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tags/tag1.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7" r:id="rId4"/>
    <p:sldMasterId id="2147483696" r:id="rId5"/>
  </p:sldMasterIdLst>
  <p:notesMasterIdLst>
    <p:notesMasterId r:id="rId52"/>
  </p:notesMasterIdLst>
  <p:sldIdLst>
    <p:sldId id="2146847406" r:id="rId6"/>
    <p:sldId id="2146847536" r:id="rId7"/>
    <p:sldId id="2147469001" r:id="rId8"/>
    <p:sldId id="2147473060" r:id="rId9"/>
    <p:sldId id="2147473061" r:id="rId10"/>
    <p:sldId id="2147473062" r:id="rId11"/>
    <p:sldId id="2146847549" r:id="rId12"/>
    <p:sldId id="2146847416" r:id="rId13"/>
    <p:sldId id="2147473066" r:id="rId14"/>
    <p:sldId id="2147473074" r:id="rId15"/>
    <p:sldId id="2147473050" r:id="rId16"/>
    <p:sldId id="2146847555" r:id="rId17"/>
    <p:sldId id="2147469040" r:id="rId18"/>
    <p:sldId id="2147469041" r:id="rId19"/>
    <p:sldId id="2147469042" r:id="rId20"/>
    <p:sldId id="2147469043" r:id="rId21"/>
    <p:sldId id="2147469044" r:id="rId22"/>
    <p:sldId id="2147469045" r:id="rId23"/>
    <p:sldId id="2147469046" r:id="rId24"/>
    <p:sldId id="2147469047" r:id="rId25"/>
    <p:sldId id="2147469049" r:id="rId26"/>
    <p:sldId id="2147469050" r:id="rId27"/>
    <p:sldId id="2147469051" r:id="rId28"/>
    <p:sldId id="2147469052" r:id="rId29"/>
    <p:sldId id="2147469053" r:id="rId30"/>
    <p:sldId id="2147469054" r:id="rId31"/>
    <p:sldId id="2147469055" r:id="rId32"/>
    <p:sldId id="2146847489" r:id="rId33"/>
    <p:sldId id="2147473069" r:id="rId34"/>
    <p:sldId id="2147473071" r:id="rId35"/>
    <p:sldId id="2147469056" r:id="rId36"/>
    <p:sldId id="2147468986" r:id="rId37"/>
    <p:sldId id="2147468992" r:id="rId38"/>
    <p:sldId id="2147469057" r:id="rId39"/>
    <p:sldId id="2147468993" r:id="rId40"/>
    <p:sldId id="2147468994" r:id="rId41"/>
    <p:sldId id="2147473076" r:id="rId42"/>
    <p:sldId id="2147468995" r:id="rId43"/>
    <p:sldId id="2147468996" r:id="rId44"/>
    <p:sldId id="2146847541" r:id="rId45"/>
    <p:sldId id="2146847488" r:id="rId46"/>
    <p:sldId id="2146847534" r:id="rId47"/>
    <p:sldId id="2147469031" r:id="rId48"/>
    <p:sldId id="2147473072" r:id="rId49"/>
    <p:sldId id="2147473073" r:id="rId50"/>
    <p:sldId id="2147473075"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4088" userDrawn="1">
          <p15:clr>
            <a:srgbClr val="A4A3A4"/>
          </p15:clr>
        </p15:guide>
        <p15:guide id="2" pos="3840" userDrawn="1">
          <p15:clr>
            <a:srgbClr val="A4A3A4"/>
          </p15:clr>
        </p15:guide>
        <p15:guide id="3" orient="horz" pos="3385" userDrawn="1">
          <p15:clr>
            <a:srgbClr val="A4A3A4"/>
          </p15:clr>
        </p15:guide>
        <p15:guide id="4" pos="7559" userDrawn="1">
          <p15:clr>
            <a:srgbClr val="A4A3A4"/>
          </p15:clr>
        </p15:guide>
        <p15:guide id="5" orient="horz" pos="3113"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FED53208-C1E6-0CB0-FB7F-8DAEFE4D9347}" name="Ann-Marie Shaw" initials="AMS" userId="S::Ann-Marie.Shaw@wearelucidgroup.com::ff64de9e-0e68-4415-a539-34b3217c8c38" providerId="AD"/>
  <p188:author id="{9F8A2C23-EDC3-3CD6-5526-41B2C8DC29FF}" name="Helen Stanford" initials="HS" userId="Helen Stanford" providerId="None"/>
  <p188:author id="{9E209926-A310-C494-CBC9-409AFEF039C7}" name="Stjepanovic, Neda" initials="SN" userId="S::kblt727@astrazeneca.net::4c140e31-3e39-4a25-85ed-72b9dc67a3c3" providerId="AD"/>
  <p188:author id="{A1813029-063E-8427-01DF-FFC216059D6B}" name="Laura Windel" initials="LW" userId="S::laura.windel@wearelucidgroup.com::867e6a95-4f73-4d87-9926-5f8f18cda5b9" providerId="AD"/>
  <p188:author id="{BA034C3F-A8E8-C96D-7403-3005629443EB}" name="Hannah Clarke" initials="HC" userId="S::Hannah.Clarke@wearelucidgroup.com::cdd5759f-d3f2-4938-929e-ca06e8f61a74" providerId="AD"/>
  <p188:author id="{07A26550-45A7-DBC2-5011-B482BEA0AF6C}" name="Clarke, Deborah" initials="CD" userId="S::kmjw807@astrazeneca.net::b46daf70-3b53-4016-9f0c-ed4483be6e73" providerId="AD"/>
  <p188:author id="{E4C82951-D0E2-E30F-870F-8B76C18DBC3B}" name="Caroline Bradley" initials="CB" userId="Caroline Bradley" providerId="None"/>
  <p188:author id="{72846C73-03E0-171F-D6E9-812B931F1D4D}" name="McCluskey, Gillian" initials="MG" userId="S::kkss305@astrazeneca.net::b8e9fd84-27de-4a7e-ae03-6d26616401b3" providerId="AD"/>
  <p188:author id="{4C2D5F76-60B4-E60B-CF37-61CAA6A7694F}" name="Lucy Dunnet" initials="LD" userId="S::lucy.dunnet@wearelucidgroup.com::24b9a5bb-e7c0-41fb-878f-0230653b958b" providerId="AD"/>
  <p188:author id="{B4756977-B51F-78DF-485B-1A8914A6BAE8}" name="Sarah Turner" initials="ST" userId="S::sarah.turner@wearelucidgroup.com::fd33087a-348c-4188-b94f-952ae3088599" providerId="AD"/>
  <p188:author id="{B0072683-D519-4A07-45D0-1C14574BF8D9}" name="Zakiyra Ahmed" initials="ZA" userId="S::zakiyra.ahmed@wearelucidgroup.com::33a67335-7afb-48cd-acac-2014d50c49c4" providerId="AD"/>
  <p188:author id="{7EACD499-6AAD-32CB-9E90-A3201AD21ABE}" name="Nick Rusbridge" initials="NR" userId="S::nick.rusbridge@wearelucidgroup.com::c36cd2f1-ec1b-4503-b1b6-1c39d9b48e01" providerId="AD"/>
  <p188:author id="{E577DBB5-AE41-963B-13DF-2745A95C7317}" name="Helen Sharland" initials="HS" userId="S::Helen.Sharland@wearelucidgroup.com::8bfc5259-829d-4d1a-84c4-afa70c74011d" providerId="AD"/>
  <p188:author id="{2B1066C3-2CCD-C097-6447-DF3F75459173}" name="Gamil Bolous, Amgad" initials="GBA" userId="S::agamilbo@amgen.com::af99b8d6-b0f4-4870-8527-5c4e180521cb" providerId="AD"/>
  <p188:author id="{FFE47EE6-A2F0-13A5-8EE8-3661DB1849A6}" name="Medical Writer" initials="MW" userId="Medical Writer" providerId="None"/>
  <p188:author id="{96C15AF4-0F79-C1A9-1780-C4D134C7C1BF}" name="Lipworth, Joe" initials="LJ" userId="S::khkj205@astrazeneca.net::08ffd50e-e907-4b5e-9dcf-321d052b86e7" providerId="AD"/>
  <p188:author id="{931EE6FA-E84C-3014-0CD4-64CA87D82248}" name="Emma Watts" initials="EW(H" userId="Emma Watts" providerId="None"/>
</p188:authorLst>
</file>

<file path=ppt/commentAuthors.xml><?xml version="1.0" encoding="utf-8"?>
<p:cmAuthorLst xmlns:a="http://schemas.openxmlformats.org/drawingml/2006/main" xmlns:r="http://schemas.openxmlformats.org/officeDocument/2006/relationships" xmlns:p="http://schemas.openxmlformats.org/presentationml/2006/main">
  <p:cmAuthor id="1" name="Lipworth, Joe" initials="LJ" lastIdx="45" clrIdx="0">
    <p:extLst>
      <p:ext uri="{19B8F6BF-5375-455C-9EA6-DF929625EA0E}">
        <p15:presenceInfo xmlns:p15="http://schemas.microsoft.com/office/powerpoint/2012/main" userId="S::khkj205@astrazeneca.net::08ffd50e-e907-4b5e-9dcf-321d052b86e7" providerId="AD"/>
      </p:ext>
    </p:extLst>
  </p:cmAuthor>
  <p:cmAuthor id="2" name="McCluskey, Gillian" initials="MG" lastIdx="7" clrIdx="1">
    <p:extLst>
      <p:ext uri="{19B8F6BF-5375-455C-9EA6-DF929625EA0E}">
        <p15:presenceInfo xmlns:p15="http://schemas.microsoft.com/office/powerpoint/2012/main" userId="S::kkss305@astrazeneca.net::b8e9fd84-27de-4a7e-ae03-6d26616401b3" providerId="AD"/>
      </p:ext>
    </p:extLst>
  </p:cmAuthor>
  <p:cmAuthor id="3" name="Hannah Clarke" initials="HC" lastIdx="16" clrIdx="2">
    <p:extLst>
      <p:ext uri="{19B8F6BF-5375-455C-9EA6-DF929625EA0E}">
        <p15:presenceInfo xmlns:p15="http://schemas.microsoft.com/office/powerpoint/2012/main" userId="S::Hannah.Clarke@wearelucidgroup.com::cdd5759f-d3f2-4938-929e-ca06e8f61a74" providerId="AD"/>
      </p:ext>
    </p:extLst>
  </p:cmAuthor>
  <p:cmAuthor id="4" name="Tessa Rowland" initials="TR" lastIdx="3" clrIdx="3">
    <p:extLst>
      <p:ext uri="{19B8F6BF-5375-455C-9EA6-DF929625EA0E}">
        <p15:presenceInfo xmlns:p15="http://schemas.microsoft.com/office/powerpoint/2012/main" userId="S::Tessa.Rowland@wearelucidgroup.com::94e3b261-28c0-4555-9fed-0957671797cc"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FF6600"/>
    <a:srgbClr val="656665"/>
    <a:srgbClr val="490F77"/>
    <a:srgbClr val="590995"/>
    <a:srgbClr val="F561AD"/>
    <a:srgbClr val="CBCBCB"/>
    <a:srgbClr val="550B8D"/>
    <a:srgbClr val="848584"/>
    <a:srgbClr val="681A9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31D8F0-D887-B223-93E8-63D930FC475B}" v="17" dt="2023-12-13T10:41:16.406"/>
    <p1510:client id="{69E49C13-A11F-42EB-BA96-E02E422C1600}" v="7" dt="2023-12-13T12:48:06.651"/>
  </p1510:revLst>
</p1510:revInfo>
</file>

<file path=ppt/tableStyles.xml><?xml version="1.0" encoding="utf-8"?>
<a:tblStyleLst xmlns:a="http://schemas.openxmlformats.org/drawingml/2006/main" def="{5C22544A-7EE6-4342-B048-85BDC9FD1C3A}">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2453" autoAdjust="0"/>
  </p:normalViewPr>
  <p:slideViewPr>
    <p:cSldViewPr snapToGrid="0">
      <p:cViewPr varScale="1">
        <p:scale>
          <a:sx n="60" d="100"/>
          <a:sy n="60" d="100"/>
        </p:scale>
        <p:origin x="76" y="252"/>
      </p:cViewPr>
      <p:guideLst>
        <p:guide orient="horz" pos="4088"/>
        <p:guide pos="3840"/>
        <p:guide orient="horz" pos="3385"/>
        <p:guide pos="7559"/>
        <p:guide orient="horz" pos="3113"/>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viewProps" Target="view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commentAuthors" Target="commentAuthors.xml"/><Relationship Id="rId58" Type="http://schemas.microsoft.com/office/2016/11/relationships/changesInfo" Target="changesInfos/changesInfo1.xml"/><Relationship Id="rId5" Type="http://schemas.openxmlformats.org/officeDocument/2006/relationships/slideMaster" Target="slideMasters/slideMaster2.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theme" Target="theme/theme1.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microsoft.com/office/2015/10/relationships/revisionInfo" Target="revisionInfo.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tableStyles" Target="tableStyles.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notesMaster" Target="notesMasters/notesMaster1.xml"/><Relationship Id="rId60"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h Turner" userId="S::sarah.turner@wearelucidgroup.com::fd33087a-348c-4188-b94f-952ae3088599" providerId="AD" clId="Web-{1631D8F0-D887-B223-93E8-63D930FC475B}"/>
    <pc:docChg chg="modSld">
      <pc:chgData name="Sarah Turner" userId="S::sarah.turner@wearelucidgroup.com::fd33087a-348c-4188-b94f-952ae3088599" providerId="AD" clId="Web-{1631D8F0-D887-B223-93E8-63D930FC475B}" dt="2023-12-13T10:41:16.406" v="12" actId="20577"/>
      <pc:docMkLst>
        <pc:docMk/>
      </pc:docMkLst>
      <pc:sldChg chg="modSp">
        <pc:chgData name="Sarah Turner" userId="S::sarah.turner@wearelucidgroup.com::fd33087a-348c-4188-b94f-952ae3088599" providerId="AD" clId="Web-{1631D8F0-D887-B223-93E8-63D930FC475B}" dt="2023-12-13T10:33:49.559" v="10" actId="20577"/>
        <pc:sldMkLst>
          <pc:docMk/>
          <pc:sldMk cId="3841796344" sldId="2146847549"/>
        </pc:sldMkLst>
        <pc:spChg chg="mod">
          <ac:chgData name="Sarah Turner" userId="S::sarah.turner@wearelucidgroup.com::fd33087a-348c-4188-b94f-952ae3088599" providerId="AD" clId="Web-{1631D8F0-D887-B223-93E8-63D930FC475B}" dt="2023-12-13T10:33:49.559" v="10" actId="20577"/>
          <ac:spMkLst>
            <pc:docMk/>
            <pc:sldMk cId="3841796344" sldId="2146847549"/>
            <ac:spMk id="2" creationId="{7722FB56-1FB2-0C49-884F-1FF3D5872D06}"/>
          </ac:spMkLst>
        </pc:spChg>
      </pc:sldChg>
      <pc:sldChg chg="modSp">
        <pc:chgData name="Sarah Turner" userId="S::sarah.turner@wearelucidgroup.com::fd33087a-348c-4188-b94f-952ae3088599" providerId="AD" clId="Web-{1631D8F0-D887-B223-93E8-63D930FC475B}" dt="2023-12-13T10:29:45.892" v="1" actId="20577"/>
        <pc:sldMkLst>
          <pc:docMk/>
          <pc:sldMk cId="496981499" sldId="2147469044"/>
        </pc:sldMkLst>
        <pc:spChg chg="mod">
          <ac:chgData name="Sarah Turner" userId="S::sarah.turner@wearelucidgroup.com::fd33087a-348c-4188-b94f-952ae3088599" providerId="AD" clId="Web-{1631D8F0-D887-B223-93E8-63D930FC475B}" dt="2023-12-13T10:29:45.892" v="1" actId="20577"/>
          <ac:spMkLst>
            <pc:docMk/>
            <pc:sldMk cId="496981499" sldId="2147469044"/>
            <ac:spMk id="9" creationId="{83E8FFCA-4C51-2530-A9B0-B85943480F1C}"/>
          </ac:spMkLst>
        </pc:spChg>
      </pc:sldChg>
      <pc:sldChg chg="modSp">
        <pc:chgData name="Sarah Turner" userId="S::sarah.turner@wearelucidgroup.com::fd33087a-348c-4188-b94f-952ae3088599" providerId="AD" clId="Web-{1631D8F0-D887-B223-93E8-63D930FC475B}" dt="2023-12-13T10:29:59.909" v="3" actId="20577"/>
        <pc:sldMkLst>
          <pc:docMk/>
          <pc:sldMk cId="3634440369" sldId="2147469046"/>
        </pc:sldMkLst>
        <pc:spChg chg="mod">
          <ac:chgData name="Sarah Turner" userId="S::sarah.turner@wearelucidgroup.com::fd33087a-348c-4188-b94f-952ae3088599" providerId="AD" clId="Web-{1631D8F0-D887-B223-93E8-63D930FC475B}" dt="2023-12-13T10:29:59.909" v="3" actId="20577"/>
          <ac:spMkLst>
            <pc:docMk/>
            <pc:sldMk cId="3634440369" sldId="2147469046"/>
            <ac:spMk id="9" creationId="{4EEAB20D-A484-CFC4-6B6A-0E7E7BBA516F}"/>
          </ac:spMkLst>
        </pc:spChg>
      </pc:sldChg>
      <pc:sldChg chg="modSp">
        <pc:chgData name="Sarah Turner" userId="S::sarah.turner@wearelucidgroup.com::fd33087a-348c-4188-b94f-952ae3088599" providerId="AD" clId="Web-{1631D8F0-D887-B223-93E8-63D930FC475B}" dt="2023-12-13T10:31:23.381" v="5" actId="20577"/>
        <pc:sldMkLst>
          <pc:docMk/>
          <pc:sldMk cId="807633929" sldId="2147469057"/>
        </pc:sldMkLst>
        <pc:spChg chg="mod">
          <ac:chgData name="Sarah Turner" userId="S::sarah.turner@wearelucidgroup.com::fd33087a-348c-4188-b94f-952ae3088599" providerId="AD" clId="Web-{1631D8F0-D887-B223-93E8-63D930FC475B}" dt="2023-12-13T10:31:23.381" v="5" actId="20577"/>
          <ac:spMkLst>
            <pc:docMk/>
            <pc:sldMk cId="807633929" sldId="2147469057"/>
            <ac:spMk id="9" creationId="{E4A388FD-3745-E9BC-C019-44E0E030BFA4}"/>
          </ac:spMkLst>
        </pc:spChg>
      </pc:sldChg>
      <pc:sldChg chg="modSp">
        <pc:chgData name="Sarah Turner" userId="S::sarah.turner@wearelucidgroup.com::fd33087a-348c-4188-b94f-952ae3088599" providerId="AD" clId="Web-{1631D8F0-D887-B223-93E8-63D930FC475B}" dt="2023-12-13T10:32:42.884" v="7" actId="20577"/>
        <pc:sldMkLst>
          <pc:docMk/>
          <pc:sldMk cId="4164930206" sldId="2147473072"/>
        </pc:sldMkLst>
        <pc:spChg chg="mod">
          <ac:chgData name="Sarah Turner" userId="S::sarah.turner@wearelucidgroup.com::fd33087a-348c-4188-b94f-952ae3088599" providerId="AD" clId="Web-{1631D8F0-D887-B223-93E8-63D930FC475B}" dt="2023-12-13T10:32:42.884" v="7" actId="20577"/>
          <ac:spMkLst>
            <pc:docMk/>
            <pc:sldMk cId="4164930206" sldId="2147473072"/>
            <ac:spMk id="6" creationId="{925520FD-7D0F-A716-5517-D041D75DCE0C}"/>
          </ac:spMkLst>
        </pc:spChg>
      </pc:sldChg>
      <pc:sldChg chg="modSp">
        <pc:chgData name="Sarah Turner" userId="S::sarah.turner@wearelucidgroup.com::fd33087a-348c-4188-b94f-952ae3088599" providerId="AD" clId="Web-{1631D8F0-D887-B223-93E8-63D930FC475B}" dt="2023-12-13T10:41:16.406" v="12" actId="20577"/>
        <pc:sldMkLst>
          <pc:docMk/>
          <pc:sldMk cId="633492047" sldId="2147473073"/>
        </pc:sldMkLst>
        <pc:spChg chg="mod">
          <ac:chgData name="Sarah Turner" userId="S::sarah.turner@wearelucidgroup.com::fd33087a-348c-4188-b94f-952ae3088599" providerId="AD" clId="Web-{1631D8F0-D887-B223-93E8-63D930FC475B}" dt="2023-12-13T10:41:16.406" v="12" actId="20577"/>
          <ac:spMkLst>
            <pc:docMk/>
            <pc:sldMk cId="633492047" sldId="2147473073"/>
            <ac:spMk id="6" creationId="{925520FD-7D0F-A716-5517-D041D75DCE0C}"/>
          </ac:spMkLst>
        </pc:spChg>
      </pc:sldChg>
    </pc:docChg>
  </pc:docChgLst>
  <pc:docChgLst>
    <pc:chgData name="Helen Sharland" userId="8bfc5259-829d-4d1a-84c4-afa70c74011d" providerId="ADAL" clId="{69E49C13-A11F-42EB-BA96-E02E422C1600}"/>
    <pc:docChg chg="undo redo custSel modSld">
      <pc:chgData name="Helen Sharland" userId="8bfc5259-829d-4d1a-84c4-afa70c74011d" providerId="ADAL" clId="{69E49C13-A11F-42EB-BA96-E02E422C1600}" dt="2023-12-13T13:02:42.506" v="63"/>
      <pc:docMkLst>
        <pc:docMk/>
      </pc:docMkLst>
      <pc:sldChg chg="modSp mod">
        <pc:chgData name="Helen Sharland" userId="8bfc5259-829d-4d1a-84c4-afa70c74011d" providerId="ADAL" clId="{69E49C13-A11F-42EB-BA96-E02E422C1600}" dt="2023-12-13T10:02:03.505" v="27" actId="20577"/>
        <pc:sldMkLst>
          <pc:docMk/>
          <pc:sldMk cId="3670227998" sldId="2146847489"/>
        </pc:sldMkLst>
        <pc:spChg chg="mod">
          <ac:chgData name="Helen Sharland" userId="8bfc5259-829d-4d1a-84c4-afa70c74011d" providerId="ADAL" clId="{69E49C13-A11F-42EB-BA96-E02E422C1600}" dt="2023-12-13T10:02:03.505" v="27" actId="20577"/>
          <ac:spMkLst>
            <pc:docMk/>
            <pc:sldMk cId="3670227998" sldId="2146847489"/>
            <ac:spMk id="2" creationId="{7722FB56-1FB2-0C49-884F-1FF3D5872D06}"/>
          </ac:spMkLst>
        </pc:spChg>
      </pc:sldChg>
      <pc:sldChg chg="modSp mod">
        <pc:chgData name="Helen Sharland" userId="8bfc5259-829d-4d1a-84c4-afa70c74011d" providerId="ADAL" clId="{69E49C13-A11F-42EB-BA96-E02E422C1600}" dt="2023-12-13T10:04:43.759" v="38" actId="20577"/>
        <pc:sldMkLst>
          <pc:docMk/>
          <pc:sldMk cId="2725483266" sldId="2146847534"/>
        </pc:sldMkLst>
        <pc:spChg chg="mod">
          <ac:chgData name="Helen Sharland" userId="8bfc5259-829d-4d1a-84c4-afa70c74011d" providerId="ADAL" clId="{69E49C13-A11F-42EB-BA96-E02E422C1600}" dt="2023-12-13T09:58:14.525" v="20" actId="20577"/>
          <ac:spMkLst>
            <pc:docMk/>
            <pc:sldMk cId="2725483266" sldId="2146847534"/>
            <ac:spMk id="18" creationId="{84239702-CC07-4216-E73C-51242FC32EDA}"/>
          </ac:spMkLst>
        </pc:spChg>
        <pc:graphicFrameChg chg="mod modGraphic">
          <ac:chgData name="Helen Sharland" userId="8bfc5259-829d-4d1a-84c4-afa70c74011d" providerId="ADAL" clId="{69E49C13-A11F-42EB-BA96-E02E422C1600}" dt="2023-12-13T10:04:43.759" v="38" actId="20577"/>
          <ac:graphicFrameMkLst>
            <pc:docMk/>
            <pc:sldMk cId="2725483266" sldId="2146847534"/>
            <ac:graphicFrameMk id="3" creationId="{FA5BB1D9-759F-92F3-A06C-B8927D44A2DE}"/>
          </ac:graphicFrameMkLst>
        </pc:graphicFrameChg>
      </pc:sldChg>
      <pc:sldChg chg="modSp modAnim">
        <pc:chgData name="Helen Sharland" userId="8bfc5259-829d-4d1a-84c4-afa70c74011d" providerId="ADAL" clId="{69E49C13-A11F-42EB-BA96-E02E422C1600}" dt="2023-12-13T10:12:08.087" v="42"/>
        <pc:sldMkLst>
          <pc:docMk/>
          <pc:sldMk cId="854367753" sldId="2146847541"/>
        </pc:sldMkLst>
        <pc:spChg chg="mod">
          <ac:chgData name="Helen Sharland" userId="8bfc5259-829d-4d1a-84c4-afa70c74011d" providerId="ADAL" clId="{69E49C13-A11F-42EB-BA96-E02E422C1600}" dt="2023-12-13T10:04:08.249" v="32" actId="20578"/>
          <ac:spMkLst>
            <pc:docMk/>
            <pc:sldMk cId="854367753" sldId="2146847541"/>
            <ac:spMk id="8" creationId="{1B2FE917-19FF-8145-BEB4-BC455A9E8D58}"/>
          </ac:spMkLst>
        </pc:spChg>
      </pc:sldChg>
      <pc:sldChg chg="modSp mod">
        <pc:chgData name="Helen Sharland" userId="8bfc5259-829d-4d1a-84c4-afa70c74011d" providerId="ADAL" clId="{69E49C13-A11F-42EB-BA96-E02E422C1600}" dt="2023-12-13T09:56:25.532" v="16" actId="20577"/>
        <pc:sldMkLst>
          <pc:docMk/>
          <pc:sldMk cId="3694946159" sldId="2146847555"/>
        </pc:sldMkLst>
        <pc:spChg chg="mod">
          <ac:chgData name="Helen Sharland" userId="8bfc5259-829d-4d1a-84c4-afa70c74011d" providerId="ADAL" clId="{69E49C13-A11F-42EB-BA96-E02E422C1600}" dt="2023-12-13T09:45:03.404" v="10" actId="114"/>
          <ac:spMkLst>
            <pc:docMk/>
            <pc:sldMk cId="3694946159" sldId="2146847555"/>
            <ac:spMk id="24" creationId="{03A4F7E5-B496-754D-07F1-5D458E0956A9}"/>
          </ac:spMkLst>
        </pc:spChg>
        <pc:spChg chg="mod">
          <ac:chgData name="Helen Sharland" userId="8bfc5259-829d-4d1a-84c4-afa70c74011d" providerId="ADAL" clId="{69E49C13-A11F-42EB-BA96-E02E422C1600}" dt="2023-12-13T09:56:25.532" v="16" actId="20577"/>
          <ac:spMkLst>
            <pc:docMk/>
            <pc:sldMk cId="3694946159" sldId="2146847555"/>
            <ac:spMk id="50" creationId="{0F1B4CEE-1A9B-9FDC-F3BA-B5B0D77D409A}"/>
          </ac:spMkLst>
        </pc:spChg>
      </pc:sldChg>
      <pc:sldChg chg="modSp mod">
        <pc:chgData name="Helen Sharland" userId="8bfc5259-829d-4d1a-84c4-afa70c74011d" providerId="ADAL" clId="{69E49C13-A11F-42EB-BA96-E02E422C1600}" dt="2023-12-13T10:05:05.159" v="39" actId="114"/>
        <pc:sldMkLst>
          <pc:docMk/>
          <pc:sldMk cId="3667258432" sldId="2147469031"/>
        </pc:sldMkLst>
        <pc:spChg chg="mod">
          <ac:chgData name="Helen Sharland" userId="8bfc5259-829d-4d1a-84c4-afa70c74011d" providerId="ADAL" clId="{69E49C13-A11F-42EB-BA96-E02E422C1600}" dt="2023-12-13T10:05:05.159" v="39" actId="114"/>
          <ac:spMkLst>
            <pc:docMk/>
            <pc:sldMk cId="3667258432" sldId="2147469031"/>
            <ac:spMk id="18" creationId="{84239702-CC07-4216-E73C-51242FC32EDA}"/>
          </ac:spMkLst>
        </pc:spChg>
      </pc:sldChg>
      <pc:sldChg chg="modSp mod delCm">
        <pc:chgData name="Helen Sharland" userId="8bfc5259-829d-4d1a-84c4-afa70c74011d" providerId="ADAL" clId="{69E49C13-A11F-42EB-BA96-E02E422C1600}" dt="2023-12-13T12:59:26.739" v="44"/>
        <pc:sldMkLst>
          <pc:docMk/>
          <pc:sldMk cId="1647405046" sldId="2147469040"/>
        </pc:sldMkLst>
        <pc:spChg chg="mod">
          <ac:chgData name="Helen Sharland" userId="8bfc5259-829d-4d1a-84c4-afa70c74011d" providerId="ADAL" clId="{69E49C13-A11F-42EB-BA96-E02E422C1600}" dt="2023-12-13T12:59:23.880" v="43" actId="114"/>
          <ac:spMkLst>
            <pc:docMk/>
            <pc:sldMk cId="1647405046" sldId="2147469040"/>
            <ac:spMk id="2" creationId="{7722FB56-1FB2-0C49-884F-1FF3D5872D06}"/>
          </ac:spMkLst>
        </pc:spChg>
        <pc:extLst>
          <p:ext xmlns:p="http://schemas.openxmlformats.org/presentationml/2006/main" uri="{D6D511B9-2390-475A-947B-AFAB55BFBCF1}">
            <pc226:cmChg xmlns:pc226="http://schemas.microsoft.com/office/powerpoint/2022/06/main/command" chg="del">
              <pc226:chgData name="Helen Sharland" userId="8bfc5259-829d-4d1a-84c4-afa70c74011d" providerId="ADAL" clId="{69E49C13-A11F-42EB-BA96-E02E422C1600}" dt="2023-12-13T12:59:26.739" v="44"/>
              <pc2:cmMkLst xmlns:pc2="http://schemas.microsoft.com/office/powerpoint/2019/9/main/command">
                <pc:docMk/>
                <pc:sldMk cId="1647405046" sldId="2147469040"/>
                <pc2:cmMk id="{E8061FAE-728D-4E79-9B5A-3786E748751E}"/>
              </pc2:cmMkLst>
            </pc226:cmChg>
          </p:ext>
        </pc:extLst>
      </pc:sldChg>
      <pc:sldChg chg="modSp mod">
        <pc:chgData name="Helen Sharland" userId="8bfc5259-829d-4d1a-84c4-afa70c74011d" providerId="ADAL" clId="{69E49C13-A11F-42EB-BA96-E02E422C1600}" dt="2023-12-13T09:57:59.828" v="18" actId="20577"/>
        <pc:sldMkLst>
          <pc:docMk/>
          <pc:sldMk cId="2797789968" sldId="2147469041"/>
        </pc:sldMkLst>
        <pc:spChg chg="mod">
          <ac:chgData name="Helen Sharland" userId="8bfc5259-829d-4d1a-84c4-afa70c74011d" providerId="ADAL" clId="{69E49C13-A11F-42EB-BA96-E02E422C1600}" dt="2023-12-13T09:57:59.828" v="18" actId="20577"/>
          <ac:spMkLst>
            <pc:docMk/>
            <pc:sldMk cId="2797789968" sldId="2147469041"/>
            <ac:spMk id="29" creationId="{E7928BB3-4BB3-B1D6-826F-4A692FA990BE}"/>
          </ac:spMkLst>
        </pc:spChg>
      </pc:sldChg>
      <pc:sldChg chg="modSp mod">
        <pc:chgData name="Helen Sharland" userId="8bfc5259-829d-4d1a-84c4-afa70c74011d" providerId="ADAL" clId="{69E49C13-A11F-42EB-BA96-E02E422C1600}" dt="2023-12-13T09:58:08.380" v="19" actId="20577"/>
        <pc:sldMkLst>
          <pc:docMk/>
          <pc:sldMk cId="3634440369" sldId="2147469046"/>
        </pc:sldMkLst>
        <pc:spChg chg="mod">
          <ac:chgData name="Helen Sharland" userId="8bfc5259-829d-4d1a-84c4-afa70c74011d" providerId="ADAL" clId="{69E49C13-A11F-42EB-BA96-E02E422C1600}" dt="2023-12-13T09:58:08.380" v="19" actId="20577"/>
          <ac:spMkLst>
            <pc:docMk/>
            <pc:sldMk cId="3634440369" sldId="2147469046"/>
            <ac:spMk id="9" creationId="{4EEAB20D-A484-CFC4-6B6A-0E7E7BBA516F}"/>
          </ac:spMkLst>
        </pc:spChg>
      </pc:sldChg>
      <pc:sldChg chg="modSp mod">
        <pc:chgData name="Helen Sharland" userId="8bfc5259-829d-4d1a-84c4-afa70c74011d" providerId="ADAL" clId="{69E49C13-A11F-42EB-BA96-E02E422C1600}" dt="2023-12-13T09:59:02.815" v="22" actId="114"/>
        <pc:sldMkLst>
          <pc:docMk/>
          <pc:sldMk cId="3756667702" sldId="2147469051"/>
        </pc:sldMkLst>
        <pc:spChg chg="mod">
          <ac:chgData name="Helen Sharland" userId="8bfc5259-829d-4d1a-84c4-afa70c74011d" providerId="ADAL" clId="{69E49C13-A11F-42EB-BA96-E02E422C1600}" dt="2023-12-13T09:59:02.815" v="22" actId="114"/>
          <ac:spMkLst>
            <pc:docMk/>
            <pc:sldMk cId="3756667702" sldId="2147469051"/>
            <ac:spMk id="20" creationId="{089B3D80-8705-FED6-7E62-5E9F1690AD3A}"/>
          </ac:spMkLst>
        </pc:spChg>
      </pc:sldChg>
      <pc:sldChg chg="modSp mod">
        <pc:chgData name="Helen Sharland" userId="8bfc5259-829d-4d1a-84c4-afa70c74011d" providerId="ADAL" clId="{69E49C13-A11F-42EB-BA96-E02E422C1600}" dt="2023-12-13T09:45:45.718" v="15" actId="114"/>
        <pc:sldMkLst>
          <pc:docMk/>
          <pc:sldMk cId="4142832986" sldId="2147469056"/>
        </pc:sldMkLst>
        <pc:spChg chg="mod">
          <ac:chgData name="Helen Sharland" userId="8bfc5259-829d-4d1a-84c4-afa70c74011d" providerId="ADAL" clId="{69E49C13-A11F-42EB-BA96-E02E422C1600}" dt="2023-12-13T09:45:45.718" v="15" actId="114"/>
          <ac:spMkLst>
            <pc:docMk/>
            <pc:sldMk cId="4142832986" sldId="2147469056"/>
            <ac:spMk id="3" creationId="{610F5339-BCB3-27A8-CEE4-45F23E97FCF5}"/>
          </ac:spMkLst>
        </pc:spChg>
      </pc:sldChg>
      <pc:sldChg chg="modSp mod">
        <pc:chgData name="Helen Sharland" userId="8bfc5259-829d-4d1a-84c4-afa70c74011d" providerId="ADAL" clId="{69E49C13-A11F-42EB-BA96-E02E422C1600}" dt="2023-12-13T10:02:52.041" v="29" actId="114"/>
        <pc:sldMkLst>
          <pc:docMk/>
          <pc:sldMk cId="807633929" sldId="2147469057"/>
        </pc:sldMkLst>
        <pc:spChg chg="mod">
          <ac:chgData name="Helen Sharland" userId="8bfc5259-829d-4d1a-84c4-afa70c74011d" providerId="ADAL" clId="{69E49C13-A11F-42EB-BA96-E02E422C1600}" dt="2023-12-13T10:02:52.041" v="29" actId="114"/>
          <ac:spMkLst>
            <pc:docMk/>
            <pc:sldMk cId="807633929" sldId="2147469057"/>
            <ac:spMk id="9" creationId="{E4A388FD-3745-E9BC-C019-44E0E030BFA4}"/>
          </ac:spMkLst>
        </pc:spChg>
      </pc:sldChg>
      <pc:sldChg chg="modSp mod">
        <pc:chgData name="Helen Sharland" userId="8bfc5259-829d-4d1a-84c4-afa70c74011d" providerId="ADAL" clId="{69E49C13-A11F-42EB-BA96-E02E422C1600}" dt="2023-12-13T09:42:33.014" v="1" actId="20577"/>
        <pc:sldMkLst>
          <pc:docMk/>
          <pc:sldMk cId="3815098288" sldId="2147473061"/>
        </pc:sldMkLst>
        <pc:spChg chg="mod">
          <ac:chgData name="Helen Sharland" userId="8bfc5259-829d-4d1a-84c4-afa70c74011d" providerId="ADAL" clId="{69E49C13-A11F-42EB-BA96-E02E422C1600}" dt="2023-12-13T09:42:33.014" v="1" actId="20577"/>
          <ac:spMkLst>
            <pc:docMk/>
            <pc:sldMk cId="3815098288" sldId="2147473061"/>
            <ac:spMk id="4" creationId="{D6079D44-CAA5-4533-9CFD-D2626F0C5898}"/>
          </ac:spMkLst>
        </pc:spChg>
      </pc:sldChg>
      <pc:sldChg chg="modSp mod">
        <pc:chgData name="Helen Sharland" userId="8bfc5259-829d-4d1a-84c4-afa70c74011d" providerId="ADAL" clId="{69E49C13-A11F-42EB-BA96-E02E422C1600}" dt="2023-12-13T10:06:30.808" v="41" actId="20577"/>
        <pc:sldMkLst>
          <pc:docMk/>
          <pc:sldMk cId="4164930206" sldId="2147473072"/>
        </pc:sldMkLst>
        <pc:spChg chg="mod">
          <ac:chgData name="Helen Sharland" userId="8bfc5259-829d-4d1a-84c4-afa70c74011d" providerId="ADAL" clId="{69E49C13-A11F-42EB-BA96-E02E422C1600}" dt="2023-12-13T10:06:30.808" v="41" actId="20577"/>
          <ac:spMkLst>
            <pc:docMk/>
            <pc:sldMk cId="4164930206" sldId="2147473072"/>
            <ac:spMk id="6" creationId="{925520FD-7D0F-A716-5517-D041D75DCE0C}"/>
          </ac:spMkLst>
        </pc:spChg>
      </pc:sldChg>
      <pc:sldChg chg="modSp mod addCm delCm modCm">
        <pc:chgData name="Helen Sharland" userId="8bfc5259-829d-4d1a-84c4-afa70c74011d" providerId="ADAL" clId="{69E49C13-A11F-42EB-BA96-E02E422C1600}" dt="2023-12-13T13:02:42.506" v="63"/>
        <pc:sldMkLst>
          <pc:docMk/>
          <pc:sldMk cId="633492047" sldId="2147473073"/>
        </pc:sldMkLst>
        <pc:spChg chg="mod">
          <ac:chgData name="Helen Sharland" userId="8bfc5259-829d-4d1a-84c4-afa70c74011d" providerId="ADAL" clId="{69E49C13-A11F-42EB-BA96-E02E422C1600}" dt="2023-12-13T13:02:39.195" v="62" actId="20577"/>
          <ac:spMkLst>
            <pc:docMk/>
            <pc:sldMk cId="633492047" sldId="2147473073"/>
            <ac:spMk id="6" creationId="{925520FD-7D0F-A716-5517-D041D75DCE0C}"/>
          </ac:spMkLst>
        </pc:spChg>
        <pc:extLst>
          <p:ext xmlns:p="http://schemas.openxmlformats.org/presentationml/2006/main" uri="{D6D511B9-2390-475A-947B-AFAB55BFBCF1}">
            <pc226:cmChg xmlns:pc226="http://schemas.microsoft.com/office/powerpoint/2022/06/main/command" chg="add del mod">
              <pc226:chgData name="Helen Sharland" userId="8bfc5259-829d-4d1a-84c4-afa70c74011d" providerId="ADAL" clId="{69E49C13-A11F-42EB-BA96-E02E422C1600}" dt="2023-12-13T13:01:30.211" v="61"/>
              <pc2:cmMkLst xmlns:pc2="http://schemas.microsoft.com/office/powerpoint/2019/9/main/command">
                <pc:docMk/>
                <pc:sldMk cId="633492047" sldId="2147473073"/>
                <pc2:cmMk id="{63033A2D-B106-46DD-8795-3D0A4EC76712}"/>
              </pc2:cmMkLst>
            </pc226:cmChg>
            <pc226:cmChg xmlns:pc226="http://schemas.microsoft.com/office/powerpoint/2022/06/main/command" chg="add del">
              <pc226:chgData name="Helen Sharland" userId="8bfc5259-829d-4d1a-84c4-afa70c74011d" providerId="ADAL" clId="{69E49C13-A11F-42EB-BA96-E02E422C1600}" dt="2023-12-13T13:01:09.581" v="59"/>
              <pc2:cmMkLst xmlns:pc2="http://schemas.microsoft.com/office/powerpoint/2019/9/main/command">
                <pc:docMk/>
                <pc:sldMk cId="633492047" sldId="2147473073"/>
                <pc2:cmMk id="{61110953-4E29-4683-8EE5-87FC755D6B6A}"/>
              </pc2:cmMkLst>
            </pc226:cmChg>
            <pc226:cmChg xmlns:pc226="http://schemas.microsoft.com/office/powerpoint/2022/06/main/command" chg="del mod">
              <pc226:chgData name="Helen Sharland" userId="8bfc5259-829d-4d1a-84c4-afa70c74011d" providerId="ADAL" clId="{69E49C13-A11F-42EB-BA96-E02E422C1600}" dt="2023-12-13T13:02:42.506" v="63"/>
              <pc2:cmMkLst xmlns:pc2="http://schemas.microsoft.com/office/powerpoint/2019/9/main/command">
                <pc:docMk/>
                <pc:sldMk cId="633492047" sldId="2147473073"/>
                <pc2:cmMk id="{801CD5B6-897F-4761-9E3C-CB7BC5533298}"/>
              </pc2:cmMkLst>
            </pc226:cmChg>
          </p:ext>
        </pc:extLst>
      </pc:sldChg>
      <pc:sldChg chg="modSp mod">
        <pc:chgData name="Helen Sharland" userId="8bfc5259-829d-4d1a-84c4-afa70c74011d" providerId="ADAL" clId="{69E49C13-A11F-42EB-BA96-E02E422C1600}" dt="2023-12-13T09:43:24.895" v="5" actId="20577"/>
        <pc:sldMkLst>
          <pc:docMk/>
          <pc:sldMk cId="2470491273" sldId="2147473074"/>
        </pc:sldMkLst>
        <pc:spChg chg="mod">
          <ac:chgData name="Helen Sharland" userId="8bfc5259-829d-4d1a-84c4-afa70c74011d" providerId="ADAL" clId="{69E49C13-A11F-42EB-BA96-E02E422C1600}" dt="2023-12-13T09:43:24.895" v="5" actId="20577"/>
          <ac:spMkLst>
            <pc:docMk/>
            <pc:sldMk cId="2470491273" sldId="2147473074"/>
            <ac:spMk id="2" creationId="{7722FB56-1FB2-0C49-884F-1FF3D5872D06}"/>
          </ac:spMkLst>
        </pc:spChg>
      </pc:sldChg>
      <pc:sldChg chg="modSp mod delCm modCm">
        <pc:chgData name="Helen Sharland" userId="8bfc5259-829d-4d1a-84c4-afa70c74011d" providerId="ADAL" clId="{69E49C13-A11F-42EB-BA96-E02E422C1600}" dt="2023-12-13T13:00:02.907" v="47"/>
        <pc:sldMkLst>
          <pc:docMk/>
          <pc:sldMk cId="2541220432" sldId="2147473076"/>
        </pc:sldMkLst>
        <pc:spChg chg="mod">
          <ac:chgData name="Helen Sharland" userId="8bfc5259-829d-4d1a-84c4-afa70c74011d" providerId="ADAL" clId="{69E49C13-A11F-42EB-BA96-E02E422C1600}" dt="2023-12-13T13:00:00.263" v="46" actId="20577"/>
          <ac:spMkLst>
            <pc:docMk/>
            <pc:sldMk cId="2541220432" sldId="2147473076"/>
            <ac:spMk id="6" creationId="{26AA8DB5-3723-1516-BD2B-20D9E2C48B0E}"/>
          </ac:spMkLst>
        </pc:spChg>
        <pc:extLst>
          <p:ext xmlns:p="http://schemas.openxmlformats.org/presentationml/2006/main" uri="{D6D511B9-2390-475A-947B-AFAB55BFBCF1}">
            <pc226:cmChg xmlns:pc226="http://schemas.microsoft.com/office/powerpoint/2022/06/main/command" chg="del mod">
              <pc226:chgData name="Helen Sharland" userId="8bfc5259-829d-4d1a-84c4-afa70c74011d" providerId="ADAL" clId="{69E49C13-A11F-42EB-BA96-E02E422C1600}" dt="2023-12-13T13:00:02.907" v="47"/>
              <pc2:cmMkLst xmlns:pc2="http://schemas.microsoft.com/office/powerpoint/2019/9/main/command">
                <pc:docMk/>
                <pc:sldMk cId="2541220432" sldId="2147473076"/>
                <pc2:cmMk id="{08EA05A8-D538-4DC5-B4A2-3F28A3C0E249}"/>
              </pc2:cmMkLst>
            </pc226:cmChg>
          </p:ext>
        </pc:extLst>
      </pc:sldChg>
    </pc:docChg>
  </pc:docChgLst>
  <pc:docChgLst>
    <pc:chgData name="Lucy Dunnet" userId="24b9a5bb-e7c0-41fb-878f-0230653b958b" providerId="ADAL" clId="{F8E55A7F-5D64-4E72-BEC1-189ACF8FB610}"/>
    <pc:docChg chg="">
      <pc:chgData name="Lucy Dunnet" userId="24b9a5bb-e7c0-41fb-878f-0230653b958b" providerId="ADAL" clId="{F8E55A7F-5D64-4E72-BEC1-189ACF8FB610}" dt="2023-12-13T12:45:41.993" v="4"/>
      <pc:docMkLst>
        <pc:docMk/>
      </pc:docMkLst>
      <pc:sldChg chg="addCm">
        <pc:chgData name="Lucy Dunnet" userId="24b9a5bb-e7c0-41fb-878f-0230653b958b" providerId="ADAL" clId="{F8E55A7F-5D64-4E72-BEC1-189ACF8FB610}" dt="2023-12-13T12:23:17.444" v="0"/>
        <pc:sldMkLst>
          <pc:docMk/>
          <pc:sldMk cId="1647405046" sldId="2147469040"/>
        </pc:sldMkLst>
        <pc:extLst>
          <p:ext xmlns:p="http://schemas.openxmlformats.org/presentationml/2006/main" uri="{D6D511B9-2390-475A-947B-AFAB55BFBCF1}">
            <pc226:cmChg xmlns:pc226="http://schemas.microsoft.com/office/powerpoint/2022/06/main/command" chg="add">
              <pc226:chgData name="Lucy Dunnet" userId="24b9a5bb-e7c0-41fb-878f-0230653b958b" providerId="ADAL" clId="{F8E55A7F-5D64-4E72-BEC1-189ACF8FB610}" dt="2023-12-13T12:23:17.444" v="0"/>
              <pc2:cmMkLst xmlns:pc2="http://schemas.microsoft.com/office/powerpoint/2019/9/main/command">
                <pc:docMk/>
                <pc:sldMk cId="1647405046" sldId="2147469040"/>
                <pc2:cmMk id="{E8061FAE-728D-4E79-9B5A-3786E748751E}"/>
              </pc2:cmMkLst>
            </pc226:cmChg>
          </p:ext>
        </pc:extLst>
      </pc:sldChg>
      <pc:sldChg chg="addCm">
        <pc:chgData name="Lucy Dunnet" userId="24b9a5bb-e7c0-41fb-878f-0230653b958b" providerId="ADAL" clId="{F8E55A7F-5D64-4E72-BEC1-189ACF8FB610}" dt="2023-12-13T12:45:41.993" v="4"/>
        <pc:sldMkLst>
          <pc:docMk/>
          <pc:sldMk cId="633492047" sldId="2147473073"/>
        </pc:sldMkLst>
        <pc:extLst>
          <p:ext xmlns:p="http://schemas.openxmlformats.org/presentationml/2006/main" uri="{D6D511B9-2390-475A-947B-AFAB55BFBCF1}">
            <pc226:cmChg xmlns:pc226="http://schemas.microsoft.com/office/powerpoint/2022/06/main/command" chg="add">
              <pc226:chgData name="Lucy Dunnet" userId="24b9a5bb-e7c0-41fb-878f-0230653b958b" providerId="ADAL" clId="{F8E55A7F-5D64-4E72-BEC1-189ACF8FB610}" dt="2023-12-13T12:44:25.028" v="3"/>
              <pc2:cmMkLst xmlns:pc2="http://schemas.microsoft.com/office/powerpoint/2019/9/main/command">
                <pc:docMk/>
                <pc:sldMk cId="633492047" sldId="2147473073"/>
                <pc2:cmMk id="{63033A2D-B106-46DD-8795-3D0A4EC76712}"/>
              </pc2:cmMkLst>
            </pc226:cmChg>
            <pc226:cmChg xmlns:pc226="http://schemas.microsoft.com/office/powerpoint/2022/06/main/command" chg="add">
              <pc226:chgData name="Lucy Dunnet" userId="24b9a5bb-e7c0-41fb-878f-0230653b958b" providerId="ADAL" clId="{F8E55A7F-5D64-4E72-BEC1-189ACF8FB610}" dt="2023-12-13T12:43:49.037" v="2"/>
              <pc2:cmMkLst xmlns:pc2="http://schemas.microsoft.com/office/powerpoint/2019/9/main/command">
                <pc:docMk/>
                <pc:sldMk cId="633492047" sldId="2147473073"/>
                <pc2:cmMk id="{61110953-4E29-4683-8EE5-87FC755D6B6A}"/>
              </pc2:cmMkLst>
            </pc226:cmChg>
            <pc226:cmChg xmlns:pc226="http://schemas.microsoft.com/office/powerpoint/2022/06/main/command" chg="add">
              <pc226:chgData name="Lucy Dunnet" userId="24b9a5bb-e7c0-41fb-878f-0230653b958b" providerId="ADAL" clId="{F8E55A7F-5D64-4E72-BEC1-189ACF8FB610}" dt="2023-12-13T12:45:41.993" v="4"/>
              <pc2:cmMkLst xmlns:pc2="http://schemas.microsoft.com/office/powerpoint/2019/9/main/command">
                <pc:docMk/>
                <pc:sldMk cId="633492047" sldId="2147473073"/>
                <pc2:cmMk id="{801CD5B6-897F-4761-9E3C-CB7BC5533298}"/>
              </pc2:cmMkLst>
            </pc226:cmChg>
          </p:ext>
        </pc:extLst>
      </pc:sldChg>
      <pc:sldChg chg="addCm">
        <pc:chgData name="Lucy Dunnet" userId="24b9a5bb-e7c0-41fb-878f-0230653b958b" providerId="ADAL" clId="{F8E55A7F-5D64-4E72-BEC1-189ACF8FB610}" dt="2023-12-13T12:36:47.976" v="1"/>
        <pc:sldMkLst>
          <pc:docMk/>
          <pc:sldMk cId="2541220432" sldId="2147473076"/>
        </pc:sldMkLst>
        <pc:extLst>
          <p:ext xmlns:p="http://schemas.openxmlformats.org/presentationml/2006/main" uri="{D6D511B9-2390-475A-947B-AFAB55BFBCF1}">
            <pc226:cmChg xmlns:pc226="http://schemas.microsoft.com/office/powerpoint/2022/06/main/command" chg="add">
              <pc226:chgData name="Lucy Dunnet" userId="24b9a5bb-e7c0-41fb-878f-0230653b958b" providerId="ADAL" clId="{F8E55A7F-5D64-4E72-BEC1-189ACF8FB610}" dt="2023-12-13T12:36:47.976" v="1"/>
              <pc2:cmMkLst xmlns:pc2="http://schemas.microsoft.com/office/powerpoint/2019/9/main/command">
                <pc:docMk/>
                <pc:sldMk cId="2541220432" sldId="2147473076"/>
                <pc2:cmMk id="{08EA05A8-D538-4DC5-B4A2-3F28A3C0E249}"/>
              </pc2:cmMkLst>
            </pc226:cmChg>
          </p:ext>
        </pc:ext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912BF1D-D9F1-4BC2-86E2-937EBC2289BB}" type="doc">
      <dgm:prSet loTypeId="urn:microsoft.com/office/officeart/2008/layout/VerticalCurvedList" loCatId="list" qsTypeId="urn:microsoft.com/office/officeart/2005/8/quickstyle/simple1" qsCatId="simple" csTypeId="urn:microsoft.com/office/officeart/2005/8/colors/accent4_2" csCatId="accent4" phldr="1"/>
      <dgm:spPr/>
      <dgm:t>
        <a:bodyPr/>
        <a:lstStyle/>
        <a:p>
          <a:endParaRPr lang="en-GB"/>
        </a:p>
      </dgm:t>
    </dgm:pt>
    <dgm:pt modelId="{E857EEB4-2F1E-453D-9A03-913EAA9AAB96}">
      <dgm:prSet phldrT="[Text]"/>
      <dgm:spPr/>
      <dgm:t>
        <a:bodyPr/>
        <a:lstStyle/>
        <a:p>
          <a:r>
            <a:rPr lang="en-GB"/>
            <a:t>Severity of airway hyperresponsiveness is associated with increased asthma severity</a:t>
          </a:r>
          <a:r>
            <a:rPr lang="en-GB" baseline="30000"/>
            <a:t>1,2</a:t>
          </a:r>
        </a:p>
      </dgm:t>
    </dgm:pt>
    <dgm:pt modelId="{62657EC0-1D2B-4E64-A988-06CBC0D7C5A8}" type="parTrans" cxnId="{EF44859A-AE66-4011-824D-8ACAA290CA23}">
      <dgm:prSet/>
      <dgm:spPr/>
      <dgm:t>
        <a:bodyPr/>
        <a:lstStyle/>
        <a:p>
          <a:endParaRPr lang="en-GB"/>
        </a:p>
      </dgm:t>
    </dgm:pt>
    <dgm:pt modelId="{80E3CAAF-10A6-4BC7-9538-E6FB71856179}" type="sibTrans" cxnId="{EF44859A-AE66-4011-824D-8ACAA290CA23}">
      <dgm:prSet/>
      <dgm:spPr/>
      <dgm:t>
        <a:bodyPr/>
        <a:lstStyle/>
        <a:p>
          <a:endParaRPr lang="en-GB"/>
        </a:p>
      </dgm:t>
    </dgm:pt>
    <dgm:pt modelId="{4234B645-E599-4012-90E5-4F5E98F10B76}">
      <dgm:prSet/>
      <dgm:spPr/>
      <dgm:t>
        <a:bodyPr/>
        <a:lstStyle/>
        <a:p>
          <a:r>
            <a:rPr lang="en-GB" dirty="0"/>
            <a:t>Multiple factors affect airway hyperresponsiveness, including level of treatment and exposure to environmental stimuli</a:t>
          </a:r>
          <a:r>
            <a:rPr lang="en-GB" baseline="30000" dirty="0"/>
            <a:t>1,3,6-8</a:t>
          </a:r>
        </a:p>
      </dgm:t>
    </dgm:pt>
    <dgm:pt modelId="{E247B4BC-360E-46B0-BCC5-785BEAB16DFB}" type="parTrans" cxnId="{A7166F97-9AC6-43D7-A375-E3C79BC61F1C}">
      <dgm:prSet/>
      <dgm:spPr/>
      <dgm:t>
        <a:bodyPr/>
        <a:lstStyle/>
        <a:p>
          <a:endParaRPr lang="en-GB"/>
        </a:p>
      </dgm:t>
    </dgm:pt>
    <dgm:pt modelId="{C7489C4A-36B8-4722-AA67-DB482ADE94DB}" type="sibTrans" cxnId="{A7166F97-9AC6-43D7-A375-E3C79BC61F1C}">
      <dgm:prSet/>
      <dgm:spPr/>
      <dgm:t>
        <a:bodyPr/>
        <a:lstStyle/>
        <a:p>
          <a:endParaRPr lang="en-GB"/>
        </a:p>
      </dgm:t>
    </dgm:pt>
    <dgm:pt modelId="{623F37E7-C503-4022-B972-6AA1F82D6132}">
      <dgm:prSet/>
      <dgm:spPr/>
      <dgm:t>
        <a:bodyPr/>
        <a:lstStyle/>
        <a:p>
          <a:r>
            <a:rPr lang="en-GB" dirty="0"/>
            <a:t>Presence of airway hyperresponsiveness is associated with accelerated loss of lung function, airflow limitation in adults and an increased likelihood of persistence of wheezing</a:t>
          </a:r>
          <a:r>
            <a:rPr lang="en-GB" baseline="30000" dirty="0"/>
            <a:t>1,3-5</a:t>
          </a:r>
        </a:p>
      </dgm:t>
    </dgm:pt>
    <dgm:pt modelId="{5D29BDF2-9D09-437C-8A19-C73651D49072}" type="parTrans" cxnId="{9E0E5119-1223-4CCA-823B-6DD72A4FC413}">
      <dgm:prSet/>
      <dgm:spPr/>
      <dgm:t>
        <a:bodyPr/>
        <a:lstStyle/>
        <a:p>
          <a:endParaRPr lang="en-GB"/>
        </a:p>
      </dgm:t>
    </dgm:pt>
    <dgm:pt modelId="{26DEEEED-F23E-4C58-9A40-90E7AD4A760E}" type="sibTrans" cxnId="{9E0E5119-1223-4CCA-823B-6DD72A4FC413}">
      <dgm:prSet/>
      <dgm:spPr/>
      <dgm:t>
        <a:bodyPr/>
        <a:lstStyle/>
        <a:p>
          <a:endParaRPr lang="en-GB"/>
        </a:p>
      </dgm:t>
    </dgm:pt>
    <dgm:pt modelId="{29B11EB6-B0FD-46F3-8FB9-5A1F56D901CF}">
      <dgm:prSet/>
      <dgm:spPr/>
      <dgm:t>
        <a:bodyPr/>
        <a:lstStyle/>
        <a:p>
          <a:r>
            <a:rPr lang="en-GB"/>
            <a:t>The magnitude and presence of airway hyperresponsiveness can vary over time with disease activity, specific exposures and with treatment</a:t>
          </a:r>
          <a:r>
            <a:rPr lang="en-GB" baseline="30000"/>
            <a:t>3</a:t>
          </a:r>
        </a:p>
      </dgm:t>
    </dgm:pt>
    <dgm:pt modelId="{76492838-E1AA-49BF-A2B9-DFBB9DE7A6A0}" type="parTrans" cxnId="{97C30B7B-A9DF-445D-9585-FCFADA578E94}">
      <dgm:prSet/>
      <dgm:spPr/>
      <dgm:t>
        <a:bodyPr/>
        <a:lstStyle/>
        <a:p>
          <a:endParaRPr lang="en-GB"/>
        </a:p>
      </dgm:t>
    </dgm:pt>
    <dgm:pt modelId="{91222D5A-4D55-46B3-A9BF-D6EE4A16432D}" type="sibTrans" cxnId="{97C30B7B-A9DF-445D-9585-FCFADA578E94}">
      <dgm:prSet/>
      <dgm:spPr/>
      <dgm:t>
        <a:bodyPr/>
        <a:lstStyle/>
        <a:p>
          <a:endParaRPr lang="en-GB"/>
        </a:p>
      </dgm:t>
    </dgm:pt>
    <dgm:pt modelId="{B081460D-888F-490D-82E4-8D1BFC9ECFFA}" type="pres">
      <dgm:prSet presAssocID="{9912BF1D-D9F1-4BC2-86E2-937EBC2289BB}" presName="Name0" presStyleCnt="0">
        <dgm:presLayoutVars>
          <dgm:chMax val="7"/>
          <dgm:chPref val="7"/>
          <dgm:dir/>
        </dgm:presLayoutVars>
      </dgm:prSet>
      <dgm:spPr/>
    </dgm:pt>
    <dgm:pt modelId="{D531FB76-ADD4-4E90-AC4A-48CEE7472514}" type="pres">
      <dgm:prSet presAssocID="{9912BF1D-D9F1-4BC2-86E2-937EBC2289BB}" presName="Name1" presStyleCnt="0"/>
      <dgm:spPr/>
    </dgm:pt>
    <dgm:pt modelId="{D25BEAAB-75BD-4258-8BF8-09971ED29ABA}" type="pres">
      <dgm:prSet presAssocID="{9912BF1D-D9F1-4BC2-86E2-937EBC2289BB}" presName="cycle" presStyleCnt="0"/>
      <dgm:spPr/>
    </dgm:pt>
    <dgm:pt modelId="{2B4FB79B-53DB-4BBC-9C50-24C5DF5A8393}" type="pres">
      <dgm:prSet presAssocID="{9912BF1D-D9F1-4BC2-86E2-937EBC2289BB}" presName="srcNode" presStyleLbl="node1" presStyleIdx="0" presStyleCnt="4"/>
      <dgm:spPr/>
    </dgm:pt>
    <dgm:pt modelId="{0944D2B7-954C-47B6-814D-15D9AE5CFAAC}" type="pres">
      <dgm:prSet presAssocID="{9912BF1D-D9F1-4BC2-86E2-937EBC2289BB}" presName="conn" presStyleLbl="parChTrans1D2" presStyleIdx="0" presStyleCnt="1"/>
      <dgm:spPr/>
    </dgm:pt>
    <dgm:pt modelId="{46198DAB-AA72-4D99-BF91-605D23482994}" type="pres">
      <dgm:prSet presAssocID="{9912BF1D-D9F1-4BC2-86E2-937EBC2289BB}" presName="extraNode" presStyleLbl="node1" presStyleIdx="0" presStyleCnt="4"/>
      <dgm:spPr/>
    </dgm:pt>
    <dgm:pt modelId="{484334D2-0F26-4411-BDBF-896F69AE1C41}" type="pres">
      <dgm:prSet presAssocID="{9912BF1D-D9F1-4BC2-86E2-937EBC2289BB}" presName="dstNode" presStyleLbl="node1" presStyleIdx="0" presStyleCnt="4"/>
      <dgm:spPr/>
    </dgm:pt>
    <dgm:pt modelId="{2F358964-46DD-48F0-B35E-CC91B5820CC3}" type="pres">
      <dgm:prSet presAssocID="{E857EEB4-2F1E-453D-9A03-913EAA9AAB96}" presName="text_1" presStyleLbl="node1" presStyleIdx="0" presStyleCnt="4">
        <dgm:presLayoutVars>
          <dgm:bulletEnabled val="1"/>
        </dgm:presLayoutVars>
      </dgm:prSet>
      <dgm:spPr/>
    </dgm:pt>
    <dgm:pt modelId="{D4F13E33-468E-42FC-9CF5-B785D506CB1D}" type="pres">
      <dgm:prSet presAssocID="{E857EEB4-2F1E-453D-9A03-913EAA9AAB96}" presName="accent_1" presStyleCnt="0"/>
      <dgm:spPr/>
    </dgm:pt>
    <dgm:pt modelId="{411B7ADD-2038-4FB5-9A1D-B9FF1302F3ED}" type="pres">
      <dgm:prSet presAssocID="{E857EEB4-2F1E-453D-9A03-913EAA9AAB96}" presName="accentRepeatNode" presStyleLbl="solidFgAcc1" presStyleIdx="0" presStyleCnt="4"/>
      <dgm:spPr/>
    </dgm:pt>
    <dgm:pt modelId="{E26E00D0-2440-4549-8E87-652800F0B773}" type="pres">
      <dgm:prSet presAssocID="{623F37E7-C503-4022-B972-6AA1F82D6132}" presName="text_2" presStyleLbl="node1" presStyleIdx="1" presStyleCnt="4">
        <dgm:presLayoutVars>
          <dgm:bulletEnabled val="1"/>
        </dgm:presLayoutVars>
      </dgm:prSet>
      <dgm:spPr/>
    </dgm:pt>
    <dgm:pt modelId="{097356B9-31D1-4158-827E-7AC20D3CB81C}" type="pres">
      <dgm:prSet presAssocID="{623F37E7-C503-4022-B972-6AA1F82D6132}" presName="accent_2" presStyleCnt="0"/>
      <dgm:spPr/>
    </dgm:pt>
    <dgm:pt modelId="{18F26567-F0D5-42FB-AC90-B92E308AAFEF}" type="pres">
      <dgm:prSet presAssocID="{623F37E7-C503-4022-B972-6AA1F82D6132}" presName="accentRepeatNode" presStyleLbl="solidFgAcc1" presStyleIdx="1" presStyleCnt="4"/>
      <dgm:spPr/>
    </dgm:pt>
    <dgm:pt modelId="{67EEA06D-CDB3-4E98-8508-31F769641608}" type="pres">
      <dgm:prSet presAssocID="{4234B645-E599-4012-90E5-4F5E98F10B76}" presName="text_3" presStyleLbl="node1" presStyleIdx="2" presStyleCnt="4">
        <dgm:presLayoutVars>
          <dgm:bulletEnabled val="1"/>
        </dgm:presLayoutVars>
      </dgm:prSet>
      <dgm:spPr/>
    </dgm:pt>
    <dgm:pt modelId="{B95B5C36-8165-45C7-AEA3-1E3AAA911AE2}" type="pres">
      <dgm:prSet presAssocID="{4234B645-E599-4012-90E5-4F5E98F10B76}" presName="accent_3" presStyleCnt="0"/>
      <dgm:spPr/>
    </dgm:pt>
    <dgm:pt modelId="{9F1A9FBC-8047-4B74-B7B0-A8BB3F6E45AE}" type="pres">
      <dgm:prSet presAssocID="{4234B645-E599-4012-90E5-4F5E98F10B76}" presName="accentRepeatNode" presStyleLbl="solidFgAcc1" presStyleIdx="2" presStyleCnt="4"/>
      <dgm:spPr/>
    </dgm:pt>
    <dgm:pt modelId="{432E30EA-8065-4E0B-9150-2B91CD9ABA8B}" type="pres">
      <dgm:prSet presAssocID="{29B11EB6-B0FD-46F3-8FB9-5A1F56D901CF}" presName="text_4" presStyleLbl="node1" presStyleIdx="3" presStyleCnt="4">
        <dgm:presLayoutVars>
          <dgm:bulletEnabled val="1"/>
        </dgm:presLayoutVars>
      </dgm:prSet>
      <dgm:spPr/>
    </dgm:pt>
    <dgm:pt modelId="{0472DB53-370E-41C8-A777-1E5082A98CFD}" type="pres">
      <dgm:prSet presAssocID="{29B11EB6-B0FD-46F3-8FB9-5A1F56D901CF}" presName="accent_4" presStyleCnt="0"/>
      <dgm:spPr/>
    </dgm:pt>
    <dgm:pt modelId="{CDE45706-A13D-48CB-AE97-EC3CB43F4D10}" type="pres">
      <dgm:prSet presAssocID="{29B11EB6-B0FD-46F3-8FB9-5A1F56D901CF}" presName="accentRepeatNode" presStyleLbl="solidFgAcc1" presStyleIdx="3" presStyleCnt="4"/>
      <dgm:spPr/>
    </dgm:pt>
  </dgm:ptLst>
  <dgm:cxnLst>
    <dgm:cxn modelId="{B6CDEF03-DF65-4E63-A5ED-C24A6ABCC8FF}" type="presOf" srcId="{4234B645-E599-4012-90E5-4F5E98F10B76}" destId="{67EEA06D-CDB3-4E98-8508-31F769641608}" srcOrd="0" destOrd="0" presId="urn:microsoft.com/office/officeart/2008/layout/VerticalCurvedList"/>
    <dgm:cxn modelId="{9E0E5119-1223-4CCA-823B-6DD72A4FC413}" srcId="{9912BF1D-D9F1-4BC2-86E2-937EBC2289BB}" destId="{623F37E7-C503-4022-B972-6AA1F82D6132}" srcOrd="1" destOrd="0" parTransId="{5D29BDF2-9D09-437C-8A19-C73651D49072}" sibTransId="{26DEEEED-F23E-4C58-9A40-90E7AD4A760E}"/>
    <dgm:cxn modelId="{6D556660-1E77-4D16-AA16-5A1D246BC414}" type="presOf" srcId="{80E3CAAF-10A6-4BC7-9538-E6FB71856179}" destId="{0944D2B7-954C-47B6-814D-15D9AE5CFAAC}" srcOrd="0" destOrd="0" presId="urn:microsoft.com/office/officeart/2008/layout/VerticalCurvedList"/>
    <dgm:cxn modelId="{99FBE377-8E05-4717-B134-9255A15718EF}" type="presOf" srcId="{623F37E7-C503-4022-B972-6AA1F82D6132}" destId="{E26E00D0-2440-4549-8E87-652800F0B773}" srcOrd="0" destOrd="0" presId="urn:microsoft.com/office/officeart/2008/layout/VerticalCurvedList"/>
    <dgm:cxn modelId="{97C30B7B-A9DF-445D-9585-FCFADA578E94}" srcId="{9912BF1D-D9F1-4BC2-86E2-937EBC2289BB}" destId="{29B11EB6-B0FD-46F3-8FB9-5A1F56D901CF}" srcOrd="3" destOrd="0" parTransId="{76492838-E1AA-49BF-A2B9-DFBB9DE7A6A0}" sibTransId="{91222D5A-4D55-46B3-A9BF-D6EE4A16432D}"/>
    <dgm:cxn modelId="{D0439E88-F4F8-42C6-B36B-5D7ED3E98405}" type="presOf" srcId="{9912BF1D-D9F1-4BC2-86E2-937EBC2289BB}" destId="{B081460D-888F-490D-82E4-8D1BFC9ECFFA}" srcOrd="0" destOrd="0" presId="urn:microsoft.com/office/officeart/2008/layout/VerticalCurvedList"/>
    <dgm:cxn modelId="{A7166F97-9AC6-43D7-A375-E3C79BC61F1C}" srcId="{9912BF1D-D9F1-4BC2-86E2-937EBC2289BB}" destId="{4234B645-E599-4012-90E5-4F5E98F10B76}" srcOrd="2" destOrd="0" parTransId="{E247B4BC-360E-46B0-BCC5-785BEAB16DFB}" sibTransId="{C7489C4A-36B8-4722-AA67-DB482ADE94DB}"/>
    <dgm:cxn modelId="{EF44859A-AE66-4011-824D-8ACAA290CA23}" srcId="{9912BF1D-D9F1-4BC2-86E2-937EBC2289BB}" destId="{E857EEB4-2F1E-453D-9A03-913EAA9AAB96}" srcOrd="0" destOrd="0" parTransId="{62657EC0-1D2B-4E64-A988-06CBC0D7C5A8}" sibTransId="{80E3CAAF-10A6-4BC7-9538-E6FB71856179}"/>
    <dgm:cxn modelId="{D84C8BC8-80FA-4C85-A969-7739878A7F67}" type="presOf" srcId="{E857EEB4-2F1E-453D-9A03-913EAA9AAB96}" destId="{2F358964-46DD-48F0-B35E-CC91B5820CC3}" srcOrd="0" destOrd="0" presId="urn:microsoft.com/office/officeart/2008/layout/VerticalCurvedList"/>
    <dgm:cxn modelId="{55DE05E1-4BCB-4BAC-8B87-91049C11AB4A}" type="presOf" srcId="{29B11EB6-B0FD-46F3-8FB9-5A1F56D901CF}" destId="{432E30EA-8065-4E0B-9150-2B91CD9ABA8B}" srcOrd="0" destOrd="0" presId="urn:microsoft.com/office/officeart/2008/layout/VerticalCurvedList"/>
    <dgm:cxn modelId="{3FED4038-1280-406A-B501-1122FC9754B3}" type="presParOf" srcId="{B081460D-888F-490D-82E4-8D1BFC9ECFFA}" destId="{D531FB76-ADD4-4E90-AC4A-48CEE7472514}" srcOrd="0" destOrd="0" presId="urn:microsoft.com/office/officeart/2008/layout/VerticalCurvedList"/>
    <dgm:cxn modelId="{1B1AAC02-635B-4094-A2AB-DD9E0F486EA9}" type="presParOf" srcId="{D531FB76-ADD4-4E90-AC4A-48CEE7472514}" destId="{D25BEAAB-75BD-4258-8BF8-09971ED29ABA}" srcOrd="0" destOrd="0" presId="urn:microsoft.com/office/officeart/2008/layout/VerticalCurvedList"/>
    <dgm:cxn modelId="{3EDD3DEF-ACD8-4273-B5E4-EB211D2BF49B}" type="presParOf" srcId="{D25BEAAB-75BD-4258-8BF8-09971ED29ABA}" destId="{2B4FB79B-53DB-4BBC-9C50-24C5DF5A8393}" srcOrd="0" destOrd="0" presId="urn:microsoft.com/office/officeart/2008/layout/VerticalCurvedList"/>
    <dgm:cxn modelId="{3A960B6B-CC52-4716-B9F1-A961B54C12E4}" type="presParOf" srcId="{D25BEAAB-75BD-4258-8BF8-09971ED29ABA}" destId="{0944D2B7-954C-47B6-814D-15D9AE5CFAAC}" srcOrd="1" destOrd="0" presId="urn:microsoft.com/office/officeart/2008/layout/VerticalCurvedList"/>
    <dgm:cxn modelId="{8A1955B0-42E3-472C-94E0-B9968E09F7E1}" type="presParOf" srcId="{D25BEAAB-75BD-4258-8BF8-09971ED29ABA}" destId="{46198DAB-AA72-4D99-BF91-605D23482994}" srcOrd="2" destOrd="0" presId="urn:microsoft.com/office/officeart/2008/layout/VerticalCurvedList"/>
    <dgm:cxn modelId="{7997BE37-6331-4A38-8A1C-73A03BAC043F}" type="presParOf" srcId="{D25BEAAB-75BD-4258-8BF8-09971ED29ABA}" destId="{484334D2-0F26-4411-BDBF-896F69AE1C41}" srcOrd="3" destOrd="0" presId="urn:microsoft.com/office/officeart/2008/layout/VerticalCurvedList"/>
    <dgm:cxn modelId="{98DB64DE-3F0C-449F-B05B-7BCB76160BCC}" type="presParOf" srcId="{D531FB76-ADD4-4E90-AC4A-48CEE7472514}" destId="{2F358964-46DD-48F0-B35E-CC91B5820CC3}" srcOrd="1" destOrd="0" presId="urn:microsoft.com/office/officeart/2008/layout/VerticalCurvedList"/>
    <dgm:cxn modelId="{D3D89FC2-0E50-48DC-A7F6-0BEDD00786D8}" type="presParOf" srcId="{D531FB76-ADD4-4E90-AC4A-48CEE7472514}" destId="{D4F13E33-468E-42FC-9CF5-B785D506CB1D}" srcOrd="2" destOrd="0" presId="urn:microsoft.com/office/officeart/2008/layout/VerticalCurvedList"/>
    <dgm:cxn modelId="{8B4FFAA4-9879-4105-B47E-8D7F01C2C959}" type="presParOf" srcId="{D4F13E33-468E-42FC-9CF5-B785D506CB1D}" destId="{411B7ADD-2038-4FB5-9A1D-B9FF1302F3ED}" srcOrd="0" destOrd="0" presId="urn:microsoft.com/office/officeart/2008/layout/VerticalCurvedList"/>
    <dgm:cxn modelId="{294445C9-F843-4A02-958A-B111A4B21EC4}" type="presParOf" srcId="{D531FB76-ADD4-4E90-AC4A-48CEE7472514}" destId="{E26E00D0-2440-4549-8E87-652800F0B773}" srcOrd="3" destOrd="0" presId="urn:microsoft.com/office/officeart/2008/layout/VerticalCurvedList"/>
    <dgm:cxn modelId="{CBAED2D0-BBDD-4607-BF92-4AE843CC134B}" type="presParOf" srcId="{D531FB76-ADD4-4E90-AC4A-48CEE7472514}" destId="{097356B9-31D1-4158-827E-7AC20D3CB81C}" srcOrd="4" destOrd="0" presId="urn:microsoft.com/office/officeart/2008/layout/VerticalCurvedList"/>
    <dgm:cxn modelId="{1616179A-CC7E-4B87-9BCE-A55A24ACC9C8}" type="presParOf" srcId="{097356B9-31D1-4158-827E-7AC20D3CB81C}" destId="{18F26567-F0D5-42FB-AC90-B92E308AAFEF}" srcOrd="0" destOrd="0" presId="urn:microsoft.com/office/officeart/2008/layout/VerticalCurvedList"/>
    <dgm:cxn modelId="{3021E26B-8476-417C-B699-7BEC3415967D}" type="presParOf" srcId="{D531FB76-ADD4-4E90-AC4A-48CEE7472514}" destId="{67EEA06D-CDB3-4E98-8508-31F769641608}" srcOrd="5" destOrd="0" presId="urn:microsoft.com/office/officeart/2008/layout/VerticalCurvedList"/>
    <dgm:cxn modelId="{614918A6-B450-430E-9655-C3CE9C001184}" type="presParOf" srcId="{D531FB76-ADD4-4E90-AC4A-48CEE7472514}" destId="{B95B5C36-8165-45C7-AEA3-1E3AAA911AE2}" srcOrd="6" destOrd="0" presId="urn:microsoft.com/office/officeart/2008/layout/VerticalCurvedList"/>
    <dgm:cxn modelId="{070758B3-86CD-40E8-88A7-0F40EA354B3B}" type="presParOf" srcId="{B95B5C36-8165-45C7-AEA3-1E3AAA911AE2}" destId="{9F1A9FBC-8047-4B74-B7B0-A8BB3F6E45AE}" srcOrd="0" destOrd="0" presId="urn:microsoft.com/office/officeart/2008/layout/VerticalCurvedList"/>
    <dgm:cxn modelId="{E3E30602-96C5-4F53-9A7A-B1987FE5CFA5}" type="presParOf" srcId="{D531FB76-ADD4-4E90-AC4A-48CEE7472514}" destId="{432E30EA-8065-4E0B-9150-2B91CD9ABA8B}" srcOrd="7" destOrd="0" presId="urn:microsoft.com/office/officeart/2008/layout/VerticalCurvedList"/>
    <dgm:cxn modelId="{B84E2B49-DCB7-463E-95B9-5F8D90DBD68F}" type="presParOf" srcId="{D531FB76-ADD4-4E90-AC4A-48CEE7472514}" destId="{0472DB53-370E-41C8-A777-1E5082A98CFD}" srcOrd="8" destOrd="0" presId="urn:microsoft.com/office/officeart/2008/layout/VerticalCurvedList"/>
    <dgm:cxn modelId="{C7CEA178-4709-4F1A-AB83-406F4A2327CA}" type="presParOf" srcId="{0472DB53-370E-41C8-A777-1E5082A98CFD}" destId="{CDE45706-A13D-48CB-AE97-EC3CB43F4D10}"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44D2B7-954C-47B6-814D-15D9AE5CFAAC}">
      <dsp:nvSpPr>
        <dsp:cNvPr id="0" name=""/>
        <dsp:cNvSpPr/>
      </dsp:nvSpPr>
      <dsp:spPr>
        <a:xfrm>
          <a:off x="-5210387" y="-798064"/>
          <a:ext cx="6204641" cy="6204641"/>
        </a:xfrm>
        <a:prstGeom prst="blockArc">
          <a:avLst>
            <a:gd name="adj1" fmla="val 18900000"/>
            <a:gd name="adj2" fmla="val 2700000"/>
            <a:gd name="adj3" fmla="val 348"/>
          </a:avLst>
        </a:prstGeom>
        <a:noFill/>
        <a:ln w="12700" cap="flat" cmpd="sng" algn="ctr">
          <a:solidFill>
            <a:schemeClr val="accent4">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F358964-46DD-48F0-B35E-CC91B5820CC3}">
      <dsp:nvSpPr>
        <dsp:cNvPr id="0" name=""/>
        <dsp:cNvSpPr/>
      </dsp:nvSpPr>
      <dsp:spPr>
        <a:xfrm>
          <a:off x="520572" y="354302"/>
          <a:ext cx="10510677" cy="70897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2748" tIns="50800" rIns="50800" bIns="50800" numCol="1" spcCol="1270" anchor="ctr" anchorCtr="0">
          <a:noAutofit/>
        </a:bodyPr>
        <a:lstStyle/>
        <a:p>
          <a:pPr marL="0" lvl="0" indent="0" algn="l" defTabSz="889000">
            <a:lnSpc>
              <a:spcPct val="90000"/>
            </a:lnSpc>
            <a:spcBef>
              <a:spcPct val="0"/>
            </a:spcBef>
            <a:spcAft>
              <a:spcPct val="35000"/>
            </a:spcAft>
            <a:buNone/>
          </a:pPr>
          <a:r>
            <a:rPr lang="en-GB" sz="2000" kern="1200"/>
            <a:t>Severity of airway hyperresponsiveness is associated with increased asthma severity</a:t>
          </a:r>
          <a:r>
            <a:rPr lang="en-GB" sz="2000" kern="1200" baseline="30000"/>
            <a:t>1,2</a:t>
          </a:r>
        </a:p>
      </dsp:txBody>
      <dsp:txXfrm>
        <a:off x="520572" y="354302"/>
        <a:ext cx="10510677" cy="708973"/>
      </dsp:txXfrm>
    </dsp:sp>
    <dsp:sp modelId="{411B7ADD-2038-4FB5-9A1D-B9FF1302F3ED}">
      <dsp:nvSpPr>
        <dsp:cNvPr id="0" name=""/>
        <dsp:cNvSpPr/>
      </dsp:nvSpPr>
      <dsp:spPr>
        <a:xfrm>
          <a:off x="77464" y="265680"/>
          <a:ext cx="886217" cy="886217"/>
        </a:xfrm>
        <a:prstGeom prst="ellipse">
          <a:avLst/>
        </a:prstGeom>
        <a:solidFill>
          <a:schemeClr val="lt1">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26E00D0-2440-4549-8E87-652800F0B773}">
      <dsp:nvSpPr>
        <dsp:cNvPr id="0" name=""/>
        <dsp:cNvSpPr/>
      </dsp:nvSpPr>
      <dsp:spPr>
        <a:xfrm>
          <a:off x="927043" y="1417947"/>
          <a:ext cx="10104206" cy="70897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2748" tIns="50800" rIns="50800" bIns="50800" numCol="1" spcCol="1270" anchor="ctr" anchorCtr="0">
          <a:noAutofit/>
        </a:bodyPr>
        <a:lstStyle/>
        <a:p>
          <a:pPr marL="0" lvl="0" indent="0" algn="l" defTabSz="889000">
            <a:lnSpc>
              <a:spcPct val="90000"/>
            </a:lnSpc>
            <a:spcBef>
              <a:spcPct val="0"/>
            </a:spcBef>
            <a:spcAft>
              <a:spcPct val="35000"/>
            </a:spcAft>
            <a:buNone/>
          </a:pPr>
          <a:r>
            <a:rPr lang="en-GB" sz="2000" kern="1200" dirty="0"/>
            <a:t>Presence of airway hyperresponsiveness is associated with accelerated loss of lung function, airflow limitation in adults and an increased likelihood of persistence of wheezing</a:t>
          </a:r>
          <a:r>
            <a:rPr lang="en-GB" sz="2000" kern="1200" baseline="30000" dirty="0"/>
            <a:t>1,3-5</a:t>
          </a:r>
        </a:p>
      </dsp:txBody>
      <dsp:txXfrm>
        <a:off x="927043" y="1417947"/>
        <a:ext cx="10104206" cy="708973"/>
      </dsp:txXfrm>
    </dsp:sp>
    <dsp:sp modelId="{18F26567-F0D5-42FB-AC90-B92E308AAFEF}">
      <dsp:nvSpPr>
        <dsp:cNvPr id="0" name=""/>
        <dsp:cNvSpPr/>
      </dsp:nvSpPr>
      <dsp:spPr>
        <a:xfrm>
          <a:off x="483935" y="1329325"/>
          <a:ext cx="886217" cy="886217"/>
        </a:xfrm>
        <a:prstGeom prst="ellipse">
          <a:avLst/>
        </a:prstGeom>
        <a:solidFill>
          <a:schemeClr val="lt1">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7EEA06D-CDB3-4E98-8508-31F769641608}">
      <dsp:nvSpPr>
        <dsp:cNvPr id="0" name=""/>
        <dsp:cNvSpPr/>
      </dsp:nvSpPr>
      <dsp:spPr>
        <a:xfrm>
          <a:off x="927043" y="2481592"/>
          <a:ext cx="10104206" cy="70897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2748" tIns="50800" rIns="50800" bIns="50800" numCol="1" spcCol="1270" anchor="ctr" anchorCtr="0">
          <a:noAutofit/>
        </a:bodyPr>
        <a:lstStyle/>
        <a:p>
          <a:pPr marL="0" lvl="0" indent="0" algn="l" defTabSz="889000">
            <a:lnSpc>
              <a:spcPct val="90000"/>
            </a:lnSpc>
            <a:spcBef>
              <a:spcPct val="0"/>
            </a:spcBef>
            <a:spcAft>
              <a:spcPct val="35000"/>
            </a:spcAft>
            <a:buNone/>
          </a:pPr>
          <a:r>
            <a:rPr lang="en-GB" sz="2000" kern="1200" dirty="0"/>
            <a:t>Multiple factors affect airway hyperresponsiveness, including level of treatment and exposure to environmental stimuli</a:t>
          </a:r>
          <a:r>
            <a:rPr lang="en-GB" sz="2000" kern="1200" baseline="30000" dirty="0"/>
            <a:t>1,3,6-8</a:t>
          </a:r>
        </a:p>
      </dsp:txBody>
      <dsp:txXfrm>
        <a:off x="927043" y="2481592"/>
        <a:ext cx="10104206" cy="708973"/>
      </dsp:txXfrm>
    </dsp:sp>
    <dsp:sp modelId="{9F1A9FBC-8047-4B74-B7B0-A8BB3F6E45AE}">
      <dsp:nvSpPr>
        <dsp:cNvPr id="0" name=""/>
        <dsp:cNvSpPr/>
      </dsp:nvSpPr>
      <dsp:spPr>
        <a:xfrm>
          <a:off x="483935" y="2392970"/>
          <a:ext cx="886217" cy="886217"/>
        </a:xfrm>
        <a:prstGeom prst="ellipse">
          <a:avLst/>
        </a:prstGeom>
        <a:solidFill>
          <a:schemeClr val="lt1">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32E30EA-8065-4E0B-9150-2B91CD9ABA8B}">
      <dsp:nvSpPr>
        <dsp:cNvPr id="0" name=""/>
        <dsp:cNvSpPr/>
      </dsp:nvSpPr>
      <dsp:spPr>
        <a:xfrm>
          <a:off x="520572" y="3545236"/>
          <a:ext cx="10510677" cy="70897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2748" tIns="50800" rIns="50800" bIns="50800" numCol="1" spcCol="1270" anchor="ctr" anchorCtr="0">
          <a:noAutofit/>
        </a:bodyPr>
        <a:lstStyle/>
        <a:p>
          <a:pPr marL="0" lvl="0" indent="0" algn="l" defTabSz="889000">
            <a:lnSpc>
              <a:spcPct val="90000"/>
            </a:lnSpc>
            <a:spcBef>
              <a:spcPct val="0"/>
            </a:spcBef>
            <a:spcAft>
              <a:spcPct val="35000"/>
            </a:spcAft>
            <a:buNone/>
          </a:pPr>
          <a:r>
            <a:rPr lang="en-GB" sz="2000" kern="1200"/>
            <a:t>The magnitude and presence of airway hyperresponsiveness can vary over time with disease activity, specific exposures and with treatment</a:t>
          </a:r>
          <a:r>
            <a:rPr lang="en-GB" sz="2000" kern="1200" baseline="30000"/>
            <a:t>3</a:t>
          </a:r>
        </a:p>
      </dsp:txBody>
      <dsp:txXfrm>
        <a:off x="520572" y="3545236"/>
        <a:ext cx="10510677" cy="708973"/>
      </dsp:txXfrm>
    </dsp:sp>
    <dsp:sp modelId="{CDE45706-A13D-48CB-AE97-EC3CB43F4D10}">
      <dsp:nvSpPr>
        <dsp:cNvPr id="0" name=""/>
        <dsp:cNvSpPr/>
      </dsp:nvSpPr>
      <dsp:spPr>
        <a:xfrm>
          <a:off x="77464" y="3456615"/>
          <a:ext cx="886217" cy="886217"/>
        </a:xfrm>
        <a:prstGeom prst="ellipse">
          <a:avLst/>
        </a:prstGeom>
        <a:solidFill>
          <a:schemeClr val="lt1">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b="0" i="0">
                <a:latin typeface="Calibri" panose="020F0502020204030204" pitchFamily="34" charset="0"/>
              </a:defRPr>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b="0" i="0">
                <a:latin typeface="Calibri" panose="020F0502020204030204" pitchFamily="34" charset="0"/>
              </a:defRPr>
            </a:lvl1pPr>
          </a:lstStyle>
          <a:p>
            <a:fld id="{4687D185-AFDC-174B-B3A6-C08F4A7C4325}" type="datetimeFigureOut">
              <a:rPr lang="en-GB" smtClean="0"/>
              <a:pPr/>
              <a:t>13/12/2023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b="0" i="0">
                <a:latin typeface="Calibri" panose="020F0502020204030204" pitchFamily="34" charset="0"/>
              </a:defRPr>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b="0" i="0">
                <a:latin typeface="Calibri" panose="020F0502020204030204" pitchFamily="34" charset="0"/>
              </a:defRPr>
            </a:lvl1pPr>
          </a:lstStyle>
          <a:p>
            <a:fld id="{B046004E-350C-3048-904D-E601776AB30A}" type="slidenum">
              <a:rPr lang="en-GB" smtClean="0"/>
              <a:pPr/>
              <a:t>‹#›</a:t>
            </a:fld>
            <a:endParaRPr lang="en-GB"/>
          </a:p>
        </p:txBody>
      </p:sp>
    </p:spTree>
    <p:extLst>
      <p:ext uri="{BB962C8B-B14F-4D97-AF65-F5344CB8AC3E}">
        <p14:creationId xmlns:p14="http://schemas.microsoft.com/office/powerpoint/2010/main" val="355986810"/>
      </p:ext>
    </p:extLst>
  </p:cSld>
  <p:clrMap bg1="lt1" tx1="dk1" bg2="lt2" tx2="dk2" accent1="accent1" accent2="accent2" accent3="accent3" accent4="accent4" accent5="accent5" accent6="accent6" hlink="hlink" folHlink="folHlink"/>
  <p:notesStyle>
    <a:lvl1pPr marL="0" algn="l" defTabSz="914400" rtl="0" eaLnBrk="1" latinLnBrk="0" hangingPunct="1">
      <a:defRPr sz="1200" b="0" i="0" kern="1200">
        <a:solidFill>
          <a:schemeClr val="tx1"/>
        </a:solidFill>
        <a:latin typeface="Calibri" panose="020F0502020204030204" pitchFamily="34" charset="0"/>
        <a:ea typeface="+mn-ea"/>
        <a:cs typeface="+mn-cs"/>
      </a:defRPr>
    </a:lvl1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046004E-350C-3048-904D-E601776AB30A}" type="slidenum">
              <a:rPr lang="en-GB" smtClean="0"/>
              <a:pPr/>
              <a:t>2</a:t>
            </a:fld>
            <a:endParaRPr lang="en-GB"/>
          </a:p>
        </p:txBody>
      </p:sp>
    </p:spTree>
    <p:extLst>
      <p:ext uri="{BB962C8B-B14F-4D97-AF65-F5344CB8AC3E}">
        <p14:creationId xmlns:p14="http://schemas.microsoft.com/office/powerpoint/2010/main" val="19629210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046004E-350C-3048-904D-E601776AB30A}" type="slidenum">
              <a:rPr lang="en-GB" smtClean="0"/>
              <a:pPr/>
              <a:t>3</a:t>
            </a:fld>
            <a:endParaRPr lang="en-GB"/>
          </a:p>
        </p:txBody>
      </p:sp>
    </p:spTree>
    <p:extLst>
      <p:ext uri="{BB962C8B-B14F-4D97-AF65-F5344CB8AC3E}">
        <p14:creationId xmlns:p14="http://schemas.microsoft.com/office/powerpoint/2010/main" val="7487137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046004E-350C-3048-904D-E601776AB30A}" type="slidenum">
              <a:rPr lang="en-GB" smtClean="0"/>
              <a:pPr/>
              <a:t>5</a:t>
            </a:fld>
            <a:endParaRPr lang="en-GB"/>
          </a:p>
        </p:txBody>
      </p:sp>
    </p:spTree>
    <p:extLst>
      <p:ext uri="{BB962C8B-B14F-4D97-AF65-F5344CB8AC3E}">
        <p14:creationId xmlns:p14="http://schemas.microsoft.com/office/powerpoint/2010/main" val="14593237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NZ"/>
          </a:p>
        </p:txBody>
      </p:sp>
      <p:sp>
        <p:nvSpPr>
          <p:cNvPr id="4" name="Slide Number Placeholder 3"/>
          <p:cNvSpPr>
            <a:spLocks noGrp="1"/>
          </p:cNvSpPr>
          <p:nvPr>
            <p:ph type="sldNum" sz="quarter" idx="5"/>
          </p:nvPr>
        </p:nvSpPr>
        <p:spPr/>
        <p:txBody>
          <a:bodyPr/>
          <a:lstStyle/>
          <a:p>
            <a:fld id="{B046004E-350C-3048-904D-E601776AB30A}" type="slidenum">
              <a:rPr lang="en-GB" smtClean="0"/>
              <a:pPr/>
              <a:t>7</a:t>
            </a:fld>
            <a:endParaRPr lang="en-GB"/>
          </a:p>
        </p:txBody>
      </p:sp>
    </p:spTree>
    <p:extLst>
      <p:ext uri="{BB962C8B-B14F-4D97-AF65-F5344CB8AC3E}">
        <p14:creationId xmlns:p14="http://schemas.microsoft.com/office/powerpoint/2010/main" val="25038416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NZ"/>
          </a:p>
        </p:txBody>
      </p:sp>
      <p:sp>
        <p:nvSpPr>
          <p:cNvPr id="4" name="Slide Number Placeholder 3"/>
          <p:cNvSpPr>
            <a:spLocks noGrp="1"/>
          </p:cNvSpPr>
          <p:nvPr>
            <p:ph type="sldNum" sz="quarter" idx="5"/>
          </p:nvPr>
        </p:nvSpPr>
        <p:spPr/>
        <p:txBody>
          <a:bodyPr/>
          <a:lstStyle/>
          <a:p>
            <a:fld id="{B046004E-350C-3048-904D-E601776AB30A}" type="slidenum">
              <a:rPr lang="en-GB" smtClean="0"/>
              <a:pPr/>
              <a:t>8</a:t>
            </a:fld>
            <a:endParaRPr lang="en-GB"/>
          </a:p>
        </p:txBody>
      </p:sp>
    </p:spTree>
    <p:extLst>
      <p:ext uri="{BB962C8B-B14F-4D97-AF65-F5344CB8AC3E}">
        <p14:creationId xmlns:p14="http://schemas.microsoft.com/office/powerpoint/2010/main" val="25157661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0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830DBEE-6D78-4C51-9AA3-D412B47B43E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638035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NZ"/>
          </a:p>
        </p:txBody>
      </p:sp>
      <p:sp>
        <p:nvSpPr>
          <p:cNvPr id="4" name="Slide Number Placeholder 3"/>
          <p:cNvSpPr>
            <a:spLocks noGrp="1"/>
          </p:cNvSpPr>
          <p:nvPr>
            <p:ph type="sldNum" sz="quarter" idx="5"/>
          </p:nvPr>
        </p:nvSpPr>
        <p:spPr/>
        <p:txBody>
          <a:bodyPr/>
          <a:lstStyle/>
          <a:p>
            <a:fld id="{B046004E-350C-3048-904D-E601776AB30A}" type="slidenum">
              <a:rPr lang="en-GB" smtClean="0"/>
              <a:pPr/>
              <a:t>10</a:t>
            </a:fld>
            <a:endParaRPr lang="en-GB"/>
          </a:p>
        </p:txBody>
      </p:sp>
    </p:spTree>
    <p:extLst>
      <p:ext uri="{BB962C8B-B14F-4D97-AF65-F5344CB8AC3E}">
        <p14:creationId xmlns:p14="http://schemas.microsoft.com/office/powerpoint/2010/main" val="20684047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NZ" dirty="0"/>
          </a:p>
        </p:txBody>
      </p:sp>
      <p:sp>
        <p:nvSpPr>
          <p:cNvPr id="4" name="Slide Number Placeholder 3"/>
          <p:cNvSpPr>
            <a:spLocks noGrp="1"/>
          </p:cNvSpPr>
          <p:nvPr>
            <p:ph type="sldNum" sz="quarter" idx="5"/>
          </p:nvPr>
        </p:nvSpPr>
        <p:spPr/>
        <p:txBody>
          <a:bodyPr/>
          <a:lstStyle/>
          <a:p>
            <a:fld id="{B046004E-350C-3048-904D-E601776AB30A}" type="slidenum">
              <a:rPr lang="en-GB" smtClean="0"/>
              <a:pPr/>
              <a:t>13</a:t>
            </a:fld>
            <a:endParaRPr lang="en-GB"/>
          </a:p>
        </p:txBody>
      </p:sp>
    </p:spTree>
    <p:extLst>
      <p:ext uri="{BB962C8B-B14F-4D97-AF65-F5344CB8AC3E}">
        <p14:creationId xmlns:p14="http://schemas.microsoft.com/office/powerpoint/2010/main" val="38916035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NZ" dirty="0"/>
          </a:p>
        </p:txBody>
      </p:sp>
      <p:sp>
        <p:nvSpPr>
          <p:cNvPr id="4" name="Slide Number Placeholder 3"/>
          <p:cNvSpPr>
            <a:spLocks noGrp="1"/>
          </p:cNvSpPr>
          <p:nvPr>
            <p:ph type="sldNum" sz="quarter" idx="5"/>
          </p:nvPr>
        </p:nvSpPr>
        <p:spPr/>
        <p:txBody>
          <a:bodyPr/>
          <a:lstStyle/>
          <a:p>
            <a:fld id="{B046004E-350C-3048-904D-E601776AB30A}" type="slidenum">
              <a:rPr lang="en-GB" smtClean="0"/>
              <a:pPr/>
              <a:t>14</a:t>
            </a:fld>
            <a:endParaRPr lang="en-GB"/>
          </a:p>
        </p:txBody>
      </p:sp>
    </p:spTree>
    <p:extLst>
      <p:ext uri="{BB962C8B-B14F-4D97-AF65-F5344CB8AC3E}">
        <p14:creationId xmlns:p14="http://schemas.microsoft.com/office/powerpoint/2010/main" val="23445554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NZ"/>
          </a:p>
        </p:txBody>
      </p:sp>
      <p:sp>
        <p:nvSpPr>
          <p:cNvPr id="4" name="Slide Number Placeholder 3"/>
          <p:cNvSpPr>
            <a:spLocks noGrp="1"/>
          </p:cNvSpPr>
          <p:nvPr>
            <p:ph type="sldNum" sz="quarter" idx="5"/>
          </p:nvPr>
        </p:nvSpPr>
        <p:spPr/>
        <p:txBody>
          <a:bodyPr/>
          <a:lstStyle/>
          <a:p>
            <a:fld id="{B046004E-350C-3048-904D-E601776AB30A}" type="slidenum">
              <a:rPr lang="en-GB" smtClean="0"/>
              <a:pPr/>
              <a:t>15</a:t>
            </a:fld>
            <a:endParaRPr lang="en-GB"/>
          </a:p>
        </p:txBody>
      </p:sp>
    </p:spTree>
    <p:extLst>
      <p:ext uri="{BB962C8B-B14F-4D97-AF65-F5344CB8AC3E}">
        <p14:creationId xmlns:p14="http://schemas.microsoft.com/office/powerpoint/2010/main" val="3246109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NZ"/>
          </a:p>
        </p:txBody>
      </p:sp>
      <p:sp>
        <p:nvSpPr>
          <p:cNvPr id="4" name="Slide Number Placeholder 3"/>
          <p:cNvSpPr>
            <a:spLocks noGrp="1"/>
          </p:cNvSpPr>
          <p:nvPr>
            <p:ph type="sldNum" sz="quarter" idx="5"/>
          </p:nvPr>
        </p:nvSpPr>
        <p:spPr/>
        <p:txBody>
          <a:bodyPr/>
          <a:lstStyle/>
          <a:p>
            <a:fld id="{B046004E-350C-3048-904D-E601776AB30A}" type="slidenum">
              <a:rPr lang="en-GB" smtClean="0"/>
              <a:pPr/>
              <a:t>16</a:t>
            </a:fld>
            <a:endParaRPr lang="en-GB"/>
          </a:p>
        </p:txBody>
      </p:sp>
    </p:spTree>
    <p:extLst>
      <p:ext uri="{BB962C8B-B14F-4D97-AF65-F5344CB8AC3E}">
        <p14:creationId xmlns:p14="http://schemas.microsoft.com/office/powerpoint/2010/main" val="964561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NZ"/>
          </a:p>
        </p:txBody>
      </p:sp>
      <p:sp>
        <p:nvSpPr>
          <p:cNvPr id="4" name="Slide Number Placeholder 3"/>
          <p:cNvSpPr>
            <a:spLocks noGrp="1"/>
          </p:cNvSpPr>
          <p:nvPr>
            <p:ph type="sldNum" sz="quarter" idx="5"/>
          </p:nvPr>
        </p:nvSpPr>
        <p:spPr/>
        <p:txBody>
          <a:bodyPr/>
          <a:lstStyle/>
          <a:p>
            <a:fld id="{B046004E-350C-3048-904D-E601776AB30A}" type="slidenum">
              <a:rPr lang="en-GB" smtClean="0"/>
              <a:pPr/>
              <a:t>17</a:t>
            </a:fld>
            <a:endParaRPr lang="en-GB"/>
          </a:p>
        </p:txBody>
      </p:sp>
    </p:spTree>
    <p:extLst>
      <p:ext uri="{BB962C8B-B14F-4D97-AF65-F5344CB8AC3E}">
        <p14:creationId xmlns:p14="http://schemas.microsoft.com/office/powerpoint/2010/main" val="41519838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NZ"/>
          </a:p>
        </p:txBody>
      </p:sp>
      <p:sp>
        <p:nvSpPr>
          <p:cNvPr id="4" name="Slide Number Placeholder 3"/>
          <p:cNvSpPr>
            <a:spLocks noGrp="1"/>
          </p:cNvSpPr>
          <p:nvPr>
            <p:ph type="sldNum" sz="quarter" idx="5"/>
          </p:nvPr>
        </p:nvSpPr>
        <p:spPr/>
        <p:txBody>
          <a:bodyPr/>
          <a:lstStyle/>
          <a:p>
            <a:fld id="{B046004E-350C-3048-904D-E601776AB30A}" type="slidenum">
              <a:rPr lang="en-GB" smtClean="0"/>
              <a:pPr/>
              <a:t>18</a:t>
            </a:fld>
            <a:endParaRPr lang="en-GB"/>
          </a:p>
        </p:txBody>
      </p:sp>
    </p:spTree>
    <p:extLst>
      <p:ext uri="{BB962C8B-B14F-4D97-AF65-F5344CB8AC3E}">
        <p14:creationId xmlns:p14="http://schemas.microsoft.com/office/powerpoint/2010/main" val="25197172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NZ"/>
          </a:p>
        </p:txBody>
      </p:sp>
      <p:sp>
        <p:nvSpPr>
          <p:cNvPr id="4" name="Slide Number Placeholder 3"/>
          <p:cNvSpPr>
            <a:spLocks noGrp="1"/>
          </p:cNvSpPr>
          <p:nvPr>
            <p:ph type="sldNum" sz="quarter" idx="5"/>
          </p:nvPr>
        </p:nvSpPr>
        <p:spPr/>
        <p:txBody>
          <a:bodyPr/>
          <a:lstStyle/>
          <a:p>
            <a:fld id="{B046004E-350C-3048-904D-E601776AB30A}" type="slidenum">
              <a:rPr lang="en-GB" smtClean="0"/>
              <a:pPr/>
              <a:t>19</a:t>
            </a:fld>
            <a:endParaRPr lang="en-GB"/>
          </a:p>
        </p:txBody>
      </p:sp>
    </p:spTree>
    <p:extLst>
      <p:ext uri="{BB962C8B-B14F-4D97-AF65-F5344CB8AC3E}">
        <p14:creationId xmlns:p14="http://schemas.microsoft.com/office/powerpoint/2010/main" val="8996281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NZ"/>
          </a:p>
        </p:txBody>
      </p:sp>
      <p:sp>
        <p:nvSpPr>
          <p:cNvPr id="4" name="Slide Number Placeholder 3"/>
          <p:cNvSpPr>
            <a:spLocks noGrp="1"/>
          </p:cNvSpPr>
          <p:nvPr>
            <p:ph type="sldNum" sz="quarter" idx="5"/>
          </p:nvPr>
        </p:nvSpPr>
        <p:spPr/>
        <p:txBody>
          <a:bodyPr/>
          <a:lstStyle/>
          <a:p>
            <a:fld id="{B046004E-350C-3048-904D-E601776AB30A}" type="slidenum">
              <a:rPr lang="en-GB" smtClean="0"/>
              <a:pPr/>
              <a:t>20</a:t>
            </a:fld>
            <a:endParaRPr lang="en-GB"/>
          </a:p>
        </p:txBody>
      </p:sp>
    </p:spTree>
    <p:extLst>
      <p:ext uri="{BB962C8B-B14F-4D97-AF65-F5344CB8AC3E}">
        <p14:creationId xmlns:p14="http://schemas.microsoft.com/office/powerpoint/2010/main" val="235740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NZ"/>
          </a:p>
        </p:txBody>
      </p:sp>
      <p:sp>
        <p:nvSpPr>
          <p:cNvPr id="4" name="Slide Number Placeholder 3"/>
          <p:cNvSpPr>
            <a:spLocks noGrp="1"/>
          </p:cNvSpPr>
          <p:nvPr>
            <p:ph type="sldNum" sz="quarter" idx="5"/>
          </p:nvPr>
        </p:nvSpPr>
        <p:spPr/>
        <p:txBody>
          <a:bodyPr/>
          <a:lstStyle/>
          <a:p>
            <a:fld id="{B046004E-350C-3048-904D-E601776AB30A}" type="slidenum">
              <a:rPr lang="en-GB" smtClean="0"/>
              <a:pPr/>
              <a:t>21</a:t>
            </a:fld>
            <a:endParaRPr lang="en-GB"/>
          </a:p>
        </p:txBody>
      </p:sp>
    </p:spTree>
    <p:extLst>
      <p:ext uri="{BB962C8B-B14F-4D97-AF65-F5344CB8AC3E}">
        <p14:creationId xmlns:p14="http://schemas.microsoft.com/office/powerpoint/2010/main" val="130649535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NZ"/>
          </a:p>
        </p:txBody>
      </p:sp>
      <p:sp>
        <p:nvSpPr>
          <p:cNvPr id="4" name="Slide Number Placeholder 3"/>
          <p:cNvSpPr>
            <a:spLocks noGrp="1"/>
          </p:cNvSpPr>
          <p:nvPr>
            <p:ph type="sldNum" sz="quarter" idx="5"/>
          </p:nvPr>
        </p:nvSpPr>
        <p:spPr/>
        <p:txBody>
          <a:bodyPr/>
          <a:lstStyle/>
          <a:p>
            <a:fld id="{B046004E-350C-3048-904D-E601776AB30A}" type="slidenum">
              <a:rPr lang="en-GB" smtClean="0"/>
              <a:pPr/>
              <a:t>22</a:t>
            </a:fld>
            <a:endParaRPr lang="en-GB"/>
          </a:p>
        </p:txBody>
      </p:sp>
    </p:spTree>
    <p:extLst>
      <p:ext uri="{BB962C8B-B14F-4D97-AF65-F5344CB8AC3E}">
        <p14:creationId xmlns:p14="http://schemas.microsoft.com/office/powerpoint/2010/main" val="128954713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NZ"/>
          </a:p>
        </p:txBody>
      </p:sp>
      <p:sp>
        <p:nvSpPr>
          <p:cNvPr id="4" name="Slide Number Placeholder 3"/>
          <p:cNvSpPr>
            <a:spLocks noGrp="1"/>
          </p:cNvSpPr>
          <p:nvPr>
            <p:ph type="sldNum" sz="quarter" idx="5"/>
          </p:nvPr>
        </p:nvSpPr>
        <p:spPr/>
        <p:txBody>
          <a:bodyPr/>
          <a:lstStyle/>
          <a:p>
            <a:fld id="{B046004E-350C-3048-904D-E601776AB30A}" type="slidenum">
              <a:rPr lang="en-GB" smtClean="0"/>
              <a:pPr/>
              <a:t>23</a:t>
            </a:fld>
            <a:endParaRPr lang="en-GB"/>
          </a:p>
        </p:txBody>
      </p:sp>
    </p:spTree>
    <p:extLst>
      <p:ext uri="{BB962C8B-B14F-4D97-AF65-F5344CB8AC3E}">
        <p14:creationId xmlns:p14="http://schemas.microsoft.com/office/powerpoint/2010/main" val="1665389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NZ"/>
          </a:p>
        </p:txBody>
      </p:sp>
      <p:sp>
        <p:nvSpPr>
          <p:cNvPr id="4" name="Slide Number Placeholder 3"/>
          <p:cNvSpPr>
            <a:spLocks noGrp="1"/>
          </p:cNvSpPr>
          <p:nvPr>
            <p:ph type="sldNum" sz="quarter" idx="5"/>
          </p:nvPr>
        </p:nvSpPr>
        <p:spPr/>
        <p:txBody>
          <a:bodyPr/>
          <a:lstStyle/>
          <a:p>
            <a:fld id="{B046004E-350C-3048-904D-E601776AB30A}" type="slidenum">
              <a:rPr lang="en-GB" smtClean="0"/>
              <a:pPr/>
              <a:t>24</a:t>
            </a:fld>
            <a:endParaRPr lang="en-GB"/>
          </a:p>
        </p:txBody>
      </p:sp>
    </p:spTree>
    <p:extLst>
      <p:ext uri="{BB962C8B-B14F-4D97-AF65-F5344CB8AC3E}">
        <p14:creationId xmlns:p14="http://schemas.microsoft.com/office/powerpoint/2010/main" val="129069861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NZ"/>
          </a:p>
        </p:txBody>
      </p:sp>
      <p:sp>
        <p:nvSpPr>
          <p:cNvPr id="4" name="Slide Number Placeholder 3"/>
          <p:cNvSpPr>
            <a:spLocks noGrp="1"/>
          </p:cNvSpPr>
          <p:nvPr>
            <p:ph type="sldNum" sz="quarter" idx="5"/>
          </p:nvPr>
        </p:nvSpPr>
        <p:spPr/>
        <p:txBody>
          <a:bodyPr/>
          <a:lstStyle/>
          <a:p>
            <a:fld id="{B046004E-350C-3048-904D-E601776AB30A}" type="slidenum">
              <a:rPr lang="en-GB" smtClean="0"/>
              <a:pPr/>
              <a:t>25</a:t>
            </a:fld>
            <a:endParaRPr lang="en-GB"/>
          </a:p>
        </p:txBody>
      </p:sp>
    </p:spTree>
    <p:extLst>
      <p:ext uri="{BB962C8B-B14F-4D97-AF65-F5344CB8AC3E}">
        <p14:creationId xmlns:p14="http://schemas.microsoft.com/office/powerpoint/2010/main" val="228618223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NZ"/>
          </a:p>
        </p:txBody>
      </p:sp>
      <p:sp>
        <p:nvSpPr>
          <p:cNvPr id="4" name="Slide Number Placeholder 3"/>
          <p:cNvSpPr>
            <a:spLocks noGrp="1"/>
          </p:cNvSpPr>
          <p:nvPr>
            <p:ph type="sldNum" sz="quarter" idx="5"/>
          </p:nvPr>
        </p:nvSpPr>
        <p:spPr/>
        <p:txBody>
          <a:bodyPr/>
          <a:lstStyle/>
          <a:p>
            <a:fld id="{B046004E-350C-3048-904D-E601776AB30A}" type="slidenum">
              <a:rPr lang="en-GB" smtClean="0"/>
              <a:pPr/>
              <a:t>26</a:t>
            </a:fld>
            <a:endParaRPr lang="en-GB"/>
          </a:p>
        </p:txBody>
      </p:sp>
    </p:spTree>
    <p:extLst>
      <p:ext uri="{BB962C8B-B14F-4D97-AF65-F5344CB8AC3E}">
        <p14:creationId xmlns:p14="http://schemas.microsoft.com/office/powerpoint/2010/main" val="280345640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NZ"/>
          </a:p>
        </p:txBody>
      </p:sp>
      <p:sp>
        <p:nvSpPr>
          <p:cNvPr id="4" name="Slide Number Placeholder 3"/>
          <p:cNvSpPr>
            <a:spLocks noGrp="1"/>
          </p:cNvSpPr>
          <p:nvPr>
            <p:ph type="sldNum" sz="quarter" idx="5"/>
          </p:nvPr>
        </p:nvSpPr>
        <p:spPr/>
        <p:txBody>
          <a:bodyPr/>
          <a:lstStyle/>
          <a:p>
            <a:fld id="{B046004E-350C-3048-904D-E601776AB30A}" type="slidenum">
              <a:rPr lang="en-GB" smtClean="0"/>
              <a:pPr/>
              <a:t>27</a:t>
            </a:fld>
            <a:endParaRPr lang="en-GB"/>
          </a:p>
        </p:txBody>
      </p:sp>
    </p:spTree>
    <p:extLst>
      <p:ext uri="{BB962C8B-B14F-4D97-AF65-F5344CB8AC3E}">
        <p14:creationId xmlns:p14="http://schemas.microsoft.com/office/powerpoint/2010/main" val="424994584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046004E-350C-3048-904D-E601776AB30A}" type="slidenum">
              <a:rPr lang="en-GB" smtClean="0"/>
              <a:pPr/>
              <a:t>29</a:t>
            </a:fld>
            <a:endParaRPr lang="en-GB"/>
          </a:p>
        </p:txBody>
      </p:sp>
    </p:spTree>
    <p:extLst>
      <p:ext uri="{BB962C8B-B14F-4D97-AF65-F5344CB8AC3E}">
        <p14:creationId xmlns:p14="http://schemas.microsoft.com/office/powerpoint/2010/main" val="332196968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NZ"/>
          </a:p>
        </p:txBody>
      </p:sp>
      <p:sp>
        <p:nvSpPr>
          <p:cNvPr id="4" name="Slide Number Placeholder 3"/>
          <p:cNvSpPr>
            <a:spLocks noGrp="1"/>
          </p:cNvSpPr>
          <p:nvPr>
            <p:ph type="sldNum" sz="quarter" idx="5"/>
          </p:nvPr>
        </p:nvSpPr>
        <p:spPr/>
        <p:txBody>
          <a:bodyPr/>
          <a:lstStyle/>
          <a:p>
            <a:fld id="{B046004E-350C-3048-904D-E601776AB30A}" type="slidenum">
              <a:rPr lang="en-GB" smtClean="0"/>
              <a:pPr/>
              <a:t>30</a:t>
            </a:fld>
            <a:endParaRPr lang="en-GB"/>
          </a:p>
        </p:txBody>
      </p:sp>
    </p:spTree>
    <p:extLst>
      <p:ext uri="{BB962C8B-B14F-4D97-AF65-F5344CB8AC3E}">
        <p14:creationId xmlns:p14="http://schemas.microsoft.com/office/powerpoint/2010/main" val="228860296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NZ"/>
          </a:p>
        </p:txBody>
      </p:sp>
      <p:sp>
        <p:nvSpPr>
          <p:cNvPr id="4" name="Slide Number Placeholder 3"/>
          <p:cNvSpPr>
            <a:spLocks noGrp="1"/>
          </p:cNvSpPr>
          <p:nvPr>
            <p:ph type="sldNum" sz="quarter" idx="5"/>
          </p:nvPr>
        </p:nvSpPr>
        <p:spPr/>
        <p:txBody>
          <a:bodyPr/>
          <a:lstStyle/>
          <a:p>
            <a:fld id="{B046004E-350C-3048-904D-E601776AB30A}" type="slidenum">
              <a:rPr lang="en-GB" smtClean="0"/>
              <a:pPr/>
              <a:t>31</a:t>
            </a:fld>
            <a:endParaRPr lang="en-GB"/>
          </a:p>
        </p:txBody>
      </p:sp>
    </p:spTree>
    <p:extLst>
      <p:ext uri="{BB962C8B-B14F-4D97-AF65-F5344CB8AC3E}">
        <p14:creationId xmlns:p14="http://schemas.microsoft.com/office/powerpoint/2010/main" val="150424056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buClrTx/>
              <a:buSzTx/>
              <a:buFont typeface="Arial" panose="020B0604020202020204" pitchFamily="34" charset="0"/>
              <a:buNone/>
              <a:tabLst/>
              <a:defRPr/>
            </a:pPr>
            <a:endParaRPr lang="en-US" sz="1100" b="0"/>
          </a:p>
        </p:txBody>
      </p:sp>
      <p:sp>
        <p:nvSpPr>
          <p:cNvPr id="4" name="Slide Number Placeholder 3"/>
          <p:cNvSpPr>
            <a:spLocks noGrp="1"/>
          </p:cNvSpPr>
          <p:nvPr>
            <p:ph type="sldNum" sz="quarter" idx="5"/>
          </p:nvPr>
        </p:nvSpPr>
        <p:spPr/>
        <p:txBody>
          <a:bodyPr/>
          <a:lstStyle/>
          <a:p>
            <a:fld id="{B046004E-350C-3048-904D-E601776AB30A}" type="slidenum">
              <a:rPr lang="en-GB" smtClean="0"/>
              <a:pPr/>
              <a:t>32</a:t>
            </a:fld>
            <a:endParaRPr lang="en-GB"/>
          </a:p>
        </p:txBody>
      </p:sp>
    </p:spTree>
    <p:extLst>
      <p:ext uri="{BB962C8B-B14F-4D97-AF65-F5344CB8AC3E}">
        <p14:creationId xmlns:p14="http://schemas.microsoft.com/office/powerpoint/2010/main" val="204371195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buClrTx/>
              <a:buSzTx/>
              <a:buFont typeface="Arial" panose="020B0604020202020204" pitchFamily="34" charset="0"/>
              <a:buNone/>
              <a:tabLst/>
              <a:defRPr/>
            </a:pPr>
            <a:endParaRPr lang="en-US" sz="1100" b="0"/>
          </a:p>
        </p:txBody>
      </p:sp>
      <p:sp>
        <p:nvSpPr>
          <p:cNvPr id="4" name="Slide Number Placeholder 3"/>
          <p:cNvSpPr>
            <a:spLocks noGrp="1"/>
          </p:cNvSpPr>
          <p:nvPr>
            <p:ph type="sldNum" sz="quarter" idx="5"/>
          </p:nvPr>
        </p:nvSpPr>
        <p:spPr/>
        <p:txBody>
          <a:bodyPr/>
          <a:lstStyle/>
          <a:p>
            <a:fld id="{B046004E-350C-3048-904D-E601776AB30A}" type="slidenum">
              <a:rPr lang="en-GB" smtClean="0"/>
              <a:pPr/>
              <a:t>33</a:t>
            </a:fld>
            <a:endParaRPr lang="en-GB"/>
          </a:p>
        </p:txBody>
      </p:sp>
    </p:spTree>
    <p:extLst>
      <p:ext uri="{BB962C8B-B14F-4D97-AF65-F5344CB8AC3E}">
        <p14:creationId xmlns:p14="http://schemas.microsoft.com/office/powerpoint/2010/main" val="243850709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NZ"/>
          </a:p>
        </p:txBody>
      </p:sp>
      <p:sp>
        <p:nvSpPr>
          <p:cNvPr id="4" name="Slide Number Placeholder 3"/>
          <p:cNvSpPr>
            <a:spLocks noGrp="1"/>
          </p:cNvSpPr>
          <p:nvPr>
            <p:ph type="sldNum" sz="quarter" idx="5"/>
          </p:nvPr>
        </p:nvSpPr>
        <p:spPr/>
        <p:txBody>
          <a:bodyPr/>
          <a:lstStyle/>
          <a:p>
            <a:fld id="{B046004E-350C-3048-904D-E601776AB30A}" type="slidenum">
              <a:rPr lang="en-GB" smtClean="0"/>
              <a:pPr/>
              <a:t>34</a:t>
            </a:fld>
            <a:endParaRPr lang="en-GB"/>
          </a:p>
        </p:txBody>
      </p:sp>
    </p:spTree>
    <p:extLst>
      <p:ext uri="{BB962C8B-B14F-4D97-AF65-F5344CB8AC3E}">
        <p14:creationId xmlns:p14="http://schemas.microsoft.com/office/powerpoint/2010/main" val="374702785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buClrTx/>
              <a:buSzTx/>
              <a:buFont typeface="Arial" panose="020B0604020202020204" pitchFamily="34" charset="0"/>
              <a:buNone/>
              <a:tabLst/>
              <a:defRPr/>
            </a:pPr>
            <a:endParaRPr lang="en-US" sz="1100" b="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046004E-350C-3048-904D-E601776AB30A}" type="slidenum">
              <a:rPr kumimoji="0" lang="en-GB"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265652805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buClrTx/>
              <a:buSzTx/>
              <a:buFont typeface="Arial" panose="020B0604020202020204" pitchFamily="34" charset="0"/>
              <a:buNone/>
              <a:tabLst/>
              <a:defRPr/>
            </a:pPr>
            <a:endParaRPr lang="en-US" sz="1100" b="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046004E-350C-3048-904D-E601776AB30A}" type="slidenum">
              <a:rPr kumimoji="0" lang="en-GB"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272198608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NZ"/>
          </a:p>
        </p:txBody>
      </p:sp>
      <p:sp>
        <p:nvSpPr>
          <p:cNvPr id="4" name="Slide Number Placeholder 3"/>
          <p:cNvSpPr>
            <a:spLocks noGrp="1"/>
          </p:cNvSpPr>
          <p:nvPr>
            <p:ph type="sldNum" sz="quarter" idx="5"/>
          </p:nvPr>
        </p:nvSpPr>
        <p:spPr/>
        <p:txBody>
          <a:bodyPr/>
          <a:lstStyle/>
          <a:p>
            <a:fld id="{B046004E-350C-3048-904D-E601776AB30A}" type="slidenum">
              <a:rPr lang="en-GB" smtClean="0"/>
              <a:pPr/>
              <a:t>37</a:t>
            </a:fld>
            <a:endParaRPr lang="en-GB"/>
          </a:p>
        </p:txBody>
      </p:sp>
    </p:spTree>
    <p:extLst>
      <p:ext uri="{BB962C8B-B14F-4D97-AF65-F5344CB8AC3E}">
        <p14:creationId xmlns:p14="http://schemas.microsoft.com/office/powerpoint/2010/main" val="262652749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buClrTx/>
              <a:buSzTx/>
              <a:buFont typeface="Arial" panose="020B0604020202020204" pitchFamily="34" charset="0"/>
              <a:buNone/>
              <a:tabLst/>
              <a:defRPr/>
            </a:pPr>
            <a:endParaRPr lang="en-US" sz="1100" b="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046004E-350C-3048-904D-E601776AB30A}" type="slidenum">
              <a:rPr kumimoji="0" lang="en-GB"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120147597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buClrTx/>
              <a:buSzTx/>
              <a:buFont typeface="Arial" panose="020B0604020202020204" pitchFamily="34" charset="0"/>
              <a:buNone/>
              <a:tabLst/>
              <a:defRPr/>
            </a:pPr>
            <a:endParaRPr lang="en-US" sz="1100" b="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046004E-350C-3048-904D-E601776AB30A}" type="slidenum">
              <a:rPr kumimoji="0" lang="en-GB"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GB"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254606810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046004E-350C-3048-904D-E601776AB30A}" type="slidenum">
              <a:rPr lang="en-GB" smtClean="0"/>
              <a:pPr/>
              <a:t>40</a:t>
            </a:fld>
            <a:endParaRPr lang="en-GB"/>
          </a:p>
        </p:txBody>
      </p:sp>
    </p:spTree>
    <p:extLst>
      <p:ext uri="{BB962C8B-B14F-4D97-AF65-F5344CB8AC3E}">
        <p14:creationId xmlns:p14="http://schemas.microsoft.com/office/powerpoint/2010/main" val="257952210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046004E-350C-3048-904D-E601776AB30A}" type="slidenum">
              <a:rPr lang="en-GB" smtClean="0"/>
              <a:pPr/>
              <a:t>41</a:t>
            </a:fld>
            <a:endParaRPr lang="en-GB"/>
          </a:p>
        </p:txBody>
      </p:sp>
    </p:spTree>
    <p:extLst>
      <p:ext uri="{BB962C8B-B14F-4D97-AF65-F5344CB8AC3E}">
        <p14:creationId xmlns:p14="http://schemas.microsoft.com/office/powerpoint/2010/main" val="176618007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NZ"/>
          </a:p>
        </p:txBody>
      </p:sp>
      <p:sp>
        <p:nvSpPr>
          <p:cNvPr id="4" name="Slide Number Placeholder 3"/>
          <p:cNvSpPr>
            <a:spLocks noGrp="1"/>
          </p:cNvSpPr>
          <p:nvPr>
            <p:ph type="sldNum" sz="quarter" idx="5"/>
          </p:nvPr>
        </p:nvSpPr>
        <p:spPr/>
        <p:txBody>
          <a:bodyPr/>
          <a:lstStyle/>
          <a:p>
            <a:fld id="{B046004E-350C-3048-904D-E601776AB30A}" type="slidenum">
              <a:rPr lang="en-GB" smtClean="0"/>
              <a:pPr/>
              <a:t>42</a:t>
            </a:fld>
            <a:endParaRPr lang="en-GB"/>
          </a:p>
        </p:txBody>
      </p:sp>
    </p:spTree>
    <p:extLst>
      <p:ext uri="{BB962C8B-B14F-4D97-AF65-F5344CB8AC3E}">
        <p14:creationId xmlns:p14="http://schemas.microsoft.com/office/powerpoint/2010/main" val="261097784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NZ" dirty="0"/>
          </a:p>
        </p:txBody>
      </p:sp>
      <p:sp>
        <p:nvSpPr>
          <p:cNvPr id="4" name="Slide Number Placeholder 3"/>
          <p:cNvSpPr>
            <a:spLocks noGrp="1"/>
          </p:cNvSpPr>
          <p:nvPr>
            <p:ph type="sldNum" sz="quarter" idx="5"/>
          </p:nvPr>
        </p:nvSpPr>
        <p:spPr/>
        <p:txBody>
          <a:bodyPr/>
          <a:lstStyle/>
          <a:p>
            <a:fld id="{B046004E-350C-3048-904D-E601776AB30A}" type="slidenum">
              <a:rPr lang="en-GB" smtClean="0"/>
              <a:pPr/>
              <a:t>43</a:t>
            </a:fld>
            <a:endParaRPr lang="en-GB"/>
          </a:p>
        </p:txBody>
      </p:sp>
    </p:spTree>
    <p:extLst>
      <p:ext uri="{BB962C8B-B14F-4D97-AF65-F5344CB8AC3E}">
        <p14:creationId xmlns:p14="http://schemas.microsoft.com/office/powerpoint/2010/main" val="62274466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046004E-350C-3048-904D-E601776AB30A}" type="slidenum">
              <a:rPr lang="en-GB" smtClean="0"/>
              <a:pPr/>
              <a:t>45</a:t>
            </a:fld>
            <a:endParaRPr lang="en-GB"/>
          </a:p>
        </p:txBody>
      </p:sp>
    </p:spTree>
    <p:extLst>
      <p:ext uri="{BB962C8B-B14F-4D97-AF65-F5344CB8AC3E}">
        <p14:creationId xmlns:p14="http://schemas.microsoft.com/office/powerpoint/2010/main" val="127937548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046004E-350C-3048-904D-E601776AB30A}" type="slidenum">
              <a:rPr lang="en-GB" smtClean="0"/>
              <a:pPr/>
              <a:t>46</a:t>
            </a:fld>
            <a:endParaRPr lang="en-GB"/>
          </a:p>
        </p:txBody>
      </p:sp>
    </p:spTree>
    <p:extLst>
      <p:ext uri="{BB962C8B-B14F-4D97-AF65-F5344CB8AC3E}">
        <p14:creationId xmlns:p14="http://schemas.microsoft.com/office/powerpoint/2010/main" val="94359962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9.sv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7.png"/><Relationship Id="rId1" Type="http://schemas.openxmlformats.org/officeDocument/2006/relationships/slideMaster" Target="../slideMasters/slideMaster1.xml"/><Relationship Id="rId4" Type="http://schemas.openxmlformats.org/officeDocument/2006/relationships/image" Target="../media/image11.sv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7.png"/><Relationship Id="rId1" Type="http://schemas.openxmlformats.org/officeDocument/2006/relationships/slideMaster" Target="../slideMasters/slideMaster2.xml"/><Relationship Id="rId4" Type="http://schemas.openxmlformats.org/officeDocument/2006/relationships/image" Target="../media/image9.svg"/></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8.png"/><Relationship Id="rId1" Type="http://schemas.openxmlformats.org/officeDocument/2006/relationships/slideMaster" Target="../slideMasters/slideMaster2.xml"/><Relationship Id="rId4" Type="http://schemas.openxmlformats.org/officeDocument/2006/relationships/image" Target="../media/image11.sv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8" Type="http://schemas.openxmlformats.org/officeDocument/2006/relationships/image" Target="../media/image24.png"/><Relationship Id="rId3" Type="http://schemas.microsoft.com/office/2007/relationships/hdphoto" Target="../media/hdphoto1.wdp"/><Relationship Id="rId7" Type="http://schemas.openxmlformats.org/officeDocument/2006/relationships/image" Target="../media/image23.png"/><Relationship Id="rId2" Type="http://schemas.openxmlformats.org/officeDocument/2006/relationships/image" Target="../media/image19.png"/><Relationship Id="rId1" Type="http://schemas.openxmlformats.org/officeDocument/2006/relationships/slideMaster" Target="../slideMasters/slideMaster2.xml"/><Relationship Id="rId6" Type="http://schemas.openxmlformats.org/officeDocument/2006/relationships/image" Target="../media/image22.png"/><Relationship Id="rId5" Type="http://schemas.openxmlformats.org/officeDocument/2006/relationships/image" Target="../media/image21.svg"/><Relationship Id="rId4" Type="http://schemas.openxmlformats.org/officeDocument/2006/relationships/image" Target="../media/image20.png"/><Relationship Id="rId9" Type="http://schemas.openxmlformats.org/officeDocument/2006/relationships/image" Target="../media/image25.png"/></Relationships>
</file>

<file path=ppt/slideLayouts/_rels/slideLayout19.xml.rels><?xml version="1.0" encoding="UTF-8" standalone="yes"?>
<Relationships xmlns="http://schemas.openxmlformats.org/package/2006/relationships"><Relationship Id="rId8" Type="http://schemas.openxmlformats.org/officeDocument/2006/relationships/image" Target="../media/image24.png"/><Relationship Id="rId3" Type="http://schemas.microsoft.com/office/2007/relationships/hdphoto" Target="../media/hdphoto2.wdp"/><Relationship Id="rId7" Type="http://schemas.openxmlformats.org/officeDocument/2006/relationships/image" Target="../media/image28.png"/><Relationship Id="rId2" Type="http://schemas.openxmlformats.org/officeDocument/2006/relationships/image" Target="../media/image26.png"/><Relationship Id="rId1" Type="http://schemas.openxmlformats.org/officeDocument/2006/relationships/slideMaster" Target="../slideMasters/slideMaster2.xml"/><Relationship Id="rId6" Type="http://schemas.openxmlformats.org/officeDocument/2006/relationships/image" Target="../media/image27.png"/><Relationship Id="rId5" Type="http://schemas.openxmlformats.org/officeDocument/2006/relationships/image" Target="../media/image21.svg"/><Relationship Id="rId4" Type="http://schemas.openxmlformats.org/officeDocument/2006/relationships/image" Target="../media/image20.png"/><Relationship Id="rId9" Type="http://schemas.openxmlformats.org/officeDocument/2006/relationships/image" Target="../media/image25.png"/></Relationships>
</file>

<file path=ppt/slideLayouts/_rels/slideLayout20.xml.rels><?xml version="1.0" encoding="UTF-8" standalone="yes"?>
<Relationships xmlns="http://schemas.openxmlformats.org/package/2006/relationships"><Relationship Id="rId8" Type="http://schemas.openxmlformats.org/officeDocument/2006/relationships/image" Target="../media/image24.png"/><Relationship Id="rId3" Type="http://schemas.microsoft.com/office/2007/relationships/hdphoto" Target="../media/hdphoto3.wdp"/><Relationship Id="rId7" Type="http://schemas.openxmlformats.org/officeDocument/2006/relationships/image" Target="../media/image31.png"/><Relationship Id="rId2" Type="http://schemas.openxmlformats.org/officeDocument/2006/relationships/image" Target="../media/image29.png"/><Relationship Id="rId1" Type="http://schemas.openxmlformats.org/officeDocument/2006/relationships/slideMaster" Target="../slideMasters/slideMaster2.xml"/><Relationship Id="rId6" Type="http://schemas.openxmlformats.org/officeDocument/2006/relationships/image" Target="../media/image30.png"/><Relationship Id="rId5" Type="http://schemas.openxmlformats.org/officeDocument/2006/relationships/image" Target="../media/image21.svg"/><Relationship Id="rId4" Type="http://schemas.openxmlformats.org/officeDocument/2006/relationships/image" Target="../media/image20.png"/><Relationship Id="rId9" Type="http://schemas.openxmlformats.org/officeDocument/2006/relationships/image" Target="../media/image25.png"/></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Cover 1">
    <p:spTree>
      <p:nvGrpSpPr>
        <p:cNvPr id="1" name=""/>
        <p:cNvGrpSpPr/>
        <p:nvPr/>
      </p:nvGrpSpPr>
      <p:grpSpPr>
        <a:xfrm>
          <a:off x="0" y="0"/>
          <a:ext cx="0" cy="0"/>
          <a:chOff x="0" y="0"/>
          <a:chExt cx="0" cy="0"/>
        </a:xfrm>
      </p:grpSpPr>
      <p:pic>
        <p:nvPicPr>
          <p:cNvPr id="16" name="Picture 15" descr="Shape, rectangle&#10;&#10;Description automatically generated">
            <a:extLst>
              <a:ext uri="{FF2B5EF4-FFF2-40B4-BE49-F238E27FC236}">
                <a16:creationId xmlns:a16="http://schemas.microsoft.com/office/drawing/2014/main" id="{0A33316F-B1D5-114A-BEC0-14F0E4D0EDB4}"/>
              </a:ext>
            </a:extLst>
          </p:cNvPr>
          <p:cNvPicPr>
            <a:picLocks noChangeAspect="1"/>
          </p:cNvPicPr>
          <p:nvPr userDrawn="1"/>
        </p:nvPicPr>
        <p:blipFill>
          <a:blip r:embed="rId2"/>
          <a:stretch>
            <a:fillRect/>
          </a:stretch>
        </p:blipFill>
        <p:spPr>
          <a:xfrm>
            <a:off x="0" y="0"/>
            <a:ext cx="12204800" cy="6865200"/>
          </a:xfrm>
          <a:prstGeom prst="rect">
            <a:avLst/>
          </a:prstGeom>
        </p:spPr>
      </p:pic>
      <p:pic>
        <p:nvPicPr>
          <p:cNvPr id="14" name="Picture 13">
            <a:extLst>
              <a:ext uri="{FF2B5EF4-FFF2-40B4-BE49-F238E27FC236}">
                <a16:creationId xmlns:a16="http://schemas.microsoft.com/office/drawing/2014/main" id="{B9366448-9A2D-6E4B-9F8A-769DE0B745DC}"/>
              </a:ext>
            </a:extLst>
          </p:cNvPr>
          <p:cNvPicPr>
            <a:picLocks noChangeAspect="1"/>
          </p:cNvPicPr>
          <p:nvPr userDrawn="1"/>
        </p:nvPicPr>
        <p:blipFill rotWithShape="1">
          <a:blip r:embed="rId3"/>
          <a:srcRect l="12892" t="50777" r="34380"/>
          <a:stretch/>
        </p:blipFill>
        <p:spPr>
          <a:xfrm>
            <a:off x="1" y="0"/>
            <a:ext cx="12192000" cy="3992400"/>
          </a:xfrm>
          <a:prstGeom prst="rect">
            <a:avLst/>
          </a:prstGeom>
        </p:spPr>
      </p:pic>
      <p:sp>
        <p:nvSpPr>
          <p:cNvPr id="11" name="Title 1">
            <a:extLst>
              <a:ext uri="{FF2B5EF4-FFF2-40B4-BE49-F238E27FC236}">
                <a16:creationId xmlns:a16="http://schemas.microsoft.com/office/drawing/2014/main" id="{59087D1D-B2D6-D44A-900D-872BD4C324E1}"/>
              </a:ext>
            </a:extLst>
          </p:cNvPr>
          <p:cNvSpPr>
            <a:spLocks noGrp="1"/>
          </p:cNvSpPr>
          <p:nvPr>
            <p:ph type="ctrTitle" hasCustomPrompt="1"/>
          </p:nvPr>
        </p:nvSpPr>
        <p:spPr>
          <a:xfrm>
            <a:off x="648000" y="3186000"/>
            <a:ext cx="6480000" cy="1800000"/>
          </a:xfrm>
          <a:prstGeom prst="rect">
            <a:avLst/>
          </a:prstGeom>
        </p:spPr>
        <p:txBody>
          <a:bodyPr wrap="square" rIns="0" anchor="b" anchorCtr="0">
            <a:noAutofit/>
          </a:bodyPr>
          <a:lstStyle>
            <a:lvl1pPr marL="0" algn="l" defTabSz="914400" rtl="0" eaLnBrk="1" latinLnBrk="0" hangingPunct="1">
              <a:lnSpc>
                <a:spcPct val="100000"/>
              </a:lnSpc>
              <a:defRPr lang="en-GB" sz="3600" b="1" i="0" kern="1200" dirty="0">
                <a:solidFill>
                  <a:schemeClr val="bg1"/>
                </a:solidFill>
                <a:latin typeface="Cambria" panose="02040503050406030204" pitchFamily="18" charset="0"/>
                <a:ea typeface="Cambria" panose="02040503050406030204" pitchFamily="18" charset="0"/>
                <a:cs typeface="Cambria" panose="02040503050406030204" pitchFamily="18" charset="0"/>
              </a:defRPr>
            </a:lvl1pPr>
          </a:lstStyle>
          <a:p>
            <a:br>
              <a:rPr lang="en-US"/>
            </a:br>
            <a:r>
              <a:rPr lang="en-US"/>
              <a:t>Click to edit</a:t>
            </a:r>
            <a:br>
              <a:rPr lang="en-US"/>
            </a:br>
            <a:r>
              <a:rPr lang="en-US"/>
              <a:t>presentation title</a:t>
            </a:r>
            <a:endParaRPr lang="en-GB"/>
          </a:p>
        </p:txBody>
      </p:sp>
      <p:sp>
        <p:nvSpPr>
          <p:cNvPr id="19" name="Subtitle 2">
            <a:extLst>
              <a:ext uri="{FF2B5EF4-FFF2-40B4-BE49-F238E27FC236}">
                <a16:creationId xmlns:a16="http://schemas.microsoft.com/office/drawing/2014/main" id="{685BB56C-E7A2-1545-B6B6-4C9C64D10206}"/>
              </a:ext>
            </a:extLst>
          </p:cNvPr>
          <p:cNvSpPr>
            <a:spLocks noGrp="1"/>
          </p:cNvSpPr>
          <p:nvPr>
            <p:ph type="subTitle" idx="1" hasCustomPrompt="1"/>
          </p:nvPr>
        </p:nvSpPr>
        <p:spPr>
          <a:xfrm>
            <a:off x="648000" y="5148000"/>
            <a:ext cx="6480000" cy="612000"/>
          </a:xfrm>
          <a:prstGeom prst="rect">
            <a:avLst/>
          </a:prstGeom>
          <a:noFill/>
        </p:spPr>
        <p:txBody>
          <a:bodyPr wrap="square" rIns="0">
            <a:noAutofit/>
          </a:bodyPr>
          <a:lstStyle>
            <a:lvl1pPr marL="0" indent="0" algn="l">
              <a:lnSpc>
                <a:spcPct val="100000"/>
              </a:lnSpc>
              <a:spcBef>
                <a:spcPts val="0"/>
              </a:spcBef>
              <a:buNone/>
              <a:defRPr lang="en-US" sz="2000" b="1" i="0" kern="1200" dirty="0" smtClean="0">
                <a:solidFill>
                  <a:schemeClr val="bg2"/>
                </a:solidFill>
                <a:latin typeface="Calibri" panose="020F0502020204030204" pitchFamily="34" charset="0"/>
                <a:ea typeface="Roboto" panose="02000000000000000000" pitchFamily="2" charset="0"/>
                <a:cs typeface="Calibri" panose="020F050202020403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SUBTITLE</a:t>
            </a:r>
            <a:endParaRPr lang="en-GB"/>
          </a:p>
        </p:txBody>
      </p:sp>
      <p:sp>
        <p:nvSpPr>
          <p:cNvPr id="2" name="Footer Placeholder 1">
            <a:extLst>
              <a:ext uri="{FF2B5EF4-FFF2-40B4-BE49-F238E27FC236}">
                <a16:creationId xmlns:a16="http://schemas.microsoft.com/office/drawing/2014/main" id="{8BB34DF1-84BC-413D-8901-57B0C9CA5E3E}"/>
              </a:ext>
            </a:extLst>
          </p:cNvPr>
          <p:cNvSpPr>
            <a:spLocks noGrp="1"/>
          </p:cNvSpPr>
          <p:nvPr>
            <p:ph type="ftr" sz="quarter" idx="10"/>
          </p:nvPr>
        </p:nvSpPr>
        <p:spPr>
          <a:xfrm>
            <a:off x="648000" y="6199200"/>
            <a:ext cx="6480000" cy="288000"/>
          </a:xfrm>
        </p:spPr>
        <p:txBody>
          <a:bodyPr/>
          <a:lstStyle>
            <a:lvl1pPr>
              <a:defRPr>
                <a:solidFill>
                  <a:schemeClr val="bg1"/>
                </a:solidFill>
              </a:defRPr>
            </a:lvl1pPr>
          </a:lstStyle>
          <a:p>
            <a:endParaRPr lang="en-GB"/>
          </a:p>
        </p:txBody>
      </p:sp>
    </p:spTree>
    <p:extLst>
      <p:ext uri="{BB962C8B-B14F-4D97-AF65-F5344CB8AC3E}">
        <p14:creationId xmlns:p14="http://schemas.microsoft.com/office/powerpoint/2010/main" val="13091054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Cover 2">
    <p:spTree>
      <p:nvGrpSpPr>
        <p:cNvPr id="1" name=""/>
        <p:cNvGrpSpPr/>
        <p:nvPr/>
      </p:nvGrpSpPr>
      <p:grpSpPr>
        <a:xfrm>
          <a:off x="0" y="0"/>
          <a:ext cx="0" cy="0"/>
          <a:chOff x="0" y="0"/>
          <a:chExt cx="0" cy="0"/>
        </a:xfrm>
      </p:grpSpPr>
      <p:sp>
        <p:nvSpPr>
          <p:cNvPr id="14" name="Subtitle 2">
            <a:extLst>
              <a:ext uri="{FF2B5EF4-FFF2-40B4-BE49-F238E27FC236}">
                <a16:creationId xmlns:a16="http://schemas.microsoft.com/office/drawing/2014/main" id="{F9C8A500-4B81-7B48-A31E-8B8957A3E242}"/>
              </a:ext>
            </a:extLst>
          </p:cNvPr>
          <p:cNvSpPr>
            <a:spLocks noGrp="1"/>
          </p:cNvSpPr>
          <p:nvPr>
            <p:ph type="subTitle" idx="1" hasCustomPrompt="1"/>
          </p:nvPr>
        </p:nvSpPr>
        <p:spPr>
          <a:xfrm>
            <a:off x="648000" y="5148000"/>
            <a:ext cx="6480000" cy="612000"/>
          </a:xfrm>
          <a:prstGeom prst="rect">
            <a:avLst/>
          </a:prstGeom>
          <a:noFill/>
        </p:spPr>
        <p:txBody>
          <a:bodyPr wrap="square" rIns="0">
            <a:noAutofit/>
          </a:bodyPr>
          <a:lstStyle>
            <a:lvl1pPr marL="0" indent="0" algn="l">
              <a:lnSpc>
                <a:spcPct val="100000"/>
              </a:lnSpc>
              <a:spcBef>
                <a:spcPts val="0"/>
              </a:spcBef>
              <a:buNone/>
              <a:defRPr lang="en-US" sz="2000" b="1" i="0" kern="1200" dirty="0" smtClean="0">
                <a:solidFill>
                  <a:schemeClr val="bg2"/>
                </a:solidFill>
                <a:latin typeface="Calibri" panose="020F0502020204030204" pitchFamily="34" charset="0"/>
                <a:ea typeface="Roboto" panose="02000000000000000000" pitchFamily="2" charset="0"/>
                <a:cs typeface="Calibri" panose="020F050202020403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SUBTITLE</a:t>
            </a:r>
            <a:endParaRPr lang="en-GB"/>
          </a:p>
        </p:txBody>
      </p:sp>
      <p:sp>
        <p:nvSpPr>
          <p:cNvPr id="15" name="Title 1">
            <a:extLst>
              <a:ext uri="{FF2B5EF4-FFF2-40B4-BE49-F238E27FC236}">
                <a16:creationId xmlns:a16="http://schemas.microsoft.com/office/drawing/2014/main" id="{0CF7CA3F-1067-F24A-AC49-D34BAF0EEC2C}"/>
              </a:ext>
            </a:extLst>
          </p:cNvPr>
          <p:cNvSpPr>
            <a:spLocks noGrp="1"/>
          </p:cNvSpPr>
          <p:nvPr>
            <p:ph type="ctrTitle" hasCustomPrompt="1"/>
          </p:nvPr>
        </p:nvSpPr>
        <p:spPr>
          <a:xfrm>
            <a:off x="648000" y="3186000"/>
            <a:ext cx="6480000" cy="1800000"/>
          </a:xfrm>
          <a:prstGeom prst="rect">
            <a:avLst/>
          </a:prstGeom>
        </p:spPr>
        <p:txBody>
          <a:bodyPr wrap="square" rIns="0" anchor="b" anchorCtr="0">
            <a:noAutofit/>
          </a:bodyPr>
          <a:lstStyle>
            <a:lvl1pPr marL="0" algn="l" defTabSz="914400" rtl="0" eaLnBrk="1" latinLnBrk="0" hangingPunct="1">
              <a:lnSpc>
                <a:spcPct val="100000"/>
              </a:lnSpc>
              <a:defRPr lang="en-GB" sz="3600" b="1" i="0" kern="1200" dirty="0">
                <a:solidFill>
                  <a:schemeClr val="accent3"/>
                </a:solidFill>
                <a:latin typeface="Cambria" panose="02040503050406030204" pitchFamily="18" charset="0"/>
                <a:ea typeface="Cambria" panose="02040503050406030204" pitchFamily="18" charset="0"/>
                <a:cs typeface="Cambria" panose="02040503050406030204" pitchFamily="18" charset="0"/>
              </a:defRPr>
            </a:lvl1pPr>
          </a:lstStyle>
          <a:p>
            <a:r>
              <a:rPr lang="en-US"/>
              <a:t>Click to edit</a:t>
            </a:r>
            <a:br>
              <a:rPr lang="en-US"/>
            </a:br>
            <a:r>
              <a:rPr lang="en-US"/>
              <a:t>presentation title</a:t>
            </a:r>
            <a:endParaRPr lang="en-GB"/>
          </a:p>
        </p:txBody>
      </p:sp>
      <p:pic>
        <p:nvPicPr>
          <p:cNvPr id="3" name="Picture 2">
            <a:extLst>
              <a:ext uri="{FF2B5EF4-FFF2-40B4-BE49-F238E27FC236}">
                <a16:creationId xmlns:a16="http://schemas.microsoft.com/office/drawing/2014/main" id="{FF6CCC59-4C24-6A48-9D5A-52104DDB4F17}"/>
              </a:ext>
            </a:extLst>
          </p:cNvPr>
          <p:cNvPicPr>
            <a:picLocks noChangeAspect="1"/>
          </p:cNvPicPr>
          <p:nvPr userDrawn="1"/>
        </p:nvPicPr>
        <p:blipFill rotWithShape="1">
          <a:blip r:embed="rId2"/>
          <a:srcRect l="13072" t="50777" r="33463"/>
          <a:stretch/>
        </p:blipFill>
        <p:spPr>
          <a:xfrm>
            <a:off x="0" y="0"/>
            <a:ext cx="12192000" cy="3992400"/>
          </a:xfrm>
          <a:prstGeom prst="rect">
            <a:avLst/>
          </a:prstGeom>
          <a:effectLst/>
        </p:spPr>
      </p:pic>
      <p:sp>
        <p:nvSpPr>
          <p:cNvPr id="4" name="Footer Placeholder 3">
            <a:extLst>
              <a:ext uri="{FF2B5EF4-FFF2-40B4-BE49-F238E27FC236}">
                <a16:creationId xmlns:a16="http://schemas.microsoft.com/office/drawing/2014/main" id="{C4E426A2-D813-4668-B846-DD006E76DECE}"/>
              </a:ext>
            </a:extLst>
          </p:cNvPr>
          <p:cNvSpPr>
            <a:spLocks noGrp="1"/>
          </p:cNvSpPr>
          <p:nvPr>
            <p:ph type="ftr" sz="quarter" idx="10"/>
          </p:nvPr>
        </p:nvSpPr>
        <p:spPr>
          <a:xfrm>
            <a:off x="648000" y="6199200"/>
            <a:ext cx="6480000" cy="288000"/>
          </a:xfrm>
        </p:spPr>
        <p:txBody>
          <a:bodyPr/>
          <a:lstStyle/>
          <a:p>
            <a:endParaRPr lang="en-GB"/>
          </a:p>
        </p:txBody>
      </p:sp>
    </p:spTree>
    <p:extLst>
      <p:ext uri="{BB962C8B-B14F-4D97-AF65-F5344CB8AC3E}">
        <p14:creationId xmlns:p14="http://schemas.microsoft.com/office/powerpoint/2010/main" val="21440393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Divider 1">
    <p:bg>
      <p:bgRef idx="1001">
        <a:schemeClr val="bg2"/>
      </p:bgRef>
    </p:bg>
    <p:spTree>
      <p:nvGrpSpPr>
        <p:cNvPr id="1" name=""/>
        <p:cNvGrpSpPr/>
        <p:nvPr/>
      </p:nvGrpSpPr>
      <p:grpSpPr>
        <a:xfrm>
          <a:off x="0" y="0"/>
          <a:ext cx="0" cy="0"/>
          <a:chOff x="0" y="0"/>
          <a:chExt cx="0" cy="0"/>
        </a:xfrm>
      </p:grpSpPr>
      <p:sp>
        <p:nvSpPr>
          <p:cNvPr id="9" name="Oval 8">
            <a:extLst>
              <a:ext uri="{FF2B5EF4-FFF2-40B4-BE49-F238E27FC236}">
                <a16:creationId xmlns:a16="http://schemas.microsoft.com/office/drawing/2014/main" id="{FBECC1AF-2988-4AB4-93E1-CF5B1CE82B4A}"/>
              </a:ext>
            </a:extLst>
          </p:cNvPr>
          <p:cNvSpPr/>
          <p:nvPr userDrawn="1"/>
        </p:nvSpPr>
        <p:spPr>
          <a:xfrm>
            <a:off x="11246400" y="6209041"/>
            <a:ext cx="468000" cy="468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7" name="Picture 16">
            <a:extLst>
              <a:ext uri="{FF2B5EF4-FFF2-40B4-BE49-F238E27FC236}">
                <a16:creationId xmlns:a16="http://schemas.microsoft.com/office/drawing/2014/main" id="{A95CC4F6-0757-4B3C-87C4-C2F950410E7F}"/>
              </a:ext>
            </a:extLst>
          </p:cNvPr>
          <p:cNvPicPr>
            <a:picLocks noChangeAspect="1"/>
          </p:cNvPicPr>
          <p:nvPr userDrawn="1"/>
        </p:nvPicPr>
        <p:blipFill rotWithShape="1">
          <a:blip r:embed="rId2">
            <a:alphaModFix amt="50000"/>
          </a:blip>
          <a:srcRect l="2960" t="41940" r="57633"/>
          <a:stretch/>
        </p:blipFill>
        <p:spPr>
          <a:xfrm rot="20836538" flipH="1">
            <a:off x="-798425" y="-1039782"/>
            <a:ext cx="11407289" cy="5977918"/>
          </a:xfrm>
          <a:custGeom>
            <a:avLst/>
            <a:gdLst>
              <a:gd name="connsiteX0" fmla="*/ 10057435 w 11407289"/>
              <a:gd name="connsiteY0" fmla="*/ 0 h 5977918"/>
              <a:gd name="connsiteX1" fmla="*/ 0 w 11407289"/>
              <a:gd name="connsiteY1" fmla="*/ 2271036 h 5977918"/>
              <a:gd name="connsiteX2" fmla="*/ 0 w 11407289"/>
              <a:gd name="connsiteY2" fmla="*/ 5977918 h 5977918"/>
              <a:gd name="connsiteX3" fmla="*/ 11407289 w 11407289"/>
              <a:gd name="connsiteY3" fmla="*/ 5977918 h 5977918"/>
            </a:gdLst>
            <a:ahLst/>
            <a:cxnLst>
              <a:cxn ang="0">
                <a:pos x="connsiteX0" y="connsiteY0"/>
              </a:cxn>
              <a:cxn ang="0">
                <a:pos x="connsiteX1" y="connsiteY1"/>
              </a:cxn>
              <a:cxn ang="0">
                <a:pos x="connsiteX2" y="connsiteY2"/>
              </a:cxn>
              <a:cxn ang="0">
                <a:pos x="connsiteX3" y="connsiteY3"/>
              </a:cxn>
            </a:cxnLst>
            <a:rect l="l" t="t" r="r" b="b"/>
            <a:pathLst>
              <a:path w="11407289" h="5977918">
                <a:moveTo>
                  <a:pt x="10057435" y="0"/>
                </a:moveTo>
                <a:lnTo>
                  <a:pt x="0" y="2271036"/>
                </a:lnTo>
                <a:lnTo>
                  <a:pt x="0" y="5977918"/>
                </a:lnTo>
                <a:lnTo>
                  <a:pt x="11407289" y="5977918"/>
                </a:lnTo>
                <a:close/>
              </a:path>
            </a:pathLst>
          </a:custGeom>
        </p:spPr>
      </p:pic>
      <p:sp>
        <p:nvSpPr>
          <p:cNvPr id="14" name="Title 1">
            <a:extLst>
              <a:ext uri="{FF2B5EF4-FFF2-40B4-BE49-F238E27FC236}">
                <a16:creationId xmlns:a16="http://schemas.microsoft.com/office/drawing/2014/main" id="{07F21C2C-15A4-7F45-B0CB-86AEEB9C4838}"/>
              </a:ext>
            </a:extLst>
          </p:cNvPr>
          <p:cNvSpPr>
            <a:spLocks noGrp="1"/>
          </p:cNvSpPr>
          <p:nvPr>
            <p:ph type="ctrTitle" hasCustomPrompt="1"/>
          </p:nvPr>
        </p:nvSpPr>
        <p:spPr>
          <a:xfrm>
            <a:off x="648000" y="4021055"/>
            <a:ext cx="6480000" cy="1198800"/>
          </a:xfrm>
          <a:prstGeom prst="rect">
            <a:avLst/>
          </a:prstGeom>
        </p:spPr>
        <p:txBody>
          <a:bodyPr wrap="square" rIns="0" anchor="b" anchorCtr="0">
            <a:noAutofit/>
          </a:bodyPr>
          <a:lstStyle>
            <a:lvl1pPr marL="0" algn="l" defTabSz="914400" rtl="0" eaLnBrk="1" latinLnBrk="0" hangingPunct="1">
              <a:lnSpc>
                <a:spcPct val="100000"/>
              </a:lnSpc>
              <a:defRPr lang="en-GB" sz="3600" b="1" i="0" kern="1200" dirty="0">
                <a:solidFill>
                  <a:schemeClr val="accent3"/>
                </a:solidFill>
                <a:latin typeface="Cambria" panose="02040503050406030204" pitchFamily="18" charset="0"/>
                <a:ea typeface="Cambria" panose="02040503050406030204" pitchFamily="18" charset="0"/>
                <a:cs typeface="Cambria" panose="02040503050406030204" pitchFamily="18" charset="0"/>
              </a:defRPr>
            </a:lvl1pPr>
          </a:lstStyle>
          <a:p>
            <a:r>
              <a:rPr lang="en-US"/>
              <a:t>Click to edit</a:t>
            </a:r>
            <a:br>
              <a:rPr lang="en-US"/>
            </a:br>
            <a:r>
              <a:rPr lang="en-US"/>
              <a:t>section title</a:t>
            </a:r>
            <a:endParaRPr lang="en-GB"/>
          </a:p>
        </p:txBody>
      </p:sp>
      <p:sp>
        <p:nvSpPr>
          <p:cNvPr id="20" name="Subtitle 2">
            <a:extLst>
              <a:ext uri="{FF2B5EF4-FFF2-40B4-BE49-F238E27FC236}">
                <a16:creationId xmlns:a16="http://schemas.microsoft.com/office/drawing/2014/main" id="{AE22EDCA-5C28-E347-ACF4-79FD5EE059C9}"/>
              </a:ext>
            </a:extLst>
          </p:cNvPr>
          <p:cNvSpPr>
            <a:spLocks noGrp="1"/>
          </p:cNvSpPr>
          <p:nvPr>
            <p:ph type="subTitle" idx="1" hasCustomPrompt="1"/>
          </p:nvPr>
        </p:nvSpPr>
        <p:spPr>
          <a:xfrm>
            <a:off x="648000" y="5349600"/>
            <a:ext cx="6480000" cy="612000"/>
          </a:xfrm>
          <a:prstGeom prst="rect">
            <a:avLst/>
          </a:prstGeom>
          <a:noFill/>
        </p:spPr>
        <p:txBody>
          <a:bodyPr wrap="square" rIns="0">
            <a:noAutofit/>
          </a:bodyPr>
          <a:lstStyle>
            <a:lvl1pPr marL="0" indent="0" algn="l">
              <a:lnSpc>
                <a:spcPct val="100000"/>
              </a:lnSpc>
              <a:spcBef>
                <a:spcPts val="0"/>
              </a:spcBef>
              <a:buNone/>
              <a:defRPr lang="en-US" sz="2000" b="1" i="0" kern="1200" dirty="0" smtClean="0">
                <a:solidFill>
                  <a:schemeClr val="bg1"/>
                </a:solidFill>
                <a:latin typeface="Calibri" panose="020F0502020204030204" pitchFamily="34" charset="0"/>
                <a:ea typeface="Roboto" panose="02000000000000000000" pitchFamily="2" charset="0"/>
                <a:cs typeface="Calibri" panose="020F050202020403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SUBTITLE</a:t>
            </a:r>
            <a:endParaRPr lang="en-GB"/>
          </a:p>
        </p:txBody>
      </p:sp>
      <p:pic>
        <p:nvPicPr>
          <p:cNvPr id="11" name="Graphic 10">
            <a:extLst>
              <a:ext uri="{FF2B5EF4-FFF2-40B4-BE49-F238E27FC236}">
                <a16:creationId xmlns:a16="http://schemas.microsoft.com/office/drawing/2014/main" id="{805027B8-451C-0745-8CDE-BE69F40B1678}"/>
              </a:ext>
            </a:extLst>
          </p:cNvPr>
          <p:cNvPicPr>
            <a:picLocks noChangeAspect="1"/>
          </p:cNvPicPr>
          <p:nvPr userDrawn="1"/>
        </p:nvPicPr>
        <p:blipFill>
          <a:blip r:embed="rId3">
            <a:extLst>
              <a:ext uri="{96DAC541-7B7A-43D3-8B79-37D633B846F1}">
                <asvg:svgBlip xmlns:asvg="http://schemas.microsoft.com/office/drawing/2016/SVG/main" r:embed="rId4"/>
              </a:ext>
            </a:extLst>
          </a:blip>
          <a:srcRect/>
          <a:stretch/>
        </p:blipFill>
        <p:spPr>
          <a:xfrm>
            <a:off x="9223200" y="100800"/>
            <a:ext cx="2739898" cy="1039876"/>
          </a:xfrm>
          <a:prstGeom prst="rect">
            <a:avLst/>
          </a:prstGeom>
        </p:spPr>
      </p:pic>
      <p:sp>
        <p:nvSpPr>
          <p:cNvPr id="12" name="Oval 11">
            <a:extLst>
              <a:ext uri="{FF2B5EF4-FFF2-40B4-BE49-F238E27FC236}">
                <a16:creationId xmlns:a16="http://schemas.microsoft.com/office/drawing/2014/main" id="{4C1C3BD2-E178-F345-B79F-1DD61424D982}"/>
              </a:ext>
            </a:extLst>
          </p:cNvPr>
          <p:cNvSpPr/>
          <p:nvPr userDrawn="1"/>
        </p:nvSpPr>
        <p:spPr>
          <a:xfrm>
            <a:off x="11659209" y="6116400"/>
            <a:ext cx="185282" cy="185282"/>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Footer Placeholder 1">
            <a:extLst>
              <a:ext uri="{FF2B5EF4-FFF2-40B4-BE49-F238E27FC236}">
                <a16:creationId xmlns:a16="http://schemas.microsoft.com/office/drawing/2014/main" id="{7188705B-688D-4BBE-AFA8-803C008BA5FF}"/>
              </a:ext>
            </a:extLst>
          </p:cNvPr>
          <p:cNvSpPr>
            <a:spLocks noGrp="1"/>
          </p:cNvSpPr>
          <p:nvPr>
            <p:ph type="ftr" sz="quarter" idx="10"/>
          </p:nvPr>
        </p:nvSpPr>
        <p:spPr>
          <a:xfrm>
            <a:off x="648000" y="6199200"/>
            <a:ext cx="6480000" cy="288000"/>
          </a:xfrm>
        </p:spPr>
        <p:txBody>
          <a:bodyPr/>
          <a:lstStyle>
            <a:lvl1pPr>
              <a:defRPr>
                <a:solidFill>
                  <a:schemeClr val="bg1"/>
                </a:solidFill>
              </a:defRPr>
            </a:lvl1pPr>
          </a:lstStyle>
          <a:p>
            <a:endParaRPr lang="en-GB"/>
          </a:p>
        </p:txBody>
      </p:sp>
      <p:sp>
        <p:nvSpPr>
          <p:cNvPr id="5" name="Slide Number Placeholder 4">
            <a:extLst>
              <a:ext uri="{FF2B5EF4-FFF2-40B4-BE49-F238E27FC236}">
                <a16:creationId xmlns:a16="http://schemas.microsoft.com/office/drawing/2014/main" id="{C097530E-185C-4015-9C90-EA4D9289A8B7}"/>
              </a:ext>
            </a:extLst>
          </p:cNvPr>
          <p:cNvSpPr>
            <a:spLocks noGrp="1"/>
          </p:cNvSpPr>
          <p:nvPr>
            <p:ph type="sldNum" sz="quarter" idx="11"/>
          </p:nvPr>
        </p:nvSpPr>
        <p:spPr>
          <a:xfrm>
            <a:off x="11264400" y="6331441"/>
            <a:ext cx="432000" cy="223200"/>
          </a:xfrm>
          <a:prstGeom prst="rect">
            <a:avLst/>
          </a:prstGeom>
          <a:noFill/>
        </p:spPr>
        <p:txBody>
          <a:bodyPr/>
          <a:lstStyle>
            <a:lvl1pPr>
              <a:defRPr>
                <a:solidFill>
                  <a:schemeClr val="bg2"/>
                </a:solidFill>
              </a:defRPr>
            </a:lvl1pPr>
          </a:lstStyle>
          <a:p>
            <a:fld id="{D38BAEAC-A895-4A01-AB9B-F6141799970D}" type="slidenum">
              <a:rPr lang="en-GB" smtClean="0"/>
              <a:pPr/>
              <a:t>‹#›</a:t>
            </a:fld>
            <a:endParaRPr lang="en-GB"/>
          </a:p>
        </p:txBody>
      </p:sp>
    </p:spTree>
    <p:extLst>
      <p:ext uri="{BB962C8B-B14F-4D97-AF65-F5344CB8AC3E}">
        <p14:creationId xmlns:p14="http://schemas.microsoft.com/office/powerpoint/2010/main" val="4237552454"/>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Divider 2">
    <p:spTree>
      <p:nvGrpSpPr>
        <p:cNvPr id="1" name=""/>
        <p:cNvGrpSpPr/>
        <p:nvPr/>
      </p:nvGrpSpPr>
      <p:grpSpPr>
        <a:xfrm>
          <a:off x="0" y="0"/>
          <a:ext cx="0" cy="0"/>
          <a:chOff x="0" y="0"/>
          <a:chExt cx="0" cy="0"/>
        </a:xfrm>
      </p:grpSpPr>
      <p:sp>
        <p:nvSpPr>
          <p:cNvPr id="10" name="Oval 9">
            <a:extLst>
              <a:ext uri="{FF2B5EF4-FFF2-40B4-BE49-F238E27FC236}">
                <a16:creationId xmlns:a16="http://schemas.microsoft.com/office/drawing/2014/main" id="{90CEEC2E-124A-4F43-BAB2-FA91BE5909C2}"/>
              </a:ext>
            </a:extLst>
          </p:cNvPr>
          <p:cNvSpPr/>
          <p:nvPr userDrawn="1"/>
        </p:nvSpPr>
        <p:spPr>
          <a:xfrm>
            <a:off x="11246400" y="6209041"/>
            <a:ext cx="468000" cy="468000"/>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 name="Picture 19">
            <a:extLst>
              <a:ext uri="{FF2B5EF4-FFF2-40B4-BE49-F238E27FC236}">
                <a16:creationId xmlns:a16="http://schemas.microsoft.com/office/drawing/2014/main" id="{30CAC459-CD5F-4270-8F31-936D75972770}"/>
              </a:ext>
            </a:extLst>
          </p:cNvPr>
          <p:cNvPicPr>
            <a:picLocks noChangeAspect="1"/>
          </p:cNvPicPr>
          <p:nvPr userDrawn="1"/>
        </p:nvPicPr>
        <p:blipFill rotWithShape="1">
          <a:blip r:embed="rId2">
            <a:alphaModFix amt="50000"/>
          </a:blip>
          <a:srcRect l="-1" t="38029" r="58511"/>
          <a:stretch/>
        </p:blipFill>
        <p:spPr>
          <a:xfrm rot="20820000" flipH="1">
            <a:off x="-850331" y="-1600212"/>
            <a:ext cx="12010007" cy="6380624"/>
          </a:xfrm>
          <a:custGeom>
            <a:avLst/>
            <a:gdLst>
              <a:gd name="connsiteX0" fmla="*/ 0 w 12010007"/>
              <a:gd name="connsiteY0" fmla="*/ 2944750 h 6380624"/>
              <a:gd name="connsiteX1" fmla="*/ 0 w 12010007"/>
              <a:gd name="connsiteY1" fmla="*/ 6380624 h 6380624"/>
              <a:gd name="connsiteX2" fmla="*/ 12010007 w 12010007"/>
              <a:gd name="connsiteY2" fmla="*/ 6380624 h 6380624"/>
              <a:gd name="connsiteX3" fmla="*/ 12010007 w 12010007"/>
              <a:gd name="connsiteY3" fmla="*/ 5755018 h 6380624"/>
              <a:gd name="connsiteX4" fmla="*/ 11893580 w 12010007"/>
              <a:gd name="connsiteY4" fmla="*/ 5781898 h 6380624"/>
              <a:gd name="connsiteX5" fmla="*/ 10669867 w 12010007"/>
              <a:gd name="connsiteY5" fmla="*/ 481418 h 6380624"/>
              <a:gd name="connsiteX6" fmla="*/ 0 w 12010007"/>
              <a:gd name="connsiteY6" fmla="*/ 0 h 6380624"/>
              <a:gd name="connsiteX7" fmla="*/ 0 w 12010007"/>
              <a:gd name="connsiteY7" fmla="*/ 193017 h 6380624"/>
              <a:gd name="connsiteX8" fmla="*/ 836047 w 12010007"/>
              <a:gd name="connsiteY8" fmla="*/ 0 h 6380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010007" h="6380624">
                <a:moveTo>
                  <a:pt x="0" y="2944750"/>
                </a:moveTo>
                <a:lnTo>
                  <a:pt x="0" y="6380624"/>
                </a:lnTo>
                <a:lnTo>
                  <a:pt x="12010007" y="6380624"/>
                </a:lnTo>
                <a:lnTo>
                  <a:pt x="12010007" y="5755018"/>
                </a:lnTo>
                <a:lnTo>
                  <a:pt x="11893580" y="5781898"/>
                </a:lnTo>
                <a:lnTo>
                  <a:pt x="10669867" y="481418"/>
                </a:lnTo>
                <a:close/>
                <a:moveTo>
                  <a:pt x="0" y="0"/>
                </a:moveTo>
                <a:lnTo>
                  <a:pt x="0" y="193017"/>
                </a:lnTo>
                <a:lnTo>
                  <a:pt x="836047" y="0"/>
                </a:lnTo>
                <a:close/>
              </a:path>
            </a:pathLst>
          </a:custGeom>
        </p:spPr>
      </p:pic>
      <p:pic>
        <p:nvPicPr>
          <p:cNvPr id="9" name="Graphic 8">
            <a:extLst>
              <a:ext uri="{FF2B5EF4-FFF2-40B4-BE49-F238E27FC236}">
                <a16:creationId xmlns:a16="http://schemas.microsoft.com/office/drawing/2014/main" id="{AEEA461E-D8BF-5C4F-A437-9C7C874F9B3E}"/>
              </a:ext>
            </a:extLst>
          </p:cNvPr>
          <p:cNvPicPr>
            <a:picLocks noChangeAspect="1"/>
          </p:cNvPicPr>
          <p:nvPr userDrawn="1"/>
        </p:nvPicPr>
        <p:blipFill>
          <a:blip r:embed="rId3">
            <a:extLst>
              <a:ext uri="{96DAC541-7B7A-43D3-8B79-37D633B846F1}">
                <asvg:svgBlip xmlns:asvg="http://schemas.microsoft.com/office/drawing/2016/SVG/main" r:embed="rId4"/>
              </a:ext>
            </a:extLst>
          </a:blip>
          <a:srcRect/>
          <a:stretch/>
        </p:blipFill>
        <p:spPr>
          <a:xfrm>
            <a:off x="9223200" y="100800"/>
            <a:ext cx="2739898" cy="1039876"/>
          </a:xfrm>
          <a:prstGeom prst="rect">
            <a:avLst/>
          </a:prstGeom>
        </p:spPr>
      </p:pic>
      <p:sp>
        <p:nvSpPr>
          <p:cNvPr id="18" name="Oval 17">
            <a:extLst>
              <a:ext uri="{FF2B5EF4-FFF2-40B4-BE49-F238E27FC236}">
                <a16:creationId xmlns:a16="http://schemas.microsoft.com/office/drawing/2014/main" id="{C95BE32C-A41F-A240-843B-0AD0696F6938}"/>
              </a:ext>
            </a:extLst>
          </p:cNvPr>
          <p:cNvSpPr/>
          <p:nvPr userDrawn="1"/>
        </p:nvSpPr>
        <p:spPr>
          <a:xfrm>
            <a:off x="11659209" y="6116400"/>
            <a:ext cx="185282" cy="185282"/>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itle 1">
            <a:extLst>
              <a:ext uri="{FF2B5EF4-FFF2-40B4-BE49-F238E27FC236}">
                <a16:creationId xmlns:a16="http://schemas.microsoft.com/office/drawing/2014/main" id="{7A0B13B9-CAF2-4EC9-A8F3-F68487F92953}"/>
              </a:ext>
            </a:extLst>
          </p:cNvPr>
          <p:cNvSpPr>
            <a:spLocks noGrp="1"/>
          </p:cNvSpPr>
          <p:nvPr>
            <p:ph type="ctrTitle" hasCustomPrompt="1"/>
          </p:nvPr>
        </p:nvSpPr>
        <p:spPr>
          <a:xfrm>
            <a:off x="648000" y="4021200"/>
            <a:ext cx="6480000" cy="1198800"/>
          </a:xfrm>
          <a:prstGeom prst="rect">
            <a:avLst/>
          </a:prstGeom>
        </p:spPr>
        <p:txBody>
          <a:bodyPr wrap="square" rIns="0" anchor="b" anchorCtr="0">
            <a:noAutofit/>
          </a:bodyPr>
          <a:lstStyle>
            <a:lvl1pPr marL="0" algn="l" defTabSz="914400" rtl="0" eaLnBrk="1" latinLnBrk="0" hangingPunct="1">
              <a:lnSpc>
                <a:spcPct val="100000"/>
              </a:lnSpc>
              <a:defRPr lang="en-GB" sz="3600" b="1" i="0" kern="1200" dirty="0">
                <a:solidFill>
                  <a:schemeClr val="accent3"/>
                </a:solidFill>
                <a:latin typeface="Cambria" panose="02040503050406030204" pitchFamily="18" charset="0"/>
                <a:ea typeface="Cambria" panose="02040503050406030204" pitchFamily="18" charset="0"/>
                <a:cs typeface="Cambria" panose="02040503050406030204" pitchFamily="18" charset="0"/>
              </a:defRPr>
            </a:lvl1pPr>
          </a:lstStyle>
          <a:p>
            <a:r>
              <a:rPr lang="en-US"/>
              <a:t>Click to edit</a:t>
            </a:r>
            <a:br>
              <a:rPr lang="en-US"/>
            </a:br>
            <a:r>
              <a:rPr lang="en-US"/>
              <a:t>section title</a:t>
            </a:r>
            <a:endParaRPr lang="en-GB"/>
          </a:p>
        </p:txBody>
      </p:sp>
      <p:sp>
        <p:nvSpPr>
          <p:cNvPr id="12" name="Subtitle 2">
            <a:extLst>
              <a:ext uri="{FF2B5EF4-FFF2-40B4-BE49-F238E27FC236}">
                <a16:creationId xmlns:a16="http://schemas.microsoft.com/office/drawing/2014/main" id="{53A914C4-D3BA-45F7-9461-428FDE0928E4}"/>
              </a:ext>
            </a:extLst>
          </p:cNvPr>
          <p:cNvSpPr>
            <a:spLocks noGrp="1"/>
          </p:cNvSpPr>
          <p:nvPr>
            <p:ph type="subTitle" idx="1" hasCustomPrompt="1"/>
          </p:nvPr>
        </p:nvSpPr>
        <p:spPr>
          <a:xfrm>
            <a:off x="648000" y="5349600"/>
            <a:ext cx="6480000" cy="612000"/>
          </a:xfrm>
          <a:prstGeom prst="rect">
            <a:avLst/>
          </a:prstGeom>
          <a:noFill/>
        </p:spPr>
        <p:txBody>
          <a:bodyPr wrap="square" rIns="0">
            <a:noAutofit/>
          </a:bodyPr>
          <a:lstStyle>
            <a:lvl1pPr marL="0" indent="0" algn="l">
              <a:lnSpc>
                <a:spcPct val="100000"/>
              </a:lnSpc>
              <a:spcBef>
                <a:spcPts val="0"/>
              </a:spcBef>
              <a:buNone/>
              <a:defRPr lang="en-US" sz="2000" b="1" i="0" kern="1200" dirty="0" smtClean="0">
                <a:solidFill>
                  <a:schemeClr val="bg2"/>
                </a:solidFill>
                <a:latin typeface="Calibri" panose="020F0502020204030204" pitchFamily="34" charset="0"/>
                <a:ea typeface="Roboto" panose="02000000000000000000" pitchFamily="2" charset="0"/>
                <a:cs typeface="Calibri" panose="020F050202020403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SUBTITLE</a:t>
            </a:r>
            <a:endParaRPr lang="en-GB"/>
          </a:p>
        </p:txBody>
      </p:sp>
      <p:sp>
        <p:nvSpPr>
          <p:cNvPr id="2" name="Footer Placeholder 1">
            <a:extLst>
              <a:ext uri="{FF2B5EF4-FFF2-40B4-BE49-F238E27FC236}">
                <a16:creationId xmlns:a16="http://schemas.microsoft.com/office/drawing/2014/main" id="{749F15BE-4C55-4B27-97B4-2BDB6EB08C0C}"/>
              </a:ext>
            </a:extLst>
          </p:cNvPr>
          <p:cNvSpPr>
            <a:spLocks noGrp="1"/>
          </p:cNvSpPr>
          <p:nvPr>
            <p:ph type="ftr" sz="quarter" idx="10"/>
          </p:nvPr>
        </p:nvSpPr>
        <p:spPr>
          <a:xfrm>
            <a:off x="648000" y="6199200"/>
            <a:ext cx="6480000" cy="288000"/>
          </a:xfrm>
        </p:spPr>
        <p:txBody>
          <a:bodyPr/>
          <a:lstStyle/>
          <a:p>
            <a:endParaRPr lang="en-GB"/>
          </a:p>
        </p:txBody>
      </p:sp>
      <p:sp>
        <p:nvSpPr>
          <p:cNvPr id="5" name="Slide Number Placeholder 4">
            <a:extLst>
              <a:ext uri="{FF2B5EF4-FFF2-40B4-BE49-F238E27FC236}">
                <a16:creationId xmlns:a16="http://schemas.microsoft.com/office/drawing/2014/main" id="{E607CB13-19E5-4C77-B31A-083A9D11C03E}"/>
              </a:ext>
            </a:extLst>
          </p:cNvPr>
          <p:cNvSpPr>
            <a:spLocks noGrp="1"/>
          </p:cNvSpPr>
          <p:nvPr>
            <p:ph type="sldNum" sz="quarter" idx="11"/>
          </p:nvPr>
        </p:nvSpPr>
        <p:spPr>
          <a:xfrm>
            <a:off x="11264400" y="6331441"/>
            <a:ext cx="432000" cy="223200"/>
          </a:xfrm>
          <a:prstGeom prst="rect">
            <a:avLst/>
          </a:prstGeom>
          <a:noFill/>
        </p:spPr>
        <p:txBody>
          <a:bodyPr/>
          <a:lstStyle>
            <a:lvl1pPr>
              <a:defRPr>
                <a:solidFill>
                  <a:schemeClr val="bg1"/>
                </a:solidFill>
              </a:defRPr>
            </a:lvl1pPr>
          </a:lstStyle>
          <a:p>
            <a:fld id="{D38BAEAC-A895-4A01-AB9B-F6141799970D}" type="slidenum">
              <a:rPr lang="en-GB" smtClean="0"/>
              <a:pPr/>
              <a:t>‹#›</a:t>
            </a:fld>
            <a:endParaRPr lang="en-GB"/>
          </a:p>
        </p:txBody>
      </p:sp>
    </p:spTree>
    <p:extLst>
      <p:ext uri="{BB962C8B-B14F-4D97-AF65-F5344CB8AC3E}">
        <p14:creationId xmlns:p14="http://schemas.microsoft.com/office/powerpoint/2010/main" val="355958552"/>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tandar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9E0E6-DC75-4B44-AE36-90944DF9C937}"/>
              </a:ext>
            </a:extLst>
          </p:cNvPr>
          <p:cNvSpPr>
            <a:spLocks noGrp="1"/>
          </p:cNvSpPr>
          <p:nvPr>
            <p:ph type="title"/>
          </p:nvPr>
        </p:nvSpPr>
        <p:spPr>
          <a:xfrm>
            <a:off x="548282" y="180000"/>
            <a:ext cx="8640000" cy="720000"/>
          </a:xfrm>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A4AEFFC-91EA-4EA6-9D8A-02E7CDB261BF}"/>
              </a:ext>
            </a:extLst>
          </p:cNvPr>
          <p:cNvSpPr>
            <a:spLocks noGrp="1"/>
          </p:cNvSpPr>
          <p:nvPr>
            <p:ph idx="1"/>
          </p:nvPr>
        </p:nvSpPr>
        <p:spPr/>
        <p:txBody>
          <a:bodyPr/>
          <a:lstStyle>
            <a:lvl1pPr marL="288000" indent="-288000">
              <a:spcBef>
                <a:spcPts val="1200"/>
              </a:spcBef>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Footer Placeholder 4">
            <a:extLst>
              <a:ext uri="{FF2B5EF4-FFF2-40B4-BE49-F238E27FC236}">
                <a16:creationId xmlns:a16="http://schemas.microsoft.com/office/drawing/2014/main" id="{BB39826C-2064-4F91-A3A3-C86CC191A071}"/>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2845565289"/>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Split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3E7CD-F305-43E9-86B0-12355525B202}"/>
              </a:ext>
            </a:extLst>
          </p:cNvPr>
          <p:cNvSpPr>
            <a:spLocks noGrp="1"/>
          </p:cNvSpPr>
          <p:nvPr>
            <p:ph type="title"/>
          </p:nvPr>
        </p:nvSpPr>
        <p:spPr>
          <a:xfrm>
            <a:off x="548282" y="180000"/>
            <a:ext cx="8640000" cy="720000"/>
          </a:xfrm>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C148EA7-F68C-47EF-BEC4-187C77088E8A}"/>
              </a:ext>
            </a:extLst>
          </p:cNvPr>
          <p:cNvSpPr>
            <a:spLocks noGrp="1"/>
          </p:cNvSpPr>
          <p:nvPr>
            <p:ph sz="half" idx="1"/>
          </p:nvPr>
        </p:nvSpPr>
        <p:spPr>
          <a:xfrm>
            <a:off x="548282" y="1404000"/>
            <a:ext cx="5400000" cy="4608000"/>
          </a:xfrm>
        </p:spPr>
        <p:txBody>
          <a:bodyPr/>
          <a:lstStyle>
            <a:lvl1pPr marL="288000" indent="-288000">
              <a:spcBef>
                <a:spcPts val="1200"/>
              </a:spcBef>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59AFFAC-B44A-4106-AB5E-D7FEA6836822}"/>
              </a:ext>
            </a:extLst>
          </p:cNvPr>
          <p:cNvSpPr>
            <a:spLocks noGrp="1"/>
          </p:cNvSpPr>
          <p:nvPr>
            <p:ph sz="half" idx="2"/>
          </p:nvPr>
        </p:nvSpPr>
        <p:spPr>
          <a:xfrm>
            <a:off x="6243482" y="1404000"/>
            <a:ext cx="5400000" cy="4608000"/>
          </a:xfrm>
        </p:spPr>
        <p:txBody>
          <a:bodyPr/>
          <a:lstStyle>
            <a:lvl1pPr marL="288000" indent="-288000">
              <a:spcBef>
                <a:spcPts val="1200"/>
              </a:spcBef>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24F9E53D-E52D-454C-938F-BD750C99C66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92742F-FE91-4920-B471-B84AE25750AD}"/>
              </a:ext>
            </a:extLst>
          </p:cNvPr>
          <p:cNvSpPr>
            <a:spLocks noGrp="1"/>
          </p:cNvSpPr>
          <p:nvPr>
            <p:ph type="sldNum" sz="quarter" idx="12"/>
          </p:nvPr>
        </p:nvSpPr>
        <p:spPr>
          <a:xfrm>
            <a:off x="11264400" y="6331998"/>
            <a:ext cx="432000" cy="222086"/>
          </a:xfrm>
          <a:prstGeom prst="rect">
            <a:avLst/>
          </a:prstGeom>
          <a:noFill/>
        </p:spPr>
        <p:txBody>
          <a:bodyPr/>
          <a:lstStyle>
            <a:lvl1pPr>
              <a:defRPr>
                <a:solidFill>
                  <a:schemeClr val="bg1"/>
                </a:solidFill>
              </a:defRPr>
            </a:lvl1pPr>
          </a:lstStyle>
          <a:p>
            <a:fld id="{D38BAEAC-A895-4A01-AB9B-F6141799970D}" type="slidenum">
              <a:rPr lang="en-GB" smtClean="0"/>
              <a:pPr/>
              <a:t>‹#›</a:t>
            </a:fld>
            <a:endParaRPr lang="en-GB"/>
          </a:p>
        </p:txBody>
      </p:sp>
    </p:spTree>
    <p:extLst>
      <p:ext uri="{BB962C8B-B14F-4D97-AF65-F5344CB8AC3E}">
        <p14:creationId xmlns:p14="http://schemas.microsoft.com/office/powerpoint/2010/main" val="3563985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106F4-133B-44D2-AA79-8FBAC23B1257}"/>
              </a:ext>
            </a:extLst>
          </p:cNvPr>
          <p:cNvSpPr>
            <a:spLocks noGrp="1"/>
          </p:cNvSpPr>
          <p:nvPr>
            <p:ph type="title"/>
          </p:nvPr>
        </p:nvSpPr>
        <p:spPr/>
        <p:txBody>
          <a:bodyPr/>
          <a:lstStyle/>
          <a:p>
            <a:r>
              <a:rPr lang="en-US"/>
              <a:t>Click to edit Master title style</a:t>
            </a:r>
            <a:endParaRPr lang="en-GB"/>
          </a:p>
        </p:txBody>
      </p:sp>
      <p:sp>
        <p:nvSpPr>
          <p:cNvPr id="4" name="Footer Placeholder 3">
            <a:extLst>
              <a:ext uri="{FF2B5EF4-FFF2-40B4-BE49-F238E27FC236}">
                <a16:creationId xmlns:a16="http://schemas.microsoft.com/office/drawing/2014/main" id="{0525D279-184B-4E37-B15A-E9263DAE6DD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92B3700-D5D0-420F-B1E0-32686E1D7793}"/>
              </a:ext>
            </a:extLst>
          </p:cNvPr>
          <p:cNvSpPr>
            <a:spLocks noGrp="1"/>
          </p:cNvSpPr>
          <p:nvPr>
            <p:ph type="sldNum" sz="quarter" idx="12"/>
          </p:nvPr>
        </p:nvSpPr>
        <p:spPr>
          <a:xfrm>
            <a:off x="11264400" y="6331998"/>
            <a:ext cx="432000" cy="222086"/>
          </a:xfrm>
          <a:prstGeom prst="rect">
            <a:avLst/>
          </a:prstGeom>
          <a:noFill/>
        </p:spPr>
        <p:txBody>
          <a:bodyPr/>
          <a:lstStyle>
            <a:lvl1pPr>
              <a:defRPr>
                <a:solidFill>
                  <a:schemeClr val="bg1"/>
                </a:solidFill>
              </a:defRPr>
            </a:lvl1pPr>
          </a:lstStyle>
          <a:p>
            <a:fld id="{D38BAEAC-A895-4A01-AB9B-F6141799970D}" type="slidenum">
              <a:rPr lang="en-GB" smtClean="0"/>
              <a:pPr/>
              <a:t>‹#›</a:t>
            </a:fld>
            <a:endParaRPr lang="en-GB"/>
          </a:p>
        </p:txBody>
      </p:sp>
    </p:spTree>
    <p:extLst>
      <p:ext uri="{BB962C8B-B14F-4D97-AF65-F5344CB8AC3E}">
        <p14:creationId xmlns:p14="http://schemas.microsoft.com/office/powerpoint/2010/main" val="16782158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585FADB3-9D36-42DA-9911-2902163F9A4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8DB33BC-1427-482B-92FA-142499FF11B2}"/>
              </a:ext>
            </a:extLst>
          </p:cNvPr>
          <p:cNvSpPr>
            <a:spLocks noGrp="1"/>
          </p:cNvSpPr>
          <p:nvPr>
            <p:ph type="sldNum" sz="quarter" idx="12"/>
          </p:nvPr>
        </p:nvSpPr>
        <p:spPr>
          <a:xfrm>
            <a:off x="11264400" y="6331998"/>
            <a:ext cx="432000" cy="222086"/>
          </a:xfrm>
          <a:prstGeom prst="rect">
            <a:avLst/>
          </a:prstGeom>
          <a:noFill/>
        </p:spPr>
        <p:txBody>
          <a:bodyPr/>
          <a:lstStyle>
            <a:lvl1pPr>
              <a:defRPr>
                <a:solidFill>
                  <a:schemeClr val="bg1"/>
                </a:solidFill>
              </a:defRPr>
            </a:lvl1pPr>
          </a:lstStyle>
          <a:p>
            <a:fld id="{D38BAEAC-A895-4A01-AB9B-F6141799970D}" type="slidenum">
              <a:rPr lang="en-GB" smtClean="0"/>
              <a:pPr/>
              <a:t>‹#›</a:t>
            </a:fld>
            <a:endParaRPr lang="en-GB"/>
          </a:p>
        </p:txBody>
      </p:sp>
    </p:spTree>
    <p:extLst>
      <p:ext uri="{BB962C8B-B14F-4D97-AF65-F5344CB8AC3E}">
        <p14:creationId xmlns:p14="http://schemas.microsoft.com/office/powerpoint/2010/main" val="1145339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1_Standar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9E0E6-DC75-4B44-AE36-90944DF9C937}"/>
              </a:ext>
            </a:extLst>
          </p:cNvPr>
          <p:cNvSpPr>
            <a:spLocks noGrp="1"/>
          </p:cNvSpPr>
          <p:nvPr>
            <p:ph type="title"/>
          </p:nvPr>
        </p:nvSpPr>
        <p:spPr>
          <a:xfrm>
            <a:off x="548282" y="180000"/>
            <a:ext cx="8640000" cy="720000"/>
          </a:xfrm>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A4AEFFC-91EA-4EA6-9D8A-02E7CDB261BF}"/>
              </a:ext>
            </a:extLst>
          </p:cNvPr>
          <p:cNvSpPr>
            <a:spLocks noGrp="1"/>
          </p:cNvSpPr>
          <p:nvPr>
            <p:ph idx="1"/>
          </p:nvPr>
        </p:nvSpPr>
        <p:spPr/>
        <p:txBody>
          <a:bodyPr/>
          <a:lstStyle>
            <a:lvl1pPr marL="288000" indent="-288000">
              <a:spcBef>
                <a:spcPts val="1200"/>
              </a:spcBef>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Content Placeholder 6">
            <a:extLst>
              <a:ext uri="{FF2B5EF4-FFF2-40B4-BE49-F238E27FC236}">
                <a16:creationId xmlns:a16="http://schemas.microsoft.com/office/drawing/2014/main" id="{DDCCFF21-3FE0-4813-A466-2801008A81A0}"/>
              </a:ext>
            </a:extLst>
          </p:cNvPr>
          <p:cNvSpPr>
            <a:spLocks noGrp="1"/>
          </p:cNvSpPr>
          <p:nvPr>
            <p:ph sz="quarter" idx="13"/>
          </p:nvPr>
        </p:nvSpPr>
        <p:spPr>
          <a:xfrm>
            <a:off x="547688" y="6234113"/>
            <a:ext cx="9910762" cy="443887"/>
          </a:xfrm>
        </p:spPr>
        <p:txBody>
          <a:bodyPr anchor="b"/>
          <a:lstStyle>
            <a:lvl1pPr marL="0" indent="0">
              <a:spcBef>
                <a:spcPts val="0"/>
              </a:spcBef>
              <a:buNone/>
              <a:defRPr sz="900"/>
            </a:lvl1pPr>
          </a:lstStyle>
          <a:p>
            <a:pPr lvl="0"/>
            <a:r>
              <a:rPr lang="en-US"/>
              <a:t>Click to edit Master text styles</a:t>
            </a:r>
          </a:p>
        </p:txBody>
      </p:sp>
      <p:sp>
        <p:nvSpPr>
          <p:cNvPr id="4" name="Slide Number Placeholder 4">
            <a:extLst>
              <a:ext uri="{FF2B5EF4-FFF2-40B4-BE49-F238E27FC236}">
                <a16:creationId xmlns:a16="http://schemas.microsoft.com/office/drawing/2014/main" id="{617CCBD3-3BA2-24BD-06BC-AD239E57FF8F}"/>
              </a:ext>
            </a:extLst>
          </p:cNvPr>
          <p:cNvSpPr>
            <a:spLocks noGrp="1"/>
          </p:cNvSpPr>
          <p:nvPr>
            <p:ph type="sldNum" sz="quarter" idx="12"/>
          </p:nvPr>
        </p:nvSpPr>
        <p:spPr>
          <a:xfrm>
            <a:off x="11264400" y="6331998"/>
            <a:ext cx="432000" cy="222086"/>
          </a:xfrm>
        </p:spPr>
        <p:txBody>
          <a:bodyPr/>
          <a:lstStyle/>
          <a:p>
            <a:fld id="{CC7432E5-F8E0-41AE-9A6B-AD730338B005}" type="slidenum">
              <a:rPr lang="en-US" smtClean="0"/>
              <a:pPr/>
              <a:t>‹#›</a:t>
            </a:fld>
            <a:endParaRPr lang="en-US"/>
          </a:p>
        </p:txBody>
      </p:sp>
    </p:spTree>
    <p:extLst>
      <p:ext uri="{BB962C8B-B14F-4D97-AF65-F5344CB8AC3E}">
        <p14:creationId xmlns:p14="http://schemas.microsoft.com/office/powerpoint/2010/main" val="2609136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4_Standar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9E0E6-DC75-4B44-AE36-90944DF9C937}"/>
              </a:ext>
            </a:extLst>
          </p:cNvPr>
          <p:cNvSpPr>
            <a:spLocks noGrp="1"/>
          </p:cNvSpPr>
          <p:nvPr>
            <p:ph type="title"/>
          </p:nvPr>
        </p:nvSpPr>
        <p:spPr>
          <a:xfrm>
            <a:off x="548282" y="246504"/>
            <a:ext cx="8640000" cy="720000"/>
          </a:xfrm>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A4AEFFC-91EA-4EA6-9D8A-02E7CDB261BF}"/>
              </a:ext>
            </a:extLst>
          </p:cNvPr>
          <p:cNvSpPr>
            <a:spLocks noGrp="1"/>
          </p:cNvSpPr>
          <p:nvPr>
            <p:ph idx="1"/>
          </p:nvPr>
        </p:nvSpPr>
        <p:spPr/>
        <p:txBody>
          <a:bodyPr/>
          <a:lstStyle>
            <a:lvl1pPr marL="288000" indent="-288000">
              <a:spcBef>
                <a:spcPts val="1200"/>
              </a:spcBef>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Slide Number Placeholder 5">
            <a:extLst>
              <a:ext uri="{FF2B5EF4-FFF2-40B4-BE49-F238E27FC236}">
                <a16:creationId xmlns:a16="http://schemas.microsoft.com/office/drawing/2014/main" id="{FAB9DD31-4D3B-4AB0-A929-416CE8A1891B}"/>
              </a:ext>
            </a:extLst>
          </p:cNvPr>
          <p:cNvSpPr>
            <a:spLocks noGrp="1"/>
          </p:cNvSpPr>
          <p:nvPr>
            <p:ph type="sldNum" sz="quarter" idx="12"/>
          </p:nvPr>
        </p:nvSpPr>
        <p:spPr>
          <a:noFill/>
        </p:spPr>
        <p:txBody>
          <a:bodyPr/>
          <a:lstStyle>
            <a:lvl1pPr>
              <a:defRPr>
                <a:solidFill>
                  <a:schemeClr val="bg1"/>
                </a:solidFill>
              </a:defRPr>
            </a:lvl1pPr>
          </a:lstStyle>
          <a:p>
            <a:fld id="{D38BAEAC-A895-4A01-AB9B-F6141799970D}" type="slidenum">
              <a:rPr lang="en-GB" smtClean="0"/>
              <a:pPr/>
              <a:t>‹#›</a:t>
            </a:fld>
            <a:endParaRPr lang="en-GB"/>
          </a:p>
        </p:txBody>
      </p:sp>
      <p:sp>
        <p:nvSpPr>
          <p:cNvPr id="9" name="Content Placeholder 6">
            <a:extLst>
              <a:ext uri="{FF2B5EF4-FFF2-40B4-BE49-F238E27FC236}">
                <a16:creationId xmlns:a16="http://schemas.microsoft.com/office/drawing/2014/main" id="{DDCCFF21-3FE0-4813-A466-2801008A81A0}"/>
              </a:ext>
            </a:extLst>
          </p:cNvPr>
          <p:cNvSpPr>
            <a:spLocks noGrp="1"/>
          </p:cNvSpPr>
          <p:nvPr>
            <p:ph sz="quarter" idx="13"/>
          </p:nvPr>
        </p:nvSpPr>
        <p:spPr>
          <a:xfrm>
            <a:off x="547688" y="6076170"/>
            <a:ext cx="10648950" cy="443887"/>
          </a:xfrm>
        </p:spPr>
        <p:txBody>
          <a:bodyPr anchor="b"/>
          <a:lstStyle>
            <a:lvl1pPr marL="0" indent="0">
              <a:spcBef>
                <a:spcPts val="0"/>
              </a:spcBef>
              <a:buNone/>
              <a:defRPr sz="1100"/>
            </a:lvl1pPr>
          </a:lstStyle>
          <a:p>
            <a:pPr lvl="0"/>
            <a:r>
              <a:rPr lang="en-US"/>
              <a:t>Click to edit Master text styles</a:t>
            </a:r>
          </a:p>
        </p:txBody>
      </p:sp>
    </p:spTree>
    <p:extLst>
      <p:ext uri="{BB962C8B-B14F-4D97-AF65-F5344CB8AC3E}">
        <p14:creationId xmlns:p14="http://schemas.microsoft.com/office/powerpoint/2010/main" val="706905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Cover 1">
    <p:spTree>
      <p:nvGrpSpPr>
        <p:cNvPr id="1" name=""/>
        <p:cNvGrpSpPr/>
        <p:nvPr/>
      </p:nvGrpSpPr>
      <p:grpSpPr>
        <a:xfrm>
          <a:off x="0" y="0"/>
          <a:ext cx="0" cy="0"/>
          <a:chOff x="0" y="0"/>
          <a:chExt cx="0" cy="0"/>
        </a:xfrm>
      </p:grpSpPr>
      <p:pic>
        <p:nvPicPr>
          <p:cNvPr id="16" name="Picture 15" descr="Shape, rectangle&#10;&#10;Description automatically generated">
            <a:extLst>
              <a:ext uri="{FF2B5EF4-FFF2-40B4-BE49-F238E27FC236}">
                <a16:creationId xmlns:a16="http://schemas.microsoft.com/office/drawing/2014/main" id="{0A33316F-B1D5-114A-BEC0-14F0E4D0EDB4}"/>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12204800" cy="6865200"/>
          </a:xfrm>
          <a:prstGeom prst="rect">
            <a:avLst/>
          </a:prstGeom>
        </p:spPr>
      </p:pic>
      <p:pic>
        <p:nvPicPr>
          <p:cNvPr id="14" name="Picture 13">
            <a:extLst>
              <a:ext uri="{FF2B5EF4-FFF2-40B4-BE49-F238E27FC236}">
                <a16:creationId xmlns:a16="http://schemas.microsoft.com/office/drawing/2014/main" id="{B9366448-9A2D-6E4B-9F8A-769DE0B745DC}"/>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1" y="0"/>
            <a:ext cx="12192000" cy="3992400"/>
          </a:xfrm>
          <a:prstGeom prst="rect">
            <a:avLst/>
          </a:prstGeom>
        </p:spPr>
      </p:pic>
      <p:sp>
        <p:nvSpPr>
          <p:cNvPr id="11" name="Title 1">
            <a:extLst>
              <a:ext uri="{FF2B5EF4-FFF2-40B4-BE49-F238E27FC236}">
                <a16:creationId xmlns:a16="http://schemas.microsoft.com/office/drawing/2014/main" id="{59087D1D-B2D6-D44A-900D-872BD4C324E1}"/>
              </a:ext>
            </a:extLst>
          </p:cNvPr>
          <p:cNvSpPr>
            <a:spLocks noGrp="1"/>
          </p:cNvSpPr>
          <p:nvPr>
            <p:ph type="ctrTitle" hasCustomPrompt="1"/>
          </p:nvPr>
        </p:nvSpPr>
        <p:spPr>
          <a:xfrm>
            <a:off x="648000" y="3186000"/>
            <a:ext cx="6480000" cy="1800000"/>
          </a:xfrm>
          <a:prstGeom prst="rect">
            <a:avLst/>
          </a:prstGeom>
        </p:spPr>
        <p:txBody>
          <a:bodyPr wrap="square" rIns="0" anchor="b" anchorCtr="0">
            <a:noAutofit/>
          </a:bodyPr>
          <a:lstStyle>
            <a:lvl1pPr marL="0" algn="l" defTabSz="914400" rtl="0" eaLnBrk="1" latinLnBrk="0" hangingPunct="1">
              <a:lnSpc>
                <a:spcPct val="100000"/>
              </a:lnSpc>
              <a:defRPr lang="en-GB" sz="3600" b="1" i="0" kern="1200" dirty="0">
                <a:solidFill>
                  <a:schemeClr val="bg1"/>
                </a:solidFill>
                <a:latin typeface="Cambria" panose="02040503050406030204" pitchFamily="18" charset="0"/>
                <a:ea typeface="Cambria" panose="02040503050406030204" pitchFamily="18" charset="0"/>
                <a:cs typeface="Cambria" panose="02040503050406030204" pitchFamily="18" charset="0"/>
              </a:defRPr>
            </a:lvl1pPr>
          </a:lstStyle>
          <a:p>
            <a:br>
              <a:rPr lang="en-US"/>
            </a:br>
            <a:r>
              <a:rPr lang="en-US"/>
              <a:t>Click to edit</a:t>
            </a:r>
            <a:br>
              <a:rPr lang="en-US"/>
            </a:br>
            <a:r>
              <a:rPr lang="en-US"/>
              <a:t>presentation title</a:t>
            </a:r>
            <a:endParaRPr lang="en-GB"/>
          </a:p>
        </p:txBody>
      </p:sp>
      <p:sp>
        <p:nvSpPr>
          <p:cNvPr id="19" name="Subtitle 2">
            <a:extLst>
              <a:ext uri="{FF2B5EF4-FFF2-40B4-BE49-F238E27FC236}">
                <a16:creationId xmlns:a16="http://schemas.microsoft.com/office/drawing/2014/main" id="{685BB56C-E7A2-1545-B6B6-4C9C64D10206}"/>
              </a:ext>
            </a:extLst>
          </p:cNvPr>
          <p:cNvSpPr>
            <a:spLocks noGrp="1"/>
          </p:cNvSpPr>
          <p:nvPr>
            <p:ph type="subTitle" idx="1" hasCustomPrompt="1"/>
          </p:nvPr>
        </p:nvSpPr>
        <p:spPr>
          <a:xfrm>
            <a:off x="648000" y="5148000"/>
            <a:ext cx="6480000" cy="612000"/>
          </a:xfrm>
          <a:prstGeom prst="rect">
            <a:avLst/>
          </a:prstGeom>
          <a:noFill/>
        </p:spPr>
        <p:txBody>
          <a:bodyPr wrap="square" rIns="0">
            <a:noAutofit/>
          </a:bodyPr>
          <a:lstStyle>
            <a:lvl1pPr marL="0" indent="0" algn="l">
              <a:lnSpc>
                <a:spcPct val="100000"/>
              </a:lnSpc>
              <a:spcBef>
                <a:spcPts val="0"/>
              </a:spcBef>
              <a:buNone/>
              <a:defRPr lang="en-US" sz="2000" b="1" i="0" kern="1200" dirty="0" smtClean="0">
                <a:solidFill>
                  <a:schemeClr val="bg2"/>
                </a:solidFill>
                <a:latin typeface="Calibri" panose="020F0502020204030204" pitchFamily="34" charset="0"/>
                <a:ea typeface="Roboto" panose="02000000000000000000" pitchFamily="2" charset="0"/>
                <a:cs typeface="Calibri" panose="020F050202020403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SUBTITLE</a:t>
            </a:r>
            <a:endParaRPr lang="en-GB"/>
          </a:p>
        </p:txBody>
      </p:sp>
      <p:sp>
        <p:nvSpPr>
          <p:cNvPr id="2" name="Footer Placeholder 1">
            <a:extLst>
              <a:ext uri="{FF2B5EF4-FFF2-40B4-BE49-F238E27FC236}">
                <a16:creationId xmlns:a16="http://schemas.microsoft.com/office/drawing/2014/main" id="{8BB34DF1-84BC-413D-8901-57B0C9CA5E3E}"/>
              </a:ext>
            </a:extLst>
          </p:cNvPr>
          <p:cNvSpPr>
            <a:spLocks noGrp="1"/>
          </p:cNvSpPr>
          <p:nvPr>
            <p:ph type="ftr" sz="quarter" idx="10"/>
          </p:nvPr>
        </p:nvSpPr>
        <p:spPr>
          <a:xfrm>
            <a:off x="648000" y="6199200"/>
            <a:ext cx="6480000" cy="288000"/>
          </a:xfrm>
        </p:spPr>
        <p:txBody>
          <a:bodyPr/>
          <a:lstStyle>
            <a:lvl1pPr>
              <a:defRPr>
                <a:solidFill>
                  <a:schemeClr val="bg1"/>
                </a:solidFill>
              </a:defRPr>
            </a:lvl1pPr>
          </a:lstStyle>
          <a:p>
            <a:endParaRPr lang="en-GB"/>
          </a:p>
        </p:txBody>
      </p:sp>
    </p:spTree>
    <p:extLst>
      <p:ext uri="{BB962C8B-B14F-4D97-AF65-F5344CB8AC3E}">
        <p14:creationId xmlns:p14="http://schemas.microsoft.com/office/powerpoint/2010/main" val="70126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Cover 2">
    <p:spTree>
      <p:nvGrpSpPr>
        <p:cNvPr id="1" name=""/>
        <p:cNvGrpSpPr/>
        <p:nvPr/>
      </p:nvGrpSpPr>
      <p:grpSpPr>
        <a:xfrm>
          <a:off x="0" y="0"/>
          <a:ext cx="0" cy="0"/>
          <a:chOff x="0" y="0"/>
          <a:chExt cx="0" cy="0"/>
        </a:xfrm>
      </p:grpSpPr>
      <p:sp>
        <p:nvSpPr>
          <p:cNvPr id="14" name="Subtitle 2">
            <a:extLst>
              <a:ext uri="{FF2B5EF4-FFF2-40B4-BE49-F238E27FC236}">
                <a16:creationId xmlns:a16="http://schemas.microsoft.com/office/drawing/2014/main" id="{F9C8A500-4B81-7B48-A31E-8B8957A3E242}"/>
              </a:ext>
            </a:extLst>
          </p:cNvPr>
          <p:cNvSpPr>
            <a:spLocks noGrp="1"/>
          </p:cNvSpPr>
          <p:nvPr>
            <p:ph type="subTitle" idx="1" hasCustomPrompt="1"/>
          </p:nvPr>
        </p:nvSpPr>
        <p:spPr>
          <a:xfrm>
            <a:off x="648000" y="5148000"/>
            <a:ext cx="6480000" cy="612000"/>
          </a:xfrm>
          <a:prstGeom prst="rect">
            <a:avLst/>
          </a:prstGeom>
          <a:noFill/>
        </p:spPr>
        <p:txBody>
          <a:bodyPr wrap="square" rIns="0">
            <a:noAutofit/>
          </a:bodyPr>
          <a:lstStyle>
            <a:lvl1pPr marL="0" indent="0" algn="l">
              <a:lnSpc>
                <a:spcPct val="100000"/>
              </a:lnSpc>
              <a:spcBef>
                <a:spcPts val="0"/>
              </a:spcBef>
              <a:buNone/>
              <a:defRPr lang="en-US" sz="2000" b="1" i="0" kern="1200" dirty="0" smtClean="0">
                <a:solidFill>
                  <a:schemeClr val="bg2"/>
                </a:solidFill>
                <a:latin typeface="Calibri" panose="020F0502020204030204" pitchFamily="34" charset="0"/>
                <a:ea typeface="Roboto" panose="02000000000000000000" pitchFamily="2" charset="0"/>
                <a:cs typeface="Calibri" panose="020F050202020403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SUBTITLE</a:t>
            </a:r>
            <a:endParaRPr lang="en-GB"/>
          </a:p>
        </p:txBody>
      </p:sp>
      <p:sp>
        <p:nvSpPr>
          <p:cNvPr id="15" name="Title 1">
            <a:extLst>
              <a:ext uri="{FF2B5EF4-FFF2-40B4-BE49-F238E27FC236}">
                <a16:creationId xmlns:a16="http://schemas.microsoft.com/office/drawing/2014/main" id="{0CF7CA3F-1067-F24A-AC49-D34BAF0EEC2C}"/>
              </a:ext>
            </a:extLst>
          </p:cNvPr>
          <p:cNvSpPr>
            <a:spLocks noGrp="1"/>
          </p:cNvSpPr>
          <p:nvPr>
            <p:ph type="ctrTitle" hasCustomPrompt="1"/>
          </p:nvPr>
        </p:nvSpPr>
        <p:spPr>
          <a:xfrm>
            <a:off x="648000" y="3186000"/>
            <a:ext cx="6480000" cy="1800000"/>
          </a:xfrm>
          <a:prstGeom prst="rect">
            <a:avLst/>
          </a:prstGeom>
        </p:spPr>
        <p:txBody>
          <a:bodyPr wrap="square" rIns="0" anchor="b" anchorCtr="0">
            <a:noAutofit/>
          </a:bodyPr>
          <a:lstStyle>
            <a:lvl1pPr marL="0" algn="l" defTabSz="914400" rtl="0" eaLnBrk="1" latinLnBrk="0" hangingPunct="1">
              <a:lnSpc>
                <a:spcPct val="100000"/>
              </a:lnSpc>
              <a:defRPr lang="en-GB" sz="3600" b="1" i="0" kern="1200" dirty="0">
                <a:solidFill>
                  <a:schemeClr val="accent3"/>
                </a:solidFill>
                <a:latin typeface="Cambria" panose="02040503050406030204" pitchFamily="18" charset="0"/>
                <a:ea typeface="Cambria" panose="02040503050406030204" pitchFamily="18" charset="0"/>
                <a:cs typeface="Cambria" panose="02040503050406030204" pitchFamily="18" charset="0"/>
              </a:defRPr>
            </a:lvl1pPr>
          </a:lstStyle>
          <a:p>
            <a:r>
              <a:rPr lang="en-US"/>
              <a:t>Click to edit</a:t>
            </a:r>
            <a:br>
              <a:rPr lang="en-US"/>
            </a:br>
            <a:r>
              <a:rPr lang="en-US"/>
              <a:t>presentation title</a:t>
            </a:r>
            <a:endParaRPr lang="en-GB"/>
          </a:p>
        </p:txBody>
      </p:sp>
      <p:pic>
        <p:nvPicPr>
          <p:cNvPr id="3" name="Picture 2">
            <a:extLst>
              <a:ext uri="{FF2B5EF4-FFF2-40B4-BE49-F238E27FC236}">
                <a16:creationId xmlns:a16="http://schemas.microsoft.com/office/drawing/2014/main" id="{FF6CCC59-4C24-6A48-9D5A-52104DDB4F17}"/>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0" y="0"/>
            <a:ext cx="12192000" cy="3992400"/>
          </a:xfrm>
          <a:prstGeom prst="rect">
            <a:avLst/>
          </a:prstGeom>
          <a:effectLst/>
        </p:spPr>
      </p:pic>
      <p:sp>
        <p:nvSpPr>
          <p:cNvPr id="4" name="Footer Placeholder 3">
            <a:extLst>
              <a:ext uri="{FF2B5EF4-FFF2-40B4-BE49-F238E27FC236}">
                <a16:creationId xmlns:a16="http://schemas.microsoft.com/office/drawing/2014/main" id="{C4E426A2-D813-4668-B846-DD006E76DECE}"/>
              </a:ext>
            </a:extLst>
          </p:cNvPr>
          <p:cNvSpPr>
            <a:spLocks noGrp="1"/>
          </p:cNvSpPr>
          <p:nvPr>
            <p:ph type="ftr" sz="quarter" idx="10"/>
          </p:nvPr>
        </p:nvSpPr>
        <p:spPr>
          <a:xfrm>
            <a:off x="648000" y="6199200"/>
            <a:ext cx="6480000" cy="288000"/>
          </a:xfrm>
        </p:spPr>
        <p:txBody>
          <a:bodyPr/>
          <a:lstStyle/>
          <a:p>
            <a:endParaRPr lang="en-GB"/>
          </a:p>
        </p:txBody>
      </p:sp>
    </p:spTree>
    <p:extLst>
      <p:ext uri="{BB962C8B-B14F-4D97-AF65-F5344CB8AC3E}">
        <p14:creationId xmlns:p14="http://schemas.microsoft.com/office/powerpoint/2010/main" val="27193805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Divider 1">
    <p:bg>
      <p:bgRef idx="1001">
        <a:schemeClr val="bg2"/>
      </p:bgRef>
    </p:bg>
    <p:spTree>
      <p:nvGrpSpPr>
        <p:cNvPr id="1" name=""/>
        <p:cNvGrpSpPr/>
        <p:nvPr/>
      </p:nvGrpSpPr>
      <p:grpSpPr>
        <a:xfrm>
          <a:off x="0" y="0"/>
          <a:ext cx="0" cy="0"/>
          <a:chOff x="0" y="0"/>
          <a:chExt cx="0" cy="0"/>
        </a:xfrm>
      </p:grpSpPr>
      <p:sp>
        <p:nvSpPr>
          <p:cNvPr id="9" name="Oval 8">
            <a:extLst>
              <a:ext uri="{FF2B5EF4-FFF2-40B4-BE49-F238E27FC236}">
                <a16:creationId xmlns:a16="http://schemas.microsoft.com/office/drawing/2014/main" id="{FBECC1AF-2988-4AB4-93E1-CF5B1CE82B4A}"/>
              </a:ext>
            </a:extLst>
          </p:cNvPr>
          <p:cNvSpPr/>
          <p:nvPr userDrawn="1"/>
        </p:nvSpPr>
        <p:spPr>
          <a:xfrm>
            <a:off x="11246400" y="6209041"/>
            <a:ext cx="468000" cy="468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7" name="Picture 16">
            <a:extLst>
              <a:ext uri="{FF2B5EF4-FFF2-40B4-BE49-F238E27FC236}">
                <a16:creationId xmlns:a16="http://schemas.microsoft.com/office/drawing/2014/main" id="{A95CC4F6-0757-4B3C-87C4-C2F950410E7F}"/>
              </a:ext>
            </a:extLst>
          </p:cNvPr>
          <p:cNvPicPr>
            <a:picLocks noChangeAspect="1"/>
          </p:cNvPicPr>
          <p:nvPr userDrawn="1"/>
        </p:nvPicPr>
        <p:blipFill rotWithShape="1">
          <a:blip r:embed="rId2" cstate="email">
            <a:alphaModFix amt="50000"/>
            <a:extLst>
              <a:ext uri="{28A0092B-C50C-407E-A947-70E740481C1C}">
                <a14:useLocalDpi xmlns:a14="http://schemas.microsoft.com/office/drawing/2010/main"/>
              </a:ext>
            </a:extLst>
          </a:blip>
          <a:srcRect/>
          <a:stretch/>
        </p:blipFill>
        <p:spPr>
          <a:xfrm rot="20836538" flipH="1">
            <a:off x="-798425" y="-1039782"/>
            <a:ext cx="11407289" cy="5977918"/>
          </a:xfrm>
          <a:custGeom>
            <a:avLst/>
            <a:gdLst>
              <a:gd name="connsiteX0" fmla="*/ 10057435 w 11407289"/>
              <a:gd name="connsiteY0" fmla="*/ 0 h 5977918"/>
              <a:gd name="connsiteX1" fmla="*/ 0 w 11407289"/>
              <a:gd name="connsiteY1" fmla="*/ 2271036 h 5977918"/>
              <a:gd name="connsiteX2" fmla="*/ 0 w 11407289"/>
              <a:gd name="connsiteY2" fmla="*/ 5977918 h 5977918"/>
              <a:gd name="connsiteX3" fmla="*/ 11407289 w 11407289"/>
              <a:gd name="connsiteY3" fmla="*/ 5977918 h 5977918"/>
            </a:gdLst>
            <a:ahLst/>
            <a:cxnLst>
              <a:cxn ang="0">
                <a:pos x="connsiteX0" y="connsiteY0"/>
              </a:cxn>
              <a:cxn ang="0">
                <a:pos x="connsiteX1" y="connsiteY1"/>
              </a:cxn>
              <a:cxn ang="0">
                <a:pos x="connsiteX2" y="connsiteY2"/>
              </a:cxn>
              <a:cxn ang="0">
                <a:pos x="connsiteX3" y="connsiteY3"/>
              </a:cxn>
            </a:cxnLst>
            <a:rect l="l" t="t" r="r" b="b"/>
            <a:pathLst>
              <a:path w="11407289" h="5977918">
                <a:moveTo>
                  <a:pt x="10057435" y="0"/>
                </a:moveTo>
                <a:lnTo>
                  <a:pt x="0" y="2271036"/>
                </a:lnTo>
                <a:lnTo>
                  <a:pt x="0" y="5977918"/>
                </a:lnTo>
                <a:lnTo>
                  <a:pt x="11407289" y="5977918"/>
                </a:lnTo>
                <a:close/>
              </a:path>
            </a:pathLst>
          </a:custGeom>
        </p:spPr>
      </p:pic>
      <p:sp>
        <p:nvSpPr>
          <p:cNvPr id="14" name="Title 1">
            <a:extLst>
              <a:ext uri="{FF2B5EF4-FFF2-40B4-BE49-F238E27FC236}">
                <a16:creationId xmlns:a16="http://schemas.microsoft.com/office/drawing/2014/main" id="{07F21C2C-15A4-7F45-B0CB-86AEEB9C4838}"/>
              </a:ext>
            </a:extLst>
          </p:cNvPr>
          <p:cNvSpPr>
            <a:spLocks noGrp="1"/>
          </p:cNvSpPr>
          <p:nvPr>
            <p:ph type="ctrTitle" hasCustomPrompt="1"/>
          </p:nvPr>
        </p:nvSpPr>
        <p:spPr>
          <a:xfrm>
            <a:off x="648000" y="4021055"/>
            <a:ext cx="6480000" cy="1198800"/>
          </a:xfrm>
          <a:prstGeom prst="rect">
            <a:avLst/>
          </a:prstGeom>
        </p:spPr>
        <p:txBody>
          <a:bodyPr wrap="square" rIns="0" anchor="b" anchorCtr="0">
            <a:noAutofit/>
          </a:bodyPr>
          <a:lstStyle>
            <a:lvl1pPr marL="0" algn="l" defTabSz="914400" rtl="0" eaLnBrk="1" latinLnBrk="0" hangingPunct="1">
              <a:lnSpc>
                <a:spcPct val="100000"/>
              </a:lnSpc>
              <a:defRPr lang="en-GB" sz="3600" b="1" i="0" kern="1200" dirty="0">
                <a:solidFill>
                  <a:schemeClr val="accent3"/>
                </a:solidFill>
                <a:latin typeface="Cambria" panose="02040503050406030204" pitchFamily="18" charset="0"/>
                <a:ea typeface="Cambria" panose="02040503050406030204" pitchFamily="18" charset="0"/>
                <a:cs typeface="Cambria" panose="02040503050406030204" pitchFamily="18" charset="0"/>
              </a:defRPr>
            </a:lvl1pPr>
          </a:lstStyle>
          <a:p>
            <a:r>
              <a:rPr lang="en-US"/>
              <a:t>Click to edit</a:t>
            </a:r>
            <a:br>
              <a:rPr lang="en-US"/>
            </a:br>
            <a:r>
              <a:rPr lang="en-US"/>
              <a:t>section title</a:t>
            </a:r>
            <a:endParaRPr lang="en-GB"/>
          </a:p>
        </p:txBody>
      </p:sp>
      <p:sp>
        <p:nvSpPr>
          <p:cNvPr id="20" name="Subtitle 2">
            <a:extLst>
              <a:ext uri="{FF2B5EF4-FFF2-40B4-BE49-F238E27FC236}">
                <a16:creationId xmlns:a16="http://schemas.microsoft.com/office/drawing/2014/main" id="{AE22EDCA-5C28-E347-ACF4-79FD5EE059C9}"/>
              </a:ext>
            </a:extLst>
          </p:cNvPr>
          <p:cNvSpPr>
            <a:spLocks noGrp="1"/>
          </p:cNvSpPr>
          <p:nvPr>
            <p:ph type="subTitle" idx="1" hasCustomPrompt="1"/>
          </p:nvPr>
        </p:nvSpPr>
        <p:spPr>
          <a:xfrm>
            <a:off x="648000" y="5349600"/>
            <a:ext cx="6480000" cy="612000"/>
          </a:xfrm>
          <a:prstGeom prst="rect">
            <a:avLst/>
          </a:prstGeom>
          <a:noFill/>
        </p:spPr>
        <p:txBody>
          <a:bodyPr wrap="square" rIns="0">
            <a:noAutofit/>
          </a:bodyPr>
          <a:lstStyle>
            <a:lvl1pPr marL="0" indent="0" algn="l">
              <a:lnSpc>
                <a:spcPct val="100000"/>
              </a:lnSpc>
              <a:spcBef>
                <a:spcPts val="0"/>
              </a:spcBef>
              <a:buNone/>
              <a:defRPr lang="en-US" sz="2000" b="1" i="0" kern="1200" dirty="0" smtClean="0">
                <a:solidFill>
                  <a:schemeClr val="bg1"/>
                </a:solidFill>
                <a:latin typeface="Calibri" panose="020F0502020204030204" pitchFamily="34" charset="0"/>
                <a:ea typeface="Roboto" panose="02000000000000000000" pitchFamily="2" charset="0"/>
                <a:cs typeface="Calibri" panose="020F050202020403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SUBTITLE</a:t>
            </a:r>
            <a:endParaRPr lang="en-GB"/>
          </a:p>
        </p:txBody>
      </p:sp>
      <p:pic>
        <p:nvPicPr>
          <p:cNvPr id="11" name="Graphic 10">
            <a:extLst>
              <a:ext uri="{FF2B5EF4-FFF2-40B4-BE49-F238E27FC236}">
                <a16:creationId xmlns:a16="http://schemas.microsoft.com/office/drawing/2014/main" id="{805027B8-451C-0745-8CDE-BE69F40B1678}"/>
              </a:ext>
            </a:extLst>
          </p:cNvPr>
          <p:cNvPicPr>
            <a:picLocks noChangeAspect="1"/>
          </p:cNvPicPr>
          <p:nvPr userDrawn="1"/>
        </p:nvPicPr>
        <p:blipFill>
          <a:blip r:embed="rId3" cstate="email">
            <a:extLst>
              <a:ext uri="{28A0092B-C50C-407E-A947-70E740481C1C}">
                <a14:useLocalDpi xmlns:a14="http://schemas.microsoft.com/office/drawing/2010/main"/>
              </a:ext>
              <a:ext uri="{96DAC541-7B7A-43D3-8B79-37D633B846F1}">
                <asvg:svgBlip xmlns:asvg="http://schemas.microsoft.com/office/drawing/2016/SVG/main" r:embed="rId4"/>
              </a:ext>
            </a:extLst>
          </a:blip>
          <a:srcRect/>
          <a:stretch/>
        </p:blipFill>
        <p:spPr>
          <a:xfrm>
            <a:off x="9223200" y="100800"/>
            <a:ext cx="2739898" cy="1039876"/>
          </a:xfrm>
          <a:prstGeom prst="rect">
            <a:avLst/>
          </a:prstGeom>
        </p:spPr>
      </p:pic>
      <p:sp>
        <p:nvSpPr>
          <p:cNvPr id="12" name="Oval 11">
            <a:extLst>
              <a:ext uri="{FF2B5EF4-FFF2-40B4-BE49-F238E27FC236}">
                <a16:creationId xmlns:a16="http://schemas.microsoft.com/office/drawing/2014/main" id="{4C1C3BD2-E178-F345-B79F-1DD61424D982}"/>
              </a:ext>
            </a:extLst>
          </p:cNvPr>
          <p:cNvSpPr/>
          <p:nvPr userDrawn="1"/>
        </p:nvSpPr>
        <p:spPr>
          <a:xfrm>
            <a:off x="11659209" y="6116400"/>
            <a:ext cx="185282" cy="185282"/>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Footer Placeholder 1">
            <a:extLst>
              <a:ext uri="{FF2B5EF4-FFF2-40B4-BE49-F238E27FC236}">
                <a16:creationId xmlns:a16="http://schemas.microsoft.com/office/drawing/2014/main" id="{7188705B-688D-4BBE-AFA8-803C008BA5FF}"/>
              </a:ext>
            </a:extLst>
          </p:cNvPr>
          <p:cNvSpPr>
            <a:spLocks noGrp="1"/>
          </p:cNvSpPr>
          <p:nvPr>
            <p:ph type="ftr" sz="quarter" idx="10"/>
          </p:nvPr>
        </p:nvSpPr>
        <p:spPr>
          <a:xfrm>
            <a:off x="648000" y="6199200"/>
            <a:ext cx="6480000" cy="288000"/>
          </a:xfrm>
        </p:spPr>
        <p:txBody>
          <a:bodyPr/>
          <a:lstStyle>
            <a:lvl1pPr>
              <a:defRPr>
                <a:solidFill>
                  <a:schemeClr val="bg1"/>
                </a:solidFill>
              </a:defRPr>
            </a:lvl1pPr>
          </a:lstStyle>
          <a:p>
            <a:endParaRPr lang="en-GB"/>
          </a:p>
        </p:txBody>
      </p:sp>
      <p:sp>
        <p:nvSpPr>
          <p:cNvPr id="5" name="Slide Number Placeholder 4">
            <a:extLst>
              <a:ext uri="{FF2B5EF4-FFF2-40B4-BE49-F238E27FC236}">
                <a16:creationId xmlns:a16="http://schemas.microsoft.com/office/drawing/2014/main" id="{C097530E-185C-4015-9C90-EA4D9289A8B7}"/>
              </a:ext>
            </a:extLst>
          </p:cNvPr>
          <p:cNvSpPr>
            <a:spLocks noGrp="1"/>
          </p:cNvSpPr>
          <p:nvPr>
            <p:ph type="sldNum" sz="quarter" idx="11"/>
          </p:nvPr>
        </p:nvSpPr>
        <p:spPr>
          <a:xfrm>
            <a:off x="11264400" y="6331441"/>
            <a:ext cx="432000" cy="223200"/>
          </a:xfrm>
          <a:prstGeom prst="rect">
            <a:avLst/>
          </a:prstGeom>
          <a:noFill/>
        </p:spPr>
        <p:txBody>
          <a:bodyPr/>
          <a:lstStyle>
            <a:lvl1pPr>
              <a:defRPr>
                <a:solidFill>
                  <a:schemeClr val="bg2"/>
                </a:solidFill>
              </a:defRPr>
            </a:lvl1pPr>
          </a:lstStyle>
          <a:p>
            <a:fld id="{D38BAEAC-A895-4A01-AB9B-F6141799970D}" type="slidenum">
              <a:rPr lang="en-GB" smtClean="0"/>
              <a:pPr/>
              <a:t>‹#›</a:t>
            </a:fld>
            <a:endParaRPr lang="en-GB"/>
          </a:p>
        </p:txBody>
      </p:sp>
    </p:spTree>
    <p:extLst>
      <p:ext uri="{BB962C8B-B14F-4D97-AF65-F5344CB8AC3E}">
        <p14:creationId xmlns:p14="http://schemas.microsoft.com/office/powerpoint/2010/main" val="3819773935"/>
      </p:ext>
    </p:extLst>
  </p:cSld>
  <p:clrMapOvr>
    <a:overrideClrMapping bg1="lt1" tx1="dk1" bg2="lt2" tx2="dk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Divider 2">
    <p:spTree>
      <p:nvGrpSpPr>
        <p:cNvPr id="1" name=""/>
        <p:cNvGrpSpPr/>
        <p:nvPr/>
      </p:nvGrpSpPr>
      <p:grpSpPr>
        <a:xfrm>
          <a:off x="0" y="0"/>
          <a:ext cx="0" cy="0"/>
          <a:chOff x="0" y="0"/>
          <a:chExt cx="0" cy="0"/>
        </a:xfrm>
      </p:grpSpPr>
      <p:sp>
        <p:nvSpPr>
          <p:cNvPr id="10" name="Oval 9">
            <a:extLst>
              <a:ext uri="{FF2B5EF4-FFF2-40B4-BE49-F238E27FC236}">
                <a16:creationId xmlns:a16="http://schemas.microsoft.com/office/drawing/2014/main" id="{90CEEC2E-124A-4F43-BAB2-FA91BE5909C2}"/>
              </a:ext>
            </a:extLst>
          </p:cNvPr>
          <p:cNvSpPr/>
          <p:nvPr userDrawn="1"/>
        </p:nvSpPr>
        <p:spPr>
          <a:xfrm>
            <a:off x="11246400" y="6209041"/>
            <a:ext cx="468000" cy="468000"/>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 name="Picture 19">
            <a:extLst>
              <a:ext uri="{FF2B5EF4-FFF2-40B4-BE49-F238E27FC236}">
                <a16:creationId xmlns:a16="http://schemas.microsoft.com/office/drawing/2014/main" id="{30CAC459-CD5F-4270-8F31-936D75972770}"/>
              </a:ext>
            </a:extLst>
          </p:cNvPr>
          <p:cNvPicPr>
            <a:picLocks noChangeAspect="1"/>
          </p:cNvPicPr>
          <p:nvPr userDrawn="1"/>
        </p:nvPicPr>
        <p:blipFill rotWithShape="1">
          <a:blip r:embed="rId2" cstate="email">
            <a:alphaModFix amt="50000"/>
            <a:extLst>
              <a:ext uri="{28A0092B-C50C-407E-A947-70E740481C1C}">
                <a14:useLocalDpi xmlns:a14="http://schemas.microsoft.com/office/drawing/2010/main"/>
              </a:ext>
            </a:extLst>
          </a:blip>
          <a:srcRect l="-2"/>
          <a:stretch/>
        </p:blipFill>
        <p:spPr>
          <a:xfrm rot="20820000" flipH="1">
            <a:off x="-850331" y="-1600212"/>
            <a:ext cx="12010007" cy="6380624"/>
          </a:xfrm>
          <a:custGeom>
            <a:avLst/>
            <a:gdLst>
              <a:gd name="connsiteX0" fmla="*/ 0 w 12010007"/>
              <a:gd name="connsiteY0" fmla="*/ 2944750 h 6380624"/>
              <a:gd name="connsiteX1" fmla="*/ 0 w 12010007"/>
              <a:gd name="connsiteY1" fmla="*/ 6380624 h 6380624"/>
              <a:gd name="connsiteX2" fmla="*/ 12010007 w 12010007"/>
              <a:gd name="connsiteY2" fmla="*/ 6380624 h 6380624"/>
              <a:gd name="connsiteX3" fmla="*/ 12010007 w 12010007"/>
              <a:gd name="connsiteY3" fmla="*/ 5755018 h 6380624"/>
              <a:gd name="connsiteX4" fmla="*/ 11893580 w 12010007"/>
              <a:gd name="connsiteY4" fmla="*/ 5781898 h 6380624"/>
              <a:gd name="connsiteX5" fmla="*/ 10669867 w 12010007"/>
              <a:gd name="connsiteY5" fmla="*/ 481418 h 6380624"/>
              <a:gd name="connsiteX6" fmla="*/ 0 w 12010007"/>
              <a:gd name="connsiteY6" fmla="*/ 0 h 6380624"/>
              <a:gd name="connsiteX7" fmla="*/ 0 w 12010007"/>
              <a:gd name="connsiteY7" fmla="*/ 193017 h 6380624"/>
              <a:gd name="connsiteX8" fmla="*/ 836047 w 12010007"/>
              <a:gd name="connsiteY8" fmla="*/ 0 h 6380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010007" h="6380624">
                <a:moveTo>
                  <a:pt x="0" y="2944750"/>
                </a:moveTo>
                <a:lnTo>
                  <a:pt x="0" y="6380624"/>
                </a:lnTo>
                <a:lnTo>
                  <a:pt x="12010007" y="6380624"/>
                </a:lnTo>
                <a:lnTo>
                  <a:pt x="12010007" y="5755018"/>
                </a:lnTo>
                <a:lnTo>
                  <a:pt x="11893580" y="5781898"/>
                </a:lnTo>
                <a:lnTo>
                  <a:pt x="10669867" y="481418"/>
                </a:lnTo>
                <a:close/>
                <a:moveTo>
                  <a:pt x="0" y="0"/>
                </a:moveTo>
                <a:lnTo>
                  <a:pt x="0" y="193017"/>
                </a:lnTo>
                <a:lnTo>
                  <a:pt x="836047" y="0"/>
                </a:lnTo>
                <a:close/>
              </a:path>
            </a:pathLst>
          </a:custGeom>
        </p:spPr>
      </p:pic>
      <p:pic>
        <p:nvPicPr>
          <p:cNvPr id="9" name="Graphic 8">
            <a:extLst>
              <a:ext uri="{FF2B5EF4-FFF2-40B4-BE49-F238E27FC236}">
                <a16:creationId xmlns:a16="http://schemas.microsoft.com/office/drawing/2014/main" id="{AEEA461E-D8BF-5C4F-A437-9C7C874F9B3E}"/>
              </a:ext>
            </a:extLst>
          </p:cNvPr>
          <p:cNvPicPr>
            <a:picLocks noChangeAspect="1"/>
          </p:cNvPicPr>
          <p:nvPr userDrawn="1"/>
        </p:nvPicPr>
        <p:blipFill>
          <a:blip r:embed="rId3" cstate="email">
            <a:extLst>
              <a:ext uri="{28A0092B-C50C-407E-A947-70E740481C1C}">
                <a14:useLocalDpi xmlns:a14="http://schemas.microsoft.com/office/drawing/2010/main"/>
              </a:ext>
              <a:ext uri="{96DAC541-7B7A-43D3-8B79-37D633B846F1}">
                <asvg:svgBlip xmlns:asvg="http://schemas.microsoft.com/office/drawing/2016/SVG/main" r:embed="rId4"/>
              </a:ext>
            </a:extLst>
          </a:blip>
          <a:srcRect/>
          <a:stretch/>
        </p:blipFill>
        <p:spPr>
          <a:xfrm>
            <a:off x="9223200" y="100800"/>
            <a:ext cx="2739898" cy="1039876"/>
          </a:xfrm>
          <a:prstGeom prst="rect">
            <a:avLst/>
          </a:prstGeom>
        </p:spPr>
      </p:pic>
      <p:sp>
        <p:nvSpPr>
          <p:cNvPr id="18" name="Oval 17">
            <a:extLst>
              <a:ext uri="{FF2B5EF4-FFF2-40B4-BE49-F238E27FC236}">
                <a16:creationId xmlns:a16="http://schemas.microsoft.com/office/drawing/2014/main" id="{C95BE32C-A41F-A240-843B-0AD0696F6938}"/>
              </a:ext>
            </a:extLst>
          </p:cNvPr>
          <p:cNvSpPr/>
          <p:nvPr userDrawn="1"/>
        </p:nvSpPr>
        <p:spPr>
          <a:xfrm>
            <a:off x="11659209" y="6116400"/>
            <a:ext cx="185282" cy="185282"/>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itle 1">
            <a:extLst>
              <a:ext uri="{FF2B5EF4-FFF2-40B4-BE49-F238E27FC236}">
                <a16:creationId xmlns:a16="http://schemas.microsoft.com/office/drawing/2014/main" id="{7A0B13B9-CAF2-4EC9-A8F3-F68487F92953}"/>
              </a:ext>
            </a:extLst>
          </p:cNvPr>
          <p:cNvSpPr>
            <a:spLocks noGrp="1"/>
          </p:cNvSpPr>
          <p:nvPr>
            <p:ph type="ctrTitle" hasCustomPrompt="1"/>
          </p:nvPr>
        </p:nvSpPr>
        <p:spPr>
          <a:xfrm>
            <a:off x="648000" y="4021200"/>
            <a:ext cx="6480000" cy="1198800"/>
          </a:xfrm>
          <a:prstGeom prst="rect">
            <a:avLst/>
          </a:prstGeom>
        </p:spPr>
        <p:txBody>
          <a:bodyPr wrap="square" rIns="0" anchor="b" anchorCtr="0">
            <a:noAutofit/>
          </a:bodyPr>
          <a:lstStyle>
            <a:lvl1pPr marL="0" algn="l" defTabSz="914400" rtl="0" eaLnBrk="1" latinLnBrk="0" hangingPunct="1">
              <a:lnSpc>
                <a:spcPct val="100000"/>
              </a:lnSpc>
              <a:defRPr lang="en-GB" sz="3600" b="1" i="0" kern="1200" dirty="0">
                <a:solidFill>
                  <a:schemeClr val="accent3"/>
                </a:solidFill>
                <a:latin typeface="Cambria" panose="02040503050406030204" pitchFamily="18" charset="0"/>
                <a:ea typeface="Cambria" panose="02040503050406030204" pitchFamily="18" charset="0"/>
                <a:cs typeface="Cambria" panose="02040503050406030204" pitchFamily="18" charset="0"/>
              </a:defRPr>
            </a:lvl1pPr>
          </a:lstStyle>
          <a:p>
            <a:r>
              <a:rPr lang="en-US"/>
              <a:t>Click to edit</a:t>
            </a:r>
            <a:br>
              <a:rPr lang="en-US"/>
            </a:br>
            <a:r>
              <a:rPr lang="en-US"/>
              <a:t>section title</a:t>
            </a:r>
            <a:endParaRPr lang="en-GB"/>
          </a:p>
        </p:txBody>
      </p:sp>
      <p:sp>
        <p:nvSpPr>
          <p:cNvPr id="12" name="Subtitle 2">
            <a:extLst>
              <a:ext uri="{FF2B5EF4-FFF2-40B4-BE49-F238E27FC236}">
                <a16:creationId xmlns:a16="http://schemas.microsoft.com/office/drawing/2014/main" id="{53A914C4-D3BA-45F7-9461-428FDE0928E4}"/>
              </a:ext>
            </a:extLst>
          </p:cNvPr>
          <p:cNvSpPr>
            <a:spLocks noGrp="1"/>
          </p:cNvSpPr>
          <p:nvPr>
            <p:ph type="subTitle" idx="1" hasCustomPrompt="1"/>
          </p:nvPr>
        </p:nvSpPr>
        <p:spPr>
          <a:xfrm>
            <a:off x="648000" y="5349600"/>
            <a:ext cx="6480000" cy="612000"/>
          </a:xfrm>
          <a:prstGeom prst="rect">
            <a:avLst/>
          </a:prstGeom>
          <a:noFill/>
        </p:spPr>
        <p:txBody>
          <a:bodyPr wrap="square" rIns="0">
            <a:noAutofit/>
          </a:bodyPr>
          <a:lstStyle>
            <a:lvl1pPr marL="0" indent="0" algn="l">
              <a:lnSpc>
                <a:spcPct val="100000"/>
              </a:lnSpc>
              <a:spcBef>
                <a:spcPts val="0"/>
              </a:spcBef>
              <a:buNone/>
              <a:defRPr lang="en-US" sz="2000" b="1" i="0" kern="1200" dirty="0" smtClean="0">
                <a:solidFill>
                  <a:schemeClr val="bg2"/>
                </a:solidFill>
                <a:latin typeface="Calibri" panose="020F0502020204030204" pitchFamily="34" charset="0"/>
                <a:ea typeface="Roboto" panose="02000000000000000000" pitchFamily="2" charset="0"/>
                <a:cs typeface="Calibri" panose="020F050202020403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SUBTITLE</a:t>
            </a:r>
            <a:endParaRPr lang="en-GB"/>
          </a:p>
        </p:txBody>
      </p:sp>
      <p:sp>
        <p:nvSpPr>
          <p:cNvPr id="2" name="Footer Placeholder 1">
            <a:extLst>
              <a:ext uri="{FF2B5EF4-FFF2-40B4-BE49-F238E27FC236}">
                <a16:creationId xmlns:a16="http://schemas.microsoft.com/office/drawing/2014/main" id="{749F15BE-4C55-4B27-97B4-2BDB6EB08C0C}"/>
              </a:ext>
            </a:extLst>
          </p:cNvPr>
          <p:cNvSpPr>
            <a:spLocks noGrp="1"/>
          </p:cNvSpPr>
          <p:nvPr>
            <p:ph type="ftr" sz="quarter" idx="10"/>
          </p:nvPr>
        </p:nvSpPr>
        <p:spPr>
          <a:xfrm>
            <a:off x="648000" y="6199200"/>
            <a:ext cx="6480000" cy="288000"/>
          </a:xfrm>
        </p:spPr>
        <p:txBody>
          <a:bodyPr/>
          <a:lstStyle/>
          <a:p>
            <a:endParaRPr lang="en-GB"/>
          </a:p>
        </p:txBody>
      </p:sp>
      <p:sp>
        <p:nvSpPr>
          <p:cNvPr id="5" name="Slide Number Placeholder 4">
            <a:extLst>
              <a:ext uri="{FF2B5EF4-FFF2-40B4-BE49-F238E27FC236}">
                <a16:creationId xmlns:a16="http://schemas.microsoft.com/office/drawing/2014/main" id="{E607CB13-19E5-4C77-B31A-083A9D11C03E}"/>
              </a:ext>
            </a:extLst>
          </p:cNvPr>
          <p:cNvSpPr>
            <a:spLocks noGrp="1"/>
          </p:cNvSpPr>
          <p:nvPr>
            <p:ph type="sldNum" sz="quarter" idx="11"/>
          </p:nvPr>
        </p:nvSpPr>
        <p:spPr>
          <a:xfrm>
            <a:off x="11264400" y="6331441"/>
            <a:ext cx="432000" cy="223200"/>
          </a:xfrm>
          <a:prstGeom prst="rect">
            <a:avLst/>
          </a:prstGeom>
          <a:noFill/>
        </p:spPr>
        <p:txBody>
          <a:bodyPr/>
          <a:lstStyle>
            <a:lvl1pPr>
              <a:defRPr>
                <a:solidFill>
                  <a:schemeClr val="bg1"/>
                </a:solidFill>
              </a:defRPr>
            </a:lvl1pPr>
          </a:lstStyle>
          <a:p>
            <a:fld id="{D38BAEAC-A895-4A01-AB9B-F6141799970D}" type="slidenum">
              <a:rPr lang="en-GB" smtClean="0"/>
              <a:pPr/>
              <a:t>‹#›</a:t>
            </a:fld>
            <a:endParaRPr lang="en-GB"/>
          </a:p>
        </p:txBody>
      </p:sp>
    </p:spTree>
    <p:extLst>
      <p:ext uri="{BB962C8B-B14F-4D97-AF65-F5344CB8AC3E}">
        <p14:creationId xmlns:p14="http://schemas.microsoft.com/office/powerpoint/2010/main" val="4287297933"/>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tandar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9E0E6-DC75-4B44-AE36-90944DF9C937}"/>
              </a:ext>
            </a:extLst>
          </p:cNvPr>
          <p:cNvSpPr>
            <a:spLocks noGrp="1"/>
          </p:cNvSpPr>
          <p:nvPr>
            <p:ph type="title"/>
          </p:nvPr>
        </p:nvSpPr>
        <p:spPr>
          <a:xfrm>
            <a:off x="548282" y="180000"/>
            <a:ext cx="8640000" cy="720000"/>
          </a:xfrm>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A4AEFFC-91EA-4EA6-9D8A-02E7CDB261BF}"/>
              </a:ext>
            </a:extLst>
          </p:cNvPr>
          <p:cNvSpPr>
            <a:spLocks noGrp="1"/>
          </p:cNvSpPr>
          <p:nvPr>
            <p:ph idx="1"/>
          </p:nvPr>
        </p:nvSpPr>
        <p:spPr/>
        <p:txBody>
          <a:bodyPr/>
          <a:lstStyle>
            <a:lvl1pPr marL="288000" indent="-288000">
              <a:spcBef>
                <a:spcPts val="1200"/>
              </a:spcBef>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Footer Placeholder 4">
            <a:extLst>
              <a:ext uri="{FF2B5EF4-FFF2-40B4-BE49-F238E27FC236}">
                <a16:creationId xmlns:a16="http://schemas.microsoft.com/office/drawing/2014/main" id="{BB39826C-2064-4F91-A3A3-C86CC191A071}"/>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4009834186"/>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Split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3E7CD-F305-43E9-86B0-12355525B202}"/>
              </a:ext>
            </a:extLst>
          </p:cNvPr>
          <p:cNvSpPr>
            <a:spLocks noGrp="1"/>
          </p:cNvSpPr>
          <p:nvPr>
            <p:ph type="title"/>
          </p:nvPr>
        </p:nvSpPr>
        <p:spPr>
          <a:xfrm>
            <a:off x="548282" y="180000"/>
            <a:ext cx="8640000" cy="720000"/>
          </a:xfrm>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C148EA7-F68C-47EF-BEC4-187C77088E8A}"/>
              </a:ext>
            </a:extLst>
          </p:cNvPr>
          <p:cNvSpPr>
            <a:spLocks noGrp="1"/>
          </p:cNvSpPr>
          <p:nvPr>
            <p:ph sz="half" idx="1"/>
          </p:nvPr>
        </p:nvSpPr>
        <p:spPr>
          <a:xfrm>
            <a:off x="548282" y="1404000"/>
            <a:ext cx="5400000" cy="4608000"/>
          </a:xfrm>
        </p:spPr>
        <p:txBody>
          <a:bodyPr/>
          <a:lstStyle>
            <a:lvl1pPr marL="288000" indent="-288000">
              <a:spcBef>
                <a:spcPts val="1200"/>
              </a:spcBef>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59AFFAC-B44A-4106-AB5E-D7FEA6836822}"/>
              </a:ext>
            </a:extLst>
          </p:cNvPr>
          <p:cNvSpPr>
            <a:spLocks noGrp="1"/>
          </p:cNvSpPr>
          <p:nvPr>
            <p:ph sz="half" idx="2"/>
          </p:nvPr>
        </p:nvSpPr>
        <p:spPr>
          <a:xfrm>
            <a:off x="6243482" y="1404000"/>
            <a:ext cx="5400000" cy="4608000"/>
          </a:xfrm>
        </p:spPr>
        <p:txBody>
          <a:bodyPr/>
          <a:lstStyle>
            <a:lvl1pPr marL="288000" indent="-288000">
              <a:spcBef>
                <a:spcPts val="1200"/>
              </a:spcBef>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24F9E53D-E52D-454C-938F-BD750C99C66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92742F-FE91-4920-B471-B84AE25750AD}"/>
              </a:ext>
            </a:extLst>
          </p:cNvPr>
          <p:cNvSpPr>
            <a:spLocks noGrp="1"/>
          </p:cNvSpPr>
          <p:nvPr>
            <p:ph type="sldNum" sz="quarter" idx="12"/>
          </p:nvPr>
        </p:nvSpPr>
        <p:spPr>
          <a:xfrm>
            <a:off x="11264400" y="6331998"/>
            <a:ext cx="432000" cy="222086"/>
          </a:xfrm>
          <a:prstGeom prst="rect">
            <a:avLst/>
          </a:prstGeom>
          <a:noFill/>
        </p:spPr>
        <p:txBody>
          <a:bodyPr/>
          <a:lstStyle>
            <a:lvl1pPr>
              <a:defRPr>
                <a:solidFill>
                  <a:schemeClr val="bg1"/>
                </a:solidFill>
              </a:defRPr>
            </a:lvl1pPr>
          </a:lstStyle>
          <a:p>
            <a:fld id="{D38BAEAC-A895-4A01-AB9B-F6141799970D}" type="slidenum">
              <a:rPr lang="en-GB" smtClean="0"/>
              <a:pPr/>
              <a:t>‹#›</a:t>
            </a:fld>
            <a:endParaRPr lang="en-GB"/>
          </a:p>
        </p:txBody>
      </p:sp>
    </p:spTree>
    <p:extLst>
      <p:ext uri="{BB962C8B-B14F-4D97-AF65-F5344CB8AC3E}">
        <p14:creationId xmlns:p14="http://schemas.microsoft.com/office/powerpoint/2010/main" val="13750605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106F4-133B-44D2-AA79-8FBAC23B1257}"/>
              </a:ext>
            </a:extLst>
          </p:cNvPr>
          <p:cNvSpPr>
            <a:spLocks noGrp="1"/>
          </p:cNvSpPr>
          <p:nvPr>
            <p:ph type="title"/>
          </p:nvPr>
        </p:nvSpPr>
        <p:spPr/>
        <p:txBody>
          <a:bodyPr/>
          <a:lstStyle/>
          <a:p>
            <a:r>
              <a:rPr lang="en-US"/>
              <a:t>Click to edit Master title style</a:t>
            </a:r>
            <a:endParaRPr lang="en-GB"/>
          </a:p>
        </p:txBody>
      </p:sp>
      <p:sp>
        <p:nvSpPr>
          <p:cNvPr id="4" name="Footer Placeholder 3">
            <a:extLst>
              <a:ext uri="{FF2B5EF4-FFF2-40B4-BE49-F238E27FC236}">
                <a16:creationId xmlns:a16="http://schemas.microsoft.com/office/drawing/2014/main" id="{0525D279-184B-4E37-B15A-E9263DAE6DD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92B3700-D5D0-420F-B1E0-32686E1D7793}"/>
              </a:ext>
            </a:extLst>
          </p:cNvPr>
          <p:cNvSpPr>
            <a:spLocks noGrp="1"/>
          </p:cNvSpPr>
          <p:nvPr>
            <p:ph type="sldNum" sz="quarter" idx="12"/>
          </p:nvPr>
        </p:nvSpPr>
        <p:spPr>
          <a:xfrm>
            <a:off x="11264400" y="6331998"/>
            <a:ext cx="432000" cy="222086"/>
          </a:xfrm>
          <a:prstGeom prst="rect">
            <a:avLst/>
          </a:prstGeom>
          <a:noFill/>
        </p:spPr>
        <p:txBody>
          <a:bodyPr/>
          <a:lstStyle>
            <a:lvl1pPr>
              <a:defRPr>
                <a:solidFill>
                  <a:schemeClr val="bg1"/>
                </a:solidFill>
              </a:defRPr>
            </a:lvl1pPr>
          </a:lstStyle>
          <a:p>
            <a:fld id="{D38BAEAC-A895-4A01-AB9B-F6141799970D}" type="slidenum">
              <a:rPr lang="en-GB" smtClean="0"/>
              <a:pPr/>
              <a:t>‹#›</a:t>
            </a:fld>
            <a:endParaRPr lang="en-GB"/>
          </a:p>
        </p:txBody>
      </p:sp>
    </p:spTree>
    <p:extLst>
      <p:ext uri="{BB962C8B-B14F-4D97-AF65-F5344CB8AC3E}">
        <p14:creationId xmlns:p14="http://schemas.microsoft.com/office/powerpoint/2010/main" val="420750845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1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106F4-133B-44D2-AA79-8FBAC23B1257}"/>
              </a:ext>
            </a:extLst>
          </p:cNvPr>
          <p:cNvSpPr>
            <a:spLocks noGrp="1"/>
          </p:cNvSpPr>
          <p:nvPr>
            <p:ph type="title"/>
          </p:nvPr>
        </p:nvSpPr>
        <p:spPr/>
        <p:txBody>
          <a:bodyPr/>
          <a:lstStyle/>
          <a:p>
            <a:r>
              <a:rPr lang="en-US"/>
              <a:t>Click to edit Master title style</a:t>
            </a:r>
            <a:endParaRPr lang="en-GB"/>
          </a:p>
        </p:txBody>
      </p:sp>
      <p:sp>
        <p:nvSpPr>
          <p:cNvPr id="4" name="Footer Placeholder 3">
            <a:extLst>
              <a:ext uri="{FF2B5EF4-FFF2-40B4-BE49-F238E27FC236}">
                <a16:creationId xmlns:a16="http://schemas.microsoft.com/office/drawing/2014/main" id="{0525D279-184B-4E37-B15A-E9263DAE6DD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92B3700-D5D0-420F-B1E0-32686E1D7793}"/>
              </a:ext>
            </a:extLst>
          </p:cNvPr>
          <p:cNvSpPr>
            <a:spLocks noGrp="1"/>
          </p:cNvSpPr>
          <p:nvPr>
            <p:ph type="sldNum" sz="quarter" idx="12"/>
          </p:nvPr>
        </p:nvSpPr>
        <p:spPr>
          <a:xfrm>
            <a:off x="11264400" y="6331998"/>
            <a:ext cx="432000" cy="222086"/>
          </a:xfrm>
          <a:prstGeom prst="rect">
            <a:avLst/>
          </a:prstGeom>
          <a:noFill/>
        </p:spPr>
        <p:txBody>
          <a:bodyPr/>
          <a:lstStyle>
            <a:lvl1pPr>
              <a:defRPr>
                <a:solidFill>
                  <a:schemeClr val="bg1"/>
                </a:solidFill>
              </a:defRPr>
            </a:lvl1pPr>
          </a:lstStyle>
          <a:p>
            <a:fld id="{D38BAEAC-A895-4A01-AB9B-F6141799970D}" type="slidenum">
              <a:rPr lang="en-GB" smtClean="0"/>
              <a:pPr/>
              <a:t>‹#›</a:t>
            </a:fld>
            <a:endParaRPr lang="en-GB"/>
          </a:p>
        </p:txBody>
      </p:sp>
      <p:sp>
        <p:nvSpPr>
          <p:cNvPr id="3" name="TextBox 2">
            <a:extLst>
              <a:ext uri="{FF2B5EF4-FFF2-40B4-BE49-F238E27FC236}">
                <a16:creationId xmlns:a16="http://schemas.microsoft.com/office/drawing/2014/main" id="{1DC3ACE1-F9C3-3E04-455E-93E1C6ED34E5}"/>
              </a:ext>
            </a:extLst>
          </p:cNvPr>
          <p:cNvSpPr txBox="1"/>
          <p:nvPr userDrawn="1"/>
        </p:nvSpPr>
        <p:spPr>
          <a:xfrm rot="5939405">
            <a:off x="4785373" y="3835745"/>
            <a:ext cx="80" cy="85827"/>
          </a:xfrm>
          <a:prstGeom prst="rect">
            <a:avLst/>
          </a:prstGeom>
          <a:solidFill>
            <a:schemeClr val="bg1"/>
          </a:solidFill>
        </p:spPr>
        <p:txBody>
          <a:bodyPr wrap="none" lIns="0" tIns="0" rIns="0" bIns="0" rtlCol="0">
            <a:spAutoFit/>
          </a:bodyPr>
          <a:lstStyle/>
          <a:p>
            <a:pPr algn="ctr" defTabSz="685783">
              <a:lnSpc>
                <a:spcPct val="90000"/>
              </a:lnSpc>
              <a:buClr>
                <a:srgbClr val="830051"/>
              </a:buClr>
              <a:defRPr/>
            </a:pPr>
            <a:endParaRPr lang="en-US" sz="500" b="1" kern="0">
              <a:solidFill>
                <a:srgbClr val="12839E"/>
              </a:solidFill>
              <a:cs typeface="Arial" panose="020B0604020202020204" pitchFamily="34" charset="0"/>
            </a:endParaRPr>
          </a:p>
        </p:txBody>
      </p:sp>
      <p:grpSp>
        <p:nvGrpSpPr>
          <p:cNvPr id="6" name="Group 5">
            <a:extLst>
              <a:ext uri="{FF2B5EF4-FFF2-40B4-BE49-F238E27FC236}">
                <a16:creationId xmlns:a16="http://schemas.microsoft.com/office/drawing/2014/main" id="{B0D80E86-2A95-205B-34DC-B85727B09277}"/>
              </a:ext>
            </a:extLst>
          </p:cNvPr>
          <p:cNvGrpSpPr/>
          <p:nvPr userDrawn="1"/>
        </p:nvGrpSpPr>
        <p:grpSpPr>
          <a:xfrm>
            <a:off x="686135" y="1772508"/>
            <a:ext cx="2762131" cy="2837434"/>
            <a:chOff x="1943757" y="1794435"/>
            <a:chExt cx="2762131" cy="2837434"/>
          </a:xfrm>
        </p:grpSpPr>
        <p:sp>
          <p:nvSpPr>
            <p:cNvPr id="7" name="Trapezoid 6">
              <a:extLst>
                <a:ext uri="{FF2B5EF4-FFF2-40B4-BE49-F238E27FC236}">
                  <a16:creationId xmlns:a16="http://schemas.microsoft.com/office/drawing/2014/main" id="{4BC0478E-A2CD-984C-F70C-73A1B6571167}"/>
                </a:ext>
              </a:extLst>
            </p:cNvPr>
            <p:cNvSpPr/>
            <p:nvPr userDrawn="1"/>
          </p:nvSpPr>
          <p:spPr>
            <a:xfrm rot="450094">
              <a:off x="2835490" y="2409521"/>
              <a:ext cx="1870398" cy="1090576"/>
            </a:xfrm>
            <a:prstGeom prst="trapezoid">
              <a:avLst>
                <a:gd name="adj" fmla="val 69409"/>
              </a:avLst>
            </a:prstGeom>
            <a:gradFill flip="none" rotWithShape="1">
              <a:gsLst>
                <a:gs pos="30000">
                  <a:srgbClr val="FFFFFF">
                    <a:alpha val="17000"/>
                  </a:srgbClr>
                </a:gs>
                <a:gs pos="96000">
                  <a:srgbClr val="12839E"/>
                </a:gs>
              </a:gsLst>
              <a:lin ang="16200000" scaled="1"/>
              <a:tileRect/>
            </a:gradFill>
            <a:ln w="9525"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sp>
          <p:nvSpPr>
            <p:cNvPr id="8" name="Trapezoid 7">
              <a:extLst>
                <a:ext uri="{FF2B5EF4-FFF2-40B4-BE49-F238E27FC236}">
                  <a16:creationId xmlns:a16="http://schemas.microsoft.com/office/drawing/2014/main" id="{8808CDE3-B50A-AF48-B17B-6A7CD2CADE5E}"/>
                </a:ext>
              </a:extLst>
            </p:cNvPr>
            <p:cNvSpPr/>
            <p:nvPr userDrawn="1"/>
          </p:nvSpPr>
          <p:spPr>
            <a:xfrm rot="4652975">
              <a:off x="2220516" y="2798128"/>
              <a:ext cx="512989" cy="300347"/>
            </a:xfrm>
            <a:prstGeom prst="trapezoid">
              <a:avLst>
                <a:gd name="adj" fmla="val 69409"/>
              </a:avLst>
            </a:prstGeom>
            <a:gradFill flip="none" rotWithShape="1">
              <a:gsLst>
                <a:gs pos="30000">
                  <a:srgbClr val="FFFFFF">
                    <a:alpha val="17000"/>
                  </a:srgbClr>
                </a:gs>
                <a:gs pos="96000">
                  <a:srgbClr val="12839E"/>
                </a:gs>
              </a:gsLst>
              <a:lin ang="16200000" scaled="1"/>
              <a:tileRect/>
            </a:gradFill>
            <a:ln w="9525"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nvGrpSpPr>
            <p:cNvPr id="9" name="Dendritic Cell">
              <a:extLst>
                <a:ext uri="{FF2B5EF4-FFF2-40B4-BE49-F238E27FC236}">
                  <a16:creationId xmlns:a16="http://schemas.microsoft.com/office/drawing/2014/main" id="{D26FE2B6-5ADD-FD46-A049-A07ED2BC5565}"/>
                </a:ext>
              </a:extLst>
            </p:cNvPr>
            <p:cNvGrpSpPr/>
            <p:nvPr userDrawn="1"/>
          </p:nvGrpSpPr>
          <p:grpSpPr>
            <a:xfrm rot="9337972">
              <a:off x="3497538" y="2719493"/>
              <a:ext cx="394028" cy="318915"/>
              <a:chOff x="1696070" y="3544182"/>
              <a:chExt cx="1031205" cy="841400"/>
            </a:xfrm>
          </p:grpSpPr>
          <p:sp>
            <p:nvSpPr>
              <p:cNvPr id="655" name="Freeform: Shape 654">
                <a:extLst>
                  <a:ext uri="{FF2B5EF4-FFF2-40B4-BE49-F238E27FC236}">
                    <a16:creationId xmlns:a16="http://schemas.microsoft.com/office/drawing/2014/main" id="{CAFA6746-6A48-A335-DE21-3EB690F692C0}"/>
                  </a:ext>
                </a:extLst>
              </p:cNvPr>
              <p:cNvSpPr/>
              <p:nvPr/>
            </p:nvSpPr>
            <p:spPr>
              <a:xfrm>
                <a:off x="1696070" y="3544182"/>
                <a:ext cx="1031205" cy="841400"/>
              </a:xfrm>
              <a:custGeom>
                <a:avLst/>
                <a:gdLst>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56774 w 1034979"/>
                  <a:gd name="connsiteY22" fmla="*/ 909792 h 1509906"/>
                  <a:gd name="connsiteX23" fmla="*/ 145344 w 1034979"/>
                  <a:gd name="connsiteY23" fmla="*/ 905982 h 1509906"/>
                  <a:gd name="connsiteX24" fmla="*/ 139629 w 1034979"/>
                  <a:gd name="connsiteY24" fmla="*/ 902172 h 1509906"/>
                  <a:gd name="connsiteX25" fmla="*/ 133914 w 1034979"/>
                  <a:gd name="connsiteY25" fmla="*/ 900267 h 1509906"/>
                  <a:gd name="connsiteX26" fmla="*/ 116769 w 1034979"/>
                  <a:gd name="connsiteY26" fmla="*/ 896457 h 1509906"/>
                  <a:gd name="connsiteX27" fmla="*/ 111054 w 1034979"/>
                  <a:gd name="connsiteY27" fmla="*/ 890742 h 1509906"/>
                  <a:gd name="connsiteX28" fmla="*/ 101529 w 1034979"/>
                  <a:gd name="connsiteY28" fmla="*/ 873597 h 1509906"/>
                  <a:gd name="connsiteX29" fmla="*/ 84384 w 1034979"/>
                  <a:gd name="connsiteY29" fmla="*/ 865977 h 1509906"/>
                  <a:gd name="connsiteX30" fmla="*/ 78669 w 1034979"/>
                  <a:gd name="connsiteY30" fmla="*/ 864072 h 1509906"/>
                  <a:gd name="connsiteX31" fmla="*/ 59619 w 1034979"/>
                  <a:gd name="connsiteY31" fmla="*/ 867882 h 1509906"/>
                  <a:gd name="connsiteX32" fmla="*/ 53904 w 1034979"/>
                  <a:gd name="connsiteY32" fmla="*/ 871692 h 1509906"/>
                  <a:gd name="connsiteX33" fmla="*/ 50094 w 1034979"/>
                  <a:gd name="connsiteY33" fmla="*/ 877407 h 1509906"/>
                  <a:gd name="connsiteX34" fmla="*/ 46284 w 1034979"/>
                  <a:gd name="connsiteY34" fmla="*/ 888837 h 1509906"/>
                  <a:gd name="connsiteX35" fmla="*/ 50094 w 1034979"/>
                  <a:gd name="connsiteY35" fmla="*/ 926937 h 1509906"/>
                  <a:gd name="connsiteX36" fmla="*/ 53904 w 1034979"/>
                  <a:gd name="connsiteY36" fmla="*/ 932652 h 1509906"/>
                  <a:gd name="connsiteX37" fmla="*/ 59619 w 1034979"/>
                  <a:gd name="connsiteY37" fmla="*/ 936462 h 1509906"/>
                  <a:gd name="connsiteX38" fmla="*/ 63429 w 1034979"/>
                  <a:gd name="connsiteY38" fmla="*/ 942177 h 1509906"/>
                  <a:gd name="connsiteX39" fmla="*/ 80574 w 1034979"/>
                  <a:gd name="connsiteY39" fmla="*/ 951702 h 1509906"/>
                  <a:gd name="connsiteX40" fmla="*/ 103434 w 1034979"/>
                  <a:gd name="connsiteY40" fmla="*/ 953607 h 1509906"/>
                  <a:gd name="connsiteX41" fmla="*/ 124389 w 1034979"/>
                  <a:gd name="connsiteY41" fmla="*/ 959322 h 1509906"/>
                  <a:gd name="connsiteX42" fmla="*/ 130104 w 1034979"/>
                  <a:gd name="connsiteY42" fmla="*/ 961227 h 1509906"/>
                  <a:gd name="connsiteX43" fmla="*/ 135819 w 1034979"/>
                  <a:gd name="connsiteY43" fmla="*/ 966942 h 1509906"/>
                  <a:gd name="connsiteX44" fmla="*/ 143439 w 1034979"/>
                  <a:gd name="connsiteY44" fmla="*/ 968847 h 1509906"/>
                  <a:gd name="connsiteX45" fmla="*/ 166299 w 1034979"/>
                  <a:gd name="connsiteY45" fmla="*/ 972657 h 1509906"/>
                  <a:gd name="connsiteX46" fmla="*/ 191064 w 1034979"/>
                  <a:gd name="connsiteY46" fmla="*/ 978372 h 1509906"/>
                  <a:gd name="connsiteX47" fmla="*/ 208209 w 1034979"/>
                  <a:gd name="connsiteY47" fmla="*/ 984087 h 1509906"/>
                  <a:gd name="connsiteX48" fmla="*/ 213924 w 1034979"/>
                  <a:gd name="connsiteY48" fmla="*/ 985992 h 1509906"/>
                  <a:gd name="connsiteX49" fmla="*/ 229164 w 1034979"/>
                  <a:gd name="connsiteY49" fmla="*/ 989802 h 1509906"/>
                  <a:gd name="connsiteX50" fmla="*/ 248214 w 1034979"/>
                  <a:gd name="connsiteY50" fmla="*/ 995517 h 1509906"/>
                  <a:gd name="connsiteX51" fmla="*/ 253929 w 1034979"/>
                  <a:gd name="connsiteY51" fmla="*/ 999327 h 1509906"/>
                  <a:gd name="connsiteX52" fmla="*/ 267264 w 1034979"/>
                  <a:gd name="connsiteY52" fmla="*/ 1014567 h 1509906"/>
                  <a:gd name="connsiteX53" fmla="*/ 272979 w 1034979"/>
                  <a:gd name="connsiteY53" fmla="*/ 1033617 h 1509906"/>
                  <a:gd name="connsiteX54" fmla="*/ 274884 w 1034979"/>
                  <a:gd name="connsiteY54" fmla="*/ 1039332 h 1509906"/>
                  <a:gd name="connsiteX55" fmla="*/ 276789 w 1034979"/>
                  <a:gd name="connsiteY55" fmla="*/ 1045047 h 1509906"/>
                  <a:gd name="connsiteX56" fmla="*/ 278694 w 1034979"/>
                  <a:gd name="connsiteY56" fmla="*/ 1069812 h 1509906"/>
                  <a:gd name="connsiteX57" fmla="*/ 280599 w 1034979"/>
                  <a:gd name="connsiteY57" fmla="*/ 1075527 h 1509906"/>
                  <a:gd name="connsiteX58" fmla="*/ 278694 w 1034979"/>
                  <a:gd name="connsiteY58" fmla="*/ 1094577 h 1509906"/>
                  <a:gd name="connsiteX59" fmla="*/ 276789 w 1034979"/>
                  <a:gd name="connsiteY59" fmla="*/ 1104102 h 1509906"/>
                  <a:gd name="connsiteX60" fmla="*/ 263454 w 1034979"/>
                  <a:gd name="connsiteY60" fmla="*/ 1117437 h 1509906"/>
                  <a:gd name="connsiteX61" fmla="*/ 252024 w 1034979"/>
                  <a:gd name="connsiteY61" fmla="*/ 1125057 h 1509906"/>
                  <a:gd name="connsiteX62" fmla="*/ 240594 w 1034979"/>
                  <a:gd name="connsiteY62" fmla="*/ 1128867 h 1509906"/>
                  <a:gd name="connsiteX63" fmla="*/ 126294 w 1034979"/>
                  <a:gd name="connsiteY63" fmla="*/ 1128867 h 1509906"/>
                  <a:gd name="connsiteX64" fmla="*/ 120579 w 1034979"/>
                  <a:gd name="connsiteY64" fmla="*/ 1130772 h 1509906"/>
                  <a:gd name="connsiteX65" fmla="*/ 105339 w 1034979"/>
                  <a:gd name="connsiteY65" fmla="*/ 1132677 h 1509906"/>
                  <a:gd name="connsiteX66" fmla="*/ 88194 w 1034979"/>
                  <a:gd name="connsiteY66" fmla="*/ 1138392 h 1509906"/>
                  <a:gd name="connsiteX67" fmla="*/ 82479 w 1034979"/>
                  <a:gd name="connsiteY67" fmla="*/ 1140297 h 1509906"/>
                  <a:gd name="connsiteX68" fmla="*/ 76764 w 1034979"/>
                  <a:gd name="connsiteY68" fmla="*/ 1144107 h 1509906"/>
                  <a:gd name="connsiteX69" fmla="*/ 65334 w 1034979"/>
                  <a:gd name="connsiteY69" fmla="*/ 1146012 h 1509906"/>
                  <a:gd name="connsiteX70" fmla="*/ 27234 w 1034979"/>
                  <a:gd name="connsiteY70" fmla="*/ 1147917 h 1509906"/>
                  <a:gd name="connsiteX71" fmla="*/ 15804 w 1034979"/>
                  <a:gd name="connsiteY71" fmla="*/ 1153632 h 1509906"/>
                  <a:gd name="connsiteX72" fmla="*/ 6279 w 1034979"/>
                  <a:gd name="connsiteY72" fmla="*/ 1163157 h 1509906"/>
                  <a:gd name="connsiteX73" fmla="*/ 4374 w 1034979"/>
                  <a:gd name="connsiteY73" fmla="*/ 1168872 h 1509906"/>
                  <a:gd name="connsiteX74" fmla="*/ 564 w 1034979"/>
                  <a:gd name="connsiteY74" fmla="*/ 1174587 h 1509906"/>
                  <a:gd name="connsiteX75" fmla="*/ 6279 w 1034979"/>
                  <a:gd name="connsiteY75" fmla="*/ 1206972 h 1509906"/>
                  <a:gd name="connsiteX76" fmla="*/ 11994 w 1034979"/>
                  <a:gd name="connsiteY76" fmla="*/ 1210782 h 1509906"/>
                  <a:gd name="connsiteX77" fmla="*/ 17709 w 1034979"/>
                  <a:gd name="connsiteY77" fmla="*/ 1212687 h 1509906"/>
                  <a:gd name="connsiteX78" fmla="*/ 145344 w 1034979"/>
                  <a:gd name="connsiteY78" fmla="*/ 1210782 h 1509906"/>
                  <a:gd name="connsiteX79" fmla="*/ 152964 w 1034979"/>
                  <a:gd name="connsiteY79" fmla="*/ 1208877 h 1509906"/>
                  <a:gd name="connsiteX80" fmla="*/ 303459 w 1034979"/>
                  <a:gd name="connsiteY80" fmla="*/ 1203162 h 1509906"/>
                  <a:gd name="connsiteX81" fmla="*/ 318699 w 1034979"/>
                  <a:gd name="connsiteY81" fmla="*/ 1210782 h 1509906"/>
                  <a:gd name="connsiteX82" fmla="*/ 330129 w 1034979"/>
                  <a:gd name="connsiteY82" fmla="*/ 1216497 h 1509906"/>
                  <a:gd name="connsiteX83" fmla="*/ 333939 w 1034979"/>
                  <a:gd name="connsiteY83" fmla="*/ 1222212 h 1509906"/>
                  <a:gd name="connsiteX84" fmla="*/ 339654 w 1034979"/>
                  <a:gd name="connsiteY84" fmla="*/ 1224117 h 1509906"/>
                  <a:gd name="connsiteX85" fmla="*/ 351084 w 1034979"/>
                  <a:gd name="connsiteY85" fmla="*/ 1231737 h 1509906"/>
                  <a:gd name="connsiteX86" fmla="*/ 356799 w 1034979"/>
                  <a:gd name="connsiteY86" fmla="*/ 1235547 h 1509906"/>
                  <a:gd name="connsiteX87" fmla="*/ 360609 w 1034979"/>
                  <a:gd name="connsiteY87" fmla="*/ 1241262 h 1509906"/>
                  <a:gd name="connsiteX88" fmla="*/ 366324 w 1034979"/>
                  <a:gd name="connsiteY88" fmla="*/ 1252692 h 1509906"/>
                  <a:gd name="connsiteX89" fmla="*/ 362514 w 1034979"/>
                  <a:gd name="connsiteY89" fmla="*/ 1279362 h 1509906"/>
                  <a:gd name="connsiteX90" fmla="*/ 358704 w 1034979"/>
                  <a:gd name="connsiteY90" fmla="*/ 1285077 h 1509906"/>
                  <a:gd name="connsiteX91" fmla="*/ 356799 w 1034979"/>
                  <a:gd name="connsiteY91" fmla="*/ 1290792 h 1509906"/>
                  <a:gd name="connsiteX92" fmla="*/ 352989 w 1034979"/>
                  <a:gd name="connsiteY92" fmla="*/ 1296507 h 1509906"/>
                  <a:gd name="connsiteX93" fmla="*/ 351084 w 1034979"/>
                  <a:gd name="connsiteY93" fmla="*/ 1302222 h 1509906"/>
                  <a:gd name="connsiteX94" fmla="*/ 347274 w 1034979"/>
                  <a:gd name="connsiteY94" fmla="*/ 1307937 h 1509906"/>
                  <a:gd name="connsiteX95" fmla="*/ 330129 w 1034979"/>
                  <a:gd name="connsiteY95" fmla="*/ 1374612 h 1509906"/>
                  <a:gd name="connsiteX96" fmla="*/ 328224 w 1034979"/>
                  <a:gd name="connsiteY96" fmla="*/ 1426047 h 1509906"/>
                  <a:gd name="connsiteX97" fmla="*/ 330129 w 1034979"/>
                  <a:gd name="connsiteY97" fmla="*/ 1450812 h 1509906"/>
                  <a:gd name="connsiteX98" fmla="*/ 332034 w 1034979"/>
                  <a:gd name="connsiteY98" fmla="*/ 1456527 h 1509906"/>
                  <a:gd name="connsiteX99" fmla="*/ 335844 w 1034979"/>
                  <a:gd name="connsiteY99" fmla="*/ 1460337 h 1509906"/>
                  <a:gd name="connsiteX100" fmla="*/ 364419 w 1034979"/>
                  <a:gd name="connsiteY100" fmla="*/ 1506057 h 1509906"/>
                  <a:gd name="connsiteX101" fmla="*/ 387279 w 1034979"/>
                  <a:gd name="connsiteY101" fmla="*/ 1507962 h 1509906"/>
                  <a:gd name="connsiteX102" fmla="*/ 392994 w 1034979"/>
                  <a:gd name="connsiteY102" fmla="*/ 1502247 h 1509906"/>
                  <a:gd name="connsiteX103" fmla="*/ 394899 w 1034979"/>
                  <a:gd name="connsiteY103" fmla="*/ 1490817 h 1509906"/>
                  <a:gd name="connsiteX104" fmla="*/ 396804 w 1034979"/>
                  <a:gd name="connsiteY104" fmla="*/ 1485102 h 1509906"/>
                  <a:gd name="connsiteX105" fmla="*/ 398709 w 1034979"/>
                  <a:gd name="connsiteY105" fmla="*/ 1467957 h 1509906"/>
                  <a:gd name="connsiteX106" fmla="*/ 400614 w 1034979"/>
                  <a:gd name="connsiteY106" fmla="*/ 1454622 h 1509906"/>
                  <a:gd name="connsiteX107" fmla="*/ 404424 w 1034979"/>
                  <a:gd name="connsiteY107" fmla="*/ 1397472 h 1509906"/>
                  <a:gd name="connsiteX108" fmla="*/ 410139 w 1034979"/>
                  <a:gd name="connsiteY108" fmla="*/ 1386042 h 1509906"/>
                  <a:gd name="connsiteX109" fmla="*/ 413949 w 1034979"/>
                  <a:gd name="connsiteY109" fmla="*/ 1372707 h 1509906"/>
                  <a:gd name="connsiteX110" fmla="*/ 415854 w 1034979"/>
                  <a:gd name="connsiteY110" fmla="*/ 1366992 h 1509906"/>
                  <a:gd name="connsiteX111" fmla="*/ 417759 w 1034979"/>
                  <a:gd name="connsiteY111" fmla="*/ 1353657 h 1509906"/>
                  <a:gd name="connsiteX112" fmla="*/ 421569 w 1034979"/>
                  <a:gd name="connsiteY112" fmla="*/ 1342227 h 1509906"/>
                  <a:gd name="connsiteX113" fmla="*/ 427284 w 1034979"/>
                  <a:gd name="connsiteY113" fmla="*/ 1328892 h 1509906"/>
                  <a:gd name="connsiteX114" fmla="*/ 436809 w 1034979"/>
                  <a:gd name="connsiteY114" fmla="*/ 1317462 h 1509906"/>
                  <a:gd name="connsiteX115" fmla="*/ 450144 w 1034979"/>
                  <a:gd name="connsiteY115" fmla="*/ 1302222 h 1509906"/>
                  <a:gd name="connsiteX116" fmla="*/ 457764 w 1034979"/>
                  <a:gd name="connsiteY116" fmla="*/ 1290792 h 1509906"/>
                  <a:gd name="connsiteX117" fmla="*/ 461574 w 1034979"/>
                  <a:gd name="connsiteY117" fmla="*/ 1279362 h 1509906"/>
                  <a:gd name="connsiteX118" fmla="*/ 465384 w 1034979"/>
                  <a:gd name="connsiteY118" fmla="*/ 1264122 h 1509906"/>
                  <a:gd name="connsiteX119" fmla="*/ 467289 w 1034979"/>
                  <a:gd name="connsiteY119" fmla="*/ 1258407 h 1509906"/>
                  <a:gd name="connsiteX120" fmla="*/ 507294 w 1034979"/>
                  <a:gd name="connsiteY120" fmla="*/ 1252692 h 1509906"/>
                  <a:gd name="connsiteX121" fmla="*/ 535869 w 1034979"/>
                  <a:gd name="connsiteY121" fmla="*/ 1243167 h 1509906"/>
                  <a:gd name="connsiteX122" fmla="*/ 541584 w 1034979"/>
                  <a:gd name="connsiteY122" fmla="*/ 1241262 h 1509906"/>
                  <a:gd name="connsiteX123" fmla="*/ 547299 w 1034979"/>
                  <a:gd name="connsiteY123" fmla="*/ 1239357 h 1509906"/>
                  <a:gd name="connsiteX124" fmla="*/ 554919 w 1034979"/>
                  <a:gd name="connsiteY124" fmla="*/ 1237452 h 1509906"/>
                  <a:gd name="connsiteX125" fmla="*/ 573969 w 1034979"/>
                  <a:gd name="connsiteY125" fmla="*/ 1229832 h 1509906"/>
                  <a:gd name="connsiteX126" fmla="*/ 585399 w 1034979"/>
                  <a:gd name="connsiteY126" fmla="*/ 1226022 h 1509906"/>
                  <a:gd name="connsiteX127" fmla="*/ 720654 w 1034979"/>
                  <a:gd name="connsiteY127" fmla="*/ 1309842 h 1509906"/>
                  <a:gd name="connsiteX128" fmla="*/ 733989 w 1034979"/>
                  <a:gd name="connsiteY128" fmla="*/ 1319367 h 1509906"/>
                  <a:gd name="connsiteX129" fmla="*/ 743514 w 1034979"/>
                  <a:gd name="connsiteY129" fmla="*/ 1321272 h 1509906"/>
                  <a:gd name="connsiteX130" fmla="*/ 749229 w 1034979"/>
                  <a:gd name="connsiteY130" fmla="*/ 1323177 h 1509906"/>
                  <a:gd name="connsiteX131" fmla="*/ 762564 w 1034979"/>
                  <a:gd name="connsiteY131" fmla="*/ 1328892 h 1509906"/>
                  <a:gd name="connsiteX132" fmla="*/ 777804 w 1034979"/>
                  <a:gd name="connsiteY132" fmla="*/ 1326987 h 1509906"/>
                  <a:gd name="connsiteX133" fmla="*/ 789234 w 1034979"/>
                  <a:gd name="connsiteY133" fmla="*/ 1321272 h 1509906"/>
                  <a:gd name="connsiteX134" fmla="*/ 794949 w 1034979"/>
                  <a:gd name="connsiteY134" fmla="*/ 1319367 h 1509906"/>
                  <a:gd name="connsiteX135" fmla="*/ 802569 w 1034979"/>
                  <a:gd name="connsiteY135" fmla="*/ 1302222 h 1509906"/>
                  <a:gd name="connsiteX136" fmla="*/ 800664 w 1034979"/>
                  <a:gd name="connsiteY136" fmla="*/ 1277457 h 1509906"/>
                  <a:gd name="connsiteX137" fmla="*/ 798759 w 1034979"/>
                  <a:gd name="connsiteY137" fmla="*/ 1271742 h 1509906"/>
                  <a:gd name="connsiteX138" fmla="*/ 796854 w 1034979"/>
                  <a:gd name="connsiteY138" fmla="*/ 1264122 h 1509906"/>
                  <a:gd name="connsiteX139" fmla="*/ 783519 w 1034979"/>
                  <a:gd name="connsiteY139" fmla="*/ 1246977 h 1509906"/>
                  <a:gd name="connsiteX140" fmla="*/ 773994 w 1034979"/>
                  <a:gd name="connsiteY140" fmla="*/ 1241262 h 1509906"/>
                  <a:gd name="connsiteX141" fmla="*/ 648264 w 1034979"/>
                  <a:gd name="connsiteY141" fmla="*/ 1149822 h 1509906"/>
                  <a:gd name="connsiteX142" fmla="*/ 644454 w 1034979"/>
                  <a:gd name="connsiteY142" fmla="*/ 1132677 h 1509906"/>
                  <a:gd name="connsiteX143" fmla="*/ 646359 w 1034979"/>
                  <a:gd name="connsiteY143" fmla="*/ 1125057 h 1509906"/>
                  <a:gd name="connsiteX144" fmla="*/ 650169 w 1034979"/>
                  <a:gd name="connsiteY144" fmla="*/ 1107912 h 1509906"/>
                  <a:gd name="connsiteX145" fmla="*/ 653979 w 1034979"/>
                  <a:gd name="connsiteY145" fmla="*/ 1102197 h 1509906"/>
                  <a:gd name="connsiteX146" fmla="*/ 655884 w 1034979"/>
                  <a:gd name="connsiteY146" fmla="*/ 1096482 h 1509906"/>
                  <a:gd name="connsiteX147" fmla="*/ 661599 w 1034979"/>
                  <a:gd name="connsiteY147" fmla="*/ 1094577 h 1509906"/>
                  <a:gd name="connsiteX148" fmla="*/ 671124 w 1034979"/>
                  <a:gd name="connsiteY148" fmla="*/ 1083147 h 1509906"/>
                  <a:gd name="connsiteX149" fmla="*/ 724464 w 1034979"/>
                  <a:gd name="connsiteY149" fmla="*/ 1075527 h 1509906"/>
                  <a:gd name="connsiteX150" fmla="*/ 842574 w 1034979"/>
                  <a:gd name="connsiteY150" fmla="*/ 1077432 h 1509906"/>
                  <a:gd name="connsiteX151" fmla="*/ 871149 w 1034979"/>
                  <a:gd name="connsiteY151" fmla="*/ 1079337 h 1509906"/>
                  <a:gd name="connsiteX152" fmla="*/ 899724 w 1034979"/>
                  <a:gd name="connsiteY152" fmla="*/ 1085052 h 1509906"/>
                  <a:gd name="connsiteX153" fmla="*/ 922584 w 1034979"/>
                  <a:gd name="connsiteY153" fmla="*/ 1088862 h 1509906"/>
                  <a:gd name="connsiteX154" fmla="*/ 951159 w 1034979"/>
                  <a:gd name="connsiteY154" fmla="*/ 1094577 h 1509906"/>
                  <a:gd name="connsiteX155" fmla="*/ 956874 w 1034979"/>
                  <a:gd name="connsiteY155" fmla="*/ 1094577 h 1509906"/>
                  <a:gd name="connsiteX156" fmla="*/ 1002594 w 1034979"/>
                  <a:gd name="connsiteY156" fmla="*/ 1092672 h 1509906"/>
                  <a:gd name="connsiteX157" fmla="*/ 1031169 w 1034979"/>
                  <a:gd name="connsiteY157" fmla="*/ 1085052 h 1509906"/>
                  <a:gd name="connsiteX158" fmla="*/ 1034979 w 1034979"/>
                  <a:gd name="connsiteY158" fmla="*/ 1079337 h 1509906"/>
                  <a:gd name="connsiteX159" fmla="*/ 1033074 w 1034979"/>
                  <a:gd name="connsiteY159" fmla="*/ 1060287 h 1509906"/>
                  <a:gd name="connsiteX160" fmla="*/ 1027359 w 1034979"/>
                  <a:gd name="connsiteY160" fmla="*/ 1056477 h 1509906"/>
                  <a:gd name="connsiteX161" fmla="*/ 1012119 w 1034979"/>
                  <a:gd name="connsiteY161" fmla="*/ 1054572 h 1509906"/>
                  <a:gd name="connsiteX162" fmla="*/ 1006404 w 1034979"/>
                  <a:gd name="connsiteY162" fmla="*/ 1052667 h 1509906"/>
                  <a:gd name="connsiteX163" fmla="*/ 998784 w 1034979"/>
                  <a:gd name="connsiteY163" fmla="*/ 1050762 h 1509906"/>
                  <a:gd name="connsiteX164" fmla="*/ 987354 w 1034979"/>
                  <a:gd name="connsiteY164" fmla="*/ 1043142 h 1509906"/>
                  <a:gd name="connsiteX165" fmla="*/ 975924 w 1034979"/>
                  <a:gd name="connsiteY165" fmla="*/ 1039332 h 1509906"/>
                  <a:gd name="connsiteX166" fmla="*/ 970209 w 1034979"/>
                  <a:gd name="connsiteY166" fmla="*/ 1037427 h 1509906"/>
                  <a:gd name="connsiteX167" fmla="*/ 962589 w 1034979"/>
                  <a:gd name="connsiteY167" fmla="*/ 1035522 h 1509906"/>
                  <a:gd name="connsiteX168" fmla="*/ 956874 w 1034979"/>
                  <a:gd name="connsiteY168" fmla="*/ 1033617 h 1509906"/>
                  <a:gd name="connsiteX169" fmla="*/ 935919 w 1034979"/>
                  <a:gd name="connsiteY169" fmla="*/ 1027902 h 1509906"/>
                  <a:gd name="connsiteX170" fmla="*/ 930204 w 1034979"/>
                  <a:gd name="connsiteY170" fmla="*/ 1025997 h 1509906"/>
                  <a:gd name="connsiteX171" fmla="*/ 825429 w 1034979"/>
                  <a:gd name="connsiteY171" fmla="*/ 1027902 h 1509906"/>
                  <a:gd name="connsiteX172" fmla="*/ 819714 w 1034979"/>
                  <a:gd name="connsiteY172" fmla="*/ 1029807 h 1509906"/>
                  <a:gd name="connsiteX173" fmla="*/ 730179 w 1034979"/>
                  <a:gd name="connsiteY173" fmla="*/ 1031712 h 1509906"/>
                  <a:gd name="connsiteX174" fmla="*/ 716844 w 1034979"/>
                  <a:gd name="connsiteY174" fmla="*/ 1035522 h 1509906"/>
                  <a:gd name="connsiteX175" fmla="*/ 695889 w 1034979"/>
                  <a:gd name="connsiteY175" fmla="*/ 1037427 h 1509906"/>
                  <a:gd name="connsiteX176" fmla="*/ 669219 w 1034979"/>
                  <a:gd name="connsiteY176" fmla="*/ 1039332 h 1509906"/>
                  <a:gd name="connsiteX177" fmla="*/ 669219 w 1034979"/>
                  <a:gd name="connsiteY177" fmla="*/ 1039332 h 1509906"/>
                  <a:gd name="connsiteX178" fmla="*/ 646359 w 1034979"/>
                  <a:gd name="connsiteY178" fmla="*/ 1043142 h 1509906"/>
                  <a:gd name="connsiteX179" fmla="*/ 642549 w 1034979"/>
                  <a:gd name="connsiteY179" fmla="*/ 1031712 h 1509906"/>
                  <a:gd name="connsiteX180" fmla="*/ 640644 w 1034979"/>
                  <a:gd name="connsiteY180" fmla="*/ 1025997 h 1509906"/>
                  <a:gd name="connsiteX181" fmla="*/ 642549 w 1034979"/>
                  <a:gd name="connsiteY181" fmla="*/ 1008852 h 1509906"/>
                  <a:gd name="connsiteX182" fmla="*/ 644454 w 1034979"/>
                  <a:gd name="connsiteY182" fmla="*/ 1003137 h 1509906"/>
                  <a:gd name="connsiteX183" fmla="*/ 661599 w 1034979"/>
                  <a:gd name="connsiteY183" fmla="*/ 993612 h 1509906"/>
                  <a:gd name="connsiteX184" fmla="*/ 673029 w 1034979"/>
                  <a:gd name="connsiteY184" fmla="*/ 985992 h 1509906"/>
                  <a:gd name="connsiteX185" fmla="*/ 674934 w 1034979"/>
                  <a:gd name="connsiteY185" fmla="*/ 980277 h 1509906"/>
                  <a:gd name="connsiteX186" fmla="*/ 680649 w 1034979"/>
                  <a:gd name="connsiteY186" fmla="*/ 978372 h 1509906"/>
                  <a:gd name="connsiteX187" fmla="*/ 686364 w 1034979"/>
                  <a:gd name="connsiteY187" fmla="*/ 974562 h 1509906"/>
                  <a:gd name="connsiteX188" fmla="*/ 695889 w 1034979"/>
                  <a:gd name="connsiteY188" fmla="*/ 965037 h 1509906"/>
                  <a:gd name="connsiteX189" fmla="*/ 705414 w 1034979"/>
                  <a:gd name="connsiteY189" fmla="*/ 953607 h 1509906"/>
                  <a:gd name="connsiteX190" fmla="*/ 716844 w 1034979"/>
                  <a:gd name="connsiteY190" fmla="*/ 945987 h 1509906"/>
                  <a:gd name="connsiteX191" fmla="*/ 732084 w 1034979"/>
                  <a:gd name="connsiteY191" fmla="*/ 932652 h 1509906"/>
                  <a:gd name="connsiteX192" fmla="*/ 741609 w 1034979"/>
                  <a:gd name="connsiteY192" fmla="*/ 921222 h 1509906"/>
                  <a:gd name="connsiteX193" fmla="*/ 753039 w 1034979"/>
                  <a:gd name="connsiteY193" fmla="*/ 911697 h 1509906"/>
                  <a:gd name="connsiteX194" fmla="*/ 758754 w 1034979"/>
                  <a:gd name="connsiteY194" fmla="*/ 900267 h 1509906"/>
                  <a:gd name="connsiteX195" fmla="*/ 760659 w 1034979"/>
                  <a:gd name="connsiteY195" fmla="*/ 894552 h 1509906"/>
                  <a:gd name="connsiteX196" fmla="*/ 766374 w 1034979"/>
                  <a:gd name="connsiteY196" fmla="*/ 883122 h 1509906"/>
                  <a:gd name="connsiteX197" fmla="*/ 764469 w 1034979"/>
                  <a:gd name="connsiteY197" fmla="*/ 867882 h 1509906"/>
                  <a:gd name="connsiteX198" fmla="*/ 758754 w 1034979"/>
                  <a:gd name="connsiteY198" fmla="*/ 865977 h 1509906"/>
                  <a:gd name="connsiteX199" fmla="*/ 737799 w 1034979"/>
                  <a:gd name="connsiteY199" fmla="*/ 867882 h 1509906"/>
                  <a:gd name="connsiteX200" fmla="*/ 732084 w 1034979"/>
                  <a:gd name="connsiteY200" fmla="*/ 871692 h 1509906"/>
                  <a:gd name="connsiteX201" fmla="*/ 720654 w 1034979"/>
                  <a:gd name="connsiteY201" fmla="*/ 875502 h 1509906"/>
                  <a:gd name="connsiteX202" fmla="*/ 716844 w 1034979"/>
                  <a:gd name="connsiteY202" fmla="*/ 881217 h 1509906"/>
                  <a:gd name="connsiteX203" fmla="*/ 711129 w 1034979"/>
                  <a:gd name="connsiteY203" fmla="*/ 883122 h 1509906"/>
                  <a:gd name="connsiteX204" fmla="*/ 705414 w 1034979"/>
                  <a:gd name="connsiteY204" fmla="*/ 886932 h 1509906"/>
                  <a:gd name="connsiteX205" fmla="*/ 699699 w 1034979"/>
                  <a:gd name="connsiteY205" fmla="*/ 892647 h 1509906"/>
                  <a:gd name="connsiteX206" fmla="*/ 692079 w 1034979"/>
                  <a:gd name="connsiteY206" fmla="*/ 896457 h 1509906"/>
                  <a:gd name="connsiteX207" fmla="*/ 650169 w 1034979"/>
                  <a:gd name="connsiteY207" fmla="*/ 925032 h 1509906"/>
                  <a:gd name="connsiteX208" fmla="*/ 636834 w 1034979"/>
                  <a:gd name="connsiteY208" fmla="*/ 936462 h 1509906"/>
                  <a:gd name="connsiteX209" fmla="*/ 627309 w 1034979"/>
                  <a:gd name="connsiteY209" fmla="*/ 953607 h 1509906"/>
                  <a:gd name="connsiteX210" fmla="*/ 602544 w 1034979"/>
                  <a:gd name="connsiteY210" fmla="*/ 959322 h 1509906"/>
                  <a:gd name="connsiteX211" fmla="*/ 589209 w 1034979"/>
                  <a:gd name="connsiteY211" fmla="*/ 963132 h 1509906"/>
                  <a:gd name="connsiteX212" fmla="*/ 573969 w 1034979"/>
                  <a:gd name="connsiteY212" fmla="*/ 961227 h 1509906"/>
                  <a:gd name="connsiteX213" fmla="*/ 562539 w 1034979"/>
                  <a:gd name="connsiteY213" fmla="*/ 957417 h 1509906"/>
                  <a:gd name="connsiteX214" fmla="*/ 551109 w 1034979"/>
                  <a:gd name="connsiteY214" fmla="*/ 953607 h 1509906"/>
                  <a:gd name="connsiteX215" fmla="*/ 539679 w 1034979"/>
                  <a:gd name="connsiteY215" fmla="*/ 949797 h 1509906"/>
                  <a:gd name="connsiteX216" fmla="*/ 533964 w 1034979"/>
                  <a:gd name="connsiteY216" fmla="*/ 947892 h 1509906"/>
                  <a:gd name="connsiteX217" fmla="*/ 528249 w 1034979"/>
                  <a:gd name="connsiteY217" fmla="*/ 944082 h 1509906"/>
                  <a:gd name="connsiteX218" fmla="*/ 516819 w 1034979"/>
                  <a:gd name="connsiteY218" fmla="*/ 938367 h 1509906"/>
                  <a:gd name="connsiteX219" fmla="*/ 509199 w 1034979"/>
                  <a:gd name="connsiteY219" fmla="*/ 926937 h 1509906"/>
                  <a:gd name="connsiteX220" fmla="*/ 505389 w 1034979"/>
                  <a:gd name="connsiteY220" fmla="*/ 905982 h 1509906"/>
                  <a:gd name="connsiteX221" fmla="*/ 507294 w 1034979"/>
                  <a:gd name="connsiteY221" fmla="*/ 841212 h 1509906"/>
                  <a:gd name="connsiteX222" fmla="*/ 513009 w 1034979"/>
                  <a:gd name="connsiteY222" fmla="*/ 827877 h 1509906"/>
                  <a:gd name="connsiteX223" fmla="*/ 503484 w 1034979"/>
                  <a:gd name="connsiteY223" fmla="*/ 351627 h 1509906"/>
                  <a:gd name="connsiteX224" fmla="*/ 499674 w 1034979"/>
                  <a:gd name="connsiteY224" fmla="*/ 60162 h 1509906"/>
                  <a:gd name="connsiteX225" fmla="*/ 490149 w 1034979"/>
                  <a:gd name="connsiteY225" fmla="*/ 33492 h 1509906"/>
                  <a:gd name="connsiteX226" fmla="*/ 488244 w 1034979"/>
                  <a:gd name="connsiteY226" fmla="*/ 27777 h 1509906"/>
                  <a:gd name="connsiteX227" fmla="*/ 484434 w 1034979"/>
                  <a:gd name="connsiteY227" fmla="*/ 22062 h 1509906"/>
                  <a:gd name="connsiteX228" fmla="*/ 478719 w 1034979"/>
                  <a:gd name="connsiteY228" fmla="*/ 10632 h 1509906"/>
                  <a:gd name="connsiteX229" fmla="*/ 473004 w 1034979"/>
                  <a:gd name="connsiteY229" fmla="*/ 6822 h 1509906"/>
                  <a:gd name="connsiteX230" fmla="*/ 469194 w 1034979"/>
                  <a:gd name="connsiteY230" fmla="*/ 1107 h 1509906"/>
                  <a:gd name="connsiteX231" fmla="*/ 429189 w 1034979"/>
                  <a:gd name="connsiteY231" fmla="*/ 4917 h 1509906"/>
                  <a:gd name="connsiteX232" fmla="*/ 421569 w 1034979"/>
                  <a:gd name="connsiteY232" fmla="*/ 16347 h 1509906"/>
                  <a:gd name="connsiteX233" fmla="*/ 417759 w 1034979"/>
                  <a:gd name="connsiteY233" fmla="*/ 22062 h 1509906"/>
                  <a:gd name="connsiteX234" fmla="*/ 419664 w 1034979"/>
                  <a:gd name="connsiteY234" fmla="*/ 54447 h 1509906"/>
                  <a:gd name="connsiteX235" fmla="*/ 423474 w 1034979"/>
                  <a:gd name="connsiteY235" fmla="*/ 65877 h 1509906"/>
                  <a:gd name="connsiteX236" fmla="*/ 425379 w 1034979"/>
                  <a:gd name="connsiteY236" fmla="*/ 71592 h 1509906"/>
                  <a:gd name="connsiteX237" fmla="*/ 425379 w 1034979"/>
                  <a:gd name="connsiteY237" fmla="*/ 77307 h 1509906"/>
                  <a:gd name="connsiteX238" fmla="*/ 429189 w 1034979"/>
                  <a:gd name="connsiteY238" fmla="*/ 231612 h 1509906"/>
                  <a:gd name="connsiteX239" fmla="*/ 440619 w 1034979"/>
                  <a:gd name="connsiteY239" fmla="*/ 414492 h 1509906"/>
                  <a:gd name="connsiteX240" fmla="*/ 425379 w 1034979"/>
                  <a:gd name="connsiteY240" fmla="*/ 711672 h 1509906"/>
                  <a:gd name="connsiteX241" fmla="*/ 417759 w 1034979"/>
                  <a:gd name="connsiteY241" fmla="*/ 839307 h 1509906"/>
                  <a:gd name="connsiteX242" fmla="*/ 413949 w 1034979"/>
                  <a:gd name="connsiteY242" fmla="*/ 856452 h 1509906"/>
                  <a:gd name="connsiteX243" fmla="*/ 417759 w 1034979"/>
                  <a:gd name="connsiteY243" fmla="*/ 877407 h 1509906"/>
                  <a:gd name="connsiteX244" fmla="*/ 421569 w 1034979"/>
                  <a:gd name="connsiteY244" fmla="*/ 883122 h 1509906"/>
                  <a:gd name="connsiteX245" fmla="*/ 425379 w 1034979"/>
                  <a:gd name="connsiteY245" fmla="*/ 894552 h 1509906"/>
                  <a:gd name="connsiteX246" fmla="*/ 423474 w 1034979"/>
                  <a:gd name="connsiteY246" fmla="*/ 921222 h 1509906"/>
                  <a:gd name="connsiteX247" fmla="*/ 417759 w 1034979"/>
                  <a:gd name="connsiteY247" fmla="*/ 923127 h 1509906"/>
                  <a:gd name="connsiteX248" fmla="*/ 412044 w 1034979"/>
                  <a:gd name="connsiteY248" fmla="*/ 926937 h 1509906"/>
                  <a:gd name="connsiteX249" fmla="*/ 421569 w 1034979"/>
                  <a:gd name="connsiteY249"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56774 w 1034979"/>
                  <a:gd name="connsiteY22" fmla="*/ 909792 h 1509906"/>
                  <a:gd name="connsiteX23" fmla="*/ 145344 w 1034979"/>
                  <a:gd name="connsiteY23" fmla="*/ 905982 h 1509906"/>
                  <a:gd name="connsiteX24" fmla="*/ 139629 w 1034979"/>
                  <a:gd name="connsiteY24" fmla="*/ 902172 h 1509906"/>
                  <a:gd name="connsiteX25" fmla="*/ 133914 w 1034979"/>
                  <a:gd name="connsiteY25" fmla="*/ 900267 h 1509906"/>
                  <a:gd name="connsiteX26" fmla="*/ 116769 w 1034979"/>
                  <a:gd name="connsiteY26" fmla="*/ 896457 h 1509906"/>
                  <a:gd name="connsiteX27" fmla="*/ 111054 w 1034979"/>
                  <a:gd name="connsiteY27" fmla="*/ 890742 h 1509906"/>
                  <a:gd name="connsiteX28" fmla="*/ 101529 w 1034979"/>
                  <a:gd name="connsiteY28" fmla="*/ 873597 h 1509906"/>
                  <a:gd name="connsiteX29" fmla="*/ 84384 w 1034979"/>
                  <a:gd name="connsiteY29" fmla="*/ 865977 h 1509906"/>
                  <a:gd name="connsiteX30" fmla="*/ 78669 w 1034979"/>
                  <a:gd name="connsiteY30" fmla="*/ 864072 h 1509906"/>
                  <a:gd name="connsiteX31" fmla="*/ 59619 w 1034979"/>
                  <a:gd name="connsiteY31" fmla="*/ 867882 h 1509906"/>
                  <a:gd name="connsiteX32" fmla="*/ 53904 w 1034979"/>
                  <a:gd name="connsiteY32" fmla="*/ 871692 h 1509906"/>
                  <a:gd name="connsiteX33" fmla="*/ 50094 w 1034979"/>
                  <a:gd name="connsiteY33" fmla="*/ 877407 h 1509906"/>
                  <a:gd name="connsiteX34" fmla="*/ 46284 w 1034979"/>
                  <a:gd name="connsiteY34" fmla="*/ 888837 h 1509906"/>
                  <a:gd name="connsiteX35" fmla="*/ 50094 w 1034979"/>
                  <a:gd name="connsiteY35" fmla="*/ 926937 h 1509906"/>
                  <a:gd name="connsiteX36" fmla="*/ 53904 w 1034979"/>
                  <a:gd name="connsiteY36" fmla="*/ 932652 h 1509906"/>
                  <a:gd name="connsiteX37" fmla="*/ 59619 w 1034979"/>
                  <a:gd name="connsiteY37" fmla="*/ 936462 h 1509906"/>
                  <a:gd name="connsiteX38" fmla="*/ 63429 w 1034979"/>
                  <a:gd name="connsiteY38" fmla="*/ 942177 h 1509906"/>
                  <a:gd name="connsiteX39" fmla="*/ 80574 w 1034979"/>
                  <a:gd name="connsiteY39" fmla="*/ 951702 h 1509906"/>
                  <a:gd name="connsiteX40" fmla="*/ 103434 w 1034979"/>
                  <a:gd name="connsiteY40" fmla="*/ 953607 h 1509906"/>
                  <a:gd name="connsiteX41" fmla="*/ 124389 w 1034979"/>
                  <a:gd name="connsiteY41" fmla="*/ 959322 h 1509906"/>
                  <a:gd name="connsiteX42" fmla="*/ 130104 w 1034979"/>
                  <a:gd name="connsiteY42" fmla="*/ 961227 h 1509906"/>
                  <a:gd name="connsiteX43" fmla="*/ 135819 w 1034979"/>
                  <a:gd name="connsiteY43" fmla="*/ 966942 h 1509906"/>
                  <a:gd name="connsiteX44" fmla="*/ 143439 w 1034979"/>
                  <a:gd name="connsiteY44" fmla="*/ 968847 h 1509906"/>
                  <a:gd name="connsiteX45" fmla="*/ 166299 w 1034979"/>
                  <a:gd name="connsiteY45" fmla="*/ 972657 h 1509906"/>
                  <a:gd name="connsiteX46" fmla="*/ 191064 w 1034979"/>
                  <a:gd name="connsiteY46" fmla="*/ 978372 h 1509906"/>
                  <a:gd name="connsiteX47" fmla="*/ 208209 w 1034979"/>
                  <a:gd name="connsiteY47" fmla="*/ 984087 h 1509906"/>
                  <a:gd name="connsiteX48" fmla="*/ 213924 w 1034979"/>
                  <a:gd name="connsiteY48" fmla="*/ 985992 h 1509906"/>
                  <a:gd name="connsiteX49" fmla="*/ 229164 w 1034979"/>
                  <a:gd name="connsiteY49" fmla="*/ 989802 h 1509906"/>
                  <a:gd name="connsiteX50" fmla="*/ 248214 w 1034979"/>
                  <a:gd name="connsiteY50" fmla="*/ 995517 h 1509906"/>
                  <a:gd name="connsiteX51" fmla="*/ 253929 w 1034979"/>
                  <a:gd name="connsiteY51" fmla="*/ 999327 h 1509906"/>
                  <a:gd name="connsiteX52" fmla="*/ 267264 w 1034979"/>
                  <a:gd name="connsiteY52" fmla="*/ 1014567 h 1509906"/>
                  <a:gd name="connsiteX53" fmla="*/ 272979 w 1034979"/>
                  <a:gd name="connsiteY53" fmla="*/ 1033617 h 1509906"/>
                  <a:gd name="connsiteX54" fmla="*/ 274884 w 1034979"/>
                  <a:gd name="connsiteY54" fmla="*/ 1039332 h 1509906"/>
                  <a:gd name="connsiteX55" fmla="*/ 276789 w 1034979"/>
                  <a:gd name="connsiteY55" fmla="*/ 1045047 h 1509906"/>
                  <a:gd name="connsiteX56" fmla="*/ 278694 w 1034979"/>
                  <a:gd name="connsiteY56" fmla="*/ 1069812 h 1509906"/>
                  <a:gd name="connsiteX57" fmla="*/ 280599 w 1034979"/>
                  <a:gd name="connsiteY57" fmla="*/ 1075527 h 1509906"/>
                  <a:gd name="connsiteX58" fmla="*/ 278694 w 1034979"/>
                  <a:gd name="connsiteY58" fmla="*/ 1094577 h 1509906"/>
                  <a:gd name="connsiteX59" fmla="*/ 276789 w 1034979"/>
                  <a:gd name="connsiteY59" fmla="*/ 1104102 h 1509906"/>
                  <a:gd name="connsiteX60" fmla="*/ 263454 w 1034979"/>
                  <a:gd name="connsiteY60" fmla="*/ 1117437 h 1509906"/>
                  <a:gd name="connsiteX61" fmla="*/ 252024 w 1034979"/>
                  <a:gd name="connsiteY61" fmla="*/ 1125057 h 1509906"/>
                  <a:gd name="connsiteX62" fmla="*/ 240594 w 1034979"/>
                  <a:gd name="connsiteY62" fmla="*/ 1128867 h 1509906"/>
                  <a:gd name="connsiteX63" fmla="*/ 126294 w 1034979"/>
                  <a:gd name="connsiteY63" fmla="*/ 1128867 h 1509906"/>
                  <a:gd name="connsiteX64" fmla="*/ 120579 w 1034979"/>
                  <a:gd name="connsiteY64" fmla="*/ 1130772 h 1509906"/>
                  <a:gd name="connsiteX65" fmla="*/ 105339 w 1034979"/>
                  <a:gd name="connsiteY65" fmla="*/ 1132677 h 1509906"/>
                  <a:gd name="connsiteX66" fmla="*/ 88194 w 1034979"/>
                  <a:gd name="connsiteY66" fmla="*/ 1138392 h 1509906"/>
                  <a:gd name="connsiteX67" fmla="*/ 82479 w 1034979"/>
                  <a:gd name="connsiteY67" fmla="*/ 1140297 h 1509906"/>
                  <a:gd name="connsiteX68" fmla="*/ 76764 w 1034979"/>
                  <a:gd name="connsiteY68" fmla="*/ 1144107 h 1509906"/>
                  <a:gd name="connsiteX69" fmla="*/ 65334 w 1034979"/>
                  <a:gd name="connsiteY69" fmla="*/ 1146012 h 1509906"/>
                  <a:gd name="connsiteX70" fmla="*/ 27234 w 1034979"/>
                  <a:gd name="connsiteY70" fmla="*/ 1147917 h 1509906"/>
                  <a:gd name="connsiteX71" fmla="*/ 15804 w 1034979"/>
                  <a:gd name="connsiteY71" fmla="*/ 1153632 h 1509906"/>
                  <a:gd name="connsiteX72" fmla="*/ 6279 w 1034979"/>
                  <a:gd name="connsiteY72" fmla="*/ 1163157 h 1509906"/>
                  <a:gd name="connsiteX73" fmla="*/ 4374 w 1034979"/>
                  <a:gd name="connsiteY73" fmla="*/ 1168872 h 1509906"/>
                  <a:gd name="connsiteX74" fmla="*/ 564 w 1034979"/>
                  <a:gd name="connsiteY74" fmla="*/ 1174587 h 1509906"/>
                  <a:gd name="connsiteX75" fmla="*/ 6279 w 1034979"/>
                  <a:gd name="connsiteY75" fmla="*/ 1206972 h 1509906"/>
                  <a:gd name="connsiteX76" fmla="*/ 11994 w 1034979"/>
                  <a:gd name="connsiteY76" fmla="*/ 1210782 h 1509906"/>
                  <a:gd name="connsiteX77" fmla="*/ 17709 w 1034979"/>
                  <a:gd name="connsiteY77" fmla="*/ 1212687 h 1509906"/>
                  <a:gd name="connsiteX78" fmla="*/ 145344 w 1034979"/>
                  <a:gd name="connsiteY78" fmla="*/ 1210782 h 1509906"/>
                  <a:gd name="connsiteX79" fmla="*/ 152964 w 1034979"/>
                  <a:gd name="connsiteY79" fmla="*/ 1208877 h 1509906"/>
                  <a:gd name="connsiteX80" fmla="*/ 303459 w 1034979"/>
                  <a:gd name="connsiteY80" fmla="*/ 1203162 h 1509906"/>
                  <a:gd name="connsiteX81" fmla="*/ 318699 w 1034979"/>
                  <a:gd name="connsiteY81" fmla="*/ 1210782 h 1509906"/>
                  <a:gd name="connsiteX82" fmla="*/ 330129 w 1034979"/>
                  <a:gd name="connsiteY82" fmla="*/ 1216497 h 1509906"/>
                  <a:gd name="connsiteX83" fmla="*/ 333939 w 1034979"/>
                  <a:gd name="connsiteY83" fmla="*/ 1222212 h 1509906"/>
                  <a:gd name="connsiteX84" fmla="*/ 339654 w 1034979"/>
                  <a:gd name="connsiteY84" fmla="*/ 1224117 h 1509906"/>
                  <a:gd name="connsiteX85" fmla="*/ 351084 w 1034979"/>
                  <a:gd name="connsiteY85" fmla="*/ 1231737 h 1509906"/>
                  <a:gd name="connsiteX86" fmla="*/ 356799 w 1034979"/>
                  <a:gd name="connsiteY86" fmla="*/ 1235547 h 1509906"/>
                  <a:gd name="connsiteX87" fmla="*/ 360609 w 1034979"/>
                  <a:gd name="connsiteY87" fmla="*/ 1241262 h 1509906"/>
                  <a:gd name="connsiteX88" fmla="*/ 366324 w 1034979"/>
                  <a:gd name="connsiteY88" fmla="*/ 1252692 h 1509906"/>
                  <a:gd name="connsiteX89" fmla="*/ 362514 w 1034979"/>
                  <a:gd name="connsiteY89" fmla="*/ 1279362 h 1509906"/>
                  <a:gd name="connsiteX90" fmla="*/ 358704 w 1034979"/>
                  <a:gd name="connsiteY90" fmla="*/ 1285077 h 1509906"/>
                  <a:gd name="connsiteX91" fmla="*/ 356799 w 1034979"/>
                  <a:gd name="connsiteY91" fmla="*/ 1290792 h 1509906"/>
                  <a:gd name="connsiteX92" fmla="*/ 352989 w 1034979"/>
                  <a:gd name="connsiteY92" fmla="*/ 1296507 h 1509906"/>
                  <a:gd name="connsiteX93" fmla="*/ 351084 w 1034979"/>
                  <a:gd name="connsiteY93" fmla="*/ 1302222 h 1509906"/>
                  <a:gd name="connsiteX94" fmla="*/ 347274 w 1034979"/>
                  <a:gd name="connsiteY94" fmla="*/ 1307937 h 1509906"/>
                  <a:gd name="connsiteX95" fmla="*/ 330129 w 1034979"/>
                  <a:gd name="connsiteY95" fmla="*/ 1374612 h 1509906"/>
                  <a:gd name="connsiteX96" fmla="*/ 328224 w 1034979"/>
                  <a:gd name="connsiteY96" fmla="*/ 1426047 h 1509906"/>
                  <a:gd name="connsiteX97" fmla="*/ 330129 w 1034979"/>
                  <a:gd name="connsiteY97" fmla="*/ 1450812 h 1509906"/>
                  <a:gd name="connsiteX98" fmla="*/ 332034 w 1034979"/>
                  <a:gd name="connsiteY98" fmla="*/ 1456527 h 1509906"/>
                  <a:gd name="connsiteX99" fmla="*/ 335844 w 1034979"/>
                  <a:gd name="connsiteY99" fmla="*/ 1460337 h 1509906"/>
                  <a:gd name="connsiteX100" fmla="*/ 364419 w 1034979"/>
                  <a:gd name="connsiteY100" fmla="*/ 1506057 h 1509906"/>
                  <a:gd name="connsiteX101" fmla="*/ 387279 w 1034979"/>
                  <a:gd name="connsiteY101" fmla="*/ 1507962 h 1509906"/>
                  <a:gd name="connsiteX102" fmla="*/ 392994 w 1034979"/>
                  <a:gd name="connsiteY102" fmla="*/ 1502247 h 1509906"/>
                  <a:gd name="connsiteX103" fmla="*/ 394899 w 1034979"/>
                  <a:gd name="connsiteY103" fmla="*/ 1490817 h 1509906"/>
                  <a:gd name="connsiteX104" fmla="*/ 396804 w 1034979"/>
                  <a:gd name="connsiteY104" fmla="*/ 1485102 h 1509906"/>
                  <a:gd name="connsiteX105" fmla="*/ 398709 w 1034979"/>
                  <a:gd name="connsiteY105" fmla="*/ 1467957 h 1509906"/>
                  <a:gd name="connsiteX106" fmla="*/ 400614 w 1034979"/>
                  <a:gd name="connsiteY106" fmla="*/ 1454622 h 1509906"/>
                  <a:gd name="connsiteX107" fmla="*/ 404424 w 1034979"/>
                  <a:gd name="connsiteY107" fmla="*/ 1397472 h 1509906"/>
                  <a:gd name="connsiteX108" fmla="*/ 410139 w 1034979"/>
                  <a:gd name="connsiteY108" fmla="*/ 1386042 h 1509906"/>
                  <a:gd name="connsiteX109" fmla="*/ 413949 w 1034979"/>
                  <a:gd name="connsiteY109" fmla="*/ 1372707 h 1509906"/>
                  <a:gd name="connsiteX110" fmla="*/ 415854 w 1034979"/>
                  <a:gd name="connsiteY110" fmla="*/ 1366992 h 1509906"/>
                  <a:gd name="connsiteX111" fmla="*/ 417759 w 1034979"/>
                  <a:gd name="connsiteY111" fmla="*/ 1353657 h 1509906"/>
                  <a:gd name="connsiteX112" fmla="*/ 421569 w 1034979"/>
                  <a:gd name="connsiteY112" fmla="*/ 1342227 h 1509906"/>
                  <a:gd name="connsiteX113" fmla="*/ 427284 w 1034979"/>
                  <a:gd name="connsiteY113" fmla="*/ 1328892 h 1509906"/>
                  <a:gd name="connsiteX114" fmla="*/ 436809 w 1034979"/>
                  <a:gd name="connsiteY114" fmla="*/ 1317462 h 1509906"/>
                  <a:gd name="connsiteX115" fmla="*/ 450144 w 1034979"/>
                  <a:gd name="connsiteY115" fmla="*/ 1302222 h 1509906"/>
                  <a:gd name="connsiteX116" fmla="*/ 457764 w 1034979"/>
                  <a:gd name="connsiteY116" fmla="*/ 1290792 h 1509906"/>
                  <a:gd name="connsiteX117" fmla="*/ 461574 w 1034979"/>
                  <a:gd name="connsiteY117" fmla="*/ 1279362 h 1509906"/>
                  <a:gd name="connsiteX118" fmla="*/ 465384 w 1034979"/>
                  <a:gd name="connsiteY118" fmla="*/ 1264122 h 1509906"/>
                  <a:gd name="connsiteX119" fmla="*/ 467289 w 1034979"/>
                  <a:gd name="connsiteY119" fmla="*/ 1258407 h 1509906"/>
                  <a:gd name="connsiteX120" fmla="*/ 507294 w 1034979"/>
                  <a:gd name="connsiteY120" fmla="*/ 1252692 h 1509906"/>
                  <a:gd name="connsiteX121" fmla="*/ 535869 w 1034979"/>
                  <a:gd name="connsiteY121" fmla="*/ 1243167 h 1509906"/>
                  <a:gd name="connsiteX122" fmla="*/ 541584 w 1034979"/>
                  <a:gd name="connsiteY122" fmla="*/ 1241262 h 1509906"/>
                  <a:gd name="connsiteX123" fmla="*/ 547299 w 1034979"/>
                  <a:gd name="connsiteY123" fmla="*/ 1239357 h 1509906"/>
                  <a:gd name="connsiteX124" fmla="*/ 554919 w 1034979"/>
                  <a:gd name="connsiteY124" fmla="*/ 1237452 h 1509906"/>
                  <a:gd name="connsiteX125" fmla="*/ 573969 w 1034979"/>
                  <a:gd name="connsiteY125" fmla="*/ 1229832 h 1509906"/>
                  <a:gd name="connsiteX126" fmla="*/ 585399 w 1034979"/>
                  <a:gd name="connsiteY126" fmla="*/ 1226022 h 1509906"/>
                  <a:gd name="connsiteX127" fmla="*/ 720654 w 1034979"/>
                  <a:gd name="connsiteY127" fmla="*/ 1309842 h 1509906"/>
                  <a:gd name="connsiteX128" fmla="*/ 733989 w 1034979"/>
                  <a:gd name="connsiteY128" fmla="*/ 1319367 h 1509906"/>
                  <a:gd name="connsiteX129" fmla="*/ 743514 w 1034979"/>
                  <a:gd name="connsiteY129" fmla="*/ 1321272 h 1509906"/>
                  <a:gd name="connsiteX130" fmla="*/ 749229 w 1034979"/>
                  <a:gd name="connsiteY130" fmla="*/ 1323177 h 1509906"/>
                  <a:gd name="connsiteX131" fmla="*/ 762564 w 1034979"/>
                  <a:gd name="connsiteY131" fmla="*/ 1328892 h 1509906"/>
                  <a:gd name="connsiteX132" fmla="*/ 777804 w 1034979"/>
                  <a:gd name="connsiteY132" fmla="*/ 1326987 h 1509906"/>
                  <a:gd name="connsiteX133" fmla="*/ 789234 w 1034979"/>
                  <a:gd name="connsiteY133" fmla="*/ 1321272 h 1509906"/>
                  <a:gd name="connsiteX134" fmla="*/ 794949 w 1034979"/>
                  <a:gd name="connsiteY134" fmla="*/ 1319367 h 1509906"/>
                  <a:gd name="connsiteX135" fmla="*/ 802569 w 1034979"/>
                  <a:gd name="connsiteY135" fmla="*/ 1302222 h 1509906"/>
                  <a:gd name="connsiteX136" fmla="*/ 800664 w 1034979"/>
                  <a:gd name="connsiteY136" fmla="*/ 1277457 h 1509906"/>
                  <a:gd name="connsiteX137" fmla="*/ 798759 w 1034979"/>
                  <a:gd name="connsiteY137" fmla="*/ 1271742 h 1509906"/>
                  <a:gd name="connsiteX138" fmla="*/ 796854 w 1034979"/>
                  <a:gd name="connsiteY138" fmla="*/ 1264122 h 1509906"/>
                  <a:gd name="connsiteX139" fmla="*/ 783519 w 1034979"/>
                  <a:gd name="connsiteY139" fmla="*/ 1246977 h 1509906"/>
                  <a:gd name="connsiteX140" fmla="*/ 773994 w 1034979"/>
                  <a:gd name="connsiteY140" fmla="*/ 1241262 h 1509906"/>
                  <a:gd name="connsiteX141" fmla="*/ 648264 w 1034979"/>
                  <a:gd name="connsiteY141" fmla="*/ 1149822 h 1509906"/>
                  <a:gd name="connsiteX142" fmla="*/ 644454 w 1034979"/>
                  <a:gd name="connsiteY142" fmla="*/ 1132677 h 1509906"/>
                  <a:gd name="connsiteX143" fmla="*/ 646359 w 1034979"/>
                  <a:gd name="connsiteY143" fmla="*/ 1125057 h 1509906"/>
                  <a:gd name="connsiteX144" fmla="*/ 650169 w 1034979"/>
                  <a:gd name="connsiteY144" fmla="*/ 1107912 h 1509906"/>
                  <a:gd name="connsiteX145" fmla="*/ 653979 w 1034979"/>
                  <a:gd name="connsiteY145" fmla="*/ 1102197 h 1509906"/>
                  <a:gd name="connsiteX146" fmla="*/ 655884 w 1034979"/>
                  <a:gd name="connsiteY146" fmla="*/ 1096482 h 1509906"/>
                  <a:gd name="connsiteX147" fmla="*/ 661599 w 1034979"/>
                  <a:gd name="connsiteY147" fmla="*/ 1094577 h 1509906"/>
                  <a:gd name="connsiteX148" fmla="*/ 671124 w 1034979"/>
                  <a:gd name="connsiteY148" fmla="*/ 1083147 h 1509906"/>
                  <a:gd name="connsiteX149" fmla="*/ 724464 w 1034979"/>
                  <a:gd name="connsiteY149" fmla="*/ 1075527 h 1509906"/>
                  <a:gd name="connsiteX150" fmla="*/ 842574 w 1034979"/>
                  <a:gd name="connsiteY150" fmla="*/ 1077432 h 1509906"/>
                  <a:gd name="connsiteX151" fmla="*/ 871149 w 1034979"/>
                  <a:gd name="connsiteY151" fmla="*/ 1079337 h 1509906"/>
                  <a:gd name="connsiteX152" fmla="*/ 899724 w 1034979"/>
                  <a:gd name="connsiteY152" fmla="*/ 1085052 h 1509906"/>
                  <a:gd name="connsiteX153" fmla="*/ 922584 w 1034979"/>
                  <a:gd name="connsiteY153" fmla="*/ 1088862 h 1509906"/>
                  <a:gd name="connsiteX154" fmla="*/ 951159 w 1034979"/>
                  <a:gd name="connsiteY154" fmla="*/ 1094577 h 1509906"/>
                  <a:gd name="connsiteX155" fmla="*/ 956874 w 1034979"/>
                  <a:gd name="connsiteY155" fmla="*/ 1094577 h 1509906"/>
                  <a:gd name="connsiteX156" fmla="*/ 1002594 w 1034979"/>
                  <a:gd name="connsiteY156" fmla="*/ 1092672 h 1509906"/>
                  <a:gd name="connsiteX157" fmla="*/ 1031169 w 1034979"/>
                  <a:gd name="connsiteY157" fmla="*/ 1085052 h 1509906"/>
                  <a:gd name="connsiteX158" fmla="*/ 1034979 w 1034979"/>
                  <a:gd name="connsiteY158" fmla="*/ 1079337 h 1509906"/>
                  <a:gd name="connsiteX159" fmla="*/ 1033074 w 1034979"/>
                  <a:gd name="connsiteY159" fmla="*/ 1060287 h 1509906"/>
                  <a:gd name="connsiteX160" fmla="*/ 1027359 w 1034979"/>
                  <a:gd name="connsiteY160" fmla="*/ 1056477 h 1509906"/>
                  <a:gd name="connsiteX161" fmla="*/ 1012119 w 1034979"/>
                  <a:gd name="connsiteY161" fmla="*/ 1054572 h 1509906"/>
                  <a:gd name="connsiteX162" fmla="*/ 1006404 w 1034979"/>
                  <a:gd name="connsiteY162" fmla="*/ 1052667 h 1509906"/>
                  <a:gd name="connsiteX163" fmla="*/ 998784 w 1034979"/>
                  <a:gd name="connsiteY163" fmla="*/ 1050762 h 1509906"/>
                  <a:gd name="connsiteX164" fmla="*/ 987354 w 1034979"/>
                  <a:gd name="connsiteY164" fmla="*/ 1043142 h 1509906"/>
                  <a:gd name="connsiteX165" fmla="*/ 975924 w 1034979"/>
                  <a:gd name="connsiteY165" fmla="*/ 1039332 h 1509906"/>
                  <a:gd name="connsiteX166" fmla="*/ 970209 w 1034979"/>
                  <a:gd name="connsiteY166" fmla="*/ 1037427 h 1509906"/>
                  <a:gd name="connsiteX167" fmla="*/ 962589 w 1034979"/>
                  <a:gd name="connsiteY167" fmla="*/ 1035522 h 1509906"/>
                  <a:gd name="connsiteX168" fmla="*/ 956874 w 1034979"/>
                  <a:gd name="connsiteY168" fmla="*/ 1033617 h 1509906"/>
                  <a:gd name="connsiteX169" fmla="*/ 935919 w 1034979"/>
                  <a:gd name="connsiteY169" fmla="*/ 1027902 h 1509906"/>
                  <a:gd name="connsiteX170" fmla="*/ 930204 w 1034979"/>
                  <a:gd name="connsiteY170" fmla="*/ 1025997 h 1509906"/>
                  <a:gd name="connsiteX171" fmla="*/ 825429 w 1034979"/>
                  <a:gd name="connsiteY171" fmla="*/ 1027902 h 1509906"/>
                  <a:gd name="connsiteX172" fmla="*/ 819714 w 1034979"/>
                  <a:gd name="connsiteY172" fmla="*/ 1029807 h 1509906"/>
                  <a:gd name="connsiteX173" fmla="*/ 730179 w 1034979"/>
                  <a:gd name="connsiteY173" fmla="*/ 1031712 h 1509906"/>
                  <a:gd name="connsiteX174" fmla="*/ 716844 w 1034979"/>
                  <a:gd name="connsiteY174" fmla="*/ 1035522 h 1509906"/>
                  <a:gd name="connsiteX175" fmla="*/ 695889 w 1034979"/>
                  <a:gd name="connsiteY175" fmla="*/ 1037427 h 1509906"/>
                  <a:gd name="connsiteX176" fmla="*/ 669219 w 1034979"/>
                  <a:gd name="connsiteY176" fmla="*/ 1039332 h 1509906"/>
                  <a:gd name="connsiteX177" fmla="*/ 669219 w 1034979"/>
                  <a:gd name="connsiteY177" fmla="*/ 1039332 h 1509906"/>
                  <a:gd name="connsiteX178" fmla="*/ 646359 w 1034979"/>
                  <a:gd name="connsiteY178" fmla="*/ 1043142 h 1509906"/>
                  <a:gd name="connsiteX179" fmla="*/ 642549 w 1034979"/>
                  <a:gd name="connsiteY179" fmla="*/ 1031712 h 1509906"/>
                  <a:gd name="connsiteX180" fmla="*/ 640644 w 1034979"/>
                  <a:gd name="connsiteY180" fmla="*/ 1025997 h 1509906"/>
                  <a:gd name="connsiteX181" fmla="*/ 642549 w 1034979"/>
                  <a:gd name="connsiteY181" fmla="*/ 1008852 h 1509906"/>
                  <a:gd name="connsiteX182" fmla="*/ 644454 w 1034979"/>
                  <a:gd name="connsiteY182" fmla="*/ 1003137 h 1509906"/>
                  <a:gd name="connsiteX183" fmla="*/ 661599 w 1034979"/>
                  <a:gd name="connsiteY183" fmla="*/ 993612 h 1509906"/>
                  <a:gd name="connsiteX184" fmla="*/ 673029 w 1034979"/>
                  <a:gd name="connsiteY184" fmla="*/ 985992 h 1509906"/>
                  <a:gd name="connsiteX185" fmla="*/ 674934 w 1034979"/>
                  <a:gd name="connsiteY185" fmla="*/ 980277 h 1509906"/>
                  <a:gd name="connsiteX186" fmla="*/ 680649 w 1034979"/>
                  <a:gd name="connsiteY186" fmla="*/ 978372 h 1509906"/>
                  <a:gd name="connsiteX187" fmla="*/ 686364 w 1034979"/>
                  <a:gd name="connsiteY187" fmla="*/ 974562 h 1509906"/>
                  <a:gd name="connsiteX188" fmla="*/ 695889 w 1034979"/>
                  <a:gd name="connsiteY188" fmla="*/ 965037 h 1509906"/>
                  <a:gd name="connsiteX189" fmla="*/ 705414 w 1034979"/>
                  <a:gd name="connsiteY189" fmla="*/ 953607 h 1509906"/>
                  <a:gd name="connsiteX190" fmla="*/ 716844 w 1034979"/>
                  <a:gd name="connsiteY190" fmla="*/ 945987 h 1509906"/>
                  <a:gd name="connsiteX191" fmla="*/ 732084 w 1034979"/>
                  <a:gd name="connsiteY191" fmla="*/ 932652 h 1509906"/>
                  <a:gd name="connsiteX192" fmla="*/ 741609 w 1034979"/>
                  <a:gd name="connsiteY192" fmla="*/ 921222 h 1509906"/>
                  <a:gd name="connsiteX193" fmla="*/ 753039 w 1034979"/>
                  <a:gd name="connsiteY193" fmla="*/ 911697 h 1509906"/>
                  <a:gd name="connsiteX194" fmla="*/ 758754 w 1034979"/>
                  <a:gd name="connsiteY194" fmla="*/ 900267 h 1509906"/>
                  <a:gd name="connsiteX195" fmla="*/ 760659 w 1034979"/>
                  <a:gd name="connsiteY195" fmla="*/ 894552 h 1509906"/>
                  <a:gd name="connsiteX196" fmla="*/ 766374 w 1034979"/>
                  <a:gd name="connsiteY196" fmla="*/ 883122 h 1509906"/>
                  <a:gd name="connsiteX197" fmla="*/ 764469 w 1034979"/>
                  <a:gd name="connsiteY197" fmla="*/ 867882 h 1509906"/>
                  <a:gd name="connsiteX198" fmla="*/ 758754 w 1034979"/>
                  <a:gd name="connsiteY198" fmla="*/ 865977 h 1509906"/>
                  <a:gd name="connsiteX199" fmla="*/ 737799 w 1034979"/>
                  <a:gd name="connsiteY199" fmla="*/ 867882 h 1509906"/>
                  <a:gd name="connsiteX200" fmla="*/ 732084 w 1034979"/>
                  <a:gd name="connsiteY200" fmla="*/ 871692 h 1509906"/>
                  <a:gd name="connsiteX201" fmla="*/ 720654 w 1034979"/>
                  <a:gd name="connsiteY201" fmla="*/ 875502 h 1509906"/>
                  <a:gd name="connsiteX202" fmla="*/ 716844 w 1034979"/>
                  <a:gd name="connsiteY202" fmla="*/ 881217 h 1509906"/>
                  <a:gd name="connsiteX203" fmla="*/ 711129 w 1034979"/>
                  <a:gd name="connsiteY203" fmla="*/ 883122 h 1509906"/>
                  <a:gd name="connsiteX204" fmla="*/ 705414 w 1034979"/>
                  <a:gd name="connsiteY204" fmla="*/ 886932 h 1509906"/>
                  <a:gd name="connsiteX205" fmla="*/ 699699 w 1034979"/>
                  <a:gd name="connsiteY205" fmla="*/ 892647 h 1509906"/>
                  <a:gd name="connsiteX206" fmla="*/ 692079 w 1034979"/>
                  <a:gd name="connsiteY206" fmla="*/ 896457 h 1509906"/>
                  <a:gd name="connsiteX207" fmla="*/ 650169 w 1034979"/>
                  <a:gd name="connsiteY207" fmla="*/ 925032 h 1509906"/>
                  <a:gd name="connsiteX208" fmla="*/ 636834 w 1034979"/>
                  <a:gd name="connsiteY208" fmla="*/ 936462 h 1509906"/>
                  <a:gd name="connsiteX209" fmla="*/ 627309 w 1034979"/>
                  <a:gd name="connsiteY209" fmla="*/ 953607 h 1509906"/>
                  <a:gd name="connsiteX210" fmla="*/ 602544 w 1034979"/>
                  <a:gd name="connsiteY210" fmla="*/ 959322 h 1509906"/>
                  <a:gd name="connsiteX211" fmla="*/ 589209 w 1034979"/>
                  <a:gd name="connsiteY211" fmla="*/ 963132 h 1509906"/>
                  <a:gd name="connsiteX212" fmla="*/ 573969 w 1034979"/>
                  <a:gd name="connsiteY212" fmla="*/ 961227 h 1509906"/>
                  <a:gd name="connsiteX213" fmla="*/ 562539 w 1034979"/>
                  <a:gd name="connsiteY213" fmla="*/ 957417 h 1509906"/>
                  <a:gd name="connsiteX214" fmla="*/ 551109 w 1034979"/>
                  <a:gd name="connsiteY214" fmla="*/ 953607 h 1509906"/>
                  <a:gd name="connsiteX215" fmla="*/ 539679 w 1034979"/>
                  <a:gd name="connsiteY215" fmla="*/ 949797 h 1509906"/>
                  <a:gd name="connsiteX216" fmla="*/ 533964 w 1034979"/>
                  <a:gd name="connsiteY216" fmla="*/ 947892 h 1509906"/>
                  <a:gd name="connsiteX217" fmla="*/ 528249 w 1034979"/>
                  <a:gd name="connsiteY217" fmla="*/ 944082 h 1509906"/>
                  <a:gd name="connsiteX218" fmla="*/ 516819 w 1034979"/>
                  <a:gd name="connsiteY218" fmla="*/ 938367 h 1509906"/>
                  <a:gd name="connsiteX219" fmla="*/ 509199 w 1034979"/>
                  <a:gd name="connsiteY219" fmla="*/ 926937 h 1509906"/>
                  <a:gd name="connsiteX220" fmla="*/ 505389 w 1034979"/>
                  <a:gd name="connsiteY220" fmla="*/ 905982 h 1509906"/>
                  <a:gd name="connsiteX221" fmla="*/ 507294 w 1034979"/>
                  <a:gd name="connsiteY221" fmla="*/ 841212 h 1509906"/>
                  <a:gd name="connsiteX222" fmla="*/ 513009 w 1034979"/>
                  <a:gd name="connsiteY222" fmla="*/ 827877 h 1509906"/>
                  <a:gd name="connsiteX223" fmla="*/ 503484 w 1034979"/>
                  <a:gd name="connsiteY223" fmla="*/ 351627 h 1509906"/>
                  <a:gd name="connsiteX224" fmla="*/ 499674 w 1034979"/>
                  <a:gd name="connsiteY224" fmla="*/ 60162 h 1509906"/>
                  <a:gd name="connsiteX225" fmla="*/ 490149 w 1034979"/>
                  <a:gd name="connsiteY225" fmla="*/ 33492 h 1509906"/>
                  <a:gd name="connsiteX226" fmla="*/ 488244 w 1034979"/>
                  <a:gd name="connsiteY226" fmla="*/ 27777 h 1509906"/>
                  <a:gd name="connsiteX227" fmla="*/ 484434 w 1034979"/>
                  <a:gd name="connsiteY227" fmla="*/ 22062 h 1509906"/>
                  <a:gd name="connsiteX228" fmla="*/ 478719 w 1034979"/>
                  <a:gd name="connsiteY228" fmla="*/ 10632 h 1509906"/>
                  <a:gd name="connsiteX229" fmla="*/ 473004 w 1034979"/>
                  <a:gd name="connsiteY229" fmla="*/ 6822 h 1509906"/>
                  <a:gd name="connsiteX230" fmla="*/ 469194 w 1034979"/>
                  <a:gd name="connsiteY230" fmla="*/ 1107 h 1509906"/>
                  <a:gd name="connsiteX231" fmla="*/ 429189 w 1034979"/>
                  <a:gd name="connsiteY231" fmla="*/ 4917 h 1509906"/>
                  <a:gd name="connsiteX232" fmla="*/ 421569 w 1034979"/>
                  <a:gd name="connsiteY232" fmla="*/ 16347 h 1509906"/>
                  <a:gd name="connsiteX233" fmla="*/ 417759 w 1034979"/>
                  <a:gd name="connsiteY233" fmla="*/ 22062 h 1509906"/>
                  <a:gd name="connsiteX234" fmla="*/ 419664 w 1034979"/>
                  <a:gd name="connsiteY234" fmla="*/ 54447 h 1509906"/>
                  <a:gd name="connsiteX235" fmla="*/ 423474 w 1034979"/>
                  <a:gd name="connsiteY235" fmla="*/ 65877 h 1509906"/>
                  <a:gd name="connsiteX236" fmla="*/ 425379 w 1034979"/>
                  <a:gd name="connsiteY236" fmla="*/ 71592 h 1509906"/>
                  <a:gd name="connsiteX237" fmla="*/ 425379 w 1034979"/>
                  <a:gd name="connsiteY237" fmla="*/ 77307 h 1509906"/>
                  <a:gd name="connsiteX238" fmla="*/ 429189 w 1034979"/>
                  <a:gd name="connsiteY238" fmla="*/ 231612 h 1509906"/>
                  <a:gd name="connsiteX239" fmla="*/ 440619 w 1034979"/>
                  <a:gd name="connsiteY239" fmla="*/ 414492 h 1509906"/>
                  <a:gd name="connsiteX240" fmla="*/ 425379 w 1034979"/>
                  <a:gd name="connsiteY240" fmla="*/ 711672 h 1509906"/>
                  <a:gd name="connsiteX241" fmla="*/ 417759 w 1034979"/>
                  <a:gd name="connsiteY241" fmla="*/ 839307 h 1509906"/>
                  <a:gd name="connsiteX242" fmla="*/ 413949 w 1034979"/>
                  <a:gd name="connsiteY242" fmla="*/ 856452 h 1509906"/>
                  <a:gd name="connsiteX243" fmla="*/ 417759 w 1034979"/>
                  <a:gd name="connsiteY243" fmla="*/ 877407 h 1509906"/>
                  <a:gd name="connsiteX244" fmla="*/ 421569 w 1034979"/>
                  <a:gd name="connsiteY244" fmla="*/ 883122 h 1509906"/>
                  <a:gd name="connsiteX245" fmla="*/ 425379 w 1034979"/>
                  <a:gd name="connsiteY245" fmla="*/ 894552 h 1509906"/>
                  <a:gd name="connsiteX246" fmla="*/ 423474 w 1034979"/>
                  <a:gd name="connsiteY246" fmla="*/ 921222 h 1509906"/>
                  <a:gd name="connsiteX247" fmla="*/ 417759 w 1034979"/>
                  <a:gd name="connsiteY247" fmla="*/ 923127 h 1509906"/>
                  <a:gd name="connsiteX248" fmla="*/ 412044 w 1034979"/>
                  <a:gd name="connsiteY248" fmla="*/ 926937 h 1509906"/>
                  <a:gd name="connsiteX249" fmla="*/ 421569 w 1034979"/>
                  <a:gd name="connsiteY249" fmla="*/ 923127 h 1509906"/>
                  <a:gd name="connsiteX0" fmla="*/ 421569 w 1034979"/>
                  <a:gd name="connsiteY0" fmla="*/ 918720 h 1505499"/>
                  <a:gd name="connsiteX1" fmla="*/ 421569 w 1034979"/>
                  <a:gd name="connsiteY1" fmla="*/ 918720 h 1505499"/>
                  <a:gd name="connsiteX2" fmla="*/ 394899 w 1034979"/>
                  <a:gd name="connsiteY2" fmla="*/ 928245 h 1505499"/>
                  <a:gd name="connsiteX3" fmla="*/ 387279 w 1034979"/>
                  <a:gd name="connsiteY3" fmla="*/ 930150 h 1505499"/>
                  <a:gd name="connsiteX4" fmla="*/ 356799 w 1034979"/>
                  <a:gd name="connsiteY4" fmla="*/ 932055 h 1505499"/>
                  <a:gd name="connsiteX5" fmla="*/ 351084 w 1034979"/>
                  <a:gd name="connsiteY5" fmla="*/ 935865 h 1505499"/>
                  <a:gd name="connsiteX6" fmla="*/ 339654 w 1034979"/>
                  <a:gd name="connsiteY6" fmla="*/ 945390 h 1505499"/>
                  <a:gd name="connsiteX7" fmla="*/ 328224 w 1034979"/>
                  <a:gd name="connsiteY7" fmla="*/ 949200 h 1505499"/>
                  <a:gd name="connsiteX8" fmla="*/ 312984 w 1034979"/>
                  <a:gd name="connsiteY8" fmla="*/ 954915 h 1505499"/>
                  <a:gd name="connsiteX9" fmla="*/ 265359 w 1034979"/>
                  <a:gd name="connsiteY9" fmla="*/ 951105 h 1505499"/>
                  <a:gd name="connsiteX10" fmla="*/ 253929 w 1034979"/>
                  <a:gd name="connsiteY10" fmla="*/ 947295 h 1505499"/>
                  <a:gd name="connsiteX11" fmla="*/ 242499 w 1034979"/>
                  <a:gd name="connsiteY11" fmla="*/ 943485 h 1505499"/>
                  <a:gd name="connsiteX12" fmla="*/ 236784 w 1034979"/>
                  <a:gd name="connsiteY12" fmla="*/ 941580 h 1505499"/>
                  <a:gd name="connsiteX13" fmla="*/ 231069 w 1034979"/>
                  <a:gd name="connsiteY13" fmla="*/ 939675 h 1505499"/>
                  <a:gd name="connsiteX14" fmla="*/ 219639 w 1034979"/>
                  <a:gd name="connsiteY14" fmla="*/ 937770 h 1505499"/>
                  <a:gd name="connsiteX15" fmla="*/ 213924 w 1034979"/>
                  <a:gd name="connsiteY15" fmla="*/ 935865 h 1505499"/>
                  <a:gd name="connsiteX16" fmla="*/ 206304 w 1034979"/>
                  <a:gd name="connsiteY16" fmla="*/ 933960 h 1505499"/>
                  <a:gd name="connsiteX17" fmla="*/ 194874 w 1034979"/>
                  <a:gd name="connsiteY17" fmla="*/ 930150 h 1505499"/>
                  <a:gd name="connsiteX18" fmla="*/ 189159 w 1034979"/>
                  <a:gd name="connsiteY18" fmla="*/ 928245 h 1505499"/>
                  <a:gd name="connsiteX19" fmla="*/ 181539 w 1034979"/>
                  <a:gd name="connsiteY19" fmla="*/ 926340 h 1505499"/>
                  <a:gd name="connsiteX20" fmla="*/ 170109 w 1034979"/>
                  <a:gd name="connsiteY20" fmla="*/ 920625 h 1505499"/>
                  <a:gd name="connsiteX21" fmla="*/ 164394 w 1034979"/>
                  <a:gd name="connsiteY21" fmla="*/ 916815 h 1505499"/>
                  <a:gd name="connsiteX22" fmla="*/ 156774 w 1034979"/>
                  <a:gd name="connsiteY22" fmla="*/ 905385 h 1505499"/>
                  <a:gd name="connsiteX23" fmla="*/ 145344 w 1034979"/>
                  <a:gd name="connsiteY23" fmla="*/ 901575 h 1505499"/>
                  <a:gd name="connsiteX24" fmla="*/ 139629 w 1034979"/>
                  <a:gd name="connsiteY24" fmla="*/ 897765 h 1505499"/>
                  <a:gd name="connsiteX25" fmla="*/ 133914 w 1034979"/>
                  <a:gd name="connsiteY25" fmla="*/ 895860 h 1505499"/>
                  <a:gd name="connsiteX26" fmla="*/ 116769 w 1034979"/>
                  <a:gd name="connsiteY26" fmla="*/ 892050 h 1505499"/>
                  <a:gd name="connsiteX27" fmla="*/ 111054 w 1034979"/>
                  <a:gd name="connsiteY27" fmla="*/ 886335 h 1505499"/>
                  <a:gd name="connsiteX28" fmla="*/ 101529 w 1034979"/>
                  <a:gd name="connsiteY28" fmla="*/ 869190 h 1505499"/>
                  <a:gd name="connsiteX29" fmla="*/ 84384 w 1034979"/>
                  <a:gd name="connsiteY29" fmla="*/ 861570 h 1505499"/>
                  <a:gd name="connsiteX30" fmla="*/ 78669 w 1034979"/>
                  <a:gd name="connsiteY30" fmla="*/ 859665 h 1505499"/>
                  <a:gd name="connsiteX31" fmla="*/ 59619 w 1034979"/>
                  <a:gd name="connsiteY31" fmla="*/ 863475 h 1505499"/>
                  <a:gd name="connsiteX32" fmla="*/ 53904 w 1034979"/>
                  <a:gd name="connsiteY32" fmla="*/ 867285 h 1505499"/>
                  <a:gd name="connsiteX33" fmla="*/ 50094 w 1034979"/>
                  <a:gd name="connsiteY33" fmla="*/ 873000 h 1505499"/>
                  <a:gd name="connsiteX34" fmla="*/ 46284 w 1034979"/>
                  <a:gd name="connsiteY34" fmla="*/ 884430 h 1505499"/>
                  <a:gd name="connsiteX35" fmla="*/ 50094 w 1034979"/>
                  <a:gd name="connsiteY35" fmla="*/ 922530 h 1505499"/>
                  <a:gd name="connsiteX36" fmla="*/ 53904 w 1034979"/>
                  <a:gd name="connsiteY36" fmla="*/ 928245 h 1505499"/>
                  <a:gd name="connsiteX37" fmla="*/ 59619 w 1034979"/>
                  <a:gd name="connsiteY37" fmla="*/ 932055 h 1505499"/>
                  <a:gd name="connsiteX38" fmla="*/ 63429 w 1034979"/>
                  <a:gd name="connsiteY38" fmla="*/ 937770 h 1505499"/>
                  <a:gd name="connsiteX39" fmla="*/ 80574 w 1034979"/>
                  <a:gd name="connsiteY39" fmla="*/ 947295 h 1505499"/>
                  <a:gd name="connsiteX40" fmla="*/ 103434 w 1034979"/>
                  <a:gd name="connsiteY40" fmla="*/ 949200 h 1505499"/>
                  <a:gd name="connsiteX41" fmla="*/ 124389 w 1034979"/>
                  <a:gd name="connsiteY41" fmla="*/ 954915 h 1505499"/>
                  <a:gd name="connsiteX42" fmla="*/ 130104 w 1034979"/>
                  <a:gd name="connsiteY42" fmla="*/ 956820 h 1505499"/>
                  <a:gd name="connsiteX43" fmla="*/ 135819 w 1034979"/>
                  <a:gd name="connsiteY43" fmla="*/ 962535 h 1505499"/>
                  <a:gd name="connsiteX44" fmla="*/ 143439 w 1034979"/>
                  <a:gd name="connsiteY44" fmla="*/ 964440 h 1505499"/>
                  <a:gd name="connsiteX45" fmla="*/ 166299 w 1034979"/>
                  <a:gd name="connsiteY45" fmla="*/ 968250 h 1505499"/>
                  <a:gd name="connsiteX46" fmla="*/ 191064 w 1034979"/>
                  <a:gd name="connsiteY46" fmla="*/ 973965 h 1505499"/>
                  <a:gd name="connsiteX47" fmla="*/ 208209 w 1034979"/>
                  <a:gd name="connsiteY47" fmla="*/ 979680 h 1505499"/>
                  <a:gd name="connsiteX48" fmla="*/ 213924 w 1034979"/>
                  <a:gd name="connsiteY48" fmla="*/ 981585 h 1505499"/>
                  <a:gd name="connsiteX49" fmla="*/ 229164 w 1034979"/>
                  <a:gd name="connsiteY49" fmla="*/ 985395 h 1505499"/>
                  <a:gd name="connsiteX50" fmla="*/ 248214 w 1034979"/>
                  <a:gd name="connsiteY50" fmla="*/ 991110 h 1505499"/>
                  <a:gd name="connsiteX51" fmla="*/ 253929 w 1034979"/>
                  <a:gd name="connsiteY51" fmla="*/ 994920 h 1505499"/>
                  <a:gd name="connsiteX52" fmla="*/ 267264 w 1034979"/>
                  <a:gd name="connsiteY52" fmla="*/ 1010160 h 1505499"/>
                  <a:gd name="connsiteX53" fmla="*/ 272979 w 1034979"/>
                  <a:gd name="connsiteY53" fmla="*/ 1029210 h 1505499"/>
                  <a:gd name="connsiteX54" fmla="*/ 274884 w 1034979"/>
                  <a:gd name="connsiteY54" fmla="*/ 1034925 h 1505499"/>
                  <a:gd name="connsiteX55" fmla="*/ 276789 w 1034979"/>
                  <a:gd name="connsiteY55" fmla="*/ 1040640 h 1505499"/>
                  <a:gd name="connsiteX56" fmla="*/ 278694 w 1034979"/>
                  <a:gd name="connsiteY56" fmla="*/ 1065405 h 1505499"/>
                  <a:gd name="connsiteX57" fmla="*/ 280599 w 1034979"/>
                  <a:gd name="connsiteY57" fmla="*/ 1071120 h 1505499"/>
                  <a:gd name="connsiteX58" fmla="*/ 278694 w 1034979"/>
                  <a:gd name="connsiteY58" fmla="*/ 1090170 h 1505499"/>
                  <a:gd name="connsiteX59" fmla="*/ 276789 w 1034979"/>
                  <a:gd name="connsiteY59" fmla="*/ 1099695 h 1505499"/>
                  <a:gd name="connsiteX60" fmla="*/ 263454 w 1034979"/>
                  <a:gd name="connsiteY60" fmla="*/ 1113030 h 1505499"/>
                  <a:gd name="connsiteX61" fmla="*/ 252024 w 1034979"/>
                  <a:gd name="connsiteY61" fmla="*/ 1120650 h 1505499"/>
                  <a:gd name="connsiteX62" fmla="*/ 240594 w 1034979"/>
                  <a:gd name="connsiteY62" fmla="*/ 1124460 h 1505499"/>
                  <a:gd name="connsiteX63" fmla="*/ 126294 w 1034979"/>
                  <a:gd name="connsiteY63" fmla="*/ 1124460 h 1505499"/>
                  <a:gd name="connsiteX64" fmla="*/ 120579 w 1034979"/>
                  <a:gd name="connsiteY64" fmla="*/ 1126365 h 1505499"/>
                  <a:gd name="connsiteX65" fmla="*/ 105339 w 1034979"/>
                  <a:gd name="connsiteY65" fmla="*/ 1128270 h 1505499"/>
                  <a:gd name="connsiteX66" fmla="*/ 88194 w 1034979"/>
                  <a:gd name="connsiteY66" fmla="*/ 1133985 h 1505499"/>
                  <a:gd name="connsiteX67" fmla="*/ 82479 w 1034979"/>
                  <a:gd name="connsiteY67" fmla="*/ 1135890 h 1505499"/>
                  <a:gd name="connsiteX68" fmla="*/ 76764 w 1034979"/>
                  <a:gd name="connsiteY68" fmla="*/ 1139700 h 1505499"/>
                  <a:gd name="connsiteX69" fmla="*/ 65334 w 1034979"/>
                  <a:gd name="connsiteY69" fmla="*/ 1141605 h 1505499"/>
                  <a:gd name="connsiteX70" fmla="*/ 27234 w 1034979"/>
                  <a:gd name="connsiteY70" fmla="*/ 1143510 h 1505499"/>
                  <a:gd name="connsiteX71" fmla="*/ 15804 w 1034979"/>
                  <a:gd name="connsiteY71" fmla="*/ 1149225 h 1505499"/>
                  <a:gd name="connsiteX72" fmla="*/ 6279 w 1034979"/>
                  <a:gd name="connsiteY72" fmla="*/ 1158750 h 1505499"/>
                  <a:gd name="connsiteX73" fmla="*/ 4374 w 1034979"/>
                  <a:gd name="connsiteY73" fmla="*/ 1164465 h 1505499"/>
                  <a:gd name="connsiteX74" fmla="*/ 564 w 1034979"/>
                  <a:gd name="connsiteY74" fmla="*/ 1170180 h 1505499"/>
                  <a:gd name="connsiteX75" fmla="*/ 6279 w 1034979"/>
                  <a:gd name="connsiteY75" fmla="*/ 1202565 h 1505499"/>
                  <a:gd name="connsiteX76" fmla="*/ 11994 w 1034979"/>
                  <a:gd name="connsiteY76" fmla="*/ 1206375 h 1505499"/>
                  <a:gd name="connsiteX77" fmla="*/ 17709 w 1034979"/>
                  <a:gd name="connsiteY77" fmla="*/ 1208280 h 1505499"/>
                  <a:gd name="connsiteX78" fmla="*/ 145344 w 1034979"/>
                  <a:gd name="connsiteY78" fmla="*/ 1206375 h 1505499"/>
                  <a:gd name="connsiteX79" fmla="*/ 152964 w 1034979"/>
                  <a:gd name="connsiteY79" fmla="*/ 1204470 h 1505499"/>
                  <a:gd name="connsiteX80" fmla="*/ 303459 w 1034979"/>
                  <a:gd name="connsiteY80" fmla="*/ 1198755 h 1505499"/>
                  <a:gd name="connsiteX81" fmla="*/ 318699 w 1034979"/>
                  <a:gd name="connsiteY81" fmla="*/ 1206375 h 1505499"/>
                  <a:gd name="connsiteX82" fmla="*/ 330129 w 1034979"/>
                  <a:gd name="connsiteY82" fmla="*/ 1212090 h 1505499"/>
                  <a:gd name="connsiteX83" fmla="*/ 333939 w 1034979"/>
                  <a:gd name="connsiteY83" fmla="*/ 1217805 h 1505499"/>
                  <a:gd name="connsiteX84" fmla="*/ 339654 w 1034979"/>
                  <a:gd name="connsiteY84" fmla="*/ 1219710 h 1505499"/>
                  <a:gd name="connsiteX85" fmla="*/ 351084 w 1034979"/>
                  <a:gd name="connsiteY85" fmla="*/ 1227330 h 1505499"/>
                  <a:gd name="connsiteX86" fmla="*/ 356799 w 1034979"/>
                  <a:gd name="connsiteY86" fmla="*/ 1231140 h 1505499"/>
                  <a:gd name="connsiteX87" fmla="*/ 360609 w 1034979"/>
                  <a:gd name="connsiteY87" fmla="*/ 1236855 h 1505499"/>
                  <a:gd name="connsiteX88" fmla="*/ 366324 w 1034979"/>
                  <a:gd name="connsiteY88" fmla="*/ 1248285 h 1505499"/>
                  <a:gd name="connsiteX89" fmla="*/ 362514 w 1034979"/>
                  <a:gd name="connsiteY89" fmla="*/ 1274955 h 1505499"/>
                  <a:gd name="connsiteX90" fmla="*/ 358704 w 1034979"/>
                  <a:gd name="connsiteY90" fmla="*/ 1280670 h 1505499"/>
                  <a:gd name="connsiteX91" fmla="*/ 356799 w 1034979"/>
                  <a:gd name="connsiteY91" fmla="*/ 1286385 h 1505499"/>
                  <a:gd name="connsiteX92" fmla="*/ 352989 w 1034979"/>
                  <a:gd name="connsiteY92" fmla="*/ 1292100 h 1505499"/>
                  <a:gd name="connsiteX93" fmla="*/ 351084 w 1034979"/>
                  <a:gd name="connsiteY93" fmla="*/ 1297815 h 1505499"/>
                  <a:gd name="connsiteX94" fmla="*/ 347274 w 1034979"/>
                  <a:gd name="connsiteY94" fmla="*/ 1303530 h 1505499"/>
                  <a:gd name="connsiteX95" fmla="*/ 330129 w 1034979"/>
                  <a:gd name="connsiteY95" fmla="*/ 1370205 h 1505499"/>
                  <a:gd name="connsiteX96" fmla="*/ 328224 w 1034979"/>
                  <a:gd name="connsiteY96" fmla="*/ 1421640 h 1505499"/>
                  <a:gd name="connsiteX97" fmla="*/ 330129 w 1034979"/>
                  <a:gd name="connsiteY97" fmla="*/ 1446405 h 1505499"/>
                  <a:gd name="connsiteX98" fmla="*/ 332034 w 1034979"/>
                  <a:gd name="connsiteY98" fmla="*/ 1452120 h 1505499"/>
                  <a:gd name="connsiteX99" fmla="*/ 335844 w 1034979"/>
                  <a:gd name="connsiteY99" fmla="*/ 1455930 h 1505499"/>
                  <a:gd name="connsiteX100" fmla="*/ 364419 w 1034979"/>
                  <a:gd name="connsiteY100" fmla="*/ 1501650 h 1505499"/>
                  <a:gd name="connsiteX101" fmla="*/ 387279 w 1034979"/>
                  <a:gd name="connsiteY101" fmla="*/ 1503555 h 1505499"/>
                  <a:gd name="connsiteX102" fmla="*/ 392994 w 1034979"/>
                  <a:gd name="connsiteY102" fmla="*/ 1497840 h 1505499"/>
                  <a:gd name="connsiteX103" fmla="*/ 394899 w 1034979"/>
                  <a:gd name="connsiteY103" fmla="*/ 1486410 h 1505499"/>
                  <a:gd name="connsiteX104" fmla="*/ 396804 w 1034979"/>
                  <a:gd name="connsiteY104" fmla="*/ 1480695 h 1505499"/>
                  <a:gd name="connsiteX105" fmla="*/ 398709 w 1034979"/>
                  <a:gd name="connsiteY105" fmla="*/ 1463550 h 1505499"/>
                  <a:gd name="connsiteX106" fmla="*/ 400614 w 1034979"/>
                  <a:gd name="connsiteY106" fmla="*/ 1450215 h 1505499"/>
                  <a:gd name="connsiteX107" fmla="*/ 404424 w 1034979"/>
                  <a:gd name="connsiteY107" fmla="*/ 1393065 h 1505499"/>
                  <a:gd name="connsiteX108" fmla="*/ 410139 w 1034979"/>
                  <a:gd name="connsiteY108" fmla="*/ 1381635 h 1505499"/>
                  <a:gd name="connsiteX109" fmla="*/ 413949 w 1034979"/>
                  <a:gd name="connsiteY109" fmla="*/ 1368300 h 1505499"/>
                  <a:gd name="connsiteX110" fmla="*/ 415854 w 1034979"/>
                  <a:gd name="connsiteY110" fmla="*/ 1362585 h 1505499"/>
                  <a:gd name="connsiteX111" fmla="*/ 417759 w 1034979"/>
                  <a:gd name="connsiteY111" fmla="*/ 1349250 h 1505499"/>
                  <a:gd name="connsiteX112" fmla="*/ 421569 w 1034979"/>
                  <a:gd name="connsiteY112" fmla="*/ 1337820 h 1505499"/>
                  <a:gd name="connsiteX113" fmla="*/ 427284 w 1034979"/>
                  <a:gd name="connsiteY113" fmla="*/ 1324485 h 1505499"/>
                  <a:gd name="connsiteX114" fmla="*/ 436809 w 1034979"/>
                  <a:gd name="connsiteY114" fmla="*/ 1313055 h 1505499"/>
                  <a:gd name="connsiteX115" fmla="*/ 450144 w 1034979"/>
                  <a:gd name="connsiteY115" fmla="*/ 1297815 h 1505499"/>
                  <a:gd name="connsiteX116" fmla="*/ 457764 w 1034979"/>
                  <a:gd name="connsiteY116" fmla="*/ 1286385 h 1505499"/>
                  <a:gd name="connsiteX117" fmla="*/ 461574 w 1034979"/>
                  <a:gd name="connsiteY117" fmla="*/ 1274955 h 1505499"/>
                  <a:gd name="connsiteX118" fmla="*/ 465384 w 1034979"/>
                  <a:gd name="connsiteY118" fmla="*/ 1259715 h 1505499"/>
                  <a:gd name="connsiteX119" fmla="*/ 467289 w 1034979"/>
                  <a:gd name="connsiteY119" fmla="*/ 1254000 h 1505499"/>
                  <a:gd name="connsiteX120" fmla="*/ 507294 w 1034979"/>
                  <a:gd name="connsiteY120" fmla="*/ 1248285 h 1505499"/>
                  <a:gd name="connsiteX121" fmla="*/ 535869 w 1034979"/>
                  <a:gd name="connsiteY121" fmla="*/ 1238760 h 1505499"/>
                  <a:gd name="connsiteX122" fmla="*/ 541584 w 1034979"/>
                  <a:gd name="connsiteY122" fmla="*/ 1236855 h 1505499"/>
                  <a:gd name="connsiteX123" fmla="*/ 547299 w 1034979"/>
                  <a:gd name="connsiteY123" fmla="*/ 1234950 h 1505499"/>
                  <a:gd name="connsiteX124" fmla="*/ 554919 w 1034979"/>
                  <a:gd name="connsiteY124" fmla="*/ 1233045 h 1505499"/>
                  <a:gd name="connsiteX125" fmla="*/ 573969 w 1034979"/>
                  <a:gd name="connsiteY125" fmla="*/ 1225425 h 1505499"/>
                  <a:gd name="connsiteX126" fmla="*/ 585399 w 1034979"/>
                  <a:gd name="connsiteY126" fmla="*/ 1221615 h 1505499"/>
                  <a:gd name="connsiteX127" fmla="*/ 720654 w 1034979"/>
                  <a:gd name="connsiteY127" fmla="*/ 1305435 h 1505499"/>
                  <a:gd name="connsiteX128" fmla="*/ 733989 w 1034979"/>
                  <a:gd name="connsiteY128" fmla="*/ 1314960 h 1505499"/>
                  <a:gd name="connsiteX129" fmla="*/ 743514 w 1034979"/>
                  <a:gd name="connsiteY129" fmla="*/ 1316865 h 1505499"/>
                  <a:gd name="connsiteX130" fmla="*/ 749229 w 1034979"/>
                  <a:gd name="connsiteY130" fmla="*/ 1318770 h 1505499"/>
                  <a:gd name="connsiteX131" fmla="*/ 762564 w 1034979"/>
                  <a:gd name="connsiteY131" fmla="*/ 1324485 h 1505499"/>
                  <a:gd name="connsiteX132" fmla="*/ 777804 w 1034979"/>
                  <a:gd name="connsiteY132" fmla="*/ 1322580 h 1505499"/>
                  <a:gd name="connsiteX133" fmla="*/ 789234 w 1034979"/>
                  <a:gd name="connsiteY133" fmla="*/ 1316865 h 1505499"/>
                  <a:gd name="connsiteX134" fmla="*/ 794949 w 1034979"/>
                  <a:gd name="connsiteY134" fmla="*/ 1314960 h 1505499"/>
                  <a:gd name="connsiteX135" fmla="*/ 802569 w 1034979"/>
                  <a:gd name="connsiteY135" fmla="*/ 1297815 h 1505499"/>
                  <a:gd name="connsiteX136" fmla="*/ 800664 w 1034979"/>
                  <a:gd name="connsiteY136" fmla="*/ 1273050 h 1505499"/>
                  <a:gd name="connsiteX137" fmla="*/ 798759 w 1034979"/>
                  <a:gd name="connsiteY137" fmla="*/ 1267335 h 1505499"/>
                  <a:gd name="connsiteX138" fmla="*/ 796854 w 1034979"/>
                  <a:gd name="connsiteY138" fmla="*/ 1259715 h 1505499"/>
                  <a:gd name="connsiteX139" fmla="*/ 783519 w 1034979"/>
                  <a:gd name="connsiteY139" fmla="*/ 1242570 h 1505499"/>
                  <a:gd name="connsiteX140" fmla="*/ 773994 w 1034979"/>
                  <a:gd name="connsiteY140" fmla="*/ 1236855 h 1505499"/>
                  <a:gd name="connsiteX141" fmla="*/ 648264 w 1034979"/>
                  <a:gd name="connsiteY141" fmla="*/ 1145415 h 1505499"/>
                  <a:gd name="connsiteX142" fmla="*/ 644454 w 1034979"/>
                  <a:gd name="connsiteY142" fmla="*/ 1128270 h 1505499"/>
                  <a:gd name="connsiteX143" fmla="*/ 646359 w 1034979"/>
                  <a:gd name="connsiteY143" fmla="*/ 1120650 h 1505499"/>
                  <a:gd name="connsiteX144" fmla="*/ 650169 w 1034979"/>
                  <a:gd name="connsiteY144" fmla="*/ 1103505 h 1505499"/>
                  <a:gd name="connsiteX145" fmla="*/ 653979 w 1034979"/>
                  <a:gd name="connsiteY145" fmla="*/ 1097790 h 1505499"/>
                  <a:gd name="connsiteX146" fmla="*/ 655884 w 1034979"/>
                  <a:gd name="connsiteY146" fmla="*/ 1092075 h 1505499"/>
                  <a:gd name="connsiteX147" fmla="*/ 661599 w 1034979"/>
                  <a:gd name="connsiteY147" fmla="*/ 1090170 h 1505499"/>
                  <a:gd name="connsiteX148" fmla="*/ 671124 w 1034979"/>
                  <a:gd name="connsiteY148" fmla="*/ 1078740 h 1505499"/>
                  <a:gd name="connsiteX149" fmla="*/ 724464 w 1034979"/>
                  <a:gd name="connsiteY149" fmla="*/ 1071120 h 1505499"/>
                  <a:gd name="connsiteX150" fmla="*/ 842574 w 1034979"/>
                  <a:gd name="connsiteY150" fmla="*/ 1073025 h 1505499"/>
                  <a:gd name="connsiteX151" fmla="*/ 871149 w 1034979"/>
                  <a:gd name="connsiteY151" fmla="*/ 1074930 h 1505499"/>
                  <a:gd name="connsiteX152" fmla="*/ 899724 w 1034979"/>
                  <a:gd name="connsiteY152" fmla="*/ 1080645 h 1505499"/>
                  <a:gd name="connsiteX153" fmla="*/ 922584 w 1034979"/>
                  <a:gd name="connsiteY153" fmla="*/ 1084455 h 1505499"/>
                  <a:gd name="connsiteX154" fmla="*/ 951159 w 1034979"/>
                  <a:gd name="connsiteY154" fmla="*/ 1090170 h 1505499"/>
                  <a:gd name="connsiteX155" fmla="*/ 956874 w 1034979"/>
                  <a:gd name="connsiteY155" fmla="*/ 1090170 h 1505499"/>
                  <a:gd name="connsiteX156" fmla="*/ 1002594 w 1034979"/>
                  <a:gd name="connsiteY156" fmla="*/ 1088265 h 1505499"/>
                  <a:gd name="connsiteX157" fmla="*/ 1031169 w 1034979"/>
                  <a:gd name="connsiteY157" fmla="*/ 1080645 h 1505499"/>
                  <a:gd name="connsiteX158" fmla="*/ 1034979 w 1034979"/>
                  <a:gd name="connsiteY158" fmla="*/ 1074930 h 1505499"/>
                  <a:gd name="connsiteX159" fmla="*/ 1033074 w 1034979"/>
                  <a:gd name="connsiteY159" fmla="*/ 1055880 h 1505499"/>
                  <a:gd name="connsiteX160" fmla="*/ 1027359 w 1034979"/>
                  <a:gd name="connsiteY160" fmla="*/ 1052070 h 1505499"/>
                  <a:gd name="connsiteX161" fmla="*/ 1012119 w 1034979"/>
                  <a:gd name="connsiteY161" fmla="*/ 1050165 h 1505499"/>
                  <a:gd name="connsiteX162" fmla="*/ 1006404 w 1034979"/>
                  <a:gd name="connsiteY162" fmla="*/ 1048260 h 1505499"/>
                  <a:gd name="connsiteX163" fmla="*/ 998784 w 1034979"/>
                  <a:gd name="connsiteY163" fmla="*/ 1046355 h 1505499"/>
                  <a:gd name="connsiteX164" fmla="*/ 987354 w 1034979"/>
                  <a:gd name="connsiteY164" fmla="*/ 1038735 h 1505499"/>
                  <a:gd name="connsiteX165" fmla="*/ 975924 w 1034979"/>
                  <a:gd name="connsiteY165" fmla="*/ 1034925 h 1505499"/>
                  <a:gd name="connsiteX166" fmla="*/ 970209 w 1034979"/>
                  <a:gd name="connsiteY166" fmla="*/ 1033020 h 1505499"/>
                  <a:gd name="connsiteX167" fmla="*/ 962589 w 1034979"/>
                  <a:gd name="connsiteY167" fmla="*/ 1031115 h 1505499"/>
                  <a:gd name="connsiteX168" fmla="*/ 956874 w 1034979"/>
                  <a:gd name="connsiteY168" fmla="*/ 1029210 h 1505499"/>
                  <a:gd name="connsiteX169" fmla="*/ 935919 w 1034979"/>
                  <a:gd name="connsiteY169" fmla="*/ 1023495 h 1505499"/>
                  <a:gd name="connsiteX170" fmla="*/ 930204 w 1034979"/>
                  <a:gd name="connsiteY170" fmla="*/ 1021590 h 1505499"/>
                  <a:gd name="connsiteX171" fmla="*/ 825429 w 1034979"/>
                  <a:gd name="connsiteY171" fmla="*/ 1023495 h 1505499"/>
                  <a:gd name="connsiteX172" fmla="*/ 819714 w 1034979"/>
                  <a:gd name="connsiteY172" fmla="*/ 1025400 h 1505499"/>
                  <a:gd name="connsiteX173" fmla="*/ 730179 w 1034979"/>
                  <a:gd name="connsiteY173" fmla="*/ 1027305 h 1505499"/>
                  <a:gd name="connsiteX174" fmla="*/ 716844 w 1034979"/>
                  <a:gd name="connsiteY174" fmla="*/ 1031115 h 1505499"/>
                  <a:gd name="connsiteX175" fmla="*/ 695889 w 1034979"/>
                  <a:gd name="connsiteY175" fmla="*/ 1033020 h 1505499"/>
                  <a:gd name="connsiteX176" fmla="*/ 669219 w 1034979"/>
                  <a:gd name="connsiteY176" fmla="*/ 1034925 h 1505499"/>
                  <a:gd name="connsiteX177" fmla="*/ 669219 w 1034979"/>
                  <a:gd name="connsiteY177" fmla="*/ 1034925 h 1505499"/>
                  <a:gd name="connsiteX178" fmla="*/ 646359 w 1034979"/>
                  <a:gd name="connsiteY178" fmla="*/ 1038735 h 1505499"/>
                  <a:gd name="connsiteX179" fmla="*/ 642549 w 1034979"/>
                  <a:gd name="connsiteY179" fmla="*/ 1027305 h 1505499"/>
                  <a:gd name="connsiteX180" fmla="*/ 640644 w 1034979"/>
                  <a:gd name="connsiteY180" fmla="*/ 1021590 h 1505499"/>
                  <a:gd name="connsiteX181" fmla="*/ 642549 w 1034979"/>
                  <a:gd name="connsiteY181" fmla="*/ 1004445 h 1505499"/>
                  <a:gd name="connsiteX182" fmla="*/ 644454 w 1034979"/>
                  <a:gd name="connsiteY182" fmla="*/ 998730 h 1505499"/>
                  <a:gd name="connsiteX183" fmla="*/ 661599 w 1034979"/>
                  <a:gd name="connsiteY183" fmla="*/ 989205 h 1505499"/>
                  <a:gd name="connsiteX184" fmla="*/ 673029 w 1034979"/>
                  <a:gd name="connsiteY184" fmla="*/ 981585 h 1505499"/>
                  <a:gd name="connsiteX185" fmla="*/ 674934 w 1034979"/>
                  <a:gd name="connsiteY185" fmla="*/ 975870 h 1505499"/>
                  <a:gd name="connsiteX186" fmla="*/ 680649 w 1034979"/>
                  <a:gd name="connsiteY186" fmla="*/ 973965 h 1505499"/>
                  <a:gd name="connsiteX187" fmla="*/ 686364 w 1034979"/>
                  <a:gd name="connsiteY187" fmla="*/ 970155 h 1505499"/>
                  <a:gd name="connsiteX188" fmla="*/ 695889 w 1034979"/>
                  <a:gd name="connsiteY188" fmla="*/ 960630 h 1505499"/>
                  <a:gd name="connsiteX189" fmla="*/ 705414 w 1034979"/>
                  <a:gd name="connsiteY189" fmla="*/ 949200 h 1505499"/>
                  <a:gd name="connsiteX190" fmla="*/ 716844 w 1034979"/>
                  <a:gd name="connsiteY190" fmla="*/ 941580 h 1505499"/>
                  <a:gd name="connsiteX191" fmla="*/ 732084 w 1034979"/>
                  <a:gd name="connsiteY191" fmla="*/ 928245 h 1505499"/>
                  <a:gd name="connsiteX192" fmla="*/ 741609 w 1034979"/>
                  <a:gd name="connsiteY192" fmla="*/ 916815 h 1505499"/>
                  <a:gd name="connsiteX193" fmla="*/ 753039 w 1034979"/>
                  <a:gd name="connsiteY193" fmla="*/ 907290 h 1505499"/>
                  <a:gd name="connsiteX194" fmla="*/ 758754 w 1034979"/>
                  <a:gd name="connsiteY194" fmla="*/ 895860 h 1505499"/>
                  <a:gd name="connsiteX195" fmla="*/ 760659 w 1034979"/>
                  <a:gd name="connsiteY195" fmla="*/ 890145 h 1505499"/>
                  <a:gd name="connsiteX196" fmla="*/ 766374 w 1034979"/>
                  <a:gd name="connsiteY196" fmla="*/ 878715 h 1505499"/>
                  <a:gd name="connsiteX197" fmla="*/ 764469 w 1034979"/>
                  <a:gd name="connsiteY197" fmla="*/ 863475 h 1505499"/>
                  <a:gd name="connsiteX198" fmla="*/ 758754 w 1034979"/>
                  <a:gd name="connsiteY198" fmla="*/ 861570 h 1505499"/>
                  <a:gd name="connsiteX199" fmla="*/ 737799 w 1034979"/>
                  <a:gd name="connsiteY199" fmla="*/ 863475 h 1505499"/>
                  <a:gd name="connsiteX200" fmla="*/ 732084 w 1034979"/>
                  <a:gd name="connsiteY200" fmla="*/ 867285 h 1505499"/>
                  <a:gd name="connsiteX201" fmla="*/ 720654 w 1034979"/>
                  <a:gd name="connsiteY201" fmla="*/ 871095 h 1505499"/>
                  <a:gd name="connsiteX202" fmla="*/ 716844 w 1034979"/>
                  <a:gd name="connsiteY202" fmla="*/ 876810 h 1505499"/>
                  <a:gd name="connsiteX203" fmla="*/ 711129 w 1034979"/>
                  <a:gd name="connsiteY203" fmla="*/ 878715 h 1505499"/>
                  <a:gd name="connsiteX204" fmla="*/ 705414 w 1034979"/>
                  <a:gd name="connsiteY204" fmla="*/ 882525 h 1505499"/>
                  <a:gd name="connsiteX205" fmla="*/ 699699 w 1034979"/>
                  <a:gd name="connsiteY205" fmla="*/ 888240 h 1505499"/>
                  <a:gd name="connsiteX206" fmla="*/ 692079 w 1034979"/>
                  <a:gd name="connsiteY206" fmla="*/ 892050 h 1505499"/>
                  <a:gd name="connsiteX207" fmla="*/ 650169 w 1034979"/>
                  <a:gd name="connsiteY207" fmla="*/ 920625 h 1505499"/>
                  <a:gd name="connsiteX208" fmla="*/ 636834 w 1034979"/>
                  <a:gd name="connsiteY208" fmla="*/ 932055 h 1505499"/>
                  <a:gd name="connsiteX209" fmla="*/ 627309 w 1034979"/>
                  <a:gd name="connsiteY209" fmla="*/ 949200 h 1505499"/>
                  <a:gd name="connsiteX210" fmla="*/ 602544 w 1034979"/>
                  <a:gd name="connsiteY210" fmla="*/ 954915 h 1505499"/>
                  <a:gd name="connsiteX211" fmla="*/ 589209 w 1034979"/>
                  <a:gd name="connsiteY211" fmla="*/ 958725 h 1505499"/>
                  <a:gd name="connsiteX212" fmla="*/ 573969 w 1034979"/>
                  <a:gd name="connsiteY212" fmla="*/ 956820 h 1505499"/>
                  <a:gd name="connsiteX213" fmla="*/ 562539 w 1034979"/>
                  <a:gd name="connsiteY213" fmla="*/ 953010 h 1505499"/>
                  <a:gd name="connsiteX214" fmla="*/ 551109 w 1034979"/>
                  <a:gd name="connsiteY214" fmla="*/ 949200 h 1505499"/>
                  <a:gd name="connsiteX215" fmla="*/ 539679 w 1034979"/>
                  <a:gd name="connsiteY215" fmla="*/ 945390 h 1505499"/>
                  <a:gd name="connsiteX216" fmla="*/ 533964 w 1034979"/>
                  <a:gd name="connsiteY216" fmla="*/ 943485 h 1505499"/>
                  <a:gd name="connsiteX217" fmla="*/ 528249 w 1034979"/>
                  <a:gd name="connsiteY217" fmla="*/ 939675 h 1505499"/>
                  <a:gd name="connsiteX218" fmla="*/ 516819 w 1034979"/>
                  <a:gd name="connsiteY218" fmla="*/ 933960 h 1505499"/>
                  <a:gd name="connsiteX219" fmla="*/ 509199 w 1034979"/>
                  <a:gd name="connsiteY219" fmla="*/ 922530 h 1505499"/>
                  <a:gd name="connsiteX220" fmla="*/ 505389 w 1034979"/>
                  <a:gd name="connsiteY220" fmla="*/ 901575 h 1505499"/>
                  <a:gd name="connsiteX221" fmla="*/ 507294 w 1034979"/>
                  <a:gd name="connsiteY221" fmla="*/ 836805 h 1505499"/>
                  <a:gd name="connsiteX222" fmla="*/ 513009 w 1034979"/>
                  <a:gd name="connsiteY222" fmla="*/ 823470 h 1505499"/>
                  <a:gd name="connsiteX223" fmla="*/ 503484 w 1034979"/>
                  <a:gd name="connsiteY223" fmla="*/ 347220 h 1505499"/>
                  <a:gd name="connsiteX224" fmla="*/ 499674 w 1034979"/>
                  <a:gd name="connsiteY224" fmla="*/ 55755 h 1505499"/>
                  <a:gd name="connsiteX225" fmla="*/ 490149 w 1034979"/>
                  <a:gd name="connsiteY225" fmla="*/ 29085 h 1505499"/>
                  <a:gd name="connsiteX226" fmla="*/ 488244 w 1034979"/>
                  <a:gd name="connsiteY226" fmla="*/ 23370 h 1505499"/>
                  <a:gd name="connsiteX227" fmla="*/ 484434 w 1034979"/>
                  <a:gd name="connsiteY227" fmla="*/ 17655 h 1505499"/>
                  <a:gd name="connsiteX228" fmla="*/ 478719 w 1034979"/>
                  <a:gd name="connsiteY228" fmla="*/ 6225 h 1505499"/>
                  <a:gd name="connsiteX229" fmla="*/ 473004 w 1034979"/>
                  <a:gd name="connsiteY229" fmla="*/ 2415 h 1505499"/>
                  <a:gd name="connsiteX230" fmla="*/ 429189 w 1034979"/>
                  <a:gd name="connsiteY230" fmla="*/ 510 h 1505499"/>
                  <a:gd name="connsiteX231" fmla="*/ 421569 w 1034979"/>
                  <a:gd name="connsiteY231" fmla="*/ 11940 h 1505499"/>
                  <a:gd name="connsiteX232" fmla="*/ 417759 w 1034979"/>
                  <a:gd name="connsiteY232" fmla="*/ 17655 h 1505499"/>
                  <a:gd name="connsiteX233" fmla="*/ 419664 w 1034979"/>
                  <a:gd name="connsiteY233" fmla="*/ 50040 h 1505499"/>
                  <a:gd name="connsiteX234" fmla="*/ 423474 w 1034979"/>
                  <a:gd name="connsiteY234" fmla="*/ 61470 h 1505499"/>
                  <a:gd name="connsiteX235" fmla="*/ 425379 w 1034979"/>
                  <a:gd name="connsiteY235" fmla="*/ 67185 h 1505499"/>
                  <a:gd name="connsiteX236" fmla="*/ 425379 w 1034979"/>
                  <a:gd name="connsiteY236" fmla="*/ 72900 h 1505499"/>
                  <a:gd name="connsiteX237" fmla="*/ 429189 w 1034979"/>
                  <a:gd name="connsiteY237" fmla="*/ 227205 h 1505499"/>
                  <a:gd name="connsiteX238" fmla="*/ 440619 w 1034979"/>
                  <a:gd name="connsiteY238" fmla="*/ 410085 h 1505499"/>
                  <a:gd name="connsiteX239" fmla="*/ 425379 w 1034979"/>
                  <a:gd name="connsiteY239" fmla="*/ 707265 h 1505499"/>
                  <a:gd name="connsiteX240" fmla="*/ 417759 w 1034979"/>
                  <a:gd name="connsiteY240" fmla="*/ 834900 h 1505499"/>
                  <a:gd name="connsiteX241" fmla="*/ 413949 w 1034979"/>
                  <a:gd name="connsiteY241" fmla="*/ 852045 h 1505499"/>
                  <a:gd name="connsiteX242" fmla="*/ 417759 w 1034979"/>
                  <a:gd name="connsiteY242" fmla="*/ 873000 h 1505499"/>
                  <a:gd name="connsiteX243" fmla="*/ 421569 w 1034979"/>
                  <a:gd name="connsiteY243" fmla="*/ 878715 h 1505499"/>
                  <a:gd name="connsiteX244" fmla="*/ 425379 w 1034979"/>
                  <a:gd name="connsiteY244" fmla="*/ 890145 h 1505499"/>
                  <a:gd name="connsiteX245" fmla="*/ 423474 w 1034979"/>
                  <a:gd name="connsiteY245" fmla="*/ 916815 h 1505499"/>
                  <a:gd name="connsiteX246" fmla="*/ 417759 w 1034979"/>
                  <a:gd name="connsiteY246" fmla="*/ 918720 h 1505499"/>
                  <a:gd name="connsiteX247" fmla="*/ 412044 w 1034979"/>
                  <a:gd name="connsiteY247" fmla="*/ 922530 h 1505499"/>
                  <a:gd name="connsiteX248" fmla="*/ 421569 w 1034979"/>
                  <a:gd name="connsiteY248" fmla="*/ 918720 h 1505499"/>
                  <a:gd name="connsiteX0" fmla="*/ 421569 w 1034979"/>
                  <a:gd name="connsiteY0" fmla="*/ 918720 h 1505499"/>
                  <a:gd name="connsiteX1" fmla="*/ 421569 w 1034979"/>
                  <a:gd name="connsiteY1" fmla="*/ 918720 h 1505499"/>
                  <a:gd name="connsiteX2" fmla="*/ 394899 w 1034979"/>
                  <a:gd name="connsiteY2" fmla="*/ 928245 h 1505499"/>
                  <a:gd name="connsiteX3" fmla="*/ 387279 w 1034979"/>
                  <a:gd name="connsiteY3" fmla="*/ 930150 h 1505499"/>
                  <a:gd name="connsiteX4" fmla="*/ 356799 w 1034979"/>
                  <a:gd name="connsiteY4" fmla="*/ 932055 h 1505499"/>
                  <a:gd name="connsiteX5" fmla="*/ 351084 w 1034979"/>
                  <a:gd name="connsiteY5" fmla="*/ 935865 h 1505499"/>
                  <a:gd name="connsiteX6" fmla="*/ 339654 w 1034979"/>
                  <a:gd name="connsiteY6" fmla="*/ 945390 h 1505499"/>
                  <a:gd name="connsiteX7" fmla="*/ 328224 w 1034979"/>
                  <a:gd name="connsiteY7" fmla="*/ 949200 h 1505499"/>
                  <a:gd name="connsiteX8" fmla="*/ 312984 w 1034979"/>
                  <a:gd name="connsiteY8" fmla="*/ 954915 h 1505499"/>
                  <a:gd name="connsiteX9" fmla="*/ 265359 w 1034979"/>
                  <a:gd name="connsiteY9" fmla="*/ 951105 h 1505499"/>
                  <a:gd name="connsiteX10" fmla="*/ 253929 w 1034979"/>
                  <a:gd name="connsiteY10" fmla="*/ 947295 h 1505499"/>
                  <a:gd name="connsiteX11" fmla="*/ 242499 w 1034979"/>
                  <a:gd name="connsiteY11" fmla="*/ 943485 h 1505499"/>
                  <a:gd name="connsiteX12" fmla="*/ 236784 w 1034979"/>
                  <a:gd name="connsiteY12" fmla="*/ 941580 h 1505499"/>
                  <a:gd name="connsiteX13" fmla="*/ 231069 w 1034979"/>
                  <a:gd name="connsiteY13" fmla="*/ 939675 h 1505499"/>
                  <a:gd name="connsiteX14" fmla="*/ 219639 w 1034979"/>
                  <a:gd name="connsiteY14" fmla="*/ 937770 h 1505499"/>
                  <a:gd name="connsiteX15" fmla="*/ 213924 w 1034979"/>
                  <a:gd name="connsiteY15" fmla="*/ 935865 h 1505499"/>
                  <a:gd name="connsiteX16" fmla="*/ 206304 w 1034979"/>
                  <a:gd name="connsiteY16" fmla="*/ 933960 h 1505499"/>
                  <a:gd name="connsiteX17" fmla="*/ 194874 w 1034979"/>
                  <a:gd name="connsiteY17" fmla="*/ 930150 h 1505499"/>
                  <a:gd name="connsiteX18" fmla="*/ 189159 w 1034979"/>
                  <a:gd name="connsiteY18" fmla="*/ 928245 h 1505499"/>
                  <a:gd name="connsiteX19" fmla="*/ 181539 w 1034979"/>
                  <a:gd name="connsiteY19" fmla="*/ 926340 h 1505499"/>
                  <a:gd name="connsiteX20" fmla="*/ 170109 w 1034979"/>
                  <a:gd name="connsiteY20" fmla="*/ 920625 h 1505499"/>
                  <a:gd name="connsiteX21" fmla="*/ 164394 w 1034979"/>
                  <a:gd name="connsiteY21" fmla="*/ 916815 h 1505499"/>
                  <a:gd name="connsiteX22" fmla="*/ 156774 w 1034979"/>
                  <a:gd name="connsiteY22" fmla="*/ 905385 h 1505499"/>
                  <a:gd name="connsiteX23" fmla="*/ 145344 w 1034979"/>
                  <a:gd name="connsiteY23" fmla="*/ 901575 h 1505499"/>
                  <a:gd name="connsiteX24" fmla="*/ 139629 w 1034979"/>
                  <a:gd name="connsiteY24" fmla="*/ 897765 h 1505499"/>
                  <a:gd name="connsiteX25" fmla="*/ 133914 w 1034979"/>
                  <a:gd name="connsiteY25" fmla="*/ 895860 h 1505499"/>
                  <a:gd name="connsiteX26" fmla="*/ 116769 w 1034979"/>
                  <a:gd name="connsiteY26" fmla="*/ 892050 h 1505499"/>
                  <a:gd name="connsiteX27" fmla="*/ 111054 w 1034979"/>
                  <a:gd name="connsiteY27" fmla="*/ 886335 h 1505499"/>
                  <a:gd name="connsiteX28" fmla="*/ 101529 w 1034979"/>
                  <a:gd name="connsiteY28" fmla="*/ 869190 h 1505499"/>
                  <a:gd name="connsiteX29" fmla="*/ 84384 w 1034979"/>
                  <a:gd name="connsiteY29" fmla="*/ 861570 h 1505499"/>
                  <a:gd name="connsiteX30" fmla="*/ 78669 w 1034979"/>
                  <a:gd name="connsiteY30" fmla="*/ 859665 h 1505499"/>
                  <a:gd name="connsiteX31" fmla="*/ 59619 w 1034979"/>
                  <a:gd name="connsiteY31" fmla="*/ 863475 h 1505499"/>
                  <a:gd name="connsiteX32" fmla="*/ 53904 w 1034979"/>
                  <a:gd name="connsiteY32" fmla="*/ 867285 h 1505499"/>
                  <a:gd name="connsiteX33" fmla="*/ 50094 w 1034979"/>
                  <a:gd name="connsiteY33" fmla="*/ 873000 h 1505499"/>
                  <a:gd name="connsiteX34" fmla="*/ 46284 w 1034979"/>
                  <a:gd name="connsiteY34" fmla="*/ 884430 h 1505499"/>
                  <a:gd name="connsiteX35" fmla="*/ 50094 w 1034979"/>
                  <a:gd name="connsiteY35" fmla="*/ 922530 h 1505499"/>
                  <a:gd name="connsiteX36" fmla="*/ 53904 w 1034979"/>
                  <a:gd name="connsiteY36" fmla="*/ 928245 h 1505499"/>
                  <a:gd name="connsiteX37" fmla="*/ 59619 w 1034979"/>
                  <a:gd name="connsiteY37" fmla="*/ 932055 h 1505499"/>
                  <a:gd name="connsiteX38" fmla="*/ 63429 w 1034979"/>
                  <a:gd name="connsiteY38" fmla="*/ 937770 h 1505499"/>
                  <a:gd name="connsiteX39" fmla="*/ 80574 w 1034979"/>
                  <a:gd name="connsiteY39" fmla="*/ 947295 h 1505499"/>
                  <a:gd name="connsiteX40" fmla="*/ 103434 w 1034979"/>
                  <a:gd name="connsiteY40" fmla="*/ 949200 h 1505499"/>
                  <a:gd name="connsiteX41" fmla="*/ 124389 w 1034979"/>
                  <a:gd name="connsiteY41" fmla="*/ 954915 h 1505499"/>
                  <a:gd name="connsiteX42" fmla="*/ 130104 w 1034979"/>
                  <a:gd name="connsiteY42" fmla="*/ 956820 h 1505499"/>
                  <a:gd name="connsiteX43" fmla="*/ 135819 w 1034979"/>
                  <a:gd name="connsiteY43" fmla="*/ 962535 h 1505499"/>
                  <a:gd name="connsiteX44" fmla="*/ 143439 w 1034979"/>
                  <a:gd name="connsiteY44" fmla="*/ 964440 h 1505499"/>
                  <a:gd name="connsiteX45" fmla="*/ 166299 w 1034979"/>
                  <a:gd name="connsiteY45" fmla="*/ 968250 h 1505499"/>
                  <a:gd name="connsiteX46" fmla="*/ 191064 w 1034979"/>
                  <a:gd name="connsiteY46" fmla="*/ 973965 h 1505499"/>
                  <a:gd name="connsiteX47" fmla="*/ 208209 w 1034979"/>
                  <a:gd name="connsiteY47" fmla="*/ 979680 h 1505499"/>
                  <a:gd name="connsiteX48" fmla="*/ 213924 w 1034979"/>
                  <a:gd name="connsiteY48" fmla="*/ 981585 h 1505499"/>
                  <a:gd name="connsiteX49" fmla="*/ 229164 w 1034979"/>
                  <a:gd name="connsiteY49" fmla="*/ 985395 h 1505499"/>
                  <a:gd name="connsiteX50" fmla="*/ 248214 w 1034979"/>
                  <a:gd name="connsiteY50" fmla="*/ 991110 h 1505499"/>
                  <a:gd name="connsiteX51" fmla="*/ 253929 w 1034979"/>
                  <a:gd name="connsiteY51" fmla="*/ 994920 h 1505499"/>
                  <a:gd name="connsiteX52" fmla="*/ 267264 w 1034979"/>
                  <a:gd name="connsiteY52" fmla="*/ 1010160 h 1505499"/>
                  <a:gd name="connsiteX53" fmla="*/ 272979 w 1034979"/>
                  <a:gd name="connsiteY53" fmla="*/ 1029210 h 1505499"/>
                  <a:gd name="connsiteX54" fmla="*/ 274884 w 1034979"/>
                  <a:gd name="connsiteY54" fmla="*/ 1034925 h 1505499"/>
                  <a:gd name="connsiteX55" fmla="*/ 276789 w 1034979"/>
                  <a:gd name="connsiteY55" fmla="*/ 1040640 h 1505499"/>
                  <a:gd name="connsiteX56" fmla="*/ 278694 w 1034979"/>
                  <a:gd name="connsiteY56" fmla="*/ 1065405 h 1505499"/>
                  <a:gd name="connsiteX57" fmla="*/ 280599 w 1034979"/>
                  <a:gd name="connsiteY57" fmla="*/ 1071120 h 1505499"/>
                  <a:gd name="connsiteX58" fmla="*/ 278694 w 1034979"/>
                  <a:gd name="connsiteY58" fmla="*/ 1090170 h 1505499"/>
                  <a:gd name="connsiteX59" fmla="*/ 276789 w 1034979"/>
                  <a:gd name="connsiteY59" fmla="*/ 1099695 h 1505499"/>
                  <a:gd name="connsiteX60" fmla="*/ 263454 w 1034979"/>
                  <a:gd name="connsiteY60" fmla="*/ 1113030 h 1505499"/>
                  <a:gd name="connsiteX61" fmla="*/ 252024 w 1034979"/>
                  <a:gd name="connsiteY61" fmla="*/ 1120650 h 1505499"/>
                  <a:gd name="connsiteX62" fmla="*/ 240594 w 1034979"/>
                  <a:gd name="connsiteY62" fmla="*/ 1124460 h 1505499"/>
                  <a:gd name="connsiteX63" fmla="*/ 126294 w 1034979"/>
                  <a:gd name="connsiteY63" fmla="*/ 1124460 h 1505499"/>
                  <a:gd name="connsiteX64" fmla="*/ 120579 w 1034979"/>
                  <a:gd name="connsiteY64" fmla="*/ 1126365 h 1505499"/>
                  <a:gd name="connsiteX65" fmla="*/ 105339 w 1034979"/>
                  <a:gd name="connsiteY65" fmla="*/ 1128270 h 1505499"/>
                  <a:gd name="connsiteX66" fmla="*/ 88194 w 1034979"/>
                  <a:gd name="connsiteY66" fmla="*/ 1133985 h 1505499"/>
                  <a:gd name="connsiteX67" fmla="*/ 82479 w 1034979"/>
                  <a:gd name="connsiteY67" fmla="*/ 1135890 h 1505499"/>
                  <a:gd name="connsiteX68" fmla="*/ 76764 w 1034979"/>
                  <a:gd name="connsiteY68" fmla="*/ 1139700 h 1505499"/>
                  <a:gd name="connsiteX69" fmla="*/ 65334 w 1034979"/>
                  <a:gd name="connsiteY69" fmla="*/ 1141605 h 1505499"/>
                  <a:gd name="connsiteX70" fmla="*/ 27234 w 1034979"/>
                  <a:gd name="connsiteY70" fmla="*/ 1143510 h 1505499"/>
                  <a:gd name="connsiteX71" fmla="*/ 15804 w 1034979"/>
                  <a:gd name="connsiteY71" fmla="*/ 1149225 h 1505499"/>
                  <a:gd name="connsiteX72" fmla="*/ 6279 w 1034979"/>
                  <a:gd name="connsiteY72" fmla="*/ 1158750 h 1505499"/>
                  <a:gd name="connsiteX73" fmla="*/ 4374 w 1034979"/>
                  <a:gd name="connsiteY73" fmla="*/ 1164465 h 1505499"/>
                  <a:gd name="connsiteX74" fmla="*/ 564 w 1034979"/>
                  <a:gd name="connsiteY74" fmla="*/ 1170180 h 1505499"/>
                  <a:gd name="connsiteX75" fmla="*/ 6279 w 1034979"/>
                  <a:gd name="connsiteY75" fmla="*/ 1202565 h 1505499"/>
                  <a:gd name="connsiteX76" fmla="*/ 11994 w 1034979"/>
                  <a:gd name="connsiteY76" fmla="*/ 1206375 h 1505499"/>
                  <a:gd name="connsiteX77" fmla="*/ 17709 w 1034979"/>
                  <a:gd name="connsiteY77" fmla="*/ 1208280 h 1505499"/>
                  <a:gd name="connsiteX78" fmla="*/ 145344 w 1034979"/>
                  <a:gd name="connsiteY78" fmla="*/ 1206375 h 1505499"/>
                  <a:gd name="connsiteX79" fmla="*/ 152964 w 1034979"/>
                  <a:gd name="connsiteY79" fmla="*/ 1204470 h 1505499"/>
                  <a:gd name="connsiteX80" fmla="*/ 303459 w 1034979"/>
                  <a:gd name="connsiteY80" fmla="*/ 1198755 h 1505499"/>
                  <a:gd name="connsiteX81" fmla="*/ 318699 w 1034979"/>
                  <a:gd name="connsiteY81" fmla="*/ 1206375 h 1505499"/>
                  <a:gd name="connsiteX82" fmla="*/ 330129 w 1034979"/>
                  <a:gd name="connsiteY82" fmla="*/ 1212090 h 1505499"/>
                  <a:gd name="connsiteX83" fmla="*/ 333939 w 1034979"/>
                  <a:gd name="connsiteY83" fmla="*/ 1217805 h 1505499"/>
                  <a:gd name="connsiteX84" fmla="*/ 339654 w 1034979"/>
                  <a:gd name="connsiteY84" fmla="*/ 1219710 h 1505499"/>
                  <a:gd name="connsiteX85" fmla="*/ 351084 w 1034979"/>
                  <a:gd name="connsiteY85" fmla="*/ 1227330 h 1505499"/>
                  <a:gd name="connsiteX86" fmla="*/ 356799 w 1034979"/>
                  <a:gd name="connsiteY86" fmla="*/ 1231140 h 1505499"/>
                  <a:gd name="connsiteX87" fmla="*/ 360609 w 1034979"/>
                  <a:gd name="connsiteY87" fmla="*/ 1236855 h 1505499"/>
                  <a:gd name="connsiteX88" fmla="*/ 366324 w 1034979"/>
                  <a:gd name="connsiteY88" fmla="*/ 1248285 h 1505499"/>
                  <a:gd name="connsiteX89" fmla="*/ 362514 w 1034979"/>
                  <a:gd name="connsiteY89" fmla="*/ 1274955 h 1505499"/>
                  <a:gd name="connsiteX90" fmla="*/ 358704 w 1034979"/>
                  <a:gd name="connsiteY90" fmla="*/ 1280670 h 1505499"/>
                  <a:gd name="connsiteX91" fmla="*/ 356799 w 1034979"/>
                  <a:gd name="connsiteY91" fmla="*/ 1286385 h 1505499"/>
                  <a:gd name="connsiteX92" fmla="*/ 352989 w 1034979"/>
                  <a:gd name="connsiteY92" fmla="*/ 1292100 h 1505499"/>
                  <a:gd name="connsiteX93" fmla="*/ 351084 w 1034979"/>
                  <a:gd name="connsiteY93" fmla="*/ 1297815 h 1505499"/>
                  <a:gd name="connsiteX94" fmla="*/ 347274 w 1034979"/>
                  <a:gd name="connsiteY94" fmla="*/ 1303530 h 1505499"/>
                  <a:gd name="connsiteX95" fmla="*/ 330129 w 1034979"/>
                  <a:gd name="connsiteY95" fmla="*/ 1370205 h 1505499"/>
                  <a:gd name="connsiteX96" fmla="*/ 328224 w 1034979"/>
                  <a:gd name="connsiteY96" fmla="*/ 1421640 h 1505499"/>
                  <a:gd name="connsiteX97" fmla="*/ 330129 w 1034979"/>
                  <a:gd name="connsiteY97" fmla="*/ 1446405 h 1505499"/>
                  <a:gd name="connsiteX98" fmla="*/ 332034 w 1034979"/>
                  <a:gd name="connsiteY98" fmla="*/ 1452120 h 1505499"/>
                  <a:gd name="connsiteX99" fmla="*/ 335844 w 1034979"/>
                  <a:gd name="connsiteY99" fmla="*/ 1455930 h 1505499"/>
                  <a:gd name="connsiteX100" fmla="*/ 364419 w 1034979"/>
                  <a:gd name="connsiteY100" fmla="*/ 1501650 h 1505499"/>
                  <a:gd name="connsiteX101" fmla="*/ 387279 w 1034979"/>
                  <a:gd name="connsiteY101" fmla="*/ 1503555 h 1505499"/>
                  <a:gd name="connsiteX102" fmla="*/ 392994 w 1034979"/>
                  <a:gd name="connsiteY102" fmla="*/ 1497840 h 1505499"/>
                  <a:gd name="connsiteX103" fmla="*/ 394899 w 1034979"/>
                  <a:gd name="connsiteY103" fmla="*/ 1486410 h 1505499"/>
                  <a:gd name="connsiteX104" fmla="*/ 396804 w 1034979"/>
                  <a:gd name="connsiteY104" fmla="*/ 1480695 h 1505499"/>
                  <a:gd name="connsiteX105" fmla="*/ 398709 w 1034979"/>
                  <a:gd name="connsiteY105" fmla="*/ 1463550 h 1505499"/>
                  <a:gd name="connsiteX106" fmla="*/ 400614 w 1034979"/>
                  <a:gd name="connsiteY106" fmla="*/ 1450215 h 1505499"/>
                  <a:gd name="connsiteX107" fmla="*/ 404424 w 1034979"/>
                  <a:gd name="connsiteY107" fmla="*/ 1393065 h 1505499"/>
                  <a:gd name="connsiteX108" fmla="*/ 410139 w 1034979"/>
                  <a:gd name="connsiteY108" fmla="*/ 1381635 h 1505499"/>
                  <a:gd name="connsiteX109" fmla="*/ 413949 w 1034979"/>
                  <a:gd name="connsiteY109" fmla="*/ 1368300 h 1505499"/>
                  <a:gd name="connsiteX110" fmla="*/ 415854 w 1034979"/>
                  <a:gd name="connsiteY110" fmla="*/ 1362585 h 1505499"/>
                  <a:gd name="connsiteX111" fmla="*/ 417759 w 1034979"/>
                  <a:gd name="connsiteY111" fmla="*/ 1349250 h 1505499"/>
                  <a:gd name="connsiteX112" fmla="*/ 421569 w 1034979"/>
                  <a:gd name="connsiteY112" fmla="*/ 1337820 h 1505499"/>
                  <a:gd name="connsiteX113" fmla="*/ 427284 w 1034979"/>
                  <a:gd name="connsiteY113" fmla="*/ 1324485 h 1505499"/>
                  <a:gd name="connsiteX114" fmla="*/ 436809 w 1034979"/>
                  <a:gd name="connsiteY114" fmla="*/ 1313055 h 1505499"/>
                  <a:gd name="connsiteX115" fmla="*/ 450144 w 1034979"/>
                  <a:gd name="connsiteY115" fmla="*/ 1297815 h 1505499"/>
                  <a:gd name="connsiteX116" fmla="*/ 457764 w 1034979"/>
                  <a:gd name="connsiteY116" fmla="*/ 1286385 h 1505499"/>
                  <a:gd name="connsiteX117" fmla="*/ 461574 w 1034979"/>
                  <a:gd name="connsiteY117" fmla="*/ 1274955 h 1505499"/>
                  <a:gd name="connsiteX118" fmla="*/ 465384 w 1034979"/>
                  <a:gd name="connsiteY118" fmla="*/ 1259715 h 1505499"/>
                  <a:gd name="connsiteX119" fmla="*/ 467289 w 1034979"/>
                  <a:gd name="connsiteY119" fmla="*/ 1254000 h 1505499"/>
                  <a:gd name="connsiteX120" fmla="*/ 507294 w 1034979"/>
                  <a:gd name="connsiteY120" fmla="*/ 1248285 h 1505499"/>
                  <a:gd name="connsiteX121" fmla="*/ 535869 w 1034979"/>
                  <a:gd name="connsiteY121" fmla="*/ 1238760 h 1505499"/>
                  <a:gd name="connsiteX122" fmla="*/ 541584 w 1034979"/>
                  <a:gd name="connsiteY122" fmla="*/ 1236855 h 1505499"/>
                  <a:gd name="connsiteX123" fmla="*/ 547299 w 1034979"/>
                  <a:gd name="connsiteY123" fmla="*/ 1234950 h 1505499"/>
                  <a:gd name="connsiteX124" fmla="*/ 554919 w 1034979"/>
                  <a:gd name="connsiteY124" fmla="*/ 1233045 h 1505499"/>
                  <a:gd name="connsiteX125" fmla="*/ 573969 w 1034979"/>
                  <a:gd name="connsiteY125" fmla="*/ 1225425 h 1505499"/>
                  <a:gd name="connsiteX126" fmla="*/ 585399 w 1034979"/>
                  <a:gd name="connsiteY126" fmla="*/ 1221615 h 1505499"/>
                  <a:gd name="connsiteX127" fmla="*/ 720654 w 1034979"/>
                  <a:gd name="connsiteY127" fmla="*/ 1305435 h 1505499"/>
                  <a:gd name="connsiteX128" fmla="*/ 733989 w 1034979"/>
                  <a:gd name="connsiteY128" fmla="*/ 1314960 h 1505499"/>
                  <a:gd name="connsiteX129" fmla="*/ 743514 w 1034979"/>
                  <a:gd name="connsiteY129" fmla="*/ 1316865 h 1505499"/>
                  <a:gd name="connsiteX130" fmla="*/ 749229 w 1034979"/>
                  <a:gd name="connsiteY130" fmla="*/ 1318770 h 1505499"/>
                  <a:gd name="connsiteX131" fmla="*/ 762564 w 1034979"/>
                  <a:gd name="connsiteY131" fmla="*/ 1324485 h 1505499"/>
                  <a:gd name="connsiteX132" fmla="*/ 777804 w 1034979"/>
                  <a:gd name="connsiteY132" fmla="*/ 1322580 h 1505499"/>
                  <a:gd name="connsiteX133" fmla="*/ 789234 w 1034979"/>
                  <a:gd name="connsiteY133" fmla="*/ 1316865 h 1505499"/>
                  <a:gd name="connsiteX134" fmla="*/ 794949 w 1034979"/>
                  <a:gd name="connsiteY134" fmla="*/ 1314960 h 1505499"/>
                  <a:gd name="connsiteX135" fmla="*/ 802569 w 1034979"/>
                  <a:gd name="connsiteY135" fmla="*/ 1297815 h 1505499"/>
                  <a:gd name="connsiteX136" fmla="*/ 800664 w 1034979"/>
                  <a:gd name="connsiteY136" fmla="*/ 1273050 h 1505499"/>
                  <a:gd name="connsiteX137" fmla="*/ 798759 w 1034979"/>
                  <a:gd name="connsiteY137" fmla="*/ 1267335 h 1505499"/>
                  <a:gd name="connsiteX138" fmla="*/ 796854 w 1034979"/>
                  <a:gd name="connsiteY138" fmla="*/ 1259715 h 1505499"/>
                  <a:gd name="connsiteX139" fmla="*/ 783519 w 1034979"/>
                  <a:gd name="connsiteY139" fmla="*/ 1242570 h 1505499"/>
                  <a:gd name="connsiteX140" fmla="*/ 773994 w 1034979"/>
                  <a:gd name="connsiteY140" fmla="*/ 1236855 h 1505499"/>
                  <a:gd name="connsiteX141" fmla="*/ 648264 w 1034979"/>
                  <a:gd name="connsiteY141" fmla="*/ 1145415 h 1505499"/>
                  <a:gd name="connsiteX142" fmla="*/ 644454 w 1034979"/>
                  <a:gd name="connsiteY142" fmla="*/ 1128270 h 1505499"/>
                  <a:gd name="connsiteX143" fmla="*/ 646359 w 1034979"/>
                  <a:gd name="connsiteY143" fmla="*/ 1120650 h 1505499"/>
                  <a:gd name="connsiteX144" fmla="*/ 650169 w 1034979"/>
                  <a:gd name="connsiteY144" fmla="*/ 1103505 h 1505499"/>
                  <a:gd name="connsiteX145" fmla="*/ 653979 w 1034979"/>
                  <a:gd name="connsiteY145" fmla="*/ 1097790 h 1505499"/>
                  <a:gd name="connsiteX146" fmla="*/ 655884 w 1034979"/>
                  <a:gd name="connsiteY146" fmla="*/ 1092075 h 1505499"/>
                  <a:gd name="connsiteX147" fmla="*/ 661599 w 1034979"/>
                  <a:gd name="connsiteY147" fmla="*/ 1090170 h 1505499"/>
                  <a:gd name="connsiteX148" fmla="*/ 671124 w 1034979"/>
                  <a:gd name="connsiteY148" fmla="*/ 1078740 h 1505499"/>
                  <a:gd name="connsiteX149" fmla="*/ 724464 w 1034979"/>
                  <a:gd name="connsiteY149" fmla="*/ 1071120 h 1505499"/>
                  <a:gd name="connsiteX150" fmla="*/ 842574 w 1034979"/>
                  <a:gd name="connsiteY150" fmla="*/ 1073025 h 1505499"/>
                  <a:gd name="connsiteX151" fmla="*/ 871149 w 1034979"/>
                  <a:gd name="connsiteY151" fmla="*/ 1074930 h 1505499"/>
                  <a:gd name="connsiteX152" fmla="*/ 899724 w 1034979"/>
                  <a:gd name="connsiteY152" fmla="*/ 1080645 h 1505499"/>
                  <a:gd name="connsiteX153" fmla="*/ 922584 w 1034979"/>
                  <a:gd name="connsiteY153" fmla="*/ 1084455 h 1505499"/>
                  <a:gd name="connsiteX154" fmla="*/ 951159 w 1034979"/>
                  <a:gd name="connsiteY154" fmla="*/ 1090170 h 1505499"/>
                  <a:gd name="connsiteX155" fmla="*/ 956874 w 1034979"/>
                  <a:gd name="connsiteY155" fmla="*/ 1090170 h 1505499"/>
                  <a:gd name="connsiteX156" fmla="*/ 1002594 w 1034979"/>
                  <a:gd name="connsiteY156" fmla="*/ 1088265 h 1505499"/>
                  <a:gd name="connsiteX157" fmla="*/ 1031169 w 1034979"/>
                  <a:gd name="connsiteY157" fmla="*/ 1080645 h 1505499"/>
                  <a:gd name="connsiteX158" fmla="*/ 1034979 w 1034979"/>
                  <a:gd name="connsiteY158" fmla="*/ 1074930 h 1505499"/>
                  <a:gd name="connsiteX159" fmla="*/ 1033074 w 1034979"/>
                  <a:gd name="connsiteY159" fmla="*/ 1055880 h 1505499"/>
                  <a:gd name="connsiteX160" fmla="*/ 1027359 w 1034979"/>
                  <a:gd name="connsiteY160" fmla="*/ 1052070 h 1505499"/>
                  <a:gd name="connsiteX161" fmla="*/ 1012119 w 1034979"/>
                  <a:gd name="connsiteY161" fmla="*/ 1050165 h 1505499"/>
                  <a:gd name="connsiteX162" fmla="*/ 1006404 w 1034979"/>
                  <a:gd name="connsiteY162" fmla="*/ 1048260 h 1505499"/>
                  <a:gd name="connsiteX163" fmla="*/ 998784 w 1034979"/>
                  <a:gd name="connsiteY163" fmla="*/ 1046355 h 1505499"/>
                  <a:gd name="connsiteX164" fmla="*/ 987354 w 1034979"/>
                  <a:gd name="connsiteY164" fmla="*/ 1038735 h 1505499"/>
                  <a:gd name="connsiteX165" fmla="*/ 975924 w 1034979"/>
                  <a:gd name="connsiteY165" fmla="*/ 1034925 h 1505499"/>
                  <a:gd name="connsiteX166" fmla="*/ 970209 w 1034979"/>
                  <a:gd name="connsiteY166" fmla="*/ 1033020 h 1505499"/>
                  <a:gd name="connsiteX167" fmla="*/ 962589 w 1034979"/>
                  <a:gd name="connsiteY167" fmla="*/ 1031115 h 1505499"/>
                  <a:gd name="connsiteX168" fmla="*/ 956874 w 1034979"/>
                  <a:gd name="connsiteY168" fmla="*/ 1029210 h 1505499"/>
                  <a:gd name="connsiteX169" fmla="*/ 935919 w 1034979"/>
                  <a:gd name="connsiteY169" fmla="*/ 1023495 h 1505499"/>
                  <a:gd name="connsiteX170" fmla="*/ 930204 w 1034979"/>
                  <a:gd name="connsiteY170" fmla="*/ 1021590 h 1505499"/>
                  <a:gd name="connsiteX171" fmla="*/ 825429 w 1034979"/>
                  <a:gd name="connsiteY171" fmla="*/ 1023495 h 1505499"/>
                  <a:gd name="connsiteX172" fmla="*/ 819714 w 1034979"/>
                  <a:gd name="connsiteY172" fmla="*/ 1025400 h 1505499"/>
                  <a:gd name="connsiteX173" fmla="*/ 730179 w 1034979"/>
                  <a:gd name="connsiteY173" fmla="*/ 1027305 h 1505499"/>
                  <a:gd name="connsiteX174" fmla="*/ 716844 w 1034979"/>
                  <a:gd name="connsiteY174" fmla="*/ 1031115 h 1505499"/>
                  <a:gd name="connsiteX175" fmla="*/ 695889 w 1034979"/>
                  <a:gd name="connsiteY175" fmla="*/ 1033020 h 1505499"/>
                  <a:gd name="connsiteX176" fmla="*/ 669219 w 1034979"/>
                  <a:gd name="connsiteY176" fmla="*/ 1034925 h 1505499"/>
                  <a:gd name="connsiteX177" fmla="*/ 669219 w 1034979"/>
                  <a:gd name="connsiteY177" fmla="*/ 1034925 h 1505499"/>
                  <a:gd name="connsiteX178" fmla="*/ 646359 w 1034979"/>
                  <a:gd name="connsiteY178" fmla="*/ 1038735 h 1505499"/>
                  <a:gd name="connsiteX179" fmla="*/ 642549 w 1034979"/>
                  <a:gd name="connsiteY179" fmla="*/ 1027305 h 1505499"/>
                  <a:gd name="connsiteX180" fmla="*/ 640644 w 1034979"/>
                  <a:gd name="connsiteY180" fmla="*/ 1021590 h 1505499"/>
                  <a:gd name="connsiteX181" fmla="*/ 642549 w 1034979"/>
                  <a:gd name="connsiteY181" fmla="*/ 1004445 h 1505499"/>
                  <a:gd name="connsiteX182" fmla="*/ 644454 w 1034979"/>
                  <a:gd name="connsiteY182" fmla="*/ 998730 h 1505499"/>
                  <a:gd name="connsiteX183" fmla="*/ 661599 w 1034979"/>
                  <a:gd name="connsiteY183" fmla="*/ 989205 h 1505499"/>
                  <a:gd name="connsiteX184" fmla="*/ 673029 w 1034979"/>
                  <a:gd name="connsiteY184" fmla="*/ 981585 h 1505499"/>
                  <a:gd name="connsiteX185" fmla="*/ 674934 w 1034979"/>
                  <a:gd name="connsiteY185" fmla="*/ 975870 h 1505499"/>
                  <a:gd name="connsiteX186" fmla="*/ 680649 w 1034979"/>
                  <a:gd name="connsiteY186" fmla="*/ 973965 h 1505499"/>
                  <a:gd name="connsiteX187" fmla="*/ 686364 w 1034979"/>
                  <a:gd name="connsiteY187" fmla="*/ 970155 h 1505499"/>
                  <a:gd name="connsiteX188" fmla="*/ 695889 w 1034979"/>
                  <a:gd name="connsiteY188" fmla="*/ 960630 h 1505499"/>
                  <a:gd name="connsiteX189" fmla="*/ 705414 w 1034979"/>
                  <a:gd name="connsiteY189" fmla="*/ 949200 h 1505499"/>
                  <a:gd name="connsiteX190" fmla="*/ 716844 w 1034979"/>
                  <a:gd name="connsiteY190" fmla="*/ 941580 h 1505499"/>
                  <a:gd name="connsiteX191" fmla="*/ 732084 w 1034979"/>
                  <a:gd name="connsiteY191" fmla="*/ 928245 h 1505499"/>
                  <a:gd name="connsiteX192" fmla="*/ 741609 w 1034979"/>
                  <a:gd name="connsiteY192" fmla="*/ 916815 h 1505499"/>
                  <a:gd name="connsiteX193" fmla="*/ 753039 w 1034979"/>
                  <a:gd name="connsiteY193" fmla="*/ 907290 h 1505499"/>
                  <a:gd name="connsiteX194" fmla="*/ 758754 w 1034979"/>
                  <a:gd name="connsiteY194" fmla="*/ 895860 h 1505499"/>
                  <a:gd name="connsiteX195" fmla="*/ 760659 w 1034979"/>
                  <a:gd name="connsiteY195" fmla="*/ 890145 h 1505499"/>
                  <a:gd name="connsiteX196" fmla="*/ 766374 w 1034979"/>
                  <a:gd name="connsiteY196" fmla="*/ 878715 h 1505499"/>
                  <a:gd name="connsiteX197" fmla="*/ 764469 w 1034979"/>
                  <a:gd name="connsiteY197" fmla="*/ 863475 h 1505499"/>
                  <a:gd name="connsiteX198" fmla="*/ 758754 w 1034979"/>
                  <a:gd name="connsiteY198" fmla="*/ 861570 h 1505499"/>
                  <a:gd name="connsiteX199" fmla="*/ 737799 w 1034979"/>
                  <a:gd name="connsiteY199" fmla="*/ 863475 h 1505499"/>
                  <a:gd name="connsiteX200" fmla="*/ 732084 w 1034979"/>
                  <a:gd name="connsiteY200" fmla="*/ 867285 h 1505499"/>
                  <a:gd name="connsiteX201" fmla="*/ 720654 w 1034979"/>
                  <a:gd name="connsiteY201" fmla="*/ 871095 h 1505499"/>
                  <a:gd name="connsiteX202" fmla="*/ 716844 w 1034979"/>
                  <a:gd name="connsiteY202" fmla="*/ 876810 h 1505499"/>
                  <a:gd name="connsiteX203" fmla="*/ 711129 w 1034979"/>
                  <a:gd name="connsiteY203" fmla="*/ 878715 h 1505499"/>
                  <a:gd name="connsiteX204" fmla="*/ 705414 w 1034979"/>
                  <a:gd name="connsiteY204" fmla="*/ 882525 h 1505499"/>
                  <a:gd name="connsiteX205" fmla="*/ 699699 w 1034979"/>
                  <a:gd name="connsiteY205" fmla="*/ 888240 h 1505499"/>
                  <a:gd name="connsiteX206" fmla="*/ 692079 w 1034979"/>
                  <a:gd name="connsiteY206" fmla="*/ 892050 h 1505499"/>
                  <a:gd name="connsiteX207" fmla="*/ 650169 w 1034979"/>
                  <a:gd name="connsiteY207" fmla="*/ 920625 h 1505499"/>
                  <a:gd name="connsiteX208" fmla="*/ 636834 w 1034979"/>
                  <a:gd name="connsiteY208" fmla="*/ 932055 h 1505499"/>
                  <a:gd name="connsiteX209" fmla="*/ 627309 w 1034979"/>
                  <a:gd name="connsiteY209" fmla="*/ 949200 h 1505499"/>
                  <a:gd name="connsiteX210" fmla="*/ 602544 w 1034979"/>
                  <a:gd name="connsiteY210" fmla="*/ 954915 h 1505499"/>
                  <a:gd name="connsiteX211" fmla="*/ 589209 w 1034979"/>
                  <a:gd name="connsiteY211" fmla="*/ 958725 h 1505499"/>
                  <a:gd name="connsiteX212" fmla="*/ 573969 w 1034979"/>
                  <a:gd name="connsiteY212" fmla="*/ 956820 h 1505499"/>
                  <a:gd name="connsiteX213" fmla="*/ 562539 w 1034979"/>
                  <a:gd name="connsiteY213" fmla="*/ 953010 h 1505499"/>
                  <a:gd name="connsiteX214" fmla="*/ 551109 w 1034979"/>
                  <a:gd name="connsiteY214" fmla="*/ 949200 h 1505499"/>
                  <a:gd name="connsiteX215" fmla="*/ 539679 w 1034979"/>
                  <a:gd name="connsiteY215" fmla="*/ 945390 h 1505499"/>
                  <a:gd name="connsiteX216" fmla="*/ 533964 w 1034979"/>
                  <a:gd name="connsiteY216" fmla="*/ 943485 h 1505499"/>
                  <a:gd name="connsiteX217" fmla="*/ 528249 w 1034979"/>
                  <a:gd name="connsiteY217" fmla="*/ 939675 h 1505499"/>
                  <a:gd name="connsiteX218" fmla="*/ 516819 w 1034979"/>
                  <a:gd name="connsiteY218" fmla="*/ 933960 h 1505499"/>
                  <a:gd name="connsiteX219" fmla="*/ 509199 w 1034979"/>
                  <a:gd name="connsiteY219" fmla="*/ 922530 h 1505499"/>
                  <a:gd name="connsiteX220" fmla="*/ 505389 w 1034979"/>
                  <a:gd name="connsiteY220" fmla="*/ 901575 h 1505499"/>
                  <a:gd name="connsiteX221" fmla="*/ 507294 w 1034979"/>
                  <a:gd name="connsiteY221" fmla="*/ 836805 h 1505499"/>
                  <a:gd name="connsiteX222" fmla="*/ 513009 w 1034979"/>
                  <a:gd name="connsiteY222" fmla="*/ 823470 h 1505499"/>
                  <a:gd name="connsiteX223" fmla="*/ 503484 w 1034979"/>
                  <a:gd name="connsiteY223" fmla="*/ 347220 h 1505499"/>
                  <a:gd name="connsiteX224" fmla="*/ 499674 w 1034979"/>
                  <a:gd name="connsiteY224" fmla="*/ 55755 h 1505499"/>
                  <a:gd name="connsiteX225" fmla="*/ 490149 w 1034979"/>
                  <a:gd name="connsiteY225" fmla="*/ 29085 h 1505499"/>
                  <a:gd name="connsiteX226" fmla="*/ 488244 w 1034979"/>
                  <a:gd name="connsiteY226" fmla="*/ 23370 h 1505499"/>
                  <a:gd name="connsiteX227" fmla="*/ 484434 w 1034979"/>
                  <a:gd name="connsiteY227" fmla="*/ 17655 h 1505499"/>
                  <a:gd name="connsiteX228" fmla="*/ 478719 w 1034979"/>
                  <a:gd name="connsiteY228" fmla="*/ 6225 h 1505499"/>
                  <a:gd name="connsiteX229" fmla="*/ 473004 w 1034979"/>
                  <a:gd name="connsiteY229" fmla="*/ 2415 h 1505499"/>
                  <a:gd name="connsiteX230" fmla="*/ 429189 w 1034979"/>
                  <a:gd name="connsiteY230" fmla="*/ 510 h 1505499"/>
                  <a:gd name="connsiteX231" fmla="*/ 421569 w 1034979"/>
                  <a:gd name="connsiteY231" fmla="*/ 11940 h 1505499"/>
                  <a:gd name="connsiteX232" fmla="*/ 417759 w 1034979"/>
                  <a:gd name="connsiteY232" fmla="*/ 17655 h 1505499"/>
                  <a:gd name="connsiteX233" fmla="*/ 419664 w 1034979"/>
                  <a:gd name="connsiteY233" fmla="*/ 50040 h 1505499"/>
                  <a:gd name="connsiteX234" fmla="*/ 423474 w 1034979"/>
                  <a:gd name="connsiteY234" fmla="*/ 61470 h 1505499"/>
                  <a:gd name="connsiteX235" fmla="*/ 425379 w 1034979"/>
                  <a:gd name="connsiteY235" fmla="*/ 67185 h 1505499"/>
                  <a:gd name="connsiteX236" fmla="*/ 425379 w 1034979"/>
                  <a:gd name="connsiteY236" fmla="*/ 72900 h 1505499"/>
                  <a:gd name="connsiteX237" fmla="*/ 429189 w 1034979"/>
                  <a:gd name="connsiteY237" fmla="*/ 227205 h 1505499"/>
                  <a:gd name="connsiteX238" fmla="*/ 440619 w 1034979"/>
                  <a:gd name="connsiteY238" fmla="*/ 410085 h 1505499"/>
                  <a:gd name="connsiteX239" fmla="*/ 425379 w 1034979"/>
                  <a:gd name="connsiteY239" fmla="*/ 707265 h 1505499"/>
                  <a:gd name="connsiteX240" fmla="*/ 417759 w 1034979"/>
                  <a:gd name="connsiteY240" fmla="*/ 834900 h 1505499"/>
                  <a:gd name="connsiteX241" fmla="*/ 413949 w 1034979"/>
                  <a:gd name="connsiteY241" fmla="*/ 852045 h 1505499"/>
                  <a:gd name="connsiteX242" fmla="*/ 417759 w 1034979"/>
                  <a:gd name="connsiteY242" fmla="*/ 873000 h 1505499"/>
                  <a:gd name="connsiteX243" fmla="*/ 421569 w 1034979"/>
                  <a:gd name="connsiteY243" fmla="*/ 878715 h 1505499"/>
                  <a:gd name="connsiteX244" fmla="*/ 425379 w 1034979"/>
                  <a:gd name="connsiteY244" fmla="*/ 890145 h 1505499"/>
                  <a:gd name="connsiteX245" fmla="*/ 423474 w 1034979"/>
                  <a:gd name="connsiteY245" fmla="*/ 916815 h 1505499"/>
                  <a:gd name="connsiteX246" fmla="*/ 417759 w 1034979"/>
                  <a:gd name="connsiteY246" fmla="*/ 918720 h 1505499"/>
                  <a:gd name="connsiteX247" fmla="*/ 412044 w 1034979"/>
                  <a:gd name="connsiteY247" fmla="*/ 922530 h 1505499"/>
                  <a:gd name="connsiteX248" fmla="*/ 421569 w 1034979"/>
                  <a:gd name="connsiteY248" fmla="*/ 918720 h 1505499"/>
                  <a:gd name="connsiteX0" fmla="*/ 421569 w 1034979"/>
                  <a:gd name="connsiteY0" fmla="*/ 918360 h 1505139"/>
                  <a:gd name="connsiteX1" fmla="*/ 421569 w 1034979"/>
                  <a:gd name="connsiteY1" fmla="*/ 918360 h 1505139"/>
                  <a:gd name="connsiteX2" fmla="*/ 394899 w 1034979"/>
                  <a:gd name="connsiteY2" fmla="*/ 927885 h 1505139"/>
                  <a:gd name="connsiteX3" fmla="*/ 387279 w 1034979"/>
                  <a:gd name="connsiteY3" fmla="*/ 929790 h 1505139"/>
                  <a:gd name="connsiteX4" fmla="*/ 356799 w 1034979"/>
                  <a:gd name="connsiteY4" fmla="*/ 931695 h 1505139"/>
                  <a:gd name="connsiteX5" fmla="*/ 351084 w 1034979"/>
                  <a:gd name="connsiteY5" fmla="*/ 935505 h 1505139"/>
                  <a:gd name="connsiteX6" fmla="*/ 339654 w 1034979"/>
                  <a:gd name="connsiteY6" fmla="*/ 945030 h 1505139"/>
                  <a:gd name="connsiteX7" fmla="*/ 328224 w 1034979"/>
                  <a:gd name="connsiteY7" fmla="*/ 948840 h 1505139"/>
                  <a:gd name="connsiteX8" fmla="*/ 312984 w 1034979"/>
                  <a:gd name="connsiteY8" fmla="*/ 954555 h 1505139"/>
                  <a:gd name="connsiteX9" fmla="*/ 265359 w 1034979"/>
                  <a:gd name="connsiteY9" fmla="*/ 950745 h 1505139"/>
                  <a:gd name="connsiteX10" fmla="*/ 253929 w 1034979"/>
                  <a:gd name="connsiteY10" fmla="*/ 946935 h 1505139"/>
                  <a:gd name="connsiteX11" fmla="*/ 242499 w 1034979"/>
                  <a:gd name="connsiteY11" fmla="*/ 943125 h 1505139"/>
                  <a:gd name="connsiteX12" fmla="*/ 236784 w 1034979"/>
                  <a:gd name="connsiteY12" fmla="*/ 941220 h 1505139"/>
                  <a:gd name="connsiteX13" fmla="*/ 231069 w 1034979"/>
                  <a:gd name="connsiteY13" fmla="*/ 939315 h 1505139"/>
                  <a:gd name="connsiteX14" fmla="*/ 219639 w 1034979"/>
                  <a:gd name="connsiteY14" fmla="*/ 937410 h 1505139"/>
                  <a:gd name="connsiteX15" fmla="*/ 213924 w 1034979"/>
                  <a:gd name="connsiteY15" fmla="*/ 935505 h 1505139"/>
                  <a:gd name="connsiteX16" fmla="*/ 206304 w 1034979"/>
                  <a:gd name="connsiteY16" fmla="*/ 933600 h 1505139"/>
                  <a:gd name="connsiteX17" fmla="*/ 194874 w 1034979"/>
                  <a:gd name="connsiteY17" fmla="*/ 929790 h 1505139"/>
                  <a:gd name="connsiteX18" fmla="*/ 189159 w 1034979"/>
                  <a:gd name="connsiteY18" fmla="*/ 927885 h 1505139"/>
                  <a:gd name="connsiteX19" fmla="*/ 181539 w 1034979"/>
                  <a:gd name="connsiteY19" fmla="*/ 925980 h 1505139"/>
                  <a:gd name="connsiteX20" fmla="*/ 170109 w 1034979"/>
                  <a:gd name="connsiteY20" fmla="*/ 920265 h 1505139"/>
                  <a:gd name="connsiteX21" fmla="*/ 164394 w 1034979"/>
                  <a:gd name="connsiteY21" fmla="*/ 916455 h 1505139"/>
                  <a:gd name="connsiteX22" fmla="*/ 156774 w 1034979"/>
                  <a:gd name="connsiteY22" fmla="*/ 905025 h 1505139"/>
                  <a:gd name="connsiteX23" fmla="*/ 145344 w 1034979"/>
                  <a:gd name="connsiteY23" fmla="*/ 901215 h 1505139"/>
                  <a:gd name="connsiteX24" fmla="*/ 139629 w 1034979"/>
                  <a:gd name="connsiteY24" fmla="*/ 897405 h 1505139"/>
                  <a:gd name="connsiteX25" fmla="*/ 133914 w 1034979"/>
                  <a:gd name="connsiteY25" fmla="*/ 895500 h 1505139"/>
                  <a:gd name="connsiteX26" fmla="*/ 116769 w 1034979"/>
                  <a:gd name="connsiteY26" fmla="*/ 891690 h 1505139"/>
                  <a:gd name="connsiteX27" fmla="*/ 111054 w 1034979"/>
                  <a:gd name="connsiteY27" fmla="*/ 885975 h 1505139"/>
                  <a:gd name="connsiteX28" fmla="*/ 101529 w 1034979"/>
                  <a:gd name="connsiteY28" fmla="*/ 868830 h 1505139"/>
                  <a:gd name="connsiteX29" fmla="*/ 84384 w 1034979"/>
                  <a:gd name="connsiteY29" fmla="*/ 861210 h 1505139"/>
                  <a:gd name="connsiteX30" fmla="*/ 78669 w 1034979"/>
                  <a:gd name="connsiteY30" fmla="*/ 859305 h 1505139"/>
                  <a:gd name="connsiteX31" fmla="*/ 59619 w 1034979"/>
                  <a:gd name="connsiteY31" fmla="*/ 863115 h 1505139"/>
                  <a:gd name="connsiteX32" fmla="*/ 53904 w 1034979"/>
                  <a:gd name="connsiteY32" fmla="*/ 866925 h 1505139"/>
                  <a:gd name="connsiteX33" fmla="*/ 50094 w 1034979"/>
                  <a:gd name="connsiteY33" fmla="*/ 872640 h 1505139"/>
                  <a:gd name="connsiteX34" fmla="*/ 46284 w 1034979"/>
                  <a:gd name="connsiteY34" fmla="*/ 884070 h 1505139"/>
                  <a:gd name="connsiteX35" fmla="*/ 50094 w 1034979"/>
                  <a:gd name="connsiteY35" fmla="*/ 922170 h 1505139"/>
                  <a:gd name="connsiteX36" fmla="*/ 53904 w 1034979"/>
                  <a:gd name="connsiteY36" fmla="*/ 927885 h 1505139"/>
                  <a:gd name="connsiteX37" fmla="*/ 59619 w 1034979"/>
                  <a:gd name="connsiteY37" fmla="*/ 931695 h 1505139"/>
                  <a:gd name="connsiteX38" fmla="*/ 63429 w 1034979"/>
                  <a:gd name="connsiteY38" fmla="*/ 937410 h 1505139"/>
                  <a:gd name="connsiteX39" fmla="*/ 80574 w 1034979"/>
                  <a:gd name="connsiteY39" fmla="*/ 946935 h 1505139"/>
                  <a:gd name="connsiteX40" fmla="*/ 103434 w 1034979"/>
                  <a:gd name="connsiteY40" fmla="*/ 948840 h 1505139"/>
                  <a:gd name="connsiteX41" fmla="*/ 124389 w 1034979"/>
                  <a:gd name="connsiteY41" fmla="*/ 954555 h 1505139"/>
                  <a:gd name="connsiteX42" fmla="*/ 130104 w 1034979"/>
                  <a:gd name="connsiteY42" fmla="*/ 956460 h 1505139"/>
                  <a:gd name="connsiteX43" fmla="*/ 135819 w 1034979"/>
                  <a:gd name="connsiteY43" fmla="*/ 962175 h 1505139"/>
                  <a:gd name="connsiteX44" fmla="*/ 143439 w 1034979"/>
                  <a:gd name="connsiteY44" fmla="*/ 964080 h 1505139"/>
                  <a:gd name="connsiteX45" fmla="*/ 166299 w 1034979"/>
                  <a:gd name="connsiteY45" fmla="*/ 967890 h 1505139"/>
                  <a:gd name="connsiteX46" fmla="*/ 191064 w 1034979"/>
                  <a:gd name="connsiteY46" fmla="*/ 973605 h 1505139"/>
                  <a:gd name="connsiteX47" fmla="*/ 208209 w 1034979"/>
                  <a:gd name="connsiteY47" fmla="*/ 979320 h 1505139"/>
                  <a:gd name="connsiteX48" fmla="*/ 213924 w 1034979"/>
                  <a:gd name="connsiteY48" fmla="*/ 981225 h 1505139"/>
                  <a:gd name="connsiteX49" fmla="*/ 229164 w 1034979"/>
                  <a:gd name="connsiteY49" fmla="*/ 985035 h 1505139"/>
                  <a:gd name="connsiteX50" fmla="*/ 248214 w 1034979"/>
                  <a:gd name="connsiteY50" fmla="*/ 990750 h 1505139"/>
                  <a:gd name="connsiteX51" fmla="*/ 253929 w 1034979"/>
                  <a:gd name="connsiteY51" fmla="*/ 994560 h 1505139"/>
                  <a:gd name="connsiteX52" fmla="*/ 267264 w 1034979"/>
                  <a:gd name="connsiteY52" fmla="*/ 1009800 h 1505139"/>
                  <a:gd name="connsiteX53" fmla="*/ 272979 w 1034979"/>
                  <a:gd name="connsiteY53" fmla="*/ 1028850 h 1505139"/>
                  <a:gd name="connsiteX54" fmla="*/ 274884 w 1034979"/>
                  <a:gd name="connsiteY54" fmla="*/ 1034565 h 1505139"/>
                  <a:gd name="connsiteX55" fmla="*/ 276789 w 1034979"/>
                  <a:gd name="connsiteY55" fmla="*/ 1040280 h 1505139"/>
                  <a:gd name="connsiteX56" fmla="*/ 278694 w 1034979"/>
                  <a:gd name="connsiteY56" fmla="*/ 1065045 h 1505139"/>
                  <a:gd name="connsiteX57" fmla="*/ 280599 w 1034979"/>
                  <a:gd name="connsiteY57" fmla="*/ 1070760 h 1505139"/>
                  <a:gd name="connsiteX58" fmla="*/ 278694 w 1034979"/>
                  <a:gd name="connsiteY58" fmla="*/ 1089810 h 1505139"/>
                  <a:gd name="connsiteX59" fmla="*/ 276789 w 1034979"/>
                  <a:gd name="connsiteY59" fmla="*/ 1099335 h 1505139"/>
                  <a:gd name="connsiteX60" fmla="*/ 263454 w 1034979"/>
                  <a:gd name="connsiteY60" fmla="*/ 1112670 h 1505139"/>
                  <a:gd name="connsiteX61" fmla="*/ 252024 w 1034979"/>
                  <a:gd name="connsiteY61" fmla="*/ 1120290 h 1505139"/>
                  <a:gd name="connsiteX62" fmla="*/ 240594 w 1034979"/>
                  <a:gd name="connsiteY62" fmla="*/ 1124100 h 1505139"/>
                  <a:gd name="connsiteX63" fmla="*/ 126294 w 1034979"/>
                  <a:gd name="connsiteY63" fmla="*/ 1124100 h 1505139"/>
                  <a:gd name="connsiteX64" fmla="*/ 120579 w 1034979"/>
                  <a:gd name="connsiteY64" fmla="*/ 1126005 h 1505139"/>
                  <a:gd name="connsiteX65" fmla="*/ 105339 w 1034979"/>
                  <a:gd name="connsiteY65" fmla="*/ 1127910 h 1505139"/>
                  <a:gd name="connsiteX66" fmla="*/ 88194 w 1034979"/>
                  <a:gd name="connsiteY66" fmla="*/ 1133625 h 1505139"/>
                  <a:gd name="connsiteX67" fmla="*/ 82479 w 1034979"/>
                  <a:gd name="connsiteY67" fmla="*/ 1135530 h 1505139"/>
                  <a:gd name="connsiteX68" fmla="*/ 76764 w 1034979"/>
                  <a:gd name="connsiteY68" fmla="*/ 1139340 h 1505139"/>
                  <a:gd name="connsiteX69" fmla="*/ 65334 w 1034979"/>
                  <a:gd name="connsiteY69" fmla="*/ 1141245 h 1505139"/>
                  <a:gd name="connsiteX70" fmla="*/ 27234 w 1034979"/>
                  <a:gd name="connsiteY70" fmla="*/ 1143150 h 1505139"/>
                  <a:gd name="connsiteX71" fmla="*/ 15804 w 1034979"/>
                  <a:gd name="connsiteY71" fmla="*/ 1148865 h 1505139"/>
                  <a:gd name="connsiteX72" fmla="*/ 6279 w 1034979"/>
                  <a:gd name="connsiteY72" fmla="*/ 1158390 h 1505139"/>
                  <a:gd name="connsiteX73" fmla="*/ 4374 w 1034979"/>
                  <a:gd name="connsiteY73" fmla="*/ 1164105 h 1505139"/>
                  <a:gd name="connsiteX74" fmla="*/ 564 w 1034979"/>
                  <a:gd name="connsiteY74" fmla="*/ 1169820 h 1505139"/>
                  <a:gd name="connsiteX75" fmla="*/ 6279 w 1034979"/>
                  <a:gd name="connsiteY75" fmla="*/ 1202205 h 1505139"/>
                  <a:gd name="connsiteX76" fmla="*/ 11994 w 1034979"/>
                  <a:gd name="connsiteY76" fmla="*/ 1206015 h 1505139"/>
                  <a:gd name="connsiteX77" fmla="*/ 17709 w 1034979"/>
                  <a:gd name="connsiteY77" fmla="*/ 1207920 h 1505139"/>
                  <a:gd name="connsiteX78" fmla="*/ 145344 w 1034979"/>
                  <a:gd name="connsiteY78" fmla="*/ 1206015 h 1505139"/>
                  <a:gd name="connsiteX79" fmla="*/ 152964 w 1034979"/>
                  <a:gd name="connsiteY79" fmla="*/ 1204110 h 1505139"/>
                  <a:gd name="connsiteX80" fmla="*/ 303459 w 1034979"/>
                  <a:gd name="connsiteY80" fmla="*/ 1198395 h 1505139"/>
                  <a:gd name="connsiteX81" fmla="*/ 318699 w 1034979"/>
                  <a:gd name="connsiteY81" fmla="*/ 1206015 h 1505139"/>
                  <a:gd name="connsiteX82" fmla="*/ 330129 w 1034979"/>
                  <a:gd name="connsiteY82" fmla="*/ 1211730 h 1505139"/>
                  <a:gd name="connsiteX83" fmla="*/ 333939 w 1034979"/>
                  <a:gd name="connsiteY83" fmla="*/ 1217445 h 1505139"/>
                  <a:gd name="connsiteX84" fmla="*/ 339654 w 1034979"/>
                  <a:gd name="connsiteY84" fmla="*/ 1219350 h 1505139"/>
                  <a:gd name="connsiteX85" fmla="*/ 351084 w 1034979"/>
                  <a:gd name="connsiteY85" fmla="*/ 1226970 h 1505139"/>
                  <a:gd name="connsiteX86" fmla="*/ 356799 w 1034979"/>
                  <a:gd name="connsiteY86" fmla="*/ 1230780 h 1505139"/>
                  <a:gd name="connsiteX87" fmla="*/ 360609 w 1034979"/>
                  <a:gd name="connsiteY87" fmla="*/ 1236495 h 1505139"/>
                  <a:gd name="connsiteX88" fmla="*/ 366324 w 1034979"/>
                  <a:gd name="connsiteY88" fmla="*/ 1247925 h 1505139"/>
                  <a:gd name="connsiteX89" fmla="*/ 362514 w 1034979"/>
                  <a:gd name="connsiteY89" fmla="*/ 1274595 h 1505139"/>
                  <a:gd name="connsiteX90" fmla="*/ 358704 w 1034979"/>
                  <a:gd name="connsiteY90" fmla="*/ 1280310 h 1505139"/>
                  <a:gd name="connsiteX91" fmla="*/ 356799 w 1034979"/>
                  <a:gd name="connsiteY91" fmla="*/ 1286025 h 1505139"/>
                  <a:gd name="connsiteX92" fmla="*/ 352989 w 1034979"/>
                  <a:gd name="connsiteY92" fmla="*/ 1291740 h 1505139"/>
                  <a:gd name="connsiteX93" fmla="*/ 351084 w 1034979"/>
                  <a:gd name="connsiteY93" fmla="*/ 1297455 h 1505139"/>
                  <a:gd name="connsiteX94" fmla="*/ 347274 w 1034979"/>
                  <a:gd name="connsiteY94" fmla="*/ 1303170 h 1505139"/>
                  <a:gd name="connsiteX95" fmla="*/ 330129 w 1034979"/>
                  <a:gd name="connsiteY95" fmla="*/ 1369845 h 1505139"/>
                  <a:gd name="connsiteX96" fmla="*/ 328224 w 1034979"/>
                  <a:gd name="connsiteY96" fmla="*/ 1421280 h 1505139"/>
                  <a:gd name="connsiteX97" fmla="*/ 330129 w 1034979"/>
                  <a:gd name="connsiteY97" fmla="*/ 1446045 h 1505139"/>
                  <a:gd name="connsiteX98" fmla="*/ 332034 w 1034979"/>
                  <a:gd name="connsiteY98" fmla="*/ 1451760 h 1505139"/>
                  <a:gd name="connsiteX99" fmla="*/ 335844 w 1034979"/>
                  <a:gd name="connsiteY99" fmla="*/ 1455570 h 1505139"/>
                  <a:gd name="connsiteX100" fmla="*/ 364419 w 1034979"/>
                  <a:gd name="connsiteY100" fmla="*/ 1501290 h 1505139"/>
                  <a:gd name="connsiteX101" fmla="*/ 387279 w 1034979"/>
                  <a:gd name="connsiteY101" fmla="*/ 1503195 h 1505139"/>
                  <a:gd name="connsiteX102" fmla="*/ 392994 w 1034979"/>
                  <a:gd name="connsiteY102" fmla="*/ 1497480 h 1505139"/>
                  <a:gd name="connsiteX103" fmla="*/ 394899 w 1034979"/>
                  <a:gd name="connsiteY103" fmla="*/ 1486050 h 1505139"/>
                  <a:gd name="connsiteX104" fmla="*/ 396804 w 1034979"/>
                  <a:gd name="connsiteY104" fmla="*/ 1480335 h 1505139"/>
                  <a:gd name="connsiteX105" fmla="*/ 398709 w 1034979"/>
                  <a:gd name="connsiteY105" fmla="*/ 1463190 h 1505139"/>
                  <a:gd name="connsiteX106" fmla="*/ 400614 w 1034979"/>
                  <a:gd name="connsiteY106" fmla="*/ 1449855 h 1505139"/>
                  <a:gd name="connsiteX107" fmla="*/ 404424 w 1034979"/>
                  <a:gd name="connsiteY107" fmla="*/ 1392705 h 1505139"/>
                  <a:gd name="connsiteX108" fmla="*/ 410139 w 1034979"/>
                  <a:gd name="connsiteY108" fmla="*/ 1381275 h 1505139"/>
                  <a:gd name="connsiteX109" fmla="*/ 413949 w 1034979"/>
                  <a:gd name="connsiteY109" fmla="*/ 1367940 h 1505139"/>
                  <a:gd name="connsiteX110" fmla="*/ 415854 w 1034979"/>
                  <a:gd name="connsiteY110" fmla="*/ 1362225 h 1505139"/>
                  <a:gd name="connsiteX111" fmla="*/ 417759 w 1034979"/>
                  <a:gd name="connsiteY111" fmla="*/ 1348890 h 1505139"/>
                  <a:gd name="connsiteX112" fmla="*/ 421569 w 1034979"/>
                  <a:gd name="connsiteY112" fmla="*/ 1337460 h 1505139"/>
                  <a:gd name="connsiteX113" fmla="*/ 427284 w 1034979"/>
                  <a:gd name="connsiteY113" fmla="*/ 1324125 h 1505139"/>
                  <a:gd name="connsiteX114" fmla="*/ 436809 w 1034979"/>
                  <a:gd name="connsiteY114" fmla="*/ 1312695 h 1505139"/>
                  <a:gd name="connsiteX115" fmla="*/ 450144 w 1034979"/>
                  <a:gd name="connsiteY115" fmla="*/ 1297455 h 1505139"/>
                  <a:gd name="connsiteX116" fmla="*/ 457764 w 1034979"/>
                  <a:gd name="connsiteY116" fmla="*/ 1286025 h 1505139"/>
                  <a:gd name="connsiteX117" fmla="*/ 461574 w 1034979"/>
                  <a:gd name="connsiteY117" fmla="*/ 1274595 h 1505139"/>
                  <a:gd name="connsiteX118" fmla="*/ 465384 w 1034979"/>
                  <a:gd name="connsiteY118" fmla="*/ 1259355 h 1505139"/>
                  <a:gd name="connsiteX119" fmla="*/ 467289 w 1034979"/>
                  <a:gd name="connsiteY119" fmla="*/ 1253640 h 1505139"/>
                  <a:gd name="connsiteX120" fmla="*/ 507294 w 1034979"/>
                  <a:gd name="connsiteY120" fmla="*/ 1247925 h 1505139"/>
                  <a:gd name="connsiteX121" fmla="*/ 535869 w 1034979"/>
                  <a:gd name="connsiteY121" fmla="*/ 1238400 h 1505139"/>
                  <a:gd name="connsiteX122" fmla="*/ 541584 w 1034979"/>
                  <a:gd name="connsiteY122" fmla="*/ 1236495 h 1505139"/>
                  <a:gd name="connsiteX123" fmla="*/ 547299 w 1034979"/>
                  <a:gd name="connsiteY123" fmla="*/ 1234590 h 1505139"/>
                  <a:gd name="connsiteX124" fmla="*/ 554919 w 1034979"/>
                  <a:gd name="connsiteY124" fmla="*/ 1232685 h 1505139"/>
                  <a:gd name="connsiteX125" fmla="*/ 573969 w 1034979"/>
                  <a:gd name="connsiteY125" fmla="*/ 1225065 h 1505139"/>
                  <a:gd name="connsiteX126" fmla="*/ 585399 w 1034979"/>
                  <a:gd name="connsiteY126" fmla="*/ 1221255 h 1505139"/>
                  <a:gd name="connsiteX127" fmla="*/ 720654 w 1034979"/>
                  <a:gd name="connsiteY127" fmla="*/ 1305075 h 1505139"/>
                  <a:gd name="connsiteX128" fmla="*/ 733989 w 1034979"/>
                  <a:gd name="connsiteY128" fmla="*/ 1314600 h 1505139"/>
                  <a:gd name="connsiteX129" fmla="*/ 743514 w 1034979"/>
                  <a:gd name="connsiteY129" fmla="*/ 1316505 h 1505139"/>
                  <a:gd name="connsiteX130" fmla="*/ 749229 w 1034979"/>
                  <a:gd name="connsiteY130" fmla="*/ 1318410 h 1505139"/>
                  <a:gd name="connsiteX131" fmla="*/ 762564 w 1034979"/>
                  <a:gd name="connsiteY131" fmla="*/ 1324125 h 1505139"/>
                  <a:gd name="connsiteX132" fmla="*/ 777804 w 1034979"/>
                  <a:gd name="connsiteY132" fmla="*/ 1322220 h 1505139"/>
                  <a:gd name="connsiteX133" fmla="*/ 789234 w 1034979"/>
                  <a:gd name="connsiteY133" fmla="*/ 1316505 h 1505139"/>
                  <a:gd name="connsiteX134" fmla="*/ 794949 w 1034979"/>
                  <a:gd name="connsiteY134" fmla="*/ 1314600 h 1505139"/>
                  <a:gd name="connsiteX135" fmla="*/ 802569 w 1034979"/>
                  <a:gd name="connsiteY135" fmla="*/ 1297455 h 1505139"/>
                  <a:gd name="connsiteX136" fmla="*/ 800664 w 1034979"/>
                  <a:gd name="connsiteY136" fmla="*/ 1272690 h 1505139"/>
                  <a:gd name="connsiteX137" fmla="*/ 798759 w 1034979"/>
                  <a:gd name="connsiteY137" fmla="*/ 1266975 h 1505139"/>
                  <a:gd name="connsiteX138" fmla="*/ 796854 w 1034979"/>
                  <a:gd name="connsiteY138" fmla="*/ 1259355 h 1505139"/>
                  <a:gd name="connsiteX139" fmla="*/ 783519 w 1034979"/>
                  <a:gd name="connsiteY139" fmla="*/ 1242210 h 1505139"/>
                  <a:gd name="connsiteX140" fmla="*/ 773994 w 1034979"/>
                  <a:gd name="connsiteY140" fmla="*/ 1236495 h 1505139"/>
                  <a:gd name="connsiteX141" fmla="*/ 648264 w 1034979"/>
                  <a:gd name="connsiteY141" fmla="*/ 1145055 h 1505139"/>
                  <a:gd name="connsiteX142" fmla="*/ 644454 w 1034979"/>
                  <a:gd name="connsiteY142" fmla="*/ 1127910 h 1505139"/>
                  <a:gd name="connsiteX143" fmla="*/ 646359 w 1034979"/>
                  <a:gd name="connsiteY143" fmla="*/ 1120290 h 1505139"/>
                  <a:gd name="connsiteX144" fmla="*/ 650169 w 1034979"/>
                  <a:gd name="connsiteY144" fmla="*/ 1103145 h 1505139"/>
                  <a:gd name="connsiteX145" fmla="*/ 653979 w 1034979"/>
                  <a:gd name="connsiteY145" fmla="*/ 1097430 h 1505139"/>
                  <a:gd name="connsiteX146" fmla="*/ 655884 w 1034979"/>
                  <a:gd name="connsiteY146" fmla="*/ 1091715 h 1505139"/>
                  <a:gd name="connsiteX147" fmla="*/ 661599 w 1034979"/>
                  <a:gd name="connsiteY147" fmla="*/ 1089810 h 1505139"/>
                  <a:gd name="connsiteX148" fmla="*/ 671124 w 1034979"/>
                  <a:gd name="connsiteY148" fmla="*/ 1078380 h 1505139"/>
                  <a:gd name="connsiteX149" fmla="*/ 724464 w 1034979"/>
                  <a:gd name="connsiteY149" fmla="*/ 1070760 h 1505139"/>
                  <a:gd name="connsiteX150" fmla="*/ 842574 w 1034979"/>
                  <a:gd name="connsiteY150" fmla="*/ 1072665 h 1505139"/>
                  <a:gd name="connsiteX151" fmla="*/ 871149 w 1034979"/>
                  <a:gd name="connsiteY151" fmla="*/ 1074570 h 1505139"/>
                  <a:gd name="connsiteX152" fmla="*/ 899724 w 1034979"/>
                  <a:gd name="connsiteY152" fmla="*/ 1080285 h 1505139"/>
                  <a:gd name="connsiteX153" fmla="*/ 922584 w 1034979"/>
                  <a:gd name="connsiteY153" fmla="*/ 1084095 h 1505139"/>
                  <a:gd name="connsiteX154" fmla="*/ 951159 w 1034979"/>
                  <a:gd name="connsiteY154" fmla="*/ 1089810 h 1505139"/>
                  <a:gd name="connsiteX155" fmla="*/ 956874 w 1034979"/>
                  <a:gd name="connsiteY155" fmla="*/ 1089810 h 1505139"/>
                  <a:gd name="connsiteX156" fmla="*/ 1002594 w 1034979"/>
                  <a:gd name="connsiteY156" fmla="*/ 1087905 h 1505139"/>
                  <a:gd name="connsiteX157" fmla="*/ 1031169 w 1034979"/>
                  <a:gd name="connsiteY157" fmla="*/ 1080285 h 1505139"/>
                  <a:gd name="connsiteX158" fmla="*/ 1034979 w 1034979"/>
                  <a:gd name="connsiteY158" fmla="*/ 1074570 h 1505139"/>
                  <a:gd name="connsiteX159" fmla="*/ 1033074 w 1034979"/>
                  <a:gd name="connsiteY159" fmla="*/ 1055520 h 1505139"/>
                  <a:gd name="connsiteX160" fmla="*/ 1027359 w 1034979"/>
                  <a:gd name="connsiteY160" fmla="*/ 1051710 h 1505139"/>
                  <a:gd name="connsiteX161" fmla="*/ 1012119 w 1034979"/>
                  <a:gd name="connsiteY161" fmla="*/ 1049805 h 1505139"/>
                  <a:gd name="connsiteX162" fmla="*/ 1006404 w 1034979"/>
                  <a:gd name="connsiteY162" fmla="*/ 1047900 h 1505139"/>
                  <a:gd name="connsiteX163" fmla="*/ 998784 w 1034979"/>
                  <a:gd name="connsiteY163" fmla="*/ 1045995 h 1505139"/>
                  <a:gd name="connsiteX164" fmla="*/ 987354 w 1034979"/>
                  <a:gd name="connsiteY164" fmla="*/ 1038375 h 1505139"/>
                  <a:gd name="connsiteX165" fmla="*/ 975924 w 1034979"/>
                  <a:gd name="connsiteY165" fmla="*/ 1034565 h 1505139"/>
                  <a:gd name="connsiteX166" fmla="*/ 970209 w 1034979"/>
                  <a:gd name="connsiteY166" fmla="*/ 1032660 h 1505139"/>
                  <a:gd name="connsiteX167" fmla="*/ 962589 w 1034979"/>
                  <a:gd name="connsiteY167" fmla="*/ 1030755 h 1505139"/>
                  <a:gd name="connsiteX168" fmla="*/ 956874 w 1034979"/>
                  <a:gd name="connsiteY168" fmla="*/ 1028850 h 1505139"/>
                  <a:gd name="connsiteX169" fmla="*/ 935919 w 1034979"/>
                  <a:gd name="connsiteY169" fmla="*/ 1023135 h 1505139"/>
                  <a:gd name="connsiteX170" fmla="*/ 930204 w 1034979"/>
                  <a:gd name="connsiteY170" fmla="*/ 1021230 h 1505139"/>
                  <a:gd name="connsiteX171" fmla="*/ 825429 w 1034979"/>
                  <a:gd name="connsiteY171" fmla="*/ 1023135 h 1505139"/>
                  <a:gd name="connsiteX172" fmla="*/ 819714 w 1034979"/>
                  <a:gd name="connsiteY172" fmla="*/ 1025040 h 1505139"/>
                  <a:gd name="connsiteX173" fmla="*/ 730179 w 1034979"/>
                  <a:gd name="connsiteY173" fmla="*/ 1026945 h 1505139"/>
                  <a:gd name="connsiteX174" fmla="*/ 716844 w 1034979"/>
                  <a:gd name="connsiteY174" fmla="*/ 1030755 h 1505139"/>
                  <a:gd name="connsiteX175" fmla="*/ 695889 w 1034979"/>
                  <a:gd name="connsiteY175" fmla="*/ 1032660 h 1505139"/>
                  <a:gd name="connsiteX176" fmla="*/ 669219 w 1034979"/>
                  <a:gd name="connsiteY176" fmla="*/ 1034565 h 1505139"/>
                  <a:gd name="connsiteX177" fmla="*/ 669219 w 1034979"/>
                  <a:gd name="connsiteY177" fmla="*/ 1034565 h 1505139"/>
                  <a:gd name="connsiteX178" fmla="*/ 646359 w 1034979"/>
                  <a:gd name="connsiteY178" fmla="*/ 1038375 h 1505139"/>
                  <a:gd name="connsiteX179" fmla="*/ 642549 w 1034979"/>
                  <a:gd name="connsiteY179" fmla="*/ 1026945 h 1505139"/>
                  <a:gd name="connsiteX180" fmla="*/ 640644 w 1034979"/>
                  <a:gd name="connsiteY180" fmla="*/ 1021230 h 1505139"/>
                  <a:gd name="connsiteX181" fmla="*/ 642549 w 1034979"/>
                  <a:gd name="connsiteY181" fmla="*/ 1004085 h 1505139"/>
                  <a:gd name="connsiteX182" fmla="*/ 644454 w 1034979"/>
                  <a:gd name="connsiteY182" fmla="*/ 998370 h 1505139"/>
                  <a:gd name="connsiteX183" fmla="*/ 661599 w 1034979"/>
                  <a:gd name="connsiteY183" fmla="*/ 988845 h 1505139"/>
                  <a:gd name="connsiteX184" fmla="*/ 673029 w 1034979"/>
                  <a:gd name="connsiteY184" fmla="*/ 981225 h 1505139"/>
                  <a:gd name="connsiteX185" fmla="*/ 674934 w 1034979"/>
                  <a:gd name="connsiteY185" fmla="*/ 975510 h 1505139"/>
                  <a:gd name="connsiteX186" fmla="*/ 680649 w 1034979"/>
                  <a:gd name="connsiteY186" fmla="*/ 973605 h 1505139"/>
                  <a:gd name="connsiteX187" fmla="*/ 686364 w 1034979"/>
                  <a:gd name="connsiteY187" fmla="*/ 969795 h 1505139"/>
                  <a:gd name="connsiteX188" fmla="*/ 695889 w 1034979"/>
                  <a:gd name="connsiteY188" fmla="*/ 960270 h 1505139"/>
                  <a:gd name="connsiteX189" fmla="*/ 705414 w 1034979"/>
                  <a:gd name="connsiteY189" fmla="*/ 948840 h 1505139"/>
                  <a:gd name="connsiteX190" fmla="*/ 716844 w 1034979"/>
                  <a:gd name="connsiteY190" fmla="*/ 941220 h 1505139"/>
                  <a:gd name="connsiteX191" fmla="*/ 732084 w 1034979"/>
                  <a:gd name="connsiteY191" fmla="*/ 927885 h 1505139"/>
                  <a:gd name="connsiteX192" fmla="*/ 741609 w 1034979"/>
                  <a:gd name="connsiteY192" fmla="*/ 916455 h 1505139"/>
                  <a:gd name="connsiteX193" fmla="*/ 753039 w 1034979"/>
                  <a:gd name="connsiteY193" fmla="*/ 906930 h 1505139"/>
                  <a:gd name="connsiteX194" fmla="*/ 758754 w 1034979"/>
                  <a:gd name="connsiteY194" fmla="*/ 895500 h 1505139"/>
                  <a:gd name="connsiteX195" fmla="*/ 760659 w 1034979"/>
                  <a:gd name="connsiteY195" fmla="*/ 889785 h 1505139"/>
                  <a:gd name="connsiteX196" fmla="*/ 766374 w 1034979"/>
                  <a:gd name="connsiteY196" fmla="*/ 878355 h 1505139"/>
                  <a:gd name="connsiteX197" fmla="*/ 764469 w 1034979"/>
                  <a:gd name="connsiteY197" fmla="*/ 863115 h 1505139"/>
                  <a:gd name="connsiteX198" fmla="*/ 758754 w 1034979"/>
                  <a:gd name="connsiteY198" fmla="*/ 861210 h 1505139"/>
                  <a:gd name="connsiteX199" fmla="*/ 737799 w 1034979"/>
                  <a:gd name="connsiteY199" fmla="*/ 863115 h 1505139"/>
                  <a:gd name="connsiteX200" fmla="*/ 732084 w 1034979"/>
                  <a:gd name="connsiteY200" fmla="*/ 866925 h 1505139"/>
                  <a:gd name="connsiteX201" fmla="*/ 720654 w 1034979"/>
                  <a:gd name="connsiteY201" fmla="*/ 870735 h 1505139"/>
                  <a:gd name="connsiteX202" fmla="*/ 716844 w 1034979"/>
                  <a:gd name="connsiteY202" fmla="*/ 876450 h 1505139"/>
                  <a:gd name="connsiteX203" fmla="*/ 711129 w 1034979"/>
                  <a:gd name="connsiteY203" fmla="*/ 878355 h 1505139"/>
                  <a:gd name="connsiteX204" fmla="*/ 705414 w 1034979"/>
                  <a:gd name="connsiteY204" fmla="*/ 882165 h 1505139"/>
                  <a:gd name="connsiteX205" fmla="*/ 699699 w 1034979"/>
                  <a:gd name="connsiteY205" fmla="*/ 887880 h 1505139"/>
                  <a:gd name="connsiteX206" fmla="*/ 692079 w 1034979"/>
                  <a:gd name="connsiteY206" fmla="*/ 891690 h 1505139"/>
                  <a:gd name="connsiteX207" fmla="*/ 650169 w 1034979"/>
                  <a:gd name="connsiteY207" fmla="*/ 920265 h 1505139"/>
                  <a:gd name="connsiteX208" fmla="*/ 636834 w 1034979"/>
                  <a:gd name="connsiteY208" fmla="*/ 931695 h 1505139"/>
                  <a:gd name="connsiteX209" fmla="*/ 627309 w 1034979"/>
                  <a:gd name="connsiteY209" fmla="*/ 948840 h 1505139"/>
                  <a:gd name="connsiteX210" fmla="*/ 602544 w 1034979"/>
                  <a:gd name="connsiteY210" fmla="*/ 954555 h 1505139"/>
                  <a:gd name="connsiteX211" fmla="*/ 589209 w 1034979"/>
                  <a:gd name="connsiteY211" fmla="*/ 958365 h 1505139"/>
                  <a:gd name="connsiteX212" fmla="*/ 573969 w 1034979"/>
                  <a:gd name="connsiteY212" fmla="*/ 956460 h 1505139"/>
                  <a:gd name="connsiteX213" fmla="*/ 562539 w 1034979"/>
                  <a:gd name="connsiteY213" fmla="*/ 952650 h 1505139"/>
                  <a:gd name="connsiteX214" fmla="*/ 551109 w 1034979"/>
                  <a:gd name="connsiteY214" fmla="*/ 948840 h 1505139"/>
                  <a:gd name="connsiteX215" fmla="*/ 539679 w 1034979"/>
                  <a:gd name="connsiteY215" fmla="*/ 945030 h 1505139"/>
                  <a:gd name="connsiteX216" fmla="*/ 533964 w 1034979"/>
                  <a:gd name="connsiteY216" fmla="*/ 943125 h 1505139"/>
                  <a:gd name="connsiteX217" fmla="*/ 528249 w 1034979"/>
                  <a:gd name="connsiteY217" fmla="*/ 939315 h 1505139"/>
                  <a:gd name="connsiteX218" fmla="*/ 516819 w 1034979"/>
                  <a:gd name="connsiteY218" fmla="*/ 933600 h 1505139"/>
                  <a:gd name="connsiteX219" fmla="*/ 509199 w 1034979"/>
                  <a:gd name="connsiteY219" fmla="*/ 922170 h 1505139"/>
                  <a:gd name="connsiteX220" fmla="*/ 505389 w 1034979"/>
                  <a:gd name="connsiteY220" fmla="*/ 901215 h 1505139"/>
                  <a:gd name="connsiteX221" fmla="*/ 507294 w 1034979"/>
                  <a:gd name="connsiteY221" fmla="*/ 836445 h 1505139"/>
                  <a:gd name="connsiteX222" fmla="*/ 513009 w 1034979"/>
                  <a:gd name="connsiteY222" fmla="*/ 823110 h 1505139"/>
                  <a:gd name="connsiteX223" fmla="*/ 503484 w 1034979"/>
                  <a:gd name="connsiteY223" fmla="*/ 346860 h 1505139"/>
                  <a:gd name="connsiteX224" fmla="*/ 499674 w 1034979"/>
                  <a:gd name="connsiteY224" fmla="*/ 55395 h 1505139"/>
                  <a:gd name="connsiteX225" fmla="*/ 490149 w 1034979"/>
                  <a:gd name="connsiteY225" fmla="*/ 28725 h 1505139"/>
                  <a:gd name="connsiteX226" fmla="*/ 488244 w 1034979"/>
                  <a:gd name="connsiteY226" fmla="*/ 23010 h 1505139"/>
                  <a:gd name="connsiteX227" fmla="*/ 484434 w 1034979"/>
                  <a:gd name="connsiteY227" fmla="*/ 17295 h 1505139"/>
                  <a:gd name="connsiteX228" fmla="*/ 478719 w 1034979"/>
                  <a:gd name="connsiteY228" fmla="*/ 5865 h 1505139"/>
                  <a:gd name="connsiteX229" fmla="*/ 429189 w 1034979"/>
                  <a:gd name="connsiteY229" fmla="*/ 150 h 1505139"/>
                  <a:gd name="connsiteX230" fmla="*/ 421569 w 1034979"/>
                  <a:gd name="connsiteY230" fmla="*/ 11580 h 1505139"/>
                  <a:gd name="connsiteX231" fmla="*/ 417759 w 1034979"/>
                  <a:gd name="connsiteY231" fmla="*/ 17295 h 1505139"/>
                  <a:gd name="connsiteX232" fmla="*/ 419664 w 1034979"/>
                  <a:gd name="connsiteY232" fmla="*/ 49680 h 1505139"/>
                  <a:gd name="connsiteX233" fmla="*/ 423474 w 1034979"/>
                  <a:gd name="connsiteY233" fmla="*/ 61110 h 1505139"/>
                  <a:gd name="connsiteX234" fmla="*/ 425379 w 1034979"/>
                  <a:gd name="connsiteY234" fmla="*/ 66825 h 1505139"/>
                  <a:gd name="connsiteX235" fmla="*/ 425379 w 1034979"/>
                  <a:gd name="connsiteY235" fmla="*/ 72540 h 1505139"/>
                  <a:gd name="connsiteX236" fmla="*/ 429189 w 1034979"/>
                  <a:gd name="connsiteY236" fmla="*/ 226845 h 1505139"/>
                  <a:gd name="connsiteX237" fmla="*/ 440619 w 1034979"/>
                  <a:gd name="connsiteY237" fmla="*/ 409725 h 1505139"/>
                  <a:gd name="connsiteX238" fmla="*/ 425379 w 1034979"/>
                  <a:gd name="connsiteY238" fmla="*/ 706905 h 1505139"/>
                  <a:gd name="connsiteX239" fmla="*/ 417759 w 1034979"/>
                  <a:gd name="connsiteY239" fmla="*/ 834540 h 1505139"/>
                  <a:gd name="connsiteX240" fmla="*/ 413949 w 1034979"/>
                  <a:gd name="connsiteY240" fmla="*/ 851685 h 1505139"/>
                  <a:gd name="connsiteX241" fmla="*/ 417759 w 1034979"/>
                  <a:gd name="connsiteY241" fmla="*/ 872640 h 1505139"/>
                  <a:gd name="connsiteX242" fmla="*/ 421569 w 1034979"/>
                  <a:gd name="connsiteY242" fmla="*/ 878355 h 1505139"/>
                  <a:gd name="connsiteX243" fmla="*/ 425379 w 1034979"/>
                  <a:gd name="connsiteY243" fmla="*/ 889785 h 1505139"/>
                  <a:gd name="connsiteX244" fmla="*/ 423474 w 1034979"/>
                  <a:gd name="connsiteY244" fmla="*/ 916455 h 1505139"/>
                  <a:gd name="connsiteX245" fmla="*/ 417759 w 1034979"/>
                  <a:gd name="connsiteY245" fmla="*/ 918360 h 1505139"/>
                  <a:gd name="connsiteX246" fmla="*/ 412044 w 1034979"/>
                  <a:gd name="connsiteY246" fmla="*/ 922170 h 1505139"/>
                  <a:gd name="connsiteX247" fmla="*/ 421569 w 1034979"/>
                  <a:gd name="connsiteY247" fmla="*/ 918360 h 1505139"/>
                  <a:gd name="connsiteX0" fmla="*/ 421569 w 1034979"/>
                  <a:gd name="connsiteY0" fmla="*/ 918360 h 1505139"/>
                  <a:gd name="connsiteX1" fmla="*/ 421569 w 1034979"/>
                  <a:gd name="connsiteY1" fmla="*/ 918360 h 1505139"/>
                  <a:gd name="connsiteX2" fmla="*/ 394899 w 1034979"/>
                  <a:gd name="connsiteY2" fmla="*/ 927885 h 1505139"/>
                  <a:gd name="connsiteX3" fmla="*/ 387279 w 1034979"/>
                  <a:gd name="connsiteY3" fmla="*/ 929790 h 1505139"/>
                  <a:gd name="connsiteX4" fmla="*/ 356799 w 1034979"/>
                  <a:gd name="connsiteY4" fmla="*/ 931695 h 1505139"/>
                  <a:gd name="connsiteX5" fmla="*/ 351084 w 1034979"/>
                  <a:gd name="connsiteY5" fmla="*/ 935505 h 1505139"/>
                  <a:gd name="connsiteX6" fmla="*/ 339654 w 1034979"/>
                  <a:gd name="connsiteY6" fmla="*/ 945030 h 1505139"/>
                  <a:gd name="connsiteX7" fmla="*/ 328224 w 1034979"/>
                  <a:gd name="connsiteY7" fmla="*/ 948840 h 1505139"/>
                  <a:gd name="connsiteX8" fmla="*/ 312984 w 1034979"/>
                  <a:gd name="connsiteY8" fmla="*/ 954555 h 1505139"/>
                  <a:gd name="connsiteX9" fmla="*/ 265359 w 1034979"/>
                  <a:gd name="connsiteY9" fmla="*/ 950745 h 1505139"/>
                  <a:gd name="connsiteX10" fmla="*/ 253929 w 1034979"/>
                  <a:gd name="connsiteY10" fmla="*/ 946935 h 1505139"/>
                  <a:gd name="connsiteX11" fmla="*/ 242499 w 1034979"/>
                  <a:gd name="connsiteY11" fmla="*/ 943125 h 1505139"/>
                  <a:gd name="connsiteX12" fmla="*/ 236784 w 1034979"/>
                  <a:gd name="connsiteY12" fmla="*/ 941220 h 1505139"/>
                  <a:gd name="connsiteX13" fmla="*/ 231069 w 1034979"/>
                  <a:gd name="connsiteY13" fmla="*/ 939315 h 1505139"/>
                  <a:gd name="connsiteX14" fmla="*/ 219639 w 1034979"/>
                  <a:gd name="connsiteY14" fmla="*/ 937410 h 1505139"/>
                  <a:gd name="connsiteX15" fmla="*/ 213924 w 1034979"/>
                  <a:gd name="connsiteY15" fmla="*/ 935505 h 1505139"/>
                  <a:gd name="connsiteX16" fmla="*/ 206304 w 1034979"/>
                  <a:gd name="connsiteY16" fmla="*/ 933600 h 1505139"/>
                  <a:gd name="connsiteX17" fmla="*/ 194874 w 1034979"/>
                  <a:gd name="connsiteY17" fmla="*/ 929790 h 1505139"/>
                  <a:gd name="connsiteX18" fmla="*/ 189159 w 1034979"/>
                  <a:gd name="connsiteY18" fmla="*/ 927885 h 1505139"/>
                  <a:gd name="connsiteX19" fmla="*/ 181539 w 1034979"/>
                  <a:gd name="connsiteY19" fmla="*/ 925980 h 1505139"/>
                  <a:gd name="connsiteX20" fmla="*/ 170109 w 1034979"/>
                  <a:gd name="connsiteY20" fmla="*/ 920265 h 1505139"/>
                  <a:gd name="connsiteX21" fmla="*/ 164394 w 1034979"/>
                  <a:gd name="connsiteY21" fmla="*/ 916455 h 1505139"/>
                  <a:gd name="connsiteX22" fmla="*/ 156774 w 1034979"/>
                  <a:gd name="connsiteY22" fmla="*/ 905025 h 1505139"/>
                  <a:gd name="connsiteX23" fmla="*/ 145344 w 1034979"/>
                  <a:gd name="connsiteY23" fmla="*/ 901215 h 1505139"/>
                  <a:gd name="connsiteX24" fmla="*/ 139629 w 1034979"/>
                  <a:gd name="connsiteY24" fmla="*/ 897405 h 1505139"/>
                  <a:gd name="connsiteX25" fmla="*/ 133914 w 1034979"/>
                  <a:gd name="connsiteY25" fmla="*/ 895500 h 1505139"/>
                  <a:gd name="connsiteX26" fmla="*/ 116769 w 1034979"/>
                  <a:gd name="connsiteY26" fmla="*/ 891690 h 1505139"/>
                  <a:gd name="connsiteX27" fmla="*/ 111054 w 1034979"/>
                  <a:gd name="connsiteY27" fmla="*/ 885975 h 1505139"/>
                  <a:gd name="connsiteX28" fmla="*/ 101529 w 1034979"/>
                  <a:gd name="connsiteY28" fmla="*/ 868830 h 1505139"/>
                  <a:gd name="connsiteX29" fmla="*/ 84384 w 1034979"/>
                  <a:gd name="connsiteY29" fmla="*/ 861210 h 1505139"/>
                  <a:gd name="connsiteX30" fmla="*/ 78669 w 1034979"/>
                  <a:gd name="connsiteY30" fmla="*/ 859305 h 1505139"/>
                  <a:gd name="connsiteX31" fmla="*/ 59619 w 1034979"/>
                  <a:gd name="connsiteY31" fmla="*/ 863115 h 1505139"/>
                  <a:gd name="connsiteX32" fmla="*/ 53904 w 1034979"/>
                  <a:gd name="connsiteY32" fmla="*/ 866925 h 1505139"/>
                  <a:gd name="connsiteX33" fmla="*/ 50094 w 1034979"/>
                  <a:gd name="connsiteY33" fmla="*/ 872640 h 1505139"/>
                  <a:gd name="connsiteX34" fmla="*/ 46284 w 1034979"/>
                  <a:gd name="connsiteY34" fmla="*/ 884070 h 1505139"/>
                  <a:gd name="connsiteX35" fmla="*/ 50094 w 1034979"/>
                  <a:gd name="connsiteY35" fmla="*/ 922170 h 1505139"/>
                  <a:gd name="connsiteX36" fmla="*/ 53904 w 1034979"/>
                  <a:gd name="connsiteY36" fmla="*/ 927885 h 1505139"/>
                  <a:gd name="connsiteX37" fmla="*/ 59619 w 1034979"/>
                  <a:gd name="connsiteY37" fmla="*/ 931695 h 1505139"/>
                  <a:gd name="connsiteX38" fmla="*/ 63429 w 1034979"/>
                  <a:gd name="connsiteY38" fmla="*/ 937410 h 1505139"/>
                  <a:gd name="connsiteX39" fmla="*/ 80574 w 1034979"/>
                  <a:gd name="connsiteY39" fmla="*/ 946935 h 1505139"/>
                  <a:gd name="connsiteX40" fmla="*/ 103434 w 1034979"/>
                  <a:gd name="connsiteY40" fmla="*/ 948840 h 1505139"/>
                  <a:gd name="connsiteX41" fmla="*/ 124389 w 1034979"/>
                  <a:gd name="connsiteY41" fmla="*/ 954555 h 1505139"/>
                  <a:gd name="connsiteX42" fmla="*/ 130104 w 1034979"/>
                  <a:gd name="connsiteY42" fmla="*/ 956460 h 1505139"/>
                  <a:gd name="connsiteX43" fmla="*/ 135819 w 1034979"/>
                  <a:gd name="connsiteY43" fmla="*/ 962175 h 1505139"/>
                  <a:gd name="connsiteX44" fmla="*/ 143439 w 1034979"/>
                  <a:gd name="connsiteY44" fmla="*/ 964080 h 1505139"/>
                  <a:gd name="connsiteX45" fmla="*/ 166299 w 1034979"/>
                  <a:gd name="connsiteY45" fmla="*/ 967890 h 1505139"/>
                  <a:gd name="connsiteX46" fmla="*/ 191064 w 1034979"/>
                  <a:gd name="connsiteY46" fmla="*/ 973605 h 1505139"/>
                  <a:gd name="connsiteX47" fmla="*/ 208209 w 1034979"/>
                  <a:gd name="connsiteY47" fmla="*/ 979320 h 1505139"/>
                  <a:gd name="connsiteX48" fmla="*/ 213924 w 1034979"/>
                  <a:gd name="connsiteY48" fmla="*/ 981225 h 1505139"/>
                  <a:gd name="connsiteX49" fmla="*/ 229164 w 1034979"/>
                  <a:gd name="connsiteY49" fmla="*/ 985035 h 1505139"/>
                  <a:gd name="connsiteX50" fmla="*/ 248214 w 1034979"/>
                  <a:gd name="connsiteY50" fmla="*/ 990750 h 1505139"/>
                  <a:gd name="connsiteX51" fmla="*/ 253929 w 1034979"/>
                  <a:gd name="connsiteY51" fmla="*/ 994560 h 1505139"/>
                  <a:gd name="connsiteX52" fmla="*/ 267264 w 1034979"/>
                  <a:gd name="connsiteY52" fmla="*/ 1009800 h 1505139"/>
                  <a:gd name="connsiteX53" fmla="*/ 272979 w 1034979"/>
                  <a:gd name="connsiteY53" fmla="*/ 1028850 h 1505139"/>
                  <a:gd name="connsiteX54" fmla="*/ 274884 w 1034979"/>
                  <a:gd name="connsiteY54" fmla="*/ 1034565 h 1505139"/>
                  <a:gd name="connsiteX55" fmla="*/ 276789 w 1034979"/>
                  <a:gd name="connsiteY55" fmla="*/ 1040280 h 1505139"/>
                  <a:gd name="connsiteX56" fmla="*/ 278694 w 1034979"/>
                  <a:gd name="connsiteY56" fmla="*/ 1065045 h 1505139"/>
                  <a:gd name="connsiteX57" fmla="*/ 280599 w 1034979"/>
                  <a:gd name="connsiteY57" fmla="*/ 1070760 h 1505139"/>
                  <a:gd name="connsiteX58" fmla="*/ 278694 w 1034979"/>
                  <a:gd name="connsiteY58" fmla="*/ 1089810 h 1505139"/>
                  <a:gd name="connsiteX59" fmla="*/ 276789 w 1034979"/>
                  <a:gd name="connsiteY59" fmla="*/ 1099335 h 1505139"/>
                  <a:gd name="connsiteX60" fmla="*/ 263454 w 1034979"/>
                  <a:gd name="connsiteY60" fmla="*/ 1112670 h 1505139"/>
                  <a:gd name="connsiteX61" fmla="*/ 252024 w 1034979"/>
                  <a:gd name="connsiteY61" fmla="*/ 1120290 h 1505139"/>
                  <a:gd name="connsiteX62" fmla="*/ 240594 w 1034979"/>
                  <a:gd name="connsiteY62" fmla="*/ 1124100 h 1505139"/>
                  <a:gd name="connsiteX63" fmla="*/ 126294 w 1034979"/>
                  <a:gd name="connsiteY63" fmla="*/ 1124100 h 1505139"/>
                  <a:gd name="connsiteX64" fmla="*/ 120579 w 1034979"/>
                  <a:gd name="connsiteY64" fmla="*/ 1126005 h 1505139"/>
                  <a:gd name="connsiteX65" fmla="*/ 105339 w 1034979"/>
                  <a:gd name="connsiteY65" fmla="*/ 1127910 h 1505139"/>
                  <a:gd name="connsiteX66" fmla="*/ 88194 w 1034979"/>
                  <a:gd name="connsiteY66" fmla="*/ 1133625 h 1505139"/>
                  <a:gd name="connsiteX67" fmla="*/ 82479 w 1034979"/>
                  <a:gd name="connsiteY67" fmla="*/ 1135530 h 1505139"/>
                  <a:gd name="connsiteX68" fmla="*/ 76764 w 1034979"/>
                  <a:gd name="connsiteY68" fmla="*/ 1139340 h 1505139"/>
                  <a:gd name="connsiteX69" fmla="*/ 65334 w 1034979"/>
                  <a:gd name="connsiteY69" fmla="*/ 1141245 h 1505139"/>
                  <a:gd name="connsiteX70" fmla="*/ 27234 w 1034979"/>
                  <a:gd name="connsiteY70" fmla="*/ 1143150 h 1505139"/>
                  <a:gd name="connsiteX71" fmla="*/ 15804 w 1034979"/>
                  <a:gd name="connsiteY71" fmla="*/ 1148865 h 1505139"/>
                  <a:gd name="connsiteX72" fmla="*/ 6279 w 1034979"/>
                  <a:gd name="connsiteY72" fmla="*/ 1158390 h 1505139"/>
                  <a:gd name="connsiteX73" fmla="*/ 4374 w 1034979"/>
                  <a:gd name="connsiteY73" fmla="*/ 1164105 h 1505139"/>
                  <a:gd name="connsiteX74" fmla="*/ 564 w 1034979"/>
                  <a:gd name="connsiteY74" fmla="*/ 1169820 h 1505139"/>
                  <a:gd name="connsiteX75" fmla="*/ 6279 w 1034979"/>
                  <a:gd name="connsiteY75" fmla="*/ 1202205 h 1505139"/>
                  <a:gd name="connsiteX76" fmla="*/ 11994 w 1034979"/>
                  <a:gd name="connsiteY76" fmla="*/ 1206015 h 1505139"/>
                  <a:gd name="connsiteX77" fmla="*/ 17709 w 1034979"/>
                  <a:gd name="connsiteY77" fmla="*/ 1207920 h 1505139"/>
                  <a:gd name="connsiteX78" fmla="*/ 145344 w 1034979"/>
                  <a:gd name="connsiteY78" fmla="*/ 1206015 h 1505139"/>
                  <a:gd name="connsiteX79" fmla="*/ 152964 w 1034979"/>
                  <a:gd name="connsiteY79" fmla="*/ 1204110 h 1505139"/>
                  <a:gd name="connsiteX80" fmla="*/ 303459 w 1034979"/>
                  <a:gd name="connsiteY80" fmla="*/ 1198395 h 1505139"/>
                  <a:gd name="connsiteX81" fmla="*/ 318699 w 1034979"/>
                  <a:gd name="connsiteY81" fmla="*/ 1206015 h 1505139"/>
                  <a:gd name="connsiteX82" fmla="*/ 330129 w 1034979"/>
                  <a:gd name="connsiteY82" fmla="*/ 1211730 h 1505139"/>
                  <a:gd name="connsiteX83" fmla="*/ 333939 w 1034979"/>
                  <a:gd name="connsiteY83" fmla="*/ 1217445 h 1505139"/>
                  <a:gd name="connsiteX84" fmla="*/ 339654 w 1034979"/>
                  <a:gd name="connsiteY84" fmla="*/ 1219350 h 1505139"/>
                  <a:gd name="connsiteX85" fmla="*/ 351084 w 1034979"/>
                  <a:gd name="connsiteY85" fmla="*/ 1226970 h 1505139"/>
                  <a:gd name="connsiteX86" fmla="*/ 356799 w 1034979"/>
                  <a:gd name="connsiteY86" fmla="*/ 1230780 h 1505139"/>
                  <a:gd name="connsiteX87" fmla="*/ 360609 w 1034979"/>
                  <a:gd name="connsiteY87" fmla="*/ 1236495 h 1505139"/>
                  <a:gd name="connsiteX88" fmla="*/ 366324 w 1034979"/>
                  <a:gd name="connsiteY88" fmla="*/ 1247925 h 1505139"/>
                  <a:gd name="connsiteX89" fmla="*/ 362514 w 1034979"/>
                  <a:gd name="connsiteY89" fmla="*/ 1274595 h 1505139"/>
                  <a:gd name="connsiteX90" fmla="*/ 358704 w 1034979"/>
                  <a:gd name="connsiteY90" fmla="*/ 1280310 h 1505139"/>
                  <a:gd name="connsiteX91" fmla="*/ 356799 w 1034979"/>
                  <a:gd name="connsiteY91" fmla="*/ 1286025 h 1505139"/>
                  <a:gd name="connsiteX92" fmla="*/ 352989 w 1034979"/>
                  <a:gd name="connsiteY92" fmla="*/ 1291740 h 1505139"/>
                  <a:gd name="connsiteX93" fmla="*/ 351084 w 1034979"/>
                  <a:gd name="connsiteY93" fmla="*/ 1297455 h 1505139"/>
                  <a:gd name="connsiteX94" fmla="*/ 347274 w 1034979"/>
                  <a:gd name="connsiteY94" fmla="*/ 1303170 h 1505139"/>
                  <a:gd name="connsiteX95" fmla="*/ 330129 w 1034979"/>
                  <a:gd name="connsiteY95" fmla="*/ 1369845 h 1505139"/>
                  <a:gd name="connsiteX96" fmla="*/ 328224 w 1034979"/>
                  <a:gd name="connsiteY96" fmla="*/ 1421280 h 1505139"/>
                  <a:gd name="connsiteX97" fmla="*/ 330129 w 1034979"/>
                  <a:gd name="connsiteY97" fmla="*/ 1446045 h 1505139"/>
                  <a:gd name="connsiteX98" fmla="*/ 332034 w 1034979"/>
                  <a:gd name="connsiteY98" fmla="*/ 1451760 h 1505139"/>
                  <a:gd name="connsiteX99" fmla="*/ 335844 w 1034979"/>
                  <a:gd name="connsiteY99" fmla="*/ 1455570 h 1505139"/>
                  <a:gd name="connsiteX100" fmla="*/ 364419 w 1034979"/>
                  <a:gd name="connsiteY100" fmla="*/ 1501290 h 1505139"/>
                  <a:gd name="connsiteX101" fmla="*/ 387279 w 1034979"/>
                  <a:gd name="connsiteY101" fmla="*/ 1503195 h 1505139"/>
                  <a:gd name="connsiteX102" fmla="*/ 392994 w 1034979"/>
                  <a:gd name="connsiteY102" fmla="*/ 1497480 h 1505139"/>
                  <a:gd name="connsiteX103" fmla="*/ 394899 w 1034979"/>
                  <a:gd name="connsiteY103" fmla="*/ 1486050 h 1505139"/>
                  <a:gd name="connsiteX104" fmla="*/ 396804 w 1034979"/>
                  <a:gd name="connsiteY104" fmla="*/ 1480335 h 1505139"/>
                  <a:gd name="connsiteX105" fmla="*/ 398709 w 1034979"/>
                  <a:gd name="connsiteY105" fmla="*/ 1463190 h 1505139"/>
                  <a:gd name="connsiteX106" fmla="*/ 400614 w 1034979"/>
                  <a:gd name="connsiteY106" fmla="*/ 1449855 h 1505139"/>
                  <a:gd name="connsiteX107" fmla="*/ 404424 w 1034979"/>
                  <a:gd name="connsiteY107" fmla="*/ 1392705 h 1505139"/>
                  <a:gd name="connsiteX108" fmla="*/ 410139 w 1034979"/>
                  <a:gd name="connsiteY108" fmla="*/ 1381275 h 1505139"/>
                  <a:gd name="connsiteX109" fmla="*/ 413949 w 1034979"/>
                  <a:gd name="connsiteY109" fmla="*/ 1367940 h 1505139"/>
                  <a:gd name="connsiteX110" fmla="*/ 415854 w 1034979"/>
                  <a:gd name="connsiteY110" fmla="*/ 1362225 h 1505139"/>
                  <a:gd name="connsiteX111" fmla="*/ 417759 w 1034979"/>
                  <a:gd name="connsiteY111" fmla="*/ 1348890 h 1505139"/>
                  <a:gd name="connsiteX112" fmla="*/ 421569 w 1034979"/>
                  <a:gd name="connsiteY112" fmla="*/ 1337460 h 1505139"/>
                  <a:gd name="connsiteX113" fmla="*/ 427284 w 1034979"/>
                  <a:gd name="connsiteY113" fmla="*/ 1324125 h 1505139"/>
                  <a:gd name="connsiteX114" fmla="*/ 436809 w 1034979"/>
                  <a:gd name="connsiteY114" fmla="*/ 1312695 h 1505139"/>
                  <a:gd name="connsiteX115" fmla="*/ 450144 w 1034979"/>
                  <a:gd name="connsiteY115" fmla="*/ 1297455 h 1505139"/>
                  <a:gd name="connsiteX116" fmla="*/ 457764 w 1034979"/>
                  <a:gd name="connsiteY116" fmla="*/ 1286025 h 1505139"/>
                  <a:gd name="connsiteX117" fmla="*/ 461574 w 1034979"/>
                  <a:gd name="connsiteY117" fmla="*/ 1274595 h 1505139"/>
                  <a:gd name="connsiteX118" fmla="*/ 465384 w 1034979"/>
                  <a:gd name="connsiteY118" fmla="*/ 1259355 h 1505139"/>
                  <a:gd name="connsiteX119" fmla="*/ 467289 w 1034979"/>
                  <a:gd name="connsiteY119" fmla="*/ 1253640 h 1505139"/>
                  <a:gd name="connsiteX120" fmla="*/ 507294 w 1034979"/>
                  <a:gd name="connsiteY120" fmla="*/ 1247925 h 1505139"/>
                  <a:gd name="connsiteX121" fmla="*/ 535869 w 1034979"/>
                  <a:gd name="connsiteY121" fmla="*/ 1238400 h 1505139"/>
                  <a:gd name="connsiteX122" fmla="*/ 541584 w 1034979"/>
                  <a:gd name="connsiteY122" fmla="*/ 1236495 h 1505139"/>
                  <a:gd name="connsiteX123" fmla="*/ 547299 w 1034979"/>
                  <a:gd name="connsiteY123" fmla="*/ 1234590 h 1505139"/>
                  <a:gd name="connsiteX124" fmla="*/ 554919 w 1034979"/>
                  <a:gd name="connsiteY124" fmla="*/ 1232685 h 1505139"/>
                  <a:gd name="connsiteX125" fmla="*/ 573969 w 1034979"/>
                  <a:gd name="connsiteY125" fmla="*/ 1225065 h 1505139"/>
                  <a:gd name="connsiteX126" fmla="*/ 585399 w 1034979"/>
                  <a:gd name="connsiteY126" fmla="*/ 1221255 h 1505139"/>
                  <a:gd name="connsiteX127" fmla="*/ 720654 w 1034979"/>
                  <a:gd name="connsiteY127" fmla="*/ 1305075 h 1505139"/>
                  <a:gd name="connsiteX128" fmla="*/ 733989 w 1034979"/>
                  <a:gd name="connsiteY128" fmla="*/ 1314600 h 1505139"/>
                  <a:gd name="connsiteX129" fmla="*/ 743514 w 1034979"/>
                  <a:gd name="connsiteY129" fmla="*/ 1316505 h 1505139"/>
                  <a:gd name="connsiteX130" fmla="*/ 749229 w 1034979"/>
                  <a:gd name="connsiteY130" fmla="*/ 1318410 h 1505139"/>
                  <a:gd name="connsiteX131" fmla="*/ 762564 w 1034979"/>
                  <a:gd name="connsiteY131" fmla="*/ 1324125 h 1505139"/>
                  <a:gd name="connsiteX132" fmla="*/ 777804 w 1034979"/>
                  <a:gd name="connsiteY132" fmla="*/ 1322220 h 1505139"/>
                  <a:gd name="connsiteX133" fmla="*/ 789234 w 1034979"/>
                  <a:gd name="connsiteY133" fmla="*/ 1316505 h 1505139"/>
                  <a:gd name="connsiteX134" fmla="*/ 794949 w 1034979"/>
                  <a:gd name="connsiteY134" fmla="*/ 1314600 h 1505139"/>
                  <a:gd name="connsiteX135" fmla="*/ 802569 w 1034979"/>
                  <a:gd name="connsiteY135" fmla="*/ 1297455 h 1505139"/>
                  <a:gd name="connsiteX136" fmla="*/ 800664 w 1034979"/>
                  <a:gd name="connsiteY136" fmla="*/ 1272690 h 1505139"/>
                  <a:gd name="connsiteX137" fmla="*/ 798759 w 1034979"/>
                  <a:gd name="connsiteY137" fmla="*/ 1266975 h 1505139"/>
                  <a:gd name="connsiteX138" fmla="*/ 796854 w 1034979"/>
                  <a:gd name="connsiteY138" fmla="*/ 1259355 h 1505139"/>
                  <a:gd name="connsiteX139" fmla="*/ 783519 w 1034979"/>
                  <a:gd name="connsiteY139" fmla="*/ 1242210 h 1505139"/>
                  <a:gd name="connsiteX140" fmla="*/ 773994 w 1034979"/>
                  <a:gd name="connsiteY140" fmla="*/ 1236495 h 1505139"/>
                  <a:gd name="connsiteX141" fmla="*/ 648264 w 1034979"/>
                  <a:gd name="connsiteY141" fmla="*/ 1145055 h 1505139"/>
                  <a:gd name="connsiteX142" fmla="*/ 644454 w 1034979"/>
                  <a:gd name="connsiteY142" fmla="*/ 1127910 h 1505139"/>
                  <a:gd name="connsiteX143" fmla="*/ 646359 w 1034979"/>
                  <a:gd name="connsiteY143" fmla="*/ 1120290 h 1505139"/>
                  <a:gd name="connsiteX144" fmla="*/ 650169 w 1034979"/>
                  <a:gd name="connsiteY144" fmla="*/ 1103145 h 1505139"/>
                  <a:gd name="connsiteX145" fmla="*/ 653979 w 1034979"/>
                  <a:gd name="connsiteY145" fmla="*/ 1097430 h 1505139"/>
                  <a:gd name="connsiteX146" fmla="*/ 655884 w 1034979"/>
                  <a:gd name="connsiteY146" fmla="*/ 1091715 h 1505139"/>
                  <a:gd name="connsiteX147" fmla="*/ 661599 w 1034979"/>
                  <a:gd name="connsiteY147" fmla="*/ 1089810 h 1505139"/>
                  <a:gd name="connsiteX148" fmla="*/ 671124 w 1034979"/>
                  <a:gd name="connsiteY148" fmla="*/ 1078380 h 1505139"/>
                  <a:gd name="connsiteX149" fmla="*/ 724464 w 1034979"/>
                  <a:gd name="connsiteY149" fmla="*/ 1070760 h 1505139"/>
                  <a:gd name="connsiteX150" fmla="*/ 842574 w 1034979"/>
                  <a:gd name="connsiteY150" fmla="*/ 1072665 h 1505139"/>
                  <a:gd name="connsiteX151" fmla="*/ 871149 w 1034979"/>
                  <a:gd name="connsiteY151" fmla="*/ 1074570 h 1505139"/>
                  <a:gd name="connsiteX152" fmla="*/ 899724 w 1034979"/>
                  <a:gd name="connsiteY152" fmla="*/ 1080285 h 1505139"/>
                  <a:gd name="connsiteX153" fmla="*/ 922584 w 1034979"/>
                  <a:gd name="connsiteY153" fmla="*/ 1084095 h 1505139"/>
                  <a:gd name="connsiteX154" fmla="*/ 951159 w 1034979"/>
                  <a:gd name="connsiteY154" fmla="*/ 1089810 h 1505139"/>
                  <a:gd name="connsiteX155" fmla="*/ 956874 w 1034979"/>
                  <a:gd name="connsiteY155" fmla="*/ 1089810 h 1505139"/>
                  <a:gd name="connsiteX156" fmla="*/ 1002594 w 1034979"/>
                  <a:gd name="connsiteY156" fmla="*/ 1087905 h 1505139"/>
                  <a:gd name="connsiteX157" fmla="*/ 1031169 w 1034979"/>
                  <a:gd name="connsiteY157" fmla="*/ 1080285 h 1505139"/>
                  <a:gd name="connsiteX158" fmla="*/ 1034979 w 1034979"/>
                  <a:gd name="connsiteY158" fmla="*/ 1074570 h 1505139"/>
                  <a:gd name="connsiteX159" fmla="*/ 1033074 w 1034979"/>
                  <a:gd name="connsiteY159" fmla="*/ 1055520 h 1505139"/>
                  <a:gd name="connsiteX160" fmla="*/ 1027359 w 1034979"/>
                  <a:gd name="connsiteY160" fmla="*/ 1051710 h 1505139"/>
                  <a:gd name="connsiteX161" fmla="*/ 1012119 w 1034979"/>
                  <a:gd name="connsiteY161" fmla="*/ 1049805 h 1505139"/>
                  <a:gd name="connsiteX162" fmla="*/ 1006404 w 1034979"/>
                  <a:gd name="connsiteY162" fmla="*/ 1047900 h 1505139"/>
                  <a:gd name="connsiteX163" fmla="*/ 998784 w 1034979"/>
                  <a:gd name="connsiteY163" fmla="*/ 1045995 h 1505139"/>
                  <a:gd name="connsiteX164" fmla="*/ 987354 w 1034979"/>
                  <a:gd name="connsiteY164" fmla="*/ 1038375 h 1505139"/>
                  <a:gd name="connsiteX165" fmla="*/ 975924 w 1034979"/>
                  <a:gd name="connsiteY165" fmla="*/ 1034565 h 1505139"/>
                  <a:gd name="connsiteX166" fmla="*/ 970209 w 1034979"/>
                  <a:gd name="connsiteY166" fmla="*/ 1032660 h 1505139"/>
                  <a:gd name="connsiteX167" fmla="*/ 962589 w 1034979"/>
                  <a:gd name="connsiteY167" fmla="*/ 1030755 h 1505139"/>
                  <a:gd name="connsiteX168" fmla="*/ 956874 w 1034979"/>
                  <a:gd name="connsiteY168" fmla="*/ 1028850 h 1505139"/>
                  <a:gd name="connsiteX169" fmla="*/ 935919 w 1034979"/>
                  <a:gd name="connsiteY169" fmla="*/ 1023135 h 1505139"/>
                  <a:gd name="connsiteX170" fmla="*/ 930204 w 1034979"/>
                  <a:gd name="connsiteY170" fmla="*/ 1021230 h 1505139"/>
                  <a:gd name="connsiteX171" fmla="*/ 825429 w 1034979"/>
                  <a:gd name="connsiteY171" fmla="*/ 1023135 h 1505139"/>
                  <a:gd name="connsiteX172" fmla="*/ 819714 w 1034979"/>
                  <a:gd name="connsiteY172" fmla="*/ 1025040 h 1505139"/>
                  <a:gd name="connsiteX173" fmla="*/ 730179 w 1034979"/>
                  <a:gd name="connsiteY173" fmla="*/ 1026945 h 1505139"/>
                  <a:gd name="connsiteX174" fmla="*/ 716844 w 1034979"/>
                  <a:gd name="connsiteY174" fmla="*/ 1030755 h 1505139"/>
                  <a:gd name="connsiteX175" fmla="*/ 695889 w 1034979"/>
                  <a:gd name="connsiteY175" fmla="*/ 1032660 h 1505139"/>
                  <a:gd name="connsiteX176" fmla="*/ 669219 w 1034979"/>
                  <a:gd name="connsiteY176" fmla="*/ 1034565 h 1505139"/>
                  <a:gd name="connsiteX177" fmla="*/ 669219 w 1034979"/>
                  <a:gd name="connsiteY177" fmla="*/ 1034565 h 1505139"/>
                  <a:gd name="connsiteX178" fmla="*/ 646359 w 1034979"/>
                  <a:gd name="connsiteY178" fmla="*/ 1038375 h 1505139"/>
                  <a:gd name="connsiteX179" fmla="*/ 642549 w 1034979"/>
                  <a:gd name="connsiteY179" fmla="*/ 1026945 h 1505139"/>
                  <a:gd name="connsiteX180" fmla="*/ 640644 w 1034979"/>
                  <a:gd name="connsiteY180" fmla="*/ 1021230 h 1505139"/>
                  <a:gd name="connsiteX181" fmla="*/ 642549 w 1034979"/>
                  <a:gd name="connsiteY181" fmla="*/ 1004085 h 1505139"/>
                  <a:gd name="connsiteX182" fmla="*/ 644454 w 1034979"/>
                  <a:gd name="connsiteY182" fmla="*/ 998370 h 1505139"/>
                  <a:gd name="connsiteX183" fmla="*/ 661599 w 1034979"/>
                  <a:gd name="connsiteY183" fmla="*/ 988845 h 1505139"/>
                  <a:gd name="connsiteX184" fmla="*/ 673029 w 1034979"/>
                  <a:gd name="connsiteY184" fmla="*/ 981225 h 1505139"/>
                  <a:gd name="connsiteX185" fmla="*/ 674934 w 1034979"/>
                  <a:gd name="connsiteY185" fmla="*/ 975510 h 1505139"/>
                  <a:gd name="connsiteX186" fmla="*/ 680649 w 1034979"/>
                  <a:gd name="connsiteY186" fmla="*/ 973605 h 1505139"/>
                  <a:gd name="connsiteX187" fmla="*/ 686364 w 1034979"/>
                  <a:gd name="connsiteY187" fmla="*/ 969795 h 1505139"/>
                  <a:gd name="connsiteX188" fmla="*/ 695889 w 1034979"/>
                  <a:gd name="connsiteY188" fmla="*/ 960270 h 1505139"/>
                  <a:gd name="connsiteX189" fmla="*/ 705414 w 1034979"/>
                  <a:gd name="connsiteY189" fmla="*/ 948840 h 1505139"/>
                  <a:gd name="connsiteX190" fmla="*/ 716844 w 1034979"/>
                  <a:gd name="connsiteY190" fmla="*/ 941220 h 1505139"/>
                  <a:gd name="connsiteX191" fmla="*/ 732084 w 1034979"/>
                  <a:gd name="connsiteY191" fmla="*/ 927885 h 1505139"/>
                  <a:gd name="connsiteX192" fmla="*/ 741609 w 1034979"/>
                  <a:gd name="connsiteY192" fmla="*/ 916455 h 1505139"/>
                  <a:gd name="connsiteX193" fmla="*/ 753039 w 1034979"/>
                  <a:gd name="connsiteY193" fmla="*/ 906930 h 1505139"/>
                  <a:gd name="connsiteX194" fmla="*/ 758754 w 1034979"/>
                  <a:gd name="connsiteY194" fmla="*/ 895500 h 1505139"/>
                  <a:gd name="connsiteX195" fmla="*/ 760659 w 1034979"/>
                  <a:gd name="connsiteY195" fmla="*/ 889785 h 1505139"/>
                  <a:gd name="connsiteX196" fmla="*/ 766374 w 1034979"/>
                  <a:gd name="connsiteY196" fmla="*/ 878355 h 1505139"/>
                  <a:gd name="connsiteX197" fmla="*/ 764469 w 1034979"/>
                  <a:gd name="connsiteY197" fmla="*/ 863115 h 1505139"/>
                  <a:gd name="connsiteX198" fmla="*/ 758754 w 1034979"/>
                  <a:gd name="connsiteY198" fmla="*/ 861210 h 1505139"/>
                  <a:gd name="connsiteX199" fmla="*/ 737799 w 1034979"/>
                  <a:gd name="connsiteY199" fmla="*/ 863115 h 1505139"/>
                  <a:gd name="connsiteX200" fmla="*/ 732084 w 1034979"/>
                  <a:gd name="connsiteY200" fmla="*/ 866925 h 1505139"/>
                  <a:gd name="connsiteX201" fmla="*/ 720654 w 1034979"/>
                  <a:gd name="connsiteY201" fmla="*/ 870735 h 1505139"/>
                  <a:gd name="connsiteX202" fmla="*/ 716844 w 1034979"/>
                  <a:gd name="connsiteY202" fmla="*/ 876450 h 1505139"/>
                  <a:gd name="connsiteX203" fmla="*/ 711129 w 1034979"/>
                  <a:gd name="connsiteY203" fmla="*/ 878355 h 1505139"/>
                  <a:gd name="connsiteX204" fmla="*/ 705414 w 1034979"/>
                  <a:gd name="connsiteY204" fmla="*/ 882165 h 1505139"/>
                  <a:gd name="connsiteX205" fmla="*/ 699699 w 1034979"/>
                  <a:gd name="connsiteY205" fmla="*/ 887880 h 1505139"/>
                  <a:gd name="connsiteX206" fmla="*/ 692079 w 1034979"/>
                  <a:gd name="connsiteY206" fmla="*/ 891690 h 1505139"/>
                  <a:gd name="connsiteX207" fmla="*/ 650169 w 1034979"/>
                  <a:gd name="connsiteY207" fmla="*/ 920265 h 1505139"/>
                  <a:gd name="connsiteX208" fmla="*/ 636834 w 1034979"/>
                  <a:gd name="connsiteY208" fmla="*/ 931695 h 1505139"/>
                  <a:gd name="connsiteX209" fmla="*/ 627309 w 1034979"/>
                  <a:gd name="connsiteY209" fmla="*/ 948840 h 1505139"/>
                  <a:gd name="connsiteX210" fmla="*/ 602544 w 1034979"/>
                  <a:gd name="connsiteY210" fmla="*/ 954555 h 1505139"/>
                  <a:gd name="connsiteX211" fmla="*/ 589209 w 1034979"/>
                  <a:gd name="connsiteY211" fmla="*/ 958365 h 1505139"/>
                  <a:gd name="connsiteX212" fmla="*/ 573969 w 1034979"/>
                  <a:gd name="connsiteY212" fmla="*/ 956460 h 1505139"/>
                  <a:gd name="connsiteX213" fmla="*/ 562539 w 1034979"/>
                  <a:gd name="connsiteY213" fmla="*/ 952650 h 1505139"/>
                  <a:gd name="connsiteX214" fmla="*/ 551109 w 1034979"/>
                  <a:gd name="connsiteY214" fmla="*/ 948840 h 1505139"/>
                  <a:gd name="connsiteX215" fmla="*/ 539679 w 1034979"/>
                  <a:gd name="connsiteY215" fmla="*/ 945030 h 1505139"/>
                  <a:gd name="connsiteX216" fmla="*/ 533964 w 1034979"/>
                  <a:gd name="connsiteY216" fmla="*/ 943125 h 1505139"/>
                  <a:gd name="connsiteX217" fmla="*/ 528249 w 1034979"/>
                  <a:gd name="connsiteY217" fmla="*/ 939315 h 1505139"/>
                  <a:gd name="connsiteX218" fmla="*/ 516819 w 1034979"/>
                  <a:gd name="connsiteY218" fmla="*/ 933600 h 1505139"/>
                  <a:gd name="connsiteX219" fmla="*/ 509199 w 1034979"/>
                  <a:gd name="connsiteY219" fmla="*/ 922170 h 1505139"/>
                  <a:gd name="connsiteX220" fmla="*/ 505389 w 1034979"/>
                  <a:gd name="connsiteY220" fmla="*/ 901215 h 1505139"/>
                  <a:gd name="connsiteX221" fmla="*/ 507294 w 1034979"/>
                  <a:gd name="connsiteY221" fmla="*/ 836445 h 1505139"/>
                  <a:gd name="connsiteX222" fmla="*/ 513009 w 1034979"/>
                  <a:gd name="connsiteY222" fmla="*/ 823110 h 1505139"/>
                  <a:gd name="connsiteX223" fmla="*/ 503484 w 1034979"/>
                  <a:gd name="connsiteY223" fmla="*/ 346860 h 1505139"/>
                  <a:gd name="connsiteX224" fmla="*/ 499674 w 1034979"/>
                  <a:gd name="connsiteY224" fmla="*/ 55395 h 1505139"/>
                  <a:gd name="connsiteX225" fmla="*/ 490149 w 1034979"/>
                  <a:gd name="connsiteY225" fmla="*/ 28725 h 1505139"/>
                  <a:gd name="connsiteX226" fmla="*/ 488244 w 1034979"/>
                  <a:gd name="connsiteY226" fmla="*/ 23010 h 1505139"/>
                  <a:gd name="connsiteX227" fmla="*/ 484434 w 1034979"/>
                  <a:gd name="connsiteY227" fmla="*/ 17295 h 1505139"/>
                  <a:gd name="connsiteX228" fmla="*/ 478719 w 1034979"/>
                  <a:gd name="connsiteY228" fmla="*/ 5865 h 1505139"/>
                  <a:gd name="connsiteX229" fmla="*/ 429189 w 1034979"/>
                  <a:gd name="connsiteY229" fmla="*/ 150 h 1505139"/>
                  <a:gd name="connsiteX230" fmla="*/ 421569 w 1034979"/>
                  <a:gd name="connsiteY230" fmla="*/ 11580 h 1505139"/>
                  <a:gd name="connsiteX231" fmla="*/ 419664 w 1034979"/>
                  <a:gd name="connsiteY231" fmla="*/ 49680 h 1505139"/>
                  <a:gd name="connsiteX232" fmla="*/ 423474 w 1034979"/>
                  <a:gd name="connsiteY232" fmla="*/ 61110 h 1505139"/>
                  <a:gd name="connsiteX233" fmla="*/ 425379 w 1034979"/>
                  <a:gd name="connsiteY233" fmla="*/ 66825 h 1505139"/>
                  <a:gd name="connsiteX234" fmla="*/ 425379 w 1034979"/>
                  <a:gd name="connsiteY234" fmla="*/ 72540 h 1505139"/>
                  <a:gd name="connsiteX235" fmla="*/ 429189 w 1034979"/>
                  <a:gd name="connsiteY235" fmla="*/ 226845 h 1505139"/>
                  <a:gd name="connsiteX236" fmla="*/ 440619 w 1034979"/>
                  <a:gd name="connsiteY236" fmla="*/ 409725 h 1505139"/>
                  <a:gd name="connsiteX237" fmla="*/ 425379 w 1034979"/>
                  <a:gd name="connsiteY237" fmla="*/ 706905 h 1505139"/>
                  <a:gd name="connsiteX238" fmla="*/ 417759 w 1034979"/>
                  <a:gd name="connsiteY238" fmla="*/ 834540 h 1505139"/>
                  <a:gd name="connsiteX239" fmla="*/ 413949 w 1034979"/>
                  <a:gd name="connsiteY239" fmla="*/ 851685 h 1505139"/>
                  <a:gd name="connsiteX240" fmla="*/ 417759 w 1034979"/>
                  <a:gd name="connsiteY240" fmla="*/ 872640 h 1505139"/>
                  <a:gd name="connsiteX241" fmla="*/ 421569 w 1034979"/>
                  <a:gd name="connsiteY241" fmla="*/ 878355 h 1505139"/>
                  <a:gd name="connsiteX242" fmla="*/ 425379 w 1034979"/>
                  <a:gd name="connsiteY242" fmla="*/ 889785 h 1505139"/>
                  <a:gd name="connsiteX243" fmla="*/ 423474 w 1034979"/>
                  <a:gd name="connsiteY243" fmla="*/ 916455 h 1505139"/>
                  <a:gd name="connsiteX244" fmla="*/ 417759 w 1034979"/>
                  <a:gd name="connsiteY244" fmla="*/ 918360 h 1505139"/>
                  <a:gd name="connsiteX245" fmla="*/ 412044 w 1034979"/>
                  <a:gd name="connsiteY245" fmla="*/ 922170 h 1505139"/>
                  <a:gd name="connsiteX246" fmla="*/ 421569 w 1034979"/>
                  <a:gd name="connsiteY246" fmla="*/ 918360 h 1505139"/>
                  <a:gd name="connsiteX0" fmla="*/ 421569 w 1034979"/>
                  <a:gd name="connsiteY0" fmla="*/ 918360 h 1505139"/>
                  <a:gd name="connsiteX1" fmla="*/ 421569 w 1034979"/>
                  <a:gd name="connsiteY1" fmla="*/ 918360 h 1505139"/>
                  <a:gd name="connsiteX2" fmla="*/ 394899 w 1034979"/>
                  <a:gd name="connsiteY2" fmla="*/ 927885 h 1505139"/>
                  <a:gd name="connsiteX3" fmla="*/ 387279 w 1034979"/>
                  <a:gd name="connsiteY3" fmla="*/ 929790 h 1505139"/>
                  <a:gd name="connsiteX4" fmla="*/ 356799 w 1034979"/>
                  <a:gd name="connsiteY4" fmla="*/ 931695 h 1505139"/>
                  <a:gd name="connsiteX5" fmla="*/ 351084 w 1034979"/>
                  <a:gd name="connsiteY5" fmla="*/ 935505 h 1505139"/>
                  <a:gd name="connsiteX6" fmla="*/ 339654 w 1034979"/>
                  <a:gd name="connsiteY6" fmla="*/ 945030 h 1505139"/>
                  <a:gd name="connsiteX7" fmla="*/ 328224 w 1034979"/>
                  <a:gd name="connsiteY7" fmla="*/ 948840 h 1505139"/>
                  <a:gd name="connsiteX8" fmla="*/ 312984 w 1034979"/>
                  <a:gd name="connsiteY8" fmla="*/ 954555 h 1505139"/>
                  <a:gd name="connsiteX9" fmla="*/ 265359 w 1034979"/>
                  <a:gd name="connsiteY9" fmla="*/ 950745 h 1505139"/>
                  <a:gd name="connsiteX10" fmla="*/ 253929 w 1034979"/>
                  <a:gd name="connsiteY10" fmla="*/ 946935 h 1505139"/>
                  <a:gd name="connsiteX11" fmla="*/ 242499 w 1034979"/>
                  <a:gd name="connsiteY11" fmla="*/ 943125 h 1505139"/>
                  <a:gd name="connsiteX12" fmla="*/ 236784 w 1034979"/>
                  <a:gd name="connsiteY12" fmla="*/ 941220 h 1505139"/>
                  <a:gd name="connsiteX13" fmla="*/ 231069 w 1034979"/>
                  <a:gd name="connsiteY13" fmla="*/ 939315 h 1505139"/>
                  <a:gd name="connsiteX14" fmla="*/ 219639 w 1034979"/>
                  <a:gd name="connsiteY14" fmla="*/ 937410 h 1505139"/>
                  <a:gd name="connsiteX15" fmla="*/ 213924 w 1034979"/>
                  <a:gd name="connsiteY15" fmla="*/ 935505 h 1505139"/>
                  <a:gd name="connsiteX16" fmla="*/ 206304 w 1034979"/>
                  <a:gd name="connsiteY16" fmla="*/ 933600 h 1505139"/>
                  <a:gd name="connsiteX17" fmla="*/ 194874 w 1034979"/>
                  <a:gd name="connsiteY17" fmla="*/ 929790 h 1505139"/>
                  <a:gd name="connsiteX18" fmla="*/ 189159 w 1034979"/>
                  <a:gd name="connsiteY18" fmla="*/ 927885 h 1505139"/>
                  <a:gd name="connsiteX19" fmla="*/ 181539 w 1034979"/>
                  <a:gd name="connsiteY19" fmla="*/ 925980 h 1505139"/>
                  <a:gd name="connsiteX20" fmla="*/ 170109 w 1034979"/>
                  <a:gd name="connsiteY20" fmla="*/ 920265 h 1505139"/>
                  <a:gd name="connsiteX21" fmla="*/ 164394 w 1034979"/>
                  <a:gd name="connsiteY21" fmla="*/ 916455 h 1505139"/>
                  <a:gd name="connsiteX22" fmla="*/ 156774 w 1034979"/>
                  <a:gd name="connsiteY22" fmla="*/ 905025 h 1505139"/>
                  <a:gd name="connsiteX23" fmla="*/ 145344 w 1034979"/>
                  <a:gd name="connsiteY23" fmla="*/ 901215 h 1505139"/>
                  <a:gd name="connsiteX24" fmla="*/ 139629 w 1034979"/>
                  <a:gd name="connsiteY24" fmla="*/ 897405 h 1505139"/>
                  <a:gd name="connsiteX25" fmla="*/ 133914 w 1034979"/>
                  <a:gd name="connsiteY25" fmla="*/ 895500 h 1505139"/>
                  <a:gd name="connsiteX26" fmla="*/ 116769 w 1034979"/>
                  <a:gd name="connsiteY26" fmla="*/ 891690 h 1505139"/>
                  <a:gd name="connsiteX27" fmla="*/ 111054 w 1034979"/>
                  <a:gd name="connsiteY27" fmla="*/ 885975 h 1505139"/>
                  <a:gd name="connsiteX28" fmla="*/ 101529 w 1034979"/>
                  <a:gd name="connsiteY28" fmla="*/ 868830 h 1505139"/>
                  <a:gd name="connsiteX29" fmla="*/ 84384 w 1034979"/>
                  <a:gd name="connsiteY29" fmla="*/ 861210 h 1505139"/>
                  <a:gd name="connsiteX30" fmla="*/ 78669 w 1034979"/>
                  <a:gd name="connsiteY30" fmla="*/ 859305 h 1505139"/>
                  <a:gd name="connsiteX31" fmla="*/ 59619 w 1034979"/>
                  <a:gd name="connsiteY31" fmla="*/ 863115 h 1505139"/>
                  <a:gd name="connsiteX32" fmla="*/ 53904 w 1034979"/>
                  <a:gd name="connsiteY32" fmla="*/ 866925 h 1505139"/>
                  <a:gd name="connsiteX33" fmla="*/ 50094 w 1034979"/>
                  <a:gd name="connsiteY33" fmla="*/ 872640 h 1505139"/>
                  <a:gd name="connsiteX34" fmla="*/ 46284 w 1034979"/>
                  <a:gd name="connsiteY34" fmla="*/ 884070 h 1505139"/>
                  <a:gd name="connsiteX35" fmla="*/ 50094 w 1034979"/>
                  <a:gd name="connsiteY35" fmla="*/ 922170 h 1505139"/>
                  <a:gd name="connsiteX36" fmla="*/ 53904 w 1034979"/>
                  <a:gd name="connsiteY36" fmla="*/ 927885 h 1505139"/>
                  <a:gd name="connsiteX37" fmla="*/ 59619 w 1034979"/>
                  <a:gd name="connsiteY37" fmla="*/ 931695 h 1505139"/>
                  <a:gd name="connsiteX38" fmla="*/ 63429 w 1034979"/>
                  <a:gd name="connsiteY38" fmla="*/ 937410 h 1505139"/>
                  <a:gd name="connsiteX39" fmla="*/ 80574 w 1034979"/>
                  <a:gd name="connsiteY39" fmla="*/ 946935 h 1505139"/>
                  <a:gd name="connsiteX40" fmla="*/ 103434 w 1034979"/>
                  <a:gd name="connsiteY40" fmla="*/ 948840 h 1505139"/>
                  <a:gd name="connsiteX41" fmla="*/ 124389 w 1034979"/>
                  <a:gd name="connsiteY41" fmla="*/ 954555 h 1505139"/>
                  <a:gd name="connsiteX42" fmla="*/ 130104 w 1034979"/>
                  <a:gd name="connsiteY42" fmla="*/ 956460 h 1505139"/>
                  <a:gd name="connsiteX43" fmla="*/ 135819 w 1034979"/>
                  <a:gd name="connsiteY43" fmla="*/ 962175 h 1505139"/>
                  <a:gd name="connsiteX44" fmla="*/ 143439 w 1034979"/>
                  <a:gd name="connsiteY44" fmla="*/ 964080 h 1505139"/>
                  <a:gd name="connsiteX45" fmla="*/ 166299 w 1034979"/>
                  <a:gd name="connsiteY45" fmla="*/ 967890 h 1505139"/>
                  <a:gd name="connsiteX46" fmla="*/ 191064 w 1034979"/>
                  <a:gd name="connsiteY46" fmla="*/ 973605 h 1505139"/>
                  <a:gd name="connsiteX47" fmla="*/ 208209 w 1034979"/>
                  <a:gd name="connsiteY47" fmla="*/ 979320 h 1505139"/>
                  <a:gd name="connsiteX48" fmla="*/ 213924 w 1034979"/>
                  <a:gd name="connsiteY48" fmla="*/ 981225 h 1505139"/>
                  <a:gd name="connsiteX49" fmla="*/ 229164 w 1034979"/>
                  <a:gd name="connsiteY49" fmla="*/ 985035 h 1505139"/>
                  <a:gd name="connsiteX50" fmla="*/ 248214 w 1034979"/>
                  <a:gd name="connsiteY50" fmla="*/ 990750 h 1505139"/>
                  <a:gd name="connsiteX51" fmla="*/ 253929 w 1034979"/>
                  <a:gd name="connsiteY51" fmla="*/ 994560 h 1505139"/>
                  <a:gd name="connsiteX52" fmla="*/ 267264 w 1034979"/>
                  <a:gd name="connsiteY52" fmla="*/ 1009800 h 1505139"/>
                  <a:gd name="connsiteX53" fmla="*/ 272979 w 1034979"/>
                  <a:gd name="connsiteY53" fmla="*/ 1028850 h 1505139"/>
                  <a:gd name="connsiteX54" fmla="*/ 274884 w 1034979"/>
                  <a:gd name="connsiteY54" fmla="*/ 1034565 h 1505139"/>
                  <a:gd name="connsiteX55" fmla="*/ 276789 w 1034979"/>
                  <a:gd name="connsiteY55" fmla="*/ 1040280 h 1505139"/>
                  <a:gd name="connsiteX56" fmla="*/ 278694 w 1034979"/>
                  <a:gd name="connsiteY56" fmla="*/ 1065045 h 1505139"/>
                  <a:gd name="connsiteX57" fmla="*/ 280599 w 1034979"/>
                  <a:gd name="connsiteY57" fmla="*/ 1070760 h 1505139"/>
                  <a:gd name="connsiteX58" fmla="*/ 278694 w 1034979"/>
                  <a:gd name="connsiteY58" fmla="*/ 1089810 h 1505139"/>
                  <a:gd name="connsiteX59" fmla="*/ 276789 w 1034979"/>
                  <a:gd name="connsiteY59" fmla="*/ 1099335 h 1505139"/>
                  <a:gd name="connsiteX60" fmla="*/ 263454 w 1034979"/>
                  <a:gd name="connsiteY60" fmla="*/ 1112670 h 1505139"/>
                  <a:gd name="connsiteX61" fmla="*/ 252024 w 1034979"/>
                  <a:gd name="connsiteY61" fmla="*/ 1120290 h 1505139"/>
                  <a:gd name="connsiteX62" fmla="*/ 240594 w 1034979"/>
                  <a:gd name="connsiteY62" fmla="*/ 1124100 h 1505139"/>
                  <a:gd name="connsiteX63" fmla="*/ 126294 w 1034979"/>
                  <a:gd name="connsiteY63" fmla="*/ 1124100 h 1505139"/>
                  <a:gd name="connsiteX64" fmla="*/ 120579 w 1034979"/>
                  <a:gd name="connsiteY64" fmla="*/ 1126005 h 1505139"/>
                  <a:gd name="connsiteX65" fmla="*/ 105339 w 1034979"/>
                  <a:gd name="connsiteY65" fmla="*/ 1127910 h 1505139"/>
                  <a:gd name="connsiteX66" fmla="*/ 88194 w 1034979"/>
                  <a:gd name="connsiteY66" fmla="*/ 1133625 h 1505139"/>
                  <a:gd name="connsiteX67" fmla="*/ 82479 w 1034979"/>
                  <a:gd name="connsiteY67" fmla="*/ 1135530 h 1505139"/>
                  <a:gd name="connsiteX68" fmla="*/ 76764 w 1034979"/>
                  <a:gd name="connsiteY68" fmla="*/ 1139340 h 1505139"/>
                  <a:gd name="connsiteX69" fmla="*/ 65334 w 1034979"/>
                  <a:gd name="connsiteY69" fmla="*/ 1141245 h 1505139"/>
                  <a:gd name="connsiteX70" fmla="*/ 27234 w 1034979"/>
                  <a:gd name="connsiteY70" fmla="*/ 1143150 h 1505139"/>
                  <a:gd name="connsiteX71" fmla="*/ 15804 w 1034979"/>
                  <a:gd name="connsiteY71" fmla="*/ 1148865 h 1505139"/>
                  <a:gd name="connsiteX72" fmla="*/ 6279 w 1034979"/>
                  <a:gd name="connsiteY72" fmla="*/ 1158390 h 1505139"/>
                  <a:gd name="connsiteX73" fmla="*/ 4374 w 1034979"/>
                  <a:gd name="connsiteY73" fmla="*/ 1164105 h 1505139"/>
                  <a:gd name="connsiteX74" fmla="*/ 564 w 1034979"/>
                  <a:gd name="connsiteY74" fmla="*/ 1169820 h 1505139"/>
                  <a:gd name="connsiteX75" fmla="*/ 6279 w 1034979"/>
                  <a:gd name="connsiteY75" fmla="*/ 1202205 h 1505139"/>
                  <a:gd name="connsiteX76" fmla="*/ 11994 w 1034979"/>
                  <a:gd name="connsiteY76" fmla="*/ 1206015 h 1505139"/>
                  <a:gd name="connsiteX77" fmla="*/ 17709 w 1034979"/>
                  <a:gd name="connsiteY77" fmla="*/ 1207920 h 1505139"/>
                  <a:gd name="connsiteX78" fmla="*/ 145344 w 1034979"/>
                  <a:gd name="connsiteY78" fmla="*/ 1206015 h 1505139"/>
                  <a:gd name="connsiteX79" fmla="*/ 152964 w 1034979"/>
                  <a:gd name="connsiteY79" fmla="*/ 1204110 h 1505139"/>
                  <a:gd name="connsiteX80" fmla="*/ 303459 w 1034979"/>
                  <a:gd name="connsiteY80" fmla="*/ 1198395 h 1505139"/>
                  <a:gd name="connsiteX81" fmla="*/ 318699 w 1034979"/>
                  <a:gd name="connsiteY81" fmla="*/ 1206015 h 1505139"/>
                  <a:gd name="connsiteX82" fmla="*/ 330129 w 1034979"/>
                  <a:gd name="connsiteY82" fmla="*/ 1211730 h 1505139"/>
                  <a:gd name="connsiteX83" fmla="*/ 333939 w 1034979"/>
                  <a:gd name="connsiteY83" fmla="*/ 1217445 h 1505139"/>
                  <a:gd name="connsiteX84" fmla="*/ 339654 w 1034979"/>
                  <a:gd name="connsiteY84" fmla="*/ 1219350 h 1505139"/>
                  <a:gd name="connsiteX85" fmla="*/ 351084 w 1034979"/>
                  <a:gd name="connsiteY85" fmla="*/ 1226970 h 1505139"/>
                  <a:gd name="connsiteX86" fmla="*/ 356799 w 1034979"/>
                  <a:gd name="connsiteY86" fmla="*/ 1230780 h 1505139"/>
                  <a:gd name="connsiteX87" fmla="*/ 360609 w 1034979"/>
                  <a:gd name="connsiteY87" fmla="*/ 1236495 h 1505139"/>
                  <a:gd name="connsiteX88" fmla="*/ 366324 w 1034979"/>
                  <a:gd name="connsiteY88" fmla="*/ 1247925 h 1505139"/>
                  <a:gd name="connsiteX89" fmla="*/ 362514 w 1034979"/>
                  <a:gd name="connsiteY89" fmla="*/ 1274595 h 1505139"/>
                  <a:gd name="connsiteX90" fmla="*/ 358704 w 1034979"/>
                  <a:gd name="connsiteY90" fmla="*/ 1280310 h 1505139"/>
                  <a:gd name="connsiteX91" fmla="*/ 356799 w 1034979"/>
                  <a:gd name="connsiteY91" fmla="*/ 1286025 h 1505139"/>
                  <a:gd name="connsiteX92" fmla="*/ 352989 w 1034979"/>
                  <a:gd name="connsiteY92" fmla="*/ 1291740 h 1505139"/>
                  <a:gd name="connsiteX93" fmla="*/ 351084 w 1034979"/>
                  <a:gd name="connsiteY93" fmla="*/ 1297455 h 1505139"/>
                  <a:gd name="connsiteX94" fmla="*/ 347274 w 1034979"/>
                  <a:gd name="connsiteY94" fmla="*/ 1303170 h 1505139"/>
                  <a:gd name="connsiteX95" fmla="*/ 330129 w 1034979"/>
                  <a:gd name="connsiteY95" fmla="*/ 1369845 h 1505139"/>
                  <a:gd name="connsiteX96" fmla="*/ 328224 w 1034979"/>
                  <a:gd name="connsiteY96" fmla="*/ 1421280 h 1505139"/>
                  <a:gd name="connsiteX97" fmla="*/ 330129 w 1034979"/>
                  <a:gd name="connsiteY97" fmla="*/ 1446045 h 1505139"/>
                  <a:gd name="connsiteX98" fmla="*/ 332034 w 1034979"/>
                  <a:gd name="connsiteY98" fmla="*/ 1451760 h 1505139"/>
                  <a:gd name="connsiteX99" fmla="*/ 335844 w 1034979"/>
                  <a:gd name="connsiteY99" fmla="*/ 1455570 h 1505139"/>
                  <a:gd name="connsiteX100" fmla="*/ 364419 w 1034979"/>
                  <a:gd name="connsiteY100" fmla="*/ 1501290 h 1505139"/>
                  <a:gd name="connsiteX101" fmla="*/ 387279 w 1034979"/>
                  <a:gd name="connsiteY101" fmla="*/ 1503195 h 1505139"/>
                  <a:gd name="connsiteX102" fmla="*/ 392994 w 1034979"/>
                  <a:gd name="connsiteY102" fmla="*/ 1497480 h 1505139"/>
                  <a:gd name="connsiteX103" fmla="*/ 394899 w 1034979"/>
                  <a:gd name="connsiteY103" fmla="*/ 1486050 h 1505139"/>
                  <a:gd name="connsiteX104" fmla="*/ 396804 w 1034979"/>
                  <a:gd name="connsiteY104" fmla="*/ 1480335 h 1505139"/>
                  <a:gd name="connsiteX105" fmla="*/ 398709 w 1034979"/>
                  <a:gd name="connsiteY105" fmla="*/ 1463190 h 1505139"/>
                  <a:gd name="connsiteX106" fmla="*/ 400614 w 1034979"/>
                  <a:gd name="connsiteY106" fmla="*/ 1449855 h 1505139"/>
                  <a:gd name="connsiteX107" fmla="*/ 404424 w 1034979"/>
                  <a:gd name="connsiteY107" fmla="*/ 1392705 h 1505139"/>
                  <a:gd name="connsiteX108" fmla="*/ 410139 w 1034979"/>
                  <a:gd name="connsiteY108" fmla="*/ 1381275 h 1505139"/>
                  <a:gd name="connsiteX109" fmla="*/ 413949 w 1034979"/>
                  <a:gd name="connsiteY109" fmla="*/ 1367940 h 1505139"/>
                  <a:gd name="connsiteX110" fmla="*/ 415854 w 1034979"/>
                  <a:gd name="connsiteY110" fmla="*/ 1362225 h 1505139"/>
                  <a:gd name="connsiteX111" fmla="*/ 417759 w 1034979"/>
                  <a:gd name="connsiteY111" fmla="*/ 1348890 h 1505139"/>
                  <a:gd name="connsiteX112" fmla="*/ 421569 w 1034979"/>
                  <a:gd name="connsiteY112" fmla="*/ 1337460 h 1505139"/>
                  <a:gd name="connsiteX113" fmla="*/ 427284 w 1034979"/>
                  <a:gd name="connsiteY113" fmla="*/ 1324125 h 1505139"/>
                  <a:gd name="connsiteX114" fmla="*/ 436809 w 1034979"/>
                  <a:gd name="connsiteY114" fmla="*/ 1312695 h 1505139"/>
                  <a:gd name="connsiteX115" fmla="*/ 450144 w 1034979"/>
                  <a:gd name="connsiteY115" fmla="*/ 1297455 h 1505139"/>
                  <a:gd name="connsiteX116" fmla="*/ 457764 w 1034979"/>
                  <a:gd name="connsiteY116" fmla="*/ 1286025 h 1505139"/>
                  <a:gd name="connsiteX117" fmla="*/ 461574 w 1034979"/>
                  <a:gd name="connsiteY117" fmla="*/ 1274595 h 1505139"/>
                  <a:gd name="connsiteX118" fmla="*/ 465384 w 1034979"/>
                  <a:gd name="connsiteY118" fmla="*/ 1259355 h 1505139"/>
                  <a:gd name="connsiteX119" fmla="*/ 467289 w 1034979"/>
                  <a:gd name="connsiteY119" fmla="*/ 1253640 h 1505139"/>
                  <a:gd name="connsiteX120" fmla="*/ 507294 w 1034979"/>
                  <a:gd name="connsiteY120" fmla="*/ 1247925 h 1505139"/>
                  <a:gd name="connsiteX121" fmla="*/ 535869 w 1034979"/>
                  <a:gd name="connsiteY121" fmla="*/ 1238400 h 1505139"/>
                  <a:gd name="connsiteX122" fmla="*/ 541584 w 1034979"/>
                  <a:gd name="connsiteY122" fmla="*/ 1236495 h 1505139"/>
                  <a:gd name="connsiteX123" fmla="*/ 547299 w 1034979"/>
                  <a:gd name="connsiteY123" fmla="*/ 1234590 h 1505139"/>
                  <a:gd name="connsiteX124" fmla="*/ 554919 w 1034979"/>
                  <a:gd name="connsiteY124" fmla="*/ 1232685 h 1505139"/>
                  <a:gd name="connsiteX125" fmla="*/ 573969 w 1034979"/>
                  <a:gd name="connsiteY125" fmla="*/ 1225065 h 1505139"/>
                  <a:gd name="connsiteX126" fmla="*/ 585399 w 1034979"/>
                  <a:gd name="connsiteY126" fmla="*/ 1221255 h 1505139"/>
                  <a:gd name="connsiteX127" fmla="*/ 720654 w 1034979"/>
                  <a:gd name="connsiteY127" fmla="*/ 1305075 h 1505139"/>
                  <a:gd name="connsiteX128" fmla="*/ 733989 w 1034979"/>
                  <a:gd name="connsiteY128" fmla="*/ 1314600 h 1505139"/>
                  <a:gd name="connsiteX129" fmla="*/ 743514 w 1034979"/>
                  <a:gd name="connsiteY129" fmla="*/ 1316505 h 1505139"/>
                  <a:gd name="connsiteX130" fmla="*/ 749229 w 1034979"/>
                  <a:gd name="connsiteY130" fmla="*/ 1318410 h 1505139"/>
                  <a:gd name="connsiteX131" fmla="*/ 762564 w 1034979"/>
                  <a:gd name="connsiteY131" fmla="*/ 1324125 h 1505139"/>
                  <a:gd name="connsiteX132" fmla="*/ 777804 w 1034979"/>
                  <a:gd name="connsiteY132" fmla="*/ 1322220 h 1505139"/>
                  <a:gd name="connsiteX133" fmla="*/ 789234 w 1034979"/>
                  <a:gd name="connsiteY133" fmla="*/ 1316505 h 1505139"/>
                  <a:gd name="connsiteX134" fmla="*/ 794949 w 1034979"/>
                  <a:gd name="connsiteY134" fmla="*/ 1314600 h 1505139"/>
                  <a:gd name="connsiteX135" fmla="*/ 802569 w 1034979"/>
                  <a:gd name="connsiteY135" fmla="*/ 1297455 h 1505139"/>
                  <a:gd name="connsiteX136" fmla="*/ 800664 w 1034979"/>
                  <a:gd name="connsiteY136" fmla="*/ 1272690 h 1505139"/>
                  <a:gd name="connsiteX137" fmla="*/ 798759 w 1034979"/>
                  <a:gd name="connsiteY137" fmla="*/ 1266975 h 1505139"/>
                  <a:gd name="connsiteX138" fmla="*/ 796854 w 1034979"/>
                  <a:gd name="connsiteY138" fmla="*/ 1259355 h 1505139"/>
                  <a:gd name="connsiteX139" fmla="*/ 783519 w 1034979"/>
                  <a:gd name="connsiteY139" fmla="*/ 1242210 h 1505139"/>
                  <a:gd name="connsiteX140" fmla="*/ 773994 w 1034979"/>
                  <a:gd name="connsiteY140" fmla="*/ 1236495 h 1505139"/>
                  <a:gd name="connsiteX141" fmla="*/ 648264 w 1034979"/>
                  <a:gd name="connsiteY141" fmla="*/ 1145055 h 1505139"/>
                  <a:gd name="connsiteX142" fmla="*/ 644454 w 1034979"/>
                  <a:gd name="connsiteY142" fmla="*/ 1127910 h 1505139"/>
                  <a:gd name="connsiteX143" fmla="*/ 646359 w 1034979"/>
                  <a:gd name="connsiteY143" fmla="*/ 1120290 h 1505139"/>
                  <a:gd name="connsiteX144" fmla="*/ 650169 w 1034979"/>
                  <a:gd name="connsiteY144" fmla="*/ 1103145 h 1505139"/>
                  <a:gd name="connsiteX145" fmla="*/ 653979 w 1034979"/>
                  <a:gd name="connsiteY145" fmla="*/ 1097430 h 1505139"/>
                  <a:gd name="connsiteX146" fmla="*/ 655884 w 1034979"/>
                  <a:gd name="connsiteY146" fmla="*/ 1091715 h 1505139"/>
                  <a:gd name="connsiteX147" fmla="*/ 661599 w 1034979"/>
                  <a:gd name="connsiteY147" fmla="*/ 1089810 h 1505139"/>
                  <a:gd name="connsiteX148" fmla="*/ 671124 w 1034979"/>
                  <a:gd name="connsiteY148" fmla="*/ 1078380 h 1505139"/>
                  <a:gd name="connsiteX149" fmla="*/ 724464 w 1034979"/>
                  <a:gd name="connsiteY149" fmla="*/ 1070760 h 1505139"/>
                  <a:gd name="connsiteX150" fmla="*/ 842574 w 1034979"/>
                  <a:gd name="connsiteY150" fmla="*/ 1072665 h 1505139"/>
                  <a:gd name="connsiteX151" fmla="*/ 871149 w 1034979"/>
                  <a:gd name="connsiteY151" fmla="*/ 1074570 h 1505139"/>
                  <a:gd name="connsiteX152" fmla="*/ 899724 w 1034979"/>
                  <a:gd name="connsiteY152" fmla="*/ 1080285 h 1505139"/>
                  <a:gd name="connsiteX153" fmla="*/ 922584 w 1034979"/>
                  <a:gd name="connsiteY153" fmla="*/ 1084095 h 1505139"/>
                  <a:gd name="connsiteX154" fmla="*/ 951159 w 1034979"/>
                  <a:gd name="connsiteY154" fmla="*/ 1089810 h 1505139"/>
                  <a:gd name="connsiteX155" fmla="*/ 956874 w 1034979"/>
                  <a:gd name="connsiteY155" fmla="*/ 1089810 h 1505139"/>
                  <a:gd name="connsiteX156" fmla="*/ 1002594 w 1034979"/>
                  <a:gd name="connsiteY156" fmla="*/ 1087905 h 1505139"/>
                  <a:gd name="connsiteX157" fmla="*/ 1031169 w 1034979"/>
                  <a:gd name="connsiteY157" fmla="*/ 1080285 h 1505139"/>
                  <a:gd name="connsiteX158" fmla="*/ 1034979 w 1034979"/>
                  <a:gd name="connsiteY158" fmla="*/ 1074570 h 1505139"/>
                  <a:gd name="connsiteX159" fmla="*/ 1033074 w 1034979"/>
                  <a:gd name="connsiteY159" fmla="*/ 1055520 h 1505139"/>
                  <a:gd name="connsiteX160" fmla="*/ 1027359 w 1034979"/>
                  <a:gd name="connsiteY160" fmla="*/ 1051710 h 1505139"/>
                  <a:gd name="connsiteX161" fmla="*/ 1012119 w 1034979"/>
                  <a:gd name="connsiteY161" fmla="*/ 1049805 h 1505139"/>
                  <a:gd name="connsiteX162" fmla="*/ 1006404 w 1034979"/>
                  <a:gd name="connsiteY162" fmla="*/ 1047900 h 1505139"/>
                  <a:gd name="connsiteX163" fmla="*/ 998784 w 1034979"/>
                  <a:gd name="connsiteY163" fmla="*/ 1045995 h 1505139"/>
                  <a:gd name="connsiteX164" fmla="*/ 987354 w 1034979"/>
                  <a:gd name="connsiteY164" fmla="*/ 1038375 h 1505139"/>
                  <a:gd name="connsiteX165" fmla="*/ 975924 w 1034979"/>
                  <a:gd name="connsiteY165" fmla="*/ 1034565 h 1505139"/>
                  <a:gd name="connsiteX166" fmla="*/ 970209 w 1034979"/>
                  <a:gd name="connsiteY166" fmla="*/ 1032660 h 1505139"/>
                  <a:gd name="connsiteX167" fmla="*/ 962589 w 1034979"/>
                  <a:gd name="connsiteY167" fmla="*/ 1030755 h 1505139"/>
                  <a:gd name="connsiteX168" fmla="*/ 956874 w 1034979"/>
                  <a:gd name="connsiteY168" fmla="*/ 1028850 h 1505139"/>
                  <a:gd name="connsiteX169" fmla="*/ 935919 w 1034979"/>
                  <a:gd name="connsiteY169" fmla="*/ 1023135 h 1505139"/>
                  <a:gd name="connsiteX170" fmla="*/ 930204 w 1034979"/>
                  <a:gd name="connsiteY170" fmla="*/ 1021230 h 1505139"/>
                  <a:gd name="connsiteX171" fmla="*/ 825429 w 1034979"/>
                  <a:gd name="connsiteY171" fmla="*/ 1023135 h 1505139"/>
                  <a:gd name="connsiteX172" fmla="*/ 819714 w 1034979"/>
                  <a:gd name="connsiteY172" fmla="*/ 1025040 h 1505139"/>
                  <a:gd name="connsiteX173" fmla="*/ 730179 w 1034979"/>
                  <a:gd name="connsiteY173" fmla="*/ 1026945 h 1505139"/>
                  <a:gd name="connsiteX174" fmla="*/ 716844 w 1034979"/>
                  <a:gd name="connsiteY174" fmla="*/ 1030755 h 1505139"/>
                  <a:gd name="connsiteX175" fmla="*/ 695889 w 1034979"/>
                  <a:gd name="connsiteY175" fmla="*/ 1032660 h 1505139"/>
                  <a:gd name="connsiteX176" fmla="*/ 669219 w 1034979"/>
                  <a:gd name="connsiteY176" fmla="*/ 1034565 h 1505139"/>
                  <a:gd name="connsiteX177" fmla="*/ 669219 w 1034979"/>
                  <a:gd name="connsiteY177" fmla="*/ 1034565 h 1505139"/>
                  <a:gd name="connsiteX178" fmla="*/ 646359 w 1034979"/>
                  <a:gd name="connsiteY178" fmla="*/ 1038375 h 1505139"/>
                  <a:gd name="connsiteX179" fmla="*/ 642549 w 1034979"/>
                  <a:gd name="connsiteY179" fmla="*/ 1026945 h 1505139"/>
                  <a:gd name="connsiteX180" fmla="*/ 640644 w 1034979"/>
                  <a:gd name="connsiteY180" fmla="*/ 1021230 h 1505139"/>
                  <a:gd name="connsiteX181" fmla="*/ 642549 w 1034979"/>
                  <a:gd name="connsiteY181" fmla="*/ 1004085 h 1505139"/>
                  <a:gd name="connsiteX182" fmla="*/ 644454 w 1034979"/>
                  <a:gd name="connsiteY182" fmla="*/ 998370 h 1505139"/>
                  <a:gd name="connsiteX183" fmla="*/ 661599 w 1034979"/>
                  <a:gd name="connsiteY183" fmla="*/ 988845 h 1505139"/>
                  <a:gd name="connsiteX184" fmla="*/ 673029 w 1034979"/>
                  <a:gd name="connsiteY184" fmla="*/ 981225 h 1505139"/>
                  <a:gd name="connsiteX185" fmla="*/ 674934 w 1034979"/>
                  <a:gd name="connsiteY185" fmla="*/ 975510 h 1505139"/>
                  <a:gd name="connsiteX186" fmla="*/ 680649 w 1034979"/>
                  <a:gd name="connsiteY186" fmla="*/ 973605 h 1505139"/>
                  <a:gd name="connsiteX187" fmla="*/ 686364 w 1034979"/>
                  <a:gd name="connsiteY187" fmla="*/ 969795 h 1505139"/>
                  <a:gd name="connsiteX188" fmla="*/ 695889 w 1034979"/>
                  <a:gd name="connsiteY188" fmla="*/ 960270 h 1505139"/>
                  <a:gd name="connsiteX189" fmla="*/ 705414 w 1034979"/>
                  <a:gd name="connsiteY189" fmla="*/ 948840 h 1505139"/>
                  <a:gd name="connsiteX190" fmla="*/ 716844 w 1034979"/>
                  <a:gd name="connsiteY190" fmla="*/ 941220 h 1505139"/>
                  <a:gd name="connsiteX191" fmla="*/ 732084 w 1034979"/>
                  <a:gd name="connsiteY191" fmla="*/ 927885 h 1505139"/>
                  <a:gd name="connsiteX192" fmla="*/ 741609 w 1034979"/>
                  <a:gd name="connsiteY192" fmla="*/ 916455 h 1505139"/>
                  <a:gd name="connsiteX193" fmla="*/ 753039 w 1034979"/>
                  <a:gd name="connsiteY193" fmla="*/ 906930 h 1505139"/>
                  <a:gd name="connsiteX194" fmla="*/ 758754 w 1034979"/>
                  <a:gd name="connsiteY194" fmla="*/ 895500 h 1505139"/>
                  <a:gd name="connsiteX195" fmla="*/ 760659 w 1034979"/>
                  <a:gd name="connsiteY195" fmla="*/ 889785 h 1505139"/>
                  <a:gd name="connsiteX196" fmla="*/ 766374 w 1034979"/>
                  <a:gd name="connsiteY196" fmla="*/ 878355 h 1505139"/>
                  <a:gd name="connsiteX197" fmla="*/ 764469 w 1034979"/>
                  <a:gd name="connsiteY197" fmla="*/ 863115 h 1505139"/>
                  <a:gd name="connsiteX198" fmla="*/ 758754 w 1034979"/>
                  <a:gd name="connsiteY198" fmla="*/ 861210 h 1505139"/>
                  <a:gd name="connsiteX199" fmla="*/ 737799 w 1034979"/>
                  <a:gd name="connsiteY199" fmla="*/ 863115 h 1505139"/>
                  <a:gd name="connsiteX200" fmla="*/ 732084 w 1034979"/>
                  <a:gd name="connsiteY200" fmla="*/ 866925 h 1505139"/>
                  <a:gd name="connsiteX201" fmla="*/ 720654 w 1034979"/>
                  <a:gd name="connsiteY201" fmla="*/ 870735 h 1505139"/>
                  <a:gd name="connsiteX202" fmla="*/ 716844 w 1034979"/>
                  <a:gd name="connsiteY202" fmla="*/ 876450 h 1505139"/>
                  <a:gd name="connsiteX203" fmla="*/ 711129 w 1034979"/>
                  <a:gd name="connsiteY203" fmla="*/ 878355 h 1505139"/>
                  <a:gd name="connsiteX204" fmla="*/ 705414 w 1034979"/>
                  <a:gd name="connsiteY204" fmla="*/ 882165 h 1505139"/>
                  <a:gd name="connsiteX205" fmla="*/ 699699 w 1034979"/>
                  <a:gd name="connsiteY205" fmla="*/ 887880 h 1505139"/>
                  <a:gd name="connsiteX206" fmla="*/ 692079 w 1034979"/>
                  <a:gd name="connsiteY206" fmla="*/ 891690 h 1505139"/>
                  <a:gd name="connsiteX207" fmla="*/ 650169 w 1034979"/>
                  <a:gd name="connsiteY207" fmla="*/ 920265 h 1505139"/>
                  <a:gd name="connsiteX208" fmla="*/ 636834 w 1034979"/>
                  <a:gd name="connsiteY208" fmla="*/ 931695 h 1505139"/>
                  <a:gd name="connsiteX209" fmla="*/ 627309 w 1034979"/>
                  <a:gd name="connsiteY209" fmla="*/ 948840 h 1505139"/>
                  <a:gd name="connsiteX210" fmla="*/ 602544 w 1034979"/>
                  <a:gd name="connsiteY210" fmla="*/ 954555 h 1505139"/>
                  <a:gd name="connsiteX211" fmla="*/ 589209 w 1034979"/>
                  <a:gd name="connsiteY211" fmla="*/ 958365 h 1505139"/>
                  <a:gd name="connsiteX212" fmla="*/ 573969 w 1034979"/>
                  <a:gd name="connsiteY212" fmla="*/ 956460 h 1505139"/>
                  <a:gd name="connsiteX213" fmla="*/ 562539 w 1034979"/>
                  <a:gd name="connsiteY213" fmla="*/ 952650 h 1505139"/>
                  <a:gd name="connsiteX214" fmla="*/ 551109 w 1034979"/>
                  <a:gd name="connsiteY214" fmla="*/ 948840 h 1505139"/>
                  <a:gd name="connsiteX215" fmla="*/ 539679 w 1034979"/>
                  <a:gd name="connsiteY215" fmla="*/ 945030 h 1505139"/>
                  <a:gd name="connsiteX216" fmla="*/ 533964 w 1034979"/>
                  <a:gd name="connsiteY216" fmla="*/ 943125 h 1505139"/>
                  <a:gd name="connsiteX217" fmla="*/ 528249 w 1034979"/>
                  <a:gd name="connsiteY217" fmla="*/ 939315 h 1505139"/>
                  <a:gd name="connsiteX218" fmla="*/ 516819 w 1034979"/>
                  <a:gd name="connsiteY218" fmla="*/ 933600 h 1505139"/>
                  <a:gd name="connsiteX219" fmla="*/ 509199 w 1034979"/>
                  <a:gd name="connsiteY219" fmla="*/ 922170 h 1505139"/>
                  <a:gd name="connsiteX220" fmla="*/ 505389 w 1034979"/>
                  <a:gd name="connsiteY220" fmla="*/ 901215 h 1505139"/>
                  <a:gd name="connsiteX221" fmla="*/ 507294 w 1034979"/>
                  <a:gd name="connsiteY221" fmla="*/ 836445 h 1505139"/>
                  <a:gd name="connsiteX222" fmla="*/ 513009 w 1034979"/>
                  <a:gd name="connsiteY222" fmla="*/ 823110 h 1505139"/>
                  <a:gd name="connsiteX223" fmla="*/ 503484 w 1034979"/>
                  <a:gd name="connsiteY223" fmla="*/ 346860 h 1505139"/>
                  <a:gd name="connsiteX224" fmla="*/ 499674 w 1034979"/>
                  <a:gd name="connsiteY224" fmla="*/ 55395 h 1505139"/>
                  <a:gd name="connsiteX225" fmla="*/ 490149 w 1034979"/>
                  <a:gd name="connsiteY225" fmla="*/ 28725 h 1505139"/>
                  <a:gd name="connsiteX226" fmla="*/ 488244 w 1034979"/>
                  <a:gd name="connsiteY226" fmla="*/ 23010 h 1505139"/>
                  <a:gd name="connsiteX227" fmla="*/ 484434 w 1034979"/>
                  <a:gd name="connsiteY227" fmla="*/ 17295 h 1505139"/>
                  <a:gd name="connsiteX228" fmla="*/ 478719 w 1034979"/>
                  <a:gd name="connsiteY228" fmla="*/ 5865 h 1505139"/>
                  <a:gd name="connsiteX229" fmla="*/ 429189 w 1034979"/>
                  <a:gd name="connsiteY229" fmla="*/ 150 h 1505139"/>
                  <a:gd name="connsiteX230" fmla="*/ 421569 w 1034979"/>
                  <a:gd name="connsiteY230" fmla="*/ 11580 h 1505139"/>
                  <a:gd name="connsiteX231" fmla="*/ 419664 w 1034979"/>
                  <a:gd name="connsiteY231" fmla="*/ 49680 h 1505139"/>
                  <a:gd name="connsiteX232" fmla="*/ 423474 w 1034979"/>
                  <a:gd name="connsiteY232" fmla="*/ 61110 h 1505139"/>
                  <a:gd name="connsiteX233" fmla="*/ 425379 w 1034979"/>
                  <a:gd name="connsiteY233" fmla="*/ 66825 h 1505139"/>
                  <a:gd name="connsiteX234" fmla="*/ 425379 w 1034979"/>
                  <a:gd name="connsiteY234" fmla="*/ 72540 h 1505139"/>
                  <a:gd name="connsiteX235" fmla="*/ 429189 w 1034979"/>
                  <a:gd name="connsiteY235" fmla="*/ 226845 h 1505139"/>
                  <a:gd name="connsiteX236" fmla="*/ 440619 w 1034979"/>
                  <a:gd name="connsiteY236" fmla="*/ 409725 h 1505139"/>
                  <a:gd name="connsiteX237" fmla="*/ 425379 w 1034979"/>
                  <a:gd name="connsiteY237" fmla="*/ 706905 h 1505139"/>
                  <a:gd name="connsiteX238" fmla="*/ 417759 w 1034979"/>
                  <a:gd name="connsiteY238" fmla="*/ 834540 h 1505139"/>
                  <a:gd name="connsiteX239" fmla="*/ 413949 w 1034979"/>
                  <a:gd name="connsiteY239" fmla="*/ 851685 h 1505139"/>
                  <a:gd name="connsiteX240" fmla="*/ 417759 w 1034979"/>
                  <a:gd name="connsiteY240" fmla="*/ 872640 h 1505139"/>
                  <a:gd name="connsiteX241" fmla="*/ 421569 w 1034979"/>
                  <a:gd name="connsiteY241" fmla="*/ 878355 h 1505139"/>
                  <a:gd name="connsiteX242" fmla="*/ 425379 w 1034979"/>
                  <a:gd name="connsiteY242" fmla="*/ 889785 h 1505139"/>
                  <a:gd name="connsiteX243" fmla="*/ 423474 w 1034979"/>
                  <a:gd name="connsiteY243" fmla="*/ 916455 h 1505139"/>
                  <a:gd name="connsiteX244" fmla="*/ 417759 w 1034979"/>
                  <a:gd name="connsiteY244" fmla="*/ 918360 h 1505139"/>
                  <a:gd name="connsiteX245" fmla="*/ 412044 w 1034979"/>
                  <a:gd name="connsiteY245" fmla="*/ 922170 h 1505139"/>
                  <a:gd name="connsiteX246" fmla="*/ 421569 w 1034979"/>
                  <a:gd name="connsiteY246" fmla="*/ 918360 h 1505139"/>
                  <a:gd name="connsiteX0" fmla="*/ 421569 w 1034979"/>
                  <a:gd name="connsiteY0" fmla="*/ 918360 h 1505139"/>
                  <a:gd name="connsiteX1" fmla="*/ 421569 w 1034979"/>
                  <a:gd name="connsiteY1" fmla="*/ 918360 h 1505139"/>
                  <a:gd name="connsiteX2" fmla="*/ 394899 w 1034979"/>
                  <a:gd name="connsiteY2" fmla="*/ 927885 h 1505139"/>
                  <a:gd name="connsiteX3" fmla="*/ 387279 w 1034979"/>
                  <a:gd name="connsiteY3" fmla="*/ 929790 h 1505139"/>
                  <a:gd name="connsiteX4" fmla="*/ 356799 w 1034979"/>
                  <a:gd name="connsiteY4" fmla="*/ 931695 h 1505139"/>
                  <a:gd name="connsiteX5" fmla="*/ 351084 w 1034979"/>
                  <a:gd name="connsiteY5" fmla="*/ 935505 h 1505139"/>
                  <a:gd name="connsiteX6" fmla="*/ 339654 w 1034979"/>
                  <a:gd name="connsiteY6" fmla="*/ 945030 h 1505139"/>
                  <a:gd name="connsiteX7" fmla="*/ 328224 w 1034979"/>
                  <a:gd name="connsiteY7" fmla="*/ 948840 h 1505139"/>
                  <a:gd name="connsiteX8" fmla="*/ 312984 w 1034979"/>
                  <a:gd name="connsiteY8" fmla="*/ 954555 h 1505139"/>
                  <a:gd name="connsiteX9" fmla="*/ 265359 w 1034979"/>
                  <a:gd name="connsiteY9" fmla="*/ 950745 h 1505139"/>
                  <a:gd name="connsiteX10" fmla="*/ 253929 w 1034979"/>
                  <a:gd name="connsiteY10" fmla="*/ 946935 h 1505139"/>
                  <a:gd name="connsiteX11" fmla="*/ 242499 w 1034979"/>
                  <a:gd name="connsiteY11" fmla="*/ 943125 h 1505139"/>
                  <a:gd name="connsiteX12" fmla="*/ 236784 w 1034979"/>
                  <a:gd name="connsiteY12" fmla="*/ 941220 h 1505139"/>
                  <a:gd name="connsiteX13" fmla="*/ 231069 w 1034979"/>
                  <a:gd name="connsiteY13" fmla="*/ 939315 h 1505139"/>
                  <a:gd name="connsiteX14" fmla="*/ 219639 w 1034979"/>
                  <a:gd name="connsiteY14" fmla="*/ 937410 h 1505139"/>
                  <a:gd name="connsiteX15" fmla="*/ 213924 w 1034979"/>
                  <a:gd name="connsiteY15" fmla="*/ 935505 h 1505139"/>
                  <a:gd name="connsiteX16" fmla="*/ 206304 w 1034979"/>
                  <a:gd name="connsiteY16" fmla="*/ 933600 h 1505139"/>
                  <a:gd name="connsiteX17" fmla="*/ 194874 w 1034979"/>
                  <a:gd name="connsiteY17" fmla="*/ 929790 h 1505139"/>
                  <a:gd name="connsiteX18" fmla="*/ 189159 w 1034979"/>
                  <a:gd name="connsiteY18" fmla="*/ 927885 h 1505139"/>
                  <a:gd name="connsiteX19" fmla="*/ 181539 w 1034979"/>
                  <a:gd name="connsiteY19" fmla="*/ 925980 h 1505139"/>
                  <a:gd name="connsiteX20" fmla="*/ 170109 w 1034979"/>
                  <a:gd name="connsiteY20" fmla="*/ 920265 h 1505139"/>
                  <a:gd name="connsiteX21" fmla="*/ 164394 w 1034979"/>
                  <a:gd name="connsiteY21" fmla="*/ 916455 h 1505139"/>
                  <a:gd name="connsiteX22" fmla="*/ 156774 w 1034979"/>
                  <a:gd name="connsiteY22" fmla="*/ 905025 h 1505139"/>
                  <a:gd name="connsiteX23" fmla="*/ 145344 w 1034979"/>
                  <a:gd name="connsiteY23" fmla="*/ 901215 h 1505139"/>
                  <a:gd name="connsiteX24" fmla="*/ 139629 w 1034979"/>
                  <a:gd name="connsiteY24" fmla="*/ 897405 h 1505139"/>
                  <a:gd name="connsiteX25" fmla="*/ 133914 w 1034979"/>
                  <a:gd name="connsiteY25" fmla="*/ 895500 h 1505139"/>
                  <a:gd name="connsiteX26" fmla="*/ 116769 w 1034979"/>
                  <a:gd name="connsiteY26" fmla="*/ 891690 h 1505139"/>
                  <a:gd name="connsiteX27" fmla="*/ 111054 w 1034979"/>
                  <a:gd name="connsiteY27" fmla="*/ 885975 h 1505139"/>
                  <a:gd name="connsiteX28" fmla="*/ 101529 w 1034979"/>
                  <a:gd name="connsiteY28" fmla="*/ 868830 h 1505139"/>
                  <a:gd name="connsiteX29" fmla="*/ 84384 w 1034979"/>
                  <a:gd name="connsiteY29" fmla="*/ 861210 h 1505139"/>
                  <a:gd name="connsiteX30" fmla="*/ 78669 w 1034979"/>
                  <a:gd name="connsiteY30" fmla="*/ 859305 h 1505139"/>
                  <a:gd name="connsiteX31" fmla="*/ 59619 w 1034979"/>
                  <a:gd name="connsiteY31" fmla="*/ 863115 h 1505139"/>
                  <a:gd name="connsiteX32" fmla="*/ 53904 w 1034979"/>
                  <a:gd name="connsiteY32" fmla="*/ 866925 h 1505139"/>
                  <a:gd name="connsiteX33" fmla="*/ 50094 w 1034979"/>
                  <a:gd name="connsiteY33" fmla="*/ 872640 h 1505139"/>
                  <a:gd name="connsiteX34" fmla="*/ 46284 w 1034979"/>
                  <a:gd name="connsiteY34" fmla="*/ 884070 h 1505139"/>
                  <a:gd name="connsiteX35" fmla="*/ 50094 w 1034979"/>
                  <a:gd name="connsiteY35" fmla="*/ 922170 h 1505139"/>
                  <a:gd name="connsiteX36" fmla="*/ 53904 w 1034979"/>
                  <a:gd name="connsiteY36" fmla="*/ 927885 h 1505139"/>
                  <a:gd name="connsiteX37" fmla="*/ 59619 w 1034979"/>
                  <a:gd name="connsiteY37" fmla="*/ 931695 h 1505139"/>
                  <a:gd name="connsiteX38" fmla="*/ 63429 w 1034979"/>
                  <a:gd name="connsiteY38" fmla="*/ 937410 h 1505139"/>
                  <a:gd name="connsiteX39" fmla="*/ 80574 w 1034979"/>
                  <a:gd name="connsiteY39" fmla="*/ 946935 h 1505139"/>
                  <a:gd name="connsiteX40" fmla="*/ 103434 w 1034979"/>
                  <a:gd name="connsiteY40" fmla="*/ 948840 h 1505139"/>
                  <a:gd name="connsiteX41" fmla="*/ 124389 w 1034979"/>
                  <a:gd name="connsiteY41" fmla="*/ 954555 h 1505139"/>
                  <a:gd name="connsiteX42" fmla="*/ 130104 w 1034979"/>
                  <a:gd name="connsiteY42" fmla="*/ 956460 h 1505139"/>
                  <a:gd name="connsiteX43" fmla="*/ 135819 w 1034979"/>
                  <a:gd name="connsiteY43" fmla="*/ 962175 h 1505139"/>
                  <a:gd name="connsiteX44" fmla="*/ 143439 w 1034979"/>
                  <a:gd name="connsiteY44" fmla="*/ 964080 h 1505139"/>
                  <a:gd name="connsiteX45" fmla="*/ 166299 w 1034979"/>
                  <a:gd name="connsiteY45" fmla="*/ 967890 h 1505139"/>
                  <a:gd name="connsiteX46" fmla="*/ 191064 w 1034979"/>
                  <a:gd name="connsiteY46" fmla="*/ 973605 h 1505139"/>
                  <a:gd name="connsiteX47" fmla="*/ 208209 w 1034979"/>
                  <a:gd name="connsiteY47" fmla="*/ 979320 h 1505139"/>
                  <a:gd name="connsiteX48" fmla="*/ 213924 w 1034979"/>
                  <a:gd name="connsiteY48" fmla="*/ 981225 h 1505139"/>
                  <a:gd name="connsiteX49" fmla="*/ 229164 w 1034979"/>
                  <a:gd name="connsiteY49" fmla="*/ 985035 h 1505139"/>
                  <a:gd name="connsiteX50" fmla="*/ 248214 w 1034979"/>
                  <a:gd name="connsiteY50" fmla="*/ 990750 h 1505139"/>
                  <a:gd name="connsiteX51" fmla="*/ 253929 w 1034979"/>
                  <a:gd name="connsiteY51" fmla="*/ 994560 h 1505139"/>
                  <a:gd name="connsiteX52" fmla="*/ 267264 w 1034979"/>
                  <a:gd name="connsiteY52" fmla="*/ 1009800 h 1505139"/>
                  <a:gd name="connsiteX53" fmla="*/ 272979 w 1034979"/>
                  <a:gd name="connsiteY53" fmla="*/ 1028850 h 1505139"/>
                  <a:gd name="connsiteX54" fmla="*/ 274884 w 1034979"/>
                  <a:gd name="connsiteY54" fmla="*/ 1034565 h 1505139"/>
                  <a:gd name="connsiteX55" fmla="*/ 276789 w 1034979"/>
                  <a:gd name="connsiteY55" fmla="*/ 1040280 h 1505139"/>
                  <a:gd name="connsiteX56" fmla="*/ 278694 w 1034979"/>
                  <a:gd name="connsiteY56" fmla="*/ 1065045 h 1505139"/>
                  <a:gd name="connsiteX57" fmla="*/ 280599 w 1034979"/>
                  <a:gd name="connsiteY57" fmla="*/ 1070760 h 1505139"/>
                  <a:gd name="connsiteX58" fmla="*/ 278694 w 1034979"/>
                  <a:gd name="connsiteY58" fmla="*/ 1089810 h 1505139"/>
                  <a:gd name="connsiteX59" fmla="*/ 276789 w 1034979"/>
                  <a:gd name="connsiteY59" fmla="*/ 1099335 h 1505139"/>
                  <a:gd name="connsiteX60" fmla="*/ 263454 w 1034979"/>
                  <a:gd name="connsiteY60" fmla="*/ 1112670 h 1505139"/>
                  <a:gd name="connsiteX61" fmla="*/ 252024 w 1034979"/>
                  <a:gd name="connsiteY61" fmla="*/ 1120290 h 1505139"/>
                  <a:gd name="connsiteX62" fmla="*/ 240594 w 1034979"/>
                  <a:gd name="connsiteY62" fmla="*/ 1124100 h 1505139"/>
                  <a:gd name="connsiteX63" fmla="*/ 126294 w 1034979"/>
                  <a:gd name="connsiteY63" fmla="*/ 1124100 h 1505139"/>
                  <a:gd name="connsiteX64" fmla="*/ 120579 w 1034979"/>
                  <a:gd name="connsiteY64" fmla="*/ 1126005 h 1505139"/>
                  <a:gd name="connsiteX65" fmla="*/ 105339 w 1034979"/>
                  <a:gd name="connsiteY65" fmla="*/ 1127910 h 1505139"/>
                  <a:gd name="connsiteX66" fmla="*/ 88194 w 1034979"/>
                  <a:gd name="connsiteY66" fmla="*/ 1133625 h 1505139"/>
                  <a:gd name="connsiteX67" fmla="*/ 82479 w 1034979"/>
                  <a:gd name="connsiteY67" fmla="*/ 1135530 h 1505139"/>
                  <a:gd name="connsiteX68" fmla="*/ 76764 w 1034979"/>
                  <a:gd name="connsiteY68" fmla="*/ 1139340 h 1505139"/>
                  <a:gd name="connsiteX69" fmla="*/ 65334 w 1034979"/>
                  <a:gd name="connsiteY69" fmla="*/ 1141245 h 1505139"/>
                  <a:gd name="connsiteX70" fmla="*/ 27234 w 1034979"/>
                  <a:gd name="connsiteY70" fmla="*/ 1143150 h 1505139"/>
                  <a:gd name="connsiteX71" fmla="*/ 15804 w 1034979"/>
                  <a:gd name="connsiteY71" fmla="*/ 1148865 h 1505139"/>
                  <a:gd name="connsiteX72" fmla="*/ 6279 w 1034979"/>
                  <a:gd name="connsiteY72" fmla="*/ 1158390 h 1505139"/>
                  <a:gd name="connsiteX73" fmla="*/ 4374 w 1034979"/>
                  <a:gd name="connsiteY73" fmla="*/ 1164105 h 1505139"/>
                  <a:gd name="connsiteX74" fmla="*/ 564 w 1034979"/>
                  <a:gd name="connsiteY74" fmla="*/ 1169820 h 1505139"/>
                  <a:gd name="connsiteX75" fmla="*/ 6279 w 1034979"/>
                  <a:gd name="connsiteY75" fmla="*/ 1202205 h 1505139"/>
                  <a:gd name="connsiteX76" fmla="*/ 11994 w 1034979"/>
                  <a:gd name="connsiteY76" fmla="*/ 1206015 h 1505139"/>
                  <a:gd name="connsiteX77" fmla="*/ 17709 w 1034979"/>
                  <a:gd name="connsiteY77" fmla="*/ 1207920 h 1505139"/>
                  <a:gd name="connsiteX78" fmla="*/ 145344 w 1034979"/>
                  <a:gd name="connsiteY78" fmla="*/ 1206015 h 1505139"/>
                  <a:gd name="connsiteX79" fmla="*/ 152964 w 1034979"/>
                  <a:gd name="connsiteY79" fmla="*/ 1204110 h 1505139"/>
                  <a:gd name="connsiteX80" fmla="*/ 303459 w 1034979"/>
                  <a:gd name="connsiteY80" fmla="*/ 1198395 h 1505139"/>
                  <a:gd name="connsiteX81" fmla="*/ 318699 w 1034979"/>
                  <a:gd name="connsiteY81" fmla="*/ 1206015 h 1505139"/>
                  <a:gd name="connsiteX82" fmla="*/ 330129 w 1034979"/>
                  <a:gd name="connsiteY82" fmla="*/ 1211730 h 1505139"/>
                  <a:gd name="connsiteX83" fmla="*/ 333939 w 1034979"/>
                  <a:gd name="connsiteY83" fmla="*/ 1217445 h 1505139"/>
                  <a:gd name="connsiteX84" fmla="*/ 339654 w 1034979"/>
                  <a:gd name="connsiteY84" fmla="*/ 1219350 h 1505139"/>
                  <a:gd name="connsiteX85" fmla="*/ 351084 w 1034979"/>
                  <a:gd name="connsiteY85" fmla="*/ 1226970 h 1505139"/>
                  <a:gd name="connsiteX86" fmla="*/ 356799 w 1034979"/>
                  <a:gd name="connsiteY86" fmla="*/ 1230780 h 1505139"/>
                  <a:gd name="connsiteX87" fmla="*/ 360609 w 1034979"/>
                  <a:gd name="connsiteY87" fmla="*/ 1236495 h 1505139"/>
                  <a:gd name="connsiteX88" fmla="*/ 366324 w 1034979"/>
                  <a:gd name="connsiteY88" fmla="*/ 1247925 h 1505139"/>
                  <a:gd name="connsiteX89" fmla="*/ 362514 w 1034979"/>
                  <a:gd name="connsiteY89" fmla="*/ 1274595 h 1505139"/>
                  <a:gd name="connsiteX90" fmla="*/ 358704 w 1034979"/>
                  <a:gd name="connsiteY90" fmla="*/ 1280310 h 1505139"/>
                  <a:gd name="connsiteX91" fmla="*/ 356799 w 1034979"/>
                  <a:gd name="connsiteY91" fmla="*/ 1286025 h 1505139"/>
                  <a:gd name="connsiteX92" fmla="*/ 352989 w 1034979"/>
                  <a:gd name="connsiteY92" fmla="*/ 1291740 h 1505139"/>
                  <a:gd name="connsiteX93" fmla="*/ 351084 w 1034979"/>
                  <a:gd name="connsiteY93" fmla="*/ 1297455 h 1505139"/>
                  <a:gd name="connsiteX94" fmla="*/ 347274 w 1034979"/>
                  <a:gd name="connsiteY94" fmla="*/ 1303170 h 1505139"/>
                  <a:gd name="connsiteX95" fmla="*/ 330129 w 1034979"/>
                  <a:gd name="connsiteY95" fmla="*/ 1369845 h 1505139"/>
                  <a:gd name="connsiteX96" fmla="*/ 328224 w 1034979"/>
                  <a:gd name="connsiteY96" fmla="*/ 1421280 h 1505139"/>
                  <a:gd name="connsiteX97" fmla="*/ 330129 w 1034979"/>
                  <a:gd name="connsiteY97" fmla="*/ 1446045 h 1505139"/>
                  <a:gd name="connsiteX98" fmla="*/ 332034 w 1034979"/>
                  <a:gd name="connsiteY98" fmla="*/ 1451760 h 1505139"/>
                  <a:gd name="connsiteX99" fmla="*/ 335844 w 1034979"/>
                  <a:gd name="connsiteY99" fmla="*/ 1455570 h 1505139"/>
                  <a:gd name="connsiteX100" fmla="*/ 364419 w 1034979"/>
                  <a:gd name="connsiteY100" fmla="*/ 1501290 h 1505139"/>
                  <a:gd name="connsiteX101" fmla="*/ 387279 w 1034979"/>
                  <a:gd name="connsiteY101" fmla="*/ 1503195 h 1505139"/>
                  <a:gd name="connsiteX102" fmla="*/ 392994 w 1034979"/>
                  <a:gd name="connsiteY102" fmla="*/ 1497480 h 1505139"/>
                  <a:gd name="connsiteX103" fmla="*/ 394899 w 1034979"/>
                  <a:gd name="connsiteY103" fmla="*/ 1486050 h 1505139"/>
                  <a:gd name="connsiteX104" fmla="*/ 396804 w 1034979"/>
                  <a:gd name="connsiteY104" fmla="*/ 1480335 h 1505139"/>
                  <a:gd name="connsiteX105" fmla="*/ 398709 w 1034979"/>
                  <a:gd name="connsiteY105" fmla="*/ 1463190 h 1505139"/>
                  <a:gd name="connsiteX106" fmla="*/ 400614 w 1034979"/>
                  <a:gd name="connsiteY106" fmla="*/ 1449855 h 1505139"/>
                  <a:gd name="connsiteX107" fmla="*/ 404424 w 1034979"/>
                  <a:gd name="connsiteY107" fmla="*/ 1392705 h 1505139"/>
                  <a:gd name="connsiteX108" fmla="*/ 410139 w 1034979"/>
                  <a:gd name="connsiteY108" fmla="*/ 1381275 h 1505139"/>
                  <a:gd name="connsiteX109" fmla="*/ 413949 w 1034979"/>
                  <a:gd name="connsiteY109" fmla="*/ 1367940 h 1505139"/>
                  <a:gd name="connsiteX110" fmla="*/ 415854 w 1034979"/>
                  <a:gd name="connsiteY110" fmla="*/ 1362225 h 1505139"/>
                  <a:gd name="connsiteX111" fmla="*/ 417759 w 1034979"/>
                  <a:gd name="connsiteY111" fmla="*/ 1348890 h 1505139"/>
                  <a:gd name="connsiteX112" fmla="*/ 421569 w 1034979"/>
                  <a:gd name="connsiteY112" fmla="*/ 1337460 h 1505139"/>
                  <a:gd name="connsiteX113" fmla="*/ 427284 w 1034979"/>
                  <a:gd name="connsiteY113" fmla="*/ 1324125 h 1505139"/>
                  <a:gd name="connsiteX114" fmla="*/ 436809 w 1034979"/>
                  <a:gd name="connsiteY114" fmla="*/ 1312695 h 1505139"/>
                  <a:gd name="connsiteX115" fmla="*/ 450144 w 1034979"/>
                  <a:gd name="connsiteY115" fmla="*/ 1297455 h 1505139"/>
                  <a:gd name="connsiteX116" fmla="*/ 457764 w 1034979"/>
                  <a:gd name="connsiteY116" fmla="*/ 1286025 h 1505139"/>
                  <a:gd name="connsiteX117" fmla="*/ 461574 w 1034979"/>
                  <a:gd name="connsiteY117" fmla="*/ 1274595 h 1505139"/>
                  <a:gd name="connsiteX118" fmla="*/ 465384 w 1034979"/>
                  <a:gd name="connsiteY118" fmla="*/ 1259355 h 1505139"/>
                  <a:gd name="connsiteX119" fmla="*/ 467289 w 1034979"/>
                  <a:gd name="connsiteY119" fmla="*/ 1253640 h 1505139"/>
                  <a:gd name="connsiteX120" fmla="*/ 507294 w 1034979"/>
                  <a:gd name="connsiteY120" fmla="*/ 1247925 h 1505139"/>
                  <a:gd name="connsiteX121" fmla="*/ 535869 w 1034979"/>
                  <a:gd name="connsiteY121" fmla="*/ 1238400 h 1505139"/>
                  <a:gd name="connsiteX122" fmla="*/ 541584 w 1034979"/>
                  <a:gd name="connsiteY122" fmla="*/ 1236495 h 1505139"/>
                  <a:gd name="connsiteX123" fmla="*/ 547299 w 1034979"/>
                  <a:gd name="connsiteY123" fmla="*/ 1234590 h 1505139"/>
                  <a:gd name="connsiteX124" fmla="*/ 554919 w 1034979"/>
                  <a:gd name="connsiteY124" fmla="*/ 1232685 h 1505139"/>
                  <a:gd name="connsiteX125" fmla="*/ 573969 w 1034979"/>
                  <a:gd name="connsiteY125" fmla="*/ 1225065 h 1505139"/>
                  <a:gd name="connsiteX126" fmla="*/ 585399 w 1034979"/>
                  <a:gd name="connsiteY126" fmla="*/ 1221255 h 1505139"/>
                  <a:gd name="connsiteX127" fmla="*/ 720654 w 1034979"/>
                  <a:gd name="connsiteY127" fmla="*/ 1305075 h 1505139"/>
                  <a:gd name="connsiteX128" fmla="*/ 733989 w 1034979"/>
                  <a:gd name="connsiteY128" fmla="*/ 1314600 h 1505139"/>
                  <a:gd name="connsiteX129" fmla="*/ 743514 w 1034979"/>
                  <a:gd name="connsiteY129" fmla="*/ 1316505 h 1505139"/>
                  <a:gd name="connsiteX130" fmla="*/ 749229 w 1034979"/>
                  <a:gd name="connsiteY130" fmla="*/ 1318410 h 1505139"/>
                  <a:gd name="connsiteX131" fmla="*/ 762564 w 1034979"/>
                  <a:gd name="connsiteY131" fmla="*/ 1324125 h 1505139"/>
                  <a:gd name="connsiteX132" fmla="*/ 777804 w 1034979"/>
                  <a:gd name="connsiteY132" fmla="*/ 1322220 h 1505139"/>
                  <a:gd name="connsiteX133" fmla="*/ 789234 w 1034979"/>
                  <a:gd name="connsiteY133" fmla="*/ 1316505 h 1505139"/>
                  <a:gd name="connsiteX134" fmla="*/ 794949 w 1034979"/>
                  <a:gd name="connsiteY134" fmla="*/ 1314600 h 1505139"/>
                  <a:gd name="connsiteX135" fmla="*/ 802569 w 1034979"/>
                  <a:gd name="connsiteY135" fmla="*/ 1297455 h 1505139"/>
                  <a:gd name="connsiteX136" fmla="*/ 800664 w 1034979"/>
                  <a:gd name="connsiteY136" fmla="*/ 1272690 h 1505139"/>
                  <a:gd name="connsiteX137" fmla="*/ 798759 w 1034979"/>
                  <a:gd name="connsiteY137" fmla="*/ 1266975 h 1505139"/>
                  <a:gd name="connsiteX138" fmla="*/ 796854 w 1034979"/>
                  <a:gd name="connsiteY138" fmla="*/ 1259355 h 1505139"/>
                  <a:gd name="connsiteX139" fmla="*/ 783519 w 1034979"/>
                  <a:gd name="connsiteY139" fmla="*/ 1242210 h 1505139"/>
                  <a:gd name="connsiteX140" fmla="*/ 773994 w 1034979"/>
                  <a:gd name="connsiteY140" fmla="*/ 1236495 h 1505139"/>
                  <a:gd name="connsiteX141" fmla="*/ 648264 w 1034979"/>
                  <a:gd name="connsiteY141" fmla="*/ 1145055 h 1505139"/>
                  <a:gd name="connsiteX142" fmla="*/ 644454 w 1034979"/>
                  <a:gd name="connsiteY142" fmla="*/ 1127910 h 1505139"/>
                  <a:gd name="connsiteX143" fmla="*/ 646359 w 1034979"/>
                  <a:gd name="connsiteY143" fmla="*/ 1120290 h 1505139"/>
                  <a:gd name="connsiteX144" fmla="*/ 650169 w 1034979"/>
                  <a:gd name="connsiteY144" fmla="*/ 1103145 h 1505139"/>
                  <a:gd name="connsiteX145" fmla="*/ 653979 w 1034979"/>
                  <a:gd name="connsiteY145" fmla="*/ 1097430 h 1505139"/>
                  <a:gd name="connsiteX146" fmla="*/ 655884 w 1034979"/>
                  <a:gd name="connsiteY146" fmla="*/ 1091715 h 1505139"/>
                  <a:gd name="connsiteX147" fmla="*/ 661599 w 1034979"/>
                  <a:gd name="connsiteY147" fmla="*/ 1089810 h 1505139"/>
                  <a:gd name="connsiteX148" fmla="*/ 671124 w 1034979"/>
                  <a:gd name="connsiteY148" fmla="*/ 1078380 h 1505139"/>
                  <a:gd name="connsiteX149" fmla="*/ 724464 w 1034979"/>
                  <a:gd name="connsiteY149" fmla="*/ 1070760 h 1505139"/>
                  <a:gd name="connsiteX150" fmla="*/ 842574 w 1034979"/>
                  <a:gd name="connsiteY150" fmla="*/ 1072665 h 1505139"/>
                  <a:gd name="connsiteX151" fmla="*/ 871149 w 1034979"/>
                  <a:gd name="connsiteY151" fmla="*/ 1074570 h 1505139"/>
                  <a:gd name="connsiteX152" fmla="*/ 899724 w 1034979"/>
                  <a:gd name="connsiteY152" fmla="*/ 1080285 h 1505139"/>
                  <a:gd name="connsiteX153" fmla="*/ 922584 w 1034979"/>
                  <a:gd name="connsiteY153" fmla="*/ 1084095 h 1505139"/>
                  <a:gd name="connsiteX154" fmla="*/ 951159 w 1034979"/>
                  <a:gd name="connsiteY154" fmla="*/ 1089810 h 1505139"/>
                  <a:gd name="connsiteX155" fmla="*/ 956874 w 1034979"/>
                  <a:gd name="connsiteY155" fmla="*/ 1089810 h 1505139"/>
                  <a:gd name="connsiteX156" fmla="*/ 1002594 w 1034979"/>
                  <a:gd name="connsiteY156" fmla="*/ 1087905 h 1505139"/>
                  <a:gd name="connsiteX157" fmla="*/ 1031169 w 1034979"/>
                  <a:gd name="connsiteY157" fmla="*/ 1080285 h 1505139"/>
                  <a:gd name="connsiteX158" fmla="*/ 1034979 w 1034979"/>
                  <a:gd name="connsiteY158" fmla="*/ 1074570 h 1505139"/>
                  <a:gd name="connsiteX159" fmla="*/ 1033074 w 1034979"/>
                  <a:gd name="connsiteY159" fmla="*/ 1055520 h 1505139"/>
                  <a:gd name="connsiteX160" fmla="*/ 1027359 w 1034979"/>
                  <a:gd name="connsiteY160" fmla="*/ 1051710 h 1505139"/>
                  <a:gd name="connsiteX161" fmla="*/ 1012119 w 1034979"/>
                  <a:gd name="connsiteY161" fmla="*/ 1049805 h 1505139"/>
                  <a:gd name="connsiteX162" fmla="*/ 1006404 w 1034979"/>
                  <a:gd name="connsiteY162" fmla="*/ 1047900 h 1505139"/>
                  <a:gd name="connsiteX163" fmla="*/ 998784 w 1034979"/>
                  <a:gd name="connsiteY163" fmla="*/ 1045995 h 1505139"/>
                  <a:gd name="connsiteX164" fmla="*/ 987354 w 1034979"/>
                  <a:gd name="connsiteY164" fmla="*/ 1038375 h 1505139"/>
                  <a:gd name="connsiteX165" fmla="*/ 975924 w 1034979"/>
                  <a:gd name="connsiteY165" fmla="*/ 1034565 h 1505139"/>
                  <a:gd name="connsiteX166" fmla="*/ 970209 w 1034979"/>
                  <a:gd name="connsiteY166" fmla="*/ 1032660 h 1505139"/>
                  <a:gd name="connsiteX167" fmla="*/ 962589 w 1034979"/>
                  <a:gd name="connsiteY167" fmla="*/ 1030755 h 1505139"/>
                  <a:gd name="connsiteX168" fmla="*/ 956874 w 1034979"/>
                  <a:gd name="connsiteY168" fmla="*/ 1028850 h 1505139"/>
                  <a:gd name="connsiteX169" fmla="*/ 935919 w 1034979"/>
                  <a:gd name="connsiteY169" fmla="*/ 1023135 h 1505139"/>
                  <a:gd name="connsiteX170" fmla="*/ 930204 w 1034979"/>
                  <a:gd name="connsiteY170" fmla="*/ 1021230 h 1505139"/>
                  <a:gd name="connsiteX171" fmla="*/ 825429 w 1034979"/>
                  <a:gd name="connsiteY171" fmla="*/ 1023135 h 1505139"/>
                  <a:gd name="connsiteX172" fmla="*/ 819714 w 1034979"/>
                  <a:gd name="connsiteY172" fmla="*/ 1025040 h 1505139"/>
                  <a:gd name="connsiteX173" fmla="*/ 730179 w 1034979"/>
                  <a:gd name="connsiteY173" fmla="*/ 1026945 h 1505139"/>
                  <a:gd name="connsiteX174" fmla="*/ 716844 w 1034979"/>
                  <a:gd name="connsiteY174" fmla="*/ 1030755 h 1505139"/>
                  <a:gd name="connsiteX175" fmla="*/ 695889 w 1034979"/>
                  <a:gd name="connsiteY175" fmla="*/ 1032660 h 1505139"/>
                  <a:gd name="connsiteX176" fmla="*/ 669219 w 1034979"/>
                  <a:gd name="connsiteY176" fmla="*/ 1034565 h 1505139"/>
                  <a:gd name="connsiteX177" fmla="*/ 669219 w 1034979"/>
                  <a:gd name="connsiteY177" fmla="*/ 1034565 h 1505139"/>
                  <a:gd name="connsiteX178" fmla="*/ 646359 w 1034979"/>
                  <a:gd name="connsiteY178" fmla="*/ 1038375 h 1505139"/>
                  <a:gd name="connsiteX179" fmla="*/ 642549 w 1034979"/>
                  <a:gd name="connsiteY179" fmla="*/ 1026945 h 1505139"/>
                  <a:gd name="connsiteX180" fmla="*/ 640644 w 1034979"/>
                  <a:gd name="connsiteY180" fmla="*/ 1021230 h 1505139"/>
                  <a:gd name="connsiteX181" fmla="*/ 642549 w 1034979"/>
                  <a:gd name="connsiteY181" fmla="*/ 1004085 h 1505139"/>
                  <a:gd name="connsiteX182" fmla="*/ 644454 w 1034979"/>
                  <a:gd name="connsiteY182" fmla="*/ 998370 h 1505139"/>
                  <a:gd name="connsiteX183" fmla="*/ 661599 w 1034979"/>
                  <a:gd name="connsiteY183" fmla="*/ 988845 h 1505139"/>
                  <a:gd name="connsiteX184" fmla="*/ 673029 w 1034979"/>
                  <a:gd name="connsiteY184" fmla="*/ 981225 h 1505139"/>
                  <a:gd name="connsiteX185" fmla="*/ 674934 w 1034979"/>
                  <a:gd name="connsiteY185" fmla="*/ 975510 h 1505139"/>
                  <a:gd name="connsiteX186" fmla="*/ 680649 w 1034979"/>
                  <a:gd name="connsiteY186" fmla="*/ 973605 h 1505139"/>
                  <a:gd name="connsiteX187" fmla="*/ 686364 w 1034979"/>
                  <a:gd name="connsiteY187" fmla="*/ 969795 h 1505139"/>
                  <a:gd name="connsiteX188" fmla="*/ 695889 w 1034979"/>
                  <a:gd name="connsiteY188" fmla="*/ 960270 h 1505139"/>
                  <a:gd name="connsiteX189" fmla="*/ 705414 w 1034979"/>
                  <a:gd name="connsiteY189" fmla="*/ 948840 h 1505139"/>
                  <a:gd name="connsiteX190" fmla="*/ 716844 w 1034979"/>
                  <a:gd name="connsiteY190" fmla="*/ 941220 h 1505139"/>
                  <a:gd name="connsiteX191" fmla="*/ 732084 w 1034979"/>
                  <a:gd name="connsiteY191" fmla="*/ 927885 h 1505139"/>
                  <a:gd name="connsiteX192" fmla="*/ 741609 w 1034979"/>
                  <a:gd name="connsiteY192" fmla="*/ 916455 h 1505139"/>
                  <a:gd name="connsiteX193" fmla="*/ 753039 w 1034979"/>
                  <a:gd name="connsiteY193" fmla="*/ 906930 h 1505139"/>
                  <a:gd name="connsiteX194" fmla="*/ 758754 w 1034979"/>
                  <a:gd name="connsiteY194" fmla="*/ 895500 h 1505139"/>
                  <a:gd name="connsiteX195" fmla="*/ 760659 w 1034979"/>
                  <a:gd name="connsiteY195" fmla="*/ 889785 h 1505139"/>
                  <a:gd name="connsiteX196" fmla="*/ 766374 w 1034979"/>
                  <a:gd name="connsiteY196" fmla="*/ 878355 h 1505139"/>
                  <a:gd name="connsiteX197" fmla="*/ 764469 w 1034979"/>
                  <a:gd name="connsiteY197" fmla="*/ 863115 h 1505139"/>
                  <a:gd name="connsiteX198" fmla="*/ 758754 w 1034979"/>
                  <a:gd name="connsiteY198" fmla="*/ 861210 h 1505139"/>
                  <a:gd name="connsiteX199" fmla="*/ 737799 w 1034979"/>
                  <a:gd name="connsiteY199" fmla="*/ 863115 h 1505139"/>
                  <a:gd name="connsiteX200" fmla="*/ 732084 w 1034979"/>
                  <a:gd name="connsiteY200" fmla="*/ 866925 h 1505139"/>
                  <a:gd name="connsiteX201" fmla="*/ 720654 w 1034979"/>
                  <a:gd name="connsiteY201" fmla="*/ 870735 h 1505139"/>
                  <a:gd name="connsiteX202" fmla="*/ 716844 w 1034979"/>
                  <a:gd name="connsiteY202" fmla="*/ 876450 h 1505139"/>
                  <a:gd name="connsiteX203" fmla="*/ 711129 w 1034979"/>
                  <a:gd name="connsiteY203" fmla="*/ 878355 h 1505139"/>
                  <a:gd name="connsiteX204" fmla="*/ 705414 w 1034979"/>
                  <a:gd name="connsiteY204" fmla="*/ 882165 h 1505139"/>
                  <a:gd name="connsiteX205" fmla="*/ 699699 w 1034979"/>
                  <a:gd name="connsiteY205" fmla="*/ 887880 h 1505139"/>
                  <a:gd name="connsiteX206" fmla="*/ 692079 w 1034979"/>
                  <a:gd name="connsiteY206" fmla="*/ 891690 h 1505139"/>
                  <a:gd name="connsiteX207" fmla="*/ 650169 w 1034979"/>
                  <a:gd name="connsiteY207" fmla="*/ 920265 h 1505139"/>
                  <a:gd name="connsiteX208" fmla="*/ 636834 w 1034979"/>
                  <a:gd name="connsiteY208" fmla="*/ 931695 h 1505139"/>
                  <a:gd name="connsiteX209" fmla="*/ 627309 w 1034979"/>
                  <a:gd name="connsiteY209" fmla="*/ 948840 h 1505139"/>
                  <a:gd name="connsiteX210" fmla="*/ 602544 w 1034979"/>
                  <a:gd name="connsiteY210" fmla="*/ 954555 h 1505139"/>
                  <a:gd name="connsiteX211" fmla="*/ 589209 w 1034979"/>
                  <a:gd name="connsiteY211" fmla="*/ 958365 h 1505139"/>
                  <a:gd name="connsiteX212" fmla="*/ 573969 w 1034979"/>
                  <a:gd name="connsiteY212" fmla="*/ 956460 h 1505139"/>
                  <a:gd name="connsiteX213" fmla="*/ 562539 w 1034979"/>
                  <a:gd name="connsiteY213" fmla="*/ 952650 h 1505139"/>
                  <a:gd name="connsiteX214" fmla="*/ 551109 w 1034979"/>
                  <a:gd name="connsiteY214" fmla="*/ 948840 h 1505139"/>
                  <a:gd name="connsiteX215" fmla="*/ 539679 w 1034979"/>
                  <a:gd name="connsiteY215" fmla="*/ 945030 h 1505139"/>
                  <a:gd name="connsiteX216" fmla="*/ 533964 w 1034979"/>
                  <a:gd name="connsiteY216" fmla="*/ 943125 h 1505139"/>
                  <a:gd name="connsiteX217" fmla="*/ 528249 w 1034979"/>
                  <a:gd name="connsiteY217" fmla="*/ 939315 h 1505139"/>
                  <a:gd name="connsiteX218" fmla="*/ 516819 w 1034979"/>
                  <a:gd name="connsiteY218" fmla="*/ 933600 h 1505139"/>
                  <a:gd name="connsiteX219" fmla="*/ 509199 w 1034979"/>
                  <a:gd name="connsiteY219" fmla="*/ 922170 h 1505139"/>
                  <a:gd name="connsiteX220" fmla="*/ 505389 w 1034979"/>
                  <a:gd name="connsiteY220" fmla="*/ 901215 h 1505139"/>
                  <a:gd name="connsiteX221" fmla="*/ 507294 w 1034979"/>
                  <a:gd name="connsiteY221" fmla="*/ 836445 h 1505139"/>
                  <a:gd name="connsiteX222" fmla="*/ 513009 w 1034979"/>
                  <a:gd name="connsiteY222" fmla="*/ 823110 h 1505139"/>
                  <a:gd name="connsiteX223" fmla="*/ 503484 w 1034979"/>
                  <a:gd name="connsiteY223" fmla="*/ 346860 h 1505139"/>
                  <a:gd name="connsiteX224" fmla="*/ 499674 w 1034979"/>
                  <a:gd name="connsiteY224" fmla="*/ 55395 h 1505139"/>
                  <a:gd name="connsiteX225" fmla="*/ 490149 w 1034979"/>
                  <a:gd name="connsiteY225" fmla="*/ 28725 h 1505139"/>
                  <a:gd name="connsiteX226" fmla="*/ 488244 w 1034979"/>
                  <a:gd name="connsiteY226" fmla="*/ 23010 h 1505139"/>
                  <a:gd name="connsiteX227" fmla="*/ 484434 w 1034979"/>
                  <a:gd name="connsiteY227" fmla="*/ 17295 h 1505139"/>
                  <a:gd name="connsiteX228" fmla="*/ 478719 w 1034979"/>
                  <a:gd name="connsiteY228" fmla="*/ 5865 h 1505139"/>
                  <a:gd name="connsiteX229" fmla="*/ 429189 w 1034979"/>
                  <a:gd name="connsiteY229" fmla="*/ 150 h 1505139"/>
                  <a:gd name="connsiteX230" fmla="*/ 419664 w 1034979"/>
                  <a:gd name="connsiteY230" fmla="*/ 49680 h 1505139"/>
                  <a:gd name="connsiteX231" fmla="*/ 423474 w 1034979"/>
                  <a:gd name="connsiteY231" fmla="*/ 61110 h 1505139"/>
                  <a:gd name="connsiteX232" fmla="*/ 425379 w 1034979"/>
                  <a:gd name="connsiteY232" fmla="*/ 66825 h 1505139"/>
                  <a:gd name="connsiteX233" fmla="*/ 425379 w 1034979"/>
                  <a:gd name="connsiteY233" fmla="*/ 72540 h 1505139"/>
                  <a:gd name="connsiteX234" fmla="*/ 429189 w 1034979"/>
                  <a:gd name="connsiteY234" fmla="*/ 226845 h 1505139"/>
                  <a:gd name="connsiteX235" fmla="*/ 440619 w 1034979"/>
                  <a:gd name="connsiteY235" fmla="*/ 409725 h 1505139"/>
                  <a:gd name="connsiteX236" fmla="*/ 425379 w 1034979"/>
                  <a:gd name="connsiteY236" fmla="*/ 706905 h 1505139"/>
                  <a:gd name="connsiteX237" fmla="*/ 417759 w 1034979"/>
                  <a:gd name="connsiteY237" fmla="*/ 834540 h 1505139"/>
                  <a:gd name="connsiteX238" fmla="*/ 413949 w 1034979"/>
                  <a:gd name="connsiteY238" fmla="*/ 851685 h 1505139"/>
                  <a:gd name="connsiteX239" fmla="*/ 417759 w 1034979"/>
                  <a:gd name="connsiteY239" fmla="*/ 872640 h 1505139"/>
                  <a:gd name="connsiteX240" fmla="*/ 421569 w 1034979"/>
                  <a:gd name="connsiteY240" fmla="*/ 878355 h 1505139"/>
                  <a:gd name="connsiteX241" fmla="*/ 425379 w 1034979"/>
                  <a:gd name="connsiteY241" fmla="*/ 889785 h 1505139"/>
                  <a:gd name="connsiteX242" fmla="*/ 423474 w 1034979"/>
                  <a:gd name="connsiteY242" fmla="*/ 916455 h 1505139"/>
                  <a:gd name="connsiteX243" fmla="*/ 417759 w 1034979"/>
                  <a:gd name="connsiteY243" fmla="*/ 918360 h 1505139"/>
                  <a:gd name="connsiteX244" fmla="*/ 412044 w 1034979"/>
                  <a:gd name="connsiteY244" fmla="*/ 922170 h 1505139"/>
                  <a:gd name="connsiteX245" fmla="*/ 421569 w 1034979"/>
                  <a:gd name="connsiteY245" fmla="*/ 918360 h 1505139"/>
                  <a:gd name="connsiteX0" fmla="*/ 421569 w 1034979"/>
                  <a:gd name="connsiteY0" fmla="*/ 918360 h 1505139"/>
                  <a:gd name="connsiteX1" fmla="*/ 421569 w 1034979"/>
                  <a:gd name="connsiteY1" fmla="*/ 918360 h 1505139"/>
                  <a:gd name="connsiteX2" fmla="*/ 394899 w 1034979"/>
                  <a:gd name="connsiteY2" fmla="*/ 927885 h 1505139"/>
                  <a:gd name="connsiteX3" fmla="*/ 387279 w 1034979"/>
                  <a:gd name="connsiteY3" fmla="*/ 929790 h 1505139"/>
                  <a:gd name="connsiteX4" fmla="*/ 356799 w 1034979"/>
                  <a:gd name="connsiteY4" fmla="*/ 931695 h 1505139"/>
                  <a:gd name="connsiteX5" fmla="*/ 351084 w 1034979"/>
                  <a:gd name="connsiteY5" fmla="*/ 935505 h 1505139"/>
                  <a:gd name="connsiteX6" fmla="*/ 339654 w 1034979"/>
                  <a:gd name="connsiteY6" fmla="*/ 945030 h 1505139"/>
                  <a:gd name="connsiteX7" fmla="*/ 328224 w 1034979"/>
                  <a:gd name="connsiteY7" fmla="*/ 948840 h 1505139"/>
                  <a:gd name="connsiteX8" fmla="*/ 312984 w 1034979"/>
                  <a:gd name="connsiteY8" fmla="*/ 954555 h 1505139"/>
                  <a:gd name="connsiteX9" fmla="*/ 265359 w 1034979"/>
                  <a:gd name="connsiteY9" fmla="*/ 950745 h 1505139"/>
                  <a:gd name="connsiteX10" fmla="*/ 253929 w 1034979"/>
                  <a:gd name="connsiteY10" fmla="*/ 946935 h 1505139"/>
                  <a:gd name="connsiteX11" fmla="*/ 242499 w 1034979"/>
                  <a:gd name="connsiteY11" fmla="*/ 943125 h 1505139"/>
                  <a:gd name="connsiteX12" fmla="*/ 236784 w 1034979"/>
                  <a:gd name="connsiteY12" fmla="*/ 941220 h 1505139"/>
                  <a:gd name="connsiteX13" fmla="*/ 231069 w 1034979"/>
                  <a:gd name="connsiteY13" fmla="*/ 939315 h 1505139"/>
                  <a:gd name="connsiteX14" fmla="*/ 219639 w 1034979"/>
                  <a:gd name="connsiteY14" fmla="*/ 937410 h 1505139"/>
                  <a:gd name="connsiteX15" fmla="*/ 213924 w 1034979"/>
                  <a:gd name="connsiteY15" fmla="*/ 935505 h 1505139"/>
                  <a:gd name="connsiteX16" fmla="*/ 206304 w 1034979"/>
                  <a:gd name="connsiteY16" fmla="*/ 933600 h 1505139"/>
                  <a:gd name="connsiteX17" fmla="*/ 194874 w 1034979"/>
                  <a:gd name="connsiteY17" fmla="*/ 929790 h 1505139"/>
                  <a:gd name="connsiteX18" fmla="*/ 189159 w 1034979"/>
                  <a:gd name="connsiteY18" fmla="*/ 927885 h 1505139"/>
                  <a:gd name="connsiteX19" fmla="*/ 181539 w 1034979"/>
                  <a:gd name="connsiteY19" fmla="*/ 925980 h 1505139"/>
                  <a:gd name="connsiteX20" fmla="*/ 170109 w 1034979"/>
                  <a:gd name="connsiteY20" fmla="*/ 920265 h 1505139"/>
                  <a:gd name="connsiteX21" fmla="*/ 164394 w 1034979"/>
                  <a:gd name="connsiteY21" fmla="*/ 916455 h 1505139"/>
                  <a:gd name="connsiteX22" fmla="*/ 156774 w 1034979"/>
                  <a:gd name="connsiteY22" fmla="*/ 905025 h 1505139"/>
                  <a:gd name="connsiteX23" fmla="*/ 145344 w 1034979"/>
                  <a:gd name="connsiteY23" fmla="*/ 901215 h 1505139"/>
                  <a:gd name="connsiteX24" fmla="*/ 139629 w 1034979"/>
                  <a:gd name="connsiteY24" fmla="*/ 897405 h 1505139"/>
                  <a:gd name="connsiteX25" fmla="*/ 133914 w 1034979"/>
                  <a:gd name="connsiteY25" fmla="*/ 895500 h 1505139"/>
                  <a:gd name="connsiteX26" fmla="*/ 116769 w 1034979"/>
                  <a:gd name="connsiteY26" fmla="*/ 891690 h 1505139"/>
                  <a:gd name="connsiteX27" fmla="*/ 111054 w 1034979"/>
                  <a:gd name="connsiteY27" fmla="*/ 885975 h 1505139"/>
                  <a:gd name="connsiteX28" fmla="*/ 101529 w 1034979"/>
                  <a:gd name="connsiteY28" fmla="*/ 868830 h 1505139"/>
                  <a:gd name="connsiteX29" fmla="*/ 84384 w 1034979"/>
                  <a:gd name="connsiteY29" fmla="*/ 861210 h 1505139"/>
                  <a:gd name="connsiteX30" fmla="*/ 78669 w 1034979"/>
                  <a:gd name="connsiteY30" fmla="*/ 859305 h 1505139"/>
                  <a:gd name="connsiteX31" fmla="*/ 59619 w 1034979"/>
                  <a:gd name="connsiteY31" fmla="*/ 863115 h 1505139"/>
                  <a:gd name="connsiteX32" fmla="*/ 53904 w 1034979"/>
                  <a:gd name="connsiteY32" fmla="*/ 866925 h 1505139"/>
                  <a:gd name="connsiteX33" fmla="*/ 50094 w 1034979"/>
                  <a:gd name="connsiteY33" fmla="*/ 872640 h 1505139"/>
                  <a:gd name="connsiteX34" fmla="*/ 46284 w 1034979"/>
                  <a:gd name="connsiteY34" fmla="*/ 884070 h 1505139"/>
                  <a:gd name="connsiteX35" fmla="*/ 50094 w 1034979"/>
                  <a:gd name="connsiteY35" fmla="*/ 922170 h 1505139"/>
                  <a:gd name="connsiteX36" fmla="*/ 53904 w 1034979"/>
                  <a:gd name="connsiteY36" fmla="*/ 927885 h 1505139"/>
                  <a:gd name="connsiteX37" fmla="*/ 59619 w 1034979"/>
                  <a:gd name="connsiteY37" fmla="*/ 931695 h 1505139"/>
                  <a:gd name="connsiteX38" fmla="*/ 63429 w 1034979"/>
                  <a:gd name="connsiteY38" fmla="*/ 937410 h 1505139"/>
                  <a:gd name="connsiteX39" fmla="*/ 80574 w 1034979"/>
                  <a:gd name="connsiteY39" fmla="*/ 946935 h 1505139"/>
                  <a:gd name="connsiteX40" fmla="*/ 103434 w 1034979"/>
                  <a:gd name="connsiteY40" fmla="*/ 948840 h 1505139"/>
                  <a:gd name="connsiteX41" fmla="*/ 124389 w 1034979"/>
                  <a:gd name="connsiteY41" fmla="*/ 954555 h 1505139"/>
                  <a:gd name="connsiteX42" fmla="*/ 130104 w 1034979"/>
                  <a:gd name="connsiteY42" fmla="*/ 956460 h 1505139"/>
                  <a:gd name="connsiteX43" fmla="*/ 135819 w 1034979"/>
                  <a:gd name="connsiteY43" fmla="*/ 962175 h 1505139"/>
                  <a:gd name="connsiteX44" fmla="*/ 143439 w 1034979"/>
                  <a:gd name="connsiteY44" fmla="*/ 964080 h 1505139"/>
                  <a:gd name="connsiteX45" fmla="*/ 166299 w 1034979"/>
                  <a:gd name="connsiteY45" fmla="*/ 967890 h 1505139"/>
                  <a:gd name="connsiteX46" fmla="*/ 191064 w 1034979"/>
                  <a:gd name="connsiteY46" fmla="*/ 973605 h 1505139"/>
                  <a:gd name="connsiteX47" fmla="*/ 208209 w 1034979"/>
                  <a:gd name="connsiteY47" fmla="*/ 979320 h 1505139"/>
                  <a:gd name="connsiteX48" fmla="*/ 213924 w 1034979"/>
                  <a:gd name="connsiteY48" fmla="*/ 981225 h 1505139"/>
                  <a:gd name="connsiteX49" fmla="*/ 229164 w 1034979"/>
                  <a:gd name="connsiteY49" fmla="*/ 985035 h 1505139"/>
                  <a:gd name="connsiteX50" fmla="*/ 248214 w 1034979"/>
                  <a:gd name="connsiteY50" fmla="*/ 990750 h 1505139"/>
                  <a:gd name="connsiteX51" fmla="*/ 253929 w 1034979"/>
                  <a:gd name="connsiteY51" fmla="*/ 994560 h 1505139"/>
                  <a:gd name="connsiteX52" fmla="*/ 267264 w 1034979"/>
                  <a:gd name="connsiteY52" fmla="*/ 1009800 h 1505139"/>
                  <a:gd name="connsiteX53" fmla="*/ 272979 w 1034979"/>
                  <a:gd name="connsiteY53" fmla="*/ 1028850 h 1505139"/>
                  <a:gd name="connsiteX54" fmla="*/ 274884 w 1034979"/>
                  <a:gd name="connsiteY54" fmla="*/ 1034565 h 1505139"/>
                  <a:gd name="connsiteX55" fmla="*/ 276789 w 1034979"/>
                  <a:gd name="connsiteY55" fmla="*/ 1040280 h 1505139"/>
                  <a:gd name="connsiteX56" fmla="*/ 278694 w 1034979"/>
                  <a:gd name="connsiteY56" fmla="*/ 1065045 h 1505139"/>
                  <a:gd name="connsiteX57" fmla="*/ 280599 w 1034979"/>
                  <a:gd name="connsiteY57" fmla="*/ 1070760 h 1505139"/>
                  <a:gd name="connsiteX58" fmla="*/ 278694 w 1034979"/>
                  <a:gd name="connsiteY58" fmla="*/ 1089810 h 1505139"/>
                  <a:gd name="connsiteX59" fmla="*/ 276789 w 1034979"/>
                  <a:gd name="connsiteY59" fmla="*/ 1099335 h 1505139"/>
                  <a:gd name="connsiteX60" fmla="*/ 263454 w 1034979"/>
                  <a:gd name="connsiteY60" fmla="*/ 1112670 h 1505139"/>
                  <a:gd name="connsiteX61" fmla="*/ 252024 w 1034979"/>
                  <a:gd name="connsiteY61" fmla="*/ 1120290 h 1505139"/>
                  <a:gd name="connsiteX62" fmla="*/ 240594 w 1034979"/>
                  <a:gd name="connsiteY62" fmla="*/ 1124100 h 1505139"/>
                  <a:gd name="connsiteX63" fmla="*/ 126294 w 1034979"/>
                  <a:gd name="connsiteY63" fmla="*/ 1124100 h 1505139"/>
                  <a:gd name="connsiteX64" fmla="*/ 120579 w 1034979"/>
                  <a:gd name="connsiteY64" fmla="*/ 1126005 h 1505139"/>
                  <a:gd name="connsiteX65" fmla="*/ 105339 w 1034979"/>
                  <a:gd name="connsiteY65" fmla="*/ 1127910 h 1505139"/>
                  <a:gd name="connsiteX66" fmla="*/ 88194 w 1034979"/>
                  <a:gd name="connsiteY66" fmla="*/ 1133625 h 1505139"/>
                  <a:gd name="connsiteX67" fmla="*/ 82479 w 1034979"/>
                  <a:gd name="connsiteY67" fmla="*/ 1135530 h 1505139"/>
                  <a:gd name="connsiteX68" fmla="*/ 76764 w 1034979"/>
                  <a:gd name="connsiteY68" fmla="*/ 1139340 h 1505139"/>
                  <a:gd name="connsiteX69" fmla="*/ 65334 w 1034979"/>
                  <a:gd name="connsiteY69" fmla="*/ 1141245 h 1505139"/>
                  <a:gd name="connsiteX70" fmla="*/ 27234 w 1034979"/>
                  <a:gd name="connsiteY70" fmla="*/ 1143150 h 1505139"/>
                  <a:gd name="connsiteX71" fmla="*/ 15804 w 1034979"/>
                  <a:gd name="connsiteY71" fmla="*/ 1148865 h 1505139"/>
                  <a:gd name="connsiteX72" fmla="*/ 6279 w 1034979"/>
                  <a:gd name="connsiteY72" fmla="*/ 1158390 h 1505139"/>
                  <a:gd name="connsiteX73" fmla="*/ 4374 w 1034979"/>
                  <a:gd name="connsiteY73" fmla="*/ 1164105 h 1505139"/>
                  <a:gd name="connsiteX74" fmla="*/ 564 w 1034979"/>
                  <a:gd name="connsiteY74" fmla="*/ 1169820 h 1505139"/>
                  <a:gd name="connsiteX75" fmla="*/ 6279 w 1034979"/>
                  <a:gd name="connsiteY75" fmla="*/ 1202205 h 1505139"/>
                  <a:gd name="connsiteX76" fmla="*/ 11994 w 1034979"/>
                  <a:gd name="connsiteY76" fmla="*/ 1206015 h 1505139"/>
                  <a:gd name="connsiteX77" fmla="*/ 17709 w 1034979"/>
                  <a:gd name="connsiteY77" fmla="*/ 1207920 h 1505139"/>
                  <a:gd name="connsiteX78" fmla="*/ 145344 w 1034979"/>
                  <a:gd name="connsiteY78" fmla="*/ 1206015 h 1505139"/>
                  <a:gd name="connsiteX79" fmla="*/ 152964 w 1034979"/>
                  <a:gd name="connsiteY79" fmla="*/ 1204110 h 1505139"/>
                  <a:gd name="connsiteX80" fmla="*/ 303459 w 1034979"/>
                  <a:gd name="connsiteY80" fmla="*/ 1198395 h 1505139"/>
                  <a:gd name="connsiteX81" fmla="*/ 318699 w 1034979"/>
                  <a:gd name="connsiteY81" fmla="*/ 1206015 h 1505139"/>
                  <a:gd name="connsiteX82" fmla="*/ 330129 w 1034979"/>
                  <a:gd name="connsiteY82" fmla="*/ 1211730 h 1505139"/>
                  <a:gd name="connsiteX83" fmla="*/ 333939 w 1034979"/>
                  <a:gd name="connsiteY83" fmla="*/ 1217445 h 1505139"/>
                  <a:gd name="connsiteX84" fmla="*/ 339654 w 1034979"/>
                  <a:gd name="connsiteY84" fmla="*/ 1219350 h 1505139"/>
                  <a:gd name="connsiteX85" fmla="*/ 351084 w 1034979"/>
                  <a:gd name="connsiteY85" fmla="*/ 1226970 h 1505139"/>
                  <a:gd name="connsiteX86" fmla="*/ 356799 w 1034979"/>
                  <a:gd name="connsiteY86" fmla="*/ 1230780 h 1505139"/>
                  <a:gd name="connsiteX87" fmla="*/ 360609 w 1034979"/>
                  <a:gd name="connsiteY87" fmla="*/ 1236495 h 1505139"/>
                  <a:gd name="connsiteX88" fmla="*/ 366324 w 1034979"/>
                  <a:gd name="connsiteY88" fmla="*/ 1247925 h 1505139"/>
                  <a:gd name="connsiteX89" fmla="*/ 362514 w 1034979"/>
                  <a:gd name="connsiteY89" fmla="*/ 1274595 h 1505139"/>
                  <a:gd name="connsiteX90" fmla="*/ 358704 w 1034979"/>
                  <a:gd name="connsiteY90" fmla="*/ 1280310 h 1505139"/>
                  <a:gd name="connsiteX91" fmla="*/ 356799 w 1034979"/>
                  <a:gd name="connsiteY91" fmla="*/ 1286025 h 1505139"/>
                  <a:gd name="connsiteX92" fmla="*/ 352989 w 1034979"/>
                  <a:gd name="connsiteY92" fmla="*/ 1291740 h 1505139"/>
                  <a:gd name="connsiteX93" fmla="*/ 351084 w 1034979"/>
                  <a:gd name="connsiteY93" fmla="*/ 1297455 h 1505139"/>
                  <a:gd name="connsiteX94" fmla="*/ 347274 w 1034979"/>
                  <a:gd name="connsiteY94" fmla="*/ 1303170 h 1505139"/>
                  <a:gd name="connsiteX95" fmla="*/ 330129 w 1034979"/>
                  <a:gd name="connsiteY95" fmla="*/ 1369845 h 1505139"/>
                  <a:gd name="connsiteX96" fmla="*/ 328224 w 1034979"/>
                  <a:gd name="connsiteY96" fmla="*/ 1421280 h 1505139"/>
                  <a:gd name="connsiteX97" fmla="*/ 330129 w 1034979"/>
                  <a:gd name="connsiteY97" fmla="*/ 1446045 h 1505139"/>
                  <a:gd name="connsiteX98" fmla="*/ 332034 w 1034979"/>
                  <a:gd name="connsiteY98" fmla="*/ 1451760 h 1505139"/>
                  <a:gd name="connsiteX99" fmla="*/ 335844 w 1034979"/>
                  <a:gd name="connsiteY99" fmla="*/ 1455570 h 1505139"/>
                  <a:gd name="connsiteX100" fmla="*/ 364419 w 1034979"/>
                  <a:gd name="connsiteY100" fmla="*/ 1501290 h 1505139"/>
                  <a:gd name="connsiteX101" fmla="*/ 387279 w 1034979"/>
                  <a:gd name="connsiteY101" fmla="*/ 1503195 h 1505139"/>
                  <a:gd name="connsiteX102" fmla="*/ 392994 w 1034979"/>
                  <a:gd name="connsiteY102" fmla="*/ 1497480 h 1505139"/>
                  <a:gd name="connsiteX103" fmla="*/ 394899 w 1034979"/>
                  <a:gd name="connsiteY103" fmla="*/ 1486050 h 1505139"/>
                  <a:gd name="connsiteX104" fmla="*/ 396804 w 1034979"/>
                  <a:gd name="connsiteY104" fmla="*/ 1480335 h 1505139"/>
                  <a:gd name="connsiteX105" fmla="*/ 398709 w 1034979"/>
                  <a:gd name="connsiteY105" fmla="*/ 1463190 h 1505139"/>
                  <a:gd name="connsiteX106" fmla="*/ 400614 w 1034979"/>
                  <a:gd name="connsiteY106" fmla="*/ 1449855 h 1505139"/>
                  <a:gd name="connsiteX107" fmla="*/ 404424 w 1034979"/>
                  <a:gd name="connsiteY107" fmla="*/ 1392705 h 1505139"/>
                  <a:gd name="connsiteX108" fmla="*/ 410139 w 1034979"/>
                  <a:gd name="connsiteY108" fmla="*/ 1381275 h 1505139"/>
                  <a:gd name="connsiteX109" fmla="*/ 413949 w 1034979"/>
                  <a:gd name="connsiteY109" fmla="*/ 1367940 h 1505139"/>
                  <a:gd name="connsiteX110" fmla="*/ 415854 w 1034979"/>
                  <a:gd name="connsiteY110" fmla="*/ 1362225 h 1505139"/>
                  <a:gd name="connsiteX111" fmla="*/ 417759 w 1034979"/>
                  <a:gd name="connsiteY111" fmla="*/ 1348890 h 1505139"/>
                  <a:gd name="connsiteX112" fmla="*/ 421569 w 1034979"/>
                  <a:gd name="connsiteY112" fmla="*/ 1337460 h 1505139"/>
                  <a:gd name="connsiteX113" fmla="*/ 427284 w 1034979"/>
                  <a:gd name="connsiteY113" fmla="*/ 1324125 h 1505139"/>
                  <a:gd name="connsiteX114" fmla="*/ 436809 w 1034979"/>
                  <a:gd name="connsiteY114" fmla="*/ 1312695 h 1505139"/>
                  <a:gd name="connsiteX115" fmla="*/ 450144 w 1034979"/>
                  <a:gd name="connsiteY115" fmla="*/ 1297455 h 1505139"/>
                  <a:gd name="connsiteX116" fmla="*/ 457764 w 1034979"/>
                  <a:gd name="connsiteY116" fmla="*/ 1286025 h 1505139"/>
                  <a:gd name="connsiteX117" fmla="*/ 461574 w 1034979"/>
                  <a:gd name="connsiteY117" fmla="*/ 1274595 h 1505139"/>
                  <a:gd name="connsiteX118" fmla="*/ 465384 w 1034979"/>
                  <a:gd name="connsiteY118" fmla="*/ 1259355 h 1505139"/>
                  <a:gd name="connsiteX119" fmla="*/ 467289 w 1034979"/>
                  <a:gd name="connsiteY119" fmla="*/ 1253640 h 1505139"/>
                  <a:gd name="connsiteX120" fmla="*/ 507294 w 1034979"/>
                  <a:gd name="connsiteY120" fmla="*/ 1247925 h 1505139"/>
                  <a:gd name="connsiteX121" fmla="*/ 535869 w 1034979"/>
                  <a:gd name="connsiteY121" fmla="*/ 1238400 h 1505139"/>
                  <a:gd name="connsiteX122" fmla="*/ 541584 w 1034979"/>
                  <a:gd name="connsiteY122" fmla="*/ 1236495 h 1505139"/>
                  <a:gd name="connsiteX123" fmla="*/ 547299 w 1034979"/>
                  <a:gd name="connsiteY123" fmla="*/ 1234590 h 1505139"/>
                  <a:gd name="connsiteX124" fmla="*/ 554919 w 1034979"/>
                  <a:gd name="connsiteY124" fmla="*/ 1232685 h 1505139"/>
                  <a:gd name="connsiteX125" fmla="*/ 573969 w 1034979"/>
                  <a:gd name="connsiteY125" fmla="*/ 1225065 h 1505139"/>
                  <a:gd name="connsiteX126" fmla="*/ 585399 w 1034979"/>
                  <a:gd name="connsiteY126" fmla="*/ 1221255 h 1505139"/>
                  <a:gd name="connsiteX127" fmla="*/ 720654 w 1034979"/>
                  <a:gd name="connsiteY127" fmla="*/ 1305075 h 1505139"/>
                  <a:gd name="connsiteX128" fmla="*/ 733989 w 1034979"/>
                  <a:gd name="connsiteY128" fmla="*/ 1314600 h 1505139"/>
                  <a:gd name="connsiteX129" fmla="*/ 743514 w 1034979"/>
                  <a:gd name="connsiteY129" fmla="*/ 1316505 h 1505139"/>
                  <a:gd name="connsiteX130" fmla="*/ 749229 w 1034979"/>
                  <a:gd name="connsiteY130" fmla="*/ 1318410 h 1505139"/>
                  <a:gd name="connsiteX131" fmla="*/ 762564 w 1034979"/>
                  <a:gd name="connsiteY131" fmla="*/ 1324125 h 1505139"/>
                  <a:gd name="connsiteX132" fmla="*/ 777804 w 1034979"/>
                  <a:gd name="connsiteY132" fmla="*/ 1322220 h 1505139"/>
                  <a:gd name="connsiteX133" fmla="*/ 789234 w 1034979"/>
                  <a:gd name="connsiteY133" fmla="*/ 1316505 h 1505139"/>
                  <a:gd name="connsiteX134" fmla="*/ 794949 w 1034979"/>
                  <a:gd name="connsiteY134" fmla="*/ 1314600 h 1505139"/>
                  <a:gd name="connsiteX135" fmla="*/ 802569 w 1034979"/>
                  <a:gd name="connsiteY135" fmla="*/ 1297455 h 1505139"/>
                  <a:gd name="connsiteX136" fmla="*/ 800664 w 1034979"/>
                  <a:gd name="connsiteY136" fmla="*/ 1272690 h 1505139"/>
                  <a:gd name="connsiteX137" fmla="*/ 798759 w 1034979"/>
                  <a:gd name="connsiteY137" fmla="*/ 1266975 h 1505139"/>
                  <a:gd name="connsiteX138" fmla="*/ 796854 w 1034979"/>
                  <a:gd name="connsiteY138" fmla="*/ 1259355 h 1505139"/>
                  <a:gd name="connsiteX139" fmla="*/ 783519 w 1034979"/>
                  <a:gd name="connsiteY139" fmla="*/ 1242210 h 1505139"/>
                  <a:gd name="connsiteX140" fmla="*/ 773994 w 1034979"/>
                  <a:gd name="connsiteY140" fmla="*/ 1236495 h 1505139"/>
                  <a:gd name="connsiteX141" fmla="*/ 648264 w 1034979"/>
                  <a:gd name="connsiteY141" fmla="*/ 1145055 h 1505139"/>
                  <a:gd name="connsiteX142" fmla="*/ 644454 w 1034979"/>
                  <a:gd name="connsiteY142" fmla="*/ 1127910 h 1505139"/>
                  <a:gd name="connsiteX143" fmla="*/ 646359 w 1034979"/>
                  <a:gd name="connsiteY143" fmla="*/ 1120290 h 1505139"/>
                  <a:gd name="connsiteX144" fmla="*/ 650169 w 1034979"/>
                  <a:gd name="connsiteY144" fmla="*/ 1103145 h 1505139"/>
                  <a:gd name="connsiteX145" fmla="*/ 653979 w 1034979"/>
                  <a:gd name="connsiteY145" fmla="*/ 1097430 h 1505139"/>
                  <a:gd name="connsiteX146" fmla="*/ 655884 w 1034979"/>
                  <a:gd name="connsiteY146" fmla="*/ 1091715 h 1505139"/>
                  <a:gd name="connsiteX147" fmla="*/ 661599 w 1034979"/>
                  <a:gd name="connsiteY147" fmla="*/ 1089810 h 1505139"/>
                  <a:gd name="connsiteX148" fmla="*/ 671124 w 1034979"/>
                  <a:gd name="connsiteY148" fmla="*/ 1078380 h 1505139"/>
                  <a:gd name="connsiteX149" fmla="*/ 724464 w 1034979"/>
                  <a:gd name="connsiteY149" fmla="*/ 1070760 h 1505139"/>
                  <a:gd name="connsiteX150" fmla="*/ 842574 w 1034979"/>
                  <a:gd name="connsiteY150" fmla="*/ 1072665 h 1505139"/>
                  <a:gd name="connsiteX151" fmla="*/ 871149 w 1034979"/>
                  <a:gd name="connsiteY151" fmla="*/ 1074570 h 1505139"/>
                  <a:gd name="connsiteX152" fmla="*/ 899724 w 1034979"/>
                  <a:gd name="connsiteY152" fmla="*/ 1080285 h 1505139"/>
                  <a:gd name="connsiteX153" fmla="*/ 922584 w 1034979"/>
                  <a:gd name="connsiteY153" fmla="*/ 1084095 h 1505139"/>
                  <a:gd name="connsiteX154" fmla="*/ 951159 w 1034979"/>
                  <a:gd name="connsiteY154" fmla="*/ 1089810 h 1505139"/>
                  <a:gd name="connsiteX155" fmla="*/ 956874 w 1034979"/>
                  <a:gd name="connsiteY155" fmla="*/ 1089810 h 1505139"/>
                  <a:gd name="connsiteX156" fmla="*/ 1002594 w 1034979"/>
                  <a:gd name="connsiteY156" fmla="*/ 1087905 h 1505139"/>
                  <a:gd name="connsiteX157" fmla="*/ 1031169 w 1034979"/>
                  <a:gd name="connsiteY157" fmla="*/ 1080285 h 1505139"/>
                  <a:gd name="connsiteX158" fmla="*/ 1034979 w 1034979"/>
                  <a:gd name="connsiteY158" fmla="*/ 1074570 h 1505139"/>
                  <a:gd name="connsiteX159" fmla="*/ 1033074 w 1034979"/>
                  <a:gd name="connsiteY159" fmla="*/ 1055520 h 1505139"/>
                  <a:gd name="connsiteX160" fmla="*/ 1027359 w 1034979"/>
                  <a:gd name="connsiteY160" fmla="*/ 1051710 h 1505139"/>
                  <a:gd name="connsiteX161" fmla="*/ 1012119 w 1034979"/>
                  <a:gd name="connsiteY161" fmla="*/ 1049805 h 1505139"/>
                  <a:gd name="connsiteX162" fmla="*/ 1006404 w 1034979"/>
                  <a:gd name="connsiteY162" fmla="*/ 1047900 h 1505139"/>
                  <a:gd name="connsiteX163" fmla="*/ 998784 w 1034979"/>
                  <a:gd name="connsiteY163" fmla="*/ 1045995 h 1505139"/>
                  <a:gd name="connsiteX164" fmla="*/ 987354 w 1034979"/>
                  <a:gd name="connsiteY164" fmla="*/ 1038375 h 1505139"/>
                  <a:gd name="connsiteX165" fmla="*/ 975924 w 1034979"/>
                  <a:gd name="connsiteY165" fmla="*/ 1034565 h 1505139"/>
                  <a:gd name="connsiteX166" fmla="*/ 970209 w 1034979"/>
                  <a:gd name="connsiteY166" fmla="*/ 1032660 h 1505139"/>
                  <a:gd name="connsiteX167" fmla="*/ 962589 w 1034979"/>
                  <a:gd name="connsiteY167" fmla="*/ 1030755 h 1505139"/>
                  <a:gd name="connsiteX168" fmla="*/ 956874 w 1034979"/>
                  <a:gd name="connsiteY168" fmla="*/ 1028850 h 1505139"/>
                  <a:gd name="connsiteX169" fmla="*/ 935919 w 1034979"/>
                  <a:gd name="connsiteY169" fmla="*/ 1023135 h 1505139"/>
                  <a:gd name="connsiteX170" fmla="*/ 930204 w 1034979"/>
                  <a:gd name="connsiteY170" fmla="*/ 1021230 h 1505139"/>
                  <a:gd name="connsiteX171" fmla="*/ 825429 w 1034979"/>
                  <a:gd name="connsiteY171" fmla="*/ 1023135 h 1505139"/>
                  <a:gd name="connsiteX172" fmla="*/ 819714 w 1034979"/>
                  <a:gd name="connsiteY172" fmla="*/ 1025040 h 1505139"/>
                  <a:gd name="connsiteX173" fmla="*/ 730179 w 1034979"/>
                  <a:gd name="connsiteY173" fmla="*/ 1026945 h 1505139"/>
                  <a:gd name="connsiteX174" fmla="*/ 716844 w 1034979"/>
                  <a:gd name="connsiteY174" fmla="*/ 1030755 h 1505139"/>
                  <a:gd name="connsiteX175" fmla="*/ 695889 w 1034979"/>
                  <a:gd name="connsiteY175" fmla="*/ 1032660 h 1505139"/>
                  <a:gd name="connsiteX176" fmla="*/ 669219 w 1034979"/>
                  <a:gd name="connsiteY176" fmla="*/ 1034565 h 1505139"/>
                  <a:gd name="connsiteX177" fmla="*/ 669219 w 1034979"/>
                  <a:gd name="connsiteY177" fmla="*/ 1034565 h 1505139"/>
                  <a:gd name="connsiteX178" fmla="*/ 646359 w 1034979"/>
                  <a:gd name="connsiteY178" fmla="*/ 1038375 h 1505139"/>
                  <a:gd name="connsiteX179" fmla="*/ 642549 w 1034979"/>
                  <a:gd name="connsiteY179" fmla="*/ 1026945 h 1505139"/>
                  <a:gd name="connsiteX180" fmla="*/ 640644 w 1034979"/>
                  <a:gd name="connsiteY180" fmla="*/ 1021230 h 1505139"/>
                  <a:gd name="connsiteX181" fmla="*/ 642549 w 1034979"/>
                  <a:gd name="connsiteY181" fmla="*/ 1004085 h 1505139"/>
                  <a:gd name="connsiteX182" fmla="*/ 644454 w 1034979"/>
                  <a:gd name="connsiteY182" fmla="*/ 998370 h 1505139"/>
                  <a:gd name="connsiteX183" fmla="*/ 661599 w 1034979"/>
                  <a:gd name="connsiteY183" fmla="*/ 988845 h 1505139"/>
                  <a:gd name="connsiteX184" fmla="*/ 673029 w 1034979"/>
                  <a:gd name="connsiteY184" fmla="*/ 981225 h 1505139"/>
                  <a:gd name="connsiteX185" fmla="*/ 674934 w 1034979"/>
                  <a:gd name="connsiteY185" fmla="*/ 975510 h 1505139"/>
                  <a:gd name="connsiteX186" fmla="*/ 680649 w 1034979"/>
                  <a:gd name="connsiteY186" fmla="*/ 973605 h 1505139"/>
                  <a:gd name="connsiteX187" fmla="*/ 686364 w 1034979"/>
                  <a:gd name="connsiteY187" fmla="*/ 969795 h 1505139"/>
                  <a:gd name="connsiteX188" fmla="*/ 695889 w 1034979"/>
                  <a:gd name="connsiteY188" fmla="*/ 960270 h 1505139"/>
                  <a:gd name="connsiteX189" fmla="*/ 705414 w 1034979"/>
                  <a:gd name="connsiteY189" fmla="*/ 948840 h 1505139"/>
                  <a:gd name="connsiteX190" fmla="*/ 716844 w 1034979"/>
                  <a:gd name="connsiteY190" fmla="*/ 941220 h 1505139"/>
                  <a:gd name="connsiteX191" fmla="*/ 732084 w 1034979"/>
                  <a:gd name="connsiteY191" fmla="*/ 927885 h 1505139"/>
                  <a:gd name="connsiteX192" fmla="*/ 741609 w 1034979"/>
                  <a:gd name="connsiteY192" fmla="*/ 916455 h 1505139"/>
                  <a:gd name="connsiteX193" fmla="*/ 753039 w 1034979"/>
                  <a:gd name="connsiteY193" fmla="*/ 906930 h 1505139"/>
                  <a:gd name="connsiteX194" fmla="*/ 758754 w 1034979"/>
                  <a:gd name="connsiteY194" fmla="*/ 895500 h 1505139"/>
                  <a:gd name="connsiteX195" fmla="*/ 760659 w 1034979"/>
                  <a:gd name="connsiteY195" fmla="*/ 889785 h 1505139"/>
                  <a:gd name="connsiteX196" fmla="*/ 766374 w 1034979"/>
                  <a:gd name="connsiteY196" fmla="*/ 878355 h 1505139"/>
                  <a:gd name="connsiteX197" fmla="*/ 764469 w 1034979"/>
                  <a:gd name="connsiteY197" fmla="*/ 863115 h 1505139"/>
                  <a:gd name="connsiteX198" fmla="*/ 758754 w 1034979"/>
                  <a:gd name="connsiteY198" fmla="*/ 861210 h 1505139"/>
                  <a:gd name="connsiteX199" fmla="*/ 737799 w 1034979"/>
                  <a:gd name="connsiteY199" fmla="*/ 863115 h 1505139"/>
                  <a:gd name="connsiteX200" fmla="*/ 732084 w 1034979"/>
                  <a:gd name="connsiteY200" fmla="*/ 866925 h 1505139"/>
                  <a:gd name="connsiteX201" fmla="*/ 720654 w 1034979"/>
                  <a:gd name="connsiteY201" fmla="*/ 870735 h 1505139"/>
                  <a:gd name="connsiteX202" fmla="*/ 716844 w 1034979"/>
                  <a:gd name="connsiteY202" fmla="*/ 876450 h 1505139"/>
                  <a:gd name="connsiteX203" fmla="*/ 711129 w 1034979"/>
                  <a:gd name="connsiteY203" fmla="*/ 878355 h 1505139"/>
                  <a:gd name="connsiteX204" fmla="*/ 705414 w 1034979"/>
                  <a:gd name="connsiteY204" fmla="*/ 882165 h 1505139"/>
                  <a:gd name="connsiteX205" fmla="*/ 699699 w 1034979"/>
                  <a:gd name="connsiteY205" fmla="*/ 887880 h 1505139"/>
                  <a:gd name="connsiteX206" fmla="*/ 692079 w 1034979"/>
                  <a:gd name="connsiteY206" fmla="*/ 891690 h 1505139"/>
                  <a:gd name="connsiteX207" fmla="*/ 650169 w 1034979"/>
                  <a:gd name="connsiteY207" fmla="*/ 920265 h 1505139"/>
                  <a:gd name="connsiteX208" fmla="*/ 636834 w 1034979"/>
                  <a:gd name="connsiteY208" fmla="*/ 931695 h 1505139"/>
                  <a:gd name="connsiteX209" fmla="*/ 627309 w 1034979"/>
                  <a:gd name="connsiteY209" fmla="*/ 948840 h 1505139"/>
                  <a:gd name="connsiteX210" fmla="*/ 602544 w 1034979"/>
                  <a:gd name="connsiteY210" fmla="*/ 954555 h 1505139"/>
                  <a:gd name="connsiteX211" fmla="*/ 589209 w 1034979"/>
                  <a:gd name="connsiteY211" fmla="*/ 958365 h 1505139"/>
                  <a:gd name="connsiteX212" fmla="*/ 573969 w 1034979"/>
                  <a:gd name="connsiteY212" fmla="*/ 956460 h 1505139"/>
                  <a:gd name="connsiteX213" fmla="*/ 562539 w 1034979"/>
                  <a:gd name="connsiteY213" fmla="*/ 952650 h 1505139"/>
                  <a:gd name="connsiteX214" fmla="*/ 551109 w 1034979"/>
                  <a:gd name="connsiteY214" fmla="*/ 948840 h 1505139"/>
                  <a:gd name="connsiteX215" fmla="*/ 539679 w 1034979"/>
                  <a:gd name="connsiteY215" fmla="*/ 945030 h 1505139"/>
                  <a:gd name="connsiteX216" fmla="*/ 533964 w 1034979"/>
                  <a:gd name="connsiteY216" fmla="*/ 943125 h 1505139"/>
                  <a:gd name="connsiteX217" fmla="*/ 528249 w 1034979"/>
                  <a:gd name="connsiteY217" fmla="*/ 939315 h 1505139"/>
                  <a:gd name="connsiteX218" fmla="*/ 516819 w 1034979"/>
                  <a:gd name="connsiteY218" fmla="*/ 933600 h 1505139"/>
                  <a:gd name="connsiteX219" fmla="*/ 509199 w 1034979"/>
                  <a:gd name="connsiteY219" fmla="*/ 922170 h 1505139"/>
                  <a:gd name="connsiteX220" fmla="*/ 505389 w 1034979"/>
                  <a:gd name="connsiteY220" fmla="*/ 901215 h 1505139"/>
                  <a:gd name="connsiteX221" fmla="*/ 507294 w 1034979"/>
                  <a:gd name="connsiteY221" fmla="*/ 836445 h 1505139"/>
                  <a:gd name="connsiteX222" fmla="*/ 513009 w 1034979"/>
                  <a:gd name="connsiteY222" fmla="*/ 823110 h 1505139"/>
                  <a:gd name="connsiteX223" fmla="*/ 503484 w 1034979"/>
                  <a:gd name="connsiteY223" fmla="*/ 346860 h 1505139"/>
                  <a:gd name="connsiteX224" fmla="*/ 499674 w 1034979"/>
                  <a:gd name="connsiteY224" fmla="*/ 55395 h 1505139"/>
                  <a:gd name="connsiteX225" fmla="*/ 490149 w 1034979"/>
                  <a:gd name="connsiteY225" fmla="*/ 28725 h 1505139"/>
                  <a:gd name="connsiteX226" fmla="*/ 488244 w 1034979"/>
                  <a:gd name="connsiteY226" fmla="*/ 23010 h 1505139"/>
                  <a:gd name="connsiteX227" fmla="*/ 484434 w 1034979"/>
                  <a:gd name="connsiteY227" fmla="*/ 17295 h 1505139"/>
                  <a:gd name="connsiteX228" fmla="*/ 478719 w 1034979"/>
                  <a:gd name="connsiteY228" fmla="*/ 5865 h 1505139"/>
                  <a:gd name="connsiteX229" fmla="*/ 429189 w 1034979"/>
                  <a:gd name="connsiteY229" fmla="*/ 150 h 1505139"/>
                  <a:gd name="connsiteX230" fmla="*/ 419664 w 1034979"/>
                  <a:gd name="connsiteY230" fmla="*/ 49680 h 1505139"/>
                  <a:gd name="connsiteX231" fmla="*/ 423474 w 1034979"/>
                  <a:gd name="connsiteY231" fmla="*/ 61110 h 1505139"/>
                  <a:gd name="connsiteX232" fmla="*/ 425379 w 1034979"/>
                  <a:gd name="connsiteY232" fmla="*/ 66825 h 1505139"/>
                  <a:gd name="connsiteX233" fmla="*/ 425379 w 1034979"/>
                  <a:gd name="connsiteY233" fmla="*/ 72540 h 1505139"/>
                  <a:gd name="connsiteX234" fmla="*/ 429189 w 1034979"/>
                  <a:gd name="connsiteY234" fmla="*/ 226845 h 1505139"/>
                  <a:gd name="connsiteX235" fmla="*/ 440619 w 1034979"/>
                  <a:gd name="connsiteY235" fmla="*/ 409725 h 1505139"/>
                  <a:gd name="connsiteX236" fmla="*/ 425379 w 1034979"/>
                  <a:gd name="connsiteY236" fmla="*/ 706905 h 1505139"/>
                  <a:gd name="connsiteX237" fmla="*/ 417759 w 1034979"/>
                  <a:gd name="connsiteY237" fmla="*/ 834540 h 1505139"/>
                  <a:gd name="connsiteX238" fmla="*/ 413949 w 1034979"/>
                  <a:gd name="connsiteY238" fmla="*/ 851685 h 1505139"/>
                  <a:gd name="connsiteX239" fmla="*/ 417759 w 1034979"/>
                  <a:gd name="connsiteY239" fmla="*/ 872640 h 1505139"/>
                  <a:gd name="connsiteX240" fmla="*/ 421569 w 1034979"/>
                  <a:gd name="connsiteY240" fmla="*/ 878355 h 1505139"/>
                  <a:gd name="connsiteX241" fmla="*/ 425379 w 1034979"/>
                  <a:gd name="connsiteY241" fmla="*/ 889785 h 1505139"/>
                  <a:gd name="connsiteX242" fmla="*/ 423474 w 1034979"/>
                  <a:gd name="connsiteY242" fmla="*/ 916455 h 1505139"/>
                  <a:gd name="connsiteX243" fmla="*/ 417759 w 1034979"/>
                  <a:gd name="connsiteY243" fmla="*/ 918360 h 1505139"/>
                  <a:gd name="connsiteX244" fmla="*/ 412044 w 1034979"/>
                  <a:gd name="connsiteY244" fmla="*/ 922170 h 1505139"/>
                  <a:gd name="connsiteX245" fmla="*/ 421569 w 1034979"/>
                  <a:gd name="connsiteY245" fmla="*/ 918360 h 1505139"/>
                  <a:gd name="connsiteX0" fmla="*/ 421569 w 1034979"/>
                  <a:gd name="connsiteY0" fmla="*/ 913977 h 1500756"/>
                  <a:gd name="connsiteX1" fmla="*/ 421569 w 1034979"/>
                  <a:gd name="connsiteY1" fmla="*/ 913977 h 1500756"/>
                  <a:gd name="connsiteX2" fmla="*/ 394899 w 1034979"/>
                  <a:gd name="connsiteY2" fmla="*/ 923502 h 1500756"/>
                  <a:gd name="connsiteX3" fmla="*/ 387279 w 1034979"/>
                  <a:gd name="connsiteY3" fmla="*/ 925407 h 1500756"/>
                  <a:gd name="connsiteX4" fmla="*/ 356799 w 1034979"/>
                  <a:gd name="connsiteY4" fmla="*/ 927312 h 1500756"/>
                  <a:gd name="connsiteX5" fmla="*/ 351084 w 1034979"/>
                  <a:gd name="connsiteY5" fmla="*/ 931122 h 1500756"/>
                  <a:gd name="connsiteX6" fmla="*/ 339654 w 1034979"/>
                  <a:gd name="connsiteY6" fmla="*/ 940647 h 1500756"/>
                  <a:gd name="connsiteX7" fmla="*/ 328224 w 1034979"/>
                  <a:gd name="connsiteY7" fmla="*/ 944457 h 1500756"/>
                  <a:gd name="connsiteX8" fmla="*/ 312984 w 1034979"/>
                  <a:gd name="connsiteY8" fmla="*/ 950172 h 1500756"/>
                  <a:gd name="connsiteX9" fmla="*/ 265359 w 1034979"/>
                  <a:gd name="connsiteY9" fmla="*/ 946362 h 1500756"/>
                  <a:gd name="connsiteX10" fmla="*/ 253929 w 1034979"/>
                  <a:gd name="connsiteY10" fmla="*/ 942552 h 1500756"/>
                  <a:gd name="connsiteX11" fmla="*/ 242499 w 1034979"/>
                  <a:gd name="connsiteY11" fmla="*/ 938742 h 1500756"/>
                  <a:gd name="connsiteX12" fmla="*/ 236784 w 1034979"/>
                  <a:gd name="connsiteY12" fmla="*/ 936837 h 1500756"/>
                  <a:gd name="connsiteX13" fmla="*/ 231069 w 1034979"/>
                  <a:gd name="connsiteY13" fmla="*/ 934932 h 1500756"/>
                  <a:gd name="connsiteX14" fmla="*/ 219639 w 1034979"/>
                  <a:gd name="connsiteY14" fmla="*/ 933027 h 1500756"/>
                  <a:gd name="connsiteX15" fmla="*/ 213924 w 1034979"/>
                  <a:gd name="connsiteY15" fmla="*/ 931122 h 1500756"/>
                  <a:gd name="connsiteX16" fmla="*/ 206304 w 1034979"/>
                  <a:gd name="connsiteY16" fmla="*/ 929217 h 1500756"/>
                  <a:gd name="connsiteX17" fmla="*/ 194874 w 1034979"/>
                  <a:gd name="connsiteY17" fmla="*/ 925407 h 1500756"/>
                  <a:gd name="connsiteX18" fmla="*/ 189159 w 1034979"/>
                  <a:gd name="connsiteY18" fmla="*/ 923502 h 1500756"/>
                  <a:gd name="connsiteX19" fmla="*/ 181539 w 1034979"/>
                  <a:gd name="connsiteY19" fmla="*/ 921597 h 1500756"/>
                  <a:gd name="connsiteX20" fmla="*/ 170109 w 1034979"/>
                  <a:gd name="connsiteY20" fmla="*/ 915882 h 1500756"/>
                  <a:gd name="connsiteX21" fmla="*/ 164394 w 1034979"/>
                  <a:gd name="connsiteY21" fmla="*/ 912072 h 1500756"/>
                  <a:gd name="connsiteX22" fmla="*/ 156774 w 1034979"/>
                  <a:gd name="connsiteY22" fmla="*/ 900642 h 1500756"/>
                  <a:gd name="connsiteX23" fmla="*/ 145344 w 1034979"/>
                  <a:gd name="connsiteY23" fmla="*/ 896832 h 1500756"/>
                  <a:gd name="connsiteX24" fmla="*/ 139629 w 1034979"/>
                  <a:gd name="connsiteY24" fmla="*/ 893022 h 1500756"/>
                  <a:gd name="connsiteX25" fmla="*/ 133914 w 1034979"/>
                  <a:gd name="connsiteY25" fmla="*/ 891117 h 1500756"/>
                  <a:gd name="connsiteX26" fmla="*/ 116769 w 1034979"/>
                  <a:gd name="connsiteY26" fmla="*/ 887307 h 1500756"/>
                  <a:gd name="connsiteX27" fmla="*/ 111054 w 1034979"/>
                  <a:gd name="connsiteY27" fmla="*/ 881592 h 1500756"/>
                  <a:gd name="connsiteX28" fmla="*/ 101529 w 1034979"/>
                  <a:gd name="connsiteY28" fmla="*/ 864447 h 1500756"/>
                  <a:gd name="connsiteX29" fmla="*/ 84384 w 1034979"/>
                  <a:gd name="connsiteY29" fmla="*/ 856827 h 1500756"/>
                  <a:gd name="connsiteX30" fmla="*/ 78669 w 1034979"/>
                  <a:gd name="connsiteY30" fmla="*/ 854922 h 1500756"/>
                  <a:gd name="connsiteX31" fmla="*/ 59619 w 1034979"/>
                  <a:gd name="connsiteY31" fmla="*/ 858732 h 1500756"/>
                  <a:gd name="connsiteX32" fmla="*/ 53904 w 1034979"/>
                  <a:gd name="connsiteY32" fmla="*/ 862542 h 1500756"/>
                  <a:gd name="connsiteX33" fmla="*/ 50094 w 1034979"/>
                  <a:gd name="connsiteY33" fmla="*/ 868257 h 1500756"/>
                  <a:gd name="connsiteX34" fmla="*/ 46284 w 1034979"/>
                  <a:gd name="connsiteY34" fmla="*/ 879687 h 1500756"/>
                  <a:gd name="connsiteX35" fmla="*/ 50094 w 1034979"/>
                  <a:gd name="connsiteY35" fmla="*/ 917787 h 1500756"/>
                  <a:gd name="connsiteX36" fmla="*/ 53904 w 1034979"/>
                  <a:gd name="connsiteY36" fmla="*/ 923502 h 1500756"/>
                  <a:gd name="connsiteX37" fmla="*/ 59619 w 1034979"/>
                  <a:gd name="connsiteY37" fmla="*/ 927312 h 1500756"/>
                  <a:gd name="connsiteX38" fmla="*/ 63429 w 1034979"/>
                  <a:gd name="connsiteY38" fmla="*/ 933027 h 1500756"/>
                  <a:gd name="connsiteX39" fmla="*/ 80574 w 1034979"/>
                  <a:gd name="connsiteY39" fmla="*/ 942552 h 1500756"/>
                  <a:gd name="connsiteX40" fmla="*/ 103434 w 1034979"/>
                  <a:gd name="connsiteY40" fmla="*/ 944457 h 1500756"/>
                  <a:gd name="connsiteX41" fmla="*/ 124389 w 1034979"/>
                  <a:gd name="connsiteY41" fmla="*/ 950172 h 1500756"/>
                  <a:gd name="connsiteX42" fmla="*/ 130104 w 1034979"/>
                  <a:gd name="connsiteY42" fmla="*/ 952077 h 1500756"/>
                  <a:gd name="connsiteX43" fmla="*/ 135819 w 1034979"/>
                  <a:gd name="connsiteY43" fmla="*/ 957792 h 1500756"/>
                  <a:gd name="connsiteX44" fmla="*/ 143439 w 1034979"/>
                  <a:gd name="connsiteY44" fmla="*/ 959697 h 1500756"/>
                  <a:gd name="connsiteX45" fmla="*/ 166299 w 1034979"/>
                  <a:gd name="connsiteY45" fmla="*/ 963507 h 1500756"/>
                  <a:gd name="connsiteX46" fmla="*/ 191064 w 1034979"/>
                  <a:gd name="connsiteY46" fmla="*/ 969222 h 1500756"/>
                  <a:gd name="connsiteX47" fmla="*/ 208209 w 1034979"/>
                  <a:gd name="connsiteY47" fmla="*/ 974937 h 1500756"/>
                  <a:gd name="connsiteX48" fmla="*/ 213924 w 1034979"/>
                  <a:gd name="connsiteY48" fmla="*/ 976842 h 1500756"/>
                  <a:gd name="connsiteX49" fmla="*/ 229164 w 1034979"/>
                  <a:gd name="connsiteY49" fmla="*/ 980652 h 1500756"/>
                  <a:gd name="connsiteX50" fmla="*/ 248214 w 1034979"/>
                  <a:gd name="connsiteY50" fmla="*/ 986367 h 1500756"/>
                  <a:gd name="connsiteX51" fmla="*/ 253929 w 1034979"/>
                  <a:gd name="connsiteY51" fmla="*/ 990177 h 1500756"/>
                  <a:gd name="connsiteX52" fmla="*/ 267264 w 1034979"/>
                  <a:gd name="connsiteY52" fmla="*/ 1005417 h 1500756"/>
                  <a:gd name="connsiteX53" fmla="*/ 272979 w 1034979"/>
                  <a:gd name="connsiteY53" fmla="*/ 1024467 h 1500756"/>
                  <a:gd name="connsiteX54" fmla="*/ 274884 w 1034979"/>
                  <a:gd name="connsiteY54" fmla="*/ 1030182 h 1500756"/>
                  <a:gd name="connsiteX55" fmla="*/ 276789 w 1034979"/>
                  <a:gd name="connsiteY55" fmla="*/ 1035897 h 1500756"/>
                  <a:gd name="connsiteX56" fmla="*/ 278694 w 1034979"/>
                  <a:gd name="connsiteY56" fmla="*/ 1060662 h 1500756"/>
                  <a:gd name="connsiteX57" fmla="*/ 280599 w 1034979"/>
                  <a:gd name="connsiteY57" fmla="*/ 1066377 h 1500756"/>
                  <a:gd name="connsiteX58" fmla="*/ 278694 w 1034979"/>
                  <a:gd name="connsiteY58" fmla="*/ 1085427 h 1500756"/>
                  <a:gd name="connsiteX59" fmla="*/ 276789 w 1034979"/>
                  <a:gd name="connsiteY59" fmla="*/ 1094952 h 1500756"/>
                  <a:gd name="connsiteX60" fmla="*/ 263454 w 1034979"/>
                  <a:gd name="connsiteY60" fmla="*/ 1108287 h 1500756"/>
                  <a:gd name="connsiteX61" fmla="*/ 252024 w 1034979"/>
                  <a:gd name="connsiteY61" fmla="*/ 1115907 h 1500756"/>
                  <a:gd name="connsiteX62" fmla="*/ 240594 w 1034979"/>
                  <a:gd name="connsiteY62" fmla="*/ 1119717 h 1500756"/>
                  <a:gd name="connsiteX63" fmla="*/ 126294 w 1034979"/>
                  <a:gd name="connsiteY63" fmla="*/ 1119717 h 1500756"/>
                  <a:gd name="connsiteX64" fmla="*/ 120579 w 1034979"/>
                  <a:gd name="connsiteY64" fmla="*/ 1121622 h 1500756"/>
                  <a:gd name="connsiteX65" fmla="*/ 105339 w 1034979"/>
                  <a:gd name="connsiteY65" fmla="*/ 1123527 h 1500756"/>
                  <a:gd name="connsiteX66" fmla="*/ 88194 w 1034979"/>
                  <a:gd name="connsiteY66" fmla="*/ 1129242 h 1500756"/>
                  <a:gd name="connsiteX67" fmla="*/ 82479 w 1034979"/>
                  <a:gd name="connsiteY67" fmla="*/ 1131147 h 1500756"/>
                  <a:gd name="connsiteX68" fmla="*/ 76764 w 1034979"/>
                  <a:gd name="connsiteY68" fmla="*/ 1134957 h 1500756"/>
                  <a:gd name="connsiteX69" fmla="*/ 65334 w 1034979"/>
                  <a:gd name="connsiteY69" fmla="*/ 1136862 h 1500756"/>
                  <a:gd name="connsiteX70" fmla="*/ 27234 w 1034979"/>
                  <a:gd name="connsiteY70" fmla="*/ 1138767 h 1500756"/>
                  <a:gd name="connsiteX71" fmla="*/ 15804 w 1034979"/>
                  <a:gd name="connsiteY71" fmla="*/ 1144482 h 1500756"/>
                  <a:gd name="connsiteX72" fmla="*/ 6279 w 1034979"/>
                  <a:gd name="connsiteY72" fmla="*/ 1154007 h 1500756"/>
                  <a:gd name="connsiteX73" fmla="*/ 4374 w 1034979"/>
                  <a:gd name="connsiteY73" fmla="*/ 1159722 h 1500756"/>
                  <a:gd name="connsiteX74" fmla="*/ 564 w 1034979"/>
                  <a:gd name="connsiteY74" fmla="*/ 1165437 h 1500756"/>
                  <a:gd name="connsiteX75" fmla="*/ 6279 w 1034979"/>
                  <a:gd name="connsiteY75" fmla="*/ 1197822 h 1500756"/>
                  <a:gd name="connsiteX76" fmla="*/ 11994 w 1034979"/>
                  <a:gd name="connsiteY76" fmla="*/ 1201632 h 1500756"/>
                  <a:gd name="connsiteX77" fmla="*/ 17709 w 1034979"/>
                  <a:gd name="connsiteY77" fmla="*/ 1203537 h 1500756"/>
                  <a:gd name="connsiteX78" fmla="*/ 145344 w 1034979"/>
                  <a:gd name="connsiteY78" fmla="*/ 1201632 h 1500756"/>
                  <a:gd name="connsiteX79" fmla="*/ 152964 w 1034979"/>
                  <a:gd name="connsiteY79" fmla="*/ 1199727 h 1500756"/>
                  <a:gd name="connsiteX80" fmla="*/ 303459 w 1034979"/>
                  <a:gd name="connsiteY80" fmla="*/ 1194012 h 1500756"/>
                  <a:gd name="connsiteX81" fmla="*/ 318699 w 1034979"/>
                  <a:gd name="connsiteY81" fmla="*/ 1201632 h 1500756"/>
                  <a:gd name="connsiteX82" fmla="*/ 330129 w 1034979"/>
                  <a:gd name="connsiteY82" fmla="*/ 1207347 h 1500756"/>
                  <a:gd name="connsiteX83" fmla="*/ 333939 w 1034979"/>
                  <a:gd name="connsiteY83" fmla="*/ 1213062 h 1500756"/>
                  <a:gd name="connsiteX84" fmla="*/ 339654 w 1034979"/>
                  <a:gd name="connsiteY84" fmla="*/ 1214967 h 1500756"/>
                  <a:gd name="connsiteX85" fmla="*/ 351084 w 1034979"/>
                  <a:gd name="connsiteY85" fmla="*/ 1222587 h 1500756"/>
                  <a:gd name="connsiteX86" fmla="*/ 356799 w 1034979"/>
                  <a:gd name="connsiteY86" fmla="*/ 1226397 h 1500756"/>
                  <a:gd name="connsiteX87" fmla="*/ 360609 w 1034979"/>
                  <a:gd name="connsiteY87" fmla="*/ 1232112 h 1500756"/>
                  <a:gd name="connsiteX88" fmla="*/ 366324 w 1034979"/>
                  <a:gd name="connsiteY88" fmla="*/ 1243542 h 1500756"/>
                  <a:gd name="connsiteX89" fmla="*/ 362514 w 1034979"/>
                  <a:gd name="connsiteY89" fmla="*/ 1270212 h 1500756"/>
                  <a:gd name="connsiteX90" fmla="*/ 358704 w 1034979"/>
                  <a:gd name="connsiteY90" fmla="*/ 1275927 h 1500756"/>
                  <a:gd name="connsiteX91" fmla="*/ 356799 w 1034979"/>
                  <a:gd name="connsiteY91" fmla="*/ 1281642 h 1500756"/>
                  <a:gd name="connsiteX92" fmla="*/ 352989 w 1034979"/>
                  <a:gd name="connsiteY92" fmla="*/ 1287357 h 1500756"/>
                  <a:gd name="connsiteX93" fmla="*/ 351084 w 1034979"/>
                  <a:gd name="connsiteY93" fmla="*/ 1293072 h 1500756"/>
                  <a:gd name="connsiteX94" fmla="*/ 347274 w 1034979"/>
                  <a:gd name="connsiteY94" fmla="*/ 1298787 h 1500756"/>
                  <a:gd name="connsiteX95" fmla="*/ 330129 w 1034979"/>
                  <a:gd name="connsiteY95" fmla="*/ 1365462 h 1500756"/>
                  <a:gd name="connsiteX96" fmla="*/ 328224 w 1034979"/>
                  <a:gd name="connsiteY96" fmla="*/ 1416897 h 1500756"/>
                  <a:gd name="connsiteX97" fmla="*/ 330129 w 1034979"/>
                  <a:gd name="connsiteY97" fmla="*/ 1441662 h 1500756"/>
                  <a:gd name="connsiteX98" fmla="*/ 332034 w 1034979"/>
                  <a:gd name="connsiteY98" fmla="*/ 1447377 h 1500756"/>
                  <a:gd name="connsiteX99" fmla="*/ 335844 w 1034979"/>
                  <a:gd name="connsiteY99" fmla="*/ 1451187 h 1500756"/>
                  <a:gd name="connsiteX100" fmla="*/ 364419 w 1034979"/>
                  <a:gd name="connsiteY100" fmla="*/ 1496907 h 1500756"/>
                  <a:gd name="connsiteX101" fmla="*/ 387279 w 1034979"/>
                  <a:gd name="connsiteY101" fmla="*/ 1498812 h 1500756"/>
                  <a:gd name="connsiteX102" fmla="*/ 392994 w 1034979"/>
                  <a:gd name="connsiteY102" fmla="*/ 1493097 h 1500756"/>
                  <a:gd name="connsiteX103" fmla="*/ 394899 w 1034979"/>
                  <a:gd name="connsiteY103" fmla="*/ 1481667 h 1500756"/>
                  <a:gd name="connsiteX104" fmla="*/ 396804 w 1034979"/>
                  <a:gd name="connsiteY104" fmla="*/ 1475952 h 1500756"/>
                  <a:gd name="connsiteX105" fmla="*/ 398709 w 1034979"/>
                  <a:gd name="connsiteY105" fmla="*/ 1458807 h 1500756"/>
                  <a:gd name="connsiteX106" fmla="*/ 400614 w 1034979"/>
                  <a:gd name="connsiteY106" fmla="*/ 1445472 h 1500756"/>
                  <a:gd name="connsiteX107" fmla="*/ 404424 w 1034979"/>
                  <a:gd name="connsiteY107" fmla="*/ 1388322 h 1500756"/>
                  <a:gd name="connsiteX108" fmla="*/ 410139 w 1034979"/>
                  <a:gd name="connsiteY108" fmla="*/ 1376892 h 1500756"/>
                  <a:gd name="connsiteX109" fmla="*/ 413949 w 1034979"/>
                  <a:gd name="connsiteY109" fmla="*/ 1363557 h 1500756"/>
                  <a:gd name="connsiteX110" fmla="*/ 415854 w 1034979"/>
                  <a:gd name="connsiteY110" fmla="*/ 1357842 h 1500756"/>
                  <a:gd name="connsiteX111" fmla="*/ 417759 w 1034979"/>
                  <a:gd name="connsiteY111" fmla="*/ 1344507 h 1500756"/>
                  <a:gd name="connsiteX112" fmla="*/ 421569 w 1034979"/>
                  <a:gd name="connsiteY112" fmla="*/ 1333077 h 1500756"/>
                  <a:gd name="connsiteX113" fmla="*/ 427284 w 1034979"/>
                  <a:gd name="connsiteY113" fmla="*/ 1319742 h 1500756"/>
                  <a:gd name="connsiteX114" fmla="*/ 436809 w 1034979"/>
                  <a:gd name="connsiteY114" fmla="*/ 1308312 h 1500756"/>
                  <a:gd name="connsiteX115" fmla="*/ 450144 w 1034979"/>
                  <a:gd name="connsiteY115" fmla="*/ 1293072 h 1500756"/>
                  <a:gd name="connsiteX116" fmla="*/ 457764 w 1034979"/>
                  <a:gd name="connsiteY116" fmla="*/ 1281642 h 1500756"/>
                  <a:gd name="connsiteX117" fmla="*/ 461574 w 1034979"/>
                  <a:gd name="connsiteY117" fmla="*/ 1270212 h 1500756"/>
                  <a:gd name="connsiteX118" fmla="*/ 465384 w 1034979"/>
                  <a:gd name="connsiteY118" fmla="*/ 1254972 h 1500756"/>
                  <a:gd name="connsiteX119" fmla="*/ 467289 w 1034979"/>
                  <a:gd name="connsiteY119" fmla="*/ 1249257 h 1500756"/>
                  <a:gd name="connsiteX120" fmla="*/ 507294 w 1034979"/>
                  <a:gd name="connsiteY120" fmla="*/ 1243542 h 1500756"/>
                  <a:gd name="connsiteX121" fmla="*/ 535869 w 1034979"/>
                  <a:gd name="connsiteY121" fmla="*/ 1234017 h 1500756"/>
                  <a:gd name="connsiteX122" fmla="*/ 541584 w 1034979"/>
                  <a:gd name="connsiteY122" fmla="*/ 1232112 h 1500756"/>
                  <a:gd name="connsiteX123" fmla="*/ 547299 w 1034979"/>
                  <a:gd name="connsiteY123" fmla="*/ 1230207 h 1500756"/>
                  <a:gd name="connsiteX124" fmla="*/ 554919 w 1034979"/>
                  <a:gd name="connsiteY124" fmla="*/ 1228302 h 1500756"/>
                  <a:gd name="connsiteX125" fmla="*/ 573969 w 1034979"/>
                  <a:gd name="connsiteY125" fmla="*/ 1220682 h 1500756"/>
                  <a:gd name="connsiteX126" fmla="*/ 585399 w 1034979"/>
                  <a:gd name="connsiteY126" fmla="*/ 1216872 h 1500756"/>
                  <a:gd name="connsiteX127" fmla="*/ 720654 w 1034979"/>
                  <a:gd name="connsiteY127" fmla="*/ 1300692 h 1500756"/>
                  <a:gd name="connsiteX128" fmla="*/ 733989 w 1034979"/>
                  <a:gd name="connsiteY128" fmla="*/ 1310217 h 1500756"/>
                  <a:gd name="connsiteX129" fmla="*/ 743514 w 1034979"/>
                  <a:gd name="connsiteY129" fmla="*/ 1312122 h 1500756"/>
                  <a:gd name="connsiteX130" fmla="*/ 749229 w 1034979"/>
                  <a:gd name="connsiteY130" fmla="*/ 1314027 h 1500756"/>
                  <a:gd name="connsiteX131" fmla="*/ 762564 w 1034979"/>
                  <a:gd name="connsiteY131" fmla="*/ 1319742 h 1500756"/>
                  <a:gd name="connsiteX132" fmla="*/ 777804 w 1034979"/>
                  <a:gd name="connsiteY132" fmla="*/ 1317837 h 1500756"/>
                  <a:gd name="connsiteX133" fmla="*/ 789234 w 1034979"/>
                  <a:gd name="connsiteY133" fmla="*/ 1312122 h 1500756"/>
                  <a:gd name="connsiteX134" fmla="*/ 794949 w 1034979"/>
                  <a:gd name="connsiteY134" fmla="*/ 1310217 h 1500756"/>
                  <a:gd name="connsiteX135" fmla="*/ 802569 w 1034979"/>
                  <a:gd name="connsiteY135" fmla="*/ 1293072 h 1500756"/>
                  <a:gd name="connsiteX136" fmla="*/ 800664 w 1034979"/>
                  <a:gd name="connsiteY136" fmla="*/ 1268307 h 1500756"/>
                  <a:gd name="connsiteX137" fmla="*/ 798759 w 1034979"/>
                  <a:gd name="connsiteY137" fmla="*/ 1262592 h 1500756"/>
                  <a:gd name="connsiteX138" fmla="*/ 796854 w 1034979"/>
                  <a:gd name="connsiteY138" fmla="*/ 1254972 h 1500756"/>
                  <a:gd name="connsiteX139" fmla="*/ 783519 w 1034979"/>
                  <a:gd name="connsiteY139" fmla="*/ 1237827 h 1500756"/>
                  <a:gd name="connsiteX140" fmla="*/ 773994 w 1034979"/>
                  <a:gd name="connsiteY140" fmla="*/ 1232112 h 1500756"/>
                  <a:gd name="connsiteX141" fmla="*/ 648264 w 1034979"/>
                  <a:gd name="connsiteY141" fmla="*/ 1140672 h 1500756"/>
                  <a:gd name="connsiteX142" fmla="*/ 644454 w 1034979"/>
                  <a:gd name="connsiteY142" fmla="*/ 1123527 h 1500756"/>
                  <a:gd name="connsiteX143" fmla="*/ 646359 w 1034979"/>
                  <a:gd name="connsiteY143" fmla="*/ 1115907 h 1500756"/>
                  <a:gd name="connsiteX144" fmla="*/ 650169 w 1034979"/>
                  <a:gd name="connsiteY144" fmla="*/ 1098762 h 1500756"/>
                  <a:gd name="connsiteX145" fmla="*/ 653979 w 1034979"/>
                  <a:gd name="connsiteY145" fmla="*/ 1093047 h 1500756"/>
                  <a:gd name="connsiteX146" fmla="*/ 655884 w 1034979"/>
                  <a:gd name="connsiteY146" fmla="*/ 1087332 h 1500756"/>
                  <a:gd name="connsiteX147" fmla="*/ 661599 w 1034979"/>
                  <a:gd name="connsiteY147" fmla="*/ 1085427 h 1500756"/>
                  <a:gd name="connsiteX148" fmla="*/ 671124 w 1034979"/>
                  <a:gd name="connsiteY148" fmla="*/ 1073997 h 1500756"/>
                  <a:gd name="connsiteX149" fmla="*/ 724464 w 1034979"/>
                  <a:gd name="connsiteY149" fmla="*/ 1066377 h 1500756"/>
                  <a:gd name="connsiteX150" fmla="*/ 842574 w 1034979"/>
                  <a:gd name="connsiteY150" fmla="*/ 1068282 h 1500756"/>
                  <a:gd name="connsiteX151" fmla="*/ 871149 w 1034979"/>
                  <a:gd name="connsiteY151" fmla="*/ 1070187 h 1500756"/>
                  <a:gd name="connsiteX152" fmla="*/ 899724 w 1034979"/>
                  <a:gd name="connsiteY152" fmla="*/ 1075902 h 1500756"/>
                  <a:gd name="connsiteX153" fmla="*/ 922584 w 1034979"/>
                  <a:gd name="connsiteY153" fmla="*/ 1079712 h 1500756"/>
                  <a:gd name="connsiteX154" fmla="*/ 951159 w 1034979"/>
                  <a:gd name="connsiteY154" fmla="*/ 1085427 h 1500756"/>
                  <a:gd name="connsiteX155" fmla="*/ 956874 w 1034979"/>
                  <a:gd name="connsiteY155" fmla="*/ 1085427 h 1500756"/>
                  <a:gd name="connsiteX156" fmla="*/ 1002594 w 1034979"/>
                  <a:gd name="connsiteY156" fmla="*/ 1083522 h 1500756"/>
                  <a:gd name="connsiteX157" fmla="*/ 1031169 w 1034979"/>
                  <a:gd name="connsiteY157" fmla="*/ 1075902 h 1500756"/>
                  <a:gd name="connsiteX158" fmla="*/ 1034979 w 1034979"/>
                  <a:gd name="connsiteY158" fmla="*/ 1070187 h 1500756"/>
                  <a:gd name="connsiteX159" fmla="*/ 1033074 w 1034979"/>
                  <a:gd name="connsiteY159" fmla="*/ 1051137 h 1500756"/>
                  <a:gd name="connsiteX160" fmla="*/ 1027359 w 1034979"/>
                  <a:gd name="connsiteY160" fmla="*/ 1047327 h 1500756"/>
                  <a:gd name="connsiteX161" fmla="*/ 1012119 w 1034979"/>
                  <a:gd name="connsiteY161" fmla="*/ 1045422 h 1500756"/>
                  <a:gd name="connsiteX162" fmla="*/ 1006404 w 1034979"/>
                  <a:gd name="connsiteY162" fmla="*/ 1043517 h 1500756"/>
                  <a:gd name="connsiteX163" fmla="*/ 998784 w 1034979"/>
                  <a:gd name="connsiteY163" fmla="*/ 1041612 h 1500756"/>
                  <a:gd name="connsiteX164" fmla="*/ 987354 w 1034979"/>
                  <a:gd name="connsiteY164" fmla="*/ 1033992 h 1500756"/>
                  <a:gd name="connsiteX165" fmla="*/ 975924 w 1034979"/>
                  <a:gd name="connsiteY165" fmla="*/ 1030182 h 1500756"/>
                  <a:gd name="connsiteX166" fmla="*/ 970209 w 1034979"/>
                  <a:gd name="connsiteY166" fmla="*/ 1028277 h 1500756"/>
                  <a:gd name="connsiteX167" fmla="*/ 962589 w 1034979"/>
                  <a:gd name="connsiteY167" fmla="*/ 1026372 h 1500756"/>
                  <a:gd name="connsiteX168" fmla="*/ 956874 w 1034979"/>
                  <a:gd name="connsiteY168" fmla="*/ 1024467 h 1500756"/>
                  <a:gd name="connsiteX169" fmla="*/ 935919 w 1034979"/>
                  <a:gd name="connsiteY169" fmla="*/ 1018752 h 1500756"/>
                  <a:gd name="connsiteX170" fmla="*/ 930204 w 1034979"/>
                  <a:gd name="connsiteY170" fmla="*/ 1016847 h 1500756"/>
                  <a:gd name="connsiteX171" fmla="*/ 825429 w 1034979"/>
                  <a:gd name="connsiteY171" fmla="*/ 1018752 h 1500756"/>
                  <a:gd name="connsiteX172" fmla="*/ 819714 w 1034979"/>
                  <a:gd name="connsiteY172" fmla="*/ 1020657 h 1500756"/>
                  <a:gd name="connsiteX173" fmla="*/ 730179 w 1034979"/>
                  <a:gd name="connsiteY173" fmla="*/ 1022562 h 1500756"/>
                  <a:gd name="connsiteX174" fmla="*/ 716844 w 1034979"/>
                  <a:gd name="connsiteY174" fmla="*/ 1026372 h 1500756"/>
                  <a:gd name="connsiteX175" fmla="*/ 695889 w 1034979"/>
                  <a:gd name="connsiteY175" fmla="*/ 1028277 h 1500756"/>
                  <a:gd name="connsiteX176" fmla="*/ 669219 w 1034979"/>
                  <a:gd name="connsiteY176" fmla="*/ 1030182 h 1500756"/>
                  <a:gd name="connsiteX177" fmla="*/ 669219 w 1034979"/>
                  <a:gd name="connsiteY177" fmla="*/ 1030182 h 1500756"/>
                  <a:gd name="connsiteX178" fmla="*/ 646359 w 1034979"/>
                  <a:gd name="connsiteY178" fmla="*/ 1033992 h 1500756"/>
                  <a:gd name="connsiteX179" fmla="*/ 642549 w 1034979"/>
                  <a:gd name="connsiteY179" fmla="*/ 1022562 h 1500756"/>
                  <a:gd name="connsiteX180" fmla="*/ 640644 w 1034979"/>
                  <a:gd name="connsiteY180" fmla="*/ 1016847 h 1500756"/>
                  <a:gd name="connsiteX181" fmla="*/ 642549 w 1034979"/>
                  <a:gd name="connsiteY181" fmla="*/ 999702 h 1500756"/>
                  <a:gd name="connsiteX182" fmla="*/ 644454 w 1034979"/>
                  <a:gd name="connsiteY182" fmla="*/ 993987 h 1500756"/>
                  <a:gd name="connsiteX183" fmla="*/ 661599 w 1034979"/>
                  <a:gd name="connsiteY183" fmla="*/ 984462 h 1500756"/>
                  <a:gd name="connsiteX184" fmla="*/ 673029 w 1034979"/>
                  <a:gd name="connsiteY184" fmla="*/ 976842 h 1500756"/>
                  <a:gd name="connsiteX185" fmla="*/ 674934 w 1034979"/>
                  <a:gd name="connsiteY185" fmla="*/ 971127 h 1500756"/>
                  <a:gd name="connsiteX186" fmla="*/ 680649 w 1034979"/>
                  <a:gd name="connsiteY186" fmla="*/ 969222 h 1500756"/>
                  <a:gd name="connsiteX187" fmla="*/ 686364 w 1034979"/>
                  <a:gd name="connsiteY187" fmla="*/ 965412 h 1500756"/>
                  <a:gd name="connsiteX188" fmla="*/ 695889 w 1034979"/>
                  <a:gd name="connsiteY188" fmla="*/ 955887 h 1500756"/>
                  <a:gd name="connsiteX189" fmla="*/ 705414 w 1034979"/>
                  <a:gd name="connsiteY189" fmla="*/ 944457 h 1500756"/>
                  <a:gd name="connsiteX190" fmla="*/ 716844 w 1034979"/>
                  <a:gd name="connsiteY190" fmla="*/ 936837 h 1500756"/>
                  <a:gd name="connsiteX191" fmla="*/ 732084 w 1034979"/>
                  <a:gd name="connsiteY191" fmla="*/ 923502 h 1500756"/>
                  <a:gd name="connsiteX192" fmla="*/ 741609 w 1034979"/>
                  <a:gd name="connsiteY192" fmla="*/ 912072 h 1500756"/>
                  <a:gd name="connsiteX193" fmla="*/ 753039 w 1034979"/>
                  <a:gd name="connsiteY193" fmla="*/ 902547 h 1500756"/>
                  <a:gd name="connsiteX194" fmla="*/ 758754 w 1034979"/>
                  <a:gd name="connsiteY194" fmla="*/ 891117 h 1500756"/>
                  <a:gd name="connsiteX195" fmla="*/ 760659 w 1034979"/>
                  <a:gd name="connsiteY195" fmla="*/ 885402 h 1500756"/>
                  <a:gd name="connsiteX196" fmla="*/ 766374 w 1034979"/>
                  <a:gd name="connsiteY196" fmla="*/ 873972 h 1500756"/>
                  <a:gd name="connsiteX197" fmla="*/ 764469 w 1034979"/>
                  <a:gd name="connsiteY197" fmla="*/ 858732 h 1500756"/>
                  <a:gd name="connsiteX198" fmla="*/ 758754 w 1034979"/>
                  <a:gd name="connsiteY198" fmla="*/ 856827 h 1500756"/>
                  <a:gd name="connsiteX199" fmla="*/ 737799 w 1034979"/>
                  <a:gd name="connsiteY199" fmla="*/ 858732 h 1500756"/>
                  <a:gd name="connsiteX200" fmla="*/ 732084 w 1034979"/>
                  <a:gd name="connsiteY200" fmla="*/ 862542 h 1500756"/>
                  <a:gd name="connsiteX201" fmla="*/ 720654 w 1034979"/>
                  <a:gd name="connsiteY201" fmla="*/ 866352 h 1500756"/>
                  <a:gd name="connsiteX202" fmla="*/ 716844 w 1034979"/>
                  <a:gd name="connsiteY202" fmla="*/ 872067 h 1500756"/>
                  <a:gd name="connsiteX203" fmla="*/ 711129 w 1034979"/>
                  <a:gd name="connsiteY203" fmla="*/ 873972 h 1500756"/>
                  <a:gd name="connsiteX204" fmla="*/ 705414 w 1034979"/>
                  <a:gd name="connsiteY204" fmla="*/ 877782 h 1500756"/>
                  <a:gd name="connsiteX205" fmla="*/ 699699 w 1034979"/>
                  <a:gd name="connsiteY205" fmla="*/ 883497 h 1500756"/>
                  <a:gd name="connsiteX206" fmla="*/ 692079 w 1034979"/>
                  <a:gd name="connsiteY206" fmla="*/ 887307 h 1500756"/>
                  <a:gd name="connsiteX207" fmla="*/ 650169 w 1034979"/>
                  <a:gd name="connsiteY207" fmla="*/ 915882 h 1500756"/>
                  <a:gd name="connsiteX208" fmla="*/ 636834 w 1034979"/>
                  <a:gd name="connsiteY208" fmla="*/ 927312 h 1500756"/>
                  <a:gd name="connsiteX209" fmla="*/ 627309 w 1034979"/>
                  <a:gd name="connsiteY209" fmla="*/ 944457 h 1500756"/>
                  <a:gd name="connsiteX210" fmla="*/ 602544 w 1034979"/>
                  <a:gd name="connsiteY210" fmla="*/ 950172 h 1500756"/>
                  <a:gd name="connsiteX211" fmla="*/ 589209 w 1034979"/>
                  <a:gd name="connsiteY211" fmla="*/ 953982 h 1500756"/>
                  <a:gd name="connsiteX212" fmla="*/ 573969 w 1034979"/>
                  <a:gd name="connsiteY212" fmla="*/ 952077 h 1500756"/>
                  <a:gd name="connsiteX213" fmla="*/ 562539 w 1034979"/>
                  <a:gd name="connsiteY213" fmla="*/ 948267 h 1500756"/>
                  <a:gd name="connsiteX214" fmla="*/ 551109 w 1034979"/>
                  <a:gd name="connsiteY214" fmla="*/ 944457 h 1500756"/>
                  <a:gd name="connsiteX215" fmla="*/ 539679 w 1034979"/>
                  <a:gd name="connsiteY215" fmla="*/ 940647 h 1500756"/>
                  <a:gd name="connsiteX216" fmla="*/ 533964 w 1034979"/>
                  <a:gd name="connsiteY216" fmla="*/ 938742 h 1500756"/>
                  <a:gd name="connsiteX217" fmla="*/ 528249 w 1034979"/>
                  <a:gd name="connsiteY217" fmla="*/ 934932 h 1500756"/>
                  <a:gd name="connsiteX218" fmla="*/ 516819 w 1034979"/>
                  <a:gd name="connsiteY218" fmla="*/ 929217 h 1500756"/>
                  <a:gd name="connsiteX219" fmla="*/ 509199 w 1034979"/>
                  <a:gd name="connsiteY219" fmla="*/ 917787 h 1500756"/>
                  <a:gd name="connsiteX220" fmla="*/ 505389 w 1034979"/>
                  <a:gd name="connsiteY220" fmla="*/ 896832 h 1500756"/>
                  <a:gd name="connsiteX221" fmla="*/ 507294 w 1034979"/>
                  <a:gd name="connsiteY221" fmla="*/ 832062 h 1500756"/>
                  <a:gd name="connsiteX222" fmla="*/ 513009 w 1034979"/>
                  <a:gd name="connsiteY222" fmla="*/ 818727 h 1500756"/>
                  <a:gd name="connsiteX223" fmla="*/ 503484 w 1034979"/>
                  <a:gd name="connsiteY223" fmla="*/ 342477 h 1500756"/>
                  <a:gd name="connsiteX224" fmla="*/ 499674 w 1034979"/>
                  <a:gd name="connsiteY224" fmla="*/ 51012 h 1500756"/>
                  <a:gd name="connsiteX225" fmla="*/ 490149 w 1034979"/>
                  <a:gd name="connsiteY225" fmla="*/ 24342 h 1500756"/>
                  <a:gd name="connsiteX226" fmla="*/ 488244 w 1034979"/>
                  <a:gd name="connsiteY226" fmla="*/ 18627 h 1500756"/>
                  <a:gd name="connsiteX227" fmla="*/ 484434 w 1034979"/>
                  <a:gd name="connsiteY227" fmla="*/ 12912 h 1500756"/>
                  <a:gd name="connsiteX228" fmla="*/ 478719 w 1034979"/>
                  <a:gd name="connsiteY228" fmla="*/ 1482 h 1500756"/>
                  <a:gd name="connsiteX229" fmla="*/ 419664 w 1034979"/>
                  <a:gd name="connsiteY229" fmla="*/ 45297 h 1500756"/>
                  <a:gd name="connsiteX230" fmla="*/ 423474 w 1034979"/>
                  <a:gd name="connsiteY230" fmla="*/ 56727 h 1500756"/>
                  <a:gd name="connsiteX231" fmla="*/ 425379 w 1034979"/>
                  <a:gd name="connsiteY231" fmla="*/ 62442 h 1500756"/>
                  <a:gd name="connsiteX232" fmla="*/ 425379 w 1034979"/>
                  <a:gd name="connsiteY232" fmla="*/ 68157 h 1500756"/>
                  <a:gd name="connsiteX233" fmla="*/ 429189 w 1034979"/>
                  <a:gd name="connsiteY233" fmla="*/ 222462 h 1500756"/>
                  <a:gd name="connsiteX234" fmla="*/ 440619 w 1034979"/>
                  <a:gd name="connsiteY234" fmla="*/ 405342 h 1500756"/>
                  <a:gd name="connsiteX235" fmla="*/ 425379 w 1034979"/>
                  <a:gd name="connsiteY235" fmla="*/ 702522 h 1500756"/>
                  <a:gd name="connsiteX236" fmla="*/ 417759 w 1034979"/>
                  <a:gd name="connsiteY236" fmla="*/ 830157 h 1500756"/>
                  <a:gd name="connsiteX237" fmla="*/ 413949 w 1034979"/>
                  <a:gd name="connsiteY237" fmla="*/ 847302 h 1500756"/>
                  <a:gd name="connsiteX238" fmla="*/ 417759 w 1034979"/>
                  <a:gd name="connsiteY238" fmla="*/ 868257 h 1500756"/>
                  <a:gd name="connsiteX239" fmla="*/ 421569 w 1034979"/>
                  <a:gd name="connsiteY239" fmla="*/ 873972 h 1500756"/>
                  <a:gd name="connsiteX240" fmla="*/ 425379 w 1034979"/>
                  <a:gd name="connsiteY240" fmla="*/ 885402 h 1500756"/>
                  <a:gd name="connsiteX241" fmla="*/ 423474 w 1034979"/>
                  <a:gd name="connsiteY241" fmla="*/ 912072 h 1500756"/>
                  <a:gd name="connsiteX242" fmla="*/ 417759 w 1034979"/>
                  <a:gd name="connsiteY242" fmla="*/ 913977 h 1500756"/>
                  <a:gd name="connsiteX243" fmla="*/ 412044 w 1034979"/>
                  <a:gd name="connsiteY243" fmla="*/ 917787 h 1500756"/>
                  <a:gd name="connsiteX244" fmla="*/ 421569 w 1034979"/>
                  <a:gd name="connsiteY244" fmla="*/ 913977 h 1500756"/>
                  <a:gd name="connsiteX0" fmla="*/ 421569 w 1034979"/>
                  <a:gd name="connsiteY0" fmla="*/ 902362 h 1489141"/>
                  <a:gd name="connsiteX1" fmla="*/ 421569 w 1034979"/>
                  <a:gd name="connsiteY1" fmla="*/ 902362 h 1489141"/>
                  <a:gd name="connsiteX2" fmla="*/ 394899 w 1034979"/>
                  <a:gd name="connsiteY2" fmla="*/ 911887 h 1489141"/>
                  <a:gd name="connsiteX3" fmla="*/ 387279 w 1034979"/>
                  <a:gd name="connsiteY3" fmla="*/ 913792 h 1489141"/>
                  <a:gd name="connsiteX4" fmla="*/ 356799 w 1034979"/>
                  <a:gd name="connsiteY4" fmla="*/ 915697 h 1489141"/>
                  <a:gd name="connsiteX5" fmla="*/ 351084 w 1034979"/>
                  <a:gd name="connsiteY5" fmla="*/ 919507 h 1489141"/>
                  <a:gd name="connsiteX6" fmla="*/ 339654 w 1034979"/>
                  <a:gd name="connsiteY6" fmla="*/ 929032 h 1489141"/>
                  <a:gd name="connsiteX7" fmla="*/ 328224 w 1034979"/>
                  <a:gd name="connsiteY7" fmla="*/ 932842 h 1489141"/>
                  <a:gd name="connsiteX8" fmla="*/ 312984 w 1034979"/>
                  <a:gd name="connsiteY8" fmla="*/ 938557 h 1489141"/>
                  <a:gd name="connsiteX9" fmla="*/ 265359 w 1034979"/>
                  <a:gd name="connsiteY9" fmla="*/ 934747 h 1489141"/>
                  <a:gd name="connsiteX10" fmla="*/ 253929 w 1034979"/>
                  <a:gd name="connsiteY10" fmla="*/ 930937 h 1489141"/>
                  <a:gd name="connsiteX11" fmla="*/ 242499 w 1034979"/>
                  <a:gd name="connsiteY11" fmla="*/ 927127 h 1489141"/>
                  <a:gd name="connsiteX12" fmla="*/ 236784 w 1034979"/>
                  <a:gd name="connsiteY12" fmla="*/ 925222 h 1489141"/>
                  <a:gd name="connsiteX13" fmla="*/ 231069 w 1034979"/>
                  <a:gd name="connsiteY13" fmla="*/ 923317 h 1489141"/>
                  <a:gd name="connsiteX14" fmla="*/ 219639 w 1034979"/>
                  <a:gd name="connsiteY14" fmla="*/ 921412 h 1489141"/>
                  <a:gd name="connsiteX15" fmla="*/ 213924 w 1034979"/>
                  <a:gd name="connsiteY15" fmla="*/ 919507 h 1489141"/>
                  <a:gd name="connsiteX16" fmla="*/ 206304 w 1034979"/>
                  <a:gd name="connsiteY16" fmla="*/ 917602 h 1489141"/>
                  <a:gd name="connsiteX17" fmla="*/ 194874 w 1034979"/>
                  <a:gd name="connsiteY17" fmla="*/ 913792 h 1489141"/>
                  <a:gd name="connsiteX18" fmla="*/ 189159 w 1034979"/>
                  <a:gd name="connsiteY18" fmla="*/ 911887 h 1489141"/>
                  <a:gd name="connsiteX19" fmla="*/ 181539 w 1034979"/>
                  <a:gd name="connsiteY19" fmla="*/ 909982 h 1489141"/>
                  <a:gd name="connsiteX20" fmla="*/ 170109 w 1034979"/>
                  <a:gd name="connsiteY20" fmla="*/ 904267 h 1489141"/>
                  <a:gd name="connsiteX21" fmla="*/ 164394 w 1034979"/>
                  <a:gd name="connsiteY21" fmla="*/ 900457 h 1489141"/>
                  <a:gd name="connsiteX22" fmla="*/ 156774 w 1034979"/>
                  <a:gd name="connsiteY22" fmla="*/ 889027 h 1489141"/>
                  <a:gd name="connsiteX23" fmla="*/ 145344 w 1034979"/>
                  <a:gd name="connsiteY23" fmla="*/ 885217 h 1489141"/>
                  <a:gd name="connsiteX24" fmla="*/ 139629 w 1034979"/>
                  <a:gd name="connsiteY24" fmla="*/ 881407 h 1489141"/>
                  <a:gd name="connsiteX25" fmla="*/ 133914 w 1034979"/>
                  <a:gd name="connsiteY25" fmla="*/ 879502 h 1489141"/>
                  <a:gd name="connsiteX26" fmla="*/ 116769 w 1034979"/>
                  <a:gd name="connsiteY26" fmla="*/ 875692 h 1489141"/>
                  <a:gd name="connsiteX27" fmla="*/ 111054 w 1034979"/>
                  <a:gd name="connsiteY27" fmla="*/ 869977 h 1489141"/>
                  <a:gd name="connsiteX28" fmla="*/ 101529 w 1034979"/>
                  <a:gd name="connsiteY28" fmla="*/ 852832 h 1489141"/>
                  <a:gd name="connsiteX29" fmla="*/ 84384 w 1034979"/>
                  <a:gd name="connsiteY29" fmla="*/ 845212 h 1489141"/>
                  <a:gd name="connsiteX30" fmla="*/ 78669 w 1034979"/>
                  <a:gd name="connsiteY30" fmla="*/ 843307 h 1489141"/>
                  <a:gd name="connsiteX31" fmla="*/ 59619 w 1034979"/>
                  <a:gd name="connsiteY31" fmla="*/ 847117 h 1489141"/>
                  <a:gd name="connsiteX32" fmla="*/ 53904 w 1034979"/>
                  <a:gd name="connsiteY32" fmla="*/ 850927 h 1489141"/>
                  <a:gd name="connsiteX33" fmla="*/ 50094 w 1034979"/>
                  <a:gd name="connsiteY33" fmla="*/ 856642 h 1489141"/>
                  <a:gd name="connsiteX34" fmla="*/ 46284 w 1034979"/>
                  <a:gd name="connsiteY34" fmla="*/ 868072 h 1489141"/>
                  <a:gd name="connsiteX35" fmla="*/ 50094 w 1034979"/>
                  <a:gd name="connsiteY35" fmla="*/ 906172 h 1489141"/>
                  <a:gd name="connsiteX36" fmla="*/ 53904 w 1034979"/>
                  <a:gd name="connsiteY36" fmla="*/ 911887 h 1489141"/>
                  <a:gd name="connsiteX37" fmla="*/ 59619 w 1034979"/>
                  <a:gd name="connsiteY37" fmla="*/ 915697 h 1489141"/>
                  <a:gd name="connsiteX38" fmla="*/ 63429 w 1034979"/>
                  <a:gd name="connsiteY38" fmla="*/ 921412 h 1489141"/>
                  <a:gd name="connsiteX39" fmla="*/ 80574 w 1034979"/>
                  <a:gd name="connsiteY39" fmla="*/ 930937 h 1489141"/>
                  <a:gd name="connsiteX40" fmla="*/ 103434 w 1034979"/>
                  <a:gd name="connsiteY40" fmla="*/ 932842 h 1489141"/>
                  <a:gd name="connsiteX41" fmla="*/ 124389 w 1034979"/>
                  <a:gd name="connsiteY41" fmla="*/ 938557 h 1489141"/>
                  <a:gd name="connsiteX42" fmla="*/ 130104 w 1034979"/>
                  <a:gd name="connsiteY42" fmla="*/ 940462 h 1489141"/>
                  <a:gd name="connsiteX43" fmla="*/ 135819 w 1034979"/>
                  <a:gd name="connsiteY43" fmla="*/ 946177 h 1489141"/>
                  <a:gd name="connsiteX44" fmla="*/ 143439 w 1034979"/>
                  <a:gd name="connsiteY44" fmla="*/ 948082 h 1489141"/>
                  <a:gd name="connsiteX45" fmla="*/ 166299 w 1034979"/>
                  <a:gd name="connsiteY45" fmla="*/ 951892 h 1489141"/>
                  <a:gd name="connsiteX46" fmla="*/ 191064 w 1034979"/>
                  <a:gd name="connsiteY46" fmla="*/ 957607 h 1489141"/>
                  <a:gd name="connsiteX47" fmla="*/ 208209 w 1034979"/>
                  <a:gd name="connsiteY47" fmla="*/ 963322 h 1489141"/>
                  <a:gd name="connsiteX48" fmla="*/ 213924 w 1034979"/>
                  <a:gd name="connsiteY48" fmla="*/ 965227 h 1489141"/>
                  <a:gd name="connsiteX49" fmla="*/ 229164 w 1034979"/>
                  <a:gd name="connsiteY49" fmla="*/ 969037 h 1489141"/>
                  <a:gd name="connsiteX50" fmla="*/ 248214 w 1034979"/>
                  <a:gd name="connsiteY50" fmla="*/ 974752 h 1489141"/>
                  <a:gd name="connsiteX51" fmla="*/ 253929 w 1034979"/>
                  <a:gd name="connsiteY51" fmla="*/ 978562 h 1489141"/>
                  <a:gd name="connsiteX52" fmla="*/ 267264 w 1034979"/>
                  <a:gd name="connsiteY52" fmla="*/ 993802 h 1489141"/>
                  <a:gd name="connsiteX53" fmla="*/ 272979 w 1034979"/>
                  <a:gd name="connsiteY53" fmla="*/ 1012852 h 1489141"/>
                  <a:gd name="connsiteX54" fmla="*/ 274884 w 1034979"/>
                  <a:gd name="connsiteY54" fmla="*/ 1018567 h 1489141"/>
                  <a:gd name="connsiteX55" fmla="*/ 276789 w 1034979"/>
                  <a:gd name="connsiteY55" fmla="*/ 1024282 h 1489141"/>
                  <a:gd name="connsiteX56" fmla="*/ 278694 w 1034979"/>
                  <a:gd name="connsiteY56" fmla="*/ 1049047 h 1489141"/>
                  <a:gd name="connsiteX57" fmla="*/ 280599 w 1034979"/>
                  <a:gd name="connsiteY57" fmla="*/ 1054762 h 1489141"/>
                  <a:gd name="connsiteX58" fmla="*/ 278694 w 1034979"/>
                  <a:gd name="connsiteY58" fmla="*/ 1073812 h 1489141"/>
                  <a:gd name="connsiteX59" fmla="*/ 276789 w 1034979"/>
                  <a:gd name="connsiteY59" fmla="*/ 1083337 h 1489141"/>
                  <a:gd name="connsiteX60" fmla="*/ 263454 w 1034979"/>
                  <a:gd name="connsiteY60" fmla="*/ 1096672 h 1489141"/>
                  <a:gd name="connsiteX61" fmla="*/ 252024 w 1034979"/>
                  <a:gd name="connsiteY61" fmla="*/ 1104292 h 1489141"/>
                  <a:gd name="connsiteX62" fmla="*/ 240594 w 1034979"/>
                  <a:gd name="connsiteY62" fmla="*/ 1108102 h 1489141"/>
                  <a:gd name="connsiteX63" fmla="*/ 126294 w 1034979"/>
                  <a:gd name="connsiteY63" fmla="*/ 1108102 h 1489141"/>
                  <a:gd name="connsiteX64" fmla="*/ 120579 w 1034979"/>
                  <a:gd name="connsiteY64" fmla="*/ 1110007 h 1489141"/>
                  <a:gd name="connsiteX65" fmla="*/ 105339 w 1034979"/>
                  <a:gd name="connsiteY65" fmla="*/ 1111912 h 1489141"/>
                  <a:gd name="connsiteX66" fmla="*/ 88194 w 1034979"/>
                  <a:gd name="connsiteY66" fmla="*/ 1117627 h 1489141"/>
                  <a:gd name="connsiteX67" fmla="*/ 82479 w 1034979"/>
                  <a:gd name="connsiteY67" fmla="*/ 1119532 h 1489141"/>
                  <a:gd name="connsiteX68" fmla="*/ 76764 w 1034979"/>
                  <a:gd name="connsiteY68" fmla="*/ 1123342 h 1489141"/>
                  <a:gd name="connsiteX69" fmla="*/ 65334 w 1034979"/>
                  <a:gd name="connsiteY69" fmla="*/ 1125247 h 1489141"/>
                  <a:gd name="connsiteX70" fmla="*/ 27234 w 1034979"/>
                  <a:gd name="connsiteY70" fmla="*/ 1127152 h 1489141"/>
                  <a:gd name="connsiteX71" fmla="*/ 15804 w 1034979"/>
                  <a:gd name="connsiteY71" fmla="*/ 1132867 h 1489141"/>
                  <a:gd name="connsiteX72" fmla="*/ 6279 w 1034979"/>
                  <a:gd name="connsiteY72" fmla="*/ 1142392 h 1489141"/>
                  <a:gd name="connsiteX73" fmla="*/ 4374 w 1034979"/>
                  <a:gd name="connsiteY73" fmla="*/ 1148107 h 1489141"/>
                  <a:gd name="connsiteX74" fmla="*/ 564 w 1034979"/>
                  <a:gd name="connsiteY74" fmla="*/ 1153822 h 1489141"/>
                  <a:gd name="connsiteX75" fmla="*/ 6279 w 1034979"/>
                  <a:gd name="connsiteY75" fmla="*/ 1186207 h 1489141"/>
                  <a:gd name="connsiteX76" fmla="*/ 11994 w 1034979"/>
                  <a:gd name="connsiteY76" fmla="*/ 1190017 h 1489141"/>
                  <a:gd name="connsiteX77" fmla="*/ 17709 w 1034979"/>
                  <a:gd name="connsiteY77" fmla="*/ 1191922 h 1489141"/>
                  <a:gd name="connsiteX78" fmla="*/ 145344 w 1034979"/>
                  <a:gd name="connsiteY78" fmla="*/ 1190017 h 1489141"/>
                  <a:gd name="connsiteX79" fmla="*/ 152964 w 1034979"/>
                  <a:gd name="connsiteY79" fmla="*/ 1188112 h 1489141"/>
                  <a:gd name="connsiteX80" fmla="*/ 303459 w 1034979"/>
                  <a:gd name="connsiteY80" fmla="*/ 1182397 h 1489141"/>
                  <a:gd name="connsiteX81" fmla="*/ 318699 w 1034979"/>
                  <a:gd name="connsiteY81" fmla="*/ 1190017 h 1489141"/>
                  <a:gd name="connsiteX82" fmla="*/ 330129 w 1034979"/>
                  <a:gd name="connsiteY82" fmla="*/ 1195732 h 1489141"/>
                  <a:gd name="connsiteX83" fmla="*/ 333939 w 1034979"/>
                  <a:gd name="connsiteY83" fmla="*/ 1201447 h 1489141"/>
                  <a:gd name="connsiteX84" fmla="*/ 339654 w 1034979"/>
                  <a:gd name="connsiteY84" fmla="*/ 1203352 h 1489141"/>
                  <a:gd name="connsiteX85" fmla="*/ 351084 w 1034979"/>
                  <a:gd name="connsiteY85" fmla="*/ 1210972 h 1489141"/>
                  <a:gd name="connsiteX86" fmla="*/ 356799 w 1034979"/>
                  <a:gd name="connsiteY86" fmla="*/ 1214782 h 1489141"/>
                  <a:gd name="connsiteX87" fmla="*/ 360609 w 1034979"/>
                  <a:gd name="connsiteY87" fmla="*/ 1220497 h 1489141"/>
                  <a:gd name="connsiteX88" fmla="*/ 366324 w 1034979"/>
                  <a:gd name="connsiteY88" fmla="*/ 1231927 h 1489141"/>
                  <a:gd name="connsiteX89" fmla="*/ 362514 w 1034979"/>
                  <a:gd name="connsiteY89" fmla="*/ 1258597 h 1489141"/>
                  <a:gd name="connsiteX90" fmla="*/ 358704 w 1034979"/>
                  <a:gd name="connsiteY90" fmla="*/ 1264312 h 1489141"/>
                  <a:gd name="connsiteX91" fmla="*/ 356799 w 1034979"/>
                  <a:gd name="connsiteY91" fmla="*/ 1270027 h 1489141"/>
                  <a:gd name="connsiteX92" fmla="*/ 352989 w 1034979"/>
                  <a:gd name="connsiteY92" fmla="*/ 1275742 h 1489141"/>
                  <a:gd name="connsiteX93" fmla="*/ 351084 w 1034979"/>
                  <a:gd name="connsiteY93" fmla="*/ 1281457 h 1489141"/>
                  <a:gd name="connsiteX94" fmla="*/ 347274 w 1034979"/>
                  <a:gd name="connsiteY94" fmla="*/ 1287172 h 1489141"/>
                  <a:gd name="connsiteX95" fmla="*/ 330129 w 1034979"/>
                  <a:gd name="connsiteY95" fmla="*/ 1353847 h 1489141"/>
                  <a:gd name="connsiteX96" fmla="*/ 328224 w 1034979"/>
                  <a:gd name="connsiteY96" fmla="*/ 1405282 h 1489141"/>
                  <a:gd name="connsiteX97" fmla="*/ 330129 w 1034979"/>
                  <a:gd name="connsiteY97" fmla="*/ 1430047 h 1489141"/>
                  <a:gd name="connsiteX98" fmla="*/ 332034 w 1034979"/>
                  <a:gd name="connsiteY98" fmla="*/ 1435762 h 1489141"/>
                  <a:gd name="connsiteX99" fmla="*/ 335844 w 1034979"/>
                  <a:gd name="connsiteY99" fmla="*/ 1439572 h 1489141"/>
                  <a:gd name="connsiteX100" fmla="*/ 364419 w 1034979"/>
                  <a:gd name="connsiteY100" fmla="*/ 1485292 h 1489141"/>
                  <a:gd name="connsiteX101" fmla="*/ 387279 w 1034979"/>
                  <a:gd name="connsiteY101" fmla="*/ 1487197 h 1489141"/>
                  <a:gd name="connsiteX102" fmla="*/ 392994 w 1034979"/>
                  <a:gd name="connsiteY102" fmla="*/ 1481482 h 1489141"/>
                  <a:gd name="connsiteX103" fmla="*/ 394899 w 1034979"/>
                  <a:gd name="connsiteY103" fmla="*/ 1470052 h 1489141"/>
                  <a:gd name="connsiteX104" fmla="*/ 396804 w 1034979"/>
                  <a:gd name="connsiteY104" fmla="*/ 1464337 h 1489141"/>
                  <a:gd name="connsiteX105" fmla="*/ 398709 w 1034979"/>
                  <a:gd name="connsiteY105" fmla="*/ 1447192 h 1489141"/>
                  <a:gd name="connsiteX106" fmla="*/ 400614 w 1034979"/>
                  <a:gd name="connsiteY106" fmla="*/ 1433857 h 1489141"/>
                  <a:gd name="connsiteX107" fmla="*/ 404424 w 1034979"/>
                  <a:gd name="connsiteY107" fmla="*/ 1376707 h 1489141"/>
                  <a:gd name="connsiteX108" fmla="*/ 410139 w 1034979"/>
                  <a:gd name="connsiteY108" fmla="*/ 1365277 h 1489141"/>
                  <a:gd name="connsiteX109" fmla="*/ 413949 w 1034979"/>
                  <a:gd name="connsiteY109" fmla="*/ 1351942 h 1489141"/>
                  <a:gd name="connsiteX110" fmla="*/ 415854 w 1034979"/>
                  <a:gd name="connsiteY110" fmla="*/ 1346227 h 1489141"/>
                  <a:gd name="connsiteX111" fmla="*/ 417759 w 1034979"/>
                  <a:gd name="connsiteY111" fmla="*/ 1332892 h 1489141"/>
                  <a:gd name="connsiteX112" fmla="*/ 421569 w 1034979"/>
                  <a:gd name="connsiteY112" fmla="*/ 1321462 h 1489141"/>
                  <a:gd name="connsiteX113" fmla="*/ 427284 w 1034979"/>
                  <a:gd name="connsiteY113" fmla="*/ 1308127 h 1489141"/>
                  <a:gd name="connsiteX114" fmla="*/ 436809 w 1034979"/>
                  <a:gd name="connsiteY114" fmla="*/ 1296697 h 1489141"/>
                  <a:gd name="connsiteX115" fmla="*/ 450144 w 1034979"/>
                  <a:gd name="connsiteY115" fmla="*/ 1281457 h 1489141"/>
                  <a:gd name="connsiteX116" fmla="*/ 457764 w 1034979"/>
                  <a:gd name="connsiteY116" fmla="*/ 1270027 h 1489141"/>
                  <a:gd name="connsiteX117" fmla="*/ 461574 w 1034979"/>
                  <a:gd name="connsiteY117" fmla="*/ 1258597 h 1489141"/>
                  <a:gd name="connsiteX118" fmla="*/ 465384 w 1034979"/>
                  <a:gd name="connsiteY118" fmla="*/ 1243357 h 1489141"/>
                  <a:gd name="connsiteX119" fmla="*/ 467289 w 1034979"/>
                  <a:gd name="connsiteY119" fmla="*/ 1237642 h 1489141"/>
                  <a:gd name="connsiteX120" fmla="*/ 507294 w 1034979"/>
                  <a:gd name="connsiteY120" fmla="*/ 1231927 h 1489141"/>
                  <a:gd name="connsiteX121" fmla="*/ 535869 w 1034979"/>
                  <a:gd name="connsiteY121" fmla="*/ 1222402 h 1489141"/>
                  <a:gd name="connsiteX122" fmla="*/ 541584 w 1034979"/>
                  <a:gd name="connsiteY122" fmla="*/ 1220497 h 1489141"/>
                  <a:gd name="connsiteX123" fmla="*/ 547299 w 1034979"/>
                  <a:gd name="connsiteY123" fmla="*/ 1218592 h 1489141"/>
                  <a:gd name="connsiteX124" fmla="*/ 554919 w 1034979"/>
                  <a:gd name="connsiteY124" fmla="*/ 1216687 h 1489141"/>
                  <a:gd name="connsiteX125" fmla="*/ 573969 w 1034979"/>
                  <a:gd name="connsiteY125" fmla="*/ 1209067 h 1489141"/>
                  <a:gd name="connsiteX126" fmla="*/ 585399 w 1034979"/>
                  <a:gd name="connsiteY126" fmla="*/ 1205257 h 1489141"/>
                  <a:gd name="connsiteX127" fmla="*/ 720654 w 1034979"/>
                  <a:gd name="connsiteY127" fmla="*/ 1289077 h 1489141"/>
                  <a:gd name="connsiteX128" fmla="*/ 733989 w 1034979"/>
                  <a:gd name="connsiteY128" fmla="*/ 1298602 h 1489141"/>
                  <a:gd name="connsiteX129" fmla="*/ 743514 w 1034979"/>
                  <a:gd name="connsiteY129" fmla="*/ 1300507 h 1489141"/>
                  <a:gd name="connsiteX130" fmla="*/ 749229 w 1034979"/>
                  <a:gd name="connsiteY130" fmla="*/ 1302412 h 1489141"/>
                  <a:gd name="connsiteX131" fmla="*/ 762564 w 1034979"/>
                  <a:gd name="connsiteY131" fmla="*/ 1308127 h 1489141"/>
                  <a:gd name="connsiteX132" fmla="*/ 777804 w 1034979"/>
                  <a:gd name="connsiteY132" fmla="*/ 1306222 h 1489141"/>
                  <a:gd name="connsiteX133" fmla="*/ 789234 w 1034979"/>
                  <a:gd name="connsiteY133" fmla="*/ 1300507 h 1489141"/>
                  <a:gd name="connsiteX134" fmla="*/ 794949 w 1034979"/>
                  <a:gd name="connsiteY134" fmla="*/ 1298602 h 1489141"/>
                  <a:gd name="connsiteX135" fmla="*/ 802569 w 1034979"/>
                  <a:gd name="connsiteY135" fmla="*/ 1281457 h 1489141"/>
                  <a:gd name="connsiteX136" fmla="*/ 800664 w 1034979"/>
                  <a:gd name="connsiteY136" fmla="*/ 1256692 h 1489141"/>
                  <a:gd name="connsiteX137" fmla="*/ 798759 w 1034979"/>
                  <a:gd name="connsiteY137" fmla="*/ 1250977 h 1489141"/>
                  <a:gd name="connsiteX138" fmla="*/ 796854 w 1034979"/>
                  <a:gd name="connsiteY138" fmla="*/ 1243357 h 1489141"/>
                  <a:gd name="connsiteX139" fmla="*/ 783519 w 1034979"/>
                  <a:gd name="connsiteY139" fmla="*/ 1226212 h 1489141"/>
                  <a:gd name="connsiteX140" fmla="*/ 773994 w 1034979"/>
                  <a:gd name="connsiteY140" fmla="*/ 1220497 h 1489141"/>
                  <a:gd name="connsiteX141" fmla="*/ 648264 w 1034979"/>
                  <a:gd name="connsiteY141" fmla="*/ 1129057 h 1489141"/>
                  <a:gd name="connsiteX142" fmla="*/ 644454 w 1034979"/>
                  <a:gd name="connsiteY142" fmla="*/ 1111912 h 1489141"/>
                  <a:gd name="connsiteX143" fmla="*/ 646359 w 1034979"/>
                  <a:gd name="connsiteY143" fmla="*/ 1104292 h 1489141"/>
                  <a:gd name="connsiteX144" fmla="*/ 650169 w 1034979"/>
                  <a:gd name="connsiteY144" fmla="*/ 1087147 h 1489141"/>
                  <a:gd name="connsiteX145" fmla="*/ 653979 w 1034979"/>
                  <a:gd name="connsiteY145" fmla="*/ 1081432 h 1489141"/>
                  <a:gd name="connsiteX146" fmla="*/ 655884 w 1034979"/>
                  <a:gd name="connsiteY146" fmla="*/ 1075717 h 1489141"/>
                  <a:gd name="connsiteX147" fmla="*/ 661599 w 1034979"/>
                  <a:gd name="connsiteY147" fmla="*/ 1073812 h 1489141"/>
                  <a:gd name="connsiteX148" fmla="*/ 671124 w 1034979"/>
                  <a:gd name="connsiteY148" fmla="*/ 1062382 h 1489141"/>
                  <a:gd name="connsiteX149" fmla="*/ 724464 w 1034979"/>
                  <a:gd name="connsiteY149" fmla="*/ 1054762 h 1489141"/>
                  <a:gd name="connsiteX150" fmla="*/ 842574 w 1034979"/>
                  <a:gd name="connsiteY150" fmla="*/ 1056667 h 1489141"/>
                  <a:gd name="connsiteX151" fmla="*/ 871149 w 1034979"/>
                  <a:gd name="connsiteY151" fmla="*/ 1058572 h 1489141"/>
                  <a:gd name="connsiteX152" fmla="*/ 899724 w 1034979"/>
                  <a:gd name="connsiteY152" fmla="*/ 1064287 h 1489141"/>
                  <a:gd name="connsiteX153" fmla="*/ 922584 w 1034979"/>
                  <a:gd name="connsiteY153" fmla="*/ 1068097 h 1489141"/>
                  <a:gd name="connsiteX154" fmla="*/ 951159 w 1034979"/>
                  <a:gd name="connsiteY154" fmla="*/ 1073812 h 1489141"/>
                  <a:gd name="connsiteX155" fmla="*/ 956874 w 1034979"/>
                  <a:gd name="connsiteY155" fmla="*/ 1073812 h 1489141"/>
                  <a:gd name="connsiteX156" fmla="*/ 1002594 w 1034979"/>
                  <a:gd name="connsiteY156" fmla="*/ 1071907 h 1489141"/>
                  <a:gd name="connsiteX157" fmla="*/ 1031169 w 1034979"/>
                  <a:gd name="connsiteY157" fmla="*/ 1064287 h 1489141"/>
                  <a:gd name="connsiteX158" fmla="*/ 1034979 w 1034979"/>
                  <a:gd name="connsiteY158" fmla="*/ 1058572 h 1489141"/>
                  <a:gd name="connsiteX159" fmla="*/ 1033074 w 1034979"/>
                  <a:gd name="connsiteY159" fmla="*/ 1039522 h 1489141"/>
                  <a:gd name="connsiteX160" fmla="*/ 1027359 w 1034979"/>
                  <a:gd name="connsiteY160" fmla="*/ 1035712 h 1489141"/>
                  <a:gd name="connsiteX161" fmla="*/ 1012119 w 1034979"/>
                  <a:gd name="connsiteY161" fmla="*/ 1033807 h 1489141"/>
                  <a:gd name="connsiteX162" fmla="*/ 1006404 w 1034979"/>
                  <a:gd name="connsiteY162" fmla="*/ 1031902 h 1489141"/>
                  <a:gd name="connsiteX163" fmla="*/ 998784 w 1034979"/>
                  <a:gd name="connsiteY163" fmla="*/ 1029997 h 1489141"/>
                  <a:gd name="connsiteX164" fmla="*/ 987354 w 1034979"/>
                  <a:gd name="connsiteY164" fmla="*/ 1022377 h 1489141"/>
                  <a:gd name="connsiteX165" fmla="*/ 975924 w 1034979"/>
                  <a:gd name="connsiteY165" fmla="*/ 1018567 h 1489141"/>
                  <a:gd name="connsiteX166" fmla="*/ 970209 w 1034979"/>
                  <a:gd name="connsiteY166" fmla="*/ 1016662 h 1489141"/>
                  <a:gd name="connsiteX167" fmla="*/ 962589 w 1034979"/>
                  <a:gd name="connsiteY167" fmla="*/ 1014757 h 1489141"/>
                  <a:gd name="connsiteX168" fmla="*/ 956874 w 1034979"/>
                  <a:gd name="connsiteY168" fmla="*/ 1012852 h 1489141"/>
                  <a:gd name="connsiteX169" fmla="*/ 935919 w 1034979"/>
                  <a:gd name="connsiteY169" fmla="*/ 1007137 h 1489141"/>
                  <a:gd name="connsiteX170" fmla="*/ 930204 w 1034979"/>
                  <a:gd name="connsiteY170" fmla="*/ 1005232 h 1489141"/>
                  <a:gd name="connsiteX171" fmla="*/ 825429 w 1034979"/>
                  <a:gd name="connsiteY171" fmla="*/ 1007137 h 1489141"/>
                  <a:gd name="connsiteX172" fmla="*/ 819714 w 1034979"/>
                  <a:gd name="connsiteY172" fmla="*/ 1009042 h 1489141"/>
                  <a:gd name="connsiteX173" fmla="*/ 730179 w 1034979"/>
                  <a:gd name="connsiteY173" fmla="*/ 1010947 h 1489141"/>
                  <a:gd name="connsiteX174" fmla="*/ 716844 w 1034979"/>
                  <a:gd name="connsiteY174" fmla="*/ 1014757 h 1489141"/>
                  <a:gd name="connsiteX175" fmla="*/ 695889 w 1034979"/>
                  <a:gd name="connsiteY175" fmla="*/ 1016662 h 1489141"/>
                  <a:gd name="connsiteX176" fmla="*/ 669219 w 1034979"/>
                  <a:gd name="connsiteY176" fmla="*/ 1018567 h 1489141"/>
                  <a:gd name="connsiteX177" fmla="*/ 669219 w 1034979"/>
                  <a:gd name="connsiteY177" fmla="*/ 1018567 h 1489141"/>
                  <a:gd name="connsiteX178" fmla="*/ 646359 w 1034979"/>
                  <a:gd name="connsiteY178" fmla="*/ 1022377 h 1489141"/>
                  <a:gd name="connsiteX179" fmla="*/ 642549 w 1034979"/>
                  <a:gd name="connsiteY179" fmla="*/ 1010947 h 1489141"/>
                  <a:gd name="connsiteX180" fmla="*/ 640644 w 1034979"/>
                  <a:gd name="connsiteY180" fmla="*/ 1005232 h 1489141"/>
                  <a:gd name="connsiteX181" fmla="*/ 642549 w 1034979"/>
                  <a:gd name="connsiteY181" fmla="*/ 988087 h 1489141"/>
                  <a:gd name="connsiteX182" fmla="*/ 644454 w 1034979"/>
                  <a:gd name="connsiteY182" fmla="*/ 982372 h 1489141"/>
                  <a:gd name="connsiteX183" fmla="*/ 661599 w 1034979"/>
                  <a:gd name="connsiteY183" fmla="*/ 972847 h 1489141"/>
                  <a:gd name="connsiteX184" fmla="*/ 673029 w 1034979"/>
                  <a:gd name="connsiteY184" fmla="*/ 965227 h 1489141"/>
                  <a:gd name="connsiteX185" fmla="*/ 674934 w 1034979"/>
                  <a:gd name="connsiteY185" fmla="*/ 959512 h 1489141"/>
                  <a:gd name="connsiteX186" fmla="*/ 680649 w 1034979"/>
                  <a:gd name="connsiteY186" fmla="*/ 957607 h 1489141"/>
                  <a:gd name="connsiteX187" fmla="*/ 686364 w 1034979"/>
                  <a:gd name="connsiteY187" fmla="*/ 953797 h 1489141"/>
                  <a:gd name="connsiteX188" fmla="*/ 695889 w 1034979"/>
                  <a:gd name="connsiteY188" fmla="*/ 944272 h 1489141"/>
                  <a:gd name="connsiteX189" fmla="*/ 705414 w 1034979"/>
                  <a:gd name="connsiteY189" fmla="*/ 932842 h 1489141"/>
                  <a:gd name="connsiteX190" fmla="*/ 716844 w 1034979"/>
                  <a:gd name="connsiteY190" fmla="*/ 925222 h 1489141"/>
                  <a:gd name="connsiteX191" fmla="*/ 732084 w 1034979"/>
                  <a:gd name="connsiteY191" fmla="*/ 911887 h 1489141"/>
                  <a:gd name="connsiteX192" fmla="*/ 741609 w 1034979"/>
                  <a:gd name="connsiteY192" fmla="*/ 900457 h 1489141"/>
                  <a:gd name="connsiteX193" fmla="*/ 753039 w 1034979"/>
                  <a:gd name="connsiteY193" fmla="*/ 890932 h 1489141"/>
                  <a:gd name="connsiteX194" fmla="*/ 758754 w 1034979"/>
                  <a:gd name="connsiteY194" fmla="*/ 879502 h 1489141"/>
                  <a:gd name="connsiteX195" fmla="*/ 760659 w 1034979"/>
                  <a:gd name="connsiteY195" fmla="*/ 873787 h 1489141"/>
                  <a:gd name="connsiteX196" fmla="*/ 766374 w 1034979"/>
                  <a:gd name="connsiteY196" fmla="*/ 862357 h 1489141"/>
                  <a:gd name="connsiteX197" fmla="*/ 764469 w 1034979"/>
                  <a:gd name="connsiteY197" fmla="*/ 847117 h 1489141"/>
                  <a:gd name="connsiteX198" fmla="*/ 758754 w 1034979"/>
                  <a:gd name="connsiteY198" fmla="*/ 845212 h 1489141"/>
                  <a:gd name="connsiteX199" fmla="*/ 737799 w 1034979"/>
                  <a:gd name="connsiteY199" fmla="*/ 847117 h 1489141"/>
                  <a:gd name="connsiteX200" fmla="*/ 732084 w 1034979"/>
                  <a:gd name="connsiteY200" fmla="*/ 850927 h 1489141"/>
                  <a:gd name="connsiteX201" fmla="*/ 720654 w 1034979"/>
                  <a:gd name="connsiteY201" fmla="*/ 854737 h 1489141"/>
                  <a:gd name="connsiteX202" fmla="*/ 716844 w 1034979"/>
                  <a:gd name="connsiteY202" fmla="*/ 860452 h 1489141"/>
                  <a:gd name="connsiteX203" fmla="*/ 711129 w 1034979"/>
                  <a:gd name="connsiteY203" fmla="*/ 862357 h 1489141"/>
                  <a:gd name="connsiteX204" fmla="*/ 705414 w 1034979"/>
                  <a:gd name="connsiteY204" fmla="*/ 866167 h 1489141"/>
                  <a:gd name="connsiteX205" fmla="*/ 699699 w 1034979"/>
                  <a:gd name="connsiteY205" fmla="*/ 871882 h 1489141"/>
                  <a:gd name="connsiteX206" fmla="*/ 692079 w 1034979"/>
                  <a:gd name="connsiteY206" fmla="*/ 875692 h 1489141"/>
                  <a:gd name="connsiteX207" fmla="*/ 650169 w 1034979"/>
                  <a:gd name="connsiteY207" fmla="*/ 904267 h 1489141"/>
                  <a:gd name="connsiteX208" fmla="*/ 636834 w 1034979"/>
                  <a:gd name="connsiteY208" fmla="*/ 915697 h 1489141"/>
                  <a:gd name="connsiteX209" fmla="*/ 627309 w 1034979"/>
                  <a:gd name="connsiteY209" fmla="*/ 932842 h 1489141"/>
                  <a:gd name="connsiteX210" fmla="*/ 602544 w 1034979"/>
                  <a:gd name="connsiteY210" fmla="*/ 938557 h 1489141"/>
                  <a:gd name="connsiteX211" fmla="*/ 589209 w 1034979"/>
                  <a:gd name="connsiteY211" fmla="*/ 942367 h 1489141"/>
                  <a:gd name="connsiteX212" fmla="*/ 573969 w 1034979"/>
                  <a:gd name="connsiteY212" fmla="*/ 940462 h 1489141"/>
                  <a:gd name="connsiteX213" fmla="*/ 562539 w 1034979"/>
                  <a:gd name="connsiteY213" fmla="*/ 936652 h 1489141"/>
                  <a:gd name="connsiteX214" fmla="*/ 551109 w 1034979"/>
                  <a:gd name="connsiteY214" fmla="*/ 932842 h 1489141"/>
                  <a:gd name="connsiteX215" fmla="*/ 539679 w 1034979"/>
                  <a:gd name="connsiteY215" fmla="*/ 929032 h 1489141"/>
                  <a:gd name="connsiteX216" fmla="*/ 533964 w 1034979"/>
                  <a:gd name="connsiteY216" fmla="*/ 927127 h 1489141"/>
                  <a:gd name="connsiteX217" fmla="*/ 528249 w 1034979"/>
                  <a:gd name="connsiteY217" fmla="*/ 923317 h 1489141"/>
                  <a:gd name="connsiteX218" fmla="*/ 516819 w 1034979"/>
                  <a:gd name="connsiteY218" fmla="*/ 917602 h 1489141"/>
                  <a:gd name="connsiteX219" fmla="*/ 509199 w 1034979"/>
                  <a:gd name="connsiteY219" fmla="*/ 906172 h 1489141"/>
                  <a:gd name="connsiteX220" fmla="*/ 505389 w 1034979"/>
                  <a:gd name="connsiteY220" fmla="*/ 885217 h 1489141"/>
                  <a:gd name="connsiteX221" fmla="*/ 507294 w 1034979"/>
                  <a:gd name="connsiteY221" fmla="*/ 820447 h 1489141"/>
                  <a:gd name="connsiteX222" fmla="*/ 513009 w 1034979"/>
                  <a:gd name="connsiteY222" fmla="*/ 807112 h 1489141"/>
                  <a:gd name="connsiteX223" fmla="*/ 503484 w 1034979"/>
                  <a:gd name="connsiteY223" fmla="*/ 330862 h 1489141"/>
                  <a:gd name="connsiteX224" fmla="*/ 499674 w 1034979"/>
                  <a:gd name="connsiteY224" fmla="*/ 39397 h 1489141"/>
                  <a:gd name="connsiteX225" fmla="*/ 490149 w 1034979"/>
                  <a:gd name="connsiteY225" fmla="*/ 12727 h 1489141"/>
                  <a:gd name="connsiteX226" fmla="*/ 488244 w 1034979"/>
                  <a:gd name="connsiteY226" fmla="*/ 7012 h 1489141"/>
                  <a:gd name="connsiteX227" fmla="*/ 484434 w 1034979"/>
                  <a:gd name="connsiteY227" fmla="*/ 1297 h 1489141"/>
                  <a:gd name="connsiteX228" fmla="*/ 419664 w 1034979"/>
                  <a:gd name="connsiteY228" fmla="*/ 33682 h 1489141"/>
                  <a:gd name="connsiteX229" fmla="*/ 423474 w 1034979"/>
                  <a:gd name="connsiteY229" fmla="*/ 45112 h 1489141"/>
                  <a:gd name="connsiteX230" fmla="*/ 425379 w 1034979"/>
                  <a:gd name="connsiteY230" fmla="*/ 50827 h 1489141"/>
                  <a:gd name="connsiteX231" fmla="*/ 425379 w 1034979"/>
                  <a:gd name="connsiteY231" fmla="*/ 56542 h 1489141"/>
                  <a:gd name="connsiteX232" fmla="*/ 429189 w 1034979"/>
                  <a:gd name="connsiteY232" fmla="*/ 210847 h 1489141"/>
                  <a:gd name="connsiteX233" fmla="*/ 440619 w 1034979"/>
                  <a:gd name="connsiteY233" fmla="*/ 393727 h 1489141"/>
                  <a:gd name="connsiteX234" fmla="*/ 425379 w 1034979"/>
                  <a:gd name="connsiteY234" fmla="*/ 690907 h 1489141"/>
                  <a:gd name="connsiteX235" fmla="*/ 417759 w 1034979"/>
                  <a:gd name="connsiteY235" fmla="*/ 818542 h 1489141"/>
                  <a:gd name="connsiteX236" fmla="*/ 413949 w 1034979"/>
                  <a:gd name="connsiteY236" fmla="*/ 835687 h 1489141"/>
                  <a:gd name="connsiteX237" fmla="*/ 417759 w 1034979"/>
                  <a:gd name="connsiteY237" fmla="*/ 856642 h 1489141"/>
                  <a:gd name="connsiteX238" fmla="*/ 421569 w 1034979"/>
                  <a:gd name="connsiteY238" fmla="*/ 862357 h 1489141"/>
                  <a:gd name="connsiteX239" fmla="*/ 425379 w 1034979"/>
                  <a:gd name="connsiteY239" fmla="*/ 873787 h 1489141"/>
                  <a:gd name="connsiteX240" fmla="*/ 423474 w 1034979"/>
                  <a:gd name="connsiteY240" fmla="*/ 900457 h 1489141"/>
                  <a:gd name="connsiteX241" fmla="*/ 417759 w 1034979"/>
                  <a:gd name="connsiteY241" fmla="*/ 902362 h 1489141"/>
                  <a:gd name="connsiteX242" fmla="*/ 412044 w 1034979"/>
                  <a:gd name="connsiteY242" fmla="*/ 906172 h 1489141"/>
                  <a:gd name="connsiteX243" fmla="*/ 421569 w 1034979"/>
                  <a:gd name="connsiteY243" fmla="*/ 902362 h 1489141"/>
                  <a:gd name="connsiteX0" fmla="*/ 421569 w 1034979"/>
                  <a:gd name="connsiteY0" fmla="*/ 902362 h 1489141"/>
                  <a:gd name="connsiteX1" fmla="*/ 421569 w 1034979"/>
                  <a:gd name="connsiteY1" fmla="*/ 902362 h 1489141"/>
                  <a:gd name="connsiteX2" fmla="*/ 394899 w 1034979"/>
                  <a:gd name="connsiteY2" fmla="*/ 911887 h 1489141"/>
                  <a:gd name="connsiteX3" fmla="*/ 387279 w 1034979"/>
                  <a:gd name="connsiteY3" fmla="*/ 913792 h 1489141"/>
                  <a:gd name="connsiteX4" fmla="*/ 356799 w 1034979"/>
                  <a:gd name="connsiteY4" fmla="*/ 915697 h 1489141"/>
                  <a:gd name="connsiteX5" fmla="*/ 351084 w 1034979"/>
                  <a:gd name="connsiteY5" fmla="*/ 919507 h 1489141"/>
                  <a:gd name="connsiteX6" fmla="*/ 339654 w 1034979"/>
                  <a:gd name="connsiteY6" fmla="*/ 929032 h 1489141"/>
                  <a:gd name="connsiteX7" fmla="*/ 328224 w 1034979"/>
                  <a:gd name="connsiteY7" fmla="*/ 932842 h 1489141"/>
                  <a:gd name="connsiteX8" fmla="*/ 312984 w 1034979"/>
                  <a:gd name="connsiteY8" fmla="*/ 938557 h 1489141"/>
                  <a:gd name="connsiteX9" fmla="*/ 265359 w 1034979"/>
                  <a:gd name="connsiteY9" fmla="*/ 934747 h 1489141"/>
                  <a:gd name="connsiteX10" fmla="*/ 253929 w 1034979"/>
                  <a:gd name="connsiteY10" fmla="*/ 930937 h 1489141"/>
                  <a:gd name="connsiteX11" fmla="*/ 242499 w 1034979"/>
                  <a:gd name="connsiteY11" fmla="*/ 927127 h 1489141"/>
                  <a:gd name="connsiteX12" fmla="*/ 236784 w 1034979"/>
                  <a:gd name="connsiteY12" fmla="*/ 925222 h 1489141"/>
                  <a:gd name="connsiteX13" fmla="*/ 231069 w 1034979"/>
                  <a:gd name="connsiteY13" fmla="*/ 923317 h 1489141"/>
                  <a:gd name="connsiteX14" fmla="*/ 219639 w 1034979"/>
                  <a:gd name="connsiteY14" fmla="*/ 921412 h 1489141"/>
                  <a:gd name="connsiteX15" fmla="*/ 213924 w 1034979"/>
                  <a:gd name="connsiteY15" fmla="*/ 919507 h 1489141"/>
                  <a:gd name="connsiteX16" fmla="*/ 206304 w 1034979"/>
                  <a:gd name="connsiteY16" fmla="*/ 917602 h 1489141"/>
                  <a:gd name="connsiteX17" fmla="*/ 194874 w 1034979"/>
                  <a:gd name="connsiteY17" fmla="*/ 913792 h 1489141"/>
                  <a:gd name="connsiteX18" fmla="*/ 189159 w 1034979"/>
                  <a:gd name="connsiteY18" fmla="*/ 911887 h 1489141"/>
                  <a:gd name="connsiteX19" fmla="*/ 181539 w 1034979"/>
                  <a:gd name="connsiteY19" fmla="*/ 909982 h 1489141"/>
                  <a:gd name="connsiteX20" fmla="*/ 170109 w 1034979"/>
                  <a:gd name="connsiteY20" fmla="*/ 904267 h 1489141"/>
                  <a:gd name="connsiteX21" fmla="*/ 164394 w 1034979"/>
                  <a:gd name="connsiteY21" fmla="*/ 900457 h 1489141"/>
                  <a:gd name="connsiteX22" fmla="*/ 156774 w 1034979"/>
                  <a:gd name="connsiteY22" fmla="*/ 889027 h 1489141"/>
                  <a:gd name="connsiteX23" fmla="*/ 145344 w 1034979"/>
                  <a:gd name="connsiteY23" fmla="*/ 885217 h 1489141"/>
                  <a:gd name="connsiteX24" fmla="*/ 139629 w 1034979"/>
                  <a:gd name="connsiteY24" fmla="*/ 881407 h 1489141"/>
                  <a:gd name="connsiteX25" fmla="*/ 133914 w 1034979"/>
                  <a:gd name="connsiteY25" fmla="*/ 879502 h 1489141"/>
                  <a:gd name="connsiteX26" fmla="*/ 116769 w 1034979"/>
                  <a:gd name="connsiteY26" fmla="*/ 875692 h 1489141"/>
                  <a:gd name="connsiteX27" fmla="*/ 111054 w 1034979"/>
                  <a:gd name="connsiteY27" fmla="*/ 869977 h 1489141"/>
                  <a:gd name="connsiteX28" fmla="*/ 101529 w 1034979"/>
                  <a:gd name="connsiteY28" fmla="*/ 852832 h 1489141"/>
                  <a:gd name="connsiteX29" fmla="*/ 84384 w 1034979"/>
                  <a:gd name="connsiteY29" fmla="*/ 845212 h 1489141"/>
                  <a:gd name="connsiteX30" fmla="*/ 78669 w 1034979"/>
                  <a:gd name="connsiteY30" fmla="*/ 843307 h 1489141"/>
                  <a:gd name="connsiteX31" fmla="*/ 59619 w 1034979"/>
                  <a:gd name="connsiteY31" fmla="*/ 847117 h 1489141"/>
                  <a:gd name="connsiteX32" fmla="*/ 53904 w 1034979"/>
                  <a:gd name="connsiteY32" fmla="*/ 850927 h 1489141"/>
                  <a:gd name="connsiteX33" fmla="*/ 50094 w 1034979"/>
                  <a:gd name="connsiteY33" fmla="*/ 856642 h 1489141"/>
                  <a:gd name="connsiteX34" fmla="*/ 46284 w 1034979"/>
                  <a:gd name="connsiteY34" fmla="*/ 868072 h 1489141"/>
                  <a:gd name="connsiteX35" fmla="*/ 50094 w 1034979"/>
                  <a:gd name="connsiteY35" fmla="*/ 906172 h 1489141"/>
                  <a:gd name="connsiteX36" fmla="*/ 53904 w 1034979"/>
                  <a:gd name="connsiteY36" fmla="*/ 911887 h 1489141"/>
                  <a:gd name="connsiteX37" fmla="*/ 59619 w 1034979"/>
                  <a:gd name="connsiteY37" fmla="*/ 915697 h 1489141"/>
                  <a:gd name="connsiteX38" fmla="*/ 63429 w 1034979"/>
                  <a:gd name="connsiteY38" fmla="*/ 921412 h 1489141"/>
                  <a:gd name="connsiteX39" fmla="*/ 80574 w 1034979"/>
                  <a:gd name="connsiteY39" fmla="*/ 930937 h 1489141"/>
                  <a:gd name="connsiteX40" fmla="*/ 103434 w 1034979"/>
                  <a:gd name="connsiteY40" fmla="*/ 932842 h 1489141"/>
                  <a:gd name="connsiteX41" fmla="*/ 124389 w 1034979"/>
                  <a:gd name="connsiteY41" fmla="*/ 938557 h 1489141"/>
                  <a:gd name="connsiteX42" fmla="*/ 130104 w 1034979"/>
                  <a:gd name="connsiteY42" fmla="*/ 940462 h 1489141"/>
                  <a:gd name="connsiteX43" fmla="*/ 135819 w 1034979"/>
                  <a:gd name="connsiteY43" fmla="*/ 946177 h 1489141"/>
                  <a:gd name="connsiteX44" fmla="*/ 143439 w 1034979"/>
                  <a:gd name="connsiteY44" fmla="*/ 948082 h 1489141"/>
                  <a:gd name="connsiteX45" fmla="*/ 166299 w 1034979"/>
                  <a:gd name="connsiteY45" fmla="*/ 951892 h 1489141"/>
                  <a:gd name="connsiteX46" fmla="*/ 191064 w 1034979"/>
                  <a:gd name="connsiteY46" fmla="*/ 957607 h 1489141"/>
                  <a:gd name="connsiteX47" fmla="*/ 208209 w 1034979"/>
                  <a:gd name="connsiteY47" fmla="*/ 963322 h 1489141"/>
                  <a:gd name="connsiteX48" fmla="*/ 213924 w 1034979"/>
                  <a:gd name="connsiteY48" fmla="*/ 965227 h 1489141"/>
                  <a:gd name="connsiteX49" fmla="*/ 229164 w 1034979"/>
                  <a:gd name="connsiteY49" fmla="*/ 969037 h 1489141"/>
                  <a:gd name="connsiteX50" fmla="*/ 248214 w 1034979"/>
                  <a:gd name="connsiteY50" fmla="*/ 974752 h 1489141"/>
                  <a:gd name="connsiteX51" fmla="*/ 253929 w 1034979"/>
                  <a:gd name="connsiteY51" fmla="*/ 978562 h 1489141"/>
                  <a:gd name="connsiteX52" fmla="*/ 267264 w 1034979"/>
                  <a:gd name="connsiteY52" fmla="*/ 993802 h 1489141"/>
                  <a:gd name="connsiteX53" fmla="*/ 272979 w 1034979"/>
                  <a:gd name="connsiteY53" fmla="*/ 1012852 h 1489141"/>
                  <a:gd name="connsiteX54" fmla="*/ 274884 w 1034979"/>
                  <a:gd name="connsiteY54" fmla="*/ 1018567 h 1489141"/>
                  <a:gd name="connsiteX55" fmla="*/ 276789 w 1034979"/>
                  <a:gd name="connsiteY55" fmla="*/ 1024282 h 1489141"/>
                  <a:gd name="connsiteX56" fmla="*/ 278694 w 1034979"/>
                  <a:gd name="connsiteY56" fmla="*/ 1049047 h 1489141"/>
                  <a:gd name="connsiteX57" fmla="*/ 280599 w 1034979"/>
                  <a:gd name="connsiteY57" fmla="*/ 1054762 h 1489141"/>
                  <a:gd name="connsiteX58" fmla="*/ 278694 w 1034979"/>
                  <a:gd name="connsiteY58" fmla="*/ 1073812 h 1489141"/>
                  <a:gd name="connsiteX59" fmla="*/ 276789 w 1034979"/>
                  <a:gd name="connsiteY59" fmla="*/ 1083337 h 1489141"/>
                  <a:gd name="connsiteX60" fmla="*/ 263454 w 1034979"/>
                  <a:gd name="connsiteY60" fmla="*/ 1096672 h 1489141"/>
                  <a:gd name="connsiteX61" fmla="*/ 252024 w 1034979"/>
                  <a:gd name="connsiteY61" fmla="*/ 1104292 h 1489141"/>
                  <a:gd name="connsiteX62" fmla="*/ 240594 w 1034979"/>
                  <a:gd name="connsiteY62" fmla="*/ 1108102 h 1489141"/>
                  <a:gd name="connsiteX63" fmla="*/ 126294 w 1034979"/>
                  <a:gd name="connsiteY63" fmla="*/ 1108102 h 1489141"/>
                  <a:gd name="connsiteX64" fmla="*/ 120579 w 1034979"/>
                  <a:gd name="connsiteY64" fmla="*/ 1110007 h 1489141"/>
                  <a:gd name="connsiteX65" fmla="*/ 105339 w 1034979"/>
                  <a:gd name="connsiteY65" fmla="*/ 1111912 h 1489141"/>
                  <a:gd name="connsiteX66" fmla="*/ 88194 w 1034979"/>
                  <a:gd name="connsiteY66" fmla="*/ 1117627 h 1489141"/>
                  <a:gd name="connsiteX67" fmla="*/ 82479 w 1034979"/>
                  <a:gd name="connsiteY67" fmla="*/ 1119532 h 1489141"/>
                  <a:gd name="connsiteX68" fmla="*/ 76764 w 1034979"/>
                  <a:gd name="connsiteY68" fmla="*/ 1123342 h 1489141"/>
                  <a:gd name="connsiteX69" fmla="*/ 65334 w 1034979"/>
                  <a:gd name="connsiteY69" fmla="*/ 1125247 h 1489141"/>
                  <a:gd name="connsiteX70" fmla="*/ 27234 w 1034979"/>
                  <a:gd name="connsiteY70" fmla="*/ 1127152 h 1489141"/>
                  <a:gd name="connsiteX71" fmla="*/ 15804 w 1034979"/>
                  <a:gd name="connsiteY71" fmla="*/ 1132867 h 1489141"/>
                  <a:gd name="connsiteX72" fmla="*/ 6279 w 1034979"/>
                  <a:gd name="connsiteY72" fmla="*/ 1142392 h 1489141"/>
                  <a:gd name="connsiteX73" fmla="*/ 4374 w 1034979"/>
                  <a:gd name="connsiteY73" fmla="*/ 1148107 h 1489141"/>
                  <a:gd name="connsiteX74" fmla="*/ 564 w 1034979"/>
                  <a:gd name="connsiteY74" fmla="*/ 1153822 h 1489141"/>
                  <a:gd name="connsiteX75" fmla="*/ 6279 w 1034979"/>
                  <a:gd name="connsiteY75" fmla="*/ 1186207 h 1489141"/>
                  <a:gd name="connsiteX76" fmla="*/ 11994 w 1034979"/>
                  <a:gd name="connsiteY76" fmla="*/ 1190017 h 1489141"/>
                  <a:gd name="connsiteX77" fmla="*/ 17709 w 1034979"/>
                  <a:gd name="connsiteY77" fmla="*/ 1191922 h 1489141"/>
                  <a:gd name="connsiteX78" fmla="*/ 145344 w 1034979"/>
                  <a:gd name="connsiteY78" fmla="*/ 1190017 h 1489141"/>
                  <a:gd name="connsiteX79" fmla="*/ 152964 w 1034979"/>
                  <a:gd name="connsiteY79" fmla="*/ 1188112 h 1489141"/>
                  <a:gd name="connsiteX80" fmla="*/ 303459 w 1034979"/>
                  <a:gd name="connsiteY80" fmla="*/ 1182397 h 1489141"/>
                  <a:gd name="connsiteX81" fmla="*/ 318699 w 1034979"/>
                  <a:gd name="connsiteY81" fmla="*/ 1190017 h 1489141"/>
                  <a:gd name="connsiteX82" fmla="*/ 330129 w 1034979"/>
                  <a:gd name="connsiteY82" fmla="*/ 1195732 h 1489141"/>
                  <a:gd name="connsiteX83" fmla="*/ 333939 w 1034979"/>
                  <a:gd name="connsiteY83" fmla="*/ 1201447 h 1489141"/>
                  <a:gd name="connsiteX84" fmla="*/ 339654 w 1034979"/>
                  <a:gd name="connsiteY84" fmla="*/ 1203352 h 1489141"/>
                  <a:gd name="connsiteX85" fmla="*/ 351084 w 1034979"/>
                  <a:gd name="connsiteY85" fmla="*/ 1210972 h 1489141"/>
                  <a:gd name="connsiteX86" fmla="*/ 356799 w 1034979"/>
                  <a:gd name="connsiteY86" fmla="*/ 1214782 h 1489141"/>
                  <a:gd name="connsiteX87" fmla="*/ 360609 w 1034979"/>
                  <a:gd name="connsiteY87" fmla="*/ 1220497 h 1489141"/>
                  <a:gd name="connsiteX88" fmla="*/ 366324 w 1034979"/>
                  <a:gd name="connsiteY88" fmla="*/ 1231927 h 1489141"/>
                  <a:gd name="connsiteX89" fmla="*/ 362514 w 1034979"/>
                  <a:gd name="connsiteY89" fmla="*/ 1258597 h 1489141"/>
                  <a:gd name="connsiteX90" fmla="*/ 358704 w 1034979"/>
                  <a:gd name="connsiteY90" fmla="*/ 1264312 h 1489141"/>
                  <a:gd name="connsiteX91" fmla="*/ 356799 w 1034979"/>
                  <a:gd name="connsiteY91" fmla="*/ 1270027 h 1489141"/>
                  <a:gd name="connsiteX92" fmla="*/ 352989 w 1034979"/>
                  <a:gd name="connsiteY92" fmla="*/ 1275742 h 1489141"/>
                  <a:gd name="connsiteX93" fmla="*/ 351084 w 1034979"/>
                  <a:gd name="connsiteY93" fmla="*/ 1281457 h 1489141"/>
                  <a:gd name="connsiteX94" fmla="*/ 347274 w 1034979"/>
                  <a:gd name="connsiteY94" fmla="*/ 1287172 h 1489141"/>
                  <a:gd name="connsiteX95" fmla="*/ 330129 w 1034979"/>
                  <a:gd name="connsiteY95" fmla="*/ 1353847 h 1489141"/>
                  <a:gd name="connsiteX96" fmla="*/ 328224 w 1034979"/>
                  <a:gd name="connsiteY96" fmla="*/ 1405282 h 1489141"/>
                  <a:gd name="connsiteX97" fmla="*/ 330129 w 1034979"/>
                  <a:gd name="connsiteY97" fmla="*/ 1430047 h 1489141"/>
                  <a:gd name="connsiteX98" fmla="*/ 332034 w 1034979"/>
                  <a:gd name="connsiteY98" fmla="*/ 1435762 h 1489141"/>
                  <a:gd name="connsiteX99" fmla="*/ 335844 w 1034979"/>
                  <a:gd name="connsiteY99" fmla="*/ 1439572 h 1489141"/>
                  <a:gd name="connsiteX100" fmla="*/ 364419 w 1034979"/>
                  <a:gd name="connsiteY100" fmla="*/ 1485292 h 1489141"/>
                  <a:gd name="connsiteX101" fmla="*/ 387279 w 1034979"/>
                  <a:gd name="connsiteY101" fmla="*/ 1487197 h 1489141"/>
                  <a:gd name="connsiteX102" fmla="*/ 392994 w 1034979"/>
                  <a:gd name="connsiteY102" fmla="*/ 1481482 h 1489141"/>
                  <a:gd name="connsiteX103" fmla="*/ 394899 w 1034979"/>
                  <a:gd name="connsiteY103" fmla="*/ 1470052 h 1489141"/>
                  <a:gd name="connsiteX104" fmla="*/ 396804 w 1034979"/>
                  <a:gd name="connsiteY104" fmla="*/ 1464337 h 1489141"/>
                  <a:gd name="connsiteX105" fmla="*/ 398709 w 1034979"/>
                  <a:gd name="connsiteY105" fmla="*/ 1447192 h 1489141"/>
                  <a:gd name="connsiteX106" fmla="*/ 400614 w 1034979"/>
                  <a:gd name="connsiteY106" fmla="*/ 1433857 h 1489141"/>
                  <a:gd name="connsiteX107" fmla="*/ 404424 w 1034979"/>
                  <a:gd name="connsiteY107" fmla="*/ 1376707 h 1489141"/>
                  <a:gd name="connsiteX108" fmla="*/ 410139 w 1034979"/>
                  <a:gd name="connsiteY108" fmla="*/ 1365277 h 1489141"/>
                  <a:gd name="connsiteX109" fmla="*/ 413949 w 1034979"/>
                  <a:gd name="connsiteY109" fmla="*/ 1351942 h 1489141"/>
                  <a:gd name="connsiteX110" fmla="*/ 415854 w 1034979"/>
                  <a:gd name="connsiteY110" fmla="*/ 1346227 h 1489141"/>
                  <a:gd name="connsiteX111" fmla="*/ 417759 w 1034979"/>
                  <a:gd name="connsiteY111" fmla="*/ 1332892 h 1489141"/>
                  <a:gd name="connsiteX112" fmla="*/ 421569 w 1034979"/>
                  <a:gd name="connsiteY112" fmla="*/ 1321462 h 1489141"/>
                  <a:gd name="connsiteX113" fmla="*/ 427284 w 1034979"/>
                  <a:gd name="connsiteY113" fmla="*/ 1308127 h 1489141"/>
                  <a:gd name="connsiteX114" fmla="*/ 436809 w 1034979"/>
                  <a:gd name="connsiteY114" fmla="*/ 1296697 h 1489141"/>
                  <a:gd name="connsiteX115" fmla="*/ 450144 w 1034979"/>
                  <a:gd name="connsiteY115" fmla="*/ 1281457 h 1489141"/>
                  <a:gd name="connsiteX116" fmla="*/ 457764 w 1034979"/>
                  <a:gd name="connsiteY116" fmla="*/ 1270027 h 1489141"/>
                  <a:gd name="connsiteX117" fmla="*/ 461574 w 1034979"/>
                  <a:gd name="connsiteY117" fmla="*/ 1258597 h 1489141"/>
                  <a:gd name="connsiteX118" fmla="*/ 465384 w 1034979"/>
                  <a:gd name="connsiteY118" fmla="*/ 1243357 h 1489141"/>
                  <a:gd name="connsiteX119" fmla="*/ 467289 w 1034979"/>
                  <a:gd name="connsiteY119" fmla="*/ 1237642 h 1489141"/>
                  <a:gd name="connsiteX120" fmla="*/ 507294 w 1034979"/>
                  <a:gd name="connsiteY120" fmla="*/ 1231927 h 1489141"/>
                  <a:gd name="connsiteX121" fmla="*/ 535869 w 1034979"/>
                  <a:gd name="connsiteY121" fmla="*/ 1222402 h 1489141"/>
                  <a:gd name="connsiteX122" fmla="*/ 541584 w 1034979"/>
                  <a:gd name="connsiteY122" fmla="*/ 1220497 h 1489141"/>
                  <a:gd name="connsiteX123" fmla="*/ 547299 w 1034979"/>
                  <a:gd name="connsiteY123" fmla="*/ 1218592 h 1489141"/>
                  <a:gd name="connsiteX124" fmla="*/ 554919 w 1034979"/>
                  <a:gd name="connsiteY124" fmla="*/ 1216687 h 1489141"/>
                  <a:gd name="connsiteX125" fmla="*/ 573969 w 1034979"/>
                  <a:gd name="connsiteY125" fmla="*/ 1209067 h 1489141"/>
                  <a:gd name="connsiteX126" fmla="*/ 585399 w 1034979"/>
                  <a:gd name="connsiteY126" fmla="*/ 1205257 h 1489141"/>
                  <a:gd name="connsiteX127" fmla="*/ 720654 w 1034979"/>
                  <a:gd name="connsiteY127" fmla="*/ 1289077 h 1489141"/>
                  <a:gd name="connsiteX128" fmla="*/ 733989 w 1034979"/>
                  <a:gd name="connsiteY128" fmla="*/ 1298602 h 1489141"/>
                  <a:gd name="connsiteX129" fmla="*/ 743514 w 1034979"/>
                  <a:gd name="connsiteY129" fmla="*/ 1300507 h 1489141"/>
                  <a:gd name="connsiteX130" fmla="*/ 749229 w 1034979"/>
                  <a:gd name="connsiteY130" fmla="*/ 1302412 h 1489141"/>
                  <a:gd name="connsiteX131" fmla="*/ 762564 w 1034979"/>
                  <a:gd name="connsiteY131" fmla="*/ 1308127 h 1489141"/>
                  <a:gd name="connsiteX132" fmla="*/ 777804 w 1034979"/>
                  <a:gd name="connsiteY132" fmla="*/ 1306222 h 1489141"/>
                  <a:gd name="connsiteX133" fmla="*/ 789234 w 1034979"/>
                  <a:gd name="connsiteY133" fmla="*/ 1300507 h 1489141"/>
                  <a:gd name="connsiteX134" fmla="*/ 794949 w 1034979"/>
                  <a:gd name="connsiteY134" fmla="*/ 1298602 h 1489141"/>
                  <a:gd name="connsiteX135" fmla="*/ 802569 w 1034979"/>
                  <a:gd name="connsiteY135" fmla="*/ 1281457 h 1489141"/>
                  <a:gd name="connsiteX136" fmla="*/ 800664 w 1034979"/>
                  <a:gd name="connsiteY136" fmla="*/ 1256692 h 1489141"/>
                  <a:gd name="connsiteX137" fmla="*/ 798759 w 1034979"/>
                  <a:gd name="connsiteY137" fmla="*/ 1250977 h 1489141"/>
                  <a:gd name="connsiteX138" fmla="*/ 796854 w 1034979"/>
                  <a:gd name="connsiteY138" fmla="*/ 1243357 h 1489141"/>
                  <a:gd name="connsiteX139" fmla="*/ 783519 w 1034979"/>
                  <a:gd name="connsiteY139" fmla="*/ 1226212 h 1489141"/>
                  <a:gd name="connsiteX140" fmla="*/ 773994 w 1034979"/>
                  <a:gd name="connsiteY140" fmla="*/ 1220497 h 1489141"/>
                  <a:gd name="connsiteX141" fmla="*/ 648264 w 1034979"/>
                  <a:gd name="connsiteY141" fmla="*/ 1129057 h 1489141"/>
                  <a:gd name="connsiteX142" fmla="*/ 644454 w 1034979"/>
                  <a:gd name="connsiteY142" fmla="*/ 1111912 h 1489141"/>
                  <a:gd name="connsiteX143" fmla="*/ 646359 w 1034979"/>
                  <a:gd name="connsiteY143" fmla="*/ 1104292 h 1489141"/>
                  <a:gd name="connsiteX144" fmla="*/ 650169 w 1034979"/>
                  <a:gd name="connsiteY144" fmla="*/ 1087147 h 1489141"/>
                  <a:gd name="connsiteX145" fmla="*/ 653979 w 1034979"/>
                  <a:gd name="connsiteY145" fmla="*/ 1081432 h 1489141"/>
                  <a:gd name="connsiteX146" fmla="*/ 655884 w 1034979"/>
                  <a:gd name="connsiteY146" fmla="*/ 1075717 h 1489141"/>
                  <a:gd name="connsiteX147" fmla="*/ 661599 w 1034979"/>
                  <a:gd name="connsiteY147" fmla="*/ 1073812 h 1489141"/>
                  <a:gd name="connsiteX148" fmla="*/ 671124 w 1034979"/>
                  <a:gd name="connsiteY148" fmla="*/ 1062382 h 1489141"/>
                  <a:gd name="connsiteX149" fmla="*/ 724464 w 1034979"/>
                  <a:gd name="connsiteY149" fmla="*/ 1054762 h 1489141"/>
                  <a:gd name="connsiteX150" fmla="*/ 842574 w 1034979"/>
                  <a:gd name="connsiteY150" fmla="*/ 1056667 h 1489141"/>
                  <a:gd name="connsiteX151" fmla="*/ 871149 w 1034979"/>
                  <a:gd name="connsiteY151" fmla="*/ 1058572 h 1489141"/>
                  <a:gd name="connsiteX152" fmla="*/ 899724 w 1034979"/>
                  <a:gd name="connsiteY152" fmla="*/ 1064287 h 1489141"/>
                  <a:gd name="connsiteX153" fmla="*/ 922584 w 1034979"/>
                  <a:gd name="connsiteY153" fmla="*/ 1068097 h 1489141"/>
                  <a:gd name="connsiteX154" fmla="*/ 951159 w 1034979"/>
                  <a:gd name="connsiteY154" fmla="*/ 1073812 h 1489141"/>
                  <a:gd name="connsiteX155" fmla="*/ 956874 w 1034979"/>
                  <a:gd name="connsiteY155" fmla="*/ 1073812 h 1489141"/>
                  <a:gd name="connsiteX156" fmla="*/ 1002594 w 1034979"/>
                  <a:gd name="connsiteY156" fmla="*/ 1071907 h 1489141"/>
                  <a:gd name="connsiteX157" fmla="*/ 1031169 w 1034979"/>
                  <a:gd name="connsiteY157" fmla="*/ 1064287 h 1489141"/>
                  <a:gd name="connsiteX158" fmla="*/ 1034979 w 1034979"/>
                  <a:gd name="connsiteY158" fmla="*/ 1058572 h 1489141"/>
                  <a:gd name="connsiteX159" fmla="*/ 1033074 w 1034979"/>
                  <a:gd name="connsiteY159" fmla="*/ 1039522 h 1489141"/>
                  <a:gd name="connsiteX160" fmla="*/ 1027359 w 1034979"/>
                  <a:gd name="connsiteY160" fmla="*/ 1035712 h 1489141"/>
                  <a:gd name="connsiteX161" fmla="*/ 1012119 w 1034979"/>
                  <a:gd name="connsiteY161" fmla="*/ 1033807 h 1489141"/>
                  <a:gd name="connsiteX162" fmla="*/ 1006404 w 1034979"/>
                  <a:gd name="connsiteY162" fmla="*/ 1031902 h 1489141"/>
                  <a:gd name="connsiteX163" fmla="*/ 998784 w 1034979"/>
                  <a:gd name="connsiteY163" fmla="*/ 1029997 h 1489141"/>
                  <a:gd name="connsiteX164" fmla="*/ 987354 w 1034979"/>
                  <a:gd name="connsiteY164" fmla="*/ 1022377 h 1489141"/>
                  <a:gd name="connsiteX165" fmla="*/ 975924 w 1034979"/>
                  <a:gd name="connsiteY165" fmla="*/ 1018567 h 1489141"/>
                  <a:gd name="connsiteX166" fmla="*/ 970209 w 1034979"/>
                  <a:gd name="connsiteY166" fmla="*/ 1016662 h 1489141"/>
                  <a:gd name="connsiteX167" fmla="*/ 962589 w 1034979"/>
                  <a:gd name="connsiteY167" fmla="*/ 1014757 h 1489141"/>
                  <a:gd name="connsiteX168" fmla="*/ 956874 w 1034979"/>
                  <a:gd name="connsiteY168" fmla="*/ 1012852 h 1489141"/>
                  <a:gd name="connsiteX169" fmla="*/ 935919 w 1034979"/>
                  <a:gd name="connsiteY169" fmla="*/ 1007137 h 1489141"/>
                  <a:gd name="connsiteX170" fmla="*/ 930204 w 1034979"/>
                  <a:gd name="connsiteY170" fmla="*/ 1005232 h 1489141"/>
                  <a:gd name="connsiteX171" fmla="*/ 825429 w 1034979"/>
                  <a:gd name="connsiteY171" fmla="*/ 1007137 h 1489141"/>
                  <a:gd name="connsiteX172" fmla="*/ 819714 w 1034979"/>
                  <a:gd name="connsiteY172" fmla="*/ 1009042 h 1489141"/>
                  <a:gd name="connsiteX173" fmla="*/ 730179 w 1034979"/>
                  <a:gd name="connsiteY173" fmla="*/ 1010947 h 1489141"/>
                  <a:gd name="connsiteX174" fmla="*/ 716844 w 1034979"/>
                  <a:gd name="connsiteY174" fmla="*/ 1014757 h 1489141"/>
                  <a:gd name="connsiteX175" fmla="*/ 695889 w 1034979"/>
                  <a:gd name="connsiteY175" fmla="*/ 1016662 h 1489141"/>
                  <a:gd name="connsiteX176" fmla="*/ 669219 w 1034979"/>
                  <a:gd name="connsiteY176" fmla="*/ 1018567 h 1489141"/>
                  <a:gd name="connsiteX177" fmla="*/ 669219 w 1034979"/>
                  <a:gd name="connsiteY177" fmla="*/ 1018567 h 1489141"/>
                  <a:gd name="connsiteX178" fmla="*/ 646359 w 1034979"/>
                  <a:gd name="connsiteY178" fmla="*/ 1022377 h 1489141"/>
                  <a:gd name="connsiteX179" fmla="*/ 642549 w 1034979"/>
                  <a:gd name="connsiteY179" fmla="*/ 1010947 h 1489141"/>
                  <a:gd name="connsiteX180" fmla="*/ 640644 w 1034979"/>
                  <a:gd name="connsiteY180" fmla="*/ 1005232 h 1489141"/>
                  <a:gd name="connsiteX181" fmla="*/ 642549 w 1034979"/>
                  <a:gd name="connsiteY181" fmla="*/ 988087 h 1489141"/>
                  <a:gd name="connsiteX182" fmla="*/ 644454 w 1034979"/>
                  <a:gd name="connsiteY182" fmla="*/ 982372 h 1489141"/>
                  <a:gd name="connsiteX183" fmla="*/ 661599 w 1034979"/>
                  <a:gd name="connsiteY183" fmla="*/ 972847 h 1489141"/>
                  <a:gd name="connsiteX184" fmla="*/ 673029 w 1034979"/>
                  <a:gd name="connsiteY184" fmla="*/ 965227 h 1489141"/>
                  <a:gd name="connsiteX185" fmla="*/ 674934 w 1034979"/>
                  <a:gd name="connsiteY185" fmla="*/ 959512 h 1489141"/>
                  <a:gd name="connsiteX186" fmla="*/ 680649 w 1034979"/>
                  <a:gd name="connsiteY186" fmla="*/ 957607 h 1489141"/>
                  <a:gd name="connsiteX187" fmla="*/ 686364 w 1034979"/>
                  <a:gd name="connsiteY187" fmla="*/ 953797 h 1489141"/>
                  <a:gd name="connsiteX188" fmla="*/ 695889 w 1034979"/>
                  <a:gd name="connsiteY188" fmla="*/ 944272 h 1489141"/>
                  <a:gd name="connsiteX189" fmla="*/ 705414 w 1034979"/>
                  <a:gd name="connsiteY189" fmla="*/ 932842 h 1489141"/>
                  <a:gd name="connsiteX190" fmla="*/ 716844 w 1034979"/>
                  <a:gd name="connsiteY190" fmla="*/ 925222 h 1489141"/>
                  <a:gd name="connsiteX191" fmla="*/ 732084 w 1034979"/>
                  <a:gd name="connsiteY191" fmla="*/ 911887 h 1489141"/>
                  <a:gd name="connsiteX192" fmla="*/ 741609 w 1034979"/>
                  <a:gd name="connsiteY192" fmla="*/ 900457 h 1489141"/>
                  <a:gd name="connsiteX193" fmla="*/ 753039 w 1034979"/>
                  <a:gd name="connsiteY193" fmla="*/ 890932 h 1489141"/>
                  <a:gd name="connsiteX194" fmla="*/ 758754 w 1034979"/>
                  <a:gd name="connsiteY194" fmla="*/ 879502 h 1489141"/>
                  <a:gd name="connsiteX195" fmla="*/ 760659 w 1034979"/>
                  <a:gd name="connsiteY195" fmla="*/ 873787 h 1489141"/>
                  <a:gd name="connsiteX196" fmla="*/ 766374 w 1034979"/>
                  <a:gd name="connsiteY196" fmla="*/ 862357 h 1489141"/>
                  <a:gd name="connsiteX197" fmla="*/ 764469 w 1034979"/>
                  <a:gd name="connsiteY197" fmla="*/ 847117 h 1489141"/>
                  <a:gd name="connsiteX198" fmla="*/ 758754 w 1034979"/>
                  <a:gd name="connsiteY198" fmla="*/ 845212 h 1489141"/>
                  <a:gd name="connsiteX199" fmla="*/ 737799 w 1034979"/>
                  <a:gd name="connsiteY199" fmla="*/ 847117 h 1489141"/>
                  <a:gd name="connsiteX200" fmla="*/ 732084 w 1034979"/>
                  <a:gd name="connsiteY200" fmla="*/ 850927 h 1489141"/>
                  <a:gd name="connsiteX201" fmla="*/ 720654 w 1034979"/>
                  <a:gd name="connsiteY201" fmla="*/ 854737 h 1489141"/>
                  <a:gd name="connsiteX202" fmla="*/ 716844 w 1034979"/>
                  <a:gd name="connsiteY202" fmla="*/ 860452 h 1489141"/>
                  <a:gd name="connsiteX203" fmla="*/ 711129 w 1034979"/>
                  <a:gd name="connsiteY203" fmla="*/ 862357 h 1489141"/>
                  <a:gd name="connsiteX204" fmla="*/ 705414 w 1034979"/>
                  <a:gd name="connsiteY204" fmla="*/ 866167 h 1489141"/>
                  <a:gd name="connsiteX205" fmla="*/ 699699 w 1034979"/>
                  <a:gd name="connsiteY205" fmla="*/ 871882 h 1489141"/>
                  <a:gd name="connsiteX206" fmla="*/ 692079 w 1034979"/>
                  <a:gd name="connsiteY206" fmla="*/ 875692 h 1489141"/>
                  <a:gd name="connsiteX207" fmla="*/ 650169 w 1034979"/>
                  <a:gd name="connsiteY207" fmla="*/ 904267 h 1489141"/>
                  <a:gd name="connsiteX208" fmla="*/ 636834 w 1034979"/>
                  <a:gd name="connsiteY208" fmla="*/ 915697 h 1489141"/>
                  <a:gd name="connsiteX209" fmla="*/ 627309 w 1034979"/>
                  <a:gd name="connsiteY209" fmla="*/ 932842 h 1489141"/>
                  <a:gd name="connsiteX210" fmla="*/ 602544 w 1034979"/>
                  <a:gd name="connsiteY210" fmla="*/ 938557 h 1489141"/>
                  <a:gd name="connsiteX211" fmla="*/ 589209 w 1034979"/>
                  <a:gd name="connsiteY211" fmla="*/ 942367 h 1489141"/>
                  <a:gd name="connsiteX212" fmla="*/ 573969 w 1034979"/>
                  <a:gd name="connsiteY212" fmla="*/ 940462 h 1489141"/>
                  <a:gd name="connsiteX213" fmla="*/ 562539 w 1034979"/>
                  <a:gd name="connsiteY213" fmla="*/ 936652 h 1489141"/>
                  <a:gd name="connsiteX214" fmla="*/ 551109 w 1034979"/>
                  <a:gd name="connsiteY214" fmla="*/ 932842 h 1489141"/>
                  <a:gd name="connsiteX215" fmla="*/ 539679 w 1034979"/>
                  <a:gd name="connsiteY215" fmla="*/ 929032 h 1489141"/>
                  <a:gd name="connsiteX216" fmla="*/ 533964 w 1034979"/>
                  <a:gd name="connsiteY216" fmla="*/ 927127 h 1489141"/>
                  <a:gd name="connsiteX217" fmla="*/ 528249 w 1034979"/>
                  <a:gd name="connsiteY217" fmla="*/ 923317 h 1489141"/>
                  <a:gd name="connsiteX218" fmla="*/ 516819 w 1034979"/>
                  <a:gd name="connsiteY218" fmla="*/ 917602 h 1489141"/>
                  <a:gd name="connsiteX219" fmla="*/ 509199 w 1034979"/>
                  <a:gd name="connsiteY219" fmla="*/ 906172 h 1489141"/>
                  <a:gd name="connsiteX220" fmla="*/ 505389 w 1034979"/>
                  <a:gd name="connsiteY220" fmla="*/ 885217 h 1489141"/>
                  <a:gd name="connsiteX221" fmla="*/ 507294 w 1034979"/>
                  <a:gd name="connsiteY221" fmla="*/ 820447 h 1489141"/>
                  <a:gd name="connsiteX222" fmla="*/ 513009 w 1034979"/>
                  <a:gd name="connsiteY222" fmla="*/ 807112 h 1489141"/>
                  <a:gd name="connsiteX223" fmla="*/ 503484 w 1034979"/>
                  <a:gd name="connsiteY223" fmla="*/ 330862 h 1489141"/>
                  <a:gd name="connsiteX224" fmla="*/ 499674 w 1034979"/>
                  <a:gd name="connsiteY224" fmla="*/ 39397 h 1489141"/>
                  <a:gd name="connsiteX225" fmla="*/ 490149 w 1034979"/>
                  <a:gd name="connsiteY225" fmla="*/ 12727 h 1489141"/>
                  <a:gd name="connsiteX226" fmla="*/ 488244 w 1034979"/>
                  <a:gd name="connsiteY226" fmla="*/ 7012 h 1489141"/>
                  <a:gd name="connsiteX227" fmla="*/ 484434 w 1034979"/>
                  <a:gd name="connsiteY227" fmla="*/ 1297 h 1489141"/>
                  <a:gd name="connsiteX228" fmla="*/ 419664 w 1034979"/>
                  <a:gd name="connsiteY228" fmla="*/ 33682 h 1489141"/>
                  <a:gd name="connsiteX229" fmla="*/ 423474 w 1034979"/>
                  <a:gd name="connsiteY229" fmla="*/ 45112 h 1489141"/>
                  <a:gd name="connsiteX230" fmla="*/ 425379 w 1034979"/>
                  <a:gd name="connsiteY230" fmla="*/ 50827 h 1489141"/>
                  <a:gd name="connsiteX231" fmla="*/ 429189 w 1034979"/>
                  <a:gd name="connsiteY231" fmla="*/ 210847 h 1489141"/>
                  <a:gd name="connsiteX232" fmla="*/ 440619 w 1034979"/>
                  <a:gd name="connsiteY232" fmla="*/ 393727 h 1489141"/>
                  <a:gd name="connsiteX233" fmla="*/ 425379 w 1034979"/>
                  <a:gd name="connsiteY233" fmla="*/ 690907 h 1489141"/>
                  <a:gd name="connsiteX234" fmla="*/ 417759 w 1034979"/>
                  <a:gd name="connsiteY234" fmla="*/ 818542 h 1489141"/>
                  <a:gd name="connsiteX235" fmla="*/ 413949 w 1034979"/>
                  <a:gd name="connsiteY235" fmla="*/ 835687 h 1489141"/>
                  <a:gd name="connsiteX236" fmla="*/ 417759 w 1034979"/>
                  <a:gd name="connsiteY236" fmla="*/ 856642 h 1489141"/>
                  <a:gd name="connsiteX237" fmla="*/ 421569 w 1034979"/>
                  <a:gd name="connsiteY237" fmla="*/ 862357 h 1489141"/>
                  <a:gd name="connsiteX238" fmla="*/ 425379 w 1034979"/>
                  <a:gd name="connsiteY238" fmla="*/ 873787 h 1489141"/>
                  <a:gd name="connsiteX239" fmla="*/ 423474 w 1034979"/>
                  <a:gd name="connsiteY239" fmla="*/ 900457 h 1489141"/>
                  <a:gd name="connsiteX240" fmla="*/ 417759 w 1034979"/>
                  <a:gd name="connsiteY240" fmla="*/ 902362 h 1489141"/>
                  <a:gd name="connsiteX241" fmla="*/ 412044 w 1034979"/>
                  <a:gd name="connsiteY241" fmla="*/ 906172 h 1489141"/>
                  <a:gd name="connsiteX242" fmla="*/ 421569 w 1034979"/>
                  <a:gd name="connsiteY242" fmla="*/ 902362 h 1489141"/>
                  <a:gd name="connsiteX0" fmla="*/ 421569 w 1034979"/>
                  <a:gd name="connsiteY0" fmla="*/ 902362 h 1489141"/>
                  <a:gd name="connsiteX1" fmla="*/ 421569 w 1034979"/>
                  <a:gd name="connsiteY1" fmla="*/ 902362 h 1489141"/>
                  <a:gd name="connsiteX2" fmla="*/ 394899 w 1034979"/>
                  <a:gd name="connsiteY2" fmla="*/ 911887 h 1489141"/>
                  <a:gd name="connsiteX3" fmla="*/ 387279 w 1034979"/>
                  <a:gd name="connsiteY3" fmla="*/ 913792 h 1489141"/>
                  <a:gd name="connsiteX4" fmla="*/ 356799 w 1034979"/>
                  <a:gd name="connsiteY4" fmla="*/ 915697 h 1489141"/>
                  <a:gd name="connsiteX5" fmla="*/ 351084 w 1034979"/>
                  <a:gd name="connsiteY5" fmla="*/ 919507 h 1489141"/>
                  <a:gd name="connsiteX6" fmla="*/ 339654 w 1034979"/>
                  <a:gd name="connsiteY6" fmla="*/ 929032 h 1489141"/>
                  <a:gd name="connsiteX7" fmla="*/ 328224 w 1034979"/>
                  <a:gd name="connsiteY7" fmla="*/ 932842 h 1489141"/>
                  <a:gd name="connsiteX8" fmla="*/ 312984 w 1034979"/>
                  <a:gd name="connsiteY8" fmla="*/ 938557 h 1489141"/>
                  <a:gd name="connsiteX9" fmla="*/ 265359 w 1034979"/>
                  <a:gd name="connsiteY9" fmla="*/ 934747 h 1489141"/>
                  <a:gd name="connsiteX10" fmla="*/ 253929 w 1034979"/>
                  <a:gd name="connsiteY10" fmla="*/ 930937 h 1489141"/>
                  <a:gd name="connsiteX11" fmla="*/ 242499 w 1034979"/>
                  <a:gd name="connsiteY11" fmla="*/ 927127 h 1489141"/>
                  <a:gd name="connsiteX12" fmla="*/ 236784 w 1034979"/>
                  <a:gd name="connsiteY12" fmla="*/ 925222 h 1489141"/>
                  <a:gd name="connsiteX13" fmla="*/ 231069 w 1034979"/>
                  <a:gd name="connsiteY13" fmla="*/ 923317 h 1489141"/>
                  <a:gd name="connsiteX14" fmla="*/ 219639 w 1034979"/>
                  <a:gd name="connsiteY14" fmla="*/ 921412 h 1489141"/>
                  <a:gd name="connsiteX15" fmla="*/ 213924 w 1034979"/>
                  <a:gd name="connsiteY15" fmla="*/ 919507 h 1489141"/>
                  <a:gd name="connsiteX16" fmla="*/ 206304 w 1034979"/>
                  <a:gd name="connsiteY16" fmla="*/ 917602 h 1489141"/>
                  <a:gd name="connsiteX17" fmla="*/ 194874 w 1034979"/>
                  <a:gd name="connsiteY17" fmla="*/ 913792 h 1489141"/>
                  <a:gd name="connsiteX18" fmla="*/ 189159 w 1034979"/>
                  <a:gd name="connsiteY18" fmla="*/ 911887 h 1489141"/>
                  <a:gd name="connsiteX19" fmla="*/ 181539 w 1034979"/>
                  <a:gd name="connsiteY19" fmla="*/ 909982 h 1489141"/>
                  <a:gd name="connsiteX20" fmla="*/ 170109 w 1034979"/>
                  <a:gd name="connsiteY20" fmla="*/ 904267 h 1489141"/>
                  <a:gd name="connsiteX21" fmla="*/ 164394 w 1034979"/>
                  <a:gd name="connsiteY21" fmla="*/ 900457 h 1489141"/>
                  <a:gd name="connsiteX22" fmla="*/ 156774 w 1034979"/>
                  <a:gd name="connsiteY22" fmla="*/ 889027 h 1489141"/>
                  <a:gd name="connsiteX23" fmla="*/ 145344 w 1034979"/>
                  <a:gd name="connsiteY23" fmla="*/ 885217 h 1489141"/>
                  <a:gd name="connsiteX24" fmla="*/ 139629 w 1034979"/>
                  <a:gd name="connsiteY24" fmla="*/ 881407 h 1489141"/>
                  <a:gd name="connsiteX25" fmla="*/ 133914 w 1034979"/>
                  <a:gd name="connsiteY25" fmla="*/ 879502 h 1489141"/>
                  <a:gd name="connsiteX26" fmla="*/ 116769 w 1034979"/>
                  <a:gd name="connsiteY26" fmla="*/ 875692 h 1489141"/>
                  <a:gd name="connsiteX27" fmla="*/ 111054 w 1034979"/>
                  <a:gd name="connsiteY27" fmla="*/ 869977 h 1489141"/>
                  <a:gd name="connsiteX28" fmla="*/ 101529 w 1034979"/>
                  <a:gd name="connsiteY28" fmla="*/ 852832 h 1489141"/>
                  <a:gd name="connsiteX29" fmla="*/ 84384 w 1034979"/>
                  <a:gd name="connsiteY29" fmla="*/ 845212 h 1489141"/>
                  <a:gd name="connsiteX30" fmla="*/ 78669 w 1034979"/>
                  <a:gd name="connsiteY30" fmla="*/ 843307 h 1489141"/>
                  <a:gd name="connsiteX31" fmla="*/ 59619 w 1034979"/>
                  <a:gd name="connsiteY31" fmla="*/ 847117 h 1489141"/>
                  <a:gd name="connsiteX32" fmla="*/ 53904 w 1034979"/>
                  <a:gd name="connsiteY32" fmla="*/ 850927 h 1489141"/>
                  <a:gd name="connsiteX33" fmla="*/ 50094 w 1034979"/>
                  <a:gd name="connsiteY33" fmla="*/ 856642 h 1489141"/>
                  <a:gd name="connsiteX34" fmla="*/ 46284 w 1034979"/>
                  <a:gd name="connsiteY34" fmla="*/ 868072 h 1489141"/>
                  <a:gd name="connsiteX35" fmla="*/ 50094 w 1034979"/>
                  <a:gd name="connsiteY35" fmla="*/ 906172 h 1489141"/>
                  <a:gd name="connsiteX36" fmla="*/ 53904 w 1034979"/>
                  <a:gd name="connsiteY36" fmla="*/ 911887 h 1489141"/>
                  <a:gd name="connsiteX37" fmla="*/ 59619 w 1034979"/>
                  <a:gd name="connsiteY37" fmla="*/ 915697 h 1489141"/>
                  <a:gd name="connsiteX38" fmla="*/ 63429 w 1034979"/>
                  <a:gd name="connsiteY38" fmla="*/ 921412 h 1489141"/>
                  <a:gd name="connsiteX39" fmla="*/ 80574 w 1034979"/>
                  <a:gd name="connsiteY39" fmla="*/ 930937 h 1489141"/>
                  <a:gd name="connsiteX40" fmla="*/ 103434 w 1034979"/>
                  <a:gd name="connsiteY40" fmla="*/ 932842 h 1489141"/>
                  <a:gd name="connsiteX41" fmla="*/ 124389 w 1034979"/>
                  <a:gd name="connsiteY41" fmla="*/ 938557 h 1489141"/>
                  <a:gd name="connsiteX42" fmla="*/ 130104 w 1034979"/>
                  <a:gd name="connsiteY42" fmla="*/ 940462 h 1489141"/>
                  <a:gd name="connsiteX43" fmla="*/ 135819 w 1034979"/>
                  <a:gd name="connsiteY43" fmla="*/ 946177 h 1489141"/>
                  <a:gd name="connsiteX44" fmla="*/ 143439 w 1034979"/>
                  <a:gd name="connsiteY44" fmla="*/ 948082 h 1489141"/>
                  <a:gd name="connsiteX45" fmla="*/ 166299 w 1034979"/>
                  <a:gd name="connsiteY45" fmla="*/ 951892 h 1489141"/>
                  <a:gd name="connsiteX46" fmla="*/ 191064 w 1034979"/>
                  <a:gd name="connsiteY46" fmla="*/ 957607 h 1489141"/>
                  <a:gd name="connsiteX47" fmla="*/ 208209 w 1034979"/>
                  <a:gd name="connsiteY47" fmla="*/ 963322 h 1489141"/>
                  <a:gd name="connsiteX48" fmla="*/ 213924 w 1034979"/>
                  <a:gd name="connsiteY48" fmla="*/ 965227 h 1489141"/>
                  <a:gd name="connsiteX49" fmla="*/ 229164 w 1034979"/>
                  <a:gd name="connsiteY49" fmla="*/ 969037 h 1489141"/>
                  <a:gd name="connsiteX50" fmla="*/ 248214 w 1034979"/>
                  <a:gd name="connsiteY50" fmla="*/ 974752 h 1489141"/>
                  <a:gd name="connsiteX51" fmla="*/ 253929 w 1034979"/>
                  <a:gd name="connsiteY51" fmla="*/ 978562 h 1489141"/>
                  <a:gd name="connsiteX52" fmla="*/ 267264 w 1034979"/>
                  <a:gd name="connsiteY52" fmla="*/ 993802 h 1489141"/>
                  <a:gd name="connsiteX53" fmla="*/ 272979 w 1034979"/>
                  <a:gd name="connsiteY53" fmla="*/ 1012852 h 1489141"/>
                  <a:gd name="connsiteX54" fmla="*/ 274884 w 1034979"/>
                  <a:gd name="connsiteY54" fmla="*/ 1018567 h 1489141"/>
                  <a:gd name="connsiteX55" fmla="*/ 276789 w 1034979"/>
                  <a:gd name="connsiteY55" fmla="*/ 1024282 h 1489141"/>
                  <a:gd name="connsiteX56" fmla="*/ 278694 w 1034979"/>
                  <a:gd name="connsiteY56" fmla="*/ 1049047 h 1489141"/>
                  <a:gd name="connsiteX57" fmla="*/ 280599 w 1034979"/>
                  <a:gd name="connsiteY57" fmla="*/ 1054762 h 1489141"/>
                  <a:gd name="connsiteX58" fmla="*/ 278694 w 1034979"/>
                  <a:gd name="connsiteY58" fmla="*/ 1073812 h 1489141"/>
                  <a:gd name="connsiteX59" fmla="*/ 276789 w 1034979"/>
                  <a:gd name="connsiteY59" fmla="*/ 1083337 h 1489141"/>
                  <a:gd name="connsiteX60" fmla="*/ 263454 w 1034979"/>
                  <a:gd name="connsiteY60" fmla="*/ 1096672 h 1489141"/>
                  <a:gd name="connsiteX61" fmla="*/ 252024 w 1034979"/>
                  <a:gd name="connsiteY61" fmla="*/ 1104292 h 1489141"/>
                  <a:gd name="connsiteX62" fmla="*/ 240594 w 1034979"/>
                  <a:gd name="connsiteY62" fmla="*/ 1108102 h 1489141"/>
                  <a:gd name="connsiteX63" fmla="*/ 126294 w 1034979"/>
                  <a:gd name="connsiteY63" fmla="*/ 1108102 h 1489141"/>
                  <a:gd name="connsiteX64" fmla="*/ 120579 w 1034979"/>
                  <a:gd name="connsiteY64" fmla="*/ 1110007 h 1489141"/>
                  <a:gd name="connsiteX65" fmla="*/ 105339 w 1034979"/>
                  <a:gd name="connsiteY65" fmla="*/ 1111912 h 1489141"/>
                  <a:gd name="connsiteX66" fmla="*/ 88194 w 1034979"/>
                  <a:gd name="connsiteY66" fmla="*/ 1117627 h 1489141"/>
                  <a:gd name="connsiteX67" fmla="*/ 82479 w 1034979"/>
                  <a:gd name="connsiteY67" fmla="*/ 1119532 h 1489141"/>
                  <a:gd name="connsiteX68" fmla="*/ 76764 w 1034979"/>
                  <a:gd name="connsiteY68" fmla="*/ 1123342 h 1489141"/>
                  <a:gd name="connsiteX69" fmla="*/ 65334 w 1034979"/>
                  <a:gd name="connsiteY69" fmla="*/ 1125247 h 1489141"/>
                  <a:gd name="connsiteX70" fmla="*/ 27234 w 1034979"/>
                  <a:gd name="connsiteY70" fmla="*/ 1127152 h 1489141"/>
                  <a:gd name="connsiteX71" fmla="*/ 15804 w 1034979"/>
                  <a:gd name="connsiteY71" fmla="*/ 1132867 h 1489141"/>
                  <a:gd name="connsiteX72" fmla="*/ 6279 w 1034979"/>
                  <a:gd name="connsiteY72" fmla="*/ 1142392 h 1489141"/>
                  <a:gd name="connsiteX73" fmla="*/ 4374 w 1034979"/>
                  <a:gd name="connsiteY73" fmla="*/ 1148107 h 1489141"/>
                  <a:gd name="connsiteX74" fmla="*/ 564 w 1034979"/>
                  <a:gd name="connsiteY74" fmla="*/ 1153822 h 1489141"/>
                  <a:gd name="connsiteX75" fmla="*/ 6279 w 1034979"/>
                  <a:gd name="connsiteY75" fmla="*/ 1186207 h 1489141"/>
                  <a:gd name="connsiteX76" fmla="*/ 11994 w 1034979"/>
                  <a:gd name="connsiteY76" fmla="*/ 1190017 h 1489141"/>
                  <a:gd name="connsiteX77" fmla="*/ 17709 w 1034979"/>
                  <a:gd name="connsiteY77" fmla="*/ 1191922 h 1489141"/>
                  <a:gd name="connsiteX78" fmla="*/ 145344 w 1034979"/>
                  <a:gd name="connsiteY78" fmla="*/ 1190017 h 1489141"/>
                  <a:gd name="connsiteX79" fmla="*/ 152964 w 1034979"/>
                  <a:gd name="connsiteY79" fmla="*/ 1188112 h 1489141"/>
                  <a:gd name="connsiteX80" fmla="*/ 303459 w 1034979"/>
                  <a:gd name="connsiteY80" fmla="*/ 1182397 h 1489141"/>
                  <a:gd name="connsiteX81" fmla="*/ 318699 w 1034979"/>
                  <a:gd name="connsiteY81" fmla="*/ 1190017 h 1489141"/>
                  <a:gd name="connsiteX82" fmla="*/ 330129 w 1034979"/>
                  <a:gd name="connsiteY82" fmla="*/ 1195732 h 1489141"/>
                  <a:gd name="connsiteX83" fmla="*/ 333939 w 1034979"/>
                  <a:gd name="connsiteY83" fmla="*/ 1201447 h 1489141"/>
                  <a:gd name="connsiteX84" fmla="*/ 339654 w 1034979"/>
                  <a:gd name="connsiteY84" fmla="*/ 1203352 h 1489141"/>
                  <a:gd name="connsiteX85" fmla="*/ 351084 w 1034979"/>
                  <a:gd name="connsiteY85" fmla="*/ 1210972 h 1489141"/>
                  <a:gd name="connsiteX86" fmla="*/ 356799 w 1034979"/>
                  <a:gd name="connsiteY86" fmla="*/ 1214782 h 1489141"/>
                  <a:gd name="connsiteX87" fmla="*/ 360609 w 1034979"/>
                  <a:gd name="connsiteY87" fmla="*/ 1220497 h 1489141"/>
                  <a:gd name="connsiteX88" fmla="*/ 366324 w 1034979"/>
                  <a:gd name="connsiteY88" fmla="*/ 1231927 h 1489141"/>
                  <a:gd name="connsiteX89" fmla="*/ 362514 w 1034979"/>
                  <a:gd name="connsiteY89" fmla="*/ 1258597 h 1489141"/>
                  <a:gd name="connsiteX90" fmla="*/ 358704 w 1034979"/>
                  <a:gd name="connsiteY90" fmla="*/ 1264312 h 1489141"/>
                  <a:gd name="connsiteX91" fmla="*/ 356799 w 1034979"/>
                  <a:gd name="connsiteY91" fmla="*/ 1270027 h 1489141"/>
                  <a:gd name="connsiteX92" fmla="*/ 352989 w 1034979"/>
                  <a:gd name="connsiteY92" fmla="*/ 1275742 h 1489141"/>
                  <a:gd name="connsiteX93" fmla="*/ 351084 w 1034979"/>
                  <a:gd name="connsiteY93" fmla="*/ 1281457 h 1489141"/>
                  <a:gd name="connsiteX94" fmla="*/ 347274 w 1034979"/>
                  <a:gd name="connsiteY94" fmla="*/ 1287172 h 1489141"/>
                  <a:gd name="connsiteX95" fmla="*/ 330129 w 1034979"/>
                  <a:gd name="connsiteY95" fmla="*/ 1353847 h 1489141"/>
                  <a:gd name="connsiteX96" fmla="*/ 328224 w 1034979"/>
                  <a:gd name="connsiteY96" fmla="*/ 1405282 h 1489141"/>
                  <a:gd name="connsiteX97" fmla="*/ 330129 w 1034979"/>
                  <a:gd name="connsiteY97" fmla="*/ 1430047 h 1489141"/>
                  <a:gd name="connsiteX98" fmla="*/ 332034 w 1034979"/>
                  <a:gd name="connsiteY98" fmla="*/ 1435762 h 1489141"/>
                  <a:gd name="connsiteX99" fmla="*/ 335844 w 1034979"/>
                  <a:gd name="connsiteY99" fmla="*/ 1439572 h 1489141"/>
                  <a:gd name="connsiteX100" fmla="*/ 364419 w 1034979"/>
                  <a:gd name="connsiteY100" fmla="*/ 1485292 h 1489141"/>
                  <a:gd name="connsiteX101" fmla="*/ 387279 w 1034979"/>
                  <a:gd name="connsiteY101" fmla="*/ 1487197 h 1489141"/>
                  <a:gd name="connsiteX102" fmla="*/ 392994 w 1034979"/>
                  <a:gd name="connsiteY102" fmla="*/ 1481482 h 1489141"/>
                  <a:gd name="connsiteX103" fmla="*/ 394899 w 1034979"/>
                  <a:gd name="connsiteY103" fmla="*/ 1470052 h 1489141"/>
                  <a:gd name="connsiteX104" fmla="*/ 396804 w 1034979"/>
                  <a:gd name="connsiteY104" fmla="*/ 1464337 h 1489141"/>
                  <a:gd name="connsiteX105" fmla="*/ 398709 w 1034979"/>
                  <a:gd name="connsiteY105" fmla="*/ 1447192 h 1489141"/>
                  <a:gd name="connsiteX106" fmla="*/ 400614 w 1034979"/>
                  <a:gd name="connsiteY106" fmla="*/ 1433857 h 1489141"/>
                  <a:gd name="connsiteX107" fmla="*/ 404424 w 1034979"/>
                  <a:gd name="connsiteY107" fmla="*/ 1376707 h 1489141"/>
                  <a:gd name="connsiteX108" fmla="*/ 410139 w 1034979"/>
                  <a:gd name="connsiteY108" fmla="*/ 1365277 h 1489141"/>
                  <a:gd name="connsiteX109" fmla="*/ 413949 w 1034979"/>
                  <a:gd name="connsiteY109" fmla="*/ 1351942 h 1489141"/>
                  <a:gd name="connsiteX110" fmla="*/ 415854 w 1034979"/>
                  <a:gd name="connsiteY110" fmla="*/ 1346227 h 1489141"/>
                  <a:gd name="connsiteX111" fmla="*/ 417759 w 1034979"/>
                  <a:gd name="connsiteY111" fmla="*/ 1332892 h 1489141"/>
                  <a:gd name="connsiteX112" fmla="*/ 421569 w 1034979"/>
                  <a:gd name="connsiteY112" fmla="*/ 1321462 h 1489141"/>
                  <a:gd name="connsiteX113" fmla="*/ 427284 w 1034979"/>
                  <a:gd name="connsiteY113" fmla="*/ 1308127 h 1489141"/>
                  <a:gd name="connsiteX114" fmla="*/ 436809 w 1034979"/>
                  <a:gd name="connsiteY114" fmla="*/ 1296697 h 1489141"/>
                  <a:gd name="connsiteX115" fmla="*/ 450144 w 1034979"/>
                  <a:gd name="connsiteY115" fmla="*/ 1281457 h 1489141"/>
                  <a:gd name="connsiteX116" fmla="*/ 457764 w 1034979"/>
                  <a:gd name="connsiteY116" fmla="*/ 1270027 h 1489141"/>
                  <a:gd name="connsiteX117" fmla="*/ 461574 w 1034979"/>
                  <a:gd name="connsiteY117" fmla="*/ 1258597 h 1489141"/>
                  <a:gd name="connsiteX118" fmla="*/ 465384 w 1034979"/>
                  <a:gd name="connsiteY118" fmla="*/ 1243357 h 1489141"/>
                  <a:gd name="connsiteX119" fmla="*/ 467289 w 1034979"/>
                  <a:gd name="connsiteY119" fmla="*/ 1237642 h 1489141"/>
                  <a:gd name="connsiteX120" fmla="*/ 507294 w 1034979"/>
                  <a:gd name="connsiteY120" fmla="*/ 1231927 h 1489141"/>
                  <a:gd name="connsiteX121" fmla="*/ 535869 w 1034979"/>
                  <a:gd name="connsiteY121" fmla="*/ 1222402 h 1489141"/>
                  <a:gd name="connsiteX122" fmla="*/ 541584 w 1034979"/>
                  <a:gd name="connsiteY122" fmla="*/ 1220497 h 1489141"/>
                  <a:gd name="connsiteX123" fmla="*/ 547299 w 1034979"/>
                  <a:gd name="connsiteY123" fmla="*/ 1218592 h 1489141"/>
                  <a:gd name="connsiteX124" fmla="*/ 554919 w 1034979"/>
                  <a:gd name="connsiteY124" fmla="*/ 1216687 h 1489141"/>
                  <a:gd name="connsiteX125" fmla="*/ 573969 w 1034979"/>
                  <a:gd name="connsiteY125" fmla="*/ 1209067 h 1489141"/>
                  <a:gd name="connsiteX126" fmla="*/ 585399 w 1034979"/>
                  <a:gd name="connsiteY126" fmla="*/ 1205257 h 1489141"/>
                  <a:gd name="connsiteX127" fmla="*/ 720654 w 1034979"/>
                  <a:gd name="connsiteY127" fmla="*/ 1289077 h 1489141"/>
                  <a:gd name="connsiteX128" fmla="*/ 733989 w 1034979"/>
                  <a:gd name="connsiteY128" fmla="*/ 1298602 h 1489141"/>
                  <a:gd name="connsiteX129" fmla="*/ 743514 w 1034979"/>
                  <a:gd name="connsiteY129" fmla="*/ 1300507 h 1489141"/>
                  <a:gd name="connsiteX130" fmla="*/ 749229 w 1034979"/>
                  <a:gd name="connsiteY130" fmla="*/ 1302412 h 1489141"/>
                  <a:gd name="connsiteX131" fmla="*/ 762564 w 1034979"/>
                  <a:gd name="connsiteY131" fmla="*/ 1308127 h 1489141"/>
                  <a:gd name="connsiteX132" fmla="*/ 777804 w 1034979"/>
                  <a:gd name="connsiteY132" fmla="*/ 1306222 h 1489141"/>
                  <a:gd name="connsiteX133" fmla="*/ 789234 w 1034979"/>
                  <a:gd name="connsiteY133" fmla="*/ 1300507 h 1489141"/>
                  <a:gd name="connsiteX134" fmla="*/ 794949 w 1034979"/>
                  <a:gd name="connsiteY134" fmla="*/ 1298602 h 1489141"/>
                  <a:gd name="connsiteX135" fmla="*/ 802569 w 1034979"/>
                  <a:gd name="connsiteY135" fmla="*/ 1281457 h 1489141"/>
                  <a:gd name="connsiteX136" fmla="*/ 800664 w 1034979"/>
                  <a:gd name="connsiteY136" fmla="*/ 1256692 h 1489141"/>
                  <a:gd name="connsiteX137" fmla="*/ 798759 w 1034979"/>
                  <a:gd name="connsiteY137" fmla="*/ 1250977 h 1489141"/>
                  <a:gd name="connsiteX138" fmla="*/ 796854 w 1034979"/>
                  <a:gd name="connsiteY138" fmla="*/ 1243357 h 1489141"/>
                  <a:gd name="connsiteX139" fmla="*/ 783519 w 1034979"/>
                  <a:gd name="connsiteY139" fmla="*/ 1226212 h 1489141"/>
                  <a:gd name="connsiteX140" fmla="*/ 773994 w 1034979"/>
                  <a:gd name="connsiteY140" fmla="*/ 1220497 h 1489141"/>
                  <a:gd name="connsiteX141" fmla="*/ 648264 w 1034979"/>
                  <a:gd name="connsiteY141" fmla="*/ 1129057 h 1489141"/>
                  <a:gd name="connsiteX142" fmla="*/ 644454 w 1034979"/>
                  <a:gd name="connsiteY142" fmla="*/ 1111912 h 1489141"/>
                  <a:gd name="connsiteX143" fmla="*/ 646359 w 1034979"/>
                  <a:gd name="connsiteY143" fmla="*/ 1104292 h 1489141"/>
                  <a:gd name="connsiteX144" fmla="*/ 650169 w 1034979"/>
                  <a:gd name="connsiteY144" fmla="*/ 1087147 h 1489141"/>
                  <a:gd name="connsiteX145" fmla="*/ 653979 w 1034979"/>
                  <a:gd name="connsiteY145" fmla="*/ 1081432 h 1489141"/>
                  <a:gd name="connsiteX146" fmla="*/ 655884 w 1034979"/>
                  <a:gd name="connsiteY146" fmla="*/ 1075717 h 1489141"/>
                  <a:gd name="connsiteX147" fmla="*/ 661599 w 1034979"/>
                  <a:gd name="connsiteY147" fmla="*/ 1073812 h 1489141"/>
                  <a:gd name="connsiteX148" fmla="*/ 671124 w 1034979"/>
                  <a:gd name="connsiteY148" fmla="*/ 1062382 h 1489141"/>
                  <a:gd name="connsiteX149" fmla="*/ 724464 w 1034979"/>
                  <a:gd name="connsiteY149" fmla="*/ 1054762 h 1489141"/>
                  <a:gd name="connsiteX150" fmla="*/ 842574 w 1034979"/>
                  <a:gd name="connsiteY150" fmla="*/ 1056667 h 1489141"/>
                  <a:gd name="connsiteX151" fmla="*/ 871149 w 1034979"/>
                  <a:gd name="connsiteY151" fmla="*/ 1058572 h 1489141"/>
                  <a:gd name="connsiteX152" fmla="*/ 899724 w 1034979"/>
                  <a:gd name="connsiteY152" fmla="*/ 1064287 h 1489141"/>
                  <a:gd name="connsiteX153" fmla="*/ 922584 w 1034979"/>
                  <a:gd name="connsiteY153" fmla="*/ 1068097 h 1489141"/>
                  <a:gd name="connsiteX154" fmla="*/ 951159 w 1034979"/>
                  <a:gd name="connsiteY154" fmla="*/ 1073812 h 1489141"/>
                  <a:gd name="connsiteX155" fmla="*/ 956874 w 1034979"/>
                  <a:gd name="connsiteY155" fmla="*/ 1073812 h 1489141"/>
                  <a:gd name="connsiteX156" fmla="*/ 1002594 w 1034979"/>
                  <a:gd name="connsiteY156" fmla="*/ 1071907 h 1489141"/>
                  <a:gd name="connsiteX157" fmla="*/ 1031169 w 1034979"/>
                  <a:gd name="connsiteY157" fmla="*/ 1064287 h 1489141"/>
                  <a:gd name="connsiteX158" fmla="*/ 1034979 w 1034979"/>
                  <a:gd name="connsiteY158" fmla="*/ 1058572 h 1489141"/>
                  <a:gd name="connsiteX159" fmla="*/ 1033074 w 1034979"/>
                  <a:gd name="connsiteY159" fmla="*/ 1039522 h 1489141"/>
                  <a:gd name="connsiteX160" fmla="*/ 1027359 w 1034979"/>
                  <a:gd name="connsiteY160" fmla="*/ 1035712 h 1489141"/>
                  <a:gd name="connsiteX161" fmla="*/ 1012119 w 1034979"/>
                  <a:gd name="connsiteY161" fmla="*/ 1033807 h 1489141"/>
                  <a:gd name="connsiteX162" fmla="*/ 1006404 w 1034979"/>
                  <a:gd name="connsiteY162" fmla="*/ 1031902 h 1489141"/>
                  <a:gd name="connsiteX163" fmla="*/ 998784 w 1034979"/>
                  <a:gd name="connsiteY163" fmla="*/ 1029997 h 1489141"/>
                  <a:gd name="connsiteX164" fmla="*/ 987354 w 1034979"/>
                  <a:gd name="connsiteY164" fmla="*/ 1022377 h 1489141"/>
                  <a:gd name="connsiteX165" fmla="*/ 975924 w 1034979"/>
                  <a:gd name="connsiteY165" fmla="*/ 1018567 h 1489141"/>
                  <a:gd name="connsiteX166" fmla="*/ 970209 w 1034979"/>
                  <a:gd name="connsiteY166" fmla="*/ 1016662 h 1489141"/>
                  <a:gd name="connsiteX167" fmla="*/ 962589 w 1034979"/>
                  <a:gd name="connsiteY167" fmla="*/ 1014757 h 1489141"/>
                  <a:gd name="connsiteX168" fmla="*/ 956874 w 1034979"/>
                  <a:gd name="connsiteY168" fmla="*/ 1012852 h 1489141"/>
                  <a:gd name="connsiteX169" fmla="*/ 935919 w 1034979"/>
                  <a:gd name="connsiteY169" fmla="*/ 1007137 h 1489141"/>
                  <a:gd name="connsiteX170" fmla="*/ 930204 w 1034979"/>
                  <a:gd name="connsiteY170" fmla="*/ 1005232 h 1489141"/>
                  <a:gd name="connsiteX171" fmla="*/ 825429 w 1034979"/>
                  <a:gd name="connsiteY171" fmla="*/ 1007137 h 1489141"/>
                  <a:gd name="connsiteX172" fmla="*/ 819714 w 1034979"/>
                  <a:gd name="connsiteY172" fmla="*/ 1009042 h 1489141"/>
                  <a:gd name="connsiteX173" fmla="*/ 730179 w 1034979"/>
                  <a:gd name="connsiteY173" fmla="*/ 1010947 h 1489141"/>
                  <a:gd name="connsiteX174" fmla="*/ 716844 w 1034979"/>
                  <a:gd name="connsiteY174" fmla="*/ 1014757 h 1489141"/>
                  <a:gd name="connsiteX175" fmla="*/ 695889 w 1034979"/>
                  <a:gd name="connsiteY175" fmla="*/ 1016662 h 1489141"/>
                  <a:gd name="connsiteX176" fmla="*/ 669219 w 1034979"/>
                  <a:gd name="connsiteY176" fmla="*/ 1018567 h 1489141"/>
                  <a:gd name="connsiteX177" fmla="*/ 669219 w 1034979"/>
                  <a:gd name="connsiteY177" fmla="*/ 1018567 h 1489141"/>
                  <a:gd name="connsiteX178" fmla="*/ 646359 w 1034979"/>
                  <a:gd name="connsiteY178" fmla="*/ 1022377 h 1489141"/>
                  <a:gd name="connsiteX179" fmla="*/ 642549 w 1034979"/>
                  <a:gd name="connsiteY179" fmla="*/ 1010947 h 1489141"/>
                  <a:gd name="connsiteX180" fmla="*/ 640644 w 1034979"/>
                  <a:gd name="connsiteY180" fmla="*/ 1005232 h 1489141"/>
                  <a:gd name="connsiteX181" fmla="*/ 642549 w 1034979"/>
                  <a:gd name="connsiteY181" fmla="*/ 988087 h 1489141"/>
                  <a:gd name="connsiteX182" fmla="*/ 644454 w 1034979"/>
                  <a:gd name="connsiteY182" fmla="*/ 982372 h 1489141"/>
                  <a:gd name="connsiteX183" fmla="*/ 661599 w 1034979"/>
                  <a:gd name="connsiteY183" fmla="*/ 972847 h 1489141"/>
                  <a:gd name="connsiteX184" fmla="*/ 673029 w 1034979"/>
                  <a:gd name="connsiteY184" fmla="*/ 965227 h 1489141"/>
                  <a:gd name="connsiteX185" fmla="*/ 674934 w 1034979"/>
                  <a:gd name="connsiteY185" fmla="*/ 959512 h 1489141"/>
                  <a:gd name="connsiteX186" fmla="*/ 680649 w 1034979"/>
                  <a:gd name="connsiteY186" fmla="*/ 957607 h 1489141"/>
                  <a:gd name="connsiteX187" fmla="*/ 686364 w 1034979"/>
                  <a:gd name="connsiteY187" fmla="*/ 953797 h 1489141"/>
                  <a:gd name="connsiteX188" fmla="*/ 695889 w 1034979"/>
                  <a:gd name="connsiteY188" fmla="*/ 944272 h 1489141"/>
                  <a:gd name="connsiteX189" fmla="*/ 705414 w 1034979"/>
                  <a:gd name="connsiteY189" fmla="*/ 932842 h 1489141"/>
                  <a:gd name="connsiteX190" fmla="*/ 716844 w 1034979"/>
                  <a:gd name="connsiteY190" fmla="*/ 925222 h 1489141"/>
                  <a:gd name="connsiteX191" fmla="*/ 732084 w 1034979"/>
                  <a:gd name="connsiteY191" fmla="*/ 911887 h 1489141"/>
                  <a:gd name="connsiteX192" fmla="*/ 741609 w 1034979"/>
                  <a:gd name="connsiteY192" fmla="*/ 900457 h 1489141"/>
                  <a:gd name="connsiteX193" fmla="*/ 753039 w 1034979"/>
                  <a:gd name="connsiteY193" fmla="*/ 890932 h 1489141"/>
                  <a:gd name="connsiteX194" fmla="*/ 758754 w 1034979"/>
                  <a:gd name="connsiteY194" fmla="*/ 879502 h 1489141"/>
                  <a:gd name="connsiteX195" fmla="*/ 760659 w 1034979"/>
                  <a:gd name="connsiteY195" fmla="*/ 873787 h 1489141"/>
                  <a:gd name="connsiteX196" fmla="*/ 766374 w 1034979"/>
                  <a:gd name="connsiteY196" fmla="*/ 862357 h 1489141"/>
                  <a:gd name="connsiteX197" fmla="*/ 764469 w 1034979"/>
                  <a:gd name="connsiteY197" fmla="*/ 847117 h 1489141"/>
                  <a:gd name="connsiteX198" fmla="*/ 758754 w 1034979"/>
                  <a:gd name="connsiteY198" fmla="*/ 845212 h 1489141"/>
                  <a:gd name="connsiteX199" fmla="*/ 737799 w 1034979"/>
                  <a:gd name="connsiteY199" fmla="*/ 847117 h 1489141"/>
                  <a:gd name="connsiteX200" fmla="*/ 732084 w 1034979"/>
                  <a:gd name="connsiteY200" fmla="*/ 850927 h 1489141"/>
                  <a:gd name="connsiteX201" fmla="*/ 720654 w 1034979"/>
                  <a:gd name="connsiteY201" fmla="*/ 854737 h 1489141"/>
                  <a:gd name="connsiteX202" fmla="*/ 716844 w 1034979"/>
                  <a:gd name="connsiteY202" fmla="*/ 860452 h 1489141"/>
                  <a:gd name="connsiteX203" fmla="*/ 711129 w 1034979"/>
                  <a:gd name="connsiteY203" fmla="*/ 862357 h 1489141"/>
                  <a:gd name="connsiteX204" fmla="*/ 705414 w 1034979"/>
                  <a:gd name="connsiteY204" fmla="*/ 866167 h 1489141"/>
                  <a:gd name="connsiteX205" fmla="*/ 699699 w 1034979"/>
                  <a:gd name="connsiteY205" fmla="*/ 871882 h 1489141"/>
                  <a:gd name="connsiteX206" fmla="*/ 692079 w 1034979"/>
                  <a:gd name="connsiteY206" fmla="*/ 875692 h 1489141"/>
                  <a:gd name="connsiteX207" fmla="*/ 650169 w 1034979"/>
                  <a:gd name="connsiteY207" fmla="*/ 904267 h 1489141"/>
                  <a:gd name="connsiteX208" fmla="*/ 636834 w 1034979"/>
                  <a:gd name="connsiteY208" fmla="*/ 915697 h 1489141"/>
                  <a:gd name="connsiteX209" fmla="*/ 627309 w 1034979"/>
                  <a:gd name="connsiteY209" fmla="*/ 932842 h 1489141"/>
                  <a:gd name="connsiteX210" fmla="*/ 602544 w 1034979"/>
                  <a:gd name="connsiteY210" fmla="*/ 938557 h 1489141"/>
                  <a:gd name="connsiteX211" fmla="*/ 589209 w 1034979"/>
                  <a:gd name="connsiteY211" fmla="*/ 942367 h 1489141"/>
                  <a:gd name="connsiteX212" fmla="*/ 573969 w 1034979"/>
                  <a:gd name="connsiteY212" fmla="*/ 940462 h 1489141"/>
                  <a:gd name="connsiteX213" fmla="*/ 562539 w 1034979"/>
                  <a:gd name="connsiteY213" fmla="*/ 936652 h 1489141"/>
                  <a:gd name="connsiteX214" fmla="*/ 551109 w 1034979"/>
                  <a:gd name="connsiteY214" fmla="*/ 932842 h 1489141"/>
                  <a:gd name="connsiteX215" fmla="*/ 539679 w 1034979"/>
                  <a:gd name="connsiteY215" fmla="*/ 929032 h 1489141"/>
                  <a:gd name="connsiteX216" fmla="*/ 533964 w 1034979"/>
                  <a:gd name="connsiteY216" fmla="*/ 927127 h 1489141"/>
                  <a:gd name="connsiteX217" fmla="*/ 528249 w 1034979"/>
                  <a:gd name="connsiteY217" fmla="*/ 923317 h 1489141"/>
                  <a:gd name="connsiteX218" fmla="*/ 516819 w 1034979"/>
                  <a:gd name="connsiteY218" fmla="*/ 917602 h 1489141"/>
                  <a:gd name="connsiteX219" fmla="*/ 509199 w 1034979"/>
                  <a:gd name="connsiteY219" fmla="*/ 906172 h 1489141"/>
                  <a:gd name="connsiteX220" fmla="*/ 505389 w 1034979"/>
                  <a:gd name="connsiteY220" fmla="*/ 885217 h 1489141"/>
                  <a:gd name="connsiteX221" fmla="*/ 507294 w 1034979"/>
                  <a:gd name="connsiteY221" fmla="*/ 820447 h 1489141"/>
                  <a:gd name="connsiteX222" fmla="*/ 513009 w 1034979"/>
                  <a:gd name="connsiteY222" fmla="*/ 807112 h 1489141"/>
                  <a:gd name="connsiteX223" fmla="*/ 503484 w 1034979"/>
                  <a:gd name="connsiteY223" fmla="*/ 330862 h 1489141"/>
                  <a:gd name="connsiteX224" fmla="*/ 499674 w 1034979"/>
                  <a:gd name="connsiteY224" fmla="*/ 39397 h 1489141"/>
                  <a:gd name="connsiteX225" fmla="*/ 490149 w 1034979"/>
                  <a:gd name="connsiteY225" fmla="*/ 12727 h 1489141"/>
                  <a:gd name="connsiteX226" fmla="*/ 488244 w 1034979"/>
                  <a:gd name="connsiteY226" fmla="*/ 7012 h 1489141"/>
                  <a:gd name="connsiteX227" fmla="*/ 484434 w 1034979"/>
                  <a:gd name="connsiteY227" fmla="*/ 1297 h 1489141"/>
                  <a:gd name="connsiteX228" fmla="*/ 419664 w 1034979"/>
                  <a:gd name="connsiteY228" fmla="*/ 33682 h 1489141"/>
                  <a:gd name="connsiteX229" fmla="*/ 423474 w 1034979"/>
                  <a:gd name="connsiteY229" fmla="*/ 45112 h 1489141"/>
                  <a:gd name="connsiteX230" fmla="*/ 425379 w 1034979"/>
                  <a:gd name="connsiteY230" fmla="*/ 50827 h 1489141"/>
                  <a:gd name="connsiteX231" fmla="*/ 429189 w 1034979"/>
                  <a:gd name="connsiteY231" fmla="*/ 210847 h 1489141"/>
                  <a:gd name="connsiteX232" fmla="*/ 440619 w 1034979"/>
                  <a:gd name="connsiteY232" fmla="*/ 393727 h 1489141"/>
                  <a:gd name="connsiteX233" fmla="*/ 425379 w 1034979"/>
                  <a:gd name="connsiteY233" fmla="*/ 690907 h 1489141"/>
                  <a:gd name="connsiteX234" fmla="*/ 417759 w 1034979"/>
                  <a:gd name="connsiteY234" fmla="*/ 818542 h 1489141"/>
                  <a:gd name="connsiteX235" fmla="*/ 413949 w 1034979"/>
                  <a:gd name="connsiteY235" fmla="*/ 835687 h 1489141"/>
                  <a:gd name="connsiteX236" fmla="*/ 417759 w 1034979"/>
                  <a:gd name="connsiteY236" fmla="*/ 856642 h 1489141"/>
                  <a:gd name="connsiteX237" fmla="*/ 421569 w 1034979"/>
                  <a:gd name="connsiteY237" fmla="*/ 862357 h 1489141"/>
                  <a:gd name="connsiteX238" fmla="*/ 425379 w 1034979"/>
                  <a:gd name="connsiteY238" fmla="*/ 873787 h 1489141"/>
                  <a:gd name="connsiteX239" fmla="*/ 423474 w 1034979"/>
                  <a:gd name="connsiteY239" fmla="*/ 900457 h 1489141"/>
                  <a:gd name="connsiteX240" fmla="*/ 417759 w 1034979"/>
                  <a:gd name="connsiteY240" fmla="*/ 902362 h 1489141"/>
                  <a:gd name="connsiteX241" fmla="*/ 412044 w 1034979"/>
                  <a:gd name="connsiteY241" fmla="*/ 906172 h 1489141"/>
                  <a:gd name="connsiteX242" fmla="*/ 421569 w 1034979"/>
                  <a:gd name="connsiteY242" fmla="*/ 902362 h 1489141"/>
                  <a:gd name="connsiteX0" fmla="*/ 421569 w 1034979"/>
                  <a:gd name="connsiteY0" fmla="*/ 902362 h 1489141"/>
                  <a:gd name="connsiteX1" fmla="*/ 421569 w 1034979"/>
                  <a:gd name="connsiteY1" fmla="*/ 902362 h 1489141"/>
                  <a:gd name="connsiteX2" fmla="*/ 394899 w 1034979"/>
                  <a:gd name="connsiteY2" fmla="*/ 911887 h 1489141"/>
                  <a:gd name="connsiteX3" fmla="*/ 387279 w 1034979"/>
                  <a:gd name="connsiteY3" fmla="*/ 913792 h 1489141"/>
                  <a:gd name="connsiteX4" fmla="*/ 356799 w 1034979"/>
                  <a:gd name="connsiteY4" fmla="*/ 915697 h 1489141"/>
                  <a:gd name="connsiteX5" fmla="*/ 351084 w 1034979"/>
                  <a:gd name="connsiteY5" fmla="*/ 919507 h 1489141"/>
                  <a:gd name="connsiteX6" fmla="*/ 339654 w 1034979"/>
                  <a:gd name="connsiteY6" fmla="*/ 929032 h 1489141"/>
                  <a:gd name="connsiteX7" fmla="*/ 328224 w 1034979"/>
                  <a:gd name="connsiteY7" fmla="*/ 932842 h 1489141"/>
                  <a:gd name="connsiteX8" fmla="*/ 312984 w 1034979"/>
                  <a:gd name="connsiteY8" fmla="*/ 938557 h 1489141"/>
                  <a:gd name="connsiteX9" fmla="*/ 265359 w 1034979"/>
                  <a:gd name="connsiteY9" fmla="*/ 934747 h 1489141"/>
                  <a:gd name="connsiteX10" fmla="*/ 253929 w 1034979"/>
                  <a:gd name="connsiteY10" fmla="*/ 930937 h 1489141"/>
                  <a:gd name="connsiteX11" fmla="*/ 242499 w 1034979"/>
                  <a:gd name="connsiteY11" fmla="*/ 927127 h 1489141"/>
                  <a:gd name="connsiteX12" fmla="*/ 236784 w 1034979"/>
                  <a:gd name="connsiteY12" fmla="*/ 925222 h 1489141"/>
                  <a:gd name="connsiteX13" fmla="*/ 231069 w 1034979"/>
                  <a:gd name="connsiteY13" fmla="*/ 923317 h 1489141"/>
                  <a:gd name="connsiteX14" fmla="*/ 219639 w 1034979"/>
                  <a:gd name="connsiteY14" fmla="*/ 921412 h 1489141"/>
                  <a:gd name="connsiteX15" fmla="*/ 213924 w 1034979"/>
                  <a:gd name="connsiteY15" fmla="*/ 919507 h 1489141"/>
                  <a:gd name="connsiteX16" fmla="*/ 206304 w 1034979"/>
                  <a:gd name="connsiteY16" fmla="*/ 917602 h 1489141"/>
                  <a:gd name="connsiteX17" fmla="*/ 194874 w 1034979"/>
                  <a:gd name="connsiteY17" fmla="*/ 913792 h 1489141"/>
                  <a:gd name="connsiteX18" fmla="*/ 189159 w 1034979"/>
                  <a:gd name="connsiteY18" fmla="*/ 911887 h 1489141"/>
                  <a:gd name="connsiteX19" fmla="*/ 181539 w 1034979"/>
                  <a:gd name="connsiteY19" fmla="*/ 909982 h 1489141"/>
                  <a:gd name="connsiteX20" fmla="*/ 170109 w 1034979"/>
                  <a:gd name="connsiteY20" fmla="*/ 904267 h 1489141"/>
                  <a:gd name="connsiteX21" fmla="*/ 164394 w 1034979"/>
                  <a:gd name="connsiteY21" fmla="*/ 900457 h 1489141"/>
                  <a:gd name="connsiteX22" fmla="*/ 156774 w 1034979"/>
                  <a:gd name="connsiteY22" fmla="*/ 889027 h 1489141"/>
                  <a:gd name="connsiteX23" fmla="*/ 145344 w 1034979"/>
                  <a:gd name="connsiteY23" fmla="*/ 885217 h 1489141"/>
                  <a:gd name="connsiteX24" fmla="*/ 139629 w 1034979"/>
                  <a:gd name="connsiteY24" fmla="*/ 881407 h 1489141"/>
                  <a:gd name="connsiteX25" fmla="*/ 133914 w 1034979"/>
                  <a:gd name="connsiteY25" fmla="*/ 879502 h 1489141"/>
                  <a:gd name="connsiteX26" fmla="*/ 116769 w 1034979"/>
                  <a:gd name="connsiteY26" fmla="*/ 875692 h 1489141"/>
                  <a:gd name="connsiteX27" fmla="*/ 111054 w 1034979"/>
                  <a:gd name="connsiteY27" fmla="*/ 869977 h 1489141"/>
                  <a:gd name="connsiteX28" fmla="*/ 101529 w 1034979"/>
                  <a:gd name="connsiteY28" fmla="*/ 852832 h 1489141"/>
                  <a:gd name="connsiteX29" fmla="*/ 84384 w 1034979"/>
                  <a:gd name="connsiteY29" fmla="*/ 845212 h 1489141"/>
                  <a:gd name="connsiteX30" fmla="*/ 78669 w 1034979"/>
                  <a:gd name="connsiteY30" fmla="*/ 843307 h 1489141"/>
                  <a:gd name="connsiteX31" fmla="*/ 59619 w 1034979"/>
                  <a:gd name="connsiteY31" fmla="*/ 847117 h 1489141"/>
                  <a:gd name="connsiteX32" fmla="*/ 53904 w 1034979"/>
                  <a:gd name="connsiteY32" fmla="*/ 850927 h 1489141"/>
                  <a:gd name="connsiteX33" fmla="*/ 50094 w 1034979"/>
                  <a:gd name="connsiteY33" fmla="*/ 856642 h 1489141"/>
                  <a:gd name="connsiteX34" fmla="*/ 46284 w 1034979"/>
                  <a:gd name="connsiteY34" fmla="*/ 868072 h 1489141"/>
                  <a:gd name="connsiteX35" fmla="*/ 50094 w 1034979"/>
                  <a:gd name="connsiteY35" fmla="*/ 906172 h 1489141"/>
                  <a:gd name="connsiteX36" fmla="*/ 53904 w 1034979"/>
                  <a:gd name="connsiteY36" fmla="*/ 911887 h 1489141"/>
                  <a:gd name="connsiteX37" fmla="*/ 59619 w 1034979"/>
                  <a:gd name="connsiteY37" fmla="*/ 915697 h 1489141"/>
                  <a:gd name="connsiteX38" fmla="*/ 63429 w 1034979"/>
                  <a:gd name="connsiteY38" fmla="*/ 921412 h 1489141"/>
                  <a:gd name="connsiteX39" fmla="*/ 80574 w 1034979"/>
                  <a:gd name="connsiteY39" fmla="*/ 930937 h 1489141"/>
                  <a:gd name="connsiteX40" fmla="*/ 103434 w 1034979"/>
                  <a:gd name="connsiteY40" fmla="*/ 932842 h 1489141"/>
                  <a:gd name="connsiteX41" fmla="*/ 124389 w 1034979"/>
                  <a:gd name="connsiteY41" fmla="*/ 938557 h 1489141"/>
                  <a:gd name="connsiteX42" fmla="*/ 130104 w 1034979"/>
                  <a:gd name="connsiteY42" fmla="*/ 940462 h 1489141"/>
                  <a:gd name="connsiteX43" fmla="*/ 135819 w 1034979"/>
                  <a:gd name="connsiteY43" fmla="*/ 946177 h 1489141"/>
                  <a:gd name="connsiteX44" fmla="*/ 143439 w 1034979"/>
                  <a:gd name="connsiteY44" fmla="*/ 948082 h 1489141"/>
                  <a:gd name="connsiteX45" fmla="*/ 166299 w 1034979"/>
                  <a:gd name="connsiteY45" fmla="*/ 951892 h 1489141"/>
                  <a:gd name="connsiteX46" fmla="*/ 191064 w 1034979"/>
                  <a:gd name="connsiteY46" fmla="*/ 957607 h 1489141"/>
                  <a:gd name="connsiteX47" fmla="*/ 208209 w 1034979"/>
                  <a:gd name="connsiteY47" fmla="*/ 963322 h 1489141"/>
                  <a:gd name="connsiteX48" fmla="*/ 213924 w 1034979"/>
                  <a:gd name="connsiteY48" fmla="*/ 965227 h 1489141"/>
                  <a:gd name="connsiteX49" fmla="*/ 229164 w 1034979"/>
                  <a:gd name="connsiteY49" fmla="*/ 969037 h 1489141"/>
                  <a:gd name="connsiteX50" fmla="*/ 248214 w 1034979"/>
                  <a:gd name="connsiteY50" fmla="*/ 974752 h 1489141"/>
                  <a:gd name="connsiteX51" fmla="*/ 253929 w 1034979"/>
                  <a:gd name="connsiteY51" fmla="*/ 978562 h 1489141"/>
                  <a:gd name="connsiteX52" fmla="*/ 267264 w 1034979"/>
                  <a:gd name="connsiteY52" fmla="*/ 993802 h 1489141"/>
                  <a:gd name="connsiteX53" fmla="*/ 272979 w 1034979"/>
                  <a:gd name="connsiteY53" fmla="*/ 1012852 h 1489141"/>
                  <a:gd name="connsiteX54" fmla="*/ 274884 w 1034979"/>
                  <a:gd name="connsiteY54" fmla="*/ 1018567 h 1489141"/>
                  <a:gd name="connsiteX55" fmla="*/ 276789 w 1034979"/>
                  <a:gd name="connsiteY55" fmla="*/ 1024282 h 1489141"/>
                  <a:gd name="connsiteX56" fmla="*/ 278694 w 1034979"/>
                  <a:gd name="connsiteY56" fmla="*/ 1049047 h 1489141"/>
                  <a:gd name="connsiteX57" fmla="*/ 280599 w 1034979"/>
                  <a:gd name="connsiteY57" fmla="*/ 1054762 h 1489141"/>
                  <a:gd name="connsiteX58" fmla="*/ 278694 w 1034979"/>
                  <a:gd name="connsiteY58" fmla="*/ 1073812 h 1489141"/>
                  <a:gd name="connsiteX59" fmla="*/ 276789 w 1034979"/>
                  <a:gd name="connsiteY59" fmla="*/ 1083337 h 1489141"/>
                  <a:gd name="connsiteX60" fmla="*/ 263454 w 1034979"/>
                  <a:gd name="connsiteY60" fmla="*/ 1096672 h 1489141"/>
                  <a:gd name="connsiteX61" fmla="*/ 252024 w 1034979"/>
                  <a:gd name="connsiteY61" fmla="*/ 1104292 h 1489141"/>
                  <a:gd name="connsiteX62" fmla="*/ 240594 w 1034979"/>
                  <a:gd name="connsiteY62" fmla="*/ 1108102 h 1489141"/>
                  <a:gd name="connsiteX63" fmla="*/ 126294 w 1034979"/>
                  <a:gd name="connsiteY63" fmla="*/ 1108102 h 1489141"/>
                  <a:gd name="connsiteX64" fmla="*/ 120579 w 1034979"/>
                  <a:gd name="connsiteY64" fmla="*/ 1110007 h 1489141"/>
                  <a:gd name="connsiteX65" fmla="*/ 105339 w 1034979"/>
                  <a:gd name="connsiteY65" fmla="*/ 1111912 h 1489141"/>
                  <a:gd name="connsiteX66" fmla="*/ 88194 w 1034979"/>
                  <a:gd name="connsiteY66" fmla="*/ 1117627 h 1489141"/>
                  <a:gd name="connsiteX67" fmla="*/ 82479 w 1034979"/>
                  <a:gd name="connsiteY67" fmla="*/ 1119532 h 1489141"/>
                  <a:gd name="connsiteX68" fmla="*/ 76764 w 1034979"/>
                  <a:gd name="connsiteY68" fmla="*/ 1123342 h 1489141"/>
                  <a:gd name="connsiteX69" fmla="*/ 65334 w 1034979"/>
                  <a:gd name="connsiteY69" fmla="*/ 1125247 h 1489141"/>
                  <a:gd name="connsiteX70" fmla="*/ 27234 w 1034979"/>
                  <a:gd name="connsiteY70" fmla="*/ 1127152 h 1489141"/>
                  <a:gd name="connsiteX71" fmla="*/ 15804 w 1034979"/>
                  <a:gd name="connsiteY71" fmla="*/ 1132867 h 1489141"/>
                  <a:gd name="connsiteX72" fmla="*/ 6279 w 1034979"/>
                  <a:gd name="connsiteY72" fmla="*/ 1142392 h 1489141"/>
                  <a:gd name="connsiteX73" fmla="*/ 4374 w 1034979"/>
                  <a:gd name="connsiteY73" fmla="*/ 1148107 h 1489141"/>
                  <a:gd name="connsiteX74" fmla="*/ 564 w 1034979"/>
                  <a:gd name="connsiteY74" fmla="*/ 1153822 h 1489141"/>
                  <a:gd name="connsiteX75" fmla="*/ 6279 w 1034979"/>
                  <a:gd name="connsiteY75" fmla="*/ 1186207 h 1489141"/>
                  <a:gd name="connsiteX76" fmla="*/ 11994 w 1034979"/>
                  <a:gd name="connsiteY76" fmla="*/ 1190017 h 1489141"/>
                  <a:gd name="connsiteX77" fmla="*/ 17709 w 1034979"/>
                  <a:gd name="connsiteY77" fmla="*/ 1191922 h 1489141"/>
                  <a:gd name="connsiteX78" fmla="*/ 145344 w 1034979"/>
                  <a:gd name="connsiteY78" fmla="*/ 1190017 h 1489141"/>
                  <a:gd name="connsiteX79" fmla="*/ 152964 w 1034979"/>
                  <a:gd name="connsiteY79" fmla="*/ 1188112 h 1489141"/>
                  <a:gd name="connsiteX80" fmla="*/ 303459 w 1034979"/>
                  <a:gd name="connsiteY80" fmla="*/ 1182397 h 1489141"/>
                  <a:gd name="connsiteX81" fmla="*/ 318699 w 1034979"/>
                  <a:gd name="connsiteY81" fmla="*/ 1190017 h 1489141"/>
                  <a:gd name="connsiteX82" fmla="*/ 330129 w 1034979"/>
                  <a:gd name="connsiteY82" fmla="*/ 1195732 h 1489141"/>
                  <a:gd name="connsiteX83" fmla="*/ 333939 w 1034979"/>
                  <a:gd name="connsiteY83" fmla="*/ 1201447 h 1489141"/>
                  <a:gd name="connsiteX84" fmla="*/ 339654 w 1034979"/>
                  <a:gd name="connsiteY84" fmla="*/ 1203352 h 1489141"/>
                  <a:gd name="connsiteX85" fmla="*/ 351084 w 1034979"/>
                  <a:gd name="connsiteY85" fmla="*/ 1210972 h 1489141"/>
                  <a:gd name="connsiteX86" fmla="*/ 356799 w 1034979"/>
                  <a:gd name="connsiteY86" fmla="*/ 1214782 h 1489141"/>
                  <a:gd name="connsiteX87" fmla="*/ 360609 w 1034979"/>
                  <a:gd name="connsiteY87" fmla="*/ 1220497 h 1489141"/>
                  <a:gd name="connsiteX88" fmla="*/ 366324 w 1034979"/>
                  <a:gd name="connsiteY88" fmla="*/ 1231927 h 1489141"/>
                  <a:gd name="connsiteX89" fmla="*/ 362514 w 1034979"/>
                  <a:gd name="connsiteY89" fmla="*/ 1258597 h 1489141"/>
                  <a:gd name="connsiteX90" fmla="*/ 358704 w 1034979"/>
                  <a:gd name="connsiteY90" fmla="*/ 1264312 h 1489141"/>
                  <a:gd name="connsiteX91" fmla="*/ 356799 w 1034979"/>
                  <a:gd name="connsiteY91" fmla="*/ 1270027 h 1489141"/>
                  <a:gd name="connsiteX92" fmla="*/ 352989 w 1034979"/>
                  <a:gd name="connsiteY92" fmla="*/ 1275742 h 1489141"/>
                  <a:gd name="connsiteX93" fmla="*/ 351084 w 1034979"/>
                  <a:gd name="connsiteY93" fmla="*/ 1281457 h 1489141"/>
                  <a:gd name="connsiteX94" fmla="*/ 347274 w 1034979"/>
                  <a:gd name="connsiteY94" fmla="*/ 1287172 h 1489141"/>
                  <a:gd name="connsiteX95" fmla="*/ 330129 w 1034979"/>
                  <a:gd name="connsiteY95" fmla="*/ 1353847 h 1489141"/>
                  <a:gd name="connsiteX96" fmla="*/ 328224 w 1034979"/>
                  <a:gd name="connsiteY96" fmla="*/ 1405282 h 1489141"/>
                  <a:gd name="connsiteX97" fmla="*/ 330129 w 1034979"/>
                  <a:gd name="connsiteY97" fmla="*/ 1430047 h 1489141"/>
                  <a:gd name="connsiteX98" fmla="*/ 332034 w 1034979"/>
                  <a:gd name="connsiteY98" fmla="*/ 1435762 h 1489141"/>
                  <a:gd name="connsiteX99" fmla="*/ 335844 w 1034979"/>
                  <a:gd name="connsiteY99" fmla="*/ 1439572 h 1489141"/>
                  <a:gd name="connsiteX100" fmla="*/ 364419 w 1034979"/>
                  <a:gd name="connsiteY100" fmla="*/ 1485292 h 1489141"/>
                  <a:gd name="connsiteX101" fmla="*/ 387279 w 1034979"/>
                  <a:gd name="connsiteY101" fmla="*/ 1487197 h 1489141"/>
                  <a:gd name="connsiteX102" fmla="*/ 392994 w 1034979"/>
                  <a:gd name="connsiteY102" fmla="*/ 1481482 h 1489141"/>
                  <a:gd name="connsiteX103" fmla="*/ 394899 w 1034979"/>
                  <a:gd name="connsiteY103" fmla="*/ 1470052 h 1489141"/>
                  <a:gd name="connsiteX104" fmla="*/ 396804 w 1034979"/>
                  <a:gd name="connsiteY104" fmla="*/ 1464337 h 1489141"/>
                  <a:gd name="connsiteX105" fmla="*/ 398709 w 1034979"/>
                  <a:gd name="connsiteY105" fmla="*/ 1447192 h 1489141"/>
                  <a:gd name="connsiteX106" fmla="*/ 400614 w 1034979"/>
                  <a:gd name="connsiteY106" fmla="*/ 1433857 h 1489141"/>
                  <a:gd name="connsiteX107" fmla="*/ 404424 w 1034979"/>
                  <a:gd name="connsiteY107" fmla="*/ 1376707 h 1489141"/>
                  <a:gd name="connsiteX108" fmla="*/ 410139 w 1034979"/>
                  <a:gd name="connsiteY108" fmla="*/ 1365277 h 1489141"/>
                  <a:gd name="connsiteX109" fmla="*/ 413949 w 1034979"/>
                  <a:gd name="connsiteY109" fmla="*/ 1351942 h 1489141"/>
                  <a:gd name="connsiteX110" fmla="*/ 415854 w 1034979"/>
                  <a:gd name="connsiteY110" fmla="*/ 1346227 h 1489141"/>
                  <a:gd name="connsiteX111" fmla="*/ 417759 w 1034979"/>
                  <a:gd name="connsiteY111" fmla="*/ 1332892 h 1489141"/>
                  <a:gd name="connsiteX112" fmla="*/ 421569 w 1034979"/>
                  <a:gd name="connsiteY112" fmla="*/ 1321462 h 1489141"/>
                  <a:gd name="connsiteX113" fmla="*/ 427284 w 1034979"/>
                  <a:gd name="connsiteY113" fmla="*/ 1308127 h 1489141"/>
                  <a:gd name="connsiteX114" fmla="*/ 436809 w 1034979"/>
                  <a:gd name="connsiteY114" fmla="*/ 1296697 h 1489141"/>
                  <a:gd name="connsiteX115" fmla="*/ 450144 w 1034979"/>
                  <a:gd name="connsiteY115" fmla="*/ 1281457 h 1489141"/>
                  <a:gd name="connsiteX116" fmla="*/ 457764 w 1034979"/>
                  <a:gd name="connsiteY116" fmla="*/ 1270027 h 1489141"/>
                  <a:gd name="connsiteX117" fmla="*/ 461574 w 1034979"/>
                  <a:gd name="connsiteY117" fmla="*/ 1258597 h 1489141"/>
                  <a:gd name="connsiteX118" fmla="*/ 465384 w 1034979"/>
                  <a:gd name="connsiteY118" fmla="*/ 1243357 h 1489141"/>
                  <a:gd name="connsiteX119" fmla="*/ 467289 w 1034979"/>
                  <a:gd name="connsiteY119" fmla="*/ 1237642 h 1489141"/>
                  <a:gd name="connsiteX120" fmla="*/ 507294 w 1034979"/>
                  <a:gd name="connsiteY120" fmla="*/ 1231927 h 1489141"/>
                  <a:gd name="connsiteX121" fmla="*/ 535869 w 1034979"/>
                  <a:gd name="connsiteY121" fmla="*/ 1222402 h 1489141"/>
                  <a:gd name="connsiteX122" fmla="*/ 541584 w 1034979"/>
                  <a:gd name="connsiteY122" fmla="*/ 1220497 h 1489141"/>
                  <a:gd name="connsiteX123" fmla="*/ 547299 w 1034979"/>
                  <a:gd name="connsiteY123" fmla="*/ 1218592 h 1489141"/>
                  <a:gd name="connsiteX124" fmla="*/ 554919 w 1034979"/>
                  <a:gd name="connsiteY124" fmla="*/ 1216687 h 1489141"/>
                  <a:gd name="connsiteX125" fmla="*/ 573969 w 1034979"/>
                  <a:gd name="connsiteY125" fmla="*/ 1209067 h 1489141"/>
                  <a:gd name="connsiteX126" fmla="*/ 585399 w 1034979"/>
                  <a:gd name="connsiteY126" fmla="*/ 1205257 h 1489141"/>
                  <a:gd name="connsiteX127" fmla="*/ 720654 w 1034979"/>
                  <a:gd name="connsiteY127" fmla="*/ 1289077 h 1489141"/>
                  <a:gd name="connsiteX128" fmla="*/ 733989 w 1034979"/>
                  <a:gd name="connsiteY128" fmla="*/ 1298602 h 1489141"/>
                  <a:gd name="connsiteX129" fmla="*/ 743514 w 1034979"/>
                  <a:gd name="connsiteY129" fmla="*/ 1300507 h 1489141"/>
                  <a:gd name="connsiteX130" fmla="*/ 749229 w 1034979"/>
                  <a:gd name="connsiteY130" fmla="*/ 1302412 h 1489141"/>
                  <a:gd name="connsiteX131" fmla="*/ 762564 w 1034979"/>
                  <a:gd name="connsiteY131" fmla="*/ 1308127 h 1489141"/>
                  <a:gd name="connsiteX132" fmla="*/ 777804 w 1034979"/>
                  <a:gd name="connsiteY132" fmla="*/ 1306222 h 1489141"/>
                  <a:gd name="connsiteX133" fmla="*/ 789234 w 1034979"/>
                  <a:gd name="connsiteY133" fmla="*/ 1300507 h 1489141"/>
                  <a:gd name="connsiteX134" fmla="*/ 794949 w 1034979"/>
                  <a:gd name="connsiteY134" fmla="*/ 1298602 h 1489141"/>
                  <a:gd name="connsiteX135" fmla="*/ 802569 w 1034979"/>
                  <a:gd name="connsiteY135" fmla="*/ 1281457 h 1489141"/>
                  <a:gd name="connsiteX136" fmla="*/ 800664 w 1034979"/>
                  <a:gd name="connsiteY136" fmla="*/ 1256692 h 1489141"/>
                  <a:gd name="connsiteX137" fmla="*/ 798759 w 1034979"/>
                  <a:gd name="connsiteY137" fmla="*/ 1250977 h 1489141"/>
                  <a:gd name="connsiteX138" fmla="*/ 796854 w 1034979"/>
                  <a:gd name="connsiteY138" fmla="*/ 1243357 h 1489141"/>
                  <a:gd name="connsiteX139" fmla="*/ 783519 w 1034979"/>
                  <a:gd name="connsiteY139" fmla="*/ 1226212 h 1489141"/>
                  <a:gd name="connsiteX140" fmla="*/ 773994 w 1034979"/>
                  <a:gd name="connsiteY140" fmla="*/ 1220497 h 1489141"/>
                  <a:gd name="connsiteX141" fmla="*/ 648264 w 1034979"/>
                  <a:gd name="connsiteY141" fmla="*/ 1129057 h 1489141"/>
                  <a:gd name="connsiteX142" fmla="*/ 644454 w 1034979"/>
                  <a:gd name="connsiteY142" fmla="*/ 1111912 h 1489141"/>
                  <a:gd name="connsiteX143" fmla="*/ 646359 w 1034979"/>
                  <a:gd name="connsiteY143" fmla="*/ 1104292 h 1489141"/>
                  <a:gd name="connsiteX144" fmla="*/ 650169 w 1034979"/>
                  <a:gd name="connsiteY144" fmla="*/ 1087147 h 1489141"/>
                  <a:gd name="connsiteX145" fmla="*/ 653979 w 1034979"/>
                  <a:gd name="connsiteY145" fmla="*/ 1081432 h 1489141"/>
                  <a:gd name="connsiteX146" fmla="*/ 655884 w 1034979"/>
                  <a:gd name="connsiteY146" fmla="*/ 1075717 h 1489141"/>
                  <a:gd name="connsiteX147" fmla="*/ 661599 w 1034979"/>
                  <a:gd name="connsiteY147" fmla="*/ 1073812 h 1489141"/>
                  <a:gd name="connsiteX148" fmla="*/ 671124 w 1034979"/>
                  <a:gd name="connsiteY148" fmla="*/ 1062382 h 1489141"/>
                  <a:gd name="connsiteX149" fmla="*/ 724464 w 1034979"/>
                  <a:gd name="connsiteY149" fmla="*/ 1054762 h 1489141"/>
                  <a:gd name="connsiteX150" fmla="*/ 842574 w 1034979"/>
                  <a:gd name="connsiteY150" fmla="*/ 1056667 h 1489141"/>
                  <a:gd name="connsiteX151" fmla="*/ 871149 w 1034979"/>
                  <a:gd name="connsiteY151" fmla="*/ 1058572 h 1489141"/>
                  <a:gd name="connsiteX152" fmla="*/ 899724 w 1034979"/>
                  <a:gd name="connsiteY152" fmla="*/ 1064287 h 1489141"/>
                  <a:gd name="connsiteX153" fmla="*/ 922584 w 1034979"/>
                  <a:gd name="connsiteY153" fmla="*/ 1068097 h 1489141"/>
                  <a:gd name="connsiteX154" fmla="*/ 951159 w 1034979"/>
                  <a:gd name="connsiteY154" fmla="*/ 1073812 h 1489141"/>
                  <a:gd name="connsiteX155" fmla="*/ 956874 w 1034979"/>
                  <a:gd name="connsiteY155" fmla="*/ 1073812 h 1489141"/>
                  <a:gd name="connsiteX156" fmla="*/ 1002594 w 1034979"/>
                  <a:gd name="connsiteY156" fmla="*/ 1071907 h 1489141"/>
                  <a:gd name="connsiteX157" fmla="*/ 1031169 w 1034979"/>
                  <a:gd name="connsiteY157" fmla="*/ 1064287 h 1489141"/>
                  <a:gd name="connsiteX158" fmla="*/ 1034979 w 1034979"/>
                  <a:gd name="connsiteY158" fmla="*/ 1058572 h 1489141"/>
                  <a:gd name="connsiteX159" fmla="*/ 1033074 w 1034979"/>
                  <a:gd name="connsiteY159" fmla="*/ 1039522 h 1489141"/>
                  <a:gd name="connsiteX160" fmla="*/ 1027359 w 1034979"/>
                  <a:gd name="connsiteY160" fmla="*/ 1035712 h 1489141"/>
                  <a:gd name="connsiteX161" fmla="*/ 1012119 w 1034979"/>
                  <a:gd name="connsiteY161" fmla="*/ 1033807 h 1489141"/>
                  <a:gd name="connsiteX162" fmla="*/ 1006404 w 1034979"/>
                  <a:gd name="connsiteY162" fmla="*/ 1031902 h 1489141"/>
                  <a:gd name="connsiteX163" fmla="*/ 998784 w 1034979"/>
                  <a:gd name="connsiteY163" fmla="*/ 1029997 h 1489141"/>
                  <a:gd name="connsiteX164" fmla="*/ 987354 w 1034979"/>
                  <a:gd name="connsiteY164" fmla="*/ 1022377 h 1489141"/>
                  <a:gd name="connsiteX165" fmla="*/ 975924 w 1034979"/>
                  <a:gd name="connsiteY165" fmla="*/ 1018567 h 1489141"/>
                  <a:gd name="connsiteX166" fmla="*/ 970209 w 1034979"/>
                  <a:gd name="connsiteY166" fmla="*/ 1016662 h 1489141"/>
                  <a:gd name="connsiteX167" fmla="*/ 962589 w 1034979"/>
                  <a:gd name="connsiteY167" fmla="*/ 1014757 h 1489141"/>
                  <a:gd name="connsiteX168" fmla="*/ 956874 w 1034979"/>
                  <a:gd name="connsiteY168" fmla="*/ 1012852 h 1489141"/>
                  <a:gd name="connsiteX169" fmla="*/ 935919 w 1034979"/>
                  <a:gd name="connsiteY169" fmla="*/ 1007137 h 1489141"/>
                  <a:gd name="connsiteX170" fmla="*/ 930204 w 1034979"/>
                  <a:gd name="connsiteY170" fmla="*/ 1005232 h 1489141"/>
                  <a:gd name="connsiteX171" fmla="*/ 825429 w 1034979"/>
                  <a:gd name="connsiteY171" fmla="*/ 1007137 h 1489141"/>
                  <a:gd name="connsiteX172" fmla="*/ 819714 w 1034979"/>
                  <a:gd name="connsiteY172" fmla="*/ 1009042 h 1489141"/>
                  <a:gd name="connsiteX173" fmla="*/ 730179 w 1034979"/>
                  <a:gd name="connsiteY173" fmla="*/ 1010947 h 1489141"/>
                  <a:gd name="connsiteX174" fmla="*/ 716844 w 1034979"/>
                  <a:gd name="connsiteY174" fmla="*/ 1014757 h 1489141"/>
                  <a:gd name="connsiteX175" fmla="*/ 695889 w 1034979"/>
                  <a:gd name="connsiteY175" fmla="*/ 1016662 h 1489141"/>
                  <a:gd name="connsiteX176" fmla="*/ 669219 w 1034979"/>
                  <a:gd name="connsiteY176" fmla="*/ 1018567 h 1489141"/>
                  <a:gd name="connsiteX177" fmla="*/ 669219 w 1034979"/>
                  <a:gd name="connsiteY177" fmla="*/ 1018567 h 1489141"/>
                  <a:gd name="connsiteX178" fmla="*/ 646359 w 1034979"/>
                  <a:gd name="connsiteY178" fmla="*/ 1022377 h 1489141"/>
                  <a:gd name="connsiteX179" fmla="*/ 642549 w 1034979"/>
                  <a:gd name="connsiteY179" fmla="*/ 1010947 h 1489141"/>
                  <a:gd name="connsiteX180" fmla="*/ 640644 w 1034979"/>
                  <a:gd name="connsiteY180" fmla="*/ 1005232 h 1489141"/>
                  <a:gd name="connsiteX181" fmla="*/ 642549 w 1034979"/>
                  <a:gd name="connsiteY181" fmla="*/ 988087 h 1489141"/>
                  <a:gd name="connsiteX182" fmla="*/ 644454 w 1034979"/>
                  <a:gd name="connsiteY182" fmla="*/ 982372 h 1489141"/>
                  <a:gd name="connsiteX183" fmla="*/ 661599 w 1034979"/>
                  <a:gd name="connsiteY183" fmla="*/ 972847 h 1489141"/>
                  <a:gd name="connsiteX184" fmla="*/ 673029 w 1034979"/>
                  <a:gd name="connsiteY184" fmla="*/ 965227 h 1489141"/>
                  <a:gd name="connsiteX185" fmla="*/ 674934 w 1034979"/>
                  <a:gd name="connsiteY185" fmla="*/ 959512 h 1489141"/>
                  <a:gd name="connsiteX186" fmla="*/ 680649 w 1034979"/>
                  <a:gd name="connsiteY186" fmla="*/ 957607 h 1489141"/>
                  <a:gd name="connsiteX187" fmla="*/ 686364 w 1034979"/>
                  <a:gd name="connsiteY187" fmla="*/ 953797 h 1489141"/>
                  <a:gd name="connsiteX188" fmla="*/ 695889 w 1034979"/>
                  <a:gd name="connsiteY188" fmla="*/ 944272 h 1489141"/>
                  <a:gd name="connsiteX189" fmla="*/ 705414 w 1034979"/>
                  <a:gd name="connsiteY189" fmla="*/ 932842 h 1489141"/>
                  <a:gd name="connsiteX190" fmla="*/ 716844 w 1034979"/>
                  <a:gd name="connsiteY190" fmla="*/ 925222 h 1489141"/>
                  <a:gd name="connsiteX191" fmla="*/ 732084 w 1034979"/>
                  <a:gd name="connsiteY191" fmla="*/ 911887 h 1489141"/>
                  <a:gd name="connsiteX192" fmla="*/ 741609 w 1034979"/>
                  <a:gd name="connsiteY192" fmla="*/ 900457 h 1489141"/>
                  <a:gd name="connsiteX193" fmla="*/ 753039 w 1034979"/>
                  <a:gd name="connsiteY193" fmla="*/ 890932 h 1489141"/>
                  <a:gd name="connsiteX194" fmla="*/ 758754 w 1034979"/>
                  <a:gd name="connsiteY194" fmla="*/ 879502 h 1489141"/>
                  <a:gd name="connsiteX195" fmla="*/ 760659 w 1034979"/>
                  <a:gd name="connsiteY195" fmla="*/ 873787 h 1489141"/>
                  <a:gd name="connsiteX196" fmla="*/ 766374 w 1034979"/>
                  <a:gd name="connsiteY196" fmla="*/ 862357 h 1489141"/>
                  <a:gd name="connsiteX197" fmla="*/ 764469 w 1034979"/>
                  <a:gd name="connsiteY197" fmla="*/ 847117 h 1489141"/>
                  <a:gd name="connsiteX198" fmla="*/ 758754 w 1034979"/>
                  <a:gd name="connsiteY198" fmla="*/ 845212 h 1489141"/>
                  <a:gd name="connsiteX199" fmla="*/ 737799 w 1034979"/>
                  <a:gd name="connsiteY199" fmla="*/ 847117 h 1489141"/>
                  <a:gd name="connsiteX200" fmla="*/ 732084 w 1034979"/>
                  <a:gd name="connsiteY200" fmla="*/ 850927 h 1489141"/>
                  <a:gd name="connsiteX201" fmla="*/ 720654 w 1034979"/>
                  <a:gd name="connsiteY201" fmla="*/ 854737 h 1489141"/>
                  <a:gd name="connsiteX202" fmla="*/ 716844 w 1034979"/>
                  <a:gd name="connsiteY202" fmla="*/ 860452 h 1489141"/>
                  <a:gd name="connsiteX203" fmla="*/ 711129 w 1034979"/>
                  <a:gd name="connsiteY203" fmla="*/ 862357 h 1489141"/>
                  <a:gd name="connsiteX204" fmla="*/ 705414 w 1034979"/>
                  <a:gd name="connsiteY204" fmla="*/ 866167 h 1489141"/>
                  <a:gd name="connsiteX205" fmla="*/ 699699 w 1034979"/>
                  <a:gd name="connsiteY205" fmla="*/ 871882 h 1489141"/>
                  <a:gd name="connsiteX206" fmla="*/ 692079 w 1034979"/>
                  <a:gd name="connsiteY206" fmla="*/ 875692 h 1489141"/>
                  <a:gd name="connsiteX207" fmla="*/ 650169 w 1034979"/>
                  <a:gd name="connsiteY207" fmla="*/ 904267 h 1489141"/>
                  <a:gd name="connsiteX208" fmla="*/ 636834 w 1034979"/>
                  <a:gd name="connsiteY208" fmla="*/ 915697 h 1489141"/>
                  <a:gd name="connsiteX209" fmla="*/ 627309 w 1034979"/>
                  <a:gd name="connsiteY209" fmla="*/ 932842 h 1489141"/>
                  <a:gd name="connsiteX210" fmla="*/ 602544 w 1034979"/>
                  <a:gd name="connsiteY210" fmla="*/ 938557 h 1489141"/>
                  <a:gd name="connsiteX211" fmla="*/ 589209 w 1034979"/>
                  <a:gd name="connsiteY211" fmla="*/ 942367 h 1489141"/>
                  <a:gd name="connsiteX212" fmla="*/ 573969 w 1034979"/>
                  <a:gd name="connsiteY212" fmla="*/ 940462 h 1489141"/>
                  <a:gd name="connsiteX213" fmla="*/ 562539 w 1034979"/>
                  <a:gd name="connsiteY213" fmla="*/ 936652 h 1489141"/>
                  <a:gd name="connsiteX214" fmla="*/ 551109 w 1034979"/>
                  <a:gd name="connsiteY214" fmla="*/ 932842 h 1489141"/>
                  <a:gd name="connsiteX215" fmla="*/ 539679 w 1034979"/>
                  <a:gd name="connsiteY215" fmla="*/ 929032 h 1489141"/>
                  <a:gd name="connsiteX216" fmla="*/ 533964 w 1034979"/>
                  <a:gd name="connsiteY216" fmla="*/ 927127 h 1489141"/>
                  <a:gd name="connsiteX217" fmla="*/ 528249 w 1034979"/>
                  <a:gd name="connsiteY217" fmla="*/ 923317 h 1489141"/>
                  <a:gd name="connsiteX218" fmla="*/ 516819 w 1034979"/>
                  <a:gd name="connsiteY218" fmla="*/ 917602 h 1489141"/>
                  <a:gd name="connsiteX219" fmla="*/ 509199 w 1034979"/>
                  <a:gd name="connsiteY219" fmla="*/ 906172 h 1489141"/>
                  <a:gd name="connsiteX220" fmla="*/ 505389 w 1034979"/>
                  <a:gd name="connsiteY220" fmla="*/ 885217 h 1489141"/>
                  <a:gd name="connsiteX221" fmla="*/ 507294 w 1034979"/>
                  <a:gd name="connsiteY221" fmla="*/ 820447 h 1489141"/>
                  <a:gd name="connsiteX222" fmla="*/ 513009 w 1034979"/>
                  <a:gd name="connsiteY222" fmla="*/ 807112 h 1489141"/>
                  <a:gd name="connsiteX223" fmla="*/ 503484 w 1034979"/>
                  <a:gd name="connsiteY223" fmla="*/ 330862 h 1489141"/>
                  <a:gd name="connsiteX224" fmla="*/ 499674 w 1034979"/>
                  <a:gd name="connsiteY224" fmla="*/ 39397 h 1489141"/>
                  <a:gd name="connsiteX225" fmla="*/ 490149 w 1034979"/>
                  <a:gd name="connsiteY225" fmla="*/ 12727 h 1489141"/>
                  <a:gd name="connsiteX226" fmla="*/ 488244 w 1034979"/>
                  <a:gd name="connsiteY226" fmla="*/ 7012 h 1489141"/>
                  <a:gd name="connsiteX227" fmla="*/ 484434 w 1034979"/>
                  <a:gd name="connsiteY227" fmla="*/ 1297 h 1489141"/>
                  <a:gd name="connsiteX228" fmla="*/ 419664 w 1034979"/>
                  <a:gd name="connsiteY228" fmla="*/ 33682 h 1489141"/>
                  <a:gd name="connsiteX229" fmla="*/ 423474 w 1034979"/>
                  <a:gd name="connsiteY229" fmla="*/ 45112 h 1489141"/>
                  <a:gd name="connsiteX230" fmla="*/ 429189 w 1034979"/>
                  <a:gd name="connsiteY230" fmla="*/ 210847 h 1489141"/>
                  <a:gd name="connsiteX231" fmla="*/ 440619 w 1034979"/>
                  <a:gd name="connsiteY231" fmla="*/ 393727 h 1489141"/>
                  <a:gd name="connsiteX232" fmla="*/ 425379 w 1034979"/>
                  <a:gd name="connsiteY232" fmla="*/ 690907 h 1489141"/>
                  <a:gd name="connsiteX233" fmla="*/ 417759 w 1034979"/>
                  <a:gd name="connsiteY233" fmla="*/ 818542 h 1489141"/>
                  <a:gd name="connsiteX234" fmla="*/ 413949 w 1034979"/>
                  <a:gd name="connsiteY234" fmla="*/ 835687 h 1489141"/>
                  <a:gd name="connsiteX235" fmla="*/ 417759 w 1034979"/>
                  <a:gd name="connsiteY235" fmla="*/ 856642 h 1489141"/>
                  <a:gd name="connsiteX236" fmla="*/ 421569 w 1034979"/>
                  <a:gd name="connsiteY236" fmla="*/ 862357 h 1489141"/>
                  <a:gd name="connsiteX237" fmla="*/ 425379 w 1034979"/>
                  <a:gd name="connsiteY237" fmla="*/ 873787 h 1489141"/>
                  <a:gd name="connsiteX238" fmla="*/ 423474 w 1034979"/>
                  <a:gd name="connsiteY238" fmla="*/ 900457 h 1489141"/>
                  <a:gd name="connsiteX239" fmla="*/ 417759 w 1034979"/>
                  <a:gd name="connsiteY239" fmla="*/ 902362 h 1489141"/>
                  <a:gd name="connsiteX240" fmla="*/ 412044 w 1034979"/>
                  <a:gd name="connsiteY240" fmla="*/ 906172 h 1489141"/>
                  <a:gd name="connsiteX241" fmla="*/ 421569 w 1034979"/>
                  <a:gd name="connsiteY241" fmla="*/ 902362 h 1489141"/>
                  <a:gd name="connsiteX0" fmla="*/ 421569 w 1034979"/>
                  <a:gd name="connsiteY0" fmla="*/ 902362 h 1489141"/>
                  <a:gd name="connsiteX1" fmla="*/ 421569 w 1034979"/>
                  <a:gd name="connsiteY1" fmla="*/ 902362 h 1489141"/>
                  <a:gd name="connsiteX2" fmla="*/ 394899 w 1034979"/>
                  <a:gd name="connsiteY2" fmla="*/ 911887 h 1489141"/>
                  <a:gd name="connsiteX3" fmla="*/ 387279 w 1034979"/>
                  <a:gd name="connsiteY3" fmla="*/ 913792 h 1489141"/>
                  <a:gd name="connsiteX4" fmla="*/ 356799 w 1034979"/>
                  <a:gd name="connsiteY4" fmla="*/ 915697 h 1489141"/>
                  <a:gd name="connsiteX5" fmla="*/ 351084 w 1034979"/>
                  <a:gd name="connsiteY5" fmla="*/ 919507 h 1489141"/>
                  <a:gd name="connsiteX6" fmla="*/ 339654 w 1034979"/>
                  <a:gd name="connsiteY6" fmla="*/ 929032 h 1489141"/>
                  <a:gd name="connsiteX7" fmla="*/ 328224 w 1034979"/>
                  <a:gd name="connsiteY7" fmla="*/ 932842 h 1489141"/>
                  <a:gd name="connsiteX8" fmla="*/ 312984 w 1034979"/>
                  <a:gd name="connsiteY8" fmla="*/ 938557 h 1489141"/>
                  <a:gd name="connsiteX9" fmla="*/ 265359 w 1034979"/>
                  <a:gd name="connsiteY9" fmla="*/ 934747 h 1489141"/>
                  <a:gd name="connsiteX10" fmla="*/ 253929 w 1034979"/>
                  <a:gd name="connsiteY10" fmla="*/ 930937 h 1489141"/>
                  <a:gd name="connsiteX11" fmla="*/ 242499 w 1034979"/>
                  <a:gd name="connsiteY11" fmla="*/ 927127 h 1489141"/>
                  <a:gd name="connsiteX12" fmla="*/ 236784 w 1034979"/>
                  <a:gd name="connsiteY12" fmla="*/ 925222 h 1489141"/>
                  <a:gd name="connsiteX13" fmla="*/ 231069 w 1034979"/>
                  <a:gd name="connsiteY13" fmla="*/ 923317 h 1489141"/>
                  <a:gd name="connsiteX14" fmla="*/ 219639 w 1034979"/>
                  <a:gd name="connsiteY14" fmla="*/ 921412 h 1489141"/>
                  <a:gd name="connsiteX15" fmla="*/ 213924 w 1034979"/>
                  <a:gd name="connsiteY15" fmla="*/ 919507 h 1489141"/>
                  <a:gd name="connsiteX16" fmla="*/ 206304 w 1034979"/>
                  <a:gd name="connsiteY16" fmla="*/ 917602 h 1489141"/>
                  <a:gd name="connsiteX17" fmla="*/ 194874 w 1034979"/>
                  <a:gd name="connsiteY17" fmla="*/ 913792 h 1489141"/>
                  <a:gd name="connsiteX18" fmla="*/ 189159 w 1034979"/>
                  <a:gd name="connsiteY18" fmla="*/ 911887 h 1489141"/>
                  <a:gd name="connsiteX19" fmla="*/ 181539 w 1034979"/>
                  <a:gd name="connsiteY19" fmla="*/ 909982 h 1489141"/>
                  <a:gd name="connsiteX20" fmla="*/ 170109 w 1034979"/>
                  <a:gd name="connsiteY20" fmla="*/ 904267 h 1489141"/>
                  <a:gd name="connsiteX21" fmla="*/ 164394 w 1034979"/>
                  <a:gd name="connsiteY21" fmla="*/ 900457 h 1489141"/>
                  <a:gd name="connsiteX22" fmla="*/ 156774 w 1034979"/>
                  <a:gd name="connsiteY22" fmla="*/ 889027 h 1489141"/>
                  <a:gd name="connsiteX23" fmla="*/ 145344 w 1034979"/>
                  <a:gd name="connsiteY23" fmla="*/ 885217 h 1489141"/>
                  <a:gd name="connsiteX24" fmla="*/ 139629 w 1034979"/>
                  <a:gd name="connsiteY24" fmla="*/ 881407 h 1489141"/>
                  <a:gd name="connsiteX25" fmla="*/ 133914 w 1034979"/>
                  <a:gd name="connsiteY25" fmla="*/ 879502 h 1489141"/>
                  <a:gd name="connsiteX26" fmla="*/ 116769 w 1034979"/>
                  <a:gd name="connsiteY26" fmla="*/ 875692 h 1489141"/>
                  <a:gd name="connsiteX27" fmla="*/ 111054 w 1034979"/>
                  <a:gd name="connsiteY27" fmla="*/ 869977 h 1489141"/>
                  <a:gd name="connsiteX28" fmla="*/ 101529 w 1034979"/>
                  <a:gd name="connsiteY28" fmla="*/ 852832 h 1489141"/>
                  <a:gd name="connsiteX29" fmla="*/ 84384 w 1034979"/>
                  <a:gd name="connsiteY29" fmla="*/ 845212 h 1489141"/>
                  <a:gd name="connsiteX30" fmla="*/ 78669 w 1034979"/>
                  <a:gd name="connsiteY30" fmla="*/ 843307 h 1489141"/>
                  <a:gd name="connsiteX31" fmla="*/ 59619 w 1034979"/>
                  <a:gd name="connsiteY31" fmla="*/ 847117 h 1489141"/>
                  <a:gd name="connsiteX32" fmla="*/ 53904 w 1034979"/>
                  <a:gd name="connsiteY32" fmla="*/ 850927 h 1489141"/>
                  <a:gd name="connsiteX33" fmla="*/ 50094 w 1034979"/>
                  <a:gd name="connsiteY33" fmla="*/ 856642 h 1489141"/>
                  <a:gd name="connsiteX34" fmla="*/ 46284 w 1034979"/>
                  <a:gd name="connsiteY34" fmla="*/ 868072 h 1489141"/>
                  <a:gd name="connsiteX35" fmla="*/ 50094 w 1034979"/>
                  <a:gd name="connsiteY35" fmla="*/ 906172 h 1489141"/>
                  <a:gd name="connsiteX36" fmla="*/ 53904 w 1034979"/>
                  <a:gd name="connsiteY36" fmla="*/ 911887 h 1489141"/>
                  <a:gd name="connsiteX37" fmla="*/ 59619 w 1034979"/>
                  <a:gd name="connsiteY37" fmla="*/ 915697 h 1489141"/>
                  <a:gd name="connsiteX38" fmla="*/ 63429 w 1034979"/>
                  <a:gd name="connsiteY38" fmla="*/ 921412 h 1489141"/>
                  <a:gd name="connsiteX39" fmla="*/ 80574 w 1034979"/>
                  <a:gd name="connsiteY39" fmla="*/ 930937 h 1489141"/>
                  <a:gd name="connsiteX40" fmla="*/ 103434 w 1034979"/>
                  <a:gd name="connsiteY40" fmla="*/ 932842 h 1489141"/>
                  <a:gd name="connsiteX41" fmla="*/ 124389 w 1034979"/>
                  <a:gd name="connsiteY41" fmla="*/ 938557 h 1489141"/>
                  <a:gd name="connsiteX42" fmla="*/ 130104 w 1034979"/>
                  <a:gd name="connsiteY42" fmla="*/ 940462 h 1489141"/>
                  <a:gd name="connsiteX43" fmla="*/ 135819 w 1034979"/>
                  <a:gd name="connsiteY43" fmla="*/ 946177 h 1489141"/>
                  <a:gd name="connsiteX44" fmla="*/ 143439 w 1034979"/>
                  <a:gd name="connsiteY44" fmla="*/ 948082 h 1489141"/>
                  <a:gd name="connsiteX45" fmla="*/ 166299 w 1034979"/>
                  <a:gd name="connsiteY45" fmla="*/ 951892 h 1489141"/>
                  <a:gd name="connsiteX46" fmla="*/ 191064 w 1034979"/>
                  <a:gd name="connsiteY46" fmla="*/ 957607 h 1489141"/>
                  <a:gd name="connsiteX47" fmla="*/ 208209 w 1034979"/>
                  <a:gd name="connsiteY47" fmla="*/ 963322 h 1489141"/>
                  <a:gd name="connsiteX48" fmla="*/ 213924 w 1034979"/>
                  <a:gd name="connsiteY48" fmla="*/ 965227 h 1489141"/>
                  <a:gd name="connsiteX49" fmla="*/ 229164 w 1034979"/>
                  <a:gd name="connsiteY49" fmla="*/ 969037 h 1489141"/>
                  <a:gd name="connsiteX50" fmla="*/ 248214 w 1034979"/>
                  <a:gd name="connsiteY50" fmla="*/ 974752 h 1489141"/>
                  <a:gd name="connsiteX51" fmla="*/ 253929 w 1034979"/>
                  <a:gd name="connsiteY51" fmla="*/ 978562 h 1489141"/>
                  <a:gd name="connsiteX52" fmla="*/ 267264 w 1034979"/>
                  <a:gd name="connsiteY52" fmla="*/ 993802 h 1489141"/>
                  <a:gd name="connsiteX53" fmla="*/ 272979 w 1034979"/>
                  <a:gd name="connsiteY53" fmla="*/ 1012852 h 1489141"/>
                  <a:gd name="connsiteX54" fmla="*/ 274884 w 1034979"/>
                  <a:gd name="connsiteY54" fmla="*/ 1018567 h 1489141"/>
                  <a:gd name="connsiteX55" fmla="*/ 276789 w 1034979"/>
                  <a:gd name="connsiteY55" fmla="*/ 1024282 h 1489141"/>
                  <a:gd name="connsiteX56" fmla="*/ 278694 w 1034979"/>
                  <a:gd name="connsiteY56" fmla="*/ 1049047 h 1489141"/>
                  <a:gd name="connsiteX57" fmla="*/ 280599 w 1034979"/>
                  <a:gd name="connsiteY57" fmla="*/ 1054762 h 1489141"/>
                  <a:gd name="connsiteX58" fmla="*/ 278694 w 1034979"/>
                  <a:gd name="connsiteY58" fmla="*/ 1073812 h 1489141"/>
                  <a:gd name="connsiteX59" fmla="*/ 276789 w 1034979"/>
                  <a:gd name="connsiteY59" fmla="*/ 1083337 h 1489141"/>
                  <a:gd name="connsiteX60" fmla="*/ 263454 w 1034979"/>
                  <a:gd name="connsiteY60" fmla="*/ 1096672 h 1489141"/>
                  <a:gd name="connsiteX61" fmla="*/ 252024 w 1034979"/>
                  <a:gd name="connsiteY61" fmla="*/ 1104292 h 1489141"/>
                  <a:gd name="connsiteX62" fmla="*/ 240594 w 1034979"/>
                  <a:gd name="connsiteY62" fmla="*/ 1108102 h 1489141"/>
                  <a:gd name="connsiteX63" fmla="*/ 126294 w 1034979"/>
                  <a:gd name="connsiteY63" fmla="*/ 1108102 h 1489141"/>
                  <a:gd name="connsiteX64" fmla="*/ 120579 w 1034979"/>
                  <a:gd name="connsiteY64" fmla="*/ 1110007 h 1489141"/>
                  <a:gd name="connsiteX65" fmla="*/ 105339 w 1034979"/>
                  <a:gd name="connsiteY65" fmla="*/ 1111912 h 1489141"/>
                  <a:gd name="connsiteX66" fmla="*/ 88194 w 1034979"/>
                  <a:gd name="connsiteY66" fmla="*/ 1117627 h 1489141"/>
                  <a:gd name="connsiteX67" fmla="*/ 82479 w 1034979"/>
                  <a:gd name="connsiteY67" fmla="*/ 1119532 h 1489141"/>
                  <a:gd name="connsiteX68" fmla="*/ 76764 w 1034979"/>
                  <a:gd name="connsiteY68" fmla="*/ 1123342 h 1489141"/>
                  <a:gd name="connsiteX69" fmla="*/ 65334 w 1034979"/>
                  <a:gd name="connsiteY69" fmla="*/ 1125247 h 1489141"/>
                  <a:gd name="connsiteX70" fmla="*/ 27234 w 1034979"/>
                  <a:gd name="connsiteY70" fmla="*/ 1127152 h 1489141"/>
                  <a:gd name="connsiteX71" fmla="*/ 15804 w 1034979"/>
                  <a:gd name="connsiteY71" fmla="*/ 1132867 h 1489141"/>
                  <a:gd name="connsiteX72" fmla="*/ 6279 w 1034979"/>
                  <a:gd name="connsiteY72" fmla="*/ 1142392 h 1489141"/>
                  <a:gd name="connsiteX73" fmla="*/ 4374 w 1034979"/>
                  <a:gd name="connsiteY73" fmla="*/ 1148107 h 1489141"/>
                  <a:gd name="connsiteX74" fmla="*/ 564 w 1034979"/>
                  <a:gd name="connsiteY74" fmla="*/ 1153822 h 1489141"/>
                  <a:gd name="connsiteX75" fmla="*/ 6279 w 1034979"/>
                  <a:gd name="connsiteY75" fmla="*/ 1186207 h 1489141"/>
                  <a:gd name="connsiteX76" fmla="*/ 11994 w 1034979"/>
                  <a:gd name="connsiteY76" fmla="*/ 1190017 h 1489141"/>
                  <a:gd name="connsiteX77" fmla="*/ 17709 w 1034979"/>
                  <a:gd name="connsiteY77" fmla="*/ 1191922 h 1489141"/>
                  <a:gd name="connsiteX78" fmla="*/ 145344 w 1034979"/>
                  <a:gd name="connsiteY78" fmla="*/ 1190017 h 1489141"/>
                  <a:gd name="connsiteX79" fmla="*/ 152964 w 1034979"/>
                  <a:gd name="connsiteY79" fmla="*/ 1188112 h 1489141"/>
                  <a:gd name="connsiteX80" fmla="*/ 303459 w 1034979"/>
                  <a:gd name="connsiteY80" fmla="*/ 1182397 h 1489141"/>
                  <a:gd name="connsiteX81" fmla="*/ 318699 w 1034979"/>
                  <a:gd name="connsiteY81" fmla="*/ 1190017 h 1489141"/>
                  <a:gd name="connsiteX82" fmla="*/ 330129 w 1034979"/>
                  <a:gd name="connsiteY82" fmla="*/ 1195732 h 1489141"/>
                  <a:gd name="connsiteX83" fmla="*/ 333939 w 1034979"/>
                  <a:gd name="connsiteY83" fmla="*/ 1201447 h 1489141"/>
                  <a:gd name="connsiteX84" fmla="*/ 339654 w 1034979"/>
                  <a:gd name="connsiteY84" fmla="*/ 1203352 h 1489141"/>
                  <a:gd name="connsiteX85" fmla="*/ 351084 w 1034979"/>
                  <a:gd name="connsiteY85" fmla="*/ 1210972 h 1489141"/>
                  <a:gd name="connsiteX86" fmla="*/ 356799 w 1034979"/>
                  <a:gd name="connsiteY86" fmla="*/ 1214782 h 1489141"/>
                  <a:gd name="connsiteX87" fmla="*/ 360609 w 1034979"/>
                  <a:gd name="connsiteY87" fmla="*/ 1220497 h 1489141"/>
                  <a:gd name="connsiteX88" fmla="*/ 366324 w 1034979"/>
                  <a:gd name="connsiteY88" fmla="*/ 1231927 h 1489141"/>
                  <a:gd name="connsiteX89" fmla="*/ 362514 w 1034979"/>
                  <a:gd name="connsiteY89" fmla="*/ 1258597 h 1489141"/>
                  <a:gd name="connsiteX90" fmla="*/ 358704 w 1034979"/>
                  <a:gd name="connsiteY90" fmla="*/ 1264312 h 1489141"/>
                  <a:gd name="connsiteX91" fmla="*/ 356799 w 1034979"/>
                  <a:gd name="connsiteY91" fmla="*/ 1270027 h 1489141"/>
                  <a:gd name="connsiteX92" fmla="*/ 352989 w 1034979"/>
                  <a:gd name="connsiteY92" fmla="*/ 1275742 h 1489141"/>
                  <a:gd name="connsiteX93" fmla="*/ 351084 w 1034979"/>
                  <a:gd name="connsiteY93" fmla="*/ 1281457 h 1489141"/>
                  <a:gd name="connsiteX94" fmla="*/ 347274 w 1034979"/>
                  <a:gd name="connsiteY94" fmla="*/ 1287172 h 1489141"/>
                  <a:gd name="connsiteX95" fmla="*/ 330129 w 1034979"/>
                  <a:gd name="connsiteY95" fmla="*/ 1353847 h 1489141"/>
                  <a:gd name="connsiteX96" fmla="*/ 328224 w 1034979"/>
                  <a:gd name="connsiteY96" fmla="*/ 1405282 h 1489141"/>
                  <a:gd name="connsiteX97" fmla="*/ 330129 w 1034979"/>
                  <a:gd name="connsiteY97" fmla="*/ 1430047 h 1489141"/>
                  <a:gd name="connsiteX98" fmla="*/ 332034 w 1034979"/>
                  <a:gd name="connsiteY98" fmla="*/ 1435762 h 1489141"/>
                  <a:gd name="connsiteX99" fmla="*/ 335844 w 1034979"/>
                  <a:gd name="connsiteY99" fmla="*/ 1439572 h 1489141"/>
                  <a:gd name="connsiteX100" fmla="*/ 364419 w 1034979"/>
                  <a:gd name="connsiteY100" fmla="*/ 1485292 h 1489141"/>
                  <a:gd name="connsiteX101" fmla="*/ 387279 w 1034979"/>
                  <a:gd name="connsiteY101" fmla="*/ 1487197 h 1489141"/>
                  <a:gd name="connsiteX102" fmla="*/ 392994 w 1034979"/>
                  <a:gd name="connsiteY102" fmla="*/ 1481482 h 1489141"/>
                  <a:gd name="connsiteX103" fmla="*/ 394899 w 1034979"/>
                  <a:gd name="connsiteY103" fmla="*/ 1470052 h 1489141"/>
                  <a:gd name="connsiteX104" fmla="*/ 396804 w 1034979"/>
                  <a:gd name="connsiteY104" fmla="*/ 1464337 h 1489141"/>
                  <a:gd name="connsiteX105" fmla="*/ 398709 w 1034979"/>
                  <a:gd name="connsiteY105" fmla="*/ 1447192 h 1489141"/>
                  <a:gd name="connsiteX106" fmla="*/ 400614 w 1034979"/>
                  <a:gd name="connsiteY106" fmla="*/ 1433857 h 1489141"/>
                  <a:gd name="connsiteX107" fmla="*/ 404424 w 1034979"/>
                  <a:gd name="connsiteY107" fmla="*/ 1376707 h 1489141"/>
                  <a:gd name="connsiteX108" fmla="*/ 410139 w 1034979"/>
                  <a:gd name="connsiteY108" fmla="*/ 1365277 h 1489141"/>
                  <a:gd name="connsiteX109" fmla="*/ 413949 w 1034979"/>
                  <a:gd name="connsiteY109" fmla="*/ 1351942 h 1489141"/>
                  <a:gd name="connsiteX110" fmla="*/ 415854 w 1034979"/>
                  <a:gd name="connsiteY110" fmla="*/ 1346227 h 1489141"/>
                  <a:gd name="connsiteX111" fmla="*/ 417759 w 1034979"/>
                  <a:gd name="connsiteY111" fmla="*/ 1332892 h 1489141"/>
                  <a:gd name="connsiteX112" fmla="*/ 421569 w 1034979"/>
                  <a:gd name="connsiteY112" fmla="*/ 1321462 h 1489141"/>
                  <a:gd name="connsiteX113" fmla="*/ 427284 w 1034979"/>
                  <a:gd name="connsiteY113" fmla="*/ 1308127 h 1489141"/>
                  <a:gd name="connsiteX114" fmla="*/ 436809 w 1034979"/>
                  <a:gd name="connsiteY114" fmla="*/ 1296697 h 1489141"/>
                  <a:gd name="connsiteX115" fmla="*/ 450144 w 1034979"/>
                  <a:gd name="connsiteY115" fmla="*/ 1281457 h 1489141"/>
                  <a:gd name="connsiteX116" fmla="*/ 457764 w 1034979"/>
                  <a:gd name="connsiteY116" fmla="*/ 1270027 h 1489141"/>
                  <a:gd name="connsiteX117" fmla="*/ 461574 w 1034979"/>
                  <a:gd name="connsiteY117" fmla="*/ 1258597 h 1489141"/>
                  <a:gd name="connsiteX118" fmla="*/ 465384 w 1034979"/>
                  <a:gd name="connsiteY118" fmla="*/ 1243357 h 1489141"/>
                  <a:gd name="connsiteX119" fmla="*/ 467289 w 1034979"/>
                  <a:gd name="connsiteY119" fmla="*/ 1237642 h 1489141"/>
                  <a:gd name="connsiteX120" fmla="*/ 507294 w 1034979"/>
                  <a:gd name="connsiteY120" fmla="*/ 1231927 h 1489141"/>
                  <a:gd name="connsiteX121" fmla="*/ 535869 w 1034979"/>
                  <a:gd name="connsiteY121" fmla="*/ 1222402 h 1489141"/>
                  <a:gd name="connsiteX122" fmla="*/ 541584 w 1034979"/>
                  <a:gd name="connsiteY122" fmla="*/ 1220497 h 1489141"/>
                  <a:gd name="connsiteX123" fmla="*/ 547299 w 1034979"/>
                  <a:gd name="connsiteY123" fmla="*/ 1218592 h 1489141"/>
                  <a:gd name="connsiteX124" fmla="*/ 554919 w 1034979"/>
                  <a:gd name="connsiteY124" fmla="*/ 1216687 h 1489141"/>
                  <a:gd name="connsiteX125" fmla="*/ 573969 w 1034979"/>
                  <a:gd name="connsiteY125" fmla="*/ 1209067 h 1489141"/>
                  <a:gd name="connsiteX126" fmla="*/ 585399 w 1034979"/>
                  <a:gd name="connsiteY126" fmla="*/ 1205257 h 1489141"/>
                  <a:gd name="connsiteX127" fmla="*/ 720654 w 1034979"/>
                  <a:gd name="connsiteY127" fmla="*/ 1289077 h 1489141"/>
                  <a:gd name="connsiteX128" fmla="*/ 733989 w 1034979"/>
                  <a:gd name="connsiteY128" fmla="*/ 1298602 h 1489141"/>
                  <a:gd name="connsiteX129" fmla="*/ 743514 w 1034979"/>
                  <a:gd name="connsiteY129" fmla="*/ 1300507 h 1489141"/>
                  <a:gd name="connsiteX130" fmla="*/ 749229 w 1034979"/>
                  <a:gd name="connsiteY130" fmla="*/ 1302412 h 1489141"/>
                  <a:gd name="connsiteX131" fmla="*/ 762564 w 1034979"/>
                  <a:gd name="connsiteY131" fmla="*/ 1308127 h 1489141"/>
                  <a:gd name="connsiteX132" fmla="*/ 777804 w 1034979"/>
                  <a:gd name="connsiteY132" fmla="*/ 1306222 h 1489141"/>
                  <a:gd name="connsiteX133" fmla="*/ 789234 w 1034979"/>
                  <a:gd name="connsiteY133" fmla="*/ 1300507 h 1489141"/>
                  <a:gd name="connsiteX134" fmla="*/ 794949 w 1034979"/>
                  <a:gd name="connsiteY134" fmla="*/ 1298602 h 1489141"/>
                  <a:gd name="connsiteX135" fmla="*/ 802569 w 1034979"/>
                  <a:gd name="connsiteY135" fmla="*/ 1281457 h 1489141"/>
                  <a:gd name="connsiteX136" fmla="*/ 800664 w 1034979"/>
                  <a:gd name="connsiteY136" fmla="*/ 1256692 h 1489141"/>
                  <a:gd name="connsiteX137" fmla="*/ 798759 w 1034979"/>
                  <a:gd name="connsiteY137" fmla="*/ 1250977 h 1489141"/>
                  <a:gd name="connsiteX138" fmla="*/ 796854 w 1034979"/>
                  <a:gd name="connsiteY138" fmla="*/ 1243357 h 1489141"/>
                  <a:gd name="connsiteX139" fmla="*/ 783519 w 1034979"/>
                  <a:gd name="connsiteY139" fmla="*/ 1226212 h 1489141"/>
                  <a:gd name="connsiteX140" fmla="*/ 773994 w 1034979"/>
                  <a:gd name="connsiteY140" fmla="*/ 1220497 h 1489141"/>
                  <a:gd name="connsiteX141" fmla="*/ 648264 w 1034979"/>
                  <a:gd name="connsiteY141" fmla="*/ 1129057 h 1489141"/>
                  <a:gd name="connsiteX142" fmla="*/ 644454 w 1034979"/>
                  <a:gd name="connsiteY142" fmla="*/ 1111912 h 1489141"/>
                  <a:gd name="connsiteX143" fmla="*/ 646359 w 1034979"/>
                  <a:gd name="connsiteY143" fmla="*/ 1104292 h 1489141"/>
                  <a:gd name="connsiteX144" fmla="*/ 650169 w 1034979"/>
                  <a:gd name="connsiteY144" fmla="*/ 1087147 h 1489141"/>
                  <a:gd name="connsiteX145" fmla="*/ 653979 w 1034979"/>
                  <a:gd name="connsiteY145" fmla="*/ 1081432 h 1489141"/>
                  <a:gd name="connsiteX146" fmla="*/ 655884 w 1034979"/>
                  <a:gd name="connsiteY146" fmla="*/ 1075717 h 1489141"/>
                  <a:gd name="connsiteX147" fmla="*/ 661599 w 1034979"/>
                  <a:gd name="connsiteY147" fmla="*/ 1073812 h 1489141"/>
                  <a:gd name="connsiteX148" fmla="*/ 671124 w 1034979"/>
                  <a:gd name="connsiteY148" fmla="*/ 1062382 h 1489141"/>
                  <a:gd name="connsiteX149" fmla="*/ 724464 w 1034979"/>
                  <a:gd name="connsiteY149" fmla="*/ 1054762 h 1489141"/>
                  <a:gd name="connsiteX150" fmla="*/ 842574 w 1034979"/>
                  <a:gd name="connsiteY150" fmla="*/ 1056667 h 1489141"/>
                  <a:gd name="connsiteX151" fmla="*/ 871149 w 1034979"/>
                  <a:gd name="connsiteY151" fmla="*/ 1058572 h 1489141"/>
                  <a:gd name="connsiteX152" fmla="*/ 899724 w 1034979"/>
                  <a:gd name="connsiteY152" fmla="*/ 1064287 h 1489141"/>
                  <a:gd name="connsiteX153" fmla="*/ 922584 w 1034979"/>
                  <a:gd name="connsiteY153" fmla="*/ 1068097 h 1489141"/>
                  <a:gd name="connsiteX154" fmla="*/ 951159 w 1034979"/>
                  <a:gd name="connsiteY154" fmla="*/ 1073812 h 1489141"/>
                  <a:gd name="connsiteX155" fmla="*/ 956874 w 1034979"/>
                  <a:gd name="connsiteY155" fmla="*/ 1073812 h 1489141"/>
                  <a:gd name="connsiteX156" fmla="*/ 1002594 w 1034979"/>
                  <a:gd name="connsiteY156" fmla="*/ 1071907 h 1489141"/>
                  <a:gd name="connsiteX157" fmla="*/ 1031169 w 1034979"/>
                  <a:gd name="connsiteY157" fmla="*/ 1064287 h 1489141"/>
                  <a:gd name="connsiteX158" fmla="*/ 1034979 w 1034979"/>
                  <a:gd name="connsiteY158" fmla="*/ 1058572 h 1489141"/>
                  <a:gd name="connsiteX159" fmla="*/ 1033074 w 1034979"/>
                  <a:gd name="connsiteY159" fmla="*/ 1039522 h 1489141"/>
                  <a:gd name="connsiteX160" fmla="*/ 1027359 w 1034979"/>
                  <a:gd name="connsiteY160" fmla="*/ 1035712 h 1489141"/>
                  <a:gd name="connsiteX161" fmla="*/ 1012119 w 1034979"/>
                  <a:gd name="connsiteY161" fmla="*/ 1033807 h 1489141"/>
                  <a:gd name="connsiteX162" fmla="*/ 1006404 w 1034979"/>
                  <a:gd name="connsiteY162" fmla="*/ 1031902 h 1489141"/>
                  <a:gd name="connsiteX163" fmla="*/ 998784 w 1034979"/>
                  <a:gd name="connsiteY163" fmla="*/ 1029997 h 1489141"/>
                  <a:gd name="connsiteX164" fmla="*/ 987354 w 1034979"/>
                  <a:gd name="connsiteY164" fmla="*/ 1022377 h 1489141"/>
                  <a:gd name="connsiteX165" fmla="*/ 975924 w 1034979"/>
                  <a:gd name="connsiteY165" fmla="*/ 1018567 h 1489141"/>
                  <a:gd name="connsiteX166" fmla="*/ 970209 w 1034979"/>
                  <a:gd name="connsiteY166" fmla="*/ 1016662 h 1489141"/>
                  <a:gd name="connsiteX167" fmla="*/ 962589 w 1034979"/>
                  <a:gd name="connsiteY167" fmla="*/ 1014757 h 1489141"/>
                  <a:gd name="connsiteX168" fmla="*/ 956874 w 1034979"/>
                  <a:gd name="connsiteY168" fmla="*/ 1012852 h 1489141"/>
                  <a:gd name="connsiteX169" fmla="*/ 935919 w 1034979"/>
                  <a:gd name="connsiteY169" fmla="*/ 1007137 h 1489141"/>
                  <a:gd name="connsiteX170" fmla="*/ 930204 w 1034979"/>
                  <a:gd name="connsiteY170" fmla="*/ 1005232 h 1489141"/>
                  <a:gd name="connsiteX171" fmla="*/ 825429 w 1034979"/>
                  <a:gd name="connsiteY171" fmla="*/ 1007137 h 1489141"/>
                  <a:gd name="connsiteX172" fmla="*/ 819714 w 1034979"/>
                  <a:gd name="connsiteY172" fmla="*/ 1009042 h 1489141"/>
                  <a:gd name="connsiteX173" fmla="*/ 730179 w 1034979"/>
                  <a:gd name="connsiteY173" fmla="*/ 1010947 h 1489141"/>
                  <a:gd name="connsiteX174" fmla="*/ 716844 w 1034979"/>
                  <a:gd name="connsiteY174" fmla="*/ 1014757 h 1489141"/>
                  <a:gd name="connsiteX175" fmla="*/ 695889 w 1034979"/>
                  <a:gd name="connsiteY175" fmla="*/ 1016662 h 1489141"/>
                  <a:gd name="connsiteX176" fmla="*/ 669219 w 1034979"/>
                  <a:gd name="connsiteY176" fmla="*/ 1018567 h 1489141"/>
                  <a:gd name="connsiteX177" fmla="*/ 669219 w 1034979"/>
                  <a:gd name="connsiteY177" fmla="*/ 1018567 h 1489141"/>
                  <a:gd name="connsiteX178" fmla="*/ 646359 w 1034979"/>
                  <a:gd name="connsiteY178" fmla="*/ 1022377 h 1489141"/>
                  <a:gd name="connsiteX179" fmla="*/ 642549 w 1034979"/>
                  <a:gd name="connsiteY179" fmla="*/ 1010947 h 1489141"/>
                  <a:gd name="connsiteX180" fmla="*/ 640644 w 1034979"/>
                  <a:gd name="connsiteY180" fmla="*/ 1005232 h 1489141"/>
                  <a:gd name="connsiteX181" fmla="*/ 642549 w 1034979"/>
                  <a:gd name="connsiteY181" fmla="*/ 988087 h 1489141"/>
                  <a:gd name="connsiteX182" fmla="*/ 644454 w 1034979"/>
                  <a:gd name="connsiteY182" fmla="*/ 982372 h 1489141"/>
                  <a:gd name="connsiteX183" fmla="*/ 661599 w 1034979"/>
                  <a:gd name="connsiteY183" fmla="*/ 972847 h 1489141"/>
                  <a:gd name="connsiteX184" fmla="*/ 673029 w 1034979"/>
                  <a:gd name="connsiteY184" fmla="*/ 965227 h 1489141"/>
                  <a:gd name="connsiteX185" fmla="*/ 674934 w 1034979"/>
                  <a:gd name="connsiteY185" fmla="*/ 959512 h 1489141"/>
                  <a:gd name="connsiteX186" fmla="*/ 680649 w 1034979"/>
                  <a:gd name="connsiteY186" fmla="*/ 957607 h 1489141"/>
                  <a:gd name="connsiteX187" fmla="*/ 686364 w 1034979"/>
                  <a:gd name="connsiteY187" fmla="*/ 953797 h 1489141"/>
                  <a:gd name="connsiteX188" fmla="*/ 695889 w 1034979"/>
                  <a:gd name="connsiteY188" fmla="*/ 944272 h 1489141"/>
                  <a:gd name="connsiteX189" fmla="*/ 705414 w 1034979"/>
                  <a:gd name="connsiteY189" fmla="*/ 932842 h 1489141"/>
                  <a:gd name="connsiteX190" fmla="*/ 716844 w 1034979"/>
                  <a:gd name="connsiteY190" fmla="*/ 925222 h 1489141"/>
                  <a:gd name="connsiteX191" fmla="*/ 732084 w 1034979"/>
                  <a:gd name="connsiteY191" fmla="*/ 911887 h 1489141"/>
                  <a:gd name="connsiteX192" fmla="*/ 741609 w 1034979"/>
                  <a:gd name="connsiteY192" fmla="*/ 900457 h 1489141"/>
                  <a:gd name="connsiteX193" fmla="*/ 753039 w 1034979"/>
                  <a:gd name="connsiteY193" fmla="*/ 890932 h 1489141"/>
                  <a:gd name="connsiteX194" fmla="*/ 758754 w 1034979"/>
                  <a:gd name="connsiteY194" fmla="*/ 879502 h 1489141"/>
                  <a:gd name="connsiteX195" fmla="*/ 760659 w 1034979"/>
                  <a:gd name="connsiteY195" fmla="*/ 873787 h 1489141"/>
                  <a:gd name="connsiteX196" fmla="*/ 766374 w 1034979"/>
                  <a:gd name="connsiteY196" fmla="*/ 862357 h 1489141"/>
                  <a:gd name="connsiteX197" fmla="*/ 764469 w 1034979"/>
                  <a:gd name="connsiteY197" fmla="*/ 847117 h 1489141"/>
                  <a:gd name="connsiteX198" fmla="*/ 758754 w 1034979"/>
                  <a:gd name="connsiteY198" fmla="*/ 845212 h 1489141"/>
                  <a:gd name="connsiteX199" fmla="*/ 737799 w 1034979"/>
                  <a:gd name="connsiteY199" fmla="*/ 847117 h 1489141"/>
                  <a:gd name="connsiteX200" fmla="*/ 732084 w 1034979"/>
                  <a:gd name="connsiteY200" fmla="*/ 850927 h 1489141"/>
                  <a:gd name="connsiteX201" fmla="*/ 720654 w 1034979"/>
                  <a:gd name="connsiteY201" fmla="*/ 854737 h 1489141"/>
                  <a:gd name="connsiteX202" fmla="*/ 716844 w 1034979"/>
                  <a:gd name="connsiteY202" fmla="*/ 860452 h 1489141"/>
                  <a:gd name="connsiteX203" fmla="*/ 711129 w 1034979"/>
                  <a:gd name="connsiteY203" fmla="*/ 862357 h 1489141"/>
                  <a:gd name="connsiteX204" fmla="*/ 705414 w 1034979"/>
                  <a:gd name="connsiteY204" fmla="*/ 866167 h 1489141"/>
                  <a:gd name="connsiteX205" fmla="*/ 699699 w 1034979"/>
                  <a:gd name="connsiteY205" fmla="*/ 871882 h 1489141"/>
                  <a:gd name="connsiteX206" fmla="*/ 692079 w 1034979"/>
                  <a:gd name="connsiteY206" fmla="*/ 875692 h 1489141"/>
                  <a:gd name="connsiteX207" fmla="*/ 650169 w 1034979"/>
                  <a:gd name="connsiteY207" fmla="*/ 904267 h 1489141"/>
                  <a:gd name="connsiteX208" fmla="*/ 636834 w 1034979"/>
                  <a:gd name="connsiteY208" fmla="*/ 915697 h 1489141"/>
                  <a:gd name="connsiteX209" fmla="*/ 627309 w 1034979"/>
                  <a:gd name="connsiteY209" fmla="*/ 932842 h 1489141"/>
                  <a:gd name="connsiteX210" fmla="*/ 602544 w 1034979"/>
                  <a:gd name="connsiteY210" fmla="*/ 938557 h 1489141"/>
                  <a:gd name="connsiteX211" fmla="*/ 589209 w 1034979"/>
                  <a:gd name="connsiteY211" fmla="*/ 942367 h 1489141"/>
                  <a:gd name="connsiteX212" fmla="*/ 573969 w 1034979"/>
                  <a:gd name="connsiteY212" fmla="*/ 940462 h 1489141"/>
                  <a:gd name="connsiteX213" fmla="*/ 562539 w 1034979"/>
                  <a:gd name="connsiteY213" fmla="*/ 936652 h 1489141"/>
                  <a:gd name="connsiteX214" fmla="*/ 551109 w 1034979"/>
                  <a:gd name="connsiteY214" fmla="*/ 932842 h 1489141"/>
                  <a:gd name="connsiteX215" fmla="*/ 539679 w 1034979"/>
                  <a:gd name="connsiteY215" fmla="*/ 929032 h 1489141"/>
                  <a:gd name="connsiteX216" fmla="*/ 533964 w 1034979"/>
                  <a:gd name="connsiteY216" fmla="*/ 927127 h 1489141"/>
                  <a:gd name="connsiteX217" fmla="*/ 528249 w 1034979"/>
                  <a:gd name="connsiteY217" fmla="*/ 923317 h 1489141"/>
                  <a:gd name="connsiteX218" fmla="*/ 516819 w 1034979"/>
                  <a:gd name="connsiteY218" fmla="*/ 917602 h 1489141"/>
                  <a:gd name="connsiteX219" fmla="*/ 509199 w 1034979"/>
                  <a:gd name="connsiteY219" fmla="*/ 906172 h 1489141"/>
                  <a:gd name="connsiteX220" fmla="*/ 505389 w 1034979"/>
                  <a:gd name="connsiteY220" fmla="*/ 885217 h 1489141"/>
                  <a:gd name="connsiteX221" fmla="*/ 507294 w 1034979"/>
                  <a:gd name="connsiteY221" fmla="*/ 820447 h 1489141"/>
                  <a:gd name="connsiteX222" fmla="*/ 513009 w 1034979"/>
                  <a:gd name="connsiteY222" fmla="*/ 807112 h 1489141"/>
                  <a:gd name="connsiteX223" fmla="*/ 503484 w 1034979"/>
                  <a:gd name="connsiteY223" fmla="*/ 330862 h 1489141"/>
                  <a:gd name="connsiteX224" fmla="*/ 490149 w 1034979"/>
                  <a:gd name="connsiteY224" fmla="*/ 12727 h 1489141"/>
                  <a:gd name="connsiteX225" fmla="*/ 488244 w 1034979"/>
                  <a:gd name="connsiteY225" fmla="*/ 7012 h 1489141"/>
                  <a:gd name="connsiteX226" fmla="*/ 484434 w 1034979"/>
                  <a:gd name="connsiteY226" fmla="*/ 1297 h 1489141"/>
                  <a:gd name="connsiteX227" fmla="*/ 419664 w 1034979"/>
                  <a:gd name="connsiteY227" fmla="*/ 33682 h 1489141"/>
                  <a:gd name="connsiteX228" fmla="*/ 423474 w 1034979"/>
                  <a:gd name="connsiteY228" fmla="*/ 45112 h 1489141"/>
                  <a:gd name="connsiteX229" fmla="*/ 429189 w 1034979"/>
                  <a:gd name="connsiteY229" fmla="*/ 210847 h 1489141"/>
                  <a:gd name="connsiteX230" fmla="*/ 440619 w 1034979"/>
                  <a:gd name="connsiteY230" fmla="*/ 393727 h 1489141"/>
                  <a:gd name="connsiteX231" fmla="*/ 425379 w 1034979"/>
                  <a:gd name="connsiteY231" fmla="*/ 690907 h 1489141"/>
                  <a:gd name="connsiteX232" fmla="*/ 417759 w 1034979"/>
                  <a:gd name="connsiteY232" fmla="*/ 818542 h 1489141"/>
                  <a:gd name="connsiteX233" fmla="*/ 413949 w 1034979"/>
                  <a:gd name="connsiteY233" fmla="*/ 835687 h 1489141"/>
                  <a:gd name="connsiteX234" fmla="*/ 417759 w 1034979"/>
                  <a:gd name="connsiteY234" fmla="*/ 856642 h 1489141"/>
                  <a:gd name="connsiteX235" fmla="*/ 421569 w 1034979"/>
                  <a:gd name="connsiteY235" fmla="*/ 862357 h 1489141"/>
                  <a:gd name="connsiteX236" fmla="*/ 425379 w 1034979"/>
                  <a:gd name="connsiteY236" fmla="*/ 873787 h 1489141"/>
                  <a:gd name="connsiteX237" fmla="*/ 423474 w 1034979"/>
                  <a:gd name="connsiteY237" fmla="*/ 900457 h 1489141"/>
                  <a:gd name="connsiteX238" fmla="*/ 417759 w 1034979"/>
                  <a:gd name="connsiteY238" fmla="*/ 902362 h 1489141"/>
                  <a:gd name="connsiteX239" fmla="*/ 412044 w 1034979"/>
                  <a:gd name="connsiteY239" fmla="*/ 906172 h 1489141"/>
                  <a:gd name="connsiteX240" fmla="*/ 421569 w 1034979"/>
                  <a:gd name="connsiteY240" fmla="*/ 902362 h 1489141"/>
                  <a:gd name="connsiteX0" fmla="*/ 421569 w 1034979"/>
                  <a:gd name="connsiteY0" fmla="*/ 896283 h 1483062"/>
                  <a:gd name="connsiteX1" fmla="*/ 421569 w 1034979"/>
                  <a:gd name="connsiteY1" fmla="*/ 896283 h 1483062"/>
                  <a:gd name="connsiteX2" fmla="*/ 394899 w 1034979"/>
                  <a:gd name="connsiteY2" fmla="*/ 905808 h 1483062"/>
                  <a:gd name="connsiteX3" fmla="*/ 387279 w 1034979"/>
                  <a:gd name="connsiteY3" fmla="*/ 907713 h 1483062"/>
                  <a:gd name="connsiteX4" fmla="*/ 356799 w 1034979"/>
                  <a:gd name="connsiteY4" fmla="*/ 909618 h 1483062"/>
                  <a:gd name="connsiteX5" fmla="*/ 351084 w 1034979"/>
                  <a:gd name="connsiteY5" fmla="*/ 913428 h 1483062"/>
                  <a:gd name="connsiteX6" fmla="*/ 339654 w 1034979"/>
                  <a:gd name="connsiteY6" fmla="*/ 922953 h 1483062"/>
                  <a:gd name="connsiteX7" fmla="*/ 328224 w 1034979"/>
                  <a:gd name="connsiteY7" fmla="*/ 926763 h 1483062"/>
                  <a:gd name="connsiteX8" fmla="*/ 312984 w 1034979"/>
                  <a:gd name="connsiteY8" fmla="*/ 932478 h 1483062"/>
                  <a:gd name="connsiteX9" fmla="*/ 265359 w 1034979"/>
                  <a:gd name="connsiteY9" fmla="*/ 928668 h 1483062"/>
                  <a:gd name="connsiteX10" fmla="*/ 253929 w 1034979"/>
                  <a:gd name="connsiteY10" fmla="*/ 924858 h 1483062"/>
                  <a:gd name="connsiteX11" fmla="*/ 242499 w 1034979"/>
                  <a:gd name="connsiteY11" fmla="*/ 921048 h 1483062"/>
                  <a:gd name="connsiteX12" fmla="*/ 236784 w 1034979"/>
                  <a:gd name="connsiteY12" fmla="*/ 919143 h 1483062"/>
                  <a:gd name="connsiteX13" fmla="*/ 231069 w 1034979"/>
                  <a:gd name="connsiteY13" fmla="*/ 917238 h 1483062"/>
                  <a:gd name="connsiteX14" fmla="*/ 219639 w 1034979"/>
                  <a:gd name="connsiteY14" fmla="*/ 915333 h 1483062"/>
                  <a:gd name="connsiteX15" fmla="*/ 213924 w 1034979"/>
                  <a:gd name="connsiteY15" fmla="*/ 913428 h 1483062"/>
                  <a:gd name="connsiteX16" fmla="*/ 206304 w 1034979"/>
                  <a:gd name="connsiteY16" fmla="*/ 911523 h 1483062"/>
                  <a:gd name="connsiteX17" fmla="*/ 194874 w 1034979"/>
                  <a:gd name="connsiteY17" fmla="*/ 907713 h 1483062"/>
                  <a:gd name="connsiteX18" fmla="*/ 189159 w 1034979"/>
                  <a:gd name="connsiteY18" fmla="*/ 905808 h 1483062"/>
                  <a:gd name="connsiteX19" fmla="*/ 181539 w 1034979"/>
                  <a:gd name="connsiteY19" fmla="*/ 903903 h 1483062"/>
                  <a:gd name="connsiteX20" fmla="*/ 170109 w 1034979"/>
                  <a:gd name="connsiteY20" fmla="*/ 898188 h 1483062"/>
                  <a:gd name="connsiteX21" fmla="*/ 164394 w 1034979"/>
                  <a:gd name="connsiteY21" fmla="*/ 894378 h 1483062"/>
                  <a:gd name="connsiteX22" fmla="*/ 156774 w 1034979"/>
                  <a:gd name="connsiteY22" fmla="*/ 882948 h 1483062"/>
                  <a:gd name="connsiteX23" fmla="*/ 145344 w 1034979"/>
                  <a:gd name="connsiteY23" fmla="*/ 879138 h 1483062"/>
                  <a:gd name="connsiteX24" fmla="*/ 139629 w 1034979"/>
                  <a:gd name="connsiteY24" fmla="*/ 875328 h 1483062"/>
                  <a:gd name="connsiteX25" fmla="*/ 133914 w 1034979"/>
                  <a:gd name="connsiteY25" fmla="*/ 873423 h 1483062"/>
                  <a:gd name="connsiteX26" fmla="*/ 116769 w 1034979"/>
                  <a:gd name="connsiteY26" fmla="*/ 869613 h 1483062"/>
                  <a:gd name="connsiteX27" fmla="*/ 111054 w 1034979"/>
                  <a:gd name="connsiteY27" fmla="*/ 863898 h 1483062"/>
                  <a:gd name="connsiteX28" fmla="*/ 101529 w 1034979"/>
                  <a:gd name="connsiteY28" fmla="*/ 846753 h 1483062"/>
                  <a:gd name="connsiteX29" fmla="*/ 84384 w 1034979"/>
                  <a:gd name="connsiteY29" fmla="*/ 839133 h 1483062"/>
                  <a:gd name="connsiteX30" fmla="*/ 78669 w 1034979"/>
                  <a:gd name="connsiteY30" fmla="*/ 837228 h 1483062"/>
                  <a:gd name="connsiteX31" fmla="*/ 59619 w 1034979"/>
                  <a:gd name="connsiteY31" fmla="*/ 841038 h 1483062"/>
                  <a:gd name="connsiteX32" fmla="*/ 53904 w 1034979"/>
                  <a:gd name="connsiteY32" fmla="*/ 844848 h 1483062"/>
                  <a:gd name="connsiteX33" fmla="*/ 50094 w 1034979"/>
                  <a:gd name="connsiteY33" fmla="*/ 850563 h 1483062"/>
                  <a:gd name="connsiteX34" fmla="*/ 46284 w 1034979"/>
                  <a:gd name="connsiteY34" fmla="*/ 861993 h 1483062"/>
                  <a:gd name="connsiteX35" fmla="*/ 50094 w 1034979"/>
                  <a:gd name="connsiteY35" fmla="*/ 900093 h 1483062"/>
                  <a:gd name="connsiteX36" fmla="*/ 53904 w 1034979"/>
                  <a:gd name="connsiteY36" fmla="*/ 905808 h 1483062"/>
                  <a:gd name="connsiteX37" fmla="*/ 59619 w 1034979"/>
                  <a:gd name="connsiteY37" fmla="*/ 909618 h 1483062"/>
                  <a:gd name="connsiteX38" fmla="*/ 63429 w 1034979"/>
                  <a:gd name="connsiteY38" fmla="*/ 915333 h 1483062"/>
                  <a:gd name="connsiteX39" fmla="*/ 80574 w 1034979"/>
                  <a:gd name="connsiteY39" fmla="*/ 924858 h 1483062"/>
                  <a:gd name="connsiteX40" fmla="*/ 103434 w 1034979"/>
                  <a:gd name="connsiteY40" fmla="*/ 926763 h 1483062"/>
                  <a:gd name="connsiteX41" fmla="*/ 124389 w 1034979"/>
                  <a:gd name="connsiteY41" fmla="*/ 932478 h 1483062"/>
                  <a:gd name="connsiteX42" fmla="*/ 130104 w 1034979"/>
                  <a:gd name="connsiteY42" fmla="*/ 934383 h 1483062"/>
                  <a:gd name="connsiteX43" fmla="*/ 135819 w 1034979"/>
                  <a:gd name="connsiteY43" fmla="*/ 940098 h 1483062"/>
                  <a:gd name="connsiteX44" fmla="*/ 143439 w 1034979"/>
                  <a:gd name="connsiteY44" fmla="*/ 942003 h 1483062"/>
                  <a:gd name="connsiteX45" fmla="*/ 166299 w 1034979"/>
                  <a:gd name="connsiteY45" fmla="*/ 945813 h 1483062"/>
                  <a:gd name="connsiteX46" fmla="*/ 191064 w 1034979"/>
                  <a:gd name="connsiteY46" fmla="*/ 951528 h 1483062"/>
                  <a:gd name="connsiteX47" fmla="*/ 208209 w 1034979"/>
                  <a:gd name="connsiteY47" fmla="*/ 957243 h 1483062"/>
                  <a:gd name="connsiteX48" fmla="*/ 213924 w 1034979"/>
                  <a:gd name="connsiteY48" fmla="*/ 959148 h 1483062"/>
                  <a:gd name="connsiteX49" fmla="*/ 229164 w 1034979"/>
                  <a:gd name="connsiteY49" fmla="*/ 962958 h 1483062"/>
                  <a:gd name="connsiteX50" fmla="*/ 248214 w 1034979"/>
                  <a:gd name="connsiteY50" fmla="*/ 968673 h 1483062"/>
                  <a:gd name="connsiteX51" fmla="*/ 253929 w 1034979"/>
                  <a:gd name="connsiteY51" fmla="*/ 972483 h 1483062"/>
                  <a:gd name="connsiteX52" fmla="*/ 267264 w 1034979"/>
                  <a:gd name="connsiteY52" fmla="*/ 987723 h 1483062"/>
                  <a:gd name="connsiteX53" fmla="*/ 272979 w 1034979"/>
                  <a:gd name="connsiteY53" fmla="*/ 1006773 h 1483062"/>
                  <a:gd name="connsiteX54" fmla="*/ 274884 w 1034979"/>
                  <a:gd name="connsiteY54" fmla="*/ 1012488 h 1483062"/>
                  <a:gd name="connsiteX55" fmla="*/ 276789 w 1034979"/>
                  <a:gd name="connsiteY55" fmla="*/ 1018203 h 1483062"/>
                  <a:gd name="connsiteX56" fmla="*/ 278694 w 1034979"/>
                  <a:gd name="connsiteY56" fmla="*/ 1042968 h 1483062"/>
                  <a:gd name="connsiteX57" fmla="*/ 280599 w 1034979"/>
                  <a:gd name="connsiteY57" fmla="*/ 1048683 h 1483062"/>
                  <a:gd name="connsiteX58" fmla="*/ 278694 w 1034979"/>
                  <a:gd name="connsiteY58" fmla="*/ 1067733 h 1483062"/>
                  <a:gd name="connsiteX59" fmla="*/ 276789 w 1034979"/>
                  <a:gd name="connsiteY59" fmla="*/ 1077258 h 1483062"/>
                  <a:gd name="connsiteX60" fmla="*/ 263454 w 1034979"/>
                  <a:gd name="connsiteY60" fmla="*/ 1090593 h 1483062"/>
                  <a:gd name="connsiteX61" fmla="*/ 252024 w 1034979"/>
                  <a:gd name="connsiteY61" fmla="*/ 1098213 h 1483062"/>
                  <a:gd name="connsiteX62" fmla="*/ 240594 w 1034979"/>
                  <a:gd name="connsiteY62" fmla="*/ 1102023 h 1483062"/>
                  <a:gd name="connsiteX63" fmla="*/ 126294 w 1034979"/>
                  <a:gd name="connsiteY63" fmla="*/ 1102023 h 1483062"/>
                  <a:gd name="connsiteX64" fmla="*/ 120579 w 1034979"/>
                  <a:gd name="connsiteY64" fmla="*/ 1103928 h 1483062"/>
                  <a:gd name="connsiteX65" fmla="*/ 105339 w 1034979"/>
                  <a:gd name="connsiteY65" fmla="*/ 1105833 h 1483062"/>
                  <a:gd name="connsiteX66" fmla="*/ 88194 w 1034979"/>
                  <a:gd name="connsiteY66" fmla="*/ 1111548 h 1483062"/>
                  <a:gd name="connsiteX67" fmla="*/ 82479 w 1034979"/>
                  <a:gd name="connsiteY67" fmla="*/ 1113453 h 1483062"/>
                  <a:gd name="connsiteX68" fmla="*/ 76764 w 1034979"/>
                  <a:gd name="connsiteY68" fmla="*/ 1117263 h 1483062"/>
                  <a:gd name="connsiteX69" fmla="*/ 65334 w 1034979"/>
                  <a:gd name="connsiteY69" fmla="*/ 1119168 h 1483062"/>
                  <a:gd name="connsiteX70" fmla="*/ 27234 w 1034979"/>
                  <a:gd name="connsiteY70" fmla="*/ 1121073 h 1483062"/>
                  <a:gd name="connsiteX71" fmla="*/ 15804 w 1034979"/>
                  <a:gd name="connsiteY71" fmla="*/ 1126788 h 1483062"/>
                  <a:gd name="connsiteX72" fmla="*/ 6279 w 1034979"/>
                  <a:gd name="connsiteY72" fmla="*/ 1136313 h 1483062"/>
                  <a:gd name="connsiteX73" fmla="*/ 4374 w 1034979"/>
                  <a:gd name="connsiteY73" fmla="*/ 1142028 h 1483062"/>
                  <a:gd name="connsiteX74" fmla="*/ 564 w 1034979"/>
                  <a:gd name="connsiteY74" fmla="*/ 1147743 h 1483062"/>
                  <a:gd name="connsiteX75" fmla="*/ 6279 w 1034979"/>
                  <a:gd name="connsiteY75" fmla="*/ 1180128 h 1483062"/>
                  <a:gd name="connsiteX76" fmla="*/ 11994 w 1034979"/>
                  <a:gd name="connsiteY76" fmla="*/ 1183938 h 1483062"/>
                  <a:gd name="connsiteX77" fmla="*/ 17709 w 1034979"/>
                  <a:gd name="connsiteY77" fmla="*/ 1185843 h 1483062"/>
                  <a:gd name="connsiteX78" fmla="*/ 145344 w 1034979"/>
                  <a:gd name="connsiteY78" fmla="*/ 1183938 h 1483062"/>
                  <a:gd name="connsiteX79" fmla="*/ 152964 w 1034979"/>
                  <a:gd name="connsiteY79" fmla="*/ 1182033 h 1483062"/>
                  <a:gd name="connsiteX80" fmla="*/ 303459 w 1034979"/>
                  <a:gd name="connsiteY80" fmla="*/ 1176318 h 1483062"/>
                  <a:gd name="connsiteX81" fmla="*/ 318699 w 1034979"/>
                  <a:gd name="connsiteY81" fmla="*/ 1183938 h 1483062"/>
                  <a:gd name="connsiteX82" fmla="*/ 330129 w 1034979"/>
                  <a:gd name="connsiteY82" fmla="*/ 1189653 h 1483062"/>
                  <a:gd name="connsiteX83" fmla="*/ 333939 w 1034979"/>
                  <a:gd name="connsiteY83" fmla="*/ 1195368 h 1483062"/>
                  <a:gd name="connsiteX84" fmla="*/ 339654 w 1034979"/>
                  <a:gd name="connsiteY84" fmla="*/ 1197273 h 1483062"/>
                  <a:gd name="connsiteX85" fmla="*/ 351084 w 1034979"/>
                  <a:gd name="connsiteY85" fmla="*/ 1204893 h 1483062"/>
                  <a:gd name="connsiteX86" fmla="*/ 356799 w 1034979"/>
                  <a:gd name="connsiteY86" fmla="*/ 1208703 h 1483062"/>
                  <a:gd name="connsiteX87" fmla="*/ 360609 w 1034979"/>
                  <a:gd name="connsiteY87" fmla="*/ 1214418 h 1483062"/>
                  <a:gd name="connsiteX88" fmla="*/ 366324 w 1034979"/>
                  <a:gd name="connsiteY88" fmla="*/ 1225848 h 1483062"/>
                  <a:gd name="connsiteX89" fmla="*/ 362514 w 1034979"/>
                  <a:gd name="connsiteY89" fmla="*/ 1252518 h 1483062"/>
                  <a:gd name="connsiteX90" fmla="*/ 358704 w 1034979"/>
                  <a:gd name="connsiteY90" fmla="*/ 1258233 h 1483062"/>
                  <a:gd name="connsiteX91" fmla="*/ 356799 w 1034979"/>
                  <a:gd name="connsiteY91" fmla="*/ 1263948 h 1483062"/>
                  <a:gd name="connsiteX92" fmla="*/ 352989 w 1034979"/>
                  <a:gd name="connsiteY92" fmla="*/ 1269663 h 1483062"/>
                  <a:gd name="connsiteX93" fmla="*/ 351084 w 1034979"/>
                  <a:gd name="connsiteY93" fmla="*/ 1275378 h 1483062"/>
                  <a:gd name="connsiteX94" fmla="*/ 347274 w 1034979"/>
                  <a:gd name="connsiteY94" fmla="*/ 1281093 h 1483062"/>
                  <a:gd name="connsiteX95" fmla="*/ 330129 w 1034979"/>
                  <a:gd name="connsiteY95" fmla="*/ 1347768 h 1483062"/>
                  <a:gd name="connsiteX96" fmla="*/ 328224 w 1034979"/>
                  <a:gd name="connsiteY96" fmla="*/ 1399203 h 1483062"/>
                  <a:gd name="connsiteX97" fmla="*/ 330129 w 1034979"/>
                  <a:gd name="connsiteY97" fmla="*/ 1423968 h 1483062"/>
                  <a:gd name="connsiteX98" fmla="*/ 332034 w 1034979"/>
                  <a:gd name="connsiteY98" fmla="*/ 1429683 h 1483062"/>
                  <a:gd name="connsiteX99" fmla="*/ 335844 w 1034979"/>
                  <a:gd name="connsiteY99" fmla="*/ 1433493 h 1483062"/>
                  <a:gd name="connsiteX100" fmla="*/ 364419 w 1034979"/>
                  <a:gd name="connsiteY100" fmla="*/ 1479213 h 1483062"/>
                  <a:gd name="connsiteX101" fmla="*/ 387279 w 1034979"/>
                  <a:gd name="connsiteY101" fmla="*/ 1481118 h 1483062"/>
                  <a:gd name="connsiteX102" fmla="*/ 392994 w 1034979"/>
                  <a:gd name="connsiteY102" fmla="*/ 1475403 h 1483062"/>
                  <a:gd name="connsiteX103" fmla="*/ 394899 w 1034979"/>
                  <a:gd name="connsiteY103" fmla="*/ 1463973 h 1483062"/>
                  <a:gd name="connsiteX104" fmla="*/ 396804 w 1034979"/>
                  <a:gd name="connsiteY104" fmla="*/ 1458258 h 1483062"/>
                  <a:gd name="connsiteX105" fmla="*/ 398709 w 1034979"/>
                  <a:gd name="connsiteY105" fmla="*/ 1441113 h 1483062"/>
                  <a:gd name="connsiteX106" fmla="*/ 400614 w 1034979"/>
                  <a:gd name="connsiteY106" fmla="*/ 1427778 h 1483062"/>
                  <a:gd name="connsiteX107" fmla="*/ 404424 w 1034979"/>
                  <a:gd name="connsiteY107" fmla="*/ 1370628 h 1483062"/>
                  <a:gd name="connsiteX108" fmla="*/ 410139 w 1034979"/>
                  <a:gd name="connsiteY108" fmla="*/ 1359198 h 1483062"/>
                  <a:gd name="connsiteX109" fmla="*/ 413949 w 1034979"/>
                  <a:gd name="connsiteY109" fmla="*/ 1345863 h 1483062"/>
                  <a:gd name="connsiteX110" fmla="*/ 415854 w 1034979"/>
                  <a:gd name="connsiteY110" fmla="*/ 1340148 h 1483062"/>
                  <a:gd name="connsiteX111" fmla="*/ 417759 w 1034979"/>
                  <a:gd name="connsiteY111" fmla="*/ 1326813 h 1483062"/>
                  <a:gd name="connsiteX112" fmla="*/ 421569 w 1034979"/>
                  <a:gd name="connsiteY112" fmla="*/ 1315383 h 1483062"/>
                  <a:gd name="connsiteX113" fmla="*/ 427284 w 1034979"/>
                  <a:gd name="connsiteY113" fmla="*/ 1302048 h 1483062"/>
                  <a:gd name="connsiteX114" fmla="*/ 436809 w 1034979"/>
                  <a:gd name="connsiteY114" fmla="*/ 1290618 h 1483062"/>
                  <a:gd name="connsiteX115" fmla="*/ 450144 w 1034979"/>
                  <a:gd name="connsiteY115" fmla="*/ 1275378 h 1483062"/>
                  <a:gd name="connsiteX116" fmla="*/ 457764 w 1034979"/>
                  <a:gd name="connsiteY116" fmla="*/ 1263948 h 1483062"/>
                  <a:gd name="connsiteX117" fmla="*/ 461574 w 1034979"/>
                  <a:gd name="connsiteY117" fmla="*/ 1252518 h 1483062"/>
                  <a:gd name="connsiteX118" fmla="*/ 465384 w 1034979"/>
                  <a:gd name="connsiteY118" fmla="*/ 1237278 h 1483062"/>
                  <a:gd name="connsiteX119" fmla="*/ 467289 w 1034979"/>
                  <a:gd name="connsiteY119" fmla="*/ 1231563 h 1483062"/>
                  <a:gd name="connsiteX120" fmla="*/ 507294 w 1034979"/>
                  <a:gd name="connsiteY120" fmla="*/ 1225848 h 1483062"/>
                  <a:gd name="connsiteX121" fmla="*/ 535869 w 1034979"/>
                  <a:gd name="connsiteY121" fmla="*/ 1216323 h 1483062"/>
                  <a:gd name="connsiteX122" fmla="*/ 541584 w 1034979"/>
                  <a:gd name="connsiteY122" fmla="*/ 1214418 h 1483062"/>
                  <a:gd name="connsiteX123" fmla="*/ 547299 w 1034979"/>
                  <a:gd name="connsiteY123" fmla="*/ 1212513 h 1483062"/>
                  <a:gd name="connsiteX124" fmla="*/ 554919 w 1034979"/>
                  <a:gd name="connsiteY124" fmla="*/ 1210608 h 1483062"/>
                  <a:gd name="connsiteX125" fmla="*/ 573969 w 1034979"/>
                  <a:gd name="connsiteY125" fmla="*/ 1202988 h 1483062"/>
                  <a:gd name="connsiteX126" fmla="*/ 585399 w 1034979"/>
                  <a:gd name="connsiteY126" fmla="*/ 1199178 h 1483062"/>
                  <a:gd name="connsiteX127" fmla="*/ 720654 w 1034979"/>
                  <a:gd name="connsiteY127" fmla="*/ 1282998 h 1483062"/>
                  <a:gd name="connsiteX128" fmla="*/ 733989 w 1034979"/>
                  <a:gd name="connsiteY128" fmla="*/ 1292523 h 1483062"/>
                  <a:gd name="connsiteX129" fmla="*/ 743514 w 1034979"/>
                  <a:gd name="connsiteY129" fmla="*/ 1294428 h 1483062"/>
                  <a:gd name="connsiteX130" fmla="*/ 749229 w 1034979"/>
                  <a:gd name="connsiteY130" fmla="*/ 1296333 h 1483062"/>
                  <a:gd name="connsiteX131" fmla="*/ 762564 w 1034979"/>
                  <a:gd name="connsiteY131" fmla="*/ 1302048 h 1483062"/>
                  <a:gd name="connsiteX132" fmla="*/ 777804 w 1034979"/>
                  <a:gd name="connsiteY132" fmla="*/ 1300143 h 1483062"/>
                  <a:gd name="connsiteX133" fmla="*/ 789234 w 1034979"/>
                  <a:gd name="connsiteY133" fmla="*/ 1294428 h 1483062"/>
                  <a:gd name="connsiteX134" fmla="*/ 794949 w 1034979"/>
                  <a:gd name="connsiteY134" fmla="*/ 1292523 h 1483062"/>
                  <a:gd name="connsiteX135" fmla="*/ 802569 w 1034979"/>
                  <a:gd name="connsiteY135" fmla="*/ 1275378 h 1483062"/>
                  <a:gd name="connsiteX136" fmla="*/ 800664 w 1034979"/>
                  <a:gd name="connsiteY136" fmla="*/ 1250613 h 1483062"/>
                  <a:gd name="connsiteX137" fmla="*/ 798759 w 1034979"/>
                  <a:gd name="connsiteY137" fmla="*/ 1244898 h 1483062"/>
                  <a:gd name="connsiteX138" fmla="*/ 796854 w 1034979"/>
                  <a:gd name="connsiteY138" fmla="*/ 1237278 h 1483062"/>
                  <a:gd name="connsiteX139" fmla="*/ 783519 w 1034979"/>
                  <a:gd name="connsiteY139" fmla="*/ 1220133 h 1483062"/>
                  <a:gd name="connsiteX140" fmla="*/ 773994 w 1034979"/>
                  <a:gd name="connsiteY140" fmla="*/ 1214418 h 1483062"/>
                  <a:gd name="connsiteX141" fmla="*/ 648264 w 1034979"/>
                  <a:gd name="connsiteY141" fmla="*/ 1122978 h 1483062"/>
                  <a:gd name="connsiteX142" fmla="*/ 644454 w 1034979"/>
                  <a:gd name="connsiteY142" fmla="*/ 1105833 h 1483062"/>
                  <a:gd name="connsiteX143" fmla="*/ 646359 w 1034979"/>
                  <a:gd name="connsiteY143" fmla="*/ 1098213 h 1483062"/>
                  <a:gd name="connsiteX144" fmla="*/ 650169 w 1034979"/>
                  <a:gd name="connsiteY144" fmla="*/ 1081068 h 1483062"/>
                  <a:gd name="connsiteX145" fmla="*/ 653979 w 1034979"/>
                  <a:gd name="connsiteY145" fmla="*/ 1075353 h 1483062"/>
                  <a:gd name="connsiteX146" fmla="*/ 655884 w 1034979"/>
                  <a:gd name="connsiteY146" fmla="*/ 1069638 h 1483062"/>
                  <a:gd name="connsiteX147" fmla="*/ 661599 w 1034979"/>
                  <a:gd name="connsiteY147" fmla="*/ 1067733 h 1483062"/>
                  <a:gd name="connsiteX148" fmla="*/ 671124 w 1034979"/>
                  <a:gd name="connsiteY148" fmla="*/ 1056303 h 1483062"/>
                  <a:gd name="connsiteX149" fmla="*/ 724464 w 1034979"/>
                  <a:gd name="connsiteY149" fmla="*/ 1048683 h 1483062"/>
                  <a:gd name="connsiteX150" fmla="*/ 842574 w 1034979"/>
                  <a:gd name="connsiteY150" fmla="*/ 1050588 h 1483062"/>
                  <a:gd name="connsiteX151" fmla="*/ 871149 w 1034979"/>
                  <a:gd name="connsiteY151" fmla="*/ 1052493 h 1483062"/>
                  <a:gd name="connsiteX152" fmla="*/ 899724 w 1034979"/>
                  <a:gd name="connsiteY152" fmla="*/ 1058208 h 1483062"/>
                  <a:gd name="connsiteX153" fmla="*/ 922584 w 1034979"/>
                  <a:gd name="connsiteY153" fmla="*/ 1062018 h 1483062"/>
                  <a:gd name="connsiteX154" fmla="*/ 951159 w 1034979"/>
                  <a:gd name="connsiteY154" fmla="*/ 1067733 h 1483062"/>
                  <a:gd name="connsiteX155" fmla="*/ 956874 w 1034979"/>
                  <a:gd name="connsiteY155" fmla="*/ 1067733 h 1483062"/>
                  <a:gd name="connsiteX156" fmla="*/ 1002594 w 1034979"/>
                  <a:gd name="connsiteY156" fmla="*/ 1065828 h 1483062"/>
                  <a:gd name="connsiteX157" fmla="*/ 1031169 w 1034979"/>
                  <a:gd name="connsiteY157" fmla="*/ 1058208 h 1483062"/>
                  <a:gd name="connsiteX158" fmla="*/ 1034979 w 1034979"/>
                  <a:gd name="connsiteY158" fmla="*/ 1052493 h 1483062"/>
                  <a:gd name="connsiteX159" fmla="*/ 1033074 w 1034979"/>
                  <a:gd name="connsiteY159" fmla="*/ 1033443 h 1483062"/>
                  <a:gd name="connsiteX160" fmla="*/ 1027359 w 1034979"/>
                  <a:gd name="connsiteY160" fmla="*/ 1029633 h 1483062"/>
                  <a:gd name="connsiteX161" fmla="*/ 1012119 w 1034979"/>
                  <a:gd name="connsiteY161" fmla="*/ 1027728 h 1483062"/>
                  <a:gd name="connsiteX162" fmla="*/ 1006404 w 1034979"/>
                  <a:gd name="connsiteY162" fmla="*/ 1025823 h 1483062"/>
                  <a:gd name="connsiteX163" fmla="*/ 998784 w 1034979"/>
                  <a:gd name="connsiteY163" fmla="*/ 1023918 h 1483062"/>
                  <a:gd name="connsiteX164" fmla="*/ 987354 w 1034979"/>
                  <a:gd name="connsiteY164" fmla="*/ 1016298 h 1483062"/>
                  <a:gd name="connsiteX165" fmla="*/ 975924 w 1034979"/>
                  <a:gd name="connsiteY165" fmla="*/ 1012488 h 1483062"/>
                  <a:gd name="connsiteX166" fmla="*/ 970209 w 1034979"/>
                  <a:gd name="connsiteY166" fmla="*/ 1010583 h 1483062"/>
                  <a:gd name="connsiteX167" fmla="*/ 962589 w 1034979"/>
                  <a:gd name="connsiteY167" fmla="*/ 1008678 h 1483062"/>
                  <a:gd name="connsiteX168" fmla="*/ 956874 w 1034979"/>
                  <a:gd name="connsiteY168" fmla="*/ 1006773 h 1483062"/>
                  <a:gd name="connsiteX169" fmla="*/ 935919 w 1034979"/>
                  <a:gd name="connsiteY169" fmla="*/ 1001058 h 1483062"/>
                  <a:gd name="connsiteX170" fmla="*/ 930204 w 1034979"/>
                  <a:gd name="connsiteY170" fmla="*/ 999153 h 1483062"/>
                  <a:gd name="connsiteX171" fmla="*/ 825429 w 1034979"/>
                  <a:gd name="connsiteY171" fmla="*/ 1001058 h 1483062"/>
                  <a:gd name="connsiteX172" fmla="*/ 819714 w 1034979"/>
                  <a:gd name="connsiteY172" fmla="*/ 1002963 h 1483062"/>
                  <a:gd name="connsiteX173" fmla="*/ 730179 w 1034979"/>
                  <a:gd name="connsiteY173" fmla="*/ 1004868 h 1483062"/>
                  <a:gd name="connsiteX174" fmla="*/ 716844 w 1034979"/>
                  <a:gd name="connsiteY174" fmla="*/ 1008678 h 1483062"/>
                  <a:gd name="connsiteX175" fmla="*/ 695889 w 1034979"/>
                  <a:gd name="connsiteY175" fmla="*/ 1010583 h 1483062"/>
                  <a:gd name="connsiteX176" fmla="*/ 669219 w 1034979"/>
                  <a:gd name="connsiteY176" fmla="*/ 1012488 h 1483062"/>
                  <a:gd name="connsiteX177" fmla="*/ 669219 w 1034979"/>
                  <a:gd name="connsiteY177" fmla="*/ 1012488 h 1483062"/>
                  <a:gd name="connsiteX178" fmla="*/ 646359 w 1034979"/>
                  <a:gd name="connsiteY178" fmla="*/ 1016298 h 1483062"/>
                  <a:gd name="connsiteX179" fmla="*/ 642549 w 1034979"/>
                  <a:gd name="connsiteY179" fmla="*/ 1004868 h 1483062"/>
                  <a:gd name="connsiteX180" fmla="*/ 640644 w 1034979"/>
                  <a:gd name="connsiteY180" fmla="*/ 999153 h 1483062"/>
                  <a:gd name="connsiteX181" fmla="*/ 642549 w 1034979"/>
                  <a:gd name="connsiteY181" fmla="*/ 982008 h 1483062"/>
                  <a:gd name="connsiteX182" fmla="*/ 644454 w 1034979"/>
                  <a:gd name="connsiteY182" fmla="*/ 976293 h 1483062"/>
                  <a:gd name="connsiteX183" fmla="*/ 661599 w 1034979"/>
                  <a:gd name="connsiteY183" fmla="*/ 966768 h 1483062"/>
                  <a:gd name="connsiteX184" fmla="*/ 673029 w 1034979"/>
                  <a:gd name="connsiteY184" fmla="*/ 959148 h 1483062"/>
                  <a:gd name="connsiteX185" fmla="*/ 674934 w 1034979"/>
                  <a:gd name="connsiteY185" fmla="*/ 953433 h 1483062"/>
                  <a:gd name="connsiteX186" fmla="*/ 680649 w 1034979"/>
                  <a:gd name="connsiteY186" fmla="*/ 951528 h 1483062"/>
                  <a:gd name="connsiteX187" fmla="*/ 686364 w 1034979"/>
                  <a:gd name="connsiteY187" fmla="*/ 947718 h 1483062"/>
                  <a:gd name="connsiteX188" fmla="*/ 695889 w 1034979"/>
                  <a:gd name="connsiteY188" fmla="*/ 938193 h 1483062"/>
                  <a:gd name="connsiteX189" fmla="*/ 705414 w 1034979"/>
                  <a:gd name="connsiteY189" fmla="*/ 926763 h 1483062"/>
                  <a:gd name="connsiteX190" fmla="*/ 716844 w 1034979"/>
                  <a:gd name="connsiteY190" fmla="*/ 919143 h 1483062"/>
                  <a:gd name="connsiteX191" fmla="*/ 732084 w 1034979"/>
                  <a:gd name="connsiteY191" fmla="*/ 905808 h 1483062"/>
                  <a:gd name="connsiteX192" fmla="*/ 741609 w 1034979"/>
                  <a:gd name="connsiteY192" fmla="*/ 894378 h 1483062"/>
                  <a:gd name="connsiteX193" fmla="*/ 753039 w 1034979"/>
                  <a:gd name="connsiteY193" fmla="*/ 884853 h 1483062"/>
                  <a:gd name="connsiteX194" fmla="*/ 758754 w 1034979"/>
                  <a:gd name="connsiteY194" fmla="*/ 873423 h 1483062"/>
                  <a:gd name="connsiteX195" fmla="*/ 760659 w 1034979"/>
                  <a:gd name="connsiteY195" fmla="*/ 867708 h 1483062"/>
                  <a:gd name="connsiteX196" fmla="*/ 766374 w 1034979"/>
                  <a:gd name="connsiteY196" fmla="*/ 856278 h 1483062"/>
                  <a:gd name="connsiteX197" fmla="*/ 764469 w 1034979"/>
                  <a:gd name="connsiteY197" fmla="*/ 841038 h 1483062"/>
                  <a:gd name="connsiteX198" fmla="*/ 758754 w 1034979"/>
                  <a:gd name="connsiteY198" fmla="*/ 839133 h 1483062"/>
                  <a:gd name="connsiteX199" fmla="*/ 737799 w 1034979"/>
                  <a:gd name="connsiteY199" fmla="*/ 841038 h 1483062"/>
                  <a:gd name="connsiteX200" fmla="*/ 732084 w 1034979"/>
                  <a:gd name="connsiteY200" fmla="*/ 844848 h 1483062"/>
                  <a:gd name="connsiteX201" fmla="*/ 720654 w 1034979"/>
                  <a:gd name="connsiteY201" fmla="*/ 848658 h 1483062"/>
                  <a:gd name="connsiteX202" fmla="*/ 716844 w 1034979"/>
                  <a:gd name="connsiteY202" fmla="*/ 854373 h 1483062"/>
                  <a:gd name="connsiteX203" fmla="*/ 711129 w 1034979"/>
                  <a:gd name="connsiteY203" fmla="*/ 856278 h 1483062"/>
                  <a:gd name="connsiteX204" fmla="*/ 705414 w 1034979"/>
                  <a:gd name="connsiteY204" fmla="*/ 860088 h 1483062"/>
                  <a:gd name="connsiteX205" fmla="*/ 699699 w 1034979"/>
                  <a:gd name="connsiteY205" fmla="*/ 865803 h 1483062"/>
                  <a:gd name="connsiteX206" fmla="*/ 692079 w 1034979"/>
                  <a:gd name="connsiteY206" fmla="*/ 869613 h 1483062"/>
                  <a:gd name="connsiteX207" fmla="*/ 650169 w 1034979"/>
                  <a:gd name="connsiteY207" fmla="*/ 898188 h 1483062"/>
                  <a:gd name="connsiteX208" fmla="*/ 636834 w 1034979"/>
                  <a:gd name="connsiteY208" fmla="*/ 909618 h 1483062"/>
                  <a:gd name="connsiteX209" fmla="*/ 627309 w 1034979"/>
                  <a:gd name="connsiteY209" fmla="*/ 926763 h 1483062"/>
                  <a:gd name="connsiteX210" fmla="*/ 602544 w 1034979"/>
                  <a:gd name="connsiteY210" fmla="*/ 932478 h 1483062"/>
                  <a:gd name="connsiteX211" fmla="*/ 589209 w 1034979"/>
                  <a:gd name="connsiteY211" fmla="*/ 936288 h 1483062"/>
                  <a:gd name="connsiteX212" fmla="*/ 573969 w 1034979"/>
                  <a:gd name="connsiteY212" fmla="*/ 934383 h 1483062"/>
                  <a:gd name="connsiteX213" fmla="*/ 562539 w 1034979"/>
                  <a:gd name="connsiteY213" fmla="*/ 930573 h 1483062"/>
                  <a:gd name="connsiteX214" fmla="*/ 551109 w 1034979"/>
                  <a:gd name="connsiteY214" fmla="*/ 926763 h 1483062"/>
                  <a:gd name="connsiteX215" fmla="*/ 539679 w 1034979"/>
                  <a:gd name="connsiteY215" fmla="*/ 922953 h 1483062"/>
                  <a:gd name="connsiteX216" fmla="*/ 533964 w 1034979"/>
                  <a:gd name="connsiteY216" fmla="*/ 921048 h 1483062"/>
                  <a:gd name="connsiteX217" fmla="*/ 528249 w 1034979"/>
                  <a:gd name="connsiteY217" fmla="*/ 917238 h 1483062"/>
                  <a:gd name="connsiteX218" fmla="*/ 516819 w 1034979"/>
                  <a:gd name="connsiteY218" fmla="*/ 911523 h 1483062"/>
                  <a:gd name="connsiteX219" fmla="*/ 509199 w 1034979"/>
                  <a:gd name="connsiteY219" fmla="*/ 900093 h 1483062"/>
                  <a:gd name="connsiteX220" fmla="*/ 505389 w 1034979"/>
                  <a:gd name="connsiteY220" fmla="*/ 879138 h 1483062"/>
                  <a:gd name="connsiteX221" fmla="*/ 507294 w 1034979"/>
                  <a:gd name="connsiteY221" fmla="*/ 814368 h 1483062"/>
                  <a:gd name="connsiteX222" fmla="*/ 513009 w 1034979"/>
                  <a:gd name="connsiteY222" fmla="*/ 801033 h 1483062"/>
                  <a:gd name="connsiteX223" fmla="*/ 503484 w 1034979"/>
                  <a:gd name="connsiteY223" fmla="*/ 324783 h 1483062"/>
                  <a:gd name="connsiteX224" fmla="*/ 490149 w 1034979"/>
                  <a:gd name="connsiteY224" fmla="*/ 6648 h 1483062"/>
                  <a:gd name="connsiteX225" fmla="*/ 488244 w 1034979"/>
                  <a:gd name="connsiteY225" fmla="*/ 933 h 1483062"/>
                  <a:gd name="connsiteX226" fmla="*/ 419664 w 1034979"/>
                  <a:gd name="connsiteY226" fmla="*/ 27603 h 1483062"/>
                  <a:gd name="connsiteX227" fmla="*/ 423474 w 1034979"/>
                  <a:gd name="connsiteY227" fmla="*/ 39033 h 1483062"/>
                  <a:gd name="connsiteX228" fmla="*/ 429189 w 1034979"/>
                  <a:gd name="connsiteY228" fmla="*/ 204768 h 1483062"/>
                  <a:gd name="connsiteX229" fmla="*/ 440619 w 1034979"/>
                  <a:gd name="connsiteY229" fmla="*/ 387648 h 1483062"/>
                  <a:gd name="connsiteX230" fmla="*/ 425379 w 1034979"/>
                  <a:gd name="connsiteY230" fmla="*/ 684828 h 1483062"/>
                  <a:gd name="connsiteX231" fmla="*/ 417759 w 1034979"/>
                  <a:gd name="connsiteY231" fmla="*/ 812463 h 1483062"/>
                  <a:gd name="connsiteX232" fmla="*/ 413949 w 1034979"/>
                  <a:gd name="connsiteY232" fmla="*/ 829608 h 1483062"/>
                  <a:gd name="connsiteX233" fmla="*/ 417759 w 1034979"/>
                  <a:gd name="connsiteY233" fmla="*/ 850563 h 1483062"/>
                  <a:gd name="connsiteX234" fmla="*/ 421569 w 1034979"/>
                  <a:gd name="connsiteY234" fmla="*/ 856278 h 1483062"/>
                  <a:gd name="connsiteX235" fmla="*/ 425379 w 1034979"/>
                  <a:gd name="connsiteY235" fmla="*/ 867708 h 1483062"/>
                  <a:gd name="connsiteX236" fmla="*/ 423474 w 1034979"/>
                  <a:gd name="connsiteY236" fmla="*/ 894378 h 1483062"/>
                  <a:gd name="connsiteX237" fmla="*/ 417759 w 1034979"/>
                  <a:gd name="connsiteY237" fmla="*/ 896283 h 1483062"/>
                  <a:gd name="connsiteX238" fmla="*/ 412044 w 1034979"/>
                  <a:gd name="connsiteY238" fmla="*/ 900093 h 1483062"/>
                  <a:gd name="connsiteX239" fmla="*/ 421569 w 1034979"/>
                  <a:gd name="connsiteY239" fmla="*/ 896283 h 1483062"/>
                  <a:gd name="connsiteX0" fmla="*/ 421569 w 1034979"/>
                  <a:gd name="connsiteY0" fmla="*/ 896283 h 1483062"/>
                  <a:gd name="connsiteX1" fmla="*/ 421569 w 1034979"/>
                  <a:gd name="connsiteY1" fmla="*/ 896283 h 1483062"/>
                  <a:gd name="connsiteX2" fmla="*/ 394899 w 1034979"/>
                  <a:gd name="connsiteY2" fmla="*/ 905808 h 1483062"/>
                  <a:gd name="connsiteX3" fmla="*/ 387279 w 1034979"/>
                  <a:gd name="connsiteY3" fmla="*/ 907713 h 1483062"/>
                  <a:gd name="connsiteX4" fmla="*/ 356799 w 1034979"/>
                  <a:gd name="connsiteY4" fmla="*/ 909618 h 1483062"/>
                  <a:gd name="connsiteX5" fmla="*/ 351084 w 1034979"/>
                  <a:gd name="connsiteY5" fmla="*/ 913428 h 1483062"/>
                  <a:gd name="connsiteX6" fmla="*/ 339654 w 1034979"/>
                  <a:gd name="connsiteY6" fmla="*/ 922953 h 1483062"/>
                  <a:gd name="connsiteX7" fmla="*/ 328224 w 1034979"/>
                  <a:gd name="connsiteY7" fmla="*/ 926763 h 1483062"/>
                  <a:gd name="connsiteX8" fmla="*/ 312984 w 1034979"/>
                  <a:gd name="connsiteY8" fmla="*/ 932478 h 1483062"/>
                  <a:gd name="connsiteX9" fmla="*/ 265359 w 1034979"/>
                  <a:gd name="connsiteY9" fmla="*/ 928668 h 1483062"/>
                  <a:gd name="connsiteX10" fmla="*/ 253929 w 1034979"/>
                  <a:gd name="connsiteY10" fmla="*/ 924858 h 1483062"/>
                  <a:gd name="connsiteX11" fmla="*/ 242499 w 1034979"/>
                  <a:gd name="connsiteY11" fmla="*/ 921048 h 1483062"/>
                  <a:gd name="connsiteX12" fmla="*/ 236784 w 1034979"/>
                  <a:gd name="connsiteY12" fmla="*/ 919143 h 1483062"/>
                  <a:gd name="connsiteX13" fmla="*/ 231069 w 1034979"/>
                  <a:gd name="connsiteY13" fmla="*/ 917238 h 1483062"/>
                  <a:gd name="connsiteX14" fmla="*/ 219639 w 1034979"/>
                  <a:gd name="connsiteY14" fmla="*/ 915333 h 1483062"/>
                  <a:gd name="connsiteX15" fmla="*/ 213924 w 1034979"/>
                  <a:gd name="connsiteY15" fmla="*/ 913428 h 1483062"/>
                  <a:gd name="connsiteX16" fmla="*/ 206304 w 1034979"/>
                  <a:gd name="connsiteY16" fmla="*/ 911523 h 1483062"/>
                  <a:gd name="connsiteX17" fmla="*/ 194874 w 1034979"/>
                  <a:gd name="connsiteY17" fmla="*/ 907713 h 1483062"/>
                  <a:gd name="connsiteX18" fmla="*/ 189159 w 1034979"/>
                  <a:gd name="connsiteY18" fmla="*/ 905808 h 1483062"/>
                  <a:gd name="connsiteX19" fmla="*/ 181539 w 1034979"/>
                  <a:gd name="connsiteY19" fmla="*/ 903903 h 1483062"/>
                  <a:gd name="connsiteX20" fmla="*/ 170109 w 1034979"/>
                  <a:gd name="connsiteY20" fmla="*/ 898188 h 1483062"/>
                  <a:gd name="connsiteX21" fmla="*/ 164394 w 1034979"/>
                  <a:gd name="connsiteY21" fmla="*/ 894378 h 1483062"/>
                  <a:gd name="connsiteX22" fmla="*/ 156774 w 1034979"/>
                  <a:gd name="connsiteY22" fmla="*/ 882948 h 1483062"/>
                  <a:gd name="connsiteX23" fmla="*/ 145344 w 1034979"/>
                  <a:gd name="connsiteY23" fmla="*/ 879138 h 1483062"/>
                  <a:gd name="connsiteX24" fmla="*/ 139629 w 1034979"/>
                  <a:gd name="connsiteY24" fmla="*/ 875328 h 1483062"/>
                  <a:gd name="connsiteX25" fmla="*/ 133914 w 1034979"/>
                  <a:gd name="connsiteY25" fmla="*/ 873423 h 1483062"/>
                  <a:gd name="connsiteX26" fmla="*/ 116769 w 1034979"/>
                  <a:gd name="connsiteY26" fmla="*/ 869613 h 1483062"/>
                  <a:gd name="connsiteX27" fmla="*/ 111054 w 1034979"/>
                  <a:gd name="connsiteY27" fmla="*/ 863898 h 1483062"/>
                  <a:gd name="connsiteX28" fmla="*/ 101529 w 1034979"/>
                  <a:gd name="connsiteY28" fmla="*/ 846753 h 1483062"/>
                  <a:gd name="connsiteX29" fmla="*/ 84384 w 1034979"/>
                  <a:gd name="connsiteY29" fmla="*/ 839133 h 1483062"/>
                  <a:gd name="connsiteX30" fmla="*/ 78669 w 1034979"/>
                  <a:gd name="connsiteY30" fmla="*/ 837228 h 1483062"/>
                  <a:gd name="connsiteX31" fmla="*/ 59619 w 1034979"/>
                  <a:gd name="connsiteY31" fmla="*/ 841038 h 1483062"/>
                  <a:gd name="connsiteX32" fmla="*/ 53904 w 1034979"/>
                  <a:gd name="connsiteY32" fmla="*/ 844848 h 1483062"/>
                  <a:gd name="connsiteX33" fmla="*/ 50094 w 1034979"/>
                  <a:gd name="connsiteY33" fmla="*/ 850563 h 1483062"/>
                  <a:gd name="connsiteX34" fmla="*/ 46284 w 1034979"/>
                  <a:gd name="connsiteY34" fmla="*/ 861993 h 1483062"/>
                  <a:gd name="connsiteX35" fmla="*/ 50094 w 1034979"/>
                  <a:gd name="connsiteY35" fmla="*/ 900093 h 1483062"/>
                  <a:gd name="connsiteX36" fmla="*/ 53904 w 1034979"/>
                  <a:gd name="connsiteY36" fmla="*/ 905808 h 1483062"/>
                  <a:gd name="connsiteX37" fmla="*/ 59619 w 1034979"/>
                  <a:gd name="connsiteY37" fmla="*/ 909618 h 1483062"/>
                  <a:gd name="connsiteX38" fmla="*/ 63429 w 1034979"/>
                  <a:gd name="connsiteY38" fmla="*/ 915333 h 1483062"/>
                  <a:gd name="connsiteX39" fmla="*/ 80574 w 1034979"/>
                  <a:gd name="connsiteY39" fmla="*/ 924858 h 1483062"/>
                  <a:gd name="connsiteX40" fmla="*/ 103434 w 1034979"/>
                  <a:gd name="connsiteY40" fmla="*/ 926763 h 1483062"/>
                  <a:gd name="connsiteX41" fmla="*/ 124389 w 1034979"/>
                  <a:gd name="connsiteY41" fmla="*/ 932478 h 1483062"/>
                  <a:gd name="connsiteX42" fmla="*/ 130104 w 1034979"/>
                  <a:gd name="connsiteY42" fmla="*/ 934383 h 1483062"/>
                  <a:gd name="connsiteX43" fmla="*/ 135819 w 1034979"/>
                  <a:gd name="connsiteY43" fmla="*/ 940098 h 1483062"/>
                  <a:gd name="connsiteX44" fmla="*/ 143439 w 1034979"/>
                  <a:gd name="connsiteY44" fmla="*/ 942003 h 1483062"/>
                  <a:gd name="connsiteX45" fmla="*/ 166299 w 1034979"/>
                  <a:gd name="connsiteY45" fmla="*/ 945813 h 1483062"/>
                  <a:gd name="connsiteX46" fmla="*/ 191064 w 1034979"/>
                  <a:gd name="connsiteY46" fmla="*/ 951528 h 1483062"/>
                  <a:gd name="connsiteX47" fmla="*/ 208209 w 1034979"/>
                  <a:gd name="connsiteY47" fmla="*/ 957243 h 1483062"/>
                  <a:gd name="connsiteX48" fmla="*/ 213924 w 1034979"/>
                  <a:gd name="connsiteY48" fmla="*/ 959148 h 1483062"/>
                  <a:gd name="connsiteX49" fmla="*/ 229164 w 1034979"/>
                  <a:gd name="connsiteY49" fmla="*/ 962958 h 1483062"/>
                  <a:gd name="connsiteX50" fmla="*/ 248214 w 1034979"/>
                  <a:gd name="connsiteY50" fmla="*/ 968673 h 1483062"/>
                  <a:gd name="connsiteX51" fmla="*/ 253929 w 1034979"/>
                  <a:gd name="connsiteY51" fmla="*/ 972483 h 1483062"/>
                  <a:gd name="connsiteX52" fmla="*/ 267264 w 1034979"/>
                  <a:gd name="connsiteY52" fmla="*/ 987723 h 1483062"/>
                  <a:gd name="connsiteX53" fmla="*/ 272979 w 1034979"/>
                  <a:gd name="connsiteY53" fmla="*/ 1006773 h 1483062"/>
                  <a:gd name="connsiteX54" fmla="*/ 274884 w 1034979"/>
                  <a:gd name="connsiteY54" fmla="*/ 1012488 h 1483062"/>
                  <a:gd name="connsiteX55" fmla="*/ 276789 w 1034979"/>
                  <a:gd name="connsiteY55" fmla="*/ 1018203 h 1483062"/>
                  <a:gd name="connsiteX56" fmla="*/ 278694 w 1034979"/>
                  <a:gd name="connsiteY56" fmla="*/ 1042968 h 1483062"/>
                  <a:gd name="connsiteX57" fmla="*/ 280599 w 1034979"/>
                  <a:gd name="connsiteY57" fmla="*/ 1048683 h 1483062"/>
                  <a:gd name="connsiteX58" fmla="*/ 278694 w 1034979"/>
                  <a:gd name="connsiteY58" fmla="*/ 1067733 h 1483062"/>
                  <a:gd name="connsiteX59" fmla="*/ 276789 w 1034979"/>
                  <a:gd name="connsiteY59" fmla="*/ 1077258 h 1483062"/>
                  <a:gd name="connsiteX60" fmla="*/ 263454 w 1034979"/>
                  <a:gd name="connsiteY60" fmla="*/ 1090593 h 1483062"/>
                  <a:gd name="connsiteX61" fmla="*/ 252024 w 1034979"/>
                  <a:gd name="connsiteY61" fmla="*/ 1098213 h 1483062"/>
                  <a:gd name="connsiteX62" fmla="*/ 240594 w 1034979"/>
                  <a:gd name="connsiteY62" fmla="*/ 1102023 h 1483062"/>
                  <a:gd name="connsiteX63" fmla="*/ 126294 w 1034979"/>
                  <a:gd name="connsiteY63" fmla="*/ 1102023 h 1483062"/>
                  <a:gd name="connsiteX64" fmla="*/ 120579 w 1034979"/>
                  <a:gd name="connsiteY64" fmla="*/ 1103928 h 1483062"/>
                  <a:gd name="connsiteX65" fmla="*/ 105339 w 1034979"/>
                  <a:gd name="connsiteY65" fmla="*/ 1105833 h 1483062"/>
                  <a:gd name="connsiteX66" fmla="*/ 88194 w 1034979"/>
                  <a:gd name="connsiteY66" fmla="*/ 1111548 h 1483062"/>
                  <a:gd name="connsiteX67" fmla="*/ 82479 w 1034979"/>
                  <a:gd name="connsiteY67" fmla="*/ 1113453 h 1483062"/>
                  <a:gd name="connsiteX68" fmla="*/ 76764 w 1034979"/>
                  <a:gd name="connsiteY68" fmla="*/ 1117263 h 1483062"/>
                  <a:gd name="connsiteX69" fmla="*/ 65334 w 1034979"/>
                  <a:gd name="connsiteY69" fmla="*/ 1119168 h 1483062"/>
                  <a:gd name="connsiteX70" fmla="*/ 27234 w 1034979"/>
                  <a:gd name="connsiteY70" fmla="*/ 1121073 h 1483062"/>
                  <a:gd name="connsiteX71" fmla="*/ 15804 w 1034979"/>
                  <a:gd name="connsiteY71" fmla="*/ 1126788 h 1483062"/>
                  <a:gd name="connsiteX72" fmla="*/ 6279 w 1034979"/>
                  <a:gd name="connsiteY72" fmla="*/ 1136313 h 1483062"/>
                  <a:gd name="connsiteX73" fmla="*/ 4374 w 1034979"/>
                  <a:gd name="connsiteY73" fmla="*/ 1142028 h 1483062"/>
                  <a:gd name="connsiteX74" fmla="*/ 564 w 1034979"/>
                  <a:gd name="connsiteY74" fmla="*/ 1147743 h 1483062"/>
                  <a:gd name="connsiteX75" fmla="*/ 6279 w 1034979"/>
                  <a:gd name="connsiteY75" fmla="*/ 1180128 h 1483062"/>
                  <a:gd name="connsiteX76" fmla="*/ 11994 w 1034979"/>
                  <a:gd name="connsiteY76" fmla="*/ 1183938 h 1483062"/>
                  <a:gd name="connsiteX77" fmla="*/ 17709 w 1034979"/>
                  <a:gd name="connsiteY77" fmla="*/ 1185843 h 1483062"/>
                  <a:gd name="connsiteX78" fmla="*/ 145344 w 1034979"/>
                  <a:gd name="connsiteY78" fmla="*/ 1183938 h 1483062"/>
                  <a:gd name="connsiteX79" fmla="*/ 152964 w 1034979"/>
                  <a:gd name="connsiteY79" fmla="*/ 1182033 h 1483062"/>
                  <a:gd name="connsiteX80" fmla="*/ 303459 w 1034979"/>
                  <a:gd name="connsiteY80" fmla="*/ 1176318 h 1483062"/>
                  <a:gd name="connsiteX81" fmla="*/ 318699 w 1034979"/>
                  <a:gd name="connsiteY81" fmla="*/ 1183938 h 1483062"/>
                  <a:gd name="connsiteX82" fmla="*/ 330129 w 1034979"/>
                  <a:gd name="connsiteY82" fmla="*/ 1189653 h 1483062"/>
                  <a:gd name="connsiteX83" fmla="*/ 333939 w 1034979"/>
                  <a:gd name="connsiteY83" fmla="*/ 1195368 h 1483062"/>
                  <a:gd name="connsiteX84" fmla="*/ 339654 w 1034979"/>
                  <a:gd name="connsiteY84" fmla="*/ 1197273 h 1483062"/>
                  <a:gd name="connsiteX85" fmla="*/ 351084 w 1034979"/>
                  <a:gd name="connsiteY85" fmla="*/ 1204893 h 1483062"/>
                  <a:gd name="connsiteX86" fmla="*/ 356799 w 1034979"/>
                  <a:gd name="connsiteY86" fmla="*/ 1208703 h 1483062"/>
                  <a:gd name="connsiteX87" fmla="*/ 360609 w 1034979"/>
                  <a:gd name="connsiteY87" fmla="*/ 1214418 h 1483062"/>
                  <a:gd name="connsiteX88" fmla="*/ 366324 w 1034979"/>
                  <a:gd name="connsiteY88" fmla="*/ 1225848 h 1483062"/>
                  <a:gd name="connsiteX89" fmla="*/ 362514 w 1034979"/>
                  <a:gd name="connsiteY89" fmla="*/ 1252518 h 1483062"/>
                  <a:gd name="connsiteX90" fmla="*/ 358704 w 1034979"/>
                  <a:gd name="connsiteY90" fmla="*/ 1258233 h 1483062"/>
                  <a:gd name="connsiteX91" fmla="*/ 356799 w 1034979"/>
                  <a:gd name="connsiteY91" fmla="*/ 1263948 h 1483062"/>
                  <a:gd name="connsiteX92" fmla="*/ 352989 w 1034979"/>
                  <a:gd name="connsiteY92" fmla="*/ 1269663 h 1483062"/>
                  <a:gd name="connsiteX93" fmla="*/ 351084 w 1034979"/>
                  <a:gd name="connsiteY93" fmla="*/ 1275378 h 1483062"/>
                  <a:gd name="connsiteX94" fmla="*/ 347274 w 1034979"/>
                  <a:gd name="connsiteY94" fmla="*/ 1281093 h 1483062"/>
                  <a:gd name="connsiteX95" fmla="*/ 330129 w 1034979"/>
                  <a:gd name="connsiteY95" fmla="*/ 1347768 h 1483062"/>
                  <a:gd name="connsiteX96" fmla="*/ 328224 w 1034979"/>
                  <a:gd name="connsiteY96" fmla="*/ 1399203 h 1483062"/>
                  <a:gd name="connsiteX97" fmla="*/ 330129 w 1034979"/>
                  <a:gd name="connsiteY97" fmla="*/ 1423968 h 1483062"/>
                  <a:gd name="connsiteX98" fmla="*/ 332034 w 1034979"/>
                  <a:gd name="connsiteY98" fmla="*/ 1429683 h 1483062"/>
                  <a:gd name="connsiteX99" fmla="*/ 335844 w 1034979"/>
                  <a:gd name="connsiteY99" fmla="*/ 1433493 h 1483062"/>
                  <a:gd name="connsiteX100" fmla="*/ 364419 w 1034979"/>
                  <a:gd name="connsiteY100" fmla="*/ 1479213 h 1483062"/>
                  <a:gd name="connsiteX101" fmla="*/ 387279 w 1034979"/>
                  <a:gd name="connsiteY101" fmla="*/ 1481118 h 1483062"/>
                  <a:gd name="connsiteX102" fmla="*/ 392994 w 1034979"/>
                  <a:gd name="connsiteY102" fmla="*/ 1475403 h 1483062"/>
                  <a:gd name="connsiteX103" fmla="*/ 394899 w 1034979"/>
                  <a:gd name="connsiteY103" fmla="*/ 1463973 h 1483062"/>
                  <a:gd name="connsiteX104" fmla="*/ 396804 w 1034979"/>
                  <a:gd name="connsiteY104" fmla="*/ 1458258 h 1483062"/>
                  <a:gd name="connsiteX105" fmla="*/ 398709 w 1034979"/>
                  <a:gd name="connsiteY105" fmla="*/ 1441113 h 1483062"/>
                  <a:gd name="connsiteX106" fmla="*/ 400614 w 1034979"/>
                  <a:gd name="connsiteY106" fmla="*/ 1427778 h 1483062"/>
                  <a:gd name="connsiteX107" fmla="*/ 404424 w 1034979"/>
                  <a:gd name="connsiteY107" fmla="*/ 1370628 h 1483062"/>
                  <a:gd name="connsiteX108" fmla="*/ 410139 w 1034979"/>
                  <a:gd name="connsiteY108" fmla="*/ 1359198 h 1483062"/>
                  <a:gd name="connsiteX109" fmla="*/ 413949 w 1034979"/>
                  <a:gd name="connsiteY109" fmla="*/ 1345863 h 1483062"/>
                  <a:gd name="connsiteX110" fmla="*/ 415854 w 1034979"/>
                  <a:gd name="connsiteY110" fmla="*/ 1340148 h 1483062"/>
                  <a:gd name="connsiteX111" fmla="*/ 417759 w 1034979"/>
                  <a:gd name="connsiteY111" fmla="*/ 1326813 h 1483062"/>
                  <a:gd name="connsiteX112" fmla="*/ 421569 w 1034979"/>
                  <a:gd name="connsiteY112" fmla="*/ 1315383 h 1483062"/>
                  <a:gd name="connsiteX113" fmla="*/ 427284 w 1034979"/>
                  <a:gd name="connsiteY113" fmla="*/ 1302048 h 1483062"/>
                  <a:gd name="connsiteX114" fmla="*/ 436809 w 1034979"/>
                  <a:gd name="connsiteY114" fmla="*/ 1290618 h 1483062"/>
                  <a:gd name="connsiteX115" fmla="*/ 450144 w 1034979"/>
                  <a:gd name="connsiteY115" fmla="*/ 1275378 h 1483062"/>
                  <a:gd name="connsiteX116" fmla="*/ 457764 w 1034979"/>
                  <a:gd name="connsiteY116" fmla="*/ 1263948 h 1483062"/>
                  <a:gd name="connsiteX117" fmla="*/ 461574 w 1034979"/>
                  <a:gd name="connsiteY117" fmla="*/ 1252518 h 1483062"/>
                  <a:gd name="connsiteX118" fmla="*/ 465384 w 1034979"/>
                  <a:gd name="connsiteY118" fmla="*/ 1237278 h 1483062"/>
                  <a:gd name="connsiteX119" fmla="*/ 467289 w 1034979"/>
                  <a:gd name="connsiteY119" fmla="*/ 1231563 h 1483062"/>
                  <a:gd name="connsiteX120" fmla="*/ 507294 w 1034979"/>
                  <a:gd name="connsiteY120" fmla="*/ 1225848 h 1483062"/>
                  <a:gd name="connsiteX121" fmla="*/ 535869 w 1034979"/>
                  <a:gd name="connsiteY121" fmla="*/ 1216323 h 1483062"/>
                  <a:gd name="connsiteX122" fmla="*/ 541584 w 1034979"/>
                  <a:gd name="connsiteY122" fmla="*/ 1214418 h 1483062"/>
                  <a:gd name="connsiteX123" fmla="*/ 547299 w 1034979"/>
                  <a:gd name="connsiteY123" fmla="*/ 1212513 h 1483062"/>
                  <a:gd name="connsiteX124" fmla="*/ 554919 w 1034979"/>
                  <a:gd name="connsiteY124" fmla="*/ 1210608 h 1483062"/>
                  <a:gd name="connsiteX125" fmla="*/ 573969 w 1034979"/>
                  <a:gd name="connsiteY125" fmla="*/ 1202988 h 1483062"/>
                  <a:gd name="connsiteX126" fmla="*/ 585399 w 1034979"/>
                  <a:gd name="connsiteY126" fmla="*/ 1199178 h 1483062"/>
                  <a:gd name="connsiteX127" fmla="*/ 720654 w 1034979"/>
                  <a:gd name="connsiteY127" fmla="*/ 1282998 h 1483062"/>
                  <a:gd name="connsiteX128" fmla="*/ 733989 w 1034979"/>
                  <a:gd name="connsiteY128" fmla="*/ 1292523 h 1483062"/>
                  <a:gd name="connsiteX129" fmla="*/ 743514 w 1034979"/>
                  <a:gd name="connsiteY129" fmla="*/ 1294428 h 1483062"/>
                  <a:gd name="connsiteX130" fmla="*/ 749229 w 1034979"/>
                  <a:gd name="connsiteY130" fmla="*/ 1296333 h 1483062"/>
                  <a:gd name="connsiteX131" fmla="*/ 762564 w 1034979"/>
                  <a:gd name="connsiteY131" fmla="*/ 1302048 h 1483062"/>
                  <a:gd name="connsiteX132" fmla="*/ 777804 w 1034979"/>
                  <a:gd name="connsiteY132" fmla="*/ 1300143 h 1483062"/>
                  <a:gd name="connsiteX133" fmla="*/ 789234 w 1034979"/>
                  <a:gd name="connsiteY133" fmla="*/ 1294428 h 1483062"/>
                  <a:gd name="connsiteX134" fmla="*/ 794949 w 1034979"/>
                  <a:gd name="connsiteY134" fmla="*/ 1292523 h 1483062"/>
                  <a:gd name="connsiteX135" fmla="*/ 802569 w 1034979"/>
                  <a:gd name="connsiteY135" fmla="*/ 1275378 h 1483062"/>
                  <a:gd name="connsiteX136" fmla="*/ 800664 w 1034979"/>
                  <a:gd name="connsiteY136" fmla="*/ 1250613 h 1483062"/>
                  <a:gd name="connsiteX137" fmla="*/ 798759 w 1034979"/>
                  <a:gd name="connsiteY137" fmla="*/ 1244898 h 1483062"/>
                  <a:gd name="connsiteX138" fmla="*/ 796854 w 1034979"/>
                  <a:gd name="connsiteY138" fmla="*/ 1237278 h 1483062"/>
                  <a:gd name="connsiteX139" fmla="*/ 783519 w 1034979"/>
                  <a:gd name="connsiteY139" fmla="*/ 1220133 h 1483062"/>
                  <a:gd name="connsiteX140" fmla="*/ 773994 w 1034979"/>
                  <a:gd name="connsiteY140" fmla="*/ 1214418 h 1483062"/>
                  <a:gd name="connsiteX141" fmla="*/ 648264 w 1034979"/>
                  <a:gd name="connsiteY141" fmla="*/ 1122978 h 1483062"/>
                  <a:gd name="connsiteX142" fmla="*/ 644454 w 1034979"/>
                  <a:gd name="connsiteY142" fmla="*/ 1105833 h 1483062"/>
                  <a:gd name="connsiteX143" fmla="*/ 646359 w 1034979"/>
                  <a:gd name="connsiteY143" fmla="*/ 1098213 h 1483062"/>
                  <a:gd name="connsiteX144" fmla="*/ 650169 w 1034979"/>
                  <a:gd name="connsiteY144" fmla="*/ 1081068 h 1483062"/>
                  <a:gd name="connsiteX145" fmla="*/ 653979 w 1034979"/>
                  <a:gd name="connsiteY145" fmla="*/ 1075353 h 1483062"/>
                  <a:gd name="connsiteX146" fmla="*/ 655884 w 1034979"/>
                  <a:gd name="connsiteY146" fmla="*/ 1069638 h 1483062"/>
                  <a:gd name="connsiteX147" fmla="*/ 661599 w 1034979"/>
                  <a:gd name="connsiteY147" fmla="*/ 1067733 h 1483062"/>
                  <a:gd name="connsiteX148" fmla="*/ 671124 w 1034979"/>
                  <a:gd name="connsiteY148" fmla="*/ 1056303 h 1483062"/>
                  <a:gd name="connsiteX149" fmla="*/ 724464 w 1034979"/>
                  <a:gd name="connsiteY149" fmla="*/ 1048683 h 1483062"/>
                  <a:gd name="connsiteX150" fmla="*/ 842574 w 1034979"/>
                  <a:gd name="connsiteY150" fmla="*/ 1050588 h 1483062"/>
                  <a:gd name="connsiteX151" fmla="*/ 871149 w 1034979"/>
                  <a:gd name="connsiteY151" fmla="*/ 1052493 h 1483062"/>
                  <a:gd name="connsiteX152" fmla="*/ 899724 w 1034979"/>
                  <a:gd name="connsiteY152" fmla="*/ 1058208 h 1483062"/>
                  <a:gd name="connsiteX153" fmla="*/ 922584 w 1034979"/>
                  <a:gd name="connsiteY153" fmla="*/ 1062018 h 1483062"/>
                  <a:gd name="connsiteX154" fmla="*/ 951159 w 1034979"/>
                  <a:gd name="connsiteY154" fmla="*/ 1067733 h 1483062"/>
                  <a:gd name="connsiteX155" fmla="*/ 956874 w 1034979"/>
                  <a:gd name="connsiteY155" fmla="*/ 1067733 h 1483062"/>
                  <a:gd name="connsiteX156" fmla="*/ 1002594 w 1034979"/>
                  <a:gd name="connsiteY156" fmla="*/ 1065828 h 1483062"/>
                  <a:gd name="connsiteX157" fmla="*/ 1031169 w 1034979"/>
                  <a:gd name="connsiteY157" fmla="*/ 1058208 h 1483062"/>
                  <a:gd name="connsiteX158" fmla="*/ 1034979 w 1034979"/>
                  <a:gd name="connsiteY158" fmla="*/ 1052493 h 1483062"/>
                  <a:gd name="connsiteX159" fmla="*/ 1033074 w 1034979"/>
                  <a:gd name="connsiteY159" fmla="*/ 1033443 h 1483062"/>
                  <a:gd name="connsiteX160" fmla="*/ 1027359 w 1034979"/>
                  <a:gd name="connsiteY160" fmla="*/ 1029633 h 1483062"/>
                  <a:gd name="connsiteX161" fmla="*/ 1012119 w 1034979"/>
                  <a:gd name="connsiteY161" fmla="*/ 1027728 h 1483062"/>
                  <a:gd name="connsiteX162" fmla="*/ 1006404 w 1034979"/>
                  <a:gd name="connsiteY162" fmla="*/ 1025823 h 1483062"/>
                  <a:gd name="connsiteX163" fmla="*/ 998784 w 1034979"/>
                  <a:gd name="connsiteY163" fmla="*/ 1023918 h 1483062"/>
                  <a:gd name="connsiteX164" fmla="*/ 987354 w 1034979"/>
                  <a:gd name="connsiteY164" fmla="*/ 1016298 h 1483062"/>
                  <a:gd name="connsiteX165" fmla="*/ 975924 w 1034979"/>
                  <a:gd name="connsiteY165" fmla="*/ 1012488 h 1483062"/>
                  <a:gd name="connsiteX166" fmla="*/ 970209 w 1034979"/>
                  <a:gd name="connsiteY166" fmla="*/ 1010583 h 1483062"/>
                  <a:gd name="connsiteX167" fmla="*/ 962589 w 1034979"/>
                  <a:gd name="connsiteY167" fmla="*/ 1008678 h 1483062"/>
                  <a:gd name="connsiteX168" fmla="*/ 956874 w 1034979"/>
                  <a:gd name="connsiteY168" fmla="*/ 1006773 h 1483062"/>
                  <a:gd name="connsiteX169" fmla="*/ 935919 w 1034979"/>
                  <a:gd name="connsiteY169" fmla="*/ 1001058 h 1483062"/>
                  <a:gd name="connsiteX170" fmla="*/ 930204 w 1034979"/>
                  <a:gd name="connsiteY170" fmla="*/ 999153 h 1483062"/>
                  <a:gd name="connsiteX171" fmla="*/ 825429 w 1034979"/>
                  <a:gd name="connsiteY171" fmla="*/ 1001058 h 1483062"/>
                  <a:gd name="connsiteX172" fmla="*/ 819714 w 1034979"/>
                  <a:gd name="connsiteY172" fmla="*/ 1002963 h 1483062"/>
                  <a:gd name="connsiteX173" fmla="*/ 730179 w 1034979"/>
                  <a:gd name="connsiteY173" fmla="*/ 1004868 h 1483062"/>
                  <a:gd name="connsiteX174" fmla="*/ 716844 w 1034979"/>
                  <a:gd name="connsiteY174" fmla="*/ 1008678 h 1483062"/>
                  <a:gd name="connsiteX175" fmla="*/ 695889 w 1034979"/>
                  <a:gd name="connsiteY175" fmla="*/ 1010583 h 1483062"/>
                  <a:gd name="connsiteX176" fmla="*/ 669219 w 1034979"/>
                  <a:gd name="connsiteY176" fmla="*/ 1012488 h 1483062"/>
                  <a:gd name="connsiteX177" fmla="*/ 669219 w 1034979"/>
                  <a:gd name="connsiteY177" fmla="*/ 1012488 h 1483062"/>
                  <a:gd name="connsiteX178" fmla="*/ 646359 w 1034979"/>
                  <a:gd name="connsiteY178" fmla="*/ 1016298 h 1483062"/>
                  <a:gd name="connsiteX179" fmla="*/ 642549 w 1034979"/>
                  <a:gd name="connsiteY179" fmla="*/ 1004868 h 1483062"/>
                  <a:gd name="connsiteX180" fmla="*/ 640644 w 1034979"/>
                  <a:gd name="connsiteY180" fmla="*/ 999153 h 1483062"/>
                  <a:gd name="connsiteX181" fmla="*/ 642549 w 1034979"/>
                  <a:gd name="connsiteY181" fmla="*/ 982008 h 1483062"/>
                  <a:gd name="connsiteX182" fmla="*/ 644454 w 1034979"/>
                  <a:gd name="connsiteY182" fmla="*/ 976293 h 1483062"/>
                  <a:gd name="connsiteX183" fmla="*/ 661599 w 1034979"/>
                  <a:gd name="connsiteY183" fmla="*/ 966768 h 1483062"/>
                  <a:gd name="connsiteX184" fmla="*/ 673029 w 1034979"/>
                  <a:gd name="connsiteY184" fmla="*/ 959148 h 1483062"/>
                  <a:gd name="connsiteX185" fmla="*/ 674934 w 1034979"/>
                  <a:gd name="connsiteY185" fmla="*/ 953433 h 1483062"/>
                  <a:gd name="connsiteX186" fmla="*/ 680649 w 1034979"/>
                  <a:gd name="connsiteY186" fmla="*/ 951528 h 1483062"/>
                  <a:gd name="connsiteX187" fmla="*/ 686364 w 1034979"/>
                  <a:gd name="connsiteY187" fmla="*/ 947718 h 1483062"/>
                  <a:gd name="connsiteX188" fmla="*/ 695889 w 1034979"/>
                  <a:gd name="connsiteY188" fmla="*/ 938193 h 1483062"/>
                  <a:gd name="connsiteX189" fmla="*/ 705414 w 1034979"/>
                  <a:gd name="connsiteY189" fmla="*/ 926763 h 1483062"/>
                  <a:gd name="connsiteX190" fmla="*/ 716844 w 1034979"/>
                  <a:gd name="connsiteY190" fmla="*/ 919143 h 1483062"/>
                  <a:gd name="connsiteX191" fmla="*/ 732084 w 1034979"/>
                  <a:gd name="connsiteY191" fmla="*/ 905808 h 1483062"/>
                  <a:gd name="connsiteX192" fmla="*/ 741609 w 1034979"/>
                  <a:gd name="connsiteY192" fmla="*/ 894378 h 1483062"/>
                  <a:gd name="connsiteX193" fmla="*/ 753039 w 1034979"/>
                  <a:gd name="connsiteY193" fmla="*/ 884853 h 1483062"/>
                  <a:gd name="connsiteX194" fmla="*/ 758754 w 1034979"/>
                  <a:gd name="connsiteY194" fmla="*/ 873423 h 1483062"/>
                  <a:gd name="connsiteX195" fmla="*/ 760659 w 1034979"/>
                  <a:gd name="connsiteY195" fmla="*/ 867708 h 1483062"/>
                  <a:gd name="connsiteX196" fmla="*/ 766374 w 1034979"/>
                  <a:gd name="connsiteY196" fmla="*/ 856278 h 1483062"/>
                  <a:gd name="connsiteX197" fmla="*/ 764469 w 1034979"/>
                  <a:gd name="connsiteY197" fmla="*/ 841038 h 1483062"/>
                  <a:gd name="connsiteX198" fmla="*/ 758754 w 1034979"/>
                  <a:gd name="connsiteY198" fmla="*/ 839133 h 1483062"/>
                  <a:gd name="connsiteX199" fmla="*/ 737799 w 1034979"/>
                  <a:gd name="connsiteY199" fmla="*/ 841038 h 1483062"/>
                  <a:gd name="connsiteX200" fmla="*/ 732084 w 1034979"/>
                  <a:gd name="connsiteY200" fmla="*/ 844848 h 1483062"/>
                  <a:gd name="connsiteX201" fmla="*/ 720654 w 1034979"/>
                  <a:gd name="connsiteY201" fmla="*/ 848658 h 1483062"/>
                  <a:gd name="connsiteX202" fmla="*/ 716844 w 1034979"/>
                  <a:gd name="connsiteY202" fmla="*/ 854373 h 1483062"/>
                  <a:gd name="connsiteX203" fmla="*/ 711129 w 1034979"/>
                  <a:gd name="connsiteY203" fmla="*/ 856278 h 1483062"/>
                  <a:gd name="connsiteX204" fmla="*/ 705414 w 1034979"/>
                  <a:gd name="connsiteY204" fmla="*/ 860088 h 1483062"/>
                  <a:gd name="connsiteX205" fmla="*/ 699699 w 1034979"/>
                  <a:gd name="connsiteY205" fmla="*/ 865803 h 1483062"/>
                  <a:gd name="connsiteX206" fmla="*/ 692079 w 1034979"/>
                  <a:gd name="connsiteY206" fmla="*/ 869613 h 1483062"/>
                  <a:gd name="connsiteX207" fmla="*/ 650169 w 1034979"/>
                  <a:gd name="connsiteY207" fmla="*/ 898188 h 1483062"/>
                  <a:gd name="connsiteX208" fmla="*/ 636834 w 1034979"/>
                  <a:gd name="connsiteY208" fmla="*/ 909618 h 1483062"/>
                  <a:gd name="connsiteX209" fmla="*/ 627309 w 1034979"/>
                  <a:gd name="connsiteY209" fmla="*/ 926763 h 1483062"/>
                  <a:gd name="connsiteX210" fmla="*/ 602544 w 1034979"/>
                  <a:gd name="connsiteY210" fmla="*/ 932478 h 1483062"/>
                  <a:gd name="connsiteX211" fmla="*/ 589209 w 1034979"/>
                  <a:gd name="connsiteY211" fmla="*/ 936288 h 1483062"/>
                  <a:gd name="connsiteX212" fmla="*/ 573969 w 1034979"/>
                  <a:gd name="connsiteY212" fmla="*/ 934383 h 1483062"/>
                  <a:gd name="connsiteX213" fmla="*/ 562539 w 1034979"/>
                  <a:gd name="connsiteY213" fmla="*/ 930573 h 1483062"/>
                  <a:gd name="connsiteX214" fmla="*/ 551109 w 1034979"/>
                  <a:gd name="connsiteY214" fmla="*/ 926763 h 1483062"/>
                  <a:gd name="connsiteX215" fmla="*/ 539679 w 1034979"/>
                  <a:gd name="connsiteY215" fmla="*/ 922953 h 1483062"/>
                  <a:gd name="connsiteX216" fmla="*/ 533964 w 1034979"/>
                  <a:gd name="connsiteY216" fmla="*/ 921048 h 1483062"/>
                  <a:gd name="connsiteX217" fmla="*/ 528249 w 1034979"/>
                  <a:gd name="connsiteY217" fmla="*/ 917238 h 1483062"/>
                  <a:gd name="connsiteX218" fmla="*/ 516819 w 1034979"/>
                  <a:gd name="connsiteY218" fmla="*/ 911523 h 1483062"/>
                  <a:gd name="connsiteX219" fmla="*/ 509199 w 1034979"/>
                  <a:gd name="connsiteY219" fmla="*/ 900093 h 1483062"/>
                  <a:gd name="connsiteX220" fmla="*/ 505389 w 1034979"/>
                  <a:gd name="connsiteY220" fmla="*/ 879138 h 1483062"/>
                  <a:gd name="connsiteX221" fmla="*/ 507294 w 1034979"/>
                  <a:gd name="connsiteY221" fmla="*/ 814368 h 1483062"/>
                  <a:gd name="connsiteX222" fmla="*/ 513009 w 1034979"/>
                  <a:gd name="connsiteY222" fmla="*/ 801033 h 1483062"/>
                  <a:gd name="connsiteX223" fmla="*/ 503484 w 1034979"/>
                  <a:gd name="connsiteY223" fmla="*/ 324783 h 1483062"/>
                  <a:gd name="connsiteX224" fmla="*/ 490149 w 1034979"/>
                  <a:gd name="connsiteY224" fmla="*/ 6648 h 1483062"/>
                  <a:gd name="connsiteX225" fmla="*/ 488244 w 1034979"/>
                  <a:gd name="connsiteY225" fmla="*/ 933 h 1483062"/>
                  <a:gd name="connsiteX226" fmla="*/ 419664 w 1034979"/>
                  <a:gd name="connsiteY226" fmla="*/ 27603 h 1483062"/>
                  <a:gd name="connsiteX227" fmla="*/ 429189 w 1034979"/>
                  <a:gd name="connsiteY227" fmla="*/ 204768 h 1483062"/>
                  <a:gd name="connsiteX228" fmla="*/ 440619 w 1034979"/>
                  <a:gd name="connsiteY228" fmla="*/ 387648 h 1483062"/>
                  <a:gd name="connsiteX229" fmla="*/ 425379 w 1034979"/>
                  <a:gd name="connsiteY229" fmla="*/ 684828 h 1483062"/>
                  <a:gd name="connsiteX230" fmla="*/ 417759 w 1034979"/>
                  <a:gd name="connsiteY230" fmla="*/ 812463 h 1483062"/>
                  <a:gd name="connsiteX231" fmla="*/ 413949 w 1034979"/>
                  <a:gd name="connsiteY231" fmla="*/ 829608 h 1483062"/>
                  <a:gd name="connsiteX232" fmla="*/ 417759 w 1034979"/>
                  <a:gd name="connsiteY232" fmla="*/ 850563 h 1483062"/>
                  <a:gd name="connsiteX233" fmla="*/ 421569 w 1034979"/>
                  <a:gd name="connsiteY233" fmla="*/ 856278 h 1483062"/>
                  <a:gd name="connsiteX234" fmla="*/ 425379 w 1034979"/>
                  <a:gd name="connsiteY234" fmla="*/ 867708 h 1483062"/>
                  <a:gd name="connsiteX235" fmla="*/ 423474 w 1034979"/>
                  <a:gd name="connsiteY235" fmla="*/ 894378 h 1483062"/>
                  <a:gd name="connsiteX236" fmla="*/ 417759 w 1034979"/>
                  <a:gd name="connsiteY236" fmla="*/ 896283 h 1483062"/>
                  <a:gd name="connsiteX237" fmla="*/ 412044 w 1034979"/>
                  <a:gd name="connsiteY237" fmla="*/ 900093 h 1483062"/>
                  <a:gd name="connsiteX238" fmla="*/ 421569 w 1034979"/>
                  <a:gd name="connsiteY238" fmla="*/ 896283 h 1483062"/>
                  <a:gd name="connsiteX0" fmla="*/ 421569 w 1034979"/>
                  <a:gd name="connsiteY0" fmla="*/ 913591 h 1500370"/>
                  <a:gd name="connsiteX1" fmla="*/ 421569 w 1034979"/>
                  <a:gd name="connsiteY1" fmla="*/ 913591 h 1500370"/>
                  <a:gd name="connsiteX2" fmla="*/ 394899 w 1034979"/>
                  <a:gd name="connsiteY2" fmla="*/ 923116 h 1500370"/>
                  <a:gd name="connsiteX3" fmla="*/ 387279 w 1034979"/>
                  <a:gd name="connsiteY3" fmla="*/ 925021 h 1500370"/>
                  <a:gd name="connsiteX4" fmla="*/ 356799 w 1034979"/>
                  <a:gd name="connsiteY4" fmla="*/ 926926 h 1500370"/>
                  <a:gd name="connsiteX5" fmla="*/ 351084 w 1034979"/>
                  <a:gd name="connsiteY5" fmla="*/ 930736 h 1500370"/>
                  <a:gd name="connsiteX6" fmla="*/ 339654 w 1034979"/>
                  <a:gd name="connsiteY6" fmla="*/ 940261 h 1500370"/>
                  <a:gd name="connsiteX7" fmla="*/ 328224 w 1034979"/>
                  <a:gd name="connsiteY7" fmla="*/ 944071 h 1500370"/>
                  <a:gd name="connsiteX8" fmla="*/ 312984 w 1034979"/>
                  <a:gd name="connsiteY8" fmla="*/ 949786 h 1500370"/>
                  <a:gd name="connsiteX9" fmla="*/ 265359 w 1034979"/>
                  <a:gd name="connsiteY9" fmla="*/ 945976 h 1500370"/>
                  <a:gd name="connsiteX10" fmla="*/ 253929 w 1034979"/>
                  <a:gd name="connsiteY10" fmla="*/ 942166 h 1500370"/>
                  <a:gd name="connsiteX11" fmla="*/ 242499 w 1034979"/>
                  <a:gd name="connsiteY11" fmla="*/ 938356 h 1500370"/>
                  <a:gd name="connsiteX12" fmla="*/ 236784 w 1034979"/>
                  <a:gd name="connsiteY12" fmla="*/ 936451 h 1500370"/>
                  <a:gd name="connsiteX13" fmla="*/ 231069 w 1034979"/>
                  <a:gd name="connsiteY13" fmla="*/ 934546 h 1500370"/>
                  <a:gd name="connsiteX14" fmla="*/ 219639 w 1034979"/>
                  <a:gd name="connsiteY14" fmla="*/ 932641 h 1500370"/>
                  <a:gd name="connsiteX15" fmla="*/ 213924 w 1034979"/>
                  <a:gd name="connsiteY15" fmla="*/ 930736 h 1500370"/>
                  <a:gd name="connsiteX16" fmla="*/ 206304 w 1034979"/>
                  <a:gd name="connsiteY16" fmla="*/ 928831 h 1500370"/>
                  <a:gd name="connsiteX17" fmla="*/ 194874 w 1034979"/>
                  <a:gd name="connsiteY17" fmla="*/ 925021 h 1500370"/>
                  <a:gd name="connsiteX18" fmla="*/ 189159 w 1034979"/>
                  <a:gd name="connsiteY18" fmla="*/ 923116 h 1500370"/>
                  <a:gd name="connsiteX19" fmla="*/ 181539 w 1034979"/>
                  <a:gd name="connsiteY19" fmla="*/ 921211 h 1500370"/>
                  <a:gd name="connsiteX20" fmla="*/ 170109 w 1034979"/>
                  <a:gd name="connsiteY20" fmla="*/ 915496 h 1500370"/>
                  <a:gd name="connsiteX21" fmla="*/ 164394 w 1034979"/>
                  <a:gd name="connsiteY21" fmla="*/ 911686 h 1500370"/>
                  <a:gd name="connsiteX22" fmla="*/ 156774 w 1034979"/>
                  <a:gd name="connsiteY22" fmla="*/ 900256 h 1500370"/>
                  <a:gd name="connsiteX23" fmla="*/ 145344 w 1034979"/>
                  <a:gd name="connsiteY23" fmla="*/ 896446 h 1500370"/>
                  <a:gd name="connsiteX24" fmla="*/ 139629 w 1034979"/>
                  <a:gd name="connsiteY24" fmla="*/ 892636 h 1500370"/>
                  <a:gd name="connsiteX25" fmla="*/ 133914 w 1034979"/>
                  <a:gd name="connsiteY25" fmla="*/ 890731 h 1500370"/>
                  <a:gd name="connsiteX26" fmla="*/ 116769 w 1034979"/>
                  <a:gd name="connsiteY26" fmla="*/ 886921 h 1500370"/>
                  <a:gd name="connsiteX27" fmla="*/ 111054 w 1034979"/>
                  <a:gd name="connsiteY27" fmla="*/ 881206 h 1500370"/>
                  <a:gd name="connsiteX28" fmla="*/ 101529 w 1034979"/>
                  <a:gd name="connsiteY28" fmla="*/ 864061 h 1500370"/>
                  <a:gd name="connsiteX29" fmla="*/ 84384 w 1034979"/>
                  <a:gd name="connsiteY29" fmla="*/ 856441 h 1500370"/>
                  <a:gd name="connsiteX30" fmla="*/ 78669 w 1034979"/>
                  <a:gd name="connsiteY30" fmla="*/ 854536 h 1500370"/>
                  <a:gd name="connsiteX31" fmla="*/ 59619 w 1034979"/>
                  <a:gd name="connsiteY31" fmla="*/ 858346 h 1500370"/>
                  <a:gd name="connsiteX32" fmla="*/ 53904 w 1034979"/>
                  <a:gd name="connsiteY32" fmla="*/ 862156 h 1500370"/>
                  <a:gd name="connsiteX33" fmla="*/ 50094 w 1034979"/>
                  <a:gd name="connsiteY33" fmla="*/ 867871 h 1500370"/>
                  <a:gd name="connsiteX34" fmla="*/ 46284 w 1034979"/>
                  <a:gd name="connsiteY34" fmla="*/ 879301 h 1500370"/>
                  <a:gd name="connsiteX35" fmla="*/ 50094 w 1034979"/>
                  <a:gd name="connsiteY35" fmla="*/ 917401 h 1500370"/>
                  <a:gd name="connsiteX36" fmla="*/ 53904 w 1034979"/>
                  <a:gd name="connsiteY36" fmla="*/ 923116 h 1500370"/>
                  <a:gd name="connsiteX37" fmla="*/ 59619 w 1034979"/>
                  <a:gd name="connsiteY37" fmla="*/ 926926 h 1500370"/>
                  <a:gd name="connsiteX38" fmla="*/ 63429 w 1034979"/>
                  <a:gd name="connsiteY38" fmla="*/ 932641 h 1500370"/>
                  <a:gd name="connsiteX39" fmla="*/ 80574 w 1034979"/>
                  <a:gd name="connsiteY39" fmla="*/ 942166 h 1500370"/>
                  <a:gd name="connsiteX40" fmla="*/ 103434 w 1034979"/>
                  <a:gd name="connsiteY40" fmla="*/ 944071 h 1500370"/>
                  <a:gd name="connsiteX41" fmla="*/ 124389 w 1034979"/>
                  <a:gd name="connsiteY41" fmla="*/ 949786 h 1500370"/>
                  <a:gd name="connsiteX42" fmla="*/ 130104 w 1034979"/>
                  <a:gd name="connsiteY42" fmla="*/ 951691 h 1500370"/>
                  <a:gd name="connsiteX43" fmla="*/ 135819 w 1034979"/>
                  <a:gd name="connsiteY43" fmla="*/ 957406 h 1500370"/>
                  <a:gd name="connsiteX44" fmla="*/ 143439 w 1034979"/>
                  <a:gd name="connsiteY44" fmla="*/ 959311 h 1500370"/>
                  <a:gd name="connsiteX45" fmla="*/ 166299 w 1034979"/>
                  <a:gd name="connsiteY45" fmla="*/ 963121 h 1500370"/>
                  <a:gd name="connsiteX46" fmla="*/ 191064 w 1034979"/>
                  <a:gd name="connsiteY46" fmla="*/ 968836 h 1500370"/>
                  <a:gd name="connsiteX47" fmla="*/ 208209 w 1034979"/>
                  <a:gd name="connsiteY47" fmla="*/ 974551 h 1500370"/>
                  <a:gd name="connsiteX48" fmla="*/ 213924 w 1034979"/>
                  <a:gd name="connsiteY48" fmla="*/ 976456 h 1500370"/>
                  <a:gd name="connsiteX49" fmla="*/ 229164 w 1034979"/>
                  <a:gd name="connsiteY49" fmla="*/ 980266 h 1500370"/>
                  <a:gd name="connsiteX50" fmla="*/ 248214 w 1034979"/>
                  <a:gd name="connsiteY50" fmla="*/ 985981 h 1500370"/>
                  <a:gd name="connsiteX51" fmla="*/ 253929 w 1034979"/>
                  <a:gd name="connsiteY51" fmla="*/ 989791 h 1500370"/>
                  <a:gd name="connsiteX52" fmla="*/ 267264 w 1034979"/>
                  <a:gd name="connsiteY52" fmla="*/ 1005031 h 1500370"/>
                  <a:gd name="connsiteX53" fmla="*/ 272979 w 1034979"/>
                  <a:gd name="connsiteY53" fmla="*/ 1024081 h 1500370"/>
                  <a:gd name="connsiteX54" fmla="*/ 274884 w 1034979"/>
                  <a:gd name="connsiteY54" fmla="*/ 1029796 h 1500370"/>
                  <a:gd name="connsiteX55" fmla="*/ 276789 w 1034979"/>
                  <a:gd name="connsiteY55" fmla="*/ 1035511 h 1500370"/>
                  <a:gd name="connsiteX56" fmla="*/ 278694 w 1034979"/>
                  <a:gd name="connsiteY56" fmla="*/ 1060276 h 1500370"/>
                  <a:gd name="connsiteX57" fmla="*/ 280599 w 1034979"/>
                  <a:gd name="connsiteY57" fmla="*/ 1065991 h 1500370"/>
                  <a:gd name="connsiteX58" fmla="*/ 278694 w 1034979"/>
                  <a:gd name="connsiteY58" fmla="*/ 1085041 h 1500370"/>
                  <a:gd name="connsiteX59" fmla="*/ 276789 w 1034979"/>
                  <a:gd name="connsiteY59" fmla="*/ 1094566 h 1500370"/>
                  <a:gd name="connsiteX60" fmla="*/ 263454 w 1034979"/>
                  <a:gd name="connsiteY60" fmla="*/ 1107901 h 1500370"/>
                  <a:gd name="connsiteX61" fmla="*/ 252024 w 1034979"/>
                  <a:gd name="connsiteY61" fmla="*/ 1115521 h 1500370"/>
                  <a:gd name="connsiteX62" fmla="*/ 240594 w 1034979"/>
                  <a:gd name="connsiteY62" fmla="*/ 1119331 h 1500370"/>
                  <a:gd name="connsiteX63" fmla="*/ 126294 w 1034979"/>
                  <a:gd name="connsiteY63" fmla="*/ 1119331 h 1500370"/>
                  <a:gd name="connsiteX64" fmla="*/ 120579 w 1034979"/>
                  <a:gd name="connsiteY64" fmla="*/ 1121236 h 1500370"/>
                  <a:gd name="connsiteX65" fmla="*/ 105339 w 1034979"/>
                  <a:gd name="connsiteY65" fmla="*/ 1123141 h 1500370"/>
                  <a:gd name="connsiteX66" fmla="*/ 88194 w 1034979"/>
                  <a:gd name="connsiteY66" fmla="*/ 1128856 h 1500370"/>
                  <a:gd name="connsiteX67" fmla="*/ 82479 w 1034979"/>
                  <a:gd name="connsiteY67" fmla="*/ 1130761 h 1500370"/>
                  <a:gd name="connsiteX68" fmla="*/ 76764 w 1034979"/>
                  <a:gd name="connsiteY68" fmla="*/ 1134571 h 1500370"/>
                  <a:gd name="connsiteX69" fmla="*/ 65334 w 1034979"/>
                  <a:gd name="connsiteY69" fmla="*/ 1136476 h 1500370"/>
                  <a:gd name="connsiteX70" fmla="*/ 27234 w 1034979"/>
                  <a:gd name="connsiteY70" fmla="*/ 1138381 h 1500370"/>
                  <a:gd name="connsiteX71" fmla="*/ 15804 w 1034979"/>
                  <a:gd name="connsiteY71" fmla="*/ 1144096 h 1500370"/>
                  <a:gd name="connsiteX72" fmla="*/ 6279 w 1034979"/>
                  <a:gd name="connsiteY72" fmla="*/ 1153621 h 1500370"/>
                  <a:gd name="connsiteX73" fmla="*/ 4374 w 1034979"/>
                  <a:gd name="connsiteY73" fmla="*/ 1159336 h 1500370"/>
                  <a:gd name="connsiteX74" fmla="*/ 564 w 1034979"/>
                  <a:gd name="connsiteY74" fmla="*/ 1165051 h 1500370"/>
                  <a:gd name="connsiteX75" fmla="*/ 6279 w 1034979"/>
                  <a:gd name="connsiteY75" fmla="*/ 1197436 h 1500370"/>
                  <a:gd name="connsiteX76" fmla="*/ 11994 w 1034979"/>
                  <a:gd name="connsiteY76" fmla="*/ 1201246 h 1500370"/>
                  <a:gd name="connsiteX77" fmla="*/ 17709 w 1034979"/>
                  <a:gd name="connsiteY77" fmla="*/ 1203151 h 1500370"/>
                  <a:gd name="connsiteX78" fmla="*/ 145344 w 1034979"/>
                  <a:gd name="connsiteY78" fmla="*/ 1201246 h 1500370"/>
                  <a:gd name="connsiteX79" fmla="*/ 152964 w 1034979"/>
                  <a:gd name="connsiteY79" fmla="*/ 1199341 h 1500370"/>
                  <a:gd name="connsiteX80" fmla="*/ 303459 w 1034979"/>
                  <a:gd name="connsiteY80" fmla="*/ 1193626 h 1500370"/>
                  <a:gd name="connsiteX81" fmla="*/ 318699 w 1034979"/>
                  <a:gd name="connsiteY81" fmla="*/ 1201246 h 1500370"/>
                  <a:gd name="connsiteX82" fmla="*/ 330129 w 1034979"/>
                  <a:gd name="connsiteY82" fmla="*/ 1206961 h 1500370"/>
                  <a:gd name="connsiteX83" fmla="*/ 333939 w 1034979"/>
                  <a:gd name="connsiteY83" fmla="*/ 1212676 h 1500370"/>
                  <a:gd name="connsiteX84" fmla="*/ 339654 w 1034979"/>
                  <a:gd name="connsiteY84" fmla="*/ 1214581 h 1500370"/>
                  <a:gd name="connsiteX85" fmla="*/ 351084 w 1034979"/>
                  <a:gd name="connsiteY85" fmla="*/ 1222201 h 1500370"/>
                  <a:gd name="connsiteX86" fmla="*/ 356799 w 1034979"/>
                  <a:gd name="connsiteY86" fmla="*/ 1226011 h 1500370"/>
                  <a:gd name="connsiteX87" fmla="*/ 360609 w 1034979"/>
                  <a:gd name="connsiteY87" fmla="*/ 1231726 h 1500370"/>
                  <a:gd name="connsiteX88" fmla="*/ 366324 w 1034979"/>
                  <a:gd name="connsiteY88" fmla="*/ 1243156 h 1500370"/>
                  <a:gd name="connsiteX89" fmla="*/ 362514 w 1034979"/>
                  <a:gd name="connsiteY89" fmla="*/ 1269826 h 1500370"/>
                  <a:gd name="connsiteX90" fmla="*/ 358704 w 1034979"/>
                  <a:gd name="connsiteY90" fmla="*/ 1275541 h 1500370"/>
                  <a:gd name="connsiteX91" fmla="*/ 356799 w 1034979"/>
                  <a:gd name="connsiteY91" fmla="*/ 1281256 h 1500370"/>
                  <a:gd name="connsiteX92" fmla="*/ 352989 w 1034979"/>
                  <a:gd name="connsiteY92" fmla="*/ 1286971 h 1500370"/>
                  <a:gd name="connsiteX93" fmla="*/ 351084 w 1034979"/>
                  <a:gd name="connsiteY93" fmla="*/ 1292686 h 1500370"/>
                  <a:gd name="connsiteX94" fmla="*/ 347274 w 1034979"/>
                  <a:gd name="connsiteY94" fmla="*/ 1298401 h 1500370"/>
                  <a:gd name="connsiteX95" fmla="*/ 330129 w 1034979"/>
                  <a:gd name="connsiteY95" fmla="*/ 1365076 h 1500370"/>
                  <a:gd name="connsiteX96" fmla="*/ 328224 w 1034979"/>
                  <a:gd name="connsiteY96" fmla="*/ 1416511 h 1500370"/>
                  <a:gd name="connsiteX97" fmla="*/ 330129 w 1034979"/>
                  <a:gd name="connsiteY97" fmla="*/ 1441276 h 1500370"/>
                  <a:gd name="connsiteX98" fmla="*/ 332034 w 1034979"/>
                  <a:gd name="connsiteY98" fmla="*/ 1446991 h 1500370"/>
                  <a:gd name="connsiteX99" fmla="*/ 335844 w 1034979"/>
                  <a:gd name="connsiteY99" fmla="*/ 1450801 h 1500370"/>
                  <a:gd name="connsiteX100" fmla="*/ 364419 w 1034979"/>
                  <a:gd name="connsiteY100" fmla="*/ 1496521 h 1500370"/>
                  <a:gd name="connsiteX101" fmla="*/ 387279 w 1034979"/>
                  <a:gd name="connsiteY101" fmla="*/ 1498426 h 1500370"/>
                  <a:gd name="connsiteX102" fmla="*/ 392994 w 1034979"/>
                  <a:gd name="connsiteY102" fmla="*/ 1492711 h 1500370"/>
                  <a:gd name="connsiteX103" fmla="*/ 394899 w 1034979"/>
                  <a:gd name="connsiteY103" fmla="*/ 1481281 h 1500370"/>
                  <a:gd name="connsiteX104" fmla="*/ 396804 w 1034979"/>
                  <a:gd name="connsiteY104" fmla="*/ 1475566 h 1500370"/>
                  <a:gd name="connsiteX105" fmla="*/ 398709 w 1034979"/>
                  <a:gd name="connsiteY105" fmla="*/ 1458421 h 1500370"/>
                  <a:gd name="connsiteX106" fmla="*/ 400614 w 1034979"/>
                  <a:gd name="connsiteY106" fmla="*/ 1445086 h 1500370"/>
                  <a:gd name="connsiteX107" fmla="*/ 404424 w 1034979"/>
                  <a:gd name="connsiteY107" fmla="*/ 1387936 h 1500370"/>
                  <a:gd name="connsiteX108" fmla="*/ 410139 w 1034979"/>
                  <a:gd name="connsiteY108" fmla="*/ 1376506 h 1500370"/>
                  <a:gd name="connsiteX109" fmla="*/ 413949 w 1034979"/>
                  <a:gd name="connsiteY109" fmla="*/ 1363171 h 1500370"/>
                  <a:gd name="connsiteX110" fmla="*/ 415854 w 1034979"/>
                  <a:gd name="connsiteY110" fmla="*/ 1357456 h 1500370"/>
                  <a:gd name="connsiteX111" fmla="*/ 417759 w 1034979"/>
                  <a:gd name="connsiteY111" fmla="*/ 1344121 h 1500370"/>
                  <a:gd name="connsiteX112" fmla="*/ 421569 w 1034979"/>
                  <a:gd name="connsiteY112" fmla="*/ 1332691 h 1500370"/>
                  <a:gd name="connsiteX113" fmla="*/ 427284 w 1034979"/>
                  <a:gd name="connsiteY113" fmla="*/ 1319356 h 1500370"/>
                  <a:gd name="connsiteX114" fmla="*/ 436809 w 1034979"/>
                  <a:gd name="connsiteY114" fmla="*/ 1307926 h 1500370"/>
                  <a:gd name="connsiteX115" fmla="*/ 450144 w 1034979"/>
                  <a:gd name="connsiteY115" fmla="*/ 1292686 h 1500370"/>
                  <a:gd name="connsiteX116" fmla="*/ 457764 w 1034979"/>
                  <a:gd name="connsiteY116" fmla="*/ 1281256 h 1500370"/>
                  <a:gd name="connsiteX117" fmla="*/ 461574 w 1034979"/>
                  <a:gd name="connsiteY117" fmla="*/ 1269826 h 1500370"/>
                  <a:gd name="connsiteX118" fmla="*/ 465384 w 1034979"/>
                  <a:gd name="connsiteY118" fmla="*/ 1254586 h 1500370"/>
                  <a:gd name="connsiteX119" fmla="*/ 467289 w 1034979"/>
                  <a:gd name="connsiteY119" fmla="*/ 1248871 h 1500370"/>
                  <a:gd name="connsiteX120" fmla="*/ 507294 w 1034979"/>
                  <a:gd name="connsiteY120" fmla="*/ 1243156 h 1500370"/>
                  <a:gd name="connsiteX121" fmla="*/ 535869 w 1034979"/>
                  <a:gd name="connsiteY121" fmla="*/ 1233631 h 1500370"/>
                  <a:gd name="connsiteX122" fmla="*/ 541584 w 1034979"/>
                  <a:gd name="connsiteY122" fmla="*/ 1231726 h 1500370"/>
                  <a:gd name="connsiteX123" fmla="*/ 547299 w 1034979"/>
                  <a:gd name="connsiteY123" fmla="*/ 1229821 h 1500370"/>
                  <a:gd name="connsiteX124" fmla="*/ 554919 w 1034979"/>
                  <a:gd name="connsiteY124" fmla="*/ 1227916 h 1500370"/>
                  <a:gd name="connsiteX125" fmla="*/ 573969 w 1034979"/>
                  <a:gd name="connsiteY125" fmla="*/ 1220296 h 1500370"/>
                  <a:gd name="connsiteX126" fmla="*/ 585399 w 1034979"/>
                  <a:gd name="connsiteY126" fmla="*/ 1216486 h 1500370"/>
                  <a:gd name="connsiteX127" fmla="*/ 720654 w 1034979"/>
                  <a:gd name="connsiteY127" fmla="*/ 1300306 h 1500370"/>
                  <a:gd name="connsiteX128" fmla="*/ 733989 w 1034979"/>
                  <a:gd name="connsiteY128" fmla="*/ 1309831 h 1500370"/>
                  <a:gd name="connsiteX129" fmla="*/ 743514 w 1034979"/>
                  <a:gd name="connsiteY129" fmla="*/ 1311736 h 1500370"/>
                  <a:gd name="connsiteX130" fmla="*/ 749229 w 1034979"/>
                  <a:gd name="connsiteY130" fmla="*/ 1313641 h 1500370"/>
                  <a:gd name="connsiteX131" fmla="*/ 762564 w 1034979"/>
                  <a:gd name="connsiteY131" fmla="*/ 1319356 h 1500370"/>
                  <a:gd name="connsiteX132" fmla="*/ 777804 w 1034979"/>
                  <a:gd name="connsiteY132" fmla="*/ 1317451 h 1500370"/>
                  <a:gd name="connsiteX133" fmla="*/ 789234 w 1034979"/>
                  <a:gd name="connsiteY133" fmla="*/ 1311736 h 1500370"/>
                  <a:gd name="connsiteX134" fmla="*/ 794949 w 1034979"/>
                  <a:gd name="connsiteY134" fmla="*/ 1309831 h 1500370"/>
                  <a:gd name="connsiteX135" fmla="*/ 802569 w 1034979"/>
                  <a:gd name="connsiteY135" fmla="*/ 1292686 h 1500370"/>
                  <a:gd name="connsiteX136" fmla="*/ 800664 w 1034979"/>
                  <a:gd name="connsiteY136" fmla="*/ 1267921 h 1500370"/>
                  <a:gd name="connsiteX137" fmla="*/ 798759 w 1034979"/>
                  <a:gd name="connsiteY137" fmla="*/ 1262206 h 1500370"/>
                  <a:gd name="connsiteX138" fmla="*/ 796854 w 1034979"/>
                  <a:gd name="connsiteY138" fmla="*/ 1254586 h 1500370"/>
                  <a:gd name="connsiteX139" fmla="*/ 783519 w 1034979"/>
                  <a:gd name="connsiteY139" fmla="*/ 1237441 h 1500370"/>
                  <a:gd name="connsiteX140" fmla="*/ 773994 w 1034979"/>
                  <a:gd name="connsiteY140" fmla="*/ 1231726 h 1500370"/>
                  <a:gd name="connsiteX141" fmla="*/ 648264 w 1034979"/>
                  <a:gd name="connsiteY141" fmla="*/ 1140286 h 1500370"/>
                  <a:gd name="connsiteX142" fmla="*/ 644454 w 1034979"/>
                  <a:gd name="connsiteY142" fmla="*/ 1123141 h 1500370"/>
                  <a:gd name="connsiteX143" fmla="*/ 646359 w 1034979"/>
                  <a:gd name="connsiteY143" fmla="*/ 1115521 h 1500370"/>
                  <a:gd name="connsiteX144" fmla="*/ 650169 w 1034979"/>
                  <a:gd name="connsiteY144" fmla="*/ 1098376 h 1500370"/>
                  <a:gd name="connsiteX145" fmla="*/ 653979 w 1034979"/>
                  <a:gd name="connsiteY145" fmla="*/ 1092661 h 1500370"/>
                  <a:gd name="connsiteX146" fmla="*/ 655884 w 1034979"/>
                  <a:gd name="connsiteY146" fmla="*/ 1086946 h 1500370"/>
                  <a:gd name="connsiteX147" fmla="*/ 661599 w 1034979"/>
                  <a:gd name="connsiteY147" fmla="*/ 1085041 h 1500370"/>
                  <a:gd name="connsiteX148" fmla="*/ 671124 w 1034979"/>
                  <a:gd name="connsiteY148" fmla="*/ 1073611 h 1500370"/>
                  <a:gd name="connsiteX149" fmla="*/ 724464 w 1034979"/>
                  <a:gd name="connsiteY149" fmla="*/ 1065991 h 1500370"/>
                  <a:gd name="connsiteX150" fmla="*/ 842574 w 1034979"/>
                  <a:gd name="connsiteY150" fmla="*/ 1067896 h 1500370"/>
                  <a:gd name="connsiteX151" fmla="*/ 871149 w 1034979"/>
                  <a:gd name="connsiteY151" fmla="*/ 1069801 h 1500370"/>
                  <a:gd name="connsiteX152" fmla="*/ 899724 w 1034979"/>
                  <a:gd name="connsiteY152" fmla="*/ 1075516 h 1500370"/>
                  <a:gd name="connsiteX153" fmla="*/ 922584 w 1034979"/>
                  <a:gd name="connsiteY153" fmla="*/ 1079326 h 1500370"/>
                  <a:gd name="connsiteX154" fmla="*/ 951159 w 1034979"/>
                  <a:gd name="connsiteY154" fmla="*/ 1085041 h 1500370"/>
                  <a:gd name="connsiteX155" fmla="*/ 956874 w 1034979"/>
                  <a:gd name="connsiteY155" fmla="*/ 1085041 h 1500370"/>
                  <a:gd name="connsiteX156" fmla="*/ 1002594 w 1034979"/>
                  <a:gd name="connsiteY156" fmla="*/ 1083136 h 1500370"/>
                  <a:gd name="connsiteX157" fmla="*/ 1031169 w 1034979"/>
                  <a:gd name="connsiteY157" fmla="*/ 1075516 h 1500370"/>
                  <a:gd name="connsiteX158" fmla="*/ 1034979 w 1034979"/>
                  <a:gd name="connsiteY158" fmla="*/ 1069801 h 1500370"/>
                  <a:gd name="connsiteX159" fmla="*/ 1033074 w 1034979"/>
                  <a:gd name="connsiteY159" fmla="*/ 1050751 h 1500370"/>
                  <a:gd name="connsiteX160" fmla="*/ 1027359 w 1034979"/>
                  <a:gd name="connsiteY160" fmla="*/ 1046941 h 1500370"/>
                  <a:gd name="connsiteX161" fmla="*/ 1012119 w 1034979"/>
                  <a:gd name="connsiteY161" fmla="*/ 1045036 h 1500370"/>
                  <a:gd name="connsiteX162" fmla="*/ 1006404 w 1034979"/>
                  <a:gd name="connsiteY162" fmla="*/ 1043131 h 1500370"/>
                  <a:gd name="connsiteX163" fmla="*/ 998784 w 1034979"/>
                  <a:gd name="connsiteY163" fmla="*/ 1041226 h 1500370"/>
                  <a:gd name="connsiteX164" fmla="*/ 987354 w 1034979"/>
                  <a:gd name="connsiteY164" fmla="*/ 1033606 h 1500370"/>
                  <a:gd name="connsiteX165" fmla="*/ 975924 w 1034979"/>
                  <a:gd name="connsiteY165" fmla="*/ 1029796 h 1500370"/>
                  <a:gd name="connsiteX166" fmla="*/ 970209 w 1034979"/>
                  <a:gd name="connsiteY166" fmla="*/ 1027891 h 1500370"/>
                  <a:gd name="connsiteX167" fmla="*/ 962589 w 1034979"/>
                  <a:gd name="connsiteY167" fmla="*/ 1025986 h 1500370"/>
                  <a:gd name="connsiteX168" fmla="*/ 956874 w 1034979"/>
                  <a:gd name="connsiteY168" fmla="*/ 1024081 h 1500370"/>
                  <a:gd name="connsiteX169" fmla="*/ 935919 w 1034979"/>
                  <a:gd name="connsiteY169" fmla="*/ 1018366 h 1500370"/>
                  <a:gd name="connsiteX170" fmla="*/ 930204 w 1034979"/>
                  <a:gd name="connsiteY170" fmla="*/ 1016461 h 1500370"/>
                  <a:gd name="connsiteX171" fmla="*/ 825429 w 1034979"/>
                  <a:gd name="connsiteY171" fmla="*/ 1018366 h 1500370"/>
                  <a:gd name="connsiteX172" fmla="*/ 819714 w 1034979"/>
                  <a:gd name="connsiteY172" fmla="*/ 1020271 h 1500370"/>
                  <a:gd name="connsiteX173" fmla="*/ 730179 w 1034979"/>
                  <a:gd name="connsiteY173" fmla="*/ 1022176 h 1500370"/>
                  <a:gd name="connsiteX174" fmla="*/ 716844 w 1034979"/>
                  <a:gd name="connsiteY174" fmla="*/ 1025986 h 1500370"/>
                  <a:gd name="connsiteX175" fmla="*/ 695889 w 1034979"/>
                  <a:gd name="connsiteY175" fmla="*/ 1027891 h 1500370"/>
                  <a:gd name="connsiteX176" fmla="*/ 669219 w 1034979"/>
                  <a:gd name="connsiteY176" fmla="*/ 1029796 h 1500370"/>
                  <a:gd name="connsiteX177" fmla="*/ 669219 w 1034979"/>
                  <a:gd name="connsiteY177" fmla="*/ 1029796 h 1500370"/>
                  <a:gd name="connsiteX178" fmla="*/ 646359 w 1034979"/>
                  <a:gd name="connsiteY178" fmla="*/ 1033606 h 1500370"/>
                  <a:gd name="connsiteX179" fmla="*/ 642549 w 1034979"/>
                  <a:gd name="connsiteY179" fmla="*/ 1022176 h 1500370"/>
                  <a:gd name="connsiteX180" fmla="*/ 640644 w 1034979"/>
                  <a:gd name="connsiteY180" fmla="*/ 1016461 h 1500370"/>
                  <a:gd name="connsiteX181" fmla="*/ 642549 w 1034979"/>
                  <a:gd name="connsiteY181" fmla="*/ 999316 h 1500370"/>
                  <a:gd name="connsiteX182" fmla="*/ 644454 w 1034979"/>
                  <a:gd name="connsiteY182" fmla="*/ 993601 h 1500370"/>
                  <a:gd name="connsiteX183" fmla="*/ 661599 w 1034979"/>
                  <a:gd name="connsiteY183" fmla="*/ 984076 h 1500370"/>
                  <a:gd name="connsiteX184" fmla="*/ 673029 w 1034979"/>
                  <a:gd name="connsiteY184" fmla="*/ 976456 h 1500370"/>
                  <a:gd name="connsiteX185" fmla="*/ 674934 w 1034979"/>
                  <a:gd name="connsiteY185" fmla="*/ 970741 h 1500370"/>
                  <a:gd name="connsiteX186" fmla="*/ 680649 w 1034979"/>
                  <a:gd name="connsiteY186" fmla="*/ 968836 h 1500370"/>
                  <a:gd name="connsiteX187" fmla="*/ 686364 w 1034979"/>
                  <a:gd name="connsiteY187" fmla="*/ 965026 h 1500370"/>
                  <a:gd name="connsiteX188" fmla="*/ 695889 w 1034979"/>
                  <a:gd name="connsiteY188" fmla="*/ 955501 h 1500370"/>
                  <a:gd name="connsiteX189" fmla="*/ 705414 w 1034979"/>
                  <a:gd name="connsiteY189" fmla="*/ 944071 h 1500370"/>
                  <a:gd name="connsiteX190" fmla="*/ 716844 w 1034979"/>
                  <a:gd name="connsiteY190" fmla="*/ 936451 h 1500370"/>
                  <a:gd name="connsiteX191" fmla="*/ 732084 w 1034979"/>
                  <a:gd name="connsiteY191" fmla="*/ 923116 h 1500370"/>
                  <a:gd name="connsiteX192" fmla="*/ 741609 w 1034979"/>
                  <a:gd name="connsiteY192" fmla="*/ 911686 h 1500370"/>
                  <a:gd name="connsiteX193" fmla="*/ 753039 w 1034979"/>
                  <a:gd name="connsiteY193" fmla="*/ 902161 h 1500370"/>
                  <a:gd name="connsiteX194" fmla="*/ 758754 w 1034979"/>
                  <a:gd name="connsiteY194" fmla="*/ 890731 h 1500370"/>
                  <a:gd name="connsiteX195" fmla="*/ 760659 w 1034979"/>
                  <a:gd name="connsiteY195" fmla="*/ 885016 h 1500370"/>
                  <a:gd name="connsiteX196" fmla="*/ 766374 w 1034979"/>
                  <a:gd name="connsiteY196" fmla="*/ 873586 h 1500370"/>
                  <a:gd name="connsiteX197" fmla="*/ 764469 w 1034979"/>
                  <a:gd name="connsiteY197" fmla="*/ 858346 h 1500370"/>
                  <a:gd name="connsiteX198" fmla="*/ 758754 w 1034979"/>
                  <a:gd name="connsiteY198" fmla="*/ 856441 h 1500370"/>
                  <a:gd name="connsiteX199" fmla="*/ 737799 w 1034979"/>
                  <a:gd name="connsiteY199" fmla="*/ 858346 h 1500370"/>
                  <a:gd name="connsiteX200" fmla="*/ 732084 w 1034979"/>
                  <a:gd name="connsiteY200" fmla="*/ 862156 h 1500370"/>
                  <a:gd name="connsiteX201" fmla="*/ 720654 w 1034979"/>
                  <a:gd name="connsiteY201" fmla="*/ 865966 h 1500370"/>
                  <a:gd name="connsiteX202" fmla="*/ 716844 w 1034979"/>
                  <a:gd name="connsiteY202" fmla="*/ 871681 h 1500370"/>
                  <a:gd name="connsiteX203" fmla="*/ 711129 w 1034979"/>
                  <a:gd name="connsiteY203" fmla="*/ 873586 h 1500370"/>
                  <a:gd name="connsiteX204" fmla="*/ 705414 w 1034979"/>
                  <a:gd name="connsiteY204" fmla="*/ 877396 h 1500370"/>
                  <a:gd name="connsiteX205" fmla="*/ 699699 w 1034979"/>
                  <a:gd name="connsiteY205" fmla="*/ 883111 h 1500370"/>
                  <a:gd name="connsiteX206" fmla="*/ 692079 w 1034979"/>
                  <a:gd name="connsiteY206" fmla="*/ 886921 h 1500370"/>
                  <a:gd name="connsiteX207" fmla="*/ 650169 w 1034979"/>
                  <a:gd name="connsiteY207" fmla="*/ 915496 h 1500370"/>
                  <a:gd name="connsiteX208" fmla="*/ 636834 w 1034979"/>
                  <a:gd name="connsiteY208" fmla="*/ 926926 h 1500370"/>
                  <a:gd name="connsiteX209" fmla="*/ 627309 w 1034979"/>
                  <a:gd name="connsiteY209" fmla="*/ 944071 h 1500370"/>
                  <a:gd name="connsiteX210" fmla="*/ 602544 w 1034979"/>
                  <a:gd name="connsiteY210" fmla="*/ 949786 h 1500370"/>
                  <a:gd name="connsiteX211" fmla="*/ 589209 w 1034979"/>
                  <a:gd name="connsiteY211" fmla="*/ 953596 h 1500370"/>
                  <a:gd name="connsiteX212" fmla="*/ 573969 w 1034979"/>
                  <a:gd name="connsiteY212" fmla="*/ 951691 h 1500370"/>
                  <a:gd name="connsiteX213" fmla="*/ 562539 w 1034979"/>
                  <a:gd name="connsiteY213" fmla="*/ 947881 h 1500370"/>
                  <a:gd name="connsiteX214" fmla="*/ 551109 w 1034979"/>
                  <a:gd name="connsiteY214" fmla="*/ 944071 h 1500370"/>
                  <a:gd name="connsiteX215" fmla="*/ 539679 w 1034979"/>
                  <a:gd name="connsiteY215" fmla="*/ 940261 h 1500370"/>
                  <a:gd name="connsiteX216" fmla="*/ 533964 w 1034979"/>
                  <a:gd name="connsiteY216" fmla="*/ 938356 h 1500370"/>
                  <a:gd name="connsiteX217" fmla="*/ 528249 w 1034979"/>
                  <a:gd name="connsiteY217" fmla="*/ 934546 h 1500370"/>
                  <a:gd name="connsiteX218" fmla="*/ 516819 w 1034979"/>
                  <a:gd name="connsiteY218" fmla="*/ 928831 h 1500370"/>
                  <a:gd name="connsiteX219" fmla="*/ 509199 w 1034979"/>
                  <a:gd name="connsiteY219" fmla="*/ 917401 h 1500370"/>
                  <a:gd name="connsiteX220" fmla="*/ 505389 w 1034979"/>
                  <a:gd name="connsiteY220" fmla="*/ 896446 h 1500370"/>
                  <a:gd name="connsiteX221" fmla="*/ 507294 w 1034979"/>
                  <a:gd name="connsiteY221" fmla="*/ 831676 h 1500370"/>
                  <a:gd name="connsiteX222" fmla="*/ 513009 w 1034979"/>
                  <a:gd name="connsiteY222" fmla="*/ 818341 h 1500370"/>
                  <a:gd name="connsiteX223" fmla="*/ 503484 w 1034979"/>
                  <a:gd name="connsiteY223" fmla="*/ 342091 h 1500370"/>
                  <a:gd name="connsiteX224" fmla="*/ 490149 w 1034979"/>
                  <a:gd name="connsiteY224" fmla="*/ 23956 h 1500370"/>
                  <a:gd name="connsiteX225" fmla="*/ 419664 w 1034979"/>
                  <a:gd name="connsiteY225" fmla="*/ 44911 h 1500370"/>
                  <a:gd name="connsiteX226" fmla="*/ 429189 w 1034979"/>
                  <a:gd name="connsiteY226" fmla="*/ 222076 h 1500370"/>
                  <a:gd name="connsiteX227" fmla="*/ 440619 w 1034979"/>
                  <a:gd name="connsiteY227" fmla="*/ 404956 h 1500370"/>
                  <a:gd name="connsiteX228" fmla="*/ 425379 w 1034979"/>
                  <a:gd name="connsiteY228" fmla="*/ 702136 h 1500370"/>
                  <a:gd name="connsiteX229" fmla="*/ 417759 w 1034979"/>
                  <a:gd name="connsiteY229" fmla="*/ 829771 h 1500370"/>
                  <a:gd name="connsiteX230" fmla="*/ 413949 w 1034979"/>
                  <a:gd name="connsiteY230" fmla="*/ 846916 h 1500370"/>
                  <a:gd name="connsiteX231" fmla="*/ 417759 w 1034979"/>
                  <a:gd name="connsiteY231" fmla="*/ 867871 h 1500370"/>
                  <a:gd name="connsiteX232" fmla="*/ 421569 w 1034979"/>
                  <a:gd name="connsiteY232" fmla="*/ 873586 h 1500370"/>
                  <a:gd name="connsiteX233" fmla="*/ 425379 w 1034979"/>
                  <a:gd name="connsiteY233" fmla="*/ 885016 h 1500370"/>
                  <a:gd name="connsiteX234" fmla="*/ 423474 w 1034979"/>
                  <a:gd name="connsiteY234" fmla="*/ 911686 h 1500370"/>
                  <a:gd name="connsiteX235" fmla="*/ 417759 w 1034979"/>
                  <a:gd name="connsiteY235" fmla="*/ 913591 h 1500370"/>
                  <a:gd name="connsiteX236" fmla="*/ 412044 w 1034979"/>
                  <a:gd name="connsiteY236" fmla="*/ 917401 h 1500370"/>
                  <a:gd name="connsiteX237" fmla="*/ 421569 w 1034979"/>
                  <a:gd name="connsiteY237" fmla="*/ 913591 h 1500370"/>
                  <a:gd name="connsiteX0" fmla="*/ 421569 w 1034979"/>
                  <a:gd name="connsiteY0" fmla="*/ 891407 h 1478186"/>
                  <a:gd name="connsiteX1" fmla="*/ 421569 w 1034979"/>
                  <a:gd name="connsiteY1" fmla="*/ 891407 h 1478186"/>
                  <a:gd name="connsiteX2" fmla="*/ 394899 w 1034979"/>
                  <a:gd name="connsiteY2" fmla="*/ 900932 h 1478186"/>
                  <a:gd name="connsiteX3" fmla="*/ 387279 w 1034979"/>
                  <a:gd name="connsiteY3" fmla="*/ 902837 h 1478186"/>
                  <a:gd name="connsiteX4" fmla="*/ 356799 w 1034979"/>
                  <a:gd name="connsiteY4" fmla="*/ 904742 h 1478186"/>
                  <a:gd name="connsiteX5" fmla="*/ 351084 w 1034979"/>
                  <a:gd name="connsiteY5" fmla="*/ 908552 h 1478186"/>
                  <a:gd name="connsiteX6" fmla="*/ 339654 w 1034979"/>
                  <a:gd name="connsiteY6" fmla="*/ 918077 h 1478186"/>
                  <a:gd name="connsiteX7" fmla="*/ 328224 w 1034979"/>
                  <a:gd name="connsiteY7" fmla="*/ 921887 h 1478186"/>
                  <a:gd name="connsiteX8" fmla="*/ 312984 w 1034979"/>
                  <a:gd name="connsiteY8" fmla="*/ 927602 h 1478186"/>
                  <a:gd name="connsiteX9" fmla="*/ 265359 w 1034979"/>
                  <a:gd name="connsiteY9" fmla="*/ 923792 h 1478186"/>
                  <a:gd name="connsiteX10" fmla="*/ 253929 w 1034979"/>
                  <a:gd name="connsiteY10" fmla="*/ 919982 h 1478186"/>
                  <a:gd name="connsiteX11" fmla="*/ 242499 w 1034979"/>
                  <a:gd name="connsiteY11" fmla="*/ 916172 h 1478186"/>
                  <a:gd name="connsiteX12" fmla="*/ 236784 w 1034979"/>
                  <a:gd name="connsiteY12" fmla="*/ 914267 h 1478186"/>
                  <a:gd name="connsiteX13" fmla="*/ 231069 w 1034979"/>
                  <a:gd name="connsiteY13" fmla="*/ 912362 h 1478186"/>
                  <a:gd name="connsiteX14" fmla="*/ 219639 w 1034979"/>
                  <a:gd name="connsiteY14" fmla="*/ 910457 h 1478186"/>
                  <a:gd name="connsiteX15" fmla="*/ 213924 w 1034979"/>
                  <a:gd name="connsiteY15" fmla="*/ 908552 h 1478186"/>
                  <a:gd name="connsiteX16" fmla="*/ 206304 w 1034979"/>
                  <a:gd name="connsiteY16" fmla="*/ 906647 h 1478186"/>
                  <a:gd name="connsiteX17" fmla="*/ 194874 w 1034979"/>
                  <a:gd name="connsiteY17" fmla="*/ 902837 h 1478186"/>
                  <a:gd name="connsiteX18" fmla="*/ 189159 w 1034979"/>
                  <a:gd name="connsiteY18" fmla="*/ 900932 h 1478186"/>
                  <a:gd name="connsiteX19" fmla="*/ 181539 w 1034979"/>
                  <a:gd name="connsiteY19" fmla="*/ 899027 h 1478186"/>
                  <a:gd name="connsiteX20" fmla="*/ 170109 w 1034979"/>
                  <a:gd name="connsiteY20" fmla="*/ 893312 h 1478186"/>
                  <a:gd name="connsiteX21" fmla="*/ 164394 w 1034979"/>
                  <a:gd name="connsiteY21" fmla="*/ 889502 h 1478186"/>
                  <a:gd name="connsiteX22" fmla="*/ 156774 w 1034979"/>
                  <a:gd name="connsiteY22" fmla="*/ 878072 h 1478186"/>
                  <a:gd name="connsiteX23" fmla="*/ 145344 w 1034979"/>
                  <a:gd name="connsiteY23" fmla="*/ 874262 h 1478186"/>
                  <a:gd name="connsiteX24" fmla="*/ 139629 w 1034979"/>
                  <a:gd name="connsiteY24" fmla="*/ 870452 h 1478186"/>
                  <a:gd name="connsiteX25" fmla="*/ 133914 w 1034979"/>
                  <a:gd name="connsiteY25" fmla="*/ 868547 h 1478186"/>
                  <a:gd name="connsiteX26" fmla="*/ 116769 w 1034979"/>
                  <a:gd name="connsiteY26" fmla="*/ 864737 h 1478186"/>
                  <a:gd name="connsiteX27" fmla="*/ 111054 w 1034979"/>
                  <a:gd name="connsiteY27" fmla="*/ 859022 h 1478186"/>
                  <a:gd name="connsiteX28" fmla="*/ 101529 w 1034979"/>
                  <a:gd name="connsiteY28" fmla="*/ 841877 h 1478186"/>
                  <a:gd name="connsiteX29" fmla="*/ 84384 w 1034979"/>
                  <a:gd name="connsiteY29" fmla="*/ 834257 h 1478186"/>
                  <a:gd name="connsiteX30" fmla="*/ 78669 w 1034979"/>
                  <a:gd name="connsiteY30" fmla="*/ 832352 h 1478186"/>
                  <a:gd name="connsiteX31" fmla="*/ 59619 w 1034979"/>
                  <a:gd name="connsiteY31" fmla="*/ 836162 h 1478186"/>
                  <a:gd name="connsiteX32" fmla="*/ 53904 w 1034979"/>
                  <a:gd name="connsiteY32" fmla="*/ 839972 h 1478186"/>
                  <a:gd name="connsiteX33" fmla="*/ 50094 w 1034979"/>
                  <a:gd name="connsiteY33" fmla="*/ 845687 h 1478186"/>
                  <a:gd name="connsiteX34" fmla="*/ 46284 w 1034979"/>
                  <a:gd name="connsiteY34" fmla="*/ 857117 h 1478186"/>
                  <a:gd name="connsiteX35" fmla="*/ 50094 w 1034979"/>
                  <a:gd name="connsiteY35" fmla="*/ 895217 h 1478186"/>
                  <a:gd name="connsiteX36" fmla="*/ 53904 w 1034979"/>
                  <a:gd name="connsiteY36" fmla="*/ 900932 h 1478186"/>
                  <a:gd name="connsiteX37" fmla="*/ 59619 w 1034979"/>
                  <a:gd name="connsiteY37" fmla="*/ 904742 h 1478186"/>
                  <a:gd name="connsiteX38" fmla="*/ 63429 w 1034979"/>
                  <a:gd name="connsiteY38" fmla="*/ 910457 h 1478186"/>
                  <a:gd name="connsiteX39" fmla="*/ 80574 w 1034979"/>
                  <a:gd name="connsiteY39" fmla="*/ 919982 h 1478186"/>
                  <a:gd name="connsiteX40" fmla="*/ 103434 w 1034979"/>
                  <a:gd name="connsiteY40" fmla="*/ 921887 h 1478186"/>
                  <a:gd name="connsiteX41" fmla="*/ 124389 w 1034979"/>
                  <a:gd name="connsiteY41" fmla="*/ 927602 h 1478186"/>
                  <a:gd name="connsiteX42" fmla="*/ 130104 w 1034979"/>
                  <a:gd name="connsiteY42" fmla="*/ 929507 h 1478186"/>
                  <a:gd name="connsiteX43" fmla="*/ 135819 w 1034979"/>
                  <a:gd name="connsiteY43" fmla="*/ 935222 h 1478186"/>
                  <a:gd name="connsiteX44" fmla="*/ 143439 w 1034979"/>
                  <a:gd name="connsiteY44" fmla="*/ 937127 h 1478186"/>
                  <a:gd name="connsiteX45" fmla="*/ 166299 w 1034979"/>
                  <a:gd name="connsiteY45" fmla="*/ 940937 h 1478186"/>
                  <a:gd name="connsiteX46" fmla="*/ 191064 w 1034979"/>
                  <a:gd name="connsiteY46" fmla="*/ 946652 h 1478186"/>
                  <a:gd name="connsiteX47" fmla="*/ 208209 w 1034979"/>
                  <a:gd name="connsiteY47" fmla="*/ 952367 h 1478186"/>
                  <a:gd name="connsiteX48" fmla="*/ 213924 w 1034979"/>
                  <a:gd name="connsiteY48" fmla="*/ 954272 h 1478186"/>
                  <a:gd name="connsiteX49" fmla="*/ 229164 w 1034979"/>
                  <a:gd name="connsiteY49" fmla="*/ 958082 h 1478186"/>
                  <a:gd name="connsiteX50" fmla="*/ 248214 w 1034979"/>
                  <a:gd name="connsiteY50" fmla="*/ 963797 h 1478186"/>
                  <a:gd name="connsiteX51" fmla="*/ 253929 w 1034979"/>
                  <a:gd name="connsiteY51" fmla="*/ 967607 h 1478186"/>
                  <a:gd name="connsiteX52" fmla="*/ 267264 w 1034979"/>
                  <a:gd name="connsiteY52" fmla="*/ 982847 h 1478186"/>
                  <a:gd name="connsiteX53" fmla="*/ 272979 w 1034979"/>
                  <a:gd name="connsiteY53" fmla="*/ 1001897 h 1478186"/>
                  <a:gd name="connsiteX54" fmla="*/ 274884 w 1034979"/>
                  <a:gd name="connsiteY54" fmla="*/ 1007612 h 1478186"/>
                  <a:gd name="connsiteX55" fmla="*/ 276789 w 1034979"/>
                  <a:gd name="connsiteY55" fmla="*/ 1013327 h 1478186"/>
                  <a:gd name="connsiteX56" fmla="*/ 278694 w 1034979"/>
                  <a:gd name="connsiteY56" fmla="*/ 1038092 h 1478186"/>
                  <a:gd name="connsiteX57" fmla="*/ 280599 w 1034979"/>
                  <a:gd name="connsiteY57" fmla="*/ 1043807 h 1478186"/>
                  <a:gd name="connsiteX58" fmla="*/ 278694 w 1034979"/>
                  <a:gd name="connsiteY58" fmla="*/ 1062857 h 1478186"/>
                  <a:gd name="connsiteX59" fmla="*/ 276789 w 1034979"/>
                  <a:gd name="connsiteY59" fmla="*/ 1072382 h 1478186"/>
                  <a:gd name="connsiteX60" fmla="*/ 263454 w 1034979"/>
                  <a:gd name="connsiteY60" fmla="*/ 1085717 h 1478186"/>
                  <a:gd name="connsiteX61" fmla="*/ 252024 w 1034979"/>
                  <a:gd name="connsiteY61" fmla="*/ 1093337 h 1478186"/>
                  <a:gd name="connsiteX62" fmla="*/ 240594 w 1034979"/>
                  <a:gd name="connsiteY62" fmla="*/ 1097147 h 1478186"/>
                  <a:gd name="connsiteX63" fmla="*/ 126294 w 1034979"/>
                  <a:gd name="connsiteY63" fmla="*/ 1097147 h 1478186"/>
                  <a:gd name="connsiteX64" fmla="*/ 120579 w 1034979"/>
                  <a:gd name="connsiteY64" fmla="*/ 1099052 h 1478186"/>
                  <a:gd name="connsiteX65" fmla="*/ 105339 w 1034979"/>
                  <a:gd name="connsiteY65" fmla="*/ 1100957 h 1478186"/>
                  <a:gd name="connsiteX66" fmla="*/ 88194 w 1034979"/>
                  <a:gd name="connsiteY66" fmla="*/ 1106672 h 1478186"/>
                  <a:gd name="connsiteX67" fmla="*/ 82479 w 1034979"/>
                  <a:gd name="connsiteY67" fmla="*/ 1108577 h 1478186"/>
                  <a:gd name="connsiteX68" fmla="*/ 76764 w 1034979"/>
                  <a:gd name="connsiteY68" fmla="*/ 1112387 h 1478186"/>
                  <a:gd name="connsiteX69" fmla="*/ 65334 w 1034979"/>
                  <a:gd name="connsiteY69" fmla="*/ 1114292 h 1478186"/>
                  <a:gd name="connsiteX70" fmla="*/ 27234 w 1034979"/>
                  <a:gd name="connsiteY70" fmla="*/ 1116197 h 1478186"/>
                  <a:gd name="connsiteX71" fmla="*/ 15804 w 1034979"/>
                  <a:gd name="connsiteY71" fmla="*/ 1121912 h 1478186"/>
                  <a:gd name="connsiteX72" fmla="*/ 6279 w 1034979"/>
                  <a:gd name="connsiteY72" fmla="*/ 1131437 h 1478186"/>
                  <a:gd name="connsiteX73" fmla="*/ 4374 w 1034979"/>
                  <a:gd name="connsiteY73" fmla="*/ 1137152 h 1478186"/>
                  <a:gd name="connsiteX74" fmla="*/ 564 w 1034979"/>
                  <a:gd name="connsiteY74" fmla="*/ 1142867 h 1478186"/>
                  <a:gd name="connsiteX75" fmla="*/ 6279 w 1034979"/>
                  <a:gd name="connsiteY75" fmla="*/ 1175252 h 1478186"/>
                  <a:gd name="connsiteX76" fmla="*/ 11994 w 1034979"/>
                  <a:gd name="connsiteY76" fmla="*/ 1179062 h 1478186"/>
                  <a:gd name="connsiteX77" fmla="*/ 17709 w 1034979"/>
                  <a:gd name="connsiteY77" fmla="*/ 1180967 h 1478186"/>
                  <a:gd name="connsiteX78" fmla="*/ 145344 w 1034979"/>
                  <a:gd name="connsiteY78" fmla="*/ 1179062 h 1478186"/>
                  <a:gd name="connsiteX79" fmla="*/ 152964 w 1034979"/>
                  <a:gd name="connsiteY79" fmla="*/ 1177157 h 1478186"/>
                  <a:gd name="connsiteX80" fmla="*/ 303459 w 1034979"/>
                  <a:gd name="connsiteY80" fmla="*/ 1171442 h 1478186"/>
                  <a:gd name="connsiteX81" fmla="*/ 318699 w 1034979"/>
                  <a:gd name="connsiteY81" fmla="*/ 1179062 h 1478186"/>
                  <a:gd name="connsiteX82" fmla="*/ 330129 w 1034979"/>
                  <a:gd name="connsiteY82" fmla="*/ 1184777 h 1478186"/>
                  <a:gd name="connsiteX83" fmla="*/ 333939 w 1034979"/>
                  <a:gd name="connsiteY83" fmla="*/ 1190492 h 1478186"/>
                  <a:gd name="connsiteX84" fmla="*/ 339654 w 1034979"/>
                  <a:gd name="connsiteY84" fmla="*/ 1192397 h 1478186"/>
                  <a:gd name="connsiteX85" fmla="*/ 351084 w 1034979"/>
                  <a:gd name="connsiteY85" fmla="*/ 1200017 h 1478186"/>
                  <a:gd name="connsiteX86" fmla="*/ 356799 w 1034979"/>
                  <a:gd name="connsiteY86" fmla="*/ 1203827 h 1478186"/>
                  <a:gd name="connsiteX87" fmla="*/ 360609 w 1034979"/>
                  <a:gd name="connsiteY87" fmla="*/ 1209542 h 1478186"/>
                  <a:gd name="connsiteX88" fmla="*/ 366324 w 1034979"/>
                  <a:gd name="connsiteY88" fmla="*/ 1220972 h 1478186"/>
                  <a:gd name="connsiteX89" fmla="*/ 362514 w 1034979"/>
                  <a:gd name="connsiteY89" fmla="*/ 1247642 h 1478186"/>
                  <a:gd name="connsiteX90" fmla="*/ 358704 w 1034979"/>
                  <a:gd name="connsiteY90" fmla="*/ 1253357 h 1478186"/>
                  <a:gd name="connsiteX91" fmla="*/ 356799 w 1034979"/>
                  <a:gd name="connsiteY91" fmla="*/ 1259072 h 1478186"/>
                  <a:gd name="connsiteX92" fmla="*/ 352989 w 1034979"/>
                  <a:gd name="connsiteY92" fmla="*/ 1264787 h 1478186"/>
                  <a:gd name="connsiteX93" fmla="*/ 351084 w 1034979"/>
                  <a:gd name="connsiteY93" fmla="*/ 1270502 h 1478186"/>
                  <a:gd name="connsiteX94" fmla="*/ 347274 w 1034979"/>
                  <a:gd name="connsiteY94" fmla="*/ 1276217 h 1478186"/>
                  <a:gd name="connsiteX95" fmla="*/ 330129 w 1034979"/>
                  <a:gd name="connsiteY95" fmla="*/ 1342892 h 1478186"/>
                  <a:gd name="connsiteX96" fmla="*/ 328224 w 1034979"/>
                  <a:gd name="connsiteY96" fmla="*/ 1394327 h 1478186"/>
                  <a:gd name="connsiteX97" fmla="*/ 330129 w 1034979"/>
                  <a:gd name="connsiteY97" fmla="*/ 1419092 h 1478186"/>
                  <a:gd name="connsiteX98" fmla="*/ 332034 w 1034979"/>
                  <a:gd name="connsiteY98" fmla="*/ 1424807 h 1478186"/>
                  <a:gd name="connsiteX99" fmla="*/ 335844 w 1034979"/>
                  <a:gd name="connsiteY99" fmla="*/ 1428617 h 1478186"/>
                  <a:gd name="connsiteX100" fmla="*/ 364419 w 1034979"/>
                  <a:gd name="connsiteY100" fmla="*/ 1474337 h 1478186"/>
                  <a:gd name="connsiteX101" fmla="*/ 387279 w 1034979"/>
                  <a:gd name="connsiteY101" fmla="*/ 1476242 h 1478186"/>
                  <a:gd name="connsiteX102" fmla="*/ 392994 w 1034979"/>
                  <a:gd name="connsiteY102" fmla="*/ 1470527 h 1478186"/>
                  <a:gd name="connsiteX103" fmla="*/ 394899 w 1034979"/>
                  <a:gd name="connsiteY103" fmla="*/ 1459097 h 1478186"/>
                  <a:gd name="connsiteX104" fmla="*/ 396804 w 1034979"/>
                  <a:gd name="connsiteY104" fmla="*/ 1453382 h 1478186"/>
                  <a:gd name="connsiteX105" fmla="*/ 398709 w 1034979"/>
                  <a:gd name="connsiteY105" fmla="*/ 1436237 h 1478186"/>
                  <a:gd name="connsiteX106" fmla="*/ 400614 w 1034979"/>
                  <a:gd name="connsiteY106" fmla="*/ 1422902 h 1478186"/>
                  <a:gd name="connsiteX107" fmla="*/ 404424 w 1034979"/>
                  <a:gd name="connsiteY107" fmla="*/ 1365752 h 1478186"/>
                  <a:gd name="connsiteX108" fmla="*/ 410139 w 1034979"/>
                  <a:gd name="connsiteY108" fmla="*/ 1354322 h 1478186"/>
                  <a:gd name="connsiteX109" fmla="*/ 413949 w 1034979"/>
                  <a:gd name="connsiteY109" fmla="*/ 1340987 h 1478186"/>
                  <a:gd name="connsiteX110" fmla="*/ 415854 w 1034979"/>
                  <a:gd name="connsiteY110" fmla="*/ 1335272 h 1478186"/>
                  <a:gd name="connsiteX111" fmla="*/ 417759 w 1034979"/>
                  <a:gd name="connsiteY111" fmla="*/ 1321937 h 1478186"/>
                  <a:gd name="connsiteX112" fmla="*/ 421569 w 1034979"/>
                  <a:gd name="connsiteY112" fmla="*/ 1310507 h 1478186"/>
                  <a:gd name="connsiteX113" fmla="*/ 427284 w 1034979"/>
                  <a:gd name="connsiteY113" fmla="*/ 1297172 h 1478186"/>
                  <a:gd name="connsiteX114" fmla="*/ 436809 w 1034979"/>
                  <a:gd name="connsiteY114" fmla="*/ 1285742 h 1478186"/>
                  <a:gd name="connsiteX115" fmla="*/ 450144 w 1034979"/>
                  <a:gd name="connsiteY115" fmla="*/ 1270502 h 1478186"/>
                  <a:gd name="connsiteX116" fmla="*/ 457764 w 1034979"/>
                  <a:gd name="connsiteY116" fmla="*/ 1259072 h 1478186"/>
                  <a:gd name="connsiteX117" fmla="*/ 461574 w 1034979"/>
                  <a:gd name="connsiteY117" fmla="*/ 1247642 h 1478186"/>
                  <a:gd name="connsiteX118" fmla="*/ 465384 w 1034979"/>
                  <a:gd name="connsiteY118" fmla="*/ 1232402 h 1478186"/>
                  <a:gd name="connsiteX119" fmla="*/ 467289 w 1034979"/>
                  <a:gd name="connsiteY119" fmla="*/ 1226687 h 1478186"/>
                  <a:gd name="connsiteX120" fmla="*/ 507294 w 1034979"/>
                  <a:gd name="connsiteY120" fmla="*/ 1220972 h 1478186"/>
                  <a:gd name="connsiteX121" fmla="*/ 535869 w 1034979"/>
                  <a:gd name="connsiteY121" fmla="*/ 1211447 h 1478186"/>
                  <a:gd name="connsiteX122" fmla="*/ 541584 w 1034979"/>
                  <a:gd name="connsiteY122" fmla="*/ 1209542 h 1478186"/>
                  <a:gd name="connsiteX123" fmla="*/ 547299 w 1034979"/>
                  <a:gd name="connsiteY123" fmla="*/ 1207637 h 1478186"/>
                  <a:gd name="connsiteX124" fmla="*/ 554919 w 1034979"/>
                  <a:gd name="connsiteY124" fmla="*/ 1205732 h 1478186"/>
                  <a:gd name="connsiteX125" fmla="*/ 573969 w 1034979"/>
                  <a:gd name="connsiteY125" fmla="*/ 1198112 h 1478186"/>
                  <a:gd name="connsiteX126" fmla="*/ 585399 w 1034979"/>
                  <a:gd name="connsiteY126" fmla="*/ 1194302 h 1478186"/>
                  <a:gd name="connsiteX127" fmla="*/ 720654 w 1034979"/>
                  <a:gd name="connsiteY127" fmla="*/ 1278122 h 1478186"/>
                  <a:gd name="connsiteX128" fmla="*/ 733989 w 1034979"/>
                  <a:gd name="connsiteY128" fmla="*/ 1287647 h 1478186"/>
                  <a:gd name="connsiteX129" fmla="*/ 743514 w 1034979"/>
                  <a:gd name="connsiteY129" fmla="*/ 1289552 h 1478186"/>
                  <a:gd name="connsiteX130" fmla="*/ 749229 w 1034979"/>
                  <a:gd name="connsiteY130" fmla="*/ 1291457 h 1478186"/>
                  <a:gd name="connsiteX131" fmla="*/ 762564 w 1034979"/>
                  <a:gd name="connsiteY131" fmla="*/ 1297172 h 1478186"/>
                  <a:gd name="connsiteX132" fmla="*/ 777804 w 1034979"/>
                  <a:gd name="connsiteY132" fmla="*/ 1295267 h 1478186"/>
                  <a:gd name="connsiteX133" fmla="*/ 789234 w 1034979"/>
                  <a:gd name="connsiteY133" fmla="*/ 1289552 h 1478186"/>
                  <a:gd name="connsiteX134" fmla="*/ 794949 w 1034979"/>
                  <a:gd name="connsiteY134" fmla="*/ 1287647 h 1478186"/>
                  <a:gd name="connsiteX135" fmla="*/ 802569 w 1034979"/>
                  <a:gd name="connsiteY135" fmla="*/ 1270502 h 1478186"/>
                  <a:gd name="connsiteX136" fmla="*/ 800664 w 1034979"/>
                  <a:gd name="connsiteY136" fmla="*/ 1245737 h 1478186"/>
                  <a:gd name="connsiteX137" fmla="*/ 798759 w 1034979"/>
                  <a:gd name="connsiteY137" fmla="*/ 1240022 h 1478186"/>
                  <a:gd name="connsiteX138" fmla="*/ 796854 w 1034979"/>
                  <a:gd name="connsiteY138" fmla="*/ 1232402 h 1478186"/>
                  <a:gd name="connsiteX139" fmla="*/ 783519 w 1034979"/>
                  <a:gd name="connsiteY139" fmla="*/ 1215257 h 1478186"/>
                  <a:gd name="connsiteX140" fmla="*/ 773994 w 1034979"/>
                  <a:gd name="connsiteY140" fmla="*/ 1209542 h 1478186"/>
                  <a:gd name="connsiteX141" fmla="*/ 648264 w 1034979"/>
                  <a:gd name="connsiteY141" fmla="*/ 1118102 h 1478186"/>
                  <a:gd name="connsiteX142" fmla="*/ 644454 w 1034979"/>
                  <a:gd name="connsiteY142" fmla="*/ 1100957 h 1478186"/>
                  <a:gd name="connsiteX143" fmla="*/ 646359 w 1034979"/>
                  <a:gd name="connsiteY143" fmla="*/ 1093337 h 1478186"/>
                  <a:gd name="connsiteX144" fmla="*/ 650169 w 1034979"/>
                  <a:gd name="connsiteY144" fmla="*/ 1076192 h 1478186"/>
                  <a:gd name="connsiteX145" fmla="*/ 653979 w 1034979"/>
                  <a:gd name="connsiteY145" fmla="*/ 1070477 h 1478186"/>
                  <a:gd name="connsiteX146" fmla="*/ 655884 w 1034979"/>
                  <a:gd name="connsiteY146" fmla="*/ 1064762 h 1478186"/>
                  <a:gd name="connsiteX147" fmla="*/ 661599 w 1034979"/>
                  <a:gd name="connsiteY147" fmla="*/ 1062857 h 1478186"/>
                  <a:gd name="connsiteX148" fmla="*/ 671124 w 1034979"/>
                  <a:gd name="connsiteY148" fmla="*/ 1051427 h 1478186"/>
                  <a:gd name="connsiteX149" fmla="*/ 724464 w 1034979"/>
                  <a:gd name="connsiteY149" fmla="*/ 1043807 h 1478186"/>
                  <a:gd name="connsiteX150" fmla="*/ 842574 w 1034979"/>
                  <a:gd name="connsiteY150" fmla="*/ 1045712 h 1478186"/>
                  <a:gd name="connsiteX151" fmla="*/ 871149 w 1034979"/>
                  <a:gd name="connsiteY151" fmla="*/ 1047617 h 1478186"/>
                  <a:gd name="connsiteX152" fmla="*/ 899724 w 1034979"/>
                  <a:gd name="connsiteY152" fmla="*/ 1053332 h 1478186"/>
                  <a:gd name="connsiteX153" fmla="*/ 922584 w 1034979"/>
                  <a:gd name="connsiteY153" fmla="*/ 1057142 h 1478186"/>
                  <a:gd name="connsiteX154" fmla="*/ 951159 w 1034979"/>
                  <a:gd name="connsiteY154" fmla="*/ 1062857 h 1478186"/>
                  <a:gd name="connsiteX155" fmla="*/ 956874 w 1034979"/>
                  <a:gd name="connsiteY155" fmla="*/ 1062857 h 1478186"/>
                  <a:gd name="connsiteX156" fmla="*/ 1002594 w 1034979"/>
                  <a:gd name="connsiteY156" fmla="*/ 1060952 h 1478186"/>
                  <a:gd name="connsiteX157" fmla="*/ 1031169 w 1034979"/>
                  <a:gd name="connsiteY157" fmla="*/ 1053332 h 1478186"/>
                  <a:gd name="connsiteX158" fmla="*/ 1034979 w 1034979"/>
                  <a:gd name="connsiteY158" fmla="*/ 1047617 h 1478186"/>
                  <a:gd name="connsiteX159" fmla="*/ 1033074 w 1034979"/>
                  <a:gd name="connsiteY159" fmla="*/ 1028567 h 1478186"/>
                  <a:gd name="connsiteX160" fmla="*/ 1027359 w 1034979"/>
                  <a:gd name="connsiteY160" fmla="*/ 1024757 h 1478186"/>
                  <a:gd name="connsiteX161" fmla="*/ 1012119 w 1034979"/>
                  <a:gd name="connsiteY161" fmla="*/ 1022852 h 1478186"/>
                  <a:gd name="connsiteX162" fmla="*/ 1006404 w 1034979"/>
                  <a:gd name="connsiteY162" fmla="*/ 1020947 h 1478186"/>
                  <a:gd name="connsiteX163" fmla="*/ 998784 w 1034979"/>
                  <a:gd name="connsiteY163" fmla="*/ 1019042 h 1478186"/>
                  <a:gd name="connsiteX164" fmla="*/ 987354 w 1034979"/>
                  <a:gd name="connsiteY164" fmla="*/ 1011422 h 1478186"/>
                  <a:gd name="connsiteX165" fmla="*/ 975924 w 1034979"/>
                  <a:gd name="connsiteY165" fmla="*/ 1007612 h 1478186"/>
                  <a:gd name="connsiteX166" fmla="*/ 970209 w 1034979"/>
                  <a:gd name="connsiteY166" fmla="*/ 1005707 h 1478186"/>
                  <a:gd name="connsiteX167" fmla="*/ 962589 w 1034979"/>
                  <a:gd name="connsiteY167" fmla="*/ 1003802 h 1478186"/>
                  <a:gd name="connsiteX168" fmla="*/ 956874 w 1034979"/>
                  <a:gd name="connsiteY168" fmla="*/ 1001897 h 1478186"/>
                  <a:gd name="connsiteX169" fmla="*/ 935919 w 1034979"/>
                  <a:gd name="connsiteY169" fmla="*/ 996182 h 1478186"/>
                  <a:gd name="connsiteX170" fmla="*/ 930204 w 1034979"/>
                  <a:gd name="connsiteY170" fmla="*/ 994277 h 1478186"/>
                  <a:gd name="connsiteX171" fmla="*/ 825429 w 1034979"/>
                  <a:gd name="connsiteY171" fmla="*/ 996182 h 1478186"/>
                  <a:gd name="connsiteX172" fmla="*/ 819714 w 1034979"/>
                  <a:gd name="connsiteY172" fmla="*/ 998087 h 1478186"/>
                  <a:gd name="connsiteX173" fmla="*/ 730179 w 1034979"/>
                  <a:gd name="connsiteY173" fmla="*/ 999992 h 1478186"/>
                  <a:gd name="connsiteX174" fmla="*/ 716844 w 1034979"/>
                  <a:gd name="connsiteY174" fmla="*/ 1003802 h 1478186"/>
                  <a:gd name="connsiteX175" fmla="*/ 695889 w 1034979"/>
                  <a:gd name="connsiteY175" fmla="*/ 1005707 h 1478186"/>
                  <a:gd name="connsiteX176" fmla="*/ 669219 w 1034979"/>
                  <a:gd name="connsiteY176" fmla="*/ 1007612 h 1478186"/>
                  <a:gd name="connsiteX177" fmla="*/ 669219 w 1034979"/>
                  <a:gd name="connsiteY177" fmla="*/ 1007612 h 1478186"/>
                  <a:gd name="connsiteX178" fmla="*/ 646359 w 1034979"/>
                  <a:gd name="connsiteY178" fmla="*/ 1011422 h 1478186"/>
                  <a:gd name="connsiteX179" fmla="*/ 642549 w 1034979"/>
                  <a:gd name="connsiteY179" fmla="*/ 999992 h 1478186"/>
                  <a:gd name="connsiteX180" fmla="*/ 640644 w 1034979"/>
                  <a:gd name="connsiteY180" fmla="*/ 994277 h 1478186"/>
                  <a:gd name="connsiteX181" fmla="*/ 642549 w 1034979"/>
                  <a:gd name="connsiteY181" fmla="*/ 977132 h 1478186"/>
                  <a:gd name="connsiteX182" fmla="*/ 644454 w 1034979"/>
                  <a:gd name="connsiteY182" fmla="*/ 971417 h 1478186"/>
                  <a:gd name="connsiteX183" fmla="*/ 661599 w 1034979"/>
                  <a:gd name="connsiteY183" fmla="*/ 961892 h 1478186"/>
                  <a:gd name="connsiteX184" fmla="*/ 673029 w 1034979"/>
                  <a:gd name="connsiteY184" fmla="*/ 954272 h 1478186"/>
                  <a:gd name="connsiteX185" fmla="*/ 674934 w 1034979"/>
                  <a:gd name="connsiteY185" fmla="*/ 948557 h 1478186"/>
                  <a:gd name="connsiteX186" fmla="*/ 680649 w 1034979"/>
                  <a:gd name="connsiteY186" fmla="*/ 946652 h 1478186"/>
                  <a:gd name="connsiteX187" fmla="*/ 686364 w 1034979"/>
                  <a:gd name="connsiteY187" fmla="*/ 942842 h 1478186"/>
                  <a:gd name="connsiteX188" fmla="*/ 695889 w 1034979"/>
                  <a:gd name="connsiteY188" fmla="*/ 933317 h 1478186"/>
                  <a:gd name="connsiteX189" fmla="*/ 705414 w 1034979"/>
                  <a:gd name="connsiteY189" fmla="*/ 921887 h 1478186"/>
                  <a:gd name="connsiteX190" fmla="*/ 716844 w 1034979"/>
                  <a:gd name="connsiteY190" fmla="*/ 914267 h 1478186"/>
                  <a:gd name="connsiteX191" fmla="*/ 732084 w 1034979"/>
                  <a:gd name="connsiteY191" fmla="*/ 900932 h 1478186"/>
                  <a:gd name="connsiteX192" fmla="*/ 741609 w 1034979"/>
                  <a:gd name="connsiteY192" fmla="*/ 889502 h 1478186"/>
                  <a:gd name="connsiteX193" fmla="*/ 753039 w 1034979"/>
                  <a:gd name="connsiteY193" fmla="*/ 879977 h 1478186"/>
                  <a:gd name="connsiteX194" fmla="*/ 758754 w 1034979"/>
                  <a:gd name="connsiteY194" fmla="*/ 868547 h 1478186"/>
                  <a:gd name="connsiteX195" fmla="*/ 760659 w 1034979"/>
                  <a:gd name="connsiteY195" fmla="*/ 862832 h 1478186"/>
                  <a:gd name="connsiteX196" fmla="*/ 766374 w 1034979"/>
                  <a:gd name="connsiteY196" fmla="*/ 851402 h 1478186"/>
                  <a:gd name="connsiteX197" fmla="*/ 764469 w 1034979"/>
                  <a:gd name="connsiteY197" fmla="*/ 836162 h 1478186"/>
                  <a:gd name="connsiteX198" fmla="*/ 758754 w 1034979"/>
                  <a:gd name="connsiteY198" fmla="*/ 834257 h 1478186"/>
                  <a:gd name="connsiteX199" fmla="*/ 737799 w 1034979"/>
                  <a:gd name="connsiteY199" fmla="*/ 836162 h 1478186"/>
                  <a:gd name="connsiteX200" fmla="*/ 732084 w 1034979"/>
                  <a:gd name="connsiteY200" fmla="*/ 839972 h 1478186"/>
                  <a:gd name="connsiteX201" fmla="*/ 720654 w 1034979"/>
                  <a:gd name="connsiteY201" fmla="*/ 843782 h 1478186"/>
                  <a:gd name="connsiteX202" fmla="*/ 716844 w 1034979"/>
                  <a:gd name="connsiteY202" fmla="*/ 849497 h 1478186"/>
                  <a:gd name="connsiteX203" fmla="*/ 711129 w 1034979"/>
                  <a:gd name="connsiteY203" fmla="*/ 851402 h 1478186"/>
                  <a:gd name="connsiteX204" fmla="*/ 705414 w 1034979"/>
                  <a:gd name="connsiteY204" fmla="*/ 855212 h 1478186"/>
                  <a:gd name="connsiteX205" fmla="*/ 699699 w 1034979"/>
                  <a:gd name="connsiteY205" fmla="*/ 860927 h 1478186"/>
                  <a:gd name="connsiteX206" fmla="*/ 692079 w 1034979"/>
                  <a:gd name="connsiteY206" fmla="*/ 864737 h 1478186"/>
                  <a:gd name="connsiteX207" fmla="*/ 650169 w 1034979"/>
                  <a:gd name="connsiteY207" fmla="*/ 893312 h 1478186"/>
                  <a:gd name="connsiteX208" fmla="*/ 636834 w 1034979"/>
                  <a:gd name="connsiteY208" fmla="*/ 904742 h 1478186"/>
                  <a:gd name="connsiteX209" fmla="*/ 627309 w 1034979"/>
                  <a:gd name="connsiteY209" fmla="*/ 921887 h 1478186"/>
                  <a:gd name="connsiteX210" fmla="*/ 602544 w 1034979"/>
                  <a:gd name="connsiteY210" fmla="*/ 927602 h 1478186"/>
                  <a:gd name="connsiteX211" fmla="*/ 589209 w 1034979"/>
                  <a:gd name="connsiteY211" fmla="*/ 931412 h 1478186"/>
                  <a:gd name="connsiteX212" fmla="*/ 573969 w 1034979"/>
                  <a:gd name="connsiteY212" fmla="*/ 929507 h 1478186"/>
                  <a:gd name="connsiteX213" fmla="*/ 562539 w 1034979"/>
                  <a:gd name="connsiteY213" fmla="*/ 925697 h 1478186"/>
                  <a:gd name="connsiteX214" fmla="*/ 551109 w 1034979"/>
                  <a:gd name="connsiteY214" fmla="*/ 921887 h 1478186"/>
                  <a:gd name="connsiteX215" fmla="*/ 539679 w 1034979"/>
                  <a:gd name="connsiteY215" fmla="*/ 918077 h 1478186"/>
                  <a:gd name="connsiteX216" fmla="*/ 533964 w 1034979"/>
                  <a:gd name="connsiteY216" fmla="*/ 916172 h 1478186"/>
                  <a:gd name="connsiteX217" fmla="*/ 528249 w 1034979"/>
                  <a:gd name="connsiteY217" fmla="*/ 912362 h 1478186"/>
                  <a:gd name="connsiteX218" fmla="*/ 516819 w 1034979"/>
                  <a:gd name="connsiteY218" fmla="*/ 906647 h 1478186"/>
                  <a:gd name="connsiteX219" fmla="*/ 509199 w 1034979"/>
                  <a:gd name="connsiteY219" fmla="*/ 895217 h 1478186"/>
                  <a:gd name="connsiteX220" fmla="*/ 505389 w 1034979"/>
                  <a:gd name="connsiteY220" fmla="*/ 874262 h 1478186"/>
                  <a:gd name="connsiteX221" fmla="*/ 507294 w 1034979"/>
                  <a:gd name="connsiteY221" fmla="*/ 809492 h 1478186"/>
                  <a:gd name="connsiteX222" fmla="*/ 513009 w 1034979"/>
                  <a:gd name="connsiteY222" fmla="*/ 796157 h 1478186"/>
                  <a:gd name="connsiteX223" fmla="*/ 503484 w 1034979"/>
                  <a:gd name="connsiteY223" fmla="*/ 319907 h 1478186"/>
                  <a:gd name="connsiteX224" fmla="*/ 490149 w 1034979"/>
                  <a:gd name="connsiteY224" fmla="*/ 1772 h 1478186"/>
                  <a:gd name="connsiteX225" fmla="*/ 429189 w 1034979"/>
                  <a:gd name="connsiteY225" fmla="*/ 199892 h 1478186"/>
                  <a:gd name="connsiteX226" fmla="*/ 440619 w 1034979"/>
                  <a:gd name="connsiteY226" fmla="*/ 382772 h 1478186"/>
                  <a:gd name="connsiteX227" fmla="*/ 425379 w 1034979"/>
                  <a:gd name="connsiteY227" fmla="*/ 679952 h 1478186"/>
                  <a:gd name="connsiteX228" fmla="*/ 417759 w 1034979"/>
                  <a:gd name="connsiteY228" fmla="*/ 807587 h 1478186"/>
                  <a:gd name="connsiteX229" fmla="*/ 413949 w 1034979"/>
                  <a:gd name="connsiteY229" fmla="*/ 824732 h 1478186"/>
                  <a:gd name="connsiteX230" fmla="*/ 417759 w 1034979"/>
                  <a:gd name="connsiteY230" fmla="*/ 845687 h 1478186"/>
                  <a:gd name="connsiteX231" fmla="*/ 421569 w 1034979"/>
                  <a:gd name="connsiteY231" fmla="*/ 851402 h 1478186"/>
                  <a:gd name="connsiteX232" fmla="*/ 425379 w 1034979"/>
                  <a:gd name="connsiteY232" fmla="*/ 862832 h 1478186"/>
                  <a:gd name="connsiteX233" fmla="*/ 423474 w 1034979"/>
                  <a:gd name="connsiteY233" fmla="*/ 889502 h 1478186"/>
                  <a:gd name="connsiteX234" fmla="*/ 417759 w 1034979"/>
                  <a:gd name="connsiteY234" fmla="*/ 891407 h 1478186"/>
                  <a:gd name="connsiteX235" fmla="*/ 412044 w 1034979"/>
                  <a:gd name="connsiteY235" fmla="*/ 895217 h 1478186"/>
                  <a:gd name="connsiteX236" fmla="*/ 421569 w 1034979"/>
                  <a:gd name="connsiteY236" fmla="*/ 891407 h 1478186"/>
                  <a:gd name="connsiteX0" fmla="*/ 421569 w 1034979"/>
                  <a:gd name="connsiteY0" fmla="*/ 891407 h 1478186"/>
                  <a:gd name="connsiteX1" fmla="*/ 421569 w 1034979"/>
                  <a:gd name="connsiteY1" fmla="*/ 891407 h 1478186"/>
                  <a:gd name="connsiteX2" fmla="*/ 394899 w 1034979"/>
                  <a:gd name="connsiteY2" fmla="*/ 900932 h 1478186"/>
                  <a:gd name="connsiteX3" fmla="*/ 387279 w 1034979"/>
                  <a:gd name="connsiteY3" fmla="*/ 902837 h 1478186"/>
                  <a:gd name="connsiteX4" fmla="*/ 356799 w 1034979"/>
                  <a:gd name="connsiteY4" fmla="*/ 904742 h 1478186"/>
                  <a:gd name="connsiteX5" fmla="*/ 351084 w 1034979"/>
                  <a:gd name="connsiteY5" fmla="*/ 908552 h 1478186"/>
                  <a:gd name="connsiteX6" fmla="*/ 339654 w 1034979"/>
                  <a:gd name="connsiteY6" fmla="*/ 918077 h 1478186"/>
                  <a:gd name="connsiteX7" fmla="*/ 328224 w 1034979"/>
                  <a:gd name="connsiteY7" fmla="*/ 921887 h 1478186"/>
                  <a:gd name="connsiteX8" fmla="*/ 312984 w 1034979"/>
                  <a:gd name="connsiteY8" fmla="*/ 927602 h 1478186"/>
                  <a:gd name="connsiteX9" fmla="*/ 265359 w 1034979"/>
                  <a:gd name="connsiteY9" fmla="*/ 923792 h 1478186"/>
                  <a:gd name="connsiteX10" fmla="*/ 253929 w 1034979"/>
                  <a:gd name="connsiteY10" fmla="*/ 919982 h 1478186"/>
                  <a:gd name="connsiteX11" fmla="*/ 242499 w 1034979"/>
                  <a:gd name="connsiteY11" fmla="*/ 916172 h 1478186"/>
                  <a:gd name="connsiteX12" fmla="*/ 236784 w 1034979"/>
                  <a:gd name="connsiteY12" fmla="*/ 914267 h 1478186"/>
                  <a:gd name="connsiteX13" fmla="*/ 231069 w 1034979"/>
                  <a:gd name="connsiteY13" fmla="*/ 912362 h 1478186"/>
                  <a:gd name="connsiteX14" fmla="*/ 219639 w 1034979"/>
                  <a:gd name="connsiteY14" fmla="*/ 910457 h 1478186"/>
                  <a:gd name="connsiteX15" fmla="*/ 213924 w 1034979"/>
                  <a:gd name="connsiteY15" fmla="*/ 908552 h 1478186"/>
                  <a:gd name="connsiteX16" fmla="*/ 206304 w 1034979"/>
                  <a:gd name="connsiteY16" fmla="*/ 906647 h 1478186"/>
                  <a:gd name="connsiteX17" fmla="*/ 194874 w 1034979"/>
                  <a:gd name="connsiteY17" fmla="*/ 902837 h 1478186"/>
                  <a:gd name="connsiteX18" fmla="*/ 189159 w 1034979"/>
                  <a:gd name="connsiteY18" fmla="*/ 900932 h 1478186"/>
                  <a:gd name="connsiteX19" fmla="*/ 181539 w 1034979"/>
                  <a:gd name="connsiteY19" fmla="*/ 899027 h 1478186"/>
                  <a:gd name="connsiteX20" fmla="*/ 170109 w 1034979"/>
                  <a:gd name="connsiteY20" fmla="*/ 893312 h 1478186"/>
                  <a:gd name="connsiteX21" fmla="*/ 164394 w 1034979"/>
                  <a:gd name="connsiteY21" fmla="*/ 889502 h 1478186"/>
                  <a:gd name="connsiteX22" fmla="*/ 156774 w 1034979"/>
                  <a:gd name="connsiteY22" fmla="*/ 878072 h 1478186"/>
                  <a:gd name="connsiteX23" fmla="*/ 145344 w 1034979"/>
                  <a:gd name="connsiteY23" fmla="*/ 874262 h 1478186"/>
                  <a:gd name="connsiteX24" fmla="*/ 139629 w 1034979"/>
                  <a:gd name="connsiteY24" fmla="*/ 870452 h 1478186"/>
                  <a:gd name="connsiteX25" fmla="*/ 133914 w 1034979"/>
                  <a:gd name="connsiteY25" fmla="*/ 868547 h 1478186"/>
                  <a:gd name="connsiteX26" fmla="*/ 116769 w 1034979"/>
                  <a:gd name="connsiteY26" fmla="*/ 864737 h 1478186"/>
                  <a:gd name="connsiteX27" fmla="*/ 111054 w 1034979"/>
                  <a:gd name="connsiteY27" fmla="*/ 859022 h 1478186"/>
                  <a:gd name="connsiteX28" fmla="*/ 101529 w 1034979"/>
                  <a:gd name="connsiteY28" fmla="*/ 841877 h 1478186"/>
                  <a:gd name="connsiteX29" fmla="*/ 84384 w 1034979"/>
                  <a:gd name="connsiteY29" fmla="*/ 834257 h 1478186"/>
                  <a:gd name="connsiteX30" fmla="*/ 78669 w 1034979"/>
                  <a:gd name="connsiteY30" fmla="*/ 832352 h 1478186"/>
                  <a:gd name="connsiteX31" fmla="*/ 59619 w 1034979"/>
                  <a:gd name="connsiteY31" fmla="*/ 836162 h 1478186"/>
                  <a:gd name="connsiteX32" fmla="*/ 53904 w 1034979"/>
                  <a:gd name="connsiteY32" fmla="*/ 839972 h 1478186"/>
                  <a:gd name="connsiteX33" fmla="*/ 50094 w 1034979"/>
                  <a:gd name="connsiteY33" fmla="*/ 845687 h 1478186"/>
                  <a:gd name="connsiteX34" fmla="*/ 46284 w 1034979"/>
                  <a:gd name="connsiteY34" fmla="*/ 857117 h 1478186"/>
                  <a:gd name="connsiteX35" fmla="*/ 50094 w 1034979"/>
                  <a:gd name="connsiteY35" fmla="*/ 895217 h 1478186"/>
                  <a:gd name="connsiteX36" fmla="*/ 53904 w 1034979"/>
                  <a:gd name="connsiteY36" fmla="*/ 900932 h 1478186"/>
                  <a:gd name="connsiteX37" fmla="*/ 59619 w 1034979"/>
                  <a:gd name="connsiteY37" fmla="*/ 904742 h 1478186"/>
                  <a:gd name="connsiteX38" fmla="*/ 63429 w 1034979"/>
                  <a:gd name="connsiteY38" fmla="*/ 910457 h 1478186"/>
                  <a:gd name="connsiteX39" fmla="*/ 80574 w 1034979"/>
                  <a:gd name="connsiteY39" fmla="*/ 919982 h 1478186"/>
                  <a:gd name="connsiteX40" fmla="*/ 103434 w 1034979"/>
                  <a:gd name="connsiteY40" fmla="*/ 921887 h 1478186"/>
                  <a:gd name="connsiteX41" fmla="*/ 124389 w 1034979"/>
                  <a:gd name="connsiteY41" fmla="*/ 927602 h 1478186"/>
                  <a:gd name="connsiteX42" fmla="*/ 130104 w 1034979"/>
                  <a:gd name="connsiteY42" fmla="*/ 929507 h 1478186"/>
                  <a:gd name="connsiteX43" fmla="*/ 135819 w 1034979"/>
                  <a:gd name="connsiteY43" fmla="*/ 935222 h 1478186"/>
                  <a:gd name="connsiteX44" fmla="*/ 143439 w 1034979"/>
                  <a:gd name="connsiteY44" fmla="*/ 937127 h 1478186"/>
                  <a:gd name="connsiteX45" fmla="*/ 166299 w 1034979"/>
                  <a:gd name="connsiteY45" fmla="*/ 940937 h 1478186"/>
                  <a:gd name="connsiteX46" fmla="*/ 191064 w 1034979"/>
                  <a:gd name="connsiteY46" fmla="*/ 946652 h 1478186"/>
                  <a:gd name="connsiteX47" fmla="*/ 208209 w 1034979"/>
                  <a:gd name="connsiteY47" fmla="*/ 952367 h 1478186"/>
                  <a:gd name="connsiteX48" fmla="*/ 213924 w 1034979"/>
                  <a:gd name="connsiteY48" fmla="*/ 954272 h 1478186"/>
                  <a:gd name="connsiteX49" fmla="*/ 229164 w 1034979"/>
                  <a:gd name="connsiteY49" fmla="*/ 958082 h 1478186"/>
                  <a:gd name="connsiteX50" fmla="*/ 248214 w 1034979"/>
                  <a:gd name="connsiteY50" fmla="*/ 963797 h 1478186"/>
                  <a:gd name="connsiteX51" fmla="*/ 253929 w 1034979"/>
                  <a:gd name="connsiteY51" fmla="*/ 967607 h 1478186"/>
                  <a:gd name="connsiteX52" fmla="*/ 267264 w 1034979"/>
                  <a:gd name="connsiteY52" fmla="*/ 982847 h 1478186"/>
                  <a:gd name="connsiteX53" fmla="*/ 272979 w 1034979"/>
                  <a:gd name="connsiteY53" fmla="*/ 1001897 h 1478186"/>
                  <a:gd name="connsiteX54" fmla="*/ 274884 w 1034979"/>
                  <a:gd name="connsiteY54" fmla="*/ 1007612 h 1478186"/>
                  <a:gd name="connsiteX55" fmla="*/ 276789 w 1034979"/>
                  <a:gd name="connsiteY55" fmla="*/ 1013327 h 1478186"/>
                  <a:gd name="connsiteX56" fmla="*/ 278694 w 1034979"/>
                  <a:gd name="connsiteY56" fmla="*/ 1038092 h 1478186"/>
                  <a:gd name="connsiteX57" fmla="*/ 280599 w 1034979"/>
                  <a:gd name="connsiteY57" fmla="*/ 1043807 h 1478186"/>
                  <a:gd name="connsiteX58" fmla="*/ 278694 w 1034979"/>
                  <a:gd name="connsiteY58" fmla="*/ 1062857 h 1478186"/>
                  <a:gd name="connsiteX59" fmla="*/ 276789 w 1034979"/>
                  <a:gd name="connsiteY59" fmla="*/ 1072382 h 1478186"/>
                  <a:gd name="connsiteX60" fmla="*/ 263454 w 1034979"/>
                  <a:gd name="connsiteY60" fmla="*/ 1085717 h 1478186"/>
                  <a:gd name="connsiteX61" fmla="*/ 252024 w 1034979"/>
                  <a:gd name="connsiteY61" fmla="*/ 1093337 h 1478186"/>
                  <a:gd name="connsiteX62" fmla="*/ 240594 w 1034979"/>
                  <a:gd name="connsiteY62" fmla="*/ 1097147 h 1478186"/>
                  <a:gd name="connsiteX63" fmla="*/ 126294 w 1034979"/>
                  <a:gd name="connsiteY63" fmla="*/ 1097147 h 1478186"/>
                  <a:gd name="connsiteX64" fmla="*/ 120579 w 1034979"/>
                  <a:gd name="connsiteY64" fmla="*/ 1099052 h 1478186"/>
                  <a:gd name="connsiteX65" fmla="*/ 105339 w 1034979"/>
                  <a:gd name="connsiteY65" fmla="*/ 1100957 h 1478186"/>
                  <a:gd name="connsiteX66" fmla="*/ 88194 w 1034979"/>
                  <a:gd name="connsiteY66" fmla="*/ 1106672 h 1478186"/>
                  <a:gd name="connsiteX67" fmla="*/ 82479 w 1034979"/>
                  <a:gd name="connsiteY67" fmla="*/ 1108577 h 1478186"/>
                  <a:gd name="connsiteX68" fmla="*/ 76764 w 1034979"/>
                  <a:gd name="connsiteY68" fmla="*/ 1112387 h 1478186"/>
                  <a:gd name="connsiteX69" fmla="*/ 65334 w 1034979"/>
                  <a:gd name="connsiteY69" fmla="*/ 1114292 h 1478186"/>
                  <a:gd name="connsiteX70" fmla="*/ 27234 w 1034979"/>
                  <a:gd name="connsiteY70" fmla="*/ 1116197 h 1478186"/>
                  <a:gd name="connsiteX71" fmla="*/ 15804 w 1034979"/>
                  <a:gd name="connsiteY71" fmla="*/ 1121912 h 1478186"/>
                  <a:gd name="connsiteX72" fmla="*/ 6279 w 1034979"/>
                  <a:gd name="connsiteY72" fmla="*/ 1131437 h 1478186"/>
                  <a:gd name="connsiteX73" fmla="*/ 4374 w 1034979"/>
                  <a:gd name="connsiteY73" fmla="*/ 1137152 h 1478186"/>
                  <a:gd name="connsiteX74" fmla="*/ 564 w 1034979"/>
                  <a:gd name="connsiteY74" fmla="*/ 1142867 h 1478186"/>
                  <a:gd name="connsiteX75" fmla="*/ 6279 w 1034979"/>
                  <a:gd name="connsiteY75" fmla="*/ 1175252 h 1478186"/>
                  <a:gd name="connsiteX76" fmla="*/ 11994 w 1034979"/>
                  <a:gd name="connsiteY76" fmla="*/ 1179062 h 1478186"/>
                  <a:gd name="connsiteX77" fmla="*/ 17709 w 1034979"/>
                  <a:gd name="connsiteY77" fmla="*/ 1180967 h 1478186"/>
                  <a:gd name="connsiteX78" fmla="*/ 145344 w 1034979"/>
                  <a:gd name="connsiteY78" fmla="*/ 1179062 h 1478186"/>
                  <a:gd name="connsiteX79" fmla="*/ 152964 w 1034979"/>
                  <a:gd name="connsiteY79" fmla="*/ 1177157 h 1478186"/>
                  <a:gd name="connsiteX80" fmla="*/ 303459 w 1034979"/>
                  <a:gd name="connsiteY80" fmla="*/ 1171442 h 1478186"/>
                  <a:gd name="connsiteX81" fmla="*/ 318699 w 1034979"/>
                  <a:gd name="connsiteY81" fmla="*/ 1179062 h 1478186"/>
                  <a:gd name="connsiteX82" fmla="*/ 330129 w 1034979"/>
                  <a:gd name="connsiteY82" fmla="*/ 1184777 h 1478186"/>
                  <a:gd name="connsiteX83" fmla="*/ 333939 w 1034979"/>
                  <a:gd name="connsiteY83" fmla="*/ 1190492 h 1478186"/>
                  <a:gd name="connsiteX84" fmla="*/ 339654 w 1034979"/>
                  <a:gd name="connsiteY84" fmla="*/ 1192397 h 1478186"/>
                  <a:gd name="connsiteX85" fmla="*/ 351084 w 1034979"/>
                  <a:gd name="connsiteY85" fmla="*/ 1200017 h 1478186"/>
                  <a:gd name="connsiteX86" fmla="*/ 356799 w 1034979"/>
                  <a:gd name="connsiteY86" fmla="*/ 1203827 h 1478186"/>
                  <a:gd name="connsiteX87" fmla="*/ 360609 w 1034979"/>
                  <a:gd name="connsiteY87" fmla="*/ 1209542 h 1478186"/>
                  <a:gd name="connsiteX88" fmla="*/ 366324 w 1034979"/>
                  <a:gd name="connsiteY88" fmla="*/ 1220972 h 1478186"/>
                  <a:gd name="connsiteX89" fmla="*/ 362514 w 1034979"/>
                  <a:gd name="connsiteY89" fmla="*/ 1247642 h 1478186"/>
                  <a:gd name="connsiteX90" fmla="*/ 358704 w 1034979"/>
                  <a:gd name="connsiteY90" fmla="*/ 1253357 h 1478186"/>
                  <a:gd name="connsiteX91" fmla="*/ 356799 w 1034979"/>
                  <a:gd name="connsiteY91" fmla="*/ 1259072 h 1478186"/>
                  <a:gd name="connsiteX92" fmla="*/ 352989 w 1034979"/>
                  <a:gd name="connsiteY92" fmla="*/ 1264787 h 1478186"/>
                  <a:gd name="connsiteX93" fmla="*/ 351084 w 1034979"/>
                  <a:gd name="connsiteY93" fmla="*/ 1270502 h 1478186"/>
                  <a:gd name="connsiteX94" fmla="*/ 347274 w 1034979"/>
                  <a:gd name="connsiteY94" fmla="*/ 1276217 h 1478186"/>
                  <a:gd name="connsiteX95" fmla="*/ 330129 w 1034979"/>
                  <a:gd name="connsiteY95" fmla="*/ 1342892 h 1478186"/>
                  <a:gd name="connsiteX96" fmla="*/ 328224 w 1034979"/>
                  <a:gd name="connsiteY96" fmla="*/ 1394327 h 1478186"/>
                  <a:gd name="connsiteX97" fmla="*/ 330129 w 1034979"/>
                  <a:gd name="connsiteY97" fmla="*/ 1419092 h 1478186"/>
                  <a:gd name="connsiteX98" fmla="*/ 332034 w 1034979"/>
                  <a:gd name="connsiteY98" fmla="*/ 1424807 h 1478186"/>
                  <a:gd name="connsiteX99" fmla="*/ 335844 w 1034979"/>
                  <a:gd name="connsiteY99" fmla="*/ 1428617 h 1478186"/>
                  <a:gd name="connsiteX100" fmla="*/ 364419 w 1034979"/>
                  <a:gd name="connsiteY100" fmla="*/ 1474337 h 1478186"/>
                  <a:gd name="connsiteX101" fmla="*/ 387279 w 1034979"/>
                  <a:gd name="connsiteY101" fmla="*/ 1476242 h 1478186"/>
                  <a:gd name="connsiteX102" fmla="*/ 392994 w 1034979"/>
                  <a:gd name="connsiteY102" fmla="*/ 1470527 h 1478186"/>
                  <a:gd name="connsiteX103" fmla="*/ 394899 w 1034979"/>
                  <a:gd name="connsiteY103" fmla="*/ 1459097 h 1478186"/>
                  <a:gd name="connsiteX104" fmla="*/ 396804 w 1034979"/>
                  <a:gd name="connsiteY104" fmla="*/ 1453382 h 1478186"/>
                  <a:gd name="connsiteX105" fmla="*/ 398709 w 1034979"/>
                  <a:gd name="connsiteY105" fmla="*/ 1436237 h 1478186"/>
                  <a:gd name="connsiteX106" fmla="*/ 400614 w 1034979"/>
                  <a:gd name="connsiteY106" fmla="*/ 1422902 h 1478186"/>
                  <a:gd name="connsiteX107" fmla="*/ 404424 w 1034979"/>
                  <a:gd name="connsiteY107" fmla="*/ 1365752 h 1478186"/>
                  <a:gd name="connsiteX108" fmla="*/ 410139 w 1034979"/>
                  <a:gd name="connsiteY108" fmla="*/ 1354322 h 1478186"/>
                  <a:gd name="connsiteX109" fmla="*/ 413949 w 1034979"/>
                  <a:gd name="connsiteY109" fmla="*/ 1340987 h 1478186"/>
                  <a:gd name="connsiteX110" fmla="*/ 415854 w 1034979"/>
                  <a:gd name="connsiteY110" fmla="*/ 1335272 h 1478186"/>
                  <a:gd name="connsiteX111" fmla="*/ 417759 w 1034979"/>
                  <a:gd name="connsiteY111" fmla="*/ 1321937 h 1478186"/>
                  <a:gd name="connsiteX112" fmla="*/ 421569 w 1034979"/>
                  <a:gd name="connsiteY112" fmla="*/ 1310507 h 1478186"/>
                  <a:gd name="connsiteX113" fmla="*/ 427284 w 1034979"/>
                  <a:gd name="connsiteY113" fmla="*/ 1297172 h 1478186"/>
                  <a:gd name="connsiteX114" fmla="*/ 436809 w 1034979"/>
                  <a:gd name="connsiteY114" fmla="*/ 1285742 h 1478186"/>
                  <a:gd name="connsiteX115" fmla="*/ 450144 w 1034979"/>
                  <a:gd name="connsiteY115" fmla="*/ 1270502 h 1478186"/>
                  <a:gd name="connsiteX116" fmla="*/ 457764 w 1034979"/>
                  <a:gd name="connsiteY116" fmla="*/ 1259072 h 1478186"/>
                  <a:gd name="connsiteX117" fmla="*/ 461574 w 1034979"/>
                  <a:gd name="connsiteY117" fmla="*/ 1247642 h 1478186"/>
                  <a:gd name="connsiteX118" fmla="*/ 465384 w 1034979"/>
                  <a:gd name="connsiteY118" fmla="*/ 1232402 h 1478186"/>
                  <a:gd name="connsiteX119" fmla="*/ 467289 w 1034979"/>
                  <a:gd name="connsiteY119" fmla="*/ 1226687 h 1478186"/>
                  <a:gd name="connsiteX120" fmla="*/ 507294 w 1034979"/>
                  <a:gd name="connsiteY120" fmla="*/ 1220972 h 1478186"/>
                  <a:gd name="connsiteX121" fmla="*/ 535869 w 1034979"/>
                  <a:gd name="connsiteY121" fmla="*/ 1211447 h 1478186"/>
                  <a:gd name="connsiteX122" fmla="*/ 541584 w 1034979"/>
                  <a:gd name="connsiteY122" fmla="*/ 1209542 h 1478186"/>
                  <a:gd name="connsiteX123" fmla="*/ 547299 w 1034979"/>
                  <a:gd name="connsiteY123" fmla="*/ 1207637 h 1478186"/>
                  <a:gd name="connsiteX124" fmla="*/ 554919 w 1034979"/>
                  <a:gd name="connsiteY124" fmla="*/ 1205732 h 1478186"/>
                  <a:gd name="connsiteX125" fmla="*/ 573969 w 1034979"/>
                  <a:gd name="connsiteY125" fmla="*/ 1198112 h 1478186"/>
                  <a:gd name="connsiteX126" fmla="*/ 585399 w 1034979"/>
                  <a:gd name="connsiteY126" fmla="*/ 1194302 h 1478186"/>
                  <a:gd name="connsiteX127" fmla="*/ 720654 w 1034979"/>
                  <a:gd name="connsiteY127" fmla="*/ 1278122 h 1478186"/>
                  <a:gd name="connsiteX128" fmla="*/ 733989 w 1034979"/>
                  <a:gd name="connsiteY128" fmla="*/ 1287647 h 1478186"/>
                  <a:gd name="connsiteX129" fmla="*/ 743514 w 1034979"/>
                  <a:gd name="connsiteY129" fmla="*/ 1289552 h 1478186"/>
                  <a:gd name="connsiteX130" fmla="*/ 749229 w 1034979"/>
                  <a:gd name="connsiteY130" fmla="*/ 1291457 h 1478186"/>
                  <a:gd name="connsiteX131" fmla="*/ 762564 w 1034979"/>
                  <a:gd name="connsiteY131" fmla="*/ 1297172 h 1478186"/>
                  <a:gd name="connsiteX132" fmla="*/ 777804 w 1034979"/>
                  <a:gd name="connsiteY132" fmla="*/ 1295267 h 1478186"/>
                  <a:gd name="connsiteX133" fmla="*/ 789234 w 1034979"/>
                  <a:gd name="connsiteY133" fmla="*/ 1289552 h 1478186"/>
                  <a:gd name="connsiteX134" fmla="*/ 794949 w 1034979"/>
                  <a:gd name="connsiteY134" fmla="*/ 1287647 h 1478186"/>
                  <a:gd name="connsiteX135" fmla="*/ 802569 w 1034979"/>
                  <a:gd name="connsiteY135" fmla="*/ 1270502 h 1478186"/>
                  <a:gd name="connsiteX136" fmla="*/ 800664 w 1034979"/>
                  <a:gd name="connsiteY136" fmla="*/ 1245737 h 1478186"/>
                  <a:gd name="connsiteX137" fmla="*/ 798759 w 1034979"/>
                  <a:gd name="connsiteY137" fmla="*/ 1240022 h 1478186"/>
                  <a:gd name="connsiteX138" fmla="*/ 796854 w 1034979"/>
                  <a:gd name="connsiteY138" fmla="*/ 1232402 h 1478186"/>
                  <a:gd name="connsiteX139" fmla="*/ 783519 w 1034979"/>
                  <a:gd name="connsiteY139" fmla="*/ 1215257 h 1478186"/>
                  <a:gd name="connsiteX140" fmla="*/ 773994 w 1034979"/>
                  <a:gd name="connsiteY140" fmla="*/ 1209542 h 1478186"/>
                  <a:gd name="connsiteX141" fmla="*/ 648264 w 1034979"/>
                  <a:gd name="connsiteY141" fmla="*/ 1118102 h 1478186"/>
                  <a:gd name="connsiteX142" fmla="*/ 644454 w 1034979"/>
                  <a:gd name="connsiteY142" fmla="*/ 1100957 h 1478186"/>
                  <a:gd name="connsiteX143" fmla="*/ 646359 w 1034979"/>
                  <a:gd name="connsiteY143" fmla="*/ 1093337 h 1478186"/>
                  <a:gd name="connsiteX144" fmla="*/ 650169 w 1034979"/>
                  <a:gd name="connsiteY144" fmla="*/ 1076192 h 1478186"/>
                  <a:gd name="connsiteX145" fmla="*/ 653979 w 1034979"/>
                  <a:gd name="connsiteY145" fmla="*/ 1070477 h 1478186"/>
                  <a:gd name="connsiteX146" fmla="*/ 655884 w 1034979"/>
                  <a:gd name="connsiteY146" fmla="*/ 1064762 h 1478186"/>
                  <a:gd name="connsiteX147" fmla="*/ 661599 w 1034979"/>
                  <a:gd name="connsiteY147" fmla="*/ 1062857 h 1478186"/>
                  <a:gd name="connsiteX148" fmla="*/ 671124 w 1034979"/>
                  <a:gd name="connsiteY148" fmla="*/ 1051427 h 1478186"/>
                  <a:gd name="connsiteX149" fmla="*/ 724464 w 1034979"/>
                  <a:gd name="connsiteY149" fmla="*/ 1043807 h 1478186"/>
                  <a:gd name="connsiteX150" fmla="*/ 842574 w 1034979"/>
                  <a:gd name="connsiteY150" fmla="*/ 1045712 h 1478186"/>
                  <a:gd name="connsiteX151" fmla="*/ 871149 w 1034979"/>
                  <a:gd name="connsiteY151" fmla="*/ 1047617 h 1478186"/>
                  <a:gd name="connsiteX152" fmla="*/ 899724 w 1034979"/>
                  <a:gd name="connsiteY152" fmla="*/ 1053332 h 1478186"/>
                  <a:gd name="connsiteX153" fmla="*/ 922584 w 1034979"/>
                  <a:gd name="connsiteY153" fmla="*/ 1057142 h 1478186"/>
                  <a:gd name="connsiteX154" fmla="*/ 951159 w 1034979"/>
                  <a:gd name="connsiteY154" fmla="*/ 1062857 h 1478186"/>
                  <a:gd name="connsiteX155" fmla="*/ 956874 w 1034979"/>
                  <a:gd name="connsiteY155" fmla="*/ 1062857 h 1478186"/>
                  <a:gd name="connsiteX156" fmla="*/ 1002594 w 1034979"/>
                  <a:gd name="connsiteY156" fmla="*/ 1060952 h 1478186"/>
                  <a:gd name="connsiteX157" fmla="*/ 1031169 w 1034979"/>
                  <a:gd name="connsiteY157" fmla="*/ 1053332 h 1478186"/>
                  <a:gd name="connsiteX158" fmla="*/ 1034979 w 1034979"/>
                  <a:gd name="connsiteY158" fmla="*/ 1047617 h 1478186"/>
                  <a:gd name="connsiteX159" fmla="*/ 1033074 w 1034979"/>
                  <a:gd name="connsiteY159" fmla="*/ 1028567 h 1478186"/>
                  <a:gd name="connsiteX160" fmla="*/ 1027359 w 1034979"/>
                  <a:gd name="connsiteY160" fmla="*/ 1024757 h 1478186"/>
                  <a:gd name="connsiteX161" fmla="*/ 1012119 w 1034979"/>
                  <a:gd name="connsiteY161" fmla="*/ 1022852 h 1478186"/>
                  <a:gd name="connsiteX162" fmla="*/ 1006404 w 1034979"/>
                  <a:gd name="connsiteY162" fmla="*/ 1020947 h 1478186"/>
                  <a:gd name="connsiteX163" fmla="*/ 998784 w 1034979"/>
                  <a:gd name="connsiteY163" fmla="*/ 1019042 h 1478186"/>
                  <a:gd name="connsiteX164" fmla="*/ 987354 w 1034979"/>
                  <a:gd name="connsiteY164" fmla="*/ 1011422 h 1478186"/>
                  <a:gd name="connsiteX165" fmla="*/ 975924 w 1034979"/>
                  <a:gd name="connsiteY165" fmla="*/ 1007612 h 1478186"/>
                  <a:gd name="connsiteX166" fmla="*/ 970209 w 1034979"/>
                  <a:gd name="connsiteY166" fmla="*/ 1005707 h 1478186"/>
                  <a:gd name="connsiteX167" fmla="*/ 962589 w 1034979"/>
                  <a:gd name="connsiteY167" fmla="*/ 1003802 h 1478186"/>
                  <a:gd name="connsiteX168" fmla="*/ 956874 w 1034979"/>
                  <a:gd name="connsiteY168" fmla="*/ 1001897 h 1478186"/>
                  <a:gd name="connsiteX169" fmla="*/ 935919 w 1034979"/>
                  <a:gd name="connsiteY169" fmla="*/ 996182 h 1478186"/>
                  <a:gd name="connsiteX170" fmla="*/ 930204 w 1034979"/>
                  <a:gd name="connsiteY170" fmla="*/ 994277 h 1478186"/>
                  <a:gd name="connsiteX171" fmla="*/ 825429 w 1034979"/>
                  <a:gd name="connsiteY171" fmla="*/ 996182 h 1478186"/>
                  <a:gd name="connsiteX172" fmla="*/ 819714 w 1034979"/>
                  <a:gd name="connsiteY172" fmla="*/ 998087 h 1478186"/>
                  <a:gd name="connsiteX173" fmla="*/ 730179 w 1034979"/>
                  <a:gd name="connsiteY173" fmla="*/ 999992 h 1478186"/>
                  <a:gd name="connsiteX174" fmla="*/ 716844 w 1034979"/>
                  <a:gd name="connsiteY174" fmla="*/ 1003802 h 1478186"/>
                  <a:gd name="connsiteX175" fmla="*/ 695889 w 1034979"/>
                  <a:gd name="connsiteY175" fmla="*/ 1005707 h 1478186"/>
                  <a:gd name="connsiteX176" fmla="*/ 669219 w 1034979"/>
                  <a:gd name="connsiteY176" fmla="*/ 1007612 h 1478186"/>
                  <a:gd name="connsiteX177" fmla="*/ 669219 w 1034979"/>
                  <a:gd name="connsiteY177" fmla="*/ 1007612 h 1478186"/>
                  <a:gd name="connsiteX178" fmla="*/ 646359 w 1034979"/>
                  <a:gd name="connsiteY178" fmla="*/ 1011422 h 1478186"/>
                  <a:gd name="connsiteX179" fmla="*/ 642549 w 1034979"/>
                  <a:gd name="connsiteY179" fmla="*/ 999992 h 1478186"/>
                  <a:gd name="connsiteX180" fmla="*/ 640644 w 1034979"/>
                  <a:gd name="connsiteY180" fmla="*/ 994277 h 1478186"/>
                  <a:gd name="connsiteX181" fmla="*/ 642549 w 1034979"/>
                  <a:gd name="connsiteY181" fmla="*/ 977132 h 1478186"/>
                  <a:gd name="connsiteX182" fmla="*/ 644454 w 1034979"/>
                  <a:gd name="connsiteY182" fmla="*/ 971417 h 1478186"/>
                  <a:gd name="connsiteX183" fmla="*/ 661599 w 1034979"/>
                  <a:gd name="connsiteY183" fmla="*/ 961892 h 1478186"/>
                  <a:gd name="connsiteX184" fmla="*/ 673029 w 1034979"/>
                  <a:gd name="connsiteY184" fmla="*/ 954272 h 1478186"/>
                  <a:gd name="connsiteX185" fmla="*/ 674934 w 1034979"/>
                  <a:gd name="connsiteY185" fmla="*/ 948557 h 1478186"/>
                  <a:gd name="connsiteX186" fmla="*/ 680649 w 1034979"/>
                  <a:gd name="connsiteY186" fmla="*/ 946652 h 1478186"/>
                  <a:gd name="connsiteX187" fmla="*/ 686364 w 1034979"/>
                  <a:gd name="connsiteY187" fmla="*/ 942842 h 1478186"/>
                  <a:gd name="connsiteX188" fmla="*/ 695889 w 1034979"/>
                  <a:gd name="connsiteY188" fmla="*/ 933317 h 1478186"/>
                  <a:gd name="connsiteX189" fmla="*/ 705414 w 1034979"/>
                  <a:gd name="connsiteY189" fmla="*/ 921887 h 1478186"/>
                  <a:gd name="connsiteX190" fmla="*/ 716844 w 1034979"/>
                  <a:gd name="connsiteY190" fmla="*/ 914267 h 1478186"/>
                  <a:gd name="connsiteX191" fmla="*/ 732084 w 1034979"/>
                  <a:gd name="connsiteY191" fmla="*/ 900932 h 1478186"/>
                  <a:gd name="connsiteX192" fmla="*/ 741609 w 1034979"/>
                  <a:gd name="connsiteY192" fmla="*/ 889502 h 1478186"/>
                  <a:gd name="connsiteX193" fmla="*/ 753039 w 1034979"/>
                  <a:gd name="connsiteY193" fmla="*/ 879977 h 1478186"/>
                  <a:gd name="connsiteX194" fmla="*/ 758754 w 1034979"/>
                  <a:gd name="connsiteY194" fmla="*/ 868547 h 1478186"/>
                  <a:gd name="connsiteX195" fmla="*/ 760659 w 1034979"/>
                  <a:gd name="connsiteY195" fmla="*/ 862832 h 1478186"/>
                  <a:gd name="connsiteX196" fmla="*/ 766374 w 1034979"/>
                  <a:gd name="connsiteY196" fmla="*/ 851402 h 1478186"/>
                  <a:gd name="connsiteX197" fmla="*/ 764469 w 1034979"/>
                  <a:gd name="connsiteY197" fmla="*/ 836162 h 1478186"/>
                  <a:gd name="connsiteX198" fmla="*/ 758754 w 1034979"/>
                  <a:gd name="connsiteY198" fmla="*/ 834257 h 1478186"/>
                  <a:gd name="connsiteX199" fmla="*/ 737799 w 1034979"/>
                  <a:gd name="connsiteY199" fmla="*/ 836162 h 1478186"/>
                  <a:gd name="connsiteX200" fmla="*/ 732084 w 1034979"/>
                  <a:gd name="connsiteY200" fmla="*/ 839972 h 1478186"/>
                  <a:gd name="connsiteX201" fmla="*/ 720654 w 1034979"/>
                  <a:gd name="connsiteY201" fmla="*/ 843782 h 1478186"/>
                  <a:gd name="connsiteX202" fmla="*/ 716844 w 1034979"/>
                  <a:gd name="connsiteY202" fmla="*/ 849497 h 1478186"/>
                  <a:gd name="connsiteX203" fmla="*/ 711129 w 1034979"/>
                  <a:gd name="connsiteY203" fmla="*/ 851402 h 1478186"/>
                  <a:gd name="connsiteX204" fmla="*/ 705414 w 1034979"/>
                  <a:gd name="connsiteY204" fmla="*/ 855212 h 1478186"/>
                  <a:gd name="connsiteX205" fmla="*/ 699699 w 1034979"/>
                  <a:gd name="connsiteY205" fmla="*/ 860927 h 1478186"/>
                  <a:gd name="connsiteX206" fmla="*/ 692079 w 1034979"/>
                  <a:gd name="connsiteY206" fmla="*/ 864737 h 1478186"/>
                  <a:gd name="connsiteX207" fmla="*/ 650169 w 1034979"/>
                  <a:gd name="connsiteY207" fmla="*/ 893312 h 1478186"/>
                  <a:gd name="connsiteX208" fmla="*/ 636834 w 1034979"/>
                  <a:gd name="connsiteY208" fmla="*/ 904742 h 1478186"/>
                  <a:gd name="connsiteX209" fmla="*/ 627309 w 1034979"/>
                  <a:gd name="connsiteY209" fmla="*/ 921887 h 1478186"/>
                  <a:gd name="connsiteX210" fmla="*/ 602544 w 1034979"/>
                  <a:gd name="connsiteY210" fmla="*/ 927602 h 1478186"/>
                  <a:gd name="connsiteX211" fmla="*/ 589209 w 1034979"/>
                  <a:gd name="connsiteY211" fmla="*/ 931412 h 1478186"/>
                  <a:gd name="connsiteX212" fmla="*/ 573969 w 1034979"/>
                  <a:gd name="connsiteY212" fmla="*/ 929507 h 1478186"/>
                  <a:gd name="connsiteX213" fmla="*/ 562539 w 1034979"/>
                  <a:gd name="connsiteY213" fmla="*/ 925697 h 1478186"/>
                  <a:gd name="connsiteX214" fmla="*/ 551109 w 1034979"/>
                  <a:gd name="connsiteY214" fmla="*/ 921887 h 1478186"/>
                  <a:gd name="connsiteX215" fmla="*/ 539679 w 1034979"/>
                  <a:gd name="connsiteY215" fmla="*/ 918077 h 1478186"/>
                  <a:gd name="connsiteX216" fmla="*/ 533964 w 1034979"/>
                  <a:gd name="connsiteY216" fmla="*/ 916172 h 1478186"/>
                  <a:gd name="connsiteX217" fmla="*/ 528249 w 1034979"/>
                  <a:gd name="connsiteY217" fmla="*/ 912362 h 1478186"/>
                  <a:gd name="connsiteX218" fmla="*/ 516819 w 1034979"/>
                  <a:gd name="connsiteY218" fmla="*/ 906647 h 1478186"/>
                  <a:gd name="connsiteX219" fmla="*/ 509199 w 1034979"/>
                  <a:gd name="connsiteY219" fmla="*/ 895217 h 1478186"/>
                  <a:gd name="connsiteX220" fmla="*/ 505389 w 1034979"/>
                  <a:gd name="connsiteY220" fmla="*/ 874262 h 1478186"/>
                  <a:gd name="connsiteX221" fmla="*/ 507294 w 1034979"/>
                  <a:gd name="connsiteY221" fmla="*/ 809492 h 1478186"/>
                  <a:gd name="connsiteX222" fmla="*/ 513009 w 1034979"/>
                  <a:gd name="connsiteY222" fmla="*/ 796157 h 1478186"/>
                  <a:gd name="connsiteX223" fmla="*/ 503484 w 1034979"/>
                  <a:gd name="connsiteY223" fmla="*/ 319907 h 1478186"/>
                  <a:gd name="connsiteX224" fmla="*/ 490149 w 1034979"/>
                  <a:gd name="connsiteY224" fmla="*/ 1772 h 1478186"/>
                  <a:gd name="connsiteX225" fmla="*/ 429189 w 1034979"/>
                  <a:gd name="connsiteY225" fmla="*/ 199892 h 1478186"/>
                  <a:gd name="connsiteX226" fmla="*/ 440619 w 1034979"/>
                  <a:gd name="connsiteY226" fmla="*/ 382772 h 1478186"/>
                  <a:gd name="connsiteX227" fmla="*/ 425379 w 1034979"/>
                  <a:gd name="connsiteY227" fmla="*/ 679952 h 1478186"/>
                  <a:gd name="connsiteX228" fmla="*/ 417759 w 1034979"/>
                  <a:gd name="connsiteY228" fmla="*/ 807587 h 1478186"/>
                  <a:gd name="connsiteX229" fmla="*/ 413949 w 1034979"/>
                  <a:gd name="connsiteY229" fmla="*/ 824732 h 1478186"/>
                  <a:gd name="connsiteX230" fmla="*/ 417759 w 1034979"/>
                  <a:gd name="connsiteY230" fmla="*/ 845687 h 1478186"/>
                  <a:gd name="connsiteX231" fmla="*/ 421569 w 1034979"/>
                  <a:gd name="connsiteY231" fmla="*/ 851402 h 1478186"/>
                  <a:gd name="connsiteX232" fmla="*/ 425379 w 1034979"/>
                  <a:gd name="connsiteY232" fmla="*/ 862832 h 1478186"/>
                  <a:gd name="connsiteX233" fmla="*/ 423474 w 1034979"/>
                  <a:gd name="connsiteY233" fmla="*/ 889502 h 1478186"/>
                  <a:gd name="connsiteX234" fmla="*/ 417759 w 1034979"/>
                  <a:gd name="connsiteY234" fmla="*/ 891407 h 1478186"/>
                  <a:gd name="connsiteX235" fmla="*/ 412044 w 1034979"/>
                  <a:gd name="connsiteY235" fmla="*/ 895217 h 1478186"/>
                  <a:gd name="connsiteX236" fmla="*/ 421569 w 1034979"/>
                  <a:gd name="connsiteY236" fmla="*/ 891407 h 1478186"/>
                  <a:gd name="connsiteX0" fmla="*/ 421569 w 1034979"/>
                  <a:gd name="connsiteY0" fmla="*/ 693445 h 1280224"/>
                  <a:gd name="connsiteX1" fmla="*/ 421569 w 1034979"/>
                  <a:gd name="connsiteY1" fmla="*/ 693445 h 1280224"/>
                  <a:gd name="connsiteX2" fmla="*/ 394899 w 1034979"/>
                  <a:gd name="connsiteY2" fmla="*/ 702970 h 1280224"/>
                  <a:gd name="connsiteX3" fmla="*/ 387279 w 1034979"/>
                  <a:gd name="connsiteY3" fmla="*/ 704875 h 1280224"/>
                  <a:gd name="connsiteX4" fmla="*/ 356799 w 1034979"/>
                  <a:gd name="connsiteY4" fmla="*/ 706780 h 1280224"/>
                  <a:gd name="connsiteX5" fmla="*/ 351084 w 1034979"/>
                  <a:gd name="connsiteY5" fmla="*/ 710590 h 1280224"/>
                  <a:gd name="connsiteX6" fmla="*/ 339654 w 1034979"/>
                  <a:gd name="connsiteY6" fmla="*/ 720115 h 1280224"/>
                  <a:gd name="connsiteX7" fmla="*/ 328224 w 1034979"/>
                  <a:gd name="connsiteY7" fmla="*/ 723925 h 1280224"/>
                  <a:gd name="connsiteX8" fmla="*/ 312984 w 1034979"/>
                  <a:gd name="connsiteY8" fmla="*/ 729640 h 1280224"/>
                  <a:gd name="connsiteX9" fmla="*/ 265359 w 1034979"/>
                  <a:gd name="connsiteY9" fmla="*/ 725830 h 1280224"/>
                  <a:gd name="connsiteX10" fmla="*/ 253929 w 1034979"/>
                  <a:gd name="connsiteY10" fmla="*/ 722020 h 1280224"/>
                  <a:gd name="connsiteX11" fmla="*/ 242499 w 1034979"/>
                  <a:gd name="connsiteY11" fmla="*/ 718210 h 1280224"/>
                  <a:gd name="connsiteX12" fmla="*/ 236784 w 1034979"/>
                  <a:gd name="connsiteY12" fmla="*/ 716305 h 1280224"/>
                  <a:gd name="connsiteX13" fmla="*/ 231069 w 1034979"/>
                  <a:gd name="connsiteY13" fmla="*/ 714400 h 1280224"/>
                  <a:gd name="connsiteX14" fmla="*/ 219639 w 1034979"/>
                  <a:gd name="connsiteY14" fmla="*/ 712495 h 1280224"/>
                  <a:gd name="connsiteX15" fmla="*/ 213924 w 1034979"/>
                  <a:gd name="connsiteY15" fmla="*/ 710590 h 1280224"/>
                  <a:gd name="connsiteX16" fmla="*/ 206304 w 1034979"/>
                  <a:gd name="connsiteY16" fmla="*/ 708685 h 1280224"/>
                  <a:gd name="connsiteX17" fmla="*/ 194874 w 1034979"/>
                  <a:gd name="connsiteY17" fmla="*/ 704875 h 1280224"/>
                  <a:gd name="connsiteX18" fmla="*/ 189159 w 1034979"/>
                  <a:gd name="connsiteY18" fmla="*/ 702970 h 1280224"/>
                  <a:gd name="connsiteX19" fmla="*/ 181539 w 1034979"/>
                  <a:gd name="connsiteY19" fmla="*/ 701065 h 1280224"/>
                  <a:gd name="connsiteX20" fmla="*/ 170109 w 1034979"/>
                  <a:gd name="connsiteY20" fmla="*/ 695350 h 1280224"/>
                  <a:gd name="connsiteX21" fmla="*/ 164394 w 1034979"/>
                  <a:gd name="connsiteY21" fmla="*/ 691540 h 1280224"/>
                  <a:gd name="connsiteX22" fmla="*/ 156774 w 1034979"/>
                  <a:gd name="connsiteY22" fmla="*/ 680110 h 1280224"/>
                  <a:gd name="connsiteX23" fmla="*/ 145344 w 1034979"/>
                  <a:gd name="connsiteY23" fmla="*/ 676300 h 1280224"/>
                  <a:gd name="connsiteX24" fmla="*/ 139629 w 1034979"/>
                  <a:gd name="connsiteY24" fmla="*/ 672490 h 1280224"/>
                  <a:gd name="connsiteX25" fmla="*/ 133914 w 1034979"/>
                  <a:gd name="connsiteY25" fmla="*/ 670585 h 1280224"/>
                  <a:gd name="connsiteX26" fmla="*/ 116769 w 1034979"/>
                  <a:gd name="connsiteY26" fmla="*/ 666775 h 1280224"/>
                  <a:gd name="connsiteX27" fmla="*/ 111054 w 1034979"/>
                  <a:gd name="connsiteY27" fmla="*/ 661060 h 1280224"/>
                  <a:gd name="connsiteX28" fmla="*/ 101529 w 1034979"/>
                  <a:gd name="connsiteY28" fmla="*/ 643915 h 1280224"/>
                  <a:gd name="connsiteX29" fmla="*/ 84384 w 1034979"/>
                  <a:gd name="connsiteY29" fmla="*/ 636295 h 1280224"/>
                  <a:gd name="connsiteX30" fmla="*/ 78669 w 1034979"/>
                  <a:gd name="connsiteY30" fmla="*/ 634390 h 1280224"/>
                  <a:gd name="connsiteX31" fmla="*/ 59619 w 1034979"/>
                  <a:gd name="connsiteY31" fmla="*/ 638200 h 1280224"/>
                  <a:gd name="connsiteX32" fmla="*/ 53904 w 1034979"/>
                  <a:gd name="connsiteY32" fmla="*/ 642010 h 1280224"/>
                  <a:gd name="connsiteX33" fmla="*/ 50094 w 1034979"/>
                  <a:gd name="connsiteY33" fmla="*/ 647725 h 1280224"/>
                  <a:gd name="connsiteX34" fmla="*/ 46284 w 1034979"/>
                  <a:gd name="connsiteY34" fmla="*/ 659155 h 1280224"/>
                  <a:gd name="connsiteX35" fmla="*/ 50094 w 1034979"/>
                  <a:gd name="connsiteY35" fmla="*/ 697255 h 1280224"/>
                  <a:gd name="connsiteX36" fmla="*/ 53904 w 1034979"/>
                  <a:gd name="connsiteY36" fmla="*/ 702970 h 1280224"/>
                  <a:gd name="connsiteX37" fmla="*/ 59619 w 1034979"/>
                  <a:gd name="connsiteY37" fmla="*/ 706780 h 1280224"/>
                  <a:gd name="connsiteX38" fmla="*/ 63429 w 1034979"/>
                  <a:gd name="connsiteY38" fmla="*/ 712495 h 1280224"/>
                  <a:gd name="connsiteX39" fmla="*/ 80574 w 1034979"/>
                  <a:gd name="connsiteY39" fmla="*/ 722020 h 1280224"/>
                  <a:gd name="connsiteX40" fmla="*/ 103434 w 1034979"/>
                  <a:gd name="connsiteY40" fmla="*/ 723925 h 1280224"/>
                  <a:gd name="connsiteX41" fmla="*/ 124389 w 1034979"/>
                  <a:gd name="connsiteY41" fmla="*/ 729640 h 1280224"/>
                  <a:gd name="connsiteX42" fmla="*/ 130104 w 1034979"/>
                  <a:gd name="connsiteY42" fmla="*/ 731545 h 1280224"/>
                  <a:gd name="connsiteX43" fmla="*/ 135819 w 1034979"/>
                  <a:gd name="connsiteY43" fmla="*/ 737260 h 1280224"/>
                  <a:gd name="connsiteX44" fmla="*/ 143439 w 1034979"/>
                  <a:gd name="connsiteY44" fmla="*/ 739165 h 1280224"/>
                  <a:gd name="connsiteX45" fmla="*/ 166299 w 1034979"/>
                  <a:gd name="connsiteY45" fmla="*/ 742975 h 1280224"/>
                  <a:gd name="connsiteX46" fmla="*/ 191064 w 1034979"/>
                  <a:gd name="connsiteY46" fmla="*/ 748690 h 1280224"/>
                  <a:gd name="connsiteX47" fmla="*/ 208209 w 1034979"/>
                  <a:gd name="connsiteY47" fmla="*/ 754405 h 1280224"/>
                  <a:gd name="connsiteX48" fmla="*/ 213924 w 1034979"/>
                  <a:gd name="connsiteY48" fmla="*/ 756310 h 1280224"/>
                  <a:gd name="connsiteX49" fmla="*/ 229164 w 1034979"/>
                  <a:gd name="connsiteY49" fmla="*/ 760120 h 1280224"/>
                  <a:gd name="connsiteX50" fmla="*/ 248214 w 1034979"/>
                  <a:gd name="connsiteY50" fmla="*/ 765835 h 1280224"/>
                  <a:gd name="connsiteX51" fmla="*/ 253929 w 1034979"/>
                  <a:gd name="connsiteY51" fmla="*/ 769645 h 1280224"/>
                  <a:gd name="connsiteX52" fmla="*/ 267264 w 1034979"/>
                  <a:gd name="connsiteY52" fmla="*/ 784885 h 1280224"/>
                  <a:gd name="connsiteX53" fmla="*/ 272979 w 1034979"/>
                  <a:gd name="connsiteY53" fmla="*/ 803935 h 1280224"/>
                  <a:gd name="connsiteX54" fmla="*/ 274884 w 1034979"/>
                  <a:gd name="connsiteY54" fmla="*/ 809650 h 1280224"/>
                  <a:gd name="connsiteX55" fmla="*/ 276789 w 1034979"/>
                  <a:gd name="connsiteY55" fmla="*/ 815365 h 1280224"/>
                  <a:gd name="connsiteX56" fmla="*/ 278694 w 1034979"/>
                  <a:gd name="connsiteY56" fmla="*/ 840130 h 1280224"/>
                  <a:gd name="connsiteX57" fmla="*/ 280599 w 1034979"/>
                  <a:gd name="connsiteY57" fmla="*/ 845845 h 1280224"/>
                  <a:gd name="connsiteX58" fmla="*/ 278694 w 1034979"/>
                  <a:gd name="connsiteY58" fmla="*/ 864895 h 1280224"/>
                  <a:gd name="connsiteX59" fmla="*/ 276789 w 1034979"/>
                  <a:gd name="connsiteY59" fmla="*/ 874420 h 1280224"/>
                  <a:gd name="connsiteX60" fmla="*/ 263454 w 1034979"/>
                  <a:gd name="connsiteY60" fmla="*/ 887755 h 1280224"/>
                  <a:gd name="connsiteX61" fmla="*/ 252024 w 1034979"/>
                  <a:gd name="connsiteY61" fmla="*/ 895375 h 1280224"/>
                  <a:gd name="connsiteX62" fmla="*/ 240594 w 1034979"/>
                  <a:gd name="connsiteY62" fmla="*/ 899185 h 1280224"/>
                  <a:gd name="connsiteX63" fmla="*/ 126294 w 1034979"/>
                  <a:gd name="connsiteY63" fmla="*/ 899185 h 1280224"/>
                  <a:gd name="connsiteX64" fmla="*/ 120579 w 1034979"/>
                  <a:gd name="connsiteY64" fmla="*/ 901090 h 1280224"/>
                  <a:gd name="connsiteX65" fmla="*/ 105339 w 1034979"/>
                  <a:gd name="connsiteY65" fmla="*/ 902995 h 1280224"/>
                  <a:gd name="connsiteX66" fmla="*/ 88194 w 1034979"/>
                  <a:gd name="connsiteY66" fmla="*/ 908710 h 1280224"/>
                  <a:gd name="connsiteX67" fmla="*/ 82479 w 1034979"/>
                  <a:gd name="connsiteY67" fmla="*/ 910615 h 1280224"/>
                  <a:gd name="connsiteX68" fmla="*/ 76764 w 1034979"/>
                  <a:gd name="connsiteY68" fmla="*/ 914425 h 1280224"/>
                  <a:gd name="connsiteX69" fmla="*/ 65334 w 1034979"/>
                  <a:gd name="connsiteY69" fmla="*/ 916330 h 1280224"/>
                  <a:gd name="connsiteX70" fmla="*/ 27234 w 1034979"/>
                  <a:gd name="connsiteY70" fmla="*/ 918235 h 1280224"/>
                  <a:gd name="connsiteX71" fmla="*/ 15804 w 1034979"/>
                  <a:gd name="connsiteY71" fmla="*/ 923950 h 1280224"/>
                  <a:gd name="connsiteX72" fmla="*/ 6279 w 1034979"/>
                  <a:gd name="connsiteY72" fmla="*/ 933475 h 1280224"/>
                  <a:gd name="connsiteX73" fmla="*/ 4374 w 1034979"/>
                  <a:gd name="connsiteY73" fmla="*/ 939190 h 1280224"/>
                  <a:gd name="connsiteX74" fmla="*/ 564 w 1034979"/>
                  <a:gd name="connsiteY74" fmla="*/ 944905 h 1280224"/>
                  <a:gd name="connsiteX75" fmla="*/ 6279 w 1034979"/>
                  <a:gd name="connsiteY75" fmla="*/ 977290 h 1280224"/>
                  <a:gd name="connsiteX76" fmla="*/ 11994 w 1034979"/>
                  <a:gd name="connsiteY76" fmla="*/ 981100 h 1280224"/>
                  <a:gd name="connsiteX77" fmla="*/ 17709 w 1034979"/>
                  <a:gd name="connsiteY77" fmla="*/ 983005 h 1280224"/>
                  <a:gd name="connsiteX78" fmla="*/ 145344 w 1034979"/>
                  <a:gd name="connsiteY78" fmla="*/ 981100 h 1280224"/>
                  <a:gd name="connsiteX79" fmla="*/ 152964 w 1034979"/>
                  <a:gd name="connsiteY79" fmla="*/ 979195 h 1280224"/>
                  <a:gd name="connsiteX80" fmla="*/ 303459 w 1034979"/>
                  <a:gd name="connsiteY80" fmla="*/ 973480 h 1280224"/>
                  <a:gd name="connsiteX81" fmla="*/ 318699 w 1034979"/>
                  <a:gd name="connsiteY81" fmla="*/ 981100 h 1280224"/>
                  <a:gd name="connsiteX82" fmla="*/ 330129 w 1034979"/>
                  <a:gd name="connsiteY82" fmla="*/ 986815 h 1280224"/>
                  <a:gd name="connsiteX83" fmla="*/ 333939 w 1034979"/>
                  <a:gd name="connsiteY83" fmla="*/ 992530 h 1280224"/>
                  <a:gd name="connsiteX84" fmla="*/ 339654 w 1034979"/>
                  <a:gd name="connsiteY84" fmla="*/ 994435 h 1280224"/>
                  <a:gd name="connsiteX85" fmla="*/ 351084 w 1034979"/>
                  <a:gd name="connsiteY85" fmla="*/ 1002055 h 1280224"/>
                  <a:gd name="connsiteX86" fmla="*/ 356799 w 1034979"/>
                  <a:gd name="connsiteY86" fmla="*/ 1005865 h 1280224"/>
                  <a:gd name="connsiteX87" fmla="*/ 360609 w 1034979"/>
                  <a:gd name="connsiteY87" fmla="*/ 1011580 h 1280224"/>
                  <a:gd name="connsiteX88" fmla="*/ 366324 w 1034979"/>
                  <a:gd name="connsiteY88" fmla="*/ 1023010 h 1280224"/>
                  <a:gd name="connsiteX89" fmla="*/ 362514 w 1034979"/>
                  <a:gd name="connsiteY89" fmla="*/ 1049680 h 1280224"/>
                  <a:gd name="connsiteX90" fmla="*/ 358704 w 1034979"/>
                  <a:gd name="connsiteY90" fmla="*/ 1055395 h 1280224"/>
                  <a:gd name="connsiteX91" fmla="*/ 356799 w 1034979"/>
                  <a:gd name="connsiteY91" fmla="*/ 1061110 h 1280224"/>
                  <a:gd name="connsiteX92" fmla="*/ 352989 w 1034979"/>
                  <a:gd name="connsiteY92" fmla="*/ 1066825 h 1280224"/>
                  <a:gd name="connsiteX93" fmla="*/ 351084 w 1034979"/>
                  <a:gd name="connsiteY93" fmla="*/ 1072540 h 1280224"/>
                  <a:gd name="connsiteX94" fmla="*/ 347274 w 1034979"/>
                  <a:gd name="connsiteY94" fmla="*/ 1078255 h 1280224"/>
                  <a:gd name="connsiteX95" fmla="*/ 330129 w 1034979"/>
                  <a:gd name="connsiteY95" fmla="*/ 1144930 h 1280224"/>
                  <a:gd name="connsiteX96" fmla="*/ 328224 w 1034979"/>
                  <a:gd name="connsiteY96" fmla="*/ 1196365 h 1280224"/>
                  <a:gd name="connsiteX97" fmla="*/ 330129 w 1034979"/>
                  <a:gd name="connsiteY97" fmla="*/ 1221130 h 1280224"/>
                  <a:gd name="connsiteX98" fmla="*/ 332034 w 1034979"/>
                  <a:gd name="connsiteY98" fmla="*/ 1226845 h 1280224"/>
                  <a:gd name="connsiteX99" fmla="*/ 335844 w 1034979"/>
                  <a:gd name="connsiteY99" fmla="*/ 1230655 h 1280224"/>
                  <a:gd name="connsiteX100" fmla="*/ 364419 w 1034979"/>
                  <a:gd name="connsiteY100" fmla="*/ 1276375 h 1280224"/>
                  <a:gd name="connsiteX101" fmla="*/ 387279 w 1034979"/>
                  <a:gd name="connsiteY101" fmla="*/ 1278280 h 1280224"/>
                  <a:gd name="connsiteX102" fmla="*/ 392994 w 1034979"/>
                  <a:gd name="connsiteY102" fmla="*/ 1272565 h 1280224"/>
                  <a:gd name="connsiteX103" fmla="*/ 394899 w 1034979"/>
                  <a:gd name="connsiteY103" fmla="*/ 1261135 h 1280224"/>
                  <a:gd name="connsiteX104" fmla="*/ 396804 w 1034979"/>
                  <a:gd name="connsiteY104" fmla="*/ 1255420 h 1280224"/>
                  <a:gd name="connsiteX105" fmla="*/ 398709 w 1034979"/>
                  <a:gd name="connsiteY105" fmla="*/ 1238275 h 1280224"/>
                  <a:gd name="connsiteX106" fmla="*/ 400614 w 1034979"/>
                  <a:gd name="connsiteY106" fmla="*/ 1224940 h 1280224"/>
                  <a:gd name="connsiteX107" fmla="*/ 404424 w 1034979"/>
                  <a:gd name="connsiteY107" fmla="*/ 1167790 h 1280224"/>
                  <a:gd name="connsiteX108" fmla="*/ 410139 w 1034979"/>
                  <a:gd name="connsiteY108" fmla="*/ 1156360 h 1280224"/>
                  <a:gd name="connsiteX109" fmla="*/ 413949 w 1034979"/>
                  <a:gd name="connsiteY109" fmla="*/ 1143025 h 1280224"/>
                  <a:gd name="connsiteX110" fmla="*/ 415854 w 1034979"/>
                  <a:gd name="connsiteY110" fmla="*/ 1137310 h 1280224"/>
                  <a:gd name="connsiteX111" fmla="*/ 417759 w 1034979"/>
                  <a:gd name="connsiteY111" fmla="*/ 1123975 h 1280224"/>
                  <a:gd name="connsiteX112" fmla="*/ 421569 w 1034979"/>
                  <a:gd name="connsiteY112" fmla="*/ 1112545 h 1280224"/>
                  <a:gd name="connsiteX113" fmla="*/ 427284 w 1034979"/>
                  <a:gd name="connsiteY113" fmla="*/ 1099210 h 1280224"/>
                  <a:gd name="connsiteX114" fmla="*/ 436809 w 1034979"/>
                  <a:gd name="connsiteY114" fmla="*/ 1087780 h 1280224"/>
                  <a:gd name="connsiteX115" fmla="*/ 450144 w 1034979"/>
                  <a:gd name="connsiteY115" fmla="*/ 1072540 h 1280224"/>
                  <a:gd name="connsiteX116" fmla="*/ 457764 w 1034979"/>
                  <a:gd name="connsiteY116" fmla="*/ 1061110 h 1280224"/>
                  <a:gd name="connsiteX117" fmla="*/ 461574 w 1034979"/>
                  <a:gd name="connsiteY117" fmla="*/ 1049680 h 1280224"/>
                  <a:gd name="connsiteX118" fmla="*/ 465384 w 1034979"/>
                  <a:gd name="connsiteY118" fmla="*/ 1034440 h 1280224"/>
                  <a:gd name="connsiteX119" fmla="*/ 467289 w 1034979"/>
                  <a:gd name="connsiteY119" fmla="*/ 1028725 h 1280224"/>
                  <a:gd name="connsiteX120" fmla="*/ 507294 w 1034979"/>
                  <a:gd name="connsiteY120" fmla="*/ 1023010 h 1280224"/>
                  <a:gd name="connsiteX121" fmla="*/ 535869 w 1034979"/>
                  <a:gd name="connsiteY121" fmla="*/ 1013485 h 1280224"/>
                  <a:gd name="connsiteX122" fmla="*/ 541584 w 1034979"/>
                  <a:gd name="connsiteY122" fmla="*/ 1011580 h 1280224"/>
                  <a:gd name="connsiteX123" fmla="*/ 547299 w 1034979"/>
                  <a:gd name="connsiteY123" fmla="*/ 1009675 h 1280224"/>
                  <a:gd name="connsiteX124" fmla="*/ 554919 w 1034979"/>
                  <a:gd name="connsiteY124" fmla="*/ 1007770 h 1280224"/>
                  <a:gd name="connsiteX125" fmla="*/ 573969 w 1034979"/>
                  <a:gd name="connsiteY125" fmla="*/ 1000150 h 1280224"/>
                  <a:gd name="connsiteX126" fmla="*/ 585399 w 1034979"/>
                  <a:gd name="connsiteY126" fmla="*/ 996340 h 1280224"/>
                  <a:gd name="connsiteX127" fmla="*/ 720654 w 1034979"/>
                  <a:gd name="connsiteY127" fmla="*/ 1080160 h 1280224"/>
                  <a:gd name="connsiteX128" fmla="*/ 733989 w 1034979"/>
                  <a:gd name="connsiteY128" fmla="*/ 1089685 h 1280224"/>
                  <a:gd name="connsiteX129" fmla="*/ 743514 w 1034979"/>
                  <a:gd name="connsiteY129" fmla="*/ 1091590 h 1280224"/>
                  <a:gd name="connsiteX130" fmla="*/ 749229 w 1034979"/>
                  <a:gd name="connsiteY130" fmla="*/ 1093495 h 1280224"/>
                  <a:gd name="connsiteX131" fmla="*/ 762564 w 1034979"/>
                  <a:gd name="connsiteY131" fmla="*/ 1099210 h 1280224"/>
                  <a:gd name="connsiteX132" fmla="*/ 777804 w 1034979"/>
                  <a:gd name="connsiteY132" fmla="*/ 1097305 h 1280224"/>
                  <a:gd name="connsiteX133" fmla="*/ 789234 w 1034979"/>
                  <a:gd name="connsiteY133" fmla="*/ 1091590 h 1280224"/>
                  <a:gd name="connsiteX134" fmla="*/ 794949 w 1034979"/>
                  <a:gd name="connsiteY134" fmla="*/ 1089685 h 1280224"/>
                  <a:gd name="connsiteX135" fmla="*/ 802569 w 1034979"/>
                  <a:gd name="connsiteY135" fmla="*/ 1072540 h 1280224"/>
                  <a:gd name="connsiteX136" fmla="*/ 800664 w 1034979"/>
                  <a:gd name="connsiteY136" fmla="*/ 1047775 h 1280224"/>
                  <a:gd name="connsiteX137" fmla="*/ 798759 w 1034979"/>
                  <a:gd name="connsiteY137" fmla="*/ 1042060 h 1280224"/>
                  <a:gd name="connsiteX138" fmla="*/ 796854 w 1034979"/>
                  <a:gd name="connsiteY138" fmla="*/ 1034440 h 1280224"/>
                  <a:gd name="connsiteX139" fmla="*/ 783519 w 1034979"/>
                  <a:gd name="connsiteY139" fmla="*/ 1017295 h 1280224"/>
                  <a:gd name="connsiteX140" fmla="*/ 773994 w 1034979"/>
                  <a:gd name="connsiteY140" fmla="*/ 1011580 h 1280224"/>
                  <a:gd name="connsiteX141" fmla="*/ 648264 w 1034979"/>
                  <a:gd name="connsiteY141" fmla="*/ 920140 h 1280224"/>
                  <a:gd name="connsiteX142" fmla="*/ 644454 w 1034979"/>
                  <a:gd name="connsiteY142" fmla="*/ 902995 h 1280224"/>
                  <a:gd name="connsiteX143" fmla="*/ 646359 w 1034979"/>
                  <a:gd name="connsiteY143" fmla="*/ 895375 h 1280224"/>
                  <a:gd name="connsiteX144" fmla="*/ 650169 w 1034979"/>
                  <a:gd name="connsiteY144" fmla="*/ 878230 h 1280224"/>
                  <a:gd name="connsiteX145" fmla="*/ 653979 w 1034979"/>
                  <a:gd name="connsiteY145" fmla="*/ 872515 h 1280224"/>
                  <a:gd name="connsiteX146" fmla="*/ 655884 w 1034979"/>
                  <a:gd name="connsiteY146" fmla="*/ 866800 h 1280224"/>
                  <a:gd name="connsiteX147" fmla="*/ 661599 w 1034979"/>
                  <a:gd name="connsiteY147" fmla="*/ 864895 h 1280224"/>
                  <a:gd name="connsiteX148" fmla="*/ 671124 w 1034979"/>
                  <a:gd name="connsiteY148" fmla="*/ 853465 h 1280224"/>
                  <a:gd name="connsiteX149" fmla="*/ 724464 w 1034979"/>
                  <a:gd name="connsiteY149" fmla="*/ 845845 h 1280224"/>
                  <a:gd name="connsiteX150" fmla="*/ 842574 w 1034979"/>
                  <a:gd name="connsiteY150" fmla="*/ 847750 h 1280224"/>
                  <a:gd name="connsiteX151" fmla="*/ 871149 w 1034979"/>
                  <a:gd name="connsiteY151" fmla="*/ 849655 h 1280224"/>
                  <a:gd name="connsiteX152" fmla="*/ 899724 w 1034979"/>
                  <a:gd name="connsiteY152" fmla="*/ 855370 h 1280224"/>
                  <a:gd name="connsiteX153" fmla="*/ 922584 w 1034979"/>
                  <a:gd name="connsiteY153" fmla="*/ 859180 h 1280224"/>
                  <a:gd name="connsiteX154" fmla="*/ 951159 w 1034979"/>
                  <a:gd name="connsiteY154" fmla="*/ 864895 h 1280224"/>
                  <a:gd name="connsiteX155" fmla="*/ 956874 w 1034979"/>
                  <a:gd name="connsiteY155" fmla="*/ 864895 h 1280224"/>
                  <a:gd name="connsiteX156" fmla="*/ 1002594 w 1034979"/>
                  <a:gd name="connsiteY156" fmla="*/ 862990 h 1280224"/>
                  <a:gd name="connsiteX157" fmla="*/ 1031169 w 1034979"/>
                  <a:gd name="connsiteY157" fmla="*/ 855370 h 1280224"/>
                  <a:gd name="connsiteX158" fmla="*/ 1034979 w 1034979"/>
                  <a:gd name="connsiteY158" fmla="*/ 849655 h 1280224"/>
                  <a:gd name="connsiteX159" fmla="*/ 1033074 w 1034979"/>
                  <a:gd name="connsiteY159" fmla="*/ 830605 h 1280224"/>
                  <a:gd name="connsiteX160" fmla="*/ 1027359 w 1034979"/>
                  <a:gd name="connsiteY160" fmla="*/ 826795 h 1280224"/>
                  <a:gd name="connsiteX161" fmla="*/ 1012119 w 1034979"/>
                  <a:gd name="connsiteY161" fmla="*/ 824890 h 1280224"/>
                  <a:gd name="connsiteX162" fmla="*/ 1006404 w 1034979"/>
                  <a:gd name="connsiteY162" fmla="*/ 822985 h 1280224"/>
                  <a:gd name="connsiteX163" fmla="*/ 998784 w 1034979"/>
                  <a:gd name="connsiteY163" fmla="*/ 821080 h 1280224"/>
                  <a:gd name="connsiteX164" fmla="*/ 987354 w 1034979"/>
                  <a:gd name="connsiteY164" fmla="*/ 813460 h 1280224"/>
                  <a:gd name="connsiteX165" fmla="*/ 975924 w 1034979"/>
                  <a:gd name="connsiteY165" fmla="*/ 809650 h 1280224"/>
                  <a:gd name="connsiteX166" fmla="*/ 970209 w 1034979"/>
                  <a:gd name="connsiteY166" fmla="*/ 807745 h 1280224"/>
                  <a:gd name="connsiteX167" fmla="*/ 962589 w 1034979"/>
                  <a:gd name="connsiteY167" fmla="*/ 805840 h 1280224"/>
                  <a:gd name="connsiteX168" fmla="*/ 956874 w 1034979"/>
                  <a:gd name="connsiteY168" fmla="*/ 803935 h 1280224"/>
                  <a:gd name="connsiteX169" fmla="*/ 935919 w 1034979"/>
                  <a:gd name="connsiteY169" fmla="*/ 798220 h 1280224"/>
                  <a:gd name="connsiteX170" fmla="*/ 930204 w 1034979"/>
                  <a:gd name="connsiteY170" fmla="*/ 796315 h 1280224"/>
                  <a:gd name="connsiteX171" fmla="*/ 825429 w 1034979"/>
                  <a:gd name="connsiteY171" fmla="*/ 798220 h 1280224"/>
                  <a:gd name="connsiteX172" fmla="*/ 819714 w 1034979"/>
                  <a:gd name="connsiteY172" fmla="*/ 800125 h 1280224"/>
                  <a:gd name="connsiteX173" fmla="*/ 730179 w 1034979"/>
                  <a:gd name="connsiteY173" fmla="*/ 802030 h 1280224"/>
                  <a:gd name="connsiteX174" fmla="*/ 716844 w 1034979"/>
                  <a:gd name="connsiteY174" fmla="*/ 805840 h 1280224"/>
                  <a:gd name="connsiteX175" fmla="*/ 695889 w 1034979"/>
                  <a:gd name="connsiteY175" fmla="*/ 807745 h 1280224"/>
                  <a:gd name="connsiteX176" fmla="*/ 669219 w 1034979"/>
                  <a:gd name="connsiteY176" fmla="*/ 809650 h 1280224"/>
                  <a:gd name="connsiteX177" fmla="*/ 669219 w 1034979"/>
                  <a:gd name="connsiteY177" fmla="*/ 809650 h 1280224"/>
                  <a:gd name="connsiteX178" fmla="*/ 646359 w 1034979"/>
                  <a:gd name="connsiteY178" fmla="*/ 813460 h 1280224"/>
                  <a:gd name="connsiteX179" fmla="*/ 642549 w 1034979"/>
                  <a:gd name="connsiteY179" fmla="*/ 802030 h 1280224"/>
                  <a:gd name="connsiteX180" fmla="*/ 640644 w 1034979"/>
                  <a:gd name="connsiteY180" fmla="*/ 796315 h 1280224"/>
                  <a:gd name="connsiteX181" fmla="*/ 642549 w 1034979"/>
                  <a:gd name="connsiteY181" fmla="*/ 779170 h 1280224"/>
                  <a:gd name="connsiteX182" fmla="*/ 644454 w 1034979"/>
                  <a:gd name="connsiteY182" fmla="*/ 773455 h 1280224"/>
                  <a:gd name="connsiteX183" fmla="*/ 661599 w 1034979"/>
                  <a:gd name="connsiteY183" fmla="*/ 763930 h 1280224"/>
                  <a:gd name="connsiteX184" fmla="*/ 673029 w 1034979"/>
                  <a:gd name="connsiteY184" fmla="*/ 756310 h 1280224"/>
                  <a:gd name="connsiteX185" fmla="*/ 674934 w 1034979"/>
                  <a:gd name="connsiteY185" fmla="*/ 750595 h 1280224"/>
                  <a:gd name="connsiteX186" fmla="*/ 680649 w 1034979"/>
                  <a:gd name="connsiteY186" fmla="*/ 748690 h 1280224"/>
                  <a:gd name="connsiteX187" fmla="*/ 686364 w 1034979"/>
                  <a:gd name="connsiteY187" fmla="*/ 744880 h 1280224"/>
                  <a:gd name="connsiteX188" fmla="*/ 695889 w 1034979"/>
                  <a:gd name="connsiteY188" fmla="*/ 735355 h 1280224"/>
                  <a:gd name="connsiteX189" fmla="*/ 705414 w 1034979"/>
                  <a:gd name="connsiteY189" fmla="*/ 723925 h 1280224"/>
                  <a:gd name="connsiteX190" fmla="*/ 716844 w 1034979"/>
                  <a:gd name="connsiteY190" fmla="*/ 716305 h 1280224"/>
                  <a:gd name="connsiteX191" fmla="*/ 732084 w 1034979"/>
                  <a:gd name="connsiteY191" fmla="*/ 702970 h 1280224"/>
                  <a:gd name="connsiteX192" fmla="*/ 741609 w 1034979"/>
                  <a:gd name="connsiteY192" fmla="*/ 691540 h 1280224"/>
                  <a:gd name="connsiteX193" fmla="*/ 753039 w 1034979"/>
                  <a:gd name="connsiteY193" fmla="*/ 682015 h 1280224"/>
                  <a:gd name="connsiteX194" fmla="*/ 758754 w 1034979"/>
                  <a:gd name="connsiteY194" fmla="*/ 670585 h 1280224"/>
                  <a:gd name="connsiteX195" fmla="*/ 760659 w 1034979"/>
                  <a:gd name="connsiteY195" fmla="*/ 664870 h 1280224"/>
                  <a:gd name="connsiteX196" fmla="*/ 766374 w 1034979"/>
                  <a:gd name="connsiteY196" fmla="*/ 653440 h 1280224"/>
                  <a:gd name="connsiteX197" fmla="*/ 764469 w 1034979"/>
                  <a:gd name="connsiteY197" fmla="*/ 638200 h 1280224"/>
                  <a:gd name="connsiteX198" fmla="*/ 758754 w 1034979"/>
                  <a:gd name="connsiteY198" fmla="*/ 636295 h 1280224"/>
                  <a:gd name="connsiteX199" fmla="*/ 737799 w 1034979"/>
                  <a:gd name="connsiteY199" fmla="*/ 638200 h 1280224"/>
                  <a:gd name="connsiteX200" fmla="*/ 732084 w 1034979"/>
                  <a:gd name="connsiteY200" fmla="*/ 642010 h 1280224"/>
                  <a:gd name="connsiteX201" fmla="*/ 720654 w 1034979"/>
                  <a:gd name="connsiteY201" fmla="*/ 645820 h 1280224"/>
                  <a:gd name="connsiteX202" fmla="*/ 716844 w 1034979"/>
                  <a:gd name="connsiteY202" fmla="*/ 651535 h 1280224"/>
                  <a:gd name="connsiteX203" fmla="*/ 711129 w 1034979"/>
                  <a:gd name="connsiteY203" fmla="*/ 653440 h 1280224"/>
                  <a:gd name="connsiteX204" fmla="*/ 705414 w 1034979"/>
                  <a:gd name="connsiteY204" fmla="*/ 657250 h 1280224"/>
                  <a:gd name="connsiteX205" fmla="*/ 699699 w 1034979"/>
                  <a:gd name="connsiteY205" fmla="*/ 662965 h 1280224"/>
                  <a:gd name="connsiteX206" fmla="*/ 692079 w 1034979"/>
                  <a:gd name="connsiteY206" fmla="*/ 666775 h 1280224"/>
                  <a:gd name="connsiteX207" fmla="*/ 650169 w 1034979"/>
                  <a:gd name="connsiteY207" fmla="*/ 695350 h 1280224"/>
                  <a:gd name="connsiteX208" fmla="*/ 636834 w 1034979"/>
                  <a:gd name="connsiteY208" fmla="*/ 706780 h 1280224"/>
                  <a:gd name="connsiteX209" fmla="*/ 627309 w 1034979"/>
                  <a:gd name="connsiteY209" fmla="*/ 723925 h 1280224"/>
                  <a:gd name="connsiteX210" fmla="*/ 602544 w 1034979"/>
                  <a:gd name="connsiteY210" fmla="*/ 729640 h 1280224"/>
                  <a:gd name="connsiteX211" fmla="*/ 589209 w 1034979"/>
                  <a:gd name="connsiteY211" fmla="*/ 733450 h 1280224"/>
                  <a:gd name="connsiteX212" fmla="*/ 573969 w 1034979"/>
                  <a:gd name="connsiteY212" fmla="*/ 731545 h 1280224"/>
                  <a:gd name="connsiteX213" fmla="*/ 562539 w 1034979"/>
                  <a:gd name="connsiteY213" fmla="*/ 727735 h 1280224"/>
                  <a:gd name="connsiteX214" fmla="*/ 551109 w 1034979"/>
                  <a:gd name="connsiteY214" fmla="*/ 723925 h 1280224"/>
                  <a:gd name="connsiteX215" fmla="*/ 539679 w 1034979"/>
                  <a:gd name="connsiteY215" fmla="*/ 720115 h 1280224"/>
                  <a:gd name="connsiteX216" fmla="*/ 533964 w 1034979"/>
                  <a:gd name="connsiteY216" fmla="*/ 718210 h 1280224"/>
                  <a:gd name="connsiteX217" fmla="*/ 528249 w 1034979"/>
                  <a:gd name="connsiteY217" fmla="*/ 714400 h 1280224"/>
                  <a:gd name="connsiteX218" fmla="*/ 516819 w 1034979"/>
                  <a:gd name="connsiteY218" fmla="*/ 708685 h 1280224"/>
                  <a:gd name="connsiteX219" fmla="*/ 509199 w 1034979"/>
                  <a:gd name="connsiteY219" fmla="*/ 697255 h 1280224"/>
                  <a:gd name="connsiteX220" fmla="*/ 505389 w 1034979"/>
                  <a:gd name="connsiteY220" fmla="*/ 676300 h 1280224"/>
                  <a:gd name="connsiteX221" fmla="*/ 507294 w 1034979"/>
                  <a:gd name="connsiteY221" fmla="*/ 611530 h 1280224"/>
                  <a:gd name="connsiteX222" fmla="*/ 513009 w 1034979"/>
                  <a:gd name="connsiteY222" fmla="*/ 598195 h 1280224"/>
                  <a:gd name="connsiteX223" fmla="*/ 503484 w 1034979"/>
                  <a:gd name="connsiteY223" fmla="*/ 121945 h 1280224"/>
                  <a:gd name="connsiteX224" fmla="*/ 429189 w 1034979"/>
                  <a:gd name="connsiteY224" fmla="*/ 1930 h 1280224"/>
                  <a:gd name="connsiteX225" fmla="*/ 440619 w 1034979"/>
                  <a:gd name="connsiteY225" fmla="*/ 184810 h 1280224"/>
                  <a:gd name="connsiteX226" fmla="*/ 425379 w 1034979"/>
                  <a:gd name="connsiteY226" fmla="*/ 481990 h 1280224"/>
                  <a:gd name="connsiteX227" fmla="*/ 417759 w 1034979"/>
                  <a:gd name="connsiteY227" fmla="*/ 609625 h 1280224"/>
                  <a:gd name="connsiteX228" fmla="*/ 413949 w 1034979"/>
                  <a:gd name="connsiteY228" fmla="*/ 626770 h 1280224"/>
                  <a:gd name="connsiteX229" fmla="*/ 417759 w 1034979"/>
                  <a:gd name="connsiteY229" fmla="*/ 647725 h 1280224"/>
                  <a:gd name="connsiteX230" fmla="*/ 421569 w 1034979"/>
                  <a:gd name="connsiteY230" fmla="*/ 653440 h 1280224"/>
                  <a:gd name="connsiteX231" fmla="*/ 425379 w 1034979"/>
                  <a:gd name="connsiteY231" fmla="*/ 664870 h 1280224"/>
                  <a:gd name="connsiteX232" fmla="*/ 423474 w 1034979"/>
                  <a:gd name="connsiteY232" fmla="*/ 691540 h 1280224"/>
                  <a:gd name="connsiteX233" fmla="*/ 417759 w 1034979"/>
                  <a:gd name="connsiteY233" fmla="*/ 693445 h 1280224"/>
                  <a:gd name="connsiteX234" fmla="*/ 412044 w 1034979"/>
                  <a:gd name="connsiteY234" fmla="*/ 697255 h 1280224"/>
                  <a:gd name="connsiteX235" fmla="*/ 421569 w 1034979"/>
                  <a:gd name="connsiteY235" fmla="*/ 693445 h 1280224"/>
                  <a:gd name="connsiteX0" fmla="*/ 421569 w 1034979"/>
                  <a:gd name="connsiteY0" fmla="*/ 693445 h 1280224"/>
                  <a:gd name="connsiteX1" fmla="*/ 421569 w 1034979"/>
                  <a:gd name="connsiteY1" fmla="*/ 693445 h 1280224"/>
                  <a:gd name="connsiteX2" fmla="*/ 394899 w 1034979"/>
                  <a:gd name="connsiteY2" fmla="*/ 702970 h 1280224"/>
                  <a:gd name="connsiteX3" fmla="*/ 387279 w 1034979"/>
                  <a:gd name="connsiteY3" fmla="*/ 704875 h 1280224"/>
                  <a:gd name="connsiteX4" fmla="*/ 356799 w 1034979"/>
                  <a:gd name="connsiteY4" fmla="*/ 706780 h 1280224"/>
                  <a:gd name="connsiteX5" fmla="*/ 351084 w 1034979"/>
                  <a:gd name="connsiteY5" fmla="*/ 710590 h 1280224"/>
                  <a:gd name="connsiteX6" fmla="*/ 339654 w 1034979"/>
                  <a:gd name="connsiteY6" fmla="*/ 720115 h 1280224"/>
                  <a:gd name="connsiteX7" fmla="*/ 328224 w 1034979"/>
                  <a:gd name="connsiteY7" fmla="*/ 723925 h 1280224"/>
                  <a:gd name="connsiteX8" fmla="*/ 312984 w 1034979"/>
                  <a:gd name="connsiteY8" fmla="*/ 729640 h 1280224"/>
                  <a:gd name="connsiteX9" fmla="*/ 265359 w 1034979"/>
                  <a:gd name="connsiteY9" fmla="*/ 725830 h 1280224"/>
                  <a:gd name="connsiteX10" fmla="*/ 253929 w 1034979"/>
                  <a:gd name="connsiteY10" fmla="*/ 722020 h 1280224"/>
                  <a:gd name="connsiteX11" fmla="*/ 242499 w 1034979"/>
                  <a:gd name="connsiteY11" fmla="*/ 718210 h 1280224"/>
                  <a:gd name="connsiteX12" fmla="*/ 236784 w 1034979"/>
                  <a:gd name="connsiteY12" fmla="*/ 716305 h 1280224"/>
                  <a:gd name="connsiteX13" fmla="*/ 231069 w 1034979"/>
                  <a:gd name="connsiteY13" fmla="*/ 714400 h 1280224"/>
                  <a:gd name="connsiteX14" fmla="*/ 219639 w 1034979"/>
                  <a:gd name="connsiteY14" fmla="*/ 712495 h 1280224"/>
                  <a:gd name="connsiteX15" fmla="*/ 213924 w 1034979"/>
                  <a:gd name="connsiteY15" fmla="*/ 710590 h 1280224"/>
                  <a:gd name="connsiteX16" fmla="*/ 206304 w 1034979"/>
                  <a:gd name="connsiteY16" fmla="*/ 708685 h 1280224"/>
                  <a:gd name="connsiteX17" fmla="*/ 194874 w 1034979"/>
                  <a:gd name="connsiteY17" fmla="*/ 704875 h 1280224"/>
                  <a:gd name="connsiteX18" fmla="*/ 189159 w 1034979"/>
                  <a:gd name="connsiteY18" fmla="*/ 702970 h 1280224"/>
                  <a:gd name="connsiteX19" fmla="*/ 181539 w 1034979"/>
                  <a:gd name="connsiteY19" fmla="*/ 701065 h 1280224"/>
                  <a:gd name="connsiteX20" fmla="*/ 170109 w 1034979"/>
                  <a:gd name="connsiteY20" fmla="*/ 695350 h 1280224"/>
                  <a:gd name="connsiteX21" fmla="*/ 164394 w 1034979"/>
                  <a:gd name="connsiteY21" fmla="*/ 691540 h 1280224"/>
                  <a:gd name="connsiteX22" fmla="*/ 156774 w 1034979"/>
                  <a:gd name="connsiteY22" fmla="*/ 680110 h 1280224"/>
                  <a:gd name="connsiteX23" fmla="*/ 145344 w 1034979"/>
                  <a:gd name="connsiteY23" fmla="*/ 676300 h 1280224"/>
                  <a:gd name="connsiteX24" fmla="*/ 139629 w 1034979"/>
                  <a:gd name="connsiteY24" fmla="*/ 672490 h 1280224"/>
                  <a:gd name="connsiteX25" fmla="*/ 133914 w 1034979"/>
                  <a:gd name="connsiteY25" fmla="*/ 670585 h 1280224"/>
                  <a:gd name="connsiteX26" fmla="*/ 116769 w 1034979"/>
                  <a:gd name="connsiteY26" fmla="*/ 666775 h 1280224"/>
                  <a:gd name="connsiteX27" fmla="*/ 111054 w 1034979"/>
                  <a:gd name="connsiteY27" fmla="*/ 661060 h 1280224"/>
                  <a:gd name="connsiteX28" fmla="*/ 101529 w 1034979"/>
                  <a:gd name="connsiteY28" fmla="*/ 643915 h 1280224"/>
                  <a:gd name="connsiteX29" fmla="*/ 84384 w 1034979"/>
                  <a:gd name="connsiteY29" fmla="*/ 636295 h 1280224"/>
                  <a:gd name="connsiteX30" fmla="*/ 78669 w 1034979"/>
                  <a:gd name="connsiteY30" fmla="*/ 634390 h 1280224"/>
                  <a:gd name="connsiteX31" fmla="*/ 59619 w 1034979"/>
                  <a:gd name="connsiteY31" fmla="*/ 638200 h 1280224"/>
                  <a:gd name="connsiteX32" fmla="*/ 53904 w 1034979"/>
                  <a:gd name="connsiteY32" fmla="*/ 642010 h 1280224"/>
                  <a:gd name="connsiteX33" fmla="*/ 50094 w 1034979"/>
                  <a:gd name="connsiteY33" fmla="*/ 647725 h 1280224"/>
                  <a:gd name="connsiteX34" fmla="*/ 46284 w 1034979"/>
                  <a:gd name="connsiteY34" fmla="*/ 659155 h 1280224"/>
                  <a:gd name="connsiteX35" fmla="*/ 50094 w 1034979"/>
                  <a:gd name="connsiteY35" fmla="*/ 697255 h 1280224"/>
                  <a:gd name="connsiteX36" fmla="*/ 53904 w 1034979"/>
                  <a:gd name="connsiteY36" fmla="*/ 702970 h 1280224"/>
                  <a:gd name="connsiteX37" fmla="*/ 59619 w 1034979"/>
                  <a:gd name="connsiteY37" fmla="*/ 706780 h 1280224"/>
                  <a:gd name="connsiteX38" fmla="*/ 63429 w 1034979"/>
                  <a:gd name="connsiteY38" fmla="*/ 712495 h 1280224"/>
                  <a:gd name="connsiteX39" fmla="*/ 80574 w 1034979"/>
                  <a:gd name="connsiteY39" fmla="*/ 722020 h 1280224"/>
                  <a:gd name="connsiteX40" fmla="*/ 103434 w 1034979"/>
                  <a:gd name="connsiteY40" fmla="*/ 723925 h 1280224"/>
                  <a:gd name="connsiteX41" fmla="*/ 124389 w 1034979"/>
                  <a:gd name="connsiteY41" fmla="*/ 729640 h 1280224"/>
                  <a:gd name="connsiteX42" fmla="*/ 130104 w 1034979"/>
                  <a:gd name="connsiteY42" fmla="*/ 731545 h 1280224"/>
                  <a:gd name="connsiteX43" fmla="*/ 135819 w 1034979"/>
                  <a:gd name="connsiteY43" fmla="*/ 737260 h 1280224"/>
                  <a:gd name="connsiteX44" fmla="*/ 143439 w 1034979"/>
                  <a:gd name="connsiteY44" fmla="*/ 739165 h 1280224"/>
                  <a:gd name="connsiteX45" fmla="*/ 166299 w 1034979"/>
                  <a:gd name="connsiteY45" fmla="*/ 742975 h 1280224"/>
                  <a:gd name="connsiteX46" fmla="*/ 191064 w 1034979"/>
                  <a:gd name="connsiteY46" fmla="*/ 748690 h 1280224"/>
                  <a:gd name="connsiteX47" fmla="*/ 208209 w 1034979"/>
                  <a:gd name="connsiteY47" fmla="*/ 754405 h 1280224"/>
                  <a:gd name="connsiteX48" fmla="*/ 213924 w 1034979"/>
                  <a:gd name="connsiteY48" fmla="*/ 756310 h 1280224"/>
                  <a:gd name="connsiteX49" fmla="*/ 229164 w 1034979"/>
                  <a:gd name="connsiteY49" fmla="*/ 760120 h 1280224"/>
                  <a:gd name="connsiteX50" fmla="*/ 248214 w 1034979"/>
                  <a:gd name="connsiteY50" fmla="*/ 765835 h 1280224"/>
                  <a:gd name="connsiteX51" fmla="*/ 253929 w 1034979"/>
                  <a:gd name="connsiteY51" fmla="*/ 769645 h 1280224"/>
                  <a:gd name="connsiteX52" fmla="*/ 267264 w 1034979"/>
                  <a:gd name="connsiteY52" fmla="*/ 784885 h 1280224"/>
                  <a:gd name="connsiteX53" fmla="*/ 272979 w 1034979"/>
                  <a:gd name="connsiteY53" fmla="*/ 803935 h 1280224"/>
                  <a:gd name="connsiteX54" fmla="*/ 274884 w 1034979"/>
                  <a:gd name="connsiteY54" fmla="*/ 809650 h 1280224"/>
                  <a:gd name="connsiteX55" fmla="*/ 276789 w 1034979"/>
                  <a:gd name="connsiteY55" fmla="*/ 815365 h 1280224"/>
                  <a:gd name="connsiteX56" fmla="*/ 278694 w 1034979"/>
                  <a:gd name="connsiteY56" fmla="*/ 840130 h 1280224"/>
                  <a:gd name="connsiteX57" fmla="*/ 280599 w 1034979"/>
                  <a:gd name="connsiteY57" fmla="*/ 845845 h 1280224"/>
                  <a:gd name="connsiteX58" fmla="*/ 278694 w 1034979"/>
                  <a:gd name="connsiteY58" fmla="*/ 864895 h 1280224"/>
                  <a:gd name="connsiteX59" fmla="*/ 276789 w 1034979"/>
                  <a:gd name="connsiteY59" fmla="*/ 874420 h 1280224"/>
                  <a:gd name="connsiteX60" fmla="*/ 263454 w 1034979"/>
                  <a:gd name="connsiteY60" fmla="*/ 887755 h 1280224"/>
                  <a:gd name="connsiteX61" fmla="*/ 252024 w 1034979"/>
                  <a:gd name="connsiteY61" fmla="*/ 895375 h 1280224"/>
                  <a:gd name="connsiteX62" fmla="*/ 240594 w 1034979"/>
                  <a:gd name="connsiteY62" fmla="*/ 899185 h 1280224"/>
                  <a:gd name="connsiteX63" fmla="*/ 126294 w 1034979"/>
                  <a:gd name="connsiteY63" fmla="*/ 899185 h 1280224"/>
                  <a:gd name="connsiteX64" fmla="*/ 120579 w 1034979"/>
                  <a:gd name="connsiteY64" fmla="*/ 901090 h 1280224"/>
                  <a:gd name="connsiteX65" fmla="*/ 105339 w 1034979"/>
                  <a:gd name="connsiteY65" fmla="*/ 902995 h 1280224"/>
                  <a:gd name="connsiteX66" fmla="*/ 88194 w 1034979"/>
                  <a:gd name="connsiteY66" fmla="*/ 908710 h 1280224"/>
                  <a:gd name="connsiteX67" fmla="*/ 82479 w 1034979"/>
                  <a:gd name="connsiteY67" fmla="*/ 910615 h 1280224"/>
                  <a:gd name="connsiteX68" fmla="*/ 76764 w 1034979"/>
                  <a:gd name="connsiteY68" fmla="*/ 914425 h 1280224"/>
                  <a:gd name="connsiteX69" fmla="*/ 65334 w 1034979"/>
                  <a:gd name="connsiteY69" fmla="*/ 916330 h 1280224"/>
                  <a:gd name="connsiteX70" fmla="*/ 27234 w 1034979"/>
                  <a:gd name="connsiteY70" fmla="*/ 918235 h 1280224"/>
                  <a:gd name="connsiteX71" fmla="*/ 15804 w 1034979"/>
                  <a:gd name="connsiteY71" fmla="*/ 923950 h 1280224"/>
                  <a:gd name="connsiteX72" fmla="*/ 6279 w 1034979"/>
                  <a:gd name="connsiteY72" fmla="*/ 933475 h 1280224"/>
                  <a:gd name="connsiteX73" fmla="*/ 4374 w 1034979"/>
                  <a:gd name="connsiteY73" fmla="*/ 939190 h 1280224"/>
                  <a:gd name="connsiteX74" fmla="*/ 564 w 1034979"/>
                  <a:gd name="connsiteY74" fmla="*/ 944905 h 1280224"/>
                  <a:gd name="connsiteX75" fmla="*/ 6279 w 1034979"/>
                  <a:gd name="connsiteY75" fmla="*/ 977290 h 1280224"/>
                  <a:gd name="connsiteX76" fmla="*/ 11994 w 1034979"/>
                  <a:gd name="connsiteY76" fmla="*/ 981100 h 1280224"/>
                  <a:gd name="connsiteX77" fmla="*/ 17709 w 1034979"/>
                  <a:gd name="connsiteY77" fmla="*/ 983005 h 1280224"/>
                  <a:gd name="connsiteX78" fmla="*/ 145344 w 1034979"/>
                  <a:gd name="connsiteY78" fmla="*/ 981100 h 1280224"/>
                  <a:gd name="connsiteX79" fmla="*/ 152964 w 1034979"/>
                  <a:gd name="connsiteY79" fmla="*/ 979195 h 1280224"/>
                  <a:gd name="connsiteX80" fmla="*/ 303459 w 1034979"/>
                  <a:gd name="connsiteY80" fmla="*/ 973480 h 1280224"/>
                  <a:gd name="connsiteX81" fmla="*/ 318699 w 1034979"/>
                  <a:gd name="connsiteY81" fmla="*/ 981100 h 1280224"/>
                  <a:gd name="connsiteX82" fmla="*/ 330129 w 1034979"/>
                  <a:gd name="connsiteY82" fmla="*/ 986815 h 1280224"/>
                  <a:gd name="connsiteX83" fmla="*/ 333939 w 1034979"/>
                  <a:gd name="connsiteY83" fmla="*/ 992530 h 1280224"/>
                  <a:gd name="connsiteX84" fmla="*/ 339654 w 1034979"/>
                  <a:gd name="connsiteY84" fmla="*/ 994435 h 1280224"/>
                  <a:gd name="connsiteX85" fmla="*/ 351084 w 1034979"/>
                  <a:gd name="connsiteY85" fmla="*/ 1002055 h 1280224"/>
                  <a:gd name="connsiteX86" fmla="*/ 356799 w 1034979"/>
                  <a:gd name="connsiteY86" fmla="*/ 1005865 h 1280224"/>
                  <a:gd name="connsiteX87" fmla="*/ 360609 w 1034979"/>
                  <a:gd name="connsiteY87" fmla="*/ 1011580 h 1280224"/>
                  <a:gd name="connsiteX88" fmla="*/ 366324 w 1034979"/>
                  <a:gd name="connsiteY88" fmla="*/ 1023010 h 1280224"/>
                  <a:gd name="connsiteX89" fmla="*/ 362514 w 1034979"/>
                  <a:gd name="connsiteY89" fmla="*/ 1049680 h 1280224"/>
                  <a:gd name="connsiteX90" fmla="*/ 358704 w 1034979"/>
                  <a:gd name="connsiteY90" fmla="*/ 1055395 h 1280224"/>
                  <a:gd name="connsiteX91" fmla="*/ 356799 w 1034979"/>
                  <a:gd name="connsiteY91" fmla="*/ 1061110 h 1280224"/>
                  <a:gd name="connsiteX92" fmla="*/ 352989 w 1034979"/>
                  <a:gd name="connsiteY92" fmla="*/ 1066825 h 1280224"/>
                  <a:gd name="connsiteX93" fmla="*/ 351084 w 1034979"/>
                  <a:gd name="connsiteY93" fmla="*/ 1072540 h 1280224"/>
                  <a:gd name="connsiteX94" fmla="*/ 347274 w 1034979"/>
                  <a:gd name="connsiteY94" fmla="*/ 1078255 h 1280224"/>
                  <a:gd name="connsiteX95" fmla="*/ 330129 w 1034979"/>
                  <a:gd name="connsiteY95" fmla="*/ 1144930 h 1280224"/>
                  <a:gd name="connsiteX96" fmla="*/ 328224 w 1034979"/>
                  <a:gd name="connsiteY96" fmla="*/ 1196365 h 1280224"/>
                  <a:gd name="connsiteX97" fmla="*/ 330129 w 1034979"/>
                  <a:gd name="connsiteY97" fmla="*/ 1221130 h 1280224"/>
                  <a:gd name="connsiteX98" fmla="*/ 332034 w 1034979"/>
                  <a:gd name="connsiteY98" fmla="*/ 1226845 h 1280224"/>
                  <a:gd name="connsiteX99" fmla="*/ 335844 w 1034979"/>
                  <a:gd name="connsiteY99" fmla="*/ 1230655 h 1280224"/>
                  <a:gd name="connsiteX100" fmla="*/ 364419 w 1034979"/>
                  <a:gd name="connsiteY100" fmla="*/ 1276375 h 1280224"/>
                  <a:gd name="connsiteX101" fmla="*/ 387279 w 1034979"/>
                  <a:gd name="connsiteY101" fmla="*/ 1278280 h 1280224"/>
                  <a:gd name="connsiteX102" fmla="*/ 392994 w 1034979"/>
                  <a:gd name="connsiteY102" fmla="*/ 1272565 h 1280224"/>
                  <a:gd name="connsiteX103" fmla="*/ 394899 w 1034979"/>
                  <a:gd name="connsiteY103" fmla="*/ 1261135 h 1280224"/>
                  <a:gd name="connsiteX104" fmla="*/ 396804 w 1034979"/>
                  <a:gd name="connsiteY104" fmla="*/ 1255420 h 1280224"/>
                  <a:gd name="connsiteX105" fmla="*/ 398709 w 1034979"/>
                  <a:gd name="connsiteY105" fmla="*/ 1238275 h 1280224"/>
                  <a:gd name="connsiteX106" fmla="*/ 400614 w 1034979"/>
                  <a:gd name="connsiteY106" fmla="*/ 1224940 h 1280224"/>
                  <a:gd name="connsiteX107" fmla="*/ 404424 w 1034979"/>
                  <a:gd name="connsiteY107" fmla="*/ 1167790 h 1280224"/>
                  <a:gd name="connsiteX108" fmla="*/ 410139 w 1034979"/>
                  <a:gd name="connsiteY108" fmla="*/ 1156360 h 1280224"/>
                  <a:gd name="connsiteX109" fmla="*/ 413949 w 1034979"/>
                  <a:gd name="connsiteY109" fmla="*/ 1143025 h 1280224"/>
                  <a:gd name="connsiteX110" fmla="*/ 415854 w 1034979"/>
                  <a:gd name="connsiteY110" fmla="*/ 1137310 h 1280224"/>
                  <a:gd name="connsiteX111" fmla="*/ 417759 w 1034979"/>
                  <a:gd name="connsiteY111" fmla="*/ 1123975 h 1280224"/>
                  <a:gd name="connsiteX112" fmla="*/ 421569 w 1034979"/>
                  <a:gd name="connsiteY112" fmla="*/ 1112545 h 1280224"/>
                  <a:gd name="connsiteX113" fmla="*/ 427284 w 1034979"/>
                  <a:gd name="connsiteY113" fmla="*/ 1099210 h 1280224"/>
                  <a:gd name="connsiteX114" fmla="*/ 436809 w 1034979"/>
                  <a:gd name="connsiteY114" fmla="*/ 1087780 h 1280224"/>
                  <a:gd name="connsiteX115" fmla="*/ 450144 w 1034979"/>
                  <a:gd name="connsiteY115" fmla="*/ 1072540 h 1280224"/>
                  <a:gd name="connsiteX116" fmla="*/ 457764 w 1034979"/>
                  <a:gd name="connsiteY116" fmla="*/ 1061110 h 1280224"/>
                  <a:gd name="connsiteX117" fmla="*/ 461574 w 1034979"/>
                  <a:gd name="connsiteY117" fmla="*/ 1049680 h 1280224"/>
                  <a:gd name="connsiteX118" fmla="*/ 465384 w 1034979"/>
                  <a:gd name="connsiteY118" fmla="*/ 1034440 h 1280224"/>
                  <a:gd name="connsiteX119" fmla="*/ 467289 w 1034979"/>
                  <a:gd name="connsiteY119" fmla="*/ 1028725 h 1280224"/>
                  <a:gd name="connsiteX120" fmla="*/ 507294 w 1034979"/>
                  <a:gd name="connsiteY120" fmla="*/ 1023010 h 1280224"/>
                  <a:gd name="connsiteX121" fmla="*/ 535869 w 1034979"/>
                  <a:gd name="connsiteY121" fmla="*/ 1013485 h 1280224"/>
                  <a:gd name="connsiteX122" fmla="*/ 541584 w 1034979"/>
                  <a:gd name="connsiteY122" fmla="*/ 1011580 h 1280224"/>
                  <a:gd name="connsiteX123" fmla="*/ 547299 w 1034979"/>
                  <a:gd name="connsiteY123" fmla="*/ 1009675 h 1280224"/>
                  <a:gd name="connsiteX124" fmla="*/ 554919 w 1034979"/>
                  <a:gd name="connsiteY124" fmla="*/ 1007770 h 1280224"/>
                  <a:gd name="connsiteX125" fmla="*/ 573969 w 1034979"/>
                  <a:gd name="connsiteY125" fmla="*/ 1000150 h 1280224"/>
                  <a:gd name="connsiteX126" fmla="*/ 585399 w 1034979"/>
                  <a:gd name="connsiteY126" fmla="*/ 996340 h 1280224"/>
                  <a:gd name="connsiteX127" fmla="*/ 720654 w 1034979"/>
                  <a:gd name="connsiteY127" fmla="*/ 1080160 h 1280224"/>
                  <a:gd name="connsiteX128" fmla="*/ 733989 w 1034979"/>
                  <a:gd name="connsiteY128" fmla="*/ 1089685 h 1280224"/>
                  <a:gd name="connsiteX129" fmla="*/ 743514 w 1034979"/>
                  <a:gd name="connsiteY129" fmla="*/ 1091590 h 1280224"/>
                  <a:gd name="connsiteX130" fmla="*/ 749229 w 1034979"/>
                  <a:gd name="connsiteY130" fmla="*/ 1093495 h 1280224"/>
                  <a:gd name="connsiteX131" fmla="*/ 762564 w 1034979"/>
                  <a:gd name="connsiteY131" fmla="*/ 1099210 h 1280224"/>
                  <a:gd name="connsiteX132" fmla="*/ 777804 w 1034979"/>
                  <a:gd name="connsiteY132" fmla="*/ 1097305 h 1280224"/>
                  <a:gd name="connsiteX133" fmla="*/ 789234 w 1034979"/>
                  <a:gd name="connsiteY133" fmla="*/ 1091590 h 1280224"/>
                  <a:gd name="connsiteX134" fmla="*/ 794949 w 1034979"/>
                  <a:gd name="connsiteY134" fmla="*/ 1089685 h 1280224"/>
                  <a:gd name="connsiteX135" fmla="*/ 802569 w 1034979"/>
                  <a:gd name="connsiteY135" fmla="*/ 1072540 h 1280224"/>
                  <a:gd name="connsiteX136" fmla="*/ 800664 w 1034979"/>
                  <a:gd name="connsiteY136" fmla="*/ 1047775 h 1280224"/>
                  <a:gd name="connsiteX137" fmla="*/ 798759 w 1034979"/>
                  <a:gd name="connsiteY137" fmla="*/ 1042060 h 1280224"/>
                  <a:gd name="connsiteX138" fmla="*/ 796854 w 1034979"/>
                  <a:gd name="connsiteY138" fmla="*/ 1034440 h 1280224"/>
                  <a:gd name="connsiteX139" fmla="*/ 783519 w 1034979"/>
                  <a:gd name="connsiteY139" fmla="*/ 1017295 h 1280224"/>
                  <a:gd name="connsiteX140" fmla="*/ 773994 w 1034979"/>
                  <a:gd name="connsiteY140" fmla="*/ 1011580 h 1280224"/>
                  <a:gd name="connsiteX141" fmla="*/ 648264 w 1034979"/>
                  <a:gd name="connsiteY141" fmla="*/ 920140 h 1280224"/>
                  <a:gd name="connsiteX142" fmla="*/ 644454 w 1034979"/>
                  <a:gd name="connsiteY142" fmla="*/ 902995 h 1280224"/>
                  <a:gd name="connsiteX143" fmla="*/ 646359 w 1034979"/>
                  <a:gd name="connsiteY143" fmla="*/ 895375 h 1280224"/>
                  <a:gd name="connsiteX144" fmla="*/ 650169 w 1034979"/>
                  <a:gd name="connsiteY144" fmla="*/ 878230 h 1280224"/>
                  <a:gd name="connsiteX145" fmla="*/ 653979 w 1034979"/>
                  <a:gd name="connsiteY145" fmla="*/ 872515 h 1280224"/>
                  <a:gd name="connsiteX146" fmla="*/ 655884 w 1034979"/>
                  <a:gd name="connsiteY146" fmla="*/ 866800 h 1280224"/>
                  <a:gd name="connsiteX147" fmla="*/ 661599 w 1034979"/>
                  <a:gd name="connsiteY147" fmla="*/ 864895 h 1280224"/>
                  <a:gd name="connsiteX148" fmla="*/ 671124 w 1034979"/>
                  <a:gd name="connsiteY148" fmla="*/ 853465 h 1280224"/>
                  <a:gd name="connsiteX149" fmla="*/ 724464 w 1034979"/>
                  <a:gd name="connsiteY149" fmla="*/ 845845 h 1280224"/>
                  <a:gd name="connsiteX150" fmla="*/ 842574 w 1034979"/>
                  <a:gd name="connsiteY150" fmla="*/ 847750 h 1280224"/>
                  <a:gd name="connsiteX151" fmla="*/ 871149 w 1034979"/>
                  <a:gd name="connsiteY151" fmla="*/ 849655 h 1280224"/>
                  <a:gd name="connsiteX152" fmla="*/ 899724 w 1034979"/>
                  <a:gd name="connsiteY152" fmla="*/ 855370 h 1280224"/>
                  <a:gd name="connsiteX153" fmla="*/ 922584 w 1034979"/>
                  <a:gd name="connsiteY153" fmla="*/ 859180 h 1280224"/>
                  <a:gd name="connsiteX154" fmla="*/ 951159 w 1034979"/>
                  <a:gd name="connsiteY154" fmla="*/ 864895 h 1280224"/>
                  <a:gd name="connsiteX155" fmla="*/ 956874 w 1034979"/>
                  <a:gd name="connsiteY155" fmla="*/ 864895 h 1280224"/>
                  <a:gd name="connsiteX156" fmla="*/ 1002594 w 1034979"/>
                  <a:gd name="connsiteY156" fmla="*/ 862990 h 1280224"/>
                  <a:gd name="connsiteX157" fmla="*/ 1031169 w 1034979"/>
                  <a:gd name="connsiteY157" fmla="*/ 855370 h 1280224"/>
                  <a:gd name="connsiteX158" fmla="*/ 1034979 w 1034979"/>
                  <a:gd name="connsiteY158" fmla="*/ 849655 h 1280224"/>
                  <a:gd name="connsiteX159" fmla="*/ 1033074 w 1034979"/>
                  <a:gd name="connsiteY159" fmla="*/ 830605 h 1280224"/>
                  <a:gd name="connsiteX160" fmla="*/ 1027359 w 1034979"/>
                  <a:gd name="connsiteY160" fmla="*/ 826795 h 1280224"/>
                  <a:gd name="connsiteX161" fmla="*/ 1012119 w 1034979"/>
                  <a:gd name="connsiteY161" fmla="*/ 824890 h 1280224"/>
                  <a:gd name="connsiteX162" fmla="*/ 1006404 w 1034979"/>
                  <a:gd name="connsiteY162" fmla="*/ 822985 h 1280224"/>
                  <a:gd name="connsiteX163" fmla="*/ 998784 w 1034979"/>
                  <a:gd name="connsiteY163" fmla="*/ 821080 h 1280224"/>
                  <a:gd name="connsiteX164" fmla="*/ 987354 w 1034979"/>
                  <a:gd name="connsiteY164" fmla="*/ 813460 h 1280224"/>
                  <a:gd name="connsiteX165" fmla="*/ 975924 w 1034979"/>
                  <a:gd name="connsiteY165" fmla="*/ 809650 h 1280224"/>
                  <a:gd name="connsiteX166" fmla="*/ 970209 w 1034979"/>
                  <a:gd name="connsiteY166" fmla="*/ 807745 h 1280224"/>
                  <a:gd name="connsiteX167" fmla="*/ 962589 w 1034979"/>
                  <a:gd name="connsiteY167" fmla="*/ 805840 h 1280224"/>
                  <a:gd name="connsiteX168" fmla="*/ 956874 w 1034979"/>
                  <a:gd name="connsiteY168" fmla="*/ 803935 h 1280224"/>
                  <a:gd name="connsiteX169" fmla="*/ 935919 w 1034979"/>
                  <a:gd name="connsiteY169" fmla="*/ 798220 h 1280224"/>
                  <a:gd name="connsiteX170" fmla="*/ 930204 w 1034979"/>
                  <a:gd name="connsiteY170" fmla="*/ 796315 h 1280224"/>
                  <a:gd name="connsiteX171" fmla="*/ 825429 w 1034979"/>
                  <a:gd name="connsiteY171" fmla="*/ 798220 h 1280224"/>
                  <a:gd name="connsiteX172" fmla="*/ 819714 w 1034979"/>
                  <a:gd name="connsiteY172" fmla="*/ 800125 h 1280224"/>
                  <a:gd name="connsiteX173" fmla="*/ 730179 w 1034979"/>
                  <a:gd name="connsiteY173" fmla="*/ 802030 h 1280224"/>
                  <a:gd name="connsiteX174" fmla="*/ 716844 w 1034979"/>
                  <a:gd name="connsiteY174" fmla="*/ 805840 h 1280224"/>
                  <a:gd name="connsiteX175" fmla="*/ 695889 w 1034979"/>
                  <a:gd name="connsiteY175" fmla="*/ 807745 h 1280224"/>
                  <a:gd name="connsiteX176" fmla="*/ 669219 w 1034979"/>
                  <a:gd name="connsiteY176" fmla="*/ 809650 h 1280224"/>
                  <a:gd name="connsiteX177" fmla="*/ 669219 w 1034979"/>
                  <a:gd name="connsiteY177" fmla="*/ 809650 h 1280224"/>
                  <a:gd name="connsiteX178" fmla="*/ 646359 w 1034979"/>
                  <a:gd name="connsiteY178" fmla="*/ 813460 h 1280224"/>
                  <a:gd name="connsiteX179" fmla="*/ 642549 w 1034979"/>
                  <a:gd name="connsiteY179" fmla="*/ 802030 h 1280224"/>
                  <a:gd name="connsiteX180" fmla="*/ 640644 w 1034979"/>
                  <a:gd name="connsiteY180" fmla="*/ 796315 h 1280224"/>
                  <a:gd name="connsiteX181" fmla="*/ 642549 w 1034979"/>
                  <a:gd name="connsiteY181" fmla="*/ 779170 h 1280224"/>
                  <a:gd name="connsiteX182" fmla="*/ 644454 w 1034979"/>
                  <a:gd name="connsiteY182" fmla="*/ 773455 h 1280224"/>
                  <a:gd name="connsiteX183" fmla="*/ 661599 w 1034979"/>
                  <a:gd name="connsiteY183" fmla="*/ 763930 h 1280224"/>
                  <a:gd name="connsiteX184" fmla="*/ 673029 w 1034979"/>
                  <a:gd name="connsiteY184" fmla="*/ 756310 h 1280224"/>
                  <a:gd name="connsiteX185" fmla="*/ 674934 w 1034979"/>
                  <a:gd name="connsiteY185" fmla="*/ 750595 h 1280224"/>
                  <a:gd name="connsiteX186" fmla="*/ 680649 w 1034979"/>
                  <a:gd name="connsiteY186" fmla="*/ 748690 h 1280224"/>
                  <a:gd name="connsiteX187" fmla="*/ 686364 w 1034979"/>
                  <a:gd name="connsiteY187" fmla="*/ 744880 h 1280224"/>
                  <a:gd name="connsiteX188" fmla="*/ 695889 w 1034979"/>
                  <a:gd name="connsiteY188" fmla="*/ 735355 h 1280224"/>
                  <a:gd name="connsiteX189" fmla="*/ 705414 w 1034979"/>
                  <a:gd name="connsiteY189" fmla="*/ 723925 h 1280224"/>
                  <a:gd name="connsiteX190" fmla="*/ 716844 w 1034979"/>
                  <a:gd name="connsiteY190" fmla="*/ 716305 h 1280224"/>
                  <a:gd name="connsiteX191" fmla="*/ 732084 w 1034979"/>
                  <a:gd name="connsiteY191" fmla="*/ 702970 h 1280224"/>
                  <a:gd name="connsiteX192" fmla="*/ 741609 w 1034979"/>
                  <a:gd name="connsiteY192" fmla="*/ 691540 h 1280224"/>
                  <a:gd name="connsiteX193" fmla="*/ 753039 w 1034979"/>
                  <a:gd name="connsiteY193" fmla="*/ 682015 h 1280224"/>
                  <a:gd name="connsiteX194" fmla="*/ 758754 w 1034979"/>
                  <a:gd name="connsiteY194" fmla="*/ 670585 h 1280224"/>
                  <a:gd name="connsiteX195" fmla="*/ 760659 w 1034979"/>
                  <a:gd name="connsiteY195" fmla="*/ 664870 h 1280224"/>
                  <a:gd name="connsiteX196" fmla="*/ 766374 w 1034979"/>
                  <a:gd name="connsiteY196" fmla="*/ 653440 h 1280224"/>
                  <a:gd name="connsiteX197" fmla="*/ 764469 w 1034979"/>
                  <a:gd name="connsiteY197" fmla="*/ 638200 h 1280224"/>
                  <a:gd name="connsiteX198" fmla="*/ 758754 w 1034979"/>
                  <a:gd name="connsiteY198" fmla="*/ 636295 h 1280224"/>
                  <a:gd name="connsiteX199" fmla="*/ 737799 w 1034979"/>
                  <a:gd name="connsiteY199" fmla="*/ 638200 h 1280224"/>
                  <a:gd name="connsiteX200" fmla="*/ 732084 w 1034979"/>
                  <a:gd name="connsiteY200" fmla="*/ 642010 h 1280224"/>
                  <a:gd name="connsiteX201" fmla="*/ 720654 w 1034979"/>
                  <a:gd name="connsiteY201" fmla="*/ 645820 h 1280224"/>
                  <a:gd name="connsiteX202" fmla="*/ 716844 w 1034979"/>
                  <a:gd name="connsiteY202" fmla="*/ 651535 h 1280224"/>
                  <a:gd name="connsiteX203" fmla="*/ 711129 w 1034979"/>
                  <a:gd name="connsiteY203" fmla="*/ 653440 h 1280224"/>
                  <a:gd name="connsiteX204" fmla="*/ 705414 w 1034979"/>
                  <a:gd name="connsiteY204" fmla="*/ 657250 h 1280224"/>
                  <a:gd name="connsiteX205" fmla="*/ 699699 w 1034979"/>
                  <a:gd name="connsiteY205" fmla="*/ 662965 h 1280224"/>
                  <a:gd name="connsiteX206" fmla="*/ 692079 w 1034979"/>
                  <a:gd name="connsiteY206" fmla="*/ 666775 h 1280224"/>
                  <a:gd name="connsiteX207" fmla="*/ 650169 w 1034979"/>
                  <a:gd name="connsiteY207" fmla="*/ 695350 h 1280224"/>
                  <a:gd name="connsiteX208" fmla="*/ 636834 w 1034979"/>
                  <a:gd name="connsiteY208" fmla="*/ 706780 h 1280224"/>
                  <a:gd name="connsiteX209" fmla="*/ 627309 w 1034979"/>
                  <a:gd name="connsiteY209" fmla="*/ 723925 h 1280224"/>
                  <a:gd name="connsiteX210" fmla="*/ 602544 w 1034979"/>
                  <a:gd name="connsiteY210" fmla="*/ 729640 h 1280224"/>
                  <a:gd name="connsiteX211" fmla="*/ 589209 w 1034979"/>
                  <a:gd name="connsiteY211" fmla="*/ 733450 h 1280224"/>
                  <a:gd name="connsiteX212" fmla="*/ 573969 w 1034979"/>
                  <a:gd name="connsiteY212" fmla="*/ 731545 h 1280224"/>
                  <a:gd name="connsiteX213" fmla="*/ 562539 w 1034979"/>
                  <a:gd name="connsiteY213" fmla="*/ 727735 h 1280224"/>
                  <a:gd name="connsiteX214" fmla="*/ 551109 w 1034979"/>
                  <a:gd name="connsiteY214" fmla="*/ 723925 h 1280224"/>
                  <a:gd name="connsiteX215" fmla="*/ 539679 w 1034979"/>
                  <a:gd name="connsiteY215" fmla="*/ 720115 h 1280224"/>
                  <a:gd name="connsiteX216" fmla="*/ 533964 w 1034979"/>
                  <a:gd name="connsiteY216" fmla="*/ 718210 h 1280224"/>
                  <a:gd name="connsiteX217" fmla="*/ 528249 w 1034979"/>
                  <a:gd name="connsiteY217" fmla="*/ 714400 h 1280224"/>
                  <a:gd name="connsiteX218" fmla="*/ 516819 w 1034979"/>
                  <a:gd name="connsiteY218" fmla="*/ 708685 h 1280224"/>
                  <a:gd name="connsiteX219" fmla="*/ 509199 w 1034979"/>
                  <a:gd name="connsiteY219" fmla="*/ 697255 h 1280224"/>
                  <a:gd name="connsiteX220" fmla="*/ 505389 w 1034979"/>
                  <a:gd name="connsiteY220" fmla="*/ 676300 h 1280224"/>
                  <a:gd name="connsiteX221" fmla="*/ 507294 w 1034979"/>
                  <a:gd name="connsiteY221" fmla="*/ 611530 h 1280224"/>
                  <a:gd name="connsiteX222" fmla="*/ 513009 w 1034979"/>
                  <a:gd name="connsiteY222" fmla="*/ 598195 h 1280224"/>
                  <a:gd name="connsiteX223" fmla="*/ 503484 w 1034979"/>
                  <a:gd name="connsiteY223" fmla="*/ 121945 h 1280224"/>
                  <a:gd name="connsiteX224" fmla="*/ 429189 w 1034979"/>
                  <a:gd name="connsiteY224" fmla="*/ 1930 h 1280224"/>
                  <a:gd name="connsiteX225" fmla="*/ 433083 w 1034979"/>
                  <a:gd name="connsiteY225" fmla="*/ 428482 h 1280224"/>
                  <a:gd name="connsiteX226" fmla="*/ 425379 w 1034979"/>
                  <a:gd name="connsiteY226" fmla="*/ 481990 h 1280224"/>
                  <a:gd name="connsiteX227" fmla="*/ 417759 w 1034979"/>
                  <a:gd name="connsiteY227" fmla="*/ 609625 h 1280224"/>
                  <a:gd name="connsiteX228" fmla="*/ 413949 w 1034979"/>
                  <a:gd name="connsiteY228" fmla="*/ 626770 h 1280224"/>
                  <a:gd name="connsiteX229" fmla="*/ 417759 w 1034979"/>
                  <a:gd name="connsiteY229" fmla="*/ 647725 h 1280224"/>
                  <a:gd name="connsiteX230" fmla="*/ 421569 w 1034979"/>
                  <a:gd name="connsiteY230" fmla="*/ 653440 h 1280224"/>
                  <a:gd name="connsiteX231" fmla="*/ 425379 w 1034979"/>
                  <a:gd name="connsiteY231" fmla="*/ 664870 h 1280224"/>
                  <a:gd name="connsiteX232" fmla="*/ 423474 w 1034979"/>
                  <a:gd name="connsiteY232" fmla="*/ 691540 h 1280224"/>
                  <a:gd name="connsiteX233" fmla="*/ 417759 w 1034979"/>
                  <a:gd name="connsiteY233" fmla="*/ 693445 h 1280224"/>
                  <a:gd name="connsiteX234" fmla="*/ 412044 w 1034979"/>
                  <a:gd name="connsiteY234" fmla="*/ 697255 h 1280224"/>
                  <a:gd name="connsiteX235" fmla="*/ 421569 w 1034979"/>
                  <a:gd name="connsiteY235" fmla="*/ 693445 h 1280224"/>
                  <a:gd name="connsiteX0" fmla="*/ 421569 w 1034979"/>
                  <a:gd name="connsiteY0" fmla="*/ 693445 h 1280224"/>
                  <a:gd name="connsiteX1" fmla="*/ 421569 w 1034979"/>
                  <a:gd name="connsiteY1" fmla="*/ 693445 h 1280224"/>
                  <a:gd name="connsiteX2" fmla="*/ 394899 w 1034979"/>
                  <a:gd name="connsiteY2" fmla="*/ 702970 h 1280224"/>
                  <a:gd name="connsiteX3" fmla="*/ 387279 w 1034979"/>
                  <a:gd name="connsiteY3" fmla="*/ 704875 h 1280224"/>
                  <a:gd name="connsiteX4" fmla="*/ 356799 w 1034979"/>
                  <a:gd name="connsiteY4" fmla="*/ 706780 h 1280224"/>
                  <a:gd name="connsiteX5" fmla="*/ 351084 w 1034979"/>
                  <a:gd name="connsiteY5" fmla="*/ 710590 h 1280224"/>
                  <a:gd name="connsiteX6" fmla="*/ 339654 w 1034979"/>
                  <a:gd name="connsiteY6" fmla="*/ 720115 h 1280224"/>
                  <a:gd name="connsiteX7" fmla="*/ 328224 w 1034979"/>
                  <a:gd name="connsiteY7" fmla="*/ 723925 h 1280224"/>
                  <a:gd name="connsiteX8" fmla="*/ 312984 w 1034979"/>
                  <a:gd name="connsiteY8" fmla="*/ 729640 h 1280224"/>
                  <a:gd name="connsiteX9" fmla="*/ 265359 w 1034979"/>
                  <a:gd name="connsiteY9" fmla="*/ 725830 h 1280224"/>
                  <a:gd name="connsiteX10" fmla="*/ 253929 w 1034979"/>
                  <a:gd name="connsiteY10" fmla="*/ 722020 h 1280224"/>
                  <a:gd name="connsiteX11" fmla="*/ 242499 w 1034979"/>
                  <a:gd name="connsiteY11" fmla="*/ 718210 h 1280224"/>
                  <a:gd name="connsiteX12" fmla="*/ 236784 w 1034979"/>
                  <a:gd name="connsiteY12" fmla="*/ 716305 h 1280224"/>
                  <a:gd name="connsiteX13" fmla="*/ 231069 w 1034979"/>
                  <a:gd name="connsiteY13" fmla="*/ 714400 h 1280224"/>
                  <a:gd name="connsiteX14" fmla="*/ 219639 w 1034979"/>
                  <a:gd name="connsiteY14" fmla="*/ 712495 h 1280224"/>
                  <a:gd name="connsiteX15" fmla="*/ 213924 w 1034979"/>
                  <a:gd name="connsiteY15" fmla="*/ 710590 h 1280224"/>
                  <a:gd name="connsiteX16" fmla="*/ 206304 w 1034979"/>
                  <a:gd name="connsiteY16" fmla="*/ 708685 h 1280224"/>
                  <a:gd name="connsiteX17" fmla="*/ 194874 w 1034979"/>
                  <a:gd name="connsiteY17" fmla="*/ 704875 h 1280224"/>
                  <a:gd name="connsiteX18" fmla="*/ 189159 w 1034979"/>
                  <a:gd name="connsiteY18" fmla="*/ 702970 h 1280224"/>
                  <a:gd name="connsiteX19" fmla="*/ 181539 w 1034979"/>
                  <a:gd name="connsiteY19" fmla="*/ 701065 h 1280224"/>
                  <a:gd name="connsiteX20" fmla="*/ 170109 w 1034979"/>
                  <a:gd name="connsiteY20" fmla="*/ 695350 h 1280224"/>
                  <a:gd name="connsiteX21" fmla="*/ 164394 w 1034979"/>
                  <a:gd name="connsiteY21" fmla="*/ 691540 h 1280224"/>
                  <a:gd name="connsiteX22" fmla="*/ 156774 w 1034979"/>
                  <a:gd name="connsiteY22" fmla="*/ 680110 h 1280224"/>
                  <a:gd name="connsiteX23" fmla="*/ 145344 w 1034979"/>
                  <a:gd name="connsiteY23" fmla="*/ 676300 h 1280224"/>
                  <a:gd name="connsiteX24" fmla="*/ 139629 w 1034979"/>
                  <a:gd name="connsiteY24" fmla="*/ 672490 h 1280224"/>
                  <a:gd name="connsiteX25" fmla="*/ 133914 w 1034979"/>
                  <a:gd name="connsiteY25" fmla="*/ 670585 h 1280224"/>
                  <a:gd name="connsiteX26" fmla="*/ 116769 w 1034979"/>
                  <a:gd name="connsiteY26" fmla="*/ 666775 h 1280224"/>
                  <a:gd name="connsiteX27" fmla="*/ 111054 w 1034979"/>
                  <a:gd name="connsiteY27" fmla="*/ 661060 h 1280224"/>
                  <a:gd name="connsiteX28" fmla="*/ 101529 w 1034979"/>
                  <a:gd name="connsiteY28" fmla="*/ 643915 h 1280224"/>
                  <a:gd name="connsiteX29" fmla="*/ 84384 w 1034979"/>
                  <a:gd name="connsiteY29" fmla="*/ 636295 h 1280224"/>
                  <a:gd name="connsiteX30" fmla="*/ 78669 w 1034979"/>
                  <a:gd name="connsiteY30" fmla="*/ 634390 h 1280224"/>
                  <a:gd name="connsiteX31" fmla="*/ 59619 w 1034979"/>
                  <a:gd name="connsiteY31" fmla="*/ 638200 h 1280224"/>
                  <a:gd name="connsiteX32" fmla="*/ 53904 w 1034979"/>
                  <a:gd name="connsiteY32" fmla="*/ 642010 h 1280224"/>
                  <a:gd name="connsiteX33" fmla="*/ 50094 w 1034979"/>
                  <a:gd name="connsiteY33" fmla="*/ 647725 h 1280224"/>
                  <a:gd name="connsiteX34" fmla="*/ 46284 w 1034979"/>
                  <a:gd name="connsiteY34" fmla="*/ 659155 h 1280224"/>
                  <a:gd name="connsiteX35" fmla="*/ 50094 w 1034979"/>
                  <a:gd name="connsiteY35" fmla="*/ 697255 h 1280224"/>
                  <a:gd name="connsiteX36" fmla="*/ 53904 w 1034979"/>
                  <a:gd name="connsiteY36" fmla="*/ 702970 h 1280224"/>
                  <a:gd name="connsiteX37" fmla="*/ 59619 w 1034979"/>
                  <a:gd name="connsiteY37" fmla="*/ 706780 h 1280224"/>
                  <a:gd name="connsiteX38" fmla="*/ 63429 w 1034979"/>
                  <a:gd name="connsiteY38" fmla="*/ 712495 h 1280224"/>
                  <a:gd name="connsiteX39" fmla="*/ 80574 w 1034979"/>
                  <a:gd name="connsiteY39" fmla="*/ 722020 h 1280224"/>
                  <a:gd name="connsiteX40" fmla="*/ 103434 w 1034979"/>
                  <a:gd name="connsiteY40" fmla="*/ 723925 h 1280224"/>
                  <a:gd name="connsiteX41" fmla="*/ 124389 w 1034979"/>
                  <a:gd name="connsiteY41" fmla="*/ 729640 h 1280224"/>
                  <a:gd name="connsiteX42" fmla="*/ 130104 w 1034979"/>
                  <a:gd name="connsiteY42" fmla="*/ 731545 h 1280224"/>
                  <a:gd name="connsiteX43" fmla="*/ 135819 w 1034979"/>
                  <a:gd name="connsiteY43" fmla="*/ 737260 h 1280224"/>
                  <a:gd name="connsiteX44" fmla="*/ 143439 w 1034979"/>
                  <a:gd name="connsiteY44" fmla="*/ 739165 h 1280224"/>
                  <a:gd name="connsiteX45" fmla="*/ 166299 w 1034979"/>
                  <a:gd name="connsiteY45" fmla="*/ 742975 h 1280224"/>
                  <a:gd name="connsiteX46" fmla="*/ 191064 w 1034979"/>
                  <a:gd name="connsiteY46" fmla="*/ 748690 h 1280224"/>
                  <a:gd name="connsiteX47" fmla="*/ 208209 w 1034979"/>
                  <a:gd name="connsiteY47" fmla="*/ 754405 h 1280224"/>
                  <a:gd name="connsiteX48" fmla="*/ 213924 w 1034979"/>
                  <a:gd name="connsiteY48" fmla="*/ 756310 h 1280224"/>
                  <a:gd name="connsiteX49" fmla="*/ 229164 w 1034979"/>
                  <a:gd name="connsiteY49" fmla="*/ 760120 h 1280224"/>
                  <a:gd name="connsiteX50" fmla="*/ 248214 w 1034979"/>
                  <a:gd name="connsiteY50" fmla="*/ 765835 h 1280224"/>
                  <a:gd name="connsiteX51" fmla="*/ 253929 w 1034979"/>
                  <a:gd name="connsiteY51" fmla="*/ 769645 h 1280224"/>
                  <a:gd name="connsiteX52" fmla="*/ 267264 w 1034979"/>
                  <a:gd name="connsiteY52" fmla="*/ 784885 h 1280224"/>
                  <a:gd name="connsiteX53" fmla="*/ 272979 w 1034979"/>
                  <a:gd name="connsiteY53" fmla="*/ 803935 h 1280224"/>
                  <a:gd name="connsiteX54" fmla="*/ 274884 w 1034979"/>
                  <a:gd name="connsiteY54" fmla="*/ 809650 h 1280224"/>
                  <a:gd name="connsiteX55" fmla="*/ 276789 w 1034979"/>
                  <a:gd name="connsiteY55" fmla="*/ 815365 h 1280224"/>
                  <a:gd name="connsiteX56" fmla="*/ 278694 w 1034979"/>
                  <a:gd name="connsiteY56" fmla="*/ 840130 h 1280224"/>
                  <a:gd name="connsiteX57" fmla="*/ 280599 w 1034979"/>
                  <a:gd name="connsiteY57" fmla="*/ 845845 h 1280224"/>
                  <a:gd name="connsiteX58" fmla="*/ 278694 w 1034979"/>
                  <a:gd name="connsiteY58" fmla="*/ 864895 h 1280224"/>
                  <a:gd name="connsiteX59" fmla="*/ 276789 w 1034979"/>
                  <a:gd name="connsiteY59" fmla="*/ 874420 h 1280224"/>
                  <a:gd name="connsiteX60" fmla="*/ 263454 w 1034979"/>
                  <a:gd name="connsiteY60" fmla="*/ 887755 h 1280224"/>
                  <a:gd name="connsiteX61" fmla="*/ 252024 w 1034979"/>
                  <a:gd name="connsiteY61" fmla="*/ 895375 h 1280224"/>
                  <a:gd name="connsiteX62" fmla="*/ 240594 w 1034979"/>
                  <a:gd name="connsiteY62" fmla="*/ 899185 h 1280224"/>
                  <a:gd name="connsiteX63" fmla="*/ 126294 w 1034979"/>
                  <a:gd name="connsiteY63" fmla="*/ 899185 h 1280224"/>
                  <a:gd name="connsiteX64" fmla="*/ 120579 w 1034979"/>
                  <a:gd name="connsiteY64" fmla="*/ 901090 h 1280224"/>
                  <a:gd name="connsiteX65" fmla="*/ 105339 w 1034979"/>
                  <a:gd name="connsiteY65" fmla="*/ 902995 h 1280224"/>
                  <a:gd name="connsiteX66" fmla="*/ 88194 w 1034979"/>
                  <a:gd name="connsiteY66" fmla="*/ 908710 h 1280224"/>
                  <a:gd name="connsiteX67" fmla="*/ 82479 w 1034979"/>
                  <a:gd name="connsiteY67" fmla="*/ 910615 h 1280224"/>
                  <a:gd name="connsiteX68" fmla="*/ 76764 w 1034979"/>
                  <a:gd name="connsiteY68" fmla="*/ 914425 h 1280224"/>
                  <a:gd name="connsiteX69" fmla="*/ 65334 w 1034979"/>
                  <a:gd name="connsiteY69" fmla="*/ 916330 h 1280224"/>
                  <a:gd name="connsiteX70" fmla="*/ 27234 w 1034979"/>
                  <a:gd name="connsiteY70" fmla="*/ 918235 h 1280224"/>
                  <a:gd name="connsiteX71" fmla="*/ 15804 w 1034979"/>
                  <a:gd name="connsiteY71" fmla="*/ 923950 h 1280224"/>
                  <a:gd name="connsiteX72" fmla="*/ 6279 w 1034979"/>
                  <a:gd name="connsiteY72" fmla="*/ 933475 h 1280224"/>
                  <a:gd name="connsiteX73" fmla="*/ 4374 w 1034979"/>
                  <a:gd name="connsiteY73" fmla="*/ 939190 h 1280224"/>
                  <a:gd name="connsiteX74" fmla="*/ 564 w 1034979"/>
                  <a:gd name="connsiteY74" fmla="*/ 944905 h 1280224"/>
                  <a:gd name="connsiteX75" fmla="*/ 6279 w 1034979"/>
                  <a:gd name="connsiteY75" fmla="*/ 977290 h 1280224"/>
                  <a:gd name="connsiteX76" fmla="*/ 11994 w 1034979"/>
                  <a:gd name="connsiteY76" fmla="*/ 981100 h 1280224"/>
                  <a:gd name="connsiteX77" fmla="*/ 17709 w 1034979"/>
                  <a:gd name="connsiteY77" fmla="*/ 983005 h 1280224"/>
                  <a:gd name="connsiteX78" fmla="*/ 145344 w 1034979"/>
                  <a:gd name="connsiteY78" fmla="*/ 981100 h 1280224"/>
                  <a:gd name="connsiteX79" fmla="*/ 152964 w 1034979"/>
                  <a:gd name="connsiteY79" fmla="*/ 979195 h 1280224"/>
                  <a:gd name="connsiteX80" fmla="*/ 303459 w 1034979"/>
                  <a:gd name="connsiteY80" fmla="*/ 973480 h 1280224"/>
                  <a:gd name="connsiteX81" fmla="*/ 318699 w 1034979"/>
                  <a:gd name="connsiteY81" fmla="*/ 981100 h 1280224"/>
                  <a:gd name="connsiteX82" fmla="*/ 330129 w 1034979"/>
                  <a:gd name="connsiteY82" fmla="*/ 986815 h 1280224"/>
                  <a:gd name="connsiteX83" fmla="*/ 333939 w 1034979"/>
                  <a:gd name="connsiteY83" fmla="*/ 992530 h 1280224"/>
                  <a:gd name="connsiteX84" fmla="*/ 339654 w 1034979"/>
                  <a:gd name="connsiteY84" fmla="*/ 994435 h 1280224"/>
                  <a:gd name="connsiteX85" fmla="*/ 351084 w 1034979"/>
                  <a:gd name="connsiteY85" fmla="*/ 1002055 h 1280224"/>
                  <a:gd name="connsiteX86" fmla="*/ 356799 w 1034979"/>
                  <a:gd name="connsiteY86" fmla="*/ 1005865 h 1280224"/>
                  <a:gd name="connsiteX87" fmla="*/ 360609 w 1034979"/>
                  <a:gd name="connsiteY87" fmla="*/ 1011580 h 1280224"/>
                  <a:gd name="connsiteX88" fmla="*/ 366324 w 1034979"/>
                  <a:gd name="connsiteY88" fmla="*/ 1023010 h 1280224"/>
                  <a:gd name="connsiteX89" fmla="*/ 362514 w 1034979"/>
                  <a:gd name="connsiteY89" fmla="*/ 1049680 h 1280224"/>
                  <a:gd name="connsiteX90" fmla="*/ 358704 w 1034979"/>
                  <a:gd name="connsiteY90" fmla="*/ 1055395 h 1280224"/>
                  <a:gd name="connsiteX91" fmla="*/ 356799 w 1034979"/>
                  <a:gd name="connsiteY91" fmla="*/ 1061110 h 1280224"/>
                  <a:gd name="connsiteX92" fmla="*/ 352989 w 1034979"/>
                  <a:gd name="connsiteY92" fmla="*/ 1066825 h 1280224"/>
                  <a:gd name="connsiteX93" fmla="*/ 351084 w 1034979"/>
                  <a:gd name="connsiteY93" fmla="*/ 1072540 h 1280224"/>
                  <a:gd name="connsiteX94" fmla="*/ 347274 w 1034979"/>
                  <a:gd name="connsiteY94" fmla="*/ 1078255 h 1280224"/>
                  <a:gd name="connsiteX95" fmla="*/ 330129 w 1034979"/>
                  <a:gd name="connsiteY95" fmla="*/ 1144930 h 1280224"/>
                  <a:gd name="connsiteX96" fmla="*/ 328224 w 1034979"/>
                  <a:gd name="connsiteY96" fmla="*/ 1196365 h 1280224"/>
                  <a:gd name="connsiteX97" fmla="*/ 330129 w 1034979"/>
                  <a:gd name="connsiteY97" fmla="*/ 1221130 h 1280224"/>
                  <a:gd name="connsiteX98" fmla="*/ 332034 w 1034979"/>
                  <a:gd name="connsiteY98" fmla="*/ 1226845 h 1280224"/>
                  <a:gd name="connsiteX99" fmla="*/ 335844 w 1034979"/>
                  <a:gd name="connsiteY99" fmla="*/ 1230655 h 1280224"/>
                  <a:gd name="connsiteX100" fmla="*/ 364419 w 1034979"/>
                  <a:gd name="connsiteY100" fmla="*/ 1276375 h 1280224"/>
                  <a:gd name="connsiteX101" fmla="*/ 387279 w 1034979"/>
                  <a:gd name="connsiteY101" fmla="*/ 1278280 h 1280224"/>
                  <a:gd name="connsiteX102" fmla="*/ 392994 w 1034979"/>
                  <a:gd name="connsiteY102" fmla="*/ 1272565 h 1280224"/>
                  <a:gd name="connsiteX103" fmla="*/ 394899 w 1034979"/>
                  <a:gd name="connsiteY103" fmla="*/ 1261135 h 1280224"/>
                  <a:gd name="connsiteX104" fmla="*/ 396804 w 1034979"/>
                  <a:gd name="connsiteY104" fmla="*/ 1255420 h 1280224"/>
                  <a:gd name="connsiteX105" fmla="*/ 398709 w 1034979"/>
                  <a:gd name="connsiteY105" fmla="*/ 1238275 h 1280224"/>
                  <a:gd name="connsiteX106" fmla="*/ 400614 w 1034979"/>
                  <a:gd name="connsiteY106" fmla="*/ 1224940 h 1280224"/>
                  <a:gd name="connsiteX107" fmla="*/ 404424 w 1034979"/>
                  <a:gd name="connsiteY107" fmla="*/ 1167790 h 1280224"/>
                  <a:gd name="connsiteX108" fmla="*/ 410139 w 1034979"/>
                  <a:gd name="connsiteY108" fmla="*/ 1156360 h 1280224"/>
                  <a:gd name="connsiteX109" fmla="*/ 413949 w 1034979"/>
                  <a:gd name="connsiteY109" fmla="*/ 1143025 h 1280224"/>
                  <a:gd name="connsiteX110" fmla="*/ 415854 w 1034979"/>
                  <a:gd name="connsiteY110" fmla="*/ 1137310 h 1280224"/>
                  <a:gd name="connsiteX111" fmla="*/ 417759 w 1034979"/>
                  <a:gd name="connsiteY111" fmla="*/ 1123975 h 1280224"/>
                  <a:gd name="connsiteX112" fmla="*/ 421569 w 1034979"/>
                  <a:gd name="connsiteY112" fmla="*/ 1112545 h 1280224"/>
                  <a:gd name="connsiteX113" fmla="*/ 427284 w 1034979"/>
                  <a:gd name="connsiteY113" fmla="*/ 1099210 h 1280224"/>
                  <a:gd name="connsiteX114" fmla="*/ 436809 w 1034979"/>
                  <a:gd name="connsiteY114" fmla="*/ 1087780 h 1280224"/>
                  <a:gd name="connsiteX115" fmla="*/ 450144 w 1034979"/>
                  <a:gd name="connsiteY115" fmla="*/ 1072540 h 1280224"/>
                  <a:gd name="connsiteX116" fmla="*/ 457764 w 1034979"/>
                  <a:gd name="connsiteY116" fmla="*/ 1061110 h 1280224"/>
                  <a:gd name="connsiteX117" fmla="*/ 461574 w 1034979"/>
                  <a:gd name="connsiteY117" fmla="*/ 1049680 h 1280224"/>
                  <a:gd name="connsiteX118" fmla="*/ 465384 w 1034979"/>
                  <a:gd name="connsiteY118" fmla="*/ 1034440 h 1280224"/>
                  <a:gd name="connsiteX119" fmla="*/ 467289 w 1034979"/>
                  <a:gd name="connsiteY119" fmla="*/ 1028725 h 1280224"/>
                  <a:gd name="connsiteX120" fmla="*/ 507294 w 1034979"/>
                  <a:gd name="connsiteY120" fmla="*/ 1023010 h 1280224"/>
                  <a:gd name="connsiteX121" fmla="*/ 535869 w 1034979"/>
                  <a:gd name="connsiteY121" fmla="*/ 1013485 h 1280224"/>
                  <a:gd name="connsiteX122" fmla="*/ 541584 w 1034979"/>
                  <a:gd name="connsiteY122" fmla="*/ 1011580 h 1280224"/>
                  <a:gd name="connsiteX123" fmla="*/ 547299 w 1034979"/>
                  <a:gd name="connsiteY123" fmla="*/ 1009675 h 1280224"/>
                  <a:gd name="connsiteX124" fmla="*/ 554919 w 1034979"/>
                  <a:gd name="connsiteY124" fmla="*/ 1007770 h 1280224"/>
                  <a:gd name="connsiteX125" fmla="*/ 573969 w 1034979"/>
                  <a:gd name="connsiteY125" fmla="*/ 1000150 h 1280224"/>
                  <a:gd name="connsiteX126" fmla="*/ 585399 w 1034979"/>
                  <a:gd name="connsiteY126" fmla="*/ 996340 h 1280224"/>
                  <a:gd name="connsiteX127" fmla="*/ 720654 w 1034979"/>
                  <a:gd name="connsiteY127" fmla="*/ 1080160 h 1280224"/>
                  <a:gd name="connsiteX128" fmla="*/ 733989 w 1034979"/>
                  <a:gd name="connsiteY128" fmla="*/ 1089685 h 1280224"/>
                  <a:gd name="connsiteX129" fmla="*/ 743514 w 1034979"/>
                  <a:gd name="connsiteY129" fmla="*/ 1091590 h 1280224"/>
                  <a:gd name="connsiteX130" fmla="*/ 749229 w 1034979"/>
                  <a:gd name="connsiteY130" fmla="*/ 1093495 h 1280224"/>
                  <a:gd name="connsiteX131" fmla="*/ 762564 w 1034979"/>
                  <a:gd name="connsiteY131" fmla="*/ 1099210 h 1280224"/>
                  <a:gd name="connsiteX132" fmla="*/ 777804 w 1034979"/>
                  <a:gd name="connsiteY132" fmla="*/ 1097305 h 1280224"/>
                  <a:gd name="connsiteX133" fmla="*/ 789234 w 1034979"/>
                  <a:gd name="connsiteY133" fmla="*/ 1091590 h 1280224"/>
                  <a:gd name="connsiteX134" fmla="*/ 794949 w 1034979"/>
                  <a:gd name="connsiteY134" fmla="*/ 1089685 h 1280224"/>
                  <a:gd name="connsiteX135" fmla="*/ 802569 w 1034979"/>
                  <a:gd name="connsiteY135" fmla="*/ 1072540 h 1280224"/>
                  <a:gd name="connsiteX136" fmla="*/ 800664 w 1034979"/>
                  <a:gd name="connsiteY136" fmla="*/ 1047775 h 1280224"/>
                  <a:gd name="connsiteX137" fmla="*/ 798759 w 1034979"/>
                  <a:gd name="connsiteY137" fmla="*/ 1042060 h 1280224"/>
                  <a:gd name="connsiteX138" fmla="*/ 796854 w 1034979"/>
                  <a:gd name="connsiteY138" fmla="*/ 1034440 h 1280224"/>
                  <a:gd name="connsiteX139" fmla="*/ 783519 w 1034979"/>
                  <a:gd name="connsiteY139" fmla="*/ 1017295 h 1280224"/>
                  <a:gd name="connsiteX140" fmla="*/ 773994 w 1034979"/>
                  <a:gd name="connsiteY140" fmla="*/ 1011580 h 1280224"/>
                  <a:gd name="connsiteX141" fmla="*/ 648264 w 1034979"/>
                  <a:gd name="connsiteY141" fmla="*/ 920140 h 1280224"/>
                  <a:gd name="connsiteX142" fmla="*/ 644454 w 1034979"/>
                  <a:gd name="connsiteY142" fmla="*/ 902995 h 1280224"/>
                  <a:gd name="connsiteX143" fmla="*/ 646359 w 1034979"/>
                  <a:gd name="connsiteY143" fmla="*/ 895375 h 1280224"/>
                  <a:gd name="connsiteX144" fmla="*/ 650169 w 1034979"/>
                  <a:gd name="connsiteY144" fmla="*/ 878230 h 1280224"/>
                  <a:gd name="connsiteX145" fmla="*/ 653979 w 1034979"/>
                  <a:gd name="connsiteY145" fmla="*/ 872515 h 1280224"/>
                  <a:gd name="connsiteX146" fmla="*/ 655884 w 1034979"/>
                  <a:gd name="connsiteY146" fmla="*/ 866800 h 1280224"/>
                  <a:gd name="connsiteX147" fmla="*/ 661599 w 1034979"/>
                  <a:gd name="connsiteY147" fmla="*/ 864895 h 1280224"/>
                  <a:gd name="connsiteX148" fmla="*/ 671124 w 1034979"/>
                  <a:gd name="connsiteY148" fmla="*/ 853465 h 1280224"/>
                  <a:gd name="connsiteX149" fmla="*/ 724464 w 1034979"/>
                  <a:gd name="connsiteY149" fmla="*/ 845845 h 1280224"/>
                  <a:gd name="connsiteX150" fmla="*/ 842574 w 1034979"/>
                  <a:gd name="connsiteY150" fmla="*/ 847750 h 1280224"/>
                  <a:gd name="connsiteX151" fmla="*/ 871149 w 1034979"/>
                  <a:gd name="connsiteY151" fmla="*/ 849655 h 1280224"/>
                  <a:gd name="connsiteX152" fmla="*/ 899724 w 1034979"/>
                  <a:gd name="connsiteY152" fmla="*/ 855370 h 1280224"/>
                  <a:gd name="connsiteX153" fmla="*/ 922584 w 1034979"/>
                  <a:gd name="connsiteY153" fmla="*/ 859180 h 1280224"/>
                  <a:gd name="connsiteX154" fmla="*/ 951159 w 1034979"/>
                  <a:gd name="connsiteY154" fmla="*/ 864895 h 1280224"/>
                  <a:gd name="connsiteX155" fmla="*/ 956874 w 1034979"/>
                  <a:gd name="connsiteY155" fmla="*/ 864895 h 1280224"/>
                  <a:gd name="connsiteX156" fmla="*/ 1002594 w 1034979"/>
                  <a:gd name="connsiteY156" fmla="*/ 862990 h 1280224"/>
                  <a:gd name="connsiteX157" fmla="*/ 1031169 w 1034979"/>
                  <a:gd name="connsiteY157" fmla="*/ 855370 h 1280224"/>
                  <a:gd name="connsiteX158" fmla="*/ 1034979 w 1034979"/>
                  <a:gd name="connsiteY158" fmla="*/ 849655 h 1280224"/>
                  <a:gd name="connsiteX159" fmla="*/ 1033074 w 1034979"/>
                  <a:gd name="connsiteY159" fmla="*/ 830605 h 1280224"/>
                  <a:gd name="connsiteX160" fmla="*/ 1027359 w 1034979"/>
                  <a:gd name="connsiteY160" fmla="*/ 826795 h 1280224"/>
                  <a:gd name="connsiteX161" fmla="*/ 1012119 w 1034979"/>
                  <a:gd name="connsiteY161" fmla="*/ 824890 h 1280224"/>
                  <a:gd name="connsiteX162" fmla="*/ 1006404 w 1034979"/>
                  <a:gd name="connsiteY162" fmla="*/ 822985 h 1280224"/>
                  <a:gd name="connsiteX163" fmla="*/ 998784 w 1034979"/>
                  <a:gd name="connsiteY163" fmla="*/ 821080 h 1280224"/>
                  <a:gd name="connsiteX164" fmla="*/ 987354 w 1034979"/>
                  <a:gd name="connsiteY164" fmla="*/ 813460 h 1280224"/>
                  <a:gd name="connsiteX165" fmla="*/ 975924 w 1034979"/>
                  <a:gd name="connsiteY165" fmla="*/ 809650 h 1280224"/>
                  <a:gd name="connsiteX166" fmla="*/ 970209 w 1034979"/>
                  <a:gd name="connsiteY166" fmla="*/ 807745 h 1280224"/>
                  <a:gd name="connsiteX167" fmla="*/ 962589 w 1034979"/>
                  <a:gd name="connsiteY167" fmla="*/ 805840 h 1280224"/>
                  <a:gd name="connsiteX168" fmla="*/ 956874 w 1034979"/>
                  <a:gd name="connsiteY168" fmla="*/ 803935 h 1280224"/>
                  <a:gd name="connsiteX169" fmla="*/ 935919 w 1034979"/>
                  <a:gd name="connsiteY169" fmla="*/ 798220 h 1280224"/>
                  <a:gd name="connsiteX170" fmla="*/ 930204 w 1034979"/>
                  <a:gd name="connsiteY170" fmla="*/ 796315 h 1280224"/>
                  <a:gd name="connsiteX171" fmla="*/ 825429 w 1034979"/>
                  <a:gd name="connsiteY171" fmla="*/ 798220 h 1280224"/>
                  <a:gd name="connsiteX172" fmla="*/ 819714 w 1034979"/>
                  <a:gd name="connsiteY172" fmla="*/ 800125 h 1280224"/>
                  <a:gd name="connsiteX173" fmla="*/ 730179 w 1034979"/>
                  <a:gd name="connsiteY173" fmla="*/ 802030 h 1280224"/>
                  <a:gd name="connsiteX174" fmla="*/ 716844 w 1034979"/>
                  <a:gd name="connsiteY174" fmla="*/ 805840 h 1280224"/>
                  <a:gd name="connsiteX175" fmla="*/ 695889 w 1034979"/>
                  <a:gd name="connsiteY175" fmla="*/ 807745 h 1280224"/>
                  <a:gd name="connsiteX176" fmla="*/ 669219 w 1034979"/>
                  <a:gd name="connsiteY176" fmla="*/ 809650 h 1280224"/>
                  <a:gd name="connsiteX177" fmla="*/ 669219 w 1034979"/>
                  <a:gd name="connsiteY177" fmla="*/ 809650 h 1280224"/>
                  <a:gd name="connsiteX178" fmla="*/ 646359 w 1034979"/>
                  <a:gd name="connsiteY178" fmla="*/ 813460 h 1280224"/>
                  <a:gd name="connsiteX179" fmla="*/ 642549 w 1034979"/>
                  <a:gd name="connsiteY179" fmla="*/ 802030 h 1280224"/>
                  <a:gd name="connsiteX180" fmla="*/ 640644 w 1034979"/>
                  <a:gd name="connsiteY180" fmla="*/ 796315 h 1280224"/>
                  <a:gd name="connsiteX181" fmla="*/ 642549 w 1034979"/>
                  <a:gd name="connsiteY181" fmla="*/ 779170 h 1280224"/>
                  <a:gd name="connsiteX182" fmla="*/ 644454 w 1034979"/>
                  <a:gd name="connsiteY182" fmla="*/ 773455 h 1280224"/>
                  <a:gd name="connsiteX183" fmla="*/ 661599 w 1034979"/>
                  <a:gd name="connsiteY183" fmla="*/ 763930 h 1280224"/>
                  <a:gd name="connsiteX184" fmla="*/ 673029 w 1034979"/>
                  <a:gd name="connsiteY184" fmla="*/ 756310 h 1280224"/>
                  <a:gd name="connsiteX185" fmla="*/ 674934 w 1034979"/>
                  <a:gd name="connsiteY185" fmla="*/ 750595 h 1280224"/>
                  <a:gd name="connsiteX186" fmla="*/ 680649 w 1034979"/>
                  <a:gd name="connsiteY186" fmla="*/ 748690 h 1280224"/>
                  <a:gd name="connsiteX187" fmla="*/ 686364 w 1034979"/>
                  <a:gd name="connsiteY187" fmla="*/ 744880 h 1280224"/>
                  <a:gd name="connsiteX188" fmla="*/ 695889 w 1034979"/>
                  <a:gd name="connsiteY188" fmla="*/ 735355 h 1280224"/>
                  <a:gd name="connsiteX189" fmla="*/ 705414 w 1034979"/>
                  <a:gd name="connsiteY189" fmla="*/ 723925 h 1280224"/>
                  <a:gd name="connsiteX190" fmla="*/ 716844 w 1034979"/>
                  <a:gd name="connsiteY190" fmla="*/ 716305 h 1280224"/>
                  <a:gd name="connsiteX191" fmla="*/ 732084 w 1034979"/>
                  <a:gd name="connsiteY191" fmla="*/ 702970 h 1280224"/>
                  <a:gd name="connsiteX192" fmla="*/ 741609 w 1034979"/>
                  <a:gd name="connsiteY192" fmla="*/ 691540 h 1280224"/>
                  <a:gd name="connsiteX193" fmla="*/ 753039 w 1034979"/>
                  <a:gd name="connsiteY193" fmla="*/ 682015 h 1280224"/>
                  <a:gd name="connsiteX194" fmla="*/ 758754 w 1034979"/>
                  <a:gd name="connsiteY194" fmla="*/ 670585 h 1280224"/>
                  <a:gd name="connsiteX195" fmla="*/ 760659 w 1034979"/>
                  <a:gd name="connsiteY195" fmla="*/ 664870 h 1280224"/>
                  <a:gd name="connsiteX196" fmla="*/ 766374 w 1034979"/>
                  <a:gd name="connsiteY196" fmla="*/ 653440 h 1280224"/>
                  <a:gd name="connsiteX197" fmla="*/ 764469 w 1034979"/>
                  <a:gd name="connsiteY197" fmla="*/ 638200 h 1280224"/>
                  <a:gd name="connsiteX198" fmla="*/ 758754 w 1034979"/>
                  <a:gd name="connsiteY198" fmla="*/ 636295 h 1280224"/>
                  <a:gd name="connsiteX199" fmla="*/ 737799 w 1034979"/>
                  <a:gd name="connsiteY199" fmla="*/ 638200 h 1280224"/>
                  <a:gd name="connsiteX200" fmla="*/ 732084 w 1034979"/>
                  <a:gd name="connsiteY200" fmla="*/ 642010 h 1280224"/>
                  <a:gd name="connsiteX201" fmla="*/ 720654 w 1034979"/>
                  <a:gd name="connsiteY201" fmla="*/ 645820 h 1280224"/>
                  <a:gd name="connsiteX202" fmla="*/ 716844 w 1034979"/>
                  <a:gd name="connsiteY202" fmla="*/ 651535 h 1280224"/>
                  <a:gd name="connsiteX203" fmla="*/ 711129 w 1034979"/>
                  <a:gd name="connsiteY203" fmla="*/ 653440 h 1280224"/>
                  <a:gd name="connsiteX204" fmla="*/ 705414 w 1034979"/>
                  <a:gd name="connsiteY204" fmla="*/ 657250 h 1280224"/>
                  <a:gd name="connsiteX205" fmla="*/ 699699 w 1034979"/>
                  <a:gd name="connsiteY205" fmla="*/ 662965 h 1280224"/>
                  <a:gd name="connsiteX206" fmla="*/ 692079 w 1034979"/>
                  <a:gd name="connsiteY206" fmla="*/ 666775 h 1280224"/>
                  <a:gd name="connsiteX207" fmla="*/ 650169 w 1034979"/>
                  <a:gd name="connsiteY207" fmla="*/ 695350 h 1280224"/>
                  <a:gd name="connsiteX208" fmla="*/ 636834 w 1034979"/>
                  <a:gd name="connsiteY208" fmla="*/ 706780 h 1280224"/>
                  <a:gd name="connsiteX209" fmla="*/ 627309 w 1034979"/>
                  <a:gd name="connsiteY209" fmla="*/ 723925 h 1280224"/>
                  <a:gd name="connsiteX210" fmla="*/ 602544 w 1034979"/>
                  <a:gd name="connsiteY210" fmla="*/ 729640 h 1280224"/>
                  <a:gd name="connsiteX211" fmla="*/ 589209 w 1034979"/>
                  <a:gd name="connsiteY211" fmla="*/ 733450 h 1280224"/>
                  <a:gd name="connsiteX212" fmla="*/ 573969 w 1034979"/>
                  <a:gd name="connsiteY212" fmla="*/ 731545 h 1280224"/>
                  <a:gd name="connsiteX213" fmla="*/ 562539 w 1034979"/>
                  <a:gd name="connsiteY213" fmla="*/ 727735 h 1280224"/>
                  <a:gd name="connsiteX214" fmla="*/ 551109 w 1034979"/>
                  <a:gd name="connsiteY214" fmla="*/ 723925 h 1280224"/>
                  <a:gd name="connsiteX215" fmla="*/ 539679 w 1034979"/>
                  <a:gd name="connsiteY215" fmla="*/ 720115 h 1280224"/>
                  <a:gd name="connsiteX216" fmla="*/ 533964 w 1034979"/>
                  <a:gd name="connsiteY216" fmla="*/ 718210 h 1280224"/>
                  <a:gd name="connsiteX217" fmla="*/ 528249 w 1034979"/>
                  <a:gd name="connsiteY217" fmla="*/ 714400 h 1280224"/>
                  <a:gd name="connsiteX218" fmla="*/ 516819 w 1034979"/>
                  <a:gd name="connsiteY218" fmla="*/ 708685 h 1280224"/>
                  <a:gd name="connsiteX219" fmla="*/ 509199 w 1034979"/>
                  <a:gd name="connsiteY219" fmla="*/ 697255 h 1280224"/>
                  <a:gd name="connsiteX220" fmla="*/ 505389 w 1034979"/>
                  <a:gd name="connsiteY220" fmla="*/ 676300 h 1280224"/>
                  <a:gd name="connsiteX221" fmla="*/ 507294 w 1034979"/>
                  <a:gd name="connsiteY221" fmla="*/ 611530 h 1280224"/>
                  <a:gd name="connsiteX222" fmla="*/ 513009 w 1034979"/>
                  <a:gd name="connsiteY222" fmla="*/ 598195 h 1280224"/>
                  <a:gd name="connsiteX223" fmla="*/ 503484 w 1034979"/>
                  <a:gd name="connsiteY223" fmla="*/ 121945 h 1280224"/>
                  <a:gd name="connsiteX224" fmla="*/ 429189 w 1034979"/>
                  <a:gd name="connsiteY224" fmla="*/ 1930 h 1280224"/>
                  <a:gd name="connsiteX225" fmla="*/ 433083 w 1034979"/>
                  <a:gd name="connsiteY225" fmla="*/ 428482 h 1280224"/>
                  <a:gd name="connsiteX226" fmla="*/ 425379 w 1034979"/>
                  <a:gd name="connsiteY226" fmla="*/ 577449 h 1280224"/>
                  <a:gd name="connsiteX227" fmla="*/ 417759 w 1034979"/>
                  <a:gd name="connsiteY227" fmla="*/ 609625 h 1280224"/>
                  <a:gd name="connsiteX228" fmla="*/ 413949 w 1034979"/>
                  <a:gd name="connsiteY228" fmla="*/ 626770 h 1280224"/>
                  <a:gd name="connsiteX229" fmla="*/ 417759 w 1034979"/>
                  <a:gd name="connsiteY229" fmla="*/ 647725 h 1280224"/>
                  <a:gd name="connsiteX230" fmla="*/ 421569 w 1034979"/>
                  <a:gd name="connsiteY230" fmla="*/ 653440 h 1280224"/>
                  <a:gd name="connsiteX231" fmla="*/ 425379 w 1034979"/>
                  <a:gd name="connsiteY231" fmla="*/ 664870 h 1280224"/>
                  <a:gd name="connsiteX232" fmla="*/ 423474 w 1034979"/>
                  <a:gd name="connsiteY232" fmla="*/ 691540 h 1280224"/>
                  <a:gd name="connsiteX233" fmla="*/ 417759 w 1034979"/>
                  <a:gd name="connsiteY233" fmla="*/ 693445 h 1280224"/>
                  <a:gd name="connsiteX234" fmla="*/ 412044 w 1034979"/>
                  <a:gd name="connsiteY234" fmla="*/ 697255 h 1280224"/>
                  <a:gd name="connsiteX235" fmla="*/ 421569 w 1034979"/>
                  <a:gd name="connsiteY235" fmla="*/ 693445 h 1280224"/>
                  <a:gd name="connsiteX0" fmla="*/ 421569 w 1034979"/>
                  <a:gd name="connsiteY0" fmla="*/ 693445 h 1280224"/>
                  <a:gd name="connsiteX1" fmla="*/ 421569 w 1034979"/>
                  <a:gd name="connsiteY1" fmla="*/ 693445 h 1280224"/>
                  <a:gd name="connsiteX2" fmla="*/ 394899 w 1034979"/>
                  <a:gd name="connsiteY2" fmla="*/ 702970 h 1280224"/>
                  <a:gd name="connsiteX3" fmla="*/ 387279 w 1034979"/>
                  <a:gd name="connsiteY3" fmla="*/ 704875 h 1280224"/>
                  <a:gd name="connsiteX4" fmla="*/ 356799 w 1034979"/>
                  <a:gd name="connsiteY4" fmla="*/ 706780 h 1280224"/>
                  <a:gd name="connsiteX5" fmla="*/ 351084 w 1034979"/>
                  <a:gd name="connsiteY5" fmla="*/ 710590 h 1280224"/>
                  <a:gd name="connsiteX6" fmla="*/ 339654 w 1034979"/>
                  <a:gd name="connsiteY6" fmla="*/ 720115 h 1280224"/>
                  <a:gd name="connsiteX7" fmla="*/ 328224 w 1034979"/>
                  <a:gd name="connsiteY7" fmla="*/ 723925 h 1280224"/>
                  <a:gd name="connsiteX8" fmla="*/ 312984 w 1034979"/>
                  <a:gd name="connsiteY8" fmla="*/ 729640 h 1280224"/>
                  <a:gd name="connsiteX9" fmla="*/ 265359 w 1034979"/>
                  <a:gd name="connsiteY9" fmla="*/ 725830 h 1280224"/>
                  <a:gd name="connsiteX10" fmla="*/ 253929 w 1034979"/>
                  <a:gd name="connsiteY10" fmla="*/ 722020 h 1280224"/>
                  <a:gd name="connsiteX11" fmla="*/ 242499 w 1034979"/>
                  <a:gd name="connsiteY11" fmla="*/ 718210 h 1280224"/>
                  <a:gd name="connsiteX12" fmla="*/ 236784 w 1034979"/>
                  <a:gd name="connsiteY12" fmla="*/ 716305 h 1280224"/>
                  <a:gd name="connsiteX13" fmla="*/ 231069 w 1034979"/>
                  <a:gd name="connsiteY13" fmla="*/ 714400 h 1280224"/>
                  <a:gd name="connsiteX14" fmla="*/ 219639 w 1034979"/>
                  <a:gd name="connsiteY14" fmla="*/ 712495 h 1280224"/>
                  <a:gd name="connsiteX15" fmla="*/ 213924 w 1034979"/>
                  <a:gd name="connsiteY15" fmla="*/ 710590 h 1280224"/>
                  <a:gd name="connsiteX16" fmla="*/ 206304 w 1034979"/>
                  <a:gd name="connsiteY16" fmla="*/ 708685 h 1280224"/>
                  <a:gd name="connsiteX17" fmla="*/ 194874 w 1034979"/>
                  <a:gd name="connsiteY17" fmla="*/ 704875 h 1280224"/>
                  <a:gd name="connsiteX18" fmla="*/ 189159 w 1034979"/>
                  <a:gd name="connsiteY18" fmla="*/ 702970 h 1280224"/>
                  <a:gd name="connsiteX19" fmla="*/ 181539 w 1034979"/>
                  <a:gd name="connsiteY19" fmla="*/ 701065 h 1280224"/>
                  <a:gd name="connsiteX20" fmla="*/ 170109 w 1034979"/>
                  <a:gd name="connsiteY20" fmla="*/ 695350 h 1280224"/>
                  <a:gd name="connsiteX21" fmla="*/ 164394 w 1034979"/>
                  <a:gd name="connsiteY21" fmla="*/ 691540 h 1280224"/>
                  <a:gd name="connsiteX22" fmla="*/ 156774 w 1034979"/>
                  <a:gd name="connsiteY22" fmla="*/ 680110 h 1280224"/>
                  <a:gd name="connsiteX23" fmla="*/ 145344 w 1034979"/>
                  <a:gd name="connsiteY23" fmla="*/ 676300 h 1280224"/>
                  <a:gd name="connsiteX24" fmla="*/ 139629 w 1034979"/>
                  <a:gd name="connsiteY24" fmla="*/ 672490 h 1280224"/>
                  <a:gd name="connsiteX25" fmla="*/ 133914 w 1034979"/>
                  <a:gd name="connsiteY25" fmla="*/ 670585 h 1280224"/>
                  <a:gd name="connsiteX26" fmla="*/ 116769 w 1034979"/>
                  <a:gd name="connsiteY26" fmla="*/ 666775 h 1280224"/>
                  <a:gd name="connsiteX27" fmla="*/ 111054 w 1034979"/>
                  <a:gd name="connsiteY27" fmla="*/ 661060 h 1280224"/>
                  <a:gd name="connsiteX28" fmla="*/ 101529 w 1034979"/>
                  <a:gd name="connsiteY28" fmla="*/ 643915 h 1280224"/>
                  <a:gd name="connsiteX29" fmla="*/ 84384 w 1034979"/>
                  <a:gd name="connsiteY29" fmla="*/ 636295 h 1280224"/>
                  <a:gd name="connsiteX30" fmla="*/ 78669 w 1034979"/>
                  <a:gd name="connsiteY30" fmla="*/ 634390 h 1280224"/>
                  <a:gd name="connsiteX31" fmla="*/ 59619 w 1034979"/>
                  <a:gd name="connsiteY31" fmla="*/ 638200 h 1280224"/>
                  <a:gd name="connsiteX32" fmla="*/ 53904 w 1034979"/>
                  <a:gd name="connsiteY32" fmla="*/ 642010 h 1280224"/>
                  <a:gd name="connsiteX33" fmla="*/ 50094 w 1034979"/>
                  <a:gd name="connsiteY33" fmla="*/ 647725 h 1280224"/>
                  <a:gd name="connsiteX34" fmla="*/ 46284 w 1034979"/>
                  <a:gd name="connsiteY34" fmla="*/ 659155 h 1280224"/>
                  <a:gd name="connsiteX35" fmla="*/ 50094 w 1034979"/>
                  <a:gd name="connsiteY35" fmla="*/ 697255 h 1280224"/>
                  <a:gd name="connsiteX36" fmla="*/ 53904 w 1034979"/>
                  <a:gd name="connsiteY36" fmla="*/ 702970 h 1280224"/>
                  <a:gd name="connsiteX37" fmla="*/ 59619 w 1034979"/>
                  <a:gd name="connsiteY37" fmla="*/ 706780 h 1280224"/>
                  <a:gd name="connsiteX38" fmla="*/ 63429 w 1034979"/>
                  <a:gd name="connsiteY38" fmla="*/ 712495 h 1280224"/>
                  <a:gd name="connsiteX39" fmla="*/ 80574 w 1034979"/>
                  <a:gd name="connsiteY39" fmla="*/ 722020 h 1280224"/>
                  <a:gd name="connsiteX40" fmla="*/ 103434 w 1034979"/>
                  <a:gd name="connsiteY40" fmla="*/ 723925 h 1280224"/>
                  <a:gd name="connsiteX41" fmla="*/ 124389 w 1034979"/>
                  <a:gd name="connsiteY41" fmla="*/ 729640 h 1280224"/>
                  <a:gd name="connsiteX42" fmla="*/ 130104 w 1034979"/>
                  <a:gd name="connsiteY42" fmla="*/ 731545 h 1280224"/>
                  <a:gd name="connsiteX43" fmla="*/ 135819 w 1034979"/>
                  <a:gd name="connsiteY43" fmla="*/ 737260 h 1280224"/>
                  <a:gd name="connsiteX44" fmla="*/ 143439 w 1034979"/>
                  <a:gd name="connsiteY44" fmla="*/ 739165 h 1280224"/>
                  <a:gd name="connsiteX45" fmla="*/ 166299 w 1034979"/>
                  <a:gd name="connsiteY45" fmla="*/ 742975 h 1280224"/>
                  <a:gd name="connsiteX46" fmla="*/ 191064 w 1034979"/>
                  <a:gd name="connsiteY46" fmla="*/ 748690 h 1280224"/>
                  <a:gd name="connsiteX47" fmla="*/ 208209 w 1034979"/>
                  <a:gd name="connsiteY47" fmla="*/ 754405 h 1280224"/>
                  <a:gd name="connsiteX48" fmla="*/ 213924 w 1034979"/>
                  <a:gd name="connsiteY48" fmla="*/ 756310 h 1280224"/>
                  <a:gd name="connsiteX49" fmla="*/ 229164 w 1034979"/>
                  <a:gd name="connsiteY49" fmla="*/ 760120 h 1280224"/>
                  <a:gd name="connsiteX50" fmla="*/ 248214 w 1034979"/>
                  <a:gd name="connsiteY50" fmla="*/ 765835 h 1280224"/>
                  <a:gd name="connsiteX51" fmla="*/ 253929 w 1034979"/>
                  <a:gd name="connsiteY51" fmla="*/ 769645 h 1280224"/>
                  <a:gd name="connsiteX52" fmla="*/ 267264 w 1034979"/>
                  <a:gd name="connsiteY52" fmla="*/ 784885 h 1280224"/>
                  <a:gd name="connsiteX53" fmla="*/ 272979 w 1034979"/>
                  <a:gd name="connsiteY53" fmla="*/ 803935 h 1280224"/>
                  <a:gd name="connsiteX54" fmla="*/ 274884 w 1034979"/>
                  <a:gd name="connsiteY54" fmla="*/ 809650 h 1280224"/>
                  <a:gd name="connsiteX55" fmla="*/ 276789 w 1034979"/>
                  <a:gd name="connsiteY55" fmla="*/ 815365 h 1280224"/>
                  <a:gd name="connsiteX56" fmla="*/ 278694 w 1034979"/>
                  <a:gd name="connsiteY56" fmla="*/ 840130 h 1280224"/>
                  <a:gd name="connsiteX57" fmla="*/ 280599 w 1034979"/>
                  <a:gd name="connsiteY57" fmla="*/ 845845 h 1280224"/>
                  <a:gd name="connsiteX58" fmla="*/ 278694 w 1034979"/>
                  <a:gd name="connsiteY58" fmla="*/ 864895 h 1280224"/>
                  <a:gd name="connsiteX59" fmla="*/ 276789 w 1034979"/>
                  <a:gd name="connsiteY59" fmla="*/ 874420 h 1280224"/>
                  <a:gd name="connsiteX60" fmla="*/ 263454 w 1034979"/>
                  <a:gd name="connsiteY60" fmla="*/ 887755 h 1280224"/>
                  <a:gd name="connsiteX61" fmla="*/ 252024 w 1034979"/>
                  <a:gd name="connsiteY61" fmla="*/ 895375 h 1280224"/>
                  <a:gd name="connsiteX62" fmla="*/ 240594 w 1034979"/>
                  <a:gd name="connsiteY62" fmla="*/ 899185 h 1280224"/>
                  <a:gd name="connsiteX63" fmla="*/ 126294 w 1034979"/>
                  <a:gd name="connsiteY63" fmla="*/ 899185 h 1280224"/>
                  <a:gd name="connsiteX64" fmla="*/ 120579 w 1034979"/>
                  <a:gd name="connsiteY64" fmla="*/ 901090 h 1280224"/>
                  <a:gd name="connsiteX65" fmla="*/ 105339 w 1034979"/>
                  <a:gd name="connsiteY65" fmla="*/ 902995 h 1280224"/>
                  <a:gd name="connsiteX66" fmla="*/ 88194 w 1034979"/>
                  <a:gd name="connsiteY66" fmla="*/ 908710 h 1280224"/>
                  <a:gd name="connsiteX67" fmla="*/ 82479 w 1034979"/>
                  <a:gd name="connsiteY67" fmla="*/ 910615 h 1280224"/>
                  <a:gd name="connsiteX68" fmla="*/ 76764 w 1034979"/>
                  <a:gd name="connsiteY68" fmla="*/ 914425 h 1280224"/>
                  <a:gd name="connsiteX69" fmla="*/ 65334 w 1034979"/>
                  <a:gd name="connsiteY69" fmla="*/ 916330 h 1280224"/>
                  <a:gd name="connsiteX70" fmla="*/ 27234 w 1034979"/>
                  <a:gd name="connsiteY70" fmla="*/ 918235 h 1280224"/>
                  <a:gd name="connsiteX71" fmla="*/ 15804 w 1034979"/>
                  <a:gd name="connsiteY71" fmla="*/ 923950 h 1280224"/>
                  <a:gd name="connsiteX72" fmla="*/ 6279 w 1034979"/>
                  <a:gd name="connsiteY72" fmla="*/ 933475 h 1280224"/>
                  <a:gd name="connsiteX73" fmla="*/ 4374 w 1034979"/>
                  <a:gd name="connsiteY73" fmla="*/ 939190 h 1280224"/>
                  <a:gd name="connsiteX74" fmla="*/ 564 w 1034979"/>
                  <a:gd name="connsiteY74" fmla="*/ 944905 h 1280224"/>
                  <a:gd name="connsiteX75" fmla="*/ 6279 w 1034979"/>
                  <a:gd name="connsiteY75" fmla="*/ 977290 h 1280224"/>
                  <a:gd name="connsiteX76" fmla="*/ 11994 w 1034979"/>
                  <a:gd name="connsiteY76" fmla="*/ 981100 h 1280224"/>
                  <a:gd name="connsiteX77" fmla="*/ 17709 w 1034979"/>
                  <a:gd name="connsiteY77" fmla="*/ 983005 h 1280224"/>
                  <a:gd name="connsiteX78" fmla="*/ 145344 w 1034979"/>
                  <a:gd name="connsiteY78" fmla="*/ 981100 h 1280224"/>
                  <a:gd name="connsiteX79" fmla="*/ 152964 w 1034979"/>
                  <a:gd name="connsiteY79" fmla="*/ 979195 h 1280224"/>
                  <a:gd name="connsiteX80" fmla="*/ 303459 w 1034979"/>
                  <a:gd name="connsiteY80" fmla="*/ 973480 h 1280224"/>
                  <a:gd name="connsiteX81" fmla="*/ 318699 w 1034979"/>
                  <a:gd name="connsiteY81" fmla="*/ 981100 h 1280224"/>
                  <a:gd name="connsiteX82" fmla="*/ 330129 w 1034979"/>
                  <a:gd name="connsiteY82" fmla="*/ 986815 h 1280224"/>
                  <a:gd name="connsiteX83" fmla="*/ 333939 w 1034979"/>
                  <a:gd name="connsiteY83" fmla="*/ 992530 h 1280224"/>
                  <a:gd name="connsiteX84" fmla="*/ 339654 w 1034979"/>
                  <a:gd name="connsiteY84" fmla="*/ 994435 h 1280224"/>
                  <a:gd name="connsiteX85" fmla="*/ 351084 w 1034979"/>
                  <a:gd name="connsiteY85" fmla="*/ 1002055 h 1280224"/>
                  <a:gd name="connsiteX86" fmla="*/ 356799 w 1034979"/>
                  <a:gd name="connsiteY86" fmla="*/ 1005865 h 1280224"/>
                  <a:gd name="connsiteX87" fmla="*/ 360609 w 1034979"/>
                  <a:gd name="connsiteY87" fmla="*/ 1011580 h 1280224"/>
                  <a:gd name="connsiteX88" fmla="*/ 366324 w 1034979"/>
                  <a:gd name="connsiteY88" fmla="*/ 1023010 h 1280224"/>
                  <a:gd name="connsiteX89" fmla="*/ 362514 w 1034979"/>
                  <a:gd name="connsiteY89" fmla="*/ 1049680 h 1280224"/>
                  <a:gd name="connsiteX90" fmla="*/ 358704 w 1034979"/>
                  <a:gd name="connsiteY90" fmla="*/ 1055395 h 1280224"/>
                  <a:gd name="connsiteX91" fmla="*/ 356799 w 1034979"/>
                  <a:gd name="connsiteY91" fmla="*/ 1061110 h 1280224"/>
                  <a:gd name="connsiteX92" fmla="*/ 352989 w 1034979"/>
                  <a:gd name="connsiteY92" fmla="*/ 1066825 h 1280224"/>
                  <a:gd name="connsiteX93" fmla="*/ 351084 w 1034979"/>
                  <a:gd name="connsiteY93" fmla="*/ 1072540 h 1280224"/>
                  <a:gd name="connsiteX94" fmla="*/ 347274 w 1034979"/>
                  <a:gd name="connsiteY94" fmla="*/ 1078255 h 1280224"/>
                  <a:gd name="connsiteX95" fmla="*/ 330129 w 1034979"/>
                  <a:gd name="connsiteY95" fmla="*/ 1144930 h 1280224"/>
                  <a:gd name="connsiteX96" fmla="*/ 328224 w 1034979"/>
                  <a:gd name="connsiteY96" fmla="*/ 1196365 h 1280224"/>
                  <a:gd name="connsiteX97" fmla="*/ 330129 w 1034979"/>
                  <a:gd name="connsiteY97" fmla="*/ 1221130 h 1280224"/>
                  <a:gd name="connsiteX98" fmla="*/ 332034 w 1034979"/>
                  <a:gd name="connsiteY98" fmla="*/ 1226845 h 1280224"/>
                  <a:gd name="connsiteX99" fmla="*/ 335844 w 1034979"/>
                  <a:gd name="connsiteY99" fmla="*/ 1230655 h 1280224"/>
                  <a:gd name="connsiteX100" fmla="*/ 364419 w 1034979"/>
                  <a:gd name="connsiteY100" fmla="*/ 1276375 h 1280224"/>
                  <a:gd name="connsiteX101" fmla="*/ 387279 w 1034979"/>
                  <a:gd name="connsiteY101" fmla="*/ 1278280 h 1280224"/>
                  <a:gd name="connsiteX102" fmla="*/ 392994 w 1034979"/>
                  <a:gd name="connsiteY102" fmla="*/ 1272565 h 1280224"/>
                  <a:gd name="connsiteX103" fmla="*/ 394899 w 1034979"/>
                  <a:gd name="connsiteY103" fmla="*/ 1261135 h 1280224"/>
                  <a:gd name="connsiteX104" fmla="*/ 396804 w 1034979"/>
                  <a:gd name="connsiteY104" fmla="*/ 1255420 h 1280224"/>
                  <a:gd name="connsiteX105" fmla="*/ 398709 w 1034979"/>
                  <a:gd name="connsiteY105" fmla="*/ 1238275 h 1280224"/>
                  <a:gd name="connsiteX106" fmla="*/ 400614 w 1034979"/>
                  <a:gd name="connsiteY106" fmla="*/ 1224940 h 1280224"/>
                  <a:gd name="connsiteX107" fmla="*/ 404424 w 1034979"/>
                  <a:gd name="connsiteY107" fmla="*/ 1167790 h 1280224"/>
                  <a:gd name="connsiteX108" fmla="*/ 410139 w 1034979"/>
                  <a:gd name="connsiteY108" fmla="*/ 1156360 h 1280224"/>
                  <a:gd name="connsiteX109" fmla="*/ 413949 w 1034979"/>
                  <a:gd name="connsiteY109" fmla="*/ 1143025 h 1280224"/>
                  <a:gd name="connsiteX110" fmla="*/ 415854 w 1034979"/>
                  <a:gd name="connsiteY110" fmla="*/ 1137310 h 1280224"/>
                  <a:gd name="connsiteX111" fmla="*/ 417759 w 1034979"/>
                  <a:gd name="connsiteY111" fmla="*/ 1123975 h 1280224"/>
                  <a:gd name="connsiteX112" fmla="*/ 421569 w 1034979"/>
                  <a:gd name="connsiteY112" fmla="*/ 1112545 h 1280224"/>
                  <a:gd name="connsiteX113" fmla="*/ 427284 w 1034979"/>
                  <a:gd name="connsiteY113" fmla="*/ 1099210 h 1280224"/>
                  <a:gd name="connsiteX114" fmla="*/ 436809 w 1034979"/>
                  <a:gd name="connsiteY114" fmla="*/ 1087780 h 1280224"/>
                  <a:gd name="connsiteX115" fmla="*/ 450144 w 1034979"/>
                  <a:gd name="connsiteY115" fmla="*/ 1072540 h 1280224"/>
                  <a:gd name="connsiteX116" fmla="*/ 457764 w 1034979"/>
                  <a:gd name="connsiteY116" fmla="*/ 1061110 h 1280224"/>
                  <a:gd name="connsiteX117" fmla="*/ 461574 w 1034979"/>
                  <a:gd name="connsiteY117" fmla="*/ 1049680 h 1280224"/>
                  <a:gd name="connsiteX118" fmla="*/ 465384 w 1034979"/>
                  <a:gd name="connsiteY118" fmla="*/ 1034440 h 1280224"/>
                  <a:gd name="connsiteX119" fmla="*/ 467289 w 1034979"/>
                  <a:gd name="connsiteY119" fmla="*/ 1028725 h 1280224"/>
                  <a:gd name="connsiteX120" fmla="*/ 507294 w 1034979"/>
                  <a:gd name="connsiteY120" fmla="*/ 1023010 h 1280224"/>
                  <a:gd name="connsiteX121" fmla="*/ 535869 w 1034979"/>
                  <a:gd name="connsiteY121" fmla="*/ 1013485 h 1280224"/>
                  <a:gd name="connsiteX122" fmla="*/ 541584 w 1034979"/>
                  <a:gd name="connsiteY122" fmla="*/ 1011580 h 1280224"/>
                  <a:gd name="connsiteX123" fmla="*/ 547299 w 1034979"/>
                  <a:gd name="connsiteY123" fmla="*/ 1009675 h 1280224"/>
                  <a:gd name="connsiteX124" fmla="*/ 554919 w 1034979"/>
                  <a:gd name="connsiteY124" fmla="*/ 1007770 h 1280224"/>
                  <a:gd name="connsiteX125" fmla="*/ 573969 w 1034979"/>
                  <a:gd name="connsiteY125" fmla="*/ 1000150 h 1280224"/>
                  <a:gd name="connsiteX126" fmla="*/ 585399 w 1034979"/>
                  <a:gd name="connsiteY126" fmla="*/ 996340 h 1280224"/>
                  <a:gd name="connsiteX127" fmla="*/ 720654 w 1034979"/>
                  <a:gd name="connsiteY127" fmla="*/ 1080160 h 1280224"/>
                  <a:gd name="connsiteX128" fmla="*/ 733989 w 1034979"/>
                  <a:gd name="connsiteY128" fmla="*/ 1089685 h 1280224"/>
                  <a:gd name="connsiteX129" fmla="*/ 743514 w 1034979"/>
                  <a:gd name="connsiteY129" fmla="*/ 1091590 h 1280224"/>
                  <a:gd name="connsiteX130" fmla="*/ 749229 w 1034979"/>
                  <a:gd name="connsiteY130" fmla="*/ 1093495 h 1280224"/>
                  <a:gd name="connsiteX131" fmla="*/ 762564 w 1034979"/>
                  <a:gd name="connsiteY131" fmla="*/ 1099210 h 1280224"/>
                  <a:gd name="connsiteX132" fmla="*/ 777804 w 1034979"/>
                  <a:gd name="connsiteY132" fmla="*/ 1097305 h 1280224"/>
                  <a:gd name="connsiteX133" fmla="*/ 789234 w 1034979"/>
                  <a:gd name="connsiteY133" fmla="*/ 1091590 h 1280224"/>
                  <a:gd name="connsiteX134" fmla="*/ 794949 w 1034979"/>
                  <a:gd name="connsiteY134" fmla="*/ 1089685 h 1280224"/>
                  <a:gd name="connsiteX135" fmla="*/ 802569 w 1034979"/>
                  <a:gd name="connsiteY135" fmla="*/ 1072540 h 1280224"/>
                  <a:gd name="connsiteX136" fmla="*/ 800664 w 1034979"/>
                  <a:gd name="connsiteY136" fmla="*/ 1047775 h 1280224"/>
                  <a:gd name="connsiteX137" fmla="*/ 798759 w 1034979"/>
                  <a:gd name="connsiteY137" fmla="*/ 1042060 h 1280224"/>
                  <a:gd name="connsiteX138" fmla="*/ 796854 w 1034979"/>
                  <a:gd name="connsiteY138" fmla="*/ 1034440 h 1280224"/>
                  <a:gd name="connsiteX139" fmla="*/ 783519 w 1034979"/>
                  <a:gd name="connsiteY139" fmla="*/ 1017295 h 1280224"/>
                  <a:gd name="connsiteX140" fmla="*/ 773994 w 1034979"/>
                  <a:gd name="connsiteY140" fmla="*/ 1011580 h 1280224"/>
                  <a:gd name="connsiteX141" fmla="*/ 648264 w 1034979"/>
                  <a:gd name="connsiteY141" fmla="*/ 920140 h 1280224"/>
                  <a:gd name="connsiteX142" fmla="*/ 644454 w 1034979"/>
                  <a:gd name="connsiteY142" fmla="*/ 902995 h 1280224"/>
                  <a:gd name="connsiteX143" fmla="*/ 646359 w 1034979"/>
                  <a:gd name="connsiteY143" fmla="*/ 895375 h 1280224"/>
                  <a:gd name="connsiteX144" fmla="*/ 650169 w 1034979"/>
                  <a:gd name="connsiteY144" fmla="*/ 878230 h 1280224"/>
                  <a:gd name="connsiteX145" fmla="*/ 653979 w 1034979"/>
                  <a:gd name="connsiteY145" fmla="*/ 872515 h 1280224"/>
                  <a:gd name="connsiteX146" fmla="*/ 655884 w 1034979"/>
                  <a:gd name="connsiteY146" fmla="*/ 866800 h 1280224"/>
                  <a:gd name="connsiteX147" fmla="*/ 661599 w 1034979"/>
                  <a:gd name="connsiteY147" fmla="*/ 864895 h 1280224"/>
                  <a:gd name="connsiteX148" fmla="*/ 671124 w 1034979"/>
                  <a:gd name="connsiteY148" fmla="*/ 853465 h 1280224"/>
                  <a:gd name="connsiteX149" fmla="*/ 724464 w 1034979"/>
                  <a:gd name="connsiteY149" fmla="*/ 845845 h 1280224"/>
                  <a:gd name="connsiteX150" fmla="*/ 842574 w 1034979"/>
                  <a:gd name="connsiteY150" fmla="*/ 847750 h 1280224"/>
                  <a:gd name="connsiteX151" fmla="*/ 871149 w 1034979"/>
                  <a:gd name="connsiteY151" fmla="*/ 849655 h 1280224"/>
                  <a:gd name="connsiteX152" fmla="*/ 899724 w 1034979"/>
                  <a:gd name="connsiteY152" fmla="*/ 855370 h 1280224"/>
                  <a:gd name="connsiteX153" fmla="*/ 922584 w 1034979"/>
                  <a:gd name="connsiteY153" fmla="*/ 859180 h 1280224"/>
                  <a:gd name="connsiteX154" fmla="*/ 951159 w 1034979"/>
                  <a:gd name="connsiteY154" fmla="*/ 864895 h 1280224"/>
                  <a:gd name="connsiteX155" fmla="*/ 956874 w 1034979"/>
                  <a:gd name="connsiteY155" fmla="*/ 864895 h 1280224"/>
                  <a:gd name="connsiteX156" fmla="*/ 1002594 w 1034979"/>
                  <a:gd name="connsiteY156" fmla="*/ 862990 h 1280224"/>
                  <a:gd name="connsiteX157" fmla="*/ 1031169 w 1034979"/>
                  <a:gd name="connsiteY157" fmla="*/ 855370 h 1280224"/>
                  <a:gd name="connsiteX158" fmla="*/ 1034979 w 1034979"/>
                  <a:gd name="connsiteY158" fmla="*/ 849655 h 1280224"/>
                  <a:gd name="connsiteX159" fmla="*/ 1033074 w 1034979"/>
                  <a:gd name="connsiteY159" fmla="*/ 830605 h 1280224"/>
                  <a:gd name="connsiteX160" fmla="*/ 1027359 w 1034979"/>
                  <a:gd name="connsiteY160" fmla="*/ 826795 h 1280224"/>
                  <a:gd name="connsiteX161" fmla="*/ 1012119 w 1034979"/>
                  <a:gd name="connsiteY161" fmla="*/ 824890 h 1280224"/>
                  <a:gd name="connsiteX162" fmla="*/ 1006404 w 1034979"/>
                  <a:gd name="connsiteY162" fmla="*/ 822985 h 1280224"/>
                  <a:gd name="connsiteX163" fmla="*/ 998784 w 1034979"/>
                  <a:gd name="connsiteY163" fmla="*/ 821080 h 1280224"/>
                  <a:gd name="connsiteX164" fmla="*/ 987354 w 1034979"/>
                  <a:gd name="connsiteY164" fmla="*/ 813460 h 1280224"/>
                  <a:gd name="connsiteX165" fmla="*/ 975924 w 1034979"/>
                  <a:gd name="connsiteY165" fmla="*/ 809650 h 1280224"/>
                  <a:gd name="connsiteX166" fmla="*/ 970209 w 1034979"/>
                  <a:gd name="connsiteY166" fmla="*/ 807745 h 1280224"/>
                  <a:gd name="connsiteX167" fmla="*/ 962589 w 1034979"/>
                  <a:gd name="connsiteY167" fmla="*/ 805840 h 1280224"/>
                  <a:gd name="connsiteX168" fmla="*/ 956874 w 1034979"/>
                  <a:gd name="connsiteY168" fmla="*/ 803935 h 1280224"/>
                  <a:gd name="connsiteX169" fmla="*/ 935919 w 1034979"/>
                  <a:gd name="connsiteY169" fmla="*/ 798220 h 1280224"/>
                  <a:gd name="connsiteX170" fmla="*/ 930204 w 1034979"/>
                  <a:gd name="connsiteY170" fmla="*/ 796315 h 1280224"/>
                  <a:gd name="connsiteX171" fmla="*/ 825429 w 1034979"/>
                  <a:gd name="connsiteY171" fmla="*/ 798220 h 1280224"/>
                  <a:gd name="connsiteX172" fmla="*/ 819714 w 1034979"/>
                  <a:gd name="connsiteY172" fmla="*/ 800125 h 1280224"/>
                  <a:gd name="connsiteX173" fmla="*/ 730179 w 1034979"/>
                  <a:gd name="connsiteY173" fmla="*/ 802030 h 1280224"/>
                  <a:gd name="connsiteX174" fmla="*/ 716844 w 1034979"/>
                  <a:gd name="connsiteY174" fmla="*/ 805840 h 1280224"/>
                  <a:gd name="connsiteX175" fmla="*/ 695889 w 1034979"/>
                  <a:gd name="connsiteY175" fmla="*/ 807745 h 1280224"/>
                  <a:gd name="connsiteX176" fmla="*/ 669219 w 1034979"/>
                  <a:gd name="connsiteY176" fmla="*/ 809650 h 1280224"/>
                  <a:gd name="connsiteX177" fmla="*/ 669219 w 1034979"/>
                  <a:gd name="connsiteY177" fmla="*/ 809650 h 1280224"/>
                  <a:gd name="connsiteX178" fmla="*/ 646359 w 1034979"/>
                  <a:gd name="connsiteY178" fmla="*/ 813460 h 1280224"/>
                  <a:gd name="connsiteX179" fmla="*/ 642549 w 1034979"/>
                  <a:gd name="connsiteY179" fmla="*/ 802030 h 1280224"/>
                  <a:gd name="connsiteX180" fmla="*/ 640644 w 1034979"/>
                  <a:gd name="connsiteY180" fmla="*/ 796315 h 1280224"/>
                  <a:gd name="connsiteX181" fmla="*/ 642549 w 1034979"/>
                  <a:gd name="connsiteY181" fmla="*/ 779170 h 1280224"/>
                  <a:gd name="connsiteX182" fmla="*/ 644454 w 1034979"/>
                  <a:gd name="connsiteY182" fmla="*/ 773455 h 1280224"/>
                  <a:gd name="connsiteX183" fmla="*/ 661599 w 1034979"/>
                  <a:gd name="connsiteY183" fmla="*/ 763930 h 1280224"/>
                  <a:gd name="connsiteX184" fmla="*/ 673029 w 1034979"/>
                  <a:gd name="connsiteY184" fmla="*/ 756310 h 1280224"/>
                  <a:gd name="connsiteX185" fmla="*/ 674934 w 1034979"/>
                  <a:gd name="connsiteY185" fmla="*/ 750595 h 1280224"/>
                  <a:gd name="connsiteX186" fmla="*/ 680649 w 1034979"/>
                  <a:gd name="connsiteY186" fmla="*/ 748690 h 1280224"/>
                  <a:gd name="connsiteX187" fmla="*/ 686364 w 1034979"/>
                  <a:gd name="connsiteY187" fmla="*/ 744880 h 1280224"/>
                  <a:gd name="connsiteX188" fmla="*/ 695889 w 1034979"/>
                  <a:gd name="connsiteY188" fmla="*/ 735355 h 1280224"/>
                  <a:gd name="connsiteX189" fmla="*/ 705414 w 1034979"/>
                  <a:gd name="connsiteY189" fmla="*/ 723925 h 1280224"/>
                  <a:gd name="connsiteX190" fmla="*/ 716844 w 1034979"/>
                  <a:gd name="connsiteY190" fmla="*/ 716305 h 1280224"/>
                  <a:gd name="connsiteX191" fmla="*/ 732084 w 1034979"/>
                  <a:gd name="connsiteY191" fmla="*/ 702970 h 1280224"/>
                  <a:gd name="connsiteX192" fmla="*/ 741609 w 1034979"/>
                  <a:gd name="connsiteY192" fmla="*/ 691540 h 1280224"/>
                  <a:gd name="connsiteX193" fmla="*/ 753039 w 1034979"/>
                  <a:gd name="connsiteY193" fmla="*/ 682015 h 1280224"/>
                  <a:gd name="connsiteX194" fmla="*/ 758754 w 1034979"/>
                  <a:gd name="connsiteY194" fmla="*/ 670585 h 1280224"/>
                  <a:gd name="connsiteX195" fmla="*/ 760659 w 1034979"/>
                  <a:gd name="connsiteY195" fmla="*/ 664870 h 1280224"/>
                  <a:gd name="connsiteX196" fmla="*/ 766374 w 1034979"/>
                  <a:gd name="connsiteY196" fmla="*/ 653440 h 1280224"/>
                  <a:gd name="connsiteX197" fmla="*/ 764469 w 1034979"/>
                  <a:gd name="connsiteY197" fmla="*/ 638200 h 1280224"/>
                  <a:gd name="connsiteX198" fmla="*/ 758754 w 1034979"/>
                  <a:gd name="connsiteY198" fmla="*/ 636295 h 1280224"/>
                  <a:gd name="connsiteX199" fmla="*/ 737799 w 1034979"/>
                  <a:gd name="connsiteY199" fmla="*/ 638200 h 1280224"/>
                  <a:gd name="connsiteX200" fmla="*/ 732084 w 1034979"/>
                  <a:gd name="connsiteY200" fmla="*/ 642010 h 1280224"/>
                  <a:gd name="connsiteX201" fmla="*/ 720654 w 1034979"/>
                  <a:gd name="connsiteY201" fmla="*/ 645820 h 1280224"/>
                  <a:gd name="connsiteX202" fmla="*/ 716844 w 1034979"/>
                  <a:gd name="connsiteY202" fmla="*/ 651535 h 1280224"/>
                  <a:gd name="connsiteX203" fmla="*/ 711129 w 1034979"/>
                  <a:gd name="connsiteY203" fmla="*/ 653440 h 1280224"/>
                  <a:gd name="connsiteX204" fmla="*/ 705414 w 1034979"/>
                  <a:gd name="connsiteY204" fmla="*/ 657250 h 1280224"/>
                  <a:gd name="connsiteX205" fmla="*/ 699699 w 1034979"/>
                  <a:gd name="connsiteY205" fmla="*/ 662965 h 1280224"/>
                  <a:gd name="connsiteX206" fmla="*/ 692079 w 1034979"/>
                  <a:gd name="connsiteY206" fmla="*/ 666775 h 1280224"/>
                  <a:gd name="connsiteX207" fmla="*/ 650169 w 1034979"/>
                  <a:gd name="connsiteY207" fmla="*/ 695350 h 1280224"/>
                  <a:gd name="connsiteX208" fmla="*/ 636834 w 1034979"/>
                  <a:gd name="connsiteY208" fmla="*/ 706780 h 1280224"/>
                  <a:gd name="connsiteX209" fmla="*/ 627309 w 1034979"/>
                  <a:gd name="connsiteY209" fmla="*/ 723925 h 1280224"/>
                  <a:gd name="connsiteX210" fmla="*/ 602544 w 1034979"/>
                  <a:gd name="connsiteY210" fmla="*/ 729640 h 1280224"/>
                  <a:gd name="connsiteX211" fmla="*/ 589209 w 1034979"/>
                  <a:gd name="connsiteY211" fmla="*/ 733450 h 1280224"/>
                  <a:gd name="connsiteX212" fmla="*/ 573969 w 1034979"/>
                  <a:gd name="connsiteY212" fmla="*/ 731545 h 1280224"/>
                  <a:gd name="connsiteX213" fmla="*/ 562539 w 1034979"/>
                  <a:gd name="connsiteY213" fmla="*/ 727735 h 1280224"/>
                  <a:gd name="connsiteX214" fmla="*/ 551109 w 1034979"/>
                  <a:gd name="connsiteY214" fmla="*/ 723925 h 1280224"/>
                  <a:gd name="connsiteX215" fmla="*/ 539679 w 1034979"/>
                  <a:gd name="connsiteY215" fmla="*/ 720115 h 1280224"/>
                  <a:gd name="connsiteX216" fmla="*/ 533964 w 1034979"/>
                  <a:gd name="connsiteY216" fmla="*/ 718210 h 1280224"/>
                  <a:gd name="connsiteX217" fmla="*/ 528249 w 1034979"/>
                  <a:gd name="connsiteY217" fmla="*/ 714400 h 1280224"/>
                  <a:gd name="connsiteX218" fmla="*/ 516819 w 1034979"/>
                  <a:gd name="connsiteY218" fmla="*/ 708685 h 1280224"/>
                  <a:gd name="connsiteX219" fmla="*/ 509199 w 1034979"/>
                  <a:gd name="connsiteY219" fmla="*/ 697255 h 1280224"/>
                  <a:gd name="connsiteX220" fmla="*/ 505389 w 1034979"/>
                  <a:gd name="connsiteY220" fmla="*/ 676300 h 1280224"/>
                  <a:gd name="connsiteX221" fmla="*/ 507294 w 1034979"/>
                  <a:gd name="connsiteY221" fmla="*/ 611530 h 1280224"/>
                  <a:gd name="connsiteX222" fmla="*/ 513009 w 1034979"/>
                  <a:gd name="connsiteY222" fmla="*/ 598195 h 1280224"/>
                  <a:gd name="connsiteX223" fmla="*/ 503484 w 1034979"/>
                  <a:gd name="connsiteY223" fmla="*/ 121945 h 1280224"/>
                  <a:gd name="connsiteX224" fmla="*/ 429189 w 1034979"/>
                  <a:gd name="connsiteY224" fmla="*/ 1930 h 1280224"/>
                  <a:gd name="connsiteX225" fmla="*/ 433083 w 1034979"/>
                  <a:gd name="connsiteY225" fmla="*/ 508869 h 1280224"/>
                  <a:gd name="connsiteX226" fmla="*/ 425379 w 1034979"/>
                  <a:gd name="connsiteY226" fmla="*/ 577449 h 1280224"/>
                  <a:gd name="connsiteX227" fmla="*/ 417759 w 1034979"/>
                  <a:gd name="connsiteY227" fmla="*/ 609625 h 1280224"/>
                  <a:gd name="connsiteX228" fmla="*/ 413949 w 1034979"/>
                  <a:gd name="connsiteY228" fmla="*/ 626770 h 1280224"/>
                  <a:gd name="connsiteX229" fmla="*/ 417759 w 1034979"/>
                  <a:gd name="connsiteY229" fmla="*/ 647725 h 1280224"/>
                  <a:gd name="connsiteX230" fmla="*/ 421569 w 1034979"/>
                  <a:gd name="connsiteY230" fmla="*/ 653440 h 1280224"/>
                  <a:gd name="connsiteX231" fmla="*/ 425379 w 1034979"/>
                  <a:gd name="connsiteY231" fmla="*/ 664870 h 1280224"/>
                  <a:gd name="connsiteX232" fmla="*/ 423474 w 1034979"/>
                  <a:gd name="connsiteY232" fmla="*/ 691540 h 1280224"/>
                  <a:gd name="connsiteX233" fmla="*/ 417759 w 1034979"/>
                  <a:gd name="connsiteY233" fmla="*/ 693445 h 1280224"/>
                  <a:gd name="connsiteX234" fmla="*/ 412044 w 1034979"/>
                  <a:gd name="connsiteY234" fmla="*/ 697255 h 1280224"/>
                  <a:gd name="connsiteX235" fmla="*/ 421569 w 1034979"/>
                  <a:gd name="connsiteY235" fmla="*/ 693445 h 1280224"/>
                  <a:gd name="connsiteX0" fmla="*/ 421569 w 1034979"/>
                  <a:gd name="connsiteY0" fmla="*/ 691707 h 1278486"/>
                  <a:gd name="connsiteX1" fmla="*/ 421569 w 1034979"/>
                  <a:gd name="connsiteY1" fmla="*/ 691707 h 1278486"/>
                  <a:gd name="connsiteX2" fmla="*/ 394899 w 1034979"/>
                  <a:gd name="connsiteY2" fmla="*/ 701232 h 1278486"/>
                  <a:gd name="connsiteX3" fmla="*/ 387279 w 1034979"/>
                  <a:gd name="connsiteY3" fmla="*/ 703137 h 1278486"/>
                  <a:gd name="connsiteX4" fmla="*/ 356799 w 1034979"/>
                  <a:gd name="connsiteY4" fmla="*/ 705042 h 1278486"/>
                  <a:gd name="connsiteX5" fmla="*/ 351084 w 1034979"/>
                  <a:gd name="connsiteY5" fmla="*/ 708852 h 1278486"/>
                  <a:gd name="connsiteX6" fmla="*/ 339654 w 1034979"/>
                  <a:gd name="connsiteY6" fmla="*/ 718377 h 1278486"/>
                  <a:gd name="connsiteX7" fmla="*/ 328224 w 1034979"/>
                  <a:gd name="connsiteY7" fmla="*/ 722187 h 1278486"/>
                  <a:gd name="connsiteX8" fmla="*/ 312984 w 1034979"/>
                  <a:gd name="connsiteY8" fmla="*/ 727902 h 1278486"/>
                  <a:gd name="connsiteX9" fmla="*/ 265359 w 1034979"/>
                  <a:gd name="connsiteY9" fmla="*/ 724092 h 1278486"/>
                  <a:gd name="connsiteX10" fmla="*/ 253929 w 1034979"/>
                  <a:gd name="connsiteY10" fmla="*/ 720282 h 1278486"/>
                  <a:gd name="connsiteX11" fmla="*/ 242499 w 1034979"/>
                  <a:gd name="connsiteY11" fmla="*/ 716472 h 1278486"/>
                  <a:gd name="connsiteX12" fmla="*/ 236784 w 1034979"/>
                  <a:gd name="connsiteY12" fmla="*/ 714567 h 1278486"/>
                  <a:gd name="connsiteX13" fmla="*/ 231069 w 1034979"/>
                  <a:gd name="connsiteY13" fmla="*/ 712662 h 1278486"/>
                  <a:gd name="connsiteX14" fmla="*/ 219639 w 1034979"/>
                  <a:gd name="connsiteY14" fmla="*/ 710757 h 1278486"/>
                  <a:gd name="connsiteX15" fmla="*/ 213924 w 1034979"/>
                  <a:gd name="connsiteY15" fmla="*/ 708852 h 1278486"/>
                  <a:gd name="connsiteX16" fmla="*/ 206304 w 1034979"/>
                  <a:gd name="connsiteY16" fmla="*/ 706947 h 1278486"/>
                  <a:gd name="connsiteX17" fmla="*/ 194874 w 1034979"/>
                  <a:gd name="connsiteY17" fmla="*/ 703137 h 1278486"/>
                  <a:gd name="connsiteX18" fmla="*/ 189159 w 1034979"/>
                  <a:gd name="connsiteY18" fmla="*/ 701232 h 1278486"/>
                  <a:gd name="connsiteX19" fmla="*/ 181539 w 1034979"/>
                  <a:gd name="connsiteY19" fmla="*/ 699327 h 1278486"/>
                  <a:gd name="connsiteX20" fmla="*/ 170109 w 1034979"/>
                  <a:gd name="connsiteY20" fmla="*/ 693612 h 1278486"/>
                  <a:gd name="connsiteX21" fmla="*/ 164394 w 1034979"/>
                  <a:gd name="connsiteY21" fmla="*/ 689802 h 1278486"/>
                  <a:gd name="connsiteX22" fmla="*/ 156774 w 1034979"/>
                  <a:gd name="connsiteY22" fmla="*/ 678372 h 1278486"/>
                  <a:gd name="connsiteX23" fmla="*/ 145344 w 1034979"/>
                  <a:gd name="connsiteY23" fmla="*/ 674562 h 1278486"/>
                  <a:gd name="connsiteX24" fmla="*/ 139629 w 1034979"/>
                  <a:gd name="connsiteY24" fmla="*/ 670752 h 1278486"/>
                  <a:gd name="connsiteX25" fmla="*/ 133914 w 1034979"/>
                  <a:gd name="connsiteY25" fmla="*/ 668847 h 1278486"/>
                  <a:gd name="connsiteX26" fmla="*/ 116769 w 1034979"/>
                  <a:gd name="connsiteY26" fmla="*/ 665037 h 1278486"/>
                  <a:gd name="connsiteX27" fmla="*/ 111054 w 1034979"/>
                  <a:gd name="connsiteY27" fmla="*/ 659322 h 1278486"/>
                  <a:gd name="connsiteX28" fmla="*/ 101529 w 1034979"/>
                  <a:gd name="connsiteY28" fmla="*/ 642177 h 1278486"/>
                  <a:gd name="connsiteX29" fmla="*/ 84384 w 1034979"/>
                  <a:gd name="connsiteY29" fmla="*/ 634557 h 1278486"/>
                  <a:gd name="connsiteX30" fmla="*/ 78669 w 1034979"/>
                  <a:gd name="connsiteY30" fmla="*/ 632652 h 1278486"/>
                  <a:gd name="connsiteX31" fmla="*/ 59619 w 1034979"/>
                  <a:gd name="connsiteY31" fmla="*/ 636462 h 1278486"/>
                  <a:gd name="connsiteX32" fmla="*/ 53904 w 1034979"/>
                  <a:gd name="connsiteY32" fmla="*/ 640272 h 1278486"/>
                  <a:gd name="connsiteX33" fmla="*/ 50094 w 1034979"/>
                  <a:gd name="connsiteY33" fmla="*/ 645987 h 1278486"/>
                  <a:gd name="connsiteX34" fmla="*/ 46284 w 1034979"/>
                  <a:gd name="connsiteY34" fmla="*/ 657417 h 1278486"/>
                  <a:gd name="connsiteX35" fmla="*/ 50094 w 1034979"/>
                  <a:gd name="connsiteY35" fmla="*/ 695517 h 1278486"/>
                  <a:gd name="connsiteX36" fmla="*/ 53904 w 1034979"/>
                  <a:gd name="connsiteY36" fmla="*/ 701232 h 1278486"/>
                  <a:gd name="connsiteX37" fmla="*/ 59619 w 1034979"/>
                  <a:gd name="connsiteY37" fmla="*/ 705042 h 1278486"/>
                  <a:gd name="connsiteX38" fmla="*/ 63429 w 1034979"/>
                  <a:gd name="connsiteY38" fmla="*/ 710757 h 1278486"/>
                  <a:gd name="connsiteX39" fmla="*/ 80574 w 1034979"/>
                  <a:gd name="connsiteY39" fmla="*/ 720282 h 1278486"/>
                  <a:gd name="connsiteX40" fmla="*/ 103434 w 1034979"/>
                  <a:gd name="connsiteY40" fmla="*/ 722187 h 1278486"/>
                  <a:gd name="connsiteX41" fmla="*/ 124389 w 1034979"/>
                  <a:gd name="connsiteY41" fmla="*/ 727902 h 1278486"/>
                  <a:gd name="connsiteX42" fmla="*/ 130104 w 1034979"/>
                  <a:gd name="connsiteY42" fmla="*/ 729807 h 1278486"/>
                  <a:gd name="connsiteX43" fmla="*/ 135819 w 1034979"/>
                  <a:gd name="connsiteY43" fmla="*/ 735522 h 1278486"/>
                  <a:gd name="connsiteX44" fmla="*/ 143439 w 1034979"/>
                  <a:gd name="connsiteY44" fmla="*/ 737427 h 1278486"/>
                  <a:gd name="connsiteX45" fmla="*/ 166299 w 1034979"/>
                  <a:gd name="connsiteY45" fmla="*/ 741237 h 1278486"/>
                  <a:gd name="connsiteX46" fmla="*/ 191064 w 1034979"/>
                  <a:gd name="connsiteY46" fmla="*/ 746952 h 1278486"/>
                  <a:gd name="connsiteX47" fmla="*/ 208209 w 1034979"/>
                  <a:gd name="connsiteY47" fmla="*/ 752667 h 1278486"/>
                  <a:gd name="connsiteX48" fmla="*/ 213924 w 1034979"/>
                  <a:gd name="connsiteY48" fmla="*/ 754572 h 1278486"/>
                  <a:gd name="connsiteX49" fmla="*/ 229164 w 1034979"/>
                  <a:gd name="connsiteY49" fmla="*/ 758382 h 1278486"/>
                  <a:gd name="connsiteX50" fmla="*/ 248214 w 1034979"/>
                  <a:gd name="connsiteY50" fmla="*/ 764097 h 1278486"/>
                  <a:gd name="connsiteX51" fmla="*/ 253929 w 1034979"/>
                  <a:gd name="connsiteY51" fmla="*/ 767907 h 1278486"/>
                  <a:gd name="connsiteX52" fmla="*/ 267264 w 1034979"/>
                  <a:gd name="connsiteY52" fmla="*/ 783147 h 1278486"/>
                  <a:gd name="connsiteX53" fmla="*/ 272979 w 1034979"/>
                  <a:gd name="connsiteY53" fmla="*/ 802197 h 1278486"/>
                  <a:gd name="connsiteX54" fmla="*/ 274884 w 1034979"/>
                  <a:gd name="connsiteY54" fmla="*/ 807912 h 1278486"/>
                  <a:gd name="connsiteX55" fmla="*/ 276789 w 1034979"/>
                  <a:gd name="connsiteY55" fmla="*/ 813627 h 1278486"/>
                  <a:gd name="connsiteX56" fmla="*/ 278694 w 1034979"/>
                  <a:gd name="connsiteY56" fmla="*/ 838392 h 1278486"/>
                  <a:gd name="connsiteX57" fmla="*/ 280599 w 1034979"/>
                  <a:gd name="connsiteY57" fmla="*/ 844107 h 1278486"/>
                  <a:gd name="connsiteX58" fmla="*/ 278694 w 1034979"/>
                  <a:gd name="connsiteY58" fmla="*/ 863157 h 1278486"/>
                  <a:gd name="connsiteX59" fmla="*/ 276789 w 1034979"/>
                  <a:gd name="connsiteY59" fmla="*/ 872682 h 1278486"/>
                  <a:gd name="connsiteX60" fmla="*/ 263454 w 1034979"/>
                  <a:gd name="connsiteY60" fmla="*/ 886017 h 1278486"/>
                  <a:gd name="connsiteX61" fmla="*/ 252024 w 1034979"/>
                  <a:gd name="connsiteY61" fmla="*/ 893637 h 1278486"/>
                  <a:gd name="connsiteX62" fmla="*/ 240594 w 1034979"/>
                  <a:gd name="connsiteY62" fmla="*/ 897447 h 1278486"/>
                  <a:gd name="connsiteX63" fmla="*/ 126294 w 1034979"/>
                  <a:gd name="connsiteY63" fmla="*/ 897447 h 1278486"/>
                  <a:gd name="connsiteX64" fmla="*/ 120579 w 1034979"/>
                  <a:gd name="connsiteY64" fmla="*/ 899352 h 1278486"/>
                  <a:gd name="connsiteX65" fmla="*/ 105339 w 1034979"/>
                  <a:gd name="connsiteY65" fmla="*/ 901257 h 1278486"/>
                  <a:gd name="connsiteX66" fmla="*/ 88194 w 1034979"/>
                  <a:gd name="connsiteY66" fmla="*/ 906972 h 1278486"/>
                  <a:gd name="connsiteX67" fmla="*/ 82479 w 1034979"/>
                  <a:gd name="connsiteY67" fmla="*/ 908877 h 1278486"/>
                  <a:gd name="connsiteX68" fmla="*/ 76764 w 1034979"/>
                  <a:gd name="connsiteY68" fmla="*/ 912687 h 1278486"/>
                  <a:gd name="connsiteX69" fmla="*/ 65334 w 1034979"/>
                  <a:gd name="connsiteY69" fmla="*/ 914592 h 1278486"/>
                  <a:gd name="connsiteX70" fmla="*/ 27234 w 1034979"/>
                  <a:gd name="connsiteY70" fmla="*/ 916497 h 1278486"/>
                  <a:gd name="connsiteX71" fmla="*/ 15804 w 1034979"/>
                  <a:gd name="connsiteY71" fmla="*/ 922212 h 1278486"/>
                  <a:gd name="connsiteX72" fmla="*/ 6279 w 1034979"/>
                  <a:gd name="connsiteY72" fmla="*/ 931737 h 1278486"/>
                  <a:gd name="connsiteX73" fmla="*/ 4374 w 1034979"/>
                  <a:gd name="connsiteY73" fmla="*/ 937452 h 1278486"/>
                  <a:gd name="connsiteX74" fmla="*/ 564 w 1034979"/>
                  <a:gd name="connsiteY74" fmla="*/ 943167 h 1278486"/>
                  <a:gd name="connsiteX75" fmla="*/ 6279 w 1034979"/>
                  <a:gd name="connsiteY75" fmla="*/ 975552 h 1278486"/>
                  <a:gd name="connsiteX76" fmla="*/ 11994 w 1034979"/>
                  <a:gd name="connsiteY76" fmla="*/ 979362 h 1278486"/>
                  <a:gd name="connsiteX77" fmla="*/ 17709 w 1034979"/>
                  <a:gd name="connsiteY77" fmla="*/ 981267 h 1278486"/>
                  <a:gd name="connsiteX78" fmla="*/ 145344 w 1034979"/>
                  <a:gd name="connsiteY78" fmla="*/ 979362 h 1278486"/>
                  <a:gd name="connsiteX79" fmla="*/ 152964 w 1034979"/>
                  <a:gd name="connsiteY79" fmla="*/ 977457 h 1278486"/>
                  <a:gd name="connsiteX80" fmla="*/ 303459 w 1034979"/>
                  <a:gd name="connsiteY80" fmla="*/ 971742 h 1278486"/>
                  <a:gd name="connsiteX81" fmla="*/ 318699 w 1034979"/>
                  <a:gd name="connsiteY81" fmla="*/ 979362 h 1278486"/>
                  <a:gd name="connsiteX82" fmla="*/ 330129 w 1034979"/>
                  <a:gd name="connsiteY82" fmla="*/ 985077 h 1278486"/>
                  <a:gd name="connsiteX83" fmla="*/ 333939 w 1034979"/>
                  <a:gd name="connsiteY83" fmla="*/ 990792 h 1278486"/>
                  <a:gd name="connsiteX84" fmla="*/ 339654 w 1034979"/>
                  <a:gd name="connsiteY84" fmla="*/ 992697 h 1278486"/>
                  <a:gd name="connsiteX85" fmla="*/ 351084 w 1034979"/>
                  <a:gd name="connsiteY85" fmla="*/ 1000317 h 1278486"/>
                  <a:gd name="connsiteX86" fmla="*/ 356799 w 1034979"/>
                  <a:gd name="connsiteY86" fmla="*/ 1004127 h 1278486"/>
                  <a:gd name="connsiteX87" fmla="*/ 360609 w 1034979"/>
                  <a:gd name="connsiteY87" fmla="*/ 1009842 h 1278486"/>
                  <a:gd name="connsiteX88" fmla="*/ 366324 w 1034979"/>
                  <a:gd name="connsiteY88" fmla="*/ 1021272 h 1278486"/>
                  <a:gd name="connsiteX89" fmla="*/ 362514 w 1034979"/>
                  <a:gd name="connsiteY89" fmla="*/ 1047942 h 1278486"/>
                  <a:gd name="connsiteX90" fmla="*/ 358704 w 1034979"/>
                  <a:gd name="connsiteY90" fmla="*/ 1053657 h 1278486"/>
                  <a:gd name="connsiteX91" fmla="*/ 356799 w 1034979"/>
                  <a:gd name="connsiteY91" fmla="*/ 1059372 h 1278486"/>
                  <a:gd name="connsiteX92" fmla="*/ 352989 w 1034979"/>
                  <a:gd name="connsiteY92" fmla="*/ 1065087 h 1278486"/>
                  <a:gd name="connsiteX93" fmla="*/ 351084 w 1034979"/>
                  <a:gd name="connsiteY93" fmla="*/ 1070802 h 1278486"/>
                  <a:gd name="connsiteX94" fmla="*/ 347274 w 1034979"/>
                  <a:gd name="connsiteY94" fmla="*/ 1076517 h 1278486"/>
                  <a:gd name="connsiteX95" fmla="*/ 330129 w 1034979"/>
                  <a:gd name="connsiteY95" fmla="*/ 1143192 h 1278486"/>
                  <a:gd name="connsiteX96" fmla="*/ 328224 w 1034979"/>
                  <a:gd name="connsiteY96" fmla="*/ 1194627 h 1278486"/>
                  <a:gd name="connsiteX97" fmla="*/ 330129 w 1034979"/>
                  <a:gd name="connsiteY97" fmla="*/ 1219392 h 1278486"/>
                  <a:gd name="connsiteX98" fmla="*/ 332034 w 1034979"/>
                  <a:gd name="connsiteY98" fmla="*/ 1225107 h 1278486"/>
                  <a:gd name="connsiteX99" fmla="*/ 335844 w 1034979"/>
                  <a:gd name="connsiteY99" fmla="*/ 1228917 h 1278486"/>
                  <a:gd name="connsiteX100" fmla="*/ 364419 w 1034979"/>
                  <a:gd name="connsiteY100" fmla="*/ 1274637 h 1278486"/>
                  <a:gd name="connsiteX101" fmla="*/ 387279 w 1034979"/>
                  <a:gd name="connsiteY101" fmla="*/ 1276542 h 1278486"/>
                  <a:gd name="connsiteX102" fmla="*/ 392994 w 1034979"/>
                  <a:gd name="connsiteY102" fmla="*/ 1270827 h 1278486"/>
                  <a:gd name="connsiteX103" fmla="*/ 394899 w 1034979"/>
                  <a:gd name="connsiteY103" fmla="*/ 1259397 h 1278486"/>
                  <a:gd name="connsiteX104" fmla="*/ 396804 w 1034979"/>
                  <a:gd name="connsiteY104" fmla="*/ 1253682 h 1278486"/>
                  <a:gd name="connsiteX105" fmla="*/ 398709 w 1034979"/>
                  <a:gd name="connsiteY105" fmla="*/ 1236537 h 1278486"/>
                  <a:gd name="connsiteX106" fmla="*/ 400614 w 1034979"/>
                  <a:gd name="connsiteY106" fmla="*/ 1223202 h 1278486"/>
                  <a:gd name="connsiteX107" fmla="*/ 404424 w 1034979"/>
                  <a:gd name="connsiteY107" fmla="*/ 1166052 h 1278486"/>
                  <a:gd name="connsiteX108" fmla="*/ 410139 w 1034979"/>
                  <a:gd name="connsiteY108" fmla="*/ 1154622 h 1278486"/>
                  <a:gd name="connsiteX109" fmla="*/ 413949 w 1034979"/>
                  <a:gd name="connsiteY109" fmla="*/ 1141287 h 1278486"/>
                  <a:gd name="connsiteX110" fmla="*/ 415854 w 1034979"/>
                  <a:gd name="connsiteY110" fmla="*/ 1135572 h 1278486"/>
                  <a:gd name="connsiteX111" fmla="*/ 417759 w 1034979"/>
                  <a:gd name="connsiteY111" fmla="*/ 1122237 h 1278486"/>
                  <a:gd name="connsiteX112" fmla="*/ 421569 w 1034979"/>
                  <a:gd name="connsiteY112" fmla="*/ 1110807 h 1278486"/>
                  <a:gd name="connsiteX113" fmla="*/ 427284 w 1034979"/>
                  <a:gd name="connsiteY113" fmla="*/ 1097472 h 1278486"/>
                  <a:gd name="connsiteX114" fmla="*/ 436809 w 1034979"/>
                  <a:gd name="connsiteY114" fmla="*/ 1086042 h 1278486"/>
                  <a:gd name="connsiteX115" fmla="*/ 450144 w 1034979"/>
                  <a:gd name="connsiteY115" fmla="*/ 1070802 h 1278486"/>
                  <a:gd name="connsiteX116" fmla="*/ 457764 w 1034979"/>
                  <a:gd name="connsiteY116" fmla="*/ 1059372 h 1278486"/>
                  <a:gd name="connsiteX117" fmla="*/ 461574 w 1034979"/>
                  <a:gd name="connsiteY117" fmla="*/ 1047942 h 1278486"/>
                  <a:gd name="connsiteX118" fmla="*/ 465384 w 1034979"/>
                  <a:gd name="connsiteY118" fmla="*/ 1032702 h 1278486"/>
                  <a:gd name="connsiteX119" fmla="*/ 467289 w 1034979"/>
                  <a:gd name="connsiteY119" fmla="*/ 1026987 h 1278486"/>
                  <a:gd name="connsiteX120" fmla="*/ 507294 w 1034979"/>
                  <a:gd name="connsiteY120" fmla="*/ 1021272 h 1278486"/>
                  <a:gd name="connsiteX121" fmla="*/ 535869 w 1034979"/>
                  <a:gd name="connsiteY121" fmla="*/ 1011747 h 1278486"/>
                  <a:gd name="connsiteX122" fmla="*/ 541584 w 1034979"/>
                  <a:gd name="connsiteY122" fmla="*/ 1009842 h 1278486"/>
                  <a:gd name="connsiteX123" fmla="*/ 547299 w 1034979"/>
                  <a:gd name="connsiteY123" fmla="*/ 1007937 h 1278486"/>
                  <a:gd name="connsiteX124" fmla="*/ 554919 w 1034979"/>
                  <a:gd name="connsiteY124" fmla="*/ 1006032 h 1278486"/>
                  <a:gd name="connsiteX125" fmla="*/ 573969 w 1034979"/>
                  <a:gd name="connsiteY125" fmla="*/ 998412 h 1278486"/>
                  <a:gd name="connsiteX126" fmla="*/ 585399 w 1034979"/>
                  <a:gd name="connsiteY126" fmla="*/ 994602 h 1278486"/>
                  <a:gd name="connsiteX127" fmla="*/ 720654 w 1034979"/>
                  <a:gd name="connsiteY127" fmla="*/ 1078422 h 1278486"/>
                  <a:gd name="connsiteX128" fmla="*/ 733989 w 1034979"/>
                  <a:gd name="connsiteY128" fmla="*/ 1087947 h 1278486"/>
                  <a:gd name="connsiteX129" fmla="*/ 743514 w 1034979"/>
                  <a:gd name="connsiteY129" fmla="*/ 1089852 h 1278486"/>
                  <a:gd name="connsiteX130" fmla="*/ 749229 w 1034979"/>
                  <a:gd name="connsiteY130" fmla="*/ 1091757 h 1278486"/>
                  <a:gd name="connsiteX131" fmla="*/ 762564 w 1034979"/>
                  <a:gd name="connsiteY131" fmla="*/ 1097472 h 1278486"/>
                  <a:gd name="connsiteX132" fmla="*/ 777804 w 1034979"/>
                  <a:gd name="connsiteY132" fmla="*/ 1095567 h 1278486"/>
                  <a:gd name="connsiteX133" fmla="*/ 789234 w 1034979"/>
                  <a:gd name="connsiteY133" fmla="*/ 1089852 h 1278486"/>
                  <a:gd name="connsiteX134" fmla="*/ 794949 w 1034979"/>
                  <a:gd name="connsiteY134" fmla="*/ 1087947 h 1278486"/>
                  <a:gd name="connsiteX135" fmla="*/ 802569 w 1034979"/>
                  <a:gd name="connsiteY135" fmla="*/ 1070802 h 1278486"/>
                  <a:gd name="connsiteX136" fmla="*/ 800664 w 1034979"/>
                  <a:gd name="connsiteY136" fmla="*/ 1046037 h 1278486"/>
                  <a:gd name="connsiteX137" fmla="*/ 798759 w 1034979"/>
                  <a:gd name="connsiteY137" fmla="*/ 1040322 h 1278486"/>
                  <a:gd name="connsiteX138" fmla="*/ 796854 w 1034979"/>
                  <a:gd name="connsiteY138" fmla="*/ 1032702 h 1278486"/>
                  <a:gd name="connsiteX139" fmla="*/ 783519 w 1034979"/>
                  <a:gd name="connsiteY139" fmla="*/ 1015557 h 1278486"/>
                  <a:gd name="connsiteX140" fmla="*/ 773994 w 1034979"/>
                  <a:gd name="connsiteY140" fmla="*/ 1009842 h 1278486"/>
                  <a:gd name="connsiteX141" fmla="*/ 648264 w 1034979"/>
                  <a:gd name="connsiteY141" fmla="*/ 918402 h 1278486"/>
                  <a:gd name="connsiteX142" fmla="*/ 644454 w 1034979"/>
                  <a:gd name="connsiteY142" fmla="*/ 901257 h 1278486"/>
                  <a:gd name="connsiteX143" fmla="*/ 646359 w 1034979"/>
                  <a:gd name="connsiteY143" fmla="*/ 893637 h 1278486"/>
                  <a:gd name="connsiteX144" fmla="*/ 650169 w 1034979"/>
                  <a:gd name="connsiteY144" fmla="*/ 876492 h 1278486"/>
                  <a:gd name="connsiteX145" fmla="*/ 653979 w 1034979"/>
                  <a:gd name="connsiteY145" fmla="*/ 870777 h 1278486"/>
                  <a:gd name="connsiteX146" fmla="*/ 655884 w 1034979"/>
                  <a:gd name="connsiteY146" fmla="*/ 865062 h 1278486"/>
                  <a:gd name="connsiteX147" fmla="*/ 661599 w 1034979"/>
                  <a:gd name="connsiteY147" fmla="*/ 863157 h 1278486"/>
                  <a:gd name="connsiteX148" fmla="*/ 671124 w 1034979"/>
                  <a:gd name="connsiteY148" fmla="*/ 851727 h 1278486"/>
                  <a:gd name="connsiteX149" fmla="*/ 724464 w 1034979"/>
                  <a:gd name="connsiteY149" fmla="*/ 844107 h 1278486"/>
                  <a:gd name="connsiteX150" fmla="*/ 842574 w 1034979"/>
                  <a:gd name="connsiteY150" fmla="*/ 846012 h 1278486"/>
                  <a:gd name="connsiteX151" fmla="*/ 871149 w 1034979"/>
                  <a:gd name="connsiteY151" fmla="*/ 847917 h 1278486"/>
                  <a:gd name="connsiteX152" fmla="*/ 899724 w 1034979"/>
                  <a:gd name="connsiteY152" fmla="*/ 853632 h 1278486"/>
                  <a:gd name="connsiteX153" fmla="*/ 922584 w 1034979"/>
                  <a:gd name="connsiteY153" fmla="*/ 857442 h 1278486"/>
                  <a:gd name="connsiteX154" fmla="*/ 951159 w 1034979"/>
                  <a:gd name="connsiteY154" fmla="*/ 863157 h 1278486"/>
                  <a:gd name="connsiteX155" fmla="*/ 956874 w 1034979"/>
                  <a:gd name="connsiteY155" fmla="*/ 863157 h 1278486"/>
                  <a:gd name="connsiteX156" fmla="*/ 1002594 w 1034979"/>
                  <a:gd name="connsiteY156" fmla="*/ 861252 h 1278486"/>
                  <a:gd name="connsiteX157" fmla="*/ 1031169 w 1034979"/>
                  <a:gd name="connsiteY157" fmla="*/ 853632 h 1278486"/>
                  <a:gd name="connsiteX158" fmla="*/ 1034979 w 1034979"/>
                  <a:gd name="connsiteY158" fmla="*/ 847917 h 1278486"/>
                  <a:gd name="connsiteX159" fmla="*/ 1033074 w 1034979"/>
                  <a:gd name="connsiteY159" fmla="*/ 828867 h 1278486"/>
                  <a:gd name="connsiteX160" fmla="*/ 1027359 w 1034979"/>
                  <a:gd name="connsiteY160" fmla="*/ 825057 h 1278486"/>
                  <a:gd name="connsiteX161" fmla="*/ 1012119 w 1034979"/>
                  <a:gd name="connsiteY161" fmla="*/ 823152 h 1278486"/>
                  <a:gd name="connsiteX162" fmla="*/ 1006404 w 1034979"/>
                  <a:gd name="connsiteY162" fmla="*/ 821247 h 1278486"/>
                  <a:gd name="connsiteX163" fmla="*/ 998784 w 1034979"/>
                  <a:gd name="connsiteY163" fmla="*/ 819342 h 1278486"/>
                  <a:gd name="connsiteX164" fmla="*/ 987354 w 1034979"/>
                  <a:gd name="connsiteY164" fmla="*/ 811722 h 1278486"/>
                  <a:gd name="connsiteX165" fmla="*/ 975924 w 1034979"/>
                  <a:gd name="connsiteY165" fmla="*/ 807912 h 1278486"/>
                  <a:gd name="connsiteX166" fmla="*/ 970209 w 1034979"/>
                  <a:gd name="connsiteY166" fmla="*/ 806007 h 1278486"/>
                  <a:gd name="connsiteX167" fmla="*/ 962589 w 1034979"/>
                  <a:gd name="connsiteY167" fmla="*/ 804102 h 1278486"/>
                  <a:gd name="connsiteX168" fmla="*/ 956874 w 1034979"/>
                  <a:gd name="connsiteY168" fmla="*/ 802197 h 1278486"/>
                  <a:gd name="connsiteX169" fmla="*/ 935919 w 1034979"/>
                  <a:gd name="connsiteY169" fmla="*/ 796482 h 1278486"/>
                  <a:gd name="connsiteX170" fmla="*/ 930204 w 1034979"/>
                  <a:gd name="connsiteY170" fmla="*/ 794577 h 1278486"/>
                  <a:gd name="connsiteX171" fmla="*/ 825429 w 1034979"/>
                  <a:gd name="connsiteY171" fmla="*/ 796482 h 1278486"/>
                  <a:gd name="connsiteX172" fmla="*/ 819714 w 1034979"/>
                  <a:gd name="connsiteY172" fmla="*/ 798387 h 1278486"/>
                  <a:gd name="connsiteX173" fmla="*/ 730179 w 1034979"/>
                  <a:gd name="connsiteY173" fmla="*/ 800292 h 1278486"/>
                  <a:gd name="connsiteX174" fmla="*/ 716844 w 1034979"/>
                  <a:gd name="connsiteY174" fmla="*/ 804102 h 1278486"/>
                  <a:gd name="connsiteX175" fmla="*/ 695889 w 1034979"/>
                  <a:gd name="connsiteY175" fmla="*/ 806007 h 1278486"/>
                  <a:gd name="connsiteX176" fmla="*/ 669219 w 1034979"/>
                  <a:gd name="connsiteY176" fmla="*/ 807912 h 1278486"/>
                  <a:gd name="connsiteX177" fmla="*/ 669219 w 1034979"/>
                  <a:gd name="connsiteY177" fmla="*/ 807912 h 1278486"/>
                  <a:gd name="connsiteX178" fmla="*/ 646359 w 1034979"/>
                  <a:gd name="connsiteY178" fmla="*/ 811722 h 1278486"/>
                  <a:gd name="connsiteX179" fmla="*/ 642549 w 1034979"/>
                  <a:gd name="connsiteY179" fmla="*/ 800292 h 1278486"/>
                  <a:gd name="connsiteX180" fmla="*/ 640644 w 1034979"/>
                  <a:gd name="connsiteY180" fmla="*/ 794577 h 1278486"/>
                  <a:gd name="connsiteX181" fmla="*/ 642549 w 1034979"/>
                  <a:gd name="connsiteY181" fmla="*/ 777432 h 1278486"/>
                  <a:gd name="connsiteX182" fmla="*/ 644454 w 1034979"/>
                  <a:gd name="connsiteY182" fmla="*/ 771717 h 1278486"/>
                  <a:gd name="connsiteX183" fmla="*/ 661599 w 1034979"/>
                  <a:gd name="connsiteY183" fmla="*/ 762192 h 1278486"/>
                  <a:gd name="connsiteX184" fmla="*/ 673029 w 1034979"/>
                  <a:gd name="connsiteY184" fmla="*/ 754572 h 1278486"/>
                  <a:gd name="connsiteX185" fmla="*/ 674934 w 1034979"/>
                  <a:gd name="connsiteY185" fmla="*/ 748857 h 1278486"/>
                  <a:gd name="connsiteX186" fmla="*/ 680649 w 1034979"/>
                  <a:gd name="connsiteY186" fmla="*/ 746952 h 1278486"/>
                  <a:gd name="connsiteX187" fmla="*/ 686364 w 1034979"/>
                  <a:gd name="connsiteY187" fmla="*/ 743142 h 1278486"/>
                  <a:gd name="connsiteX188" fmla="*/ 695889 w 1034979"/>
                  <a:gd name="connsiteY188" fmla="*/ 733617 h 1278486"/>
                  <a:gd name="connsiteX189" fmla="*/ 705414 w 1034979"/>
                  <a:gd name="connsiteY189" fmla="*/ 722187 h 1278486"/>
                  <a:gd name="connsiteX190" fmla="*/ 716844 w 1034979"/>
                  <a:gd name="connsiteY190" fmla="*/ 714567 h 1278486"/>
                  <a:gd name="connsiteX191" fmla="*/ 732084 w 1034979"/>
                  <a:gd name="connsiteY191" fmla="*/ 701232 h 1278486"/>
                  <a:gd name="connsiteX192" fmla="*/ 741609 w 1034979"/>
                  <a:gd name="connsiteY192" fmla="*/ 689802 h 1278486"/>
                  <a:gd name="connsiteX193" fmla="*/ 753039 w 1034979"/>
                  <a:gd name="connsiteY193" fmla="*/ 680277 h 1278486"/>
                  <a:gd name="connsiteX194" fmla="*/ 758754 w 1034979"/>
                  <a:gd name="connsiteY194" fmla="*/ 668847 h 1278486"/>
                  <a:gd name="connsiteX195" fmla="*/ 760659 w 1034979"/>
                  <a:gd name="connsiteY195" fmla="*/ 663132 h 1278486"/>
                  <a:gd name="connsiteX196" fmla="*/ 766374 w 1034979"/>
                  <a:gd name="connsiteY196" fmla="*/ 651702 h 1278486"/>
                  <a:gd name="connsiteX197" fmla="*/ 764469 w 1034979"/>
                  <a:gd name="connsiteY197" fmla="*/ 636462 h 1278486"/>
                  <a:gd name="connsiteX198" fmla="*/ 758754 w 1034979"/>
                  <a:gd name="connsiteY198" fmla="*/ 634557 h 1278486"/>
                  <a:gd name="connsiteX199" fmla="*/ 737799 w 1034979"/>
                  <a:gd name="connsiteY199" fmla="*/ 636462 h 1278486"/>
                  <a:gd name="connsiteX200" fmla="*/ 732084 w 1034979"/>
                  <a:gd name="connsiteY200" fmla="*/ 640272 h 1278486"/>
                  <a:gd name="connsiteX201" fmla="*/ 720654 w 1034979"/>
                  <a:gd name="connsiteY201" fmla="*/ 644082 h 1278486"/>
                  <a:gd name="connsiteX202" fmla="*/ 716844 w 1034979"/>
                  <a:gd name="connsiteY202" fmla="*/ 649797 h 1278486"/>
                  <a:gd name="connsiteX203" fmla="*/ 711129 w 1034979"/>
                  <a:gd name="connsiteY203" fmla="*/ 651702 h 1278486"/>
                  <a:gd name="connsiteX204" fmla="*/ 705414 w 1034979"/>
                  <a:gd name="connsiteY204" fmla="*/ 655512 h 1278486"/>
                  <a:gd name="connsiteX205" fmla="*/ 699699 w 1034979"/>
                  <a:gd name="connsiteY205" fmla="*/ 661227 h 1278486"/>
                  <a:gd name="connsiteX206" fmla="*/ 692079 w 1034979"/>
                  <a:gd name="connsiteY206" fmla="*/ 665037 h 1278486"/>
                  <a:gd name="connsiteX207" fmla="*/ 650169 w 1034979"/>
                  <a:gd name="connsiteY207" fmla="*/ 693612 h 1278486"/>
                  <a:gd name="connsiteX208" fmla="*/ 636834 w 1034979"/>
                  <a:gd name="connsiteY208" fmla="*/ 705042 h 1278486"/>
                  <a:gd name="connsiteX209" fmla="*/ 627309 w 1034979"/>
                  <a:gd name="connsiteY209" fmla="*/ 722187 h 1278486"/>
                  <a:gd name="connsiteX210" fmla="*/ 602544 w 1034979"/>
                  <a:gd name="connsiteY210" fmla="*/ 727902 h 1278486"/>
                  <a:gd name="connsiteX211" fmla="*/ 589209 w 1034979"/>
                  <a:gd name="connsiteY211" fmla="*/ 731712 h 1278486"/>
                  <a:gd name="connsiteX212" fmla="*/ 573969 w 1034979"/>
                  <a:gd name="connsiteY212" fmla="*/ 729807 h 1278486"/>
                  <a:gd name="connsiteX213" fmla="*/ 562539 w 1034979"/>
                  <a:gd name="connsiteY213" fmla="*/ 725997 h 1278486"/>
                  <a:gd name="connsiteX214" fmla="*/ 551109 w 1034979"/>
                  <a:gd name="connsiteY214" fmla="*/ 722187 h 1278486"/>
                  <a:gd name="connsiteX215" fmla="*/ 539679 w 1034979"/>
                  <a:gd name="connsiteY215" fmla="*/ 718377 h 1278486"/>
                  <a:gd name="connsiteX216" fmla="*/ 533964 w 1034979"/>
                  <a:gd name="connsiteY216" fmla="*/ 716472 h 1278486"/>
                  <a:gd name="connsiteX217" fmla="*/ 528249 w 1034979"/>
                  <a:gd name="connsiteY217" fmla="*/ 712662 h 1278486"/>
                  <a:gd name="connsiteX218" fmla="*/ 516819 w 1034979"/>
                  <a:gd name="connsiteY218" fmla="*/ 706947 h 1278486"/>
                  <a:gd name="connsiteX219" fmla="*/ 509199 w 1034979"/>
                  <a:gd name="connsiteY219" fmla="*/ 695517 h 1278486"/>
                  <a:gd name="connsiteX220" fmla="*/ 505389 w 1034979"/>
                  <a:gd name="connsiteY220" fmla="*/ 674562 h 1278486"/>
                  <a:gd name="connsiteX221" fmla="*/ 507294 w 1034979"/>
                  <a:gd name="connsiteY221" fmla="*/ 609792 h 1278486"/>
                  <a:gd name="connsiteX222" fmla="*/ 513009 w 1034979"/>
                  <a:gd name="connsiteY222" fmla="*/ 596457 h 1278486"/>
                  <a:gd name="connsiteX223" fmla="*/ 505996 w 1034979"/>
                  <a:gd name="connsiteY223" fmla="*/ 512093 h 1278486"/>
                  <a:gd name="connsiteX224" fmla="*/ 429189 w 1034979"/>
                  <a:gd name="connsiteY224" fmla="*/ 192 h 1278486"/>
                  <a:gd name="connsiteX225" fmla="*/ 433083 w 1034979"/>
                  <a:gd name="connsiteY225" fmla="*/ 507131 h 1278486"/>
                  <a:gd name="connsiteX226" fmla="*/ 425379 w 1034979"/>
                  <a:gd name="connsiteY226" fmla="*/ 575711 h 1278486"/>
                  <a:gd name="connsiteX227" fmla="*/ 417759 w 1034979"/>
                  <a:gd name="connsiteY227" fmla="*/ 607887 h 1278486"/>
                  <a:gd name="connsiteX228" fmla="*/ 413949 w 1034979"/>
                  <a:gd name="connsiteY228" fmla="*/ 625032 h 1278486"/>
                  <a:gd name="connsiteX229" fmla="*/ 417759 w 1034979"/>
                  <a:gd name="connsiteY229" fmla="*/ 645987 h 1278486"/>
                  <a:gd name="connsiteX230" fmla="*/ 421569 w 1034979"/>
                  <a:gd name="connsiteY230" fmla="*/ 651702 h 1278486"/>
                  <a:gd name="connsiteX231" fmla="*/ 425379 w 1034979"/>
                  <a:gd name="connsiteY231" fmla="*/ 663132 h 1278486"/>
                  <a:gd name="connsiteX232" fmla="*/ 423474 w 1034979"/>
                  <a:gd name="connsiteY232" fmla="*/ 689802 h 1278486"/>
                  <a:gd name="connsiteX233" fmla="*/ 417759 w 1034979"/>
                  <a:gd name="connsiteY233" fmla="*/ 691707 h 1278486"/>
                  <a:gd name="connsiteX234" fmla="*/ 412044 w 1034979"/>
                  <a:gd name="connsiteY234" fmla="*/ 695517 h 1278486"/>
                  <a:gd name="connsiteX235" fmla="*/ 421569 w 1034979"/>
                  <a:gd name="connsiteY235" fmla="*/ 691707 h 1278486"/>
                  <a:gd name="connsiteX0" fmla="*/ 421569 w 1034979"/>
                  <a:gd name="connsiteY0" fmla="*/ 253099 h 839878"/>
                  <a:gd name="connsiteX1" fmla="*/ 421569 w 1034979"/>
                  <a:gd name="connsiteY1" fmla="*/ 253099 h 839878"/>
                  <a:gd name="connsiteX2" fmla="*/ 394899 w 1034979"/>
                  <a:gd name="connsiteY2" fmla="*/ 262624 h 839878"/>
                  <a:gd name="connsiteX3" fmla="*/ 387279 w 1034979"/>
                  <a:gd name="connsiteY3" fmla="*/ 264529 h 839878"/>
                  <a:gd name="connsiteX4" fmla="*/ 356799 w 1034979"/>
                  <a:gd name="connsiteY4" fmla="*/ 266434 h 839878"/>
                  <a:gd name="connsiteX5" fmla="*/ 351084 w 1034979"/>
                  <a:gd name="connsiteY5" fmla="*/ 270244 h 839878"/>
                  <a:gd name="connsiteX6" fmla="*/ 339654 w 1034979"/>
                  <a:gd name="connsiteY6" fmla="*/ 279769 h 839878"/>
                  <a:gd name="connsiteX7" fmla="*/ 328224 w 1034979"/>
                  <a:gd name="connsiteY7" fmla="*/ 283579 h 839878"/>
                  <a:gd name="connsiteX8" fmla="*/ 312984 w 1034979"/>
                  <a:gd name="connsiteY8" fmla="*/ 289294 h 839878"/>
                  <a:gd name="connsiteX9" fmla="*/ 265359 w 1034979"/>
                  <a:gd name="connsiteY9" fmla="*/ 285484 h 839878"/>
                  <a:gd name="connsiteX10" fmla="*/ 253929 w 1034979"/>
                  <a:gd name="connsiteY10" fmla="*/ 281674 h 839878"/>
                  <a:gd name="connsiteX11" fmla="*/ 242499 w 1034979"/>
                  <a:gd name="connsiteY11" fmla="*/ 277864 h 839878"/>
                  <a:gd name="connsiteX12" fmla="*/ 236784 w 1034979"/>
                  <a:gd name="connsiteY12" fmla="*/ 275959 h 839878"/>
                  <a:gd name="connsiteX13" fmla="*/ 231069 w 1034979"/>
                  <a:gd name="connsiteY13" fmla="*/ 274054 h 839878"/>
                  <a:gd name="connsiteX14" fmla="*/ 219639 w 1034979"/>
                  <a:gd name="connsiteY14" fmla="*/ 272149 h 839878"/>
                  <a:gd name="connsiteX15" fmla="*/ 213924 w 1034979"/>
                  <a:gd name="connsiteY15" fmla="*/ 270244 h 839878"/>
                  <a:gd name="connsiteX16" fmla="*/ 206304 w 1034979"/>
                  <a:gd name="connsiteY16" fmla="*/ 268339 h 839878"/>
                  <a:gd name="connsiteX17" fmla="*/ 194874 w 1034979"/>
                  <a:gd name="connsiteY17" fmla="*/ 264529 h 839878"/>
                  <a:gd name="connsiteX18" fmla="*/ 189159 w 1034979"/>
                  <a:gd name="connsiteY18" fmla="*/ 262624 h 839878"/>
                  <a:gd name="connsiteX19" fmla="*/ 181539 w 1034979"/>
                  <a:gd name="connsiteY19" fmla="*/ 260719 h 839878"/>
                  <a:gd name="connsiteX20" fmla="*/ 170109 w 1034979"/>
                  <a:gd name="connsiteY20" fmla="*/ 255004 h 839878"/>
                  <a:gd name="connsiteX21" fmla="*/ 164394 w 1034979"/>
                  <a:gd name="connsiteY21" fmla="*/ 251194 h 839878"/>
                  <a:gd name="connsiteX22" fmla="*/ 156774 w 1034979"/>
                  <a:gd name="connsiteY22" fmla="*/ 239764 h 839878"/>
                  <a:gd name="connsiteX23" fmla="*/ 145344 w 1034979"/>
                  <a:gd name="connsiteY23" fmla="*/ 235954 h 839878"/>
                  <a:gd name="connsiteX24" fmla="*/ 139629 w 1034979"/>
                  <a:gd name="connsiteY24" fmla="*/ 232144 h 839878"/>
                  <a:gd name="connsiteX25" fmla="*/ 133914 w 1034979"/>
                  <a:gd name="connsiteY25" fmla="*/ 230239 h 839878"/>
                  <a:gd name="connsiteX26" fmla="*/ 116769 w 1034979"/>
                  <a:gd name="connsiteY26" fmla="*/ 226429 h 839878"/>
                  <a:gd name="connsiteX27" fmla="*/ 111054 w 1034979"/>
                  <a:gd name="connsiteY27" fmla="*/ 220714 h 839878"/>
                  <a:gd name="connsiteX28" fmla="*/ 101529 w 1034979"/>
                  <a:gd name="connsiteY28" fmla="*/ 203569 h 839878"/>
                  <a:gd name="connsiteX29" fmla="*/ 84384 w 1034979"/>
                  <a:gd name="connsiteY29" fmla="*/ 195949 h 839878"/>
                  <a:gd name="connsiteX30" fmla="*/ 78669 w 1034979"/>
                  <a:gd name="connsiteY30" fmla="*/ 194044 h 839878"/>
                  <a:gd name="connsiteX31" fmla="*/ 59619 w 1034979"/>
                  <a:gd name="connsiteY31" fmla="*/ 197854 h 839878"/>
                  <a:gd name="connsiteX32" fmla="*/ 53904 w 1034979"/>
                  <a:gd name="connsiteY32" fmla="*/ 201664 h 839878"/>
                  <a:gd name="connsiteX33" fmla="*/ 50094 w 1034979"/>
                  <a:gd name="connsiteY33" fmla="*/ 207379 h 839878"/>
                  <a:gd name="connsiteX34" fmla="*/ 46284 w 1034979"/>
                  <a:gd name="connsiteY34" fmla="*/ 218809 h 839878"/>
                  <a:gd name="connsiteX35" fmla="*/ 50094 w 1034979"/>
                  <a:gd name="connsiteY35" fmla="*/ 256909 h 839878"/>
                  <a:gd name="connsiteX36" fmla="*/ 53904 w 1034979"/>
                  <a:gd name="connsiteY36" fmla="*/ 262624 h 839878"/>
                  <a:gd name="connsiteX37" fmla="*/ 59619 w 1034979"/>
                  <a:gd name="connsiteY37" fmla="*/ 266434 h 839878"/>
                  <a:gd name="connsiteX38" fmla="*/ 63429 w 1034979"/>
                  <a:gd name="connsiteY38" fmla="*/ 272149 h 839878"/>
                  <a:gd name="connsiteX39" fmla="*/ 80574 w 1034979"/>
                  <a:gd name="connsiteY39" fmla="*/ 281674 h 839878"/>
                  <a:gd name="connsiteX40" fmla="*/ 103434 w 1034979"/>
                  <a:gd name="connsiteY40" fmla="*/ 283579 h 839878"/>
                  <a:gd name="connsiteX41" fmla="*/ 124389 w 1034979"/>
                  <a:gd name="connsiteY41" fmla="*/ 289294 h 839878"/>
                  <a:gd name="connsiteX42" fmla="*/ 130104 w 1034979"/>
                  <a:gd name="connsiteY42" fmla="*/ 291199 h 839878"/>
                  <a:gd name="connsiteX43" fmla="*/ 135819 w 1034979"/>
                  <a:gd name="connsiteY43" fmla="*/ 296914 h 839878"/>
                  <a:gd name="connsiteX44" fmla="*/ 143439 w 1034979"/>
                  <a:gd name="connsiteY44" fmla="*/ 298819 h 839878"/>
                  <a:gd name="connsiteX45" fmla="*/ 166299 w 1034979"/>
                  <a:gd name="connsiteY45" fmla="*/ 302629 h 839878"/>
                  <a:gd name="connsiteX46" fmla="*/ 191064 w 1034979"/>
                  <a:gd name="connsiteY46" fmla="*/ 308344 h 839878"/>
                  <a:gd name="connsiteX47" fmla="*/ 208209 w 1034979"/>
                  <a:gd name="connsiteY47" fmla="*/ 314059 h 839878"/>
                  <a:gd name="connsiteX48" fmla="*/ 213924 w 1034979"/>
                  <a:gd name="connsiteY48" fmla="*/ 315964 h 839878"/>
                  <a:gd name="connsiteX49" fmla="*/ 229164 w 1034979"/>
                  <a:gd name="connsiteY49" fmla="*/ 319774 h 839878"/>
                  <a:gd name="connsiteX50" fmla="*/ 248214 w 1034979"/>
                  <a:gd name="connsiteY50" fmla="*/ 325489 h 839878"/>
                  <a:gd name="connsiteX51" fmla="*/ 253929 w 1034979"/>
                  <a:gd name="connsiteY51" fmla="*/ 329299 h 839878"/>
                  <a:gd name="connsiteX52" fmla="*/ 267264 w 1034979"/>
                  <a:gd name="connsiteY52" fmla="*/ 344539 h 839878"/>
                  <a:gd name="connsiteX53" fmla="*/ 272979 w 1034979"/>
                  <a:gd name="connsiteY53" fmla="*/ 363589 h 839878"/>
                  <a:gd name="connsiteX54" fmla="*/ 274884 w 1034979"/>
                  <a:gd name="connsiteY54" fmla="*/ 369304 h 839878"/>
                  <a:gd name="connsiteX55" fmla="*/ 276789 w 1034979"/>
                  <a:gd name="connsiteY55" fmla="*/ 375019 h 839878"/>
                  <a:gd name="connsiteX56" fmla="*/ 278694 w 1034979"/>
                  <a:gd name="connsiteY56" fmla="*/ 399784 h 839878"/>
                  <a:gd name="connsiteX57" fmla="*/ 280599 w 1034979"/>
                  <a:gd name="connsiteY57" fmla="*/ 405499 h 839878"/>
                  <a:gd name="connsiteX58" fmla="*/ 278694 w 1034979"/>
                  <a:gd name="connsiteY58" fmla="*/ 424549 h 839878"/>
                  <a:gd name="connsiteX59" fmla="*/ 276789 w 1034979"/>
                  <a:gd name="connsiteY59" fmla="*/ 434074 h 839878"/>
                  <a:gd name="connsiteX60" fmla="*/ 263454 w 1034979"/>
                  <a:gd name="connsiteY60" fmla="*/ 447409 h 839878"/>
                  <a:gd name="connsiteX61" fmla="*/ 252024 w 1034979"/>
                  <a:gd name="connsiteY61" fmla="*/ 455029 h 839878"/>
                  <a:gd name="connsiteX62" fmla="*/ 240594 w 1034979"/>
                  <a:gd name="connsiteY62" fmla="*/ 458839 h 839878"/>
                  <a:gd name="connsiteX63" fmla="*/ 126294 w 1034979"/>
                  <a:gd name="connsiteY63" fmla="*/ 458839 h 839878"/>
                  <a:gd name="connsiteX64" fmla="*/ 120579 w 1034979"/>
                  <a:gd name="connsiteY64" fmla="*/ 460744 h 839878"/>
                  <a:gd name="connsiteX65" fmla="*/ 105339 w 1034979"/>
                  <a:gd name="connsiteY65" fmla="*/ 462649 h 839878"/>
                  <a:gd name="connsiteX66" fmla="*/ 88194 w 1034979"/>
                  <a:gd name="connsiteY66" fmla="*/ 468364 h 839878"/>
                  <a:gd name="connsiteX67" fmla="*/ 82479 w 1034979"/>
                  <a:gd name="connsiteY67" fmla="*/ 470269 h 839878"/>
                  <a:gd name="connsiteX68" fmla="*/ 76764 w 1034979"/>
                  <a:gd name="connsiteY68" fmla="*/ 474079 h 839878"/>
                  <a:gd name="connsiteX69" fmla="*/ 65334 w 1034979"/>
                  <a:gd name="connsiteY69" fmla="*/ 475984 h 839878"/>
                  <a:gd name="connsiteX70" fmla="*/ 27234 w 1034979"/>
                  <a:gd name="connsiteY70" fmla="*/ 477889 h 839878"/>
                  <a:gd name="connsiteX71" fmla="*/ 15804 w 1034979"/>
                  <a:gd name="connsiteY71" fmla="*/ 483604 h 839878"/>
                  <a:gd name="connsiteX72" fmla="*/ 6279 w 1034979"/>
                  <a:gd name="connsiteY72" fmla="*/ 493129 h 839878"/>
                  <a:gd name="connsiteX73" fmla="*/ 4374 w 1034979"/>
                  <a:gd name="connsiteY73" fmla="*/ 498844 h 839878"/>
                  <a:gd name="connsiteX74" fmla="*/ 564 w 1034979"/>
                  <a:gd name="connsiteY74" fmla="*/ 504559 h 839878"/>
                  <a:gd name="connsiteX75" fmla="*/ 6279 w 1034979"/>
                  <a:gd name="connsiteY75" fmla="*/ 536944 h 839878"/>
                  <a:gd name="connsiteX76" fmla="*/ 11994 w 1034979"/>
                  <a:gd name="connsiteY76" fmla="*/ 540754 h 839878"/>
                  <a:gd name="connsiteX77" fmla="*/ 17709 w 1034979"/>
                  <a:gd name="connsiteY77" fmla="*/ 542659 h 839878"/>
                  <a:gd name="connsiteX78" fmla="*/ 145344 w 1034979"/>
                  <a:gd name="connsiteY78" fmla="*/ 540754 h 839878"/>
                  <a:gd name="connsiteX79" fmla="*/ 152964 w 1034979"/>
                  <a:gd name="connsiteY79" fmla="*/ 538849 h 839878"/>
                  <a:gd name="connsiteX80" fmla="*/ 303459 w 1034979"/>
                  <a:gd name="connsiteY80" fmla="*/ 533134 h 839878"/>
                  <a:gd name="connsiteX81" fmla="*/ 318699 w 1034979"/>
                  <a:gd name="connsiteY81" fmla="*/ 540754 h 839878"/>
                  <a:gd name="connsiteX82" fmla="*/ 330129 w 1034979"/>
                  <a:gd name="connsiteY82" fmla="*/ 546469 h 839878"/>
                  <a:gd name="connsiteX83" fmla="*/ 333939 w 1034979"/>
                  <a:gd name="connsiteY83" fmla="*/ 552184 h 839878"/>
                  <a:gd name="connsiteX84" fmla="*/ 339654 w 1034979"/>
                  <a:gd name="connsiteY84" fmla="*/ 554089 h 839878"/>
                  <a:gd name="connsiteX85" fmla="*/ 351084 w 1034979"/>
                  <a:gd name="connsiteY85" fmla="*/ 561709 h 839878"/>
                  <a:gd name="connsiteX86" fmla="*/ 356799 w 1034979"/>
                  <a:gd name="connsiteY86" fmla="*/ 565519 h 839878"/>
                  <a:gd name="connsiteX87" fmla="*/ 360609 w 1034979"/>
                  <a:gd name="connsiteY87" fmla="*/ 571234 h 839878"/>
                  <a:gd name="connsiteX88" fmla="*/ 366324 w 1034979"/>
                  <a:gd name="connsiteY88" fmla="*/ 582664 h 839878"/>
                  <a:gd name="connsiteX89" fmla="*/ 362514 w 1034979"/>
                  <a:gd name="connsiteY89" fmla="*/ 609334 h 839878"/>
                  <a:gd name="connsiteX90" fmla="*/ 358704 w 1034979"/>
                  <a:gd name="connsiteY90" fmla="*/ 615049 h 839878"/>
                  <a:gd name="connsiteX91" fmla="*/ 356799 w 1034979"/>
                  <a:gd name="connsiteY91" fmla="*/ 620764 h 839878"/>
                  <a:gd name="connsiteX92" fmla="*/ 352989 w 1034979"/>
                  <a:gd name="connsiteY92" fmla="*/ 626479 h 839878"/>
                  <a:gd name="connsiteX93" fmla="*/ 351084 w 1034979"/>
                  <a:gd name="connsiteY93" fmla="*/ 632194 h 839878"/>
                  <a:gd name="connsiteX94" fmla="*/ 347274 w 1034979"/>
                  <a:gd name="connsiteY94" fmla="*/ 637909 h 839878"/>
                  <a:gd name="connsiteX95" fmla="*/ 330129 w 1034979"/>
                  <a:gd name="connsiteY95" fmla="*/ 704584 h 839878"/>
                  <a:gd name="connsiteX96" fmla="*/ 328224 w 1034979"/>
                  <a:gd name="connsiteY96" fmla="*/ 756019 h 839878"/>
                  <a:gd name="connsiteX97" fmla="*/ 330129 w 1034979"/>
                  <a:gd name="connsiteY97" fmla="*/ 780784 h 839878"/>
                  <a:gd name="connsiteX98" fmla="*/ 332034 w 1034979"/>
                  <a:gd name="connsiteY98" fmla="*/ 786499 h 839878"/>
                  <a:gd name="connsiteX99" fmla="*/ 335844 w 1034979"/>
                  <a:gd name="connsiteY99" fmla="*/ 790309 h 839878"/>
                  <a:gd name="connsiteX100" fmla="*/ 364419 w 1034979"/>
                  <a:gd name="connsiteY100" fmla="*/ 836029 h 839878"/>
                  <a:gd name="connsiteX101" fmla="*/ 387279 w 1034979"/>
                  <a:gd name="connsiteY101" fmla="*/ 837934 h 839878"/>
                  <a:gd name="connsiteX102" fmla="*/ 392994 w 1034979"/>
                  <a:gd name="connsiteY102" fmla="*/ 832219 h 839878"/>
                  <a:gd name="connsiteX103" fmla="*/ 394899 w 1034979"/>
                  <a:gd name="connsiteY103" fmla="*/ 820789 h 839878"/>
                  <a:gd name="connsiteX104" fmla="*/ 396804 w 1034979"/>
                  <a:gd name="connsiteY104" fmla="*/ 815074 h 839878"/>
                  <a:gd name="connsiteX105" fmla="*/ 398709 w 1034979"/>
                  <a:gd name="connsiteY105" fmla="*/ 797929 h 839878"/>
                  <a:gd name="connsiteX106" fmla="*/ 400614 w 1034979"/>
                  <a:gd name="connsiteY106" fmla="*/ 784594 h 839878"/>
                  <a:gd name="connsiteX107" fmla="*/ 404424 w 1034979"/>
                  <a:gd name="connsiteY107" fmla="*/ 727444 h 839878"/>
                  <a:gd name="connsiteX108" fmla="*/ 410139 w 1034979"/>
                  <a:gd name="connsiteY108" fmla="*/ 716014 h 839878"/>
                  <a:gd name="connsiteX109" fmla="*/ 413949 w 1034979"/>
                  <a:gd name="connsiteY109" fmla="*/ 702679 h 839878"/>
                  <a:gd name="connsiteX110" fmla="*/ 415854 w 1034979"/>
                  <a:gd name="connsiteY110" fmla="*/ 696964 h 839878"/>
                  <a:gd name="connsiteX111" fmla="*/ 417759 w 1034979"/>
                  <a:gd name="connsiteY111" fmla="*/ 683629 h 839878"/>
                  <a:gd name="connsiteX112" fmla="*/ 421569 w 1034979"/>
                  <a:gd name="connsiteY112" fmla="*/ 672199 h 839878"/>
                  <a:gd name="connsiteX113" fmla="*/ 427284 w 1034979"/>
                  <a:gd name="connsiteY113" fmla="*/ 658864 h 839878"/>
                  <a:gd name="connsiteX114" fmla="*/ 436809 w 1034979"/>
                  <a:gd name="connsiteY114" fmla="*/ 647434 h 839878"/>
                  <a:gd name="connsiteX115" fmla="*/ 450144 w 1034979"/>
                  <a:gd name="connsiteY115" fmla="*/ 632194 h 839878"/>
                  <a:gd name="connsiteX116" fmla="*/ 457764 w 1034979"/>
                  <a:gd name="connsiteY116" fmla="*/ 620764 h 839878"/>
                  <a:gd name="connsiteX117" fmla="*/ 461574 w 1034979"/>
                  <a:gd name="connsiteY117" fmla="*/ 609334 h 839878"/>
                  <a:gd name="connsiteX118" fmla="*/ 465384 w 1034979"/>
                  <a:gd name="connsiteY118" fmla="*/ 594094 h 839878"/>
                  <a:gd name="connsiteX119" fmla="*/ 467289 w 1034979"/>
                  <a:gd name="connsiteY119" fmla="*/ 588379 h 839878"/>
                  <a:gd name="connsiteX120" fmla="*/ 507294 w 1034979"/>
                  <a:gd name="connsiteY120" fmla="*/ 582664 h 839878"/>
                  <a:gd name="connsiteX121" fmla="*/ 535869 w 1034979"/>
                  <a:gd name="connsiteY121" fmla="*/ 573139 h 839878"/>
                  <a:gd name="connsiteX122" fmla="*/ 541584 w 1034979"/>
                  <a:gd name="connsiteY122" fmla="*/ 571234 h 839878"/>
                  <a:gd name="connsiteX123" fmla="*/ 547299 w 1034979"/>
                  <a:gd name="connsiteY123" fmla="*/ 569329 h 839878"/>
                  <a:gd name="connsiteX124" fmla="*/ 554919 w 1034979"/>
                  <a:gd name="connsiteY124" fmla="*/ 567424 h 839878"/>
                  <a:gd name="connsiteX125" fmla="*/ 573969 w 1034979"/>
                  <a:gd name="connsiteY125" fmla="*/ 559804 h 839878"/>
                  <a:gd name="connsiteX126" fmla="*/ 585399 w 1034979"/>
                  <a:gd name="connsiteY126" fmla="*/ 555994 h 839878"/>
                  <a:gd name="connsiteX127" fmla="*/ 720654 w 1034979"/>
                  <a:gd name="connsiteY127" fmla="*/ 639814 h 839878"/>
                  <a:gd name="connsiteX128" fmla="*/ 733989 w 1034979"/>
                  <a:gd name="connsiteY128" fmla="*/ 649339 h 839878"/>
                  <a:gd name="connsiteX129" fmla="*/ 743514 w 1034979"/>
                  <a:gd name="connsiteY129" fmla="*/ 651244 h 839878"/>
                  <a:gd name="connsiteX130" fmla="*/ 749229 w 1034979"/>
                  <a:gd name="connsiteY130" fmla="*/ 653149 h 839878"/>
                  <a:gd name="connsiteX131" fmla="*/ 762564 w 1034979"/>
                  <a:gd name="connsiteY131" fmla="*/ 658864 h 839878"/>
                  <a:gd name="connsiteX132" fmla="*/ 777804 w 1034979"/>
                  <a:gd name="connsiteY132" fmla="*/ 656959 h 839878"/>
                  <a:gd name="connsiteX133" fmla="*/ 789234 w 1034979"/>
                  <a:gd name="connsiteY133" fmla="*/ 651244 h 839878"/>
                  <a:gd name="connsiteX134" fmla="*/ 794949 w 1034979"/>
                  <a:gd name="connsiteY134" fmla="*/ 649339 h 839878"/>
                  <a:gd name="connsiteX135" fmla="*/ 802569 w 1034979"/>
                  <a:gd name="connsiteY135" fmla="*/ 632194 h 839878"/>
                  <a:gd name="connsiteX136" fmla="*/ 800664 w 1034979"/>
                  <a:gd name="connsiteY136" fmla="*/ 607429 h 839878"/>
                  <a:gd name="connsiteX137" fmla="*/ 798759 w 1034979"/>
                  <a:gd name="connsiteY137" fmla="*/ 601714 h 839878"/>
                  <a:gd name="connsiteX138" fmla="*/ 796854 w 1034979"/>
                  <a:gd name="connsiteY138" fmla="*/ 594094 h 839878"/>
                  <a:gd name="connsiteX139" fmla="*/ 783519 w 1034979"/>
                  <a:gd name="connsiteY139" fmla="*/ 576949 h 839878"/>
                  <a:gd name="connsiteX140" fmla="*/ 773994 w 1034979"/>
                  <a:gd name="connsiteY140" fmla="*/ 571234 h 839878"/>
                  <a:gd name="connsiteX141" fmla="*/ 648264 w 1034979"/>
                  <a:gd name="connsiteY141" fmla="*/ 479794 h 839878"/>
                  <a:gd name="connsiteX142" fmla="*/ 644454 w 1034979"/>
                  <a:gd name="connsiteY142" fmla="*/ 462649 h 839878"/>
                  <a:gd name="connsiteX143" fmla="*/ 646359 w 1034979"/>
                  <a:gd name="connsiteY143" fmla="*/ 455029 h 839878"/>
                  <a:gd name="connsiteX144" fmla="*/ 650169 w 1034979"/>
                  <a:gd name="connsiteY144" fmla="*/ 437884 h 839878"/>
                  <a:gd name="connsiteX145" fmla="*/ 653979 w 1034979"/>
                  <a:gd name="connsiteY145" fmla="*/ 432169 h 839878"/>
                  <a:gd name="connsiteX146" fmla="*/ 655884 w 1034979"/>
                  <a:gd name="connsiteY146" fmla="*/ 426454 h 839878"/>
                  <a:gd name="connsiteX147" fmla="*/ 661599 w 1034979"/>
                  <a:gd name="connsiteY147" fmla="*/ 424549 h 839878"/>
                  <a:gd name="connsiteX148" fmla="*/ 671124 w 1034979"/>
                  <a:gd name="connsiteY148" fmla="*/ 413119 h 839878"/>
                  <a:gd name="connsiteX149" fmla="*/ 724464 w 1034979"/>
                  <a:gd name="connsiteY149" fmla="*/ 405499 h 839878"/>
                  <a:gd name="connsiteX150" fmla="*/ 842574 w 1034979"/>
                  <a:gd name="connsiteY150" fmla="*/ 407404 h 839878"/>
                  <a:gd name="connsiteX151" fmla="*/ 871149 w 1034979"/>
                  <a:gd name="connsiteY151" fmla="*/ 409309 h 839878"/>
                  <a:gd name="connsiteX152" fmla="*/ 899724 w 1034979"/>
                  <a:gd name="connsiteY152" fmla="*/ 415024 h 839878"/>
                  <a:gd name="connsiteX153" fmla="*/ 922584 w 1034979"/>
                  <a:gd name="connsiteY153" fmla="*/ 418834 h 839878"/>
                  <a:gd name="connsiteX154" fmla="*/ 951159 w 1034979"/>
                  <a:gd name="connsiteY154" fmla="*/ 424549 h 839878"/>
                  <a:gd name="connsiteX155" fmla="*/ 956874 w 1034979"/>
                  <a:gd name="connsiteY155" fmla="*/ 424549 h 839878"/>
                  <a:gd name="connsiteX156" fmla="*/ 1002594 w 1034979"/>
                  <a:gd name="connsiteY156" fmla="*/ 422644 h 839878"/>
                  <a:gd name="connsiteX157" fmla="*/ 1031169 w 1034979"/>
                  <a:gd name="connsiteY157" fmla="*/ 415024 h 839878"/>
                  <a:gd name="connsiteX158" fmla="*/ 1034979 w 1034979"/>
                  <a:gd name="connsiteY158" fmla="*/ 409309 h 839878"/>
                  <a:gd name="connsiteX159" fmla="*/ 1033074 w 1034979"/>
                  <a:gd name="connsiteY159" fmla="*/ 390259 h 839878"/>
                  <a:gd name="connsiteX160" fmla="*/ 1027359 w 1034979"/>
                  <a:gd name="connsiteY160" fmla="*/ 386449 h 839878"/>
                  <a:gd name="connsiteX161" fmla="*/ 1012119 w 1034979"/>
                  <a:gd name="connsiteY161" fmla="*/ 384544 h 839878"/>
                  <a:gd name="connsiteX162" fmla="*/ 1006404 w 1034979"/>
                  <a:gd name="connsiteY162" fmla="*/ 382639 h 839878"/>
                  <a:gd name="connsiteX163" fmla="*/ 998784 w 1034979"/>
                  <a:gd name="connsiteY163" fmla="*/ 380734 h 839878"/>
                  <a:gd name="connsiteX164" fmla="*/ 987354 w 1034979"/>
                  <a:gd name="connsiteY164" fmla="*/ 373114 h 839878"/>
                  <a:gd name="connsiteX165" fmla="*/ 975924 w 1034979"/>
                  <a:gd name="connsiteY165" fmla="*/ 369304 h 839878"/>
                  <a:gd name="connsiteX166" fmla="*/ 970209 w 1034979"/>
                  <a:gd name="connsiteY166" fmla="*/ 367399 h 839878"/>
                  <a:gd name="connsiteX167" fmla="*/ 962589 w 1034979"/>
                  <a:gd name="connsiteY167" fmla="*/ 365494 h 839878"/>
                  <a:gd name="connsiteX168" fmla="*/ 956874 w 1034979"/>
                  <a:gd name="connsiteY168" fmla="*/ 363589 h 839878"/>
                  <a:gd name="connsiteX169" fmla="*/ 935919 w 1034979"/>
                  <a:gd name="connsiteY169" fmla="*/ 357874 h 839878"/>
                  <a:gd name="connsiteX170" fmla="*/ 930204 w 1034979"/>
                  <a:gd name="connsiteY170" fmla="*/ 355969 h 839878"/>
                  <a:gd name="connsiteX171" fmla="*/ 825429 w 1034979"/>
                  <a:gd name="connsiteY171" fmla="*/ 357874 h 839878"/>
                  <a:gd name="connsiteX172" fmla="*/ 819714 w 1034979"/>
                  <a:gd name="connsiteY172" fmla="*/ 359779 h 839878"/>
                  <a:gd name="connsiteX173" fmla="*/ 730179 w 1034979"/>
                  <a:gd name="connsiteY173" fmla="*/ 361684 h 839878"/>
                  <a:gd name="connsiteX174" fmla="*/ 716844 w 1034979"/>
                  <a:gd name="connsiteY174" fmla="*/ 365494 h 839878"/>
                  <a:gd name="connsiteX175" fmla="*/ 695889 w 1034979"/>
                  <a:gd name="connsiteY175" fmla="*/ 367399 h 839878"/>
                  <a:gd name="connsiteX176" fmla="*/ 669219 w 1034979"/>
                  <a:gd name="connsiteY176" fmla="*/ 369304 h 839878"/>
                  <a:gd name="connsiteX177" fmla="*/ 669219 w 1034979"/>
                  <a:gd name="connsiteY177" fmla="*/ 369304 h 839878"/>
                  <a:gd name="connsiteX178" fmla="*/ 646359 w 1034979"/>
                  <a:gd name="connsiteY178" fmla="*/ 373114 h 839878"/>
                  <a:gd name="connsiteX179" fmla="*/ 642549 w 1034979"/>
                  <a:gd name="connsiteY179" fmla="*/ 361684 h 839878"/>
                  <a:gd name="connsiteX180" fmla="*/ 640644 w 1034979"/>
                  <a:gd name="connsiteY180" fmla="*/ 355969 h 839878"/>
                  <a:gd name="connsiteX181" fmla="*/ 642549 w 1034979"/>
                  <a:gd name="connsiteY181" fmla="*/ 338824 h 839878"/>
                  <a:gd name="connsiteX182" fmla="*/ 644454 w 1034979"/>
                  <a:gd name="connsiteY182" fmla="*/ 333109 h 839878"/>
                  <a:gd name="connsiteX183" fmla="*/ 661599 w 1034979"/>
                  <a:gd name="connsiteY183" fmla="*/ 323584 h 839878"/>
                  <a:gd name="connsiteX184" fmla="*/ 673029 w 1034979"/>
                  <a:gd name="connsiteY184" fmla="*/ 315964 h 839878"/>
                  <a:gd name="connsiteX185" fmla="*/ 674934 w 1034979"/>
                  <a:gd name="connsiteY185" fmla="*/ 310249 h 839878"/>
                  <a:gd name="connsiteX186" fmla="*/ 680649 w 1034979"/>
                  <a:gd name="connsiteY186" fmla="*/ 308344 h 839878"/>
                  <a:gd name="connsiteX187" fmla="*/ 686364 w 1034979"/>
                  <a:gd name="connsiteY187" fmla="*/ 304534 h 839878"/>
                  <a:gd name="connsiteX188" fmla="*/ 695889 w 1034979"/>
                  <a:gd name="connsiteY188" fmla="*/ 295009 h 839878"/>
                  <a:gd name="connsiteX189" fmla="*/ 705414 w 1034979"/>
                  <a:gd name="connsiteY189" fmla="*/ 283579 h 839878"/>
                  <a:gd name="connsiteX190" fmla="*/ 716844 w 1034979"/>
                  <a:gd name="connsiteY190" fmla="*/ 275959 h 839878"/>
                  <a:gd name="connsiteX191" fmla="*/ 732084 w 1034979"/>
                  <a:gd name="connsiteY191" fmla="*/ 262624 h 839878"/>
                  <a:gd name="connsiteX192" fmla="*/ 741609 w 1034979"/>
                  <a:gd name="connsiteY192" fmla="*/ 251194 h 839878"/>
                  <a:gd name="connsiteX193" fmla="*/ 753039 w 1034979"/>
                  <a:gd name="connsiteY193" fmla="*/ 241669 h 839878"/>
                  <a:gd name="connsiteX194" fmla="*/ 758754 w 1034979"/>
                  <a:gd name="connsiteY194" fmla="*/ 230239 h 839878"/>
                  <a:gd name="connsiteX195" fmla="*/ 760659 w 1034979"/>
                  <a:gd name="connsiteY195" fmla="*/ 224524 h 839878"/>
                  <a:gd name="connsiteX196" fmla="*/ 766374 w 1034979"/>
                  <a:gd name="connsiteY196" fmla="*/ 213094 h 839878"/>
                  <a:gd name="connsiteX197" fmla="*/ 764469 w 1034979"/>
                  <a:gd name="connsiteY197" fmla="*/ 197854 h 839878"/>
                  <a:gd name="connsiteX198" fmla="*/ 758754 w 1034979"/>
                  <a:gd name="connsiteY198" fmla="*/ 195949 h 839878"/>
                  <a:gd name="connsiteX199" fmla="*/ 737799 w 1034979"/>
                  <a:gd name="connsiteY199" fmla="*/ 197854 h 839878"/>
                  <a:gd name="connsiteX200" fmla="*/ 732084 w 1034979"/>
                  <a:gd name="connsiteY200" fmla="*/ 201664 h 839878"/>
                  <a:gd name="connsiteX201" fmla="*/ 720654 w 1034979"/>
                  <a:gd name="connsiteY201" fmla="*/ 205474 h 839878"/>
                  <a:gd name="connsiteX202" fmla="*/ 716844 w 1034979"/>
                  <a:gd name="connsiteY202" fmla="*/ 211189 h 839878"/>
                  <a:gd name="connsiteX203" fmla="*/ 711129 w 1034979"/>
                  <a:gd name="connsiteY203" fmla="*/ 213094 h 839878"/>
                  <a:gd name="connsiteX204" fmla="*/ 705414 w 1034979"/>
                  <a:gd name="connsiteY204" fmla="*/ 216904 h 839878"/>
                  <a:gd name="connsiteX205" fmla="*/ 699699 w 1034979"/>
                  <a:gd name="connsiteY205" fmla="*/ 222619 h 839878"/>
                  <a:gd name="connsiteX206" fmla="*/ 692079 w 1034979"/>
                  <a:gd name="connsiteY206" fmla="*/ 226429 h 839878"/>
                  <a:gd name="connsiteX207" fmla="*/ 650169 w 1034979"/>
                  <a:gd name="connsiteY207" fmla="*/ 255004 h 839878"/>
                  <a:gd name="connsiteX208" fmla="*/ 636834 w 1034979"/>
                  <a:gd name="connsiteY208" fmla="*/ 266434 h 839878"/>
                  <a:gd name="connsiteX209" fmla="*/ 627309 w 1034979"/>
                  <a:gd name="connsiteY209" fmla="*/ 283579 h 839878"/>
                  <a:gd name="connsiteX210" fmla="*/ 602544 w 1034979"/>
                  <a:gd name="connsiteY210" fmla="*/ 289294 h 839878"/>
                  <a:gd name="connsiteX211" fmla="*/ 589209 w 1034979"/>
                  <a:gd name="connsiteY211" fmla="*/ 293104 h 839878"/>
                  <a:gd name="connsiteX212" fmla="*/ 573969 w 1034979"/>
                  <a:gd name="connsiteY212" fmla="*/ 291199 h 839878"/>
                  <a:gd name="connsiteX213" fmla="*/ 562539 w 1034979"/>
                  <a:gd name="connsiteY213" fmla="*/ 287389 h 839878"/>
                  <a:gd name="connsiteX214" fmla="*/ 551109 w 1034979"/>
                  <a:gd name="connsiteY214" fmla="*/ 283579 h 839878"/>
                  <a:gd name="connsiteX215" fmla="*/ 539679 w 1034979"/>
                  <a:gd name="connsiteY215" fmla="*/ 279769 h 839878"/>
                  <a:gd name="connsiteX216" fmla="*/ 533964 w 1034979"/>
                  <a:gd name="connsiteY216" fmla="*/ 277864 h 839878"/>
                  <a:gd name="connsiteX217" fmla="*/ 528249 w 1034979"/>
                  <a:gd name="connsiteY217" fmla="*/ 274054 h 839878"/>
                  <a:gd name="connsiteX218" fmla="*/ 516819 w 1034979"/>
                  <a:gd name="connsiteY218" fmla="*/ 268339 h 839878"/>
                  <a:gd name="connsiteX219" fmla="*/ 509199 w 1034979"/>
                  <a:gd name="connsiteY219" fmla="*/ 256909 h 839878"/>
                  <a:gd name="connsiteX220" fmla="*/ 505389 w 1034979"/>
                  <a:gd name="connsiteY220" fmla="*/ 235954 h 839878"/>
                  <a:gd name="connsiteX221" fmla="*/ 507294 w 1034979"/>
                  <a:gd name="connsiteY221" fmla="*/ 171184 h 839878"/>
                  <a:gd name="connsiteX222" fmla="*/ 513009 w 1034979"/>
                  <a:gd name="connsiteY222" fmla="*/ 157849 h 839878"/>
                  <a:gd name="connsiteX223" fmla="*/ 505996 w 1034979"/>
                  <a:gd name="connsiteY223" fmla="*/ 73485 h 839878"/>
                  <a:gd name="connsiteX224" fmla="*/ 464358 w 1034979"/>
                  <a:gd name="connsiteY224" fmla="*/ 11248 h 839878"/>
                  <a:gd name="connsiteX225" fmla="*/ 433083 w 1034979"/>
                  <a:gd name="connsiteY225" fmla="*/ 68523 h 839878"/>
                  <a:gd name="connsiteX226" fmla="*/ 425379 w 1034979"/>
                  <a:gd name="connsiteY226" fmla="*/ 137103 h 839878"/>
                  <a:gd name="connsiteX227" fmla="*/ 417759 w 1034979"/>
                  <a:gd name="connsiteY227" fmla="*/ 169279 h 839878"/>
                  <a:gd name="connsiteX228" fmla="*/ 413949 w 1034979"/>
                  <a:gd name="connsiteY228" fmla="*/ 186424 h 839878"/>
                  <a:gd name="connsiteX229" fmla="*/ 417759 w 1034979"/>
                  <a:gd name="connsiteY229" fmla="*/ 207379 h 839878"/>
                  <a:gd name="connsiteX230" fmla="*/ 421569 w 1034979"/>
                  <a:gd name="connsiteY230" fmla="*/ 213094 h 839878"/>
                  <a:gd name="connsiteX231" fmla="*/ 425379 w 1034979"/>
                  <a:gd name="connsiteY231" fmla="*/ 224524 h 839878"/>
                  <a:gd name="connsiteX232" fmla="*/ 423474 w 1034979"/>
                  <a:gd name="connsiteY232" fmla="*/ 251194 h 839878"/>
                  <a:gd name="connsiteX233" fmla="*/ 417759 w 1034979"/>
                  <a:gd name="connsiteY233" fmla="*/ 253099 h 839878"/>
                  <a:gd name="connsiteX234" fmla="*/ 412044 w 1034979"/>
                  <a:gd name="connsiteY234" fmla="*/ 256909 h 839878"/>
                  <a:gd name="connsiteX235" fmla="*/ 421569 w 1034979"/>
                  <a:gd name="connsiteY235" fmla="*/ 253099 h 839878"/>
                  <a:gd name="connsiteX0" fmla="*/ 421569 w 1034979"/>
                  <a:gd name="connsiteY0" fmla="*/ 253099 h 839878"/>
                  <a:gd name="connsiteX1" fmla="*/ 421569 w 1034979"/>
                  <a:gd name="connsiteY1" fmla="*/ 253099 h 839878"/>
                  <a:gd name="connsiteX2" fmla="*/ 394899 w 1034979"/>
                  <a:gd name="connsiteY2" fmla="*/ 262624 h 839878"/>
                  <a:gd name="connsiteX3" fmla="*/ 387279 w 1034979"/>
                  <a:gd name="connsiteY3" fmla="*/ 264529 h 839878"/>
                  <a:gd name="connsiteX4" fmla="*/ 356799 w 1034979"/>
                  <a:gd name="connsiteY4" fmla="*/ 266434 h 839878"/>
                  <a:gd name="connsiteX5" fmla="*/ 351084 w 1034979"/>
                  <a:gd name="connsiteY5" fmla="*/ 270244 h 839878"/>
                  <a:gd name="connsiteX6" fmla="*/ 339654 w 1034979"/>
                  <a:gd name="connsiteY6" fmla="*/ 279769 h 839878"/>
                  <a:gd name="connsiteX7" fmla="*/ 328224 w 1034979"/>
                  <a:gd name="connsiteY7" fmla="*/ 283579 h 839878"/>
                  <a:gd name="connsiteX8" fmla="*/ 312984 w 1034979"/>
                  <a:gd name="connsiteY8" fmla="*/ 289294 h 839878"/>
                  <a:gd name="connsiteX9" fmla="*/ 265359 w 1034979"/>
                  <a:gd name="connsiteY9" fmla="*/ 285484 h 839878"/>
                  <a:gd name="connsiteX10" fmla="*/ 253929 w 1034979"/>
                  <a:gd name="connsiteY10" fmla="*/ 281674 h 839878"/>
                  <a:gd name="connsiteX11" fmla="*/ 242499 w 1034979"/>
                  <a:gd name="connsiteY11" fmla="*/ 277864 h 839878"/>
                  <a:gd name="connsiteX12" fmla="*/ 236784 w 1034979"/>
                  <a:gd name="connsiteY12" fmla="*/ 275959 h 839878"/>
                  <a:gd name="connsiteX13" fmla="*/ 231069 w 1034979"/>
                  <a:gd name="connsiteY13" fmla="*/ 274054 h 839878"/>
                  <a:gd name="connsiteX14" fmla="*/ 219639 w 1034979"/>
                  <a:gd name="connsiteY14" fmla="*/ 272149 h 839878"/>
                  <a:gd name="connsiteX15" fmla="*/ 213924 w 1034979"/>
                  <a:gd name="connsiteY15" fmla="*/ 270244 h 839878"/>
                  <a:gd name="connsiteX16" fmla="*/ 206304 w 1034979"/>
                  <a:gd name="connsiteY16" fmla="*/ 268339 h 839878"/>
                  <a:gd name="connsiteX17" fmla="*/ 194874 w 1034979"/>
                  <a:gd name="connsiteY17" fmla="*/ 264529 h 839878"/>
                  <a:gd name="connsiteX18" fmla="*/ 189159 w 1034979"/>
                  <a:gd name="connsiteY18" fmla="*/ 262624 h 839878"/>
                  <a:gd name="connsiteX19" fmla="*/ 181539 w 1034979"/>
                  <a:gd name="connsiteY19" fmla="*/ 260719 h 839878"/>
                  <a:gd name="connsiteX20" fmla="*/ 170109 w 1034979"/>
                  <a:gd name="connsiteY20" fmla="*/ 255004 h 839878"/>
                  <a:gd name="connsiteX21" fmla="*/ 164394 w 1034979"/>
                  <a:gd name="connsiteY21" fmla="*/ 251194 h 839878"/>
                  <a:gd name="connsiteX22" fmla="*/ 156774 w 1034979"/>
                  <a:gd name="connsiteY22" fmla="*/ 239764 h 839878"/>
                  <a:gd name="connsiteX23" fmla="*/ 145344 w 1034979"/>
                  <a:gd name="connsiteY23" fmla="*/ 235954 h 839878"/>
                  <a:gd name="connsiteX24" fmla="*/ 139629 w 1034979"/>
                  <a:gd name="connsiteY24" fmla="*/ 232144 h 839878"/>
                  <a:gd name="connsiteX25" fmla="*/ 133914 w 1034979"/>
                  <a:gd name="connsiteY25" fmla="*/ 230239 h 839878"/>
                  <a:gd name="connsiteX26" fmla="*/ 116769 w 1034979"/>
                  <a:gd name="connsiteY26" fmla="*/ 226429 h 839878"/>
                  <a:gd name="connsiteX27" fmla="*/ 111054 w 1034979"/>
                  <a:gd name="connsiteY27" fmla="*/ 220714 h 839878"/>
                  <a:gd name="connsiteX28" fmla="*/ 101529 w 1034979"/>
                  <a:gd name="connsiteY28" fmla="*/ 203569 h 839878"/>
                  <a:gd name="connsiteX29" fmla="*/ 84384 w 1034979"/>
                  <a:gd name="connsiteY29" fmla="*/ 195949 h 839878"/>
                  <a:gd name="connsiteX30" fmla="*/ 78669 w 1034979"/>
                  <a:gd name="connsiteY30" fmla="*/ 194044 h 839878"/>
                  <a:gd name="connsiteX31" fmla="*/ 59619 w 1034979"/>
                  <a:gd name="connsiteY31" fmla="*/ 197854 h 839878"/>
                  <a:gd name="connsiteX32" fmla="*/ 53904 w 1034979"/>
                  <a:gd name="connsiteY32" fmla="*/ 201664 h 839878"/>
                  <a:gd name="connsiteX33" fmla="*/ 50094 w 1034979"/>
                  <a:gd name="connsiteY33" fmla="*/ 207379 h 839878"/>
                  <a:gd name="connsiteX34" fmla="*/ 46284 w 1034979"/>
                  <a:gd name="connsiteY34" fmla="*/ 218809 h 839878"/>
                  <a:gd name="connsiteX35" fmla="*/ 50094 w 1034979"/>
                  <a:gd name="connsiteY35" fmla="*/ 256909 h 839878"/>
                  <a:gd name="connsiteX36" fmla="*/ 53904 w 1034979"/>
                  <a:gd name="connsiteY36" fmla="*/ 262624 h 839878"/>
                  <a:gd name="connsiteX37" fmla="*/ 59619 w 1034979"/>
                  <a:gd name="connsiteY37" fmla="*/ 266434 h 839878"/>
                  <a:gd name="connsiteX38" fmla="*/ 63429 w 1034979"/>
                  <a:gd name="connsiteY38" fmla="*/ 272149 h 839878"/>
                  <a:gd name="connsiteX39" fmla="*/ 80574 w 1034979"/>
                  <a:gd name="connsiteY39" fmla="*/ 281674 h 839878"/>
                  <a:gd name="connsiteX40" fmla="*/ 103434 w 1034979"/>
                  <a:gd name="connsiteY40" fmla="*/ 283579 h 839878"/>
                  <a:gd name="connsiteX41" fmla="*/ 124389 w 1034979"/>
                  <a:gd name="connsiteY41" fmla="*/ 289294 h 839878"/>
                  <a:gd name="connsiteX42" fmla="*/ 130104 w 1034979"/>
                  <a:gd name="connsiteY42" fmla="*/ 291199 h 839878"/>
                  <a:gd name="connsiteX43" fmla="*/ 135819 w 1034979"/>
                  <a:gd name="connsiteY43" fmla="*/ 296914 h 839878"/>
                  <a:gd name="connsiteX44" fmla="*/ 143439 w 1034979"/>
                  <a:gd name="connsiteY44" fmla="*/ 298819 h 839878"/>
                  <a:gd name="connsiteX45" fmla="*/ 166299 w 1034979"/>
                  <a:gd name="connsiteY45" fmla="*/ 302629 h 839878"/>
                  <a:gd name="connsiteX46" fmla="*/ 191064 w 1034979"/>
                  <a:gd name="connsiteY46" fmla="*/ 308344 h 839878"/>
                  <a:gd name="connsiteX47" fmla="*/ 208209 w 1034979"/>
                  <a:gd name="connsiteY47" fmla="*/ 314059 h 839878"/>
                  <a:gd name="connsiteX48" fmla="*/ 213924 w 1034979"/>
                  <a:gd name="connsiteY48" fmla="*/ 315964 h 839878"/>
                  <a:gd name="connsiteX49" fmla="*/ 229164 w 1034979"/>
                  <a:gd name="connsiteY49" fmla="*/ 319774 h 839878"/>
                  <a:gd name="connsiteX50" fmla="*/ 248214 w 1034979"/>
                  <a:gd name="connsiteY50" fmla="*/ 325489 h 839878"/>
                  <a:gd name="connsiteX51" fmla="*/ 253929 w 1034979"/>
                  <a:gd name="connsiteY51" fmla="*/ 329299 h 839878"/>
                  <a:gd name="connsiteX52" fmla="*/ 267264 w 1034979"/>
                  <a:gd name="connsiteY52" fmla="*/ 344539 h 839878"/>
                  <a:gd name="connsiteX53" fmla="*/ 272979 w 1034979"/>
                  <a:gd name="connsiteY53" fmla="*/ 363589 h 839878"/>
                  <a:gd name="connsiteX54" fmla="*/ 274884 w 1034979"/>
                  <a:gd name="connsiteY54" fmla="*/ 369304 h 839878"/>
                  <a:gd name="connsiteX55" fmla="*/ 276789 w 1034979"/>
                  <a:gd name="connsiteY55" fmla="*/ 375019 h 839878"/>
                  <a:gd name="connsiteX56" fmla="*/ 278694 w 1034979"/>
                  <a:gd name="connsiteY56" fmla="*/ 399784 h 839878"/>
                  <a:gd name="connsiteX57" fmla="*/ 280599 w 1034979"/>
                  <a:gd name="connsiteY57" fmla="*/ 405499 h 839878"/>
                  <a:gd name="connsiteX58" fmla="*/ 278694 w 1034979"/>
                  <a:gd name="connsiteY58" fmla="*/ 424549 h 839878"/>
                  <a:gd name="connsiteX59" fmla="*/ 276789 w 1034979"/>
                  <a:gd name="connsiteY59" fmla="*/ 434074 h 839878"/>
                  <a:gd name="connsiteX60" fmla="*/ 263454 w 1034979"/>
                  <a:gd name="connsiteY60" fmla="*/ 447409 h 839878"/>
                  <a:gd name="connsiteX61" fmla="*/ 252024 w 1034979"/>
                  <a:gd name="connsiteY61" fmla="*/ 455029 h 839878"/>
                  <a:gd name="connsiteX62" fmla="*/ 240594 w 1034979"/>
                  <a:gd name="connsiteY62" fmla="*/ 458839 h 839878"/>
                  <a:gd name="connsiteX63" fmla="*/ 126294 w 1034979"/>
                  <a:gd name="connsiteY63" fmla="*/ 458839 h 839878"/>
                  <a:gd name="connsiteX64" fmla="*/ 120579 w 1034979"/>
                  <a:gd name="connsiteY64" fmla="*/ 460744 h 839878"/>
                  <a:gd name="connsiteX65" fmla="*/ 105339 w 1034979"/>
                  <a:gd name="connsiteY65" fmla="*/ 462649 h 839878"/>
                  <a:gd name="connsiteX66" fmla="*/ 88194 w 1034979"/>
                  <a:gd name="connsiteY66" fmla="*/ 468364 h 839878"/>
                  <a:gd name="connsiteX67" fmla="*/ 82479 w 1034979"/>
                  <a:gd name="connsiteY67" fmla="*/ 470269 h 839878"/>
                  <a:gd name="connsiteX68" fmla="*/ 76764 w 1034979"/>
                  <a:gd name="connsiteY68" fmla="*/ 474079 h 839878"/>
                  <a:gd name="connsiteX69" fmla="*/ 65334 w 1034979"/>
                  <a:gd name="connsiteY69" fmla="*/ 475984 h 839878"/>
                  <a:gd name="connsiteX70" fmla="*/ 27234 w 1034979"/>
                  <a:gd name="connsiteY70" fmla="*/ 477889 h 839878"/>
                  <a:gd name="connsiteX71" fmla="*/ 15804 w 1034979"/>
                  <a:gd name="connsiteY71" fmla="*/ 483604 h 839878"/>
                  <a:gd name="connsiteX72" fmla="*/ 6279 w 1034979"/>
                  <a:gd name="connsiteY72" fmla="*/ 493129 h 839878"/>
                  <a:gd name="connsiteX73" fmla="*/ 4374 w 1034979"/>
                  <a:gd name="connsiteY73" fmla="*/ 498844 h 839878"/>
                  <a:gd name="connsiteX74" fmla="*/ 564 w 1034979"/>
                  <a:gd name="connsiteY74" fmla="*/ 504559 h 839878"/>
                  <a:gd name="connsiteX75" fmla="*/ 6279 w 1034979"/>
                  <a:gd name="connsiteY75" fmla="*/ 536944 h 839878"/>
                  <a:gd name="connsiteX76" fmla="*/ 11994 w 1034979"/>
                  <a:gd name="connsiteY76" fmla="*/ 540754 h 839878"/>
                  <a:gd name="connsiteX77" fmla="*/ 17709 w 1034979"/>
                  <a:gd name="connsiteY77" fmla="*/ 542659 h 839878"/>
                  <a:gd name="connsiteX78" fmla="*/ 145344 w 1034979"/>
                  <a:gd name="connsiteY78" fmla="*/ 540754 h 839878"/>
                  <a:gd name="connsiteX79" fmla="*/ 152964 w 1034979"/>
                  <a:gd name="connsiteY79" fmla="*/ 538849 h 839878"/>
                  <a:gd name="connsiteX80" fmla="*/ 303459 w 1034979"/>
                  <a:gd name="connsiteY80" fmla="*/ 533134 h 839878"/>
                  <a:gd name="connsiteX81" fmla="*/ 318699 w 1034979"/>
                  <a:gd name="connsiteY81" fmla="*/ 540754 h 839878"/>
                  <a:gd name="connsiteX82" fmla="*/ 330129 w 1034979"/>
                  <a:gd name="connsiteY82" fmla="*/ 546469 h 839878"/>
                  <a:gd name="connsiteX83" fmla="*/ 333939 w 1034979"/>
                  <a:gd name="connsiteY83" fmla="*/ 552184 h 839878"/>
                  <a:gd name="connsiteX84" fmla="*/ 339654 w 1034979"/>
                  <a:gd name="connsiteY84" fmla="*/ 554089 h 839878"/>
                  <a:gd name="connsiteX85" fmla="*/ 351084 w 1034979"/>
                  <a:gd name="connsiteY85" fmla="*/ 561709 h 839878"/>
                  <a:gd name="connsiteX86" fmla="*/ 356799 w 1034979"/>
                  <a:gd name="connsiteY86" fmla="*/ 565519 h 839878"/>
                  <a:gd name="connsiteX87" fmla="*/ 360609 w 1034979"/>
                  <a:gd name="connsiteY87" fmla="*/ 571234 h 839878"/>
                  <a:gd name="connsiteX88" fmla="*/ 366324 w 1034979"/>
                  <a:gd name="connsiteY88" fmla="*/ 582664 h 839878"/>
                  <a:gd name="connsiteX89" fmla="*/ 362514 w 1034979"/>
                  <a:gd name="connsiteY89" fmla="*/ 609334 h 839878"/>
                  <a:gd name="connsiteX90" fmla="*/ 358704 w 1034979"/>
                  <a:gd name="connsiteY90" fmla="*/ 615049 h 839878"/>
                  <a:gd name="connsiteX91" fmla="*/ 356799 w 1034979"/>
                  <a:gd name="connsiteY91" fmla="*/ 620764 h 839878"/>
                  <a:gd name="connsiteX92" fmla="*/ 352989 w 1034979"/>
                  <a:gd name="connsiteY92" fmla="*/ 626479 h 839878"/>
                  <a:gd name="connsiteX93" fmla="*/ 351084 w 1034979"/>
                  <a:gd name="connsiteY93" fmla="*/ 632194 h 839878"/>
                  <a:gd name="connsiteX94" fmla="*/ 347274 w 1034979"/>
                  <a:gd name="connsiteY94" fmla="*/ 637909 h 839878"/>
                  <a:gd name="connsiteX95" fmla="*/ 330129 w 1034979"/>
                  <a:gd name="connsiteY95" fmla="*/ 704584 h 839878"/>
                  <a:gd name="connsiteX96" fmla="*/ 328224 w 1034979"/>
                  <a:gd name="connsiteY96" fmla="*/ 756019 h 839878"/>
                  <a:gd name="connsiteX97" fmla="*/ 330129 w 1034979"/>
                  <a:gd name="connsiteY97" fmla="*/ 780784 h 839878"/>
                  <a:gd name="connsiteX98" fmla="*/ 332034 w 1034979"/>
                  <a:gd name="connsiteY98" fmla="*/ 786499 h 839878"/>
                  <a:gd name="connsiteX99" fmla="*/ 335844 w 1034979"/>
                  <a:gd name="connsiteY99" fmla="*/ 790309 h 839878"/>
                  <a:gd name="connsiteX100" fmla="*/ 364419 w 1034979"/>
                  <a:gd name="connsiteY100" fmla="*/ 836029 h 839878"/>
                  <a:gd name="connsiteX101" fmla="*/ 387279 w 1034979"/>
                  <a:gd name="connsiteY101" fmla="*/ 837934 h 839878"/>
                  <a:gd name="connsiteX102" fmla="*/ 392994 w 1034979"/>
                  <a:gd name="connsiteY102" fmla="*/ 832219 h 839878"/>
                  <a:gd name="connsiteX103" fmla="*/ 394899 w 1034979"/>
                  <a:gd name="connsiteY103" fmla="*/ 820789 h 839878"/>
                  <a:gd name="connsiteX104" fmla="*/ 396804 w 1034979"/>
                  <a:gd name="connsiteY104" fmla="*/ 815074 h 839878"/>
                  <a:gd name="connsiteX105" fmla="*/ 398709 w 1034979"/>
                  <a:gd name="connsiteY105" fmla="*/ 797929 h 839878"/>
                  <a:gd name="connsiteX106" fmla="*/ 400614 w 1034979"/>
                  <a:gd name="connsiteY106" fmla="*/ 784594 h 839878"/>
                  <a:gd name="connsiteX107" fmla="*/ 404424 w 1034979"/>
                  <a:gd name="connsiteY107" fmla="*/ 727444 h 839878"/>
                  <a:gd name="connsiteX108" fmla="*/ 410139 w 1034979"/>
                  <a:gd name="connsiteY108" fmla="*/ 716014 h 839878"/>
                  <a:gd name="connsiteX109" fmla="*/ 413949 w 1034979"/>
                  <a:gd name="connsiteY109" fmla="*/ 702679 h 839878"/>
                  <a:gd name="connsiteX110" fmla="*/ 415854 w 1034979"/>
                  <a:gd name="connsiteY110" fmla="*/ 696964 h 839878"/>
                  <a:gd name="connsiteX111" fmla="*/ 417759 w 1034979"/>
                  <a:gd name="connsiteY111" fmla="*/ 683629 h 839878"/>
                  <a:gd name="connsiteX112" fmla="*/ 421569 w 1034979"/>
                  <a:gd name="connsiteY112" fmla="*/ 672199 h 839878"/>
                  <a:gd name="connsiteX113" fmla="*/ 427284 w 1034979"/>
                  <a:gd name="connsiteY113" fmla="*/ 658864 h 839878"/>
                  <a:gd name="connsiteX114" fmla="*/ 436809 w 1034979"/>
                  <a:gd name="connsiteY114" fmla="*/ 647434 h 839878"/>
                  <a:gd name="connsiteX115" fmla="*/ 450144 w 1034979"/>
                  <a:gd name="connsiteY115" fmla="*/ 632194 h 839878"/>
                  <a:gd name="connsiteX116" fmla="*/ 457764 w 1034979"/>
                  <a:gd name="connsiteY116" fmla="*/ 620764 h 839878"/>
                  <a:gd name="connsiteX117" fmla="*/ 461574 w 1034979"/>
                  <a:gd name="connsiteY117" fmla="*/ 609334 h 839878"/>
                  <a:gd name="connsiteX118" fmla="*/ 465384 w 1034979"/>
                  <a:gd name="connsiteY118" fmla="*/ 594094 h 839878"/>
                  <a:gd name="connsiteX119" fmla="*/ 467289 w 1034979"/>
                  <a:gd name="connsiteY119" fmla="*/ 588379 h 839878"/>
                  <a:gd name="connsiteX120" fmla="*/ 507294 w 1034979"/>
                  <a:gd name="connsiteY120" fmla="*/ 582664 h 839878"/>
                  <a:gd name="connsiteX121" fmla="*/ 535869 w 1034979"/>
                  <a:gd name="connsiteY121" fmla="*/ 573139 h 839878"/>
                  <a:gd name="connsiteX122" fmla="*/ 541584 w 1034979"/>
                  <a:gd name="connsiteY122" fmla="*/ 571234 h 839878"/>
                  <a:gd name="connsiteX123" fmla="*/ 547299 w 1034979"/>
                  <a:gd name="connsiteY123" fmla="*/ 569329 h 839878"/>
                  <a:gd name="connsiteX124" fmla="*/ 554919 w 1034979"/>
                  <a:gd name="connsiteY124" fmla="*/ 567424 h 839878"/>
                  <a:gd name="connsiteX125" fmla="*/ 573969 w 1034979"/>
                  <a:gd name="connsiteY125" fmla="*/ 559804 h 839878"/>
                  <a:gd name="connsiteX126" fmla="*/ 585399 w 1034979"/>
                  <a:gd name="connsiteY126" fmla="*/ 555994 h 839878"/>
                  <a:gd name="connsiteX127" fmla="*/ 720654 w 1034979"/>
                  <a:gd name="connsiteY127" fmla="*/ 639814 h 839878"/>
                  <a:gd name="connsiteX128" fmla="*/ 733989 w 1034979"/>
                  <a:gd name="connsiteY128" fmla="*/ 649339 h 839878"/>
                  <a:gd name="connsiteX129" fmla="*/ 743514 w 1034979"/>
                  <a:gd name="connsiteY129" fmla="*/ 651244 h 839878"/>
                  <a:gd name="connsiteX130" fmla="*/ 749229 w 1034979"/>
                  <a:gd name="connsiteY130" fmla="*/ 653149 h 839878"/>
                  <a:gd name="connsiteX131" fmla="*/ 762564 w 1034979"/>
                  <a:gd name="connsiteY131" fmla="*/ 658864 h 839878"/>
                  <a:gd name="connsiteX132" fmla="*/ 777804 w 1034979"/>
                  <a:gd name="connsiteY132" fmla="*/ 656959 h 839878"/>
                  <a:gd name="connsiteX133" fmla="*/ 789234 w 1034979"/>
                  <a:gd name="connsiteY133" fmla="*/ 651244 h 839878"/>
                  <a:gd name="connsiteX134" fmla="*/ 794949 w 1034979"/>
                  <a:gd name="connsiteY134" fmla="*/ 649339 h 839878"/>
                  <a:gd name="connsiteX135" fmla="*/ 802569 w 1034979"/>
                  <a:gd name="connsiteY135" fmla="*/ 632194 h 839878"/>
                  <a:gd name="connsiteX136" fmla="*/ 800664 w 1034979"/>
                  <a:gd name="connsiteY136" fmla="*/ 607429 h 839878"/>
                  <a:gd name="connsiteX137" fmla="*/ 798759 w 1034979"/>
                  <a:gd name="connsiteY137" fmla="*/ 601714 h 839878"/>
                  <a:gd name="connsiteX138" fmla="*/ 796854 w 1034979"/>
                  <a:gd name="connsiteY138" fmla="*/ 594094 h 839878"/>
                  <a:gd name="connsiteX139" fmla="*/ 783519 w 1034979"/>
                  <a:gd name="connsiteY139" fmla="*/ 576949 h 839878"/>
                  <a:gd name="connsiteX140" fmla="*/ 773994 w 1034979"/>
                  <a:gd name="connsiteY140" fmla="*/ 571234 h 839878"/>
                  <a:gd name="connsiteX141" fmla="*/ 648264 w 1034979"/>
                  <a:gd name="connsiteY141" fmla="*/ 479794 h 839878"/>
                  <a:gd name="connsiteX142" fmla="*/ 644454 w 1034979"/>
                  <a:gd name="connsiteY142" fmla="*/ 462649 h 839878"/>
                  <a:gd name="connsiteX143" fmla="*/ 646359 w 1034979"/>
                  <a:gd name="connsiteY143" fmla="*/ 455029 h 839878"/>
                  <a:gd name="connsiteX144" fmla="*/ 650169 w 1034979"/>
                  <a:gd name="connsiteY144" fmla="*/ 437884 h 839878"/>
                  <a:gd name="connsiteX145" fmla="*/ 653979 w 1034979"/>
                  <a:gd name="connsiteY145" fmla="*/ 432169 h 839878"/>
                  <a:gd name="connsiteX146" fmla="*/ 655884 w 1034979"/>
                  <a:gd name="connsiteY146" fmla="*/ 426454 h 839878"/>
                  <a:gd name="connsiteX147" fmla="*/ 661599 w 1034979"/>
                  <a:gd name="connsiteY147" fmla="*/ 424549 h 839878"/>
                  <a:gd name="connsiteX148" fmla="*/ 671124 w 1034979"/>
                  <a:gd name="connsiteY148" fmla="*/ 413119 h 839878"/>
                  <a:gd name="connsiteX149" fmla="*/ 724464 w 1034979"/>
                  <a:gd name="connsiteY149" fmla="*/ 405499 h 839878"/>
                  <a:gd name="connsiteX150" fmla="*/ 842574 w 1034979"/>
                  <a:gd name="connsiteY150" fmla="*/ 407404 h 839878"/>
                  <a:gd name="connsiteX151" fmla="*/ 871149 w 1034979"/>
                  <a:gd name="connsiteY151" fmla="*/ 409309 h 839878"/>
                  <a:gd name="connsiteX152" fmla="*/ 899724 w 1034979"/>
                  <a:gd name="connsiteY152" fmla="*/ 415024 h 839878"/>
                  <a:gd name="connsiteX153" fmla="*/ 922584 w 1034979"/>
                  <a:gd name="connsiteY153" fmla="*/ 418834 h 839878"/>
                  <a:gd name="connsiteX154" fmla="*/ 951159 w 1034979"/>
                  <a:gd name="connsiteY154" fmla="*/ 424549 h 839878"/>
                  <a:gd name="connsiteX155" fmla="*/ 956874 w 1034979"/>
                  <a:gd name="connsiteY155" fmla="*/ 424549 h 839878"/>
                  <a:gd name="connsiteX156" fmla="*/ 1002594 w 1034979"/>
                  <a:gd name="connsiteY156" fmla="*/ 422644 h 839878"/>
                  <a:gd name="connsiteX157" fmla="*/ 1031169 w 1034979"/>
                  <a:gd name="connsiteY157" fmla="*/ 415024 h 839878"/>
                  <a:gd name="connsiteX158" fmla="*/ 1034979 w 1034979"/>
                  <a:gd name="connsiteY158" fmla="*/ 409309 h 839878"/>
                  <a:gd name="connsiteX159" fmla="*/ 1033074 w 1034979"/>
                  <a:gd name="connsiteY159" fmla="*/ 390259 h 839878"/>
                  <a:gd name="connsiteX160" fmla="*/ 1027359 w 1034979"/>
                  <a:gd name="connsiteY160" fmla="*/ 386449 h 839878"/>
                  <a:gd name="connsiteX161" fmla="*/ 1012119 w 1034979"/>
                  <a:gd name="connsiteY161" fmla="*/ 384544 h 839878"/>
                  <a:gd name="connsiteX162" fmla="*/ 1006404 w 1034979"/>
                  <a:gd name="connsiteY162" fmla="*/ 382639 h 839878"/>
                  <a:gd name="connsiteX163" fmla="*/ 998784 w 1034979"/>
                  <a:gd name="connsiteY163" fmla="*/ 380734 h 839878"/>
                  <a:gd name="connsiteX164" fmla="*/ 987354 w 1034979"/>
                  <a:gd name="connsiteY164" fmla="*/ 373114 h 839878"/>
                  <a:gd name="connsiteX165" fmla="*/ 975924 w 1034979"/>
                  <a:gd name="connsiteY165" fmla="*/ 369304 h 839878"/>
                  <a:gd name="connsiteX166" fmla="*/ 970209 w 1034979"/>
                  <a:gd name="connsiteY166" fmla="*/ 367399 h 839878"/>
                  <a:gd name="connsiteX167" fmla="*/ 962589 w 1034979"/>
                  <a:gd name="connsiteY167" fmla="*/ 365494 h 839878"/>
                  <a:gd name="connsiteX168" fmla="*/ 956874 w 1034979"/>
                  <a:gd name="connsiteY168" fmla="*/ 363589 h 839878"/>
                  <a:gd name="connsiteX169" fmla="*/ 935919 w 1034979"/>
                  <a:gd name="connsiteY169" fmla="*/ 357874 h 839878"/>
                  <a:gd name="connsiteX170" fmla="*/ 930204 w 1034979"/>
                  <a:gd name="connsiteY170" fmla="*/ 355969 h 839878"/>
                  <a:gd name="connsiteX171" fmla="*/ 825429 w 1034979"/>
                  <a:gd name="connsiteY171" fmla="*/ 357874 h 839878"/>
                  <a:gd name="connsiteX172" fmla="*/ 819714 w 1034979"/>
                  <a:gd name="connsiteY172" fmla="*/ 359779 h 839878"/>
                  <a:gd name="connsiteX173" fmla="*/ 730179 w 1034979"/>
                  <a:gd name="connsiteY173" fmla="*/ 361684 h 839878"/>
                  <a:gd name="connsiteX174" fmla="*/ 716844 w 1034979"/>
                  <a:gd name="connsiteY174" fmla="*/ 365494 h 839878"/>
                  <a:gd name="connsiteX175" fmla="*/ 695889 w 1034979"/>
                  <a:gd name="connsiteY175" fmla="*/ 367399 h 839878"/>
                  <a:gd name="connsiteX176" fmla="*/ 669219 w 1034979"/>
                  <a:gd name="connsiteY176" fmla="*/ 369304 h 839878"/>
                  <a:gd name="connsiteX177" fmla="*/ 669219 w 1034979"/>
                  <a:gd name="connsiteY177" fmla="*/ 369304 h 839878"/>
                  <a:gd name="connsiteX178" fmla="*/ 646359 w 1034979"/>
                  <a:gd name="connsiteY178" fmla="*/ 373114 h 839878"/>
                  <a:gd name="connsiteX179" fmla="*/ 642549 w 1034979"/>
                  <a:gd name="connsiteY179" fmla="*/ 361684 h 839878"/>
                  <a:gd name="connsiteX180" fmla="*/ 640644 w 1034979"/>
                  <a:gd name="connsiteY180" fmla="*/ 355969 h 839878"/>
                  <a:gd name="connsiteX181" fmla="*/ 642549 w 1034979"/>
                  <a:gd name="connsiteY181" fmla="*/ 338824 h 839878"/>
                  <a:gd name="connsiteX182" fmla="*/ 644454 w 1034979"/>
                  <a:gd name="connsiteY182" fmla="*/ 333109 h 839878"/>
                  <a:gd name="connsiteX183" fmla="*/ 661599 w 1034979"/>
                  <a:gd name="connsiteY183" fmla="*/ 323584 h 839878"/>
                  <a:gd name="connsiteX184" fmla="*/ 673029 w 1034979"/>
                  <a:gd name="connsiteY184" fmla="*/ 315964 h 839878"/>
                  <a:gd name="connsiteX185" fmla="*/ 674934 w 1034979"/>
                  <a:gd name="connsiteY185" fmla="*/ 310249 h 839878"/>
                  <a:gd name="connsiteX186" fmla="*/ 680649 w 1034979"/>
                  <a:gd name="connsiteY186" fmla="*/ 308344 h 839878"/>
                  <a:gd name="connsiteX187" fmla="*/ 686364 w 1034979"/>
                  <a:gd name="connsiteY187" fmla="*/ 304534 h 839878"/>
                  <a:gd name="connsiteX188" fmla="*/ 695889 w 1034979"/>
                  <a:gd name="connsiteY188" fmla="*/ 295009 h 839878"/>
                  <a:gd name="connsiteX189" fmla="*/ 705414 w 1034979"/>
                  <a:gd name="connsiteY189" fmla="*/ 283579 h 839878"/>
                  <a:gd name="connsiteX190" fmla="*/ 716844 w 1034979"/>
                  <a:gd name="connsiteY190" fmla="*/ 275959 h 839878"/>
                  <a:gd name="connsiteX191" fmla="*/ 732084 w 1034979"/>
                  <a:gd name="connsiteY191" fmla="*/ 262624 h 839878"/>
                  <a:gd name="connsiteX192" fmla="*/ 741609 w 1034979"/>
                  <a:gd name="connsiteY192" fmla="*/ 251194 h 839878"/>
                  <a:gd name="connsiteX193" fmla="*/ 753039 w 1034979"/>
                  <a:gd name="connsiteY193" fmla="*/ 241669 h 839878"/>
                  <a:gd name="connsiteX194" fmla="*/ 758754 w 1034979"/>
                  <a:gd name="connsiteY194" fmla="*/ 230239 h 839878"/>
                  <a:gd name="connsiteX195" fmla="*/ 760659 w 1034979"/>
                  <a:gd name="connsiteY195" fmla="*/ 224524 h 839878"/>
                  <a:gd name="connsiteX196" fmla="*/ 766374 w 1034979"/>
                  <a:gd name="connsiteY196" fmla="*/ 213094 h 839878"/>
                  <a:gd name="connsiteX197" fmla="*/ 764469 w 1034979"/>
                  <a:gd name="connsiteY197" fmla="*/ 197854 h 839878"/>
                  <a:gd name="connsiteX198" fmla="*/ 758754 w 1034979"/>
                  <a:gd name="connsiteY198" fmla="*/ 195949 h 839878"/>
                  <a:gd name="connsiteX199" fmla="*/ 737799 w 1034979"/>
                  <a:gd name="connsiteY199" fmla="*/ 197854 h 839878"/>
                  <a:gd name="connsiteX200" fmla="*/ 732084 w 1034979"/>
                  <a:gd name="connsiteY200" fmla="*/ 201664 h 839878"/>
                  <a:gd name="connsiteX201" fmla="*/ 720654 w 1034979"/>
                  <a:gd name="connsiteY201" fmla="*/ 205474 h 839878"/>
                  <a:gd name="connsiteX202" fmla="*/ 716844 w 1034979"/>
                  <a:gd name="connsiteY202" fmla="*/ 211189 h 839878"/>
                  <a:gd name="connsiteX203" fmla="*/ 711129 w 1034979"/>
                  <a:gd name="connsiteY203" fmla="*/ 213094 h 839878"/>
                  <a:gd name="connsiteX204" fmla="*/ 705414 w 1034979"/>
                  <a:gd name="connsiteY204" fmla="*/ 216904 h 839878"/>
                  <a:gd name="connsiteX205" fmla="*/ 699699 w 1034979"/>
                  <a:gd name="connsiteY205" fmla="*/ 222619 h 839878"/>
                  <a:gd name="connsiteX206" fmla="*/ 692079 w 1034979"/>
                  <a:gd name="connsiteY206" fmla="*/ 226429 h 839878"/>
                  <a:gd name="connsiteX207" fmla="*/ 650169 w 1034979"/>
                  <a:gd name="connsiteY207" fmla="*/ 255004 h 839878"/>
                  <a:gd name="connsiteX208" fmla="*/ 636834 w 1034979"/>
                  <a:gd name="connsiteY208" fmla="*/ 266434 h 839878"/>
                  <a:gd name="connsiteX209" fmla="*/ 627309 w 1034979"/>
                  <a:gd name="connsiteY209" fmla="*/ 283579 h 839878"/>
                  <a:gd name="connsiteX210" fmla="*/ 602544 w 1034979"/>
                  <a:gd name="connsiteY210" fmla="*/ 289294 h 839878"/>
                  <a:gd name="connsiteX211" fmla="*/ 589209 w 1034979"/>
                  <a:gd name="connsiteY211" fmla="*/ 293104 h 839878"/>
                  <a:gd name="connsiteX212" fmla="*/ 573969 w 1034979"/>
                  <a:gd name="connsiteY212" fmla="*/ 291199 h 839878"/>
                  <a:gd name="connsiteX213" fmla="*/ 562539 w 1034979"/>
                  <a:gd name="connsiteY213" fmla="*/ 287389 h 839878"/>
                  <a:gd name="connsiteX214" fmla="*/ 551109 w 1034979"/>
                  <a:gd name="connsiteY214" fmla="*/ 283579 h 839878"/>
                  <a:gd name="connsiteX215" fmla="*/ 539679 w 1034979"/>
                  <a:gd name="connsiteY215" fmla="*/ 279769 h 839878"/>
                  <a:gd name="connsiteX216" fmla="*/ 533964 w 1034979"/>
                  <a:gd name="connsiteY216" fmla="*/ 277864 h 839878"/>
                  <a:gd name="connsiteX217" fmla="*/ 528249 w 1034979"/>
                  <a:gd name="connsiteY217" fmla="*/ 274054 h 839878"/>
                  <a:gd name="connsiteX218" fmla="*/ 516819 w 1034979"/>
                  <a:gd name="connsiteY218" fmla="*/ 268339 h 839878"/>
                  <a:gd name="connsiteX219" fmla="*/ 509199 w 1034979"/>
                  <a:gd name="connsiteY219" fmla="*/ 256909 h 839878"/>
                  <a:gd name="connsiteX220" fmla="*/ 505389 w 1034979"/>
                  <a:gd name="connsiteY220" fmla="*/ 235954 h 839878"/>
                  <a:gd name="connsiteX221" fmla="*/ 507294 w 1034979"/>
                  <a:gd name="connsiteY221" fmla="*/ 171184 h 839878"/>
                  <a:gd name="connsiteX222" fmla="*/ 513009 w 1034979"/>
                  <a:gd name="connsiteY222" fmla="*/ 157849 h 839878"/>
                  <a:gd name="connsiteX223" fmla="*/ 505996 w 1034979"/>
                  <a:gd name="connsiteY223" fmla="*/ 73485 h 839878"/>
                  <a:gd name="connsiteX224" fmla="*/ 451798 w 1034979"/>
                  <a:gd name="connsiteY224" fmla="*/ 11248 h 839878"/>
                  <a:gd name="connsiteX225" fmla="*/ 433083 w 1034979"/>
                  <a:gd name="connsiteY225" fmla="*/ 68523 h 839878"/>
                  <a:gd name="connsiteX226" fmla="*/ 425379 w 1034979"/>
                  <a:gd name="connsiteY226" fmla="*/ 137103 h 839878"/>
                  <a:gd name="connsiteX227" fmla="*/ 417759 w 1034979"/>
                  <a:gd name="connsiteY227" fmla="*/ 169279 h 839878"/>
                  <a:gd name="connsiteX228" fmla="*/ 413949 w 1034979"/>
                  <a:gd name="connsiteY228" fmla="*/ 186424 h 839878"/>
                  <a:gd name="connsiteX229" fmla="*/ 417759 w 1034979"/>
                  <a:gd name="connsiteY229" fmla="*/ 207379 h 839878"/>
                  <a:gd name="connsiteX230" fmla="*/ 421569 w 1034979"/>
                  <a:gd name="connsiteY230" fmla="*/ 213094 h 839878"/>
                  <a:gd name="connsiteX231" fmla="*/ 425379 w 1034979"/>
                  <a:gd name="connsiteY231" fmla="*/ 224524 h 839878"/>
                  <a:gd name="connsiteX232" fmla="*/ 423474 w 1034979"/>
                  <a:gd name="connsiteY232" fmla="*/ 251194 h 839878"/>
                  <a:gd name="connsiteX233" fmla="*/ 417759 w 1034979"/>
                  <a:gd name="connsiteY233" fmla="*/ 253099 h 839878"/>
                  <a:gd name="connsiteX234" fmla="*/ 412044 w 1034979"/>
                  <a:gd name="connsiteY234" fmla="*/ 256909 h 839878"/>
                  <a:gd name="connsiteX235" fmla="*/ 421569 w 1034979"/>
                  <a:gd name="connsiteY235" fmla="*/ 253099 h 839878"/>
                  <a:gd name="connsiteX0" fmla="*/ 421005 w 1034415"/>
                  <a:gd name="connsiteY0" fmla="*/ 253099 h 839878"/>
                  <a:gd name="connsiteX1" fmla="*/ 421005 w 1034415"/>
                  <a:gd name="connsiteY1" fmla="*/ 253099 h 839878"/>
                  <a:gd name="connsiteX2" fmla="*/ 394335 w 1034415"/>
                  <a:gd name="connsiteY2" fmla="*/ 262624 h 839878"/>
                  <a:gd name="connsiteX3" fmla="*/ 386715 w 1034415"/>
                  <a:gd name="connsiteY3" fmla="*/ 264529 h 839878"/>
                  <a:gd name="connsiteX4" fmla="*/ 356235 w 1034415"/>
                  <a:gd name="connsiteY4" fmla="*/ 266434 h 839878"/>
                  <a:gd name="connsiteX5" fmla="*/ 350520 w 1034415"/>
                  <a:gd name="connsiteY5" fmla="*/ 270244 h 839878"/>
                  <a:gd name="connsiteX6" fmla="*/ 339090 w 1034415"/>
                  <a:gd name="connsiteY6" fmla="*/ 279769 h 839878"/>
                  <a:gd name="connsiteX7" fmla="*/ 327660 w 1034415"/>
                  <a:gd name="connsiteY7" fmla="*/ 283579 h 839878"/>
                  <a:gd name="connsiteX8" fmla="*/ 312420 w 1034415"/>
                  <a:gd name="connsiteY8" fmla="*/ 289294 h 839878"/>
                  <a:gd name="connsiteX9" fmla="*/ 264795 w 1034415"/>
                  <a:gd name="connsiteY9" fmla="*/ 285484 h 839878"/>
                  <a:gd name="connsiteX10" fmla="*/ 253365 w 1034415"/>
                  <a:gd name="connsiteY10" fmla="*/ 281674 h 839878"/>
                  <a:gd name="connsiteX11" fmla="*/ 241935 w 1034415"/>
                  <a:gd name="connsiteY11" fmla="*/ 277864 h 839878"/>
                  <a:gd name="connsiteX12" fmla="*/ 236220 w 1034415"/>
                  <a:gd name="connsiteY12" fmla="*/ 275959 h 839878"/>
                  <a:gd name="connsiteX13" fmla="*/ 230505 w 1034415"/>
                  <a:gd name="connsiteY13" fmla="*/ 274054 h 839878"/>
                  <a:gd name="connsiteX14" fmla="*/ 219075 w 1034415"/>
                  <a:gd name="connsiteY14" fmla="*/ 272149 h 839878"/>
                  <a:gd name="connsiteX15" fmla="*/ 213360 w 1034415"/>
                  <a:gd name="connsiteY15" fmla="*/ 270244 h 839878"/>
                  <a:gd name="connsiteX16" fmla="*/ 205740 w 1034415"/>
                  <a:gd name="connsiteY16" fmla="*/ 268339 h 839878"/>
                  <a:gd name="connsiteX17" fmla="*/ 194310 w 1034415"/>
                  <a:gd name="connsiteY17" fmla="*/ 264529 h 839878"/>
                  <a:gd name="connsiteX18" fmla="*/ 188595 w 1034415"/>
                  <a:gd name="connsiteY18" fmla="*/ 262624 h 839878"/>
                  <a:gd name="connsiteX19" fmla="*/ 180975 w 1034415"/>
                  <a:gd name="connsiteY19" fmla="*/ 260719 h 839878"/>
                  <a:gd name="connsiteX20" fmla="*/ 169545 w 1034415"/>
                  <a:gd name="connsiteY20" fmla="*/ 255004 h 839878"/>
                  <a:gd name="connsiteX21" fmla="*/ 163830 w 1034415"/>
                  <a:gd name="connsiteY21" fmla="*/ 251194 h 839878"/>
                  <a:gd name="connsiteX22" fmla="*/ 156210 w 1034415"/>
                  <a:gd name="connsiteY22" fmla="*/ 239764 h 839878"/>
                  <a:gd name="connsiteX23" fmla="*/ 144780 w 1034415"/>
                  <a:gd name="connsiteY23" fmla="*/ 235954 h 839878"/>
                  <a:gd name="connsiteX24" fmla="*/ 139065 w 1034415"/>
                  <a:gd name="connsiteY24" fmla="*/ 232144 h 839878"/>
                  <a:gd name="connsiteX25" fmla="*/ 133350 w 1034415"/>
                  <a:gd name="connsiteY25" fmla="*/ 230239 h 839878"/>
                  <a:gd name="connsiteX26" fmla="*/ 116205 w 1034415"/>
                  <a:gd name="connsiteY26" fmla="*/ 226429 h 839878"/>
                  <a:gd name="connsiteX27" fmla="*/ 110490 w 1034415"/>
                  <a:gd name="connsiteY27" fmla="*/ 220714 h 839878"/>
                  <a:gd name="connsiteX28" fmla="*/ 100965 w 1034415"/>
                  <a:gd name="connsiteY28" fmla="*/ 203569 h 839878"/>
                  <a:gd name="connsiteX29" fmla="*/ 83820 w 1034415"/>
                  <a:gd name="connsiteY29" fmla="*/ 195949 h 839878"/>
                  <a:gd name="connsiteX30" fmla="*/ 78105 w 1034415"/>
                  <a:gd name="connsiteY30" fmla="*/ 194044 h 839878"/>
                  <a:gd name="connsiteX31" fmla="*/ 59055 w 1034415"/>
                  <a:gd name="connsiteY31" fmla="*/ 197854 h 839878"/>
                  <a:gd name="connsiteX32" fmla="*/ 53340 w 1034415"/>
                  <a:gd name="connsiteY32" fmla="*/ 201664 h 839878"/>
                  <a:gd name="connsiteX33" fmla="*/ 49530 w 1034415"/>
                  <a:gd name="connsiteY33" fmla="*/ 207379 h 839878"/>
                  <a:gd name="connsiteX34" fmla="*/ 45720 w 1034415"/>
                  <a:gd name="connsiteY34" fmla="*/ 218809 h 839878"/>
                  <a:gd name="connsiteX35" fmla="*/ 49530 w 1034415"/>
                  <a:gd name="connsiteY35" fmla="*/ 256909 h 839878"/>
                  <a:gd name="connsiteX36" fmla="*/ 53340 w 1034415"/>
                  <a:gd name="connsiteY36" fmla="*/ 262624 h 839878"/>
                  <a:gd name="connsiteX37" fmla="*/ 59055 w 1034415"/>
                  <a:gd name="connsiteY37" fmla="*/ 266434 h 839878"/>
                  <a:gd name="connsiteX38" fmla="*/ 62865 w 1034415"/>
                  <a:gd name="connsiteY38" fmla="*/ 272149 h 839878"/>
                  <a:gd name="connsiteX39" fmla="*/ 80010 w 1034415"/>
                  <a:gd name="connsiteY39" fmla="*/ 281674 h 839878"/>
                  <a:gd name="connsiteX40" fmla="*/ 102870 w 1034415"/>
                  <a:gd name="connsiteY40" fmla="*/ 283579 h 839878"/>
                  <a:gd name="connsiteX41" fmla="*/ 123825 w 1034415"/>
                  <a:gd name="connsiteY41" fmla="*/ 289294 h 839878"/>
                  <a:gd name="connsiteX42" fmla="*/ 129540 w 1034415"/>
                  <a:gd name="connsiteY42" fmla="*/ 291199 h 839878"/>
                  <a:gd name="connsiteX43" fmla="*/ 135255 w 1034415"/>
                  <a:gd name="connsiteY43" fmla="*/ 296914 h 839878"/>
                  <a:gd name="connsiteX44" fmla="*/ 142875 w 1034415"/>
                  <a:gd name="connsiteY44" fmla="*/ 298819 h 839878"/>
                  <a:gd name="connsiteX45" fmla="*/ 165735 w 1034415"/>
                  <a:gd name="connsiteY45" fmla="*/ 302629 h 839878"/>
                  <a:gd name="connsiteX46" fmla="*/ 190500 w 1034415"/>
                  <a:gd name="connsiteY46" fmla="*/ 308344 h 839878"/>
                  <a:gd name="connsiteX47" fmla="*/ 207645 w 1034415"/>
                  <a:gd name="connsiteY47" fmla="*/ 314059 h 839878"/>
                  <a:gd name="connsiteX48" fmla="*/ 213360 w 1034415"/>
                  <a:gd name="connsiteY48" fmla="*/ 315964 h 839878"/>
                  <a:gd name="connsiteX49" fmla="*/ 228600 w 1034415"/>
                  <a:gd name="connsiteY49" fmla="*/ 319774 h 839878"/>
                  <a:gd name="connsiteX50" fmla="*/ 247650 w 1034415"/>
                  <a:gd name="connsiteY50" fmla="*/ 325489 h 839878"/>
                  <a:gd name="connsiteX51" fmla="*/ 253365 w 1034415"/>
                  <a:gd name="connsiteY51" fmla="*/ 329299 h 839878"/>
                  <a:gd name="connsiteX52" fmla="*/ 266700 w 1034415"/>
                  <a:gd name="connsiteY52" fmla="*/ 344539 h 839878"/>
                  <a:gd name="connsiteX53" fmla="*/ 272415 w 1034415"/>
                  <a:gd name="connsiteY53" fmla="*/ 363589 h 839878"/>
                  <a:gd name="connsiteX54" fmla="*/ 274320 w 1034415"/>
                  <a:gd name="connsiteY54" fmla="*/ 369304 h 839878"/>
                  <a:gd name="connsiteX55" fmla="*/ 276225 w 1034415"/>
                  <a:gd name="connsiteY55" fmla="*/ 375019 h 839878"/>
                  <a:gd name="connsiteX56" fmla="*/ 278130 w 1034415"/>
                  <a:gd name="connsiteY56" fmla="*/ 399784 h 839878"/>
                  <a:gd name="connsiteX57" fmla="*/ 280035 w 1034415"/>
                  <a:gd name="connsiteY57" fmla="*/ 405499 h 839878"/>
                  <a:gd name="connsiteX58" fmla="*/ 278130 w 1034415"/>
                  <a:gd name="connsiteY58" fmla="*/ 424549 h 839878"/>
                  <a:gd name="connsiteX59" fmla="*/ 276225 w 1034415"/>
                  <a:gd name="connsiteY59" fmla="*/ 434074 h 839878"/>
                  <a:gd name="connsiteX60" fmla="*/ 262890 w 1034415"/>
                  <a:gd name="connsiteY60" fmla="*/ 447409 h 839878"/>
                  <a:gd name="connsiteX61" fmla="*/ 251460 w 1034415"/>
                  <a:gd name="connsiteY61" fmla="*/ 455029 h 839878"/>
                  <a:gd name="connsiteX62" fmla="*/ 240030 w 1034415"/>
                  <a:gd name="connsiteY62" fmla="*/ 458839 h 839878"/>
                  <a:gd name="connsiteX63" fmla="*/ 125730 w 1034415"/>
                  <a:gd name="connsiteY63" fmla="*/ 458839 h 839878"/>
                  <a:gd name="connsiteX64" fmla="*/ 120015 w 1034415"/>
                  <a:gd name="connsiteY64" fmla="*/ 460744 h 839878"/>
                  <a:gd name="connsiteX65" fmla="*/ 104775 w 1034415"/>
                  <a:gd name="connsiteY65" fmla="*/ 462649 h 839878"/>
                  <a:gd name="connsiteX66" fmla="*/ 87630 w 1034415"/>
                  <a:gd name="connsiteY66" fmla="*/ 468364 h 839878"/>
                  <a:gd name="connsiteX67" fmla="*/ 81915 w 1034415"/>
                  <a:gd name="connsiteY67" fmla="*/ 470269 h 839878"/>
                  <a:gd name="connsiteX68" fmla="*/ 76200 w 1034415"/>
                  <a:gd name="connsiteY68" fmla="*/ 474079 h 839878"/>
                  <a:gd name="connsiteX69" fmla="*/ 64770 w 1034415"/>
                  <a:gd name="connsiteY69" fmla="*/ 475984 h 839878"/>
                  <a:gd name="connsiteX70" fmla="*/ 26670 w 1034415"/>
                  <a:gd name="connsiteY70" fmla="*/ 477889 h 839878"/>
                  <a:gd name="connsiteX71" fmla="*/ 15240 w 1034415"/>
                  <a:gd name="connsiteY71" fmla="*/ 483604 h 839878"/>
                  <a:gd name="connsiteX72" fmla="*/ 5715 w 1034415"/>
                  <a:gd name="connsiteY72" fmla="*/ 493129 h 839878"/>
                  <a:gd name="connsiteX73" fmla="*/ 3810 w 1034415"/>
                  <a:gd name="connsiteY73" fmla="*/ 498844 h 839878"/>
                  <a:gd name="connsiteX74" fmla="*/ 0 w 1034415"/>
                  <a:gd name="connsiteY74" fmla="*/ 504559 h 839878"/>
                  <a:gd name="connsiteX75" fmla="*/ 11430 w 1034415"/>
                  <a:gd name="connsiteY75" fmla="*/ 540754 h 839878"/>
                  <a:gd name="connsiteX76" fmla="*/ 17145 w 1034415"/>
                  <a:gd name="connsiteY76" fmla="*/ 542659 h 839878"/>
                  <a:gd name="connsiteX77" fmla="*/ 144780 w 1034415"/>
                  <a:gd name="connsiteY77" fmla="*/ 540754 h 839878"/>
                  <a:gd name="connsiteX78" fmla="*/ 152400 w 1034415"/>
                  <a:gd name="connsiteY78" fmla="*/ 538849 h 839878"/>
                  <a:gd name="connsiteX79" fmla="*/ 302895 w 1034415"/>
                  <a:gd name="connsiteY79" fmla="*/ 533134 h 839878"/>
                  <a:gd name="connsiteX80" fmla="*/ 318135 w 1034415"/>
                  <a:gd name="connsiteY80" fmla="*/ 540754 h 839878"/>
                  <a:gd name="connsiteX81" fmla="*/ 329565 w 1034415"/>
                  <a:gd name="connsiteY81" fmla="*/ 546469 h 839878"/>
                  <a:gd name="connsiteX82" fmla="*/ 333375 w 1034415"/>
                  <a:gd name="connsiteY82" fmla="*/ 552184 h 839878"/>
                  <a:gd name="connsiteX83" fmla="*/ 339090 w 1034415"/>
                  <a:gd name="connsiteY83" fmla="*/ 554089 h 839878"/>
                  <a:gd name="connsiteX84" fmla="*/ 350520 w 1034415"/>
                  <a:gd name="connsiteY84" fmla="*/ 561709 h 839878"/>
                  <a:gd name="connsiteX85" fmla="*/ 356235 w 1034415"/>
                  <a:gd name="connsiteY85" fmla="*/ 565519 h 839878"/>
                  <a:gd name="connsiteX86" fmla="*/ 360045 w 1034415"/>
                  <a:gd name="connsiteY86" fmla="*/ 571234 h 839878"/>
                  <a:gd name="connsiteX87" fmla="*/ 365760 w 1034415"/>
                  <a:gd name="connsiteY87" fmla="*/ 582664 h 839878"/>
                  <a:gd name="connsiteX88" fmla="*/ 361950 w 1034415"/>
                  <a:gd name="connsiteY88" fmla="*/ 609334 h 839878"/>
                  <a:gd name="connsiteX89" fmla="*/ 358140 w 1034415"/>
                  <a:gd name="connsiteY89" fmla="*/ 615049 h 839878"/>
                  <a:gd name="connsiteX90" fmla="*/ 356235 w 1034415"/>
                  <a:gd name="connsiteY90" fmla="*/ 620764 h 839878"/>
                  <a:gd name="connsiteX91" fmla="*/ 352425 w 1034415"/>
                  <a:gd name="connsiteY91" fmla="*/ 626479 h 839878"/>
                  <a:gd name="connsiteX92" fmla="*/ 350520 w 1034415"/>
                  <a:gd name="connsiteY92" fmla="*/ 632194 h 839878"/>
                  <a:gd name="connsiteX93" fmla="*/ 346710 w 1034415"/>
                  <a:gd name="connsiteY93" fmla="*/ 637909 h 839878"/>
                  <a:gd name="connsiteX94" fmla="*/ 329565 w 1034415"/>
                  <a:gd name="connsiteY94" fmla="*/ 704584 h 839878"/>
                  <a:gd name="connsiteX95" fmla="*/ 327660 w 1034415"/>
                  <a:gd name="connsiteY95" fmla="*/ 756019 h 839878"/>
                  <a:gd name="connsiteX96" fmla="*/ 329565 w 1034415"/>
                  <a:gd name="connsiteY96" fmla="*/ 780784 h 839878"/>
                  <a:gd name="connsiteX97" fmla="*/ 331470 w 1034415"/>
                  <a:gd name="connsiteY97" fmla="*/ 786499 h 839878"/>
                  <a:gd name="connsiteX98" fmla="*/ 335280 w 1034415"/>
                  <a:gd name="connsiteY98" fmla="*/ 790309 h 839878"/>
                  <a:gd name="connsiteX99" fmla="*/ 363855 w 1034415"/>
                  <a:gd name="connsiteY99" fmla="*/ 836029 h 839878"/>
                  <a:gd name="connsiteX100" fmla="*/ 386715 w 1034415"/>
                  <a:gd name="connsiteY100" fmla="*/ 837934 h 839878"/>
                  <a:gd name="connsiteX101" fmla="*/ 392430 w 1034415"/>
                  <a:gd name="connsiteY101" fmla="*/ 832219 h 839878"/>
                  <a:gd name="connsiteX102" fmla="*/ 394335 w 1034415"/>
                  <a:gd name="connsiteY102" fmla="*/ 820789 h 839878"/>
                  <a:gd name="connsiteX103" fmla="*/ 396240 w 1034415"/>
                  <a:gd name="connsiteY103" fmla="*/ 815074 h 839878"/>
                  <a:gd name="connsiteX104" fmla="*/ 398145 w 1034415"/>
                  <a:gd name="connsiteY104" fmla="*/ 797929 h 839878"/>
                  <a:gd name="connsiteX105" fmla="*/ 400050 w 1034415"/>
                  <a:gd name="connsiteY105" fmla="*/ 784594 h 839878"/>
                  <a:gd name="connsiteX106" fmla="*/ 403860 w 1034415"/>
                  <a:gd name="connsiteY106" fmla="*/ 727444 h 839878"/>
                  <a:gd name="connsiteX107" fmla="*/ 409575 w 1034415"/>
                  <a:gd name="connsiteY107" fmla="*/ 716014 h 839878"/>
                  <a:gd name="connsiteX108" fmla="*/ 413385 w 1034415"/>
                  <a:gd name="connsiteY108" fmla="*/ 702679 h 839878"/>
                  <a:gd name="connsiteX109" fmla="*/ 415290 w 1034415"/>
                  <a:gd name="connsiteY109" fmla="*/ 696964 h 839878"/>
                  <a:gd name="connsiteX110" fmla="*/ 417195 w 1034415"/>
                  <a:gd name="connsiteY110" fmla="*/ 683629 h 839878"/>
                  <a:gd name="connsiteX111" fmla="*/ 421005 w 1034415"/>
                  <a:gd name="connsiteY111" fmla="*/ 672199 h 839878"/>
                  <a:gd name="connsiteX112" fmla="*/ 426720 w 1034415"/>
                  <a:gd name="connsiteY112" fmla="*/ 658864 h 839878"/>
                  <a:gd name="connsiteX113" fmla="*/ 436245 w 1034415"/>
                  <a:gd name="connsiteY113" fmla="*/ 647434 h 839878"/>
                  <a:gd name="connsiteX114" fmla="*/ 449580 w 1034415"/>
                  <a:gd name="connsiteY114" fmla="*/ 632194 h 839878"/>
                  <a:gd name="connsiteX115" fmla="*/ 457200 w 1034415"/>
                  <a:gd name="connsiteY115" fmla="*/ 620764 h 839878"/>
                  <a:gd name="connsiteX116" fmla="*/ 461010 w 1034415"/>
                  <a:gd name="connsiteY116" fmla="*/ 609334 h 839878"/>
                  <a:gd name="connsiteX117" fmla="*/ 464820 w 1034415"/>
                  <a:gd name="connsiteY117" fmla="*/ 594094 h 839878"/>
                  <a:gd name="connsiteX118" fmla="*/ 466725 w 1034415"/>
                  <a:gd name="connsiteY118" fmla="*/ 588379 h 839878"/>
                  <a:gd name="connsiteX119" fmla="*/ 506730 w 1034415"/>
                  <a:gd name="connsiteY119" fmla="*/ 582664 h 839878"/>
                  <a:gd name="connsiteX120" fmla="*/ 535305 w 1034415"/>
                  <a:gd name="connsiteY120" fmla="*/ 573139 h 839878"/>
                  <a:gd name="connsiteX121" fmla="*/ 541020 w 1034415"/>
                  <a:gd name="connsiteY121" fmla="*/ 571234 h 839878"/>
                  <a:gd name="connsiteX122" fmla="*/ 546735 w 1034415"/>
                  <a:gd name="connsiteY122" fmla="*/ 569329 h 839878"/>
                  <a:gd name="connsiteX123" fmla="*/ 554355 w 1034415"/>
                  <a:gd name="connsiteY123" fmla="*/ 567424 h 839878"/>
                  <a:gd name="connsiteX124" fmla="*/ 573405 w 1034415"/>
                  <a:gd name="connsiteY124" fmla="*/ 559804 h 839878"/>
                  <a:gd name="connsiteX125" fmla="*/ 584835 w 1034415"/>
                  <a:gd name="connsiteY125" fmla="*/ 555994 h 839878"/>
                  <a:gd name="connsiteX126" fmla="*/ 720090 w 1034415"/>
                  <a:gd name="connsiteY126" fmla="*/ 639814 h 839878"/>
                  <a:gd name="connsiteX127" fmla="*/ 733425 w 1034415"/>
                  <a:gd name="connsiteY127" fmla="*/ 649339 h 839878"/>
                  <a:gd name="connsiteX128" fmla="*/ 742950 w 1034415"/>
                  <a:gd name="connsiteY128" fmla="*/ 651244 h 839878"/>
                  <a:gd name="connsiteX129" fmla="*/ 748665 w 1034415"/>
                  <a:gd name="connsiteY129" fmla="*/ 653149 h 839878"/>
                  <a:gd name="connsiteX130" fmla="*/ 762000 w 1034415"/>
                  <a:gd name="connsiteY130" fmla="*/ 658864 h 839878"/>
                  <a:gd name="connsiteX131" fmla="*/ 777240 w 1034415"/>
                  <a:gd name="connsiteY131" fmla="*/ 656959 h 839878"/>
                  <a:gd name="connsiteX132" fmla="*/ 788670 w 1034415"/>
                  <a:gd name="connsiteY132" fmla="*/ 651244 h 839878"/>
                  <a:gd name="connsiteX133" fmla="*/ 794385 w 1034415"/>
                  <a:gd name="connsiteY133" fmla="*/ 649339 h 839878"/>
                  <a:gd name="connsiteX134" fmla="*/ 802005 w 1034415"/>
                  <a:gd name="connsiteY134" fmla="*/ 632194 h 839878"/>
                  <a:gd name="connsiteX135" fmla="*/ 800100 w 1034415"/>
                  <a:gd name="connsiteY135" fmla="*/ 607429 h 839878"/>
                  <a:gd name="connsiteX136" fmla="*/ 798195 w 1034415"/>
                  <a:gd name="connsiteY136" fmla="*/ 601714 h 839878"/>
                  <a:gd name="connsiteX137" fmla="*/ 796290 w 1034415"/>
                  <a:gd name="connsiteY137" fmla="*/ 594094 h 839878"/>
                  <a:gd name="connsiteX138" fmla="*/ 782955 w 1034415"/>
                  <a:gd name="connsiteY138" fmla="*/ 576949 h 839878"/>
                  <a:gd name="connsiteX139" fmla="*/ 773430 w 1034415"/>
                  <a:gd name="connsiteY139" fmla="*/ 571234 h 839878"/>
                  <a:gd name="connsiteX140" fmla="*/ 647700 w 1034415"/>
                  <a:gd name="connsiteY140" fmla="*/ 479794 h 839878"/>
                  <a:gd name="connsiteX141" fmla="*/ 643890 w 1034415"/>
                  <a:gd name="connsiteY141" fmla="*/ 462649 h 839878"/>
                  <a:gd name="connsiteX142" fmla="*/ 645795 w 1034415"/>
                  <a:gd name="connsiteY142" fmla="*/ 455029 h 839878"/>
                  <a:gd name="connsiteX143" fmla="*/ 649605 w 1034415"/>
                  <a:gd name="connsiteY143" fmla="*/ 437884 h 839878"/>
                  <a:gd name="connsiteX144" fmla="*/ 653415 w 1034415"/>
                  <a:gd name="connsiteY144" fmla="*/ 432169 h 839878"/>
                  <a:gd name="connsiteX145" fmla="*/ 655320 w 1034415"/>
                  <a:gd name="connsiteY145" fmla="*/ 426454 h 839878"/>
                  <a:gd name="connsiteX146" fmla="*/ 661035 w 1034415"/>
                  <a:gd name="connsiteY146" fmla="*/ 424549 h 839878"/>
                  <a:gd name="connsiteX147" fmla="*/ 670560 w 1034415"/>
                  <a:gd name="connsiteY147" fmla="*/ 413119 h 839878"/>
                  <a:gd name="connsiteX148" fmla="*/ 723900 w 1034415"/>
                  <a:gd name="connsiteY148" fmla="*/ 405499 h 839878"/>
                  <a:gd name="connsiteX149" fmla="*/ 842010 w 1034415"/>
                  <a:gd name="connsiteY149" fmla="*/ 407404 h 839878"/>
                  <a:gd name="connsiteX150" fmla="*/ 870585 w 1034415"/>
                  <a:gd name="connsiteY150" fmla="*/ 409309 h 839878"/>
                  <a:gd name="connsiteX151" fmla="*/ 899160 w 1034415"/>
                  <a:gd name="connsiteY151" fmla="*/ 415024 h 839878"/>
                  <a:gd name="connsiteX152" fmla="*/ 922020 w 1034415"/>
                  <a:gd name="connsiteY152" fmla="*/ 418834 h 839878"/>
                  <a:gd name="connsiteX153" fmla="*/ 950595 w 1034415"/>
                  <a:gd name="connsiteY153" fmla="*/ 424549 h 839878"/>
                  <a:gd name="connsiteX154" fmla="*/ 956310 w 1034415"/>
                  <a:gd name="connsiteY154" fmla="*/ 424549 h 839878"/>
                  <a:gd name="connsiteX155" fmla="*/ 1002030 w 1034415"/>
                  <a:gd name="connsiteY155" fmla="*/ 422644 h 839878"/>
                  <a:gd name="connsiteX156" fmla="*/ 1030605 w 1034415"/>
                  <a:gd name="connsiteY156" fmla="*/ 415024 h 839878"/>
                  <a:gd name="connsiteX157" fmla="*/ 1034415 w 1034415"/>
                  <a:gd name="connsiteY157" fmla="*/ 409309 h 839878"/>
                  <a:gd name="connsiteX158" fmla="*/ 1032510 w 1034415"/>
                  <a:gd name="connsiteY158" fmla="*/ 390259 h 839878"/>
                  <a:gd name="connsiteX159" fmla="*/ 1026795 w 1034415"/>
                  <a:gd name="connsiteY159" fmla="*/ 386449 h 839878"/>
                  <a:gd name="connsiteX160" fmla="*/ 1011555 w 1034415"/>
                  <a:gd name="connsiteY160" fmla="*/ 384544 h 839878"/>
                  <a:gd name="connsiteX161" fmla="*/ 1005840 w 1034415"/>
                  <a:gd name="connsiteY161" fmla="*/ 382639 h 839878"/>
                  <a:gd name="connsiteX162" fmla="*/ 998220 w 1034415"/>
                  <a:gd name="connsiteY162" fmla="*/ 380734 h 839878"/>
                  <a:gd name="connsiteX163" fmla="*/ 986790 w 1034415"/>
                  <a:gd name="connsiteY163" fmla="*/ 373114 h 839878"/>
                  <a:gd name="connsiteX164" fmla="*/ 975360 w 1034415"/>
                  <a:gd name="connsiteY164" fmla="*/ 369304 h 839878"/>
                  <a:gd name="connsiteX165" fmla="*/ 969645 w 1034415"/>
                  <a:gd name="connsiteY165" fmla="*/ 367399 h 839878"/>
                  <a:gd name="connsiteX166" fmla="*/ 962025 w 1034415"/>
                  <a:gd name="connsiteY166" fmla="*/ 365494 h 839878"/>
                  <a:gd name="connsiteX167" fmla="*/ 956310 w 1034415"/>
                  <a:gd name="connsiteY167" fmla="*/ 363589 h 839878"/>
                  <a:gd name="connsiteX168" fmla="*/ 935355 w 1034415"/>
                  <a:gd name="connsiteY168" fmla="*/ 357874 h 839878"/>
                  <a:gd name="connsiteX169" fmla="*/ 929640 w 1034415"/>
                  <a:gd name="connsiteY169" fmla="*/ 355969 h 839878"/>
                  <a:gd name="connsiteX170" fmla="*/ 824865 w 1034415"/>
                  <a:gd name="connsiteY170" fmla="*/ 357874 h 839878"/>
                  <a:gd name="connsiteX171" fmla="*/ 819150 w 1034415"/>
                  <a:gd name="connsiteY171" fmla="*/ 359779 h 839878"/>
                  <a:gd name="connsiteX172" fmla="*/ 729615 w 1034415"/>
                  <a:gd name="connsiteY172" fmla="*/ 361684 h 839878"/>
                  <a:gd name="connsiteX173" fmla="*/ 716280 w 1034415"/>
                  <a:gd name="connsiteY173" fmla="*/ 365494 h 839878"/>
                  <a:gd name="connsiteX174" fmla="*/ 695325 w 1034415"/>
                  <a:gd name="connsiteY174" fmla="*/ 367399 h 839878"/>
                  <a:gd name="connsiteX175" fmla="*/ 668655 w 1034415"/>
                  <a:gd name="connsiteY175" fmla="*/ 369304 h 839878"/>
                  <a:gd name="connsiteX176" fmla="*/ 668655 w 1034415"/>
                  <a:gd name="connsiteY176" fmla="*/ 369304 h 839878"/>
                  <a:gd name="connsiteX177" fmla="*/ 645795 w 1034415"/>
                  <a:gd name="connsiteY177" fmla="*/ 373114 h 839878"/>
                  <a:gd name="connsiteX178" fmla="*/ 641985 w 1034415"/>
                  <a:gd name="connsiteY178" fmla="*/ 361684 h 839878"/>
                  <a:gd name="connsiteX179" fmla="*/ 640080 w 1034415"/>
                  <a:gd name="connsiteY179" fmla="*/ 355969 h 839878"/>
                  <a:gd name="connsiteX180" fmla="*/ 641985 w 1034415"/>
                  <a:gd name="connsiteY180" fmla="*/ 338824 h 839878"/>
                  <a:gd name="connsiteX181" fmla="*/ 643890 w 1034415"/>
                  <a:gd name="connsiteY181" fmla="*/ 333109 h 839878"/>
                  <a:gd name="connsiteX182" fmla="*/ 661035 w 1034415"/>
                  <a:gd name="connsiteY182" fmla="*/ 323584 h 839878"/>
                  <a:gd name="connsiteX183" fmla="*/ 672465 w 1034415"/>
                  <a:gd name="connsiteY183" fmla="*/ 315964 h 839878"/>
                  <a:gd name="connsiteX184" fmla="*/ 674370 w 1034415"/>
                  <a:gd name="connsiteY184" fmla="*/ 310249 h 839878"/>
                  <a:gd name="connsiteX185" fmla="*/ 680085 w 1034415"/>
                  <a:gd name="connsiteY185" fmla="*/ 308344 h 839878"/>
                  <a:gd name="connsiteX186" fmla="*/ 685800 w 1034415"/>
                  <a:gd name="connsiteY186" fmla="*/ 304534 h 839878"/>
                  <a:gd name="connsiteX187" fmla="*/ 695325 w 1034415"/>
                  <a:gd name="connsiteY187" fmla="*/ 295009 h 839878"/>
                  <a:gd name="connsiteX188" fmla="*/ 704850 w 1034415"/>
                  <a:gd name="connsiteY188" fmla="*/ 283579 h 839878"/>
                  <a:gd name="connsiteX189" fmla="*/ 716280 w 1034415"/>
                  <a:gd name="connsiteY189" fmla="*/ 275959 h 839878"/>
                  <a:gd name="connsiteX190" fmla="*/ 731520 w 1034415"/>
                  <a:gd name="connsiteY190" fmla="*/ 262624 h 839878"/>
                  <a:gd name="connsiteX191" fmla="*/ 741045 w 1034415"/>
                  <a:gd name="connsiteY191" fmla="*/ 251194 h 839878"/>
                  <a:gd name="connsiteX192" fmla="*/ 752475 w 1034415"/>
                  <a:gd name="connsiteY192" fmla="*/ 241669 h 839878"/>
                  <a:gd name="connsiteX193" fmla="*/ 758190 w 1034415"/>
                  <a:gd name="connsiteY193" fmla="*/ 230239 h 839878"/>
                  <a:gd name="connsiteX194" fmla="*/ 760095 w 1034415"/>
                  <a:gd name="connsiteY194" fmla="*/ 224524 h 839878"/>
                  <a:gd name="connsiteX195" fmla="*/ 765810 w 1034415"/>
                  <a:gd name="connsiteY195" fmla="*/ 213094 h 839878"/>
                  <a:gd name="connsiteX196" fmla="*/ 763905 w 1034415"/>
                  <a:gd name="connsiteY196" fmla="*/ 197854 h 839878"/>
                  <a:gd name="connsiteX197" fmla="*/ 758190 w 1034415"/>
                  <a:gd name="connsiteY197" fmla="*/ 195949 h 839878"/>
                  <a:gd name="connsiteX198" fmla="*/ 737235 w 1034415"/>
                  <a:gd name="connsiteY198" fmla="*/ 197854 h 839878"/>
                  <a:gd name="connsiteX199" fmla="*/ 731520 w 1034415"/>
                  <a:gd name="connsiteY199" fmla="*/ 201664 h 839878"/>
                  <a:gd name="connsiteX200" fmla="*/ 720090 w 1034415"/>
                  <a:gd name="connsiteY200" fmla="*/ 205474 h 839878"/>
                  <a:gd name="connsiteX201" fmla="*/ 716280 w 1034415"/>
                  <a:gd name="connsiteY201" fmla="*/ 211189 h 839878"/>
                  <a:gd name="connsiteX202" fmla="*/ 710565 w 1034415"/>
                  <a:gd name="connsiteY202" fmla="*/ 213094 h 839878"/>
                  <a:gd name="connsiteX203" fmla="*/ 704850 w 1034415"/>
                  <a:gd name="connsiteY203" fmla="*/ 216904 h 839878"/>
                  <a:gd name="connsiteX204" fmla="*/ 699135 w 1034415"/>
                  <a:gd name="connsiteY204" fmla="*/ 222619 h 839878"/>
                  <a:gd name="connsiteX205" fmla="*/ 691515 w 1034415"/>
                  <a:gd name="connsiteY205" fmla="*/ 226429 h 839878"/>
                  <a:gd name="connsiteX206" fmla="*/ 649605 w 1034415"/>
                  <a:gd name="connsiteY206" fmla="*/ 255004 h 839878"/>
                  <a:gd name="connsiteX207" fmla="*/ 636270 w 1034415"/>
                  <a:gd name="connsiteY207" fmla="*/ 266434 h 839878"/>
                  <a:gd name="connsiteX208" fmla="*/ 626745 w 1034415"/>
                  <a:gd name="connsiteY208" fmla="*/ 283579 h 839878"/>
                  <a:gd name="connsiteX209" fmla="*/ 601980 w 1034415"/>
                  <a:gd name="connsiteY209" fmla="*/ 289294 h 839878"/>
                  <a:gd name="connsiteX210" fmla="*/ 588645 w 1034415"/>
                  <a:gd name="connsiteY210" fmla="*/ 293104 h 839878"/>
                  <a:gd name="connsiteX211" fmla="*/ 573405 w 1034415"/>
                  <a:gd name="connsiteY211" fmla="*/ 291199 h 839878"/>
                  <a:gd name="connsiteX212" fmla="*/ 561975 w 1034415"/>
                  <a:gd name="connsiteY212" fmla="*/ 287389 h 839878"/>
                  <a:gd name="connsiteX213" fmla="*/ 550545 w 1034415"/>
                  <a:gd name="connsiteY213" fmla="*/ 283579 h 839878"/>
                  <a:gd name="connsiteX214" fmla="*/ 539115 w 1034415"/>
                  <a:gd name="connsiteY214" fmla="*/ 279769 h 839878"/>
                  <a:gd name="connsiteX215" fmla="*/ 533400 w 1034415"/>
                  <a:gd name="connsiteY215" fmla="*/ 277864 h 839878"/>
                  <a:gd name="connsiteX216" fmla="*/ 527685 w 1034415"/>
                  <a:gd name="connsiteY216" fmla="*/ 274054 h 839878"/>
                  <a:gd name="connsiteX217" fmla="*/ 516255 w 1034415"/>
                  <a:gd name="connsiteY217" fmla="*/ 268339 h 839878"/>
                  <a:gd name="connsiteX218" fmla="*/ 508635 w 1034415"/>
                  <a:gd name="connsiteY218" fmla="*/ 256909 h 839878"/>
                  <a:gd name="connsiteX219" fmla="*/ 504825 w 1034415"/>
                  <a:gd name="connsiteY219" fmla="*/ 235954 h 839878"/>
                  <a:gd name="connsiteX220" fmla="*/ 506730 w 1034415"/>
                  <a:gd name="connsiteY220" fmla="*/ 171184 h 839878"/>
                  <a:gd name="connsiteX221" fmla="*/ 512445 w 1034415"/>
                  <a:gd name="connsiteY221" fmla="*/ 157849 h 839878"/>
                  <a:gd name="connsiteX222" fmla="*/ 505432 w 1034415"/>
                  <a:gd name="connsiteY222" fmla="*/ 73485 h 839878"/>
                  <a:gd name="connsiteX223" fmla="*/ 451234 w 1034415"/>
                  <a:gd name="connsiteY223" fmla="*/ 11248 h 839878"/>
                  <a:gd name="connsiteX224" fmla="*/ 432519 w 1034415"/>
                  <a:gd name="connsiteY224" fmla="*/ 68523 h 839878"/>
                  <a:gd name="connsiteX225" fmla="*/ 424815 w 1034415"/>
                  <a:gd name="connsiteY225" fmla="*/ 137103 h 839878"/>
                  <a:gd name="connsiteX226" fmla="*/ 417195 w 1034415"/>
                  <a:gd name="connsiteY226" fmla="*/ 169279 h 839878"/>
                  <a:gd name="connsiteX227" fmla="*/ 413385 w 1034415"/>
                  <a:gd name="connsiteY227" fmla="*/ 186424 h 839878"/>
                  <a:gd name="connsiteX228" fmla="*/ 417195 w 1034415"/>
                  <a:gd name="connsiteY228" fmla="*/ 207379 h 839878"/>
                  <a:gd name="connsiteX229" fmla="*/ 421005 w 1034415"/>
                  <a:gd name="connsiteY229" fmla="*/ 213094 h 839878"/>
                  <a:gd name="connsiteX230" fmla="*/ 424815 w 1034415"/>
                  <a:gd name="connsiteY230" fmla="*/ 224524 h 839878"/>
                  <a:gd name="connsiteX231" fmla="*/ 422910 w 1034415"/>
                  <a:gd name="connsiteY231" fmla="*/ 251194 h 839878"/>
                  <a:gd name="connsiteX232" fmla="*/ 417195 w 1034415"/>
                  <a:gd name="connsiteY232" fmla="*/ 253099 h 839878"/>
                  <a:gd name="connsiteX233" fmla="*/ 411480 w 1034415"/>
                  <a:gd name="connsiteY233" fmla="*/ 256909 h 839878"/>
                  <a:gd name="connsiteX234" fmla="*/ 421005 w 1034415"/>
                  <a:gd name="connsiteY234" fmla="*/ 253099 h 839878"/>
                  <a:gd name="connsiteX0" fmla="*/ 423886 w 1037296"/>
                  <a:gd name="connsiteY0" fmla="*/ 253099 h 839878"/>
                  <a:gd name="connsiteX1" fmla="*/ 423886 w 1037296"/>
                  <a:gd name="connsiteY1" fmla="*/ 253099 h 839878"/>
                  <a:gd name="connsiteX2" fmla="*/ 397216 w 1037296"/>
                  <a:gd name="connsiteY2" fmla="*/ 262624 h 839878"/>
                  <a:gd name="connsiteX3" fmla="*/ 389596 w 1037296"/>
                  <a:gd name="connsiteY3" fmla="*/ 264529 h 839878"/>
                  <a:gd name="connsiteX4" fmla="*/ 359116 w 1037296"/>
                  <a:gd name="connsiteY4" fmla="*/ 266434 h 839878"/>
                  <a:gd name="connsiteX5" fmla="*/ 353401 w 1037296"/>
                  <a:gd name="connsiteY5" fmla="*/ 270244 h 839878"/>
                  <a:gd name="connsiteX6" fmla="*/ 341971 w 1037296"/>
                  <a:gd name="connsiteY6" fmla="*/ 279769 h 839878"/>
                  <a:gd name="connsiteX7" fmla="*/ 330541 w 1037296"/>
                  <a:gd name="connsiteY7" fmla="*/ 283579 h 839878"/>
                  <a:gd name="connsiteX8" fmla="*/ 315301 w 1037296"/>
                  <a:gd name="connsiteY8" fmla="*/ 289294 h 839878"/>
                  <a:gd name="connsiteX9" fmla="*/ 267676 w 1037296"/>
                  <a:gd name="connsiteY9" fmla="*/ 285484 h 839878"/>
                  <a:gd name="connsiteX10" fmla="*/ 256246 w 1037296"/>
                  <a:gd name="connsiteY10" fmla="*/ 281674 h 839878"/>
                  <a:gd name="connsiteX11" fmla="*/ 244816 w 1037296"/>
                  <a:gd name="connsiteY11" fmla="*/ 277864 h 839878"/>
                  <a:gd name="connsiteX12" fmla="*/ 239101 w 1037296"/>
                  <a:gd name="connsiteY12" fmla="*/ 275959 h 839878"/>
                  <a:gd name="connsiteX13" fmla="*/ 233386 w 1037296"/>
                  <a:gd name="connsiteY13" fmla="*/ 274054 h 839878"/>
                  <a:gd name="connsiteX14" fmla="*/ 221956 w 1037296"/>
                  <a:gd name="connsiteY14" fmla="*/ 272149 h 839878"/>
                  <a:gd name="connsiteX15" fmla="*/ 216241 w 1037296"/>
                  <a:gd name="connsiteY15" fmla="*/ 270244 h 839878"/>
                  <a:gd name="connsiteX16" fmla="*/ 208621 w 1037296"/>
                  <a:gd name="connsiteY16" fmla="*/ 268339 h 839878"/>
                  <a:gd name="connsiteX17" fmla="*/ 197191 w 1037296"/>
                  <a:gd name="connsiteY17" fmla="*/ 264529 h 839878"/>
                  <a:gd name="connsiteX18" fmla="*/ 191476 w 1037296"/>
                  <a:gd name="connsiteY18" fmla="*/ 262624 h 839878"/>
                  <a:gd name="connsiteX19" fmla="*/ 183856 w 1037296"/>
                  <a:gd name="connsiteY19" fmla="*/ 260719 h 839878"/>
                  <a:gd name="connsiteX20" fmla="*/ 172426 w 1037296"/>
                  <a:gd name="connsiteY20" fmla="*/ 255004 h 839878"/>
                  <a:gd name="connsiteX21" fmla="*/ 166711 w 1037296"/>
                  <a:gd name="connsiteY21" fmla="*/ 251194 h 839878"/>
                  <a:gd name="connsiteX22" fmla="*/ 159091 w 1037296"/>
                  <a:gd name="connsiteY22" fmla="*/ 239764 h 839878"/>
                  <a:gd name="connsiteX23" fmla="*/ 147661 w 1037296"/>
                  <a:gd name="connsiteY23" fmla="*/ 235954 h 839878"/>
                  <a:gd name="connsiteX24" fmla="*/ 141946 w 1037296"/>
                  <a:gd name="connsiteY24" fmla="*/ 232144 h 839878"/>
                  <a:gd name="connsiteX25" fmla="*/ 136231 w 1037296"/>
                  <a:gd name="connsiteY25" fmla="*/ 230239 h 839878"/>
                  <a:gd name="connsiteX26" fmla="*/ 119086 w 1037296"/>
                  <a:gd name="connsiteY26" fmla="*/ 226429 h 839878"/>
                  <a:gd name="connsiteX27" fmla="*/ 113371 w 1037296"/>
                  <a:gd name="connsiteY27" fmla="*/ 220714 h 839878"/>
                  <a:gd name="connsiteX28" fmla="*/ 103846 w 1037296"/>
                  <a:gd name="connsiteY28" fmla="*/ 203569 h 839878"/>
                  <a:gd name="connsiteX29" fmla="*/ 86701 w 1037296"/>
                  <a:gd name="connsiteY29" fmla="*/ 195949 h 839878"/>
                  <a:gd name="connsiteX30" fmla="*/ 80986 w 1037296"/>
                  <a:gd name="connsiteY30" fmla="*/ 194044 h 839878"/>
                  <a:gd name="connsiteX31" fmla="*/ 61936 w 1037296"/>
                  <a:gd name="connsiteY31" fmla="*/ 197854 h 839878"/>
                  <a:gd name="connsiteX32" fmla="*/ 56221 w 1037296"/>
                  <a:gd name="connsiteY32" fmla="*/ 201664 h 839878"/>
                  <a:gd name="connsiteX33" fmla="*/ 52411 w 1037296"/>
                  <a:gd name="connsiteY33" fmla="*/ 207379 h 839878"/>
                  <a:gd name="connsiteX34" fmla="*/ 48601 w 1037296"/>
                  <a:gd name="connsiteY34" fmla="*/ 218809 h 839878"/>
                  <a:gd name="connsiteX35" fmla="*/ 52411 w 1037296"/>
                  <a:gd name="connsiteY35" fmla="*/ 256909 h 839878"/>
                  <a:gd name="connsiteX36" fmla="*/ 56221 w 1037296"/>
                  <a:gd name="connsiteY36" fmla="*/ 262624 h 839878"/>
                  <a:gd name="connsiteX37" fmla="*/ 61936 w 1037296"/>
                  <a:gd name="connsiteY37" fmla="*/ 266434 h 839878"/>
                  <a:gd name="connsiteX38" fmla="*/ 65746 w 1037296"/>
                  <a:gd name="connsiteY38" fmla="*/ 272149 h 839878"/>
                  <a:gd name="connsiteX39" fmla="*/ 82891 w 1037296"/>
                  <a:gd name="connsiteY39" fmla="*/ 281674 h 839878"/>
                  <a:gd name="connsiteX40" fmla="*/ 105751 w 1037296"/>
                  <a:gd name="connsiteY40" fmla="*/ 283579 h 839878"/>
                  <a:gd name="connsiteX41" fmla="*/ 126706 w 1037296"/>
                  <a:gd name="connsiteY41" fmla="*/ 289294 h 839878"/>
                  <a:gd name="connsiteX42" fmla="*/ 132421 w 1037296"/>
                  <a:gd name="connsiteY42" fmla="*/ 291199 h 839878"/>
                  <a:gd name="connsiteX43" fmla="*/ 138136 w 1037296"/>
                  <a:gd name="connsiteY43" fmla="*/ 296914 h 839878"/>
                  <a:gd name="connsiteX44" fmla="*/ 145756 w 1037296"/>
                  <a:gd name="connsiteY44" fmla="*/ 298819 h 839878"/>
                  <a:gd name="connsiteX45" fmla="*/ 168616 w 1037296"/>
                  <a:gd name="connsiteY45" fmla="*/ 302629 h 839878"/>
                  <a:gd name="connsiteX46" fmla="*/ 193381 w 1037296"/>
                  <a:gd name="connsiteY46" fmla="*/ 308344 h 839878"/>
                  <a:gd name="connsiteX47" fmla="*/ 210526 w 1037296"/>
                  <a:gd name="connsiteY47" fmla="*/ 314059 h 839878"/>
                  <a:gd name="connsiteX48" fmla="*/ 216241 w 1037296"/>
                  <a:gd name="connsiteY48" fmla="*/ 315964 h 839878"/>
                  <a:gd name="connsiteX49" fmla="*/ 231481 w 1037296"/>
                  <a:gd name="connsiteY49" fmla="*/ 319774 h 839878"/>
                  <a:gd name="connsiteX50" fmla="*/ 250531 w 1037296"/>
                  <a:gd name="connsiteY50" fmla="*/ 325489 h 839878"/>
                  <a:gd name="connsiteX51" fmla="*/ 256246 w 1037296"/>
                  <a:gd name="connsiteY51" fmla="*/ 329299 h 839878"/>
                  <a:gd name="connsiteX52" fmla="*/ 269581 w 1037296"/>
                  <a:gd name="connsiteY52" fmla="*/ 344539 h 839878"/>
                  <a:gd name="connsiteX53" fmla="*/ 275296 w 1037296"/>
                  <a:gd name="connsiteY53" fmla="*/ 363589 h 839878"/>
                  <a:gd name="connsiteX54" fmla="*/ 277201 w 1037296"/>
                  <a:gd name="connsiteY54" fmla="*/ 369304 h 839878"/>
                  <a:gd name="connsiteX55" fmla="*/ 279106 w 1037296"/>
                  <a:gd name="connsiteY55" fmla="*/ 375019 h 839878"/>
                  <a:gd name="connsiteX56" fmla="*/ 281011 w 1037296"/>
                  <a:gd name="connsiteY56" fmla="*/ 399784 h 839878"/>
                  <a:gd name="connsiteX57" fmla="*/ 282916 w 1037296"/>
                  <a:gd name="connsiteY57" fmla="*/ 405499 h 839878"/>
                  <a:gd name="connsiteX58" fmla="*/ 281011 w 1037296"/>
                  <a:gd name="connsiteY58" fmla="*/ 424549 h 839878"/>
                  <a:gd name="connsiteX59" fmla="*/ 279106 w 1037296"/>
                  <a:gd name="connsiteY59" fmla="*/ 434074 h 839878"/>
                  <a:gd name="connsiteX60" fmla="*/ 265771 w 1037296"/>
                  <a:gd name="connsiteY60" fmla="*/ 447409 h 839878"/>
                  <a:gd name="connsiteX61" fmla="*/ 254341 w 1037296"/>
                  <a:gd name="connsiteY61" fmla="*/ 455029 h 839878"/>
                  <a:gd name="connsiteX62" fmla="*/ 242911 w 1037296"/>
                  <a:gd name="connsiteY62" fmla="*/ 458839 h 839878"/>
                  <a:gd name="connsiteX63" fmla="*/ 128611 w 1037296"/>
                  <a:gd name="connsiteY63" fmla="*/ 458839 h 839878"/>
                  <a:gd name="connsiteX64" fmla="*/ 122896 w 1037296"/>
                  <a:gd name="connsiteY64" fmla="*/ 460744 h 839878"/>
                  <a:gd name="connsiteX65" fmla="*/ 107656 w 1037296"/>
                  <a:gd name="connsiteY65" fmla="*/ 462649 h 839878"/>
                  <a:gd name="connsiteX66" fmla="*/ 90511 w 1037296"/>
                  <a:gd name="connsiteY66" fmla="*/ 468364 h 839878"/>
                  <a:gd name="connsiteX67" fmla="*/ 84796 w 1037296"/>
                  <a:gd name="connsiteY67" fmla="*/ 470269 h 839878"/>
                  <a:gd name="connsiteX68" fmla="*/ 79081 w 1037296"/>
                  <a:gd name="connsiteY68" fmla="*/ 474079 h 839878"/>
                  <a:gd name="connsiteX69" fmla="*/ 67651 w 1037296"/>
                  <a:gd name="connsiteY69" fmla="*/ 475984 h 839878"/>
                  <a:gd name="connsiteX70" fmla="*/ 29551 w 1037296"/>
                  <a:gd name="connsiteY70" fmla="*/ 477889 h 839878"/>
                  <a:gd name="connsiteX71" fmla="*/ 18121 w 1037296"/>
                  <a:gd name="connsiteY71" fmla="*/ 483604 h 839878"/>
                  <a:gd name="connsiteX72" fmla="*/ 8596 w 1037296"/>
                  <a:gd name="connsiteY72" fmla="*/ 493129 h 839878"/>
                  <a:gd name="connsiteX73" fmla="*/ 6691 w 1037296"/>
                  <a:gd name="connsiteY73" fmla="*/ 498844 h 839878"/>
                  <a:gd name="connsiteX74" fmla="*/ 2881 w 1037296"/>
                  <a:gd name="connsiteY74" fmla="*/ 504559 h 839878"/>
                  <a:gd name="connsiteX75" fmla="*/ 14311 w 1037296"/>
                  <a:gd name="connsiteY75" fmla="*/ 540754 h 839878"/>
                  <a:gd name="connsiteX76" fmla="*/ 147661 w 1037296"/>
                  <a:gd name="connsiteY76" fmla="*/ 540754 h 839878"/>
                  <a:gd name="connsiteX77" fmla="*/ 155281 w 1037296"/>
                  <a:gd name="connsiteY77" fmla="*/ 538849 h 839878"/>
                  <a:gd name="connsiteX78" fmla="*/ 305776 w 1037296"/>
                  <a:gd name="connsiteY78" fmla="*/ 533134 h 839878"/>
                  <a:gd name="connsiteX79" fmla="*/ 321016 w 1037296"/>
                  <a:gd name="connsiteY79" fmla="*/ 540754 h 839878"/>
                  <a:gd name="connsiteX80" fmla="*/ 332446 w 1037296"/>
                  <a:gd name="connsiteY80" fmla="*/ 546469 h 839878"/>
                  <a:gd name="connsiteX81" fmla="*/ 336256 w 1037296"/>
                  <a:gd name="connsiteY81" fmla="*/ 552184 h 839878"/>
                  <a:gd name="connsiteX82" fmla="*/ 341971 w 1037296"/>
                  <a:gd name="connsiteY82" fmla="*/ 554089 h 839878"/>
                  <a:gd name="connsiteX83" fmla="*/ 353401 w 1037296"/>
                  <a:gd name="connsiteY83" fmla="*/ 561709 h 839878"/>
                  <a:gd name="connsiteX84" fmla="*/ 359116 w 1037296"/>
                  <a:gd name="connsiteY84" fmla="*/ 565519 h 839878"/>
                  <a:gd name="connsiteX85" fmla="*/ 362926 w 1037296"/>
                  <a:gd name="connsiteY85" fmla="*/ 571234 h 839878"/>
                  <a:gd name="connsiteX86" fmla="*/ 368641 w 1037296"/>
                  <a:gd name="connsiteY86" fmla="*/ 582664 h 839878"/>
                  <a:gd name="connsiteX87" fmla="*/ 364831 w 1037296"/>
                  <a:gd name="connsiteY87" fmla="*/ 609334 h 839878"/>
                  <a:gd name="connsiteX88" fmla="*/ 361021 w 1037296"/>
                  <a:gd name="connsiteY88" fmla="*/ 615049 h 839878"/>
                  <a:gd name="connsiteX89" fmla="*/ 359116 w 1037296"/>
                  <a:gd name="connsiteY89" fmla="*/ 620764 h 839878"/>
                  <a:gd name="connsiteX90" fmla="*/ 355306 w 1037296"/>
                  <a:gd name="connsiteY90" fmla="*/ 626479 h 839878"/>
                  <a:gd name="connsiteX91" fmla="*/ 353401 w 1037296"/>
                  <a:gd name="connsiteY91" fmla="*/ 632194 h 839878"/>
                  <a:gd name="connsiteX92" fmla="*/ 349591 w 1037296"/>
                  <a:gd name="connsiteY92" fmla="*/ 637909 h 839878"/>
                  <a:gd name="connsiteX93" fmla="*/ 332446 w 1037296"/>
                  <a:gd name="connsiteY93" fmla="*/ 704584 h 839878"/>
                  <a:gd name="connsiteX94" fmla="*/ 330541 w 1037296"/>
                  <a:gd name="connsiteY94" fmla="*/ 756019 h 839878"/>
                  <a:gd name="connsiteX95" fmla="*/ 332446 w 1037296"/>
                  <a:gd name="connsiteY95" fmla="*/ 780784 h 839878"/>
                  <a:gd name="connsiteX96" fmla="*/ 334351 w 1037296"/>
                  <a:gd name="connsiteY96" fmla="*/ 786499 h 839878"/>
                  <a:gd name="connsiteX97" fmla="*/ 338161 w 1037296"/>
                  <a:gd name="connsiteY97" fmla="*/ 790309 h 839878"/>
                  <a:gd name="connsiteX98" fmla="*/ 366736 w 1037296"/>
                  <a:gd name="connsiteY98" fmla="*/ 836029 h 839878"/>
                  <a:gd name="connsiteX99" fmla="*/ 389596 w 1037296"/>
                  <a:gd name="connsiteY99" fmla="*/ 837934 h 839878"/>
                  <a:gd name="connsiteX100" fmla="*/ 395311 w 1037296"/>
                  <a:gd name="connsiteY100" fmla="*/ 832219 h 839878"/>
                  <a:gd name="connsiteX101" fmla="*/ 397216 w 1037296"/>
                  <a:gd name="connsiteY101" fmla="*/ 820789 h 839878"/>
                  <a:gd name="connsiteX102" fmla="*/ 399121 w 1037296"/>
                  <a:gd name="connsiteY102" fmla="*/ 815074 h 839878"/>
                  <a:gd name="connsiteX103" fmla="*/ 401026 w 1037296"/>
                  <a:gd name="connsiteY103" fmla="*/ 797929 h 839878"/>
                  <a:gd name="connsiteX104" fmla="*/ 402931 w 1037296"/>
                  <a:gd name="connsiteY104" fmla="*/ 784594 h 839878"/>
                  <a:gd name="connsiteX105" fmla="*/ 406741 w 1037296"/>
                  <a:gd name="connsiteY105" fmla="*/ 727444 h 839878"/>
                  <a:gd name="connsiteX106" fmla="*/ 412456 w 1037296"/>
                  <a:gd name="connsiteY106" fmla="*/ 716014 h 839878"/>
                  <a:gd name="connsiteX107" fmla="*/ 416266 w 1037296"/>
                  <a:gd name="connsiteY107" fmla="*/ 702679 h 839878"/>
                  <a:gd name="connsiteX108" fmla="*/ 418171 w 1037296"/>
                  <a:gd name="connsiteY108" fmla="*/ 696964 h 839878"/>
                  <a:gd name="connsiteX109" fmla="*/ 420076 w 1037296"/>
                  <a:gd name="connsiteY109" fmla="*/ 683629 h 839878"/>
                  <a:gd name="connsiteX110" fmla="*/ 423886 w 1037296"/>
                  <a:gd name="connsiteY110" fmla="*/ 672199 h 839878"/>
                  <a:gd name="connsiteX111" fmla="*/ 429601 w 1037296"/>
                  <a:gd name="connsiteY111" fmla="*/ 658864 h 839878"/>
                  <a:gd name="connsiteX112" fmla="*/ 439126 w 1037296"/>
                  <a:gd name="connsiteY112" fmla="*/ 647434 h 839878"/>
                  <a:gd name="connsiteX113" fmla="*/ 452461 w 1037296"/>
                  <a:gd name="connsiteY113" fmla="*/ 632194 h 839878"/>
                  <a:gd name="connsiteX114" fmla="*/ 460081 w 1037296"/>
                  <a:gd name="connsiteY114" fmla="*/ 620764 h 839878"/>
                  <a:gd name="connsiteX115" fmla="*/ 463891 w 1037296"/>
                  <a:gd name="connsiteY115" fmla="*/ 609334 h 839878"/>
                  <a:gd name="connsiteX116" fmla="*/ 467701 w 1037296"/>
                  <a:gd name="connsiteY116" fmla="*/ 594094 h 839878"/>
                  <a:gd name="connsiteX117" fmla="*/ 469606 w 1037296"/>
                  <a:gd name="connsiteY117" fmla="*/ 588379 h 839878"/>
                  <a:gd name="connsiteX118" fmla="*/ 509611 w 1037296"/>
                  <a:gd name="connsiteY118" fmla="*/ 582664 h 839878"/>
                  <a:gd name="connsiteX119" fmla="*/ 538186 w 1037296"/>
                  <a:gd name="connsiteY119" fmla="*/ 573139 h 839878"/>
                  <a:gd name="connsiteX120" fmla="*/ 543901 w 1037296"/>
                  <a:gd name="connsiteY120" fmla="*/ 571234 h 839878"/>
                  <a:gd name="connsiteX121" fmla="*/ 549616 w 1037296"/>
                  <a:gd name="connsiteY121" fmla="*/ 569329 h 839878"/>
                  <a:gd name="connsiteX122" fmla="*/ 557236 w 1037296"/>
                  <a:gd name="connsiteY122" fmla="*/ 567424 h 839878"/>
                  <a:gd name="connsiteX123" fmla="*/ 576286 w 1037296"/>
                  <a:gd name="connsiteY123" fmla="*/ 559804 h 839878"/>
                  <a:gd name="connsiteX124" fmla="*/ 587716 w 1037296"/>
                  <a:gd name="connsiteY124" fmla="*/ 555994 h 839878"/>
                  <a:gd name="connsiteX125" fmla="*/ 722971 w 1037296"/>
                  <a:gd name="connsiteY125" fmla="*/ 639814 h 839878"/>
                  <a:gd name="connsiteX126" fmla="*/ 736306 w 1037296"/>
                  <a:gd name="connsiteY126" fmla="*/ 649339 h 839878"/>
                  <a:gd name="connsiteX127" fmla="*/ 745831 w 1037296"/>
                  <a:gd name="connsiteY127" fmla="*/ 651244 h 839878"/>
                  <a:gd name="connsiteX128" fmla="*/ 751546 w 1037296"/>
                  <a:gd name="connsiteY128" fmla="*/ 653149 h 839878"/>
                  <a:gd name="connsiteX129" fmla="*/ 764881 w 1037296"/>
                  <a:gd name="connsiteY129" fmla="*/ 658864 h 839878"/>
                  <a:gd name="connsiteX130" fmla="*/ 780121 w 1037296"/>
                  <a:gd name="connsiteY130" fmla="*/ 656959 h 839878"/>
                  <a:gd name="connsiteX131" fmla="*/ 791551 w 1037296"/>
                  <a:gd name="connsiteY131" fmla="*/ 651244 h 839878"/>
                  <a:gd name="connsiteX132" fmla="*/ 797266 w 1037296"/>
                  <a:gd name="connsiteY132" fmla="*/ 649339 h 839878"/>
                  <a:gd name="connsiteX133" fmla="*/ 804886 w 1037296"/>
                  <a:gd name="connsiteY133" fmla="*/ 632194 h 839878"/>
                  <a:gd name="connsiteX134" fmla="*/ 802981 w 1037296"/>
                  <a:gd name="connsiteY134" fmla="*/ 607429 h 839878"/>
                  <a:gd name="connsiteX135" fmla="*/ 801076 w 1037296"/>
                  <a:gd name="connsiteY135" fmla="*/ 601714 h 839878"/>
                  <a:gd name="connsiteX136" fmla="*/ 799171 w 1037296"/>
                  <a:gd name="connsiteY136" fmla="*/ 594094 h 839878"/>
                  <a:gd name="connsiteX137" fmla="*/ 785836 w 1037296"/>
                  <a:gd name="connsiteY137" fmla="*/ 576949 h 839878"/>
                  <a:gd name="connsiteX138" fmla="*/ 776311 w 1037296"/>
                  <a:gd name="connsiteY138" fmla="*/ 571234 h 839878"/>
                  <a:gd name="connsiteX139" fmla="*/ 650581 w 1037296"/>
                  <a:gd name="connsiteY139" fmla="*/ 479794 h 839878"/>
                  <a:gd name="connsiteX140" fmla="*/ 646771 w 1037296"/>
                  <a:gd name="connsiteY140" fmla="*/ 462649 h 839878"/>
                  <a:gd name="connsiteX141" fmla="*/ 648676 w 1037296"/>
                  <a:gd name="connsiteY141" fmla="*/ 455029 h 839878"/>
                  <a:gd name="connsiteX142" fmla="*/ 652486 w 1037296"/>
                  <a:gd name="connsiteY142" fmla="*/ 437884 h 839878"/>
                  <a:gd name="connsiteX143" fmla="*/ 656296 w 1037296"/>
                  <a:gd name="connsiteY143" fmla="*/ 432169 h 839878"/>
                  <a:gd name="connsiteX144" fmla="*/ 658201 w 1037296"/>
                  <a:gd name="connsiteY144" fmla="*/ 426454 h 839878"/>
                  <a:gd name="connsiteX145" fmla="*/ 663916 w 1037296"/>
                  <a:gd name="connsiteY145" fmla="*/ 424549 h 839878"/>
                  <a:gd name="connsiteX146" fmla="*/ 673441 w 1037296"/>
                  <a:gd name="connsiteY146" fmla="*/ 413119 h 839878"/>
                  <a:gd name="connsiteX147" fmla="*/ 726781 w 1037296"/>
                  <a:gd name="connsiteY147" fmla="*/ 405499 h 839878"/>
                  <a:gd name="connsiteX148" fmla="*/ 844891 w 1037296"/>
                  <a:gd name="connsiteY148" fmla="*/ 407404 h 839878"/>
                  <a:gd name="connsiteX149" fmla="*/ 873466 w 1037296"/>
                  <a:gd name="connsiteY149" fmla="*/ 409309 h 839878"/>
                  <a:gd name="connsiteX150" fmla="*/ 902041 w 1037296"/>
                  <a:gd name="connsiteY150" fmla="*/ 415024 h 839878"/>
                  <a:gd name="connsiteX151" fmla="*/ 924901 w 1037296"/>
                  <a:gd name="connsiteY151" fmla="*/ 418834 h 839878"/>
                  <a:gd name="connsiteX152" fmla="*/ 953476 w 1037296"/>
                  <a:gd name="connsiteY152" fmla="*/ 424549 h 839878"/>
                  <a:gd name="connsiteX153" fmla="*/ 959191 w 1037296"/>
                  <a:gd name="connsiteY153" fmla="*/ 424549 h 839878"/>
                  <a:gd name="connsiteX154" fmla="*/ 1004911 w 1037296"/>
                  <a:gd name="connsiteY154" fmla="*/ 422644 h 839878"/>
                  <a:gd name="connsiteX155" fmla="*/ 1033486 w 1037296"/>
                  <a:gd name="connsiteY155" fmla="*/ 415024 h 839878"/>
                  <a:gd name="connsiteX156" fmla="*/ 1037296 w 1037296"/>
                  <a:gd name="connsiteY156" fmla="*/ 409309 h 839878"/>
                  <a:gd name="connsiteX157" fmla="*/ 1035391 w 1037296"/>
                  <a:gd name="connsiteY157" fmla="*/ 390259 h 839878"/>
                  <a:gd name="connsiteX158" fmla="*/ 1029676 w 1037296"/>
                  <a:gd name="connsiteY158" fmla="*/ 386449 h 839878"/>
                  <a:gd name="connsiteX159" fmla="*/ 1014436 w 1037296"/>
                  <a:gd name="connsiteY159" fmla="*/ 384544 h 839878"/>
                  <a:gd name="connsiteX160" fmla="*/ 1008721 w 1037296"/>
                  <a:gd name="connsiteY160" fmla="*/ 382639 h 839878"/>
                  <a:gd name="connsiteX161" fmla="*/ 1001101 w 1037296"/>
                  <a:gd name="connsiteY161" fmla="*/ 380734 h 839878"/>
                  <a:gd name="connsiteX162" fmla="*/ 989671 w 1037296"/>
                  <a:gd name="connsiteY162" fmla="*/ 373114 h 839878"/>
                  <a:gd name="connsiteX163" fmla="*/ 978241 w 1037296"/>
                  <a:gd name="connsiteY163" fmla="*/ 369304 h 839878"/>
                  <a:gd name="connsiteX164" fmla="*/ 972526 w 1037296"/>
                  <a:gd name="connsiteY164" fmla="*/ 367399 h 839878"/>
                  <a:gd name="connsiteX165" fmla="*/ 964906 w 1037296"/>
                  <a:gd name="connsiteY165" fmla="*/ 365494 h 839878"/>
                  <a:gd name="connsiteX166" fmla="*/ 959191 w 1037296"/>
                  <a:gd name="connsiteY166" fmla="*/ 363589 h 839878"/>
                  <a:gd name="connsiteX167" fmla="*/ 938236 w 1037296"/>
                  <a:gd name="connsiteY167" fmla="*/ 357874 h 839878"/>
                  <a:gd name="connsiteX168" fmla="*/ 932521 w 1037296"/>
                  <a:gd name="connsiteY168" fmla="*/ 355969 h 839878"/>
                  <a:gd name="connsiteX169" fmla="*/ 827746 w 1037296"/>
                  <a:gd name="connsiteY169" fmla="*/ 357874 h 839878"/>
                  <a:gd name="connsiteX170" fmla="*/ 822031 w 1037296"/>
                  <a:gd name="connsiteY170" fmla="*/ 359779 h 839878"/>
                  <a:gd name="connsiteX171" fmla="*/ 732496 w 1037296"/>
                  <a:gd name="connsiteY171" fmla="*/ 361684 h 839878"/>
                  <a:gd name="connsiteX172" fmla="*/ 719161 w 1037296"/>
                  <a:gd name="connsiteY172" fmla="*/ 365494 h 839878"/>
                  <a:gd name="connsiteX173" fmla="*/ 698206 w 1037296"/>
                  <a:gd name="connsiteY173" fmla="*/ 367399 h 839878"/>
                  <a:gd name="connsiteX174" fmla="*/ 671536 w 1037296"/>
                  <a:gd name="connsiteY174" fmla="*/ 369304 h 839878"/>
                  <a:gd name="connsiteX175" fmla="*/ 671536 w 1037296"/>
                  <a:gd name="connsiteY175" fmla="*/ 369304 h 839878"/>
                  <a:gd name="connsiteX176" fmla="*/ 648676 w 1037296"/>
                  <a:gd name="connsiteY176" fmla="*/ 373114 h 839878"/>
                  <a:gd name="connsiteX177" fmla="*/ 644866 w 1037296"/>
                  <a:gd name="connsiteY177" fmla="*/ 361684 h 839878"/>
                  <a:gd name="connsiteX178" fmla="*/ 642961 w 1037296"/>
                  <a:gd name="connsiteY178" fmla="*/ 355969 h 839878"/>
                  <a:gd name="connsiteX179" fmla="*/ 644866 w 1037296"/>
                  <a:gd name="connsiteY179" fmla="*/ 338824 h 839878"/>
                  <a:gd name="connsiteX180" fmla="*/ 646771 w 1037296"/>
                  <a:gd name="connsiteY180" fmla="*/ 333109 h 839878"/>
                  <a:gd name="connsiteX181" fmla="*/ 663916 w 1037296"/>
                  <a:gd name="connsiteY181" fmla="*/ 323584 h 839878"/>
                  <a:gd name="connsiteX182" fmla="*/ 675346 w 1037296"/>
                  <a:gd name="connsiteY182" fmla="*/ 315964 h 839878"/>
                  <a:gd name="connsiteX183" fmla="*/ 677251 w 1037296"/>
                  <a:gd name="connsiteY183" fmla="*/ 310249 h 839878"/>
                  <a:gd name="connsiteX184" fmla="*/ 682966 w 1037296"/>
                  <a:gd name="connsiteY184" fmla="*/ 308344 h 839878"/>
                  <a:gd name="connsiteX185" fmla="*/ 688681 w 1037296"/>
                  <a:gd name="connsiteY185" fmla="*/ 304534 h 839878"/>
                  <a:gd name="connsiteX186" fmla="*/ 698206 w 1037296"/>
                  <a:gd name="connsiteY186" fmla="*/ 295009 h 839878"/>
                  <a:gd name="connsiteX187" fmla="*/ 707731 w 1037296"/>
                  <a:gd name="connsiteY187" fmla="*/ 283579 h 839878"/>
                  <a:gd name="connsiteX188" fmla="*/ 719161 w 1037296"/>
                  <a:gd name="connsiteY188" fmla="*/ 275959 h 839878"/>
                  <a:gd name="connsiteX189" fmla="*/ 734401 w 1037296"/>
                  <a:gd name="connsiteY189" fmla="*/ 262624 h 839878"/>
                  <a:gd name="connsiteX190" fmla="*/ 743926 w 1037296"/>
                  <a:gd name="connsiteY190" fmla="*/ 251194 h 839878"/>
                  <a:gd name="connsiteX191" fmla="*/ 755356 w 1037296"/>
                  <a:gd name="connsiteY191" fmla="*/ 241669 h 839878"/>
                  <a:gd name="connsiteX192" fmla="*/ 761071 w 1037296"/>
                  <a:gd name="connsiteY192" fmla="*/ 230239 h 839878"/>
                  <a:gd name="connsiteX193" fmla="*/ 762976 w 1037296"/>
                  <a:gd name="connsiteY193" fmla="*/ 224524 h 839878"/>
                  <a:gd name="connsiteX194" fmla="*/ 768691 w 1037296"/>
                  <a:gd name="connsiteY194" fmla="*/ 213094 h 839878"/>
                  <a:gd name="connsiteX195" fmla="*/ 766786 w 1037296"/>
                  <a:gd name="connsiteY195" fmla="*/ 197854 h 839878"/>
                  <a:gd name="connsiteX196" fmla="*/ 761071 w 1037296"/>
                  <a:gd name="connsiteY196" fmla="*/ 195949 h 839878"/>
                  <a:gd name="connsiteX197" fmla="*/ 740116 w 1037296"/>
                  <a:gd name="connsiteY197" fmla="*/ 197854 h 839878"/>
                  <a:gd name="connsiteX198" fmla="*/ 734401 w 1037296"/>
                  <a:gd name="connsiteY198" fmla="*/ 201664 h 839878"/>
                  <a:gd name="connsiteX199" fmla="*/ 722971 w 1037296"/>
                  <a:gd name="connsiteY199" fmla="*/ 205474 h 839878"/>
                  <a:gd name="connsiteX200" fmla="*/ 719161 w 1037296"/>
                  <a:gd name="connsiteY200" fmla="*/ 211189 h 839878"/>
                  <a:gd name="connsiteX201" fmla="*/ 713446 w 1037296"/>
                  <a:gd name="connsiteY201" fmla="*/ 213094 h 839878"/>
                  <a:gd name="connsiteX202" fmla="*/ 707731 w 1037296"/>
                  <a:gd name="connsiteY202" fmla="*/ 216904 h 839878"/>
                  <a:gd name="connsiteX203" fmla="*/ 702016 w 1037296"/>
                  <a:gd name="connsiteY203" fmla="*/ 222619 h 839878"/>
                  <a:gd name="connsiteX204" fmla="*/ 694396 w 1037296"/>
                  <a:gd name="connsiteY204" fmla="*/ 226429 h 839878"/>
                  <a:gd name="connsiteX205" fmla="*/ 652486 w 1037296"/>
                  <a:gd name="connsiteY205" fmla="*/ 255004 h 839878"/>
                  <a:gd name="connsiteX206" fmla="*/ 639151 w 1037296"/>
                  <a:gd name="connsiteY206" fmla="*/ 266434 h 839878"/>
                  <a:gd name="connsiteX207" fmla="*/ 629626 w 1037296"/>
                  <a:gd name="connsiteY207" fmla="*/ 283579 h 839878"/>
                  <a:gd name="connsiteX208" fmla="*/ 604861 w 1037296"/>
                  <a:gd name="connsiteY208" fmla="*/ 289294 h 839878"/>
                  <a:gd name="connsiteX209" fmla="*/ 591526 w 1037296"/>
                  <a:gd name="connsiteY209" fmla="*/ 293104 h 839878"/>
                  <a:gd name="connsiteX210" fmla="*/ 576286 w 1037296"/>
                  <a:gd name="connsiteY210" fmla="*/ 291199 h 839878"/>
                  <a:gd name="connsiteX211" fmla="*/ 564856 w 1037296"/>
                  <a:gd name="connsiteY211" fmla="*/ 287389 h 839878"/>
                  <a:gd name="connsiteX212" fmla="*/ 553426 w 1037296"/>
                  <a:gd name="connsiteY212" fmla="*/ 283579 h 839878"/>
                  <a:gd name="connsiteX213" fmla="*/ 541996 w 1037296"/>
                  <a:gd name="connsiteY213" fmla="*/ 279769 h 839878"/>
                  <a:gd name="connsiteX214" fmla="*/ 536281 w 1037296"/>
                  <a:gd name="connsiteY214" fmla="*/ 277864 h 839878"/>
                  <a:gd name="connsiteX215" fmla="*/ 530566 w 1037296"/>
                  <a:gd name="connsiteY215" fmla="*/ 274054 h 839878"/>
                  <a:gd name="connsiteX216" fmla="*/ 519136 w 1037296"/>
                  <a:gd name="connsiteY216" fmla="*/ 268339 h 839878"/>
                  <a:gd name="connsiteX217" fmla="*/ 511516 w 1037296"/>
                  <a:gd name="connsiteY217" fmla="*/ 256909 h 839878"/>
                  <a:gd name="connsiteX218" fmla="*/ 507706 w 1037296"/>
                  <a:gd name="connsiteY218" fmla="*/ 235954 h 839878"/>
                  <a:gd name="connsiteX219" fmla="*/ 509611 w 1037296"/>
                  <a:gd name="connsiteY219" fmla="*/ 171184 h 839878"/>
                  <a:gd name="connsiteX220" fmla="*/ 515326 w 1037296"/>
                  <a:gd name="connsiteY220" fmla="*/ 157849 h 839878"/>
                  <a:gd name="connsiteX221" fmla="*/ 508313 w 1037296"/>
                  <a:gd name="connsiteY221" fmla="*/ 73485 h 839878"/>
                  <a:gd name="connsiteX222" fmla="*/ 454115 w 1037296"/>
                  <a:gd name="connsiteY222" fmla="*/ 11248 h 839878"/>
                  <a:gd name="connsiteX223" fmla="*/ 435400 w 1037296"/>
                  <a:gd name="connsiteY223" fmla="*/ 68523 h 839878"/>
                  <a:gd name="connsiteX224" fmla="*/ 427696 w 1037296"/>
                  <a:gd name="connsiteY224" fmla="*/ 137103 h 839878"/>
                  <a:gd name="connsiteX225" fmla="*/ 420076 w 1037296"/>
                  <a:gd name="connsiteY225" fmla="*/ 169279 h 839878"/>
                  <a:gd name="connsiteX226" fmla="*/ 416266 w 1037296"/>
                  <a:gd name="connsiteY226" fmla="*/ 186424 h 839878"/>
                  <a:gd name="connsiteX227" fmla="*/ 420076 w 1037296"/>
                  <a:gd name="connsiteY227" fmla="*/ 207379 h 839878"/>
                  <a:gd name="connsiteX228" fmla="*/ 423886 w 1037296"/>
                  <a:gd name="connsiteY228" fmla="*/ 213094 h 839878"/>
                  <a:gd name="connsiteX229" fmla="*/ 427696 w 1037296"/>
                  <a:gd name="connsiteY229" fmla="*/ 224524 h 839878"/>
                  <a:gd name="connsiteX230" fmla="*/ 425791 w 1037296"/>
                  <a:gd name="connsiteY230" fmla="*/ 251194 h 839878"/>
                  <a:gd name="connsiteX231" fmla="*/ 420076 w 1037296"/>
                  <a:gd name="connsiteY231" fmla="*/ 253099 h 839878"/>
                  <a:gd name="connsiteX232" fmla="*/ 414361 w 1037296"/>
                  <a:gd name="connsiteY232" fmla="*/ 256909 h 839878"/>
                  <a:gd name="connsiteX233" fmla="*/ 423886 w 1037296"/>
                  <a:gd name="connsiteY233" fmla="*/ 253099 h 839878"/>
                  <a:gd name="connsiteX0" fmla="*/ 423887 w 1037297"/>
                  <a:gd name="connsiteY0" fmla="*/ 253099 h 839878"/>
                  <a:gd name="connsiteX1" fmla="*/ 423887 w 1037297"/>
                  <a:gd name="connsiteY1" fmla="*/ 253099 h 839878"/>
                  <a:gd name="connsiteX2" fmla="*/ 397217 w 1037297"/>
                  <a:gd name="connsiteY2" fmla="*/ 262624 h 839878"/>
                  <a:gd name="connsiteX3" fmla="*/ 389597 w 1037297"/>
                  <a:gd name="connsiteY3" fmla="*/ 264529 h 839878"/>
                  <a:gd name="connsiteX4" fmla="*/ 359117 w 1037297"/>
                  <a:gd name="connsiteY4" fmla="*/ 266434 h 839878"/>
                  <a:gd name="connsiteX5" fmla="*/ 353402 w 1037297"/>
                  <a:gd name="connsiteY5" fmla="*/ 270244 h 839878"/>
                  <a:gd name="connsiteX6" fmla="*/ 341972 w 1037297"/>
                  <a:gd name="connsiteY6" fmla="*/ 279769 h 839878"/>
                  <a:gd name="connsiteX7" fmla="*/ 330542 w 1037297"/>
                  <a:gd name="connsiteY7" fmla="*/ 283579 h 839878"/>
                  <a:gd name="connsiteX8" fmla="*/ 315302 w 1037297"/>
                  <a:gd name="connsiteY8" fmla="*/ 289294 h 839878"/>
                  <a:gd name="connsiteX9" fmla="*/ 267677 w 1037297"/>
                  <a:gd name="connsiteY9" fmla="*/ 285484 h 839878"/>
                  <a:gd name="connsiteX10" fmla="*/ 256247 w 1037297"/>
                  <a:gd name="connsiteY10" fmla="*/ 281674 h 839878"/>
                  <a:gd name="connsiteX11" fmla="*/ 244817 w 1037297"/>
                  <a:gd name="connsiteY11" fmla="*/ 277864 h 839878"/>
                  <a:gd name="connsiteX12" fmla="*/ 239102 w 1037297"/>
                  <a:gd name="connsiteY12" fmla="*/ 275959 h 839878"/>
                  <a:gd name="connsiteX13" fmla="*/ 233387 w 1037297"/>
                  <a:gd name="connsiteY13" fmla="*/ 274054 h 839878"/>
                  <a:gd name="connsiteX14" fmla="*/ 221957 w 1037297"/>
                  <a:gd name="connsiteY14" fmla="*/ 272149 h 839878"/>
                  <a:gd name="connsiteX15" fmla="*/ 216242 w 1037297"/>
                  <a:gd name="connsiteY15" fmla="*/ 270244 h 839878"/>
                  <a:gd name="connsiteX16" fmla="*/ 208622 w 1037297"/>
                  <a:gd name="connsiteY16" fmla="*/ 268339 h 839878"/>
                  <a:gd name="connsiteX17" fmla="*/ 197192 w 1037297"/>
                  <a:gd name="connsiteY17" fmla="*/ 264529 h 839878"/>
                  <a:gd name="connsiteX18" fmla="*/ 191477 w 1037297"/>
                  <a:gd name="connsiteY18" fmla="*/ 262624 h 839878"/>
                  <a:gd name="connsiteX19" fmla="*/ 183857 w 1037297"/>
                  <a:gd name="connsiteY19" fmla="*/ 260719 h 839878"/>
                  <a:gd name="connsiteX20" fmla="*/ 172427 w 1037297"/>
                  <a:gd name="connsiteY20" fmla="*/ 255004 h 839878"/>
                  <a:gd name="connsiteX21" fmla="*/ 166712 w 1037297"/>
                  <a:gd name="connsiteY21" fmla="*/ 251194 h 839878"/>
                  <a:gd name="connsiteX22" fmla="*/ 159092 w 1037297"/>
                  <a:gd name="connsiteY22" fmla="*/ 239764 h 839878"/>
                  <a:gd name="connsiteX23" fmla="*/ 147662 w 1037297"/>
                  <a:gd name="connsiteY23" fmla="*/ 235954 h 839878"/>
                  <a:gd name="connsiteX24" fmla="*/ 141947 w 1037297"/>
                  <a:gd name="connsiteY24" fmla="*/ 232144 h 839878"/>
                  <a:gd name="connsiteX25" fmla="*/ 136232 w 1037297"/>
                  <a:gd name="connsiteY25" fmla="*/ 230239 h 839878"/>
                  <a:gd name="connsiteX26" fmla="*/ 119087 w 1037297"/>
                  <a:gd name="connsiteY26" fmla="*/ 226429 h 839878"/>
                  <a:gd name="connsiteX27" fmla="*/ 113372 w 1037297"/>
                  <a:gd name="connsiteY27" fmla="*/ 220714 h 839878"/>
                  <a:gd name="connsiteX28" fmla="*/ 103847 w 1037297"/>
                  <a:gd name="connsiteY28" fmla="*/ 203569 h 839878"/>
                  <a:gd name="connsiteX29" fmla="*/ 86702 w 1037297"/>
                  <a:gd name="connsiteY29" fmla="*/ 195949 h 839878"/>
                  <a:gd name="connsiteX30" fmla="*/ 80987 w 1037297"/>
                  <a:gd name="connsiteY30" fmla="*/ 194044 h 839878"/>
                  <a:gd name="connsiteX31" fmla="*/ 61937 w 1037297"/>
                  <a:gd name="connsiteY31" fmla="*/ 197854 h 839878"/>
                  <a:gd name="connsiteX32" fmla="*/ 56222 w 1037297"/>
                  <a:gd name="connsiteY32" fmla="*/ 201664 h 839878"/>
                  <a:gd name="connsiteX33" fmla="*/ 52412 w 1037297"/>
                  <a:gd name="connsiteY33" fmla="*/ 207379 h 839878"/>
                  <a:gd name="connsiteX34" fmla="*/ 48602 w 1037297"/>
                  <a:gd name="connsiteY34" fmla="*/ 218809 h 839878"/>
                  <a:gd name="connsiteX35" fmla="*/ 52412 w 1037297"/>
                  <a:gd name="connsiteY35" fmla="*/ 256909 h 839878"/>
                  <a:gd name="connsiteX36" fmla="*/ 56222 w 1037297"/>
                  <a:gd name="connsiteY36" fmla="*/ 262624 h 839878"/>
                  <a:gd name="connsiteX37" fmla="*/ 61937 w 1037297"/>
                  <a:gd name="connsiteY37" fmla="*/ 266434 h 839878"/>
                  <a:gd name="connsiteX38" fmla="*/ 65747 w 1037297"/>
                  <a:gd name="connsiteY38" fmla="*/ 272149 h 839878"/>
                  <a:gd name="connsiteX39" fmla="*/ 82892 w 1037297"/>
                  <a:gd name="connsiteY39" fmla="*/ 281674 h 839878"/>
                  <a:gd name="connsiteX40" fmla="*/ 105752 w 1037297"/>
                  <a:gd name="connsiteY40" fmla="*/ 283579 h 839878"/>
                  <a:gd name="connsiteX41" fmla="*/ 126707 w 1037297"/>
                  <a:gd name="connsiteY41" fmla="*/ 289294 h 839878"/>
                  <a:gd name="connsiteX42" fmla="*/ 132422 w 1037297"/>
                  <a:gd name="connsiteY42" fmla="*/ 291199 h 839878"/>
                  <a:gd name="connsiteX43" fmla="*/ 138137 w 1037297"/>
                  <a:gd name="connsiteY43" fmla="*/ 296914 h 839878"/>
                  <a:gd name="connsiteX44" fmla="*/ 145757 w 1037297"/>
                  <a:gd name="connsiteY44" fmla="*/ 298819 h 839878"/>
                  <a:gd name="connsiteX45" fmla="*/ 168617 w 1037297"/>
                  <a:gd name="connsiteY45" fmla="*/ 302629 h 839878"/>
                  <a:gd name="connsiteX46" fmla="*/ 193382 w 1037297"/>
                  <a:gd name="connsiteY46" fmla="*/ 308344 h 839878"/>
                  <a:gd name="connsiteX47" fmla="*/ 210527 w 1037297"/>
                  <a:gd name="connsiteY47" fmla="*/ 314059 h 839878"/>
                  <a:gd name="connsiteX48" fmla="*/ 216242 w 1037297"/>
                  <a:gd name="connsiteY48" fmla="*/ 315964 h 839878"/>
                  <a:gd name="connsiteX49" fmla="*/ 231482 w 1037297"/>
                  <a:gd name="connsiteY49" fmla="*/ 319774 h 839878"/>
                  <a:gd name="connsiteX50" fmla="*/ 250532 w 1037297"/>
                  <a:gd name="connsiteY50" fmla="*/ 325489 h 839878"/>
                  <a:gd name="connsiteX51" fmla="*/ 256247 w 1037297"/>
                  <a:gd name="connsiteY51" fmla="*/ 329299 h 839878"/>
                  <a:gd name="connsiteX52" fmla="*/ 269582 w 1037297"/>
                  <a:gd name="connsiteY52" fmla="*/ 344539 h 839878"/>
                  <a:gd name="connsiteX53" fmla="*/ 275297 w 1037297"/>
                  <a:gd name="connsiteY53" fmla="*/ 363589 h 839878"/>
                  <a:gd name="connsiteX54" fmla="*/ 277202 w 1037297"/>
                  <a:gd name="connsiteY54" fmla="*/ 369304 h 839878"/>
                  <a:gd name="connsiteX55" fmla="*/ 279107 w 1037297"/>
                  <a:gd name="connsiteY55" fmla="*/ 375019 h 839878"/>
                  <a:gd name="connsiteX56" fmla="*/ 281012 w 1037297"/>
                  <a:gd name="connsiteY56" fmla="*/ 399784 h 839878"/>
                  <a:gd name="connsiteX57" fmla="*/ 282917 w 1037297"/>
                  <a:gd name="connsiteY57" fmla="*/ 405499 h 839878"/>
                  <a:gd name="connsiteX58" fmla="*/ 281012 w 1037297"/>
                  <a:gd name="connsiteY58" fmla="*/ 424549 h 839878"/>
                  <a:gd name="connsiteX59" fmla="*/ 279107 w 1037297"/>
                  <a:gd name="connsiteY59" fmla="*/ 434074 h 839878"/>
                  <a:gd name="connsiteX60" fmla="*/ 265772 w 1037297"/>
                  <a:gd name="connsiteY60" fmla="*/ 447409 h 839878"/>
                  <a:gd name="connsiteX61" fmla="*/ 254342 w 1037297"/>
                  <a:gd name="connsiteY61" fmla="*/ 455029 h 839878"/>
                  <a:gd name="connsiteX62" fmla="*/ 242912 w 1037297"/>
                  <a:gd name="connsiteY62" fmla="*/ 458839 h 839878"/>
                  <a:gd name="connsiteX63" fmla="*/ 128612 w 1037297"/>
                  <a:gd name="connsiteY63" fmla="*/ 458839 h 839878"/>
                  <a:gd name="connsiteX64" fmla="*/ 122897 w 1037297"/>
                  <a:gd name="connsiteY64" fmla="*/ 460744 h 839878"/>
                  <a:gd name="connsiteX65" fmla="*/ 107657 w 1037297"/>
                  <a:gd name="connsiteY65" fmla="*/ 462649 h 839878"/>
                  <a:gd name="connsiteX66" fmla="*/ 90512 w 1037297"/>
                  <a:gd name="connsiteY66" fmla="*/ 468364 h 839878"/>
                  <a:gd name="connsiteX67" fmla="*/ 84797 w 1037297"/>
                  <a:gd name="connsiteY67" fmla="*/ 470269 h 839878"/>
                  <a:gd name="connsiteX68" fmla="*/ 79082 w 1037297"/>
                  <a:gd name="connsiteY68" fmla="*/ 474079 h 839878"/>
                  <a:gd name="connsiteX69" fmla="*/ 67652 w 1037297"/>
                  <a:gd name="connsiteY69" fmla="*/ 475984 h 839878"/>
                  <a:gd name="connsiteX70" fmla="*/ 29552 w 1037297"/>
                  <a:gd name="connsiteY70" fmla="*/ 477889 h 839878"/>
                  <a:gd name="connsiteX71" fmla="*/ 18122 w 1037297"/>
                  <a:gd name="connsiteY71" fmla="*/ 483604 h 839878"/>
                  <a:gd name="connsiteX72" fmla="*/ 8597 w 1037297"/>
                  <a:gd name="connsiteY72" fmla="*/ 493129 h 839878"/>
                  <a:gd name="connsiteX73" fmla="*/ 6692 w 1037297"/>
                  <a:gd name="connsiteY73" fmla="*/ 498844 h 839878"/>
                  <a:gd name="connsiteX74" fmla="*/ 2882 w 1037297"/>
                  <a:gd name="connsiteY74" fmla="*/ 504559 h 839878"/>
                  <a:gd name="connsiteX75" fmla="*/ 14312 w 1037297"/>
                  <a:gd name="connsiteY75" fmla="*/ 540754 h 839878"/>
                  <a:gd name="connsiteX76" fmla="*/ 147662 w 1037297"/>
                  <a:gd name="connsiteY76" fmla="*/ 540754 h 839878"/>
                  <a:gd name="connsiteX77" fmla="*/ 155282 w 1037297"/>
                  <a:gd name="connsiteY77" fmla="*/ 538849 h 839878"/>
                  <a:gd name="connsiteX78" fmla="*/ 305777 w 1037297"/>
                  <a:gd name="connsiteY78" fmla="*/ 533134 h 839878"/>
                  <a:gd name="connsiteX79" fmla="*/ 321017 w 1037297"/>
                  <a:gd name="connsiteY79" fmla="*/ 540754 h 839878"/>
                  <a:gd name="connsiteX80" fmla="*/ 332447 w 1037297"/>
                  <a:gd name="connsiteY80" fmla="*/ 546469 h 839878"/>
                  <a:gd name="connsiteX81" fmla="*/ 336257 w 1037297"/>
                  <a:gd name="connsiteY81" fmla="*/ 552184 h 839878"/>
                  <a:gd name="connsiteX82" fmla="*/ 341972 w 1037297"/>
                  <a:gd name="connsiteY82" fmla="*/ 554089 h 839878"/>
                  <a:gd name="connsiteX83" fmla="*/ 353402 w 1037297"/>
                  <a:gd name="connsiteY83" fmla="*/ 561709 h 839878"/>
                  <a:gd name="connsiteX84" fmla="*/ 359117 w 1037297"/>
                  <a:gd name="connsiteY84" fmla="*/ 565519 h 839878"/>
                  <a:gd name="connsiteX85" fmla="*/ 362927 w 1037297"/>
                  <a:gd name="connsiteY85" fmla="*/ 571234 h 839878"/>
                  <a:gd name="connsiteX86" fmla="*/ 368642 w 1037297"/>
                  <a:gd name="connsiteY86" fmla="*/ 582664 h 839878"/>
                  <a:gd name="connsiteX87" fmla="*/ 364832 w 1037297"/>
                  <a:gd name="connsiteY87" fmla="*/ 609334 h 839878"/>
                  <a:gd name="connsiteX88" fmla="*/ 361022 w 1037297"/>
                  <a:gd name="connsiteY88" fmla="*/ 615049 h 839878"/>
                  <a:gd name="connsiteX89" fmla="*/ 359117 w 1037297"/>
                  <a:gd name="connsiteY89" fmla="*/ 620764 h 839878"/>
                  <a:gd name="connsiteX90" fmla="*/ 355307 w 1037297"/>
                  <a:gd name="connsiteY90" fmla="*/ 626479 h 839878"/>
                  <a:gd name="connsiteX91" fmla="*/ 353402 w 1037297"/>
                  <a:gd name="connsiteY91" fmla="*/ 632194 h 839878"/>
                  <a:gd name="connsiteX92" fmla="*/ 349592 w 1037297"/>
                  <a:gd name="connsiteY92" fmla="*/ 637909 h 839878"/>
                  <a:gd name="connsiteX93" fmla="*/ 332447 w 1037297"/>
                  <a:gd name="connsiteY93" fmla="*/ 704584 h 839878"/>
                  <a:gd name="connsiteX94" fmla="*/ 330542 w 1037297"/>
                  <a:gd name="connsiteY94" fmla="*/ 756019 h 839878"/>
                  <a:gd name="connsiteX95" fmla="*/ 332447 w 1037297"/>
                  <a:gd name="connsiteY95" fmla="*/ 780784 h 839878"/>
                  <a:gd name="connsiteX96" fmla="*/ 334352 w 1037297"/>
                  <a:gd name="connsiteY96" fmla="*/ 786499 h 839878"/>
                  <a:gd name="connsiteX97" fmla="*/ 338162 w 1037297"/>
                  <a:gd name="connsiteY97" fmla="*/ 790309 h 839878"/>
                  <a:gd name="connsiteX98" fmla="*/ 366737 w 1037297"/>
                  <a:gd name="connsiteY98" fmla="*/ 836029 h 839878"/>
                  <a:gd name="connsiteX99" fmla="*/ 389597 w 1037297"/>
                  <a:gd name="connsiteY99" fmla="*/ 837934 h 839878"/>
                  <a:gd name="connsiteX100" fmla="*/ 395312 w 1037297"/>
                  <a:gd name="connsiteY100" fmla="*/ 832219 h 839878"/>
                  <a:gd name="connsiteX101" fmla="*/ 397217 w 1037297"/>
                  <a:gd name="connsiteY101" fmla="*/ 820789 h 839878"/>
                  <a:gd name="connsiteX102" fmla="*/ 399122 w 1037297"/>
                  <a:gd name="connsiteY102" fmla="*/ 815074 h 839878"/>
                  <a:gd name="connsiteX103" fmla="*/ 401027 w 1037297"/>
                  <a:gd name="connsiteY103" fmla="*/ 797929 h 839878"/>
                  <a:gd name="connsiteX104" fmla="*/ 402932 w 1037297"/>
                  <a:gd name="connsiteY104" fmla="*/ 784594 h 839878"/>
                  <a:gd name="connsiteX105" fmla="*/ 406742 w 1037297"/>
                  <a:gd name="connsiteY105" fmla="*/ 727444 h 839878"/>
                  <a:gd name="connsiteX106" fmla="*/ 412457 w 1037297"/>
                  <a:gd name="connsiteY106" fmla="*/ 716014 h 839878"/>
                  <a:gd name="connsiteX107" fmla="*/ 416267 w 1037297"/>
                  <a:gd name="connsiteY107" fmla="*/ 702679 h 839878"/>
                  <a:gd name="connsiteX108" fmla="*/ 418172 w 1037297"/>
                  <a:gd name="connsiteY108" fmla="*/ 696964 h 839878"/>
                  <a:gd name="connsiteX109" fmla="*/ 420077 w 1037297"/>
                  <a:gd name="connsiteY109" fmla="*/ 683629 h 839878"/>
                  <a:gd name="connsiteX110" fmla="*/ 423887 w 1037297"/>
                  <a:gd name="connsiteY110" fmla="*/ 672199 h 839878"/>
                  <a:gd name="connsiteX111" fmla="*/ 429602 w 1037297"/>
                  <a:gd name="connsiteY111" fmla="*/ 658864 h 839878"/>
                  <a:gd name="connsiteX112" fmla="*/ 439127 w 1037297"/>
                  <a:gd name="connsiteY112" fmla="*/ 647434 h 839878"/>
                  <a:gd name="connsiteX113" fmla="*/ 452462 w 1037297"/>
                  <a:gd name="connsiteY113" fmla="*/ 632194 h 839878"/>
                  <a:gd name="connsiteX114" fmla="*/ 460082 w 1037297"/>
                  <a:gd name="connsiteY114" fmla="*/ 620764 h 839878"/>
                  <a:gd name="connsiteX115" fmla="*/ 463892 w 1037297"/>
                  <a:gd name="connsiteY115" fmla="*/ 609334 h 839878"/>
                  <a:gd name="connsiteX116" fmla="*/ 467702 w 1037297"/>
                  <a:gd name="connsiteY116" fmla="*/ 594094 h 839878"/>
                  <a:gd name="connsiteX117" fmla="*/ 469607 w 1037297"/>
                  <a:gd name="connsiteY117" fmla="*/ 588379 h 839878"/>
                  <a:gd name="connsiteX118" fmla="*/ 509612 w 1037297"/>
                  <a:gd name="connsiteY118" fmla="*/ 582664 h 839878"/>
                  <a:gd name="connsiteX119" fmla="*/ 538187 w 1037297"/>
                  <a:gd name="connsiteY119" fmla="*/ 573139 h 839878"/>
                  <a:gd name="connsiteX120" fmla="*/ 543902 w 1037297"/>
                  <a:gd name="connsiteY120" fmla="*/ 571234 h 839878"/>
                  <a:gd name="connsiteX121" fmla="*/ 549617 w 1037297"/>
                  <a:gd name="connsiteY121" fmla="*/ 569329 h 839878"/>
                  <a:gd name="connsiteX122" fmla="*/ 557237 w 1037297"/>
                  <a:gd name="connsiteY122" fmla="*/ 567424 h 839878"/>
                  <a:gd name="connsiteX123" fmla="*/ 576287 w 1037297"/>
                  <a:gd name="connsiteY123" fmla="*/ 559804 h 839878"/>
                  <a:gd name="connsiteX124" fmla="*/ 587717 w 1037297"/>
                  <a:gd name="connsiteY124" fmla="*/ 555994 h 839878"/>
                  <a:gd name="connsiteX125" fmla="*/ 722972 w 1037297"/>
                  <a:gd name="connsiteY125" fmla="*/ 639814 h 839878"/>
                  <a:gd name="connsiteX126" fmla="*/ 736307 w 1037297"/>
                  <a:gd name="connsiteY126" fmla="*/ 649339 h 839878"/>
                  <a:gd name="connsiteX127" fmla="*/ 745832 w 1037297"/>
                  <a:gd name="connsiteY127" fmla="*/ 651244 h 839878"/>
                  <a:gd name="connsiteX128" fmla="*/ 751547 w 1037297"/>
                  <a:gd name="connsiteY128" fmla="*/ 653149 h 839878"/>
                  <a:gd name="connsiteX129" fmla="*/ 764882 w 1037297"/>
                  <a:gd name="connsiteY129" fmla="*/ 658864 h 839878"/>
                  <a:gd name="connsiteX130" fmla="*/ 780122 w 1037297"/>
                  <a:gd name="connsiteY130" fmla="*/ 656959 h 839878"/>
                  <a:gd name="connsiteX131" fmla="*/ 791552 w 1037297"/>
                  <a:gd name="connsiteY131" fmla="*/ 651244 h 839878"/>
                  <a:gd name="connsiteX132" fmla="*/ 797267 w 1037297"/>
                  <a:gd name="connsiteY132" fmla="*/ 649339 h 839878"/>
                  <a:gd name="connsiteX133" fmla="*/ 804887 w 1037297"/>
                  <a:gd name="connsiteY133" fmla="*/ 632194 h 839878"/>
                  <a:gd name="connsiteX134" fmla="*/ 802982 w 1037297"/>
                  <a:gd name="connsiteY134" fmla="*/ 607429 h 839878"/>
                  <a:gd name="connsiteX135" fmla="*/ 801077 w 1037297"/>
                  <a:gd name="connsiteY135" fmla="*/ 601714 h 839878"/>
                  <a:gd name="connsiteX136" fmla="*/ 799172 w 1037297"/>
                  <a:gd name="connsiteY136" fmla="*/ 594094 h 839878"/>
                  <a:gd name="connsiteX137" fmla="*/ 785837 w 1037297"/>
                  <a:gd name="connsiteY137" fmla="*/ 576949 h 839878"/>
                  <a:gd name="connsiteX138" fmla="*/ 776312 w 1037297"/>
                  <a:gd name="connsiteY138" fmla="*/ 571234 h 839878"/>
                  <a:gd name="connsiteX139" fmla="*/ 650582 w 1037297"/>
                  <a:gd name="connsiteY139" fmla="*/ 479794 h 839878"/>
                  <a:gd name="connsiteX140" fmla="*/ 646772 w 1037297"/>
                  <a:gd name="connsiteY140" fmla="*/ 462649 h 839878"/>
                  <a:gd name="connsiteX141" fmla="*/ 648677 w 1037297"/>
                  <a:gd name="connsiteY141" fmla="*/ 455029 h 839878"/>
                  <a:gd name="connsiteX142" fmla="*/ 652487 w 1037297"/>
                  <a:gd name="connsiteY142" fmla="*/ 437884 h 839878"/>
                  <a:gd name="connsiteX143" fmla="*/ 656297 w 1037297"/>
                  <a:gd name="connsiteY143" fmla="*/ 432169 h 839878"/>
                  <a:gd name="connsiteX144" fmla="*/ 658202 w 1037297"/>
                  <a:gd name="connsiteY144" fmla="*/ 426454 h 839878"/>
                  <a:gd name="connsiteX145" fmla="*/ 663917 w 1037297"/>
                  <a:gd name="connsiteY145" fmla="*/ 424549 h 839878"/>
                  <a:gd name="connsiteX146" fmla="*/ 673442 w 1037297"/>
                  <a:gd name="connsiteY146" fmla="*/ 413119 h 839878"/>
                  <a:gd name="connsiteX147" fmla="*/ 726782 w 1037297"/>
                  <a:gd name="connsiteY147" fmla="*/ 405499 h 839878"/>
                  <a:gd name="connsiteX148" fmla="*/ 844892 w 1037297"/>
                  <a:gd name="connsiteY148" fmla="*/ 407404 h 839878"/>
                  <a:gd name="connsiteX149" fmla="*/ 873467 w 1037297"/>
                  <a:gd name="connsiteY149" fmla="*/ 409309 h 839878"/>
                  <a:gd name="connsiteX150" fmla="*/ 902042 w 1037297"/>
                  <a:gd name="connsiteY150" fmla="*/ 415024 h 839878"/>
                  <a:gd name="connsiteX151" fmla="*/ 924902 w 1037297"/>
                  <a:gd name="connsiteY151" fmla="*/ 418834 h 839878"/>
                  <a:gd name="connsiteX152" fmla="*/ 953477 w 1037297"/>
                  <a:gd name="connsiteY152" fmla="*/ 424549 h 839878"/>
                  <a:gd name="connsiteX153" fmla="*/ 959192 w 1037297"/>
                  <a:gd name="connsiteY153" fmla="*/ 424549 h 839878"/>
                  <a:gd name="connsiteX154" fmla="*/ 1004912 w 1037297"/>
                  <a:gd name="connsiteY154" fmla="*/ 422644 h 839878"/>
                  <a:gd name="connsiteX155" fmla="*/ 1033487 w 1037297"/>
                  <a:gd name="connsiteY155" fmla="*/ 415024 h 839878"/>
                  <a:gd name="connsiteX156" fmla="*/ 1037297 w 1037297"/>
                  <a:gd name="connsiteY156" fmla="*/ 409309 h 839878"/>
                  <a:gd name="connsiteX157" fmla="*/ 1035392 w 1037297"/>
                  <a:gd name="connsiteY157" fmla="*/ 390259 h 839878"/>
                  <a:gd name="connsiteX158" fmla="*/ 1029677 w 1037297"/>
                  <a:gd name="connsiteY158" fmla="*/ 386449 h 839878"/>
                  <a:gd name="connsiteX159" fmla="*/ 1014437 w 1037297"/>
                  <a:gd name="connsiteY159" fmla="*/ 384544 h 839878"/>
                  <a:gd name="connsiteX160" fmla="*/ 1008722 w 1037297"/>
                  <a:gd name="connsiteY160" fmla="*/ 382639 h 839878"/>
                  <a:gd name="connsiteX161" fmla="*/ 1001102 w 1037297"/>
                  <a:gd name="connsiteY161" fmla="*/ 380734 h 839878"/>
                  <a:gd name="connsiteX162" fmla="*/ 989672 w 1037297"/>
                  <a:gd name="connsiteY162" fmla="*/ 373114 h 839878"/>
                  <a:gd name="connsiteX163" fmla="*/ 978242 w 1037297"/>
                  <a:gd name="connsiteY163" fmla="*/ 369304 h 839878"/>
                  <a:gd name="connsiteX164" fmla="*/ 972527 w 1037297"/>
                  <a:gd name="connsiteY164" fmla="*/ 367399 h 839878"/>
                  <a:gd name="connsiteX165" fmla="*/ 964907 w 1037297"/>
                  <a:gd name="connsiteY165" fmla="*/ 365494 h 839878"/>
                  <a:gd name="connsiteX166" fmla="*/ 959192 w 1037297"/>
                  <a:gd name="connsiteY166" fmla="*/ 363589 h 839878"/>
                  <a:gd name="connsiteX167" fmla="*/ 938237 w 1037297"/>
                  <a:gd name="connsiteY167" fmla="*/ 357874 h 839878"/>
                  <a:gd name="connsiteX168" fmla="*/ 932522 w 1037297"/>
                  <a:gd name="connsiteY168" fmla="*/ 355969 h 839878"/>
                  <a:gd name="connsiteX169" fmla="*/ 827747 w 1037297"/>
                  <a:gd name="connsiteY169" fmla="*/ 357874 h 839878"/>
                  <a:gd name="connsiteX170" fmla="*/ 822032 w 1037297"/>
                  <a:gd name="connsiteY170" fmla="*/ 359779 h 839878"/>
                  <a:gd name="connsiteX171" fmla="*/ 732497 w 1037297"/>
                  <a:gd name="connsiteY171" fmla="*/ 361684 h 839878"/>
                  <a:gd name="connsiteX172" fmla="*/ 719162 w 1037297"/>
                  <a:gd name="connsiteY172" fmla="*/ 365494 h 839878"/>
                  <a:gd name="connsiteX173" fmla="*/ 698207 w 1037297"/>
                  <a:gd name="connsiteY173" fmla="*/ 367399 h 839878"/>
                  <a:gd name="connsiteX174" fmla="*/ 671537 w 1037297"/>
                  <a:gd name="connsiteY174" fmla="*/ 369304 h 839878"/>
                  <a:gd name="connsiteX175" fmla="*/ 671537 w 1037297"/>
                  <a:gd name="connsiteY175" fmla="*/ 369304 h 839878"/>
                  <a:gd name="connsiteX176" fmla="*/ 648677 w 1037297"/>
                  <a:gd name="connsiteY176" fmla="*/ 373114 h 839878"/>
                  <a:gd name="connsiteX177" fmla="*/ 644867 w 1037297"/>
                  <a:gd name="connsiteY177" fmla="*/ 361684 h 839878"/>
                  <a:gd name="connsiteX178" fmla="*/ 642962 w 1037297"/>
                  <a:gd name="connsiteY178" fmla="*/ 355969 h 839878"/>
                  <a:gd name="connsiteX179" fmla="*/ 644867 w 1037297"/>
                  <a:gd name="connsiteY179" fmla="*/ 338824 h 839878"/>
                  <a:gd name="connsiteX180" fmla="*/ 646772 w 1037297"/>
                  <a:gd name="connsiteY180" fmla="*/ 333109 h 839878"/>
                  <a:gd name="connsiteX181" fmla="*/ 663917 w 1037297"/>
                  <a:gd name="connsiteY181" fmla="*/ 323584 h 839878"/>
                  <a:gd name="connsiteX182" fmla="*/ 675347 w 1037297"/>
                  <a:gd name="connsiteY182" fmla="*/ 315964 h 839878"/>
                  <a:gd name="connsiteX183" fmla="*/ 677252 w 1037297"/>
                  <a:gd name="connsiteY183" fmla="*/ 310249 h 839878"/>
                  <a:gd name="connsiteX184" fmla="*/ 682967 w 1037297"/>
                  <a:gd name="connsiteY184" fmla="*/ 308344 h 839878"/>
                  <a:gd name="connsiteX185" fmla="*/ 688682 w 1037297"/>
                  <a:gd name="connsiteY185" fmla="*/ 304534 h 839878"/>
                  <a:gd name="connsiteX186" fmla="*/ 698207 w 1037297"/>
                  <a:gd name="connsiteY186" fmla="*/ 295009 h 839878"/>
                  <a:gd name="connsiteX187" fmla="*/ 707732 w 1037297"/>
                  <a:gd name="connsiteY187" fmla="*/ 283579 h 839878"/>
                  <a:gd name="connsiteX188" fmla="*/ 719162 w 1037297"/>
                  <a:gd name="connsiteY188" fmla="*/ 275959 h 839878"/>
                  <a:gd name="connsiteX189" fmla="*/ 734402 w 1037297"/>
                  <a:gd name="connsiteY189" fmla="*/ 262624 h 839878"/>
                  <a:gd name="connsiteX190" fmla="*/ 743927 w 1037297"/>
                  <a:gd name="connsiteY190" fmla="*/ 251194 h 839878"/>
                  <a:gd name="connsiteX191" fmla="*/ 755357 w 1037297"/>
                  <a:gd name="connsiteY191" fmla="*/ 241669 h 839878"/>
                  <a:gd name="connsiteX192" fmla="*/ 761072 w 1037297"/>
                  <a:gd name="connsiteY192" fmla="*/ 230239 h 839878"/>
                  <a:gd name="connsiteX193" fmla="*/ 762977 w 1037297"/>
                  <a:gd name="connsiteY193" fmla="*/ 224524 h 839878"/>
                  <a:gd name="connsiteX194" fmla="*/ 768692 w 1037297"/>
                  <a:gd name="connsiteY194" fmla="*/ 213094 h 839878"/>
                  <a:gd name="connsiteX195" fmla="*/ 766787 w 1037297"/>
                  <a:gd name="connsiteY195" fmla="*/ 197854 h 839878"/>
                  <a:gd name="connsiteX196" fmla="*/ 761072 w 1037297"/>
                  <a:gd name="connsiteY196" fmla="*/ 195949 h 839878"/>
                  <a:gd name="connsiteX197" fmla="*/ 740117 w 1037297"/>
                  <a:gd name="connsiteY197" fmla="*/ 197854 h 839878"/>
                  <a:gd name="connsiteX198" fmla="*/ 734402 w 1037297"/>
                  <a:gd name="connsiteY198" fmla="*/ 201664 h 839878"/>
                  <a:gd name="connsiteX199" fmla="*/ 722972 w 1037297"/>
                  <a:gd name="connsiteY199" fmla="*/ 205474 h 839878"/>
                  <a:gd name="connsiteX200" fmla="*/ 719162 w 1037297"/>
                  <a:gd name="connsiteY200" fmla="*/ 211189 h 839878"/>
                  <a:gd name="connsiteX201" fmla="*/ 713447 w 1037297"/>
                  <a:gd name="connsiteY201" fmla="*/ 213094 h 839878"/>
                  <a:gd name="connsiteX202" fmla="*/ 707732 w 1037297"/>
                  <a:gd name="connsiteY202" fmla="*/ 216904 h 839878"/>
                  <a:gd name="connsiteX203" fmla="*/ 702017 w 1037297"/>
                  <a:gd name="connsiteY203" fmla="*/ 222619 h 839878"/>
                  <a:gd name="connsiteX204" fmla="*/ 694397 w 1037297"/>
                  <a:gd name="connsiteY204" fmla="*/ 226429 h 839878"/>
                  <a:gd name="connsiteX205" fmla="*/ 652487 w 1037297"/>
                  <a:gd name="connsiteY205" fmla="*/ 255004 h 839878"/>
                  <a:gd name="connsiteX206" fmla="*/ 639152 w 1037297"/>
                  <a:gd name="connsiteY206" fmla="*/ 266434 h 839878"/>
                  <a:gd name="connsiteX207" fmla="*/ 629627 w 1037297"/>
                  <a:gd name="connsiteY207" fmla="*/ 283579 h 839878"/>
                  <a:gd name="connsiteX208" fmla="*/ 604862 w 1037297"/>
                  <a:gd name="connsiteY208" fmla="*/ 289294 h 839878"/>
                  <a:gd name="connsiteX209" fmla="*/ 591527 w 1037297"/>
                  <a:gd name="connsiteY209" fmla="*/ 293104 h 839878"/>
                  <a:gd name="connsiteX210" fmla="*/ 576287 w 1037297"/>
                  <a:gd name="connsiteY210" fmla="*/ 291199 h 839878"/>
                  <a:gd name="connsiteX211" fmla="*/ 564857 w 1037297"/>
                  <a:gd name="connsiteY211" fmla="*/ 287389 h 839878"/>
                  <a:gd name="connsiteX212" fmla="*/ 553427 w 1037297"/>
                  <a:gd name="connsiteY212" fmla="*/ 283579 h 839878"/>
                  <a:gd name="connsiteX213" fmla="*/ 541997 w 1037297"/>
                  <a:gd name="connsiteY213" fmla="*/ 279769 h 839878"/>
                  <a:gd name="connsiteX214" fmla="*/ 536282 w 1037297"/>
                  <a:gd name="connsiteY214" fmla="*/ 277864 h 839878"/>
                  <a:gd name="connsiteX215" fmla="*/ 530567 w 1037297"/>
                  <a:gd name="connsiteY215" fmla="*/ 274054 h 839878"/>
                  <a:gd name="connsiteX216" fmla="*/ 519137 w 1037297"/>
                  <a:gd name="connsiteY216" fmla="*/ 268339 h 839878"/>
                  <a:gd name="connsiteX217" fmla="*/ 511517 w 1037297"/>
                  <a:gd name="connsiteY217" fmla="*/ 256909 h 839878"/>
                  <a:gd name="connsiteX218" fmla="*/ 507707 w 1037297"/>
                  <a:gd name="connsiteY218" fmla="*/ 235954 h 839878"/>
                  <a:gd name="connsiteX219" fmla="*/ 509612 w 1037297"/>
                  <a:gd name="connsiteY219" fmla="*/ 171184 h 839878"/>
                  <a:gd name="connsiteX220" fmla="*/ 508314 w 1037297"/>
                  <a:gd name="connsiteY220" fmla="*/ 73485 h 839878"/>
                  <a:gd name="connsiteX221" fmla="*/ 454116 w 1037297"/>
                  <a:gd name="connsiteY221" fmla="*/ 11248 h 839878"/>
                  <a:gd name="connsiteX222" fmla="*/ 435401 w 1037297"/>
                  <a:gd name="connsiteY222" fmla="*/ 68523 h 839878"/>
                  <a:gd name="connsiteX223" fmla="*/ 427697 w 1037297"/>
                  <a:gd name="connsiteY223" fmla="*/ 137103 h 839878"/>
                  <a:gd name="connsiteX224" fmla="*/ 420077 w 1037297"/>
                  <a:gd name="connsiteY224" fmla="*/ 169279 h 839878"/>
                  <a:gd name="connsiteX225" fmla="*/ 416267 w 1037297"/>
                  <a:gd name="connsiteY225" fmla="*/ 186424 h 839878"/>
                  <a:gd name="connsiteX226" fmla="*/ 420077 w 1037297"/>
                  <a:gd name="connsiteY226" fmla="*/ 207379 h 839878"/>
                  <a:gd name="connsiteX227" fmla="*/ 423887 w 1037297"/>
                  <a:gd name="connsiteY227" fmla="*/ 213094 h 839878"/>
                  <a:gd name="connsiteX228" fmla="*/ 427697 w 1037297"/>
                  <a:gd name="connsiteY228" fmla="*/ 224524 h 839878"/>
                  <a:gd name="connsiteX229" fmla="*/ 425792 w 1037297"/>
                  <a:gd name="connsiteY229" fmla="*/ 251194 h 839878"/>
                  <a:gd name="connsiteX230" fmla="*/ 420077 w 1037297"/>
                  <a:gd name="connsiteY230" fmla="*/ 253099 h 839878"/>
                  <a:gd name="connsiteX231" fmla="*/ 414362 w 1037297"/>
                  <a:gd name="connsiteY231" fmla="*/ 256909 h 839878"/>
                  <a:gd name="connsiteX232" fmla="*/ 423887 w 1037297"/>
                  <a:gd name="connsiteY232" fmla="*/ 253099 h 839878"/>
                  <a:gd name="connsiteX0" fmla="*/ 423887 w 1037297"/>
                  <a:gd name="connsiteY0" fmla="*/ 253099 h 839878"/>
                  <a:gd name="connsiteX1" fmla="*/ 423887 w 1037297"/>
                  <a:gd name="connsiteY1" fmla="*/ 253099 h 839878"/>
                  <a:gd name="connsiteX2" fmla="*/ 397217 w 1037297"/>
                  <a:gd name="connsiteY2" fmla="*/ 262624 h 839878"/>
                  <a:gd name="connsiteX3" fmla="*/ 389597 w 1037297"/>
                  <a:gd name="connsiteY3" fmla="*/ 264529 h 839878"/>
                  <a:gd name="connsiteX4" fmla="*/ 359117 w 1037297"/>
                  <a:gd name="connsiteY4" fmla="*/ 266434 h 839878"/>
                  <a:gd name="connsiteX5" fmla="*/ 353402 w 1037297"/>
                  <a:gd name="connsiteY5" fmla="*/ 270244 h 839878"/>
                  <a:gd name="connsiteX6" fmla="*/ 341972 w 1037297"/>
                  <a:gd name="connsiteY6" fmla="*/ 279769 h 839878"/>
                  <a:gd name="connsiteX7" fmla="*/ 330542 w 1037297"/>
                  <a:gd name="connsiteY7" fmla="*/ 283579 h 839878"/>
                  <a:gd name="connsiteX8" fmla="*/ 315302 w 1037297"/>
                  <a:gd name="connsiteY8" fmla="*/ 289294 h 839878"/>
                  <a:gd name="connsiteX9" fmla="*/ 267677 w 1037297"/>
                  <a:gd name="connsiteY9" fmla="*/ 285484 h 839878"/>
                  <a:gd name="connsiteX10" fmla="*/ 256247 w 1037297"/>
                  <a:gd name="connsiteY10" fmla="*/ 281674 h 839878"/>
                  <a:gd name="connsiteX11" fmla="*/ 244817 w 1037297"/>
                  <a:gd name="connsiteY11" fmla="*/ 277864 h 839878"/>
                  <a:gd name="connsiteX12" fmla="*/ 239102 w 1037297"/>
                  <a:gd name="connsiteY12" fmla="*/ 275959 h 839878"/>
                  <a:gd name="connsiteX13" fmla="*/ 233387 w 1037297"/>
                  <a:gd name="connsiteY13" fmla="*/ 274054 h 839878"/>
                  <a:gd name="connsiteX14" fmla="*/ 221957 w 1037297"/>
                  <a:gd name="connsiteY14" fmla="*/ 272149 h 839878"/>
                  <a:gd name="connsiteX15" fmla="*/ 216242 w 1037297"/>
                  <a:gd name="connsiteY15" fmla="*/ 270244 h 839878"/>
                  <a:gd name="connsiteX16" fmla="*/ 208622 w 1037297"/>
                  <a:gd name="connsiteY16" fmla="*/ 268339 h 839878"/>
                  <a:gd name="connsiteX17" fmla="*/ 197192 w 1037297"/>
                  <a:gd name="connsiteY17" fmla="*/ 264529 h 839878"/>
                  <a:gd name="connsiteX18" fmla="*/ 191477 w 1037297"/>
                  <a:gd name="connsiteY18" fmla="*/ 262624 h 839878"/>
                  <a:gd name="connsiteX19" fmla="*/ 183857 w 1037297"/>
                  <a:gd name="connsiteY19" fmla="*/ 260719 h 839878"/>
                  <a:gd name="connsiteX20" fmla="*/ 172427 w 1037297"/>
                  <a:gd name="connsiteY20" fmla="*/ 255004 h 839878"/>
                  <a:gd name="connsiteX21" fmla="*/ 166712 w 1037297"/>
                  <a:gd name="connsiteY21" fmla="*/ 251194 h 839878"/>
                  <a:gd name="connsiteX22" fmla="*/ 159092 w 1037297"/>
                  <a:gd name="connsiteY22" fmla="*/ 239764 h 839878"/>
                  <a:gd name="connsiteX23" fmla="*/ 147662 w 1037297"/>
                  <a:gd name="connsiteY23" fmla="*/ 235954 h 839878"/>
                  <a:gd name="connsiteX24" fmla="*/ 141947 w 1037297"/>
                  <a:gd name="connsiteY24" fmla="*/ 232144 h 839878"/>
                  <a:gd name="connsiteX25" fmla="*/ 136232 w 1037297"/>
                  <a:gd name="connsiteY25" fmla="*/ 230239 h 839878"/>
                  <a:gd name="connsiteX26" fmla="*/ 119087 w 1037297"/>
                  <a:gd name="connsiteY26" fmla="*/ 226429 h 839878"/>
                  <a:gd name="connsiteX27" fmla="*/ 113372 w 1037297"/>
                  <a:gd name="connsiteY27" fmla="*/ 220714 h 839878"/>
                  <a:gd name="connsiteX28" fmla="*/ 103847 w 1037297"/>
                  <a:gd name="connsiteY28" fmla="*/ 203569 h 839878"/>
                  <a:gd name="connsiteX29" fmla="*/ 86702 w 1037297"/>
                  <a:gd name="connsiteY29" fmla="*/ 195949 h 839878"/>
                  <a:gd name="connsiteX30" fmla="*/ 80987 w 1037297"/>
                  <a:gd name="connsiteY30" fmla="*/ 194044 h 839878"/>
                  <a:gd name="connsiteX31" fmla="*/ 61937 w 1037297"/>
                  <a:gd name="connsiteY31" fmla="*/ 197854 h 839878"/>
                  <a:gd name="connsiteX32" fmla="*/ 56222 w 1037297"/>
                  <a:gd name="connsiteY32" fmla="*/ 201664 h 839878"/>
                  <a:gd name="connsiteX33" fmla="*/ 52412 w 1037297"/>
                  <a:gd name="connsiteY33" fmla="*/ 207379 h 839878"/>
                  <a:gd name="connsiteX34" fmla="*/ 48602 w 1037297"/>
                  <a:gd name="connsiteY34" fmla="*/ 218809 h 839878"/>
                  <a:gd name="connsiteX35" fmla="*/ 52412 w 1037297"/>
                  <a:gd name="connsiteY35" fmla="*/ 256909 h 839878"/>
                  <a:gd name="connsiteX36" fmla="*/ 56222 w 1037297"/>
                  <a:gd name="connsiteY36" fmla="*/ 262624 h 839878"/>
                  <a:gd name="connsiteX37" fmla="*/ 61937 w 1037297"/>
                  <a:gd name="connsiteY37" fmla="*/ 266434 h 839878"/>
                  <a:gd name="connsiteX38" fmla="*/ 65747 w 1037297"/>
                  <a:gd name="connsiteY38" fmla="*/ 272149 h 839878"/>
                  <a:gd name="connsiteX39" fmla="*/ 82892 w 1037297"/>
                  <a:gd name="connsiteY39" fmla="*/ 281674 h 839878"/>
                  <a:gd name="connsiteX40" fmla="*/ 105752 w 1037297"/>
                  <a:gd name="connsiteY40" fmla="*/ 283579 h 839878"/>
                  <a:gd name="connsiteX41" fmla="*/ 126707 w 1037297"/>
                  <a:gd name="connsiteY41" fmla="*/ 289294 h 839878"/>
                  <a:gd name="connsiteX42" fmla="*/ 132422 w 1037297"/>
                  <a:gd name="connsiteY42" fmla="*/ 291199 h 839878"/>
                  <a:gd name="connsiteX43" fmla="*/ 138137 w 1037297"/>
                  <a:gd name="connsiteY43" fmla="*/ 296914 h 839878"/>
                  <a:gd name="connsiteX44" fmla="*/ 145757 w 1037297"/>
                  <a:gd name="connsiteY44" fmla="*/ 298819 h 839878"/>
                  <a:gd name="connsiteX45" fmla="*/ 168617 w 1037297"/>
                  <a:gd name="connsiteY45" fmla="*/ 302629 h 839878"/>
                  <a:gd name="connsiteX46" fmla="*/ 193382 w 1037297"/>
                  <a:gd name="connsiteY46" fmla="*/ 308344 h 839878"/>
                  <a:gd name="connsiteX47" fmla="*/ 210527 w 1037297"/>
                  <a:gd name="connsiteY47" fmla="*/ 314059 h 839878"/>
                  <a:gd name="connsiteX48" fmla="*/ 216242 w 1037297"/>
                  <a:gd name="connsiteY48" fmla="*/ 315964 h 839878"/>
                  <a:gd name="connsiteX49" fmla="*/ 231482 w 1037297"/>
                  <a:gd name="connsiteY49" fmla="*/ 319774 h 839878"/>
                  <a:gd name="connsiteX50" fmla="*/ 250532 w 1037297"/>
                  <a:gd name="connsiteY50" fmla="*/ 325489 h 839878"/>
                  <a:gd name="connsiteX51" fmla="*/ 256247 w 1037297"/>
                  <a:gd name="connsiteY51" fmla="*/ 329299 h 839878"/>
                  <a:gd name="connsiteX52" fmla="*/ 269582 w 1037297"/>
                  <a:gd name="connsiteY52" fmla="*/ 344539 h 839878"/>
                  <a:gd name="connsiteX53" fmla="*/ 275297 w 1037297"/>
                  <a:gd name="connsiteY53" fmla="*/ 363589 h 839878"/>
                  <a:gd name="connsiteX54" fmla="*/ 277202 w 1037297"/>
                  <a:gd name="connsiteY54" fmla="*/ 369304 h 839878"/>
                  <a:gd name="connsiteX55" fmla="*/ 279107 w 1037297"/>
                  <a:gd name="connsiteY55" fmla="*/ 375019 h 839878"/>
                  <a:gd name="connsiteX56" fmla="*/ 281012 w 1037297"/>
                  <a:gd name="connsiteY56" fmla="*/ 399784 h 839878"/>
                  <a:gd name="connsiteX57" fmla="*/ 282917 w 1037297"/>
                  <a:gd name="connsiteY57" fmla="*/ 405499 h 839878"/>
                  <a:gd name="connsiteX58" fmla="*/ 281012 w 1037297"/>
                  <a:gd name="connsiteY58" fmla="*/ 424549 h 839878"/>
                  <a:gd name="connsiteX59" fmla="*/ 279107 w 1037297"/>
                  <a:gd name="connsiteY59" fmla="*/ 434074 h 839878"/>
                  <a:gd name="connsiteX60" fmla="*/ 265772 w 1037297"/>
                  <a:gd name="connsiteY60" fmla="*/ 447409 h 839878"/>
                  <a:gd name="connsiteX61" fmla="*/ 254342 w 1037297"/>
                  <a:gd name="connsiteY61" fmla="*/ 455029 h 839878"/>
                  <a:gd name="connsiteX62" fmla="*/ 242912 w 1037297"/>
                  <a:gd name="connsiteY62" fmla="*/ 458839 h 839878"/>
                  <a:gd name="connsiteX63" fmla="*/ 128612 w 1037297"/>
                  <a:gd name="connsiteY63" fmla="*/ 458839 h 839878"/>
                  <a:gd name="connsiteX64" fmla="*/ 122897 w 1037297"/>
                  <a:gd name="connsiteY64" fmla="*/ 460744 h 839878"/>
                  <a:gd name="connsiteX65" fmla="*/ 107657 w 1037297"/>
                  <a:gd name="connsiteY65" fmla="*/ 462649 h 839878"/>
                  <a:gd name="connsiteX66" fmla="*/ 90512 w 1037297"/>
                  <a:gd name="connsiteY66" fmla="*/ 468364 h 839878"/>
                  <a:gd name="connsiteX67" fmla="*/ 84797 w 1037297"/>
                  <a:gd name="connsiteY67" fmla="*/ 470269 h 839878"/>
                  <a:gd name="connsiteX68" fmla="*/ 79082 w 1037297"/>
                  <a:gd name="connsiteY68" fmla="*/ 474079 h 839878"/>
                  <a:gd name="connsiteX69" fmla="*/ 67652 w 1037297"/>
                  <a:gd name="connsiteY69" fmla="*/ 475984 h 839878"/>
                  <a:gd name="connsiteX70" fmla="*/ 29552 w 1037297"/>
                  <a:gd name="connsiteY70" fmla="*/ 477889 h 839878"/>
                  <a:gd name="connsiteX71" fmla="*/ 18122 w 1037297"/>
                  <a:gd name="connsiteY71" fmla="*/ 483604 h 839878"/>
                  <a:gd name="connsiteX72" fmla="*/ 8597 w 1037297"/>
                  <a:gd name="connsiteY72" fmla="*/ 493129 h 839878"/>
                  <a:gd name="connsiteX73" fmla="*/ 6692 w 1037297"/>
                  <a:gd name="connsiteY73" fmla="*/ 498844 h 839878"/>
                  <a:gd name="connsiteX74" fmla="*/ 2882 w 1037297"/>
                  <a:gd name="connsiteY74" fmla="*/ 504559 h 839878"/>
                  <a:gd name="connsiteX75" fmla="*/ 14312 w 1037297"/>
                  <a:gd name="connsiteY75" fmla="*/ 540754 h 839878"/>
                  <a:gd name="connsiteX76" fmla="*/ 147662 w 1037297"/>
                  <a:gd name="connsiteY76" fmla="*/ 540754 h 839878"/>
                  <a:gd name="connsiteX77" fmla="*/ 155282 w 1037297"/>
                  <a:gd name="connsiteY77" fmla="*/ 538849 h 839878"/>
                  <a:gd name="connsiteX78" fmla="*/ 305777 w 1037297"/>
                  <a:gd name="connsiteY78" fmla="*/ 533134 h 839878"/>
                  <a:gd name="connsiteX79" fmla="*/ 321017 w 1037297"/>
                  <a:gd name="connsiteY79" fmla="*/ 540754 h 839878"/>
                  <a:gd name="connsiteX80" fmla="*/ 332447 w 1037297"/>
                  <a:gd name="connsiteY80" fmla="*/ 546469 h 839878"/>
                  <a:gd name="connsiteX81" fmla="*/ 336257 w 1037297"/>
                  <a:gd name="connsiteY81" fmla="*/ 552184 h 839878"/>
                  <a:gd name="connsiteX82" fmla="*/ 341972 w 1037297"/>
                  <a:gd name="connsiteY82" fmla="*/ 554089 h 839878"/>
                  <a:gd name="connsiteX83" fmla="*/ 353402 w 1037297"/>
                  <a:gd name="connsiteY83" fmla="*/ 561709 h 839878"/>
                  <a:gd name="connsiteX84" fmla="*/ 359117 w 1037297"/>
                  <a:gd name="connsiteY84" fmla="*/ 565519 h 839878"/>
                  <a:gd name="connsiteX85" fmla="*/ 362927 w 1037297"/>
                  <a:gd name="connsiteY85" fmla="*/ 571234 h 839878"/>
                  <a:gd name="connsiteX86" fmla="*/ 368642 w 1037297"/>
                  <a:gd name="connsiteY86" fmla="*/ 582664 h 839878"/>
                  <a:gd name="connsiteX87" fmla="*/ 364832 w 1037297"/>
                  <a:gd name="connsiteY87" fmla="*/ 609334 h 839878"/>
                  <a:gd name="connsiteX88" fmla="*/ 361022 w 1037297"/>
                  <a:gd name="connsiteY88" fmla="*/ 615049 h 839878"/>
                  <a:gd name="connsiteX89" fmla="*/ 359117 w 1037297"/>
                  <a:gd name="connsiteY89" fmla="*/ 620764 h 839878"/>
                  <a:gd name="connsiteX90" fmla="*/ 355307 w 1037297"/>
                  <a:gd name="connsiteY90" fmla="*/ 626479 h 839878"/>
                  <a:gd name="connsiteX91" fmla="*/ 353402 w 1037297"/>
                  <a:gd name="connsiteY91" fmla="*/ 632194 h 839878"/>
                  <a:gd name="connsiteX92" fmla="*/ 349592 w 1037297"/>
                  <a:gd name="connsiteY92" fmla="*/ 637909 h 839878"/>
                  <a:gd name="connsiteX93" fmla="*/ 332447 w 1037297"/>
                  <a:gd name="connsiteY93" fmla="*/ 704584 h 839878"/>
                  <a:gd name="connsiteX94" fmla="*/ 330542 w 1037297"/>
                  <a:gd name="connsiteY94" fmla="*/ 756019 h 839878"/>
                  <a:gd name="connsiteX95" fmla="*/ 332447 w 1037297"/>
                  <a:gd name="connsiteY95" fmla="*/ 780784 h 839878"/>
                  <a:gd name="connsiteX96" fmla="*/ 334352 w 1037297"/>
                  <a:gd name="connsiteY96" fmla="*/ 786499 h 839878"/>
                  <a:gd name="connsiteX97" fmla="*/ 338162 w 1037297"/>
                  <a:gd name="connsiteY97" fmla="*/ 790309 h 839878"/>
                  <a:gd name="connsiteX98" fmla="*/ 366737 w 1037297"/>
                  <a:gd name="connsiteY98" fmla="*/ 836029 h 839878"/>
                  <a:gd name="connsiteX99" fmla="*/ 389597 w 1037297"/>
                  <a:gd name="connsiteY99" fmla="*/ 837934 h 839878"/>
                  <a:gd name="connsiteX100" fmla="*/ 395312 w 1037297"/>
                  <a:gd name="connsiteY100" fmla="*/ 832219 h 839878"/>
                  <a:gd name="connsiteX101" fmla="*/ 397217 w 1037297"/>
                  <a:gd name="connsiteY101" fmla="*/ 820789 h 839878"/>
                  <a:gd name="connsiteX102" fmla="*/ 399122 w 1037297"/>
                  <a:gd name="connsiteY102" fmla="*/ 815074 h 839878"/>
                  <a:gd name="connsiteX103" fmla="*/ 401027 w 1037297"/>
                  <a:gd name="connsiteY103" fmla="*/ 797929 h 839878"/>
                  <a:gd name="connsiteX104" fmla="*/ 402932 w 1037297"/>
                  <a:gd name="connsiteY104" fmla="*/ 784594 h 839878"/>
                  <a:gd name="connsiteX105" fmla="*/ 406742 w 1037297"/>
                  <a:gd name="connsiteY105" fmla="*/ 727444 h 839878"/>
                  <a:gd name="connsiteX106" fmla="*/ 412457 w 1037297"/>
                  <a:gd name="connsiteY106" fmla="*/ 716014 h 839878"/>
                  <a:gd name="connsiteX107" fmla="*/ 416267 w 1037297"/>
                  <a:gd name="connsiteY107" fmla="*/ 702679 h 839878"/>
                  <a:gd name="connsiteX108" fmla="*/ 418172 w 1037297"/>
                  <a:gd name="connsiteY108" fmla="*/ 696964 h 839878"/>
                  <a:gd name="connsiteX109" fmla="*/ 420077 w 1037297"/>
                  <a:gd name="connsiteY109" fmla="*/ 683629 h 839878"/>
                  <a:gd name="connsiteX110" fmla="*/ 423887 w 1037297"/>
                  <a:gd name="connsiteY110" fmla="*/ 672199 h 839878"/>
                  <a:gd name="connsiteX111" fmla="*/ 429602 w 1037297"/>
                  <a:gd name="connsiteY111" fmla="*/ 658864 h 839878"/>
                  <a:gd name="connsiteX112" fmla="*/ 439127 w 1037297"/>
                  <a:gd name="connsiteY112" fmla="*/ 647434 h 839878"/>
                  <a:gd name="connsiteX113" fmla="*/ 452462 w 1037297"/>
                  <a:gd name="connsiteY113" fmla="*/ 632194 h 839878"/>
                  <a:gd name="connsiteX114" fmla="*/ 460082 w 1037297"/>
                  <a:gd name="connsiteY114" fmla="*/ 620764 h 839878"/>
                  <a:gd name="connsiteX115" fmla="*/ 463892 w 1037297"/>
                  <a:gd name="connsiteY115" fmla="*/ 609334 h 839878"/>
                  <a:gd name="connsiteX116" fmla="*/ 467702 w 1037297"/>
                  <a:gd name="connsiteY116" fmla="*/ 594094 h 839878"/>
                  <a:gd name="connsiteX117" fmla="*/ 469607 w 1037297"/>
                  <a:gd name="connsiteY117" fmla="*/ 588379 h 839878"/>
                  <a:gd name="connsiteX118" fmla="*/ 509612 w 1037297"/>
                  <a:gd name="connsiteY118" fmla="*/ 582664 h 839878"/>
                  <a:gd name="connsiteX119" fmla="*/ 538187 w 1037297"/>
                  <a:gd name="connsiteY119" fmla="*/ 573139 h 839878"/>
                  <a:gd name="connsiteX120" fmla="*/ 543902 w 1037297"/>
                  <a:gd name="connsiteY120" fmla="*/ 571234 h 839878"/>
                  <a:gd name="connsiteX121" fmla="*/ 549617 w 1037297"/>
                  <a:gd name="connsiteY121" fmla="*/ 569329 h 839878"/>
                  <a:gd name="connsiteX122" fmla="*/ 557237 w 1037297"/>
                  <a:gd name="connsiteY122" fmla="*/ 567424 h 839878"/>
                  <a:gd name="connsiteX123" fmla="*/ 576287 w 1037297"/>
                  <a:gd name="connsiteY123" fmla="*/ 559804 h 839878"/>
                  <a:gd name="connsiteX124" fmla="*/ 587717 w 1037297"/>
                  <a:gd name="connsiteY124" fmla="*/ 555994 h 839878"/>
                  <a:gd name="connsiteX125" fmla="*/ 722972 w 1037297"/>
                  <a:gd name="connsiteY125" fmla="*/ 639814 h 839878"/>
                  <a:gd name="connsiteX126" fmla="*/ 736307 w 1037297"/>
                  <a:gd name="connsiteY126" fmla="*/ 649339 h 839878"/>
                  <a:gd name="connsiteX127" fmla="*/ 745832 w 1037297"/>
                  <a:gd name="connsiteY127" fmla="*/ 651244 h 839878"/>
                  <a:gd name="connsiteX128" fmla="*/ 751547 w 1037297"/>
                  <a:gd name="connsiteY128" fmla="*/ 653149 h 839878"/>
                  <a:gd name="connsiteX129" fmla="*/ 780122 w 1037297"/>
                  <a:gd name="connsiteY129" fmla="*/ 656959 h 839878"/>
                  <a:gd name="connsiteX130" fmla="*/ 791552 w 1037297"/>
                  <a:gd name="connsiteY130" fmla="*/ 651244 h 839878"/>
                  <a:gd name="connsiteX131" fmla="*/ 797267 w 1037297"/>
                  <a:gd name="connsiteY131" fmla="*/ 649339 h 839878"/>
                  <a:gd name="connsiteX132" fmla="*/ 804887 w 1037297"/>
                  <a:gd name="connsiteY132" fmla="*/ 632194 h 839878"/>
                  <a:gd name="connsiteX133" fmla="*/ 802982 w 1037297"/>
                  <a:gd name="connsiteY133" fmla="*/ 607429 h 839878"/>
                  <a:gd name="connsiteX134" fmla="*/ 801077 w 1037297"/>
                  <a:gd name="connsiteY134" fmla="*/ 601714 h 839878"/>
                  <a:gd name="connsiteX135" fmla="*/ 799172 w 1037297"/>
                  <a:gd name="connsiteY135" fmla="*/ 594094 h 839878"/>
                  <a:gd name="connsiteX136" fmla="*/ 785837 w 1037297"/>
                  <a:gd name="connsiteY136" fmla="*/ 576949 h 839878"/>
                  <a:gd name="connsiteX137" fmla="*/ 776312 w 1037297"/>
                  <a:gd name="connsiteY137" fmla="*/ 571234 h 839878"/>
                  <a:gd name="connsiteX138" fmla="*/ 650582 w 1037297"/>
                  <a:gd name="connsiteY138" fmla="*/ 479794 h 839878"/>
                  <a:gd name="connsiteX139" fmla="*/ 646772 w 1037297"/>
                  <a:gd name="connsiteY139" fmla="*/ 462649 h 839878"/>
                  <a:gd name="connsiteX140" fmla="*/ 648677 w 1037297"/>
                  <a:gd name="connsiteY140" fmla="*/ 455029 h 839878"/>
                  <a:gd name="connsiteX141" fmla="*/ 652487 w 1037297"/>
                  <a:gd name="connsiteY141" fmla="*/ 437884 h 839878"/>
                  <a:gd name="connsiteX142" fmla="*/ 656297 w 1037297"/>
                  <a:gd name="connsiteY142" fmla="*/ 432169 h 839878"/>
                  <a:gd name="connsiteX143" fmla="*/ 658202 w 1037297"/>
                  <a:gd name="connsiteY143" fmla="*/ 426454 h 839878"/>
                  <a:gd name="connsiteX144" fmla="*/ 663917 w 1037297"/>
                  <a:gd name="connsiteY144" fmla="*/ 424549 h 839878"/>
                  <a:gd name="connsiteX145" fmla="*/ 673442 w 1037297"/>
                  <a:gd name="connsiteY145" fmla="*/ 413119 h 839878"/>
                  <a:gd name="connsiteX146" fmla="*/ 726782 w 1037297"/>
                  <a:gd name="connsiteY146" fmla="*/ 405499 h 839878"/>
                  <a:gd name="connsiteX147" fmla="*/ 844892 w 1037297"/>
                  <a:gd name="connsiteY147" fmla="*/ 407404 h 839878"/>
                  <a:gd name="connsiteX148" fmla="*/ 873467 w 1037297"/>
                  <a:gd name="connsiteY148" fmla="*/ 409309 h 839878"/>
                  <a:gd name="connsiteX149" fmla="*/ 902042 w 1037297"/>
                  <a:gd name="connsiteY149" fmla="*/ 415024 h 839878"/>
                  <a:gd name="connsiteX150" fmla="*/ 924902 w 1037297"/>
                  <a:gd name="connsiteY150" fmla="*/ 418834 h 839878"/>
                  <a:gd name="connsiteX151" fmla="*/ 953477 w 1037297"/>
                  <a:gd name="connsiteY151" fmla="*/ 424549 h 839878"/>
                  <a:gd name="connsiteX152" fmla="*/ 959192 w 1037297"/>
                  <a:gd name="connsiteY152" fmla="*/ 424549 h 839878"/>
                  <a:gd name="connsiteX153" fmla="*/ 1004912 w 1037297"/>
                  <a:gd name="connsiteY153" fmla="*/ 422644 h 839878"/>
                  <a:gd name="connsiteX154" fmla="*/ 1033487 w 1037297"/>
                  <a:gd name="connsiteY154" fmla="*/ 415024 h 839878"/>
                  <a:gd name="connsiteX155" fmla="*/ 1037297 w 1037297"/>
                  <a:gd name="connsiteY155" fmla="*/ 409309 h 839878"/>
                  <a:gd name="connsiteX156" fmla="*/ 1035392 w 1037297"/>
                  <a:gd name="connsiteY156" fmla="*/ 390259 h 839878"/>
                  <a:gd name="connsiteX157" fmla="*/ 1029677 w 1037297"/>
                  <a:gd name="connsiteY157" fmla="*/ 386449 h 839878"/>
                  <a:gd name="connsiteX158" fmla="*/ 1014437 w 1037297"/>
                  <a:gd name="connsiteY158" fmla="*/ 384544 h 839878"/>
                  <a:gd name="connsiteX159" fmla="*/ 1008722 w 1037297"/>
                  <a:gd name="connsiteY159" fmla="*/ 382639 h 839878"/>
                  <a:gd name="connsiteX160" fmla="*/ 1001102 w 1037297"/>
                  <a:gd name="connsiteY160" fmla="*/ 380734 h 839878"/>
                  <a:gd name="connsiteX161" fmla="*/ 989672 w 1037297"/>
                  <a:gd name="connsiteY161" fmla="*/ 373114 h 839878"/>
                  <a:gd name="connsiteX162" fmla="*/ 978242 w 1037297"/>
                  <a:gd name="connsiteY162" fmla="*/ 369304 h 839878"/>
                  <a:gd name="connsiteX163" fmla="*/ 972527 w 1037297"/>
                  <a:gd name="connsiteY163" fmla="*/ 367399 h 839878"/>
                  <a:gd name="connsiteX164" fmla="*/ 964907 w 1037297"/>
                  <a:gd name="connsiteY164" fmla="*/ 365494 h 839878"/>
                  <a:gd name="connsiteX165" fmla="*/ 959192 w 1037297"/>
                  <a:gd name="connsiteY165" fmla="*/ 363589 h 839878"/>
                  <a:gd name="connsiteX166" fmla="*/ 938237 w 1037297"/>
                  <a:gd name="connsiteY166" fmla="*/ 357874 h 839878"/>
                  <a:gd name="connsiteX167" fmla="*/ 932522 w 1037297"/>
                  <a:gd name="connsiteY167" fmla="*/ 355969 h 839878"/>
                  <a:gd name="connsiteX168" fmla="*/ 827747 w 1037297"/>
                  <a:gd name="connsiteY168" fmla="*/ 357874 h 839878"/>
                  <a:gd name="connsiteX169" fmla="*/ 822032 w 1037297"/>
                  <a:gd name="connsiteY169" fmla="*/ 359779 h 839878"/>
                  <a:gd name="connsiteX170" fmla="*/ 732497 w 1037297"/>
                  <a:gd name="connsiteY170" fmla="*/ 361684 h 839878"/>
                  <a:gd name="connsiteX171" fmla="*/ 719162 w 1037297"/>
                  <a:gd name="connsiteY171" fmla="*/ 365494 h 839878"/>
                  <a:gd name="connsiteX172" fmla="*/ 698207 w 1037297"/>
                  <a:gd name="connsiteY172" fmla="*/ 367399 h 839878"/>
                  <a:gd name="connsiteX173" fmla="*/ 671537 w 1037297"/>
                  <a:gd name="connsiteY173" fmla="*/ 369304 h 839878"/>
                  <a:gd name="connsiteX174" fmla="*/ 671537 w 1037297"/>
                  <a:gd name="connsiteY174" fmla="*/ 369304 h 839878"/>
                  <a:gd name="connsiteX175" fmla="*/ 648677 w 1037297"/>
                  <a:gd name="connsiteY175" fmla="*/ 373114 h 839878"/>
                  <a:gd name="connsiteX176" fmla="*/ 644867 w 1037297"/>
                  <a:gd name="connsiteY176" fmla="*/ 361684 h 839878"/>
                  <a:gd name="connsiteX177" fmla="*/ 642962 w 1037297"/>
                  <a:gd name="connsiteY177" fmla="*/ 355969 h 839878"/>
                  <a:gd name="connsiteX178" fmla="*/ 644867 w 1037297"/>
                  <a:gd name="connsiteY178" fmla="*/ 338824 h 839878"/>
                  <a:gd name="connsiteX179" fmla="*/ 646772 w 1037297"/>
                  <a:gd name="connsiteY179" fmla="*/ 333109 h 839878"/>
                  <a:gd name="connsiteX180" fmla="*/ 663917 w 1037297"/>
                  <a:gd name="connsiteY180" fmla="*/ 323584 h 839878"/>
                  <a:gd name="connsiteX181" fmla="*/ 675347 w 1037297"/>
                  <a:gd name="connsiteY181" fmla="*/ 315964 h 839878"/>
                  <a:gd name="connsiteX182" fmla="*/ 677252 w 1037297"/>
                  <a:gd name="connsiteY182" fmla="*/ 310249 h 839878"/>
                  <a:gd name="connsiteX183" fmla="*/ 682967 w 1037297"/>
                  <a:gd name="connsiteY183" fmla="*/ 308344 h 839878"/>
                  <a:gd name="connsiteX184" fmla="*/ 688682 w 1037297"/>
                  <a:gd name="connsiteY184" fmla="*/ 304534 h 839878"/>
                  <a:gd name="connsiteX185" fmla="*/ 698207 w 1037297"/>
                  <a:gd name="connsiteY185" fmla="*/ 295009 h 839878"/>
                  <a:gd name="connsiteX186" fmla="*/ 707732 w 1037297"/>
                  <a:gd name="connsiteY186" fmla="*/ 283579 h 839878"/>
                  <a:gd name="connsiteX187" fmla="*/ 719162 w 1037297"/>
                  <a:gd name="connsiteY187" fmla="*/ 275959 h 839878"/>
                  <a:gd name="connsiteX188" fmla="*/ 734402 w 1037297"/>
                  <a:gd name="connsiteY188" fmla="*/ 262624 h 839878"/>
                  <a:gd name="connsiteX189" fmla="*/ 743927 w 1037297"/>
                  <a:gd name="connsiteY189" fmla="*/ 251194 h 839878"/>
                  <a:gd name="connsiteX190" fmla="*/ 755357 w 1037297"/>
                  <a:gd name="connsiteY190" fmla="*/ 241669 h 839878"/>
                  <a:gd name="connsiteX191" fmla="*/ 761072 w 1037297"/>
                  <a:gd name="connsiteY191" fmla="*/ 230239 h 839878"/>
                  <a:gd name="connsiteX192" fmla="*/ 762977 w 1037297"/>
                  <a:gd name="connsiteY192" fmla="*/ 224524 h 839878"/>
                  <a:gd name="connsiteX193" fmla="*/ 768692 w 1037297"/>
                  <a:gd name="connsiteY193" fmla="*/ 213094 h 839878"/>
                  <a:gd name="connsiteX194" fmla="*/ 766787 w 1037297"/>
                  <a:gd name="connsiteY194" fmla="*/ 197854 h 839878"/>
                  <a:gd name="connsiteX195" fmla="*/ 761072 w 1037297"/>
                  <a:gd name="connsiteY195" fmla="*/ 195949 h 839878"/>
                  <a:gd name="connsiteX196" fmla="*/ 740117 w 1037297"/>
                  <a:gd name="connsiteY196" fmla="*/ 197854 h 839878"/>
                  <a:gd name="connsiteX197" fmla="*/ 734402 w 1037297"/>
                  <a:gd name="connsiteY197" fmla="*/ 201664 h 839878"/>
                  <a:gd name="connsiteX198" fmla="*/ 722972 w 1037297"/>
                  <a:gd name="connsiteY198" fmla="*/ 205474 h 839878"/>
                  <a:gd name="connsiteX199" fmla="*/ 719162 w 1037297"/>
                  <a:gd name="connsiteY199" fmla="*/ 211189 h 839878"/>
                  <a:gd name="connsiteX200" fmla="*/ 713447 w 1037297"/>
                  <a:gd name="connsiteY200" fmla="*/ 213094 h 839878"/>
                  <a:gd name="connsiteX201" fmla="*/ 707732 w 1037297"/>
                  <a:gd name="connsiteY201" fmla="*/ 216904 h 839878"/>
                  <a:gd name="connsiteX202" fmla="*/ 702017 w 1037297"/>
                  <a:gd name="connsiteY202" fmla="*/ 222619 h 839878"/>
                  <a:gd name="connsiteX203" fmla="*/ 694397 w 1037297"/>
                  <a:gd name="connsiteY203" fmla="*/ 226429 h 839878"/>
                  <a:gd name="connsiteX204" fmla="*/ 652487 w 1037297"/>
                  <a:gd name="connsiteY204" fmla="*/ 255004 h 839878"/>
                  <a:gd name="connsiteX205" fmla="*/ 639152 w 1037297"/>
                  <a:gd name="connsiteY205" fmla="*/ 266434 h 839878"/>
                  <a:gd name="connsiteX206" fmla="*/ 629627 w 1037297"/>
                  <a:gd name="connsiteY206" fmla="*/ 283579 h 839878"/>
                  <a:gd name="connsiteX207" fmla="*/ 604862 w 1037297"/>
                  <a:gd name="connsiteY207" fmla="*/ 289294 h 839878"/>
                  <a:gd name="connsiteX208" fmla="*/ 591527 w 1037297"/>
                  <a:gd name="connsiteY208" fmla="*/ 293104 h 839878"/>
                  <a:gd name="connsiteX209" fmla="*/ 576287 w 1037297"/>
                  <a:gd name="connsiteY209" fmla="*/ 291199 h 839878"/>
                  <a:gd name="connsiteX210" fmla="*/ 564857 w 1037297"/>
                  <a:gd name="connsiteY210" fmla="*/ 287389 h 839878"/>
                  <a:gd name="connsiteX211" fmla="*/ 553427 w 1037297"/>
                  <a:gd name="connsiteY211" fmla="*/ 283579 h 839878"/>
                  <a:gd name="connsiteX212" fmla="*/ 541997 w 1037297"/>
                  <a:gd name="connsiteY212" fmla="*/ 279769 h 839878"/>
                  <a:gd name="connsiteX213" fmla="*/ 536282 w 1037297"/>
                  <a:gd name="connsiteY213" fmla="*/ 277864 h 839878"/>
                  <a:gd name="connsiteX214" fmla="*/ 530567 w 1037297"/>
                  <a:gd name="connsiteY214" fmla="*/ 274054 h 839878"/>
                  <a:gd name="connsiteX215" fmla="*/ 519137 w 1037297"/>
                  <a:gd name="connsiteY215" fmla="*/ 268339 h 839878"/>
                  <a:gd name="connsiteX216" fmla="*/ 511517 w 1037297"/>
                  <a:gd name="connsiteY216" fmla="*/ 256909 h 839878"/>
                  <a:gd name="connsiteX217" fmla="*/ 507707 w 1037297"/>
                  <a:gd name="connsiteY217" fmla="*/ 235954 h 839878"/>
                  <a:gd name="connsiteX218" fmla="*/ 509612 w 1037297"/>
                  <a:gd name="connsiteY218" fmla="*/ 171184 h 839878"/>
                  <a:gd name="connsiteX219" fmla="*/ 508314 w 1037297"/>
                  <a:gd name="connsiteY219" fmla="*/ 73485 h 839878"/>
                  <a:gd name="connsiteX220" fmla="*/ 454116 w 1037297"/>
                  <a:gd name="connsiteY220" fmla="*/ 11248 h 839878"/>
                  <a:gd name="connsiteX221" fmla="*/ 435401 w 1037297"/>
                  <a:gd name="connsiteY221" fmla="*/ 68523 h 839878"/>
                  <a:gd name="connsiteX222" fmla="*/ 427697 w 1037297"/>
                  <a:gd name="connsiteY222" fmla="*/ 137103 h 839878"/>
                  <a:gd name="connsiteX223" fmla="*/ 420077 w 1037297"/>
                  <a:gd name="connsiteY223" fmla="*/ 169279 h 839878"/>
                  <a:gd name="connsiteX224" fmla="*/ 416267 w 1037297"/>
                  <a:gd name="connsiteY224" fmla="*/ 186424 h 839878"/>
                  <a:gd name="connsiteX225" fmla="*/ 420077 w 1037297"/>
                  <a:gd name="connsiteY225" fmla="*/ 207379 h 839878"/>
                  <a:gd name="connsiteX226" fmla="*/ 423887 w 1037297"/>
                  <a:gd name="connsiteY226" fmla="*/ 213094 h 839878"/>
                  <a:gd name="connsiteX227" fmla="*/ 427697 w 1037297"/>
                  <a:gd name="connsiteY227" fmla="*/ 224524 h 839878"/>
                  <a:gd name="connsiteX228" fmla="*/ 425792 w 1037297"/>
                  <a:gd name="connsiteY228" fmla="*/ 251194 h 839878"/>
                  <a:gd name="connsiteX229" fmla="*/ 420077 w 1037297"/>
                  <a:gd name="connsiteY229" fmla="*/ 253099 h 839878"/>
                  <a:gd name="connsiteX230" fmla="*/ 414362 w 1037297"/>
                  <a:gd name="connsiteY230" fmla="*/ 256909 h 839878"/>
                  <a:gd name="connsiteX231" fmla="*/ 423887 w 1037297"/>
                  <a:gd name="connsiteY231" fmla="*/ 253099 h 839878"/>
                  <a:gd name="connsiteX0" fmla="*/ 423887 w 1037297"/>
                  <a:gd name="connsiteY0" fmla="*/ 253099 h 839878"/>
                  <a:gd name="connsiteX1" fmla="*/ 423887 w 1037297"/>
                  <a:gd name="connsiteY1" fmla="*/ 253099 h 839878"/>
                  <a:gd name="connsiteX2" fmla="*/ 397217 w 1037297"/>
                  <a:gd name="connsiteY2" fmla="*/ 262624 h 839878"/>
                  <a:gd name="connsiteX3" fmla="*/ 389597 w 1037297"/>
                  <a:gd name="connsiteY3" fmla="*/ 264529 h 839878"/>
                  <a:gd name="connsiteX4" fmla="*/ 359117 w 1037297"/>
                  <a:gd name="connsiteY4" fmla="*/ 266434 h 839878"/>
                  <a:gd name="connsiteX5" fmla="*/ 353402 w 1037297"/>
                  <a:gd name="connsiteY5" fmla="*/ 270244 h 839878"/>
                  <a:gd name="connsiteX6" fmla="*/ 341972 w 1037297"/>
                  <a:gd name="connsiteY6" fmla="*/ 279769 h 839878"/>
                  <a:gd name="connsiteX7" fmla="*/ 330542 w 1037297"/>
                  <a:gd name="connsiteY7" fmla="*/ 283579 h 839878"/>
                  <a:gd name="connsiteX8" fmla="*/ 315302 w 1037297"/>
                  <a:gd name="connsiteY8" fmla="*/ 289294 h 839878"/>
                  <a:gd name="connsiteX9" fmla="*/ 267677 w 1037297"/>
                  <a:gd name="connsiteY9" fmla="*/ 285484 h 839878"/>
                  <a:gd name="connsiteX10" fmla="*/ 256247 w 1037297"/>
                  <a:gd name="connsiteY10" fmla="*/ 281674 h 839878"/>
                  <a:gd name="connsiteX11" fmla="*/ 244817 w 1037297"/>
                  <a:gd name="connsiteY11" fmla="*/ 277864 h 839878"/>
                  <a:gd name="connsiteX12" fmla="*/ 239102 w 1037297"/>
                  <a:gd name="connsiteY12" fmla="*/ 275959 h 839878"/>
                  <a:gd name="connsiteX13" fmla="*/ 233387 w 1037297"/>
                  <a:gd name="connsiteY13" fmla="*/ 274054 h 839878"/>
                  <a:gd name="connsiteX14" fmla="*/ 221957 w 1037297"/>
                  <a:gd name="connsiteY14" fmla="*/ 272149 h 839878"/>
                  <a:gd name="connsiteX15" fmla="*/ 216242 w 1037297"/>
                  <a:gd name="connsiteY15" fmla="*/ 270244 h 839878"/>
                  <a:gd name="connsiteX16" fmla="*/ 208622 w 1037297"/>
                  <a:gd name="connsiteY16" fmla="*/ 268339 h 839878"/>
                  <a:gd name="connsiteX17" fmla="*/ 197192 w 1037297"/>
                  <a:gd name="connsiteY17" fmla="*/ 264529 h 839878"/>
                  <a:gd name="connsiteX18" fmla="*/ 191477 w 1037297"/>
                  <a:gd name="connsiteY18" fmla="*/ 262624 h 839878"/>
                  <a:gd name="connsiteX19" fmla="*/ 183857 w 1037297"/>
                  <a:gd name="connsiteY19" fmla="*/ 260719 h 839878"/>
                  <a:gd name="connsiteX20" fmla="*/ 172427 w 1037297"/>
                  <a:gd name="connsiteY20" fmla="*/ 255004 h 839878"/>
                  <a:gd name="connsiteX21" fmla="*/ 166712 w 1037297"/>
                  <a:gd name="connsiteY21" fmla="*/ 251194 h 839878"/>
                  <a:gd name="connsiteX22" fmla="*/ 159092 w 1037297"/>
                  <a:gd name="connsiteY22" fmla="*/ 239764 h 839878"/>
                  <a:gd name="connsiteX23" fmla="*/ 147662 w 1037297"/>
                  <a:gd name="connsiteY23" fmla="*/ 235954 h 839878"/>
                  <a:gd name="connsiteX24" fmla="*/ 141947 w 1037297"/>
                  <a:gd name="connsiteY24" fmla="*/ 232144 h 839878"/>
                  <a:gd name="connsiteX25" fmla="*/ 136232 w 1037297"/>
                  <a:gd name="connsiteY25" fmla="*/ 230239 h 839878"/>
                  <a:gd name="connsiteX26" fmla="*/ 119087 w 1037297"/>
                  <a:gd name="connsiteY26" fmla="*/ 226429 h 839878"/>
                  <a:gd name="connsiteX27" fmla="*/ 113372 w 1037297"/>
                  <a:gd name="connsiteY27" fmla="*/ 220714 h 839878"/>
                  <a:gd name="connsiteX28" fmla="*/ 103847 w 1037297"/>
                  <a:gd name="connsiteY28" fmla="*/ 203569 h 839878"/>
                  <a:gd name="connsiteX29" fmla="*/ 86702 w 1037297"/>
                  <a:gd name="connsiteY29" fmla="*/ 195949 h 839878"/>
                  <a:gd name="connsiteX30" fmla="*/ 80987 w 1037297"/>
                  <a:gd name="connsiteY30" fmla="*/ 194044 h 839878"/>
                  <a:gd name="connsiteX31" fmla="*/ 61937 w 1037297"/>
                  <a:gd name="connsiteY31" fmla="*/ 197854 h 839878"/>
                  <a:gd name="connsiteX32" fmla="*/ 56222 w 1037297"/>
                  <a:gd name="connsiteY32" fmla="*/ 201664 h 839878"/>
                  <a:gd name="connsiteX33" fmla="*/ 52412 w 1037297"/>
                  <a:gd name="connsiteY33" fmla="*/ 207379 h 839878"/>
                  <a:gd name="connsiteX34" fmla="*/ 48602 w 1037297"/>
                  <a:gd name="connsiteY34" fmla="*/ 218809 h 839878"/>
                  <a:gd name="connsiteX35" fmla="*/ 52412 w 1037297"/>
                  <a:gd name="connsiteY35" fmla="*/ 256909 h 839878"/>
                  <a:gd name="connsiteX36" fmla="*/ 56222 w 1037297"/>
                  <a:gd name="connsiteY36" fmla="*/ 262624 h 839878"/>
                  <a:gd name="connsiteX37" fmla="*/ 61937 w 1037297"/>
                  <a:gd name="connsiteY37" fmla="*/ 266434 h 839878"/>
                  <a:gd name="connsiteX38" fmla="*/ 65747 w 1037297"/>
                  <a:gd name="connsiteY38" fmla="*/ 272149 h 839878"/>
                  <a:gd name="connsiteX39" fmla="*/ 82892 w 1037297"/>
                  <a:gd name="connsiteY39" fmla="*/ 281674 h 839878"/>
                  <a:gd name="connsiteX40" fmla="*/ 105752 w 1037297"/>
                  <a:gd name="connsiteY40" fmla="*/ 283579 h 839878"/>
                  <a:gd name="connsiteX41" fmla="*/ 126707 w 1037297"/>
                  <a:gd name="connsiteY41" fmla="*/ 289294 h 839878"/>
                  <a:gd name="connsiteX42" fmla="*/ 132422 w 1037297"/>
                  <a:gd name="connsiteY42" fmla="*/ 291199 h 839878"/>
                  <a:gd name="connsiteX43" fmla="*/ 138137 w 1037297"/>
                  <a:gd name="connsiteY43" fmla="*/ 296914 h 839878"/>
                  <a:gd name="connsiteX44" fmla="*/ 145757 w 1037297"/>
                  <a:gd name="connsiteY44" fmla="*/ 298819 h 839878"/>
                  <a:gd name="connsiteX45" fmla="*/ 168617 w 1037297"/>
                  <a:gd name="connsiteY45" fmla="*/ 302629 h 839878"/>
                  <a:gd name="connsiteX46" fmla="*/ 193382 w 1037297"/>
                  <a:gd name="connsiteY46" fmla="*/ 308344 h 839878"/>
                  <a:gd name="connsiteX47" fmla="*/ 210527 w 1037297"/>
                  <a:gd name="connsiteY47" fmla="*/ 314059 h 839878"/>
                  <a:gd name="connsiteX48" fmla="*/ 216242 w 1037297"/>
                  <a:gd name="connsiteY48" fmla="*/ 315964 h 839878"/>
                  <a:gd name="connsiteX49" fmla="*/ 231482 w 1037297"/>
                  <a:gd name="connsiteY49" fmla="*/ 319774 h 839878"/>
                  <a:gd name="connsiteX50" fmla="*/ 250532 w 1037297"/>
                  <a:gd name="connsiteY50" fmla="*/ 325489 h 839878"/>
                  <a:gd name="connsiteX51" fmla="*/ 256247 w 1037297"/>
                  <a:gd name="connsiteY51" fmla="*/ 329299 h 839878"/>
                  <a:gd name="connsiteX52" fmla="*/ 269582 w 1037297"/>
                  <a:gd name="connsiteY52" fmla="*/ 344539 h 839878"/>
                  <a:gd name="connsiteX53" fmla="*/ 275297 w 1037297"/>
                  <a:gd name="connsiteY53" fmla="*/ 363589 h 839878"/>
                  <a:gd name="connsiteX54" fmla="*/ 277202 w 1037297"/>
                  <a:gd name="connsiteY54" fmla="*/ 369304 h 839878"/>
                  <a:gd name="connsiteX55" fmla="*/ 279107 w 1037297"/>
                  <a:gd name="connsiteY55" fmla="*/ 375019 h 839878"/>
                  <a:gd name="connsiteX56" fmla="*/ 281012 w 1037297"/>
                  <a:gd name="connsiteY56" fmla="*/ 399784 h 839878"/>
                  <a:gd name="connsiteX57" fmla="*/ 282917 w 1037297"/>
                  <a:gd name="connsiteY57" fmla="*/ 405499 h 839878"/>
                  <a:gd name="connsiteX58" fmla="*/ 281012 w 1037297"/>
                  <a:gd name="connsiteY58" fmla="*/ 424549 h 839878"/>
                  <a:gd name="connsiteX59" fmla="*/ 279107 w 1037297"/>
                  <a:gd name="connsiteY59" fmla="*/ 434074 h 839878"/>
                  <a:gd name="connsiteX60" fmla="*/ 265772 w 1037297"/>
                  <a:gd name="connsiteY60" fmla="*/ 447409 h 839878"/>
                  <a:gd name="connsiteX61" fmla="*/ 254342 w 1037297"/>
                  <a:gd name="connsiteY61" fmla="*/ 455029 h 839878"/>
                  <a:gd name="connsiteX62" fmla="*/ 242912 w 1037297"/>
                  <a:gd name="connsiteY62" fmla="*/ 458839 h 839878"/>
                  <a:gd name="connsiteX63" fmla="*/ 128612 w 1037297"/>
                  <a:gd name="connsiteY63" fmla="*/ 458839 h 839878"/>
                  <a:gd name="connsiteX64" fmla="*/ 122897 w 1037297"/>
                  <a:gd name="connsiteY64" fmla="*/ 460744 h 839878"/>
                  <a:gd name="connsiteX65" fmla="*/ 107657 w 1037297"/>
                  <a:gd name="connsiteY65" fmla="*/ 462649 h 839878"/>
                  <a:gd name="connsiteX66" fmla="*/ 90512 w 1037297"/>
                  <a:gd name="connsiteY66" fmla="*/ 468364 h 839878"/>
                  <a:gd name="connsiteX67" fmla="*/ 84797 w 1037297"/>
                  <a:gd name="connsiteY67" fmla="*/ 470269 h 839878"/>
                  <a:gd name="connsiteX68" fmla="*/ 79082 w 1037297"/>
                  <a:gd name="connsiteY68" fmla="*/ 474079 h 839878"/>
                  <a:gd name="connsiteX69" fmla="*/ 67652 w 1037297"/>
                  <a:gd name="connsiteY69" fmla="*/ 475984 h 839878"/>
                  <a:gd name="connsiteX70" fmla="*/ 29552 w 1037297"/>
                  <a:gd name="connsiteY70" fmla="*/ 477889 h 839878"/>
                  <a:gd name="connsiteX71" fmla="*/ 18122 w 1037297"/>
                  <a:gd name="connsiteY71" fmla="*/ 483604 h 839878"/>
                  <a:gd name="connsiteX72" fmla="*/ 8597 w 1037297"/>
                  <a:gd name="connsiteY72" fmla="*/ 493129 h 839878"/>
                  <a:gd name="connsiteX73" fmla="*/ 6692 w 1037297"/>
                  <a:gd name="connsiteY73" fmla="*/ 498844 h 839878"/>
                  <a:gd name="connsiteX74" fmla="*/ 2882 w 1037297"/>
                  <a:gd name="connsiteY74" fmla="*/ 504559 h 839878"/>
                  <a:gd name="connsiteX75" fmla="*/ 14312 w 1037297"/>
                  <a:gd name="connsiteY75" fmla="*/ 540754 h 839878"/>
                  <a:gd name="connsiteX76" fmla="*/ 147662 w 1037297"/>
                  <a:gd name="connsiteY76" fmla="*/ 540754 h 839878"/>
                  <a:gd name="connsiteX77" fmla="*/ 155282 w 1037297"/>
                  <a:gd name="connsiteY77" fmla="*/ 538849 h 839878"/>
                  <a:gd name="connsiteX78" fmla="*/ 305777 w 1037297"/>
                  <a:gd name="connsiteY78" fmla="*/ 533134 h 839878"/>
                  <a:gd name="connsiteX79" fmla="*/ 321017 w 1037297"/>
                  <a:gd name="connsiteY79" fmla="*/ 540754 h 839878"/>
                  <a:gd name="connsiteX80" fmla="*/ 332447 w 1037297"/>
                  <a:gd name="connsiteY80" fmla="*/ 546469 h 839878"/>
                  <a:gd name="connsiteX81" fmla="*/ 336257 w 1037297"/>
                  <a:gd name="connsiteY81" fmla="*/ 552184 h 839878"/>
                  <a:gd name="connsiteX82" fmla="*/ 341972 w 1037297"/>
                  <a:gd name="connsiteY82" fmla="*/ 554089 h 839878"/>
                  <a:gd name="connsiteX83" fmla="*/ 353402 w 1037297"/>
                  <a:gd name="connsiteY83" fmla="*/ 561709 h 839878"/>
                  <a:gd name="connsiteX84" fmla="*/ 359117 w 1037297"/>
                  <a:gd name="connsiteY84" fmla="*/ 565519 h 839878"/>
                  <a:gd name="connsiteX85" fmla="*/ 362927 w 1037297"/>
                  <a:gd name="connsiteY85" fmla="*/ 571234 h 839878"/>
                  <a:gd name="connsiteX86" fmla="*/ 368642 w 1037297"/>
                  <a:gd name="connsiteY86" fmla="*/ 582664 h 839878"/>
                  <a:gd name="connsiteX87" fmla="*/ 364832 w 1037297"/>
                  <a:gd name="connsiteY87" fmla="*/ 609334 h 839878"/>
                  <a:gd name="connsiteX88" fmla="*/ 361022 w 1037297"/>
                  <a:gd name="connsiteY88" fmla="*/ 615049 h 839878"/>
                  <a:gd name="connsiteX89" fmla="*/ 359117 w 1037297"/>
                  <a:gd name="connsiteY89" fmla="*/ 620764 h 839878"/>
                  <a:gd name="connsiteX90" fmla="*/ 355307 w 1037297"/>
                  <a:gd name="connsiteY90" fmla="*/ 626479 h 839878"/>
                  <a:gd name="connsiteX91" fmla="*/ 353402 w 1037297"/>
                  <a:gd name="connsiteY91" fmla="*/ 632194 h 839878"/>
                  <a:gd name="connsiteX92" fmla="*/ 349592 w 1037297"/>
                  <a:gd name="connsiteY92" fmla="*/ 637909 h 839878"/>
                  <a:gd name="connsiteX93" fmla="*/ 332447 w 1037297"/>
                  <a:gd name="connsiteY93" fmla="*/ 704584 h 839878"/>
                  <a:gd name="connsiteX94" fmla="*/ 330542 w 1037297"/>
                  <a:gd name="connsiteY94" fmla="*/ 756019 h 839878"/>
                  <a:gd name="connsiteX95" fmla="*/ 332447 w 1037297"/>
                  <a:gd name="connsiteY95" fmla="*/ 780784 h 839878"/>
                  <a:gd name="connsiteX96" fmla="*/ 334352 w 1037297"/>
                  <a:gd name="connsiteY96" fmla="*/ 786499 h 839878"/>
                  <a:gd name="connsiteX97" fmla="*/ 338162 w 1037297"/>
                  <a:gd name="connsiteY97" fmla="*/ 790309 h 839878"/>
                  <a:gd name="connsiteX98" fmla="*/ 366737 w 1037297"/>
                  <a:gd name="connsiteY98" fmla="*/ 836029 h 839878"/>
                  <a:gd name="connsiteX99" fmla="*/ 389597 w 1037297"/>
                  <a:gd name="connsiteY99" fmla="*/ 837934 h 839878"/>
                  <a:gd name="connsiteX100" fmla="*/ 395312 w 1037297"/>
                  <a:gd name="connsiteY100" fmla="*/ 832219 h 839878"/>
                  <a:gd name="connsiteX101" fmla="*/ 397217 w 1037297"/>
                  <a:gd name="connsiteY101" fmla="*/ 820789 h 839878"/>
                  <a:gd name="connsiteX102" fmla="*/ 399122 w 1037297"/>
                  <a:gd name="connsiteY102" fmla="*/ 815074 h 839878"/>
                  <a:gd name="connsiteX103" fmla="*/ 401027 w 1037297"/>
                  <a:gd name="connsiteY103" fmla="*/ 797929 h 839878"/>
                  <a:gd name="connsiteX104" fmla="*/ 402932 w 1037297"/>
                  <a:gd name="connsiteY104" fmla="*/ 784594 h 839878"/>
                  <a:gd name="connsiteX105" fmla="*/ 406742 w 1037297"/>
                  <a:gd name="connsiteY105" fmla="*/ 727444 h 839878"/>
                  <a:gd name="connsiteX106" fmla="*/ 412457 w 1037297"/>
                  <a:gd name="connsiteY106" fmla="*/ 716014 h 839878"/>
                  <a:gd name="connsiteX107" fmla="*/ 416267 w 1037297"/>
                  <a:gd name="connsiteY107" fmla="*/ 702679 h 839878"/>
                  <a:gd name="connsiteX108" fmla="*/ 418172 w 1037297"/>
                  <a:gd name="connsiteY108" fmla="*/ 696964 h 839878"/>
                  <a:gd name="connsiteX109" fmla="*/ 420077 w 1037297"/>
                  <a:gd name="connsiteY109" fmla="*/ 683629 h 839878"/>
                  <a:gd name="connsiteX110" fmla="*/ 423887 w 1037297"/>
                  <a:gd name="connsiteY110" fmla="*/ 672199 h 839878"/>
                  <a:gd name="connsiteX111" fmla="*/ 429602 w 1037297"/>
                  <a:gd name="connsiteY111" fmla="*/ 658864 h 839878"/>
                  <a:gd name="connsiteX112" fmla="*/ 439127 w 1037297"/>
                  <a:gd name="connsiteY112" fmla="*/ 647434 h 839878"/>
                  <a:gd name="connsiteX113" fmla="*/ 452462 w 1037297"/>
                  <a:gd name="connsiteY113" fmla="*/ 632194 h 839878"/>
                  <a:gd name="connsiteX114" fmla="*/ 460082 w 1037297"/>
                  <a:gd name="connsiteY114" fmla="*/ 620764 h 839878"/>
                  <a:gd name="connsiteX115" fmla="*/ 463892 w 1037297"/>
                  <a:gd name="connsiteY115" fmla="*/ 609334 h 839878"/>
                  <a:gd name="connsiteX116" fmla="*/ 467702 w 1037297"/>
                  <a:gd name="connsiteY116" fmla="*/ 594094 h 839878"/>
                  <a:gd name="connsiteX117" fmla="*/ 469607 w 1037297"/>
                  <a:gd name="connsiteY117" fmla="*/ 588379 h 839878"/>
                  <a:gd name="connsiteX118" fmla="*/ 509612 w 1037297"/>
                  <a:gd name="connsiteY118" fmla="*/ 582664 h 839878"/>
                  <a:gd name="connsiteX119" fmla="*/ 538187 w 1037297"/>
                  <a:gd name="connsiteY119" fmla="*/ 573139 h 839878"/>
                  <a:gd name="connsiteX120" fmla="*/ 543902 w 1037297"/>
                  <a:gd name="connsiteY120" fmla="*/ 571234 h 839878"/>
                  <a:gd name="connsiteX121" fmla="*/ 549617 w 1037297"/>
                  <a:gd name="connsiteY121" fmla="*/ 569329 h 839878"/>
                  <a:gd name="connsiteX122" fmla="*/ 557237 w 1037297"/>
                  <a:gd name="connsiteY122" fmla="*/ 567424 h 839878"/>
                  <a:gd name="connsiteX123" fmla="*/ 576287 w 1037297"/>
                  <a:gd name="connsiteY123" fmla="*/ 559804 h 839878"/>
                  <a:gd name="connsiteX124" fmla="*/ 587717 w 1037297"/>
                  <a:gd name="connsiteY124" fmla="*/ 555994 h 839878"/>
                  <a:gd name="connsiteX125" fmla="*/ 722972 w 1037297"/>
                  <a:gd name="connsiteY125" fmla="*/ 639814 h 839878"/>
                  <a:gd name="connsiteX126" fmla="*/ 736307 w 1037297"/>
                  <a:gd name="connsiteY126" fmla="*/ 649339 h 839878"/>
                  <a:gd name="connsiteX127" fmla="*/ 745832 w 1037297"/>
                  <a:gd name="connsiteY127" fmla="*/ 651244 h 839878"/>
                  <a:gd name="connsiteX128" fmla="*/ 780122 w 1037297"/>
                  <a:gd name="connsiteY128" fmla="*/ 656959 h 839878"/>
                  <a:gd name="connsiteX129" fmla="*/ 791552 w 1037297"/>
                  <a:gd name="connsiteY129" fmla="*/ 651244 h 839878"/>
                  <a:gd name="connsiteX130" fmla="*/ 797267 w 1037297"/>
                  <a:gd name="connsiteY130" fmla="*/ 649339 h 839878"/>
                  <a:gd name="connsiteX131" fmla="*/ 804887 w 1037297"/>
                  <a:gd name="connsiteY131" fmla="*/ 632194 h 839878"/>
                  <a:gd name="connsiteX132" fmla="*/ 802982 w 1037297"/>
                  <a:gd name="connsiteY132" fmla="*/ 607429 h 839878"/>
                  <a:gd name="connsiteX133" fmla="*/ 801077 w 1037297"/>
                  <a:gd name="connsiteY133" fmla="*/ 601714 h 839878"/>
                  <a:gd name="connsiteX134" fmla="*/ 799172 w 1037297"/>
                  <a:gd name="connsiteY134" fmla="*/ 594094 h 839878"/>
                  <a:gd name="connsiteX135" fmla="*/ 785837 w 1037297"/>
                  <a:gd name="connsiteY135" fmla="*/ 576949 h 839878"/>
                  <a:gd name="connsiteX136" fmla="*/ 776312 w 1037297"/>
                  <a:gd name="connsiteY136" fmla="*/ 571234 h 839878"/>
                  <a:gd name="connsiteX137" fmla="*/ 650582 w 1037297"/>
                  <a:gd name="connsiteY137" fmla="*/ 479794 h 839878"/>
                  <a:gd name="connsiteX138" fmla="*/ 646772 w 1037297"/>
                  <a:gd name="connsiteY138" fmla="*/ 462649 h 839878"/>
                  <a:gd name="connsiteX139" fmla="*/ 648677 w 1037297"/>
                  <a:gd name="connsiteY139" fmla="*/ 455029 h 839878"/>
                  <a:gd name="connsiteX140" fmla="*/ 652487 w 1037297"/>
                  <a:gd name="connsiteY140" fmla="*/ 437884 h 839878"/>
                  <a:gd name="connsiteX141" fmla="*/ 656297 w 1037297"/>
                  <a:gd name="connsiteY141" fmla="*/ 432169 h 839878"/>
                  <a:gd name="connsiteX142" fmla="*/ 658202 w 1037297"/>
                  <a:gd name="connsiteY142" fmla="*/ 426454 h 839878"/>
                  <a:gd name="connsiteX143" fmla="*/ 663917 w 1037297"/>
                  <a:gd name="connsiteY143" fmla="*/ 424549 h 839878"/>
                  <a:gd name="connsiteX144" fmla="*/ 673442 w 1037297"/>
                  <a:gd name="connsiteY144" fmla="*/ 413119 h 839878"/>
                  <a:gd name="connsiteX145" fmla="*/ 726782 w 1037297"/>
                  <a:gd name="connsiteY145" fmla="*/ 405499 h 839878"/>
                  <a:gd name="connsiteX146" fmla="*/ 844892 w 1037297"/>
                  <a:gd name="connsiteY146" fmla="*/ 407404 h 839878"/>
                  <a:gd name="connsiteX147" fmla="*/ 873467 w 1037297"/>
                  <a:gd name="connsiteY147" fmla="*/ 409309 h 839878"/>
                  <a:gd name="connsiteX148" fmla="*/ 902042 w 1037297"/>
                  <a:gd name="connsiteY148" fmla="*/ 415024 h 839878"/>
                  <a:gd name="connsiteX149" fmla="*/ 924902 w 1037297"/>
                  <a:gd name="connsiteY149" fmla="*/ 418834 h 839878"/>
                  <a:gd name="connsiteX150" fmla="*/ 953477 w 1037297"/>
                  <a:gd name="connsiteY150" fmla="*/ 424549 h 839878"/>
                  <a:gd name="connsiteX151" fmla="*/ 959192 w 1037297"/>
                  <a:gd name="connsiteY151" fmla="*/ 424549 h 839878"/>
                  <a:gd name="connsiteX152" fmla="*/ 1004912 w 1037297"/>
                  <a:gd name="connsiteY152" fmla="*/ 422644 h 839878"/>
                  <a:gd name="connsiteX153" fmla="*/ 1033487 w 1037297"/>
                  <a:gd name="connsiteY153" fmla="*/ 415024 h 839878"/>
                  <a:gd name="connsiteX154" fmla="*/ 1037297 w 1037297"/>
                  <a:gd name="connsiteY154" fmla="*/ 409309 h 839878"/>
                  <a:gd name="connsiteX155" fmla="*/ 1035392 w 1037297"/>
                  <a:gd name="connsiteY155" fmla="*/ 390259 h 839878"/>
                  <a:gd name="connsiteX156" fmla="*/ 1029677 w 1037297"/>
                  <a:gd name="connsiteY156" fmla="*/ 386449 h 839878"/>
                  <a:gd name="connsiteX157" fmla="*/ 1014437 w 1037297"/>
                  <a:gd name="connsiteY157" fmla="*/ 384544 h 839878"/>
                  <a:gd name="connsiteX158" fmla="*/ 1008722 w 1037297"/>
                  <a:gd name="connsiteY158" fmla="*/ 382639 h 839878"/>
                  <a:gd name="connsiteX159" fmla="*/ 1001102 w 1037297"/>
                  <a:gd name="connsiteY159" fmla="*/ 380734 h 839878"/>
                  <a:gd name="connsiteX160" fmla="*/ 989672 w 1037297"/>
                  <a:gd name="connsiteY160" fmla="*/ 373114 h 839878"/>
                  <a:gd name="connsiteX161" fmla="*/ 978242 w 1037297"/>
                  <a:gd name="connsiteY161" fmla="*/ 369304 h 839878"/>
                  <a:gd name="connsiteX162" fmla="*/ 972527 w 1037297"/>
                  <a:gd name="connsiteY162" fmla="*/ 367399 h 839878"/>
                  <a:gd name="connsiteX163" fmla="*/ 964907 w 1037297"/>
                  <a:gd name="connsiteY163" fmla="*/ 365494 h 839878"/>
                  <a:gd name="connsiteX164" fmla="*/ 959192 w 1037297"/>
                  <a:gd name="connsiteY164" fmla="*/ 363589 h 839878"/>
                  <a:gd name="connsiteX165" fmla="*/ 938237 w 1037297"/>
                  <a:gd name="connsiteY165" fmla="*/ 357874 h 839878"/>
                  <a:gd name="connsiteX166" fmla="*/ 932522 w 1037297"/>
                  <a:gd name="connsiteY166" fmla="*/ 355969 h 839878"/>
                  <a:gd name="connsiteX167" fmla="*/ 827747 w 1037297"/>
                  <a:gd name="connsiteY167" fmla="*/ 357874 h 839878"/>
                  <a:gd name="connsiteX168" fmla="*/ 822032 w 1037297"/>
                  <a:gd name="connsiteY168" fmla="*/ 359779 h 839878"/>
                  <a:gd name="connsiteX169" fmla="*/ 732497 w 1037297"/>
                  <a:gd name="connsiteY169" fmla="*/ 361684 h 839878"/>
                  <a:gd name="connsiteX170" fmla="*/ 719162 w 1037297"/>
                  <a:gd name="connsiteY170" fmla="*/ 365494 h 839878"/>
                  <a:gd name="connsiteX171" fmla="*/ 698207 w 1037297"/>
                  <a:gd name="connsiteY171" fmla="*/ 367399 h 839878"/>
                  <a:gd name="connsiteX172" fmla="*/ 671537 w 1037297"/>
                  <a:gd name="connsiteY172" fmla="*/ 369304 h 839878"/>
                  <a:gd name="connsiteX173" fmla="*/ 671537 w 1037297"/>
                  <a:gd name="connsiteY173" fmla="*/ 369304 h 839878"/>
                  <a:gd name="connsiteX174" fmla="*/ 648677 w 1037297"/>
                  <a:gd name="connsiteY174" fmla="*/ 373114 h 839878"/>
                  <a:gd name="connsiteX175" fmla="*/ 644867 w 1037297"/>
                  <a:gd name="connsiteY175" fmla="*/ 361684 h 839878"/>
                  <a:gd name="connsiteX176" fmla="*/ 642962 w 1037297"/>
                  <a:gd name="connsiteY176" fmla="*/ 355969 h 839878"/>
                  <a:gd name="connsiteX177" fmla="*/ 644867 w 1037297"/>
                  <a:gd name="connsiteY177" fmla="*/ 338824 h 839878"/>
                  <a:gd name="connsiteX178" fmla="*/ 646772 w 1037297"/>
                  <a:gd name="connsiteY178" fmla="*/ 333109 h 839878"/>
                  <a:gd name="connsiteX179" fmla="*/ 663917 w 1037297"/>
                  <a:gd name="connsiteY179" fmla="*/ 323584 h 839878"/>
                  <a:gd name="connsiteX180" fmla="*/ 675347 w 1037297"/>
                  <a:gd name="connsiteY180" fmla="*/ 315964 h 839878"/>
                  <a:gd name="connsiteX181" fmla="*/ 677252 w 1037297"/>
                  <a:gd name="connsiteY181" fmla="*/ 310249 h 839878"/>
                  <a:gd name="connsiteX182" fmla="*/ 682967 w 1037297"/>
                  <a:gd name="connsiteY182" fmla="*/ 308344 h 839878"/>
                  <a:gd name="connsiteX183" fmla="*/ 688682 w 1037297"/>
                  <a:gd name="connsiteY183" fmla="*/ 304534 h 839878"/>
                  <a:gd name="connsiteX184" fmla="*/ 698207 w 1037297"/>
                  <a:gd name="connsiteY184" fmla="*/ 295009 h 839878"/>
                  <a:gd name="connsiteX185" fmla="*/ 707732 w 1037297"/>
                  <a:gd name="connsiteY185" fmla="*/ 283579 h 839878"/>
                  <a:gd name="connsiteX186" fmla="*/ 719162 w 1037297"/>
                  <a:gd name="connsiteY186" fmla="*/ 275959 h 839878"/>
                  <a:gd name="connsiteX187" fmla="*/ 734402 w 1037297"/>
                  <a:gd name="connsiteY187" fmla="*/ 262624 h 839878"/>
                  <a:gd name="connsiteX188" fmla="*/ 743927 w 1037297"/>
                  <a:gd name="connsiteY188" fmla="*/ 251194 h 839878"/>
                  <a:gd name="connsiteX189" fmla="*/ 755357 w 1037297"/>
                  <a:gd name="connsiteY189" fmla="*/ 241669 h 839878"/>
                  <a:gd name="connsiteX190" fmla="*/ 761072 w 1037297"/>
                  <a:gd name="connsiteY190" fmla="*/ 230239 h 839878"/>
                  <a:gd name="connsiteX191" fmla="*/ 762977 w 1037297"/>
                  <a:gd name="connsiteY191" fmla="*/ 224524 h 839878"/>
                  <a:gd name="connsiteX192" fmla="*/ 768692 w 1037297"/>
                  <a:gd name="connsiteY192" fmla="*/ 213094 h 839878"/>
                  <a:gd name="connsiteX193" fmla="*/ 766787 w 1037297"/>
                  <a:gd name="connsiteY193" fmla="*/ 197854 h 839878"/>
                  <a:gd name="connsiteX194" fmla="*/ 761072 w 1037297"/>
                  <a:gd name="connsiteY194" fmla="*/ 195949 h 839878"/>
                  <a:gd name="connsiteX195" fmla="*/ 740117 w 1037297"/>
                  <a:gd name="connsiteY195" fmla="*/ 197854 h 839878"/>
                  <a:gd name="connsiteX196" fmla="*/ 734402 w 1037297"/>
                  <a:gd name="connsiteY196" fmla="*/ 201664 h 839878"/>
                  <a:gd name="connsiteX197" fmla="*/ 722972 w 1037297"/>
                  <a:gd name="connsiteY197" fmla="*/ 205474 h 839878"/>
                  <a:gd name="connsiteX198" fmla="*/ 719162 w 1037297"/>
                  <a:gd name="connsiteY198" fmla="*/ 211189 h 839878"/>
                  <a:gd name="connsiteX199" fmla="*/ 713447 w 1037297"/>
                  <a:gd name="connsiteY199" fmla="*/ 213094 h 839878"/>
                  <a:gd name="connsiteX200" fmla="*/ 707732 w 1037297"/>
                  <a:gd name="connsiteY200" fmla="*/ 216904 h 839878"/>
                  <a:gd name="connsiteX201" fmla="*/ 702017 w 1037297"/>
                  <a:gd name="connsiteY201" fmla="*/ 222619 h 839878"/>
                  <a:gd name="connsiteX202" fmla="*/ 694397 w 1037297"/>
                  <a:gd name="connsiteY202" fmla="*/ 226429 h 839878"/>
                  <a:gd name="connsiteX203" fmla="*/ 652487 w 1037297"/>
                  <a:gd name="connsiteY203" fmla="*/ 255004 h 839878"/>
                  <a:gd name="connsiteX204" fmla="*/ 639152 w 1037297"/>
                  <a:gd name="connsiteY204" fmla="*/ 266434 h 839878"/>
                  <a:gd name="connsiteX205" fmla="*/ 629627 w 1037297"/>
                  <a:gd name="connsiteY205" fmla="*/ 283579 h 839878"/>
                  <a:gd name="connsiteX206" fmla="*/ 604862 w 1037297"/>
                  <a:gd name="connsiteY206" fmla="*/ 289294 h 839878"/>
                  <a:gd name="connsiteX207" fmla="*/ 591527 w 1037297"/>
                  <a:gd name="connsiteY207" fmla="*/ 293104 h 839878"/>
                  <a:gd name="connsiteX208" fmla="*/ 576287 w 1037297"/>
                  <a:gd name="connsiteY208" fmla="*/ 291199 h 839878"/>
                  <a:gd name="connsiteX209" fmla="*/ 564857 w 1037297"/>
                  <a:gd name="connsiteY209" fmla="*/ 287389 h 839878"/>
                  <a:gd name="connsiteX210" fmla="*/ 553427 w 1037297"/>
                  <a:gd name="connsiteY210" fmla="*/ 283579 h 839878"/>
                  <a:gd name="connsiteX211" fmla="*/ 541997 w 1037297"/>
                  <a:gd name="connsiteY211" fmla="*/ 279769 h 839878"/>
                  <a:gd name="connsiteX212" fmla="*/ 536282 w 1037297"/>
                  <a:gd name="connsiteY212" fmla="*/ 277864 h 839878"/>
                  <a:gd name="connsiteX213" fmla="*/ 530567 w 1037297"/>
                  <a:gd name="connsiteY213" fmla="*/ 274054 h 839878"/>
                  <a:gd name="connsiteX214" fmla="*/ 519137 w 1037297"/>
                  <a:gd name="connsiteY214" fmla="*/ 268339 h 839878"/>
                  <a:gd name="connsiteX215" fmla="*/ 511517 w 1037297"/>
                  <a:gd name="connsiteY215" fmla="*/ 256909 h 839878"/>
                  <a:gd name="connsiteX216" fmla="*/ 507707 w 1037297"/>
                  <a:gd name="connsiteY216" fmla="*/ 235954 h 839878"/>
                  <a:gd name="connsiteX217" fmla="*/ 509612 w 1037297"/>
                  <a:gd name="connsiteY217" fmla="*/ 171184 h 839878"/>
                  <a:gd name="connsiteX218" fmla="*/ 508314 w 1037297"/>
                  <a:gd name="connsiteY218" fmla="*/ 73485 h 839878"/>
                  <a:gd name="connsiteX219" fmla="*/ 454116 w 1037297"/>
                  <a:gd name="connsiteY219" fmla="*/ 11248 h 839878"/>
                  <a:gd name="connsiteX220" fmla="*/ 435401 w 1037297"/>
                  <a:gd name="connsiteY220" fmla="*/ 68523 h 839878"/>
                  <a:gd name="connsiteX221" fmla="*/ 427697 w 1037297"/>
                  <a:gd name="connsiteY221" fmla="*/ 137103 h 839878"/>
                  <a:gd name="connsiteX222" fmla="*/ 420077 w 1037297"/>
                  <a:gd name="connsiteY222" fmla="*/ 169279 h 839878"/>
                  <a:gd name="connsiteX223" fmla="*/ 416267 w 1037297"/>
                  <a:gd name="connsiteY223" fmla="*/ 186424 h 839878"/>
                  <a:gd name="connsiteX224" fmla="*/ 420077 w 1037297"/>
                  <a:gd name="connsiteY224" fmla="*/ 207379 h 839878"/>
                  <a:gd name="connsiteX225" fmla="*/ 423887 w 1037297"/>
                  <a:gd name="connsiteY225" fmla="*/ 213094 h 839878"/>
                  <a:gd name="connsiteX226" fmla="*/ 427697 w 1037297"/>
                  <a:gd name="connsiteY226" fmla="*/ 224524 h 839878"/>
                  <a:gd name="connsiteX227" fmla="*/ 425792 w 1037297"/>
                  <a:gd name="connsiteY227" fmla="*/ 251194 h 839878"/>
                  <a:gd name="connsiteX228" fmla="*/ 420077 w 1037297"/>
                  <a:gd name="connsiteY228" fmla="*/ 253099 h 839878"/>
                  <a:gd name="connsiteX229" fmla="*/ 414362 w 1037297"/>
                  <a:gd name="connsiteY229" fmla="*/ 256909 h 839878"/>
                  <a:gd name="connsiteX230" fmla="*/ 423887 w 1037297"/>
                  <a:gd name="connsiteY230" fmla="*/ 253099 h 839878"/>
                  <a:gd name="connsiteX0" fmla="*/ 423887 w 1037297"/>
                  <a:gd name="connsiteY0" fmla="*/ 253099 h 839878"/>
                  <a:gd name="connsiteX1" fmla="*/ 423887 w 1037297"/>
                  <a:gd name="connsiteY1" fmla="*/ 253099 h 839878"/>
                  <a:gd name="connsiteX2" fmla="*/ 397217 w 1037297"/>
                  <a:gd name="connsiteY2" fmla="*/ 262624 h 839878"/>
                  <a:gd name="connsiteX3" fmla="*/ 389597 w 1037297"/>
                  <a:gd name="connsiteY3" fmla="*/ 264529 h 839878"/>
                  <a:gd name="connsiteX4" fmla="*/ 359117 w 1037297"/>
                  <a:gd name="connsiteY4" fmla="*/ 266434 h 839878"/>
                  <a:gd name="connsiteX5" fmla="*/ 353402 w 1037297"/>
                  <a:gd name="connsiteY5" fmla="*/ 270244 h 839878"/>
                  <a:gd name="connsiteX6" fmla="*/ 341972 w 1037297"/>
                  <a:gd name="connsiteY6" fmla="*/ 279769 h 839878"/>
                  <a:gd name="connsiteX7" fmla="*/ 330542 w 1037297"/>
                  <a:gd name="connsiteY7" fmla="*/ 283579 h 839878"/>
                  <a:gd name="connsiteX8" fmla="*/ 315302 w 1037297"/>
                  <a:gd name="connsiteY8" fmla="*/ 289294 h 839878"/>
                  <a:gd name="connsiteX9" fmla="*/ 267677 w 1037297"/>
                  <a:gd name="connsiteY9" fmla="*/ 285484 h 839878"/>
                  <a:gd name="connsiteX10" fmla="*/ 256247 w 1037297"/>
                  <a:gd name="connsiteY10" fmla="*/ 281674 h 839878"/>
                  <a:gd name="connsiteX11" fmla="*/ 244817 w 1037297"/>
                  <a:gd name="connsiteY11" fmla="*/ 277864 h 839878"/>
                  <a:gd name="connsiteX12" fmla="*/ 239102 w 1037297"/>
                  <a:gd name="connsiteY12" fmla="*/ 275959 h 839878"/>
                  <a:gd name="connsiteX13" fmla="*/ 233387 w 1037297"/>
                  <a:gd name="connsiteY13" fmla="*/ 274054 h 839878"/>
                  <a:gd name="connsiteX14" fmla="*/ 221957 w 1037297"/>
                  <a:gd name="connsiteY14" fmla="*/ 272149 h 839878"/>
                  <a:gd name="connsiteX15" fmla="*/ 216242 w 1037297"/>
                  <a:gd name="connsiteY15" fmla="*/ 270244 h 839878"/>
                  <a:gd name="connsiteX16" fmla="*/ 208622 w 1037297"/>
                  <a:gd name="connsiteY16" fmla="*/ 268339 h 839878"/>
                  <a:gd name="connsiteX17" fmla="*/ 197192 w 1037297"/>
                  <a:gd name="connsiteY17" fmla="*/ 264529 h 839878"/>
                  <a:gd name="connsiteX18" fmla="*/ 191477 w 1037297"/>
                  <a:gd name="connsiteY18" fmla="*/ 262624 h 839878"/>
                  <a:gd name="connsiteX19" fmla="*/ 183857 w 1037297"/>
                  <a:gd name="connsiteY19" fmla="*/ 260719 h 839878"/>
                  <a:gd name="connsiteX20" fmla="*/ 172427 w 1037297"/>
                  <a:gd name="connsiteY20" fmla="*/ 255004 h 839878"/>
                  <a:gd name="connsiteX21" fmla="*/ 166712 w 1037297"/>
                  <a:gd name="connsiteY21" fmla="*/ 251194 h 839878"/>
                  <a:gd name="connsiteX22" fmla="*/ 159092 w 1037297"/>
                  <a:gd name="connsiteY22" fmla="*/ 239764 h 839878"/>
                  <a:gd name="connsiteX23" fmla="*/ 147662 w 1037297"/>
                  <a:gd name="connsiteY23" fmla="*/ 235954 h 839878"/>
                  <a:gd name="connsiteX24" fmla="*/ 141947 w 1037297"/>
                  <a:gd name="connsiteY24" fmla="*/ 232144 h 839878"/>
                  <a:gd name="connsiteX25" fmla="*/ 136232 w 1037297"/>
                  <a:gd name="connsiteY25" fmla="*/ 230239 h 839878"/>
                  <a:gd name="connsiteX26" fmla="*/ 119087 w 1037297"/>
                  <a:gd name="connsiteY26" fmla="*/ 226429 h 839878"/>
                  <a:gd name="connsiteX27" fmla="*/ 113372 w 1037297"/>
                  <a:gd name="connsiteY27" fmla="*/ 220714 h 839878"/>
                  <a:gd name="connsiteX28" fmla="*/ 103847 w 1037297"/>
                  <a:gd name="connsiteY28" fmla="*/ 203569 h 839878"/>
                  <a:gd name="connsiteX29" fmla="*/ 86702 w 1037297"/>
                  <a:gd name="connsiteY29" fmla="*/ 195949 h 839878"/>
                  <a:gd name="connsiteX30" fmla="*/ 80987 w 1037297"/>
                  <a:gd name="connsiteY30" fmla="*/ 194044 h 839878"/>
                  <a:gd name="connsiteX31" fmla="*/ 61937 w 1037297"/>
                  <a:gd name="connsiteY31" fmla="*/ 197854 h 839878"/>
                  <a:gd name="connsiteX32" fmla="*/ 56222 w 1037297"/>
                  <a:gd name="connsiteY32" fmla="*/ 201664 h 839878"/>
                  <a:gd name="connsiteX33" fmla="*/ 52412 w 1037297"/>
                  <a:gd name="connsiteY33" fmla="*/ 207379 h 839878"/>
                  <a:gd name="connsiteX34" fmla="*/ 48602 w 1037297"/>
                  <a:gd name="connsiteY34" fmla="*/ 218809 h 839878"/>
                  <a:gd name="connsiteX35" fmla="*/ 52412 w 1037297"/>
                  <a:gd name="connsiteY35" fmla="*/ 256909 h 839878"/>
                  <a:gd name="connsiteX36" fmla="*/ 56222 w 1037297"/>
                  <a:gd name="connsiteY36" fmla="*/ 262624 h 839878"/>
                  <a:gd name="connsiteX37" fmla="*/ 61937 w 1037297"/>
                  <a:gd name="connsiteY37" fmla="*/ 266434 h 839878"/>
                  <a:gd name="connsiteX38" fmla="*/ 65747 w 1037297"/>
                  <a:gd name="connsiteY38" fmla="*/ 272149 h 839878"/>
                  <a:gd name="connsiteX39" fmla="*/ 82892 w 1037297"/>
                  <a:gd name="connsiteY39" fmla="*/ 281674 h 839878"/>
                  <a:gd name="connsiteX40" fmla="*/ 105752 w 1037297"/>
                  <a:gd name="connsiteY40" fmla="*/ 283579 h 839878"/>
                  <a:gd name="connsiteX41" fmla="*/ 126707 w 1037297"/>
                  <a:gd name="connsiteY41" fmla="*/ 289294 h 839878"/>
                  <a:gd name="connsiteX42" fmla="*/ 132422 w 1037297"/>
                  <a:gd name="connsiteY42" fmla="*/ 291199 h 839878"/>
                  <a:gd name="connsiteX43" fmla="*/ 138137 w 1037297"/>
                  <a:gd name="connsiteY43" fmla="*/ 296914 h 839878"/>
                  <a:gd name="connsiteX44" fmla="*/ 145757 w 1037297"/>
                  <a:gd name="connsiteY44" fmla="*/ 298819 h 839878"/>
                  <a:gd name="connsiteX45" fmla="*/ 168617 w 1037297"/>
                  <a:gd name="connsiteY45" fmla="*/ 302629 h 839878"/>
                  <a:gd name="connsiteX46" fmla="*/ 193382 w 1037297"/>
                  <a:gd name="connsiteY46" fmla="*/ 308344 h 839878"/>
                  <a:gd name="connsiteX47" fmla="*/ 210527 w 1037297"/>
                  <a:gd name="connsiteY47" fmla="*/ 314059 h 839878"/>
                  <a:gd name="connsiteX48" fmla="*/ 216242 w 1037297"/>
                  <a:gd name="connsiteY48" fmla="*/ 315964 h 839878"/>
                  <a:gd name="connsiteX49" fmla="*/ 231482 w 1037297"/>
                  <a:gd name="connsiteY49" fmla="*/ 319774 h 839878"/>
                  <a:gd name="connsiteX50" fmla="*/ 250532 w 1037297"/>
                  <a:gd name="connsiteY50" fmla="*/ 325489 h 839878"/>
                  <a:gd name="connsiteX51" fmla="*/ 256247 w 1037297"/>
                  <a:gd name="connsiteY51" fmla="*/ 329299 h 839878"/>
                  <a:gd name="connsiteX52" fmla="*/ 269582 w 1037297"/>
                  <a:gd name="connsiteY52" fmla="*/ 344539 h 839878"/>
                  <a:gd name="connsiteX53" fmla="*/ 275297 w 1037297"/>
                  <a:gd name="connsiteY53" fmla="*/ 363589 h 839878"/>
                  <a:gd name="connsiteX54" fmla="*/ 277202 w 1037297"/>
                  <a:gd name="connsiteY54" fmla="*/ 369304 h 839878"/>
                  <a:gd name="connsiteX55" fmla="*/ 279107 w 1037297"/>
                  <a:gd name="connsiteY55" fmla="*/ 375019 h 839878"/>
                  <a:gd name="connsiteX56" fmla="*/ 281012 w 1037297"/>
                  <a:gd name="connsiteY56" fmla="*/ 399784 h 839878"/>
                  <a:gd name="connsiteX57" fmla="*/ 282917 w 1037297"/>
                  <a:gd name="connsiteY57" fmla="*/ 405499 h 839878"/>
                  <a:gd name="connsiteX58" fmla="*/ 281012 w 1037297"/>
                  <a:gd name="connsiteY58" fmla="*/ 424549 h 839878"/>
                  <a:gd name="connsiteX59" fmla="*/ 279107 w 1037297"/>
                  <a:gd name="connsiteY59" fmla="*/ 434074 h 839878"/>
                  <a:gd name="connsiteX60" fmla="*/ 265772 w 1037297"/>
                  <a:gd name="connsiteY60" fmla="*/ 447409 h 839878"/>
                  <a:gd name="connsiteX61" fmla="*/ 254342 w 1037297"/>
                  <a:gd name="connsiteY61" fmla="*/ 455029 h 839878"/>
                  <a:gd name="connsiteX62" fmla="*/ 242912 w 1037297"/>
                  <a:gd name="connsiteY62" fmla="*/ 458839 h 839878"/>
                  <a:gd name="connsiteX63" fmla="*/ 128612 w 1037297"/>
                  <a:gd name="connsiteY63" fmla="*/ 458839 h 839878"/>
                  <a:gd name="connsiteX64" fmla="*/ 122897 w 1037297"/>
                  <a:gd name="connsiteY64" fmla="*/ 460744 h 839878"/>
                  <a:gd name="connsiteX65" fmla="*/ 107657 w 1037297"/>
                  <a:gd name="connsiteY65" fmla="*/ 462649 h 839878"/>
                  <a:gd name="connsiteX66" fmla="*/ 90512 w 1037297"/>
                  <a:gd name="connsiteY66" fmla="*/ 468364 h 839878"/>
                  <a:gd name="connsiteX67" fmla="*/ 84797 w 1037297"/>
                  <a:gd name="connsiteY67" fmla="*/ 470269 h 839878"/>
                  <a:gd name="connsiteX68" fmla="*/ 79082 w 1037297"/>
                  <a:gd name="connsiteY68" fmla="*/ 474079 h 839878"/>
                  <a:gd name="connsiteX69" fmla="*/ 67652 w 1037297"/>
                  <a:gd name="connsiteY69" fmla="*/ 475984 h 839878"/>
                  <a:gd name="connsiteX70" fmla="*/ 29552 w 1037297"/>
                  <a:gd name="connsiteY70" fmla="*/ 477889 h 839878"/>
                  <a:gd name="connsiteX71" fmla="*/ 18122 w 1037297"/>
                  <a:gd name="connsiteY71" fmla="*/ 483604 h 839878"/>
                  <a:gd name="connsiteX72" fmla="*/ 8597 w 1037297"/>
                  <a:gd name="connsiteY72" fmla="*/ 493129 h 839878"/>
                  <a:gd name="connsiteX73" fmla="*/ 6692 w 1037297"/>
                  <a:gd name="connsiteY73" fmla="*/ 498844 h 839878"/>
                  <a:gd name="connsiteX74" fmla="*/ 2882 w 1037297"/>
                  <a:gd name="connsiteY74" fmla="*/ 504559 h 839878"/>
                  <a:gd name="connsiteX75" fmla="*/ 14312 w 1037297"/>
                  <a:gd name="connsiteY75" fmla="*/ 540754 h 839878"/>
                  <a:gd name="connsiteX76" fmla="*/ 147662 w 1037297"/>
                  <a:gd name="connsiteY76" fmla="*/ 540754 h 839878"/>
                  <a:gd name="connsiteX77" fmla="*/ 155282 w 1037297"/>
                  <a:gd name="connsiteY77" fmla="*/ 538849 h 839878"/>
                  <a:gd name="connsiteX78" fmla="*/ 305777 w 1037297"/>
                  <a:gd name="connsiteY78" fmla="*/ 533134 h 839878"/>
                  <a:gd name="connsiteX79" fmla="*/ 321017 w 1037297"/>
                  <a:gd name="connsiteY79" fmla="*/ 540754 h 839878"/>
                  <a:gd name="connsiteX80" fmla="*/ 332447 w 1037297"/>
                  <a:gd name="connsiteY80" fmla="*/ 546469 h 839878"/>
                  <a:gd name="connsiteX81" fmla="*/ 336257 w 1037297"/>
                  <a:gd name="connsiteY81" fmla="*/ 552184 h 839878"/>
                  <a:gd name="connsiteX82" fmla="*/ 341972 w 1037297"/>
                  <a:gd name="connsiteY82" fmla="*/ 554089 h 839878"/>
                  <a:gd name="connsiteX83" fmla="*/ 353402 w 1037297"/>
                  <a:gd name="connsiteY83" fmla="*/ 561709 h 839878"/>
                  <a:gd name="connsiteX84" fmla="*/ 359117 w 1037297"/>
                  <a:gd name="connsiteY84" fmla="*/ 565519 h 839878"/>
                  <a:gd name="connsiteX85" fmla="*/ 362927 w 1037297"/>
                  <a:gd name="connsiteY85" fmla="*/ 571234 h 839878"/>
                  <a:gd name="connsiteX86" fmla="*/ 368642 w 1037297"/>
                  <a:gd name="connsiteY86" fmla="*/ 582664 h 839878"/>
                  <a:gd name="connsiteX87" fmla="*/ 364832 w 1037297"/>
                  <a:gd name="connsiteY87" fmla="*/ 609334 h 839878"/>
                  <a:gd name="connsiteX88" fmla="*/ 361022 w 1037297"/>
                  <a:gd name="connsiteY88" fmla="*/ 615049 h 839878"/>
                  <a:gd name="connsiteX89" fmla="*/ 359117 w 1037297"/>
                  <a:gd name="connsiteY89" fmla="*/ 620764 h 839878"/>
                  <a:gd name="connsiteX90" fmla="*/ 355307 w 1037297"/>
                  <a:gd name="connsiteY90" fmla="*/ 626479 h 839878"/>
                  <a:gd name="connsiteX91" fmla="*/ 353402 w 1037297"/>
                  <a:gd name="connsiteY91" fmla="*/ 632194 h 839878"/>
                  <a:gd name="connsiteX92" fmla="*/ 349592 w 1037297"/>
                  <a:gd name="connsiteY92" fmla="*/ 637909 h 839878"/>
                  <a:gd name="connsiteX93" fmla="*/ 332447 w 1037297"/>
                  <a:gd name="connsiteY93" fmla="*/ 704584 h 839878"/>
                  <a:gd name="connsiteX94" fmla="*/ 330542 w 1037297"/>
                  <a:gd name="connsiteY94" fmla="*/ 756019 h 839878"/>
                  <a:gd name="connsiteX95" fmla="*/ 332447 w 1037297"/>
                  <a:gd name="connsiteY95" fmla="*/ 780784 h 839878"/>
                  <a:gd name="connsiteX96" fmla="*/ 334352 w 1037297"/>
                  <a:gd name="connsiteY96" fmla="*/ 786499 h 839878"/>
                  <a:gd name="connsiteX97" fmla="*/ 338162 w 1037297"/>
                  <a:gd name="connsiteY97" fmla="*/ 790309 h 839878"/>
                  <a:gd name="connsiteX98" fmla="*/ 366737 w 1037297"/>
                  <a:gd name="connsiteY98" fmla="*/ 836029 h 839878"/>
                  <a:gd name="connsiteX99" fmla="*/ 389597 w 1037297"/>
                  <a:gd name="connsiteY99" fmla="*/ 837934 h 839878"/>
                  <a:gd name="connsiteX100" fmla="*/ 395312 w 1037297"/>
                  <a:gd name="connsiteY100" fmla="*/ 832219 h 839878"/>
                  <a:gd name="connsiteX101" fmla="*/ 397217 w 1037297"/>
                  <a:gd name="connsiteY101" fmla="*/ 820789 h 839878"/>
                  <a:gd name="connsiteX102" fmla="*/ 399122 w 1037297"/>
                  <a:gd name="connsiteY102" fmla="*/ 815074 h 839878"/>
                  <a:gd name="connsiteX103" fmla="*/ 401027 w 1037297"/>
                  <a:gd name="connsiteY103" fmla="*/ 797929 h 839878"/>
                  <a:gd name="connsiteX104" fmla="*/ 402932 w 1037297"/>
                  <a:gd name="connsiteY104" fmla="*/ 784594 h 839878"/>
                  <a:gd name="connsiteX105" fmla="*/ 406742 w 1037297"/>
                  <a:gd name="connsiteY105" fmla="*/ 727444 h 839878"/>
                  <a:gd name="connsiteX106" fmla="*/ 412457 w 1037297"/>
                  <a:gd name="connsiteY106" fmla="*/ 716014 h 839878"/>
                  <a:gd name="connsiteX107" fmla="*/ 416267 w 1037297"/>
                  <a:gd name="connsiteY107" fmla="*/ 702679 h 839878"/>
                  <a:gd name="connsiteX108" fmla="*/ 418172 w 1037297"/>
                  <a:gd name="connsiteY108" fmla="*/ 696964 h 839878"/>
                  <a:gd name="connsiteX109" fmla="*/ 420077 w 1037297"/>
                  <a:gd name="connsiteY109" fmla="*/ 683629 h 839878"/>
                  <a:gd name="connsiteX110" fmla="*/ 423887 w 1037297"/>
                  <a:gd name="connsiteY110" fmla="*/ 672199 h 839878"/>
                  <a:gd name="connsiteX111" fmla="*/ 429602 w 1037297"/>
                  <a:gd name="connsiteY111" fmla="*/ 658864 h 839878"/>
                  <a:gd name="connsiteX112" fmla="*/ 439127 w 1037297"/>
                  <a:gd name="connsiteY112" fmla="*/ 647434 h 839878"/>
                  <a:gd name="connsiteX113" fmla="*/ 452462 w 1037297"/>
                  <a:gd name="connsiteY113" fmla="*/ 632194 h 839878"/>
                  <a:gd name="connsiteX114" fmla="*/ 460082 w 1037297"/>
                  <a:gd name="connsiteY114" fmla="*/ 620764 h 839878"/>
                  <a:gd name="connsiteX115" fmla="*/ 463892 w 1037297"/>
                  <a:gd name="connsiteY115" fmla="*/ 609334 h 839878"/>
                  <a:gd name="connsiteX116" fmla="*/ 467702 w 1037297"/>
                  <a:gd name="connsiteY116" fmla="*/ 594094 h 839878"/>
                  <a:gd name="connsiteX117" fmla="*/ 469607 w 1037297"/>
                  <a:gd name="connsiteY117" fmla="*/ 588379 h 839878"/>
                  <a:gd name="connsiteX118" fmla="*/ 509612 w 1037297"/>
                  <a:gd name="connsiteY118" fmla="*/ 582664 h 839878"/>
                  <a:gd name="connsiteX119" fmla="*/ 538187 w 1037297"/>
                  <a:gd name="connsiteY119" fmla="*/ 573139 h 839878"/>
                  <a:gd name="connsiteX120" fmla="*/ 543902 w 1037297"/>
                  <a:gd name="connsiteY120" fmla="*/ 571234 h 839878"/>
                  <a:gd name="connsiteX121" fmla="*/ 549617 w 1037297"/>
                  <a:gd name="connsiteY121" fmla="*/ 569329 h 839878"/>
                  <a:gd name="connsiteX122" fmla="*/ 557237 w 1037297"/>
                  <a:gd name="connsiteY122" fmla="*/ 567424 h 839878"/>
                  <a:gd name="connsiteX123" fmla="*/ 576287 w 1037297"/>
                  <a:gd name="connsiteY123" fmla="*/ 559804 h 839878"/>
                  <a:gd name="connsiteX124" fmla="*/ 587717 w 1037297"/>
                  <a:gd name="connsiteY124" fmla="*/ 555994 h 839878"/>
                  <a:gd name="connsiteX125" fmla="*/ 722972 w 1037297"/>
                  <a:gd name="connsiteY125" fmla="*/ 639814 h 839878"/>
                  <a:gd name="connsiteX126" fmla="*/ 736307 w 1037297"/>
                  <a:gd name="connsiteY126" fmla="*/ 649339 h 839878"/>
                  <a:gd name="connsiteX127" fmla="*/ 780122 w 1037297"/>
                  <a:gd name="connsiteY127" fmla="*/ 656959 h 839878"/>
                  <a:gd name="connsiteX128" fmla="*/ 791552 w 1037297"/>
                  <a:gd name="connsiteY128" fmla="*/ 651244 h 839878"/>
                  <a:gd name="connsiteX129" fmla="*/ 797267 w 1037297"/>
                  <a:gd name="connsiteY129" fmla="*/ 649339 h 839878"/>
                  <a:gd name="connsiteX130" fmla="*/ 804887 w 1037297"/>
                  <a:gd name="connsiteY130" fmla="*/ 632194 h 839878"/>
                  <a:gd name="connsiteX131" fmla="*/ 802982 w 1037297"/>
                  <a:gd name="connsiteY131" fmla="*/ 607429 h 839878"/>
                  <a:gd name="connsiteX132" fmla="*/ 801077 w 1037297"/>
                  <a:gd name="connsiteY132" fmla="*/ 601714 h 839878"/>
                  <a:gd name="connsiteX133" fmla="*/ 799172 w 1037297"/>
                  <a:gd name="connsiteY133" fmla="*/ 594094 h 839878"/>
                  <a:gd name="connsiteX134" fmla="*/ 785837 w 1037297"/>
                  <a:gd name="connsiteY134" fmla="*/ 576949 h 839878"/>
                  <a:gd name="connsiteX135" fmla="*/ 776312 w 1037297"/>
                  <a:gd name="connsiteY135" fmla="*/ 571234 h 839878"/>
                  <a:gd name="connsiteX136" fmla="*/ 650582 w 1037297"/>
                  <a:gd name="connsiteY136" fmla="*/ 479794 h 839878"/>
                  <a:gd name="connsiteX137" fmla="*/ 646772 w 1037297"/>
                  <a:gd name="connsiteY137" fmla="*/ 462649 h 839878"/>
                  <a:gd name="connsiteX138" fmla="*/ 648677 w 1037297"/>
                  <a:gd name="connsiteY138" fmla="*/ 455029 h 839878"/>
                  <a:gd name="connsiteX139" fmla="*/ 652487 w 1037297"/>
                  <a:gd name="connsiteY139" fmla="*/ 437884 h 839878"/>
                  <a:gd name="connsiteX140" fmla="*/ 656297 w 1037297"/>
                  <a:gd name="connsiteY140" fmla="*/ 432169 h 839878"/>
                  <a:gd name="connsiteX141" fmla="*/ 658202 w 1037297"/>
                  <a:gd name="connsiteY141" fmla="*/ 426454 h 839878"/>
                  <a:gd name="connsiteX142" fmla="*/ 663917 w 1037297"/>
                  <a:gd name="connsiteY142" fmla="*/ 424549 h 839878"/>
                  <a:gd name="connsiteX143" fmla="*/ 673442 w 1037297"/>
                  <a:gd name="connsiteY143" fmla="*/ 413119 h 839878"/>
                  <a:gd name="connsiteX144" fmla="*/ 726782 w 1037297"/>
                  <a:gd name="connsiteY144" fmla="*/ 405499 h 839878"/>
                  <a:gd name="connsiteX145" fmla="*/ 844892 w 1037297"/>
                  <a:gd name="connsiteY145" fmla="*/ 407404 h 839878"/>
                  <a:gd name="connsiteX146" fmla="*/ 873467 w 1037297"/>
                  <a:gd name="connsiteY146" fmla="*/ 409309 h 839878"/>
                  <a:gd name="connsiteX147" fmla="*/ 902042 w 1037297"/>
                  <a:gd name="connsiteY147" fmla="*/ 415024 h 839878"/>
                  <a:gd name="connsiteX148" fmla="*/ 924902 w 1037297"/>
                  <a:gd name="connsiteY148" fmla="*/ 418834 h 839878"/>
                  <a:gd name="connsiteX149" fmla="*/ 953477 w 1037297"/>
                  <a:gd name="connsiteY149" fmla="*/ 424549 h 839878"/>
                  <a:gd name="connsiteX150" fmla="*/ 959192 w 1037297"/>
                  <a:gd name="connsiteY150" fmla="*/ 424549 h 839878"/>
                  <a:gd name="connsiteX151" fmla="*/ 1004912 w 1037297"/>
                  <a:gd name="connsiteY151" fmla="*/ 422644 h 839878"/>
                  <a:gd name="connsiteX152" fmla="*/ 1033487 w 1037297"/>
                  <a:gd name="connsiteY152" fmla="*/ 415024 h 839878"/>
                  <a:gd name="connsiteX153" fmla="*/ 1037297 w 1037297"/>
                  <a:gd name="connsiteY153" fmla="*/ 409309 h 839878"/>
                  <a:gd name="connsiteX154" fmla="*/ 1035392 w 1037297"/>
                  <a:gd name="connsiteY154" fmla="*/ 390259 h 839878"/>
                  <a:gd name="connsiteX155" fmla="*/ 1029677 w 1037297"/>
                  <a:gd name="connsiteY155" fmla="*/ 386449 h 839878"/>
                  <a:gd name="connsiteX156" fmla="*/ 1014437 w 1037297"/>
                  <a:gd name="connsiteY156" fmla="*/ 384544 h 839878"/>
                  <a:gd name="connsiteX157" fmla="*/ 1008722 w 1037297"/>
                  <a:gd name="connsiteY157" fmla="*/ 382639 h 839878"/>
                  <a:gd name="connsiteX158" fmla="*/ 1001102 w 1037297"/>
                  <a:gd name="connsiteY158" fmla="*/ 380734 h 839878"/>
                  <a:gd name="connsiteX159" fmla="*/ 989672 w 1037297"/>
                  <a:gd name="connsiteY159" fmla="*/ 373114 h 839878"/>
                  <a:gd name="connsiteX160" fmla="*/ 978242 w 1037297"/>
                  <a:gd name="connsiteY160" fmla="*/ 369304 h 839878"/>
                  <a:gd name="connsiteX161" fmla="*/ 972527 w 1037297"/>
                  <a:gd name="connsiteY161" fmla="*/ 367399 h 839878"/>
                  <a:gd name="connsiteX162" fmla="*/ 964907 w 1037297"/>
                  <a:gd name="connsiteY162" fmla="*/ 365494 h 839878"/>
                  <a:gd name="connsiteX163" fmla="*/ 959192 w 1037297"/>
                  <a:gd name="connsiteY163" fmla="*/ 363589 h 839878"/>
                  <a:gd name="connsiteX164" fmla="*/ 938237 w 1037297"/>
                  <a:gd name="connsiteY164" fmla="*/ 357874 h 839878"/>
                  <a:gd name="connsiteX165" fmla="*/ 932522 w 1037297"/>
                  <a:gd name="connsiteY165" fmla="*/ 355969 h 839878"/>
                  <a:gd name="connsiteX166" fmla="*/ 827747 w 1037297"/>
                  <a:gd name="connsiteY166" fmla="*/ 357874 h 839878"/>
                  <a:gd name="connsiteX167" fmla="*/ 822032 w 1037297"/>
                  <a:gd name="connsiteY167" fmla="*/ 359779 h 839878"/>
                  <a:gd name="connsiteX168" fmla="*/ 732497 w 1037297"/>
                  <a:gd name="connsiteY168" fmla="*/ 361684 h 839878"/>
                  <a:gd name="connsiteX169" fmla="*/ 719162 w 1037297"/>
                  <a:gd name="connsiteY169" fmla="*/ 365494 h 839878"/>
                  <a:gd name="connsiteX170" fmla="*/ 698207 w 1037297"/>
                  <a:gd name="connsiteY170" fmla="*/ 367399 h 839878"/>
                  <a:gd name="connsiteX171" fmla="*/ 671537 w 1037297"/>
                  <a:gd name="connsiteY171" fmla="*/ 369304 h 839878"/>
                  <a:gd name="connsiteX172" fmla="*/ 671537 w 1037297"/>
                  <a:gd name="connsiteY172" fmla="*/ 369304 h 839878"/>
                  <a:gd name="connsiteX173" fmla="*/ 648677 w 1037297"/>
                  <a:gd name="connsiteY173" fmla="*/ 373114 h 839878"/>
                  <a:gd name="connsiteX174" fmla="*/ 644867 w 1037297"/>
                  <a:gd name="connsiteY174" fmla="*/ 361684 h 839878"/>
                  <a:gd name="connsiteX175" fmla="*/ 642962 w 1037297"/>
                  <a:gd name="connsiteY175" fmla="*/ 355969 h 839878"/>
                  <a:gd name="connsiteX176" fmla="*/ 644867 w 1037297"/>
                  <a:gd name="connsiteY176" fmla="*/ 338824 h 839878"/>
                  <a:gd name="connsiteX177" fmla="*/ 646772 w 1037297"/>
                  <a:gd name="connsiteY177" fmla="*/ 333109 h 839878"/>
                  <a:gd name="connsiteX178" fmla="*/ 663917 w 1037297"/>
                  <a:gd name="connsiteY178" fmla="*/ 323584 h 839878"/>
                  <a:gd name="connsiteX179" fmla="*/ 675347 w 1037297"/>
                  <a:gd name="connsiteY179" fmla="*/ 315964 h 839878"/>
                  <a:gd name="connsiteX180" fmla="*/ 677252 w 1037297"/>
                  <a:gd name="connsiteY180" fmla="*/ 310249 h 839878"/>
                  <a:gd name="connsiteX181" fmla="*/ 682967 w 1037297"/>
                  <a:gd name="connsiteY181" fmla="*/ 308344 h 839878"/>
                  <a:gd name="connsiteX182" fmla="*/ 688682 w 1037297"/>
                  <a:gd name="connsiteY182" fmla="*/ 304534 h 839878"/>
                  <a:gd name="connsiteX183" fmla="*/ 698207 w 1037297"/>
                  <a:gd name="connsiteY183" fmla="*/ 295009 h 839878"/>
                  <a:gd name="connsiteX184" fmla="*/ 707732 w 1037297"/>
                  <a:gd name="connsiteY184" fmla="*/ 283579 h 839878"/>
                  <a:gd name="connsiteX185" fmla="*/ 719162 w 1037297"/>
                  <a:gd name="connsiteY185" fmla="*/ 275959 h 839878"/>
                  <a:gd name="connsiteX186" fmla="*/ 734402 w 1037297"/>
                  <a:gd name="connsiteY186" fmla="*/ 262624 h 839878"/>
                  <a:gd name="connsiteX187" fmla="*/ 743927 w 1037297"/>
                  <a:gd name="connsiteY187" fmla="*/ 251194 h 839878"/>
                  <a:gd name="connsiteX188" fmla="*/ 755357 w 1037297"/>
                  <a:gd name="connsiteY188" fmla="*/ 241669 h 839878"/>
                  <a:gd name="connsiteX189" fmla="*/ 761072 w 1037297"/>
                  <a:gd name="connsiteY189" fmla="*/ 230239 h 839878"/>
                  <a:gd name="connsiteX190" fmla="*/ 762977 w 1037297"/>
                  <a:gd name="connsiteY190" fmla="*/ 224524 h 839878"/>
                  <a:gd name="connsiteX191" fmla="*/ 768692 w 1037297"/>
                  <a:gd name="connsiteY191" fmla="*/ 213094 h 839878"/>
                  <a:gd name="connsiteX192" fmla="*/ 766787 w 1037297"/>
                  <a:gd name="connsiteY192" fmla="*/ 197854 h 839878"/>
                  <a:gd name="connsiteX193" fmla="*/ 761072 w 1037297"/>
                  <a:gd name="connsiteY193" fmla="*/ 195949 h 839878"/>
                  <a:gd name="connsiteX194" fmla="*/ 740117 w 1037297"/>
                  <a:gd name="connsiteY194" fmla="*/ 197854 h 839878"/>
                  <a:gd name="connsiteX195" fmla="*/ 734402 w 1037297"/>
                  <a:gd name="connsiteY195" fmla="*/ 201664 h 839878"/>
                  <a:gd name="connsiteX196" fmla="*/ 722972 w 1037297"/>
                  <a:gd name="connsiteY196" fmla="*/ 205474 h 839878"/>
                  <a:gd name="connsiteX197" fmla="*/ 719162 w 1037297"/>
                  <a:gd name="connsiteY197" fmla="*/ 211189 h 839878"/>
                  <a:gd name="connsiteX198" fmla="*/ 713447 w 1037297"/>
                  <a:gd name="connsiteY198" fmla="*/ 213094 h 839878"/>
                  <a:gd name="connsiteX199" fmla="*/ 707732 w 1037297"/>
                  <a:gd name="connsiteY199" fmla="*/ 216904 h 839878"/>
                  <a:gd name="connsiteX200" fmla="*/ 702017 w 1037297"/>
                  <a:gd name="connsiteY200" fmla="*/ 222619 h 839878"/>
                  <a:gd name="connsiteX201" fmla="*/ 694397 w 1037297"/>
                  <a:gd name="connsiteY201" fmla="*/ 226429 h 839878"/>
                  <a:gd name="connsiteX202" fmla="*/ 652487 w 1037297"/>
                  <a:gd name="connsiteY202" fmla="*/ 255004 h 839878"/>
                  <a:gd name="connsiteX203" fmla="*/ 639152 w 1037297"/>
                  <a:gd name="connsiteY203" fmla="*/ 266434 h 839878"/>
                  <a:gd name="connsiteX204" fmla="*/ 629627 w 1037297"/>
                  <a:gd name="connsiteY204" fmla="*/ 283579 h 839878"/>
                  <a:gd name="connsiteX205" fmla="*/ 604862 w 1037297"/>
                  <a:gd name="connsiteY205" fmla="*/ 289294 h 839878"/>
                  <a:gd name="connsiteX206" fmla="*/ 591527 w 1037297"/>
                  <a:gd name="connsiteY206" fmla="*/ 293104 h 839878"/>
                  <a:gd name="connsiteX207" fmla="*/ 576287 w 1037297"/>
                  <a:gd name="connsiteY207" fmla="*/ 291199 h 839878"/>
                  <a:gd name="connsiteX208" fmla="*/ 564857 w 1037297"/>
                  <a:gd name="connsiteY208" fmla="*/ 287389 h 839878"/>
                  <a:gd name="connsiteX209" fmla="*/ 553427 w 1037297"/>
                  <a:gd name="connsiteY209" fmla="*/ 283579 h 839878"/>
                  <a:gd name="connsiteX210" fmla="*/ 541997 w 1037297"/>
                  <a:gd name="connsiteY210" fmla="*/ 279769 h 839878"/>
                  <a:gd name="connsiteX211" fmla="*/ 536282 w 1037297"/>
                  <a:gd name="connsiteY211" fmla="*/ 277864 h 839878"/>
                  <a:gd name="connsiteX212" fmla="*/ 530567 w 1037297"/>
                  <a:gd name="connsiteY212" fmla="*/ 274054 h 839878"/>
                  <a:gd name="connsiteX213" fmla="*/ 519137 w 1037297"/>
                  <a:gd name="connsiteY213" fmla="*/ 268339 h 839878"/>
                  <a:gd name="connsiteX214" fmla="*/ 511517 w 1037297"/>
                  <a:gd name="connsiteY214" fmla="*/ 256909 h 839878"/>
                  <a:gd name="connsiteX215" fmla="*/ 507707 w 1037297"/>
                  <a:gd name="connsiteY215" fmla="*/ 235954 h 839878"/>
                  <a:gd name="connsiteX216" fmla="*/ 509612 w 1037297"/>
                  <a:gd name="connsiteY216" fmla="*/ 171184 h 839878"/>
                  <a:gd name="connsiteX217" fmla="*/ 508314 w 1037297"/>
                  <a:gd name="connsiteY217" fmla="*/ 73485 h 839878"/>
                  <a:gd name="connsiteX218" fmla="*/ 454116 w 1037297"/>
                  <a:gd name="connsiteY218" fmla="*/ 11248 h 839878"/>
                  <a:gd name="connsiteX219" fmla="*/ 435401 w 1037297"/>
                  <a:gd name="connsiteY219" fmla="*/ 68523 h 839878"/>
                  <a:gd name="connsiteX220" fmla="*/ 427697 w 1037297"/>
                  <a:gd name="connsiteY220" fmla="*/ 137103 h 839878"/>
                  <a:gd name="connsiteX221" fmla="*/ 420077 w 1037297"/>
                  <a:gd name="connsiteY221" fmla="*/ 169279 h 839878"/>
                  <a:gd name="connsiteX222" fmla="*/ 416267 w 1037297"/>
                  <a:gd name="connsiteY222" fmla="*/ 186424 h 839878"/>
                  <a:gd name="connsiteX223" fmla="*/ 420077 w 1037297"/>
                  <a:gd name="connsiteY223" fmla="*/ 207379 h 839878"/>
                  <a:gd name="connsiteX224" fmla="*/ 423887 w 1037297"/>
                  <a:gd name="connsiteY224" fmla="*/ 213094 h 839878"/>
                  <a:gd name="connsiteX225" fmla="*/ 427697 w 1037297"/>
                  <a:gd name="connsiteY225" fmla="*/ 224524 h 839878"/>
                  <a:gd name="connsiteX226" fmla="*/ 425792 w 1037297"/>
                  <a:gd name="connsiteY226" fmla="*/ 251194 h 839878"/>
                  <a:gd name="connsiteX227" fmla="*/ 420077 w 1037297"/>
                  <a:gd name="connsiteY227" fmla="*/ 253099 h 839878"/>
                  <a:gd name="connsiteX228" fmla="*/ 414362 w 1037297"/>
                  <a:gd name="connsiteY228" fmla="*/ 256909 h 839878"/>
                  <a:gd name="connsiteX229" fmla="*/ 423887 w 1037297"/>
                  <a:gd name="connsiteY229" fmla="*/ 253099 h 839878"/>
                  <a:gd name="connsiteX0" fmla="*/ 423887 w 1037297"/>
                  <a:gd name="connsiteY0" fmla="*/ 253099 h 839878"/>
                  <a:gd name="connsiteX1" fmla="*/ 423887 w 1037297"/>
                  <a:gd name="connsiteY1" fmla="*/ 253099 h 839878"/>
                  <a:gd name="connsiteX2" fmla="*/ 397217 w 1037297"/>
                  <a:gd name="connsiteY2" fmla="*/ 262624 h 839878"/>
                  <a:gd name="connsiteX3" fmla="*/ 389597 w 1037297"/>
                  <a:gd name="connsiteY3" fmla="*/ 264529 h 839878"/>
                  <a:gd name="connsiteX4" fmla="*/ 359117 w 1037297"/>
                  <a:gd name="connsiteY4" fmla="*/ 266434 h 839878"/>
                  <a:gd name="connsiteX5" fmla="*/ 353402 w 1037297"/>
                  <a:gd name="connsiteY5" fmla="*/ 270244 h 839878"/>
                  <a:gd name="connsiteX6" fmla="*/ 341972 w 1037297"/>
                  <a:gd name="connsiteY6" fmla="*/ 279769 h 839878"/>
                  <a:gd name="connsiteX7" fmla="*/ 330542 w 1037297"/>
                  <a:gd name="connsiteY7" fmla="*/ 283579 h 839878"/>
                  <a:gd name="connsiteX8" fmla="*/ 315302 w 1037297"/>
                  <a:gd name="connsiteY8" fmla="*/ 289294 h 839878"/>
                  <a:gd name="connsiteX9" fmla="*/ 267677 w 1037297"/>
                  <a:gd name="connsiteY9" fmla="*/ 285484 h 839878"/>
                  <a:gd name="connsiteX10" fmla="*/ 256247 w 1037297"/>
                  <a:gd name="connsiteY10" fmla="*/ 281674 h 839878"/>
                  <a:gd name="connsiteX11" fmla="*/ 244817 w 1037297"/>
                  <a:gd name="connsiteY11" fmla="*/ 277864 h 839878"/>
                  <a:gd name="connsiteX12" fmla="*/ 239102 w 1037297"/>
                  <a:gd name="connsiteY12" fmla="*/ 275959 h 839878"/>
                  <a:gd name="connsiteX13" fmla="*/ 233387 w 1037297"/>
                  <a:gd name="connsiteY13" fmla="*/ 274054 h 839878"/>
                  <a:gd name="connsiteX14" fmla="*/ 221957 w 1037297"/>
                  <a:gd name="connsiteY14" fmla="*/ 272149 h 839878"/>
                  <a:gd name="connsiteX15" fmla="*/ 216242 w 1037297"/>
                  <a:gd name="connsiteY15" fmla="*/ 270244 h 839878"/>
                  <a:gd name="connsiteX16" fmla="*/ 208622 w 1037297"/>
                  <a:gd name="connsiteY16" fmla="*/ 268339 h 839878"/>
                  <a:gd name="connsiteX17" fmla="*/ 197192 w 1037297"/>
                  <a:gd name="connsiteY17" fmla="*/ 264529 h 839878"/>
                  <a:gd name="connsiteX18" fmla="*/ 191477 w 1037297"/>
                  <a:gd name="connsiteY18" fmla="*/ 262624 h 839878"/>
                  <a:gd name="connsiteX19" fmla="*/ 183857 w 1037297"/>
                  <a:gd name="connsiteY19" fmla="*/ 260719 h 839878"/>
                  <a:gd name="connsiteX20" fmla="*/ 172427 w 1037297"/>
                  <a:gd name="connsiteY20" fmla="*/ 255004 h 839878"/>
                  <a:gd name="connsiteX21" fmla="*/ 166712 w 1037297"/>
                  <a:gd name="connsiteY21" fmla="*/ 251194 h 839878"/>
                  <a:gd name="connsiteX22" fmla="*/ 159092 w 1037297"/>
                  <a:gd name="connsiteY22" fmla="*/ 239764 h 839878"/>
                  <a:gd name="connsiteX23" fmla="*/ 147662 w 1037297"/>
                  <a:gd name="connsiteY23" fmla="*/ 235954 h 839878"/>
                  <a:gd name="connsiteX24" fmla="*/ 141947 w 1037297"/>
                  <a:gd name="connsiteY24" fmla="*/ 232144 h 839878"/>
                  <a:gd name="connsiteX25" fmla="*/ 136232 w 1037297"/>
                  <a:gd name="connsiteY25" fmla="*/ 230239 h 839878"/>
                  <a:gd name="connsiteX26" fmla="*/ 119087 w 1037297"/>
                  <a:gd name="connsiteY26" fmla="*/ 226429 h 839878"/>
                  <a:gd name="connsiteX27" fmla="*/ 113372 w 1037297"/>
                  <a:gd name="connsiteY27" fmla="*/ 220714 h 839878"/>
                  <a:gd name="connsiteX28" fmla="*/ 103847 w 1037297"/>
                  <a:gd name="connsiteY28" fmla="*/ 203569 h 839878"/>
                  <a:gd name="connsiteX29" fmla="*/ 86702 w 1037297"/>
                  <a:gd name="connsiteY29" fmla="*/ 195949 h 839878"/>
                  <a:gd name="connsiteX30" fmla="*/ 80987 w 1037297"/>
                  <a:gd name="connsiteY30" fmla="*/ 194044 h 839878"/>
                  <a:gd name="connsiteX31" fmla="*/ 61937 w 1037297"/>
                  <a:gd name="connsiteY31" fmla="*/ 197854 h 839878"/>
                  <a:gd name="connsiteX32" fmla="*/ 56222 w 1037297"/>
                  <a:gd name="connsiteY32" fmla="*/ 201664 h 839878"/>
                  <a:gd name="connsiteX33" fmla="*/ 52412 w 1037297"/>
                  <a:gd name="connsiteY33" fmla="*/ 207379 h 839878"/>
                  <a:gd name="connsiteX34" fmla="*/ 48602 w 1037297"/>
                  <a:gd name="connsiteY34" fmla="*/ 218809 h 839878"/>
                  <a:gd name="connsiteX35" fmla="*/ 52412 w 1037297"/>
                  <a:gd name="connsiteY35" fmla="*/ 256909 h 839878"/>
                  <a:gd name="connsiteX36" fmla="*/ 56222 w 1037297"/>
                  <a:gd name="connsiteY36" fmla="*/ 262624 h 839878"/>
                  <a:gd name="connsiteX37" fmla="*/ 61937 w 1037297"/>
                  <a:gd name="connsiteY37" fmla="*/ 266434 h 839878"/>
                  <a:gd name="connsiteX38" fmla="*/ 65747 w 1037297"/>
                  <a:gd name="connsiteY38" fmla="*/ 272149 h 839878"/>
                  <a:gd name="connsiteX39" fmla="*/ 82892 w 1037297"/>
                  <a:gd name="connsiteY39" fmla="*/ 281674 h 839878"/>
                  <a:gd name="connsiteX40" fmla="*/ 105752 w 1037297"/>
                  <a:gd name="connsiteY40" fmla="*/ 283579 h 839878"/>
                  <a:gd name="connsiteX41" fmla="*/ 126707 w 1037297"/>
                  <a:gd name="connsiteY41" fmla="*/ 289294 h 839878"/>
                  <a:gd name="connsiteX42" fmla="*/ 132422 w 1037297"/>
                  <a:gd name="connsiteY42" fmla="*/ 291199 h 839878"/>
                  <a:gd name="connsiteX43" fmla="*/ 138137 w 1037297"/>
                  <a:gd name="connsiteY43" fmla="*/ 296914 h 839878"/>
                  <a:gd name="connsiteX44" fmla="*/ 145757 w 1037297"/>
                  <a:gd name="connsiteY44" fmla="*/ 298819 h 839878"/>
                  <a:gd name="connsiteX45" fmla="*/ 168617 w 1037297"/>
                  <a:gd name="connsiteY45" fmla="*/ 302629 h 839878"/>
                  <a:gd name="connsiteX46" fmla="*/ 193382 w 1037297"/>
                  <a:gd name="connsiteY46" fmla="*/ 308344 h 839878"/>
                  <a:gd name="connsiteX47" fmla="*/ 210527 w 1037297"/>
                  <a:gd name="connsiteY47" fmla="*/ 314059 h 839878"/>
                  <a:gd name="connsiteX48" fmla="*/ 216242 w 1037297"/>
                  <a:gd name="connsiteY48" fmla="*/ 315964 h 839878"/>
                  <a:gd name="connsiteX49" fmla="*/ 231482 w 1037297"/>
                  <a:gd name="connsiteY49" fmla="*/ 319774 h 839878"/>
                  <a:gd name="connsiteX50" fmla="*/ 250532 w 1037297"/>
                  <a:gd name="connsiteY50" fmla="*/ 325489 h 839878"/>
                  <a:gd name="connsiteX51" fmla="*/ 256247 w 1037297"/>
                  <a:gd name="connsiteY51" fmla="*/ 329299 h 839878"/>
                  <a:gd name="connsiteX52" fmla="*/ 269582 w 1037297"/>
                  <a:gd name="connsiteY52" fmla="*/ 344539 h 839878"/>
                  <a:gd name="connsiteX53" fmla="*/ 275297 w 1037297"/>
                  <a:gd name="connsiteY53" fmla="*/ 363589 h 839878"/>
                  <a:gd name="connsiteX54" fmla="*/ 277202 w 1037297"/>
                  <a:gd name="connsiteY54" fmla="*/ 369304 h 839878"/>
                  <a:gd name="connsiteX55" fmla="*/ 279107 w 1037297"/>
                  <a:gd name="connsiteY55" fmla="*/ 375019 h 839878"/>
                  <a:gd name="connsiteX56" fmla="*/ 281012 w 1037297"/>
                  <a:gd name="connsiteY56" fmla="*/ 399784 h 839878"/>
                  <a:gd name="connsiteX57" fmla="*/ 282917 w 1037297"/>
                  <a:gd name="connsiteY57" fmla="*/ 405499 h 839878"/>
                  <a:gd name="connsiteX58" fmla="*/ 281012 w 1037297"/>
                  <a:gd name="connsiteY58" fmla="*/ 424549 h 839878"/>
                  <a:gd name="connsiteX59" fmla="*/ 279107 w 1037297"/>
                  <a:gd name="connsiteY59" fmla="*/ 434074 h 839878"/>
                  <a:gd name="connsiteX60" fmla="*/ 265772 w 1037297"/>
                  <a:gd name="connsiteY60" fmla="*/ 447409 h 839878"/>
                  <a:gd name="connsiteX61" fmla="*/ 254342 w 1037297"/>
                  <a:gd name="connsiteY61" fmla="*/ 455029 h 839878"/>
                  <a:gd name="connsiteX62" fmla="*/ 242912 w 1037297"/>
                  <a:gd name="connsiteY62" fmla="*/ 458839 h 839878"/>
                  <a:gd name="connsiteX63" fmla="*/ 128612 w 1037297"/>
                  <a:gd name="connsiteY63" fmla="*/ 458839 h 839878"/>
                  <a:gd name="connsiteX64" fmla="*/ 122897 w 1037297"/>
                  <a:gd name="connsiteY64" fmla="*/ 460744 h 839878"/>
                  <a:gd name="connsiteX65" fmla="*/ 107657 w 1037297"/>
                  <a:gd name="connsiteY65" fmla="*/ 462649 h 839878"/>
                  <a:gd name="connsiteX66" fmla="*/ 90512 w 1037297"/>
                  <a:gd name="connsiteY66" fmla="*/ 468364 h 839878"/>
                  <a:gd name="connsiteX67" fmla="*/ 84797 w 1037297"/>
                  <a:gd name="connsiteY67" fmla="*/ 470269 h 839878"/>
                  <a:gd name="connsiteX68" fmla="*/ 79082 w 1037297"/>
                  <a:gd name="connsiteY68" fmla="*/ 474079 h 839878"/>
                  <a:gd name="connsiteX69" fmla="*/ 67652 w 1037297"/>
                  <a:gd name="connsiteY69" fmla="*/ 475984 h 839878"/>
                  <a:gd name="connsiteX70" fmla="*/ 29552 w 1037297"/>
                  <a:gd name="connsiteY70" fmla="*/ 477889 h 839878"/>
                  <a:gd name="connsiteX71" fmla="*/ 18122 w 1037297"/>
                  <a:gd name="connsiteY71" fmla="*/ 483604 h 839878"/>
                  <a:gd name="connsiteX72" fmla="*/ 8597 w 1037297"/>
                  <a:gd name="connsiteY72" fmla="*/ 493129 h 839878"/>
                  <a:gd name="connsiteX73" fmla="*/ 6692 w 1037297"/>
                  <a:gd name="connsiteY73" fmla="*/ 498844 h 839878"/>
                  <a:gd name="connsiteX74" fmla="*/ 2882 w 1037297"/>
                  <a:gd name="connsiteY74" fmla="*/ 504559 h 839878"/>
                  <a:gd name="connsiteX75" fmla="*/ 14312 w 1037297"/>
                  <a:gd name="connsiteY75" fmla="*/ 540754 h 839878"/>
                  <a:gd name="connsiteX76" fmla="*/ 147662 w 1037297"/>
                  <a:gd name="connsiteY76" fmla="*/ 540754 h 839878"/>
                  <a:gd name="connsiteX77" fmla="*/ 155282 w 1037297"/>
                  <a:gd name="connsiteY77" fmla="*/ 538849 h 839878"/>
                  <a:gd name="connsiteX78" fmla="*/ 305777 w 1037297"/>
                  <a:gd name="connsiteY78" fmla="*/ 533134 h 839878"/>
                  <a:gd name="connsiteX79" fmla="*/ 321017 w 1037297"/>
                  <a:gd name="connsiteY79" fmla="*/ 540754 h 839878"/>
                  <a:gd name="connsiteX80" fmla="*/ 332447 w 1037297"/>
                  <a:gd name="connsiteY80" fmla="*/ 546469 h 839878"/>
                  <a:gd name="connsiteX81" fmla="*/ 336257 w 1037297"/>
                  <a:gd name="connsiteY81" fmla="*/ 552184 h 839878"/>
                  <a:gd name="connsiteX82" fmla="*/ 341972 w 1037297"/>
                  <a:gd name="connsiteY82" fmla="*/ 554089 h 839878"/>
                  <a:gd name="connsiteX83" fmla="*/ 353402 w 1037297"/>
                  <a:gd name="connsiteY83" fmla="*/ 561709 h 839878"/>
                  <a:gd name="connsiteX84" fmla="*/ 359117 w 1037297"/>
                  <a:gd name="connsiteY84" fmla="*/ 565519 h 839878"/>
                  <a:gd name="connsiteX85" fmla="*/ 362927 w 1037297"/>
                  <a:gd name="connsiteY85" fmla="*/ 571234 h 839878"/>
                  <a:gd name="connsiteX86" fmla="*/ 368642 w 1037297"/>
                  <a:gd name="connsiteY86" fmla="*/ 582664 h 839878"/>
                  <a:gd name="connsiteX87" fmla="*/ 364832 w 1037297"/>
                  <a:gd name="connsiteY87" fmla="*/ 609334 h 839878"/>
                  <a:gd name="connsiteX88" fmla="*/ 361022 w 1037297"/>
                  <a:gd name="connsiteY88" fmla="*/ 615049 h 839878"/>
                  <a:gd name="connsiteX89" fmla="*/ 359117 w 1037297"/>
                  <a:gd name="connsiteY89" fmla="*/ 620764 h 839878"/>
                  <a:gd name="connsiteX90" fmla="*/ 355307 w 1037297"/>
                  <a:gd name="connsiteY90" fmla="*/ 626479 h 839878"/>
                  <a:gd name="connsiteX91" fmla="*/ 353402 w 1037297"/>
                  <a:gd name="connsiteY91" fmla="*/ 632194 h 839878"/>
                  <a:gd name="connsiteX92" fmla="*/ 349592 w 1037297"/>
                  <a:gd name="connsiteY92" fmla="*/ 637909 h 839878"/>
                  <a:gd name="connsiteX93" fmla="*/ 332447 w 1037297"/>
                  <a:gd name="connsiteY93" fmla="*/ 704584 h 839878"/>
                  <a:gd name="connsiteX94" fmla="*/ 330542 w 1037297"/>
                  <a:gd name="connsiteY94" fmla="*/ 756019 h 839878"/>
                  <a:gd name="connsiteX95" fmla="*/ 332447 w 1037297"/>
                  <a:gd name="connsiteY95" fmla="*/ 780784 h 839878"/>
                  <a:gd name="connsiteX96" fmla="*/ 334352 w 1037297"/>
                  <a:gd name="connsiteY96" fmla="*/ 786499 h 839878"/>
                  <a:gd name="connsiteX97" fmla="*/ 338162 w 1037297"/>
                  <a:gd name="connsiteY97" fmla="*/ 790309 h 839878"/>
                  <a:gd name="connsiteX98" fmla="*/ 366737 w 1037297"/>
                  <a:gd name="connsiteY98" fmla="*/ 836029 h 839878"/>
                  <a:gd name="connsiteX99" fmla="*/ 389597 w 1037297"/>
                  <a:gd name="connsiteY99" fmla="*/ 837934 h 839878"/>
                  <a:gd name="connsiteX100" fmla="*/ 395312 w 1037297"/>
                  <a:gd name="connsiteY100" fmla="*/ 832219 h 839878"/>
                  <a:gd name="connsiteX101" fmla="*/ 397217 w 1037297"/>
                  <a:gd name="connsiteY101" fmla="*/ 820789 h 839878"/>
                  <a:gd name="connsiteX102" fmla="*/ 399122 w 1037297"/>
                  <a:gd name="connsiteY102" fmla="*/ 815074 h 839878"/>
                  <a:gd name="connsiteX103" fmla="*/ 401027 w 1037297"/>
                  <a:gd name="connsiteY103" fmla="*/ 797929 h 839878"/>
                  <a:gd name="connsiteX104" fmla="*/ 402932 w 1037297"/>
                  <a:gd name="connsiteY104" fmla="*/ 784594 h 839878"/>
                  <a:gd name="connsiteX105" fmla="*/ 406742 w 1037297"/>
                  <a:gd name="connsiteY105" fmla="*/ 727444 h 839878"/>
                  <a:gd name="connsiteX106" fmla="*/ 412457 w 1037297"/>
                  <a:gd name="connsiteY106" fmla="*/ 716014 h 839878"/>
                  <a:gd name="connsiteX107" fmla="*/ 416267 w 1037297"/>
                  <a:gd name="connsiteY107" fmla="*/ 702679 h 839878"/>
                  <a:gd name="connsiteX108" fmla="*/ 418172 w 1037297"/>
                  <a:gd name="connsiteY108" fmla="*/ 696964 h 839878"/>
                  <a:gd name="connsiteX109" fmla="*/ 420077 w 1037297"/>
                  <a:gd name="connsiteY109" fmla="*/ 683629 h 839878"/>
                  <a:gd name="connsiteX110" fmla="*/ 423887 w 1037297"/>
                  <a:gd name="connsiteY110" fmla="*/ 672199 h 839878"/>
                  <a:gd name="connsiteX111" fmla="*/ 429602 w 1037297"/>
                  <a:gd name="connsiteY111" fmla="*/ 658864 h 839878"/>
                  <a:gd name="connsiteX112" fmla="*/ 439127 w 1037297"/>
                  <a:gd name="connsiteY112" fmla="*/ 647434 h 839878"/>
                  <a:gd name="connsiteX113" fmla="*/ 452462 w 1037297"/>
                  <a:gd name="connsiteY113" fmla="*/ 632194 h 839878"/>
                  <a:gd name="connsiteX114" fmla="*/ 460082 w 1037297"/>
                  <a:gd name="connsiteY114" fmla="*/ 620764 h 839878"/>
                  <a:gd name="connsiteX115" fmla="*/ 463892 w 1037297"/>
                  <a:gd name="connsiteY115" fmla="*/ 609334 h 839878"/>
                  <a:gd name="connsiteX116" fmla="*/ 467702 w 1037297"/>
                  <a:gd name="connsiteY116" fmla="*/ 594094 h 839878"/>
                  <a:gd name="connsiteX117" fmla="*/ 469607 w 1037297"/>
                  <a:gd name="connsiteY117" fmla="*/ 588379 h 839878"/>
                  <a:gd name="connsiteX118" fmla="*/ 509612 w 1037297"/>
                  <a:gd name="connsiteY118" fmla="*/ 582664 h 839878"/>
                  <a:gd name="connsiteX119" fmla="*/ 538187 w 1037297"/>
                  <a:gd name="connsiteY119" fmla="*/ 573139 h 839878"/>
                  <a:gd name="connsiteX120" fmla="*/ 543902 w 1037297"/>
                  <a:gd name="connsiteY120" fmla="*/ 571234 h 839878"/>
                  <a:gd name="connsiteX121" fmla="*/ 549617 w 1037297"/>
                  <a:gd name="connsiteY121" fmla="*/ 569329 h 839878"/>
                  <a:gd name="connsiteX122" fmla="*/ 557237 w 1037297"/>
                  <a:gd name="connsiteY122" fmla="*/ 567424 h 839878"/>
                  <a:gd name="connsiteX123" fmla="*/ 576287 w 1037297"/>
                  <a:gd name="connsiteY123" fmla="*/ 559804 h 839878"/>
                  <a:gd name="connsiteX124" fmla="*/ 587717 w 1037297"/>
                  <a:gd name="connsiteY124" fmla="*/ 555994 h 839878"/>
                  <a:gd name="connsiteX125" fmla="*/ 722972 w 1037297"/>
                  <a:gd name="connsiteY125" fmla="*/ 639814 h 839878"/>
                  <a:gd name="connsiteX126" fmla="*/ 780122 w 1037297"/>
                  <a:gd name="connsiteY126" fmla="*/ 656959 h 839878"/>
                  <a:gd name="connsiteX127" fmla="*/ 791552 w 1037297"/>
                  <a:gd name="connsiteY127" fmla="*/ 651244 h 839878"/>
                  <a:gd name="connsiteX128" fmla="*/ 797267 w 1037297"/>
                  <a:gd name="connsiteY128" fmla="*/ 649339 h 839878"/>
                  <a:gd name="connsiteX129" fmla="*/ 804887 w 1037297"/>
                  <a:gd name="connsiteY129" fmla="*/ 632194 h 839878"/>
                  <a:gd name="connsiteX130" fmla="*/ 802982 w 1037297"/>
                  <a:gd name="connsiteY130" fmla="*/ 607429 h 839878"/>
                  <a:gd name="connsiteX131" fmla="*/ 801077 w 1037297"/>
                  <a:gd name="connsiteY131" fmla="*/ 601714 h 839878"/>
                  <a:gd name="connsiteX132" fmla="*/ 799172 w 1037297"/>
                  <a:gd name="connsiteY132" fmla="*/ 594094 h 839878"/>
                  <a:gd name="connsiteX133" fmla="*/ 785837 w 1037297"/>
                  <a:gd name="connsiteY133" fmla="*/ 576949 h 839878"/>
                  <a:gd name="connsiteX134" fmla="*/ 776312 w 1037297"/>
                  <a:gd name="connsiteY134" fmla="*/ 571234 h 839878"/>
                  <a:gd name="connsiteX135" fmla="*/ 650582 w 1037297"/>
                  <a:gd name="connsiteY135" fmla="*/ 479794 h 839878"/>
                  <a:gd name="connsiteX136" fmla="*/ 646772 w 1037297"/>
                  <a:gd name="connsiteY136" fmla="*/ 462649 h 839878"/>
                  <a:gd name="connsiteX137" fmla="*/ 648677 w 1037297"/>
                  <a:gd name="connsiteY137" fmla="*/ 455029 h 839878"/>
                  <a:gd name="connsiteX138" fmla="*/ 652487 w 1037297"/>
                  <a:gd name="connsiteY138" fmla="*/ 437884 h 839878"/>
                  <a:gd name="connsiteX139" fmla="*/ 656297 w 1037297"/>
                  <a:gd name="connsiteY139" fmla="*/ 432169 h 839878"/>
                  <a:gd name="connsiteX140" fmla="*/ 658202 w 1037297"/>
                  <a:gd name="connsiteY140" fmla="*/ 426454 h 839878"/>
                  <a:gd name="connsiteX141" fmla="*/ 663917 w 1037297"/>
                  <a:gd name="connsiteY141" fmla="*/ 424549 h 839878"/>
                  <a:gd name="connsiteX142" fmla="*/ 673442 w 1037297"/>
                  <a:gd name="connsiteY142" fmla="*/ 413119 h 839878"/>
                  <a:gd name="connsiteX143" fmla="*/ 726782 w 1037297"/>
                  <a:gd name="connsiteY143" fmla="*/ 405499 h 839878"/>
                  <a:gd name="connsiteX144" fmla="*/ 844892 w 1037297"/>
                  <a:gd name="connsiteY144" fmla="*/ 407404 h 839878"/>
                  <a:gd name="connsiteX145" fmla="*/ 873467 w 1037297"/>
                  <a:gd name="connsiteY145" fmla="*/ 409309 h 839878"/>
                  <a:gd name="connsiteX146" fmla="*/ 902042 w 1037297"/>
                  <a:gd name="connsiteY146" fmla="*/ 415024 h 839878"/>
                  <a:gd name="connsiteX147" fmla="*/ 924902 w 1037297"/>
                  <a:gd name="connsiteY147" fmla="*/ 418834 h 839878"/>
                  <a:gd name="connsiteX148" fmla="*/ 953477 w 1037297"/>
                  <a:gd name="connsiteY148" fmla="*/ 424549 h 839878"/>
                  <a:gd name="connsiteX149" fmla="*/ 959192 w 1037297"/>
                  <a:gd name="connsiteY149" fmla="*/ 424549 h 839878"/>
                  <a:gd name="connsiteX150" fmla="*/ 1004912 w 1037297"/>
                  <a:gd name="connsiteY150" fmla="*/ 422644 h 839878"/>
                  <a:gd name="connsiteX151" fmla="*/ 1033487 w 1037297"/>
                  <a:gd name="connsiteY151" fmla="*/ 415024 h 839878"/>
                  <a:gd name="connsiteX152" fmla="*/ 1037297 w 1037297"/>
                  <a:gd name="connsiteY152" fmla="*/ 409309 h 839878"/>
                  <a:gd name="connsiteX153" fmla="*/ 1035392 w 1037297"/>
                  <a:gd name="connsiteY153" fmla="*/ 390259 h 839878"/>
                  <a:gd name="connsiteX154" fmla="*/ 1029677 w 1037297"/>
                  <a:gd name="connsiteY154" fmla="*/ 386449 h 839878"/>
                  <a:gd name="connsiteX155" fmla="*/ 1014437 w 1037297"/>
                  <a:gd name="connsiteY155" fmla="*/ 384544 h 839878"/>
                  <a:gd name="connsiteX156" fmla="*/ 1008722 w 1037297"/>
                  <a:gd name="connsiteY156" fmla="*/ 382639 h 839878"/>
                  <a:gd name="connsiteX157" fmla="*/ 1001102 w 1037297"/>
                  <a:gd name="connsiteY157" fmla="*/ 380734 h 839878"/>
                  <a:gd name="connsiteX158" fmla="*/ 989672 w 1037297"/>
                  <a:gd name="connsiteY158" fmla="*/ 373114 h 839878"/>
                  <a:gd name="connsiteX159" fmla="*/ 978242 w 1037297"/>
                  <a:gd name="connsiteY159" fmla="*/ 369304 h 839878"/>
                  <a:gd name="connsiteX160" fmla="*/ 972527 w 1037297"/>
                  <a:gd name="connsiteY160" fmla="*/ 367399 h 839878"/>
                  <a:gd name="connsiteX161" fmla="*/ 964907 w 1037297"/>
                  <a:gd name="connsiteY161" fmla="*/ 365494 h 839878"/>
                  <a:gd name="connsiteX162" fmla="*/ 959192 w 1037297"/>
                  <a:gd name="connsiteY162" fmla="*/ 363589 h 839878"/>
                  <a:gd name="connsiteX163" fmla="*/ 938237 w 1037297"/>
                  <a:gd name="connsiteY163" fmla="*/ 357874 h 839878"/>
                  <a:gd name="connsiteX164" fmla="*/ 932522 w 1037297"/>
                  <a:gd name="connsiteY164" fmla="*/ 355969 h 839878"/>
                  <a:gd name="connsiteX165" fmla="*/ 827747 w 1037297"/>
                  <a:gd name="connsiteY165" fmla="*/ 357874 h 839878"/>
                  <a:gd name="connsiteX166" fmla="*/ 822032 w 1037297"/>
                  <a:gd name="connsiteY166" fmla="*/ 359779 h 839878"/>
                  <a:gd name="connsiteX167" fmla="*/ 732497 w 1037297"/>
                  <a:gd name="connsiteY167" fmla="*/ 361684 h 839878"/>
                  <a:gd name="connsiteX168" fmla="*/ 719162 w 1037297"/>
                  <a:gd name="connsiteY168" fmla="*/ 365494 h 839878"/>
                  <a:gd name="connsiteX169" fmla="*/ 698207 w 1037297"/>
                  <a:gd name="connsiteY169" fmla="*/ 367399 h 839878"/>
                  <a:gd name="connsiteX170" fmla="*/ 671537 w 1037297"/>
                  <a:gd name="connsiteY170" fmla="*/ 369304 h 839878"/>
                  <a:gd name="connsiteX171" fmla="*/ 671537 w 1037297"/>
                  <a:gd name="connsiteY171" fmla="*/ 369304 h 839878"/>
                  <a:gd name="connsiteX172" fmla="*/ 648677 w 1037297"/>
                  <a:gd name="connsiteY172" fmla="*/ 373114 h 839878"/>
                  <a:gd name="connsiteX173" fmla="*/ 644867 w 1037297"/>
                  <a:gd name="connsiteY173" fmla="*/ 361684 h 839878"/>
                  <a:gd name="connsiteX174" fmla="*/ 642962 w 1037297"/>
                  <a:gd name="connsiteY174" fmla="*/ 355969 h 839878"/>
                  <a:gd name="connsiteX175" fmla="*/ 644867 w 1037297"/>
                  <a:gd name="connsiteY175" fmla="*/ 338824 h 839878"/>
                  <a:gd name="connsiteX176" fmla="*/ 646772 w 1037297"/>
                  <a:gd name="connsiteY176" fmla="*/ 333109 h 839878"/>
                  <a:gd name="connsiteX177" fmla="*/ 663917 w 1037297"/>
                  <a:gd name="connsiteY177" fmla="*/ 323584 h 839878"/>
                  <a:gd name="connsiteX178" fmla="*/ 675347 w 1037297"/>
                  <a:gd name="connsiteY178" fmla="*/ 315964 h 839878"/>
                  <a:gd name="connsiteX179" fmla="*/ 677252 w 1037297"/>
                  <a:gd name="connsiteY179" fmla="*/ 310249 h 839878"/>
                  <a:gd name="connsiteX180" fmla="*/ 682967 w 1037297"/>
                  <a:gd name="connsiteY180" fmla="*/ 308344 h 839878"/>
                  <a:gd name="connsiteX181" fmla="*/ 688682 w 1037297"/>
                  <a:gd name="connsiteY181" fmla="*/ 304534 h 839878"/>
                  <a:gd name="connsiteX182" fmla="*/ 698207 w 1037297"/>
                  <a:gd name="connsiteY182" fmla="*/ 295009 h 839878"/>
                  <a:gd name="connsiteX183" fmla="*/ 707732 w 1037297"/>
                  <a:gd name="connsiteY183" fmla="*/ 283579 h 839878"/>
                  <a:gd name="connsiteX184" fmla="*/ 719162 w 1037297"/>
                  <a:gd name="connsiteY184" fmla="*/ 275959 h 839878"/>
                  <a:gd name="connsiteX185" fmla="*/ 734402 w 1037297"/>
                  <a:gd name="connsiteY185" fmla="*/ 262624 h 839878"/>
                  <a:gd name="connsiteX186" fmla="*/ 743927 w 1037297"/>
                  <a:gd name="connsiteY186" fmla="*/ 251194 h 839878"/>
                  <a:gd name="connsiteX187" fmla="*/ 755357 w 1037297"/>
                  <a:gd name="connsiteY187" fmla="*/ 241669 h 839878"/>
                  <a:gd name="connsiteX188" fmla="*/ 761072 w 1037297"/>
                  <a:gd name="connsiteY188" fmla="*/ 230239 h 839878"/>
                  <a:gd name="connsiteX189" fmla="*/ 762977 w 1037297"/>
                  <a:gd name="connsiteY189" fmla="*/ 224524 h 839878"/>
                  <a:gd name="connsiteX190" fmla="*/ 768692 w 1037297"/>
                  <a:gd name="connsiteY190" fmla="*/ 213094 h 839878"/>
                  <a:gd name="connsiteX191" fmla="*/ 766787 w 1037297"/>
                  <a:gd name="connsiteY191" fmla="*/ 197854 h 839878"/>
                  <a:gd name="connsiteX192" fmla="*/ 761072 w 1037297"/>
                  <a:gd name="connsiteY192" fmla="*/ 195949 h 839878"/>
                  <a:gd name="connsiteX193" fmla="*/ 740117 w 1037297"/>
                  <a:gd name="connsiteY193" fmla="*/ 197854 h 839878"/>
                  <a:gd name="connsiteX194" fmla="*/ 734402 w 1037297"/>
                  <a:gd name="connsiteY194" fmla="*/ 201664 h 839878"/>
                  <a:gd name="connsiteX195" fmla="*/ 722972 w 1037297"/>
                  <a:gd name="connsiteY195" fmla="*/ 205474 h 839878"/>
                  <a:gd name="connsiteX196" fmla="*/ 719162 w 1037297"/>
                  <a:gd name="connsiteY196" fmla="*/ 211189 h 839878"/>
                  <a:gd name="connsiteX197" fmla="*/ 713447 w 1037297"/>
                  <a:gd name="connsiteY197" fmla="*/ 213094 h 839878"/>
                  <a:gd name="connsiteX198" fmla="*/ 707732 w 1037297"/>
                  <a:gd name="connsiteY198" fmla="*/ 216904 h 839878"/>
                  <a:gd name="connsiteX199" fmla="*/ 702017 w 1037297"/>
                  <a:gd name="connsiteY199" fmla="*/ 222619 h 839878"/>
                  <a:gd name="connsiteX200" fmla="*/ 694397 w 1037297"/>
                  <a:gd name="connsiteY200" fmla="*/ 226429 h 839878"/>
                  <a:gd name="connsiteX201" fmla="*/ 652487 w 1037297"/>
                  <a:gd name="connsiteY201" fmla="*/ 255004 h 839878"/>
                  <a:gd name="connsiteX202" fmla="*/ 639152 w 1037297"/>
                  <a:gd name="connsiteY202" fmla="*/ 266434 h 839878"/>
                  <a:gd name="connsiteX203" fmla="*/ 629627 w 1037297"/>
                  <a:gd name="connsiteY203" fmla="*/ 283579 h 839878"/>
                  <a:gd name="connsiteX204" fmla="*/ 604862 w 1037297"/>
                  <a:gd name="connsiteY204" fmla="*/ 289294 h 839878"/>
                  <a:gd name="connsiteX205" fmla="*/ 591527 w 1037297"/>
                  <a:gd name="connsiteY205" fmla="*/ 293104 h 839878"/>
                  <a:gd name="connsiteX206" fmla="*/ 576287 w 1037297"/>
                  <a:gd name="connsiteY206" fmla="*/ 291199 h 839878"/>
                  <a:gd name="connsiteX207" fmla="*/ 564857 w 1037297"/>
                  <a:gd name="connsiteY207" fmla="*/ 287389 h 839878"/>
                  <a:gd name="connsiteX208" fmla="*/ 553427 w 1037297"/>
                  <a:gd name="connsiteY208" fmla="*/ 283579 h 839878"/>
                  <a:gd name="connsiteX209" fmla="*/ 541997 w 1037297"/>
                  <a:gd name="connsiteY209" fmla="*/ 279769 h 839878"/>
                  <a:gd name="connsiteX210" fmla="*/ 536282 w 1037297"/>
                  <a:gd name="connsiteY210" fmla="*/ 277864 h 839878"/>
                  <a:gd name="connsiteX211" fmla="*/ 530567 w 1037297"/>
                  <a:gd name="connsiteY211" fmla="*/ 274054 h 839878"/>
                  <a:gd name="connsiteX212" fmla="*/ 519137 w 1037297"/>
                  <a:gd name="connsiteY212" fmla="*/ 268339 h 839878"/>
                  <a:gd name="connsiteX213" fmla="*/ 511517 w 1037297"/>
                  <a:gd name="connsiteY213" fmla="*/ 256909 h 839878"/>
                  <a:gd name="connsiteX214" fmla="*/ 507707 w 1037297"/>
                  <a:gd name="connsiteY214" fmla="*/ 235954 h 839878"/>
                  <a:gd name="connsiteX215" fmla="*/ 509612 w 1037297"/>
                  <a:gd name="connsiteY215" fmla="*/ 171184 h 839878"/>
                  <a:gd name="connsiteX216" fmla="*/ 508314 w 1037297"/>
                  <a:gd name="connsiteY216" fmla="*/ 73485 h 839878"/>
                  <a:gd name="connsiteX217" fmla="*/ 454116 w 1037297"/>
                  <a:gd name="connsiteY217" fmla="*/ 11248 h 839878"/>
                  <a:gd name="connsiteX218" fmla="*/ 435401 w 1037297"/>
                  <a:gd name="connsiteY218" fmla="*/ 68523 h 839878"/>
                  <a:gd name="connsiteX219" fmla="*/ 427697 w 1037297"/>
                  <a:gd name="connsiteY219" fmla="*/ 137103 h 839878"/>
                  <a:gd name="connsiteX220" fmla="*/ 420077 w 1037297"/>
                  <a:gd name="connsiteY220" fmla="*/ 169279 h 839878"/>
                  <a:gd name="connsiteX221" fmla="*/ 416267 w 1037297"/>
                  <a:gd name="connsiteY221" fmla="*/ 186424 h 839878"/>
                  <a:gd name="connsiteX222" fmla="*/ 420077 w 1037297"/>
                  <a:gd name="connsiteY222" fmla="*/ 207379 h 839878"/>
                  <a:gd name="connsiteX223" fmla="*/ 423887 w 1037297"/>
                  <a:gd name="connsiteY223" fmla="*/ 213094 h 839878"/>
                  <a:gd name="connsiteX224" fmla="*/ 427697 w 1037297"/>
                  <a:gd name="connsiteY224" fmla="*/ 224524 h 839878"/>
                  <a:gd name="connsiteX225" fmla="*/ 425792 w 1037297"/>
                  <a:gd name="connsiteY225" fmla="*/ 251194 h 839878"/>
                  <a:gd name="connsiteX226" fmla="*/ 420077 w 1037297"/>
                  <a:gd name="connsiteY226" fmla="*/ 253099 h 839878"/>
                  <a:gd name="connsiteX227" fmla="*/ 414362 w 1037297"/>
                  <a:gd name="connsiteY227" fmla="*/ 256909 h 839878"/>
                  <a:gd name="connsiteX228" fmla="*/ 423887 w 1037297"/>
                  <a:gd name="connsiteY228" fmla="*/ 253099 h 839878"/>
                  <a:gd name="connsiteX0" fmla="*/ 423887 w 1037297"/>
                  <a:gd name="connsiteY0" fmla="*/ 253099 h 839878"/>
                  <a:gd name="connsiteX1" fmla="*/ 423887 w 1037297"/>
                  <a:gd name="connsiteY1" fmla="*/ 253099 h 839878"/>
                  <a:gd name="connsiteX2" fmla="*/ 397217 w 1037297"/>
                  <a:gd name="connsiteY2" fmla="*/ 262624 h 839878"/>
                  <a:gd name="connsiteX3" fmla="*/ 389597 w 1037297"/>
                  <a:gd name="connsiteY3" fmla="*/ 264529 h 839878"/>
                  <a:gd name="connsiteX4" fmla="*/ 359117 w 1037297"/>
                  <a:gd name="connsiteY4" fmla="*/ 266434 h 839878"/>
                  <a:gd name="connsiteX5" fmla="*/ 353402 w 1037297"/>
                  <a:gd name="connsiteY5" fmla="*/ 270244 h 839878"/>
                  <a:gd name="connsiteX6" fmla="*/ 341972 w 1037297"/>
                  <a:gd name="connsiteY6" fmla="*/ 279769 h 839878"/>
                  <a:gd name="connsiteX7" fmla="*/ 330542 w 1037297"/>
                  <a:gd name="connsiteY7" fmla="*/ 283579 h 839878"/>
                  <a:gd name="connsiteX8" fmla="*/ 315302 w 1037297"/>
                  <a:gd name="connsiteY8" fmla="*/ 289294 h 839878"/>
                  <a:gd name="connsiteX9" fmla="*/ 267677 w 1037297"/>
                  <a:gd name="connsiteY9" fmla="*/ 285484 h 839878"/>
                  <a:gd name="connsiteX10" fmla="*/ 256247 w 1037297"/>
                  <a:gd name="connsiteY10" fmla="*/ 281674 h 839878"/>
                  <a:gd name="connsiteX11" fmla="*/ 244817 w 1037297"/>
                  <a:gd name="connsiteY11" fmla="*/ 277864 h 839878"/>
                  <a:gd name="connsiteX12" fmla="*/ 239102 w 1037297"/>
                  <a:gd name="connsiteY12" fmla="*/ 275959 h 839878"/>
                  <a:gd name="connsiteX13" fmla="*/ 233387 w 1037297"/>
                  <a:gd name="connsiteY13" fmla="*/ 274054 h 839878"/>
                  <a:gd name="connsiteX14" fmla="*/ 221957 w 1037297"/>
                  <a:gd name="connsiteY14" fmla="*/ 272149 h 839878"/>
                  <a:gd name="connsiteX15" fmla="*/ 216242 w 1037297"/>
                  <a:gd name="connsiteY15" fmla="*/ 270244 h 839878"/>
                  <a:gd name="connsiteX16" fmla="*/ 208622 w 1037297"/>
                  <a:gd name="connsiteY16" fmla="*/ 268339 h 839878"/>
                  <a:gd name="connsiteX17" fmla="*/ 197192 w 1037297"/>
                  <a:gd name="connsiteY17" fmla="*/ 264529 h 839878"/>
                  <a:gd name="connsiteX18" fmla="*/ 191477 w 1037297"/>
                  <a:gd name="connsiteY18" fmla="*/ 262624 h 839878"/>
                  <a:gd name="connsiteX19" fmla="*/ 183857 w 1037297"/>
                  <a:gd name="connsiteY19" fmla="*/ 260719 h 839878"/>
                  <a:gd name="connsiteX20" fmla="*/ 172427 w 1037297"/>
                  <a:gd name="connsiteY20" fmla="*/ 255004 h 839878"/>
                  <a:gd name="connsiteX21" fmla="*/ 166712 w 1037297"/>
                  <a:gd name="connsiteY21" fmla="*/ 251194 h 839878"/>
                  <a:gd name="connsiteX22" fmla="*/ 159092 w 1037297"/>
                  <a:gd name="connsiteY22" fmla="*/ 239764 h 839878"/>
                  <a:gd name="connsiteX23" fmla="*/ 147662 w 1037297"/>
                  <a:gd name="connsiteY23" fmla="*/ 235954 h 839878"/>
                  <a:gd name="connsiteX24" fmla="*/ 141947 w 1037297"/>
                  <a:gd name="connsiteY24" fmla="*/ 232144 h 839878"/>
                  <a:gd name="connsiteX25" fmla="*/ 136232 w 1037297"/>
                  <a:gd name="connsiteY25" fmla="*/ 230239 h 839878"/>
                  <a:gd name="connsiteX26" fmla="*/ 119087 w 1037297"/>
                  <a:gd name="connsiteY26" fmla="*/ 226429 h 839878"/>
                  <a:gd name="connsiteX27" fmla="*/ 113372 w 1037297"/>
                  <a:gd name="connsiteY27" fmla="*/ 220714 h 839878"/>
                  <a:gd name="connsiteX28" fmla="*/ 103847 w 1037297"/>
                  <a:gd name="connsiteY28" fmla="*/ 203569 h 839878"/>
                  <a:gd name="connsiteX29" fmla="*/ 86702 w 1037297"/>
                  <a:gd name="connsiteY29" fmla="*/ 195949 h 839878"/>
                  <a:gd name="connsiteX30" fmla="*/ 80987 w 1037297"/>
                  <a:gd name="connsiteY30" fmla="*/ 194044 h 839878"/>
                  <a:gd name="connsiteX31" fmla="*/ 61937 w 1037297"/>
                  <a:gd name="connsiteY31" fmla="*/ 197854 h 839878"/>
                  <a:gd name="connsiteX32" fmla="*/ 56222 w 1037297"/>
                  <a:gd name="connsiteY32" fmla="*/ 201664 h 839878"/>
                  <a:gd name="connsiteX33" fmla="*/ 52412 w 1037297"/>
                  <a:gd name="connsiteY33" fmla="*/ 207379 h 839878"/>
                  <a:gd name="connsiteX34" fmla="*/ 48602 w 1037297"/>
                  <a:gd name="connsiteY34" fmla="*/ 218809 h 839878"/>
                  <a:gd name="connsiteX35" fmla="*/ 52412 w 1037297"/>
                  <a:gd name="connsiteY35" fmla="*/ 256909 h 839878"/>
                  <a:gd name="connsiteX36" fmla="*/ 56222 w 1037297"/>
                  <a:gd name="connsiteY36" fmla="*/ 262624 h 839878"/>
                  <a:gd name="connsiteX37" fmla="*/ 61937 w 1037297"/>
                  <a:gd name="connsiteY37" fmla="*/ 266434 h 839878"/>
                  <a:gd name="connsiteX38" fmla="*/ 65747 w 1037297"/>
                  <a:gd name="connsiteY38" fmla="*/ 272149 h 839878"/>
                  <a:gd name="connsiteX39" fmla="*/ 82892 w 1037297"/>
                  <a:gd name="connsiteY39" fmla="*/ 281674 h 839878"/>
                  <a:gd name="connsiteX40" fmla="*/ 105752 w 1037297"/>
                  <a:gd name="connsiteY40" fmla="*/ 283579 h 839878"/>
                  <a:gd name="connsiteX41" fmla="*/ 126707 w 1037297"/>
                  <a:gd name="connsiteY41" fmla="*/ 289294 h 839878"/>
                  <a:gd name="connsiteX42" fmla="*/ 132422 w 1037297"/>
                  <a:gd name="connsiteY42" fmla="*/ 291199 h 839878"/>
                  <a:gd name="connsiteX43" fmla="*/ 138137 w 1037297"/>
                  <a:gd name="connsiteY43" fmla="*/ 296914 h 839878"/>
                  <a:gd name="connsiteX44" fmla="*/ 145757 w 1037297"/>
                  <a:gd name="connsiteY44" fmla="*/ 298819 h 839878"/>
                  <a:gd name="connsiteX45" fmla="*/ 168617 w 1037297"/>
                  <a:gd name="connsiteY45" fmla="*/ 302629 h 839878"/>
                  <a:gd name="connsiteX46" fmla="*/ 193382 w 1037297"/>
                  <a:gd name="connsiteY46" fmla="*/ 308344 h 839878"/>
                  <a:gd name="connsiteX47" fmla="*/ 210527 w 1037297"/>
                  <a:gd name="connsiteY47" fmla="*/ 314059 h 839878"/>
                  <a:gd name="connsiteX48" fmla="*/ 216242 w 1037297"/>
                  <a:gd name="connsiteY48" fmla="*/ 315964 h 839878"/>
                  <a:gd name="connsiteX49" fmla="*/ 231482 w 1037297"/>
                  <a:gd name="connsiteY49" fmla="*/ 319774 h 839878"/>
                  <a:gd name="connsiteX50" fmla="*/ 250532 w 1037297"/>
                  <a:gd name="connsiteY50" fmla="*/ 325489 h 839878"/>
                  <a:gd name="connsiteX51" fmla="*/ 256247 w 1037297"/>
                  <a:gd name="connsiteY51" fmla="*/ 329299 h 839878"/>
                  <a:gd name="connsiteX52" fmla="*/ 269582 w 1037297"/>
                  <a:gd name="connsiteY52" fmla="*/ 344539 h 839878"/>
                  <a:gd name="connsiteX53" fmla="*/ 275297 w 1037297"/>
                  <a:gd name="connsiteY53" fmla="*/ 363589 h 839878"/>
                  <a:gd name="connsiteX54" fmla="*/ 277202 w 1037297"/>
                  <a:gd name="connsiteY54" fmla="*/ 369304 h 839878"/>
                  <a:gd name="connsiteX55" fmla="*/ 279107 w 1037297"/>
                  <a:gd name="connsiteY55" fmla="*/ 375019 h 839878"/>
                  <a:gd name="connsiteX56" fmla="*/ 281012 w 1037297"/>
                  <a:gd name="connsiteY56" fmla="*/ 399784 h 839878"/>
                  <a:gd name="connsiteX57" fmla="*/ 282917 w 1037297"/>
                  <a:gd name="connsiteY57" fmla="*/ 405499 h 839878"/>
                  <a:gd name="connsiteX58" fmla="*/ 281012 w 1037297"/>
                  <a:gd name="connsiteY58" fmla="*/ 424549 h 839878"/>
                  <a:gd name="connsiteX59" fmla="*/ 279107 w 1037297"/>
                  <a:gd name="connsiteY59" fmla="*/ 434074 h 839878"/>
                  <a:gd name="connsiteX60" fmla="*/ 265772 w 1037297"/>
                  <a:gd name="connsiteY60" fmla="*/ 447409 h 839878"/>
                  <a:gd name="connsiteX61" fmla="*/ 254342 w 1037297"/>
                  <a:gd name="connsiteY61" fmla="*/ 455029 h 839878"/>
                  <a:gd name="connsiteX62" fmla="*/ 242912 w 1037297"/>
                  <a:gd name="connsiteY62" fmla="*/ 458839 h 839878"/>
                  <a:gd name="connsiteX63" fmla="*/ 128612 w 1037297"/>
                  <a:gd name="connsiteY63" fmla="*/ 458839 h 839878"/>
                  <a:gd name="connsiteX64" fmla="*/ 122897 w 1037297"/>
                  <a:gd name="connsiteY64" fmla="*/ 460744 h 839878"/>
                  <a:gd name="connsiteX65" fmla="*/ 107657 w 1037297"/>
                  <a:gd name="connsiteY65" fmla="*/ 462649 h 839878"/>
                  <a:gd name="connsiteX66" fmla="*/ 90512 w 1037297"/>
                  <a:gd name="connsiteY66" fmla="*/ 468364 h 839878"/>
                  <a:gd name="connsiteX67" fmla="*/ 84797 w 1037297"/>
                  <a:gd name="connsiteY67" fmla="*/ 470269 h 839878"/>
                  <a:gd name="connsiteX68" fmla="*/ 79082 w 1037297"/>
                  <a:gd name="connsiteY68" fmla="*/ 474079 h 839878"/>
                  <a:gd name="connsiteX69" fmla="*/ 67652 w 1037297"/>
                  <a:gd name="connsiteY69" fmla="*/ 475984 h 839878"/>
                  <a:gd name="connsiteX70" fmla="*/ 29552 w 1037297"/>
                  <a:gd name="connsiteY70" fmla="*/ 477889 h 839878"/>
                  <a:gd name="connsiteX71" fmla="*/ 18122 w 1037297"/>
                  <a:gd name="connsiteY71" fmla="*/ 483604 h 839878"/>
                  <a:gd name="connsiteX72" fmla="*/ 8597 w 1037297"/>
                  <a:gd name="connsiteY72" fmla="*/ 493129 h 839878"/>
                  <a:gd name="connsiteX73" fmla="*/ 6692 w 1037297"/>
                  <a:gd name="connsiteY73" fmla="*/ 498844 h 839878"/>
                  <a:gd name="connsiteX74" fmla="*/ 2882 w 1037297"/>
                  <a:gd name="connsiteY74" fmla="*/ 504559 h 839878"/>
                  <a:gd name="connsiteX75" fmla="*/ 14312 w 1037297"/>
                  <a:gd name="connsiteY75" fmla="*/ 540754 h 839878"/>
                  <a:gd name="connsiteX76" fmla="*/ 147662 w 1037297"/>
                  <a:gd name="connsiteY76" fmla="*/ 540754 h 839878"/>
                  <a:gd name="connsiteX77" fmla="*/ 155282 w 1037297"/>
                  <a:gd name="connsiteY77" fmla="*/ 538849 h 839878"/>
                  <a:gd name="connsiteX78" fmla="*/ 305777 w 1037297"/>
                  <a:gd name="connsiteY78" fmla="*/ 533134 h 839878"/>
                  <a:gd name="connsiteX79" fmla="*/ 321017 w 1037297"/>
                  <a:gd name="connsiteY79" fmla="*/ 540754 h 839878"/>
                  <a:gd name="connsiteX80" fmla="*/ 332447 w 1037297"/>
                  <a:gd name="connsiteY80" fmla="*/ 546469 h 839878"/>
                  <a:gd name="connsiteX81" fmla="*/ 336257 w 1037297"/>
                  <a:gd name="connsiteY81" fmla="*/ 552184 h 839878"/>
                  <a:gd name="connsiteX82" fmla="*/ 341972 w 1037297"/>
                  <a:gd name="connsiteY82" fmla="*/ 554089 h 839878"/>
                  <a:gd name="connsiteX83" fmla="*/ 353402 w 1037297"/>
                  <a:gd name="connsiteY83" fmla="*/ 561709 h 839878"/>
                  <a:gd name="connsiteX84" fmla="*/ 359117 w 1037297"/>
                  <a:gd name="connsiteY84" fmla="*/ 565519 h 839878"/>
                  <a:gd name="connsiteX85" fmla="*/ 362927 w 1037297"/>
                  <a:gd name="connsiteY85" fmla="*/ 571234 h 839878"/>
                  <a:gd name="connsiteX86" fmla="*/ 368642 w 1037297"/>
                  <a:gd name="connsiteY86" fmla="*/ 582664 h 839878"/>
                  <a:gd name="connsiteX87" fmla="*/ 364832 w 1037297"/>
                  <a:gd name="connsiteY87" fmla="*/ 609334 h 839878"/>
                  <a:gd name="connsiteX88" fmla="*/ 361022 w 1037297"/>
                  <a:gd name="connsiteY88" fmla="*/ 615049 h 839878"/>
                  <a:gd name="connsiteX89" fmla="*/ 359117 w 1037297"/>
                  <a:gd name="connsiteY89" fmla="*/ 620764 h 839878"/>
                  <a:gd name="connsiteX90" fmla="*/ 355307 w 1037297"/>
                  <a:gd name="connsiteY90" fmla="*/ 626479 h 839878"/>
                  <a:gd name="connsiteX91" fmla="*/ 353402 w 1037297"/>
                  <a:gd name="connsiteY91" fmla="*/ 632194 h 839878"/>
                  <a:gd name="connsiteX92" fmla="*/ 349592 w 1037297"/>
                  <a:gd name="connsiteY92" fmla="*/ 637909 h 839878"/>
                  <a:gd name="connsiteX93" fmla="*/ 332447 w 1037297"/>
                  <a:gd name="connsiteY93" fmla="*/ 704584 h 839878"/>
                  <a:gd name="connsiteX94" fmla="*/ 330542 w 1037297"/>
                  <a:gd name="connsiteY94" fmla="*/ 756019 h 839878"/>
                  <a:gd name="connsiteX95" fmla="*/ 332447 w 1037297"/>
                  <a:gd name="connsiteY95" fmla="*/ 780784 h 839878"/>
                  <a:gd name="connsiteX96" fmla="*/ 334352 w 1037297"/>
                  <a:gd name="connsiteY96" fmla="*/ 786499 h 839878"/>
                  <a:gd name="connsiteX97" fmla="*/ 338162 w 1037297"/>
                  <a:gd name="connsiteY97" fmla="*/ 790309 h 839878"/>
                  <a:gd name="connsiteX98" fmla="*/ 366737 w 1037297"/>
                  <a:gd name="connsiteY98" fmla="*/ 836029 h 839878"/>
                  <a:gd name="connsiteX99" fmla="*/ 389597 w 1037297"/>
                  <a:gd name="connsiteY99" fmla="*/ 837934 h 839878"/>
                  <a:gd name="connsiteX100" fmla="*/ 395312 w 1037297"/>
                  <a:gd name="connsiteY100" fmla="*/ 832219 h 839878"/>
                  <a:gd name="connsiteX101" fmla="*/ 397217 w 1037297"/>
                  <a:gd name="connsiteY101" fmla="*/ 820789 h 839878"/>
                  <a:gd name="connsiteX102" fmla="*/ 399122 w 1037297"/>
                  <a:gd name="connsiteY102" fmla="*/ 815074 h 839878"/>
                  <a:gd name="connsiteX103" fmla="*/ 402932 w 1037297"/>
                  <a:gd name="connsiteY103" fmla="*/ 784594 h 839878"/>
                  <a:gd name="connsiteX104" fmla="*/ 406742 w 1037297"/>
                  <a:gd name="connsiteY104" fmla="*/ 727444 h 839878"/>
                  <a:gd name="connsiteX105" fmla="*/ 412457 w 1037297"/>
                  <a:gd name="connsiteY105" fmla="*/ 716014 h 839878"/>
                  <a:gd name="connsiteX106" fmla="*/ 416267 w 1037297"/>
                  <a:gd name="connsiteY106" fmla="*/ 702679 h 839878"/>
                  <a:gd name="connsiteX107" fmla="*/ 418172 w 1037297"/>
                  <a:gd name="connsiteY107" fmla="*/ 696964 h 839878"/>
                  <a:gd name="connsiteX108" fmla="*/ 420077 w 1037297"/>
                  <a:gd name="connsiteY108" fmla="*/ 683629 h 839878"/>
                  <a:gd name="connsiteX109" fmla="*/ 423887 w 1037297"/>
                  <a:gd name="connsiteY109" fmla="*/ 672199 h 839878"/>
                  <a:gd name="connsiteX110" fmla="*/ 429602 w 1037297"/>
                  <a:gd name="connsiteY110" fmla="*/ 658864 h 839878"/>
                  <a:gd name="connsiteX111" fmla="*/ 439127 w 1037297"/>
                  <a:gd name="connsiteY111" fmla="*/ 647434 h 839878"/>
                  <a:gd name="connsiteX112" fmla="*/ 452462 w 1037297"/>
                  <a:gd name="connsiteY112" fmla="*/ 632194 h 839878"/>
                  <a:gd name="connsiteX113" fmla="*/ 460082 w 1037297"/>
                  <a:gd name="connsiteY113" fmla="*/ 620764 h 839878"/>
                  <a:gd name="connsiteX114" fmla="*/ 463892 w 1037297"/>
                  <a:gd name="connsiteY114" fmla="*/ 609334 h 839878"/>
                  <a:gd name="connsiteX115" fmla="*/ 467702 w 1037297"/>
                  <a:gd name="connsiteY115" fmla="*/ 594094 h 839878"/>
                  <a:gd name="connsiteX116" fmla="*/ 469607 w 1037297"/>
                  <a:gd name="connsiteY116" fmla="*/ 588379 h 839878"/>
                  <a:gd name="connsiteX117" fmla="*/ 509612 w 1037297"/>
                  <a:gd name="connsiteY117" fmla="*/ 582664 h 839878"/>
                  <a:gd name="connsiteX118" fmla="*/ 538187 w 1037297"/>
                  <a:gd name="connsiteY118" fmla="*/ 573139 h 839878"/>
                  <a:gd name="connsiteX119" fmla="*/ 543902 w 1037297"/>
                  <a:gd name="connsiteY119" fmla="*/ 571234 h 839878"/>
                  <a:gd name="connsiteX120" fmla="*/ 549617 w 1037297"/>
                  <a:gd name="connsiteY120" fmla="*/ 569329 h 839878"/>
                  <a:gd name="connsiteX121" fmla="*/ 557237 w 1037297"/>
                  <a:gd name="connsiteY121" fmla="*/ 567424 h 839878"/>
                  <a:gd name="connsiteX122" fmla="*/ 576287 w 1037297"/>
                  <a:gd name="connsiteY122" fmla="*/ 559804 h 839878"/>
                  <a:gd name="connsiteX123" fmla="*/ 587717 w 1037297"/>
                  <a:gd name="connsiteY123" fmla="*/ 555994 h 839878"/>
                  <a:gd name="connsiteX124" fmla="*/ 722972 w 1037297"/>
                  <a:gd name="connsiteY124" fmla="*/ 639814 h 839878"/>
                  <a:gd name="connsiteX125" fmla="*/ 780122 w 1037297"/>
                  <a:gd name="connsiteY125" fmla="*/ 656959 h 839878"/>
                  <a:gd name="connsiteX126" fmla="*/ 791552 w 1037297"/>
                  <a:gd name="connsiteY126" fmla="*/ 651244 h 839878"/>
                  <a:gd name="connsiteX127" fmla="*/ 797267 w 1037297"/>
                  <a:gd name="connsiteY127" fmla="*/ 649339 h 839878"/>
                  <a:gd name="connsiteX128" fmla="*/ 804887 w 1037297"/>
                  <a:gd name="connsiteY128" fmla="*/ 632194 h 839878"/>
                  <a:gd name="connsiteX129" fmla="*/ 802982 w 1037297"/>
                  <a:gd name="connsiteY129" fmla="*/ 607429 h 839878"/>
                  <a:gd name="connsiteX130" fmla="*/ 801077 w 1037297"/>
                  <a:gd name="connsiteY130" fmla="*/ 601714 h 839878"/>
                  <a:gd name="connsiteX131" fmla="*/ 799172 w 1037297"/>
                  <a:gd name="connsiteY131" fmla="*/ 594094 h 839878"/>
                  <a:gd name="connsiteX132" fmla="*/ 785837 w 1037297"/>
                  <a:gd name="connsiteY132" fmla="*/ 576949 h 839878"/>
                  <a:gd name="connsiteX133" fmla="*/ 776312 w 1037297"/>
                  <a:gd name="connsiteY133" fmla="*/ 571234 h 839878"/>
                  <a:gd name="connsiteX134" fmla="*/ 650582 w 1037297"/>
                  <a:gd name="connsiteY134" fmla="*/ 479794 h 839878"/>
                  <a:gd name="connsiteX135" fmla="*/ 646772 w 1037297"/>
                  <a:gd name="connsiteY135" fmla="*/ 462649 h 839878"/>
                  <a:gd name="connsiteX136" fmla="*/ 648677 w 1037297"/>
                  <a:gd name="connsiteY136" fmla="*/ 455029 h 839878"/>
                  <a:gd name="connsiteX137" fmla="*/ 652487 w 1037297"/>
                  <a:gd name="connsiteY137" fmla="*/ 437884 h 839878"/>
                  <a:gd name="connsiteX138" fmla="*/ 656297 w 1037297"/>
                  <a:gd name="connsiteY138" fmla="*/ 432169 h 839878"/>
                  <a:gd name="connsiteX139" fmla="*/ 658202 w 1037297"/>
                  <a:gd name="connsiteY139" fmla="*/ 426454 h 839878"/>
                  <a:gd name="connsiteX140" fmla="*/ 663917 w 1037297"/>
                  <a:gd name="connsiteY140" fmla="*/ 424549 h 839878"/>
                  <a:gd name="connsiteX141" fmla="*/ 673442 w 1037297"/>
                  <a:gd name="connsiteY141" fmla="*/ 413119 h 839878"/>
                  <a:gd name="connsiteX142" fmla="*/ 726782 w 1037297"/>
                  <a:gd name="connsiteY142" fmla="*/ 405499 h 839878"/>
                  <a:gd name="connsiteX143" fmla="*/ 844892 w 1037297"/>
                  <a:gd name="connsiteY143" fmla="*/ 407404 h 839878"/>
                  <a:gd name="connsiteX144" fmla="*/ 873467 w 1037297"/>
                  <a:gd name="connsiteY144" fmla="*/ 409309 h 839878"/>
                  <a:gd name="connsiteX145" fmla="*/ 902042 w 1037297"/>
                  <a:gd name="connsiteY145" fmla="*/ 415024 h 839878"/>
                  <a:gd name="connsiteX146" fmla="*/ 924902 w 1037297"/>
                  <a:gd name="connsiteY146" fmla="*/ 418834 h 839878"/>
                  <a:gd name="connsiteX147" fmla="*/ 953477 w 1037297"/>
                  <a:gd name="connsiteY147" fmla="*/ 424549 h 839878"/>
                  <a:gd name="connsiteX148" fmla="*/ 959192 w 1037297"/>
                  <a:gd name="connsiteY148" fmla="*/ 424549 h 839878"/>
                  <a:gd name="connsiteX149" fmla="*/ 1004912 w 1037297"/>
                  <a:gd name="connsiteY149" fmla="*/ 422644 h 839878"/>
                  <a:gd name="connsiteX150" fmla="*/ 1033487 w 1037297"/>
                  <a:gd name="connsiteY150" fmla="*/ 415024 h 839878"/>
                  <a:gd name="connsiteX151" fmla="*/ 1037297 w 1037297"/>
                  <a:gd name="connsiteY151" fmla="*/ 409309 h 839878"/>
                  <a:gd name="connsiteX152" fmla="*/ 1035392 w 1037297"/>
                  <a:gd name="connsiteY152" fmla="*/ 390259 h 839878"/>
                  <a:gd name="connsiteX153" fmla="*/ 1029677 w 1037297"/>
                  <a:gd name="connsiteY153" fmla="*/ 386449 h 839878"/>
                  <a:gd name="connsiteX154" fmla="*/ 1014437 w 1037297"/>
                  <a:gd name="connsiteY154" fmla="*/ 384544 h 839878"/>
                  <a:gd name="connsiteX155" fmla="*/ 1008722 w 1037297"/>
                  <a:gd name="connsiteY155" fmla="*/ 382639 h 839878"/>
                  <a:gd name="connsiteX156" fmla="*/ 1001102 w 1037297"/>
                  <a:gd name="connsiteY156" fmla="*/ 380734 h 839878"/>
                  <a:gd name="connsiteX157" fmla="*/ 989672 w 1037297"/>
                  <a:gd name="connsiteY157" fmla="*/ 373114 h 839878"/>
                  <a:gd name="connsiteX158" fmla="*/ 978242 w 1037297"/>
                  <a:gd name="connsiteY158" fmla="*/ 369304 h 839878"/>
                  <a:gd name="connsiteX159" fmla="*/ 972527 w 1037297"/>
                  <a:gd name="connsiteY159" fmla="*/ 367399 h 839878"/>
                  <a:gd name="connsiteX160" fmla="*/ 964907 w 1037297"/>
                  <a:gd name="connsiteY160" fmla="*/ 365494 h 839878"/>
                  <a:gd name="connsiteX161" fmla="*/ 959192 w 1037297"/>
                  <a:gd name="connsiteY161" fmla="*/ 363589 h 839878"/>
                  <a:gd name="connsiteX162" fmla="*/ 938237 w 1037297"/>
                  <a:gd name="connsiteY162" fmla="*/ 357874 h 839878"/>
                  <a:gd name="connsiteX163" fmla="*/ 932522 w 1037297"/>
                  <a:gd name="connsiteY163" fmla="*/ 355969 h 839878"/>
                  <a:gd name="connsiteX164" fmla="*/ 827747 w 1037297"/>
                  <a:gd name="connsiteY164" fmla="*/ 357874 h 839878"/>
                  <a:gd name="connsiteX165" fmla="*/ 822032 w 1037297"/>
                  <a:gd name="connsiteY165" fmla="*/ 359779 h 839878"/>
                  <a:gd name="connsiteX166" fmla="*/ 732497 w 1037297"/>
                  <a:gd name="connsiteY166" fmla="*/ 361684 h 839878"/>
                  <a:gd name="connsiteX167" fmla="*/ 719162 w 1037297"/>
                  <a:gd name="connsiteY167" fmla="*/ 365494 h 839878"/>
                  <a:gd name="connsiteX168" fmla="*/ 698207 w 1037297"/>
                  <a:gd name="connsiteY168" fmla="*/ 367399 h 839878"/>
                  <a:gd name="connsiteX169" fmla="*/ 671537 w 1037297"/>
                  <a:gd name="connsiteY169" fmla="*/ 369304 h 839878"/>
                  <a:gd name="connsiteX170" fmla="*/ 671537 w 1037297"/>
                  <a:gd name="connsiteY170" fmla="*/ 369304 h 839878"/>
                  <a:gd name="connsiteX171" fmla="*/ 648677 w 1037297"/>
                  <a:gd name="connsiteY171" fmla="*/ 373114 h 839878"/>
                  <a:gd name="connsiteX172" fmla="*/ 644867 w 1037297"/>
                  <a:gd name="connsiteY172" fmla="*/ 361684 h 839878"/>
                  <a:gd name="connsiteX173" fmla="*/ 642962 w 1037297"/>
                  <a:gd name="connsiteY173" fmla="*/ 355969 h 839878"/>
                  <a:gd name="connsiteX174" fmla="*/ 644867 w 1037297"/>
                  <a:gd name="connsiteY174" fmla="*/ 338824 h 839878"/>
                  <a:gd name="connsiteX175" fmla="*/ 646772 w 1037297"/>
                  <a:gd name="connsiteY175" fmla="*/ 333109 h 839878"/>
                  <a:gd name="connsiteX176" fmla="*/ 663917 w 1037297"/>
                  <a:gd name="connsiteY176" fmla="*/ 323584 h 839878"/>
                  <a:gd name="connsiteX177" fmla="*/ 675347 w 1037297"/>
                  <a:gd name="connsiteY177" fmla="*/ 315964 h 839878"/>
                  <a:gd name="connsiteX178" fmla="*/ 677252 w 1037297"/>
                  <a:gd name="connsiteY178" fmla="*/ 310249 h 839878"/>
                  <a:gd name="connsiteX179" fmla="*/ 682967 w 1037297"/>
                  <a:gd name="connsiteY179" fmla="*/ 308344 h 839878"/>
                  <a:gd name="connsiteX180" fmla="*/ 688682 w 1037297"/>
                  <a:gd name="connsiteY180" fmla="*/ 304534 h 839878"/>
                  <a:gd name="connsiteX181" fmla="*/ 698207 w 1037297"/>
                  <a:gd name="connsiteY181" fmla="*/ 295009 h 839878"/>
                  <a:gd name="connsiteX182" fmla="*/ 707732 w 1037297"/>
                  <a:gd name="connsiteY182" fmla="*/ 283579 h 839878"/>
                  <a:gd name="connsiteX183" fmla="*/ 719162 w 1037297"/>
                  <a:gd name="connsiteY183" fmla="*/ 275959 h 839878"/>
                  <a:gd name="connsiteX184" fmla="*/ 734402 w 1037297"/>
                  <a:gd name="connsiteY184" fmla="*/ 262624 h 839878"/>
                  <a:gd name="connsiteX185" fmla="*/ 743927 w 1037297"/>
                  <a:gd name="connsiteY185" fmla="*/ 251194 h 839878"/>
                  <a:gd name="connsiteX186" fmla="*/ 755357 w 1037297"/>
                  <a:gd name="connsiteY186" fmla="*/ 241669 h 839878"/>
                  <a:gd name="connsiteX187" fmla="*/ 761072 w 1037297"/>
                  <a:gd name="connsiteY187" fmla="*/ 230239 h 839878"/>
                  <a:gd name="connsiteX188" fmla="*/ 762977 w 1037297"/>
                  <a:gd name="connsiteY188" fmla="*/ 224524 h 839878"/>
                  <a:gd name="connsiteX189" fmla="*/ 768692 w 1037297"/>
                  <a:gd name="connsiteY189" fmla="*/ 213094 h 839878"/>
                  <a:gd name="connsiteX190" fmla="*/ 766787 w 1037297"/>
                  <a:gd name="connsiteY190" fmla="*/ 197854 h 839878"/>
                  <a:gd name="connsiteX191" fmla="*/ 761072 w 1037297"/>
                  <a:gd name="connsiteY191" fmla="*/ 195949 h 839878"/>
                  <a:gd name="connsiteX192" fmla="*/ 740117 w 1037297"/>
                  <a:gd name="connsiteY192" fmla="*/ 197854 h 839878"/>
                  <a:gd name="connsiteX193" fmla="*/ 734402 w 1037297"/>
                  <a:gd name="connsiteY193" fmla="*/ 201664 h 839878"/>
                  <a:gd name="connsiteX194" fmla="*/ 722972 w 1037297"/>
                  <a:gd name="connsiteY194" fmla="*/ 205474 h 839878"/>
                  <a:gd name="connsiteX195" fmla="*/ 719162 w 1037297"/>
                  <a:gd name="connsiteY195" fmla="*/ 211189 h 839878"/>
                  <a:gd name="connsiteX196" fmla="*/ 713447 w 1037297"/>
                  <a:gd name="connsiteY196" fmla="*/ 213094 h 839878"/>
                  <a:gd name="connsiteX197" fmla="*/ 707732 w 1037297"/>
                  <a:gd name="connsiteY197" fmla="*/ 216904 h 839878"/>
                  <a:gd name="connsiteX198" fmla="*/ 702017 w 1037297"/>
                  <a:gd name="connsiteY198" fmla="*/ 222619 h 839878"/>
                  <a:gd name="connsiteX199" fmla="*/ 694397 w 1037297"/>
                  <a:gd name="connsiteY199" fmla="*/ 226429 h 839878"/>
                  <a:gd name="connsiteX200" fmla="*/ 652487 w 1037297"/>
                  <a:gd name="connsiteY200" fmla="*/ 255004 h 839878"/>
                  <a:gd name="connsiteX201" fmla="*/ 639152 w 1037297"/>
                  <a:gd name="connsiteY201" fmla="*/ 266434 h 839878"/>
                  <a:gd name="connsiteX202" fmla="*/ 629627 w 1037297"/>
                  <a:gd name="connsiteY202" fmla="*/ 283579 h 839878"/>
                  <a:gd name="connsiteX203" fmla="*/ 604862 w 1037297"/>
                  <a:gd name="connsiteY203" fmla="*/ 289294 h 839878"/>
                  <a:gd name="connsiteX204" fmla="*/ 591527 w 1037297"/>
                  <a:gd name="connsiteY204" fmla="*/ 293104 h 839878"/>
                  <a:gd name="connsiteX205" fmla="*/ 576287 w 1037297"/>
                  <a:gd name="connsiteY205" fmla="*/ 291199 h 839878"/>
                  <a:gd name="connsiteX206" fmla="*/ 564857 w 1037297"/>
                  <a:gd name="connsiteY206" fmla="*/ 287389 h 839878"/>
                  <a:gd name="connsiteX207" fmla="*/ 553427 w 1037297"/>
                  <a:gd name="connsiteY207" fmla="*/ 283579 h 839878"/>
                  <a:gd name="connsiteX208" fmla="*/ 541997 w 1037297"/>
                  <a:gd name="connsiteY208" fmla="*/ 279769 h 839878"/>
                  <a:gd name="connsiteX209" fmla="*/ 536282 w 1037297"/>
                  <a:gd name="connsiteY209" fmla="*/ 277864 h 839878"/>
                  <a:gd name="connsiteX210" fmla="*/ 530567 w 1037297"/>
                  <a:gd name="connsiteY210" fmla="*/ 274054 h 839878"/>
                  <a:gd name="connsiteX211" fmla="*/ 519137 w 1037297"/>
                  <a:gd name="connsiteY211" fmla="*/ 268339 h 839878"/>
                  <a:gd name="connsiteX212" fmla="*/ 511517 w 1037297"/>
                  <a:gd name="connsiteY212" fmla="*/ 256909 h 839878"/>
                  <a:gd name="connsiteX213" fmla="*/ 507707 w 1037297"/>
                  <a:gd name="connsiteY213" fmla="*/ 235954 h 839878"/>
                  <a:gd name="connsiteX214" fmla="*/ 509612 w 1037297"/>
                  <a:gd name="connsiteY214" fmla="*/ 171184 h 839878"/>
                  <a:gd name="connsiteX215" fmla="*/ 508314 w 1037297"/>
                  <a:gd name="connsiteY215" fmla="*/ 73485 h 839878"/>
                  <a:gd name="connsiteX216" fmla="*/ 454116 w 1037297"/>
                  <a:gd name="connsiteY216" fmla="*/ 11248 h 839878"/>
                  <a:gd name="connsiteX217" fmla="*/ 435401 w 1037297"/>
                  <a:gd name="connsiteY217" fmla="*/ 68523 h 839878"/>
                  <a:gd name="connsiteX218" fmla="*/ 427697 w 1037297"/>
                  <a:gd name="connsiteY218" fmla="*/ 137103 h 839878"/>
                  <a:gd name="connsiteX219" fmla="*/ 420077 w 1037297"/>
                  <a:gd name="connsiteY219" fmla="*/ 169279 h 839878"/>
                  <a:gd name="connsiteX220" fmla="*/ 416267 w 1037297"/>
                  <a:gd name="connsiteY220" fmla="*/ 186424 h 839878"/>
                  <a:gd name="connsiteX221" fmla="*/ 420077 w 1037297"/>
                  <a:gd name="connsiteY221" fmla="*/ 207379 h 839878"/>
                  <a:gd name="connsiteX222" fmla="*/ 423887 w 1037297"/>
                  <a:gd name="connsiteY222" fmla="*/ 213094 h 839878"/>
                  <a:gd name="connsiteX223" fmla="*/ 427697 w 1037297"/>
                  <a:gd name="connsiteY223" fmla="*/ 224524 h 839878"/>
                  <a:gd name="connsiteX224" fmla="*/ 425792 w 1037297"/>
                  <a:gd name="connsiteY224" fmla="*/ 251194 h 839878"/>
                  <a:gd name="connsiteX225" fmla="*/ 420077 w 1037297"/>
                  <a:gd name="connsiteY225" fmla="*/ 253099 h 839878"/>
                  <a:gd name="connsiteX226" fmla="*/ 414362 w 1037297"/>
                  <a:gd name="connsiteY226" fmla="*/ 256909 h 839878"/>
                  <a:gd name="connsiteX227" fmla="*/ 423887 w 1037297"/>
                  <a:gd name="connsiteY227" fmla="*/ 253099 h 839878"/>
                  <a:gd name="connsiteX0" fmla="*/ 423887 w 1037297"/>
                  <a:gd name="connsiteY0" fmla="*/ 253099 h 839878"/>
                  <a:gd name="connsiteX1" fmla="*/ 423887 w 1037297"/>
                  <a:gd name="connsiteY1" fmla="*/ 253099 h 839878"/>
                  <a:gd name="connsiteX2" fmla="*/ 397217 w 1037297"/>
                  <a:gd name="connsiteY2" fmla="*/ 262624 h 839878"/>
                  <a:gd name="connsiteX3" fmla="*/ 389597 w 1037297"/>
                  <a:gd name="connsiteY3" fmla="*/ 264529 h 839878"/>
                  <a:gd name="connsiteX4" fmla="*/ 359117 w 1037297"/>
                  <a:gd name="connsiteY4" fmla="*/ 266434 h 839878"/>
                  <a:gd name="connsiteX5" fmla="*/ 353402 w 1037297"/>
                  <a:gd name="connsiteY5" fmla="*/ 270244 h 839878"/>
                  <a:gd name="connsiteX6" fmla="*/ 341972 w 1037297"/>
                  <a:gd name="connsiteY6" fmla="*/ 279769 h 839878"/>
                  <a:gd name="connsiteX7" fmla="*/ 330542 w 1037297"/>
                  <a:gd name="connsiteY7" fmla="*/ 283579 h 839878"/>
                  <a:gd name="connsiteX8" fmla="*/ 315302 w 1037297"/>
                  <a:gd name="connsiteY8" fmla="*/ 289294 h 839878"/>
                  <a:gd name="connsiteX9" fmla="*/ 267677 w 1037297"/>
                  <a:gd name="connsiteY9" fmla="*/ 285484 h 839878"/>
                  <a:gd name="connsiteX10" fmla="*/ 256247 w 1037297"/>
                  <a:gd name="connsiteY10" fmla="*/ 281674 h 839878"/>
                  <a:gd name="connsiteX11" fmla="*/ 244817 w 1037297"/>
                  <a:gd name="connsiteY11" fmla="*/ 277864 h 839878"/>
                  <a:gd name="connsiteX12" fmla="*/ 239102 w 1037297"/>
                  <a:gd name="connsiteY12" fmla="*/ 275959 h 839878"/>
                  <a:gd name="connsiteX13" fmla="*/ 233387 w 1037297"/>
                  <a:gd name="connsiteY13" fmla="*/ 274054 h 839878"/>
                  <a:gd name="connsiteX14" fmla="*/ 221957 w 1037297"/>
                  <a:gd name="connsiteY14" fmla="*/ 272149 h 839878"/>
                  <a:gd name="connsiteX15" fmla="*/ 216242 w 1037297"/>
                  <a:gd name="connsiteY15" fmla="*/ 270244 h 839878"/>
                  <a:gd name="connsiteX16" fmla="*/ 208622 w 1037297"/>
                  <a:gd name="connsiteY16" fmla="*/ 268339 h 839878"/>
                  <a:gd name="connsiteX17" fmla="*/ 197192 w 1037297"/>
                  <a:gd name="connsiteY17" fmla="*/ 264529 h 839878"/>
                  <a:gd name="connsiteX18" fmla="*/ 191477 w 1037297"/>
                  <a:gd name="connsiteY18" fmla="*/ 262624 h 839878"/>
                  <a:gd name="connsiteX19" fmla="*/ 183857 w 1037297"/>
                  <a:gd name="connsiteY19" fmla="*/ 260719 h 839878"/>
                  <a:gd name="connsiteX20" fmla="*/ 172427 w 1037297"/>
                  <a:gd name="connsiteY20" fmla="*/ 255004 h 839878"/>
                  <a:gd name="connsiteX21" fmla="*/ 166712 w 1037297"/>
                  <a:gd name="connsiteY21" fmla="*/ 251194 h 839878"/>
                  <a:gd name="connsiteX22" fmla="*/ 159092 w 1037297"/>
                  <a:gd name="connsiteY22" fmla="*/ 239764 h 839878"/>
                  <a:gd name="connsiteX23" fmla="*/ 147662 w 1037297"/>
                  <a:gd name="connsiteY23" fmla="*/ 235954 h 839878"/>
                  <a:gd name="connsiteX24" fmla="*/ 141947 w 1037297"/>
                  <a:gd name="connsiteY24" fmla="*/ 232144 h 839878"/>
                  <a:gd name="connsiteX25" fmla="*/ 136232 w 1037297"/>
                  <a:gd name="connsiteY25" fmla="*/ 230239 h 839878"/>
                  <a:gd name="connsiteX26" fmla="*/ 119087 w 1037297"/>
                  <a:gd name="connsiteY26" fmla="*/ 226429 h 839878"/>
                  <a:gd name="connsiteX27" fmla="*/ 113372 w 1037297"/>
                  <a:gd name="connsiteY27" fmla="*/ 220714 h 839878"/>
                  <a:gd name="connsiteX28" fmla="*/ 103847 w 1037297"/>
                  <a:gd name="connsiteY28" fmla="*/ 203569 h 839878"/>
                  <a:gd name="connsiteX29" fmla="*/ 86702 w 1037297"/>
                  <a:gd name="connsiteY29" fmla="*/ 195949 h 839878"/>
                  <a:gd name="connsiteX30" fmla="*/ 80987 w 1037297"/>
                  <a:gd name="connsiteY30" fmla="*/ 194044 h 839878"/>
                  <a:gd name="connsiteX31" fmla="*/ 61937 w 1037297"/>
                  <a:gd name="connsiteY31" fmla="*/ 197854 h 839878"/>
                  <a:gd name="connsiteX32" fmla="*/ 56222 w 1037297"/>
                  <a:gd name="connsiteY32" fmla="*/ 201664 h 839878"/>
                  <a:gd name="connsiteX33" fmla="*/ 52412 w 1037297"/>
                  <a:gd name="connsiteY33" fmla="*/ 207379 h 839878"/>
                  <a:gd name="connsiteX34" fmla="*/ 48602 w 1037297"/>
                  <a:gd name="connsiteY34" fmla="*/ 218809 h 839878"/>
                  <a:gd name="connsiteX35" fmla="*/ 52412 w 1037297"/>
                  <a:gd name="connsiteY35" fmla="*/ 256909 h 839878"/>
                  <a:gd name="connsiteX36" fmla="*/ 56222 w 1037297"/>
                  <a:gd name="connsiteY36" fmla="*/ 262624 h 839878"/>
                  <a:gd name="connsiteX37" fmla="*/ 61937 w 1037297"/>
                  <a:gd name="connsiteY37" fmla="*/ 266434 h 839878"/>
                  <a:gd name="connsiteX38" fmla="*/ 65747 w 1037297"/>
                  <a:gd name="connsiteY38" fmla="*/ 272149 h 839878"/>
                  <a:gd name="connsiteX39" fmla="*/ 82892 w 1037297"/>
                  <a:gd name="connsiteY39" fmla="*/ 281674 h 839878"/>
                  <a:gd name="connsiteX40" fmla="*/ 105752 w 1037297"/>
                  <a:gd name="connsiteY40" fmla="*/ 283579 h 839878"/>
                  <a:gd name="connsiteX41" fmla="*/ 126707 w 1037297"/>
                  <a:gd name="connsiteY41" fmla="*/ 289294 h 839878"/>
                  <a:gd name="connsiteX42" fmla="*/ 132422 w 1037297"/>
                  <a:gd name="connsiteY42" fmla="*/ 291199 h 839878"/>
                  <a:gd name="connsiteX43" fmla="*/ 138137 w 1037297"/>
                  <a:gd name="connsiteY43" fmla="*/ 296914 h 839878"/>
                  <a:gd name="connsiteX44" fmla="*/ 145757 w 1037297"/>
                  <a:gd name="connsiteY44" fmla="*/ 298819 h 839878"/>
                  <a:gd name="connsiteX45" fmla="*/ 168617 w 1037297"/>
                  <a:gd name="connsiteY45" fmla="*/ 302629 h 839878"/>
                  <a:gd name="connsiteX46" fmla="*/ 193382 w 1037297"/>
                  <a:gd name="connsiteY46" fmla="*/ 308344 h 839878"/>
                  <a:gd name="connsiteX47" fmla="*/ 210527 w 1037297"/>
                  <a:gd name="connsiteY47" fmla="*/ 314059 h 839878"/>
                  <a:gd name="connsiteX48" fmla="*/ 216242 w 1037297"/>
                  <a:gd name="connsiteY48" fmla="*/ 315964 h 839878"/>
                  <a:gd name="connsiteX49" fmla="*/ 231482 w 1037297"/>
                  <a:gd name="connsiteY49" fmla="*/ 319774 h 839878"/>
                  <a:gd name="connsiteX50" fmla="*/ 250532 w 1037297"/>
                  <a:gd name="connsiteY50" fmla="*/ 325489 h 839878"/>
                  <a:gd name="connsiteX51" fmla="*/ 256247 w 1037297"/>
                  <a:gd name="connsiteY51" fmla="*/ 329299 h 839878"/>
                  <a:gd name="connsiteX52" fmla="*/ 269582 w 1037297"/>
                  <a:gd name="connsiteY52" fmla="*/ 344539 h 839878"/>
                  <a:gd name="connsiteX53" fmla="*/ 275297 w 1037297"/>
                  <a:gd name="connsiteY53" fmla="*/ 363589 h 839878"/>
                  <a:gd name="connsiteX54" fmla="*/ 277202 w 1037297"/>
                  <a:gd name="connsiteY54" fmla="*/ 369304 h 839878"/>
                  <a:gd name="connsiteX55" fmla="*/ 279107 w 1037297"/>
                  <a:gd name="connsiteY55" fmla="*/ 375019 h 839878"/>
                  <a:gd name="connsiteX56" fmla="*/ 281012 w 1037297"/>
                  <a:gd name="connsiteY56" fmla="*/ 399784 h 839878"/>
                  <a:gd name="connsiteX57" fmla="*/ 282917 w 1037297"/>
                  <a:gd name="connsiteY57" fmla="*/ 405499 h 839878"/>
                  <a:gd name="connsiteX58" fmla="*/ 281012 w 1037297"/>
                  <a:gd name="connsiteY58" fmla="*/ 424549 h 839878"/>
                  <a:gd name="connsiteX59" fmla="*/ 279107 w 1037297"/>
                  <a:gd name="connsiteY59" fmla="*/ 434074 h 839878"/>
                  <a:gd name="connsiteX60" fmla="*/ 265772 w 1037297"/>
                  <a:gd name="connsiteY60" fmla="*/ 447409 h 839878"/>
                  <a:gd name="connsiteX61" fmla="*/ 254342 w 1037297"/>
                  <a:gd name="connsiteY61" fmla="*/ 455029 h 839878"/>
                  <a:gd name="connsiteX62" fmla="*/ 242912 w 1037297"/>
                  <a:gd name="connsiteY62" fmla="*/ 458839 h 839878"/>
                  <a:gd name="connsiteX63" fmla="*/ 128612 w 1037297"/>
                  <a:gd name="connsiteY63" fmla="*/ 458839 h 839878"/>
                  <a:gd name="connsiteX64" fmla="*/ 122897 w 1037297"/>
                  <a:gd name="connsiteY64" fmla="*/ 460744 h 839878"/>
                  <a:gd name="connsiteX65" fmla="*/ 107657 w 1037297"/>
                  <a:gd name="connsiteY65" fmla="*/ 462649 h 839878"/>
                  <a:gd name="connsiteX66" fmla="*/ 90512 w 1037297"/>
                  <a:gd name="connsiteY66" fmla="*/ 468364 h 839878"/>
                  <a:gd name="connsiteX67" fmla="*/ 84797 w 1037297"/>
                  <a:gd name="connsiteY67" fmla="*/ 470269 h 839878"/>
                  <a:gd name="connsiteX68" fmla="*/ 79082 w 1037297"/>
                  <a:gd name="connsiteY68" fmla="*/ 474079 h 839878"/>
                  <a:gd name="connsiteX69" fmla="*/ 67652 w 1037297"/>
                  <a:gd name="connsiteY69" fmla="*/ 475984 h 839878"/>
                  <a:gd name="connsiteX70" fmla="*/ 29552 w 1037297"/>
                  <a:gd name="connsiteY70" fmla="*/ 477889 h 839878"/>
                  <a:gd name="connsiteX71" fmla="*/ 18122 w 1037297"/>
                  <a:gd name="connsiteY71" fmla="*/ 483604 h 839878"/>
                  <a:gd name="connsiteX72" fmla="*/ 8597 w 1037297"/>
                  <a:gd name="connsiteY72" fmla="*/ 493129 h 839878"/>
                  <a:gd name="connsiteX73" fmla="*/ 6692 w 1037297"/>
                  <a:gd name="connsiteY73" fmla="*/ 498844 h 839878"/>
                  <a:gd name="connsiteX74" fmla="*/ 2882 w 1037297"/>
                  <a:gd name="connsiteY74" fmla="*/ 504559 h 839878"/>
                  <a:gd name="connsiteX75" fmla="*/ 14312 w 1037297"/>
                  <a:gd name="connsiteY75" fmla="*/ 540754 h 839878"/>
                  <a:gd name="connsiteX76" fmla="*/ 147662 w 1037297"/>
                  <a:gd name="connsiteY76" fmla="*/ 540754 h 839878"/>
                  <a:gd name="connsiteX77" fmla="*/ 155282 w 1037297"/>
                  <a:gd name="connsiteY77" fmla="*/ 538849 h 839878"/>
                  <a:gd name="connsiteX78" fmla="*/ 305777 w 1037297"/>
                  <a:gd name="connsiteY78" fmla="*/ 533134 h 839878"/>
                  <a:gd name="connsiteX79" fmla="*/ 321017 w 1037297"/>
                  <a:gd name="connsiteY79" fmla="*/ 540754 h 839878"/>
                  <a:gd name="connsiteX80" fmla="*/ 332447 w 1037297"/>
                  <a:gd name="connsiteY80" fmla="*/ 546469 h 839878"/>
                  <a:gd name="connsiteX81" fmla="*/ 336257 w 1037297"/>
                  <a:gd name="connsiteY81" fmla="*/ 552184 h 839878"/>
                  <a:gd name="connsiteX82" fmla="*/ 341972 w 1037297"/>
                  <a:gd name="connsiteY82" fmla="*/ 554089 h 839878"/>
                  <a:gd name="connsiteX83" fmla="*/ 353402 w 1037297"/>
                  <a:gd name="connsiteY83" fmla="*/ 561709 h 839878"/>
                  <a:gd name="connsiteX84" fmla="*/ 359117 w 1037297"/>
                  <a:gd name="connsiteY84" fmla="*/ 565519 h 839878"/>
                  <a:gd name="connsiteX85" fmla="*/ 362927 w 1037297"/>
                  <a:gd name="connsiteY85" fmla="*/ 571234 h 839878"/>
                  <a:gd name="connsiteX86" fmla="*/ 368642 w 1037297"/>
                  <a:gd name="connsiteY86" fmla="*/ 582664 h 839878"/>
                  <a:gd name="connsiteX87" fmla="*/ 364832 w 1037297"/>
                  <a:gd name="connsiteY87" fmla="*/ 609334 h 839878"/>
                  <a:gd name="connsiteX88" fmla="*/ 361022 w 1037297"/>
                  <a:gd name="connsiteY88" fmla="*/ 615049 h 839878"/>
                  <a:gd name="connsiteX89" fmla="*/ 359117 w 1037297"/>
                  <a:gd name="connsiteY89" fmla="*/ 620764 h 839878"/>
                  <a:gd name="connsiteX90" fmla="*/ 355307 w 1037297"/>
                  <a:gd name="connsiteY90" fmla="*/ 626479 h 839878"/>
                  <a:gd name="connsiteX91" fmla="*/ 353402 w 1037297"/>
                  <a:gd name="connsiteY91" fmla="*/ 632194 h 839878"/>
                  <a:gd name="connsiteX92" fmla="*/ 349592 w 1037297"/>
                  <a:gd name="connsiteY92" fmla="*/ 637909 h 839878"/>
                  <a:gd name="connsiteX93" fmla="*/ 332447 w 1037297"/>
                  <a:gd name="connsiteY93" fmla="*/ 704584 h 839878"/>
                  <a:gd name="connsiteX94" fmla="*/ 330542 w 1037297"/>
                  <a:gd name="connsiteY94" fmla="*/ 756019 h 839878"/>
                  <a:gd name="connsiteX95" fmla="*/ 332447 w 1037297"/>
                  <a:gd name="connsiteY95" fmla="*/ 780784 h 839878"/>
                  <a:gd name="connsiteX96" fmla="*/ 334352 w 1037297"/>
                  <a:gd name="connsiteY96" fmla="*/ 786499 h 839878"/>
                  <a:gd name="connsiteX97" fmla="*/ 338162 w 1037297"/>
                  <a:gd name="connsiteY97" fmla="*/ 790309 h 839878"/>
                  <a:gd name="connsiteX98" fmla="*/ 366737 w 1037297"/>
                  <a:gd name="connsiteY98" fmla="*/ 836029 h 839878"/>
                  <a:gd name="connsiteX99" fmla="*/ 389597 w 1037297"/>
                  <a:gd name="connsiteY99" fmla="*/ 837934 h 839878"/>
                  <a:gd name="connsiteX100" fmla="*/ 395312 w 1037297"/>
                  <a:gd name="connsiteY100" fmla="*/ 832219 h 839878"/>
                  <a:gd name="connsiteX101" fmla="*/ 397217 w 1037297"/>
                  <a:gd name="connsiteY101" fmla="*/ 820789 h 839878"/>
                  <a:gd name="connsiteX102" fmla="*/ 402932 w 1037297"/>
                  <a:gd name="connsiteY102" fmla="*/ 784594 h 839878"/>
                  <a:gd name="connsiteX103" fmla="*/ 406742 w 1037297"/>
                  <a:gd name="connsiteY103" fmla="*/ 727444 h 839878"/>
                  <a:gd name="connsiteX104" fmla="*/ 412457 w 1037297"/>
                  <a:gd name="connsiteY104" fmla="*/ 716014 h 839878"/>
                  <a:gd name="connsiteX105" fmla="*/ 416267 w 1037297"/>
                  <a:gd name="connsiteY105" fmla="*/ 702679 h 839878"/>
                  <a:gd name="connsiteX106" fmla="*/ 418172 w 1037297"/>
                  <a:gd name="connsiteY106" fmla="*/ 696964 h 839878"/>
                  <a:gd name="connsiteX107" fmla="*/ 420077 w 1037297"/>
                  <a:gd name="connsiteY107" fmla="*/ 683629 h 839878"/>
                  <a:gd name="connsiteX108" fmla="*/ 423887 w 1037297"/>
                  <a:gd name="connsiteY108" fmla="*/ 672199 h 839878"/>
                  <a:gd name="connsiteX109" fmla="*/ 429602 w 1037297"/>
                  <a:gd name="connsiteY109" fmla="*/ 658864 h 839878"/>
                  <a:gd name="connsiteX110" fmla="*/ 439127 w 1037297"/>
                  <a:gd name="connsiteY110" fmla="*/ 647434 h 839878"/>
                  <a:gd name="connsiteX111" fmla="*/ 452462 w 1037297"/>
                  <a:gd name="connsiteY111" fmla="*/ 632194 h 839878"/>
                  <a:gd name="connsiteX112" fmla="*/ 460082 w 1037297"/>
                  <a:gd name="connsiteY112" fmla="*/ 620764 h 839878"/>
                  <a:gd name="connsiteX113" fmla="*/ 463892 w 1037297"/>
                  <a:gd name="connsiteY113" fmla="*/ 609334 h 839878"/>
                  <a:gd name="connsiteX114" fmla="*/ 467702 w 1037297"/>
                  <a:gd name="connsiteY114" fmla="*/ 594094 h 839878"/>
                  <a:gd name="connsiteX115" fmla="*/ 469607 w 1037297"/>
                  <a:gd name="connsiteY115" fmla="*/ 588379 h 839878"/>
                  <a:gd name="connsiteX116" fmla="*/ 509612 w 1037297"/>
                  <a:gd name="connsiteY116" fmla="*/ 582664 h 839878"/>
                  <a:gd name="connsiteX117" fmla="*/ 538187 w 1037297"/>
                  <a:gd name="connsiteY117" fmla="*/ 573139 h 839878"/>
                  <a:gd name="connsiteX118" fmla="*/ 543902 w 1037297"/>
                  <a:gd name="connsiteY118" fmla="*/ 571234 h 839878"/>
                  <a:gd name="connsiteX119" fmla="*/ 549617 w 1037297"/>
                  <a:gd name="connsiteY119" fmla="*/ 569329 h 839878"/>
                  <a:gd name="connsiteX120" fmla="*/ 557237 w 1037297"/>
                  <a:gd name="connsiteY120" fmla="*/ 567424 h 839878"/>
                  <a:gd name="connsiteX121" fmla="*/ 576287 w 1037297"/>
                  <a:gd name="connsiteY121" fmla="*/ 559804 h 839878"/>
                  <a:gd name="connsiteX122" fmla="*/ 587717 w 1037297"/>
                  <a:gd name="connsiteY122" fmla="*/ 555994 h 839878"/>
                  <a:gd name="connsiteX123" fmla="*/ 722972 w 1037297"/>
                  <a:gd name="connsiteY123" fmla="*/ 639814 h 839878"/>
                  <a:gd name="connsiteX124" fmla="*/ 780122 w 1037297"/>
                  <a:gd name="connsiteY124" fmla="*/ 656959 h 839878"/>
                  <a:gd name="connsiteX125" fmla="*/ 791552 w 1037297"/>
                  <a:gd name="connsiteY125" fmla="*/ 651244 h 839878"/>
                  <a:gd name="connsiteX126" fmla="*/ 797267 w 1037297"/>
                  <a:gd name="connsiteY126" fmla="*/ 649339 h 839878"/>
                  <a:gd name="connsiteX127" fmla="*/ 804887 w 1037297"/>
                  <a:gd name="connsiteY127" fmla="*/ 632194 h 839878"/>
                  <a:gd name="connsiteX128" fmla="*/ 802982 w 1037297"/>
                  <a:gd name="connsiteY128" fmla="*/ 607429 h 839878"/>
                  <a:gd name="connsiteX129" fmla="*/ 801077 w 1037297"/>
                  <a:gd name="connsiteY129" fmla="*/ 601714 h 839878"/>
                  <a:gd name="connsiteX130" fmla="*/ 799172 w 1037297"/>
                  <a:gd name="connsiteY130" fmla="*/ 594094 h 839878"/>
                  <a:gd name="connsiteX131" fmla="*/ 785837 w 1037297"/>
                  <a:gd name="connsiteY131" fmla="*/ 576949 h 839878"/>
                  <a:gd name="connsiteX132" fmla="*/ 776312 w 1037297"/>
                  <a:gd name="connsiteY132" fmla="*/ 571234 h 839878"/>
                  <a:gd name="connsiteX133" fmla="*/ 650582 w 1037297"/>
                  <a:gd name="connsiteY133" fmla="*/ 479794 h 839878"/>
                  <a:gd name="connsiteX134" fmla="*/ 646772 w 1037297"/>
                  <a:gd name="connsiteY134" fmla="*/ 462649 h 839878"/>
                  <a:gd name="connsiteX135" fmla="*/ 648677 w 1037297"/>
                  <a:gd name="connsiteY135" fmla="*/ 455029 h 839878"/>
                  <a:gd name="connsiteX136" fmla="*/ 652487 w 1037297"/>
                  <a:gd name="connsiteY136" fmla="*/ 437884 h 839878"/>
                  <a:gd name="connsiteX137" fmla="*/ 656297 w 1037297"/>
                  <a:gd name="connsiteY137" fmla="*/ 432169 h 839878"/>
                  <a:gd name="connsiteX138" fmla="*/ 658202 w 1037297"/>
                  <a:gd name="connsiteY138" fmla="*/ 426454 h 839878"/>
                  <a:gd name="connsiteX139" fmla="*/ 663917 w 1037297"/>
                  <a:gd name="connsiteY139" fmla="*/ 424549 h 839878"/>
                  <a:gd name="connsiteX140" fmla="*/ 673442 w 1037297"/>
                  <a:gd name="connsiteY140" fmla="*/ 413119 h 839878"/>
                  <a:gd name="connsiteX141" fmla="*/ 726782 w 1037297"/>
                  <a:gd name="connsiteY141" fmla="*/ 405499 h 839878"/>
                  <a:gd name="connsiteX142" fmla="*/ 844892 w 1037297"/>
                  <a:gd name="connsiteY142" fmla="*/ 407404 h 839878"/>
                  <a:gd name="connsiteX143" fmla="*/ 873467 w 1037297"/>
                  <a:gd name="connsiteY143" fmla="*/ 409309 h 839878"/>
                  <a:gd name="connsiteX144" fmla="*/ 902042 w 1037297"/>
                  <a:gd name="connsiteY144" fmla="*/ 415024 h 839878"/>
                  <a:gd name="connsiteX145" fmla="*/ 924902 w 1037297"/>
                  <a:gd name="connsiteY145" fmla="*/ 418834 h 839878"/>
                  <a:gd name="connsiteX146" fmla="*/ 953477 w 1037297"/>
                  <a:gd name="connsiteY146" fmla="*/ 424549 h 839878"/>
                  <a:gd name="connsiteX147" fmla="*/ 959192 w 1037297"/>
                  <a:gd name="connsiteY147" fmla="*/ 424549 h 839878"/>
                  <a:gd name="connsiteX148" fmla="*/ 1004912 w 1037297"/>
                  <a:gd name="connsiteY148" fmla="*/ 422644 h 839878"/>
                  <a:gd name="connsiteX149" fmla="*/ 1033487 w 1037297"/>
                  <a:gd name="connsiteY149" fmla="*/ 415024 h 839878"/>
                  <a:gd name="connsiteX150" fmla="*/ 1037297 w 1037297"/>
                  <a:gd name="connsiteY150" fmla="*/ 409309 h 839878"/>
                  <a:gd name="connsiteX151" fmla="*/ 1035392 w 1037297"/>
                  <a:gd name="connsiteY151" fmla="*/ 390259 h 839878"/>
                  <a:gd name="connsiteX152" fmla="*/ 1029677 w 1037297"/>
                  <a:gd name="connsiteY152" fmla="*/ 386449 h 839878"/>
                  <a:gd name="connsiteX153" fmla="*/ 1014437 w 1037297"/>
                  <a:gd name="connsiteY153" fmla="*/ 384544 h 839878"/>
                  <a:gd name="connsiteX154" fmla="*/ 1008722 w 1037297"/>
                  <a:gd name="connsiteY154" fmla="*/ 382639 h 839878"/>
                  <a:gd name="connsiteX155" fmla="*/ 1001102 w 1037297"/>
                  <a:gd name="connsiteY155" fmla="*/ 380734 h 839878"/>
                  <a:gd name="connsiteX156" fmla="*/ 989672 w 1037297"/>
                  <a:gd name="connsiteY156" fmla="*/ 373114 h 839878"/>
                  <a:gd name="connsiteX157" fmla="*/ 978242 w 1037297"/>
                  <a:gd name="connsiteY157" fmla="*/ 369304 h 839878"/>
                  <a:gd name="connsiteX158" fmla="*/ 972527 w 1037297"/>
                  <a:gd name="connsiteY158" fmla="*/ 367399 h 839878"/>
                  <a:gd name="connsiteX159" fmla="*/ 964907 w 1037297"/>
                  <a:gd name="connsiteY159" fmla="*/ 365494 h 839878"/>
                  <a:gd name="connsiteX160" fmla="*/ 959192 w 1037297"/>
                  <a:gd name="connsiteY160" fmla="*/ 363589 h 839878"/>
                  <a:gd name="connsiteX161" fmla="*/ 938237 w 1037297"/>
                  <a:gd name="connsiteY161" fmla="*/ 357874 h 839878"/>
                  <a:gd name="connsiteX162" fmla="*/ 932522 w 1037297"/>
                  <a:gd name="connsiteY162" fmla="*/ 355969 h 839878"/>
                  <a:gd name="connsiteX163" fmla="*/ 827747 w 1037297"/>
                  <a:gd name="connsiteY163" fmla="*/ 357874 h 839878"/>
                  <a:gd name="connsiteX164" fmla="*/ 822032 w 1037297"/>
                  <a:gd name="connsiteY164" fmla="*/ 359779 h 839878"/>
                  <a:gd name="connsiteX165" fmla="*/ 732497 w 1037297"/>
                  <a:gd name="connsiteY165" fmla="*/ 361684 h 839878"/>
                  <a:gd name="connsiteX166" fmla="*/ 719162 w 1037297"/>
                  <a:gd name="connsiteY166" fmla="*/ 365494 h 839878"/>
                  <a:gd name="connsiteX167" fmla="*/ 698207 w 1037297"/>
                  <a:gd name="connsiteY167" fmla="*/ 367399 h 839878"/>
                  <a:gd name="connsiteX168" fmla="*/ 671537 w 1037297"/>
                  <a:gd name="connsiteY168" fmla="*/ 369304 h 839878"/>
                  <a:gd name="connsiteX169" fmla="*/ 671537 w 1037297"/>
                  <a:gd name="connsiteY169" fmla="*/ 369304 h 839878"/>
                  <a:gd name="connsiteX170" fmla="*/ 648677 w 1037297"/>
                  <a:gd name="connsiteY170" fmla="*/ 373114 h 839878"/>
                  <a:gd name="connsiteX171" fmla="*/ 644867 w 1037297"/>
                  <a:gd name="connsiteY171" fmla="*/ 361684 h 839878"/>
                  <a:gd name="connsiteX172" fmla="*/ 642962 w 1037297"/>
                  <a:gd name="connsiteY172" fmla="*/ 355969 h 839878"/>
                  <a:gd name="connsiteX173" fmla="*/ 644867 w 1037297"/>
                  <a:gd name="connsiteY173" fmla="*/ 338824 h 839878"/>
                  <a:gd name="connsiteX174" fmla="*/ 646772 w 1037297"/>
                  <a:gd name="connsiteY174" fmla="*/ 333109 h 839878"/>
                  <a:gd name="connsiteX175" fmla="*/ 663917 w 1037297"/>
                  <a:gd name="connsiteY175" fmla="*/ 323584 h 839878"/>
                  <a:gd name="connsiteX176" fmla="*/ 675347 w 1037297"/>
                  <a:gd name="connsiteY176" fmla="*/ 315964 h 839878"/>
                  <a:gd name="connsiteX177" fmla="*/ 677252 w 1037297"/>
                  <a:gd name="connsiteY177" fmla="*/ 310249 h 839878"/>
                  <a:gd name="connsiteX178" fmla="*/ 682967 w 1037297"/>
                  <a:gd name="connsiteY178" fmla="*/ 308344 h 839878"/>
                  <a:gd name="connsiteX179" fmla="*/ 688682 w 1037297"/>
                  <a:gd name="connsiteY179" fmla="*/ 304534 h 839878"/>
                  <a:gd name="connsiteX180" fmla="*/ 698207 w 1037297"/>
                  <a:gd name="connsiteY180" fmla="*/ 295009 h 839878"/>
                  <a:gd name="connsiteX181" fmla="*/ 707732 w 1037297"/>
                  <a:gd name="connsiteY181" fmla="*/ 283579 h 839878"/>
                  <a:gd name="connsiteX182" fmla="*/ 719162 w 1037297"/>
                  <a:gd name="connsiteY182" fmla="*/ 275959 h 839878"/>
                  <a:gd name="connsiteX183" fmla="*/ 734402 w 1037297"/>
                  <a:gd name="connsiteY183" fmla="*/ 262624 h 839878"/>
                  <a:gd name="connsiteX184" fmla="*/ 743927 w 1037297"/>
                  <a:gd name="connsiteY184" fmla="*/ 251194 h 839878"/>
                  <a:gd name="connsiteX185" fmla="*/ 755357 w 1037297"/>
                  <a:gd name="connsiteY185" fmla="*/ 241669 h 839878"/>
                  <a:gd name="connsiteX186" fmla="*/ 761072 w 1037297"/>
                  <a:gd name="connsiteY186" fmla="*/ 230239 h 839878"/>
                  <a:gd name="connsiteX187" fmla="*/ 762977 w 1037297"/>
                  <a:gd name="connsiteY187" fmla="*/ 224524 h 839878"/>
                  <a:gd name="connsiteX188" fmla="*/ 768692 w 1037297"/>
                  <a:gd name="connsiteY188" fmla="*/ 213094 h 839878"/>
                  <a:gd name="connsiteX189" fmla="*/ 766787 w 1037297"/>
                  <a:gd name="connsiteY189" fmla="*/ 197854 h 839878"/>
                  <a:gd name="connsiteX190" fmla="*/ 761072 w 1037297"/>
                  <a:gd name="connsiteY190" fmla="*/ 195949 h 839878"/>
                  <a:gd name="connsiteX191" fmla="*/ 740117 w 1037297"/>
                  <a:gd name="connsiteY191" fmla="*/ 197854 h 839878"/>
                  <a:gd name="connsiteX192" fmla="*/ 734402 w 1037297"/>
                  <a:gd name="connsiteY192" fmla="*/ 201664 h 839878"/>
                  <a:gd name="connsiteX193" fmla="*/ 722972 w 1037297"/>
                  <a:gd name="connsiteY193" fmla="*/ 205474 h 839878"/>
                  <a:gd name="connsiteX194" fmla="*/ 719162 w 1037297"/>
                  <a:gd name="connsiteY194" fmla="*/ 211189 h 839878"/>
                  <a:gd name="connsiteX195" fmla="*/ 713447 w 1037297"/>
                  <a:gd name="connsiteY195" fmla="*/ 213094 h 839878"/>
                  <a:gd name="connsiteX196" fmla="*/ 707732 w 1037297"/>
                  <a:gd name="connsiteY196" fmla="*/ 216904 h 839878"/>
                  <a:gd name="connsiteX197" fmla="*/ 702017 w 1037297"/>
                  <a:gd name="connsiteY197" fmla="*/ 222619 h 839878"/>
                  <a:gd name="connsiteX198" fmla="*/ 694397 w 1037297"/>
                  <a:gd name="connsiteY198" fmla="*/ 226429 h 839878"/>
                  <a:gd name="connsiteX199" fmla="*/ 652487 w 1037297"/>
                  <a:gd name="connsiteY199" fmla="*/ 255004 h 839878"/>
                  <a:gd name="connsiteX200" fmla="*/ 639152 w 1037297"/>
                  <a:gd name="connsiteY200" fmla="*/ 266434 h 839878"/>
                  <a:gd name="connsiteX201" fmla="*/ 629627 w 1037297"/>
                  <a:gd name="connsiteY201" fmla="*/ 283579 h 839878"/>
                  <a:gd name="connsiteX202" fmla="*/ 604862 w 1037297"/>
                  <a:gd name="connsiteY202" fmla="*/ 289294 h 839878"/>
                  <a:gd name="connsiteX203" fmla="*/ 591527 w 1037297"/>
                  <a:gd name="connsiteY203" fmla="*/ 293104 h 839878"/>
                  <a:gd name="connsiteX204" fmla="*/ 576287 w 1037297"/>
                  <a:gd name="connsiteY204" fmla="*/ 291199 h 839878"/>
                  <a:gd name="connsiteX205" fmla="*/ 564857 w 1037297"/>
                  <a:gd name="connsiteY205" fmla="*/ 287389 h 839878"/>
                  <a:gd name="connsiteX206" fmla="*/ 553427 w 1037297"/>
                  <a:gd name="connsiteY206" fmla="*/ 283579 h 839878"/>
                  <a:gd name="connsiteX207" fmla="*/ 541997 w 1037297"/>
                  <a:gd name="connsiteY207" fmla="*/ 279769 h 839878"/>
                  <a:gd name="connsiteX208" fmla="*/ 536282 w 1037297"/>
                  <a:gd name="connsiteY208" fmla="*/ 277864 h 839878"/>
                  <a:gd name="connsiteX209" fmla="*/ 530567 w 1037297"/>
                  <a:gd name="connsiteY209" fmla="*/ 274054 h 839878"/>
                  <a:gd name="connsiteX210" fmla="*/ 519137 w 1037297"/>
                  <a:gd name="connsiteY210" fmla="*/ 268339 h 839878"/>
                  <a:gd name="connsiteX211" fmla="*/ 511517 w 1037297"/>
                  <a:gd name="connsiteY211" fmla="*/ 256909 h 839878"/>
                  <a:gd name="connsiteX212" fmla="*/ 507707 w 1037297"/>
                  <a:gd name="connsiteY212" fmla="*/ 235954 h 839878"/>
                  <a:gd name="connsiteX213" fmla="*/ 509612 w 1037297"/>
                  <a:gd name="connsiteY213" fmla="*/ 171184 h 839878"/>
                  <a:gd name="connsiteX214" fmla="*/ 508314 w 1037297"/>
                  <a:gd name="connsiteY214" fmla="*/ 73485 h 839878"/>
                  <a:gd name="connsiteX215" fmla="*/ 454116 w 1037297"/>
                  <a:gd name="connsiteY215" fmla="*/ 11248 h 839878"/>
                  <a:gd name="connsiteX216" fmla="*/ 435401 w 1037297"/>
                  <a:gd name="connsiteY216" fmla="*/ 68523 h 839878"/>
                  <a:gd name="connsiteX217" fmla="*/ 427697 w 1037297"/>
                  <a:gd name="connsiteY217" fmla="*/ 137103 h 839878"/>
                  <a:gd name="connsiteX218" fmla="*/ 420077 w 1037297"/>
                  <a:gd name="connsiteY218" fmla="*/ 169279 h 839878"/>
                  <a:gd name="connsiteX219" fmla="*/ 416267 w 1037297"/>
                  <a:gd name="connsiteY219" fmla="*/ 186424 h 839878"/>
                  <a:gd name="connsiteX220" fmla="*/ 420077 w 1037297"/>
                  <a:gd name="connsiteY220" fmla="*/ 207379 h 839878"/>
                  <a:gd name="connsiteX221" fmla="*/ 423887 w 1037297"/>
                  <a:gd name="connsiteY221" fmla="*/ 213094 h 839878"/>
                  <a:gd name="connsiteX222" fmla="*/ 427697 w 1037297"/>
                  <a:gd name="connsiteY222" fmla="*/ 224524 h 839878"/>
                  <a:gd name="connsiteX223" fmla="*/ 425792 w 1037297"/>
                  <a:gd name="connsiteY223" fmla="*/ 251194 h 839878"/>
                  <a:gd name="connsiteX224" fmla="*/ 420077 w 1037297"/>
                  <a:gd name="connsiteY224" fmla="*/ 253099 h 839878"/>
                  <a:gd name="connsiteX225" fmla="*/ 414362 w 1037297"/>
                  <a:gd name="connsiteY225" fmla="*/ 256909 h 839878"/>
                  <a:gd name="connsiteX226" fmla="*/ 423887 w 1037297"/>
                  <a:gd name="connsiteY226" fmla="*/ 253099 h 839878"/>
                  <a:gd name="connsiteX0" fmla="*/ 423887 w 1037297"/>
                  <a:gd name="connsiteY0" fmla="*/ 253099 h 839878"/>
                  <a:gd name="connsiteX1" fmla="*/ 423887 w 1037297"/>
                  <a:gd name="connsiteY1" fmla="*/ 253099 h 839878"/>
                  <a:gd name="connsiteX2" fmla="*/ 397217 w 1037297"/>
                  <a:gd name="connsiteY2" fmla="*/ 262624 h 839878"/>
                  <a:gd name="connsiteX3" fmla="*/ 389597 w 1037297"/>
                  <a:gd name="connsiteY3" fmla="*/ 264529 h 839878"/>
                  <a:gd name="connsiteX4" fmla="*/ 359117 w 1037297"/>
                  <a:gd name="connsiteY4" fmla="*/ 266434 h 839878"/>
                  <a:gd name="connsiteX5" fmla="*/ 353402 w 1037297"/>
                  <a:gd name="connsiteY5" fmla="*/ 270244 h 839878"/>
                  <a:gd name="connsiteX6" fmla="*/ 341972 w 1037297"/>
                  <a:gd name="connsiteY6" fmla="*/ 279769 h 839878"/>
                  <a:gd name="connsiteX7" fmla="*/ 330542 w 1037297"/>
                  <a:gd name="connsiteY7" fmla="*/ 283579 h 839878"/>
                  <a:gd name="connsiteX8" fmla="*/ 315302 w 1037297"/>
                  <a:gd name="connsiteY8" fmla="*/ 289294 h 839878"/>
                  <a:gd name="connsiteX9" fmla="*/ 267677 w 1037297"/>
                  <a:gd name="connsiteY9" fmla="*/ 285484 h 839878"/>
                  <a:gd name="connsiteX10" fmla="*/ 256247 w 1037297"/>
                  <a:gd name="connsiteY10" fmla="*/ 281674 h 839878"/>
                  <a:gd name="connsiteX11" fmla="*/ 244817 w 1037297"/>
                  <a:gd name="connsiteY11" fmla="*/ 277864 h 839878"/>
                  <a:gd name="connsiteX12" fmla="*/ 239102 w 1037297"/>
                  <a:gd name="connsiteY12" fmla="*/ 275959 h 839878"/>
                  <a:gd name="connsiteX13" fmla="*/ 233387 w 1037297"/>
                  <a:gd name="connsiteY13" fmla="*/ 274054 h 839878"/>
                  <a:gd name="connsiteX14" fmla="*/ 221957 w 1037297"/>
                  <a:gd name="connsiteY14" fmla="*/ 272149 h 839878"/>
                  <a:gd name="connsiteX15" fmla="*/ 216242 w 1037297"/>
                  <a:gd name="connsiteY15" fmla="*/ 270244 h 839878"/>
                  <a:gd name="connsiteX16" fmla="*/ 208622 w 1037297"/>
                  <a:gd name="connsiteY16" fmla="*/ 268339 h 839878"/>
                  <a:gd name="connsiteX17" fmla="*/ 197192 w 1037297"/>
                  <a:gd name="connsiteY17" fmla="*/ 264529 h 839878"/>
                  <a:gd name="connsiteX18" fmla="*/ 191477 w 1037297"/>
                  <a:gd name="connsiteY18" fmla="*/ 262624 h 839878"/>
                  <a:gd name="connsiteX19" fmla="*/ 183857 w 1037297"/>
                  <a:gd name="connsiteY19" fmla="*/ 260719 h 839878"/>
                  <a:gd name="connsiteX20" fmla="*/ 172427 w 1037297"/>
                  <a:gd name="connsiteY20" fmla="*/ 255004 h 839878"/>
                  <a:gd name="connsiteX21" fmla="*/ 166712 w 1037297"/>
                  <a:gd name="connsiteY21" fmla="*/ 251194 h 839878"/>
                  <a:gd name="connsiteX22" fmla="*/ 159092 w 1037297"/>
                  <a:gd name="connsiteY22" fmla="*/ 239764 h 839878"/>
                  <a:gd name="connsiteX23" fmla="*/ 147662 w 1037297"/>
                  <a:gd name="connsiteY23" fmla="*/ 235954 h 839878"/>
                  <a:gd name="connsiteX24" fmla="*/ 141947 w 1037297"/>
                  <a:gd name="connsiteY24" fmla="*/ 232144 h 839878"/>
                  <a:gd name="connsiteX25" fmla="*/ 136232 w 1037297"/>
                  <a:gd name="connsiteY25" fmla="*/ 230239 h 839878"/>
                  <a:gd name="connsiteX26" fmla="*/ 119087 w 1037297"/>
                  <a:gd name="connsiteY26" fmla="*/ 226429 h 839878"/>
                  <a:gd name="connsiteX27" fmla="*/ 113372 w 1037297"/>
                  <a:gd name="connsiteY27" fmla="*/ 220714 h 839878"/>
                  <a:gd name="connsiteX28" fmla="*/ 103847 w 1037297"/>
                  <a:gd name="connsiteY28" fmla="*/ 203569 h 839878"/>
                  <a:gd name="connsiteX29" fmla="*/ 86702 w 1037297"/>
                  <a:gd name="connsiteY29" fmla="*/ 195949 h 839878"/>
                  <a:gd name="connsiteX30" fmla="*/ 80987 w 1037297"/>
                  <a:gd name="connsiteY30" fmla="*/ 194044 h 839878"/>
                  <a:gd name="connsiteX31" fmla="*/ 61937 w 1037297"/>
                  <a:gd name="connsiteY31" fmla="*/ 197854 h 839878"/>
                  <a:gd name="connsiteX32" fmla="*/ 56222 w 1037297"/>
                  <a:gd name="connsiteY32" fmla="*/ 201664 h 839878"/>
                  <a:gd name="connsiteX33" fmla="*/ 52412 w 1037297"/>
                  <a:gd name="connsiteY33" fmla="*/ 207379 h 839878"/>
                  <a:gd name="connsiteX34" fmla="*/ 48602 w 1037297"/>
                  <a:gd name="connsiteY34" fmla="*/ 218809 h 839878"/>
                  <a:gd name="connsiteX35" fmla="*/ 52412 w 1037297"/>
                  <a:gd name="connsiteY35" fmla="*/ 256909 h 839878"/>
                  <a:gd name="connsiteX36" fmla="*/ 56222 w 1037297"/>
                  <a:gd name="connsiteY36" fmla="*/ 262624 h 839878"/>
                  <a:gd name="connsiteX37" fmla="*/ 61937 w 1037297"/>
                  <a:gd name="connsiteY37" fmla="*/ 266434 h 839878"/>
                  <a:gd name="connsiteX38" fmla="*/ 65747 w 1037297"/>
                  <a:gd name="connsiteY38" fmla="*/ 272149 h 839878"/>
                  <a:gd name="connsiteX39" fmla="*/ 82892 w 1037297"/>
                  <a:gd name="connsiteY39" fmla="*/ 281674 h 839878"/>
                  <a:gd name="connsiteX40" fmla="*/ 105752 w 1037297"/>
                  <a:gd name="connsiteY40" fmla="*/ 283579 h 839878"/>
                  <a:gd name="connsiteX41" fmla="*/ 126707 w 1037297"/>
                  <a:gd name="connsiteY41" fmla="*/ 289294 h 839878"/>
                  <a:gd name="connsiteX42" fmla="*/ 132422 w 1037297"/>
                  <a:gd name="connsiteY42" fmla="*/ 291199 h 839878"/>
                  <a:gd name="connsiteX43" fmla="*/ 138137 w 1037297"/>
                  <a:gd name="connsiteY43" fmla="*/ 296914 h 839878"/>
                  <a:gd name="connsiteX44" fmla="*/ 145757 w 1037297"/>
                  <a:gd name="connsiteY44" fmla="*/ 298819 h 839878"/>
                  <a:gd name="connsiteX45" fmla="*/ 168617 w 1037297"/>
                  <a:gd name="connsiteY45" fmla="*/ 302629 h 839878"/>
                  <a:gd name="connsiteX46" fmla="*/ 193382 w 1037297"/>
                  <a:gd name="connsiteY46" fmla="*/ 308344 h 839878"/>
                  <a:gd name="connsiteX47" fmla="*/ 210527 w 1037297"/>
                  <a:gd name="connsiteY47" fmla="*/ 314059 h 839878"/>
                  <a:gd name="connsiteX48" fmla="*/ 216242 w 1037297"/>
                  <a:gd name="connsiteY48" fmla="*/ 315964 h 839878"/>
                  <a:gd name="connsiteX49" fmla="*/ 231482 w 1037297"/>
                  <a:gd name="connsiteY49" fmla="*/ 319774 h 839878"/>
                  <a:gd name="connsiteX50" fmla="*/ 250532 w 1037297"/>
                  <a:gd name="connsiteY50" fmla="*/ 325489 h 839878"/>
                  <a:gd name="connsiteX51" fmla="*/ 256247 w 1037297"/>
                  <a:gd name="connsiteY51" fmla="*/ 329299 h 839878"/>
                  <a:gd name="connsiteX52" fmla="*/ 269582 w 1037297"/>
                  <a:gd name="connsiteY52" fmla="*/ 344539 h 839878"/>
                  <a:gd name="connsiteX53" fmla="*/ 275297 w 1037297"/>
                  <a:gd name="connsiteY53" fmla="*/ 363589 h 839878"/>
                  <a:gd name="connsiteX54" fmla="*/ 277202 w 1037297"/>
                  <a:gd name="connsiteY54" fmla="*/ 369304 h 839878"/>
                  <a:gd name="connsiteX55" fmla="*/ 279107 w 1037297"/>
                  <a:gd name="connsiteY55" fmla="*/ 375019 h 839878"/>
                  <a:gd name="connsiteX56" fmla="*/ 281012 w 1037297"/>
                  <a:gd name="connsiteY56" fmla="*/ 399784 h 839878"/>
                  <a:gd name="connsiteX57" fmla="*/ 282917 w 1037297"/>
                  <a:gd name="connsiteY57" fmla="*/ 405499 h 839878"/>
                  <a:gd name="connsiteX58" fmla="*/ 281012 w 1037297"/>
                  <a:gd name="connsiteY58" fmla="*/ 424549 h 839878"/>
                  <a:gd name="connsiteX59" fmla="*/ 279107 w 1037297"/>
                  <a:gd name="connsiteY59" fmla="*/ 434074 h 839878"/>
                  <a:gd name="connsiteX60" fmla="*/ 265772 w 1037297"/>
                  <a:gd name="connsiteY60" fmla="*/ 447409 h 839878"/>
                  <a:gd name="connsiteX61" fmla="*/ 254342 w 1037297"/>
                  <a:gd name="connsiteY61" fmla="*/ 455029 h 839878"/>
                  <a:gd name="connsiteX62" fmla="*/ 242912 w 1037297"/>
                  <a:gd name="connsiteY62" fmla="*/ 458839 h 839878"/>
                  <a:gd name="connsiteX63" fmla="*/ 128612 w 1037297"/>
                  <a:gd name="connsiteY63" fmla="*/ 458839 h 839878"/>
                  <a:gd name="connsiteX64" fmla="*/ 122897 w 1037297"/>
                  <a:gd name="connsiteY64" fmla="*/ 460744 h 839878"/>
                  <a:gd name="connsiteX65" fmla="*/ 107657 w 1037297"/>
                  <a:gd name="connsiteY65" fmla="*/ 462649 h 839878"/>
                  <a:gd name="connsiteX66" fmla="*/ 90512 w 1037297"/>
                  <a:gd name="connsiteY66" fmla="*/ 468364 h 839878"/>
                  <a:gd name="connsiteX67" fmla="*/ 84797 w 1037297"/>
                  <a:gd name="connsiteY67" fmla="*/ 470269 h 839878"/>
                  <a:gd name="connsiteX68" fmla="*/ 79082 w 1037297"/>
                  <a:gd name="connsiteY68" fmla="*/ 474079 h 839878"/>
                  <a:gd name="connsiteX69" fmla="*/ 67652 w 1037297"/>
                  <a:gd name="connsiteY69" fmla="*/ 475984 h 839878"/>
                  <a:gd name="connsiteX70" fmla="*/ 29552 w 1037297"/>
                  <a:gd name="connsiteY70" fmla="*/ 477889 h 839878"/>
                  <a:gd name="connsiteX71" fmla="*/ 18122 w 1037297"/>
                  <a:gd name="connsiteY71" fmla="*/ 483604 h 839878"/>
                  <a:gd name="connsiteX72" fmla="*/ 8597 w 1037297"/>
                  <a:gd name="connsiteY72" fmla="*/ 493129 h 839878"/>
                  <a:gd name="connsiteX73" fmla="*/ 6692 w 1037297"/>
                  <a:gd name="connsiteY73" fmla="*/ 498844 h 839878"/>
                  <a:gd name="connsiteX74" fmla="*/ 2882 w 1037297"/>
                  <a:gd name="connsiteY74" fmla="*/ 504559 h 839878"/>
                  <a:gd name="connsiteX75" fmla="*/ 14312 w 1037297"/>
                  <a:gd name="connsiteY75" fmla="*/ 540754 h 839878"/>
                  <a:gd name="connsiteX76" fmla="*/ 147662 w 1037297"/>
                  <a:gd name="connsiteY76" fmla="*/ 540754 h 839878"/>
                  <a:gd name="connsiteX77" fmla="*/ 155282 w 1037297"/>
                  <a:gd name="connsiteY77" fmla="*/ 538849 h 839878"/>
                  <a:gd name="connsiteX78" fmla="*/ 305777 w 1037297"/>
                  <a:gd name="connsiteY78" fmla="*/ 533134 h 839878"/>
                  <a:gd name="connsiteX79" fmla="*/ 321017 w 1037297"/>
                  <a:gd name="connsiteY79" fmla="*/ 540754 h 839878"/>
                  <a:gd name="connsiteX80" fmla="*/ 332447 w 1037297"/>
                  <a:gd name="connsiteY80" fmla="*/ 546469 h 839878"/>
                  <a:gd name="connsiteX81" fmla="*/ 336257 w 1037297"/>
                  <a:gd name="connsiteY81" fmla="*/ 552184 h 839878"/>
                  <a:gd name="connsiteX82" fmla="*/ 341972 w 1037297"/>
                  <a:gd name="connsiteY82" fmla="*/ 554089 h 839878"/>
                  <a:gd name="connsiteX83" fmla="*/ 353402 w 1037297"/>
                  <a:gd name="connsiteY83" fmla="*/ 561709 h 839878"/>
                  <a:gd name="connsiteX84" fmla="*/ 359117 w 1037297"/>
                  <a:gd name="connsiteY84" fmla="*/ 565519 h 839878"/>
                  <a:gd name="connsiteX85" fmla="*/ 362927 w 1037297"/>
                  <a:gd name="connsiteY85" fmla="*/ 571234 h 839878"/>
                  <a:gd name="connsiteX86" fmla="*/ 368642 w 1037297"/>
                  <a:gd name="connsiteY86" fmla="*/ 582664 h 839878"/>
                  <a:gd name="connsiteX87" fmla="*/ 364832 w 1037297"/>
                  <a:gd name="connsiteY87" fmla="*/ 609334 h 839878"/>
                  <a:gd name="connsiteX88" fmla="*/ 361022 w 1037297"/>
                  <a:gd name="connsiteY88" fmla="*/ 615049 h 839878"/>
                  <a:gd name="connsiteX89" fmla="*/ 359117 w 1037297"/>
                  <a:gd name="connsiteY89" fmla="*/ 620764 h 839878"/>
                  <a:gd name="connsiteX90" fmla="*/ 355307 w 1037297"/>
                  <a:gd name="connsiteY90" fmla="*/ 626479 h 839878"/>
                  <a:gd name="connsiteX91" fmla="*/ 353402 w 1037297"/>
                  <a:gd name="connsiteY91" fmla="*/ 632194 h 839878"/>
                  <a:gd name="connsiteX92" fmla="*/ 349592 w 1037297"/>
                  <a:gd name="connsiteY92" fmla="*/ 637909 h 839878"/>
                  <a:gd name="connsiteX93" fmla="*/ 332447 w 1037297"/>
                  <a:gd name="connsiteY93" fmla="*/ 704584 h 839878"/>
                  <a:gd name="connsiteX94" fmla="*/ 330542 w 1037297"/>
                  <a:gd name="connsiteY94" fmla="*/ 756019 h 839878"/>
                  <a:gd name="connsiteX95" fmla="*/ 332447 w 1037297"/>
                  <a:gd name="connsiteY95" fmla="*/ 780784 h 839878"/>
                  <a:gd name="connsiteX96" fmla="*/ 334352 w 1037297"/>
                  <a:gd name="connsiteY96" fmla="*/ 786499 h 839878"/>
                  <a:gd name="connsiteX97" fmla="*/ 338162 w 1037297"/>
                  <a:gd name="connsiteY97" fmla="*/ 790309 h 839878"/>
                  <a:gd name="connsiteX98" fmla="*/ 366737 w 1037297"/>
                  <a:gd name="connsiteY98" fmla="*/ 836029 h 839878"/>
                  <a:gd name="connsiteX99" fmla="*/ 389597 w 1037297"/>
                  <a:gd name="connsiteY99" fmla="*/ 837934 h 839878"/>
                  <a:gd name="connsiteX100" fmla="*/ 395312 w 1037297"/>
                  <a:gd name="connsiteY100" fmla="*/ 832219 h 839878"/>
                  <a:gd name="connsiteX101" fmla="*/ 402932 w 1037297"/>
                  <a:gd name="connsiteY101" fmla="*/ 784594 h 839878"/>
                  <a:gd name="connsiteX102" fmla="*/ 406742 w 1037297"/>
                  <a:gd name="connsiteY102" fmla="*/ 727444 h 839878"/>
                  <a:gd name="connsiteX103" fmla="*/ 412457 w 1037297"/>
                  <a:gd name="connsiteY103" fmla="*/ 716014 h 839878"/>
                  <a:gd name="connsiteX104" fmla="*/ 416267 w 1037297"/>
                  <a:gd name="connsiteY104" fmla="*/ 702679 h 839878"/>
                  <a:gd name="connsiteX105" fmla="*/ 418172 w 1037297"/>
                  <a:gd name="connsiteY105" fmla="*/ 696964 h 839878"/>
                  <a:gd name="connsiteX106" fmla="*/ 420077 w 1037297"/>
                  <a:gd name="connsiteY106" fmla="*/ 683629 h 839878"/>
                  <a:gd name="connsiteX107" fmla="*/ 423887 w 1037297"/>
                  <a:gd name="connsiteY107" fmla="*/ 672199 h 839878"/>
                  <a:gd name="connsiteX108" fmla="*/ 429602 w 1037297"/>
                  <a:gd name="connsiteY108" fmla="*/ 658864 h 839878"/>
                  <a:gd name="connsiteX109" fmla="*/ 439127 w 1037297"/>
                  <a:gd name="connsiteY109" fmla="*/ 647434 h 839878"/>
                  <a:gd name="connsiteX110" fmla="*/ 452462 w 1037297"/>
                  <a:gd name="connsiteY110" fmla="*/ 632194 h 839878"/>
                  <a:gd name="connsiteX111" fmla="*/ 460082 w 1037297"/>
                  <a:gd name="connsiteY111" fmla="*/ 620764 h 839878"/>
                  <a:gd name="connsiteX112" fmla="*/ 463892 w 1037297"/>
                  <a:gd name="connsiteY112" fmla="*/ 609334 h 839878"/>
                  <a:gd name="connsiteX113" fmla="*/ 467702 w 1037297"/>
                  <a:gd name="connsiteY113" fmla="*/ 594094 h 839878"/>
                  <a:gd name="connsiteX114" fmla="*/ 469607 w 1037297"/>
                  <a:gd name="connsiteY114" fmla="*/ 588379 h 839878"/>
                  <a:gd name="connsiteX115" fmla="*/ 509612 w 1037297"/>
                  <a:gd name="connsiteY115" fmla="*/ 582664 h 839878"/>
                  <a:gd name="connsiteX116" fmla="*/ 538187 w 1037297"/>
                  <a:gd name="connsiteY116" fmla="*/ 573139 h 839878"/>
                  <a:gd name="connsiteX117" fmla="*/ 543902 w 1037297"/>
                  <a:gd name="connsiteY117" fmla="*/ 571234 h 839878"/>
                  <a:gd name="connsiteX118" fmla="*/ 549617 w 1037297"/>
                  <a:gd name="connsiteY118" fmla="*/ 569329 h 839878"/>
                  <a:gd name="connsiteX119" fmla="*/ 557237 w 1037297"/>
                  <a:gd name="connsiteY119" fmla="*/ 567424 h 839878"/>
                  <a:gd name="connsiteX120" fmla="*/ 576287 w 1037297"/>
                  <a:gd name="connsiteY120" fmla="*/ 559804 h 839878"/>
                  <a:gd name="connsiteX121" fmla="*/ 587717 w 1037297"/>
                  <a:gd name="connsiteY121" fmla="*/ 555994 h 839878"/>
                  <a:gd name="connsiteX122" fmla="*/ 722972 w 1037297"/>
                  <a:gd name="connsiteY122" fmla="*/ 639814 h 839878"/>
                  <a:gd name="connsiteX123" fmla="*/ 780122 w 1037297"/>
                  <a:gd name="connsiteY123" fmla="*/ 656959 h 839878"/>
                  <a:gd name="connsiteX124" fmla="*/ 791552 w 1037297"/>
                  <a:gd name="connsiteY124" fmla="*/ 651244 h 839878"/>
                  <a:gd name="connsiteX125" fmla="*/ 797267 w 1037297"/>
                  <a:gd name="connsiteY125" fmla="*/ 649339 h 839878"/>
                  <a:gd name="connsiteX126" fmla="*/ 804887 w 1037297"/>
                  <a:gd name="connsiteY126" fmla="*/ 632194 h 839878"/>
                  <a:gd name="connsiteX127" fmla="*/ 802982 w 1037297"/>
                  <a:gd name="connsiteY127" fmla="*/ 607429 h 839878"/>
                  <a:gd name="connsiteX128" fmla="*/ 801077 w 1037297"/>
                  <a:gd name="connsiteY128" fmla="*/ 601714 h 839878"/>
                  <a:gd name="connsiteX129" fmla="*/ 799172 w 1037297"/>
                  <a:gd name="connsiteY129" fmla="*/ 594094 h 839878"/>
                  <a:gd name="connsiteX130" fmla="*/ 785837 w 1037297"/>
                  <a:gd name="connsiteY130" fmla="*/ 576949 h 839878"/>
                  <a:gd name="connsiteX131" fmla="*/ 776312 w 1037297"/>
                  <a:gd name="connsiteY131" fmla="*/ 571234 h 839878"/>
                  <a:gd name="connsiteX132" fmla="*/ 650582 w 1037297"/>
                  <a:gd name="connsiteY132" fmla="*/ 479794 h 839878"/>
                  <a:gd name="connsiteX133" fmla="*/ 646772 w 1037297"/>
                  <a:gd name="connsiteY133" fmla="*/ 462649 h 839878"/>
                  <a:gd name="connsiteX134" fmla="*/ 648677 w 1037297"/>
                  <a:gd name="connsiteY134" fmla="*/ 455029 h 839878"/>
                  <a:gd name="connsiteX135" fmla="*/ 652487 w 1037297"/>
                  <a:gd name="connsiteY135" fmla="*/ 437884 h 839878"/>
                  <a:gd name="connsiteX136" fmla="*/ 656297 w 1037297"/>
                  <a:gd name="connsiteY136" fmla="*/ 432169 h 839878"/>
                  <a:gd name="connsiteX137" fmla="*/ 658202 w 1037297"/>
                  <a:gd name="connsiteY137" fmla="*/ 426454 h 839878"/>
                  <a:gd name="connsiteX138" fmla="*/ 663917 w 1037297"/>
                  <a:gd name="connsiteY138" fmla="*/ 424549 h 839878"/>
                  <a:gd name="connsiteX139" fmla="*/ 673442 w 1037297"/>
                  <a:gd name="connsiteY139" fmla="*/ 413119 h 839878"/>
                  <a:gd name="connsiteX140" fmla="*/ 726782 w 1037297"/>
                  <a:gd name="connsiteY140" fmla="*/ 405499 h 839878"/>
                  <a:gd name="connsiteX141" fmla="*/ 844892 w 1037297"/>
                  <a:gd name="connsiteY141" fmla="*/ 407404 h 839878"/>
                  <a:gd name="connsiteX142" fmla="*/ 873467 w 1037297"/>
                  <a:gd name="connsiteY142" fmla="*/ 409309 h 839878"/>
                  <a:gd name="connsiteX143" fmla="*/ 902042 w 1037297"/>
                  <a:gd name="connsiteY143" fmla="*/ 415024 h 839878"/>
                  <a:gd name="connsiteX144" fmla="*/ 924902 w 1037297"/>
                  <a:gd name="connsiteY144" fmla="*/ 418834 h 839878"/>
                  <a:gd name="connsiteX145" fmla="*/ 953477 w 1037297"/>
                  <a:gd name="connsiteY145" fmla="*/ 424549 h 839878"/>
                  <a:gd name="connsiteX146" fmla="*/ 959192 w 1037297"/>
                  <a:gd name="connsiteY146" fmla="*/ 424549 h 839878"/>
                  <a:gd name="connsiteX147" fmla="*/ 1004912 w 1037297"/>
                  <a:gd name="connsiteY147" fmla="*/ 422644 h 839878"/>
                  <a:gd name="connsiteX148" fmla="*/ 1033487 w 1037297"/>
                  <a:gd name="connsiteY148" fmla="*/ 415024 h 839878"/>
                  <a:gd name="connsiteX149" fmla="*/ 1037297 w 1037297"/>
                  <a:gd name="connsiteY149" fmla="*/ 409309 h 839878"/>
                  <a:gd name="connsiteX150" fmla="*/ 1035392 w 1037297"/>
                  <a:gd name="connsiteY150" fmla="*/ 390259 h 839878"/>
                  <a:gd name="connsiteX151" fmla="*/ 1029677 w 1037297"/>
                  <a:gd name="connsiteY151" fmla="*/ 386449 h 839878"/>
                  <a:gd name="connsiteX152" fmla="*/ 1014437 w 1037297"/>
                  <a:gd name="connsiteY152" fmla="*/ 384544 h 839878"/>
                  <a:gd name="connsiteX153" fmla="*/ 1008722 w 1037297"/>
                  <a:gd name="connsiteY153" fmla="*/ 382639 h 839878"/>
                  <a:gd name="connsiteX154" fmla="*/ 1001102 w 1037297"/>
                  <a:gd name="connsiteY154" fmla="*/ 380734 h 839878"/>
                  <a:gd name="connsiteX155" fmla="*/ 989672 w 1037297"/>
                  <a:gd name="connsiteY155" fmla="*/ 373114 h 839878"/>
                  <a:gd name="connsiteX156" fmla="*/ 978242 w 1037297"/>
                  <a:gd name="connsiteY156" fmla="*/ 369304 h 839878"/>
                  <a:gd name="connsiteX157" fmla="*/ 972527 w 1037297"/>
                  <a:gd name="connsiteY157" fmla="*/ 367399 h 839878"/>
                  <a:gd name="connsiteX158" fmla="*/ 964907 w 1037297"/>
                  <a:gd name="connsiteY158" fmla="*/ 365494 h 839878"/>
                  <a:gd name="connsiteX159" fmla="*/ 959192 w 1037297"/>
                  <a:gd name="connsiteY159" fmla="*/ 363589 h 839878"/>
                  <a:gd name="connsiteX160" fmla="*/ 938237 w 1037297"/>
                  <a:gd name="connsiteY160" fmla="*/ 357874 h 839878"/>
                  <a:gd name="connsiteX161" fmla="*/ 932522 w 1037297"/>
                  <a:gd name="connsiteY161" fmla="*/ 355969 h 839878"/>
                  <a:gd name="connsiteX162" fmla="*/ 827747 w 1037297"/>
                  <a:gd name="connsiteY162" fmla="*/ 357874 h 839878"/>
                  <a:gd name="connsiteX163" fmla="*/ 822032 w 1037297"/>
                  <a:gd name="connsiteY163" fmla="*/ 359779 h 839878"/>
                  <a:gd name="connsiteX164" fmla="*/ 732497 w 1037297"/>
                  <a:gd name="connsiteY164" fmla="*/ 361684 h 839878"/>
                  <a:gd name="connsiteX165" fmla="*/ 719162 w 1037297"/>
                  <a:gd name="connsiteY165" fmla="*/ 365494 h 839878"/>
                  <a:gd name="connsiteX166" fmla="*/ 698207 w 1037297"/>
                  <a:gd name="connsiteY166" fmla="*/ 367399 h 839878"/>
                  <a:gd name="connsiteX167" fmla="*/ 671537 w 1037297"/>
                  <a:gd name="connsiteY167" fmla="*/ 369304 h 839878"/>
                  <a:gd name="connsiteX168" fmla="*/ 671537 w 1037297"/>
                  <a:gd name="connsiteY168" fmla="*/ 369304 h 839878"/>
                  <a:gd name="connsiteX169" fmla="*/ 648677 w 1037297"/>
                  <a:gd name="connsiteY169" fmla="*/ 373114 h 839878"/>
                  <a:gd name="connsiteX170" fmla="*/ 644867 w 1037297"/>
                  <a:gd name="connsiteY170" fmla="*/ 361684 h 839878"/>
                  <a:gd name="connsiteX171" fmla="*/ 642962 w 1037297"/>
                  <a:gd name="connsiteY171" fmla="*/ 355969 h 839878"/>
                  <a:gd name="connsiteX172" fmla="*/ 644867 w 1037297"/>
                  <a:gd name="connsiteY172" fmla="*/ 338824 h 839878"/>
                  <a:gd name="connsiteX173" fmla="*/ 646772 w 1037297"/>
                  <a:gd name="connsiteY173" fmla="*/ 333109 h 839878"/>
                  <a:gd name="connsiteX174" fmla="*/ 663917 w 1037297"/>
                  <a:gd name="connsiteY174" fmla="*/ 323584 h 839878"/>
                  <a:gd name="connsiteX175" fmla="*/ 675347 w 1037297"/>
                  <a:gd name="connsiteY175" fmla="*/ 315964 h 839878"/>
                  <a:gd name="connsiteX176" fmla="*/ 677252 w 1037297"/>
                  <a:gd name="connsiteY176" fmla="*/ 310249 h 839878"/>
                  <a:gd name="connsiteX177" fmla="*/ 682967 w 1037297"/>
                  <a:gd name="connsiteY177" fmla="*/ 308344 h 839878"/>
                  <a:gd name="connsiteX178" fmla="*/ 688682 w 1037297"/>
                  <a:gd name="connsiteY178" fmla="*/ 304534 h 839878"/>
                  <a:gd name="connsiteX179" fmla="*/ 698207 w 1037297"/>
                  <a:gd name="connsiteY179" fmla="*/ 295009 h 839878"/>
                  <a:gd name="connsiteX180" fmla="*/ 707732 w 1037297"/>
                  <a:gd name="connsiteY180" fmla="*/ 283579 h 839878"/>
                  <a:gd name="connsiteX181" fmla="*/ 719162 w 1037297"/>
                  <a:gd name="connsiteY181" fmla="*/ 275959 h 839878"/>
                  <a:gd name="connsiteX182" fmla="*/ 734402 w 1037297"/>
                  <a:gd name="connsiteY182" fmla="*/ 262624 h 839878"/>
                  <a:gd name="connsiteX183" fmla="*/ 743927 w 1037297"/>
                  <a:gd name="connsiteY183" fmla="*/ 251194 h 839878"/>
                  <a:gd name="connsiteX184" fmla="*/ 755357 w 1037297"/>
                  <a:gd name="connsiteY184" fmla="*/ 241669 h 839878"/>
                  <a:gd name="connsiteX185" fmla="*/ 761072 w 1037297"/>
                  <a:gd name="connsiteY185" fmla="*/ 230239 h 839878"/>
                  <a:gd name="connsiteX186" fmla="*/ 762977 w 1037297"/>
                  <a:gd name="connsiteY186" fmla="*/ 224524 h 839878"/>
                  <a:gd name="connsiteX187" fmla="*/ 768692 w 1037297"/>
                  <a:gd name="connsiteY187" fmla="*/ 213094 h 839878"/>
                  <a:gd name="connsiteX188" fmla="*/ 766787 w 1037297"/>
                  <a:gd name="connsiteY188" fmla="*/ 197854 h 839878"/>
                  <a:gd name="connsiteX189" fmla="*/ 761072 w 1037297"/>
                  <a:gd name="connsiteY189" fmla="*/ 195949 h 839878"/>
                  <a:gd name="connsiteX190" fmla="*/ 740117 w 1037297"/>
                  <a:gd name="connsiteY190" fmla="*/ 197854 h 839878"/>
                  <a:gd name="connsiteX191" fmla="*/ 734402 w 1037297"/>
                  <a:gd name="connsiteY191" fmla="*/ 201664 h 839878"/>
                  <a:gd name="connsiteX192" fmla="*/ 722972 w 1037297"/>
                  <a:gd name="connsiteY192" fmla="*/ 205474 h 839878"/>
                  <a:gd name="connsiteX193" fmla="*/ 719162 w 1037297"/>
                  <a:gd name="connsiteY193" fmla="*/ 211189 h 839878"/>
                  <a:gd name="connsiteX194" fmla="*/ 713447 w 1037297"/>
                  <a:gd name="connsiteY194" fmla="*/ 213094 h 839878"/>
                  <a:gd name="connsiteX195" fmla="*/ 707732 w 1037297"/>
                  <a:gd name="connsiteY195" fmla="*/ 216904 h 839878"/>
                  <a:gd name="connsiteX196" fmla="*/ 702017 w 1037297"/>
                  <a:gd name="connsiteY196" fmla="*/ 222619 h 839878"/>
                  <a:gd name="connsiteX197" fmla="*/ 694397 w 1037297"/>
                  <a:gd name="connsiteY197" fmla="*/ 226429 h 839878"/>
                  <a:gd name="connsiteX198" fmla="*/ 652487 w 1037297"/>
                  <a:gd name="connsiteY198" fmla="*/ 255004 h 839878"/>
                  <a:gd name="connsiteX199" fmla="*/ 639152 w 1037297"/>
                  <a:gd name="connsiteY199" fmla="*/ 266434 h 839878"/>
                  <a:gd name="connsiteX200" fmla="*/ 629627 w 1037297"/>
                  <a:gd name="connsiteY200" fmla="*/ 283579 h 839878"/>
                  <a:gd name="connsiteX201" fmla="*/ 604862 w 1037297"/>
                  <a:gd name="connsiteY201" fmla="*/ 289294 h 839878"/>
                  <a:gd name="connsiteX202" fmla="*/ 591527 w 1037297"/>
                  <a:gd name="connsiteY202" fmla="*/ 293104 h 839878"/>
                  <a:gd name="connsiteX203" fmla="*/ 576287 w 1037297"/>
                  <a:gd name="connsiteY203" fmla="*/ 291199 h 839878"/>
                  <a:gd name="connsiteX204" fmla="*/ 564857 w 1037297"/>
                  <a:gd name="connsiteY204" fmla="*/ 287389 h 839878"/>
                  <a:gd name="connsiteX205" fmla="*/ 553427 w 1037297"/>
                  <a:gd name="connsiteY205" fmla="*/ 283579 h 839878"/>
                  <a:gd name="connsiteX206" fmla="*/ 541997 w 1037297"/>
                  <a:gd name="connsiteY206" fmla="*/ 279769 h 839878"/>
                  <a:gd name="connsiteX207" fmla="*/ 536282 w 1037297"/>
                  <a:gd name="connsiteY207" fmla="*/ 277864 h 839878"/>
                  <a:gd name="connsiteX208" fmla="*/ 530567 w 1037297"/>
                  <a:gd name="connsiteY208" fmla="*/ 274054 h 839878"/>
                  <a:gd name="connsiteX209" fmla="*/ 519137 w 1037297"/>
                  <a:gd name="connsiteY209" fmla="*/ 268339 h 839878"/>
                  <a:gd name="connsiteX210" fmla="*/ 511517 w 1037297"/>
                  <a:gd name="connsiteY210" fmla="*/ 256909 h 839878"/>
                  <a:gd name="connsiteX211" fmla="*/ 507707 w 1037297"/>
                  <a:gd name="connsiteY211" fmla="*/ 235954 h 839878"/>
                  <a:gd name="connsiteX212" fmla="*/ 509612 w 1037297"/>
                  <a:gd name="connsiteY212" fmla="*/ 171184 h 839878"/>
                  <a:gd name="connsiteX213" fmla="*/ 508314 w 1037297"/>
                  <a:gd name="connsiteY213" fmla="*/ 73485 h 839878"/>
                  <a:gd name="connsiteX214" fmla="*/ 454116 w 1037297"/>
                  <a:gd name="connsiteY214" fmla="*/ 11248 h 839878"/>
                  <a:gd name="connsiteX215" fmla="*/ 435401 w 1037297"/>
                  <a:gd name="connsiteY215" fmla="*/ 68523 h 839878"/>
                  <a:gd name="connsiteX216" fmla="*/ 427697 w 1037297"/>
                  <a:gd name="connsiteY216" fmla="*/ 137103 h 839878"/>
                  <a:gd name="connsiteX217" fmla="*/ 420077 w 1037297"/>
                  <a:gd name="connsiteY217" fmla="*/ 169279 h 839878"/>
                  <a:gd name="connsiteX218" fmla="*/ 416267 w 1037297"/>
                  <a:gd name="connsiteY218" fmla="*/ 186424 h 839878"/>
                  <a:gd name="connsiteX219" fmla="*/ 420077 w 1037297"/>
                  <a:gd name="connsiteY219" fmla="*/ 207379 h 839878"/>
                  <a:gd name="connsiteX220" fmla="*/ 423887 w 1037297"/>
                  <a:gd name="connsiteY220" fmla="*/ 213094 h 839878"/>
                  <a:gd name="connsiteX221" fmla="*/ 427697 w 1037297"/>
                  <a:gd name="connsiteY221" fmla="*/ 224524 h 839878"/>
                  <a:gd name="connsiteX222" fmla="*/ 425792 w 1037297"/>
                  <a:gd name="connsiteY222" fmla="*/ 251194 h 839878"/>
                  <a:gd name="connsiteX223" fmla="*/ 420077 w 1037297"/>
                  <a:gd name="connsiteY223" fmla="*/ 253099 h 839878"/>
                  <a:gd name="connsiteX224" fmla="*/ 414362 w 1037297"/>
                  <a:gd name="connsiteY224" fmla="*/ 256909 h 839878"/>
                  <a:gd name="connsiteX225" fmla="*/ 423887 w 1037297"/>
                  <a:gd name="connsiteY225" fmla="*/ 253099 h 839878"/>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12457 w 1037297"/>
                  <a:gd name="connsiteY103" fmla="*/ 716014 h 838042"/>
                  <a:gd name="connsiteX104" fmla="*/ 416267 w 1037297"/>
                  <a:gd name="connsiteY104" fmla="*/ 702679 h 838042"/>
                  <a:gd name="connsiteX105" fmla="*/ 418172 w 1037297"/>
                  <a:gd name="connsiteY105" fmla="*/ 696964 h 838042"/>
                  <a:gd name="connsiteX106" fmla="*/ 420077 w 1037297"/>
                  <a:gd name="connsiteY106" fmla="*/ 683629 h 838042"/>
                  <a:gd name="connsiteX107" fmla="*/ 423887 w 1037297"/>
                  <a:gd name="connsiteY107" fmla="*/ 672199 h 838042"/>
                  <a:gd name="connsiteX108" fmla="*/ 429602 w 1037297"/>
                  <a:gd name="connsiteY108" fmla="*/ 658864 h 838042"/>
                  <a:gd name="connsiteX109" fmla="*/ 439127 w 1037297"/>
                  <a:gd name="connsiteY109" fmla="*/ 647434 h 838042"/>
                  <a:gd name="connsiteX110" fmla="*/ 452462 w 1037297"/>
                  <a:gd name="connsiteY110" fmla="*/ 632194 h 838042"/>
                  <a:gd name="connsiteX111" fmla="*/ 460082 w 1037297"/>
                  <a:gd name="connsiteY111" fmla="*/ 620764 h 838042"/>
                  <a:gd name="connsiteX112" fmla="*/ 463892 w 1037297"/>
                  <a:gd name="connsiteY112" fmla="*/ 609334 h 838042"/>
                  <a:gd name="connsiteX113" fmla="*/ 467702 w 1037297"/>
                  <a:gd name="connsiteY113" fmla="*/ 594094 h 838042"/>
                  <a:gd name="connsiteX114" fmla="*/ 469607 w 1037297"/>
                  <a:gd name="connsiteY114" fmla="*/ 588379 h 838042"/>
                  <a:gd name="connsiteX115" fmla="*/ 509612 w 1037297"/>
                  <a:gd name="connsiteY115" fmla="*/ 582664 h 838042"/>
                  <a:gd name="connsiteX116" fmla="*/ 538187 w 1037297"/>
                  <a:gd name="connsiteY116" fmla="*/ 573139 h 838042"/>
                  <a:gd name="connsiteX117" fmla="*/ 543902 w 1037297"/>
                  <a:gd name="connsiteY117" fmla="*/ 571234 h 838042"/>
                  <a:gd name="connsiteX118" fmla="*/ 549617 w 1037297"/>
                  <a:gd name="connsiteY118" fmla="*/ 569329 h 838042"/>
                  <a:gd name="connsiteX119" fmla="*/ 557237 w 1037297"/>
                  <a:gd name="connsiteY119" fmla="*/ 567424 h 838042"/>
                  <a:gd name="connsiteX120" fmla="*/ 576287 w 1037297"/>
                  <a:gd name="connsiteY120" fmla="*/ 559804 h 838042"/>
                  <a:gd name="connsiteX121" fmla="*/ 587717 w 1037297"/>
                  <a:gd name="connsiteY121" fmla="*/ 555994 h 838042"/>
                  <a:gd name="connsiteX122" fmla="*/ 722972 w 1037297"/>
                  <a:gd name="connsiteY122" fmla="*/ 639814 h 838042"/>
                  <a:gd name="connsiteX123" fmla="*/ 780122 w 1037297"/>
                  <a:gd name="connsiteY123" fmla="*/ 656959 h 838042"/>
                  <a:gd name="connsiteX124" fmla="*/ 791552 w 1037297"/>
                  <a:gd name="connsiteY124" fmla="*/ 651244 h 838042"/>
                  <a:gd name="connsiteX125" fmla="*/ 797267 w 1037297"/>
                  <a:gd name="connsiteY125" fmla="*/ 649339 h 838042"/>
                  <a:gd name="connsiteX126" fmla="*/ 804887 w 1037297"/>
                  <a:gd name="connsiteY126" fmla="*/ 632194 h 838042"/>
                  <a:gd name="connsiteX127" fmla="*/ 802982 w 1037297"/>
                  <a:gd name="connsiteY127" fmla="*/ 607429 h 838042"/>
                  <a:gd name="connsiteX128" fmla="*/ 801077 w 1037297"/>
                  <a:gd name="connsiteY128" fmla="*/ 601714 h 838042"/>
                  <a:gd name="connsiteX129" fmla="*/ 799172 w 1037297"/>
                  <a:gd name="connsiteY129" fmla="*/ 594094 h 838042"/>
                  <a:gd name="connsiteX130" fmla="*/ 785837 w 1037297"/>
                  <a:gd name="connsiteY130" fmla="*/ 576949 h 838042"/>
                  <a:gd name="connsiteX131" fmla="*/ 776312 w 1037297"/>
                  <a:gd name="connsiteY131" fmla="*/ 571234 h 838042"/>
                  <a:gd name="connsiteX132" fmla="*/ 650582 w 1037297"/>
                  <a:gd name="connsiteY132" fmla="*/ 479794 h 838042"/>
                  <a:gd name="connsiteX133" fmla="*/ 646772 w 1037297"/>
                  <a:gd name="connsiteY133" fmla="*/ 462649 h 838042"/>
                  <a:gd name="connsiteX134" fmla="*/ 648677 w 1037297"/>
                  <a:gd name="connsiteY134" fmla="*/ 455029 h 838042"/>
                  <a:gd name="connsiteX135" fmla="*/ 652487 w 1037297"/>
                  <a:gd name="connsiteY135" fmla="*/ 437884 h 838042"/>
                  <a:gd name="connsiteX136" fmla="*/ 656297 w 1037297"/>
                  <a:gd name="connsiteY136" fmla="*/ 432169 h 838042"/>
                  <a:gd name="connsiteX137" fmla="*/ 658202 w 1037297"/>
                  <a:gd name="connsiteY137" fmla="*/ 426454 h 838042"/>
                  <a:gd name="connsiteX138" fmla="*/ 663917 w 1037297"/>
                  <a:gd name="connsiteY138" fmla="*/ 424549 h 838042"/>
                  <a:gd name="connsiteX139" fmla="*/ 673442 w 1037297"/>
                  <a:gd name="connsiteY139" fmla="*/ 413119 h 838042"/>
                  <a:gd name="connsiteX140" fmla="*/ 726782 w 1037297"/>
                  <a:gd name="connsiteY140" fmla="*/ 405499 h 838042"/>
                  <a:gd name="connsiteX141" fmla="*/ 844892 w 1037297"/>
                  <a:gd name="connsiteY141" fmla="*/ 407404 h 838042"/>
                  <a:gd name="connsiteX142" fmla="*/ 873467 w 1037297"/>
                  <a:gd name="connsiteY142" fmla="*/ 409309 h 838042"/>
                  <a:gd name="connsiteX143" fmla="*/ 902042 w 1037297"/>
                  <a:gd name="connsiteY143" fmla="*/ 415024 h 838042"/>
                  <a:gd name="connsiteX144" fmla="*/ 924902 w 1037297"/>
                  <a:gd name="connsiteY144" fmla="*/ 418834 h 838042"/>
                  <a:gd name="connsiteX145" fmla="*/ 953477 w 1037297"/>
                  <a:gd name="connsiteY145" fmla="*/ 424549 h 838042"/>
                  <a:gd name="connsiteX146" fmla="*/ 959192 w 1037297"/>
                  <a:gd name="connsiteY146" fmla="*/ 424549 h 838042"/>
                  <a:gd name="connsiteX147" fmla="*/ 1004912 w 1037297"/>
                  <a:gd name="connsiteY147" fmla="*/ 422644 h 838042"/>
                  <a:gd name="connsiteX148" fmla="*/ 1033487 w 1037297"/>
                  <a:gd name="connsiteY148" fmla="*/ 415024 h 838042"/>
                  <a:gd name="connsiteX149" fmla="*/ 1037297 w 1037297"/>
                  <a:gd name="connsiteY149" fmla="*/ 409309 h 838042"/>
                  <a:gd name="connsiteX150" fmla="*/ 1035392 w 1037297"/>
                  <a:gd name="connsiteY150" fmla="*/ 390259 h 838042"/>
                  <a:gd name="connsiteX151" fmla="*/ 1029677 w 1037297"/>
                  <a:gd name="connsiteY151" fmla="*/ 386449 h 838042"/>
                  <a:gd name="connsiteX152" fmla="*/ 1014437 w 1037297"/>
                  <a:gd name="connsiteY152" fmla="*/ 384544 h 838042"/>
                  <a:gd name="connsiteX153" fmla="*/ 1008722 w 1037297"/>
                  <a:gd name="connsiteY153" fmla="*/ 382639 h 838042"/>
                  <a:gd name="connsiteX154" fmla="*/ 1001102 w 1037297"/>
                  <a:gd name="connsiteY154" fmla="*/ 380734 h 838042"/>
                  <a:gd name="connsiteX155" fmla="*/ 989672 w 1037297"/>
                  <a:gd name="connsiteY155" fmla="*/ 373114 h 838042"/>
                  <a:gd name="connsiteX156" fmla="*/ 978242 w 1037297"/>
                  <a:gd name="connsiteY156" fmla="*/ 369304 h 838042"/>
                  <a:gd name="connsiteX157" fmla="*/ 972527 w 1037297"/>
                  <a:gd name="connsiteY157" fmla="*/ 367399 h 838042"/>
                  <a:gd name="connsiteX158" fmla="*/ 964907 w 1037297"/>
                  <a:gd name="connsiteY158" fmla="*/ 365494 h 838042"/>
                  <a:gd name="connsiteX159" fmla="*/ 959192 w 1037297"/>
                  <a:gd name="connsiteY159" fmla="*/ 363589 h 838042"/>
                  <a:gd name="connsiteX160" fmla="*/ 938237 w 1037297"/>
                  <a:gd name="connsiteY160" fmla="*/ 357874 h 838042"/>
                  <a:gd name="connsiteX161" fmla="*/ 932522 w 1037297"/>
                  <a:gd name="connsiteY161" fmla="*/ 355969 h 838042"/>
                  <a:gd name="connsiteX162" fmla="*/ 827747 w 1037297"/>
                  <a:gd name="connsiteY162" fmla="*/ 357874 h 838042"/>
                  <a:gd name="connsiteX163" fmla="*/ 822032 w 1037297"/>
                  <a:gd name="connsiteY163" fmla="*/ 359779 h 838042"/>
                  <a:gd name="connsiteX164" fmla="*/ 732497 w 1037297"/>
                  <a:gd name="connsiteY164" fmla="*/ 361684 h 838042"/>
                  <a:gd name="connsiteX165" fmla="*/ 719162 w 1037297"/>
                  <a:gd name="connsiteY165" fmla="*/ 365494 h 838042"/>
                  <a:gd name="connsiteX166" fmla="*/ 698207 w 1037297"/>
                  <a:gd name="connsiteY166" fmla="*/ 367399 h 838042"/>
                  <a:gd name="connsiteX167" fmla="*/ 671537 w 1037297"/>
                  <a:gd name="connsiteY167" fmla="*/ 369304 h 838042"/>
                  <a:gd name="connsiteX168" fmla="*/ 671537 w 1037297"/>
                  <a:gd name="connsiteY168" fmla="*/ 369304 h 838042"/>
                  <a:gd name="connsiteX169" fmla="*/ 648677 w 1037297"/>
                  <a:gd name="connsiteY169" fmla="*/ 373114 h 838042"/>
                  <a:gd name="connsiteX170" fmla="*/ 644867 w 1037297"/>
                  <a:gd name="connsiteY170" fmla="*/ 361684 h 838042"/>
                  <a:gd name="connsiteX171" fmla="*/ 642962 w 1037297"/>
                  <a:gd name="connsiteY171" fmla="*/ 355969 h 838042"/>
                  <a:gd name="connsiteX172" fmla="*/ 644867 w 1037297"/>
                  <a:gd name="connsiteY172" fmla="*/ 338824 h 838042"/>
                  <a:gd name="connsiteX173" fmla="*/ 646772 w 1037297"/>
                  <a:gd name="connsiteY173" fmla="*/ 333109 h 838042"/>
                  <a:gd name="connsiteX174" fmla="*/ 663917 w 1037297"/>
                  <a:gd name="connsiteY174" fmla="*/ 323584 h 838042"/>
                  <a:gd name="connsiteX175" fmla="*/ 675347 w 1037297"/>
                  <a:gd name="connsiteY175" fmla="*/ 315964 h 838042"/>
                  <a:gd name="connsiteX176" fmla="*/ 677252 w 1037297"/>
                  <a:gd name="connsiteY176" fmla="*/ 310249 h 838042"/>
                  <a:gd name="connsiteX177" fmla="*/ 682967 w 1037297"/>
                  <a:gd name="connsiteY177" fmla="*/ 308344 h 838042"/>
                  <a:gd name="connsiteX178" fmla="*/ 688682 w 1037297"/>
                  <a:gd name="connsiteY178" fmla="*/ 304534 h 838042"/>
                  <a:gd name="connsiteX179" fmla="*/ 698207 w 1037297"/>
                  <a:gd name="connsiteY179" fmla="*/ 295009 h 838042"/>
                  <a:gd name="connsiteX180" fmla="*/ 707732 w 1037297"/>
                  <a:gd name="connsiteY180" fmla="*/ 283579 h 838042"/>
                  <a:gd name="connsiteX181" fmla="*/ 719162 w 1037297"/>
                  <a:gd name="connsiteY181" fmla="*/ 275959 h 838042"/>
                  <a:gd name="connsiteX182" fmla="*/ 734402 w 1037297"/>
                  <a:gd name="connsiteY182" fmla="*/ 262624 h 838042"/>
                  <a:gd name="connsiteX183" fmla="*/ 743927 w 1037297"/>
                  <a:gd name="connsiteY183" fmla="*/ 251194 h 838042"/>
                  <a:gd name="connsiteX184" fmla="*/ 755357 w 1037297"/>
                  <a:gd name="connsiteY184" fmla="*/ 241669 h 838042"/>
                  <a:gd name="connsiteX185" fmla="*/ 761072 w 1037297"/>
                  <a:gd name="connsiteY185" fmla="*/ 230239 h 838042"/>
                  <a:gd name="connsiteX186" fmla="*/ 762977 w 1037297"/>
                  <a:gd name="connsiteY186" fmla="*/ 224524 h 838042"/>
                  <a:gd name="connsiteX187" fmla="*/ 768692 w 1037297"/>
                  <a:gd name="connsiteY187" fmla="*/ 213094 h 838042"/>
                  <a:gd name="connsiteX188" fmla="*/ 766787 w 1037297"/>
                  <a:gd name="connsiteY188" fmla="*/ 197854 h 838042"/>
                  <a:gd name="connsiteX189" fmla="*/ 761072 w 1037297"/>
                  <a:gd name="connsiteY189" fmla="*/ 195949 h 838042"/>
                  <a:gd name="connsiteX190" fmla="*/ 740117 w 1037297"/>
                  <a:gd name="connsiteY190" fmla="*/ 197854 h 838042"/>
                  <a:gd name="connsiteX191" fmla="*/ 734402 w 1037297"/>
                  <a:gd name="connsiteY191" fmla="*/ 201664 h 838042"/>
                  <a:gd name="connsiteX192" fmla="*/ 722972 w 1037297"/>
                  <a:gd name="connsiteY192" fmla="*/ 205474 h 838042"/>
                  <a:gd name="connsiteX193" fmla="*/ 719162 w 1037297"/>
                  <a:gd name="connsiteY193" fmla="*/ 211189 h 838042"/>
                  <a:gd name="connsiteX194" fmla="*/ 713447 w 1037297"/>
                  <a:gd name="connsiteY194" fmla="*/ 213094 h 838042"/>
                  <a:gd name="connsiteX195" fmla="*/ 707732 w 1037297"/>
                  <a:gd name="connsiteY195" fmla="*/ 216904 h 838042"/>
                  <a:gd name="connsiteX196" fmla="*/ 702017 w 1037297"/>
                  <a:gd name="connsiteY196" fmla="*/ 222619 h 838042"/>
                  <a:gd name="connsiteX197" fmla="*/ 694397 w 1037297"/>
                  <a:gd name="connsiteY197" fmla="*/ 226429 h 838042"/>
                  <a:gd name="connsiteX198" fmla="*/ 652487 w 1037297"/>
                  <a:gd name="connsiteY198" fmla="*/ 255004 h 838042"/>
                  <a:gd name="connsiteX199" fmla="*/ 639152 w 1037297"/>
                  <a:gd name="connsiteY199" fmla="*/ 266434 h 838042"/>
                  <a:gd name="connsiteX200" fmla="*/ 629627 w 1037297"/>
                  <a:gd name="connsiteY200" fmla="*/ 283579 h 838042"/>
                  <a:gd name="connsiteX201" fmla="*/ 604862 w 1037297"/>
                  <a:gd name="connsiteY201" fmla="*/ 289294 h 838042"/>
                  <a:gd name="connsiteX202" fmla="*/ 591527 w 1037297"/>
                  <a:gd name="connsiteY202" fmla="*/ 293104 h 838042"/>
                  <a:gd name="connsiteX203" fmla="*/ 576287 w 1037297"/>
                  <a:gd name="connsiteY203" fmla="*/ 291199 h 838042"/>
                  <a:gd name="connsiteX204" fmla="*/ 564857 w 1037297"/>
                  <a:gd name="connsiteY204" fmla="*/ 287389 h 838042"/>
                  <a:gd name="connsiteX205" fmla="*/ 553427 w 1037297"/>
                  <a:gd name="connsiteY205" fmla="*/ 283579 h 838042"/>
                  <a:gd name="connsiteX206" fmla="*/ 541997 w 1037297"/>
                  <a:gd name="connsiteY206" fmla="*/ 279769 h 838042"/>
                  <a:gd name="connsiteX207" fmla="*/ 536282 w 1037297"/>
                  <a:gd name="connsiteY207" fmla="*/ 277864 h 838042"/>
                  <a:gd name="connsiteX208" fmla="*/ 530567 w 1037297"/>
                  <a:gd name="connsiteY208" fmla="*/ 274054 h 838042"/>
                  <a:gd name="connsiteX209" fmla="*/ 519137 w 1037297"/>
                  <a:gd name="connsiteY209" fmla="*/ 268339 h 838042"/>
                  <a:gd name="connsiteX210" fmla="*/ 511517 w 1037297"/>
                  <a:gd name="connsiteY210" fmla="*/ 256909 h 838042"/>
                  <a:gd name="connsiteX211" fmla="*/ 507707 w 1037297"/>
                  <a:gd name="connsiteY211" fmla="*/ 235954 h 838042"/>
                  <a:gd name="connsiteX212" fmla="*/ 509612 w 1037297"/>
                  <a:gd name="connsiteY212" fmla="*/ 171184 h 838042"/>
                  <a:gd name="connsiteX213" fmla="*/ 508314 w 1037297"/>
                  <a:gd name="connsiteY213" fmla="*/ 73485 h 838042"/>
                  <a:gd name="connsiteX214" fmla="*/ 454116 w 1037297"/>
                  <a:gd name="connsiteY214" fmla="*/ 11248 h 838042"/>
                  <a:gd name="connsiteX215" fmla="*/ 435401 w 1037297"/>
                  <a:gd name="connsiteY215" fmla="*/ 68523 h 838042"/>
                  <a:gd name="connsiteX216" fmla="*/ 427697 w 1037297"/>
                  <a:gd name="connsiteY216" fmla="*/ 137103 h 838042"/>
                  <a:gd name="connsiteX217" fmla="*/ 420077 w 1037297"/>
                  <a:gd name="connsiteY217" fmla="*/ 169279 h 838042"/>
                  <a:gd name="connsiteX218" fmla="*/ 416267 w 1037297"/>
                  <a:gd name="connsiteY218" fmla="*/ 186424 h 838042"/>
                  <a:gd name="connsiteX219" fmla="*/ 420077 w 1037297"/>
                  <a:gd name="connsiteY219" fmla="*/ 207379 h 838042"/>
                  <a:gd name="connsiteX220" fmla="*/ 423887 w 1037297"/>
                  <a:gd name="connsiteY220" fmla="*/ 213094 h 838042"/>
                  <a:gd name="connsiteX221" fmla="*/ 427697 w 1037297"/>
                  <a:gd name="connsiteY221" fmla="*/ 224524 h 838042"/>
                  <a:gd name="connsiteX222" fmla="*/ 425792 w 1037297"/>
                  <a:gd name="connsiteY222" fmla="*/ 251194 h 838042"/>
                  <a:gd name="connsiteX223" fmla="*/ 420077 w 1037297"/>
                  <a:gd name="connsiteY223" fmla="*/ 253099 h 838042"/>
                  <a:gd name="connsiteX224" fmla="*/ 414362 w 1037297"/>
                  <a:gd name="connsiteY224" fmla="*/ 256909 h 838042"/>
                  <a:gd name="connsiteX225" fmla="*/ 423887 w 1037297"/>
                  <a:gd name="connsiteY225"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12457 w 1037297"/>
                  <a:gd name="connsiteY103" fmla="*/ 716014 h 838042"/>
                  <a:gd name="connsiteX104" fmla="*/ 416267 w 1037297"/>
                  <a:gd name="connsiteY104" fmla="*/ 702679 h 838042"/>
                  <a:gd name="connsiteX105" fmla="*/ 418172 w 1037297"/>
                  <a:gd name="connsiteY105" fmla="*/ 696964 h 838042"/>
                  <a:gd name="connsiteX106" fmla="*/ 423887 w 1037297"/>
                  <a:gd name="connsiteY106" fmla="*/ 672199 h 838042"/>
                  <a:gd name="connsiteX107" fmla="*/ 429602 w 1037297"/>
                  <a:gd name="connsiteY107" fmla="*/ 658864 h 838042"/>
                  <a:gd name="connsiteX108" fmla="*/ 439127 w 1037297"/>
                  <a:gd name="connsiteY108" fmla="*/ 647434 h 838042"/>
                  <a:gd name="connsiteX109" fmla="*/ 452462 w 1037297"/>
                  <a:gd name="connsiteY109" fmla="*/ 632194 h 838042"/>
                  <a:gd name="connsiteX110" fmla="*/ 460082 w 1037297"/>
                  <a:gd name="connsiteY110" fmla="*/ 620764 h 838042"/>
                  <a:gd name="connsiteX111" fmla="*/ 463892 w 1037297"/>
                  <a:gd name="connsiteY111" fmla="*/ 609334 h 838042"/>
                  <a:gd name="connsiteX112" fmla="*/ 467702 w 1037297"/>
                  <a:gd name="connsiteY112" fmla="*/ 594094 h 838042"/>
                  <a:gd name="connsiteX113" fmla="*/ 469607 w 1037297"/>
                  <a:gd name="connsiteY113" fmla="*/ 588379 h 838042"/>
                  <a:gd name="connsiteX114" fmla="*/ 509612 w 1037297"/>
                  <a:gd name="connsiteY114" fmla="*/ 582664 h 838042"/>
                  <a:gd name="connsiteX115" fmla="*/ 538187 w 1037297"/>
                  <a:gd name="connsiteY115" fmla="*/ 573139 h 838042"/>
                  <a:gd name="connsiteX116" fmla="*/ 543902 w 1037297"/>
                  <a:gd name="connsiteY116" fmla="*/ 571234 h 838042"/>
                  <a:gd name="connsiteX117" fmla="*/ 549617 w 1037297"/>
                  <a:gd name="connsiteY117" fmla="*/ 569329 h 838042"/>
                  <a:gd name="connsiteX118" fmla="*/ 557237 w 1037297"/>
                  <a:gd name="connsiteY118" fmla="*/ 567424 h 838042"/>
                  <a:gd name="connsiteX119" fmla="*/ 576287 w 1037297"/>
                  <a:gd name="connsiteY119" fmla="*/ 559804 h 838042"/>
                  <a:gd name="connsiteX120" fmla="*/ 587717 w 1037297"/>
                  <a:gd name="connsiteY120" fmla="*/ 555994 h 838042"/>
                  <a:gd name="connsiteX121" fmla="*/ 722972 w 1037297"/>
                  <a:gd name="connsiteY121" fmla="*/ 639814 h 838042"/>
                  <a:gd name="connsiteX122" fmla="*/ 780122 w 1037297"/>
                  <a:gd name="connsiteY122" fmla="*/ 656959 h 838042"/>
                  <a:gd name="connsiteX123" fmla="*/ 791552 w 1037297"/>
                  <a:gd name="connsiteY123" fmla="*/ 651244 h 838042"/>
                  <a:gd name="connsiteX124" fmla="*/ 797267 w 1037297"/>
                  <a:gd name="connsiteY124" fmla="*/ 649339 h 838042"/>
                  <a:gd name="connsiteX125" fmla="*/ 804887 w 1037297"/>
                  <a:gd name="connsiteY125" fmla="*/ 632194 h 838042"/>
                  <a:gd name="connsiteX126" fmla="*/ 802982 w 1037297"/>
                  <a:gd name="connsiteY126" fmla="*/ 607429 h 838042"/>
                  <a:gd name="connsiteX127" fmla="*/ 801077 w 1037297"/>
                  <a:gd name="connsiteY127" fmla="*/ 601714 h 838042"/>
                  <a:gd name="connsiteX128" fmla="*/ 799172 w 1037297"/>
                  <a:gd name="connsiteY128" fmla="*/ 594094 h 838042"/>
                  <a:gd name="connsiteX129" fmla="*/ 785837 w 1037297"/>
                  <a:gd name="connsiteY129" fmla="*/ 576949 h 838042"/>
                  <a:gd name="connsiteX130" fmla="*/ 776312 w 1037297"/>
                  <a:gd name="connsiteY130" fmla="*/ 571234 h 838042"/>
                  <a:gd name="connsiteX131" fmla="*/ 650582 w 1037297"/>
                  <a:gd name="connsiteY131" fmla="*/ 479794 h 838042"/>
                  <a:gd name="connsiteX132" fmla="*/ 646772 w 1037297"/>
                  <a:gd name="connsiteY132" fmla="*/ 462649 h 838042"/>
                  <a:gd name="connsiteX133" fmla="*/ 648677 w 1037297"/>
                  <a:gd name="connsiteY133" fmla="*/ 455029 h 838042"/>
                  <a:gd name="connsiteX134" fmla="*/ 652487 w 1037297"/>
                  <a:gd name="connsiteY134" fmla="*/ 437884 h 838042"/>
                  <a:gd name="connsiteX135" fmla="*/ 656297 w 1037297"/>
                  <a:gd name="connsiteY135" fmla="*/ 432169 h 838042"/>
                  <a:gd name="connsiteX136" fmla="*/ 658202 w 1037297"/>
                  <a:gd name="connsiteY136" fmla="*/ 426454 h 838042"/>
                  <a:gd name="connsiteX137" fmla="*/ 663917 w 1037297"/>
                  <a:gd name="connsiteY137" fmla="*/ 424549 h 838042"/>
                  <a:gd name="connsiteX138" fmla="*/ 673442 w 1037297"/>
                  <a:gd name="connsiteY138" fmla="*/ 413119 h 838042"/>
                  <a:gd name="connsiteX139" fmla="*/ 726782 w 1037297"/>
                  <a:gd name="connsiteY139" fmla="*/ 405499 h 838042"/>
                  <a:gd name="connsiteX140" fmla="*/ 844892 w 1037297"/>
                  <a:gd name="connsiteY140" fmla="*/ 407404 h 838042"/>
                  <a:gd name="connsiteX141" fmla="*/ 873467 w 1037297"/>
                  <a:gd name="connsiteY141" fmla="*/ 409309 h 838042"/>
                  <a:gd name="connsiteX142" fmla="*/ 902042 w 1037297"/>
                  <a:gd name="connsiteY142" fmla="*/ 415024 h 838042"/>
                  <a:gd name="connsiteX143" fmla="*/ 924902 w 1037297"/>
                  <a:gd name="connsiteY143" fmla="*/ 418834 h 838042"/>
                  <a:gd name="connsiteX144" fmla="*/ 953477 w 1037297"/>
                  <a:gd name="connsiteY144" fmla="*/ 424549 h 838042"/>
                  <a:gd name="connsiteX145" fmla="*/ 959192 w 1037297"/>
                  <a:gd name="connsiteY145" fmla="*/ 424549 h 838042"/>
                  <a:gd name="connsiteX146" fmla="*/ 1004912 w 1037297"/>
                  <a:gd name="connsiteY146" fmla="*/ 422644 h 838042"/>
                  <a:gd name="connsiteX147" fmla="*/ 1033487 w 1037297"/>
                  <a:gd name="connsiteY147" fmla="*/ 415024 h 838042"/>
                  <a:gd name="connsiteX148" fmla="*/ 1037297 w 1037297"/>
                  <a:gd name="connsiteY148" fmla="*/ 409309 h 838042"/>
                  <a:gd name="connsiteX149" fmla="*/ 1035392 w 1037297"/>
                  <a:gd name="connsiteY149" fmla="*/ 390259 h 838042"/>
                  <a:gd name="connsiteX150" fmla="*/ 1029677 w 1037297"/>
                  <a:gd name="connsiteY150" fmla="*/ 386449 h 838042"/>
                  <a:gd name="connsiteX151" fmla="*/ 1014437 w 1037297"/>
                  <a:gd name="connsiteY151" fmla="*/ 384544 h 838042"/>
                  <a:gd name="connsiteX152" fmla="*/ 1008722 w 1037297"/>
                  <a:gd name="connsiteY152" fmla="*/ 382639 h 838042"/>
                  <a:gd name="connsiteX153" fmla="*/ 1001102 w 1037297"/>
                  <a:gd name="connsiteY153" fmla="*/ 380734 h 838042"/>
                  <a:gd name="connsiteX154" fmla="*/ 989672 w 1037297"/>
                  <a:gd name="connsiteY154" fmla="*/ 373114 h 838042"/>
                  <a:gd name="connsiteX155" fmla="*/ 978242 w 1037297"/>
                  <a:gd name="connsiteY155" fmla="*/ 369304 h 838042"/>
                  <a:gd name="connsiteX156" fmla="*/ 972527 w 1037297"/>
                  <a:gd name="connsiteY156" fmla="*/ 367399 h 838042"/>
                  <a:gd name="connsiteX157" fmla="*/ 964907 w 1037297"/>
                  <a:gd name="connsiteY157" fmla="*/ 365494 h 838042"/>
                  <a:gd name="connsiteX158" fmla="*/ 959192 w 1037297"/>
                  <a:gd name="connsiteY158" fmla="*/ 363589 h 838042"/>
                  <a:gd name="connsiteX159" fmla="*/ 938237 w 1037297"/>
                  <a:gd name="connsiteY159" fmla="*/ 357874 h 838042"/>
                  <a:gd name="connsiteX160" fmla="*/ 932522 w 1037297"/>
                  <a:gd name="connsiteY160" fmla="*/ 355969 h 838042"/>
                  <a:gd name="connsiteX161" fmla="*/ 827747 w 1037297"/>
                  <a:gd name="connsiteY161" fmla="*/ 357874 h 838042"/>
                  <a:gd name="connsiteX162" fmla="*/ 822032 w 1037297"/>
                  <a:gd name="connsiteY162" fmla="*/ 359779 h 838042"/>
                  <a:gd name="connsiteX163" fmla="*/ 732497 w 1037297"/>
                  <a:gd name="connsiteY163" fmla="*/ 361684 h 838042"/>
                  <a:gd name="connsiteX164" fmla="*/ 719162 w 1037297"/>
                  <a:gd name="connsiteY164" fmla="*/ 365494 h 838042"/>
                  <a:gd name="connsiteX165" fmla="*/ 698207 w 1037297"/>
                  <a:gd name="connsiteY165" fmla="*/ 367399 h 838042"/>
                  <a:gd name="connsiteX166" fmla="*/ 671537 w 1037297"/>
                  <a:gd name="connsiteY166" fmla="*/ 369304 h 838042"/>
                  <a:gd name="connsiteX167" fmla="*/ 671537 w 1037297"/>
                  <a:gd name="connsiteY167" fmla="*/ 369304 h 838042"/>
                  <a:gd name="connsiteX168" fmla="*/ 648677 w 1037297"/>
                  <a:gd name="connsiteY168" fmla="*/ 373114 h 838042"/>
                  <a:gd name="connsiteX169" fmla="*/ 644867 w 1037297"/>
                  <a:gd name="connsiteY169" fmla="*/ 361684 h 838042"/>
                  <a:gd name="connsiteX170" fmla="*/ 642962 w 1037297"/>
                  <a:gd name="connsiteY170" fmla="*/ 355969 h 838042"/>
                  <a:gd name="connsiteX171" fmla="*/ 644867 w 1037297"/>
                  <a:gd name="connsiteY171" fmla="*/ 338824 h 838042"/>
                  <a:gd name="connsiteX172" fmla="*/ 646772 w 1037297"/>
                  <a:gd name="connsiteY172" fmla="*/ 333109 h 838042"/>
                  <a:gd name="connsiteX173" fmla="*/ 663917 w 1037297"/>
                  <a:gd name="connsiteY173" fmla="*/ 323584 h 838042"/>
                  <a:gd name="connsiteX174" fmla="*/ 675347 w 1037297"/>
                  <a:gd name="connsiteY174" fmla="*/ 315964 h 838042"/>
                  <a:gd name="connsiteX175" fmla="*/ 677252 w 1037297"/>
                  <a:gd name="connsiteY175" fmla="*/ 310249 h 838042"/>
                  <a:gd name="connsiteX176" fmla="*/ 682967 w 1037297"/>
                  <a:gd name="connsiteY176" fmla="*/ 308344 h 838042"/>
                  <a:gd name="connsiteX177" fmla="*/ 688682 w 1037297"/>
                  <a:gd name="connsiteY177" fmla="*/ 304534 h 838042"/>
                  <a:gd name="connsiteX178" fmla="*/ 698207 w 1037297"/>
                  <a:gd name="connsiteY178" fmla="*/ 295009 h 838042"/>
                  <a:gd name="connsiteX179" fmla="*/ 707732 w 1037297"/>
                  <a:gd name="connsiteY179" fmla="*/ 283579 h 838042"/>
                  <a:gd name="connsiteX180" fmla="*/ 719162 w 1037297"/>
                  <a:gd name="connsiteY180" fmla="*/ 275959 h 838042"/>
                  <a:gd name="connsiteX181" fmla="*/ 734402 w 1037297"/>
                  <a:gd name="connsiteY181" fmla="*/ 262624 h 838042"/>
                  <a:gd name="connsiteX182" fmla="*/ 743927 w 1037297"/>
                  <a:gd name="connsiteY182" fmla="*/ 251194 h 838042"/>
                  <a:gd name="connsiteX183" fmla="*/ 755357 w 1037297"/>
                  <a:gd name="connsiteY183" fmla="*/ 241669 h 838042"/>
                  <a:gd name="connsiteX184" fmla="*/ 761072 w 1037297"/>
                  <a:gd name="connsiteY184" fmla="*/ 230239 h 838042"/>
                  <a:gd name="connsiteX185" fmla="*/ 762977 w 1037297"/>
                  <a:gd name="connsiteY185" fmla="*/ 224524 h 838042"/>
                  <a:gd name="connsiteX186" fmla="*/ 768692 w 1037297"/>
                  <a:gd name="connsiteY186" fmla="*/ 213094 h 838042"/>
                  <a:gd name="connsiteX187" fmla="*/ 766787 w 1037297"/>
                  <a:gd name="connsiteY187" fmla="*/ 197854 h 838042"/>
                  <a:gd name="connsiteX188" fmla="*/ 761072 w 1037297"/>
                  <a:gd name="connsiteY188" fmla="*/ 195949 h 838042"/>
                  <a:gd name="connsiteX189" fmla="*/ 740117 w 1037297"/>
                  <a:gd name="connsiteY189" fmla="*/ 197854 h 838042"/>
                  <a:gd name="connsiteX190" fmla="*/ 734402 w 1037297"/>
                  <a:gd name="connsiteY190" fmla="*/ 201664 h 838042"/>
                  <a:gd name="connsiteX191" fmla="*/ 722972 w 1037297"/>
                  <a:gd name="connsiteY191" fmla="*/ 205474 h 838042"/>
                  <a:gd name="connsiteX192" fmla="*/ 719162 w 1037297"/>
                  <a:gd name="connsiteY192" fmla="*/ 211189 h 838042"/>
                  <a:gd name="connsiteX193" fmla="*/ 713447 w 1037297"/>
                  <a:gd name="connsiteY193" fmla="*/ 213094 h 838042"/>
                  <a:gd name="connsiteX194" fmla="*/ 707732 w 1037297"/>
                  <a:gd name="connsiteY194" fmla="*/ 216904 h 838042"/>
                  <a:gd name="connsiteX195" fmla="*/ 702017 w 1037297"/>
                  <a:gd name="connsiteY195" fmla="*/ 222619 h 838042"/>
                  <a:gd name="connsiteX196" fmla="*/ 694397 w 1037297"/>
                  <a:gd name="connsiteY196" fmla="*/ 226429 h 838042"/>
                  <a:gd name="connsiteX197" fmla="*/ 652487 w 1037297"/>
                  <a:gd name="connsiteY197" fmla="*/ 255004 h 838042"/>
                  <a:gd name="connsiteX198" fmla="*/ 639152 w 1037297"/>
                  <a:gd name="connsiteY198" fmla="*/ 266434 h 838042"/>
                  <a:gd name="connsiteX199" fmla="*/ 629627 w 1037297"/>
                  <a:gd name="connsiteY199" fmla="*/ 283579 h 838042"/>
                  <a:gd name="connsiteX200" fmla="*/ 604862 w 1037297"/>
                  <a:gd name="connsiteY200" fmla="*/ 289294 h 838042"/>
                  <a:gd name="connsiteX201" fmla="*/ 591527 w 1037297"/>
                  <a:gd name="connsiteY201" fmla="*/ 293104 h 838042"/>
                  <a:gd name="connsiteX202" fmla="*/ 576287 w 1037297"/>
                  <a:gd name="connsiteY202" fmla="*/ 291199 h 838042"/>
                  <a:gd name="connsiteX203" fmla="*/ 564857 w 1037297"/>
                  <a:gd name="connsiteY203" fmla="*/ 287389 h 838042"/>
                  <a:gd name="connsiteX204" fmla="*/ 553427 w 1037297"/>
                  <a:gd name="connsiteY204" fmla="*/ 283579 h 838042"/>
                  <a:gd name="connsiteX205" fmla="*/ 541997 w 1037297"/>
                  <a:gd name="connsiteY205" fmla="*/ 279769 h 838042"/>
                  <a:gd name="connsiteX206" fmla="*/ 536282 w 1037297"/>
                  <a:gd name="connsiteY206" fmla="*/ 277864 h 838042"/>
                  <a:gd name="connsiteX207" fmla="*/ 530567 w 1037297"/>
                  <a:gd name="connsiteY207" fmla="*/ 274054 h 838042"/>
                  <a:gd name="connsiteX208" fmla="*/ 519137 w 1037297"/>
                  <a:gd name="connsiteY208" fmla="*/ 268339 h 838042"/>
                  <a:gd name="connsiteX209" fmla="*/ 511517 w 1037297"/>
                  <a:gd name="connsiteY209" fmla="*/ 256909 h 838042"/>
                  <a:gd name="connsiteX210" fmla="*/ 507707 w 1037297"/>
                  <a:gd name="connsiteY210" fmla="*/ 235954 h 838042"/>
                  <a:gd name="connsiteX211" fmla="*/ 509612 w 1037297"/>
                  <a:gd name="connsiteY211" fmla="*/ 171184 h 838042"/>
                  <a:gd name="connsiteX212" fmla="*/ 508314 w 1037297"/>
                  <a:gd name="connsiteY212" fmla="*/ 73485 h 838042"/>
                  <a:gd name="connsiteX213" fmla="*/ 454116 w 1037297"/>
                  <a:gd name="connsiteY213" fmla="*/ 11248 h 838042"/>
                  <a:gd name="connsiteX214" fmla="*/ 435401 w 1037297"/>
                  <a:gd name="connsiteY214" fmla="*/ 68523 h 838042"/>
                  <a:gd name="connsiteX215" fmla="*/ 427697 w 1037297"/>
                  <a:gd name="connsiteY215" fmla="*/ 137103 h 838042"/>
                  <a:gd name="connsiteX216" fmla="*/ 420077 w 1037297"/>
                  <a:gd name="connsiteY216" fmla="*/ 169279 h 838042"/>
                  <a:gd name="connsiteX217" fmla="*/ 416267 w 1037297"/>
                  <a:gd name="connsiteY217" fmla="*/ 186424 h 838042"/>
                  <a:gd name="connsiteX218" fmla="*/ 420077 w 1037297"/>
                  <a:gd name="connsiteY218" fmla="*/ 207379 h 838042"/>
                  <a:gd name="connsiteX219" fmla="*/ 423887 w 1037297"/>
                  <a:gd name="connsiteY219" fmla="*/ 213094 h 838042"/>
                  <a:gd name="connsiteX220" fmla="*/ 427697 w 1037297"/>
                  <a:gd name="connsiteY220" fmla="*/ 224524 h 838042"/>
                  <a:gd name="connsiteX221" fmla="*/ 425792 w 1037297"/>
                  <a:gd name="connsiteY221" fmla="*/ 251194 h 838042"/>
                  <a:gd name="connsiteX222" fmla="*/ 420077 w 1037297"/>
                  <a:gd name="connsiteY222" fmla="*/ 253099 h 838042"/>
                  <a:gd name="connsiteX223" fmla="*/ 414362 w 1037297"/>
                  <a:gd name="connsiteY223" fmla="*/ 256909 h 838042"/>
                  <a:gd name="connsiteX224" fmla="*/ 423887 w 1037297"/>
                  <a:gd name="connsiteY224"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12457 w 1037297"/>
                  <a:gd name="connsiteY103" fmla="*/ 716014 h 838042"/>
                  <a:gd name="connsiteX104" fmla="*/ 416267 w 1037297"/>
                  <a:gd name="connsiteY104" fmla="*/ 702679 h 838042"/>
                  <a:gd name="connsiteX105" fmla="*/ 423887 w 1037297"/>
                  <a:gd name="connsiteY105" fmla="*/ 672199 h 838042"/>
                  <a:gd name="connsiteX106" fmla="*/ 429602 w 1037297"/>
                  <a:gd name="connsiteY106" fmla="*/ 658864 h 838042"/>
                  <a:gd name="connsiteX107" fmla="*/ 439127 w 1037297"/>
                  <a:gd name="connsiteY107" fmla="*/ 647434 h 838042"/>
                  <a:gd name="connsiteX108" fmla="*/ 452462 w 1037297"/>
                  <a:gd name="connsiteY108" fmla="*/ 632194 h 838042"/>
                  <a:gd name="connsiteX109" fmla="*/ 460082 w 1037297"/>
                  <a:gd name="connsiteY109" fmla="*/ 620764 h 838042"/>
                  <a:gd name="connsiteX110" fmla="*/ 463892 w 1037297"/>
                  <a:gd name="connsiteY110" fmla="*/ 609334 h 838042"/>
                  <a:gd name="connsiteX111" fmla="*/ 467702 w 1037297"/>
                  <a:gd name="connsiteY111" fmla="*/ 594094 h 838042"/>
                  <a:gd name="connsiteX112" fmla="*/ 469607 w 1037297"/>
                  <a:gd name="connsiteY112" fmla="*/ 588379 h 838042"/>
                  <a:gd name="connsiteX113" fmla="*/ 509612 w 1037297"/>
                  <a:gd name="connsiteY113" fmla="*/ 582664 h 838042"/>
                  <a:gd name="connsiteX114" fmla="*/ 538187 w 1037297"/>
                  <a:gd name="connsiteY114" fmla="*/ 573139 h 838042"/>
                  <a:gd name="connsiteX115" fmla="*/ 543902 w 1037297"/>
                  <a:gd name="connsiteY115" fmla="*/ 571234 h 838042"/>
                  <a:gd name="connsiteX116" fmla="*/ 549617 w 1037297"/>
                  <a:gd name="connsiteY116" fmla="*/ 569329 h 838042"/>
                  <a:gd name="connsiteX117" fmla="*/ 557237 w 1037297"/>
                  <a:gd name="connsiteY117" fmla="*/ 567424 h 838042"/>
                  <a:gd name="connsiteX118" fmla="*/ 576287 w 1037297"/>
                  <a:gd name="connsiteY118" fmla="*/ 559804 h 838042"/>
                  <a:gd name="connsiteX119" fmla="*/ 587717 w 1037297"/>
                  <a:gd name="connsiteY119" fmla="*/ 555994 h 838042"/>
                  <a:gd name="connsiteX120" fmla="*/ 722972 w 1037297"/>
                  <a:gd name="connsiteY120" fmla="*/ 639814 h 838042"/>
                  <a:gd name="connsiteX121" fmla="*/ 780122 w 1037297"/>
                  <a:gd name="connsiteY121" fmla="*/ 656959 h 838042"/>
                  <a:gd name="connsiteX122" fmla="*/ 791552 w 1037297"/>
                  <a:gd name="connsiteY122" fmla="*/ 651244 h 838042"/>
                  <a:gd name="connsiteX123" fmla="*/ 797267 w 1037297"/>
                  <a:gd name="connsiteY123" fmla="*/ 649339 h 838042"/>
                  <a:gd name="connsiteX124" fmla="*/ 804887 w 1037297"/>
                  <a:gd name="connsiteY124" fmla="*/ 632194 h 838042"/>
                  <a:gd name="connsiteX125" fmla="*/ 802982 w 1037297"/>
                  <a:gd name="connsiteY125" fmla="*/ 607429 h 838042"/>
                  <a:gd name="connsiteX126" fmla="*/ 801077 w 1037297"/>
                  <a:gd name="connsiteY126" fmla="*/ 601714 h 838042"/>
                  <a:gd name="connsiteX127" fmla="*/ 799172 w 1037297"/>
                  <a:gd name="connsiteY127" fmla="*/ 594094 h 838042"/>
                  <a:gd name="connsiteX128" fmla="*/ 785837 w 1037297"/>
                  <a:gd name="connsiteY128" fmla="*/ 576949 h 838042"/>
                  <a:gd name="connsiteX129" fmla="*/ 776312 w 1037297"/>
                  <a:gd name="connsiteY129" fmla="*/ 571234 h 838042"/>
                  <a:gd name="connsiteX130" fmla="*/ 650582 w 1037297"/>
                  <a:gd name="connsiteY130" fmla="*/ 479794 h 838042"/>
                  <a:gd name="connsiteX131" fmla="*/ 646772 w 1037297"/>
                  <a:gd name="connsiteY131" fmla="*/ 462649 h 838042"/>
                  <a:gd name="connsiteX132" fmla="*/ 648677 w 1037297"/>
                  <a:gd name="connsiteY132" fmla="*/ 455029 h 838042"/>
                  <a:gd name="connsiteX133" fmla="*/ 652487 w 1037297"/>
                  <a:gd name="connsiteY133" fmla="*/ 437884 h 838042"/>
                  <a:gd name="connsiteX134" fmla="*/ 656297 w 1037297"/>
                  <a:gd name="connsiteY134" fmla="*/ 432169 h 838042"/>
                  <a:gd name="connsiteX135" fmla="*/ 658202 w 1037297"/>
                  <a:gd name="connsiteY135" fmla="*/ 426454 h 838042"/>
                  <a:gd name="connsiteX136" fmla="*/ 663917 w 1037297"/>
                  <a:gd name="connsiteY136" fmla="*/ 424549 h 838042"/>
                  <a:gd name="connsiteX137" fmla="*/ 673442 w 1037297"/>
                  <a:gd name="connsiteY137" fmla="*/ 413119 h 838042"/>
                  <a:gd name="connsiteX138" fmla="*/ 726782 w 1037297"/>
                  <a:gd name="connsiteY138" fmla="*/ 405499 h 838042"/>
                  <a:gd name="connsiteX139" fmla="*/ 844892 w 1037297"/>
                  <a:gd name="connsiteY139" fmla="*/ 407404 h 838042"/>
                  <a:gd name="connsiteX140" fmla="*/ 873467 w 1037297"/>
                  <a:gd name="connsiteY140" fmla="*/ 409309 h 838042"/>
                  <a:gd name="connsiteX141" fmla="*/ 902042 w 1037297"/>
                  <a:gd name="connsiteY141" fmla="*/ 415024 h 838042"/>
                  <a:gd name="connsiteX142" fmla="*/ 924902 w 1037297"/>
                  <a:gd name="connsiteY142" fmla="*/ 418834 h 838042"/>
                  <a:gd name="connsiteX143" fmla="*/ 953477 w 1037297"/>
                  <a:gd name="connsiteY143" fmla="*/ 424549 h 838042"/>
                  <a:gd name="connsiteX144" fmla="*/ 959192 w 1037297"/>
                  <a:gd name="connsiteY144" fmla="*/ 424549 h 838042"/>
                  <a:gd name="connsiteX145" fmla="*/ 1004912 w 1037297"/>
                  <a:gd name="connsiteY145" fmla="*/ 422644 h 838042"/>
                  <a:gd name="connsiteX146" fmla="*/ 1033487 w 1037297"/>
                  <a:gd name="connsiteY146" fmla="*/ 415024 h 838042"/>
                  <a:gd name="connsiteX147" fmla="*/ 1037297 w 1037297"/>
                  <a:gd name="connsiteY147" fmla="*/ 409309 h 838042"/>
                  <a:gd name="connsiteX148" fmla="*/ 1035392 w 1037297"/>
                  <a:gd name="connsiteY148" fmla="*/ 390259 h 838042"/>
                  <a:gd name="connsiteX149" fmla="*/ 1029677 w 1037297"/>
                  <a:gd name="connsiteY149" fmla="*/ 386449 h 838042"/>
                  <a:gd name="connsiteX150" fmla="*/ 1014437 w 1037297"/>
                  <a:gd name="connsiteY150" fmla="*/ 384544 h 838042"/>
                  <a:gd name="connsiteX151" fmla="*/ 1008722 w 1037297"/>
                  <a:gd name="connsiteY151" fmla="*/ 382639 h 838042"/>
                  <a:gd name="connsiteX152" fmla="*/ 1001102 w 1037297"/>
                  <a:gd name="connsiteY152" fmla="*/ 380734 h 838042"/>
                  <a:gd name="connsiteX153" fmla="*/ 989672 w 1037297"/>
                  <a:gd name="connsiteY153" fmla="*/ 373114 h 838042"/>
                  <a:gd name="connsiteX154" fmla="*/ 978242 w 1037297"/>
                  <a:gd name="connsiteY154" fmla="*/ 369304 h 838042"/>
                  <a:gd name="connsiteX155" fmla="*/ 972527 w 1037297"/>
                  <a:gd name="connsiteY155" fmla="*/ 367399 h 838042"/>
                  <a:gd name="connsiteX156" fmla="*/ 964907 w 1037297"/>
                  <a:gd name="connsiteY156" fmla="*/ 365494 h 838042"/>
                  <a:gd name="connsiteX157" fmla="*/ 959192 w 1037297"/>
                  <a:gd name="connsiteY157" fmla="*/ 363589 h 838042"/>
                  <a:gd name="connsiteX158" fmla="*/ 938237 w 1037297"/>
                  <a:gd name="connsiteY158" fmla="*/ 357874 h 838042"/>
                  <a:gd name="connsiteX159" fmla="*/ 932522 w 1037297"/>
                  <a:gd name="connsiteY159" fmla="*/ 355969 h 838042"/>
                  <a:gd name="connsiteX160" fmla="*/ 827747 w 1037297"/>
                  <a:gd name="connsiteY160" fmla="*/ 357874 h 838042"/>
                  <a:gd name="connsiteX161" fmla="*/ 822032 w 1037297"/>
                  <a:gd name="connsiteY161" fmla="*/ 359779 h 838042"/>
                  <a:gd name="connsiteX162" fmla="*/ 732497 w 1037297"/>
                  <a:gd name="connsiteY162" fmla="*/ 361684 h 838042"/>
                  <a:gd name="connsiteX163" fmla="*/ 719162 w 1037297"/>
                  <a:gd name="connsiteY163" fmla="*/ 365494 h 838042"/>
                  <a:gd name="connsiteX164" fmla="*/ 698207 w 1037297"/>
                  <a:gd name="connsiteY164" fmla="*/ 367399 h 838042"/>
                  <a:gd name="connsiteX165" fmla="*/ 671537 w 1037297"/>
                  <a:gd name="connsiteY165" fmla="*/ 369304 h 838042"/>
                  <a:gd name="connsiteX166" fmla="*/ 671537 w 1037297"/>
                  <a:gd name="connsiteY166" fmla="*/ 369304 h 838042"/>
                  <a:gd name="connsiteX167" fmla="*/ 648677 w 1037297"/>
                  <a:gd name="connsiteY167" fmla="*/ 373114 h 838042"/>
                  <a:gd name="connsiteX168" fmla="*/ 644867 w 1037297"/>
                  <a:gd name="connsiteY168" fmla="*/ 361684 h 838042"/>
                  <a:gd name="connsiteX169" fmla="*/ 642962 w 1037297"/>
                  <a:gd name="connsiteY169" fmla="*/ 355969 h 838042"/>
                  <a:gd name="connsiteX170" fmla="*/ 644867 w 1037297"/>
                  <a:gd name="connsiteY170" fmla="*/ 338824 h 838042"/>
                  <a:gd name="connsiteX171" fmla="*/ 646772 w 1037297"/>
                  <a:gd name="connsiteY171" fmla="*/ 333109 h 838042"/>
                  <a:gd name="connsiteX172" fmla="*/ 663917 w 1037297"/>
                  <a:gd name="connsiteY172" fmla="*/ 323584 h 838042"/>
                  <a:gd name="connsiteX173" fmla="*/ 675347 w 1037297"/>
                  <a:gd name="connsiteY173" fmla="*/ 315964 h 838042"/>
                  <a:gd name="connsiteX174" fmla="*/ 677252 w 1037297"/>
                  <a:gd name="connsiteY174" fmla="*/ 310249 h 838042"/>
                  <a:gd name="connsiteX175" fmla="*/ 682967 w 1037297"/>
                  <a:gd name="connsiteY175" fmla="*/ 308344 h 838042"/>
                  <a:gd name="connsiteX176" fmla="*/ 688682 w 1037297"/>
                  <a:gd name="connsiteY176" fmla="*/ 304534 h 838042"/>
                  <a:gd name="connsiteX177" fmla="*/ 698207 w 1037297"/>
                  <a:gd name="connsiteY177" fmla="*/ 295009 h 838042"/>
                  <a:gd name="connsiteX178" fmla="*/ 707732 w 1037297"/>
                  <a:gd name="connsiteY178" fmla="*/ 283579 h 838042"/>
                  <a:gd name="connsiteX179" fmla="*/ 719162 w 1037297"/>
                  <a:gd name="connsiteY179" fmla="*/ 275959 h 838042"/>
                  <a:gd name="connsiteX180" fmla="*/ 734402 w 1037297"/>
                  <a:gd name="connsiteY180" fmla="*/ 262624 h 838042"/>
                  <a:gd name="connsiteX181" fmla="*/ 743927 w 1037297"/>
                  <a:gd name="connsiteY181" fmla="*/ 251194 h 838042"/>
                  <a:gd name="connsiteX182" fmla="*/ 755357 w 1037297"/>
                  <a:gd name="connsiteY182" fmla="*/ 241669 h 838042"/>
                  <a:gd name="connsiteX183" fmla="*/ 761072 w 1037297"/>
                  <a:gd name="connsiteY183" fmla="*/ 230239 h 838042"/>
                  <a:gd name="connsiteX184" fmla="*/ 762977 w 1037297"/>
                  <a:gd name="connsiteY184" fmla="*/ 224524 h 838042"/>
                  <a:gd name="connsiteX185" fmla="*/ 768692 w 1037297"/>
                  <a:gd name="connsiteY185" fmla="*/ 213094 h 838042"/>
                  <a:gd name="connsiteX186" fmla="*/ 766787 w 1037297"/>
                  <a:gd name="connsiteY186" fmla="*/ 197854 h 838042"/>
                  <a:gd name="connsiteX187" fmla="*/ 761072 w 1037297"/>
                  <a:gd name="connsiteY187" fmla="*/ 195949 h 838042"/>
                  <a:gd name="connsiteX188" fmla="*/ 740117 w 1037297"/>
                  <a:gd name="connsiteY188" fmla="*/ 197854 h 838042"/>
                  <a:gd name="connsiteX189" fmla="*/ 734402 w 1037297"/>
                  <a:gd name="connsiteY189" fmla="*/ 201664 h 838042"/>
                  <a:gd name="connsiteX190" fmla="*/ 722972 w 1037297"/>
                  <a:gd name="connsiteY190" fmla="*/ 205474 h 838042"/>
                  <a:gd name="connsiteX191" fmla="*/ 719162 w 1037297"/>
                  <a:gd name="connsiteY191" fmla="*/ 211189 h 838042"/>
                  <a:gd name="connsiteX192" fmla="*/ 713447 w 1037297"/>
                  <a:gd name="connsiteY192" fmla="*/ 213094 h 838042"/>
                  <a:gd name="connsiteX193" fmla="*/ 707732 w 1037297"/>
                  <a:gd name="connsiteY193" fmla="*/ 216904 h 838042"/>
                  <a:gd name="connsiteX194" fmla="*/ 702017 w 1037297"/>
                  <a:gd name="connsiteY194" fmla="*/ 222619 h 838042"/>
                  <a:gd name="connsiteX195" fmla="*/ 694397 w 1037297"/>
                  <a:gd name="connsiteY195" fmla="*/ 226429 h 838042"/>
                  <a:gd name="connsiteX196" fmla="*/ 652487 w 1037297"/>
                  <a:gd name="connsiteY196" fmla="*/ 255004 h 838042"/>
                  <a:gd name="connsiteX197" fmla="*/ 639152 w 1037297"/>
                  <a:gd name="connsiteY197" fmla="*/ 266434 h 838042"/>
                  <a:gd name="connsiteX198" fmla="*/ 629627 w 1037297"/>
                  <a:gd name="connsiteY198" fmla="*/ 283579 h 838042"/>
                  <a:gd name="connsiteX199" fmla="*/ 604862 w 1037297"/>
                  <a:gd name="connsiteY199" fmla="*/ 289294 h 838042"/>
                  <a:gd name="connsiteX200" fmla="*/ 591527 w 1037297"/>
                  <a:gd name="connsiteY200" fmla="*/ 293104 h 838042"/>
                  <a:gd name="connsiteX201" fmla="*/ 576287 w 1037297"/>
                  <a:gd name="connsiteY201" fmla="*/ 291199 h 838042"/>
                  <a:gd name="connsiteX202" fmla="*/ 564857 w 1037297"/>
                  <a:gd name="connsiteY202" fmla="*/ 287389 h 838042"/>
                  <a:gd name="connsiteX203" fmla="*/ 553427 w 1037297"/>
                  <a:gd name="connsiteY203" fmla="*/ 283579 h 838042"/>
                  <a:gd name="connsiteX204" fmla="*/ 541997 w 1037297"/>
                  <a:gd name="connsiteY204" fmla="*/ 279769 h 838042"/>
                  <a:gd name="connsiteX205" fmla="*/ 536282 w 1037297"/>
                  <a:gd name="connsiteY205" fmla="*/ 277864 h 838042"/>
                  <a:gd name="connsiteX206" fmla="*/ 530567 w 1037297"/>
                  <a:gd name="connsiteY206" fmla="*/ 274054 h 838042"/>
                  <a:gd name="connsiteX207" fmla="*/ 519137 w 1037297"/>
                  <a:gd name="connsiteY207" fmla="*/ 268339 h 838042"/>
                  <a:gd name="connsiteX208" fmla="*/ 511517 w 1037297"/>
                  <a:gd name="connsiteY208" fmla="*/ 256909 h 838042"/>
                  <a:gd name="connsiteX209" fmla="*/ 507707 w 1037297"/>
                  <a:gd name="connsiteY209" fmla="*/ 235954 h 838042"/>
                  <a:gd name="connsiteX210" fmla="*/ 509612 w 1037297"/>
                  <a:gd name="connsiteY210" fmla="*/ 171184 h 838042"/>
                  <a:gd name="connsiteX211" fmla="*/ 508314 w 1037297"/>
                  <a:gd name="connsiteY211" fmla="*/ 73485 h 838042"/>
                  <a:gd name="connsiteX212" fmla="*/ 454116 w 1037297"/>
                  <a:gd name="connsiteY212" fmla="*/ 11248 h 838042"/>
                  <a:gd name="connsiteX213" fmla="*/ 435401 w 1037297"/>
                  <a:gd name="connsiteY213" fmla="*/ 68523 h 838042"/>
                  <a:gd name="connsiteX214" fmla="*/ 427697 w 1037297"/>
                  <a:gd name="connsiteY214" fmla="*/ 137103 h 838042"/>
                  <a:gd name="connsiteX215" fmla="*/ 420077 w 1037297"/>
                  <a:gd name="connsiteY215" fmla="*/ 169279 h 838042"/>
                  <a:gd name="connsiteX216" fmla="*/ 416267 w 1037297"/>
                  <a:gd name="connsiteY216" fmla="*/ 186424 h 838042"/>
                  <a:gd name="connsiteX217" fmla="*/ 420077 w 1037297"/>
                  <a:gd name="connsiteY217" fmla="*/ 207379 h 838042"/>
                  <a:gd name="connsiteX218" fmla="*/ 423887 w 1037297"/>
                  <a:gd name="connsiteY218" fmla="*/ 213094 h 838042"/>
                  <a:gd name="connsiteX219" fmla="*/ 427697 w 1037297"/>
                  <a:gd name="connsiteY219" fmla="*/ 224524 h 838042"/>
                  <a:gd name="connsiteX220" fmla="*/ 425792 w 1037297"/>
                  <a:gd name="connsiteY220" fmla="*/ 251194 h 838042"/>
                  <a:gd name="connsiteX221" fmla="*/ 420077 w 1037297"/>
                  <a:gd name="connsiteY221" fmla="*/ 253099 h 838042"/>
                  <a:gd name="connsiteX222" fmla="*/ 414362 w 1037297"/>
                  <a:gd name="connsiteY222" fmla="*/ 256909 h 838042"/>
                  <a:gd name="connsiteX223" fmla="*/ 423887 w 1037297"/>
                  <a:gd name="connsiteY223"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12457 w 1037297"/>
                  <a:gd name="connsiteY103" fmla="*/ 716014 h 838042"/>
                  <a:gd name="connsiteX104" fmla="*/ 423887 w 1037297"/>
                  <a:gd name="connsiteY104" fmla="*/ 672199 h 838042"/>
                  <a:gd name="connsiteX105" fmla="*/ 429602 w 1037297"/>
                  <a:gd name="connsiteY105" fmla="*/ 658864 h 838042"/>
                  <a:gd name="connsiteX106" fmla="*/ 439127 w 1037297"/>
                  <a:gd name="connsiteY106" fmla="*/ 647434 h 838042"/>
                  <a:gd name="connsiteX107" fmla="*/ 452462 w 1037297"/>
                  <a:gd name="connsiteY107" fmla="*/ 632194 h 838042"/>
                  <a:gd name="connsiteX108" fmla="*/ 460082 w 1037297"/>
                  <a:gd name="connsiteY108" fmla="*/ 620764 h 838042"/>
                  <a:gd name="connsiteX109" fmla="*/ 463892 w 1037297"/>
                  <a:gd name="connsiteY109" fmla="*/ 609334 h 838042"/>
                  <a:gd name="connsiteX110" fmla="*/ 467702 w 1037297"/>
                  <a:gd name="connsiteY110" fmla="*/ 594094 h 838042"/>
                  <a:gd name="connsiteX111" fmla="*/ 469607 w 1037297"/>
                  <a:gd name="connsiteY111" fmla="*/ 588379 h 838042"/>
                  <a:gd name="connsiteX112" fmla="*/ 509612 w 1037297"/>
                  <a:gd name="connsiteY112" fmla="*/ 582664 h 838042"/>
                  <a:gd name="connsiteX113" fmla="*/ 538187 w 1037297"/>
                  <a:gd name="connsiteY113" fmla="*/ 573139 h 838042"/>
                  <a:gd name="connsiteX114" fmla="*/ 543902 w 1037297"/>
                  <a:gd name="connsiteY114" fmla="*/ 571234 h 838042"/>
                  <a:gd name="connsiteX115" fmla="*/ 549617 w 1037297"/>
                  <a:gd name="connsiteY115" fmla="*/ 569329 h 838042"/>
                  <a:gd name="connsiteX116" fmla="*/ 557237 w 1037297"/>
                  <a:gd name="connsiteY116" fmla="*/ 567424 h 838042"/>
                  <a:gd name="connsiteX117" fmla="*/ 576287 w 1037297"/>
                  <a:gd name="connsiteY117" fmla="*/ 559804 h 838042"/>
                  <a:gd name="connsiteX118" fmla="*/ 587717 w 1037297"/>
                  <a:gd name="connsiteY118" fmla="*/ 555994 h 838042"/>
                  <a:gd name="connsiteX119" fmla="*/ 722972 w 1037297"/>
                  <a:gd name="connsiteY119" fmla="*/ 639814 h 838042"/>
                  <a:gd name="connsiteX120" fmla="*/ 780122 w 1037297"/>
                  <a:gd name="connsiteY120" fmla="*/ 656959 h 838042"/>
                  <a:gd name="connsiteX121" fmla="*/ 791552 w 1037297"/>
                  <a:gd name="connsiteY121" fmla="*/ 651244 h 838042"/>
                  <a:gd name="connsiteX122" fmla="*/ 797267 w 1037297"/>
                  <a:gd name="connsiteY122" fmla="*/ 649339 h 838042"/>
                  <a:gd name="connsiteX123" fmla="*/ 804887 w 1037297"/>
                  <a:gd name="connsiteY123" fmla="*/ 632194 h 838042"/>
                  <a:gd name="connsiteX124" fmla="*/ 802982 w 1037297"/>
                  <a:gd name="connsiteY124" fmla="*/ 607429 h 838042"/>
                  <a:gd name="connsiteX125" fmla="*/ 801077 w 1037297"/>
                  <a:gd name="connsiteY125" fmla="*/ 601714 h 838042"/>
                  <a:gd name="connsiteX126" fmla="*/ 799172 w 1037297"/>
                  <a:gd name="connsiteY126" fmla="*/ 594094 h 838042"/>
                  <a:gd name="connsiteX127" fmla="*/ 785837 w 1037297"/>
                  <a:gd name="connsiteY127" fmla="*/ 576949 h 838042"/>
                  <a:gd name="connsiteX128" fmla="*/ 776312 w 1037297"/>
                  <a:gd name="connsiteY128" fmla="*/ 571234 h 838042"/>
                  <a:gd name="connsiteX129" fmla="*/ 650582 w 1037297"/>
                  <a:gd name="connsiteY129" fmla="*/ 479794 h 838042"/>
                  <a:gd name="connsiteX130" fmla="*/ 646772 w 1037297"/>
                  <a:gd name="connsiteY130" fmla="*/ 462649 h 838042"/>
                  <a:gd name="connsiteX131" fmla="*/ 648677 w 1037297"/>
                  <a:gd name="connsiteY131" fmla="*/ 455029 h 838042"/>
                  <a:gd name="connsiteX132" fmla="*/ 652487 w 1037297"/>
                  <a:gd name="connsiteY132" fmla="*/ 437884 h 838042"/>
                  <a:gd name="connsiteX133" fmla="*/ 656297 w 1037297"/>
                  <a:gd name="connsiteY133" fmla="*/ 432169 h 838042"/>
                  <a:gd name="connsiteX134" fmla="*/ 658202 w 1037297"/>
                  <a:gd name="connsiteY134" fmla="*/ 426454 h 838042"/>
                  <a:gd name="connsiteX135" fmla="*/ 663917 w 1037297"/>
                  <a:gd name="connsiteY135" fmla="*/ 424549 h 838042"/>
                  <a:gd name="connsiteX136" fmla="*/ 673442 w 1037297"/>
                  <a:gd name="connsiteY136" fmla="*/ 413119 h 838042"/>
                  <a:gd name="connsiteX137" fmla="*/ 726782 w 1037297"/>
                  <a:gd name="connsiteY137" fmla="*/ 405499 h 838042"/>
                  <a:gd name="connsiteX138" fmla="*/ 844892 w 1037297"/>
                  <a:gd name="connsiteY138" fmla="*/ 407404 h 838042"/>
                  <a:gd name="connsiteX139" fmla="*/ 873467 w 1037297"/>
                  <a:gd name="connsiteY139" fmla="*/ 409309 h 838042"/>
                  <a:gd name="connsiteX140" fmla="*/ 902042 w 1037297"/>
                  <a:gd name="connsiteY140" fmla="*/ 415024 h 838042"/>
                  <a:gd name="connsiteX141" fmla="*/ 924902 w 1037297"/>
                  <a:gd name="connsiteY141" fmla="*/ 418834 h 838042"/>
                  <a:gd name="connsiteX142" fmla="*/ 953477 w 1037297"/>
                  <a:gd name="connsiteY142" fmla="*/ 424549 h 838042"/>
                  <a:gd name="connsiteX143" fmla="*/ 959192 w 1037297"/>
                  <a:gd name="connsiteY143" fmla="*/ 424549 h 838042"/>
                  <a:gd name="connsiteX144" fmla="*/ 1004912 w 1037297"/>
                  <a:gd name="connsiteY144" fmla="*/ 422644 h 838042"/>
                  <a:gd name="connsiteX145" fmla="*/ 1033487 w 1037297"/>
                  <a:gd name="connsiteY145" fmla="*/ 415024 h 838042"/>
                  <a:gd name="connsiteX146" fmla="*/ 1037297 w 1037297"/>
                  <a:gd name="connsiteY146" fmla="*/ 409309 h 838042"/>
                  <a:gd name="connsiteX147" fmla="*/ 1035392 w 1037297"/>
                  <a:gd name="connsiteY147" fmla="*/ 390259 h 838042"/>
                  <a:gd name="connsiteX148" fmla="*/ 1029677 w 1037297"/>
                  <a:gd name="connsiteY148" fmla="*/ 386449 h 838042"/>
                  <a:gd name="connsiteX149" fmla="*/ 1014437 w 1037297"/>
                  <a:gd name="connsiteY149" fmla="*/ 384544 h 838042"/>
                  <a:gd name="connsiteX150" fmla="*/ 1008722 w 1037297"/>
                  <a:gd name="connsiteY150" fmla="*/ 382639 h 838042"/>
                  <a:gd name="connsiteX151" fmla="*/ 1001102 w 1037297"/>
                  <a:gd name="connsiteY151" fmla="*/ 380734 h 838042"/>
                  <a:gd name="connsiteX152" fmla="*/ 989672 w 1037297"/>
                  <a:gd name="connsiteY152" fmla="*/ 373114 h 838042"/>
                  <a:gd name="connsiteX153" fmla="*/ 978242 w 1037297"/>
                  <a:gd name="connsiteY153" fmla="*/ 369304 h 838042"/>
                  <a:gd name="connsiteX154" fmla="*/ 972527 w 1037297"/>
                  <a:gd name="connsiteY154" fmla="*/ 367399 h 838042"/>
                  <a:gd name="connsiteX155" fmla="*/ 964907 w 1037297"/>
                  <a:gd name="connsiteY155" fmla="*/ 365494 h 838042"/>
                  <a:gd name="connsiteX156" fmla="*/ 959192 w 1037297"/>
                  <a:gd name="connsiteY156" fmla="*/ 363589 h 838042"/>
                  <a:gd name="connsiteX157" fmla="*/ 938237 w 1037297"/>
                  <a:gd name="connsiteY157" fmla="*/ 357874 h 838042"/>
                  <a:gd name="connsiteX158" fmla="*/ 932522 w 1037297"/>
                  <a:gd name="connsiteY158" fmla="*/ 355969 h 838042"/>
                  <a:gd name="connsiteX159" fmla="*/ 827747 w 1037297"/>
                  <a:gd name="connsiteY159" fmla="*/ 357874 h 838042"/>
                  <a:gd name="connsiteX160" fmla="*/ 822032 w 1037297"/>
                  <a:gd name="connsiteY160" fmla="*/ 359779 h 838042"/>
                  <a:gd name="connsiteX161" fmla="*/ 732497 w 1037297"/>
                  <a:gd name="connsiteY161" fmla="*/ 361684 h 838042"/>
                  <a:gd name="connsiteX162" fmla="*/ 719162 w 1037297"/>
                  <a:gd name="connsiteY162" fmla="*/ 365494 h 838042"/>
                  <a:gd name="connsiteX163" fmla="*/ 698207 w 1037297"/>
                  <a:gd name="connsiteY163" fmla="*/ 367399 h 838042"/>
                  <a:gd name="connsiteX164" fmla="*/ 671537 w 1037297"/>
                  <a:gd name="connsiteY164" fmla="*/ 369304 h 838042"/>
                  <a:gd name="connsiteX165" fmla="*/ 671537 w 1037297"/>
                  <a:gd name="connsiteY165" fmla="*/ 369304 h 838042"/>
                  <a:gd name="connsiteX166" fmla="*/ 648677 w 1037297"/>
                  <a:gd name="connsiteY166" fmla="*/ 373114 h 838042"/>
                  <a:gd name="connsiteX167" fmla="*/ 644867 w 1037297"/>
                  <a:gd name="connsiteY167" fmla="*/ 361684 h 838042"/>
                  <a:gd name="connsiteX168" fmla="*/ 642962 w 1037297"/>
                  <a:gd name="connsiteY168" fmla="*/ 355969 h 838042"/>
                  <a:gd name="connsiteX169" fmla="*/ 644867 w 1037297"/>
                  <a:gd name="connsiteY169" fmla="*/ 338824 h 838042"/>
                  <a:gd name="connsiteX170" fmla="*/ 646772 w 1037297"/>
                  <a:gd name="connsiteY170" fmla="*/ 333109 h 838042"/>
                  <a:gd name="connsiteX171" fmla="*/ 663917 w 1037297"/>
                  <a:gd name="connsiteY171" fmla="*/ 323584 h 838042"/>
                  <a:gd name="connsiteX172" fmla="*/ 675347 w 1037297"/>
                  <a:gd name="connsiteY172" fmla="*/ 315964 h 838042"/>
                  <a:gd name="connsiteX173" fmla="*/ 677252 w 1037297"/>
                  <a:gd name="connsiteY173" fmla="*/ 310249 h 838042"/>
                  <a:gd name="connsiteX174" fmla="*/ 682967 w 1037297"/>
                  <a:gd name="connsiteY174" fmla="*/ 308344 h 838042"/>
                  <a:gd name="connsiteX175" fmla="*/ 688682 w 1037297"/>
                  <a:gd name="connsiteY175" fmla="*/ 304534 h 838042"/>
                  <a:gd name="connsiteX176" fmla="*/ 698207 w 1037297"/>
                  <a:gd name="connsiteY176" fmla="*/ 295009 h 838042"/>
                  <a:gd name="connsiteX177" fmla="*/ 707732 w 1037297"/>
                  <a:gd name="connsiteY177" fmla="*/ 283579 h 838042"/>
                  <a:gd name="connsiteX178" fmla="*/ 719162 w 1037297"/>
                  <a:gd name="connsiteY178" fmla="*/ 275959 h 838042"/>
                  <a:gd name="connsiteX179" fmla="*/ 734402 w 1037297"/>
                  <a:gd name="connsiteY179" fmla="*/ 262624 h 838042"/>
                  <a:gd name="connsiteX180" fmla="*/ 743927 w 1037297"/>
                  <a:gd name="connsiteY180" fmla="*/ 251194 h 838042"/>
                  <a:gd name="connsiteX181" fmla="*/ 755357 w 1037297"/>
                  <a:gd name="connsiteY181" fmla="*/ 241669 h 838042"/>
                  <a:gd name="connsiteX182" fmla="*/ 761072 w 1037297"/>
                  <a:gd name="connsiteY182" fmla="*/ 230239 h 838042"/>
                  <a:gd name="connsiteX183" fmla="*/ 762977 w 1037297"/>
                  <a:gd name="connsiteY183" fmla="*/ 224524 h 838042"/>
                  <a:gd name="connsiteX184" fmla="*/ 768692 w 1037297"/>
                  <a:gd name="connsiteY184" fmla="*/ 213094 h 838042"/>
                  <a:gd name="connsiteX185" fmla="*/ 766787 w 1037297"/>
                  <a:gd name="connsiteY185" fmla="*/ 197854 h 838042"/>
                  <a:gd name="connsiteX186" fmla="*/ 761072 w 1037297"/>
                  <a:gd name="connsiteY186" fmla="*/ 195949 h 838042"/>
                  <a:gd name="connsiteX187" fmla="*/ 740117 w 1037297"/>
                  <a:gd name="connsiteY187" fmla="*/ 197854 h 838042"/>
                  <a:gd name="connsiteX188" fmla="*/ 734402 w 1037297"/>
                  <a:gd name="connsiteY188" fmla="*/ 201664 h 838042"/>
                  <a:gd name="connsiteX189" fmla="*/ 722972 w 1037297"/>
                  <a:gd name="connsiteY189" fmla="*/ 205474 h 838042"/>
                  <a:gd name="connsiteX190" fmla="*/ 719162 w 1037297"/>
                  <a:gd name="connsiteY190" fmla="*/ 211189 h 838042"/>
                  <a:gd name="connsiteX191" fmla="*/ 713447 w 1037297"/>
                  <a:gd name="connsiteY191" fmla="*/ 213094 h 838042"/>
                  <a:gd name="connsiteX192" fmla="*/ 707732 w 1037297"/>
                  <a:gd name="connsiteY192" fmla="*/ 216904 h 838042"/>
                  <a:gd name="connsiteX193" fmla="*/ 702017 w 1037297"/>
                  <a:gd name="connsiteY193" fmla="*/ 222619 h 838042"/>
                  <a:gd name="connsiteX194" fmla="*/ 694397 w 1037297"/>
                  <a:gd name="connsiteY194" fmla="*/ 226429 h 838042"/>
                  <a:gd name="connsiteX195" fmla="*/ 652487 w 1037297"/>
                  <a:gd name="connsiteY195" fmla="*/ 255004 h 838042"/>
                  <a:gd name="connsiteX196" fmla="*/ 639152 w 1037297"/>
                  <a:gd name="connsiteY196" fmla="*/ 266434 h 838042"/>
                  <a:gd name="connsiteX197" fmla="*/ 629627 w 1037297"/>
                  <a:gd name="connsiteY197" fmla="*/ 283579 h 838042"/>
                  <a:gd name="connsiteX198" fmla="*/ 604862 w 1037297"/>
                  <a:gd name="connsiteY198" fmla="*/ 289294 h 838042"/>
                  <a:gd name="connsiteX199" fmla="*/ 591527 w 1037297"/>
                  <a:gd name="connsiteY199" fmla="*/ 293104 h 838042"/>
                  <a:gd name="connsiteX200" fmla="*/ 576287 w 1037297"/>
                  <a:gd name="connsiteY200" fmla="*/ 291199 h 838042"/>
                  <a:gd name="connsiteX201" fmla="*/ 564857 w 1037297"/>
                  <a:gd name="connsiteY201" fmla="*/ 287389 h 838042"/>
                  <a:gd name="connsiteX202" fmla="*/ 553427 w 1037297"/>
                  <a:gd name="connsiteY202" fmla="*/ 283579 h 838042"/>
                  <a:gd name="connsiteX203" fmla="*/ 541997 w 1037297"/>
                  <a:gd name="connsiteY203" fmla="*/ 279769 h 838042"/>
                  <a:gd name="connsiteX204" fmla="*/ 536282 w 1037297"/>
                  <a:gd name="connsiteY204" fmla="*/ 277864 h 838042"/>
                  <a:gd name="connsiteX205" fmla="*/ 530567 w 1037297"/>
                  <a:gd name="connsiteY205" fmla="*/ 274054 h 838042"/>
                  <a:gd name="connsiteX206" fmla="*/ 519137 w 1037297"/>
                  <a:gd name="connsiteY206" fmla="*/ 268339 h 838042"/>
                  <a:gd name="connsiteX207" fmla="*/ 511517 w 1037297"/>
                  <a:gd name="connsiteY207" fmla="*/ 256909 h 838042"/>
                  <a:gd name="connsiteX208" fmla="*/ 507707 w 1037297"/>
                  <a:gd name="connsiteY208" fmla="*/ 235954 h 838042"/>
                  <a:gd name="connsiteX209" fmla="*/ 509612 w 1037297"/>
                  <a:gd name="connsiteY209" fmla="*/ 171184 h 838042"/>
                  <a:gd name="connsiteX210" fmla="*/ 508314 w 1037297"/>
                  <a:gd name="connsiteY210" fmla="*/ 73485 h 838042"/>
                  <a:gd name="connsiteX211" fmla="*/ 454116 w 1037297"/>
                  <a:gd name="connsiteY211" fmla="*/ 11248 h 838042"/>
                  <a:gd name="connsiteX212" fmla="*/ 435401 w 1037297"/>
                  <a:gd name="connsiteY212" fmla="*/ 68523 h 838042"/>
                  <a:gd name="connsiteX213" fmla="*/ 427697 w 1037297"/>
                  <a:gd name="connsiteY213" fmla="*/ 137103 h 838042"/>
                  <a:gd name="connsiteX214" fmla="*/ 420077 w 1037297"/>
                  <a:gd name="connsiteY214" fmla="*/ 169279 h 838042"/>
                  <a:gd name="connsiteX215" fmla="*/ 416267 w 1037297"/>
                  <a:gd name="connsiteY215" fmla="*/ 186424 h 838042"/>
                  <a:gd name="connsiteX216" fmla="*/ 420077 w 1037297"/>
                  <a:gd name="connsiteY216" fmla="*/ 207379 h 838042"/>
                  <a:gd name="connsiteX217" fmla="*/ 423887 w 1037297"/>
                  <a:gd name="connsiteY217" fmla="*/ 213094 h 838042"/>
                  <a:gd name="connsiteX218" fmla="*/ 427697 w 1037297"/>
                  <a:gd name="connsiteY218" fmla="*/ 224524 h 838042"/>
                  <a:gd name="connsiteX219" fmla="*/ 425792 w 1037297"/>
                  <a:gd name="connsiteY219" fmla="*/ 251194 h 838042"/>
                  <a:gd name="connsiteX220" fmla="*/ 420077 w 1037297"/>
                  <a:gd name="connsiteY220" fmla="*/ 253099 h 838042"/>
                  <a:gd name="connsiteX221" fmla="*/ 414362 w 1037297"/>
                  <a:gd name="connsiteY221" fmla="*/ 256909 h 838042"/>
                  <a:gd name="connsiteX222" fmla="*/ 423887 w 1037297"/>
                  <a:gd name="connsiteY222"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39127 w 1037297"/>
                  <a:gd name="connsiteY105" fmla="*/ 647434 h 838042"/>
                  <a:gd name="connsiteX106" fmla="*/ 452462 w 1037297"/>
                  <a:gd name="connsiteY106" fmla="*/ 632194 h 838042"/>
                  <a:gd name="connsiteX107" fmla="*/ 460082 w 1037297"/>
                  <a:gd name="connsiteY107" fmla="*/ 620764 h 838042"/>
                  <a:gd name="connsiteX108" fmla="*/ 463892 w 1037297"/>
                  <a:gd name="connsiteY108" fmla="*/ 609334 h 838042"/>
                  <a:gd name="connsiteX109" fmla="*/ 467702 w 1037297"/>
                  <a:gd name="connsiteY109" fmla="*/ 594094 h 838042"/>
                  <a:gd name="connsiteX110" fmla="*/ 469607 w 1037297"/>
                  <a:gd name="connsiteY110" fmla="*/ 588379 h 838042"/>
                  <a:gd name="connsiteX111" fmla="*/ 509612 w 1037297"/>
                  <a:gd name="connsiteY111" fmla="*/ 582664 h 838042"/>
                  <a:gd name="connsiteX112" fmla="*/ 538187 w 1037297"/>
                  <a:gd name="connsiteY112" fmla="*/ 573139 h 838042"/>
                  <a:gd name="connsiteX113" fmla="*/ 543902 w 1037297"/>
                  <a:gd name="connsiteY113" fmla="*/ 571234 h 838042"/>
                  <a:gd name="connsiteX114" fmla="*/ 549617 w 1037297"/>
                  <a:gd name="connsiteY114" fmla="*/ 569329 h 838042"/>
                  <a:gd name="connsiteX115" fmla="*/ 557237 w 1037297"/>
                  <a:gd name="connsiteY115" fmla="*/ 567424 h 838042"/>
                  <a:gd name="connsiteX116" fmla="*/ 576287 w 1037297"/>
                  <a:gd name="connsiteY116" fmla="*/ 559804 h 838042"/>
                  <a:gd name="connsiteX117" fmla="*/ 587717 w 1037297"/>
                  <a:gd name="connsiteY117" fmla="*/ 555994 h 838042"/>
                  <a:gd name="connsiteX118" fmla="*/ 722972 w 1037297"/>
                  <a:gd name="connsiteY118" fmla="*/ 639814 h 838042"/>
                  <a:gd name="connsiteX119" fmla="*/ 780122 w 1037297"/>
                  <a:gd name="connsiteY119" fmla="*/ 656959 h 838042"/>
                  <a:gd name="connsiteX120" fmla="*/ 791552 w 1037297"/>
                  <a:gd name="connsiteY120" fmla="*/ 651244 h 838042"/>
                  <a:gd name="connsiteX121" fmla="*/ 797267 w 1037297"/>
                  <a:gd name="connsiteY121" fmla="*/ 649339 h 838042"/>
                  <a:gd name="connsiteX122" fmla="*/ 804887 w 1037297"/>
                  <a:gd name="connsiteY122" fmla="*/ 632194 h 838042"/>
                  <a:gd name="connsiteX123" fmla="*/ 802982 w 1037297"/>
                  <a:gd name="connsiteY123" fmla="*/ 607429 h 838042"/>
                  <a:gd name="connsiteX124" fmla="*/ 801077 w 1037297"/>
                  <a:gd name="connsiteY124" fmla="*/ 601714 h 838042"/>
                  <a:gd name="connsiteX125" fmla="*/ 799172 w 1037297"/>
                  <a:gd name="connsiteY125" fmla="*/ 594094 h 838042"/>
                  <a:gd name="connsiteX126" fmla="*/ 785837 w 1037297"/>
                  <a:gd name="connsiteY126" fmla="*/ 576949 h 838042"/>
                  <a:gd name="connsiteX127" fmla="*/ 776312 w 1037297"/>
                  <a:gd name="connsiteY127" fmla="*/ 571234 h 838042"/>
                  <a:gd name="connsiteX128" fmla="*/ 650582 w 1037297"/>
                  <a:gd name="connsiteY128" fmla="*/ 479794 h 838042"/>
                  <a:gd name="connsiteX129" fmla="*/ 646772 w 1037297"/>
                  <a:gd name="connsiteY129" fmla="*/ 462649 h 838042"/>
                  <a:gd name="connsiteX130" fmla="*/ 648677 w 1037297"/>
                  <a:gd name="connsiteY130" fmla="*/ 455029 h 838042"/>
                  <a:gd name="connsiteX131" fmla="*/ 652487 w 1037297"/>
                  <a:gd name="connsiteY131" fmla="*/ 437884 h 838042"/>
                  <a:gd name="connsiteX132" fmla="*/ 656297 w 1037297"/>
                  <a:gd name="connsiteY132" fmla="*/ 432169 h 838042"/>
                  <a:gd name="connsiteX133" fmla="*/ 658202 w 1037297"/>
                  <a:gd name="connsiteY133" fmla="*/ 426454 h 838042"/>
                  <a:gd name="connsiteX134" fmla="*/ 663917 w 1037297"/>
                  <a:gd name="connsiteY134" fmla="*/ 424549 h 838042"/>
                  <a:gd name="connsiteX135" fmla="*/ 673442 w 1037297"/>
                  <a:gd name="connsiteY135" fmla="*/ 413119 h 838042"/>
                  <a:gd name="connsiteX136" fmla="*/ 726782 w 1037297"/>
                  <a:gd name="connsiteY136" fmla="*/ 405499 h 838042"/>
                  <a:gd name="connsiteX137" fmla="*/ 844892 w 1037297"/>
                  <a:gd name="connsiteY137" fmla="*/ 407404 h 838042"/>
                  <a:gd name="connsiteX138" fmla="*/ 873467 w 1037297"/>
                  <a:gd name="connsiteY138" fmla="*/ 409309 h 838042"/>
                  <a:gd name="connsiteX139" fmla="*/ 902042 w 1037297"/>
                  <a:gd name="connsiteY139" fmla="*/ 415024 h 838042"/>
                  <a:gd name="connsiteX140" fmla="*/ 924902 w 1037297"/>
                  <a:gd name="connsiteY140" fmla="*/ 418834 h 838042"/>
                  <a:gd name="connsiteX141" fmla="*/ 953477 w 1037297"/>
                  <a:gd name="connsiteY141" fmla="*/ 424549 h 838042"/>
                  <a:gd name="connsiteX142" fmla="*/ 959192 w 1037297"/>
                  <a:gd name="connsiteY142" fmla="*/ 424549 h 838042"/>
                  <a:gd name="connsiteX143" fmla="*/ 1004912 w 1037297"/>
                  <a:gd name="connsiteY143" fmla="*/ 422644 h 838042"/>
                  <a:gd name="connsiteX144" fmla="*/ 1033487 w 1037297"/>
                  <a:gd name="connsiteY144" fmla="*/ 415024 h 838042"/>
                  <a:gd name="connsiteX145" fmla="*/ 1037297 w 1037297"/>
                  <a:gd name="connsiteY145" fmla="*/ 409309 h 838042"/>
                  <a:gd name="connsiteX146" fmla="*/ 1035392 w 1037297"/>
                  <a:gd name="connsiteY146" fmla="*/ 390259 h 838042"/>
                  <a:gd name="connsiteX147" fmla="*/ 1029677 w 1037297"/>
                  <a:gd name="connsiteY147" fmla="*/ 386449 h 838042"/>
                  <a:gd name="connsiteX148" fmla="*/ 1014437 w 1037297"/>
                  <a:gd name="connsiteY148" fmla="*/ 384544 h 838042"/>
                  <a:gd name="connsiteX149" fmla="*/ 1008722 w 1037297"/>
                  <a:gd name="connsiteY149" fmla="*/ 382639 h 838042"/>
                  <a:gd name="connsiteX150" fmla="*/ 1001102 w 1037297"/>
                  <a:gd name="connsiteY150" fmla="*/ 380734 h 838042"/>
                  <a:gd name="connsiteX151" fmla="*/ 989672 w 1037297"/>
                  <a:gd name="connsiteY151" fmla="*/ 373114 h 838042"/>
                  <a:gd name="connsiteX152" fmla="*/ 978242 w 1037297"/>
                  <a:gd name="connsiteY152" fmla="*/ 369304 h 838042"/>
                  <a:gd name="connsiteX153" fmla="*/ 972527 w 1037297"/>
                  <a:gd name="connsiteY153" fmla="*/ 367399 h 838042"/>
                  <a:gd name="connsiteX154" fmla="*/ 964907 w 1037297"/>
                  <a:gd name="connsiteY154" fmla="*/ 365494 h 838042"/>
                  <a:gd name="connsiteX155" fmla="*/ 959192 w 1037297"/>
                  <a:gd name="connsiteY155" fmla="*/ 363589 h 838042"/>
                  <a:gd name="connsiteX156" fmla="*/ 938237 w 1037297"/>
                  <a:gd name="connsiteY156" fmla="*/ 357874 h 838042"/>
                  <a:gd name="connsiteX157" fmla="*/ 932522 w 1037297"/>
                  <a:gd name="connsiteY157" fmla="*/ 355969 h 838042"/>
                  <a:gd name="connsiteX158" fmla="*/ 827747 w 1037297"/>
                  <a:gd name="connsiteY158" fmla="*/ 357874 h 838042"/>
                  <a:gd name="connsiteX159" fmla="*/ 822032 w 1037297"/>
                  <a:gd name="connsiteY159" fmla="*/ 359779 h 838042"/>
                  <a:gd name="connsiteX160" fmla="*/ 732497 w 1037297"/>
                  <a:gd name="connsiteY160" fmla="*/ 361684 h 838042"/>
                  <a:gd name="connsiteX161" fmla="*/ 719162 w 1037297"/>
                  <a:gd name="connsiteY161" fmla="*/ 365494 h 838042"/>
                  <a:gd name="connsiteX162" fmla="*/ 698207 w 1037297"/>
                  <a:gd name="connsiteY162" fmla="*/ 367399 h 838042"/>
                  <a:gd name="connsiteX163" fmla="*/ 671537 w 1037297"/>
                  <a:gd name="connsiteY163" fmla="*/ 369304 h 838042"/>
                  <a:gd name="connsiteX164" fmla="*/ 671537 w 1037297"/>
                  <a:gd name="connsiteY164" fmla="*/ 369304 h 838042"/>
                  <a:gd name="connsiteX165" fmla="*/ 648677 w 1037297"/>
                  <a:gd name="connsiteY165" fmla="*/ 373114 h 838042"/>
                  <a:gd name="connsiteX166" fmla="*/ 644867 w 1037297"/>
                  <a:gd name="connsiteY166" fmla="*/ 361684 h 838042"/>
                  <a:gd name="connsiteX167" fmla="*/ 642962 w 1037297"/>
                  <a:gd name="connsiteY167" fmla="*/ 355969 h 838042"/>
                  <a:gd name="connsiteX168" fmla="*/ 644867 w 1037297"/>
                  <a:gd name="connsiteY168" fmla="*/ 338824 h 838042"/>
                  <a:gd name="connsiteX169" fmla="*/ 646772 w 1037297"/>
                  <a:gd name="connsiteY169" fmla="*/ 333109 h 838042"/>
                  <a:gd name="connsiteX170" fmla="*/ 663917 w 1037297"/>
                  <a:gd name="connsiteY170" fmla="*/ 323584 h 838042"/>
                  <a:gd name="connsiteX171" fmla="*/ 675347 w 1037297"/>
                  <a:gd name="connsiteY171" fmla="*/ 315964 h 838042"/>
                  <a:gd name="connsiteX172" fmla="*/ 677252 w 1037297"/>
                  <a:gd name="connsiteY172" fmla="*/ 310249 h 838042"/>
                  <a:gd name="connsiteX173" fmla="*/ 682967 w 1037297"/>
                  <a:gd name="connsiteY173" fmla="*/ 308344 h 838042"/>
                  <a:gd name="connsiteX174" fmla="*/ 688682 w 1037297"/>
                  <a:gd name="connsiteY174" fmla="*/ 304534 h 838042"/>
                  <a:gd name="connsiteX175" fmla="*/ 698207 w 1037297"/>
                  <a:gd name="connsiteY175" fmla="*/ 295009 h 838042"/>
                  <a:gd name="connsiteX176" fmla="*/ 707732 w 1037297"/>
                  <a:gd name="connsiteY176" fmla="*/ 283579 h 838042"/>
                  <a:gd name="connsiteX177" fmla="*/ 719162 w 1037297"/>
                  <a:gd name="connsiteY177" fmla="*/ 275959 h 838042"/>
                  <a:gd name="connsiteX178" fmla="*/ 734402 w 1037297"/>
                  <a:gd name="connsiteY178" fmla="*/ 262624 h 838042"/>
                  <a:gd name="connsiteX179" fmla="*/ 743927 w 1037297"/>
                  <a:gd name="connsiteY179" fmla="*/ 251194 h 838042"/>
                  <a:gd name="connsiteX180" fmla="*/ 755357 w 1037297"/>
                  <a:gd name="connsiteY180" fmla="*/ 241669 h 838042"/>
                  <a:gd name="connsiteX181" fmla="*/ 761072 w 1037297"/>
                  <a:gd name="connsiteY181" fmla="*/ 230239 h 838042"/>
                  <a:gd name="connsiteX182" fmla="*/ 762977 w 1037297"/>
                  <a:gd name="connsiteY182" fmla="*/ 224524 h 838042"/>
                  <a:gd name="connsiteX183" fmla="*/ 768692 w 1037297"/>
                  <a:gd name="connsiteY183" fmla="*/ 213094 h 838042"/>
                  <a:gd name="connsiteX184" fmla="*/ 766787 w 1037297"/>
                  <a:gd name="connsiteY184" fmla="*/ 197854 h 838042"/>
                  <a:gd name="connsiteX185" fmla="*/ 761072 w 1037297"/>
                  <a:gd name="connsiteY185" fmla="*/ 195949 h 838042"/>
                  <a:gd name="connsiteX186" fmla="*/ 740117 w 1037297"/>
                  <a:gd name="connsiteY186" fmla="*/ 197854 h 838042"/>
                  <a:gd name="connsiteX187" fmla="*/ 734402 w 1037297"/>
                  <a:gd name="connsiteY187" fmla="*/ 201664 h 838042"/>
                  <a:gd name="connsiteX188" fmla="*/ 722972 w 1037297"/>
                  <a:gd name="connsiteY188" fmla="*/ 205474 h 838042"/>
                  <a:gd name="connsiteX189" fmla="*/ 719162 w 1037297"/>
                  <a:gd name="connsiteY189" fmla="*/ 211189 h 838042"/>
                  <a:gd name="connsiteX190" fmla="*/ 713447 w 1037297"/>
                  <a:gd name="connsiteY190" fmla="*/ 213094 h 838042"/>
                  <a:gd name="connsiteX191" fmla="*/ 707732 w 1037297"/>
                  <a:gd name="connsiteY191" fmla="*/ 216904 h 838042"/>
                  <a:gd name="connsiteX192" fmla="*/ 702017 w 1037297"/>
                  <a:gd name="connsiteY192" fmla="*/ 222619 h 838042"/>
                  <a:gd name="connsiteX193" fmla="*/ 694397 w 1037297"/>
                  <a:gd name="connsiteY193" fmla="*/ 226429 h 838042"/>
                  <a:gd name="connsiteX194" fmla="*/ 652487 w 1037297"/>
                  <a:gd name="connsiteY194" fmla="*/ 255004 h 838042"/>
                  <a:gd name="connsiteX195" fmla="*/ 639152 w 1037297"/>
                  <a:gd name="connsiteY195" fmla="*/ 266434 h 838042"/>
                  <a:gd name="connsiteX196" fmla="*/ 629627 w 1037297"/>
                  <a:gd name="connsiteY196" fmla="*/ 283579 h 838042"/>
                  <a:gd name="connsiteX197" fmla="*/ 604862 w 1037297"/>
                  <a:gd name="connsiteY197" fmla="*/ 289294 h 838042"/>
                  <a:gd name="connsiteX198" fmla="*/ 591527 w 1037297"/>
                  <a:gd name="connsiteY198" fmla="*/ 293104 h 838042"/>
                  <a:gd name="connsiteX199" fmla="*/ 576287 w 1037297"/>
                  <a:gd name="connsiteY199" fmla="*/ 291199 h 838042"/>
                  <a:gd name="connsiteX200" fmla="*/ 564857 w 1037297"/>
                  <a:gd name="connsiteY200" fmla="*/ 287389 h 838042"/>
                  <a:gd name="connsiteX201" fmla="*/ 553427 w 1037297"/>
                  <a:gd name="connsiteY201" fmla="*/ 283579 h 838042"/>
                  <a:gd name="connsiteX202" fmla="*/ 541997 w 1037297"/>
                  <a:gd name="connsiteY202" fmla="*/ 279769 h 838042"/>
                  <a:gd name="connsiteX203" fmla="*/ 536282 w 1037297"/>
                  <a:gd name="connsiteY203" fmla="*/ 277864 h 838042"/>
                  <a:gd name="connsiteX204" fmla="*/ 530567 w 1037297"/>
                  <a:gd name="connsiteY204" fmla="*/ 274054 h 838042"/>
                  <a:gd name="connsiteX205" fmla="*/ 519137 w 1037297"/>
                  <a:gd name="connsiteY205" fmla="*/ 268339 h 838042"/>
                  <a:gd name="connsiteX206" fmla="*/ 511517 w 1037297"/>
                  <a:gd name="connsiteY206" fmla="*/ 256909 h 838042"/>
                  <a:gd name="connsiteX207" fmla="*/ 507707 w 1037297"/>
                  <a:gd name="connsiteY207" fmla="*/ 235954 h 838042"/>
                  <a:gd name="connsiteX208" fmla="*/ 509612 w 1037297"/>
                  <a:gd name="connsiteY208" fmla="*/ 171184 h 838042"/>
                  <a:gd name="connsiteX209" fmla="*/ 508314 w 1037297"/>
                  <a:gd name="connsiteY209" fmla="*/ 73485 h 838042"/>
                  <a:gd name="connsiteX210" fmla="*/ 454116 w 1037297"/>
                  <a:gd name="connsiteY210" fmla="*/ 11248 h 838042"/>
                  <a:gd name="connsiteX211" fmla="*/ 435401 w 1037297"/>
                  <a:gd name="connsiteY211" fmla="*/ 68523 h 838042"/>
                  <a:gd name="connsiteX212" fmla="*/ 427697 w 1037297"/>
                  <a:gd name="connsiteY212" fmla="*/ 137103 h 838042"/>
                  <a:gd name="connsiteX213" fmla="*/ 420077 w 1037297"/>
                  <a:gd name="connsiteY213" fmla="*/ 169279 h 838042"/>
                  <a:gd name="connsiteX214" fmla="*/ 416267 w 1037297"/>
                  <a:gd name="connsiteY214" fmla="*/ 186424 h 838042"/>
                  <a:gd name="connsiteX215" fmla="*/ 420077 w 1037297"/>
                  <a:gd name="connsiteY215" fmla="*/ 207379 h 838042"/>
                  <a:gd name="connsiteX216" fmla="*/ 423887 w 1037297"/>
                  <a:gd name="connsiteY216" fmla="*/ 213094 h 838042"/>
                  <a:gd name="connsiteX217" fmla="*/ 427697 w 1037297"/>
                  <a:gd name="connsiteY217" fmla="*/ 224524 h 838042"/>
                  <a:gd name="connsiteX218" fmla="*/ 425792 w 1037297"/>
                  <a:gd name="connsiteY218" fmla="*/ 251194 h 838042"/>
                  <a:gd name="connsiteX219" fmla="*/ 420077 w 1037297"/>
                  <a:gd name="connsiteY219" fmla="*/ 253099 h 838042"/>
                  <a:gd name="connsiteX220" fmla="*/ 414362 w 1037297"/>
                  <a:gd name="connsiteY220" fmla="*/ 256909 h 838042"/>
                  <a:gd name="connsiteX221" fmla="*/ 423887 w 1037297"/>
                  <a:gd name="connsiteY221"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52462 w 1037297"/>
                  <a:gd name="connsiteY105" fmla="*/ 632194 h 838042"/>
                  <a:gd name="connsiteX106" fmla="*/ 460082 w 1037297"/>
                  <a:gd name="connsiteY106" fmla="*/ 620764 h 838042"/>
                  <a:gd name="connsiteX107" fmla="*/ 463892 w 1037297"/>
                  <a:gd name="connsiteY107" fmla="*/ 609334 h 838042"/>
                  <a:gd name="connsiteX108" fmla="*/ 467702 w 1037297"/>
                  <a:gd name="connsiteY108" fmla="*/ 594094 h 838042"/>
                  <a:gd name="connsiteX109" fmla="*/ 469607 w 1037297"/>
                  <a:gd name="connsiteY109" fmla="*/ 588379 h 838042"/>
                  <a:gd name="connsiteX110" fmla="*/ 509612 w 1037297"/>
                  <a:gd name="connsiteY110" fmla="*/ 582664 h 838042"/>
                  <a:gd name="connsiteX111" fmla="*/ 538187 w 1037297"/>
                  <a:gd name="connsiteY111" fmla="*/ 573139 h 838042"/>
                  <a:gd name="connsiteX112" fmla="*/ 543902 w 1037297"/>
                  <a:gd name="connsiteY112" fmla="*/ 571234 h 838042"/>
                  <a:gd name="connsiteX113" fmla="*/ 549617 w 1037297"/>
                  <a:gd name="connsiteY113" fmla="*/ 569329 h 838042"/>
                  <a:gd name="connsiteX114" fmla="*/ 557237 w 1037297"/>
                  <a:gd name="connsiteY114" fmla="*/ 567424 h 838042"/>
                  <a:gd name="connsiteX115" fmla="*/ 576287 w 1037297"/>
                  <a:gd name="connsiteY115" fmla="*/ 559804 h 838042"/>
                  <a:gd name="connsiteX116" fmla="*/ 587717 w 1037297"/>
                  <a:gd name="connsiteY116" fmla="*/ 555994 h 838042"/>
                  <a:gd name="connsiteX117" fmla="*/ 722972 w 1037297"/>
                  <a:gd name="connsiteY117" fmla="*/ 639814 h 838042"/>
                  <a:gd name="connsiteX118" fmla="*/ 780122 w 1037297"/>
                  <a:gd name="connsiteY118" fmla="*/ 656959 h 838042"/>
                  <a:gd name="connsiteX119" fmla="*/ 791552 w 1037297"/>
                  <a:gd name="connsiteY119" fmla="*/ 651244 h 838042"/>
                  <a:gd name="connsiteX120" fmla="*/ 797267 w 1037297"/>
                  <a:gd name="connsiteY120" fmla="*/ 649339 h 838042"/>
                  <a:gd name="connsiteX121" fmla="*/ 804887 w 1037297"/>
                  <a:gd name="connsiteY121" fmla="*/ 632194 h 838042"/>
                  <a:gd name="connsiteX122" fmla="*/ 802982 w 1037297"/>
                  <a:gd name="connsiteY122" fmla="*/ 607429 h 838042"/>
                  <a:gd name="connsiteX123" fmla="*/ 801077 w 1037297"/>
                  <a:gd name="connsiteY123" fmla="*/ 601714 h 838042"/>
                  <a:gd name="connsiteX124" fmla="*/ 799172 w 1037297"/>
                  <a:gd name="connsiteY124" fmla="*/ 594094 h 838042"/>
                  <a:gd name="connsiteX125" fmla="*/ 785837 w 1037297"/>
                  <a:gd name="connsiteY125" fmla="*/ 576949 h 838042"/>
                  <a:gd name="connsiteX126" fmla="*/ 776312 w 1037297"/>
                  <a:gd name="connsiteY126" fmla="*/ 571234 h 838042"/>
                  <a:gd name="connsiteX127" fmla="*/ 650582 w 1037297"/>
                  <a:gd name="connsiteY127" fmla="*/ 479794 h 838042"/>
                  <a:gd name="connsiteX128" fmla="*/ 646772 w 1037297"/>
                  <a:gd name="connsiteY128" fmla="*/ 462649 h 838042"/>
                  <a:gd name="connsiteX129" fmla="*/ 648677 w 1037297"/>
                  <a:gd name="connsiteY129" fmla="*/ 455029 h 838042"/>
                  <a:gd name="connsiteX130" fmla="*/ 652487 w 1037297"/>
                  <a:gd name="connsiteY130" fmla="*/ 437884 h 838042"/>
                  <a:gd name="connsiteX131" fmla="*/ 656297 w 1037297"/>
                  <a:gd name="connsiteY131" fmla="*/ 432169 h 838042"/>
                  <a:gd name="connsiteX132" fmla="*/ 658202 w 1037297"/>
                  <a:gd name="connsiteY132" fmla="*/ 426454 h 838042"/>
                  <a:gd name="connsiteX133" fmla="*/ 663917 w 1037297"/>
                  <a:gd name="connsiteY133" fmla="*/ 424549 h 838042"/>
                  <a:gd name="connsiteX134" fmla="*/ 673442 w 1037297"/>
                  <a:gd name="connsiteY134" fmla="*/ 413119 h 838042"/>
                  <a:gd name="connsiteX135" fmla="*/ 726782 w 1037297"/>
                  <a:gd name="connsiteY135" fmla="*/ 405499 h 838042"/>
                  <a:gd name="connsiteX136" fmla="*/ 844892 w 1037297"/>
                  <a:gd name="connsiteY136" fmla="*/ 407404 h 838042"/>
                  <a:gd name="connsiteX137" fmla="*/ 873467 w 1037297"/>
                  <a:gd name="connsiteY137" fmla="*/ 409309 h 838042"/>
                  <a:gd name="connsiteX138" fmla="*/ 902042 w 1037297"/>
                  <a:gd name="connsiteY138" fmla="*/ 415024 h 838042"/>
                  <a:gd name="connsiteX139" fmla="*/ 924902 w 1037297"/>
                  <a:gd name="connsiteY139" fmla="*/ 418834 h 838042"/>
                  <a:gd name="connsiteX140" fmla="*/ 953477 w 1037297"/>
                  <a:gd name="connsiteY140" fmla="*/ 424549 h 838042"/>
                  <a:gd name="connsiteX141" fmla="*/ 959192 w 1037297"/>
                  <a:gd name="connsiteY141" fmla="*/ 424549 h 838042"/>
                  <a:gd name="connsiteX142" fmla="*/ 1004912 w 1037297"/>
                  <a:gd name="connsiteY142" fmla="*/ 422644 h 838042"/>
                  <a:gd name="connsiteX143" fmla="*/ 1033487 w 1037297"/>
                  <a:gd name="connsiteY143" fmla="*/ 415024 h 838042"/>
                  <a:gd name="connsiteX144" fmla="*/ 1037297 w 1037297"/>
                  <a:gd name="connsiteY144" fmla="*/ 409309 h 838042"/>
                  <a:gd name="connsiteX145" fmla="*/ 1035392 w 1037297"/>
                  <a:gd name="connsiteY145" fmla="*/ 390259 h 838042"/>
                  <a:gd name="connsiteX146" fmla="*/ 1029677 w 1037297"/>
                  <a:gd name="connsiteY146" fmla="*/ 386449 h 838042"/>
                  <a:gd name="connsiteX147" fmla="*/ 1014437 w 1037297"/>
                  <a:gd name="connsiteY147" fmla="*/ 384544 h 838042"/>
                  <a:gd name="connsiteX148" fmla="*/ 1008722 w 1037297"/>
                  <a:gd name="connsiteY148" fmla="*/ 382639 h 838042"/>
                  <a:gd name="connsiteX149" fmla="*/ 1001102 w 1037297"/>
                  <a:gd name="connsiteY149" fmla="*/ 380734 h 838042"/>
                  <a:gd name="connsiteX150" fmla="*/ 989672 w 1037297"/>
                  <a:gd name="connsiteY150" fmla="*/ 373114 h 838042"/>
                  <a:gd name="connsiteX151" fmla="*/ 978242 w 1037297"/>
                  <a:gd name="connsiteY151" fmla="*/ 369304 h 838042"/>
                  <a:gd name="connsiteX152" fmla="*/ 972527 w 1037297"/>
                  <a:gd name="connsiteY152" fmla="*/ 367399 h 838042"/>
                  <a:gd name="connsiteX153" fmla="*/ 964907 w 1037297"/>
                  <a:gd name="connsiteY153" fmla="*/ 365494 h 838042"/>
                  <a:gd name="connsiteX154" fmla="*/ 959192 w 1037297"/>
                  <a:gd name="connsiteY154" fmla="*/ 363589 h 838042"/>
                  <a:gd name="connsiteX155" fmla="*/ 938237 w 1037297"/>
                  <a:gd name="connsiteY155" fmla="*/ 357874 h 838042"/>
                  <a:gd name="connsiteX156" fmla="*/ 932522 w 1037297"/>
                  <a:gd name="connsiteY156" fmla="*/ 355969 h 838042"/>
                  <a:gd name="connsiteX157" fmla="*/ 827747 w 1037297"/>
                  <a:gd name="connsiteY157" fmla="*/ 357874 h 838042"/>
                  <a:gd name="connsiteX158" fmla="*/ 822032 w 1037297"/>
                  <a:gd name="connsiteY158" fmla="*/ 359779 h 838042"/>
                  <a:gd name="connsiteX159" fmla="*/ 732497 w 1037297"/>
                  <a:gd name="connsiteY159" fmla="*/ 361684 h 838042"/>
                  <a:gd name="connsiteX160" fmla="*/ 719162 w 1037297"/>
                  <a:gd name="connsiteY160" fmla="*/ 365494 h 838042"/>
                  <a:gd name="connsiteX161" fmla="*/ 698207 w 1037297"/>
                  <a:gd name="connsiteY161" fmla="*/ 367399 h 838042"/>
                  <a:gd name="connsiteX162" fmla="*/ 671537 w 1037297"/>
                  <a:gd name="connsiteY162" fmla="*/ 369304 h 838042"/>
                  <a:gd name="connsiteX163" fmla="*/ 671537 w 1037297"/>
                  <a:gd name="connsiteY163" fmla="*/ 369304 h 838042"/>
                  <a:gd name="connsiteX164" fmla="*/ 648677 w 1037297"/>
                  <a:gd name="connsiteY164" fmla="*/ 373114 h 838042"/>
                  <a:gd name="connsiteX165" fmla="*/ 644867 w 1037297"/>
                  <a:gd name="connsiteY165" fmla="*/ 361684 h 838042"/>
                  <a:gd name="connsiteX166" fmla="*/ 642962 w 1037297"/>
                  <a:gd name="connsiteY166" fmla="*/ 355969 h 838042"/>
                  <a:gd name="connsiteX167" fmla="*/ 644867 w 1037297"/>
                  <a:gd name="connsiteY167" fmla="*/ 338824 h 838042"/>
                  <a:gd name="connsiteX168" fmla="*/ 646772 w 1037297"/>
                  <a:gd name="connsiteY168" fmla="*/ 333109 h 838042"/>
                  <a:gd name="connsiteX169" fmla="*/ 663917 w 1037297"/>
                  <a:gd name="connsiteY169" fmla="*/ 323584 h 838042"/>
                  <a:gd name="connsiteX170" fmla="*/ 675347 w 1037297"/>
                  <a:gd name="connsiteY170" fmla="*/ 315964 h 838042"/>
                  <a:gd name="connsiteX171" fmla="*/ 677252 w 1037297"/>
                  <a:gd name="connsiteY171" fmla="*/ 310249 h 838042"/>
                  <a:gd name="connsiteX172" fmla="*/ 682967 w 1037297"/>
                  <a:gd name="connsiteY172" fmla="*/ 308344 h 838042"/>
                  <a:gd name="connsiteX173" fmla="*/ 688682 w 1037297"/>
                  <a:gd name="connsiteY173" fmla="*/ 304534 h 838042"/>
                  <a:gd name="connsiteX174" fmla="*/ 698207 w 1037297"/>
                  <a:gd name="connsiteY174" fmla="*/ 295009 h 838042"/>
                  <a:gd name="connsiteX175" fmla="*/ 707732 w 1037297"/>
                  <a:gd name="connsiteY175" fmla="*/ 283579 h 838042"/>
                  <a:gd name="connsiteX176" fmla="*/ 719162 w 1037297"/>
                  <a:gd name="connsiteY176" fmla="*/ 275959 h 838042"/>
                  <a:gd name="connsiteX177" fmla="*/ 734402 w 1037297"/>
                  <a:gd name="connsiteY177" fmla="*/ 262624 h 838042"/>
                  <a:gd name="connsiteX178" fmla="*/ 743927 w 1037297"/>
                  <a:gd name="connsiteY178" fmla="*/ 251194 h 838042"/>
                  <a:gd name="connsiteX179" fmla="*/ 755357 w 1037297"/>
                  <a:gd name="connsiteY179" fmla="*/ 241669 h 838042"/>
                  <a:gd name="connsiteX180" fmla="*/ 761072 w 1037297"/>
                  <a:gd name="connsiteY180" fmla="*/ 230239 h 838042"/>
                  <a:gd name="connsiteX181" fmla="*/ 762977 w 1037297"/>
                  <a:gd name="connsiteY181" fmla="*/ 224524 h 838042"/>
                  <a:gd name="connsiteX182" fmla="*/ 768692 w 1037297"/>
                  <a:gd name="connsiteY182" fmla="*/ 213094 h 838042"/>
                  <a:gd name="connsiteX183" fmla="*/ 766787 w 1037297"/>
                  <a:gd name="connsiteY183" fmla="*/ 197854 h 838042"/>
                  <a:gd name="connsiteX184" fmla="*/ 761072 w 1037297"/>
                  <a:gd name="connsiteY184" fmla="*/ 195949 h 838042"/>
                  <a:gd name="connsiteX185" fmla="*/ 740117 w 1037297"/>
                  <a:gd name="connsiteY185" fmla="*/ 197854 h 838042"/>
                  <a:gd name="connsiteX186" fmla="*/ 734402 w 1037297"/>
                  <a:gd name="connsiteY186" fmla="*/ 201664 h 838042"/>
                  <a:gd name="connsiteX187" fmla="*/ 722972 w 1037297"/>
                  <a:gd name="connsiteY187" fmla="*/ 205474 h 838042"/>
                  <a:gd name="connsiteX188" fmla="*/ 719162 w 1037297"/>
                  <a:gd name="connsiteY188" fmla="*/ 211189 h 838042"/>
                  <a:gd name="connsiteX189" fmla="*/ 713447 w 1037297"/>
                  <a:gd name="connsiteY189" fmla="*/ 213094 h 838042"/>
                  <a:gd name="connsiteX190" fmla="*/ 707732 w 1037297"/>
                  <a:gd name="connsiteY190" fmla="*/ 216904 h 838042"/>
                  <a:gd name="connsiteX191" fmla="*/ 702017 w 1037297"/>
                  <a:gd name="connsiteY191" fmla="*/ 222619 h 838042"/>
                  <a:gd name="connsiteX192" fmla="*/ 694397 w 1037297"/>
                  <a:gd name="connsiteY192" fmla="*/ 226429 h 838042"/>
                  <a:gd name="connsiteX193" fmla="*/ 652487 w 1037297"/>
                  <a:gd name="connsiteY193" fmla="*/ 255004 h 838042"/>
                  <a:gd name="connsiteX194" fmla="*/ 639152 w 1037297"/>
                  <a:gd name="connsiteY194" fmla="*/ 266434 h 838042"/>
                  <a:gd name="connsiteX195" fmla="*/ 629627 w 1037297"/>
                  <a:gd name="connsiteY195" fmla="*/ 283579 h 838042"/>
                  <a:gd name="connsiteX196" fmla="*/ 604862 w 1037297"/>
                  <a:gd name="connsiteY196" fmla="*/ 289294 h 838042"/>
                  <a:gd name="connsiteX197" fmla="*/ 591527 w 1037297"/>
                  <a:gd name="connsiteY197" fmla="*/ 293104 h 838042"/>
                  <a:gd name="connsiteX198" fmla="*/ 576287 w 1037297"/>
                  <a:gd name="connsiteY198" fmla="*/ 291199 h 838042"/>
                  <a:gd name="connsiteX199" fmla="*/ 564857 w 1037297"/>
                  <a:gd name="connsiteY199" fmla="*/ 287389 h 838042"/>
                  <a:gd name="connsiteX200" fmla="*/ 553427 w 1037297"/>
                  <a:gd name="connsiteY200" fmla="*/ 283579 h 838042"/>
                  <a:gd name="connsiteX201" fmla="*/ 541997 w 1037297"/>
                  <a:gd name="connsiteY201" fmla="*/ 279769 h 838042"/>
                  <a:gd name="connsiteX202" fmla="*/ 536282 w 1037297"/>
                  <a:gd name="connsiteY202" fmla="*/ 277864 h 838042"/>
                  <a:gd name="connsiteX203" fmla="*/ 530567 w 1037297"/>
                  <a:gd name="connsiteY203" fmla="*/ 274054 h 838042"/>
                  <a:gd name="connsiteX204" fmla="*/ 519137 w 1037297"/>
                  <a:gd name="connsiteY204" fmla="*/ 268339 h 838042"/>
                  <a:gd name="connsiteX205" fmla="*/ 511517 w 1037297"/>
                  <a:gd name="connsiteY205" fmla="*/ 256909 h 838042"/>
                  <a:gd name="connsiteX206" fmla="*/ 507707 w 1037297"/>
                  <a:gd name="connsiteY206" fmla="*/ 235954 h 838042"/>
                  <a:gd name="connsiteX207" fmla="*/ 509612 w 1037297"/>
                  <a:gd name="connsiteY207" fmla="*/ 171184 h 838042"/>
                  <a:gd name="connsiteX208" fmla="*/ 508314 w 1037297"/>
                  <a:gd name="connsiteY208" fmla="*/ 73485 h 838042"/>
                  <a:gd name="connsiteX209" fmla="*/ 454116 w 1037297"/>
                  <a:gd name="connsiteY209" fmla="*/ 11248 h 838042"/>
                  <a:gd name="connsiteX210" fmla="*/ 435401 w 1037297"/>
                  <a:gd name="connsiteY210" fmla="*/ 68523 h 838042"/>
                  <a:gd name="connsiteX211" fmla="*/ 427697 w 1037297"/>
                  <a:gd name="connsiteY211" fmla="*/ 137103 h 838042"/>
                  <a:gd name="connsiteX212" fmla="*/ 420077 w 1037297"/>
                  <a:gd name="connsiteY212" fmla="*/ 169279 h 838042"/>
                  <a:gd name="connsiteX213" fmla="*/ 416267 w 1037297"/>
                  <a:gd name="connsiteY213" fmla="*/ 186424 h 838042"/>
                  <a:gd name="connsiteX214" fmla="*/ 420077 w 1037297"/>
                  <a:gd name="connsiteY214" fmla="*/ 207379 h 838042"/>
                  <a:gd name="connsiteX215" fmla="*/ 423887 w 1037297"/>
                  <a:gd name="connsiteY215" fmla="*/ 213094 h 838042"/>
                  <a:gd name="connsiteX216" fmla="*/ 427697 w 1037297"/>
                  <a:gd name="connsiteY216" fmla="*/ 224524 h 838042"/>
                  <a:gd name="connsiteX217" fmla="*/ 425792 w 1037297"/>
                  <a:gd name="connsiteY217" fmla="*/ 251194 h 838042"/>
                  <a:gd name="connsiteX218" fmla="*/ 420077 w 1037297"/>
                  <a:gd name="connsiteY218" fmla="*/ 253099 h 838042"/>
                  <a:gd name="connsiteX219" fmla="*/ 414362 w 1037297"/>
                  <a:gd name="connsiteY219" fmla="*/ 256909 h 838042"/>
                  <a:gd name="connsiteX220" fmla="*/ 423887 w 1037297"/>
                  <a:gd name="connsiteY220"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52462 w 1037297"/>
                  <a:gd name="connsiteY105" fmla="*/ 632194 h 838042"/>
                  <a:gd name="connsiteX106" fmla="*/ 460082 w 1037297"/>
                  <a:gd name="connsiteY106" fmla="*/ 620764 h 838042"/>
                  <a:gd name="connsiteX107" fmla="*/ 467702 w 1037297"/>
                  <a:gd name="connsiteY107" fmla="*/ 594094 h 838042"/>
                  <a:gd name="connsiteX108" fmla="*/ 469607 w 1037297"/>
                  <a:gd name="connsiteY108" fmla="*/ 588379 h 838042"/>
                  <a:gd name="connsiteX109" fmla="*/ 509612 w 1037297"/>
                  <a:gd name="connsiteY109" fmla="*/ 582664 h 838042"/>
                  <a:gd name="connsiteX110" fmla="*/ 538187 w 1037297"/>
                  <a:gd name="connsiteY110" fmla="*/ 573139 h 838042"/>
                  <a:gd name="connsiteX111" fmla="*/ 543902 w 1037297"/>
                  <a:gd name="connsiteY111" fmla="*/ 571234 h 838042"/>
                  <a:gd name="connsiteX112" fmla="*/ 549617 w 1037297"/>
                  <a:gd name="connsiteY112" fmla="*/ 569329 h 838042"/>
                  <a:gd name="connsiteX113" fmla="*/ 557237 w 1037297"/>
                  <a:gd name="connsiteY113" fmla="*/ 567424 h 838042"/>
                  <a:gd name="connsiteX114" fmla="*/ 576287 w 1037297"/>
                  <a:gd name="connsiteY114" fmla="*/ 559804 h 838042"/>
                  <a:gd name="connsiteX115" fmla="*/ 587717 w 1037297"/>
                  <a:gd name="connsiteY115" fmla="*/ 555994 h 838042"/>
                  <a:gd name="connsiteX116" fmla="*/ 722972 w 1037297"/>
                  <a:gd name="connsiteY116" fmla="*/ 639814 h 838042"/>
                  <a:gd name="connsiteX117" fmla="*/ 780122 w 1037297"/>
                  <a:gd name="connsiteY117" fmla="*/ 656959 h 838042"/>
                  <a:gd name="connsiteX118" fmla="*/ 791552 w 1037297"/>
                  <a:gd name="connsiteY118" fmla="*/ 651244 h 838042"/>
                  <a:gd name="connsiteX119" fmla="*/ 797267 w 1037297"/>
                  <a:gd name="connsiteY119" fmla="*/ 649339 h 838042"/>
                  <a:gd name="connsiteX120" fmla="*/ 804887 w 1037297"/>
                  <a:gd name="connsiteY120" fmla="*/ 632194 h 838042"/>
                  <a:gd name="connsiteX121" fmla="*/ 802982 w 1037297"/>
                  <a:gd name="connsiteY121" fmla="*/ 607429 h 838042"/>
                  <a:gd name="connsiteX122" fmla="*/ 801077 w 1037297"/>
                  <a:gd name="connsiteY122" fmla="*/ 601714 h 838042"/>
                  <a:gd name="connsiteX123" fmla="*/ 799172 w 1037297"/>
                  <a:gd name="connsiteY123" fmla="*/ 594094 h 838042"/>
                  <a:gd name="connsiteX124" fmla="*/ 785837 w 1037297"/>
                  <a:gd name="connsiteY124" fmla="*/ 576949 h 838042"/>
                  <a:gd name="connsiteX125" fmla="*/ 776312 w 1037297"/>
                  <a:gd name="connsiteY125" fmla="*/ 571234 h 838042"/>
                  <a:gd name="connsiteX126" fmla="*/ 650582 w 1037297"/>
                  <a:gd name="connsiteY126" fmla="*/ 479794 h 838042"/>
                  <a:gd name="connsiteX127" fmla="*/ 646772 w 1037297"/>
                  <a:gd name="connsiteY127" fmla="*/ 462649 h 838042"/>
                  <a:gd name="connsiteX128" fmla="*/ 648677 w 1037297"/>
                  <a:gd name="connsiteY128" fmla="*/ 455029 h 838042"/>
                  <a:gd name="connsiteX129" fmla="*/ 652487 w 1037297"/>
                  <a:gd name="connsiteY129" fmla="*/ 437884 h 838042"/>
                  <a:gd name="connsiteX130" fmla="*/ 656297 w 1037297"/>
                  <a:gd name="connsiteY130" fmla="*/ 432169 h 838042"/>
                  <a:gd name="connsiteX131" fmla="*/ 658202 w 1037297"/>
                  <a:gd name="connsiteY131" fmla="*/ 426454 h 838042"/>
                  <a:gd name="connsiteX132" fmla="*/ 663917 w 1037297"/>
                  <a:gd name="connsiteY132" fmla="*/ 424549 h 838042"/>
                  <a:gd name="connsiteX133" fmla="*/ 673442 w 1037297"/>
                  <a:gd name="connsiteY133" fmla="*/ 413119 h 838042"/>
                  <a:gd name="connsiteX134" fmla="*/ 726782 w 1037297"/>
                  <a:gd name="connsiteY134" fmla="*/ 405499 h 838042"/>
                  <a:gd name="connsiteX135" fmla="*/ 844892 w 1037297"/>
                  <a:gd name="connsiteY135" fmla="*/ 407404 h 838042"/>
                  <a:gd name="connsiteX136" fmla="*/ 873467 w 1037297"/>
                  <a:gd name="connsiteY136" fmla="*/ 409309 h 838042"/>
                  <a:gd name="connsiteX137" fmla="*/ 902042 w 1037297"/>
                  <a:gd name="connsiteY137" fmla="*/ 415024 h 838042"/>
                  <a:gd name="connsiteX138" fmla="*/ 924902 w 1037297"/>
                  <a:gd name="connsiteY138" fmla="*/ 418834 h 838042"/>
                  <a:gd name="connsiteX139" fmla="*/ 953477 w 1037297"/>
                  <a:gd name="connsiteY139" fmla="*/ 424549 h 838042"/>
                  <a:gd name="connsiteX140" fmla="*/ 959192 w 1037297"/>
                  <a:gd name="connsiteY140" fmla="*/ 424549 h 838042"/>
                  <a:gd name="connsiteX141" fmla="*/ 1004912 w 1037297"/>
                  <a:gd name="connsiteY141" fmla="*/ 422644 h 838042"/>
                  <a:gd name="connsiteX142" fmla="*/ 1033487 w 1037297"/>
                  <a:gd name="connsiteY142" fmla="*/ 415024 h 838042"/>
                  <a:gd name="connsiteX143" fmla="*/ 1037297 w 1037297"/>
                  <a:gd name="connsiteY143" fmla="*/ 409309 h 838042"/>
                  <a:gd name="connsiteX144" fmla="*/ 1035392 w 1037297"/>
                  <a:gd name="connsiteY144" fmla="*/ 390259 h 838042"/>
                  <a:gd name="connsiteX145" fmla="*/ 1029677 w 1037297"/>
                  <a:gd name="connsiteY145" fmla="*/ 386449 h 838042"/>
                  <a:gd name="connsiteX146" fmla="*/ 1014437 w 1037297"/>
                  <a:gd name="connsiteY146" fmla="*/ 384544 h 838042"/>
                  <a:gd name="connsiteX147" fmla="*/ 1008722 w 1037297"/>
                  <a:gd name="connsiteY147" fmla="*/ 382639 h 838042"/>
                  <a:gd name="connsiteX148" fmla="*/ 1001102 w 1037297"/>
                  <a:gd name="connsiteY148" fmla="*/ 380734 h 838042"/>
                  <a:gd name="connsiteX149" fmla="*/ 989672 w 1037297"/>
                  <a:gd name="connsiteY149" fmla="*/ 373114 h 838042"/>
                  <a:gd name="connsiteX150" fmla="*/ 978242 w 1037297"/>
                  <a:gd name="connsiteY150" fmla="*/ 369304 h 838042"/>
                  <a:gd name="connsiteX151" fmla="*/ 972527 w 1037297"/>
                  <a:gd name="connsiteY151" fmla="*/ 367399 h 838042"/>
                  <a:gd name="connsiteX152" fmla="*/ 964907 w 1037297"/>
                  <a:gd name="connsiteY152" fmla="*/ 365494 h 838042"/>
                  <a:gd name="connsiteX153" fmla="*/ 959192 w 1037297"/>
                  <a:gd name="connsiteY153" fmla="*/ 363589 h 838042"/>
                  <a:gd name="connsiteX154" fmla="*/ 938237 w 1037297"/>
                  <a:gd name="connsiteY154" fmla="*/ 357874 h 838042"/>
                  <a:gd name="connsiteX155" fmla="*/ 932522 w 1037297"/>
                  <a:gd name="connsiteY155" fmla="*/ 355969 h 838042"/>
                  <a:gd name="connsiteX156" fmla="*/ 827747 w 1037297"/>
                  <a:gd name="connsiteY156" fmla="*/ 357874 h 838042"/>
                  <a:gd name="connsiteX157" fmla="*/ 822032 w 1037297"/>
                  <a:gd name="connsiteY157" fmla="*/ 359779 h 838042"/>
                  <a:gd name="connsiteX158" fmla="*/ 732497 w 1037297"/>
                  <a:gd name="connsiteY158" fmla="*/ 361684 h 838042"/>
                  <a:gd name="connsiteX159" fmla="*/ 719162 w 1037297"/>
                  <a:gd name="connsiteY159" fmla="*/ 365494 h 838042"/>
                  <a:gd name="connsiteX160" fmla="*/ 698207 w 1037297"/>
                  <a:gd name="connsiteY160" fmla="*/ 367399 h 838042"/>
                  <a:gd name="connsiteX161" fmla="*/ 671537 w 1037297"/>
                  <a:gd name="connsiteY161" fmla="*/ 369304 h 838042"/>
                  <a:gd name="connsiteX162" fmla="*/ 671537 w 1037297"/>
                  <a:gd name="connsiteY162" fmla="*/ 369304 h 838042"/>
                  <a:gd name="connsiteX163" fmla="*/ 648677 w 1037297"/>
                  <a:gd name="connsiteY163" fmla="*/ 373114 h 838042"/>
                  <a:gd name="connsiteX164" fmla="*/ 644867 w 1037297"/>
                  <a:gd name="connsiteY164" fmla="*/ 361684 h 838042"/>
                  <a:gd name="connsiteX165" fmla="*/ 642962 w 1037297"/>
                  <a:gd name="connsiteY165" fmla="*/ 355969 h 838042"/>
                  <a:gd name="connsiteX166" fmla="*/ 644867 w 1037297"/>
                  <a:gd name="connsiteY166" fmla="*/ 338824 h 838042"/>
                  <a:gd name="connsiteX167" fmla="*/ 646772 w 1037297"/>
                  <a:gd name="connsiteY167" fmla="*/ 333109 h 838042"/>
                  <a:gd name="connsiteX168" fmla="*/ 663917 w 1037297"/>
                  <a:gd name="connsiteY168" fmla="*/ 323584 h 838042"/>
                  <a:gd name="connsiteX169" fmla="*/ 675347 w 1037297"/>
                  <a:gd name="connsiteY169" fmla="*/ 315964 h 838042"/>
                  <a:gd name="connsiteX170" fmla="*/ 677252 w 1037297"/>
                  <a:gd name="connsiteY170" fmla="*/ 310249 h 838042"/>
                  <a:gd name="connsiteX171" fmla="*/ 682967 w 1037297"/>
                  <a:gd name="connsiteY171" fmla="*/ 308344 h 838042"/>
                  <a:gd name="connsiteX172" fmla="*/ 688682 w 1037297"/>
                  <a:gd name="connsiteY172" fmla="*/ 304534 h 838042"/>
                  <a:gd name="connsiteX173" fmla="*/ 698207 w 1037297"/>
                  <a:gd name="connsiteY173" fmla="*/ 295009 h 838042"/>
                  <a:gd name="connsiteX174" fmla="*/ 707732 w 1037297"/>
                  <a:gd name="connsiteY174" fmla="*/ 283579 h 838042"/>
                  <a:gd name="connsiteX175" fmla="*/ 719162 w 1037297"/>
                  <a:gd name="connsiteY175" fmla="*/ 275959 h 838042"/>
                  <a:gd name="connsiteX176" fmla="*/ 734402 w 1037297"/>
                  <a:gd name="connsiteY176" fmla="*/ 262624 h 838042"/>
                  <a:gd name="connsiteX177" fmla="*/ 743927 w 1037297"/>
                  <a:gd name="connsiteY177" fmla="*/ 251194 h 838042"/>
                  <a:gd name="connsiteX178" fmla="*/ 755357 w 1037297"/>
                  <a:gd name="connsiteY178" fmla="*/ 241669 h 838042"/>
                  <a:gd name="connsiteX179" fmla="*/ 761072 w 1037297"/>
                  <a:gd name="connsiteY179" fmla="*/ 230239 h 838042"/>
                  <a:gd name="connsiteX180" fmla="*/ 762977 w 1037297"/>
                  <a:gd name="connsiteY180" fmla="*/ 224524 h 838042"/>
                  <a:gd name="connsiteX181" fmla="*/ 768692 w 1037297"/>
                  <a:gd name="connsiteY181" fmla="*/ 213094 h 838042"/>
                  <a:gd name="connsiteX182" fmla="*/ 766787 w 1037297"/>
                  <a:gd name="connsiteY182" fmla="*/ 197854 h 838042"/>
                  <a:gd name="connsiteX183" fmla="*/ 761072 w 1037297"/>
                  <a:gd name="connsiteY183" fmla="*/ 195949 h 838042"/>
                  <a:gd name="connsiteX184" fmla="*/ 740117 w 1037297"/>
                  <a:gd name="connsiteY184" fmla="*/ 197854 h 838042"/>
                  <a:gd name="connsiteX185" fmla="*/ 734402 w 1037297"/>
                  <a:gd name="connsiteY185" fmla="*/ 201664 h 838042"/>
                  <a:gd name="connsiteX186" fmla="*/ 722972 w 1037297"/>
                  <a:gd name="connsiteY186" fmla="*/ 205474 h 838042"/>
                  <a:gd name="connsiteX187" fmla="*/ 719162 w 1037297"/>
                  <a:gd name="connsiteY187" fmla="*/ 211189 h 838042"/>
                  <a:gd name="connsiteX188" fmla="*/ 713447 w 1037297"/>
                  <a:gd name="connsiteY188" fmla="*/ 213094 h 838042"/>
                  <a:gd name="connsiteX189" fmla="*/ 707732 w 1037297"/>
                  <a:gd name="connsiteY189" fmla="*/ 216904 h 838042"/>
                  <a:gd name="connsiteX190" fmla="*/ 702017 w 1037297"/>
                  <a:gd name="connsiteY190" fmla="*/ 222619 h 838042"/>
                  <a:gd name="connsiteX191" fmla="*/ 694397 w 1037297"/>
                  <a:gd name="connsiteY191" fmla="*/ 226429 h 838042"/>
                  <a:gd name="connsiteX192" fmla="*/ 652487 w 1037297"/>
                  <a:gd name="connsiteY192" fmla="*/ 255004 h 838042"/>
                  <a:gd name="connsiteX193" fmla="*/ 639152 w 1037297"/>
                  <a:gd name="connsiteY193" fmla="*/ 266434 h 838042"/>
                  <a:gd name="connsiteX194" fmla="*/ 629627 w 1037297"/>
                  <a:gd name="connsiteY194" fmla="*/ 283579 h 838042"/>
                  <a:gd name="connsiteX195" fmla="*/ 604862 w 1037297"/>
                  <a:gd name="connsiteY195" fmla="*/ 289294 h 838042"/>
                  <a:gd name="connsiteX196" fmla="*/ 591527 w 1037297"/>
                  <a:gd name="connsiteY196" fmla="*/ 293104 h 838042"/>
                  <a:gd name="connsiteX197" fmla="*/ 576287 w 1037297"/>
                  <a:gd name="connsiteY197" fmla="*/ 291199 h 838042"/>
                  <a:gd name="connsiteX198" fmla="*/ 564857 w 1037297"/>
                  <a:gd name="connsiteY198" fmla="*/ 287389 h 838042"/>
                  <a:gd name="connsiteX199" fmla="*/ 553427 w 1037297"/>
                  <a:gd name="connsiteY199" fmla="*/ 283579 h 838042"/>
                  <a:gd name="connsiteX200" fmla="*/ 541997 w 1037297"/>
                  <a:gd name="connsiteY200" fmla="*/ 279769 h 838042"/>
                  <a:gd name="connsiteX201" fmla="*/ 536282 w 1037297"/>
                  <a:gd name="connsiteY201" fmla="*/ 277864 h 838042"/>
                  <a:gd name="connsiteX202" fmla="*/ 530567 w 1037297"/>
                  <a:gd name="connsiteY202" fmla="*/ 274054 h 838042"/>
                  <a:gd name="connsiteX203" fmla="*/ 519137 w 1037297"/>
                  <a:gd name="connsiteY203" fmla="*/ 268339 h 838042"/>
                  <a:gd name="connsiteX204" fmla="*/ 511517 w 1037297"/>
                  <a:gd name="connsiteY204" fmla="*/ 256909 h 838042"/>
                  <a:gd name="connsiteX205" fmla="*/ 507707 w 1037297"/>
                  <a:gd name="connsiteY205" fmla="*/ 235954 h 838042"/>
                  <a:gd name="connsiteX206" fmla="*/ 509612 w 1037297"/>
                  <a:gd name="connsiteY206" fmla="*/ 171184 h 838042"/>
                  <a:gd name="connsiteX207" fmla="*/ 508314 w 1037297"/>
                  <a:gd name="connsiteY207" fmla="*/ 73485 h 838042"/>
                  <a:gd name="connsiteX208" fmla="*/ 454116 w 1037297"/>
                  <a:gd name="connsiteY208" fmla="*/ 11248 h 838042"/>
                  <a:gd name="connsiteX209" fmla="*/ 435401 w 1037297"/>
                  <a:gd name="connsiteY209" fmla="*/ 68523 h 838042"/>
                  <a:gd name="connsiteX210" fmla="*/ 427697 w 1037297"/>
                  <a:gd name="connsiteY210" fmla="*/ 137103 h 838042"/>
                  <a:gd name="connsiteX211" fmla="*/ 420077 w 1037297"/>
                  <a:gd name="connsiteY211" fmla="*/ 169279 h 838042"/>
                  <a:gd name="connsiteX212" fmla="*/ 416267 w 1037297"/>
                  <a:gd name="connsiteY212" fmla="*/ 186424 h 838042"/>
                  <a:gd name="connsiteX213" fmla="*/ 420077 w 1037297"/>
                  <a:gd name="connsiteY213" fmla="*/ 207379 h 838042"/>
                  <a:gd name="connsiteX214" fmla="*/ 423887 w 1037297"/>
                  <a:gd name="connsiteY214" fmla="*/ 213094 h 838042"/>
                  <a:gd name="connsiteX215" fmla="*/ 427697 w 1037297"/>
                  <a:gd name="connsiteY215" fmla="*/ 224524 h 838042"/>
                  <a:gd name="connsiteX216" fmla="*/ 425792 w 1037297"/>
                  <a:gd name="connsiteY216" fmla="*/ 251194 h 838042"/>
                  <a:gd name="connsiteX217" fmla="*/ 420077 w 1037297"/>
                  <a:gd name="connsiteY217" fmla="*/ 253099 h 838042"/>
                  <a:gd name="connsiteX218" fmla="*/ 414362 w 1037297"/>
                  <a:gd name="connsiteY218" fmla="*/ 256909 h 838042"/>
                  <a:gd name="connsiteX219" fmla="*/ 423887 w 1037297"/>
                  <a:gd name="connsiteY219"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52462 w 1037297"/>
                  <a:gd name="connsiteY105" fmla="*/ 632194 h 838042"/>
                  <a:gd name="connsiteX106" fmla="*/ 460082 w 1037297"/>
                  <a:gd name="connsiteY106" fmla="*/ 620764 h 838042"/>
                  <a:gd name="connsiteX107" fmla="*/ 467702 w 1037297"/>
                  <a:gd name="connsiteY107" fmla="*/ 594094 h 838042"/>
                  <a:gd name="connsiteX108" fmla="*/ 509612 w 1037297"/>
                  <a:gd name="connsiteY108" fmla="*/ 582664 h 838042"/>
                  <a:gd name="connsiteX109" fmla="*/ 538187 w 1037297"/>
                  <a:gd name="connsiteY109" fmla="*/ 573139 h 838042"/>
                  <a:gd name="connsiteX110" fmla="*/ 543902 w 1037297"/>
                  <a:gd name="connsiteY110" fmla="*/ 571234 h 838042"/>
                  <a:gd name="connsiteX111" fmla="*/ 549617 w 1037297"/>
                  <a:gd name="connsiteY111" fmla="*/ 569329 h 838042"/>
                  <a:gd name="connsiteX112" fmla="*/ 557237 w 1037297"/>
                  <a:gd name="connsiteY112" fmla="*/ 567424 h 838042"/>
                  <a:gd name="connsiteX113" fmla="*/ 576287 w 1037297"/>
                  <a:gd name="connsiteY113" fmla="*/ 559804 h 838042"/>
                  <a:gd name="connsiteX114" fmla="*/ 587717 w 1037297"/>
                  <a:gd name="connsiteY114" fmla="*/ 555994 h 838042"/>
                  <a:gd name="connsiteX115" fmla="*/ 722972 w 1037297"/>
                  <a:gd name="connsiteY115" fmla="*/ 639814 h 838042"/>
                  <a:gd name="connsiteX116" fmla="*/ 780122 w 1037297"/>
                  <a:gd name="connsiteY116" fmla="*/ 656959 h 838042"/>
                  <a:gd name="connsiteX117" fmla="*/ 791552 w 1037297"/>
                  <a:gd name="connsiteY117" fmla="*/ 651244 h 838042"/>
                  <a:gd name="connsiteX118" fmla="*/ 797267 w 1037297"/>
                  <a:gd name="connsiteY118" fmla="*/ 649339 h 838042"/>
                  <a:gd name="connsiteX119" fmla="*/ 804887 w 1037297"/>
                  <a:gd name="connsiteY119" fmla="*/ 632194 h 838042"/>
                  <a:gd name="connsiteX120" fmla="*/ 802982 w 1037297"/>
                  <a:gd name="connsiteY120" fmla="*/ 607429 h 838042"/>
                  <a:gd name="connsiteX121" fmla="*/ 801077 w 1037297"/>
                  <a:gd name="connsiteY121" fmla="*/ 601714 h 838042"/>
                  <a:gd name="connsiteX122" fmla="*/ 799172 w 1037297"/>
                  <a:gd name="connsiteY122" fmla="*/ 594094 h 838042"/>
                  <a:gd name="connsiteX123" fmla="*/ 785837 w 1037297"/>
                  <a:gd name="connsiteY123" fmla="*/ 576949 h 838042"/>
                  <a:gd name="connsiteX124" fmla="*/ 776312 w 1037297"/>
                  <a:gd name="connsiteY124" fmla="*/ 571234 h 838042"/>
                  <a:gd name="connsiteX125" fmla="*/ 650582 w 1037297"/>
                  <a:gd name="connsiteY125" fmla="*/ 479794 h 838042"/>
                  <a:gd name="connsiteX126" fmla="*/ 646772 w 1037297"/>
                  <a:gd name="connsiteY126" fmla="*/ 462649 h 838042"/>
                  <a:gd name="connsiteX127" fmla="*/ 648677 w 1037297"/>
                  <a:gd name="connsiteY127" fmla="*/ 455029 h 838042"/>
                  <a:gd name="connsiteX128" fmla="*/ 652487 w 1037297"/>
                  <a:gd name="connsiteY128" fmla="*/ 437884 h 838042"/>
                  <a:gd name="connsiteX129" fmla="*/ 656297 w 1037297"/>
                  <a:gd name="connsiteY129" fmla="*/ 432169 h 838042"/>
                  <a:gd name="connsiteX130" fmla="*/ 658202 w 1037297"/>
                  <a:gd name="connsiteY130" fmla="*/ 426454 h 838042"/>
                  <a:gd name="connsiteX131" fmla="*/ 663917 w 1037297"/>
                  <a:gd name="connsiteY131" fmla="*/ 424549 h 838042"/>
                  <a:gd name="connsiteX132" fmla="*/ 673442 w 1037297"/>
                  <a:gd name="connsiteY132" fmla="*/ 413119 h 838042"/>
                  <a:gd name="connsiteX133" fmla="*/ 726782 w 1037297"/>
                  <a:gd name="connsiteY133" fmla="*/ 405499 h 838042"/>
                  <a:gd name="connsiteX134" fmla="*/ 844892 w 1037297"/>
                  <a:gd name="connsiteY134" fmla="*/ 407404 h 838042"/>
                  <a:gd name="connsiteX135" fmla="*/ 873467 w 1037297"/>
                  <a:gd name="connsiteY135" fmla="*/ 409309 h 838042"/>
                  <a:gd name="connsiteX136" fmla="*/ 902042 w 1037297"/>
                  <a:gd name="connsiteY136" fmla="*/ 415024 h 838042"/>
                  <a:gd name="connsiteX137" fmla="*/ 924902 w 1037297"/>
                  <a:gd name="connsiteY137" fmla="*/ 418834 h 838042"/>
                  <a:gd name="connsiteX138" fmla="*/ 953477 w 1037297"/>
                  <a:gd name="connsiteY138" fmla="*/ 424549 h 838042"/>
                  <a:gd name="connsiteX139" fmla="*/ 959192 w 1037297"/>
                  <a:gd name="connsiteY139" fmla="*/ 424549 h 838042"/>
                  <a:gd name="connsiteX140" fmla="*/ 1004912 w 1037297"/>
                  <a:gd name="connsiteY140" fmla="*/ 422644 h 838042"/>
                  <a:gd name="connsiteX141" fmla="*/ 1033487 w 1037297"/>
                  <a:gd name="connsiteY141" fmla="*/ 415024 h 838042"/>
                  <a:gd name="connsiteX142" fmla="*/ 1037297 w 1037297"/>
                  <a:gd name="connsiteY142" fmla="*/ 409309 h 838042"/>
                  <a:gd name="connsiteX143" fmla="*/ 1035392 w 1037297"/>
                  <a:gd name="connsiteY143" fmla="*/ 390259 h 838042"/>
                  <a:gd name="connsiteX144" fmla="*/ 1029677 w 1037297"/>
                  <a:gd name="connsiteY144" fmla="*/ 386449 h 838042"/>
                  <a:gd name="connsiteX145" fmla="*/ 1014437 w 1037297"/>
                  <a:gd name="connsiteY145" fmla="*/ 384544 h 838042"/>
                  <a:gd name="connsiteX146" fmla="*/ 1008722 w 1037297"/>
                  <a:gd name="connsiteY146" fmla="*/ 382639 h 838042"/>
                  <a:gd name="connsiteX147" fmla="*/ 1001102 w 1037297"/>
                  <a:gd name="connsiteY147" fmla="*/ 380734 h 838042"/>
                  <a:gd name="connsiteX148" fmla="*/ 989672 w 1037297"/>
                  <a:gd name="connsiteY148" fmla="*/ 373114 h 838042"/>
                  <a:gd name="connsiteX149" fmla="*/ 978242 w 1037297"/>
                  <a:gd name="connsiteY149" fmla="*/ 369304 h 838042"/>
                  <a:gd name="connsiteX150" fmla="*/ 972527 w 1037297"/>
                  <a:gd name="connsiteY150" fmla="*/ 367399 h 838042"/>
                  <a:gd name="connsiteX151" fmla="*/ 964907 w 1037297"/>
                  <a:gd name="connsiteY151" fmla="*/ 365494 h 838042"/>
                  <a:gd name="connsiteX152" fmla="*/ 959192 w 1037297"/>
                  <a:gd name="connsiteY152" fmla="*/ 363589 h 838042"/>
                  <a:gd name="connsiteX153" fmla="*/ 938237 w 1037297"/>
                  <a:gd name="connsiteY153" fmla="*/ 357874 h 838042"/>
                  <a:gd name="connsiteX154" fmla="*/ 932522 w 1037297"/>
                  <a:gd name="connsiteY154" fmla="*/ 355969 h 838042"/>
                  <a:gd name="connsiteX155" fmla="*/ 827747 w 1037297"/>
                  <a:gd name="connsiteY155" fmla="*/ 357874 h 838042"/>
                  <a:gd name="connsiteX156" fmla="*/ 822032 w 1037297"/>
                  <a:gd name="connsiteY156" fmla="*/ 359779 h 838042"/>
                  <a:gd name="connsiteX157" fmla="*/ 732497 w 1037297"/>
                  <a:gd name="connsiteY157" fmla="*/ 361684 h 838042"/>
                  <a:gd name="connsiteX158" fmla="*/ 719162 w 1037297"/>
                  <a:gd name="connsiteY158" fmla="*/ 365494 h 838042"/>
                  <a:gd name="connsiteX159" fmla="*/ 698207 w 1037297"/>
                  <a:gd name="connsiteY159" fmla="*/ 367399 h 838042"/>
                  <a:gd name="connsiteX160" fmla="*/ 671537 w 1037297"/>
                  <a:gd name="connsiteY160" fmla="*/ 369304 h 838042"/>
                  <a:gd name="connsiteX161" fmla="*/ 671537 w 1037297"/>
                  <a:gd name="connsiteY161" fmla="*/ 369304 h 838042"/>
                  <a:gd name="connsiteX162" fmla="*/ 648677 w 1037297"/>
                  <a:gd name="connsiteY162" fmla="*/ 373114 h 838042"/>
                  <a:gd name="connsiteX163" fmla="*/ 644867 w 1037297"/>
                  <a:gd name="connsiteY163" fmla="*/ 361684 h 838042"/>
                  <a:gd name="connsiteX164" fmla="*/ 642962 w 1037297"/>
                  <a:gd name="connsiteY164" fmla="*/ 355969 h 838042"/>
                  <a:gd name="connsiteX165" fmla="*/ 644867 w 1037297"/>
                  <a:gd name="connsiteY165" fmla="*/ 338824 h 838042"/>
                  <a:gd name="connsiteX166" fmla="*/ 646772 w 1037297"/>
                  <a:gd name="connsiteY166" fmla="*/ 333109 h 838042"/>
                  <a:gd name="connsiteX167" fmla="*/ 663917 w 1037297"/>
                  <a:gd name="connsiteY167" fmla="*/ 323584 h 838042"/>
                  <a:gd name="connsiteX168" fmla="*/ 675347 w 1037297"/>
                  <a:gd name="connsiteY168" fmla="*/ 315964 h 838042"/>
                  <a:gd name="connsiteX169" fmla="*/ 677252 w 1037297"/>
                  <a:gd name="connsiteY169" fmla="*/ 310249 h 838042"/>
                  <a:gd name="connsiteX170" fmla="*/ 682967 w 1037297"/>
                  <a:gd name="connsiteY170" fmla="*/ 308344 h 838042"/>
                  <a:gd name="connsiteX171" fmla="*/ 688682 w 1037297"/>
                  <a:gd name="connsiteY171" fmla="*/ 304534 h 838042"/>
                  <a:gd name="connsiteX172" fmla="*/ 698207 w 1037297"/>
                  <a:gd name="connsiteY172" fmla="*/ 295009 h 838042"/>
                  <a:gd name="connsiteX173" fmla="*/ 707732 w 1037297"/>
                  <a:gd name="connsiteY173" fmla="*/ 283579 h 838042"/>
                  <a:gd name="connsiteX174" fmla="*/ 719162 w 1037297"/>
                  <a:gd name="connsiteY174" fmla="*/ 275959 h 838042"/>
                  <a:gd name="connsiteX175" fmla="*/ 734402 w 1037297"/>
                  <a:gd name="connsiteY175" fmla="*/ 262624 h 838042"/>
                  <a:gd name="connsiteX176" fmla="*/ 743927 w 1037297"/>
                  <a:gd name="connsiteY176" fmla="*/ 251194 h 838042"/>
                  <a:gd name="connsiteX177" fmla="*/ 755357 w 1037297"/>
                  <a:gd name="connsiteY177" fmla="*/ 241669 h 838042"/>
                  <a:gd name="connsiteX178" fmla="*/ 761072 w 1037297"/>
                  <a:gd name="connsiteY178" fmla="*/ 230239 h 838042"/>
                  <a:gd name="connsiteX179" fmla="*/ 762977 w 1037297"/>
                  <a:gd name="connsiteY179" fmla="*/ 224524 h 838042"/>
                  <a:gd name="connsiteX180" fmla="*/ 768692 w 1037297"/>
                  <a:gd name="connsiteY180" fmla="*/ 213094 h 838042"/>
                  <a:gd name="connsiteX181" fmla="*/ 766787 w 1037297"/>
                  <a:gd name="connsiteY181" fmla="*/ 197854 h 838042"/>
                  <a:gd name="connsiteX182" fmla="*/ 761072 w 1037297"/>
                  <a:gd name="connsiteY182" fmla="*/ 195949 h 838042"/>
                  <a:gd name="connsiteX183" fmla="*/ 740117 w 1037297"/>
                  <a:gd name="connsiteY183" fmla="*/ 197854 h 838042"/>
                  <a:gd name="connsiteX184" fmla="*/ 734402 w 1037297"/>
                  <a:gd name="connsiteY184" fmla="*/ 201664 h 838042"/>
                  <a:gd name="connsiteX185" fmla="*/ 722972 w 1037297"/>
                  <a:gd name="connsiteY185" fmla="*/ 205474 h 838042"/>
                  <a:gd name="connsiteX186" fmla="*/ 719162 w 1037297"/>
                  <a:gd name="connsiteY186" fmla="*/ 211189 h 838042"/>
                  <a:gd name="connsiteX187" fmla="*/ 713447 w 1037297"/>
                  <a:gd name="connsiteY187" fmla="*/ 213094 h 838042"/>
                  <a:gd name="connsiteX188" fmla="*/ 707732 w 1037297"/>
                  <a:gd name="connsiteY188" fmla="*/ 216904 h 838042"/>
                  <a:gd name="connsiteX189" fmla="*/ 702017 w 1037297"/>
                  <a:gd name="connsiteY189" fmla="*/ 222619 h 838042"/>
                  <a:gd name="connsiteX190" fmla="*/ 694397 w 1037297"/>
                  <a:gd name="connsiteY190" fmla="*/ 226429 h 838042"/>
                  <a:gd name="connsiteX191" fmla="*/ 652487 w 1037297"/>
                  <a:gd name="connsiteY191" fmla="*/ 255004 h 838042"/>
                  <a:gd name="connsiteX192" fmla="*/ 639152 w 1037297"/>
                  <a:gd name="connsiteY192" fmla="*/ 266434 h 838042"/>
                  <a:gd name="connsiteX193" fmla="*/ 629627 w 1037297"/>
                  <a:gd name="connsiteY193" fmla="*/ 283579 h 838042"/>
                  <a:gd name="connsiteX194" fmla="*/ 604862 w 1037297"/>
                  <a:gd name="connsiteY194" fmla="*/ 289294 h 838042"/>
                  <a:gd name="connsiteX195" fmla="*/ 591527 w 1037297"/>
                  <a:gd name="connsiteY195" fmla="*/ 293104 h 838042"/>
                  <a:gd name="connsiteX196" fmla="*/ 576287 w 1037297"/>
                  <a:gd name="connsiteY196" fmla="*/ 291199 h 838042"/>
                  <a:gd name="connsiteX197" fmla="*/ 564857 w 1037297"/>
                  <a:gd name="connsiteY197" fmla="*/ 287389 h 838042"/>
                  <a:gd name="connsiteX198" fmla="*/ 553427 w 1037297"/>
                  <a:gd name="connsiteY198" fmla="*/ 283579 h 838042"/>
                  <a:gd name="connsiteX199" fmla="*/ 541997 w 1037297"/>
                  <a:gd name="connsiteY199" fmla="*/ 279769 h 838042"/>
                  <a:gd name="connsiteX200" fmla="*/ 536282 w 1037297"/>
                  <a:gd name="connsiteY200" fmla="*/ 277864 h 838042"/>
                  <a:gd name="connsiteX201" fmla="*/ 530567 w 1037297"/>
                  <a:gd name="connsiteY201" fmla="*/ 274054 h 838042"/>
                  <a:gd name="connsiteX202" fmla="*/ 519137 w 1037297"/>
                  <a:gd name="connsiteY202" fmla="*/ 268339 h 838042"/>
                  <a:gd name="connsiteX203" fmla="*/ 511517 w 1037297"/>
                  <a:gd name="connsiteY203" fmla="*/ 256909 h 838042"/>
                  <a:gd name="connsiteX204" fmla="*/ 507707 w 1037297"/>
                  <a:gd name="connsiteY204" fmla="*/ 235954 h 838042"/>
                  <a:gd name="connsiteX205" fmla="*/ 509612 w 1037297"/>
                  <a:gd name="connsiteY205" fmla="*/ 171184 h 838042"/>
                  <a:gd name="connsiteX206" fmla="*/ 508314 w 1037297"/>
                  <a:gd name="connsiteY206" fmla="*/ 73485 h 838042"/>
                  <a:gd name="connsiteX207" fmla="*/ 454116 w 1037297"/>
                  <a:gd name="connsiteY207" fmla="*/ 11248 h 838042"/>
                  <a:gd name="connsiteX208" fmla="*/ 435401 w 1037297"/>
                  <a:gd name="connsiteY208" fmla="*/ 68523 h 838042"/>
                  <a:gd name="connsiteX209" fmla="*/ 427697 w 1037297"/>
                  <a:gd name="connsiteY209" fmla="*/ 137103 h 838042"/>
                  <a:gd name="connsiteX210" fmla="*/ 420077 w 1037297"/>
                  <a:gd name="connsiteY210" fmla="*/ 169279 h 838042"/>
                  <a:gd name="connsiteX211" fmla="*/ 416267 w 1037297"/>
                  <a:gd name="connsiteY211" fmla="*/ 186424 h 838042"/>
                  <a:gd name="connsiteX212" fmla="*/ 420077 w 1037297"/>
                  <a:gd name="connsiteY212" fmla="*/ 207379 h 838042"/>
                  <a:gd name="connsiteX213" fmla="*/ 423887 w 1037297"/>
                  <a:gd name="connsiteY213" fmla="*/ 213094 h 838042"/>
                  <a:gd name="connsiteX214" fmla="*/ 427697 w 1037297"/>
                  <a:gd name="connsiteY214" fmla="*/ 224524 h 838042"/>
                  <a:gd name="connsiteX215" fmla="*/ 425792 w 1037297"/>
                  <a:gd name="connsiteY215" fmla="*/ 251194 h 838042"/>
                  <a:gd name="connsiteX216" fmla="*/ 420077 w 1037297"/>
                  <a:gd name="connsiteY216" fmla="*/ 253099 h 838042"/>
                  <a:gd name="connsiteX217" fmla="*/ 414362 w 1037297"/>
                  <a:gd name="connsiteY217" fmla="*/ 256909 h 838042"/>
                  <a:gd name="connsiteX218" fmla="*/ 423887 w 1037297"/>
                  <a:gd name="connsiteY218"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52462 w 1037297"/>
                  <a:gd name="connsiteY105" fmla="*/ 632194 h 838042"/>
                  <a:gd name="connsiteX106" fmla="*/ 460082 w 1037297"/>
                  <a:gd name="connsiteY106" fmla="*/ 620764 h 838042"/>
                  <a:gd name="connsiteX107" fmla="*/ 509612 w 1037297"/>
                  <a:gd name="connsiteY107" fmla="*/ 582664 h 838042"/>
                  <a:gd name="connsiteX108" fmla="*/ 538187 w 1037297"/>
                  <a:gd name="connsiteY108" fmla="*/ 573139 h 838042"/>
                  <a:gd name="connsiteX109" fmla="*/ 543902 w 1037297"/>
                  <a:gd name="connsiteY109" fmla="*/ 571234 h 838042"/>
                  <a:gd name="connsiteX110" fmla="*/ 549617 w 1037297"/>
                  <a:gd name="connsiteY110" fmla="*/ 569329 h 838042"/>
                  <a:gd name="connsiteX111" fmla="*/ 557237 w 1037297"/>
                  <a:gd name="connsiteY111" fmla="*/ 567424 h 838042"/>
                  <a:gd name="connsiteX112" fmla="*/ 576287 w 1037297"/>
                  <a:gd name="connsiteY112" fmla="*/ 559804 h 838042"/>
                  <a:gd name="connsiteX113" fmla="*/ 587717 w 1037297"/>
                  <a:gd name="connsiteY113" fmla="*/ 555994 h 838042"/>
                  <a:gd name="connsiteX114" fmla="*/ 722972 w 1037297"/>
                  <a:gd name="connsiteY114" fmla="*/ 639814 h 838042"/>
                  <a:gd name="connsiteX115" fmla="*/ 780122 w 1037297"/>
                  <a:gd name="connsiteY115" fmla="*/ 656959 h 838042"/>
                  <a:gd name="connsiteX116" fmla="*/ 791552 w 1037297"/>
                  <a:gd name="connsiteY116" fmla="*/ 651244 h 838042"/>
                  <a:gd name="connsiteX117" fmla="*/ 797267 w 1037297"/>
                  <a:gd name="connsiteY117" fmla="*/ 649339 h 838042"/>
                  <a:gd name="connsiteX118" fmla="*/ 804887 w 1037297"/>
                  <a:gd name="connsiteY118" fmla="*/ 632194 h 838042"/>
                  <a:gd name="connsiteX119" fmla="*/ 802982 w 1037297"/>
                  <a:gd name="connsiteY119" fmla="*/ 607429 h 838042"/>
                  <a:gd name="connsiteX120" fmla="*/ 801077 w 1037297"/>
                  <a:gd name="connsiteY120" fmla="*/ 601714 h 838042"/>
                  <a:gd name="connsiteX121" fmla="*/ 799172 w 1037297"/>
                  <a:gd name="connsiteY121" fmla="*/ 594094 h 838042"/>
                  <a:gd name="connsiteX122" fmla="*/ 785837 w 1037297"/>
                  <a:gd name="connsiteY122" fmla="*/ 576949 h 838042"/>
                  <a:gd name="connsiteX123" fmla="*/ 776312 w 1037297"/>
                  <a:gd name="connsiteY123" fmla="*/ 571234 h 838042"/>
                  <a:gd name="connsiteX124" fmla="*/ 650582 w 1037297"/>
                  <a:gd name="connsiteY124" fmla="*/ 479794 h 838042"/>
                  <a:gd name="connsiteX125" fmla="*/ 646772 w 1037297"/>
                  <a:gd name="connsiteY125" fmla="*/ 462649 h 838042"/>
                  <a:gd name="connsiteX126" fmla="*/ 648677 w 1037297"/>
                  <a:gd name="connsiteY126" fmla="*/ 455029 h 838042"/>
                  <a:gd name="connsiteX127" fmla="*/ 652487 w 1037297"/>
                  <a:gd name="connsiteY127" fmla="*/ 437884 h 838042"/>
                  <a:gd name="connsiteX128" fmla="*/ 656297 w 1037297"/>
                  <a:gd name="connsiteY128" fmla="*/ 432169 h 838042"/>
                  <a:gd name="connsiteX129" fmla="*/ 658202 w 1037297"/>
                  <a:gd name="connsiteY129" fmla="*/ 426454 h 838042"/>
                  <a:gd name="connsiteX130" fmla="*/ 663917 w 1037297"/>
                  <a:gd name="connsiteY130" fmla="*/ 424549 h 838042"/>
                  <a:gd name="connsiteX131" fmla="*/ 673442 w 1037297"/>
                  <a:gd name="connsiteY131" fmla="*/ 413119 h 838042"/>
                  <a:gd name="connsiteX132" fmla="*/ 726782 w 1037297"/>
                  <a:gd name="connsiteY132" fmla="*/ 405499 h 838042"/>
                  <a:gd name="connsiteX133" fmla="*/ 844892 w 1037297"/>
                  <a:gd name="connsiteY133" fmla="*/ 407404 h 838042"/>
                  <a:gd name="connsiteX134" fmla="*/ 873467 w 1037297"/>
                  <a:gd name="connsiteY134" fmla="*/ 409309 h 838042"/>
                  <a:gd name="connsiteX135" fmla="*/ 902042 w 1037297"/>
                  <a:gd name="connsiteY135" fmla="*/ 415024 h 838042"/>
                  <a:gd name="connsiteX136" fmla="*/ 924902 w 1037297"/>
                  <a:gd name="connsiteY136" fmla="*/ 418834 h 838042"/>
                  <a:gd name="connsiteX137" fmla="*/ 953477 w 1037297"/>
                  <a:gd name="connsiteY137" fmla="*/ 424549 h 838042"/>
                  <a:gd name="connsiteX138" fmla="*/ 959192 w 1037297"/>
                  <a:gd name="connsiteY138" fmla="*/ 424549 h 838042"/>
                  <a:gd name="connsiteX139" fmla="*/ 1004912 w 1037297"/>
                  <a:gd name="connsiteY139" fmla="*/ 422644 h 838042"/>
                  <a:gd name="connsiteX140" fmla="*/ 1033487 w 1037297"/>
                  <a:gd name="connsiteY140" fmla="*/ 415024 h 838042"/>
                  <a:gd name="connsiteX141" fmla="*/ 1037297 w 1037297"/>
                  <a:gd name="connsiteY141" fmla="*/ 409309 h 838042"/>
                  <a:gd name="connsiteX142" fmla="*/ 1035392 w 1037297"/>
                  <a:gd name="connsiteY142" fmla="*/ 390259 h 838042"/>
                  <a:gd name="connsiteX143" fmla="*/ 1029677 w 1037297"/>
                  <a:gd name="connsiteY143" fmla="*/ 386449 h 838042"/>
                  <a:gd name="connsiteX144" fmla="*/ 1014437 w 1037297"/>
                  <a:gd name="connsiteY144" fmla="*/ 384544 h 838042"/>
                  <a:gd name="connsiteX145" fmla="*/ 1008722 w 1037297"/>
                  <a:gd name="connsiteY145" fmla="*/ 382639 h 838042"/>
                  <a:gd name="connsiteX146" fmla="*/ 1001102 w 1037297"/>
                  <a:gd name="connsiteY146" fmla="*/ 380734 h 838042"/>
                  <a:gd name="connsiteX147" fmla="*/ 989672 w 1037297"/>
                  <a:gd name="connsiteY147" fmla="*/ 373114 h 838042"/>
                  <a:gd name="connsiteX148" fmla="*/ 978242 w 1037297"/>
                  <a:gd name="connsiteY148" fmla="*/ 369304 h 838042"/>
                  <a:gd name="connsiteX149" fmla="*/ 972527 w 1037297"/>
                  <a:gd name="connsiteY149" fmla="*/ 367399 h 838042"/>
                  <a:gd name="connsiteX150" fmla="*/ 964907 w 1037297"/>
                  <a:gd name="connsiteY150" fmla="*/ 365494 h 838042"/>
                  <a:gd name="connsiteX151" fmla="*/ 959192 w 1037297"/>
                  <a:gd name="connsiteY151" fmla="*/ 363589 h 838042"/>
                  <a:gd name="connsiteX152" fmla="*/ 938237 w 1037297"/>
                  <a:gd name="connsiteY152" fmla="*/ 357874 h 838042"/>
                  <a:gd name="connsiteX153" fmla="*/ 932522 w 1037297"/>
                  <a:gd name="connsiteY153" fmla="*/ 355969 h 838042"/>
                  <a:gd name="connsiteX154" fmla="*/ 827747 w 1037297"/>
                  <a:gd name="connsiteY154" fmla="*/ 357874 h 838042"/>
                  <a:gd name="connsiteX155" fmla="*/ 822032 w 1037297"/>
                  <a:gd name="connsiteY155" fmla="*/ 359779 h 838042"/>
                  <a:gd name="connsiteX156" fmla="*/ 732497 w 1037297"/>
                  <a:gd name="connsiteY156" fmla="*/ 361684 h 838042"/>
                  <a:gd name="connsiteX157" fmla="*/ 719162 w 1037297"/>
                  <a:gd name="connsiteY157" fmla="*/ 365494 h 838042"/>
                  <a:gd name="connsiteX158" fmla="*/ 698207 w 1037297"/>
                  <a:gd name="connsiteY158" fmla="*/ 367399 h 838042"/>
                  <a:gd name="connsiteX159" fmla="*/ 671537 w 1037297"/>
                  <a:gd name="connsiteY159" fmla="*/ 369304 h 838042"/>
                  <a:gd name="connsiteX160" fmla="*/ 671537 w 1037297"/>
                  <a:gd name="connsiteY160" fmla="*/ 369304 h 838042"/>
                  <a:gd name="connsiteX161" fmla="*/ 648677 w 1037297"/>
                  <a:gd name="connsiteY161" fmla="*/ 373114 h 838042"/>
                  <a:gd name="connsiteX162" fmla="*/ 644867 w 1037297"/>
                  <a:gd name="connsiteY162" fmla="*/ 361684 h 838042"/>
                  <a:gd name="connsiteX163" fmla="*/ 642962 w 1037297"/>
                  <a:gd name="connsiteY163" fmla="*/ 355969 h 838042"/>
                  <a:gd name="connsiteX164" fmla="*/ 644867 w 1037297"/>
                  <a:gd name="connsiteY164" fmla="*/ 338824 h 838042"/>
                  <a:gd name="connsiteX165" fmla="*/ 646772 w 1037297"/>
                  <a:gd name="connsiteY165" fmla="*/ 333109 h 838042"/>
                  <a:gd name="connsiteX166" fmla="*/ 663917 w 1037297"/>
                  <a:gd name="connsiteY166" fmla="*/ 323584 h 838042"/>
                  <a:gd name="connsiteX167" fmla="*/ 675347 w 1037297"/>
                  <a:gd name="connsiteY167" fmla="*/ 315964 h 838042"/>
                  <a:gd name="connsiteX168" fmla="*/ 677252 w 1037297"/>
                  <a:gd name="connsiteY168" fmla="*/ 310249 h 838042"/>
                  <a:gd name="connsiteX169" fmla="*/ 682967 w 1037297"/>
                  <a:gd name="connsiteY169" fmla="*/ 308344 h 838042"/>
                  <a:gd name="connsiteX170" fmla="*/ 688682 w 1037297"/>
                  <a:gd name="connsiteY170" fmla="*/ 304534 h 838042"/>
                  <a:gd name="connsiteX171" fmla="*/ 698207 w 1037297"/>
                  <a:gd name="connsiteY171" fmla="*/ 295009 h 838042"/>
                  <a:gd name="connsiteX172" fmla="*/ 707732 w 1037297"/>
                  <a:gd name="connsiteY172" fmla="*/ 283579 h 838042"/>
                  <a:gd name="connsiteX173" fmla="*/ 719162 w 1037297"/>
                  <a:gd name="connsiteY173" fmla="*/ 275959 h 838042"/>
                  <a:gd name="connsiteX174" fmla="*/ 734402 w 1037297"/>
                  <a:gd name="connsiteY174" fmla="*/ 262624 h 838042"/>
                  <a:gd name="connsiteX175" fmla="*/ 743927 w 1037297"/>
                  <a:gd name="connsiteY175" fmla="*/ 251194 h 838042"/>
                  <a:gd name="connsiteX176" fmla="*/ 755357 w 1037297"/>
                  <a:gd name="connsiteY176" fmla="*/ 241669 h 838042"/>
                  <a:gd name="connsiteX177" fmla="*/ 761072 w 1037297"/>
                  <a:gd name="connsiteY177" fmla="*/ 230239 h 838042"/>
                  <a:gd name="connsiteX178" fmla="*/ 762977 w 1037297"/>
                  <a:gd name="connsiteY178" fmla="*/ 224524 h 838042"/>
                  <a:gd name="connsiteX179" fmla="*/ 768692 w 1037297"/>
                  <a:gd name="connsiteY179" fmla="*/ 213094 h 838042"/>
                  <a:gd name="connsiteX180" fmla="*/ 766787 w 1037297"/>
                  <a:gd name="connsiteY180" fmla="*/ 197854 h 838042"/>
                  <a:gd name="connsiteX181" fmla="*/ 761072 w 1037297"/>
                  <a:gd name="connsiteY181" fmla="*/ 195949 h 838042"/>
                  <a:gd name="connsiteX182" fmla="*/ 740117 w 1037297"/>
                  <a:gd name="connsiteY182" fmla="*/ 197854 h 838042"/>
                  <a:gd name="connsiteX183" fmla="*/ 734402 w 1037297"/>
                  <a:gd name="connsiteY183" fmla="*/ 201664 h 838042"/>
                  <a:gd name="connsiteX184" fmla="*/ 722972 w 1037297"/>
                  <a:gd name="connsiteY184" fmla="*/ 205474 h 838042"/>
                  <a:gd name="connsiteX185" fmla="*/ 719162 w 1037297"/>
                  <a:gd name="connsiteY185" fmla="*/ 211189 h 838042"/>
                  <a:gd name="connsiteX186" fmla="*/ 713447 w 1037297"/>
                  <a:gd name="connsiteY186" fmla="*/ 213094 h 838042"/>
                  <a:gd name="connsiteX187" fmla="*/ 707732 w 1037297"/>
                  <a:gd name="connsiteY187" fmla="*/ 216904 h 838042"/>
                  <a:gd name="connsiteX188" fmla="*/ 702017 w 1037297"/>
                  <a:gd name="connsiteY188" fmla="*/ 222619 h 838042"/>
                  <a:gd name="connsiteX189" fmla="*/ 694397 w 1037297"/>
                  <a:gd name="connsiteY189" fmla="*/ 226429 h 838042"/>
                  <a:gd name="connsiteX190" fmla="*/ 652487 w 1037297"/>
                  <a:gd name="connsiteY190" fmla="*/ 255004 h 838042"/>
                  <a:gd name="connsiteX191" fmla="*/ 639152 w 1037297"/>
                  <a:gd name="connsiteY191" fmla="*/ 266434 h 838042"/>
                  <a:gd name="connsiteX192" fmla="*/ 629627 w 1037297"/>
                  <a:gd name="connsiteY192" fmla="*/ 283579 h 838042"/>
                  <a:gd name="connsiteX193" fmla="*/ 604862 w 1037297"/>
                  <a:gd name="connsiteY193" fmla="*/ 289294 h 838042"/>
                  <a:gd name="connsiteX194" fmla="*/ 591527 w 1037297"/>
                  <a:gd name="connsiteY194" fmla="*/ 293104 h 838042"/>
                  <a:gd name="connsiteX195" fmla="*/ 576287 w 1037297"/>
                  <a:gd name="connsiteY195" fmla="*/ 291199 h 838042"/>
                  <a:gd name="connsiteX196" fmla="*/ 564857 w 1037297"/>
                  <a:gd name="connsiteY196" fmla="*/ 287389 h 838042"/>
                  <a:gd name="connsiteX197" fmla="*/ 553427 w 1037297"/>
                  <a:gd name="connsiteY197" fmla="*/ 283579 h 838042"/>
                  <a:gd name="connsiteX198" fmla="*/ 541997 w 1037297"/>
                  <a:gd name="connsiteY198" fmla="*/ 279769 h 838042"/>
                  <a:gd name="connsiteX199" fmla="*/ 536282 w 1037297"/>
                  <a:gd name="connsiteY199" fmla="*/ 277864 h 838042"/>
                  <a:gd name="connsiteX200" fmla="*/ 530567 w 1037297"/>
                  <a:gd name="connsiteY200" fmla="*/ 274054 h 838042"/>
                  <a:gd name="connsiteX201" fmla="*/ 519137 w 1037297"/>
                  <a:gd name="connsiteY201" fmla="*/ 268339 h 838042"/>
                  <a:gd name="connsiteX202" fmla="*/ 511517 w 1037297"/>
                  <a:gd name="connsiteY202" fmla="*/ 256909 h 838042"/>
                  <a:gd name="connsiteX203" fmla="*/ 507707 w 1037297"/>
                  <a:gd name="connsiteY203" fmla="*/ 235954 h 838042"/>
                  <a:gd name="connsiteX204" fmla="*/ 509612 w 1037297"/>
                  <a:gd name="connsiteY204" fmla="*/ 171184 h 838042"/>
                  <a:gd name="connsiteX205" fmla="*/ 508314 w 1037297"/>
                  <a:gd name="connsiteY205" fmla="*/ 73485 h 838042"/>
                  <a:gd name="connsiteX206" fmla="*/ 454116 w 1037297"/>
                  <a:gd name="connsiteY206" fmla="*/ 11248 h 838042"/>
                  <a:gd name="connsiteX207" fmla="*/ 435401 w 1037297"/>
                  <a:gd name="connsiteY207" fmla="*/ 68523 h 838042"/>
                  <a:gd name="connsiteX208" fmla="*/ 427697 w 1037297"/>
                  <a:gd name="connsiteY208" fmla="*/ 137103 h 838042"/>
                  <a:gd name="connsiteX209" fmla="*/ 420077 w 1037297"/>
                  <a:gd name="connsiteY209" fmla="*/ 169279 h 838042"/>
                  <a:gd name="connsiteX210" fmla="*/ 416267 w 1037297"/>
                  <a:gd name="connsiteY210" fmla="*/ 186424 h 838042"/>
                  <a:gd name="connsiteX211" fmla="*/ 420077 w 1037297"/>
                  <a:gd name="connsiteY211" fmla="*/ 207379 h 838042"/>
                  <a:gd name="connsiteX212" fmla="*/ 423887 w 1037297"/>
                  <a:gd name="connsiteY212" fmla="*/ 213094 h 838042"/>
                  <a:gd name="connsiteX213" fmla="*/ 427697 w 1037297"/>
                  <a:gd name="connsiteY213" fmla="*/ 224524 h 838042"/>
                  <a:gd name="connsiteX214" fmla="*/ 425792 w 1037297"/>
                  <a:gd name="connsiteY214" fmla="*/ 251194 h 838042"/>
                  <a:gd name="connsiteX215" fmla="*/ 420077 w 1037297"/>
                  <a:gd name="connsiteY215" fmla="*/ 253099 h 838042"/>
                  <a:gd name="connsiteX216" fmla="*/ 414362 w 1037297"/>
                  <a:gd name="connsiteY216" fmla="*/ 256909 h 838042"/>
                  <a:gd name="connsiteX217" fmla="*/ 423887 w 1037297"/>
                  <a:gd name="connsiteY217"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52462 w 1037297"/>
                  <a:gd name="connsiteY105" fmla="*/ 632194 h 838042"/>
                  <a:gd name="connsiteX106" fmla="*/ 464289 w 1037297"/>
                  <a:gd name="connsiteY106" fmla="*/ 600072 h 838042"/>
                  <a:gd name="connsiteX107" fmla="*/ 509612 w 1037297"/>
                  <a:gd name="connsiteY107" fmla="*/ 582664 h 838042"/>
                  <a:gd name="connsiteX108" fmla="*/ 538187 w 1037297"/>
                  <a:gd name="connsiteY108" fmla="*/ 573139 h 838042"/>
                  <a:gd name="connsiteX109" fmla="*/ 543902 w 1037297"/>
                  <a:gd name="connsiteY109" fmla="*/ 571234 h 838042"/>
                  <a:gd name="connsiteX110" fmla="*/ 549617 w 1037297"/>
                  <a:gd name="connsiteY110" fmla="*/ 569329 h 838042"/>
                  <a:gd name="connsiteX111" fmla="*/ 557237 w 1037297"/>
                  <a:gd name="connsiteY111" fmla="*/ 567424 h 838042"/>
                  <a:gd name="connsiteX112" fmla="*/ 576287 w 1037297"/>
                  <a:gd name="connsiteY112" fmla="*/ 559804 h 838042"/>
                  <a:gd name="connsiteX113" fmla="*/ 587717 w 1037297"/>
                  <a:gd name="connsiteY113" fmla="*/ 555994 h 838042"/>
                  <a:gd name="connsiteX114" fmla="*/ 722972 w 1037297"/>
                  <a:gd name="connsiteY114" fmla="*/ 639814 h 838042"/>
                  <a:gd name="connsiteX115" fmla="*/ 780122 w 1037297"/>
                  <a:gd name="connsiteY115" fmla="*/ 656959 h 838042"/>
                  <a:gd name="connsiteX116" fmla="*/ 791552 w 1037297"/>
                  <a:gd name="connsiteY116" fmla="*/ 651244 h 838042"/>
                  <a:gd name="connsiteX117" fmla="*/ 797267 w 1037297"/>
                  <a:gd name="connsiteY117" fmla="*/ 649339 h 838042"/>
                  <a:gd name="connsiteX118" fmla="*/ 804887 w 1037297"/>
                  <a:gd name="connsiteY118" fmla="*/ 632194 h 838042"/>
                  <a:gd name="connsiteX119" fmla="*/ 802982 w 1037297"/>
                  <a:gd name="connsiteY119" fmla="*/ 607429 h 838042"/>
                  <a:gd name="connsiteX120" fmla="*/ 801077 w 1037297"/>
                  <a:gd name="connsiteY120" fmla="*/ 601714 h 838042"/>
                  <a:gd name="connsiteX121" fmla="*/ 799172 w 1037297"/>
                  <a:gd name="connsiteY121" fmla="*/ 594094 h 838042"/>
                  <a:gd name="connsiteX122" fmla="*/ 785837 w 1037297"/>
                  <a:gd name="connsiteY122" fmla="*/ 576949 h 838042"/>
                  <a:gd name="connsiteX123" fmla="*/ 776312 w 1037297"/>
                  <a:gd name="connsiteY123" fmla="*/ 571234 h 838042"/>
                  <a:gd name="connsiteX124" fmla="*/ 650582 w 1037297"/>
                  <a:gd name="connsiteY124" fmla="*/ 479794 h 838042"/>
                  <a:gd name="connsiteX125" fmla="*/ 646772 w 1037297"/>
                  <a:gd name="connsiteY125" fmla="*/ 462649 h 838042"/>
                  <a:gd name="connsiteX126" fmla="*/ 648677 w 1037297"/>
                  <a:gd name="connsiteY126" fmla="*/ 455029 h 838042"/>
                  <a:gd name="connsiteX127" fmla="*/ 652487 w 1037297"/>
                  <a:gd name="connsiteY127" fmla="*/ 437884 h 838042"/>
                  <a:gd name="connsiteX128" fmla="*/ 656297 w 1037297"/>
                  <a:gd name="connsiteY128" fmla="*/ 432169 h 838042"/>
                  <a:gd name="connsiteX129" fmla="*/ 658202 w 1037297"/>
                  <a:gd name="connsiteY129" fmla="*/ 426454 h 838042"/>
                  <a:gd name="connsiteX130" fmla="*/ 663917 w 1037297"/>
                  <a:gd name="connsiteY130" fmla="*/ 424549 h 838042"/>
                  <a:gd name="connsiteX131" fmla="*/ 673442 w 1037297"/>
                  <a:gd name="connsiteY131" fmla="*/ 413119 h 838042"/>
                  <a:gd name="connsiteX132" fmla="*/ 726782 w 1037297"/>
                  <a:gd name="connsiteY132" fmla="*/ 405499 h 838042"/>
                  <a:gd name="connsiteX133" fmla="*/ 844892 w 1037297"/>
                  <a:gd name="connsiteY133" fmla="*/ 407404 h 838042"/>
                  <a:gd name="connsiteX134" fmla="*/ 873467 w 1037297"/>
                  <a:gd name="connsiteY134" fmla="*/ 409309 h 838042"/>
                  <a:gd name="connsiteX135" fmla="*/ 902042 w 1037297"/>
                  <a:gd name="connsiteY135" fmla="*/ 415024 h 838042"/>
                  <a:gd name="connsiteX136" fmla="*/ 924902 w 1037297"/>
                  <a:gd name="connsiteY136" fmla="*/ 418834 h 838042"/>
                  <a:gd name="connsiteX137" fmla="*/ 953477 w 1037297"/>
                  <a:gd name="connsiteY137" fmla="*/ 424549 h 838042"/>
                  <a:gd name="connsiteX138" fmla="*/ 959192 w 1037297"/>
                  <a:gd name="connsiteY138" fmla="*/ 424549 h 838042"/>
                  <a:gd name="connsiteX139" fmla="*/ 1004912 w 1037297"/>
                  <a:gd name="connsiteY139" fmla="*/ 422644 h 838042"/>
                  <a:gd name="connsiteX140" fmla="*/ 1033487 w 1037297"/>
                  <a:gd name="connsiteY140" fmla="*/ 415024 h 838042"/>
                  <a:gd name="connsiteX141" fmla="*/ 1037297 w 1037297"/>
                  <a:gd name="connsiteY141" fmla="*/ 409309 h 838042"/>
                  <a:gd name="connsiteX142" fmla="*/ 1035392 w 1037297"/>
                  <a:gd name="connsiteY142" fmla="*/ 390259 h 838042"/>
                  <a:gd name="connsiteX143" fmla="*/ 1029677 w 1037297"/>
                  <a:gd name="connsiteY143" fmla="*/ 386449 h 838042"/>
                  <a:gd name="connsiteX144" fmla="*/ 1014437 w 1037297"/>
                  <a:gd name="connsiteY144" fmla="*/ 384544 h 838042"/>
                  <a:gd name="connsiteX145" fmla="*/ 1008722 w 1037297"/>
                  <a:gd name="connsiteY145" fmla="*/ 382639 h 838042"/>
                  <a:gd name="connsiteX146" fmla="*/ 1001102 w 1037297"/>
                  <a:gd name="connsiteY146" fmla="*/ 380734 h 838042"/>
                  <a:gd name="connsiteX147" fmla="*/ 989672 w 1037297"/>
                  <a:gd name="connsiteY147" fmla="*/ 373114 h 838042"/>
                  <a:gd name="connsiteX148" fmla="*/ 978242 w 1037297"/>
                  <a:gd name="connsiteY148" fmla="*/ 369304 h 838042"/>
                  <a:gd name="connsiteX149" fmla="*/ 972527 w 1037297"/>
                  <a:gd name="connsiteY149" fmla="*/ 367399 h 838042"/>
                  <a:gd name="connsiteX150" fmla="*/ 964907 w 1037297"/>
                  <a:gd name="connsiteY150" fmla="*/ 365494 h 838042"/>
                  <a:gd name="connsiteX151" fmla="*/ 959192 w 1037297"/>
                  <a:gd name="connsiteY151" fmla="*/ 363589 h 838042"/>
                  <a:gd name="connsiteX152" fmla="*/ 938237 w 1037297"/>
                  <a:gd name="connsiteY152" fmla="*/ 357874 h 838042"/>
                  <a:gd name="connsiteX153" fmla="*/ 932522 w 1037297"/>
                  <a:gd name="connsiteY153" fmla="*/ 355969 h 838042"/>
                  <a:gd name="connsiteX154" fmla="*/ 827747 w 1037297"/>
                  <a:gd name="connsiteY154" fmla="*/ 357874 h 838042"/>
                  <a:gd name="connsiteX155" fmla="*/ 822032 w 1037297"/>
                  <a:gd name="connsiteY155" fmla="*/ 359779 h 838042"/>
                  <a:gd name="connsiteX156" fmla="*/ 732497 w 1037297"/>
                  <a:gd name="connsiteY156" fmla="*/ 361684 h 838042"/>
                  <a:gd name="connsiteX157" fmla="*/ 719162 w 1037297"/>
                  <a:gd name="connsiteY157" fmla="*/ 365494 h 838042"/>
                  <a:gd name="connsiteX158" fmla="*/ 698207 w 1037297"/>
                  <a:gd name="connsiteY158" fmla="*/ 367399 h 838042"/>
                  <a:gd name="connsiteX159" fmla="*/ 671537 w 1037297"/>
                  <a:gd name="connsiteY159" fmla="*/ 369304 h 838042"/>
                  <a:gd name="connsiteX160" fmla="*/ 671537 w 1037297"/>
                  <a:gd name="connsiteY160" fmla="*/ 369304 h 838042"/>
                  <a:gd name="connsiteX161" fmla="*/ 648677 w 1037297"/>
                  <a:gd name="connsiteY161" fmla="*/ 373114 h 838042"/>
                  <a:gd name="connsiteX162" fmla="*/ 644867 w 1037297"/>
                  <a:gd name="connsiteY162" fmla="*/ 361684 h 838042"/>
                  <a:gd name="connsiteX163" fmla="*/ 642962 w 1037297"/>
                  <a:gd name="connsiteY163" fmla="*/ 355969 h 838042"/>
                  <a:gd name="connsiteX164" fmla="*/ 644867 w 1037297"/>
                  <a:gd name="connsiteY164" fmla="*/ 338824 h 838042"/>
                  <a:gd name="connsiteX165" fmla="*/ 646772 w 1037297"/>
                  <a:gd name="connsiteY165" fmla="*/ 333109 h 838042"/>
                  <a:gd name="connsiteX166" fmla="*/ 663917 w 1037297"/>
                  <a:gd name="connsiteY166" fmla="*/ 323584 h 838042"/>
                  <a:gd name="connsiteX167" fmla="*/ 675347 w 1037297"/>
                  <a:gd name="connsiteY167" fmla="*/ 315964 h 838042"/>
                  <a:gd name="connsiteX168" fmla="*/ 677252 w 1037297"/>
                  <a:gd name="connsiteY168" fmla="*/ 310249 h 838042"/>
                  <a:gd name="connsiteX169" fmla="*/ 682967 w 1037297"/>
                  <a:gd name="connsiteY169" fmla="*/ 308344 h 838042"/>
                  <a:gd name="connsiteX170" fmla="*/ 688682 w 1037297"/>
                  <a:gd name="connsiteY170" fmla="*/ 304534 h 838042"/>
                  <a:gd name="connsiteX171" fmla="*/ 698207 w 1037297"/>
                  <a:gd name="connsiteY171" fmla="*/ 295009 h 838042"/>
                  <a:gd name="connsiteX172" fmla="*/ 707732 w 1037297"/>
                  <a:gd name="connsiteY172" fmla="*/ 283579 h 838042"/>
                  <a:gd name="connsiteX173" fmla="*/ 719162 w 1037297"/>
                  <a:gd name="connsiteY173" fmla="*/ 275959 h 838042"/>
                  <a:gd name="connsiteX174" fmla="*/ 734402 w 1037297"/>
                  <a:gd name="connsiteY174" fmla="*/ 262624 h 838042"/>
                  <a:gd name="connsiteX175" fmla="*/ 743927 w 1037297"/>
                  <a:gd name="connsiteY175" fmla="*/ 251194 h 838042"/>
                  <a:gd name="connsiteX176" fmla="*/ 755357 w 1037297"/>
                  <a:gd name="connsiteY176" fmla="*/ 241669 h 838042"/>
                  <a:gd name="connsiteX177" fmla="*/ 761072 w 1037297"/>
                  <a:gd name="connsiteY177" fmla="*/ 230239 h 838042"/>
                  <a:gd name="connsiteX178" fmla="*/ 762977 w 1037297"/>
                  <a:gd name="connsiteY178" fmla="*/ 224524 h 838042"/>
                  <a:gd name="connsiteX179" fmla="*/ 768692 w 1037297"/>
                  <a:gd name="connsiteY179" fmla="*/ 213094 h 838042"/>
                  <a:gd name="connsiteX180" fmla="*/ 766787 w 1037297"/>
                  <a:gd name="connsiteY180" fmla="*/ 197854 h 838042"/>
                  <a:gd name="connsiteX181" fmla="*/ 761072 w 1037297"/>
                  <a:gd name="connsiteY181" fmla="*/ 195949 h 838042"/>
                  <a:gd name="connsiteX182" fmla="*/ 740117 w 1037297"/>
                  <a:gd name="connsiteY182" fmla="*/ 197854 h 838042"/>
                  <a:gd name="connsiteX183" fmla="*/ 734402 w 1037297"/>
                  <a:gd name="connsiteY183" fmla="*/ 201664 h 838042"/>
                  <a:gd name="connsiteX184" fmla="*/ 722972 w 1037297"/>
                  <a:gd name="connsiteY184" fmla="*/ 205474 h 838042"/>
                  <a:gd name="connsiteX185" fmla="*/ 719162 w 1037297"/>
                  <a:gd name="connsiteY185" fmla="*/ 211189 h 838042"/>
                  <a:gd name="connsiteX186" fmla="*/ 713447 w 1037297"/>
                  <a:gd name="connsiteY186" fmla="*/ 213094 h 838042"/>
                  <a:gd name="connsiteX187" fmla="*/ 707732 w 1037297"/>
                  <a:gd name="connsiteY187" fmla="*/ 216904 h 838042"/>
                  <a:gd name="connsiteX188" fmla="*/ 702017 w 1037297"/>
                  <a:gd name="connsiteY188" fmla="*/ 222619 h 838042"/>
                  <a:gd name="connsiteX189" fmla="*/ 694397 w 1037297"/>
                  <a:gd name="connsiteY189" fmla="*/ 226429 h 838042"/>
                  <a:gd name="connsiteX190" fmla="*/ 652487 w 1037297"/>
                  <a:gd name="connsiteY190" fmla="*/ 255004 h 838042"/>
                  <a:gd name="connsiteX191" fmla="*/ 639152 w 1037297"/>
                  <a:gd name="connsiteY191" fmla="*/ 266434 h 838042"/>
                  <a:gd name="connsiteX192" fmla="*/ 629627 w 1037297"/>
                  <a:gd name="connsiteY192" fmla="*/ 283579 h 838042"/>
                  <a:gd name="connsiteX193" fmla="*/ 604862 w 1037297"/>
                  <a:gd name="connsiteY193" fmla="*/ 289294 h 838042"/>
                  <a:gd name="connsiteX194" fmla="*/ 591527 w 1037297"/>
                  <a:gd name="connsiteY194" fmla="*/ 293104 h 838042"/>
                  <a:gd name="connsiteX195" fmla="*/ 576287 w 1037297"/>
                  <a:gd name="connsiteY195" fmla="*/ 291199 h 838042"/>
                  <a:gd name="connsiteX196" fmla="*/ 564857 w 1037297"/>
                  <a:gd name="connsiteY196" fmla="*/ 287389 h 838042"/>
                  <a:gd name="connsiteX197" fmla="*/ 553427 w 1037297"/>
                  <a:gd name="connsiteY197" fmla="*/ 283579 h 838042"/>
                  <a:gd name="connsiteX198" fmla="*/ 541997 w 1037297"/>
                  <a:gd name="connsiteY198" fmla="*/ 279769 h 838042"/>
                  <a:gd name="connsiteX199" fmla="*/ 536282 w 1037297"/>
                  <a:gd name="connsiteY199" fmla="*/ 277864 h 838042"/>
                  <a:gd name="connsiteX200" fmla="*/ 530567 w 1037297"/>
                  <a:gd name="connsiteY200" fmla="*/ 274054 h 838042"/>
                  <a:gd name="connsiteX201" fmla="*/ 519137 w 1037297"/>
                  <a:gd name="connsiteY201" fmla="*/ 268339 h 838042"/>
                  <a:gd name="connsiteX202" fmla="*/ 511517 w 1037297"/>
                  <a:gd name="connsiteY202" fmla="*/ 256909 h 838042"/>
                  <a:gd name="connsiteX203" fmla="*/ 507707 w 1037297"/>
                  <a:gd name="connsiteY203" fmla="*/ 235954 h 838042"/>
                  <a:gd name="connsiteX204" fmla="*/ 509612 w 1037297"/>
                  <a:gd name="connsiteY204" fmla="*/ 171184 h 838042"/>
                  <a:gd name="connsiteX205" fmla="*/ 508314 w 1037297"/>
                  <a:gd name="connsiteY205" fmla="*/ 73485 h 838042"/>
                  <a:gd name="connsiteX206" fmla="*/ 454116 w 1037297"/>
                  <a:gd name="connsiteY206" fmla="*/ 11248 h 838042"/>
                  <a:gd name="connsiteX207" fmla="*/ 435401 w 1037297"/>
                  <a:gd name="connsiteY207" fmla="*/ 68523 h 838042"/>
                  <a:gd name="connsiteX208" fmla="*/ 427697 w 1037297"/>
                  <a:gd name="connsiteY208" fmla="*/ 137103 h 838042"/>
                  <a:gd name="connsiteX209" fmla="*/ 420077 w 1037297"/>
                  <a:gd name="connsiteY209" fmla="*/ 169279 h 838042"/>
                  <a:gd name="connsiteX210" fmla="*/ 416267 w 1037297"/>
                  <a:gd name="connsiteY210" fmla="*/ 186424 h 838042"/>
                  <a:gd name="connsiteX211" fmla="*/ 420077 w 1037297"/>
                  <a:gd name="connsiteY211" fmla="*/ 207379 h 838042"/>
                  <a:gd name="connsiteX212" fmla="*/ 423887 w 1037297"/>
                  <a:gd name="connsiteY212" fmla="*/ 213094 h 838042"/>
                  <a:gd name="connsiteX213" fmla="*/ 427697 w 1037297"/>
                  <a:gd name="connsiteY213" fmla="*/ 224524 h 838042"/>
                  <a:gd name="connsiteX214" fmla="*/ 425792 w 1037297"/>
                  <a:gd name="connsiteY214" fmla="*/ 251194 h 838042"/>
                  <a:gd name="connsiteX215" fmla="*/ 420077 w 1037297"/>
                  <a:gd name="connsiteY215" fmla="*/ 253099 h 838042"/>
                  <a:gd name="connsiteX216" fmla="*/ 414362 w 1037297"/>
                  <a:gd name="connsiteY216" fmla="*/ 256909 h 838042"/>
                  <a:gd name="connsiteX217" fmla="*/ 423887 w 1037297"/>
                  <a:gd name="connsiteY217"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09612 w 1037297"/>
                  <a:gd name="connsiteY107" fmla="*/ 582664 h 838042"/>
                  <a:gd name="connsiteX108" fmla="*/ 538187 w 1037297"/>
                  <a:gd name="connsiteY108" fmla="*/ 573139 h 838042"/>
                  <a:gd name="connsiteX109" fmla="*/ 543902 w 1037297"/>
                  <a:gd name="connsiteY109" fmla="*/ 571234 h 838042"/>
                  <a:gd name="connsiteX110" fmla="*/ 549617 w 1037297"/>
                  <a:gd name="connsiteY110" fmla="*/ 569329 h 838042"/>
                  <a:gd name="connsiteX111" fmla="*/ 557237 w 1037297"/>
                  <a:gd name="connsiteY111" fmla="*/ 567424 h 838042"/>
                  <a:gd name="connsiteX112" fmla="*/ 576287 w 1037297"/>
                  <a:gd name="connsiteY112" fmla="*/ 559804 h 838042"/>
                  <a:gd name="connsiteX113" fmla="*/ 587717 w 1037297"/>
                  <a:gd name="connsiteY113" fmla="*/ 555994 h 838042"/>
                  <a:gd name="connsiteX114" fmla="*/ 722972 w 1037297"/>
                  <a:gd name="connsiteY114" fmla="*/ 639814 h 838042"/>
                  <a:gd name="connsiteX115" fmla="*/ 780122 w 1037297"/>
                  <a:gd name="connsiteY115" fmla="*/ 656959 h 838042"/>
                  <a:gd name="connsiteX116" fmla="*/ 791552 w 1037297"/>
                  <a:gd name="connsiteY116" fmla="*/ 651244 h 838042"/>
                  <a:gd name="connsiteX117" fmla="*/ 797267 w 1037297"/>
                  <a:gd name="connsiteY117" fmla="*/ 649339 h 838042"/>
                  <a:gd name="connsiteX118" fmla="*/ 804887 w 1037297"/>
                  <a:gd name="connsiteY118" fmla="*/ 632194 h 838042"/>
                  <a:gd name="connsiteX119" fmla="*/ 802982 w 1037297"/>
                  <a:gd name="connsiteY119" fmla="*/ 607429 h 838042"/>
                  <a:gd name="connsiteX120" fmla="*/ 801077 w 1037297"/>
                  <a:gd name="connsiteY120" fmla="*/ 601714 h 838042"/>
                  <a:gd name="connsiteX121" fmla="*/ 799172 w 1037297"/>
                  <a:gd name="connsiteY121" fmla="*/ 594094 h 838042"/>
                  <a:gd name="connsiteX122" fmla="*/ 785837 w 1037297"/>
                  <a:gd name="connsiteY122" fmla="*/ 576949 h 838042"/>
                  <a:gd name="connsiteX123" fmla="*/ 776312 w 1037297"/>
                  <a:gd name="connsiteY123" fmla="*/ 571234 h 838042"/>
                  <a:gd name="connsiteX124" fmla="*/ 650582 w 1037297"/>
                  <a:gd name="connsiteY124" fmla="*/ 479794 h 838042"/>
                  <a:gd name="connsiteX125" fmla="*/ 646772 w 1037297"/>
                  <a:gd name="connsiteY125" fmla="*/ 462649 h 838042"/>
                  <a:gd name="connsiteX126" fmla="*/ 648677 w 1037297"/>
                  <a:gd name="connsiteY126" fmla="*/ 455029 h 838042"/>
                  <a:gd name="connsiteX127" fmla="*/ 652487 w 1037297"/>
                  <a:gd name="connsiteY127" fmla="*/ 437884 h 838042"/>
                  <a:gd name="connsiteX128" fmla="*/ 656297 w 1037297"/>
                  <a:gd name="connsiteY128" fmla="*/ 432169 h 838042"/>
                  <a:gd name="connsiteX129" fmla="*/ 658202 w 1037297"/>
                  <a:gd name="connsiteY129" fmla="*/ 426454 h 838042"/>
                  <a:gd name="connsiteX130" fmla="*/ 663917 w 1037297"/>
                  <a:gd name="connsiteY130" fmla="*/ 424549 h 838042"/>
                  <a:gd name="connsiteX131" fmla="*/ 673442 w 1037297"/>
                  <a:gd name="connsiteY131" fmla="*/ 413119 h 838042"/>
                  <a:gd name="connsiteX132" fmla="*/ 726782 w 1037297"/>
                  <a:gd name="connsiteY132" fmla="*/ 405499 h 838042"/>
                  <a:gd name="connsiteX133" fmla="*/ 844892 w 1037297"/>
                  <a:gd name="connsiteY133" fmla="*/ 407404 h 838042"/>
                  <a:gd name="connsiteX134" fmla="*/ 873467 w 1037297"/>
                  <a:gd name="connsiteY134" fmla="*/ 409309 h 838042"/>
                  <a:gd name="connsiteX135" fmla="*/ 902042 w 1037297"/>
                  <a:gd name="connsiteY135" fmla="*/ 415024 h 838042"/>
                  <a:gd name="connsiteX136" fmla="*/ 924902 w 1037297"/>
                  <a:gd name="connsiteY136" fmla="*/ 418834 h 838042"/>
                  <a:gd name="connsiteX137" fmla="*/ 953477 w 1037297"/>
                  <a:gd name="connsiteY137" fmla="*/ 424549 h 838042"/>
                  <a:gd name="connsiteX138" fmla="*/ 959192 w 1037297"/>
                  <a:gd name="connsiteY138" fmla="*/ 424549 h 838042"/>
                  <a:gd name="connsiteX139" fmla="*/ 1004912 w 1037297"/>
                  <a:gd name="connsiteY139" fmla="*/ 422644 h 838042"/>
                  <a:gd name="connsiteX140" fmla="*/ 1033487 w 1037297"/>
                  <a:gd name="connsiteY140" fmla="*/ 415024 h 838042"/>
                  <a:gd name="connsiteX141" fmla="*/ 1037297 w 1037297"/>
                  <a:gd name="connsiteY141" fmla="*/ 409309 h 838042"/>
                  <a:gd name="connsiteX142" fmla="*/ 1035392 w 1037297"/>
                  <a:gd name="connsiteY142" fmla="*/ 390259 h 838042"/>
                  <a:gd name="connsiteX143" fmla="*/ 1029677 w 1037297"/>
                  <a:gd name="connsiteY143" fmla="*/ 386449 h 838042"/>
                  <a:gd name="connsiteX144" fmla="*/ 1014437 w 1037297"/>
                  <a:gd name="connsiteY144" fmla="*/ 384544 h 838042"/>
                  <a:gd name="connsiteX145" fmla="*/ 1008722 w 1037297"/>
                  <a:gd name="connsiteY145" fmla="*/ 382639 h 838042"/>
                  <a:gd name="connsiteX146" fmla="*/ 1001102 w 1037297"/>
                  <a:gd name="connsiteY146" fmla="*/ 380734 h 838042"/>
                  <a:gd name="connsiteX147" fmla="*/ 989672 w 1037297"/>
                  <a:gd name="connsiteY147" fmla="*/ 373114 h 838042"/>
                  <a:gd name="connsiteX148" fmla="*/ 978242 w 1037297"/>
                  <a:gd name="connsiteY148" fmla="*/ 369304 h 838042"/>
                  <a:gd name="connsiteX149" fmla="*/ 972527 w 1037297"/>
                  <a:gd name="connsiteY149" fmla="*/ 367399 h 838042"/>
                  <a:gd name="connsiteX150" fmla="*/ 964907 w 1037297"/>
                  <a:gd name="connsiteY150" fmla="*/ 365494 h 838042"/>
                  <a:gd name="connsiteX151" fmla="*/ 959192 w 1037297"/>
                  <a:gd name="connsiteY151" fmla="*/ 363589 h 838042"/>
                  <a:gd name="connsiteX152" fmla="*/ 938237 w 1037297"/>
                  <a:gd name="connsiteY152" fmla="*/ 357874 h 838042"/>
                  <a:gd name="connsiteX153" fmla="*/ 932522 w 1037297"/>
                  <a:gd name="connsiteY153" fmla="*/ 355969 h 838042"/>
                  <a:gd name="connsiteX154" fmla="*/ 827747 w 1037297"/>
                  <a:gd name="connsiteY154" fmla="*/ 357874 h 838042"/>
                  <a:gd name="connsiteX155" fmla="*/ 822032 w 1037297"/>
                  <a:gd name="connsiteY155" fmla="*/ 359779 h 838042"/>
                  <a:gd name="connsiteX156" fmla="*/ 732497 w 1037297"/>
                  <a:gd name="connsiteY156" fmla="*/ 361684 h 838042"/>
                  <a:gd name="connsiteX157" fmla="*/ 719162 w 1037297"/>
                  <a:gd name="connsiteY157" fmla="*/ 365494 h 838042"/>
                  <a:gd name="connsiteX158" fmla="*/ 698207 w 1037297"/>
                  <a:gd name="connsiteY158" fmla="*/ 367399 h 838042"/>
                  <a:gd name="connsiteX159" fmla="*/ 671537 w 1037297"/>
                  <a:gd name="connsiteY159" fmla="*/ 369304 h 838042"/>
                  <a:gd name="connsiteX160" fmla="*/ 671537 w 1037297"/>
                  <a:gd name="connsiteY160" fmla="*/ 369304 h 838042"/>
                  <a:gd name="connsiteX161" fmla="*/ 648677 w 1037297"/>
                  <a:gd name="connsiteY161" fmla="*/ 373114 h 838042"/>
                  <a:gd name="connsiteX162" fmla="*/ 644867 w 1037297"/>
                  <a:gd name="connsiteY162" fmla="*/ 361684 h 838042"/>
                  <a:gd name="connsiteX163" fmla="*/ 642962 w 1037297"/>
                  <a:gd name="connsiteY163" fmla="*/ 355969 h 838042"/>
                  <a:gd name="connsiteX164" fmla="*/ 644867 w 1037297"/>
                  <a:gd name="connsiteY164" fmla="*/ 338824 h 838042"/>
                  <a:gd name="connsiteX165" fmla="*/ 646772 w 1037297"/>
                  <a:gd name="connsiteY165" fmla="*/ 333109 h 838042"/>
                  <a:gd name="connsiteX166" fmla="*/ 663917 w 1037297"/>
                  <a:gd name="connsiteY166" fmla="*/ 323584 h 838042"/>
                  <a:gd name="connsiteX167" fmla="*/ 675347 w 1037297"/>
                  <a:gd name="connsiteY167" fmla="*/ 315964 h 838042"/>
                  <a:gd name="connsiteX168" fmla="*/ 677252 w 1037297"/>
                  <a:gd name="connsiteY168" fmla="*/ 310249 h 838042"/>
                  <a:gd name="connsiteX169" fmla="*/ 682967 w 1037297"/>
                  <a:gd name="connsiteY169" fmla="*/ 308344 h 838042"/>
                  <a:gd name="connsiteX170" fmla="*/ 688682 w 1037297"/>
                  <a:gd name="connsiteY170" fmla="*/ 304534 h 838042"/>
                  <a:gd name="connsiteX171" fmla="*/ 698207 w 1037297"/>
                  <a:gd name="connsiteY171" fmla="*/ 295009 h 838042"/>
                  <a:gd name="connsiteX172" fmla="*/ 707732 w 1037297"/>
                  <a:gd name="connsiteY172" fmla="*/ 283579 h 838042"/>
                  <a:gd name="connsiteX173" fmla="*/ 719162 w 1037297"/>
                  <a:gd name="connsiteY173" fmla="*/ 275959 h 838042"/>
                  <a:gd name="connsiteX174" fmla="*/ 734402 w 1037297"/>
                  <a:gd name="connsiteY174" fmla="*/ 262624 h 838042"/>
                  <a:gd name="connsiteX175" fmla="*/ 743927 w 1037297"/>
                  <a:gd name="connsiteY175" fmla="*/ 251194 h 838042"/>
                  <a:gd name="connsiteX176" fmla="*/ 755357 w 1037297"/>
                  <a:gd name="connsiteY176" fmla="*/ 241669 h 838042"/>
                  <a:gd name="connsiteX177" fmla="*/ 761072 w 1037297"/>
                  <a:gd name="connsiteY177" fmla="*/ 230239 h 838042"/>
                  <a:gd name="connsiteX178" fmla="*/ 762977 w 1037297"/>
                  <a:gd name="connsiteY178" fmla="*/ 224524 h 838042"/>
                  <a:gd name="connsiteX179" fmla="*/ 768692 w 1037297"/>
                  <a:gd name="connsiteY179" fmla="*/ 213094 h 838042"/>
                  <a:gd name="connsiteX180" fmla="*/ 766787 w 1037297"/>
                  <a:gd name="connsiteY180" fmla="*/ 197854 h 838042"/>
                  <a:gd name="connsiteX181" fmla="*/ 761072 w 1037297"/>
                  <a:gd name="connsiteY181" fmla="*/ 195949 h 838042"/>
                  <a:gd name="connsiteX182" fmla="*/ 740117 w 1037297"/>
                  <a:gd name="connsiteY182" fmla="*/ 197854 h 838042"/>
                  <a:gd name="connsiteX183" fmla="*/ 734402 w 1037297"/>
                  <a:gd name="connsiteY183" fmla="*/ 201664 h 838042"/>
                  <a:gd name="connsiteX184" fmla="*/ 722972 w 1037297"/>
                  <a:gd name="connsiteY184" fmla="*/ 205474 h 838042"/>
                  <a:gd name="connsiteX185" fmla="*/ 719162 w 1037297"/>
                  <a:gd name="connsiteY185" fmla="*/ 211189 h 838042"/>
                  <a:gd name="connsiteX186" fmla="*/ 713447 w 1037297"/>
                  <a:gd name="connsiteY186" fmla="*/ 213094 h 838042"/>
                  <a:gd name="connsiteX187" fmla="*/ 707732 w 1037297"/>
                  <a:gd name="connsiteY187" fmla="*/ 216904 h 838042"/>
                  <a:gd name="connsiteX188" fmla="*/ 702017 w 1037297"/>
                  <a:gd name="connsiteY188" fmla="*/ 222619 h 838042"/>
                  <a:gd name="connsiteX189" fmla="*/ 694397 w 1037297"/>
                  <a:gd name="connsiteY189" fmla="*/ 226429 h 838042"/>
                  <a:gd name="connsiteX190" fmla="*/ 652487 w 1037297"/>
                  <a:gd name="connsiteY190" fmla="*/ 255004 h 838042"/>
                  <a:gd name="connsiteX191" fmla="*/ 639152 w 1037297"/>
                  <a:gd name="connsiteY191" fmla="*/ 266434 h 838042"/>
                  <a:gd name="connsiteX192" fmla="*/ 629627 w 1037297"/>
                  <a:gd name="connsiteY192" fmla="*/ 283579 h 838042"/>
                  <a:gd name="connsiteX193" fmla="*/ 604862 w 1037297"/>
                  <a:gd name="connsiteY193" fmla="*/ 289294 h 838042"/>
                  <a:gd name="connsiteX194" fmla="*/ 591527 w 1037297"/>
                  <a:gd name="connsiteY194" fmla="*/ 293104 h 838042"/>
                  <a:gd name="connsiteX195" fmla="*/ 576287 w 1037297"/>
                  <a:gd name="connsiteY195" fmla="*/ 291199 h 838042"/>
                  <a:gd name="connsiteX196" fmla="*/ 564857 w 1037297"/>
                  <a:gd name="connsiteY196" fmla="*/ 287389 h 838042"/>
                  <a:gd name="connsiteX197" fmla="*/ 553427 w 1037297"/>
                  <a:gd name="connsiteY197" fmla="*/ 283579 h 838042"/>
                  <a:gd name="connsiteX198" fmla="*/ 541997 w 1037297"/>
                  <a:gd name="connsiteY198" fmla="*/ 279769 h 838042"/>
                  <a:gd name="connsiteX199" fmla="*/ 536282 w 1037297"/>
                  <a:gd name="connsiteY199" fmla="*/ 277864 h 838042"/>
                  <a:gd name="connsiteX200" fmla="*/ 530567 w 1037297"/>
                  <a:gd name="connsiteY200" fmla="*/ 274054 h 838042"/>
                  <a:gd name="connsiteX201" fmla="*/ 519137 w 1037297"/>
                  <a:gd name="connsiteY201" fmla="*/ 268339 h 838042"/>
                  <a:gd name="connsiteX202" fmla="*/ 511517 w 1037297"/>
                  <a:gd name="connsiteY202" fmla="*/ 256909 h 838042"/>
                  <a:gd name="connsiteX203" fmla="*/ 507707 w 1037297"/>
                  <a:gd name="connsiteY203" fmla="*/ 235954 h 838042"/>
                  <a:gd name="connsiteX204" fmla="*/ 509612 w 1037297"/>
                  <a:gd name="connsiteY204" fmla="*/ 171184 h 838042"/>
                  <a:gd name="connsiteX205" fmla="*/ 508314 w 1037297"/>
                  <a:gd name="connsiteY205" fmla="*/ 73485 h 838042"/>
                  <a:gd name="connsiteX206" fmla="*/ 454116 w 1037297"/>
                  <a:gd name="connsiteY206" fmla="*/ 11248 h 838042"/>
                  <a:gd name="connsiteX207" fmla="*/ 435401 w 1037297"/>
                  <a:gd name="connsiteY207" fmla="*/ 68523 h 838042"/>
                  <a:gd name="connsiteX208" fmla="*/ 427697 w 1037297"/>
                  <a:gd name="connsiteY208" fmla="*/ 137103 h 838042"/>
                  <a:gd name="connsiteX209" fmla="*/ 420077 w 1037297"/>
                  <a:gd name="connsiteY209" fmla="*/ 169279 h 838042"/>
                  <a:gd name="connsiteX210" fmla="*/ 416267 w 1037297"/>
                  <a:gd name="connsiteY210" fmla="*/ 186424 h 838042"/>
                  <a:gd name="connsiteX211" fmla="*/ 420077 w 1037297"/>
                  <a:gd name="connsiteY211" fmla="*/ 207379 h 838042"/>
                  <a:gd name="connsiteX212" fmla="*/ 423887 w 1037297"/>
                  <a:gd name="connsiteY212" fmla="*/ 213094 h 838042"/>
                  <a:gd name="connsiteX213" fmla="*/ 427697 w 1037297"/>
                  <a:gd name="connsiteY213" fmla="*/ 224524 h 838042"/>
                  <a:gd name="connsiteX214" fmla="*/ 425792 w 1037297"/>
                  <a:gd name="connsiteY214" fmla="*/ 251194 h 838042"/>
                  <a:gd name="connsiteX215" fmla="*/ 420077 w 1037297"/>
                  <a:gd name="connsiteY215" fmla="*/ 253099 h 838042"/>
                  <a:gd name="connsiteX216" fmla="*/ 414362 w 1037297"/>
                  <a:gd name="connsiteY216" fmla="*/ 256909 h 838042"/>
                  <a:gd name="connsiteX217" fmla="*/ 423887 w 1037297"/>
                  <a:gd name="connsiteY217"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09612 w 1037297"/>
                  <a:gd name="connsiteY107" fmla="*/ 582664 h 838042"/>
                  <a:gd name="connsiteX108" fmla="*/ 538187 w 1037297"/>
                  <a:gd name="connsiteY108" fmla="*/ 573139 h 838042"/>
                  <a:gd name="connsiteX109" fmla="*/ 543902 w 1037297"/>
                  <a:gd name="connsiteY109" fmla="*/ 571234 h 838042"/>
                  <a:gd name="connsiteX110" fmla="*/ 549617 w 1037297"/>
                  <a:gd name="connsiteY110" fmla="*/ 569329 h 838042"/>
                  <a:gd name="connsiteX111" fmla="*/ 557237 w 1037297"/>
                  <a:gd name="connsiteY111" fmla="*/ 567424 h 838042"/>
                  <a:gd name="connsiteX112" fmla="*/ 576287 w 1037297"/>
                  <a:gd name="connsiteY112" fmla="*/ 559804 h 838042"/>
                  <a:gd name="connsiteX113" fmla="*/ 587717 w 1037297"/>
                  <a:gd name="connsiteY113" fmla="*/ 555994 h 838042"/>
                  <a:gd name="connsiteX114" fmla="*/ 722972 w 1037297"/>
                  <a:gd name="connsiteY114" fmla="*/ 639814 h 838042"/>
                  <a:gd name="connsiteX115" fmla="*/ 780122 w 1037297"/>
                  <a:gd name="connsiteY115" fmla="*/ 656959 h 838042"/>
                  <a:gd name="connsiteX116" fmla="*/ 791552 w 1037297"/>
                  <a:gd name="connsiteY116" fmla="*/ 651244 h 838042"/>
                  <a:gd name="connsiteX117" fmla="*/ 797267 w 1037297"/>
                  <a:gd name="connsiteY117" fmla="*/ 649339 h 838042"/>
                  <a:gd name="connsiteX118" fmla="*/ 804887 w 1037297"/>
                  <a:gd name="connsiteY118" fmla="*/ 632194 h 838042"/>
                  <a:gd name="connsiteX119" fmla="*/ 802982 w 1037297"/>
                  <a:gd name="connsiteY119" fmla="*/ 607429 h 838042"/>
                  <a:gd name="connsiteX120" fmla="*/ 801077 w 1037297"/>
                  <a:gd name="connsiteY120" fmla="*/ 601714 h 838042"/>
                  <a:gd name="connsiteX121" fmla="*/ 799172 w 1037297"/>
                  <a:gd name="connsiteY121" fmla="*/ 594094 h 838042"/>
                  <a:gd name="connsiteX122" fmla="*/ 785837 w 1037297"/>
                  <a:gd name="connsiteY122" fmla="*/ 576949 h 838042"/>
                  <a:gd name="connsiteX123" fmla="*/ 776312 w 1037297"/>
                  <a:gd name="connsiteY123" fmla="*/ 571234 h 838042"/>
                  <a:gd name="connsiteX124" fmla="*/ 650582 w 1037297"/>
                  <a:gd name="connsiteY124" fmla="*/ 479794 h 838042"/>
                  <a:gd name="connsiteX125" fmla="*/ 646772 w 1037297"/>
                  <a:gd name="connsiteY125" fmla="*/ 462649 h 838042"/>
                  <a:gd name="connsiteX126" fmla="*/ 648677 w 1037297"/>
                  <a:gd name="connsiteY126" fmla="*/ 455029 h 838042"/>
                  <a:gd name="connsiteX127" fmla="*/ 652487 w 1037297"/>
                  <a:gd name="connsiteY127" fmla="*/ 437884 h 838042"/>
                  <a:gd name="connsiteX128" fmla="*/ 656297 w 1037297"/>
                  <a:gd name="connsiteY128" fmla="*/ 432169 h 838042"/>
                  <a:gd name="connsiteX129" fmla="*/ 658202 w 1037297"/>
                  <a:gd name="connsiteY129" fmla="*/ 426454 h 838042"/>
                  <a:gd name="connsiteX130" fmla="*/ 663917 w 1037297"/>
                  <a:gd name="connsiteY130" fmla="*/ 424549 h 838042"/>
                  <a:gd name="connsiteX131" fmla="*/ 673442 w 1037297"/>
                  <a:gd name="connsiteY131" fmla="*/ 413119 h 838042"/>
                  <a:gd name="connsiteX132" fmla="*/ 726782 w 1037297"/>
                  <a:gd name="connsiteY132" fmla="*/ 405499 h 838042"/>
                  <a:gd name="connsiteX133" fmla="*/ 844892 w 1037297"/>
                  <a:gd name="connsiteY133" fmla="*/ 407404 h 838042"/>
                  <a:gd name="connsiteX134" fmla="*/ 873467 w 1037297"/>
                  <a:gd name="connsiteY134" fmla="*/ 409309 h 838042"/>
                  <a:gd name="connsiteX135" fmla="*/ 902042 w 1037297"/>
                  <a:gd name="connsiteY135" fmla="*/ 415024 h 838042"/>
                  <a:gd name="connsiteX136" fmla="*/ 924902 w 1037297"/>
                  <a:gd name="connsiteY136" fmla="*/ 418834 h 838042"/>
                  <a:gd name="connsiteX137" fmla="*/ 953477 w 1037297"/>
                  <a:gd name="connsiteY137" fmla="*/ 424549 h 838042"/>
                  <a:gd name="connsiteX138" fmla="*/ 959192 w 1037297"/>
                  <a:gd name="connsiteY138" fmla="*/ 424549 h 838042"/>
                  <a:gd name="connsiteX139" fmla="*/ 1004912 w 1037297"/>
                  <a:gd name="connsiteY139" fmla="*/ 422644 h 838042"/>
                  <a:gd name="connsiteX140" fmla="*/ 1033487 w 1037297"/>
                  <a:gd name="connsiteY140" fmla="*/ 415024 h 838042"/>
                  <a:gd name="connsiteX141" fmla="*/ 1037297 w 1037297"/>
                  <a:gd name="connsiteY141" fmla="*/ 409309 h 838042"/>
                  <a:gd name="connsiteX142" fmla="*/ 1035392 w 1037297"/>
                  <a:gd name="connsiteY142" fmla="*/ 390259 h 838042"/>
                  <a:gd name="connsiteX143" fmla="*/ 1029677 w 1037297"/>
                  <a:gd name="connsiteY143" fmla="*/ 386449 h 838042"/>
                  <a:gd name="connsiteX144" fmla="*/ 1014437 w 1037297"/>
                  <a:gd name="connsiteY144" fmla="*/ 384544 h 838042"/>
                  <a:gd name="connsiteX145" fmla="*/ 1008722 w 1037297"/>
                  <a:gd name="connsiteY145" fmla="*/ 382639 h 838042"/>
                  <a:gd name="connsiteX146" fmla="*/ 1001102 w 1037297"/>
                  <a:gd name="connsiteY146" fmla="*/ 380734 h 838042"/>
                  <a:gd name="connsiteX147" fmla="*/ 989672 w 1037297"/>
                  <a:gd name="connsiteY147" fmla="*/ 373114 h 838042"/>
                  <a:gd name="connsiteX148" fmla="*/ 978242 w 1037297"/>
                  <a:gd name="connsiteY148" fmla="*/ 369304 h 838042"/>
                  <a:gd name="connsiteX149" fmla="*/ 972527 w 1037297"/>
                  <a:gd name="connsiteY149" fmla="*/ 367399 h 838042"/>
                  <a:gd name="connsiteX150" fmla="*/ 964907 w 1037297"/>
                  <a:gd name="connsiteY150" fmla="*/ 365494 h 838042"/>
                  <a:gd name="connsiteX151" fmla="*/ 959192 w 1037297"/>
                  <a:gd name="connsiteY151" fmla="*/ 363589 h 838042"/>
                  <a:gd name="connsiteX152" fmla="*/ 938237 w 1037297"/>
                  <a:gd name="connsiteY152" fmla="*/ 357874 h 838042"/>
                  <a:gd name="connsiteX153" fmla="*/ 932522 w 1037297"/>
                  <a:gd name="connsiteY153" fmla="*/ 355969 h 838042"/>
                  <a:gd name="connsiteX154" fmla="*/ 827747 w 1037297"/>
                  <a:gd name="connsiteY154" fmla="*/ 357874 h 838042"/>
                  <a:gd name="connsiteX155" fmla="*/ 822032 w 1037297"/>
                  <a:gd name="connsiteY155" fmla="*/ 359779 h 838042"/>
                  <a:gd name="connsiteX156" fmla="*/ 732497 w 1037297"/>
                  <a:gd name="connsiteY156" fmla="*/ 361684 h 838042"/>
                  <a:gd name="connsiteX157" fmla="*/ 719162 w 1037297"/>
                  <a:gd name="connsiteY157" fmla="*/ 365494 h 838042"/>
                  <a:gd name="connsiteX158" fmla="*/ 698207 w 1037297"/>
                  <a:gd name="connsiteY158" fmla="*/ 367399 h 838042"/>
                  <a:gd name="connsiteX159" fmla="*/ 671537 w 1037297"/>
                  <a:gd name="connsiteY159" fmla="*/ 369304 h 838042"/>
                  <a:gd name="connsiteX160" fmla="*/ 671537 w 1037297"/>
                  <a:gd name="connsiteY160" fmla="*/ 369304 h 838042"/>
                  <a:gd name="connsiteX161" fmla="*/ 648677 w 1037297"/>
                  <a:gd name="connsiteY161" fmla="*/ 373114 h 838042"/>
                  <a:gd name="connsiteX162" fmla="*/ 644867 w 1037297"/>
                  <a:gd name="connsiteY162" fmla="*/ 361684 h 838042"/>
                  <a:gd name="connsiteX163" fmla="*/ 642962 w 1037297"/>
                  <a:gd name="connsiteY163" fmla="*/ 355969 h 838042"/>
                  <a:gd name="connsiteX164" fmla="*/ 644867 w 1037297"/>
                  <a:gd name="connsiteY164" fmla="*/ 338824 h 838042"/>
                  <a:gd name="connsiteX165" fmla="*/ 646772 w 1037297"/>
                  <a:gd name="connsiteY165" fmla="*/ 333109 h 838042"/>
                  <a:gd name="connsiteX166" fmla="*/ 663917 w 1037297"/>
                  <a:gd name="connsiteY166" fmla="*/ 323584 h 838042"/>
                  <a:gd name="connsiteX167" fmla="*/ 675347 w 1037297"/>
                  <a:gd name="connsiteY167" fmla="*/ 315964 h 838042"/>
                  <a:gd name="connsiteX168" fmla="*/ 677252 w 1037297"/>
                  <a:gd name="connsiteY168" fmla="*/ 310249 h 838042"/>
                  <a:gd name="connsiteX169" fmla="*/ 682967 w 1037297"/>
                  <a:gd name="connsiteY169" fmla="*/ 308344 h 838042"/>
                  <a:gd name="connsiteX170" fmla="*/ 688682 w 1037297"/>
                  <a:gd name="connsiteY170" fmla="*/ 304534 h 838042"/>
                  <a:gd name="connsiteX171" fmla="*/ 698207 w 1037297"/>
                  <a:gd name="connsiteY171" fmla="*/ 295009 h 838042"/>
                  <a:gd name="connsiteX172" fmla="*/ 707732 w 1037297"/>
                  <a:gd name="connsiteY172" fmla="*/ 283579 h 838042"/>
                  <a:gd name="connsiteX173" fmla="*/ 719162 w 1037297"/>
                  <a:gd name="connsiteY173" fmla="*/ 275959 h 838042"/>
                  <a:gd name="connsiteX174" fmla="*/ 734402 w 1037297"/>
                  <a:gd name="connsiteY174" fmla="*/ 262624 h 838042"/>
                  <a:gd name="connsiteX175" fmla="*/ 743927 w 1037297"/>
                  <a:gd name="connsiteY175" fmla="*/ 251194 h 838042"/>
                  <a:gd name="connsiteX176" fmla="*/ 755357 w 1037297"/>
                  <a:gd name="connsiteY176" fmla="*/ 241669 h 838042"/>
                  <a:gd name="connsiteX177" fmla="*/ 761072 w 1037297"/>
                  <a:gd name="connsiteY177" fmla="*/ 230239 h 838042"/>
                  <a:gd name="connsiteX178" fmla="*/ 762977 w 1037297"/>
                  <a:gd name="connsiteY178" fmla="*/ 224524 h 838042"/>
                  <a:gd name="connsiteX179" fmla="*/ 768692 w 1037297"/>
                  <a:gd name="connsiteY179" fmla="*/ 213094 h 838042"/>
                  <a:gd name="connsiteX180" fmla="*/ 766787 w 1037297"/>
                  <a:gd name="connsiteY180" fmla="*/ 197854 h 838042"/>
                  <a:gd name="connsiteX181" fmla="*/ 761072 w 1037297"/>
                  <a:gd name="connsiteY181" fmla="*/ 195949 h 838042"/>
                  <a:gd name="connsiteX182" fmla="*/ 740117 w 1037297"/>
                  <a:gd name="connsiteY182" fmla="*/ 197854 h 838042"/>
                  <a:gd name="connsiteX183" fmla="*/ 734402 w 1037297"/>
                  <a:gd name="connsiteY183" fmla="*/ 201664 h 838042"/>
                  <a:gd name="connsiteX184" fmla="*/ 722972 w 1037297"/>
                  <a:gd name="connsiteY184" fmla="*/ 205474 h 838042"/>
                  <a:gd name="connsiteX185" fmla="*/ 719162 w 1037297"/>
                  <a:gd name="connsiteY185" fmla="*/ 211189 h 838042"/>
                  <a:gd name="connsiteX186" fmla="*/ 713447 w 1037297"/>
                  <a:gd name="connsiteY186" fmla="*/ 213094 h 838042"/>
                  <a:gd name="connsiteX187" fmla="*/ 707732 w 1037297"/>
                  <a:gd name="connsiteY187" fmla="*/ 216904 h 838042"/>
                  <a:gd name="connsiteX188" fmla="*/ 702017 w 1037297"/>
                  <a:gd name="connsiteY188" fmla="*/ 222619 h 838042"/>
                  <a:gd name="connsiteX189" fmla="*/ 694397 w 1037297"/>
                  <a:gd name="connsiteY189" fmla="*/ 226429 h 838042"/>
                  <a:gd name="connsiteX190" fmla="*/ 652487 w 1037297"/>
                  <a:gd name="connsiteY190" fmla="*/ 255004 h 838042"/>
                  <a:gd name="connsiteX191" fmla="*/ 639152 w 1037297"/>
                  <a:gd name="connsiteY191" fmla="*/ 266434 h 838042"/>
                  <a:gd name="connsiteX192" fmla="*/ 629627 w 1037297"/>
                  <a:gd name="connsiteY192" fmla="*/ 283579 h 838042"/>
                  <a:gd name="connsiteX193" fmla="*/ 604862 w 1037297"/>
                  <a:gd name="connsiteY193" fmla="*/ 289294 h 838042"/>
                  <a:gd name="connsiteX194" fmla="*/ 591527 w 1037297"/>
                  <a:gd name="connsiteY194" fmla="*/ 293104 h 838042"/>
                  <a:gd name="connsiteX195" fmla="*/ 576287 w 1037297"/>
                  <a:gd name="connsiteY195" fmla="*/ 291199 h 838042"/>
                  <a:gd name="connsiteX196" fmla="*/ 564857 w 1037297"/>
                  <a:gd name="connsiteY196" fmla="*/ 287389 h 838042"/>
                  <a:gd name="connsiteX197" fmla="*/ 553427 w 1037297"/>
                  <a:gd name="connsiteY197" fmla="*/ 283579 h 838042"/>
                  <a:gd name="connsiteX198" fmla="*/ 541997 w 1037297"/>
                  <a:gd name="connsiteY198" fmla="*/ 279769 h 838042"/>
                  <a:gd name="connsiteX199" fmla="*/ 536282 w 1037297"/>
                  <a:gd name="connsiteY199" fmla="*/ 277864 h 838042"/>
                  <a:gd name="connsiteX200" fmla="*/ 530567 w 1037297"/>
                  <a:gd name="connsiteY200" fmla="*/ 274054 h 838042"/>
                  <a:gd name="connsiteX201" fmla="*/ 519137 w 1037297"/>
                  <a:gd name="connsiteY201" fmla="*/ 268339 h 838042"/>
                  <a:gd name="connsiteX202" fmla="*/ 511517 w 1037297"/>
                  <a:gd name="connsiteY202" fmla="*/ 256909 h 838042"/>
                  <a:gd name="connsiteX203" fmla="*/ 507707 w 1037297"/>
                  <a:gd name="connsiteY203" fmla="*/ 235954 h 838042"/>
                  <a:gd name="connsiteX204" fmla="*/ 509612 w 1037297"/>
                  <a:gd name="connsiteY204" fmla="*/ 171184 h 838042"/>
                  <a:gd name="connsiteX205" fmla="*/ 508314 w 1037297"/>
                  <a:gd name="connsiteY205" fmla="*/ 73485 h 838042"/>
                  <a:gd name="connsiteX206" fmla="*/ 454116 w 1037297"/>
                  <a:gd name="connsiteY206" fmla="*/ 11248 h 838042"/>
                  <a:gd name="connsiteX207" fmla="*/ 435401 w 1037297"/>
                  <a:gd name="connsiteY207" fmla="*/ 68523 h 838042"/>
                  <a:gd name="connsiteX208" fmla="*/ 427697 w 1037297"/>
                  <a:gd name="connsiteY208" fmla="*/ 137103 h 838042"/>
                  <a:gd name="connsiteX209" fmla="*/ 420077 w 1037297"/>
                  <a:gd name="connsiteY209" fmla="*/ 169279 h 838042"/>
                  <a:gd name="connsiteX210" fmla="*/ 416267 w 1037297"/>
                  <a:gd name="connsiteY210" fmla="*/ 186424 h 838042"/>
                  <a:gd name="connsiteX211" fmla="*/ 420077 w 1037297"/>
                  <a:gd name="connsiteY211" fmla="*/ 207379 h 838042"/>
                  <a:gd name="connsiteX212" fmla="*/ 423887 w 1037297"/>
                  <a:gd name="connsiteY212" fmla="*/ 213094 h 838042"/>
                  <a:gd name="connsiteX213" fmla="*/ 427697 w 1037297"/>
                  <a:gd name="connsiteY213" fmla="*/ 224524 h 838042"/>
                  <a:gd name="connsiteX214" fmla="*/ 425792 w 1037297"/>
                  <a:gd name="connsiteY214" fmla="*/ 251194 h 838042"/>
                  <a:gd name="connsiteX215" fmla="*/ 420077 w 1037297"/>
                  <a:gd name="connsiteY215" fmla="*/ 253099 h 838042"/>
                  <a:gd name="connsiteX216" fmla="*/ 414362 w 1037297"/>
                  <a:gd name="connsiteY216" fmla="*/ 256909 h 838042"/>
                  <a:gd name="connsiteX217" fmla="*/ 423887 w 1037297"/>
                  <a:gd name="connsiteY217"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09612 w 1037297"/>
                  <a:gd name="connsiteY107" fmla="*/ 582664 h 838042"/>
                  <a:gd name="connsiteX108" fmla="*/ 538187 w 1037297"/>
                  <a:gd name="connsiteY108" fmla="*/ 573139 h 838042"/>
                  <a:gd name="connsiteX109" fmla="*/ 543902 w 1037297"/>
                  <a:gd name="connsiteY109" fmla="*/ 571234 h 838042"/>
                  <a:gd name="connsiteX110" fmla="*/ 549617 w 1037297"/>
                  <a:gd name="connsiteY110" fmla="*/ 569329 h 838042"/>
                  <a:gd name="connsiteX111" fmla="*/ 557237 w 1037297"/>
                  <a:gd name="connsiteY111" fmla="*/ 567424 h 838042"/>
                  <a:gd name="connsiteX112" fmla="*/ 576287 w 1037297"/>
                  <a:gd name="connsiteY112" fmla="*/ 559804 h 838042"/>
                  <a:gd name="connsiteX113" fmla="*/ 587717 w 1037297"/>
                  <a:gd name="connsiteY113" fmla="*/ 555994 h 838042"/>
                  <a:gd name="connsiteX114" fmla="*/ 722972 w 1037297"/>
                  <a:gd name="connsiteY114" fmla="*/ 639814 h 838042"/>
                  <a:gd name="connsiteX115" fmla="*/ 780122 w 1037297"/>
                  <a:gd name="connsiteY115" fmla="*/ 656959 h 838042"/>
                  <a:gd name="connsiteX116" fmla="*/ 791552 w 1037297"/>
                  <a:gd name="connsiteY116" fmla="*/ 651244 h 838042"/>
                  <a:gd name="connsiteX117" fmla="*/ 797267 w 1037297"/>
                  <a:gd name="connsiteY117" fmla="*/ 649339 h 838042"/>
                  <a:gd name="connsiteX118" fmla="*/ 804887 w 1037297"/>
                  <a:gd name="connsiteY118" fmla="*/ 632194 h 838042"/>
                  <a:gd name="connsiteX119" fmla="*/ 802982 w 1037297"/>
                  <a:gd name="connsiteY119" fmla="*/ 607429 h 838042"/>
                  <a:gd name="connsiteX120" fmla="*/ 801077 w 1037297"/>
                  <a:gd name="connsiteY120" fmla="*/ 601714 h 838042"/>
                  <a:gd name="connsiteX121" fmla="*/ 799172 w 1037297"/>
                  <a:gd name="connsiteY121" fmla="*/ 594094 h 838042"/>
                  <a:gd name="connsiteX122" fmla="*/ 785837 w 1037297"/>
                  <a:gd name="connsiteY122" fmla="*/ 576949 h 838042"/>
                  <a:gd name="connsiteX123" fmla="*/ 776312 w 1037297"/>
                  <a:gd name="connsiteY123" fmla="*/ 571234 h 838042"/>
                  <a:gd name="connsiteX124" fmla="*/ 650582 w 1037297"/>
                  <a:gd name="connsiteY124" fmla="*/ 479794 h 838042"/>
                  <a:gd name="connsiteX125" fmla="*/ 646772 w 1037297"/>
                  <a:gd name="connsiteY125" fmla="*/ 462649 h 838042"/>
                  <a:gd name="connsiteX126" fmla="*/ 648677 w 1037297"/>
                  <a:gd name="connsiteY126" fmla="*/ 455029 h 838042"/>
                  <a:gd name="connsiteX127" fmla="*/ 652487 w 1037297"/>
                  <a:gd name="connsiteY127" fmla="*/ 437884 h 838042"/>
                  <a:gd name="connsiteX128" fmla="*/ 656297 w 1037297"/>
                  <a:gd name="connsiteY128" fmla="*/ 432169 h 838042"/>
                  <a:gd name="connsiteX129" fmla="*/ 658202 w 1037297"/>
                  <a:gd name="connsiteY129" fmla="*/ 426454 h 838042"/>
                  <a:gd name="connsiteX130" fmla="*/ 663917 w 1037297"/>
                  <a:gd name="connsiteY130" fmla="*/ 424549 h 838042"/>
                  <a:gd name="connsiteX131" fmla="*/ 673442 w 1037297"/>
                  <a:gd name="connsiteY131" fmla="*/ 413119 h 838042"/>
                  <a:gd name="connsiteX132" fmla="*/ 726782 w 1037297"/>
                  <a:gd name="connsiteY132" fmla="*/ 405499 h 838042"/>
                  <a:gd name="connsiteX133" fmla="*/ 844892 w 1037297"/>
                  <a:gd name="connsiteY133" fmla="*/ 407404 h 838042"/>
                  <a:gd name="connsiteX134" fmla="*/ 873467 w 1037297"/>
                  <a:gd name="connsiteY134" fmla="*/ 409309 h 838042"/>
                  <a:gd name="connsiteX135" fmla="*/ 902042 w 1037297"/>
                  <a:gd name="connsiteY135" fmla="*/ 415024 h 838042"/>
                  <a:gd name="connsiteX136" fmla="*/ 924902 w 1037297"/>
                  <a:gd name="connsiteY136" fmla="*/ 418834 h 838042"/>
                  <a:gd name="connsiteX137" fmla="*/ 953477 w 1037297"/>
                  <a:gd name="connsiteY137" fmla="*/ 424549 h 838042"/>
                  <a:gd name="connsiteX138" fmla="*/ 959192 w 1037297"/>
                  <a:gd name="connsiteY138" fmla="*/ 424549 h 838042"/>
                  <a:gd name="connsiteX139" fmla="*/ 1004912 w 1037297"/>
                  <a:gd name="connsiteY139" fmla="*/ 422644 h 838042"/>
                  <a:gd name="connsiteX140" fmla="*/ 1033487 w 1037297"/>
                  <a:gd name="connsiteY140" fmla="*/ 415024 h 838042"/>
                  <a:gd name="connsiteX141" fmla="*/ 1037297 w 1037297"/>
                  <a:gd name="connsiteY141" fmla="*/ 409309 h 838042"/>
                  <a:gd name="connsiteX142" fmla="*/ 1035392 w 1037297"/>
                  <a:gd name="connsiteY142" fmla="*/ 390259 h 838042"/>
                  <a:gd name="connsiteX143" fmla="*/ 1029677 w 1037297"/>
                  <a:gd name="connsiteY143" fmla="*/ 386449 h 838042"/>
                  <a:gd name="connsiteX144" fmla="*/ 1014437 w 1037297"/>
                  <a:gd name="connsiteY144" fmla="*/ 384544 h 838042"/>
                  <a:gd name="connsiteX145" fmla="*/ 1008722 w 1037297"/>
                  <a:gd name="connsiteY145" fmla="*/ 382639 h 838042"/>
                  <a:gd name="connsiteX146" fmla="*/ 1001102 w 1037297"/>
                  <a:gd name="connsiteY146" fmla="*/ 380734 h 838042"/>
                  <a:gd name="connsiteX147" fmla="*/ 989672 w 1037297"/>
                  <a:gd name="connsiteY147" fmla="*/ 373114 h 838042"/>
                  <a:gd name="connsiteX148" fmla="*/ 978242 w 1037297"/>
                  <a:gd name="connsiteY148" fmla="*/ 369304 h 838042"/>
                  <a:gd name="connsiteX149" fmla="*/ 972527 w 1037297"/>
                  <a:gd name="connsiteY149" fmla="*/ 367399 h 838042"/>
                  <a:gd name="connsiteX150" fmla="*/ 964907 w 1037297"/>
                  <a:gd name="connsiteY150" fmla="*/ 365494 h 838042"/>
                  <a:gd name="connsiteX151" fmla="*/ 959192 w 1037297"/>
                  <a:gd name="connsiteY151" fmla="*/ 363589 h 838042"/>
                  <a:gd name="connsiteX152" fmla="*/ 938237 w 1037297"/>
                  <a:gd name="connsiteY152" fmla="*/ 357874 h 838042"/>
                  <a:gd name="connsiteX153" fmla="*/ 932522 w 1037297"/>
                  <a:gd name="connsiteY153" fmla="*/ 355969 h 838042"/>
                  <a:gd name="connsiteX154" fmla="*/ 827747 w 1037297"/>
                  <a:gd name="connsiteY154" fmla="*/ 357874 h 838042"/>
                  <a:gd name="connsiteX155" fmla="*/ 822032 w 1037297"/>
                  <a:gd name="connsiteY155" fmla="*/ 359779 h 838042"/>
                  <a:gd name="connsiteX156" fmla="*/ 732497 w 1037297"/>
                  <a:gd name="connsiteY156" fmla="*/ 361684 h 838042"/>
                  <a:gd name="connsiteX157" fmla="*/ 719162 w 1037297"/>
                  <a:gd name="connsiteY157" fmla="*/ 365494 h 838042"/>
                  <a:gd name="connsiteX158" fmla="*/ 698207 w 1037297"/>
                  <a:gd name="connsiteY158" fmla="*/ 367399 h 838042"/>
                  <a:gd name="connsiteX159" fmla="*/ 671537 w 1037297"/>
                  <a:gd name="connsiteY159" fmla="*/ 369304 h 838042"/>
                  <a:gd name="connsiteX160" fmla="*/ 671537 w 1037297"/>
                  <a:gd name="connsiteY160" fmla="*/ 369304 h 838042"/>
                  <a:gd name="connsiteX161" fmla="*/ 648677 w 1037297"/>
                  <a:gd name="connsiteY161" fmla="*/ 373114 h 838042"/>
                  <a:gd name="connsiteX162" fmla="*/ 644867 w 1037297"/>
                  <a:gd name="connsiteY162" fmla="*/ 361684 h 838042"/>
                  <a:gd name="connsiteX163" fmla="*/ 642962 w 1037297"/>
                  <a:gd name="connsiteY163" fmla="*/ 355969 h 838042"/>
                  <a:gd name="connsiteX164" fmla="*/ 644867 w 1037297"/>
                  <a:gd name="connsiteY164" fmla="*/ 338824 h 838042"/>
                  <a:gd name="connsiteX165" fmla="*/ 646772 w 1037297"/>
                  <a:gd name="connsiteY165" fmla="*/ 333109 h 838042"/>
                  <a:gd name="connsiteX166" fmla="*/ 663917 w 1037297"/>
                  <a:gd name="connsiteY166" fmla="*/ 323584 h 838042"/>
                  <a:gd name="connsiteX167" fmla="*/ 675347 w 1037297"/>
                  <a:gd name="connsiteY167" fmla="*/ 315964 h 838042"/>
                  <a:gd name="connsiteX168" fmla="*/ 677252 w 1037297"/>
                  <a:gd name="connsiteY168" fmla="*/ 310249 h 838042"/>
                  <a:gd name="connsiteX169" fmla="*/ 682967 w 1037297"/>
                  <a:gd name="connsiteY169" fmla="*/ 308344 h 838042"/>
                  <a:gd name="connsiteX170" fmla="*/ 688682 w 1037297"/>
                  <a:gd name="connsiteY170" fmla="*/ 304534 h 838042"/>
                  <a:gd name="connsiteX171" fmla="*/ 698207 w 1037297"/>
                  <a:gd name="connsiteY171" fmla="*/ 295009 h 838042"/>
                  <a:gd name="connsiteX172" fmla="*/ 707732 w 1037297"/>
                  <a:gd name="connsiteY172" fmla="*/ 283579 h 838042"/>
                  <a:gd name="connsiteX173" fmla="*/ 719162 w 1037297"/>
                  <a:gd name="connsiteY173" fmla="*/ 275959 h 838042"/>
                  <a:gd name="connsiteX174" fmla="*/ 734402 w 1037297"/>
                  <a:gd name="connsiteY174" fmla="*/ 262624 h 838042"/>
                  <a:gd name="connsiteX175" fmla="*/ 743927 w 1037297"/>
                  <a:gd name="connsiteY175" fmla="*/ 251194 h 838042"/>
                  <a:gd name="connsiteX176" fmla="*/ 755357 w 1037297"/>
                  <a:gd name="connsiteY176" fmla="*/ 241669 h 838042"/>
                  <a:gd name="connsiteX177" fmla="*/ 761072 w 1037297"/>
                  <a:gd name="connsiteY177" fmla="*/ 230239 h 838042"/>
                  <a:gd name="connsiteX178" fmla="*/ 762977 w 1037297"/>
                  <a:gd name="connsiteY178" fmla="*/ 224524 h 838042"/>
                  <a:gd name="connsiteX179" fmla="*/ 768692 w 1037297"/>
                  <a:gd name="connsiteY179" fmla="*/ 213094 h 838042"/>
                  <a:gd name="connsiteX180" fmla="*/ 766787 w 1037297"/>
                  <a:gd name="connsiteY180" fmla="*/ 197854 h 838042"/>
                  <a:gd name="connsiteX181" fmla="*/ 761072 w 1037297"/>
                  <a:gd name="connsiteY181" fmla="*/ 195949 h 838042"/>
                  <a:gd name="connsiteX182" fmla="*/ 740117 w 1037297"/>
                  <a:gd name="connsiteY182" fmla="*/ 197854 h 838042"/>
                  <a:gd name="connsiteX183" fmla="*/ 734402 w 1037297"/>
                  <a:gd name="connsiteY183" fmla="*/ 201664 h 838042"/>
                  <a:gd name="connsiteX184" fmla="*/ 722972 w 1037297"/>
                  <a:gd name="connsiteY184" fmla="*/ 205474 h 838042"/>
                  <a:gd name="connsiteX185" fmla="*/ 719162 w 1037297"/>
                  <a:gd name="connsiteY185" fmla="*/ 211189 h 838042"/>
                  <a:gd name="connsiteX186" fmla="*/ 713447 w 1037297"/>
                  <a:gd name="connsiteY186" fmla="*/ 213094 h 838042"/>
                  <a:gd name="connsiteX187" fmla="*/ 707732 w 1037297"/>
                  <a:gd name="connsiteY187" fmla="*/ 216904 h 838042"/>
                  <a:gd name="connsiteX188" fmla="*/ 702017 w 1037297"/>
                  <a:gd name="connsiteY188" fmla="*/ 222619 h 838042"/>
                  <a:gd name="connsiteX189" fmla="*/ 694397 w 1037297"/>
                  <a:gd name="connsiteY189" fmla="*/ 226429 h 838042"/>
                  <a:gd name="connsiteX190" fmla="*/ 652487 w 1037297"/>
                  <a:gd name="connsiteY190" fmla="*/ 255004 h 838042"/>
                  <a:gd name="connsiteX191" fmla="*/ 639152 w 1037297"/>
                  <a:gd name="connsiteY191" fmla="*/ 266434 h 838042"/>
                  <a:gd name="connsiteX192" fmla="*/ 629627 w 1037297"/>
                  <a:gd name="connsiteY192" fmla="*/ 283579 h 838042"/>
                  <a:gd name="connsiteX193" fmla="*/ 604862 w 1037297"/>
                  <a:gd name="connsiteY193" fmla="*/ 289294 h 838042"/>
                  <a:gd name="connsiteX194" fmla="*/ 591527 w 1037297"/>
                  <a:gd name="connsiteY194" fmla="*/ 293104 h 838042"/>
                  <a:gd name="connsiteX195" fmla="*/ 576287 w 1037297"/>
                  <a:gd name="connsiteY195" fmla="*/ 291199 h 838042"/>
                  <a:gd name="connsiteX196" fmla="*/ 564857 w 1037297"/>
                  <a:gd name="connsiteY196" fmla="*/ 287389 h 838042"/>
                  <a:gd name="connsiteX197" fmla="*/ 553427 w 1037297"/>
                  <a:gd name="connsiteY197" fmla="*/ 283579 h 838042"/>
                  <a:gd name="connsiteX198" fmla="*/ 541997 w 1037297"/>
                  <a:gd name="connsiteY198" fmla="*/ 279769 h 838042"/>
                  <a:gd name="connsiteX199" fmla="*/ 536282 w 1037297"/>
                  <a:gd name="connsiteY199" fmla="*/ 277864 h 838042"/>
                  <a:gd name="connsiteX200" fmla="*/ 530567 w 1037297"/>
                  <a:gd name="connsiteY200" fmla="*/ 274054 h 838042"/>
                  <a:gd name="connsiteX201" fmla="*/ 519137 w 1037297"/>
                  <a:gd name="connsiteY201" fmla="*/ 268339 h 838042"/>
                  <a:gd name="connsiteX202" fmla="*/ 511517 w 1037297"/>
                  <a:gd name="connsiteY202" fmla="*/ 256909 h 838042"/>
                  <a:gd name="connsiteX203" fmla="*/ 507707 w 1037297"/>
                  <a:gd name="connsiteY203" fmla="*/ 235954 h 838042"/>
                  <a:gd name="connsiteX204" fmla="*/ 509612 w 1037297"/>
                  <a:gd name="connsiteY204" fmla="*/ 171184 h 838042"/>
                  <a:gd name="connsiteX205" fmla="*/ 508314 w 1037297"/>
                  <a:gd name="connsiteY205" fmla="*/ 73485 h 838042"/>
                  <a:gd name="connsiteX206" fmla="*/ 454116 w 1037297"/>
                  <a:gd name="connsiteY206" fmla="*/ 11248 h 838042"/>
                  <a:gd name="connsiteX207" fmla="*/ 435401 w 1037297"/>
                  <a:gd name="connsiteY207" fmla="*/ 68523 h 838042"/>
                  <a:gd name="connsiteX208" fmla="*/ 427697 w 1037297"/>
                  <a:gd name="connsiteY208" fmla="*/ 137103 h 838042"/>
                  <a:gd name="connsiteX209" fmla="*/ 420077 w 1037297"/>
                  <a:gd name="connsiteY209" fmla="*/ 169279 h 838042"/>
                  <a:gd name="connsiteX210" fmla="*/ 416267 w 1037297"/>
                  <a:gd name="connsiteY210" fmla="*/ 186424 h 838042"/>
                  <a:gd name="connsiteX211" fmla="*/ 420077 w 1037297"/>
                  <a:gd name="connsiteY211" fmla="*/ 207379 h 838042"/>
                  <a:gd name="connsiteX212" fmla="*/ 423887 w 1037297"/>
                  <a:gd name="connsiteY212" fmla="*/ 213094 h 838042"/>
                  <a:gd name="connsiteX213" fmla="*/ 427697 w 1037297"/>
                  <a:gd name="connsiteY213" fmla="*/ 224524 h 838042"/>
                  <a:gd name="connsiteX214" fmla="*/ 425792 w 1037297"/>
                  <a:gd name="connsiteY214" fmla="*/ 251194 h 838042"/>
                  <a:gd name="connsiteX215" fmla="*/ 420077 w 1037297"/>
                  <a:gd name="connsiteY215" fmla="*/ 253099 h 838042"/>
                  <a:gd name="connsiteX216" fmla="*/ 414362 w 1037297"/>
                  <a:gd name="connsiteY216" fmla="*/ 256909 h 838042"/>
                  <a:gd name="connsiteX217" fmla="*/ 423887 w 1037297"/>
                  <a:gd name="connsiteY217"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09612 w 1037297"/>
                  <a:gd name="connsiteY107" fmla="*/ 582664 h 838042"/>
                  <a:gd name="connsiteX108" fmla="*/ 538187 w 1037297"/>
                  <a:gd name="connsiteY108" fmla="*/ 573139 h 838042"/>
                  <a:gd name="connsiteX109" fmla="*/ 543902 w 1037297"/>
                  <a:gd name="connsiteY109" fmla="*/ 571234 h 838042"/>
                  <a:gd name="connsiteX110" fmla="*/ 549617 w 1037297"/>
                  <a:gd name="connsiteY110" fmla="*/ 569329 h 838042"/>
                  <a:gd name="connsiteX111" fmla="*/ 557237 w 1037297"/>
                  <a:gd name="connsiteY111" fmla="*/ 567424 h 838042"/>
                  <a:gd name="connsiteX112" fmla="*/ 576287 w 1037297"/>
                  <a:gd name="connsiteY112" fmla="*/ 559804 h 838042"/>
                  <a:gd name="connsiteX113" fmla="*/ 587717 w 1037297"/>
                  <a:gd name="connsiteY113" fmla="*/ 555994 h 838042"/>
                  <a:gd name="connsiteX114" fmla="*/ 722972 w 1037297"/>
                  <a:gd name="connsiteY114" fmla="*/ 639814 h 838042"/>
                  <a:gd name="connsiteX115" fmla="*/ 780122 w 1037297"/>
                  <a:gd name="connsiteY115" fmla="*/ 656959 h 838042"/>
                  <a:gd name="connsiteX116" fmla="*/ 791552 w 1037297"/>
                  <a:gd name="connsiteY116" fmla="*/ 651244 h 838042"/>
                  <a:gd name="connsiteX117" fmla="*/ 797267 w 1037297"/>
                  <a:gd name="connsiteY117" fmla="*/ 649339 h 838042"/>
                  <a:gd name="connsiteX118" fmla="*/ 804887 w 1037297"/>
                  <a:gd name="connsiteY118" fmla="*/ 632194 h 838042"/>
                  <a:gd name="connsiteX119" fmla="*/ 802982 w 1037297"/>
                  <a:gd name="connsiteY119" fmla="*/ 607429 h 838042"/>
                  <a:gd name="connsiteX120" fmla="*/ 801077 w 1037297"/>
                  <a:gd name="connsiteY120" fmla="*/ 601714 h 838042"/>
                  <a:gd name="connsiteX121" fmla="*/ 799172 w 1037297"/>
                  <a:gd name="connsiteY121" fmla="*/ 594094 h 838042"/>
                  <a:gd name="connsiteX122" fmla="*/ 785837 w 1037297"/>
                  <a:gd name="connsiteY122" fmla="*/ 576949 h 838042"/>
                  <a:gd name="connsiteX123" fmla="*/ 776312 w 1037297"/>
                  <a:gd name="connsiteY123" fmla="*/ 571234 h 838042"/>
                  <a:gd name="connsiteX124" fmla="*/ 650582 w 1037297"/>
                  <a:gd name="connsiteY124" fmla="*/ 479794 h 838042"/>
                  <a:gd name="connsiteX125" fmla="*/ 646772 w 1037297"/>
                  <a:gd name="connsiteY125" fmla="*/ 462649 h 838042"/>
                  <a:gd name="connsiteX126" fmla="*/ 648677 w 1037297"/>
                  <a:gd name="connsiteY126" fmla="*/ 455029 h 838042"/>
                  <a:gd name="connsiteX127" fmla="*/ 652487 w 1037297"/>
                  <a:gd name="connsiteY127" fmla="*/ 437884 h 838042"/>
                  <a:gd name="connsiteX128" fmla="*/ 656297 w 1037297"/>
                  <a:gd name="connsiteY128" fmla="*/ 432169 h 838042"/>
                  <a:gd name="connsiteX129" fmla="*/ 658202 w 1037297"/>
                  <a:gd name="connsiteY129" fmla="*/ 426454 h 838042"/>
                  <a:gd name="connsiteX130" fmla="*/ 663917 w 1037297"/>
                  <a:gd name="connsiteY130" fmla="*/ 424549 h 838042"/>
                  <a:gd name="connsiteX131" fmla="*/ 673442 w 1037297"/>
                  <a:gd name="connsiteY131" fmla="*/ 413119 h 838042"/>
                  <a:gd name="connsiteX132" fmla="*/ 726782 w 1037297"/>
                  <a:gd name="connsiteY132" fmla="*/ 405499 h 838042"/>
                  <a:gd name="connsiteX133" fmla="*/ 844892 w 1037297"/>
                  <a:gd name="connsiteY133" fmla="*/ 407404 h 838042"/>
                  <a:gd name="connsiteX134" fmla="*/ 873467 w 1037297"/>
                  <a:gd name="connsiteY134" fmla="*/ 409309 h 838042"/>
                  <a:gd name="connsiteX135" fmla="*/ 902042 w 1037297"/>
                  <a:gd name="connsiteY135" fmla="*/ 415024 h 838042"/>
                  <a:gd name="connsiteX136" fmla="*/ 924902 w 1037297"/>
                  <a:gd name="connsiteY136" fmla="*/ 418834 h 838042"/>
                  <a:gd name="connsiteX137" fmla="*/ 953477 w 1037297"/>
                  <a:gd name="connsiteY137" fmla="*/ 424549 h 838042"/>
                  <a:gd name="connsiteX138" fmla="*/ 959192 w 1037297"/>
                  <a:gd name="connsiteY138" fmla="*/ 424549 h 838042"/>
                  <a:gd name="connsiteX139" fmla="*/ 1004912 w 1037297"/>
                  <a:gd name="connsiteY139" fmla="*/ 422644 h 838042"/>
                  <a:gd name="connsiteX140" fmla="*/ 1033487 w 1037297"/>
                  <a:gd name="connsiteY140" fmla="*/ 415024 h 838042"/>
                  <a:gd name="connsiteX141" fmla="*/ 1037297 w 1037297"/>
                  <a:gd name="connsiteY141" fmla="*/ 409309 h 838042"/>
                  <a:gd name="connsiteX142" fmla="*/ 1035392 w 1037297"/>
                  <a:gd name="connsiteY142" fmla="*/ 390259 h 838042"/>
                  <a:gd name="connsiteX143" fmla="*/ 1029677 w 1037297"/>
                  <a:gd name="connsiteY143" fmla="*/ 386449 h 838042"/>
                  <a:gd name="connsiteX144" fmla="*/ 1014437 w 1037297"/>
                  <a:gd name="connsiteY144" fmla="*/ 384544 h 838042"/>
                  <a:gd name="connsiteX145" fmla="*/ 1008722 w 1037297"/>
                  <a:gd name="connsiteY145" fmla="*/ 382639 h 838042"/>
                  <a:gd name="connsiteX146" fmla="*/ 1001102 w 1037297"/>
                  <a:gd name="connsiteY146" fmla="*/ 380734 h 838042"/>
                  <a:gd name="connsiteX147" fmla="*/ 989672 w 1037297"/>
                  <a:gd name="connsiteY147" fmla="*/ 373114 h 838042"/>
                  <a:gd name="connsiteX148" fmla="*/ 978242 w 1037297"/>
                  <a:gd name="connsiteY148" fmla="*/ 369304 h 838042"/>
                  <a:gd name="connsiteX149" fmla="*/ 972527 w 1037297"/>
                  <a:gd name="connsiteY149" fmla="*/ 367399 h 838042"/>
                  <a:gd name="connsiteX150" fmla="*/ 964907 w 1037297"/>
                  <a:gd name="connsiteY150" fmla="*/ 365494 h 838042"/>
                  <a:gd name="connsiteX151" fmla="*/ 959192 w 1037297"/>
                  <a:gd name="connsiteY151" fmla="*/ 363589 h 838042"/>
                  <a:gd name="connsiteX152" fmla="*/ 938237 w 1037297"/>
                  <a:gd name="connsiteY152" fmla="*/ 357874 h 838042"/>
                  <a:gd name="connsiteX153" fmla="*/ 932522 w 1037297"/>
                  <a:gd name="connsiteY153" fmla="*/ 355969 h 838042"/>
                  <a:gd name="connsiteX154" fmla="*/ 827747 w 1037297"/>
                  <a:gd name="connsiteY154" fmla="*/ 357874 h 838042"/>
                  <a:gd name="connsiteX155" fmla="*/ 822032 w 1037297"/>
                  <a:gd name="connsiteY155" fmla="*/ 359779 h 838042"/>
                  <a:gd name="connsiteX156" fmla="*/ 732497 w 1037297"/>
                  <a:gd name="connsiteY156" fmla="*/ 361684 h 838042"/>
                  <a:gd name="connsiteX157" fmla="*/ 719162 w 1037297"/>
                  <a:gd name="connsiteY157" fmla="*/ 365494 h 838042"/>
                  <a:gd name="connsiteX158" fmla="*/ 698207 w 1037297"/>
                  <a:gd name="connsiteY158" fmla="*/ 367399 h 838042"/>
                  <a:gd name="connsiteX159" fmla="*/ 671537 w 1037297"/>
                  <a:gd name="connsiteY159" fmla="*/ 369304 h 838042"/>
                  <a:gd name="connsiteX160" fmla="*/ 671537 w 1037297"/>
                  <a:gd name="connsiteY160" fmla="*/ 369304 h 838042"/>
                  <a:gd name="connsiteX161" fmla="*/ 648677 w 1037297"/>
                  <a:gd name="connsiteY161" fmla="*/ 373114 h 838042"/>
                  <a:gd name="connsiteX162" fmla="*/ 644867 w 1037297"/>
                  <a:gd name="connsiteY162" fmla="*/ 361684 h 838042"/>
                  <a:gd name="connsiteX163" fmla="*/ 642962 w 1037297"/>
                  <a:gd name="connsiteY163" fmla="*/ 355969 h 838042"/>
                  <a:gd name="connsiteX164" fmla="*/ 644867 w 1037297"/>
                  <a:gd name="connsiteY164" fmla="*/ 338824 h 838042"/>
                  <a:gd name="connsiteX165" fmla="*/ 646772 w 1037297"/>
                  <a:gd name="connsiteY165" fmla="*/ 333109 h 838042"/>
                  <a:gd name="connsiteX166" fmla="*/ 663917 w 1037297"/>
                  <a:gd name="connsiteY166" fmla="*/ 323584 h 838042"/>
                  <a:gd name="connsiteX167" fmla="*/ 675347 w 1037297"/>
                  <a:gd name="connsiteY167" fmla="*/ 315964 h 838042"/>
                  <a:gd name="connsiteX168" fmla="*/ 677252 w 1037297"/>
                  <a:gd name="connsiteY168" fmla="*/ 310249 h 838042"/>
                  <a:gd name="connsiteX169" fmla="*/ 682967 w 1037297"/>
                  <a:gd name="connsiteY169" fmla="*/ 308344 h 838042"/>
                  <a:gd name="connsiteX170" fmla="*/ 688682 w 1037297"/>
                  <a:gd name="connsiteY170" fmla="*/ 304534 h 838042"/>
                  <a:gd name="connsiteX171" fmla="*/ 698207 w 1037297"/>
                  <a:gd name="connsiteY171" fmla="*/ 295009 h 838042"/>
                  <a:gd name="connsiteX172" fmla="*/ 707732 w 1037297"/>
                  <a:gd name="connsiteY172" fmla="*/ 283579 h 838042"/>
                  <a:gd name="connsiteX173" fmla="*/ 719162 w 1037297"/>
                  <a:gd name="connsiteY173" fmla="*/ 275959 h 838042"/>
                  <a:gd name="connsiteX174" fmla="*/ 734402 w 1037297"/>
                  <a:gd name="connsiteY174" fmla="*/ 262624 h 838042"/>
                  <a:gd name="connsiteX175" fmla="*/ 743927 w 1037297"/>
                  <a:gd name="connsiteY175" fmla="*/ 251194 h 838042"/>
                  <a:gd name="connsiteX176" fmla="*/ 755357 w 1037297"/>
                  <a:gd name="connsiteY176" fmla="*/ 241669 h 838042"/>
                  <a:gd name="connsiteX177" fmla="*/ 761072 w 1037297"/>
                  <a:gd name="connsiteY177" fmla="*/ 230239 h 838042"/>
                  <a:gd name="connsiteX178" fmla="*/ 762977 w 1037297"/>
                  <a:gd name="connsiteY178" fmla="*/ 224524 h 838042"/>
                  <a:gd name="connsiteX179" fmla="*/ 768692 w 1037297"/>
                  <a:gd name="connsiteY179" fmla="*/ 213094 h 838042"/>
                  <a:gd name="connsiteX180" fmla="*/ 766787 w 1037297"/>
                  <a:gd name="connsiteY180" fmla="*/ 197854 h 838042"/>
                  <a:gd name="connsiteX181" fmla="*/ 761072 w 1037297"/>
                  <a:gd name="connsiteY181" fmla="*/ 195949 h 838042"/>
                  <a:gd name="connsiteX182" fmla="*/ 740117 w 1037297"/>
                  <a:gd name="connsiteY182" fmla="*/ 197854 h 838042"/>
                  <a:gd name="connsiteX183" fmla="*/ 734402 w 1037297"/>
                  <a:gd name="connsiteY183" fmla="*/ 201664 h 838042"/>
                  <a:gd name="connsiteX184" fmla="*/ 722972 w 1037297"/>
                  <a:gd name="connsiteY184" fmla="*/ 205474 h 838042"/>
                  <a:gd name="connsiteX185" fmla="*/ 719162 w 1037297"/>
                  <a:gd name="connsiteY185" fmla="*/ 211189 h 838042"/>
                  <a:gd name="connsiteX186" fmla="*/ 713447 w 1037297"/>
                  <a:gd name="connsiteY186" fmla="*/ 213094 h 838042"/>
                  <a:gd name="connsiteX187" fmla="*/ 707732 w 1037297"/>
                  <a:gd name="connsiteY187" fmla="*/ 216904 h 838042"/>
                  <a:gd name="connsiteX188" fmla="*/ 702017 w 1037297"/>
                  <a:gd name="connsiteY188" fmla="*/ 222619 h 838042"/>
                  <a:gd name="connsiteX189" fmla="*/ 694397 w 1037297"/>
                  <a:gd name="connsiteY189" fmla="*/ 226429 h 838042"/>
                  <a:gd name="connsiteX190" fmla="*/ 652487 w 1037297"/>
                  <a:gd name="connsiteY190" fmla="*/ 255004 h 838042"/>
                  <a:gd name="connsiteX191" fmla="*/ 639152 w 1037297"/>
                  <a:gd name="connsiteY191" fmla="*/ 266434 h 838042"/>
                  <a:gd name="connsiteX192" fmla="*/ 629627 w 1037297"/>
                  <a:gd name="connsiteY192" fmla="*/ 283579 h 838042"/>
                  <a:gd name="connsiteX193" fmla="*/ 604862 w 1037297"/>
                  <a:gd name="connsiteY193" fmla="*/ 289294 h 838042"/>
                  <a:gd name="connsiteX194" fmla="*/ 591527 w 1037297"/>
                  <a:gd name="connsiteY194" fmla="*/ 293104 h 838042"/>
                  <a:gd name="connsiteX195" fmla="*/ 576287 w 1037297"/>
                  <a:gd name="connsiteY195" fmla="*/ 291199 h 838042"/>
                  <a:gd name="connsiteX196" fmla="*/ 564857 w 1037297"/>
                  <a:gd name="connsiteY196" fmla="*/ 287389 h 838042"/>
                  <a:gd name="connsiteX197" fmla="*/ 553427 w 1037297"/>
                  <a:gd name="connsiteY197" fmla="*/ 283579 h 838042"/>
                  <a:gd name="connsiteX198" fmla="*/ 541997 w 1037297"/>
                  <a:gd name="connsiteY198" fmla="*/ 279769 h 838042"/>
                  <a:gd name="connsiteX199" fmla="*/ 536282 w 1037297"/>
                  <a:gd name="connsiteY199" fmla="*/ 277864 h 838042"/>
                  <a:gd name="connsiteX200" fmla="*/ 530567 w 1037297"/>
                  <a:gd name="connsiteY200" fmla="*/ 274054 h 838042"/>
                  <a:gd name="connsiteX201" fmla="*/ 519137 w 1037297"/>
                  <a:gd name="connsiteY201" fmla="*/ 268339 h 838042"/>
                  <a:gd name="connsiteX202" fmla="*/ 511517 w 1037297"/>
                  <a:gd name="connsiteY202" fmla="*/ 256909 h 838042"/>
                  <a:gd name="connsiteX203" fmla="*/ 507707 w 1037297"/>
                  <a:gd name="connsiteY203" fmla="*/ 235954 h 838042"/>
                  <a:gd name="connsiteX204" fmla="*/ 509612 w 1037297"/>
                  <a:gd name="connsiteY204" fmla="*/ 171184 h 838042"/>
                  <a:gd name="connsiteX205" fmla="*/ 508314 w 1037297"/>
                  <a:gd name="connsiteY205" fmla="*/ 73485 h 838042"/>
                  <a:gd name="connsiteX206" fmla="*/ 454116 w 1037297"/>
                  <a:gd name="connsiteY206" fmla="*/ 11248 h 838042"/>
                  <a:gd name="connsiteX207" fmla="*/ 435401 w 1037297"/>
                  <a:gd name="connsiteY207" fmla="*/ 68523 h 838042"/>
                  <a:gd name="connsiteX208" fmla="*/ 427697 w 1037297"/>
                  <a:gd name="connsiteY208" fmla="*/ 137103 h 838042"/>
                  <a:gd name="connsiteX209" fmla="*/ 420077 w 1037297"/>
                  <a:gd name="connsiteY209" fmla="*/ 169279 h 838042"/>
                  <a:gd name="connsiteX210" fmla="*/ 416267 w 1037297"/>
                  <a:gd name="connsiteY210" fmla="*/ 186424 h 838042"/>
                  <a:gd name="connsiteX211" fmla="*/ 420077 w 1037297"/>
                  <a:gd name="connsiteY211" fmla="*/ 207379 h 838042"/>
                  <a:gd name="connsiteX212" fmla="*/ 423887 w 1037297"/>
                  <a:gd name="connsiteY212" fmla="*/ 213094 h 838042"/>
                  <a:gd name="connsiteX213" fmla="*/ 427697 w 1037297"/>
                  <a:gd name="connsiteY213" fmla="*/ 224524 h 838042"/>
                  <a:gd name="connsiteX214" fmla="*/ 425792 w 1037297"/>
                  <a:gd name="connsiteY214" fmla="*/ 251194 h 838042"/>
                  <a:gd name="connsiteX215" fmla="*/ 420077 w 1037297"/>
                  <a:gd name="connsiteY215" fmla="*/ 253099 h 838042"/>
                  <a:gd name="connsiteX216" fmla="*/ 414362 w 1037297"/>
                  <a:gd name="connsiteY216" fmla="*/ 256909 h 838042"/>
                  <a:gd name="connsiteX217" fmla="*/ 423887 w 1037297"/>
                  <a:gd name="connsiteY217"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01506 w 1037297"/>
                  <a:gd name="connsiteY107" fmla="*/ 563011 h 838042"/>
                  <a:gd name="connsiteX108" fmla="*/ 538187 w 1037297"/>
                  <a:gd name="connsiteY108" fmla="*/ 573139 h 838042"/>
                  <a:gd name="connsiteX109" fmla="*/ 543902 w 1037297"/>
                  <a:gd name="connsiteY109" fmla="*/ 571234 h 838042"/>
                  <a:gd name="connsiteX110" fmla="*/ 549617 w 1037297"/>
                  <a:gd name="connsiteY110" fmla="*/ 569329 h 838042"/>
                  <a:gd name="connsiteX111" fmla="*/ 557237 w 1037297"/>
                  <a:gd name="connsiteY111" fmla="*/ 567424 h 838042"/>
                  <a:gd name="connsiteX112" fmla="*/ 576287 w 1037297"/>
                  <a:gd name="connsiteY112" fmla="*/ 559804 h 838042"/>
                  <a:gd name="connsiteX113" fmla="*/ 587717 w 1037297"/>
                  <a:gd name="connsiteY113" fmla="*/ 555994 h 838042"/>
                  <a:gd name="connsiteX114" fmla="*/ 722972 w 1037297"/>
                  <a:gd name="connsiteY114" fmla="*/ 639814 h 838042"/>
                  <a:gd name="connsiteX115" fmla="*/ 780122 w 1037297"/>
                  <a:gd name="connsiteY115" fmla="*/ 656959 h 838042"/>
                  <a:gd name="connsiteX116" fmla="*/ 791552 w 1037297"/>
                  <a:gd name="connsiteY116" fmla="*/ 651244 h 838042"/>
                  <a:gd name="connsiteX117" fmla="*/ 797267 w 1037297"/>
                  <a:gd name="connsiteY117" fmla="*/ 649339 h 838042"/>
                  <a:gd name="connsiteX118" fmla="*/ 804887 w 1037297"/>
                  <a:gd name="connsiteY118" fmla="*/ 632194 h 838042"/>
                  <a:gd name="connsiteX119" fmla="*/ 802982 w 1037297"/>
                  <a:gd name="connsiteY119" fmla="*/ 607429 h 838042"/>
                  <a:gd name="connsiteX120" fmla="*/ 801077 w 1037297"/>
                  <a:gd name="connsiteY120" fmla="*/ 601714 h 838042"/>
                  <a:gd name="connsiteX121" fmla="*/ 799172 w 1037297"/>
                  <a:gd name="connsiteY121" fmla="*/ 594094 h 838042"/>
                  <a:gd name="connsiteX122" fmla="*/ 785837 w 1037297"/>
                  <a:gd name="connsiteY122" fmla="*/ 576949 h 838042"/>
                  <a:gd name="connsiteX123" fmla="*/ 776312 w 1037297"/>
                  <a:gd name="connsiteY123" fmla="*/ 571234 h 838042"/>
                  <a:gd name="connsiteX124" fmla="*/ 650582 w 1037297"/>
                  <a:gd name="connsiteY124" fmla="*/ 479794 h 838042"/>
                  <a:gd name="connsiteX125" fmla="*/ 646772 w 1037297"/>
                  <a:gd name="connsiteY125" fmla="*/ 462649 h 838042"/>
                  <a:gd name="connsiteX126" fmla="*/ 648677 w 1037297"/>
                  <a:gd name="connsiteY126" fmla="*/ 455029 h 838042"/>
                  <a:gd name="connsiteX127" fmla="*/ 652487 w 1037297"/>
                  <a:gd name="connsiteY127" fmla="*/ 437884 h 838042"/>
                  <a:gd name="connsiteX128" fmla="*/ 656297 w 1037297"/>
                  <a:gd name="connsiteY128" fmla="*/ 432169 h 838042"/>
                  <a:gd name="connsiteX129" fmla="*/ 658202 w 1037297"/>
                  <a:gd name="connsiteY129" fmla="*/ 426454 h 838042"/>
                  <a:gd name="connsiteX130" fmla="*/ 663917 w 1037297"/>
                  <a:gd name="connsiteY130" fmla="*/ 424549 h 838042"/>
                  <a:gd name="connsiteX131" fmla="*/ 673442 w 1037297"/>
                  <a:gd name="connsiteY131" fmla="*/ 413119 h 838042"/>
                  <a:gd name="connsiteX132" fmla="*/ 726782 w 1037297"/>
                  <a:gd name="connsiteY132" fmla="*/ 405499 h 838042"/>
                  <a:gd name="connsiteX133" fmla="*/ 844892 w 1037297"/>
                  <a:gd name="connsiteY133" fmla="*/ 407404 h 838042"/>
                  <a:gd name="connsiteX134" fmla="*/ 873467 w 1037297"/>
                  <a:gd name="connsiteY134" fmla="*/ 409309 h 838042"/>
                  <a:gd name="connsiteX135" fmla="*/ 902042 w 1037297"/>
                  <a:gd name="connsiteY135" fmla="*/ 415024 h 838042"/>
                  <a:gd name="connsiteX136" fmla="*/ 924902 w 1037297"/>
                  <a:gd name="connsiteY136" fmla="*/ 418834 h 838042"/>
                  <a:gd name="connsiteX137" fmla="*/ 953477 w 1037297"/>
                  <a:gd name="connsiteY137" fmla="*/ 424549 h 838042"/>
                  <a:gd name="connsiteX138" fmla="*/ 959192 w 1037297"/>
                  <a:gd name="connsiteY138" fmla="*/ 424549 h 838042"/>
                  <a:gd name="connsiteX139" fmla="*/ 1004912 w 1037297"/>
                  <a:gd name="connsiteY139" fmla="*/ 422644 h 838042"/>
                  <a:gd name="connsiteX140" fmla="*/ 1033487 w 1037297"/>
                  <a:gd name="connsiteY140" fmla="*/ 415024 h 838042"/>
                  <a:gd name="connsiteX141" fmla="*/ 1037297 w 1037297"/>
                  <a:gd name="connsiteY141" fmla="*/ 409309 h 838042"/>
                  <a:gd name="connsiteX142" fmla="*/ 1035392 w 1037297"/>
                  <a:gd name="connsiteY142" fmla="*/ 390259 h 838042"/>
                  <a:gd name="connsiteX143" fmla="*/ 1029677 w 1037297"/>
                  <a:gd name="connsiteY143" fmla="*/ 386449 h 838042"/>
                  <a:gd name="connsiteX144" fmla="*/ 1014437 w 1037297"/>
                  <a:gd name="connsiteY144" fmla="*/ 384544 h 838042"/>
                  <a:gd name="connsiteX145" fmla="*/ 1008722 w 1037297"/>
                  <a:gd name="connsiteY145" fmla="*/ 382639 h 838042"/>
                  <a:gd name="connsiteX146" fmla="*/ 1001102 w 1037297"/>
                  <a:gd name="connsiteY146" fmla="*/ 380734 h 838042"/>
                  <a:gd name="connsiteX147" fmla="*/ 989672 w 1037297"/>
                  <a:gd name="connsiteY147" fmla="*/ 373114 h 838042"/>
                  <a:gd name="connsiteX148" fmla="*/ 978242 w 1037297"/>
                  <a:gd name="connsiteY148" fmla="*/ 369304 h 838042"/>
                  <a:gd name="connsiteX149" fmla="*/ 972527 w 1037297"/>
                  <a:gd name="connsiteY149" fmla="*/ 367399 h 838042"/>
                  <a:gd name="connsiteX150" fmla="*/ 964907 w 1037297"/>
                  <a:gd name="connsiteY150" fmla="*/ 365494 h 838042"/>
                  <a:gd name="connsiteX151" fmla="*/ 959192 w 1037297"/>
                  <a:gd name="connsiteY151" fmla="*/ 363589 h 838042"/>
                  <a:gd name="connsiteX152" fmla="*/ 938237 w 1037297"/>
                  <a:gd name="connsiteY152" fmla="*/ 357874 h 838042"/>
                  <a:gd name="connsiteX153" fmla="*/ 932522 w 1037297"/>
                  <a:gd name="connsiteY153" fmla="*/ 355969 h 838042"/>
                  <a:gd name="connsiteX154" fmla="*/ 827747 w 1037297"/>
                  <a:gd name="connsiteY154" fmla="*/ 357874 h 838042"/>
                  <a:gd name="connsiteX155" fmla="*/ 822032 w 1037297"/>
                  <a:gd name="connsiteY155" fmla="*/ 359779 h 838042"/>
                  <a:gd name="connsiteX156" fmla="*/ 732497 w 1037297"/>
                  <a:gd name="connsiteY156" fmla="*/ 361684 h 838042"/>
                  <a:gd name="connsiteX157" fmla="*/ 719162 w 1037297"/>
                  <a:gd name="connsiteY157" fmla="*/ 365494 h 838042"/>
                  <a:gd name="connsiteX158" fmla="*/ 698207 w 1037297"/>
                  <a:gd name="connsiteY158" fmla="*/ 367399 h 838042"/>
                  <a:gd name="connsiteX159" fmla="*/ 671537 w 1037297"/>
                  <a:gd name="connsiteY159" fmla="*/ 369304 h 838042"/>
                  <a:gd name="connsiteX160" fmla="*/ 671537 w 1037297"/>
                  <a:gd name="connsiteY160" fmla="*/ 369304 h 838042"/>
                  <a:gd name="connsiteX161" fmla="*/ 648677 w 1037297"/>
                  <a:gd name="connsiteY161" fmla="*/ 373114 h 838042"/>
                  <a:gd name="connsiteX162" fmla="*/ 644867 w 1037297"/>
                  <a:gd name="connsiteY162" fmla="*/ 361684 h 838042"/>
                  <a:gd name="connsiteX163" fmla="*/ 642962 w 1037297"/>
                  <a:gd name="connsiteY163" fmla="*/ 355969 h 838042"/>
                  <a:gd name="connsiteX164" fmla="*/ 644867 w 1037297"/>
                  <a:gd name="connsiteY164" fmla="*/ 338824 h 838042"/>
                  <a:gd name="connsiteX165" fmla="*/ 646772 w 1037297"/>
                  <a:gd name="connsiteY165" fmla="*/ 333109 h 838042"/>
                  <a:gd name="connsiteX166" fmla="*/ 663917 w 1037297"/>
                  <a:gd name="connsiteY166" fmla="*/ 323584 h 838042"/>
                  <a:gd name="connsiteX167" fmla="*/ 675347 w 1037297"/>
                  <a:gd name="connsiteY167" fmla="*/ 315964 h 838042"/>
                  <a:gd name="connsiteX168" fmla="*/ 677252 w 1037297"/>
                  <a:gd name="connsiteY168" fmla="*/ 310249 h 838042"/>
                  <a:gd name="connsiteX169" fmla="*/ 682967 w 1037297"/>
                  <a:gd name="connsiteY169" fmla="*/ 308344 h 838042"/>
                  <a:gd name="connsiteX170" fmla="*/ 688682 w 1037297"/>
                  <a:gd name="connsiteY170" fmla="*/ 304534 h 838042"/>
                  <a:gd name="connsiteX171" fmla="*/ 698207 w 1037297"/>
                  <a:gd name="connsiteY171" fmla="*/ 295009 h 838042"/>
                  <a:gd name="connsiteX172" fmla="*/ 707732 w 1037297"/>
                  <a:gd name="connsiteY172" fmla="*/ 283579 h 838042"/>
                  <a:gd name="connsiteX173" fmla="*/ 719162 w 1037297"/>
                  <a:gd name="connsiteY173" fmla="*/ 275959 h 838042"/>
                  <a:gd name="connsiteX174" fmla="*/ 734402 w 1037297"/>
                  <a:gd name="connsiteY174" fmla="*/ 262624 h 838042"/>
                  <a:gd name="connsiteX175" fmla="*/ 743927 w 1037297"/>
                  <a:gd name="connsiteY175" fmla="*/ 251194 h 838042"/>
                  <a:gd name="connsiteX176" fmla="*/ 755357 w 1037297"/>
                  <a:gd name="connsiteY176" fmla="*/ 241669 h 838042"/>
                  <a:gd name="connsiteX177" fmla="*/ 761072 w 1037297"/>
                  <a:gd name="connsiteY177" fmla="*/ 230239 h 838042"/>
                  <a:gd name="connsiteX178" fmla="*/ 762977 w 1037297"/>
                  <a:gd name="connsiteY178" fmla="*/ 224524 h 838042"/>
                  <a:gd name="connsiteX179" fmla="*/ 768692 w 1037297"/>
                  <a:gd name="connsiteY179" fmla="*/ 213094 h 838042"/>
                  <a:gd name="connsiteX180" fmla="*/ 766787 w 1037297"/>
                  <a:gd name="connsiteY180" fmla="*/ 197854 h 838042"/>
                  <a:gd name="connsiteX181" fmla="*/ 761072 w 1037297"/>
                  <a:gd name="connsiteY181" fmla="*/ 195949 h 838042"/>
                  <a:gd name="connsiteX182" fmla="*/ 740117 w 1037297"/>
                  <a:gd name="connsiteY182" fmla="*/ 197854 h 838042"/>
                  <a:gd name="connsiteX183" fmla="*/ 734402 w 1037297"/>
                  <a:gd name="connsiteY183" fmla="*/ 201664 h 838042"/>
                  <a:gd name="connsiteX184" fmla="*/ 722972 w 1037297"/>
                  <a:gd name="connsiteY184" fmla="*/ 205474 h 838042"/>
                  <a:gd name="connsiteX185" fmla="*/ 719162 w 1037297"/>
                  <a:gd name="connsiteY185" fmla="*/ 211189 h 838042"/>
                  <a:gd name="connsiteX186" fmla="*/ 713447 w 1037297"/>
                  <a:gd name="connsiteY186" fmla="*/ 213094 h 838042"/>
                  <a:gd name="connsiteX187" fmla="*/ 707732 w 1037297"/>
                  <a:gd name="connsiteY187" fmla="*/ 216904 h 838042"/>
                  <a:gd name="connsiteX188" fmla="*/ 702017 w 1037297"/>
                  <a:gd name="connsiteY188" fmla="*/ 222619 h 838042"/>
                  <a:gd name="connsiteX189" fmla="*/ 694397 w 1037297"/>
                  <a:gd name="connsiteY189" fmla="*/ 226429 h 838042"/>
                  <a:gd name="connsiteX190" fmla="*/ 652487 w 1037297"/>
                  <a:gd name="connsiteY190" fmla="*/ 255004 h 838042"/>
                  <a:gd name="connsiteX191" fmla="*/ 639152 w 1037297"/>
                  <a:gd name="connsiteY191" fmla="*/ 266434 h 838042"/>
                  <a:gd name="connsiteX192" fmla="*/ 629627 w 1037297"/>
                  <a:gd name="connsiteY192" fmla="*/ 283579 h 838042"/>
                  <a:gd name="connsiteX193" fmla="*/ 604862 w 1037297"/>
                  <a:gd name="connsiteY193" fmla="*/ 289294 h 838042"/>
                  <a:gd name="connsiteX194" fmla="*/ 591527 w 1037297"/>
                  <a:gd name="connsiteY194" fmla="*/ 293104 h 838042"/>
                  <a:gd name="connsiteX195" fmla="*/ 576287 w 1037297"/>
                  <a:gd name="connsiteY195" fmla="*/ 291199 h 838042"/>
                  <a:gd name="connsiteX196" fmla="*/ 564857 w 1037297"/>
                  <a:gd name="connsiteY196" fmla="*/ 287389 h 838042"/>
                  <a:gd name="connsiteX197" fmla="*/ 553427 w 1037297"/>
                  <a:gd name="connsiteY197" fmla="*/ 283579 h 838042"/>
                  <a:gd name="connsiteX198" fmla="*/ 541997 w 1037297"/>
                  <a:gd name="connsiteY198" fmla="*/ 279769 h 838042"/>
                  <a:gd name="connsiteX199" fmla="*/ 536282 w 1037297"/>
                  <a:gd name="connsiteY199" fmla="*/ 277864 h 838042"/>
                  <a:gd name="connsiteX200" fmla="*/ 530567 w 1037297"/>
                  <a:gd name="connsiteY200" fmla="*/ 274054 h 838042"/>
                  <a:gd name="connsiteX201" fmla="*/ 519137 w 1037297"/>
                  <a:gd name="connsiteY201" fmla="*/ 268339 h 838042"/>
                  <a:gd name="connsiteX202" fmla="*/ 511517 w 1037297"/>
                  <a:gd name="connsiteY202" fmla="*/ 256909 h 838042"/>
                  <a:gd name="connsiteX203" fmla="*/ 507707 w 1037297"/>
                  <a:gd name="connsiteY203" fmla="*/ 235954 h 838042"/>
                  <a:gd name="connsiteX204" fmla="*/ 509612 w 1037297"/>
                  <a:gd name="connsiteY204" fmla="*/ 171184 h 838042"/>
                  <a:gd name="connsiteX205" fmla="*/ 508314 w 1037297"/>
                  <a:gd name="connsiteY205" fmla="*/ 73485 h 838042"/>
                  <a:gd name="connsiteX206" fmla="*/ 454116 w 1037297"/>
                  <a:gd name="connsiteY206" fmla="*/ 11248 h 838042"/>
                  <a:gd name="connsiteX207" fmla="*/ 435401 w 1037297"/>
                  <a:gd name="connsiteY207" fmla="*/ 68523 h 838042"/>
                  <a:gd name="connsiteX208" fmla="*/ 427697 w 1037297"/>
                  <a:gd name="connsiteY208" fmla="*/ 137103 h 838042"/>
                  <a:gd name="connsiteX209" fmla="*/ 420077 w 1037297"/>
                  <a:gd name="connsiteY209" fmla="*/ 169279 h 838042"/>
                  <a:gd name="connsiteX210" fmla="*/ 416267 w 1037297"/>
                  <a:gd name="connsiteY210" fmla="*/ 186424 h 838042"/>
                  <a:gd name="connsiteX211" fmla="*/ 420077 w 1037297"/>
                  <a:gd name="connsiteY211" fmla="*/ 207379 h 838042"/>
                  <a:gd name="connsiteX212" fmla="*/ 423887 w 1037297"/>
                  <a:gd name="connsiteY212" fmla="*/ 213094 h 838042"/>
                  <a:gd name="connsiteX213" fmla="*/ 427697 w 1037297"/>
                  <a:gd name="connsiteY213" fmla="*/ 224524 h 838042"/>
                  <a:gd name="connsiteX214" fmla="*/ 425792 w 1037297"/>
                  <a:gd name="connsiteY214" fmla="*/ 251194 h 838042"/>
                  <a:gd name="connsiteX215" fmla="*/ 420077 w 1037297"/>
                  <a:gd name="connsiteY215" fmla="*/ 253099 h 838042"/>
                  <a:gd name="connsiteX216" fmla="*/ 414362 w 1037297"/>
                  <a:gd name="connsiteY216" fmla="*/ 256909 h 838042"/>
                  <a:gd name="connsiteX217" fmla="*/ 423887 w 1037297"/>
                  <a:gd name="connsiteY217"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01506 w 1037297"/>
                  <a:gd name="connsiteY107" fmla="*/ 563011 h 838042"/>
                  <a:gd name="connsiteX108" fmla="*/ 538187 w 1037297"/>
                  <a:gd name="connsiteY108" fmla="*/ 573139 h 838042"/>
                  <a:gd name="connsiteX109" fmla="*/ 543902 w 1037297"/>
                  <a:gd name="connsiteY109" fmla="*/ 571234 h 838042"/>
                  <a:gd name="connsiteX110" fmla="*/ 557237 w 1037297"/>
                  <a:gd name="connsiteY110" fmla="*/ 567424 h 838042"/>
                  <a:gd name="connsiteX111" fmla="*/ 576287 w 1037297"/>
                  <a:gd name="connsiteY111" fmla="*/ 559804 h 838042"/>
                  <a:gd name="connsiteX112" fmla="*/ 587717 w 1037297"/>
                  <a:gd name="connsiteY112" fmla="*/ 555994 h 838042"/>
                  <a:gd name="connsiteX113" fmla="*/ 722972 w 1037297"/>
                  <a:gd name="connsiteY113" fmla="*/ 639814 h 838042"/>
                  <a:gd name="connsiteX114" fmla="*/ 780122 w 1037297"/>
                  <a:gd name="connsiteY114" fmla="*/ 656959 h 838042"/>
                  <a:gd name="connsiteX115" fmla="*/ 791552 w 1037297"/>
                  <a:gd name="connsiteY115" fmla="*/ 651244 h 838042"/>
                  <a:gd name="connsiteX116" fmla="*/ 797267 w 1037297"/>
                  <a:gd name="connsiteY116" fmla="*/ 649339 h 838042"/>
                  <a:gd name="connsiteX117" fmla="*/ 804887 w 1037297"/>
                  <a:gd name="connsiteY117" fmla="*/ 632194 h 838042"/>
                  <a:gd name="connsiteX118" fmla="*/ 802982 w 1037297"/>
                  <a:gd name="connsiteY118" fmla="*/ 607429 h 838042"/>
                  <a:gd name="connsiteX119" fmla="*/ 801077 w 1037297"/>
                  <a:gd name="connsiteY119" fmla="*/ 601714 h 838042"/>
                  <a:gd name="connsiteX120" fmla="*/ 799172 w 1037297"/>
                  <a:gd name="connsiteY120" fmla="*/ 594094 h 838042"/>
                  <a:gd name="connsiteX121" fmla="*/ 785837 w 1037297"/>
                  <a:gd name="connsiteY121" fmla="*/ 576949 h 838042"/>
                  <a:gd name="connsiteX122" fmla="*/ 776312 w 1037297"/>
                  <a:gd name="connsiteY122" fmla="*/ 571234 h 838042"/>
                  <a:gd name="connsiteX123" fmla="*/ 650582 w 1037297"/>
                  <a:gd name="connsiteY123" fmla="*/ 479794 h 838042"/>
                  <a:gd name="connsiteX124" fmla="*/ 646772 w 1037297"/>
                  <a:gd name="connsiteY124" fmla="*/ 462649 h 838042"/>
                  <a:gd name="connsiteX125" fmla="*/ 648677 w 1037297"/>
                  <a:gd name="connsiteY125" fmla="*/ 455029 h 838042"/>
                  <a:gd name="connsiteX126" fmla="*/ 652487 w 1037297"/>
                  <a:gd name="connsiteY126" fmla="*/ 437884 h 838042"/>
                  <a:gd name="connsiteX127" fmla="*/ 656297 w 1037297"/>
                  <a:gd name="connsiteY127" fmla="*/ 432169 h 838042"/>
                  <a:gd name="connsiteX128" fmla="*/ 658202 w 1037297"/>
                  <a:gd name="connsiteY128" fmla="*/ 426454 h 838042"/>
                  <a:gd name="connsiteX129" fmla="*/ 663917 w 1037297"/>
                  <a:gd name="connsiteY129" fmla="*/ 424549 h 838042"/>
                  <a:gd name="connsiteX130" fmla="*/ 673442 w 1037297"/>
                  <a:gd name="connsiteY130" fmla="*/ 413119 h 838042"/>
                  <a:gd name="connsiteX131" fmla="*/ 726782 w 1037297"/>
                  <a:gd name="connsiteY131" fmla="*/ 405499 h 838042"/>
                  <a:gd name="connsiteX132" fmla="*/ 844892 w 1037297"/>
                  <a:gd name="connsiteY132" fmla="*/ 407404 h 838042"/>
                  <a:gd name="connsiteX133" fmla="*/ 873467 w 1037297"/>
                  <a:gd name="connsiteY133" fmla="*/ 409309 h 838042"/>
                  <a:gd name="connsiteX134" fmla="*/ 902042 w 1037297"/>
                  <a:gd name="connsiteY134" fmla="*/ 415024 h 838042"/>
                  <a:gd name="connsiteX135" fmla="*/ 924902 w 1037297"/>
                  <a:gd name="connsiteY135" fmla="*/ 418834 h 838042"/>
                  <a:gd name="connsiteX136" fmla="*/ 953477 w 1037297"/>
                  <a:gd name="connsiteY136" fmla="*/ 424549 h 838042"/>
                  <a:gd name="connsiteX137" fmla="*/ 959192 w 1037297"/>
                  <a:gd name="connsiteY137" fmla="*/ 424549 h 838042"/>
                  <a:gd name="connsiteX138" fmla="*/ 1004912 w 1037297"/>
                  <a:gd name="connsiteY138" fmla="*/ 422644 h 838042"/>
                  <a:gd name="connsiteX139" fmla="*/ 1033487 w 1037297"/>
                  <a:gd name="connsiteY139" fmla="*/ 415024 h 838042"/>
                  <a:gd name="connsiteX140" fmla="*/ 1037297 w 1037297"/>
                  <a:gd name="connsiteY140" fmla="*/ 409309 h 838042"/>
                  <a:gd name="connsiteX141" fmla="*/ 1035392 w 1037297"/>
                  <a:gd name="connsiteY141" fmla="*/ 390259 h 838042"/>
                  <a:gd name="connsiteX142" fmla="*/ 1029677 w 1037297"/>
                  <a:gd name="connsiteY142" fmla="*/ 386449 h 838042"/>
                  <a:gd name="connsiteX143" fmla="*/ 1014437 w 1037297"/>
                  <a:gd name="connsiteY143" fmla="*/ 384544 h 838042"/>
                  <a:gd name="connsiteX144" fmla="*/ 1008722 w 1037297"/>
                  <a:gd name="connsiteY144" fmla="*/ 382639 h 838042"/>
                  <a:gd name="connsiteX145" fmla="*/ 1001102 w 1037297"/>
                  <a:gd name="connsiteY145" fmla="*/ 380734 h 838042"/>
                  <a:gd name="connsiteX146" fmla="*/ 989672 w 1037297"/>
                  <a:gd name="connsiteY146" fmla="*/ 373114 h 838042"/>
                  <a:gd name="connsiteX147" fmla="*/ 978242 w 1037297"/>
                  <a:gd name="connsiteY147" fmla="*/ 369304 h 838042"/>
                  <a:gd name="connsiteX148" fmla="*/ 972527 w 1037297"/>
                  <a:gd name="connsiteY148" fmla="*/ 367399 h 838042"/>
                  <a:gd name="connsiteX149" fmla="*/ 964907 w 1037297"/>
                  <a:gd name="connsiteY149" fmla="*/ 365494 h 838042"/>
                  <a:gd name="connsiteX150" fmla="*/ 959192 w 1037297"/>
                  <a:gd name="connsiteY150" fmla="*/ 363589 h 838042"/>
                  <a:gd name="connsiteX151" fmla="*/ 938237 w 1037297"/>
                  <a:gd name="connsiteY151" fmla="*/ 357874 h 838042"/>
                  <a:gd name="connsiteX152" fmla="*/ 932522 w 1037297"/>
                  <a:gd name="connsiteY152" fmla="*/ 355969 h 838042"/>
                  <a:gd name="connsiteX153" fmla="*/ 827747 w 1037297"/>
                  <a:gd name="connsiteY153" fmla="*/ 357874 h 838042"/>
                  <a:gd name="connsiteX154" fmla="*/ 822032 w 1037297"/>
                  <a:gd name="connsiteY154" fmla="*/ 359779 h 838042"/>
                  <a:gd name="connsiteX155" fmla="*/ 732497 w 1037297"/>
                  <a:gd name="connsiteY155" fmla="*/ 361684 h 838042"/>
                  <a:gd name="connsiteX156" fmla="*/ 719162 w 1037297"/>
                  <a:gd name="connsiteY156" fmla="*/ 365494 h 838042"/>
                  <a:gd name="connsiteX157" fmla="*/ 698207 w 1037297"/>
                  <a:gd name="connsiteY157" fmla="*/ 367399 h 838042"/>
                  <a:gd name="connsiteX158" fmla="*/ 671537 w 1037297"/>
                  <a:gd name="connsiteY158" fmla="*/ 369304 h 838042"/>
                  <a:gd name="connsiteX159" fmla="*/ 671537 w 1037297"/>
                  <a:gd name="connsiteY159" fmla="*/ 369304 h 838042"/>
                  <a:gd name="connsiteX160" fmla="*/ 648677 w 1037297"/>
                  <a:gd name="connsiteY160" fmla="*/ 373114 h 838042"/>
                  <a:gd name="connsiteX161" fmla="*/ 644867 w 1037297"/>
                  <a:gd name="connsiteY161" fmla="*/ 361684 h 838042"/>
                  <a:gd name="connsiteX162" fmla="*/ 642962 w 1037297"/>
                  <a:gd name="connsiteY162" fmla="*/ 355969 h 838042"/>
                  <a:gd name="connsiteX163" fmla="*/ 644867 w 1037297"/>
                  <a:gd name="connsiteY163" fmla="*/ 338824 h 838042"/>
                  <a:gd name="connsiteX164" fmla="*/ 646772 w 1037297"/>
                  <a:gd name="connsiteY164" fmla="*/ 333109 h 838042"/>
                  <a:gd name="connsiteX165" fmla="*/ 663917 w 1037297"/>
                  <a:gd name="connsiteY165" fmla="*/ 323584 h 838042"/>
                  <a:gd name="connsiteX166" fmla="*/ 675347 w 1037297"/>
                  <a:gd name="connsiteY166" fmla="*/ 315964 h 838042"/>
                  <a:gd name="connsiteX167" fmla="*/ 677252 w 1037297"/>
                  <a:gd name="connsiteY167" fmla="*/ 310249 h 838042"/>
                  <a:gd name="connsiteX168" fmla="*/ 682967 w 1037297"/>
                  <a:gd name="connsiteY168" fmla="*/ 308344 h 838042"/>
                  <a:gd name="connsiteX169" fmla="*/ 688682 w 1037297"/>
                  <a:gd name="connsiteY169" fmla="*/ 304534 h 838042"/>
                  <a:gd name="connsiteX170" fmla="*/ 698207 w 1037297"/>
                  <a:gd name="connsiteY170" fmla="*/ 295009 h 838042"/>
                  <a:gd name="connsiteX171" fmla="*/ 707732 w 1037297"/>
                  <a:gd name="connsiteY171" fmla="*/ 283579 h 838042"/>
                  <a:gd name="connsiteX172" fmla="*/ 719162 w 1037297"/>
                  <a:gd name="connsiteY172" fmla="*/ 275959 h 838042"/>
                  <a:gd name="connsiteX173" fmla="*/ 734402 w 1037297"/>
                  <a:gd name="connsiteY173" fmla="*/ 262624 h 838042"/>
                  <a:gd name="connsiteX174" fmla="*/ 743927 w 1037297"/>
                  <a:gd name="connsiteY174" fmla="*/ 251194 h 838042"/>
                  <a:gd name="connsiteX175" fmla="*/ 755357 w 1037297"/>
                  <a:gd name="connsiteY175" fmla="*/ 241669 h 838042"/>
                  <a:gd name="connsiteX176" fmla="*/ 761072 w 1037297"/>
                  <a:gd name="connsiteY176" fmla="*/ 230239 h 838042"/>
                  <a:gd name="connsiteX177" fmla="*/ 762977 w 1037297"/>
                  <a:gd name="connsiteY177" fmla="*/ 224524 h 838042"/>
                  <a:gd name="connsiteX178" fmla="*/ 768692 w 1037297"/>
                  <a:gd name="connsiteY178" fmla="*/ 213094 h 838042"/>
                  <a:gd name="connsiteX179" fmla="*/ 766787 w 1037297"/>
                  <a:gd name="connsiteY179" fmla="*/ 197854 h 838042"/>
                  <a:gd name="connsiteX180" fmla="*/ 761072 w 1037297"/>
                  <a:gd name="connsiteY180" fmla="*/ 195949 h 838042"/>
                  <a:gd name="connsiteX181" fmla="*/ 740117 w 1037297"/>
                  <a:gd name="connsiteY181" fmla="*/ 197854 h 838042"/>
                  <a:gd name="connsiteX182" fmla="*/ 734402 w 1037297"/>
                  <a:gd name="connsiteY182" fmla="*/ 201664 h 838042"/>
                  <a:gd name="connsiteX183" fmla="*/ 722972 w 1037297"/>
                  <a:gd name="connsiteY183" fmla="*/ 205474 h 838042"/>
                  <a:gd name="connsiteX184" fmla="*/ 719162 w 1037297"/>
                  <a:gd name="connsiteY184" fmla="*/ 211189 h 838042"/>
                  <a:gd name="connsiteX185" fmla="*/ 713447 w 1037297"/>
                  <a:gd name="connsiteY185" fmla="*/ 213094 h 838042"/>
                  <a:gd name="connsiteX186" fmla="*/ 707732 w 1037297"/>
                  <a:gd name="connsiteY186" fmla="*/ 216904 h 838042"/>
                  <a:gd name="connsiteX187" fmla="*/ 702017 w 1037297"/>
                  <a:gd name="connsiteY187" fmla="*/ 222619 h 838042"/>
                  <a:gd name="connsiteX188" fmla="*/ 694397 w 1037297"/>
                  <a:gd name="connsiteY188" fmla="*/ 226429 h 838042"/>
                  <a:gd name="connsiteX189" fmla="*/ 652487 w 1037297"/>
                  <a:gd name="connsiteY189" fmla="*/ 255004 h 838042"/>
                  <a:gd name="connsiteX190" fmla="*/ 639152 w 1037297"/>
                  <a:gd name="connsiteY190" fmla="*/ 266434 h 838042"/>
                  <a:gd name="connsiteX191" fmla="*/ 629627 w 1037297"/>
                  <a:gd name="connsiteY191" fmla="*/ 283579 h 838042"/>
                  <a:gd name="connsiteX192" fmla="*/ 604862 w 1037297"/>
                  <a:gd name="connsiteY192" fmla="*/ 289294 h 838042"/>
                  <a:gd name="connsiteX193" fmla="*/ 591527 w 1037297"/>
                  <a:gd name="connsiteY193" fmla="*/ 293104 h 838042"/>
                  <a:gd name="connsiteX194" fmla="*/ 576287 w 1037297"/>
                  <a:gd name="connsiteY194" fmla="*/ 291199 h 838042"/>
                  <a:gd name="connsiteX195" fmla="*/ 564857 w 1037297"/>
                  <a:gd name="connsiteY195" fmla="*/ 287389 h 838042"/>
                  <a:gd name="connsiteX196" fmla="*/ 553427 w 1037297"/>
                  <a:gd name="connsiteY196" fmla="*/ 283579 h 838042"/>
                  <a:gd name="connsiteX197" fmla="*/ 541997 w 1037297"/>
                  <a:gd name="connsiteY197" fmla="*/ 279769 h 838042"/>
                  <a:gd name="connsiteX198" fmla="*/ 536282 w 1037297"/>
                  <a:gd name="connsiteY198" fmla="*/ 277864 h 838042"/>
                  <a:gd name="connsiteX199" fmla="*/ 530567 w 1037297"/>
                  <a:gd name="connsiteY199" fmla="*/ 274054 h 838042"/>
                  <a:gd name="connsiteX200" fmla="*/ 519137 w 1037297"/>
                  <a:gd name="connsiteY200" fmla="*/ 268339 h 838042"/>
                  <a:gd name="connsiteX201" fmla="*/ 511517 w 1037297"/>
                  <a:gd name="connsiteY201" fmla="*/ 256909 h 838042"/>
                  <a:gd name="connsiteX202" fmla="*/ 507707 w 1037297"/>
                  <a:gd name="connsiteY202" fmla="*/ 235954 h 838042"/>
                  <a:gd name="connsiteX203" fmla="*/ 509612 w 1037297"/>
                  <a:gd name="connsiteY203" fmla="*/ 171184 h 838042"/>
                  <a:gd name="connsiteX204" fmla="*/ 508314 w 1037297"/>
                  <a:gd name="connsiteY204" fmla="*/ 73485 h 838042"/>
                  <a:gd name="connsiteX205" fmla="*/ 454116 w 1037297"/>
                  <a:gd name="connsiteY205" fmla="*/ 11248 h 838042"/>
                  <a:gd name="connsiteX206" fmla="*/ 435401 w 1037297"/>
                  <a:gd name="connsiteY206" fmla="*/ 68523 h 838042"/>
                  <a:gd name="connsiteX207" fmla="*/ 427697 w 1037297"/>
                  <a:gd name="connsiteY207" fmla="*/ 137103 h 838042"/>
                  <a:gd name="connsiteX208" fmla="*/ 420077 w 1037297"/>
                  <a:gd name="connsiteY208" fmla="*/ 169279 h 838042"/>
                  <a:gd name="connsiteX209" fmla="*/ 416267 w 1037297"/>
                  <a:gd name="connsiteY209" fmla="*/ 186424 h 838042"/>
                  <a:gd name="connsiteX210" fmla="*/ 420077 w 1037297"/>
                  <a:gd name="connsiteY210" fmla="*/ 207379 h 838042"/>
                  <a:gd name="connsiteX211" fmla="*/ 423887 w 1037297"/>
                  <a:gd name="connsiteY211" fmla="*/ 213094 h 838042"/>
                  <a:gd name="connsiteX212" fmla="*/ 427697 w 1037297"/>
                  <a:gd name="connsiteY212" fmla="*/ 224524 h 838042"/>
                  <a:gd name="connsiteX213" fmla="*/ 425792 w 1037297"/>
                  <a:gd name="connsiteY213" fmla="*/ 251194 h 838042"/>
                  <a:gd name="connsiteX214" fmla="*/ 420077 w 1037297"/>
                  <a:gd name="connsiteY214" fmla="*/ 253099 h 838042"/>
                  <a:gd name="connsiteX215" fmla="*/ 414362 w 1037297"/>
                  <a:gd name="connsiteY215" fmla="*/ 256909 h 838042"/>
                  <a:gd name="connsiteX216" fmla="*/ 423887 w 1037297"/>
                  <a:gd name="connsiteY216"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01506 w 1037297"/>
                  <a:gd name="connsiteY107" fmla="*/ 563011 h 838042"/>
                  <a:gd name="connsiteX108" fmla="*/ 538187 w 1037297"/>
                  <a:gd name="connsiteY108" fmla="*/ 573139 h 838042"/>
                  <a:gd name="connsiteX109" fmla="*/ 543902 w 1037297"/>
                  <a:gd name="connsiteY109" fmla="*/ 571234 h 838042"/>
                  <a:gd name="connsiteX110" fmla="*/ 576287 w 1037297"/>
                  <a:gd name="connsiteY110" fmla="*/ 559804 h 838042"/>
                  <a:gd name="connsiteX111" fmla="*/ 587717 w 1037297"/>
                  <a:gd name="connsiteY111" fmla="*/ 555994 h 838042"/>
                  <a:gd name="connsiteX112" fmla="*/ 722972 w 1037297"/>
                  <a:gd name="connsiteY112" fmla="*/ 639814 h 838042"/>
                  <a:gd name="connsiteX113" fmla="*/ 780122 w 1037297"/>
                  <a:gd name="connsiteY113" fmla="*/ 656959 h 838042"/>
                  <a:gd name="connsiteX114" fmla="*/ 791552 w 1037297"/>
                  <a:gd name="connsiteY114" fmla="*/ 651244 h 838042"/>
                  <a:gd name="connsiteX115" fmla="*/ 797267 w 1037297"/>
                  <a:gd name="connsiteY115" fmla="*/ 649339 h 838042"/>
                  <a:gd name="connsiteX116" fmla="*/ 804887 w 1037297"/>
                  <a:gd name="connsiteY116" fmla="*/ 632194 h 838042"/>
                  <a:gd name="connsiteX117" fmla="*/ 802982 w 1037297"/>
                  <a:gd name="connsiteY117" fmla="*/ 607429 h 838042"/>
                  <a:gd name="connsiteX118" fmla="*/ 801077 w 1037297"/>
                  <a:gd name="connsiteY118" fmla="*/ 601714 h 838042"/>
                  <a:gd name="connsiteX119" fmla="*/ 799172 w 1037297"/>
                  <a:gd name="connsiteY119" fmla="*/ 594094 h 838042"/>
                  <a:gd name="connsiteX120" fmla="*/ 785837 w 1037297"/>
                  <a:gd name="connsiteY120" fmla="*/ 576949 h 838042"/>
                  <a:gd name="connsiteX121" fmla="*/ 776312 w 1037297"/>
                  <a:gd name="connsiteY121" fmla="*/ 571234 h 838042"/>
                  <a:gd name="connsiteX122" fmla="*/ 650582 w 1037297"/>
                  <a:gd name="connsiteY122" fmla="*/ 479794 h 838042"/>
                  <a:gd name="connsiteX123" fmla="*/ 646772 w 1037297"/>
                  <a:gd name="connsiteY123" fmla="*/ 462649 h 838042"/>
                  <a:gd name="connsiteX124" fmla="*/ 648677 w 1037297"/>
                  <a:gd name="connsiteY124" fmla="*/ 455029 h 838042"/>
                  <a:gd name="connsiteX125" fmla="*/ 652487 w 1037297"/>
                  <a:gd name="connsiteY125" fmla="*/ 437884 h 838042"/>
                  <a:gd name="connsiteX126" fmla="*/ 656297 w 1037297"/>
                  <a:gd name="connsiteY126" fmla="*/ 432169 h 838042"/>
                  <a:gd name="connsiteX127" fmla="*/ 658202 w 1037297"/>
                  <a:gd name="connsiteY127" fmla="*/ 426454 h 838042"/>
                  <a:gd name="connsiteX128" fmla="*/ 663917 w 1037297"/>
                  <a:gd name="connsiteY128" fmla="*/ 424549 h 838042"/>
                  <a:gd name="connsiteX129" fmla="*/ 673442 w 1037297"/>
                  <a:gd name="connsiteY129" fmla="*/ 413119 h 838042"/>
                  <a:gd name="connsiteX130" fmla="*/ 726782 w 1037297"/>
                  <a:gd name="connsiteY130" fmla="*/ 405499 h 838042"/>
                  <a:gd name="connsiteX131" fmla="*/ 844892 w 1037297"/>
                  <a:gd name="connsiteY131" fmla="*/ 407404 h 838042"/>
                  <a:gd name="connsiteX132" fmla="*/ 873467 w 1037297"/>
                  <a:gd name="connsiteY132" fmla="*/ 409309 h 838042"/>
                  <a:gd name="connsiteX133" fmla="*/ 902042 w 1037297"/>
                  <a:gd name="connsiteY133" fmla="*/ 415024 h 838042"/>
                  <a:gd name="connsiteX134" fmla="*/ 924902 w 1037297"/>
                  <a:gd name="connsiteY134" fmla="*/ 418834 h 838042"/>
                  <a:gd name="connsiteX135" fmla="*/ 953477 w 1037297"/>
                  <a:gd name="connsiteY135" fmla="*/ 424549 h 838042"/>
                  <a:gd name="connsiteX136" fmla="*/ 959192 w 1037297"/>
                  <a:gd name="connsiteY136" fmla="*/ 424549 h 838042"/>
                  <a:gd name="connsiteX137" fmla="*/ 1004912 w 1037297"/>
                  <a:gd name="connsiteY137" fmla="*/ 422644 h 838042"/>
                  <a:gd name="connsiteX138" fmla="*/ 1033487 w 1037297"/>
                  <a:gd name="connsiteY138" fmla="*/ 415024 h 838042"/>
                  <a:gd name="connsiteX139" fmla="*/ 1037297 w 1037297"/>
                  <a:gd name="connsiteY139" fmla="*/ 409309 h 838042"/>
                  <a:gd name="connsiteX140" fmla="*/ 1035392 w 1037297"/>
                  <a:gd name="connsiteY140" fmla="*/ 390259 h 838042"/>
                  <a:gd name="connsiteX141" fmla="*/ 1029677 w 1037297"/>
                  <a:gd name="connsiteY141" fmla="*/ 386449 h 838042"/>
                  <a:gd name="connsiteX142" fmla="*/ 1014437 w 1037297"/>
                  <a:gd name="connsiteY142" fmla="*/ 384544 h 838042"/>
                  <a:gd name="connsiteX143" fmla="*/ 1008722 w 1037297"/>
                  <a:gd name="connsiteY143" fmla="*/ 382639 h 838042"/>
                  <a:gd name="connsiteX144" fmla="*/ 1001102 w 1037297"/>
                  <a:gd name="connsiteY144" fmla="*/ 380734 h 838042"/>
                  <a:gd name="connsiteX145" fmla="*/ 989672 w 1037297"/>
                  <a:gd name="connsiteY145" fmla="*/ 373114 h 838042"/>
                  <a:gd name="connsiteX146" fmla="*/ 978242 w 1037297"/>
                  <a:gd name="connsiteY146" fmla="*/ 369304 h 838042"/>
                  <a:gd name="connsiteX147" fmla="*/ 972527 w 1037297"/>
                  <a:gd name="connsiteY147" fmla="*/ 367399 h 838042"/>
                  <a:gd name="connsiteX148" fmla="*/ 964907 w 1037297"/>
                  <a:gd name="connsiteY148" fmla="*/ 365494 h 838042"/>
                  <a:gd name="connsiteX149" fmla="*/ 959192 w 1037297"/>
                  <a:gd name="connsiteY149" fmla="*/ 363589 h 838042"/>
                  <a:gd name="connsiteX150" fmla="*/ 938237 w 1037297"/>
                  <a:gd name="connsiteY150" fmla="*/ 357874 h 838042"/>
                  <a:gd name="connsiteX151" fmla="*/ 932522 w 1037297"/>
                  <a:gd name="connsiteY151" fmla="*/ 355969 h 838042"/>
                  <a:gd name="connsiteX152" fmla="*/ 827747 w 1037297"/>
                  <a:gd name="connsiteY152" fmla="*/ 357874 h 838042"/>
                  <a:gd name="connsiteX153" fmla="*/ 822032 w 1037297"/>
                  <a:gd name="connsiteY153" fmla="*/ 359779 h 838042"/>
                  <a:gd name="connsiteX154" fmla="*/ 732497 w 1037297"/>
                  <a:gd name="connsiteY154" fmla="*/ 361684 h 838042"/>
                  <a:gd name="connsiteX155" fmla="*/ 719162 w 1037297"/>
                  <a:gd name="connsiteY155" fmla="*/ 365494 h 838042"/>
                  <a:gd name="connsiteX156" fmla="*/ 698207 w 1037297"/>
                  <a:gd name="connsiteY156" fmla="*/ 367399 h 838042"/>
                  <a:gd name="connsiteX157" fmla="*/ 671537 w 1037297"/>
                  <a:gd name="connsiteY157" fmla="*/ 369304 h 838042"/>
                  <a:gd name="connsiteX158" fmla="*/ 671537 w 1037297"/>
                  <a:gd name="connsiteY158" fmla="*/ 369304 h 838042"/>
                  <a:gd name="connsiteX159" fmla="*/ 648677 w 1037297"/>
                  <a:gd name="connsiteY159" fmla="*/ 373114 h 838042"/>
                  <a:gd name="connsiteX160" fmla="*/ 644867 w 1037297"/>
                  <a:gd name="connsiteY160" fmla="*/ 361684 h 838042"/>
                  <a:gd name="connsiteX161" fmla="*/ 642962 w 1037297"/>
                  <a:gd name="connsiteY161" fmla="*/ 355969 h 838042"/>
                  <a:gd name="connsiteX162" fmla="*/ 644867 w 1037297"/>
                  <a:gd name="connsiteY162" fmla="*/ 338824 h 838042"/>
                  <a:gd name="connsiteX163" fmla="*/ 646772 w 1037297"/>
                  <a:gd name="connsiteY163" fmla="*/ 333109 h 838042"/>
                  <a:gd name="connsiteX164" fmla="*/ 663917 w 1037297"/>
                  <a:gd name="connsiteY164" fmla="*/ 323584 h 838042"/>
                  <a:gd name="connsiteX165" fmla="*/ 675347 w 1037297"/>
                  <a:gd name="connsiteY165" fmla="*/ 315964 h 838042"/>
                  <a:gd name="connsiteX166" fmla="*/ 677252 w 1037297"/>
                  <a:gd name="connsiteY166" fmla="*/ 310249 h 838042"/>
                  <a:gd name="connsiteX167" fmla="*/ 682967 w 1037297"/>
                  <a:gd name="connsiteY167" fmla="*/ 308344 h 838042"/>
                  <a:gd name="connsiteX168" fmla="*/ 688682 w 1037297"/>
                  <a:gd name="connsiteY168" fmla="*/ 304534 h 838042"/>
                  <a:gd name="connsiteX169" fmla="*/ 698207 w 1037297"/>
                  <a:gd name="connsiteY169" fmla="*/ 295009 h 838042"/>
                  <a:gd name="connsiteX170" fmla="*/ 707732 w 1037297"/>
                  <a:gd name="connsiteY170" fmla="*/ 283579 h 838042"/>
                  <a:gd name="connsiteX171" fmla="*/ 719162 w 1037297"/>
                  <a:gd name="connsiteY171" fmla="*/ 275959 h 838042"/>
                  <a:gd name="connsiteX172" fmla="*/ 734402 w 1037297"/>
                  <a:gd name="connsiteY172" fmla="*/ 262624 h 838042"/>
                  <a:gd name="connsiteX173" fmla="*/ 743927 w 1037297"/>
                  <a:gd name="connsiteY173" fmla="*/ 251194 h 838042"/>
                  <a:gd name="connsiteX174" fmla="*/ 755357 w 1037297"/>
                  <a:gd name="connsiteY174" fmla="*/ 241669 h 838042"/>
                  <a:gd name="connsiteX175" fmla="*/ 761072 w 1037297"/>
                  <a:gd name="connsiteY175" fmla="*/ 230239 h 838042"/>
                  <a:gd name="connsiteX176" fmla="*/ 762977 w 1037297"/>
                  <a:gd name="connsiteY176" fmla="*/ 224524 h 838042"/>
                  <a:gd name="connsiteX177" fmla="*/ 768692 w 1037297"/>
                  <a:gd name="connsiteY177" fmla="*/ 213094 h 838042"/>
                  <a:gd name="connsiteX178" fmla="*/ 766787 w 1037297"/>
                  <a:gd name="connsiteY178" fmla="*/ 197854 h 838042"/>
                  <a:gd name="connsiteX179" fmla="*/ 761072 w 1037297"/>
                  <a:gd name="connsiteY179" fmla="*/ 195949 h 838042"/>
                  <a:gd name="connsiteX180" fmla="*/ 740117 w 1037297"/>
                  <a:gd name="connsiteY180" fmla="*/ 197854 h 838042"/>
                  <a:gd name="connsiteX181" fmla="*/ 734402 w 1037297"/>
                  <a:gd name="connsiteY181" fmla="*/ 201664 h 838042"/>
                  <a:gd name="connsiteX182" fmla="*/ 722972 w 1037297"/>
                  <a:gd name="connsiteY182" fmla="*/ 205474 h 838042"/>
                  <a:gd name="connsiteX183" fmla="*/ 719162 w 1037297"/>
                  <a:gd name="connsiteY183" fmla="*/ 211189 h 838042"/>
                  <a:gd name="connsiteX184" fmla="*/ 713447 w 1037297"/>
                  <a:gd name="connsiteY184" fmla="*/ 213094 h 838042"/>
                  <a:gd name="connsiteX185" fmla="*/ 707732 w 1037297"/>
                  <a:gd name="connsiteY185" fmla="*/ 216904 h 838042"/>
                  <a:gd name="connsiteX186" fmla="*/ 702017 w 1037297"/>
                  <a:gd name="connsiteY186" fmla="*/ 222619 h 838042"/>
                  <a:gd name="connsiteX187" fmla="*/ 694397 w 1037297"/>
                  <a:gd name="connsiteY187" fmla="*/ 226429 h 838042"/>
                  <a:gd name="connsiteX188" fmla="*/ 652487 w 1037297"/>
                  <a:gd name="connsiteY188" fmla="*/ 255004 h 838042"/>
                  <a:gd name="connsiteX189" fmla="*/ 639152 w 1037297"/>
                  <a:gd name="connsiteY189" fmla="*/ 266434 h 838042"/>
                  <a:gd name="connsiteX190" fmla="*/ 629627 w 1037297"/>
                  <a:gd name="connsiteY190" fmla="*/ 283579 h 838042"/>
                  <a:gd name="connsiteX191" fmla="*/ 604862 w 1037297"/>
                  <a:gd name="connsiteY191" fmla="*/ 289294 h 838042"/>
                  <a:gd name="connsiteX192" fmla="*/ 591527 w 1037297"/>
                  <a:gd name="connsiteY192" fmla="*/ 293104 h 838042"/>
                  <a:gd name="connsiteX193" fmla="*/ 576287 w 1037297"/>
                  <a:gd name="connsiteY193" fmla="*/ 291199 h 838042"/>
                  <a:gd name="connsiteX194" fmla="*/ 564857 w 1037297"/>
                  <a:gd name="connsiteY194" fmla="*/ 287389 h 838042"/>
                  <a:gd name="connsiteX195" fmla="*/ 553427 w 1037297"/>
                  <a:gd name="connsiteY195" fmla="*/ 283579 h 838042"/>
                  <a:gd name="connsiteX196" fmla="*/ 541997 w 1037297"/>
                  <a:gd name="connsiteY196" fmla="*/ 279769 h 838042"/>
                  <a:gd name="connsiteX197" fmla="*/ 536282 w 1037297"/>
                  <a:gd name="connsiteY197" fmla="*/ 277864 h 838042"/>
                  <a:gd name="connsiteX198" fmla="*/ 530567 w 1037297"/>
                  <a:gd name="connsiteY198" fmla="*/ 274054 h 838042"/>
                  <a:gd name="connsiteX199" fmla="*/ 519137 w 1037297"/>
                  <a:gd name="connsiteY199" fmla="*/ 268339 h 838042"/>
                  <a:gd name="connsiteX200" fmla="*/ 511517 w 1037297"/>
                  <a:gd name="connsiteY200" fmla="*/ 256909 h 838042"/>
                  <a:gd name="connsiteX201" fmla="*/ 507707 w 1037297"/>
                  <a:gd name="connsiteY201" fmla="*/ 235954 h 838042"/>
                  <a:gd name="connsiteX202" fmla="*/ 509612 w 1037297"/>
                  <a:gd name="connsiteY202" fmla="*/ 171184 h 838042"/>
                  <a:gd name="connsiteX203" fmla="*/ 508314 w 1037297"/>
                  <a:gd name="connsiteY203" fmla="*/ 73485 h 838042"/>
                  <a:gd name="connsiteX204" fmla="*/ 454116 w 1037297"/>
                  <a:gd name="connsiteY204" fmla="*/ 11248 h 838042"/>
                  <a:gd name="connsiteX205" fmla="*/ 435401 w 1037297"/>
                  <a:gd name="connsiteY205" fmla="*/ 68523 h 838042"/>
                  <a:gd name="connsiteX206" fmla="*/ 427697 w 1037297"/>
                  <a:gd name="connsiteY206" fmla="*/ 137103 h 838042"/>
                  <a:gd name="connsiteX207" fmla="*/ 420077 w 1037297"/>
                  <a:gd name="connsiteY207" fmla="*/ 169279 h 838042"/>
                  <a:gd name="connsiteX208" fmla="*/ 416267 w 1037297"/>
                  <a:gd name="connsiteY208" fmla="*/ 186424 h 838042"/>
                  <a:gd name="connsiteX209" fmla="*/ 420077 w 1037297"/>
                  <a:gd name="connsiteY209" fmla="*/ 207379 h 838042"/>
                  <a:gd name="connsiteX210" fmla="*/ 423887 w 1037297"/>
                  <a:gd name="connsiteY210" fmla="*/ 213094 h 838042"/>
                  <a:gd name="connsiteX211" fmla="*/ 427697 w 1037297"/>
                  <a:gd name="connsiteY211" fmla="*/ 224524 h 838042"/>
                  <a:gd name="connsiteX212" fmla="*/ 425792 w 1037297"/>
                  <a:gd name="connsiteY212" fmla="*/ 251194 h 838042"/>
                  <a:gd name="connsiteX213" fmla="*/ 420077 w 1037297"/>
                  <a:gd name="connsiteY213" fmla="*/ 253099 h 838042"/>
                  <a:gd name="connsiteX214" fmla="*/ 414362 w 1037297"/>
                  <a:gd name="connsiteY214" fmla="*/ 256909 h 838042"/>
                  <a:gd name="connsiteX215" fmla="*/ 423887 w 1037297"/>
                  <a:gd name="connsiteY215"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01506 w 1037297"/>
                  <a:gd name="connsiteY107" fmla="*/ 563011 h 838042"/>
                  <a:gd name="connsiteX108" fmla="*/ 538187 w 1037297"/>
                  <a:gd name="connsiteY108" fmla="*/ 573139 h 838042"/>
                  <a:gd name="connsiteX109" fmla="*/ 543902 w 1037297"/>
                  <a:gd name="connsiteY109" fmla="*/ 571234 h 838042"/>
                  <a:gd name="connsiteX110" fmla="*/ 576287 w 1037297"/>
                  <a:gd name="connsiteY110" fmla="*/ 559804 h 838042"/>
                  <a:gd name="connsiteX111" fmla="*/ 722972 w 1037297"/>
                  <a:gd name="connsiteY111" fmla="*/ 639814 h 838042"/>
                  <a:gd name="connsiteX112" fmla="*/ 780122 w 1037297"/>
                  <a:gd name="connsiteY112" fmla="*/ 656959 h 838042"/>
                  <a:gd name="connsiteX113" fmla="*/ 791552 w 1037297"/>
                  <a:gd name="connsiteY113" fmla="*/ 651244 h 838042"/>
                  <a:gd name="connsiteX114" fmla="*/ 797267 w 1037297"/>
                  <a:gd name="connsiteY114" fmla="*/ 649339 h 838042"/>
                  <a:gd name="connsiteX115" fmla="*/ 804887 w 1037297"/>
                  <a:gd name="connsiteY115" fmla="*/ 632194 h 838042"/>
                  <a:gd name="connsiteX116" fmla="*/ 802982 w 1037297"/>
                  <a:gd name="connsiteY116" fmla="*/ 607429 h 838042"/>
                  <a:gd name="connsiteX117" fmla="*/ 801077 w 1037297"/>
                  <a:gd name="connsiteY117" fmla="*/ 601714 h 838042"/>
                  <a:gd name="connsiteX118" fmla="*/ 799172 w 1037297"/>
                  <a:gd name="connsiteY118" fmla="*/ 594094 h 838042"/>
                  <a:gd name="connsiteX119" fmla="*/ 785837 w 1037297"/>
                  <a:gd name="connsiteY119" fmla="*/ 576949 h 838042"/>
                  <a:gd name="connsiteX120" fmla="*/ 776312 w 1037297"/>
                  <a:gd name="connsiteY120" fmla="*/ 571234 h 838042"/>
                  <a:gd name="connsiteX121" fmla="*/ 650582 w 1037297"/>
                  <a:gd name="connsiteY121" fmla="*/ 479794 h 838042"/>
                  <a:gd name="connsiteX122" fmla="*/ 646772 w 1037297"/>
                  <a:gd name="connsiteY122" fmla="*/ 462649 h 838042"/>
                  <a:gd name="connsiteX123" fmla="*/ 648677 w 1037297"/>
                  <a:gd name="connsiteY123" fmla="*/ 455029 h 838042"/>
                  <a:gd name="connsiteX124" fmla="*/ 652487 w 1037297"/>
                  <a:gd name="connsiteY124" fmla="*/ 437884 h 838042"/>
                  <a:gd name="connsiteX125" fmla="*/ 656297 w 1037297"/>
                  <a:gd name="connsiteY125" fmla="*/ 432169 h 838042"/>
                  <a:gd name="connsiteX126" fmla="*/ 658202 w 1037297"/>
                  <a:gd name="connsiteY126" fmla="*/ 426454 h 838042"/>
                  <a:gd name="connsiteX127" fmla="*/ 663917 w 1037297"/>
                  <a:gd name="connsiteY127" fmla="*/ 424549 h 838042"/>
                  <a:gd name="connsiteX128" fmla="*/ 673442 w 1037297"/>
                  <a:gd name="connsiteY128" fmla="*/ 413119 h 838042"/>
                  <a:gd name="connsiteX129" fmla="*/ 726782 w 1037297"/>
                  <a:gd name="connsiteY129" fmla="*/ 405499 h 838042"/>
                  <a:gd name="connsiteX130" fmla="*/ 844892 w 1037297"/>
                  <a:gd name="connsiteY130" fmla="*/ 407404 h 838042"/>
                  <a:gd name="connsiteX131" fmla="*/ 873467 w 1037297"/>
                  <a:gd name="connsiteY131" fmla="*/ 409309 h 838042"/>
                  <a:gd name="connsiteX132" fmla="*/ 902042 w 1037297"/>
                  <a:gd name="connsiteY132" fmla="*/ 415024 h 838042"/>
                  <a:gd name="connsiteX133" fmla="*/ 924902 w 1037297"/>
                  <a:gd name="connsiteY133" fmla="*/ 418834 h 838042"/>
                  <a:gd name="connsiteX134" fmla="*/ 953477 w 1037297"/>
                  <a:gd name="connsiteY134" fmla="*/ 424549 h 838042"/>
                  <a:gd name="connsiteX135" fmla="*/ 959192 w 1037297"/>
                  <a:gd name="connsiteY135" fmla="*/ 424549 h 838042"/>
                  <a:gd name="connsiteX136" fmla="*/ 1004912 w 1037297"/>
                  <a:gd name="connsiteY136" fmla="*/ 422644 h 838042"/>
                  <a:gd name="connsiteX137" fmla="*/ 1033487 w 1037297"/>
                  <a:gd name="connsiteY137" fmla="*/ 415024 h 838042"/>
                  <a:gd name="connsiteX138" fmla="*/ 1037297 w 1037297"/>
                  <a:gd name="connsiteY138" fmla="*/ 409309 h 838042"/>
                  <a:gd name="connsiteX139" fmla="*/ 1035392 w 1037297"/>
                  <a:gd name="connsiteY139" fmla="*/ 390259 h 838042"/>
                  <a:gd name="connsiteX140" fmla="*/ 1029677 w 1037297"/>
                  <a:gd name="connsiteY140" fmla="*/ 386449 h 838042"/>
                  <a:gd name="connsiteX141" fmla="*/ 1014437 w 1037297"/>
                  <a:gd name="connsiteY141" fmla="*/ 384544 h 838042"/>
                  <a:gd name="connsiteX142" fmla="*/ 1008722 w 1037297"/>
                  <a:gd name="connsiteY142" fmla="*/ 382639 h 838042"/>
                  <a:gd name="connsiteX143" fmla="*/ 1001102 w 1037297"/>
                  <a:gd name="connsiteY143" fmla="*/ 380734 h 838042"/>
                  <a:gd name="connsiteX144" fmla="*/ 989672 w 1037297"/>
                  <a:gd name="connsiteY144" fmla="*/ 373114 h 838042"/>
                  <a:gd name="connsiteX145" fmla="*/ 978242 w 1037297"/>
                  <a:gd name="connsiteY145" fmla="*/ 369304 h 838042"/>
                  <a:gd name="connsiteX146" fmla="*/ 972527 w 1037297"/>
                  <a:gd name="connsiteY146" fmla="*/ 367399 h 838042"/>
                  <a:gd name="connsiteX147" fmla="*/ 964907 w 1037297"/>
                  <a:gd name="connsiteY147" fmla="*/ 365494 h 838042"/>
                  <a:gd name="connsiteX148" fmla="*/ 959192 w 1037297"/>
                  <a:gd name="connsiteY148" fmla="*/ 363589 h 838042"/>
                  <a:gd name="connsiteX149" fmla="*/ 938237 w 1037297"/>
                  <a:gd name="connsiteY149" fmla="*/ 357874 h 838042"/>
                  <a:gd name="connsiteX150" fmla="*/ 932522 w 1037297"/>
                  <a:gd name="connsiteY150" fmla="*/ 355969 h 838042"/>
                  <a:gd name="connsiteX151" fmla="*/ 827747 w 1037297"/>
                  <a:gd name="connsiteY151" fmla="*/ 357874 h 838042"/>
                  <a:gd name="connsiteX152" fmla="*/ 822032 w 1037297"/>
                  <a:gd name="connsiteY152" fmla="*/ 359779 h 838042"/>
                  <a:gd name="connsiteX153" fmla="*/ 732497 w 1037297"/>
                  <a:gd name="connsiteY153" fmla="*/ 361684 h 838042"/>
                  <a:gd name="connsiteX154" fmla="*/ 719162 w 1037297"/>
                  <a:gd name="connsiteY154" fmla="*/ 365494 h 838042"/>
                  <a:gd name="connsiteX155" fmla="*/ 698207 w 1037297"/>
                  <a:gd name="connsiteY155" fmla="*/ 367399 h 838042"/>
                  <a:gd name="connsiteX156" fmla="*/ 671537 w 1037297"/>
                  <a:gd name="connsiteY156" fmla="*/ 369304 h 838042"/>
                  <a:gd name="connsiteX157" fmla="*/ 671537 w 1037297"/>
                  <a:gd name="connsiteY157" fmla="*/ 369304 h 838042"/>
                  <a:gd name="connsiteX158" fmla="*/ 648677 w 1037297"/>
                  <a:gd name="connsiteY158" fmla="*/ 373114 h 838042"/>
                  <a:gd name="connsiteX159" fmla="*/ 644867 w 1037297"/>
                  <a:gd name="connsiteY159" fmla="*/ 361684 h 838042"/>
                  <a:gd name="connsiteX160" fmla="*/ 642962 w 1037297"/>
                  <a:gd name="connsiteY160" fmla="*/ 355969 h 838042"/>
                  <a:gd name="connsiteX161" fmla="*/ 644867 w 1037297"/>
                  <a:gd name="connsiteY161" fmla="*/ 338824 h 838042"/>
                  <a:gd name="connsiteX162" fmla="*/ 646772 w 1037297"/>
                  <a:gd name="connsiteY162" fmla="*/ 333109 h 838042"/>
                  <a:gd name="connsiteX163" fmla="*/ 663917 w 1037297"/>
                  <a:gd name="connsiteY163" fmla="*/ 323584 h 838042"/>
                  <a:gd name="connsiteX164" fmla="*/ 675347 w 1037297"/>
                  <a:gd name="connsiteY164" fmla="*/ 315964 h 838042"/>
                  <a:gd name="connsiteX165" fmla="*/ 677252 w 1037297"/>
                  <a:gd name="connsiteY165" fmla="*/ 310249 h 838042"/>
                  <a:gd name="connsiteX166" fmla="*/ 682967 w 1037297"/>
                  <a:gd name="connsiteY166" fmla="*/ 308344 h 838042"/>
                  <a:gd name="connsiteX167" fmla="*/ 688682 w 1037297"/>
                  <a:gd name="connsiteY167" fmla="*/ 304534 h 838042"/>
                  <a:gd name="connsiteX168" fmla="*/ 698207 w 1037297"/>
                  <a:gd name="connsiteY168" fmla="*/ 295009 h 838042"/>
                  <a:gd name="connsiteX169" fmla="*/ 707732 w 1037297"/>
                  <a:gd name="connsiteY169" fmla="*/ 283579 h 838042"/>
                  <a:gd name="connsiteX170" fmla="*/ 719162 w 1037297"/>
                  <a:gd name="connsiteY170" fmla="*/ 275959 h 838042"/>
                  <a:gd name="connsiteX171" fmla="*/ 734402 w 1037297"/>
                  <a:gd name="connsiteY171" fmla="*/ 262624 h 838042"/>
                  <a:gd name="connsiteX172" fmla="*/ 743927 w 1037297"/>
                  <a:gd name="connsiteY172" fmla="*/ 251194 h 838042"/>
                  <a:gd name="connsiteX173" fmla="*/ 755357 w 1037297"/>
                  <a:gd name="connsiteY173" fmla="*/ 241669 h 838042"/>
                  <a:gd name="connsiteX174" fmla="*/ 761072 w 1037297"/>
                  <a:gd name="connsiteY174" fmla="*/ 230239 h 838042"/>
                  <a:gd name="connsiteX175" fmla="*/ 762977 w 1037297"/>
                  <a:gd name="connsiteY175" fmla="*/ 224524 h 838042"/>
                  <a:gd name="connsiteX176" fmla="*/ 768692 w 1037297"/>
                  <a:gd name="connsiteY176" fmla="*/ 213094 h 838042"/>
                  <a:gd name="connsiteX177" fmla="*/ 766787 w 1037297"/>
                  <a:gd name="connsiteY177" fmla="*/ 197854 h 838042"/>
                  <a:gd name="connsiteX178" fmla="*/ 761072 w 1037297"/>
                  <a:gd name="connsiteY178" fmla="*/ 195949 h 838042"/>
                  <a:gd name="connsiteX179" fmla="*/ 740117 w 1037297"/>
                  <a:gd name="connsiteY179" fmla="*/ 197854 h 838042"/>
                  <a:gd name="connsiteX180" fmla="*/ 734402 w 1037297"/>
                  <a:gd name="connsiteY180" fmla="*/ 201664 h 838042"/>
                  <a:gd name="connsiteX181" fmla="*/ 722972 w 1037297"/>
                  <a:gd name="connsiteY181" fmla="*/ 205474 h 838042"/>
                  <a:gd name="connsiteX182" fmla="*/ 719162 w 1037297"/>
                  <a:gd name="connsiteY182" fmla="*/ 211189 h 838042"/>
                  <a:gd name="connsiteX183" fmla="*/ 713447 w 1037297"/>
                  <a:gd name="connsiteY183" fmla="*/ 213094 h 838042"/>
                  <a:gd name="connsiteX184" fmla="*/ 707732 w 1037297"/>
                  <a:gd name="connsiteY184" fmla="*/ 216904 h 838042"/>
                  <a:gd name="connsiteX185" fmla="*/ 702017 w 1037297"/>
                  <a:gd name="connsiteY185" fmla="*/ 222619 h 838042"/>
                  <a:gd name="connsiteX186" fmla="*/ 694397 w 1037297"/>
                  <a:gd name="connsiteY186" fmla="*/ 226429 h 838042"/>
                  <a:gd name="connsiteX187" fmla="*/ 652487 w 1037297"/>
                  <a:gd name="connsiteY187" fmla="*/ 255004 h 838042"/>
                  <a:gd name="connsiteX188" fmla="*/ 639152 w 1037297"/>
                  <a:gd name="connsiteY188" fmla="*/ 266434 h 838042"/>
                  <a:gd name="connsiteX189" fmla="*/ 629627 w 1037297"/>
                  <a:gd name="connsiteY189" fmla="*/ 283579 h 838042"/>
                  <a:gd name="connsiteX190" fmla="*/ 604862 w 1037297"/>
                  <a:gd name="connsiteY190" fmla="*/ 289294 h 838042"/>
                  <a:gd name="connsiteX191" fmla="*/ 591527 w 1037297"/>
                  <a:gd name="connsiteY191" fmla="*/ 293104 h 838042"/>
                  <a:gd name="connsiteX192" fmla="*/ 576287 w 1037297"/>
                  <a:gd name="connsiteY192" fmla="*/ 291199 h 838042"/>
                  <a:gd name="connsiteX193" fmla="*/ 564857 w 1037297"/>
                  <a:gd name="connsiteY193" fmla="*/ 287389 h 838042"/>
                  <a:gd name="connsiteX194" fmla="*/ 553427 w 1037297"/>
                  <a:gd name="connsiteY194" fmla="*/ 283579 h 838042"/>
                  <a:gd name="connsiteX195" fmla="*/ 541997 w 1037297"/>
                  <a:gd name="connsiteY195" fmla="*/ 279769 h 838042"/>
                  <a:gd name="connsiteX196" fmla="*/ 536282 w 1037297"/>
                  <a:gd name="connsiteY196" fmla="*/ 277864 h 838042"/>
                  <a:gd name="connsiteX197" fmla="*/ 530567 w 1037297"/>
                  <a:gd name="connsiteY197" fmla="*/ 274054 h 838042"/>
                  <a:gd name="connsiteX198" fmla="*/ 519137 w 1037297"/>
                  <a:gd name="connsiteY198" fmla="*/ 268339 h 838042"/>
                  <a:gd name="connsiteX199" fmla="*/ 511517 w 1037297"/>
                  <a:gd name="connsiteY199" fmla="*/ 256909 h 838042"/>
                  <a:gd name="connsiteX200" fmla="*/ 507707 w 1037297"/>
                  <a:gd name="connsiteY200" fmla="*/ 235954 h 838042"/>
                  <a:gd name="connsiteX201" fmla="*/ 509612 w 1037297"/>
                  <a:gd name="connsiteY201" fmla="*/ 171184 h 838042"/>
                  <a:gd name="connsiteX202" fmla="*/ 508314 w 1037297"/>
                  <a:gd name="connsiteY202" fmla="*/ 73485 h 838042"/>
                  <a:gd name="connsiteX203" fmla="*/ 454116 w 1037297"/>
                  <a:gd name="connsiteY203" fmla="*/ 11248 h 838042"/>
                  <a:gd name="connsiteX204" fmla="*/ 435401 w 1037297"/>
                  <a:gd name="connsiteY204" fmla="*/ 68523 h 838042"/>
                  <a:gd name="connsiteX205" fmla="*/ 427697 w 1037297"/>
                  <a:gd name="connsiteY205" fmla="*/ 137103 h 838042"/>
                  <a:gd name="connsiteX206" fmla="*/ 420077 w 1037297"/>
                  <a:gd name="connsiteY206" fmla="*/ 169279 h 838042"/>
                  <a:gd name="connsiteX207" fmla="*/ 416267 w 1037297"/>
                  <a:gd name="connsiteY207" fmla="*/ 186424 h 838042"/>
                  <a:gd name="connsiteX208" fmla="*/ 420077 w 1037297"/>
                  <a:gd name="connsiteY208" fmla="*/ 207379 h 838042"/>
                  <a:gd name="connsiteX209" fmla="*/ 423887 w 1037297"/>
                  <a:gd name="connsiteY209" fmla="*/ 213094 h 838042"/>
                  <a:gd name="connsiteX210" fmla="*/ 427697 w 1037297"/>
                  <a:gd name="connsiteY210" fmla="*/ 224524 h 838042"/>
                  <a:gd name="connsiteX211" fmla="*/ 425792 w 1037297"/>
                  <a:gd name="connsiteY211" fmla="*/ 251194 h 838042"/>
                  <a:gd name="connsiteX212" fmla="*/ 420077 w 1037297"/>
                  <a:gd name="connsiteY212" fmla="*/ 253099 h 838042"/>
                  <a:gd name="connsiteX213" fmla="*/ 414362 w 1037297"/>
                  <a:gd name="connsiteY213" fmla="*/ 256909 h 838042"/>
                  <a:gd name="connsiteX214" fmla="*/ 423887 w 1037297"/>
                  <a:gd name="connsiteY214"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01506 w 1037297"/>
                  <a:gd name="connsiteY107" fmla="*/ 563011 h 838042"/>
                  <a:gd name="connsiteX108" fmla="*/ 538187 w 1037297"/>
                  <a:gd name="connsiteY108" fmla="*/ 573139 h 838042"/>
                  <a:gd name="connsiteX109" fmla="*/ 543902 w 1037297"/>
                  <a:gd name="connsiteY109" fmla="*/ 571234 h 838042"/>
                  <a:gd name="connsiteX110" fmla="*/ 605887 w 1037297"/>
                  <a:gd name="connsiteY110" fmla="*/ 563755 h 838042"/>
                  <a:gd name="connsiteX111" fmla="*/ 722972 w 1037297"/>
                  <a:gd name="connsiteY111" fmla="*/ 639814 h 838042"/>
                  <a:gd name="connsiteX112" fmla="*/ 780122 w 1037297"/>
                  <a:gd name="connsiteY112" fmla="*/ 656959 h 838042"/>
                  <a:gd name="connsiteX113" fmla="*/ 791552 w 1037297"/>
                  <a:gd name="connsiteY113" fmla="*/ 651244 h 838042"/>
                  <a:gd name="connsiteX114" fmla="*/ 797267 w 1037297"/>
                  <a:gd name="connsiteY114" fmla="*/ 649339 h 838042"/>
                  <a:gd name="connsiteX115" fmla="*/ 804887 w 1037297"/>
                  <a:gd name="connsiteY115" fmla="*/ 632194 h 838042"/>
                  <a:gd name="connsiteX116" fmla="*/ 802982 w 1037297"/>
                  <a:gd name="connsiteY116" fmla="*/ 607429 h 838042"/>
                  <a:gd name="connsiteX117" fmla="*/ 801077 w 1037297"/>
                  <a:gd name="connsiteY117" fmla="*/ 601714 h 838042"/>
                  <a:gd name="connsiteX118" fmla="*/ 799172 w 1037297"/>
                  <a:gd name="connsiteY118" fmla="*/ 594094 h 838042"/>
                  <a:gd name="connsiteX119" fmla="*/ 785837 w 1037297"/>
                  <a:gd name="connsiteY119" fmla="*/ 576949 h 838042"/>
                  <a:gd name="connsiteX120" fmla="*/ 776312 w 1037297"/>
                  <a:gd name="connsiteY120" fmla="*/ 571234 h 838042"/>
                  <a:gd name="connsiteX121" fmla="*/ 650582 w 1037297"/>
                  <a:gd name="connsiteY121" fmla="*/ 479794 h 838042"/>
                  <a:gd name="connsiteX122" fmla="*/ 646772 w 1037297"/>
                  <a:gd name="connsiteY122" fmla="*/ 462649 h 838042"/>
                  <a:gd name="connsiteX123" fmla="*/ 648677 w 1037297"/>
                  <a:gd name="connsiteY123" fmla="*/ 455029 h 838042"/>
                  <a:gd name="connsiteX124" fmla="*/ 652487 w 1037297"/>
                  <a:gd name="connsiteY124" fmla="*/ 437884 h 838042"/>
                  <a:gd name="connsiteX125" fmla="*/ 656297 w 1037297"/>
                  <a:gd name="connsiteY125" fmla="*/ 432169 h 838042"/>
                  <a:gd name="connsiteX126" fmla="*/ 658202 w 1037297"/>
                  <a:gd name="connsiteY126" fmla="*/ 426454 h 838042"/>
                  <a:gd name="connsiteX127" fmla="*/ 663917 w 1037297"/>
                  <a:gd name="connsiteY127" fmla="*/ 424549 h 838042"/>
                  <a:gd name="connsiteX128" fmla="*/ 673442 w 1037297"/>
                  <a:gd name="connsiteY128" fmla="*/ 413119 h 838042"/>
                  <a:gd name="connsiteX129" fmla="*/ 726782 w 1037297"/>
                  <a:gd name="connsiteY129" fmla="*/ 405499 h 838042"/>
                  <a:gd name="connsiteX130" fmla="*/ 844892 w 1037297"/>
                  <a:gd name="connsiteY130" fmla="*/ 407404 h 838042"/>
                  <a:gd name="connsiteX131" fmla="*/ 873467 w 1037297"/>
                  <a:gd name="connsiteY131" fmla="*/ 409309 h 838042"/>
                  <a:gd name="connsiteX132" fmla="*/ 902042 w 1037297"/>
                  <a:gd name="connsiteY132" fmla="*/ 415024 h 838042"/>
                  <a:gd name="connsiteX133" fmla="*/ 924902 w 1037297"/>
                  <a:gd name="connsiteY133" fmla="*/ 418834 h 838042"/>
                  <a:gd name="connsiteX134" fmla="*/ 953477 w 1037297"/>
                  <a:gd name="connsiteY134" fmla="*/ 424549 h 838042"/>
                  <a:gd name="connsiteX135" fmla="*/ 959192 w 1037297"/>
                  <a:gd name="connsiteY135" fmla="*/ 424549 h 838042"/>
                  <a:gd name="connsiteX136" fmla="*/ 1004912 w 1037297"/>
                  <a:gd name="connsiteY136" fmla="*/ 422644 h 838042"/>
                  <a:gd name="connsiteX137" fmla="*/ 1033487 w 1037297"/>
                  <a:gd name="connsiteY137" fmla="*/ 415024 h 838042"/>
                  <a:gd name="connsiteX138" fmla="*/ 1037297 w 1037297"/>
                  <a:gd name="connsiteY138" fmla="*/ 409309 h 838042"/>
                  <a:gd name="connsiteX139" fmla="*/ 1035392 w 1037297"/>
                  <a:gd name="connsiteY139" fmla="*/ 390259 h 838042"/>
                  <a:gd name="connsiteX140" fmla="*/ 1029677 w 1037297"/>
                  <a:gd name="connsiteY140" fmla="*/ 386449 h 838042"/>
                  <a:gd name="connsiteX141" fmla="*/ 1014437 w 1037297"/>
                  <a:gd name="connsiteY141" fmla="*/ 384544 h 838042"/>
                  <a:gd name="connsiteX142" fmla="*/ 1008722 w 1037297"/>
                  <a:gd name="connsiteY142" fmla="*/ 382639 h 838042"/>
                  <a:gd name="connsiteX143" fmla="*/ 1001102 w 1037297"/>
                  <a:gd name="connsiteY143" fmla="*/ 380734 h 838042"/>
                  <a:gd name="connsiteX144" fmla="*/ 989672 w 1037297"/>
                  <a:gd name="connsiteY144" fmla="*/ 373114 h 838042"/>
                  <a:gd name="connsiteX145" fmla="*/ 978242 w 1037297"/>
                  <a:gd name="connsiteY145" fmla="*/ 369304 h 838042"/>
                  <a:gd name="connsiteX146" fmla="*/ 972527 w 1037297"/>
                  <a:gd name="connsiteY146" fmla="*/ 367399 h 838042"/>
                  <a:gd name="connsiteX147" fmla="*/ 964907 w 1037297"/>
                  <a:gd name="connsiteY147" fmla="*/ 365494 h 838042"/>
                  <a:gd name="connsiteX148" fmla="*/ 959192 w 1037297"/>
                  <a:gd name="connsiteY148" fmla="*/ 363589 h 838042"/>
                  <a:gd name="connsiteX149" fmla="*/ 938237 w 1037297"/>
                  <a:gd name="connsiteY149" fmla="*/ 357874 h 838042"/>
                  <a:gd name="connsiteX150" fmla="*/ 932522 w 1037297"/>
                  <a:gd name="connsiteY150" fmla="*/ 355969 h 838042"/>
                  <a:gd name="connsiteX151" fmla="*/ 827747 w 1037297"/>
                  <a:gd name="connsiteY151" fmla="*/ 357874 h 838042"/>
                  <a:gd name="connsiteX152" fmla="*/ 822032 w 1037297"/>
                  <a:gd name="connsiteY152" fmla="*/ 359779 h 838042"/>
                  <a:gd name="connsiteX153" fmla="*/ 732497 w 1037297"/>
                  <a:gd name="connsiteY153" fmla="*/ 361684 h 838042"/>
                  <a:gd name="connsiteX154" fmla="*/ 719162 w 1037297"/>
                  <a:gd name="connsiteY154" fmla="*/ 365494 h 838042"/>
                  <a:gd name="connsiteX155" fmla="*/ 698207 w 1037297"/>
                  <a:gd name="connsiteY155" fmla="*/ 367399 h 838042"/>
                  <a:gd name="connsiteX156" fmla="*/ 671537 w 1037297"/>
                  <a:gd name="connsiteY156" fmla="*/ 369304 h 838042"/>
                  <a:gd name="connsiteX157" fmla="*/ 671537 w 1037297"/>
                  <a:gd name="connsiteY157" fmla="*/ 369304 h 838042"/>
                  <a:gd name="connsiteX158" fmla="*/ 648677 w 1037297"/>
                  <a:gd name="connsiteY158" fmla="*/ 373114 h 838042"/>
                  <a:gd name="connsiteX159" fmla="*/ 644867 w 1037297"/>
                  <a:gd name="connsiteY159" fmla="*/ 361684 h 838042"/>
                  <a:gd name="connsiteX160" fmla="*/ 642962 w 1037297"/>
                  <a:gd name="connsiteY160" fmla="*/ 355969 h 838042"/>
                  <a:gd name="connsiteX161" fmla="*/ 644867 w 1037297"/>
                  <a:gd name="connsiteY161" fmla="*/ 338824 h 838042"/>
                  <a:gd name="connsiteX162" fmla="*/ 646772 w 1037297"/>
                  <a:gd name="connsiteY162" fmla="*/ 333109 h 838042"/>
                  <a:gd name="connsiteX163" fmla="*/ 663917 w 1037297"/>
                  <a:gd name="connsiteY163" fmla="*/ 323584 h 838042"/>
                  <a:gd name="connsiteX164" fmla="*/ 675347 w 1037297"/>
                  <a:gd name="connsiteY164" fmla="*/ 315964 h 838042"/>
                  <a:gd name="connsiteX165" fmla="*/ 677252 w 1037297"/>
                  <a:gd name="connsiteY165" fmla="*/ 310249 h 838042"/>
                  <a:gd name="connsiteX166" fmla="*/ 682967 w 1037297"/>
                  <a:gd name="connsiteY166" fmla="*/ 308344 h 838042"/>
                  <a:gd name="connsiteX167" fmla="*/ 688682 w 1037297"/>
                  <a:gd name="connsiteY167" fmla="*/ 304534 h 838042"/>
                  <a:gd name="connsiteX168" fmla="*/ 698207 w 1037297"/>
                  <a:gd name="connsiteY168" fmla="*/ 295009 h 838042"/>
                  <a:gd name="connsiteX169" fmla="*/ 707732 w 1037297"/>
                  <a:gd name="connsiteY169" fmla="*/ 283579 h 838042"/>
                  <a:gd name="connsiteX170" fmla="*/ 719162 w 1037297"/>
                  <a:gd name="connsiteY170" fmla="*/ 275959 h 838042"/>
                  <a:gd name="connsiteX171" fmla="*/ 734402 w 1037297"/>
                  <a:gd name="connsiteY171" fmla="*/ 262624 h 838042"/>
                  <a:gd name="connsiteX172" fmla="*/ 743927 w 1037297"/>
                  <a:gd name="connsiteY172" fmla="*/ 251194 h 838042"/>
                  <a:gd name="connsiteX173" fmla="*/ 755357 w 1037297"/>
                  <a:gd name="connsiteY173" fmla="*/ 241669 h 838042"/>
                  <a:gd name="connsiteX174" fmla="*/ 761072 w 1037297"/>
                  <a:gd name="connsiteY174" fmla="*/ 230239 h 838042"/>
                  <a:gd name="connsiteX175" fmla="*/ 762977 w 1037297"/>
                  <a:gd name="connsiteY175" fmla="*/ 224524 h 838042"/>
                  <a:gd name="connsiteX176" fmla="*/ 768692 w 1037297"/>
                  <a:gd name="connsiteY176" fmla="*/ 213094 h 838042"/>
                  <a:gd name="connsiteX177" fmla="*/ 766787 w 1037297"/>
                  <a:gd name="connsiteY177" fmla="*/ 197854 h 838042"/>
                  <a:gd name="connsiteX178" fmla="*/ 761072 w 1037297"/>
                  <a:gd name="connsiteY178" fmla="*/ 195949 h 838042"/>
                  <a:gd name="connsiteX179" fmla="*/ 740117 w 1037297"/>
                  <a:gd name="connsiteY179" fmla="*/ 197854 h 838042"/>
                  <a:gd name="connsiteX180" fmla="*/ 734402 w 1037297"/>
                  <a:gd name="connsiteY180" fmla="*/ 201664 h 838042"/>
                  <a:gd name="connsiteX181" fmla="*/ 722972 w 1037297"/>
                  <a:gd name="connsiteY181" fmla="*/ 205474 h 838042"/>
                  <a:gd name="connsiteX182" fmla="*/ 719162 w 1037297"/>
                  <a:gd name="connsiteY182" fmla="*/ 211189 h 838042"/>
                  <a:gd name="connsiteX183" fmla="*/ 713447 w 1037297"/>
                  <a:gd name="connsiteY183" fmla="*/ 213094 h 838042"/>
                  <a:gd name="connsiteX184" fmla="*/ 707732 w 1037297"/>
                  <a:gd name="connsiteY184" fmla="*/ 216904 h 838042"/>
                  <a:gd name="connsiteX185" fmla="*/ 702017 w 1037297"/>
                  <a:gd name="connsiteY185" fmla="*/ 222619 h 838042"/>
                  <a:gd name="connsiteX186" fmla="*/ 694397 w 1037297"/>
                  <a:gd name="connsiteY186" fmla="*/ 226429 h 838042"/>
                  <a:gd name="connsiteX187" fmla="*/ 652487 w 1037297"/>
                  <a:gd name="connsiteY187" fmla="*/ 255004 h 838042"/>
                  <a:gd name="connsiteX188" fmla="*/ 639152 w 1037297"/>
                  <a:gd name="connsiteY188" fmla="*/ 266434 h 838042"/>
                  <a:gd name="connsiteX189" fmla="*/ 629627 w 1037297"/>
                  <a:gd name="connsiteY189" fmla="*/ 283579 h 838042"/>
                  <a:gd name="connsiteX190" fmla="*/ 604862 w 1037297"/>
                  <a:gd name="connsiteY190" fmla="*/ 289294 h 838042"/>
                  <a:gd name="connsiteX191" fmla="*/ 591527 w 1037297"/>
                  <a:gd name="connsiteY191" fmla="*/ 293104 h 838042"/>
                  <a:gd name="connsiteX192" fmla="*/ 576287 w 1037297"/>
                  <a:gd name="connsiteY192" fmla="*/ 291199 h 838042"/>
                  <a:gd name="connsiteX193" fmla="*/ 564857 w 1037297"/>
                  <a:gd name="connsiteY193" fmla="*/ 287389 h 838042"/>
                  <a:gd name="connsiteX194" fmla="*/ 553427 w 1037297"/>
                  <a:gd name="connsiteY194" fmla="*/ 283579 h 838042"/>
                  <a:gd name="connsiteX195" fmla="*/ 541997 w 1037297"/>
                  <a:gd name="connsiteY195" fmla="*/ 279769 h 838042"/>
                  <a:gd name="connsiteX196" fmla="*/ 536282 w 1037297"/>
                  <a:gd name="connsiteY196" fmla="*/ 277864 h 838042"/>
                  <a:gd name="connsiteX197" fmla="*/ 530567 w 1037297"/>
                  <a:gd name="connsiteY197" fmla="*/ 274054 h 838042"/>
                  <a:gd name="connsiteX198" fmla="*/ 519137 w 1037297"/>
                  <a:gd name="connsiteY198" fmla="*/ 268339 h 838042"/>
                  <a:gd name="connsiteX199" fmla="*/ 511517 w 1037297"/>
                  <a:gd name="connsiteY199" fmla="*/ 256909 h 838042"/>
                  <a:gd name="connsiteX200" fmla="*/ 507707 w 1037297"/>
                  <a:gd name="connsiteY200" fmla="*/ 235954 h 838042"/>
                  <a:gd name="connsiteX201" fmla="*/ 509612 w 1037297"/>
                  <a:gd name="connsiteY201" fmla="*/ 171184 h 838042"/>
                  <a:gd name="connsiteX202" fmla="*/ 508314 w 1037297"/>
                  <a:gd name="connsiteY202" fmla="*/ 73485 h 838042"/>
                  <a:gd name="connsiteX203" fmla="*/ 454116 w 1037297"/>
                  <a:gd name="connsiteY203" fmla="*/ 11248 h 838042"/>
                  <a:gd name="connsiteX204" fmla="*/ 435401 w 1037297"/>
                  <a:gd name="connsiteY204" fmla="*/ 68523 h 838042"/>
                  <a:gd name="connsiteX205" fmla="*/ 427697 w 1037297"/>
                  <a:gd name="connsiteY205" fmla="*/ 137103 h 838042"/>
                  <a:gd name="connsiteX206" fmla="*/ 420077 w 1037297"/>
                  <a:gd name="connsiteY206" fmla="*/ 169279 h 838042"/>
                  <a:gd name="connsiteX207" fmla="*/ 416267 w 1037297"/>
                  <a:gd name="connsiteY207" fmla="*/ 186424 h 838042"/>
                  <a:gd name="connsiteX208" fmla="*/ 420077 w 1037297"/>
                  <a:gd name="connsiteY208" fmla="*/ 207379 h 838042"/>
                  <a:gd name="connsiteX209" fmla="*/ 423887 w 1037297"/>
                  <a:gd name="connsiteY209" fmla="*/ 213094 h 838042"/>
                  <a:gd name="connsiteX210" fmla="*/ 427697 w 1037297"/>
                  <a:gd name="connsiteY210" fmla="*/ 224524 h 838042"/>
                  <a:gd name="connsiteX211" fmla="*/ 425792 w 1037297"/>
                  <a:gd name="connsiteY211" fmla="*/ 251194 h 838042"/>
                  <a:gd name="connsiteX212" fmla="*/ 420077 w 1037297"/>
                  <a:gd name="connsiteY212" fmla="*/ 253099 h 838042"/>
                  <a:gd name="connsiteX213" fmla="*/ 414362 w 1037297"/>
                  <a:gd name="connsiteY213" fmla="*/ 256909 h 838042"/>
                  <a:gd name="connsiteX214" fmla="*/ 423887 w 1037297"/>
                  <a:gd name="connsiteY214"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01506 w 1037297"/>
                  <a:gd name="connsiteY107" fmla="*/ 563011 h 838042"/>
                  <a:gd name="connsiteX108" fmla="*/ 538187 w 1037297"/>
                  <a:gd name="connsiteY108" fmla="*/ 573139 h 838042"/>
                  <a:gd name="connsiteX109" fmla="*/ 543902 w 1037297"/>
                  <a:gd name="connsiteY109" fmla="*/ 571234 h 838042"/>
                  <a:gd name="connsiteX110" fmla="*/ 605887 w 1037297"/>
                  <a:gd name="connsiteY110" fmla="*/ 563755 h 838042"/>
                  <a:gd name="connsiteX111" fmla="*/ 722972 w 1037297"/>
                  <a:gd name="connsiteY111" fmla="*/ 639814 h 838042"/>
                  <a:gd name="connsiteX112" fmla="*/ 780122 w 1037297"/>
                  <a:gd name="connsiteY112" fmla="*/ 656959 h 838042"/>
                  <a:gd name="connsiteX113" fmla="*/ 791552 w 1037297"/>
                  <a:gd name="connsiteY113" fmla="*/ 651244 h 838042"/>
                  <a:gd name="connsiteX114" fmla="*/ 797267 w 1037297"/>
                  <a:gd name="connsiteY114" fmla="*/ 649339 h 838042"/>
                  <a:gd name="connsiteX115" fmla="*/ 804887 w 1037297"/>
                  <a:gd name="connsiteY115" fmla="*/ 632194 h 838042"/>
                  <a:gd name="connsiteX116" fmla="*/ 802982 w 1037297"/>
                  <a:gd name="connsiteY116" fmla="*/ 607429 h 838042"/>
                  <a:gd name="connsiteX117" fmla="*/ 801077 w 1037297"/>
                  <a:gd name="connsiteY117" fmla="*/ 601714 h 838042"/>
                  <a:gd name="connsiteX118" fmla="*/ 799172 w 1037297"/>
                  <a:gd name="connsiteY118" fmla="*/ 594094 h 838042"/>
                  <a:gd name="connsiteX119" fmla="*/ 785837 w 1037297"/>
                  <a:gd name="connsiteY119" fmla="*/ 576949 h 838042"/>
                  <a:gd name="connsiteX120" fmla="*/ 776312 w 1037297"/>
                  <a:gd name="connsiteY120" fmla="*/ 571234 h 838042"/>
                  <a:gd name="connsiteX121" fmla="*/ 650582 w 1037297"/>
                  <a:gd name="connsiteY121" fmla="*/ 479794 h 838042"/>
                  <a:gd name="connsiteX122" fmla="*/ 646772 w 1037297"/>
                  <a:gd name="connsiteY122" fmla="*/ 462649 h 838042"/>
                  <a:gd name="connsiteX123" fmla="*/ 648677 w 1037297"/>
                  <a:gd name="connsiteY123" fmla="*/ 455029 h 838042"/>
                  <a:gd name="connsiteX124" fmla="*/ 652487 w 1037297"/>
                  <a:gd name="connsiteY124" fmla="*/ 437884 h 838042"/>
                  <a:gd name="connsiteX125" fmla="*/ 656297 w 1037297"/>
                  <a:gd name="connsiteY125" fmla="*/ 432169 h 838042"/>
                  <a:gd name="connsiteX126" fmla="*/ 658202 w 1037297"/>
                  <a:gd name="connsiteY126" fmla="*/ 426454 h 838042"/>
                  <a:gd name="connsiteX127" fmla="*/ 663917 w 1037297"/>
                  <a:gd name="connsiteY127" fmla="*/ 424549 h 838042"/>
                  <a:gd name="connsiteX128" fmla="*/ 673442 w 1037297"/>
                  <a:gd name="connsiteY128" fmla="*/ 413119 h 838042"/>
                  <a:gd name="connsiteX129" fmla="*/ 726782 w 1037297"/>
                  <a:gd name="connsiteY129" fmla="*/ 405499 h 838042"/>
                  <a:gd name="connsiteX130" fmla="*/ 844892 w 1037297"/>
                  <a:gd name="connsiteY130" fmla="*/ 407404 h 838042"/>
                  <a:gd name="connsiteX131" fmla="*/ 873467 w 1037297"/>
                  <a:gd name="connsiteY131" fmla="*/ 409309 h 838042"/>
                  <a:gd name="connsiteX132" fmla="*/ 902042 w 1037297"/>
                  <a:gd name="connsiteY132" fmla="*/ 415024 h 838042"/>
                  <a:gd name="connsiteX133" fmla="*/ 924902 w 1037297"/>
                  <a:gd name="connsiteY133" fmla="*/ 418834 h 838042"/>
                  <a:gd name="connsiteX134" fmla="*/ 953477 w 1037297"/>
                  <a:gd name="connsiteY134" fmla="*/ 424549 h 838042"/>
                  <a:gd name="connsiteX135" fmla="*/ 959192 w 1037297"/>
                  <a:gd name="connsiteY135" fmla="*/ 424549 h 838042"/>
                  <a:gd name="connsiteX136" fmla="*/ 1004912 w 1037297"/>
                  <a:gd name="connsiteY136" fmla="*/ 422644 h 838042"/>
                  <a:gd name="connsiteX137" fmla="*/ 1033487 w 1037297"/>
                  <a:gd name="connsiteY137" fmla="*/ 415024 h 838042"/>
                  <a:gd name="connsiteX138" fmla="*/ 1037297 w 1037297"/>
                  <a:gd name="connsiteY138" fmla="*/ 409309 h 838042"/>
                  <a:gd name="connsiteX139" fmla="*/ 1035392 w 1037297"/>
                  <a:gd name="connsiteY139" fmla="*/ 390259 h 838042"/>
                  <a:gd name="connsiteX140" fmla="*/ 1029677 w 1037297"/>
                  <a:gd name="connsiteY140" fmla="*/ 386449 h 838042"/>
                  <a:gd name="connsiteX141" fmla="*/ 1014437 w 1037297"/>
                  <a:gd name="connsiteY141" fmla="*/ 384544 h 838042"/>
                  <a:gd name="connsiteX142" fmla="*/ 1008722 w 1037297"/>
                  <a:gd name="connsiteY142" fmla="*/ 382639 h 838042"/>
                  <a:gd name="connsiteX143" fmla="*/ 1001102 w 1037297"/>
                  <a:gd name="connsiteY143" fmla="*/ 380734 h 838042"/>
                  <a:gd name="connsiteX144" fmla="*/ 989672 w 1037297"/>
                  <a:gd name="connsiteY144" fmla="*/ 373114 h 838042"/>
                  <a:gd name="connsiteX145" fmla="*/ 978242 w 1037297"/>
                  <a:gd name="connsiteY145" fmla="*/ 369304 h 838042"/>
                  <a:gd name="connsiteX146" fmla="*/ 972527 w 1037297"/>
                  <a:gd name="connsiteY146" fmla="*/ 367399 h 838042"/>
                  <a:gd name="connsiteX147" fmla="*/ 964907 w 1037297"/>
                  <a:gd name="connsiteY147" fmla="*/ 365494 h 838042"/>
                  <a:gd name="connsiteX148" fmla="*/ 959192 w 1037297"/>
                  <a:gd name="connsiteY148" fmla="*/ 363589 h 838042"/>
                  <a:gd name="connsiteX149" fmla="*/ 938237 w 1037297"/>
                  <a:gd name="connsiteY149" fmla="*/ 357874 h 838042"/>
                  <a:gd name="connsiteX150" fmla="*/ 932522 w 1037297"/>
                  <a:gd name="connsiteY150" fmla="*/ 355969 h 838042"/>
                  <a:gd name="connsiteX151" fmla="*/ 827747 w 1037297"/>
                  <a:gd name="connsiteY151" fmla="*/ 357874 h 838042"/>
                  <a:gd name="connsiteX152" fmla="*/ 822032 w 1037297"/>
                  <a:gd name="connsiteY152" fmla="*/ 359779 h 838042"/>
                  <a:gd name="connsiteX153" fmla="*/ 732497 w 1037297"/>
                  <a:gd name="connsiteY153" fmla="*/ 361684 h 838042"/>
                  <a:gd name="connsiteX154" fmla="*/ 719162 w 1037297"/>
                  <a:gd name="connsiteY154" fmla="*/ 365494 h 838042"/>
                  <a:gd name="connsiteX155" fmla="*/ 698207 w 1037297"/>
                  <a:gd name="connsiteY155" fmla="*/ 367399 h 838042"/>
                  <a:gd name="connsiteX156" fmla="*/ 671537 w 1037297"/>
                  <a:gd name="connsiteY156" fmla="*/ 369304 h 838042"/>
                  <a:gd name="connsiteX157" fmla="*/ 671537 w 1037297"/>
                  <a:gd name="connsiteY157" fmla="*/ 369304 h 838042"/>
                  <a:gd name="connsiteX158" fmla="*/ 648677 w 1037297"/>
                  <a:gd name="connsiteY158" fmla="*/ 373114 h 838042"/>
                  <a:gd name="connsiteX159" fmla="*/ 644867 w 1037297"/>
                  <a:gd name="connsiteY159" fmla="*/ 361684 h 838042"/>
                  <a:gd name="connsiteX160" fmla="*/ 642962 w 1037297"/>
                  <a:gd name="connsiteY160" fmla="*/ 355969 h 838042"/>
                  <a:gd name="connsiteX161" fmla="*/ 644867 w 1037297"/>
                  <a:gd name="connsiteY161" fmla="*/ 338824 h 838042"/>
                  <a:gd name="connsiteX162" fmla="*/ 646772 w 1037297"/>
                  <a:gd name="connsiteY162" fmla="*/ 333109 h 838042"/>
                  <a:gd name="connsiteX163" fmla="*/ 663917 w 1037297"/>
                  <a:gd name="connsiteY163" fmla="*/ 323584 h 838042"/>
                  <a:gd name="connsiteX164" fmla="*/ 675347 w 1037297"/>
                  <a:gd name="connsiteY164" fmla="*/ 315964 h 838042"/>
                  <a:gd name="connsiteX165" fmla="*/ 677252 w 1037297"/>
                  <a:gd name="connsiteY165" fmla="*/ 310249 h 838042"/>
                  <a:gd name="connsiteX166" fmla="*/ 682967 w 1037297"/>
                  <a:gd name="connsiteY166" fmla="*/ 308344 h 838042"/>
                  <a:gd name="connsiteX167" fmla="*/ 688682 w 1037297"/>
                  <a:gd name="connsiteY167" fmla="*/ 304534 h 838042"/>
                  <a:gd name="connsiteX168" fmla="*/ 698207 w 1037297"/>
                  <a:gd name="connsiteY168" fmla="*/ 295009 h 838042"/>
                  <a:gd name="connsiteX169" fmla="*/ 707732 w 1037297"/>
                  <a:gd name="connsiteY169" fmla="*/ 283579 h 838042"/>
                  <a:gd name="connsiteX170" fmla="*/ 719162 w 1037297"/>
                  <a:gd name="connsiteY170" fmla="*/ 275959 h 838042"/>
                  <a:gd name="connsiteX171" fmla="*/ 734402 w 1037297"/>
                  <a:gd name="connsiteY171" fmla="*/ 262624 h 838042"/>
                  <a:gd name="connsiteX172" fmla="*/ 743927 w 1037297"/>
                  <a:gd name="connsiteY172" fmla="*/ 251194 h 838042"/>
                  <a:gd name="connsiteX173" fmla="*/ 755357 w 1037297"/>
                  <a:gd name="connsiteY173" fmla="*/ 241669 h 838042"/>
                  <a:gd name="connsiteX174" fmla="*/ 761072 w 1037297"/>
                  <a:gd name="connsiteY174" fmla="*/ 230239 h 838042"/>
                  <a:gd name="connsiteX175" fmla="*/ 762977 w 1037297"/>
                  <a:gd name="connsiteY175" fmla="*/ 224524 h 838042"/>
                  <a:gd name="connsiteX176" fmla="*/ 768692 w 1037297"/>
                  <a:gd name="connsiteY176" fmla="*/ 213094 h 838042"/>
                  <a:gd name="connsiteX177" fmla="*/ 766787 w 1037297"/>
                  <a:gd name="connsiteY177" fmla="*/ 197854 h 838042"/>
                  <a:gd name="connsiteX178" fmla="*/ 761072 w 1037297"/>
                  <a:gd name="connsiteY178" fmla="*/ 195949 h 838042"/>
                  <a:gd name="connsiteX179" fmla="*/ 740117 w 1037297"/>
                  <a:gd name="connsiteY179" fmla="*/ 197854 h 838042"/>
                  <a:gd name="connsiteX180" fmla="*/ 734402 w 1037297"/>
                  <a:gd name="connsiteY180" fmla="*/ 201664 h 838042"/>
                  <a:gd name="connsiteX181" fmla="*/ 722972 w 1037297"/>
                  <a:gd name="connsiteY181" fmla="*/ 205474 h 838042"/>
                  <a:gd name="connsiteX182" fmla="*/ 719162 w 1037297"/>
                  <a:gd name="connsiteY182" fmla="*/ 211189 h 838042"/>
                  <a:gd name="connsiteX183" fmla="*/ 713447 w 1037297"/>
                  <a:gd name="connsiteY183" fmla="*/ 213094 h 838042"/>
                  <a:gd name="connsiteX184" fmla="*/ 707732 w 1037297"/>
                  <a:gd name="connsiteY184" fmla="*/ 216904 h 838042"/>
                  <a:gd name="connsiteX185" fmla="*/ 702017 w 1037297"/>
                  <a:gd name="connsiteY185" fmla="*/ 222619 h 838042"/>
                  <a:gd name="connsiteX186" fmla="*/ 694397 w 1037297"/>
                  <a:gd name="connsiteY186" fmla="*/ 226429 h 838042"/>
                  <a:gd name="connsiteX187" fmla="*/ 652487 w 1037297"/>
                  <a:gd name="connsiteY187" fmla="*/ 255004 h 838042"/>
                  <a:gd name="connsiteX188" fmla="*/ 639152 w 1037297"/>
                  <a:gd name="connsiteY188" fmla="*/ 266434 h 838042"/>
                  <a:gd name="connsiteX189" fmla="*/ 629627 w 1037297"/>
                  <a:gd name="connsiteY189" fmla="*/ 283579 h 838042"/>
                  <a:gd name="connsiteX190" fmla="*/ 604862 w 1037297"/>
                  <a:gd name="connsiteY190" fmla="*/ 289294 h 838042"/>
                  <a:gd name="connsiteX191" fmla="*/ 591527 w 1037297"/>
                  <a:gd name="connsiteY191" fmla="*/ 293104 h 838042"/>
                  <a:gd name="connsiteX192" fmla="*/ 576287 w 1037297"/>
                  <a:gd name="connsiteY192" fmla="*/ 291199 h 838042"/>
                  <a:gd name="connsiteX193" fmla="*/ 564857 w 1037297"/>
                  <a:gd name="connsiteY193" fmla="*/ 287389 h 838042"/>
                  <a:gd name="connsiteX194" fmla="*/ 553427 w 1037297"/>
                  <a:gd name="connsiteY194" fmla="*/ 283579 h 838042"/>
                  <a:gd name="connsiteX195" fmla="*/ 541997 w 1037297"/>
                  <a:gd name="connsiteY195" fmla="*/ 279769 h 838042"/>
                  <a:gd name="connsiteX196" fmla="*/ 536282 w 1037297"/>
                  <a:gd name="connsiteY196" fmla="*/ 277864 h 838042"/>
                  <a:gd name="connsiteX197" fmla="*/ 530567 w 1037297"/>
                  <a:gd name="connsiteY197" fmla="*/ 274054 h 838042"/>
                  <a:gd name="connsiteX198" fmla="*/ 519137 w 1037297"/>
                  <a:gd name="connsiteY198" fmla="*/ 268339 h 838042"/>
                  <a:gd name="connsiteX199" fmla="*/ 511517 w 1037297"/>
                  <a:gd name="connsiteY199" fmla="*/ 256909 h 838042"/>
                  <a:gd name="connsiteX200" fmla="*/ 507707 w 1037297"/>
                  <a:gd name="connsiteY200" fmla="*/ 235954 h 838042"/>
                  <a:gd name="connsiteX201" fmla="*/ 509612 w 1037297"/>
                  <a:gd name="connsiteY201" fmla="*/ 171184 h 838042"/>
                  <a:gd name="connsiteX202" fmla="*/ 508314 w 1037297"/>
                  <a:gd name="connsiteY202" fmla="*/ 73485 h 838042"/>
                  <a:gd name="connsiteX203" fmla="*/ 454116 w 1037297"/>
                  <a:gd name="connsiteY203" fmla="*/ 11248 h 838042"/>
                  <a:gd name="connsiteX204" fmla="*/ 435401 w 1037297"/>
                  <a:gd name="connsiteY204" fmla="*/ 68523 h 838042"/>
                  <a:gd name="connsiteX205" fmla="*/ 427697 w 1037297"/>
                  <a:gd name="connsiteY205" fmla="*/ 137103 h 838042"/>
                  <a:gd name="connsiteX206" fmla="*/ 420077 w 1037297"/>
                  <a:gd name="connsiteY206" fmla="*/ 169279 h 838042"/>
                  <a:gd name="connsiteX207" fmla="*/ 416267 w 1037297"/>
                  <a:gd name="connsiteY207" fmla="*/ 186424 h 838042"/>
                  <a:gd name="connsiteX208" fmla="*/ 420077 w 1037297"/>
                  <a:gd name="connsiteY208" fmla="*/ 207379 h 838042"/>
                  <a:gd name="connsiteX209" fmla="*/ 423887 w 1037297"/>
                  <a:gd name="connsiteY209" fmla="*/ 213094 h 838042"/>
                  <a:gd name="connsiteX210" fmla="*/ 427697 w 1037297"/>
                  <a:gd name="connsiteY210" fmla="*/ 224524 h 838042"/>
                  <a:gd name="connsiteX211" fmla="*/ 425792 w 1037297"/>
                  <a:gd name="connsiteY211" fmla="*/ 251194 h 838042"/>
                  <a:gd name="connsiteX212" fmla="*/ 420077 w 1037297"/>
                  <a:gd name="connsiteY212" fmla="*/ 253099 h 838042"/>
                  <a:gd name="connsiteX213" fmla="*/ 414362 w 1037297"/>
                  <a:gd name="connsiteY213" fmla="*/ 256909 h 838042"/>
                  <a:gd name="connsiteX214" fmla="*/ 423887 w 1037297"/>
                  <a:gd name="connsiteY214"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01506 w 1037297"/>
                  <a:gd name="connsiteY107" fmla="*/ 563011 h 838042"/>
                  <a:gd name="connsiteX108" fmla="*/ 538187 w 1037297"/>
                  <a:gd name="connsiteY108" fmla="*/ 573139 h 838042"/>
                  <a:gd name="connsiteX109" fmla="*/ 605887 w 1037297"/>
                  <a:gd name="connsiteY109" fmla="*/ 563755 h 838042"/>
                  <a:gd name="connsiteX110" fmla="*/ 722972 w 1037297"/>
                  <a:gd name="connsiteY110" fmla="*/ 639814 h 838042"/>
                  <a:gd name="connsiteX111" fmla="*/ 780122 w 1037297"/>
                  <a:gd name="connsiteY111" fmla="*/ 656959 h 838042"/>
                  <a:gd name="connsiteX112" fmla="*/ 791552 w 1037297"/>
                  <a:gd name="connsiteY112" fmla="*/ 651244 h 838042"/>
                  <a:gd name="connsiteX113" fmla="*/ 797267 w 1037297"/>
                  <a:gd name="connsiteY113" fmla="*/ 649339 h 838042"/>
                  <a:gd name="connsiteX114" fmla="*/ 804887 w 1037297"/>
                  <a:gd name="connsiteY114" fmla="*/ 632194 h 838042"/>
                  <a:gd name="connsiteX115" fmla="*/ 802982 w 1037297"/>
                  <a:gd name="connsiteY115" fmla="*/ 607429 h 838042"/>
                  <a:gd name="connsiteX116" fmla="*/ 801077 w 1037297"/>
                  <a:gd name="connsiteY116" fmla="*/ 601714 h 838042"/>
                  <a:gd name="connsiteX117" fmla="*/ 799172 w 1037297"/>
                  <a:gd name="connsiteY117" fmla="*/ 594094 h 838042"/>
                  <a:gd name="connsiteX118" fmla="*/ 785837 w 1037297"/>
                  <a:gd name="connsiteY118" fmla="*/ 576949 h 838042"/>
                  <a:gd name="connsiteX119" fmla="*/ 776312 w 1037297"/>
                  <a:gd name="connsiteY119" fmla="*/ 571234 h 838042"/>
                  <a:gd name="connsiteX120" fmla="*/ 650582 w 1037297"/>
                  <a:gd name="connsiteY120" fmla="*/ 479794 h 838042"/>
                  <a:gd name="connsiteX121" fmla="*/ 646772 w 1037297"/>
                  <a:gd name="connsiteY121" fmla="*/ 462649 h 838042"/>
                  <a:gd name="connsiteX122" fmla="*/ 648677 w 1037297"/>
                  <a:gd name="connsiteY122" fmla="*/ 455029 h 838042"/>
                  <a:gd name="connsiteX123" fmla="*/ 652487 w 1037297"/>
                  <a:gd name="connsiteY123" fmla="*/ 437884 h 838042"/>
                  <a:gd name="connsiteX124" fmla="*/ 656297 w 1037297"/>
                  <a:gd name="connsiteY124" fmla="*/ 432169 h 838042"/>
                  <a:gd name="connsiteX125" fmla="*/ 658202 w 1037297"/>
                  <a:gd name="connsiteY125" fmla="*/ 426454 h 838042"/>
                  <a:gd name="connsiteX126" fmla="*/ 663917 w 1037297"/>
                  <a:gd name="connsiteY126" fmla="*/ 424549 h 838042"/>
                  <a:gd name="connsiteX127" fmla="*/ 673442 w 1037297"/>
                  <a:gd name="connsiteY127" fmla="*/ 413119 h 838042"/>
                  <a:gd name="connsiteX128" fmla="*/ 726782 w 1037297"/>
                  <a:gd name="connsiteY128" fmla="*/ 405499 h 838042"/>
                  <a:gd name="connsiteX129" fmla="*/ 844892 w 1037297"/>
                  <a:gd name="connsiteY129" fmla="*/ 407404 h 838042"/>
                  <a:gd name="connsiteX130" fmla="*/ 873467 w 1037297"/>
                  <a:gd name="connsiteY130" fmla="*/ 409309 h 838042"/>
                  <a:gd name="connsiteX131" fmla="*/ 902042 w 1037297"/>
                  <a:gd name="connsiteY131" fmla="*/ 415024 h 838042"/>
                  <a:gd name="connsiteX132" fmla="*/ 924902 w 1037297"/>
                  <a:gd name="connsiteY132" fmla="*/ 418834 h 838042"/>
                  <a:gd name="connsiteX133" fmla="*/ 953477 w 1037297"/>
                  <a:gd name="connsiteY133" fmla="*/ 424549 h 838042"/>
                  <a:gd name="connsiteX134" fmla="*/ 959192 w 1037297"/>
                  <a:gd name="connsiteY134" fmla="*/ 424549 h 838042"/>
                  <a:gd name="connsiteX135" fmla="*/ 1004912 w 1037297"/>
                  <a:gd name="connsiteY135" fmla="*/ 422644 h 838042"/>
                  <a:gd name="connsiteX136" fmla="*/ 1033487 w 1037297"/>
                  <a:gd name="connsiteY136" fmla="*/ 415024 h 838042"/>
                  <a:gd name="connsiteX137" fmla="*/ 1037297 w 1037297"/>
                  <a:gd name="connsiteY137" fmla="*/ 409309 h 838042"/>
                  <a:gd name="connsiteX138" fmla="*/ 1035392 w 1037297"/>
                  <a:gd name="connsiteY138" fmla="*/ 390259 h 838042"/>
                  <a:gd name="connsiteX139" fmla="*/ 1029677 w 1037297"/>
                  <a:gd name="connsiteY139" fmla="*/ 386449 h 838042"/>
                  <a:gd name="connsiteX140" fmla="*/ 1014437 w 1037297"/>
                  <a:gd name="connsiteY140" fmla="*/ 384544 h 838042"/>
                  <a:gd name="connsiteX141" fmla="*/ 1008722 w 1037297"/>
                  <a:gd name="connsiteY141" fmla="*/ 382639 h 838042"/>
                  <a:gd name="connsiteX142" fmla="*/ 1001102 w 1037297"/>
                  <a:gd name="connsiteY142" fmla="*/ 380734 h 838042"/>
                  <a:gd name="connsiteX143" fmla="*/ 989672 w 1037297"/>
                  <a:gd name="connsiteY143" fmla="*/ 373114 h 838042"/>
                  <a:gd name="connsiteX144" fmla="*/ 978242 w 1037297"/>
                  <a:gd name="connsiteY144" fmla="*/ 369304 h 838042"/>
                  <a:gd name="connsiteX145" fmla="*/ 972527 w 1037297"/>
                  <a:gd name="connsiteY145" fmla="*/ 367399 h 838042"/>
                  <a:gd name="connsiteX146" fmla="*/ 964907 w 1037297"/>
                  <a:gd name="connsiteY146" fmla="*/ 365494 h 838042"/>
                  <a:gd name="connsiteX147" fmla="*/ 959192 w 1037297"/>
                  <a:gd name="connsiteY147" fmla="*/ 363589 h 838042"/>
                  <a:gd name="connsiteX148" fmla="*/ 938237 w 1037297"/>
                  <a:gd name="connsiteY148" fmla="*/ 357874 h 838042"/>
                  <a:gd name="connsiteX149" fmla="*/ 932522 w 1037297"/>
                  <a:gd name="connsiteY149" fmla="*/ 355969 h 838042"/>
                  <a:gd name="connsiteX150" fmla="*/ 827747 w 1037297"/>
                  <a:gd name="connsiteY150" fmla="*/ 357874 h 838042"/>
                  <a:gd name="connsiteX151" fmla="*/ 822032 w 1037297"/>
                  <a:gd name="connsiteY151" fmla="*/ 359779 h 838042"/>
                  <a:gd name="connsiteX152" fmla="*/ 732497 w 1037297"/>
                  <a:gd name="connsiteY152" fmla="*/ 361684 h 838042"/>
                  <a:gd name="connsiteX153" fmla="*/ 719162 w 1037297"/>
                  <a:gd name="connsiteY153" fmla="*/ 365494 h 838042"/>
                  <a:gd name="connsiteX154" fmla="*/ 698207 w 1037297"/>
                  <a:gd name="connsiteY154" fmla="*/ 367399 h 838042"/>
                  <a:gd name="connsiteX155" fmla="*/ 671537 w 1037297"/>
                  <a:gd name="connsiteY155" fmla="*/ 369304 h 838042"/>
                  <a:gd name="connsiteX156" fmla="*/ 671537 w 1037297"/>
                  <a:gd name="connsiteY156" fmla="*/ 369304 h 838042"/>
                  <a:gd name="connsiteX157" fmla="*/ 648677 w 1037297"/>
                  <a:gd name="connsiteY157" fmla="*/ 373114 h 838042"/>
                  <a:gd name="connsiteX158" fmla="*/ 644867 w 1037297"/>
                  <a:gd name="connsiteY158" fmla="*/ 361684 h 838042"/>
                  <a:gd name="connsiteX159" fmla="*/ 642962 w 1037297"/>
                  <a:gd name="connsiteY159" fmla="*/ 355969 h 838042"/>
                  <a:gd name="connsiteX160" fmla="*/ 644867 w 1037297"/>
                  <a:gd name="connsiteY160" fmla="*/ 338824 h 838042"/>
                  <a:gd name="connsiteX161" fmla="*/ 646772 w 1037297"/>
                  <a:gd name="connsiteY161" fmla="*/ 333109 h 838042"/>
                  <a:gd name="connsiteX162" fmla="*/ 663917 w 1037297"/>
                  <a:gd name="connsiteY162" fmla="*/ 323584 h 838042"/>
                  <a:gd name="connsiteX163" fmla="*/ 675347 w 1037297"/>
                  <a:gd name="connsiteY163" fmla="*/ 315964 h 838042"/>
                  <a:gd name="connsiteX164" fmla="*/ 677252 w 1037297"/>
                  <a:gd name="connsiteY164" fmla="*/ 310249 h 838042"/>
                  <a:gd name="connsiteX165" fmla="*/ 682967 w 1037297"/>
                  <a:gd name="connsiteY165" fmla="*/ 308344 h 838042"/>
                  <a:gd name="connsiteX166" fmla="*/ 688682 w 1037297"/>
                  <a:gd name="connsiteY166" fmla="*/ 304534 h 838042"/>
                  <a:gd name="connsiteX167" fmla="*/ 698207 w 1037297"/>
                  <a:gd name="connsiteY167" fmla="*/ 295009 h 838042"/>
                  <a:gd name="connsiteX168" fmla="*/ 707732 w 1037297"/>
                  <a:gd name="connsiteY168" fmla="*/ 283579 h 838042"/>
                  <a:gd name="connsiteX169" fmla="*/ 719162 w 1037297"/>
                  <a:gd name="connsiteY169" fmla="*/ 275959 h 838042"/>
                  <a:gd name="connsiteX170" fmla="*/ 734402 w 1037297"/>
                  <a:gd name="connsiteY170" fmla="*/ 262624 h 838042"/>
                  <a:gd name="connsiteX171" fmla="*/ 743927 w 1037297"/>
                  <a:gd name="connsiteY171" fmla="*/ 251194 h 838042"/>
                  <a:gd name="connsiteX172" fmla="*/ 755357 w 1037297"/>
                  <a:gd name="connsiteY172" fmla="*/ 241669 h 838042"/>
                  <a:gd name="connsiteX173" fmla="*/ 761072 w 1037297"/>
                  <a:gd name="connsiteY173" fmla="*/ 230239 h 838042"/>
                  <a:gd name="connsiteX174" fmla="*/ 762977 w 1037297"/>
                  <a:gd name="connsiteY174" fmla="*/ 224524 h 838042"/>
                  <a:gd name="connsiteX175" fmla="*/ 768692 w 1037297"/>
                  <a:gd name="connsiteY175" fmla="*/ 213094 h 838042"/>
                  <a:gd name="connsiteX176" fmla="*/ 766787 w 1037297"/>
                  <a:gd name="connsiteY176" fmla="*/ 197854 h 838042"/>
                  <a:gd name="connsiteX177" fmla="*/ 761072 w 1037297"/>
                  <a:gd name="connsiteY177" fmla="*/ 195949 h 838042"/>
                  <a:gd name="connsiteX178" fmla="*/ 740117 w 1037297"/>
                  <a:gd name="connsiteY178" fmla="*/ 197854 h 838042"/>
                  <a:gd name="connsiteX179" fmla="*/ 734402 w 1037297"/>
                  <a:gd name="connsiteY179" fmla="*/ 201664 h 838042"/>
                  <a:gd name="connsiteX180" fmla="*/ 722972 w 1037297"/>
                  <a:gd name="connsiteY180" fmla="*/ 205474 h 838042"/>
                  <a:gd name="connsiteX181" fmla="*/ 719162 w 1037297"/>
                  <a:gd name="connsiteY181" fmla="*/ 211189 h 838042"/>
                  <a:gd name="connsiteX182" fmla="*/ 713447 w 1037297"/>
                  <a:gd name="connsiteY182" fmla="*/ 213094 h 838042"/>
                  <a:gd name="connsiteX183" fmla="*/ 707732 w 1037297"/>
                  <a:gd name="connsiteY183" fmla="*/ 216904 h 838042"/>
                  <a:gd name="connsiteX184" fmla="*/ 702017 w 1037297"/>
                  <a:gd name="connsiteY184" fmla="*/ 222619 h 838042"/>
                  <a:gd name="connsiteX185" fmla="*/ 694397 w 1037297"/>
                  <a:gd name="connsiteY185" fmla="*/ 226429 h 838042"/>
                  <a:gd name="connsiteX186" fmla="*/ 652487 w 1037297"/>
                  <a:gd name="connsiteY186" fmla="*/ 255004 h 838042"/>
                  <a:gd name="connsiteX187" fmla="*/ 639152 w 1037297"/>
                  <a:gd name="connsiteY187" fmla="*/ 266434 h 838042"/>
                  <a:gd name="connsiteX188" fmla="*/ 629627 w 1037297"/>
                  <a:gd name="connsiteY188" fmla="*/ 283579 h 838042"/>
                  <a:gd name="connsiteX189" fmla="*/ 604862 w 1037297"/>
                  <a:gd name="connsiteY189" fmla="*/ 289294 h 838042"/>
                  <a:gd name="connsiteX190" fmla="*/ 591527 w 1037297"/>
                  <a:gd name="connsiteY190" fmla="*/ 293104 h 838042"/>
                  <a:gd name="connsiteX191" fmla="*/ 576287 w 1037297"/>
                  <a:gd name="connsiteY191" fmla="*/ 291199 h 838042"/>
                  <a:gd name="connsiteX192" fmla="*/ 564857 w 1037297"/>
                  <a:gd name="connsiteY192" fmla="*/ 287389 h 838042"/>
                  <a:gd name="connsiteX193" fmla="*/ 553427 w 1037297"/>
                  <a:gd name="connsiteY193" fmla="*/ 283579 h 838042"/>
                  <a:gd name="connsiteX194" fmla="*/ 541997 w 1037297"/>
                  <a:gd name="connsiteY194" fmla="*/ 279769 h 838042"/>
                  <a:gd name="connsiteX195" fmla="*/ 536282 w 1037297"/>
                  <a:gd name="connsiteY195" fmla="*/ 277864 h 838042"/>
                  <a:gd name="connsiteX196" fmla="*/ 530567 w 1037297"/>
                  <a:gd name="connsiteY196" fmla="*/ 274054 h 838042"/>
                  <a:gd name="connsiteX197" fmla="*/ 519137 w 1037297"/>
                  <a:gd name="connsiteY197" fmla="*/ 268339 h 838042"/>
                  <a:gd name="connsiteX198" fmla="*/ 511517 w 1037297"/>
                  <a:gd name="connsiteY198" fmla="*/ 256909 h 838042"/>
                  <a:gd name="connsiteX199" fmla="*/ 507707 w 1037297"/>
                  <a:gd name="connsiteY199" fmla="*/ 235954 h 838042"/>
                  <a:gd name="connsiteX200" fmla="*/ 509612 w 1037297"/>
                  <a:gd name="connsiteY200" fmla="*/ 171184 h 838042"/>
                  <a:gd name="connsiteX201" fmla="*/ 508314 w 1037297"/>
                  <a:gd name="connsiteY201" fmla="*/ 73485 h 838042"/>
                  <a:gd name="connsiteX202" fmla="*/ 454116 w 1037297"/>
                  <a:gd name="connsiteY202" fmla="*/ 11248 h 838042"/>
                  <a:gd name="connsiteX203" fmla="*/ 435401 w 1037297"/>
                  <a:gd name="connsiteY203" fmla="*/ 68523 h 838042"/>
                  <a:gd name="connsiteX204" fmla="*/ 427697 w 1037297"/>
                  <a:gd name="connsiteY204" fmla="*/ 137103 h 838042"/>
                  <a:gd name="connsiteX205" fmla="*/ 420077 w 1037297"/>
                  <a:gd name="connsiteY205" fmla="*/ 169279 h 838042"/>
                  <a:gd name="connsiteX206" fmla="*/ 416267 w 1037297"/>
                  <a:gd name="connsiteY206" fmla="*/ 186424 h 838042"/>
                  <a:gd name="connsiteX207" fmla="*/ 420077 w 1037297"/>
                  <a:gd name="connsiteY207" fmla="*/ 207379 h 838042"/>
                  <a:gd name="connsiteX208" fmla="*/ 423887 w 1037297"/>
                  <a:gd name="connsiteY208" fmla="*/ 213094 h 838042"/>
                  <a:gd name="connsiteX209" fmla="*/ 427697 w 1037297"/>
                  <a:gd name="connsiteY209" fmla="*/ 224524 h 838042"/>
                  <a:gd name="connsiteX210" fmla="*/ 425792 w 1037297"/>
                  <a:gd name="connsiteY210" fmla="*/ 251194 h 838042"/>
                  <a:gd name="connsiteX211" fmla="*/ 420077 w 1037297"/>
                  <a:gd name="connsiteY211" fmla="*/ 253099 h 838042"/>
                  <a:gd name="connsiteX212" fmla="*/ 414362 w 1037297"/>
                  <a:gd name="connsiteY212" fmla="*/ 256909 h 838042"/>
                  <a:gd name="connsiteX213" fmla="*/ 423887 w 1037297"/>
                  <a:gd name="connsiteY213"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01506 w 1037297"/>
                  <a:gd name="connsiteY107" fmla="*/ 563011 h 838042"/>
                  <a:gd name="connsiteX108" fmla="*/ 605887 w 1037297"/>
                  <a:gd name="connsiteY108" fmla="*/ 563755 h 838042"/>
                  <a:gd name="connsiteX109" fmla="*/ 722972 w 1037297"/>
                  <a:gd name="connsiteY109" fmla="*/ 639814 h 838042"/>
                  <a:gd name="connsiteX110" fmla="*/ 780122 w 1037297"/>
                  <a:gd name="connsiteY110" fmla="*/ 656959 h 838042"/>
                  <a:gd name="connsiteX111" fmla="*/ 791552 w 1037297"/>
                  <a:gd name="connsiteY111" fmla="*/ 651244 h 838042"/>
                  <a:gd name="connsiteX112" fmla="*/ 797267 w 1037297"/>
                  <a:gd name="connsiteY112" fmla="*/ 649339 h 838042"/>
                  <a:gd name="connsiteX113" fmla="*/ 804887 w 1037297"/>
                  <a:gd name="connsiteY113" fmla="*/ 632194 h 838042"/>
                  <a:gd name="connsiteX114" fmla="*/ 802982 w 1037297"/>
                  <a:gd name="connsiteY114" fmla="*/ 607429 h 838042"/>
                  <a:gd name="connsiteX115" fmla="*/ 801077 w 1037297"/>
                  <a:gd name="connsiteY115" fmla="*/ 601714 h 838042"/>
                  <a:gd name="connsiteX116" fmla="*/ 799172 w 1037297"/>
                  <a:gd name="connsiteY116" fmla="*/ 594094 h 838042"/>
                  <a:gd name="connsiteX117" fmla="*/ 785837 w 1037297"/>
                  <a:gd name="connsiteY117" fmla="*/ 576949 h 838042"/>
                  <a:gd name="connsiteX118" fmla="*/ 776312 w 1037297"/>
                  <a:gd name="connsiteY118" fmla="*/ 571234 h 838042"/>
                  <a:gd name="connsiteX119" fmla="*/ 650582 w 1037297"/>
                  <a:gd name="connsiteY119" fmla="*/ 479794 h 838042"/>
                  <a:gd name="connsiteX120" fmla="*/ 646772 w 1037297"/>
                  <a:gd name="connsiteY120" fmla="*/ 462649 h 838042"/>
                  <a:gd name="connsiteX121" fmla="*/ 648677 w 1037297"/>
                  <a:gd name="connsiteY121" fmla="*/ 455029 h 838042"/>
                  <a:gd name="connsiteX122" fmla="*/ 652487 w 1037297"/>
                  <a:gd name="connsiteY122" fmla="*/ 437884 h 838042"/>
                  <a:gd name="connsiteX123" fmla="*/ 656297 w 1037297"/>
                  <a:gd name="connsiteY123" fmla="*/ 432169 h 838042"/>
                  <a:gd name="connsiteX124" fmla="*/ 658202 w 1037297"/>
                  <a:gd name="connsiteY124" fmla="*/ 426454 h 838042"/>
                  <a:gd name="connsiteX125" fmla="*/ 663917 w 1037297"/>
                  <a:gd name="connsiteY125" fmla="*/ 424549 h 838042"/>
                  <a:gd name="connsiteX126" fmla="*/ 673442 w 1037297"/>
                  <a:gd name="connsiteY126" fmla="*/ 413119 h 838042"/>
                  <a:gd name="connsiteX127" fmla="*/ 726782 w 1037297"/>
                  <a:gd name="connsiteY127" fmla="*/ 405499 h 838042"/>
                  <a:gd name="connsiteX128" fmla="*/ 844892 w 1037297"/>
                  <a:gd name="connsiteY128" fmla="*/ 407404 h 838042"/>
                  <a:gd name="connsiteX129" fmla="*/ 873467 w 1037297"/>
                  <a:gd name="connsiteY129" fmla="*/ 409309 h 838042"/>
                  <a:gd name="connsiteX130" fmla="*/ 902042 w 1037297"/>
                  <a:gd name="connsiteY130" fmla="*/ 415024 h 838042"/>
                  <a:gd name="connsiteX131" fmla="*/ 924902 w 1037297"/>
                  <a:gd name="connsiteY131" fmla="*/ 418834 h 838042"/>
                  <a:gd name="connsiteX132" fmla="*/ 953477 w 1037297"/>
                  <a:gd name="connsiteY132" fmla="*/ 424549 h 838042"/>
                  <a:gd name="connsiteX133" fmla="*/ 959192 w 1037297"/>
                  <a:gd name="connsiteY133" fmla="*/ 424549 h 838042"/>
                  <a:gd name="connsiteX134" fmla="*/ 1004912 w 1037297"/>
                  <a:gd name="connsiteY134" fmla="*/ 422644 h 838042"/>
                  <a:gd name="connsiteX135" fmla="*/ 1033487 w 1037297"/>
                  <a:gd name="connsiteY135" fmla="*/ 415024 h 838042"/>
                  <a:gd name="connsiteX136" fmla="*/ 1037297 w 1037297"/>
                  <a:gd name="connsiteY136" fmla="*/ 409309 h 838042"/>
                  <a:gd name="connsiteX137" fmla="*/ 1035392 w 1037297"/>
                  <a:gd name="connsiteY137" fmla="*/ 390259 h 838042"/>
                  <a:gd name="connsiteX138" fmla="*/ 1029677 w 1037297"/>
                  <a:gd name="connsiteY138" fmla="*/ 386449 h 838042"/>
                  <a:gd name="connsiteX139" fmla="*/ 1014437 w 1037297"/>
                  <a:gd name="connsiteY139" fmla="*/ 384544 h 838042"/>
                  <a:gd name="connsiteX140" fmla="*/ 1008722 w 1037297"/>
                  <a:gd name="connsiteY140" fmla="*/ 382639 h 838042"/>
                  <a:gd name="connsiteX141" fmla="*/ 1001102 w 1037297"/>
                  <a:gd name="connsiteY141" fmla="*/ 380734 h 838042"/>
                  <a:gd name="connsiteX142" fmla="*/ 989672 w 1037297"/>
                  <a:gd name="connsiteY142" fmla="*/ 373114 h 838042"/>
                  <a:gd name="connsiteX143" fmla="*/ 978242 w 1037297"/>
                  <a:gd name="connsiteY143" fmla="*/ 369304 h 838042"/>
                  <a:gd name="connsiteX144" fmla="*/ 972527 w 1037297"/>
                  <a:gd name="connsiteY144" fmla="*/ 367399 h 838042"/>
                  <a:gd name="connsiteX145" fmla="*/ 964907 w 1037297"/>
                  <a:gd name="connsiteY145" fmla="*/ 365494 h 838042"/>
                  <a:gd name="connsiteX146" fmla="*/ 959192 w 1037297"/>
                  <a:gd name="connsiteY146" fmla="*/ 363589 h 838042"/>
                  <a:gd name="connsiteX147" fmla="*/ 938237 w 1037297"/>
                  <a:gd name="connsiteY147" fmla="*/ 357874 h 838042"/>
                  <a:gd name="connsiteX148" fmla="*/ 932522 w 1037297"/>
                  <a:gd name="connsiteY148" fmla="*/ 355969 h 838042"/>
                  <a:gd name="connsiteX149" fmla="*/ 827747 w 1037297"/>
                  <a:gd name="connsiteY149" fmla="*/ 357874 h 838042"/>
                  <a:gd name="connsiteX150" fmla="*/ 822032 w 1037297"/>
                  <a:gd name="connsiteY150" fmla="*/ 359779 h 838042"/>
                  <a:gd name="connsiteX151" fmla="*/ 732497 w 1037297"/>
                  <a:gd name="connsiteY151" fmla="*/ 361684 h 838042"/>
                  <a:gd name="connsiteX152" fmla="*/ 719162 w 1037297"/>
                  <a:gd name="connsiteY152" fmla="*/ 365494 h 838042"/>
                  <a:gd name="connsiteX153" fmla="*/ 698207 w 1037297"/>
                  <a:gd name="connsiteY153" fmla="*/ 367399 h 838042"/>
                  <a:gd name="connsiteX154" fmla="*/ 671537 w 1037297"/>
                  <a:gd name="connsiteY154" fmla="*/ 369304 h 838042"/>
                  <a:gd name="connsiteX155" fmla="*/ 671537 w 1037297"/>
                  <a:gd name="connsiteY155" fmla="*/ 369304 h 838042"/>
                  <a:gd name="connsiteX156" fmla="*/ 648677 w 1037297"/>
                  <a:gd name="connsiteY156" fmla="*/ 373114 h 838042"/>
                  <a:gd name="connsiteX157" fmla="*/ 644867 w 1037297"/>
                  <a:gd name="connsiteY157" fmla="*/ 361684 h 838042"/>
                  <a:gd name="connsiteX158" fmla="*/ 642962 w 1037297"/>
                  <a:gd name="connsiteY158" fmla="*/ 355969 h 838042"/>
                  <a:gd name="connsiteX159" fmla="*/ 644867 w 1037297"/>
                  <a:gd name="connsiteY159" fmla="*/ 338824 h 838042"/>
                  <a:gd name="connsiteX160" fmla="*/ 646772 w 1037297"/>
                  <a:gd name="connsiteY160" fmla="*/ 333109 h 838042"/>
                  <a:gd name="connsiteX161" fmla="*/ 663917 w 1037297"/>
                  <a:gd name="connsiteY161" fmla="*/ 323584 h 838042"/>
                  <a:gd name="connsiteX162" fmla="*/ 675347 w 1037297"/>
                  <a:gd name="connsiteY162" fmla="*/ 315964 h 838042"/>
                  <a:gd name="connsiteX163" fmla="*/ 677252 w 1037297"/>
                  <a:gd name="connsiteY163" fmla="*/ 310249 h 838042"/>
                  <a:gd name="connsiteX164" fmla="*/ 682967 w 1037297"/>
                  <a:gd name="connsiteY164" fmla="*/ 308344 h 838042"/>
                  <a:gd name="connsiteX165" fmla="*/ 688682 w 1037297"/>
                  <a:gd name="connsiteY165" fmla="*/ 304534 h 838042"/>
                  <a:gd name="connsiteX166" fmla="*/ 698207 w 1037297"/>
                  <a:gd name="connsiteY166" fmla="*/ 295009 h 838042"/>
                  <a:gd name="connsiteX167" fmla="*/ 707732 w 1037297"/>
                  <a:gd name="connsiteY167" fmla="*/ 283579 h 838042"/>
                  <a:gd name="connsiteX168" fmla="*/ 719162 w 1037297"/>
                  <a:gd name="connsiteY168" fmla="*/ 275959 h 838042"/>
                  <a:gd name="connsiteX169" fmla="*/ 734402 w 1037297"/>
                  <a:gd name="connsiteY169" fmla="*/ 262624 h 838042"/>
                  <a:gd name="connsiteX170" fmla="*/ 743927 w 1037297"/>
                  <a:gd name="connsiteY170" fmla="*/ 251194 h 838042"/>
                  <a:gd name="connsiteX171" fmla="*/ 755357 w 1037297"/>
                  <a:gd name="connsiteY171" fmla="*/ 241669 h 838042"/>
                  <a:gd name="connsiteX172" fmla="*/ 761072 w 1037297"/>
                  <a:gd name="connsiteY172" fmla="*/ 230239 h 838042"/>
                  <a:gd name="connsiteX173" fmla="*/ 762977 w 1037297"/>
                  <a:gd name="connsiteY173" fmla="*/ 224524 h 838042"/>
                  <a:gd name="connsiteX174" fmla="*/ 768692 w 1037297"/>
                  <a:gd name="connsiteY174" fmla="*/ 213094 h 838042"/>
                  <a:gd name="connsiteX175" fmla="*/ 766787 w 1037297"/>
                  <a:gd name="connsiteY175" fmla="*/ 197854 h 838042"/>
                  <a:gd name="connsiteX176" fmla="*/ 761072 w 1037297"/>
                  <a:gd name="connsiteY176" fmla="*/ 195949 h 838042"/>
                  <a:gd name="connsiteX177" fmla="*/ 740117 w 1037297"/>
                  <a:gd name="connsiteY177" fmla="*/ 197854 h 838042"/>
                  <a:gd name="connsiteX178" fmla="*/ 734402 w 1037297"/>
                  <a:gd name="connsiteY178" fmla="*/ 201664 h 838042"/>
                  <a:gd name="connsiteX179" fmla="*/ 722972 w 1037297"/>
                  <a:gd name="connsiteY179" fmla="*/ 205474 h 838042"/>
                  <a:gd name="connsiteX180" fmla="*/ 719162 w 1037297"/>
                  <a:gd name="connsiteY180" fmla="*/ 211189 h 838042"/>
                  <a:gd name="connsiteX181" fmla="*/ 713447 w 1037297"/>
                  <a:gd name="connsiteY181" fmla="*/ 213094 h 838042"/>
                  <a:gd name="connsiteX182" fmla="*/ 707732 w 1037297"/>
                  <a:gd name="connsiteY182" fmla="*/ 216904 h 838042"/>
                  <a:gd name="connsiteX183" fmla="*/ 702017 w 1037297"/>
                  <a:gd name="connsiteY183" fmla="*/ 222619 h 838042"/>
                  <a:gd name="connsiteX184" fmla="*/ 694397 w 1037297"/>
                  <a:gd name="connsiteY184" fmla="*/ 226429 h 838042"/>
                  <a:gd name="connsiteX185" fmla="*/ 652487 w 1037297"/>
                  <a:gd name="connsiteY185" fmla="*/ 255004 h 838042"/>
                  <a:gd name="connsiteX186" fmla="*/ 639152 w 1037297"/>
                  <a:gd name="connsiteY186" fmla="*/ 266434 h 838042"/>
                  <a:gd name="connsiteX187" fmla="*/ 629627 w 1037297"/>
                  <a:gd name="connsiteY187" fmla="*/ 283579 h 838042"/>
                  <a:gd name="connsiteX188" fmla="*/ 604862 w 1037297"/>
                  <a:gd name="connsiteY188" fmla="*/ 289294 h 838042"/>
                  <a:gd name="connsiteX189" fmla="*/ 591527 w 1037297"/>
                  <a:gd name="connsiteY189" fmla="*/ 293104 h 838042"/>
                  <a:gd name="connsiteX190" fmla="*/ 576287 w 1037297"/>
                  <a:gd name="connsiteY190" fmla="*/ 291199 h 838042"/>
                  <a:gd name="connsiteX191" fmla="*/ 564857 w 1037297"/>
                  <a:gd name="connsiteY191" fmla="*/ 287389 h 838042"/>
                  <a:gd name="connsiteX192" fmla="*/ 553427 w 1037297"/>
                  <a:gd name="connsiteY192" fmla="*/ 283579 h 838042"/>
                  <a:gd name="connsiteX193" fmla="*/ 541997 w 1037297"/>
                  <a:gd name="connsiteY193" fmla="*/ 279769 h 838042"/>
                  <a:gd name="connsiteX194" fmla="*/ 536282 w 1037297"/>
                  <a:gd name="connsiteY194" fmla="*/ 277864 h 838042"/>
                  <a:gd name="connsiteX195" fmla="*/ 530567 w 1037297"/>
                  <a:gd name="connsiteY195" fmla="*/ 274054 h 838042"/>
                  <a:gd name="connsiteX196" fmla="*/ 519137 w 1037297"/>
                  <a:gd name="connsiteY196" fmla="*/ 268339 h 838042"/>
                  <a:gd name="connsiteX197" fmla="*/ 511517 w 1037297"/>
                  <a:gd name="connsiteY197" fmla="*/ 256909 h 838042"/>
                  <a:gd name="connsiteX198" fmla="*/ 507707 w 1037297"/>
                  <a:gd name="connsiteY198" fmla="*/ 235954 h 838042"/>
                  <a:gd name="connsiteX199" fmla="*/ 509612 w 1037297"/>
                  <a:gd name="connsiteY199" fmla="*/ 171184 h 838042"/>
                  <a:gd name="connsiteX200" fmla="*/ 508314 w 1037297"/>
                  <a:gd name="connsiteY200" fmla="*/ 73485 h 838042"/>
                  <a:gd name="connsiteX201" fmla="*/ 454116 w 1037297"/>
                  <a:gd name="connsiteY201" fmla="*/ 11248 h 838042"/>
                  <a:gd name="connsiteX202" fmla="*/ 435401 w 1037297"/>
                  <a:gd name="connsiteY202" fmla="*/ 68523 h 838042"/>
                  <a:gd name="connsiteX203" fmla="*/ 427697 w 1037297"/>
                  <a:gd name="connsiteY203" fmla="*/ 137103 h 838042"/>
                  <a:gd name="connsiteX204" fmla="*/ 420077 w 1037297"/>
                  <a:gd name="connsiteY204" fmla="*/ 169279 h 838042"/>
                  <a:gd name="connsiteX205" fmla="*/ 416267 w 1037297"/>
                  <a:gd name="connsiteY205" fmla="*/ 186424 h 838042"/>
                  <a:gd name="connsiteX206" fmla="*/ 420077 w 1037297"/>
                  <a:gd name="connsiteY206" fmla="*/ 207379 h 838042"/>
                  <a:gd name="connsiteX207" fmla="*/ 423887 w 1037297"/>
                  <a:gd name="connsiteY207" fmla="*/ 213094 h 838042"/>
                  <a:gd name="connsiteX208" fmla="*/ 427697 w 1037297"/>
                  <a:gd name="connsiteY208" fmla="*/ 224524 h 838042"/>
                  <a:gd name="connsiteX209" fmla="*/ 425792 w 1037297"/>
                  <a:gd name="connsiteY209" fmla="*/ 251194 h 838042"/>
                  <a:gd name="connsiteX210" fmla="*/ 420077 w 1037297"/>
                  <a:gd name="connsiteY210" fmla="*/ 253099 h 838042"/>
                  <a:gd name="connsiteX211" fmla="*/ 414362 w 1037297"/>
                  <a:gd name="connsiteY211" fmla="*/ 256909 h 838042"/>
                  <a:gd name="connsiteX212" fmla="*/ 423887 w 1037297"/>
                  <a:gd name="connsiteY212"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01506 w 1037297"/>
                  <a:gd name="connsiteY107" fmla="*/ 563011 h 838042"/>
                  <a:gd name="connsiteX108" fmla="*/ 605887 w 1037297"/>
                  <a:gd name="connsiteY108" fmla="*/ 563755 h 838042"/>
                  <a:gd name="connsiteX109" fmla="*/ 722972 w 1037297"/>
                  <a:gd name="connsiteY109" fmla="*/ 639814 h 838042"/>
                  <a:gd name="connsiteX110" fmla="*/ 780122 w 1037297"/>
                  <a:gd name="connsiteY110" fmla="*/ 656959 h 838042"/>
                  <a:gd name="connsiteX111" fmla="*/ 791552 w 1037297"/>
                  <a:gd name="connsiteY111" fmla="*/ 651244 h 838042"/>
                  <a:gd name="connsiteX112" fmla="*/ 797267 w 1037297"/>
                  <a:gd name="connsiteY112" fmla="*/ 649339 h 838042"/>
                  <a:gd name="connsiteX113" fmla="*/ 804887 w 1037297"/>
                  <a:gd name="connsiteY113" fmla="*/ 632194 h 838042"/>
                  <a:gd name="connsiteX114" fmla="*/ 802982 w 1037297"/>
                  <a:gd name="connsiteY114" fmla="*/ 607429 h 838042"/>
                  <a:gd name="connsiteX115" fmla="*/ 801077 w 1037297"/>
                  <a:gd name="connsiteY115" fmla="*/ 601714 h 838042"/>
                  <a:gd name="connsiteX116" fmla="*/ 799172 w 1037297"/>
                  <a:gd name="connsiteY116" fmla="*/ 594094 h 838042"/>
                  <a:gd name="connsiteX117" fmla="*/ 785837 w 1037297"/>
                  <a:gd name="connsiteY117" fmla="*/ 576949 h 838042"/>
                  <a:gd name="connsiteX118" fmla="*/ 776312 w 1037297"/>
                  <a:gd name="connsiteY118" fmla="*/ 571234 h 838042"/>
                  <a:gd name="connsiteX119" fmla="*/ 650582 w 1037297"/>
                  <a:gd name="connsiteY119" fmla="*/ 479794 h 838042"/>
                  <a:gd name="connsiteX120" fmla="*/ 646772 w 1037297"/>
                  <a:gd name="connsiteY120" fmla="*/ 462649 h 838042"/>
                  <a:gd name="connsiteX121" fmla="*/ 648677 w 1037297"/>
                  <a:gd name="connsiteY121" fmla="*/ 455029 h 838042"/>
                  <a:gd name="connsiteX122" fmla="*/ 652487 w 1037297"/>
                  <a:gd name="connsiteY122" fmla="*/ 437884 h 838042"/>
                  <a:gd name="connsiteX123" fmla="*/ 656297 w 1037297"/>
                  <a:gd name="connsiteY123" fmla="*/ 432169 h 838042"/>
                  <a:gd name="connsiteX124" fmla="*/ 658202 w 1037297"/>
                  <a:gd name="connsiteY124" fmla="*/ 426454 h 838042"/>
                  <a:gd name="connsiteX125" fmla="*/ 663917 w 1037297"/>
                  <a:gd name="connsiteY125" fmla="*/ 424549 h 838042"/>
                  <a:gd name="connsiteX126" fmla="*/ 673442 w 1037297"/>
                  <a:gd name="connsiteY126" fmla="*/ 413119 h 838042"/>
                  <a:gd name="connsiteX127" fmla="*/ 726782 w 1037297"/>
                  <a:gd name="connsiteY127" fmla="*/ 405499 h 838042"/>
                  <a:gd name="connsiteX128" fmla="*/ 844892 w 1037297"/>
                  <a:gd name="connsiteY128" fmla="*/ 407404 h 838042"/>
                  <a:gd name="connsiteX129" fmla="*/ 873467 w 1037297"/>
                  <a:gd name="connsiteY129" fmla="*/ 409309 h 838042"/>
                  <a:gd name="connsiteX130" fmla="*/ 902042 w 1037297"/>
                  <a:gd name="connsiteY130" fmla="*/ 415024 h 838042"/>
                  <a:gd name="connsiteX131" fmla="*/ 924902 w 1037297"/>
                  <a:gd name="connsiteY131" fmla="*/ 418834 h 838042"/>
                  <a:gd name="connsiteX132" fmla="*/ 953477 w 1037297"/>
                  <a:gd name="connsiteY132" fmla="*/ 424549 h 838042"/>
                  <a:gd name="connsiteX133" fmla="*/ 959192 w 1037297"/>
                  <a:gd name="connsiteY133" fmla="*/ 424549 h 838042"/>
                  <a:gd name="connsiteX134" fmla="*/ 1004912 w 1037297"/>
                  <a:gd name="connsiteY134" fmla="*/ 422644 h 838042"/>
                  <a:gd name="connsiteX135" fmla="*/ 1033487 w 1037297"/>
                  <a:gd name="connsiteY135" fmla="*/ 415024 h 838042"/>
                  <a:gd name="connsiteX136" fmla="*/ 1037297 w 1037297"/>
                  <a:gd name="connsiteY136" fmla="*/ 409309 h 838042"/>
                  <a:gd name="connsiteX137" fmla="*/ 1035392 w 1037297"/>
                  <a:gd name="connsiteY137" fmla="*/ 390259 h 838042"/>
                  <a:gd name="connsiteX138" fmla="*/ 1029677 w 1037297"/>
                  <a:gd name="connsiteY138" fmla="*/ 386449 h 838042"/>
                  <a:gd name="connsiteX139" fmla="*/ 1014437 w 1037297"/>
                  <a:gd name="connsiteY139" fmla="*/ 384544 h 838042"/>
                  <a:gd name="connsiteX140" fmla="*/ 1008722 w 1037297"/>
                  <a:gd name="connsiteY140" fmla="*/ 382639 h 838042"/>
                  <a:gd name="connsiteX141" fmla="*/ 1001102 w 1037297"/>
                  <a:gd name="connsiteY141" fmla="*/ 380734 h 838042"/>
                  <a:gd name="connsiteX142" fmla="*/ 989672 w 1037297"/>
                  <a:gd name="connsiteY142" fmla="*/ 373114 h 838042"/>
                  <a:gd name="connsiteX143" fmla="*/ 978242 w 1037297"/>
                  <a:gd name="connsiteY143" fmla="*/ 369304 h 838042"/>
                  <a:gd name="connsiteX144" fmla="*/ 972527 w 1037297"/>
                  <a:gd name="connsiteY144" fmla="*/ 367399 h 838042"/>
                  <a:gd name="connsiteX145" fmla="*/ 964907 w 1037297"/>
                  <a:gd name="connsiteY145" fmla="*/ 365494 h 838042"/>
                  <a:gd name="connsiteX146" fmla="*/ 959192 w 1037297"/>
                  <a:gd name="connsiteY146" fmla="*/ 363589 h 838042"/>
                  <a:gd name="connsiteX147" fmla="*/ 938237 w 1037297"/>
                  <a:gd name="connsiteY147" fmla="*/ 357874 h 838042"/>
                  <a:gd name="connsiteX148" fmla="*/ 932522 w 1037297"/>
                  <a:gd name="connsiteY148" fmla="*/ 355969 h 838042"/>
                  <a:gd name="connsiteX149" fmla="*/ 827747 w 1037297"/>
                  <a:gd name="connsiteY149" fmla="*/ 357874 h 838042"/>
                  <a:gd name="connsiteX150" fmla="*/ 822032 w 1037297"/>
                  <a:gd name="connsiteY150" fmla="*/ 359779 h 838042"/>
                  <a:gd name="connsiteX151" fmla="*/ 732497 w 1037297"/>
                  <a:gd name="connsiteY151" fmla="*/ 361684 h 838042"/>
                  <a:gd name="connsiteX152" fmla="*/ 719162 w 1037297"/>
                  <a:gd name="connsiteY152" fmla="*/ 365494 h 838042"/>
                  <a:gd name="connsiteX153" fmla="*/ 698207 w 1037297"/>
                  <a:gd name="connsiteY153" fmla="*/ 367399 h 838042"/>
                  <a:gd name="connsiteX154" fmla="*/ 671537 w 1037297"/>
                  <a:gd name="connsiteY154" fmla="*/ 369304 h 838042"/>
                  <a:gd name="connsiteX155" fmla="*/ 671537 w 1037297"/>
                  <a:gd name="connsiteY155" fmla="*/ 369304 h 838042"/>
                  <a:gd name="connsiteX156" fmla="*/ 648677 w 1037297"/>
                  <a:gd name="connsiteY156" fmla="*/ 373114 h 838042"/>
                  <a:gd name="connsiteX157" fmla="*/ 644867 w 1037297"/>
                  <a:gd name="connsiteY157" fmla="*/ 361684 h 838042"/>
                  <a:gd name="connsiteX158" fmla="*/ 642962 w 1037297"/>
                  <a:gd name="connsiteY158" fmla="*/ 355969 h 838042"/>
                  <a:gd name="connsiteX159" fmla="*/ 644867 w 1037297"/>
                  <a:gd name="connsiteY159" fmla="*/ 338824 h 838042"/>
                  <a:gd name="connsiteX160" fmla="*/ 646772 w 1037297"/>
                  <a:gd name="connsiteY160" fmla="*/ 333109 h 838042"/>
                  <a:gd name="connsiteX161" fmla="*/ 663917 w 1037297"/>
                  <a:gd name="connsiteY161" fmla="*/ 323584 h 838042"/>
                  <a:gd name="connsiteX162" fmla="*/ 675347 w 1037297"/>
                  <a:gd name="connsiteY162" fmla="*/ 315964 h 838042"/>
                  <a:gd name="connsiteX163" fmla="*/ 677252 w 1037297"/>
                  <a:gd name="connsiteY163" fmla="*/ 310249 h 838042"/>
                  <a:gd name="connsiteX164" fmla="*/ 682967 w 1037297"/>
                  <a:gd name="connsiteY164" fmla="*/ 308344 h 838042"/>
                  <a:gd name="connsiteX165" fmla="*/ 688682 w 1037297"/>
                  <a:gd name="connsiteY165" fmla="*/ 304534 h 838042"/>
                  <a:gd name="connsiteX166" fmla="*/ 698207 w 1037297"/>
                  <a:gd name="connsiteY166" fmla="*/ 295009 h 838042"/>
                  <a:gd name="connsiteX167" fmla="*/ 707732 w 1037297"/>
                  <a:gd name="connsiteY167" fmla="*/ 283579 h 838042"/>
                  <a:gd name="connsiteX168" fmla="*/ 719162 w 1037297"/>
                  <a:gd name="connsiteY168" fmla="*/ 275959 h 838042"/>
                  <a:gd name="connsiteX169" fmla="*/ 734402 w 1037297"/>
                  <a:gd name="connsiteY169" fmla="*/ 262624 h 838042"/>
                  <a:gd name="connsiteX170" fmla="*/ 743927 w 1037297"/>
                  <a:gd name="connsiteY170" fmla="*/ 251194 h 838042"/>
                  <a:gd name="connsiteX171" fmla="*/ 755357 w 1037297"/>
                  <a:gd name="connsiteY171" fmla="*/ 241669 h 838042"/>
                  <a:gd name="connsiteX172" fmla="*/ 761072 w 1037297"/>
                  <a:gd name="connsiteY172" fmla="*/ 230239 h 838042"/>
                  <a:gd name="connsiteX173" fmla="*/ 762977 w 1037297"/>
                  <a:gd name="connsiteY173" fmla="*/ 224524 h 838042"/>
                  <a:gd name="connsiteX174" fmla="*/ 768692 w 1037297"/>
                  <a:gd name="connsiteY174" fmla="*/ 213094 h 838042"/>
                  <a:gd name="connsiteX175" fmla="*/ 766787 w 1037297"/>
                  <a:gd name="connsiteY175" fmla="*/ 197854 h 838042"/>
                  <a:gd name="connsiteX176" fmla="*/ 761072 w 1037297"/>
                  <a:gd name="connsiteY176" fmla="*/ 195949 h 838042"/>
                  <a:gd name="connsiteX177" fmla="*/ 740117 w 1037297"/>
                  <a:gd name="connsiteY177" fmla="*/ 197854 h 838042"/>
                  <a:gd name="connsiteX178" fmla="*/ 734402 w 1037297"/>
                  <a:gd name="connsiteY178" fmla="*/ 201664 h 838042"/>
                  <a:gd name="connsiteX179" fmla="*/ 722972 w 1037297"/>
                  <a:gd name="connsiteY179" fmla="*/ 205474 h 838042"/>
                  <a:gd name="connsiteX180" fmla="*/ 719162 w 1037297"/>
                  <a:gd name="connsiteY180" fmla="*/ 211189 h 838042"/>
                  <a:gd name="connsiteX181" fmla="*/ 713447 w 1037297"/>
                  <a:gd name="connsiteY181" fmla="*/ 213094 h 838042"/>
                  <a:gd name="connsiteX182" fmla="*/ 707732 w 1037297"/>
                  <a:gd name="connsiteY182" fmla="*/ 216904 h 838042"/>
                  <a:gd name="connsiteX183" fmla="*/ 702017 w 1037297"/>
                  <a:gd name="connsiteY183" fmla="*/ 222619 h 838042"/>
                  <a:gd name="connsiteX184" fmla="*/ 694397 w 1037297"/>
                  <a:gd name="connsiteY184" fmla="*/ 226429 h 838042"/>
                  <a:gd name="connsiteX185" fmla="*/ 652487 w 1037297"/>
                  <a:gd name="connsiteY185" fmla="*/ 255004 h 838042"/>
                  <a:gd name="connsiteX186" fmla="*/ 639152 w 1037297"/>
                  <a:gd name="connsiteY186" fmla="*/ 266434 h 838042"/>
                  <a:gd name="connsiteX187" fmla="*/ 629627 w 1037297"/>
                  <a:gd name="connsiteY187" fmla="*/ 283579 h 838042"/>
                  <a:gd name="connsiteX188" fmla="*/ 604862 w 1037297"/>
                  <a:gd name="connsiteY188" fmla="*/ 289294 h 838042"/>
                  <a:gd name="connsiteX189" fmla="*/ 591527 w 1037297"/>
                  <a:gd name="connsiteY189" fmla="*/ 293104 h 838042"/>
                  <a:gd name="connsiteX190" fmla="*/ 576287 w 1037297"/>
                  <a:gd name="connsiteY190" fmla="*/ 291199 h 838042"/>
                  <a:gd name="connsiteX191" fmla="*/ 564857 w 1037297"/>
                  <a:gd name="connsiteY191" fmla="*/ 287389 h 838042"/>
                  <a:gd name="connsiteX192" fmla="*/ 553427 w 1037297"/>
                  <a:gd name="connsiteY192" fmla="*/ 283579 h 838042"/>
                  <a:gd name="connsiteX193" fmla="*/ 541997 w 1037297"/>
                  <a:gd name="connsiteY193" fmla="*/ 279769 h 838042"/>
                  <a:gd name="connsiteX194" fmla="*/ 536282 w 1037297"/>
                  <a:gd name="connsiteY194" fmla="*/ 277864 h 838042"/>
                  <a:gd name="connsiteX195" fmla="*/ 530567 w 1037297"/>
                  <a:gd name="connsiteY195" fmla="*/ 274054 h 838042"/>
                  <a:gd name="connsiteX196" fmla="*/ 519137 w 1037297"/>
                  <a:gd name="connsiteY196" fmla="*/ 268339 h 838042"/>
                  <a:gd name="connsiteX197" fmla="*/ 511517 w 1037297"/>
                  <a:gd name="connsiteY197" fmla="*/ 256909 h 838042"/>
                  <a:gd name="connsiteX198" fmla="*/ 507707 w 1037297"/>
                  <a:gd name="connsiteY198" fmla="*/ 235954 h 838042"/>
                  <a:gd name="connsiteX199" fmla="*/ 509612 w 1037297"/>
                  <a:gd name="connsiteY199" fmla="*/ 171184 h 838042"/>
                  <a:gd name="connsiteX200" fmla="*/ 508314 w 1037297"/>
                  <a:gd name="connsiteY200" fmla="*/ 73485 h 838042"/>
                  <a:gd name="connsiteX201" fmla="*/ 454116 w 1037297"/>
                  <a:gd name="connsiteY201" fmla="*/ 11248 h 838042"/>
                  <a:gd name="connsiteX202" fmla="*/ 435401 w 1037297"/>
                  <a:gd name="connsiteY202" fmla="*/ 68523 h 838042"/>
                  <a:gd name="connsiteX203" fmla="*/ 427697 w 1037297"/>
                  <a:gd name="connsiteY203" fmla="*/ 137103 h 838042"/>
                  <a:gd name="connsiteX204" fmla="*/ 420077 w 1037297"/>
                  <a:gd name="connsiteY204" fmla="*/ 169279 h 838042"/>
                  <a:gd name="connsiteX205" fmla="*/ 416267 w 1037297"/>
                  <a:gd name="connsiteY205" fmla="*/ 186424 h 838042"/>
                  <a:gd name="connsiteX206" fmla="*/ 420077 w 1037297"/>
                  <a:gd name="connsiteY206" fmla="*/ 207379 h 838042"/>
                  <a:gd name="connsiteX207" fmla="*/ 423887 w 1037297"/>
                  <a:gd name="connsiteY207" fmla="*/ 213094 h 838042"/>
                  <a:gd name="connsiteX208" fmla="*/ 427697 w 1037297"/>
                  <a:gd name="connsiteY208" fmla="*/ 224524 h 838042"/>
                  <a:gd name="connsiteX209" fmla="*/ 425792 w 1037297"/>
                  <a:gd name="connsiteY209" fmla="*/ 251194 h 838042"/>
                  <a:gd name="connsiteX210" fmla="*/ 420077 w 1037297"/>
                  <a:gd name="connsiteY210" fmla="*/ 253099 h 838042"/>
                  <a:gd name="connsiteX211" fmla="*/ 414362 w 1037297"/>
                  <a:gd name="connsiteY211" fmla="*/ 256909 h 838042"/>
                  <a:gd name="connsiteX212" fmla="*/ 423887 w 1037297"/>
                  <a:gd name="connsiteY212"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605887 w 1037297"/>
                  <a:gd name="connsiteY108" fmla="*/ 563755 h 838042"/>
                  <a:gd name="connsiteX109" fmla="*/ 722972 w 1037297"/>
                  <a:gd name="connsiteY109" fmla="*/ 639814 h 838042"/>
                  <a:gd name="connsiteX110" fmla="*/ 780122 w 1037297"/>
                  <a:gd name="connsiteY110" fmla="*/ 656959 h 838042"/>
                  <a:gd name="connsiteX111" fmla="*/ 791552 w 1037297"/>
                  <a:gd name="connsiteY111" fmla="*/ 651244 h 838042"/>
                  <a:gd name="connsiteX112" fmla="*/ 797267 w 1037297"/>
                  <a:gd name="connsiteY112" fmla="*/ 649339 h 838042"/>
                  <a:gd name="connsiteX113" fmla="*/ 804887 w 1037297"/>
                  <a:gd name="connsiteY113" fmla="*/ 632194 h 838042"/>
                  <a:gd name="connsiteX114" fmla="*/ 802982 w 1037297"/>
                  <a:gd name="connsiteY114" fmla="*/ 607429 h 838042"/>
                  <a:gd name="connsiteX115" fmla="*/ 801077 w 1037297"/>
                  <a:gd name="connsiteY115" fmla="*/ 601714 h 838042"/>
                  <a:gd name="connsiteX116" fmla="*/ 799172 w 1037297"/>
                  <a:gd name="connsiteY116" fmla="*/ 594094 h 838042"/>
                  <a:gd name="connsiteX117" fmla="*/ 785837 w 1037297"/>
                  <a:gd name="connsiteY117" fmla="*/ 576949 h 838042"/>
                  <a:gd name="connsiteX118" fmla="*/ 776312 w 1037297"/>
                  <a:gd name="connsiteY118" fmla="*/ 571234 h 838042"/>
                  <a:gd name="connsiteX119" fmla="*/ 650582 w 1037297"/>
                  <a:gd name="connsiteY119" fmla="*/ 479794 h 838042"/>
                  <a:gd name="connsiteX120" fmla="*/ 646772 w 1037297"/>
                  <a:gd name="connsiteY120" fmla="*/ 462649 h 838042"/>
                  <a:gd name="connsiteX121" fmla="*/ 648677 w 1037297"/>
                  <a:gd name="connsiteY121" fmla="*/ 455029 h 838042"/>
                  <a:gd name="connsiteX122" fmla="*/ 652487 w 1037297"/>
                  <a:gd name="connsiteY122" fmla="*/ 437884 h 838042"/>
                  <a:gd name="connsiteX123" fmla="*/ 656297 w 1037297"/>
                  <a:gd name="connsiteY123" fmla="*/ 432169 h 838042"/>
                  <a:gd name="connsiteX124" fmla="*/ 658202 w 1037297"/>
                  <a:gd name="connsiteY124" fmla="*/ 426454 h 838042"/>
                  <a:gd name="connsiteX125" fmla="*/ 663917 w 1037297"/>
                  <a:gd name="connsiteY125" fmla="*/ 424549 h 838042"/>
                  <a:gd name="connsiteX126" fmla="*/ 673442 w 1037297"/>
                  <a:gd name="connsiteY126" fmla="*/ 413119 h 838042"/>
                  <a:gd name="connsiteX127" fmla="*/ 726782 w 1037297"/>
                  <a:gd name="connsiteY127" fmla="*/ 405499 h 838042"/>
                  <a:gd name="connsiteX128" fmla="*/ 844892 w 1037297"/>
                  <a:gd name="connsiteY128" fmla="*/ 407404 h 838042"/>
                  <a:gd name="connsiteX129" fmla="*/ 873467 w 1037297"/>
                  <a:gd name="connsiteY129" fmla="*/ 409309 h 838042"/>
                  <a:gd name="connsiteX130" fmla="*/ 902042 w 1037297"/>
                  <a:gd name="connsiteY130" fmla="*/ 415024 h 838042"/>
                  <a:gd name="connsiteX131" fmla="*/ 924902 w 1037297"/>
                  <a:gd name="connsiteY131" fmla="*/ 418834 h 838042"/>
                  <a:gd name="connsiteX132" fmla="*/ 953477 w 1037297"/>
                  <a:gd name="connsiteY132" fmla="*/ 424549 h 838042"/>
                  <a:gd name="connsiteX133" fmla="*/ 959192 w 1037297"/>
                  <a:gd name="connsiteY133" fmla="*/ 424549 h 838042"/>
                  <a:gd name="connsiteX134" fmla="*/ 1004912 w 1037297"/>
                  <a:gd name="connsiteY134" fmla="*/ 422644 h 838042"/>
                  <a:gd name="connsiteX135" fmla="*/ 1033487 w 1037297"/>
                  <a:gd name="connsiteY135" fmla="*/ 415024 h 838042"/>
                  <a:gd name="connsiteX136" fmla="*/ 1037297 w 1037297"/>
                  <a:gd name="connsiteY136" fmla="*/ 409309 h 838042"/>
                  <a:gd name="connsiteX137" fmla="*/ 1035392 w 1037297"/>
                  <a:gd name="connsiteY137" fmla="*/ 390259 h 838042"/>
                  <a:gd name="connsiteX138" fmla="*/ 1029677 w 1037297"/>
                  <a:gd name="connsiteY138" fmla="*/ 386449 h 838042"/>
                  <a:gd name="connsiteX139" fmla="*/ 1014437 w 1037297"/>
                  <a:gd name="connsiteY139" fmla="*/ 384544 h 838042"/>
                  <a:gd name="connsiteX140" fmla="*/ 1008722 w 1037297"/>
                  <a:gd name="connsiteY140" fmla="*/ 382639 h 838042"/>
                  <a:gd name="connsiteX141" fmla="*/ 1001102 w 1037297"/>
                  <a:gd name="connsiteY141" fmla="*/ 380734 h 838042"/>
                  <a:gd name="connsiteX142" fmla="*/ 989672 w 1037297"/>
                  <a:gd name="connsiteY142" fmla="*/ 373114 h 838042"/>
                  <a:gd name="connsiteX143" fmla="*/ 978242 w 1037297"/>
                  <a:gd name="connsiteY143" fmla="*/ 369304 h 838042"/>
                  <a:gd name="connsiteX144" fmla="*/ 972527 w 1037297"/>
                  <a:gd name="connsiteY144" fmla="*/ 367399 h 838042"/>
                  <a:gd name="connsiteX145" fmla="*/ 964907 w 1037297"/>
                  <a:gd name="connsiteY145" fmla="*/ 365494 h 838042"/>
                  <a:gd name="connsiteX146" fmla="*/ 959192 w 1037297"/>
                  <a:gd name="connsiteY146" fmla="*/ 363589 h 838042"/>
                  <a:gd name="connsiteX147" fmla="*/ 938237 w 1037297"/>
                  <a:gd name="connsiteY147" fmla="*/ 357874 h 838042"/>
                  <a:gd name="connsiteX148" fmla="*/ 932522 w 1037297"/>
                  <a:gd name="connsiteY148" fmla="*/ 355969 h 838042"/>
                  <a:gd name="connsiteX149" fmla="*/ 827747 w 1037297"/>
                  <a:gd name="connsiteY149" fmla="*/ 357874 h 838042"/>
                  <a:gd name="connsiteX150" fmla="*/ 822032 w 1037297"/>
                  <a:gd name="connsiteY150" fmla="*/ 359779 h 838042"/>
                  <a:gd name="connsiteX151" fmla="*/ 732497 w 1037297"/>
                  <a:gd name="connsiteY151" fmla="*/ 361684 h 838042"/>
                  <a:gd name="connsiteX152" fmla="*/ 719162 w 1037297"/>
                  <a:gd name="connsiteY152" fmla="*/ 365494 h 838042"/>
                  <a:gd name="connsiteX153" fmla="*/ 698207 w 1037297"/>
                  <a:gd name="connsiteY153" fmla="*/ 367399 h 838042"/>
                  <a:gd name="connsiteX154" fmla="*/ 671537 w 1037297"/>
                  <a:gd name="connsiteY154" fmla="*/ 369304 h 838042"/>
                  <a:gd name="connsiteX155" fmla="*/ 671537 w 1037297"/>
                  <a:gd name="connsiteY155" fmla="*/ 369304 h 838042"/>
                  <a:gd name="connsiteX156" fmla="*/ 648677 w 1037297"/>
                  <a:gd name="connsiteY156" fmla="*/ 373114 h 838042"/>
                  <a:gd name="connsiteX157" fmla="*/ 644867 w 1037297"/>
                  <a:gd name="connsiteY157" fmla="*/ 361684 h 838042"/>
                  <a:gd name="connsiteX158" fmla="*/ 642962 w 1037297"/>
                  <a:gd name="connsiteY158" fmla="*/ 355969 h 838042"/>
                  <a:gd name="connsiteX159" fmla="*/ 644867 w 1037297"/>
                  <a:gd name="connsiteY159" fmla="*/ 338824 h 838042"/>
                  <a:gd name="connsiteX160" fmla="*/ 646772 w 1037297"/>
                  <a:gd name="connsiteY160" fmla="*/ 333109 h 838042"/>
                  <a:gd name="connsiteX161" fmla="*/ 663917 w 1037297"/>
                  <a:gd name="connsiteY161" fmla="*/ 323584 h 838042"/>
                  <a:gd name="connsiteX162" fmla="*/ 675347 w 1037297"/>
                  <a:gd name="connsiteY162" fmla="*/ 315964 h 838042"/>
                  <a:gd name="connsiteX163" fmla="*/ 677252 w 1037297"/>
                  <a:gd name="connsiteY163" fmla="*/ 310249 h 838042"/>
                  <a:gd name="connsiteX164" fmla="*/ 682967 w 1037297"/>
                  <a:gd name="connsiteY164" fmla="*/ 308344 h 838042"/>
                  <a:gd name="connsiteX165" fmla="*/ 688682 w 1037297"/>
                  <a:gd name="connsiteY165" fmla="*/ 304534 h 838042"/>
                  <a:gd name="connsiteX166" fmla="*/ 698207 w 1037297"/>
                  <a:gd name="connsiteY166" fmla="*/ 295009 h 838042"/>
                  <a:gd name="connsiteX167" fmla="*/ 707732 w 1037297"/>
                  <a:gd name="connsiteY167" fmla="*/ 283579 h 838042"/>
                  <a:gd name="connsiteX168" fmla="*/ 719162 w 1037297"/>
                  <a:gd name="connsiteY168" fmla="*/ 275959 h 838042"/>
                  <a:gd name="connsiteX169" fmla="*/ 734402 w 1037297"/>
                  <a:gd name="connsiteY169" fmla="*/ 262624 h 838042"/>
                  <a:gd name="connsiteX170" fmla="*/ 743927 w 1037297"/>
                  <a:gd name="connsiteY170" fmla="*/ 251194 h 838042"/>
                  <a:gd name="connsiteX171" fmla="*/ 755357 w 1037297"/>
                  <a:gd name="connsiteY171" fmla="*/ 241669 h 838042"/>
                  <a:gd name="connsiteX172" fmla="*/ 761072 w 1037297"/>
                  <a:gd name="connsiteY172" fmla="*/ 230239 h 838042"/>
                  <a:gd name="connsiteX173" fmla="*/ 762977 w 1037297"/>
                  <a:gd name="connsiteY173" fmla="*/ 224524 h 838042"/>
                  <a:gd name="connsiteX174" fmla="*/ 768692 w 1037297"/>
                  <a:gd name="connsiteY174" fmla="*/ 213094 h 838042"/>
                  <a:gd name="connsiteX175" fmla="*/ 766787 w 1037297"/>
                  <a:gd name="connsiteY175" fmla="*/ 197854 h 838042"/>
                  <a:gd name="connsiteX176" fmla="*/ 761072 w 1037297"/>
                  <a:gd name="connsiteY176" fmla="*/ 195949 h 838042"/>
                  <a:gd name="connsiteX177" fmla="*/ 740117 w 1037297"/>
                  <a:gd name="connsiteY177" fmla="*/ 197854 h 838042"/>
                  <a:gd name="connsiteX178" fmla="*/ 734402 w 1037297"/>
                  <a:gd name="connsiteY178" fmla="*/ 201664 h 838042"/>
                  <a:gd name="connsiteX179" fmla="*/ 722972 w 1037297"/>
                  <a:gd name="connsiteY179" fmla="*/ 205474 h 838042"/>
                  <a:gd name="connsiteX180" fmla="*/ 719162 w 1037297"/>
                  <a:gd name="connsiteY180" fmla="*/ 211189 h 838042"/>
                  <a:gd name="connsiteX181" fmla="*/ 713447 w 1037297"/>
                  <a:gd name="connsiteY181" fmla="*/ 213094 h 838042"/>
                  <a:gd name="connsiteX182" fmla="*/ 707732 w 1037297"/>
                  <a:gd name="connsiteY182" fmla="*/ 216904 h 838042"/>
                  <a:gd name="connsiteX183" fmla="*/ 702017 w 1037297"/>
                  <a:gd name="connsiteY183" fmla="*/ 222619 h 838042"/>
                  <a:gd name="connsiteX184" fmla="*/ 694397 w 1037297"/>
                  <a:gd name="connsiteY184" fmla="*/ 226429 h 838042"/>
                  <a:gd name="connsiteX185" fmla="*/ 652487 w 1037297"/>
                  <a:gd name="connsiteY185" fmla="*/ 255004 h 838042"/>
                  <a:gd name="connsiteX186" fmla="*/ 639152 w 1037297"/>
                  <a:gd name="connsiteY186" fmla="*/ 266434 h 838042"/>
                  <a:gd name="connsiteX187" fmla="*/ 629627 w 1037297"/>
                  <a:gd name="connsiteY187" fmla="*/ 283579 h 838042"/>
                  <a:gd name="connsiteX188" fmla="*/ 604862 w 1037297"/>
                  <a:gd name="connsiteY188" fmla="*/ 289294 h 838042"/>
                  <a:gd name="connsiteX189" fmla="*/ 591527 w 1037297"/>
                  <a:gd name="connsiteY189" fmla="*/ 293104 h 838042"/>
                  <a:gd name="connsiteX190" fmla="*/ 576287 w 1037297"/>
                  <a:gd name="connsiteY190" fmla="*/ 291199 h 838042"/>
                  <a:gd name="connsiteX191" fmla="*/ 564857 w 1037297"/>
                  <a:gd name="connsiteY191" fmla="*/ 287389 h 838042"/>
                  <a:gd name="connsiteX192" fmla="*/ 553427 w 1037297"/>
                  <a:gd name="connsiteY192" fmla="*/ 283579 h 838042"/>
                  <a:gd name="connsiteX193" fmla="*/ 541997 w 1037297"/>
                  <a:gd name="connsiteY193" fmla="*/ 279769 h 838042"/>
                  <a:gd name="connsiteX194" fmla="*/ 536282 w 1037297"/>
                  <a:gd name="connsiteY194" fmla="*/ 277864 h 838042"/>
                  <a:gd name="connsiteX195" fmla="*/ 530567 w 1037297"/>
                  <a:gd name="connsiteY195" fmla="*/ 274054 h 838042"/>
                  <a:gd name="connsiteX196" fmla="*/ 519137 w 1037297"/>
                  <a:gd name="connsiteY196" fmla="*/ 268339 h 838042"/>
                  <a:gd name="connsiteX197" fmla="*/ 511517 w 1037297"/>
                  <a:gd name="connsiteY197" fmla="*/ 256909 h 838042"/>
                  <a:gd name="connsiteX198" fmla="*/ 507707 w 1037297"/>
                  <a:gd name="connsiteY198" fmla="*/ 235954 h 838042"/>
                  <a:gd name="connsiteX199" fmla="*/ 509612 w 1037297"/>
                  <a:gd name="connsiteY199" fmla="*/ 171184 h 838042"/>
                  <a:gd name="connsiteX200" fmla="*/ 508314 w 1037297"/>
                  <a:gd name="connsiteY200" fmla="*/ 73485 h 838042"/>
                  <a:gd name="connsiteX201" fmla="*/ 454116 w 1037297"/>
                  <a:gd name="connsiteY201" fmla="*/ 11248 h 838042"/>
                  <a:gd name="connsiteX202" fmla="*/ 435401 w 1037297"/>
                  <a:gd name="connsiteY202" fmla="*/ 68523 h 838042"/>
                  <a:gd name="connsiteX203" fmla="*/ 427697 w 1037297"/>
                  <a:gd name="connsiteY203" fmla="*/ 137103 h 838042"/>
                  <a:gd name="connsiteX204" fmla="*/ 420077 w 1037297"/>
                  <a:gd name="connsiteY204" fmla="*/ 169279 h 838042"/>
                  <a:gd name="connsiteX205" fmla="*/ 416267 w 1037297"/>
                  <a:gd name="connsiteY205" fmla="*/ 186424 h 838042"/>
                  <a:gd name="connsiteX206" fmla="*/ 420077 w 1037297"/>
                  <a:gd name="connsiteY206" fmla="*/ 207379 h 838042"/>
                  <a:gd name="connsiteX207" fmla="*/ 423887 w 1037297"/>
                  <a:gd name="connsiteY207" fmla="*/ 213094 h 838042"/>
                  <a:gd name="connsiteX208" fmla="*/ 427697 w 1037297"/>
                  <a:gd name="connsiteY208" fmla="*/ 224524 h 838042"/>
                  <a:gd name="connsiteX209" fmla="*/ 425792 w 1037297"/>
                  <a:gd name="connsiteY209" fmla="*/ 251194 h 838042"/>
                  <a:gd name="connsiteX210" fmla="*/ 420077 w 1037297"/>
                  <a:gd name="connsiteY210" fmla="*/ 253099 h 838042"/>
                  <a:gd name="connsiteX211" fmla="*/ 414362 w 1037297"/>
                  <a:gd name="connsiteY211" fmla="*/ 256909 h 838042"/>
                  <a:gd name="connsiteX212" fmla="*/ 423887 w 1037297"/>
                  <a:gd name="connsiteY212"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632336 w 1037297"/>
                  <a:gd name="connsiteY108" fmla="*/ 577396 h 838042"/>
                  <a:gd name="connsiteX109" fmla="*/ 722972 w 1037297"/>
                  <a:gd name="connsiteY109" fmla="*/ 639814 h 838042"/>
                  <a:gd name="connsiteX110" fmla="*/ 780122 w 1037297"/>
                  <a:gd name="connsiteY110" fmla="*/ 656959 h 838042"/>
                  <a:gd name="connsiteX111" fmla="*/ 791552 w 1037297"/>
                  <a:gd name="connsiteY111" fmla="*/ 651244 h 838042"/>
                  <a:gd name="connsiteX112" fmla="*/ 797267 w 1037297"/>
                  <a:gd name="connsiteY112" fmla="*/ 649339 h 838042"/>
                  <a:gd name="connsiteX113" fmla="*/ 804887 w 1037297"/>
                  <a:gd name="connsiteY113" fmla="*/ 632194 h 838042"/>
                  <a:gd name="connsiteX114" fmla="*/ 802982 w 1037297"/>
                  <a:gd name="connsiteY114" fmla="*/ 607429 h 838042"/>
                  <a:gd name="connsiteX115" fmla="*/ 801077 w 1037297"/>
                  <a:gd name="connsiteY115" fmla="*/ 601714 h 838042"/>
                  <a:gd name="connsiteX116" fmla="*/ 799172 w 1037297"/>
                  <a:gd name="connsiteY116" fmla="*/ 594094 h 838042"/>
                  <a:gd name="connsiteX117" fmla="*/ 785837 w 1037297"/>
                  <a:gd name="connsiteY117" fmla="*/ 576949 h 838042"/>
                  <a:gd name="connsiteX118" fmla="*/ 776312 w 1037297"/>
                  <a:gd name="connsiteY118" fmla="*/ 571234 h 838042"/>
                  <a:gd name="connsiteX119" fmla="*/ 650582 w 1037297"/>
                  <a:gd name="connsiteY119" fmla="*/ 479794 h 838042"/>
                  <a:gd name="connsiteX120" fmla="*/ 646772 w 1037297"/>
                  <a:gd name="connsiteY120" fmla="*/ 462649 h 838042"/>
                  <a:gd name="connsiteX121" fmla="*/ 648677 w 1037297"/>
                  <a:gd name="connsiteY121" fmla="*/ 455029 h 838042"/>
                  <a:gd name="connsiteX122" fmla="*/ 652487 w 1037297"/>
                  <a:gd name="connsiteY122" fmla="*/ 437884 h 838042"/>
                  <a:gd name="connsiteX123" fmla="*/ 656297 w 1037297"/>
                  <a:gd name="connsiteY123" fmla="*/ 432169 h 838042"/>
                  <a:gd name="connsiteX124" fmla="*/ 658202 w 1037297"/>
                  <a:gd name="connsiteY124" fmla="*/ 426454 h 838042"/>
                  <a:gd name="connsiteX125" fmla="*/ 663917 w 1037297"/>
                  <a:gd name="connsiteY125" fmla="*/ 424549 h 838042"/>
                  <a:gd name="connsiteX126" fmla="*/ 673442 w 1037297"/>
                  <a:gd name="connsiteY126" fmla="*/ 413119 h 838042"/>
                  <a:gd name="connsiteX127" fmla="*/ 726782 w 1037297"/>
                  <a:gd name="connsiteY127" fmla="*/ 405499 h 838042"/>
                  <a:gd name="connsiteX128" fmla="*/ 844892 w 1037297"/>
                  <a:gd name="connsiteY128" fmla="*/ 407404 h 838042"/>
                  <a:gd name="connsiteX129" fmla="*/ 873467 w 1037297"/>
                  <a:gd name="connsiteY129" fmla="*/ 409309 h 838042"/>
                  <a:gd name="connsiteX130" fmla="*/ 902042 w 1037297"/>
                  <a:gd name="connsiteY130" fmla="*/ 415024 h 838042"/>
                  <a:gd name="connsiteX131" fmla="*/ 924902 w 1037297"/>
                  <a:gd name="connsiteY131" fmla="*/ 418834 h 838042"/>
                  <a:gd name="connsiteX132" fmla="*/ 953477 w 1037297"/>
                  <a:gd name="connsiteY132" fmla="*/ 424549 h 838042"/>
                  <a:gd name="connsiteX133" fmla="*/ 959192 w 1037297"/>
                  <a:gd name="connsiteY133" fmla="*/ 424549 h 838042"/>
                  <a:gd name="connsiteX134" fmla="*/ 1004912 w 1037297"/>
                  <a:gd name="connsiteY134" fmla="*/ 422644 h 838042"/>
                  <a:gd name="connsiteX135" fmla="*/ 1033487 w 1037297"/>
                  <a:gd name="connsiteY135" fmla="*/ 415024 h 838042"/>
                  <a:gd name="connsiteX136" fmla="*/ 1037297 w 1037297"/>
                  <a:gd name="connsiteY136" fmla="*/ 409309 h 838042"/>
                  <a:gd name="connsiteX137" fmla="*/ 1035392 w 1037297"/>
                  <a:gd name="connsiteY137" fmla="*/ 390259 h 838042"/>
                  <a:gd name="connsiteX138" fmla="*/ 1029677 w 1037297"/>
                  <a:gd name="connsiteY138" fmla="*/ 386449 h 838042"/>
                  <a:gd name="connsiteX139" fmla="*/ 1014437 w 1037297"/>
                  <a:gd name="connsiteY139" fmla="*/ 384544 h 838042"/>
                  <a:gd name="connsiteX140" fmla="*/ 1008722 w 1037297"/>
                  <a:gd name="connsiteY140" fmla="*/ 382639 h 838042"/>
                  <a:gd name="connsiteX141" fmla="*/ 1001102 w 1037297"/>
                  <a:gd name="connsiteY141" fmla="*/ 380734 h 838042"/>
                  <a:gd name="connsiteX142" fmla="*/ 989672 w 1037297"/>
                  <a:gd name="connsiteY142" fmla="*/ 373114 h 838042"/>
                  <a:gd name="connsiteX143" fmla="*/ 978242 w 1037297"/>
                  <a:gd name="connsiteY143" fmla="*/ 369304 h 838042"/>
                  <a:gd name="connsiteX144" fmla="*/ 972527 w 1037297"/>
                  <a:gd name="connsiteY144" fmla="*/ 367399 h 838042"/>
                  <a:gd name="connsiteX145" fmla="*/ 964907 w 1037297"/>
                  <a:gd name="connsiteY145" fmla="*/ 365494 h 838042"/>
                  <a:gd name="connsiteX146" fmla="*/ 959192 w 1037297"/>
                  <a:gd name="connsiteY146" fmla="*/ 363589 h 838042"/>
                  <a:gd name="connsiteX147" fmla="*/ 938237 w 1037297"/>
                  <a:gd name="connsiteY147" fmla="*/ 357874 h 838042"/>
                  <a:gd name="connsiteX148" fmla="*/ 932522 w 1037297"/>
                  <a:gd name="connsiteY148" fmla="*/ 355969 h 838042"/>
                  <a:gd name="connsiteX149" fmla="*/ 827747 w 1037297"/>
                  <a:gd name="connsiteY149" fmla="*/ 357874 h 838042"/>
                  <a:gd name="connsiteX150" fmla="*/ 822032 w 1037297"/>
                  <a:gd name="connsiteY150" fmla="*/ 359779 h 838042"/>
                  <a:gd name="connsiteX151" fmla="*/ 732497 w 1037297"/>
                  <a:gd name="connsiteY151" fmla="*/ 361684 h 838042"/>
                  <a:gd name="connsiteX152" fmla="*/ 719162 w 1037297"/>
                  <a:gd name="connsiteY152" fmla="*/ 365494 h 838042"/>
                  <a:gd name="connsiteX153" fmla="*/ 698207 w 1037297"/>
                  <a:gd name="connsiteY153" fmla="*/ 367399 h 838042"/>
                  <a:gd name="connsiteX154" fmla="*/ 671537 w 1037297"/>
                  <a:gd name="connsiteY154" fmla="*/ 369304 h 838042"/>
                  <a:gd name="connsiteX155" fmla="*/ 671537 w 1037297"/>
                  <a:gd name="connsiteY155" fmla="*/ 369304 h 838042"/>
                  <a:gd name="connsiteX156" fmla="*/ 648677 w 1037297"/>
                  <a:gd name="connsiteY156" fmla="*/ 373114 h 838042"/>
                  <a:gd name="connsiteX157" fmla="*/ 644867 w 1037297"/>
                  <a:gd name="connsiteY157" fmla="*/ 361684 h 838042"/>
                  <a:gd name="connsiteX158" fmla="*/ 642962 w 1037297"/>
                  <a:gd name="connsiteY158" fmla="*/ 355969 h 838042"/>
                  <a:gd name="connsiteX159" fmla="*/ 644867 w 1037297"/>
                  <a:gd name="connsiteY159" fmla="*/ 338824 h 838042"/>
                  <a:gd name="connsiteX160" fmla="*/ 646772 w 1037297"/>
                  <a:gd name="connsiteY160" fmla="*/ 333109 h 838042"/>
                  <a:gd name="connsiteX161" fmla="*/ 663917 w 1037297"/>
                  <a:gd name="connsiteY161" fmla="*/ 323584 h 838042"/>
                  <a:gd name="connsiteX162" fmla="*/ 675347 w 1037297"/>
                  <a:gd name="connsiteY162" fmla="*/ 315964 h 838042"/>
                  <a:gd name="connsiteX163" fmla="*/ 677252 w 1037297"/>
                  <a:gd name="connsiteY163" fmla="*/ 310249 h 838042"/>
                  <a:gd name="connsiteX164" fmla="*/ 682967 w 1037297"/>
                  <a:gd name="connsiteY164" fmla="*/ 308344 h 838042"/>
                  <a:gd name="connsiteX165" fmla="*/ 688682 w 1037297"/>
                  <a:gd name="connsiteY165" fmla="*/ 304534 h 838042"/>
                  <a:gd name="connsiteX166" fmla="*/ 698207 w 1037297"/>
                  <a:gd name="connsiteY166" fmla="*/ 295009 h 838042"/>
                  <a:gd name="connsiteX167" fmla="*/ 707732 w 1037297"/>
                  <a:gd name="connsiteY167" fmla="*/ 283579 h 838042"/>
                  <a:gd name="connsiteX168" fmla="*/ 719162 w 1037297"/>
                  <a:gd name="connsiteY168" fmla="*/ 275959 h 838042"/>
                  <a:gd name="connsiteX169" fmla="*/ 734402 w 1037297"/>
                  <a:gd name="connsiteY169" fmla="*/ 262624 h 838042"/>
                  <a:gd name="connsiteX170" fmla="*/ 743927 w 1037297"/>
                  <a:gd name="connsiteY170" fmla="*/ 251194 h 838042"/>
                  <a:gd name="connsiteX171" fmla="*/ 755357 w 1037297"/>
                  <a:gd name="connsiteY171" fmla="*/ 241669 h 838042"/>
                  <a:gd name="connsiteX172" fmla="*/ 761072 w 1037297"/>
                  <a:gd name="connsiteY172" fmla="*/ 230239 h 838042"/>
                  <a:gd name="connsiteX173" fmla="*/ 762977 w 1037297"/>
                  <a:gd name="connsiteY173" fmla="*/ 224524 h 838042"/>
                  <a:gd name="connsiteX174" fmla="*/ 768692 w 1037297"/>
                  <a:gd name="connsiteY174" fmla="*/ 213094 h 838042"/>
                  <a:gd name="connsiteX175" fmla="*/ 766787 w 1037297"/>
                  <a:gd name="connsiteY175" fmla="*/ 197854 h 838042"/>
                  <a:gd name="connsiteX176" fmla="*/ 761072 w 1037297"/>
                  <a:gd name="connsiteY176" fmla="*/ 195949 h 838042"/>
                  <a:gd name="connsiteX177" fmla="*/ 740117 w 1037297"/>
                  <a:gd name="connsiteY177" fmla="*/ 197854 h 838042"/>
                  <a:gd name="connsiteX178" fmla="*/ 734402 w 1037297"/>
                  <a:gd name="connsiteY178" fmla="*/ 201664 h 838042"/>
                  <a:gd name="connsiteX179" fmla="*/ 722972 w 1037297"/>
                  <a:gd name="connsiteY179" fmla="*/ 205474 h 838042"/>
                  <a:gd name="connsiteX180" fmla="*/ 719162 w 1037297"/>
                  <a:gd name="connsiteY180" fmla="*/ 211189 h 838042"/>
                  <a:gd name="connsiteX181" fmla="*/ 713447 w 1037297"/>
                  <a:gd name="connsiteY181" fmla="*/ 213094 h 838042"/>
                  <a:gd name="connsiteX182" fmla="*/ 707732 w 1037297"/>
                  <a:gd name="connsiteY182" fmla="*/ 216904 h 838042"/>
                  <a:gd name="connsiteX183" fmla="*/ 702017 w 1037297"/>
                  <a:gd name="connsiteY183" fmla="*/ 222619 h 838042"/>
                  <a:gd name="connsiteX184" fmla="*/ 694397 w 1037297"/>
                  <a:gd name="connsiteY184" fmla="*/ 226429 h 838042"/>
                  <a:gd name="connsiteX185" fmla="*/ 652487 w 1037297"/>
                  <a:gd name="connsiteY185" fmla="*/ 255004 h 838042"/>
                  <a:gd name="connsiteX186" fmla="*/ 639152 w 1037297"/>
                  <a:gd name="connsiteY186" fmla="*/ 266434 h 838042"/>
                  <a:gd name="connsiteX187" fmla="*/ 629627 w 1037297"/>
                  <a:gd name="connsiteY187" fmla="*/ 283579 h 838042"/>
                  <a:gd name="connsiteX188" fmla="*/ 604862 w 1037297"/>
                  <a:gd name="connsiteY188" fmla="*/ 289294 h 838042"/>
                  <a:gd name="connsiteX189" fmla="*/ 591527 w 1037297"/>
                  <a:gd name="connsiteY189" fmla="*/ 293104 h 838042"/>
                  <a:gd name="connsiteX190" fmla="*/ 576287 w 1037297"/>
                  <a:gd name="connsiteY190" fmla="*/ 291199 h 838042"/>
                  <a:gd name="connsiteX191" fmla="*/ 564857 w 1037297"/>
                  <a:gd name="connsiteY191" fmla="*/ 287389 h 838042"/>
                  <a:gd name="connsiteX192" fmla="*/ 553427 w 1037297"/>
                  <a:gd name="connsiteY192" fmla="*/ 283579 h 838042"/>
                  <a:gd name="connsiteX193" fmla="*/ 541997 w 1037297"/>
                  <a:gd name="connsiteY193" fmla="*/ 279769 h 838042"/>
                  <a:gd name="connsiteX194" fmla="*/ 536282 w 1037297"/>
                  <a:gd name="connsiteY194" fmla="*/ 277864 h 838042"/>
                  <a:gd name="connsiteX195" fmla="*/ 530567 w 1037297"/>
                  <a:gd name="connsiteY195" fmla="*/ 274054 h 838042"/>
                  <a:gd name="connsiteX196" fmla="*/ 519137 w 1037297"/>
                  <a:gd name="connsiteY196" fmla="*/ 268339 h 838042"/>
                  <a:gd name="connsiteX197" fmla="*/ 511517 w 1037297"/>
                  <a:gd name="connsiteY197" fmla="*/ 256909 h 838042"/>
                  <a:gd name="connsiteX198" fmla="*/ 507707 w 1037297"/>
                  <a:gd name="connsiteY198" fmla="*/ 235954 h 838042"/>
                  <a:gd name="connsiteX199" fmla="*/ 509612 w 1037297"/>
                  <a:gd name="connsiteY199" fmla="*/ 171184 h 838042"/>
                  <a:gd name="connsiteX200" fmla="*/ 508314 w 1037297"/>
                  <a:gd name="connsiteY200" fmla="*/ 73485 h 838042"/>
                  <a:gd name="connsiteX201" fmla="*/ 454116 w 1037297"/>
                  <a:gd name="connsiteY201" fmla="*/ 11248 h 838042"/>
                  <a:gd name="connsiteX202" fmla="*/ 435401 w 1037297"/>
                  <a:gd name="connsiteY202" fmla="*/ 68523 h 838042"/>
                  <a:gd name="connsiteX203" fmla="*/ 427697 w 1037297"/>
                  <a:gd name="connsiteY203" fmla="*/ 137103 h 838042"/>
                  <a:gd name="connsiteX204" fmla="*/ 420077 w 1037297"/>
                  <a:gd name="connsiteY204" fmla="*/ 169279 h 838042"/>
                  <a:gd name="connsiteX205" fmla="*/ 416267 w 1037297"/>
                  <a:gd name="connsiteY205" fmla="*/ 186424 h 838042"/>
                  <a:gd name="connsiteX206" fmla="*/ 420077 w 1037297"/>
                  <a:gd name="connsiteY206" fmla="*/ 207379 h 838042"/>
                  <a:gd name="connsiteX207" fmla="*/ 423887 w 1037297"/>
                  <a:gd name="connsiteY207" fmla="*/ 213094 h 838042"/>
                  <a:gd name="connsiteX208" fmla="*/ 427697 w 1037297"/>
                  <a:gd name="connsiteY208" fmla="*/ 224524 h 838042"/>
                  <a:gd name="connsiteX209" fmla="*/ 425792 w 1037297"/>
                  <a:gd name="connsiteY209" fmla="*/ 251194 h 838042"/>
                  <a:gd name="connsiteX210" fmla="*/ 420077 w 1037297"/>
                  <a:gd name="connsiteY210" fmla="*/ 253099 h 838042"/>
                  <a:gd name="connsiteX211" fmla="*/ 414362 w 1037297"/>
                  <a:gd name="connsiteY211" fmla="*/ 256909 h 838042"/>
                  <a:gd name="connsiteX212" fmla="*/ 423887 w 1037297"/>
                  <a:gd name="connsiteY212"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632336 w 1037297"/>
                  <a:gd name="connsiteY108" fmla="*/ 577396 h 838042"/>
                  <a:gd name="connsiteX109" fmla="*/ 723245 w 1037297"/>
                  <a:gd name="connsiteY109" fmla="*/ 625406 h 838042"/>
                  <a:gd name="connsiteX110" fmla="*/ 780122 w 1037297"/>
                  <a:gd name="connsiteY110" fmla="*/ 656959 h 838042"/>
                  <a:gd name="connsiteX111" fmla="*/ 791552 w 1037297"/>
                  <a:gd name="connsiteY111" fmla="*/ 651244 h 838042"/>
                  <a:gd name="connsiteX112" fmla="*/ 797267 w 1037297"/>
                  <a:gd name="connsiteY112" fmla="*/ 649339 h 838042"/>
                  <a:gd name="connsiteX113" fmla="*/ 804887 w 1037297"/>
                  <a:gd name="connsiteY113" fmla="*/ 632194 h 838042"/>
                  <a:gd name="connsiteX114" fmla="*/ 802982 w 1037297"/>
                  <a:gd name="connsiteY114" fmla="*/ 607429 h 838042"/>
                  <a:gd name="connsiteX115" fmla="*/ 801077 w 1037297"/>
                  <a:gd name="connsiteY115" fmla="*/ 601714 h 838042"/>
                  <a:gd name="connsiteX116" fmla="*/ 799172 w 1037297"/>
                  <a:gd name="connsiteY116" fmla="*/ 594094 h 838042"/>
                  <a:gd name="connsiteX117" fmla="*/ 785837 w 1037297"/>
                  <a:gd name="connsiteY117" fmla="*/ 576949 h 838042"/>
                  <a:gd name="connsiteX118" fmla="*/ 776312 w 1037297"/>
                  <a:gd name="connsiteY118" fmla="*/ 571234 h 838042"/>
                  <a:gd name="connsiteX119" fmla="*/ 650582 w 1037297"/>
                  <a:gd name="connsiteY119" fmla="*/ 479794 h 838042"/>
                  <a:gd name="connsiteX120" fmla="*/ 646772 w 1037297"/>
                  <a:gd name="connsiteY120" fmla="*/ 462649 h 838042"/>
                  <a:gd name="connsiteX121" fmla="*/ 648677 w 1037297"/>
                  <a:gd name="connsiteY121" fmla="*/ 455029 h 838042"/>
                  <a:gd name="connsiteX122" fmla="*/ 652487 w 1037297"/>
                  <a:gd name="connsiteY122" fmla="*/ 437884 h 838042"/>
                  <a:gd name="connsiteX123" fmla="*/ 656297 w 1037297"/>
                  <a:gd name="connsiteY123" fmla="*/ 432169 h 838042"/>
                  <a:gd name="connsiteX124" fmla="*/ 658202 w 1037297"/>
                  <a:gd name="connsiteY124" fmla="*/ 426454 h 838042"/>
                  <a:gd name="connsiteX125" fmla="*/ 663917 w 1037297"/>
                  <a:gd name="connsiteY125" fmla="*/ 424549 h 838042"/>
                  <a:gd name="connsiteX126" fmla="*/ 673442 w 1037297"/>
                  <a:gd name="connsiteY126" fmla="*/ 413119 h 838042"/>
                  <a:gd name="connsiteX127" fmla="*/ 726782 w 1037297"/>
                  <a:gd name="connsiteY127" fmla="*/ 405499 h 838042"/>
                  <a:gd name="connsiteX128" fmla="*/ 844892 w 1037297"/>
                  <a:gd name="connsiteY128" fmla="*/ 407404 h 838042"/>
                  <a:gd name="connsiteX129" fmla="*/ 873467 w 1037297"/>
                  <a:gd name="connsiteY129" fmla="*/ 409309 h 838042"/>
                  <a:gd name="connsiteX130" fmla="*/ 902042 w 1037297"/>
                  <a:gd name="connsiteY130" fmla="*/ 415024 h 838042"/>
                  <a:gd name="connsiteX131" fmla="*/ 924902 w 1037297"/>
                  <a:gd name="connsiteY131" fmla="*/ 418834 h 838042"/>
                  <a:gd name="connsiteX132" fmla="*/ 953477 w 1037297"/>
                  <a:gd name="connsiteY132" fmla="*/ 424549 h 838042"/>
                  <a:gd name="connsiteX133" fmla="*/ 959192 w 1037297"/>
                  <a:gd name="connsiteY133" fmla="*/ 424549 h 838042"/>
                  <a:gd name="connsiteX134" fmla="*/ 1004912 w 1037297"/>
                  <a:gd name="connsiteY134" fmla="*/ 422644 h 838042"/>
                  <a:gd name="connsiteX135" fmla="*/ 1033487 w 1037297"/>
                  <a:gd name="connsiteY135" fmla="*/ 415024 h 838042"/>
                  <a:gd name="connsiteX136" fmla="*/ 1037297 w 1037297"/>
                  <a:gd name="connsiteY136" fmla="*/ 409309 h 838042"/>
                  <a:gd name="connsiteX137" fmla="*/ 1035392 w 1037297"/>
                  <a:gd name="connsiteY137" fmla="*/ 390259 h 838042"/>
                  <a:gd name="connsiteX138" fmla="*/ 1029677 w 1037297"/>
                  <a:gd name="connsiteY138" fmla="*/ 386449 h 838042"/>
                  <a:gd name="connsiteX139" fmla="*/ 1014437 w 1037297"/>
                  <a:gd name="connsiteY139" fmla="*/ 384544 h 838042"/>
                  <a:gd name="connsiteX140" fmla="*/ 1008722 w 1037297"/>
                  <a:gd name="connsiteY140" fmla="*/ 382639 h 838042"/>
                  <a:gd name="connsiteX141" fmla="*/ 1001102 w 1037297"/>
                  <a:gd name="connsiteY141" fmla="*/ 380734 h 838042"/>
                  <a:gd name="connsiteX142" fmla="*/ 989672 w 1037297"/>
                  <a:gd name="connsiteY142" fmla="*/ 373114 h 838042"/>
                  <a:gd name="connsiteX143" fmla="*/ 978242 w 1037297"/>
                  <a:gd name="connsiteY143" fmla="*/ 369304 h 838042"/>
                  <a:gd name="connsiteX144" fmla="*/ 972527 w 1037297"/>
                  <a:gd name="connsiteY144" fmla="*/ 367399 h 838042"/>
                  <a:gd name="connsiteX145" fmla="*/ 964907 w 1037297"/>
                  <a:gd name="connsiteY145" fmla="*/ 365494 h 838042"/>
                  <a:gd name="connsiteX146" fmla="*/ 959192 w 1037297"/>
                  <a:gd name="connsiteY146" fmla="*/ 363589 h 838042"/>
                  <a:gd name="connsiteX147" fmla="*/ 938237 w 1037297"/>
                  <a:gd name="connsiteY147" fmla="*/ 357874 h 838042"/>
                  <a:gd name="connsiteX148" fmla="*/ 932522 w 1037297"/>
                  <a:gd name="connsiteY148" fmla="*/ 355969 h 838042"/>
                  <a:gd name="connsiteX149" fmla="*/ 827747 w 1037297"/>
                  <a:gd name="connsiteY149" fmla="*/ 357874 h 838042"/>
                  <a:gd name="connsiteX150" fmla="*/ 822032 w 1037297"/>
                  <a:gd name="connsiteY150" fmla="*/ 359779 h 838042"/>
                  <a:gd name="connsiteX151" fmla="*/ 732497 w 1037297"/>
                  <a:gd name="connsiteY151" fmla="*/ 361684 h 838042"/>
                  <a:gd name="connsiteX152" fmla="*/ 719162 w 1037297"/>
                  <a:gd name="connsiteY152" fmla="*/ 365494 h 838042"/>
                  <a:gd name="connsiteX153" fmla="*/ 698207 w 1037297"/>
                  <a:gd name="connsiteY153" fmla="*/ 367399 h 838042"/>
                  <a:gd name="connsiteX154" fmla="*/ 671537 w 1037297"/>
                  <a:gd name="connsiteY154" fmla="*/ 369304 h 838042"/>
                  <a:gd name="connsiteX155" fmla="*/ 671537 w 1037297"/>
                  <a:gd name="connsiteY155" fmla="*/ 369304 h 838042"/>
                  <a:gd name="connsiteX156" fmla="*/ 648677 w 1037297"/>
                  <a:gd name="connsiteY156" fmla="*/ 373114 h 838042"/>
                  <a:gd name="connsiteX157" fmla="*/ 644867 w 1037297"/>
                  <a:gd name="connsiteY157" fmla="*/ 361684 h 838042"/>
                  <a:gd name="connsiteX158" fmla="*/ 642962 w 1037297"/>
                  <a:gd name="connsiteY158" fmla="*/ 355969 h 838042"/>
                  <a:gd name="connsiteX159" fmla="*/ 644867 w 1037297"/>
                  <a:gd name="connsiteY159" fmla="*/ 338824 h 838042"/>
                  <a:gd name="connsiteX160" fmla="*/ 646772 w 1037297"/>
                  <a:gd name="connsiteY160" fmla="*/ 333109 h 838042"/>
                  <a:gd name="connsiteX161" fmla="*/ 663917 w 1037297"/>
                  <a:gd name="connsiteY161" fmla="*/ 323584 h 838042"/>
                  <a:gd name="connsiteX162" fmla="*/ 675347 w 1037297"/>
                  <a:gd name="connsiteY162" fmla="*/ 315964 h 838042"/>
                  <a:gd name="connsiteX163" fmla="*/ 677252 w 1037297"/>
                  <a:gd name="connsiteY163" fmla="*/ 310249 h 838042"/>
                  <a:gd name="connsiteX164" fmla="*/ 682967 w 1037297"/>
                  <a:gd name="connsiteY164" fmla="*/ 308344 h 838042"/>
                  <a:gd name="connsiteX165" fmla="*/ 688682 w 1037297"/>
                  <a:gd name="connsiteY165" fmla="*/ 304534 h 838042"/>
                  <a:gd name="connsiteX166" fmla="*/ 698207 w 1037297"/>
                  <a:gd name="connsiteY166" fmla="*/ 295009 h 838042"/>
                  <a:gd name="connsiteX167" fmla="*/ 707732 w 1037297"/>
                  <a:gd name="connsiteY167" fmla="*/ 283579 h 838042"/>
                  <a:gd name="connsiteX168" fmla="*/ 719162 w 1037297"/>
                  <a:gd name="connsiteY168" fmla="*/ 275959 h 838042"/>
                  <a:gd name="connsiteX169" fmla="*/ 734402 w 1037297"/>
                  <a:gd name="connsiteY169" fmla="*/ 262624 h 838042"/>
                  <a:gd name="connsiteX170" fmla="*/ 743927 w 1037297"/>
                  <a:gd name="connsiteY170" fmla="*/ 251194 h 838042"/>
                  <a:gd name="connsiteX171" fmla="*/ 755357 w 1037297"/>
                  <a:gd name="connsiteY171" fmla="*/ 241669 h 838042"/>
                  <a:gd name="connsiteX172" fmla="*/ 761072 w 1037297"/>
                  <a:gd name="connsiteY172" fmla="*/ 230239 h 838042"/>
                  <a:gd name="connsiteX173" fmla="*/ 762977 w 1037297"/>
                  <a:gd name="connsiteY173" fmla="*/ 224524 h 838042"/>
                  <a:gd name="connsiteX174" fmla="*/ 768692 w 1037297"/>
                  <a:gd name="connsiteY174" fmla="*/ 213094 h 838042"/>
                  <a:gd name="connsiteX175" fmla="*/ 766787 w 1037297"/>
                  <a:gd name="connsiteY175" fmla="*/ 197854 h 838042"/>
                  <a:gd name="connsiteX176" fmla="*/ 761072 w 1037297"/>
                  <a:gd name="connsiteY176" fmla="*/ 195949 h 838042"/>
                  <a:gd name="connsiteX177" fmla="*/ 740117 w 1037297"/>
                  <a:gd name="connsiteY177" fmla="*/ 197854 h 838042"/>
                  <a:gd name="connsiteX178" fmla="*/ 734402 w 1037297"/>
                  <a:gd name="connsiteY178" fmla="*/ 201664 h 838042"/>
                  <a:gd name="connsiteX179" fmla="*/ 722972 w 1037297"/>
                  <a:gd name="connsiteY179" fmla="*/ 205474 h 838042"/>
                  <a:gd name="connsiteX180" fmla="*/ 719162 w 1037297"/>
                  <a:gd name="connsiteY180" fmla="*/ 211189 h 838042"/>
                  <a:gd name="connsiteX181" fmla="*/ 713447 w 1037297"/>
                  <a:gd name="connsiteY181" fmla="*/ 213094 h 838042"/>
                  <a:gd name="connsiteX182" fmla="*/ 707732 w 1037297"/>
                  <a:gd name="connsiteY182" fmla="*/ 216904 h 838042"/>
                  <a:gd name="connsiteX183" fmla="*/ 702017 w 1037297"/>
                  <a:gd name="connsiteY183" fmla="*/ 222619 h 838042"/>
                  <a:gd name="connsiteX184" fmla="*/ 694397 w 1037297"/>
                  <a:gd name="connsiteY184" fmla="*/ 226429 h 838042"/>
                  <a:gd name="connsiteX185" fmla="*/ 652487 w 1037297"/>
                  <a:gd name="connsiteY185" fmla="*/ 255004 h 838042"/>
                  <a:gd name="connsiteX186" fmla="*/ 639152 w 1037297"/>
                  <a:gd name="connsiteY186" fmla="*/ 266434 h 838042"/>
                  <a:gd name="connsiteX187" fmla="*/ 629627 w 1037297"/>
                  <a:gd name="connsiteY187" fmla="*/ 283579 h 838042"/>
                  <a:gd name="connsiteX188" fmla="*/ 604862 w 1037297"/>
                  <a:gd name="connsiteY188" fmla="*/ 289294 h 838042"/>
                  <a:gd name="connsiteX189" fmla="*/ 591527 w 1037297"/>
                  <a:gd name="connsiteY189" fmla="*/ 293104 h 838042"/>
                  <a:gd name="connsiteX190" fmla="*/ 576287 w 1037297"/>
                  <a:gd name="connsiteY190" fmla="*/ 291199 h 838042"/>
                  <a:gd name="connsiteX191" fmla="*/ 564857 w 1037297"/>
                  <a:gd name="connsiteY191" fmla="*/ 287389 h 838042"/>
                  <a:gd name="connsiteX192" fmla="*/ 553427 w 1037297"/>
                  <a:gd name="connsiteY192" fmla="*/ 283579 h 838042"/>
                  <a:gd name="connsiteX193" fmla="*/ 541997 w 1037297"/>
                  <a:gd name="connsiteY193" fmla="*/ 279769 h 838042"/>
                  <a:gd name="connsiteX194" fmla="*/ 536282 w 1037297"/>
                  <a:gd name="connsiteY194" fmla="*/ 277864 h 838042"/>
                  <a:gd name="connsiteX195" fmla="*/ 530567 w 1037297"/>
                  <a:gd name="connsiteY195" fmla="*/ 274054 h 838042"/>
                  <a:gd name="connsiteX196" fmla="*/ 519137 w 1037297"/>
                  <a:gd name="connsiteY196" fmla="*/ 268339 h 838042"/>
                  <a:gd name="connsiteX197" fmla="*/ 511517 w 1037297"/>
                  <a:gd name="connsiteY197" fmla="*/ 256909 h 838042"/>
                  <a:gd name="connsiteX198" fmla="*/ 507707 w 1037297"/>
                  <a:gd name="connsiteY198" fmla="*/ 235954 h 838042"/>
                  <a:gd name="connsiteX199" fmla="*/ 509612 w 1037297"/>
                  <a:gd name="connsiteY199" fmla="*/ 171184 h 838042"/>
                  <a:gd name="connsiteX200" fmla="*/ 508314 w 1037297"/>
                  <a:gd name="connsiteY200" fmla="*/ 73485 h 838042"/>
                  <a:gd name="connsiteX201" fmla="*/ 454116 w 1037297"/>
                  <a:gd name="connsiteY201" fmla="*/ 11248 h 838042"/>
                  <a:gd name="connsiteX202" fmla="*/ 435401 w 1037297"/>
                  <a:gd name="connsiteY202" fmla="*/ 68523 h 838042"/>
                  <a:gd name="connsiteX203" fmla="*/ 427697 w 1037297"/>
                  <a:gd name="connsiteY203" fmla="*/ 137103 h 838042"/>
                  <a:gd name="connsiteX204" fmla="*/ 420077 w 1037297"/>
                  <a:gd name="connsiteY204" fmla="*/ 169279 h 838042"/>
                  <a:gd name="connsiteX205" fmla="*/ 416267 w 1037297"/>
                  <a:gd name="connsiteY205" fmla="*/ 186424 h 838042"/>
                  <a:gd name="connsiteX206" fmla="*/ 420077 w 1037297"/>
                  <a:gd name="connsiteY206" fmla="*/ 207379 h 838042"/>
                  <a:gd name="connsiteX207" fmla="*/ 423887 w 1037297"/>
                  <a:gd name="connsiteY207" fmla="*/ 213094 h 838042"/>
                  <a:gd name="connsiteX208" fmla="*/ 427697 w 1037297"/>
                  <a:gd name="connsiteY208" fmla="*/ 224524 h 838042"/>
                  <a:gd name="connsiteX209" fmla="*/ 425792 w 1037297"/>
                  <a:gd name="connsiteY209" fmla="*/ 251194 h 838042"/>
                  <a:gd name="connsiteX210" fmla="*/ 420077 w 1037297"/>
                  <a:gd name="connsiteY210" fmla="*/ 253099 h 838042"/>
                  <a:gd name="connsiteX211" fmla="*/ 414362 w 1037297"/>
                  <a:gd name="connsiteY211" fmla="*/ 256909 h 838042"/>
                  <a:gd name="connsiteX212" fmla="*/ 423887 w 1037297"/>
                  <a:gd name="connsiteY212"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627636 w 1037297"/>
                  <a:gd name="connsiteY108" fmla="*/ 556959 h 838042"/>
                  <a:gd name="connsiteX109" fmla="*/ 723245 w 1037297"/>
                  <a:gd name="connsiteY109" fmla="*/ 625406 h 838042"/>
                  <a:gd name="connsiteX110" fmla="*/ 780122 w 1037297"/>
                  <a:gd name="connsiteY110" fmla="*/ 656959 h 838042"/>
                  <a:gd name="connsiteX111" fmla="*/ 791552 w 1037297"/>
                  <a:gd name="connsiteY111" fmla="*/ 651244 h 838042"/>
                  <a:gd name="connsiteX112" fmla="*/ 797267 w 1037297"/>
                  <a:gd name="connsiteY112" fmla="*/ 649339 h 838042"/>
                  <a:gd name="connsiteX113" fmla="*/ 804887 w 1037297"/>
                  <a:gd name="connsiteY113" fmla="*/ 632194 h 838042"/>
                  <a:gd name="connsiteX114" fmla="*/ 802982 w 1037297"/>
                  <a:gd name="connsiteY114" fmla="*/ 607429 h 838042"/>
                  <a:gd name="connsiteX115" fmla="*/ 801077 w 1037297"/>
                  <a:gd name="connsiteY115" fmla="*/ 601714 h 838042"/>
                  <a:gd name="connsiteX116" fmla="*/ 799172 w 1037297"/>
                  <a:gd name="connsiteY116" fmla="*/ 594094 h 838042"/>
                  <a:gd name="connsiteX117" fmla="*/ 785837 w 1037297"/>
                  <a:gd name="connsiteY117" fmla="*/ 576949 h 838042"/>
                  <a:gd name="connsiteX118" fmla="*/ 776312 w 1037297"/>
                  <a:gd name="connsiteY118" fmla="*/ 571234 h 838042"/>
                  <a:gd name="connsiteX119" fmla="*/ 650582 w 1037297"/>
                  <a:gd name="connsiteY119" fmla="*/ 479794 h 838042"/>
                  <a:gd name="connsiteX120" fmla="*/ 646772 w 1037297"/>
                  <a:gd name="connsiteY120" fmla="*/ 462649 h 838042"/>
                  <a:gd name="connsiteX121" fmla="*/ 648677 w 1037297"/>
                  <a:gd name="connsiteY121" fmla="*/ 455029 h 838042"/>
                  <a:gd name="connsiteX122" fmla="*/ 652487 w 1037297"/>
                  <a:gd name="connsiteY122" fmla="*/ 437884 h 838042"/>
                  <a:gd name="connsiteX123" fmla="*/ 656297 w 1037297"/>
                  <a:gd name="connsiteY123" fmla="*/ 432169 h 838042"/>
                  <a:gd name="connsiteX124" fmla="*/ 658202 w 1037297"/>
                  <a:gd name="connsiteY124" fmla="*/ 426454 h 838042"/>
                  <a:gd name="connsiteX125" fmla="*/ 663917 w 1037297"/>
                  <a:gd name="connsiteY125" fmla="*/ 424549 h 838042"/>
                  <a:gd name="connsiteX126" fmla="*/ 673442 w 1037297"/>
                  <a:gd name="connsiteY126" fmla="*/ 413119 h 838042"/>
                  <a:gd name="connsiteX127" fmla="*/ 726782 w 1037297"/>
                  <a:gd name="connsiteY127" fmla="*/ 405499 h 838042"/>
                  <a:gd name="connsiteX128" fmla="*/ 844892 w 1037297"/>
                  <a:gd name="connsiteY128" fmla="*/ 407404 h 838042"/>
                  <a:gd name="connsiteX129" fmla="*/ 873467 w 1037297"/>
                  <a:gd name="connsiteY129" fmla="*/ 409309 h 838042"/>
                  <a:gd name="connsiteX130" fmla="*/ 902042 w 1037297"/>
                  <a:gd name="connsiteY130" fmla="*/ 415024 h 838042"/>
                  <a:gd name="connsiteX131" fmla="*/ 924902 w 1037297"/>
                  <a:gd name="connsiteY131" fmla="*/ 418834 h 838042"/>
                  <a:gd name="connsiteX132" fmla="*/ 953477 w 1037297"/>
                  <a:gd name="connsiteY132" fmla="*/ 424549 h 838042"/>
                  <a:gd name="connsiteX133" fmla="*/ 959192 w 1037297"/>
                  <a:gd name="connsiteY133" fmla="*/ 424549 h 838042"/>
                  <a:gd name="connsiteX134" fmla="*/ 1004912 w 1037297"/>
                  <a:gd name="connsiteY134" fmla="*/ 422644 h 838042"/>
                  <a:gd name="connsiteX135" fmla="*/ 1033487 w 1037297"/>
                  <a:gd name="connsiteY135" fmla="*/ 415024 h 838042"/>
                  <a:gd name="connsiteX136" fmla="*/ 1037297 w 1037297"/>
                  <a:gd name="connsiteY136" fmla="*/ 409309 h 838042"/>
                  <a:gd name="connsiteX137" fmla="*/ 1035392 w 1037297"/>
                  <a:gd name="connsiteY137" fmla="*/ 390259 h 838042"/>
                  <a:gd name="connsiteX138" fmla="*/ 1029677 w 1037297"/>
                  <a:gd name="connsiteY138" fmla="*/ 386449 h 838042"/>
                  <a:gd name="connsiteX139" fmla="*/ 1014437 w 1037297"/>
                  <a:gd name="connsiteY139" fmla="*/ 384544 h 838042"/>
                  <a:gd name="connsiteX140" fmla="*/ 1008722 w 1037297"/>
                  <a:gd name="connsiteY140" fmla="*/ 382639 h 838042"/>
                  <a:gd name="connsiteX141" fmla="*/ 1001102 w 1037297"/>
                  <a:gd name="connsiteY141" fmla="*/ 380734 h 838042"/>
                  <a:gd name="connsiteX142" fmla="*/ 989672 w 1037297"/>
                  <a:gd name="connsiteY142" fmla="*/ 373114 h 838042"/>
                  <a:gd name="connsiteX143" fmla="*/ 978242 w 1037297"/>
                  <a:gd name="connsiteY143" fmla="*/ 369304 h 838042"/>
                  <a:gd name="connsiteX144" fmla="*/ 972527 w 1037297"/>
                  <a:gd name="connsiteY144" fmla="*/ 367399 h 838042"/>
                  <a:gd name="connsiteX145" fmla="*/ 964907 w 1037297"/>
                  <a:gd name="connsiteY145" fmla="*/ 365494 h 838042"/>
                  <a:gd name="connsiteX146" fmla="*/ 959192 w 1037297"/>
                  <a:gd name="connsiteY146" fmla="*/ 363589 h 838042"/>
                  <a:gd name="connsiteX147" fmla="*/ 938237 w 1037297"/>
                  <a:gd name="connsiteY147" fmla="*/ 357874 h 838042"/>
                  <a:gd name="connsiteX148" fmla="*/ 932522 w 1037297"/>
                  <a:gd name="connsiteY148" fmla="*/ 355969 h 838042"/>
                  <a:gd name="connsiteX149" fmla="*/ 827747 w 1037297"/>
                  <a:gd name="connsiteY149" fmla="*/ 357874 h 838042"/>
                  <a:gd name="connsiteX150" fmla="*/ 822032 w 1037297"/>
                  <a:gd name="connsiteY150" fmla="*/ 359779 h 838042"/>
                  <a:gd name="connsiteX151" fmla="*/ 732497 w 1037297"/>
                  <a:gd name="connsiteY151" fmla="*/ 361684 h 838042"/>
                  <a:gd name="connsiteX152" fmla="*/ 719162 w 1037297"/>
                  <a:gd name="connsiteY152" fmla="*/ 365494 h 838042"/>
                  <a:gd name="connsiteX153" fmla="*/ 698207 w 1037297"/>
                  <a:gd name="connsiteY153" fmla="*/ 367399 h 838042"/>
                  <a:gd name="connsiteX154" fmla="*/ 671537 w 1037297"/>
                  <a:gd name="connsiteY154" fmla="*/ 369304 h 838042"/>
                  <a:gd name="connsiteX155" fmla="*/ 671537 w 1037297"/>
                  <a:gd name="connsiteY155" fmla="*/ 369304 h 838042"/>
                  <a:gd name="connsiteX156" fmla="*/ 648677 w 1037297"/>
                  <a:gd name="connsiteY156" fmla="*/ 373114 h 838042"/>
                  <a:gd name="connsiteX157" fmla="*/ 644867 w 1037297"/>
                  <a:gd name="connsiteY157" fmla="*/ 361684 h 838042"/>
                  <a:gd name="connsiteX158" fmla="*/ 642962 w 1037297"/>
                  <a:gd name="connsiteY158" fmla="*/ 355969 h 838042"/>
                  <a:gd name="connsiteX159" fmla="*/ 644867 w 1037297"/>
                  <a:gd name="connsiteY159" fmla="*/ 338824 h 838042"/>
                  <a:gd name="connsiteX160" fmla="*/ 646772 w 1037297"/>
                  <a:gd name="connsiteY160" fmla="*/ 333109 h 838042"/>
                  <a:gd name="connsiteX161" fmla="*/ 663917 w 1037297"/>
                  <a:gd name="connsiteY161" fmla="*/ 323584 h 838042"/>
                  <a:gd name="connsiteX162" fmla="*/ 675347 w 1037297"/>
                  <a:gd name="connsiteY162" fmla="*/ 315964 h 838042"/>
                  <a:gd name="connsiteX163" fmla="*/ 677252 w 1037297"/>
                  <a:gd name="connsiteY163" fmla="*/ 310249 h 838042"/>
                  <a:gd name="connsiteX164" fmla="*/ 682967 w 1037297"/>
                  <a:gd name="connsiteY164" fmla="*/ 308344 h 838042"/>
                  <a:gd name="connsiteX165" fmla="*/ 688682 w 1037297"/>
                  <a:gd name="connsiteY165" fmla="*/ 304534 h 838042"/>
                  <a:gd name="connsiteX166" fmla="*/ 698207 w 1037297"/>
                  <a:gd name="connsiteY166" fmla="*/ 295009 h 838042"/>
                  <a:gd name="connsiteX167" fmla="*/ 707732 w 1037297"/>
                  <a:gd name="connsiteY167" fmla="*/ 283579 h 838042"/>
                  <a:gd name="connsiteX168" fmla="*/ 719162 w 1037297"/>
                  <a:gd name="connsiteY168" fmla="*/ 275959 h 838042"/>
                  <a:gd name="connsiteX169" fmla="*/ 734402 w 1037297"/>
                  <a:gd name="connsiteY169" fmla="*/ 262624 h 838042"/>
                  <a:gd name="connsiteX170" fmla="*/ 743927 w 1037297"/>
                  <a:gd name="connsiteY170" fmla="*/ 251194 h 838042"/>
                  <a:gd name="connsiteX171" fmla="*/ 755357 w 1037297"/>
                  <a:gd name="connsiteY171" fmla="*/ 241669 h 838042"/>
                  <a:gd name="connsiteX172" fmla="*/ 761072 w 1037297"/>
                  <a:gd name="connsiteY172" fmla="*/ 230239 h 838042"/>
                  <a:gd name="connsiteX173" fmla="*/ 762977 w 1037297"/>
                  <a:gd name="connsiteY173" fmla="*/ 224524 h 838042"/>
                  <a:gd name="connsiteX174" fmla="*/ 768692 w 1037297"/>
                  <a:gd name="connsiteY174" fmla="*/ 213094 h 838042"/>
                  <a:gd name="connsiteX175" fmla="*/ 766787 w 1037297"/>
                  <a:gd name="connsiteY175" fmla="*/ 197854 h 838042"/>
                  <a:gd name="connsiteX176" fmla="*/ 761072 w 1037297"/>
                  <a:gd name="connsiteY176" fmla="*/ 195949 h 838042"/>
                  <a:gd name="connsiteX177" fmla="*/ 740117 w 1037297"/>
                  <a:gd name="connsiteY177" fmla="*/ 197854 h 838042"/>
                  <a:gd name="connsiteX178" fmla="*/ 734402 w 1037297"/>
                  <a:gd name="connsiteY178" fmla="*/ 201664 h 838042"/>
                  <a:gd name="connsiteX179" fmla="*/ 722972 w 1037297"/>
                  <a:gd name="connsiteY179" fmla="*/ 205474 h 838042"/>
                  <a:gd name="connsiteX180" fmla="*/ 719162 w 1037297"/>
                  <a:gd name="connsiteY180" fmla="*/ 211189 h 838042"/>
                  <a:gd name="connsiteX181" fmla="*/ 713447 w 1037297"/>
                  <a:gd name="connsiteY181" fmla="*/ 213094 h 838042"/>
                  <a:gd name="connsiteX182" fmla="*/ 707732 w 1037297"/>
                  <a:gd name="connsiteY182" fmla="*/ 216904 h 838042"/>
                  <a:gd name="connsiteX183" fmla="*/ 702017 w 1037297"/>
                  <a:gd name="connsiteY183" fmla="*/ 222619 h 838042"/>
                  <a:gd name="connsiteX184" fmla="*/ 694397 w 1037297"/>
                  <a:gd name="connsiteY184" fmla="*/ 226429 h 838042"/>
                  <a:gd name="connsiteX185" fmla="*/ 652487 w 1037297"/>
                  <a:gd name="connsiteY185" fmla="*/ 255004 h 838042"/>
                  <a:gd name="connsiteX186" fmla="*/ 639152 w 1037297"/>
                  <a:gd name="connsiteY186" fmla="*/ 266434 h 838042"/>
                  <a:gd name="connsiteX187" fmla="*/ 629627 w 1037297"/>
                  <a:gd name="connsiteY187" fmla="*/ 283579 h 838042"/>
                  <a:gd name="connsiteX188" fmla="*/ 604862 w 1037297"/>
                  <a:gd name="connsiteY188" fmla="*/ 289294 h 838042"/>
                  <a:gd name="connsiteX189" fmla="*/ 591527 w 1037297"/>
                  <a:gd name="connsiteY189" fmla="*/ 293104 h 838042"/>
                  <a:gd name="connsiteX190" fmla="*/ 576287 w 1037297"/>
                  <a:gd name="connsiteY190" fmla="*/ 291199 h 838042"/>
                  <a:gd name="connsiteX191" fmla="*/ 564857 w 1037297"/>
                  <a:gd name="connsiteY191" fmla="*/ 287389 h 838042"/>
                  <a:gd name="connsiteX192" fmla="*/ 553427 w 1037297"/>
                  <a:gd name="connsiteY192" fmla="*/ 283579 h 838042"/>
                  <a:gd name="connsiteX193" fmla="*/ 541997 w 1037297"/>
                  <a:gd name="connsiteY193" fmla="*/ 279769 h 838042"/>
                  <a:gd name="connsiteX194" fmla="*/ 536282 w 1037297"/>
                  <a:gd name="connsiteY194" fmla="*/ 277864 h 838042"/>
                  <a:gd name="connsiteX195" fmla="*/ 530567 w 1037297"/>
                  <a:gd name="connsiteY195" fmla="*/ 274054 h 838042"/>
                  <a:gd name="connsiteX196" fmla="*/ 519137 w 1037297"/>
                  <a:gd name="connsiteY196" fmla="*/ 268339 h 838042"/>
                  <a:gd name="connsiteX197" fmla="*/ 511517 w 1037297"/>
                  <a:gd name="connsiteY197" fmla="*/ 256909 h 838042"/>
                  <a:gd name="connsiteX198" fmla="*/ 507707 w 1037297"/>
                  <a:gd name="connsiteY198" fmla="*/ 235954 h 838042"/>
                  <a:gd name="connsiteX199" fmla="*/ 509612 w 1037297"/>
                  <a:gd name="connsiteY199" fmla="*/ 171184 h 838042"/>
                  <a:gd name="connsiteX200" fmla="*/ 508314 w 1037297"/>
                  <a:gd name="connsiteY200" fmla="*/ 73485 h 838042"/>
                  <a:gd name="connsiteX201" fmla="*/ 454116 w 1037297"/>
                  <a:gd name="connsiteY201" fmla="*/ 11248 h 838042"/>
                  <a:gd name="connsiteX202" fmla="*/ 435401 w 1037297"/>
                  <a:gd name="connsiteY202" fmla="*/ 68523 h 838042"/>
                  <a:gd name="connsiteX203" fmla="*/ 427697 w 1037297"/>
                  <a:gd name="connsiteY203" fmla="*/ 137103 h 838042"/>
                  <a:gd name="connsiteX204" fmla="*/ 420077 w 1037297"/>
                  <a:gd name="connsiteY204" fmla="*/ 169279 h 838042"/>
                  <a:gd name="connsiteX205" fmla="*/ 416267 w 1037297"/>
                  <a:gd name="connsiteY205" fmla="*/ 186424 h 838042"/>
                  <a:gd name="connsiteX206" fmla="*/ 420077 w 1037297"/>
                  <a:gd name="connsiteY206" fmla="*/ 207379 h 838042"/>
                  <a:gd name="connsiteX207" fmla="*/ 423887 w 1037297"/>
                  <a:gd name="connsiteY207" fmla="*/ 213094 h 838042"/>
                  <a:gd name="connsiteX208" fmla="*/ 427697 w 1037297"/>
                  <a:gd name="connsiteY208" fmla="*/ 224524 h 838042"/>
                  <a:gd name="connsiteX209" fmla="*/ 425792 w 1037297"/>
                  <a:gd name="connsiteY209" fmla="*/ 251194 h 838042"/>
                  <a:gd name="connsiteX210" fmla="*/ 420077 w 1037297"/>
                  <a:gd name="connsiteY210" fmla="*/ 253099 h 838042"/>
                  <a:gd name="connsiteX211" fmla="*/ 414362 w 1037297"/>
                  <a:gd name="connsiteY211" fmla="*/ 256909 h 838042"/>
                  <a:gd name="connsiteX212" fmla="*/ 423887 w 1037297"/>
                  <a:gd name="connsiteY212"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627636 w 1037297"/>
                  <a:gd name="connsiteY108" fmla="*/ 556959 h 838042"/>
                  <a:gd name="connsiteX109" fmla="*/ 723245 w 1037297"/>
                  <a:gd name="connsiteY109" fmla="*/ 625406 h 838042"/>
                  <a:gd name="connsiteX110" fmla="*/ 780122 w 1037297"/>
                  <a:gd name="connsiteY110" fmla="*/ 656959 h 838042"/>
                  <a:gd name="connsiteX111" fmla="*/ 791552 w 1037297"/>
                  <a:gd name="connsiteY111" fmla="*/ 651244 h 838042"/>
                  <a:gd name="connsiteX112" fmla="*/ 797267 w 1037297"/>
                  <a:gd name="connsiteY112" fmla="*/ 649339 h 838042"/>
                  <a:gd name="connsiteX113" fmla="*/ 804887 w 1037297"/>
                  <a:gd name="connsiteY113" fmla="*/ 632194 h 838042"/>
                  <a:gd name="connsiteX114" fmla="*/ 802982 w 1037297"/>
                  <a:gd name="connsiteY114" fmla="*/ 607429 h 838042"/>
                  <a:gd name="connsiteX115" fmla="*/ 801077 w 1037297"/>
                  <a:gd name="connsiteY115" fmla="*/ 601714 h 838042"/>
                  <a:gd name="connsiteX116" fmla="*/ 799172 w 1037297"/>
                  <a:gd name="connsiteY116" fmla="*/ 594094 h 838042"/>
                  <a:gd name="connsiteX117" fmla="*/ 785837 w 1037297"/>
                  <a:gd name="connsiteY117" fmla="*/ 576949 h 838042"/>
                  <a:gd name="connsiteX118" fmla="*/ 776312 w 1037297"/>
                  <a:gd name="connsiteY118" fmla="*/ 571234 h 838042"/>
                  <a:gd name="connsiteX119" fmla="*/ 650582 w 1037297"/>
                  <a:gd name="connsiteY119" fmla="*/ 479794 h 838042"/>
                  <a:gd name="connsiteX120" fmla="*/ 646772 w 1037297"/>
                  <a:gd name="connsiteY120" fmla="*/ 462649 h 838042"/>
                  <a:gd name="connsiteX121" fmla="*/ 648677 w 1037297"/>
                  <a:gd name="connsiteY121" fmla="*/ 455029 h 838042"/>
                  <a:gd name="connsiteX122" fmla="*/ 652487 w 1037297"/>
                  <a:gd name="connsiteY122" fmla="*/ 437884 h 838042"/>
                  <a:gd name="connsiteX123" fmla="*/ 656297 w 1037297"/>
                  <a:gd name="connsiteY123" fmla="*/ 432169 h 838042"/>
                  <a:gd name="connsiteX124" fmla="*/ 658202 w 1037297"/>
                  <a:gd name="connsiteY124" fmla="*/ 426454 h 838042"/>
                  <a:gd name="connsiteX125" fmla="*/ 663917 w 1037297"/>
                  <a:gd name="connsiteY125" fmla="*/ 424549 h 838042"/>
                  <a:gd name="connsiteX126" fmla="*/ 673442 w 1037297"/>
                  <a:gd name="connsiteY126" fmla="*/ 413119 h 838042"/>
                  <a:gd name="connsiteX127" fmla="*/ 726782 w 1037297"/>
                  <a:gd name="connsiteY127" fmla="*/ 405499 h 838042"/>
                  <a:gd name="connsiteX128" fmla="*/ 844892 w 1037297"/>
                  <a:gd name="connsiteY128" fmla="*/ 407404 h 838042"/>
                  <a:gd name="connsiteX129" fmla="*/ 873467 w 1037297"/>
                  <a:gd name="connsiteY129" fmla="*/ 409309 h 838042"/>
                  <a:gd name="connsiteX130" fmla="*/ 902042 w 1037297"/>
                  <a:gd name="connsiteY130" fmla="*/ 415024 h 838042"/>
                  <a:gd name="connsiteX131" fmla="*/ 924902 w 1037297"/>
                  <a:gd name="connsiteY131" fmla="*/ 418834 h 838042"/>
                  <a:gd name="connsiteX132" fmla="*/ 953477 w 1037297"/>
                  <a:gd name="connsiteY132" fmla="*/ 424549 h 838042"/>
                  <a:gd name="connsiteX133" fmla="*/ 959192 w 1037297"/>
                  <a:gd name="connsiteY133" fmla="*/ 424549 h 838042"/>
                  <a:gd name="connsiteX134" fmla="*/ 1004912 w 1037297"/>
                  <a:gd name="connsiteY134" fmla="*/ 422644 h 838042"/>
                  <a:gd name="connsiteX135" fmla="*/ 1033487 w 1037297"/>
                  <a:gd name="connsiteY135" fmla="*/ 415024 h 838042"/>
                  <a:gd name="connsiteX136" fmla="*/ 1037297 w 1037297"/>
                  <a:gd name="connsiteY136" fmla="*/ 409309 h 838042"/>
                  <a:gd name="connsiteX137" fmla="*/ 1035392 w 1037297"/>
                  <a:gd name="connsiteY137" fmla="*/ 390259 h 838042"/>
                  <a:gd name="connsiteX138" fmla="*/ 1029677 w 1037297"/>
                  <a:gd name="connsiteY138" fmla="*/ 386449 h 838042"/>
                  <a:gd name="connsiteX139" fmla="*/ 1014437 w 1037297"/>
                  <a:gd name="connsiteY139" fmla="*/ 384544 h 838042"/>
                  <a:gd name="connsiteX140" fmla="*/ 1008722 w 1037297"/>
                  <a:gd name="connsiteY140" fmla="*/ 382639 h 838042"/>
                  <a:gd name="connsiteX141" fmla="*/ 1001102 w 1037297"/>
                  <a:gd name="connsiteY141" fmla="*/ 380734 h 838042"/>
                  <a:gd name="connsiteX142" fmla="*/ 989672 w 1037297"/>
                  <a:gd name="connsiteY142" fmla="*/ 373114 h 838042"/>
                  <a:gd name="connsiteX143" fmla="*/ 978242 w 1037297"/>
                  <a:gd name="connsiteY143" fmla="*/ 369304 h 838042"/>
                  <a:gd name="connsiteX144" fmla="*/ 972527 w 1037297"/>
                  <a:gd name="connsiteY144" fmla="*/ 367399 h 838042"/>
                  <a:gd name="connsiteX145" fmla="*/ 964907 w 1037297"/>
                  <a:gd name="connsiteY145" fmla="*/ 365494 h 838042"/>
                  <a:gd name="connsiteX146" fmla="*/ 959192 w 1037297"/>
                  <a:gd name="connsiteY146" fmla="*/ 363589 h 838042"/>
                  <a:gd name="connsiteX147" fmla="*/ 938237 w 1037297"/>
                  <a:gd name="connsiteY147" fmla="*/ 357874 h 838042"/>
                  <a:gd name="connsiteX148" fmla="*/ 932522 w 1037297"/>
                  <a:gd name="connsiteY148" fmla="*/ 355969 h 838042"/>
                  <a:gd name="connsiteX149" fmla="*/ 827747 w 1037297"/>
                  <a:gd name="connsiteY149" fmla="*/ 357874 h 838042"/>
                  <a:gd name="connsiteX150" fmla="*/ 822032 w 1037297"/>
                  <a:gd name="connsiteY150" fmla="*/ 359779 h 838042"/>
                  <a:gd name="connsiteX151" fmla="*/ 732497 w 1037297"/>
                  <a:gd name="connsiteY151" fmla="*/ 361684 h 838042"/>
                  <a:gd name="connsiteX152" fmla="*/ 719162 w 1037297"/>
                  <a:gd name="connsiteY152" fmla="*/ 365494 h 838042"/>
                  <a:gd name="connsiteX153" fmla="*/ 698207 w 1037297"/>
                  <a:gd name="connsiteY153" fmla="*/ 367399 h 838042"/>
                  <a:gd name="connsiteX154" fmla="*/ 671537 w 1037297"/>
                  <a:gd name="connsiteY154" fmla="*/ 369304 h 838042"/>
                  <a:gd name="connsiteX155" fmla="*/ 671537 w 1037297"/>
                  <a:gd name="connsiteY155" fmla="*/ 369304 h 838042"/>
                  <a:gd name="connsiteX156" fmla="*/ 648677 w 1037297"/>
                  <a:gd name="connsiteY156" fmla="*/ 373114 h 838042"/>
                  <a:gd name="connsiteX157" fmla="*/ 644867 w 1037297"/>
                  <a:gd name="connsiteY157" fmla="*/ 361684 h 838042"/>
                  <a:gd name="connsiteX158" fmla="*/ 642962 w 1037297"/>
                  <a:gd name="connsiteY158" fmla="*/ 355969 h 838042"/>
                  <a:gd name="connsiteX159" fmla="*/ 644867 w 1037297"/>
                  <a:gd name="connsiteY159" fmla="*/ 338824 h 838042"/>
                  <a:gd name="connsiteX160" fmla="*/ 646772 w 1037297"/>
                  <a:gd name="connsiteY160" fmla="*/ 333109 h 838042"/>
                  <a:gd name="connsiteX161" fmla="*/ 663917 w 1037297"/>
                  <a:gd name="connsiteY161" fmla="*/ 323584 h 838042"/>
                  <a:gd name="connsiteX162" fmla="*/ 675347 w 1037297"/>
                  <a:gd name="connsiteY162" fmla="*/ 315964 h 838042"/>
                  <a:gd name="connsiteX163" fmla="*/ 677252 w 1037297"/>
                  <a:gd name="connsiteY163" fmla="*/ 310249 h 838042"/>
                  <a:gd name="connsiteX164" fmla="*/ 682967 w 1037297"/>
                  <a:gd name="connsiteY164" fmla="*/ 308344 h 838042"/>
                  <a:gd name="connsiteX165" fmla="*/ 688682 w 1037297"/>
                  <a:gd name="connsiteY165" fmla="*/ 304534 h 838042"/>
                  <a:gd name="connsiteX166" fmla="*/ 698207 w 1037297"/>
                  <a:gd name="connsiteY166" fmla="*/ 295009 h 838042"/>
                  <a:gd name="connsiteX167" fmla="*/ 707732 w 1037297"/>
                  <a:gd name="connsiteY167" fmla="*/ 283579 h 838042"/>
                  <a:gd name="connsiteX168" fmla="*/ 719162 w 1037297"/>
                  <a:gd name="connsiteY168" fmla="*/ 275959 h 838042"/>
                  <a:gd name="connsiteX169" fmla="*/ 734402 w 1037297"/>
                  <a:gd name="connsiteY169" fmla="*/ 262624 h 838042"/>
                  <a:gd name="connsiteX170" fmla="*/ 743927 w 1037297"/>
                  <a:gd name="connsiteY170" fmla="*/ 251194 h 838042"/>
                  <a:gd name="connsiteX171" fmla="*/ 755357 w 1037297"/>
                  <a:gd name="connsiteY171" fmla="*/ 241669 h 838042"/>
                  <a:gd name="connsiteX172" fmla="*/ 761072 w 1037297"/>
                  <a:gd name="connsiteY172" fmla="*/ 230239 h 838042"/>
                  <a:gd name="connsiteX173" fmla="*/ 762977 w 1037297"/>
                  <a:gd name="connsiteY173" fmla="*/ 224524 h 838042"/>
                  <a:gd name="connsiteX174" fmla="*/ 768692 w 1037297"/>
                  <a:gd name="connsiteY174" fmla="*/ 213094 h 838042"/>
                  <a:gd name="connsiteX175" fmla="*/ 766787 w 1037297"/>
                  <a:gd name="connsiteY175" fmla="*/ 197854 h 838042"/>
                  <a:gd name="connsiteX176" fmla="*/ 761072 w 1037297"/>
                  <a:gd name="connsiteY176" fmla="*/ 195949 h 838042"/>
                  <a:gd name="connsiteX177" fmla="*/ 740117 w 1037297"/>
                  <a:gd name="connsiteY177" fmla="*/ 197854 h 838042"/>
                  <a:gd name="connsiteX178" fmla="*/ 734402 w 1037297"/>
                  <a:gd name="connsiteY178" fmla="*/ 201664 h 838042"/>
                  <a:gd name="connsiteX179" fmla="*/ 722972 w 1037297"/>
                  <a:gd name="connsiteY179" fmla="*/ 205474 h 838042"/>
                  <a:gd name="connsiteX180" fmla="*/ 719162 w 1037297"/>
                  <a:gd name="connsiteY180" fmla="*/ 211189 h 838042"/>
                  <a:gd name="connsiteX181" fmla="*/ 713447 w 1037297"/>
                  <a:gd name="connsiteY181" fmla="*/ 213094 h 838042"/>
                  <a:gd name="connsiteX182" fmla="*/ 707732 w 1037297"/>
                  <a:gd name="connsiteY182" fmla="*/ 216904 h 838042"/>
                  <a:gd name="connsiteX183" fmla="*/ 702017 w 1037297"/>
                  <a:gd name="connsiteY183" fmla="*/ 222619 h 838042"/>
                  <a:gd name="connsiteX184" fmla="*/ 694397 w 1037297"/>
                  <a:gd name="connsiteY184" fmla="*/ 226429 h 838042"/>
                  <a:gd name="connsiteX185" fmla="*/ 652487 w 1037297"/>
                  <a:gd name="connsiteY185" fmla="*/ 255004 h 838042"/>
                  <a:gd name="connsiteX186" fmla="*/ 639152 w 1037297"/>
                  <a:gd name="connsiteY186" fmla="*/ 266434 h 838042"/>
                  <a:gd name="connsiteX187" fmla="*/ 629627 w 1037297"/>
                  <a:gd name="connsiteY187" fmla="*/ 283579 h 838042"/>
                  <a:gd name="connsiteX188" fmla="*/ 604862 w 1037297"/>
                  <a:gd name="connsiteY188" fmla="*/ 289294 h 838042"/>
                  <a:gd name="connsiteX189" fmla="*/ 591527 w 1037297"/>
                  <a:gd name="connsiteY189" fmla="*/ 293104 h 838042"/>
                  <a:gd name="connsiteX190" fmla="*/ 576287 w 1037297"/>
                  <a:gd name="connsiteY190" fmla="*/ 291199 h 838042"/>
                  <a:gd name="connsiteX191" fmla="*/ 564857 w 1037297"/>
                  <a:gd name="connsiteY191" fmla="*/ 287389 h 838042"/>
                  <a:gd name="connsiteX192" fmla="*/ 553427 w 1037297"/>
                  <a:gd name="connsiteY192" fmla="*/ 283579 h 838042"/>
                  <a:gd name="connsiteX193" fmla="*/ 541997 w 1037297"/>
                  <a:gd name="connsiteY193" fmla="*/ 279769 h 838042"/>
                  <a:gd name="connsiteX194" fmla="*/ 536282 w 1037297"/>
                  <a:gd name="connsiteY194" fmla="*/ 277864 h 838042"/>
                  <a:gd name="connsiteX195" fmla="*/ 530567 w 1037297"/>
                  <a:gd name="connsiteY195" fmla="*/ 274054 h 838042"/>
                  <a:gd name="connsiteX196" fmla="*/ 519137 w 1037297"/>
                  <a:gd name="connsiteY196" fmla="*/ 268339 h 838042"/>
                  <a:gd name="connsiteX197" fmla="*/ 511517 w 1037297"/>
                  <a:gd name="connsiteY197" fmla="*/ 256909 h 838042"/>
                  <a:gd name="connsiteX198" fmla="*/ 507707 w 1037297"/>
                  <a:gd name="connsiteY198" fmla="*/ 235954 h 838042"/>
                  <a:gd name="connsiteX199" fmla="*/ 509612 w 1037297"/>
                  <a:gd name="connsiteY199" fmla="*/ 171184 h 838042"/>
                  <a:gd name="connsiteX200" fmla="*/ 508314 w 1037297"/>
                  <a:gd name="connsiteY200" fmla="*/ 73485 h 838042"/>
                  <a:gd name="connsiteX201" fmla="*/ 454116 w 1037297"/>
                  <a:gd name="connsiteY201" fmla="*/ 11248 h 838042"/>
                  <a:gd name="connsiteX202" fmla="*/ 435401 w 1037297"/>
                  <a:gd name="connsiteY202" fmla="*/ 68523 h 838042"/>
                  <a:gd name="connsiteX203" fmla="*/ 427697 w 1037297"/>
                  <a:gd name="connsiteY203" fmla="*/ 137103 h 838042"/>
                  <a:gd name="connsiteX204" fmla="*/ 420077 w 1037297"/>
                  <a:gd name="connsiteY204" fmla="*/ 169279 h 838042"/>
                  <a:gd name="connsiteX205" fmla="*/ 416267 w 1037297"/>
                  <a:gd name="connsiteY205" fmla="*/ 186424 h 838042"/>
                  <a:gd name="connsiteX206" fmla="*/ 420077 w 1037297"/>
                  <a:gd name="connsiteY206" fmla="*/ 207379 h 838042"/>
                  <a:gd name="connsiteX207" fmla="*/ 423887 w 1037297"/>
                  <a:gd name="connsiteY207" fmla="*/ 213094 h 838042"/>
                  <a:gd name="connsiteX208" fmla="*/ 427697 w 1037297"/>
                  <a:gd name="connsiteY208" fmla="*/ 224524 h 838042"/>
                  <a:gd name="connsiteX209" fmla="*/ 425792 w 1037297"/>
                  <a:gd name="connsiteY209" fmla="*/ 251194 h 838042"/>
                  <a:gd name="connsiteX210" fmla="*/ 420077 w 1037297"/>
                  <a:gd name="connsiteY210" fmla="*/ 253099 h 838042"/>
                  <a:gd name="connsiteX211" fmla="*/ 414362 w 1037297"/>
                  <a:gd name="connsiteY211" fmla="*/ 256909 h 838042"/>
                  <a:gd name="connsiteX212" fmla="*/ 423887 w 1037297"/>
                  <a:gd name="connsiteY212"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627636 w 1037297"/>
                  <a:gd name="connsiteY108" fmla="*/ 556959 h 838042"/>
                  <a:gd name="connsiteX109" fmla="*/ 723245 w 1037297"/>
                  <a:gd name="connsiteY109" fmla="*/ 625406 h 838042"/>
                  <a:gd name="connsiteX110" fmla="*/ 780122 w 1037297"/>
                  <a:gd name="connsiteY110" fmla="*/ 656959 h 838042"/>
                  <a:gd name="connsiteX111" fmla="*/ 791552 w 1037297"/>
                  <a:gd name="connsiteY111" fmla="*/ 651244 h 838042"/>
                  <a:gd name="connsiteX112" fmla="*/ 797267 w 1037297"/>
                  <a:gd name="connsiteY112" fmla="*/ 649339 h 838042"/>
                  <a:gd name="connsiteX113" fmla="*/ 804887 w 1037297"/>
                  <a:gd name="connsiteY113" fmla="*/ 632194 h 838042"/>
                  <a:gd name="connsiteX114" fmla="*/ 802982 w 1037297"/>
                  <a:gd name="connsiteY114" fmla="*/ 607429 h 838042"/>
                  <a:gd name="connsiteX115" fmla="*/ 801077 w 1037297"/>
                  <a:gd name="connsiteY115" fmla="*/ 601714 h 838042"/>
                  <a:gd name="connsiteX116" fmla="*/ 799172 w 1037297"/>
                  <a:gd name="connsiteY116" fmla="*/ 594094 h 838042"/>
                  <a:gd name="connsiteX117" fmla="*/ 785837 w 1037297"/>
                  <a:gd name="connsiteY117" fmla="*/ 576949 h 838042"/>
                  <a:gd name="connsiteX118" fmla="*/ 776312 w 1037297"/>
                  <a:gd name="connsiteY118" fmla="*/ 571234 h 838042"/>
                  <a:gd name="connsiteX119" fmla="*/ 650582 w 1037297"/>
                  <a:gd name="connsiteY119" fmla="*/ 479794 h 838042"/>
                  <a:gd name="connsiteX120" fmla="*/ 646772 w 1037297"/>
                  <a:gd name="connsiteY120" fmla="*/ 462649 h 838042"/>
                  <a:gd name="connsiteX121" fmla="*/ 648677 w 1037297"/>
                  <a:gd name="connsiteY121" fmla="*/ 455029 h 838042"/>
                  <a:gd name="connsiteX122" fmla="*/ 652487 w 1037297"/>
                  <a:gd name="connsiteY122" fmla="*/ 437884 h 838042"/>
                  <a:gd name="connsiteX123" fmla="*/ 656297 w 1037297"/>
                  <a:gd name="connsiteY123" fmla="*/ 432169 h 838042"/>
                  <a:gd name="connsiteX124" fmla="*/ 658202 w 1037297"/>
                  <a:gd name="connsiteY124" fmla="*/ 426454 h 838042"/>
                  <a:gd name="connsiteX125" fmla="*/ 663917 w 1037297"/>
                  <a:gd name="connsiteY125" fmla="*/ 424549 h 838042"/>
                  <a:gd name="connsiteX126" fmla="*/ 673442 w 1037297"/>
                  <a:gd name="connsiteY126" fmla="*/ 413119 h 838042"/>
                  <a:gd name="connsiteX127" fmla="*/ 726782 w 1037297"/>
                  <a:gd name="connsiteY127" fmla="*/ 405499 h 838042"/>
                  <a:gd name="connsiteX128" fmla="*/ 844892 w 1037297"/>
                  <a:gd name="connsiteY128" fmla="*/ 407404 h 838042"/>
                  <a:gd name="connsiteX129" fmla="*/ 873467 w 1037297"/>
                  <a:gd name="connsiteY129" fmla="*/ 409309 h 838042"/>
                  <a:gd name="connsiteX130" fmla="*/ 902042 w 1037297"/>
                  <a:gd name="connsiteY130" fmla="*/ 415024 h 838042"/>
                  <a:gd name="connsiteX131" fmla="*/ 924902 w 1037297"/>
                  <a:gd name="connsiteY131" fmla="*/ 418834 h 838042"/>
                  <a:gd name="connsiteX132" fmla="*/ 953477 w 1037297"/>
                  <a:gd name="connsiteY132" fmla="*/ 424549 h 838042"/>
                  <a:gd name="connsiteX133" fmla="*/ 959192 w 1037297"/>
                  <a:gd name="connsiteY133" fmla="*/ 424549 h 838042"/>
                  <a:gd name="connsiteX134" fmla="*/ 1004912 w 1037297"/>
                  <a:gd name="connsiteY134" fmla="*/ 422644 h 838042"/>
                  <a:gd name="connsiteX135" fmla="*/ 1033487 w 1037297"/>
                  <a:gd name="connsiteY135" fmla="*/ 415024 h 838042"/>
                  <a:gd name="connsiteX136" fmla="*/ 1037297 w 1037297"/>
                  <a:gd name="connsiteY136" fmla="*/ 409309 h 838042"/>
                  <a:gd name="connsiteX137" fmla="*/ 1035392 w 1037297"/>
                  <a:gd name="connsiteY137" fmla="*/ 390259 h 838042"/>
                  <a:gd name="connsiteX138" fmla="*/ 1029677 w 1037297"/>
                  <a:gd name="connsiteY138" fmla="*/ 386449 h 838042"/>
                  <a:gd name="connsiteX139" fmla="*/ 1014437 w 1037297"/>
                  <a:gd name="connsiteY139" fmla="*/ 384544 h 838042"/>
                  <a:gd name="connsiteX140" fmla="*/ 1008722 w 1037297"/>
                  <a:gd name="connsiteY140" fmla="*/ 382639 h 838042"/>
                  <a:gd name="connsiteX141" fmla="*/ 1001102 w 1037297"/>
                  <a:gd name="connsiteY141" fmla="*/ 380734 h 838042"/>
                  <a:gd name="connsiteX142" fmla="*/ 989672 w 1037297"/>
                  <a:gd name="connsiteY142" fmla="*/ 373114 h 838042"/>
                  <a:gd name="connsiteX143" fmla="*/ 978242 w 1037297"/>
                  <a:gd name="connsiteY143" fmla="*/ 369304 h 838042"/>
                  <a:gd name="connsiteX144" fmla="*/ 972527 w 1037297"/>
                  <a:gd name="connsiteY144" fmla="*/ 367399 h 838042"/>
                  <a:gd name="connsiteX145" fmla="*/ 964907 w 1037297"/>
                  <a:gd name="connsiteY145" fmla="*/ 365494 h 838042"/>
                  <a:gd name="connsiteX146" fmla="*/ 959192 w 1037297"/>
                  <a:gd name="connsiteY146" fmla="*/ 363589 h 838042"/>
                  <a:gd name="connsiteX147" fmla="*/ 938237 w 1037297"/>
                  <a:gd name="connsiteY147" fmla="*/ 357874 h 838042"/>
                  <a:gd name="connsiteX148" fmla="*/ 932522 w 1037297"/>
                  <a:gd name="connsiteY148" fmla="*/ 355969 h 838042"/>
                  <a:gd name="connsiteX149" fmla="*/ 827747 w 1037297"/>
                  <a:gd name="connsiteY149" fmla="*/ 357874 h 838042"/>
                  <a:gd name="connsiteX150" fmla="*/ 822032 w 1037297"/>
                  <a:gd name="connsiteY150" fmla="*/ 359779 h 838042"/>
                  <a:gd name="connsiteX151" fmla="*/ 732497 w 1037297"/>
                  <a:gd name="connsiteY151" fmla="*/ 361684 h 838042"/>
                  <a:gd name="connsiteX152" fmla="*/ 719162 w 1037297"/>
                  <a:gd name="connsiteY152" fmla="*/ 365494 h 838042"/>
                  <a:gd name="connsiteX153" fmla="*/ 698207 w 1037297"/>
                  <a:gd name="connsiteY153" fmla="*/ 367399 h 838042"/>
                  <a:gd name="connsiteX154" fmla="*/ 671537 w 1037297"/>
                  <a:gd name="connsiteY154" fmla="*/ 369304 h 838042"/>
                  <a:gd name="connsiteX155" fmla="*/ 671537 w 1037297"/>
                  <a:gd name="connsiteY155" fmla="*/ 369304 h 838042"/>
                  <a:gd name="connsiteX156" fmla="*/ 648677 w 1037297"/>
                  <a:gd name="connsiteY156" fmla="*/ 373114 h 838042"/>
                  <a:gd name="connsiteX157" fmla="*/ 644867 w 1037297"/>
                  <a:gd name="connsiteY157" fmla="*/ 361684 h 838042"/>
                  <a:gd name="connsiteX158" fmla="*/ 642962 w 1037297"/>
                  <a:gd name="connsiteY158" fmla="*/ 355969 h 838042"/>
                  <a:gd name="connsiteX159" fmla="*/ 644867 w 1037297"/>
                  <a:gd name="connsiteY159" fmla="*/ 338824 h 838042"/>
                  <a:gd name="connsiteX160" fmla="*/ 646772 w 1037297"/>
                  <a:gd name="connsiteY160" fmla="*/ 333109 h 838042"/>
                  <a:gd name="connsiteX161" fmla="*/ 663917 w 1037297"/>
                  <a:gd name="connsiteY161" fmla="*/ 323584 h 838042"/>
                  <a:gd name="connsiteX162" fmla="*/ 675347 w 1037297"/>
                  <a:gd name="connsiteY162" fmla="*/ 315964 h 838042"/>
                  <a:gd name="connsiteX163" fmla="*/ 677252 w 1037297"/>
                  <a:gd name="connsiteY163" fmla="*/ 310249 h 838042"/>
                  <a:gd name="connsiteX164" fmla="*/ 682967 w 1037297"/>
                  <a:gd name="connsiteY164" fmla="*/ 308344 h 838042"/>
                  <a:gd name="connsiteX165" fmla="*/ 688682 w 1037297"/>
                  <a:gd name="connsiteY165" fmla="*/ 304534 h 838042"/>
                  <a:gd name="connsiteX166" fmla="*/ 698207 w 1037297"/>
                  <a:gd name="connsiteY166" fmla="*/ 295009 h 838042"/>
                  <a:gd name="connsiteX167" fmla="*/ 707732 w 1037297"/>
                  <a:gd name="connsiteY167" fmla="*/ 283579 h 838042"/>
                  <a:gd name="connsiteX168" fmla="*/ 719162 w 1037297"/>
                  <a:gd name="connsiteY168" fmla="*/ 275959 h 838042"/>
                  <a:gd name="connsiteX169" fmla="*/ 734402 w 1037297"/>
                  <a:gd name="connsiteY169" fmla="*/ 262624 h 838042"/>
                  <a:gd name="connsiteX170" fmla="*/ 743927 w 1037297"/>
                  <a:gd name="connsiteY170" fmla="*/ 251194 h 838042"/>
                  <a:gd name="connsiteX171" fmla="*/ 755357 w 1037297"/>
                  <a:gd name="connsiteY171" fmla="*/ 241669 h 838042"/>
                  <a:gd name="connsiteX172" fmla="*/ 761072 w 1037297"/>
                  <a:gd name="connsiteY172" fmla="*/ 230239 h 838042"/>
                  <a:gd name="connsiteX173" fmla="*/ 762977 w 1037297"/>
                  <a:gd name="connsiteY173" fmla="*/ 224524 h 838042"/>
                  <a:gd name="connsiteX174" fmla="*/ 768692 w 1037297"/>
                  <a:gd name="connsiteY174" fmla="*/ 213094 h 838042"/>
                  <a:gd name="connsiteX175" fmla="*/ 766787 w 1037297"/>
                  <a:gd name="connsiteY175" fmla="*/ 197854 h 838042"/>
                  <a:gd name="connsiteX176" fmla="*/ 761072 w 1037297"/>
                  <a:gd name="connsiteY176" fmla="*/ 195949 h 838042"/>
                  <a:gd name="connsiteX177" fmla="*/ 740117 w 1037297"/>
                  <a:gd name="connsiteY177" fmla="*/ 197854 h 838042"/>
                  <a:gd name="connsiteX178" fmla="*/ 734402 w 1037297"/>
                  <a:gd name="connsiteY178" fmla="*/ 201664 h 838042"/>
                  <a:gd name="connsiteX179" fmla="*/ 722972 w 1037297"/>
                  <a:gd name="connsiteY179" fmla="*/ 205474 h 838042"/>
                  <a:gd name="connsiteX180" fmla="*/ 719162 w 1037297"/>
                  <a:gd name="connsiteY180" fmla="*/ 211189 h 838042"/>
                  <a:gd name="connsiteX181" fmla="*/ 713447 w 1037297"/>
                  <a:gd name="connsiteY181" fmla="*/ 213094 h 838042"/>
                  <a:gd name="connsiteX182" fmla="*/ 707732 w 1037297"/>
                  <a:gd name="connsiteY182" fmla="*/ 216904 h 838042"/>
                  <a:gd name="connsiteX183" fmla="*/ 702017 w 1037297"/>
                  <a:gd name="connsiteY183" fmla="*/ 222619 h 838042"/>
                  <a:gd name="connsiteX184" fmla="*/ 694397 w 1037297"/>
                  <a:gd name="connsiteY184" fmla="*/ 226429 h 838042"/>
                  <a:gd name="connsiteX185" fmla="*/ 652487 w 1037297"/>
                  <a:gd name="connsiteY185" fmla="*/ 255004 h 838042"/>
                  <a:gd name="connsiteX186" fmla="*/ 639152 w 1037297"/>
                  <a:gd name="connsiteY186" fmla="*/ 266434 h 838042"/>
                  <a:gd name="connsiteX187" fmla="*/ 629627 w 1037297"/>
                  <a:gd name="connsiteY187" fmla="*/ 283579 h 838042"/>
                  <a:gd name="connsiteX188" fmla="*/ 604862 w 1037297"/>
                  <a:gd name="connsiteY188" fmla="*/ 289294 h 838042"/>
                  <a:gd name="connsiteX189" fmla="*/ 591527 w 1037297"/>
                  <a:gd name="connsiteY189" fmla="*/ 293104 h 838042"/>
                  <a:gd name="connsiteX190" fmla="*/ 576287 w 1037297"/>
                  <a:gd name="connsiteY190" fmla="*/ 291199 h 838042"/>
                  <a:gd name="connsiteX191" fmla="*/ 564857 w 1037297"/>
                  <a:gd name="connsiteY191" fmla="*/ 287389 h 838042"/>
                  <a:gd name="connsiteX192" fmla="*/ 553427 w 1037297"/>
                  <a:gd name="connsiteY192" fmla="*/ 283579 h 838042"/>
                  <a:gd name="connsiteX193" fmla="*/ 541997 w 1037297"/>
                  <a:gd name="connsiteY193" fmla="*/ 279769 h 838042"/>
                  <a:gd name="connsiteX194" fmla="*/ 536282 w 1037297"/>
                  <a:gd name="connsiteY194" fmla="*/ 277864 h 838042"/>
                  <a:gd name="connsiteX195" fmla="*/ 530567 w 1037297"/>
                  <a:gd name="connsiteY195" fmla="*/ 274054 h 838042"/>
                  <a:gd name="connsiteX196" fmla="*/ 519137 w 1037297"/>
                  <a:gd name="connsiteY196" fmla="*/ 268339 h 838042"/>
                  <a:gd name="connsiteX197" fmla="*/ 511517 w 1037297"/>
                  <a:gd name="connsiteY197" fmla="*/ 256909 h 838042"/>
                  <a:gd name="connsiteX198" fmla="*/ 507707 w 1037297"/>
                  <a:gd name="connsiteY198" fmla="*/ 235954 h 838042"/>
                  <a:gd name="connsiteX199" fmla="*/ 509612 w 1037297"/>
                  <a:gd name="connsiteY199" fmla="*/ 171184 h 838042"/>
                  <a:gd name="connsiteX200" fmla="*/ 508314 w 1037297"/>
                  <a:gd name="connsiteY200" fmla="*/ 73485 h 838042"/>
                  <a:gd name="connsiteX201" fmla="*/ 454116 w 1037297"/>
                  <a:gd name="connsiteY201" fmla="*/ 11248 h 838042"/>
                  <a:gd name="connsiteX202" fmla="*/ 435401 w 1037297"/>
                  <a:gd name="connsiteY202" fmla="*/ 68523 h 838042"/>
                  <a:gd name="connsiteX203" fmla="*/ 427697 w 1037297"/>
                  <a:gd name="connsiteY203" fmla="*/ 137103 h 838042"/>
                  <a:gd name="connsiteX204" fmla="*/ 420077 w 1037297"/>
                  <a:gd name="connsiteY204" fmla="*/ 169279 h 838042"/>
                  <a:gd name="connsiteX205" fmla="*/ 416267 w 1037297"/>
                  <a:gd name="connsiteY205" fmla="*/ 186424 h 838042"/>
                  <a:gd name="connsiteX206" fmla="*/ 420077 w 1037297"/>
                  <a:gd name="connsiteY206" fmla="*/ 207379 h 838042"/>
                  <a:gd name="connsiteX207" fmla="*/ 423887 w 1037297"/>
                  <a:gd name="connsiteY207" fmla="*/ 213094 h 838042"/>
                  <a:gd name="connsiteX208" fmla="*/ 427697 w 1037297"/>
                  <a:gd name="connsiteY208" fmla="*/ 224524 h 838042"/>
                  <a:gd name="connsiteX209" fmla="*/ 425792 w 1037297"/>
                  <a:gd name="connsiteY209" fmla="*/ 251194 h 838042"/>
                  <a:gd name="connsiteX210" fmla="*/ 420077 w 1037297"/>
                  <a:gd name="connsiteY210" fmla="*/ 253099 h 838042"/>
                  <a:gd name="connsiteX211" fmla="*/ 414362 w 1037297"/>
                  <a:gd name="connsiteY211" fmla="*/ 256909 h 838042"/>
                  <a:gd name="connsiteX212" fmla="*/ 423887 w 1037297"/>
                  <a:gd name="connsiteY212"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627636 w 1037297"/>
                  <a:gd name="connsiteY108" fmla="*/ 556959 h 838042"/>
                  <a:gd name="connsiteX109" fmla="*/ 723245 w 1037297"/>
                  <a:gd name="connsiteY109" fmla="*/ 625406 h 838042"/>
                  <a:gd name="connsiteX110" fmla="*/ 780122 w 1037297"/>
                  <a:gd name="connsiteY110" fmla="*/ 656959 h 838042"/>
                  <a:gd name="connsiteX111" fmla="*/ 791552 w 1037297"/>
                  <a:gd name="connsiteY111" fmla="*/ 651244 h 838042"/>
                  <a:gd name="connsiteX112" fmla="*/ 797267 w 1037297"/>
                  <a:gd name="connsiteY112" fmla="*/ 649339 h 838042"/>
                  <a:gd name="connsiteX113" fmla="*/ 804887 w 1037297"/>
                  <a:gd name="connsiteY113" fmla="*/ 632194 h 838042"/>
                  <a:gd name="connsiteX114" fmla="*/ 801077 w 1037297"/>
                  <a:gd name="connsiteY114" fmla="*/ 601714 h 838042"/>
                  <a:gd name="connsiteX115" fmla="*/ 799172 w 1037297"/>
                  <a:gd name="connsiteY115" fmla="*/ 594094 h 838042"/>
                  <a:gd name="connsiteX116" fmla="*/ 785837 w 1037297"/>
                  <a:gd name="connsiteY116" fmla="*/ 576949 h 838042"/>
                  <a:gd name="connsiteX117" fmla="*/ 776312 w 1037297"/>
                  <a:gd name="connsiteY117" fmla="*/ 571234 h 838042"/>
                  <a:gd name="connsiteX118" fmla="*/ 650582 w 1037297"/>
                  <a:gd name="connsiteY118" fmla="*/ 479794 h 838042"/>
                  <a:gd name="connsiteX119" fmla="*/ 646772 w 1037297"/>
                  <a:gd name="connsiteY119" fmla="*/ 462649 h 838042"/>
                  <a:gd name="connsiteX120" fmla="*/ 648677 w 1037297"/>
                  <a:gd name="connsiteY120" fmla="*/ 455029 h 838042"/>
                  <a:gd name="connsiteX121" fmla="*/ 652487 w 1037297"/>
                  <a:gd name="connsiteY121" fmla="*/ 437884 h 838042"/>
                  <a:gd name="connsiteX122" fmla="*/ 656297 w 1037297"/>
                  <a:gd name="connsiteY122" fmla="*/ 432169 h 838042"/>
                  <a:gd name="connsiteX123" fmla="*/ 658202 w 1037297"/>
                  <a:gd name="connsiteY123" fmla="*/ 426454 h 838042"/>
                  <a:gd name="connsiteX124" fmla="*/ 663917 w 1037297"/>
                  <a:gd name="connsiteY124" fmla="*/ 424549 h 838042"/>
                  <a:gd name="connsiteX125" fmla="*/ 673442 w 1037297"/>
                  <a:gd name="connsiteY125" fmla="*/ 413119 h 838042"/>
                  <a:gd name="connsiteX126" fmla="*/ 726782 w 1037297"/>
                  <a:gd name="connsiteY126" fmla="*/ 405499 h 838042"/>
                  <a:gd name="connsiteX127" fmla="*/ 844892 w 1037297"/>
                  <a:gd name="connsiteY127" fmla="*/ 407404 h 838042"/>
                  <a:gd name="connsiteX128" fmla="*/ 873467 w 1037297"/>
                  <a:gd name="connsiteY128" fmla="*/ 409309 h 838042"/>
                  <a:gd name="connsiteX129" fmla="*/ 902042 w 1037297"/>
                  <a:gd name="connsiteY129" fmla="*/ 415024 h 838042"/>
                  <a:gd name="connsiteX130" fmla="*/ 924902 w 1037297"/>
                  <a:gd name="connsiteY130" fmla="*/ 418834 h 838042"/>
                  <a:gd name="connsiteX131" fmla="*/ 953477 w 1037297"/>
                  <a:gd name="connsiteY131" fmla="*/ 424549 h 838042"/>
                  <a:gd name="connsiteX132" fmla="*/ 959192 w 1037297"/>
                  <a:gd name="connsiteY132" fmla="*/ 424549 h 838042"/>
                  <a:gd name="connsiteX133" fmla="*/ 1004912 w 1037297"/>
                  <a:gd name="connsiteY133" fmla="*/ 422644 h 838042"/>
                  <a:gd name="connsiteX134" fmla="*/ 1033487 w 1037297"/>
                  <a:gd name="connsiteY134" fmla="*/ 415024 h 838042"/>
                  <a:gd name="connsiteX135" fmla="*/ 1037297 w 1037297"/>
                  <a:gd name="connsiteY135" fmla="*/ 409309 h 838042"/>
                  <a:gd name="connsiteX136" fmla="*/ 1035392 w 1037297"/>
                  <a:gd name="connsiteY136" fmla="*/ 390259 h 838042"/>
                  <a:gd name="connsiteX137" fmla="*/ 1029677 w 1037297"/>
                  <a:gd name="connsiteY137" fmla="*/ 386449 h 838042"/>
                  <a:gd name="connsiteX138" fmla="*/ 1014437 w 1037297"/>
                  <a:gd name="connsiteY138" fmla="*/ 384544 h 838042"/>
                  <a:gd name="connsiteX139" fmla="*/ 1008722 w 1037297"/>
                  <a:gd name="connsiteY139" fmla="*/ 382639 h 838042"/>
                  <a:gd name="connsiteX140" fmla="*/ 1001102 w 1037297"/>
                  <a:gd name="connsiteY140" fmla="*/ 380734 h 838042"/>
                  <a:gd name="connsiteX141" fmla="*/ 989672 w 1037297"/>
                  <a:gd name="connsiteY141" fmla="*/ 373114 h 838042"/>
                  <a:gd name="connsiteX142" fmla="*/ 978242 w 1037297"/>
                  <a:gd name="connsiteY142" fmla="*/ 369304 h 838042"/>
                  <a:gd name="connsiteX143" fmla="*/ 972527 w 1037297"/>
                  <a:gd name="connsiteY143" fmla="*/ 367399 h 838042"/>
                  <a:gd name="connsiteX144" fmla="*/ 964907 w 1037297"/>
                  <a:gd name="connsiteY144" fmla="*/ 365494 h 838042"/>
                  <a:gd name="connsiteX145" fmla="*/ 959192 w 1037297"/>
                  <a:gd name="connsiteY145" fmla="*/ 363589 h 838042"/>
                  <a:gd name="connsiteX146" fmla="*/ 938237 w 1037297"/>
                  <a:gd name="connsiteY146" fmla="*/ 357874 h 838042"/>
                  <a:gd name="connsiteX147" fmla="*/ 932522 w 1037297"/>
                  <a:gd name="connsiteY147" fmla="*/ 355969 h 838042"/>
                  <a:gd name="connsiteX148" fmla="*/ 827747 w 1037297"/>
                  <a:gd name="connsiteY148" fmla="*/ 357874 h 838042"/>
                  <a:gd name="connsiteX149" fmla="*/ 822032 w 1037297"/>
                  <a:gd name="connsiteY149" fmla="*/ 359779 h 838042"/>
                  <a:gd name="connsiteX150" fmla="*/ 732497 w 1037297"/>
                  <a:gd name="connsiteY150" fmla="*/ 361684 h 838042"/>
                  <a:gd name="connsiteX151" fmla="*/ 719162 w 1037297"/>
                  <a:gd name="connsiteY151" fmla="*/ 365494 h 838042"/>
                  <a:gd name="connsiteX152" fmla="*/ 698207 w 1037297"/>
                  <a:gd name="connsiteY152" fmla="*/ 367399 h 838042"/>
                  <a:gd name="connsiteX153" fmla="*/ 671537 w 1037297"/>
                  <a:gd name="connsiteY153" fmla="*/ 369304 h 838042"/>
                  <a:gd name="connsiteX154" fmla="*/ 671537 w 1037297"/>
                  <a:gd name="connsiteY154" fmla="*/ 369304 h 838042"/>
                  <a:gd name="connsiteX155" fmla="*/ 648677 w 1037297"/>
                  <a:gd name="connsiteY155" fmla="*/ 373114 h 838042"/>
                  <a:gd name="connsiteX156" fmla="*/ 644867 w 1037297"/>
                  <a:gd name="connsiteY156" fmla="*/ 361684 h 838042"/>
                  <a:gd name="connsiteX157" fmla="*/ 642962 w 1037297"/>
                  <a:gd name="connsiteY157" fmla="*/ 355969 h 838042"/>
                  <a:gd name="connsiteX158" fmla="*/ 644867 w 1037297"/>
                  <a:gd name="connsiteY158" fmla="*/ 338824 h 838042"/>
                  <a:gd name="connsiteX159" fmla="*/ 646772 w 1037297"/>
                  <a:gd name="connsiteY159" fmla="*/ 333109 h 838042"/>
                  <a:gd name="connsiteX160" fmla="*/ 663917 w 1037297"/>
                  <a:gd name="connsiteY160" fmla="*/ 323584 h 838042"/>
                  <a:gd name="connsiteX161" fmla="*/ 675347 w 1037297"/>
                  <a:gd name="connsiteY161" fmla="*/ 315964 h 838042"/>
                  <a:gd name="connsiteX162" fmla="*/ 677252 w 1037297"/>
                  <a:gd name="connsiteY162" fmla="*/ 310249 h 838042"/>
                  <a:gd name="connsiteX163" fmla="*/ 682967 w 1037297"/>
                  <a:gd name="connsiteY163" fmla="*/ 308344 h 838042"/>
                  <a:gd name="connsiteX164" fmla="*/ 688682 w 1037297"/>
                  <a:gd name="connsiteY164" fmla="*/ 304534 h 838042"/>
                  <a:gd name="connsiteX165" fmla="*/ 698207 w 1037297"/>
                  <a:gd name="connsiteY165" fmla="*/ 295009 h 838042"/>
                  <a:gd name="connsiteX166" fmla="*/ 707732 w 1037297"/>
                  <a:gd name="connsiteY166" fmla="*/ 283579 h 838042"/>
                  <a:gd name="connsiteX167" fmla="*/ 719162 w 1037297"/>
                  <a:gd name="connsiteY167" fmla="*/ 275959 h 838042"/>
                  <a:gd name="connsiteX168" fmla="*/ 734402 w 1037297"/>
                  <a:gd name="connsiteY168" fmla="*/ 262624 h 838042"/>
                  <a:gd name="connsiteX169" fmla="*/ 743927 w 1037297"/>
                  <a:gd name="connsiteY169" fmla="*/ 251194 h 838042"/>
                  <a:gd name="connsiteX170" fmla="*/ 755357 w 1037297"/>
                  <a:gd name="connsiteY170" fmla="*/ 241669 h 838042"/>
                  <a:gd name="connsiteX171" fmla="*/ 761072 w 1037297"/>
                  <a:gd name="connsiteY171" fmla="*/ 230239 h 838042"/>
                  <a:gd name="connsiteX172" fmla="*/ 762977 w 1037297"/>
                  <a:gd name="connsiteY172" fmla="*/ 224524 h 838042"/>
                  <a:gd name="connsiteX173" fmla="*/ 768692 w 1037297"/>
                  <a:gd name="connsiteY173" fmla="*/ 213094 h 838042"/>
                  <a:gd name="connsiteX174" fmla="*/ 766787 w 1037297"/>
                  <a:gd name="connsiteY174" fmla="*/ 197854 h 838042"/>
                  <a:gd name="connsiteX175" fmla="*/ 761072 w 1037297"/>
                  <a:gd name="connsiteY175" fmla="*/ 195949 h 838042"/>
                  <a:gd name="connsiteX176" fmla="*/ 740117 w 1037297"/>
                  <a:gd name="connsiteY176" fmla="*/ 197854 h 838042"/>
                  <a:gd name="connsiteX177" fmla="*/ 734402 w 1037297"/>
                  <a:gd name="connsiteY177" fmla="*/ 201664 h 838042"/>
                  <a:gd name="connsiteX178" fmla="*/ 722972 w 1037297"/>
                  <a:gd name="connsiteY178" fmla="*/ 205474 h 838042"/>
                  <a:gd name="connsiteX179" fmla="*/ 719162 w 1037297"/>
                  <a:gd name="connsiteY179" fmla="*/ 211189 h 838042"/>
                  <a:gd name="connsiteX180" fmla="*/ 713447 w 1037297"/>
                  <a:gd name="connsiteY180" fmla="*/ 213094 h 838042"/>
                  <a:gd name="connsiteX181" fmla="*/ 707732 w 1037297"/>
                  <a:gd name="connsiteY181" fmla="*/ 216904 h 838042"/>
                  <a:gd name="connsiteX182" fmla="*/ 702017 w 1037297"/>
                  <a:gd name="connsiteY182" fmla="*/ 222619 h 838042"/>
                  <a:gd name="connsiteX183" fmla="*/ 694397 w 1037297"/>
                  <a:gd name="connsiteY183" fmla="*/ 226429 h 838042"/>
                  <a:gd name="connsiteX184" fmla="*/ 652487 w 1037297"/>
                  <a:gd name="connsiteY184" fmla="*/ 255004 h 838042"/>
                  <a:gd name="connsiteX185" fmla="*/ 639152 w 1037297"/>
                  <a:gd name="connsiteY185" fmla="*/ 266434 h 838042"/>
                  <a:gd name="connsiteX186" fmla="*/ 629627 w 1037297"/>
                  <a:gd name="connsiteY186" fmla="*/ 283579 h 838042"/>
                  <a:gd name="connsiteX187" fmla="*/ 604862 w 1037297"/>
                  <a:gd name="connsiteY187" fmla="*/ 289294 h 838042"/>
                  <a:gd name="connsiteX188" fmla="*/ 591527 w 1037297"/>
                  <a:gd name="connsiteY188" fmla="*/ 293104 h 838042"/>
                  <a:gd name="connsiteX189" fmla="*/ 576287 w 1037297"/>
                  <a:gd name="connsiteY189" fmla="*/ 291199 h 838042"/>
                  <a:gd name="connsiteX190" fmla="*/ 564857 w 1037297"/>
                  <a:gd name="connsiteY190" fmla="*/ 287389 h 838042"/>
                  <a:gd name="connsiteX191" fmla="*/ 553427 w 1037297"/>
                  <a:gd name="connsiteY191" fmla="*/ 283579 h 838042"/>
                  <a:gd name="connsiteX192" fmla="*/ 541997 w 1037297"/>
                  <a:gd name="connsiteY192" fmla="*/ 279769 h 838042"/>
                  <a:gd name="connsiteX193" fmla="*/ 536282 w 1037297"/>
                  <a:gd name="connsiteY193" fmla="*/ 277864 h 838042"/>
                  <a:gd name="connsiteX194" fmla="*/ 530567 w 1037297"/>
                  <a:gd name="connsiteY194" fmla="*/ 274054 h 838042"/>
                  <a:gd name="connsiteX195" fmla="*/ 519137 w 1037297"/>
                  <a:gd name="connsiteY195" fmla="*/ 268339 h 838042"/>
                  <a:gd name="connsiteX196" fmla="*/ 511517 w 1037297"/>
                  <a:gd name="connsiteY196" fmla="*/ 256909 h 838042"/>
                  <a:gd name="connsiteX197" fmla="*/ 507707 w 1037297"/>
                  <a:gd name="connsiteY197" fmla="*/ 235954 h 838042"/>
                  <a:gd name="connsiteX198" fmla="*/ 509612 w 1037297"/>
                  <a:gd name="connsiteY198" fmla="*/ 171184 h 838042"/>
                  <a:gd name="connsiteX199" fmla="*/ 508314 w 1037297"/>
                  <a:gd name="connsiteY199" fmla="*/ 73485 h 838042"/>
                  <a:gd name="connsiteX200" fmla="*/ 454116 w 1037297"/>
                  <a:gd name="connsiteY200" fmla="*/ 11248 h 838042"/>
                  <a:gd name="connsiteX201" fmla="*/ 435401 w 1037297"/>
                  <a:gd name="connsiteY201" fmla="*/ 68523 h 838042"/>
                  <a:gd name="connsiteX202" fmla="*/ 427697 w 1037297"/>
                  <a:gd name="connsiteY202" fmla="*/ 137103 h 838042"/>
                  <a:gd name="connsiteX203" fmla="*/ 420077 w 1037297"/>
                  <a:gd name="connsiteY203" fmla="*/ 169279 h 838042"/>
                  <a:gd name="connsiteX204" fmla="*/ 416267 w 1037297"/>
                  <a:gd name="connsiteY204" fmla="*/ 186424 h 838042"/>
                  <a:gd name="connsiteX205" fmla="*/ 420077 w 1037297"/>
                  <a:gd name="connsiteY205" fmla="*/ 207379 h 838042"/>
                  <a:gd name="connsiteX206" fmla="*/ 423887 w 1037297"/>
                  <a:gd name="connsiteY206" fmla="*/ 213094 h 838042"/>
                  <a:gd name="connsiteX207" fmla="*/ 427697 w 1037297"/>
                  <a:gd name="connsiteY207" fmla="*/ 224524 h 838042"/>
                  <a:gd name="connsiteX208" fmla="*/ 425792 w 1037297"/>
                  <a:gd name="connsiteY208" fmla="*/ 251194 h 838042"/>
                  <a:gd name="connsiteX209" fmla="*/ 420077 w 1037297"/>
                  <a:gd name="connsiteY209" fmla="*/ 253099 h 838042"/>
                  <a:gd name="connsiteX210" fmla="*/ 414362 w 1037297"/>
                  <a:gd name="connsiteY210" fmla="*/ 256909 h 838042"/>
                  <a:gd name="connsiteX211" fmla="*/ 423887 w 1037297"/>
                  <a:gd name="connsiteY211"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627636 w 1037297"/>
                  <a:gd name="connsiteY108" fmla="*/ 556959 h 838042"/>
                  <a:gd name="connsiteX109" fmla="*/ 723245 w 1037297"/>
                  <a:gd name="connsiteY109" fmla="*/ 625406 h 838042"/>
                  <a:gd name="connsiteX110" fmla="*/ 780122 w 1037297"/>
                  <a:gd name="connsiteY110" fmla="*/ 656959 h 838042"/>
                  <a:gd name="connsiteX111" fmla="*/ 791552 w 1037297"/>
                  <a:gd name="connsiteY111" fmla="*/ 651244 h 838042"/>
                  <a:gd name="connsiteX112" fmla="*/ 797267 w 1037297"/>
                  <a:gd name="connsiteY112" fmla="*/ 649339 h 838042"/>
                  <a:gd name="connsiteX113" fmla="*/ 804887 w 1037297"/>
                  <a:gd name="connsiteY113" fmla="*/ 632194 h 838042"/>
                  <a:gd name="connsiteX114" fmla="*/ 801077 w 1037297"/>
                  <a:gd name="connsiteY114" fmla="*/ 601714 h 838042"/>
                  <a:gd name="connsiteX115" fmla="*/ 785837 w 1037297"/>
                  <a:gd name="connsiteY115" fmla="*/ 576949 h 838042"/>
                  <a:gd name="connsiteX116" fmla="*/ 776312 w 1037297"/>
                  <a:gd name="connsiteY116" fmla="*/ 571234 h 838042"/>
                  <a:gd name="connsiteX117" fmla="*/ 650582 w 1037297"/>
                  <a:gd name="connsiteY117" fmla="*/ 479794 h 838042"/>
                  <a:gd name="connsiteX118" fmla="*/ 646772 w 1037297"/>
                  <a:gd name="connsiteY118" fmla="*/ 462649 h 838042"/>
                  <a:gd name="connsiteX119" fmla="*/ 648677 w 1037297"/>
                  <a:gd name="connsiteY119" fmla="*/ 455029 h 838042"/>
                  <a:gd name="connsiteX120" fmla="*/ 652487 w 1037297"/>
                  <a:gd name="connsiteY120" fmla="*/ 437884 h 838042"/>
                  <a:gd name="connsiteX121" fmla="*/ 656297 w 1037297"/>
                  <a:gd name="connsiteY121" fmla="*/ 432169 h 838042"/>
                  <a:gd name="connsiteX122" fmla="*/ 658202 w 1037297"/>
                  <a:gd name="connsiteY122" fmla="*/ 426454 h 838042"/>
                  <a:gd name="connsiteX123" fmla="*/ 663917 w 1037297"/>
                  <a:gd name="connsiteY123" fmla="*/ 424549 h 838042"/>
                  <a:gd name="connsiteX124" fmla="*/ 673442 w 1037297"/>
                  <a:gd name="connsiteY124" fmla="*/ 413119 h 838042"/>
                  <a:gd name="connsiteX125" fmla="*/ 726782 w 1037297"/>
                  <a:gd name="connsiteY125" fmla="*/ 405499 h 838042"/>
                  <a:gd name="connsiteX126" fmla="*/ 844892 w 1037297"/>
                  <a:gd name="connsiteY126" fmla="*/ 407404 h 838042"/>
                  <a:gd name="connsiteX127" fmla="*/ 873467 w 1037297"/>
                  <a:gd name="connsiteY127" fmla="*/ 409309 h 838042"/>
                  <a:gd name="connsiteX128" fmla="*/ 902042 w 1037297"/>
                  <a:gd name="connsiteY128" fmla="*/ 415024 h 838042"/>
                  <a:gd name="connsiteX129" fmla="*/ 924902 w 1037297"/>
                  <a:gd name="connsiteY129" fmla="*/ 418834 h 838042"/>
                  <a:gd name="connsiteX130" fmla="*/ 953477 w 1037297"/>
                  <a:gd name="connsiteY130" fmla="*/ 424549 h 838042"/>
                  <a:gd name="connsiteX131" fmla="*/ 959192 w 1037297"/>
                  <a:gd name="connsiteY131" fmla="*/ 424549 h 838042"/>
                  <a:gd name="connsiteX132" fmla="*/ 1004912 w 1037297"/>
                  <a:gd name="connsiteY132" fmla="*/ 422644 h 838042"/>
                  <a:gd name="connsiteX133" fmla="*/ 1033487 w 1037297"/>
                  <a:gd name="connsiteY133" fmla="*/ 415024 h 838042"/>
                  <a:gd name="connsiteX134" fmla="*/ 1037297 w 1037297"/>
                  <a:gd name="connsiteY134" fmla="*/ 409309 h 838042"/>
                  <a:gd name="connsiteX135" fmla="*/ 1035392 w 1037297"/>
                  <a:gd name="connsiteY135" fmla="*/ 390259 h 838042"/>
                  <a:gd name="connsiteX136" fmla="*/ 1029677 w 1037297"/>
                  <a:gd name="connsiteY136" fmla="*/ 386449 h 838042"/>
                  <a:gd name="connsiteX137" fmla="*/ 1014437 w 1037297"/>
                  <a:gd name="connsiteY137" fmla="*/ 384544 h 838042"/>
                  <a:gd name="connsiteX138" fmla="*/ 1008722 w 1037297"/>
                  <a:gd name="connsiteY138" fmla="*/ 382639 h 838042"/>
                  <a:gd name="connsiteX139" fmla="*/ 1001102 w 1037297"/>
                  <a:gd name="connsiteY139" fmla="*/ 380734 h 838042"/>
                  <a:gd name="connsiteX140" fmla="*/ 989672 w 1037297"/>
                  <a:gd name="connsiteY140" fmla="*/ 373114 h 838042"/>
                  <a:gd name="connsiteX141" fmla="*/ 978242 w 1037297"/>
                  <a:gd name="connsiteY141" fmla="*/ 369304 h 838042"/>
                  <a:gd name="connsiteX142" fmla="*/ 972527 w 1037297"/>
                  <a:gd name="connsiteY142" fmla="*/ 367399 h 838042"/>
                  <a:gd name="connsiteX143" fmla="*/ 964907 w 1037297"/>
                  <a:gd name="connsiteY143" fmla="*/ 365494 h 838042"/>
                  <a:gd name="connsiteX144" fmla="*/ 959192 w 1037297"/>
                  <a:gd name="connsiteY144" fmla="*/ 363589 h 838042"/>
                  <a:gd name="connsiteX145" fmla="*/ 938237 w 1037297"/>
                  <a:gd name="connsiteY145" fmla="*/ 357874 h 838042"/>
                  <a:gd name="connsiteX146" fmla="*/ 932522 w 1037297"/>
                  <a:gd name="connsiteY146" fmla="*/ 355969 h 838042"/>
                  <a:gd name="connsiteX147" fmla="*/ 827747 w 1037297"/>
                  <a:gd name="connsiteY147" fmla="*/ 357874 h 838042"/>
                  <a:gd name="connsiteX148" fmla="*/ 822032 w 1037297"/>
                  <a:gd name="connsiteY148" fmla="*/ 359779 h 838042"/>
                  <a:gd name="connsiteX149" fmla="*/ 732497 w 1037297"/>
                  <a:gd name="connsiteY149" fmla="*/ 361684 h 838042"/>
                  <a:gd name="connsiteX150" fmla="*/ 719162 w 1037297"/>
                  <a:gd name="connsiteY150" fmla="*/ 365494 h 838042"/>
                  <a:gd name="connsiteX151" fmla="*/ 698207 w 1037297"/>
                  <a:gd name="connsiteY151" fmla="*/ 367399 h 838042"/>
                  <a:gd name="connsiteX152" fmla="*/ 671537 w 1037297"/>
                  <a:gd name="connsiteY152" fmla="*/ 369304 h 838042"/>
                  <a:gd name="connsiteX153" fmla="*/ 671537 w 1037297"/>
                  <a:gd name="connsiteY153" fmla="*/ 369304 h 838042"/>
                  <a:gd name="connsiteX154" fmla="*/ 648677 w 1037297"/>
                  <a:gd name="connsiteY154" fmla="*/ 373114 h 838042"/>
                  <a:gd name="connsiteX155" fmla="*/ 644867 w 1037297"/>
                  <a:gd name="connsiteY155" fmla="*/ 361684 h 838042"/>
                  <a:gd name="connsiteX156" fmla="*/ 642962 w 1037297"/>
                  <a:gd name="connsiteY156" fmla="*/ 355969 h 838042"/>
                  <a:gd name="connsiteX157" fmla="*/ 644867 w 1037297"/>
                  <a:gd name="connsiteY157" fmla="*/ 338824 h 838042"/>
                  <a:gd name="connsiteX158" fmla="*/ 646772 w 1037297"/>
                  <a:gd name="connsiteY158" fmla="*/ 333109 h 838042"/>
                  <a:gd name="connsiteX159" fmla="*/ 663917 w 1037297"/>
                  <a:gd name="connsiteY159" fmla="*/ 323584 h 838042"/>
                  <a:gd name="connsiteX160" fmla="*/ 675347 w 1037297"/>
                  <a:gd name="connsiteY160" fmla="*/ 315964 h 838042"/>
                  <a:gd name="connsiteX161" fmla="*/ 677252 w 1037297"/>
                  <a:gd name="connsiteY161" fmla="*/ 310249 h 838042"/>
                  <a:gd name="connsiteX162" fmla="*/ 682967 w 1037297"/>
                  <a:gd name="connsiteY162" fmla="*/ 308344 h 838042"/>
                  <a:gd name="connsiteX163" fmla="*/ 688682 w 1037297"/>
                  <a:gd name="connsiteY163" fmla="*/ 304534 h 838042"/>
                  <a:gd name="connsiteX164" fmla="*/ 698207 w 1037297"/>
                  <a:gd name="connsiteY164" fmla="*/ 295009 h 838042"/>
                  <a:gd name="connsiteX165" fmla="*/ 707732 w 1037297"/>
                  <a:gd name="connsiteY165" fmla="*/ 283579 h 838042"/>
                  <a:gd name="connsiteX166" fmla="*/ 719162 w 1037297"/>
                  <a:gd name="connsiteY166" fmla="*/ 275959 h 838042"/>
                  <a:gd name="connsiteX167" fmla="*/ 734402 w 1037297"/>
                  <a:gd name="connsiteY167" fmla="*/ 262624 h 838042"/>
                  <a:gd name="connsiteX168" fmla="*/ 743927 w 1037297"/>
                  <a:gd name="connsiteY168" fmla="*/ 251194 h 838042"/>
                  <a:gd name="connsiteX169" fmla="*/ 755357 w 1037297"/>
                  <a:gd name="connsiteY169" fmla="*/ 241669 h 838042"/>
                  <a:gd name="connsiteX170" fmla="*/ 761072 w 1037297"/>
                  <a:gd name="connsiteY170" fmla="*/ 230239 h 838042"/>
                  <a:gd name="connsiteX171" fmla="*/ 762977 w 1037297"/>
                  <a:gd name="connsiteY171" fmla="*/ 224524 h 838042"/>
                  <a:gd name="connsiteX172" fmla="*/ 768692 w 1037297"/>
                  <a:gd name="connsiteY172" fmla="*/ 213094 h 838042"/>
                  <a:gd name="connsiteX173" fmla="*/ 766787 w 1037297"/>
                  <a:gd name="connsiteY173" fmla="*/ 197854 h 838042"/>
                  <a:gd name="connsiteX174" fmla="*/ 761072 w 1037297"/>
                  <a:gd name="connsiteY174" fmla="*/ 195949 h 838042"/>
                  <a:gd name="connsiteX175" fmla="*/ 740117 w 1037297"/>
                  <a:gd name="connsiteY175" fmla="*/ 197854 h 838042"/>
                  <a:gd name="connsiteX176" fmla="*/ 734402 w 1037297"/>
                  <a:gd name="connsiteY176" fmla="*/ 201664 h 838042"/>
                  <a:gd name="connsiteX177" fmla="*/ 722972 w 1037297"/>
                  <a:gd name="connsiteY177" fmla="*/ 205474 h 838042"/>
                  <a:gd name="connsiteX178" fmla="*/ 719162 w 1037297"/>
                  <a:gd name="connsiteY178" fmla="*/ 211189 h 838042"/>
                  <a:gd name="connsiteX179" fmla="*/ 713447 w 1037297"/>
                  <a:gd name="connsiteY179" fmla="*/ 213094 h 838042"/>
                  <a:gd name="connsiteX180" fmla="*/ 707732 w 1037297"/>
                  <a:gd name="connsiteY180" fmla="*/ 216904 h 838042"/>
                  <a:gd name="connsiteX181" fmla="*/ 702017 w 1037297"/>
                  <a:gd name="connsiteY181" fmla="*/ 222619 h 838042"/>
                  <a:gd name="connsiteX182" fmla="*/ 694397 w 1037297"/>
                  <a:gd name="connsiteY182" fmla="*/ 226429 h 838042"/>
                  <a:gd name="connsiteX183" fmla="*/ 652487 w 1037297"/>
                  <a:gd name="connsiteY183" fmla="*/ 255004 h 838042"/>
                  <a:gd name="connsiteX184" fmla="*/ 639152 w 1037297"/>
                  <a:gd name="connsiteY184" fmla="*/ 266434 h 838042"/>
                  <a:gd name="connsiteX185" fmla="*/ 629627 w 1037297"/>
                  <a:gd name="connsiteY185" fmla="*/ 283579 h 838042"/>
                  <a:gd name="connsiteX186" fmla="*/ 604862 w 1037297"/>
                  <a:gd name="connsiteY186" fmla="*/ 289294 h 838042"/>
                  <a:gd name="connsiteX187" fmla="*/ 591527 w 1037297"/>
                  <a:gd name="connsiteY187" fmla="*/ 293104 h 838042"/>
                  <a:gd name="connsiteX188" fmla="*/ 576287 w 1037297"/>
                  <a:gd name="connsiteY188" fmla="*/ 291199 h 838042"/>
                  <a:gd name="connsiteX189" fmla="*/ 564857 w 1037297"/>
                  <a:gd name="connsiteY189" fmla="*/ 287389 h 838042"/>
                  <a:gd name="connsiteX190" fmla="*/ 553427 w 1037297"/>
                  <a:gd name="connsiteY190" fmla="*/ 283579 h 838042"/>
                  <a:gd name="connsiteX191" fmla="*/ 541997 w 1037297"/>
                  <a:gd name="connsiteY191" fmla="*/ 279769 h 838042"/>
                  <a:gd name="connsiteX192" fmla="*/ 536282 w 1037297"/>
                  <a:gd name="connsiteY192" fmla="*/ 277864 h 838042"/>
                  <a:gd name="connsiteX193" fmla="*/ 530567 w 1037297"/>
                  <a:gd name="connsiteY193" fmla="*/ 274054 h 838042"/>
                  <a:gd name="connsiteX194" fmla="*/ 519137 w 1037297"/>
                  <a:gd name="connsiteY194" fmla="*/ 268339 h 838042"/>
                  <a:gd name="connsiteX195" fmla="*/ 511517 w 1037297"/>
                  <a:gd name="connsiteY195" fmla="*/ 256909 h 838042"/>
                  <a:gd name="connsiteX196" fmla="*/ 507707 w 1037297"/>
                  <a:gd name="connsiteY196" fmla="*/ 235954 h 838042"/>
                  <a:gd name="connsiteX197" fmla="*/ 509612 w 1037297"/>
                  <a:gd name="connsiteY197" fmla="*/ 171184 h 838042"/>
                  <a:gd name="connsiteX198" fmla="*/ 508314 w 1037297"/>
                  <a:gd name="connsiteY198" fmla="*/ 73485 h 838042"/>
                  <a:gd name="connsiteX199" fmla="*/ 454116 w 1037297"/>
                  <a:gd name="connsiteY199" fmla="*/ 11248 h 838042"/>
                  <a:gd name="connsiteX200" fmla="*/ 435401 w 1037297"/>
                  <a:gd name="connsiteY200" fmla="*/ 68523 h 838042"/>
                  <a:gd name="connsiteX201" fmla="*/ 427697 w 1037297"/>
                  <a:gd name="connsiteY201" fmla="*/ 137103 h 838042"/>
                  <a:gd name="connsiteX202" fmla="*/ 420077 w 1037297"/>
                  <a:gd name="connsiteY202" fmla="*/ 169279 h 838042"/>
                  <a:gd name="connsiteX203" fmla="*/ 416267 w 1037297"/>
                  <a:gd name="connsiteY203" fmla="*/ 186424 h 838042"/>
                  <a:gd name="connsiteX204" fmla="*/ 420077 w 1037297"/>
                  <a:gd name="connsiteY204" fmla="*/ 207379 h 838042"/>
                  <a:gd name="connsiteX205" fmla="*/ 423887 w 1037297"/>
                  <a:gd name="connsiteY205" fmla="*/ 213094 h 838042"/>
                  <a:gd name="connsiteX206" fmla="*/ 427697 w 1037297"/>
                  <a:gd name="connsiteY206" fmla="*/ 224524 h 838042"/>
                  <a:gd name="connsiteX207" fmla="*/ 425792 w 1037297"/>
                  <a:gd name="connsiteY207" fmla="*/ 251194 h 838042"/>
                  <a:gd name="connsiteX208" fmla="*/ 420077 w 1037297"/>
                  <a:gd name="connsiteY208" fmla="*/ 253099 h 838042"/>
                  <a:gd name="connsiteX209" fmla="*/ 414362 w 1037297"/>
                  <a:gd name="connsiteY209" fmla="*/ 256909 h 838042"/>
                  <a:gd name="connsiteX210" fmla="*/ 423887 w 1037297"/>
                  <a:gd name="connsiteY210"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627636 w 1037297"/>
                  <a:gd name="connsiteY108" fmla="*/ 556959 h 838042"/>
                  <a:gd name="connsiteX109" fmla="*/ 723245 w 1037297"/>
                  <a:gd name="connsiteY109" fmla="*/ 625406 h 838042"/>
                  <a:gd name="connsiteX110" fmla="*/ 780122 w 1037297"/>
                  <a:gd name="connsiteY110" fmla="*/ 656959 h 838042"/>
                  <a:gd name="connsiteX111" fmla="*/ 791552 w 1037297"/>
                  <a:gd name="connsiteY111" fmla="*/ 651244 h 838042"/>
                  <a:gd name="connsiteX112" fmla="*/ 797267 w 1037297"/>
                  <a:gd name="connsiteY112" fmla="*/ 649339 h 838042"/>
                  <a:gd name="connsiteX113" fmla="*/ 804887 w 1037297"/>
                  <a:gd name="connsiteY113" fmla="*/ 632194 h 838042"/>
                  <a:gd name="connsiteX114" fmla="*/ 801077 w 1037297"/>
                  <a:gd name="connsiteY114" fmla="*/ 601714 h 838042"/>
                  <a:gd name="connsiteX115" fmla="*/ 785837 w 1037297"/>
                  <a:gd name="connsiteY115" fmla="*/ 576949 h 838042"/>
                  <a:gd name="connsiteX116" fmla="*/ 650582 w 1037297"/>
                  <a:gd name="connsiteY116" fmla="*/ 479794 h 838042"/>
                  <a:gd name="connsiteX117" fmla="*/ 646772 w 1037297"/>
                  <a:gd name="connsiteY117" fmla="*/ 462649 h 838042"/>
                  <a:gd name="connsiteX118" fmla="*/ 648677 w 1037297"/>
                  <a:gd name="connsiteY118" fmla="*/ 455029 h 838042"/>
                  <a:gd name="connsiteX119" fmla="*/ 652487 w 1037297"/>
                  <a:gd name="connsiteY119" fmla="*/ 437884 h 838042"/>
                  <a:gd name="connsiteX120" fmla="*/ 656297 w 1037297"/>
                  <a:gd name="connsiteY120" fmla="*/ 432169 h 838042"/>
                  <a:gd name="connsiteX121" fmla="*/ 658202 w 1037297"/>
                  <a:gd name="connsiteY121" fmla="*/ 426454 h 838042"/>
                  <a:gd name="connsiteX122" fmla="*/ 663917 w 1037297"/>
                  <a:gd name="connsiteY122" fmla="*/ 424549 h 838042"/>
                  <a:gd name="connsiteX123" fmla="*/ 673442 w 1037297"/>
                  <a:gd name="connsiteY123" fmla="*/ 413119 h 838042"/>
                  <a:gd name="connsiteX124" fmla="*/ 726782 w 1037297"/>
                  <a:gd name="connsiteY124" fmla="*/ 405499 h 838042"/>
                  <a:gd name="connsiteX125" fmla="*/ 844892 w 1037297"/>
                  <a:gd name="connsiteY125" fmla="*/ 407404 h 838042"/>
                  <a:gd name="connsiteX126" fmla="*/ 873467 w 1037297"/>
                  <a:gd name="connsiteY126" fmla="*/ 409309 h 838042"/>
                  <a:gd name="connsiteX127" fmla="*/ 902042 w 1037297"/>
                  <a:gd name="connsiteY127" fmla="*/ 415024 h 838042"/>
                  <a:gd name="connsiteX128" fmla="*/ 924902 w 1037297"/>
                  <a:gd name="connsiteY128" fmla="*/ 418834 h 838042"/>
                  <a:gd name="connsiteX129" fmla="*/ 953477 w 1037297"/>
                  <a:gd name="connsiteY129" fmla="*/ 424549 h 838042"/>
                  <a:gd name="connsiteX130" fmla="*/ 959192 w 1037297"/>
                  <a:gd name="connsiteY130" fmla="*/ 424549 h 838042"/>
                  <a:gd name="connsiteX131" fmla="*/ 1004912 w 1037297"/>
                  <a:gd name="connsiteY131" fmla="*/ 422644 h 838042"/>
                  <a:gd name="connsiteX132" fmla="*/ 1033487 w 1037297"/>
                  <a:gd name="connsiteY132" fmla="*/ 415024 h 838042"/>
                  <a:gd name="connsiteX133" fmla="*/ 1037297 w 1037297"/>
                  <a:gd name="connsiteY133" fmla="*/ 409309 h 838042"/>
                  <a:gd name="connsiteX134" fmla="*/ 1035392 w 1037297"/>
                  <a:gd name="connsiteY134" fmla="*/ 390259 h 838042"/>
                  <a:gd name="connsiteX135" fmla="*/ 1029677 w 1037297"/>
                  <a:gd name="connsiteY135" fmla="*/ 386449 h 838042"/>
                  <a:gd name="connsiteX136" fmla="*/ 1014437 w 1037297"/>
                  <a:gd name="connsiteY136" fmla="*/ 384544 h 838042"/>
                  <a:gd name="connsiteX137" fmla="*/ 1008722 w 1037297"/>
                  <a:gd name="connsiteY137" fmla="*/ 382639 h 838042"/>
                  <a:gd name="connsiteX138" fmla="*/ 1001102 w 1037297"/>
                  <a:gd name="connsiteY138" fmla="*/ 380734 h 838042"/>
                  <a:gd name="connsiteX139" fmla="*/ 989672 w 1037297"/>
                  <a:gd name="connsiteY139" fmla="*/ 373114 h 838042"/>
                  <a:gd name="connsiteX140" fmla="*/ 978242 w 1037297"/>
                  <a:gd name="connsiteY140" fmla="*/ 369304 h 838042"/>
                  <a:gd name="connsiteX141" fmla="*/ 972527 w 1037297"/>
                  <a:gd name="connsiteY141" fmla="*/ 367399 h 838042"/>
                  <a:gd name="connsiteX142" fmla="*/ 964907 w 1037297"/>
                  <a:gd name="connsiteY142" fmla="*/ 365494 h 838042"/>
                  <a:gd name="connsiteX143" fmla="*/ 959192 w 1037297"/>
                  <a:gd name="connsiteY143" fmla="*/ 363589 h 838042"/>
                  <a:gd name="connsiteX144" fmla="*/ 938237 w 1037297"/>
                  <a:gd name="connsiteY144" fmla="*/ 357874 h 838042"/>
                  <a:gd name="connsiteX145" fmla="*/ 932522 w 1037297"/>
                  <a:gd name="connsiteY145" fmla="*/ 355969 h 838042"/>
                  <a:gd name="connsiteX146" fmla="*/ 827747 w 1037297"/>
                  <a:gd name="connsiteY146" fmla="*/ 357874 h 838042"/>
                  <a:gd name="connsiteX147" fmla="*/ 822032 w 1037297"/>
                  <a:gd name="connsiteY147" fmla="*/ 359779 h 838042"/>
                  <a:gd name="connsiteX148" fmla="*/ 732497 w 1037297"/>
                  <a:gd name="connsiteY148" fmla="*/ 361684 h 838042"/>
                  <a:gd name="connsiteX149" fmla="*/ 719162 w 1037297"/>
                  <a:gd name="connsiteY149" fmla="*/ 365494 h 838042"/>
                  <a:gd name="connsiteX150" fmla="*/ 698207 w 1037297"/>
                  <a:gd name="connsiteY150" fmla="*/ 367399 h 838042"/>
                  <a:gd name="connsiteX151" fmla="*/ 671537 w 1037297"/>
                  <a:gd name="connsiteY151" fmla="*/ 369304 h 838042"/>
                  <a:gd name="connsiteX152" fmla="*/ 671537 w 1037297"/>
                  <a:gd name="connsiteY152" fmla="*/ 369304 h 838042"/>
                  <a:gd name="connsiteX153" fmla="*/ 648677 w 1037297"/>
                  <a:gd name="connsiteY153" fmla="*/ 373114 h 838042"/>
                  <a:gd name="connsiteX154" fmla="*/ 644867 w 1037297"/>
                  <a:gd name="connsiteY154" fmla="*/ 361684 h 838042"/>
                  <a:gd name="connsiteX155" fmla="*/ 642962 w 1037297"/>
                  <a:gd name="connsiteY155" fmla="*/ 355969 h 838042"/>
                  <a:gd name="connsiteX156" fmla="*/ 644867 w 1037297"/>
                  <a:gd name="connsiteY156" fmla="*/ 338824 h 838042"/>
                  <a:gd name="connsiteX157" fmla="*/ 646772 w 1037297"/>
                  <a:gd name="connsiteY157" fmla="*/ 333109 h 838042"/>
                  <a:gd name="connsiteX158" fmla="*/ 663917 w 1037297"/>
                  <a:gd name="connsiteY158" fmla="*/ 323584 h 838042"/>
                  <a:gd name="connsiteX159" fmla="*/ 675347 w 1037297"/>
                  <a:gd name="connsiteY159" fmla="*/ 315964 h 838042"/>
                  <a:gd name="connsiteX160" fmla="*/ 677252 w 1037297"/>
                  <a:gd name="connsiteY160" fmla="*/ 310249 h 838042"/>
                  <a:gd name="connsiteX161" fmla="*/ 682967 w 1037297"/>
                  <a:gd name="connsiteY161" fmla="*/ 308344 h 838042"/>
                  <a:gd name="connsiteX162" fmla="*/ 688682 w 1037297"/>
                  <a:gd name="connsiteY162" fmla="*/ 304534 h 838042"/>
                  <a:gd name="connsiteX163" fmla="*/ 698207 w 1037297"/>
                  <a:gd name="connsiteY163" fmla="*/ 295009 h 838042"/>
                  <a:gd name="connsiteX164" fmla="*/ 707732 w 1037297"/>
                  <a:gd name="connsiteY164" fmla="*/ 283579 h 838042"/>
                  <a:gd name="connsiteX165" fmla="*/ 719162 w 1037297"/>
                  <a:gd name="connsiteY165" fmla="*/ 275959 h 838042"/>
                  <a:gd name="connsiteX166" fmla="*/ 734402 w 1037297"/>
                  <a:gd name="connsiteY166" fmla="*/ 262624 h 838042"/>
                  <a:gd name="connsiteX167" fmla="*/ 743927 w 1037297"/>
                  <a:gd name="connsiteY167" fmla="*/ 251194 h 838042"/>
                  <a:gd name="connsiteX168" fmla="*/ 755357 w 1037297"/>
                  <a:gd name="connsiteY168" fmla="*/ 241669 h 838042"/>
                  <a:gd name="connsiteX169" fmla="*/ 761072 w 1037297"/>
                  <a:gd name="connsiteY169" fmla="*/ 230239 h 838042"/>
                  <a:gd name="connsiteX170" fmla="*/ 762977 w 1037297"/>
                  <a:gd name="connsiteY170" fmla="*/ 224524 h 838042"/>
                  <a:gd name="connsiteX171" fmla="*/ 768692 w 1037297"/>
                  <a:gd name="connsiteY171" fmla="*/ 213094 h 838042"/>
                  <a:gd name="connsiteX172" fmla="*/ 766787 w 1037297"/>
                  <a:gd name="connsiteY172" fmla="*/ 197854 h 838042"/>
                  <a:gd name="connsiteX173" fmla="*/ 761072 w 1037297"/>
                  <a:gd name="connsiteY173" fmla="*/ 195949 h 838042"/>
                  <a:gd name="connsiteX174" fmla="*/ 740117 w 1037297"/>
                  <a:gd name="connsiteY174" fmla="*/ 197854 h 838042"/>
                  <a:gd name="connsiteX175" fmla="*/ 734402 w 1037297"/>
                  <a:gd name="connsiteY175" fmla="*/ 201664 h 838042"/>
                  <a:gd name="connsiteX176" fmla="*/ 722972 w 1037297"/>
                  <a:gd name="connsiteY176" fmla="*/ 205474 h 838042"/>
                  <a:gd name="connsiteX177" fmla="*/ 719162 w 1037297"/>
                  <a:gd name="connsiteY177" fmla="*/ 211189 h 838042"/>
                  <a:gd name="connsiteX178" fmla="*/ 713447 w 1037297"/>
                  <a:gd name="connsiteY178" fmla="*/ 213094 h 838042"/>
                  <a:gd name="connsiteX179" fmla="*/ 707732 w 1037297"/>
                  <a:gd name="connsiteY179" fmla="*/ 216904 h 838042"/>
                  <a:gd name="connsiteX180" fmla="*/ 702017 w 1037297"/>
                  <a:gd name="connsiteY180" fmla="*/ 222619 h 838042"/>
                  <a:gd name="connsiteX181" fmla="*/ 694397 w 1037297"/>
                  <a:gd name="connsiteY181" fmla="*/ 226429 h 838042"/>
                  <a:gd name="connsiteX182" fmla="*/ 652487 w 1037297"/>
                  <a:gd name="connsiteY182" fmla="*/ 255004 h 838042"/>
                  <a:gd name="connsiteX183" fmla="*/ 639152 w 1037297"/>
                  <a:gd name="connsiteY183" fmla="*/ 266434 h 838042"/>
                  <a:gd name="connsiteX184" fmla="*/ 629627 w 1037297"/>
                  <a:gd name="connsiteY184" fmla="*/ 283579 h 838042"/>
                  <a:gd name="connsiteX185" fmla="*/ 604862 w 1037297"/>
                  <a:gd name="connsiteY185" fmla="*/ 289294 h 838042"/>
                  <a:gd name="connsiteX186" fmla="*/ 591527 w 1037297"/>
                  <a:gd name="connsiteY186" fmla="*/ 293104 h 838042"/>
                  <a:gd name="connsiteX187" fmla="*/ 576287 w 1037297"/>
                  <a:gd name="connsiteY187" fmla="*/ 291199 h 838042"/>
                  <a:gd name="connsiteX188" fmla="*/ 564857 w 1037297"/>
                  <a:gd name="connsiteY188" fmla="*/ 287389 h 838042"/>
                  <a:gd name="connsiteX189" fmla="*/ 553427 w 1037297"/>
                  <a:gd name="connsiteY189" fmla="*/ 283579 h 838042"/>
                  <a:gd name="connsiteX190" fmla="*/ 541997 w 1037297"/>
                  <a:gd name="connsiteY190" fmla="*/ 279769 h 838042"/>
                  <a:gd name="connsiteX191" fmla="*/ 536282 w 1037297"/>
                  <a:gd name="connsiteY191" fmla="*/ 277864 h 838042"/>
                  <a:gd name="connsiteX192" fmla="*/ 530567 w 1037297"/>
                  <a:gd name="connsiteY192" fmla="*/ 274054 h 838042"/>
                  <a:gd name="connsiteX193" fmla="*/ 519137 w 1037297"/>
                  <a:gd name="connsiteY193" fmla="*/ 268339 h 838042"/>
                  <a:gd name="connsiteX194" fmla="*/ 511517 w 1037297"/>
                  <a:gd name="connsiteY194" fmla="*/ 256909 h 838042"/>
                  <a:gd name="connsiteX195" fmla="*/ 507707 w 1037297"/>
                  <a:gd name="connsiteY195" fmla="*/ 235954 h 838042"/>
                  <a:gd name="connsiteX196" fmla="*/ 509612 w 1037297"/>
                  <a:gd name="connsiteY196" fmla="*/ 171184 h 838042"/>
                  <a:gd name="connsiteX197" fmla="*/ 508314 w 1037297"/>
                  <a:gd name="connsiteY197" fmla="*/ 73485 h 838042"/>
                  <a:gd name="connsiteX198" fmla="*/ 454116 w 1037297"/>
                  <a:gd name="connsiteY198" fmla="*/ 11248 h 838042"/>
                  <a:gd name="connsiteX199" fmla="*/ 435401 w 1037297"/>
                  <a:gd name="connsiteY199" fmla="*/ 68523 h 838042"/>
                  <a:gd name="connsiteX200" fmla="*/ 427697 w 1037297"/>
                  <a:gd name="connsiteY200" fmla="*/ 137103 h 838042"/>
                  <a:gd name="connsiteX201" fmla="*/ 420077 w 1037297"/>
                  <a:gd name="connsiteY201" fmla="*/ 169279 h 838042"/>
                  <a:gd name="connsiteX202" fmla="*/ 416267 w 1037297"/>
                  <a:gd name="connsiteY202" fmla="*/ 186424 h 838042"/>
                  <a:gd name="connsiteX203" fmla="*/ 420077 w 1037297"/>
                  <a:gd name="connsiteY203" fmla="*/ 207379 h 838042"/>
                  <a:gd name="connsiteX204" fmla="*/ 423887 w 1037297"/>
                  <a:gd name="connsiteY204" fmla="*/ 213094 h 838042"/>
                  <a:gd name="connsiteX205" fmla="*/ 427697 w 1037297"/>
                  <a:gd name="connsiteY205" fmla="*/ 224524 h 838042"/>
                  <a:gd name="connsiteX206" fmla="*/ 425792 w 1037297"/>
                  <a:gd name="connsiteY206" fmla="*/ 251194 h 838042"/>
                  <a:gd name="connsiteX207" fmla="*/ 420077 w 1037297"/>
                  <a:gd name="connsiteY207" fmla="*/ 253099 h 838042"/>
                  <a:gd name="connsiteX208" fmla="*/ 414362 w 1037297"/>
                  <a:gd name="connsiteY208" fmla="*/ 256909 h 838042"/>
                  <a:gd name="connsiteX209" fmla="*/ 423887 w 1037297"/>
                  <a:gd name="connsiteY209"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627636 w 1037297"/>
                  <a:gd name="connsiteY108" fmla="*/ 556959 h 838042"/>
                  <a:gd name="connsiteX109" fmla="*/ 723245 w 1037297"/>
                  <a:gd name="connsiteY109" fmla="*/ 625406 h 838042"/>
                  <a:gd name="connsiteX110" fmla="*/ 780122 w 1037297"/>
                  <a:gd name="connsiteY110" fmla="*/ 656959 h 838042"/>
                  <a:gd name="connsiteX111" fmla="*/ 791552 w 1037297"/>
                  <a:gd name="connsiteY111" fmla="*/ 651244 h 838042"/>
                  <a:gd name="connsiteX112" fmla="*/ 804887 w 1037297"/>
                  <a:gd name="connsiteY112" fmla="*/ 632194 h 838042"/>
                  <a:gd name="connsiteX113" fmla="*/ 801077 w 1037297"/>
                  <a:gd name="connsiteY113" fmla="*/ 601714 h 838042"/>
                  <a:gd name="connsiteX114" fmla="*/ 785837 w 1037297"/>
                  <a:gd name="connsiteY114" fmla="*/ 576949 h 838042"/>
                  <a:gd name="connsiteX115" fmla="*/ 650582 w 1037297"/>
                  <a:gd name="connsiteY115" fmla="*/ 479794 h 838042"/>
                  <a:gd name="connsiteX116" fmla="*/ 646772 w 1037297"/>
                  <a:gd name="connsiteY116" fmla="*/ 462649 h 838042"/>
                  <a:gd name="connsiteX117" fmla="*/ 648677 w 1037297"/>
                  <a:gd name="connsiteY117" fmla="*/ 455029 h 838042"/>
                  <a:gd name="connsiteX118" fmla="*/ 652487 w 1037297"/>
                  <a:gd name="connsiteY118" fmla="*/ 437884 h 838042"/>
                  <a:gd name="connsiteX119" fmla="*/ 656297 w 1037297"/>
                  <a:gd name="connsiteY119" fmla="*/ 432169 h 838042"/>
                  <a:gd name="connsiteX120" fmla="*/ 658202 w 1037297"/>
                  <a:gd name="connsiteY120" fmla="*/ 426454 h 838042"/>
                  <a:gd name="connsiteX121" fmla="*/ 663917 w 1037297"/>
                  <a:gd name="connsiteY121" fmla="*/ 424549 h 838042"/>
                  <a:gd name="connsiteX122" fmla="*/ 673442 w 1037297"/>
                  <a:gd name="connsiteY122" fmla="*/ 413119 h 838042"/>
                  <a:gd name="connsiteX123" fmla="*/ 726782 w 1037297"/>
                  <a:gd name="connsiteY123" fmla="*/ 405499 h 838042"/>
                  <a:gd name="connsiteX124" fmla="*/ 844892 w 1037297"/>
                  <a:gd name="connsiteY124" fmla="*/ 407404 h 838042"/>
                  <a:gd name="connsiteX125" fmla="*/ 873467 w 1037297"/>
                  <a:gd name="connsiteY125" fmla="*/ 409309 h 838042"/>
                  <a:gd name="connsiteX126" fmla="*/ 902042 w 1037297"/>
                  <a:gd name="connsiteY126" fmla="*/ 415024 h 838042"/>
                  <a:gd name="connsiteX127" fmla="*/ 924902 w 1037297"/>
                  <a:gd name="connsiteY127" fmla="*/ 418834 h 838042"/>
                  <a:gd name="connsiteX128" fmla="*/ 953477 w 1037297"/>
                  <a:gd name="connsiteY128" fmla="*/ 424549 h 838042"/>
                  <a:gd name="connsiteX129" fmla="*/ 959192 w 1037297"/>
                  <a:gd name="connsiteY129" fmla="*/ 424549 h 838042"/>
                  <a:gd name="connsiteX130" fmla="*/ 1004912 w 1037297"/>
                  <a:gd name="connsiteY130" fmla="*/ 422644 h 838042"/>
                  <a:gd name="connsiteX131" fmla="*/ 1033487 w 1037297"/>
                  <a:gd name="connsiteY131" fmla="*/ 415024 h 838042"/>
                  <a:gd name="connsiteX132" fmla="*/ 1037297 w 1037297"/>
                  <a:gd name="connsiteY132" fmla="*/ 409309 h 838042"/>
                  <a:gd name="connsiteX133" fmla="*/ 1035392 w 1037297"/>
                  <a:gd name="connsiteY133" fmla="*/ 390259 h 838042"/>
                  <a:gd name="connsiteX134" fmla="*/ 1029677 w 1037297"/>
                  <a:gd name="connsiteY134" fmla="*/ 386449 h 838042"/>
                  <a:gd name="connsiteX135" fmla="*/ 1014437 w 1037297"/>
                  <a:gd name="connsiteY135" fmla="*/ 384544 h 838042"/>
                  <a:gd name="connsiteX136" fmla="*/ 1008722 w 1037297"/>
                  <a:gd name="connsiteY136" fmla="*/ 382639 h 838042"/>
                  <a:gd name="connsiteX137" fmla="*/ 1001102 w 1037297"/>
                  <a:gd name="connsiteY137" fmla="*/ 380734 h 838042"/>
                  <a:gd name="connsiteX138" fmla="*/ 989672 w 1037297"/>
                  <a:gd name="connsiteY138" fmla="*/ 373114 h 838042"/>
                  <a:gd name="connsiteX139" fmla="*/ 978242 w 1037297"/>
                  <a:gd name="connsiteY139" fmla="*/ 369304 h 838042"/>
                  <a:gd name="connsiteX140" fmla="*/ 972527 w 1037297"/>
                  <a:gd name="connsiteY140" fmla="*/ 367399 h 838042"/>
                  <a:gd name="connsiteX141" fmla="*/ 964907 w 1037297"/>
                  <a:gd name="connsiteY141" fmla="*/ 365494 h 838042"/>
                  <a:gd name="connsiteX142" fmla="*/ 959192 w 1037297"/>
                  <a:gd name="connsiteY142" fmla="*/ 363589 h 838042"/>
                  <a:gd name="connsiteX143" fmla="*/ 938237 w 1037297"/>
                  <a:gd name="connsiteY143" fmla="*/ 357874 h 838042"/>
                  <a:gd name="connsiteX144" fmla="*/ 932522 w 1037297"/>
                  <a:gd name="connsiteY144" fmla="*/ 355969 h 838042"/>
                  <a:gd name="connsiteX145" fmla="*/ 827747 w 1037297"/>
                  <a:gd name="connsiteY145" fmla="*/ 357874 h 838042"/>
                  <a:gd name="connsiteX146" fmla="*/ 822032 w 1037297"/>
                  <a:gd name="connsiteY146" fmla="*/ 359779 h 838042"/>
                  <a:gd name="connsiteX147" fmla="*/ 732497 w 1037297"/>
                  <a:gd name="connsiteY147" fmla="*/ 361684 h 838042"/>
                  <a:gd name="connsiteX148" fmla="*/ 719162 w 1037297"/>
                  <a:gd name="connsiteY148" fmla="*/ 365494 h 838042"/>
                  <a:gd name="connsiteX149" fmla="*/ 698207 w 1037297"/>
                  <a:gd name="connsiteY149" fmla="*/ 367399 h 838042"/>
                  <a:gd name="connsiteX150" fmla="*/ 671537 w 1037297"/>
                  <a:gd name="connsiteY150" fmla="*/ 369304 h 838042"/>
                  <a:gd name="connsiteX151" fmla="*/ 671537 w 1037297"/>
                  <a:gd name="connsiteY151" fmla="*/ 369304 h 838042"/>
                  <a:gd name="connsiteX152" fmla="*/ 648677 w 1037297"/>
                  <a:gd name="connsiteY152" fmla="*/ 373114 h 838042"/>
                  <a:gd name="connsiteX153" fmla="*/ 644867 w 1037297"/>
                  <a:gd name="connsiteY153" fmla="*/ 361684 h 838042"/>
                  <a:gd name="connsiteX154" fmla="*/ 642962 w 1037297"/>
                  <a:gd name="connsiteY154" fmla="*/ 355969 h 838042"/>
                  <a:gd name="connsiteX155" fmla="*/ 644867 w 1037297"/>
                  <a:gd name="connsiteY155" fmla="*/ 338824 h 838042"/>
                  <a:gd name="connsiteX156" fmla="*/ 646772 w 1037297"/>
                  <a:gd name="connsiteY156" fmla="*/ 333109 h 838042"/>
                  <a:gd name="connsiteX157" fmla="*/ 663917 w 1037297"/>
                  <a:gd name="connsiteY157" fmla="*/ 323584 h 838042"/>
                  <a:gd name="connsiteX158" fmla="*/ 675347 w 1037297"/>
                  <a:gd name="connsiteY158" fmla="*/ 315964 h 838042"/>
                  <a:gd name="connsiteX159" fmla="*/ 677252 w 1037297"/>
                  <a:gd name="connsiteY159" fmla="*/ 310249 h 838042"/>
                  <a:gd name="connsiteX160" fmla="*/ 682967 w 1037297"/>
                  <a:gd name="connsiteY160" fmla="*/ 308344 h 838042"/>
                  <a:gd name="connsiteX161" fmla="*/ 688682 w 1037297"/>
                  <a:gd name="connsiteY161" fmla="*/ 304534 h 838042"/>
                  <a:gd name="connsiteX162" fmla="*/ 698207 w 1037297"/>
                  <a:gd name="connsiteY162" fmla="*/ 295009 h 838042"/>
                  <a:gd name="connsiteX163" fmla="*/ 707732 w 1037297"/>
                  <a:gd name="connsiteY163" fmla="*/ 283579 h 838042"/>
                  <a:gd name="connsiteX164" fmla="*/ 719162 w 1037297"/>
                  <a:gd name="connsiteY164" fmla="*/ 275959 h 838042"/>
                  <a:gd name="connsiteX165" fmla="*/ 734402 w 1037297"/>
                  <a:gd name="connsiteY165" fmla="*/ 262624 h 838042"/>
                  <a:gd name="connsiteX166" fmla="*/ 743927 w 1037297"/>
                  <a:gd name="connsiteY166" fmla="*/ 251194 h 838042"/>
                  <a:gd name="connsiteX167" fmla="*/ 755357 w 1037297"/>
                  <a:gd name="connsiteY167" fmla="*/ 241669 h 838042"/>
                  <a:gd name="connsiteX168" fmla="*/ 761072 w 1037297"/>
                  <a:gd name="connsiteY168" fmla="*/ 230239 h 838042"/>
                  <a:gd name="connsiteX169" fmla="*/ 762977 w 1037297"/>
                  <a:gd name="connsiteY169" fmla="*/ 224524 h 838042"/>
                  <a:gd name="connsiteX170" fmla="*/ 768692 w 1037297"/>
                  <a:gd name="connsiteY170" fmla="*/ 213094 h 838042"/>
                  <a:gd name="connsiteX171" fmla="*/ 766787 w 1037297"/>
                  <a:gd name="connsiteY171" fmla="*/ 197854 h 838042"/>
                  <a:gd name="connsiteX172" fmla="*/ 761072 w 1037297"/>
                  <a:gd name="connsiteY172" fmla="*/ 195949 h 838042"/>
                  <a:gd name="connsiteX173" fmla="*/ 740117 w 1037297"/>
                  <a:gd name="connsiteY173" fmla="*/ 197854 h 838042"/>
                  <a:gd name="connsiteX174" fmla="*/ 734402 w 1037297"/>
                  <a:gd name="connsiteY174" fmla="*/ 201664 h 838042"/>
                  <a:gd name="connsiteX175" fmla="*/ 722972 w 1037297"/>
                  <a:gd name="connsiteY175" fmla="*/ 205474 h 838042"/>
                  <a:gd name="connsiteX176" fmla="*/ 719162 w 1037297"/>
                  <a:gd name="connsiteY176" fmla="*/ 211189 h 838042"/>
                  <a:gd name="connsiteX177" fmla="*/ 713447 w 1037297"/>
                  <a:gd name="connsiteY177" fmla="*/ 213094 h 838042"/>
                  <a:gd name="connsiteX178" fmla="*/ 707732 w 1037297"/>
                  <a:gd name="connsiteY178" fmla="*/ 216904 h 838042"/>
                  <a:gd name="connsiteX179" fmla="*/ 702017 w 1037297"/>
                  <a:gd name="connsiteY179" fmla="*/ 222619 h 838042"/>
                  <a:gd name="connsiteX180" fmla="*/ 694397 w 1037297"/>
                  <a:gd name="connsiteY180" fmla="*/ 226429 h 838042"/>
                  <a:gd name="connsiteX181" fmla="*/ 652487 w 1037297"/>
                  <a:gd name="connsiteY181" fmla="*/ 255004 h 838042"/>
                  <a:gd name="connsiteX182" fmla="*/ 639152 w 1037297"/>
                  <a:gd name="connsiteY182" fmla="*/ 266434 h 838042"/>
                  <a:gd name="connsiteX183" fmla="*/ 629627 w 1037297"/>
                  <a:gd name="connsiteY183" fmla="*/ 283579 h 838042"/>
                  <a:gd name="connsiteX184" fmla="*/ 604862 w 1037297"/>
                  <a:gd name="connsiteY184" fmla="*/ 289294 h 838042"/>
                  <a:gd name="connsiteX185" fmla="*/ 591527 w 1037297"/>
                  <a:gd name="connsiteY185" fmla="*/ 293104 h 838042"/>
                  <a:gd name="connsiteX186" fmla="*/ 576287 w 1037297"/>
                  <a:gd name="connsiteY186" fmla="*/ 291199 h 838042"/>
                  <a:gd name="connsiteX187" fmla="*/ 564857 w 1037297"/>
                  <a:gd name="connsiteY187" fmla="*/ 287389 h 838042"/>
                  <a:gd name="connsiteX188" fmla="*/ 553427 w 1037297"/>
                  <a:gd name="connsiteY188" fmla="*/ 283579 h 838042"/>
                  <a:gd name="connsiteX189" fmla="*/ 541997 w 1037297"/>
                  <a:gd name="connsiteY189" fmla="*/ 279769 h 838042"/>
                  <a:gd name="connsiteX190" fmla="*/ 536282 w 1037297"/>
                  <a:gd name="connsiteY190" fmla="*/ 277864 h 838042"/>
                  <a:gd name="connsiteX191" fmla="*/ 530567 w 1037297"/>
                  <a:gd name="connsiteY191" fmla="*/ 274054 h 838042"/>
                  <a:gd name="connsiteX192" fmla="*/ 519137 w 1037297"/>
                  <a:gd name="connsiteY192" fmla="*/ 268339 h 838042"/>
                  <a:gd name="connsiteX193" fmla="*/ 511517 w 1037297"/>
                  <a:gd name="connsiteY193" fmla="*/ 256909 h 838042"/>
                  <a:gd name="connsiteX194" fmla="*/ 507707 w 1037297"/>
                  <a:gd name="connsiteY194" fmla="*/ 235954 h 838042"/>
                  <a:gd name="connsiteX195" fmla="*/ 509612 w 1037297"/>
                  <a:gd name="connsiteY195" fmla="*/ 171184 h 838042"/>
                  <a:gd name="connsiteX196" fmla="*/ 508314 w 1037297"/>
                  <a:gd name="connsiteY196" fmla="*/ 73485 h 838042"/>
                  <a:gd name="connsiteX197" fmla="*/ 454116 w 1037297"/>
                  <a:gd name="connsiteY197" fmla="*/ 11248 h 838042"/>
                  <a:gd name="connsiteX198" fmla="*/ 435401 w 1037297"/>
                  <a:gd name="connsiteY198" fmla="*/ 68523 h 838042"/>
                  <a:gd name="connsiteX199" fmla="*/ 427697 w 1037297"/>
                  <a:gd name="connsiteY199" fmla="*/ 137103 h 838042"/>
                  <a:gd name="connsiteX200" fmla="*/ 420077 w 1037297"/>
                  <a:gd name="connsiteY200" fmla="*/ 169279 h 838042"/>
                  <a:gd name="connsiteX201" fmla="*/ 416267 w 1037297"/>
                  <a:gd name="connsiteY201" fmla="*/ 186424 h 838042"/>
                  <a:gd name="connsiteX202" fmla="*/ 420077 w 1037297"/>
                  <a:gd name="connsiteY202" fmla="*/ 207379 h 838042"/>
                  <a:gd name="connsiteX203" fmla="*/ 423887 w 1037297"/>
                  <a:gd name="connsiteY203" fmla="*/ 213094 h 838042"/>
                  <a:gd name="connsiteX204" fmla="*/ 427697 w 1037297"/>
                  <a:gd name="connsiteY204" fmla="*/ 224524 h 838042"/>
                  <a:gd name="connsiteX205" fmla="*/ 425792 w 1037297"/>
                  <a:gd name="connsiteY205" fmla="*/ 251194 h 838042"/>
                  <a:gd name="connsiteX206" fmla="*/ 420077 w 1037297"/>
                  <a:gd name="connsiteY206" fmla="*/ 253099 h 838042"/>
                  <a:gd name="connsiteX207" fmla="*/ 414362 w 1037297"/>
                  <a:gd name="connsiteY207" fmla="*/ 256909 h 838042"/>
                  <a:gd name="connsiteX208" fmla="*/ 423887 w 1037297"/>
                  <a:gd name="connsiteY208"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627636 w 1037297"/>
                  <a:gd name="connsiteY108" fmla="*/ 556959 h 838042"/>
                  <a:gd name="connsiteX109" fmla="*/ 723245 w 1037297"/>
                  <a:gd name="connsiteY109" fmla="*/ 625406 h 838042"/>
                  <a:gd name="connsiteX110" fmla="*/ 780122 w 1037297"/>
                  <a:gd name="connsiteY110" fmla="*/ 656959 h 838042"/>
                  <a:gd name="connsiteX111" fmla="*/ 791552 w 1037297"/>
                  <a:gd name="connsiteY111" fmla="*/ 651244 h 838042"/>
                  <a:gd name="connsiteX112" fmla="*/ 804887 w 1037297"/>
                  <a:gd name="connsiteY112" fmla="*/ 632194 h 838042"/>
                  <a:gd name="connsiteX113" fmla="*/ 801077 w 1037297"/>
                  <a:gd name="connsiteY113" fmla="*/ 601714 h 838042"/>
                  <a:gd name="connsiteX114" fmla="*/ 785837 w 1037297"/>
                  <a:gd name="connsiteY114" fmla="*/ 576949 h 838042"/>
                  <a:gd name="connsiteX115" fmla="*/ 650582 w 1037297"/>
                  <a:gd name="connsiteY115" fmla="*/ 479794 h 838042"/>
                  <a:gd name="connsiteX116" fmla="*/ 646772 w 1037297"/>
                  <a:gd name="connsiteY116" fmla="*/ 462649 h 838042"/>
                  <a:gd name="connsiteX117" fmla="*/ 648677 w 1037297"/>
                  <a:gd name="connsiteY117" fmla="*/ 455029 h 838042"/>
                  <a:gd name="connsiteX118" fmla="*/ 652487 w 1037297"/>
                  <a:gd name="connsiteY118" fmla="*/ 437884 h 838042"/>
                  <a:gd name="connsiteX119" fmla="*/ 656297 w 1037297"/>
                  <a:gd name="connsiteY119" fmla="*/ 432169 h 838042"/>
                  <a:gd name="connsiteX120" fmla="*/ 658202 w 1037297"/>
                  <a:gd name="connsiteY120" fmla="*/ 426454 h 838042"/>
                  <a:gd name="connsiteX121" fmla="*/ 663917 w 1037297"/>
                  <a:gd name="connsiteY121" fmla="*/ 424549 h 838042"/>
                  <a:gd name="connsiteX122" fmla="*/ 673442 w 1037297"/>
                  <a:gd name="connsiteY122" fmla="*/ 413119 h 838042"/>
                  <a:gd name="connsiteX123" fmla="*/ 726782 w 1037297"/>
                  <a:gd name="connsiteY123" fmla="*/ 405499 h 838042"/>
                  <a:gd name="connsiteX124" fmla="*/ 844892 w 1037297"/>
                  <a:gd name="connsiteY124" fmla="*/ 407404 h 838042"/>
                  <a:gd name="connsiteX125" fmla="*/ 873467 w 1037297"/>
                  <a:gd name="connsiteY125" fmla="*/ 409309 h 838042"/>
                  <a:gd name="connsiteX126" fmla="*/ 902042 w 1037297"/>
                  <a:gd name="connsiteY126" fmla="*/ 415024 h 838042"/>
                  <a:gd name="connsiteX127" fmla="*/ 924902 w 1037297"/>
                  <a:gd name="connsiteY127" fmla="*/ 418834 h 838042"/>
                  <a:gd name="connsiteX128" fmla="*/ 953477 w 1037297"/>
                  <a:gd name="connsiteY128" fmla="*/ 424549 h 838042"/>
                  <a:gd name="connsiteX129" fmla="*/ 959192 w 1037297"/>
                  <a:gd name="connsiteY129" fmla="*/ 424549 h 838042"/>
                  <a:gd name="connsiteX130" fmla="*/ 1004912 w 1037297"/>
                  <a:gd name="connsiteY130" fmla="*/ 422644 h 838042"/>
                  <a:gd name="connsiteX131" fmla="*/ 1033487 w 1037297"/>
                  <a:gd name="connsiteY131" fmla="*/ 415024 h 838042"/>
                  <a:gd name="connsiteX132" fmla="*/ 1037297 w 1037297"/>
                  <a:gd name="connsiteY132" fmla="*/ 409309 h 838042"/>
                  <a:gd name="connsiteX133" fmla="*/ 1035392 w 1037297"/>
                  <a:gd name="connsiteY133" fmla="*/ 390259 h 838042"/>
                  <a:gd name="connsiteX134" fmla="*/ 1029677 w 1037297"/>
                  <a:gd name="connsiteY134" fmla="*/ 386449 h 838042"/>
                  <a:gd name="connsiteX135" fmla="*/ 1014437 w 1037297"/>
                  <a:gd name="connsiteY135" fmla="*/ 384544 h 838042"/>
                  <a:gd name="connsiteX136" fmla="*/ 1008722 w 1037297"/>
                  <a:gd name="connsiteY136" fmla="*/ 382639 h 838042"/>
                  <a:gd name="connsiteX137" fmla="*/ 1001102 w 1037297"/>
                  <a:gd name="connsiteY137" fmla="*/ 380734 h 838042"/>
                  <a:gd name="connsiteX138" fmla="*/ 989672 w 1037297"/>
                  <a:gd name="connsiteY138" fmla="*/ 373114 h 838042"/>
                  <a:gd name="connsiteX139" fmla="*/ 978242 w 1037297"/>
                  <a:gd name="connsiteY139" fmla="*/ 369304 h 838042"/>
                  <a:gd name="connsiteX140" fmla="*/ 972527 w 1037297"/>
                  <a:gd name="connsiteY140" fmla="*/ 367399 h 838042"/>
                  <a:gd name="connsiteX141" fmla="*/ 964907 w 1037297"/>
                  <a:gd name="connsiteY141" fmla="*/ 365494 h 838042"/>
                  <a:gd name="connsiteX142" fmla="*/ 959192 w 1037297"/>
                  <a:gd name="connsiteY142" fmla="*/ 363589 h 838042"/>
                  <a:gd name="connsiteX143" fmla="*/ 938237 w 1037297"/>
                  <a:gd name="connsiteY143" fmla="*/ 357874 h 838042"/>
                  <a:gd name="connsiteX144" fmla="*/ 932522 w 1037297"/>
                  <a:gd name="connsiteY144" fmla="*/ 355969 h 838042"/>
                  <a:gd name="connsiteX145" fmla="*/ 827747 w 1037297"/>
                  <a:gd name="connsiteY145" fmla="*/ 357874 h 838042"/>
                  <a:gd name="connsiteX146" fmla="*/ 822032 w 1037297"/>
                  <a:gd name="connsiteY146" fmla="*/ 359779 h 838042"/>
                  <a:gd name="connsiteX147" fmla="*/ 732497 w 1037297"/>
                  <a:gd name="connsiteY147" fmla="*/ 361684 h 838042"/>
                  <a:gd name="connsiteX148" fmla="*/ 719162 w 1037297"/>
                  <a:gd name="connsiteY148" fmla="*/ 365494 h 838042"/>
                  <a:gd name="connsiteX149" fmla="*/ 698207 w 1037297"/>
                  <a:gd name="connsiteY149" fmla="*/ 367399 h 838042"/>
                  <a:gd name="connsiteX150" fmla="*/ 671537 w 1037297"/>
                  <a:gd name="connsiteY150" fmla="*/ 369304 h 838042"/>
                  <a:gd name="connsiteX151" fmla="*/ 671537 w 1037297"/>
                  <a:gd name="connsiteY151" fmla="*/ 369304 h 838042"/>
                  <a:gd name="connsiteX152" fmla="*/ 648677 w 1037297"/>
                  <a:gd name="connsiteY152" fmla="*/ 373114 h 838042"/>
                  <a:gd name="connsiteX153" fmla="*/ 644867 w 1037297"/>
                  <a:gd name="connsiteY153" fmla="*/ 361684 h 838042"/>
                  <a:gd name="connsiteX154" fmla="*/ 642962 w 1037297"/>
                  <a:gd name="connsiteY154" fmla="*/ 355969 h 838042"/>
                  <a:gd name="connsiteX155" fmla="*/ 644867 w 1037297"/>
                  <a:gd name="connsiteY155" fmla="*/ 338824 h 838042"/>
                  <a:gd name="connsiteX156" fmla="*/ 646772 w 1037297"/>
                  <a:gd name="connsiteY156" fmla="*/ 333109 h 838042"/>
                  <a:gd name="connsiteX157" fmla="*/ 663917 w 1037297"/>
                  <a:gd name="connsiteY157" fmla="*/ 323584 h 838042"/>
                  <a:gd name="connsiteX158" fmla="*/ 675347 w 1037297"/>
                  <a:gd name="connsiteY158" fmla="*/ 315964 h 838042"/>
                  <a:gd name="connsiteX159" fmla="*/ 677252 w 1037297"/>
                  <a:gd name="connsiteY159" fmla="*/ 310249 h 838042"/>
                  <a:gd name="connsiteX160" fmla="*/ 682967 w 1037297"/>
                  <a:gd name="connsiteY160" fmla="*/ 308344 h 838042"/>
                  <a:gd name="connsiteX161" fmla="*/ 688682 w 1037297"/>
                  <a:gd name="connsiteY161" fmla="*/ 304534 h 838042"/>
                  <a:gd name="connsiteX162" fmla="*/ 698207 w 1037297"/>
                  <a:gd name="connsiteY162" fmla="*/ 295009 h 838042"/>
                  <a:gd name="connsiteX163" fmla="*/ 707732 w 1037297"/>
                  <a:gd name="connsiteY163" fmla="*/ 283579 h 838042"/>
                  <a:gd name="connsiteX164" fmla="*/ 719162 w 1037297"/>
                  <a:gd name="connsiteY164" fmla="*/ 275959 h 838042"/>
                  <a:gd name="connsiteX165" fmla="*/ 734402 w 1037297"/>
                  <a:gd name="connsiteY165" fmla="*/ 262624 h 838042"/>
                  <a:gd name="connsiteX166" fmla="*/ 743927 w 1037297"/>
                  <a:gd name="connsiteY166" fmla="*/ 251194 h 838042"/>
                  <a:gd name="connsiteX167" fmla="*/ 755357 w 1037297"/>
                  <a:gd name="connsiteY167" fmla="*/ 241669 h 838042"/>
                  <a:gd name="connsiteX168" fmla="*/ 761072 w 1037297"/>
                  <a:gd name="connsiteY168" fmla="*/ 230239 h 838042"/>
                  <a:gd name="connsiteX169" fmla="*/ 762977 w 1037297"/>
                  <a:gd name="connsiteY169" fmla="*/ 224524 h 838042"/>
                  <a:gd name="connsiteX170" fmla="*/ 768692 w 1037297"/>
                  <a:gd name="connsiteY170" fmla="*/ 213094 h 838042"/>
                  <a:gd name="connsiteX171" fmla="*/ 766787 w 1037297"/>
                  <a:gd name="connsiteY171" fmla="*/ 197854 h 838042"/>
                  <a:gd name="connsiteX172" fmla="*/ 761072 w 1037297"/>
                  <a:gd name="connsiteY172" fmla="*/ 195949 h 838042"/>
                  <a:gd name="connsiteX173" fmla="*/ 740117 w 1037297"/>
                  <a:gd name="connsiteY173" fmla="*/ 197854 h 838042"/>
                  <a:gd name="connsiteX174" fmla="*/ 734402 w 1037297"/>
                  <a:gd name="connsiteY174" fmla="*/ 201664 h 838042"/>
                  <a:gd name="connsiteX175" fmla="*/ 722972 w 1037297"/>
                  <a:gd name="connsiteY175" fmla="*/ 205474 h 838042"/>
                  <a:gd name="connsiteX176" fmla="*/ 719162 w 1037297"/>
                  <a:gd name="connsiteY176" fmla="*/ 211189 h 838042"/>
                  <a:gd name="connsiteX177" fmla="*/ 713447 w 1037297"/>
                  <a:gd name="connsiteY177" fmla="*/ 213094 h 838042"/>
                  <a:gd name="connsiteX178" fmla="*/ 707732 w 1037297"/>
                  <a:gd name="connsiteY178" fmla="*/ 216904 h 838042"/>
                  <a:gd name="connsiteX179" fmla="*/ 702017 w 1037297"/>
                  <a:gd name="connsiteY179" fmla="*/ 222619 h 838042"/>
                  <a:gd name="connsiteX180" fmla="*/ 694397 w 1037297"/>
                  <a:gd name="connsiteY180" fmla="*/ 226429 h 838042"/>
                  <a:gd name="connsiteX181" fmla="*/ 652487 w 1037297"/>
                  <a:gd name="connsiteY181" fmla="*/ 255004 h 838042"/>
                  <a:gd name="connsiteX182" fmla="*/ 639152 w 1037297"/>
                  <a:gd name="connsiteY182" fmla="*/ 266434 h 838042"/>
                  <a:gd name="connsiteX183" fmla="*/ 629627 w 1037297"/>
                  <a:gd name="connsiteY183" fmla="*/ 283579 h 838042"/>
                  <a:gd name="connsiteX184" fmla="*/ 604862 w 1037297"/>
                  <a:gd name="connsiteY184" fmla="*/ 289294 h 838042"/>
                  <a:gd name="connsiteX185" fmla="*/ 591527 w 1037297"/>
                  <a:gd name="connsiteY185" fmla="*/ 293104 h 838042"/>
                  <a:gd name="connsiteX186" fmla="*/ 576287 w 1037297"/>
                  <a:gd name="connsiteY186" fmla="*/ 291199 h 838042"/>
                  <a:gd name="connsiteX187" fmla="*/ 564857 w 1037297"/>
                  <a:gd name="connsiteY187" fmla="*/ 287389 h 838042"/>
                  <a:gd name="connsiteX188" fmla="*/ 553427 w 1037297"/>
                  <a:gd name="connsiteY188" fmla="*/ 283579 h 838042"/>
                  <a:gd name="connsiteX189" fmla="*/ 541997 w 1037297"/>
                  <a:gd name="connsiteY189" fmla="*/ 279769 h 838042"/>
                  <a:gd name="connsiteX190" fmla="*/ 536282 w 1037297"/>
                  <a:gd name="connsiteY190" fmla="*/ 277864 h 838042"/>
                  <a:gd name="connsiteX191" fmla="*/ 530567 w 1037297"/>
                  <a:gd name="connsiteY191" fmla="*/ 274054 h 838042"/>
                  <a:gd name="connsiteX192" fmla="*/ 519137 w 1037297"/>
                  <a:gd name="connsiteY192" fmla="*/ 268339 h 838042"/>
                  <a:gd name="connsiteX193" fmla="*/ 511517 w 1037297"/>
                  <a:gd name="connsiteY193" fmla="*/ 256909 h 838042"/>
                  <a:gd name="connsiteX194" fmla="*/ 507707 w 1037297"/>
                  <a:gd name="connsiteY194" fmla="*/ 235954 h 838042"/>
                  <a:gd name="connsiteX195" fmla="*/ 509612 w 1037297"/>
                  <a:gd name="connsiteY195" fmla="*/ 171184 h 838042"/>
                  <a:gd name="connsiteX196" fmla="*/ 508314 w 1037297"/>
                  <a:gd name="connsiteY196" fmla="*/ 73485 h 838042"/>
                  <a:gd name="connsiteX197" fmla="*/ 454116 w 1037297"/>
                  <a:gd name="connsiteY197" fmla="*/ 11248 h 838042"/>
                  <a:gd name="connsiteX198" fmla="*/ 435401 w 1037297"/>
                  <a:gd name="connsiteY198" fmla="*/ 68523 h 838042"/>
                  <a:gd name="connsiteX199" fmla="*/ 427697 w 1037297"/>
                  <a:gd name="connsiteY199" fmla="*/ 137103 h 838042"/>
                  <a:gd name="connsiteX200" fmla="*/ 420077 w 1037297"/>
                  <a:gd name="connsiteY200" fmla="*/ 169279 h 838042"/>
                  <a:gd name="connsiteX201" fmla="*/ 416267 w 1037297"/>
                  <a:gd name="connsiteY201" fmla="*/ 186424 h 838042"/>
                  <a:gd name="connsiteX202" fmla="*/ 420077 w 1037297"/>
                  <a:gd name="connsiteY202" fmla="*/ 207379 h 838042"/>
                  <a:gd name="connsiteX203" fmla="*/ 423887 w 1037297"/>
                  <a:gd name="connsiteY203" fmla="*/ 213094 h 838042"/>
                  <a:gd name="connsiteX204" fmla="*/ 427697 w 1037297"/>
                  <a:gd name="connsiteY204" fmla="*/ 224524 h 838042"/>
                  <a:gd name="connsiteX205" fmla="*/ 425792 w 1037297"/>
                  <a:gd name="connsiteY205" fmla="*/ 251194 h 838042"/>
                  <a:gd name="connsiteX206" fmla="*/ 420077 w 1037297"/>
                  <a:gd name="connsiteY206" fmla="*/ 253099 h 838042"/>
                  <a:gd name="connsiteX207" fmla="*/ 414362 w 1037297"/>
                  <a:gd name="connsiteY207" fmla="*/ 256909 h 838042"/>
                  <a:gd name="connsiteX208" fmla="*/ 423887 w 1037297"/>
                  <a:gd name="connsiteY208"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627636 w 1037297"/>
                  <a:gd name="connsiteY108" fmla="*/ 556959 h 838042"/>
                  <a:gd name="connsiteX109" fmla="*/ 715924 w 1037297"/>
                  <a:gd name="connsiteY109" fmla="*/ 609158 h 838042"/>
                  <a:gd name="connsiteX110" fmla="*/ 780122 w 1037297"/>
                  <a:gd name="connsiteY110" fmla="*/ 656959 h 838042"/>
                  <a:gd name="connsiteX111" fmla="*/ 791552 w 1037297"/>
                  <a:gd name="connsiteY111" fmla="*/ 651244 h 838042"/>
                  <a:gd name="connsiteX112" fmla="*/ 804887 w 1037297"/>
                  <a:gd name="connsiteY112" fmla="*/ 632194 h 838042"/>
                  <a:gd name="connsiteX113" fmla="*/ 801077 w 1037297"/>
                  <a:gd name="connsiteY113" fmla="*/ 601714 h 838042"/>
                  <a:gd name="connsiteX114" fmla="*/ 785837 w 1037297"/>
                  <a:gd name="connsiteY114" fmla="*/ 576949 h 838042"/>
                  <a:gd name="connsiteX115" fmla="*/ 650582 w 1037297"/>
                  <a:gd name="connsiteY115" fmla="*/ 479794 h 838042"/>
                  <a:gd name="connsiteX116" fmla="*/ 646772 w 1037297"/>
                  <a:gd name="connsiteY116" fmla="*/ 462649 h 838042"/>
                  <a:gd name="connsiteX117" fmla="*/ 648677 w 1037297"/>
                  <a:gd name="connsiteY117" fmla="*/ 455029 h 838042"/>
                  <a:gd name="connsiteX118" fmla="*/ 652487 w 1037297"/>
                  <a:gd name="connsiteY118" fmla="*/ 437884 h 838042"/>
                  <a:gd name="connsiteX119" fmla="*/ 656297 w 1037297"/>
                  <a:gd name="connsiteY119" fmla="*/ 432169 h 838042"/>
                  <a:gd name="connsiteX120" fmla="*/ 658202 w 1037297"/>
                  <a:gd name="connsiteY120" fmla="*/ 426454 h 838042"/>
                  <a:gd name="connsiteX121" fmla="*/ 663917 w 1037297"/>
                  <a:gd name="connsiteY121" fmla="*/ 424549 h 838042"/>
                  <a:gd name="connsiteX122" fmla="*/ 673442 w 1037297"/>
                  <a:gd name="connsiteY122" fmla="*/ 413119 h 838042"/>
                  <a:gd name="connsiteX123" fmla="*/ 726782 w 1037297"/>
                  <a:gd name="connsiteY123" fmla="*/ 405499 h 838042"/>
                  <a:gd name="connsiteX124" fmla="*/ 844892 w 1037297"/>
                  <a:gd name="connsiteY124" fmla="*/ 407404 h 838042"/>
                  <a:gd name="connsiteX125" fmla="*/ 873467 w 1037297"/>
                  <a:gd name="connsiteY125" fmla="*/ 409309 h 838042"/>
                  <a:gd name="connsiteX126" fmla="*/ 902042 w 1037297"/>
                  <a:gd name="connsiteY126" fmla="*/ 415024 h 838042"/>
                  <a:gd name="connsiteX127" fmla="*/ 924902 w 1037297"/>
                  <a:gd name="connsiteY127" fmla="*/ 418834 h 838042"/>
                  <a:gd name="connsiteX128" fmla="*/ 953477 w 1037297"/>
                  <a:gd name="connsiteY128" fmla="*/ 424549 h 838042"/>
                  <a:gd name="connsiteX129" fmla="*/ 959192 w 1037297"/>
                  <a:gd name="connsiteY129" fmla="*/ 424549 h 838042"/>
                  <a:gd name="connsiteX130" fmla="*/ 1004912 w 1037297"/>
                  <a:gd name="connsiteY130" fmla="*/ 422644 h 838042"/>
                  <a:gd name="connsiteX131" fmla="*/ 1033487 w 1037297"/>
                  <a:gd name="connsiteY131" fmla="*/ 415024 h 838042"/>
                  <a:gd name="connsiteX132" fmla="*/ 1037297 w 1037297"/>
                  <a:gd name="connsiteY132" fmla="*/ 409309 h 838042"/>
                  <a:gd name="connsiteX133" fmla="*/ 1035392 w 1037297"/>
                  <a:gd name="connsiteY133" fmla="*/ 390259 h 838042"/>
                  <a:gd name="connsiteX134" fmla="*/ 1029677 w 1037297"/>
                  <a:gd name="connsiteY134" fmla="*/ 386449 h 838042"/>
                  <a:gd name="connsiteX135" fmla="*/ 1014437 w 1037297"/>
                  <a:gd name="connsiteY135" fmla="*/ 384544 h 838042"/>
                  <a:gd name="connsiteX136" fmla="*/ 1008722 w 1037297"/>
                  <a:gd name="connsiteY136" fmla="*/ 382639 h 838042"/>
                  <a:gd name="connsiteX137" fmla="*/ 1001102 w 1037297"/>
                  <a:gd name="connsiteY137" fmla="*/ 380734 h 838042"/>
                  <a:gd name="connsiteX138" fmla="*/ 989672 w 1037297"/>
                  <a:gd name="connsiteY138" fmla="*/ 373114 h 838042"/>
                  <a:gd name="connsiteX139" fmla="*/ 978242 w 1037297"/>
                  <a:gd name="connsiteY139" fmla="*/ 369304 h 838042"/>
                  <a:gd name="connsiteX140" fmla="*/ 972527 w 1037297"/>
                  <a:gd name="connsiteY140" fmla="*/ 367399 h 838042"/>
                  <a:gd name="connsiteX141" fmla="*/ 964907 w 1037297"/>
                  <a:gd name="connsiteY141" fmla="*/ 365494 h 838042"/>
                  <a:gd name="connsiteX142" fmla="*/ 959192 w 1037297"/>
                  <a:gd name="connsiteY142" fmla="*/ 363589 h 838042"/>
                  <a:gd name="connsiteX143" fmla="*/ 938237 w 1037297"/>
                  <a:gd name="connsiteY143" fmla="*/ 357874 h 838042"/>
                  <a:gd name="connsiteX144" fmla="*/ 932522 w 1037297"/>
                  <a:gd name="connsiteY144" fmla="*/ 355969 h 838042"/>
                  <a:gd name="connsiteX145" fmla="*/ 827747 w 1037297"/>
                  <a:gd name="connsiteY145" fmla="*/ 357874 h 838042"/>
                  <a:gd name="connsiteX146" fmla="*/ 822032 w 1037297"/>
                  <a:gd name="connsiteY146" fmla="*/ 359779 h 838042"/>
                  <a:gd name="connsiteX147" fmla="*/ 732497 w 1037297"/>
                  <a:gd name="connsiteY147" fmla="*/ 361684 h 838042"/>
                  <a:gd name="connsiteX148" fmla="*/ 719162 w 1037297"/>
                  <a:gd name="connsiteY148" fmla="*/ 365494 h 838042"/>
                  <a:gd name="connsiteX149" fmla="*/ 698207 w 1037297"/>
                  <a:gd name="connsiteY149" fmla="*/ 367399 h 838042"/>
                  <a:gd name="connsiteX150" fmla="*/ 671537 w 1037297"/>
                  <a:gd name="connsiteY150" fmla="*/ 369304 h 838042"/>
                  <a:gd name="connsiteX151" fmla="*/ 671537 w 1037297"/>
                  <a:gd name="connsiteY151" fmla="*/ 369304 h 838042"/>
                  <a:gd name="connsiteX152" fmla="*/ 648677 w 1037297"/>
                  <a:gd name="connsiteY152" fmla="*/ 373114 h 838042"/>
                  <a:gd name="connsiteX153" fmla="*/ 644867 w 1037297"/>
                  <a:gd name="connsiteY153" fmla="*/ 361684 h 838042"/>
                  <a:gd name="connsiteX154" fmla="*/ 642962 w 1037297"/>
                  <a:gd name="connsiteY154" fmla="*/ 355969 h 838042"/>
                  <a:gd name="connsiteX155" fmla="*/ 644867 w 1037297"/>
                  <a:gd name="connsiteY155" fmla="*/ 338824 h 838042"/>
                  <a:gd name="connsiteX156" fmla="*/ 646772 w 1037297"/>
                  <a:gd name="connsiteY156" fmla="*/ 333109 h 838042"/>
                  <a:gd name="connsiteX157" fmla="*/ 663917 w 1037297"/>
                  <a:gd name="connsiteY157" fmla="*/ 323584 h 838042"/>
                  <a:gd name="connsiteX158" fmla="*/ 675347 w 1037297"/>
                  <a:gd name="connsiteY158" fmla="*/ 315964 h 838042"/>
                  <a:gd name="connsiteX159" fmla="*/ 677252 w 1037297"/>
                  <a:gd name="connsiteY159" fmla="*/ 310249 h 838042"/>
                  <a:gd name="connsiteX160" fmla="*/ 682967 w 1037297"/>
                  <a:gd name="connsiteY160" fmla="*/ 308344 h 838042"/>
                  <a:gd name="connsiteX161" fmla="*/ 688682 w 1037297"/>
                  <a:gd name="connsiteY161" fmla="*/ 304534 h 838042"/>
                  <a:gd name="connsiteX162" fmla="*/ 698207 w 1037297"/>
                  <a:gd name="connsiteY162" fmla="*/ 295009 h 838042"/>
                  <a:gd name="connsiteX163" fmla="*/ 707732 w 1037297"/>
                  <a:gd name="connsiteY163" fmla="*/ 283579 h 838042"/>
                  <a:gd name="connsiteX164" fmla="*/ 719162 w 1037297"/>
                  <a:gd name="connsiteY164" fmla="*/ 275959 h 838042"/>
                  <a:gd name="connsiteX165" fmla="*/ 734402 w 1037297"/>
                  <a:gd name="connsiteY165" fmla="*/ 262624 h 838042"/>
                  <a:gd name="connsiteX166" fmla="*/ 743927 w 1037297"/>
                  <a:gd name="connsiteY166" fmla="*/ 251194 h 838042"/>
                  <a:gd name="connsiteX167" fmla="*/ 755357 w 1037297"/>
                  <a:gd name="connsiteY167" fmla="*/ 241669 h 838042"/>
                  <a:gd name="connsiteX168" fmla="*/ 761072 w 1037297"/>
                  <a:gd name="connsiteY168" fmla="*/ 230239 h 838042"/>
                  <a:gd name="connsiteX169" fmla="*/ 762977 w 1037297"/>
                  <a:gd name="connsiteY169" fmla="*/ 224524 h 838042"/>
                  <a:gd name="connsiteX170" fmla="*/ 768692 w 1037297"/>
                  <a:gd name="connsiteY170" fmla="*/ 213094 h 838042"/>
                  <a:gd name="connsiteX171" fmla="*/ 766787 w 1037297"/>
                  <a:gd name="connsiteY171" fmla="*/ 197854 h 838042"/>
                  <a:gd name="connsiteX172" fmla="*/ 761072 w 1037297"/>
                  <a:gd name="connsiteY172" fmla="*/ 195949 h 838042"/>
                  <a:gd name="connsiteX173" fmla="*/ 740117 w 1037297"/>
                  <a:gd name="connsiteY173" fmla="*/ 197854 h 838042"/>
                  <a:gd name="connsiteX174" fmla="*/ 734402 w 1037297"/>
                  <a:gd name="connsiteY174" fmla="*/ 201664 h 838042"/>
                  <a:gd name="connsiteX175" fmla="*/ 722972 w 1037297"/>
                  <a:gd name="connsiteY175" fmla="*/ 205474 h 838042"/>
                  <a:gd name="connsiteX176" fmla="*/ 719162 w 1037297"/>
                  <a:gd name="connsiteY176" fmla="*/ 211189 h 838042"/>
                  <a:gd name="connsiteX177" fmla="*/ 713447 w 1037297"/>
                  <a:gd name="connsiteY177" fmla="*/ 213094 h 838042"/>
                  <a:gd name="connsiteX178" fmla="*/ 707732 w 1037297"/>
                  <a:gd name="connsiteY178" fmla="*/ 216904 h 838042"/>
                  <a:gd name="connsiteX179" fmla="*/ 702017 w 1037297"/>
                  <a:gd name="connsiteY179" fmla="*/ 222619 h 838042"/>
                  <a:gd name="connsiteX180" fmla="*/ 694397 w 1037297"/>
                  <a:gd name="connsiteY180" fmla="*/ 226429 h 838042"/>
                  <a:gd name="connsiteX181" fmla="*/ 652487 w 1037297"/>
                  <a:gd name="connsiteY181" fmla="*/ 255004 h 838042"/>
                  <a:gd name="connsiteX182" fmla="*/ 639152 w 1037297"/>
                  <a:gd name="connsiteY182" fmla="*/ 266434 h 838042"/>
                  <a:gd name="connsiteX183" fmla="*/ 629627 w 1037297"/>
                  <a:gd name="connsiteY183" fmla="*/ 283579 h 838042"/>
                  <a:gd name="connsiteX184" fmla="*/ 604862 w 1037297"/>
                  <a:gd name="connsiteY184" fmla="*/ 289294 h 838042"/>
                  <a:gd name="connsiteX185" fmla="*/ 591527 w 1037297"/>
                  <a:gd name="connsiteY185" fmla="*/ 293104 h 838042"/>
                  <a:gd name="connsiteX186" fmla="*/ 576287 w 1037297"/>
                  <a:gd name="connsiteY186" fmla="*/ 291199 h 838042"/>
                  <a:gd name="connsiteX187" fmla="*/ 564857 w 1037297"/>
                  <a:gd name="connsiteY187" fmla="*/ 287389 h 838042"/>
                  <a:gd name="connsiteX188" fmla="*/ 553427 w 1037297"/>
                  <a:gd name="connsiteY188" fmla="*/ 283579 h 838042"/>
                  <a:gd name="connsiteX189" fmla="*/ 541997 w 1037297"/>
                  <a:gd name="connsiteY189" fmla="*/ 279769 h 838042"/>
                  <a:gd name="connsiteX190" fmla="*/ 536282 w 1037297"/>
                  <a:gd name="connsiteY190" fmla="*/ 277864 h 838042"/>
                  <a:gd name="connsiteX191" fmla="*/ 530567 w 1037297"/>
                  <a:gd name="connsiteY191" fmla="*/ 274054 h 838042"/>
                  <a:gd name="connsiteX192" fmla="*/ 519137 w 1037297"/>
                  <a:gd name="connsiteY192" fmla="*/ 268339 h 838042"/>
                  <a:gd name="connsiteX193" fmla="*/ 511517 w 1037297"/>
                  <a:gd name="connsiteY193" fmla="*/ 256909 h 838042"/>
                  <a:gd name="connsiteX194" fmla="*/ 507707 w 1037297"/>
                  <a:gd name="connsiteY194" fmla="*/ 235954 h 838042"/>
                  <a:gd name="connsiteX195" fmla="*/ 509612 w 1037297"/>
                  <a:gd name="connsiteY195" fmla="*/ 171184 h 838042"/>
                  <a:gd name="connsiteX196" fmla="*/ 508314 w 1037297"/>
                  <a:gd name="connsiteY196" fmla="*/ 73485 h 838042"/>
                  <a:gd name="connsiteX197" fmla="*/ 454116 w 1037297"/>
                  <a:gd name="connsiteY197" fmla="*/ 11248 h 838042"/>
                  <a:gd name="connsiteX198" fmla="*/ 435401 w 1037297"/>
                  <a:gd name="connsiteY198" fmla="*/ 68523 h 838042"/>
                  <a:gd name="connsiteX199" fmla="*/ 427697 w 1037297"/>
                  <a:gd name="connsiteY199" fmla="*/ 137103 h 838042"/>
                  <a:gd name="connsiteX200" fmla="*/ 420077 w 1037297"/>
                  <a:gd name="connsiteY200" fmla="*/ 169279 h 838042"/>
                  <a:gd name="connsiteX201" fmla="*/ 416267 w 1037297"/>
                  <a:gd name="connsiteY201" fmla="*/ 186424 h 838042"/>
                  <a:gd name="connsiteX202" fmla="*/ 420077 w 1037297"/>
                  <a:gd name="connsiteY202" fmla="*/ 207379 h 838042"/>
                  <a:gd name="connsiteX203" fmla="*/ 423887 w 1037297"/>
                  <a:gd name="connsiteY203" fmla="*/ 213094 h 838042"/>
                  <a:gd name="connsiteX204" fmla="*/ 427697 w 1037297"/>
                  <a:gd name="connsiteY204" fmla="*/ 224524 h 838042"/>
                  <a:gd name="connsiteX205" fmla="*/ 425792 w 1037297"/>
                  <a:gd name="connsiteY205" fmla="*/ 251194 h 838042"/>
                  <a:gd name="connsiteX206" fmla="*/ 420077 w 1037297"/>
                  <a:gd name="connsiteY206" fmla="*/ 253099 h 838042"/>
                  <a:gd name="connsiteX207" fmla="*/ 414362 w 1037297"/>
                  <a:gd name="connsiteY207" fmla="*/ 256909 h 838042"/>
                  <a:gd name="connsiteX208" fmla="*/ 423887 w 1037297"/>
                  <a:gd name="connsiteY208"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627636 w 1037297"/>
                  <a:gd name="connsiteY108" fmla="*/ 556959 h 838042"/>
                  <a:gd name="connsiteX109" fmla="*/ 707801 w 1037297"/>
                  <a:gd name="connsiteY109" fmla="*/ 612819 h 838042"/>
                  <a:gd name="connsiteX110" fmla="*/ 780122 w 1037297"/>
                  <a:gd name="connsiteY110" fmla="*/ 656959 h 838042"/>
                  <a:gd name="connsiteX111" fmla="*/ 791552 w 1037297"/>
                  <a:gd name="connsiteY111" fmla="*/ 651244 h 838042"/>
                  <a:gd name="connsiteX112" fmla="*/ 804887 w 1037297"/>
                  <a:gd name="connsiteY112" fmla="*/ 632194 h 838042"/>
                  <a:gd name="connsiteX113" fmla="*/ 801077 w 1037297"/>
                  <a:gd name="connsiteY113" fmla="*/ 601714 h 838042"/>
                  <a:gd name="connsiteX114" fmla="*/ 785837 w 1037297"/>
                  <a:gd name="connsiteY114" fmla="*/ 576949 h 838042"/>
                  <a:gd name="connsiteX115" fmla="*/ 650582 w 1037297"/>
                  <a:gd name="connsiteY115" fmla="*/ 479794 h 838042"/>
                  <a:gd name="connsiteX116" fmla="*/ 646772 w 1037297"/>
                  <a:gd name="connsiteY116" fmla="*/ 462649 h 838042"/>
                  <a:gd name="connsiteX117" fmla="*/ 648677 w 1037297"/>
                  <a:gd name="connsiteY117" fmla="*/ 455029 h 838042"/>
                  <a:gd name="connsiteX118" fmla="*/ 652487 w 1037297"/>
                  <a:gd name="connsiteY118" fmla="*/ 437884 h 838042"/>
                  <a:gd name="connsiteX119" fmla="*/ 656297 w 1037297"/>
                  <a:gd name="connsiteY119" fmla="*/ 432169 h 838042"/>
                  <a:gd name="connsiteX120" fmla="*/ 658202 w 1037297"/>
                  <a:gd name="connsiteY120" fmla="*/ 426454 h 838042"/>
                  <a:gd name="connsiteX121" fmla="*/ 663917 w 1037297"/>
                  <a:gd name="connsiteY121" fmla="*/ 424549 h 838042"/>
                  <a:gd name="connsiteX122" fmla="*/ 673442 w 1037297"/>
                  <a:gd name="connsiteY122" fmla="*/ 413119 h 838042"/>
                  <a:gd name="connsiteX123" fmla="*/ 726782 w 1037297"/>
                  <a:gd name="connsiteY123" fmla="*/ 405499 h 838042"/>
                  <a:gd name="connsiteX124" fmla="*/ 844892 w 1037297"/>
                  <a:gd name="connsiteY124" fmla="*/ 407404 h 838042"/>
                  <a:gd name="connsiteX125" fmla="*/ 873467 w 1037297"/>
                  <a:gd name="connsiteY125" fmla="*/ 409309 h 838042"/>
                  <a:gd name="connsiteX126" fmla="*/ 902042 w 1037297"/>
                  <a:gd name="connsiteY126" fmla="*/ 415024 h 838042"/>
                  <a:gd name="connsiteX127" fmla="*/ 924902 w 1037297"/>
                  <a:gd name="connsiteY127" fmla="*/ 418834 h 838042"/>
                  <a:gd name="connsiteX128" fmla="*/ 953477 w 1037297"/>
                  <a:gd name="connsiteY128" fmla="*/ 424549 h 838042"/>
                  <a:gd name="connsiteX129" fmla="*/ 959192 w 1037297"/>
                  <a:gd name="connsiteY129" fmla="*/ 424549 h 838042"/>
                  <a:gd name="connsiteX130" fmla="*/ 1004912 w 1037297"/>
                  <a:gd name="connsiteY130" fmla="*/ 422644 h 838042"/>
                  <a:gd name="connsiteX131" fmla="*/ 1033487 w 1037297"/>
                  <a:gd name="connsiteY131" fmla="*/ 415024 h 838042"/>
                  <a:gd name="connsiteX132" fmla="*/ 1037297 w 1037297"/>
                  <a:gd name="connsiteY132" fmla="*/ 409309 h 838042"/>
                  <a:gd name="connsiteX133" fmla="*/ 1035392 w 1037297"/>
                  <a:gd name="connsiteY133" fmla="*/ 390259 h 838042"/>
                  <a:gd name="connsiteX134" fmla="*/ 1029677 w 1037297"/>
                  <a:gd name="connsiteY134" fmla="*/ 386449 h 838042"/>
                  <a:gd name="connsiteX135" fmla="*/ 1014437 w 1037297"/>
                  <a:gd name="connsiteY135" fmla="*/ 384544 h 838042"/>
                  <a:gd name="connsiteX136" fmla="*/ 1008722 w 1037297"/>
                  <a:gd name="connsiteY136" fmla="*/ 382639 h 838042"/>
                  <a:gd name="connsiteX137" fmla="*/ 1001102 w 1037297"/>
                  <a:gd name="connsiteY137" fmla="*/ 380734 h 838042"/>
                  <a:gd name="connsiteX138" fmla="*/ 989672 w 1037297"/>
                  <a:gd name="connsiteY138" fmla="*/ 373114 h 838042"/>
                  <a:gd name="connsiteX139" fmla="*/ 978242 w 1037297"/>
                  <a:gd name="connsiteY139" fmla="*/ 369304 h 838042"/>
                  <a:gd name="connsiteX140" fmla="*/ 972527 w 1037297"/>
                  <a:gd name="connsiteY140" fmla="*/ 367399 h 838042"/>
                  <a:gd name="connsiteX141" fmla="*/ 964907 w 1037297"/>
                  <a:gd name="connsiteY141" fmla="*/ 365494 h 838042"/>
                  <a:gd name="connsiteX142" fmla="*/ 959192 w 1037297"/>
                  <a:gd name="connsiteY142" fmla="*/ 363589 h 838042"/>
                  <a:gd name="connsiteX143" fmla="*/ 938237 w 1037297"/>
                  <a:gd name="connsiteY143" fmla="*/ 357874 h 838042"/>
                  <a:gd name="connsiteX144" fmla="*/ 932522 w 1037297"/>
                  <a:gd name="connsiteY144" fmla="*/ 355969 h 838042"/>
                  <a:gd name="connsiteX145" fmla="*/ 827747 w 1037297"/>
                  <a:gd name="connsiteY145" fmla="*/ 357874 h 838042"/>
                  <a:gd name="connsiteX146" fmla="*/ 822032 w 1037297"/>
                  <a:gd name="connsiteY146" fmla="*/ 359779 h 838042"/>
                  <a:gd name="connsiteX147" fmla="*/ 732497 w 1037297"/>
                  <a:gd name="connsiteY147" fmla="*/ 361684 h 838042"/>
                  <a:gd name="connsiteX148" fmla="*/ 719162 w 1037297"/>
                  <a:gd name="connsiteY148" fmla="*/ 365494 h 838042"/>
                  <a:gd name="connsiteX149" fmla="*/ 698207 w 1037297"/>
                  <a:gd name="connsiteY149" fmla="*/ 367399 h 838042"/>
                  <a:gd name="connsiteX150" fmla="*/ 671537 w 1037297"/>
                  <a:gd name="connsiteY150" fmla="*/ 369304 h 838042"/>
                  <a:gd name="connsiteX151" fmla="*/ 671537 w 1037297"/>
                  <a:gd name="connsiteY151" fmla="*/ 369304 h 838042"/>
                  <a:gd name="connsiteX152" fmla="*/ 648677 w 1037297"/>
                  <a:gd name="connsiteY152" fmla="*/ 373114 h 838042"/>
                  <a:gd name="connsiteX153" fmla="*/ 644867 w 1037297"/>
                  <a:gd name="connsiteY153" fmla="*/ 361684 h 838042"/>
                  <a:gd name="connsiteX154" fmla="*/ 642962 w 1037297"/>
                  <a:gd name="connsiteY154" fmla="*/ 355969 h 838042"/>
                  <a:gd name="connsiteX155" fmla="*/ 644867 w 1037297"/>
                  <a:gd name="connsiteY155" fmla="*/ 338824 h 838042"/>
                  <a:gd name="connsiteX156" fmla="*/ 646772 w 1037297"/>
                  <a:gd name="connsiteY156" fmla="*/ 333109 h 838042"/>
                  <a:gd name="connsiteX157" fmla="*/ 663917 w 1037297"/>
                  <a:gd name="connsiteY157" fmla="*/ 323584 h 838042"/>
                  <a:gd name="connsiteX158" fmla="*/ 675347 w 1037297"/>
                  <a:gd name="connsiteY158" fmla="*/ 315964 h 838042"/>
                  <a:gd name="connsiteX159" fmla="*/ 677252 w 1037297"/>
                  <a:gd name="connsiteY159" fmla="*/ 310249 h 838042"/>
                  <a:gd name="connsiteX160" fmla="*/ 682967 w 1037297"/>
                  <a:gd name="connsiteY160" fmla="*/ 308344 h 838042"/>
                  <a:gd name="connsiteX161" fmla="*/ 688682 w 1037297"/>
                  <a:gd name="connsiteY161" fmla="*/ 304534 h 838042"/>
                  <a:gd name="connsiteX162" fmla="*/ 698207 w 1037297"/>
                  <a:gd name="connsiteY162" fmla="*/ 295009 h 838042"/>
                  <a:gd name="connsiteX163" fmla="*/ 707732 w 1037297"/>
                  <a:gd name="connsiteY163" fmla="*/ 283579 h 838042"/>
                  <a:gd name="connsiteX164" fmla="*/ 719162 w 1037297"/>
                  <a:gd name="connsiteY164" fmla="*/ 275959 h 838042"/>
                  <a:gd name="connsiteX165" fmla="*/ 734402 w 1037297"/>
                  <a:gd name="connsiteY165" fmla="*/ 262624 h 838042"/>
                  <a:gd name="connsiteX166" fmla="*/ 743927 w 1037297"/>
                  <a:gd name="connsiteY166" fmla="*/ 251194 h 838042"/>
                  <a:gd name="connsiteX167" fmla="*/ 755357 w 1037297"/>
                  <a:gd name="connsiteY167" fmla="*/ 241669 h 838042"/>
                  <a:gd name="connsiteX168" fmla="*/ 761072 w 1037297"/>
                  <a:gd name="connsiteY168" fmla="*/ 230239 h 838042"/>
                  <a:gd name="connsiteX169" fmla="*/ 762977 w 1037297"/>
                  <a:gd name="connsiteY169" fmla="*/ 224524 h 838042"/>
                  <a:gd name="connsiteX170" fmla="*/ 768692 w 1037297"/>
                  <a:gd name="connsiteY170" fmla="*/ 213094 h 838042"/>
                  <a:gd name="connsiteX171" fmla="*/ 766787 w 1037297"/>
                  <a:gd name="connsiteY171" fmla="*/ 197854 h 838042"/>
                  <a:gd name="connsiteX172" fmla="*/ 761072 w 1037297"/>
                  <a:gd name="connsiteY172" fmla="*/ 195949 h 838042"/>
                  <a:gd name="connsiteX173" fmla="*/ 740117 w 1037297"/>
                  <a:gd name="connsiteY173" fmla="*/ 197854 h 838042"/>
                  <a:gd name="connsiteX174" fmla="*/ 734402 w 1037297"/>
                  <a:gd name="connsiteY174" fmla="*/ 201664 h 838042"/>
                  <a:gd name="connsiteX175" fmla="*/ 722972 w 1037297"/>
                  <a:gd name="connsiteY175" fmla="*/ 205474 h 838042"/>
                  <a:gd name="connsiteX176" fmla="*/ 719162 w 1037297"/>
                  <a:gd name="connsiteY176" fmla="*/ 211189 h 838042"/>
                  <a:gd name="connsiteX177" fmla="*/ 713447 w 1037297"/>
                  <a:gd name="connsiteY177" fmla="*/ 213094 h 838042"/>
                  <a:gd name="connsiteX178" fmla="*/ 707732 w 1037297"/>
                  <a:gd name="connsiteY178" fmla="*/ 216904 h 838042"/>
                  <a:gd name="connsiteX179" fmla="*/ 702017 w 1037297"/>
                  <a:gd name="connsiteY179" fmla="*/ 222619 h 838042"/>
                  <a:gd name="connsiteX180" fmla="*/ 694397 w 1037297"/>
                  <a:gd name="connsiteY180" fmla="*/ 226429 h 838042"/>
                  <a:gd name="connsiteX181" fmla="*/ 652487 w 1037297"/>
                  <a:gd name="connsiteY181" fmla="*/ 255004 h 838042"/>
                  <a:gd name="connsiteX182" fmla="*/ 639152 w 1037297"/>
                  <a:gd name="connsiteY182" fmla="*/ 266434 h 838042"/>
                  <a:gd name="connsiteX183" fmla="*/ 629627 w 1037297"/>
                  <a:gd name="connsiteY183" fmla="*/ 283579 h 838042"/>
                  <a:gd name="connsiteX184" fmla="*/ 604862 w 1037297"/>
                  <a:gd name="connsiteY184" fmla="*/ 289294 h 838042"/>
                  <a:gd name="connsiteX185" fmla="*/ 591527 w 1037297"/>
                  <a:gd name="connsiteY185" fmla="*/ 293104 h 838042"/>
                  <a:gd name="connsiteX186" fmla="*/ 576287 w 1037297"/>
                  <a:gd name="connsiteY186" fmla="*/ 291199 h 838042"/>
                  <a:gd name="connsiteX187" fmla="*/ 564857 w 1037297"/>
                  <a:gd name="connsiteY187" fmla="*/ 287389 h 838042"/>
                  <a:gd name="connsiteX188" fmla="*/ 553427 w 1037297"/>
                  <a:gd name="connsiteY188" fmla="*/ 283579 h 838042"/>
                  <a:gd name="connsiteX189" fmla="*/ 541997 w 1037297"/>
                  <a:gd name="connsiteY189" fmla="*/ 279769 h 838042"/>
                  <a:gd name="connsiteX190" fmla="*/ 536282 w 1037297"/>
                  <a:gd name="connsiteY190" fmla="*/ 277864 h 838042"/>
                  <a:gd name="connsiteX191" fmla="*/ 530567 w 1037297"/>
                  <a:gd name="connsiteY191" fmla="*/ 274054 h 838042"/>
                  <a:gd name="connsiteX192" fmla="*/ 519137 w 1037297"/>
                  <a:gd name="connsiteY192" fmla="*/ 268339 h 838042"/>
                  <a:gd name="connsiteX193" fmla="*/ 511517 w 1037297"/>
                  <a:gd name="connsiteY193" fmla="*/ 256909 h 838042"/>
                  <a:gd name="connsiteX194" fmla="*/ 507707 w 1037297"/>
                  <a:gd name="connsiteY194" fmla="*/ 235954 h 838042"/>
                  <a:gd name="connsiteX195" fmla="*/ 509612 w 1037297"/>
                  <a:gd name="connsiteY195" fmla="*/ 171184 h 838042"/>
                  <a:gd name="connsiteX196" fmla="*/ 508314 w 1037297"/>
                  <a:gd name="connsiteY196" fmla="*/ 73485 h 838042"/>
                  <a:gd name="connsiteX197" fmla="*/ 454116 w 1037297"/>
                  <a:gd name="connsiteY197" fmla="*/ 11248 h 838042"/>
                  <a:gd name="connsiteX198" fmla="*/ 435401 w 1037297"/>
                  <a:gd name="connsiteY198" fmla="*/ 68523 h 838042"/>
                  <a:gd name="connsiteX199" fmla="*/ 427697 w 1037297"/>
                  <a:gd name="connsiteY199" fmla="*/ 137103 h 838042"/>
                  <a:gd name="connsiteX200" fmla="*/ 420077 w 1037297"/>
                  <a:gd name="connsiteY200" fmla="*/ 169279 h 838042"/>
                  <a:gd name="connsiteX201" fmla="*/ 416267 w 1037297"/>
                  <a:gd name="connsiteY201" fmla="*/ 186424 h 838042"/>
                  <a:gd name="connsiteX202" fmla="*/ 420077 w 1037297"/>
                  <a:gd name="connsiteY202" fmla="*/ 207379 h 838042"/>
                  <a:gd name="connsiteX203" fmla="*/ 423887 w 1037297"/>
                  <a:gd name="connsiteY203" fmla="*/ 213094 h 838042"/>
                  <a:gd name="connsiteX204" fmla="*/ 427697 w 1037297"/>
                  <a:gd name="connsiteY204" fmla="*/ 224524 h 838042"/>
                  <a:gd name="connsiteX205" fmla="*/ 425792 w 1037297"/>
                  <a:gd name="connsiteY205" fmla="*/ 251194 h 838042"/>
                  <a:gd name="connsiteX206" fmla="*/ 420077 w 1037297"/>
                  <a:gd name="connsiteY206" fmla="*/ 253099 h 838042"/>
                  <a:gd name="connsiteX207" fmla="*/ 414362 w 1037297"/>
                  <a:gd name="connsiteY207" fmla="*/ 256909 h 838042"/>
                  <a:gd name="connsiteX208" fmla="*/ 423887 w 1037297"/>
                  <a:gd name="connsiteY208"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627636 w 1037297"/>
                  <a:gd name="connsiteY108" fmla="*/ 556959 h 838042"/>
                  <a:gd name="connsiteX109" fmla="*/ 707801 w 1037297"/>
                  <a:gd name="connsiteY109" fmla="*/ 612819 h 838042"/>
                  <a:gd name="connsiteX110" fmla="*/ 780122 w 1037297"/>
                  <a:gd name="connsiteY110" fmla="*/ 656959 h 838042"/>
                  <a:gd name="connsiteX111" fmla="*/ 791552 w 1037297"/>
                  <a:gd name="connsiteY111" fmla="*/ 651244 h 838042"/>
                  <a:gd name="connsiteX112" fmla="*/ 804887 w 1037297"/>
                  <a:gd name="connsiteY112" fmla="*/ 632194 h 838042"/>
                  <a:gd name="connsiteX113" fmla="*/ 801077 w 1037297"/>
                  <a:gd name="connsiteY113" fmla="*/ 601714 h 838042"/>
                  <a:gd name="connsiteX114" fmla="*/ 785837 w 1037297"/>
                  <a:gd name="connsiteY114" fmla="*/ 576949 h 838042"/>
                  <a:gd name="connsiteX115" fmla="*/ 650582 w 1037297"/>
                  <a:gd name="connsiteY115" fmla="*/ 479794 h 838042"/>
                  <a:gd name="connsiteX116" fmla="*/ 646772 w 1037297"/>
                  <a:gd name="connsiteY116" fmla="*/ 462649 h 838042"/>
                  <a:gd name="connsiteX117" fmla="*/ 648677 w 1037297"/>
                  <a:gd name="connsiteY117" fmla="*/ 455029 h 838042"/>
                  <a:gd name="connsiteX118" fmla="*/ 652487 w 1037297"/>
                  <a:gd name="connsiteY118" fmla="*/ 437884 h 838042"/>
                  <a:gd name="connsiteX119" fmla="*/ 656297 w 1037297"/>
                  <a:gd name="connsiteY119" fmla="*/ 432169 h 838042"/>
                  <a:gd name="connsiteX120" fmla="*/ 658202 w 1037297"/>
                  <a:gd name="connsiteY120" fmla="*/ 426454 h 838042"/>
                  <a:gd name="connsiteX121" fmla="*/ 663917 w 1037297"/>
                  <a:gd name="connsiteY121" fmla="*/ 424549 h 838042"/>
                  <a:gd name="connsiteX122" fmla="*/ 673442 w 1037297"/>
                  <a:gd name="connsiteY122" fmla="*/ 413119 h 838042"/>
                  <a:gd name="connsiteX123" fmla="*/ 726782 w 1037297"/>
                  <a:gd name="connsiteY123" fmla="*/ 405499 h 838042"/>
                  <a:gd name="connsiteX124" fmla="*/ 844892 w 1037297"/>
                  <a:gd name="connsiteY124" fmla="*/ 407404 h 838042"/>
                  <a:gd name="connsiteX125" fmla="*/ 873467 w 1037297"/>
                  <a:gd name="connsiteY125" fmla="*/ 409309 h 838042"/>
                  <a:gd name="connsiteX126" fmla="*/ 902042 w 1037297"/>
                  <a:gd name="connsiteY126" fmla="*/ 415024 h 838042"/>
                  <a:gd name="connsiteX127" fmla="*/ 924902 w 1037297"/>
                  <a:gd name="connsiteY127" fmla="*/ 418834 h 838042"/>
                  <a:gd name="connsiteX128" fmla="*/ 953477 w 1037297"/>
                  <a:gd name="connsiteY128" fmla="*/ 424549 h 838042"/>
                  <a:gd name="connsiteX129" fmla="*/ 959192 w 1037297"/>
                  <a:gd name="connsiteY129" fmla="*/ 424549 h 838042"/>
                  <a:gd name="connsiteX130" fmla="*/ 1004912 w 1037297"/>
                  <a:gd name="connsiteY130" fmla="*/ 422644 h 838042"/>
                  <a:gd name="connsiteX131" fmla="*/ 1033487 w 1037297"/>
                  <a:gd name="connsiteY131" fmla="*/ 415024 h 838042"/>
                  <a:gd name="connsiteX132" fmla="*/ 1037297 w 1037297"/>
                  <a:gd name="connsiteY132" fmla="*/ 409309 h 838042"/>
                  <a:gd name="connsiteX133" fmla="*/ 1035392 w 1037297"/>
                  <a:gd name="connsiteY133" fmla="*/ 390259 h 838042"/>
                  <a:gd name="connsiteX134" fmla="*/ 1029677 w 1037297"/>
                  <a:gd name="connsiteY134" fmla="*/ 386449 h 838042"/>
                  <a:gd name="connsiteX135" fmla="*/ 1014437 w 1037297"/>
                  <a:gd name="connsiteY135" fmla="*/ 384544 h 838042"/>
                  <a:gd name="connsiteX136" fmla="*/ 1008722 w 1037297"/>
                  <a:gd name="connsiteY136" fmla="*/ 382639 h 838042"/>
                  <a:gd name="connsiteX137" fmla="*/ 1001102 w 1037297"/>
                  <a:gd name="connsiteY137" fmla="*/ 380734 h 838042"/>
                  <a:gd name="connsiteX138" fmla="*/ 989672 w 1037297"/>
                  <a:gd name="connsiteY138" fmla="*/ 373114 h 838042"/>
                  <a:gd name="connsiteX139" fmla="*/ 978242 w 1037297"/>
                  <a:gd name="connsiteY139" fmla="*/ 369304 h 838042"/>
                  <a:gd name="connsiteX140" fmla="*/ 972527 w 1037297"/>
                  <a:gd name="connsiteY140" fmla="*/ 367399 h 838042"/>
                  <a:gd name="connsiteX141" fmla="*/ 964907 w 1037297"/>
                  <a:gd name="connsiteY141" fmla="*/ 365494 h 838042"/>
                  <a:gd name="connsiteX142" fmla="*/ 959192 w 1037297"/>
                  <a:gd name="connsiteY142" fmla="*/ 363589 h 838042"/>
                  <a:gd name="connsiteX143" fmla="*/ 938237 w 1037297"/>
                  <a:gd name="connsiteY143" fmla="*/ 357874 h 838042"/>
                  <a:gd name="connsiteX144" fmla="*/ 932522 w 1037297"/>
                  <a:gd name="connsiteY144" fmla="*/ 355969 h 838042"/>
                  <a:gd name="connsiteX145" fmla="*/ 827747 w 1037297"/>
                  <a:gd name="connsiteY145" fmla="*/ 357874 h 838042"/>
                  <a:gd name="connsiteX146" fmla="*/ 822032 w 1037297"/>
                  <a:gd name="connsiteY146" fmla="*/ 359779 h 838042"/>
                  <a:gd name="connsiteX147" fmla="*/ 732497 w 1037297"/>
                  <a:gd name="connsiteY147" fmla="*/ 361684 h 838042"/>
                  <a:gd name="connsiteX148" fmla="*/ 719162 w 1037297"/>
                  <a:gd name="connsiteY148" fmla="*/ 365494 h 838042"/>
                  <a:gd name="connsiteX149" fmla="*/ 698207 w 1037297"/>
                  <a:gd name="connsiteY149" fmla="*/ 367399 h 838042"/>
                  <a:gd name="connsiteX150" fmla="*/ 671537 w 1037297"/>
                  <a:gd name="connsiteY150" fmla="*/ 369304 h 838042"/>
                  <a:gd name="connsiteX151" fmla="*/ 671537 w 1037297"/>
                  <a:gd name="connsiteY151" fmla="*/ 369304 h 838042"/>
                  <a:gd name="connsiteX152" fmla="*/ 648677 w 1037297"/>
                  <a:gd name="connsiteY152" fmla="*/ 373114 h 838042"/>
                  <a:gd name="connsiteX153" fmla="*/ 644867 w 1037297"/>
                  <a:gd name="connsiteY153" fmla="*/ 361684 h 838042"/>
                  <a:gd name="connsiteX154" fmla="*/ 642962 w 1037297"/>
                  <a:gd name="connsiteY154" fmla="*/ 355969 h 838042"/>
                  <a:gd name="connsiteX155" fmla="*/ 644867 w 1037297"/>
                  <a:gd name="connsiteY155" fmla="*/ 338824 h 838042"/>
                  <a:gd name="connsiteX156" fmla="*/ 646772 w 1037297"/>
                  <a:gd name="connsiteY156" fmla="*/ 333109 h 838042"/>
                  <a:gd name="connsiteX157" fmla="*/ 663917 w 1037297"/>
                  <a:gd name="connsiteY157" fmla="*/ 323584 h 838042"/>
                  <a:gd name="connsiteX158" fmla="*/ 675347 w 1037297"/>
                  <a:gd name="connsiteY158" fmla="*/ 315964 h 838042"/>
                  <a:gd name="connsiteX159" fmla="*/ 677252 w 1037297"/>
                  <a:gd name="connsiteY159" fmla="*/ 310249 h 838042"/>
                  <a:gd name="connsiteX160" fmla="*/ 682967 w 1037297"/>
                  <a:gd name="connsiteY160" fmla="*/ 308344 h 838042"/>
                  <a:gd name="connsiteX161" fmla="*/ 688682 w 1037297"/>
                  <a:gd name="connsiteY161" fmla="*/ 304534 h 838042"/>
                  <a:gd name="connsiteX162" fmla="*/ 698207 w 1037297"/>
                  <a:gd name="connsiteY162" fmla="*/ 295009 h 838042"/>
                  <a:gd name="connsiteX163" fmla="*/ 707732 w 1037297"/>
                  <a:gd name="connsiteY163" fmla="*/ 283579 h 838042"/>
                  <a:gd name="connsiteX164" fmla="*/ 719162 w 1037297"/>
                  <a:gd name="connsiteY164" fmla="*/ 275959 h 838042"/>
                  <a:gd name="connsiteX165" fmla="*/ 734402 w 1037297"/>
                  <a:gd name="connsiteY165" fmla="*/ 262624 h 838042"/>
                  <a:gd name="connsiteX166" fmla="*/ 743927 w 1037297"/>
                  <a:gd name="connsiteY166" fmla="*/ 251194 h 838042"/>
                  <a:gd name="connsiteX167" fmla="*/ 755357 w 1037297"/>
                  <a:gd name="connsiteY167" fmla="*/ 241669 h 838042"/>
                  <a:gd name="connsiteX168" fmla="*/ 761072 w 1037297"/>
                  <a:gd name="connsiteY168" fmla="*/ 230239 h 838042"/>
                  <a:gd name="connsiteX169" fmla="*/ 762977 w 1037297"/>
                  <a:gd name="connsiteY169" fmla="*/ 224524 h 838042"/>
                  <a:gd name="connsiteX170" fmla="*/ 768692 w 1037297"/>
                  <a:gd name="connsiteY170" fmla="*/ 213094 h 838042"/>
                  <a:gd name="connsiteX171" fmla="*/ 766787 w 1037297"/>
                  <a:gd name="connsiteY171" fmla="*/ 197854 h 838042"/>
                  <a:gd name="connsiteX172" fmla="*/ 761072 w 1037297"/>
                  <a:gd name="connsiteY172" fmla="*/ 195949 h 838042"/>
                  <a:gd name="connsiteX173" fmla="*/ 740117 w 1037297"/>
                  <a:gd name="connsiteY173" fmla="*/ 197854 h 838042"/>
                  <a:gd name="connsiteX174" fmla="*/ 734402 w 1037297"/>
                  <a:gd name="connsiteY174" fmla="*/ 201664 h 838042"/>
                  <a:gd name="connsiteX175" fmla="*/ 722972 w 1037297"/>
                  <a:gd name="connsiteY175" fmla="*/ 205474 h 838042"/>
                  <a:gd name="connsiteX176" fmla="*/ 719162 w 1037297"/>
                  <a:gd name="connsiteY176" fmla="*/ 211189 h 838042"/>
                  <a:gd name="connsiteX177" fmla="*/ 713447 w 1037297"/>
                  <a:gd name="connsiteY177" fmla="*/ 213094 h 838042"/>
                  <a:gd name="connsiteX178" fmla="*/ 707732 w 1037297"/>
                  <a:gd name="connsiteY178" fmla="*/ 216904 h 838042"/>
                  <a:gd name="connsiteX179" fmla="*/ 702017 w 1037297"/>
                  <a:gd name="connsiteY179" fmla="*/ 222619 h 838042"/>
                  <a:gd name="connsiteX180" fmla="*/ 694397 w 1037297"/>
                  <a:gd name="connsiteY180" fmla="*/ 226429 h 838042"/>
                  <a:gd name="connsiteX181" fmla="*/ 652487 w 1037297"/>
                  <a:gd name="connsiteY181" fmla="*/ 255004 h 838042"/>
                  <a:gd name="connsiteX182" fmla="*/ 639152 w 1037297"/>
                  <a:gd name="connsiteY182" fmla="*/ 266434 h 838042"/>
                  <a:gd name="connsiteX183" fmla="*/ 629627 w 1037297"/>
                  <a:gd name="connsiteY183" fmla="*/ 283579 h 838042"/>
                  <a:gd name="connsiteX184" fmla="*/ 604862 w 1037297"/>
                  <a:gd name="connsiteY184" fmla="*/ 289294 h 838042"/>
                  <a:gd name="connsiteX185" fmla="*/ 591527 w 1037297"/>
                  <a:gd name="connsiteY185" fmla="*/ 293104 h 838042"/>
                  <a:gd name="connsiteX186" fmla="*/ 576287 w 1037297"/>
                  <a:gd name="connsiteY186" fmla="*/ 291199 h 838042"/>
                  <a:gd name="connsiteX187" fmla="*/ 564857 w 1037297"/>
                  <a:gd name="connsiteY187" fmla="*/ 287389 h 838042"/>
                  <a:gd name="connsiteX188" fmla="*/ 553427 w 1037297"/>
                  <a:gd name="connsiteY188" fmla="*/ 283579 h 838042"/>
                  <a:gd name="connsiteX189" fmla="*/ 541997 w 1037297"/>
                  <a:gd name="connsiteY189" fmla="*/ 279769 h 838042"/>
                  <a:gd name="connsiteX190" fmla="*/ 536282 w 1037297"/>
                  <a:gd name="connsiteY190" fmla="*/ 277864 h 838042"/>
                  <a:gd name="connsiteX191" fmla="*/ 530567 w 1037297"/>
                  <a:gd name="connsiteY191" fmla="*/ 274054 h 838042"/>
                  <a:gd name="connsiteX192" fmla="*/ 519137 w 1037297"/>
                  <a:gd name="connsiteY192" fmla="*/ 268339 h 838042"/>
                  <a:gd name="connsiteX193" fmla="*/ 511517 w 1037297"/>
                  <a:gd name="connsiteY193" fmla="*/ 256909 h 838042"/>
                  <a:gd name="connsiteX194" fmla="*/ 507707 w 1037297"/>
                  <a:gd name="connsiteY194" fmla="*/ 235954 h 838042"/>
                  <a:gd name="connsiteX195" fmla="*/ 509612 w 1037297"/>
                  <a:gd name="connsiteY195" fmla="*/ 171184 h 838042"/>
                  <a:gd name="connsiteX196" fmla="*/ 508314 w 1037297"/>
                  <a:gd name="connsiteY196" fmla="*/ 73485 h 838042"/>
                  <a:gd name="connsiteX197" fmla="*/ 454116 w 1037297"/>
                  <a:gd name="connsiteY197" fmla="*/ 11248 h 838042"/>
                  <a:gd name="connsiteX198" fmla="*/ 435401 w 1037297"/>
                  <a:gd name="connsiteY198" fmla="*/ 68523 h 838042"/>
                  <a:gd name="connsiteX199" fmla="*/ 427697 w 1037297"/>
                  <a:gd name="connsiteY199" fmla="*/ 137103 h 838042"/>
                  <a:gd name="connsiteX200" fmla="*/ 420077 w 1037297"/>
                  <a:gd name="connsiteY200" fmla="*/ 169279 h 838042"/>
                  <a:gd name="connsiteX201" fmla="*/ 416267 w 1037297"/>
                  <a:gd name="connsiteY201" fmla="*/ 186424 h 838042"/>
                  <a:gd name="connsiteX202" fmla="*/ 420077 w 1037297"/>
                  <a:gd name="connsiteY202" fmla="*/ 207379 h 838042"/>
                  <a:gd name="connsiteX203" fmla="*/ 423887 w 1037297"/>
                  <a:gd name="connsiteY203" fmla="*/ 213094 h 838042"/>
                  <a:gd name="connsiteX204" fmla="*/ 427697 w 1037297"/>
                  <a:gd name="connsiteY204" fmla="*/ 224524 h 838042"/>
                  <a:gd name="connsiteX205" fmla="*/ 425792 w 1037297"/>
                  <a:gd name="connsiteY205" fmla="*/ 251194 h 838042"/>
                  <a:gd name="connsiteX206" fmla="*/ 420077 w 1037297"/>
                  <a:gd name="connsiteY206" fmla="*/ 253099 h 838042"/>
                  <a:gd name="connsiteX207" fmla="*/ 414362 w 1037297"/>
                  <a:gd name="connsiteY207" fmla="*/ 256909 h 838042"/>
                  <a:gd name="connsiteX208" fmla="*/ 423887 w 1037297"/>
                  <a:gd name="connsiteY208"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615068 w 1037297"/>
                  <a:gd name="connsiteY108" fmla="*/ 549092 h 838042"/>
                  <a:gd name="connsiteX109" fmla="*/ 707801 w 1037297"/>
                  <a:gd name="connsiteY109" fmla="*/ 612819 h 838042"/>
                  <a:gd name="connsiteX110" fmla="*/ 780122 w 1037297"/>
                  <a:gd name="connsiteY110" fmla="*/ 656959 h 838042"/>
                  <a:gd name="connsiteX111" fmla="*/ 791552 w 1037297"/>
                  <a:gd name="connsiteY111" fmla="*/ 651244 h 838042"/>
                  <a:gd name="connsiteX112" fmla="*/ 804887 w 1037297"/>
                  <a:gd name="connsiteY112" fmla="*/ 632194 h 838042"/>
                  <a:gd name="connsiteX113" fmla="*/ 801077 w 1037297"/>
                  <a:gd name="connsiteY113" fmla="*/ 601714 h 838042"/>
                  <a:gd name="connsiteX114" fmla="*/ 785837 w 1037297"/>
                  <a:gd name="connsiteY114" fmla="*/ 576949 h 838042"/>
                  <a:gd name="connsiteX115" fmla="*/ 650582 w 1037297"/>
                  <a:gd name="connsiteY115" fmla="*/ 479794 h 838042"/>
                  <a:gd name="connsiteX116" fmla="*/ 646772 w 1037297"/>
                  <a:gd name="connsiteY116" fmla="*/ 462649 h 838042"/>
                  <a:gd name="connsiteX117" fmla="*/ 648677 w 1037297"/>
                  <a:gd name="connsiteY117" fmla="*/ 455029 h 838042"/>
                  <a:gd name="connsiteX118" fmla="*/ 652487 w 1037297"/>
                  <a:gd name="connsiteY118" fmla="*/ 437884 h 838042"/>
                  <a:gd name="connsiteX119" fmla="*/ 656297 w 1037297"/>
                  <a:gd name="connsiteY119" fmla="*/ 432169 h 838042"/>
                  <a:gd name="connsiteX120" fmla="*/ 658202 w 1037297"/>
                  <a:gd name="connsiteY120" fmla="*/ 426454 h 838042"/>
                  <a:gd name="connsiteX121" fmla="*/ 663917 w 1037297"/>
                  <a:gd name="connsiteY121" fmla="*/ 424549 h 838042"/>
                  <a:gd name="connsiteX122" fmla="*/ 673442 w 1037297"/>
                  <a:gd name="connsiteY122" fmla="*/ 413119 h 838042"/>
                  <a:gd name="connsiteX123" fmla="*/ 726782 w 1037297"/>
                  <a:gd name="connsiteY123" fmla="*/ 405499 h 838042"/>
                  <a:gd name="connsiteX124" fmla="*/ 844892 w 1037297"/>
                  <a:gd name="connsiteY124" fmla="*/ 407404 h 838042"/>
                  <a:gd name="connsiteX125" fmla="*/ 873467 w 1037297"/>
                  <a:gd name="connsiteY125" fmla="*/ 409309 h 838042"/>
                  <a:gd name="connsiteX126" fmla="*/ 902042 w 1037297"/>
                  <a:gd name="connsiteY126" fmla="*/ 415024 h 838042"/>
                  <a:gd name="connsiteX127" fmla="*/ 924902 w 1037297"/>
                  <a:gd name="connsiteY127" fmla="*/ 418834 h 838042"/>
                  <a:gd name="connsiteX128" fmla="*/ 953477 w 1037297"/>
                  <a:gd name="connsiteY128" fmla="*/ 424549 h 838042"/>
                  <a:gd name="connsiteX129" fmla="*/ 959192 w 1037297"/>
                  <a:gd name="connsiteY129" fmla="*/ 424549 h 838042"/>
                  <a:gd name="connsiteX130" fmla="*/ 1004912 w 1037297"/>
                  <a:gd name="connsiteY130" fmla="*/ 422644 h 838042"/>
                  <a:gd name="connsiteX131" fmla="*/ 1033487 w 1037297"/>
                  <a:gd name="connsiteY131" fmla="*/ 415024 h 838042"/>
                  <a:gd name="connsiteX132" fmla="*/ 1037297 w 1037297"/>
                  <a:gd name="connsiteY132" fmla="*/ 409309 h 838042"/>
                  <a:gd name="connsiteX133" fmla="*/ 1035392 w 1037297"/>
                  <a:gd name="connsiteY133" fmla="*/ 390259 h 838042"/>
                  <a:gd name="connsiteX134" fmla="*/ 1029677 w 1037297"/>
                  <a:gd name="connsiteY134" fmla="*/ 386449 h 838042"/>
                  <a:gd name="connsiteX135" fmla="*/ 1014437 w 1037297"/>
                  <a:gd name="connsiteY135" fmla="*/ 384544 h 838042"/>
                  <a:gd name="connsiteX136" fmla="*/ 1008722 w 1037297"/>
                  <a:gd name="connsiteY136" fmla="*/ 382639 h 838042"/>
                  <a:gd name="connsiteX137" fmla="*/ 1001102 w 1037297"/>
                  <a:gd name="connsiteY137" fmla="*/ 380734 h 838042"/>
                  <a:gd name="connsiteX138" fmla="*/ 989672 w 1037297"/>
                  <a:gd name="connsiteY138" fmla="*/ 373114 h 838042"/>
                  <a:gd name="connsiteX139" fmla="*/ 978242 w 1037297"/>
                  <a:gd name="connsiteY139" fmla="*/ 369304 h 838042"/>
                  <a:gd name="connsiteX140" fmla="*/ 972527 w 1037297"/>
                  <a:gd name="connsiteY140" fmla="*/ 367399 h 838042"/>
                  <a:gd name="connsiteX141" fmla="*/ 964907 w 1037297"/>
                  <a:gd name="connsiteY141" fmla="*/ 365494 h 838042"/>
                  <a:gd name="connsiteX142" fmla="*/ 959192 w 1037297"/>
                  <a:gd name="connsiteY142" fmla="*/ 363589 h 838042"/>
                  <a:gd name="connsiteX143" fmla="*/ 938237 w 1037297"/>
                  <a:gd name="connsiteY143" fmla="*/ 357874 h 838042"/>
                  <a:gd name="connsiteX144" fmla="*/ 932522 w 1037297"/>
                  <a:gd name="connsiteY144" fmla="*/ 355969 h 838042"/>
                  <a:gd name="connsiteX145" fmla="*/ 827747 w 1037297"/>
                  <a:gd name="connsiteY145" fmla="*/ 357874 h 838042"/>
                  <a:gd name="connsiteX146" fmla="*/ 822032 w 1037297"/>
                  <a:gd name="connsiteY146" fmla="*/ 359779 h 838042"/>
                  <a:gd name="connsiteX147" fmla="*/ 732497 w 1037297"/>
                  <a:gd name="connsiteY147" fmla="*/ 361684 h 838042"/>
                  <a:gd name="connsiteX148" fmla="*/ 719162 w 1037297"/>
                  <a:gd name="connsiteY148" fmla="*/ 365494 h 838042"/>
                  <a:gd name="connsiteX149" fmla="*/ 698207 w 1037297"/>
                  <a:gd name="connsiteY149" fmla="*/ 367399 h 838042"/>
                  <a:gd name="connsiteX150" fmla="*/ 671537 w 1037297"/>
                  <a:gd name="connsiteY150" fmla="*/ 369304 h 838042"/>
                  <a:gd name="connsiteX151" fmla="*/ 671537 w 1037297"/>
                  <a:gd name="connsiteY151" fmla="*/ 369304 h 838042"/>
                  <a:gd name="connsiteX152" fmla="*/ 648677 w 1037297"/>
                  <a:gd name="connsiteY152" fmla="*/ 373114 h 838042"/>
                  <a:gd name="connsiteX153" fmla="*/ 644867 w 1037297"/>
                  <a:gd name="connsiteY153" fmla="*/ 361684 h 838042"/>
                  <a:gd name="connsiteX154" fmla="*/ 642962 w 1037297"/>
                  <a:gd name="connsiteY154" fmla="*/ 355969 h 838042"/>
                  <a:gd name="connsiteX155" fmla="*/ 644867 w 1037297"/>
                  <a:gd name="connsiteY155" fmla="*/ 338824 h 838042"/>
                  <a:gd name="connsiteX156" fmla="*/ 646772 w 1037297"/>
                  <a:gd name="connsiteY156" fmla="*/ 333109 h 838042"/>
                  <a:gd name="connsiteX157" fmla="*/ 663917 w 1037297"/>
                  <a:gd name="connsiteY157" fmla="*/ 323584 h 838042"/>
                  <a:gd name="connsiteX158" fmla="*/ 675347 w 1037297"/>
                  <a:gd name="connsiteY158" fmla="*/ 315964 h 838042"/>
                  <a:gd name="connsiteX159" fmla="*/ 677252 w 1037297"/>
                  <a:gd name="connsiteY159" fmla="*/ 310249 h 838042"/>
                  <a:gd name="connsiteX160" fmla="*/ 682967 w 1037297"/>
                  <a:gd name="connsiteY160" fmla="*/ 308344 h 838042"/>
                  <a:gd name="connsiteX161" fmla="*/ 688682 w 1037297"/>
                  <a:gd name="connsiteY161" fmla="*/ 304534 h 838042"/>
                  <a:gd name="connsiteX162" fmla="*/ 698207 w 1037297"/>
                  <a:gd name="connsiteY162" fmla="*/ 295009 h 838042"/>
                  <a:gd name="connsiteX163" fmla="*/ 707732 w 1037297"/>
                  <a:gd name="connsiteY163" fmla="*/ 283579 h 838042"/>
                  <a:gd name="connsiteX164" fmla="*/ 719162 w 1037297"/>
                  <a:gd name="connsiteY164" fmla="*/ 275959 h 838042"/>
                  <a:gd name="connsiteX165" fmla="*/ 734402 w 1037297"/>
                  <a:gd name="connsiteY165" fmla="*/ 262624 h 838042"/>
                  <a:gd name="connsiteX166" fmla="*/ 743927 w 1037297"/>
                  <a:gd name="connsiteY166" fmla="*/ 251194 h 838042"/>
                  <a:gd name="connsiteX167" fmla="*/ 755357 w 1037297"/>
                  <a:gd name="connsiteY167" fmla="*/ 241669 h 838042"/>
                  <a:gd name="connsiteX168" fmla="*/ 761072 w 1037297"/>
                  <a:gd name="connsiteY168" fmla="*/ 230239 h 838042"/>
                  <a:gd name="connsiteX169" fmla="*/ 762977 w 1037297"/>
                  <a:gd name="connsiteY169" fmla="*/ 224524 h 838042"/>
                  <a:gd name="connsiteX170" fmla="*/ 768692 w 1037297"/>
                  <a:gd name="connsiteY170" fmla="*/ 213094 h 838042"/>
                  <a:gd name="connsiteX171" fmla="*/ 766787 w 1037297"/>
                  <a:gd name="connsiteY171" fmla="*/ 197854 h 838042"/>
                  <a:gd name="connsiteX172" fmla="*/ 761072 w 1037297"/>
                  <a:gd name="connsiteY172" fmla="*/ 195949 h 838042"/>
                  <a:gd name="connsiteX173" fmla="*/ 740117 w 1037297"/>
                  <a:gd name="connsiteY173" fmla="*/ 197854 h 838042"/>
                  <a:gd name="connsiteX174" fmla="*/ 734402 w 1037297"/>
                  <a:gd name="connsiteY174" fmla="*/ 201664 h 838042"/>
                  <a:gd name="connsiteX175" fmla="*/ 722972 w 1037297"/>
                  <a:gd name="connsiteY175" fmla="*/ 205474 h 838042"/>
                  <a:gd name="connsiteX176" fmla="*/ 719162 w 1037297"/>
                  <a:gd name="connsiteY176" fmla="*/ 211189 h 838042"/>
                  <a:gd name="connsiteX177" fmla="*/ 713447 w 1037297"/>
                  <a:gd name="connsiteY177" fmla="*/ 213094 h 838042"/>
                  <a:gd name="connsiteX178" fmla="*/ 707732 w 1037297"/>
                  <a:gd name="connsiteY178" fmla="*/ 216904 h 838042"/>
                  <a:gd name="connsiteX179" fmla="*/ 702017 w 1037297"/>
                  <a:gd name="connsiteY179" fmla="*/ 222619 h 838042"/>
                  <a:gd name="connsiteX180" fmla="*/ 694397 w 1037297"/>
                  <a:gd name="connsiteY180" fmla="*/ 226429 h 838042"/>
                  <a:gd name="connsiteX181" fmla="*/ 652487 w 1037297"/>
                  <a:gd name="connsiteY181" fmla="*/ 255004 h 838042"/>
                  <a:gd name="connsiteX182" fmla="*/ 639152 w 1037297"/>
                  <a:gd name="connsiteY182" fmla="*/ 266434 h 838042"/>
                  <a:gd name="connsiteX183" fmla="*/ 629627 w 1037297"/>
                  <a:gd name="connsiteY183" fmla="*/ 283579 h 838042"/>
                  <a:gd name="connsiteX184" fmla="*/ 604862 w 1037297"/>
                  <a:gd name="connsiteY184" fmla="*/ 289294 h 838042"/>
                  <a:gd name="connsiteX185" fmla="*/ 591527 w 1037297"/>
                  <a:gd name="connsiteY185" fmla="*/ 293104 h 838042"/>
                  <a:gd name="connsiteX186" fmla="*/ 576287 w 1037297"/>
                  <a:gd name="connsiteY186" fmla="*/ 291199 h 838042"/>
                  <a:gd name="connsiteX187" fmla="*/ 564857 w 1037297"/>
                  <a:gd name="connsiteY187" fmla="*/ 287389 h 838042"/>
                  <a:gd name="connsiteX188" fmla="*/ 553427 w 1037297"/>
                  <a:gd name="connsiteY188" fmla="*/ 283579 h 838042"/>
                  <a:gd name="connsiteX189" fmla="*/ 541997 w 1037297"/>
                  <a:gd name="connsiteY189" fmla="*/ 279769 h 838042"/>
                  <a:gd name="connsiteX190" fmla="*/ 536282 w 1037297"/>
                  <a:gd name="connsiteY190" fmla="*/ 277864 h 838042"/>
                  <a:gd name="connsiteX191" fmla="*/ 530567 w 1037297"/>
                  <a:gd name="connsiteY191" fmla="*/ 274054 h 838042"/>
                  <a:gd name="connsiteX192" fmla="*/ 519137 w 1037297"/>
                  <a:gd name="connsiteY192" fmla="*/ 268339 h 838042"/>
                  <a:gd name="connsiteX193" fmla="*/ 511517 w 1037297"/>
                  <a:gd name="connsiteY193" fmla="*/ 256909 h 838042"/>
                  <a:gd name="connsiteX194" fmla="*/ 507707 w 1037297"/>
                  <a:gd name="connsiteY194" fmla="*/ 235954 h 838042"/>
                  <a:gd name="connsiteX195" fmla="*/ 509612 w 1037297"/>
                  <a:gd name="connsiteY195" fmla="*/ 171184 h 838042"/>
                  <a:gd name="connsiteX196" fmla="*/ 508314 w 1037297"/>
                  <a:gd name="connsiteY196" fmla="*/ 73485 h 838042"/>
                  <a:gd name="connsiteX197" fmla="*/ 454116 w 1037297"/>
                  <a:gd name="connsiteY197" fmla="*/ 11248 h 838042"/>
                  <a:gd name="connsiteX198" fmla="*/ 435401 w 1037297"/>
                  <a:gd name="connsiteY198" fmla="*/ 68523 h 838042"/>
                  <a:gd name="connsiteX199" fmla="*/ 427697 w 1037297"/>
                  <a:gd name="connsiteY199" fmla="*/ 137103 h 838042"/>
                  <a:gd name="connsiteX200" fmla="*/ 420077 w 1037297"/>
                  <a:gd name="connsiteY200" fmla="*/ 169279 h 838042"/>
                  <a:gd name="connsiteX201" fmla="*/ 416267 w 1037297"/>
                  <a:gd name="connsiteY201" fmla="*/ 186424 h 838042"/>
                  <a:gd name="connsiteX202" fmla="*/ 420077 w 1037297"/>
                  <a:gd name="connsiteY202" fmla="*/ 207379 h 838042"/>
                  <a:gd name="connsiteX203" fmla="*/ 423887 w 1037297"/>
                  <a:gd name="connsiteY203" fmla="*/ 213094 h 838042"/>
                  <a:gd name="connsiteX204" fmla="*/ 427697 w 1037297"/>
                  <a:gd name="connsiteY204" fmla="*/ 224524 h 838042"/>
                  <a:gd name="connsiteX205" fmla="*/ 425792 w 1037297"/>
                  <a:gd name="connsiteY205" fmla="*/ 251194 h 838042"/>
                  <a:gd name="connsiteX206" fmla="*/ 420077 w 1037297"/>
                  <a:gd name="connsiteY206" fmla="*/ 253099 h 838042"/>
                  <a:gd name="connsiteX207" fmla="*/ 414362 w 1037297"/>
                  <a:gd name="connsiteY207" fmla="*/ 256909 h 838042"/>
                  <a:gd name="connsiteX208" fmla="*/ 423887 w 1037297"/>
                  <a:gd name="connsiteY208"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791552 w 1037297"/>
                  <a:gd name="connsiteY111" fmla="*/ 651244 h 838042"/>
                  <a:gd name="connsiteX112" fmla="*/ 804887 w 1037297"/>
                  <a:gd name="connsiteY112" fmla="*/ 632194 h 838042"/>
                  <a:gd name="connsiteX113" fmla="*/ 801077 w 1037297"/>
                  <a:gd name="connsiteY113" fmla="*/ 601714 h 838042"/>
                  <a:gd name="connsiteX114" fmla="*/ 785837 w 1037297"/>
                  <a:gd name="connsiteY114" fmla="*/ 576949 h 838042"/>
                  <a:gd name="connsiteX115" fmla="*/ 650582 w 1037297"/>
                  <a:gd name="connsiteY115" fmla="*/ 479794 h 838042"/>
                  <a:gd name="connsiteX116" fmla="*/ 646772 w 1037297"/>
                  <a:gd name="connsiteY116" fmla="*/ 462649 h 838042"/>
                  <a:gd name="connsiteX117" fmla="*/ 648677 w 1037297"/>
                  <a:gd name="connsiteY117" fmla="*/ 455029 h 838042"/>
                  <a:gd name="connsiteX118" fmla="*/ 652487 w 1037297"/>
                  <a:gd name="connsiteY118" fmla="*/ 437884 h 838042"/>
                  <a:gd name="connsiteX119" fmla="*/ 656297 w 1037297"/>
                  <a:gd name="connsiteY119" fmla="*/ 432169 h 838042"/>
                  <a:gd name="connsiteX120" fmla="*/ 658202 w 1037297"/>
                  <a:gd name="connsiteY120" fmla="*/ 426454 h 838042"/>
                  <a:gd name="connsiteX121" fmla="*/ 663917 w 1037297"/>
                  <a:gd name="connsiteY121" fmla="*/ 424549 h 838042"/>
                  <a:gd name="connsiteX122" fmla="*/ 673442 w 1037297"/>
                  <a:gd name="connsiteY122" fmla="*/ 413119 h 838042"/>
                  <a:gd name="connsiteX123" fmla="*/ 726782 w 1037297"/>
                  <a:gd name="connsiteY123" fmla="*/ 405499 h 838042"/>
                  <a:gd name="connsiteX124" fmla="*/ 844892 w 1037297"/>
                  <a:gd name="connsiteY124" fmla="*/ 407404 h 838042"/>
                  <a:gd name="connsiteX125" fmla="*/ 873467 w 1037297"/>
                  <a:gd name="connsiteY125" fmla="*/ 409309 h 838042"/>
                  <a:gd name="connsiteX126" fmla="*/ 902042 w 1037297"/>
                  <a:gd name="connsiteY126" fmla="*/ 415024 h 838042"/>
                  <a:gd name="connsiteX127" fmla="*/ 924902 w 1037297"/>
                  <a:gd name="connsiteY127" fmla="*/ 418834 h 838042"/>
                  <a:gd name="connsiteX128" fmla="*/ 953477 w 1037297"/>
                  <a:gd name="connsiteY128" fmla="*/ 424549 h 838042"/>
                  <a:gd name="connsiteX129" fmla="*/ 959192 w 1037297"/>
                  <a:gd name="connsiteY129" fmla="*/ 424549 h 838042"/>
                  <a:gd name="connsiteX130" fmla="*/ 1004912 w 1037297"/>
                  <a:gd name="connsiteY130" fmla="*/ 422644 h 838042"/>
                  <a:gd name="connsiteX131" fmla="*/ 1033487 w 1037297"/>
                  <a:gd name="connsiteY131" fmla="*/ 415024 h 838042"/>
                  <a:gd name="connsiteX132" fmla="*/ 1037297 w 1037297"/>
                  <a:gd name="connsiteY132" fmla="*/ 409309 h 838042"/>
                  <a:gd name="connsiteX133" fmla="*/ 1035392 w 1037297"/>
                  <a:gd name="connsiteY133" fmla="*/ 390259 h 838042"/>
                  <a:gd name="connsiteX134" fmla="*/ 1029677 w 1037297"/>
                  <a:gd name="connsiteY134" fmla="*/ 386449 h 838042"/>
                  <a:gd name="connsiteX135" fmla="*/ 1014437 w 1037297"/>
                  <a:gd name="connsiteY135" fmla="*/ 384544 h 838042"/>
                  <a:gd name="connsiteX136" fmla="*/ 1008722 w 1037297"/>
                  <a:gd name="connsiteY136" fmla="*/ 382639 h 838042"/>
                  <a:gd name="connsiteX137" fmla="*/ 1001102 w 1037297"/>
                  <a:gd name="connsiteY137" fmla="*/ 380734 h 838042"/>
                  <a:gd name="connsiteX138" fmla="*/ 989672 w 1037297"/>
                  <a:gd name="connsiteY138" fmla="*/ 373114 h 838042"/>
                  <a:gd name="connsiteX139" fmla="*/ 978242 w 1037297"/>
                  <a:gd name="connsiteY139" fmla="*/ 369304 h 838042"/>
                  <a:gd name="connsiteX140" fmla="*/ 972527 w 1037297"/>
                  <a:gd name="connsiteY140" fmla="*/ 367399 h 838042"/>
                  <a:gd name="connsiteX141" fmla="*/ 964907 w 1037297"/>
                  <a:gd name="connsiteY141" fmla="*/ 365494 h 838042"/>
                  <a:gd name="connsiteX142" fmla="*/ 959192 w 1037297"/>
                  <a:gd name="connsiteY142" fmla="*/ 363589 h 838042"/>
                  <a:gd name="connsiteX143" fmla="*/ 938237 w 1037297"/>
                  <a:gd name="connsiteY143" fmla="*/ 357874 h 838042"/>
                  <a:gd name="connsiteX144" fmla="*/ 932522 w 1037297"/>
                  <a:gd name="connsiteY144" fmla="*/ 355969 h 838042"/>
                  <a:gd name="connsiteX145" fmla="*/ 827747 w 1037297"/>
                  <a:gd name="connsiteY145" fmla="*/ 357874 h 838042"/>
                  <a:gd name="connsiteX146" fmla="*/ 822032 w 1037297"/>
                  <a:gd name="connsiteY146" fmla="*/ 359779 h 838042"/>
                  <a:gd name="connsiteX147" fmla="*/ 732497 w 1037297"/>
                  <a:gd name="connsiteY147" fmla="*/ 361684 h 838042"/>
                  <a:gd name="connsiteX148" fmla="*/ 719162 w 1037297"/>
                  <a:gd name="connsiteY148" fmla="*/ 365494 h 838042"/>
                  <a:gd name="connsiteX149" fmla="*/ 698207 w 1037297"/>
                  <a:gd name="connsiteY149" fmla="*/ 367399 h 838042"/>
                  <a:gd name="connsiteX150" fmla="*/ 671537 w 1037297"/>
                  <a:gd name="connsiteY150" fmla="*/ 369304 h 838042"/>
                  <a:gd name="connsiteX151" fmla="*/ 671537 w 1037297"/>
                  <a:gd name="connsiteY151" fmla="*/ 369304 h 838042"/>
                  <a:gd name="connsiteX152" fmla="*/ 648677 w 1037297"/>
                  <a:gd name="connsiteY152" fmla="*/ 373114 h 838042"/>
                  <a:gd name="connsiteX153" fmla="*/ 644867 w 1037297"/>
                  <a:gd name="connsiteY153" fmla="*/ 361684 h 838042"/>
                  <a:gd name="connsiteX154" fmla="*/ 642962 w 1037297"/>
                  <a:gd name="connsiteY154" fmla="*/ 355969 h 838042"/>
                  <a:gd name="connsiteX155" fmla="*/ 644867 w 1037297"/>
                  <a:gd name="connsiteY155" fmla="*/ 338824 h 838042"/>
                  <a:gd name="connsiteX156" fmla="*/ 646772 w 1037297"/>
                  <a:gd name="connsiteY156" fmla="*/ 333109 h 838042"/>
                  <a:gd name="connsiteX157" fmla="*/ 663917 w 1037297"/>
                  <a:gd name="connsiteY157" fmla="*/ 323584 h 838042"/>
                  <a:gd name="connsiteX158" fmla="*/ 675347 w 1037297"/>
                  <a:gd name="connsiteY158" fmla="*/ 315964 h 838042"/>
                  <a:gd name="connsiteX159" fmla="*/ 677252 w 1037297"/>
                  <a:gd name="connsiteY159" fmla="*/ 310249 h 838042"/>
                  <a:gd name="connsiteX160" fmla="*/ 682967 w 1037297"/>
                  <a:gd name="connsiteY160" fmla="*/ 308344 h 838042"/>
                  <a:gd name="connsiteX161" fmla="*/ 688682 w 1037297"/>
                  <a:gd name="connsiteY161" fmla="*/ 304534 h 838042"/>
                  <a:gd name="connsiteX162" fmla="*/ 698207 w 1037297"/>
                  <a:gd name="connsiteY162" fmla="*/ 295009 h 838042"/>
                  <a:gd name="connsiteX163" fmla="*/ 707732 w 1037297"/>
                  <a:gd name="connsiteY163" fmla="*/ 283579 h 838042"/>
                  <a:gd name="connsiteX164" fmla="*/ 719162 w 1037297"/>
                  <a:gd name="connsiteY164" fmla="*/ 275959 h 838042"/>
                  <a:gd name="connsiteX165" fmla="*/ 734402 w 1037297"/>
                  <a:gd name="connsiteY165" fmla="*/ 262624 h 838042"/>
                  <a:gd name="connsiteX166" fmla="*/ 743927 w 1037297"/>
                  <a:gd name="connsiteY166" fmla="*/ 251194 h 838042"/>
                  <a:gd name="connsiteX167" fmla="*/ 755357 w 1037297"/>
                  <a:gd name="connsiteY167" fmla="*/ 241669 h 838042"/>
                  <a:gd name="connsiteX168" fmla="*/ 761072 w 1037297"/>
                  <a:gd name="connsiteY168" fmla="*/ 230239 h 838042"/>
                  <a:gd name="connsiteX169" fmla="*/ 762977 w 1037297"/>
                  <a:gd name="connsiteY169" fmla="*/ 224524 h 838042"/>
                  <a:gd name="connsiteX170" fmla="*/ 768692 w 1037297"/>
                  <a:gd name="connsiteY170" fmla="*/ 213094 h 838042"/>
                  <a:gd name="connsiteX171" fmla="*/ 766787 w 1037297"/>
                  <a:gd name="connsiteY171" fmla="*/ 197854 h 838042"/>
                  <a:gd name="connsiteX172" fmla="*/ 761072 w 1037297"/>
                  <a:gd name="connsiteY172" fmla="*/ 195949 h 838042"/>
                  <a:gd name="connsiteX173" fmla="*/ 740117 w 1037297"/>
                  <a:gd name="connsiteY173" fmla="*/ 197854 h 838042"/>
                  <a:gd name="connsiteX174" fmla="*/ 734402 w 1037297"/>
                  <a:gd name="connsiteY174" fmla="*/ 201664 h 838042"/>
                  <a:gd name="connsiteX175" fmla="*/ 722972 w 1037297"/>
                  <a:gd name="connsiteY175" fmla="*/ 205474 h 838042"/>
                  <a:gd name="connsiteX176" fmla="*/ 719162 w 1037297"/>
                  <a:gd name="connsiteY176" fmla="*/ 211189 h 838042"/>
                  <a:gd name="connsiteX177" fmla="*/ 713447 w 1037297"/>
                  <a:gd name="connsiteY177" fmla="*/ 213094 h 838042"/>
                  <a:gd name="connsiteX178" fmla="*/ 707732 w 1037297"/>
                  <a:gd name="connsiteY178" fmla="*/ 216904 h 838042"/>
                  <a:gd name="connsiteX179" fmla="*/ 702017 w 1037297"/>
                  <a:gd name="connsiteY179" fmla="*/ 222619 h 838042"/>
                  <a:gd name="connsiteX180" fmla="*/ 694397 w 1037297"/>
                  <a:gd name="connsiteY180" fmla="*/ 226429 h 838042"/>
                  <a:gd name="connsiteX181" fmla="*/ 652487 w 1037297"/>
                  <a:gd name="connsiteY181" fmla="*/ 255004 h 838042"/>
                  <a:gd name="connsiteX182" fmla="*/ 639152 w 1037297"/>
                  <a:gd name="connsiteY182" fmla="*/ 266434 h 838042"/>
                  <a:gd name="connsiteX183" fmla="*/ 629627 w 1037297"/>
                  <a:gd name="connsiteY183" fmla="*/ 283579 h 838042"/>
                  <a:gd name="connsiteX184" fmla="*/ 604862 w 1037297"/>
                  <a:gd name="connsiteY184" fmla="*/ 289294 h 838042"/>
                  <a:gd name="connsiteX185" fmla="*/ 591527 w 1037297"/>
                  <a:gd name="connsiteY185" fmla="*/ 293104 h 838042"/>
                  <a:gd name="connsiteX186" fmla="*/ 576287 w 1037297"/>
                  <a:gd name="connsiteY186" fmla="*/ 291199 h 838042"/>
                  <a:gd name="connsiteX187" fmla="*/ 564857 w 1037297"/>
                  <a:gd name="connsiteY187" fmla="*/ 287389 h 838042"/>
                  <a:gd name="connsiteX188" fmla="*/ 553427 w 1037297"/>
                  <a:gd name="connsiteY188" fmla="*/ 283579 h 838042"/>
                  <a:gd name="connsiteX189" fmla="*/ 541997 w 1037297"/>
                  <a:gd name="connsiteY189" fmla="*/ 279769 h 838042"/>
                  <a:gd name="connsiteX190" fmla="*/ 536282 w 1037297"/>
                  <a:gd name="connsiteY190" fmla="*/ 277864 h 838042"/>
                  <a:gd name="connsiteX191" fmla="*/ 530567 w 1037297"/>
                  <a:gd name="connsiteY191" fmla="*/ 274054 h 838042"/>
                  <a:gd name="connsiteX192" fmla="*/ 519137 w 1037297"/>
                  <a:gd name="connsiteY192" fmla="*/ 268339 h 838042"/>
                  <a:gd name="connsiteX193" fmla="*/ 511517 w 1037297"/>
                  <a:gd name="connsiteY193" fmla="*/ 256909 h 838042"/>
                  <a:gd name="connsiteX194" fmla="*/ 507707 w 1037297"/>
                  <a:gd name="connsiteY194" fmla="*/ 235954 h 838042"/>
                  <a:gd name="connsiteX195" fmla="*/ 509612 w 1037297"/>
                  <a:gd name="connsiteY195" fmla="*/ 171184 h 838042"/>
                  <a:gd name="connsiteX196" fmla="*/ 508314 w 1037297"/>
                  <a:gd name="connsiteY196" fmla="*/ 73485 h 838042"/>
                  <a:gd name="connsiteX197" fmla="*/ 454116 w 1037297"/>
                  <a:gd name="connsiteY197" fmla="*/ 11248 h 838042"/>
                  <a:gd name="connsiteX198" fmla="*/ 435401 w 1037297"/>
                  <a:gd name="connsiteY198" fmla="*/ 68523 h 838042"/>
                  <a:gd name="connsiteX199" fmla="*/ 427697 w 1037297"/>
                  <a:gd name="connsiteY199" fmla="*/ 137103 h 838042"/>
                  <a:gd name="connsiteX200" fmla="*/ 420077 w 1037297"/>
                  <a:gd name="connsiteY200" fmla="*/ 169279 h 838042"/>
                  <a:gd name="connsiteX201" fmla="*/ 416267 w 1037297"/>
                  <a:gd name="connsiteY201" fmla="*/ 186424 h 838042"/>
                  <a:gd name="connsiteX202" fmla="*/ 420077 w 1037297"/>
                  <a:gd name="connsiteY202" fmla="*/ 207379 h 838042"/>
                  <a:gd name="connsiteX203" fmla="*/ 423887 w 1037297"/>
                  <a:gd name="connsiteY203" fmla="*/ 213094 h 838042"/>
                  <a:gd name="connsiteX204" fmla="*/ 427697 w 1037297"/>
                  <a:gd name="connsiteY204" fmla="*/ 224524 h 838042"/>
                  <a:gd name="connsiteX205" fmla="*/ 425792 w 1037297"/>
                  <a:gd name="connsiteY205" fmla="*/ 251194 h 838042"/>
                  <a:gd name="connsiteX206" fmla="*/ 420077 w 1037297"/>
                  <a:gd name="connsiteY206" fmla="*/ 253099 h 838042"/>
                  <a:gd name="connsiteX207" fmla="*/ 414362 w 1037297"/>
                  <a:gd name="connsiteY207" fmla="*/ 256909 h 838042"/>
                  <a:gd name="connsiteX208" fmla="*/ 423887 w 1037297"/>
                  <a:gd name="connsiteY208"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85837 w 1037297"/>
                  <a:gd name="connsiteY113" fmla="*/ 576949 h 838042"/>
                  <a:gd name="connsiteX114" fmla="*/ 650582 w 1037297"/>
                  <a:gd name="connsiteY114" fmla="*/ 479794 h 838042"/>
                  <a:gd name="connsiteX115" fmla="*/ 646772 w 1037297"/>
                  <a:gd name="connsiteY115" fmla="*/ 462649 h 838042"/>
                  <a:gd name="connsiteX116" fmla="*/ 648677 w 1037297"/>
                  <a:gd name="connsiteY116" fmla="*/ 455029 h 838042"/>
                  <a:gd name="connsiteX117" fmla="*/ 652487 w 1037297"/>
                  <a:gd name="connsiteY117" fmla="*/ 437884 h 838042"/>
                  <a:gd name="connsiteX118" fmla="*/ 656297 w 1037297"/>
                  <a:gd name="connsiteY118" fmla="*/ 432169 h 838042"/>
                  <a:gd name="connsiteX119" fmla="*/ 658202 w 1037297"/>
                  <a:gd name="connsiteY119" fmla="*/ 426454 h 838042"/>
                  <a:gd name="connsiteX120" fmla="*/ 663917 w 1037297"/>
                  <a:gd name="connsiteY120" fmla="*/ 424549 h 838042"/>
                  <a:gd name="connsiteX121" fmla="*/ 673442 w 1037297"/>
                  <a:gd name="connsiteY121" fmla="*/ 413119 h 838042"/>
                  <a:gd name="connsiteX122" fmla="*/ 726782 w 1037297"/>
                  <a:gd name="connsiteY122" fmla="*/ 405499 h 838042"/>
                  <a:gd name="connsiteX123" fmla="*/ 844892 w 1037297"/>
                  <a:gd name="connsiteY123" fmla="*/ 407404 h 838042"/>
                  <a:gd name="connsiteX124" fmla="*/ 873467 w 1037297"/>
                  <a:gd name="connsiteY124" fmla="*/ 409309 h 838042"/>
                  <a:gd name="connsiteX125" fmla="*/ 902042 w 1037297"/>
                  <a:gd name="connsiteY125" fmla="*/ 415024 h 838042"/>
                  <a:gd name="connsiteX126" fmla="*/ 924902 w 1037297"/>
                  <a:gd name="connsiteY126" fmla="*/ 418834 h 838042"/>
                  <a:gd name="connsiteX127" fmla="*/ 953477 w 1037297"/>
                  <a:gd name="connsiteY127" fmla="*/ 424549 h 838042"/>
                  <a:gd name="connsiteX128" fmla="*/ 959192 w 1037297"/>
                  <a:gd name="connsiteY128" fmla="*/ 424549 h 838042"/>
                  <a:gd name="connsiteX129" fmla="*/ 1004912 w 1037297"/>
                  <a:gd name="connsiteY129" fmla="*/ 422644 h 838042"/>
                  <a:gd name="connsiteX130" fmla="*/ 1033487 w 1037297"/>
                  <a:gd name="connsiteY130" fmla="*/ 415024 h 838042"/>
                  <a:gd name="connsiteX131" fmla="*/ 1037297 w 1037297"/>
                  <a:gd name="connsiteY131" fmla="*/ 409309 h 838042"/>
                  <a:gd name="connsiteX132" fmla="*/ 1035392 w 1037297"/>
                  <a:gd name="connsiteY132" fmla="*/ 390259 h 838042"/>
                  <a:gd name="connsiteX133" fmla="*/ 1029677 w 1037297"/>
                  <a:gd name="connsiteY133" fmla="*/ 386449 h 838042"/>
                  <a:gd name="connsiteX134" fmla="*/ 1014437 w 1037297"/>
                  <a:gd name="connsiteY134" fmla="*/ 384544 h 838042"/>
                  <a:gd name="connsiteX135" fmla="*/ 1008722 w 1037297"/>
                  <a:gd name="connsiteY135" fmla="*/ 382639 h 838042"/>
                  <a:gd name="connsiteX136" fmla="*/ 1001102 w 1037297"/>
                  <a:gd name="connsiteY136" fmla="*/ 380734 h 838042"/>
                  <a:gd name="connsiteX137" fmla="*/ 989672 w 1037297"/>
                  <a:gd name="connsiteY137" fmla="*/ 373114 h 838042"/>
                  <a:gd name="connsiteX138" fmla="*/ 978242 w 1037297"/>
                  <a:gd name="connsiteY138" fmla="*/ 369304 h 838042"/>
                  <a:gd name="connsiteX139" fmla="*/ 972527 w 1037297"/>
                  <a:gd name="connsiteY139" fmla="*/ 367399 h 838042"/>
                  <a:gd name="connsiteX140" fmla="*/ 964907 w 1037297"/>
                  <a:gd name="connsiteY140" fmla="*/ 365494 h 838042"/>
                  <a:gd name="connsiteX141" fmla="*/ 959192 w 1037297"/>
                  <a:gd name="connsiteY141" fmla="*/ 363589 h 838042"/>
                  <a:gd name="connsiteX142" fmla="*/ 938237 w 1037297"/>
                  <a:gd name="connsiteY142" fmla="*/ 357874 h 838042"/>
                  <a:gd name="connsiteX143" fmla="*/ 932522 w 1037297"/>
                  <a:gd name="connsiteY143" fmla="*/ 355969 h 838042"/>
                  <a:gd name="connsiteX144" fmla="*/ 827747 w 1037297"/>
                  <a:gd name="connsiteY144" fmla="*/ 357874 h 838042"/>
                  <a:gd name="connsiteX145" fmla="*/ 822032 w 1037297"/>
                  <a:gd name="connsiteY145" fmla="*/ 359779 h 838042"/>
                  <a:gd name="connsiteX146" fmla="*/ 732497 w 1037297"/>
                  <a:gd name="connsiteY146" fmla="*/ 361684 h 838042"/>
                  <a:gd name="connsiteX147" fmla="*/ 719162 w 1037297"/>
                  <a:gd name="connsiteY147" fmla="*/ 365494 h 838042"/>
                  <a:gd name="connsiteX148" fmla="*/ 698207 w 1037297"/>
                  <a:gd name="connsiteY148" fmla="*/ 367399 h 838042"/>
                  <a:gd name="connsiteX149" fmla="*/ 671537 w 1037297"/>
                  <a:gd name="connsiteY149" fmla="*/ 369304 h 838042"/>
                  <a:gd name="connsiteX150" fmla="*/ 671537 w 1037297"/>
                  <a:gd name="connsiteY150" fmla="*/ 369304 h 838042"/>
                  <a:gd name="connsiteX151" fmla="*/ 648677 w 1037297"/>
                  <a:gd name="connsiteY151" fmla="*/ 373114 h 838042"/>
                  <a:gd name="connsiteX152" fmla="*/ 644867 w 1037297"/>
                  <a:gd name="connsiteY152" fmla="*/ 361684 h 838042"/>
                  <a:gd name="connsiteX153" fmla="*/ 642962 w 1037297"/>
                  <a:gd name="connsiteY153" fmla="*/ 355969 h 838042"/>
                  <a:gd name="connsiteX154" fmla="*/ 644867 w 1037297"/>
                  <a:gd name="connsiteY154" fmla="*/ 338824 h 838042"/>
                  <a:gd name="connsiteX155" fmla="*/ 646772 w 1037297"/>
                  <a:gd name="connsiteY155" fmla="*/ 333109 h 838042"/>
                  <a:gd name="connsiteX156" fmla="*/ 663917 w 1037297"/>
                  <a:gd name="connsiteY156" fmla="*/ 323584 h 838042"/>
                  <a:gd name="connsiteX157" fmla="*/ 675347 w 1037297"/>
                  <a:gd name="connsiteY157" fmla="*/ 315964 h 838042"/>
                  <a:gd name="connsiteX158" fmla="*/ 677252 w 1037297"/>
                  <a:gd name="connsiteY158" fmla="*/ 310249 h 838042"/>
                  <a:gd name="connsiteX159" fmla="*/ 682967 w 1037297"/>
                  <a:gd name="connsiteY159" fmla="*/ 308344 h 838042"/>
                  <a:gd name="connsiteX160" fmla="*/ 688682 w 1037297"/>
                  <a:gd name="connsiteY160" fmla="*/ 304534 h 838042"/>
                  <a:gd name="connsiteX161" fmla="*/ 698207 w 1037297"/>
                  <a:gd name="connsiteY161" fmla="*/ 295009 h 838042"/>
                  <a:gd name="connsiteX162" fmla="*/ 707732 w 1037297"/>
                  <a:gd name="connsiteY162" fmla="*/ 283579 h 838042"/>
                  <a:gd name="connsiteX163" fmla="*/ 719162 w 1037297"/>
                  <a:gd name="connsiteY163" fmla="*/ 275959 h 838042"/>
                  <a:gd name="connsiteX164" fmla="*/ 734402 w 1037297"/>
                  <a:gd name="connsiteY164" fmla="*/ 262624 h 838042"/>
                  <a:gd name="connsiteX165" fmla="*/ 743927 w 1037297"/>
                  <a:gd name="connsiteY165" fmla="*/ 251194 h 838042"/>
                  <a:gd name="connsiteX166" fmla="*/ 755357 w 1037297"/>
                  <a:gd name="connsiteY166" fmla="*/ 241669 h 838042"/>
                  <a:gd name="connsiteX167" fmla="*/ 761072 w 1037297"/>
                  <a:gd name="connsiteY167" fmla="*/ 230239 h 838042"/>
                  <a:gd name="connsiteX168" fmla="*/ 762977 w 1037297"/>
                  <a:gd name="connsiteY168" fmla="*/ 224524 h 838042"/>
                  <a:gd name="connsiteX169" fmla="*/ 768692 w 1037297"/>
                  <a:gd name="connsiteY169" fmla="*/ 213094 h 838042"/>
                  <a:gd name="connsiteX170" fmla="*/ 766787 w 1037297"/>
                  <a:gd name="connsiteY170" fmla="*/ 197854 h 838042"/>
                  <a:gd name="connsiteX171" fmla="*/ 761072 w 1037297"/>
                  <a:gd name="connsiteY171" fmla="*/ 195949 h 838042"/>
                  <a:gd name="connsiteX172" fmla="*/ 740117 w 1037297"/>
                  <a:gd name="connsiteY172" fmla="*/ 197854 h 838042"/>
                  <a:gd name="connsiteX173" fmla="*/ 734402 w 1037297"/>
                  <a:gd name="connsiteY173" fmla="*/ 201664 h 838042"/>
                  <a:gd name="connsiteX174" fmla="*/ 722972 w 1037297"/>
                  <a:gd name="connsiteY174" fmla="*/ 205474 h 838042"/>
                  <a:gd name="connsiteX175" fmla="*/ 719162 w 1037297"/>
                  <a:gd name="connsiteY175" fmla="*/ 211189 h 838042"/>
                  <a:gd name="connsiteX176" fmla="*/ 713447 w 1037297"/>
                  <a:gd name="connsiteY176" fmla="*/ 213094 h 838042"/>
                  <a:gd name="connsiteX177" fmla="*/ 707732 w 1037297"/>
                  <a:gd name="connsiteY177" fmla="*/ 216904 h 838042"/>
                  <a:gd name="connsiteX178" fmla="*/ 702017 w 1037297"/>
                  <a:gd name="connsiteY178" fmla="*/ 222619 h 838042"/>
                  <a:gd name="connsiteX179" fmla="*/ 694397 w 1037297"/>
                  <a:gd name="connsiteY179" fmla="*/ 226429 h 838042"/>
                  <a:gd name="connsiteX180" fmla="*/ 652487 w 1037297"/>
                  <a:gd name="connsiteY180" fmla="*/ 255004 h 838042"/>
                  <a:gd name="connsiteX181" fmla="*/ 639152 w 1037297"/>
                  <a:gd name="connsiteY181" fmla="*/ 266434 h 838042"/>
                  <a:gd name="connsiteX182" fmla="*/ 629627 w 1037297"/>
                  <a:gd name="connsiteY182" fmla="*/ 283579 h 838042"/>
                  <a:gd name="connsiteX183" fmla="*/ 604862 w 1037297"/>
                  <a:gd name="connsiteY183" fmla="*/ 289294 h 838042"/>
                  <a:gd name="connsiteX184" fmla="*/ 591527 w 1037297"/>
                  <a:gd name="connsiteY184" fmla="*/ 293104 h 838042"/>
                  <a:gd name="connsiteX185" fmla="*/ 576287 w 1037297"/>
                  <a:gd name="connsiteY185" fmla="*/ 291199 h 838042"/>
                  <a:gd name="connsiteX186" fmla="*/ 564857 w 1037297"/>
                  <a:gd name="connsiteY186" fmla="*/ 287389 h 838042"/>
                  <a:gd name="connsiteX187" fmla="*/ 553427 w 1037297"/>
                  <a:gd name="connsiteY187" fmla="*/ 283579 h 838042"/>
                  <a:gd name="connsiteX188" fmla="*/ 541997 w 1037297"/>
                  <a:gd name="connsiteY188" fmla="*/ 279769 h 838042"/>
                  <a:gd name="connsiteX189" fmla="*/ 536282 w 1037297"/>
                  <a:gd name="connsiteY189" fmla="*/ 277864 h 838042"/>
                  <a:gd name="connsiteX190" fmla="*/ 530567 w 1037297"/>
                  <a:gd name="connsiteY190" fmla="*/ 274054 h 838042"/>
                  <a:gd name="connsiteX191" fmla="*/ 519137 w 1037297"/>
                  <a:gd name="connsiteY191" fmla="*/ 268339 h 838042"/>
                  <a:gd name="connsiteX192" fmla="*/ 511517 w 1037297"/>
                  <a:gd name="connsiteY192" fmla="*/ 256909 h 838042"/>
                  <a:gd name="connsiteX193" fmla="*/ 507707 w 1037297"/>
                  <a:gd name="connsiteY193" fmla="*/ 235954 h 838042"/>
                  <a:gd name="connsiteX194" fmla="*/ 509612 w 1037297"/>
                  <a:gd name="connsiteY194" fmla="*/ 171184 h 838042"/>
                  <a:gd name="connsiteX195" fmla="*/ 508314 w 1037297"/>
                  <a:gd name="connsiteY195" fmla="*/ 73485 h 838042"/>
                  <a:gd name="connsiteX196" fmla="*/ 454116 w 1037297"/>
                  <a:gd name="connsiteY196" fmla="*/ 11248 h 838042"/>
                  <a:gd name="connsiteX197" fmla="*/ 435401 w 1037297"/>
                  <a:gd name="connsiteY197" fmla="*/ 68523 h 838042"/>
                  <a:gd name="connsiteX198" fmla="*/ 427697 w 1037297"/>
                  <a:gd name="connsiteY198" fmla="*/ 137103 h 838042"/>
                  <a:gd name="connsiteX199" fmla="*/ 420077 w 1037297"/>
                  <a:gd name="connsiteY199" fmla="*/ 169279 h 838042"/>
                  <a:gd name="connsiteX200" fmla="*/ 416267 w 1037297"/>
                  <a:gd name="connsiteY200" fmla="*/ 186424 h 838042"/>
                  <a:gd name="connsiteX201" fmla="*/ 420077 w 1037297"/>
                  <a:gd name="connsiteY201" fmla="*/ 207379 h 838042"/>
                  <a:gd name="connsiteX202" fmla="*/ 423887 w 1037297"/>
                  <a:gd name="connsiteY202" fmla="*/ 213094 h 838042"/>
                  <a:gd name="connsiteX203" fmla="*/ 427697 w 1037297"/>
                  <a:gd name="connsiteY203" fmla="*/ 224524 h 838042"/>
                  <a:gd name="connsiteX204" fmla="*/ 425792 w 1037297"/>
                  <a:gd name="connsiteY204" fmla="*/ 251194 h 838042"/>
                  <a:gd name="connsiteX205" fmla="*/ 420077 w 1037297"/>
                  <a:gd name="connsiteY205" fmla="*/ 253099 h 838042"/>
                  <a:gd name="connsiteX206" fmla="*/ 414362 w 1037297"/>
                  <a:gd name="connsiteY206" fmla="*/ 256909 h 838042"/>
                  <a:gd name="connsiteX207" fmla="*/ 423887 w 1037297"/>
                  <a:gd name="connsiteY207"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85837 w 1037297"/>
                  <a:gd name="connsiteY113" fmla="*/ 576949 h 838042"/>
                  <a:gd name="connsiteX114" fmla="*/ 650582 w 1037297"/>
                  <a:gd name="connsiteY114" fmla="*/ 479794 h 838042"/>
                  <a:gd name="connsiteX115" fmla="*/ 646772 w 1037297"/>
                  <a:gd name="connsiteY115" fmla="*/ 462649 h 838042"/>
                  <a:gd name="connsiteX116" fmla="*/ 648677 w 1037297"/>
                  <a:gd name="connsiteY116" fmla="*/ 455029 h 838042"/>
                  <a:gd name="connsiteX117" fmla="*/ 652487 w 1037297"/>
                  <a:gd name="connsiteY117" fmla="*/ 437884 h 838042"/>
                  <a:gd name="connsiteX118" fmla="*/ 656297 w 1037297"/>
                  <a:gd name="connsiteY118" fmla="*/ 432169 h 838042"/>
                  <a:gd name="connsiteX119" fmla="*/ 658202 w 1037297"/>
                  <a:gd name="connsiteY119" fmla="*/ 426454 h 838042"/>
                  <a:gd name="connsiteX120" fmla="*/ 663917 w 1037297"/>
                  <a:gd name="connsiteY120" fmla="*/ 424549 h 838042"/>
                  <a:gd name="connsiteX121" fmla="*/ 673442 w 1037297"/>
                  <a:gd name="connsiteY121" fmla="*/ 413119 h 838042"/>
                  <a:gd name="connsiteX122" fmla="*/ 726782 w 1037297"/>
                  <a:gd name="connsiteY122" fmla="*/ 405499 h 838042"/>
                  <a:gd name="connsiteX123" fmla="*/ 844892 w 1037297"/>
                  <a:gd name="connsiteY123" fmla="*/ 407404 h 838042"/>
                  <a:gd name="connsiteX124" fmla="*/ 873467 w 1037297"/>
                  <a:gd name="connsiteY124" fmla="*/ 409309 h 838042"/>
                  <a:gd name="connsiteX125" fmla="*/ 902042 w 1037297"/>
                  <a:gd name="connsiteY125" fmla="*/ 415024 h 838042"/>
                  <a:gd name="connsiteX126" fmla="*/ 924902 w 1037297"/>
                  <a:gd name="connsiteY126" fmla="*/ 418834 h 838042"/>
                  <a:gd name="connsiteX127" fmla="*/ 953477 w 1037297"/>
                  <a:gd name="connsiteY127" fmla="*/ 424549 h 838042"/>
                  <a:gd name="connsiteX128" fmla="*/ 959192 w 1037297"/>
                  <a:gd name="connsiteY128" fmla="*/ 424549 h 838042"/>
                  <a:gd name="connsiteX129" fmla="*/ 1004912 w 1037297"/>
                  <a:gd name="connsiteY129" fmla="*/ 422644 h 838042"/>
                  <a:gd name="connsiteX130" fmla="*/ 1033487 w 1037297"/>
                  <a:gd name="connsiteY130" fmla="*/ 415024 h 838042"/>
                  <a:gd name="connsiteX131" fmla="*/ 1037297 w 1037297"/>
                  <a:gd name="connsiteY131" fmla="*/ 409309 h 838042"/>
                  <a:gd name="connsiteX132" fmla="*/ 1035392 w 1037297"/>
                  <a:gd name="connsiteY132" fmla="*/ 390259 h 838042"/>
                  <a:gd name="connsiteX133" fmla="*/ 1029677 w 1037297"/>
                  <a:gd name="connsiteY133" fmla="*/ 386449 h 838042"/>
                  <a:gd name="connsiteX134" fmla="*/ 1014437 w 1037297"/>
                  <a:gd name="connsiteY134" fmla="*/ 384544 h 838042"/>
                  <a:gd name="connsiteX135" fmla="*/ 1008722 w 1037297"/>
                  <a:gd name="connsiteY135" fmla="*/ 382639 h 838042"/>
                  <a:gd name="connsiteX136" fmla="*/ 1001102 w 1037297"/>
                  <a:gd name="connsiteY136" fmla="*/ 380734 h 838042"/>
                  <a:gd name="connsiteX137" fmla="*/ 989672 w 1037297"/>
                  <a:gd name="connsiteY137" fmla="*/ 373114 h 838042"/>
                  <a:gd name="connsiteX138" fmla="*/ 978242 w 1037297"/>
                  <a:gd name="connsiteY138" fmla="*/ 369304 h 838042"/>
                  <a:gd name="connsiteX139" fmla="*/ 972527 w 1037297"/>
                  <a:gd name="connsiteY139" fmla="*/ 367399 h 838042"/>
                  <a:gd name="connsiteX140" fmla="*/ 964907 w 1037297"/>
                  <a:gd name="connsiteY140" fmla="*/ 365494 h 838042"/>
                  <a:gd name="connsiteX141" fmla="*/ 959192 w 1037297"/>
                  <a:gd name="connsiteY141" fmla="*/ 363589 h 838042"/>
                  <a:gd name="connsiteX142" fmla="*/ 938237 w 1037297"/>
                  <a:gd name="connsiteY142" fmla="*/ 357874 h 838042"/>
                  <a:gd name="connsiteX143" fmla="*/ 932522 w 1037297"/>
                  <a:gd name="connsiteY143" fmla="*/ 355969 h 838042"/>
                  <a:gd name="connsiteX144" fmla="*/ 827747 w 1037297"/>
                  <a:gd name="connsiteY144" fmla="*/ 357874 h 838042"/>
                  <a:gd name="connsiteX145" fmla="*/ 822032 w 1037297"/>
                  <a:gd name="connsiteY145" fmla="*/ 359779 h 838042"/>
                  <a:gd name="connsiteX146" fmla="*/ 732497 w 1037297"/>
                  <a:gd name="connsiteY146" fmla="*/ 361684 h 838042"/>
                  <a:gd name="connsiteX147" fmla="*/ 719162 w 1037297"/>
                  <a:gd name="connsiteY147" fmla="*/ 365494 h 838042"/>
                  <a:gd name="connsiteX148" fmla="*/ 698207 w 1037297"/>
                  <a:gd name="connsiteY148" fmla="*/ 367399 h 838042"/>
                  <a:gd name="connsiteX149" fmla="*/ 671537 w 1037297"/>
                  <a:gd name="connsiteY149" fmla="*/ 369304 h 838042"/>
                  <a:gd name="connsiteX150" fmla="*/ 671537 w 1037297"/>
                  <a:gd name="connsiteY150" fmla="*/ 369304 h 838042"/>
                  <a:gd name="connsiteX151" fmla="*/ 648677 w 1037297"/>
                  <a:gd name="connsiteY151" fmla="*/ 373114 h 838042"/>
                  <a:gd name="connsiteX152" fmla="*/ 644867 w 1037297"/>
                  <a:gd name="connsiteY152" fmla="*/ 361684 h 838042"/>
                  <a:gd name="connsiteX153" fmla="*/ 642962 w 1037297"/>
                  <a:gd name="connsiteY153" fmla="*/ 355969 h 838042"/>
                  <a:gd name="connsiteX154" fmla="*/ 644867 w 1037297"/>
                  <a:gd name="connsiteY154" fmla="*/ 338824 h 838042"/>
                  <a:gd name="connsiteX155" fmla="*/ 646772 w 1037297"/>
                  <a:gd name="connsiteY155" fmla="*/ 333109 h 838042"/>
                  <a:gd name="connsiteX156" fmla="*/ 663917 w 1037297"/>
                  <a:gd name="connsiteY156" fmla="*/ 323584 h 838042"/>
                  <a:gd name="connsiteX157" fmla="*/ 675347 w 1037297"/>
                  <a:gd name="connsiteY157" fmla="*/ 315964 h 838042"/>
                  <a:gd name="connsiteX158" fmla="*/ 677252 w 1037297"/>
                  <a:gd name="connsiteY158" fmla="*/ 310249 h 838042"/>
                  <a:gd name="connsiteX159" fmla="*/ 682967 w 1037297"/>
                  <a:gd name="connsiteY159" fmla="*/ 308344 h 838042"/>
                  <a:gd name="connsiteX160" fmla="*/ 688682 w 1037297"/>
                  <a:gd name="connsiteY160" fmla="*/ 304534 h 838042"/>
                  <a:gd name="connsiteX161" fmla="*/ 698207 w 1037297"/>
                  <a:gd name="connsiteY161" fmla="*/ 295009 h 838042"/>
                  <a:gd name="connsiteX162" fmla="*/ 707732 w 1037297"/>
                  <a:gd name="connsiteY162" fmla="*/ 283579 h 838042"/>
                  <a:gd name="connsiteX163" fmla="*/ 719162 w 1037297"/>
                  <a:gd name="connsiteY163" fmla="*/ 275959 h 838042"/>
                  <a:gd name="connsiteX164" fmla="*/ 734402 w 1037297"/>
                  <a:gd name="connsiteY164" fmla="*/ 262624 h 838042"/>
                  <a:gd name="connsiteX165" fmla="*/ 743927 w 1037297"/>
                  <a:gd name="connsiteY165" fmla="*/ 251194 h 838042"/>
                  <a:gd name="connsiteX166" fmla="*/ 755357 w 1037297"/>
                  <a:gd name="connsiteY166" fmla="*/ 241669 h 838042"/>
                  <a:gd name="connsiteX167" fmla="*/ 761072 w 1037297"/>
                  <a:gd name="connsiteY167" fmla="*/ 230239 h 838042"/>
                  <a:gd name="connsiteX168" fmla="*/ 762977 w 1037297"/>
                  <a:gd name="connsiteY168" fmla="*/ 224524 h 838042"/>
                  <a:gd name="connsiteX169" fmla="*/ 768692 w 1037297"/>
                  <a:gd name="connsiteY169" fmla="*/ 213094 h 838042"/>
                  <a:gd name="connsiteX170" fmla="*/ 766787 w 1037297"/>
                  <a:gd name="connsiteY170" fmla="*/ 197854 h 838042"/>
                  <a:gd name="connsiteX171" fmla="*/ 761072 w 1037297"/>
                  <a:gd name="connsiteY171" fmla="*/ 195949 h 838042"/>
                  <a:gd name="connsiteX172" fmla="*/ 740117 w 1037297"/>
                  <a:gd name="connsiteY172" fmla="*/ 197854 h 838042"/>
                  <a:gd name="connsiteX173" fmla="*/ 734402 w 1037297"/>
                  <a:gd name="connsiteY173" fmla="*/ 201664 h 838042"/>
                  <a:gd name="connsiteX174" fmla="*/ 722972 w 1037297"/>
                  <a:gd name="connsiteY174" fmla="*/ 205474 h 838042"/>
                  <a:gd name="connsiteX175" fmla="*/ 719162 w 1037297"/>
                  <a:gd name="connsiteY175" fmla="*/ 211189 h 838042"/>
                  <a:gd name="connsiteX176" fmla="*/ 713447 w 1037297"/>
                  <a:gd name="connsiteY176" fmla="*/ 213094 h 838042"/>
                  <a:gd name="connsiteX177" fmla="*/ 707732 w 1037297"/>
                  <a:gd name="connsiteY177" fmla="*/ 216904 h 838042"/>
                  <a:gd name="connsiteX178" fmla="*/ 702017 w 1037297"/>
                  <a:gd name="connsiteY178" fmla="*/ 222619 h 838042"/>
                  <a:gd name="connsiteX179" fmla="*/ 694397 w 1037297"/>
                  <a:gd name="connsiteY179" fmla="*/ 226429 h 838042"/>
                  <a:gd name="connsiteX180" fmla="*/ 652487 w 1037297"/>
                  <a:gd name="connsiteY180" fmla="*/ 255004 h 838042"/>
                  <a:gd name="connsiteX181" fmla="*/ 639152 w 1037297"/>
                  <a:gd name="connsiteY181" fmla="*/ 266434 h 838042"/>
                  <a:gd name="connsiteX182" fmla="*/ 629627 w 1037297"/>
                  <a:gd name="connsiteY182" fmla="*/ 283579 h 838042"/>
                  <a:gd name="connsiteX183" fmla="*/ 604862 w 1037297"/>
                  <a:gd name="connsiteY183" fmla="*/ 289294 h 838042"/>
                  <a:gd name="connsiteX184" fmla="*/ 591527 w 1037297"/>
                  <a:gd name="connsiteY184" fmla="*/ 293104 h 838042"/>
                  <a:gd name="connsiteX185" fmla="*/ 576287 w 1037297"/>
                  <a:gd name="connsiteY185" fmla="*/ 291199 h 838042"/>
                  <a:gd name="connsiteX186" fmla="*/ 564857 w 1037297"/>
                  <a:gd name="connsiteY186" fmla="*/ 287389 h 838042"/>
                  <a:gd name="connsiteX187" fmla="*/ 553427 w 1037297"/>
                  <a:gd name="connsiteY187" fmla="*/ 283579 h 838042"/>
                  <a:gd name="connsiteX188" fmla="*/ 541997 w 1037297"/>
                  <a:gd name="connsiteY188" fmla="*/ 279769 h 838042"/>
                  <a:gd name="connsiteX189" fmla="*/ 536282 w 1037297"/>
                  <a:gd name="connsiteY189" fmla="*/ 277864 h 838042"/>
                  <a:gd name="connsiteX190" fmla="*/ 530567 w 1037297"/>
                  <a:gd name="connsiteY190" fmla="*/ 274054 h 838042"/>
                  <a:gd name="connsiteX191" fmla="*/ 519137 w 1037297"/>
                  <a:gd name="connsiteY191" fmla="*/ 268339 h 838042"/>
                  <a:gd name="connsiteX192" fmla="*/ 511517 w 1037297"/>
                  <a:gd name="connsiteY192" fmla="*/ 256909 h 838042"/>
                  <a:gd name="connsiteX193" fmla="*/ 507707 w 1037297"/>
                  <a:gd name="connsiteY193" fmla="*/ 235954 h 838042"/>
                  <a:gd name="connsiteX194" fmla="*/ 509612 w 1037297"/>
                  <a:gd name="connsiteY194" fmla="*/ 171184 h 838042"/>
                  <a:gd name="connsiteX195" fmla="*/ 508314 w 1037297"/>
                  <a:gd name="connsiteY195" fmla="*/ 73485 h 838042"/>
                  <a:gd name="connsiteX196" fmla="*/ 454116 w 1037297"/>
                  <a:gd name="connsiteY196" fmla="*/ 11248 h 838042"/>
                  <a:gd name="connsiteX197" fmla="*/ 435401 w 1037297"/>
                  <a:gd name="connsiteY197" fmla="*/ 68523 h 838042"/>
                  <a:gd name="connsiteX198" fmla="*/ 427697 w 1037297"/>
                  <a:gd name="connsiteY198" fmla="*/ 137103 h 838042"/>
                  <a:gd name="connsiteX199" fmla="*/ 420077 w 1037297"/>
                  <a:gd name="connsiteY199" fmla="*/ 169279 h 838042"/>
                  <a:gd name="connsiteX200" fmla="*/ 416267 w 1037297"/>
                  <a:gd name="connsiteY200" fmla="*/ 186424 h 838042"/>
                  <a:gd name="connsiteX201" fmla="*/ 420077 w 1037297"/>
                  <a:gd name="connsiteY201" fmla="*/ 207379 h 838042"/>
                  <a:gd name="connsiteX202" fmla="*/ 423887 w 1037297"/>
                  <a:gd name="connsiteY202" fmla="*/ 213094 h 838042"/>
                  <a:gd name="connsiteX203" fmla="*/ 427697 w 1037297"/>
                  <a:gd name="connsiteY203" fmla="*/ 224524 h 838042"/>
                  <a:gd name="connsiteX204" fmla="*/ 425792 w 1037297"/>
                  <a:gd name="connsiteY204" fmla="*/ 251194 h 838042"/>
                  <a:gd name="connsiteX205" fmla="*/ 420077 w 1037297"/>
                  <a:gd name="connsiteY205" fmla="*/ 253099 h 838042"/>
                  <a:gd name="connsiteX206" fmla="*/ 414362 w 1037297"/>
                  <a:gd name="connsiteY206" fmla="*/ 256909 h 838042"/>
                  <a:gd name="connsiteX207" fmla="*/ 423887 w 1037297"/>
                  <a:gd name="connsiteY207"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48677 w 1037297"/>
                  <a:gd name="connsiteY116" fmla="*/ 455029 h 838042"/>
                  <a:gd name="connsiteX117" fmla="*/ 652487 w 1037297"/>
                  <a:gd name="connsiteY117" fmla="*/ 437884 h 838042"/>
                  <a:gd name="connsiteX118" fmla="*/ 656297 w 1037297"/>
                  <a:gd name="connsiteY118" fmla="*/ 432169 h 838042"/>
                  <a:gd name="connsiteX119" fmla="*/ 658202 w 1037297"/>
                  <a:gd name="connsiteY119" fmla="*/ 426454 h 838042"/>
                  <a:gd name="connsiteX120" fmla="*/ 663917 w 1037297"/>
                  <a:gd name="connsiteY120" fmla="*/ 424549 h 838042"/>
                  <a:gd name="connsiteX121" fmla="*/ 673442 w 1037297"/>
                  <a:gd name="connsiteY121" fmla="*/ 413119 h 838042"/>
                  <a:gd name="connsiteX122" fmla="*/ 726782 w 1037297"/>
                  <a:gd name="connsiteY122" fmla="*/ 405499 h 838042"/>
                  <a:gd name="connsiteX123" fmla="*/ 844892 w 1037297"/>
                  <a:gd name="connsiteY123" fmla="*/ 407404 h 838042"/>
                  <a:gd name="connsiteX124" fmla="*/ 873467 w 1037297"/>
                  <a:gd name="connsiteY124" fmla="*/ 409309 h 838042"/>
                  <a:gd name="connsiteX125" fmla="*/ 902042 w 1037297"/>
                  <a:gd name="connsiteY125" fmla="*/ 415024 h 838042"/>
                  <a:gd name="connsiteX126" fmla="*/ 924902 w 1037297"/>
                  <a:gd name="connsiteY126" fmla="*/ 418834 h 838042"/>
                  <a:gd name="connsiteX127" fmla="*/ 953477 w 1037297"/>
                  <a:gd name="connsiteY127" fmla="*/ 424549 h 838042"/>
                  <a:gd name="connsiteX128" fmla="*/ 959192 w 1037297"/>
                  <a:gd name="connsiteY128" fmla="*/ 424549 h 838042"/>
                  <a:gd name="connsiteX129" fmla="*/ 1004912 w 1037297"/>
                  <a:gd name="connsiteY129" fmla="*/ 422644 h 838042"/>
                  <a:gd name="connsiteX130" fmla="*/ 1033487 w 1037297"/>
                  <a:gd name="connsiteY130" fmla="*/ 415024 h 838042"/>
                  <a:gd name="connsiteX131" fmla="*/ 1037297 w 1037297"/>
                  <a:gd name="connsiteY131" fmla="*/ 409309 h 838042"/>
                  <a:gd name="connsiteX132" fmla="*/ 1035392 w 1037297"/>
                  <a:gd name="connsiteY132" fmla="*/ 390259 h 838042"/>
                  <a:gd name="connsiteX133" fmla="*/ 1029677 w 1037297"/>
                  <a:gd name="connsiteY133" fmla="*/ 386449 h 838042"/>
                  <a:gd name="connsiteX134" fmla="*/ 1014437 w 1037297"/>
                  <a:gd name="connsiteY134" fmla="*/ 384544 h 838042"/>
                  <a:gd name="connsiteX135" fmla="*/ 1008722 w 1037297"/>
                  <a:gd name="connsiteY135" fmla="*/ 382639 h 838042"/>
                  <a:gd name="connsiteX136" fmla="*/ 1001102 w 1037297"/>
                  <a:gd name="connsiteY136" fmla="*/ 380734 h 838042"/>
                  <a:gd name="connsiteX137" fmla="*/ 989672 w 1037297"/>
                  <a:gd name="connsiteY137" fmla="*/ 373114 h 838042"/>
                  <a:gd name="connsiteX138" fmla="*/ 978242 w 1037297"/>
                  <a:gd name="connsiteY138" fmla="*/ 369304 h 838042"/>
                  <a:gd name="connsiteX139" fmla="*/ 972527 w 1037297"/>
                  <a:gd name="connsiteY139" fmla="*/ 367399 h 838042"/>
                  <a:gd name="connsiteX140" fmla="*/ 964907 w 1037297"/>
                  <a:gd name="connsiteY140" fmla="*/ 365494 h 838042"/>
                  <a:gd name="connsiteX141" fmla="*/ 959192 w 1037297"/>
                  <a:gd name="connsiteY141" fmla="*/ 363589 h 838042"/>
                  <a:gd name="connsiteX142" fmla="*/ 938237 w 1037297"/>
                  <a:gd name="connsiteY142" fmla="*/ 357874 h 838042"/>
                  <a:gd name="connsiteX143" fmla="*/ 932522 w 1037297"/>
                  <a:gd name="connsiteY143" fmla="*/ 355969 h 838042"/>
                  <a:gd name="connsiteX144" fmla="*/ 827747 w 1037297"/>
                  <a:gd name="connsiteY144" fmla="*/ 357874 h 838042"/>
                  <a:gd name="connsiteX145" fmla="*/ 822032 w 1037297"/>
                  <a:gd name="connsiteY145" fmla="*/ 359779 h 838042"/>
                  <a:gd name="connsiteX146" fmla="*/ 732497 w 1037297"/>
                  <a:gd name="connsiteY146" fmla="*/ 361684 h 838042"/>
                  <a:gd name="connsiteX147" fmla="*/ 719162 w 1037297"/>
                  <a:gd name="connsiteY147" fmla="*/ 365494 h 838042"/>
                  <a:gd name="connsiteX148" fmla="*/ 698207 w 1037297"/>
                  <a:gd name="connsiteY148" fmla="*/ 367399 h 838042"/>
                  <a:gd name="connsiteX149" fmla="*/ 671537 w 1037297"/>
                  <a:gd name="connsiteY149" fmla="*/ 369304 h 838042"/>
                  <a:gd name="connsiteX150" fmla="*/ 671537 w 1037297"/>
                  <a:gd name="connsiteY150" fmla="*/ 369304 h 838042"/>
                  <a:gd name="connsiteX151" fmla="*/ 648677 w 1037297"/>
                  <a:gd name="connsiteY151" fmla="*/ 373114 h 838042"/>
                  <a:gd name="connsiteX152" fmla="*/ 644867 w 1037297"/>
                  <a:gd name="connsiteY152" fmla="*/ 361684 h 838042"/>
                  <a:gd name="connsiteX153" fmla="*/ 642962 w 1037297"/>
                  <a:gd name="connsiteY153" fmla="*/ 355969 h 838042"/>
                  <a:gd name="connsiteX154" fmla="*/ 644867 w 1037297"/>
                  <a:gd name="connsiteY154" fmla="*/ 338824 h 838042"/>
                  <a:gd name="connsiteX155" fmla="*/ 646772 w 1037297"/>
                  <a:gd name="connsiteY155" fmla="*/ 333109 h 838042"/>
                  <a:gd name="connsiteX156" fmla="*/ 663917 w 1037297"/>
                  <a:gd name="connsiteY156" fmla="*/ 323584 h 838042"/>
                  <a:gd name="connsiteX157" fmla="*/ 675347 w 1037297"/>
                  <a:gd name="connsiteY157" fmla="*/ 315964 h 838042"/>
                  <a:gd name="connsiteX158" fmla="*/ 677252 w 1037297"/>
                  <a:gd name="connsiteY158" fmla="*/ 310249 h 838042"/>
                  <a:gd name="connsiteX159" fmla="*/ 682967 w 1037297"/>
                  <a:gd name="connsiteY159" fmla="*/ 308344 h 838042"/>
                  <a:gd name="connsiteX160" fmla="*/ 688682 w 1037297"/>
                  <a:gd name="connsiteY160" fmla="*/ 304534 h 838042"/>
                  <a:gd name="connsiteX161" fmla="*/ 698207 w 1037297"/>
                  <a:gd name="connsiteY161" fmla="*/ 295009 h 838042"/>
                  <a:gd name="connsiteX162" fmla="*/ 707732 w 1037297"/>
                  <a:gd name="connsiteY162" fmla="*/ 283579 h 838042"/>
                  <a:gd name="connsiteX163" fmla="*/ 719162 w 1037297"/>
                  <a:gd name="connsiteY163" fmla="*/ 275959 h 838042"/>
                  <a:gd name="connsiteX164" fmla="*/ 734402 w 1037297"/>
                  <a:gd name="connsiteY164" fmla="*/ 262624 h 838042"/>
                  <a:gd name="connsiteX165" fmla="*/ 743927 w 1037297"/>
                  <a:gd name="connsiteY165" fmla="*/ 251194 h 838042"/>
                  <a:gd name="connsiteX166" fmla="*/ 755357 w 1037297"/>
                  <a:gd name="connsiteY166" fmla="*/ 241669 h 838042"/>
                  <a:gd name="connsiteX167" fmla="*/ 761072 w 1037297"/>
                  <a:gd name="connsiteY167" fmla="*/ 230239 h 838042"/>
                  <a:gd name="connsiteX168" fmla="*/ 762977 w 1037297"/>
                  <a:gd name="connsiteY168" fmla="*/ 224524 h 838042"/>
                  <a:gd name="connsiteX169" fmla="*/ 768692 w 1037297"/>
                  <a:gd name="connsiteY169" fmla="*/ 213094 h 838042"/>
                  <a:gd name="connsiteX170" fmla="*/ 766787 w 1037297"/>
                  <a:gd name="connsiteY170" fmla="*/ 197854 h 838042"/>
                  <a:gd name="connsiteX171" fmla="*/ 761072 w 1037297"/>
                  <a:gd name="connsiteY171" fmla="*/ 195949 h 838042"/>
                  <a:gd name="connsiteX172" fmla="*/ 740117 w 1037297"/>
                  <a:gd name="connsiteY172" fmla="*/ 197854 h 838042"/>
                  <a:gd name="connsiteX173" fmla="*/ 734402 w 1037297"/>
                  <a:gd name="connsiteY173" fmla="*/ 201664 h 838042"/>
                  <a:gd name="connsiteX174" fmla="*/ 722972 w 1037297"/>
                  <a:gd name="connsiteY174" fmla="*/ 205474 h 838042"/>
                  <a:gd name="connsiteX175" fmla="*/ 719162 w 1037297"/>
                  <a:gd name="connsiteY175" fmla="*/ 211189 h 838042"/>
                  <a:gd name="connsiteX176" fmla="*/ 713447 w 1037297"/>
                  <a:gd name="connsiteY176" fmla="*/ 213094 h 838042"/>
                  <a:gd name="connsiteX177" fmla="*/ 707732 w 1037297"/>
                  <a:gd name="connsiteY177" fmla="*/ 216904 h 838042"/>
                  <a:gd name="connsiteX178" fmla="*/ 702017 w 1037297"/>
                  <a:gd name="connsiteY178" fmla="*/ 222619 h 838042"/>
                  <a:gd name="connsiteX179" fmla="*/ 694397 w 1037297"/>
                  <a:gd name="connsiteY179" fmla="*/ 226429 h 838042"/>
                  <a:gd name="connsiteX180" fmla="*/ 652487 w 1037297"/>
                  <a:gd name="connsiteY180" fmla="*/ 255004 h 838042"/>
                  <a:gd name="connsiteX181" fmla="*/ 639152 w 1037297"/>
                  <a:gd name="connsiteY181" fmla="*/ 266434 h 838042"/>
                  <a:gd name="connsiteX182" fmla="*/ 629627 w 1037297"/>
                  <a:gd name="connsiteY182" fmla="*/ 283579 h 838042"/>
                  <a:gd name="connsiteX183" fmla="*/ 604862 w 1037297"/>
                  <a:gd name="connsiteY183" fmla="*/ 289294 h 838042"/>
                  <a:gd name="connsiteX184" fmla="*/ 591527 w 1037297"/>
                  <a:gd name="connsiteY184" fmla="*/ 293104 h 838042"/>
                  <a:gd name="connsiteX185" fmla="*/ 576287 w 1037297"/>
                  <a:gd name="connsiteY185" fmla="*/ 291199 h 838042"/>
                  <a:gd name="connsiteX186" fmla="*/ 564857 w 1037297"/>
                  <a:gd name="connsiteY186" fmla="*/ 287389 h 838042"/>
                  <a:gd name="connsiteX187" fmla="*/ 553427 w 1037297"/>
                  <a:gd name="connsiteY187" fmla="*/ 283579 h 838042"/>
                  <a:gd name="connsiteX188" fmla="*/ 541997 w 1037297"/>
                  <a:gd name="connsiteY188" fmla="*/ 279769 h 838042"/>
                  <a:gd name="connsiteX189" fmla="*/ 536282 w 1037297"/>
                  <a:gd name="connsiteY189" fmla="*/ 277864 h 838042"/>
                  <a:gd name="connsiteX190" fmla="*/ 530567 w 1037297"/>
                  <a:gd name="connsiteY190" fmla="*/ 274054 h 838042"/>
                  <a:gd name="connsiteX191" fmla="*/ 519137 w 1037297"/>
                  <a:gd name="connsiteY191" fmla="*/ 268339 h 838042"/>
                  <a:gd name="connsiteX192" fmla="*/ 511517 w 1037297"/>
                  <a:gd name="connsiteY192" fmla="*/ 256909 h 838042"/>
                  <a:gd name="connsiteX193" fmla="*/ 507707 w 1037297"/>
                  <a:gd name="connsiteY193" fmla="*/ 235954 h 838042"/>
                  <a:gd name="connsiteX194" fmla="*/ 509612 w 1037297"/>
                  <a:gd name="connsiteY194" fmla="*/ 171184 h 838042"/>
                  <a:gd name="connsiteX195" fmla="*/ 508314 w 1037297"/>
                  <a:gd name="connsiteY195" fmla="*/ 73485 h 838042"/>
                  <a:gd name="connsiteX196" fmla="*/ 454116 w 1037297"/>
                  <a:gd name="connsiteY196" fmla="*/ 11248 h 838042"/>
                  <a:gd name="connsiteX197" fmla="*/ 435401 w 1037297"/>
                  <a:gd name="connsiteY197" fmla="*/ 68523 h 838042"/>
                  <a:gd name="connsiteX198" fmla="*/ 427697 w 1037297"/>
                  <a:gd name="connsiteY198" fmla="*/ 137103 h 838042"/>
                  <a:gd name="connsiteX199" fmla="*/ 420077 w 1037297"/>
                  <a:gd name="connsiteY199" fmla="*/ 169279 h 838042"/>
                  <a:gd name="connsiteX200" fmla="*/ 416267 w 1037297"/>
                  <a:gd name="connsiteY200" fmla="*/ 186424 h 838042"/>
                  <a:gd name="connsiteX201" fmla="*/ 420077 w 1037297"/>
                  <a:gd name="connsiteY201" fmla="*/ 207379 h 838042"/>
                  <a:gd name="connsiteX202" fmla="*/ 423887 w 1037297"/>
                  <a:gd name="connsiteY202" fmla="*/ 213094 h 838042"/>
                  <a:gd name="connsiteX203" fmla="*/ 427697 w 1037297"/>
                  <a:gd name="connsiteY203" fmla="*/ 224524 h 838042"/>
                  <a:gd name="connsiteX204" fmla="*/ 425792 w 1037297"/>
                  <a:gd name="connsiteY204" fmla="*/ 251194 h 838042"/>
                  <a:gd name="connsiteX205" fmla="*/ 420077 w 1037297"/>
                  <a:gd name="connsiteY205" fmla="*/ 253099 h 838042"/>
                  <a:gd name="connsiteX206" fmla="*/ 414362 w 1037297"/>
                  <a:gd name="connsiteY206" fmla="*/ 256909 h 838042"/>
                  <a:gd name="connsiteX207" fmla="*/ 423887 w 1037297"/>
                  <a:gd name="connsiteY207"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48677 w 1037297"/>
                  <a:gd name="connsiteY116" fmla="*/ 455029 h 838042"/>
                  <a:gd name="connsiteX117" fmla="*/ 652487 w 1037297"/>
                  <a:gd name="connsiteY117" fmla="*/ 437884 h 838042"/>
                  <a:gd name="connsiteX118" fmla="*/ 656297 w 1037297"/>
                  <a:gd name="connsiteY118" fmla="*/ 432169 h 838042"/>
                  <a:gd name="connsiteX119" fmla="*/ 658202 w 1037297"/>
                  <a:gd name="connsiteY119" fmla="*/ 426454 h 838042"/>
                  <a:gd name="connsiteX120" fmla="*/ 663917 w 1037297"/>
                  <a:gd name="connsiteY120" fmla="*/ 424549 h 838042"/>
                  <a:gd name="connsiteX121" fmla="*/ 673442 w 1037297"/>
                  <a:gd name="connsiteY121" fmla="*/ 413119 h 838042"/>
                  <a:gd name="connsiteX122" fmla="*/ 726782 w 1037297"/>
                  <a:gd name="connsiteY122" fmla="*/ 405499 h 838042"/>
                  <a:gd name="connsiteX123" fmla="*/ 844892 w 1037297"/>
                  <a:gd name="connsiteY123" fmla="*/ 407404 h 838042"/>
                  <a:gd name="connsiteX124" fmla="*/ 873467 w 1037297"/>
                  <a:gd name="connsiteY124" fmla="*/ 409309 h 838042"/>
                  <a:gd name="connsiteX125" fmla="*/ 902042 w 1037297"/>
                  <a:gd name="connsiteY125" fmla="*/ 415024 h 838042"/>
                  <a:gd name="connsiteX126" fmla="*/ 924902 w 1037297"/>
                  <a:gd name="connsiteY126" fmla="*/ 418834 h 838042"/>
                  <a:gd name="connsiteX127" fmla="*/ 953477 w 1037297"/>
                  <a:gd name="connsiteY127" fmla="*/ 424549 h 838042"/>
                  <a:gd name="connsiteX128" fmla="*/ 959192 w 1037297"/>
                  <a:gd name="connsiteY128" fmla="*/ 424549 h 838042"/>
                  <a:gd name="connsiteX129" fmla="*/ 1004912 w 1037297"/>
                  <a:gd name="connsiteY129" fmla="*/ 422644 h 838042"/>
                  <a:gd name="connsiteX130" fmla="*/ 1033487 w 1037297"/>
                  <a:gd name="connsiteY130" fmla="*/ 415024 h 838042"/>
                  <a:gd name="connsiteX131" fmla="*/ 1037297 w 1037297"/>
                  <a:gd name="connsiteY131" fmla="*/ 409309 h 838042"/>
                  <a:gd name="connsiteX132" fmla="*/ 1035392 w 1037297"/>
                  <a:gd name="connsiteY132" fmla="*/ 390259 h 838042"/>
                  <a:gd name="connsiteX133" fmla="*/ 1029677 w 1037297"/>
                  <a:gd name="connsiteY133" fmla="*/ 386449 h 838042"/>
                  <a:gd name="connsiteX134" fmla="*/ 1014437 w 1037297"/>
                  <a:gd name="connsiteY134" fmla="*/ 384544 h 838042"/>
                  <a:gd name="connsiteX135" fmla="*/ 1008722 w 1037297"/>
                  <a:gd name="connsiteY135" fmla="*/ 382639 h 838042"/>
                  <a:gd name="connsiteX136" fmla="*/ 1001102 w 1037297"/>
                  <a:gd name="connsiteY136" fmla="*/ 380734 h 838042"/>
                  <a:gd name="connsiteX137" fmla="*/ 989672 w 1037297"/>
                  <a:gd name="connsiteY137" fmla="*/ 373114 h 838042"/>
                  <a:gd name="connsiteX138" fmla="*/ 978242 w 1037297"/>
                  <a:gd name="connsiteY138" fmla="*/ 369304 h 838042"/>
                  <a:gd name="connsiteX139" fmla="*/ 972527 w 1037297"/>
                  <a:gd name="connsiteY139" fmla="*/ 367399 h 838042"/>
                  <a:gd name="connsiteX140" fmla="*/ 964907 w 1037297"/>
                  <a:gd name="connsiteY140" fmla="*/ 365494 h 838042"/>
                  <a:gd name="connsiteX141" fmla="*/ 959192 w 1037297"/>
                  <a:gd name="connsiteY141" fmla="*/ 363589 h 838042"/>
                  <a:gd name="connsiteX142" fmla="*/ 938237 w 1037297"/>
                  <a:gd name="connsiteY142" fmla="*/ 357874 h 838042"/>
                  <a:gd name="connsiteX143" fmla="*/ 932522 w 1037297"/>
                  <a:gd name="connsiteY143" fmla="*/ 355969 h 838042"/>
                  <a:gd name="connsiteX144" fmla="*/ 827747 w 1037297"/>
                  <a:gd name="connsiteY144" fmla="*/ 357874 h 838042"/>
                  <a:gd name="connsiteX145" fmla="*/ 822032 w 1037297"/>
                  <a:gd name="connsiteY145" fmla="*/ 359779 h 838042"/>
                  <a:gd name="connsiteX146" fmla="*/ 732497 w 1037297"/>
                  <a:gd name="connsiteY146" fmla="*/ 361684 h 838042"/>
                  <a:gd name="connsiteX147" fmla="*/ 719162 w 1037297"/>
                  <a:gd name="connsiteY147" fmla="*/ 365494 h 838042"/>
                  <a:gd name="connsiteX148" fmla="*/ 698207 w 1037297"/>
                  <a:gd name="connsiteY148" fmla="*/ 367399 h 838042"/>
                  <a:gd name="connsiteX149" fmla="*/ 671537 w 1037297"/>
                  <a:gd name="connsiteY149" fmla="*/ 369304 h 838042"/>
                  <a:gd name="connsiteX150" fmla="*/ 671537 w 1037297"/>
                  <a:gd name="connsiteY150" fmla="*/ 369304 h 838042"/>
                  <a:gd name="connsiteX151" fmla="*/ 648677 w 1037297"/>
                  <a:gd name="connsiteY151" fmla="*/ 373114 h 838042"/>
                  <a:gd name="connsiteX152" fmla="*/ 644867 w 1037297"/>
                  <a:gd name="connsiteY152" fmla="*/ 361684 h 838042"/>
                  <a:gd name="connsiteX153" fmla="*/ 642962 w 1037297"/>
                  <a:gd name="connsiteY153" fmla="*/ 355969 h 838042"/>
                  <a:gd name="connsiteX154" fmla="*/ 644867 w 1037297"/>
                  <a:gd name="connsiteY154" fmla="*/ 338824 h 838042"/>
                  <a:gd name="connsiteX155" fmla="*/ 646772 w 1037297"/>
                  <a:gd name="connsiteY155" fmla="*/ 333109 h 838042"/>
                  <a:gd name="connsiteX156" fmla="*/ 663917 w 1037297"/>
                  <a:gd name="connsiteY156" fmla="*/ 323584 h 838042"/>
                  <a:gd name="connsiteX157" fmla="*/ 675347 w 1037297"/>
                  <a:gd name="connsiteY157" fmla="*/ 315964 h 838042"/>
                  <a:gd name="connsiteX158" fmla="*/ 677252 w 1037297"/>
                  <a:gd name="connsiteY158" fmla="*/ 310249 h 838042"/>
                  <a:gd name="connsiteX159" fmla="*/ 682967 w 1037297"/>
                  <a:gd name="connsiteY159" fmla="*/ 308344 h 838042"/>
                  <a:gd name="connsiteX160" fmla="*/ 688682 w 1037297"/>
                  <a:gd name="connsiteY160" fmla="*/ 304534 h 838042"/>
                  <a:gd name="connsiteX161" fmla="*/ 698207 w 1037297"/>
                  <a:gd name="connsiteY161" fmla="*/ 295009 h 838042"/>
                  <a:gd name="connsiteX162" fmla="*/ 707732 w 1037297"/>
                  <a:gd name="connsiteY162" fmla="*/ 283579 h 838042"/>
                  <a:gd name="connsiteX163" fmla="*/ 719162 w 1037297"/>
                  <a:gd name="connsiteY163" fmla="*/ 275959 h 838042"/>
                  <a:gd name="connsiteX164" fmla="*/ 734402 w 1037297"/>
                  <a:gd name="connsiteY164" fmla="*/ 262624 h 838042"/>
                  <a:gd name="connsiteX165" fmla="*/ 743927 w 1037297"/>
                  <a:gd name="connsiteY165" fmla="*/ 251194 h 838042"/>
                  <a:gd name="connsiteX166" fmla="*/ 755357 w 1037297"/>
                  <a:gd name="connsiteY166" fmla="*/ 241669 h 838042"/>
                  <a:gd name="connsiteX167" fmla="*/ 761072 w 1037297"/>
                  <a:gd name="connsiteY167" fmla="*/ 230239 h 838042"/>
                  <a:gd name="connsiteX168" fmla="*/ 762977 w 1037297"/>
                  <a:gd name="connsiteY168" fmla="*/ 224524 h 838042"/>
                  <a:gd name="connsiteX169" fmla="*/ 768692 w 1037297"/>
                  <a:gd name="connsiteY169" fmla="*/ 213094 h 838042"/>
                  <a:gd name="connsiteX170" fmla="*/ 766787 w 1037297"/>
                  <a:gd name="connsiteY170" fmla="*/ 197854 h 838042"/>
                  <a:gd name="connsiteX171" fmla="*/ 761072 w 1037297"/>
                  <a:gd name="connsiteY171" fmla="*/ 195949 h 838042"/>
                  <a:gd name="connsiteX172" fmla="*/ 740117 w 1037297"/>
                  <a:gd name="connsiteY172" fmla="*/ 197854 h 838042"/>
                  <a:gd name="connsiteX173" fmla="*/ 734402 w 1037297"/>
                  <a:gd name="connsiteY173" fmla="*/ 201664 h 838042"/>
                  <a:gd name="connsiteX174" fmla="*/ 722972 w 1037297"/>
                  <a:gd name="connsiteY174" fmla="*/ 205474 h 838042"/>
                  <a:gd name="connsiteX175" fmla="*/ 719162 w 1037297"/>
                  <a:gd name="connsiteY175" fmla="*/ 211189 h 838042"/>
                  <a:gd name="connsiteX176" fmla="*/ 713447 w 1037297"/>
                  <a:gd name="connsiteY176" fmla="*/ 213094 h 838042"/>
                  <a:gd name="connsiteX177" fmla="*/ 707732 w 1037297"/>
                  <a:gd name="connsiteY177" fmla="*/ 216904 h 838042"/>
                  <a:gd name="connsiteX178" fmla="*/ 702017 w 1037297"/>
                  <a:gd name="connsiteY178" fmla="*/ 222619 h 838042"/>
                  <a:gd name="connsiteX179" fmla="*/ 694397 w 1037297"/>
                  <a:gd name="connsiteY179" fmla="*/ 226429 h 838042"/>
                  <a:gd name="connsiteX180" fmla="*/ 652487 w 1037297"/>
                  <a:gd name="connsiteY180" fmla="*/ 255004 h 838042"/>
                  <a:gd name="connsiteX181" fmla="*/ 639152 w 1037297"/>
                  <a:gd name="connsiteY181" fmla="*/ 266434 h 838042"/>
                  <a:gd name="connsiteX182" fmla="*/ 629627 w 1037297"/>
                  <a:gd name="connsiteY182" fmla="*/ 283579 h 838042"/>
                  <a:gd name="connsiteX183" fmla="*/ 604862 w 1037297"/>
                  <a:gd name="connsiteY183" fmla="*/ 289294 h 838042"/>
                  <a:gd name="connsiteX184" fmla="*/ 591527 w 1037297"/>
                  <a:gd name="connsiteY184" fmla="*/ 293104 h 838042"/>
                  <a:gd name="connsiteX185" fmla="*/ 576287 w 1037297"/>
                  <a:gd name="connsiteY185" fmla="*/ 291199 h 838042"/>
                  <a:gd name="connsiteX186" fmla="*/ 564857 w 1037297"/>
                  <a:gd name="connsiteY186" fmla="*/ 287389 h 838042"/>
                  <a:gd name="connsiteX187" fmla="*/ 553427 w 1037297"/>
                  <a:gd name="connsiteY187" fmla="*/ 283579 h 838042"/>
                  <a:gd name="connsiteX188" fmla="*/ 541997 w 1037297"/>
                  <a:gd name="connsiteY188" fmla="*/ 279769 h 838042"/>
                  <a:gd name="connsiteX189" fmla="*/ 536282 w 1037297"/>
                  <a:gd name="connsiteY189" fmla="*/ 277864 h 838042"/>
                  <a:gd name="connsiteX190" fmla="*/ 530567 w 1037297"/>
                  <a:gd name="connsiteY190" fmla="*/ 274054 h 838042"/>
                  <a:gd name="connsiteX191" fmla="*/ 519137 w 1037297"/>
                  <a:gd name="connsiteY191" fmla="*/ 268339 h 838042"/>
                  <a:gd name="connsiteX192" fmla="*/ 511517 w 1037297"/>
                  <a:gd name="connsiteY192" fmla="*/ 256909 h 838042"/>
                  <a:gd name="connsiteX193" fmla="*/ 507707 w 1037297"/>
                  <a:gd name="connsiteY193" fmla="*/ 235954 h 838042"/>
                  <a:gd name="connsiteX194" fmla="*/ 509612 w 1037297"/>
                  <a:gd name="connsiteY194" fmla="*/ 171184 h 838042"/>
                  <a:gd name="connsiteX195" fmla="*/ 508314 w 1037297"/>
                  <a:gd name="connsiteY195" fmla="*/ 73485 h 838042"/>
                  <a:gd name="connsiteX196" fmla="*/ 454116 w 1037297"/>
                  <a:gd name="connsiteY196" fmla="*/ 11248 h 838042"/>
                  <a:gd name="connsiteX197" fmla="*/ 435401 w 1037297"/>
                  <a:gd name="connsiteY197" fmla="*/ 68523 h 838042"/>
                  <a:gd name="connsiteX198" fmla="*/ 427697 w 1037297"/>
                  <a:gd name="connsiteY198" fmla="*/ 137103 h 838042"/>
                  <a:gd name="connsiteX199" fmla="*/ 420077 w 1037297"/>
                  <a:gd name="connsiteY199" fmla="*/ 169279 h 838042"/>
                  <a:gd name="connsiteX200" fmla="*/ 416267 w 1037297"/>
                  <a:gd name="connsiteY200" fmla="*/ 186424 h 838042"/>
                  <a:gd name="connsiteX201" fmla="*/ 420077 w 1037297"/>
                  <a:gd name="connsiteY201" fmla="*/ 207379 h 838042"/>
                  <a:gd name="connsiteX202" fmla="*/ 423887 w 1037297"/>
                  <a:gd name="connsiteY202" fmla="*/ 213094 h 838042"/>
                  <a:gd name="connsiteX203" fmla="*/ 427697 w 1037297"/>
                  <a:gd name="connsiteY203" fmla="*/ 224524 h 838042"/>
                  <a:gd name="connsiteX204" fmla="*/ 425792 w 1037297"/>
                  <a:gd name="connsiteY204" fmla="*/ 251194 h 838042"/>
                  <a:gd name="connsiteX205" fmla="*/ 420077 w 1037297"/>
                  <a:gd name="connsiteY205" fmla="*/ 253099 h 838042"/>
                  <a:gd name="connsiteX206" fmla="*/ 414362 w 1037297"/>
                  <a:gd name="connsiteY206" fmla="*/ 256909 h 838042"/>
                  <a:gd name="connsiteX207" fmla="*/ 423887 w 1037297"/>
                  <a:gd name="connsiteY207"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48677 w 1037297"/>
                  <a:gd name="connsiteY116" fmla="*/ 455029 h 838042"/>
                  <a:gd name="connsiteX117" fmla="*/ 656297 w 1037297"/>
                  <a:gd name="connsiteY117" fmla="*/ 432169 h 838042"/>
                  <a:gd name="connsiteX118" fmla="*/ 658202 w 1037297"/>
                  <a:gd name="connsiteY118" fmla="*/ 426454 h 838042"/>
                  <a:gd name="connsiteX119" fmla="*/ 663917 w 1037297"/>
                  <a:gd name="connsiteY119" fmla="*/ 424549 h 838042"/>
                  <a:gd name="connsiteX120" fmla="*/ 673442 w 1037297"/>
                  <a:gd name="connsiteY120" fmla="*/ 413119 h 838042"/>
                  <a:gd name="connsiteX121" fmla="*/ 726782 w 1037297"/>
                  <a:gd name="connsiteY121" fmla="*/ 405499 h 838042"/>
                  <a:gd name="connsiteX122" fmla="*/ 844892 w 1037297"/>
                  <a:gd name="connsiteY122" fmla="*/ 407404 h 838042"/>
                  <a:gd name="connsiteX123" fmla="*/ 873467 w 1037297"/>
                  <a:gd name="connsiteY123" fmla="*/ 409309 h 838042"/>
                  <a:gd name="connsiteX124" fmla="*/ 902042 w 1037297"/>
                  <a:gd name="connsiteY124" fmla="*/ 415024 h 838042"/>
                  <a:gd name="connsiteX125" fmla="*/ 924902 w 1037297"/>
                  <a:gd name="connsiteY125" fmla="*/ 418834 h 838042"/>
                  <a:gd name="connsiteX126" fmla="*/ 953477 w 1037297"/>
                  <a:gd name="connsiteY126" fmla="*/ 424549 h 838042"/>
                  <a:gd name="connsiteX127" fmla="*/ 959192 w 1037297"/>
                  <a:gd name="connsiteY127" fmla="*/ 424549 h 838042"/>
                  <a:gd name="connsiteX128" fmla="*/ 1004912 w 1037297"/>
                  <a:gd name="connsiteY128" fmla="*/ 422644 h 838042"/>
                  <a:gd name="connsiteX129" fmla="*/ 1033487 w 1037297"/>
                  <a:gd name="connsiteY129" fmla="*/ 415024 h 838042"/>
                  <a:gd name="connsiteX130" fmla="*/ 1037297 w 1037297"/>
                  <a:gd name="connsiteY130" fmla="*/ 409309 h 838042"/>
                  <a:gd name="connsiteX131" fmla="*/ 1035392 w 1037297"/>
                  <a:gd name="connsiteY131" fmla="*/ 390259 h 838042"/>
                  <a:gd name="connsiteX132" fmla="*/ 1029677 w 1037297"/>
                  <a:gd name="connsiteY132" fmla="*/ 386449 h 838042"/>
                  <a:gd name="connsiteX133" fmla="*/ 1014437 w 1037297"/>
                  <a:gd name="connsiteY133" fmla="*/ 384544 h 838042"/>
                  <a:gd name="connsiteX134" fmla="*/ 1008722 w 1037297"/>
                  <a:gd name="connsiteY134" fmla="*/ 382639 h 838042"/>
                  <a:gd name="connsiteX135" fmla="*/ 1001102 w 1037297"/>
                  <a:gd name="connsiteY135" fmla="*/ 380734 h 838042"/>
                  <a:gd name="connsiteX136" fmla="*/ 989672 w 1037297"/>
                  <a:gd name="connsiteY136" fmla="*/ 373114 h 838042"/>
                  <a:gd name="connsiteX137" fmla="*/ 978242 w 1037297"/>
                  <a:gd name="connsiteY137" fmla="*/ 369304 h 838042"/>
                  <a:gd name="connsiteX138" fmla="*/ 972527 w 1037297"/>
                  <a:gd name="connsiteY138" fmla="*/ 367399 h 838042"/>
                  <a:gd name="connsiteX139" fmla="*/ 964907 w 1037297"/>
                  <a:gd name="connsiteY139" fmla="*/ 365494 h 838042"/>
                  <a:gd name="connsiteX140" fmla="*/ 959192 w 1037297"/>
                  <a:gd name="connsiteY140" fmla="*/ 363589 h 838042"/>
                  <a:gd name="connsiteX141" fmla="*/ 938237 w 1037297"/>
                  <a:gd name="connsiteY141" fmla="*/ 357874 h 838042"/>
                  <a:gd name="connsiteX142" fmla="*/ 932522 w 1037297"/>
                  <a:gd name="connsiteY142" fmla="*/ 355969 h 838042"/>
                  <a:gd name="connsiteX143" fmla="*/ 827747 w 1037297"/>
                  <a:gd name="connsiteY143" fmla="*/ 357874 h 838042"/>
                  <a:gd name="connsiteX144" fmla="*/ 822032 w 1037297"/>
                  <a:gd name="connsiteY144" fmla="*/ 359779 h 838042"/>
                  <a:gd name="connsiteX145" fmla="*/ 732497 w 1037297"/>
                  <a:gd name="connsiteY145" fmla="*/ 361684 h 838042"/>
                  <a:gd name="connsiteX146" fmla="*/ 719162 w 1037297"/>
                  <a:gd name="connsiteY146" fmla="*/ 365494 h 838042"/>
                  <a:gd name="connsiteX147" fmla="*/ 698207 w 1037297"/>
                  <a:gd name="connsiteY147" fmla="*/ 367399 h 838042"/>
                  <a:gd name="connsiteX148" fmla="*/ 671537 w 1037297"/>
                  <a:gd name="connsiteY148" fmla="*/ 369304 h 838042"/>
                  <a:gd name="connsiteX149" fmla="*/ 671537 w 1037297"/>
                  <a:gd name="connsiteY149" fmla="*/ 369304 h 838042"/>
                  <a:gd name="connsiteX150" fmla="*/ 648677 w 1037297"/>
                  <a:gd name="connsiteY150" fmla="*/ 373114 h 838042"/>
                  <a:gd name="connsiteX151" fmla="*/ 644867 w 1037297"/>
                  <a:gd name="connsiteY151" fmla="*/ 361684 h 838042"/>
                  <a:gd name="connsiteX152" fmla="*/ 642962 w 1037297"/>
                  <a:gd name="connsiteY152" fmla="*/ 355969 h 838042"/>
                  <a:gd name="connsiteX153" fmla="*/ 644867 w 1037297"/>
                  <a:gd name="connsiteY153" fmla="*/ 338824 h 838042"/>
                  <a:gd name="connsiteX154" fmla="*/ 646772 w 1037297"/>
                  <a:gd name="connsiteY154" fmla="*/ 333109 h 838042"/>
                  <a:gd name="connsiteX155" fmla="*/ 663917 w 1037297"/>
                  <a:gd name="connsiteY155" fmla="*/ 323584 h 838042"/>
                  <a:gd name="connsiteX156" fmla="*/ 675347 w 1037297"/>
                  <a:gd name="connsiteY156" fmla="*/ 315964 h 838042"/>
                  <a:gd name="connsiteX157" fmla="*/ 677252 w 1037297"/>
                  <a:gd name="connsiteY157" fmla="*/ 310249 h 838042"/>
                  <a:gd name="connsiteX158" fmla="*/ 682967 w 1037297"/>
                  <a:gd name="connsiteY158" fmla="*/ 308344 h 838042"/>
                  <a:gd name="connsiteX159" fmla="*/ 688682 w 1037297"/>
                  <a:gd name="connsiteY159" fmla="*/ 304534 h 838042"/>
                  <a:gd name="connsiteX160" fmla="*/ 698207 w 1037297"/>
                  <a:gd name="connsiteY160" fmla="*/ 295009 h 838042"/>
                  <a:gd name="connsiteX161" fmla="*/ 707732 w 1037297"/>
                  <a:gd name="connsiteY161" fmla="*/ 283579 h 838042"/>
                  <a:gd name="connsiteX162" fmla="*/ 719162 w 1037297"/>
                  <a:gd name="connsiteY162" fmla="*/ 275959 h 838042"/>
                  <a:gd name="connsiteX163" fmla="*/ 734402 w 1037297"/>
                  <a:gd name="connsiteY163" fmla="*/ 262624 h 838042"/>
                  <a:gd name="connsiteX164" fmla="*/ 743927 w 1037297"/>
                  <a:gd name="connsiteY164" fmla="*/ 251194 h 838042"/>
                  <a:gd name="connsiteX165" fmla="*/ 755357 w 1037297"/>
                  <a:gd name="connsiteY165" fmla="*/ 241669 h 838042"/>
                  <a:gd name="connsiteX166" fmla="*/ 761072 w 1037297"/>
                  <a:gd name="connsiteY166" fmla="*/ 230239 h 838042"/>
                  <a:gd name="connsiteX167" fmla="*/ 762977 w 1037297"/>
                  <a:gd name="connsiteY167" fmla="*/ 224524 h 838042"/>
                  <a:gd name="connsiteX168" fmla="*/ 768692 w 1037297"/>
                  <a:gd name="connsiteY168" fmla="*/ 213094 h 838042"/>
                  <a:gd name="connsiteX169" fmla="*/ 766787 w 1037297"/>
                  <a:gd name="connsiteY169" fmla="*/ 197854 h 838042"/>
                  <a:gd name="connsiteX170" fmla="*/ 761072 w 1037297"/>
                  <a:gd name="connsiteY170" fmla="*/ 195949 h 838042"/>
                  <a:gd name="connsiteX171" fmla="*/ 740117 w 1037297"/>
                  <a:gd name="connsiteY171" fmla="*/ 197854 h 838042"/>
                  <a:gd name="connsiteX172" fmla="*/ 734402 w 1037297"/>
                  <a:gd name="connsiteY172" fmla="*/ 201664 h 838042"/>
                  <a:gd name="connsiteX173" fmla="*/ 722972 w 1037297"/>
                  <a:gd name="connsiteY173" fmla="*/ 205474 h 838042"/>
                  <a:gd name="connsiteX174" fmla="*/ 719162 w 1037297"/>
                  <a:gd name="connsiteY174" fmla="*/ 211189 h 838042"/>
                  <a:gd name="connsiteX175" fmla="*/ 713447 w 1037297"/>
                  <a:gd name="connsiteY175" fmla="*/ 213094 h 838042"/>
                  <a:gd name="connsiteX176" fmla="*/ 707732 w 1037297"/>
                  <a:gd name="connsiteY176" fmla="*/ 216904 h 838042"/>
                  <a:gd name="connsiteX177" fmla="*/ 702017 w 1037297"/>
                  <a:gd name="connsiteY177" fmla="*/ 222619 h 838042"/>
                  <a:gd name="connsiteX178" fmla="*/ 694397 w 1037297"/>
                  <a:gd name="connsiteY178" fmla="*/ 226429 h 838042"/>
                  <a:gd name="connsiteX179" fmla="*/ 652487 w 1037297"/>
                  <a:gd name="connsiteY179" fmla="*/ 255004 h 838042"/>
                  <a:gd name="connsiteX180" fmla="*/ 639152 w 1037297"/>
                  <a:gd name="connsiteY180" fmla="*/ 266434 h 838042"/>
                  <a:gd name="connsiteX181" fmla="*/ 629627 w 1037297"/>
                  <a:gd name="connsiteY181" fmla="*/ 283579 h 838042"/>
                  <a:gd name="connsiteX182" fmla="*/ 604862 w 1037297"/>
                  <a:gd name="connsiteY182" fmla="*/ 289294 h 838042"/>
                  <a:gd name="connsiteX183" fmla="*/ 591527 w 1037297"/>
                  <a:gd name="connsiteY183" fmla="*/ 293104 h 838042"/>
                  <a:gd name="connsiteX184" fmla="*/ 576287 w 1037297"/>
                  <a:gd name="connsiteY184" fmla="*/ 291199 h 838042"/>
                  <a:gd name="connsiteX185" fmla="*/ 564857 w 1037297"/>
                  <a:gd name="connsiteY185" fmla="*/ 287389 h 838042"/>
                  <a:gd name="connsiteX186" fmla="*/ 553427 w 1037297"/>
                  <a:gd name="connsiteY186" fmla="*/ 283579 h 838042"/>
                  <a:gd name="connsiteX187" fmla="*/ 541997 w 1037297"/>
                  <a:gd name="connsiteY187" fmla="*/ 279769 h 838042"/>
                  <a:gd name="connsiteX188" fmla="*/ 536282 w 1037297"/>
                  <a:gd name="connsiteY188" fmla="*/ 277864 h 838042"/>
                  <a:gd name="connsiteX189" fmla="*/ 530567 w 1037297"/>
                  <a:gd name="connsiteY189" fmla="*/ 274054 h 838042"/>
                  <a:gd name="connsiteX190" fmla="*/ 519137 w 1037297"/>
                  <a:gd name="connsiteY190" fmla="*/ 268339 h 838042"/>
                  <a:gd name="connsiteX191" fmla="*/ 511517 w 1037297"/>
                  <a:gd name="connsiteY191" fmla="*/ 256909 h 838042"/>
                  <a:gd name="connsiteX192" fmla="*/ 507707 w 1037297"/>
                  <a:gd name="connsiteY192" fmla="*/ 235954 h 838042"/>
                  <a:gd name="connsiteX193" fmla="*/ 509612 w 1037297"/>
                  <a:gd name="connsiteY193" fmla="*/ 171184 h 838042"/>
                  <a:gd name="connsiteX194" fmla="*/ 508314 w 1037297"/>
                  <a:gd name="connsiteY194" fmla="*/ 73485 h 838042"/>
                  <a:gd name="connsiteX195" fmla="*/ 454116 w 1037297"/>
                  <a:gd name="connsiteY195" fmla="*/ 11248 h 838042"/>
                  <a:gd name="connsiteX196" fmla="*/ 435401 w 1037297"/>
                  <a:gd name="connsiteY196" fmla="*/ 68523 h 838042"/>
                  <a:gd name="connsiteX197" fmla="*/ 427697 w 1037297"/>
                  <a:gd name="connsiteY197" fmla="*/ 137103 h 838042"/>
                  <a:gd name="connsiteX198" fmla="*/ 420077 w 1037297"/>
                  <a:gd name="connsiteY198" fmla="*/ 169279 h 838042"/>
                  <a:gd name="connsiteX199" fmla="*/ 416267 w 1037297"/>
                  <a:gd name="connsiteY199" fmla="*/ 186424 h 838042"/>
                  <a:gd name="connsiteX200" fmla="*/ 420077 w 1037297"/>
                  <a:gd name="connsiteY200" fmla="*/ 207379 h 838042"/>
                  <a:gd name="connsiteX201" fmla="*/ 423887 w 1037297"/>
                  <a:gd name="connsiteY201" fmla="*/ 213094 h 838042"/>
                  <a:gd name="connsiteX202" fmla="*/ 427697 w 1037297"/>
                  <a:gd name="connsiteY202" fmla="*/ 224524 h 838042"/>
                  <a:gd name="connsiteX203" fmla="*/ 425792 w 1037297"/>
                  <a:gd name="connsiteY203" fmla="*/ 251194 h 838042"/>
                  <a:gd name="connsiteX204" fmla="*/ 420077 w 1037297"/>
                  <a:gd name="connsiteY204" fmla="*/ 253099 h 838042"/>
                  <a:gd name="connsiteX205" fmla="*/ 414362 w 1037297"/>
                  <a:gd name="connsiteY205" fmla="*/ 256909 h 838042"/>
                  <a:gd name="connsiteX206" fmla="*/ 423887 w 1037297"/>
                  <a:gd name="connsiteY206"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48677 w 1037297"/>
                  <a:gd name="connsiteY116" fmla="*/ 455029 h 838042"/>
                  <a:gd name="connsiteX117" fmla="*/ 658202 w 1037297"/>
                  <a:gd name="connsiteY117" fmla="*/ 426454 h 838042"/>
                  <a:gd name="connsiteX118" fmla="*/ 663917 w 1037297"/>
                  <a:gd name="connsiteY118" fmla="*/ 424549 h 838042"/>
                  <a:gd name="connsiteX119" fmla="*/ 673442 w 1037297"/>
                  <a:gd name="connsiteY119" fmla="*/ 413119 h 838042"/>
                  <a:gd name="connsiteX120" fmla="*/ 726782 w 1037297"/>
                  <a:gd name="connsiteY120" fmla="*/ 405499 h 838042"/>
                  <a:gd name="connsiteX121" fmla="*/ 844892 w 1037297"/>
                  <a:gd name="connsiteY121" fmla="*/ 407404 h 838042"/>
                  <a:gd name="connsiteX122" fmla="*/ 873467 w 1037297"/>
                  <a:gd name="connsiteY122" fmla="*/ 409309 h 838042"/>
                  <a:gd name="connsiteX123" fmla="*/ 902042 w 1037297"/>
                  <a:gd name="connsiteY123" fmla="*/ 415024 h 838042"/>
                  <a:gd name="connsiteX124" fmla="*/ 924902 w 1037297"/>
                  <a:gd name="connsiteY124" fmla="*/ 418834 h 838042"/>
                  <a:gd name="connsiteX125" fmla="*/ 953477 w 1037297"/>
                  <a:gd name="connsiteY125" fmla="*/ 424549 h 838042"/>
                  <a:gd name="connsiteX126" fmla="*/ 959192 w 1037297"/>
                  <a:gd name="connsiteY126" fmla="*/ 424549 h 838042"/>
                  <a:gd name="connsiteX127" fmla="*/ 1004912 w 1037297"/>
                  <a:gd name="connsiteY127" fmla="*/ 422644 h 838042"/>
                  <a:gd name="connsiteX128" fmla="*/ 1033487 w 1037297"/>
                  <a:gd name="connsiteY128" fmla="*/ 415024 h 838042"/>
                  <a:gd name="connsiteX129" fmla="*/ 1037297 w 1037297"/>
                  <a:gd name="connsiteY129" fmla="*/ 409309 h 838042"/>
                  <a:gd name="connsiteX130" fmla="*/ 1035392 w 1037297"/>
                  <a:gd name="connsiteY130" fmla="*/ 390259 h 838042"/>
                  <a:gd name="connsiteX131" fmla="*/ 1029677 w 1037297"/>
                  <a:gd name="connsiteY131" fmla="*/ 386449 h 838042"/>
                  <a:gd name="connsiteX132" fmla="*/ 1014437 w 1037297"/>
                  <a:gd name="connsiteY132" fmla="*/ 384544 h 838042"/>
                  <a:gd name="connsiteX133" fmla="*/ 1008722 w 1037297"/>
                  <a:gd name="connsiteY133" fmla="*/ 382639 h 838042"/>
                  <a:gd name="connsiteX134" fmla="*/ 1001102 w 1037297"/>
                  <a:gd name="connsiteY134" fmla="*/ 380734 h 838042"/>
                  <a:gd name="connsiteX135" fmla="*/ 989672 w 1037297"/>
                  <a:gd name="connsiteY135" fmla="*/ 373114 h 838042"/>
                  <a:gd name="connsiteX136" fmla="*/ 978242 w 1037297"/>
                  <a:gd name="connsiteY136" fmla="*/ 369304 h 838042"/>
                  <a:gd name="connsiteX137" fmla="*/ 972527 w 1037297"/>
                  <a:gd name="connsiteY137" fmla="*/ 367399 h 838042"/>
                  <a:gd name="connsiteX138" fmla="*/ 964907 w 1037297"/>
                  <a:gd name="connsiteY138" fmla="*/ 365494 h 838042"/>
                  <a:gd name="connsiteX139" fmla="*/ 959192 w 1037297"/>
                  <a:gd name="connsiteY139" fmla="*/ 363589 h 838042"/>
                  <a:gd name="connsiteX140" fmla="*/ 938237 w 1037297"/>
                  <a:gd name="connsiteY140" fmla="*/ 357874 h 838042"/>
                  <a:gd name="connsiteX141" fmla="*/ 932522 w 1037297"/>
                  <a:gd name="connsiteY141" fmla="*/ 355969 h 838042"/>
                  <a:gd name="connsiteX142" fmla="*/ 827747 w 1037297"/>
                  <a:gd name="connsiteY142" fmla="*/ 357874 h 838042"/>
                  <a:gd name="connsiteX143" fmla="*/ 822032 w 1037297"/>
                  <a:gd name="connsiteY143" fmla="*/ 359779 h 838042"/>
                  <a:gd name="connsiteX144" fmla="*/ 732497 w 1037297"/>
                  <a:gd name="connsiteY144" fmla="*/ 361684 h 838042"/>
                  <a:gd name="connsiteX145" fmla="*/ 719162 w 1037297"/>
                  <a:gd name="connsiteY145" fmla="*/ 365494 h 838042"/>
                  <a:gd name="connsiteX146" fmla="*/ 698207 w 1037297"/>
                  <a:gd name="connsiteY146" fmla="*/ 367399 h 838042"/>
                  <a:gd name="connsiteX147" fmla="*/ 671537 w 1037297"/>
                  <a:gd name="connsiteY147" fmla="*/ 369304 h 838042"/>
                  <a:gd name="connsiteX148" fmla="*/ 671537 w 1037297"/>
                  <a:gd name="connsiteY148" fmla="*/ 369304 h 838042"/>
                  <a:gd name="connsiteX149" fmla="*/ 648677 w 1037297"/>
                  <a:gd name="connsiteY149" fmla="*/ 373114 h 838042"/>
                  <a:gd name="connsiteX150" fmla="*/ 644867 w 1037297"/>
                  <a:gd name="connsiteY150" fmla="*/ 361684 h 838042"/>
                  <a:gd name="connsiteX151" fmla="*/ 642962 w 1037297"/>
                  <a:gd name="connsiteY151" fmla="*/ 355969 h 838042"/>
                  <a:gd name="connsiteX152" fmla="*/ 644867 w 1037297"/>
                  <a:gd name="connsiteY152" fmla="*/ 338824 h 838042"/>
                  <a:gd name="connsiteX153" fmla="*/ 646772 w 1037297"/>
                  <a:gd name="connsiteY153" fmla="*/ 333109 h 838042"/>
                  <a:gd name="connsiteX154" fmla="*/ 663917 w 1037297"/>
                  <a:gd name="connsiteY154" fmla="*/ 323584 h 838042"/>
                  <a:gd name="connsiteX155" fmla="*/ 675347 w 1037297"/>
                  <a:gd name="connsiteY155" fmla="*/ 315964 h 838042"/>
                  <a:gd name="connsiteX156" fmla="*/ 677252 w 1037297"/>
                  <a:gd name="connsiteY156" fmla="*/ 310249 h 838042"/>
                  <a:gd name="connsiteX157" fmla="*/ 682967 w 1037297"/>
                  <a:gd name="connsiteY157" fmla="*/ 308344 h 838042"/>
                  <a:gd name="connsiteX158" fmla="*/ 688682 w 1037297"/>
                  <a:gd name="connsiteY158" fmla="*/ 304534 h 838042"/>
                  <a:gd name="connsiteX159" fmla="*/ 698207 w 1037297"/>
                  <a:gd name="connsiteY159" fmla="*/ 295009 h 838042"/>
                  <a:gd name="connsiteX160" fmla="*/ 707732 w 1037297"/>
                  <a:gd name="connsiteY160" fmla="*/ 283579 h 838042"/>
                  <a:gd name="connsiteX161" fmla="*/ 719162 w 1037297"/>
                  <a:gd name="connsiteY161" fmla="*/ 275959 h 838042"/>
                  <a:gd name="connsiteX162" fmla="*/ 734402 w 1037297"/>
                  <a:gd name="connsiteY162" fmla="*/ 262624 h 838042"/>
                  <a:gd name="connsiteX163" fmla="*/ 743927 w 1037297"/>
                  <a:gd name="connsiteY163" fmla="*/ 251194 h 838042"/>
                  <a:gd name="connsiteX164" fmla="*/ 755357 w 1037297"/>
                  <a:gd name="connsiteY164" fmla="*/ 241669 h 838042"/>
                  <a:gd name="connsiteX165" fmla="*/ 761072 w 1037297"/>
                  <a:gd name="connsiteY165" fmla="*/ 230239 h 838042"/>
                  <a:gd name="connsiteX166" fmla="*/ 762977 w 1037297"/>
                  <a:gd name="connsiteY166" fmla="*/ 224524 h 838042"/>
                  <a:gd name="connsiteX167" fmla="*/ 768692 w 1037297"/>
                  <a:gd name="connsiteY167" fmla="*/ 213094 h 838042"/>
                  <a:gd name="connsiteX168" fmla="*/ 766787 w 1037297"/>
                  <a:gd name="connsiteY168" fmla="*/ 197854 h 838042"/>
                  <a:gd name="connsiteX169" fmla="*/ 761072 w 1037297"/>
                  <a:gd name="connsiteY169" fmla="*/ 195949 h 838042"/>
                  <a:gd name="connsiteX170" fmla="*/ 740117 w 1037297"/>
                  <a:gd name="connsiteY170" fmla="*/ 197854 h 838042"/>
                  <a:gd name="connsiteX171" fmla="*/ 734402 w 1037297"/>
                  <a:gd name="connsiteY171" fmla="*/ 201664 h 838042"/>
                  <a:gd name="connsiteX172" fmla="*/ 722972 w 1037297"/>
                  <a:gd name="connsiteY172" fmla="*/ 205474 h 838042"/>
                  <a:gd name="connsiteX173" fmla="*/ 719162 w 1037297"/>
                  <a:gd name="connsiteY173" fmla="*/ 211189 h 838042"/>
                  <a:gd name="connsiteX174" fmla="*/ 713447 w 1037297"/>
                  <a:gd name="connsiteY174" fmla="*/ 213094 h 838042"/>
                  <a:gd name="connsiteX175" fmla="*/ 707732 w 1037297"/>
                  <a:gd name="connsiteY175" fmla="*/ 216904 h 838042"/>
                  <a:gd name="connsiteX176" fmla="*/ 702017 w 1037297"/>
                  <a:gd name="connsiteY176" fmla="*/ 222619 h 838042"/>
                  <a:gd name="connsiteX177" fmla="*/ 694397 w 1037297"/>
                  <a:gd name="connsiteY177" fmla="*/ 226429 h 838042"/>
                  <a:gd name="connsiteX178" fmla="*/ 652487 w 1037297"/>
                  <a:gd name="connsiteY178" fmla="*/ 255004 h 838042"/>
                  <a:gd name="connsiteX179" fmla="*/ 639152 w 1037297"/>
                  <a:gd name="connsiteY179" fmla="*/ 266434 h 838042"/>
                  <a:gd name="connsiteX180" fmla="*/ 629627 w 1037297"/>
                  <a:gd name="connsiteY180" fmla="*/ 283579 h 838042"/>
                  <a:gd name="connsiteX181" fmla="*/ 604862 w 1037297"/>
                  <a:gd name="connsiteY181" fmla="*/ 289294 h 838042"/>
                  <a:gd name="connsiteX182" fmla="*/ 591527 w 1037297"/>
                  <a:gd name="connsiteY182" fmla="*/ 293104 h 838042"/>
                  <a:gd name="connsiteX183" fmla="*/ 576287 w 1037297"/>
                  <a:gd name="connsiteY183" fmla="*/ 291199 h 838042"/>
                  <a:gd name="connsiteX184" fmla="*/ 564857 w 1037297"/>
                  <a:gd name="connsiteY184" fmla="*/ 287389 h 838042"/>
                  <a:gd name="connsiteX185" fmla="*/ 553427 w 1037297"/>
                  <a:gd name="connsiteY185" fmla="*/ 283579 h 838042"/>
                  <a:gd name="connsiteX186" fmla="*/ 541997 w 1037297"/>
                  <a:gd name="connsiteY186" fmla="*/ 279769 h 838042"/>
                  <a:gd name="connsiteX187" fmla="*/ 536282 w 1037297"/>
                  <a:gd name="connsiteY187" fmla="*/ 277864 h 838042"/>
                  <a:gd name="connsiteX188" fmla="*/ 530567 w 1037297"/>
                  <a:gd name="connsiteY188" fmla="*/ 274054 h 838042"/>
                  <a:gd name="connsiteX189" fmla="*/ 519137 w 1037297"/>
                  <a:gd name="connsiteY189" fmla="*/ 268339 h 838042"/>
                  <a:gd name="connsiteX190" fmla="*/ 511517 w 1037297"/>
                  <a:gd name="connsiteY190" fmla="*/ 256909 h 838042"/>
                  <a:gd name="connsiteX191" fmla="*/ 507707 w 1037297"/>
                  <a:gd name="connsiteY191" fmla="*/ 235954 h 838042"/>
                  <a:gd name="connsiteX192" fmla="*/ 509612 w 1037297"/>
                  <a:gd name="connsiteY192" fmla="*/ 171184 h 838042"/>
                  <a:gd name="connsiteX193" fmla="*/ 508314 w 1037297"/>
                  <a:gd name="connsiteY193" fmla="*/ 73485 h 838042"/>
                  <a:gd name="connsiteX194" fmla="*/ 454116 w 1037297"/>
                  <a:gd name="connsiteY194" fmla="*/ 11248 h 838042"/>
                  <a:gd name="connsiteX195" fmla="*/ 435401 w 1037297"/>
                  <a:gd name="connsiteY195" fmla="*/ 68523 h 838042"/>
                  <a:gd name="connsiteX196" fmla="*/ 427697 w 1037297"/>
                  <a:gd name="connsiteY196" fmla="*/ 137103 h 838042"/>
                  <a:gd name="connsiteX197" fmla="*/ 420077 w 1037297"/>
                  <a:gd name="connsiteY197" fmla="*/ 169279 h 838042"/>
                  <a:gd name="connsiteX198" fmla="*/ 416267 w 1037297"/>
                  <a:gd name="connsiteY198" fmla="*/ 186424 h 838042"/>
                  <a:gd name="connsiteX199" fmla="*/ 420077 w 1037297"/>
                  <a:gd name="connsiteY199" fmla="*/ 207379 h 838042"/>
                  <a:gd name="connsiteX200" fmla="*/ 423887 w 1037297"/>
                  <a:gd name="connsiteY200" fmla="*/ 213094 h 838042"/>
                  <a:gd name="connsiteX201" fmla="*/ 427697 w 1037297"/>
                  <a:gd name="connsiteY201" fmla="*/ 224524 h 838042"/>
                  <a:gd name="connsiteX202" fmla="*/ 425792 w 1037297"/>
                  <a:gd name="connsiteY202" fmla="*/ 251194 h 838042"/>
                  <a:gd name="connsiteX203" fmla="*/ 420077 w 1037297"/>
                  <a:gd name="connsiteY203" fmla="*/ 253099 h 838042"/>
                  <a:gd name="connsiteX204" fmla="*/ 414362 w 1037297"/>
                  <a:gd name="connsiteY204" fmla="*/ 256909 h 838042"/>
                  <a:gd name="connsiteX205" fmla="*/ 423887 w 1037297"/>
                  <a:gd name="connsiteY205"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48677 w 1037297"/>
                  <a:gd name="connsiteY116" fmla="*/ 455029 h 838042"/>
                  <a:gd name="connsiteX117" fmla="*/ 658202 w 1037297"/>
                  <a:gd name="connsiteY117" fmla="*/ 426454 h 838042"/>
                  <a:gd name="connsiteX118" fmla="*/ 663917 w 1037297"/>
                  <a:gd name="connsiteY118" fmla="*/ 424549 h 838042"/>
                  <a:gd name="connsiteX119" fmla="*/ 726782 w 1037297"/>
                  <a:gd name="connsiteY119" fmla="*/ 405499 h 838042"/>
                  <a:gd name="connsiteX120" fmla="*/ 844892 w 1037297"/>
                  <a:gd name="connsiteY120" fmla="*/ 407404 h 838042"/>
                  <a:gd name="connsiteX121" fmla="*/ 873467 w 1037297"/>
                  <a:gd name="connsiteY121" fmla="*/ 409309 h 838042"/>
                  <a:gd name="connsiteX122" fmla="*/ 902042 w 1037297"/>
                  <a:gd name="connsiteY122" fmla="*/ 415024 h 838042"/>
                  <a:gd name="connsiteX123" fmla="*/ 924902 w 1037297"/>
                  <a:gd name="connsiteY123" fmla="*/ 418834 h 838042"/>
                  <a:gd name="connsiteX124" fmla="*/ 953477 w 1037297"/>
                  <a:gd name="connsiteY124" fmla="*/ 424549 h 838042"/>
                  <a:gd name="connsiteX125" fmla="*/ 959192 w 1037297"/>
                  <a:gd name="connsiteY125" fmla="*/ 424549 h 838042"/>
                  <a:gd name="connsiteX126" fmla="*/ 1004912 w 1037297"/>
                  <a:gd name="connsiteY126" fmla="*/ 422644 h 838042"/>
                  <a:gd name="connsiteX127" fmla="*/ 1033487 w 1037297"/>
                  <a:gd name="connsiteY127" fmla="*/ 415024 h 838042"/>
                  <a:gd name="connsiteX128" fmla="*/ 1037297 w 1037297"/>
                  <a:gd name="connsiteY128" fmla="*/ 409309 h 838042"/>
                  <a:gd name="connsiteX129" fmla="*/ 1035392 w 1037297"/>
                  <a:gd name="connsiteY129" fmla="*/ 390259 h 838042"/>
                  <a:gd name="connsiteX130" fmla="*/ 1029677 w 1037297"/>
                  <a:gd name="connsiteY130" fmla="*/ 386449 h 838042"/>
                  <a:gd name="connsiteX131" fmla="*/ 1014437 w 1037297"/>
                  <a:gd name="connsiteY131" fmla="*/ 384544 h 838042"/>
                  <a:gd name="connsiteX132" fmla="*/ 1008722 w 1037297"/>
                  <a:gd name="connsiteY132" fmla="*/ 382639 h 838042"/>
                  <a:gd name="connsiteX133" fmla="*/ 1001102 w 1037297"/>
                  <a:gd name="connsiteY133" fmla="*/ 380734 h 838042"/>
                  <a:gd name="connsiteX134" fmla="*/ 989672 w 1037297"/>
                  <a:gd name="connsiteY134" fmla="*/ 373114 h 838042"/>
                  <a:gd name="connsiteX135" fmla="*/ 978242 w 1037297"/>
                  <a:gd name="connsiteY135" fmla="*/ 369304 h 838042"/>
                  <a:gd name="connsiteX136" fmla="*/ 972527 w 1037297"/>
                  <a:gd name="connsiteY136" fmla="*/ 367399 h 838042"/>
                  <a:gd name="connsiteX137" fmla="*/ 964907 w 1037297"/>
                  <a:gd name="connsiteY137" fmla="*/ 365494 h 838042"/>
                  <a:gd name="connsiteX138" fmla="*/ 959192 w 1037297"/>
                  <a:gd name="connsiteY138" fmla="*/ 363589 h 838042"/>
                  <a:gd name="connsiteX139" fmla="*/ 938237 w 1037297"/>
                  <a:gd name="connsiteY139" fmla="*/ 357874 h 838042"/>
                  <a:gd name="connsiteX140" fmla="*/ 932522 w 1037297"/>
                  <a:gd name="connsiteY140" fmla="*/ 355969 h 838042"/>
                  <a:gd name="connsiteX141" fmla="*/ 827747 w 1037297"/>
                  <a:gd name="connsiteY141" fmla="*/ 357874 h 838042"/>
                  <a:gd name="connsiteX142" fmla="*/ 822032 w 1037297"/>
                  <a:gd name="connsiteY142" fmla="*/ 359779 h 838042"/>
                  <a:gd name="connsiteX143" fmla="*/ 732497 w 1037297"/>
                  <a:gd name="connsiteY143" fmla="*/ 361684 h 838042"/>
                  <a:gd name="connsiteX144" fmla="*/ 719162 w 1037297"/>
                  <a:gd name="connsiteY144" fmla="*/ 365494 h 838042"/>
                  <a:gd name="connsiteX145" fmla="*/ 698207 w 1037297"/>
                  <a:gd name="connsiteY145" fmla="*/ 367399 h 838042"/>
                  <a:gd name="connsiteX146" fmla="*/ 671537 w 1037297"/>
                  <a:gd name="connsiteY146" fmla="*/ 369304 h 838042"/>
                  <a:gd name="connsiteX147" fmla="*/ 671537 w 1037297"/>
                  <a:gd name="connsiteY147" fmla="*/ 369304 h 838042"/>
                  <a:gd name="connsiteX148" fmla="*/ 648677 w 1037297"/>
                  <a:gd name="connsiteY148" fmla="*/ 373114 h 838042"/>
                  <a:gd name="connsiteX149" fmla="*/ 644867 w 1037297"/>
                  <a:gd name="connsiteY149" fmla="*/ 361684 h 838042"/>
                  <a:gd name="connsiteX150" fmla="*/ 642962 w 1037297"/>
                  <a:gd name="connsiteY150" fmla="*/ 355969 h 838042"/>
                  <a:gd name="connsiteX151" fmla="*/ 644867 w 1037297"/>
                  <a:gd name="connsiteY151" fmla="*/ 338824 h 838042"/>
                  <a:gd name="connsiteX152" fmla="*/ 646772 w 1037297"/>
                  <a:gd name="connsiteY152" fmla="*/ 333109 h 838042"/>
                  <a:gd name="connsiteX153" fmla="*/ 663917 w 1037297"/>
                  <a:gd name="connsiteY153" fmla="*/ 323584 h 838042"/>
                  <a:gd name="connsiteX154" fmla="*/ 675347 w 1037297"/>
                  <a:gd name="connsiteY154" fmla="*/ 315964 h 838042"/>
                  <a:gd name="connsiteX155" fmla="*/ 677252 w 1037297"/>
                  <a:gd name="connsiteY155" fmla="*/ 310249 h 838042"/>
                  <a:gd name="connsiteX156" fmla="*/ 682967 w 1037297"/>
                  <a:gd name="connsiteY156" fmla="*/ 308344 h 838042"/>
                  <a:gd name="connsiteX157" fmla="*/ 688682 w 1037297"/>
                  <a:gd name="connsiteY157" fmla="*/ 304534 h 838042"/>
                  <a:gd name="connsiteX158" fmla="*/ 698207 w 1037297"/>
                  <a:gd name="connsiteY158" fmla="*/ 295009 h 838042"/>
                  <a:gd name="connsiteX159" fmla="*/ 707732 w 1037297"/>
                  <a:gd name="connsiteY159" fmla="*/ 283579 h 838042"/>
                  <a:gd name="connsiteX160" fmla="*/ 719162 w 1037297"/>
                  <a:gd name="connsiteY160" fmla="*/ 275959 h 838042"/>
                  <a:gd name="connsiteX161" fmla="*/ 734402 w 1037297"/>
                  <a:gd name="connsiteY161" fmla="*/ 262624 h 838042"/>
                  <a:gd name="connsiteX162" fmla="*/ 743927 w 1037297"/>
                  <a:gd name="connsiteY162" fmla="*/ 251194 h 838042"/>
                  <a:gd name="connsiteX163" fmla="*/ 755357 w 1037297"/>
                  <a:gd name="connsiteY163" fmla="*/ 241669 h 838042"/>
                  <a:gd name="connsiteX164" fmla="*/ 761072 w 1037297"/>
                  <a:gd name="connsiteY164" fmla="*/ 230239 h 838042"/>
                  <a:gd name="connsiteX165" fmla="*/ 762977 w 1037297"/>
                  <a:gd name="connsiteY165" fmla="*/ 224524 h 838042"/>
                  <a:gd name="connsiteX166" fmla="*/ 768692 w 1037297"/>
                  <a:gd name="connsiteY166" fmla="*/ 213094 h 838042"/>
                  <a:gd name="connsiteX167" fmla="*/ 766787 w 1037297"/>
                  <a:gd name="connsiteY167" fmla="*/ 197854 h 838042"/>
                  <a:gd name="connsiteX168" fmla="*/ 761072 w 1037297"/>
                  <a:gd name="connsiteY168" fmla="*/ 195949 h 838042"/>
                  <a:gd name="connsiteX169" fmla="*/ 740117 w 1037297"/>
                  <a:gd name="connsiteY169" fmla="*/ 197854 h 838042"/>
                  <a:gd name="connsiteX170" fmla="*/ 734402 w 1037297"/>
                  <a:gd name="connsiteY170" fmla="*/ 201664 h 838042"/>
                  <a:gd name="connsiteX171" fmla="*/ 722972 w 1037297"/>
                  <a:gd name="connsiteY171" fmla="*/ 205474 h 838042"/>
                  <a:gd name="connsiteX172" fmla="*/ 719162 w 1037297"/>
                  <a:gd name="connsiteY172" fmla="*/ 211189 h 838042"/>
                  <a:gd name="connsiteX173" fmla="*/ 713447 w 1037297"/>
                  <a:gd name="connsiteY173" fmla="*/ 213094 h 838042"/>
                  <a:gd name="connsiteX174" fmla="*/ 707732 w 1037297"/>
                  <a:gd name="connsiteY174" fmla="*/ 216904 h 838042"/>
                  <a:gd name="connsiteX175" fmla="*/ 702017 w 1037297"/>
                  <a:gd name="connsiteY175" fmla="*/ 222619 h 838042"/>
                  <a:gd name="connsiteX176" fmla="*/ 694397 w 1037297"/>
                  <a:gd name="connsiteY176" fmla="*/ 226429 h 838042"/>
                  <a:gd name="connsiteX177" fmla="*/ 652487 w 1037297"/>
                  <a:gd name="connsiteY177" fmla="*/ 255004 h 838042"/>
                  <a:gd name="connsiteX178" fmla="*/ 639152 w 1037297"/>
                  <a:gd name="connsiteY178" fmla="*/ 266434 h 838042"/>
                  <a:gd name="connsiteX179" fmla="*/ 629627 w 1037297"/>
                  <a:gd name="connsiteY179" fmla="*/ 283579 h 838042"/>
                  <a:gd name="connsiteX180" fmla="*/ 604862 w 1037297"/>
                  <a:gd name="connsiteY180" fmla="*/ 289294 h 838042"/>
                  <a:gd name="connsiteX181" fmla="*/ 591527 w 1037297"/>
                  <a:gd name="connsiteY181" fmla="*/ 293104 h 838042"/>
                  <a:gd name="connsiteX182" fmla="*/ 576287 w 1037297"/>
                  <a:gd name="connsiteY182" fmla="*/ 291199 h 838042"/>
                  <a:gd name="connsiteX183" fmla="*/ 564857 w 1037297"/>
                  <a:gd name="connsiteY183" fmla="*/ 287389 h 838042"/>
                  <a:gd name="connsiteX184" fmla="*/ 553427 w 1037297"/>
                  <a:gd name="connsiteY184" fmla="*/ 283579 h 838042"/>
                  <a:gd name="connsiteX185" fmla="*/ 541997 w 1037297"/>
                  <a:gd name="connsiteY185" fmla="*/ 279769 h 838042"/>
                  <a:gd name="connsiteX186" fmla="*/ 536282 w 1037297"/>
                  <a:gd name="connsiteY186" fmla="*/ 277864 h 838042"/>
                  <a:gd name="connsiteX187" fmla="*/ 530567 w 1037297"/>
                  <a:gd name="connsiteY187" fmla="*/ 274054 h 838042"/>
                  <a:gd name="connsiteX188" fmla="*/ 519137 w 1037297"/>
                  <a:gd name="connsiteY188" fmla="*/ 268339 h 838042"/>
                  <a:gd name="connsiteX189" fmla="*/ 511517 w 1037297"/>
                  <a:gd name="connsiteY189" fmla="*/ 256909 h 838042"/>
                  <a:gd name="connsiteX190" fmla="*/ 507707 w 1037297"/>
                  <a:gd name="connsiteY190" fmla="*/ 235954 h 838042"/>
                  <a:gd name="connsiteX191" fmla="*/ 509612 w 1037297"/>
                  <a:gd name="connsiteY191" fmla="*/ 171184 h 838042"/>
                  <a:gd name="connsiteX192" fmla="*/ 508314 w 1037297"/>
                  <a:gd name="connsiteY192" fmla="*/ 73485 h 838042"/>
                  <a:gd name="connsiteX193" fmla="*/ 454116 w 1037297"/>
                  <a:gd name="connsiteY193" fmla="*/ 11248 h 838042"/>
                  <a:gd name="connsiteX194" fmla="*/ 435401 w 1037297"/>
                  <a:gd name="connsiteY194" fmla="*/ 68523 h 838042"/>
                  <a:gd name="connsiteX195" fmla="*/ 427697 w 1037297"/>
                  <a:gd name="connsiteY195" fmla="*/ 137103 h 838042"/>
                  <a:gd name="connsiteX196" fmla="*/ 420077 w 1037297"/>
                  <a:gd name="connsiteY196" fmla="*/ 169279 h 838042"/>
                  <a:gd name="connsiteX197" fmla="*/ 416267 w 1037297"/>
                  <a:gd name="connsiteY197" fmla="*/ 186424 h 838042"/>
                  <a:gd name="connsiteX198" fmla="*/ 420077 w 1037297"/>
                  <a:gd name="connsiteY198" fmla="*/ 207379 h 838042"/>
                  <a:gd name="connsiteX199" fmla="*/ 423887 w 1037297"/>
                  <a:gd name="connsiteY199" fmla="*/ 213094 h 838042"/>
                  <a:gd name="connsiteX200" fmla="*/ 427697 w 1037297"/>
                  <a:gd name="connsiteY200" fmla="*/ 224524 h 838042"/>
                  <a:gd name="connsiteX201" fmla="*/ 425792 w 1037297"/>
                  <a:gd name="connsiteY201" fmla="*/ 251194 h 838042"/>
                  <a:gd name="connsiteX202" fmla="*/ 420077 w 1037297"/>
                  <a:gd name="connsiteY202" fmla="*/ 253099 h 838042"/>
                  <a:gd name="connsiteX203" fmla="*/ 414362 w 1037297"/>
                  <a:gd name="connsiteY203" fmla="*/ 256909 h 838042"/>
                  <a:gd name="connsiteX204" fmla="*/ 423887 w 1037297"/>
                  <a:gd name="connsiteY204"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48677 w 1037297"/>
                  <a:gd name="connsiteY116" fmla="*/ 455029 h 838042"/>
                  <a:gd name="connsiteX117" fmla="*/ 658202 w 1037297"/>
                  <a:gd name="connsiteY117" fmla="*/ 426454 h 838042"/>
                  <a:gd name="connsiteX118" fmla="*/ 726782 w 1037297"/>
                  <a:gd name="connsiteY118" fmla="*/ 405499 h 838042"/>
                  <a:gd name="connsiteX119" fmla="*/ 844892 w 1037297"/>
                  <a:gd name="connsiteY119" fmla="*/ 407404 h 838042"/>
                  <a:gd name="connsiteX120" fmla="*/ 873467 w 1037297"/>
                  <a:gd name="connsiteY120" fmla="*/ 409309 h 838042"/>
                  <a:gd name="connsiteX121" fmla="*/ 902042 w 1037297"/>
                  <a:gd name="connsiteY121" fmla="*/ 415024 h 838042"/>
                  <a:gd name="connsiteX122" fmla="*/ 924902 w 1037297"/>
                  <a:gd name="connsiteY122" fmla="*/ 418834 h 838042"/>
                  <a:gd name="connsiteX123" fmla="*/ 953477 w 1037297"/>
                  <a:gd name="connsiteY123" fmla="*/ 424549 h 838042"/>
                  <a:gd name="connsiteX124" fmla="*/ 959192 w 1037297"/>
                  <a:gd name="connsiteY124" fmla="*/ 424549 h 838042"/>
                  <a:gd name="connsiteX125" fmla="*/ 1004912 w 1037297"/>
                  <a:gd name="connsiteY125" fmla="*/ 422644 h 838042"/>
                  <a:gd name="connsiteX126" fmla="*/ 1033487 w 1037297"/>
                  <a:gd name="connsiteY126" fmla="*/ 415024 h 838042"/>
                  <a:gd name="connsiteX127" fmla="*/ 1037297 w 1037297"/>
                  <a:gd name="connsiteY127" fmla="*/ 409309 h 838042"/>
                  <a:gd name="connsiteX128" fmla="*/ 1035392 w 1037297"/>
                  <a:gd name="connsiteY128" fmla="*/ 390259 h 838042"/>
                  <a:gd name="connsiteX129" fmla="*/ 1029677 w 1037297"/>
                  <a:gd name="connsiteY129" fmla="*/ 386449 h 838042"/>
                  <a:gd name="connsiteX130" fmla="*/ 1014437 w 1037297"/>
                  <a:gd name="connsiteY130" fmla="*/ 384544 h 838042"/>
                  <a:gd name="connsiteX131" fmla="*/ 1008722 w 1037297"/>
                  <a:gd name="connsiteY131" fmla="*/ 382639 h 838042"/>
                  <a:gd name="connsiteX132" fmla="*/ 1001102 w 1037297"/>
                  <a:gd name="connsiteY132" fmla="*/ 380734 h 838042"/>
                  <a:gd name="connsiteX133" fmla="*/ 989672 w 1037297"/>
                  <a:gd name="connsiteY133" fmla="*/ 373114 h 838042"/>
                  <a:gd name="connsiteX134" fmla="*/ 978242 w 1037297"/>
                  <a:gd name="connsiteY134" fmla="*/ 369304 h 838042"/>
                  <a:gd name="connsiteX135" fmla="*/ 972527 w 1037297"/>
                  <a:gd name="connsiteY135" fmla="*/ 367399 h 838042"/>
                  <a:gd name="connsiteX136" fmla="*/ 964907 w 1037297"/>
                  <a:gd name="connsiteY136" fmla="*/ 365494 h 838042"/>
                  <a:gd name="connsiteX137" fmla="*/ 959192 w 1037297"/>
                  <a:gd name="connsiteY137" fmla="*/ 363589 h 838042"/>
                  <a:gd name="connsiteX138" fmla="*/ 938237 w 1037297"/>
                  <a:gd name="connsiteY138" fmla="*/ 357874 h 838042"/>
                  <a:gd name="connsiteX139" fmla="*/ 932522 w 1037297"/>
                  <a:gd name="connsiteY139" fmla="*/ 355969 h 838042"/>
                  <a:gd name="connsiteX140" fmla="*/ 827747 w 1037297"/>
                  <a:gd name="connsiteY140" fmla="*/ 357874 h 838042"/>
                  <a:gd name="connsiteX141" fmla="*/ 822032 w 1037297"/>
                  <a:gd name="connsiteY141" fmla="*/ 359779 h 838042"/>
                  <a:gd name="connsiteX142" fmla="*/ 732497 w 1037297"/>
                  <a:gd name="connsiteY142" fmla="*/ 361684 h 838042"/>
                  <a:gd name="connsiteX143" fmla="*/ 719162 w 1037297"/>
                  <a:gd name="connsiteY143" fmla="*/ 365494 h 838042"/>
                  <a:gd name="connsiteX144" fmla="*/ 698207 w 1037297"/>
                  <a:gd name="connsiteY144" fmla="*/ 367399 h 838042"/>
                  <a:gd name="connsiteX145" fmla="*/ 671537 w 1037297"/>
                  <a:gd name="connsiteY145" fmla="*/ 369304 h 838042"/>
                  <a:gd name="connsiteX146" fmla="*/ 671537 w 1037297"/>
                  <a:gd name="connsiteY146" fmla="*/ 369304 h 838042"/>
                  <a:gd name="connsiteX147" fmla="*/ 648677 w 1037297"/>
                  <a:gd name="connsiteY147" fmla="*/ 373114 h 838042"/>
                  <a:gd name="connsiteX148" fmla="*/ 644867 w 1037297"/>
                  <a:gd name="connsiteY148" fmla="*/ 361684 h 838042"/>
                  <a:gd name="connsiteX149" fmla="*/ 642962 w 1037297"/>
                  <a:gd name="connsiteY149" fmla="*/ 355969 h 838042"/>
                  <a:gd name="connsiteX150" fmla="*/ 644867 w 1037297"/>
                  <a:gd name="connsiteY150" fmla="*/ 338824 h 838042"/>
                  <a:gd name="connsiteX151" fmla="*/ 646772 w 1037297"/>
                  <a:gd name="connsiteY151" fmla="*/ 333109 h 838042"/>
                  <a:gd name="connsiteX152" fmla="*/ 663917 w 1037297"/>
                  <a:gd name="connsiteY152" fmla="*/ 323584 h 838042"/>
                  <a:gd name="connsiteX153" fmla="*/ 675347 w 1037297"/>
                  <a:gd name="connsiteY153" fmla="*/ 315964 h 838042"/>
                  <a:gd name="connsiteX154" fmla="*/ 677252 w 1037297"/>
                  <a:gd name="connsiteY154" fmla="*/ 310249 h 838042"/>
                  <a:gd name="connsiteX155" fmla="*/ 682967 w 1037297"/>
                  <a:gd name="connsiteY155" fmla="*/ 308344 h 838042"/>
                  <a:gd name="connsiteX156" fmla="*/ 688682 w 1037297"/>
                  <a:gd name="connsiteY156" fmla="*/ 304534 h 838042"/>
                  <a:gd name="connsiteX157" fmla="*/ 698207 w 1037297"/>
                  <a:gd name="connsiteY157" fmla="*/ 295009 h 838042"/>
                  <a:gd name="connsiteX158" fmla="*/ 707732 w 1037297"/>
                  <a:gd name="connsiteY158" fmla="*/ 283579 h 838042"/>
                  <a:gd name="connsiteX159" fmla="*/ 719162 w 1037297"/>
                  <a:gd name="connsiteY159" fmla="*/ 275959 h 838042"/>
                  <a:gd name="connsiteX160" fmla="*/ 734402 w 1037297"/>
                  <a:gd name="connsiteY160" fmla="*/ 262624 h 838042"/>
                  <a:gd name="connsiteX161" fmla="*/ 743927 w 1037297"/>
                  <a:gd name="connsiteY161" fmla="*/ 251194 h 838042"/>
                  <a:gd name="connsiteX162" fmla="*/ 755357 w 1037297"/>
                  <a:gd name="connsiteY162" fmla="*/ 241669 h 838042"/>
                  <a:gd name="connsiteX163" fmla="*/ 761072 w 1037297"/>
                  <a:gd name="connsiteY163" fmla="*/ 230239 h 838042"/>
                  <a:gd name="connsiteX164" fmla="*/ 762977 w 1037297"/>
                  <a:gd name="connsiteY164" fmla="*/ 224524 h 838042"/>
                  <a:gd name="connsiteX165" fmla="*/ 768692 w 1037297"/>
                  <a:gd name="connsiteY165" fmla="*/ 213094 h 838042"/>
                  <a:gd name="connsiteX166" fmla="*/ 766787 w 1037297"/>
                  <a:gd name="connsiteY166" fmla="*/ 197854 h 838042"/>
                  <a:gd name="connsiteX167" fmla="*/ 761072 w 1037297"/>
                  <a:gd name="connsiteY167" fmla="*/ 195949 h 838042"/>
                  <a:gd name="connsiteX168" fmla="*/ 740117 w 1037297"/>
                  <a:gd name="connsiteY168" fmla="*/ 197854 h 838042"/>
                  <a:gd name="connsiteX169" fmla="*/ 734402 w 1037297"/>
                  <a:gd name="connsiteY169" fmla="*/ 201664 h 838042"/>
                  <a:gd name="connsiteX170" fmla="*/ 722972 w 1037297"/>
                  <a:gd name="connsiteY170" fmla="*/ 205474 h 838042"/>
                  <a:gd name="connsiteX171" fmla="*/ 719162 w 1037297"/>
                  <a:gd name="connsiteY171" fmla="*/ 211189 h 838042"/>
                  <a:gd name="connsiteX172" fmla="*/ 713447 w 1037297"/>
                  <a:gd name="connsiteY172" fmla="*/ 213094 h 838042"/>
                  <a:gd name="connsiteX173" fmla="*/ 707732 w 1037297"/>
                  <a:gd name="connsiteY173" fmla="*/ 216904 h 838042"/>
                  <a:gd name="connsiteX174" fmla="*/ 702017 w 1037297"/>
                  <a:gd name="connsiteY174" fmla="*/ 222619 h 838042"/>
                  <a:gd name="connsiteX175" fmla="*/ 694397 w 1037297"/>
                  <a:gd name="connsiteY175" fmla="*/ 226429 h 838042"/>
                  <a:gd name="connsiteX176" fmla="*/ 652487 w 1037297"/>
                  <a:gd name="connsiteY176" fmla="*/ 255004 h 838042"/>
                  <a:gd name="connsiteX177" fmla="*/ 639152 w 1037297"/>
                  <a:gd name="connsiteY177" fmla="*/ 266434 h 838042"/>
                  <a:gd name="connsiteX178" fmla="*/ 629627 w 1037297"/>
                  <a:gd name="connsiteY178" fmla="*/ 283579 h 838042"/>
                  <a:gd name="connsiteX179" fmla="*/ 604862 w 1037297"/>
                  <a:gd name="connsiteY179" fmla="*/ 289294 h 838042"/>
                  <a:gd name="connsiteX180" fmla="*/ 591527 w 1037297"/>
                  <a:gd name="connsiteY180" fmla="*/ 293104 h 838042"/>
                  <a:gd name="connsiteX181" fmla="*/ 576287 w 1037297"/>
                  <a:gd name="connsiteY181" fmla="*/ 291199 h 838042"/>
                  <a:gd name="connsiteX182" fmla="*/ 564857 w 1037297"/>
                  <a:gd name="connsiteY182" fmla="*/ 287389 h 838042"/>
                  <a:gd name="connsiteX183" fmla="*/ 553427 w 1037297"/>
                  <a:gd name="connsiteY183" fmla="*/ 283579 h 838042"/>
                  <a:gd name="connsiteX184" fmla="*/ 541997 w 1037297"/>
                  <a:gd name="connsiteY184" fmla="*/ 279769 h 838042"/>
                  <a:gd name="connsiteX185" fmla="*/ 536282 w 1037297"/>
                  <a:gd name="connsiteY185" fmla="*/ 277864 h 838042"/>
                  <a:gd name="connsiteX186" fmla="*/ 530567 w 1037297"/>
                  <a:gd name="connsiteY186" fmla="*/ 274054 h 838042"/>
                  <a:gd name="connsiteX187" fmla="*/ 519137 w 1037297"/>
                  <a:gd name="connsiteY187" fmla="*/ 268339 h 838042"/>
                  <a:gd name="connsiteX188" fmla="*/ 511517 w 1037297"/>
                  <a:gd name="connsiteY188" fmla="*/ 256909 h 838042"/>
                  <a:gd name="connsiteX189" fmla="*/ 507707 w 1037297"/>
                  <a:gd name="connsiteY189" fmla="*/ 235954 h 838042"/>
                  <a:gd name="connsiteX190" fmla="*/ 509612 w 1037297"/>
                  <a:gd name="connsiteY190" fmla="*/ 171184 h 838042"/>
                  <a:gd name="connsiteX191" fmla="*/ 508314 w 1037297"/>
                  <a:gd name="connsiteY191" fmla="*/ 73485 h 838042"/>
                  <a:gd name="connsiteX192" fmla="*/ 454116 w 1037297"/>
                  <a:gd name="connsiteY192" fmla="*/ 11248 h 838042"/>
                  <a:gd name="connsiteX193" fmla="*/ 435401 w 1037297"/>
                  <a:gd name="connsiteY193" fmla="*/ 68523 h 838042"/>
                  <a:gd name="connsiteX194" fmla="*/ 427697 w 1037297"/>
                  <a:gd name="connsiteY194" fmla="*/ 137103 h 838042"/>
                  <a:gd name="connsiteX195" fmla="*/ 420077 w 1037297"/>
                  <a:gd name="connsiteY195" fmla="*/ 169279 h 838042"/>
                  <a:gd name="connsiteX196" fmla="*/ 416267 w 1037297"/>
                  <a:gd name="connsiteY196" fmla="*/ 186424 h 838042"/>
                  <a:gd name="connsiteX197" fmla="*/ 420077 w 1037297"/>
                  <a:gd name="connsiteY197" fmla="*/ 207379 h 838042"/>
                  <a:gd name="connsiteX198" fmla="*/ 423887 w 1037297"/>
                  <a:gd name="connsiteY198" fmla="*/ 213094 h 838042"/>
                  <a:gd name="connsiteX199" fmla="*/ 427697 w 1037297"/>
                  <a:gd name="connsiteY199" fmla="*/ 224524 h 838042"/>
                  <a:gd name="connsiteX200" fmla="*/ 425792 w 1037297"/>
                  <a:gd name="connsiteY200" fmla="*/ 251194 h 838042"/>
                  <a:gd name="connsiteX201" fmla="*/ 420077 w 1037297"/>
                  <a:gd name="connsiteY201" fmla="*/ 253099 h 838042"/>
                  <a:gd name="connsiteX202" fmla="*/ 414362 w 1037297"/>
                  <a:gd name="connsiteY202" fmla="*/ 256909 h 838042"/>
                  <a:gd name="connsiteX203" fmla="*/ 423887 w 1037297"/>
                  <a:gd name="connsiteY203"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58202 w 1037297"/>
                  <a:gd name="connsiteY116" fmla="*/ 426454 h 838042"/>
                  <a:gd name="connsiteX117" fmla="*/ 726782 w 1037297"/>
                  <a:gd name="connsiteY117" fmla="*/ 405499 h 838042"/>
                  <a:gd name="connsiteX118" fmla="*/ 844892 w 1037297"/>
                  <a:gd name="connsiteY118" fmla="*/ 407404 h 838042"/>
                  <a:gd name="connsiteX119" fmla="*/ 873467 w 1037297"/>
                  <a:gd name="connsiteY119" fmla="*/ 409309 h 838042"/>
                  <a:gd name="connsiteX120" fmla="*/ 902042 w 1037297"/>
                  <a:gd name="connsiteY120" fmla="*/ 415024 h 838042"/>
                  <a:gd name="connsiteX121" fmla="*/ 924902 w 1037297"/>
                  <a:gd name="connsiteY121" fmla="*/ 418834 h 838042"/>
                  <a:gd name="connsiteX122" fmla="*/ 953477 w 1037297"/>
                  <a:gd name="connsiteY122" fmla="*/ 424549 h 838042"/>
                  <a:gd name="connsiteX123" fmla="*/ 959192 w 1037297"/>
                  <a:gd name="connsiteY123" fmla="*/ 424549 h 838042"/>
                  <a:gd name="connsiteX124" fmla="*/ 1004912 w 1037297"/>
                  <a:gd name="connsiteY124" fmla="*/ 422644 h 838042"/>
                  <a:gd name="connsiteX125" fmla="*/ 1033487 w 1037297"/>
                  <a:gd name="connsiteY125" fmla="*/ 415024 h 838042"/>
                  <a:gd name="connsiteX126" fmla="*/ 1037297 w 1037297"/>
                  <a:gd name="connsiteY126" fmla="*/ 409309 h 838042"/>
                  <a:gd name="connsiteX127" fmla="*/ 1035392 w 1037297"/>
                  <a:gd name="connsiteY127" fmla="*/ 390259 h 838042"/>
                  <a:gd name="connsiteX128" fmla="*/ 1029677 w 1037297"/>
                  <a:gd name="connsiteY128" fmla="*/ 386449 h 838042"/>
                  <a:gd name="connsiteX129" fmla="*/ 1014437 w 1037297"/>
                  <a:gd name="connsiteY129" fmla="*/ 384544 h 838042"/>
                  <a:gd name="connsiteX130" fmla="*/ 1008722 w 1037297"/>
                  <a:gd name="connsiteY130" fmla="*/ 382639 h 838042"/>
                  <a:gd name="connsiteX131" fmla="*/ 1001102 w 1037297"/>
                  <a:gd name="connsiteY131" fmla="*/ 380734 h 838042"/>
                  <a:gd name="connsiteX132" fmla="*/ 989672 w 1037297"/>
                  <a:gd name="connsiteY132" fmla="*/ 373114 h 838042"/>
                  <a:gd name="connsiteX133" fmla="*/ 978242 w 1037297"/>
                  <a:gd name="connsiteY133" fmla="*/ 369304 h 838042"/>
                  <a:gd name="connsiteX134" fmla="*/ 972527 w 1037297"/>
                  <a:gd name="connsiteY134" fmla="*/ 367399 h 838042"/>
                  <a:gd name="connsiteX135" fmla="*/ 964907 w 1037297"/>
                  <a:gd name="connsiteY135" fmla="*/ 365494 h 838042"/>
                  <a:gd name="connsiteX136" fmla="*/ 959192 w 1037297"/>
                  <a:gd name="connsiteY136" fmla="*/ 363589 h 838042"/>
                  <a:gd name="connsiteX137" fmla="*/ 938237 w 1037297"/>
                  <a:gd name="connsiteY137" fmla="*/ 357874 h 838042"/>
                  <a:gd name="connsiteX138" fmla="*/ 932522 w 1037297"/>
                  <a:gd name="connsiteY138" fmla="*/ 355969 h 838042"/>
                  <a:gd name="connsiteX139" fmla="*/ 827747 w 1037297"/>
                  <a:gd name="connsiteY139" fmla="*/ 357874 h 838042"/>
                  <a:gd name="connsiteX140" fmla="*/ 822032 w 1037297"/>
                  <a:gd name="connsiteY140" fmla="*/ 359779 h 838042"/>
                  <a:gd name="connsiteX141" fmla="*/ 732497 w 1037297"/>
                  <a:gd name="connsiteY141" fmla="*/ 361684 h 838042"/>
                  <a:gd name="connsiteX142" fmla="*/ 719162 w 1037297"/>
                  <a:gd name="connsiteY142" fmla="*/ 365494 h 838042"/>
                  <a:gd name="connsiteX143" fmla="*/ 698207 w 1037297"/>
                  <a:gd name="connsiteY143" fmla="*/ 367399 h 838042"/>
                  <a:gd name="connsiteX144" fmla="*/ 671537 w 1037297"/>
                  <a:gd name="connsiteY144" fmla="*/ 369304 h 838042"/>
                  <a:gd name="connsiteX145" fmla="*/ 671537 w 1037297"/>
                  <a:gd name="connsiteY145" fmla="*/ 369304 h 838042"/>
                  <a:gd name="connsiteX146" fmla="*/ 648677 w 1037297"/>
                  <a:gd name="connsiteY146" fmla="*/ 373114 h 838042"/>
                  <a:gd name="connsiteX147" fmla="*/ 644867 w 1037297"/>
                  <a:gd name="connsiteY147" fmla="*/ 361684 h 838042"/>
                  <a:gd name="connsiteX148" fmla="*/ 642962 w 1037297"/>
                  <a:gd name="connsiteY148" fmla="*/ 355969 h 838042"/>
                  <a:gd name="connsiteX149" fmla="*/ 644867 w 1037297"/>
                  <a:gd name="connsiteY149" fmla="*/ 338824 h 838042"/>
                  <a:gd name="connsiteX150" fmla="*/ 646772 w 1037297"/>
                  <a:gd name="connsiteY150" fmla="*/ 333109 h 838042"/>
                  <a:gd name="connsiteX151" fmla="*/ 663917 w 1037297"/>
                  <a:gd name="connsiteY151" fmla="*/ 323584 h 838042"/>
                  <a:gd name="connsiteX152" fmla="*/ 675347 w 1037297"/>
                  <a:gd name="connsiteY152" fmla="*/ 315964 h 838042"/>
                  <a:gd name="connsiteX153" fmla="*/ 677252 w 1037297"/>
                  <a:gd name="connsiteY153" fmla="*/ 310249 h 838042"/>
                  <a:gd name="connsiteX154" fmla="*/ 682967 w 1037297"/>
                  <a:gd name="connsiteY154" fmla="*/ 308344 h 838042"/>
                  <a:gd name="connsiteX155" fmla="*/ 688682 w 1037297"/>
                  <a:gd name="connsiteY155" fmla="*/ 304534 h 838042"/>
                  <a:gd name="connsiteX156" fmla="*/ 698207 w 1037297"/>
                  <a:gd name="connsiteY156" fmla="*/ 295009 h 838042"/>
                  <a:gd name="connsiteX157" fmla="*/ 707732 w 1037297"/>
                  <a:gd name="connsiteY157" fmla="*/ 283579 h 838042"/>
                  <a:gd name="connsiteX158" fmla="*/ 719162 w 1037297"/>
                  <a:gd name="connsiteY158" fmla="*/ 275959 h 838042"/>
                  <a:gd name="connsiteX159" fmla="*/ 734402 w 1037297"/>
                  <a:gd name="connsiteY159" fmla="*/ 262624 h 838042"/>
                  <a:gd name="connsiteX160" fmla="*/ 743927 w 1037297"/>
                  <a:gd name="connsiteY160" fmla="*/ 251194 h 838042"/>
                  <a:gd name="connsiteX161" fmla="*/ 755357 w 1037297"/>
                  <a:gd name="connsiteY161" fmla="*/ 241669 h 838042"/>
                  <a:gd name="connsiteX162" fmla="*/ 761072 w 1037297"/>
                  <a:gd name="connsiteY162" fmla="*/ 230239 h 838042"/>
                  <a:gd name="connsiteX163" fmla="*/ 762977 w 1037297"/>
                  <a:gd name="connsiteY163" fmla="*/ 224524 h 838042"/>
                  <a:gd name="connsiteX164" fmla="*/ 768692 w 1037297"/>
                  <a:gd name="connsiteY164" fmla="*/ 213094 h 838042"/>
                  <a:gd name="connsiteX165" fmla="*/ 766787 w 1037297"/>
                  <a:gd name="connsiteY165" fmla="*/ 197854 h 838042"/>
                  <a:gd name="connsiteX166" fmla="*/ 761072 w 1037297"/>
                  <a:gd name="connsiteY166" fmla="*/ 195949 h 838042"/>
                  <a:gd name="connsiteX167" fmla="*/ 740117 w 1037297"/>
                  <a:gd name="connsiteY167" fmla="*/ 197854 h 838042"/>
                  <a:gd name="connsiteX168" fmla="*/ 734402 w 1037297"/>
                  <a:gd name="connsiteY168" fmla="*/ 201664 h 838042"/>
                  <a:gd name="connsiteX169" fmla="*/ 722972 w 1037297"/>
                  <a:gd name="connsiteY169" fmla="*/ 205474 h 838042"/>
                  <a:gd name="connsiteX170" fmla="*/ 719162 w 1037297"/>
                  <a:gd name="connsiteY170" fmla="*/ 211189 h 838042"/>
                  <a:gd name="connsiteX171" fmla="*/ 713447 w 1037297"/>
                  <a:gd name="connsiteY171" fmla="*/ 213094 h 838042"/>
                  <a:gd name="connsiteX172" fmla="*/ 707732 w 1037297"/>
                  <a:gd name="connsiteY172" fmla="*/ 216904 h 838042"/>
                  <a:gd name="connsiteX173" fmla="*/ 702017 w 1037297"/>
                  <a:gd name="connsiteY173" fmla="*/ 222619 h 838042"/>
                  <a:gd name="connsiteX174" fmla="*/ 694397 w 1037297"/>
                  <a:gd name="connsiteY174" fmla="*/ 226429 h 838042"/>
                  <a:gd name="connsiteX175" fmla="*/ 652487 w 1037297"/>
                  <a:gd name="connsiteY175" fmla="*/ 255004 h 838042"/>
                  <a:gd name="connsiteX176" fmla="*/ 639152 w 1037297"/>
                  <a:gd name="connsiteY176" fmla="*/ 266434 h 838042"/>
                  <a:gd name="connsiteX177" fmla="*/ 629627 w 1037297"/>
                  <a:gd name="connsiteY177" fmla="*/ 283579 h 838042"/>
                  <a:gd name="connsiteX178" fmla="*/ 604862 w 1037297"/>
                  <a:gd name="connsiteY178" fmla="*/ 289294 h 838042"/>
                  <a:gd name="connsiteX179" fmla="*/ 591527 w 1037297"/>
                  <a:gd name="connsiteY179" fmla="*/ 293104 h 838042"/>
                  <a:gd name="connsiteX180" fmla="*/ 576287 w 1037297"/>
                  <a:gd name="connsiteY180" fmla="*/ 291199 h 838042"/>
                  <a:gd name="connsiteX181" fmla="*/ 564857 w 1037297"/>
                  <a:gd name="connsiteY181" fmla="*/ 287389 h 838042"/>
                  <a:gd name="connsiteX182" fmla="*/ 553427 w 1037297"/>
                  <a:gd name="connsiteY182" fmla="*/ 283579 h 838042"/>
                  <a:gd name="connsiteX183" fmla="*/ 541997 w 1037297"/>
                  <a:gd name="connsiteY183" fmla="*/ 279769 h 838042"/>
                  <a:gd name="connsiteX184" fmla="*/ 536282 w 1037297"/>
                  <a:gd name="connsiteY184" fmla="*/ 277864 h 838042"/>
                  <a:gd name="connsiteX185" fmla="*/ 530567 w 1037297"/>
                  <a:gd name="connsiteY185" fmla="*/ 274054 h 838042"/>
                  <a:gd name="connsiteX186" fmla="*/ 519137 w 1037297"/>
                  <a:gd name="connsiteY186" fmla="*/ 268339 h 838042"/>
                  <a:gd name="connsiteX187" fmla="*/ 511517 w 1037297"/>
                  <a:gd name="connsiteY187" fmla="*/ 256909 h 838042"/>
                  <a:gd name="connsiteX188" fmla="*/ 507707 w 1037297"/>
                  <a:gd name="connsiteY188" fmla="*/ 235954 h 838042"/>
                  <a:gd name="connsiteX189" fmla="*/ 509612 w 1037297"/>
                  <a:gd name="connsiteY189" fmla="*/ 171184 h 838042"/>
                  <a:gd name="connsiteX190" fmla="*/ 508314 w 1037297"/>
                  <a:gd name="connsiteY190" fmla="*/ 73485 h 838042"/>
                  <a:gd name="connsiteX191" fmla="*/ 454116 w 1037297"/>
                  <a:gd name="connsiteY191" fmla="*/ 11248 h 838042"/>
                  <a:gd name="connsiteX192" fmla="*/ 435401 w 1037297"/>
                  <a:gd name="connsiteY192" fmla="*/ 68523 h 838042"/>
                  <a:gd name="connsiteX193" fmla="*/ 427697 w 1037297"/>
                  <a:gd name="connsiteY193" fmla="*/ 137103 h 838042"/>
                  <a:gd name="connsiteX194" fmla="*/ 420077 w 1037297"/>
                  <a:gd name="connsiteY194" fmla="*/ 169279 h 838042"/>
                  <a:gd name="connsiteX195" fmla="*/ 416267 w 1037297"/>
                  <a:gd name="connsiteY195" fmla="*/ 186424 h 838042"/>
                  <a:gd name="connsiteX196" fmla="*/ 420077 w 1037297"/>
                  <a:gd name="connsiteY196" fmla="*/ 207379 h 838042"/>
                  <a:gd name="connsiteX197" fmla="*/ 423887 w 1037297"/>
                  <a:gd name="connsiteY197" fmla="*/ 213094 h 838042"/>
                  <a:gd name="connsiteX198" fmla="*/ 427697 w 1037297"/>
                  <a:gd name="connsiteY198" fmla="*/ 224524 h 838042"/>
                  <a:gd name="connsiteX199" fmla="*/ 425792 w 1037297"/>
                  <a:gd name="connsiteY199" fmla="*/ 251194 h 838042"/>
                  <a:gd name="connsiteX200" fmla="*/ 420077 w 1037297"/>
                  <a:gd name="connsiteY200" fmla="*/ 253099 h 838042"/>
                  <a:gd name="connsiteX201" fmla="*/ 414362 w 1037297"/>
                  <a:gd name="connsiteY201" fmla="*/ 256909 h 838042"/>
                  <a:gd name="connsiteX202" fmla="*/ 423887 w 1037297"/>
                  <a:gd name="connsiteY202"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58202 w 1037297"/>
                  <a:gd name="connsiteY116" fmla="*/ 426454 h 838042"/>
                  <a:gd name="connsiteX117" fmla="*/ 726782 w 1037297"/>
                  <a:gd name="connsiteY117" fmla="*/ 405499 h 838042"/>
                  <a:gd name="connsiteX118" fmla="*/ 844892 w 1037297"/>
                  <a:gd name="connsiteY118" fmla="*/ 407404 h 838042"/>
                  <a:gd name="connsiteX119" fmla="*/ 873467 w 1037297"/>
                  <a:gd name="connsiteY119" fmla="*/ 409309 h 838042"/>
                  <a:gd name="connsiteX120" fmla="*/ 902042 w 1037297"/>
                  <a:gd name="connsiteY120" fmla="*/ 415024 h 838042"/>
                  <a:gd name="connsiteX121" fmla="*/ 924902 w 1037297"/>
                  <a:gd name="connsiteY121" fmla="*/ 418834 h 838042"/>
                  <a:gd name="connsiteX122" fmla="*/ 953477 w 1037297"/>
                  <a:gd name="connsiteY122" fmla="*/ 424549 h 838042"/>
                  <a:gd name="connsiteX123" fmla="*/ 959192 w 1037297"/>
                  <a:gd name="connsiteY123" fmla="*/ 424549 h 838042"/>
                  <a:gd name="connsiteX124" fmla="*/ 1004912 w 1037297"/>
                  <a:gd name="connsiteY124" fmla="*/ 422644 h 838042"/>
                  <a:gd name="connsiteX125" fmla="*/ 1033487 w 1037297"/>
                  <a:gd name="connsiteY125" fmla="*/ 415024 h 838042"/>
                  <a:gd name="connsiteX126" fmla="*/ 1037297 w 1037297"/>
                  <a:gd name="connsiteY126" fmla="*/ 409309 h 838042"/>
                  <a:gd name="connsiteX127" fmla="*/ 1035392 w 1037297"/>
                  <a:gd name="connsiteY127" fmla="*/ 390259 h 838042"/>
                  <a:gd name="connsiteX128" fmla="*/ 1029677 w 1037297"/>
                  <a:gd name="connsiteY128" fmla="*/ 386449 h 838042"/>
                  <a:gd name="connsiteX129" fmla="*/ 1014437 w 1037297"/>
                  <a:gd name="connsiteY129" fmla="*/ 384544 h 838042"/>
                  <a:gd name="connsiteX130" fmla="*/ 1008722 w 1037297"/>
                  <a:gd name="connsiteY130" fmla="*/ 382639 h 838042"/>
                  <a:gd name="connsiteX131" fmla="*/ 1001102 w 1037297"/>
                  <a:gd name="connsiteY131" fmla="*/ 380734 h 838042"/>
                  <a:gd name="connsiteX132" fmla="*/ 989672 w 1037297"/>
                  <a:gd name="connsiteY132" fmla="*/ 373114 h 838042"/>
                  <a:gd name="connsiteX133" fmla="*/ 978242 w 1037297"/>
                  <a:gd name="connsiteY133" fmla="*/ 369304 h 838042"/>
                  <a:gd name="connsiteX134" fmla="*/ 972527 w 1037297"/>
                  <a:gd name="connsiteY134" fmla="*/ 367399 h 838042"/>
                  <a:gd name="connsiteX135" fmla="*/ 964907 w 1037297"/>
                  <a:gd name="connsiteY135" fmla="*/ 365494 h 838042"/>
                  <a:gd name="connsiteX136" fmla="*/ 959192 w 1037297"/>
                  <a:gd name="connsiteY136" fmla="*/ 363589 h 838042"/>
                  <a:gd name="connsiteX137" fmla="*/ 938237 w 1037297"/>
                  <a:gd name="connsiteY137" fmla="*/ 357874 h 838042"/>
                  <a:gd name="connsiteX138" fmla="*/ 932522 w 1037297"/>
                  <a:gd name="connsiteY138" fmla="*/ 355969 h 838042"/>
                  <a:gd name="connsiteX139" fmla="*/ 827747 w 1037297"/>
                  <a:gd name="connsiteY139" fmla="*/ 357874 h 838042"/>
                  <a:gd name="connsiteX140" fmla="*/ 822032 w 1037297"/>
                  <a:gd name="connsiteY140" fmla="*/ 359779 h 838042"/>
                  <a:gd name="connsiteX141" fmla="*/ 732497 w 1037297"/>
                  <a:gd name="connsiteY141" fmla="*/ 361684 h 838042"/>
                  <a:gd name="connsiteX142" fmla="*/ 719162 w 1037297"/>
                  <a:gd name="connsiteY142" fmla="*/ 365494 h 838042"/>
                  <a:gd name="connsiteX143" fmla="*/ 698207 w 1037297"/>
                  <a:gd name="connsiteY143" fmla="*/ 367399 h 838042"/>
                  <a:gd name="connsiteX144" fmla="*/ 671537 w 1037297"/>
                  <a:gd name="connsiteY144" fmla="*/ 369304 h 838042"/>
                  <a:gd name="connsiteX145" fmla="*/ 648677 w 1037297"/>
                  <a:gd name="connsiteY145" fmla="*/ 373114 h 838042"/>
                  <a:gd name="connsiteX146" fmla="*/ 644867 w 1037297"/>
                  <a:gd name="connsiteY146" fmla="*/ 361684 h 838042"/>
                  <a:gd name="connsiteX147" fmla="*/ 642962 w 1037297"/>
                  <a:gd name="connsiteY147" fmla="*/ 355969 h 838042"/>
                  <a:gd name="connsiteX148" fmla="*/ 644867 w 1037297"/>
                  <a:gd name="connsiteY148" fmla="*/ 338824 h 838042"/>
                  <a:gd name="connsiteX149" fmla="*/ 646772 w 1037297"/>
                  <a:gd name="connsiteY149" fmla="*/ 333109 h 838042"/>
                  <a:gd name="connsiteX150" fmla="*/ 663917 w 1037297"/>
                  <a:gd name="connsiteY150" fmla="*/ 323584 h 838042"/>
                  <a:gd name="connsiteX151" fmla="*/ 675347 w 1037297"/>
                  <a:gd name="connsiteY151" fmla="*/ 315964 h 838042"/>
                  <a:gd name="connsiteX152" fmla="*/ 677252 w 1037297"/>
                  <a:gd name="connsiteY152" fmla="*/ 310249 h 838042"/>
                  <a:gd name="connsiteX153" fmla="*/ 682967 w 1037297"/>
                  <a:gd name="connsiteY153" fmla="*/ 308344 h 838042"/>
                  <a:gd name="connsiteX154" fmla="*/ 688682 w 1037297"/>
                  <a:gd name="connsiteY154" fmla="*/ 304534 h 838042"/>
                  <a:gd name="connsiteX155" fmla="*/ 698207 w 1037297"/>
                  <a:gd name="connsiteY155" fmla="*/ 295009 h 838042"/>
                  <a:gd name="connsiteX156" fmla="*/ 707732 w 1037297"/>
                  <a:gd name="connsiteY156" fmla="*/ 283579 h 838042"/>
                  <a:gd name="connsiteX157" fmla="*/ 719162 w 1037297"/>
                  <a:gd name="connsiteY157" fmla="*/ 275959 h 838042"/>
                  <a:gd name="connsiteX158" fmla="*/ 734402 w 1037297"/>
                  <a:gd name="connsiteY158" fmla="*/ 262624 h 838042"/>
                  <a:gd name="connsiteX159" fmla="*/ 743927 w 1037297"/>
                  <a:gd name="connsiteY159" fmla="*/ 251194 h 838042"/>
                  <a:gd name="connsiteX160" fmla="*/ 755357 w 1037297"/>
                  <a:gd name="connsiteY160" fmla="*/ 241669 h 838042"/>
                  <a:gd name="connsiteX161" fmla="*/ 761072 w 1037297"/>
                  <a:gd name="connsiteY161" fmla="*/ 230239 h 838042"/>
                  <a:gd name="connsiteX162" fmla="*/ 762977 w 1037297"/>
                  <a:gd name="connsiteY162" fmla="*/ 224524 h 838042"/>
                  <a:gd name="connsiteX163" fmla="*/ 768692 w 1037297"/>
                  <a:gd name="connsiteY163" fmla="*/ 213094 h 838042"/>
                  <a:gd name="connsiteX164" fmla="*/ 766787 w 1037297"/>
                  <a:gd name="connsiteY164" fmla="*/ 197854 h 838042"/>
                  <a:gd name="connsiteX165" fmla="*/ 761072 w 1037297"/>
                  <a:gd name="connsiteY165" fmla="*/ 195949 h 838042"/>
                  <a:gd name="connsiteX166" fmla="*/ 740117 w 1037297"/>
                  <a:gd name="connsiteY166" fmla="*/ 197854 h 838042"/>
                  <a:gd name="connsiteX167" fmla="*/ 734402 w 1037297"/>
                  <a:gd name="connsiteY167" fmla="*/ 201664 h 838042"/>
                  <a:gd name="connsiteX168" fmla="*/ 722972 w 1037297"/>
                  <a:gd name="connsiteY168" fmla="*/ 205474 h 838042"/>
                  <a:gd name="connsiteX169" fmla="*/ 719162 w 1037297"/>
                  <a:gd name="connsiteY169" fmla="*/ 211189 h 838042"/>
                  <a:gd name="connsiteX170" fmla="*/ 713447 w 1037297"/>
                  <a:gd name="connsiteY170" fmla="*/ 213094 h 838042"/>
                  <a:gd name="connsiteX171" fmla="*/ 707732 w 1037297"/>
                  <a:gd name="connsiteY171" fmla="*/ 216904 h 838042"/>
                  <a:gd name="connsiteX172" fmla="*/ 702017 w 1037297"/>
                  <a:gd name="connsiteY172" fmla="*/ 222619 h 838042"/>
                  <a:gd name="connsiteX173" fmla="*/ 694397 w 1037297"/>
                  <a:gd name="connsiteY173" fmla="*/ 226429 h 838042"/>
                  <a:gd name="connsiteX174" fmla="*/ 652487 w 1037297"/>
                  <a:gd name="connsiteY174" fmla="*/ 255004 h 838042"/>
                  <a:gd name="connsiteX175" fmla="*/ 639152 w 1037297"/>
                  <a:gd name="connsiteY175" fmla="*/ 266434 h 838042"/>
                  <a:gd name="connsiteX176" fmla="*/ 629627 w 1037297"/>
                  <a:gd name="connsiteY176" fmla="*/ 283579 h 838042"/>
                  <a:gd name="connsiteX177" fmla="*/ 604862 w 1037297"/>
                  <a:gd name="connsiteY177" fmla="*/ 289294 h 838042"/>
                  <a:gd name="connsiteX178" fmla="*/ 591527 w 1037297"/>
                  <a:gd name="connsiteY178" fmla="*/ 293104 h 838042"/>
                  <a:gd name="connsiteX179" fmla="*/ 576287 w 1037297"/>
                  <a:gd name="connsiteY179" fmla="*/ 291199 h 838042"/>
                  <a:gd name="connsiteX180" fmla="*/ 564857 w 1037297"/>
                  <a:gd name="connsiteY180" fmla="*/ 287389 h 838042"/>
                  <a:gd name="connsiteX181" fmla="*/ 553427 w 1037297"/>
                  <a:gd name="connsiteY181" fmla="*/ 283579 h 838042"/>
                  <a:gd name="connsiteX182" fmla="*/ 541997 w 1037297"/>
                  <a:gd name="connsiteY182" fmla="*/ 279769 h 838042"/>
                  <a:gd name="connsiteX183" fmla="*/ 536282 w 1037297"/>
                  <a:gd name="connsiteY183" fmla="*/ 277864 h 838042"/>
                  <a:gd name="connsiteX184" fmla="*/ 530567 w 1037297"/>
                  <a:gd name="connsiteY184" fmla="*/ 274054 h 838042"/>
                  <a:gd name="connsiteX185" fmla="*/ 519137 w 1037297"/>
                  <a:gd name="connsiteY185" fmla="*/ 268339 h 838042"/>
                  <a:gd name="connsiteX186" fmla="*/ 511517 w 1037297"/>
                  <a:gd name="connsiteY186" fmla="*/ 256909 h 838042"/>
                  <a:gd name="connsiteX187" fmla="*/ 507707 w 1037297"/>
                  <a:gd name="connsiteY187" fmla="*/ 235954 h 838042"/>
                  <a:gd name="connsiteX188" fmla="*/ 509612 w 1037297"/>
                  <a:gd name="connsiteY188" fmla="*/ 171184 h 838042"/>
                  <a:gd name="connsiteX189" fmla="*/ 508314 w 1037297"/>
                  <a:gd name="connsiteY189" fmla="*/ 73485 h 838042"/>
                  <a:gd name="connsiteX190" fmla="*/ 454116 w 1037297"/>
                  <a:gd name="connsiteY190" fmla="*/ 11248 h 838042"/>
                  <a:gd name="connsiteX191" fmla="*/ 435401 w 1037297"/>
                  <a:gd name="connsiteY191" fmla="*/ 68523 h 838042"/>
                  <a:gd name="connsiteX192" fmla="*/ 427697 w 1037297"/>
                  <a:gd name="connsiteY192" fmla="*/ 137103 h 838042"/>
                  <a:gd name="connsiteX193" fmla="*/ 420077 w 1037297"/>
                  <a:gd name="connsiteY193" fmla="*/ 169279 h 838042"/>
                  <a:gd name="connsiteX194" fmla="*/ 416267 w 1037297"/>
                  <a:gd name="connsiteY194" fmla="*/ 186424 h 838042"/>
                  <a:gd name="connsiteX195" fmla="*/ 420077 w 1037297"/>
                  <a:gd name="connsiteY195" fmla="*/ 207379 h 838042"/>
                  <a:gd name="connsiteX196" fmla="*/ 423887 w 1037297"/>
                  <a:gd name="connsiteY196" fmla="*/ 213094 h 838042"/>
                  <a:gd name="connsiteX197" fmla="*/ 427697 w 1037297"/>
                  <a:gd name="connsiteY197" fmla="*/ 224524 h 838042"/>
                  <a:gd name="connsiteX198" fmla="*/ 425792 w 1037297"/>
                  <a:gd name="connsiteY198" fmla="*/ 251194 h 838042"/>
                  <a:gd name="connsiteX199" fmla="*/ 420077 w 1037297"/>
                  <a:gd name="connsiteY199" fmla="*/ 253099 h 838042"/>
                  <a:gd name="connsiteX200" fmla="*/ 414362 w 1037297"/>
                  <a:gd name="connsiteY200" fmla="*/ 256909 h 838042"/>
                  <a:gd name="connsiteX201" fmla="*/ 423887 w 1037297"/>
                  <a:gd name="connsiteY201"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58202 w 1037297"/>
                  <a:gd name="connsiteY116" fmla="*/ 426454 h 838042"/>
                  <a:gd name="connsiteX117" fmla="*/ 726782 w 1037297"/>
                  <a:gd name="connsiteY117" fmla="*/ 405499 h 838042"/>
                  <a:gd name="connsiteX118" fmla="*/ 844892 w 1037297"/>
                  <a:gd name="connsiteY118" fmla="*/ 407404 h 838042"/>
                  <a:gd name="connsiteX119" fmla="*/ 873467 w 1037297"/>
                  <a:gd name="connsiteY119" fmla="*/ 409309 h 838042"/>
                  <a:gd name="connsiteX120" fmla="*/ 902042 w 1037297"/>
                  <a:gd name="connsiteY120" fmla="*/ 415024 h 838042"/>
                  <a:gd name="connsiteX121" fmla="*/ 924902 w 1037297"/>
                  <a:gd name="connsiteY121" fmla="*/ 418834 h 838042"/>
                  <a:gd name="connsiteX122" fmla="*/ 953477 w 1037297"/>
                  <a:gd name="connsiteY122" fmla="*/ 424549 h 838042"/>
                  <a:gd name="connsiteX123" fmla="*/ 959192 w 1037297"/>
                  <a:gd name="connsiteY123" fmla="*/ 424549 h 838042"/>
                  <a:gd name="connsiteX124" fmla="*/ 1004912 w 1037297"/>
                  <a:gd name="connsiteY124" fmla="*/ 422644 h 838042"/>
                  <a:gd name="connsiteX125" fmla="*/ 1033487 w 1037297"/>
                  <a:gd name="connsiteY125" fmla="*/ 415024 h 838042"/>
                  <a:gd name="connsiteX126" fmla="*/ 1037297 w 1037297"/>
                  <a:gd name="connsiteY126" fmla="*/ 409309 h 838042"/>
                  <a:gd name="connsiteX127" fmla="*/ 1035392 w 1037297"/>
                  <a:gd name="connsiteY127" fmla="*/ 390259 h 838042"/>
                  <a:gd name="connsiteX128" fmla="*/ 1029677 w 1037297"/>
                  <a:gd name="connsiteY128" fmla="*/ 386449 h 838042"/>
                  <a:gd name="connsiteX129" fmla="*/ 1014437 w 1037297"/>
                  <a:gd name="connsiteY129" fmla="*/ 384544 h 838042"/>
                  <a:gd name="connsiteX130" fmla="*/ 1008722 w 1037297"/>
                  <a:gd name="connsiteY130" fmla="*/ 382639 h 838042"/>
                  <a:gd name="connsiteX131" fmla="*/ 1001102 w 1037297"/>
                  <a:gd name="connsiteY131" fmla="*/ 380734 h 838042"/>
                  <a:gd name="connsiteX132" fmla="*/ 989672 w 1037297"/>
                  <a:gd name="connsiteY132" fmla="*/ 373114 h 838042"/>
                  <a:gd name="connsiteX133" fmla="*/ 978242 w 1037297"/>
                  <a:gd name="connsiteY133" fmla="*/ 369304 h 838042"/>
                  <a:gd name="connsiteX134" fmla="*/ 972527 w 1037297"/>
                  <a:gd name="connsiteY134" fmla="*/ 367399 h 838042"/>
                  <a:gd name="connsiteX135" fmla="*/ 964907 w 1037297"/>
                  <a:gd name="connsiteY135" fmla="*/ 365494 h 838042"/>
                  <a:gd name="connsiteX136" fmla="*/ 959192 w 1037297"/>
                  <a:gd name="connsiteY136" fmla="*/ 363589 h 838042"/>
                  <a:gd name="connsiteX137" fmla="*/ 938237 w 1037297"/>
                  <a:gd name="connsiteY137" fmla="*/ 357874 h 838042"/>
                  <a:gd name="connsiteX138" fmla="*/ 932522 w 1037297"/>
                  <a:gd name="connsiteY138" fmla="*/ 355969 h 838042"/>
                  <a:gd name="connsiteX139" fmla="*/ 827747 w 1037297"/>
                  <a:gd name="connsiteY139" fmla="*/ 357874 h 838042"/>
                  <a:gd name="connsiteX140" fmla="*/ 822032 w 1037297"/>
                  <a:gd name="connsiteY140" fmla="*/ 359779 h 838042"/>
                  <a:gd name="connsiteX141" fmla="*/ 732497 w 1037297"/>
                  <a:gd name="connsiteY141" fmla="*/ 361684 h 838042"/>
                  <a:gd name="connsiteX142" fmla="*/ 719162 w 1037297"/>
                  <a:gd name="connsiteY142" fmla="*/ 365494 h 838042"/>
                  <a:gd name="connsiteX143" fmla="*/ 671537 w 1037297"/>
                  <a:gd name="connsiteY143" fmla="*/ 369304 h 838042"/>
                  <a:gd name="connsiteX144" fmla="*/ 648677 w 1037297"/>
                  <a:gd name="connsiteY144" fmla="*/ 373114 h 838042"/>
                  <a:gd name="connsiteX145" fmla="*/ 644867 w 1037297"/>
                  <a:gd name="connsiteY145" fmla="*/ 361684 h 838042"/>
                  <a:gd name="connsiteX146" fmla="*/ 642962 w 1037297"/>
                  <a:gd name="connsiteY146" fmla="*/ 355969 h 838042"/>
                  <a:gd name="connsiteX147" fmla="*/ 644867 w 1037297"/>
                  <a:gd name="connsiteY147" fmla="*/ 338824 h 838042"/>
                  <a:gd name="connsiteX148" fmla="*/ 646772 w 1037297"/>
                  <a:gd name="connsiteY148" fmla="*/ 333109 h 838042"/>
                  <a:gd name="connsiteX149" fmla="*/ 663917 w 1037297"/>
                  <a:gd name="connsiteY149" fmla="*/ 323584 h 838042"/>
                  <a:gd name="connsiteX150" fmla="*/ 675347 w 1037297"/>
                  <a:gd name="connsiteY150" fmla="*/ 315964 h 838042"/>
                  <a:gd name="connsiteX151" fmla="*/ 677252 w 1037297"/>
                  <a:gd name="connsiteY151" fmla="*/ 310249 h 838042"/>
                  <a:gd name="connsiteX152" fmla="*/ 682967 w 1037297"/>
                  <a:gd name="connsiteY152" fmla="*/ 308344 h 838042"/>
                  <a:gd name="connsiteX153" fmla="*/ 688682 w 1037297"/>
                  <a:gd name="connsiteY153" fmla="*/ 304534 h 838042"/>
                  <a:gd name="connsiteX154" fmla="*/ 698207 w 1037297"/>
                  <a:gd name="connsiteY154" fmla="*/ 295009 h 838042"/>
                  <a:gd name="connsiteX155" fmla="*/ 707732 w 1037297"/>
                  <a:gd name="connsiteY155" fmla="*/ 283579 h 838042"/>
                  <a:gd name="connsiteX156" fmla="*/ 719162 w 1037297"/>
                  <a:gd name="connsiteY156" fmla="*/ 275959 h 838042"/>
                  <a:gd name="connsiteX157" fmla="*/ 734402 w 1037297"/>
                  <a:gd name="connsiteY157" fmla="*/ 262624 h 838042"/>
                  <a:gd name="connsiteX158" fmla="*/ 743927 w 1037297"/>
                  <a:gd name="connsiteY158" fmla="*/ 251194 h 838042"/>
                  <a:gd name="connsiteX159" fmla="*/ 755357 w 1037297"/>
                  <a:gd name="connsiteY159" fmla="*/ 241669 h 838042"/>
                  <a:gd name="connsiteX160" fmla="*/ 761072 w 1037297"/>
                  <a:gd name="connsiteY160" fmla="*/ 230239 h 838042"/>
                  <a:gd name="connsiteX161" fmla="*/ 762977 w 1037297"/>
                  <a:gd name="connsiteY161" fmla="*/ 224524 h 838042"/>
                  <a:gd name="connsiteX162" fmla="*/ 768692 w 1037297"/>
                  <a:gd name="connsiteY162" fmla="*/ 213094 h 838042"/>
                  <a:gd name="connsiteX163" fmla="*/ 766787 w 1037297"/>
                  <a:gd name="connsiteY163" fmla="*/ 197854 h 838042"/>
                  <a:gd name="connsiteX164" fmla="*/ 761072 w 1037297"/>
                  <a:gd name="connsiteY164" fmla="*/ 195949 h 838042"/>
                  <a:gd name="connsiteX165" fmla="*/ 740117 w 1037297"/>
                  <a:gd name="connsiteY165" fmla="*/ 197854 h 838042"/>
                  <a:gd name="connsiteX166" fmla="*/ 734402 w 1037297"/>
                  <a:gd name="connsiteY166" fmla="*/ 201664 h 838042"/>
                  <a:gd name="connsiteX167" fmla="*/ 722972 w 1037297"/>
                  <a:gd name="connsiteY167" fmla="*/ 205474 h 838042"/>
                  <a:gd name="connsiteX168" fmla="*/ 719162 w 1037297"/>
                  <a:gd name="connsiteY168" fmla="*/ 211189 h 838042"/>
                  <a:gd name="connsiteX169" fmla="*/ 713447 w 1037297"/>
                  <a:gd name="connsiteY169" fmla="*/ 213094 h 838042"/>
                  <a:gd name="connsiteX170" fmla="*/ 707732 w 1037297"/>
                  <a:gd name="connsiteY170" fmla="*/ 216904 h 838042"/>
                  <a:gd name="connsiteX171" fmla="*/ 702017 w 1037297"/>
                  <a:gd name="connsiteY171" fmla="*/ 222619 h 838042"/>
                  <a:gd name="connsiteX172" fmla="*/ 694397 w 1037297"/>
                  <a:gd name="connsiteY172" fmla="*/ 226429 h 838042"/>
                  <a:gd name="connsiteX173" fmla="*/ 652487 w 1037297"/>
                  <a:gd name="connsiteY173" fmla="*/ 255004 h 838042"/>
                  <a:gd name="connsiteX174" fmla="*/ 639152 w 1037297"/>
                  <a:gd name="connsiteY174" fmla="*/ 266434 h 838042"/>
                  <a:gd name="connsiteX175" fmla="*/ 629627 w 1037297"/>
                  <a:gd name="connsiteY175" fmla="*/ 283579 h 838042"/>
                  <a:gd name="connsiteX176" fmla="*/ 604862 w 1037297"/>
                  <a:gd name="connsiteY176" fmla="*/ 289294 h 838042"/>
                  <a:gd name="connsiteX177" fmla="*/ 591527 w 1037297"/>
                  <a:gd name="connsiteY177" fmla="*/ 293104 h 838042"/>
                  <a:gd name="connsiteX178" fmla="*/ 576287 w 1037297"/>
                  <a:gd name="connsiteY178" fmla="*/ 291199 h 838042"/>
                  <a:gd name="connsiteX179" fmla="*/ 564857 w 1037297"/>
                  <a:gd name="connsiteY179" fmla="*/ 287389 h 838042"/>
                  <a:gd name="connsiteX180" fmla="*/ 553427 w 1037297"/>
                  <a:gd name="connsiteY180" fmla="*/ 283579 h 838042"/>
                  <a:gd name="connsiteX181" fmla="*/ 541997 w 1037297"/>
                  <a:gd name="connsiteY181" fmla="*/ 279769 h 838042"/>
                  <a:gd name="connsiteX182" fmla="*/ 536282 w 1037297"/>
                  <a:gd name="connsiteY182" fmla="*/ 277864 h 838042"/>
                  <a:gd name="connsiteX183" fmla="*/ 530567 w 1037297"/>
                  <a:gd name="connsiteY183" fmla="*/ 274054 h 838042"/>
                  <a:gd name="connsiteX184" fmla="*/ 519137 w 1037297"/>
                  <a:gd name="connsiteY184" fmla="*/ 268339 h 838042"/>
                  <a:gd name="connsiteX185" fmla="*/ 511517 w 1037297"/>
                  <a:gd name="connsiteY185" fmla="*/ 256909 h 838042"/>
                  <a:gd name="connsiteX186" fmla="*/ 507707 w 1037297"/>
                  <a:gd name="connsiteY186" fmla="*/ 235954 h 838042"/>
                  <a:gd name="connsiteX187" fmla="*/ 509612 w 1037297"/>
                  <a:gd name="connsiteY187" fmla="*/ 171184 h 838042"/>
                  <a:gd name="connsiteX188" fmla="*/ 508314 w 1037297"/>
                  <a:gd name="connsiteY188" fmla="*/ 73485 h 838042"/>
                  <a:gd name="connsiteX189" fmla="*/ 454116 w 1037297"/>
                  <a:gd name="connsiteY189" fmla="*/ 11248 h 838042"/>
                  <a:gd name="connsiteX190" fmla="*/ 435401 w 1037297"/>
                  <a:gd name="connsiteY190" fmla="*/ 68523 h 838042"/>
                  <a:gd name="connsiteX191" fmla="*/ 427697 w 1037297"/>
                  <a:gd name="connsiteY191" fmla="*/ 137103 h 838042"/>
                  <a:gd name="connsiteX192" fmla="*/ 420077 w 1037297"/>
                  <a:gd name="connsiteY192" fmla="*/ 169279 h 838042"/>
                  <a:gd name="connsiteX193" fmla="*/ 416267 w 1037297"/>
                  <a:gd name="connsiteY193" fmla="*/ 186424 h 838042"/>
                  <a:gd name="connsiteX194" fmla="*/ 420077 w 1037297"/>
                  <a:gd name="connsiteY194" fmla="*/ 207379 h 838042"/>
                  <a:gd name="connsiteX195" fmla="*/ 423887 w 1037297"/>
                  <a:gd name="connsiteY195" fmla="*/ 213094 h 838042"/>
                  <a:gd name="connsiteX196" fmla="*/ 427697 w 1037297"/>
                  <a:gd name="connsiteY196" fmla="*/ 224524 h 838042"/>
                  <a:gd name="connsiteX197" fmla="*/ 425792 w 1037297"/>
                  <a:gd name="connsiteY197" fmla="*/ 251194 h 838042"/>
                  <a:gd name="connsiteX198" fmla="*/ 420077 w 1037297"/>
                  <a:gd name="connsiteY198" fmla="*/ 253099 h 838042"/>
                  <a:gd name="connsiteX199" fmla="*/ 414362 w 1037297"/>
                  <a:gd name="connsiteY199" fmla="*/ 256909 h 838042"/>
                  <a:gd name="connsiteX200" fmla="*/ 423887 w 1037297"/>
                  <a:gd name="connsiteY200"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58202 w 1037297"/>
                  <a:gd name="connsiteY116" fmla="*/ 426454 h 838042"/>
                  <a:gd name="connsiteX117" fmla="*/ 726782 w 1037297"/>
                  <a:gd name="connsiteY117" fmla="*/ 405499 h 838042"/>
                  <a:gd name="connsiteX118" fmla="*/ 844892 w 1037297"/>
                  <a:gd name="connsiteY118" fmla="*/ 407404 h 838042"/>
                  <a:gd name="connsiteX119" fmla="*/ 873467 w 1037297"/>
                  <a:gd name="connsiteY119" fmla="*/ 409309 h 838042"/>
                  <a:gd name="connsiteX120" fmla="*/ 902042 w 1037297"/>
                  <a:gd name="connsiteY120" fmla="*/ 415024 h 838042"/>
                  <a:gd name="connsiteX121" fmla="*/ 924902 w 1037297"/>
                  <a:gd name="connsiteY121" fmla="*/ 418834 h 838042"/>
                  <a:gd name="connsiteX122" fmla="*/ 953477 w 1037297"/>
                  <a:gd name="connsiteY122" fmla="*/ 424549 h 838042"/>
                  <a:gd name="connsiteX123" fmla="*/ 959192 w 1037297"/>
                  <a:gd name="connsiteY123" fmla="*/ 424549 h 838042"/>
                  <a:gd name="connsiteX124" fmla="*/ 1004912 w 1037297"/>
                  <a:gd name="connsiteY124" fmla="*/ 422644 h 838042"/>
                  <a:gd name="connsiteX125" fmla="*/ 1033487 w 1037297"/>
                  <a:gd name="connsiteY125" fmla="*/ 415024 h 838042"/>
                  <a:gd name="connsiteX126" fmla="*/ 1037297 w 1037297"/>
                  <a:gd name="connsiteY126" fmla="*/ 409309 h 838042"/>
                  <a:gd name="connsiteX127" fmla="*/ 1035392 w 1037297"/>
                  <a:gd name="connsiteY127" fmla="*/ 390259 h 838042"/>
                  <a:gd name="connsiteX128" fmla="*/ 1029677 w 1037297"/>
                  <a:gd name="connsiteY128" fmla="*/ 386449 h 838042"/>
                  <a:gd name="connsiteX129" fmla="*/ 1014437 w 1037297"/>
                  <a:gd name="connsiteY129" fmla="*/ 384544 h 838042"/>
                  <a:gd name="connsiteX130" fmla="*/ 1008722 w 1037297"/>
                  <a:gd name="connsiteY130" fmla="*/ 382639 h 838042"/>
                  <a:gd name="connsiteX131" fmla="*/ 1001102 w 1037297"/>
                  <a:gd name="connsiteY131" fmla="*/ 380734 h 838042"/>
                  <a:gd name="connsiteX132" fmla="*/ 989672 w 1037297"/>
                  <a:gd name="connsiteY132" fmla="*/ 373114 h 838042"/>
                  <a:gd name="connsiteX133" fmla="*/ 978242 w 1037297"/>
                  <a:gd name="connsiteY133" fmla="*/ 369304 h 838042"/>
                  <a:gd name="connsiteX134" fmla="*/ 972527 w 1037297"/>
                  <a:gd name="connsiteY134" fmla="*/ 367399 h 838042"/>
                  <a:gd name="connsiteX135" fmla="*/ 964907 w 1037297"/>
                  <a:gd name="connsiteY135" fmla="*/ 365494 h 838042"/>
                  <a:gd name="connsiteX136" fmla="*/ 959192 w 1037297"/>
                  <a:gd name="connsiteY136" fmla="*/ 363589 h 838042"/>
                  <a:gd name="connsiteX137" fmla="*/ 938237 w 1037297"/>
                  <a:gd name="connsiteY137" fmla="*/ 357874 h 838042"/>
                  <a:gd name="connsiteX138" fmla="*/ 932522 w 1037297"/>
                  <a:gd name="connsiteY138" fmla="*/ 355969 h 838042"/>
                  <a:gd name="connsiteX139" fmla="*/ 827747 w 1037297"/>
                  <a:gd name="connsiteY139" fmla="*/ 357874 h 838042"/>
                  <a:gd name="connsiteX140" fmla="*/ 822032 w 1037297"/>
                  <a:gd name="connsiteY140" fmla="*/ 359779 h 838042"/>
                  <a:gd name="connsiteX141" fmla="*/ 732497 w 1037297"/>
                  <a:gd name="connsiteY141" fmla="*/ 361684 h 838042"/>
                  <a:gd name="connsiteX142" fmla="*/ 671537 w 1037297"/>
                  <a:gd name="connsiteY142" fmla="*/ 369304 h 838042"/>
                  <a:gd name="connsiteX143" fmla="*/ 648677 w 1037297"/>
                  <a:gd name="connsiteY143" fmla="*/ 373114 h 838042"/>
                  <a:gd name="connsiteX144" fmla="*/ 644867 w 1037297"/>
                  <a:gd name="connsiteY144" fmla="*/ 361684 h 838042"/>
                  <a:gd name="connsiteX145" fmla="*/ 642962 w 1037297"/>
                  <a:gd name="connsiteY145" fmla="*/ 355969 h 838042"/>
                  <a:gd name="connsiteX146" fmla="*/ 644867 w 1037297"/>
                  <a:gd name="connsiteY146" fmla="*/ 338824 h 838042"/>
                  <a:gd name="connsiteX147" fmla="*/ 646772 w 1037297"/>
                  <a:gd name="connsiteY147" fmla="*/ 333109 h 838042"/>
                  <a:gd name="connsiteX148" fmla="*/ 663917 w 1037297"/>
                  <a:gd name="connsiteY148" fmla="*/ 323584 h 838042"/>
                  <a:gd name="connsiteX149" fmla="*/ 675347 w 1037297"/>
                  <a:gd name="connsiteY149" fmla="*/ 315964 h 838042"/>
                  <a:gd name="connsiteX150" fmla="*/ 677252 w 1037297"/>
                  <a:gd name="connsiteY150" fmla="*/ 310249 h 838042"/>
                  <a:gd name="connsiteX151" fmla="*/ 682967 w 1037297"/>
                  <a:gd name="connsiteY151" fmla="*/ 308344 h 838042"/>
                  <a:gd name="connsiteX152" fmla="*/ 688682 w 1037297"/>
                  <a:gd name="connsiteY152" fmla="*/ 304534 h 838042"/>
                  <a:gd name="connsiteX153" fmla="*/ 698207 w 1037297"/>
                  <a:gd name="connsiteY153" fmla="*/ 295009 h 838042"/>
                  <a:gd name="connsiteX154" fmla="*/ 707732 w 1037297"/>
                  <a:gd name="connsiteY154" fmla="*/ 283579 h 838042"/>
                  <a:gd name="connsiteX155" fmla="*/ 719162 w 1037297"/>
                  <a:gd name="connsiteY155" fmla="*/ 275959 h 838042"/>
                  <a:gd name="connsiteX156" fmla="*/ 734402 w 1037297"/>
                  <a:gd name="connsiteY156" fmla="*/ 262624 h 838042"/>
                  <a:gd name="connsiteX157" fmla="*/ 743927 w 1037297"/>
                  <a:gd name="connsiteY157" fmla="*/ 251194 h 838042"/>
                  <a:gd name="connsiteX158" fmla="*/ 755357 w 1037297"/>
                  <a:gd name="connsiteY158" fmla="*/ 241669 h 838042"/>
                  <a:gd name="connsiteX159" fmla="*/ 761072 w 1037297"/>
                  <a:gd name="connsiteY159" fmla="*/ 230239 h 838042"/>
                  <a:gd name="connsiteX160" fmla="*/ 762977 w 1037297"/>
                  <a:gd name="connsiteY160" fmla="*/ 224524 h 838042"/>
                  <a:gd name="connsiteX161" fmla="*/ 768692 w 1037297"/>
                  <a:gd name="connsiteY161" fmla="*/ 213094 h 838042"/>
                  <a:gd name="connsiteX162" fmla="*/ 766787 w 1037297"/>
                  <a:gd name="connsiteY162" fmla="*/ 197854 h 838042"/>
                  <a:gd name="connsiteX163" fmla="*/ 761072 w 1037297"/>
                  <a:gd name="connsiteY163" fmla="*/ 195949 h 838042"/>
                  <a:gd name="connsiteX164" fmla="*/ 740117 w 1037297"/>
                  <a:gd name="connsiteY164" fmla="*/ 197854 h 838042"/>
                  <a:gd name="connsiteX165" fmla="*/ 734402 w 1037297"/>
                  <a:gd name="connsiteY165" fmla="*/ 201664 h 838042"/>
                  <a:gd name="connsiteX166" fmla="*/ 722972 w 1037297"/>
                  <a:gd name="connsiteY166" fmla="*/ 205474 h 838042"/>
                  <a:gd name="connsiteX167" fmla="*/ 719162 w 1037297"/>
                  <a:gd name="connsiteY167" fmla="*/ 211189 h 838042"/>
                  <a:gd name="connsiteX168" fmla="*/ 713447 w 1037297"/>
                  <a:gd name="connsiteY168" fmla="*/ 213094 h 838042"/>
                  <a:gd name="connsiteX169" fmla="*/ 707732 w 1037297"/>
                  <a:gd name="connsiteY169" fmla="*/ 216904 h 838042"/>
                  <a:gd name="connsiteX170" fmla="*/ 702017 w 1037297"/>
                  <a:gd name="connsiteY170" fmla="*/ 222619 h 838042"/>
                  <a:gd name="connsiteX171" fmla="*/ 694397 w 1037297"/>
                  <a:gd name="connsiteY171" fmla="*/ 226429 h 838042"/>
                  <a:gd name="connsiteX172" fmla="*/ 652487 w 1037297"/>
                  <a:gd name="connsiteY172" fmla="*/ 255004 h 838042"/>
                  <a:gd name="connsiteX173" fmla="*/ 639152 w 1037297"/>
                  <a:gd name="connsiteY173" fmla="*/ 266434 h 838042"/>
                  <a:gd name="connsiteX174" fmla="*/ 629627 w 1037297"/>
                  <a:gd name="connsiteY174" fmla="*/ 283579 h 838042"/>
                  <a:gd name="connsiteX175" fmla="*/ 604862 w 1037297"/>
                  <a:gd name="connsiteY175" fmla="*/ 289294 h 838042"/>
                  <a:gd name="connsiteX176" fmla="*/ 591527 w 1037297"/>
                  <a:gd name="connsiteY176" fmla="*/ 293104 h 838042"/>
                  <a:gd name="connsiteX177" fmla="*/ 576287 w 1037297"/>
                  <a:gd name="connsiteY177" fmla="*/ 291199 h 838042"/>
                  <a:gd name="connsiteX178" fmla="*/ 564857 w 1037297"/>
                  <a:gd name="connsiteY178" fmla="*/ 287389 h 838042"/>
                  <a:gd name="connsiteX179" fmla="*/ 553427 w 1037297"/>
                  <a:gd name="connsiteY179" fmla="*/ 283579 h 838042"/>
                  <a:gd name="connsiteX180" fmla="*/ 541997 w 1037297"/>
                  <a:gd name="connsiteY180" fmla="*/ 279769 h 838042"/>
                  <a:gd name="connsiteX181" fmla="*/ 536282 w 1037297"/>
                  <a:gd name="connsiteY181" fmla="*/ 277864 h 838042"/>
                  <a:gd name="connsiteX182" fmla="*/ 530567 w 1037297"/>
                  <a:gd name="connsiteY182" fmla="*/ 274054 h 838042"/>
                  <a:gd name="connsiteX183" fmla="*/ 519137 w 1037297"/>
                  <a:gd name="connsiteY183" fmla="*/ 268339 h 838042"/>
                  <a:gd name="connsiteX184" fmla="*/ 511517 w 1037297"/>
                  <a:gd name="connsiteY184" fmla="*/ 256909 h 838042"/>
                  <a:gd name="connsiteX185" fmla="*/ 507707 w 1037297"/>
                  <a:gd name="connsiteY185" fmla="*/ 235954 h 838042"/>
                  <a:gd name="connsiteX186" fmla="*/ 509612 w 1037297"/>
                  <a:gd name="connsiteY186" fmla="*/ 171184 h 838042"/>
                  <a:gd name="connsiteX187" fmla="*/ 508314 w 1037297"/>
                  <a:gd name="connsiteY187" fmla="*/ 73485 h 838042"/>
                  <a:gd name="connsiteX188" fmla="*/ 454116 w 1037297"/>
                  <a:gd name="connsiteY188" fmla="*/ 11248 h 838042"/>
                  <a:gd name="connsiteX189" fmla="*/ 435401 w 1037297"/>
                  <a:gd name="connsiteY189" fmla="*/ 68523 h 838042"/>
                  <a:gd name="connsiteX190" fmla="*/ 427697 w 1037297"/>
                  <a:gd name="connsiteY190" fmla="*/ 137103 h 838042"/>
                  <a:gd name="connsiteX191" fmla="*/ 420077 w 1037297"/>
                  <a:gd name="connsiteY191" fmla="*/ 169279 h 838042"/>
                  <a:gd name="connsiteX192" fmla="*/ 416267 w 1037297"/>
                  <a:gd name="connsiteY192" fmla="*/ 186424 h 838042"/>
                  <a:gd name="connsiteX193" fmla="*/ 420077 w 1037297"/>
                  <a:gd name="connsiteY193" fmla="*/ 207379 h 838042"/>
                  <a:gd name="connsiteX194" fmla="*/ 423887 w 1037297"/>
                  <a:gd name="connsiteY194" fmla="*/ 213094 h 838042"/>
                  <a:gd name="connsiteX195" fmla="*/ 427697 w 1037297"/>
                  <a:gd name="connsiteY195" fmla="*/ 224524 h 838042"/>
                  <a:gd name="connsiteX196" fmla="*/ 425792 w 1037297"/>
                  <a:gd name="connsiteY196" fmla="*/ 251194 h 838042"/>
                  <a:gd name="connsiteX197" fmla="*/ 420077 w 1037297"/>
                  <a:gd name="connsiteY197" fmla="*/ 253099 h 838042"/>
                  <a:gd name="connsiteX198" fmla="*/ 414362 w 1037297"/>
                  <a:gd name="connsiteY198" fmla="*/ 256909 h 838042"/>
                  <a:gd name="connsiteX199" fmla="*/ 423887 w 1037297"/>
                  <a:gd name="connsiteY199"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58202 w 1037297"/>
                  <a:gd name="connsiteY116" fmla="*/ 426454 h 838042"/>
                  <a:gd name="connsiteX117" fmla="*/ 726782 w 1037297"/>
                  <a:gd name="connsiteY117" fmla="*/ 405499 h 838042"/>
                  <a:gd name="connsiteX118" fmla="*/ 844892 w 1037297"/>
                  <a:gd name="connsiteY118" fmla="*/ 407404 h 838042"/>
                  <a:gd name="connsiteX119" fmla="*/ 873467 w 1037297"/>
                  <a:gd name="connsiteY119" fmla="*/ 409309 h 838042"/>
                  <a:gd name="connsiteX120" fmla="*/ 902042 w 1037297"/>
                  <a:gd name="connsiteY120" fmla="*/ 415024 h 838042"/>
                  <a:gd name="connsiteX121" fmla="*/ 924902 w 1037297"/>
                  <a:gd name="connsiteY121" fmla="*/ 418834 h 838042"/>
                  <a:gd name="connsiteX122" fmla="*/ 953477 w 1037297"/>
                  <a:gd name="connsiteY122" fmla="*/ 424549 h 838042"/>
                  <a:gd name="connsiteX123" fmla="*/ 959192 w 1037297"/>
                  <a:gd name="connsiteY123" fmla="*/ 424549 h 838042"/>
                  <a:gd name="connsiteX124" fmla="*/ 1004912 w 1037297"/>
                  <a:gd name="connsiteY124" fmla="*/ 422644 h 838042"/>
                  <a:gd name="connsiteX125" fmla="*/ 1033487 w 1037297"/>
                  <a:gd name="connsiteY125" fmla="*/ 415024 h 838042"/>
                  <a:gd name="connsiteX126" fmla="*/ 1037297 w 1037297"/>
                  <a:gd name="connsiteY126" fmla="*/ 409309 h 838042"/>
                  <a:gd name="connsiteX127" fmla="*/ 1035392 w 1037297"/>
                  <a:gd name="connsiteY127" fmla="*/ 390259 h 838042"/>
                  <a:gd name="connsiteX128" fmla="*/ 1029677 w 1037297"/>
                  <a:gd name="connsiteY128" fmla="*/ 386449 h 838042"/>
                  <a:gd name="connsiteX129" fmla="*/ 1014437 w 1037297"/>
                  <a:gd name="connsiteY129" fmla="*/ 384544 h 838042"/>
                  <a:gd name="connsiteX130" fmla="*/ 1008722 w 1037297"/>
                  <a:gd name="connsiteY130" fmla="*/ 382639 h 838042"/>
                  <a:gd name="connsiteX131" fmla="*/ 1001102 w 1037297"/>
                  <a:gd name="connsiteY131" fmla="*/ 380734 h 838042"/>
                  <a:gd name="connsiteX132" fmla="*/ 989672 w 1037297"/>
                  <a:gd name="connsiteY132" fmla="*/ 373114 h 838042"/>
                  <a:gd name="connsiteX133" fmla="*/ 978242 w 1037297"/>
                  <a:gd name="connsiteY133" fmla="*/ 369304 h 838042"/>
                  <a:gd name="connsiteX134" fmla="*/ 964907 w 1037297"/>
                  <a:gd name="connsiteY134" fmla="*/ 365494 h 838042"/>
                  <a:gd name="connsiteX135" fmla="*/ 959192 w 1037297"/>
                  <a:gd name="connsiteY135" fmla="*/ 363589 h 838042"/>
                  <a:gd name="connsiteX136" fmla="*/ 938237 w 1037297"/>
                  <a:gd name="connsiteY136" fmla="*/ 357874 h 838042"/>
                  <a:gd name="connsiteX137" fmla="*/ 932522 w 1037297"/>
                  <a:gd name="connsiteY137" fmla="*/ 355969 h 838042"/>
                  <a:gd name="connsiteX138" fmla="*/ 827747 w 1037297"/>
                  <a:gd name="connsiteY138" fmla="*/ 357874 h 838042"/>
                  <a:gd name="connsiteX139" fmla="*/ 822032 w 1037297"/>
                  <a:gd name="connsiteY139" fmla="*/ 359779 h 838042"/>
                  <a:gd name="connsiteX140" fmla="*/ 732497 w 1037297"/>
                  <a:gd name="connsiteY140" fmla="*/ 361684 h 838042"/>
                  <a:gd name="connsiteX141" fmla="*/ 671537 w 1037297"/>
                  <a:gd name="connsiteY141" fmla="*/ 369304 h 838042"/>
                  <a:gd name="connsiteX142" fmla="*/ 648677 w 1037297"/>
                  <a:gd name="connsiteY142" fmla="*/ 373114 h 838042"/>
                  <a:gd name="connsiteX143" fmla="*/ 644867 w 1037297"/>
                  <a:gd name="connsiteY143" fmla="*/ 361684 h 838042"/>
                  <a:gd name="connsiteX144" fmla="*/ 642962 w 1037297"/>
                  <a:gd name="connsiteY144" fmla="*/ 355969 h 838042"/>
                  <a:gd name="connsiteX145" fmla="*/ 644867 w 1037297"/>
                  <a:gd name="connsiteY145" fmla="*/ 338824 h 838042"/>
                  <a:gd name="connsiteX146" fmla="*/ 646772 w 1037297"/>
                  <a:gd name="connsiteY146" fmla="*/ 333109 h 838042"/>
                  <a:gd name="connsiteX147" fmla="*/ 663917 w 1037297"/>
                  <a:gd name="connsiteY147" fmla="*/ 323584 h 838042"/>
                  <a:gd name="connsiteX148" fmla="*/ 675347 w 1037297"/>
                  <a:gd name="connsiteY148" fmla="*/ 315964 h 838042"/>
                  <a:gd name="connsiteX149" fmla="*/ 677252 w 1037297"/>
                  <a:gd name="connsiteY149" fmla="*/ 310249 h 838042"/>
                  <a:gd name="connsiteX150" fmla="*/ 682967 w 1037297"/>
                  <a:gd name="connsiteY150" fmla="*/ 308344 h 838042"/>
                  <a:gd name="connsiteX151" fmla="*/ 688682 w 1037297"/>
                  <a:gd name="connsiteY151" fmla="*/ 304534 h 838042"/>
                  <a:gd name="connsiteX152" fmla="*/ 698207 w 1037297"/>
                  <a:gd name="connsiteY152" fmla="*/ 295009 h 838042"/>
                  <a:gd name="connsiteX153" fmla="*/ 707732 w 1037297"/>
                  <a:gd name="connsiteY153" fmla="*/ 283579 h 838042"/>
                  <a:gd name="connsiteX154" fmla="*/ 719162 w 1037297"/>
                  <a:gd name="connsiteY154" fmla="*/ 275959 h 838042"/>
                  <a:gd name="connsiteX155" fmla="*/ 734402 w 1037297"/>
                  <a:gd name="connsiteY155" fmla="*/ 262624 h 838042"/>
                  <a:gd name="connsiteX156" fmla="*/ 743927 w 1037297"/>
                  <a:gd name="connsiteY156" fmla="*/ 251194 h 838042"/>
                  <a:gd name="connsiteX157" fmla="*/ 755357 w 1037297"/>
                  <a:gd name="connsiteY157" fmla="*/ 241669 h 838042"/>
                  <a:gd name="connsiteX158" fmla="*/ 761072 w 1037297"/>
                  <a:gd name="connsiteY158" fmla="*/ 230239 h 838042"/>
                  <a:gd name="connsiteX159" fmla="*/ 762977 w 1037297"/>
                  <a:gd name="connsiteY159" fmla="*/ 224524 h 838042"/>
                  <a:gd name="connsiteX160" fmla="*/ 768692 w 1037297"/>
                  <a:gd name="connsiteY160" fmla="*/ 213094 h 838042"/>
                  <a:gd name="connsiteX161" fmla="*/ 766787 w 1037297"/>
                  <a:gd name="connsiteY161" fmla="*/ 197854 h 838042"/>
                  <a:gd name="connsiteX162" fmla="*/ 761072 w 1037297"/>
                  <a:gd name="connsiteY162" fmla="*/ 195949 h 838042"/>
                  <a:gd name="connsiteX163" fmla="*/ 740117 w 1037297"/>
                  <a:gd name="connsiteY163" fmla="*/ 197854 h 838042"/>
                  <a:gd name="connsiteX164" fmla="*/ 734402 w 1037297"/>
                  <a:gd name="connsiteY164" fmla="*/ 201664 h 838042"/>
                  <a:gd name="connsiteX165" fmla="*/ 722972 w 1037297"/>
                  <a:gd name="connsiteY165" fmla="*/ 205474 h 838042"/>
                  <a:gd name="connsiteX166" fmla="*/ 719162 w 1037297"/>
                  <a:gd name="connsiteY166" fmla="*/ 211189 h 838042"/>
                  <a:gd name="connsiteX167" fmla="*/ 713447 w 1037297"/>
                  <a:gd name="connsiteY167" fmla="*/ 213094 h 838042"/>
                  <a:gd name="connsiteX168" fmla="*/ 707732 w 1037297"/>
                  <a:gd name="connsiteY168" fmla="*/ 216904 h 838042"/>
                  <a:gd name="connsiteX169" fmla="*/ 702017 w 1037297"/>
                  <a:gd name="connsiteY169" fmla="*/ 222619 h 838042"/>
                  <a:gd name="connsiteX170" fmla="*/ 694397 w 1037297"/>
                  <a:gd name="connsiteY170" fmla="*/ 226429 h 838042"/>
                  <a:gd name="connsiteX171" fmla="*/ 652487 w 1037297"/>
                  <a:gd name="connsiteY171" fmla="*/ 255004 h 838042"/>
                  <a:gd name="connsiteX172" fmla="*/ 639152 w 1037297"/>
                  <a:gd name="connsiteY172" fmla="*/ 266434 h 838042"/>
                  <a:gd name="connsiteX173" fmla="*/ 629627 w 1037297"/>
                  <a:gd name="connsiteY173" fmla="*/ 283579 h 838042"/>
                  <a:gd name="connsiteX174" fmla="*/ 604862 w 1037297"/>
                  <a:gd name="connsiteY174" fmla="*/ 289294 h 838042"/>
                  <a:gd name="connsiteX175" fmla="*/ 591527 w 1037297"/>
                  <a:gd name="connsiteY175" fmla="*/ 293104 h 838042"/>
                  <a:gd name="connsiteX176" fmla="*/ 576287 w 1037297"/>
                  <a:gd name="connsiteY176" fmla="*/ 291199 h 838042"/>
                  <a:gd name="connsiteX177" fmla="*/ 564857 w 1037297"/>
                  <a:gd name="connsiteY177" fmla="*/ 287389 h 838042"/>
                  <a:gd name="connsiteX178" fmla="*/ 553427 w 1037297"/>
                  <a:gd name="connsiteY178" fmla="*/ 283579 h 838042"/>
                  <a:gd name="connsiteX179" fmla="*/ 541997 w 1037297"/>
                  <a:gd name="connsiteY179" fmla="*/ 279769 h 838042"/>
                  <a:gd name="connsiteX180" fmla="*/ 536282 w 1037297"/>
                  <a:gd name="connsiteY180" fmla="*/ 277864 h 838042"/>
                  <a:gd name="connsiteX181" fmla="*/ 530567 w 1037297"/>
                  <a:gd name="connsiteY181" fmla="*/ 274054 h 838042"/>
                  <a:gd name="connsiteX182" fmla="*/ 519137 w 1037297"/>
                  <a:gd name="connsiteY182" fmla="*/ 268339 h 838042"/>
                  <a:gd name="connsiteX183" fmla="*/ 511517 w 1037297"/>
                  <a:gd name="connsiteY183" fmla="*/ 256909 h 838042"/>
                  <a:gd name="connsiteX184" fmla="*/ 507707 w 1037297"/>
                  <a:gd name="connsiteY184" fmla="*/ 235954 h 838042"/>
                  <a:gd name="connsiteX185" fmla="*/ 509612 w 1037297"/>
                  <a:gd name="connsiteY185" fmla="*/ 171184 h 838042"/>
                  <a:gd name="connsiteX186" fmla="*/ 508314 w 1037297"/>
                  <a:gd name="connsiteY186" fmla="*/ 73485 h 838042"/>
                  <a:gd name="connsiteX187" fmla="*/ 454116 w 1037297"/>
                  <a:gd name="connsiteY187" fmla="*/ 11248 h 838042"/>
                  <a:gd name="connsiteX188" fmla="*/ 435401 w 1037297"/>
                  <a:gd name="connsiteY188" fmla="*/ 68523 h 838042"/>
                  <a:gd name="connsiteX189" fmla="*/ 427697 w 1037297"/>
                  <a:gd name="connsiteY189" fmla="*/ 137103 h 838042"/>
                  <a:gd name="connsiteX190" fmla="*/ 420077 w 1037297"/>
                  <a:gd name="connsiteY190" fmla="*/ 169279 h 838042"/>
                  <a:gd name="connsiteX191" fmla="*/ 416267 w 1037297"/>
                  <a:gd name="connsiteY191" fmla="*/ 186424 h 838042"/>
                  <a:gd name="connsiteX192" fmla="*/ 420077 w 1037297"/>
                  <a:gd name="connsiteY192" fmla="*/ 207379 h 838042"/>
                  <a:gd name="connsiteX193" fmla="*/ 423887 w 1037297"/>
                  <a:gd name="connsiteY193" fmla="*/ 213094 h 838042"/>
                  <a:gd name="connsiteX194" fmla="*/ 427697 w 1037297"/>
                  <a:gd name="connsiteY194" fmla="*/ 224524 h 838042"/>
                  <a:gd name="connsiteX195" fmla="*/ 425792 w 1037297"/>
                  <a:gd name="connsiteY195" fmla="*/ 251194 h 838042"/>
                  <a:gd name="connsiteX196" fmla="*/ 420077 w 1037297"/>
                  <a:gd name="connsiteY196" fmla="*/ 253099 h 838042"/>
                  <a:gd name="connsiteX197" fmla="*/ 414362 w 1037297"/>
                  <a:gd name="connsiteY197" fmla="*/ 256909 h 838042"/>
                  <a:gd name="connsiteX198" fmla="*/ 423887 w 1037297"/>
                  <a:gd name="connsiteY198"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58202 w 1037297"/>
                  <a:gd name="connsiteY116" fmla="*/ 426454 h 838042"/>
                  <a:gd name="connsiteX117" fmla="*/ 726782 w 1037297"/>
                  <a:gd name="connsiteY117" fmla="*/ 405499 h 838042"/>
                  <a:gd name="connsiteX118" fmla="*/ 844892 w 1037297"/>
                  <a:gd name="connsiteY118" fmla="*/ 407404 h 838042"/>
                  <a:gd name="connsiteX119" fmla="*/ 873467 w 1037297"/>
                  <a:gd name="connsiteY119" fmla="*/ 409309 h 838042"/>
                  <a:gd name="connsiteX120" fmla="*/ 902042 w 1037297"/>
                  <a:gd name="connsiteY120" fmla="*/ 415024 h 838042"/>
                  <a:gd name="connsiteX121" fmla="*/ 924902 w 1037297"/>
                  <a:gd name="connsiteY121" fmla="*/ 418834 h 838042"/>
                  <a:gd name="connsiteX122" fmla="*/ 953477 w 1037297"/>
                  <a:gd name="connsiteY122" fmla="*/ 424549 h 838042"/>
                  <a:gd name="connsiteX123" fmla="*/ 959192 w 1037297"/>
                  <a:gd name="connsiteY123" fmla="*/ 424549 h 838042"/>
                  <a:gd name="connsiteX124" fmla="*/ 1004912 w 1037297"/>
                  <a:gd name="connsiteY124" fmla="*/ 422644 h 838042"/>
                  <a:gd name="connsiteX125" fmla="*/ 1033487 w 1037297"/>
                  <a:gd name="connsiteY125" fmla="*/ 415024 h 838042"/>
                  <a:gd name="connsiteX126" fmla="*/ 1037297 w 1037297"/>
                  <a:gd name="connsiteY126" fmla="*/ 409309 h 838042"/>
                  <a:gd name="connsiteX127" fmla="*/ 1035392 w 1037297"/>
                  <a:gd name="connsiteY127" fmla="*/ 390259 h 838042"/>
                  <a:gd name="connsiteX128" fmla="*/ 1029677 w 1037297"/>
                  <a:gd name="connsiteY128" fmla="*/ 386449 h 838042"/>
                  <a:gd name="connsiteX129" fmla="*/ 1014437 w 1037297"/>
                  <a:gd name="connsiteY129" fmla="*/ 384544 h 838042"/>
                  <a:gd name="connsiteX130" fmla="*/ 1008722 w 1037297"/>
                  <a:gd name="connsiteY130" fmla="*/ 382639 h 838042"/>
                  <a:gd name="connsiteX131" fmla="*/ 1001102 w 1037297"/>
                  <a:gd name="connsiteY131" fmla="*/ 380734 h 838042"/>
                  <a:gd name="connsiteX132" fmla="*/ 978242 w 1037297"/>
                  <a:gd name="connsiteY132" fmla="*/ 369304 h 838042"/>
                  <a:gd name="connsiteX133" fmla="*/ 964907 w 1037297"/>
                  <a:gd name="connsiteY133" fmla="*/ 365494 h 838042"/>
                  <a:gd name="connsiteX134" fmla="*/ 959192 w 1037297"/>
                  <a:gd name="connsiteY134" fmla="*/ 363589 h 838042"/>
                  <a:gd name="connsiteX135" fmla="*/ 938237 w 1037297"/>
                  <a:gd name="connsiteY135" fmla="*/ 357874 h 838042"/>
                  <a:gd name="connsiteX136" fmla="*/ 932522 w 1037297"/>
                  <a:gd name="connsiteY136" fmla="*/ 355969 h 838042"/>
                  <a:gd name="connsiteX137" fmla="*/ 827747 w 1037297"/>
                  <a:gd name="connsiteY137" fmla="*/ 357874 h 838042"/>
                  <a:gd name="connsiteX138" fmla="*/ 822032 w 1037297"/>
                  <a:gd name="connsiteY138" fmla="*/ 359779 h 838042"/>
                  <a:gd name="connsiteX139" fmla="*/ 732497 w 1037297"/>
                  <a:gd name="connsiteY139" fmla="*/ 361684 h 838042"/>
                  <a:gd name="connsiteX140" fmla="*/ 671537 w 1037297"/>
                  <a:gd name="connsiteY140" fmla="*/ 369304 h 838042"/>
                  <a:gd name="connsiteX141" fmla="*/ 648677 w 1037297"/>
                  <a:gd name="connsiteY141" fmla="*/ 373114 h 838042"/>
                  <a:gd name="connsiteX142" fmla="*/ 644867 w 1037297"/>
                  <a:gd name="connsiteY142" fmla="*/ 361684 h 838042"/>
                  <a:gd name="connsiteX143" fmla="*/ 642962 w 1037297"/>
                  <a:gd name="connsiteY143" fmla="*/ 355969 h 838042"/>
                  <a:gd name="connsiteX144" fmla="*/ 644867 w 1037297"/>
                  <a:gd name="connsiteY144" fmla="*/ 338824 h 838042"/>
                  <a:gd name="connsiteX145" fmla="*/ 646772 w 1037297"/>
                  <a:gd name="connsiteY145" fmla="*/ 333109 h 838042"/>
                  <a:gd name="connsiteX146" fmla="*/ 663917 w 1037297"/>
                  <a:gd name="connsiteY146" fmla="*/ 323584 h 838042"/>
                  <a:gd name="connsiteX147" fmla="*/ 675347 w 1037297"/>
                  <a:gd name="connsiteY147" fmla="*/ 315964 h 838042"/>
                  <a:gd name="connsiteX148" fmla="*/ 677252 w 1037297"/>
                  <a:gd name="connsiteY148" fmla="*/ 310249 h 838042"/>
                  <a:gd name="connsiteX149" fmla="*/ 682967 w 1037297"/>
                  <a:gd name="connsiteY149" fmla="*/ 308344 h 838042"/>
                  <a:gd name="connsiteX150" fmla="*/ 688682 w 1037297"/>
                  <a:gd name="connsiteY150" fmla="*/ 304534 h 838042"/>
                  <a:gd name="connsiteX151" fmla="*/ 698207 w 1037297"/>
                  <a:gd name="connsiteY151" fmla="*/ 295009 h 838042"/>
                  <a:gd name="connsiteX152" fmla="*/ 707732 w 1037297"/>
                  <a:gd name="connsiteY152" fmla="*/ 283579 h 838042"/>
                  <a:gd name="connsiteX153" fmla="*/ 719162 w 1037297"/>
                  <a:gd name="connsiteY153" fmla="*/ 275959 h 838042"/>
                  <a:gd name="connsiteX154" fmla="*/ 734402 w 1037297"/>
                  <a:gd name="connsiteY154" fmla="*/ 262624 h 838042"/>
                  <a:gd name="connsiteX155" fmla="*/ 743927 w 1037297"/>
                  <a:gd name="connsiteY155" fmla="*/ 251194 h 838042"/>
                  <a:gd name="connsiteX156" fmla="*/ 755357 w 1037297"/>
                  <a:gd name="connsiteY156" fmla="*/ 241669 h 838042"/>
                  <a:gd name="connsiteX157" fmla="*/ 761072 w 1037297"/>
                  <a:gd name="connsiteY157" fmla="*/ 230239 h 838042"/>
                  <a:gd name="connsiteX158" fmla="*/ 762977 w 1037297"/>
                  <a:gd name="connsiteY158" fmla="*/ 224524 h 838042"/>
                  <a:gd name="connsiteX159" fmla="*/ 768692 w 1037297"/>
                  <a:gd name="connsiteY159" fmla="*/ 213094 h 838042"/>
                  <a:gd name="connsiteX160" fmla="*/ 766787 w 1037297"/>
                  <a:gd name="connsiteY160" fmla="*/ 197854 h 838042"/>
                  <a:gd name="connsiteX161" fmla="*/ 761072 w 1037297"/>
                  <a:gd name="connsiteY161" fmla="*/ 195949 h 838042"/>
                  <a:gd name="connsiteX162" fmla="*/ 740117 w 1037297"/>
                  <a:gd name="connsiteY162" fmla="*/ 197854 h 838042"/>
                  <a:gd name="connsiteX163" fmla="*/ 734402 w 1037297"/>
                  <a:gd name="connsiteY163" fmla="*/ 201664 h 838042"/>
                  <a:gd name="connsiteX164" fmla="*/ 722972 w 1037297"/>
                  <a:gd name="connsiteY164" fmla="*/ 205474 h 838042"/>
                  <a:gd name="connsiteX165" fmla="*/ 719162 w 1037297"/>
                  <a:gd name="connsiteY165" fmla="*/ 211189 h 838042"/>
                  <a:gd name="connsiteX166" fmla="*/ 713447 w 1037297"/>
                  <a:gd name="connsiteY166" fmla="*/ 213094 h 838042"/>
                  <a:gd name="connsiteX167" fmla="*/ 707732 w 1037297"/>
                  <a:gd name="connsiteY167" fmla="*/ 216904 h 838042"/>
                  <a:gd name="connsiteX168" fmla="*/ 702017 w 1037297"/>
                  <a:gd name="connsiteY168" fmla="*/ 222619 h 838042"/>
                  <a:gd name="connsiteX169" fmla="*/ 694397 w 1037297"/>
                  <a:gd name="connsiteY169" fmla="*/ 226429 h 838042"/>
                  <a:gd name="connsiteX170" fmla="*/ 652487 w 1037297"/>
                  <a:gd name="connsiteY170" fmla="*/ 255004 h 838042"/>
                  <a:gd name="connsiteX171" fmla="*/ 639152 w 1037297"/>
                  <a:gd name="connsiteY171" fmla="*/ 266434 h 838042"/>
                  <a:gd name="connsiteX172" fmla="*/ 629627 w 1037297"/>
                  <a:gd name="connsiteY172" fmla="*/ 283579 h 838042"/>
                  <a:gd name="connsiteX173" fmla="*/ 604862 w 1037297"/>
                  <a:gd name="connsiteY173" fmla="*/ 289294 h 838042"/>
                  <a:gd name="connsiteX174" fmla="*/ 591527 w 1037297"/>
                  <a:gd name="connsiteY174" fmla="*/ 293104 h 838042"/>
                  <a:gd name="connsiteX175" fmla="*/ 576287 w 1037297"/>
                  <a:gd name="connsiteY175" fmla="*/ 291199 h 838042"/>
                  <a:gd name="connsiteX176" fmla="*/ 564857 w 1037297"/>
                  <a:gd name="connsiteY176" fmla="*/ 287389 h 838042"/>
                  <a:gd name="connsiteX177" fmla="*/ 553427 w 1037297"/>
                  <a:gd name="connsiteY177" fmla="*/ 283579 h 838042"/>
                  <a:gd name="connsiteX178" fmla="*/ 541997 w 1037297"/>
                  <a:gd name="connsiteY178" fmla="*/ 279769 h 838042"/>
                  <a:gd name="connsiteX179" fmla="*/ 536282 w 1037297"/>
                  <a:gd name="connsiteY179" fmla="*/ 277864 h 838042"/>
                  <a:gd name="connsiteX180" fmla="*/ 530567 w 1037297"/>
                  <a:gd name="connsiteY180" fmla="*/ 274054 h 838042"/>
                  <a:gd name="connsiteX181" fmla="*/ 519137 w 1037297"/>
                  <a:gd name="connsiteY181" fmla="*/ 268339 h 838042"/>
                  <a:gd name="connsiteX182" fmla="*/ 511517 w 1037297"/>
                  <a:gd name="connsiteY182" fmla="*/ 256909 h 838042"/>
                  <a:gd name="connsiteX183" fmla="*/ 507707 w 1037297"/>
                  <a:gd name="connsiteY183" fmla="*/ 235954 h 838042"/>
                  <a:gd name="connsiteX184" fmla="*/ 509612 w 1037297"/>
                  <a:gd name="connsiteY184" fmla="*/ 171184 h 838042"/>
                  <a:gd name="connsiteX185" fmla="*/ 508314 w 1037297"/>
                  <a:gd name="connsiteY185" fmla="*/ 73485 h 838042"/>
                  <a:gd name="connsiteX186" fmla="*/ 454116 w 1037297"/>
                  <a:gd name="connsiteY186" fmla="*/ 11248 h 838042"/>
                  <a:gd name="connsiteX187" fmla="*/ 435401 w 1037297"/>
                  <a:gd name="connsiteY187" fmla="*/ 68523 h 838042"/>
                  <a:gd name="connsiteX188" fmla="*/ 427697 w 1037297"/>
                  <a:gd name="connsiteY188" fmla="*/ 137103 h 838042"/>
                  <a:gd name="connsiteX189" fmla="*/ 420077 w 1037297"/>
                  <a:gd name="connsiteY189" fmla="*/ 169279 h 838042"/>
                  <a:gd name="connsiteX190" fmla="*/ 416267 w 1037297"/>
                  <a:gd name="connsiteY190" fmla="*/ 186424 h 838042"/>
                  <a:gd name="connsiteX191" fmla="*/ 420077 w 1037297"/>
                  <a:gd name="connsiteY191" fmla="*/ 207379 h 838042"/>
                  <a:gd name="connsiteX192" fmla="*/ 423887 w 1037297"/>
                  <a:gd name="connsiteY192" fmla="*/ 213094 h 838042"/>
                  <a:gd name="connsiteX193" fmla="*/ 427697 w 1037297"/>
                  <a:gd name="connsiteY193" fmla="*/ 224524 h 838042"/>
                  <a:gd name="connsiteX194" fmla="*/ 425792 w 1037297"/>
                  <a:gd name="connsiteY194" fmla="*/ 251194 h 838042"/>
                  <a:gd name="connsiteX195" fmla="*/ 420077 w 1037297"/>
                  <a:gd name="connsiteY195" fmla="*/ 253099 h 838042"/>
                  <a:gd name="connsiteX196" fmla="*/ 414362 w 1037297"/>
                  <a:gd name="connsiteY196" fmla="*/ 256909 h 838042"/>
                  <a:gd name="connsiteX197" fmla="*/ 423887 w 1037297"/>
                  <a:gd name="connsiteY197"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58202 w 1037297"/>
                  <a:gd name="connsiteY116" fmla="*/ 426454 h 838042"/>
                  <a:gd name="connsiteX117" fmla="*/ 726782 w 1037297"/>
                  <a:gd name="connsiteY117" fmla="*/ 405499 h 838042"/>
                  <a:gd name="connsiteX118" fmla="*/ 844892 w 1037297"/>
                  <a:gd name="connsiteY118" fmla="*/ 407404 h 838042"/>
                  <a:gd name="connsiteX119" fmla="*/ 873467 w 1037297"/>
                  <a:gd name="connsiteY119" fmla="*/ 409309 h 838042"/>
                  <a:gd name="connsiteX120" fmla="*/ 902042 w 1037297"/>
                  <a:gd name="connsiteY120" fmla="*/ 415024 h 838042"/>
                  <a:gd name="connsiteX121" fmla="*/ 924902 w 1037297"/>
                  <a:gd name="connsiteY121" fmla="*/ 418834 h 838042"/>
                  <a:gd name="connsiteX122" fmla="*/ 953477 w 1037297"/>
                  <a:gd name="connsiteY122" fmla="*/ 424549 h 838042"/>
                  <a:gd name="connsiteX123" fmla="*/ 959192 w 1037297"/>
                  <a:gd name="connsiteY123" fmla="*/ 424549 h 838042"/>
                  <a:gd name="connsiteX124" fmla="*/ 1004912 w 1037297"/>
                  <a:gd name="connsiteY124" fmla="*/ 422644 h 838042"/>
                  <a:gd name="connsiteX125" fmla="*/ 1033487 w 1037297"/>
                  <a:gd name="connsiteY125" fmla="*/ 415024 h 838042"/>
                  <a:gd name="connsiteX126" fmla="*/ 1037297 w 1037297"/>
                  <a:gd name="connsiteY126" fmla="*/ 409309 h 838042"/>
                  <a:gd name="connsiteX127" fmla="*/ 1035392 w 1037297"/>
                  <a:gd name="connsiteY127" fmla="*/ 390259 h 838042"/>
                  <a:gd name="connsiteX128" fmla="*/ 1029677 w 1037297"/>
                  <a:gd name="connsiteY128" fmla="*/ 386449 h 838042"/>
                  <a:gd name="connsiteX129" fmla="*/ 1014437 w 1037297"/>
                  <a:gd name="connsiteY129" fmla="*/ 384544 h 838042"/>
                  <a:gd name="connsiteX130" fmla="*/ 1008722 w 1037297"/>
                  <a:gd name="connsiteY130" fmla="*/ 382639 h 838042"/>
                  <a:gd name="connsiteX131" fmla="*/ 978242 w 1037297"/>
                  <a:gd name="connsiteY131" fmla="*/ 369304 h 838042"/>
                  <a:gd name="connsiteX132" fmla="*/ 964907 w 1037297"/>
                  <a:gd name="connsiteY132" fmla="*/ 365494 h 838042"/>
                  <a:gd name="connsiteX133" fmla="*/ 959192 w 1037297"/>
                  <a:gd name="connsiteY133" fmla="*/ 363589 h 838042"/>
                  <a:gd name="connsiteX134" fmla="*/ 938237 w 1037297"/>
                  <a:gd name="connsiteY134" fmla="*/ 357874 h 838042"/>
                  <a:gd name="connsiteX135" fmla="*/ 932522 w 1037297"/>
                  <a:gd name="connsiteY135" fmla="*/ 355969 h 838042"/>
                  <a:gd name="connsiteX136" fmla="*/ 827747 w 1037297"/>
                  <a:gd name="connsiteY136" fmla="*/ 357874 h 838042"/>
                  <a:gd name="connsiteX137" fmla="*/ 822032 w 1037297"/>
                  <a:gd name="connsiteY137" fmla="*/ 359779 h 838042"/>
                  <a:gd name="connsiteX138" fmla="*/ 732497 w 1037297"/>
                  <a:gd name="connsiteY138" fmla="*/ 361684 h 838042"/>
                  <a:gd name="connsiteX139" fmla="*/ 671537 w 1037297"/>
                  <a:gd name="connsiteY139" fmla="*/ 369304 h 838042"/>
                  <a:gd name="connsiteX140" fmla="*/ 648677 w 1037297"/>
                  <a:gd name="connsiteY140" fmla="*/ 373114 h 838042"/>
                  <a:gd name="connsiteX141" fmla="*/ 644867 w 1037297"/>
                  <a:gd name="connsiteY141" fmla="*/ 361684 h 838042"/>
                  <a:gd name="connsiteX142" fmla="*/ 642962 w 1037297"/>
                  <a:gd name="connsiteY142" fmla="*/ 355969 h 838042"/>
                  <a:gd name="connsiteX143" fmla="*/ 644867 w 1037297"/>
                  <a:gd name="connsiteY143" fmla="*/ 338824 h 838042"/>
                  <a:gd name="connsiteX144" fmla="*/ 646772 w 1037297"/>
                  <a:gd name="connsiteY144" fmla="*/ 333109 h 838042"/>
                  <a:gd name="connsiteX145" fmla="*/ 663917 w 1037297"/>
                  <a:gd name="connsiteY145" fmla="*/ 323584 h 838042"/>
                  <a:gd name="connsiteX146" fmla="*/ 675347 w 1037297"/>
                  <a:gd name="connsiteY146" fmla="*/ 315964 h 838042"/>
                  <a:gd name="connsiteX147" fmla="*/ 677252 w 1037297"/>
                  <a:gd name="connsiteY147" fmla="*/ 310249 h 838042"/>
                  <a:gd name="connsiteX148" fmla="*/ 682967 w 1037297"/>
                  <a:gd name="connsiteY148" fmla="*/ 308344 h 838042"/>
                  <a:gd name="connsiteX149" fmla="*/ 688682 w 1037297"/>
                  <a:gd name="connsiteY149" fmla="*/ 304534 h 838042"/>
                  <a:gd name="connsiteX150" fmla="*/ 698207 w 1037297"/>
                  <a:gd name="connsiteY150" fmla="*/ 295009 h 838042"/>
                  <a:gd name="connsiteX151" fmla="*/ 707732 w 1037297"/>
                  <a:gd name="connsiteY151" fmla="*/ 283579 h 838042"/>
                  <a:gd name="connsiteX152" fmla="*/ 719162 w 1037297"/>
                  <a:gd name="connsiteY152" fmla="*/ 275959 h 838042"/>
                  <a:gd name="connsiteX153" fmla="*/ 734402 w 1037297"/>
                  <a:gd name="connsiteY153" fmla="*/ 262624 h 838042"/>
                  <a:gd name="connsiteX154" fmla="*/ 743927 w 1037297"/>
                  <a:gd name="connsiteY154" fmla="*/ 251194 h 838042"/>
                  <a:gd name="connsiteX155" fmla="*/ 755357 w 1037297"/>
                  <a:gd name="connsiteY155" fmla="*/ 241669 h 838042"/>
                  <a:gd name="connsiteX156" fmla="*/ 761072 w 1037297"/>
                  <a:gd name="connsiteY156" fmla="*/ 230239 h 838042"/>
                  <a:gd name="connsiteX157" fmla="*/ 762977 w 1037297"/>
                  <a:gd name="connsiteY157" fmla="*/ 224524 h 838042"/>
                  <a:gd name="connsiteX158" fmla="*/ 768692 w 1037297"/>
                  <a:gd name="connsiteY158" fmla="*/ 213094 h 838042"/>
                  <a:gd name="connsiteX159" fmla="*/ 766787 w 1037297"/>
                  <a:gd name="connsiteY159" fmla="*/ 197854 h 838042"/>
                  <a:gd name="connsiteX160" fmla="*/ 761072 w 1037297"/>
                  <a:gd name="connsiteY160" fmla="*/ 195949 h 838042"/>
                  <a:gd name="connsiteX161" fmla="*/ 740117 w 1037297"/>
                  <a:gd name="connsiteY161" fmla="*/ 197854 h 838042"/>
                  <a:gd name="connsiteX162" fmla="*/ 734402 w 1037297"/>
                  <a:gd name="connsiteY162" fmla="*/ 201664 h 838042"/>
                  <a:gd name="connsiteX163" fmla="*/ 722972 w 1037297"/>
                  <a:gd name="connsiteY163" fmla="*/ 205474 h 838042"/>
                  <a:gd name="connsiteX164" fmla="*/ 719162 w 1037297"/>
                  <a:gd name="connsiteY164" fmla="*/ 211189 h 838042"/>
                  <a:gd name="connsiteX165" fmla="*/ 713447 w 1037297"/>
                  <a:gd name="connsiteY165" fmla="*/ 213094 h 838042"/>
                  <a:gd name="connsiteX166" fmla="*/ 707732 w 1037297"/>
                  <a:gd name="connsiteY166" fmla="*/ 216904 h 838042"/>
                  <a:gd name="connsiteX167" fmla="*/ 702017 w 1037297"/>
                  <a:gd name="connsiteY167" fmla="*/ 222619 h 838042"/>
                  <a:gd name="connsiteX168" fmla="*/ 694397 w 1037297"/>
                  <a:gd name="connsiteY168" fmla="*/ 226429 h 838042"/>
                  <a:gd name="connsiteX169" fmla="*/ 652487 w 1037297"/>
                  <a:gd name="connsiteY169" fmla="*/ 255004 h 838042"/>
                  <a:gd name="connsiteX170" fmla="*/ 639152 w 1037297"/>
                  <a:gd name="connsiteY170" fmla="*/ 266434 h 838042"/>
                  <a:gd name="connsiteX171" fmla="*/ 629627 w 1037297"/>
                  <a:gd name="connsiteY171" fmla="*/ 283579 h 838042"/>
                  <a:gd name="connsiteX172" fmla="*/ 604862 w 1037297"/>
                  <a:gd name="connsiteY172" fmla="*/ 289294 h 838042"/>
                  <a:gd name="connsiteX173" fmla="*/ 591527 w 1037297"/>
                  <a:gd name="connsiteY173" fmla="*/ 293104 h 838042"/>
                  <a:gd name="connsiteX174" fmla="*/ 576287 w 1037297"/>
                  <a:gd name="connsiteY174" fmla="*/ 291199 h 838042"/>
                  <a:gd name="connsiteX175" fmla="*/ 564857 w 1037297"/>
                  <a:gd name="connsiteY175" fmla="*/ 287389 h 838042"/>
                  <a:gd name="connsiteX176" fmla="*/ 553427 w 1037297"/>
                  <a:gd name="connsiteY176" fmla="*/ 283579 h 838042"/>
                  <a:gd name="connsiteX177" fmla="*/ 541997 w 1037297"/>
                  <a:gd name="connsiteY177" fmla="*/ 279769 h 838042"/>
                  <a:gd name="connsiteX178" fmla="*/ 536282 w 1037297"/>
                  <a:gd name="connsiteY178" fmla="*/ 277864 h 838042"/>
                  <a:gd name="connsiteX179" fmla="*/ 530567 w 1037297"/>
                  <a:gd name="connsiteY179" fmla="*/ 274054 h 838042"/>
                  <a:gd name="connsiteX180" fmla="*/ 519137 w 1037297"/>
                  <a:gd name="connsiteY180" fmla="*/ 268339 h 838042"/>
                  <a:gd name="connsiteX181" fmla="*/ 511517 w 1037297"/>
                  <a:gd name="connsiteY181" fmla="*/ 256909 h 838042"/>
                  <a:gd name="connsiteX182" fmla="*/ 507707 w 1037297"/>
                  <a:gd name="connsiteY182" fmla="*/ 235954 h 838042"/>
                  <a:gd name="connsiteX183" fmla="*/ 509612 w 1037297"/>
                  <a:gd name="connsiteY183" fmla="*/ 171184 h 838042"/>
                  <a:gd name="connsiteX184" fmla="*/ 508314 w 1037297"/>
                  <a:gd name="connsiteY184" fmla="*/ 73485 h 838042"/>
                  <a:gd name="connsiteX185" fmla="*/ 454116 w 1037297"/>
                  <a:gd name="connsiteY185" fmla="*/ 11248 h 838042"/>
                  <a:gd name="connsiteX186" fmla="*/ 435401 w 1037297"/>
                  <a:gd name="connsiteY186" fmla="*/ 68523 h 838042"/>
                  <a:gd name="connsiteX187" fmla="*/ 427697 w 1037297"/>
                  <a:gd name="connsiteY187" fmla="*/ 137103 h 838042"/>
                  <a:gd name="connsiteX188" fmla="*/ 420077 w 1037297"/>
                  <a:gd name="connsiteY188" fmla="*/ 169279 h 838042"/>
                  <a:gd name="connsiteX189" fmla="*/ 416267 w 1037297"/>
                  <a:gd name="connsiteY189" fmla="*/ 186424 h 838042"/>
                  <a:gd name="connsiteX190" fmla="*/ 420077 w 1037297"/>
                  <a:gd name="connsiteY190" fmla="*/ 207379 h 838042"/>
                  <a:gd name="connsiteX191" fmla="*/ 423887 w 1037297"/>
                  <a:gd name="connsiteY191" fmla="*/ 213094 h 838042"/>
                  <a:gd name="connsiteX192" fmla="*/ 427697 w 1037297"/>
                  <a:gd name="connsiteY192" fmla="*/ 224524 h 838042"/>
                  <a:gd name="connsiteX193" fmla="*/ 425792 w 1037297"/>
                  <a:gd name="connsiteY193" fmla="*/ 251194 h 838042"/>
                  <a:gd name="connsiteX194" fmla="*/ 420077 w 1037297"/>
                  <a:gd name="connsiteY194" fmla="*/ 253099 h 838042"/>
                  <a:gd name="connsiteX195" fmla="*/ 414362 w 1037297"/>
                  <a:gd name="connsiteY195" fmla="*/ 256909 h 838042"/>
                  <a:gd name="connsiteX196" fmla="*/ 423887 w 1037297"/>
                  <a:gd name="connsiteY196"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58202 w 1037297"/>
                  <a:gd name="connsiteY116" fmla="*/ 426454 h 838042"/>
                  <a:gd name="connsiteX117" fmla="*/ 726782 w 1037297"/>
                  <a:gd name="connsiteY117" fmla="*/ 405499 h 838042"/>
                  <a:gd name="connsiteX118" fmla="*/ 844892 w 1037297"/>
                  <a:gd name="connsiteY118" fmla="*/ 407404 h 838042"/>
                  <a:gd name="connsiteX119" fmla="*/ 873467 w 1037297"/>
                  <a:gd name="connsiteY119" fmla="*/ 409309 h 838042"/>
                  <a:gd name="connsiteX120" fmla="*/ 902042 w 1037297"/>
                  <a:gd name="connsiteY120" fmla="*/ 415024 h 838042"/>
                  <a:gd name="connsiteX121" fmla="*/ 924902 w 1037297"/>
                  <a:gd name="connsiteY121" fmla="*/ 418834 h 838042"/>
                  <a:gd name="connsiteX122" fmla="*/ 953477 w 1037297"/>
                  <a:gd name="connsiteY122" fmla="*/ 424549 h 838042"/>
                  <a:gd name="connsiteX123" fmla="*/ 959192 w 1037297"/>
                  <a:gd name="connsiteY123" fmla="*/ 424549 h 838042"/>
                  <a:gd name="connsiteX124" fmla="*/ 1004912 w 1037297"/>
                  <a:gd name="connsiteY124" fmla="*/ 422644 h 838042"/>
                  <a:gd name="connsiteX125" fmla="*/ 1033487 w 1037297"/>
                  <a:gd name="connsiteY125" fmla="*/ 415024 h 838042"/>
                  <a:gd name="connsiteX126" fmla="*/ 1037297 w 1037297"/>
                  <a:gd name="connsiteY126" fmla="*/ 409309 h 838042"/>
                  <a:gd name="connsiteX127" fmla="*/ 1035392 w 1037297"/>
                  <a:gd name="connsiteY127" fmla="*/ 390259 h 838042"/>
                  <a:gd name="connsiteX128" fmla="*/ 1029677 w 1037297"/>
                  <a:gd name="connsiteY128" fmla="*/ 386449 h 838042"/>
                  <a:gd name="connsiteX129" fmla="*/ 1014437 w 1037297"/>
                  <a:gd name="connsiteY129" fmla="*/ 384544 h 838042"/>
                  <a:gd name="connsiteX130" fmla="*/ 978242 w 1037297"/>
                  <a:gd name="connsiteY130" fmla="*/ 369304 h 838042"/>
                  <a:gd name="connsiteX131" fmla="*/ 964907 w 1037297"/>
                  <a:gd name="connsiteY131" fmla="*/ 365494 h 838042"/>
                  <a:gd name="connsiteX132" fmla="*/ 959192 w 1037297"/>
                  <a:gd name="connsiteY132" fmla="*/ 363589 h 838042"/>
                  <a:gd name="connsiteX133" fmla="*/ 938237 w 1037297"/>
                  <a:gd name="connsiteY133" fmla="*/ 357874 h 838042"/>
                  <a:gd name="connsiteX134" fmla="*/ 932522 w 1037297"/>
                  <a:gd name="connsiteY134" fmla="*/ 355969 h 838042"/>
                  <a:gd name="connsiteX135" fmla="*/ 827747 w 1037297"/>
                  <a:gd name="connsiteY135" fmla="*/ 357874 h 838042"/>
                  <a:gd name="connsiteX136" fmla="*/ 822032 w 1037297"/>
                  <a:gd name="connsiteY136" fmla="*/ 359779 h 838042"/>
                  <a:gd name="connsiteX137" fmla="*/ 732497 w 1037297"/>
                  <a:gd name="connsiteY137" fmla="*/ 361684 h 838042"/>
                  <a:gd name="connsiteX138" fmla="*/ 671537 w 1037297"/>
                  <a:gd name="connsiteY138" fmla="*/ 369304 h 838042"/>
                  <a:gd name="connsiteX139" fmla="*/ 648677 w 1037297"/>
                  <a:gd name="connsiteY139" fmla="*/ 373114 h 838042"/>
                  <a:gd name="connsiteX140" fmla="*/ 644867 w 1037297"/>
                  <a:gd name="connsiteY140" fmla="*/ 361684 h 838042"/>
                  <a:gd name="connsiteX141" fmla="*/ 642962 w 1037297"/>
                  <a:gd name="connsiteY141" fmla="*/ 355969 h 838042"/>
                  <a:gd name="connsiteX142" fmla="*/ 644867 w 1037297"/>
                  <a:gd name="connsiteY142" fmla="*/ 338824 h 838042"/>
                  <a:gd name="connsiteX143" fmla="*/ 646772 w 1037297"/>
                  <a:gd name="connsiteY143" fmla="*/ 333109 h 838042"/>
                  <a:gd name="connsiteX144" fmla="*/ 663917 w 1037297"/>
                  <a:gd name="connsiteY144" fmla="*/ 323584 h 838042"/>
                  <a:gd name="connsiteX145" fmla="*/ 675347 w 1037297"/>
                  <a:gd name="connsiteY145" fmla="*/ 315964 h 838042"/>
                  <a:gd name="connsiteX146" fmla="*/ 677252 w 1037297"/>
                  <a:gd name="connsiteY146" fmla="*/ 310249 h 838042"/>
                  <a:gd name="connsiteX147" fmla="*/ 682967 w 1037297"/>
                  <a:gd name="connsiteY147" fmla="*/ 308344 h 838042"/>
                  <a:gd name="connsiteX148" fmla="*/ 688682 w 1037297"/>
                  <a:gd name="connsiteY148" fmla="*/ 304534 h 838042"/>
                  <a:gd name="connsiteX149" fmla="*/ 698207 w 1037297"/>
                  <a:gd name="connsiteY149" fmla="*/ 295009 h 838042"/>
                  <a:gd name="connsiteX150" fmla="*/ 707732 w 1037297"/>
                  <a:gd name="connsiteY150" fmla="*/ 283579 h 838042"/>
                  <a:gd name="connsiteX151" fmla="*/ 719162 w 1037297"/>
                  <a:gd name="connsiteY151" fmla="*/ 275959 h 838042"/>
                  <a:gd name="connsiteX152" fmla="*/ 734402 w 1037297"/>
                  <a:gd name="connsiteY152" fmla="*/ 262624 h 838042"/>
                  <a:gd name="connsiteX153" fmla="*/ 743927 w 1037297"/>
                  <a:gd name="connsiteY153" fmla="*/ 251194 h 838042"/>
                  <a:gd name="connsiteX154" fmla="*/ 755357 w 1037297"/>
                  <a:gd name="connsiteY154" fmla="*/ 241669 h 838042"/>
                  <a:gd name="connsiteX155" fmla="*/ 761072 w 1037297"/>
                  <a:gd name="connsiteY155" fmla="*/ 230239 h 838042"/>
                  <a:gd name="connsiteX156" fmla="*/ 762977 w 1037297"/>
                  <a:gd name="connsiteY156" fmla="*/ 224524 h 838042"/>
                  <a:gd name="connsiteX157" fmla="*/ 768692 w 1037297"/>
                  <a:gd name="connsiteY157" fmla="*/ 213094 h 838042"/>
                  <a:gd name="connsiteX158" fmla="*/ 766787 w 1037297"/>
                  <a:gd name="connsiteY158" fmla="*/ 197854 h 838042"/>
                  <a:gd name="connsiteX159" fmla="*/ 761072 w 1037297"/>
                  <a:gd name="connsiteY159" fmla="*/ 195949 h 838042"/>
                  <a:gd name="connsiteX160" fmla="*/ 740117 w 1037297"/>
                  <a:gd name="connsiteY160" fmla="*/ 197854 h 838042"/>
                  <a:gd name="connsiteX161" fmla="*/ 734402 w 1037297"/>
                  <a:gd name="connsiteY161" fmla="*/ 201664 h 838042"/>
                  <a:gd name="connsiteX162" fmla="*/ 722972 w 1037297"/>
                  <a:gd name="connsiteY162" fmla="*/ 205474 h 838042"/>
                  <a:gd name="connsiteX163" fmla="*/ 719162 w 1037297"/>
                  <a:gd name="connsiteY163" fmla="*/ 211189 h 838042"/>
                  <a:gd name="connsiteX164" fmla="*/ 713447 w 1037297"/>
                  <a:gd name="connsiteY164" fmla="*/ 213094 h 838042"/>
                  <a:gd name="connsiteX165" fmla="*/ 707732 w 1037297"/>
                  <a:gd name="connsiteY165" fmla="*/ 216904 h 838042"/>
                  <a:gd name="connsiteX166" fmla="*/ 702017 w 1037297"/>
                  <a:gd name="connsiteY166" fmla="*/ 222619 h 838042"/>
                  <a:gd name="connsiteX167" fmla="*/ 694397 w 1037297"/>
                  <a:gd name="connsiteY167" fmla="*/ 226429 h 838042"/>
                  <a:gd name="connsiteX168" fmla="*/ 652487 w 1037297"/>
                  <a:gd name="connsiteY168" fmla="*/ 255004 h 838042"/>
                  <a:gd name="connsiteX169" fmla="*/ 639152 w 1037297"/>
                  <a:gd name="connsiteY169" fmla="*/ 266434 h 838042"/>
                  <a:gd name="connsiteX170" fmla="*/ 629627 w 1037297"/>
                  <a:gd name="connsiteY170" fmla="*/ 283579 h 838042"/>
                  <a:gd name="connsiteX171" fmla="*/ 604862 w 1037297"/>
                  <a:gd name="connsiteY171" fmla="*/ 289294 h 838042"/>
                  <a:gd name="connsiteX172" fmla="*/ 591527 w 1037297"/>
                  <a:gd name="connsiteY172" fmla="*/ 293104 h 838042"/>
                  <a:gd name="connsiteX173" fmla="*/ 576287 w 1037297"/>
                  <a:gd name="connsiteY173" fmla="*/ 291199 h 838042"/>
                  <a:gd name="connsiteX174" fmla="*/ 564857 w 1037297"/>
                  <a:gd name="connsiteY174" fmla="*/ 287389 h 838042"/>
                  <a:gd name="connsiteX175" fmla="*/ 553427 w 1037297"/>
                  <a:gd name="connsiteY175" fmla="*/ 283579 h 838042"/>
                  <a:gd name="connsiteX176" fmla="*/ 541997 w 1037297"/>
                  <a:gd name="connsiteY176" fmla="*/ 279769 h 838042"/>
                  <a:gd name="connsiteX177" fmla="*/ 536282 w 1037297"/>
                  <a:gd name="connsiteY177" fmla="*/ 277864 h 838042"/>
                  <a:gd name="connsiteX178" fmla="*/ 530567 w 1037297"/>
                  <a:gd name="connsiteY178" fmla="*/ 274054 h 838042"/>
                  <a:gd name="connsiteX179" fmla="*/ 519137 w 1037297"/>
                  <a:gd name="connsiteY179" fmla="*/ 268339 h 838042"/>
                  <a:gd name="connsiteX180" fmla="*/ 511517 w 1037297"/>
                  <a:gd name="connsiteY180" fmla="*/ 256909 h 838042"/>
                  <a:gd name="connsiteX181" fmla="*/ 507707 w 1037297"/>
                  <a:gd name="connsiteY181" fmla="*/ 235954 h 838042"/>
                  <a:gd name="connsiteX182" fmla="*/ 509612 w 1037297"/>
                  <a:gd name="connsiteY182" fmla="*/ 171184 h 838042"/>
                  <a:gd name="connsiteX183" fmla="*/ 508314 w 1037297"/>
                  <a:gd name="connsiteY183" fmla="*/ 73485 h 838042"/>
                  <a:gd name="connsiteX184" fmla="*/ 454116 w 1037297"/>
                  <a:gd name="connsiteY184" fmla="*/ 11248 h 838042"/>
                  <a:gd name="connsiteX185" fmla="*/ 435401 w 1037297"/>
                  <a:gd name="connsiteY185" fmla="*/ 68523 h 838042"/>
                  <a:gd name="connsiteX186" fmla="*/ 427697 w 1037297"/>
                  <a:gd name="connsiteY186" fmla="*/ 137103 h 838042"/>
                  <a:gd name="connsiteX187" fmla="*/ 420077 w 1037297"/>
                  <a:gd name="connsiteY187" fmla="*/ 169279 h 838042"/>
                  <a:gd name="connsiteX188" fmla="*/ 416267 w 1037297"/>
                  <a:gd name="connsiteY188" fmla="*/ 186424 h 838042"/>
                  <a:gd name="connsiteX189" fmla="*/ 420077 w 1037297"/>
                  <a:gd name="connsiteY189" fmla="*/ 207379 h 838042"/>
                  <a:gd name="connsiteX190" fmla="*/ 423887 w 1037297"/>
                  <a:gd name="connsiteY190" fmla="*/ 213094 h 838042"/>
                  <a:gd name="connsiteX191" fmla="*/ 427697 w 1037297"/>
                  <a:gd name="connsiteY191" fmla="*/ 224524 h 838042"/>
                  <a:gd name="connsiteX192" fmla="*/ 425792 w 1037297"/>
                  <a:gd name="connsiteY192" fmla="*/ 251194 h 838042"/>
                  <a:gd name="connsiteX193" fmla="*/ 420077 w 1037297"/>
                  <a:gd name="connsiteY193" fmla="*/ 253099 h 838042"/>
                  <a:gd name="connsiteX194" fmla="*/ 414362 w 1037297"/>
                  <a:gd name="connsiteY194" fmla="*/ 256909 h 838042"/>
                  <a:gd name="connsiteX195" fmla="*/ 423887 w 1037297"/>
                  <a:gd name="connsiteY195"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58202 w 1037297"/>
                  <a:gd name="connsiteY116" fmla="*/ 426454 h 838042"/>
                  <a:gd name="connsiteX117" fmla="*/ 726782 w 1037297"/>
                  <a:gd name="connsiteY117" fmla="*/ 405499 h 838042"/>
                  <a:gd name="connsiteX118" fmla="*/ 844892 w 1037297"/>
                  <a:gd name="connsiteY118" fmla="*/ 407404 h 838042"/>
                  <a:gd name="connsiteX119" fmla="*/ 873467 w 1037297"/>
                  <a:gd name="connsiteY119" fmla="*/ 409309 h 838042"/>
                  <a:gd name="connsiteX120" fmla="*/ 902042 w 1037297"/>
                  <a:gd name="connsiteY120" fmla="*/ 415024 h 838042"/>
                  <a:gd name="connsiteX121" fmla="*/ 924902 w 1037297"/>
                  <a:gd name="connsiteY121" fmla="*/ 418834 h 838042"/>
                  <a:gd name="connsiteX122" fmla="*/ 953477 w 1037297"/>
                  <a:gd name="connsiteY122" fmla="*/ 424549 h 838042"/>
                  <a:gd name="connsiteX123" fmla="*/ 959192 w 1037297"/>
                  <a:gd name="connsiteY123" fmla="*/ 424549 h 838042"/>
                  <a:gd name="connsiteX124" fmla="*/ 1004912 w 1037297"/>
                  <a:gd name="connsiteY124" fmla="*/ 422644 h 838042"/>
                  <a:gd name="connsiteX125" fmla="*/ 1033487 w 1037297"/>
                  <a:gd name="connsiteY125" fmla="*/ 415024 h 838042"/>
                  <a:gd name="connsiteX126" fmla="*/ 1037297 w 1037297"/>
                  <a:gd name="connsiteY126" fmla="*/ 409309 h 838042"/>
                  <a:gd name="connsiteX127" fmla="*/ 1035392 w 1037297"/>
                  <a:gd name="connsiteY127" fmla="*/ 390259 h 838042"/>
                  <a:gd name="connsiteX128" fmla="*/ 1029677 w 1037297"/>
                  <a:gd name="connsiteY128" fmla="*/ 386449 h 838042"/>
                  <a:gd name="connsiteX129" fmla="*/ 1014437 w 1037297"/>
                  <a:gd name="connsiteY129" fmla="*/ 384544 h 838042"/>
                  <a:gd name="connsiteX130" fmla="*/ 978242 w 1037297"/>
                  <a:gd name="connsiteY130" fmla="*/ 369304 h 838042"/>
                  <a:gd name="connsiteX131" fmla="*/ 964907 w 1037297"/>
                  <a:gd name="connsiteY131" fmla="*/ 365494 h 838042"/>
                  <a:gd name="connsiteX132" fmla="*/ 938237 w 1037297"/>
                  <a:gd name="connsiteY132" fmla="*/ 357874 h 838042"/>
                  <a:gd name="connsiteX133" fmla="*/ 932522 w 1037297"/>
                  <a:gd name="connsiteY133" fmla="*/ 355969 h 838042"/>
                  <a:gd name="connsiteX134" fmla="*/ 827747 w 1037297"/>
                  <a:gd name="connsiteY134" fmla="*/ 357874 h 838042"/>
                  <a:gd name="connsiteX135" fmla="*/ 822032 w 1037297"/>
                  <a:gd name="connsiteY135" fmla="*/ 359779 h 838042"/>
                  <a:gd name="connsiteX136" fmla="*/ 732497 w 1037297"/>
                  <a:gd name="connsiteY136" fmla="*/ 361684 h 838042"/>
                  <a:gd name="connsiteX137" fmla="*/ 671537 w 1037297"/>
                  <a:gd name="connsiteY137" fmla="*/ 369304 h 838042"/>
                  <a:gd name="connsiteX138" fmla="*/ 648677 w 1037297"/>
                  <a:gd name="connsiteY138" fmla="*/ 373114 h 838042"/>
                  <a:gd name="connsiteX139" fmla="*/ 644867 w 1037297"/>
                  <a:gd name="connsiteY139" fmla="*/ 361684 h 838042"/>
                  <a:gd name="connsiteX140" fmla="*/ 642962 w 1037297"/>
                  <a:gd name="connsiteY140" fmla="*/ 355969 h 838042"/>
                  <a:gd name="connsiteX141" fmla="*/ 644867 w 1037297"/>
                  <a:gd name="connsiteY141" fmla="*/ 338824 h 838042"/>
                  <a:gd name="connsiteX142" fmla="*/ 646772 w 1037297"/>
                  <a:gd name="connsiteY142" fmla="*/ 333109 h 838042"/>
                  <a:gd name="connsiteX143" fmla="*/ 663917 w 1037297"/>
                  <a:gd name="connsiteY143" fmla="*/ 323584 h 838042"/>
                  <a:gd name="connsiteX144" fmla="*/ 675347 w 1037297"/>
                  <a:gd name="connsiteY144" fmla="*/ 315964 h 838042"/>
                  <a:gd name="connsiteX145" fmla="*/ 677252 w 1037297"/>
                  <a:gd name="connsiteY145" fmla="*/ 310249 h 838042"/>
                  <a:gd name="connsiteX146" fmla="*/ 682967 w 1037297"/>
                  <a:gd name="connsiteY146" fmla="*/ 308344 h 838042"/>
                  <a:gd name="connsiteX147" fmla="*/ 688682 w 1037297"/>
                  <a:gd name="connsiteY147" fmla="*/ 304534 h 838042"/>
                  <a:gd name="connsiteX148" fmla="*/ 698207 w 1037297"/>
                  <a:gd name="connsiteY148" fmla="*/ 295009 h 838042"/>
                  <a:gd name="connsiteX149" fmla="*/ 707732 w 1037297"/>
                  <a:gd name="connsiteY149" fmla="*/ 283579 h 838042"/>
                  <a:gd name="connsiteX150" fmla="*/ 719162 w 1037297"/>
                  <a:gd name="connsiteY150" fmla="*/ 275959 h 838042"/>
                  <a:gd name="connsiteX151" fmla="*/ 734402 w 1037297"/>
                  <a:gd name="connsiteY151" fmla="*/ 262624 h 838042"/>
                  <a:gd name="connsiteX152" fmla="*/ 743927 w 1037297"/>
                  <a:gd name="connsiteY152" fmla="*/ 251194 h 838042"/>
                  <a:gd name="connsiteX153" fmla="*/ 755357 w 1037297"/>
                  <a:gd name="connsiteY153" fmla="*/ 241669 h 838042"/>
                  <a:gd name="connsiteX154" fmla="*/ 761072 w 1037297"/>
                  <a:gd name="connsiteY154" fmla="*/ 230239 h 838042"/>
                  <a:gd name="connsiteX155" fmla="*/ 762977 w 1037297"/>
                  <a:gd name="connsiteY155" fmla="*/ 224524 h 838042"/>
                  <a:gd name="connsiteX156" fmla="*/ 768692 w 1037297"/>
                  <a:gd name="connsiteY156" fmla="*/ 213094 h 838042"/>
                  <a:gd name="connsiteX157" fmla="*/ 766787 w 1037297"/>
                  <a:gd name="connsiteY157" fmla="*/ 197854 h 838042"/>
                  <a:gd name="connsiteX158" fmla="*/ 761072 w 1037297"/>
                  <a:gd name="connsiteY158" fmla="*/ 195949 h 838042"/>
                  <a:gd name="connsiteX159" fmla="*/ 740117 w 1037297"/>
                  <a:gd name="connsiteY159" fmla="*/ 197854 h 838042"/>
                  <a:gd name="connsiteX160" fmla="*/ 734402 w 1037297"/>
                  <a:gd name="connsiteY160" fmla="*/ 201664 h 838042"/>
                  <a:gd name="connsiteX161" fmla="*/ 722972 w 1037297"/>
                  <a:gd name="connsiteY161" fmla="*/ 205474 h 838042"/>
                  <a:gd name="connsiteX162" fmla="*/ 719162 w 1037297"/>
                  <a:gd name="connsiteY162" fmla="*/ 211189 h 838042"/>
                  <a:gd name="connsiteX163" fmla="*/ 713447 w 1037297"/>
                  <a:gd name="connsiteY163" fmla="*/ 213094 h 838042"/>
                  <a:gd name="connsiteX164" fmla="*/ 707732 w 1037297"/>
                  <a:gd name="connsiteY164" fmla="*/ 216904 h 838042"/>
                  <a:gd name="connsiteX165" fmla="*/ 702017 w 1037297"/>
                  <a:gd name="connsiteY165" fmla="*/ 222619 h 838042"/>
                  <a:gd name="connsiteX166" fmla="*/ 694397 w 1037297"/>
                  <a:gd name="connsiteY166" fmla="*/ 226429 h 838042"/>
                  <a:gd name="connsiteX167" fmla="*/ 652487 w 1037297"/>
                  <a:gd name="connsiteY167" fmla="*/ 255004 h 838042"/>
                  <a:gd name="connsiteX168" fmla="*/ 639152 w 1037297"/>
                  <a:gd name="connsiteY168" fmla="*/ 266434 h 838042"/>
                  <a:gd name="connsiteX169" fmla="*/ 629627 w 1037297"/>
                  <a:gd name="connsiteY169" fmla="*/ 283579 h 838042"/>
                  <a:gd name="connsiteX170" fmla="*/ 604862 w 1037297"/>
                  <a:gd name="connsiteY170" fmla="*/ 289294 h 838042"/>
                  <a:gd name="connsiteX171" fmla="*/ 591527 w 1037297"/>
                  <a:gd name="connsiteY171" fmla="*/ 293104 h 838042"/>
                  <a:gd name="connsiteX172" fmla="*/ 576287 w 1037297"/>
                  <a:gd name="connsiteY172" fmla="*/ 291199 h 838042"/>
                  <a:gd name="connsiteX173" fmla="*/ 564857 w 1037297"/>
                  <a:gd name="connsiteY173" fmla="*/ 287389 h 838042"/>
                  <a:gd name="connsiteX174" fmla="*/ 553427 w 1037297"/>
                  <a:gd name="connsiteY174" fmla="*/ 283579 h 838042"/>
                  <a:gd name="connsiteX175" fmla="*/ 541997 w 1037297"/>
                  <a:gd name="connsiteY175" fmla="*/ 279769 h 838042"/>
                  <a:gd name="connsiteX176" fmla="*/ 536282 w 1037297"/>
                  <a:gd name="connsiteY176" fmla="*/ 277864 h 838042"/>
                  <a:gd name="connsiteX177" fmla="*/ 530567 w 1037297"/>
                  <a:gd name="connsiteY177" fmla="*/ 274054 h 838042"/>
                  <a:gd name="connsiteX178" fmla="*/ 519137 w 1037297"/>
                  <a:gd name="connsiteY178" fmla="*/ 268339 h 838042"/>
                  <a:gd name="connsiteX179" fmla="*/ 511517 w 1037297"/>
                  <a:gd name="connsiteY179" fmla="*/ 256909 h 838042"/>
                  <a:gd name="connsiteX180" fmla="*/ 507707 w 1037297"/>
                  <a:gd name="connsiteY180" fmla="*/ 235954 h 838042"/>
                  <a:gd name="connsiteX181" fmla="*/ 509612 w 1037297"/>
                  <a:gd name="connsiteY181" fmla="*/ 171184 h 838042"/>
                  <a:gd name="connsiteX182" fmla="*/ 508314 w 1037297"/>
                  <a:gd name="connsiteY182" fmla="*/ 73485 h 838042"/>
                  <a:gd name="connsiteX183" fmla="*/ 454116 w 1037297"/>
                  <a:gd name="connsiteY183" fmla="*/ 11248 h 838042"/>
                  <a:gd name="connsiteX184" fmla="*/ 435401 w 1037297"/>
                  <a:gd name="connsiteY184" fmla="*/ 68523 h 838042"/>
                  <a:gd name="connsiteX185" fmla="*/ 427697 w 1037297"/>
                  <a:gd name="connsiteY185" fmla="*/ 137103 h 838042"/>
                  <a:gd name="connsiteX186" fmla="*/ 420077 w 1037297"/>
                  <a:gd name="connsiteY186" fmla="*/ 169279 h 838042"/>
                  <a:gd name="connsiteX187" fmla="*/ 416267 w 1037297"/>
                  <a:gd name="connsiteY187" fmla="*/ 186424 h 838042"/>
                  <a:gd name="connsiteX188" fmla="*/ 420077 w 1037297"/>
                  <a:gd name="connsiteY188" fmla="*/ 207379 h 838042"/>
                  <a:gd name="connsiteX189" fmla="*/ 423887 w 1037297"/>
                  <a:gd name="connsiteY189" fmla="*/ 213094 h 838042"/>
                  <a:gd name="connsiteX190" fmla="*/ 427697 w 1037297"/>
                  <a:gd name="connsiteY190" fmla="*/ 224524 h 838042"/>
                  <a:gd name="connsiteX191" fmla="*/ 425792 w 1037297"/>
                  <a:gd name="connsiteY191" fmla="*/ 251194 h 838042"/>
                  <a:gd name="connsiteX192" fmla="*/ 420077 w 1037297"/>
                  <a:gd name="connsiteY192" fmla="*/ 253099 h 838042"/>
                  <a:gd name="connsiteX193" fmla="*/ 414362 w 1037297"/>
                  <a:gd name="connsiteY193" fmla="*/ 256909 h 838042"/>
                  <a:gd name="connsiteX194" fmla="*/ 423887 w 1037297"/>
                  <a:gd name="connsiteY194"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58202 w 1037297"/>
                  <a:gd name="connsiteY116" fmla="*/ 426454 h 838042"/>
                  <a:gd name="connsiteX117" fmla="*/ 726782 w 1037297"/>
                  <a:gd name="connsiteY117" fmla="*/ 405499 h 838042"/>
                  <a:gd name="connsiteX118" fmla="*/ 844892 w 1037297"/>
                  <a:gd name="connsiteY118" fmla="*/ 407404 h 838042"/>
                  <a:gd name="connsiteX119" fmla="*/ 873467 w 1037297"/>
                  <a:gd name="connsiteY119" fmla="*/ 409309 h 838042"/>
                  <a:gd name="connsiteX120" fmla="*/ 902042 w 1037297"/>
                  <a:gd name="connsiteY120" fmla="*/ 415024 h 838042"/>
                  <a:gd name="connsiteX121" fmla="*/ 924902 w 1037297"/>
                  <a:gd name="connsiteY121" fmla="*/ 418834 h 838042"/>
                  <a:gd name="connsiteX122" fmla="*/ 953477 w 1037297"/>
                  <a:gd name="connsiteY122" fmla="*/ 424549 h 838042"/>
                  <a:gd name="connsiteX123" fmla="*/ 959192 w 1037297"/>
                  <a:gd name="connsiteY123" fmla="*/ 424549 h 838042"/>
                  <a:gd name="connsiteX124" fmla="*/ 1004912 w 1037297"/>
                  <a:gd name="connsiteY124" fmla="*/ 422644 h 838042"/>
                  <a:gd name="connsiteX125" fmla="*/ 1033487 w 1037297"/>
                  <a:gd name="connsiteY125" fmla="*/ 415024 h 838042"/>
                  <a:gd name="connsiteX126" fmla="*/ 1037297 w 1037297"/>
                  <a:gd name="connsiteY126" fmla="*/ 409309 h 838042"/>
                  <a:gd name="connsiteX127" fmla="*/ 1035392 w 1037297"/>
                  <a:gd name="connsiteY127" fmla="*/ 390259 h 838042"/>
                  <a:gd name="connsiteX128" fmla="*/ 1029677 w 1037297"/>
                  <a:gd name="connsiteY128" fmla="*/ 386449 h 838042"/>
                  <a:gd name="connsiteX129" fmla="*/ 1014437 w 1037297"/>
                  <a:gd name="connsiteY129" fmla="*/ 384544 h 838042"/>
                  <a:gd name="connsiteX130" fmla="*/ 978242 w 1037297"/>
                  <a:gd name="connsiteY130" fmla="*/ 369304 h 838042"/>
                  <a:gd name="connsiteX131" fmla="*/ 938237 w 1037297"/>
                  <a:gd name="connsiteY131" fmla="*/ 357874 h 838042"/>
                  <a:gd name="connsiteX132" fmla="*/ 932522 w 1037297"/>
                  <a:gd name="connsiteY132" fmla="*/ 355969 h 838042"/>
                  <a:gd name="connsiteX133" fmla="*/ 827747 w 1037297"/>
                  <a:gd name="connsiteY133" fmla="*/ 357874 h 838042"/>
                  <a:gd name="connsiteX134" fmla="*/ 822032 w 1037297"/>
                  <a:gd name="connsiteY134" fmla="*/ 359779 h 838042"/>
                  <a:gd name="connsiteX135" fmla="*/ 732497 w 1037297"/>
                  <a:gd name="connsiteY135" fmla="*/ 361684 h 838042"/>
                  <a:gd name="connsiteX136" fmla="*/ 671537 w 1037297"/>
                  <a:gd name="connsiteY136" fmla="*/ 369304 h 838042"/>
                  <a:gd name="connsiteX137" fmla="*/ 648677 w 1037297"/>
                  <a:gd name="connsiteY137" fmla="*/ 373114 h 838042"/>
                  <a:gd name="connsiteX138" fmla="*/ 644867 w 1037297"/>
                  <a:gd name="connsiteY138" fmla="*/ 361684 h 838042"/>
                  <a:gd name="connsiteX139" fmla="*/ 642962 w 1037297"/>
                  <a:gd name="connsiteY139" fmla="*/ 355969 h 838042"/>
                  <a:gd name="connsiteX140" fmla="*/ 644867 w 1037297"/>
                  <a:gd name="connsiteY140" fmla="*/ 338824 h 838042"/>
                  <a:gd name="connsiteX141" fmla="*/ 646772 w 1037297"/>
                  <a:gd name="connsiteY141" fmla="*/ 333109 h 838042"/>
                  <a:gd name="connsiteX142" fmla="*/ 663917 w 1037297"/>
                  <a:gd name="connsiteY142" fmla="*/ 323584 h 838042"/>
                  <a:gd name="connsiteX143" fmla="*/ 675347 w 1037297"/>
                  <a:gd name="connsiteY143" fmla="*/ 315964 h 838042"/>
                  <a:gd name="connsiteX144" fmla="*/ 677252 w 1037297"/>
                  <a:gd name="connsiteY144" fmla="*/ 310249 h 838042"/>
                  <a:gd name="connsiteX145" fmla="*/ 682967 w 1037297"/>
                  <a:gd name="connsiteY145" fmla="*/ 308344 h 838042"/>
                  <a:gd name="connsiteX146" fmla="*/ 688682 w 1037297"/>
                  <a:gd name="connsiteY146" fmla="*/ 304534 h 838042"/>
                  <a:gd name="connsiteX147" fmla="*/ 698207 w 1037297"/>
                  <a:gd name="connsiteY147" fmla="*/ 295009 h 838042"/>
                  <a:gd name="connsiteX148" fmla="*/ 707732 w 1037297"/>
                  <a:gd name="connsiteY148" fmla="*/ 283579 h 838042"/>
                  <a:gd name="connsiteX149" fmla="*/ 719162 w 1037297"/>
                  <a:gd name="connsiteY149" fmla="*/ 275959 h 838042"/>
                  <a:gd name="connsiteX150" fmla="*/ 734402 w 1037297"/>
                  <a:gd name="connsiteY150" fmla="*/ 262624 h 838042"/>
                  <a:gd name="connsiteX151" fmla="*/ 743927 w 1037297"/>
                  <a:gd name="connsiteY151" fmla="*/ 251194 h 838042"/>
                  <a:gd name="connsiteX152" fmla="*/ 755357 w 1037297"/>
                  <a:gd name="connsiteY152" fmla="*/ 241669 h 838042"/>
                  <a:gd name="connsiteX153" fmla="*/ 761072 w 1037297"/>
                  <a:gd name="connsiteY153" fmla="*/ 230239 h 838042"/>
                  <a:gd name="connsiteX154" fmla="*/ 762977 w 1037297"/>
                  <a:gd name="connsiteY154" fmla="*/ 224524 h 838042"/>
                  <a:gd name="connsiteX155" fmla="*/ 768692 w 1037297"/>
                  <a:gd name="connsiteY155" fmla="*/ 213094 h 838042"/>
                  <a:gd name="connsiteX156" fmla="*/ 766787 w 1037297"/>
                  <a:gd name="connsiteY156" fmla="*/ 197854 h 838042"/>
                  <a:gd name="connsiteX157" fmla="*/ 761072 w 1037297"/>
                  <a:gd name="connsiteY157" fmla="*/ 195949 h 838042"/>
                  <a:gd name="connsiteX158" fmla="*/ 740117 w 1037297"/>
                  <a:gd name="connsiteY158" fmla="*/ 197854 h 838042"/>
                  <a:gd name="connsiteX159" fmla="*/ 734402 w 1037297"/>
                  <a:gd name="connsiteY159" fmla="*/ 201664 h 838042"/>
                  <a:gd name="connsiteX160" fmla="*/ 722972 w 1037297"/>
                  <a:gd name="connsiteY160" fmla="*/ 205474 h 838042"/>
                  <a:gd name="connsiteX161" fmla="*/ 719162 w 1037297"/>
                  <a:gd name="connsiteY161" fmla="*/ 211189 h 838042"/>
                  <a:gd name="connsiteX162" fmla="*/ 713447 w 1037297"/>
                  <a:gd name="connsiteY162" fmla="*/ 213094 h 838042"/>
                  <a:gd name="connsiteX163" fmla="*/ 707732 w 1037297"/>
                  <a:gd name="connsiteY163" fmla="*/ 216904 h 838042"/>
                  <a:gd name="connsiteX164" fmla="*/ 702017 w 1037297"/>
                  <a:gd name="connsiteY164" fmla="*/ 222619 h 838042"/>
                  <a:gd name="connsiteX165" fmla="*/ 694397 w 1037297"/>
                  <a:gd name="connsiteY165" fmla="*/ 226429 h 838042"/>
                  <a:gd name="connsiteX166" fmla="*/ 652487 w 1037297"/>
                  <a:gd name="connsiteY166" fmla="*/ 255004 h 838042"/>
                  <a:gd name="connsiteX167" fmla="*/ 639152 w 1037297"/>
                  <a:gd name="connsiteY167" fmla="*/ 266434 h 838042"/>
                  <a:gd name="connsiteX168" fmla="*/ 629627 w 1037297"/>
                  <a:gd name="connsiteY168" fmla="*/ 283579 h 838042"/>
                  <a:gd name="connsiteX169" fmla="*/ 604862 w 1037297"/>
                  <a:gd name="connsiteY169" fmla="*/ 289294 h 838042"/>
                  <a:gd name="connsiteX170" fmla="*/ 591527 w 1037297"/>
                  <a:gd name="connsiteY170" fmla="*/ 293104 h 838042"/>
                  <a:gd name="connsiteX171" fmla="*/ 576287 w 1037297"/>
                  <a:gd name="connsiteY171" fmla="*/ 291199 h 838042"/>
                  <a:gd name="connsiteX172" fmla="*/ 564857 w 1037297"/>
                  <a:gd name="connsiteY172" fmla="*/ 287389 h 838042"/>
                  <a:gd name="connsiteX173" fmla="*/ 553427 w 1037297"/>
                  <a:gd name="connsiteY173" fmla="*/ 283579 h 838042"/>
                  <a:gd name="connsiteX174" fmla="*/ 541997 w 1037297"/>
                  <a:gd name="connsiteY174" fmla="*/ 279769 h 838042"/>
                  <a:gd name="connsiteX175" fmla="*/ 536282 w 1037297"/>
                  <a:gd name="connsiteY175" fmla="*/ 277864 h 838042"/>
                  <a:gd name="connsiteX176" fmla="*/ 530567 w 1037297"/>
                  <a:gd name="connsiteY176" fmla="*/ 274054 h 838042"/>
                  <a:gd name="connsiteX177" fmla="*/ 519137 w 1037297"/>
                  <a:gd name="connsiteY177" fmla="*/ 268339 h 838042"/>
                  <a:gd name="connsiteX178" fmla="*/ 511517 w 1037297"/>
                  <a:gd name="connsiteY178" fmla="*/ 256909 h 838042"/>
                  <a:gd name="connsiteX179" fmla="*/ 507707 w 1037297"/>
                  <a:gd name="connsiteY179" fmla="*/ 235954 h 838042"/>
                  <a:gd name="connsiteX180" fmla="*/ 509612 w 1037297"/>
                  <a:gd name="connsiteY180" fmla="*/ 171184 h 838042"/>
                  <a:gd name="connsiteX181" fmla="*/ 508314 w 1037297"/>
                  <a:gd name="connsiteY181" fmla="*/ 73485 h 838042"/>
                  <a:gd name="connsiteX182" fmla="*/ 454116 w 1037297"/>
                  <a:gd name="connsiteY182" fmla="*/ 11248 h 838042"/>
                  <a:gd name="connsiteX183" fmla="*/ 435401 w 1037297"/>
                  <a:gd name="connsiteY183" fmla="*/ 68523 h 838042"/>
                  <a:gd name="connsiteX184" fmla="*/ 427697 w 1037297"/>
                  <a:gd name="connsiteY184" fmla="*/ 137103 h 838042"/>
                  <a:gd name="connsiteX185" fmla="*/ 420077 w 1037297"/>
                  <a:gd name="connsiteY185" fmla="*/ 169279 h 838042"/>
                  <a:gd name="connsiteX186" fmla="*/ 416267 w 1037297"/>
                  <a:gd name="connsiteY186" fmla="*/ 186424 h 838042"/>
                  <a:gd name="connsiteX187" fmla="*/ 420077 w 1037297"/>
                  <a:gd name="connsiteY187" fmla="*/ 207379 h 838042"/>
                  <a:gd name="connsiteX188" fmla="*/ 423887 w 1037297"/>
                  <a:gd name="connsiteY188" fmla="*/ 213094 h 838042"/>
                  <a:gd name="connsiteX189" fmla="*/ 427697 w 1037297"/>
                  <a:gd name="connsiteY189" fmla="*/ 224524 h 838042"/>
                  <a:gd name="connsiteX190" fmla="*/ 425792 w 1037297"/>
                  <a:gd name="connsiteY190" fmla="*/ 251194 h 838042"/>
                  <a:gd name="connsiteX191" fmla="*/ 420077 w 1037297"/>
                  <a:gd name="connsiteY191" fmla="*/ 253099 h 838042"/>
                  <a:gd name="connsiteX192" fmla="*/ 414362 w 1037297"/>
                  <a:gd name="connsiteY192" fmla="*/ 256909 h 838042"/>
                  <a:gd name="connsiteX193" fmla="*/ 423887 w 1037297"/>
                  <a:gd name="connsiteY193"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58202 w 1037297"/>
                  <a:gd name="connsiteY116" fmla="*/ 426454 h 838042"/>
                  <a:gd name="connsiteX117" fmla="*/ 726782 w 1037297"/>
                  <a:gd name="connsiteY117" fmla="*/ 405499 h 838042"/>
                  <a:gd name="connsiteX118" fmla="*/ 844892 w 1037297"/>
                  <a:gd name="connsiteY118" fmla="*/ 407404 h 838042"/>
                  <a:gd name="connsiteX119" fmla="*/ 873467 w 1037297"/>
                  <a:gd name="connsiteY119" fmla="*/ 409309 h 838042"/>
                  <a:gd name="connsiteX120" fmla="*/ 902042 w 1037297"/>
                  <a:gd name="connsiteY120" fmla="*/ 415024 h 838042"/>
                  <a:gd name="connsiteX121" fmla="*/ 924902 w 1037297"/>
                  <a:gd name="connsiteY121" fmla="*/ 418834 h 838042"/>
                  <a:gd name="connsiteX122" fmla="*/ 953477 w 1037297"/>
                  <a:gd name="connsiteY122" fmla="*/ 424549 h 838042"/>
                  <a:gd name="connsiteX123" fmla="*/ 959192 w 1037297"/>
                  <a:gd name="connsiteY123" fmla="*/ 424549 h 838042"/>
                  <a:gd name="connsiteX124" fmla="*/ 1004912 w 1037297"/>
                  <a:gd name="connsiteY124" fmla="*/ 422644 h 838042"/>
                  <a:gd name="connsiteX125" fmla="*/ 1033487 w 1037297"/>
                  <a:gd name="connsiteY125" fmla="*/ 415024 h 838042"/>
                  <a:gd name="connsiteX126" fmla="*/ 1037297 w 1037297"/>
                  <a:gd name="connsiteY126" fmla="*/ 409309 h 838042"/>
                  <a:gd name="connsiteX127" fmla="*/ 1035392 w 1037297"/>
                  <a:gd name="connsiteY127" fmla="*/ 390259 h 838042"/>
                  <a:gd name="connsiteX128" fmla="*/ 1029677 w 1037297"/>
                  <a:gd name="connsiteY128" fmla="*/ 386449 h 838042"/>
                  <a:gd name="connsiteX129" fmla="*/ 1014437 w 1037297"/>
                  <a:gd name="connsiteY129" fmla="*/ 384544 h 838042"/>
                  <a:gd name="connsiteX130" fmla="*/ 978242 w 1037297"/>
                  <a:gd name="connsiteY130" fmla="*/ 369304 h 838042"/>
                  <a:gd name="connsiteX131" fmla="*/ 938237 w 1037297"/>
                  <a:gd name="connsiteY131" fmla="*/ 357874 h 838042"/>
                  <a:gd name="connsiteX132" fmla="*/ 827747 w 1037297"/>
                  <a:gd name="connsiteY132" fmla="*/ 357874 h 838042"/>
                  <a:gd name="connsiteX133" fmla="*/ 822032 w 1037297"/>
                  <a:gd name="connsiteY133" fmla="*/ 359779 h 838042"/>
                  <a:gd name="connsiteX134" fmla="*/ 732497 w 1037297"/>
                  <a:gd name="connsiteY134" fmla="*/ 361684 h 838042"/>
                  <a:gd name="connsiteX135" fmla="*/ 671537 w 1037297"/>
                  <a:gd name="connsiteY135" fmla="*/ 369304 h 838042"/>
                  <a:gd name="connsiteX136" fmla="*/ 648677 w 1037297"/>
                  <a:gd name="connsiteY136" fmla="*/ 373114 h 838042"/>
                  <a:gd name="connsiteX137" fmla="*/ 644867 w 1037297"/>
                  <a:gd name="connsiteY137" fmla="*/ 361684 h 838042"/>
                  <a:gd name="connsiteX138" fmla="*/ 642962 w 1037297"/>
                  <a:gd name="connsiteY138" fmla="*/ 355969 h 838042"/>
                  <a:gd name="connsiteX139" fmla="*/ 644867 w 1037297"/>
                  <a:gd name="connsiteY139" fmla="*/ 338824 h 838042"/>
                  <a:gd name="connsiteX140" fmla="*/ 646772 w 1037297"/>
                  <a:gd name="connsiteY140" fmla="*/ 333109 h 838042"/>
                  <a:gd name="connsiteX141" fmla="*/ 663917 w 1037297"/>
                  <a:gd name="connsiteY141" fmla="*/ 323584 h 838042"/>
                  <a:gd name="connsiteX142" fmla="*/ 675347 w 1037297"/>
                  <a:gd name="connsiteY142" fmla="*/ 315964 h 838042"/>
                  <a:gd name="connsiteX143" fmla="*/ 677252 w 1037297"/>
                  <a:gd name="connsiteY143" fmla="*/ 310249 h 838042"/>
                  <a:gd name="connsiteX144" fmla="*/ 682967 w 1037297"/>
                  <a:gd name="connsiteY144" fmla="*/ 308344 h 838042"/>
                  <a:gd name="connsiteX145" fmla="*/ 688682 w 1037297"/>
                  <a:gd name="connsiteY145" fmla="*/ 304534 h 838042"/>
                  <a:gd name="connsiteX146" fmla="*/ 698207 w 1037297"/>
                  <a:gd name="connsiteY146" fmla="*/ 295009 h 838042"/>
                  <a:gd name="connsiteX147" fmla="*/ 707732 w 1037297"/>
                  <a:gd name="connsiteY147" fmla="*/ 283579 h 838042"/>
                  <a:gd name="connsiteX148" fmla="*/ 719162 w 1037297"/>
                  <a:gd name="connsiteY148" fmla="*/ 275959 h 838042"/>
                  <a:gd name="connsiteX149" fmla="*/ 734402 w 1037297"/>
                  <a:gd name="connsiteY149" fmla="*/ 262624 h 838042"/>
                  <a:gd name="connsiteX150" fmla="*/ 743927 w 1037297"/>
                  <a:gd name="connsiteY150" fmla="*/ 251194 h 838042"/>
                  <a:gd name="connsiteX151" fmla="*/ 755357 w 1037297"/>
                  <a:gd name="connsiteY151" fmla="*/ 241669 h 838042"/>
                  <a:gd name="connsiteX152" fmla="*/ 761072 w 1037297"/>
                  <a:gd name="connsiteY152" fmla="*/ 230239 h 838042"/>
                  <a:gd name="connsiteX153" fmla="*/ 762977 w 1037297"/>
                  <a:gd name="connsiteY153" fmla="*/ 224524 h 838042"/>
                  <a:gd name="connsiteX154" fmla="*/ 768692 w 1037297"/>
                  <a:gd name="connsiteY154" fmla="*/ 213094 h 838042"/>
                  <a:gd name="connsiteX155" fmla="*/ 766787 w 1037297"/>
                  <a:gd name="connsiteY155" fmla="*/ 197854 h 838042"/>
                  <a:gd name="connsiteX156" fmla="*/ 761072 w 1037297"/>
                  <a:gd name="connsiteY156" fmla="*/ 195949 h 838042"/>
                  <a:gd name="connsiteX157" fmla="*/ 740117 w 1037297"/>
                  <a:gd name="connsiteY157" fmla="*/ 197854 h 838042"/>
                  <a:gd name="connsiteX158" fmla="*/ 734402 w 1037297"/>
                  <a:gd name="connsiteY158" fmla="*/ 201664 h 838042"/>
                  <a:gd name="connsiteX159" fmla="*/ 722972 w 1037297"/>
                  <a:gd name="connsiteY159" fmla="*/ 205474 h 838042"/>
                  <a:gd name="connsiteX160" fmla="*/ 719162 w 1037297"/>
                  <a:gd name="connsiteY160" fmla="*/ 211189 h 838042"/>
                  <a:gd name="connsiteX161" fmla="*/ 713447 w 1037297"/>
                  <a:gd name="connsiteY161" fmla="*/ 213094 h 838042"/>
                  <a:gd name="connsiteX162" fmla="*/ 707732 w 1037297"/>
                  <a:gd name="connsiteY162" fmla="*/ 216904 h 838042"/>
                  <a:gd name="connsiteX163" fmla="*/ 702017 w 1037297"/>
                  <a:gd name="connsiteY163" fmla="*/ 222619 h 838042"/>
                  <a:gd name="connsiteX164" fmla="*/ 694397 w 1037297"/>
                  <a:gd name="connsiteY164" fmla="*/ 226429 h 838042"/>
                  <a:gd name="connsiteX165" fmla="*/ 652487 w 1037297"/>
                  <a:gd name="connsiteY165" fmla="*/ 255004 h 838042"/>
                  <a:gd name="connsiteX166" fmla="*/ 639152 w 1037297"/>
                  <a:gd name="connsiteY166" fmla="*/ 266434 h 838042"/>
                  <a:gd name="connsiteX167" fmla="*/ 629627 w 1037297"/>
                  <a:gd name="connsiteY167" fmla="*/ 283579 h 838042"/>
                  <a:gd name="connsiteX168" fmla="*/ 604862 w 1037297"/>
                  <a:gd name="connsiteY168" fmla="*/ 289294 h 838042"/>
                  <a:gd name="connsiteX169" fmla="*/ 591527 w 1037297"/>
                  <a:gd name="connsiteY169" fmla="*/ 293104 h 838042"/>
                  <a:gd name="connsiteX170" fmla="*/ 576287 w 1037297"/>
                  <a:gd name="connsiteY170" fmla="*/ 291199 h 838042"/>
                  <a:gd name="connsiteX171" fmla="*/ 564857 w 1037297"/>
                  <a:gd name="connsiteY171" fmla="*/ 287389 h 838042"/>
                  <a:gd name="connsiteX172" fmla="*/ 553427 w 1037297"/>
                  <a:gd name="connsiteY172" fmla="*/ 283579 h 838042"/>
                  <a:gd name="connsiteX173" fmla="*/ 541997 w 1037297"/>
                  <a:gd name="connsiteY173" fmla="*/ 279769 h 838042"/>
                  <a:gd name="connsiteX174" fmla="*/ 536282 w 1037297"/>
                  <a:gd name="connsiteY174" fmla="*/ 277864 h 838042"/>
                  <a:gd name="connsiteX175" fmla="*/ 530567 w 1037297"/>
                  <a:gd name="connsiteY175" fmla="*/ 274054 h 838042"/>
                  <a:gd name="connsiteX176" fmla="*/ 519137 w 1037297"/>
                  <a:gd name="connsiteY176" fmla="*/ 268339 h 838042"/>
                  <a:gd name="connsiteX177" fmla="*/ 511517 w 1037297"/>
                  <a:gd name="connsiteY177" fmla="*/ 256909 h 838042"/>
                  <a:gd name="connsiteX178" fmla="*/ 507707 w 1037297"/>
                  <a:gd name="connsiteY178" fmla="*/ 235954 h 838042"/>
                  <a:gd name="connsiteX179" fmla="*/ 509612 w 1037297"/>
                  <a:gd name="connsiteY179" fmla="*/ 171184 h 838042"/>
                  <a:gd name="connsiteX180" fmla="*/ 508314 w 1037297"/>
                  <a:gd name="connsiteY180" fmla="*/ 73485 h 838042"/>
                  <a:gd name="connsiteX181" fmla="*/ 454116 w 1037297"/>
                  <a:gd name="connsiteY181" fmla="*/ 11248 h 838042"/>
                  <a:gd name="connsiteX182" fmla="*/ 435401 w 1037297"/>
                  <a:gd name="connsiteY182" fmla="*/ 68523 h 838042"/>
                  <a:gd name="connsiteX183" fmla="*/ 427697 w 1037297"/>
                  <a:gd name="connsiteY183" fmla="*/ 137103 h 838042"/>
                  <a:gd name="connsiteX184" fmla="*/ 420077 w 1037297"/>
                  <a:gd name="connsiteY184" fmla="*/ 169279 h 838042"/>
                  <a:gd name="connsiteX185" fmla="*/ 416267 w 1037297"/>
                  <a:gd name="connsiteY185" fmla="*/ 186424 h 838042"/>
                  <a:gd name="connsiteX186" fmla="*/ 420077 w 1037297"/>
                  <a:gd name="connsiteY186" fmla="*/ 207379 h 838042"/>
                  <a:gd name="connsiteX187" fmla="*/ 423887 w 1037297"/>
                  <a:gd name="connsiteY187" fmla="*/ 213094 h 838042"/>
                  <a:gd name="connsiteX188" fmla="*/ 427697 w 1037297"/>
                  <a:gd name="connsiteY188" fmla="*/ 224524 h 838042"/>
                  <a:gd name="connsiteX189" fmla="*/ 425792 w 1037297"/>
                  <a:gd name="connsiteY189" fmla="*/ 251194 h 838042"/>
                  <a:gd name="connsiteX190" fmla="*/ 420077 w 1037297"/>
                  <a:gd name="connsiteY190" fmla="*/ 253099 h 838042"/>
                  <a:gd name="connsiteX191" fmla="*/ 414362 w 1037297"/>
                  <a:gd name="connsiteY191" fmla="*/ 256909 h 838042"/>
                  <a:gd name="connsiteX192" fmla="*/ 423887 w 1037297"/>
                  <a:gd name="connsiteY192"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58202 w 1037297"/>
                  <a:gd name="connsiteY116" fmla="*/ 426454 h 838042"/>
                  <a:gd name="connsiteX117" fmla="*/ 726782 w 1037297"/>
                  <a:gd name="connsiteY117" fmla="*/ 405499 h 838042"/>
                  <a:gd name="connsiteX118" fmla="*/ 844892 w 1037297"/>
                  <a:gd name="connsiteY118" fmla="*/ 407404 h 838042"/>
                  <a:gd name="connsiteX119" fmla="*/ 873467 w 1037297"/>
                  <a:gd name="connsiteY119" fmla="*/ 409309 h 838042"/>
                  <a:gd name="connsiteX120" fmla="*/ 902042 w 1037297"/>
                  <a:gd name="connsiteY120" fmla="*/ 415024 h 838042"/>
                  <a:gd name="connsiteX121" fmla="*/ 924902 w 1037297"/>
                  <a:gd name="connsiteY121" fmla="*/ 418834 h 838042"/>
                  <a:gd name="connsiteX122" fmla="*/ 953477 w 1037297"/>
                  <a:gd name="connsiteY122" fmla="*/ 424549 h 838042"/>
                  <a:gd name="connsiteX123" fmla="*/ 959192 w 1037297"/>
                  <a:gd name="connsiteY123" fmla="*/ 424549 h 838042"/>
                  <a:gd name="connsiteX124" fmla="*/ 1004912 w 1037297"/>
                  <a:gd name="connsiteY124" fmla="*/ 422644 h 838042"/>
                  <a:gd name="connsiteX125" fmla="*/ 1033487 w 1037297"/>
                  <a:gd name="connsiteY125" fmla="*/ 415024 h 838042"/>
                  <a:gd name="connsiteX126" fmla="*/ 1037297 w 1037297"/>
                  <a:gd name="connsiteY126" fmla="*/ 409309 h 838042"/>
                  <a:gd name="connsiteX127" fmla="*/ 1035392 w 1037297"/>
                  <a:gd name="connsiteY127" fmla="*/ 390259 h 838042"/>
                  <a:gd name="connsiteX128" fmla="*/ 1029677 w 1037297"/>
                  <a:gd name="connsiteY128" fmla="*/ 386449 h 838042"/>
                  <a:gd name="connsiteX129" fmla="*/ 1014437 w 1037297"/>
                  <a:gd name="connsiteY129" fmla="*/ 384544 h 838042"/>
                  <a:gd name="connsiteX130" fmla="*/ 978242 w 1037297"/>
                  <a:gd name="connsiteY130" fmla="*/ 369304 h 838042"/>
                  <a:gd name="connsiteX131" fmla="*/ 907856 w 1037297"/>
                  <a:gd name="connsiteY131" fmla="*/ 350516 h 838042"/>
                  <a:gd name="connsiteX132" fmla="*/ 827747 w 1037297"/>
                  <a:gd name="connsiteY132" fmla="*/ 357874 h 838042"/>
                  <a:gd name="connsiteX133" fmla="*/ 822032 w 1037297"/>
                  <a:gd name="connsiteY133" fmla="*/ 359779 h 838042"/>
                  <a:gd name="connsiteX134" fmla="*/ 732497 w 1037297"/>
                  <a:gd name="connsiteY134" fmla="*/ 361684 h 838042"/>
                  <a:gd name="connsiteX135" fmla="*/ 671537 w 1037297"/>
                  <a:gd name="connsiteY135" fmla="*/ 369304 h 838042"/>
                  <a:gd name="connsiteX136" fmla="*/ 648677 w 1037297"/>
                  <a:gd name="connsiteY136" fmla="*/ 373114 h 838042"/>
                  <a:gd name="connsiteX137" fmla="*/ 644867 w 1037297"/>
                  <a:gd name="connsiteY137" fmla="*/ 361684 h 838042"/>
                  <a:gd name="connsiteX138" fmla="*/ 642962 w 1037297"/>
                  <a:gd name="connsiteY138" fmla="*/ 355969 h 838042"/>
                  <a:gd name="connsiteX139" fmla="*/ 644867 w 1037297"/>
                  <a:gd name="connsiteY139" fmla="*/ 338824 h 838042"/>
                  <a:gd name="connsiteX140" fmla="*/ 646772 w 1037297"/>
                  <a:gd name="connsiteY140" fmla="*/ 333109 h 838042"/>
                  <a:gd name="connsiteX141" fmla="*/ 663917 w 1037297"/>
                  <a:gd name="connsiteY141" fmla="*/ 323584 h 838042"/>
                  <a:gd name="connsiteX142" fmla="*/ 675347 w 1037297"/>
                  <a:gd name="connsiteY142" fmla="*/ 315964 h 838042"/>
                  <a:gd name="connsiteX143" fmla="*/ 677252 w 1037297"/>
                  <a:gd name="connsiteY143" fmla="*/ 310249 h 838042"/>
                  <a:gd name="connsiteX144" fmla="*/ 682967 w 1037297"/>
                  <a:gd name="connsiteY144" fmla="*/ 308344 h 838042"/>
                  <a:gd name="connsiteX145" fmla="*/ 688682 w 1037297"/>
                  <a:gd name="connsiteY145" fmla="*/ 304534 h 838042"/>
                  <a:gd name="connsiteX146" fmla="*/ 698207 w 1037297"/>
                  <a:gd name="connsiteY146" fmla="*/ 295009 h 838042"/>
                  <a:gd name="connsiteX147" fmla="*/ 707732 w 1037297"/>
                  <a:gd name="connsiteY147" fmla="*/ 283579 h 838042"/>
                  <a:gd name="connsiteX148" fmla="*/ 719162 w 1037297"/>
                  <a:gd name="connsiteY148" fmla="*/ 275959 h 838042"/>
                  <a:gd name="connsiteX149" fmla="*/ 734402 w 1037297"/>
                  <a:gd name="connsiteY149" fmla="*/ 262624 h 838042"/>
                  <a:gd name="connsiteX150" fmla="*/ 743927 w 1037297"/>
                  <a:gd name="connsiteY150" fmla="*/ 251194 h 838042"/>
                  <a:gd name="connsiteX151" fmla="*/ 755357 w 1037297"/>
                  <a:gd name="connsiteY151" fmla="*/ 241669 h 838042"/>
                  <a:gd name="connsiteX152" fmla="*/ 761072 w 1037297"/>
                  <a:gd name="connsiteY152" fmla="*/ 230239 h 838042"/>
                  <a:gd name="connsiteX153" fmla="*/ 762977 w 1037297"/>
                  <a:gd name="connsiteY153" fmla="*/ 224524 h 838042"/>
                  <a:gd name="connsiteX154" fmla="*/ 768692 w 1037297"/>
                  <a:gd name="connsiteY154" fmla="*/ 213094 h 838042"/>
                  <a:gd name="connsiteX155" fmla="*/ 766787 w 1037297"/>
                  <a:gd name="connsiteY155" fmla="*/ 197854 h 838042"/>
                  <a:gd name="connsiteX156" fmla="*/ 761072 w 1037297"/>
                  <a:gd name="connsiteY156" fmla="*/ 195949 h 838042"/>
                  <a:gd name="connsiteX157" fmla="*/ 740117 w 1037297"/>
                  <a:gd name="connsiteY157" fmla="*/ 197854 h 838042"/>
                  <a:gd name="connsiteX158" fmla="*/ 734402 w 1037297"/>
                  <a:gd name="connsiteY158" fmla="*/ 201664 h 838042"/>
                  <a:gd name="connsiteX159" fmla="*/ 722972 w 1037297"/>
                  <a:gd name="connsiteY159" fmla="*/ 205474 h 838042"/>
                  <a:gd name="connsiteX160" fmla="*/ 719162 w 1037297"/>
                  <a:gd name="connsiteY160" fmla="*/ 211189 h 838042"/>
                  <a:gd name="connsiteX161" fmla="*/ 713447 w 1037297"/>
                  <a:gd name="connsiteY161" fmla="*/ 213094 h 838042"/>
                  <a:gd name="connsiteX162" fmla="*/ 707732 w 1037297"/>
                  <a:gd name="connsiteY162" fmla="*/ 216904 h 838042"/>
                  <a:gd name="connsiteX163" fmla="*/ 702017 w 1037297"/>
                  <a:gd name="connsiteY163" fmla="*/ 222619 h 838042"/>
                  <a:gd name="connsiteX164" fmla="*/ 694397 w 1037297"/>
                  <a:gd name="connsiteY164" fmla="*/ 226429 h 838042"/>
                  <a:gd name="connsiteX165" fmla="*/ 652487 w 1037297"/>
                  <a:gd name="connsiteY165" fmla="*/ 255004 h 838042"/>
                  <a:gd name="connsiteX166" fmla="*/ 639152 w 1037297"/>
                  <a:gd name="connsiteY166" fmla="*/ 266434 h 838042"/>
                  <a:gd name="connsiteX167" fmla="*/ 629627 w 1037297"/>
                  <a:gd name="connsiteY167" fmla="*/ 283579 h 838042"/>
                  <a:gd name="connsiteX168" fmla="*/ 604862 w 1037297"/>
                  <a:gd name="connsiteY168" fmla="*/ 289294 h 838042"/>
                  <a:gd name="connsiteX169" fmla="*/ 591527 w 1037297"/>
                  <a:gd name="connsiteY169" fmla="*/ 293104 h 838042"/>
                  <a:gd name="connsiteX170" fmla="*/ 576287 w 1037297"/>
                  <a:gd name="connsiteY170" fmla="*/ 291199 h 838042"/>
                  <a:gd name="connsiteX171" fmla="*/ 564857 w 1037297"/>
                  <a:gd name="connsiteY171" fmla="*/ 287389 h 838042"/>
                  <a:gd name="connsiteX172" fmla="*/ 553427 w 1037297"/>
                  <a:gd name="connsiteY172" fmla="*/ 283579 h 838042"/>
                  <a:gd name="connsiteX173" fmla="*/ 541997 w 1037297"/>
                  <a:gd name="connsiteY173" fmla="*/ 279769 h 838042"/>
                  <a:gd name="connsiteX174" fmla="*/ 536282 w 1037297"/>
                  <a:gd name="connsiteY174" fmla="*/ 277864 h 838042"/>
                  <a:gd name="connsiteX175" fmla="*/ 530567 w 1037297"/>
                  <a:gd name="connsiteY175" fmla="*/ 274054 h 838042"/>
                  <a:gd name="connsiteX176" fmla="*/ 519137 w 1037297"/>
                  <a:gd name="connsiteY176" fmla="*/ 268339 h 838042"/>
                  <a:gd name="connsiteX177" fmla="*/ 511517 w 1037297"/>
                  <a:gd name="connsiteY177" fmla="*/ 256909 h 838042"/>
                  <a:gd name="connsiteX178" fmla="*/ 507707 w 1037297"/>
                  <a:gd name="connsiteY178" fmla="*/ 235954 h 838042"/>
                  <a:gd name="connsiteX179" fmla="*/ 509612 w 1037297"/>
                  <a:gd name="connsiteY179" fmla="*/ 171184 h 838042"/>
                  <a:gd name="connsiteX180" fmla="*/ 508314 w 1037297"/>
                  <a:gd name="connsiteY180" fmla="*/ 73485 h 838042"/>
                  <a:gd name="connsiteX181" fmla="*/ 454116 w 1037297"/>
                  <a:gd name="connsiteY181" fmla="*/ 11248 h 838042"/>
                  <a:gd name="connsiteX182" fmla="*/ 435401 w 1037297"/>
                  <a:gd name="connsiteY182" fmla="*/ 68523 h 838042"/>
                  <a:gd name="connsiteX183" fmla="*/ 427697 w 1037297"/>
                  <a:gd name="connsiteY183" fmla="*/ 137103 h 838042"/>
                  <a:gd name="connsiteX184" fmla="*/ 420077 w 1037297"/>
                  <a:gd name="connsiteY184" fmla="*/ 169279 h 838042"/>
                  <a:gd name="connsiteX185" fmla="*/ 416267 w 1037297"/>
                  <a:gd name="connsiteY185" fmla="*/ 186424 h 838042"/>
                  <a:gd name="connsiteX186" fmla="*/ 420077 w 1037297"/>
                  <a:gd name="connsiteY186" fmla="*/ 207379 h 838042"/>
                  <a:gd name="connsiteX187" fmla="*/ 423887 w 1037297"/>
                  <a:gd name="connsiteY187" fmla="*/ 213094 h 838042"/>
                  <a:gd name="connsiteX188" fmla="*/ 427697 w 1037297"/>
                  <a:gd name="connsiteY188" fmla="*/ 224524 h 838042"/>
                  <a:gd name="connsiteX189" fmla="*/ 425792 w 1037297"/>
                  <a:gd name="connsiteY189" fmla="*/ 251194 h 838042"/>
                  <a:gd name="connsiteX190" fmla="*/ 420077 w 1037297"/>
                  <a:gd name="connsiteY190" fmla="*/ 253099 h 838042"/>
                  <a:gd name="connsiteX191" fmla="*/ 414362 w 1037297"/>
                  <a:gd name="connsiteY191" fmla="*/ 256909 h 838042"/>
                  <a:gd name="connsiteX192" fmla="*/ 423887 w 1037297"/>
                  <a:gd name="connsiteY192"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58202 w 1037297"/>
                  <a:gd name="connsiteY116" fmla="*/ 426454 h 838042"/>
                  <a:gd name="connsiteX117" fmla="*/ 726782 w 1037297"/>
                  <a:gd name="connsiteY117" fmla="*/ 405499 h 838042"/>
                  <a:gd name="connsiteX118" fmla="*/ 844892 w 1037297"/>
                  <a:gd name="connsiteY118" fmla="*/ 407404 h 838042"/>
                  <a:gd name="connsiteX119" fmla="*/ 873467 w 1037297"/>
                  <a:gd name="connsiteY119" fmla="*/ 409309 h 838042"/>
                  <a:gd name="connsiteX120" fmla="*/ 902042 w 1037297"/>
                  <a:gd name="connsiteY120" fmla="*/ 415024 h 838042"/>
                  <a:gd name="connsiteX121" fmla="*/ 924902 w 1037297"/>
                  <a:gd name="connsiteY121" fmla="*/ 418834 h 838042"/>
                  <a:gd name="connsiteX122" fmla="*/ 953477 w 1037297"/>
                  <a:gd name="connsiteY122" fmla="*/ 424549 h 838042"/>
                  <a:gd name="connsiteX123" fmla="*/ 959192 w 1037297"/>
                  <a:gd name="connsiteY123" fmla="*/ 424549 h 838042"/>
                  <a:gd name="connsiteX124" fmla="*/ 1004912 w 1037297"/>
                  <a:gd name="connsiteY124" fmla="*/ 422644 h 838042"/>
                  <a:gd name="connsiteX125" fmla="*/ 1033487 w 1037297"/>
                  <a:gd name="connsiteY125" fmla="*/ 415024 h 838042"/>
                  <a:gd name="connsiteX126" fmla="*/ 1037297 w 1037297"/>
                  <a:gd name="connsiteY126" fmla="*/ 409309 h 838042"/>
                  <a:gd name="connsiteX127" fmla="*/ 1035392 w 1037297"/>
                  <a:gd name="connsiteY127" fmla="*/ 390259 h 838042"/>
                  <a:gd name="connsiteX128" fmla="*/ 1029677 w 1037297"/>
                  <a:gd name="connsiteY128" fmla="*/ 386449 h 838042"/>
                  <a:gd name="connsiteX129" fmla="*/ 1014437 w 1037297"/>
                  <a:gd name="connsiteY129" fmla="*/ 384544 h 838042"/>
                  <a:gd name="connsiteX130" fmla="*/ 964889 w 1037297"/>
                  <a:gd name="connsiteY130" fmla="*/ 358029 h 838042"/>
                  <a:gd name="connsiteX131" fmla="*/ 907856 w 1037297"/>
                  <a:gd name="connsiteY131" fmla="*/ 350516 h 838042"/>
                  <a:gd name="connsiteX132" fmla="*/ 827747 w 1037297"/>
                  <a:gd name="connsiteY132" fmla="*/ 357874 h 838042"/>
                  <a:gd name="connsiteX133" fmla="*/ 822032 w 1037297"/>
                  <a:gd name="connsiteY133" fmla="*/ 359779 h 838042"/>
                  <a:gd name="connsiteX134" fmla="*/ 732497 w 1037297"/>
                  <a:gd name="connsiteY134" fmla="*/ 361684 h 838042"/>
                  <a:gd name="connsiteX135" fmla="*/ 671537 w 1037297"/>
                  <a:gd name="connsiteY135" fmla="*/ 369304 h 838042"/>
                  <a:gd name="connsiteX136" fmla="*/ 648677 w 1037297"/>
                  <a:gd name="connsiteY136" fmla="*/ 373114 h 838042"/>
                  <a:gd name="connsiteX137" fmla="*/ 644867 w 1037297"/>
                  <a:gd name="connsiteY137" fmla="*/ 361684 h 838042"/>
                  <a:gd name="connsiteX138" fmla="*/ 642962 w 1037297"/>
                  <a:gd name="connsiteY138" fmla="*/ 355969 h 838042"/>
                  <a:gd name="connsiteX139" fmla="*/ 644867 w 1037297"/>
                  <a:gd name="connsiteY139" fmla="*/ 338824 h 838042"/>
                  <a:gd name="connsiteX140" fmla="*/ 646772 w 1037297"/>
                  <a:gd name="connsiteY140" fmla="*/ 333109 h 838042"/>
                  <a:gd name="connsiteX141" fmla="*/ 663917 w 1037297"/>
                  <a:gd name="connsiteY141" fmla="*/ 323584 h 838042"/>
                  <a:gd name="connsiteX142" fmla="*/ 675347 w 1037297"/>
                  <a:gd name="connsiteY142" fmla="*/ 315964 h 838042"/>
                  <a:gd name="connsiteX143" fmla="*/ 677252 w 1037297"/>
                  <a:gd name="connsiteY143" fmla="*/ 310249 h 838042"/>
                  <a:gd name="connsiteX144" fmla="*/ 682967 w 1037297"/>
                  <a:gd name="connsiteY144" fmla="*/ 308344 h 838042"/>
                  <a:gd name="connsiteX145" fmla="*/ 688682 w 1037297"/>
                  <a:gd name="connsiteY145" fmla="*/ 304534 h 838042"/>
                  <a:gd name="connsiteX146" fmla="*/ 698207 w 1037297"/>
                  <a:gd name="connsiteY146" fmla="*/ 295009 h 838042"/>
                  <a:gd name="connsiteX147" fmla="*/ 707732 w 1037297"/>
                  <a:gd name="connsiteY147" fmla="*/ 283579 h 838042"/>
                  <a:gd name="connsiteX148" fmla="*/ 719162 w 1037297"/>
                  <a:gd name="connsiteY148" fmla="*/ 275959 h 838042"/>
                  <a:gd name="connsiteX149" fmla="*/ 734402 w 1037297"/>
                  <a:gd name="connsiteY149" fmla="*/ 262624 h 838042"/>
                  <a:gd name="connsiteX150" fmla="*/ 743927 w 1037297"/>
                  <a:gd name="connsiteY150" fmla="*/ 251194 h 838042"/>
                  <a:gd name="connsiteX151" fmla="*/ 755357 w 1037297"/>
                  <a:gd name="connsiteY151" fmla="*/ 241669 h 838042"/>
                  <a:gd name="connsiteX152" fmla="*/ 761072 w 1037297"/>
                  <a:gd name="connsiteY152" fmla="*/ 230239 h 838042"/>
                  <a:gd name="connsiteX153" fmla="*/ 762977 w 1037297"/>
                  <a:gd name="connsiteY153" fmla="*/ 224524 h 838042"/>
                  <a:gd name="connsiteX154" fmla="*/ 768692 w 1037297"/>
                  <a:gd name="connsiteY154" fmla="*/ 213094 h 838042"/>
                  <a:gd name="connsiteX155" fmla="*/ 766787 w 1037297"/>
                  <a:gd name="connsiteY155" fmla="*/ 197854 h 838042"/>
                  <a:gd name="connsiteX156" fmla="*/ 761072 w 1037297"/>
                  <a:gd name="connsiteY156" fmla="*/ 195949 h 838042"/>
                  <a:gd name="connsiteX157" fmla="*/ 740117 w 1037297"/>
                  <a:gd name="connsiteY157" fmla="*/ 197854 h 838042"/>
                  <a:gd name="connsiteX158" fmla="*/ 734402 w 1037297"/>
                  <a:gd name="connsiteY158" fmla="*/ 201664 h 838042"/>
                  <a:gd name="connsiteX159" fmla="*/ 722972 w 1037297"/>
                  <a:gd name="connsiteY159" fmla="*/ 205474 h 838042"/>
                  <a:gd name="connsiteX160" fmla="*/ 719162 w 1037297"/>
                  <a:gd name="connsiteY160" fmla="*/ 211189 h 838042"/>
                  <a:gd name="connsiteX161" fmla="*/ 713447 w 1037297"/>
                  <a:gd name="connsiteY161" fmla="*/ 213094 h 838042"/>
                  <a:gd name="connsiteX162" fmla="*/ 707732 w 1037297"/>
                  <a:gd name="connsiteY162" fmla="*/ 216904 h 838042"/>
                  <a:gd name="connsiteX163" fmla="*/ 702017 w 1037297"/>
                  <a:gd name="connsiteY163" fmla="*/ 222619 h 838042"/>
                  <a:gd name="connsiteX164" fmla="*/ 694397 w 1037297"/>
                  <a:gd name="connsiteY164" fmla="*/ 226429 h 838042"/>
                  <a:gd name="connsiteX165" fmla="*/ 652487 w 1037297"/>
                  <a:gd name="connsiteY165" fmla="*/ 255004 h 838042"/>
                  <a:gd name="connsiteX166" fmla="*/ 639152 w 1037297"/>
                  <a:gd name="connsiteY166" fmla="*/ 266434 h 838042"/>
                  <a:gd name="connsiteX167" fmla="*/ 629627 w 1037297"/>
                  <a:gd name="connsiteY167" fmla="*/ 283579 h 838042"/>
                  <a:gd name="connsiteX168" fmla="*/ 604862 w 1037297"/>
                  <a:gd name="connsiteY168" fmla="*/ 289294 h 838042"/>
                  <a:gd name="connsiteX169" fmla="*/ 591527 w 1037297"/>
                  <a:gd name="connsiteY169" fmla="*/ 293104 h 838042"/>
                  <a:gd name="connsiteX170" fmla="*/ 576287 w 1037297"/>
                  <a:gd name="connsiteY170" fmla="*/ 291199 h 838042"/>
                  <a:gd name="connsiteX171" fmla="*/ 564857 w 1037297"/>
                  <a:gd name="connsiteY171" fmla="*/ 287389 h 838042"/>
                  <a:gd name="connsiteX172" fmla="*/ 553427 w 1037297"/>
                  <a:gd name="connsiteY172" fmla="*/ 283579 h 838042"/>
                  <a:gd name="connsiteX173" fmla="*/ 541997 w 1037297"/>
                  <a:gd name="connsiteY173" fmla="*/ 279769 h 838042"/>
                  <a:gd name="connsiteX174" fmla="*/ 536282 w 1037297"/>
                  <a:gd name="connsiteY174" fmla="*/ 277864 h 838042"/>
                  <a:gd name="connsiteX175" fmla="*/ 530567 w 1037297"/>
                  <a:gd name="connsiteY175" fmla="*/ 274054 h 838042"/>
                  <a:gd name="connsiteX176" fmla="*/ 519137 w 1037297"/>
                  <a:gd name="connsiteY176" fmla="*/ 268339 h 838042"/>
                  <a:gd name="connsiteX177" fmla="*/ 511517 w 1037297"/>
                  <a:gd name="connsiteY177" fmla="*/ 256909 h 838042"/>
                  <a:gd name="connsiteX178" fmla="*/ 507707 w 1037297"/>
                  <a:gd name="connsiteY178" fmla="*/ 235954 h 838042"/>
                  <a:gd name="connsiteX179" fmla="*/ 509612 w 1037297"/>
                  <a:gd name="connsiteY179" fmla="*/ 171184 h 838042"/>
                  <a:gd name="connsiteX180" fmla="*/ 508314 w 1037297"/>
                  <a:gd name="connsiteY180" fmla="*/ 73485 h 838042"/>
                  <a:gd name="connsiteX181" fmla="*/ 454116 w 1037297"/>
                  <a:gd name="connsiteY181" fmla="*/ 11248 h 838042"/>
                  <a:gd name="connsiteX182" fmla="*/ 435401 w 1037297"/>
                  <a:gd name="connsiteY182" fmla="*/ 68523 h 838042"/>
                  <a:gd name="connsiteX183" fmla="*/ 427697 w 1037297"/>
                  <a:gd name="connsiteY183" fmla="*/ 137103 h 838042"/>
                  <a:gd name="connsiteX184" fmla="*/ 420077 w 1037297"/>
                  <a:gd name="connsiteY184" fmla="*/ 169279 h 838042"/>
                  <a:gd name="connsiteX185" fmla="*/ 416267 w 1037297"/>
                  <a:gd name="connsiteY185" fmla="*/ 186424 h 838042"/>
                  <a:gd name="connsiteX186" fmla="*/ 420077 w 1037297"/>
                  <a:gd name="connsiteY186" fmla="*/ 207379 h 838042"/>
                  <a:gd name="connsiteX187" fmla="*/ 423887 w 1037297"/>
                  <a:gd name="connsiteY187" fmla="*/ 213094 h 838042"/>
                  <a:gd name="connsiteX188" fmla="*/ 427697 w 1037297"/>
                  <a:gd name="connsiteY188" fmla="*/ 224524 h 838042"/>
                  <a:gd name="connsiteX189" fmla="*/ 425792 w 1037297"/>
                  <a:gd name="connsiteY189" fmla="*/ 251194 h 838042"/>
                  <a:gd name="connsiteX190" fmla="*/ 420077 w 1037297"/>
                  <a:gd name="connsiteY190" fmla="*/ 253099 h 838042"/>
                  <a:gd name="connsiteX191" fmla="*/ 414362 w 1037297"/>
                  <a:gd name="connsiteY191" fmla="*/ 256909 h 838042"/>
                  <a:gd name="connsiteX192" fmla="*/ 423887 w 1037297"/>
                  <a:gd name="connsiteY192"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58202 w 1037297"/>
                  <a:gd name="connsiteY116" fmla="*/ 426454 h 838042"/>
                  <a:gd name="connsiteX117" fmla="*/ 726782 w 1037297"/>
                  <a:gd name="connsiteY117" fmla="*/ 405499 h 838042"/>
                  <a:gd name="connsiteX118" fmla="*/ 844892 w 1037297"/>
                  <a:gd name="connsiteY118" fmla="*/ 407404 h 838042"/>
                  <a:gd name="connsiteX119" fmla="*/ 873467 w 1037297"/>
                  <a:gd name="connsiteY119" fmla="*/ 409309 h 838042"/>
                  <a:gd name="connsiteX120" fmla="*/ 902042 w 1037297"/>
                  <a:gd name="connsiteY120" fmla="*/ 415024 h 838042"/>
                  <a:gd name="connsiteX121" fmla="*/ 924902 w 1037297"/>
                  <a:gd name="connsiteY121" fmla="*/ 418834 h 838042"/>
                  <a:gd name="connsiteX122" fmla="*/ 953477 w 1037297"/>
                  <a:gd name="connsiteY122" fmla="*/ 424549 h 838042"/>
                  <a:gd name="connsiteX123" fmla="*/ 959192 w 1037297"/>
                  <a:gd name="connsiteY123" fmla="*/ 424549 h 838042"/>
                  <a:gd name="connsiteX124" fmla="*/ 1004912 w 1037297"/>
                  <a:gd name="connsiteY124" fmla="*/ 422644 h 838042"/>
                  <a:gd name="connsiteX125" fmla="*/ 1033487 w 1037297"/>
                  <a:gd name="connsiteY125" fmla="*/ 415024 h 838042"/>
                  <a:gd name="connsiteX126" fmla="*/ 1037297 w 1037297"/>
                  <a:gd name="connsiteY126" fmla="*/ 409309 h 838042"/>
                  <a:gd name="connsiteX127" fmla="*/ 1035392 w 1037297"/>
                  <a:gd name="connsiteY127" fmla="*/ 390259 h 838042"/>
                  <a:gd name="connsiteX128" fmla="*/ 1029677 w 1037297"/>
                  <a:gd name="connsiteY128" fmla="*/ 386449 h 838042"/>
                  <a:gd name="connsiteX129" fmla="*/ 1014437 w 1037297"/>
                  <a:gd name="connsiteY129" fmla="*/ 384544 h 838042"/>
                  <a:gd name="connsiteX130" fmla="*/ 964889 w 1037297"/>
                  <a:gd name="connsiteY130" fmla="*/ 358029 h 838042"/>
                  <a:gd name="connsiteX131" fmla="*/ 907856 w 1037297"/>
                  <a:gd name="connsiteY131" fmla="*/ 350516 h 838042"/>
                  <a:gd name="connsiteX132" fmla="*/ 827747 w 1037297"/>
                  <a:gd name="connsiteY132" fmla="*/ 357874 h 838042"/>
                  <a:gd name="connsiteX133" fmla="*/ 822032 w 1037297"/>
                  <a:gd name="connsiteY133" fmla="*/ 359779 h 838042"/>
                  <a:gd name="connsiteX134" fmla="*/ 732497 w 1037297"/>
                  <a:gd name="connsiteY134" fmla="*/ 361684 h 838042"/>
                  <a:gd name="connsiteX135" fmla="*/ 671537 w 1037297"/>
                  <a:gd name="connsiteY135" fmla="*/ 369304 h 838042"/>
                  <a:gd name="connsiteX136" fmla="*/ 648677 w 1037297"/>
                  <a:gd name="connsiteY136" fmla="*/ 373114 h 838042"/>
                  <a:gd name="connsiteX137" fmla="*/ 644867 w 1037297"/>
                  <a:gd name="connsiteY137" fmla="*/ 361684 h 838042"/>
                  <a:gd name="connsiteX138" fmla="*/ 642962 w 1037297"/>
                  <a:gd name="connsiteY138" fmla="*/ 355969 h 838042"/>
                  <a:gd name="connsiteX139" fmla="*/ 644867 w 1037297"/>
                  <a:gd name="connsiteY139" fmla="*/ 338824 h 838042"/>
                  <a:gd name="connsiteX140" fmla="*/ 646772 w 1037297"/>
                  <a:gd name="connsiteY140" fmla="*/ 333109 h 838042"/>
                  <a:gd name="connsiteX141" fmla="*/ 663917 w 1037297"/>
                  <a:gd name="connsiteY141" fmla="*/ 323584 h 838042"/>
                  <a:gd name="connsiteX142" fmla="*/ 675347 w 1037297"/>
                  <a:gd name="connsiteY142" fmla="*/ 315964 h 838042"/>
                  <a:gd name="connsiteX143" fmla="*/ 677252 w 1037297"/>
                  <a:gd name="connsiteY143" fmla="*/ 310249 h 838042"/>
                  <a:gd name="connsiteX144" fmla="*/ 682967 w 1037297"/>
                  <a:gd name="connsiteY144" fmla="*/ 308344 h 838042"/>
                  <a:gd name="connsiteX145" fmla="*/ 688682 w 1037297"/>
                  <a:gd name="connsiteY145" fmla="*/ 304534 h 838042"/>
                  <a:gd name="connsiteX146" fmla="*/ 698207 w 1037297"/>
                  <a:gd name="connsiteY146" fmla="*/ 295009 h 838042"/>
                  <a:gd name="connsiteX147" fmla="*/ 707732 w 1037297"/>
                  <a:gd name="connsiteY147" fmla="*/ 283579 h 838042"/>
                  <a:gd name="connsiteX148" fmla="*/ 719162 w 1037297"/>
                  <a:gd name="connsiteY148" fmla="*/ 275959 h 838042"/>
                  <a:gd name="connsiteX149" fmla="*/ 734402 w 1037297"/>
                  <a:gd name="connsiteY149" fmla="*/ 262624 h 838042"/>
                  <a:gd name="connsiteX150" fmla="*/ 743927 w 1037297"/>
                  <a:gd name="connsiteY150" fmla="*/ 251194 h 838042"/>
                  <a:gd name="connsiteX151" fmla="*/ 755357 w 1037297"/>
                  <a:gd name="connsiteY151" fmla="*/ 241669 h 838042"/>
                  <a:gd name="connsiteX152" fmla="*/ 761072 w 1037297"/>
                  <a:gd name="connsiteY152" fmla="*/ 230239 h 838042"/>
                  <a:gd name="connsiteX153" fmla="*/ 762977 w 1037297"/>
                  <a:gd name="connsiteY153" fmla="*/ 224524 h 838042"/>
                  <a:gd name="connsiteX154" fmla="*/ 768692 w 1037297"/>
                  <a:gd name="connsiteY154" fmla="*/ 213094 h 838042"/>
                  <a:gd name="connsiteX155" fmla="*/ 766787 w 1037297"/>
                  <a:gd name="connsiteY155" fmla="*/ 197854 h 838042"/>
                  <a:gd name="connsiteX156" fmla="*/ 761072 w 1037297"/>
                  <a:gd name="connsiteY156" fmla="*/ 195949 h 838042"/>
                  <a:gd name="connsiteX157" fmla="*/ 740117 w 1037297"/>
                  <a:gd name="connsiteY157" fmla="*/ 197854 h 838042"/>
                  <a:gd name="connsiteX158" fmla="*/ 734402 w 1037297"/>
                  <a:gd name="connsiteY158" fmla="*/ 201664 h 838042"/>
                  <a:gd name="connsiteX159" fmla="*/ 722972 w 1037297"/>
                  <a:gd name="connsiteY159" fmla="*/ 205474 h 838042"/>
                  <a:gd name="connsiteX160" fmla="*/ 719162 w 1037297"/>
                  <a:gd name="connsiteY160" fmla="*/ 211189 h 838042"/>
                  <a:gd name="connsiteX161" fmla="*/ 713447 w 1037297"/>
                  <a:gd name="connsiteY161" fmla="*/ 213094 h 838042"/>
                  <a:gd name="connsiteX162" fmla="*/ 707732 w 1037297"/>
                  <a:gd name="connsiteY162" fmla="*/ 216904 h 838042"/>
                  <a:gd name="connsiteX163" fmla="*/ 702017 w 1037297"/>
                  <a:gd name="connsiteY163" fmla="*/ 222619 h 838042"/>
                  <a:gd name="connsiteX164" fmla="*/ 694397 w 1037297"/>
                  <a:gd name="connsiteY164" fmla="*/ 226429 h 838042"/>
                  <a:gd name="connsiteX165" fmla="*/ 652487 w 1037297"/>
                  <a:gd name="connsiteY165" fmla="*/ 255004 h 838042"/>
                  <a:gd name="connsiteX166" fmla="*/ 639152 w 1037297"/>
                  <a:gd name="connsiteY166" fmla="*/ 266434 h 838042"/>
                  <a:gd name="connsiteX167" fmla="*/ 629627 w 1037297"/>
                  <a:gd name="connsiteY167" fmla="*/ 283579 h 838042"/>
                  <a:gd name="connsiteX168" fmla="*/ 604862 w 1037297"/>
                  <a:gd name="connsiteY168" fmla="*/ 289294 h 838042"/>
                  <a:gd name="connsiteX169" fmla="*/ 591527 w 1037297"/>
                  <a:gd name="connsiteY169" fmla="*/ 293104 h 838042"/>
                  <a:gd name="connsiteX170" fmla="*/ 576287 w 1037297"/>
                  <a:gd name="connsiteY170" fmla="*/ 291199 h 838042"/>
                  <a:gd name="connsiteX171" fmla="*/ 564857 w 1037297"/>
                  <a:gd name="connsiteY171" fmla="*/ 287389 h 838042"/>
                  <a:gd name="connsiteX172" fmla="*/ 553427 w 1037297"/>
                  <a:gd name="connsiteY172" fmla="*/ 283579 h 838042"/>
                  <a:gd name="connsiteX173" fmla="*/ 541997 w 1037297"/>
                  <a:gd name="connsiteY173" fmla="*/ 279769 h 838042"/>
                  <a:gd name="connsiteX174" fmla="*/ 536282 w 1037297"/>
                  <a:gd name="connsiteY174" fmla="*/ 277864 h 838042"/>
                  <a:gd name="connsiteX175" fmla="*/ 530567 w 1037297"/>
                  <a:gd name="connsiteY175" fmla="*/ 274054 h 838042"/>
                  <a:gd name="connsiteX176" fmla="*/ 519137 w 1037297"/>
                  <a:gd name="connsiteY176" fmla="*/ 268339 h 838042"/>
                  <a:gd name="connsiteX177" fmla="*/ 511517 w 1037297"/>
                  <a:gd name="connsiteY177" fmla="*/ 256909 h 838042"/>
                  <a:gd name="connsiteX178" fmla="*/ 507707 w 1037297"/>
                  <a:gd name="connsiteY178" fmla="*/ 235954 h 838042"/>
                  <a:gd name="connsiteX179" fmla="*/ 509612 w 1037297"/>
                  <a:gd name="connsiteY179" fmla="*/ 171184 h 838042"/>
                  <a:gd name="connsiteX180" fmla="*/ 508314 w 1037297"/>
                  <a:gd name="connsiteY180" fmla="*/ 73485 h 838042"/>
                  <a:gd name="connsiteX181" fmla="*/ 454116 w 1037297"/>
                  <a:gd name="connsiteY181" fmla="*/ 11248 h 838042"/>
                  <a:gd name="connsiteX182" fmla="*/ 435401 w 1037297"/>
                  <a:gd name="connsiteY182" fmla="*/ 68523 h 838042"/>
                  <a:gd name="connsiteX183" fmla="*/ 427697 w 1037297"/>
                  <a:gd name="connsiteY183" fmla="*/ 137103 h 838042"/>
                  <a:gd name="connsiteX184" fmla="*/ 420077 w 1037297"/>
                  <a:gd name="connsiteY184" fmla="*/ 169279 h 838042"/>
                  <a:gd name="connsiteX185" fmla="*/ 416267 w 1037297"/>
                  <a:gd name="connsiteY185" fmla="*/ 186424 h 838042"/>
                  <a:gd name="connsiteX186" fmla="*/ 420077 w 1037297"/>
                  <a:gd name="connsiteY186" fmla="*/ 207379 h 838042"/>
                  <a:gd name="connsiteX187" fmla="*/ 423887 w 1037297"/>
                  <a:gd name="connsiteY187" fmla="*/ 213094 h 838042"/>
                  <a:gd name="connsiteX188" fmla="*/ 427697 w 1037297"/>
                  <a:gd name="connsiteY188" fmla="*/ 224524 h 838042"/>
                  <a:gd name="connsiteX189" fmla="*/ 425792 w 1037297"/>
                  <a:gd name="connsiteY189" fmla="*/ 251194 h 838042"/>
                  <a:gd name="connsiteX190" fmla="*/ 420077 w 1037297"/>
                  <a:gd name="connsiteY190" fmla="*/ 253099 h 838042"/>
                  <a:gd name="connsiteX191" fmla="*/ 414362 w 1037297"/>
                  <a:gd name="connsiteY191" fmla="*/ 256909 h 838042"/>
                  <a:gd name="connsiteX192" fmla="*/ 423887 w 1037297"/>
                  <a:gd name="connsiteY192"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58202 w 1037297"/>
                  <a:gd name="connsiteY116" fmla="*/ 426454 h 838042"/>
                  <a:gd name="connsiteX117" fmla="*/ 726782 w 1037297"/>
                  <a:gd name="connsiteY117" fmla="*/ 405499 h 838042"/>
                  <a:gd name="connsiteX118" fmla="*/ 844892 w 1037297"/>
                  <a:gd name="connsiteY118" fmla="*/ 407404 h 838042"/>
                  <a:gd name="connsiteX119" fmla="*/ 873467 w 1037297"/>
                  <a:gd name="connsiteY119" fmla="*/ 409309 h 838042"/>
                  <a:gd name="connsiteX120" fmla="*/ 902042 w 1037297"/>
                  <a:gd name="connsiteY120" fmla="*/ 415024 h 838042"/>
                  <a:gd name="connsiteX121" fmla="*/ 924902 w 1037297"/>
                  <a:gd name="connsiteY121" fmla="*/ 418834 h 838042"/>
                  <a:gd name="connsiteX122" fmla="*/ 953477 w 1037297"/>
                  <a:gd name="connsiteY122" fmla="*/ 424549 h 838042"/>
                  <a:gd name="connsiteX123" fmla="*/ 959192 w 1037297"/>
                  <a:gd name="connsiteY123" fmla="*/ 424549 h 838042"/>
                  <a:gd name="connsiteX124" fmla="*/ 1004912 w 1037297"/>
                  <a:gd name="connsiteY124" fmla="*/ 422644 h 838042"/>
                  <a:gd name="connsiteX125" fmla="*/ 1033487 w 1037297"/>
                  <a:gd name="connsiteY125" fmla="*/ 415024 h 838042"/>
                  <a:gd name="connsiteX126" fmla="*/ 1037297 w 1037297"/>
                  <a:gd name="connsiteY126" fmla="*/ 409309 h 838042"/>
                  <a:gd name="connsiteX127" fmla="*/ 1035392 w 1037297"/>
                  <a:gd name="connsiteY127" fmla="*/ 390259 h 838042"/>
                  <a:gd name="connsiteX128" fmla="*/ 1029677 w 1037297"/>
                  <a:gd name="connsiteY128" fmla="*/ 386449 h 838042"/>
                  <a:gd name="connsiteX129" fmla="*/ 964889 w 1037297"/>
                  <a:gd name="connsiteY129" fmla="*/ 358029 h 838042"/>
                  <a:gd name="connsiteX130" fmla="*/ 907856 w 1037297"/>
                  <a:gd name="connsiteY130" fmla="*/ 350516 h 838042"/>
                  <a:gd name="connsiteX131" fmla="*/ 827747 w 1037297"/>
                  <a:gd name="connsiteY131" fmla="*/ 357874 h 838042"/>
                  <a:gd name="connsiteX132" fmla="*/ 822032 w 1037297"/>
                  <a:gd name="connsiteY132" fmla="*/ 359779 h 838042"/>
                  <a:gd name="connsiteX133" fmla="*/ 732497 w 1037297"/>
                  <a:gd name="connsiteY133" fmla="*/ 361684 h 838042"/>
                  <a:gd name="connsiteX134" fmla="*/ 671537 w 1037297"/>
                  <a:gd name="connsiteY134" fmla="*/ 369304 h 838042"/>
                  <a:gd name="connsiteX135" fmla="*/ 648677 w 1037297"/>
                  <a:gd name="connsiteY135" fmla="*/ 373114 h 838042"/>
                  <a:gd name="connsiteX136" fmla="*/ 644867 w 1037297"/>
                  <a:gd name="connsiteY136" fmla="*/ 361684 h 838042"/>
                  <a:gd name="connsiteX137" fmla="*/ 642962 w 1037297"/>
                  <a:gd name="connsiteY137" fmla="*/ 355969 h 838042"/>
                  <a:gd name="connsiteX138" fmla="*/ 644867 w 1037297"/>
                  <a:gd name="connsiteY138" fmla="*/ 338824 h 838042"/>
                  <a:gd name="connsiteX139" fmla="*/ 646772 w 1037297"/>
                  <a:gd name="connsiteY139" fmla="*/ 333109 h 838042"/>
                  <a:gd name="connsiteX140" fmla="*/ 663917 w 1037297"/>
                  <a:gd name="connsiteY140" fmla="*/ 323584 h 838042"/>
                  <a:gd name="connsiteX141" fmla="*/ 675347 w 1037297"/>
                  <a:gd name="connsiteY141" fmla="*/ 315964 h 838042"/>
                  <a:gd name="connsiteX142" fmla="*/ 677252 w 1037297"/>
                  <a:gd name="connsiteY142" fmla="*/ 310249 h 838042"/>
                  <a:gd name="connsiteX143" fmla="*/ 682967 w 1037297"/>
                  <a:gd name="connsiteY143" fmla="*/ 308344 h 838042"/>
                  <a:gd name="connsiteX144" fmla="*/ 688682 w 1037297"/>
                  <a:gd name="connsiteY144" fmla="*/ 304534 h 838042"/>
                  <a:gd name="connsiteX145" fmla="*/ 698207 w 1037297"/>
                  <a:gd name="connsiteY145" fmla="*/ 295009 h 838042"/>
                  <a:gd name="connsiteX146" fmla="*/ 707732 w 1037297"/>
                  <a:gd name="connsiteY146" fmla="*/ 283579 h 838042"/>
                  <a:gd name="connsiteX147" fmla="*/ 719162 w 1037297"/>
                  <a:gd name="connsiteY147" fmla="*/ 275959 h 838042"/>
                  <a:gd name="connsiteX148" fmla="*/ 734402 w 1037297"/>
                  <a:gd name="connsiteY148" fmla="*/ 262624 h 838042"/>
                  <a:gd name="connsiteX149" fmla="*/ 743927 w 1037297"/>
                  <a:gd name="connsiteY149" fmla="*/ 251194 h 838042"/>
                  <a:gd name="connsiteX150" fmla="*/ 755357 w 1037297"/>
                  <a:gd name="connsiteY150" fmla="*/ 241669 h 838042"/>
                  <a:gd name="connsiteX151" fmla="*/ 761072 w 1037297"/>
                  <a:gd name="connsiteY151" fmla="*/ 230239 h 838042"/>
                  <a:gd name="connsiteX152" fmla="*/ 762977 w 1037297"/>
                  <a:gd name="connsiteY152" fmla="*/ 224524 h 838042"/>
                  <a:gd name="connsiteX153" fmla="*/ 768692 w 1037297"/>
                  <a:gd name="connsiteY153" fmla="*/ 213094 h 838042"/>
                  <a:gd name="connsiteX154" fmla="*/ 766787 w 1037297"/>
                  <a:gd name="connsiteY154" fmla="*/ 197854 h 838042"/>
                  <a:gd name="connsiteX155" fmla="*/ 761072 w 1037297"/>
                  <a:gd name="connsiteY155" fmla="*/ 195949 h 838042"/>
                  <a:gd name="connsiteX156" fmla="*/ 740117 w 1037297"/>
                  <a:gd name="connsiteY156" fmla="*/ 197854 h 838042"/>
                  <a:gd name="connsiteX157" fmla="*/ 734402 w 1037297"/>
                  <a:gd name="connsiteY157" fmla="*/ 201664 h 838042"/>
                  <a:gd name="connsiteX158" fmla="*/ 722972 w 1037297"/>
                  <a:gd name="connsiteY158" fmla="*/ 205474 h 838042"/>
                  <a:gd name="connsiteX159" fmla="*/ 719162 w 1037297"/>
                  <a:gd name="connsiteY159" fmla="*/ 211189 h 838042"/>
                  <a:gd name="connsiteX160" fmla="*/ 713447 w 1037297"/>
                  <a:gd name="connsiteY160" fmla="*/ 213094 h 838042"/>
                  <a:gd name="connsiteX161" fmla="*/ 707732 w 1037297"/>
                  <a:gd name="connsiteY161" fmla="*/ 216904 h 838042"/>
                  <a:gd name="connsiteX162" fmla="*/ 702017 w 1037297"/>
                  <a:gd name="connsiteY162" fmla="*/ 222619 h 838042"/>
                  <a:gd name="connsiteX163" fmla="*/ 694397 w 1037297"/>
                  <a:gd name="connsiteY163" fmla="*/ 226429 h 838042"/>
                  <a:gd name="connsiteX164" fmla="*/ 652487 w 1037297"/>
                  <a:gd name="connsiteY164" fmla="*/ 255004 h 838042"/>
                  <a:gd name="connsiteX165" fmla="*/ 639152 w 1037297"/>
                  <a:gd name="connsiteY165" fmla="*/ 266434 h 838042"/>
                  <a:gd name="connsiteX166" fmla="*/ 629627 w 1037297"/>
                  <a:gd name="connsiteY166" fmla="*/ 283579 h 838042"/>
                  <a:gd name="connsiteX167" fmla="*/ 604862 w 1037297"/>
                  <a:gd name="connsiteY167" fmla="*/ 289294 h 838042"/>
                  <a:gd name="connsiteX168" fmla="*/ 591527 w 1037297"/>
                  <a:gd name="connsiteY168" fmla="*/ 293104 h 838042"/>
                  <a:gd name="connsiteX169" fmla="*/ 576287 w 1037297"/>
                  <a:gd name="connsiteY169" fmla="*/ 291199 h 838042"/>
                  <a:gd name="connsiteX170" fmla="*/ 564857 w 1037297"/>
                  <a:gd name="connsiteY170" fmla="*/ 287389 h 838042"/>
                  <a:gd name="connsiteX171" fmla="*/ 553427 w 1037297"/>
                  <a:gd name="connsiteY171" fmla="*/ 283579 h 838042"/>
                  <a:gd name="connsiteX172" fmla="*/ 541997 w 1037297"/>
                  <a:gd name="connsiteY172" fmla="*/ 279769 h 838042"/>
                  <a:gd name="connsiteX173" fmla="*/ 536282 w 1037297"/>
                  <a:gd name="connsiteY173" fmla="*/ 277864 h 838042"/>
                  <a:gd name="connsiteX174" fmla="*/ 530567 w 1037297"/>
                  <a:gd name="connsiteY174" fmla="*/ 274054 h 838042"/>
                  <a:gd name="connsiteX175" fmla="*/ 519137 w 1037297"/>
                  <a:gd name="connsiteY175" fmla="*/ 268339 h 838042"/>
                  <a:gd name="connsiteX176" fmla="*/ 511517 w 1037297"/>
                  <a:gd name="connsiteY176" fmla="*/ 256909 h 838042"/>
                  <a:gd name="connsiteX177" fmla="*/ 507707 w 1037297"/>
                  <a:gd name="connsiteY177" fmla="*/ 235954 h 838042"/>
                  <a:gd name="connsiteX178" fmla="*/ 509612 w 1037297"/>
                  <a:gd name="connsiteY178" fmla="*/ 171184 h 838042"/>
                  <a:gd name="connsiteX179" fmla="*/ 508314 w 1037297"/>
                  <a:gd name="connsiteY179" fmla="*/ 73485 h 838042"/>
                  <a:gd name="connsiteX180" fmla="*/ 454116 w 1037297"/>
                  <a:gd name="connsiteY180" fmla="*/ 11248 h 838042"/>
                  <a:gd name="connsiteX181" fmla="*/ 435401 w 1037297"/>
                  <a:gd name="connsiteY181" fmla="*/ 68523 h 838042"/>
                  <a:gd name="connsiteX182" fmla="*/ 427697 w 1037297"/>
                  <a:gd name="connsiteY182" fmla="*/ 137103 h 838042"/>
                  <a:gd name="connsiteX183" fmla="*/ 420077 w 1037297"/>
                  <a:gd name="connsiteY183" fmla="*/ 169279 h 838042"/>
                  <a:gd name="connsiteX184" fmla="*/ 416267 w 1037297"/>
                  <a:gd name="connsiteY184" fmla="*/ 186424 h 838042"/>
                  <a:gd name="connsiteX185" fmla="*/ 420077 w 1037297"/>
                  <a:gd name="connsiteY185" fmla="*/ 207379 h 838042"/>
                  <a:gd name="connsiteX186" fmla="*/ 423887 w 1037297"/>
                  <a:gd name="connsiteY186" fmla="*/ 213094 h 838042"/>
                  <a:gd name="connsiteX187" fmla="*/ 427697 w 1037297"/>
                  <a:gd name="connsiteY187" fmla="*/ 224524 h 838042"/>
                  <a:gd name="connsiteX188" fmla="*/ 425792 w 1037297"/>
                  <a:gd name="connsiteY188" fmla="*/ 251194 h 838042"/>
                  <a:gd name="connsiteX189" fmla="*/ 420077 w 1037297"/>
                  <a:gd name="connsiteY189" fmla="*/ 253099 h 838042"/>
                  <a:gd name="connsiteX190" fmla="*/ 414362 w 1037297"/>
                  <a:gd name="connsiteY190" fmla="*/ 256909 h 838042"/>
                  <a:gd name="connsiteX191" fmla="*/ 423887 w 1037297"/>
                  <a:gd name="connsiteY191"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58202 w 1037297"/>
                  <a:gd name="connsiteY116" fmla="*/ 426454 h 838042"/>
                  <a:gd name="connsiteX117" fmla="*/ 726782 w 1037297"/>
                  <a:gd name="connsiteY117" fmla="*/ 405499 h 838042"/>
                  <a:gd name="connsiteX118" fmla="*/ 844892 w 1037297"/>
                  <a:gd name="connsiteY118" fmla="*/ 407404 h 838042"/>
                  <a:gd name="connsiteX119" fmla="*/ 873467 w 1037297"/>
                  <a:gd name="connsiteY119" fmla="*/ 409309 h 838042"/>
                  <a:gd name="connsiteX120" fmla="*/ 902042 w 1037297"/>
                  <a:gd name="connsiteY120" fmla="*/ 415024 h 838042"/>
                  <a:gd name="connsiteX121" fmla="*/ 924902 w 1037297"/>
                  <a:gd name="connsiteY121" fmla="*/ 418834 h 838042"/>
                  <a:gd name="connsiteX122" fmla="*/ 953477 w 1037297"/>
                  <a:gd name="connsiteY122" fmla="*/ 424549 h 838042"/>
                  <a:gd name="connsiteX123" fmla="*/ 959192 w 1037297"/>
                  <a:gd name="connsiteY123" fmla="*/ 424549 h 838042"/>
                  <a:gd name="connsiteX124" fmla="*/ 1004912 w 1037297"/>
                  <a:gd name="connsiteY124" fmla="*/ 422644 h 838042"/>
                  <a:gd name="connsiteX125" fmla="*/ 1033487 w 1037297"/>
                  <a:gd name="connsiteY125" fmla="*/ 415024 h 838042"/>
                  <a:gd name="connsiteX126" fmla="*/ 1037297 w 1037297"/>
                  <a:gd name="connsiteY126" fmla="*/ 409309 h 838042"/>
                  <a:gd name="connsiteX127" fmla="*/ 1035392 w 1037297"/>
                  <a:gd name="connsiteY127" fmla="*/ 390259 h 838042"/>
                  <a:gd name="connsiteX128" fmla="*/ 1020514 w 1037297"/>
                  <a:gd name="connsiteY128" fmla="*/ 377797 h 838042"/>
                  <a:gd name="connsiteX129" fmla="*/ 964889 w 1037297"/>
                  <a:gd name="connsiteY129" fmla="*/ 358029 h 838042"/>
                  <a:gd name="connsiteX130" fmla="*/ 907856 w 1037297"/>
                  <a:gd name="connsiteY130" fmla="*/ 350516 h 838042"/>
                  <a:gd name="connsiteX131" fmla="*/ 827747 w 1037297"/>
                  <a:gd name="connsiteY131" fmla="*/ 357874 h 838042"/>
                  <a:gd name="connsiteX132" fmla="*/ 822032 w 1037297"/>
                  <a:gd name="connsiteY132" fmla="*/ 359779 h 838042"/>
                  <a:gd name="connsiteX133" fmla="*/ 732497 w 1037297"/>
                  <a:gd name="connsiteY133" fmla="*/ 361684 h 838042"/>
                  <a:gd name="connsiteX134" fmla="*/ 671537 w 1037297"/>
                  <a:gd name="connsiteY134" fmla="*/ 369304 h 838042"/>
                  <a:gd name="connsiteX135" fmla="*/ 648677 w 1037297"/>
                  <a:gd name="connsiteY135" fmla="*/ 373114 h 838042"/>
                  <a:gd name="connsiteX136" fmla="*/ 644867 w 1037297"/>
                  <a:gd name="connsiteY136" fmla="*/ 361684 h 838042"/>
                  <a:gd name="connsiteX137" fmla="*/ 642962 w 1037297"/>
                  <a:gd name="connsiteY137" fmla="*/ 355969 h 838042"/>
                  <a:gd name="connsiteX138" fmla="*/ 644867 w 1037297"/>
                  <a:gd name="connsiteY138" fmla="*/ 338824 h 838042"/>
                  <a:gd name="connsiteX139" fmla="*/ 646772 w 1037297"/>
                  <a:gd name="connsiteY139" fmla="*/ 333109 h 838042"/>
                  <a:gd name="connsiteX140" fmla="*/ 663917 w 1037297"/>
                  <a:gd name="connsiteY140" fmla="*/ 323584 h 838042"/>
                  <a:gd name="connsiteX141" fmla="*/ 675347 w 1037297"/>
                  <a:gd name="connsiteY141" fmla="*/ 315964 h 838042"/>
                  <a:gd name="connsiteX142" fmla="*/ 677252 w 1037297"/>
                  <a:gd name="connsiteY142" fmla="*/ 310249 h 838042"/>
                  <a:gd name="connsiteX143" fmla="*/ 682967 w 1037297"/>
                  <a:gd name="connsiteY143" fmla="*/ 308344 h 838042"/>
                  <a:gd name="connsiteX144" fmla="*/ 688682 w 1037297"/>
                  <a:gd name="connsiteY144" fmla="*/ 304534 h 838042"/>
                  <a:gd name="connsiteX145" fmla="*/ 698207 w 1037297"/>
                  <a:gd name="connsiteY145" fmla="*/ 295009 h 838042"/>
                  <a:gd name="connsiteX146" fmla="*/ 707732 w 1037297"/>
                  <a:gd name="connsiteY146" fmla="*/ 283579 h 838042"/>
                  <a:gd name="connsiteX147" fmla="*/ 719162 w 1037297"/>
                  <a:gd name="connsiteY147" fmla="*/ 275959 h 838042"/>
                  <a:gd name="connsiteX148" fmla="*/ 734402 w 1037297"/>
                  <a:gd name="connsiteY148" fmla="*/ 262624 h 838042"/>
                  <a:gd name="connsiteX149" fmla="*/ 743927 w 1037297"/>
                  <a:gd name="connsiteY149" fmla="*/ 251194 h 838042"/>
                  <a:gd name="connsiteX150" fmla="*/ 755357 w 1037297"/>
                  <a:gd name="connsiteY150" fmla="*/ 241669 h 838042"/>
                  <a:gd name="connsiteX151" fmla="*/ 761072 w 1037297"/>
                  <a:gd name="connsiteY151" fmla="*/ 230239 h 838042"/>
                  <a:gd name="connsiteX152" fmla="*/ 762977 w 1037297"/>
                  <a:gd name="connsiteY152" fmla="*/ 224524 h 838042"/>
                  <a:gd name="connsiteX153" fmla="*/ 768692 w 1037297"/>
                  <a:gd name="connsiteY153" fmla="*/ 213094 h 838042"/>
                  <a:gd name="connsiteX154" fmla="*/ 766787 w 1037297"/>
                  <a:gd name="connsiteY154" fmla="*/ 197854 h 838042"/>
                  <a:gd name="connsiteX155" fmla="*/ 761072 w 1037297"/>
                  <a:gd name="connsiteY155" fmla="*/ 195949 h 838042"/>
                  <a:gd name="connsiteX156" fmla="*/ 740117 w 1037297"/>
                  <a:gd name="connsiteY156" fmla="*/ 197854 h 838042"/>
                  <a:gd name="connsiteX157" fmla="*/ 734402 w 1037297"/>
                  <a:gd name="connsiteY157" fmla="*/ 201664 h 838042"/>
                  <a:gd name="connsiteX158" fmla="*/ 722972 w 1037297"/>
                  <a:gd name="connsiteY158" fmla="*/ 205474 h 838042"/>
                  <a:gd name="connsiteX159" fmla="*/ 719162 w 1037297"/>
                  <a:gd name="connsiteY159" fmla="*/ 211189 h 838042"/>
                  <a:gd name="connsiteX160" fmla="*/ 713447 w 1037297"/>
                  <a:gd name="connsiteY160" fmla="*/ 213094 h 838042"/>
                  <a:gd name="connsiteX161" fmla="*/ 707732 w 1037297"/>
                  <a:gd name="connsiteY161" fmla="*/ 216904 h 838042"/>
                  <a:gd name="connsiteX162" fmla="*/ 702017 w 1037297"/>
                  <a:gd name="connsiteY162" fmla="*/ 222619 h 838042"/>
                  <a:gd name="connsiteX163" fmla="*/ 694397 w 1037297"/>
                  <a:gd name="connsiteY163" fmla="*/ 226429 h 838042"/>
                  <a:gd name="connsiteX164" fmla="*/ 652487 w 1037297"/>
                  <a:gd name="connsiteY164" fmla="*/ 255004 h 838042"/>
                  <a:gd name="connsiteX165" fmla="*/ 639152 w 1037297"/>
                  <a:gd name="connsiteY165" fmla="*/ 266434 h 838042"/>
                  <a:gd name="connsiteX166" fmla="*/ 629627 w 1037297"/>
                  <a:gd name="connsiteY166" fmla="*/ 283579 h 838042"/>
                  <a:gd name="connsiteX167" fmla="*/ 604862 w 1037297"/>
                  <a:gd name="connsiteY167" fmla="*/ 289294 h 838042"/>
                  <a:gd name="connsiteX168" fmla="*/ 591527 w 1037297"/>
                  <a:gd name="connsiteY168" fmla="*/ 293104 h 838042"/>
                  <a:gd name="connsiteX169" fmla="*/ 576287 w 1037297"/>
                  <a:gd name="connsiteY169" fmla="*/ 291199 h 838042"/>
                  <a:gd name="connsiteX170" fmla="*/ 564857 w 1037297"/>
                  <a:gd name="connsiteY170" fmla="*/ 287389 h 838042"/>
                  <a:gd name="connsiteX171" fmla="*/ 553427 w 1037297"/>
                  <a:gd name="connsiteY171" fmla="*/ 283579 h 838042"/>
                  <a:gd name="connsiteX172" fmla="*/ 541997 w 1037297"/>
                  <a:gd name="connsiteY172" fmla="*/ 279769 h 838042"/>
                  <a:gd name="connsiteX173" fmla="*/ 536282 w 1037297"/>
                  <a:gd name="connsiteY173" fmla="*/ 277864 h 838042"/>
                  <a:gd name="connsiteX174" fmla="*/ 530567 w 1037297"/>
                  <a:gd name="connsiteY174" fmla="*/ 274054 h 838042"/>
                  <a:gd name="connsiteX175" fmla="*/ 519137 w 1037297"/>
                  <a:gd name="connsiteY175" fmla="*/ 268339 h 838042"/>
                  <a:gd name="connsiteX176" fmla="*/ 511517 w 1037297"/>
                  <a:gd name="connsiteY176" fmla="*/ 256909 h 838042"/>
                  <a:gd name="connsiteX177" fmla="*/ 507707 w 1037297"/>
                  <a:gd name="connsiteY177" fmla="*/ 235954 h 838042"/>
                  <a:gd name="connsiteX178" fmla="*/ 509612 w 1037297"/>
                  <a:gd name="connsiteY178" fmla="*/ 171184 h 838042"/>
                  <a:gd name="connsiteX179" fmla="*/ 508314 w 1037297"/>
                  <a:gd name="connsiteY179" fmla="*/ 73485 h 838042"/>
                  <a:gd name="connsiteX180" fmla="*/ 454116 w 1037297"/>
                  <a:gd name="connsiteY180" fmla="*/ 11248 h 838042"/>
                  <a:gd name="connsiteX181" fmla="*/ 435401 w 1037297"/>
                  <a:gd name="connsiteY181" fmla="*/ 68523 h 838042"/>
                  <a:gd name="connsiteX182" fmla="*/ 427697 w 1037297"/>
                  <a:gd name="connsiteY182" fmla="*/ 137103 h 838042"/>
                  <a:gd name="connsiteX183" fmla="*/ 420077 w 1037297"/>
                  <a:gd name="connsiteY183" fmla="*/ 169279 h 838042"/>
                  <a:gd name="connsiteX184" fmla="*/ 416267 w 1037297"/>
                  <a:gd name="connsiteY184" fmla="*/ 186424 h 838042"/>
                  <a:gd name="connsiteX185" fmla="*/ 420077 w 1037297"/>
                  <a:gd name="connsiteY185" fmla="*/ 207379 h 838042"/>
                  <a:gd name="connsiteX186" fmla="*/ 423887 w 1037297"/>
                  <a:gd name="connsiteY186" fmla="*/ 213094 h 838042"/>
                  <a:gd name="connsiteX187" fmla="*/ 427697 w 1037297"/>
                  <a:gd name="connsiteY187" fmla="*/ 224524 h 838042"/>
                  <a:gd name="connsiteX188" fmla="*/ 425792 w 1037297"/>
                  <a:gd name="connsiteY188" fmla="*/ 251194 h 838042"/>
                  <a:gd name="connsiteX189" fmla="*/ 420077 w 1037297"/>
                  <a:gd name="connsiteY189" fmla="*/ 253099 h 838042"/>
                  <a:gd name="connsiteX190" fmla="*/ 414362 w 1037297"/>
                  <a:gd name="connsiteY190" fmla="*/ 256909 h 838042"/>
                  <a:gd name="connsiteX191" fmla="*/ 423887 w 1037297"/>
                  <a:gd name="connsiteY191"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58202 w 1037297"/>
                  <a:gd name="connsiteY116" fmla="*/ 426454 h 838042"/>
                  <a:gd name="connsiteX117" fmla="*/ 726782 w 1037297"/>
                  <a:gd name="connsiteY117" fmla="*/ 405499 h 838042"/>
                  <a:gd name="connsiteX118" fmla="*/ 844892 w 1037297"/>
                  <a:gd name="connsiteY118" fmla="*/ 407404 h 838042"/>
                  <a:gd name="connsiteX119" fmla="*/ 873467 w 1037297"/>
                  <a:gd name="connsiteY119" fmla="*/ 409309 h 838042"/>
                  <a:gd name="connsiteX120" fmla="*/ 902042 w 1037297"/>
                  <a:gd name="connsiteY120" fmla="*/ 415024 h 838042"/>
                  <a:gd name="connsiteX121" fmla="*/ 924902 w 1037297"/>
                  <a:gd name="connsiteY121" fmla="*/ 418834 h 838042"/>
                  <a:gd name="connsiteX122" fmla="*/ 953477 w 1037297"/>
                  <a:gd name="connsiteY122" fmla="*/ 424549 h 838042"/>
                  <a:gd name="connsiteX123" fmla="*/ 1004912 w 1037297"/>
                  <a:gd name="connsiteY123" fmla="*/ 422644 h 838042"/>
                  <a:gd name="connsiteX124" fmla="*/ 1033487 w 1037297"/>
                  <a:gd name="connsiteY124" fmla="*/ 415024 h 838042"/>
                  <a:gd name="connsiteX125" fmla="*/ 1037297 w 1037297"/>
                  <a:gd name="connsiteY125" fmla="*/ 409309 h 838042"/>
                  <a:gd name="connsiteX126" fmla="*/ 1035392 w 1037297"/>
                  <a:gd name="connsiteY126" fmla="*/ 390259 h 838042"/>
                  <a:gd name="connsiteX127" fmla="*/ 1020514 w 1037297"/>
                  <a:gd name="connsiteY127" fmla="*/ 377797 h 838042"/>
                  <a:gd name="connsiteX128" fmla="*/ 964889 w 1037297"/>
                  <a:gd name="connsiteY128" fmla="*/ 358029 h 838042"/>
                  <a:gd name="connsiteX129" fmla="*/ 907856 w 1037297"/>
                  <a:gd name="connsiteY129" fmla="*/ 350516 h 838042"/>
                  <a:gd name="connsiteX130" fmla="*/ 827747 w 1037297"/>
                  <a:gd name="connsiteY130" fmla="*/ 357874 h 838042"/>
                  <a:gd name="connsiteX131" fmla="*/ 822032 w 1037297"/>
                  <a:gd name="connsiteY131" fmla="*/ 359779 h 838042"/>
                  <a:gd name="connsiteX132" fmla="*/ 732497 w 1037297"/>
                  <a:gd name="connsiteY132" fmla="*/ 361684 h 838042"/>
                  <a:gd name="connsiteX133" fmla="*/ 671537 w 1037297"/>
                  <a:gd name="connsiteY133" fmla="*/ 369304 h 838042"/>
                  <a:gd name="connsiteX134" fmla="*/ 648677 w 1037297"/>
                  <a:gd name="connsiteY134" fmla="*/ 373114 h 838042"/>
                  <a:gd name="connsiteX135" fmla="*/ 644867 w 1037297"/>
                  <a:gd name="connsiteY135" fmla="*/ 361684 h 838042"/>
                  <a:gd name="connsiteX136" fmla="*/ 642962 w 1037297"/>
                  <a:gd name="connsiteY136" fmla="*/ 355969 h 838042"/>
                  <a:gd name="connsiteX137" fmla="*/ 644867 w 1037297"/>
                  <a:gd name="connsiteY137" fmla="*/ 338824 h 838042"/>
                  <a:gd name="connsiteX138" fmla="*/ 646772 w 1037297"/>
                  <a:gd name="connsiteY138" fmla="*/ 333109 h 838042"/>
                  <a:gd name="connsiteX139" fmla="*/ 663917 w 1037297"/>
                  <a:gd name="connsiteY139" fmla="*/ 323584 h 838042"/>
                  <a:gd name="connsiteX140" fmla="*/ 675347 w 1037297"/>
                  <a:gd name="connsiteY140" fmla="*/ 315964 h 838042"/>
                  <a:gd name="connsiteX141" fmla="*/ 677252 w 1037297"/>
                  <a:gd name="connsiteY141" fmla="*/ 310249 h 838042"/>
                  <a:gd name="connsiteX142" fmla="*/ 682967 w 1037297"/>
                  <a:gd name="connsiteY142" fmla="*/ 308344 h 838042"/>
                  <a:gd name="connsiteX143" fmla="*/ 688682 w 1037297"/>
                  <a:gd name="connsiteY143" fmla="*/ 304534 h 838042"/>
                  <a:gd name="connsiteX144" fmla="*/ 698207 w 1037297"/>
                  <a:gd name="connsiteY144" fmla="*/ 295009 h 838042"/>
                  <a:gd name="connsiteX145" fmla="*/ 707732 w 1037297"/>
                  <a:gd name="connsiteY145" fmla="*/ 283579 h 838042"/>
                  <a:gd name="connsiteX146" fmla="*/ 719162 w 1037297"/>
                  <a:gd name="connsiteY146" fmla="*/ 275959 h 838042"/>
                  <a:gd name="connsiteX147" fmla="*/ 734402 w 1037297"/>
                  <a:gd name="connsiteY147" fmla="*/ 262624 h 838042"/>
                  <a:gd name="connsiteX148" fmla="*/ 743927 w 1037297"/>
                  <a:gd name="connsiteY148" fmla="*/ 251194 h 838042"/>
                  <a:gd name="connsiteX149" fmla="*/ 755357 w 1037297"/>
                  <a:gd name="connsiteY149" fmla="*/ 241669 h 838042"/>
                  <a:gd name="connsiteX150" fmla="*/ 761072 w 1037297"/>
                  <a:gd name="connsiteY150" fmla="*/ 230239 h 838042"/>
                  <a:gd name="connsiteX151" fmla="*/ 762977 w 1037297"/>
                  <a:gd name="connsiteY151" fmla="*/ 224524 h 838042"/>
                  <a:gd name="connsiteX152" fmla="*/ 768692 w 1037297"/>
                  <a:gd name="connsiteY152" fmla="*/ 213094 h 838042"/>
                  <a:gd name="connsiteX153" fmla="*/ 766787 w 1037297"/>
                  <a:gd name="connsiteY153" fmla="*/ 197854 h 838042"/>
                  <a:gd name="connsiteX154" fmla="*/ 761072 w 1037297"/>
                  <a:gd name="connsiteY154" fmla="*/ 195949 h 838042"/>
                  <a:gd name="connsiteX155" fmla="*/ 740117 w 1037297"/>
                  <a:gd name="connsiteY155" fmla="*/ 197854 h 838042"/>
                  <a:gd name="connsiteX156" fmla="*/ 734402 w 1037297"/>
                  <a:gd name="connsiteY156" fmla="*/ 201664 h 838042"/>
                  <a:gd name="connsiteX157" fmla="*/ 722972 w 1037297"/>
                  <a:gd name="connsiteY157" fmla="*/ 205474 h 838042"/>
                  <a:gd name="connsiteX158" fmla="*/ 719162 w 1037297"/>
                  <a:gd name="connsiteY158" fmla="*/ 211189 h 838042"/>
                  <a:gd name="connsiteX159" fmla="*/ 713447 w 1037297"/>
                  <a:gd name="connsiteY159" fmla="*/ 213094 h 838042"/>
                  <a:gd name="connsiteX160" fmla="*/ 707732 w 1037297"/>
                  <a:gd name="connsiteY160" fmla="*/ 216904 h 838042"/>
                  <a:gd name="connsiteX161" fmla="*/ 702017 w 1037297"/>
                  <a:gd name="connsiteY161" fmla="*/ 222619 h 838042"/>
                  <a:gd name="connsiteX162" fmla="*/ 694397 w 1037297"/>
                  <a:gd name="connsiteY162" fmla="*/ 226429 h 838042"/>
                  <a:gd name="connsiteX163" fmla="*/ 652487 w 1037297"/>
                  <a:gd name="connsiteY163" fmla="*/ 255004 h 838042"/>
                  <a:gd name="connsiteX164" fmla="*/ 639152 w 1037297"/>
                  <a:gd name="connsiteY164" fmla="*/ 266434 h 838042"/>
                  <a:gd name="connsiteX165" fmla="*/ 629627 w 1037297"/>
                  <a:gd name="connsiteY165" fmla="*/ 283579 h 838042"/>
                  <a:gd name="connsiteX166" fmla="*/ 604862 w 1037297"/>
                  <a:gd name="connsiteY166" fmla="*/ 289294 h 838042"/>
                  <a:gd name="connsiteX167" fmla="*/ 591527 w 1037297"/>
                  <a:gd name="connsiteY167" fmla="*/ 293104 h 838042"/>
                  <a:gd name="connsiteX168" fmla="*/ 576287 w 1037297"/>
                  <a:gd name="connsiteY168" fmla="*/ 291199 h 838042"/>
                  <a:gd name="connsiteX169" fmla="*/ 564857 w 1037297"/>
                  <a:gd name="connsiteY169" fmla="*/ 287389 h 838042"/>
                  <a:gd name="connsiteX170" fmla="*/ 553427 w 1037297"/>
                  <a:gd name="connsiteY170" fmla="*/ 283579 h 838042"/>
                  <a:gd name="connsiteX171" fmla="*/ 541997 w 1037297"/>
                  <a:gd name="connsiteY171" fmla="*/ 279769 h 838042"/>
                  <a:gd name="connsiteX172" fmla="*/ 536282 w 1037297"/>
                  <a:gd name="connsiteY172" fmla="*/ 277864 h 838042"/>
                  <a:gd name="connsiteX173" fmla="*/ 530567 w 1037297"/>
                  <a:gd name="connsiteY173" fmla="*/ 274054 h 838042"/>
                  <a:gd name="connsiteX174" fmla="*/ 519137 w 1037297"/>
                  <a:gd name="connsiteY174" fmla="*/ 268339 h 838042"/>
                  <a:gd name="connsiteX175" fmla="*/ 511517 w 1037297"/>
                  <a:gd name="connsiteY175" fmla="*/ 256909 h 838042"/>
                  <a:gd name="connsiteX176" fmla="*/ 507707 w 1037297"/>
                  <a:gd name="connsiteY176" fmla="*/ 235954 h 838042"/>
                  <a:gd name="connsiteX177" fmla="*/ 509612 w 1037297"/>
                  <a:gd name="connsiteY177" fmla="*/ 171184 h 838042"/>
                  <a:gd name="connsiteX178" fmla="*/ 508314 w 1037297"/>
                  <a:gd name="connsiteY178" fmla="*/ 73485 h 838042"/>
                  <a:gd name="connsiteX179" fmla="*/ 454116 w 1037297"/>
                  <a:gd name="connsiteY179" fmla="*/ 11248 h 838042"/>
                  <a:gd name="connsiteX180" fmla="*/ 435401 w 1037297"/>
                  <a:gd name="connsiteY180" fmla="*/ 68523 h 838042"/>
                  <a:gd name="connsiteX181" fmla="*/ 427697 w 1037297"/>
                  <a:gd name="connsiteY181" fmla="*/ 137103 h 838042"/>
                  <a:gd name="connsiteX182" fmla="*/ 420077 w 1037297"/>
                  <a:gd name="connsiteY182" fmla="*/ 169279 h 838042"/>
                  <a:gd name="connsiteX183" fmla="*/ 416267 w 1037297"/>
                  <a:gd name="connsiteY183" fmla="*/ 186424 h 838042"/>
                  <a:gd name="connsiteX184" fmla="*/ 420077 w 1037297"/>
                  <a:gd name="connsiteY184" fmla="*/ 207379 h 838042"/>
                  <a:gd name="connsiteX185" fmla="*/ 423887 w 1037297"/>
                  <a:gd name="connsiteY185" fmla="*/ 213094 h 838042"/>
                  <a:gd name="connsiteX186" fmla="*/ 427697 w 1037297"/>
                  <a:gd name="connsiteY186" fmla="*/ 224524 h 838042"/>
                  <a:gd name="connsiteX187" fmla="*/ 425792 w 1037297"/>
                  <a:gd name="connsiteY187" fmla="*/ 251194 h 838042"/>
                  <a:gd name="connsiteX188" fmla="*/ 420077 w 1037297"/>
                  <a:gd name="connsiteY188" fmla="*/ 253099 h 838042"/>
                  <a:gd name="connsiteX189" fmla="*/ 414362 w 1037297"/>
                  <a:gd name="connsiteY189" fmla="*/ 256909 h 838042"/>
                  <a:gd name="connsiteX190" fmla="*/ 423887 w 1037297"/>
                  <a:gd name="connsiteY190"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58202 w 1037297"/>
                  <a:gd name="connsiteY116" fmla="*/ 426454 h 838042"/>
                  <a:gd name="connsiteX117" fmla="*/ 726782 w 1037297"/>
                  <a:gd name="connsiteY117" fmla="*/ 405499 h 838042"/>
                  <a:gd name="connsiteX118" fmla="*/ 844892 w 1037297"/>
                  <a:gd name="connsiteY118" fmla="*/ 407404 h 838042"/>
                  <a:gd name="connsiteX119" fmla="*/ 873467 w 1037297"/>
                  <a:gd name="connsiteY119" fmla="*/ 409309 h 838042"/>
                  <a:gd name="connsiteX120" fmla="*/ 902042 w 1037297"/>
                  <a:gd name="connsiteY120" fmla="*/ 415024 h 838042"/>
                  <a:gd name="connsiteX121" fmla="*/ 953477 w 1037297"/>
                  <a:gd name="connsiteY121" fmla="*/ 424549 h 838042"/>
                  <a:gd name="connsiteX122" fmla="*/ 1004912 w 1037297"/>
                  <a:gd name="connsiteY122" fmla="*/ 422644 h 838042"/>
                  <a:gd name="connsiteX123" fmla="*/ 1033487 w 1037297"/>
                  <a:gd name="connsiteY123" fmla="*/ 415024 h 838042"/>
                  <a:gd name="connsiteX124" fmla="*/ 1037297 w 1037297"/>
                  <a:gd name="connsiteY124" fmla="*/ 409309 h 838042"/>
                  <a:gd name="connsiteX125" fmla="*/ 1035392 w 1037297"/>
                  <a:gd name="connsiteY125" fmla="*/ 390259 h 838042"/>
                  <a:gd name="connsiteX126" fmla="*/ 1020514 w 1037297"/>
                  <a:gd name="connsiteY126" fmla="*/ 377797 h 838042"/>
                  <a:gd name="connsiteX127" fmla="*/ 964889 w 1037297"/>
                  <a:gd name="connsiteY127" fmla="*/ 358029 h 838042"/>
                  <a:gd name="connsiteX128" fmla="*/ 907856 w 1037297"/>
                  <a:gd name="connsiteY128" fmla="*/ 350516 h 838042"/>
                  <a:gd name="connsiteX129" fmla="*/ 827747 w 1037297"/>
                  <a:gd name="connsiteY129" fmla="*/ 357874 h 838042"/>
                  <a:gd name="connsiteX130" fmla="*/ 822032 w 1037297"/>
                  <a:gd name="connsiteY130" fmla="*/ 359779 h 838042"/>
                  <a:gd name="connsiteX131" fmla="*/ 732497 w 1037297"/>
                  <a:gd name="connsiteY131" fmla="*/ 361684 h 838042"/>
                  <a:gd name="connsiteX132" fmla="*/ 671537 w 1037297"/>
                  <a:gd name="connsiteY132" fmla="*/ 369304 h 838042"/>
                  <a:gd name="connsiteX133" fmla="*/ 648677 w 1037297"/>
                  <a:gd name="connsiteY133" fmla="*/ 373114 h 838042"/>
                  <a:gd name="connsiteX134" fmla="*/ 644867 w 1037297"/>
                  <a:gd name="connsiteY134" fmla="*/ 361684 h 838042"/>
                  <a:gd name="connsiteX135" fmla="*/ 642962 w 1037297"/>
                  <a:gd name="connsiteY135" fmla="*/ 355969 h 838042"/>
                  <a:gd name="connsiteX136" fmla="*/ 644867 w 1037297"/>
                  <a:gd name="connsiteY136" fmla="*/ 338824 h 838042"/>
                  <a:gd name="connsiteX137" fmla="*/ 646772 w 1037297"/>
                  <a:gd name="connsiteY137" fmla="*/ 333109 h 838042"/>
                  <a:gd name="connsiteX138" fmla="*/ 663917 w 1037297"/>
                  <a:gd name="connsiteY138" fmla="*/ 323584 h 838042"/>
                  <a:gd name="connsiteX139" fmla="*/ 675347 w 1037297"/>
                  <a:gd name="connsiteY139" fmla="*/ 315964 h 838042"/>
                  <a:gd name="connsiteX140" fmla="*/ 677252 w 1037297"/>
                  <a:gd name="connsiteY140" fmla="*/ 310249 h 838042"/>
                  <a:gd name="connsiteX141" fmla="*/ 682967 w 1037297"/>
                  <a:gd name="connsiteY141" fmla="*/ 308344 h 838042"/>
                  <a:gd name="connsiteX142" fmla="*/ 688682 w 1037297"/>
                  <a:gd name="connsiteY142" fmla="*/ 304534 h 838042"/>
                  <a:gd name="connsiteX143" fmla="*/ 698207 w 1037297"/>
                  <a:gd name="connsiteY143" fmla="*/ 295009 h 838042"/>
                  <a:gd name="connsiteX144" fmla="*/ 707732 w 1037297"/>
                  <a:gd name="connsiteY144" fmla="*/ 283579 h 838042"/>
                  <a:gd name="connsiteX145" fmla="*/ 719162 w 1037297"/>
                  <a:gd name="connsiteY145" fmla="*/ 275959 h 838042"/>
                  <a:gd name="connsiteX146" fmla="*/ 734402 w 1037297"/>
                  <a:gd name="connsiteY146" fmla="*/ 262624 h 838042"/>
                  <a:gd name="connsiteX147" fmla="*/ 743927 w 1037297"/>
                  <a:gd name="connsiteY147" fmla="*/ 251194 h 838042"/>
                  <a:gd name="connsiteX148" fmla="*/ 755357 w 1037297"/>
                  <a:gd name="connsiteY148" fmla="*/ 241669 h 838042"/>
                  <a:gd name="connsiteX149" fmla="*/ 761072 w 1037297"/>
                  <a:gd name="connsiteY149" fmla="*/ 230239 h 838042"/>
                  <a:gd name="connsiteX150" fmla="*/ 762977 w 1037297"/>
                  <a:gd name="connsiteY150" fmla="*/ 224524 h 838042"/>
                  <a:gd name="connsiteX151" fmla="*/ 768692 w 1037297"/>
                  <a:gd name="connsiteY151" fmla="*/ 213094 h 838042"/>
                  <a:gd name="connsiteX152" fmla="*/ 766787 w 1037297"/>
                  <a:gd name="connsiteY152" fmla="*/ 197854 h 838042"/>
                  <a:gd name="connsiteX153" fmla="*/ 761072 w 1037297"/>
                  <a:gd name="connsiteY153" fmla="*/ 195949 h 838042"/>
                  <a:gd name="connsiteX154" fmla="*/ 740117 w 1037297"/>
                  <a:gd name="connsiteY154" fmla="*/ 197854 h 838042"/>
                  <a:gd name="connsiteX155" fmla="*/ 734402 w 1037297"/>
                  <a:gd name="connsiteY155" fmla="*/ 201664 h 838042"/>
                  <a:gd name="connsiteX156" fmla="*/ 722972 w 1037297"/>
                  <a:gd name="connsiteY156" fmla="*/ 205474 h 838042"/>
                  <a:gd name="connsiteX157" fmla="*/ 719162 w 1037297"/>
                  <a:gd name="connsiteY157" fmla="*/ 211189 h 838042"/>
                  <a:gd name="connsiteX158" fmla="*/ 713447 w 1037297"/>
                  <a:gd name="connsiteY158" fmla="*/ 213094 h 838042"/>
                  <a:gd name="connsiteX159" fmla="*/ 707732 w 1037297"/>
                  <a:gd name="connsiteY159" fmla="*/ 216904 h 838042"/>
                  <a:gd name="connsiteX160" fmla="*/ 702017 w 1037297"/>
                  <a:gd name="connsiteY160" fmla="*/ 222619 h 838042"/>
                  <a:gd name="connsiteX161" fmla="*/ 694397 w 1037297"/>
                  <a:gd name="connsiteY161" fmla="*/ 226429 h 838042"/>
                  <a:gd name="connsiteX162" fmla="*/ 652487 w 1037297"/>
                  <a:gd name="connsiteY162" fmla="*/ 255004 h 838042"/>
                  <a:gd name="connsiteX163" fmla="*/ 639152 w 1037297"/>
                  <a:gd name="connsiteY163" fmla="*/ 266434 h 838042"/>
                  <a:gd name="connsiteX164" fmla="*/ 629627 w 1037297"/>
                  <a:gd name="connsiteY164" fmla="*/ 283579 h 838042"/>
                  <a:gd name="connsiteX165" fmla="*/ 604862 w 1037297"/>
                  <a:gd name="connsiteY165" fmla="*/ 289294 h 838042"/>
                  <a:gd name="connsiteX166" fmla="*/ 591527 w 1037297"/>
                  <a:gd name="connsiteY166" fmla="*/ 293104 h 838042"/>
                  <a:gd name="connsiteX167" fmla="*/ 576287 w 1037297"/>
                  <a:gd name="connsiteY167" fmla="*/ 291199 h 838042"/>
                  <a:gd name="connsiteX168" fmla="*/ 564857 w 1037297"/>
                  <a:gd name="connsiteY168" fmla="*/ 287389 h 838042"/>
                  <a:gd name="connsiteX169" fmla="*/ 553427 w 1037297"/>
                  <a:gd name="connsiteY169" fmla="*/ 283579 h 838042"/>
                  <a:gd name="connsiteX170" fmla="*/ 541997 w 1037297"/>
                  <a:gd name="connsiteY170" fmla="*/ 279769 h 838042"/>
                  <a:gd name="connsiteX171" fmla="*/ 536282 w 1037297"/>
                  <a:gd name="connsiteY171" fmla="*/ 277864 h 838042"/>
                  <a:gd name="connsiteX172" fmla="*/ 530567 w 1037297"/>
                  <a:gd name="connsiteY172" fmla="*/ 274054 h 838042"/>
                  <a:gd name="connsiteX173" fmla="*/ 519137 w 1037297"/>
                  <a:gd name="connsiteY173" fmla="*/ 268339 h 838042"/>
                  <a:gd name="connsiteX174" fmla="*/ 511517 w 1037297"/>
                  <a:gd name="connsiteY174" fmla="*/ 256909 h 838042"/>
                  <a:gd name="connsiteX175" fmla="*/ 507707 w 1037297"/>
                  <a:gd name="connsiteY175" fmla="*/ 235954 h 838042"/>
                  <a:gd name="connsiteX176" fmla="*/ 509612 w 1037297"/>
                  <a:gd name="connsiteY176" fmla="*/ 171184 h 838042"/>
                  <a:gd name="connsiteX177" fmla="*/ 508314 w 1037297"/>
                  <a:gd name="connsiteY177" fmla="*/ 73485 h 838042"/>
                  <a:gd name="connsiteX178" fmla="*/ 454116 w 1037297"/>
                  <a:gd name="connsiteY178" fmla="*/ 11248 h 838042"/>
                  <a:gd name="connsiteX179" fmla="*/ 435401 w 1037297"/>
                  <a:gd name="connsiteY179" fmla="*/ 68523 h 838042"/>
                  <a:gd name="connsiteX180" fmla="*/ 427697 w 1037297"/>
                  <a:gd name="connsiteY180" fmla="*/ 137103 h 838042"/>
                  <a:gd name="connsiteX181" fmla="*/ 420077 w 1037297"/>
                  <a:gd name="connsiteY181" fmla="*/ 169279 h 838042"/>
                  <a:gd name="connsiteX182" fmla="*/ 416267 w 1037297"/>
                  <a:gd name="connsiteY182" fmla="*/ 186424 h 838042"/>
                  <a:gd name="connsiteX183" fmla="*/ 420077 w 1037297"/>
                  <a:gd name="connsiteY183" fmla="*/ 207379 h 838042"/>
                  <a:gd name="connsiteX184" fmla="*/ 423887 w 1037297"/>
                  <a:gd name="connsiteY184" fmla="*/ 213094 h 838042"/>
                  <a:gd name="connsiteX185" fmla="*/ 427697 w 1037297"/>
                  <a:gd name="connsiteY185" fmla="*/ 224524 h 838042"/>
                  <a:gd name="connsiteX186" fmla="*/ 425792 w 1037297"/>
                  <a:gd name="connsiteY186" fmla="*/ 251194 h 838042"/>
                  <a:gd name="connsiteX187" fmla="*/ 420077 w 1037297"/>
                  <a:gd name="connsiteY187" fmla="*/ 253099 h 838042"/>
                  <a:gd name="connsiteX188" fmla="*/ 414362 w 1037297"/>
                  <a:gd name="connsiteY188" fmla="*/ 256909 h 838042"/>
                  <a:gd name="connsiteX189" fmla="*/ 423887 w 1037297"/>
                  <a:gd name="connsiteY189" fmla="*/ 253099 h 838042"/>
                  <a:gd name="connsiteX0" fmla="*/ 423887 w 1037165"/>
                  <a:gd name="connsiteY0" fmla="*/ 253099 h 838042"/>
                  <a:gd name="connsiteX1" fmla="*/ 423887 w 1037165"/>
                  <a:gd name="connsiteY1" fmla="*/ 253099 h 838042"/>
                  <a:gd name="connsiteX2" fmla="*/ 397217 w 1037165"/>
                  <a:gd name="connsiteY2" fmla="*/ 262624 h 838042"/>
                  <a:gd name="connsiteX3" fmla="*/ 389597 w 1037165"/>
                  <a:gd name="connsiteY3" fmla="*/ 264529 h 838042"/>
                  <a:gd name="connsiteX4" fmla="*/ 359117 w 1037165"/>
                  <a:gd name="connsiteY4" fmla="*/ 266434 h 838042"/>
                  <a:gd name="connsiteX5" fmla="*/ 353402 w 1037165"/>
                  <a:gd name="connsiteY5" fmla="*/ 270244 h 838042"/>
                  <a:gd name="connsiteX6" fmla="*/ 341972 w 1037165"/>
                  <a:gd name="connsiteY6" fmla="*/ 279769 h 838042"/>
                  <a:gd name="connsiteX7" fmla="*/ 330542 w 1037165"/>
                  <a:gd name="connsiteY7" fmla="*/ 283579 h 838042"/>
                  <a:gd name="connsiteX8" fmla="*/ 315302 w 1037165"/>
                  <a:gd name="connsiteY8" fmla="*/ 289294 h 838042"/>
                  <a:gd name="connsiteX9" fmla="*/ 267677 w 1037165"/>
                  <a:gd name="connsiteY9" fmla="*/ 285484 h 838042"/>
                  <a:gd name="connsiteX10" fmla="*/ 256247 w 1037165"/>
                  <a:gd name="connsiteY10" fmla="*/ 281674 h 838042"/>
                  <a:gd name="connsiteX11" fmla="*/ 244817 w 1037165"/>
                  <a:gd name="connsiteY11" fmla="*/ 277864 h 838042"/>
                  <a:gd name="connsiteX12" fmla="*/ 239102 w 1037165"/>
                  <a:gd name="connsiteY12" fmla="*/ 275959 h 838042"/>
                  <a:gd name="connsiteX13" fmla="*/ 233387 w 1037165"/>
                  <a:gd name="connsiteY13" fmla="*/ 274054 h 838042"/>
                  <a:gd name="connsiteX14" fmla="*/ 221957 w 1037165"/>
                  <a:gd name="connsiteY14" fmla="*/ 272149 h 838042"/>
                  <a:gd name="connsiteX15" fmla="*/ 216242 w 1037165"/>
                  <a:gd name="connsiteY15" fmla="*/ 270244 h 838042"/>
                  <a:gd name="connsiteX16" fmla="*/ 208622 w 1037165"/>
                  <a:gd name="connsiteY16" fmla="*/ 268339 h 838042"/>
                  <a:gd name="connsiteX17" fmla="*/ 197192 w 1037165"/>
                  <a:gd name="connsiteY17" fmla="*/ 264529 h 838042"/>
                  <a:gd name="connsiteX18" fmla="*/ 191477 w 1037165"/>
                  <a:gd name="connsiteY18" fmla="*/ 262624 h 838042"/>
                  <a:gd name="connsiteX19" fmla="*/ 183857 w 1037165"/>
                  <a:gd name="connsiteY19" fmla="*/ 260719 h 838042"/>
                  <a:gd name="connsiteX20" fmla="*/ 172427 w 1037165"/>
                  <a:gd name="connsiteY20" fmla="*/ 255004 h 838042"/>
                  <a:gd name="connsiteX21" fmla="*/ 166712 w 1037165"/>
                  <a:gd name="connsiteY21" fmla="*/ 251194 h 838042"/>
                  <a:gd name="connsiteX22" fmla="*/ 159092 w 1037165"/>
                  <a:gd name="connsiteY22" fmla="*/ 239764 h 838042"/>
                  <a:gd name="connsiteX23" fmla="*/ 147662 w 1037165"/>
                  <a:gd name="connsiteY23" fmla="*/ 235954 h 838042"/>
                  <a:gd name="connsiteX24" fmla="*/ 141947 w 1037165"/>
                  <a:gd name="connsiteY24" fmla="*/ 232144 h 838042"/>
                  <a:gd name="connsiteX25" fmla="*/ 136232 w 1037165"/>
                  <a:gd name="connsiteY25" fmla="*/ 230239 h 838042"/>
                  <a:gd name="connsiteX26" fmla="*/ 119087 w 1037165"/>
                  <a:gd name="connsiteY26" fmla="*/ 226429 h 838042"/>
                  <a:gd name="connsiteX27" fmla="*/ 113372 w 1037165"/>
                  <a:gd name="connsiteY27" fmla="*/ 220714 h 838042"/>
                  <a:gd name="connsiteX28" fmla="*/ 103847 w 1037165"/>
                  <a:gd name="connsiteY28" fmla="*/ 203569 h 838042"/>
                  <a:gd name="connsiteX29" fmla="*/ 86702 w 1037165"/>
                  <a:gd name="connsiteY29" fmla="*/ 195949 h 838042"/>
                  <a:gd name="connsiteX30" fmla="*/ 80987 w 1037165"/>
                  <a:gd name="connsiteY30" fmla="*/ 194044 h 838042"/>
                  <a:gd name="connsiteX31" fmla="*/ 61937 w 1037165"/>
                  <a:gd name="connsiteY31" fmla="*/ 197854 h 838042"/>
                  <a:gd name="connsiteX32" fmla="*/ 56222 w 1037165"/>
                  <a:gd name="connsiteY32" fmla="*/ 201664 h 838042"/>
                  <a:gd name="connsiteX33" fmla="*/ 52412 w 1037165"/>
                  <a:gd name="connsiteY33" fmla="*/ 207379 h 838042"/>
                  <a:gd name="connsiteX34" fmla="*/ 48602 w 1037165"/>
                  <a:gd name="connsiteY34" fmla="*/ 218809 h 838042"/>
                  <a:gd name="connsiteX35" fmla="*/ 52412 w 1037165"/>
                  <a:gd name="connsiteY35" fmla="*/ 256909 h 838042"/>
                  <a:gd name="connsiteX36" fmla="*/ 56222 w 1037165"/>
                  <a:gd name="connsiteY36" fmla="*/ 262624 h 838042"/>
                  <a:gd name="connsiteX37" fmla="*/ 61937 w 1037165"/>
                  <a:gd name="connsiteY37" fmla="*/ 266434 h 838042"/>
                  <a:gd name="connsiteX38" fmla="*/ 65747 w 1037165"/>
                  <a:gd name="connsiteY38" fmla="*/ 272149 h 838042"/>
                  <a:gd name="connsiteX39" fmla="*/ 82892 w 1037165"/>
                  <a:gd name="connsiteY39" fmla="*/ 281674 h 838042"/>
                  <a:gd name="connsiteX40" fmla="*/ 105752 w 1037165"/>
                  <a:gd name="connsiteY40" fmla="*/ 283579 h 838042"/>
                  <a:gd name="connsiteX41" fmla="*/ 126707 w 1037165"/>
                  <a:gd name="connsiteY41" fmla="*/ 289294 h 838042"/>
                  <a:gd name="connsiteX42" fmla="*/ 132422 w 1037165"/>
                  <a:gd name="connsiteY42" fmla="*/ 291199 h 838042"/>
                  <a:gd name="connsiteX43" fmla="*/ 138137 w 1037165"/>
                  <a:gd name="connsiteY43" fmla="*/ 296914 h 838042"/>
                  <a:gd name="connsiteX44" fmla="*/ 145757 w 1037165"/>
                  <a:gd name="connsiteY44" fmla="*/ 298819 h 838042"/>
                  <a:gd name="connsiteX45" fmla="*/ 168617 w 1037165"/>
                  <a:gd name="connsiteY45" fmla="*/ 302629 h 838042"/>
                  <a:gd name="connsiteX46" fmla="*/ 193382 w 1037165"/>
                  <a:gd name="connsiteY46" fmla="*/ 308344 h 838042"/>
                  <a:gd name="connsiteX47" fmla="*/ 210527 w 1037165"/>
                  <a:gd name="connsiteY47" fmla="*/ 314059 h 838042"/>
                  <a:gd name="connsiteX48" fmla="*/ 216242 w 1037165"/>
                  <a:gd name="connsiteY48" fmla="*/ 315964 h 838042"/>
                  <a:gd name="connsiteX49" fmla="*/ 231482 w 1037165"/>
                  <a:gd name="connsiteY49" fmla="*/ 319774 h 838042"/>
                  <a:gd name="connsiteX50" fmla="*/ 250532 w 1037165"/>
                  <a:gd name="connsiteY50" fmla="*/ 325489 h 838042"/>
                  <a:gd name="connsiteX51" fmla="*/ 256247 w 1037165"/>
                  <a:gd name="connsiteY51" fmla="*/ 329299 h 838042"/>
                  <a:gd name="connsiteX52" fmla="*/ 269582 w 1037165"/>
                  <a:gd name="connsiteY52" fmla="*/ 344539 h 838042"/>
                  <a:gd name="connsiteX53" fmla="*/ 275297 w 1037165"/>
                  <a:gd name="connsiteY53" fmla="*/ 363589 h 838042"/>
                  <a:gd name="connsiteX54" fmla="*/ 277202 w 1037165"/>
                  <a:gd name="connsiteY54" fmla="*/ 369304 h 838042"/>
                  <a:gd name="connsiteX55" fmla="*/ 279107 w 1037165"/>
                  <a:gd name="connsiteY55" fmla="*/ 375019 h 838042"/>
                  <a:gd name="connsiteX56" fmla="*/ 281012 w 1037165"/>
                  <a:gd name="connsiteY56" fmla="*/ 399784 h 838042"/>
                  <a:gd name="connsiteX57" fmla="*/ 282917 w 1037165"/>
                  <a:gd name="connsiteY57" fmla="*/ 405499 h 838042"/>
                  <a:gd name="connsiteX58" fmla="*/ 281012 w 1037165"/>
                  <a:gd name="connsiteY58" fmla="*/ 424549 h 838042"/>
                  <a:gd name="connsiteX59" fmla="*/ 279107 w 1037165"/>
                  <a:gd name="connsiteY59" fmla="*/ 434074 h 838042"/>
                  <a:gd name="connsiteX60" fmla="*/ 265772 w 1037165"/>
                  <a:gd name="connsiteY60" fmla="*/ 447409 h 838042"/>
                  <a:gd name="connsiteX61" fmla="*/ 254342 w 1037165"/>
                  <a:gd name="connsiteY61" fmla="*/ 455029 h 838042"/>
                  <a:gd name="connsiteX62" fmla="*/ 242912 w 1037165"/>
                  <a:gd name="connsiteY62" fmla="*/ 458839 h 838042"/>
                  <a:gd name="connsiteX63" fmla="*/ 128612 w 1037165"/>
                  <a:gd name="connsiteY63" fmla="*/ 458839 h 838042"/>
                  <a:gd name="connsiteX64" fmla="*/ 122897 w 1037165"/>
                  <a:gd name="connsiteY64" fmla="*/ 460744 h 838042"/>
                  <a:gd name="connsiteX65" fmla="*/ 107657 w 1037165"/>
                  <a:gd name="connsiteY65" fmla="*/ 462649 h 838042"/>
                  <a:gd name="connsiteX66" fmla="*/ 90512 w 1037165"/>
                  <a:gd name="connsiteY66" fmla="*/ 468364 h 838042"/>
                  <a:gd name="connsiteX67" fmla="*/ 84797 w 1037165"/>
                  <a:gd name="connsiteY67" fmla="*/ 470269 h 838042"/>
                  <a:gd name="connsiteX68" fmla="*/ 79082 w 1037165"/>
                  <a:gd name="connsiteY68" fmla="*/ 474079 h 838042"/>
                  <a:gd name="connsiteX69" fmla="*/ 67652 w 1037165"/>
                  <a:gd name="connsiteY69" fmla="*/ 475984 h 838042"/>
                  <a:gd name="connsiteX70" fmla="*/ 29552 w 1037165"/>
                  <a:gd name="connsiteY70" fmla="*/ 477889 h 838042"/>
                  <a:gd name="connsiteX71" fmla="*/ 18122 w 1037165"/>
                  <a:gd name="connsiteY71" fmla="*/ 483604 h 838042"/>
                  <a:gd name="connsiteX72" fmla="*/ 8597 w 1037165"/>
                  <a:gd name="connsiteY72" fmla="*/ 493129 h 838042"/>
                  <a:gd name="connsiteX73" fmla="*/ 6692 w 1037165"/>
                  <a:gd name="connsiteY73" fmla="*/ 498844 h 838042"/>
                  <a:gd name="connsiteX74" fmla="*/ 2882 w 1037165"/>
                  <a:gd name="connsiteY74" fmla="*/ 504559 h 838042"/>
                  <a:gd name="connsiteX75" fmla="*/ 14312 w 1037165"/>
                  <a:gd name="connsiteY75" fmla="*/ 540754 h 838042"/>
                  <a:gd name="connsiteX76" fmla="*/ 147662 w 1037165"/>
                  <a:gd name="connsiteY76" fmla="*/ 540754 h 838042"/>
                  <a:gd name="connsiteX77" fmla="*/ 155282 w 1037165"/>
                  <a:gd name="connsiteY77" fmla="*/ 538849 h 838042"/>
                  <a:gd name="connsiteX78" fmla="*/ 305777 w 1037165"/>
                  <a:gd name="connsiteY78" fmla="*/ 533134 h 838042"/>
                  <a:gd name="connsiteX79" fmla="*/ 321017 w 1037165"/>
                  <a:gd name="connsiteY79" fmla="*/ 540754 h 838042"/>
                  <a:gd name="connsiteX80" fmla="*/ 332447 w 1037165"/>
                  <a:gd name="connsiteY80" fmla="*/ 546469 h 838042"/>
                  <a:gd name="connsiteX81" fmla="*/ 336257 w 1037165"/>
                  <a:gd name="connsiteY81" fmla="*/ 552184 h 838042"/>
                  <a:gd name="connsiteX82" fmla="*/ 341972 w 1037165"/>
                  <a:gd name="connsiteY82" fmla="*/ 554089 h 838042"/>
                  <a:gd name="connsiteX83" fmla="*/ 353402 w 1037165"/>
                  <a:gd name="connsiteY83" fmla="*/ 561709 h 838042"/>
                  <a:gd name="connsiteX84" fmla="*/ 359117 w 1037165"/>
                  <a:gd name="connsiteY84" fmla="*/ 565519 h 838042"/>
                  <a:gd name="connsiteX85" fmla="*/ 362927 w 1037165"/>
                  <a:gd name="connsiteY85" fmla="*/ 571234 h 838042"/>
                  <a:gd name="connsiteX86" fmla="*/ 368642 w 1037165"/>
                  <a:gd name="connsiteY86" fmla="*/ 582664 h 838042"/>
                  <a:gd name="connsiteX87" fmla="*/ 364832 w 1037165"/>
                  <a:gd name="connsiteY87" fmla="*/ 609334 h 838042"/>
                  <a:gd name="connsiteX88" fmla="*/ 361022 w 1037165"/>
                  <a:gd name="connsiteY88" fmla="*/ 615049 h 838042"/>
                  <a:gd name="connsiteX89" fmla="*/ 359117 w 1037165"/>
                  <a:gd name="connsiteY89" fmla="*/ 620764 h 838042"/>
                  <a:gd name="connsiteX90" fmla="*/ 355307 w 1037165"/>
                  <a:gd name="connsiteY90" fmla="*/ 626479 h 838042"/>
                  <a:gd name="connsiteX91" fmla="*/ 353402 w 1037165"/>
                  <a:gd name="connsiteY91" fmla="*/ 632194 h 838042"/>
                  <a:gd name="connsiteX92" fmla="*/ 349592 w 1037165"/>
                  <a:gd name="connsiteY92" fmla="*/ 637909 h 838042"/>
                  <a:gd name="connsiteX93" fmla="*/ 332447 w 1037165"/>
                  <a:gd name="connsiteY93" fmla="*/ 704584 h 838042"/>
                  <a:gd name="connsiteX94" fmla="*/ 330542 w 1037165"/>
                  <a:gd name="connsiteY94" fmla="*/ 756019 h 838042"/>
                  <a:gd name="connsiteX95" fmla="*/ 332447 w 1037165"/>
                  <a:gd name="connsiteY95" fmla="*/ 780784 h 838042"/>
                  <a:gd name="connsiteX96" fmla="*/ 334352 w 1037165"/>
                  <a:gd name="connsiteY96" fmla="*/ 786499 h 838042"/>
                  <a:gd name="connsiteX97" fmla="*/ 338162 w 1037165"/>
                  <a:gd name="connsiteY97" fmla="*/ 790309 h 838042"/>
                  <a:gd name="connsiteX98" fmla="*/ 366737 w 1037165"/>
                  <a:gd name="connsiteY98" fmla="*/ 836029 h 838042"/>
                  <a:gd name="connsiteX99" fmla="*/ 389597 w 1037165"/>
                  <a:gd name="connsiteY99" fmla="*/ 837934 h 838042"/>
                  <a:gd name="connsiteX100" fmla="*/ 397407 w 1037165"/>
                  <a:gd name="connsiteY100" fmla="*/ 833530 h 838042"/>
                  <a:gd name="connsiteX101" fmla="*/ 402932 w 1037165"/>
                  <a:gd name="connsiteY101" fmla="*/ 784594 h 838042"/>
                  <a:gd name="connsiteX102" fmla="*/ 406742 w 1037165"/>
                  <a:gd name="connsiteY102" fmla="*/ 727444 h 838042"/>
                  <a:gd name="connsiteX103" fmla="*/ 423887 w 1037165"/>
                  <a:gd name="connsiteY103" fmla="*/ 672199 h 838042"/>
                  <a:gd name="connsiteX104" fmla="*/ 429602 w 1037165"/>
                  <a:gd name="connsiteY104" fmla="*/ 658864 h 838042"/>
                  <a:gd name="connsiteX105" fmla="*/ 444084 w 1037165"/>
                  <a:gd name="connsiteY105" fmla="*/ 626947 h 838042"/>
                  <a:gd name="connsiteX106" fmla="*/ 464289 w 1037165"/>
                  <a:gd name="connsiteY106" fmla="*/ 600072 h 838042"/>
                  <a:gd name="connsiteX107" fmla="*/ 523510 w 1037165"/>
                  <a:gd name="connsiteY107" fmla="*/ 565123 h 838042"/>
                  <a:gd name="connsiteX108" fmla="*/ 599348 w 1037165"/>
                  <a:gd name="connsiteY108" fmla="*/ 550915 h 838042"/>
                  <a:gd name="connsiteX109" fmla="*/ 707801 w 1037165"/>
                  <a:gd name="connsiteY109" fmla="*/ 612819 h 838042"/>
                  <a:gd name="connsiteX110" fmla="*/ 780122 w 1037165"/>
                  <a:gd name="connsiteY110" fmla="*/ 656959 h 838042"/>
                  <a:gd name="connsiteX111" fmla="*/ 804887 w 1037165"/>
                  <a:gd name="connsiteY111" fmla="*/ 632194 h 838042"/>
                  <a:gd name="connsiteX112" fmla="*/ 801077 w 1037165"/>
                  <a:gd name="connsiteY112" fmla="*/ 601714 h 838042"/>
                  <a:gd name="connsiteX113" fmla="*/ 762796 w 1037165"/>
                  <a:gd name="connsiteY113" fmla="*/ 562523 h 838042"/>
                  <a:gd name="connsiteX114" fmla="*/ 650582 w 1037165"/>
                  <a:gd name="connsiteY114" fmla="*/ 479794 h 838042"/>
                  <a:gd name="connsiteX115" fmla="*/ 646772 w 1037165"/>
                  <a:gd name="connsiteY115" fmla="*/ 462649 h 838042"/>
                  <a:gd name="connsiteX116" fmla="*/ 658202 w 1037165"/>
                  <a:gd name="connsiteY116" fmla="*/ 426454 h 838042"/>
                  <a:gd name="connsiteX117" fmla="*/ 726782 w 1037165"/>
                  <a:gd name="connsiteY117" fmla="*/ 405499 h 838042"/>
                  <a:gd name="connsiteX118" fmla="*/ 844892 w 1037165"/>
                  <a:gd name="connsiteY118" fmla="*/ 407404 h 838042"/>
                  <a:gd name="connsiteX119" fmla="*/ 873467 w 1037165"/>
                  <a:gd name="connsiteY119" fmla="*/ 409309 h 838042"/>
                  <a:gd name="connsiteX120" fmla="*/ 902042 w 1037165"/>
                  <a:gd name="connsiteY120" fmla="*/ 415024 h 838042"/>
                  <a:gd name="connsiteX121" fmla="*/ 953477 w 1037165"/>
                  <a:gd name="connsiteY121" fmla="*/ 424549 h 838042"/>
                  <a:gd name="connsiteX122" fmla="*/ 1004912 w 1037165"/>
                  <a:gd name="connsiteY122" fmla="*/ 422644 h 838042"/>
                  <a:gd name="connsiteX123" fmla="*/ 1033487 w 1037165"/>
                  <a:gd name="connsiteY123" fmla="*/ 415024 h 838042"/>
                  <a:gd name="connsiteX124" fmla="*/ 1035392 w 1037165"/>
                  <a:gd name="connsiteY124" fmla="*/ 390259 h 838042"/>
                  <a:gd name="connsiteX125" fmla="*/ 1020514 w 1037165"/>
                  <a:gd name="connsiteY125" fmla="*/ 377797 h 838042"/>
                  <a:gd name="connsiteX126" fmla="*/ 964889 w 1037165"/>
                  <a:gd name="connsiteY126" fmla="*/ 358029 h 838042"/>
                  <a:gd name="connsiteX127" fmla="*/ 907856 w 1037165"/>
                  <a:gd name="connsiteY127" fmla="*/ 350516 h 838042"/>
                  <a:gd name="connsiteX128" fmla="*/ 827747 w 1037165"/>
                  <a:gd name="connsiteY128" fmla="*/ 357874 h 838042"/>
                  <a:gd name="connsiteX129" fmla="*/ 822032 w 1037165"/>
                  <a:gd name="connsiteY129" fmla="*/ 359779 h 838042"/>
                  <a:gd name="connsiteX130" fmla="*/ 732497 w 1037165"/>
                  <a:gd name="connsiteY130" fmla="*/ 361684 h 838042"/>
                  <a:gd name="connsiteX131" fmla="*/ 671537 w 1037165"/>
                  <a:gd name="connsiteY131" fmla="*/ 369304 h 838042"/>
                  <a:gd name="connsiteX132" fmla="*/ 648677 w 1037165"/>
                  <a:gd name="connsiteY132" fmla="*/ 373114 h 838042"/>
                  <a:gd name="connsiteX133" fmla="*/ 644867 w 1037165"/>
                  <a:gd name="connsiteY133" fmla="*/ 361684 h 838042"/>
                  <a:gd name="connsiteX134" fmla="*/ 642962 w 1037165"/>
                  <a:gd name="connsiteY134" fmla="*/ 355969 h 838042"/>
                  <a:gd name="connsiteX135" fmla="*/ 644867 w 1037165"/>
                  <a:gd name="connsiteY135" fmla="*/ 338824 h 838042"/>
                  <a:gd name="connsiteX136" fmla="*/ 646772 w 1037165"/>
                  <a:gd name="connsiteY136" fmla="*/ 333109 h 838042"/>
                  <a:gd name="connsiteX137" fmla="*/ 663917 w 1037165"/>
                  <a:gd name="connsiteY137" fmla="*/ 323584 h 838042"/>
                  <a:gd name="connsiteX138" fmla="*/ 675347 w 1037165"/>
                  <a:gd name="connsiteY138" fmla="*/ 315964 h 838042"/>
                  <a:gd name="connsiteX139" fmla="*/ 677252 w 1037165"/>
                  <a:gd name="connsiteY139" fmla="*/ 310249 h 838042"/>
                  <a:gd name="connsiteX140" fmla="*/ 682967 w 1037165"/>
                  <a:gd name="connsiteY140" fmla="*/ 308344 h 838042"/>
                  <a:gd name="connsiteX141" fmla="*/ 688682 w 1037165"/>
                  <a:gd name="connsiteY141" fmla="*/ 304534 h 838042"/>
                  <a:gd name="connsiteX142" fmla="*/ 698207 w 1037165"/>
                  <a:gd name="connsiteY142" fmla="*/ 295009 h 838042"/>
                  <a:gd name="connsiteX143" fmla="*/ 707732 w 1037165"/>
                  <a:gd name="connsiteY143" fmla="*/ 283579 h 838042"/>
                  <a:gd name="connsiteX144" fmla="*/ 719162 w 1037165"/>
                  <a:gd name="connsiteY144" fmla="*/ 275959 h 838042"/>
                  <a:gd name="connsiteX145" fmla="*/ 734402 w 1037165"/>
                  <a:gd name="connsiteY145" fmla="*/ 262624 h 838042"/>
                  <a:gd name="connsiteX146" fmla="*/ 743927 w 1037165"/>
                  <a:gd name="connsiteY146" fmla="*/ 251194 h 838042"/>
                  <a:gd name="connsiteX147" fmla="*/ 755357 w 1037165"/>
                  <a:gd name="connsiteY147" fmla="*/ 241669 h 838042"/>
                  <a:gd name="connsiteX148" fmla="*/ 761072 w 1037165"/>
                  <a:gd name="connsiteY148" fmla="*/ 230239 h 838042"/>
                  <a:gd name="connsiteX149" fmla="*/ 762977 w 1037165"/>
                  <a:gd name="connsiteY149" fmla="*/ 224524 h 838042"/>
                  <a:gd name="connsiteX150" fmla="*/ 768692 w 1037165"/>
                  <a:gd name="connsiteY150" fmla="*/ 213094 h 838042"/>
                  <a:gd name="connsiteX151" fmla="*/ 766787 w 1037165"/>
                  <a:gd name="connsiteY151" fmla="*/ 197854 h 838042"/>
                  <a:gd name="connsiteX152" fmla="*/ 761072 w 1037165"/>
                  <a:gd name="connsiteY152" fmla="*/ 195949 h 838042"/>
                  <a:gd name="connsiteX153" fmla="*/ 740117 w 1037165"/>
                  <a:gd name="connsiteY153" fmla="*/ 197854 h 838042"/>
                  <a:gd name="connsiteX154" fmla="*/ 734402 w 1037165"/>
                  <a:gd name="connsiteY154" fmla="*/ 201664 h 838042"/>
                  <a:gd name="connsiteX155" fmla="*/ 722972 w 1037165"/>
                  <a:gd name="connsiteY155" fmla="*/ 205474 h 838042"/>
                  <a:gd name="connsiteX156" fmla="*/ 719162 w 1037165"/>
                  <a:gd name="connsiteY156" fmla="*/ 211189 h 838042"/>
                  <a:gd name="connsiteX157" fmla="*/ 713447 w 1037165"/>
                  <a:gd name="connsiteY157" fmla="*/ 213094 h 838042"/>
                  <a:gd name="connsiteX158" fmla="*/ 707732 w 1037165"/>
                  <a:gd name="connsiteY158" fmla="*/ 216904 h 838042"/>
                  <a:gd name="connsiteX159" fmla="*/ 702017 w 1037165"/>
                  <a:gd name="connsiteY159" fmla="*/ 222619 h 838042"/>
                  <a:gd name="connsiteX160" fmla="*/ 694397 w 1037165"/>
                  <a:gd name="connsiteY160" fmla="*/ 226429 h 838042"/>
                  <a:gd name="connsiteX161" fmla="*/ 652487 w 1037165"/>
                  <a:gd name="connsiteY161" fmla="*/ 255004 h 838042"/>
                  <a:gd name="connsiteX162" fmla="*/ 639152 w 1037165"/>
                  <a:gd name="connsiteY162" fmla="*/ 266434 h 838042"/>
                  <a:gd name="connsiteX163" fmla="*/ 629627 w 1037165"/>
                  <a:gd name="connsiteY163" fmla="*/ 283579 h 838042"/>
                  <a:gd name="connsiteX164" fmla="*/ 604862 w 1037165"/>
                  <a:gd name="connsiteY164" fmla="*/ 289294 h 838042"/>
                  <a:gd name="connsiteX165" fmla="*/ 591527 w 1037165"/>
                  <a:gd name="connsiteY165" fmla="*/ 293104 h 838042"/>
                  <a:gd name="connsiteX166" fmla="*/ 576287 w 1037165"/>
                  <a:gd name="connsiteY166" fmla="*/ 291199 h 838042"/>
                  <a:gd name="connsiteX167" fmla="*/ 564857 w 1037165"/>
                  <a:gd name="connsiteY167" fmla="*/ 287389 h 838042"/>
                  <a:gd name="connsiteX168" fmla="*/ 553427 w 1037165"/>
                  <a:gd name="connsiteY168" fmla="*/ 283579 h 838042"/>
                  <a:gd name="connsiteX169" fmla="*/ 541997 w 1037165"/>
                  <a:gd name="connsiteY169" fmla="*/ 279769 h 838042"/>
                  <a:gd name="connsiteX170" fmla="*/ 536282 w 1037165"/>
                  <a:gd name="connsiteY170" fmla="*/ 277864 h 838042"/>
                  <a:gd name="connsiteX171" fmla="*/ 530567 w 1037165"/>
                  <a:gd name="connsiteY171" fmla="*/ 274054 h 838042"/>
                  <a:gd name="connsiteX172" fmla="*/ 519137 w 1037165"/>
                  <a:gd name="connsiteY172" fmla="*/ 268339 h 838042"/>
                  <a:gd name="connsiteX173" fmla="*/ 511517 w 1037165"/>
                  <a:gd name="connsiteY173" fmla="*/ 256909 h 838042"/>
                  <a:gd name="connsiteX174" fmla="*/ 507707 w 1037165"/>
                  <a:gd name="connsiteY174" fmla="*/ 235954 h 838042"/>
                  <a:gd name="connsiteX175" fmla="*/ 509612 w 1037165"/>
                  <a:gd name="connsiteY175" fmla="*/ 171184 h 838042"/>
                  <a:gd name="connsiteX176" fmla="*/ 508314 w 1037165"/>
                  <a:gd name="connsiteY176" fmla="*/ 73485 h 838042"/>
                  <a:gd name="connsiteX177" fmla="*/ 454116 w 1037165"/>
                  <a:gd name="connsiteY177" fmla="*/ 11248 h 838042"/>
                  <a:gd name="connsiteX178" fmla="*/ 435401 w 1037165"/>
                  <a:gd name="connsiteY178" fmla="*/ 68523 h 838042"/>
                  <a:gd name="connsiteX179" fmla="*/ 427697 w 1037165"/>
                  <a:gd name="connsiteY179" fmla="*/ 137103 h 838042"/>
                  <a:gd name="connsiteX180" fmla="*/ 420077 w 1037165"/>
                  <a:gd name="connsiteY180" fmla="*/ 169279 h 838042"/>
                  <a:gd name="connsiteX181" fmla="*/ 416267 w 1037165"/>
                  <a:gd name="connsiteY181" fmla="*/ 186424 h 838042"/>
                  <a:gd name="connsiteX182" fmla="*/ 420077 w 1037165"/>
                  <a:gd name="connsiteY182" fmla="*/ 207379 h 838042"/>
                  <a:gd name="connsiteX183" fmla="*/ 423887 w 1037165"/>
                  <a:gd name="connsiteY183" fmla="*/ 213094 h 838042"/>
                  <a:gd name="connsiteX184" fmla="*/ 427697 w 1037165"/>
                  <a:gd name="connsiteY184" fmla="*/ 224524 h 838042"/>
                  <a:gd name="connsiteX185" fmla="*/ 425792 w 1037165"/>
                  <a:gd name="connsiteY185" fmla="*/ 251194 h 838042"/>
                  <a:gd name="connsiteX186" fmla="*/ 420077 w 1037165"/>
                  <a:gd name="connsiteY186" fmla="*/ 253099 h 838042"/>
                  <a:gd name="connsiteX187" fmla="*/ 414362 w 1037165"/>
                  <a:gd name="connsiteY187" fmla="*/ 256909 h 838042"/>
                  <a:gd name="connsiteX188" fmla="*/ 423887 w 1037165"/>
                  <a:gd name="connsiteY188" fmla="*/ 253099 h 838042"/>
                  <a:gd name="connsiteX0" fmla="*/ 423887 w 1037165"/>
                  <a:gd name="connsiteY0" fmla="*/ 253099 h 838042"/>
                  <a:gd name="connsiteX1" fmla="*/ 423887 w 1037165"/>
                  <a:gd name="connsiteY1" fmla="*/ 253099 h 838042"/>
                  <a:gd name="connsiteX2" fmla="*/ 397217 w 1037165"/>
                  <a:gd name="connsiteY2" fmla="*/ 262624 h 838042"/>
                  <a:gd name="connsiteX3" fmla="*/ 389597 w 1037165"/>
                  <a:gd name="connsiteY3" fmla="*/ 264529 h 838042"/>
                  <a:gd name="connsiteX4" fmla="*/ 359117 w 1037165"/>
                  <a:gd name="connsiteY4" fmla="*/ 266434 h 838042"/>
                  <a:gd name="connsiteX5" fmla="*/ 353402 w 1037165"/>
                  <a:gd name="connsiteY5" fmla="*/ 270244 h 838042"/>
                  <a:gd name="connsiteX6" fmla="*/ 341972 w 1037165"/>
                  <a:gd name="connsiteY6" fmla="*/ 279769 h 838042"/>
                  <a:gd name="connsiteX7" fmla="*/ 330542 w 1037165"/>
                  <a:gd name="connsiteY7" fmla="*/ 283579 h 838042"/>
                  <a:gd name="connsiteX8" fmla="*/ 315302 w 1037165"/>
                  <a:gd name="connsiteY8" fmla="*/ 289294 h 838042"/>
                  <a:gd name="connsiteX9" fmla="*/ 267677 w 1037165"/>
                  <a:gd name="connsiteY9" fmla="*/ 285484 h 838042"/>
                  <a:gd name="connsiteX10" fmla="*/ 256247 w 1037165"/>
                  <a:gd name="connsiteY10" fmla="*/ 281674 h 838042"/>
                  <a:gd name="connsiteX11" fmla="*/ 244817 w 1037165"/>
                  <a:gd name="connsiteY11" fmla="*/ 277864 h 838042"/>
                  <a:gd name="connsiteX12" fmla="*/ 239102 w 1037165"/>
                  <a:gd name="connsiteY12" fmla="*/ 275959 h 838042"/>
                  <a:gd name="connsiteX13" fmla="*/ 233387 w 1037165"/>
                  <a:gd name="connsiteY13" fmla="*/ 274054 h 838042"/>
                  <a:gd name="connsiteX14" fmla="*/ 221957 w 1037165"/>
                  <a:gd name="connsiteY14" fmla="*/ 272149 h 838042"/>
                  <a:gd name="connsiteX15" fmla="*/ 216242 w 1037165"/>
                  <a:gd name="connsiteY15" fmla="*/ 270244 h 838042"/>
                  <a:gd name="connsiteX16" fmla="*/ 208622 w 1037165"/>
                  <a:gd name="connsiteY16" fmla="*/ 268339 h 838042"/>
                  <a:gd name="connsiteX17" fmla="*/ 197192 w 1037165"/>
                  <a:gd name="connsiteY17" fmla="*/ 264529 h 838042"/>
                  <a:gd name="connsiteX18" fmla="*/ 191477 w 1037165"/>
                  <a:gd name="connsiteY18" fmla="*/ 262624 h 838042"/>
                  <a:gd name="connsiteX19" fmla="*/ 183857 w 1037165"/>
                  <a:gd name="connsiteY19" fmla="*/ 260719 h 838042"/>
                  <a:gd name="connsiteX20" fmla="*/ 172427 w 1037165"/>
                  <a:gd name="connsiteY20" fmla="*/ 255004 h 838042"/>
                  <a:gd name="connsiteX21" fmla="*/ 166712 w 1037165"/>
                  <a:gd name="connsiteY21" fmla="*/ 251194 h 838042"/>
                  <a:gd name="connsiteX22" fmla="*/ 159092 w 1037165"/>
                  <a:gd name="connsiteY22" fmla="*/ 239764 h 838042"/>
                  <a:gd name="connsiteX23" fmla="*/ 147662 w 1037165"/>
                  <a:gd name="connsiteY23" fmla="*/ 235954 h 838042"/>
                  <a:gd name="connsiteX24" fmla="*/ 141947 w 1037165"/>
                  <a:gd name="connsiteY24" fmla="*/ 232144 h 838042"/>
                  <a:gd name="connsiteX25" fmla="*/ 136232 w 1037165"/>
                  <a:gd name="connsiteY25" fmla="*/ 230239 h 838042"/>
                  <a:gd name="connsiteX26" fmla="*/ 119087 w 1037165"/>
                  <a:gd name="connsiteY26" fmla="*/ 226429 h 838042"/>
                  <a:gd name="connsiteX27" fmla="*/ 113372 w 1037165"/>
                  <a:gd name="connsiteY27" fmla="*/ 220714 h 838042"/>
                  <a:gd name="connsiteX28" fmla="*/ 103847 w 1037165"/>
                  <a:gd name="connsiteY28" fmla="*/ 203569 h 838042"/>
                  <a:gd name="connsiteX29" fmla="*/ 86702 w 1037165"/>
                  <a:gd name="connsiteY29" fmla="*/ 195949 h 838042"/>
                  <a:gd name="connsiteX30" fmla="*/ 80987 w 1037165"/>
                  <a:gd name="connsiteY30" fmla="*/ 194044 h 838042"/>
                  <a:gd name="connsiteX31" fmla="*/ 61937 w 1037165"/>
                  <a:gd name="connsiteY31" fmla="*/ 197854 h 838042"/>
                  <a:gd name="connsiteX32" fmla="*/ 56222 w 1037165"/>
                  <a:gd name="connsiteY32" fmla="*/ 201664 h 838042"/>
                  <a:gd name="connsiteX33" fmla="*/ 52412 w 1037165"/>
                  <a:gd name="connsiteY33" fmla="*/ 207379 h 838042"/>
                  <a:gd name="connsiteX34" fmla="*/ 48602 w 1037165"/>
                  <a:gd name="connsiteY34" fmla="*/ 218809 h 838042"/>
                  <a:gd name="connsiteX35" fmla="*/ 52412 w 1037165"/>
                  <a:gd name="connsiteY35" fmla="*/ 256909 h 838042"/>
                  <a:gd name="connsiteX36" fmla="*/ 56222 w 1037165"/>
                  <a:gd name="connsiteY36" fmla="*/ 262624 h 838042"/>
                  <a:gd name="connsiteX37" fmla="*/ 61937 w 1037165"/>
                  <a:gd name="connsiteY37" fmla="*/ 266434 h 838042"/>
                  <a:gd name="connsiteX38" fmla="*/ 65747 w 1037165"/>
                  <a:gd name="connsiteY38" fmla="*/ 272149 h 838042"/>
                  <a:gd name="connsiteX39" fmla="*/ 82892 w 1037165"/>
                  <a:gd name="connsiteY39" fmla="*/ 281674 h 838042"/>
                  <a:gd name="connsiteX40" fmla="*/ 105752 w 1037165"/>
                  <a:gd name="connsiteY40" fmla="*/ 283579 h 838042"/>
                  <a:gd name="connsiteX41" fmla="*/ 126707 w 1037165"/>
                  <a:gd name="connsiteY41" fmla="*/ 289294 h 838042"/>
                  <a:gd name="connsiteX42" fmla="*/ 132422 w 1037165"/>
                  <a:gd name="connsiteY42" fmla="*/ 291199 h 838042"/>
                  <a:gd name="connsiteX43" fmla="*/ 138137 w 1037165"/>
                  <a:gd name="connsiteY43" fmla="*/ 296914 h 838042"/>
                  <a:gd name="connsiteX44" fmla="*/ 145757 w 1037165"/>
                  <a:gd name="connsiteY44" fmla="*/ 298819 h 838042"/>
                  <a:gd name="connsiteX45" fmla="*/ 168617 w 1037165"/>
                  <a:gd name="connsiteY45" fmla="*/ 302629 h 838042"/>
                  <a:gd name="connsiteX46" fmla="*/ 193382 w 1037165"/>
                  <a:gd name="connsiteY46" fmla="*/ 308344 h 838042"/>
                  <a:gd name="connsiteX47" fmla="*/ 210527 w 1037165"/>
                  <a:gd name="connsiteY47" fmla="*/ 314059 h 838042"/>
                  <a:gd name="connsiteX48" fmla="*/ 216242 w 1037165"/>
                  <a:gd name="connsiteY48" fmla="*/ 315964 h 838042"/>
                  <a:gd name="connsiteX49" fmla="*/ 231482 w 1037165"/>
                  <a:gd name="connsiteY49" fmla="*/ 319774 h 838042"/>
                  <a:gd name="connsiteX50" fmla="*/ 250532 w 1037165"/>
                  <a:gd name="connsiteY50" fmla="*/ 325489 h 838042"/>
                  <a:gd name="connsiteX51" fmla="*/ 256247 w 1037165"/>
                  <a:gd name="connsiteY51" fmla="*/ 329299 h 838042"/>
                  <a:gd name="connsiteX52" fmla="*/ 269582 w 1037165"/>
                  <a:gd name="connsiteY52" fmla="*/ 344539 h 838042"/>
                  <a:gd name="connsiteX53" fmla="*/ 275297 w 1037165"/>
                  <a:gd name="connsiteY53" fmla="*/ 363589 h 838042"/>
                  <a:gd name="connsiteX54" fmla="*/ 277202 w 1037165"/>
                  <a:gd name="connsiteY54" fmla="*/ 369304 h 838042"/>
                  <a:gd name="connsiteX55" fmla="*/ 279107 w 1037165"/>
                  <a:gd name="connsiteY55" fmla="*/ 375019 h 838042"/>
                  <a:gd name="connsiteX56" fmla="*/ 281012 w 1037165"/>
                  <a:gd name="connsiteY56" fmla="*/ 399784 h 838042"/>
                  <a:gd name="connsiteX57" fmla="*/ 282917 w 1037165"/>
                  <a:gd name="connsiteY57" fmla="*/ 405499 h 838042"/>
                  <a:gd name="connsiteX58" fmla="*/ 281012 w 1037165"/>
                  <a:gd name="connsiteY58" fmla="*/ 424549 h 838042"/>
                  <a:gd name="connsiteX59" fmla="*/ 279107 w 1037165"/>
                  <a:gd name="connsiteY59" fmla="*/ 434074 h 838042"/>
                  <a:gd name="connsiteX60" fmla="*/ 265772 w 1037165"/>
                  <a:gd name="connsiteY60" fmla="*/ 447409 h 838042"/>
                  <a:gd name="connsiteX61" fmla="*/ 254342 w 1037165"/>
                  <a:gd name="connsiteY61" fmla="*/ 455029 h 838042"/>
                  <a:gd name="connsiteX62" fmla="*/ 242912 w 1037165"/>
                  <a:gd name="connsiteY62" fmla="*/ 458839 h 838042"/>
                  <a:gd name="connsiteX63" fmla="*/ 128612 w 1037165"/>
                  <a:gd name="connsiteY63" fmla="*/ 458839 h 838042"/>
                  <a:gd name="connsiteX64" fmla="*/ 122897 w 1037165"/>
                  <a:gd name="connsiteY64" fmla="*/ 460744 h 838042"/>
                  <a:gd name="connsiteX65" fmla="*/ 107657 w 1037165"/>
                  <a:gd name="connsiteY65" fmla="*/ 462649 h 838042"/>
                  <a:gd name="connsiteX66" fmla="*/ 90512 w 1037165"/>
                  <a:gd name="connsiteY66" fmla="*/ 468364 h 838042"/>
                  <a:gd name="connsiteX67" fmla="*/ 84797 w 1037165"/>
                  <a:gd name="connsiteY67" fmla="*/ 470269 h 838042"/>
                  <a:gd name="connsiteX68" fmla="*/ 79082 w 1037165"/>
                  <a:gd name="connsiteY68" fmla="*/ 474079 h 838042"/>
                  <a:gd name="connsiteX69" fmla="*/ 67652 w 1037165"/>
                  <a:gd name="connsiteY69" fmla="*/ 475984 h 838042"/>
                  <a:gd name="connsiteX70" fmla="*/ 29552 w 1037165"/>
                  <a:gd name="connsiteY70" fmla="*/ 477889 h 838042"/>
                  <a:gd name="connsiteX71" fmla="*/ 18122 w 1037165"/>
                  <a:gd name="connsiteY71" fmla="*/ 483604 h 838042"/>
                  <a:gd name="connsiteX72" fmla="*/ 8597 w 1037165"/>
                  <a:gd name="connsiteY72" fmla="*/ 493129 h 838042"/>
                  <a:gd name="connsiteX73" fmla="*/ 6692 w 1037165"/>
                  <a:gd name="connsiteY73" fmla="*/ 498844 h 838042"/>
                  <a:gd name="connsiteX74" fmla="*/ 2882 w 1037165"/>
                  <a:gd name="connsiteY74" fmla="*/ 504559 h 838042"/>
                  <a:gd name="connsiteX75" fmla="*/ 14312 w 1037165"/>
                  <a:gd name="connsiteY75" fmla="*/ 540754 h 838042"/>
                  <a:gd name="connsiteX76" fmla="*/ 147662 w 1037165"/>
                  <a:gd name="connsiteY76" fmla="*/ 540754 h 838042"/>
                  <a:gd name="connsiteX77" fmla="*/ 155282 w 1037165"/>
                  <a:gd name="connsiteY77" fmla="*/ 538849 h 838042"/>
                  <a:gd name="connsiteX78" fmla="*/ 305777 w 1037165"/>
                  <a:gd name="connsiteY78" fmla="*/ 533134 h 838042"/>
                  <a:gd name="connsiteX79" fmla="*/ 321017 w 1037165"/>
                  <a:gd name="connsiteY79" fmla="*/ 540754 h 838042"/>
                  <a:gd name="connsiteX80" fmla="*/ 332447 w 1037165"/>
                  <a:gd name="connsiteY80" fmla="*/ 546469 h 838042"/>
                  <a:gd name="connsiteX81" fmla="*/ 336257 w 1037165"/>
                  <a:gd name="connsiteY81" fmla="*/ 552184 h 838042"/>
                  <a:gd name="connsiteX82" fmla="*/ 341972 w 1037165"/>
                  <a:gd name="connsiteY82" fmla="*/ 554089 h 838042"/>
                  <a:gd name="connsiteX83" fmla="*/ 353402 w 1037165"/>
                  <a:gd name="connsiteY83" fmla="*/ 561709 h 838042"/>
                  <a:gd name="connsiteX84" fmla="*/ 359117 w 1037165"/>
                  <a:gd name="connsiteY84" fmla="*/ 565519 h 838042"/>
                  <a:gd name="connsiteX85" fmla="*/ 362927 w 1037165"/>
                  <a:gd name="connsiteY85" fmla="*/ 571234 h 838042"/>
                  <a:gd name="connsiteX86" fmla="*/ 368642 w 1037165"/>
                  <a:gd name="connsiteY86" fmla="*/ 582664 h 838042"/>
                  <a:gd name="connsiteX87" fmla="*/ 364832 w 1037165"/>
                  <a:gd name="connsiteY87" fmla="*/ 609334 h 838042"/>
                  <a:gd name="connsiteX88" fmla="*/ 361022 w 1037165"/>
                  <a:gd name="connsiteY88" fmla="*/ 615049 h 838042"/>
                  <a:gd name="connsiteX89" fmla="*/ 359117 w 1037165"/>
                  <a:gd name="connsiteY89" fmla="*/ 620764 h 838042"/>
                  <a:gd name="connsiteX90" fmla="*/ 355307 w 1037165"/>
                  <a:gd name="connsiteY90" fmla="*/ 626479 h 838042"/>
                  <a:gd name="connsiteX91" fmla="*/ 353402 w 1037165"/>
                  <a:gd name="connsiteY91" fmla="*/ 632194 h 838042"/>
                  <a:gd name="connsiteX92" fmla="*/ 349592 w 1037165"/>
                  <a:gd name="connsiteY92" fmla="*/ 637909 h 838042"/>
                  <a:gd name="connsiteX93" fmla="*/ 332447 w 1037165"/>
                  <a:gd name="connsiteY93" fmla="*/ 704584 h 838042"/>
                  <a:gd name="connsiteX94" fmla="*/ 330542 w 1037165"/>
                  <a:gd name="connsiteY94" fmla="*/ 756019 h 838042"/>
                  <a:gd name="connsiteX95" fmla="*/ 332447 w 1037165"/>
                  <a:gd name="connsiteY95" fmla="*/ 780784 h 838042"/>
                  <a:gd name="connsiteX96" fmla="*/ 334352 w 1037165"/>
                  <a:gd name="connsiteY96" fmla="*/ 786499 h 838042"/>
                  <a:gd name="connsiteX97" fmla="*/ 338162 w 1037165"/>
                  <a:gd name="connsiteY97" fmla="*/ 790309 h 838042"/>
                  <a:gd name="connsiteX98" fmla="*/ 366737 w 1037165"/>
                  <a:gd name="connsiteY98" fmla="*/ 836029 h 838042"/>
                  <a:gd name="connsiteX99" fmla="*/ 389597 w 1037165"/>
                  <a:gd name="connsiteY99" fmla="*/ 837934 h 838042"/>
                  <a:gd name="connsiteX100" fmla="*/ 397407 w 1037165"/>
                  <a:gd name="connsiteY100" fmla="*/ 833530 h 838042"/>
                  <a:gd name="connsiteX101" fmla="*/ 402932 w 1037165"/>
                  <a:gd name="connsiteY101" fmla="*/ 784594 h 838042"/>
                  <a:gd name="connsiteX102" fmla="*/ 406742 w 1037165"/>
                  <a:gd name="connsiteY102" fmla="*/ 727444 h 838042"/>
                  <a:gd name="connsiteX103" fmla="*/ 423887 w 1037165"/>
                  <a:gd name="connsiteY103" fmla="*/ 672199 h 838042"/>
                  <a:gd name="connsiteX104" fmla="*/ 429602 w 1037165"/>
                  <a:gd name="connsiteY104" fmla="*/ 658864 h 838042"/>
                  <a:gd name="connsiteX105" fmla="*/ 444084 w 1037165"/>
                  <a:gd name="connsiteY105" fmla="*/ 626947 h 838042"/>
                  <a:gd name="connsiteX106" fmla="*/ 464289 w 1037165"/>
                  <a:gd name="connsiteY106" fmla="*/ 600072 h 838042"/>
                  <a:gd name="connsiteX107" fmla="*/ 523510 w 1037165"/>
                  <a:gd name="connsiteY107" fmla="*/ 565123 h 838042"/>
                  <a:gd name="connsiteX108" fmla="*/ 599348 w 1037165"/>
                  <a:gd name="connsiteY108" fmla="*/ 550915 h 838042"/>
                  <a:gd name="connsiteX109" fmla="*/ 707801 w 1037165"/>
                  <a:gd name="connsiteY109" fmla="*/ 612819 h 838042"/>
                  <a:gd name="connsiteX110" fmla="*/ 780122 w 1037165"/>
                  <a:gd name="connsiteY110" fmla="*/ 656959 h 838042"/>
                  <a:gd name="connsiteX111" fmla="*/ 804887 w 1037165"/>
                  <a:gd name="connsiteY111" fmla="*/ 632194 h 838042"/>
                  <a:gd name="connsiteX112" fmla="*/ 801077 w 1037165"/>
                  <a:gd name="connsiteY112" fmla="*/ 601714 h 838042"/>
                  <a:gd name="connsiteX113" fmla="*/ 762796 w 1037165"/>
                  <a:gd name="connsiteY113" fmla="*/ 562523 h 838042"/>
                  <a:gd name="connsiteX114" fmla="*/ 650582 w 1037165"/>
                  <a:gd name="connsiteY114" fmla="*/ 479794 h 838042"/>
                  <a:gd name="connsiteX115" fmla="*/ 646772 w 1037165"/>
                  <a:gd name="connsiteY115" fmla="*/ 462649 h 838042"/>
                  <a:gd name="connsiteX116" fmla="*/ 658202 w 1037165"/>
                  <a:gd name="connsiteY116" fmla="*/ 426454 h 838042"/>
                  <a:gd name="connsiteX117" fmla="*/ 726782 w 1037165"/>
                  <a:gd name="connsiteY117" fmla="*/ 405499 h 838042"/>
                  <a:gd name="connsiteX118" fmla="*/ 844892 w 1037165"/>
                  <a:gd name="connsiteY118" fmla="*/ 407404 h 838042"/>
                  <a:gd name="connsiteX119" fmla="*/ 873467 w 1037165"/>
                  <a:gd name="connsiteY119" fmla="*/ 409309 h 838042"/>
                  <a:gd name="connsiteX120" fmla="*/ 902042 w 1037165"/>
                  <a:gd name="connsiteY120" fmla="*/ 415024 h 838042"/>
                  <a:gd name="connsiteX121" fmla="*/ 953477 w 1037165"/>
                  <a:gd name="connsiteY121" fmla="*/ 424549 h 838042"/>
                  <a:gd name="connsiteX122" fmla="*/ 1004912 w 1037165"/>
                  <a:gd name="connsiteY122" fmla="*/ 422644 h 838042"/>
                  <a:gd name="connsiteX123" fmla="*/ 1033487 w 1037165"/>
                  <a:gd name="connsiteY123" fmla="*/ 415024 h 838042"/>
                  <a:gd name="connsiteX124" fmla="*/ 1035392 w 1037165"/>
                  <a:gd name="connsiteY124" fmla="*/ 390259 h 838042"/>
                  <a:gd name="connsiteX125" fmla="*/ 1020514 w 1037165"/>
                  <a:gd name="connsiteY125" fmla="*/ 377797 h 838042"/>
                  <a:gd name="connsiteX126" fmla="*/ 964889 w 1037165"/>
                  <a:gd name="connsiteY126" fmla="*/ 358029 h 838042"/>
                  <a:gd name="connsiteX127" fmla="*/ 907856 w 1037165"/>
                  <a:gd name="connsiteY127" fmla="*/ 350516 h 838042"/>
                  <a:gd name="connsiteX128" fmla="*/ 827747 w 1037165"/>
                  <a:gd name="connsiteY128" fmla="*/ 357874 h 838042"/>
                  <a:gd name="connsiteX129" fmla="*/ 822032 w 1037165"/>
                  <a:gd name="connsiteY129" fmla="*/ 359779 h 838042"/>
                  <a:gd name="connsiteX130" fmla="*/ 732497 w 1037165"/>
                  <a:gd name="connsiteY130" fmla="*/ 361684 h 838042"/>
                  <a:gd name="connsiteX131" fmla="*/ 671537 w 1037165"/>
                  <a:gd name="connsiteY131" fmla="*/ 369304 h 838042"/>
                  <a:gd name="connsiteX132" fmla="*/ 648677 w 1037165"/>
                  <a:gd name="connsiteY132" fmla="*/ 373114 h 838042"/>
                  <a:gd name="connsiteX133" fmla="*/ 644867 w 1037165"/>
                  <a:gd name="connsiteY133" fmla="*/ 361684 h 838042"/>
                  <a:gd name="connsiteX134" fmla="*/ 642962 w 1037165"/>
                  <a:gd name="connsiteY134" fmla="*/ 355969 h 838042"/>
                  <a:gd name="connsiteX135" fmla="*/ 644867 w 1037165"/>
                  <a:gd name="connsiteY135" fmla="*/ 338824 h 838042"/>
                  <a:gd name="connsiteX136" fmla="*/ 646772 w 1037165"/>
                  <a:gd name="connsiteY136" fmla="*/ 333109 h 838042"/>
                  <a:gd name="connsiteX137" fmla="*/ 663917 w 1037165"/>
                  <a:gd name="connsiteY137" fmla="*/ 323584 h 838042"/>
                  <a:gd name="connsiteX138" fmla="*/ 675347 w 1037165"/>
                  <a:gd name="connsiteY138" fmla="*/ 315964 h 838042"/>
                  <a:gd name="connsiteX139" fmla="*/ 677252 w 1037165"/>
                  <a:gd name="connsiteY139" fmla="*/ 310249 h 838042"/>
                  <a:gd name="connsiteX140" fmla="*/ 682967 w 1037165"/>
                  <a:gd name="connsiteY140" fmla="*/ 308344 h 838042"/>
                  <a:gd name="connsiteX141" fmla="*/ 688682 w 1037165"/>
                  <a:gd name="connsiteY141" fmla="*/ 304534 h 838042"/>
                  <a:gd name="connsiteX142" fmla="*/ 698207 w 1037165"/>
                  <a:gd name="connsiteY142" fmla="*/ 295009 h 838042"/>
                  <a:gd name="connsiteX143" fmla="*/ 707732 w 1037165"/>
                  <a:gd name="connsiteY143" fmla="*/ 283579 h 838042"/>
                  <a:gd name="connsiteX144" fmla="*/ 719162 w 1037165"/>
                  <a:gd name="connsiteY144" fmla="*/ 275959 h 838042"/>
                  <a:gd name="connsiteX145" fmla="*/ 734402 w 1037165"/>
                  <a:gd name="connsiteY145" fmla="*/ 262624 h 838042"/>
                  <a:gd name="connsiteX146" fmla="*/ 743927 w 1037165"/>
                  <a:gd name="connsiteY146" fmla="*/ 251194 h 838042"/>
                  <a:gd name="connsiteX147" fmla="*/ 755357 w 1037165"/>
                  <a:gd name="connsiteY147" fmla="*/ 241669 h 838042"/>
                  <a:gd name="connsiteX148" fmla="*/ 761072 w 1037165"/>
                  <a:gd name="connsiteY148" fmla="*/ 230239 h 838042"/>
                  <a:gd name="connsiteX149" fmla="*/ 762977 w 1037165"/>
                  <a:gd name="connsiteY149" fmla="*/ 224524 h 838042"/>
                  <a:gd name="connsiteX150" fmla="*/ 768692 w 1037165"/>
                  <a:gd name="connsiteY150" fmla="*/ 213094 h 838042"/>
                  <a:gd name="connsiteX151" fmla="*/ 766787 w 1037165"/>
                  <a:gd name="connsiteY151" fmla="*/ 197854 h 838042"/>
                  <a:gd name="connsiteX152" fmla="*/ 761072 w 1037165"/>
                  <a:gd name="connsiteY152" fmla="*/ 195949 h 838042"/>
                  <a:gd name="connsiteX153" fmla="*/ 740117 w 1037165"/>
                  <a:gd name="connsiteY153" fmla="*/ 197854 h 838042"/>
                  <a:gd name="connsiteX154" fmla="*/ 734402 w 1037165"/>
                  <a:gd name="connsiteY154" fmla="*/ 201664 h 838042"/>
                  <a:gd name="connsiteX155" fmla="*/ 722972 w 1037165"/>
                  <a:gd name="connsiteY155" fmla="*/ 205474 h 838042"/>
                  <a:gd name="connsiteX156" fmla="*/ 719162 w 1037165"/>
                  <a:gd name="connsiteY156" fmla="*/ 211189 h 838042"/>
                  <a:gd name="connsiteX157" fmla="*/ 713447 w 1037165"/>
                  <a:gd name="connsiteY157" fmla="*/ 213094 h 838042"/>
                  <a:gd name="connsiteX158" fmla="*/ 707732 w 1037165"/>
                  <a:gd name="connsiteY158" fmla="*/ 216904 h 838042"/>
                  <a:gd name="connsiteX159" fmla="*/ 702017 w 1037165"/>
                  <a:gd name="connsiteY159" fmla="*/ 222619 h 838042"/>
                  <a:gd name="connsiteX160" fmla="*/ 694397 w 1037165"/>
                  <a:gd name="connsiteY160" fmla="*/ 226429 h 838042"/>
                  <a:gd name="connsiteX161" fmla="*/ 652487 w 1037165"/>
                  <a:gd name="connsiteY161" fmla="*/ 255004 h 838042"/>
                  <a:gd name="connsiteX162" fmla="*/ 639152 w 1037165"/>
                  <a:gd name="connsiteY162" fmla="*/ 266434 h 838042"/>
                  <a:gd name="connsiteX163" fmla="*/ 629627 w 1037165"/>
                  <a:gd name="connsiteY163" fmla="*/ 283579 h 838042"/>
                  <a:gd name="connsiteX164" fmla="*/ 604862 w 1037165"/>
                  <a:gd name="connsiteY164" fmla="*/ 289294 h 838042"/>
                  <a:gd name="connsiteX165" fmla="*/ 591527 w 1037165"/>
                  <a:gd name="connsiteY165" fmla="*/ 293104 h 838042"/>
                  <a:gd name="connsiteX166" fmla="*/ 576287 w 1037165"/>
                  <a:gd name="connsiteY166" fmla="*/ 291199 h 838042"/>
                  <a:gd name="connsiteX167" fmla="*/ 564857 w 1037165"/>
                  <a:gd name="connsiteY167" fmla="*/ 287389 h 838042"/>
                  <a:gd name="connsiteX168" fmla="*/ 553427 w 1037165"/>
                  <a:gd name="connsiteY168" fmla="*/ 283579 h 838042"/>
                  <a:gd name="connsiteX169" fmla="*/ 541997 w 1037165"/>
                  <a:gd name="connsiteY169" fmla="*/ 279769 h 838042"/>
                  <a:gd name="connsiteX170" fmla="*/ 536282 w 1037165"/>
                  <a:gd name="connsiteY170" fmla="*/ 277864 h 838042"/>
                  <a:gd name="connsiteX171" fmla="*/ 530567 w 1037165"/>
                  <a:gd name="connsiteY171" fmla="*/ 274054 h 838042"/>
                  <a:gd name="connsiteX172" fmla="*/ 519137 w 1037165"/>
                  <a:gd name="connsiteY172" fmla="*/ 268339 h 838042"/>
                  <a:gd name="connsiteX173" fmla="*/ 511517 w 1037165"/>
                  <a:gd name="connsiteY173" fmla="*/ 256909 h 838042"/>
                  <a:gd name="connsiteX174" fmla="*/ 507707 w 1037165"/>
                  <a:gd name="connsiteY174" fmla="*/ 235954 h 838042"/>
                  <a:gd name="connsiteX175" fmla="*/ 509612 w 1037165"/>
                  <a:gd name="connsiteY175" fmla="*/ 171184 h 838042"/>
                  <a:gd name="connsiteX176" fmla="*/ 508314 w 1037165"/>
                  <a:gd name="connsiteY176" fmla="*/ 73485 h 838042"/>
                  <a:gd name="connsiteX177" fmla="*/ 454116 w 1037165"/>
                  <a:gd name="connsiteY177" fmla="*/ 11248 h 838042"/>
                  <a:gd name="connsiteX178" fmla="*/ 435401 w 1037165"/>
                  <a:gd name="connsiteY178" fmla="*/ 68523 h 838042"/>
                  <a:gd name="connsiteX179" fmla="*/ 427697 w 1037165"/>
                  <a:gd name="connsiteY179" fmla="*/ 137103 h 838042"/>
                  <a:gd name="connsiteX180" fmla="*/ 420077 w 1037165"/>
                  <a:gd name="connsiteY180" fmla="*/ 169279 h 838042"/>
                  <a:gd name="connsiteX181" fmla="*/ 416267 w 1037165"/>
                  <a:gd name="connsiteY181" fmla="*/ 186424 h 838042"/>
                  <a:gd name="connsiteX182" fmla="*/ 420077 w 1037165"/>
                  <a:gd name="connsiteY182" fmla="*/ 207379 h 838042"/>
                  <a:gd name="connsiteX183" fmla="*/ 423887 w 1037165"/>
                  <a:gd name="connsiteY183" fmla="*/ 213094 h 838042"/>
                  <a:gd name="connsiteX184" fmla="*/ 427697 w 1037165"/>
                  <a:gd name="connsiteY184" fmla="*/ 224524 h 838042"/>
                  <a:gd name="connsiteX185" fmla="*/ 425792 w 1037165"/>
                  <a:gd name="connsiteY185" fmla="*/ 251194 h 838042"/>
                  <a:gd name="connsiteX186" fmla="*/ 420077 w 1037165"/>
                  <a:gd name="connsiteY186" fmla="*/ 253099 h 838042"/>
                  <a:gd name="connsiteX187" fmla="*/ 414362 w 1037165"/>
                  <a:gd name="connsiteY187" fmla="*/ 256909 h 838042"/>
                  <a:gd name="connsiteX188" fmla="*/ 423887 w 1037165"/>
                  <a:gd name="connsiteY188" fmla="*/ 253099 h 838042"/>
                  <a:gd name="connsiteX0" fmla="*/ 423887 w 1037165"/>
                  <a:gd name="connsiteY0" fmla="*/ 253099 h 838042"/>
                  <a:gd name="connsiteX1" fmla="*/ 423887 w 1037165"/>
                  <a:gd name="connsiteY1" fmla="*/ 253099 h 838042"/>
                  <a:gd name="connsiteX2" fmla="*/ 397217 w 1037165"/>
                  <a:gd name="connsiteY2" fmla="*/ 262624 h 838042"/>
                  <a:gd name="connsiteX3" fmla="*/ 389597 w 1037165"/>
                  <a:gd name="connsiteY3" fmla="*/ 264529 h 838042"/>
                  <a:gd name="connsiteX4" fmla="*/ 359117 w 1037165"/>
                  <a:gd name="connsiteY4" fmla="*/ 266434 h 838042"/>
                  <a:gd name="connsiteX5" fmla="*/ 353402 w 1037165"/>
                  <a:gd name="connsiteY5" fmla="*/ 270244 h 838042"/>
                  <a:gd name="connsiteX6" fmla="*/ 341972 w 1037165"/>
                  <a:gd name="connsiteY6" fmla="*/ 279769 h 838042"/>
                  <a:gd name="connsiteX7" fmla="*/ 330542 w 1037165"/>
                  <a:gd name="connsiteY7" fmla="*/ 283579 h 838042"/>
                  <a:gd name="connsiteX8" fmla="*/ 315302 w 1037165"/>
                  <a:gd name="connsiteY8" fmla="*/ 289294 h 838042"/>
                  <a:gd name="connsiteX9" fmla="*/ 267677 w 1037165"/>
                  <a:gd name="connsiteY9" fmla="*/ 285484 h 838042"/>
                  <a:gd name="connsiteX10" fmla="*/ 256247 w 1037165"/>
                  <a:gd name="connsiteY10" fmla="*/ 281674 h 838042"/>
                  <a:gd name="connsiteX11" fmla="*/ 244817 w 1037165"/>
                  <a:gd name="connsiteY11" fmla="*/ 277864 h 838042"/>
                  <a:gd name="connsiteX12" fmla="*/ 239102 w 1037165"/>
                  <a:gd name="connsiteY12" fmla="*/ 275959 h 838042"/>
                  <a:gd name="connsiteX13" fmla="*/ 233387 w 1037165"/>
                  <a:gd name="connsiteY13" fmla="*/ 274054 h 838042"/>
                  <a:gd name="connsiteX14" fmla="*/ 221957 w 1037165"/>
                  <a:gd name="connsiteY14" fmla="*/ 272149 h 838042"/>
                  <a:gd name="connsiteX15" fmla="*/ 216242 w 1037165"/>
                  <a:gd name="connsiteY15" fmla="*/ 270244 h 838042"/>
                  <a:gd name="connsiteX16" fmla="*/ 208622 w 1037165"/>
                  <a:gd name="connsiteY16" fmla="*/ 268339 h 838042"/>
                  <a:gd name="connsiteX17" fmla="*/ 197192 w 1037165"/>
                  <a:gd name="connsiteY17" fmla="*/ 264529 h 838042"/>
                  <a:gd name="connsiteX18" fmla="*/ 191477 w 1037165"/>
                  <a:gd name="connsiteY18" fmla="*/ 262624 h 838042"/>
                  <a:gd name="connsiteX19" fmla="*/ 183857 w 1037165"/>
                  <a:gd name="connsiteY19" fmla="*/ 260719 h 838042"/>
                  <a:gd name="connsiteX20" fmla="*/ 172427 w 1037165"/>
                  <a:gd name="connsiteY20" fmla="*/ 255004 h 838042"/>
                  <a:gd name="connsiteX21" fmla="*/ 166712 w 1037165"/>
                  <a:gd name="connsiteY21" fmla="*/ 251194 h 838042"/>
                  <a:gd name="connsiteX22" fmla="*/ 159092 w 1037165"/>
                  <a:gd name="connsiteY22" fmla="*/ 239764 h 838042"/>
                  <a:gd name="connsiteX23" fmla="*/ 147662 w 1037165"/>
                  <a:gd name="connsiteY23" fmla="*/ 235954 h 838042"/>
                  <a:gd name="connsiteX24" fmla="*/ 141947 w 1037165"/>
                  <a:gd name="connsiteY24" fmla="*/ 232144 h 838042"/>
                  <a:gd name="connsiteX25" fmla="*/ 136232 w 1037165"/>
                  <a:gd name="connsiteY25" fmla="*/ 230239 h 838042"/>
                  <a:gd name="connsiteX26" fmla="*/ 119087 w 1037165"/>
                  <a:gd name="connsiteY26" fmla="*/ 226429 h 838042"/>
                  <a:gd name="connsiteX27" fmla="*/ 113372 w 1037165"/>
                  <a:gd name="connsiteY27" fmla="*/ 220714 h 838042"/>
                  <a:gd name="connsiteX28" fmla="*/ 103847 w 1037165"/>
                  <a:gd name="connsiteY28" fmla="*/ 203569 h 838042"/>
                  <a:gd name="connsiteX29" fmla="*/ 86702 w 1037165"/>
                  <a:gd name="connsiteY29" fmla="*/ 195949 h 838042"/>
                  <a:gd name="connsiteX30" fmla="*/ 80987 w 1037165"/>
                  <a:gd name="connsiteY30" fmla="*/ 194044 h 838042"/>
                  <a:gd name="connsiteX31" fmla="*/ 61937 w 1037165"/>
                  <a:gd name="connsiteY31" fmla="*/ 197854 h 838042"/>
                  <a:gd name="connsiteX32" fmla="*/ 56222 w 1037165"/>
                  <a:gd name="connsiteY32" fmla="*/ 201664 h 838042"/>
                  <a:gd name="connsiteX33" fmla="*/ 52412 w 1037165"/>
                  <a:gd name="connsiteY33" fmla="*/ 207379 h 838042"/>
                  <a:gd name="connsiteX34" fmla="*/ 48602 w 1037165"/>
                  <a:gd name="connsiteY34" fmla="*/ 218809 h 838042"/>
                  <a:gd name="connsiteX35" fmla="*/ 52412 w 1037165"/>
                  <a:gd name="connsiteY35" fmla="*/ 256909 h 838042"/>
                  <a:gd name="connsiteX36" fmla="*/ 56222 w 1037165"/>
                  <a:gd name="connsiteY36" fmla="*/ 262624 h 838042"/>
                  <a:gd name="connsiteX37" fmla="*/ 61937 w 1037165"/>
                  <a:gd name="connsiteY37" fmla="*/ 266434 h 838042"/>
                  <a:gd name="connsiteX38" fmla="*/ 65747 w 1037165"/>
                  <a:gd name="connsiteY38" fmla="*/ 272149 h 838042"/>
                  <a:gd name="connsiteX39" fmla="*/ 82892 w 1037165"/>
                  <a:gd name="connsiteY39" fmla="*/ 281674 h 838042"/>
                  <a:gd name="connsiteX40" fmla="*/ 105752 w 1037165"/>
                  <a:gd name="connsiteY40" fmla="*/ 283579 h 838042"/>
                  <a:gd name="connsiteX41" fmla="*/ 126707 w 1037165"/>
                  <a:gd name="connsiteY41" fmla="*/ 289294 h 838042"/>
                  <a:gd name="connsiteX42" fmla="*/ 132422 w 1037165"/>
                  <a:gd name="connsiteY42" fmla="*/ 291199 h 838042"/>
                  <a:gd name="connsiteX43" fmla="*/ 138137 w 1037165"/>
                  <a:gd name="connsiteY43" fmla="*/ 296914 h 838042"/>
                  <a:gd name="connsiteX44" fmla="*/ 145757 w 1037165"/>
                  <a:gd name="connsiteY44" fmla="*/ 298819 h 838042"/>
                  <a:gd name="connsiteX45" fmla="*/ 168617 w 1037165"/>
                  <a:gd name="connsiteY45" fmla="*/ 302629 h 838042"/>
                  <a:gd name="connsiteX46" fmla="*/ 193382 w 1037165"/>
                  <a:gd name="connsiteY46" fmla="*/ 308344 h 838042"/>
                  <a:gd name="connsiteX47" fmla="*/ 210527 w 1037165"/>
                  <a:gd name="connsiteY47" fmla="*/ 314059 h 838042"/>
                  <a:gd name="connsiteX48" fmla="*/ 216242 w 1037165"/>
                  <a:gd name="connsiteY48" fmla="*/ 315964 h 838042"/>
                  <a:gd name="connsiteX49" fmla="*/ 231482 w 1037165"/>
                  <a:gd name="connsiteY49" fmla="*/ 319774 h 838042"/>
                  <a:gd name="connsiteX50" fmla="*/ 250532 w 1037165"/>
                  <a:gd name="connsiteY50" fmla="*/ 325489 h 838042"/>
                  <a:gd name="connsiteX51" fmla="*/ 256247 w 1037165"/>
                  <a:gd name="connsiteY51" fmla="*/ 329299 h 838042"/>
                  <a:gd name="connsiteX52" fmla="*/ 269582 w 1037165"/>
                  <a:gd name="connsiteY52" fmla="*/ 344539 h 838042"/>
                  <a:gd name="connsiteX53" fmla="*/ 275297 w 1037165"/>
                  <a:gd name="connsiteY53" fmla="*/ 363589 h 838042"/>
                  <a:gd name="connsiteX54" fmla="*/ 277202 w 1037165"/>
                  <a:gd name="connsiteY54" fmla="*/ 369304 h 838042"/>
                  <a:gd name="connsiteX55" fmla="*/ 279107 w 1037165"/>
                  <a:gd name="connsiteY55" fmla="*/ 375019 h 838042"/>
                  <a:gd name="connsiteX56" fmla="*/ 281012 w 1037165"/>
                  <a:gd name="connsiteY56" fmla="*/ 399784 h 838042"/>
                  <a:gd name="connsiteX57" fmla="*/ 282917 w 1037165"/>
                  <a:gd name="connsiteY57" fmla="*/ 405499 h 838042"/>
                  <a:gd name="connsiteX58" fmla="*/ 281012 w 1037165"/>
                  <a:gd name="connsiteY58" fmla="*/ 424549 h 838042"/>
                  <a:gd name="connsiteX59" fmla="*/ 279107 w 1037165"/>
                  <a:gd name="connsiteY59" fmla="*/ 434074 h 838042"/>
                  <a:gd name="connsiteX60" fmla="*/ 265772 w 1037165"/>
                  <a:gd name="connsiteY60" fmla="*/ 447409 h 838042"/>
                  <a:gd name="connsiteX61" fmla="*/ 254342 w 1037165"/>
                  <a:gd name="connsiteY61" fmla="*/ 455029 h 838042"/>
                  <a:gd name="connsiteX62" fmla="*/ 242912 w 1037165"/>
                  <a:gd name="connsiteY62" fmla="*/ 458839 h 838042"/>
                  <a:gd name="connsiteX63" fmla="*/ 128612 w 1037165"/>
                  <a:gd name="connsiteY63" fmla="*/ 458839 h 838042"/>
                  <a:gd name="connsiteX64" fmla="*/ 122897 w 1037165"/>
                  <a:gd name="connsiteY64" fmla="*/ 460744 h 838042"/>
                  <a:gd name="connsiteX65" fmla="*/ 107657 w 1037165"/>
                  <a:gd name="connsiteY65" fmla="*/ 462649 h 838042"/>
                  <a:gd name="connsiteX66" fmla="*/ 90512 w 1037165"/>
                  <a:gd name="connsiteY66" fmla="*/ 468364 h 838042"/>
                  <a:gd name="connsiteX67" fmla="*/ 84797 w 1037165"/>
                  <a:gd name="connsiteY67" fmla="*/ 470269 h 838042"/>
                  <a:gd name="connsiteX68" fmla="*/ 79082 w 1037165"/>
                  <a:gd name="connsiteY68" fmla="*/ 474079 h 838042"/>
                  <a:gd name="connsiteX69" fmla="*/ 67652 w 1037165"/>
                  <a:gd name="connsiteY69" fmla="*/ 475984 h 838042"/>
                  <a:gd name="connsiteX70" fmla="*/ 29552 w 1037165"/>
                  <a:gd name="connsiteY70" fmla="*/ 477889 h 838042"/>
                  <a:gd name="connsiteX71" fmla="*/ 18122 w 1037165"/>
                  <a:gd name="connsiteY71" fmla="*/ 483604 h 838042"/>
                  <a:gd name="connsiteX72" fmla="*/ 8597 w 1037165"/>
                  <a:gd name="connsiteY72" fmla="*/ 493129 h 838042"/>
                  <a:gd name="connsiteX73" fmla="*/ 6692 w 1037165"/>
                  <a:gd name="connsiteY73" fmla="*/ 498844 h 838042"/>
                  <a:gd name="connsiteX74" fmla="*/ 2882 w 1037165"/>
                  <a:gd name="connsiteY74" fmla="*/ 504559 h 838042"/>
                  <a:gd name="connsiteX75" fmla="*/ 14312 w 1037165"/>
                  <a:gd name="connsiteY75" fmla="*/ 540754 h 838042"/>
                  <a:gd name="connsiteX76" fmla="*/ 147662 w 1037165"/>
                  <a:gd name="connsiteY76" fmla="*/ 540754 h 838042"/>
                  <a:gd name="connsiteX77" fmla="*/ 155282 w 1037165"/>
                  <a:gd name="connsiteY77" fmla="*/ 538849 h 838042"/>
                  <a:gd name="connsiteX78" fmla="*/ 305777 w 1037165"/>
                  <a:gd name="connsiteY78" fmla="*/ 533134 h 838042"/>
                  <a:gd name="connsiteX79" fmla="*/ 321017 w 1037165"/>
                  <a:gd name="connsiteY79" fmla="*/ 540754 h 838042"/>
                  <a:gd name="connsiteX80" fmla="*/ 332447 w 1037165"/>
                  <a:gd name="connsiteY80" fmla="*/ 546469 h 838042"/>
                  <a:gd name="connsiteX81" fmla="*/ 336257 w 1037165"/>
                  <a:gd name="connsiteY81" fmla="*/ 552184 h 838042"/>
                  <a:gd name="connsiteX82" fmla="*/ 341972 w 1037165"/>
                  <a:gd name="connsiteY82" fmla="*/ 554089 h 838042"/>
                  <a:gd name="connsiteX83" fmla="*/ 353402 w 1037165"/>
                  <a:gd name="connsiteY83" fmla="*/ 561709 h 838042"/>
                  <a:gd name="connsiteX84" fmla="*/ 359117 w 1037165"/>
                  <a:gd name="connsiteY84" fmla="*/ 565519 h 838042"/>
                  <a:gd name="connsiteX85" fmla="*/ 362927 w 1037165"/>
                  <a:gd name="connsiteY85" fmla="*/ 571234 h 838042"/>
                  <a:gd name="connsiteX86" fmla="*/ 368642 w 1037165"/>
                  <a:gd name="connsiteY86" fmla="*/ 582664 h 838042"/>
                  <a:gd name="connsiteX87" fmla="*/ 364832 w 1037165"/>
                  <a:gd name="connsiteY87" fmla="*/ 609334 h 838042"/>
                  <a:gd name="connsiteX88" fmla="*/ 361022 w 1037165"/>
                  <a:gd name="connsiteY88" fmla="*/ 615049 h 838042"/>
                  <a:gd name="connsiteX89" fmla="*/ 359117 w 1037165"/>
                  <a:gd name="connsiteY89" fmla="*/ 620764 h 838042"/>
                  <a:gd name="connsiteX90" fmla="*/ 355307 w 1037165"/>
                  <a:gd name="connsiteY90" fmla="*/ 626479 h 838042"/>
                  <a:gd name="connsiteX91" fmla="*/ 353402 w 1037165"/>
                  <a:gd name="connsiteY91" fmla="*/ 632194 h 838042"/>
                  <a:gd name="connsiteX92" fmla="*/ 349592 w 1037165"/>
                  <a:gd name="connsiteY92" fmla="*/ 637909 h 838042"/>
                  <a:gd name="connsiteX93" fmla="*/ 332447 w 1037165"/>
                  <a:gd name="connsiteY93" fmla="*/ 704584 h 838042"/>
                  <a:gd name="connsiteX94" fmla="*/ 330542 w 1037165"/>
                  <a:gd name="connsiteY94" fmla="*/ 756019 h 838042"/>
                  <a:gd name="connsiteX95" fmla="*/ 332447 w 1037165"/>
                  <a:gd name="connsiteY95" fmla="*/ 780784 h 838042"/>
                  <a:gd name="connsiteX96" fmla="*/ 334352 w 1037165"/>
                  <a:gd name="connsiteY96" fmla="*/ 786499 h 838042"/>
                  <a:gd name="connsiteX97" fmla="*/ 338162 w 1037165"/>
                  <a:gd name="connsiteY97" fmla="*/ 790309 h 838042"/>
                  <a:gd name="connsiteX98" fmla="*/ 366737 w 1037165"/>
                  <a:gd name="connsiteY98" fmla="*/ 836029 h 838042"/>
                  <a:gd name="connsiteX99" fmla="*/ 389597 w 1037165"/>
                  <a:gd name="connsiteY99" fmla="*/ 837934 h 838042"/>
                  <a:gd name="connsiteX100" fmla="*/ 397407 w 1037165"/>
                  <a:gd name="connsiteY100" fmla="*/ 833530 h 838042"/>
                  <a:gd name="connsiteX101" fmla="*/ 402932 w 1037165"/>
                  <a:gd name="connsiteY101" fmla="*/ 784594 h 838042"/>
                  <a:gd name="connsiteX102" fmla="*/ 406742 w 1037165"/>
                  <a:gd name="connsiteY102" fmla="*/ 727444 h 838042"/>
                  <a:gd name="connsiteX103" fmla="*/ 423887 w 1037165"/>
                  <a:gd name="connsiteY103" fmla="*/ 672199 h 838042"/>
                  <a:gd name="connsiteX104" fmla="*/ 429602 w 1037165"/>
                  <a:gd name="connsiteY104" fmla="*/ 658864 h 838042"/>
                  <a:gd name="connsiteX105" fmla="*/ 444084 w 1037165"/>
                  <a:gd name="connsiteY105" fmla="*/ 626947 h 838042"/>
                  <a:gd name="connsiteX106" fmla="*/ 464289 w 1037165"/>
                  <a:gd name="connsiteY106" fmla="*/ 600072 h 838042"/>
                  <a:gd name="connsiteX107" fmla="*/ 523510 w 1037165"/>
                  <a:gd name="connsiteY107" fmla="*/ 565123 h 838042"/>
                  <a:gd name="connsiteX108" fmla="*/ 599348 w 1037165"/>
                  <a:gd name="connsiteY108" fmla="*/ 550915 h 838042"/>
                  <a:gd name="connsiteX109" fmla="*/ 707801 w 1037165"/>
                  <a:gd name="connsiteY109" fmla="*/ 612819 h 838042"/>
                  <a:gd name="connsiteX110" fmla="*/ 780122 w 1037165"/>
                  <a:gd name="connsiteY110" fmla="*/ 656959 h 838042"/>
                  <a:gd name="connsiteX111" fmla="*/ 804887 w 1037165"/>
                  <a:gd name="connsiteY111" fmla="*/ 632194 h 838042"/>
                  <a:gd name="connsiteX112" fmla="*/ 801077 w 1037165"/>
                  <a:gd name="connsiteY112" fmla="*/ 601714 h 838042"/>
                  <a:gd name="connsiteX113" fmla="*/ 762796 w 1037165"/>
                  <a:gd name="connsiteY113" fmla="*/ 562523 h 838042"/>
                  <a:gd name="connsiteX114" fmla="*/ 650582 w 1037165"/>
                  <a:gd name="connsiteY114" fmla="*/ 479794 h 838042"/>
                  <a:gd name="connsiteX115" fmla="*/ 646772 w 1037165"/>
                  <a:gd name="connsiteY115" fmla="*/ 462649 h 838042"/>
                  <a:gd name="connsiteX116" fmla="*/ 658202 w 1037165"/>
                  <a:gd name="connsiteY116" fmla="*/ 426454 h 838042"/>
                  <a:gd name="connsiteX117" fmla="*/ 726782 w 1037165"/>
                  <a:gd name="connsiteY117" fmla="*/ 405499 h 838042"/>
                  <a:gd name="connsiteX118" fmla="*/ 844892 w 1037165"/>
                  <a:gd name="connsiteY118" fmla="*/ 407404 h 838042"/>
                  <a:gd name="connsiteX119" fmla="*/ 873467 w 1037165"/>
                  <a:gd name="connsiteY119" fmla="*/ 409309 h 838042"/>
                  <a:gd name="connsiteX120" fmla="*/ 902042 w 1037165"/>
                  <a:gd name="connsiteY120" fmla="*/ 415024 h 838042"/>
                  <a:gd name="connsiteX121" fmla="*/ 953477 w 1037165"/>
                  <a:gd name="connsiteY121" fmla="*/ 424549 h 838042"/>
                  <a:gd name="connsiteX122" fmla="*/ 1004912 w 1037165"/>
                  <a:gd name="connsiteY122" fmla="*/ 422644 h 838042"/>
                  <a:gd name="connsiteX123" fmla="*/ 1033487 w 1037165"/>
                  <a:gd name="connsiteY123" fmla="*/ 415024 h 838042"/>
                  <a:gd name="connsiteX124" fmla="*/ 1035392 w 1037165"/>
                  <a:gd name="connsiteY124" fmla="*/ 390259 h 838042"/>
                  <a:gd name="connsiteX125" fmla="*/ 1020514 w 1037165"/>
                  <a:gd name="connsiteY125" fmla="*/ 377797 h 838042"/>
                  <a:gd name="connsiteX126" fmla="*/ 964889 w 1037165"/>
                  <a:gd name="connsiteY126" fmla="*/ 358029 h 838042"/>
                  <a:gd name="connsiteX127" fmla="*/ 907856 w 1037165"/>
                  <a:gd name="connsiteY127" fmla="*/ 350516 h 838042"/>
                  <a:gd name="connsiteX128" fmla="*/ 827747 w 1037165"/>
                  <a:gd name="connsiteY128" fmla="*/ 357874 h 838042"/>
                  <a:gd name="connsiteX129" fmla="*/ 822032 w 1037165"/>
                  <a:gd name="connsiteY129" fmla="*/ 359779 h 838042"/>
                  <a:gd name="connsiteX130" fmla="*/ 732497 w 1037165"/>
                  <a:gd name="connsiteY130" fmla="*/ 361684 h 838042"/>
                  <a:gd name="connsiteX131" fmla="*/ 671537 w 1037165"/>
                  <a:gd name="connsiteY131" fmla="*/ 369304 h 838042"/>
                  <a:gd name="connsiteX132" fmla="*/ 648677 w 1037165"/>
                  <a:gd name="connsiteY132" fmla="*/ 373114 h 838042"/>
                  <a:gd name="connsiteX133" fmla="*/ 644867 w 1037165"/>
                  <a:gd name="connsiteY133" fmla="*/ 361684 h 838042"/>
                  <a:gd name="connsiteX134" fmla="*/ 642962 w 1037165"/>
                  <a:gd name="connsiteY134" fmla="*/ 355969 h 838042"/>
                  <a:gd name="connsiteX135" fmla="*/ 644867 w 1037165"/>
                  <a:gd name="connsiteY135" fmla="*/ 338824 h 838042"/>
                  <a:gd name="connsiteX136" fmla="*/ 646772 w 1037165"/>
                  <a:gd name="connsiteY136" fmla="*/ 333109 h 838042"/>
                  <a:gd name="connsiteX137" fmla="*/ 663917 w 1037165"/>
                  <a:gd name="connsiteY137" fmla="*/ 323584 h 838042"/>
                  <a:gd name="connsiteX138" fmla="*/ 675347 w 1037165"/>
                  <a:gd name="connsiteY138" fmla="*/ 315964 h 838042"/>
                  <a:gd name="connsiteX139" fmla="*/ 677252 w 1037165"/>
                  <a:gd name="connsiteY139" fmla="*/ 310249 h 838042"/>
                  <a:gd name="connsiteX140" fmla="*/ 682967 w 1037165"/>
                  <a:gd name="connsiteY140" fmla="*/ 308344 h 838042"/>
                  <a:gd name="connsiteX141" fmla="*/ 688682 w 1037165"/>
                  <a:gd name="connsiteY141" fmla="*/ 304534 h 838042"/>
                  <a:gd name="connsiteX142" fmla="*/ 698207 w 1037165"/>
                  <a:gd name="connsiteY142" fmla="*/ 295009 h 838042"/>
                  <a:gd name="connsiteX143" fmla="*/ 707732 w 1037165"/>
                  <a:gd name="connsiteY143" fmla="*/ 283579 h 838042"/>
                  <a:gd name="connsiteX144" fmla="*/ 719162 w 1037165"/>
                  <a:gd name="connsiteY144" fmla="*/ 275959 h 838042"/>
                  <a:gd name="connsiteX145" fmla="*/ 734402 w 1037165"/>
                  <a:gd name="connsiteY145" fmla="*/ 262624 h 838042"/>
                  <a:gd name="connsiteX146" fmla="*/ 743927 w 1037165"/>
                  <a:gd name="connsiteY146" fmla="*/ 251194 h 838042"/>
                  <a:gd name="connsiteX147" fmla="*/ 755357 w 1037165"/>
                  <a:gd name="connsiteY147" fmla="*/ 241669 h 838042"/>
                  <a:gd name="connsiteX148" fmla="*/ 761072 w 1037165"/>
                  <a:gd name="connsiteY148" fmla="*/ 230239 h 838042"/>
                  <a:gd name="connsiteX149" fmla="*/ 762977 w 1037165"/>
                  <a:gd name="connsiteY149" fmla="*/ 224524 h 838042"/>
                  <a:gd name="connsiteX150" fmla="*/ 768692 w 1037165"/>
                  <a:gd name="connsiteY150" fmla="*/ 213094 h 838042"/>
                  <a:gd name="connsiteX151" fmla="*/ 766787 w 1037165"/>
                  <a:gd name="connsiteY151" fmla="*/ 197854 h 838042"/>
                  <a:gd name="connsiteX152" fmla="*/ 761072 w 1037165"/>
                  <a:gd name="connsiteY152" fmla="*/ 195949 h 838042"/>
                  <a:gd name="connsiteX153" fmla="*/ 740117 w 1037165"/>
                  <a:gd name="connsiteY153" fmla="*/ 197854 h 838042"/>
                  <a:gd name="connsiteX154" fmla="*/ 734402 w 1037165"/>
                  <a:gd name="connsiteY154" fmla="*/ 201664 h 838042"/>
                  <a:gd name="connsiteX155" fmla="*/ 722972 w 1037165"/>
                  <a:gd name="connsiteY155" fmla="*/ 205474 h 838042"/>
                  <a:gd name="connsiteX156" fmla="*/ 719162 w 1037165"/>
                  <a:gd name="connsiteY156" fmla="*/ 211189 h 838042"/>
                  <a:gd name="connsiteX157" fmla="*/ 713447 w 1037165"/>
                  <a:gd name="connsiteY157" fmla="*/ 213094 h 838042"/>
                  <a:gd name="connsiteX158" fmla="*/ 707732 w 1037165"/>
                  <a:gd name="connsiteY158" fmla="*/ 216904 h 838042"/>
                  <a:gd name="connsiteX159" fmla="*/ 702017 w 1037165"/>
                  <a:gd name="connsiteY159" fmla="*/ 222619 h 838042"/>
                  <a:gd name="connsiteX160" fmla="*/ 694397 w 1037165"/>
                  <a:gd name="connsiteY160" fmla="*/ 226429 h 838042"/>
                  <a:gd name="connsiteX161" fmla="*/ 652487 w 1037165"/>
                  <a:gd name="connsiteY161" fmla="*/ 255004 h 838042"/>
                  <a:gd name="connsiteX162" fmla="*/ 639152 w 1037165"/>
                  <a:gd name="connsiteY162" fmla="*/ 266434 h 838042"/>
                  <a:gd name="connsiteX163" fmla="*/ 629627 w 1037165"/>
                  <a:gd name="connsiteY163" fmla="*/ 283579 h 838042"/>
                  <a:gd name="connsiteX164" fmla="*/ 604862 w 1037165"/>
                  <a:gd name="connsiteY164" fmla="*/ 289294 h 838042"/>
                  <a:gd name="connsiteX165" fmla="*/ 591527 w 1037165"/>
                  <a:gd name="connsiteY165" fmla="*/ 293104 h 838042"/>
                  <a:gd name="connsiteX166" fmla="*/ 576287 w 1037165"/>
                  <a:gd name="connsiteY166" fmla="*/ 291199 h 838042"/>
                  <a:gd name="connsiteX167" fmla="*/ 564857 w 1037165"/>
                  <a:gd name="connsiteY167" fmla="*/ 287389 h 838042"/>
                  <a:gd name="connsiteX168" fmla="*/ 553427 w 1037165"/>
                  <a:gd name="connsiteY168" fmla="*/ 283579 h 838042"/>
                  <a:gd name="connsiteX169" fmla="*/ 541997 w 1037165"/>
                  <a:gd name="connsiteY169" fmla="*/ 279769 h 838042"/>
                  <a:gd name="connsiteX170" fmla="*/ 536282 w 1037165"/>
                  <a:gd name="connsiteY170" fmla="*/ 277864 h 838042"/>
                  <a:gd name="connsiteX171" fmla="*/ 530567 w 1037165"/>
                  <a:gd name="connsiteY171" fmla="*/ 274054 h 838042"/>
                  <a:gd name="connsiteX172" fmla="*/ 519137 w 1037165"/>
                  <a:gd name="connsiteY172" fmla="*/ 268339 h 838042"/>
                  <a:gd name="connsiteX173" fmla="*/ 511517 w 1037165"/>
                  <a:gd name="connsiteY173" fmla="*/ 256909 h 838042"/>
                  <a:gd name="connsiteX174" fmla="*/ 507707 w 1037165"/>
                  <a:gd name="connsiteY174" fmla="*/ 235954 h 838042"/>
                  <a:gd name="connsiteX175" fmla="*/ 509612 w 1037165"/>
                  <a:gd name="connsiteY175" fmla="*/ 171184 h 838042"/>
                  <a:gd name="connsiteX176" fmla="*/ 508314 w 1037165"/>
                  <a:gd name="connsiteY176" fmla="*/ 73485 h 838042"/>
                  <a:gd name="connsiteX177" fmla="*/ 454116 w 1037165"/>
                  <a:gd name="connsiteY177" fmla="*/ 11248 h 838042"/>
                  <a:gd name="connsiteX178" fmla="*/ 435401 w 1037165"/>
                  <a:gd name="connsiteY178" fmla="*/ 68523 h 838042"/>
                  <a:gd name="connsiteX179" fmla="*/ 427697 w 1037165"/>
                  <a:gd name="connsiteY179" fmla="*/ 137103 h 838042"/>
                  <a:gd name="connsiteX180" fmla="*/ 420077 w 1037165"/>
                  <a:gd name="connsiteY180" fmla="*/ 169279 h 838042"/>
                  <a:gd name="connsiteX181" fmla="*/ 416267 w 1037165"/>
                  <a:gd name="connsiteY181" fmla="*/ 186424 h 838042"/>
                  <a:gd name="connsiteX182" fmla="*/ 420077 w 1037165"/>
                  <a:gd name="connsiteY182" fmla="*/ 207379 h 838042"/>
                  <a:gd name="connsiteX183" fmla="*/ 423887 w 1037165"/>
                  <a:gd name="connsiteY183" fmla="*/ 213094 h 838042"/>
                  <a:gd name="connsiteX184" fmla="*/ 427697 w 1037165"/>
                  <a:gd name="connsiteY184" fmla="*/ 224524 h 838042"/>
                  <a:gd name="connsiteX185" fmla="*/ 425792 w 1037165"/>
                  <a:gd name="connsiteY185" fmla="*/ 251194 h 838042"/>
                  <a:gd name="connsiteX186" fmla="*/ 420077 w 1037165"/>
                  <a:gd name="connsiteY186" fmla="*/ 253099 h 838042"/>
                  <a:gd name="connsiteX187" fmla="*/ 414362 w 1037165"/>
                  <a:gd name="connsiteY187" fmla="*/ 256909 h 838042"/>
                  <a:gd name="connsiteX188" fmla="*/ 423887 w 1037165"/>
                  <a:gd name="connsiteY188" fmla="*/ 253099 h 838042"/>
                  <a:gd name="connsiteX0" fmla="*/ 423887 w 1034236"/>
                  <a:gd name="connsiteY0" fmla="*/ 253099 h 838042"/>
                  <a:gd name="connsiteX1" fmla="*/ 423887 w 1034236"/>
                  <a:gd name="connsiteY1" fmla="*/ 253099 h 838042"/>
                  <a:gd name="connsiteX2" fmla="*/ 397217 w 1034236"/>
                  <a:gd name="connsiteY2" fmla="*/ 262624 h 838042"/>
                  <a:gd name="connsiteX3" fmla="*/ 389597 w 1034236"/>
                  <a:gd name="connsiteY3" fmla="*/ 264529 h 838042"/>
                  <a:gd name="connsiteX4" fmla="*/ 359117 w 1034236"/>
                  <a:gd name="connsiteY4" fmla="*/ 266434 h 838042"/>
                  <a:gd name="connsiteX5" fmla="*/ 353402 w 1034236"/>
                  <a:gd name="connsiteY5" fmla="*/ 270244 h 838042"/>
                  <a:gd name="connsiteX6" fmla="*/ 341972 w 1034236"/>
                  <a:gd name="connsiteY6" fmla="*/ 279769 h 838042"/>
                  <a:gd name="connsiteX7" fmla="*/ 330542 w 1034236"/>
                  <a:gd name="connsiteY7" fmla="*/ 283579 h 838042"/>
                  <a:gd name="connsiteX8" fmla="*/ 315302 w 1034236"/>
                  <a:gd name="connsiteY8" fmla="*/ 289294 h 838042"/>
                  <a:gd name="connsiteX9" fmla="*/ 267677 w 1034236"/>
                  <a:gd name="connsiteY9" fmla="*/ 285484 h 838042"/>
                  <a:gd name="connsiteX10" fmla="*/ 256247 w 1034236"/>
                  <a:gd name="connsiteY10" fmla="*/ 281674 h 838042"/>
                  <a:gd name="connsiteX11" fmla="*/ 244817 w 1034236"/>
                  <a:gd name="connsiteY11" fmla="*/ 277864 h 838042"/>
                  <a:gd name="connsiteX12" fmla="*/ 239102 w 1034236"/>
                  <a:gd name="connsiteY12" fmla="*/ 275959 h 838042"/>
                  <a:gd name="connsiteX13" fmla="*/ 233387 w 1034236"/>
                  <a:gd name="connsiteY13" fmla="*/ 274054 h 838042"/>
                  <a:gd name="connsiteX14" fmla="*/ 221957 w 1034236"/>
                  <a:gd name="connsiteY14" fmla="*/ 272149 h 838042"/>
                  <a:gd name="connsiteX15" fmla="*/ 216242 w 1034236"/>
                  <a:gd name="connsiteY15" fmla="*/ 270244 h 838042"/>
                  <a:gd name="connsiteX16" fmla="*/ 208622 w 1034236"/>
                  <a:gd name="connsiteY16" fmla="*/ 268339 h 838042"/>
                  <a:gd name="connsiteX17" fmla="*/ 197192 w 1034236"/>
                  <a:gd name="connsiteY17" fmla="*/ 264529 h 838042"/>
                  <a:gd name="connsiteX18" fmla="*/ 191477 w 1034236"/>
                  <a:gd name="connsiteY18" fmla="*/ 262624 h 838042"/>
                  <a:gd name="connsiteX19" fmla="*/ 183857 w 1034236"/>
                  <a:gd name="connsiteY19" fmla="*/ 260719 h 838042"/>
                  <a:gd name="connsiteX20" fmla="*/ 172427 w 1034236"/>
                  <a:gd name="connsiteY20" fmla="*/ 255004 h 838042"/>
                  <a:gd name="connsiteX21" fmla="*/ 166712 w 1034236"/>
                  <a:gd name="connsiteY21" fmla="*/ 251194 h 838042"/>
                  <a:gd name="connsiteX22" fmla="*/ 159092 w 1034236"/>
                  <a:gd name="connsiteY22" fmla="*/ 239764 h 838042"/>
                  <a:gd name="connsiteX23" fmla="*/ 147662 w 1034236"/>
                  <a:gd name="connsiteY23" fmla="*/ 235954 h 838042"/>
                  <a:gd name="connsiteX24" fmla="*/ 141947 w 1034236"/>
                  <a:gd name="connsiteY24" fmla="*/ 232144 h 838042"/>
                  <a:gd name="connsiteX25" fmla="*/ 136232 w 1034236"/>
                  <a:gd name="connsiteY25" fmla="*/ 230239 h 838042"/>
                  <a:gd name="connsiteX26" fmla="*/ 119087 w 1034236"/>
                  <a:gd name="connsiteY26" fmla="*/ 226429 h 838042"/>
                  <a:gd name="connsiteX27" fmla="*/ 113372 w 1034236"/>
                  <a:gd name="connsiteY27" fmla="*/ 220714 h 838042"/>
                  <a:gd name="connsiteX28" fmla="*/ 103847 w 1034236"/>
                  <a:gd name="connsiteY28" fmla="*/ 203569 h 838042"/>
                  <a:gd name="connsiteX29" fmla="*/ 86702 w 1034236"/>
                  <a:gd name="connsiteY29" fmla="*/ 195949 h 838042"/>
                  <a:gd name="connsiteX30" fmla="*/ 80987 w 1034236"/>
                  <a:gd name="connsiteY30" fmla="*/ 194044 h 838042"/>
                  <a:gd name="connsiteX31" fmla="*/ 61937 w 1034236"/>
                  <a:gd name="connsiteY31" fmla="*/ 197854 h 838042"/>
                  <a:gd name="connsiteX32" fmla="*/ 56222 w 1034236"/>
                  <a:gd name="connsiteY32" fmla="*/ 201664 h 838042"/>
                  <a:gd name="connsiteX33" fmla="*/ 52412 w 1034236"/>
                  <a:gd name="connsiteY33" fmla="*/ 207379 h 838042"/>
                  <a:gd name="connsiteX34" fmla="*/ 48602 w 1034236"/>
                  <a:gd name="connsiteY34" fmla="*/ 218809 h 838042"/>
                  <a:gd name="connsiteX35" fmla="*/ 52412 w 1034236"/>
                  <a:gd name="connsiteY35" fmla="*/ 256909 h 838042"/>
                  <a:gd name="connsiteX36" fmla="*/ 56222 w 1034236"/>
                  <a:gd name="connsiteY36" fmla="*/ 262624 h 838042"/>
                  <a:gd name="connsiteX37" fmla="*/ 61937 w 1034236"/>
                  <a:gd name="connsiteY37" fmla="*/ 266434 h 838042"/>
                  <a:gd name="connsiteX38" fmla="*/ 65747 w 1034236"/>
                  <a:gd name="connsiteY38" fmla="*/ 272149 h 838042"/>
                  <a:gd name="connsiteX39" fmla="*/ 82892 w 1034236"/>
                  <a:gd name="connsiteY39" fmla="*/ 281674 h 838042"/>
                  <a:gd name="connsiteX40" fmla="*/ 105752 w 1034236"/>
                  <a:gd name="connsiteY40" fmla="*/ 283579 h 838042"/>
                  <a:gd name="connsiteX41" fmla="*/ 126707 w 1034236"/>
                  <a:gd name="connsiteY41" fmla="*/ 289294 h 838042"/>
                  <a:gd name="connsiteX42" fmla="*/ 132422 w 1034236"/>
                  <a:gd name="connsiteY42" fmla="*/ 291199 h 838042"/>
                  <a:gd name="connsiteX43" fmla="*/ 138137 w 1034236"/>
                  <a:gd name="connsiteY43" fmla="*/ 296914 h 838042"/>
                  <a:gd name="connsiteX44" fmla="*/ 145757 w 1034236"/>
                  <a:gd name="connsiteY44" fmla="*/ 298819 h 838042"/>
                  <a:gd name="connsiteX45" fmla="*/ 168617 w 1034236"/>
                  <a:gd name="connsiteY45" fmla="*/ 302629 h 838042"/>
                  <a:gd name="connsiteX46" fmla="*/ 193382 w 1034236"/>
                  <a:gd name="connsiteY46" fmla="*/ 308344 h 838042"/>
                  <a:gd name="connsiteX47" fmla="*/ 210527 w 1034236"/>
                  <a:gd name="connsiteY47" fmla="*/ 314059 h 838042"/>
                  <a:gd name="connsiteX48" fmla="*/ 216242 w 1034236"/>
                  <a:gd name="connsiteY48" fmla="*/ 315964 h 838042"/>
                  <a:gd name="connsiteX49" fmla="*/ 231482 w 1034236"/>
                  <a:gd name="connsiteY49" fmla="*/ 319774 h 838042"/>
                  <a:gd name="connsiteX50" fmla="*/ 250532 w 1034236"/>
                  <a:gd name="connsiteY50" fmla="*/ 325489 h 838042"/>
                  <a:gd name="connsiteX51" fmla="*/ 256247 w 1034236"/>
                  <a:gd name="connsiteY51" fmla="*/ 329299 h 838042"/>
                  <a:gd name="connsiteX52" fmla="*/ 269582 w 1034236"/>
                  <a:gd name="connsiteY52" fmla="*/ 344539 h 838042"/>
                  <a:gd name="connsiteX53" fmla="*/ 275297 w 1034236"/>
                  <a:gd name="connsiteY53" fmla="*/ 363589 h 838042"/>
                  <a:gd name="connsiteX54" fmla="*/ 277202 w 1034236"/>
                  <a:gd name="connsiteY54" fmla="*/ 369304 h 838042"/>
                  <a:gd name="connsiteX55" fmla="*/ 279107 w 1034236"/>
                  <a:gd name="connsiteY55" fmla="*/ 375019 h 838042"/>
                  <a:gd name="connsiteX56" fmla="*/ 281012 w 1034236"/>
                  <a:gd name="connsiteY56" fmla="*/ 399784 h 838042"/>
                  <a:gd name="connsiteX57" fmla="*/ 282917 w 1034236"/>
                  <a:gd name="connsiteY57" fmla="*/ 405499 h 838042"/>
                  <a:gd name="connsiteX58" fmla="*/ 281012 w 1034236"/>
                  <a:gd name="connsiteY58" fmla="*/ 424549 h 838042"/>
                  <a:gd name="connsiteX59" fmla="*/ 279107 w 1034236"/>
                  <a:gd name="connsiteY59" fmla="*/ 434074 h 838042"/>
                  <a:gd name="connsiteX60" fmla="*/ 265772 w 1034236"/>
                  <a:gd name="connsiteY60" fmla="*/ 447409 h 838042"/>
                  <a:gd name="connsiteX61" fmla="*/ 254342 w 1034236"/>
                  <a:gd name="connsiteY61" fmla="*/ 455029 h 838042"/>
                  <a:gd name="connsiteX62" fmla="*/ 242912 w 1034236"/>
                  <a:gd name="connsiteY62" fmla="*/ 458839 h 838042"/>
                  <a:gd name="connsiteX63" fmla="*/ 128612 w 1034236"/>
                  <a:gd name="connsiteY63" fmla="*/ 458839 h 838042"/>
                  <a:gd name="connsiteX64" fmla="*/ 122897 w 1034236"/>
                  <a:gd name="connsiteY64" fmla="*/ 460744 h 838042"/>
                  <a:gd name="connsiteX65" fmla="*/ 107657 w 1034236"/>
                  <a:gd name="connsiteY65" fmla="*/ 462649 h 838042"/>
                  <a:gd name="connsiteX66" fmla="*/ 90512 w 1034236"/>
                  <a:gd name="connsiteY66" fmla="*/ 468364 h 838042"/>
                  <a:gd name="connsiteX67" fmla="*/ 84797 w 1034236"/>
                  <a:gd name="connsiteY67" fmla="*/ 470269 h 838042"/>
                  <a:gd name="connsiteX68" fmla="*/ 79082 w 1034236"/>
                  <a:gd name="connsiteY68" fmla="*/ 474079 h 838042"/>
                  <a:gd name="connsiteX69" fmla="*/ 67652 w 1034236"/>
                  <a:gd name="connsiteY69" fmla="*/ 475984 h 838042"/>
                  <a:gd name="connsiteX70" fmla="*/ 29552 w 1034236"/>
                  <a:gd name="connsiteY70" fmla="*/ 477889 h 838042"/>
                  <a:gd name="connsiteX71" fmla="*/ 18122 w 1034236"/>
                  <a:gd name="connsiteY71" fmla="*/ 483604 h 838042"/>
                  <a:gd name="connsiteX72" fmla="*/ 8597 w 1034236"/>
                  <a:gd name="connsiteY72" fmla="*/ 493129 h 838042"/>
                  <a:gd name="connsiteX73" fmla="*/ 6692 w 1034236"/>
                  <a:gd name="connsiteY73" fmla="*/ 498844 h 838042"/>
                  <a:gd name="connsiteX74" fmla="*/ 2882 w 1034236"/>
                  <a:gd name="connsiteY74" fmla="*/ 504559 h 838042"/>
                  <a:gd name="connsiteX75" fmla="*/ 14312 w 1034236"/>
                  <a:gd name="connsiteY75" fmla="*/ 540754 h 838042"/>
                  <a:gd name="connsiteX76" fmla="*/ 147662 w 1034236"/>
                  <a:gd name="connsiteY76" fmla="*/ 540754 h 838042"/>
                  <a:gd name="connsiteX77" fmla="*/ 155282 w 1034236"/>
                  <a:gd name="connsiteY77" fmla="*/ 538849 h 838042"/>
                  <a:gd name="connsiteX78" fmla="*/ 305777 w 1034236"/>
                  <a:gd name="connsiteY78" fmla="*/ 533134 h 838042"/>
                  <a:gd name="connsiteX79" fmla="*/ 321017 w 1034236"/>
                  <a:gd name="connsiteY79" fmla="*/ 540754 h 838042"/>
                  <a:gd name="connsiteX80" fmla="*/ 332447 w 1034236"/>
                  <a:gd name="connsiteY80" fmla="*/ 546469 h 838042"/>
                  <a:gd name="connsiteX81" fmla="*/ 336257 w 1034236"/>
                  <a:gd name="connsiteY81" fmla="*/ 552184 h 838042"/>
                  <a:gd name="connsiteX82" fmla="*/ 341972 w 1034236"/>
                  <a:gd name="connsiteY82" fmla="*/ 554089 h 838042"/>
                  <a:gd name="connsiteX83" fmla="*/ 353402 w 1034236"/>
                  <a:gd name="connsiteY83" fmla="*/ 561709 h 838042"/>
                  <a:gd name="connsiteX84" fmla="*/ 359117 w 1034236"/>
                  <a:gd name="connsiteY84" fmla="*/ 565519 h 838042"/>
                  <a:gd name="connsiteX85" fmla="*/ 362927 w 1034236"/>
                  <a:gd name="connsiteY85" fmla="*/ 571234 h 838042"/>
                  <a:gd name="connsiteX86" fmla="*/ 368642 w 1034236"/>
                  <a:gd name="connsiteY86" fmla="*/ 582664 h 838042"/>
                  <a:gd name="connsiteX87" fmla="*/ 364832 w 1034236"/>
                  <a:gd name="connsiteY87" fmla="*/ 609334 h 838042"/>
                  <a:gd name="connsiteX88" fmla="*/ 361022 w 1034236"/>
                  <a:gd name="connsiteY88" fmla="*/ 615049 h 838042"/>
                  <a:gd name="connsiteX89" fmla="*/ 359117 w 1034236"/>
                  <a:gd name="connsiteY89" fmla="*/ 620764 h 838042"/>
                  <a:gd name="connsiteX90" fmla="*/ 355307 w 1034236"/>
                  <a:gd name="connsiteY90" fmla="*/ 626479 h 838042"/>
                  <a:gd name="connsiteX91" fmla="*/ 353402 w 1034236"/>
                  <a:gd name="connsiteY91" fmla="*/ 632194 h 838042"/>
                  <a:gd name="connsiteX92" fmla="*/ 349592 w 1034236"/>
                  <a:gd name="connsiteY92" fmla="*/ 637909 h 838042"/>
                  <a:gd name="connsiteX93" fmla="*/ 332447 w 1034236"/>
                  <a:gd name="connsiteY93" fmla="*/ 704584 h 838042"/>
                  <a:gd name="connsiteX94" fmla="*/ 330542 w 1034236"/>
                  <a:gd name="connsiteY94" fmla="*/ 756019 h 838042"/>
                  <a:gd name="connsiteX95" fmla="*/ 332447 w 1034236"/>
                  <a:gd name="connsiteY95" fmla="*/ 780784 h 838042"/>
                  <a:gd name="connsiteX96" fmla="*/ 334352 w 1034236"/>
                  <a:gd name="connsiteY96" fmla="*/ 786499 h 838042"/>
                  <a:gd name="connsiteX97" fmla="*/ 338162 w 1034236"/>
                  <a:gd name="connsiteY97" fmla="*/ 790309 h 838042"/>
                  <a:gd name="connsiteX98" fmla="*/ 366737 w 1034236"/>
                  <a:gd name="connsiteY98" fmla="*/ 836029 h 838042"/>
                  <a:gd name="connsiteX99" fmla="*/ 389597 w 1034236"/>
                  <a:gd name="connsiteY99" fmla="*/ 837934 h 838042"/>
                  <a:gd name="connsiteX100" fmla="*/ 397407 w 1034236"/>
                  <a:gd name="connsiteY100" fmla="*/ 833530 h 838042"/>
                  <a:gd name="connsiteX101" fmla="*/ 402932 w 1034236"/>
                  <a:gd name="connsiteY101" fmla="*/ 784594 h 838042"/>
                  <a:gd name="connsiteX102" fmla="*/ 406742 w 1034236"/>
                  <a:gd name="connsiteY102" fmla="*/ 727444 h 838042"/>
                  <a:gd name="connsiteX103" fmla="*/ 423887 w 1034236"/>
                  <a:gd name="connsiteY103" fmla="*/ 672199 h 838042"/>
                  <a:gd name="connsiteX104" fmla="*/ 429602 w 1034236"/>
                  <a:gd name="connsiteY104" fmla="*/ 658864 h 838042"/>
                  <a:gd name="connsiteX105" fmla="*/ 444084 w 1034236"/>
                  <a:gd name="connsiteY105" fmla="*/ 626947 h 838042"/>
                  <a:gd name="connsiteX106" fmla="*/ 464289 w 1034236"/>
                  <a:gd name="connsiteY106" fmla="*/ 600072 h 838042"/>
                  <a:gd name="connsiteX107" fmla="*/ 523510 w 1034236"/>
                  <a:gd name="connsiteY107" fmla="*/ 565123 h 838042"/>
                  <a:gd name="connsiteX108" fmla="*/ 599348 w 1034236"/>
                  <a:gd name="connsiteY108" fmla="*/ 550915 h 838042"/>
                  <a:gd name="connsiteX109" fmla="*/ 707801 w 1034236"/>
                  <a:gd name="connsiteY109" fmla="*/ 612819 h 838042"/>
                  <a:gd name="connsiteX110" fmla="*/ 780122 w 1034236"/>
                  <a:gd name="connsiteY110" fmla="*/ 656959 h 838042"/>
                  <a:gd name="connsiteX111" fmla="*/ 804887 w 1034236"/>
                  <a:gd name="connsiteY111" fmla="*/ 632194 h 838042"/>
                  <a:gd name="connsiteX112" fmla="*/ 801077 w 1034236"/>
                  <a:gd name="connsiteY112" fmla="*/ 601714 h 838042"/>
                  <a:gd name="connsiteX113" fmla="*/ 762796 w 1034236"/>
                  <a:gd name="connsiteY113" fmla="*/ 562523 h 838042"/>
                  <a:gd name="connsiteX114" fmla="*/ 650582 w 1034236"/>
                  <a:gd name="connsiteY114" fmla="*/ 479794 h 838042"/>
                  <a:gd name="connsiteX115" fmla="*/ 646772 w 1034236"/>
                  <a:gd name="connsiteY115" fmla="*/ 462649 h 838042"/>
                  <a:gd name="connsiteX116" fmla="*/ 658202 w 1034236"/>
                  <a:gd name="connsiteY116" fmla="*/ 426454 h 838042"/>
                  <a:gd name="connsiteX117" fmla="*/ 726782 w 1034236"/>
                  <a:gd name="connsiteY117" fmla="*/ 405499 h 838042"/>
                  <a:gd name="connsiteX118" fmla="*/ 844892 w 1034236"/>
                  <a:gd name="connsiteY118" fmla="*/ 407404 h 838042"/>
                  <a:gd name="connsiteX119" fmla="*/ 873467 w 1034236"/>
                  <a:gd name="connsiteY119" fmla="*/ 409309 h 838042"/>
                  <a:gd name="connsiteX120" fmla="*/ 902042 w 1034236"/>
                  <a:gd name="connsiteY120" fmla="*/ 415024 h 838042"/>
                  <a:gd name="connsiteX121" fmla="*/ 953477 w 1034236"/>
                  <a:gd name="connsiteY121" fmla="*/ 424549 h 838042"/>
                  <a:gd name="connsiteX122" fmla="*/ 1004912 w 1034236"/>
                  <a:gd name="connsiteY122" fmla="*/ 422644 h 838042"/>
                  <a:gd name="connsiteX123" fmla="*/ 1033487 w 1034236"/>
                  <a:gd name="connsiteY123" fmla="*/ 415024 h 838042"/>
                  <a:gd name="connsiteX124" fmla="*/ 1020514 w 1034236"/>
                  <a:gd name="connsiteY124" fmla="*/ 377797 h 838042"/>
                  <a:gd name="connsiteX125" fmla="*/ 964889 w 1034236"/>
                  <a:gd name="connsiteY125" fmla="*/ 358029 h 838042"/>
                  <a:gd name="connsiteX126" fmla="*/ 907856 w 1034236"/>
                  <a:gd name="connsiteY126" fmla="*/ 350516 h 838042"/>
                  <a:gd name="connsiteX127" fmla="*/ 827747 w 1034236"/>
                  <a:gd name="connsiteY127" fmla="*/ 357874 h 838042"/>
                  <a:gd name="connsiteX128" fmla="*/ 822032 w 1034236"/>
                  <a:gd name="connsiteY128" fmla="*/ 359779 h 838042"/>
                  <a:gd name="connsiteX129" fmla="*/ 732497 w 1034236"/>
                  <a:gd name="connsiteY129" fmla="*/ 361684 h 838042"/>
                  <a:gd name="connsiteX130" fmla="*/ 671537 w 1034236"/>
                  <a:gd name="connsiteY130" fmla="*/ 369304 h 838042"/>
                  <a:gd name="connsiteX131" fmla="*/ 648677 w 1034236"/>
                  <a:gd name="connsiteY131" fmla="*/ 373114 h 838042"/>
                  <a:gd name="connsiteX132" fmla="*/ 644867 w 1034236"/>
                  <a:gd name="connsiteY132" fmla="*/ 361684 h 838042"/>
                  <a:gd name="connsiteX133" fmla="*/ 642962 w 1034236"/>
                  <a:gd name="connsiteY133" fmla="*/ 355969 h 838042"/>
                  <a:gd name="connsiteX134" fmla="*/ 644867 w 1034236"/>
                  <a:gd name="connsiteY134" fmla="*/ 338824 h 838042"/>
                  <a:gd name="connsiteX135" fmla="*/ 646772 w 1034236"/>
                  <a:gd name="connsiteY135" fmla="*/ 333109 h 838042"/>
                  <a:gd name="connsiteX136" fmla="*/ 663917 w 1034236"/>
                  <a:gd name="connsiteY136" fmla="*/ 323584 h 838042"/>
                  <a:gd name="connsiteX137" fmla="*/ 675347 w 1034236"/>
                  <a:gd name="connsiteY137" fmla="*/ 315964 h 838042"/>
                  <a:gd name="connsiteX138" fmla="*/ 677252 w 1034236"/>
                  <a:gd name="connsiteY138" fmla="*/ 310249 h 838042"/>
                  <a:gd name="connsiteX139" fmla="*/ 682967 w 1034236"/>
                  <a:gd name="connsiteY139" fmla="*/ 308344 h 838042"/>
                  <a:gd name="connsiteX140" fmla="*/ 688682 w 1034236"/>
                  <a:gd name="connsiteY140" fmla="*/ 304534 h 838042"/>
                  <a:gd name="connsiteX141" fmla="*/ 698207 w 1034236"/>
                  <a:gd name="connsiteY141" fmla="*/ 295009 h 838042"/>
                  <a:gd name="connsiteX142" fmla="*/ 707732 w 1034236"/>
                  <a:gd name="connsiteY142" fmla="*/ 283579 h 838042"/>
                  <a:gd name="connsiteX143" fmla="*/ 719162 w 1034236"/>
                  <a:gd name="connsiteY143" fmla="*/ 275959 h 838042"/>
                  <a:gd name="connsiteX144" fmla="*/ 734402 w 1034236"/>
                  <a:gd name="connsiteY144" fmla="*/ 262624 h 838042"/>
                  <a:gd name="connsiteX145" fmla="*/ 743927 w 1034236"/>
                  <a:gd name="connsiteY145" fmla="*/ 251194 h 838042"/>
                  <a:gd name="connsiteX146" fmla="*/ 755357 w 1034236"/>
                  <a:gd name="connsiteY146" fmla="*/ 241669 h 838042"/>
                  <a:gd name="connsiteX147" fmla="*/ 761072 w 1034236"/>
                  <a:gd name="connsiteY147" fmla="*/ 230239 h 838042"/>
                  <a:gd name="connsiteX148" fmla="*/ 762977 w 1034236"/>
                  <a:gd name="connsiteY148" fmla="*/ 224524 h 838042"/>
                  <a:gd name="connsiteX149" fmla="*/ 768692 w 1034236"/>
                  <a:gd name="connsiteY149" fmla="*/ 213094 h 838042"/>
                  <a:gd name="connsiteX150" fmla="*/ 766787 w 1034236"/>
                  <a:gd name="connsiteY150" fmla="*/ 197854 h 838042"/>
                  <a:gd name="connsiteX151" fmla="*/ 761072 w 1034236"/>
                  <a:gd name="connsiteY151" fmla="*/ 195949 h 838042"/>
                  <a:gd name="connsiteX152" fmla="*/ 740117 w 1034236"/>
                  <a:gd name="connsiteY152" fmla="*/ 197854 h 838042"/>
                  <a:gd name="connsiteX153" fmla="*/ 734402 w 1034236"/>
                  <a:gd name="connsiteY153" fmla="*/ 201664 h 838042"/>
                  <a:gd name="connsiteX154" fmla="*/ 722972 w 1034236"/>
                  <a:gd name="connsiteY154" fmla="*/ 205474 h 838042"/>
                  <a:gd name="connsiteX155" fmla="*/ 719162 w 1034236"/>
                  <a:gd name="connsiteY155" fmla="*/ 211189 h 838042"/>
                  <a:gd name="connsiteX156" fmla="*/ 713447 w 1034236"/>
                  <a:gd name="connsiteY156" fmla="*/ 213094 h 838042"/>
                  <a:gd name="connsiteX157" fmla="*/ 707732 w 1034236"/>
                  <a:gd name="connsiteY157" fmla="*/ 216904 h 838042"/>
                  <a:gd name="connsiteX158" fmla="*/ 702017 w 1034236"/>
                  <a:gd name="connsiteY158" fmla="*/ 222619 h 838042"/>
                  <a:gd name="connsiteX159" fmla="*/ 694397 w 1034236"/>
                  <a:gd name="connsiteY159" fmla="*/ 226429 h 838042"/>
                  <a:gd name="connsiteX160" fmla="*/ 652487 w 1034236"/>
                  <a:gd name="connsiteY160" fmla="*/ 255004 h 838042"/>
                  <a:gd name="connsiteX161" fmla="*/ 639152 w 1034236"/>
                  <a:gd name="connsiteY161" fmla="*/ 266434 h 838042"/>
                  <a:gd name="connsiteX162" fmla="*/ 629627 w 1034236"/>
                  <a:gd name="connsiteY162" fmla="*/ 283579 h 838042"/>
                  <a:gd name="connsiteX163" fmla="*/ 604862 w 1034236"/>
                  <a:gd name="connsiteY163" fmla="*/ 289294 h 838042"/>
                  <a:gd name="connsiteX164" fmla="*/ 591527 w 1034236"/>
                  <a:gd name="connsiteY164" fmla="*/ 293104 h 838042"/>
                  <a:gd name="connsiteX165" fmla="*/ 576287 w 1034236"/>
                  <a:gd name="connsiteY165" fmla="*/ 291199 h 838042"/>
                  <a:gd name="connsiteX166" fmla="*/ 564857 w 1034236"/>
                  <a:gd name="connsiteY166" fmla="*/ 287389 h 838042"/>
                  <a:gd name="connsiteX167" fmla="*/ 553427 w 1034236"/>
                  <a:gd name="connsiteY167" fmla="*/ 283579 h 838042"/>
                  <a:gd name="connsiteX168" fmla="*/ 541997 w 1034236"/>
                  <a:gd name="connsiteY168" fmla="*/ 279769 h 838042"/>
                  <a:gd name="connsiteX169" fmla="*/ 536282 w 1034236"/>
                  <a:gd name="connsiteY169" fmla="*/ 277864 h 838042"/>
                  <a:gd name="connsiteX170" fmla="*/ 530567 w 1034236"/>
                  <a:gd name="connsiteY170" fmla="*/ 274054 h 838042"/>
                  <a:gd name="connsiteX171" fmla="*/ 519137 w 1034236"/>
                  <a:gd name="connsiteY171" fmla="*/ 268339 h 838042"/>
                  <a:gd name="connsiteX172" fmla="*/ 511517 w 1034236"/>
                  <a:gd name="connsiteY172" fmla="*/ 256909 h 838042"/>
                  <a:gd name="connsiteX173" fmla="*/ 507707 w 1034236"/>
                  <a:gd name="connsiteY173" fmla="*/ 235954 h 838042"/>
                  <a:gd name="connsiteX174" fmla="*/ 509612 w 1034236"/>
                  <a:gd name="connsiteY174" fmla="*/ 171184 h 838042"/>
                  <a:gd name="connsiteX175" fmla="*/ 508314 w 1034236"/>
                  <a:gd name="connsiteY175" fmla="*/ 73485 h 838042"/>
                  <a:gd name="connsiteX176" fmla="*/ 454116 w 1034236"/>
                  <a:gd name="connsiteY176" fmla="*/ 11248 h 838042"/>
                  <a:gd name="connsiteX177" fmla="*/ 435401 w 1034236"/>
                  <a:gd name="connsiteY177" fmla="*/ 68523 h 838042"/>
                  <a:gd name="connsiteX178" fmla="*/ 427697 w 1034236"/>
                  <a:gd name="connsiteY178" fmla="*/ 137103 h 838042"/>
                  <a:gd name="connsiteX179" fmla="*/ 420077 w 1034236"/>
                  <a:gd name="connsiteY179" fmla="*/ 169279 h 838042"/>
                  <a:gd name="connsiteX180" fmla="*/ 416267 w 1034236"/>
                  <a:gd name="connsiteY180" fmla="*/ 186424 h 838042"/>
                  <a:gd name="connsiteX181" fmla="*/ 420077 w 1034236"/>
                  <a:gd name="connsiteY181" fmla="*/ 207379 h 838042"/>
                  <a:gd name="connsiteX182" fmla="*/ 423887 w 1034236"/>
                  <a:gd name="connsiteY182" fmla="*/ 213094 h 838042"/>
                  <a:gd name="connsiteX183" fmla="*/ 427697 w 1034236"/>
                  <a:gd name="connsiteY183" fmla="*/ 224524 h 838042"/>
                  <a:gd name="connsiteX184" fmla="*/ 425792 w 1034236"/>
                  <a:gd name="connsiteY184" fmla="*/ 251194 h 838042"/>
                  <a:gd name="connsiteX185" fmla="*/ 420077 w 1034236"/>
                  <a:gd name="connsiteY185" fmla="*/ 253099 h 838042"/>
                  <a:gd name="connsiteX186" fmla="*/ 414362 w 1034236"/>
                  <a:gd name="connsiteY186" fmla="*/ 256909 h 838042"/>
                  <a:gd name="connsiteX187" fmla="*/ 423887 w 1034236"/>
                  <a:gd name="connsiteY187" fmla="*/ 253099 h 838042"/>
                  <a:gd name="connsiteX0" fmla="*/ 423887 w 1034401"/>
                  <a:gd name="connsiteY0" fmla="*/ 253099 h 838042"/>
                  <a:gd name="connsiteX1" fmla="*/ 423887 w 1034401"/>
                  <a:gd name="connsiteY1" fmla="*/ 253099 h 838042"/>
                  <a:gd name="connsiteX2" fmla="*/ 397217 w 1034401"/>
                  <a:gd name="connsiteY2" fmla="*/ 262624 h 838042"/>
                  <a:gd name="connsiteX3" fmla="*/ 389597 w 1034401"/>
                  <a:gd name="connsiteY3" fmla="*/ 264529 h 838042"/>
                  <a:gd name="connsiteX4" fmla="*/ 359117 w 1034401"/>
                  <a:gd name="connsiteY4" fmla="*/ 266434 h 838042"/>
                  <a:gd name="connsiteX5" fmla="*/ 353402 w 1034401"/>
                  <a:gd name="connsiteY5" fmla="*/ 270244 h 838042"/>
                  <a:gd name="connsiteX6" fmla="*/ 341972 w 1034401"/>
                  <a:gd name="connsiteY6" fmla="*/ 279769 h 838042"/>
                  <a:gd name="connsiteX7" fmla="*/ 330542 w 1034401"/>
                  <a:gd name="connsiteY7" fmla="*/ 283579 h 838042"/>
                  <a:gd name="connsiteX8" fmla="*/ 315302 w 1034401"/>
                  <a:gd name="connsiteY8" fmla="*/ 289294 h 838042"/>
                  <a:gd name="connsiteX9" fmla="*/ 267677 w 1034401"/>
                  <a:gd name="connsiteY9" fmla="*/ 285484 h 838042"/>
                  <a:gd name="connsiteX10" fmla="*/ 256247 w 1034401"/>
                  <a:gd name="connsiteY10" fmla="*/ 281674 h 838042"/>
                  <a:gd name="connsiteX11" fmla="*/ 244817 w 1034401"/>
                  <a:gd name="connsiteY11" fmla="*/ 277864 h 838042"/>
                  <a:gd name="connsiteX12" fmla="*/ 239102 w 1034401"/>
                  <a:gd name="connsiteY12" fmla="*/ 275959 h 838042"/>
                  <a:gd name="connsiteX13" fmla="*/ 233387 w 1034401"/>
                  <a:gd name="connsiteY13" fmla="*/ 274054 h 838042"/>
                  <a:gd name="connsiteX14" fmla="*/ 221957 w 1034401"/>
                  <a:gd name="connsiteY14" fmla="*/ 272149 h 838042"/>
                  <a:gd name="connsiteX15" fmla="*/ 216242 w 1034401"/>
                  <a:gd name="connsiteY15" fmla="*/ 270244 h 838042"/>
                  <a:gd name="connsiteX16" fmla="*/ 208622 w 1034401"/>
                  <a:gd name="connsiteY16" fmla="*/ 268339 h 838042"/>
                  <a:gd name="connsiteX17" fmla="*/ 197192 w 1034401"/>
                  <a:gd name="connsiteY17" fmla="*/ 264529 h 838042"/>
                  <a:gd name="connsiteX18" fmla="*/ 191477 w 1034401"/>
                  <a:gd name="connsiteY18" fmla="*/ 262624 h 838042"/>
                  <a:gd name="connsiteX19" fmla="*/ 183857 w 1034401"/>
                  <a:gd name="connsiteY19" fmla="*/ 260719 h 838042"/>
                  <a:gd name="connsiteX20" fmla="*/ 172427 w 1034401"/>
                  <a:gd name="connsiteY20" fmla="*/ 255004 h 838042"/>
                  <a:gd name="connsiteX21" fmla="*/ 166712 w 1034401"/>
                  <a:gd name="connsiteY21" fmla="*/ 251194 h 838042"/>
                  <a:gd name="connsiteX22" fmla="*/ 159092 w 1034401"/>
                  <a:gd name="connsiteY22" fmla="*/ 239764 h 838042"/>
                  <a:gd name="connsiteX23" fmla="*/ 147662 w 1034401"/>
                  <a:gd name="connsiteY23" fmla="*/ 235954 h 838042"/>
                  <a:gd name="connsiteX24" fmla="*/ 141947 w 1034401"/>
                  <a:gd name="connsiteY24" fmla="*/ 232144 h 838042"/>
                  <a:gd name="connsiteX25" fmla="*/ 136232 w 1034401"/>
                  <a:gd name="connsiteY25" fmla="*/ 230239 h 838042"/>
                  <a:gd name="connsiteX26" fmla="*/ 119087 w 1034401"/>
                  <a:gd name="connsiteY26" fmla="*/ 226429 h 838042"/>
                  <a:gd name="connsiteX27" fmla="*/ 113372 w 1034401"/>
                  <a:gd name="connsiteY27" fmla="*/ 220714 h 838042"/>
                  <a:gd name="connsiteX28" fmla="*/ 103847 w 1034401"/>
                  <a:gd name="connsiteY28" fmla="*/ 203569 h 838042"/>
                  <a:gd name="connsiteX29" fmla="*/ 86702 w 1034401"/>
                  <a:gd name="connsiteY29" fmla="*/ 195949 h 838042"/>
                  <a:gd name="connsiteX30" fmla="*/ 80987 w 1034401"/>
                  <a:gd name="connsiteY30" fmla="*/ 194044 h 838042"/>
                  <a:gd name="connsiteX31" fmla="*/ 61937 w 1034401"/>
                  <a:gd name="connsiteY31" fmla="*/ 197854 h 838042"/>
                  <a:gd name="connsiteX32" fmla="*/ 56222 w 1034401"/>
                  <a:gd name="connsiteY32" fmla="*/ 201664 h 838042"/>
                  <a:gd name="connsiteX33" fmla="*/ 52412 w 1034401"/>
                  <a:gd name="connsiteY33" fmla="*/ 207379 h 838042"/>
                  <a:gd name="connsiteX34" fmla="*/ 48602 w 1034401"/>
                  <a:gd name="connsiteY34" fmla="*/ 218809 h 838042"/>
                  <a:gd name="connsiteX35" fmla="*/ 52412 w 1034401"/>
                  <a:gd name="connsiteY35" fmla="*/ 256909 h 838042"/>
                  <a:gd name="connsiteX36" fmla="*/ 56222 w 1034401"/>
                  <a:gd name="connsiteY36" fmla="*/ 262624 h 838042"/>
                  <a:gd name="connsiteX37" fmla="*/ 61937 w 1034401"/>
                  <a:gd name="connsiteY37" fmla="*/ 266434 h 838042"/>
                  <a:gd name="connsiteX38" fmla="*/ 65747 w 1034401"/>
                  <a:gd name="connsiteY38" fmla="*/ 272149 h 838042"/>
                  <a:gd name="connsiteX39" fmla="*/ 82892 w 1034401"/>
                  <a:gd name="connsiteY39" fmla="*/ 281674 h 838042"/>
                  <a:gd name="connsiteX40" fmla="*/ 105752 w 1034401"/>
                  <a:gd name="connsiteY40" fmla="*/ 283579 h 838042"/>
                  <a:gd name="connsiteX41" fmla="*/ 126707 w 1034401"/>
                  <a:gd name="connsiteY41" fmla="*/ 289294 h 838042"/>
                  <a:gd name="connsiteX42" fmla="*/ 132422 w 1034401"/>
                  <a:gd name="connsiteY42" fmla="*/ 291199 h 838042"/>
                  <a:gd name="connsiteX43" fmla="*/ 138137 w 1034401"/>
                  <a:gd name="connsiteY43" fmla="*/ 296914 h 838042"/>
                  <a:gd name="connsiteX44" fmla="*/ 145757 w 1034401"/>
                  <a:gd name="connsiteY44" fmla="*/ 298819 h 838042"/>
                  <a:gd name="connsiteX45" fmla="*/ 168617 w 1034401"/>
                  <a:gd name="connsiteY45" fmla="*/ 302629 h 838042"/>
                  <a:gd name="connsiteX46" fmla="*/ 193382 w 1034401"/>
                  <a:gd name="connsiteY46" fmla="*/ 308344 h 838042"/>
                  <a:gd name="connsiteX47" fmla="*/ 210527 w 1034401"/>
                  <a:gd name="connsiteY47" fmla="*/ 314059 h 838042"/>
                  <a:gd name="connsiteX48" fmla="*/ 216242 w 1034401"/>
                  <a:gd name="connsiteY48" fmla="*/ 315964 h 838042"/>
                  <a:gd name="connsiteX49" fmla="*/ 231482 w 1034401"/>
                  <a:gd name="connsiteY49" fmla="*/ 319774 h 838042"/>
                  <a:gd name="connsiteX50" fmla="*/ 250532 w 1034401"/>
                  <a:gd name="connsiteY50" fmla="*/ 325489 h 838042"/>
                  <a:gd name="connsiteX51" fmla="*/ 256247 w 1034401"/>
                  <a:gd name="connsiteY51" fmla="*/ 329299 h 838042"/>
                  <a:gd name="connsiteX52" fmla="*/ 269582 w 1034401"/>
                  <a:gd name="connsiteY52" fmla="*/ 344539 h 838042"/>
                  <a:gd name="connsiteX53" fmla="*/ 275297 w 1034401"/>
                  <a:gd name="connsiteY53" fmla="*/ 363589 h 838042"/>
                  <a:gd name="connsiteX54" fmla="*/ 277202 w 1034401"/>
                  <a:gd name="connsiteY54" fmla="*/ 369304 h 838042"/>
                  <a:gd name="connsiteX55" fmla="*/ 279107 w 1034401"/>
                  <a:gd name="connsiteY55" fmla="*/ 375019 h 838042"/>
                  <a:gd name="connsiteX56" fmla="*/ 281012 w 1034401"/>
                  <a:gd name="connsiteY56" fmla="*/ 399784 h 838042"/>
                  <a:gd name="connsiteX57" fmla="*/ 282917 w 1034401"/>
                  <a:gd name="connsiteY57" fmla="*/ 405499 h 838042"/>
                  <a:gd name="connsiteX58" fmla="*/ 281012 w 1034401"/>
                  <a:gd name="connsiteY58" fmla="*/ 424549 h 838042"/>
                  <a:gd name="connsiteX59" fmla="*/ 279107 w 1034401"/>
                  <a:gd name="connsiteY59" fmla="*/ 434074 h 838042"/>
                  <a:gd name="connsiteX60" fmla="*/ 265772 w 1034401"/>
                  <a:gd name="connsiteY60" fmla="*/ 447409 h 838042"/>
                  <a:gd name="connsiteX61" fmla="*/ 254342 w 1034401"/>
                  <a:gd name="connsiteY61" fmla="*/ 455029 h 838042"/>
                  <a:gd name="connsiteX62" fmla="*/ 242912 w 1034401"/>
                  <a:gd name="connsiteY62" fmla="*/ 458839 h 838042"/>
                  <a:gd name="connsiteX63" fmla="*/ 128612 w 1034401"/>
                  <a:gd name="connsiteY63" fmla="*/ 458839 h 838042"/>
                  <a:gd name="connsiteX64" fmla="*/ 122897 w 1034401"/>
                  <a:gd name="connsiteY64" fmla="*/ 460744 h 838042"/>
                  <a:gd name="connsiteX65" fmla="*/ 107657 w 1034401"/>
                  <a:gd name="connsiteY65" fmla="*/ 462649 h 838042"/>
                  <a:gd name="connsiteX66" fmla="*/ 90512 w 1034401"/>
                  <a:gd name="connsiteY66" fmla="*/ 468364 h 838042"/>
                  <a:gd name="connsiteX67" fmla="*/ 84797 w 1034401"/>
                  <a:gd name="connsiteY67" fmla="*/ 470269 h 838042"/>
                  <a:gd name="connsiteX68" fmla="*/ 79082 w 1034401"/>
                  <a:gd name="connsiteY68" fmla="*/ 474079 h 838042"/>
                  <a:gd name="connsiteX69" fmla="*/ 67652 w 1034401"/>
                  <a:gd name="connsiteY69" fmla="*/ 475984 h 838042"/>
                  <a:gd name="connsiteX70" fmla="*/ 29552 w 1034401"/>
                  <a:gd name="connsiteY70" fmla="*/ 477889 h 838042"/>
                  <a:gd name="connsiteX71" fmla="*/ 18122 w 1034401"/>
                  <a:gd name="connsiteY71" fmla="*/ 483604 h 838042"/>
                  <a:gd name="connsiteX72" fmla="*/ 8597 w 1034401"/>
                  <a:gd name="connsiteY72" fmla="*/ 493129 h 838042"/>
                  <a:gd name="connsiteX73" fmla="*/ 6692 w 1034401"/>
                  <a:gd name="connsiteY73" fmla="*/ 498844 h 838042"/>
                  <a:gd name="connsiteX74" fmla="*/ 2882 w 1034401"/>
                  <a:gd name="connsiteY74" fmla="*/ 504559 h 838042"/>
                  <a:gd name="connsiteX75" fmla="*/ 14312 w 1034401"/>
                  <a:gd name="connsiteY75" fmla="*/ 540754 h 838042"/>
                  <a:gd name="connsiteX76" fmla="*/ 147662 w 1034401"/>
                  <a:gd name="connsiteY76" fmla="*/ 540754 h 838042"/>
                  <a:gd name="connsiteX77" fmla="*/ 155282 w 1034401"/>
                  <a:gd name="connsiteY77" fmla="*/ 538849 h 838042"/>
                  <a:gd name="connsiteX78" fmla="*/ 305777 w 1034401"/>
                  <a:gd name="connsiteY78" fmla="*/ 533134 h 838042"/>
                  <a:gd name="connsiteX79" fmla="*/ 321017 w 1034401"/>
                  <a:gd name="connsiteY79" fmla="*/ 540754 h 838042"/>
                  <a:gd name="connsiteX80" fmla="*/ 332447 w 1034401"/>
                  <a:gd name="connsiteY80" fmla="*/ 546469 h 838042"/>
                  <a:gd name="connsiteX81" fmla="*/ 336257 w 1034401"/>
                  <a:gd name="connsiteY81" fmla="*/ 552184 h 838042"/>
                  <a:gd name="connsiteX82" fmla="*/ 341972 w 1034401"/>
                  <a:gd name="connsiteY82" fmla="*/ 554089 h 838042"/>
                  <a:gd name="connsiteX83" fmla="*/ 353402 w 1034401"/>
                  <a:gd name="connsiteY83" fmla="*/ 561709 h 838042"/>
                  <a:gd name="connsiteX84" fmla="*/ 359117 w 1034401"/>
                  <a:gd name="connsiteY84" fmla="*/ 565519 h 838042"/>
                  <a:gd name="connsiteX85" fmla="*/ 362927 w 1034401"/>
                  <a:gd name="connsiteY85" fmla="*/ 571234 h 838042"/>
                  <a:gd name="connsiteX86" fmla="*/ 368642 w 1034401"/>
                  <a:gd name="connsiteY86" fmla="*/ 582664 h 838042"/>
                  <a:gd name="connsiteX87" fmla="*/ 364832 w 1034401"/>
                  <a:gd name="connsiteY87" fmla="*/ 609334 h 838042"/>
                  <a:gd name="connsiteX88" fmla="*/ 361022 w 1034401"/>
                  <a:gd name="connsiteY88" fmla="*/ 615049 h 838042"/>
                  <a:gd name="connsiteX89" fmla="*/ 359117 w 1034401"/>
                  <a:gd name="connsiteY89" fmla="*/ 620764 h 838042"/>
                  <a:gd name="connsiteX90" fmla="*/ 355307 w 1034401"/>
                  <a:gd name="connsiteY90" fmla="*/ 626479 h 838042"/>
                  <a:gd name="connsiteX91" fmla="*/ 353402 w 1034401"/>
                  <a:gd name="connsiteY91" fmla="*/ 632194 h 838042"/>
                  <a:gd name="connsiteX92" fmla="*/ 349592 w 1034401"/>
                  <a:gd name="connsiteY92" fmla="*/ 637909 h 838042"/>
                  <a:gd name="connsiteX93" fmla="*/ 332447 w 1034401"/>
                  <a:gd name="connsiteY93" fmla="*/ 704584 h 838042"/>
                  <a:gd name="connsiteX94" fmla="*/ 330542 w 1034401"/>
                  <a:gd name="connsiteY94" fmla="*/ 756019 h 838042"/>
                  <a:gd name="connsiteX95" fmla="*/ 332447 w 1034401"/>
                  <a:gd name="connsiteY95" fmla="*/ 780784 h 838042"/>
                  <a:gd name="connsiteX96" fmla="*/ 334352 w 1034401"/>
                  <a:gd name="connsiteY96" fmla="*/ 786499 h 838042"/>
                  <a:gd name="connsiteX97" fmla="*/ 338162 w 1034401"/>
                  <a:gd name="connsiteY97" fmla="*/ 790309 h 838042"/>
                  <a:gd name="connsiteX98" fmla="*/ 366737 w 1034401"/>
                  <a:gd name="connsiteY98" fmla="*/ 836029 h 838042"/>
                  <a:gd name="connsiteX99" fmla="*/ 389597 w 1034401"/>
                  <a:gd name="connsiteY99" fmla="*/ 837934 h 838042"/>
                  <a:gd name="connsiteX100" fmla="*/ 397407 w 1034401"/>
                  <a:gd name="connsiteY100" fmla="*/ 833530 h 838042"/>
                  <a:gd name="connsiteX101" fmla="*/ 402932 w 1034401"/>
                  <a:gd name="connsiteY101" fmla="*/ 784594 h 838042"/>
                  <a:gd name="connsiteX102" fmla="*/ 406742 w 1034401"/>
                  <a:gd name="connsiteY102" fmla="*/ 727444 h 838042"/>
                  <a:gd name="connsiteX103" fmla="*/ 423887 w 1034401"/>
                  <a:gd name="connsiteY103" fmla="*/ 672199 h 838042"/>
                  <a:gd name="connsiteX104" fmla="*/ 429602 w 1034401"/>
                  <a:gd name="connsiteY104" fmla="*/ 658864 h 838042"/>
                  <a:gd name="connsiteX105" fmla="*/ 444084 w 1034401"/>
                  <a:gd name="connsiteY105" fmla="*/ 626947 h 838042"/>
                  <a:gd name="connsiteX106" fmla="*/ 464289 w 1034401"/>
                  <a:gd name="connsiteY106" fmla="*/ 600072 h 838042"/>
                  <a:gd name="connsiteX107" fmla="*/ 523510 w 1034401"/>
                  <a:gd name="connsiteY107" fmla="*/ 565123 h 838042"/>
                  <a:gd name="connsiteX108" fmla="*/ 599348 w 1034401"/>
                  <a:gd name="connsiteY108" fmla="*/ 550915 h 838042"/>
                  <a:gd name="connsiteX109" fmla="*/ 707801 w 1034401"/>
                  <a:gd name="connsiteY109" fmla="*/ 612819 h 838042"/>
                  <a:gd name="connsiteX110" fmla="*/ 780122 w 1034401"/>
                  <a:gd name="connsiteY110" fmla="*/ 656959 h 838042"/>
                  <a:gd name="connsiteX111" fmla="*/ 804887 w 1034401"/>
                  <a:gd name="connsiteY111" fmla="*/ 632194 h 838042"/>
                  <a:gd name="connsiteX112" fmla="*/ 801077 w 1034401"/>
                  <a:gd name="connsiteY112" fmla="*/ 601714 h 838042"/>
                  <a:gd name="connsiteX113" fmla="*/ 762796 w 1034401"/>
                  <a:gd name="connsiteY113" fmla="*/ 562523 h 838042"/>
                  <a:gd name="connsiteX114" fmla="*/ 650582 w 1034401"/>
                  <a:gd name="connsiteY114" fmla="*/ 479794 h 838042"/>
                  <a:gd name="connsiteX115" fmla="*/ 646772 w 1034401"/>
                  <a:gd name="connsiteY115" fmla="*/ 462649 h 838042"/>
                  <a:gd name="connsiteX116" fmla="*/ 658202 w 1034401"/>
                  <a:gd name="connsiteY116" fmla="*/ 426454 h 838042"/>
                  <a:gd name="connsiteX117" fmla="*/ 726782 w 1034401"/>
                  <a:gd name="connsiteY117" fmla="*/ 405499 h 838042"/>
                  <a:gd name="connsiteX118" fmla="*/ 844892 w 1034401"/>
                  <a:gd name="connsiteY118" fmla="*/ 407404 h 838042"/>
                  <a:gd name="connsiteX119" fmla="*/ 873467 w 1034401"/>
                  <a:gd name="connsiteY119" fmla="*/ 409309 h 838042"/>
                  <a:gd name="connsiteX120" fmla="*/ 902042 w 1034401"/>
                  <a:gd name="connsiteY120" fmla="*/ 415024 h 838042"/>
                  <a:gd name="connsiteX121" fmla="*/ 953477 w 1034401"/>
                  <a:gd name="connsiteY121" fmla="*/ 424549 h 838042"/>
                  <a:gd name="connsiteX122" fmla="*/ 1002290 w 1034401"/>
                  <a:gd name="connsiteY122" fmla="*/ 426835 h 838042"/>
                  <a:gd name="connsiteX123" fmla="*/ 1033487 w 1034401"/>
                  <a:gd name="connsiteY123" fmla="*/ 415024 h 838042"/>
                  <a:gd name="connsiteX124" fmla="*/ 1020514 w 1034401"/>
                  <a:gd name="connsiteY124" fmla="*/ 377797 h 838042"/>
                  <a:gd name="connsiteX125" fmla="*/ 964889 w 1034401"/>
                  <a:gd name="connsiteY125" fmla="*/ 358029 h 838042"/>
                  <a:gd name="connsiteX126" fmla="*/ 907856 w 1034401"/>
                  <a:gd name="connsiteY126" fmla="*/ 350516 h 838042"/>
                  <a:gd name="connsiteX127" fmla="*/ 827747 w 1034401"/>
                  <a:gd name="connsiteY127" fmla="*/ 357874 h 838042"/>
                  <a:gd name="connsiteX128" fmla="*/ 822032 w 1034401"/>
                  <a:gd name="connsiteY128" fmla="*/ 359779 h 838042"/>
                  <a:gd name="connsiteX129" fmla="*/ 732497 w 1034401"/>
                  <a:gd name="connsiteY129" fmla="*/ 361684 h 838042"/>
                  <a:gd name="connsiteX130" fmla="*/ 671537 w 1034401"/>
                  <a:gd name="connsiteY130" fmla="*/ 369304 h 838042"/>
                  <a:gd name="connsiteX131" fmla="*/ 648677 w 1034401"/>
                  <a:gd name="connsiteY131" fmla="*/ 373114 h 838042"/>
                  <a:gd name="connsiteX132" fmla="*/ 644867 w 1034401"/>
                  <a:gd name="connsiteY132" fmla="*/ 361684 h 838042"/>
                  <a:gd name="connsiteX133" fmla="*/ 642962 w 1034401"/>
                  <a:gd name="connsiteY133" fmla="*/ 355969 h 838042"/>
                  <a:gd name="connsiteX134" fmla="*/ 644867 w 1034401"/>
                  <a:gd name="connsiteY134" fmla="*/ 338824 h 838042"/>
                  <a:gd name="connsiteX135" fmla="*/ 646772 w 1034401"/>
                  <a:gd name="connsiteY135" fmla="*/ 333109 h 838042"/>
                  <a:gd name="connsiteX136" fmla="*/ 663917 w 1034401"/>
                  <a:gd name="connsiteY136" fmla="*/ 323584 h 838042"/>
                  <a:gd name="connsiteX137" fmla="*/ 675347 w 1034401"/>
                  <a:gd name="connsiteY137" fmla="*/ 315964 h 838042"/>
                  <a:gd name="connsiteX138" fmla="*/ 677252 w 1034401"/>
                  <a:gd name="connsiteY138" fmla="*/ 310249 h 838042"/>
                  <a:gd name="connsiteX139" fmla="*/ 682967 w 1034401"/>
                  <a:gd name="connsiteY139" fmla="*/ 308344 h 838042"/>
                  <a:gd name="connsiteX140" fmla="*/ 688682 w 1034401"/>
                  <a:gd name="connsiteY140" fmla="*/ 304534 h 838042"/>
                  <a:gd name="connsiteX141" fmla="*/ 698207 w 1034401"/>
                  <a:gd name="connsiteY141" fmla="*/ 295009 h 838042"/>
                  <a:gd name="connsiteX142" fmla="*/ 707732 w 1034401"/>
                  <a:gd name="connsiteY142" fmla="*/ 283579 h 838042"/>
                  <a:gd name="connsiteX143" fmla="*/ 719162 w 1034401"/>
                  <a:gd name="connsiteY143" fmla="*/ 275959 h 838042"/>
                  <a:gd name="connsiteX144" fmla="*/ 734402 w 1034401"/>
                  <a:gd name="connsiteY144" fmla="*/ 262624 h 838042"/>
                  <a:gd name="connsiteX145" fmla="*/ 743927 w 1034401"/>
                  <a:gd name="connsiteY145" fmla="*/ 251194 h 838042"/>
                  <a:gd name="connsiteX146" fmla="*/ 755357 w 1034401"/>
                  <a:gd name="connsiteY146" fmla="*/ 241669 h 838042"/>
                  <a:gd name="connsiteX147" fmla="*/ 761072 w 1034401"/>
                  <a:gd name="connsiteY147" fmla="*/ 230239 h 838042"/>
                  <a:gd name="connsiteX148" fmla="*/ 762977 w 1034401"/>
                  <a:gd name="connsiteY148" fmla="*/ 224524 h 838042"/>
                  <a:gd name="connsiteX149" fmla="*/ 768692 w 1034401"/>
                  <a:gd name="connsiteY149" fmla="*/ 213094 h 838042"/>
                  <a:gd name="connsiteX150" fmla="*/ 766787 w 1034401"/>
                  <a:gd name="connsiteY150" fmla="*/ 197854 h 838042"/>
                  <a:gd name="connsiteX151" fmla="*/ 761072 w 1034401"/>
                  <a:gd name="connsiteY151" fmla="*/ 195949 h 838042"/>
                  <a:gd name="connsiteX152" fmla="*/ 740117 w 1034401"/>
                  <a:gd name="connsiteY152" fmla="*/ 197854 h 838042"/>
                  <a:gd name="connsiteX153" fmla="*/ 734402 w 1034401"/>
                  <a:gd name="connsiteY153" fmla="*/ 201664 h 838042"/>
                  <a:gd name="connsiteX154" fmla="*/ 722972 w 1034401"/>
                  <a:gd name="connsiteY154" fmla="*/ 205474 h 838042"/>
                  <a:gd name="connsiteX155" fmla="*/ 719162 w 1034401"/>
                  <a:gd name="connsiteY155" fmla="*/ 211189 h 838042"/>
                  <a:gd name="connsiteX156" fmla="*/ 713447 w 1034401"/>
                  <a:gd name="connsiteY156" fmla="*/ 213094 h 838042"/>
                  <a:gd name="connsiteX157" fmla="*/ 707732 w 1034401"/>
                  <a:gd name="connsiteY157" fmla="*/ 216904 h 838042"/>
                  <a:gd name="connsiteX158" fmla="*/ 702017 w 1034401"/>
                  <a:gd name="connsiteY158" fmla="*/ 222619 h 838042"/>
                  <a:gd name="connsiteX159" fmla="*/ 694397 w 1034401"/>
                  <a:gd name="connsiteY159" fmla="*/ 226429 h 838042"/>
                  <a:gd name="connsiteX160" fmla="*/ 652487 w 1034401"/>
                  <a:gd name="connsiteY160" fmla="*/ 255004 h 838042"/>
                  <a:gd name="connsiteX161" fmla="*/ 639152 w 1034401"/>
                  <a:gd name="connsiteY161" fmla="*/ 266434 h 838042"/>
                  <a:gd name="connsiteX162" fmla="*/ 629627 w 1034401"/>
                  <a:gd name="connsiteY162" fmla="*/ 283579 h 838042"/>
                  <a:gd name="connsiteX163" fmla="*/ 604862 w 1034401"/>
                  <a:gd name="connsiteY163" fmla="*/ 289294 h 838042"/>
                  <a:gd name="connsiteX164" fmla="*/ 591527 w 1034401"/>
                  <a:gd name="connsiteY164" fmla="*/ 293104 h 838042"/>
                  <a:gd name="connsiteX165" fmla="*/ 576287 w 1034401"/>
                  <a:gd name="connsiteY165" fmla="*/ 291199 h 838042"/>
                  <a:gd name="connsiteX166" fmla="*/ 564857 w 1034401"/>
                  <a:gd name="connsiteY166" fmla="*/ 287389 h 838042"/>
                  <a:gd name="connsiteX167" fmla="*/ 553427 w 1034401"/>
                  <a:gd name="connsiteY167" fmla="*/ 283579 h 838042"/>
                  <a:gd name="connsiteX168" fmla="*/ 541997 w 1034401"/>
                  <a:gd name="connsiteY168" fmla="*/ 279769 h 838042"/>
                  <a:gd name="connsiteX169" fmla="*/ 536282 w 1034401"/>
                  <a:gd name="connsiteY169" fmla="*/ 277864 h 838042"/>
                  <a:gd name="connsiteX170" fmla="*/ 530567 w 1034401"/>
                  <a:gd name="connsiteY170" fmla="*/ 274054 h 838042"/>
                  <a:gd name="connsiteX171" fmla="*/ 519137 w 1034401"/>
                  <a:gd name="connsiteY171" fmla="*/ 268339 h 838042"/>
                  <a:gd name="connsiteX172" fmla="*/ 511517 w 1034401"/>
                  <a:gd name="connsiteY172" fmla="*/ 256909 h 838042"/>
                  <a:gd name="connsiteX173" fmla="*/ 507707 w 1034401"/>
                  <a:gd name="connsiteY173" fmla="*/ 235954 h 838042"/>
                  <a:gd name="connsiteX174" fmla="*/ 509612 w 1034401"/>
                  <a:gd name="connsiteY174" fmla="*/ 171184 h 838042"/>
                  <a:gd name="connsiteX175" fmla="*/ 508314 w 1034401"/>
                  <a:gd name="connsiteY175" fmla="*/ 73485 h 838042"/>
                  <a:gd name="connsiteX176" fmla="*/ 454116 w 1034401"/>
                  <a:gd name="connsiteY176" fmla="*/ 11248 h 838042"/>
                  <a:gd name="connsiteX177" fmla="*/ 435401 w 1034401"/>
                  <a:gd name="connsiteY177" fmla="*/ 68523 h 838042"/>
                  <a:gd name="connsiteX178" fmla="*/ 427697 w 1034401"/>
                  <a:gd name="connsiteY178" fmla="*/ 137103 h 838042"/>
                  <a:gd name="connsiteX179" fmla="*/ 420077 w 1034401"/>
                  <a:gd name="connsiteY179" fmla="*/ 169279 h 838042"/>
                  <a:gd name="connsiteX180" fmla="*/ 416267 w 1034401"/>
                  <a:gd name="connsiteY180" fmla="*/ 186424 h 838042"/>
                  <a:gd name="connsiteX181" fmla="*/ 420077 w 1034401"/>
                  <a:gd name="connsiteY181" fmla="*/ 207379 h 838042"/>
                  <a:gd name="connsiteX182" fmla="*/ 423887 w 1034401"/>
                  <a:gd name="connsiteY182" fmla="*/ 213094 h 838042"/>
                  <a:gd name="connsiteX183" fmla="*/ 427697 w 1034401"/>
                  <a:gd name="connsiteY183" fmla="*/ 224524 h 838042"/>
                  <a:gd name="connsiteX184" fmla="*/ 425792 w 1034401"/>
                  <a:gd name="connsiteY184" fmla="*/ 251194 h 838042"/>
                  <a:gd name="connsiteX185" fmla="*/ 420077 w 1034401"/>
                  <a:gd name="connsiteY185" fmla="*/ 253099 h 838042"/>
                  <a:gd name="connsiteX186" fmla="*/ 414362 w 1034401"/>
                  <a:gd name="connsiteY186" fmla="*/ 256909 h 838042"/>
                  <a:gd name="connsiteX187" fmla="*/ 423887 w 1034401"/>
                  <a:gd name="connsiteY187" fmla="*/ 253099 h 838042"/>
                  <a:gd name="connsiteX0" fmla="*/ 423887 w 1033466"/>
                  <a:gd name="connsiteY0" fmla="*/ 253099 h 838042"/>
                  <a:gd name="connsiteX1" fmla="*/ 423887 w 1033466"/>
                  <a:gd name="connsiteY1" fmla="*/ 253099 h 838042"/>
                  <a:gd name="connsiteX2" fmla="*/ 397217 w 1033466"/>
                  <a:gd name="connsiteY2" fmla="*/ 262624 h 838042"/>
                  <a:gd name="connsiteX3" fmla="*/ 389597 w 1033466"/>
                  <a:gd name="connsiteY3" fmla="*/ 264529 h 838042"/>
                  <a:gd name="connsiteX4" fmla="*/ 359117 w 1033466"/>
                  <a:gd name="connsiteY4" fmla="*/ 266434 h 838042"/>
                  <a:gd name="connsiteX5" fmla="*/ 353402 w 1033466"/>
                  <a:gd name="connsiteY5" fmla="*/ 270244 h 838042"/>
                  <a:gd name="connsiteX6" fmla="*/ 341972 w 1033466"/>
                  <a:gd name="connsiteY6" fmla="*/ 279769 h 838042"/>
                  <a:gd name="connsiteX7" fmla="*/ 330542 w 1033466"/>
                  <a:gd name="connsiteY7" fmla="*/ 283579 h 838042"/>
                  <a:gd name="connsiteX8" fmla="*/ 315302 w 1033466"/>
                  <a:gd name="connsiteY8" fmla="*/ 289294 h 838042"/>
                  <a:gd name="connsiteX9" fmla="*/ 267677 w 1033466"/>
                  <a:gd name="connsiteY9" fmla="*/ 285484 h 838042"/>
                  <a:gd name="connsiteX10" fmla="*/ 256247 w 1033466"/>
                  <a:gd name="connsiteY10" fmla="*/ 281674 h 838042"/>
                  <a:gd name="connsiteX11" fmla="*/ 244817 w 1033466"/>
                  <a:gd name="connsiteY11" fmla="*/ 277864 h 838042"/>
                  <a:gd name="connsiteX12" fmla="*/ 239102 w 1033466"/>
                  <a:gd name="connsiteY12" fmla="*/ 275959 h 838042"/>
                  <a:gd name="connsiteX13" fmla="*/ 233387 w 1033466"/>
                  <a:gd name="connsiteY13" fmla="*/ 274054 h 838042"/>
                  <a:gd name="connsiteX14" fmla="*/ 221957 w 1033466"/>
                  <a:gd name="connsiteY14" fmla="*/ 272149 h 838042"/>
                  <a:gd name="connsiteX15" fmla="*/ 216242 w 1033466"/>
                  <a:gd name="connsiteY15" fmla="*/ 270244 h 838042"/>
                  <a:gd name="connsiteX16" fmla="*/ 208622 w 1033466"/>
                  <a:gd name="connsiteY16" fmla="*/ 268339 h 838042"/>
                  <a:gd name="connsiteX17" fmla="*/ 197192 w 1033466"/>
                  <a:gd name="connsiteY17" fmla="*/ 264529 h 838042"/>
                  <a:gd name="connsiteX18" fmla="*/ 191477 w 1033466"/>
                  <a:gd name="connsiteY18" fmla="*/ 262624 h 838042"/>
                  <a:gd name="connsiteX19" fmla="*/ 183857 w 1033466"/>
                  <a:gd name="connsiteY19" fmla="*/ 260719 h 838042"/>
                  <a:gd name="connsiteX20" fmla="*/ 172427 w 1033466"/>
                  <a:gd name="connsiteY20" fmla="*/ 255004 h 838042"/>
                  <a:gd name="connsiteX21" fmla="*/ 166712 w 1033466"/>
                  <a:gd name="connsiteY21" fmla="*/ 251194 h 838042"/>
                  <a:gd name="connsiteX22" fmla="*/ 159092 w 1033466"/>
                  <a:gd name="connsiteY22" fmla="*/ 239764 h 838042"/>
                  <a:gd name="connsiteX23" fmla="*/ 147662 w 1033466"/>
                  <a:gd name="connsiteY23" fmla="*/ 235954 h 838042"/>
                  <a:gd name="connsiteX24" fmla="*/ 141947 w 1033466"/>
                  <a:gd name="connsiteY24" fmla="*/ 232144 h 838042"/>
                  <a:gd name="connsiteX25" fmla="*/ 136232 w 1033466"/>
                  <a:gd name="connsiteY25" fmla="*/ 230239 h 838042"/>
                  <a:gd name="connsiteX26" fmla="*/ 119087 w 1033466"/>
                  <a:gd name="connsiteY26" fmla="*/ 226429 h 838042"/>
                  <a:gd name="connsiteX27" fmla="*/ 113372 w 1033466"/>
                  <a:gd name="connsiteY27" fmla="*/ 220714 h 838042"/>
                  <a:gd name="connsiteX28" fmla="*/ 103847 w 1033466"/>
                  <a:gd name="connsiteY28" fmla="*/ 203569 h 838042"/>
                  <a:gd name="connsiteX29" fmla="*/ 86702 w 1033466"/>
                  <a:gd name="connsiteY29" fmla="*/ 195949 h 838042"/>
                  <a:gd name="connsiteX30" fmla="*/ 80987 w 1033466"/>
                  <a:gd name="connsiteY30" fmla="*/ 194044 h 838042"/>
                  <a:gd name="connsiteX31" fmla="*/ 61937 w 1033466"/>
                  <a:gd name="connsiteY31" fmla="*/ 197854 h 838042"/>
                  <a:gd name="connsiteX32" fmla="*/ 56222 w 1033466"/>
                  <a:gd name="connsiteY32" fmla="*/ 201664 h 838042"/>
                  <a:gd name="connsiteX33" fmla="*/ 52412 w 1033466"/>
                  <a:gd name="connsiteY33" fmla="*/ 207379 h 838042"/>
                  <a:gd name="connsiteX34" fmla="*/ 48602 w 1033466"/>
                  <a:gd name="connsiteY34" fmla="*/ 218809 h 838042"/>
                  <a:gd name="connsiteX35" fmla="*/ 52412 w 1033466"/>
                  <a:gd name="connsiteY35" fmla="*/ 256909 h 838042"/>
                  <a:gd name="connsiteX36" fmla="*/ 56222 w 1033466"/>
                  <a:gd name="connsiteY36" fmla="*/ 262624 h 838042"/>
                  <a:gd name="connsiteX37" fmla="*/ 61937 w 1033466"/>
                  <a:gd name="connsiteY37" fmla="*/ 266434 h 838042"/>
                  <a:gd name="connsiteX38" fmla="*/ 65747 w 1033466"/>
                  <a:gd name="connsiteY38" fmla="*/ 272149 h 838042"/>
                  <a:gd name="connsiteX39" fmla="*/ 82892 w 1033466"/>
                  <a:gd name="connsiteY39" fmla="*/ 281674 h 838042"/>
                  <a:gd name="connsiteX40" fmla="*/ 105752 w 1033466"/>
                  <a:gd name="connsiteY40" fmla="*/ 283579 h 838042"/>
                  <a:gd name="connsiteX41" fmla="*/ 126707 w 1033466"/>
                  <a:gd name="connsiteY41" fmla="*/ 289294 h 838042"/>
                  <a:gd name="connsiteX42" fmla="*/ 132422 w 1033466"/>
                  <a:gd name="connsiteY42" fmla="*/ 291199 h 838042"/>
                  <a:gd name="connsiteX43" fmla="*/ 138137 w 1033466"/>
                  <a:gd name="connsiteY43" fmla="*/ 296914 h 838042"/>
                  <a:gd name="connsiteX44" fmla="*/ 145757 w 1033466"/>
                  <a:gd name="connsiteY44" fmla="*/ 298819 h 838042"/>
                  <a:gd name="connsiteX45" fmla="*/ 168617 w 1033466"/>
                  <a:gd name="connsiteY45" fmla="*/ 302629 h 838042"/>
                  <a:gd name="connsiteX46" fmla="*/ 193382 w 1033466"/>
                  <a:gd name="connsiteY46" fmla="*/ 308344 h 838042"/>
                  <a:gd name="connsiteX47" fmla="*/ 210527 w 1033466"/>
                  <a:gd name="connsiteY47" fmla="*/ 314059 h 838042"/>
                  <a:gd name="connsiteX48" fmla="*/ 216242 w 1033466"/>
                  <a:gd name="connsiteY48" fmla="*/ 315964 h 838042"/>
                  <a:gd name="connsiteX49" fmla="*/ 231482 w 1033466"/>
                  <a:gd name="connsiteY49" fmla="*/ 319774 h 838042"/>
                  <a:gd name="connsiteX50" fmla="*/ 250532 w 1033466"/>
                  <a:gd name="connsiteY50" fmla="*/ 325489 h 838042"/>
                  <a:gd name="connsiteX51" fmla="*/ 256247 w 1033466"/>
                  <a:gd name="connsiteY51" fmla="*/ 329299 h 838042"/>
                  <a:gd name="connsiteX52" fmla="*/ 269582 w 1033466"/>
                  <a:gd name="connsiteY52" fmla="*/ 344539 h 838042"/>
                  <a:gd name="connsiteX53" fmla="*/ 275297 w 1033466"/>
                  <a:gd name="connsiteY53" fmla="*/ 363589 h 838042"/>
                  <a:gd name="connsiteX54" fmla="*/ 277202 w 1033466"/>
                  <a:gd name="connsiteY54" fmla="*/ 369304 h 838042"/>
                  <a:gd name="connsiteX55" fmla="*/ 279107 w 1033466"/>
                  <a:gd name="connsiteY55" fmla="*/ 375019 h 838042"/>
                  <a:gd name="connsiteX56" fmla="*/ 281012 w 1033466"/>
                  <a:gd name="connsiteY56" fmla="*/ 399784 h 838042"/>
                  <a:gd name="connsiteX57" fmla="*/ 282917 w 1033466"/>
                  <a:gd name="connsiteY57" fmla="*/ 405499 h 838042"/>
                  <a:gd name="connsiteX58" fmla="*/ 281012 w 1033466"/>
                  <a:gd name="connsiteY58" fmla="*/ 424549 h 838042"/>
                  <a:gd name="connsiteX59" fmla="*/ 279107 w 1033466"/>
                  <a:gd name="connsiteY59" fmla="*/ 434074 h 838042"/>
                  <a:gd name="connsiteX60" fmla="*/ 265772 w 1033466"/>
                  <a:gd name="connsiteY60" fmla="*/ 447409 h 838042"/>
                  <a:gd name="connsiteX61" fmla="*/ 254342 w 1033466"/>
                  <a:gd name="connsiteY61" fmla="*/ 455029 h 838042"/>
                  <a:gd name="connsiteX62" fmla="*/ 242912 w 1033466"/>
                  <a:gd name="connsiteY62" fmla="*/ 458839 h 838042"/>
                  <a:gd name="connsiteX63" fmla="*/ 128612 w 1033466"/>
                  <a:gd name="connsiteY63" fmla="*/ 458839 h 838042"/>
                  <a:gd name="connsiteX64" fmla="*/ 122897 w 1033466"/>
                  <a:gd name="connsiteY64" fmla="*/ 460744 h 838042"/>
                  <a:gd name="connsiteX65" fmla="*/ 107657 w 1033466"/>
                  <a:gd name="connsiteY65" fmla="*/ 462649 h 838042"/>
                  <a:gd name="connsiteX66" fmla="*/ 90512 w 1033466"/>
                  <a:gd name="connsiteY66" fmla="*/ 468364 h 838042"/>
                  <a:gd name="connsiteX67" fmla="*/ 84797 w 1033466"/>
                  <a:gd name="connsiteY67" fmla="*/ 470269 h 838042"/>
                  <a:gd name="connsiteX68" fmla="*/ 79082 w 1033466"/>
                  <a:gd name="connsiteY68" fmla="*/ 474079 h 838042"/>
                  <a:gd name="connsiteX69" fmla="*/ 67652 w 1033466"/>
                  <a:gd name="connsiteY69" fmla="*/ 475984 h 838042"/>
                  <a:gd name="connsiteX70" fmla="*/ 29552 w 1033466"/>
                  <a:gd name="connsiteY70" fmla="*/ 477889 h 838042"/>
                  <a:gd name="connsiteX71" fmla="*/ 18122 w 1033466"/>
                  <a:gd name="connsiteY71" fmla="*/ 483604 h 838042"/>
                  <a:gd name="connsiteX72" fmla="*/ 8597 w 1033466"/>
                  <a:gd name="connsiteY72" fmla="*/ 493129 h 838042"/>
                  <a:gd name="connsiteX73" fmla="*/ 6692 w 1033466"/>
                  <a:gd name="connsiteY73" fmla="*/ 498844 h 838042"/>
                  <a:gd name="connsiteX74" fmla="*/ 2882 w 1033466"/>
                  <a:gd name="connsiteY74" fmla="*/ 504559 h 838042"/>
                  <a:gd name="connsiteX75" fmla="*/ 14312 w 1033466"/>
                  <a:gd name="connsiteY75" fmla="*/ 540754 h 838042"/>
                  <a:gd name="connsiteX76" fmla="*/ 147662 w 1033466"/>
                  <a:gd name="connsiteY76" fmla="*/ 540754 h 838042"/>
                  <a:gd name="connsiteX77" fmla="*/ 155282 w 1033466"/>
                  <a:gd name="connsiteY77" fmla="*/ 538849 h 838042"/>
                  <a:gd name="connsiteX78" fmla="*/ 305777 w 1033466"/>
                  <a:gd name="connsiteY78" fmla="*/ 533134 h 838042"/>
                  <a:gd name="connsiteX79" fmla="*/ 321017 w 1033466"/>
                  <a:gd name="connsiteY79" fmla="*/ 540754 h 838042"/>
                  <a:gd name="connsiteX80" fmla="*/ 332447 w 1033466"/>
                  <a:gd name="connsiteY80" fmla="*/ 546469 h 838042"/>
                  <a:gd name="connsiteX81" fmla="*/ 336257 w 1033466"/>
                  <a:gd name="connsiteY81" fmla="*/ 552184 h 838042"/>
                  <a:gd name="connsiteX82" fmla="*/ 341972 w 1033466"/>
                  <a:gd name="connsiteY82" fmla="*/ 554089 h 838042"/>
                  <a:gd name="connsiteX83" fmla="*/ 353402 w 1033466"/>
                  <a:gd name="connsiteY83" fmla="*/ 561709 h 838042"/>
                  <a:gd name="connsiteX84" fmla="*/ 359117 w 1033466"/>
                  <a:gd name="connsiteY84" fmla="*/ 565519 h 838042"/>
                  <a:gd name="connsiteX85" fmla="*/ 362927 w 1033466"/>
                  <a:gd name="connsiteY85" fmla="*/ 571234 h 838042"/>
                  <a:gd name="connsiteX86" fmla="*/ 368642 w 1033466"/>
                  <a:gd name="connsiteY86" fmla="*/ 582664 h 838042"/>
                  <a:gd name="connsiteX87" fmla="*/ 364832 w 1033466"/>
                  <a:gd name="connsiteY87" fmla="*/ 609334 h 838042"/>
                  <a:gd name="connsiteX88" fmla="*/ 361022 w 1033466"/>
                  <a:gd name="connsiteY88" fmla="*/ 615049 h 838042"/>
                  <a:gd name="connsiteX89" fmla="*/ 359117 w 1033466"/>
                  <a:gd name="connsiteY89" fmla="*/ 620764 h 838042"/>
                  <a:gd name="connsiteX90" fmla="*/ 355307 w 1033466"/>
                  <a:gd name="connsiteY90" fmla="*/ 626479 h 838042"/>
                  <a:gd name="connsiteX91" fmla="*/ 353402 w 1033466"/>
                  <a:gd name="connsiteY91" fmla="*/ 632194 h 838042"/>
                  <a:gd name="connsiteX92" fmla="*/ 349592 w 1033466"/>
                  <a:gd name="connsiteY92" fmla="*/ 637909 h 838042"/>
                  <a:gd name="connsiteX93" fmla="*/ 332447 w 1033466"/>
                  <a:gd name="connsiteY93" fmla="*/ 704584 h 838042"/>
                  <a:gd name="connsiteX94" fmla="*/ 330542 w 1033466"/>
                  <a:gd name="connsiteY94" fmla="*/ 756019 h 838042"/>
                  <a:gd name="connsiteX95" fmla="*/ 332447 w 1033466"/>
                  <a:gd name="connsiteY95" fmla="*/ 780784 h 838042"/>
                  <a:gd name="connsiteX96" fmla="*/ 334352 w 1033466"/>
                  <a:gd name="connsiteY96" fmla="*/ 786499 h 838042"/>
                  <a:gd name="connsiteX97" fmla="*/ 338162 w 1033466"/>
                  <a:gd name="connsiteY97" fmla="*/ 790309 h 838042"/>
                  <a:gd name="connsiteX98" fmla="*/ 366737 w 1033466"/>
                  <a:gd name="connsiteY98" fmla="*/ 836029 h 838042"/>
                  <a:gd name="connsiteX99" fmla="*/ 389597 w 1033466"/>
                  <a:gd name="connsiteY99" fmla="*/ 837934 h 838042"/>
                  <a:gd name="connsiteX100" fmla="*/ 397407 w 1033466"/>
                  <a:gd name="connsiteY100" fmla="*/ 833530 h 838042"/>
                  <a:gd name="connsiteX101" fmla="*/ 402932 w 1033466"/>
                  <a:gd name="connsiteY101" fmla="*/ 784594 h 838042"/>
                  <a:gd name="connsiteX102" fmla="*/ 406742 w 1033466"/>
                  <a:gd name="connsiteY102" fmla="*/ 727444 h 838042"/>
                  <a:gd name="connsiteX103" fmla="*/ 423887 w 1033466"/>
                  <a:gd name="connsiteY103" fmla="*/ 672199 h 838042"/>
                  <a:gd name="connsiteX104" fmla="*/ 429602 w 1033466"/>
                  <a:gd name="connsiteY104" fmla="*/ 658864 h 838042"/>
                  <a:gd name="connsiteX105" fmla="*/ 444084 w 1033466"/>
                  <a:gd name="connsiteY105" fmla="*/ 626947 h 838042"/>
                  <a:gd name="connsiteX106" fmla="*/ 464289 w 1033466"/>
                  <a:gd name="connsiteY106" fmla="*/ 600072 h 838042"/>
                  <a:gd name="connsiteX107" fmla="*/ 523510 w 1033466"/>
                  <a:gd name="connsiteY107" fmla="*/ 565123 h 838042"/>
                  <a:gd name="connsiteX108" fmla="*/ 599348 w 1033466"/>
                  <a:gd name="connsiteY108" fmla="*/ 550915 h 838042"/>
                  <a:gd name="connsiteX109" fmla="*/ 707801 w 1033466"/>
                  <a:gd name="connsiteY109" fmla="*/ 612819 h 838042"/>
                  <a:gd name="connsiteX110" fmla="*/ 780122 w 1033466"/>
                  <a:gd name="connsiteY110" fmla="*/ 656959 h 838042"/>
                  <a:gd name="connsiteX111" fmla="*/ 804887 w 1033466"/>
                  <a:gd name="connsiteY111" fmla="*/ 632194 h 838042"/>
                  <a:gd name="connsiteX112" fmla="*/ 801077 w 1033466"/>
                  <a:gd name="connsiteY112" fmla="*/ 601714 h 838042"/>
                  <a:gd name="connsiteX113" fmla="*/ 762796 w 1033466"/>
                  <a:gd name="connsiteY113" fmla="*/ 562523 h 838042"/>
                  <a:gd name="connsiteX114" fmla="*/ 650582 w 1033466"/>
                  <a:gd name="connsiteY114" fmla="*/ 479794 h 838042"/>
                  <a:gd name="connsiteX115" fmla="*/ 646772 w 1033466"/>
                  <a:gd name="connsiteY115" fmla="*/ 462649 h 838042"/>
                  <a:gd name="connsiteX116" fmla="*/ 658202 w 1033466"/>
                  <a:gd name="connsiteY116" fmla="*/ 426454 h 838042"/>
                  <a:gd name="connsiteX117" fmla="*/ 726782 w 1033466"/>
                  <a:gd name="connsiteY117" fmla="*/ 405499 h 838042"/>
                  <a:gd name="connsiteX118" fmla="*/ 844892 w 1033466"/>
                  <a:gd name="connsiteY118" fmla="*/ 407404 h 838042"/>
                  <a:gd name="connsiteX119" fmla="*/ 873467 w 1033466"/>
                  <a:gd name="connsiteY119" fmla="*/ 409309 h 838042"/>
                  <a:gd name="connsiteX120" fmla="*/ 902042 w 1033466"/>
                  <a:gd name="connsiteY120" fmla="*/ 415024 h 838042"/>
                  <a:gd name="connsiteX121" fmla="*/ 953477 w 1033466"/>
                  <a:gd name="connsiteY121" fmla="*/ 424549 h 838042"/>
                  <a:gd name="connsiteX122" fmla="*/ 1002290 w 1033466"/>
                  <a:gd name="connsiteY122" fmla="*/ 426835 h 838042"/>
                  <a:gd name="connsiteX123" fmla="*/ 1032449 w 1033466"/>
                  <a:gd name="connsiteY123" fmla="*/ 402711 h 838042"/>
                  <a:gd name="connsiteX124" fmla="*/ 1020514 w 1033466"/>
                  <a:gd name="connsiteY124" fmla="*/ 377797 h 838042"/>
                  <a:gd name="connsiteX125" fmla="*/ 964889 w 1033466"/>
                  <a:gd name="connsiteY125" fmla="*/ 358029 h 838042"/>
                  <a:gd name="connsiteX126" fmla="*/ 907856 w 1033466"/>
                  <a:gd name="connsiteY126" fmla="*/ 350516 h 838042"/>
                  <a:gd name="connsiteX127" fmla="*/ 827747 w 1033466"/>
                  <a:gd name="connsiteY127" fmla="*/ 357874 h 838042"/>
                  <a:gd name="connsiteX128" fmla="*/ 822032 w 1033466"/>
                  <a:gd name="connsiteY128" fmla="*/ 359779 h 838042"/>
                  <a:gd name="connsiteX129" fmla="*/ 732497 w 1033466"/>
                  <a:gd name="connsiteY129" fmla="*/ 361684 h 838042"/>
                  <a:gd name="connsiteX130" fmla="*/ 671537 w 1033466"/>
                  <a:gd name="connsiteY130" fmla="*/ 369304 h 838042"/>
                  <a:gd name="connsiteX131" fmla="*/ 648677 w 1033466"/>
                  <a:gd name="connsiteY131" fmla="*/ 373114 h 838042"/>
                  <a:gd name="connsiteX132" fmla="*/ 644867 w 1033466"/>
                  <a:gd name="connsiteY132" fmla="*/ 361684 h 838042"/>
                  <a:gd name="connsiteX133" fmla="*/ 642962 w 1033466"/>
                  <a:gd name="connsiteY133" fmla="*/ 355969 h 838042"/>
                  <a:gd name="connsiteX134" fmla="*/ 644867 w 1033466"/>
                  <a:gd name="connsiteY134" fmla="*/ 338824 h 838042"/>
                  <a:gd name="connsiteX135" fmla="*/ 646772 w 1033466"/>
                  <a:gd name="connsiteY135" fmla="*/ 333109 h 838042"/>
                  <a:gd name="connsiteX136" fmla="*/ 663917 w 1033466"/>
                  <a:gd name="connsiteY136" fmla="*/ 323584 h 838042"/>
                  <a:gd name="connsiteX137" fmla="*/ 675347 w 1033466"/>
                  <a:gd name="connsiteY137" fmla="*/ 315964 h 838042"/>
                  <a:gd name="connsiteX138" fmla="*/ 677252 w 1033466"/>
                  <a:gd name="connsiteY138" fmla="*/ 310249 h 838042"/>
                  <a:gd name="connsiteX139" fmla="*/ 682967 w 1033466"/>
                  <a:gd name="connsiteY139" fmla="*/ 308344 h 838042"/>
                  <a:gd name="connsiteX140" fmla="*/ 688682 w 1033466"/>
                  <a:gd name="connsiteY140" fmla="*/ 304534 h 838042"/>
                  <a:gd name="connsiteX141" fmla="*/ 698207 w 1033466"/>
                  <a:gd name="connsiteY141" fmla="*/ 295009 h 838042"/>
                  <a:gd name="connsiteX142" fmla="*/ 707732 w 1033466"/>
                  <a:gd name="connsiteY142" fmla="*/ 283579 h 838042"/>
                  <a:gd name="connsiteX143" fmla="*/ 719162 w 1033466"/>
                  <a:gd name="connsiteY143" fmla="*/ 275959 h 838042"/>
                  <a:gd name="connsiteX144" fmla="*/ 734402 w 1033466"/>
                  <a:gd name="connsiteY144" fmla="*/ 262624 h 838042"/>
                  <a:gd name="connsiteX145" fmla="*/ 743927 w 1033466"/>
                  <a:gd name="connsiteY145" fmla="*/ 251194 h 838042"/>
                  <a:gd name="connsiteX146" fmla="*/ 755357 w 1033466"/>
                  <a:gd name="connsiteY146" fmla="*/ 241669 h 838042"/>
                  <a:gd name="connsiteX147" fmla="*/ 761072 w 1033466"/>
                  <a:gd name="connsiteY147" fmla="*/ 230239 h 838042"/>
                  <a:gd name="connsiteX148" fmla="*/ 762977 w 1033466"/>
                  <a:gd name="connsiteY148" fmla="*/ 224524 h 838042"/>
                  <a:gd name="connsiteX149" fmla="*/ 768692 w 1033466"/>
                  <a:gd name="connsiteY149" fmla="*/ 213094 h 838042"/>
                  <a:gd name="connsiteX150" fmla="*/ 766787 w 1033466"/>
                  <a:gd name="connsiteY150" fmla="*/ 197854 h 838042"/>
                  <a:gd name="connsiteX151" fmla="*/ 761072 w 1033466"/>
                  <a:gd name="connsiteY151" fmla="*/ 195949 h 838042"/>
                  <a:gd name="connsiteX152" fmla="*/ 740117 w 1033466"/>
                  <a:gd name="connsiteY152" fmla="*/ 197854 h 838042"/>
                  <a:gd name="connsiteX153" fmla="*/ 734402 w 1033466"/>
                  <a:gd name="connsiteY153" fmla="*/ 201664 h 838042"/>
                  <a:gd name="connsiteX154" fmla="*/ 722972 w 1033466"/>
                  <a:gd name="connsiteY154" fmla="*/ 205474 h 838042"/>
                  <a:gd name="connsiteX155" fmla="*/ 719162 w 1033466"/>
                  <a:gd name="connsiteY155" fmla="*/ 211189 h 838042"/>
                  <a:gd name="connsiteX156" fmla="*/ 713447 w 1033466"/>
                  <a:gd name="connsiteY156" fmla="*/ 213094 h 838042"/>
                  <a:gd name="connsiteX157" fmla="*/ 707732 w 1033466"/>
                  <a:gd name="connsiteY157" fmla="*/ 216904 h 838042"/>
                  <a:gd name="connsiteX158" fmla="*/ 702017 w 1033466"/>
                  <a:gd name="connsiteY158" fmla="*/ 222619 h 838042"/>
                  <a:gd name="connsiteX159" fmla="*/ 694397 w 1033466"/>
                  <a:gd name="connsiteY159" fmla="*/ 226429 h 838042"/>
                  <a:gd name="connsiteX160" fmla="*/ 652487 w 1033466"/>
                  <a:gd name="connsiteY160" fmla="*/ 255004 h 838042"/>
                  <a:gd name="connsiteX161" fmla="*/ 639152 w 1033466"/>
                  <a:gd name="connsiteY161" fmla="*/ 266434 h 838042"/>
                  <a:gd name="connsiteX162" fmla="*/ 629627 w 1033466"/>
                  <a:gd name="connsiteY162" fmla="*/ 283579 h 838042"/>
                  <a:gd name="connsiteX163" fmla="*/ 604862 w 1033466"/>
                  <a:gd name="connsiteY163" fmla="*/ 289294 h 838042"/>
                  <a:gd name="connsiteX164" fmla="*/ 591527 w 1033466"/>
                  <a:gd name="connsiteY164" fmla="*/ 293104 h 838042"/>
                  <a:gd name="connsiteX165" fmla="*/ 576287 w 1033466"/>
                  <a:gd name="connsiteY165" fmla="*/ 291199 h 838042"/>
                  <a:gd name="connsiteX166" fmla="*/ 564857 w 1033466"/>
                  <a:gd name="connsiteY166" fmla="*/ 287389 h 838042"/>
                  <a:gd name="connsiteX167" fmla="*/ 553427 w 1033466"/>
                  <a:gd name="connsiteY167" fmla="*/ 283579 h 838042"/>
                  <a:gd name="connsiteX168" fmla="*/ 541997 w 1033466"/>
                  <a:gd name="connsiteY168" fmla="*/ 279769 h 838042"/>
                  <a:gd name="connsiteX169" fmla="*/ 536282 w 1033466"/>
                  <a:gd name="connsiteY169" fmla="*/ 277864 h 838042"/>
                  <a:gd name="connsiteX170" fmla="*/ 530567 w 1033466"/>
                  <a:gd name="connsiteY170" fmla="*/ 274054 h 838042"/>
                  <a:gd name="connsiteX171" fmla="*/ 519137 w 1033466"/>
                  <a:gd name="connsiteY171" fmla="*/ 268339 h 838042"/>
                  <a:gd name="connsiteX172" fmla="*/ 511517 w 1033466"/>
                  <a:gd name="connsiteY172" fmla="*/ 256909 h 838042"/>
                  <a:gd name="connsiteX173" fmla="*/ 507707 w 1033466"/>
                  <a:gd name="connsiteY173" fmla="*/ 235954 h 838042"/>
                  <a:gd name="connsiteX174" fmla="*/ 509612 w 1033466"/>
                  <a:gd name="connsiteY174" fmla="*/ 171184 h 838042"/>
                  <a:gd name="connsiteX175" fmla="*/ 508314 w 1033466"/>
                  <a:gd name="connsiteY175" fmla="*/ 73485 h 838042"/>
                  <a:gd name="connsiteX176" fmla="*/ 454116 w 1033466"/>
                  <a:gd name="connsiteY176" fmla="*/ 11248 h 838042"/>
                  <a:gd name="connsiteX177" fmla="*/ 435401 w 1033466"/>
                  <a:gd name="connsiteY177" fmla="*/ 68523 h 838042"/>
                  <a:gd name="connsiteX178" fmla="*/ 427697 w 1033466"/>
                  <a:gd name="connsiteY178" fmla="*/ 137103 h 838042"/>
                  <a:gd name="connsiteX179" fmla="*/ 420077 w 1033466"/>
                  <a:gd name="connsiteY179" fmla="*/ 169279 h 838042"/>
                  <a:gd name="connsiteX180" fmla="*/ 416267 w 1033466"/>
                  <a:gd name="connsiteY180" fmla="*/ 186424 h 838042"/>
                  <a:gd name="connsiteX181" fmla="*/ 420077 w 1033466"/>
                  <a:gd name="connsiteY181" fmla="*/ 207379 h 838042"/>
                  <a:gd name="connsiteX182" fmla="*/ 423887 w 1033466"/>
                  <a:gd name="connsiteY182" fmla="*/ 213094 h 838042"/>
                  <a:gd name="connsiteX183" fmla="*/ 427697 w 1033466"/>
                  <a:gd name="connsiteY183" fmla="*/ 224524 h 838042"/>
                  <a:gd name="connsiteX184" fmla="*/ 425792 w 1033466"/>
                  <a:gd name="connsiteY184" fmla="*/ 251194 h 838042"/>
                  <a:gd name="connsiteX185" fmla="*/ 420077 w 1033466"/>
                  <a:gd name="connsiteY185" fmla="*/ 253099 h 838042"/>
                  <a:gd name="connsiteX186" fmla="*/ 414362 w 1033466"/>
                  <a:gd name="connsiteY186" fmla="*/ 256909 h 838042"/>
                  <a:gd name="connsiteX187" fmla="*/ 423887 w 1033466"/>
                  <a:gd name="connsiteY187"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44892 w 1033465"/>
                  <a:gd name="connsiteY118" fmla="*/ 407404 h 838042"/>
                  <a:gd name="connsiteX119" fmla="*/ 873467 w 1033465"/>
                  <a:gd name="connsiteY119" fmla="*/ 409309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822032 w 1033465"/>
                  <a:gd name="connsiteY128" fmla="*/ 359779 h 838042"/>
                  <a:gd name="connsiteX129" fmla="*/ 732497 w 1033465"/>
                  <a:gd name="connsiteY129" fmla="*/ 361684 h 838042"/>
                  <a:gd name="connsiteX130" fmla="*/ 671537 w 1033465"/>
                  <a:gd name="connsiteY130" fmla="*/ 369304 h 838042"/>
                  <a:gd name="connsiteX131" fmla="*/ 648677 w 1033465"/>
                  <a:gd name="connsiteY131" fmla="*/ 373114 h 838042"/>
                  <a:gd name="connsiteX132" fmla="*/ 644867 w 1033465"/>
                  <a:gd name="connsiteY132" fmla="*/ 361684 h 838042"/>
                  <a:gd name="connsiteX133" fmla="*/ 642962 w 1033465"/>
                  <a:gd name="connsiteY133" fmla="*/ 355969 h 838042"/>
                  <a:gd name="connsiteX134" fmla="*/ 644867 w 1033465"/>
                  <a:gd name="connsiteY134" fmla="*/ 338824 h 838042"/>
                  <a:gd name="connsiteX135" fmla="*/ 646772 w 1033465"/>
                  <a:gd name="connsiteY135" fmla="*/ 333109 h 838042"/>
                  <a:gd name="connsiteX136" fmla="*/ 663917 w 1033465"/>
                  <a:gd name="connsiteY136" fmla="*/ 323584 h 838042"/>
                  <a:gd name="connsiteX137" fmla="*/ 675347 w 1033465"/>
                  <a:gd name="connsiteY137" fmla="*/ 315964 h 838042"/>
                  <a:gd name="connsiteX138" fmla="*/ 677252 w 1033465"/>
                  <a:gd name="connsiteY138" fmla="*/ 310249 h 838042"/>
                  <a:gd name="connsiteX139" fmla="*/ 682967 w 1033465"/>
                  <a:gd name="connsiteY139" fmla="*/ 308344 h 838042"/>
                  <a:gd name="connsiteX140" fmla="*/ 688682 w 1033465"/>
                  <a:gd name="connsiteY140" fmla="*/ 304534 h 838042"/>
                  <a:gd name="connsiteX141" fmla="*/ 698207 w 1033465"/>
                  <a:gd name="connsiteY141" fmla="*/ 295009 h 838042"/>
                  <a:gd name="connsiteX142" fmla="*/ 707732 w 1033465"/>
                  <a:gd name="connsiteY142" fmla="*/ 283579 h 838042"/>
                  <a:gd name="connsiteX143" fmla="*/ 719162 w 1033465"/>
                  <a:gd name="connsiteY143" fmla="*/ 275959 h 838042"/>
                  <a:gd name="connsiteX144" fmla="*/ 734402 w 1033465"/>
                  <a:gd name="connsiteY144" fmla="*/ 262624 h 838042"/>
                  <a:gd name="connsiteX145" fmla="*/ 743927 w 1033465"/>
                  <a:gd name="connsiteY145" fmla="*/ 251194 h 838042"/>
                  <a:gd name="connsiteX146" fmla="*/ 755357 w 1033465"/>
                  <a:gd name="connsiteY146" fmla="*/ 241669 h 838042"/>
                  <a:gd name="connsiteX147" fmla="*/ 761072 w 1033465"/>
                  <a:gd name="connsiteY147" fmla="*/ 230239 h 838042"/>
                  <a:gd name="connsiteX148" fmla="*/ 762977 w 1033465"/>
                  <a:gd name="connsiteY148" fmla="*/ 224524 h 838042"/>
                  <a:gd name="connsiteX149" fmla="*/ 768692 w 1033465"/>
                  <a:gd name="connsiteY149" fmla="*/ 213094 h 838042"/>
                  <a:gd name="connsiteX150" fmla="*/ 766787 w 1033465"/>
                  <a:gd name="connsiteY150" fmla="*/ 197854 h 838042"/>
                  <a:gd name="connsiteX151" fmla="*/ 761072 w 1033465"/>
                  <a:gd name="connsiteY151" fmla="*/ 195949 h 838042"/>
                  <a:gd name="connsiteX152" fmla="*/ 740117 w 1033465"/>
                  <a:gd name="connsiteY152" fmla="*/ 197854 h 838042"/>
                  <a:gd name="connsiteX153" fmla="*/ 734402 w 1033465"/>
                  <a:gd name="connsiteY153" fmla="*/ 201664 h 838042"/>
                  <a:gd name="connsiteX154" fmla="*/ 722972 w 1033465"/>
                  <a:gd name="connsiteY154" fmla="*/ 205474 h 838042"/>
                  <a:gd name="connsiteX155" fmla="*/ 719162 w 1033465"/>
                  <a:gd name="connsiteY155" fmla="*/ 211189 h 838042"/>
                  <a:gd name="connsiteX156" fmla="*/ 713447 w 1033465"/>
                  <a:gd name="connsiteY156" fmla="*/ 213094 h 838042"/>
                  <a:gd name="connsiteX157" fmla="*/ 707732 w 1033465"/>
                  <a:gd name="connsiteY157" fmla="*/ 216904 h 838042"/>
                  <a:gd name="connsiteX158" fmla="*/ 702017 w 1033465"/>
                  <a:gd name="connsiteY158" fmla="*/ 222619 h 838042"/>
                  <a:gd name="connsiteX159" fmla="*/ 694397 w 1033465"/>
                  <a:gd name="connsiteY159" fmla="*/ 226429 h 838042"/>
                  <a:gd name="connsiteX160" fmla="*/ 652487 w 1033465"/>
                  <a:gd name="connsiteY160" fmla="*/ 255004 h 838042"/>
                  <a:gd name="connsiteX161" fmla="*/ 639152 w 1033465"/>
                  <a:gd name="connsiteY161" fmla="*/ 266434 h 838042"/>
                  <a:gd name="connsiteX162" fmla="*/ 629627 w 1033465"/>
                  <a:gd name="connsiteY162" fmla="*/ 283579 h 838042"/>
                  <a:gd name="connsiteX163" fmla="*/ 604862 w 1033465"/>
                  <a:gd name="connsiteY163" fmla="*/ 289294 h 838042"/>
                  <a:gd name="connsiteX164" fmla="*/ 591527 w 1033465"/>
                  <a:gd name="connsiteY164" fmla="*/ 293104 h 838042"/>
                  <a:gd name="connsiteX165" fmla="*/ 576287 w 1033465"/>
                  <a:gd name="connsiteY165" fmla="*/ 291199 h 838042"/>
                  <a:gd name="connsiteX166" fmla="*/ 564857 w 1033465"/>
                  <a:gd name="connsiteY166" fmla="*/ 287389 h 838042"/>
                  <a:gd name="connsiteX167" fmla="*/ 553427 w 1033465"/>
                  <a:gd name="connsiteY167" fmla="*/ 283579 h 838042"/>
                  <a:gd name="connsiteX168" fmla="*/ 541997 w 1033465"/>
                  <a:gd name="connsiteY168" fmla="*/ 279769 h 838042"/>
                  <a:gd name="connsiteX169" fmla="*/ 536282 w 1033465"/>
                  <a:gd name="connsiteY169" fmla="*/ 277864 h 838042"/>
                  <a:gd name="connsiteX170" fmla="*/ 530567 w 1033465"/>
                  <a:gd name="connsiteY170" fmla="*/ 274054 h 838042"/>
                  <a:gd name="connsiteX171" fmla="*/ 519137 w 1033465"/>
                  <a:gd name="connsiteY171" fmla="*/ 268339 h 838042"/>
                  <a:gd name="connsiteX172" fmla="*/ 511517 w 1033465"/>
                  <a:gd name="connsiteY172" fmla="*/ 256909 h 838042"/>
                  <a:gd name="connsiteX173" fmla="*/ 507707 w 1033465"/>
                  <a:gd name="connsiteY173" fmla="*/ 235954 h 838042"/>
                  <a:gd name="connsiteX174" fmla="*/ 509612 w 1033465"/>
                  <a:gd name="connsiteY174" fmla="*/ 171184 h 838042"/>
                  <a:gd name="connsiteX175" fmla="*/ 508314 w 1033465"/>
                  <a:gd name="connsiteY175" fmla="*/ 73485 h 838042"/>
                  <a:gd name="connsiteX176" fmla="*/ 454116 w 1033465"/>
                  <a:gd name="connsiteY176" fmla="*/ 11248 h 838042"/>
                  <a:gd name="connsiteX177" fmla="*/ 435401 w 1033465"/>
                  <a:gd name="connsiteY177" fmla="*/ 68523 h 838042"/>
                  <a:gd name="connsiteX178" fmla="*/ 427697 w 1033465"/>
                  <a:gd name="connsiteY178" fmla="*/ 137103 h 838042"/>
                  <a:gd name="connsiteX179" fmla="*/ 420077 w 1033465"/>
                  <a:gd name="connsiteY179" fmla="*/ 169279 h 838042"/>
                  <a:gd name="connsiteX180" fmla="*/ 416267 w 1033465"/>
                  <a:gd name="connsiteY180" fmla="*/ 186424 h 838042"/>
                  <a:gd name="connsiteX181" fmla="*/ 420077 w 1033465"/>
                  <a:gd name="connsiteY181" fmla="*/ 207379 h 838042"/>
                  <a:gd name="connsiteX182" fmla="*/ 423887 w 1033465"/>
                  <a:gd name="connsiteY182" fmla="*/ 213094 h 838042"/>
                  <a:gd name="connsiteX183" fmla="*/ 427697 w 1033465"/>
                  <a:gd name="connsiteY183" fmla="*/ 224524 h 838042"/>
                  <a:gd name="connsiteX184" fmla="*/ 425792 w 1033465"/>
                  <a:gd name="connsiteY184" fmla="*/ 251194 h 838042"/>
                  <a:gd name="connsiteX185" fmla="*/ 420077 w 1033465"/>
                  <a:gd name="connsiteY185" fmla="*/ 253099 h 838042"/>
                  <a:gd name="connsiteX186" fmla="*/ 414362 w 1033465"/>
                  <a:gd name="connsiteY186" fmla="*/ 256909 h 838042"/>
                  <a:gd name="connsiteX187" fmla="*/ 423887 w 1033465"/>
                  <a:gd name="connsiteY187"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44892 w 1033465"/>
                  <a:gd name="connsiteY118" fmla="*/ 407404 h 838042"/>
                  <a:gd name="connsiteX119" fmla="*/ 873467 w 1033465"/>
                  <a:gd name="connsiteY119" fmla="*/ 409309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32497 w 1033465"/>
                  <a:gd name="connsiteY128" fmla="*/ 361684 h 838042"/>
                  <a:gd name="connsiteX129" fmla="*/ 671537 w 1033465"/>
                  <a:gd name="connsiteY129" fmla="*/ 369304 h 838042"/>
                  <a:gd name="connsiteX130" fmla="*/ 648677 w 1033465"/>
                  <a:gd name="connsiteY130" fmla="*/ 373114 h 838042"/>
                  <a:gd name="connsiteX131" fmla="*/ 644867 w 1033465"/>
                  <a:gd name="connsiteY131" fmla="*/ 361684 h 838042"/>
                  <a:gd name="connsiteX132" fmla="*/ 642962 w 1033465"/>
                  <a:gd name="connsiteY132" fmla="*/ 355969 h 838042"/>
                  <a:gd name="connsiteX133" fmla="*/ 644867 w 1033465"/>
                  <a:gd name="connsiteY133" fmla="*/ 338824 h 838042"/>
                  <a:gd name="connsiteX134" fmla="*/ 646772 w 1033465"/>
                  <a:gd name="connsiteY134" fmla="*/ 333109 h 838042"/>
                  <a:gd name="connsiteX135" fmla="*/ 663917 w 1033465"/>
                  <a:gd name="connsiteY135" fmla="*/ 323584 h 838042"/>
                  <a:gd name="connsiteX136" fmla="*/ 675347 w 1033465"/>
                  <a:gd name="connsiteY136" fmla="*/ 315964 h 838042"/>
                  <a:gd name="connsiteX137" fmla="*/ 677252 w 1033465"/>
                  <a:gd name="connsiteY137" fmla="*/ 310249 h 838042"/>
                  <a:gd name="connsiteX138" fmla="*/ 682967 w 1033465"/>
                  <a:gd name="connsiteY138" fmla="*/ 308344 h 838042"/>
                  <a:gd name="connsiteX139" fmla="*/ 688682 w 1033465"/>
                  <a:gd name="connsiteY139" fmla="*/ 304534 h 838042"/>
                  <a:gd name="connsiteX140" fmla="*/ 698207 w 1033465"/>
                  <a:gd name="connsiteY140" fmla="*/ 295009 h 838042"/>
                  <a:gd name="connsiteX141" fmla="*/ 707732 w 1033465"/>
                  <a:gd name="connsiteY141" fmla="*/ 283579 h 838042"/>
                  <a:gd name="connsiteX142" fmla="*/ 719162 w 1033465"/>
                  <a:gd name="connsiteY142" fmla="*/ 275959 h 838042"/>
                  <a:gd name="connsiteX143" fmla="*/ 734402 w 1033465"/>
                  <a:gd name="connsiteY143" fmla="*/ 262624 h 838042"/>
                  <a:gd name="connsiteX144" fmla="*/ 743927 w 1033465"/>
                  <a:gd name="connsiteY144" fmla="*/ 251194 h 838042"/>
                  <a:gd name="connsiteX145" fmla="*/ 755357 w 1033465"/>
                  <a:gd name="connsiteY145" fmla="*/ 241669 h 838042"/>
                  <a:gd name="connsiteX146" fmla="*/ 761072 w 1033465"/>
                  <a:gd name="connsiteY146" fmla="*/ 230239 h 838042"/>
                  <a:gd name="connsiteX147" fmla="*/ 762977 w 1033465"/>
                  <a:gd name="connsiteY147" fmla="*/ 224524 h 838042"/>
                  <a:gd name="connsiteX148" fmla="*/ 768692 w 1033465"/>
                  <a:gd name="connsiteY148" fmla="*/ 213094 h 838042"/>
                  <a:gd name="connsiteX149" fmla="*/ 766787 w 1033465"/>
                  <a:gd name="connsiteY149" fmla="*/ 197854 h 838042"/>
                  <a:gd name="connsiteX150" fmla="*/ 761072 w 1033465"/>
                  <a:gd name="connsiteY150" fmla="*/ 195949 h 838042"/>
                  <a:gd name="connsiteX151" fmla="*/ 740117 w 1033465"/>
                  <a:gd name="connsiteY151" fmla="*/ 197854 h 838042"/>
                  <a:gd name="connsiteX152" fmla="*/ 734402 w 1033465"/>
                  <a:gd name="connsiteY152" fmla="*/ 201664 h 838042"/>
                  <a:gd name="connsiteX153" fmla="*/ 722972 w 1033465"/>
                  <a:gd name="connsiteY153" fmla="*/ 205474 h 838042"/>
                  <a:gd name="connsiteX154" fmla="*/ 719162 w 1033465"/>
                  <a:gd name="connsiteY154" fmla="*/ 211189 h 838042"/>
                  <a:gd name="connsiteX155" fmla="*/ 713447 w 1033465"/>
                  <a:gd name="connsiteY155" fmla="*/ 213094 h 838042"/>
                  <a:gd name="connsiteX156" fmla="*/ 707732 w 1033465"/>
                  <a:gd name="connsiteY156" fmla="*/ 216904 h 838042"/>
                  <a:gd name="connsiteX157" fmla="*/ 702017 w 1033465"/>
                  <a:gd name="connsiteY157" fmla="*/ 222619 h 838042"/>
                  <a:gd name="connsiteX158" fmla="*/ 694397 w 1033465"/>
                  <a:gd name="connsiteY158" fmla="*/ 226429 h 838042"/>
                  <a:gd name="connsiteX159" fmla="*/ 652487 w 1033465"/>
                  <a:gd name="connsiteY159" fmla="*/ 255004 h 838042"/>
                  <a:gd name="connsiteX160" fmla="*/ 639152 w 1033465"/>
                  <a:gd name="connsiteY160" fmla="*/ 266434 h 838042"/>
                  <a:gd name="connsiteX161" fmla="*/ 629627 w 1033465"/>
                  <a:gd name="connsiteY161" fmla="*/ 283579 h 838042"/>
                  <a:gd name="connsiteX162" fmla="*/ 604862 w 1033465"/>
                  <a:gd name="connsiteY162" fmla="*/ 289294 h 838042"/>
                  <a:gd name="connsiteX163" fmla="*/ 591527 w 1033465"/>
                  <a:gd name="connsiteY163" fmla="*/ 293104 h 838042"/>
                  <a:gd name="connsiteX164" fmla="*/ 576287 w 1033465"/>
                  <a:gd name="connsiteY164" fmla="*/ 291199 h 838042"/>
                  <a:gd name="connsiteX165" fmla="*/ 564857 w 1033465"/>
                  <a:gd name="connsiteY165" fmla="*/ 287389 h 838042"/>
                  <a:gd name="connsiteX166" fmla="*/ 553427 w 1033465"/>
                  <a:gd name="connsiteY166" fmla="*/ 283579 h 838042"/>
                  <a:gd name="connsiteX167" fmla="*/ 541997 w 1033465"/>
                  <a:gd name="connsiteY167" fmla="*/ 279769 h 838042"/>
                  <a:gd name="connsiteX168" fmla="*/ 536282 w 1033465"/>
                  <a:gd name="connsiteY168" fmla="*/ 277864 h 838042"/>
                  <a:gd name="connsiteX169" fmla="*/ 530567 w 1033465"/>
                  <a:gd name="connsiteY169" fmla="*/ 274054 h 838042"/>
                  <a:gd name="connsiteX170" fmla="*/ 519137 w 1033465"/>
                  <a:gd name="connsiteY170" fmla="*/ 268339 h 838042"/>
                  <a:gd name="connsiteX171" fmla="*/ 511517 w 1033465"/>
                  <a:gd name="connsiteY171" fmla="*/ 256909 h 838042"/>
                  <a:gd name="connsiteX172" fmla="*/ 507707 w 1033465"/>
                  <a:gd name="connsiteY172" fmla="*/ 235954 h 838042"/>
                  <a:gd name="connsiteX173" fmla="*/ 509612 w 1033465"/>
                  <a:gd name="connsiteY173" fmla="*/ 171184 h 838042"/>
                  <a:gd name="connsiteX174" fmla="*/ 508314 w 1033465"/>
                  <a:gd name="connsiteY174" fmla="*/ 73485 h 838042"/>
                  <a:gd name="connsiteX175" fmla="*/ 454116 w 1033465"/>
                  <a:gd name="connsiteY175" fmla="*/ 11248 h 838042"/>
                  <a:gd name="connsiteX176" fmla="*/ 435401 w 1033465"/>
                  <a:gd name="connsiteY176" fmla="*/ 68523 h 838042"/>
                  <a:gd name="connsiteX177" fmla="*/ 427697 w 1033465"/>
                  <a:gd name="connsiteY177" fmla="*/ 137103 h 838042"/>
                  <a:gd name="connsiteX178" fmla="*/ 420077 w 1033465"/>
                  <a:gd name="connsiteY178" fmla="*/ 169279 h 838042"/>
                  <a:gd name="connsiteX179" fmla="*/ 416267 w 1033465"/>
                  <a:gd name="connsiteY179" fmla="*/ 186424 h 838042"/>
                  <a:gd name="connsiteX180" fmla="*/ 420077 w 1033465"/>
                  <a:gd name="connsiteY180" fmla="*/ 207379 h 838042"/>
                  <a:gd name="connsiteX181" fmla="*/ 423887 w 1033465"/>
                  <a:gd name="connsiteY181" fmla="*/ 213094 h 838042"/>
                  <a:gd name="connsiteX182" fmla="*/ 427697 w 1033465"/>
                  <a:gd name="connsiteY182" fmla="*/ 224524 h 838042"/>
                  <a:gd name="connsiteX183" fmla="*/ 425792 w 1033465"/>
                  <a:gd name="connsiteY183" fmla="*/ 251194 h 838042"/>
                  <a:gd name="connsiteX184" fmla="*/ 420077 w 1033465"/>
                  <a:gd name="connsiteY184" fmla="*/ 253099 h 838042"/>
                  <a:gd name="connsiteX185" fmla="*/ 414362 w 1033465"/>
                  <a:gd name="connsiteY185" fmla="*/ 256909 h 838042"/>
                  <a:gd name="connsiteX186" fmla="*/ 423887 w 1033465"/>
                  <a:gd name="connsiteY186"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44892 w 1033465"/>
                  <a:gd name="connsiteY118" fmla="*/ 407404 h 838042"/>
                  <a:gd name="connsiteX119" fmla="*/ 873467 w 1033465"/>
                  <a:gd name="connsiteY119" fmla="*/ 409309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32497 w 1033465"/>
                  <a:gd name="connsiteY128" fmla="*/ 361684 h 838042"/>
                  <a:gd name="connsiteX129" fmla="*/ 671537 w 1033465"/>
                  <a:gd name="connsiteY129" fmla="*/ 369304 h 838042"/>
                  <a:gd name="connsiteX130" fmla="*/ 648677 w 1033465"/>
                  <a:gd name="connsiteY130" fmla="*/ 373114 h 838042"/>
                  <a:gd name="connsiteX131" fmla="*/ 644867 w 1033465"/>
                  <a:gd name="connsiteY131" fmla="*/ 361684 h 838042"/>
                  <a:gd name="connsiteX132" fmla="*/ 644867 w 1033465"/>
                  <a:gd name="connsiteY132" fmla="*/ 338824 h 838042"/>
                  <a:gd name="connsiteX133" fmla="*/ 646772 w 1033465"/>
                  <a:gd name="connsiteY133" fmla="*/ 333109 h 838042"/>
                  <a:gd name="connsiteX134" fmla="*/ 663917 w 1033465"/>
                  <a:gd name="connsiteY134" fmla="*/ 323584 h 838042"/>
                  <a:gd name="connsiteX135" fmla="*/ 675347 w 1033465"/>
                  <a:gd name="connsiteY135" fmla="*/ 315964 h 838042"/>
                  <a:gd name="connsiteX136" fmla="*/ 677252 w 1033465"/>
                  <a:gd name="connsiteY136" fmla="*/ 310249 h 838042"/>
                  <a:gd name="connsiteX137" fmla="*/ 682967 w 1033465"/>
                  <a:gd name="connsiteY137" fmla="*/ 308344 h 838042"/>
                  <a:gd name="connsiteX138" fmla="*/ 688682 w 1033465"/>
                  <a:gd name="connsiteY138" fmla="*/ 304534 h 838042"/>
                  <a:gd name="connsiteX139" fmla="*/ 698207 w 1033465"/>
                  <a:gd name="connsiteY139" fmla="*/ 295009 h 838042"/>
                  <a:gd name="connsiteX140" fmla="*/ 707732 w 1033465"/>
                  <a:gd name="connsiteY140" fmla="*/ 283579 h 838042"/>
                  <a:gd name="connsiteX141" fmla="*/ 719162 w 1033465"/>
                  <a:gd name="connsiteY141" fmla="*/ 275959 h 838042"/>
                  <a:gd name="connsiteX142" fmla="*/ 734402 w 1033465"/>
                  <a:gd name="connsiteY142" fmla="*/ 262624 h 838042"/>
                  <a:gd name="connsiteX143" fmla="*/ 743927 w 1033465"/>
                  <a:gd name="connsiteY143" fmla="*/ 251194 h 838042"/>
                  <a:gd name="connsiteX144" fmla="*/ 755357 w 1033465"/>
                  <a:gd name="connsiteY144" fmla="*/ 241669 h 838042"/>
                  <a:gd name="connsiteX145" fmla="*/ 761072 w 1033465"/>
                  <a:gd name="connsiteY145" fmla="*/ 230239 h 838042"/>
                  <a:gd name="connsiteX146" fmla="*/ 762977 w 1033465"/>
                  <a:gd name="connsiteY146" fmla="*/ 224524 h 838042"/>
                  <a:gd name="connsiteX147" fmla="*/ 768692 w 1033465"/>
                  <a:gd name="connsiteY147" fmla="*/ 213094 h 838042"/>
                  <a:gd name="connsiteX148" fmla="*/ 766787 w 1033465"/>
                  <a:gd name="connsiteY148" fmla="*/ 197854 h 838042"/>
                  <a:gd name="connsiteX149" fmla="*/ 761072 w 1033465"/>
                  <a:gd name="connsiteY149" fmla="*/ 195949 h 838042"/>
                  <a:gd name="connsiteX150" fmla="*/ 740117 w 1033465"/>
                  <a:gd name="connsiteY150" fmla="*/ 197854 h 838042"/>
                  <a:gd name="connsiteX151" fmla="*/ 734402 w 1033465"/>
                  <a:gd name="connsiteY151" fmla="*/ 201664 h 838042"/>
                  <a:gd name="connsiteX152" fmla="*/ 722972 w 1033465"/>
                  <a:gd name="connsiteY152" fmla="*/ 205474 h 838042"/>
                  <a:gd name="connsiteX153" fmla="*/ 719162 w 1033465"/>
                  <a:gd name="connsiteY153" fmla="*/ 211189 h 838042"/>
                  <a:gd name="connsiteX154" fmla="*/ 713447 w 1033465"/>
                  <a:gd name="connsiteY154" fmla="*/ 213094 h 838042"/>
                  <a:gd name="connsiteX155" fmla="*/ 707732 w 1033465"/>
                  <a:gd name="connsiteY155" fmla="*/ 216904 h 838042"/>
                  <a:gd name="connsiteX156" fmla="*/ 702017 w 1033465"/>
                  <a:gd name="connsiteY156" fmla="*/ 222619 h 838042"/>
                  <a:gd name="connsiteX157" fmla="*/ 694397 w 1033465"/>
                  <a:gd name="connsiteY157" fmla="*/ 226429 h 838042"/>
                  <a:gd name="connsiteX158" fmla="*/ 652487 w 1033465"/>
                  <a:gd name="connsiteY158" fmla="*/ 255004 h 838042"/>
                  <a:gd name="connsiteX159" fmla="*/ 639152 w 1033465"/>
                  <a:gd name="connsiteY159" fmla="*/ 266434 h 838042"/>
                  <a:gd name="connsiteX160" fmla="*/ 629627 w 1033465"/>
                  <a:gd name="connsiteY160" fmla="*/ 283579 h 838042"/>
                  <a:gd name="connsiteX161" fmla="*/ 604862 w 1033465"/>
                  <a:gd name="connsiteY161" fmla="*/ 289294 h 838042"/>
                  <a:gd name="connsiteX162" fmla="*/ 591527 w 1033465"/>
                  <a:gd name="connsiteY162" fmla="*/ 293104 h 838042"/>
                  <a:gd name="connsiteX163" fmla="*/ 576287 w 1033465"/>
                  <a:gd name="connsiteY163" fmla="*/ 291199 h 838042"/>
                  <a:gd name="connsiteX164" fmla="*/ 564857 w 1033465"/>
                  <a:gd name="connsiteY164" fmla="*/ 287389 h 838042"/>
                  <a:gd name="connsiteX165" fmla="*/ 553427 w 1033465"/>
                  <a:gd name="connsiteY165" fmla="*/ 283579 h 838042"/>
                  <a:gd name="connsiteX166" fmla="*/ 541997 w 1033465"/>
                  <a:gd name="connsiteY166" fmla="*/ 279769 h 838042"/>
                  <a:gd name="connsiteX167" fmla="*/ 536282 w 1033465"/>
                  <a:gd name="connsiteY167" fmla="*/ 277864 h 838042"/>
                  <a:gd name="connsiteX168" fmla="*/ 530567 w 1033465"/>
                  <a:gd name="connsiteY168" fmla="*/ 274054 h 838042"/>
                  <a:gd name="connsiteX169" fmla="*/ 519137 w 1033465"/>
                  <a:gd name="connsiteY169" fmla="*/ 268339 h 838042"/>
                  <a:gd name="connsiteX170" fmla="*/ 511517 w 1033465"/>
                  <a:gd name="connsiteY170" fmla="*/ 256909 h 838042"/>
                  <a:gd name="connsiteX171" fmla="*/ 507707 w 1033465"/>
                  <a:gd name="connsiteY171" fmla="*/ 235954 h 838042"/>
                  <a:gd name="connsiteX172" fmla="*/ 509612 w 1033465"/>
                  <a:gd name="connsiteY172" fmla="*/ 171184 h 838042"/>
                  <a:gd name="connsiteX173" fmla="*/ 508314 w 1033465"/>
                  <a:gd name="connsiteY173" fmla="*/ 73485 h 838042"/>
                  <a:gd name="connsiteX174" fmla="*/ 454116 w 1033465"/>
                  <a:gd name="connsiteY174" fmla="*/ 11248 h 838042"/>
                  <a:gd name="connsiteX175" fmla="*/ 435401 w 1033465"/>
                  <a:gd name="connsiteY175" fmla="*/ 68523 h 838042"/>
                  <a:gd name="connsiteX176" fmla="*/ 427697 w 1033465"/>
                  <a:gd name="connsiteY176" fmla="*/ 137103 h 838042"/>
                  <a:gd name="connsiteX177" fmla="*/ 420077 w 1033465"/>
                  <a:gd name="connsiteY177" fmla="*/ 169279 h 838042"/>
                  <a:gd name="connsiteX178" fmla="*/ 416267 w 1033465"/>
                  <a:gd name="connsiteY178" fmla="*/ 186424 h 838042"/>
                  <a:gd name="connsiteX179" fmla="*/ 420077 w 1033465"/>
                  <a:gd name="connsiteY179" fmla="*/ 207379 h 838042"/>
                  <a:gd name="connsiteX180" fmla="*/ 423887 w 1033465"/>
                  <a:gd name="connsiteY180" fmla="*/ 213094 h 838042"/>
                  <a:gd name="connsiteX181" fmla="*/ 427697 w 1033465"/>
                  <a:gd name="connsiteY181" fmla="*/ 224524 h 838042"/>
                  <a:gd name="connsiteX182" fmla="*/ 425792 w 1033465"/>
                  <a:gd name="connsiteY182" fmla="*/ 251194 h 838042"/>
                  <a:gd name="connsiteX183" fmla="*/ 420077 w 1033465"/>
                  <a:gd name="connsiteY183" fmla="*/ 253099 h 838042"/>
                  <a:gd name="connsiteX184" fmla="*/ 414362 w 1033465"/>
                  <a:gd name="connsiteY184" fmla="*/ 256909 h 838042"/>
                  <a:gd name="connsiteX185" fmla="*/ 423887 w 1033465"/>
                  <a:gd name="connsiteY185"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73467 w 1033465"/>
                  <a:gd name="connsiteY119" fmla="*/ 409309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32497 w 1033465"/>
                  <a:gd name="connsiteY128" fmla="*/ 361684 h 838042"/>
                  <a:gd name="connsiteX129" fmla="*/ 671537 w 1033465"/>
                  <a:gd name="connsiteY129" fmla="*/ 369304 h 838042"/>
                  <a:gd name="connsiteX130" fmla="*/ 648677 w 1033465"/>
                  <a:gd name="connsiteY130" fmla="*/ 373114 h 838042"/>
                  <a:gd name="connsiteX131" fmla="*/ 644867 w 1033465"/>
                  <a:gd name="connsiteY131" fmla="*/ 361684 h 838042"/>
                  <a:gd name="connsiteX132" fmla="*/ 644867 w 1033465"/>
                  <a:gd name="connsiteY132" fmla="*/ 338824 h 838042"/>
                  <a:gd name="connsiteX133" fmla="*/ 646772 w 1033465"/>
                  <a:gd name="connsiteY133" fmla="*/ 333109 h 838042"/>
                  <a:gd name="connsiteX134" fmla="*/ 663917 w 1033465"/>
                  <a:gd name="connsiteY134" fmla="*/ 323584 h 838042"/>
                  <a:gd name="connsiteX135" fmla="*/ 675347 w 1033465"/>
                  <a:gd name="connsiteY135" fmla="*/ 315964 h 838042"/>
                  <a:gd name="connsiteX136" fmla="*/ 677252 w 1033465"/>
                  <a:gd name="connsiteY136" fmla="*/ 310249 h 838042"/>
                  <a:gd name="connsiteX137" fmla="*/ 682967 w 1033465"/>
                  <a:gd name="connsiteY137" fmla="*/ 308344 h 838042"/>
                  <a:gd name="connsiteX138" fmla="*/ 688682 w 1033465"/>
                  <a:gd name="connsiteY138" fmla="*/ 304534 h 838042"/>
                  <a:gd name="connsiteX139" fmla="*/ 698207 w 1033465"/>
                  <a:gd name="connsiteY139" fmla="*/ 295009 h 838042"/>
                  <a:gd name="connsiteX140" fmla="*/ 707732 w 1033465"/>
                  <a:gd name="connsiteY140" fmla="*/ 283579 h 838042"/>
                  <a:gd name="connsiteX141" fmla="*/ 719162 w 1033465"/>
                  <a:gd name="connsiteY141" fmla="*/ 275959 h 838042"/>
                  <a:gd name="connsiteX142" fmla="*/ 734402 w 1033465"/>
                  <a:gd name="connsiteY142" fmla="*/ 262624 h 838042"/>
                  <a:gd name="connsiteX143" fmla="*/ 743927 w 1033465"/>
                  <a:gd name="connsiteY143" fmla="*/ 251194 h 838042"/>
                  <a:gd name="connsiteX144" fmla="*/ 755357 w 1033465"/>
                  <a:gd name="connsiteY144" fmla="*/ 241669 h 838042"/>
                  <a:gd name="connsiteX145" fmla="*/ 761072 w 1033465"/>
                  <a:gd name="connsiteY145" fmla="*/ 230239 h 838042"/>
                  <a:gd name="connsiteX146" fmla="*/ 762977 w 1033465"/>
                  <a:gd name="connsiteY146" fmla="*/ 224524 h 838042"/>
                  <a:gd name="connsiteX147" fmla="*/ 768692 w 1033465"/>
                  <a:gd name="connsiteY147" fmla="*/ 213094 h 838042"/>
                  <a:gd name="connsiteX148" fmla="*/ 766787 w 1033465"/>
                  <a:gd name="connsiteY148" fmla="*/ 197854 h 838042"/>
                  <a:gd name="connsiteX149" fmla="*/ 761072 w 1033465"/>
                  <a:gd name="connsiteY149" fmla="*/ 195949 h 838042"/>
                  <a:gd name="connsiteX150" fmla="*/ 740117 w 1033465"/>
                  <a:gd name="connsiteY150" fmla="*/ 197854 h 838042"/>
                  <a:gd name="connsiteX151" fmla="*/ 734402 w 1033465"/>
                  <a:gd name="connsiteY151" fmla="*/ 201664 h 838042"/>
                  <a:gd name="connsiteX152" fmla="*/ 722972 w 1033465"/>
                  <a:gd name="connsiteY152" fmla="*/ 205474 h 838042"/>
                  <a:gd name="connsiteX153" fmla="*/ 719162 w 1033465"/>
                  <a:gd name="connsiteY153" fmla="*/ 211189 h 838042"/>
                  <a:gd name="connsiteX154" fmla="*/ 713447 w 1033465"/>
                  <a:gd name="connsiteY154" fmla="*/ 213094 h 838042"/>
                  <a:gd name="connsiteX155" fmla="*/ 707732 w 1033465"/>
                  <a:gd name="connsiteY155" fmla="*/ 216904 h 838042"/>
                  <a:gd name="connsiteX156" fmla="*/ 702017 w 1033465"/>
                  <a:gd name="connsiteY156" fmla="*/ 222619 h 838042"/>
                  <a:gd name="connsiteX157" fmla="*/ 694397 w 1033465"/>
                  <a:gd name="connsiteY157" fmla="*/ 226429 h 838042"/>
                  <a:gd name="connsiteX158" fmla="*/ 652487 w 1033465"/>
                  <a:gd name="connsiteY158" fmla="*/ 255004 h 838042"/>
                  <a:gd name="connsiteX159" fmla="*/ 639152 w 1033465"/>
                  <a:gd name="connsiteY159" fmla="*/ 266434 h 838042"/>
                  <a:gd name="connsiteX160" fmla="*/ 629627 w 1033465"/>
                  <a:gd name="connsiteY160" fmla="*/ 283579 h 838042"/>
                  <a:gd name="connsiteX161" fmla="*/ 604862 w 1033465"/>
                  <a:gd name="connsiteY161" fmla="*/ 289294 h 838042"/>
                  <a:gd name="connsiteX162" fmla="*/ 591527 w 1033465"/>
                  <a:gd name="connsiteY162" fmla="*/ 293104 h 838042"/>
                  <a:gd name="connsiteX163" fmla="*/ 576287 w 1033465"/>
                  <a:gd name="connsiteY163" fmla="*/ 291199 h 838042"/>
                  <a:gd name="connsiteX164" fmla="*/ 564857 w 1033465"/>
                  <a:gd name="connsiteY164" fmla="*/ 287389 h 838042"/>
                  <a:gd name="connsiteX165" fmla="*/ 553427 w 1033465"/>
                  <a:gd name="connsiteY165" fmla="*/ 283579 h 838042"/>
                  <a:gd name="connsiteX166" fmla="*/ 541997 w 1033465"/>
                  <a:gd name="connsiteY166" fmla="*/ 279769 h 838042"/>
                  <a:gd name="connsiteX167" fmla="*/ 536282 w 1033465"/>
                  <a:gd name="connsiteY167" fmla="*/ 277864 h 838042"/>
                  <a:gd name="connsiteX168" fmla="*/ 530567 w 1033465"/>
                  <a:gd name="connsiteY168" fmla="*/ 274054 h 838042"/>
                  <a:gd name="connsiteX169" fmla="*/ 519137 w 1033465"/>
                  <a:gd name="connsiteY169" fmla="*/ 268339 h 838042"/>
                  <a:gd name="connsiteX170" fmla="*/ 511517 w 1033465"/>
                  <a:gd name="connsiteY170" fmla="*/ 256909 h 838042"/>
                  <a:gd name="connsiteX171" fmla="*/ 507707 w 1033465"/>
                  <a:gd name="connsiteY171" fmla="*/ 235954 h 838042"/>
                  <a:gd name="connsiteX172" fmla="*/ 509612 w 1033465"/>
                  <a:gd name="connsiteY172" fmla="*/ 171184 h 838042"/>
                  <a:gd name="connsiteX173" fmla="*/ 508314 w 1033465"/>
                  <a:gd name="connsiteY173" fmla="*/ 73485 h 838042"/>
                  <a:gd name="connsiteX174" fmla="*/ 454116 w 1033465"/>
                  <a:gd name="connsiteY174" fmla="*/ 11248 h 838042"/>
                  <a:gd name="connsiteX175" fmla="*/ 435401 w 1033465"/>
                  <a:gd name="connsiteY175" fmla="*/ 68523 h 838042"/>
                  <a:gd name="connsiteX176" fmla="*/ 427697 w 1033465"/>
                  <a:gd name="connsiteY176" fmla="*/ 137103 h 838042"/>
                  <a:gd name="connsiteX177" fmla="*/ 420077 w 1033465"/>
                  <a:gd name="connsiteY177" fmla="*/ 169279 h 838042"/>
                  <a:gd name="connsiteX178" fmla="*/ 416267 w 1033465"/>
                  <a:gd name="connsiteY178" fmla="*/ 186424 h 838042"/>
                  <a:gd name="connsiteX179" fmla="*/ 420077 w 1033465"/>
                  <a:gd name="connsiteY179" fmla="*/ 207379 h 838042"/>
                  <a:gd name="connsiteX180" fmla="*/ 423887 w 1033465"/>
                  <a:gd name="connsiteY180" fmla="*/ 213094 h 838042"/>
                  <a:gd name="connsiteX181" fmla="*/ 427697 w 1033465"/>
                  <a:gd name="connsiteY181" fmla="*/ 224524 h 838042"/>
                  <a:gd name="connsiteX182" fmla="*/ 425792 w 1033465"/>
                  <a:gd name="connsiteY182" fmla="*/ 251194 h 838042"/>
                  <a:gd name="connsiteX183" fmla="*/ 420077 w 1033465"/>
                  <a:gd name="connsiteY183" fmla="*/ 253099 h 838042"/>
                  <a:gd name="connsiteX184" fmla="*/ 414362 w 1033465"/>
                  <a:gd name="connsiteY184" fmla="*/ 256909 h 838042"/>
                  <a:gd name="connsiteX185" fmla="*/ 423887 w 1033465"/>
                  <a:gd name="connsiteY185"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67182 w 1033465"/>
                  <a:gd name="connsiteY119" fmla="*/ 405374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32497 w 1033465"/>
                  <a:gd name="connsiteY128" fmla="*/ 361684 h 838042"/>
                  <a:gd name="connsiteX129" fmla="*/ 671537 w 1033465"/>
                  <a:gd name="connsiteY129" fmla="*/ 369304 h 838042"/>
                  <a:gd name="connsiteX130" fmla="*/ 648677 w 1033465"/>
                  <a:gd name="connsiteY130" fmla="*/ 373114 h 838042"/>
                  <a:gd name="connsiteX131" fmla="*/ 644867 w 1033465"/>
                  <a:gd name="connsiteY131" fmla="*/ 361684 h 838042"/>
                  <a:gd name="connsiteX132" fmla="*/ 644867 w 1033465"/>
                  <a:gd name="connsiteY132" fmla="*/ 338824 h 838042"/>
                  <a:gd name="connsiteX133" fmla="*/ 646772 w 1033465"/>
                  <a:gd name="connsiteY133" fmla="*/ 333109 h 838042"/>
                  <a:gd name="connsiteX134" fmla="*/ 663917 w 1033465"/>
                  <a:gd name="connsiteY134" fmla="*/ 323584 h 838042"/>
                  <a:gd name="connsiteX135" fmla="*/ 675347 w 1033465"/>
                  <a:gd name="connsiteY135" fmla="*/ 315964 h 838042"/>
                  <a:gd name="connsiteX136" fmla="*/ 677252 w 1033465"/>
                  <a:gd name="connsiteY136" fmla="*/ 310249 h 838042"/>
                  <a:gd name="connsiteX137" fmla="*/ 682967 w 1033465"/>
                  <a:gd name="connsiteY137" fmla="*/ 308344 h 838042"/>
                  <a:gd name="connsiteX138" fmla="*/ 688682 w 1033465"/>
                  <a:gd name="connsiteY138" fmla="*/ 304534 h 838042"/>
                  <a:gd name="connsiteX139" fmla="*/ 698207 w 1033465"/>
                  <a:gd name="connsiteY139" fmla="*/ 295009 h 838042"/>
                  <a:gd name="connsiteX140" fmla="*/ 707732 w 1033465"/>
                  <a:gd name="connsiteY140" fmla="*/ 283579 h 838042"/>
                  <a:gd name="connsiteX141" fmla="*/ 719162 w 1033465"/>
                  <a:gd name="connsiteY141" fmla="*/ 275959 h 838042"/>
                  <a:gd name="connsiteX142" fmla="*/ 734402 w 1033465"/>
                  <a:gd name="connsiteY142" fmla="*/ 262624 h 838042"/>
                  <a:gd name="connsiteX143" fmla="*/ 743927 w 1033465"/>
                  <a:gd name="connsiteY143" fmla="*/ 251194 h 838042"/>
                  <a:gd name="connsiteX144" fmla="*/ 755357 w 1033465"/>
                  <a:gd name="connsiteY144" fmla="*/ 241669 h 838042"/>
                  <a:gd name="connsiteX145" fmla="*/ 761072 w 1033465"/>
                  <a:gd name="connsiteY145" fmla="*/ 230239 h 838042"/>
                  <a:gd name="connsiteX146" fmla="*/ 762977 w 1033465"/>
                  <a:gd name="connsiteY146" fmla="*/ 224524 h 838042"/>
                  <a:gd name="connsiteX147" fmla="*/ 768692 w 1033465"/>
                  <a:gd name="connsiteY147" fmla="*/ 213094 h 838042"/>
                  <a:gd name="connsiteX148" fmla="*/ 766787 w 1033465"/>
                  <a:gd name="connsiteY148" fmla="*/ 197854 h 838042"/>
                  <a:gd name="connsiteX149" fmla="*/ 761072 w 1033465"/>
                  <a:gd name="connsiteY149" fmla="*/ 195949 h 838042"/>
                  <a:gd name="connsiteX150" fmla="*/ 740117 w 1033465"/>
                  <a:gd name="connsiteY150" fmla="*/ 197854 h 838042"/>
                  <a:gd name="connsiteX151" fmla="*/ 734402 w 1033465"/>
                  <a:gd name="connsiteY151" fmla="*/ 201664 h 838042"/>
                  <a:gd name="connsiteX152" fmla="*/ 722972 w 1033465"/>
                  <a:gd name="connsiteY152" fmla="*/ 205474 h 838042"/>
                  <a:gd name="connsiteX153" fmla="*/ 719162 w 1033465"/>
                  <a:gd name="connsiteY153" fmla="*/ 211189 h 838042"/>
                  <a:gd name="connsiteX154" fmla="*/ 713447 w 1033465"/>
                  <a:gd name="connsiteY154" fmla="*/ 213094 h 838042"/>
                  <a:gd name="connsiteX155" fmla="*/ 707732 w 1033465"/>
                  <a:gd name="connsiteY155" fmla="*/ 216904 h 838042"/>
                  <a:gd name="connsiteX156" fmla="*/ 702017 w 1033465"/>
                  <a:gd name="connsiteY156" fmla="*/ 222619 h 838042"/>
                  <a:gd name="connsiteX157" fmla="*/ 694397 w 1033465"/>
                  <a:gd name="connsiteY157" fmla="*/ 226429 h 838042"/>
                  <a:gd name="connsiteX158" fmla="*/ 652487 w 1033465"/>
                  <a:gd name="connsiteY158" fmla="*/ 255004 h 838042"/>
                  <a:gd name="connsiteX159" fmla="*/ 639152 w 1033465"/>
                  <a:gd name="connsiteY159" fmla="*/ 266434 h 838042"/>
                  <a:gd name="connsiteX160" fmla="*/ 629627 w 1033465"/>
                  <a:gd name="connsiteY160" fmla="*/ 283579 h 838042"/>
                  <a:gd name="connsiteX161" fmla="*/ 604862 w 1033465"/>
                  <a:gd name="connsiteY161" fmla="*/ 289294 h 838042"/>
                  <a:gd name="connsiteX162" fmla="*/ 591527 w 1033465"/>
                  <a:gd name="connsiteY162" fmla="*/ 293104 h 838042"/>
                  <a:gd name="connsiteX163" fmla="*/ 576287 w 1033465"/>
                  <a:gd name="connsiteY163" fmla="*/ 291199 h 838042"/>
                  <a:gd name="connsiteX164" fmla="*/ 564857 w 1033465"/>
                  <a:gd name="connsiteY164" fmla="*/ 287389 h 838042"/>
                  <a:gd name="connsiteX165" fmla="*/ 553427 w 1033465"/>
                  <a:gd name="connsiteY165" fmla="*/ 283579 h 838042"/>
                  <a:gd name="connsiteX166" fmla="*/ 541997 w 1033465"/>
                  <a:gd name="connsiteY166" fmla="*/ 279769 h 838042"/>
                  <a:gd name="connsiteX167" fmla="*/ 536282 w 1033465"/>
                  <a:gd name="connsiteY167" fmla="*/ 277864 h 838042"/>
                  <a:gd name="connsiteX168" fmla="*/ 530567 w 1033465"/>
                  <a:gd name="connsiteY168" fmla="*/ 274054 h 838042"/>
                  <a:gd name="connsiteX169" fmla="*/ 519137 w 1033465"/>
                  <a:gd name="connsiteY169" fmla="*/ 268339 h 838042"/>
                  <a:gd name="connsiteX170" fmla="*/ 511517 w 1033465"/>
                  <a:gd name="connsiteY170" fmla="*/ 256909 h 838042"/>
                  <a:gd name="connsiteX171" fmla="*/ 507707 w 1033465"/>
                  <a:gd name="connsiteY171" fmla="*/ 235954 h 838042"/>
                  <a:gd name="connsiteX172" fmla="*/ 509612 w 1033465"/>
                  <a:gd name="connsiteY172" fmla="*/ 171184 h 838042"/>
                  <a:gd name="connsiteX173" fmla="*/ 508314 w 1033465"/>
                  <a:gd name="connsiteY173" fmla="*/ 73485 h 838042"/>
                  <a:gd name="connsiteX174" fmla="*/ 454116 w 1033465"/>
                  <a:gd name="connsiteY174" fmla="*/ 11248 h 838042"/>
                  <a:gd name="connsiteX175" fmla="*/ 435401 w 1033465"/>
                  <a:gd name="connsiteY175" fmla="*/ 68523 h 838042"/>
                  <a:gd name="connsiteX176" fmla="*/ 427697 w 1033465"/>
                  <a:gd name="connsiteY176" fmla="*/ 137103 h 838042"/>
                  <a:gd name="connsiteX177" fmla="*/ 420077 w 1033465"/>
                  <a:gd name="connsiteY177" fmla="*/ 169279 h 838042"/>
                  <a:gd name="connsiteX178" fmla="*/ 416267 w 1033465"/>
                  <a:gd name="connsiteY178" fmla="*/ 186424 h 838042"/>
                  <a:gd name="connsiteX179" fmla="*/ 420077 w 1033465"/>
                  <a:gd name="connsiteY179" fmla="*/ 207379 h 838042"/>
                  <a:gd name="connsiteX180" fmla="*/ 423887 w 1033465"/>
                  <a:gd name="connsiteY180" fmla="*/ 213094 h 838042"/>
                  <a:gd name="connsiteX181" fmla="*/ 427697 w 1033465"/>
                  <a:gd name="connsiteY181" fmla="*/ 224524 h 838042"/>
                  <a:gd name="connsiteX182" fmla="*/ 425792 w 1033465"/>
                  <a:gd name="connsiteY182" fmla="*/ 251194 h 838042"/>
                  <a:gd name="connsiteX183" fmla="*/ 420077 w 1033465"/>
                  <a:gd name="connsiteY183" fmla="*/ 253099 h 838042"/>
                  <a:gd name="connsiteX184" fmla="*/ 414362 w 1033465"/>
                  <a:gd name="connsiteY184" fmla="*/ 256909 h 838042"/>
                  <a:gd name="connsiteX185" fmla="*/ 423887 w 1033465"/>
                  <a:gd name="connsiteY185"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67182 w 1033465"/>
                  <a:gd name="connsiteY119" fmla="*/ 405374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32497 w 1033465"/>
                  <a:gd name="connsiteY128" fmla="*/ 361684 h 838042"/>
                  <a:gd name="connsiteX129" fmla="*/ 671537 w 1033465"/>
                  <a:gd name="connsiteY129" fmla="*/ 369304 h 838042"/>
                  <a:gd name="connsiteX130" fmla="*/ 648677 w 1033465"/>
                  <a:gd name="connsiteY130" fmla="*/ 373114 h 838042"/>
                  <a:gd name="connsiteX131" fmla="*/ 644867 w 1033465"/>
                  <a:gd name="connsiteY131" fmla="*/ 338824 h 838042"/>
                  <a:gd name="connsiteX132" fmla="*/ 646772 w 1033465"/>
                  <a:gd name="connsiteY132" fmla="*/ 333109 h 838042"/>
                  <a:gd name="connsiteX133" fmla="*/ 663917 w 1033465"/>
                  <a:gd name="connsiteY133" fmla="*/ 323584 h 838042"/>
                  <a:gd name="connsiteX134" fmla="*/ 675347 w 1033465"/>
                  <a:gd name="connsiteY134" fmla="*/ 315964 h 838042"/>
                  <a:gd name="connsiteX135" fmla="*/ 677252 w 1033465"/>
                  <a:gd name="connsiteY135" fmla="*/ 310249 h 838042"/>
                  <a:gd name="connsiteX136" fmla="*/ 682967 w 1033465"/>
                  <a:gd name="connsiteY136" fmla="*/ 308344 h 838042"/>
                  <a:gd name="connsiteX137" fmla="*/ 688682 w 1033465"/>
                  <a:gd name="connsiteY137" fmla="*/ 304534 h 838042"/>
                  <a:gd name="connsiteX138" fmla="*/ 698207 w 1033465"/>
                  <a:gd name="connsiteY138" fmla="*/ 295009 h 838042"/>
                  <a:gd name="connsiteX139" fmla="*/ 707732 w 1033465"/>
                  <a:gd name="connsiteY139" fmla="*/ 283579 h 838042"/>
                  <a:gd name="connsiteX140" fmla="*/ 719162 w 1033465"/>
                  <a:gd name="connsiteY140" fmla="*/ 275959 h 838042"/>
                  <a:gd name="connsiteX141" fmla="*/ 734402 w 1033465"/>
                  <a:gd name="connsiteY141" fmla="*/ 262624 h 838042"/>
                  <a:gd name="connsiteX142" fmla="*/ 743927 w 1033465"/>
                  <a:gd name="connsiteY142" fmla="*/ 251194 h 838042"/>
                  <a:gd name="connsiteX143" fmla="*/ 755357 w 1033465"/>
                  <a:gd name="connsiteY143" fmla="*/ 241669 h 838042"/>
                  <a:gd name="connsiteX144" fmla="*/ 761072 w 1033465"/>
                  <a:gd name="connsiteY144" fmla="*/ 230239 h 838042"/>
                  <a:gd name="connsiteX145" fmla="*/ 762977 w 1033465"/>
                  <a:gd name="connsiteY145" fmla="*/ 224524 h 838042"/>
                  <a:gd name="connsiteX146" fmla="*/ 768692 w 1033465"/>
                  <a:gd name="connsiteY146" fmla="*/ 213094 h 838042"/>
                  <a:gd name="connsiteX147" fmla="*/ 766787 w 1033465"/>
                  <a:gd name="connsiteY147" fmla="*/ 197854 h 838042"/>
                  <a:gd name="connsiteX148" fmla="*/ 761072 w 1033465"/>
                  <a:gd name="connsiteY148" fmla="*/ 195949 h 838042"/>
                  <a:gd name="connsiteX149" fmla="*/ 740117 w 1033465"/>
                  <a:gd name="connsiteY149" fmla="*/ 197854 h 838042"/>
                  <a:gd name="connsiteX150" fmla="*/ 734402 w 1033465"/>
                  <a:gd name="connsiteY150" fmla="*/ 201664 h 838042"/>
                  <a:gd name="connsiteX151" fmla="*/ 722972 w 1033465"/>
                  <a:gd name="connsiteY151" fmla="*/ 205474 h 838042"/>
                  <a:gd name="connsiteX152" fmla="*/ 719162 w 1033465"/>
                  <a:gd name="connsiteY152" fmla="*/ 211189 h 838042"/>
                  <a:gd name="connsiteX153" fmla="*/ 713447 w 1033465"/>
                  <a:gd name="connsiteY153" fmla="*/ 213094 h 838042"/>
                  <a:gd name="connsiteX154" fmla="*/ 707732 w 1033465"/>
                  <a:gd name="connsiteY154" fmla="*/ 216904 h 838042"/>
                  <a:gd name="connsiteX155" fmla="*/ 702017 w 1033465"/>
                  <a:gd name="connsiteY155" fmla="*/ 222619 h 838042"/>
                  <a:gd name="connsiteX156" fmla="*/ 694397 w 1033465"/>
                  <a:gd name="connsiteY156" fmla="*/ 226429 h 838042"/>
                  <a:gd name="connsiteX157" fmla="*/ 652487 w 1033465"/>
                  <a:gd name="connsiteY157" fmla="*/ 255004 h 838042"/>
                  <a:gd name="connsiteX158" fmla="*/ 639152 w 1033465"/>
                  <a:gd name="connsiteY158" fmla="*/ 266434 h 838042"/>
                  <a:gd name="connsiteX159" fmla="*/ 629627 w 1033465"/>
                  <a:gd name="connsiteY159" fmla="*/ 283579 h 838042"/>
                  <a:gd name="connsiteX160" fmla="*/ 604862 w 1033465"/>
                  <a:gd name="connsiteY160" fmla="*/ 289294 h 838042"/>
                  <a:gd name="connsiteX161" fmla="*/ 591527 w 1033465"/>
                  <a:gd name="connsiteY161" fmla="*/ 293104 h 838042"/>
                  <a:gd name="connsiteX162" fmla="*/ 576287 w 1033465"/>
                  <a:gd name="connsiteY162" fmla="*/ 291199 h 838042"/>
                  <a:gd name="connsiteX163" fmla="*/ 564857 w 1033465"/>
                  <a:gd name="connsiteY163" fmla="*/ 287389 h 838042"/>
                  <a:gd name="connsiteX164" fmla="*/ 553427 w 1033465"/>
                  <a:gd name="connsiteY164" fmla="*/ 283579 h 838042"/>
                  <a:gd name="connsiteX165" fmla="*/ 541997 w 1033465"/>
                  <a:gd name="connsiteY165" fmla="*/ 279769 h 838042"/>
                  <a:gd name="connsiteX166" fmla="*/ 536282 w 1033465"/>
                  <a:gd name="connsiteY166" fmla="*/ 277864 h 838042"/>
                  <a:gd name="connsiteX167" fmla="*/ 530567 w 1033465"/>
                  <a:gd name="connsiteY167" fmla="*/ 274054 h 838042"/>
                  <a:gd name="connsiteX168" fmla="*/ 519137 w 1033465"/>
                  <a:gd name="connsiteY168" fmla="*/ 268339 h 838042"/>
                  <a:gd name="connsiteX169" fmla="*/ 511517 w 1033465"/>
                  <a:gd name="connsiteY169" fmla="*/ 256909 h 838042"/>
                  <a:gd name="connsiteX170" fmla="*/ 507707 w 1033465"/>
                  <a:gd name="connsiteY170" fmla="*/ 235954 h 838042"/>
                  <a:gd name="connsiteX171" fmla="*/ 509612 w 1033465"/>
                  <a:gd name="connsiteY171" fmla="*/ 171184 h 838042"/>
                  <a:gd name="connsiteX172" fmla="*/ 508314 w 1033465"/>
                  <a:gd name="connsiteY172" fmla="*/ 73485 h 838042"/>
                  <a:gd name="connsiteX173" fmla="*/ 454116 w 1033465"/>
                  <a:gd name="connsiteY173" fmla="*/ 11248 h 838042"/>
                  <a:gd name="connsiteX174" fmla="*/ 435401 w 1033465"/>
                  <a:gd name="connsiteY174" fmla="*/ 68523 h 838042"/>
                  <a:gd name="connsiteX175" fmla="*/ 427697 w 1033465"/>
                  <a:gd name="connsiteY175" fmla="*/ 137103 h 838042"/>
                  <a:gd name="connsiteX176" fmla="*/ 420077 w 1033465"/>
                  <a:gd name="connsiteY176" fmla="*/ 169279 h 838042"/>
                  <a:gd name="connsiteX177" fmla="*/ 416267 w 1033465"/>
                  <a:gd name="connsiteY177" fmla="*/ 186424 h 838042"/>
                  <a:gd name="connsiteX178" fmla="*/ 420077 w 1033465"/>
                  <a:gd name="connsiteY178" fmla="*/ 207379 h 838042"/>
                  <a:gd name="connsiteX179" fmla="*/ 423887 w 1033465"/>
                  <a:gd name="connsiteY179" fmla="*/ 213094 h 838042"/>
                  <a:gd name="connsiteX180" fmla="*/ 427697 w 1033465"/>
                  <a:gd name="connsiteY180" fmla="*/ 224524 h 838042"/>
                  <a:gd name="connsiteX181" fmla="*/ 425792 w 1033465"/>
                  <a:gd name="connsiteY181" fmla="*/ 251194 h 838042"/>
                  <a:gd name="connsiteX182" fmla="*/ 420077 w 1033465"/>
                  <a:gd name="connsiteY182" fmla="*/ 253099 h 838042"/>
                  <a:gd name="connsiteX183" fmla="*/ 414362 w 1033465"/>
                  <a:gd name="connsiteY183" fmla="*/ 256909 h 838042"/>
                  <a:gd name="connsiteX184" fmla="*/ 423887 w 1033465"/>
                  <a:gd name="connsiteY184"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67182 w 1033465"/>
                  <a:gd name="connsiteY119" fmla="*/ 405374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46376 w 1033465"/>
                  <a:gd name="connsiteY128" fmla="*/ 367459 h 838042"/>
                  <a:gd name="connsiteX129" fmla="*/ 671537 w 1033465"/>
                  <a:gd name="connsiteY129" fmla="*/ 369304 h 838042"/>
                  <a:gd name="connsiteX130" fmla="*/ 648677 w 1033465"/>
                  <a:gd name="connsiteY130" fmla="*/ 373114 h 838042"/>
                  <a:gd name="connsiteX131" fmla="*/ 644867 w 1033465"/>
                  <a:gd name="connsiteY131" fmla="*/ 338824 h 838042"/>
                  <a:gd name="connsiteX132" fmla="*/ 646772 w 1033465"/>
                  <a:gd name="connsiteY132" fmla="*/ 333109 h 838042"/>
                  <a:gd name="connsiteX133" fmla="*/ 663917 w 1033465"/>
                  <a:gd name="connsiteY133" fmla="*/ 323584 h 838042"/>
                  <a:gd name="connsiteX134" fmla="*/ 675347 w 1033465"/>
                  <a:gd name="connsiteY134" fmla="*/ 315964 h 838042"/>
                  <a:gd name="connsiteX135" fmla="*/ 677252 w 1033465"/>
                  <a:gd name="connsiteY135" fmla="*/ 310249 h 838042"/>
                  <a:gd name="connsiteX136" fmla="*/ 682967 w 1033465"/>
                  <a:gd name="connsiteY136" fmla="*/ 308344 h 838042"/>
                  <a:gd name="connsiteX137" fmla="*/ 688682 w 1033465"/>
                  <a:gd name="connsiteY137" fmla="*/ 304534 h 838042"/>
                  <a:gd name="connsiteX138" fmla="*/ 698207 w 1033465"/>
                  <a:gd name="connsiteY138" fmla="*/ 295009 h 838042"/>
                  <a:gd name="connsiteX139" fmla="*/ 707732 w 1033465"/>
                  <a:gd name="connsiteY139" fmla="*/ 283579 h 838042"/>
                  <a:gd name="connsiteX140" fmla="*/ 719162 w 1033465"/>
                  <a:gd name="connsiteY140" fmla="*/ 275959 h 838042"/>
                  <a:gd name="connsiteX141" fmla="*/ 734402 w 1033465"/>
                  <a:gd name="connsiteY141" fmla="*/ 262624 h 838042"/>
                  <a:gd name="connsiteX142" fmla="*/ 743927 w 1033465"/>
                  <a:gd name="connsiteY142" fmla="*/ 251194 h 838042"/>
                  <a:gd name="connsiteX143" fmla="*/ 755357 w 1033465"/>
                  <a:gd name="connsiteY143" fmla="*/ 241669 h 838042"/>
                  <a:gd name="connsiteX144" fmla="*/ 761072 w 1033465"/>
                  <a:gd name="connsiteY144" fmla="*/ 230239 h 838042"/>
                  <a:gd name="connsiteX145" fmla="*/ 762977 w 1033465"/>
                  <a:gd name="connsiteY145" fmla="*/ 224524 h 838042"/>
                  <a:gd name="connsiteX146" fmla="*/ 768692 w 1033465"/>
                  <a:gd name="connsiteY146" fmla="*/ 213094 h 838042"/>
                  <a:gd name="connsiteX147" fmla="*/ 766787 w 1033465"/>
                  <a:gd name="connsiteY147" fmla="*/ 197854 h 838042"/>
                  <a:gd name="connsiteX148" fmla="*/ 761072 w 1033465"/>
                  <a:gd name="connsiteY148" fmla="*/ 195949 h 838042"/>
                  <a:gd name="connsiteX149" fmla="*/ 740117 w 1033465"/>
                  <a:gd name="connsiteY149" fmla="*/ 197854 h 838042"/>
                  <a:gd name="connsiteX150" fmla="*/ 734402 w 1033465"/>
                  <a:gd name="connsiteY150" fmla="*/ 201664 h 838042"/>
                  <a:gd name="connsiteX151" fmla="*/ 722972 w 1033465"/>
                  <a:gd name="connsiteY151" fmla="*/ 205474 h 838042"/>
                  <a:gd name="connsiteX152" fmla="*/ 719162 w 1033465"/>
                  <a:gd name="connsiteY152" fmla="*/ 211189 h 838042"/>
                  <a:gd name="connsiteX153" fmla="*/ 713447 w 1033465"/>
                  <a:gd name="connsiteY153" fmla="*/ 213094 h 838042"/>
                  <a:gd name="connsiteX154" fmla="*/ 707732 w 1033465"/>
                  <a:gd name="connsiteY154" fmla="*/ 216904 h 838042"/>
                  <a:gd name="connsiteX155" fmla="*/ 702017 w 1033465"/>
                  <a:gd name="connsiteY155" fmla="*/ 222619 h 838042"/>
                  <a:gd name="connsiteX156" fmla="*/ 694397 w 1033465"/>
                  <a:gd name="connsiteY156" fmla="*/ 226429 h 838042"/>
                  <a:gd name="connsiteX157" fmla="*/ 652487 w 1033465"/>
                  <a:gd name="connsiteY157" fmla="*/ 255004 h 838042"/>
                  <a:gd name="connsiteX158" fmla="*/ 639152 w 1033465"/>
                  <a:gd name="connsiteY158" fmla="*/ 266434 h 838042"/>
                  <a:gd name="connsiteX159" fmla="*/ 629627 w 1033465"/>
                  <a:gd name="connsiteY159" fmla="*/ 283579 h 838042"/>
                  <a:gd name="connsiteX160" fmla="*/ 604862 w 1033465"/>
                  <a:gd name="connsiteY160" fmla="*/ 289294 h 838042"/>
                  <a:gd name="connsiteX161" fmla="*/ 591527 w 1033465"/>
                  <a:gd name="connsiteY161" fmla="*/ 293104 h 838042"/>
                  <a:gd name="connsiteX162" fmla="*/ 576287 w 1033465"/>
                  <a:gd name="connsiteY162" fmla="*/ 291199 h 838042"/>
                  <a:gd name="connsiteX163" fmla="*/ 564857 w 1033465"/>
                  <a:gd name="connsiteY163" fmla="*/ 287389 h 838042"/>
                  <a:gd name="connsiteX164" fmla="*/ 553427 w 1033465"/>
                  <a:gd name="connsiteY164" fmla="*/ 283579 h 838042"/>
                  <a:gd name="connsiteX165" fmla="*/ 541997 w 1033465"/>
                  <a:gd name="connsiteY165" fmla="*/ 279769 h 838042"/>
                  <a:gd name="connsiteX166" fmla="*/ 536282 w 1033465"/>
                  <a:gd name="connsiteY166" fmla="*/ 277864 h 838042"/>
                  <a:gd name="connsiteX167" fmla="*/ 530567 w 1033465"/>
                  <a:gd name="connsiteY167" fmla="*/ 274054 h 838042"/>
                  <a:gd name="connsiteX168" fmla="*/ 519137 w 1033465"/>
                  <a:gd name="connsiteY168" fmla="*/ 268339 h 838042"/>
                  <a:gd name="connsiteX169" fmla="*/ 511517 w 1033465"/>
                  <a:gd name="connsiteY169" fmla="*/ 256909 h 838042"/>
                  <a:gd name="connsiteX170" fmla="*/ 507707 w 1033465"/>
                  <a:gd name="connsiteY170" fmla="*/ 235954 h 838042"/>
                  <a:gd name="connsiteX171" fmla="*/ 509612 w 1033465"/>
                  <a:gd name="connsiteY171" fmla="*/ 171184 h 838042"/>
                  <a:gd name="connsiteX172" fmla="*/ 508314 w 1033465"/>
                  <a:gd name="connsiteY172" fmla="*/ 73485 h 838042"/>
                  <a:gd name="connsiteX173" fmla="*/ 454116 w 1033465"/>
                  <a:gd name="connsiteY173" fmla="*/ 11248 h 838042"/>
                  <a:gd name="connsiteX174" fmla="*/ 435401 w 1033465"/>
                  <a:gd name="connsiteY174" fmla="*/ 68523 h 838042"/>
                  <a:gd name="connsiteX175" fmla="*/ 427697 w 1033465"/>
                  <a:gd name="connsiteY175" fmla="*/ 137103 h 838042"/>
                  <a:gd name="connsiteX176" fmla="*/ 420077 w 1033465"/>
                  <a:gd name="connsiteY176" fmla="*/ 169279 h 838042"/>
                  <a:gd name="connsiteX177" fmla="*/ 416267 w 1033465"/>
                  <a:gd name="connsiteY177" fmla="*/ 186424 h 838042"/>
                  <a:gd name="connsiteX178" fmla="*/ 420077 w 1033465"/>
                  <a:gd name="connsiteY178" fmla="*/ 207379 h 838042"/>
                  <a:gd name="connsiteX179" fmla="*/ 423887 w 1033465"/>
                  <a:gd name="connsiteY179" fmla="*/ 213094 h 838042"/>
                  <a:gd name="connsiteX180" fmla="*/ 427697 w 1033465"/>
                  <a:gd name="connsiteY180" fmla="*/ 224524 h 838042"/>
                  <a:gd name="connsiteX181" fmla="*/ 425792 w 1033465"/>
                  <a:gd name="connsiteY181" fmla="*/ 251194 h 838042"/>
                  <a:gd name="connsiteX182" fmla="*/ 420077 w 1033465"/>
                  <a:gd name="connsiteY182" fmla="*/ 253099 h 838042"/>
                  <a:gd name="connsiteX183" fmla="*/ 414362 w 1033465"/>
                  <a:gd name="connsiteY183" fmla="*/ 256909 h 838042"/>
                  <a:gd name="connsiteX184" fmla="*/ 423887 w 1033465"/>
                  <a:gd name="connsiteY184"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67182 w 1033465"/>
                  <a:gd name="connsiteY119" fmla="*/ 405374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46376 w 1033465"/>
                  <a:gd name="connsiteY128" fmla="*/ 367459 h 838042"/>
                  <a:gd name="connsiteX129" fmla="*/ 671537 w 1033465"/>
                  <a:gd name="connsiteY129" fmla="*/ 369304 h 838042"/>
                  <a:gd name="connsiteX130" fmla="*/ 644867 w 1033465"/>
                  <a:gd name="connsiteY130" fmla="*/ 338824 h 838042"/>
                  <a:gd name="connsiteX131" fmla="*/ 646772 w 1033465"/>
                  <a:gd name="connsiteY131" fmla="*/ 333109 h 838042"/>
                  <a:gd name="connsiteX132" fmla="*/ 663917 w 1033465"/>
                  <a:gd name="connsiteY132" fmla="*/ 323584 h 838042"/>
                  <a:gd name="connsiteX133" fmla="*/ 675347 w 1033465"/>
                  <a:gd name="connsiteY133" fmla="*/ 315964 h 838042"/>
                  <a:gd name="connsiteX134" fmla="*/ 677252 w 1033465"/>
                  <a:gd name="connsiteY134" fmla="*/ 310249 h 838042"/>
                  <a:gd name="connsiteX135" fmla="*/ 682967 w 1033465"/>
                  <a:gd name="connsiteY135" fmla="*/ 308344 h 838042"/>
                  <a:gd name="connsiteX136" fmla="*/ 688682 w 1033465"/>
                  <a:gd name="connsiteY136" fmla="*/ 304534 h 838042"/>
                  <a:gd name="connsiteX137" fmla="*/ 698207 w 1033465"/>
                  <a:gd name="connsiteY137" fmla="*/ 295009 h 838042"/>
                  <a:gd name="connsiteX138" fmla="*/ 707732 w 1033465"/>
                  <a:gd name="connsiteY138" fmla="*/ 283579 h 838042"/>
                  <a:gd name="connsiteX139" fmla="*/ 719162 w 1033465"/>
                  <a:gd name="connsiteY139" fmla="*/ 275959 h 838042"/>
                  <a:gd name="connsiteX140" fmla="*/ 734402 w 1033465"/>
                  <a:gd name="connsiteY140" fmla="*/ 262624 h 838042"/>
                  <a:gd name="connsiteX141" fmla="*/ 743927 w 1033465"/>
                  <a:gd name="connsiteY141" fmla="*/ 251194 h 838042"/>
                  <a:gd name="connsiteX142" fmla="*/ 755357 w 1033465"/>
                  <a:gd name="connsiteY142" fmla="*/ 241669 h 838042"/>
                  <a:gd name="connsiteX143" fmla="*/ 761072 w 1033465"/>
                  <a:gd name="connsiteY143" fmla="*/ 230239 h 838042"/>
                  <a:gd name="connsiteX144" fmla="*/ 762977 w 1033465"/>
                  <a:gd name="connsiteY144" fmla="*/ 224524 h 838042"/>
                  <a:gd name="connsiteX145" fmla="*/ 768692 w 1033465"/>
                  <a:gd name="connsiteY145" fmla="*/ 213094 h 838042"/>
                  <a:gd name="connsiteX146" fmla="*/ 766787 w 1033465"/>
                  <a:gd name="connsiteY146" fmla="*/ 197854 h 838042"/>
                  <a:gd name="connsiteX147" fmla="*/ 761072 w 1033465"/>
                  <a:gd name="connsiteY147" fmla="*/ 195949 h 838042"/>
                  <a:gd name="connsiteX148" fmla="*/ 740117 w 1033465"/>
                  <a:gd name="connsiteY148" fmla="*/ 197854 h 838042"/>
                  <a:gd name="connsiteX149" fmla="*/ 734402 w 1033465"/>
                  <a:gd name="connsiteY149" fmla="*/ 201664 h 838042"/>
                  <a:gd name="connsiteX150" fmla="*/ 722972 w 1033465"/>
                  <a:gd name="connsiteY150" fmla="*/ 205474 h 838042"/>
                  <a:gd name="connsiteX151" fmla="*/ 719162 w 1033465"/>
                  <a:gd name="connsiteY151" fmla="*/ 211189 h 838042"/>
                  <a:gd name="connsiteX152" fmla="*/ 713447 w 1033465"/>
                  <a:gd name="connsiteY152" fmla="*/ 213094 h 838042"/>
                  <a:gd name="connsiteX153" fmla="*/ 707732 w 1033465"/>
                  <a:gd name="connsiteY153" fmla="*/ 216904 h 838042"/>
                  <a:gd name="connsiteX154" fmla="*/ 702017 w 1033465"/>
                  <a:gd name="connsiteY154" fmla="*/ 222619 h 838042"/>
                  <a:gd name="connsiteX155" fmla="*/ 694397 w 1033465"/>
                  <a:gd name="connsiteY155" fmla="*/ 226429 h 838042"/>
                  <a:gd name="connsiteX156" fmla="*/ 652487 w 1033465"/>
                  <a:gd name="connsiteY156" fmla="*/ 255004 h 838042"/>
                  <a:gd name="connsiteX157" fmla="*/ 639152 w 1033465"/>
                  <a:gd name="connsiteY157" fmla="*/ 266434 h 838042"/>
                  <a:gd name="connsiteX158" fmla="*/ 629627 w 1033465"/>
                  <a:gd name="connsiteY158" fmla="*/ 283579 h 838042"/>
                  <a:gd name="connsiteX159" fmla="*/ 604862 w 1033465"/>
                  <a:gd name="connsiteY159" fmla="*/ 289294 h 838042"/>
                  <a:gd name="connsiteX160" fmla="*/ 591527 w 1033465"/>
                  <a:gd name="connsiteY160" fmla="*/ 293104 h 838042"/>
                  <a:gd name="connsiteX161" fmla="*/ 576287 w 1033465"/>
                  <a:gd name="connsiteY161" fmla="*/ 291199 h 838042"/>
                  <a:gd name="connsiteX162" fmla="*/ 564857 w 1033465"/>
                  <a:gd name="connsiteY162" fmla="*/ 287389 h 838042"/>
                  <a:gd name="connsiteX163" fmla="*/ 553427 w 1033465"/>
                  <a:gd name="connsiteY163" fmla="*/ 283579 h 838042"/>
                  <a:gd name="connsiteX164" fmla="*/ 541997 w 1033465"/>
                  <a:gd name="connsiteY164" fmla="*/ 279769 h 838042"/>
                  <a:gd name="connsiteX165" fmla="*/ 536282 w 1033465"/>
                  <a:gd name="connsiteY165" fmla="*/ 277864 h 838042"/>
                  <a:gd name="connsiteX166" fmla="*/ 530567 w 1033465"/>
                  <a:gd name="connsiteY166" fmla="*/ 274054 h 838042"/>
                  <a:gd name="connsiteX167" fmla="*/ 519137 w 1033465"/>
                  <a:gd name="connsiteY167" fmla="*/ 268339 h 838042"/>
                  <a:gd name="connsiteX168" fmla="*/ 511517 w 1033465"/>
                  <a:gd name="connsiteY168" fmla="*/ 256909 h 838042"/>
                  <a:gd name="connsiteX169" fmla="*/ 507707 w 1033465"/>
                  <a:gd name="connsiteY169" fmla="*/ 235954 h 838042"/>
                  <a:gd name="connsiteX170" fmla="*/ 509612 w 1033465"/>
                  <a:gd name="connsiteY170" fmla="*/ 171184 h 838042"/>
                  <a:gd name="connsiteX171" fmla="*/ 508314 w 1033465"/>
                  <a:gd name="connsiteY171" fmla="*/ 73485 h 838042"/>
                  <a:gd name="connsiteX172" fmla="*/ 454116 w 1033465"/>
                  <a:gd name="connsiteY172" fmla="*/ 11248 h 838042"/>
                  <a:gd name="connsiteX173" fmla="*/ 435401 w 1033465"/>
                  <a:gd name="connsiteY173" fmla="*/ 68523 h 838042"/>
                  <a:gd name="connsiteX174" fmla="*/ 427697 w 1033465"/>
                  <a:gd name="connsiteY174" fmla="*/ 137103 h 838042"/>
                  <a:gd name="connsiteX175" fmla="*/ 420077 w 1033465"/>
                  <a:gd name="connsiteY175" fmla="*/ 169279 h 838042"/>
                  <a:gd name="connsiteX176" fmla="*/ 416267 w 1033465"/>
                  <a:gd name="connsiteY176" fmla="*/ 186424 h 838042"/>
                  <a:gd name="connsiteX177" fmla="*/ 420077 w 1033465"/>
                  <a:gd name="connsiteY177" fmla="*/ 207379 h 838042"/>
                  <a:gd name="connsiteX178" fmla="*/ 423887 w 1033465"/>
                  <a:gd name="connsiteY178" fmla="*/ 213094 h 838042"/>
                  <a:gd name="connsiteX179" fmla="*/ 427697 w 1033465"/>
                  <a:gd name="connsiteY179" fmla="*/ 224524 h 838042"/>
                  <a:gd name="connsiteX180" fmla="*/ 425792 w 1033465"/>
                  <a:gd name="connsiteY180" fmla="*/ 251194 h 838042"/>
                  <a:gd name="connsiteX181" fmla="*/ 420077 w 1033465"/>
                  <a:gd name="connsiteY181" fmla="*/ 253099 h 838042"/>
                  <a:gd name="connsiteX182" fmla="*/ 414362 w 1033465"/>
                  <a:gd name="connsiteY182" fmla="*/ 256909 h 838042"/>
                  <a:gd name="connsiteX183" fmla="*/ 423887 w 1033465"/>
                  <a:gd name="connsiteY183"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67182 w 1033465"/>
                  <a:gd name="connsiteY119" fmla="*/ 405374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46376 w 1033465"/>
                  <a:gd name="connsiteY128" fmla="*/ 367459 h 838042"/>
                  <a:gd name="connsiteX129" fmla="*/ 671537 w 1033465"/>
                  <a:gd name="connsiteY129" fmla="*/ 369304 h 838042"/>
                  <a:gd name="connsiteX130" fmla="*/ 644867 w 1033465"/>
                  <a:gd name="connsiteY130" fmla="*/ 338824 h 838042"/>
                  <a:gd name="connsiteX131" fmla="*/ 646772 w 1033465"/>
                  <a:gd name="connsiteY131" fmla="*/ 333109 h 838042"/>
                  <a:gd name="connsiteX132" fmla="*/ 675347 w 1033465"/>
                  <a:gd name="connsiteY132" fmla="*/ 315964 h 838042"/>
                  <a:gd name="connsiteX133" fmla="*/ 677252 w 1033465"/>
                  <a:gd name="connsiteY133" fmla="*/ 310249 h 838042"/>
                  <a:gd name="connsiteX134" fmla="*/ 682967 w 1033465"/>
                  <a:gd name="connsiteY134" fmla="*/ 308344 h 838042"/>
                  <a:gd name="connsiteX135" fmla="*/ 688682 w 1033465"/>
                  <a:gd name="connsiteY135" fmla="*/ 304534 h 838042"/>
                  <a:gd name="connsiteX136" fmla="*/ 698207 w 1033465"/>
                  <a:gd name="connsiteY136" fmla="*/ 295009 h 838042"/>
                  <a:gd name="connsiteX137" fmla="*/ 707732 w 1033465"/>
                  <a:gd name="connsiteY137" fmla="*/ 283579 h 838042"/>
                  <a:gd name="connsiteX138" fmla="*/ 719162 w 1033465"/>
                  <a:gd name="connsiteY138" fmla="*/ 275959 h 838042"/>
                  <a:gd name="connsiteX139" fmla="*/ 734402 w 1033465"/>
                  <a:gd name="connsiteY139" fmla="*/ 262624 h 838042"/>
                  <a:gd name="connsiteX140" fmla="*/ 743927 w 1033465"/>
                  <a:gd name="connsiteY140" fmla="*/ 251194 h 838042"/>
                  <a:gd name="connsiteX141" fmla="*/ 755357 w 1033465"/>
                  <a:gd name="connsiteY141" fmla="*/ 241669 h 838042"/>
                  <a:gd name="connsiteX142" fmla="*/ 761072 w 1033465"/>
                  <a:gd name="connsiteY142" fmla="*/ 230239 h 838042"/>
                  <a:gd name="connsiteX143" fmla="*/ 762977 w 1033465"/>
                  <a:gd name="connsiteY143" fmla="*/ 224524 h 838042"/>
                  <a:gd name="connsiteX144" fmla="*/ 768692 w 1033465"/>
                  <a:gd name="connsiteY144" fmla="*/ 213094 h 838042"/>
                  <a:gd name="connsiteX145" fmla="*/ 766787 w 1033465"/>
                  <a:gd name="connsiteY145" fmla="*/ 197854 h 838042"/>
                  <a:gd name="connsiteX146" fmla="*/ 761072 w 1033465"/>
                  <a:gd name="connsiteY146" fmla="*/ 195949 h 838042"/>
                  <a:gd name="connsiteX147" fmla="*/ 740117 w 1033465"/>
                  <a:gd name="connsiteY147" fmla="*/ 197854 h 838042"/>
                  <a:gd name="connsiteX148" fmla="*/ 734402 w 1033465"/>
                  <a:gd name="connsiteY148" fmla="*/ 201664 h 838042"/>
                  <a:gd name="connsiteX149" fmla="*/ 722972 w 1033465"/>
                  <a:gd name="connsiteY149" fmla="*/ 205474 h 838042"/>
                  <a:gd name="connsiteX150" fmla="*/ 719162 w 1033465"/>
                  <a:gd name="connsiteY150" fmla="*/ 211189 h 838042"/>
                  <a:gd name="connsiteX151" fmla="*/ 713447 w 1033465"/>
                  <a:gd name="connsiteY151" fmla="*/ 213094 h 838042"/>
                  <a:gd name="connsiteX152" fmla="*/ 707732 w 1033465"/>
                  <a:gd name="connsiteY152" fmla="*/ 216904 h 838042"/>
                  <a:gd name="connsiteX153" fmla="*/ 702017 w 1033465"/>
                  <a:gd name="connsiteY153" fmla="*/ 222619 h 838042"/>
                  <a:gd name="connsiteX154" fmla="*/ 694397 w 1033465"/>
                  <a:gd name="connsiteY154" fmla="*/ 226429 h 838042"/>
                  <a:gd name="connsiteX155" fmla="*/ 652487 w 1033465"/>
                  <a:gd name="connsiteY155" fmla="*/ 255004 h 838042"/>
                  <a:gd name="connsiteX156" fmla="*/ 639152 w 1033465"/>
                  <a:gd name="connsiteY156" fmla="*/ 266434 h 838042"/>
                  <a:gd name="connsiteX157" fmla="*/ 629627 w 1033465"/>
                  <a:gd name="connsiteY157" fmla="*/ 283579 h 838042"/>
                  <a:gd name="connsiteX158" fmla="*/ 604862 w 1033465"/>
                  <a:gd name="connsiteY158" fmla="*/ 289294 h 838042"/>
                  <a:gd name="connsiteX159" fmla="*/ 591527 w 1033465"/>
                  <a:gd name="connsiteY159" fmla="*/ 293104 h 838042"/>
                  <a:gd name="connsiteX160" fmla="*/ 576287 w 1033465"/>
                  <a:gd name="connsiteY160" fmla="*/ 291199 h 838042"/>
                  <a:gd name="connsiteX161" fmla="*/ 564857 w 1033465"/>
                  <a:gd name="connsiteY161" fmla="*/ 287389 h 838042"/>
                  <a:gd name="connsiteX162" fmla="*/ 553427 w 1033465"/>
                  <a:gd name="connsiteY162" fmla="*/ 283579 h 838042"/>
                  <a:gd name="connsiteX163" fmla="*/ 541997 w 1033465"/>
                  <a:gd name="connsiteY163" fmla="*/ 279769 h 838042"/>
                  <a:gd name="connsiteX164" fmla="*/ 536282 w 1033465"/>
                  <a:gd name="connsiteY164" fmla="*/ 277864 h 838042"/>
                  <a:gd name="connsiteX165" fmla="*/ 530567 w 1033465"/>
                  <a:gd name="connsiteY165" fmla="*/ 274054 h 838042"/>
                  <a:gd name="connsiteX166" fmla="*/ 519137 w 1033465"/>
                  <a:gd name="connsiteY166" fmla="*/ 268339 h 838042"/>
                  <a:gd name="connsiteX167" fmla="*/ 511517 w 1033465"/>
                  <a:gd name="connsiteY167" fmla="*/ 256909 h 838042"/>
                  <a:gd name="connsiteX168" fmla="*/ 507707 w 1033465"/>
                  <a:gd name="connsiteY168" fmla="*/ 235954 h 838042"/>
                  <a:gd name="connsiteX169" fmla="*/ 509612 w 1033465"/>
                  <a:gd name="connsiteY169" fmla="*/ 171184 h 838042"/>
                  <a:gd name="connsiteX170" fmla="*/ 508314 w 1033465"/>
                  <a:gd name="connsiteY170" fmla="*/ 73485 h 838042"/>
                  <a:gd name="connsiteX171" fmla="*/ 454116 w 1033465"/>
                  <a:gd name="connsiteY171" fmla="*/ 11248 h 838042"/>
                  <a:gd name="connsiteX172" fmla="*/ 435401 w 1033465"/>
                  <a:gd name="connsiteY172" fmla="*/ 68523 h 838042"/>
                  <a:gd name="connsiteX173" fmla="*/ 427697 w 1033465"/>
                  <a:gd name="connsiteY173" fmla="*/ 137103 h 838042"/>
                  <a:gd name="connsiteX174" fmla="*/ 420077 w 1033465"/>
                  <a:gd name="connsiteY174" fmla="*/ 169279 h 838042"/>
                  <a:gd name="connsiteX175" fmla="*/ 416267 w 1033465"/>
                  <a:gd name="connsiteY175" fmla="*/ 186424 h 838042"/>
                  <a:gd name="connsiteX176" fmla="*/ 420077 w 1033465"/>
                  <a:gd name="connsiteY176" fmla="*/ 207379 h 838042"/>
                  <a:gd name="connsiteX177" fmla="*/ 423887 w 1033465"/>
                  <a:gd name="connsiteY177" fmla="*/ 213094 h 838042"/>
                  <a:gd name="connsiteX178" fmla="*/ 427697 w 1033465"/>
                  <a:gd name="connsiteY178" fmla="*/ 224524 h 838042"/>
                  <a:gd name="connsiteX179" fmla="*/ 425792 w 1033465"/>
                  <a:gd name="connsiteY179" fmla="*/ 251194 h 838042"/>
                  <a:gd name="connsiteX180" fmla="*/ 420077 w 1033465"/>
                  <a:gd name="connsiteY180" fmla="*/ 253099 h 838042"/>
                  <a:gd name="connsiteX181" fmla="*/ 414362 w 1033465"/>
                  <a:gd name="connsiteY181" fmla="*/ 256909 h 838042"/>
                  <a:gd name="connsiteX182" fmla="*/ 423887 w 1033465"/>
                  <a:gd name="connsiteY182"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67182 w 1033465"/>
                  <a:gd name="connsiteY119" fmla="*/ 405374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46376 w 1033465"/>
                  <a:gd name="connsiteY128" fmla="*/ 367459 h 838042"/>
                  <a:gd name="connsiteX129" fmla="*/ 671537 w 1033465"/>
                  <a:gd name="connsiteY129" fmla="*/ 369304 h 838042"/>
                  <a:gd name="connsiteX130" fmla="*/ 644867 w 1033465"/>
                  <a:gd name="connsiteY130" fmla="*/ 338824 h 838042"/>
                  <a:gd name="connsiteX131" fmla="*/ 646772 w 1033465"/>
                  <a:gd name="connsiteY131" fmla="*/ 333109 h 838042"/>
                  <a:gd name="connsiteX132" fmla="*/ 675347 w 1033465"/>
                  <a:gd name="connsiteY132" fmla="*/ 315964 h 838042"/>
                  <a:gd name="connsiteX133" fmla="*/ 677252 w 1033465"/>
                  <a:gd name="connsiteY133" fmla="*/ 310249 h 838042"/>
                  <a:gd name="connsiteX134" fmla="*/ 682967 w 1033465"/>
                  <a:gd name="connsiteY134" fmla="*/ 308344 h 838042"/>
                  <a:gd name="connsiteX135" fmla="*/ 688682 w 1033465"/>
                  <a:gd name="connsiteY135" fmla="*/ 304534 h 838042"/>
                  <a:gd name="connsiteX136" fmla="*/ 707732 w 1033465"/>
                  <a:gd name="connsiteY136" fmla="*/ 283579 h 838042"/>
                  <a:gd name="connsiteX137" fmla="*/ 719162 w 1033465"/>
                  <a:gd name="connsiteY137" fmla="*/ 275959 h 838042"/>
                  <a:gd name="connsiteX138" fmla="*/ 734402 w 1033465"/>
                  <a:gd name="connsiteY138" fmla="*/ 262624 h 838042"/>
                  <a:gd name="connsiteX139" fmla="*/ 743927 w 1033465"/>
                  <a:gd name="connsiteY139" fmla="*/ 251194 h 838042"/>
                  <a:gd name="connsiteX140" fmla="*/ 755357 w 1033465"/>
                  <a:gd name="connsiteY140" fmla="*/ 241669 h 838042"/>
                  <a:gd name="connsiteX141" fmla="*/ 761072 w 1033465"/>
                  <a:gd name="connsiteY141" fmla="*/ 230239 h 838042"/>
                  <a:gd name="connsiteX142" fmla="*/ 762977 w 1033465"/>
                  <a:gd name="connsiteY142" fmla="*/ 224524 h 838042"/>
                  <a:gd name="connsiteX143" fmla="*/ 768692 w 1033465"/>
                  <a:gd name="connsiteY143" fmla="*/ 213094 h 838042"/>
                  <a:gd name="connsiteX144" fmla="*/ 766787 w 1033465"/>
                  <a:gd name="connsiteY144" fmla="*/ 197854 h 838042"/>
                  <a:gd name="connsiteX145" fmla="*/ 761072 w 1033465"/>
                  <a:gd name="connsiteY145" fmla="*/ 195949 h 838042"/>
                  <a:gd name="connsiteX146" fmla="*/ 740117 w 1033465"/>
                  <a:gd name="connsiteY146" fmla="*/ 197854 h 838042"/>
                  <a:gd name="connsiteX147" fmla="*/ 734402 w 1033465"/>
                  <a:gd name="connsiteY147" fmla="*/ 201664 h 838042"/>
                  <a:gd name="connsiteX148" fmla="*/ 722972 w 1033465"/>
                  <a:gd name="connsiteY148" fmla="*/ 205474 h 838042"/>
                  <a:gd name="connsiteX149" fmla="*/ 719162 w 1033465"/>
                  <a:gd name="connsiteY149" fmla="*/ 211189 h 838042"/>
                  <a:gd name="connsiteX150" fmla="*/ 713447 w 1033465"/>
                  <a:gd name="connsiteY150" fmla="*/ 213094 h 838042"/>
                  <a:gd name="connsiteX151" fmla="*/ 707732 w 1033465"/>
                  <a:gd name="connsiteY151" fmla="*/ 216904 h 838042"/>
                  <a:gd name="connsiteX152" fmla="*/ 702017 w 1033465"/>
                  <a:gd name="connsiteY152" fmla="*/ 222619 h 838042"/>
                  <a:gd name="connsiteX153" fmla="*/ 694397 w 1033465"/>
                  <a:gd name="connsiteY153" fmla="*/ 226429 h 838042"/>
                  <a:gd name="connsiteX154" fmla="*/ 652487 w 1033465"/>
                  <a:gd name="connsiteY154" fmla="*/ 255004 h 838042"/>
                  <a:gd name="connsiteX155" fmla="*/ 639152 w 1033465"/>
                  <a:gd name="connsiteY155" fmla="*/ 266434 h 838042"/>
                  <a:gd name="connsiteX156" fmla="*/ 629627 w 1033465"/>
                  <a:gd name="connsiteY156" fmla="*/ 283579 h 838042"/>
                  <a:gd name="connsiteX157" fmla="*/ 604862 w 1033465"/>
                  <a:gd name="connsiteY157" fmla="*/ 289294 h 838042"/>
                  <a:gd name="connsiteX158" fmla="*/ 591527 w 1033465"/>
                  <a:gd name="connsiteY158" fmla="*/ 293104 h 838042"/>
                  <a:gd name="connsiteX159" fmla="*/ 576287 w 1033465"/>
                  <a:gd name="connsiteY159" fmla="*/ 291199 h 838042"/>
                  <a:gd name="connsiteX160" fmla="*/ 564857 w 1033465"/>
                  <a:gd name="connsiteY160" fmla="*/ 287389 h 838042"/>
                  <a:gd name="connsiteX161" fmla="*/ 553427 w 1033465"/>
                  <a:gd name="connsiteY161" fmla="*/ 283579 h 838042"/>
                  <a:gd name="connsiteX162" fmla="*/ 541997 w 1033465"/>
                  <a:gd name="connsiteY162" fmla="*/ 279769 h 838042"/>
                  <a:gd name="connsiteX163" fmla="*/ 536282 w 1033465"/>
                  <a:gd name="connsiteY163" fmla="*/ 277864 h 838042"/>
                  <a:gd name="connsiteX164" fmla="*/ 530567 w 1033465"/>
                  <a:gd name="connsiteY164" fmla="*/ 274054 h 838042"/>
                  <a:gd name="connsiteX165" fmla="*/ 519137 w 1033465"/>
                  <a:gd name="connsiteY165" fmla="*/ 268339 h 838042"/>
                  <a:gd name="connsiteX166" fmla="*/ 511517 w 1033465"/>
                  <a:gd name="connsiteY166" fmla="*/ 256909 h 838042"/>
                  <a:gd name="connsiteX167" fmla="*/ 507707 w 1033465"/>
                  <a:gd name="connsiteY167" fmla="*/ 235954 h 838042"/>
                  <a:gd name="connsiteX168" fmla="*/ 509612 w 1033465"/>
                  <a:gd name="connsiteY168" fmla="*/ 171184 h 838042"/>
                  <a:gd name="connsiteX169" fmla="*/ 508314 w 1033465"/>
                  <a:gd name="connsiteY169" fmla="*/ 73485 h 838042"/>
                  <a:gd name="connsiteX170" fmla="*/ 454116 w 1033465"/>
                  <a:gd name="connsiteY170" fmla="*/ 11248 h 838042"/>
                  <a:gd name="connsiteX171" fmla="*/ 435401 w 1033465"/>
                  <a:gd name="connsiteY171" fmla="*/ 68523 h 838042"/>
                  <a:gd name="connsiteX172" fmla="*/ 427697 w 1033465"/>
                  <a:gd name="connsiteY172" fmla="*/ 137103 h 838042"/>
                  <a:gd name="connsiteX173" fmla="*/ 420077 w 1033465"/>
                  <a:gd name="connsiteY173" fmla="*/ 169279 h 838042"/>
                  <a:gd name="connsiteX174" fmla="*/ 416267 w 1033465"/>
                  <a:gd name="connsiteY174" fmla="*/ 186424 h 838042"/>
                  <a:gd name="connsiteX175" fmla="*/ 420077 w 1033465"/>
                  <a:gd name="connsiteY175" fmla="*/ 207379 h 838042"/>
                  <a:gd name="connsiteX176" fmla="*/ 423887 w 1033465"/>
                  <a:gd name="connsiteY176" fmla="*/ 213094 h 838042"/>
                  <a:gd name="connsiteX177" fmla="*/ 427697 w 1033465"/>
                  <a:gd name="connsiteY177" fmla="*/ 224524 h 838042"/>
                  <a:gd name="connsiteX178" fmla="*/ 425792 w 1033465"/>
                  <a:gd name="connsiteY178" fmla="*/ 251194 h 838042"/>
                  <a:gd name="connsiteX179" fmla="*/ 420077 w 1033465"/>
                  <a:gd name="connsiteY179" fmla="*/ 253099 h 838042"/>
                  <a:gd name="connsiteX180" fmla="*/ 414362 w 1033465"/>
                  <a:gd name="connsiteY180" fmla="*/ 256909 h 838042"/>
                  <a:gd name="connsiteX181" fmla="*/ 423887 w 1033465"/>
                  <a:gd name="connsiteY181"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67182 w 1033465"/>
                  <a:gd name="connsiteY119" fmla="*/ 405374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46376 w 1033465"/>
                  <a:gd name="connsiteY128" fmla="*/ 367459 h 838042"/>
                  <a:gd name="connsiteX129" fmla="*/ 671537 w 1033465"/>
                  <a:gd name="connsiteY129" fmla="*/ 369304 h 838042"/>
                  <a:gd name="connsiteX130" fmla="*/ 644867 w 1033465"/>
                  <a:gd name="connsiteY130" fmla="*/ 338824 h 838042"/>
                  <a:gd name="connsiteX131" fmla="*/ 646772 w 1033465"/>
                  <a:gd name="connsiteY131" fmla="*/ 333109 h 838042"/>
                  <a:gd name="connsiteX132" fmla="*/ 675347 w 1033465"/>
                  <a:gd name="connsiteY132" fmla="*/ 315964 h 838042"/>
                  <a:gd name="connsiteX133" fmla="*/ 677252 w 1033465"/>
                  <a:gd name="connsiteY133" fmla="*/ 310249 h 838042"/>
                  <a:gd name="connsiteX134" fmla="*/ 682967 w 1033465"/>
                  <a:gd name="connsiteY134" fmla="*/ 308344 h 838042"/>
                  <a:gd name="connsiteX135" fmla="*/ 688682 w 1033465"/>
                  <a:gd name="connsiteY135" fmla="*/ 304534 h 838042"/>
                  <a:gd name="connsiteX136" fmla="*/ 707732 w 1033465"/>
                  <a:gd name="connsiteY136" fmla="*/ 283579 h 838042"/>
                  <a:gd name="connsiteX137" fmla="*/ 719162 w 1033465"/>
                  <a:gd name="connsiteY137" fmla="*/ 275959 h 838042"/>
                  <a:gd name="connsiteX138" fmla="*/ 743927 w 1033465"/>
                  <a:gd name="connsiteY138" fmla="*/ 251194 h 838042"/>
                  <a:gd name="connsiteX139" fmla="*/ 755357 w 1033465"/>
                  <a:gd name="connsiteY139" fmla="*/ 241669 h 838042"/>
                  <a:gd name="connsiteX140" fmla="*/ 761072 w 1033465"/>
                  <a:gd name="connsiteY140" fmla="*/ 230239 h 838042"/>
                  <a:gd name="connsiteX141" fmla="*/ 762977 w 1033465"/>
                  <a:gd name="connsiteY141" fmla="*/ 224524 h 838042"/>
                  <a:gd name="connsiteX142" fmla="*/ 768692 w 1033465"/>
                  <a:gd name="connsiteY142" fmla="*/ 213094 h 838042"/>
                  <a:gd name="connsiteX143" fmla="*/ 766787 w 1033465"/>
                  <a:gd name="connsiteY143" fmla="*/ 197854 h 838042"/>
                  <a:gd name="connsiteX144" fmla="*/ 761072 w 1033465"/>
                  <a:gd name="connsiteY144" fmla="*/ 195949 h 838042"/>
                  <a:gd name="connsiteX145" fmla="*/ 740117 w 1033465"/>
                  <a:gd name="connsiteY145" fmla="*/ 197854 h 838042"/>
                  <a:gd name="connsiteX146" fmla="*/ 734402 w 1033465"/>
                  <a:gd name="connsiteY146" fmla="*/ 201664 h 838042"/>
                  <a:gd name="connsiteX147" fmla="*/ 722972 w 1033465"/>
                  <a:gd name="connsiteY147" fmla="*/ 205474 h 838042"/>
                  <a:gd name="connsiteX148" fmla="*/ 719162 w 1033465"/>
                  <a:gd name="connsiteY148" fmla="*/ 211189 h 838042"/>
                  <a:gd name="connsiteX149" fmla="*/ 713447 w 1033465"/>
                  <a:gd name="connsiteY149" fmla="*/ 213094 h 838042"/>
                  <a:gd name="connsiteX150" fmla="*/ 707732 w 1033465"/>
                  <a:gd name="connsiteY150" fmla="*/ 216904 h 838042"/>
                  <a:gd name="connsiteX151" fmla="*/ 702017 w 1033465"/>
                  <a:gd name="connsiteY151" fmla="*/ 222619 h 838042"/>
                  <a:gd name="connsiteX152" fmla="*/ 694397 w 1033465"/>
                  <a:gd name="connsiteY152" fmla="*/ 226429 h 838042"/>
                  <a:gd name="connsiteX153" fmla="*/ 652487 w 1033465"/>
                  <a:gd name="connsiteY153" fmla="*/ 255004 h 838042"/>
                  <a:gd name="connsiteX154" fmla="*/ 639152 w 1033465"/>
                  <a:gd name="connsiteY154" fmla="*/ 266434 h 838042"/>
                  <a:gd name="connsiteX155" fmla="*/ 629627 w 1033465"/>
                  <a:gd name="connsiteY155" fmla="*/ 283579 h 838042"/>
                  <a:gd name="connsiteX156" fmla="*/ 604862 w 1033465"/>
                  <a:gd name="connsiteY156" fmla="*/ 289294 h 838042"/>
                  <a:gd name="connsiteX157" fmla="*/ 591527 w 1033465"/>
                  <a:gd name="connsiteY157" fmla="*/ 293104 h 838042"/>
                  <a:gd name="connsiteX158" fmla="*/ 576287 w 1033465"/>
                  <a:gd name="connsiteY158" fmla="*/ 291199 h 838042"/>
                  <a:gd name="connsiteX159" fmla="*/ 564857 w 1033465"/>
                  <a:gd name="connsiteY159" fmla="*/ 287389 h 838042"/>
                  <a:gd name="connsiteX160" fmla="*/ 553427 w 1033465"/>
                  <a:gd name="connsiteY160" fmla="*/ 283579 h 838042"/>
                  <a:gd name="connsiteX161" fmla="*/ 541997 w 1033465"/>
                  <a:gd name="connsiteY161" fmla="*/ 279769 h 838042"/>
                  <a:gd name="connsiteX162" fmla="*/ 536282 w 1033465"/>
                  <a:gd name="connsiteY162" fmla="*/ 277864 h 838042"/>
                  <a:gd name="connsiteX163" fmla="*/ 530567 w 1033465"/>
                  <a:gd name="connsiteY163" fmla="*/ 274054 h 838042"/>
                  <a:gd name="connsiteX164" fmla="*/ 519137 w 1033465"/>
                  <a:gd name="connsiteY164" fmla="*/ 268339 h 838042"/>
                  <a:gd name="connsiteX165" fmla="*/ 511517 w 1033465"/>
                  <a:gd name="connsiteY165" fmla="*/ 256909 h 838042"/>
                  <a:gd name="connsiteX166" fmla="*/ 507707 w 1033465"/>
                  <a:gd name="connsiteY166" fmla="*/ 235954 h 838042"/>
                  <a:gd name="connsiteX167" fmla="*/ 509612 w 1033465"/>
                  <a:gd name="connsiteY167" fmla="*/ 171184 h 838042"/>
                  <a:gd name="connsiteX168" fmla="*/ 508314 w 1033465"/>
                  <a:gd name="connsiteY168" fmla="*/ 73485 h 838042"/>
                  <a:gd name="connsiteX169" fmla="*/ 454116 w 1033465"/>
                  <a:gd name="connsiteY169" fmla="*/ 11248 h 838042"/>
                  <a:gd name="connsiteX170" fmla="*/ 435401 w 1033465"/>
                  <a:gd name="connsiteY170" fmla="*/ 68523 h 838042"/>
                  <a:gd name="connsiteX171" fmla="*/ 427697 w 1033465"/>
                  <a:gd name="connsiteY171" fmla="*/ 137103 h 838042"/>
                  <a:gd name="connsiteX172" fmla="*/ 420077 w 1033465"/>
                  <a:gd name="connsiteY172" fmla="*/ 169279 h 838042"/>
                  <a:gd name="connsiteX173" fmla="*/ 416267 w 1033465"/>
                  <a:gd name="connsiteY173" fmla="*/ 186424 h 838042"/>
                  <a:gd name="connsiteX174" fmla="*/ 420077 w 1033465"/>
                  <a:gd name="connsiteY174" fmla="*/ 207379 h 838042"/>
                  <a:gd name="connsiteX175" fmla="*/ 423887 w 1033465"/>
                  <a:gd name="connsiteY175" fmla="*/ 213094 h 838042"/>
                  <a:gd name="connsiteX176" fmla="*/ 427697 w 1033465"/>
                  <a:gd name="connsiteY176" fmla="*/ 224524 h 838042"/>
                  <a:gd name="connsiteX177" fmla="*/ 425792 w 1033465"/>
                  <a:gd name="connsiteY177" fmla="*/ 251194 h 838042"/>
                  <a:gd name="connsiteX178" fmla="*/ 420077 w 1033465"/>
                  <a:gd name="connsiteY178" fmla="*/ 253099 h 838042"/>
                  <a:gd name="connsiteX179" fmla="*/ 414362 w 1033465"/>
                  <a:gd name="connsiteY179" fmla="*/ 256909 h 838042"/>
                  <a:gd name="connsiteX180" fmla="*/ 423887 w 1033465"/>
                  <a:gd name="connsiteY180"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67182 w 1033465"/>
                  <a:gd name="connsiteY119" fmla="*/ 405374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46376 w 1033465"/>
                  <a:gd name="connsiteY128" fmla="*/ 367459 h 838042"/>
                  <a:gd name="connsiteX129" fmla="*/ 671537 w 1033465"/>
                  <a:gd name="connsiteY129" fmla="*/ 369304 h 838042"/>
                  <a:gd name="connsiteX130" fmla="*/ 644867 w 1033465"/>
                  <a:gd name="connsiteY130" fmla="*/ 338824 h 838042"/>
                  <a:gd name="connsiteX131" fmla="*/ 646772 w 1033465"/>
                  <a:gd name="connsiteY131" fmla="*/ 333109 h 838042"/>
                  <a:gd name="connsiteX132" fmla="*/ 675347 w 1033465"/>
                  <a:gd name="connsiteY132" fmla="*/ 315964 h 838042"/>
                  <a:gd name="connsiteX133" fmla="*/ 677252 w 1033465"/>
                  <a:gd name="connsiteY133" fmla="*/ 310249 h 838042"/>
                  <a:gd name="connsiteX134" fmla="*/ 682967 w 1033465"/>
                  <a:gd name="connsiteY134" fmla="*/ 308344 h 838042"/>
                  <a:gd name="connsiteX135" fmla="*/ 688682 w 1033465"/>
                  <a:gd name="connsiteY135" fmla="*/ 304534 h 838042"/>
                  <a:gd name="connsiteX136" fmla="*/ 707732 w 1033465"/>
                  <a:gd name="connsiteY136" fmla="*/ 283579 h 838042"/>
                  <a:gd name="connsiteX137" fmla="*/ 719162 w 1033465"/>
                  <a:gd name="connsiteY137" fmla="*/ 275959 h 838042"/>
                  <a:gd name="connsiteX138" fmla="*/ 743927 w 1033465"/>
                  <a:gd name="connsiteY138" fmla="*/ 251194 h 838042"/>
                  <a:gd name="connsiteX139" fmla="*/ 755357 w 1033465"/>
                  <a:gd name="connsiteY139" fmla="*/ 241669 h 838042"/>
                  <a:gd name="connsiteX140" fmla="*/ 762977 w 1033465"/>
                  <a:gd name="connsiteY140" fmla="*/ 224524 h 838042"/>
                  <a:gd name="connsiteX141" fmla="*/ 768692 w 1033465"/>
                  <a:gd name="connsiteY141" fmla="*/ 213094 h 838042"/>
                  <a:gd name="connsiteX142" fmla="*/ 766787 w 1033465"/>
                  <a:gd name="connsiteY142" fmla="*/ 197854 h 838042"/>
                  <a:gd name="connsiteX143" fmla="*/ 761072 w 1033465"/>
                  <a:gd name="connsiteY143" fmla="*/ 195949 h 838042"/>
                  <a:gd name="connsiteX144" fmla="*/ 740117 w 1033465"/>
                  <a:gd name="connsiteY144" fmla="*/ 197854 h 838042"/>
                  <a:gd name="connsiteX145" fmla="*/ 734402 w 1033465"/>
                  <a:gd name="connsiteY145" fmla="*/ 201664 h 838042"/>
                  <a:gd name="connsiteX146" fmla="*/ 722972 w 1033465"/>
                  <a:gd name="connsiteY146" fmla="*/ 205474 h 838042"/>
                  <a:gd name="connsiteX147" fmla="*/ 719162 w 1033465"/>
                  <a:gd name="connsiteY147" fmla="*/ 211189 h 838042"/>
                  <a:gd name="connsiteX148" fmla="*/ 713447 w 1033465"/>
                  <a:gd name="connsiteY148" fmla="*/ 213094 h 838042"/>
                  <a:gd name="connsiteX149" fmla="*/ 707732 w 1033465"/>
                  <a:gd name="connsiteY149" fmla="*/ 216904 h 838042"/>
                  <a:gd name="connsiteX150" fmla="*/ 702017 w 1033465"/>
                  <a:gd name="connsiteY150" fmla="*/ 222619 h 838042"/>
                  <a:gd name="connsiteX151" fmla="*/ 694397 w 1033465"/>
                  <a:gd name="connsiteY151" fmla="*/ 226429 h 838042"/>
                  <a:gd name="connsiteX152" fmla="*/ 652487 w 1033465"/>
                  <a:gd name="connsiteY152" fmla="*/ 255004 h 838042"/>
                  <a:gd name="connsiteX153" fmla="*/ 639152 w 1033465"/>
                  <a:gd name="connsiteY153" fmla="*/ 266434 h 838042"/>
                  <a:gd name="connsiteX154" fmla="*/ 629627 w 1033465"/>
                  <a:gd name="connsiteY154" fmla="*/ 283579 h 838042"/>
                  <a:gd name="connsiteX155" fmla="*/ 604862 w 1033465"/>
                  <a:gd name="connsiteY155" fmla="*/ 289294 h 838042"/>
                  <a:gd name="connsiteX156" fmla="*/ 591527 w 1033465"/>
                  <a:gd name="connsiteY156" fmla="*/ 293104 h 838042"/>
                  <a:gd name="connsiteX157" fmla="*/ 576287 w 1033465"/>
                  <a:gd name="connsiteY157" fmla="*/ 291199 h 838042"/>
                  <a:gd name="connsiteX158" fmla="*/ 564857 w 1033465"/>
                  <a:gd name="connsiteY158" fmla="*/ 287389 h 838042"/>
                  <a:gd name="connsiteX159" fmla="*/ 553427 w 1033465"/>
                  <a:gd name="connsiteY159" fmla="*/ 283579 h 838042"/>
                  <a:gd name="connsiteX160" fmla="*/ 541997 w 1033465"/>
                  <a:gd name="connsiteY160" fmla="*/ 279769 h 838042"/>
                  <a:gd name="connsiteX161" fmla="*/ 536282 w 1033465"/>
                  <a:gd name="connsiteY161" fmla="*/ 277864 h 838042"/>
                  <a:gd name="connsiteX162" fmla="*/ 530567 w 1033465"/>
                  <a:gd name="connsiteY162" fmla="*/ 274054 h 838042"/>
                  <a:gd name="connsiteX163" fmla="*/ 519137 w 1033465"/>
                  <a:gd name="connsiteY163" fmla="*/ 268339 h 838042"/>
                  <a:gd name="connsiteX164" fmla="*/ 511517 w 1033465"/>
                  <a:gd name="connsiteY164" fmla="*/ 256909 h 838042"/>
                  <a:gd name="connsiteX165" fmla="*/ 507707 w 1033465"/>
                  <a:gd name="connsiteY165" fmla="*/ 235954 h 838042"/>
                  <a:gd name="connsiteX166" fmla="*/ 509612 w 1033465"/>
                  <a:gd name="connsiteY166" fmla="*/ 171184 h 838042"/>
                  <a:gd name="connsiteX167" fmla="*/ 508314 w 1033465"/>
                  <a:gd name="connsiteY167" fmla="*/ 73485 h 838042"/>
                  <a:gd name="connsiteX168" fmla="*/ 454116 w 1033465"/>
                  <a:gd name="connsiteY168" fmla="*/ 11248 h 838042"/>
                  <a:gd name="connsiteX169" fmla="*/ 435401 w 1033465"/>
                  <a:gd name="connsiteY169" fmla="*/ 68523 h 838042"/>
                  <a:gd name="connsiteX170" fmla="*/ 427697 w 1033465"/>
                  <a:gd name="connsiteY170" fmla="*/ 137103 h 838042"/>
                  <a:gd name="connsiteX171" fmla="*/ 420077 w 1033465"/>
                  <a:gd name="connsiteY171" fmla="*/ 169279 h 838042"/>
                  <a:gd name="connsiteX172" fmla="*/ 416267 w 1033465"/>
                  <a:gd name="connsiteY172" fmla="*/ 186424 h 838042"/>
                  <a:gd name="connsiteX173" fmla="*/ 420077 w 1033465"/>
                  <a:gd name="connsiteY173" fmla="*/ 207379 h 838042"/>
                  <a:gd name="connsiteX174" fmla="*/ 423887 w 1033465"/>
                  <a:gd name="connsiteY174" fmla="*/ 213094 h 838042"/>
                  <a:gd name="connsiteX175" fmla="*/ 427697 w 1033465"/>
                  <a:gd name="connsiteY175" fmla="*/ 224524 h 838042"/>
                  <a:gd name="connsiteX176" fmla="*/ 425792 w 1033465"/>
                  <a:gd name="connsiteY176" fmla="*/ 251194 h 838042"/>
                  <a:gd name="connsiteX177" fmla="*/ 420077 w 1033465"/>
                  <a:gd name="connsiteY177" fmla="*/ 253099 h 838042"/>
                  <a:gd name="connsiteX178" fmla="*/ 414362 w 1033465"/>
                  <a:gd name="connsiteY178" fmla="*/ 256909 h 838042"/>
                  <a:gd name="connsiteX179" fmla="*/ 423887 w 1033465"/>
                  <a:gd name="connsiteY179"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67182 w 1033465"/>
                  <a:gd name="connsiteY119" fmla="*/ 405374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46376 w 1033465"/>
                  <a:gd name="connsiteY128" fmla="*/ 367459 h 838042"/>
                  <a:gd name="connsiteX129" fmla="*/ 671537 w 1033465"/>
                  <a:gd name="connsiteY129" fmla="*/ 369304 h 838042"/>
                  <a:gd name="connsiteX130" fmla="*/ 644867 w 1033465"/>
                  <a:gd name="connsiteY130" fmla="*/ 338824 h 838042"/>
                  <a:gd name="connsiteX131" fmla="*/ 646772 w 1033465"/>
                  <a:gd name="connsiteY131" fmla="*/ 333109 h 838042"/>
                  <a:gd name="connsiteX132" fmla="*/ 675347 w 1033465"/>
                  <a:gd name="connsiteY132" fmla="*/ 315964 h 838042"/>
                  <a:gd name="connsiteX133" fmla="*/ 677252 w 1033465"/>
                  <a:gd name="connsiteY133" fmla="*/ 310249 h 838042"/>
                  <a:gd name="connsiteX134" fmla="*/ 682967 w 1033465"/>
                  <a:gd name="connsiteY134" fmla="*/ 308344 h 838042"/>
                  <a:gd name="connsiteX135" fmla="*/ 688682 w 1033465"/>
                  <a:gd name="connsiteY135" fmla="*/ 304534 h 838042"/>
                  <a:gd name="connsiteX136" fmla="*/ 707732 w 1033465"/>
                  <a:gd name="connsiteY136" fmla="*/ 283579 h 838042"/>
                  <a:gd name="connsiteX137" fmla="*/ 743927 w 1033465"/>
                  <a:gd name="connsiteY137" fmla="*/ 251194 h 838042"/>
                  <a:gd name="connsiteX138" fmla="*/ 755357 w 1033465"/>
                  <a:gd name="connsiteY138" fmla="*/ 241669 h 838042"/>
                  <a:gd name="connsiteX139" fmla="*/ 762977 w 1033465"/>
                  <a:gd name="connsiteY139" fmla="*/ 224524 h 838042"/>
                  <a:gd name="connsiteX140" fmla="*/ 768692 w 1033465"/>
                  <a:gd name="connsiteY140" fmla="*/ 213094 h 838042"/>
                  <a:gd name="connsiteX141" fmla="*/ 766787 w 1033465"/>
                  <a:gd name="connsiteY141" fmla="*/ 197854 h 838042"/>
                  <a:gd name="connsiteX142" fmla="*/ 761072 w 1033465"/>
                  <a:gd name="connsiteY142" fmla="*/ 195949 h 838042"/>
                  <a:gd name="connsiteX143" fmla="*/ 740117 w 1033465"/>
                  <a:gd name="connsiteY143" fmla="*/ 197854 h 838042"/>
                  <a:gd name="connsiteX144" fmla="*/ 734402 w 1033465"/>
                  <a:gd name="connsiteY144" fmla="*/ 201664 h 838042"/>
                  <a:gd name="connsiteX145" fmla="*/ 722972 w 1033465"/>
                  <a:gd name="connsiteY145" fmla="*/ 205474 h 838042"/>
                  <a:gd name="connsiteX146" fmla="*/ 719162 w 1033465"/>
                  <a:gd name="connsiteY146" fmla="*/ 211189 h 838042"/>
                  <a:gd name="connsiteX147" fmla="*/ 713447 w 1033465"/>
                  <a:gd name="connsiteY147" fmla="*/ 213094 h 838042"/>
                  <a:gd name="connsiteX148" fmla="*/ 707732 w 1033465"/>
                  <a:gd name="connsiteY148" fmla="*/ 216904 h 838042"/>
                  <a:gd name="connsiteX149" fmla="*/ 702017 w 1033465"/>
                  <a:gd name="connsiteY149" fmla="*/ 222619 h 838042"/>
                  <a:gd name="connsiteX150" fmla="*/ 694397 w 1033465"/>
                  <a:gd name="connsiteY150" fmla="*/ 226429 h 838042"/>
                  <a:gd name="connsiteX151" fmla="*/ 652487 w 1033465"/>
                  <a:gd name="connsiteY151" fmla="*/ 255004 h 838042"/>
                  <a:gd name="connsiteX152" fmla="*/ 639152 w 1033465"/>
                  <a:gd name="connsiteY152" fmla="*/ 266434 h 838042"/>
                  <a:gd name="connsiteX153" fmla="*/ 629627 w 1033465"/>
                  <a:gd name="connsiteY153" fmla="*/ 283579 h 838042"/>
                  <a:gd name="connsiteX154" fmla="*/ 604862 w 1033465"/>
                  <a:gd name="connsiteY154" fmla="*/ 289294 h 838042"/>
                  <a:gd name="connsiteX155" fmla="*/ 591527 w 1033465"/>
                  <a:gd name="connsiteY155" fmla="*/ 293104 h 838042"/>
                  <a:gd name="connsiteX156" fmla="*/ 576287 w 1033465"/>
                  <a:gd name="connsiteY156" fmla="*/ 291199 h 838042"/>
                  <a:gd name="connsiteX157" fmla="*/ 564857 w 1033465"/>
                  <a:gd name="connsiteY157" fmla="*/ 287389 h 838042"/>
                  <a:gd name="connsiteX158" fmla="*/ 553427 w 1033465"/>
                  <a:gd name="connsiteY158" fmla="*/ 283579 h 838042"/>
                  <a:gd name="connsiteX159" fmla="*/ 541997 w 1033465"/>
                  <a:gd name="connsiteY159" fmla="*/ 279769 h 838042"/>
                  <a:gd name="connsiteX160" fmla="*/ 536282 w 1033465"/>
                  <a:gd name="connsiteY160" fmla="*/ 277864 h 838042"/>
                  <a:gd name="connsiteX161" fmla="*/ 530567 w 1033465"/>
                  <a:gd name="connsiteY161" fmla="*/ 274054 h 838042"/>
                  <a:gd name="connsiteX162" fmla="*/ 519137 w 1033465"/>
                  <a:gd name="connsiteY162" fmla="*/ 268339 h 838042"/>
                  <a:gd name="connsiteX163" fmla="*/ 511517 w 1033465"/>
                  <a:gd name="connsiteY163" fmla="*/ 256909 h 838042"/>
                  <a:gd name="connsiteX164" fmla="*/ 507707 w 1033465"/>
                  <a:gd name="connsiteY164" fmla="*/ 235954 h 838042"/>
                  <a:gd name="connsiteX165" fmla="*/ 509612 w 1033465"/>
                  <a:gd name="connsiteY165" fmla="*/ 171184 h 838042"/>
                  <a:gd name="connsiteX166" fmla="*/ 508314 w 1033465"/>
                  <a:gd name="connsiteY166" fmla="*/ 73485 h 838042"/>
                  <a:gd name="connsiteX167" fmla="*/ 454116 w 1033465"/>
                  <a:gd name="connsiteY167" fmla="*/ 11248 h 838042"/>
                  <a:gd name="connsiteX168" fmla="*/ 435401 w 1033465"/>
                  <a:gd name="connsiteY168" fmla="*/ 68523 h 838042"/>
                  <a:gd name="connsiteX169" fmla="*/ 427697 w 1033465"/>
                  <a:gd name="connsiteY169" fmla="*/ 137103 h 838042"/>
                  <a:gd name="connsiteX170" fmla="*/ 420077 w 1033465"/>
                  <a:gd name="connsiteY170" fmla="*/ 169279 h 838042"/>
                  <a:gd name="connsiteX171" fmla="*/ 416267 w 1033465"/>
                  <a:gd name="connsiteY171" fmla="*/ 186424 h 838042"/>
                  <a:gd name="connsiteX172" fmla="*/ 420077 w 1033465"/>
                  <a:gd name="connsiteY172" fmla="*/ 207379 h 838042"/>
                  <a:gd name="connsiteX173" fmla="*/ 423887 w 1033465"/>
                  <a:gd name="connsiteY173" fmla="*/ 213094 h 838042"/>
                  <a:gd name="connsiteX174" fmla="*/ 427697 w 1033465"/>
                  <a:gd name="connsiteY174" fmla="*/ 224524 h 838042"/>
                  <a:gd name="connsiteX175" fmla="*/ 425792 w 1033465"/>
                  <a:gd name="connsiteY175" fmla="*/ 251194 h 838042"/>
                  <a:gd name="connsiteX176" fmla="*/ 420077 w 1033465"/>
                  <a:gd name="connsiteY176" fmla="*/ 253099 h 838042"/>
                  <a:gd name="connsiteX177" fmla="*/ 414362 w 1033465"/>
                  <a:gd name="connsiteY177" fmla="*/ 256909 h 838042"/>
                  <a:gd name="connsiteX178" fmla="*/ 423887 w 1033465"/>
                  <a:gd name="connsiteY178"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67182 w 1033465"/>
                  <a:gd name="connsiteY119" fmla="*/ 405374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46376 w 1033465"/>
                  <a:gd name="connsiteY128" fmla="*/ 367459 h 838042"/>
                  <a:gd name="connsiteX129" fmla="*/ 671537 w 1033465"/>
                  <a:gd name="connsiteY129" fmla="*/ 369304 h 838042"/>
                  <a:gd name="connsiteX130" fmla="*/ 644867 w 1033465"/>
                  <a:gd name="connsiteY130" fmla="*/ 338824 h 838042"/>
                  <a:gd name="connsiteX131" fmla="*/ 646772 w 1033465"/>
                  <a:gd name="connsiteY131" fmla="*/ 333109 h 838042"/>
                  <a:gd name="connsiteX132" fmla="*/ 675347 w 1033465"/>
                  <a:gd name="connsiteY132" fmla="*/ 315964 h 838042"/>
                  <a:gd name="connsiteX133" fmla="*/ 677252 w 1033465"/>
                  <a:gd name="connsiteY133" fmla="*/ 310249 h 838042"/>
                  <a:gd name="connsiteX134" fmla="*/ 682967 w 1033465"/>
                  <a:gd name="connsiteY134" fmla="*/ 308344 h 838042"/>
                  <a:gd name="connsiteX135" fmla="*/ 707732 w 1033465"/>
                  <a:gd name="connsiteY135" fmla="*/ 283579 h 838042"/>
                  <a:gd name="connsiteX136" fmla="*/ 743927 w 1033465"/>
                  <a:gd name="connsiteY136" fmla="*/ 251194 h 838042"/>
                  <a:gd name="connsiteX137" fmla="*/ 755357 w 1033465"/>
                  <a:gd name="connsiteY137" fmla="*/ 241669 h 838042"/>
                  <a:gd name="connsiteX138" fmla="*/ 762977 w 1033465"/>
                  <a:gd name="connsiteY138" fmla="*/ 224524 h 838042"/>
                  <a:gd name="connsiteX139" fmla="*/ 768692 w 1033465"/>
                  <a:gd name="connsiteY139" fmla="*/ 213094 h 838042"/>
                  <a:gd name="connsiteX140" fmla="*/ 766787 w 1033465"/>
                  <a:gd name="connsiteY140" fmla="*/ 197854 h 838042"/>
                  <a:gd name="connsiteX141" fmla="*/ 761072 w 1033465"/>
                  <a:gd name="connsiteY141" fmla="*/ 195949 h 838042"/>
                  <a:gd name="connsiteX142" fmla="*/ 740117 w 1033465"/>
                  <a:gd name="connsiteY142" fmla="*/ 197854 h 838042"/>
                  <a:gd name="connsiteX143" fmla="*/ 734402 w 1033465"/>
                  <a:gd name="connsiteY143" fmla="*/ 201664 h 838042"/>
                  <a:gd name="connsiteX144" fmla="*/ 722972 w 1033465"/>
                  <a:gd name="connsiteY144" fmla="*/ 205474 h 838042"/>
                  <a:gd name="connsiteX145" fmla="*/ 719162 w 1033465"/>
                  <a:gd name="connsiteY145" fmla="*/ 211189 h 838042"/>
                  <a:gd name="connsiteX146" fmla="*/ 713447 w 1033465"/>
                  <a:gd name="connsiteY146" fmla="*/ 213094 h 838042"/>
                  <a:gd name="connsiteX147" fmla="*/ 707732 w 1033465"/>
                  <a:gd name="connsiteY147" fmla="*/ 216904 h 838042"/>
                  <a:gd name="connsiteX148" fmla="*/ 702017 w 1033465"/>
                  <a:gd name="connsiteY148" fmla="*/ 222619 h 838042"/>
                  <a:gd name="connsiteX149" fmla="*/ 694397 w 1033465"/>
                  <a:gd name="connsiteY149" fmla="*/ 226429 h 838042"/>
                  <a:gd name="connsiteX150" fmla="*/ 652487 w 1033465"/>
                  <a:gd name="connsiteY150" fmla="*/ 255004 h 838042"/>
                  <a:gd name="connsiteX151" fmla="*/ 639152 w 1033465"/>
                  <a:gd name="connsiteY151" fmla="*/ 266434 h 838042"/>
                  <a:gd name="connsiteX152" fmla="*/ 629627 w 1033465"/>
                  <a:gd name="connsiteY152" fmla="*/ 283579 h 838042"/>
                  <a:gd name="connsiteX153" fmla="*/ 604862 w 1033465"/>
                  <a:gd name="connsiteY153" fmla="*/ 289294 h 838042"/>
                  <a:gd name="connsiteX154" fmla="*/ 591527 w 1033465"/>
                  <a:gd name="connsiteY154" fmla="*/ 293104 h 838042"/>
                  <a:gd name="connsiteX155" fmla="*/ 576287 w 1033465"/>
                  <a:gd name="connsiteY155" fmla="*/ 291199 h 838042"/>
                  <a:gd name="connsiteX156" fmla="*/ 564857 w 1033465"/>
                  <a:gd name="connsiteY156" fmla="*/ 287389 h 838042"/>
                  <a:gd name="connsiteX157" fmla="*/ 553427 w 1033465"/>
                  <a:gd name="connsiteY157" fmla="*/ 283579 h 838042"/>
                  <a:gd name="connsiteX158" fmla="*/ 541997 w 1033465"/>
                  <a:gd name="connsiteY158" fmla="*/ 279769 h 838042"/>
                  <a:gd name="connsiteX159" fmla="*/ 536282 w 1033465"/>
                  <a:gd name="connsiteY159" fmla="*/ 277864 h 838042"/>
                  <a:gd name="connsiteX160" fmla="*/ 530567 w 1033465"/>
                  <a:gd name="connsiteY160" fmla="*/ 274054 h 838042"/>
                  <a:gd name="connsiteX161" fmla="*/ 519137 w 1033465"/>
                  <a:gd name="connsiteY161" fmla="*/ 268339 h 838042"/>
                  <a:gd name="connsiteX162" fmla="*/ 511517 w 1033465"/>
                  <a:gd name="connsiteY162" fmla="*/ 256909 h 838042"/>
                  <a:gd name="connsiteX163" fmla="*/ 507707 w 1033465"/>
                  <a:gd name="connsiteY163" fmla="*/ 235954 h 838042"/>
                  <a:gd name="connsiteX164" fmla="*/ 509612 w 1033465"/>
                  <a:gd name="connsiteY164" fmla="*/ 171184 h 838042"/>
                  <a:gd name="connsiteX165" fmla="*/ 508314 w 1033465"/>
                  <a:gd name="connsiteY165" fmla="*/ 73485 h 838042"/>
                  <a:gd name="connsiteX166" fmla="*/ 454116 w 1033465"/>
                  <a:gd name="connsiteY166" fmla="*/ 11248 h 838042"/>
                  <a:gd name="connsiteX167" fmla="*/ 435401 w 1033465"/>
                  <a:gd name="connsiteY167" fmla="*/ 68523 h 838042"/>
                  <a:gd name="connsiteX168" fmla="*/ 427697 w 1033465"/>
                  <a:gd name="connsiteY168" fmla="*/ 137103 h 838042"/>
                  <a:gd name="connsiteX169" fmla="*/ 420077 w 1033465"/>
                  <a:gd name="connsiteY169" fmla="*/ 169279 h 838042"/>
                  <a:gd name="connsiteX170" fmla="*/ 416267 w 1033465"/>
                  <a:gd name="connsiteY170" fmla="*/ 186424 h 838042"/>
                  <a:gd name="connsiteX171" fmla="*/ 420077 w 1033465"/>
                  <a:gd name="connsiteY171" fmla="*/ 207379 h 838042"/>
                  <a:gd name="connsiteX172" fmla="*/ 423887 w 1033465"/>
                  <a:gd name="connsiteY172" fmla="*/ 213094 h 838042"/>
                  <a:gd name="connsiteX173" fmla="*/ 427697 w 1033465"/>
                  <a:gd name="connsiteY173" fmla="*/ 224524 h 838042"/>
                  <a:gd name="connsiteX174" fmla="*/ 425792 w 1033465"/>
                  <a:gd name="connsiteY174" fmla="*/ 251194 h 838042"/>
                  <a:gd name="connsiteX175" fmla="*/ 420077 w 1033465"/>
                  <a:gd name="connsiteY175" fmla="*/ 253099 h 838042"/>
                  <a:gd name="connsiteX176" fmla="*/ 414362 w 1033465"/>
                  <a:gd name="connsiteY176" fmla="*/ 256909 h 838042"/>
                  <a:gd name="connsiteX177" fmla="*/ 423887 w 1033465"/>
                  <a:gd name="connsiteY177"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67182 w 1033465"/>
                  <a:gd name="connsiteY119" fmla="*/ 405374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46376 w 1033465"/>
                  <a:gd name="connsiteY128" fmla="*/ 367459 h 838042"/>
                  <a:gd name="connsiteX129" fmla="*/ 671537 w 1033465"/>
                  <a:gd name="connsiteY129" fmla="*/ 369304 h 838042"/>
                  <a:gd name="connsiteX130" fmla="*/ 644867 w 1033465"/>
                  <a:gd name="connsiteY130" fmla="*/ 338824 h 838042"/>
                  <a:gd name="connsiteX131" fmla="*/ 646772 w 1033465"/>
                  <a:gd name="connsiteY131" fmla="*/ 333109 h 838042"/>
                  <a:gd name="connsiteX132" fmla="*/ 675347 w 1033465"/>
                  <a:gd name="connsiteY132" fmla="*/ 315964 h 838042"/>
                  <a:gd name="connsiteX133" fmla="*/ 677252 w 1033465"/>
                  <a:gd name="connsiteY133" fmla="*/ 310249 h 838042"/>
                  <a:gd name="connsiteX134" fmla="*/ 707732 w 1033465"/>
                  <a:gd name="connsiteY134" fmla="*/ 283579 h 838042"/>
                  <a:gd name="connsiteX135" fmla="*/ 743927 w 1033465"/>
                  <a:gd name="connsiteY135" fmla="*/ 251194 h 838042"/>
                  <a:gd name="connsiteX136" fmla="*/ 755357 w 1033465"/>
                  <a:gd name="connsiteY136" fmla="*/ 241669 h 838042"/>
                  <a:gd name="connsiteX137" fmla="*/ 762977 w 1033465"/>
                  <a:gd name="connsiteY137" fmla="*/ 224524 h 838042"/>
                  <a:gd name="connsiteX138" fmla="*/ 768692 w 1033465"/>
                  <a:gd name="connsiteY138" fmla="*/ 213094 h 838042"/>
                  <a:gd name="connsiteX139" fmla="*/ 766787 w 1033465"/>
                  <a:gd name="connsiteY139" fmla="*/ 197854 h 838042"/>
                  <a:gd name="connsiteX140" fmla="*/ 761072 w 1033465"/>
                  <a:gd name="connsiteY140" fmla="*/ 195949 h 838042"/>
                  <a:gd name="connsiteX141" fmla="*/ 740117 w 1033465"/>
                  <a:gd name="connsiteY141" fmla="*/ 197854 h 838042"/>
                  <a:gd name="connsiteX142" fmla="*/ 734402 w 1033465"/>
                  <a:gd name="connsiteY142" fmla="*/ 201664 h 838042"/>
                  <a:gd name="connsiteX143" fmla="*/ 722972 w 1033465"/>
                  <a:gd name="connsiteY143" fmla="*/ 205474 h 838042"/>
                  <a:gd name="connsiteX144" fmla="*/ 719162 w 1033465"/>
                  <a:gd name="connsiteY144" fmla="*/ 211189 h 838042"/>
                  <a:gd name="connsiteX145" fmla="*/ 713447 w 1033465"/>
                  <a:gd name="connsiteY145" fmla="*/ 213094 h 838042"/>
                  <a:gd name="connsiteX146" fmla="*/ 707732 w 1033465"/>
                  <a:gd name="connsiteY146" fmla="*/ 216904 h 838042"/>
                  <a:gd name="connsiteX147" fmla="*/ 702017 w 1033465"/>
                  <a:gd name="connsiteY147" fmla="*/ 222619 h 838042"/>
                  <a:gd name="connsiteX148" fmla="*/ 694397 w 1033465"/>
                  <a:gd name="connsiteY148" fmla="*/ 226429 h 838042"/>
                  <a:gd name="connsiteX149" fmla="*/ 652487 w 1033465"/>
                  <a:gd name="connsiteY149" fmla="*/ 255004 h 838042"/>
                  <a:gd name="connsiteX150" fmla="*/ 639152 w 1033465"/>
                  <a:gd name="connsiteY150" fmla="*/ 266434 h 838042"/>
                  <a:gd name="connsiteX151" fmla="*/ 629627 w 1033465"/>
                  <a:gd name="connsiteY151" fmla="*/ 283579 h 838042"/>
                  <a:gd name="connsiteX152" fmla="*/ 604862 w 1033465"/>
                  <a:gd name="connsiteY152" fmla="*/ 289294 h 838042"/>
                  <a:gd name="connsiteX153" fmla="*/ 591527 w 1033465"/>
                  <a:gd name="connsiteY153" fmla="*/ 293104 h 838042"/>
                  <a:gd name="connsiteX154" fmla="*/ 576287 w 1033465"/>
                  <a:gd name="connsiteY154" fmla="*/ 291199 h 838042"/>
                  <a:gd name="connsiteX155" fmla="*/ 564857 w 1033465"/>
                  <a:gd name="connsiteY155" fmla="*/ 287389 h 838042"/>
                  <a:gd name="connsiteX156" fmla="*/ 553427 w 1033465"/>
                  <a:gd name="connsiteY156" fmla="*/ 283579 h 838042"/>
                  <a:gd name="connsiteX157" fmla="*/ 541997 w 1033465"/>
                  <a:gd name="connsiteY157" fmla="*/ 279769 h 838042"/>
                  <a:gd name="connsiteX158" fmla="*/ 536282 w 1033465"/>
                  <a:gd name="connsiteY158" fmla="*/ 277864 h 838042"/>
                  <a:gd name="connsiteX159" fmla="*/ 530567 w 1033465"/>
                  <a:gd name="connsiteY159" fmla="*/ 274054 h 838042"/>
                  <a:gd name="connsiteX160" fmla="*/ 519137 w 1033465"/>
                  <a:gd name="connsiteY160" fmla="*/ 268339 h 838042"/>
                  <a:gd name="connsiteX161" fmla="*/ 511517 w 1033465"/>
                  <a:gd name="connsiteY161" fmla="*/ 256909 h 838042"/>
                  <a:gd name="connsiteX162" fmla="*/ 507707 w 1033465"/>
                  <a:gd name="connsiteY162" fmla="*/ 235954 h 838042"/>
                  <a:gd name="connsiteX163" fmla="*/ 509612 w 1033465"/>
                  <a:gd name="connsiteY163" fmla="*/ 171184 h 838042"/>
                  <a:gd name="connsiteX164" fmla="*/ 508314 w 1033465"/>
                  <a:gd name="connsiteY164" fmla="*/ 73485 h 838042"/>
                  <a:gd name="connsiteX165" fmla="*/ 454116 w 1033465"/>
                  <a:gd name="connsiteY165" fmla="*/ 11248 h 838042"/>
                  <a:gd name="connsiteX166" fmla="*/ 435401 w 1033465"/>
                  <a:gd name="connsiteY166" fmla="*/ 68523 h 838042"/>
                  <a:gd name="connsiteX167" fmla="*/ 427697 w 1033465"/>
                  <a:gd name="connsiteY167" fmla="*/ 137103 h 838042"/>
                  <a:gd name="connsiteX168" fmla="*/ 420077 w 1033465"/>
                  <a:gd name="connsiteY168" fmla="*/ 169279 h 838042"/>
                  <a:gd name="connsiteX169" fmla="*/ 416267 w 1033465"/>
                  <a:gd name="connsiteY169" fmla="*/ 186424 h 838042"/>
                  <a:gd name="connsiteX170" fmla="*/ 420077 w 1033465"/>
                  <a:gd name="connsiteY170" fmla="*/ 207379 h 838042"/>
                  <a:gd name="connsiteX171" fmla="*/ 423887 w 1033465"/>
                  <a:gd name="connsiteY171" fmla="*/ 213094 h 838042"/>
                  <a:gd name="connsiteX172" fmla="*/ 427697 w 1033465"/>
                  <a:gd name="connsiteY172" fmla="*/ 224524 h 838042"/>
                  <a:gd name="connsiteX173" fmla="*/ 425792 w 1033465"/>
                  <a:gd name="connsiteY173" fmla="*/ 251194 h 838042"/>
                  <a:gd name="connsiteX174" fmla="*/ 420077 w 1033465"/>
                  <a:gd name="connsiteY174" fmla="*/ 253099 h 838042"/>
                  <a:gd name="connsiteX175" fmla="*/ 414362 w 1033465"/>
                  <a:gd name="connsiteY175" fmla="*/ 256909 h 838042"/>
                  <a:gd name="connsiteX176" fmla="*/ 423887 w 1033465"/>
                  <a:gd name="connsiteY176"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67182 w 1033465"/>
                  <a:gd name="connsiteY119" fmla="*/ 405374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46376 w 1033465"/>
                  <a:gd name="connsiteY128" fmla="*/ 367459 h 838042"/>
                  <a:gd name="connsiteX129" fmla="*/ 671537 w 1033465"/>
                  <a:gd name="connsiteY129" fmla="*/ 369304 h 838042"/>
                  <a:gd name="connsiteX130" fmla="*/ 644867 w 1033465"/>
                  <a:gd name="connsiteY130" fmla="*/ 338824 h 838042"/>
                  <a:gd name="connsiteX131" fmla="*/ 646772 w 1033465"/>
                  <a:gd name="connsiteY131" fmla="*/ 333109 h 838042"/>
                  <a:gd name="connsiteX132" fmla="*/ 675347 w 1033465"/>
                  <a:gd name="connsiteY132" fmla="*/ 315964 h 838042"/>
                  <a:gd name="connsiteX133" fmla="*/ 707732 w 1033465"/>
                  <a:gd name="connsiteY133" fmla="*/ 283579 h 838042"/>
                  <a:gd name="connsiteX134" fmla="*/ 743927 w 1033465"/>
                  <a:gd name="connsiteY134" fmla="*/ 251194 h 838042"/>
                  <a:gd name="connsiteX135" fmla="*/ 755357 w 1033465"/>
                  <a:gd name="connsiteY135" fmla="*/ 241669 h 838042"/>
                  <a:gd name="connsiteX136" fmla="*/ 762977 w 1033465"/>
                  <a:gd name="connsiteY136" fmla="*/ 224524 h 838042"/>
                  <a:gd name="connsiteX137" fmla="*/ 768692 w 1033465"/>
                  <a:gd name="connsiteY137" fmla="*/ 213094 h 838042"/>
                  <a:gd name="connsiteX138" fmla="*/ 766787 w 1033465"/>
                  <a:gd name="connsiteY138" fmla="*/ 197854 h 838042"/>
                  <a:gd name="connsiteX139" fmla="*/ 761072 w 1033465"/>
                  <a:gd name="connsiteY139" fmla="*/ 195949 h 838042"/>
                  <a:gd name="connsiteX140" fmla="*/ 740117 w 1033465"/>
                  <a:gd name="connsiteY140" fmla="*/ 197854 h 838042"/>
                  <a:gd name="connsiteX141" fmla="*/ 734402 w 1033465"/>
                  <a:gd name="connsiteY141" fmla="*/ 201664 h 838042"/>
                  <a:gd name="connsiteX142" fmla="*/ 722972 w 1033465"/>
                  <a:gd name="connsiteY142" fmla="*/ 205474 h 838042"/>
                  <a:gd name="connsiteX143" fmla="*/ 719162 w 1033465"/>
                  <a:gd name="connsiteY143" fmla="*/ 211189 h 838042"/>
                  <a:gd name="connsiteX144" fmla="*/ 713447 w 1033465"/>
                  <a:gd name="connsiteY144" fmla="*/ 213094 h 838042"/>
                  <a:gd name="connsiteX145" fmla="*/ 707732 w 1033465"/>
                  <a:gd name="connsiteY145" fmla="*/ 216904 h 838042"/>
                  <a:gd name="connsiteX146" fmla="*/ 702017 w 1033465"/>
                  <a:gd name="connsiteY146" fmla="*/ 222619 h 838042"/>
                  <a:gd name="connsiteX147" fmla="*/ 694397 w 1033465"/>
                  <a:gd name="connsiteY147" fmla="*/ 226429 h 838042"/>
                  <a:gd name="connsiteX148" fmla="*/ 652487 w 1033465"/>
                  <a:gd name="connsiteY148" fmla="*/ 255004 h 838042"/>
                  <a:gd name="connsiteX149" fmla="*/ 639152 w 1033465"/>
                  <a:gd name="connsiteY149" fmla="*/ 266434 h 838042"/>
                  <a:gd name="connsiteX150" fmla="*/ 629627 w 1033465"/>
                  <a:gd name="connsiteY150" fmla="*/ 283579 h 838042"/>
                  <a:gd name="connsiteX151" fmla="*/ 604862 w 1033465"/>
                  <a:gd name="connsiteY151" fmla="*/ 289294 h 838042"/>
                  <a:gd name="connsiteX152" fmla="*/ 591527 w 1033465"/>
                  <a:gd name="connsiteY152" fmla="*/ 293104 h 838042"/>
                  <a:gd name="connsiteX153" fmla="*/ 576287 w 1033465"/>
                  <a:gd name="connsiteY153" fmla="*/ 291199 h 838042"/>
                  <a:gd name="connsiteX154" fmla="*/ 564857 w 1033465"/>
                  <a:gd name="connsiteY154" fmla="*/ 287389 h 838042"/>
                  <a:gd name="connsiteX155" fmla="*/ 553427 w 1033465"/>
                  <a:gd name="connsiteY155" fmla="*/ 283579 h 838042"/>
                  <a:gd name="connsiteX156" fmla="*/ 541997 w 1033465"/>
                  <a:gd name="connsiteY156" fmla="*/ 279769 h 838042"/>
                  <a:gd name="connsiteX157" fmla="*/ 536282 w 1033465"/>
                  <a:gd name="connsiteY157" fmla="*/ 277864 h 838042"/>
                  <a:gd name="connsiteX158" fmla="*/ 530567 w 1033465"/>
                  <a:gd name="connsiteY158" fmla="*/ 274054 h 838042"/>
                  <a:gd name="connsiteX159" fmla="*/ 519137 w 1033465"/>
                  <a:gd name="connsiteY159" fmla="*/ 268339 h 838042"/>
                  <a:gd name="connsiteX160" fmla="*/ 511517 w 1033465"/>
                  <a:gd name="connsiteY160" fmla="*/ 256909 h 838042"/>
                  <a:gd name="connsiteX161" fmla="*/ 507707 w 1033465"/>
                  <a:gd name="connsiteY161" fmla="*/ 235954 h 838042"/>
                  <a:gd name="connsiteX162" fmla="*/ 509612 w 1033465"/>
                  <a:gd name="connsiteY162" fmla="*/ 171184 h 838042"/>
                  <a:gd name="connsiteX163" fmla="*/ 508314 w 1033465"/>
                  <a:gd name="connsiteY163" fmla="*/ 73485 h 838042"/>
                  <a:gd name="connsiteX164" fmla="*/ 454116 w 1033465"/>
                  <a:gd name="connsiteY164" fmla="*/ 11248 h 838042"/>
                  <a:gd name="connsiteX165" fmla="*/ 435401 w 1033465"/>
                  <a:gd name="connsiteY165" fmla="*/ 68523 h 838042"/>
                  <a:gd name="connsiteX166" fmla="*/ 427697 w 1033465"/>
                  <a:gd name="connsiteY166" fmla="*/ 137103 h 838042"/>
                  <a:gd name="connsiteX167" fmla="*/ 420077 w 1033465"/>
                  <a:gd name="connsiteY167" fmla="*/ 169279 h 838042"/>
                  <a:gd name="connsiteX168" fmla="*/ 416267 w 1033465"/>
                  <a:gd name="connsiteY168" fmla="*/ 186424 h 838042"/>
                  <a:gd name="connsiteX169" fmla="*/ 420077 w 1033465"/>
                  <a:gd name="connsiteY169" fmla="*/ 207379 h 838042"/>
                  <a:gd name="connsiteX170" fmla="*/ 423887 w 1033465"/>
                  <a:gd name="connsiteY170" fmla="*/ 213094 h 838042"/>
                  <a:gd name="connsiteX171" fmla="*/ 427697 w 1033465"/>
                  <a:gd name="connsiteY171" fmla="*/ 224524 h 838042"/>
                  <a:gd name="connsiteX172" fmla="*/ 425792 w 1033465"/>
                  <a:gd name="connsiteY172" fmla="*/ 251194 h 838042"/>
                  <a:gd name="connsiteX173" fmla="*/ 420077 w 1033465"/>
                  <a:gd name="connsiteY173" fmla="*/ 253099 h 838042"/>
                  <a:gd name="connsiteX174" fmla="*/ 414362 w 1033465"/>
                  <a:gd name="connsiteY174" fmla="*/ 256909 h 838042"/>
                  <a:gd name="connsiteX175" fmla="*/ 423887 w 1033465"/>
                  <a:gd name="connsiteY175"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67182 w 1033465"/>
                  <a:gd name="connsiteY119" fmla="*/ 405374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46376 w 1033465"/>
                  <a:gd name="connsiteY128" fmla="*/ 367459 h 838042"/>
                  <a:gd name="connsiteX129" fmla="*/ 671537 w 1033465"/>
                  <a:gd name="connsiteY129" fmla="*/ 369304 h 838042"/>
                  <a:gd name="connsiteX130" fmla="*/ 644867 w 1033465"/>
                  <a:gd name="connsiteY130" fmla="*/ 338824 h 838042"/>
                  <a:gd name="connsiteX131" fmla="*/ 646772 w 1033465"/>
                  <a:gd name="connsiteY131" fmla="*/ 333109 h 838042"/>
                  <a:gd name="connsiteX132" fmla="*/ 676403 w 1033465"/>
                  <a:gd name="connsiteY132" fmla="*/ 304962 h 838042"/>
                  <a:gd name="connsiteX133" fmla="*/ 707732 w 1033465"/>
                  <a:gd name="connsiteY133" fmla="*/ 283579 h 838042"/>
                  <a:gd name="connsiteX134" fmla="*/ 743927 w 1033465"/>
                  <a:gd name="connsiteY134" fmla="*/ 251194 h 838042"/>
                  <a:gd name="connsiteX135" fmla="*/ 755357 w 1033465"/>
                  <a:gd name="connsiteY135" fmla="*/ 241669 h 838042"/>
                  <a:gd name="connsiteX136" fmla="*/ 762977 w 1033465"/>
                  <a:gd name="connsiteY136" fmla="*/ 224524 h 838042"/>
                  <a:gd name="connsiteX137" fmla="*/ 768692 w 1033465"/>
                  <a:gd name="connsiteY137" fmla="*/ 213094 h 838042"/>
                  <a:gd name="connsiteX138" fmla="*/ 766787 w 1033465"/>
                  <a:gd name="connsiteY138" fmla="*/ 197854 h 838042"/>
                  <a:gd name="connsiteX139" fmla="*/ 761072 w 1033465"/>
                  <a:gd name="connsiteY139" fmla="*/ 195949 h 838042"/>
                  <a:gd name="connsiteX140" fmla="*/ 740117 w 1033465"/>
                  <a:gd name="connsiteY140" fmla="*/ 197854 h 838042"/>
                  <a:gd name="connsiteX141" fmla="*/ 734402 w 1033465"/>
                  <a:gd name="connsiteY141" fmla="*/ 201664 h 838042"/>
                  <a:gd name="connsiteX142" fmla="*/ 722972 w 1033465"/>
                  <a:gd name="connsiteY142" fmla="*/ 205474 h 838042"/>
                  <a:gd name="connsiteX143" fmla="*/ 719162 w 1033465"/>
                  <a:gd name="connsiteY143" fmla="*/ 211189 h 838042"/>
                  <a:gd name="connsiteX144" fmla="*/ 713447 w 1033465"/>
                  <a:gd name="connsiteY144" fmla="*/ 213094 h 838042"/>
                  <a:gd name="connsiteX145" fmla="*/ 707732 w 1033465"/>
                  <a:gd name="connsiteY145" fmla="*/ 216904 h 838042"/>
                  <a:gd name="connsiteX146" fmla="*/ 702017 w 1033465"/>
                  <a:gd name="connsiteY146" fmla="*/ 222619 h 838042"/>
                  <a:gd name="connsiteX147" fmla="*/ 694397 w 1033465"/>
                  <a:gd name="connsiteY147" fmla="*/ 226429 h 838042"/>
                  <a:gd name="connsiteX148" fmla="*/ 652487 w 1033465"/>
                  <a:gd name="connsiteY148" fmla="*/ 255004 h 838042"/>
                  <a:gd name="connsiteX149" fmla="*/ 639152 w 1033465"/>
                  <a:gd name="connsiteY149" fmla="*/ 266434 h 838042"/>
                  <a:gd name="connsiteX150" fmla="*/ 629627 w 1033465"/>
                  <a:gd name="connsiteY150" fmla="*/ 283579 h 838042"/>
                  <a:gd name="connsiteX151" fmla="*/ 604862 w 1033465"/>
                  <a:gd name="connsiteY151" fmla="*/ 289294 h 838042"/>
                  <a:gd name="connsiteX152" fmla="*/ 591527 w 1033465"/>
                  <a:gd name="connsiteY152" fmla="*/ 293104 h 838042"/>
                  <a:gd name="connsiteX153" fmla="*/ 576287 w 1033465"/>
                  <a:gd name="connsiteY153" fmla="*/ 291199 h 838042"/>
                  <a:gd name="connsiteX154" fmla="*/ 564857 w 1033465"/>
                  <a:gd name="connsiteY154" fmla="*/ 287389 h 838042"/>
                  <a:gd name="connsiteX155" fmla="*/ 553427 w 1033465"/>
                  <a:gd name="connsiteY155" fmla="*/ 283579 h 838042"/>
                  <a:gd name="connsiteX156" fmla="*/ 541997 w 1033465"/>
                  <a:gd name="connsiteY156" fmla="*/ 279769 h 838042"/>
                  <a:gd name="connsiteX157" fmla="*/ 536282 w 1033465"/>
                  <a:gd name="connsiteY157" fmla="*/ 277864 h 838042"/>
                  <a:gd name="connsiteX158" fmla="*/ 530567 w 1033465"/>
                  <a:gd name="connsiteY158" fmla="*/ 274054 h 838042"/>
                  <a:gd name="connsiteX159" fmla="*/ 519137 w 1033465"/>
                  <a:gd name="connsiteY159" fmla="*/ 268339 h 838042"/>
                  <a:gd name="connsiteX160" fmla="*/ 511517 w 1033465"/>
                  <a:gd name="connsiteY160" fmla="*/ 256909 h 838042"/>
                  <a:gd name="connsiteX161" fmla="*/ 507707 w 1033465"/>
                  <a:gd name="connsiteY161" fmla="*/ 235954 h 838042"/>
                  <a:gd name="connsiteX162" fmla="*/ 509612 w 1033465"/>
                  <a:gd name="connsiteY162" fmla="*/ 171184 h 838042"/>
                  <a:gd name="connsiteX163" fmla="*/ 508314 w 1033465"/>
                  <a:gd name="connsiteY163" fmla="*/ 73485 h 838042"/>
                  <a:gd name="connsiteX164" fmla="*/ 454116 w 1033465"/>
                  <a:gd name="connsiteY164" fmla="*/ 11248 h 838042"/>
                  <a:gd name="connsiteX165" fmla="*/ 435401 w 1033465"/>
                  <a:gd name="connsiteY165" fmla="*/ 68523 h 838042"/>
                  <a:gd name="connsiteX166" fmla="*/ 427697 w 1033465"/>
                  <a:gd name="connsiteY166" fmla="*/ 137103 h 838042"/>
                  <a:gd name="connsiteX167" fmla="*/ 420077 w 1033465"/>
                  <a:gd name="connsiteY167" fmla="*/ 169279 h 838042"/>
                  <a:gd name="connsiteX168" fmla="*/ 416267 w 1033465"/>
                  <a:gd name="connsiteY168" fmla="*/ 186424 h 838042"/>
                  <a:gd name="connsiteX169" fmla="*/ 420077 w 1033465"/>
                  <a:gd name="connsiteY169" fmla="*/ 207379 h 838042"/>
                  <a:gd name="connsiteX170" fmla="*/ 423887 w 1033465"/>
                  <a:gd name="connsiteY170" fmla="*/ 213094 h 838042"/>
                  <a:gd name="connsiteX171" fmla="*/ 427697 w 1033465"/>
                  <a:gd name="connsiteY171" fmla="*/ 224524 h 838042"/>
                  <a:gd name="connsiteX172" fmla="*/ 425792 w 1033465"/>
                  <a:gd name="connsiteY172" fmla="*/ 251194 h 838042"/>
                  <a:gd name="connsiteX173" fmla="*/ 420077 w 1033465"/>
                  <a:gd name="connsiteY173" fmla="*/ 253099 h 838042"/>
                  <a:gd name="connsiteX174" fmla="*/ 414362 w 1033465"/>
                  <a:gd name="connsiteY174" fmla="*/ 256909 h 838042"/>
                  <a:gd name="connsiteX175" fmla="*/ 423887 w 1033465"/>
                  <a:gd name="connsiteY175"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67182 w 1033465"/>
                  <a:gd name="connsiteY119" fmla="*/ 405374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46376 w 1033465"/>
                  <a:gd name="connsiteY128" fmla="*/ 367459 h 838042"/>
                  <a:gd name="connsiteX129" fmla="*/ 671537 w 1033465"/>
                  <a:gd name="connsiteY129" fmla="*/ 369304 h 838042"/>
                  <a:gd name="connsiteX130" fmla="*/ 644867 w 1033465"/>
                  <a:gd name="connsiteY130" fmla="*/ 338824 h 838042"/>
                  <a:gd name="connsiteX131" fmla="*/ 676403 w 1033465"/>
                  <a:gd name="connsiteY131" fmla="*/ 304962 h 838042"/>
                  <a:gd name="connsiteX132" fmla="*/ 707732 w 1033465"/>
                  <a:gd name="connsiteY132" fmla="*/ 283579 h 838042"/>
                  <a:gd name="connsiteX133" fmla="*/ 743927 w 1033465"/>
                  <a:gd name="connsiteY133" fmla="*/ 251194 h 838042"/>
                  <a:gd name="connsiteX134" fmla="*/ 755357 w 1033465"/>
                  <a:gd name="connsiteY134" fmla="*/ 241669 h 838042"/>
                  <a:gd name="connsiteX135" fmla="*/ 762977 w 1033465"/>
                  <a:gd name="connsiteY135" fmla="*/ 224524 h 838042"/>
                  <a:gd name="connsiteX136" fmla="*/ 768692 w 1033465"/>
                  <a:gd name="connsiteY136" fmla="*/ 213094 h 838042"/>
                  <a:gd name="connsiteX137" fmla="*/ 766787 w 1033465"/>
                  <a:gd name="connsiteY137" fmla="*/ 197854 h 838042"/>
                  <a:gd name="connsiteX138" fmla="*/ 761072 w 1033465"/>
                  <a:gd name="connsiteY138" fmla="*/ 195949 h 838042"/>
                  <a:gd name="connsiteX139" fmla="*/ 740117 w 1033465"/>
                  <a:gd name="connsiteY139" fmla="*/ 197854 h 838042"/>
                  <a:gd name="connsiteX140" fmla="*/ 734402 w 1033465"/>
                  <a:gd name="connsiteY140" fmla="*/ 201664 h 838042"/>
                  <a:gd name="connsiteX141" fmla="*/ 722972 w 1033465"/>
                  <a:gd name="connsiteY141" fmla="*/ 205474 h 838042"/>
                  <a:gd name="connsiteX142" fmla="*/ 719162 w 1033465"/>
                  <a:gd name="connsiteY142" fmla="*/ 211189 h 838042"/>
                  <a:gd name="connsiteX143" fmla="*/ 713447 w 1033465"/>
                  <a:gd name="connsiteY143" fmla="*/ 213094 h 838042"/>
                  <a:gd name="connsiteX144" fmla="*/ 707732 w 1033465"/>
                  <a:gd name="connsiteY144" fmla="*/ 216904 h 838042"/>
                  <a:gd name="connsiteX145" fmla="*/ 702017 w 1033465"/>
                  <a:gd name="connsiteY145" fmla="*/ 222619 h 838042"/>
                  <a:gd name="connsiteX146" fmla="*/ 694397 w 1033465"/>
                  <a:gd name="connsiteY146" fmla="*/ 226429 h 838042"/>
                  <a:gd name="connsiteX147" fmla="*/ 652487 w 1033465"/>
                  <a:gd name="connsiteY147" fmla="*/ 255004 h 838042"/>
                  <a:gd name="connsiteX148" fmla="*/ 639152 w 1033465"/>
                  <a:gd name="connsiteY148" fmla="*/ 266434 h 838042"/>
                  <a:gd name="connsiteX149" fmla="*/ 629627 w 1033465"/>
                  <a:gd name="connsiteY149" fmla="*/ 283579 h 838042"/>
                  <a:gd name="connsiteX150" fmla="*/ 604862 w 1033465"/>
                  <a:gd name="connsiteY150" fmla="*/ 289294 h 838042"/>
                  <a:gd name="connsiteX151" fmla="*/ 591527 w 1033465"/>
                  <a:gd name="connsiteY151" fmla="*/ 293104 h 838042"/>
                  <a:gd name="connsiteX152" fmla="*/ 576287 w 1033465"/>
                  <a:gd name="connsiteY152" fmla="*/ 291199 h 838042"/>
                  <a:gd name="connsiteX153" fmla="*/ 564857 w 1033465"/>
                  <a:gd name="connsiteY153" fmla="*/ 287389 h 838042"/>
                  <a:gd name="connsiteX154" fmla="*/ 553427 w 1033465"/>
                  <a:gd name="connsiteY154" fmla="*/ 283579 h 838042"/>
                  <a:gd name="connsiteX155" fmla="*/ 541997 w 1033465"/>
                  <a:gd name="connsiteY155" fmla="*/ 279769 h 838042"/>
                  <a:gd name="connsiteX156" fmla="*/ 536282 w 1033465"/>
                  <a:gd name="connsiteY156" fmla="*/ 277864 h 838042"/>
                  <a:gd name="connsiteX157" fmla="*/ 530567 w 1033465"/>
                  <a:gd name="connsiteY157" fmla="*/ 274054 h 838042"/>
                  <a:gd name="connsiteX158" fmla="*/ 519137 w 1033465"/>
                  <a:gd name="connsiteY158" fmla="*/ 268339 h 838042"/>
                  <a:gd name="connsiteX159" fmla="*/ 511517 w 1033465"/>
                  <a:gd name="connsiteY159" fmla="*/ 256909 h 838042"/>
                  <a:gd name="connsiteX160" fmla="*/ 507707 w 1033465"/>
                  <a:gd name="connsiteY160" fmla="*/ 235954 h 838042"/>
                  <a:gd name="connsiteX161" fmla="*/ 509612 w 1033465"/>
                  <a:gd name="connsiteY161" fmla="*/ 171184 h 838042"/>
                  <a:gd name="connsiteX162" fmla="*/ 508314 w 1033465"/>
                  <a:gd name="connsiteY162" fmla="*/ 73485 h 838042"/>
                  <a:gd name="connsiteX163" fmla="*/ 454116 w 1033465"/>
                  <a:gd name="connsiteY163" fmla="*/ 11248 h 838042"/>
                  <a:gd name="connsiteX164" fmla="*/ 435401 w 1033465"/>
                  <a:gd name="connsiteY164" fmla="*/ 68523 h 838042"/>
                  <a:gd name="connsiteX165" fmla="*/ 427697 w 1033465"/>
                  <a:gd name="connsiteY165" fmla="*/ 137103 h 838042"/>
                  <a:gd name="connsiteX166" fmla="*/ 420077 w 1033465"/>
                  <a:gd name="connsiteY166" fmla="*/ 169279 h 838042"/>
                  <a:gd name="connsiteX167" fmla="*/ 416267 w 1033465"/>
                  <a:gd name="connsiteY167" fmla="*/ 186424 h 838042"/>
                  <a:gd name="connsiteX168" fmla="*/ 420077 w 1033465"/>
                  <a:gd name="connsiteY168" fmla="*/ 207379 h 838042"/>
                  <a:gd name="connsiteX169" fmla="*/ 423887 w 1033465"/>
                  <a:gd name="connsiteY169" fmla="*/ 213094 h 838042"/>
                  <a:gd name="connsiteX170" fmla="*/ 427697 w 1033465"/>
                  <a:gd name="connsiteY170" fmla="*/ 224524 h 838042"/>
                  <a:gd name="connsiteX171" fmla="*/ 425792 w 1033465"/>
                  <a:gd name="connsiteY171" fmla="*/ 251194 h 838042"/>
                  <a:gd name="connsiteX172" fmla="*/ 420077 w 1033465"/>
                  <a:gd name="connsiteY172" fmla="*/ 253099 h 838042"/>
                  <a:gd name="connsiteX173" fmla="*/ 414362 w 1033465"/>
                  <a:gd name="connsiteY173" fmla="*/ 256909 h 838042"/>
                  <a:gd name="connsiteX174" fmla="*/ 423887 w 1033465"/>
                  <a:gd name="connsiteY174"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67182 w 1033465"/>
                  <a:gd name="connsiteY119" fmla="*/ 405374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46376 w 1033465"/>
                  <a:gd name="connsiteY128" fmla="*/ 367459 h 838042"/>
                  <a:gd name="connsiteX129" fmla="*/ 671537 w 1033465"/>
                  <a:gd name="connsiteY129" fmla="*/ 369304 h 838042"/>
                  <a:gd name="connsiteX130" fmla="*/ 644867 w 1033465"/>
                  <a:gd name="connsiteY130" fmla="*/ 338824 h 838042"/>
                  <a:gd name="connsiteX131" fmla="*/ 676403 w 1033465"/>
                  <a:gd name="connsiteY131" fmla="*/ 304962 h 838042"/>
                  <a:gd name="connsiteX132" fmla="*/ 707732 w 1033465"/>
                  <a:gd name="connsiteY132" fmla="*/ 283579 h 838042"/>
                  <a:gd name="connsiteX133" fmla="*/ 743927 w 1033465"/>
                  <a:gd name="connsiteY133" fmla="*/ 251194 h 838042"/>
                  <a:gd name="connsiteX134" fmla="*/ 755357 w 1033465"/>
                  <a:gd name="connsiteY134" fmla="*/ 241669 h 838042"/>
                  <a:gd name="connsiteX135" fmla="*/ 762977 w 1033465"/>
                  <a:gd name="connsiteY135" fmla="*/ 224524 h 838042"/>
                  <a:gd name="connsiteX136" fmla="*/ 768692 w 1033465"/>
                  <a:gd name="connsiteY136" fmla="*/ 213094 h 838042"/>
                  <a:gd name="connsiteX137" fmla="*/ 766787 w 1033465"/>
                  <a:gd name="connsiteY137" fmla="*/ 197854 h 838042"/>
                  <a:gd name="connsiteX138" fmla="*/ 761072 w 1033465"/>
                  <a:gd name="connsiteY138" fmla="*/ 195949 h 838042"/>
                  <a:gd name="connsiteX139" fmla="*/ 740117 w 1033465"/>
                  <a:gd name="connsiteY139" fmla="*/ 197854 h 838042"/>
                  <a:gd name="connsiteX140" fmla="*/ 734402 w 1033465"/>
                  <a:gd name="connsiteY140" fmla="*/ 201664 h 838042"/>
                  <a:gd name="connsiteX141" fmla="*/ 722972 w 1033465"/>
                  <a:gd name="connsiteY141" fmla="*/ 205474 h 838042"/>
                  <a:gd name="connsiteX142" fmla="*/ 719162 w 1033465"/>
                  <a:gd name="connsiteY142" fmla="*/ 211189 h 838042"/>
                  <a:gd name="connsiteX143" fmla="*/ 713447 w 1033465"/>
                  <a:gd name="connsiteY143" fmla="*/ 213094 h 838042"/>
                  <a:gd name="connsiteX144" fmla="*/ 707732 w 1033465"/>
                  <a:gd name="connsiteY144" fmla="*/ 216904 h 838042"/>
                  <a:gd name="connsiteX145" fmla="*/ 702017 w 1033465"/>
                  <a:gd name="connsiteY145" fmla="*/ 222619 h 838042"/>
                  <a:gd name="connsiteX146" fmla="*/ 694397 w 1033465"/>
                  <a:gd name="connsiteY146" fmla="*/ 226429 h 838042"/>
                  <a:gd name="connsiteX147" fmla="*/ 652487 w 1033465"/>
                  <a:gd name="connsiteY147" fmla="*/ 255004 h 838042"/>
                  <a:gd name="connsiteX148" fmla="*/ 639152 w 1033465"/>
                  <a:gd name="connsiteY148" fmla="*/ 266434 h 838042"/>
                  <a:gd name="connsiteX149" fmla="*/ 629627 w 1033465"/>
                  <a:gd name="connsiteY149" fmla="*/ 283579 h 838042"/>
                  <a:gd name="connsiteX150" fmla="*/ 604862 w 1033465"/>
                  <a:gd name="connsiteY150" fmla="*/ 289294 h 838042"/>
                  <a:gd name="connsiteX151" fmla="*/ 591527 w 1033465"/>
                  <a:gd name="connsiteY151" fmla="*/ 293104 h 838042"/>
                  <a:gd name="connsiteX152" fmla="*/ 576287 w 1033465"/>
                  <a:gd name="connsiteY152" fmla="*/ 291199 h 838042"/>
                  <a:gd name="connsiteX153" fmla="*/ 564857 w 1033465"/>
                  <a:gd name="connsiteY153" fmla="*/ 287389 h 838042"/>
                  <a:gd name="connsiteX154" fmla="*/ 553427 w 1033465"/>
                  <a:gd name="connsiteY154" fmla="*/ 283579 h 838042"/>
                  <a:gd name="connsiteX155" fmla="*/ 541997 w 1033465"/>
                  <a:gd name="connsiteY155" fmla="*/ 279769 h 838042"/>
                  <a:gd name="connsiteX156" fmla="*/ 536282 w 1033465"/>
                  <a:gd name="connsiteY156" fmla="*/ 277864 h 838042"/>
                  <a:gd name="connsiteX157" fmla="*/ 530567 w 1033465"/>
                  <a:gd name="connsiteY157" fmla="*/ 274054 h 838042"/>
                  <a:gd name="connsiteX158" fmla="*/ 519137 w 1033465"/>
                  <a:gd name="connsiteY158" fmla="*/ 268339 h 838042"/>
                  <a:gd name="connsiteX159" fmla="*/ 511517 w 1033465"/>
                  <a:gd name="connsiteY159" fmla="*/ 256909 h 838042"/>
                  <a:gd name="connsiteX160" fmla="*/ 507707 w 1033465"/>
                  <a:gd name="connsiteY160" fmla="*/ 235954 h 838042"/>
                  <a:gd name="connsiteX161" fmla="*/ 509612 w 1033465"/>
                  <a:gd name="connsiteY161" fmla="*/ 171184 h 838042"/>
                  <a:gd name="connsiteX162" fmla="*/ 508314 w 1033465"/>
                  <a:gd name="connsiteY162" fmla="*/ 73485 h 838042"/>
                  <a:gd name="connsiteX163" fmla="*/ 454116 w 1033465"/>
                  <a:gd name="connsiteY163" fmla="*/ 11248 h 838042"/>
                  <a:gd name="connsiteX164" fmla="*/ 435401 w 1033465"/>
                  <a:gd name="connsiteY164" fmla="*/ 68523 h 838042"/>
                  <a:gd name="connsiteX165" fmla="*/ 427697 w 1033465"/>
                  <a:gd name="connsiteY165" fmla="*/ 137103 h 838042"/>
                  <a:gd name="connsiteX166" fmla="*/ 420077 w 1033465"/>
                  <a:gd name="connsiteY166" fmla="*/ 169279 h 838042"/>
                  <a:gd name="connsiteX167" fmla="*/ 416267 w 1033465"/>
                  <a:gd name="connsiteY167" fmla="*/ 186424 h 838042"/>
                  <a:gd name="connsiteX168" fmla="*/ 420077 w 1033465"/>
                  <a:gd name="connsiteY168" fmla="*/ 207379 h 838042"/>
                  <a:gd name="connsiteX169" fmla="*/ 423887 w 1033465"/>
                  <a:gd name="connsiteY169" fmla="*/ 213094 h 838042"/>
                  <a:gd name="connsiteX170" fmla="*/ 427697 w 1033465"/>
                  <a:gd name="connsiteY170" fmla="*/ 224524 h 838042"/>
                  <a:gd name="connsiteX171" fmla="*/ 425792 w 1033465"/>
                  <a:gd name="connsiteY171" fmla="*/ 251194 h 838042"/>
                  <a:gd name="connsiteX172" fmla="*/ 420077 w 1033465"/>
                  <a:gd name="connsiteY172" fmla="*/ 253099 h 838042"/>
                  <a:gd name="connsiteX173" fmla="*/ 414362 w 1033465"/>
                  <a:gd name="connsiteY173" fmla="*/ 256909 h 838042"/>
                  <a:gd name="connsiteX174" fmla="*/ 423887 w 1033465"/>
                  <a:gd name="connsiteY174"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67182 w 1033465"/>
                  <a:gd name="connsiteY119" fmla="*/ 405374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46376 w 1033465"/>
                  <a:gd name="connsiteY128" fmla="*/ 367459 h 838042"/>
                  <a:gd name="connsiteX129" fmla="*/ 671537 w 1033465"/>
                  <a:gd name="connsiteY129" fmla="*/ 369304 h 838042"/>
                  <a:gd name="connsiteX130" fmla="*/ 644867 w 1033465"/>
                  <a:gd name="connsiteY130" fmla="*/ 338824 h 838042"/>
                  <a:gd name="connsiteX131" fmla="*/ 676403 w 1033465"/>
                  <a:gd name="connsiteY131" fmla="*/ 304962 h 838042"/>
                  <a:gd name="connsiteX132" fmla="*/ 707732 w 1033465"/>
                  <a:gd name="connsiteY132" fmla="*/ 283579 h 838042"/>
                  <a:gd name="connsiteX133" fmla="*/ 743927 w 1033465"/>
                  <a:gd name="connsiteY133" fmla="*/ 251194 h 838042"/>
                  <a:gd name="connsiteX134" fmla="*/ 755357 w 1033465"/>
                  <a:gd name="connsiteY134" fmla="*/ 241669 h 838042"/>
                  <a:gd name="connsiteX135" fmla="*/ 762977 w 1033465"/>
                  <a:gd name="connsiteY135" fmla="*/ 224524 h 838042"/>
                  <a:gd name="connsiteX136" fmla="*/ 768692 w 1033465"/>
                  <a:gd name="connsiteY136" fmla="*/ 213094 h 838042"/>
                  <a:gd name="connsiteX137" fmla="*/ 766787 w 1033465"/>
                  <a:gd name="connsiteY137" fmla="*/ 197854 h 838042"/>
                  <a:gd name="connsiteX138" fmla="*/ 761072 w 1033465"/>
                  <a:gd name="connsiteY138" fmla="*/ 195949 h 838042"/>
                  <a:gd name="connsiteX139" fmla="*/ 740117 w 1033465"/>
                  <a:gd name="connsiteY139" fmla="*/ 197854 h 838042"/>
                  <a:gd name="connsiteX140" fmla="*/ 734402 w 1033465"/>
                  <a:gd name="connsiteY140" fmla="*/ 201664 h 838042"/>
                  <a:gd name="connsiteX141" fmla="*/ 722972 w 1033465"/>
                  <a:gd name="connsiteY141" fmla="*/ 205474 h 838042"/>
                  <a:gd name="connsiteX142" fmla="*/ 719162 w 1033465"/>
                  <a:gd name="connsiteY142" fmla="*/ 211189 h 838042"/>
                  <a:gd name="connsiteX143" fmla="*/ 713447 w 1033465"/>
                  <a:gd name="connsiteY143" fmla="*/ 213094 h 838042"/>
                  <a:gd name="connsiteX144" fmla="*/ 707732 w 1033465"/>
                  <a:gd name="connsiteY144" fmla="*/ 216904 h 838042"/>
                  <a:gd name="connsiteX145" fmla="*/ 702017 w 1033465"/>
                  <a:gd name="connsiteY145" fmla="*/ 222619 h 838042"/>
                  <a:gd name="connsiteX146" fmla="*/ 694397 w 1033465"/>
                  <a:gd name="connsiteY146" fmla="*/ 226429 h 838042"/>
                  <a:gd name="connsiteX147" fmla="*/ 652487 w 1033465"/>
                  <a:gd name="connsiteY147" fmla="*/ 255004 h 838042"/>
                  <a:gd name="connsiteX148" fmla="*/ 639152 w 1033465"/>
                  <a:gd name="connsiteY148" fmla="*/ 266434 h 838042"/>
                  <a:gd name="connsiteX149" fmla="*/ 629627 w 1033465"/>
                  <a:gd name="connsiteY149" fmla="*/ 283579 h 838042"/>
                  <a:gd name="connsiteX150" fmla="*/ 604862 w 1033465"/>
                  <a:gd name="connsiteY150" fmla="*/ 289294 h 838042"/>
                  <a:gd name="connsiteX151" fmla="*/ 591527 w 1033465"/>
                  <a:gd name="connsiteY151" fmla="*/ 293104 h 838042"/>
                  <a:gd name="connsiteX152" fmla="*/ 576287 w 1033465"/>
                  <a:gd name="connsiteY152" fmla="*/ 291199 h 838042"/>
                  <a:gd name="connsiteX153" fmla="*/ 564857 w 1033465"/>
                  <a:gd name="connsiteY153" fmla="*/ 287389 h 838042"/>
                  <a:gd name="connsiteX154" fmla="*/ 553427 w 1033465"/>
                  <a:gd name="connsiteY154" fmla="*/ 283579 h 838042"/>
                  <a:gd name="connsiteX155" fmla="*/ 541997 w 1033465"/>
                  <a:gd name="connsiteY155" fmla="*/ 279769 h 838042"/>
                  <a:gd name="connsiteX156" fmla="*/ 536282 w 1033465"/>
                  <a:gd name="connsiteY156" fmla="*/ 277864 h 838042"/>
                  <a:gd name="connsiteX157" fmla="*/ 530567 w 1033465"/>
                  <a:gd name="connsiteY157" fmla="*/ 274054 h 838042"/>
                  <a:gd name="connsiteX158" fmla="*/ 519137 w 1033465"/>
                  <a:gd name="connsiteY158" fmla="*/ 268339 h 838042"/>
                  <a:gd name="connsiteX159" fmla="*/ 511517 w 1033465"/>
                  <a:gd name="connsiteY159" fmla="*/ 256909 h 838042"/>
                  <a:gd name="connsiteX160" fmla="*/ 507707 w 1033465"/>
                  <a:gd name="connsiteY160" fmla="*/ 235954 h 838042"/>
                  <a:gd name="connsiteX161" fmla="*/ 509612 w 1033465"/>
                  <a:gd name="connsiteY161" fmla="*/ 171184 h 838042"/>
                  <a:gd name="connsiteX162" fmla="*/ 508314 w 1033465"/>
                  <a:gd name="connsiteY162" fmla="*/ 73485 h 838042"/>
                  <a:gd name="connsiteX163" fmla="*/ 454116 w 1033465"/>
                  <a:gd name="connsiteY163" fmla="*/ 11248 h 838042"/>
                  <a:gd name="connsiteX164" fmla="*/ 435401 w 1033465"/>
                  <a:gd name="connsiteY164" fmla="*/ 68523 h 838042"/>
                  <a:gd name="connsiteX165" fmla="*/ 427697 w 1033465"/>
                  <a:gd name="connsiteY165" fmla="*/ 137103 h 838042"/>
                  <a:gd name="connsiteX166" fmla="*/ 420077 w 1033465"/>
                  <a:gd name="connsiteY166" fmla="*/ 169279 h 838042"/>
                  <a:gd name="connsiteX167" fmla="*/ 416267 w 1033465"/>
                  <a:gd name="connsiteY167" fmla="*/ 186424 h 838042"/>
                  <a:gd name="connsiteX168" fmla="*/ 420077 w 1033465"/>
                  <a:gd name="connsiteY168" fmla="*/ 207379 h 838042"/>
                  <a:gd name="connsiteX169" fmla="*/ 423887 w 1033465"/>
                  <a:gd name="connsiteY169" fmla="*/ 213094 h 838042"/>
                  <a:gd name="connsiteX170" fmla="*/ 427697 w 1033465"/>
                  <a:gd name="connsiteY170" fmla="*/ 224524 h 838042"/>
                  <a:gd name="connsiteX171" fmla="*/ 425792 w 1033465"/>
                  <a:gd name="connsiteY171" fmla="*/ 251194 h 838042"/>
                  <a:gd name="connsiteX172" fmla="*/ 420077 w 1033465"/>
                  <a:gd name="connsiteY172" fmla="*/ 253099 h 838042"/>
                  <a:gd name="connsiteX173" fmla="*/ 414362 w 1033465"/>
                  <a:gd name="connsiteY173" fmla="*/ 256909 h 838042"/>
                  <a:gd name="connsiteX174" fmla="*/ 423887 w 1033465"/>
                  <a:gd name="connsiteY174"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67182 w 1033465"/>
                  <a:gd name="connsiteY119" fmla="*/ 405374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46376 w 1033465"/>
                  <a:gd name="connsiteY128" fmla="*/ 367459 h 838042"/>
                  <a:gd name="connsiteX129" fmla="*/ 671537 w 1033465"/>
                  <a:gd name="connsiteY129" fmla="*/ 369304 h 838042"/>
                  <a:gd name="connsiteX130" fmla="*/ 644867 w 1033465"/>
                  <a:gd name="connsiteY130" fmla="*/ 338824 h 838042"/>
                  <a:gd name="connsiteX131" fmla="*/ 676403 w 1033465"/>
                  <a:gd name="connsiteY131" fmla="*/ 304962 h 838042"/>
                  <a:gd name="connsiteX132" fmla="*/ 707732 w 1033465"/>
                  <a:gd name="connsiteY132" fmla="*/ 283579 h 838042"/>
                  <a:gd name="connsiteX133" fmla="*/ 743927 w 1033465"/>
                  <a:gd name="connsiteY133" fmla="*/ 251194 h 838042"/>
                  <a:gd name="connsiteX134" fmla="*/ 755357 w 1033465"/>
                  <a:gd name="connsiteY134" fmla="*/ 241669 h 838042"/>
                  <a:gd name="connsiteX135" fmla="*/ 762977 w 1033465"/>
                  <a:gd name="connsiteY135" fmla="*/ 224524 h 838042"/>
                  <a:gd name="connsiteX136" fmla="*/ 768692 w 1033465"/>
                  <a:gd name="connsiteY136" fmla="*/ 213094 h 838042"/>
                  <a:gd name="connsiteX137" fmla="*/ 766787 w 1033465"/>
                  <a:gd name="connsiteY137" fmla="*/ 197854 h 838042"/>
                  <a:gd name="connsiteX138" fmla="*/ 761072 w 1033465"/>
                  <a:gd name="connsiteY138" fmla="*/ 195949 h 838042"/>
                  <a:gd name="connsiteX139" fmla="*/ 740117 w 1033465"/>
                  <a:gd name="connsiteY139" fmla="*/ 197854 h 838042"/>
                  <a:gd name="connsiteX140" fmla="*/ 734402 w 1033465"/>
                  <a:gd name="connsiteY140" fmla="*/ 201664 h 838042"/>
                  <a:gd name="connsiteX141" fmla="*/ 722972 w 1033465"/>
                  <a:gd name="connsiteY141" fmla="*/ 205474 h 838042"/>
                  <a:gd name="connsiteX142" fmla="*/ 719162 w 1033465"/>
                  <a:gd name="connsiteY142" fmla="*/ 211189 h 838042"/>
                  <a:gd name="connsiteX143" fmla="*/ 713447 w 1033465"/>
                  <a:gd name="connsiteY143" fmla="*/ 213094 h 838042"/>
                  <a:gd name="connsiteX144" fmla="*/ 707732 w 1033465"/>
                  <a:gd name="connsiteY144" fmla="*/ 216904 h 838042"/>
                  <a:gd name="connsiteX145" fmla="*/ 702017 w 1033465"/>
                  <a:gd name="connsiteY145" fmla="*/ 222619 h 838042"/>
                  <a:gd name="connsiteX146" fmla="*/ 694397 w 1033465"/>
                  <a:gd name="connsiteY146" fmla="*/ 226429 h 838042"/>
                  <a:gd name="connsiteX147" fmla="*/ 652487 w 1033465"/>
                  <a:gd name="connsiteY147" fmla="*/ 255004 h 838042"/>
                  <a:gd name="connsiteX148" fmla="*/ 639152 w 1033465"/>
                  <a:gd name="connsiteY148" fmla="*/ 266434 h 838042"/>
                  <a:gd name="connsiteX149" fmla="*/ 629627 w 1033465"/>
                  <a:gd name="connsiteY149" fmla="*/ 283579 h 838042"/>
                  <a:gd name="connsiteX150" fmla="*/ 604862 w 1033465"/>
                  <a:gd name="connsiteY150" fmla="*/ 289294 h 838042"/>
                  <a:gd name="connsiteX151" fmla="*/ 591527 w 1033465"/>
                  <a:gd name="connsiteY151" fmla="*/ 293104 h 838042"/>
                  <a:gd name="connsiteX152" fmla="*/ 576287 w 1033465"/>
                  <a:gd name="connsiteY152" fmla="*/ 291199 h 838042"/>
                  <a:gd name="connsiteX153" fmla="*/ 564857 w 1033465"/>
                  <a:gd name="connsiteY153" fmla="*/ 287389 h 838042"/>
                  <a:gd name="connsiteX154" fmla="*/ 553427 w 1033465"/>
                  <a:gd name="connsiteY154" fmla="*/ 283579 h 838042"/>
                  <a:gd name="connsiteX155" fmla="*/ 541997 w 1033465"/>
                  <a:gd name="connsiteY155" fmla="*/ 279769 h 838042"/>
                  <a:gd name="connsiteX156" fmla="*/ 536282 w 1033465"/>
                  <a:gd name="connsiteY156" fmla="*/ 277864 h 838042"/>
                  <a:gd name="connsiteX157" fmla="*/ 530567 w 1033465"/>
                  <a:gd name="connsiteY157" fmla="*/ 274054 h 838042"/>
                  <a:gd name="connsiteX158" fmla="*/ 519137 w 1033465"/>
                  <a:gd name="connsiteY158" fmla="*/ 268339 h 838042"/>
                  <a:gd name="connsiteX159" fmla="*/ 511517 w 1033465"/>
                  <a:gd name="connsiteY159" fmla="*/ 256909 h 838042"/>
                  <a:gd name="connsiteX160" fmla="*/ 507707 w 1033465"/>
                  <a:gd name="connsiteY160" fmla="*/ 235954 h 838042"/>
                  <a:gd name="connsiteX161" fmla="*/ 509612 w 1033465"/>
                  <a:gd name="connsiteY161" fmla="*/ 171184 h 838042"/>
                  <a:gd name="connsiteX162" fmla="*/ 508314 w 1033465"/>
                  <a:gd name="connsiteY162" fmla="*/ 73485 h 838042"/>
                  <a:gd name="connsiteX163" fmla="*/ 454116 w 1033465"/>
                  <a:gd name="connsiteY163" fmla="*/ 11248 h 838042"/>
                  <a:gd name="connsiteX164" fmla="*/ 435401 w 1033465"/>
                  <a:gd name="connsiteY164" fmla="*/ 68523 h 838042"/>
                  <a:gd name="connsiteX165" fmla="*/ 427697 w 1033465"/>
                  <a:gd name="connsiteY165" fmla="*/ 137103 h 838042"/>
                  <a:gd name="connsiteX166" fmla="*/ 420077 w 1033465"/>
                  <a:gd name="connsiteY166" fmla="*/ 169279 h 838042"/>
                  <a:gd name="connsiteX167" fmla="*/ 416267 w 1033465"/>
                  <a:gd name="connsiteY167" fmla="*/ 186424 h 838042"/>
                  <a:gd name="connsiteX168" fmla="*/ 420077 w 1033465"/>
                  <a:gd name="connsiteY168" fmla="*/ 207379 h 838042"/>
                  <a:gd name="connsiteX169" fmla="*/ 423887 w 1033465"/>
                  <a:gd name="connsiteY169" fmla="*/ 213094 h 838042"/>
                  <a:gd name="connsiteX170" fmla="*/ 427697 w 1033465"/>
                  <a:gd name="connsiteY170" fmla="*/ 224524 h 838042"/>
                  <a:gd name="connsiteX171" fmla="*/ 425792 w 1033465"/>
                  <a:gd name="connsiteY171" fmla="*/ 251194 h 838042"/>
                  <a:gd name="connsiteX172" fmla="*/ 420077 w 1033465"/>
                  <a:gd name="connsiteY172" fmla="*/ 253099 h 838042"/>
                  <a:gd name="connsiteX173" fmla="*/ 414362 w 1033465"/>
                  <a:gd name="connsiteY173" fmla="*/ 256909 h 838042"/>
                  <a:gd name="connsiteX174" fmla="*/ 423887 w 1033465"/>
                  <a:gd name="connsiteY174"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67182 w 1033465"/>
                  <a:gd name="connsiteY119" fmla="*/ 405374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55811 w 1033465"/>
                  <a:gd name="connsiteY128" fmla="*/ 361702 h 838042"/>
                  <a:gd name="connsiteX129" fmla="*/ 671537 w 1033465"/>
                  <a:gd name="connsiteY129" fmla="*/ 369304 h 838042"/>
                  <a:gd name="connsiteX130" fmla="*/ 644867 w 1033465"/>
                  <a:gd name="connsiteY130" fmla="*/ 338824 h 838042"/>
                  <a:gd name="connsiteX131" fmla="*/ 676403 w 1033465"/>
                  <a:gd name="connsiteY131" fmla="*/ 304962 h 838042"/>
                  <a:gd name="connsiteX132" fmla="*/ 707732 w 1033465"/>
                  <a:gd name="connsiteY132" fmla="*/ 283579 h 838042"/>
                  <a:gd name="connsiteX133" fmla="*/ 743927 w 1033465"/>
                  <a:gd name="connsiteY133" fmla="*/ 251194 h 838042"/>
                  <a:gd name="connsiteX134" fmla="*/ 755357 w 1033465"/>
                  <a:gd name="connsiteY134" fmla="*/ 241669 h 838042"/>
                  <a:gd name="connsiteX135" fmla="*/ 762977 w 1033465"/>
                  <a:gd name="connsiteY135" fmla="*/ 224524 h 838042"/>
                  <a:gd name="connsiteX136" fmla="*/ 768692 w 1033465"/>
                  <a:gd name="connsiteY136" fmla="*/ 213094 h 838042"/>
                  <a:gd name="connsiteX137" fmla="*/ 766787 w 1033465"/>
                  <a:gd name="connsiteY137" fmla="*/ 197854 h 838042"/>
                  <a:gd name="connsiteX138" fmla="*/ 761072 w 1033465"/>
                  <a:gd name="connsiteY138" fmla="*/ 195949 h 838042"/>
                  <a:gd name="connsiteX139" fmla="*/ 740117 w 1033465"/>
                  <a:gd name="connsiteY139" fmla="*/ 197854 h 838042"/>
                  <a:gd name="connsiteX140" fmla="*/ 734402 w 1033465"/>
                  <a:gd name="connsiteY140" fmla="*/ 201664 h 838042"/>
                  <a:gd name="connsiteX141" fmla="*/ 722972 w 1033465"/>
                  <a:gd name="connsiteY141" fmla="*/ 205474 h 838042"/>
                  <a:gd name="connsiteX142" fmla="*/ 719162 w 1033465"/>
                  <a:gd name="connsiteY142" fmla="*/ 211189 h 838042"/>
                  <a:gd name="connsiteX143" fmla="*/ 713447 w 1033465"/>
                  <a:gd name="connsiteY143" fmla="*/ 213094 h 838042"/>
                  <a:gd name="connsiteX144" fmla="*/ 707732 w 1033465"/>
                  <a:gd name="connsiteY144" fmla="*/ 216904 h 838042"/>
                  <a:gd name="connsiteX145" fmla="*/ 702017 w 1033465"/>
                  <a:gd name="connsiteY145" fmla="*/ 222619 h 838042"/>
                  <a:gd name="connsiteX146" fmla="*/ 694397 w 1033465"/>
                  <a:gd name="connsiteY146" fmla="*/ 226429 h 838042"/>
                  <a:gd name="connsiteX147" fmla="*/ 652487 w 1033465"/>
                  <a:gd name="connsiteY147" fmla="*/ 255004 h 838042"/>
                  <a:gd name="connsiteX148" fmla="*/ 639152 w 1033465"/>
                  <a:gd name="connsiteY148" fmla="*/ 266434 h 838042"/>
                  <a:gd name="connsiteX149" fmla="*/ 629627 w 1033465"/>
                  <a:gd name="connsiteY149" fmla="*/ 283579 h 838042"/>
                  <a:gd name="connsiteX150" fmla="*/ 604862 w 1033465"/>
                  <a:gd name="connsiteY150" fmla="*/ 289294 h 838042"/>
                  <a:gd name="connsiteX151" fmla="*/ 591527 w 1033465"/>
                  <a:gd name="connsiteY151" fmla="*/ 293104 h 838042"/>
                  <a:gd name="connsiteX152" fmla="*/ 576287 w 1033465"/>
                  <a:gd name="connsiteY152" fmla="*/ 291199 h 838042"/>
                  <a:gd name="connsiteX153" fmla="*/ 564857 w 1033465"/>
                  <a:gd name="connsiteY153" fmla="*/ 287389 h 838042"/>
                  <a:gd name="connsiteX154" fmla="*/ 553427 w 1033465"/>
                  <a:gd name="connsiteY154" fmla="*/ 283579 h 838042"/>
                  <a:gd name="connsiteX155" fmla="*/ 541997 w 1033465"/>
                  <a:gd name="connsiteY155" fmla="*/ 279769 h 838042"/>
                  <a:gd name="connsiteX156" fmla="*/ 536282 w 1033465"/>
                  <a:gd name="connsiteY156" fmla="*/ 277864 h 838042"/>
                  <a:gd name="connsiteX157" fmla="*/ 530567 w 1033465"/>
                  <a:gd name="connsiteY157" fmla="*/ 274054 h 838042"/>
                  <a:gd name="connsiteX158" fmla="*/ 519137 w 1033465"/>
                  <a:gd name="connsiteY158" fmla="*/ 268339 h 838042"/>
                  <a:gd name="connsiteX159" fmla="*/ 511517 w 1033465"/>
                  <a:gd name="connsiteY159" fmla="*/ 256909 h 838042"/>
                  <a:gd name="connsiteX160" fmla="*/ 507707 w 1033465"/>
                  <a:gd name="connsiteY160" fmla="*/ 235954 h 838042"/>
                  <a:gd name="connsiteX161" fmla="*/ 509612 w 1033465"/>
                  <a:gd name="connsiteY161" fmla="*/ 171184 h 838042"/>
                  <a:gd name="connsiteX162" fmla="*/ 508314 w 1033465"/>
                  <a:gd name="connsiteY162" fmla="*/ 73485 h 838042"/>
                  <a:gd name="connsiteX163" fmla="*/ 454116 w 1033465"/>
                  <a:gd name="connsiteY163" fmla="*/ 11248 h 838042"/>
                  <a:gd name="connsiteX164" fmla="*/ 435401 w 1033465"/>
                  <a:gd name="connsiteY164" fmla="*/ 68523 h 838042"/>
                  <a:gd name="connsiteX165" fmla="*/ 427697 w 1033465"/>
                  <a:gd name="connsiteY165" fmla="*/ 137103 h 838042"/>
                  <a:gd name="connsiteX166" fmla="*/ 420077 w 1033465"/>
                  <a:gd name="connsiteY166" fmla="*/ 169279 h 838042"/>
                  <a:gd name="connsiteX167" fmla="*/ 416267 w 1033465"/>
                  <a:gd name="connsiteY167" fmla="*/ 186424 h 838042"/>
                  <a:gd name="connsiteX168" fmla="*/ 420077 w 1033465"/>
                  <a:gd name="connsiteY168" fmla="*/ 207379 h 838042"/>
                  <a:gd name="connsiteX169" fmla="*/ 423887 w 1033465"/>
                  <a:gd name="connsiteY169" fmla="*/ 213094 h 838042"/>
                  <a:gd name="connsiteX170" fmla="*/ 427697 w 1033465"/>
                  <a:gd name="connsiteY170" fmla="*/ 224524 h 838042"/>
                  <a:gd name="connsiteX171" fmla="*/ 425792 w 1033465"/>
                  <a:gd name="connsiteY171" fmla="*/ 251194 h 838042"/>
                  <a:gd name="connsiteX172" fmla="*/ 420077 w 1033465"/>
                  <a:gd name="connsiteY172" fmla="*/ 253099 h 838042"/>
                  <a:gd name="connsiteX173" fmla="*/ 414362 w 1033465"/>
                  <a:gd name="connsiteY173" fmla="*/ 256909 h 838042"/>
                  <a:gd name="connsiteX174" fmla="*/ 423887 w 1033465"/>
                  <a:gd name="connsiteY174"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67182 w 1033465"/>
                  <a:gd name="connsiteY119" fmla="*/ 405374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55811 w 1033465"/>
                  <a:gd name="connsiteY128" fmla="*/ 361702 h 838042"/>
                  <a:gd name="connsiteX129" fmla="*/ 671537 w 1033465"/>
                  <a:gd name="connsiteY129" fmla="*/ 369304 h 838042"/>
                  <a:gd name="connsiteX130" fmla="*/ 644867 w 1033465"/>
                  <a:gd name="connsiteY130" fmla="*/ 338824 h 838042"/>
                  <a:gd name="connsiteX131" fmla="*/ 676403 w 1033465"/>
                  <a:gd name="connsiteY131" fmla="*/ 304962 h 838042"/>
                  <a:gd name="connsiteX132" fmla="*/ 707732 w 1033465"/>
                  <a:gd name="connsiteY132" fmla="*/ 283579 h 838042"/>
                  <a:gd name="connsiteX133" fmla="*/ 743927 w 1033465"/>
                  <a:gd name="connsiteY133" fmla="*/ 251194 h 838042"/>
                  <a:gd name="connsiteX134" fmla="*/ 755357 w 1033465"/>
                  <a:gd name="connsiteY134" fmla="*/ 241669 h 838042"/>
                  <a:gd name="connsiteX135" fmla="*/ 762977 w 1033465"/>
                  <a:gd name="connsiteY135" fmla="*/ 224524 h 838042"/>
                  <a:gd name="connsiteX136" fmla="*/ 766787 w 1033465"/>
                  <a:gd name="connsiteY136" fmla="*/ 197854 h 838042"/>
                  <a:gd name="connsiteX137" fmla="*/ 761072 w 1033465"/>
                  <a:gd name="connsiteY137" fmla="*/ 195949 h 838042"/>
                  <a:gd name="connsiteX138" fmla="*/ 740117 w 1033465"/>
                  <a:gd name="connsiteY138" fmla="*/ 197854 h 838042"/>
                  <a:gd name="connsiteX139" fmla="*/ 734402 w 1033465"/>
                  <a:gd name="connsiteY139" fmla="*/ 201664 h 838042"/>
                  <a:gd name="connsiteX140" fmla="*/ 722972 w 1033465"/>
                  <a:gd name="connsiteY140" fmla="*/ 205474 h 838042"/>
                  <a:gd name="connsiteX141" fmla="*/ 719162 w 1033465"/>
                  <a:gd name="connsiteY141" fmla="*/ 211189 h 838042"/>
                  <a:gd name="connsiteX142" fmla="*/ 713447 w 1033465"/>
                  <a:gd name="connsiteY142" fmla="*/ 213094 h 838042"/>
                  <a:gd name="connsiteX143" fmla="*/ 707732 w 1033465"/>
                  <a:gd name="connsiteY143" fmla="*/ 216904 h 838042"/>
                  <a:gd name="connsiteX144" fmla="*/ 702017 w 1033465"/>
                  <a:gd name="connsiteY144" fmla="*/ 222619 h 838042"/>
                  <a:gd name="connsiteX145" fmla="*/ 694397 w 1033465"/>
                  <a:gd name="connsiteY145" fmla="*/ 226429 h 838042"/>
                  <a:gd name="connsiteX146" fmla="*/ 652487 w 1033465"/>
                  <a:gd name="connsiteY146" fmla="*/ 255004 h 838042"/>
                  <a:gd name="connsiteX147" fmla="*/ 639152 w 1033465"/>
                  <a:gd name="connsiteY147" fmla="*/ 266434 h 838042"/>
                  <a:gd name="connsiteX148" fmla="*/ 629627 w 1033465"/>
                  <a:gd name="connsiteY148" fmla="*/ 283579 h 838042"/>
                  <a:gd name="connsiteX149" fmla="*/ 604862 w 1033465"/>
                  <a:gd name="connsiteY149" fmla="*/ 289294 h 838042"/>
                  <a:gd name="connsiteX150" fmla="*/ 591527 w 1033465"/>
                  <a:gd name="connsiteY150" fmla="*/ 293104 h 838042"/>
                  <a:gd name="connsiteX151" fmla="*/ 576287 w 1033465"/>
                  <a:gd name="connsiteY151" fmla="*/ 291199 h 838042"/>
                  <a:gd name="connsiteX152" fmla="*/ 564857 w 1033465"/>
                  <a:gd name="connsiteY152" fmla="*/ 287389 h 838042"/>
                  <a:gd name="connsiteX153" fmla="*/ 553427 w 1033465"/>
                  <a:gd name="connsiteY153" fmla="*/ 283579 h 838042"/>
                  <a:gd name="connsiteX154" fmla="*/ 541997 w 1033465"/>
                  <a:gd name="connsiteY154" fmla="*/ 279769 h 838042"/>
                  <a:gd name="connsiteX155" fmla="*/ 536282 w 1033465"/>
                  <a:gd name="connsiteY155" fmla="*/ 277864 h 838042"/>
                  <a:gd name="connsiteX156" fmla="*/ 530567 w 1033465"/>
                  <a:gd name="connsiteY156" fmla="*/ 274054 h 838042"/>
                  <a:gd name="connsiteX157" fmla="*/ 519137 w 1033465"/>
                  <a:gd name="connsiteY157" fmla="*/ 268339 h 838042"/>
                  <a:gd name="connsiteX158" fmla="*/ 511517 w 1033465"/>
                  <a:gd name="connsiteY158" fmla="*/ 256909 h 838042"/>
                  <a:gd name="connsiteX159" fmla="*/ 507707 w 1033465"/>
                  <a:gd name="connsiteY159" fmla="*/ 235954 h 838042"/>
                  <a:gd name="connsiteX160" fmla="*/ 509612 w 1033465"/>
                  <a:gd name="connsiteY160" fmla="*/ 171184 h 838042"/>
                  <a:gd name="connsiteX161" fmla="*/ 508314 w 1033465"/>
                  <a:gd name="connsiteY161" fmla="*/ 73485 h 838042"/>
                  <a:gd name="connsiteX162" fmla="*/ 454116 w 1033465"/>
                  <a:gd name="connsiteY162" fmla="*/ 11248 h 838042"/>
                  <a:gd name="connsiteX163" fmla="*/ 435401 w 1033465"/>
                  <a:gd name="connsiteY163" fmla="*/ 68523 h 838042"/>
                  <a:gd name="connsiteX164" fmla="*/ 427697 w 1033465"/>
                  <a:gd name="connsiteY164" fmla="*/ 137103 h 838042"/>
                  <a:gd name="connsiteX165" fmla="*/ 420077 w 1033465"/>
                  <a:gd name="connsiteY165" fmla="*/ 169279 h 838042"/>
                  <a:gd name="connsiteX166" fmla="*/ 416267 w 1033465"/>
                  <a:gd name="connsiteY166" fmla="*/ 186424 h 838042"/>
                  <a:gd name="connsiteX167" fmla="*/ 420077 w 1033465"/>
                  <a:gd name="connsiteY167" fmla="*/ 207379 h 838042"/>
                  <a:gd name="connsiteX168" fmla="*/ 423887 w 1033465"/>
                  <a:gd name="connsiteY168" fmla="*/ 213094 h 838042"/>
                  <a:gd name="connsiteX169" fmla="*/ 427697 w 1033465"/>
                  <a:gd name="connsiteY169" fmla="*/ 224524 h 838042"/>
                  <a:gd name="connsiteX170" fmla="*/ 425792 w 1033465"/>
                  <a:gd name="connsiteY170" fmla="*/ 251194 h 838042"/>
                  <a:gd name="connsiteX171" fmla="*/ 420077 w 1033465"/>
                  <a:gd name="connsiteY171" fmla="*/ 253099 h 838042"/>
                  <a:gd name="connsiteX172" fmla="*/ 414362 w 1033465"/>
                  <a:gd name="connsiteY172" fmla="*/ 256909 h 838042"/>
                  <a:gd name="connsiteX173" fmla="*/ 423887 w 1033465"/>
                  <a:gd name="connsiteY173"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67182 w 1033465"/>
                  <a:gd name="connsiteY119" fmla="*/ 405374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55811 w 1033465"/>
                  <a:gd name="connsiteY128" fmla="*/ 361702 h 838042"/>
                  <a:gd name="connsiteX129" fmla="*/ 671537 w 1033465"/>
                  <a:gd name="connsiteY129" fmla="*/ 369304 h 838042"/>
                  <a:gd name="connsiteX130" fmla="*/ 644867 w 1033465"/>
                  <a:gd name="connsiteY130" fmla="*/ 338824 h 838042"/>
                  <a:gd name="connsiteX131" fmla="*/ 676403 w 1033465"/>
                  <a:gd name="connsiteY131" fmla="*/ 304962 h 838042"/>
                  <a:gd name="connsiteX132" fmla="*/ 707732 w 1033465"/>
                  <a:gd name="connsiteY132" fmla="*/ 283579 h 838042"/>
                  <a:gd name="connsiteX133" fmla="*/ 743927 w 1033465"/>
                  <a:gd name="connsiteY133" fmla="*/ 251194 h 838042"/>
                  <a:gd name="connsiteX134" fmla="*/ 755357 w 1033465"/>
                  <a:gd name="connsiteY134" fmla="*/ 241669 h 838042"/>
                  <a:gd name="connsiteX135" fmla="*/ 762977 w 1033465"/>
                  <a:gd name="connsiteY135" fmla="*/ 224524 h 838042"/>
                  <a:gd name="connsiteX136" fmla="*/ 766787 w 1033465"/>
                  <a:gd name="connsiteY136" fmla="*/ 197854 h 838042"/>
                  <a:gd name="connsiteX137" fmla="*/ 761072 w 1033465"/>
                  <a:gd name="connsiteY137" fmla="*/ 195949 h 838042"/>
                  <a:gd name="connsiteX138" fmla="*/ 740117 w 1033465"/>
                  <a:gd name="connsiteY138" fmla="*/ 197854 h 838042"/>
                  <a:gd name="connsiteX139" fmla="*/ 734402 w 1033465"/>
                  <a:gd name="connsiteY139" fmla="*/ 201664 h 838042"/>
                  <a:gd name="connsiteX140" fmla="*/ 722972 w 1033465"/>
                  <a:gd name="connsiteY140" fmla="*/ 205474 h 838042"/>
                  <a:gd name="connsiteX141" fmla="*/ 719162 w 1033465"/>
                  <a:gd name="connsiteY141" fmla="*/ 211189 h 838042"/>
                  <a:gd name="connsiteX142" fmla="*/ 713447 w 1033465"/>
                  <a:gd name="connsiteY142" fmla="*/ 213094 h 838042"/>
                  <a:gd name="connsiteX143" fmla="*/ 707732 w 1033465"/>
                  <a:gd name="connsiteY143" fmla="*/ 216904 h 838042"/>
                  <a:gd name="connsiteX144" fmla="*/ 702017 w 1033465"/>
                  <a:gd name="connsiteY144" fmla="*/ 222619 h 838042"/>
                  <a:gd name="connsiteX145" fmla="*/ 694397 w 1033465"/>
                  <a:gd name="connsiteY145" fmla="*/ 226429 h 838042"/>
                  <a:gd name="connsiteX146" fmla="*/ 652487 w 1033465"/>
                  <a:gd name="connsiteY146" fmla="*/ 255004 h 838042"/>
                  <a:gd name="connsiteX147" fmla="*/ 639152 w 1033465"/>
                  <a:gd name="connsiteY147" fmla="*/ 266434 h 838042"/>
                  <a:gd name="connsiteX148" fmla="*/ 629627 w 1033465"/>
                  <a:gd name="connsiteY148" fmla="*/ 283579 h 838042"/>
                  <a:gd name="connsiteX149" fmla="*/ 604862 w 1033465"/>
                  <a:gd name="connsiteY149" fmla="*/ 289294 h 838042"/>
                  <a:gd name="connsiteX150" fmla="*/ 591527 w 1033465"/>
                  <a:gd name="connsiteY150" fmla="*/ 293104 h 838042"/>
                  <a:gd name="connsiteX151" fmla="*/ 576287 w 1033465"/>
                  <a:gd name="connsiteY151" fmla="*/ 291199 h 838042"/>
                  <a:gd name="connsiteX152" fmla="*/ 564857 w 1033465"/>
                  <a:gd name="connsiteY152" fmla="*/ 287389 h 838042"/>
                  <a:gd name="connsiteX153" fmla="*/ 553427 w 1033465"/>
                  <a:gd name="connsiteY153" fmla="*/ 283579 h 838042"/>
                  <a:gd name="connsiteX154" fmla="*/ 541997 w 1033465"/>
                  <a:gd name="connsiteY154" fmla="*/ 279769 h 838042"/>
                  <a:gd name="connsiteX155" fmla="*/ 536282 w 1033465"/>
                  <a:gd name="connsiteY155" fmla="*/ 277864 h 838042"/>
                  <a:gd name="connsiteX156" fmla="*/ 530567 w 1033465"/>
                  <a:gd name="connsiteY156" fmla="*/ 274054 h 838042"/>
                  <a:gd name="connsiteX157" fmla="*/ 519137 w 1033465"/>
                  <a:gd name="connsiteY157" fmla="*/ 268339 h 838042"/>
                  <a:gd name="connsiteX158" fmla="*/ 511517 w 1033465"/>
                  <a:gd name="connsiteY158" fmla="*/ 256909 h 838042"/>
                  <a:gd name="connsiteX159" fmla="*/ 507707 w 1033465"/>
                  <a:gd name="connsiteY159" fmla="*/ 235954 h 838042"/>
                  <a:gd name="connsiteX160" fmla="*/ 509612 w 1033465"/>
                  <a:gd name="connsiteY160" fmla="*/ 171184 h 838042"/>
                  <a:gd name="connsiteX161" fmla="*/ 508314 w 1033465"/>
                  <a:gd name="connsiteY161" fmla="*/ 73485 h 838042"/>
                  <a:gd name="connsiteX162" fmla="*/ 454116 w 1033465"/>
                  <a:gd name="connsiteY162" fmla="*/ 11248 h 838042"/>
                  <a:gd name="connsiteX163" fmla="*/ 435401 w 1033465"/>
                  <a:gd name="connsiteY163" fmla="*/ 68523 h 838042"/>
                  <a:gd name="connsiteX164" fmla="*/ 427697 w 1033465"/>
                  <a:gd name="connsiteY164" fmla="*/ 137103 h 838042"/>
                  <a:gd name="connsiteX165" fmla="*/ 420077 w 1033465"/>
                  <a:gd name="connsiteY165" fmla="*/ 169279 h 838042"/>
                  <a:gd name="connsiteX166" fmla="*/ 416267 w 1033465"/>
                  <a:gd name="connsiteY166" fmla="*/ 186424 h 838042"/>
                  <a:gd name="connsiteX167" fmla="*/ 420077 w 1033465"/>
                  <a:gd name="connsiteY167" fmla="*/ 207379 h 838042"/>
                  <a:gd name="connsiteX168" fmla="*/ 423887 w 1033465"/>
                  <a:gd name="connsiteY168" fmla="*/ 213094 h 838042"/>
                  <a:gd name="connsiteX169" fmla="*/ 427697 w 1033465"/>
                  <a:gd name="connsiteY169" fmla="*/ 224524 h 838042"/>
                  <a:gd name="connsiteX170" fmla="*/ 425792 w 1033465"/>
                  <a:gd name="connsiteY170" fmla="*/ 251194 h 838042"/>
                  <a:gd name="connsiteX171" fmla="*/ 420077 w 1033465"/>
                  <a:gd name="connsiteY171" fmla="*/ 253099 h 838042"/>
                  <a:gd name="connsiteX172" fmla="*/ 414362 w 1033465"/>
                  <a:gd name="connsiteY172" fmla="*/ 256909 h 838042"/>
                  <a:gd name="connsiteX173" fmla="*/ 423887 w 1033465"/>
                  <a:gd name="connsiteY173"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67182 w 1033465"/>
                  <a:gd name="connsiteY119" fmla="*/ 405374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55811 w 1033465"/>
                  <a:gd name="connsiteY128" fmla="*/ 361702 h 838042"/>
                  <a:gd name="connsiteX129" fmla="*/ 671537 w 1033465"/>
                  <a:gd name="connsiteY129" fmla="*/ 369304 h 838042"/>
                  <a:gd name="connsiteX130" fmla="*/ 644867 w 1033465"/>
                  <a:gd name="connsiteY130" fmla="*/ 338824 h 838042"/>
                  <a:gd name="connsiteX131" fmla="*/ 676403 w 1033465"/>
                  <a:gd name="connsiteY131" fmla="*/ 304962 h 838042"/>
                  <a:gd name="connsiteX132" fmla="*/ 707732 w 1033465"/>
                  <a:gd name="connsiteY132" fmla="*/ 283579 h 838042"/>
                  <a:gd name="connsiteX133" fmla="*/ 743927 w 1033465"/>
                  <a:gd name="connsiteY133" fmla="*/ 251194 h 838042"/>
                  <a:gd name="connsiteX134" fmla="*/ 755357 w 1033465"/>
                  <a:gd name="connsiteY134" fmla="*/ 241669 h 838042"/>
                  <a:gd name="connsiteX135" fmla="*/ 762977 w 1033465"/>
                  <a:gd name="connsiteY135" fmla="*/ 224524 h 838042"/>
                  <a:gd name="connsiteX136" fmla="*/ 766787 w 1033465"/>
                  <a:gd name="connsiteY136" fmla="*/ 197854 h 838042"/>
                  <a:gd name="connsiteX137" fmla="*/ 761072 w 1033465"/>
                  <a:gd name="connsiteY137" fmla="*/ 195949 h 838042"/>
                  <a:gd name="connsiteX138" fmla="*/ 740117 w 1033465"/>
                  <a:gd name="connsiteY138" fmla="*/ 197854 h 838042"/>
                  <a:gd name="connsiteX139" fmla="*/ 734402 w 1033465"/>
                  <a:gd name="connsiteY139" fmla="*/ 201664 h 838042"/>
                  <a:gd name="connsiteX140" fmla="*/ 722972 w 1033465"/>
                  <a:gd name="connsiteY140" fmla="*/ 205474 h 838042"/>
                  <a:gd name="connsiteX141" fmla="*/ 719162 w 1033465"/>
                  <a:gd name="connsiteY141" fmla="*/ 211189 h 838042"/>
                  <a:gd name="connsiteX142" fmla="*/ 713447 w 1033465"/>
                  <a:gd name="connsiteY142" fmla="*/ 213094 h 838042"/>
                  <a:gd name="connsiteX143" fmla="*/ 707732 w 1033465"/>
                  <a:gd name="connsiteY143" fmla="*/ 216904 h 838042"/>
                  <a:gd name="connsiteX144" fmla="*/ 702017 w 1033465"/>
                  <a:gd name="connsiteY144" fmla="*/ 222619 h 838042"/>
                  <a:gd name="connsiteX145" fmla="*/ 694397 w 1033465"/>
                  <a:gd name="connsiteY145" fmla="*/ 226429 h 838042"/>
                  <a:gd name="connsiteX146" fmla="*/ 652487 w 1033465"/>
                  <a:gd name="connsiteY146" fmla="*/ 255004 h 838042"/>
                  <a:gd name="connsiteX147" fmla="*/ 639152 w 1033465"/>
                  <a:gd name="connsiteY147" fmla="*/ 266434 h 838042"/>
                  <a:gd name="connsiteX148" fmla="*/ 629627 w 1033465"/>
                  <a:gd name="connsiteY148" fmla="*/ 283579 h 838042"/>
                  <a:gd name="connsiteX149" fmla="*/ 604862 w 1033465"/>
                  <a:gd name="connsiteY149" fmla="*/ 289294 h 838042"/>
                  <a:gd name="connsiteX150" fmla="*/ 591527 w 1033465"/>
                  <a:gd name="connsiteY150" fmla="*/ 293104 h 838042"/>
                  <a:gd name="connsiteX151" fmla="*/ 576287 w 1033465"/>
                  <a:gd name="connsiteY151" fmla="*/ 291199 h 838042"/>
                  <a:gd name="connsiteX152" fmla="*/ 564857 w 1033465"/>
                  <a:gd name="connsiteY152" fmla="*/ 287389 h 838042"/>
                  <a:gd name="connsiteX153" fmla="*/ 553427 w 1033465"/>
                  <a:gd name="connsiteY153" fmla="*/ 283579 h 838042"/>
                  <a:gd name="connsiteX154" fmla="*/ 541997 w 1033465"/>
                  <a:gd name="connsiteY154" fmla="*/ 279769 h 838042"/>
                  <a:gd name="connsiteX155" fmla="*/ 536282 w 1033465"/>
                  <a:gd name="connsiteY155" fmla="*/ 277864 h 838042"/>
                  <a:gd name="connsiteX156" fmla="*/ 530567 w 1033465"/>
                  <a:gd name="connsiteY156" fmla="*/ 274054 h 838042"/>
                  <a:gd name="connsiteX157" fmla="*/ 519137 w 1033465"/>
                  <a:gd name="connsiteY157" fmla="*/ 268339 h 838042"/>
                  <a:gd name="connsiteX158" fmla="*/ 511517 w 1033465"/>
                  <a:gd name="connsiteY158" fmla="*/ 256909 h 838042"/>
                  <a:gd name="connsiteX159" fmla="*/ 507707 w 1033465"/>
                  <a:gd name="connsiteY159" fmla="*/ 235954 h 838042"/>
                  <a:gd name="connsiteX160" fmla="*/ 509612 w 1033465"/>
                  <a:gd name="connsiteY160" fmla="*/ 171184 h 838042"/>
                  <a:gd name="connsiteX161" fmla="*/ 508314 w 1033465"/>
                  <a:gd name="connsiteY161" fmla="*/ 73485 h 838042"/>
                  <a:gd name="connsiteX162" fmla="*/ 454116 w 1033465"/>
                  <a:gd name="connsiteY162" fmla="*/ 11248 h 838042"/>
                  <a:gd name="connsiteX163" fmla="*/ 435401 w 1033465"/>
                  <a:gd name="connsiteY163" fmla="*/ 68523 h 838042"/>
                  <a:gd name="connsiteX164" fmla="*/ 427697 w 1033465"/>
                  <a:gd name="connsiteY164" fmla="*/ 137103 h 838042"/>
                  <a:gd name="connsiteX165" fmla="*/ 420077 w 1033465"/>
                  <a:gd name="connsiteY165" fmla="*/ 169279 h 838042"/>
                  <a:gd name="connsiteX166" fmla="*/ 416267 w 1033465"/>
                  <a:gd name="connsiteY166" fmla="*/ 186424 h 838042"/>
                  <a:gd name="connsiteX167" fmla="*/ 420077 w 1033465"/>
                  <a:gd name="connsiteY167" fmla="*/ 207379 h 838042"/>
                  <a:gd name="connsiteX168" fmla="*/ 423887 w 1033465"/>
                  <a:gd name="connsiteY168" fmla="*/ 213094 h 838042"/>
                  <a:gd name="connsiteX169" fmla="*/ 427697 w 1033465"/>
                  <a:gd name="connsiteY169" fmla="*/ 224524 h 838042"/>
                  <a:gd name="connsiteX170" fmla="*/ 425792 w 1033465"/>
                  <a:gd name="connsiteY170" fmla="*/ 251194 h 838042"/>
                  <a:gd name="connsiteX171" fmla="*/ 420077 w 1033465"/>
                  <a:gd name="connsiteY171" fmla="*/ 253099 h 838042"/>
                  <a:gd name="connsiteX172" fmla="*/ 414362 w 1033465"/>
                  <a:gd name="connsiteY172" fmla="*/ 256909 h 838042"/>
                  <a:gd name="connsiteX173" fmla="*/ 423887 w 1033465"/>
                  <a:gd name="connsiteY173"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67182 w 1033465"/>
                  <a:gd name="connsiteY119" fmla="*/ 405374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55811 w 1033465"/>
                  <a:gd name="connsiteY128" fmla="*/ 361702 h 838042"/>
                  <a:gd name="connsiteX129" fmla="*/ 671537 w 1033465"/>
                  <a:gd name="connsiteY129" fmla="*/ 369304 h 838042"/>
                  <a:gd name="connsiteX130" fmla="*/ 644867 w 1033465"/>
                  <a:gd name="connsiteY130" fmla="*/ 338824 h 838042"/>
                  <a:gd name="connsiteX131" fmla="*/ 676403 w 1033465"/>
                  <a:gd name="connsiteY131" fmla="*/ 304962 h 838042"/>
                  <a:gd name="connsiteX132" fmla="*/ 707732 w 1033465"/>
                  <a:gd name="connsiteY132" fmla="*/ 283579 h 838042"/>
                  <a:gd name="connsiteX133" fmla="*/ 743927 w 1033465"/>
                  <a:gd name="connsiteY133" fmla="*/ 251194 h 838042"/>
                  <a:gd name="connsiteX134" fmla="*/ 755357 w 1033465"/>
                  <a:gd name="connsiteY134" fmla="*/ 241669 h 838042"/>
                  <a:gd name="connsiteX135" fmla="*/ 762977 w 1033465"/>
                  <a:gd name="connsiteY135" fmla="*/ 224524 h 838042"/>
                  <a:gd name="connsiteX136" fmla="*/ 766787 w 1033465"/>
                  <a:gd name="connsiteY136" fmla="*/ 197854 h 838042"/>
                  <a:gd name="connsiteX137" fmla="*/ 761072 w 1033465"/>
                  <a:gd name="connsiteY137" fmla="*/ 195949 h 838042"/>
                  <a:gd name="connsiteX138" fmla="*/ 740117 w 1033465"/>
                  <a:gd name="connsiteY138" fmla="*/ 197854 h 838042"/>
                  <a:gd name="connsiteX139" fmla="*/ 734402 w 1033465"/>
                  <a:gd name="connsiteY139" fmla="*/ 201664 h 838042"/>
                  <a:gd name="connsiteX140" fmla="*/ 722972 w 1033465"/>
                  <a:gd name="connsiteY140" fmla="*/ 205474 h 838042"/>
                  <a:gd name="connsiteX141" fmla="*/ 719162 w 1033465"/>
                  <a:gd name="connsiteY141" fmla="*/ 211189 h 838042"/>
                  <a:gd name="connsiteX142" fmla="*/ 713447 w 1033465"/>
                  <a:gd name="connsiteY142" fmla="*/ 213094 h 838042"/>
                  <a:gd name="connsiteX143" fmla="*/ 707732 w 1033465"/>
                  <a:gd name="connsiteY143" fmla="*/ 216904 h 838042"/>
                  <a:gd name="connsiteX144" fmla="*/ 702017 w 1033465"/>
                  <a:gd name="connsiteY144" fmla="*/ 222619 h 838042"/>
                  <a:gd name="connsiteX145" fmla="*/ 694397 w 1033465"/>
                  <a:gd name="connsiteY145" fmla="*/ 226429 h 838042"/>
                  <a:gd name="connsiteX146" fmla="*/ 652487 w 1033465"/>
                  <a:gd name="connsiteY146" fmla="*/ 255004 h 838042"/>
                  <a:gd name="connsiteX147" fmla="*/ 639152 w 1033465"/>
                  <a:gd name="connsiteY147" fmla="*/ 266434 h 838042"/>
                  <a:gd name="connsiteX148" fmla="*/ 629627 w 1033465"/>
                  <a:gd name="connsiteY148" fmla="*/ 283579 h 838042"/>
                  <a:gd name="connsiteX149" fmla="*/ 604862 w 1033465"/>
                  <a:gd name="connsiteY149" fmla="*/ 289294 h 838042"/>
                  <a:gd name="connsiteX150" fmla="*/ 591527 w 1033465"/>
                  <a:gd name="connsiteY150" fmla="*/ 293104 h 838042"/>
                  <a:gd name="connsiteX151" fmla="*/ 576287 w 1033465"/>
                  <a:gd name="connsiteY151" fmla="*/ 291199 h 838042"/>
                  <a:gd name="connsiteX152" fmla="*/ 564857 w 1033465"/>
                  <a:gd name="connsiteY152" fmla="*/ 287389 h 838042"/>
                  <a:gd name="connsiteX153" fmla="*/ 553427 w 1033465"/>
                  <a:gd name="connsiteY153" fmla="*/ 283579 h 838042"/>
                  <a:gd name="connsiteX154" fmla="*/ 541997 w 1033465"/>
                  <a:gd name="connsiteY154" fmla="*/ 279769 h 838042"/>
                  <a:gd name="connsiteX155" fmla="*/ 536282 w 1033465"/>
                  <a:gd name="connsiteY155" fmla="*/ 277864 h 838042"/>
                  <a:gd name="connsiteX156" fmla="*/ 530567 w 1033465"/>
                  <a:gd name="connsiteY156" fmla="*/ 274054 h 838042"/>
                  <a:gd name="connsiteX157" fmla="*/ 519137 w 1033465"/>
                  <a:gd name="connsiteY157" fmla="*/ 268339 h 838042"/>
                  <a:gd name="connsiteX158" fmla="*/ 511517 w 1033465"/>
                  <a:gd name="connsiteY158" fmla="*/ 256909 h 838042"/>
                  <a:gd name="connsiteX159" fmla="*/ 507707 w 1033465"/>
                  <a:gd name="connsiteY159" fmla="*/ 235954 h 838042"/>
                  <a:gd name="connsiteX160" fmla="*/ 509612 w 1033465"/>
                  <a:gd name="connsiteY160" fmla="*/ 171184 h 838042"/>
                  <a:gd name="connsiteX161" fmla="*/ 508314 w 1033465"/>
                  <a:gd name="connsiteY161" fmla="*/ 73485 h 838042"/>
                  <a:gd name="connsiteX162" fmla="*/ 454116 w 1033465"/>
                  <a:gd name="connsiteY162" fmla="*/ 11248 h 838042"/>
                  <a:gd name="connsiteX163" fmla="*/ 435401 w 1033465"/>
                  <a:gd name="connsiteY163" fmla="*/ 68523 h 838042"/>
                  <a:gd name="connsiteX164" fmla="*/ 427697 w 1033465"/>
                  <a:gd name="connsiteY164" fmla="*/ 137103 h 838042"/>
                  <a:gd name="connsiteX165" fmla="*/ 420077 w 1033465"/>
                  <a:gd name="connsiteY165" fmla="*/ 169279 h 838042"/>
                  <a:gd name="connsiteX166" fmla="*/ 416267 w 1033465"/>
                  <a:gd name="connsiteY166" fmla="*/ 186424 h 838042"/>
                  <a:gd name="connsiteX167" fmla="*/ 420077 w 1033465"/>
                  <a:gd name="connsiteY167" fmla="*/ 207379 h 838042"/>
                  <a:gd name="connsiteX168" fmla="*/ 423887 w 1033465"/>
                  <a:gd name="connsiteY168" fmla="*/ 213094 h 838042"/>
                  <a:gd name="connsiteX169" fmla="*/ 427697 w 1033465"/>
                  <a:gd name="connsiteY169" fmla="*/ 224524 h 838042"/>
                  <a:gd name="connsiteX170" fmla="*/ 425792 w 1033465"/>
                  <a:gd name="connsiteY170" fmla="*/ 251194 h 838042"/>
                  <a:gd name="connsiteX171" fmla="*/ 420077 w 1033465"/>
                  <a:gd name="connsiteY171" fmla="*/ 253099 h 838042"/>
                  <a:gd name="connsiteX172" fmla="*/ 414362 w 1033465"/>
                  <a:gd name="connsiteY172" fmla="*/ 256909 h 838042"/>
                  <a:gd name="connsiteX173" fmla="*/ 423887 w 1033465"/>
                  <a:gd name="connsiteY173"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67182 w 1033465"/>
                  <a:gd name="connsiteY118" fmla="*/ 405374 h 838042"/>
                  <a:gd name="connsiteX119" fmla="*/ 902042 w 1033465"/>
                  <a:gd name="connsiteY119" fmla="*/ 415024 h 838042"/>
                  <a:gd name="connsiteX120" fmla="*/ 953477 w 1033465"/>
                  <a:gd name="connsiteY120" fmla="*/ 424549 h 838042"/>
                  <a:gd name="connsiteX121" fmla="*/ 1002290 w 1033465"/>
                  <a:gd name="connsiteY121" fmla="*/ 426835 h 838042"/>
                  <a:gd name="connsiteX122" fmla="*/ 1032449 w 1033465"/>
                  <a:gd name="connsiteY122" fmla="*/ 402711 h 838042"/>
                  <a:gd name="connsiteX123" fmla="*/ 1020514 w 1033465"/>
                  <a:gd name="connsiteY123" fmla="*/ 377797 h 838042"/>
                  <a:gd name="connsiteX124" fmla="*/ 964889 w 1033465"/>
                  <a:gd name="connsiteY124" fmla="*/ 358029 h 838042"/>
                  <a:gd name="connsiteX125" fmla="*/ 898420 w 1033465"/>
                  <a:gd name="connsiteY125" fmla="*/ 356272 h 838042"/>
                  <a:gd name="connsiteX126" fmla="*/ 827747 w 1033465"/>
                  <a:gd name="connsiteY126" fmla="*/ 357874 h 838042"/>
                  <a:gd name="connsiteX127" fmla="*/ 755811 w 1033465"/>
                  <a:gd name="connsiteY127" fmla="*/ 361702 h 838042"/>
                  <a:gd name="connsiteX128" fmla="*/ 671537 w 1033465"/>
                  <a:gd name="connsiteY128" fmla="*/ 369304 h 838042"/>
                  <a:gd name="connsiteX129" fmla="*/ 644867 w 1033465"/>
                  <a:gd name="connsiteY129" fmla="*/ 338824 h 838042"/>
                  <a:gd name="connsiteX130" fmla="*/ 676403 w 1033465"/>
                  <a:gd name="connsiteY130" fmla="*/ 304962 h 838042"/>
                  <a:gd name="connsiteX131" fmla="*/ 707732 w 1033465"/>
                  <a:gd name="connsiteY131" fmla="*/ 283579 h 838042"/>
                  <a:gd name="connsiteX132" fmla="*/ 743927 w 1033465"/>
                  <a:gd name="connsiteY132" fmla="*/ 251194 h 838042"/>
                  <a:gd name="connsiteX133" fmla="*/ 755357 w 1033465"/>
                  <a:gd name="connsiteY133" fmla="*/ 241669 h 838042"/>
                  <a:gd name="connsiteX134" fmla="*/ 762977 w 1033465"/>
                  <a:gd name="connsiteY134" fmla="*/ 224524 h 838042"/>
                  <a:gd name="connsiteX135" fmla="*/ 766787 w 1033465"/>
                  <a:gd name="connsiteY135" fmla="*/ 197854 h 838042"/>
                  <a:gd name="connsiteX136" fmla="*/ 761072 w 1033465"/>
                  <a:gd name="connsiteY136" fmla="*/ 195949 h 838042"/>
                  <a:gd name="connsiteX137" fmla="*/ 740117 w 1033465"/>
                  <a:gd name="connsiteY137" fmla="*/ 197854 h 838042"/>
                  <a:gd name="connsiteX138" fmla="*/ 734402 w 1033465"/>
                  <a:gd name="connsiteY138" fmla="*/ 201664 h 838042"/>
                  <a:gd name="connsiteX139" fmla="*/ 722972 w 1033465"/>
                  <a:gd name="connsiteY139" fmla="*/ 205474 h 838042"/>
                  <a:gd name="connsiteX140" fmla="*/ 719162 w 1033465"/>
                  <a:gd name="connsiteY140" fmla="*/ 211189 h 838042"/>
                  <a:gd name="connsiteX141" fmla="*/ 713447 w 1033465"/>
                  <a:gd name="connsiteY141" fmla="*/ 213094 h 838042"/>
                  <a:gd name="connsiteX142" fmla="*/ 707732 w 1033465"/>
                  <a:gd name="connsiteY142" fmla="*/ 216904 h 838042"/>
                  <a:gd name="connsiteX143" fmla="*/ 702017 w 1033465"/>
                  <a:gd name="connsiteY143" fmla="*/ 222619 h 838042"/>
                  <a:gd name="connsiteX144" fmla="*/ 694397 w 1033465"/>
                  <a:gd name="connsiteY144" fmla="*/ 226429 h 838042"/>
                  <a:gd name="connsiteX145" fmla="*/ 652487 w 1033465"/>
                  <a:gd name="connsiteY145" fmla="*/ 255004 h 838042"/>
                  <a:gd name="connsiteX146" fmla="*/ 639152 w 1033465"/>
                  <a:gd name="connsiteY146" fmla="*/ 266434 h 838042"/>
                  <a:gd name="connsiteX147" fmla="*/ 629627 w 1033465"/>
                  <a:gd name="connsiteY147" fmla="*/ 283579 h 838042"/>
                  <a:gd name="connsiteX148" fmla="*/ 604862 w 1033465"/>
                  <a:gd name="connsiteY148" fmla="*/ 289294 h 838042"/>
                  <a:gd name="connsiteX149" fmla="*/ 591527 w 1033465"/>
                  <a:gd name="connsiteY149" fmla="*/ 293104 h 838042"/>
                  <a:gd name="connsiteX150" fmla="*/ 576287 w 1033465"/>
                  <a:gd name="connsiteY150" fmla="*/ 291199 h 838042"/>
                  <a:gd name="connsiteX151" fmla="*/ 564857 w 1033465"/>
                  <a:gd name="connsiteY151" fmla="*/ 287389 h 838042"/>
                  <a:gd name="connsiteX152" fmla="*/ 553427 w 1033465"/>
                  <a:gd name="connsiteY152" fmla="*/ 283579 h 838042"/>
                  <a:gd name="connsiteX153" fmla="*/ 541997 w 1033465"/>
                  <a:gd name="connsiteY153" fmla="*/ 279769 h 838042"/>
                  <a:gd name="connsiteX154" fmla="*/ 536282 w 1033465"/>
                  <a:gd name="connsiteY154" fmla="*/ 277864 h 838042"/>
                  <a:gd name="connsiteX155" fmla="*/ 530567 w 1033465"/>
                  <a:gd name="connsiteY155" fmla="*/ 274054 h 838042"/>
                  <a:gd name="connsiteX156" fmla="*/ 519137 w 1033465"/>
                  <a:gd name="connsiteY156" fmla="*/ 268339 h 838042"/>
                  <a:gd name="connsiteX157" fmla="*/ 511517 w 1033465"/>
                  <a:gd name="connsiteY157" fmla="*/ 256909 h 838042"/>
                  <a:gd name="connsiteX158" fmla="*/ 507707 w 1033465"/>
                  <a:gd name="connsiteY158" fmla="*/ 235954 h 838042"/>
                  <a:gd name="connsiteX159" fmla="*/ 509612 w 1033465"/>
                  <a:gd name="connsiteY159" fmla="*/ 171184 h 838042"/>
                  <a:gd name="connsiteX160" fmla="*/ 508314 w 1033465"/>
                  <a:gd name="connsiteY160" fmla="*/ 73485 h 838042"/>
                  <a:gd name="connsiteX161" fmla="*/ 454116 w 1033465"/>
                  <a:gd name="connsiteY161" fmla="*/ 11248 h 838042"/>
                  <a:gd name="connsiteX162" fmla="*/ 435401 w 1033465"/>
                  <a:gd name="connsiteY162" fmla="*/ 68523 h 838042"/>
                  <a:gd name="connsiteX163" fmla="*/ 427697 w 1033465"/>
                  <a:gd name="connsiteY163" fmla="*/ 137103 h 838042"/>
                  <a:gd name="connsiteX164" fmla="*/ 420077 w 1033465"/>
                  <a:gd name="connsiteY164" fmla="*/ 169279 h 838042"/>
                  <a:gd name="connsiteX165" fmla="*/ 416267 w 1033465"/>
                  <a:gd name="connsiteY165" fmla="*/ 186424 h 838042"/>
                  <a:gd name="connsiteX166" fmla="*/ 420077 w 1033465"/>
                  <a:gd name="connsiteY166" fmla="*/ 207379 h 838042"/>
                  <a:gd name="connsiteX167" fmla="*/ 423887 w 1033465"/>
                  <a:gd name="connsiteY167" fmla="*/ 213094 h 838042"/>
                  <a:gd name="connsiteX168" fmla="*/ 427697 w 1033465"/>
                  <a:gd name="connsiteY168" fmla="*/ 224524 h 838042"/>
                  <a:gd name="connsiteX169" fmla="*/ 425792 w 1033465"/>
                  <a:gd name="connsiteY169" fmla="*/ 251194 h 838042"/>
                  <a:gd name="connsiteX170" fmla="*/ 420077 w 1033465"/>
                  <a:gd name="connsiteY170" fmla="*/ 253099 h 838042"/>
                  <a:gd name="connsiteX171" fmla="*/ 414362 w 1033465"/>
                  <a:gd name="connsiteY171" fmla="*/ 256909 h 838042"/>
                  <a:gd name="connsiteX172" fmla="*/ 423887 w 1033465"/>
                  <a:gd name="connsiteY172"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1607 w 1033465"/>
                  <a:gd name="connsiteY118" fmla="*/ 394338 h 838042"/>
                  <a:gd name="connsiteX119" fmla="*/ 902042 w 1033465"/>
                  <a:gd name="connsiteY119" fmla="*/ 415024 h 838042"/>
                  <a:gd name="connsiteX120" fmla="*/ 953477 w 1033465"/>
                  <a:gd name="connsiteY120" fmla="*/ 424549 h 838042"/>
                  <a:gd name="connsiteX121" fmla="*/ 1002290 w 1033465"/>
                  <a:gd name="connsiteY121" fmla="*/ 426835 h 838042"/>
                  <a:gd name="connsiteX122" fmla="*/ 1032449 w 1033465"/>
                  <a:gd name="connsiteY122" fmla="*/ 402711 h 838042"/>
                  <a:gd name="connsiteX123" fmla="*/ 1020514 w 1033465"/>
                  <a:gd name="connsiteY123" fmla="*/ 377797 h 838042"/>
                  <a:gd name="connsiteX124" fmla="*/ 964889 w 1033465"/>
                  <a:gd name="connsiteY124" fmla="*/ 358029 h 838042"/>
                  <a:gd name="connsiteX125" fmla="*/ 898420 w 1033465"/>
                  <a:gd name="connsiteY125" fmla="*/ 356272 h 838042"/>
                  <a:gd name="connsiteX126" fmla="*/ 827747 w 1033465"/>
                  <a:gd name="connsiteY126" fmla="*/ 357874 h 838042"/>
                  <a:gd name="connsiteX127" fmla="*/ 755811 w 1033465"/>
                  <a:gd name="connsiteY127" fmla="*/ 361702 h 838042"/>
                  <a:gd name="connsiteX128" fmla="*/ 671537 w 1033465"/>
                  <a:gd name="connsiteY128" fmla="*/ 369304 h 838042"/>
                  <a:gd name="connsiteX129" fmla="*/ 644867 w 1033465"/>
                  <a:gd name="connsiteY129" fmla="*/ 338824 h 838042"/>
                  <a:gd name="connsiteX130" fmla="*/ 676403 w 1033465"/>
                  <a:gd name="connsiteY130" fmla="*/ 304962 h 838042"/>
                  <a:gd name="connsiteX131" fmla="*/ 707732 w 1033465"/>
                  <a:gd name="connsiteY131" fmla="*/ 283579 h 838042"/>
                  <a:gd name="connsiteX132" fmla="*/ 743927 w 1033465"/>
                  <a:gd name="connsiteY132" fmla="*/ 251194 h 838042"/>
                  <a:gd name="connsiteX133" fmla="*/ 755357 w 1033465"/>
                  <a:gd name="connsiteY133" fmla="*/ 241669 h 838042"/>
                  <a:gd name="connsiteX134" fmla="*/ 762977 w 1033465"/>
                  <a:gd name="connsiteY134" fmla="*/ 224524 h 838042"/>
                  <a:gd name="connsiteX135" fmla="*/ 766787 w 1033465"/>
                  <a:gd name="connsiteY135" fmla="*/ 197854 h 838042"/>
                  <a:gd name="connsiteX136" fmla="*/ 761072 w 1033465"/>
                  <a:gd name="connsiteY136" fmla="*/ 195949 h 838042"/>
                  <a:gd name="connsiteX137" fmla="*/ 740117 w 1033465"/>
                  <a:gd name="connsiteY137" fmla="*/ 197854 h 838042"/>
                  <a:gd name="connsiteX138" fmla="*/ 734402 w 1033465"/>
                  <a:gd name="connsiteY138" fmla="*/ 201664 h 838042"/>
                  <a:gd name="connsiteX139" fmla="*/ 722972 w 1033465"/>
                  <a:gd name="connsiteY139" fmla="*/ 205474 h 838042"/>
                  <a:gd name="connsiteX140" fmla="*/ 719162 w 1033465"/>
                  <a:gd name="connsiteY140" fmla="*/ 211189 h 838042"/>
                  <a:gd name="connsiteX141" fmla="*/ 713447 w 1033465"/>
                  <a:gd name="connsiteY141" fmla="*/ 213094 h 838042"/>
                  <a:gd name="connsiteX142" fmla="*/ 707732 w 1033465"/>
                  <a:gd name="connsiteY142" fmla="*/ 216904 h 838042"/>
                  <a:gd name="connsiteX143" fmla="*/ 702017 w 1033465"/>
                  <a:gd name="connsiteY143" fmla="*/ 222619 h 838042"/>
                  <a:gd name="connsiteX144" fmla="*/ 694397 w 1033465"/>
                  <a:gd name="connsiteY144" fmla="*/ 226429 h 838042"/>
                  <a:gd name="connsiteX145" fmla="*/ 652487 w 1033465"/>
                  <a:gd name="connsiteY145" fmla="*/ 255004 h 838042"/>
                  <a:gd name="connsiteX146" fmla="*/ 639152 w 1033465"/>
                  <a:gd name="connsiteY146" fmla="*/ 266434 h 838042"/>
                  <a:gd name="connsiteX147" fmla="*/ 629627 w 1033465"/>
                  <a:gd name="connsiteY147" fmla="*/ 283579 h 838042"/>
                  <a:gd name="connsiteX148" fmla="*/ 604862 w 1033465"/>
                  <a:gd name="connsiteY148" fmla="*/ 289294 h 838042"/>
                  <a:gd name="connsiteX149" fmla="*/ 591527 w 1033465"/>
                  <a:gd name="connsiteY149" fmla="*/ 293104 h 838042"/>
                  <a:gd name="connsiteX150" fmla="*/ 576287 w 1033465"/>
                  <a:gd name="connsiteY150" fmla="*/ 291199 h 838042"/>
                  <a:gd name="connsiteX151" fmla="*/ 564857 w 1033465"/>
                  <a:gd name="connsiteY151" fmla="*/ 287389 h 838042"/>
                  <a:gd name="connsiteX152" fmla="*/ 553427 w 1033465"/>
                  <a:gd name="connsiteY152" fmla="*/ 283579 h 838042"/>
                  <a:gd name="connsiteX153" fmla="*/ 541997 w 1033465"/>
                  <a:gd name="connsiteY153" fmla="*/ 279769 h 838042"/>
                  <a:gd name="connsiteX154" fmla="*/ 536282 w 1033465"/>
                  <a:gd name="connsiteY154" fmla="*/ 277864 h 838042"/>
                  <a:gd name="connsiteX155" fmla="*/ 530567 w 1033465"/>
                  <a:gd name="connsiteY155" fmla="*/ 274054 h 838042"/>
                  <a:gd name="connsiteX156" fmla="*/ 519137 w 1033465"/>
                  <a:gd name="connsiteY156" fmla="*/ 268339 h 838042"/>
                  <a:gd name="connsiteX157" fmla="*/ 511517 w 1033465"/>
                  <a:gd name="connsiteY157" fmla="*/ 256909 h 838042"/>
                  <a:gd name="connsiteX158" fmla="*/ 507707 w 1033465"/>
                  <a:gd name="connsiteY158" fmla="*/ 235954 h 838042"/>
                  <a:gd name="connsiteX159" fmla="*/ 509612 w 1033465"/>
                  <a:gd name="connsiteY159" fmla="*/ 171184 h 838042"/>
                  <a:gd name="connsiteX160" fmla="*/ 508314 w 1033465"/>
                  <a:gd name="connsiteY160" fmla="*/ 73485 h 838042"/>
                  <a:gd name="connsiteX161" fmla="*/ 454116 w 1033465"/>
                  <a:gd name="connsiteY161" fmla="*/ 11248 h 838042"/>
                  <a:gd name="connsiteX162" fmla="*/ 435401 w 1033465"/>
                  <a:gd name="connsiteY162" fmla="*/ 68523 h 838042"/>
                  <a:gd name="connsiteX163" fmla="*/ 427697 w 1033465"/>
                  <a:gd name="connsiteY163" fmla="*/ 137103 h 838042"/>
                  <a:gd name="connsiteX164" fmla="*/ 420077 w 1033465"/>
                  <a:gd name="connsiteY164" fmla="*/ 169279 h 838042"/>
                  <a:gd name="connsiteX165" fmla="*/ 416267 w 1033465"/>
                  <a:gd name="connsiteY165" fmla="*/ 186424 h 838042"/>
                  <a:gd name="connsiteX166" fmla="*/ 420077 w 1033465"/>
                  <a:gd name="connsiteY166" fmla="*/ 207379 h 838042"/>
                  <a:gd name="connsiteX167" fmla="*/ 423887 w 1033465"/>
                  <a:gd name="connsiteY167" fmla="*/ 213094 h 838042"/>
                  <a:gd name="connsiteX168" fmla="*/ 427697 w 1033465"/>
                  <a:gd name="connsiteY168" fmla="*/ 224524 h 838042"/>
                  <a:gd name="connsiteX169" fmla="*/ 425792 w 1033465"/>
                  <a:gd name="connsiteY169" fmla="*/ 251194 h 838042"/>
                  <a:gd name="connsiteX170" fmla="*/ 420077 w 1033465"/>
                  <a:gd name="connsiteY170" fmla="*/ 253099 h 838042"/>
                  <a:gd name="connsiteX171" fmla="*/ 414362 w 1033465"/>
                  <a:gd name="connsiteY171" fmla="*/ 256909 h 838042"/>
                  <a:gd name="connsiteX172" fmla="*/ 423887 w 1033465"/>
                  <a:gd name="connsiteY172"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1607 w 1033465"/>
                  <a:gd name="connsiteY118" fmla="*/ 394338 h 838042"/>
                  <a:gd name="connsiteX119" fmla="*/ 891567 w 1033465"/>
                  <a:gd name="connsiteY119" fmla="*/ 408467 h 838042"/>
                  <a:gd name="connsiteX120" fmla="*/ 953477 w 1033465"/>
                  <a:gd name="connsiteY120" fmla="*/ 424549 h 838042"/>
                  <a:gd name="connsiteX121" fmla="*/ 1002290 w 1033465"/>
                  <a:gd name="connsiteY121" fmla="*/ 426835 h 838042"/>
                  <a:gd name="connsiteX122" fmla="*/ 1032449 w 1033465"/>
                  <a:gd name="connsiteY122" fmla="*/ 402711 h 838042"/>
                  <a:gd name="connsiteX123" fmla="*/ 1020514 w 1033465"/>
                  <a:gd name="connsiteY123" fmla="*/ 377797 h 838042"/>
                  <a:gd name="connsiteX124" fmla="*/ 964889 w 1033465"/>
                  <a:gd name="connsiteY124" fmla="*/ 358029 h 838042"/>
                  <a:gd name="connsiteX125" fmla="*/ 898420 w 1033465"/>
                  <a:gd name="connsiteY125" fmla="*/ 356272 h 838042"/>
                  <a:gd name="connsiteX126" fmla="*/ 827747 w 1033465"/>
                  <a:gd name="connsiteY126" fmla="*/ 357874 h 838042"/>
                  <a:gd name="connsiteX127" fmla="*/ 755811 w 1033465"/>
                  <a:gd name="connsiteY127" fmla="*/ 361702 h 838042"/>
                  <a:gd name="connsiteX128" fmla="*/ 671537 w 1033465"/>
                  <a:gd name="connsiteY128" fmla="*/ 369304 h 838042"/>
                  <a:gd name="connsiteX129" fmla="*/ 644867 w 1033465"/>
                  <a:gd name="connsiteY129" fmla="*/ 338824 h 838042"/>
                  <a:gd name="connsiteX130" fmla="*/ 676403 w 1033465"/>
                  <a:gd name="connsiteY130" fmla="*/ 304962 h 838042"/>
                  <a:gd name="connsiteX131" fmla="*/ 707732 w 1033465"/>
                  <a:gd name="connsiteY131" fmla="*/ 283579 h 838042"/>
                  <a:gd name="connsiteX132" fmla="*/ 743927 w 1033465"/>
                  <a:gd name="connsiteY132" fmla="*/ 251194 h 838042"/>
                  <a:gd name="connsiteX133" fmla="*/ 755357 w 1033465"/>
                  <a:gd name="connsiteY133" fmla="*/ 241669 h 838042"/>
                  <a:gd name="connsiteX134" fmla="*/ 762977 w 1033465"/>
                  <a:gd name="connsiteY134" fmla="*/ 224524 h 838042"/>
                  <a:gd name="connsiteX135" fmla="*/ 766787 w 1033465"/>
                  <a:gd name="connsiteY135" fmla="*/ 197854 h 838042"/>
                  <a:gd name="connsiteX136" fmla="*/ 761072 w 1033465"/>
                  <a:gd name="connsiteY136" fmla="*/ 195949 h 838042"/>
                  <a:gd name="connsiteX137" fmla="*/ 740117 w 1033465"/>
                  <a:gd name="connsiteY137" fmla="*/ 197854 h 838042"/>
                  <a:gd name="connsiteX138" fmla="*/ 734402 w 1033465"/>
                  <a:gd name="connsiteY138" fmla="*/ 201664 h 838042"/>
                  <a:gd name="connsiteX139" fmla="*/ 722972 w 1033465"/>
                  <a:gd name="connsiteY139" fmla="*/ 205474 h 838042"/>
                  <a:gd name="connsiteX140" fmla="*/ 719162 w 1033465"/>
                  <a:gd name="connsiteY140" fmla="*/ 211189 h 838042"/>
                  <a:gd name="connsiteX141" fmla="*/ 713447 w 1033465"/>
                  <a:gd name="connsiteY141" fmla="*/ 213094 h 838042"/>
                  <a:gd name="connsiteX142" fmla="*/ 707732 w 1033465"/>
                  <a:gd name="connsiteY142" fmla="*/ 216904 h 838042"/>
                  <a:gd name="connsiteX143" fmla="*/ 702017 w 1033465"/>
                  <a:gd name="connsiteY143" fmla="*/ 222619 h 838042"/>
                  <a:gd name="connsiteX144" fmla="*/ 694397 w 1033465"/>
                  <a:gd name="connsiteY144" fmla="*/ 226429 h 838042"/>
                  <a:gd name="connsiteX145" fmla="*/ 652487 w 1033465"/>
                  <a:gd name="connsiteY145" fmla="*/ 255004 h 838042"/>
                  <a:gd name="connsiteX146" fmla="*/ 639152 w 1033465"/>
                  <a:gd name="connsiteY146" fmla="*/ 266434 h 838042"/>
                  <a:gd name="connsiteX147" fmla="*/ 629627 w 1033465"/>
                  <a:gd name="connsiteY147" fmla="*/ 283579 h 838042"/>
                  <a:gd name="connsiteX148" fmla="*/ 604862 w 1033465"/>
                  <a:gd name="connsiteY148" fmla="*/ 289294 h 838042"/>
                  <a:gd name="connsiteX149" fmla="*/ 591527 w 1033465"/>
                  <a:gd name="connsiteY149" fmla="*/ 293104 h 838042"/>
                  <a:gd name="connsiteX150" fmla="*/ 576287 w 1033465"/>
                  <a:gd name="connsiteY150" fmla="*/ 291199 h 838042"/>
                  <a:gd name="connsiteX151" fmla="*/ 564857 w 1033465"/>
                  <a:gd name="connsiteY151" fmla="*/ 287389 h 838042"/>
                  <a:gd name="connsiteX152" fmla="*/ 553427 w 1033465"/>
                  <a:gd name="connsiteY152" fmla="*/ 283579 h 838042"/>
                  <a:gd name="connsiteX153" fmla="*/ 541997 w 1033465"/>
                  <a:gd name="connsiteY153" fmla="*/ 279769 h 838042"/>
                  <a:gd name="connsiteX154" fmla="*/ 536282 w 1033465"/>
                  <a:gd name="connsiteY154" fmla="*/ 277864 h 838042"/>
                  <a:gd name="connsiteX155" fmla="*/ 530567 w 1033465"/>
                  <a:gd name="connsiteY155" fmla="*/ 274054 h 838042"/>
                  <a:gd name="connsiteX156" fmla="*/ 519137 w 1033465"/>
                  <a:gd name="connsiteY156" fmla="*/ 268339 h 838042"/>
                  <a:gd name="connsiteX157" fmla="*/ 511517 w 1033465"/>
                  <a:gd name="connsiteY157" fmla="*/ 256909 h 838042"/>
                  <a:gd name="connsiteX158" fmla="*/ 507707 w 1033465"/>
                  <a:gd name="connsiteY158" fmla="*/ 235954 h 838042"/>
                  <a:gd name="connsiteX159" fmla="*/ 509612 w 1033465"/>
                  <a:gd name="connsiteY159" fmla="*/ 171184 h 838042"/>
                  <a:gd name="connsiteX160" fmla="*/ 508314 w 1033465"/>
                  <a:gd name="connsiteY160" fmla="*/ 73485 h 838042"/>
                  <a:gd name="connsiteX161" fmla="*/ 454116 w 1033465"/>
                  <a:gd name="connsiteY161" fmla="*/ 11248 h 838042"/>
                  <a:gd name="connsiteX162" fmla="*/ 435401 w 1033465"/>
                  <a:gd name="connsiteY162" fmla="*/ 68523 h 838042"/>
                  <a:gd name="connsiteX163" fmla="*/ 427697 w 1033465"/>
                  <a:gd name="connsiteY163" fmla="*/ 137103 h 838042"/>
                  <a:gd name="connsiteX164" fmla="*/ 420077 w 1033465"/>
                  <a:gd name="connsiteY164" fmla="*/ 169279 h 838042"/>
                  <a:gd name="connsiteX165" fmla="*/ 416267 w 1033465"/>
                  <a:gd name="connsiteY165" fmla="*/ 186424 h 838042"/>
                  <a:gd name="connsiteX166" fmla="*/ 420077 w 1033465"/>
                  <a:gd name="connsiteY166" fmla="*/ 207379 h 838042"/>
                  <a:gd name="connsiteX167" fmla="*/ 423887 w 1033465"/>
                  <a:gd name="connsiteY167" fmla="*/ 213094 h 838042"/>
                  <a:gd name="connsiteX168" fmla="*/ 427697 w 1033465"/>
                  <a:gd name="connsiteY168" fmla="*/ 224524 h 838042"/>
                  <a:gd name="connsiteX169" fmla="*/ 425792 w 1033465"/>
                  <a:gd name="connsiteY169" fmla="*/ 251194 h 838042"/>
                  <a:gd name="connsiteX170" fmla="*/ 420077 w 1033465"/>
                  <a:gd name="connsiteY170" fmla="*/ 253099 h 838042"/>
                  <a:gd name="connsiteX171" fmla="*/ 414362 w 1033465"/>
                  <a:gd name="connsiteY171" fmla="*/ 256909 h 838042"/>
                  <a:gd name="connsiteX172" fmla="*/ 423887 w 1033465"/>
                  <a:gd name="connsiteY172"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1607 w 1033465"/>
                  <a:gd name="connsiteY118" fmla="*/ 394338 h 838042"/>
                  <a:gd name="connsiteX119" fmla="*/ 891567 w 1033465"/>
                  <a:gd name="connsiteY119" fmla="*/ 408467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98420 w 1033465"/>
                  <a:gd name="connsiteY124" fmla="*/ 356272 h 838042"/>
                  <a:gd name="connsiteX125" fmla="*/ 827747 w 1033465"/>
                  <a:gd name="connsiteY125" fmla="*/ 357874 h 838042"/>
                  <a:gd name="connsiteX126" fmla="*/ 755811 w 1033465"/>
                  <a:gd name="connsiteY126" fmla="*/ 361702 h 838042"/>
                  <a:gd name="connsiteX127" fmla="*/ 671537 w 1033465"/>
                  <a:gd name="connsiteY127" fmla="*/ 369304 h 838042"/>
                  <a:gd name="connsiteX128" fmla="*/ 644867 w 1033465"/>
                  <a:gd name="connsiteY128" fmla="*/ 338824 h 838042"/>
                  <a:gd name="connsiteX129" fmla="*/ 676403 w 1033465"/>
                  <a:gd name="connsiteY129" fmla="*/ 304962 h 838042"/>
                  <a:gd name="connsiteX130" fmla="*/ 707732 w 1033465"/>
                  <a:gd name="connsiteY130" fmla="*/ 283579 h 838042"/>
                  <a:gd name="connsiteX131" fmla="*/ 743927 w 1033465"/>
                  <a:gd name="connsiteY131" fmla="*/ 251194 h 838042"/>
                  <a:gd name="connsiteX132" fmla="*/ 755357 w 1033465"/>
                  <a:gd name="connsiteY132" fmla="*/ 241669 h 838042"/>
                  <a:gd name="connsiteX133" fmla="*/ 762977 w 1033465"/>
                  <a:gd name="connsiteY133" fmla="*/ 224524 h 838042"/>
                  <a:gd name="connsiteX134" fmla="*/ 766787 w 1033465"/>
                  <a:gd name="connsiteY134" fmla="*/ 197854 h 838042"/>
                  <a:gd name="connsiteX135" fmla="*/ 761072 w 1033465"/>
                  <a:gd name="connsiteY135" fmla="*/ 195949 h 838042"/>
                  <a:gd name="connsiteX136" fmla="*/ 740117 w 1033465"/>
                  <a:gd name="connsiteY136" fmla="*/ 197854 h 838042"/>
                  <a:gd name="connsiteX137" fmla="*/ 734402 w 1033465"/>
                  <a:gd name="connsiteY137" fmla="*/ 201664 h 838042"/>
                  <a:gd name="connsiteX138" fmla="*/ 722972 w 1033465"/>
                  <a:gd name="connsiteY138" fmla="*/ 205474 h 838042"/>
                  <a:gd name="connsiteX139" fmla="*/ 719162 w 1033465"/>
                  <a:gd name="connsiteY139" fmla="*/ 211189 h 838042"/>
                  <a:gd name="connsiteX140" fmla="*/ 713447 w 1033465"/>
                  <a:gd name="connsiteY140" fmla="*/ 213094 h 838042"/>
                  <a:gd name="connsiteX141" fmla="*/ 707732 w 1033465"/>
                  <a:gd name="connsiteY141" fmla="*/ 216904 h 838042"/>
                  <a:gd name="connsiteX142" fmla="*/ 702017 w 1033465"/>
                  <a:gd name="connsiteY142" fmla="*/ 222619 h 838042"/>
                  <a:gd name="connsiteX143" fmla="*/ 694397 w 1033465"/>
                  <a:gd name="connsiteY143" fmla="*/ 226429 h 838042"/>
                  <a:gd name="connsiteX144" fmla="*/ 652487 w 1033465"/>
                  <a:gd name="connsiteY144" fmla="*/ 255004 h 838042"/>
                  <a:gd name="connsiteX145" fmla="*/ 639152 w 1033465"/>
                  <a:gd name="connsiteY145" fmla="*/ 266434 h 838042"/>
                  <a:gd name="connsiteX146" fmla="*/ 629627 w 1033465"/>
                  <a:gd name="connsiteY146" fmla="*/ 283579 h 838042"/>
                  <a:gd name="connsiteX147" fmla="*/ 604862 w 1033465"/>
                  <a:gd name="connsiteY147" fmla="*/ 289294 h 838042"/>
                  <a:gd name="connsiteX148" fmla="*/ 591527 w 1033465"/>
                  <a:gd name="connsiteY148" fmla="*/ 293104 h 838042"/>
                  <a:gd name="connsiteX149" fmla="*/ 576287 w 1033465"/>
                  <a:gd name="connsiteY149" fmla="*/ 291199 h 838042"/>
                  <a:gd name="connsiteX150" fmla="*/ 564857 w 1033465"/>
                  <a:gd name="connsiteY150" fmla="*/ 287389 h 838042"/>
                  <a:gd name="connsiteX151" fmla="*/ 553427 w 1033465"/>
                  <a:gd name="connsiteY151" fmla="*/ 283579 h 838042"/>
                  <a:gd name="connsiteX152" fmla="*/ 541997 w 1033465"/>
                  <a:gd name="connsiteY152" fmla="*/ 279769 h 838042"/>
                  <a:gd name="connsiteX153" fmla="*/ 536282 w 1033465"/>
                  <a:gd name="connsiteY153" fmla="*/ 277864 h 838042"/>
                  <a:gd name="connsiteX154" fmla="*/ 530567 w 1033465"/>
                  <a:gd name="connsiteY154" fmla="*/ 274054 h 838042"/>
                  <a:gd name="connsiteX155" fmla="*/ 519137 w 1033465"/>
                  <a:gd name="connsiteY155" fmla="*/ 268339 h 838042"/>
                  <a:gd name="connsiteX156" fmla="*/ 511517 w 1033465"/>
                  <a:gd name="connsiteY156" fmla="*/ 256909 h 838042"/>
                  <a:gd name="connsiteX157" fmla="*/ 507707 w 1033465"/>
                  <a:gd name="connsiteY157" fmla="*/ 235954 h 838042"/>
                  <a:gd name="connsiteX158" fmla="*/ 509612 w 1033465"/>
                  <a:gd name="connsiteY158" fmla="*/ 171184 h 838042"/>
                  <a:gd name="connsiteX159" fmla="*/ 508314 w 1033465"/>
                  <a:gd name="connsiteY159" fmla="*/ 73485 h 838042"/>
                  <a:gd name="connsiteX160" fmla="*/ 454116 w 1033465"/>
                  <a:gd name="connsiteY160" fmla="*/ 11248 h 838042"/>
                  <a:gd name="connsiteX161" fmla="*/ 435401 w 1033465"/>
                  <a:gd name="connsiteY161" fmla="*/ 68523 h 838042"/>
                  <a:gd name="connsiteX162" fmla="*/ 427697 w 1033465"/>
                  <a:gd name="connsiteY162" fmla="*/ 137103 h 838042"/>
                  <a:gd name="connsiteX163" fmla="*/ 420077 w 1033465"/>
                  <a:gd name="connsiteY163" fmla="*/ 169279 h 838042"/>
                  <a:gd name="connsiteX164" fmla="*/ 416267 w 1033465"/>
                  <a:gd name="connsiteY164" fmla="*/ 186424 h 838042"/>
                  <a:gd name="connsiteX165" fmla="*/ 420077 w 1033465"/>
                  <a:gd name="connsiteY165" fmla="*/ 207379 h 838042"/>
                  <a:gd name="connsiteX166" fmla="*/ 423887 w 1033465"/>
                  <a:gd name="connsiteY166" fmla="*/ 213094 h 838042"/>
                  <a:gd name="connsiteX167" fmla="*/ 427697 w 1033465"/>
                  <a:gd name="connsiteY167" fmla="*/ 224524 h 838042"/>
                  <a:gd name="connsiteX168" fmla="*/ 425792 w 1033465"/>
                  <a:gd name="connsiteY168" fmla="*/ 251194 h 838042"/>
                  <a:gd name="connsiteX169" fmla="*/ 420077 w 1033465"/>
                  <a:gd name="connsiteY169" fmla="*/ 253099 h 838042"/>
                  <a:gd name="connsiteX170" fmla="*/ 414362 w 1033465"/>
                  <a:gd name="connsiteY170" fmla="*/ 256909 h 838042"/>
                  <a:gd name="connsiteX171" fmla="*/ 423887 w 1033465"/>
                  <a:gd name="connsiteY171"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1607 w 1033465"/>
                  <a:gd name="connsiteY118" fmla="*/ 394338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98420 w 1033465"/>
                  <a:gd name="connsiteY124" fmla="*/ 356272 h 838042"/>
                  <a:gd name="connsiteX125" fmla="*/ 827747 w 1033465"/>
                  <a:gd name="connsiteY125" fmla="*/ 357874 h 838042"/>
                  <a:gd name="connsiteX126" fmla="*/ 755811 w 1033465"/>
                  <a:gd name="connsiteY126" fmla="*/ 361702 h 838042"/>
                  <a:gd name="connsiteX127" fmla="*/ 671537 w 1033465"/>
                  <a:gd name="connsiteY127" fmla="*/ 369304 h 838042"/>
                  <a:gd name="connsiteX128" fmla="*/ 644867 w 1033465"/>
                  <a:gd name="connsiteY128" fmla="*/ 338824 h 838042"/>
                  <a:gd name="connsiteX129" fmla="*/ 676403 w 1033465"/>
                  <a:gd name="connsiteY129" fmla="*/ 304962 h 838042"/>
                  <a:gd name="connsiteX130" fmla="*/ 707732 w 1033465"/>
                  <a:gd name="connsiteY130" fmla="*/ 283579 h 838042"/>
                  <a:gd name="connsiteX131" fmla="*/ 743927 w 1033465"/>
                  <a:gd name="connsiteY131" fmla="*/ 251194 h 838042"/>
                  <a:gd name="connsiteX132" fmla="*/ 755357 w 1033465"/>
                  <a:gd name="connsiteY132" fmla="*/ 241669 h 838042"/>
                  <a:gd name="connsiteX133" fmla="*/ 762977 w 1033465"/>
                  <a:gd name="connsiteY133" fmla="*/ 224524 h 838042"/>
                  <a:gd name="connsiteX134" fmla="*/ 766787 w 1033465"/>
                  <a:gd name="connsiteY134" fmla="*/ 197854 h 838042"/>
                  <a:gd name="connsiteX135" fmla="*/ 761072 w 1033465"/>
                  <a:gd name="connsiteY135" fmla="*/ 195949 h 838042"/>
                  <a:gd name="connsiteX136" fmla="*/ 740117 w 1033465"/>
                  <a:gd name="connsiteY136" fmla="*/ 197854 h 838042"/>
                  <a:gd name="connsiteX137" fmla="*/ 734402 w 1033465"/>
                  <a:gd name="connsiteY137" fmla="*/ 201664 h 838042"/>
                  <a:gd name="connsiteX138" fmla="*/ 722972 w 1033465"/>
                  <a:gd name="connsiteY138" fmla="*/ 205474 h 838042"/>
                  <a:gd name="connsiteX139" fmla="*/ 719162 w 1033465"/>
                  <a:gd name="connsiteY139" fmla="*/ 211189 h 838042"/>
                  <a:gd name="connsiteX140" fmla="*/ 713447 w 1033465"/>
                  <a:gd name="connsiteY140" fmla="*/ 213094 h 838042"/>
                  <a:gd name="connsiteX141" fmla="*/ 707732 w 1033465"/>
                  <a:gd name="connsiteY141" fmla="*/ 216904 h 838042"/>
                  <a:gd name="connsiteX142" fmla="*/ 702017 w 1033465"/>
                  <a:gd name="connsiteY142" fmla="*/ 222619 h 838042"/>
                  <a:gd name="connsiteX143" fmla="*/ 694397 w 1033465"/>
                  <a:gd name="connsiteY143" fmla="*/ 226429 h 838042"/>
                  <a:gd name="connsiteX144" fmla="*/ 652487 w 1033465"/>
                  <a:gd name="connsiteY144" fmla="*/ 255004 h 838042"/>
                  <a:gd name="connsiteX145" fmla="*/ 639152 w 1033465"/>
                  <a:gd name="connsiteY145" fmla="*/ 266434 h 838042"/>
                  <a:gd name="connsiteX146" fmla="*/ 629627 w 1033465"/>
                  <a:gd name="connsiteY146" fmla="*/ 283579 h 838042"/>
                  <a:gd name="connsiteX147" fmla="*/ 604862 w 1033465"/>
                  <a:gd name="connsiteY147" fmla="*/ 289294 h 838042"/>
                  <a:gd name="connsiteX148" fmla="*/ 591527 w 1033465"/>
                  <a:gd name="connsiteY148" fmla="*/ 293104 h 838042"/>
                  <a:gd name="connsiteX149" fmla="*/ 576287 w 1033465"/>
                  <a:gd name="connsiteY149" fmla="*/ 291199 h 838042"/>
                  <a:gd name="connsiteX150" fmla="*/ 564857 w 1033465"/>
                  <a:gd name="connsiteY150" fmla="*/ 287389 h 838042"/>
                  <a:gd name="connsiteX151" fmla="*/ 553427 w 1033465"/>
                  <a:gd name="connsiteY151" fmla="*/ 283579 h 838042"/>
                  <a:gd name="connsiteX152" fmla="*/ 541997 w 1033465"/>
                  <a:gd name="connsiteY152" fmla="*/ 279769 h 838042"/>
                  <a:gd name="connsiteX153" fmla="*/ 536282 w 1033465"/>
                  <a:gd name="connsiteY153" fmla="*/ 277864 h 838042"/>
                  <a:gd name="connsiteX154" fmla="*/ 530567 w 1033465"/>
                  <a:gd name="connsiteY154" fmla="*/ 274054 h 838042"/>
                  <a:gd name="connsiteX155" fmla="*/ 519137 w 1033465"/>
                  <a:gd name="connsiteY155" fmla="*/ 268339 h 838042"/>
                  <a:gd name="connsiteX156" fmla="*/ 511517 w 1033465"/>
                  <a:gd name="connsiteY156" fmla="*/ 256909 h 838042"/>
                  <a:gd name="connsiteX157" fmla="*/ 507707 w 1033465"/>
                  <a:gd name="connsiteY157" fmla="*/ 235954 h 838042"/>
                  <a:gd name="connsiteX158" fmla="*/ 509612 w 1033465"/>
                  <a:gd name="connsiteY158" fmla="*/ 171184 h 838042"/>
                  <a:gd name="connsiteX159" fmla="*/ 508314 w 1033465"/>
                  <a:gd name="connsiteY159" fmla="*/ 73485 h 838042"/>
                  <a:gd name="connsiteX160" fmla="*/ 454116 w 1033465"/>
                  <a:gd name="connsiteY160" fmla="*/ 11248 h 838042"/>
                  <a:gd name="connsiteX161" fmla="*/ 435401 w 1033465"/>
                  <a:gd name="connsiteY161" fmla="*/ 68523 h 838042"/>
                  <a:gd name="connsiteX162" fmla="*/ 427697 w 1033465"/>
                  <a:gd name="connsiteY162" fmla="*/ 137103 h 838042"/>
                  <a:gd name="connsiteX163" fmla="*/ 420077 w 1033465"/>
                  <a:gd name="connsiteY163" fmla="*/ 169279 h 838042"/>
                  <a:gd name="connsiteX164" fmla="*/ 416267 w 1033465"/>
                  <a:gd name="connsiteY164" fmla="*/ 186424 h 838042"/>
                  <a:gd name="connsiteX165" fmla="*/ 420077 w 1033465"/>
                  <a:gd name="connsiteY165" fmla="*/ 207379 h 838042"/>
                  <a:gd name="connsiteX166" fmla="*/ 423887 w 1033465"/>
                  <a:gd name="connsiteY166" fmla="*/ 213094 h 838042"/>
                  <a:gd name="connsiteX167" fmla="*/ 427697 w 1033465"/>
                  <a:gd name="connsiteY167" fmla="*/ 224524 h 838042"/>
                  <a:gd name="connsiteX168" fmla="*/ 425792 w 1033465"/>
                  <a:gd name="connsiteY168" fmla="*/ 251194 h 838042"/>
                  <a:gd name="connsiteX169" fmla="*/ 420077 w 1033465"/>
                  <a:gd name="connsiteY169" fmla="*/ 253099 h 838042"/>
                  <a:gd name="connsiteX170" fmla="*/ 414362 w 1033465"/>
                  <a:gd name="connsiteY170" fmla="*/ 256909 h 838042"/>
                  <a:gd name="connsiteX171" fmla="*/ 423887 w 1033465"/>
                  <a:gd name="connsiteY171"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1862 w 1033465"/>
                  <a:gd name="connsiteY118" fmla="*/ 403245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98420 w 1033465"/>
                  <a:gd name="connsiteY124" fmla="*/ 356272 h 838042"/>
                  <a:gd name="connsiteX125" fmla="*/ 827747 w 1033465"/>
                  <a:gd name="connsiteY125" fmla="*/ 357874 h 838042"/>
                  <a:gd name="connsiteX126" fmla="*/ 755811 w 1033465"/>
                  <a:gd name="connsiteY126" fmla="*/ 361702 h 838042"/>
                  <a:gd name="connsiteX127" fmla="*/ 671537 w 1033465"/>
                  <a:gd name="connsiteY127" fmla="*/ 369304 h 838042"/>
                  <a:gd name="connsiteX128" fmla="*/ 644867 w 1033465"/>
                  <a:gd name="connsiteY128" fmla="*/ 338824 h 838042"/>
                  <a:gd name="connsiteX129" fmla="*/ 676403 w 1033465"/>
                  <a:gd name="connsiteY129" fmla="*/ 304962 h 838042"/>
                  <a:gd name="connsiteX130" fmla="*/ 707732 w 1033465"/>
                  <a:gd name="connsiteY130" fmla="*/ 283579 h 838042"/>
                  <a:gd name="connsiteX131" fmla="*/ 743927 w 1033465"/>
                  <a:gd name="connsiteY131" fmla="*/ 251194 h 838042"/>
                  <a:gd name="connsiteX132" fmla="*/ 755357 w 1033465"/>
                  <a:gd name="connsiteY132" fmla="*/ 241669 h 838042"/>
                  <a:gd name="connsiteX133" fmla="*/ 762977 w 1033465"/>
                  <a:gd name="connsiteY133" fmla="*/ 224524 h 838042"/>
                  <a:gd name="connsiteX134" fmla="*/ 766787 w 1033465"/>
                  <a:gd name="connsiteY134" fmla="*/ 197854 h 838042"/>
                  <a:gd name="connsiteX135" fmla="*/ 761072 w 1033465"/>
                  <a:gd name="connsiteY135" fmla="*/ 195949 h 838042"/>
                  <a:gd name="connsiteX136" fmla="*/ 740117 w 1033465"/>
                  <a:gd name="connsiteY136" fmla="*/ 197854 h 838042"/>
                  <a:gd name="connsiteX137" fmla="*/ 734402 w 1033465"/>
                  <a:gd name="connsiteY137" fmla="*/ 201664 h 838042"/>
                  <a:gd name="connsiteX138" fmla="*/ 722972 w 1033465"/>
                  <a:gd name="connsiteY138" fmla="*/ 205474 h 838042"/>
                  <a:gd name="connsiteX139" fmla="*/ 719162 w 1033465"/>
                  <a:gd name="connsiteY139" fmla="*/ 211189 h 838042"/>
                  <a:gd name="connsiteX140" fmla="*/ 713447 w 1033465"/>
                  <a:gd name="connsiteY140" fmla="*/ 213094 h 838042"/>
                  <a:gd name="connsiteX141" fmla="*/ 707732 w 1033465"/>
                  <a:gd name="connsiteY141" fmla="*/ 216904 h 838042"/>
                  <a:gd name="connsiteX142" fmla="*/ 702017 w 1033465"/>
                  <a:gd name="connsiteY142" fmla="*/ 222619 h 838042"/>
                  <a:gd name="connsiteX143" fmla="*/ 694397 w 1033465"/>
                  <a:gd name="connsiteY143" fmla="*/ 226429 h 838042"/>
                  <a:gd name="connsiteX144" fmla="*/ 652487 w 1033465"/>
                  <a:gd name="connsiteY144" fmla="*/ 255004 h 838042"/>
                  <a:gd name="connsiteX145" fmla="*/ 639152 w 1033465"/>
                  <a:gd name="connsiteY145" fmla="*/ 266434 h 838042"/>
                  <a:gd name="connsiteX146" fmla="*/ 629627 w 1033465"/>
                  <a:gd name="connsiteY146" fmla="*/ 283579 h 838042"/>
                  <a:gd name="connsiteX147" fmla="*/ 604862 w 1033465"/>
                  <a:gd name="connsiteY147" fmla="*/ 289294 h 838042"/>
                  <a:gd name="connsiteX148" fmla="*/ 591527 w 1033465"/>
                  <a:gd name="connsiteY148" fmla="*/ 293104 h 838042"/>
                  <a:gd name="connsiteX149" fmla="*/ 576287 w 1033465"/>
                  <a:gd name="connsiteY149" fmla="*/ 291199 h 838042"/>
                  <a:gd name="connsiteX150" fmla="*/ 564857 w 1033465"/>
                  <a:gd name="connsiteY150" fmla="*/ 287389 h 838042"/>
                  <a:gd name="connsiteX151" fmla="*/ 553427 w 1033465"/>
                  <a:gd name="connsiteY151" fmla="*/ 283579 h 838042"/>
                  <a:gd name="connsiteX152" fmla="*/ 541997 w 1033465"/>
                  <a:gd name="connsiteY152" fmla="*/ 279769 h 838042"/>
                  <a:gd name="connsiteX153" fmla="*/ 536282 w 1033465"/>
                  <a:gd name="connsiteY153" fmla="*/ 277864 h 838042"/>
                  <a:gd name="connsiteX154" fmla="*/ 530567 w 1033465"/>
                  <a:gd name="connsiteY154" fmla="*/ 274054 h 838042"/>
                  <a:gd name="connsiteX155" fmla="*/ 519137 w 1033465"/>
                  <a:gd name="connsiteY155" fmla="*/ 268339 h 838042"/>
                  <a:gd name="connsiteX156" fmla="*/ 511517 w 1033465"/>
                  <a:gd name="connsiteY156" fmla="*/ 256909 h 838042"/>
                  <a:gd name="connsiteX157" fmla="*/ 507707 w 1033465"/>
                  <a:gd name="connsiteY157" fmla="*/ 235954 h 838042"/>
                  <a:gd name="connsiteX158" fmla="*/ 509612 w 1033465"/>
                  <a:gd name="connsiteY158" fmla="*/ 171184 h 838042"/>
                  <a:gd name="connsiteX159" fmla="*/ 508314 w 1033465"/>
                  <a:gd name="connsiteY159" fmla="*/ 73485 h 838042"/>
                  <a:gd name="connsiteX160" fmla="*/ 454116 w 1033465"/>
                  <a:gd name="connsiteY160" fmla="*/ 11248 h 838042"/>
                  <a:gd name="connsiteX161" fmla="*/ 435401 w 1033465"/>
                  <a:gd name="connsiteY161" fmla="*/ 68523 h 838042"/>
                  <a:gd name="connsiteX162" fmla="*/ 427697 w 1033465"/>
                  <a:gd name="connsiteY162" fmla="*/ 137103 h 838042"/>
                  <a:gd name="connsiteX163" fmla="*/ 420077 w 1033465"/>
                  <a:gd name="connsiteY163" fmla="*/ 169279 h 838042"/>
                  <a:gd name="connsiteX164" fmla="*/ 416267 w 1033465"/>
                  <a:gd name="connsiteY164" fmla="*/ 186424 h 838042"/>
                  <a:gd name="connsiteX165" fmla="*/ 420077 w 1033465"/>
                  <a:gd name="connsiteY165" fmla="*/ 207379 h 838042"/>
                  <a:gd name="connsiteX166" fmla="*/ 423887 w 1033465"/>
                  <a:gd name="connsiteY166" fmla="*/ 213094 h 838042"/>
                  <a:gd name="connsiteX167" fmla="*/ 427697 w 1033465"/>
                  <a:gd name="connsiteY167" fmla="*/ 224524 h 838042"/>
                  <a:gd name="connsiteX168" fmla="*/ 425792 w 1033465"/>
                  <a:gd name="connsiteY168" fmla="*/ 251194 h 838042"/>
                  <a:gd name="connsiteX169" fmla="*/ 420077 w 1033465"/>
                  <a:gd name="connsiteY169" fmla="*/ 253099 h 838042"/>
                  <a:gd name="connsiteX170" fmla="*/ 414362 w 1033465"/>
                  <a:gd name="connsiteY170" fmla="*/ 256909 h 838042"/>
                  <a:gd name="connsiteX171" fmla="*/ 423887 w 1033465"/>
                  <a:gd name="connsiteY171"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1862 w 1033465"/>
                  <a:gd name="connsiteY118" fmla="*/ 403245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98420 w 1033465"/>
                  <a:gd name="connsiteY124" fmla="*/ 356272 h 838042"/>
                  <a:gd name="connsiteX125" fmla="*/ 827747 w 1033465"/>
                  <a:gd name="connsiteY125" fmla="*/ 357874 h 838042"/>
                  <a:gd name="connsiteX126" fmla="*/ 755811 w 1033465"/>
                  <a:gd name="connsiteY126" fmla="*/ 361702 h 838042"/>
                  <a:gd name="connsiteX127" fmla="*/ 671537 w 1033465"/>
                  <a:gd name="connsiteY127" fmla="*/ 369304 h 838042"/>
                  <a:gd name="connsiteX128" fmla="*/ 644867 w 1033465"/>
                  <a:gd name="connsiteY128" fmla="*/ 338824 h 838042"/>
                  <a:gd name="connsiteX129" fmla="*/ 676403 w 1033465"/>
                  <a:gd name="connsiteY129" fmla="*/ 304962 h 838042"/>
                  <a:gd name="connsiteX130" fmla="*/ 707732 w 1033465"/>
                  <a:gd name="connsiteY130" fmla="*/ 283579 h 838042"/>
                  <a:gd name="connsiteX131" fmla="*/ 743927 w 1033465"/>
                  <a:gd name="connsiteY131" fmla="*/ 251194 h 838042"/>
                  <a:gd name="connsiteX132" fmla="*/ 755357 w 1033465"/>
                  <a:gd name="connsiteY132" fmla="*/ 241669 h 838042"/>
                  <a:gd name="connsiteX133" fmla="*/ 762977 w 1033465"/>
                  <a:gd name="connsiteY133" fmla="*/ 224524 h 838042"/>
                  <a:gd name="connsiteX134" fmla="*/ 766787 w 1033465"/>
                  <a:gd name="connsiteY134" fmla="*/ 197854 h 838042"/>
                  <a:gd name="connsiteX135" fmla="*/ 761072 w 1033465"/>
                  <a:gd name="connsiteY135" fmla="*/ 195949 h 838042"/>
                  <a:gd name="connsiteX136" fmla="*/ 740117 w 1033465"/>
                  <a:gd name="connsiteY136" fmla="*/ 197854 h 838042"/>
                  <a:gd name="connsiteX137" fmla="*/ 734402 w 1033465"/>
                  <a:gd name="connsiteY137" fmla="*/ 201664 h 838042"/>
                  <a:gd name="connsiteX138" fmla="*/ 722972 w 1033465"/>
                  <a:gd name="connsiteY138" fmla="*/ 205474 h 838042"/>
                  <a:gd name="connsiteX139" fmla="*/ 719162 w 1033465"/>
                  <a:gd name="connsiteY139" fmla="*/ 211189 h 838042"/>
                  <a:gd name="connsiteX140" fmla="*/ 713447 w 1033465"/>
                  <a:gd name="connsiteY140" fmla="*/ 213094 h 838042"/>
                  <a:gd name="connsiteX141" fmla="*/ 707732 w 1033465"/>
                  <a:gd name="connsiteY141" fmla="*/ 216904 h 838042"/>
                  <a:gd name="connsiteX142" fmla="*/ 702017 w 1033465"/>
                  <a:gd name="connsiteY142" fmla="*/ 222619 h 838042"/>
                  <a:gd name="connsiteX143" fmla="*/ 694397 w 1033465"/>
                  <a:gd name="connsiteY143" fmla="*/ 226429 h 838042"/>
                  <a:gd name="connsiteX144" fmla="*/ 652487 w 1033465"/>
                  <a:gd name="connsiteY144" fmla="*/ 255004 h 838042"/>
                  <a:gd name="connsiteX145" fmla="*/ 639152 w 1033465"/>
                  <a:gd name="connsiteY145" fmla="*/ 266434 h 838042"/>
                  <a:gd name="connsiteX146" fmla="*/ 629627 w 1033465"/>
                  <a:gd name="connsiteY146" fmla="*/ 283579 h 838042"/>
                  <a:gd name="connsiteX147" fmla="*/ 604862 w 1033465"/>
                  <a:gd name="connsiteY147" fmla="*/ 289294 h 838042"/>
                  <a:gd name="connsiteX148" fmla="*/ 591527 w 1033465"/>
                  <a:gd name="connsiteY148" fmla="*/ 293104 h 838042"/>
                  <a:gd name="connsiteX149" fmla="*/ 576287 w 1033465"/>
                  <a:gd name="connsiteY149" fmla="*/ 291199 h 838042"/>
                  <a:gd name="connsiteX150" fmla="*/ 564857 w 1033465"/>
                  <a:gd name="connsiteY150" fmla="*/ 287389 h 838042"/>
                  <a:gd name="connsiteX151" fmla="*/ 553427 w 1033465"/>
                  <a:gd name="connsiteY151" fmla="*/ 283579 h 838042"/>
                  <a:gd name="connsiteX152" fmla="*/ 541997 w 1033465"/>
                  <a:gd name="connsiteY152" fmla="*/ 279769 h 838042"/>
                  <a:gd name="connsiteX153" fmla="*/ 536282 w 1033465"/>
                  <a:gd name="connsiteY153" fmla="*/ 277864 h 838042"/>
                  <a:gd name="connsiteX154" fmla="*/ 530567 w 1033465"/>
                  <a:gd name="connsiteY154" fmla="*/ 274054 h 838042"/>
                  <a:gd name="connsiteX155" fmla="*/ 519137 w 1033465"/>
                  <a:gd name="connsiteY155" fmla="*/ 268339 h 838042"/>
                  <a:gd name="connsiteX156" fmla="*/ 511517 w 1033465"/>
                  <a:gd name="connsiteY156" fmla="*/ 256909 h 838042"/>
                  <a:gd name="connsiteX157" fmla="*/ 507707 w 1033465"/>
                  <a:gd name="connsiteY157" fmla="*/ 235954 h 838042"/>
                  <a:gd name="connsiteX158" fmla="*/ 509612 w 1033465"/>
                  <a:gd name="connsiteY158" fmla="*/ 171184 h 838042"/>
                  <a:gd name="connsiteX159" fmla="*/ 508314 w 1033465"/>
                  <a:gd name="connsiteY159" fmla="*/ 73485 h 838042"/>
                  <a:gd name="connsiteX160" fmla="*/ 454116 w 1033465"/>
                  <a:gd name="connsiteY160" fmla="*/ 11248 h 838042"/>
                  <a:gd name="connsiteX161" fmla="*/ 435401 w 1033465"/>
                  <a:gd name="connsiteY161" fmla="*/ 68523 h 838042"/>
                  <a:gd name="connsiteX162" fmla="*/ 427697 w 1033465"/>
                  <a:gd name="connsiteY162" fmla="*/ 137103 h 838042"/>
                  <a:gd name="connsiteX163" fmla="*/ 420077 w 1033465"/>
                  <a:gd name="connsiteY163" fmla="*/ 169279 h 838042"/>
                  <a:gd name="connsiteX164" fmla="*/ 416267 w 1033465"/>
                  <a:gd name="connsiteY164" fmla="*/ 186424 h 838042"/>
                  <a:gd name="connsiteX165" fmla="*/ 420077 w 1033465"/>
                  <a:gd name="connsiteY165" fmla="*/ 207379 h 838042"/>
                  <a:gd name="connsiteX166" fmla="*/ 423887 w 1033465"/>
                  <a:gd name="connsiteY166" fmla="*/ 213094 h 838042"/>
                  <a:gd name="connsiteX167" fmla="*/ 427697 w 1033465"/>
                  <a:gd name="connsiteY167" fmla="*/ 224524 h 838042"/>
                  <a:gd name="connsiteX168" fmla="*/ 425792 w 1033465"/>
                  <a:gd name="connsiteY168" fmla="*/ 251194 h 838042"/>
                  <a:gd name="connsiteX169" fmla="*/ 420077 w 1033465"/>
                  <a:gd name="connsiteY169" fmla="*/ 253099 h 838042"/>
                  <a:gd name="connsiteX170" fmla="*/ 414362 w 1033465"/>
                  <a:gd name="connsiteY170" fmla="*/ 256909 h 838042"/>
                  <a:gd name="connsiteX171" fmla="*/ 423887 w 1033465"/>
                  <a:gd name="connsiteY171"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1862 w 1033465"/>
                  <a:gd name="connsiteY118" fmla="*/ 403245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98420 w 1033465"/>
                  <a:gd name="connsiteY124" fmla="*/ 356272 h 838042"/>
                  <a:gd name="connsiteX125" fmla="*/ 827747 w 1033465"/>
                  <a:gd name="connsiteY125" fmla="*/ 357874 h 838042"/>
                  <a:gd name="connsiteX126" fmla="*/ 755811 w 1033465"/>
                  <a:gd name="connsiteY126" fmla="*/ 361702 h 838042"/>
                  <a:gd name="connsiteX127" fmla="*/ 671537 w 1033465"/>
                  <a:gd name="connsiteY127" fmla="*/ 369304 h 838042"/>
                  <a:gd name="connsiteX128" fmla="*/ 644867 w 1033465"/>
                  <a:gd name="connsiteY128" fmla="*/ 338824 h 838042"/>
                  <a:gd name="connsiteX129" fmla="*/ 676403 w 1033465"/>
                  <a:gd name="connsiteY129" fmla="*/ 304962 h 838042"/>
                  <a:gd name="connsiteX130" fmla="*/ 707732 w 1033465"/>
                  <a:gd name="connsiteY130" fmla="*/ 283579 h 838042"/>
                  <a:gd name="connsiteX131" fmla="*/ 743927 w 1033465"/>
                  <a:gd name="connsiteY131" fmla="*/ 251194 h 838042"/>
                  <a:gd name="connsiteX132" fmla="*/ 755357 w 1033465"/>
                  <a:gd name="connsiteY132" fmla="*/ 241669 h 838042"/>
                  <a:gd name="connsiteX133" fmla="*/ 762977 w 1033465"/>
                  <a:gd name="connsiteY133" fmla="*/ 224524 h 838042"/>
                  <a:gd name="connsiteX134" fmla="*/ 766787 w 1033465"/>
                  <a:gd name="connsiteY134" fmla="*/ 197854 h 838042"/>
                  <a:gd name="connsiteX135" fmla="*/ 761072 w 1033465"/>
                  <a:gd name="connsiteY135" fmla="*/ 195949 h 838042"/>
                  <a:gd name="connsiteX136" fmla="*/ 740117 w 1033465"/>
                  <a:gd name="connsiteY136" fmla="*/ 197854 h 838042"/>
                  <a:gd name="connsiteX137" fmla="*/ 734402 w 1033465"/>
                  <a:gd name="connsiteY137" fmla="*/ 201664 h 838042"/>
                  <a:gd name="connsiteX138" fmla="*/ 722972 w 1033465"/>
                  <a:gd name="connsiteY138" fmla="*/ 205474 h 838042"/>
                  <a:gd name="connsiteX139" fmla="*/ 719162 w 1033465"/>
                  <a:gd name="connsiteY139" fmla="*/ 211189 h 838042"/>
                  <a:gd name="connsiteX140" fmla="*/ 713447 w 1033465"/>
                  <a:gd name="connsiteY140" fmla="*/ 213094 h 838042"/>
                  <a:gd name="connsiteX141" fmla="*/ 707732 w 1033465"/>
                  <a:gd name="connsiteY141" fmla="*/ 216904 h 838042"/>
                  <a:gd name="connsiteX142" fmla="*/ 702017 w 1033465"/>
                  <a:gd name="connsiteY142" fmla="*/ 222619 h 838042"/>
                  <a:gd name="connsiteX143" fmla="*/ 694397 w 1033465"/>
                  <a:gd name="connsiteY143" fmla="*/ 226429 h 838042"/>
                  <a:gd name="connsiteX144" fmla="*/ 652487 w 1033465"/>
                  <a:gd name="connsiteY144" fmla="*/ 255004 h 838042"/>
                  <a:gd name="connsiteX145" fmla="*/ 639152 w 1033465"/>
                  <a:gd name="connsiteY145" fmla="*/ 266434 h 838042"/>
                  <a:gd name="connsiteX146" fmla="*/ 629627 w 1033465"/>
                  <a:gd name="connsiteY146" fmla="*/ 283579 h 838042"/>
                  <a:gd name="connsiteX147" fmla="*/ 604862 w 1033465"/>
                  <a:gd name="connsiteY147" fmla="*/ 289294 h 838042"/>
                  <a:gd name="connsiteX148" fmla="*/ 591527 w 1033465"/>
                  <a:gd name="connsiteY148" fmla="*/ 293104 h 838042"/>
                  <a:gd name="connsiteX149" fmla="*/ 576287 w 1033465"/>
                  <a:gd name="connsiteY149" fmla="*/ 291199 h 838042"/>
                  <a:gd name="connsiteX150" fmla="*/ 564857 w 1033465"/>
                  <a:gd name="connsiteY150" fmla="*/ 287389 h 838042"/>
                  <a:gd name="connsiteX151" fmla="*/ 553427 w 1033465"/>
                  <a:gd name="connsiteY151" fmla="*/ 283579 h 838042"/>
                  <a:gd name="connsiteX152" fmla="*/ 541997 w 1033465"/>
                  <a:gd name="connsiteY152" fmla="*/ 279769 h 838042"/>
                  <a:gd name="connsiteX153" fmla="*/ 536282 w 1033465"/>
                  <a:gd name="connsiteY153" fmla="*/ 277864 h 838042"/>
                  <a:gd name="connsiteX154" fmla="*/ 530567 w 1033465"/>
                  <a:gd name="connsiteY154" fmla="*/ 274054 h 838042"/>
                  <a:gd name="connsiteX155" fmla="*/ 519137 w 1033465"/>
                  <a:gd name="connsiteY155" fmla="*/ 268339 h 838042"/>
                  <a:gd name="connsiteX156" fmla="*/ 511517 w 1033465"/>
                  <a:gd name="connsiteY156" fmla="*/ 256909 h 838042"/>
                  <a:gd name="connsiteX157" fmla="*/ 507707 w 1033465"/>
                  <a:gd name="connsiteY157" fmla="*/ 235954 h 838042"/>
                  <a:gd name="connsiteX158" fmla="*/ 509612 w 1033465"/>
                  <a:gd name="connsiteY158" fmla="*/ 171184 h 838042"/>
                  <a:gd name="connsiteX159" fmla="*/ 508314 w 1033465"/>
                  <a:gd name="connsiteY159" fmla="*/ 73485 h 838042"/>
                  <a:gd name="connsiteX160" fmla="*/ 454116 w 1033465"/>
                  <a:gd name="connsiteY160" fmla="*/ 11248 h 838042"/>
                  <a:gd name="connsiteX161" fmla="*/ 435401 w 1033465"/>
                  <a:gd name="connsiteY161" fmla="*/ 68523 h 838042"/>
                  <a:gd name="connsiteX162" fmla="*/ 427697 w 1033465"/>
                  <a:gd name="connsiteY162" fmla="*/ 137103 h 838042"/>
                  <a:gd name="connsiteX163" fmla="*/ 420077 w 1033465"/>
                  <a:gd name="connsiteY163" fmla="*/ 169279 h 838042"/>
                  <a:gd name="connsiteX164" fmla="*/ 416267 w 1033465"/>
                  <a:gd name="connsiteY164" fmla="*/ 186424 h 838042"/>
                  <a:gd name="connsiteX165" fmla="*/ 420077 w 1033465"/>
                  <a:gd name="connsiteY165" fmla="*/ 207379 h 838042"/>
                  <a:gd name="connsiteX166" fmla="*/ 423887 w 1033465"/>
                  <a:gd name="connsiteY166" fmla="*/ 213094 h 838042"/>
                  <a:gd name="connsiteX167" fmla="*/ 427697 w 1033465"/>
                  <a:gd name="connsiteY167" fmla="*/ 224524 h 838042"/>
                  <a:gd name="connsiteX168" fmla="*/ 425792 w 1033465"/>
                  <a:gd name="connsiteY168" fmla="*/ 251194 h 838042"/>
                  <a:gd name="connsiteX169" fmla="*/ 420077 w 1033465"/>
                  <a:gd name="connsiteY169" fmla="*/ 253099 h 838042"/>
                  <a:gd name="connsiteX170" fmla="*/ 414362 w 1033465"/>
                  <a:gd name="connsiteY170" fmla="*/ 256909 h 838042"/>
                  <a:gd name="connsiteX171" fmla="*/ 423887 w 1033465"/>
                  <a:gd name="connsiteY171"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1862 w 1033465"/>
                  <a:gd name="connsiteY118" fmla="*/ 403245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55357 w 1033465"/>
                  <a:gd name="connsiteY131" fmla="*/ 241669 h 838042"/>
                  <a:gd name="connsiteX132" fmla="*/ 762977 w 1033465"/>
                  <a:gd name="connsiteY132" fmla="*/ 224524 h 838042"/>
                  <a:gd name="connsiteX133" fmla="*/ 766787 w 1033465"/>
                  <a:gd name="connsiteY133" fmla="*/ 197854 h 838042"/>
                  <a:gd name="connsiteX134" fmla="*/ 761072 w 1033465"/>
                  <a:gd name="connsiteY134" fmla="*/ 195949 h 838042"/>
                  <a:gd name="connsiteX135" fmla="*/ 740117 w 1033465"/>
                  <a:gd name="connsiteY135" fmla="*/ 197854 h 838042"/>
                  <a:gd name="connsiteX136" fmla="*/ 734402 w 1033465"/>
                  <a:gd name="connsiteY136" fmla="*/ 201664 h 838042"/>
                  <a:gd name="connsiteX137" fmla="*/ 722972 w 1033465"/>
                  <a:gd name="connsiteY137" fmla="*/ 205474 h 838042"/>
                  <a:gd name="connsiteX138" fmla="*/ 719162 w 1033465"/>
                  <a:gd name="connsiteY138" fmla="*/ 211189 h 838042"/>
                  <a:gd name="connsiteX139" fmla="*/ 713447 w 1033465"/>
                  <a:gd name="connsiteY139" fmla="*/ 213094 h 838042"/>
                  <a:gd name="connsiteX140" fmla="*/ 707732 w 1033465"/>
                  <a:gd name="connsiteY140" fmla="*/ 216904 h 838042"/>
                  <a:gd name="connsiteX141" fmla="*/ 702017 w 1033465"/>
                  <a:gd name="connsiteY141" fmla="*/ 222619 h 838042"/>
                  <a:gd name="connsiteX142" fmla="*/ 694397 w 1033465"/>
                  <a:gd name="connsiteY142" fmla="*/ 226429 h 838042"/>
                  <a:gd name="connsiteX143" fmla="*/ 652487 w 1033465"/>
                  <a:gd name="connsiteY143" fmla="*/ 255004 h 838042"/>
                  <a:gd name="connsiteX144" fmla="*/ 639152 w 1033465"/>
                  <a:gd name="connsiteY144" fmla="*/ 266434 h 838042"/>
                  <a:gd name="connsiteX145" fmla="*/ 629627 w 1033465"/>
                  <a:gd name="connsiteY145" fmla="*/ 283579 h 838042"/>
                  <a:gd name="connsiteX146" fmla="*/ 604862 w 1033465"/>
                  <a:gd name="connsiteY146" fmla="*/ 289294 h 838042"/>
                  <a:gd name="connsiteX147" fmla="*/ 591527 w 1033465"/>
                  <a:gd name="connsiteY147" fmla="*/ 293104 h 838042"/>
                  <a:gd name="connsiteX148" fmla="*/ 576287 w 1033465"/>
                  <a:gd name="connsiteY148" fmla="*/ 291199 h 838042"/>
                  <a:gd name="connsiteX149" fmla="*/ 564857 w 1033465"/>
                  <a:gd name="connsiteY149" fmla="*/ 287389 h 838042"/>
                  <a:gd name="connsiteX150" fmla="*/ 553427 w 1033465"/>
                  <a:gd name="connsiteY150" fmla="*/ 283579 h 838042"/>
                  <a:gd name="connsiteX151" fmla="*/ 541997 w 1033465"/>
                  <a:gd name="connsiteY151" fmla="*/ 279769 h 838042"/>
                  <a:gd name="connsiteX152" fmla="*/ 536282 w 1033465"/>
                  <a:gd name="connsiteY152" fmla="*/ 277864 h 838042"/>
                  <a:gd name="connsiteX153" fmla="*/ 530567 w 1033465"/>
                  <a:gd name="connsiteY153" fmla="*/ 274054 h 838042"/>
                  <a:gd name="connsiteX154" fmla="*/ 519137 w 1033465"/>
                  <a:gd name="connsiteY154" fmla="*/ 268339 h 838042"/>
                  <a:gd name="connsiteX155" fmla="*/ 511517 w 1033465"/>
                  <a:gd name="connsiteY155" fmla="*/ 256909 h 838042"/>
                  <a:gd name="connsiteX156" fmla="*/ 507707 w 1033465"/>
                  <a:gd name="connsiteY156" fmla="*/ 235954 h 838042"/>
                  <a:gd name="connsiteX157" fmla="*/ 509612 w 1033465"/>
                  <a:gd name="connsiteY157" fmla="*/ 171184 h 838042"/>
                  <a:gd name="connsiteX158" fmla="*/ 508314 w 1033465"/>
                  <a:gd name="connsiteY158" fmla="*/ 73485 h 838042"/>
                  <a:gd name="connsiteX159" fmla="*/ 454116 w 1033465"/>
                  <a:gd name="connsiteY159" fmla="*/ 11248 h 838042"/>
                  <a:gd name="connsiteX160" fmla="*/ 435401 w 1033465"/>
                  <a:gd name="connsiteY160" fmla="*/ 68523 h 838042"/>
                  <a:gd name="connsiteX161" fmla="*/ 427697 w 1033465"/>
                  <a:gd name="connsiteY161" fmla="*/ 137103 h 838042"/>
                  <a:gd name="connsiteX162" fmla="*/ 420077 w 1033465"/>
                  <a:gd name="connsiteY162" fmla="*/ 169279 h 838042"/>
                  <a:gd name="connsiteX163" fmla="*/ 416267 w 1033465"/>
                  <a:gd name="connsiteY163" fmla="*/ 186424 h 838042"/>
                  <a:gd name="connsiteX164" fmla="*/ 420077 w 1033465"/>
                  <a:gd name="connsiteY164" fmla="*/ 207379 h 838042"/>
                  <a:gd name="connsiteX165" fmla="*/ 423887 w 1033465"/>
                  <a:gd name="connsiteY165" fmla="*/ 213094 h 838042"/>
                  <a:gd name="connsiteX166" fmla="*/ 427697 w 1033465"/>
                  <a:gd name="connsiteY166" fmla="*/ 224524 h 838042"/>
                  <a:gd name="connsiteX167" fmla="*/ 425792 w 1033465"/>
                  <a:gd name="connsiteY167" fmla="*/ 251194 h 838042"/>
                  <a:gd name="connsiteX168" fmla="*/ 420077 w 1033465"/>
                  <a:gd name="connsiteY168" fmla="*/ 253099 h 838042"/>
                  <a:gd name="connsiteX169" fmla="*/ 414362 w 1033465"/>
                  <a:gd name="connsiteY169" fmla="*/ 256909 h 838042"/>
                  <a:gd name="connsiteX170" fmla="*/ 423887 w 1033465"/>
                  <a:gd name="connsiteY170"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1862 w 1033465"/>
                  <a:gd name="connsiteY118" fmla="*/ 403245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55357 w 1033465"/>
                  <a:gd name="connsiteY131" fmla="*/ 241669 h 838042"/>
                  <a:gd name="connsiteX132" fmla="*/ 762977 w 1033465"/>
                  <a:gd name="connsiteY132" fmla="*/ 224524 h 838042"/>
                  <a:gd name="connsiteX133" fmla="*/ 766787 w 1033465"/>
                  <a:gd name="connsiteY133" fmla="*/ 197854 h 838042"/>
                  <a:gd name="connsiteX134" fmla="*/ 761072 w 1033465"/>
                  <a:gd name="connsiteY134" fmla="*/ 195949 h 838042"/>
                  <a:gd name="connsiteX135" fmla="*/ 740117 w 1033465"/>
                  <a:gd name="connsiteY135" fmla="*/ 197854 h 838042"/>
                  <a:gd name="connsiteX136" fmla="*/ 734402 w 1033465"/>
                  <a:gd name="connsiteY136" fmla="*/ 201664 h 838042"/>
                  <a:gd name="connsiteX137" fmla="*/ 722972 w 1033465"/>
                  <a:gd name="connsiteY137" fmla="*/ 205474 h 838042"/>
                  <a:gd name="connsiteX138" fmla="*/ 719162 w 1033465"/>
                  <a:gd name="connsiteY138" fmla="*/ 211189 h 838042"/>
                  <a:gd name="connsiteX139" fmla="*/ 713447 w 1033465"/>
                  <a:gd name="connsiteY139" fmla="*/ 213094 h 838042"/>
                  <a:gd name="connsiteX140" fmla="*/ 707732 w 1033465"/>
                  <a:gd name="connsiteY140" fmla="*/ 216904 h 838042"/>
                  <a:gd name="connsiteX141" fmla="*/ 702017 w 1033465"/>
                  <a:gd name="connsiteY141" fmla="*/ 222619 h 838042"/>
                  <a:gd name="connsiteX142" fmla="*/ 694397 w 1033465"/>
                  <a:gd name="connsiteY142" fmla="*/ 226429 h 838042"/>
                  <a:gd name="connsiteX143" fmla="*/ 652487 w 1033465"/>
                  <a:gd name="connsiteY143" fmla="*/ 255004 h 838042"/>
                  <a:gd name="connsiteX144" fmla="*/ 639152 w 1033465"/>
                  <a:gd name="connsiteY144" fmla="*/ 266434 h 838042"/>
                  <a:gd name="connsiteX145" fmla="*/ 629627 w 1033465"/>
                  <a:gd name="connsiteY145" fmla="*/ 283579 h 838042"/>
                  <a:gd name="connsiteX146" fmla="*/ 604862 w 1033465"/>
                  <a:gd name="connsiteY146" fmla="*/ 289294 h 838042"/>
                  <a:gd name="connsiteX147" fmla="*/ 591527 w 1033465"/>
                  <a:gd name="connsiteY147" fmla="*/ 293104 h 838042"/>
                  <a:gd name="connsiteX148" fmla="*/ 576287 w 1033465"/>
                  <a:gd name="connsiteY148" fmla="*/ 291199 h 838042"/>
                  <a:gd name="connsiteX149" fmla="*/ 564857 w 1033465"/>
                  <a:gd name="connsiteY149" fmla="*/ 287389 h 838042"/>
                  <a:gd name="connsiteX150" fmla="*/ 553427 w 1033465"/>
                  <a:gd name="connsiteY150" fmla="*/ 283579 h 838042"/>
                  <a:gd name="connsiteX151" fmla="*/ 541997 w 1033465"/>
                  <a:gd name="connsiteY151" fmla="*/ 279769 h 838042"/>
                  <a:gd name="connsiteX152" fmla="*/ 536282 w 1033465"/>
                  <a:gd name="connsiteY152" fmla="*/ 277864 h 838042"/>
                  <a:gd name="connsiteX153" fmla="*/ 530567 w 1033465"/>
                  <a:gd name="connsiteY153" fmla="*/ 274054 h 838042"/>
                  <a:gd name="connsiteX154" fmla="*/ 519137 w 1033465"/>
                  <a:gd name="connsiteY154" fmla="*/ 268339 h 838042"/>
                  <a:gd name="connsiteX155" fmla="*/ 511517 w 1033465"/>
                  <a:gd name="connsiteY155" fmla="*/ 256909 h 838042"/>
                  <a:gd name="connsiteX156" fmla="*/ 507707 w 1033465"/>
                  <a:gd name="connsiteY156" fmla="*/ 235954 h 838042"/>
                  <a:gd name="connsiteX157" fmla="*/ 509612 w 1033465"/>
                  <a:gd name="connsiteY157" fmla="*/ 171184 h 838042"/>
                  <a:gd name="connsiteX158" fmla="*/ 508314 w 1033465"/>
                  <a:gd name="connsiteY158" fmla="*/ 73485 h 838042"/>
                  <a:gd name="connsiteX159" fmla="*/ 454116 w 1033465"/>
                  <a:gd name="connsiteY159" fmla="*/ 11248 h 838042"/>
                  <a:gd name="connsiteX160" fmla="*/ 435401 w 1033465"/>
                  <a:gd name="connsiteY160" fmla="*/ 68523 h 838042"/>
                  <a:gd name="connsiteX161" fmla="*/ 427697 w 1033465"/>
                  <a:gd name="connsiteY161" fmla="*/ 137103 h 838042"/>
                  <a:gd name="connsiteX162" fmla="*/ 420077 w 1033465"/>
                  <a:gd name="connsiteY162" fmla="*/ 169279 h 838042"/>
                  <a:gd name="connsiteX163" fmla="*/ 416267 w 1033465"/>
                  <a:gd name="connsiteY163" fmla="*/ 186424 h 838042"/>
                  <a:gd name="connsiteX164" fmla="*/ 420077 w 1033465"/>
                  <a:gd name="connsiteY164" fmla="*/ 207379 h 838042"/>
                  <a:gd name="connsiteX165" fmla="*/ 423887 w 1033465"/>
                  <a:gd name="connsiteY165" fmla="*/ 213094 h 838042"/>
                  <a:gd name="connsiteX166" fmla="*/ 427697 w 1033465"/>
                  <a:gd name="connsiteY166" fmla="*/ 224524 h 838042"/>
                  <a:gd name="connsiteX167" fmla="*/ 425792 w 1033465"/>
                  <a:gd name="connsiteY167" fmla="*/ 251194 h 838042"/>
                  <a:gd name="connsiteX168" fmla="*/ 420077 w 1033465"/>
                  <a:gd name="connsiteY168" fmla="*/ 253099 h 838042"/>
                  <a:gd name="connsiteX169" fmla="*/ 414362 w 1033465"/>
                  <a:gd name="connsiteY169" fmla="*/ 256909 h 838042"/>
                  <a:gd name="connsiteX170" fmla="*/ 423887 w 1033465"/>
                  <a:gd name="connsiteY170"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55357 w 1033465"/>
                  <a:gd name="connsiteY131" fmla="*/ 241669 h 838042"/>
                  <a:gd name="connsiteX132" fmla="*/ 762977 w 1033465"/>
                  <a:gd name="connsiteY132" fmla="*/ 224524 h 838042"/>
                  <a:gd name="connsiteX133" fmla="*/ 766787 w 1033465"/>
                  <a:gd name="connsiteY133" fmla="*/ 197854 h 838042"/>
                  <a:gd name="connsiteX134" fmla="*/ 761072 w 1033465"/>
                  <a:gd name="connsiteY134" fmla="*/ 195949 h 838042"/>
                  <a:gd name="connsiteX135" fmla="*/ 740117 w 1033465"/>
                  <a:gd name="connsiteY135" fmla="*/ 197854 h 838042"/>
                  <a:gd name="connsiteX136" fmla="*/ 734402 w 1033465"/>
                  <a:gd name="connsiteY136" fmla="*/ 201664 h 838042"/>
                  <a:gd name="connsiteX137" fmla="*/ 722972 w 1033465"/>
                  <a:gd name="connsiteY137" fmla="*/ 205474 h 838042"/>
                  <a:gd name="connsiteX138" fmla="*/ 719162 w 1033465"/>
                  <a:gd name="connsiteY138" fmla="*/ 211189 h 838042"/>
                  <a:gd name="connsiteX139" fmla="*/ 713447 w 1033465"/>
                  <a:gd name="connsiteY139" fmla="*/ 213094 h 838042"/>
                  <a:gd name="connsiteX140" fmla="*/ 707732 w 1033465"/>
                  <a:gd name="connsiteY140" fmla="*/ 216904 h 838042"/>
                  <a:gd name="connsiteX141" fmla="*/ 702017 w 1033465"/>
                  <a:gd name="connsiteY141" fmla="*/ 222619 h 838042"/>
                  <a:gd name="connsiteX142" fmla="*/ 694397 w 1033465"/>
                  <a:gd name="connsiteY142" fmla="*/ 226429 h 838042"/>
                  <a:gd name="connsiteX143" fmla="*/ 652487 w 1033465"/>
                  <a:gd name="connsiteY143" fmla="*/ 255004 h 838042"/>
                  <a:gd name="connsiteX144" fmla="*/ 639152 w 1033465"/>
                  <a:gd name="connsiteY144" fmla="*/ 266434 h 838042"/>
                  <a:gd name="connsiteX145" fmla="*/ 629627 w 1033465"/>
                  <a:gd name="connsiteY145" fmla="*/ 283579 h 838042"/>
                  <a:gd name="connsiteX146" fmla="*/ 604862 w 1033465"/>
                  <a:gd name="connsiteY146" fmla="*/ 289294 h 838042"/>
                  <a:gd name="connsiteX147" fmla="*/ 591527 w 1033465"/>
                  <a:gd name="connsiteY147" fmla="*/ 293104 h 838042"/>
                  <a:gd name="connsiteX148" fmla="*/ 576287 w 1033465"/>
                  <a:gd name="connsiteY148" fmla="*/ 291199 h 838042"/>
                  <a:gd name="connsiteX149" fmla="*/ 564857 w 1033465"/>
                  <a:gd name="connsiteY149" fmla="*/ 287389 h 838042"/>
                  <a:gd name="connsiteX150" fmla="*/ 553427 w 1033465"/>
                  <a:gd name="connsiteY150" fmla="*/ 283579 h 838042"/>
                  <a:gd name="connsiteX151" fmla="*/ 541997 w 1033465"/>
                  <a:gd name="connsiteY151" fmla="*/ 279769 h 838042"/>
                  <a:gd name="connsiteX152" fmla="*/ 536282 w 1033465"/>
                  <a:gd name="connsiteY152" fmla="*/ 277864 h 838042"/>
                  <a:gd name="connsiteX153" fmla="*/ 530567 w 1033465"/>
                  <a:gd name="connsiteY153" fmla="*/ 274054 h 838042"/>
                  <a:gd name="connsiteX154" fmla="*/ 519137 w 1033465"/>
                  <a:gd name="connsiteY154" fmla="*/ 268339 h 838042"/>
                  <a:gd name="connsiteX155" fmla="*/ 511517 w 1033465"/>
                  <a:gd name="connsiteY155" fmla="*/ 256909 h 838042"/>
                  <a:gd name="connsiteX156" fmla="*/ 507707 w 1033465"/>
                  <a:gd name="connsiteY156" fmla="*/ 235954 h 838042"/>
                  <a:gd name="connsiteX157" fmla="*/ 509612 w 1033465"/>
                  <a:gd name="connsiteY157" fmla="*/ 171184 h 838042"/>
                  <a:gd name="connsiteX158" fmla="*/ 508314 w 1033465"/>
                  <a:gd name="connsiteY158" fmla="*/ 73485 h 838042"/>
                  <a:gd name="connsiteX159" fmla="*/ 454116 w 1033465"/>
                  <a:gd name="connsiteY159" fmla="*/ 11248 h 838042"/>
                  <a:gd name="connsiteX160" fmla="*/ 435401 w 1033465"/>
                  <a:gd name="connsiteY160" fmla="*/ 68523 h 838042"/>
                  <a:gd name="connsiteX161" fmla="*/ 427697 w 1033465"/>
                  <a:gd name="connsiteY161" fmla="*/ 137103 h 838042"/>
                  <a:gd name="connsiteX162" fmla="*/ 420077 w 1033465"/>
                  <a:gd name="connsiteY162" fmla="*/ 169279 h 838042"/>
                  <a:gd name="connsiteX163" fmla="*/ 416267 w 1033465"/>
                  <a:gd name="connsiteY163" fmla="*/ 186424 h 838042"/>
                  <a:gd name="connsiteX164" fmla="*/ 420077 w 1033465"/>
                  <a:gd name="connsiteY164" fmla="*/ 207379 h 838042"/>
                  <a:gd name="connsiteX165" fmla="*/ 423887 w 1033465"/>
                  <a:gd name="connsiteY165" fmla="*/ 213094 h 838042"/>
                  <a:gd name="connsiteX166" fmla="*/ 427697 w 1033465"/>
                  <a:gd name="connsiteY166" fmla="*/ 224524 h 838042"/>
                  <a:gd name="connsiteX167" fmla="*/ 425792 w 1033465"/>
                  <a:gd name="connsiteY167" fmla="*/ 251194 h 838042"/>
                  <a:gd name="connsiteX168" fmla="*/ 420077 w 1033465"/>
                  <a:gd name="connsiteY168" fmla="*/ 253099 h 838042"/>
                  <a:gd name="connsiteX169" fmla="*/ 414362 w 1033465"/>
                  <a:gd name="connsiteY169" fmla="*/ 256909 h 838042"/>
                  <a:gd name="connsiteX170" fmla="*/ 423887 w 1033465"/>
                  <a:gd name="connsiteY170"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55357 w 1033465"/>
                  <a:gd name="connsiteY131" fmla="*/ 241669 h 838042"/>
                  <a:gd name="connsiteX132" fmla="*/ 766787 w 1033465"/>
                  <a:gd name="connsiteY132" fmla="*/ 197854 h 838042"/>
                  <a:gd name="connsiteX133" fmla="*/ 761072 w 1033465"/>
                  <a:gd name="connsiteY133" fmla="*/ 195949 h 838042"/>
                  <a:gd name="connsiteX134" fmla="*/ 740117 w 1033465"/>
                  <a:gd name="connsiteY134" fmla="*/ 197854 h 838042"/>
                  <a:gd name="connsiteX135" fmla="*/ 734402 w 1033465"/>
                  <a:gd name="connsiteY135" fmla="*/ 201664 h 838042"/>
                  <a:gd name="connsiteX136" fmla="*/ 722972 w 1033465"/>
                  <a:gd name="connsiteY136" fmla="*/ 205474 h 838042"/>
                  <a:gd name="connsiteX137" fmla="*/ 719162 w 1033465"/>
                  <a:gd name="connsiteY137" fmla="*/ 211189 h 838042"/>
                  <a:gd name="connsiteX138" fmla="*/ 713447 w 1033465"/>
                  <a:gd name="connsiteY138" fmla="*/ 213094 h 838042"/>
                  <a:gd name="connsiteX139" fmla="*/ 707732 w 1033465"/>
                  <a:gd name="connsiteY139" fmla="*/ 216904 h 838042"/>
                  <a:gd name="connsiteX140" fmla="*/ 702017 w 1033465"/>
                  <a:gd name="connsiteY140" fmla="*/ 222619 h 838042"/>
                  <a:gd name="connsiteX141" fmla="*/ 694397 w 1033465"/>
                  <a:gd name="connsiteY141" fmla="*/ 226429 h 838042"/>
                  <a:gd name="connsiteX142" fmla="*/ 652487 w 1033465"/>
                  <a:gd name="connsiteY142" fmla="*/ 255004 h 838042"/>
                  <a:gd name="connsiteX143" fmla="*/ 639152 w 1033465"/>
                  <a:gd name="connsiteY143" fmla="*/ 266434 h 838042"/>
                  <a:gd name="connsiteX144" fmla="*/ 629627 w 1033465"/>
                  <a:gd name="connsiteY144" fmla="*/ 283579 h 838042"/>
                  <a:gd name="connsiteX145" fmla="*/ 604862 w 1033465"/>
                  <a:gd name="connsiteY145" fmla="*/ 289294 h 838042"/>
                  <a:gd name="connsiteX146" fmla="*/ 591527 w 1033465"/>
                  <a:gd name="connsiteY146" fmla="*/ 293104 h 838042"/>
                  <a:gd name="connsiteX147" fmla="*/ 576287 w 1033465"/>
                  <a:gd name="connsiteY147" fmla="*/ 291199 h 838042"/>
                  <a:gd name="connsiteX148" fmla="*/ 564857 w 1033465"/>
                  <a:gd name="connsiteY148" fmla="*/ 287389 h 838042"/>
                  <a:gd name="connsiteX149" fmla="*/ 553427 w 1033465"/>
                  <a:gd name="connsiteY149" fmla="*/ 283579 h 838042"/>
                  <a:gd name="connsiteX150" fmla="*/ 541997 w 1033465"/>
                  <a:gd name="connsiteY150" fmla="*/ 279769 h 838042"/>
                  <a:gd name="connsiteX151" fmla="*/ 536282 w 1033465"/>
                  <a:gd name="connsiteY151" fmla="*/ 277864 h 838042"/>
                  <a:gd name="connsiteX152" fmla="*/ 530567 w 1033465"/>
                  <a:gd name="connsiteY152" fmla="*/ 274054 h 838042"/>
                  <a:gd name="connsiteX153" fmla="*/ 519137 w 1033465"/>
                  <a:gd name="connsiteY153" fmla="*/ 268339 h 838042"/>
                  <a:gd name="connsiteX154" fmla="*/ 511517 w 1033465"/>
                  <a:gd name="connsiteY154" fmla="*/ 256909 h 838042"/>
                  <a:gd name="connsiteX155" fmla="*/ 507707 w 1033465"/>
                  <a:gd name="connsiteY155" fmla="*/ 235954 h 838042"/>
                  <a:gd name="connsiteX156" fmla="*/ 509612 w 1033465"/>
                  <a:gd name="connsiteY156" fmla="*/ 171184 h 838042"/>
                  <a:gd name="connsiteX157" fmla="*/ 508314 w 1033465"/>
                  <a:gd name="connsiteY157" fmla="*/ 73485 h 838042"/>
                  <a:gd name="connsiteX158" fmla="*/ 454116 w 1033465"/>
                  <a:gd name="connsiteY158" fmla="*/ 11248 h 838042"/>
                  <a:gd name="connsiteX159" fmla="*/ 435401 w 1033465"/>
                  <a:gd name="connsiteY159" fmla="*/ 68523 h 838042"/>
                  <a:gd name="connsiteX160" fmla="*/ 427697 w 1033465"/>
                  <a:gd name="connsiteY160" fmla="*/ 137103 h 838042"/>
                  <a:gd name="connsiteX161" fmla="*/ 420077 w 1033465"/>
                  <a:gd name="connsiteY161" fmla="*/ 169279 h 838042"/>
                  <a:gd name="connsiteX162" fmla="*/ 416267 w 1033465"/>
                  <a:gd name="connsiteY162" fmla="*/ 186424 h 838042"/>
                  <a:gd name="connsiteX163" fmla="*/ 420077 w 1033465"/>
                  <a:gd name="connsiteY163" fmla="*/ 207379 h 838042"/>
                  <a:gd name="connsiteX164" fmla="*/ 423887 w 1033465"/>
                  <a:gd name="connsiteY164" fmla="*/ 213094 h 838042"/>
                  <a:gd name="connsiteX165" fmla="*/ 427697 w 1033465"/>
                  <a:gd name="connsiteY165" fmla="*/ 224524 h 838042"/>
                  <a:gd name="connsiteX166" fmla="*/ 425792 w 1033465"/>
                  <a:gd name="connsiteY166" fmla="*/ 251194 h 838042"/>
                  <a:gd name="connsiteX167" fmla="*/ 420077 w 1033465"/>
                  <a:gd name="connsiteY167" fmla="*/ 253099 h 838042"/>
                  <a:gd name="connsiteX168" fmla="*/ 414362 w 1033465"/>
                  <a:gd name="connsiteY168" fmla="*/ 256909 h 838042"/>
                  <a:gd name="connsiteX169" fmla="*/ 423887 w 1033465"/>
                  <a:gd name="connsiteY169"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66787 w 1033465"/>
                  <a:gd name="connsiteY131" fmla="*/ 197854 h 838042"/>
                  <a:gd name="connsiteX132" fmla="*/ 761072 w 1033465"/>
                  <a:gd name="connsiteY132" fmla="*/ 195949 h 838042"/>
                  <a:gd name="connsiteX133" fmla="*/ 740117 w 1033465"/>
                  <a:gd name="connsiteY133" fmla="*/ 197854 h 838042"/>
                  <a:gd name="connsiteX134" fmla="*/ 734402 w 1033465"/>
                  <a:gd name="connsiteY134" fmla="*/ 201664 h 838042"/>
                  <a:gd name="connsiteX135" fmla="*/ 722972 w 1033465"/>
                  <a:gd name="connsiteY135" fmla="*/ 205474 h 838042"/>
                  <a:gd name="connsiteX136" fmla="*/ 719162 w 1033465"/>
                  <a:gd name="connsiteY136" fmla="*/ 211189 h 838042"/>
                  <a:gd name="connsiteX137" fmla="*/ 713447 w 1033465"/>
                  <a:gd name="connsiteY137" fmla="*/ 213094 h 838042"/>
                  <a:gd name="connsiteX138" fmla="*/ 707732 w 1033465"/>
                  <a:gd name="connsiteY138" fmla="*/ 216904 h 838042"/>
                  <a:gd name="connsiteX139" fmla="*/ 702017 w 1033465"/>
                  <a:gd name="connsiteY139" fmla="*/ 222619 h 838042"/>
                  <a:gd name="connsiteX140" fmla="*/ 694397 w 1033465"/>
                  <a:gd name="connsiteY140" fmla="*/ 226429 h 838042"/>
                  <a:gd name="connsiteX141" fmla="*/ 652487 w 1033465"/>
                  <a:gd name="connsiteY141" fmla="*/ 255004 h 838042"/>
                  <a:gd name="connsiteX142" fmla="*/ 639152 w 1033465"/>
                  <a:gd name="connsiteY142" fmla="*/ 266434 h 838042"/>
                  <a:gd name="connsiteX143" fmla="*/ 629627 w 1033465"/>
                  <a:gd name="connsiteY143" fmla="*/ 283579 h 838042"/>
                  <a:gd name="connsiteX144" fmla="*/ 604862 w 1033465"/>
                  <a:gd name="connsiteY144" fmla="*/ 289294 h 838042"/>
                  <a:gd name="connsiteX145" fmla="*/ 591527 w 1033465"/>
                  <a:gd name="connsiteY145" fmla="*/ 293104 h 838042"/>
                  <a:gd name="connsiteX146" fmla="*/ 576287 w 1033465"/>
                  <a:gd name="connsiteY146" fmla="*/ 291199 h 838042"/>
                  <a:gd name="connsiteX147" fmla="*/ 564857 w 1033465"/>
                  <a:gd name="connsiteY147" fmla="*/ 287389 h 838042"/>
                  <a:gd name="connsiteX148" fmla="*/ 553427 w 1033465"/>
                  <a:gd name="connsiteY148" fmla="*/ 283579 h 838042"/>
                  <a:gd name="connsiteX149" fmla="*/ 541997 w 1033465"/>
                  <a:gd name="connsiteY149" fmla="*/ 279769 h 838042"/>
                  <a:gd name="connsiteX150" fmla="*/ 536282 w 1033465"/>
                  <a:gd name="connsiteY150" fmla="*/ 277864 h 838042"/>
                  <a:gd name="connsiteX151" fmla="*/ 530567 w 1033465"/>
                  <a:gd name="connsiteY151" fmla="*/ 274054 h 838042"/>
                  <a:gd name="connsiteX152" fmla="*/ 519137 w 1033465"/>
                  <a:gd name="connsiteY152" fmla="*/ 268339 h 838042"/>
                  <a:gd name="connsiteX153" fmla="*/ 511517 w 1033465"/>
                  <a:gd name="connsiteY153" fmla="*/ 256909 h 838042"/>
                  <a:gd name="connsiteX154" fmla="*/ 507707 w 1033465"/>
                  <a:gd name="connsiteY154" fmla="*/ 235954 h 838042"/>
                  <a:gd name="connsiteX155" fmla="*/ 509612 w 1033465"/>
                  <a:gd name="connsiteY155" fmla="*/ 171184 h 838042"/>
                  <a:gd name="connsiteX156" fmla="*/ 508314 w 1033465"/>
                  <a:gd name="connsiteY156" fmla="*/ 73485 h 838042"/>
                  <a:gd name="connsiteX157" fmla="*/ 454116 w 1033465"/>
                  <a:gd name="connsiteY157" fmla="*/ 11248 h 838042"/>
                  <a:gd name="connsiteX158" fmla="*/ 435401 w 1033465"/>
                  <a:gd name="connsiteY158" fmla="*/ 68523 h 838042"/>
                  <a:gd name="connsiteX159" fmla="*/ 427697 w 1033465"/>
                  <a:gd name="connsiteY159" fmla="*/ 137103 h 838042"/>
                  <a:gd name="connsiteX160" fmla="*/ 420077 w 1033465"/>
                  <a:gd name="connsiteY160" fmla="*/ 169279 h 838042"/>
                  <a:gd name="connsiteX161" fmla="*/ 416267 w 1033465"/>
                  <a:gd name="connsiteY161" fmla="*/ 186424 h 838042"/>
                  <a:gd name="connsiteX162" fmla="*/ 420077 w 1033465"/>
                  <a:gd name="connsiteY162" fmla="*/ 207379 h 838042"/>
                  <a:gd name="connsiteX163" fmla="*/ 423887 w 1033465"/>
                  <a:gd name="connsiteY163" fmla="*/ 213094 h 838042"/>
                  <a:gd name="connsiteX164" fmla="*/ 427697 w 1033465"/>
                  <a:gd name="connsiteY164" fmla="*/ 224524 h 838042"/>
                  <a:gd name="connsiteX165" fmla="*/ 425792 w 1033465"/>
                  <a:gd name="connsiteY165" fmla="*/ 251194 h 838042"/>
                  <a:gd name="connsiteX166" fmla="*/ 420077 w 1033465"/>
                  <a:gd name="connsiteY166" fmla="*/ 253099 h 838042"/>
                  <a:gd name="connsiteX167" fmla="*/ 414362 w 1033465"/>
                  <a:gd name="connsiteY167" fmla="*/ 256909 h 838042"/>
                  <a:gd name="connsiteX168" fmla="*/ 423887 w 1033465"/>
                  <a:gd name="connsiteY168"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66787 w 1033465"/>
                  <a:gd name="connsiteY131" fmla="*/ 197854 h 838042"/>
                  <a:gd name="connsiteX132" fmla="*/ 761072 w 1033465"/>
                  <a:gd name="connsiteY132" fmla="*/ 195949 h 838042"/>
                  <a:gd name="connsiteX133" fmla="*/ 740117 w 1033465"/>
                  <a:gd name="connsiteY133" fmla="*/ 197854 h 838042"/>
                  <a:gd name="connsiteX134" fmla="*/ 722972 w 1033465"/>
                  <a:gd name="connsiteY134" fmla="*/ 205474 h 838042"/>
                  <a:gd name="connsiteX135" fmla="*/ 719162 w 1033465"/>
                  <a:gd name="connsiteY135" fmla="*/ 211189 h 838042"/>
                  <a:gd name="connsiteX136" fmla="*/ 713447 w 1033465"/>
                  <a:gd name="connsiteY136" fmla="*/ 213094 h 838042"/>
                  <a:gd name="connsiteX137" fmla="*/ 707732 w 1033465"/>
                  <a:gd name="connsiteY137" fmla="*/ 216904 h 838042"/>
                  <a:gd name="connsiteX138" fmla="*/ 702017 w 1033465"/>
                  <a:gd name="connsiteY138" fmla="*/ 222619 h 838042"/>
                  <a:gd name="connsiteX139" fmla="*/ 694397 w 1033465"/>
                  <a:gd name="connsiteY139" fmla="*/ 226429 h 838042"/>
                  <a:gd name="connsiteX140" fmla="*/ 652487 w 1033465"/>
                  <a:gd name="connsiteY140" fmla="*/ 255004 h 838042"/>
                  <a:gd name="connsiteX141" fmla="*/ 639152 w 1033465"/>
                  <a:gd name="connsiteY141" fmla="*/ 266434 h 838042"/>
                  <a:gd name="connsiteX142" fmla="*/ 629627 w 1033465"/>
                  <a:gd name="connsiteY142" fmla="*/ 283579 h 838042"/>
                  <a:gd name="connsiteX143" fmla="*/ 604862 w 1033465"/>
                  <a:gd name="connsiteY143" fmla="*/ 289294 h 838042"/>
                  <a:gd name="connsiteX144" fmla="*/ 591527 w 1033465"/>
                  <a:gd name="connsiteY144" fmla="*/ 293104 h 838042"/>
                  <a:gd name="connsiteX145" fmla="*/ 576287 w 1033465"/>
                  <a:gd name="connsiteY145" fmla="*/ 291199 h 838042"/>
                  <a:gd name="connsiteX146" fmla="*/ 564857 w 1033465"/>
                  <a:gd name="connsiteY146" fmla="*/ 287389 h 838042"/>
                  <a:gd name="connsiteX147" fmla="*/ 553427 w 1033465"/>
                  <a:gd name="connsiteY147" fmla="*/ 283579 h 838042"/>
                  <a:gd name="connsiteX148" fmla="*/ 541997 w 1033465"/>
                  <a:gd name="connsiteY148" fmla="*/ 279769 h 838042"/>
                  <a:gd name="connsiteX149" fmla="*/ 536282 w 1033465"/>
                  <a:gd name="connsiteY149" fmla="*/ 277864 h 838042"/>
                  <a:gd name="connsiteX150" fmla="*/ 530567 w 1033465"/>
                  <a:gd name="connsiteY150" fmla="*/ 274054 h 838042"/>
                  <a:gd name="connsiteX151" fmla="*/ 519137 w 1033465"/>
                  <a:gd name="connsiteY151" fmla="*/ 268339 h 838042"/>
                  <a:gd name="connsiteX152" fmla="*/ 511517 w 1033465"/>
                  <a:gd name="connsiteY152" fmla="*/ 256909 h 838042"/>
                  <a:gd name="connsiteX153" fmla="*/ 507707 w 1033465"/>
                  <a:gd name="connsiteY153" fmla="*/ 235954 h 838042"/>
                  <a:gd name="connsiteX154" fmla="*/ 509612 w 1033465"/>
                  <a:gd name="connsiteY154" fmla="*/ 171184 h 838042"/>
                  <a:gd name="connsiteX155" fmla="*/ 508314 w 1033465"/>
                  <a:gd name="connsiteY155" fmla="*/ 73485 h 838042"/>
                  <a:gd name="connsiteX156" fmla="*/ 454116 w 1033465"/>
                  <a:gd name="connsiteY156" fmla="*/ 11248 h 838042"/>
                  <a:gd name="connsiteX157" fmla="*/ 435401 w 1033465"/>
                  <a:gd name="connsiteY157" fmla="*/ 68523 h 838042"/>
                  <a:gd name="connsiteX158" fmla="*/ 427697 w 1033465"/>
                  <a:gd name="connsiteY158" fmla="*/ 137103 h 838042"/>
                  <a:gd name="connsiteX159" fmla="*/ 420077 w 1033465"/>
                  <a:gd name="connsiteY159" fmla="*/ 169279 h 838042"/>
                  <a:gd name="connsiteX160" fmla="*/ 416267 w 1033465"/>
                  <a:gd name="connsiteY160" fmla="*/ 186424 h 838042"/>
                  <a:gd name="connsiteX161" fmla="*/ 420077 w 1033465"/>
                  <a:gd name="connsiteY161" fmla="*/ 207379 h 838042"/>
                  <a:gd name="connsiteX162" fmla="*/ 423887 w 1033465"/>
                  <a:gd name="connsiteY162" fmla="*/ 213094 h 838042"/>
                  <a:gd name="connsiteX163" fmla="*/ 427697 w 1033465"/>
                  <a:gd name="connsiteY163" fmla="*/ 224524 h 838042"/>
                  <a:gd name="connsiteX164" fmla="*/ 425792 w 1033465"/>
                  <a:gd name="connsiteY164" fmla="*/ 251194 h 838042"/>
                  <a:gd name="connsiteX165" fmla="*/ 420077 w 1033465"/>
                  <a:gd name="connsiteY165" fmla="*/ 253099 h 838042"/>
                  <a:gd name="connsiteX166" fmla="*/ 414362 w 1033465"/>
                  <a:gd name="connsiteY166" fmla="*/ 256909 h 838042"/>
                  <a:gd name="connsiteX167" fmla="*/ 423887 w 1033465"/>
                  <a:gd name="connsiteY167"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66787 w 1033465"/>
                  <a:gd name="connsiteY131" fmla="*/ 197854 h 838042"/>
                  <a:gd name="connsiteX132" fmla="*/ 761072 w 1033465"/>
                  <a:gd name="connsiteY132" fmla="*/ 195949 h 838042"/>
                  <a:gd name="connsiteX133" fmla="*/ 740117 w 1033465"/>
                  <a:gd name="connsiteY133" fmla="*/ 197854 h 838042"/>
                  <a:gd name="connsiteX134" fmla="*/ 722972 w 1033465"/>
                  <a:gd name="connsiteY134" fmla="*/ 205474 h 838042"/>
                  <a:gd name="connsiteX135" fmla="*/ 719162 w 1033465"/>
                  <a:gd name="connsiteY135" fmla="*/ 211189 h 838042"/>
                  <a:gd name="connsiteX136" fmla="*/ 713447 w 1033465"/>
                  <a:gd name="connsiteY136" fmla="*/ 213094 h 838042"/>
                  <a:gd name="connsiteX137" fmla="*/ 702017 w 1033465"/>
                  <a:gd name="connsiteY137" fmla="*/ 222619 h 838042"/>
                  <a:gd name="connsiteX138" fmla="*/ 694397 w 1033465"/>
                  <a:gd name="connsiteY138" fmla="*/ 226429 h 838042"/>
                  <a:gd name="connsiteX139" fmla="*/ 652487 w 1033465"/>
                  <a:gd name="connsiteY139" fmla="*/ 255004 h 838042"/>
                  <a:gd name="connsiteX140" fmla="*/ 639152 w 1033465"/>
                  <a:gd name="connsiteY140" fmla="*/ 266434 h 838042"/>
                  <a:gd name="connsiteX141" fmla="*/ 629627 w 1033465"/>
                  <a:gd name="connsiteY141" fmla="*/ 283579 h 838042"/>
                  <a:gd name="connsiteX142" fmla="*/ 604862 w 1033465"/>
                  <a:gd name="connsiteY142" fmla="*/ 289294 h 838042"/>
                  <a:gd name="connsiteX143" fmla="*/ 591527 w 1033465"/>
                  <a:gd name="connsiteY143" fmla="*/ 293104 h 838042"/>
                  <a:gd name="connsiteX144" fmla="*/ 576287 w 1033465"/>
                  <a:gd name="connsiteY144" fmla="*/ 291199 h 838042"/>
                  <a:gd name="connsiteX145" fmla="*/ 564857 w 1033465"/>
                  <a:gd name="connsiteY145" fmla="*/ 287389 h 838042"/>
                  <a:gd name="connsiteX146" fmla="*/ 553427 w 1033465"/>
                  <a:gd name="connsiteY146" fmla="*/ 283579 h 838042"/>
                  <a:gd name="connsiteX147" fmla="*/ 541997 w 1033465"/>
                  <a:gd name="connsiteY147" fmla="*/ 279769 h 838042"/>
                  <a:gd name="connsiteX148" fmla="*/ 536282 w 1033465"/>
                  <a:gd name="connsiteY148" fmla="*/ 277864 h 838042"/>
                  <a:gd name="connsiteX149" fmla="*/ 530567 w 1033465"/>
                  <a:gd name="connsiteY149" fmla="*/ 274054 h 838042"/>
                  <a:gd name="connsiteX150" fmla="*/ 519137 w 1033465"/>
                  <a:gd name="connsiteY150" fmla="*/ 268339 h 838042"/>
                  <a:gd name="connsiteX151" fmla="*/ 511517 w 1033465"/>
                  <a:gd name="connsiteY151" fmla="*/ 256909 h 838042"/>
                  <a:gd name="connsiteX152" fmla="*/ 507707 w 1033465"/>
                  <a:gd name="connsiteY152" fmla="*/ 235954 h 838042"/>
                  <a:gd name="connsiteX153" fmla="*/ 509612 w 1033465"/>
                  <a:gd name="connsiteY153" fmla="*/ 171184 h 838042"/>
                  <a:gd name="connsiteX154" fmla="*/ 508314 w 1033465"/>
                  <a:gd name="connsiteY154" fmla="*/ 73485 h 838042"/>
                  <a:gd name="connsiteX155" fmla="*/ 454116 w 1033465"/>
                  <a:gd name="connsiteY155" fmla="*/ 11248 h 838042"/>
                  <a:gd name="connsiteX156" fmla="*/ 435401 w 1033465"/>
                  <a:gd name="connsiteY156" fmla="*/ 68523 h 838042"/>
                  <a:gd name="connsiteX157" fmla="*/ 427697 w 1033465"/>
                  <a:gd name="connsiteY157" fmla="*/ 137103 h 838042"/>
                  <a:gd name="connsiteX158" fmla="*/ 420077 w 1033465"/>
                  <a:gd name="connsiteY158" fmla="*/ 169279 h 838042"/>
                  <a:gd name="connsiteX159" fmla="*/ 416267 w 1033465"/>
                  <a:gd name="connsiteY159" fmla="*/ 186424 h 838042"/>
                  <a:gd name="connsiteX160" fmla="*/ 420077 w 1033465"/>
                  <a:gd name="connsiteY160" fmla="*/ 207379 h 838042"/>
                  <a:gd name="connsiteX161" fmla="*/ 423887 w 1033465"/>
                  <a:gd name="connsiteY161" fmla="*/ 213094 h 838042"/>
                  <a:gd name="connsiteX162" fmla="*/ 427697 w 1033465"/>
                  <a:gd name="connsiteY162" fmla="*/ 224524 h 838042"/>
                  <a:gd name="connsiteX163" fmla="*/ 425792 w 1033465"/>
                  <a:gd name="connsiteY163" fmla="*/ 251194 h 838042"/>
                  <a:gd name="connsiteX164" fmla="*/ 420077 w 1033465"/>
                  <a:gd name="connsiteY164" fmla="*/ 253099 h 838042"/>
                  <a:gd name="connsiteX165" fmla="*/ 414362 w 1033465"/>
                  <a:gd name="connsiteY165" fmla="*/ 256909 h 838042"/>
                  <a:gd name="connsiteX166" fmla="*/ 423887 w 1033465"/>
                  <a:gd name="connsiteY166"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66787 w 1033465"/>
                  <a:gd name="connsiteY131" fmla="*/ 197854 h 838042"/>
                  <a:gd name="connsiteX132" fmla="*/ 761072 w 1033465"/>
                  <a:gd name="connsiteY132" fmla="*/ 195949 h 838042"/>
                  <a:gd name="connsiteX133" fmla="*/ 740117 w 1033465"/>
                  <a:gd name="connsiteY133" fmla="*/ 197854 h 838042"/>
                  <a:gd name="connsiteX134" fmla="*/ 722972 w 1033465"/>
                  <a:gd name="connsiteY134" fmla="*/ 205474 h 838042"/>
                  <a:gd name="connsiteX135" fmla="*/ 719162 w 1033465"/>
                  <a:gd name="connsiteY135" fmla="*/ 211189 h 838042"/>
                  <a:gd name="connsiteX136" fmla="*/ 713447 w 1033465"/>
                  <a:gd name="connsiteY136" fmla="*/ 213094 h 838042"/>
                  <a:gd name="connsiteX137" fmla="*/ 694397 w 1033465"/>
                  <a:gd name="connsiteY137" fmla="*/ 226429 h 838042"/>
                  <a:gd name="connsiteX138" fmla="*/ 652487 w 1033465"/>
                  <a:gd name="connsiteY138" fmla="*/ 255004 h 838042"/>
                  <a:gd name="connsiteX139" fmla="*/ 639152 w 1033465"/>
                  <a:gd name="connsiteY139" fmla="*/ 266434 h 838042"/>
                  <a:gd name="connsiteX140" fmla="*/ 629627 w 1033465"/>
                  <a:gd name="connsiteY140" fmla="*/ 283579 h 838042"/>
                  <a:gd name="connsiteX141" fmla="*/ 604862 w 1033465"/>
                  <a:gd name="connsiteY141" fmla="*/ 289294 h 838042"/>
                  <a:gd name="connsiteX142" fmla="*/ 591527 w 1033465"/>
                  <a:gd name="connsiteY142" fmla="*/ 293104 h 838042"/>
                  <a:gd name="connsiteX143" fmla="*/ 576287 w 1033465"/>
                  <a:gd name="connsiteY143" fmla="*/ 291199 h 838042"/>
                  <a:gd name="connsiteX144" fmla="*/ 564857 w 1033465"/>
                  <a:gd name="connsiteY144" fmla="*/ 287389 h 838042"/>
                  <a:gd name="connsiteX145" fmla="*/ 553427 w 1033465"/>
                  <a:gd name="connsiteY145" fmla="*/ 283579 h 838042"/>
                  <a:gd name="connsiteX146" fmla="*/ 541997 w 1033465"/>
                  <a:gd name="connsiteY146" fmla="*/ 279769 h 838042"/>
                  <a:gd name="connsiteX147" fmla="*/ 536282 w 1033465"/>
                  <a:gd name="connsiteY147" fmla="*/ 277864 h 838042"/>
                  <a:gd name="connsiteX148" fmla="*/ 530567 w 1033465"/>
                  <a:gd name="connsiteY148" fmla="*/ 274054 h 838042"/>
                  <a:gd name="connsiteX149" fmla="*/ 519137 w 1033465"/>
                  <a:gd name="connsiteY149" fmla="*/ 268339 h 838042"/>
                  <a:gd name="connsiteX150" fmla="*/ 511517 w 1033465"/>
                  <a:gd name="connsiteY150" fmla="*/ 256909 h 838042"/>
                  <a:gd name="connsiteX151" fmla="*/ 507707 w 1033465"/>
                  <a:gd name="connsiteY151" fmla="*/ 235954 h 838042"/>
                  <a:gd name="connsiteX152" fmla="*/ 509612 w 1033465"/>
                  <a:gd name="connsiteY152" fmla="*/ 171184 h 838042"/>
                  <a:gd name="connsiteX153" fmla="*/ 508314 w 1033465"/>
                  <a:gd name="connsiteY153" fmla="*/ 73485 h 838042"/>
                  <a:gd name="connsiteX154" fmla="*/ 454116 w 1033465"/>
                  <a:gd name="connsiteY154" fmla="*/ 11248 h 838042"/>
                  <a:gd name="connsiteX155" fmla="*/ 435401 w 1033465"/>
                  <a:gd name="connsiteY155" fmla="*/ 68523 h 838042"/>
                  <a:gd name="connsiteX156" fmla="*/ 427697 w 1033465"/>
                  <a:gd name="connsiteY156" fmla="*/ 137103 h 838042"/>
                  <a:gd name="connsiteX157" fmla="*/ 420077 w 1033465"/>
                  <a:gd name="connsiteY157" fmla="*/ 169279 h 838042"/>
                  <a:gd name="connsiteX158" fmla="*/ 416267 w 1033465"/>
                  <a:gd name="connsiteY158" fmla="*/ 186424 h 838042"/>
                  <a:gd name="connsiteX159" fmla="*/ 420077 w 1033465"/>
                  <a:gd name="connsiteY159" fmla="*/ 207379 h 838042"/>
                  <a:gd name="connsiteX160" fmla="*/ 423887 w 1033465"/>
                  <a:gd name="connsiteY160" fmla="*/ 213094 h 838042"/>
                  <a:gd name="connsiteX161" fmla="*/ 427697 w 1033465"/>
                  <a:gd name="connsiteY161" fmla="*/ 224524 h 838042"/>
                  <a:gd name="connsiteX162" fmla="*/ 425792 w 1033465"/>
                  <a:gd name="connsiteY162" fmla="*/ 251194 h 838042"/>
                  <a:gd name="connsiteX163" fmla="*/ 420077 w 1033465"/>
                  <a:gd name="connsiteY163" fmla="*/ 253099 h 838042"/>
                  <a:gd name="connsiteX164" fmla="*/ 414362 w 1033465"/>
                  <a:gd name="connsiteY164" fmla="*/ 256909 h 838042"/>
                  <a:gd name="connsiteX165" fmla="*/ 423887 w 1033465"/>
                  <a:gd name="connsiteY165"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66787 w 1033465"/>
                  <a:gd name="connsiteY131" fmla="*/ 197854 h 838042"/>
                  <a:gd name="connsiteX132" fmla="*/ 761072 w 1033465"/>
                  <a:gd name="connsiteY132" fmla="*/ 195949 h 838042"/>
                  <a:gd name="connsiteX133" fmla="*/ 740117 w 1033465"/>
                  <a:gd name="connsiteY133" fmla="*/ 197854 h 838042"/>
                  <a:gd name="connsiteX134" fmla="*/ 722972 w 1033465"/>
                  <a:gd name="connsiteY134" fmla="*/ 205474 h 838042"/>
                  <a:gd name="connsiteX135" fmla="*/ 719162 w 1033465"/>
                  <a:gd name="connsiteY135" fmla="*/ 211189 h 838042"/>
                  <a:gd name="connsiteX136" fmla="*/ 694397 w 1033465"/>
                  <a:gd name="connsiteY136" fmla="*/ 226429 h 838042"/>
                  <a:gd name="connsiteX137" fmla="*/ 652487 w 1033465"/>
                  <a:gd name="connsiteY137" fmla="*/ 255004 h 838042"/>
                  <a:gd name="connsiteX138" fmla="*/ 639152 w 1033465"/>
                  <a:gd name="connsiteY138" fmla="*/ 266434 h 838042"/>
                  <a:gd name="connsiteX139" fmla="*/ 629627 w 1033465"/>
                  <a:gd name="connsiteY139" fmla="*/ 283579 h 838042"/>
                  <a:gd name="connsiteX140" fmla="*/ 604862 w 1033465"/>
                  <a:gd name="connsiteY140" fmla="*/ 289294 h 838042"/>
                  <a:gd name="connsiteX141" fmla="*/ 591527 w 1033465"/>
                  <a:gd name="connsiteY141" fmla="*/ 293104 h 838042"/>
                  <a:gd name="connsiteX142" fmla="*/ 576287 w 1033465"/>
                  <a:gd name="connsiteY142" fmla="*/ 291199 h 838042"/>
                  <a:gd name="connsiteX143" fmla="*/ 564857 w 1033465"/>
                  <a:gd name="connsiteY143" fmla="*/ 287389 h 838042"/>
                  <a:gd name="connsiteX144" fmla="*/ 553427 w 1033465"/>
                  <a:gd name="connsiteY144" fmla="*/ 283579 h 838042"/>
                  <a:gd name="connsiteX145" fmla="*/ 541997 w 1033465"/>
                  <a:gd name="connsiteY145" fmla="*/ 279769 h 838042"/>
                  <a:gd name="connsiteX146" fmla="*/ 536282 w 1033465"/>
                  <a:gd name="connsiteY146" fmla="*/ 277864 h 838042"/>
                  <a:gd name="connsiteX147" fmla="*/ 530567 w 1033465"/>
                  <a:gd name="connsiteY147" fmla="*/ 274054 h 838042"/>
                  <a:gd name="connsiteX148" fmla="*/ 519137 w 1033465"/>
                  <a:gd name="connsiteY148" fmla="*/ 268339 h 838042"/>
                  <a:gd name="connsiteX149" fmla="*/ 511517 w 1033465"/>
                  <a:gd name="connsiteY149" fmla="*/ 256909 h 838042"/>
                  <a:gd name="connsiteX150" fmla="*/ 507707 w 1033465"/>
                  <a:gd name="connsiteY150" fmla="*/ 235954 h 838042"/>
                  <a:gd name="connsiteX151" fmla="*/ 509612 w 1033465"/>
                  <a:gd name="connsiteY151" fmla="*/ 171184 h 838042"/>
                  <a:gd name="connsiteX152" fmla="*/ 508314 w 1033465"/>
                  <a:gd name="connsiteY152" fmla="*/ 73485 h 838042"/>
                  <a:gd name="connsiteX153" fmla="*/ 454116 w 1033465"/>
                  <a:gd name="connsiteY153" fmla="*/ 11248 h 838042"/>
                  <a:gd name="connsiteX154" fmla="*/ 435401 w 1033465"/>
                  <a:gd name="connsiteY154" fmla="*/ 68523 h 838042"/>
                  <a:gd name="connsiteX155" fmla="*/ 427697 w 1033465"/>
                  <a:gd name="connsiteY155" fmla="*/ 137103 h 838042"/>
                  <a:gd name="connsiteX156" fmla="*/ 420077 w 1033465"/>
                  <a:gd name="connsiteY156" fmla="*/ 169279 h 838042"/>
                  <a:gd name="connsiteX157" fmla="*/ 416267 w 1033465"/>
                  <a:gd name="connsiteY157" fmla="*/ 186424 h 838042"/>
                  <a:gd name="connsiteX158" fmla="*/ 420077 w 1033465"/>
                  <a:gd name="connsiteY158" fmla="*/ 207379 h 838042"/>
                  <a:gd name="connsiteX159" fmla="*/ 423887 w 1033465"/>
                  <a:gd name="connsiteY159" fmla="*/ 213094 h 838042"/>
                  <a:gd name="connsiteX160" fmla="*/ 427697 w 1033465"/>
                  <a:gd name="connsiteY160" fmla="*/ 224524 h 838042"/>
                  <a:gd name="connsiteX161" fmla="*/ 425792 w 1033465"/>
                  <a:gd name="connsiteY161" fmla="*/ 251194 h 838042"/>
                  <a:gd name="connsiteX162" fmla="*/ 420077 w 1033465"/>
                  <a:gd name="connsiteY162" fmla="*/ 253099 h 838042"/>
                  <a:gd name="connsiteX163" fmla="*/ 414362 w 1033465"/>
                  <a:gd name="connsiteY163" fmla="*/ 256909 h 838042"/>
                  <a:gd name="connsiteX164" fmla="*/ 423887 w 1033465"/>
                  <a:gd name="connsiteY164"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66787 w 1033465"/>
                  <a:gd name="connsiteY131" fmla="*/ 197854 h 838042"/>
                  <a:gd name="connsiteX132" fmla="*/ 761072 w 1033465"/>
                  <a:gd name="connsiteY132" fmla="*/ 195949 h 838042"/>
                  <a:gd name="connsiteX133" fmla="*/ 740117 w 1033465"/>
                  <a:gd name="connsiteY133" fmla="*/ 197854 h 838042"/>
                  <a:gd name="connsiteX134" fmla="*/ 722972 w 1033465"/>
                  <a:gd name="connsiteY134" fmla="*/ 205474 h 838042"/>
                  <a:gd name="connsiteX135" fmla="*/ 694397 w 1033465"/>
                  <a:gd name="connsiteY135" fmla="*/ 226429 h 838042"/>
                  <a:gd name="connsiteX136" fmla="*/ 652487 w 1033465"/>
                  <a:gd name="connsiteY136" fmla="*/ 255004 h 838042"/>
                  <a:gd name="connsiteX137" fmla="*/ 639152 w 1033465"/>
                  <a:gd name="connsiteY137" fmla="*/ 266434 h 838042"/>
                  <a:gd name="connsiteX138" fmla="*/ 629627 w 1033465"/>
                  <a:gd name="connsiteY138" fmla="*/ 283579 h 838042"/>
                  <a:gd name="connsiteX139" fmla="*/ 604862 w 1033465"/>
                  <a:gd name="connsiteY139" fmla="*/ 289294 h 838042"/>
                  <a:gd name="connsiteX140" fmla="*/ 591527 w 1033465"/>
                  <a:gd name="connsiteY140" fmla="*/ 293104 h 838042"/>
                  <a:gd name="connsiteX141" fmla="*/ 576287 w 1033465"/>
                  <a:gd name="connsiteY141" fmla="*/ 291199 h 838042"/>
                  <a:gd name="connsiteX142" fmla="*/ 564857 w 1033465"/>
                  <a:gd name="connsiteY142" fmla="*/ 287389 h 838042"/>
                  <a:gd name="connsiteX143" fmla="*/ 553427 w 1033465"/>
                  <a:gd name="connsiteY143" fmla="*/ 283579 h 838042"/>
                  <a:gd name="connsiteX144" fmla="*/ 541997 w 1033465"/>
                  <a:gd name="connsiteY144" fmla="*/ 279769 h 838042"/>
                  <a:gd name="connsiteX145" fmla="*/ 536282 w 1033465"/>
                  <a:gd name="connsiteY145" fmla="*/ 277864 h 838042"/>
                  <a:gd name="connsiteX146" fmla="*/ 530567 w 1033465"/>
                  <a:gd name="connsiteY146" fmla="*/ 274054 h 838042"/>
                  <a:gd name="connsiteX147" fmla="*/ 519137 w 1033465"/>
                  <a:gd name="connsiteY147" fmla="*/ 268339 h 838042"/>
                  <a:gd name="connsiteX148" fmla="*/ 511517 w 1033465"/>
                  <a:gd name="connsiteY148" fmla="*/ 256909 h 838042"/>
                  <a:gd name="connsiteX149" fmla="*/ 507707 w 1033465"/>
                  <a:gd name="connsiteY149" fmla="*/ 235954 h 838042"/>
                  <a:gd name="connsiteX150" fmla="*/ 509612 w 1033465"/>
                  <a:gd name="connsiteY150" fmla="*/ 171184 h 838042"/>
                  <a:gd name="connsiteX151" fmla="*/ 508314 w 1033465"/>
                  <a:gd name="connsiteY151" fmla="*/ 73485 h 838042"/>
                  <a:gd name="connsiteX152" fmla="*/ 454116 w 1033465"/>
                  <a:gd name="connsiteY152" fmla="*/ 11248 h 838042"/>
                  <a:gd name="connsiteX153" fmla="*/ 435401 w 1033465"/>
                  <a:gd name="connsiteY153" fmla="*/ 68523 h 838042"/>
                  <a:gd name="connsiteX154" fmla="*/ 427697 w 1033465"/>
                  <a:gd name="connsiteY154" fmla="*/ 137103 h 838042"/>
                  <a:gd name="connsiteX155" fmla="*/ 420077 w 1033465"/>
                  <a:gd name="connsiteY155" fmla="*/ 169279 h 838042"/>
                  <a:gd name="connsiteX156" fmla="*/ 416267 w 1033465"/>
                  <a:gd name="connsiteY156" fmla="*/ 186424 h 838042"/>
                  <a:gd name="connsiteX157" fmla="*/ 420077 w 1033465"/>
                  <a:gd name="connsiteY157" fmla="*/ 207379 h 838042"/>
                  <a:gd name="connsiteX158" fmla="*/ 423887 w 1033465"/>
                  <a:gd name="connsiteY158" fmla="*/ 213094 h 838042"/>
                  <a:gd name="connsiteX159" fmla="*/ 427697 w 1033465"/>
                  <a:gd name="connsiteY159" fmla="*/ 224524 h 838042"/>
                  <a:gd name="connsiteX160" fmla="*/ 425792 w 1033465"/>
                  <a:gd name="connsiteY160" fmla="*/ 251194 h 838042"/>
                  <a:gd name="connsiteX161" fmla="*/ 420077 w 1033465"/>
                  <a:gd name="connsiteY161" fmla="*/ 253099 h 838042"/>
                  <a:gd name="connsiteX162" fmla="*/ 414362 w 1033465"/>
                  <a:gd name="connsiteY162" fmla="*/ 256909 h 838042"/>
                  <a:gd name="connsiteX163" fmla="*/ 423887 w 1033465"/>
                  <a:gd name="connsiteY163"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66787 w 1033465"/>
                  <a:gd name="connsiteY131" fmla="*/ 197854 h 838042"/>
                  <a:gd name="connsiteX132" fmla="*/ 761072 w 1033465"/>
                  <a:gd name="connsiteY132" fmla="*/ 195949 h 838042"/>
                  <a:gd name="connsiteX133" fmla="*/ 740117 w 1033465"/>
                  <a:gd name="connsiteY133" fmla="*/ 197854 h 838042"/>
                  <a:gd name="connsiteX134" fmla="*/ 694397 w 1033465"/>
                  <a:gd name="connsiteY134" fmla="*/ 226429 h 838042"/>
                  <a:gd name="connsiteX135" fmla="*/ 652487 w 1033465"/>
                  <a:gd name="connsiteY135" fmla="*/ 255004 h 838042"/>
                  <a:gd name="connsiteX136" fmla="*/ 639152 w 1033465"/>
                  <a:gd name="connsiteY136" fmla="*/ 266434 h 838042"/>
                  <a:gd name="connsiteX137" fmla="*/ 629627 w 1033465"/>
                  <a:gd name="connsiteY137" fmla="*/ 283579 h 838042"/>
                  <a:gd name="connsiteX138" fmla="*/ 604862 w 1033465"/>
                  <a:gd name="connsiteY138" fmla="*/ 289294 h 838042"/>
                  <a:gd name="connsiteX139" fmla="*/ 591527 w 1033465"/>
                  <a:gd name="connsiteY139" fmla="*/ 293104 h 838042"/>
                  <a:gd name="connsiteX140" fmla="*/ 576287 w 1033465"/>
                  <a:gd name="connsiteY140" fmla="*/ 291199 h 838042"/>
                  <a:gd name="connsiteX141" fmla="*/ 564857 w 1033465"/>
                  <a:gd name="connsiteY141" fmla="*/ 287389 h 838042"/>
                  <a:gd name="connsiteX142" fmla="*/ 553427 w 1033465"/>
                  <a:gd name="connsiteY142" fmla="*/ 283579 h 838042"/>
                  <a:gd name="connsiteX143" fmla="*/ 541997 w 1033465"/>
                  <a:gd name="connsiteY143" fmla="*/ 279769 h 838042"/>
                  <a:gd name="connsiteX144" fmla="*/ 536282 w 1033465"/>
                  <a:gd name="connsiteY144" fmla="*/ 277864 h 838042"/>
                  <a:gd name="connsiteX145" fmla="*/ 530567 w 1033465"/>
                  <a:gd name="connsiteY145" fmla="*/ 274054 h 838042"/>
                  <a:gd name="connsiteX146" fmla="*/ 519137 w 1033465"/>
                  <a:gd name="connsiteY146" fmla="*/ 268339 h 838042"/>
                  <a:gd name="connsiteX147" fmla="*/ 511517 w 1033465"/>
                  <a:gd name="connsiteY147" fmla="*/ 256909 h 838042"/>
                  <a:gd name="connsiteX148" fmla="*/ 507707 w 1033465"/>
                  <a:gd name="connsiteY148" fmla="*/ 235954 h 838042"/>
                  <a:gd name="connsiteX149" fmla="*/ 509612 w 1033465"/>
                  <a:gd name="connsiteY149" fmla="*/ 171184 h 838042"/>
                  <a:gd name="connsiteX150" fmla="*/ 508314 w 1033465"/>
                  <a:gd name="connsiteY150" fmla="*/ 73485 h 838042"/>
                  <a:gd name="connsiteX151" fmla="*/ 454116 w 1033465"/>
                  <a:gd name="connsiteY151" fmla="*/ 11248 h 838042"/>
                  <a:gd name="connsiteX152" fmla="*/ 435401 w 1033465"/>
                  <a:gd name="connsiteY152" fmla="*/ 68523 h 838042"/>
                  <a:gd name="connsiteX153" fmla="*/ 427697 w 1033465"/>
                  <a:gd name="connsiteY153" fmla="*/ 137103 h 838042"/>
                  <a:gd name="connsiteX154" fmla="*/ 420077 w 1033465"/>
                  <a:gd name="connsiteY154" fmla="*/ 169279 h 838042"/>
                  <a:gd name="connsiteX155" fmla="*/ 416267 w 1033465"/>
                  <a:gd name="connsiteY155" fmla="*/ 186424 h 838042"/>
                  <a:gd name="connsiteX156" fmla="*/ 420077 w 1033465"/>
                  <a:gd name="connsiteY156" fmla="*/ 207379 h 838042"/>
                  <a:gd name="connsiteX157" fmla="*/ 423887 w 1033465"/>
                  <a:gd name="connsiteY157" fmla="*/ 213094 h 838042"/>
                  <a:gd name="connsiteX158" fmla="*/ 427697 w 1033465"/>
                  <a:gd name="connsiteY158" fmla="*/ 224524 h 838042"/>
                  <a:gd name="connsiteX159" fmla="*/ 425792 w 1033465"/>
                  <a:gd name="connsiteY159" fmla="*/ 251194 h 838042"/>
                  <a:gd name="connsiteX160" fmla="*/ 420077 w 1033465"/>
                  <a:gd name="connsiteY160" fmla="*/ 253099 h 838042"/>
                  <a:gd name="connsiteX161" fmla="*/ 414362 w 1033465"/>
                  <a:gd name="connsiteY161" fmla="*/ 256909 h 838042"/>
                  <a:gd name="connsiteX162" fmla="*/ 423887 w 1033465"/>
                  <a:gd name="connsiteY162"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66787 w 1033465"/>
                  <a:gd name="connsiteY131" fmla="*/ 197854 h 838042"/>
                  <a:gd name="connsiteX132" fmla="*/ 760800 w 1033465"/>
                  <a:gd name="connsiteY132" fmla="*/ 210358 h 838042"/>
                  <a:gd name="connsiteX133" fmla="*/ 740117 w 1033465"/>
                  <a:gd name="connsiteY133" fmla="*/ 197854 h 838042"/>
                  <a:gd name="connsiteX134" fmla="*/ 694397 w 1033465"/>
                  <a:gd name="connsiteY134" fmla="*/ 226429 h 838042"/>
                  <a:gd name="connsiteX135" fmla="*/ 652487 w 1033465"/>
                  <a:gd name="connsiteY135" fmla="*/ 255004 h 838042"/>
                  <a:gd name="connsiteX136" fmla="*/ 639152 w 1033465"/>
                  <a:gd name="connsiteY136" fmla="*/ 266434 h 838042"/>
                  <a:gd name="connsiteX137" fmla="*/ 629627 w 1033465"/>
                  <a:gd name="connsiteY137" fmla="*/ 283579 h 838042"/>
                  <a:gd name="connsiteX138" fmla="*/ 604862 w 1033465"/>
                  <a:gd name="connsiteY138" fmla="*/ 289294 h 838042"/>
                  <a:gd name="connsiteX139" fmla="*/ 591527 w 1033465"/>
                  <a:gd name="connsiteY139" fmla="*/ 293104 h 838042"/>
                  <a:gd name="connsiteX140" fmla="*/ 576287 w 1033465"/>
                  <a:gd name="connsiteY140" fmla="*/ 291199 h 838042"/>
                  <a:gd name="connsiteX141" fmla="*/ 564857 w 1033465"/>
                  <a:gd name="connsiteY141" fmla="*/ 287389 h 838042"/>
                  <a:gd name="connsiteX142" fmla="*/ 553427 w 1033465"/>
                  <a:gd name="connsiteY142" fmla="*/ 283579 h 838042"/>
                  <a:gd name="connsiteX143" fmla="*/ 541997 w 1033465"/>
                  <a:gd name="connsiteY143" fmla="*/ 279769 h 838042"/>
                  <a:gd name="connsiteX144" fmla="*/ 536282 w 1033465"/>
                  <a:gd name="connsiteY144" fmla="*/ 277864 h 838042"/>
                  <a:gd name="connsiteX145" fmla="*/ 530567 w 1033465"/>
                  <a:gd name="connsiteY145" fmla="*/ 274054 h 838042"/>
                  <a:gd name="connsiteX146" fmla="*/ 519137 w 1033465"/>
                  <a:gd name="connsiteY146" fmla="*/ 268339 h 838042"/>
                  <a:gd name="connsiteX147" fmla="*/ 511517 w 1033465"/>
                  <a:gd name="connsiteY147" fmla="*/ 256909 h 838042"/>
                  <a:gd name="connsiteX148" fmla="*/ 507707 w 1033465"/>
                  <a:gd name="connsiteY148" fmla="*/ 235954 h 838042"/>
                  <a:gd name="connsiteX149" fmla="*/ 509612 w 1033465"/>
                  <a:gd name="connsiteY149" fmla="*/ 171184 h 838042"/>
                  <a:gd name="connsiteX150" fmla="*/ 508314 w 1033465"/>
                  <a:gd name="connsiteY150" fmla="*/ 73485 h 838042"/>
                  <a:gd name="connsiteX151" fmla="*/ 454116 w 1033465"/>
                  <a:gd name="connsiteY151" fmla="*/ 11248 h 838042"/>
                  <a:gd name="connsiteX152" fmla="*/ 435401 w 1033465"/>
                  <a:gd name="connsiteY152" fmla="*/ 68523 h 838042"/>
                  <a:gd name="connsiteX153" fmla="*/ 427697 w 1033465"/>
                  <a:gd name="connsiteY153" fmla="*/ 137103 h 838042"/>
                  <a:gd name="connsiteX154" fmla="*/ 420077 w 1033465"/>
                  <a:gd name="connsiteY154" fmla="*/ 169279 h 838042"/>
                  <a:gd name="connsiteX155" fmla="*/ 416267 w 1033465"/>
                  <a:gd name="connsiteY155" fmla="*/ 186424 h 838042"/>
                  <a:gd name="connsiteX156" fmla="*/ 420077 w 1033465"/>
                  <a:gd name="connsiteY156" fmla="*/ 207379 h 838042"/>
                  <a:gd name="connsiteX157" fmla="*/ 423887 w 1033465"/>
                  <a:gd name="connsiteY157" fmla="*/ 213094 h 838042"/>
                  <a:gd name="connsiteX158" fmla="*/ 427697 w 1033465"/>
                  <a:gd name="connsiteY158" fmla="*/ 224524 h 838042"/>
                  <a:gd name="connsiteX159" fmla="*/ 425792 w 1033465"/>
                  <a:gd name="connsiteY159" fmla="*/ 251194 h 838042"/>
                  <a:gd name="connsiteX160" fmla="*/ 420077 w 1033465"/>
                  <a:gd name="connsiteY160" fmla="*/ 253099 h 838042"/>
                  <a:gd name="connsiteX161" fmla="*/ 414362 w 1033465"/>
                  <a:gd name="connsiteY161" fmla="*/ 256909 h 838042"/>
                  <a:gd name="connsiteX162" fmla="*/ 423887 w 1033465"/>
                  <a:gd name="connsiteY162"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66787 w 1033465"/>
                  <a:gd name="connsiteY131" fmla="*/ 197854 h 838042"/>
                  <a:gd name="connsiteX132" fmla="*/ 740117 w 1033465"/>
                  <a:gd name="connsiteY132" fmla="*/ 197854 h 838042"/>
                  <a:gd name="connsiteX133" fmla="*/ 694397 w 1033465"/>
                  <a:gd name="connsiteY133" fmla="*/ 226429 h 838042"/>
                  <a:gd name="connsiteX134" fmla="*/ 652487 w 1033465"/>
                  <a:gd name="connsiteY134" fmla="*/ 255004 h 838042"/>
                  <a:gd name="connsiteX135" fmla="*/ 639152 w 1033465"/>
                  <a:gd name="connsiteY135" fmla="*/ 266434 h 838042"/>
                  <a:gd name="connsiteX136" fmla="*/ 629627 w 1033465"/>
                  <a:gd name="connsiteY136" fmla="*/ 283579 h 838042"/>
                  <a:gd name="connsiteX137" fmla="*/ 604862 w 1033465"/>
                  <a:gd name="connsiteY137" fmla="*/ 289294 h 838042"/>
                  <a:gd name="connsiteX138" fmla="*/ 591527 w 1033465"/>
                  <a:gd name="connsiteY138" fmla="*/ 293104 h 838042"/>
                  <a:gd name="connsiteX139" fmla="*/ 576287 w 1033465"/>
                  <a:gd name="connsiteY139" fmla="*/ 291199 h 838042"/>
                  <a:gd name="connsiteX140" fmla="*/ 564857 w 1033465"/>
                  <a:gd name="connsiteY140" fmla="*/ 287389 h 838042"/>
                  <a:gd name="connsiteX141" fmla="*/ 553427 w 1033465"/>
                  <a:gd name="connsiteY141" fmla="*/ 283579 h 838042"/>
                  <a:gd name="connsiteX142" fmla="*/ 541997 w 1033465"/>
                  <a:gd name="connsiteY142" fmla="*/ 279769 h 838042"/>
                  <a:gd name="connsiteX143" fmla="*/ 536282 w 1033465"/>
                  <a:gd name="connsiteY143" fmla="*/ 277864 h 838042"/>
                  <a:gd name="connsiteX144" fmla="*/ 530567 w 1033465"/>
                  <a:gd name="connsiteY144" fmla="*/ 274054 h 838042"/>
                  <a:gd name="connsiteX145" fmla="*/ 519137 w 1033465"/>
                  <a:gd name="connsiteY145" fmla="*/ 268339 h 838042"/>
                  <a:gd name="connsiteX146" fmla="*/ 511517 w 1033465"/>
                  <a:gd name="connsiteY146" fmla="*/ 256909 h 838042"/>
                  <a:gd name="connsiteX147" fmla="*/ 507707 w 1033465"/>
                  <a:gd name="connsiteY147" fmla="*/ 235954 h 838042"/>
                  <a:gd name="connsiteX148" fmla="*/ 509612 w 1033465"/>
                  <a:gd name="connsiteY148" fmla="*/ 171184 h 838042"/>
                  <a:gd name="connsiteX149" fmla="*/ 508314 w 1033465"/>
                  <a:gd name="connsiteY149" fmla="*/ 73485 h 838042"/>
                  <a:gd name="connsiteX150" fmla="*/ 454116 w 1033465"/>
                  <a:gd name="connsiteY150" fmla="*/ 11248 h 838042"/>
                  <a:gd name="connsiteX151" fmla="*/ 435401 w 1033465"/>
                  <a:gd name="connsiteY151" fmla="*/ 68523 h 838042"/>
                  <a:gd name="connsiteX152" fmla="*/ 427697 w 1033465"/>
                  <a:gd name="connsiteY152" fmla="*/ 137103 h 838042"/>
                  <a:gd name="connsiteX153" fmla="*/ 420077 w 1033465"/>
                  <a:gd name="connsiteY153" fmla="*/ 169279 h 838042"/>
                  <a:gd name="connsiteX154" fmla="*/ 416267 w 1033465"/>
                  <a:gd name="connsiteY154" fmla="*/ 186424 h 838042"/>
                  <a:gd name="connsiteX155" fmla="*/ 420077 w 1033465"/>
                  <a:gd name="connsiteY155" fmla="*/ 207379 h 838042"/>
                  <a:gd name="connsiteX156" fmla="*/ 423887 w 1033465"/>
                  <a:gd name="connsiteY156" fmla="*/ 213094 h 838042"/>
                  <a:gd name="connsiteX157" fmla="*/ 427697 w 1033465"/>
                  <a:gd name="connsiteY157" fmla="*/ 224524 h 838042"/>
                  <a:gd name="connsiteX158" fmla="*/ 425792 w 1033465"/>
                  <a:gd name="connsiteY158" fmla="*/ 251194 h 838042"/>
                  <a:gd name="connsiteX159" fmla="*/ 420077 w 1033465"/>
                  <a:gd name="connsiteY159" fmla="*/ 253099 h 838042"/>
                  <a:gd name="connsiteX160" fmla="*/ 414362 w 1033465"/>
                  <a:gd name="connsiteY160" fmla="*/ 256909 h 838042"/>
                  <a:gd name="connsiteX161" fmla="*/ 423887 w 1033465"/>
                  <a:gd name="connsiteY161"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0117 w 1033465"/>
                  <a:gd name="connsiteY132" fmla="*/ 197854 h 838042"/>
                  <a:gd name="connsiteX133" fmla="*/ 694397 w 1033465"/>
                  <a:gd name="connsiteY133" fmla="*/ 226429 h 838042"/>
                  <a:gd name="connsiteX134" fmla="*/ 652487 w 1033465"/>
                  <a:gd name="connsiteY134" fmla="*/ 255004 h 838042"/>
                  <a:gd name="connsiteX135" fmla="*/ 639152 w 1033465"/>
                  <a:gd name="connsiteY135" fmla="*/ 266434 h 838042"/>
                  <a:gd name="connsiteX136" fmla="*/ 629627 w 1033465"/>
                  <a:gd name="connsiteY136" fmla="*/ 283579 h 838042"/>
                  <a:gd name="connsiteX137" fmla="*/ 604862 w 1033465"/>
                  <a:gd name="connsiteY137" fmla="*/ 289294 h 838042"/>
                  <a:gd name="connsiteX138" fmla="*/ 591527 w 1033465"/>
                  <a:gd name="connsiteY138" fmla="*/ 293104 h 838042"/>
                  <a:gd name="connsiteX139" fmla="*/ 576287 w 1033465"/>
                  <a:gd name="connsiteY139" fmla="*/ 291199 h 838042"/>
                  <a:gd name="connsiteX140" fmla="*/ 564857 w 1033465"/>
                  <a:gd name="connsiteY140" fmla="*/ 287389 h 838042"/>
                  <a:gd name="connsiteX141" fmla="*/ 553427 w 1033465"/>
                  <a:gd name="connsiteY141" fmla="*/ 283579 h 838042"/>
                  <a:gd name="connsiteX142" fmla="*/ 541997 w 1033465"/>
                  <a:gd name="connsiteY142" fmla="*/ 279769 h 838042"/>
                  <a:gd name="connsiteX143" fmla="*/ 536282 w 1033465"/>
                  <a:gd name="connsiteY143" fmla="*/ 277864 h 838042"/>
                  <a:gd name="connsiteX144" fmla="*/ 530567 w 1033465"/>
                  <a:gd name="connsiteY144" fmla="*/ 274054 h 838042"/>
                  <a:gd name="connsiteX145" fmla="*/ 519137 w 1033465"/>
                  <a:gd name="connsiteY145" fmla="*/ 268339 h 838042"/>
                  <a:gd name="connsiteX146" fmla="*/ 511517 w 1033465"/>
                  <a:gd name="connsiteY146" fmla="*/ 256909 h 838042"/>
                  <a:gd name="connsiteX147" fmla="*/ 507707 w 1033465"/>
                  <a:gd name="connsiteY147" fmla="*/ 235954 h 838042"/>
                  <a:gd name="connsiteX148" fmla="*/ 509612 w 1033465"/>
                  <a:gd name="connsiteY148" fmla="*/ 171184 h 838042"/>
                  <a:gd name="connsiteX149" fmla="*/ 508314 w 1033465"/>
                  <a:gd name="connsiteY149" fmla="*/ 73485 h 838042"/>
                  <a:gd name="connsiteX150" fmla="*/ 454116 w 1033465"/>
                  <a:gd name="connsiteY150" fmla="*/ 11248 h 838042"/>
                  <a:gd name="connsiteX151" fmla="*/ 435401 w 1033465"/>
                  <a:gd name="connsiteY151" fmla="*/ 68523 h 838042"/>
                  <a:gd name="connsiteX152" fmla="*/ 427697 w 1033465"/>
                  <a:gd name="connsiteY152" fmla="*/ 137103 h 838042"/>
                  <a:gd name="connsiteX153" fmla="*/ 420077 w 1033465"/>
                  <a:gd name="connsiteY153" fmla="*/ 169279 h 838042"/>
                  <a:gd name="connsiteX154" fmla="*/ 416267 w 1033465"/>
                  <a:gd name="connsiteY154" fmla="*/ 186424 h 838042"/>
                  <a:gd name="connsiteX155" fmla="*/ 420077 w 1033465"/>
                  <a:gd name="connsiteY155" fmla="*/ 207379 h 838042"/>
                  <a:gd name="connsiteX156" fmla="*/ 423887 w 1033465"/>
                  <a:gd name="connsiteY156" fmla="*/ 213094 h 838042"/>
                  <a:gd name="connsiteX157" fmla="*/ 427697 w 1033465"/>
                  <a:gd name="connsiteY157" fmla="*/ 224524 h 838042"/>
                  <a:gd name="connsiteX158" fmla="*/ 425792 w 1033465"/>
                  <a:gd name="connsiteY158" fmla="*/ 251194 h 838042"/>
                  <a:gd name="connsiteX159" fmla="*/ 420077 w 1033465"/>
                  <a:gd name="connsiteY159" fmla="*/ 253099 h 838042"/>
                  <a:gd name="connsiteX160" fmla="*/ 414362 w 1033465"/>
                  <a:gd name="connsiteY160" fmla="*/ 256909 h 838042"/>
                  <a:gd name="connsiteX161" fmla="*/ 423887 w 1033465"/>
                  <a:gd name="connsiteY161"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2487 w 1033465"/>
                  <a:gd name="connsiteY134" fmla="*/ 255004 h 838042"/>
                  <a:gd name="connsiteX135" fmla="*/ 639152 w 1033465"/>
                  <a:gd name="connsiteY135" fmla="*/ 266434 h 838042"/>
                  <a:gd name="connsiteX136" fmla="*/ 629627 w 1033465"/>
                  <a:gd name="connsiteY136" fmla="*/ 283579 h 838042"/>
                  <a:gd name="connsiteX137" fmla="*/ 604862 w 1033465"/>
                  <a:gd name="connsiteY137" fmla="*/ 289294 h 838042"/>
                  <a:gd name="connsiteX138" fmla="*/ 591527 w 1033465"/>
                  <a:gd name="connsiteY138" fmla="*/ 293104 h 838042"/>
                  <a:gd name="connsiteX139" fmla="*/ 576287 w 1033465"/>
                  <a:gd name="connsiteY139" fmla="*/ 291199 h 838042"/>
                  <a:gd name="connsiteX140" fmla="*/ 564857 w 1033465"/>
                  <a:gd name="connsiteY140" fmla="*/ 287389 h 838042"/>
                  <a:gd name="connsiteX141" fmla="*/ 553427 w 1033465"/>
                  <a:gd name="connsiteY141" fmla="*/ 283579 h 838042"/>
                  <a:gd name="connsiteX142" fmla="*/ 541997 w 1033465"/>
                  <a:gd name="connsiteY142" fmla="*/ 279769 h 838042"/>
                  <a:gd name="connsiteX143" fmla="*/ 536282 w 1033465"/>
                  <a:gd name="connsiteY143" fmla="*/ 277864 h 838042"/>
                  <a:gd name="connsiteX144" fmla="*/ 530567 w 1033465"/>
                  <a:gd name="connsiteY144" fmla="*/ 274054 h 838042"/>
                  <a:gd name="connsiteX145" fmla="*/ 519137 w 1033465"/>
                  <a:gd name="connsiteY145" fmla="*/ 268339 h 838042"/>
                  <a:gd name="connsiteX146" fmla="*/ 511517 w 1033465"/>
                  <a:gd name="connsiteY146" fmla="*/ 256909 h 838042"/>
                  <a:gd name="connsiteX147" fmla="*/ 507707 w 1033465"/>
                  <a:gd name="connsiteY147" fmla="*/ 235954 h 838042"/>
                  <a:gd name="connsiteX148" fmla="*/ 509612 w 1033465"/>
                  <a:gd name="connsiteY148" fmla="*/ 171184 h 838042"/>
                  <a:gd name="connsiteX149" fmla="*/ 508314 w 1033465"/>
                  <a:gd name="connsiteY149" fmla="*/ 73485 h 838042"/>
                  <a:gd name="connsiteX150" fmla="*/ 454116 w 1033465"/>
                  <a:gd name="connsiteY150" fmla="*/ 11248 h 838042"/>
                  <a:gd name="connsiteX151" fmla="*/ 435401 w 1033465"/>
                  <a:gd name="connsiteY151" fmla="*/ 68523 h 838042"/>
                  <a:gd name="connsiteX152" fmla="*/ 427697 w 1033465"/>
                  <a:gd name="connsiteY152" fmla="*/ 137103 h 838042"/>
                  <a:gd name="connsiteX153" fmla="*/ 420077 w 1033465"/>
                  <a:gd name="connsiteY153" fmla="*/ 169279 h 838042"/>
                  <a:gd name="connsiteX154" fmla="*/ 416267 w 1033465"/>
                  <a:gd name="connsiteY154" fmla="*/ 186424 h 838042"/>
                  <a:gd name="connsiteX155" fmla="*/ 420077 w 1033465"/>
                  <a:gd name="connsiteY155" fmla="*/ 207379 h 838042"/>
                  <a:gd name="connsiteX156" fmla="*/ 423887 w 1033465"/>
                  <a:gd name="connsiteY156" fmla="*/ 213094 h 838042"/>
                  <a:gd name="connsiteX157" fmla="*/ 427697 w 1033465"/>
                  <a:gd name="connsiteY157" fmla="*/ 224524 h 838042"/>
                  <a:gd name="connsiteX158" fmla="*/ 425792 w 1033465"/>
                  <a:gd name="connsiteY158" fmla="*/ 251194 h 838042"/>
                  <a:gd name="connsiteX159" fmla="*/ 420077 w 1033465"/>
                  <a:gd name="connsiteY159" fmla="*/ 253099 h 838042"/>
                  <a:gd name="connsiteX160" fmla="*/ 414362 w 1033465"/>
                  <a:gd name="connsiteY160" fmla="*/ 256909 h 838042"/>
                  <a:gd name="connsiteX161" fmla="*/ 423887 w 1033465"/>
                  <a:gd name="connsiteY161"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2487 w 1033465"/>
                  <a:gd name="connsiteY134" fmla="*/ 255004 h 838042"/>
                  <a:gd name="connsiteX135" fmla="*/ 639152 w 1033465"/>
                  <a:gd name="connsiteY135" fmla="*/ 266434 h 838042"/>
                  <a:gd name="connsiteX136" fmla="*/ 629627 w 1033465"/>
                  <a:gd name="connsiteY136" fmla="*/ 283579 h 838042"/>
                  <a:gd name="connsiteX137" fmla="*/ 604862 w 1033465"/>
                  <a:gd name="connsiteY137" fmla="*/ 289294 h 838042"/>
                  <a:gd name="connsiteX138" fmla="*/ 591527 w 1033465"/>
                  <a:gd name="connsiteY138" fmla="*/ 293104 h 838042"/>
                  <a:gd name="connsiteX139" fmla="*/ 576287 w 1033465"/>
                  <a:gd name="connsiteY139" fmla="*/ 291199 h 838042"/>
                  <a:gd name="connsiteX140" fmla="*/ 564857 w 1033465"/>
                  <a:gd name="connsiteY140" fmla="*/ 287389 h 838042"/>
                  <a:gd name="connsiteX141" fmla="*/ 553427 w 1033465"/>
                  <a:gd name="connsiteY141" fmla="*/ 283579 h 838042"/>
                  <a:gd name="connsiteX142" fmla="*/ 541997 w 1033465"/>
                  <a:gd name="connsiteY142" fmla="*/ 279769 h 838042"/>
                  <a:gd name="connsiteX143" fmla="*/ 536282 w 1033465"/>
                  <a:gd name="connsiteY143" fmla="*/ 277864 h 838042"/>
                  <a:gd name="connsiteX144" fmla="*/ 530567 w 1033465"/>
                  <a:gd name="connsiteY144" fmla="*/ 274054 h 838042"/>
                  <a:gd name="connsiteX145" fmla="*/ 519137 w 1033465"/>
                  <a:gd name="connsiteY145" fmla="*/ 268339 h 838042"/>
                  <a:gd name="connsiteX146" fmla="*/ 511517 w 1033465"/>
                  <a:gd name="connsiteY146" fmla="*/ 256909 h 838042"/>
                  <a:gd name="connsiteX147" fmla="*/ 507707 w 1033465"/>
                  <a:gd name="connsiteY147" fmla="*/ 235954 h 838042"/>
                  <a:gd name="connsiteX148" fmla="*/ 509612 w 1033465"/>
                  <a:gd name="connsiteY148" fmla="*/ 171184 h 838042"/>
                  <a:gd name="connsiteX149" fmla="*/ 508314 w 1033465"/>
                  <a:gd name="connsiteY149" fmla="*/ 73485 h 838042"/>
                  <a:gd name="connsiteX150" fmla="*/ 454116 w 1033465"/>
                  <a:gd name="connsiteY150" fmla="*/ 11248 h 838042"/>
                  <a:gd name="connsiteX151" fmla="*/ 435401 w 1033465"/>
                  <a:gd name="connsiteY151" fmla="*/ 68523 h 838042"/>
                  <a:gd name="connsiteX152" fmla="*/ 427697 w 1033465"/>
                  <a:gd name="connsiteY152" fmla="*/ 137103 h 838042"/>
                  <a:gd name="connsiteX153" fmla="*/ 420077 w 1033465"/>
                  <a:gd name="connsiteY153" fmla="*/ 169279 h 838042"/>
                  <a:gd name="connsiteX154" fmla="*/ 416267 w 1033465"/>
                  <a:gd name="connsiteY154" fmla="*/ 186424 h 838042"/>
                  <a:gd name="connsiteX155" fmla="*/ 420077 w 1033465"/>
                  <a:gd name="connsiteY155" fmla="*/ 207379 h 838042"/>
                  <a:gd name="connsiteX156" fmla="*/ 423887 w 1033465"/>
                  <a:gd name="connsiteY156" fmla="*/ 213094 h 838042"/>
                  <a:gd name="connsiteX157" fmla="*/ 427697 w 1033465"/>
                  <a:gd name="connsiteY157" fmla="*/ 224524 h 838042"/>
                  <a:gd name="connsiteX158" fmla="*/ 425792 w 1033465"/>
                  <a:gd name="connsiteY158" fmla="*/ 251194 h 838042"/>
                  <a:gd name="connsiteX159" fmla="*/ 420077 w 1033465"/>
                  <a:gd name="connsiteY159" fmla="*/ 253099 h 838042"/>
                  <a:gd name="connsiteX160" fmla="*/ 414362 w 1033465"/>
                  <a:gd name="connsiteY160" fmla="*/ 256909 h 838042"/>
                  <a:gd name="connsiteX161" fmla="*/ 423887 w 1033465"/>
                  <a:gd name="connsiteY161"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2487 w 1033465"/>
                  <a:gd name="connsiteY134" fmla="*/ 255004 h 838042"/>
                  <a:gd name="connsiteX135" fmla="*/ 639152 w 1033465"/>
                  <a:gd name="connsiteY135" fmla="*/ 266434 h 838042"/>
                  <a:gd name="connsiteX136" fmla="*/ 629627 w 1033465"/>
                  <a:gd name="connsiteY136" fmla="*/ 283579 h 838042"/>
                  <a:gd name="connsiteX137" fmla="*/ 604862 w 1033465"/>
                  <a:gd name="connsiteY137" fmla="*/ 289294 h 838042"/>
                  <a:gd name="connsiteX138" fmla="*/ 591527 w 1033465"/>
                  <a:gd name="connsiteY138" fmla="*/ 293104 h 838042"/>
                  <a:gd name="connsiteX139" fmla="*/ 576287 w 1033465"/>
                  <a:gd name="connsiteY139" fmla="*/ 291199 h 838042"/>
                  <a:gd name="connsiteX140" fmla="*/ 564857 w 1033465"/>
                  <a:gd name="connsiteY140" fmla="*/ 287389 h 838042"/>
                  <a:gd name="connsiteX141" fmla="*/ 553427 w 1033465"/>
                  <a:gd name="connsiteY141" fmla="*/ 283579 h 838042"/>
                  <a:gd name="connsiteX142" fmla="*/ 541997 w 1033465"/>
                  <a:gd name="connsiteY142" fmla="*/ 279769 h 838042"/>
                  <a:gd name="connsiteX143" fmla="*/ 536282 w 1033465"/>
                  <a:gd name="connsiteY143" fmla="*/ 277864 h 838042"/>
                  <a:gd name="connsiteX144" fmla="*/ 530567 w 1033465"/>
                  <a:gd name="connsiteY144" fmla="*/ 274054 h 838042"/>
                  <a:gd name="connsiteX145" fmla="*/ 519137 w 1033465"/>
                  <a:gd name="connsiteY145" fmla="*/ 268339 h 838042"/>
                  <a:gd name="connsiteX146" fmla="*/ 511517 w 1033465"/>
                  <a:gd name="connsiteY146" fmla="*/ 256909 h 838042"/>
                  <a:gd name="connsiteX147" fmla="*/ 507707 w 1033465"/>
                  <a:gd name="connsiteY147" fmla="*/ 235954 h 838042"/>
                  <a:gd name="connsiteX148" fmla="*/ 509612 w 1033465"/>
                  <a:gd name="connsiteY148" fmla="*/ 171184 h 838042"/>
                  <a:gd name="connsiteX149" fmla="*/ 508314 w 1033465"/>
                  <a:gd name="connsiteY149" fmla="*/ 73485 h 838042"/>
                  <a:gd name="connsiteX150" fmla="*/ 454116 w 1033465"/>
                  <a:gd name="connsiteY150" fmla="*/ 11248 h 838042"/>
                  <a:gd name="connsiteX151" fmla="*/ 435401 w 1033465"/>
                  <a:gd name="connsiteY151" fmla="*/ 68523 h 838042"/>
                  <a:gd name="connsiteX152" fmla="*/ 427697 w 1033465"/>
                  <a:gd name="connsiteY152" fmla="*/ 137103 h 838042"/>
                  <a:gd name="connsiteX153" fmla="*/ 420077 w 1033465"/>
                  <a:gd name="connsiteY153" fmla="*/ 169279 h 838042"/>
                  <a:gd name="connsiteX154" fmla="*/ 416267 w 1033465"/>
                  <a:gd name="connsiteY154" fmla="*/ 186424 h 838042"/>
                  <a:gd name="connsiteX155" fmla="*/ 420077 w 1033465"/>
                  <a:gd name="connsiteY155" fmla="*/ 207379 h 838042"/>
                  <a:gd name="connsiteX156" fmla="*/ 423887 w 1033465"/>
                  <a:gd name="connsiteY156" fmla="*/ 213094 h 838042"/>
                  <a:gd name="connsiteX157" fmla="*/ 427697 w 1033465"/>
                  <a:gd name="connsiteY157" fmla="*/ 224524 h 838042"/>
                  <a:gd name="connsiteX158" fmla="*/ 425792 w 1033465"/>
                  <a:gd name="connsiteY158" fmla="*/ 251194 h 838042"/>
                  <a:gd name="connsiteX159" fmla="*/ 420077 w 1033465"/>
                  <a:gd name="connsiteY159" fmla="*/ 253099 h 838042"/>
                  <a:gd name="connsiteX160" fmla="*/ 414362 w 1033465"/>
                  <a:gd name="connsiteY160" fmla="*/ 256909 h 838042"/>
                  <a:gd name="connsiteX161" fmla="*/ 423887 w 1033465"/>
                  <a:gd name="connsiteY161"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2487 w 1033465"/>
                  <a:gd name="connsiteY134" fmla="*/ 255004 h 838042"/>
                  <a:gd name="connsiteX135" fmla="*/ 629627 w 1033465"/>
                  <a:gd name="connsiteY135" fmla="*/ 283579 h 838042"/>
                  <a:gd name="connsiteX136" fmla="*/ 604862 w 1033465"/>
                  <a:gd name="connsiteY136" fmla="*/ 289294 h 838042"/>
                  <a:gd name="connsiteX137" fmla="*/ 591527 w 1033465"/>
                  <a:gd name="connsiteY137" fmla="*/ 293104 h 838042"/>
                  <a:gd name="connsiteX138" fmla="*/ 576287 w 1033465"/>
                  <a:gd name="connsiteY138" fmla="*/ 291199 h 838042"/>
                  <a:gd name="connsiteX139" fmla="*/ 564857 w 1033465"/>
                  <a:gd name="connsiteY139" fmla="*/ 287389 h 838042"/>
                  <a:gd name="connsiteX140" fmla="*/ 553427 w 1033465"/>
                  <a:gd name="connsiteY140" fmla="*/ 283579 h 838042"/>
                  <a:gd name="connsiteX141" fmla="*/ 541997 w 1033465"/>
                  <a:gd name="connsiteY141" fmla="*/ 279769 h 838042"/>
                  <a:gd name="connsiteX142" fmla="*/ 536282 w 1033465"/>
                  <a:gd name="connsiteY142" fmla="*/ 277864 h 838042"/>
                  <a:gd name="connsiteX143" fmla="*/ 530567 w 1033465"/>
                  <a:gd name="connsiteY143" fmla="*/ 274054 h 838042"/>
                  <a:gd name="connsiteX144" fmla="*/ 519137 w 1033465"/>
                  <a:gd name="connsiteY144" fmla="*/ 268339 h 838042"/>
                  <a:gd name="connsiteX145" fmla="*/ 511517 w 1033465"/>
                  <a:gd name="connsiteY145" fmla="*/ 256909 h 838042"/>
                  <a:gd name="connsiteX146" fmla="*/ 507707 w 1033465"/>
                  <a:gd name="connsiteY146" fmla="*/ 235954 h 838042"/>
                  <a:gd name="connsiteX147" fmla="*/ 509612 w 1033465"/>
                  <a:gd name="connsiteY147" fmla="*/ 171184 h 838042"/>
                  <a:gd name="connsiteX148" fmla="*/ 508314 w 1033465"/>
                  <a:gd name="connsiteY148" fmla="*/ 73485 h 838042"/>
                  <a:gd name="connsiteX149" fmla="*/ 454116 w 1033465"/>
                  <a:gd name="connsiteY149" fmla="*/ 11248 h 838042"/>
                  <a:gd name="connsiteX150" fmla="*/ 435401 w 1033465"/>
                  <a:gd name="connsiteY150" fmla="*/ 68523 h 838042"/>
                  <a:gd name="connsiteX151" fmla="*/ 427697 w 1033465"/>
                  <a:gd name="connsiteY151" fmla="*/ 137103 h 838042"/>
                  <a:gd name="connsiteX152" fmla="*/ 420077 w 1033465"/>
                  <a:gd name="connsiteY152" fmla="*/ 169279 h 838042"/>
                  <a:gd name="connsiteX153" fmla="*/ 416267 w 1033465"/>
                  <a:gd name="connsiteY153" fmla="*/ 186424 h 838042"/>
                  <a:gd name="connsiteX154" fmla="*/ 420077 w 1033465"/>
                  <a:gd name="connsiteY154" fmla="*/ 207379 h 838042"/>
                  <a:gd name="connsiteX155" fmla="*/ 423887 w 1033465"/>
                  <a:gd name="connsiteY155" fmla="*/ 213094 h 838042"/>
                  <a:gd name="connsiteX156" fmla="*/ 427697 w 1033465"/>
                  <a:gd name="connsiteY156" fmla="*/ 224524 h 838042"/>
                  <a:gd name="connsiteX157" fmla="*/ 425792 w 1033465"/>
                  <a:gd name="connsiteY157" fmla="*/ 251194 h 838042"/>
                  <a:gd name="connsiteX158" fmla="*/ 420077 w 1033465"/>
                  <a:gd name="connsiteY158" fmla="*/ 253099 h 838042"/>
                  <a:gd name="connsiteX159" fmla="*/ 414362 w 1033465"/>
                  <a:gd name="connsiteY159" fmla="*/ 256909 h 838042"/>
                  <a:gd name="connsiteX160" fmla="*/ 423887 w 1033465"/>
                  <a:gd name="connsiteY160"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29627 w 1033465"/>
                  <a:gd name="connsiteY135" fmla="*/ 283579 h 838042"/>
                  <a:gd name="connsiteX136" fmla="*/ 604862 w 1033465"/>
                  <a:gd name="connsiteY136" fmla="*/ 289294 h 838042"/>
                  <a:gd name="connsiteX137" fmla="*/ 591527 w 1033465"/>
                  <a:gd name="connsiteY137" fmla="*/ 293104 h 838042"/>
                  <a:gd name="connsiteX138" fmla="*/ 576287 w 1033465"/>
                  <a:gd name="connsiteY138" fmla="*/ 291199 h 838042"/>
                  <a:gd name="connsiteX139" fmla="*/ 564857 w 1033465"/>
                  <a:gd name="connsiteY139" fmla="*/ 287389 h 838042"/>
                  <a:gd name="connsiteX140" fmla="*/ 553427 w 1033465"/>
                  <a:gd name="connsiteY140" fmla="*/ 283579 h 838042"/>
                  <a:gd name="connsiteX141" fmla="*/ 541997 w 1033465"/>
                  <a:gd name="connsiteY141" fmla="*/ 279769 h 838042"/>
                  <a:gd name="connsiteX142" fmla="*/ 536282 w 1033465"/>
                  <a:gd name="connsiteY142" fmla="*/ 277864 h 838042"/>
                  <a:gd name="connsiteX143" fmla="*/ 530567 w 1033465"/>
                  <a:gd name="connsiteY143" fmla="*/ 274054 h 838042"/>
                  <a:gd name="connsiteX144" fmla="*/ 519137 w 1033465"/>
                  <a:gd name="connsiteY144" fmla="*/ 268339 h 838042"/>
                  <a:gd name="connsiteX145" fmla="*/ 511517 w 1033465"/>
                  <a:gd name="connsiteY145" fmla="*/ 256909 h 838042"/>
                  <a:gd name="connsiteX146" fmla="*/ 507707 w 1033465"/>
                  <a:gd name="connsiteY146" fmla="*/ 235954 h 838042"/>
                  <a:gd name="connsiteX147" fmla="*/ 509612 w 1033465"/>
                  <a:gd name="connsiteY147" fmla="*/ 171184 h 838042"/>
                  <a:gd name="connsiteX148" fmla="*/ 508314 w 1033465"/>
                  <a:gd name="connsiteY148" fmla="*/ 73485 h 838042"/>
                  <a:gd name="connsiteX149" fmla="*/ 454116 w 1033465"/>
                  <a:gd name="connsiteY149" fmla="*/ 11248 h 838042"/>
                  <a:gd name="connsiteX150" fmla="*/ 435401 w 1033465"/>
                  <a:gd name="connsiteY150" fmla="*/ 68523 h 838042"/>
                  <a:gd name="connsiteX151" fmla="*/ 427697 w 1033465"/>
                  <a:gd name="connsiteY151" fmla="*/ 137103 h 838042"/>
                  <a:gd name="connsiteX152" fmla="*/ 420077 w 1033465"/>
                  <a:gd name="connsiteY152" fmla="*/ 169279 h 838042"/>
                  <a:gd name="connsiteX153" fmla="*/ 416267 w 1033465"/>
                  <a:gd name="connsiteY153" fmla="*/ 186424 h 838042"/>
                  <a:gd name="connsiteX154" fmla="*/ 420077 w 1033465"/>
                  <a:gd name="connsiteY154" fmla="*/ 207379 h 838042"/>
                  <a:gd name="connsiteX155" fmla="*/ 423887 w 1033465"/>
                  <a:gd name="connsiteY155" fmla="*/ 213094 h 838042"/>
                  <a:gd name="connsiteX156" fmla="*/ 427697 w 1033465"/>
                  <a:gd name="connsiteY156" fmla="*/ 224524 h 838042"/>
                  <a:gd name="connsiteX157" fmla="*/ 425792 w 1033465"/>
                  <a:gd name="connsiteY157" fmla="*/ 251194 h 838042"/>
                  <a:gd name="connsiteX158" fmla="*/ 420077 w 1033465"/>
                  <a:gd name="connsiteY158" fmla="*/ 253099 h 838042"/>
                  <a:gd name="connsiteX159" fmla="*/ 414362 w 1033465"/>
                  <a:gd name="connsiteY159" fmla="*/ 256909 h 838042"/>
                  <a:gd name="connsiteX160" fmla="*/ 423887 w 1033465"/>
                  <a:gd name="connsiteY160"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29627 w 1033465"/>
                  <a:gd name="connsiteY135" fmla="*/ 283579 h 838042"/>
                  <a:gd name="connsiteX136" fmla="*/ 604862 w 1033465"/>
                  <a:gd name="connsiteY136" fmla="*/ 289294 h 838042"/>
                  <a:gd name="connsiteX137" fmla="*/ 591527 w 1033465"/>
                  <a:gd name="connsiteY137" fmla="*/ 293104 h 838042"/>
                  <a:gd name="connsiteX138" fmla="*/ 576287 w 1033465"/>
                  <a:gd name="connsiteY138" fmla="*/ 291199 h 838042"/>
                  <a:gd name="connsiteX139" fmla="*/ 564857 w 1033465"/>
                  <a:gd name="connsiteY139" fmla="*/ 287389 h 838042"/>
                  <a:gd name="connsiteX140" fmla="*/ 553427 w 1033465"/>
                  <a:gd name="connsiteY140" fmla="*/ 283579 h 838042"/>
                  <a:gd name="connsiteX141" fmla="*/ 541997 w 1033465"/>
                  <a:gd name="connsiteY141" fmla="*/ 279769 h 838042"/>
                  <a:gd name="connsiteX142" fmla="*/ 536282 w 1033465"/>
                  <a:gd name="connsiteY142" fmla="*/ 277864 h 838042"/>
                  <a:gd name="connsiteX143" fmla="*/ 530567 w 1033465"/>
                  <a:gd name="connsiteY143" fmla="*/ 274054 h 838042"/>
                  <a:gd name="connsiteX144" fmla="*/ 519137 w 1033465"/>
                  <a:gd name="connsiteY144" fmla="*/ 268339 h 838042"/>
                  <a:gd name="connsiteX145" fmla="*/ 511517 w 1033465"/>
                  <a:gd name="connsiteY145" fmla="*/ 256909 h 838042"/>
                  <a:gd name="connsiteX146" fmla="*/ 507707 w 1033465"/>
                  <a:gd name="connsiteY146" fmla="*/ 235954 h 838042"/>
                  <a:gd name="connsiteX147" fmla="*/ 509612 w 1033465"/>
                  <a:gd name="connsiteY147" fmla="*/ 171184 h 838042"/>
                  <a:gd name="connsiteX148" fmla="*/ 508314 w 1033465"/>
                  <a:gd name="connsiteY148" fmla="*/ 73485 h 838042"/>
                  <a:gd name="connsiteX149" fmla="*/ 454116 w 1033465"/>
                  <a:gd name="connsiteY149" fmla="*/ 11248 h 838042"/>
                  <a:gd name="connsiteX150" fmla="*/ 435401 w 1033465"/>
                  <a:gd name="connsiteY150" fmla="*/ 68523 h 838042"/>
                  <a:gd name="connsiteX151" fmla="*/ 427697 w 1033465"/>
                  <a:gd name="connsiteY151" fmla="*/ 137103 h 838042"/>
                  <a:gd name="connsiteX152" fmla="*/ 420077 w 1033465"/>
                  <a:gd name="connsiteY152" fmla="*/ 169279 h 838042"/>
                  <a:gd name="connsiteX153" fmla="*/ 416267 w 1033465"/>
                  <a:gd name="connsiteY153" fmla="*/ 186424 h 838042"/>
                  <a:gd name="connsiteX154" fmla="*/ 420077 w 1033465"/>
                  <a:gd name="connsiteY154" fmla="*/ 207379 h 838042"/>
                  <a:gd name="connsiteX155" fmla="*/ 423887 w 1033465"/>
                  <a:gd name="connsiteY155" fmla="*/ 213094 h 838042"/>
                  <a:gd name="connsiteX156" fmla="*/ 427697 w 1033465"/>
                  <a:gd name="connsiteY156" fmla="*/ 224524 h 838042"/>
                  <a:gd name="connsiteX157" fmla="*/ 425792 w 1033465"/>
                  <a:gd name="connsiteY157" fmla="*/ 251194 h 838042"/>
                  <a:gd name="connsiteX158" fmla="*/ 420077 w 1033465"/>
                  <a:gd name="connsiteY158" fmla="*/ 253099 h 838042"/>
                  <a:gd name="connsiteX159" fmla="*/ 414362 w 1033465"/>
                  <a:gd name="connsiteY159" fmla="*/ 256909 h 838042"/>
                  <a:gd name="connsiteX160" fmla="*/ 423887 w 1033465"/>
                  <a:gd name="connsiteY160"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29627 w 1033465"/>
                  <a:gd name="connsiteY135" fmla="*/ 283579 h 838042"/>
                  <a:gd name="connsiteX136" fmla="*/ 604862 w 1033465"/>
                  <a:gd name="connsiteY136" fmla="*/ 289294 h 838042"/>
                  <a:gd name="connsiteX137" fmla="*/ 591527 w 1033465"/>
                  <a:gd name="connsiteY137" fmla="*/ 293104 h 838042"/>
                  <a:gd name="connsiteX138" fmla="*/ 564857 w 1033465"/>
                  <a:gd name="connsiteY138" fmla="*/ 287389 h 838042"/>
                  <a:gd name="connsiteX139" fmla="*/ 553427 w 1033465"/>
                  <a:gd name="connsiteY139" fmla="*/ 283579 h 838042"/>
                  <a:gd name="connsiteX140" fmla="*/ 541997 w 1033465"/>
                  <a:gd name="connsiteY140" fmla="*/ 279769 h 838042"/>
                  <a:gd name="connsiteX141" fmla="*/ 536282 w 1033465"/>
                  <a:gd name="connsiteY141" fmla="*/ 277864 h 838042"/>
                  <a:gd name="connsiteX142" fmla="*/ 530567 w 1033465"/>
                  <a:gd name="connsiteY142" fmla="*/ 274054 h 838042"/>
                  <a:gd name="connsiteX143" fmla="*/ 519137 w 1033465"/>
                  <a:gd name="connsiteY143" fmla="*/ 268339 h 838042"/>
                  <a:gd name="connsiteX144" fmla="*/ 511517 w 1033465"/>
                  <a:gd name="connsiteY144" fmla="*/ 256909 h 838042"/>
                  <a:gd name="connsiteX145" fmla="*/ 507707 w 1033465"/>
                  <a:gd name="connsiteY145" fmla="*/ 235954 h 838042"/>
                  <a:gd name="connsiteX146" fmla="*/ 509612 w 1033465"/>
                  <a:gd name="connsiteY146" fmla="*/ 171184 h 838042"/>
                  <a:gd name="connsiteX147" fmla="*/ 508314 w 1033465"/>
                  <a:gd name="connsiteY147" fmla="*/ 73485 h 838042"/>
                  <a:gd name="connsiteX148" fmla="*/ 454116 w 1033465"/>
                  <a:gd name="connsiteY148" fmla="*/ 11248 h 838042"/>
                  <a:gd name="connsiteX149" fmla="*/ 435401 w 1033465"/>
                  <a:gd name="connsiteY149" fmla="*/ 68523 h 838042"/>
                  <a:gd name="connsiteX150" fmla="*/ 427697 w 1033465"/>
                  <a:gd name="connsiteY150" fmla="*/ 137103 h 838042"/>
                  <a:gd name="connsiteX151" fmla="*/ 420077 w 1033465"/>
                  <a:gd name="connsiteY151" fmla="*/ 169279 h 838042"/>
                  <a:gd name="connsiteX152" fmla="*/ 416267 w 1033465"/>
                  <a:gd name="connsiteY152" fmla="*/ 186424 h 838042"/>
                  <a:gd name="connsiteX153" fmla="*/ 420077 w 1033465"/>
                  <a:gd name="connsiteY153" fmla="*/ 207379 h 838042"/>
                  <a:gd name="connsiteX154" fmla="*/ 423887 w 1033465"/>
                  <a:gd name="connsiteY154" fmla="*/ 213094 h 838042"/>
                  <a:gd name="connsiteX155" fmla="*/ 427697 w 1033465"/>
                  <a:gd name="connsiteY155" fmla="*/ 224524 h 838042"/>
                  <a:gd name="connsiteX156" fmla="*/ 425792 w 1033465"/>
                  <a:gd name="connsiteY156" fmla="*/ 251194 h 838042"/>
                  <a:gd name="connsiteX157" fmla="*/ 420077 w 1033465"/>
                  <a:gd name="connsiteY157" fmla="*/ 253099 h 838042"/>
                  <a:gd name="connsiteX158" fmla="*/ 414362 w 1033465"/>
                  <a:gd name="connsiteY158" fmla="*/ 256909 h 838042"/>
                  <a:gd name="connsiteX159" fmla="*/ 423887 w 1033465"/>
                  <a:gd name="connsiteY159"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29627 w 1033465"/>
                  <a:gd name="connsiteY135" fmla="*/ 283579 h 838042"/>
                  <a:gd name="connsiteX136" fmla="*/ 604862 w 1033465"/>
                  <a:gd name="connsiteY136" fmla="*/ 289294 h 838042"/>
                  <a:gd name="connsiteX137" fmla="*/ 591527 w 1033465"/>
                  <a:gd name="connsiteY137" fmla="*/ 293104 h 838042"/>
                  <a:gd name="connsiteX138" fmla="*/ 564857 w 1033465"/>
                  <a:gd name="connsiteY138" fmla="*/ 287389 h 838042"/>
                  <a:gd name="connsiteX139" fmla="*/ 541997 w 1033465"/>
                  <a:gd name="connsiteY139" fmla="*/ 279769 h 838042"/>
                  <a:gd name="connsiteX140" fmla="*/ 536282 w 1033465"/>
                  <a:gd name="connsiteY140" fmla="*/ 277864 h 838042"/>
                  <a:gd name="connsiteX141" fmla="*/ 530567 w 1033465"/>
                  <a:gd name="connsiteY141" fmla="*/ 274054 h 838042"/>
                  <a:gd name="connsiteX142" fmla="*/ 519137 w 1033465"/>
                  <a:gd name="connsiteY142" fmla="*/ 268339 h 838042"/>
                  <a:gd name="connsiteX143" fmla="*/ 511517 w 1033465"/>
                  <a:gd name="connsiteY143" fmla="*/ 256909 h 838042"/>
                  <a:gd name="connsiteX144" fmla="*/ 507707 w 1033465"/>
                  <a:gd name="connsiteY144" fmla="*/ 235954 h 838042"/>
                  <a:gd name="connsiteX145" fmla="*/ 509612 w 1033465"/>
                  <a:gd name="connsiteY145" fmla="*/ 171184 h 838042"/>
                  <a:gd name="connsiteX146" fmla="*/ 508314 w 1033465"/>
                  <a:gd name="connsiteY146" fmla="*/ 73485 h 838042"/>
                  <a:gd name="connsiteX147" fmla="*/ 454116 w 1033465"/>
                  <a:gd name="connsiteY147" fmla="*/ 11248 h 838042"/>
                  <a:gd name="connsiteX148" fmla="*/ 435401 w 1033465"/>
                  <a:gd name="connsiteY148" fmla="*/ 68523 h 838042"/>
                  <a:gd name="connsiteX149" fmla="*/ 427697 w 1033465"/>
                  <a:gd name="connsiteY149" fmla="*/ 137103 h 838042"/>
                  <a:gd name="connsiteX150" fmla="*/ 420077 w 1033465"/>
                  <a:gd name="connsiteY150" fmla="*/ 169279 h 838042"/>
                  <a:gd name="connsiteX151" fmla="*/ 416267 w 1033465"/>
                  <a:gd name="connsiteY151" fmla="*/ 186424 h 838042"/>
                  <a:gd name="connsiteX152" fmla="*/ 420077 w 1033465"/>
                  <a:gd name="connsiteY152" fmla="*/ 207379 h 838042"/>
                  <a:gd name="connsiteX153" fmla="*/ 423887 w 1033465"/>
                  <a:gd name="connsiteY153" fmla="*/ 213094 h 838042"/>
                  <a:gd name="connsiteX154" fmla="*/ 427697 w 1033465"/>
                  <a:gd name="connsiteY154" fmla="*/ 224524 h 838042"/>
                  <a:gd name="connsiteX155" fmla="*/ 425792 w 1033465"/>
                  <a:gd name="connsiteY155" fmla="*/ 251194 h 838042"/>
                  <a:gd name="connsiteX156" fmla="*/ 420077 w 1033465"/>
                  <a:gd name="connsiteY156" fmla="*/ 253099 h 838042"/>
                  <a:gd name="connsiteX157" fmla="*/ 414362 w 1033465"/>
                  <a:gd name="connsiteY157" fmla="*/ 256909 h 838042"/>
                  <a:gd name="connsiteX158" fmla="*/ 423887 w 1033465"/>
                  <a:gd name="connsiteY158"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29627 w 1033465"/>
                  <a:gd name="connsiteY135" fmla="*/ 283579 h 838042"/>
                  <a:gd name="connsiteX136" fmla="*/ 604862 w 1033465"/>
                  <a:gd name="connsiteY136" fmla="*/ 289294 h 838042"/>
                  <a:gd name="connsiteX137" fmla="*/ 564857 w 1033465"/>
                  <a:gd name="connsiteY137" fmla="*/ 287389 h 838042"/>
                  <a:gd name="connsiteX138" fmla="*/ 541997 w 1033465"/>
                  <a:gd name="connsiteY138" fmla="*/ 279769 h 838042"/>
                  <a:gd name="connsiteX139" fmla="*/ 536282 w 1033465"/>
                  <a:gd name="connsiteY139" fmla="*/ 277864 h 838042"/>
                  <a:gd name="connsiteX140" fmla="*/ 530567 w 1033465"/>
                  <a:gd name="connsiteY140" fmla="*/ 274054 h 838042"/>
                  <a:gd name="connsiteX141" fmla="*/ 519137 w 1033465"/>
                  <a:gd name="connsiteY141" fmla="*/ 268339 h 838042"/>
                  <a:gd name="connsiteX142" fmla="*/ 511517 w 1033465"/>
                  <a:gd name="connsiteY142" fmla="*/ 256909 h 838042"/>
                  <a:gd name="connsiteX143" fmla="*/ 507707 w 1033465"/>
                  <a:gd name="connsiteY143" fmla="*/ 235954 h 838042"/>
                  <a:gd name="connsiteX144" fmla="*/ 509612 w 1033465"/>
                  <a:gd name="connsiteY144" fmla="*/ 171184 h 838042"/>
                  <a:gd name="connsiteX145" fmla="*/ 508314 w 1033465"/>
                  <a:gd name="connsiteY145" fmla="*/ 73485 h 838042"/>
                  <a:gd name="connsiteX146" fmla="*/ 454116 w 1033465"/>
                  <a:gd name="connsiteY146" fmla="*/ 11248 h 838042"/>
                  <a:gd name="connsiteX147" fmla="*/ 435401 w 1033465"/>
                  <a:gd name="connsiteY147" fmla="*/ 68523 h 838042"/>
                  <a:gd name="connsiteX148" fmla="*/ 427697 w 1033465"/>
                  <a:gd name="connsiteY148" fmla="*/ 137103 h 838042"/>
                  <a:gd name="connsiteX149" fmla="*/ 420077 w 1033465"/>
                  <a:gd name="connsiteY149" fmla="*/ 169279 h 838042"/>
                  <a:gd name="connsiteX150" fmla="*/ 416267 w 1033465"/>
                  <a:gd name="connsiteY150" fmla="*/ 186424 h 838042"/>
                  <a:gd name="connsiteX151" fmla="*/ 420077 w 1033465"/>
                  <a:gd name="connsiteY151" fmla="*/ 207379 h 838042"/>
                  <a:gd name="connsiteX152" fmla="*/ 423887 w 1033465"/>
                  <a:gd name="connsiteY152" fmla="*/ 213094 h 838042"/>
                  <a:gd name="connsiteX153" fmla="*/ 427697 w 1033465"/>
                  <a:gd name="connsiteY153" fmla="*/ 224524 h 838042"/>
                  <a:gd name="connsiteX154" fmla="*/ 425792 w 1033465"/>
                  <a:gd name="connsiteY154" fmla="*/ 251194 h 838042"/>
                  <a:gd name="connsiteX155" fmla="*/ 420077 w 1033465"/>
                  <a:gd name="connsiteY155" fmla="*/ 253099 h 838042"/>
                  <a:gd name="connsiteX156" fmla="*/ 414362 w 1033465"/>
                  <a:gd name="connsiteY156" fmla="*/ 256909 h 838042"/>
                  <a:gd name="connsiteX157" fmla="*/ 423887 w 1033465"/>
                  <a:gd name="connsiteY157"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29627 w 1033465"/>
                  <a:gd name="connsiteY135" fmla="*/ 283579 h 838042"/>
                  <a:gd name="connsiteX136" fmla="*/ 564857 w 1033465"/>
                  <a:gd name="connsiteY136" fmla="*/ 287389 h 838042"/>
                  <a:gd name="connsiteX137" fmla="*/ 541997 w 1033465"/>
                  <a:gd name="connsiteY137" fmla="*/ 279769 h 838042"/>
                  <a:gd name="connsiteX138" fmla="*/ 536282 w 1033465"/>
                  <a:gd name="connsiteY138" fmla="*/ 277864 h 838042"/>
                  <a:gd name="connsiteX139" fmla="*/ 530567 w 1033465"/>
                  <a:gd name="connsiteY139" fmla="*/ 274054 h 838042"/>
                  <a:gd name="connsiteX140" fmla="*/ 519137 w 1033465"/>
                  <a:gd name="connsiteY140" fmla="*/ 268339 h 838042"/>
                  <a:gd name="connsiteX141" fmla="*/ 511517 w 1033465"/>
                  <a:gd name="connsiteY141" fmla="*/ 256909 h 838042"/>
                  <a:gd name="connsiteX142" fmla="*/ 507707 w 1033465"/>
                  <a:gd name="connsiteY142" fmla="*/ 235954 h 838042"/>
                  <a:gd name="connsiteX143" fmla="*/ 509612 w 1033465"/>
                  <a:gd name="connsiteY143" fmla="*/ 171184 h 838042"/>
                  <a:gd name="connsiteX144" fmla="*/ 508314 w 1033465"/>
                  <a:gd name="connsiteY144" fmla="*/ 73485 h 838042"/>
                  <a:gd name="connsiteX145" fmla="*/ 454116 w 1033465"/>
                  <a:gd name="connsiteY145" fmla="*/ 11248 h 838042"/>
                  <a:gd name="connsiteX146" fmla="*/ 435401 w 1033465"/>
                  <a:gd name="connsiteY146" fmla="*/ 68523 h 838042"/>
                  <a:gd name="connsiteX147" fmla="*/ 427697 w 1033465"/>
                  <a:gd name="connsiteY147" fmla="*/ 137103 h 838042"/>
                  <a:gd name="connsiteX148" fmla="*/ 420077 w 1033465"/>
                  <a:gd name="connsiteY148" fmla="*/ 169279 h 838042"/>
                  <a:gd name="connsiteX149" fmla="*/ 416267 w 1033465"/>
                  <a:gd name="connsiteY149" fmla="*/ 186424 h 838042"/>
                  <a:gd name="connsiteX150" fmla="*/ 420077 w 1033465"/>
                  <a:gd name="connsiteY150" fmla="*/ 207379 h 838042"/>
                  <a:gd name="connsiteX151" fmla="*/ 423887 w 1033465"/>
                  <a:gd name="connsiteY151" fmla="*/ 213094 h 838042"/>
                  <a:gd name="connsiteX152" fmla="*/ 427697 w 1033465"/>
                  <a:gd name="connsiteY152" fmla="*/ 224524 h 838042"/>
                  <a:gd name="connsiteX153" fmla="*/ 425792 w 1033465"/>
                  <a:gd name="connsiteY153" fmla="*/ 251194 h 838042"/>
                  <a:gd name="connsiteX154" fmla="*/ 420077 w 1033465"/>
                  <a:gd name="connsiteY154" fmla="*/ 253099 h 838042"/>
                  <a:gd name="connsiteX155" fmla="*/ 414362 w 1033465"/>
                  <a:gd name="connsiteY155" fmla="*/ 256909 h 838042"/>
                  <a:gd name="connsiteX156" fmla="*/ 423887 w 1033465"/>
                  <a:gd name="connsiteY156"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29627 w 1033465"/>
                  <a:gd name="connsiteY135" fmla="*/ 283579 h 838042"/>
                  <a:gd name="connsiteX136" fmla="*/ 564857 w 1033465"/>
                  <a:gd name="connsiteY136" fmla="*/ 287389 h 838042"/>
                  <a:gd name="connsiteX137" fmla="*/ 541997 w 1033465"/>
                  <a:gd name="connsiteY137" fmla="*/ 279769 h 838042"/>
                  <a:gd name="connsiteX138" fmla="*/ 530567 w 1033465"/>
                  <a:gd name="connsiteY138" fmla="*/ 274054 h 838042"/>
                  <a:gd name="connsiteX139" fmla="*/ 519137 w 1033465"/>
                  <a:gd name="connsiteY139" fmla="*/ 268339 h 838042"/>
                  <a:gd name="connsiteX140" fmla="*/ 511517 w 1033465"/>
                  <a:gd name="connsiteY140" fmla="*/ 256909 h 838042"/>
                  <a:gd name="connsiteX141" fmla="*/ 507707 w 1033465"/>
                  <a:gd name="connsiteY141" fmla="*/ 235954 h 838042"/>
                  <a:gd name="connsiteX142" fmla="*/ 509612 w 1033465"/>
                  <a:gd name="connsiteY142" fmla="*/ 171184 h 838042"/>
                  <a:gd name="connsiteX143" fmla="*/ 508314 w 1033465"/>
                  <a:gd name="connsiteY143" fmla="*/ 73485 h 838042"/>
                  <a:gd name="connsiteX144" fmla="*/ 454116 w 1033465"/>
                  <a:gd name="connsiteY144" fmla="*/ 11248 h 838042"/>
                  <a:gd name="connsiteX145" fmla="*/ 435401 w 1033465"/>
                  <a:gd name="connsiteY145" fmla="*/ 68523 h 838042"/>
                  <a:gd name="connsiteX146" fmla="*/ 427697 w 1033465"/>
                  <a:gd name="connsiteY146" fmla="*/ 137103 h 838042"/>
                  <a:gd name="connsiteX147" fmla="*/ 420077 w 1033465"/>
                  <a:gd name="connsiteY147" fmla="*/ 169279 h 838042"/>
                  <a:gd name="connsiteX148" fmla="*/ 416267 w 1033465"/>
                  <a:gd name="connsiteY148" fmla="*/ 186424 h 838042"/>
                  <a:gd name="connsiteX149" fmla="*/ 420077 w 1033465"/>
                  <a:gd name="connsiteY149" fmla="*/ 207379 h 838042"/>
                  <a:gd name="connsiteX150" fmla="*/ 423887 w 1033465"/>
                  <a:gd name="connsiteY150" fmla="*/ 213094 h 838042"/>
                  <a:gd name="connsiteX151" fmla="*/ 427697 w 1033465"/>
                  <a:gd name="connsiteY151" fmla="*/ 224524 h 838042"/>
                  <a:gd name="connsiteX152" fmla="*/ 425792 w 1033465"/>
                  <a:gd name="connsiteY152" fmla="*/ 251194 h 838042"/>
                  <a:gd name="connsiteX153" fmla="*/ 420077 w 1033465"/>
                  <a:gd name="connsiteY153" fmla="*/ 253099 h 838042"/>
                  <a:gd name="connsiteX154" fmla="*/ 414362 w 1033465"/>
                  <a:gd name="connsiteY154" fmla="*/ 256909 h 838042"/>
                  <a:gd name="connsiteX155" fmla="*/ 423887 w 1033465"/>
                  <a:gd name="connsiteY155"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29627 w 1033465"/>
                  <a:gd name="connsiteY135" fmla="*/ 283579 h 838042"/>
                  <a:gd name="connsiteX136" fmla="*/ 564857 w 1033465"/>
                  <a:gd name="connsiteY136" fmla="*/ 287389 h 838042"/>
                  <a:gd name="connsiteX137" fmla="*/ 541997 w 1033465"/>
                  <a:gd name="connsiteY137" fmla="*/ 279769 h 838042"/>
                  <a:gd name="connsiteX138" fmla="*/ 530567 w 1033465"/>
                  <a:gd name="connsiteY138" fmla="*/ 274054 h 838042"/>
                  <a:gd name="connsiteX139" fmla="*/ 519137 w 1033465"/>
                  <a:gd name="connsiteY139" fmla="*/ 268339 h 838042"/>
                  <a:gd name="connsiteX140" fmla="*/ 507707 w 1033465"/>
                  <a:gd name="connsiteY140" fmla="*/ 235954 h 838042"/>
                  <a:gd name="connsiteX141" fmla="*/ 509612 w 1033465"/>
                  <a:gd name="connsiteY141" fmla="*/ 171184 h 838042"/>
                  <a:gd name="connsiteX142" fmla="*/ 508314 w 1033465"/>
                  <a:gd name="connsiteY142" fmla="*/ 73485 h 838042"/>
                  <a:gd name="connsiteX143" fmla="*/ 454116 w 1033465"/>
                  <a:gd name="connsiteY143" fmla="*/ 11248 h 838042"/>
                  <a:gd name="connsiteX144" fmla="*/ 435401 w 1033465"/>
                  <a:gd name="connsiteY144" fmla="*/ 68523 h 838042"/>
                  <a:gd name="connsiteX145" fmla="*/ 427697 w 1033465"/>
                  <a:gd name="connsiteY145" fmla="*/ 137103 h 838042"/>
                  <a:gd name="connsiteX146" fmla="*/ 420077 w 1033465"/>
                  <a:gd name="connsiteY146" fmla="*/ 169279 h 838042"/>
                  <a:gd name="connsiteX147" fmla="*/ 416267 w 1033465"/>
                  <a:gd name="connsiteY147" fmla="*/ 186424 h 838042"/>
                  <a:gd name="connsiteX148" fmla="*/ 420077 w 1033465"/>
                  <a:gd name="connsiteY148" fmla="*/ 207379 h 838042"/>
                  <a:gd name="connsiteX149" fmla="*/ 423887 w 1033465"/>
                  <a:gd name="connsiteY149" fmla="*/ 213094 h 838042"/>
                  <a:gd name="connsiteX150" fmla="*/ 427697 w 1033465"/>
                  <a:gd name="connsiteY150" fmla="*/ 224524 h 838042"/>
                  <a:gd name="connsiteX151" fmla="*/ 425792 w 1033465"/>
                  <a:gd name="connsiteY151" fmla="*/ 251194 h 838042"/>
                  <a:gd name="connsiteX152" fmla="*/ 420077 w 1033465"/>
                  <a:gd name="connsiteY152" fmla="*/ 253099 h 838042"/>
                  <a:gd name="connsiteX153" fmla="*/ 414362 w 1033465"/>
                  <a:gd name="connsiteY153" fmla="*/ 256909 h 838042"/>
                  <a:gd name="connsiteX154" fmla="*/ 423887 w 1033465"/>
                  <a:gd name="connsiteY154"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29627 w 1033465"/>
                  <a:gd name="connsiteY135" fmla="*/ 283579 h 838042"/>
                  <a:gd name="connsiteX136" fmla="*/ 564857 w 1033465"/>
                  <a:gd name="connsiteY136" fmla="*/ 287389 h 838042"/>
                  <a:gd name="connsiteX137" fmla="*/ 541997 w 1033465"/>
                  <a:gd name="connsiteY137" fmla="*/ 279769 h 838042"/>
                  <a:gd name="connsiteX138" fmla="*/ 530567 w 1033465"/>
                  <a:gd name="connsiteY138" fmla="*/ 274054 h 838042"/>
                  <a:gd name="connsiteX139" fmla="*/ 507707 w 1033465"/>
                  <a:gd name="connsiteY139" fmla="*/ 235954 h 838042"/>
                  <a:gd name="connsiteX140" fmla="*/ 509612 w 1033465"/>
                  <a:gd name="connsiteY140" fmla="*/ 171184 h 838042"/>
                  <a:gd name="connsiteX141" fmla="*/ 508314 w 1033465"/>
                  <a:gd name="connsiteY141" fmla="*/ 73485 h 838042"/>
                  <a:gd name="connsiteX142" fmla="*/ 454116 w 1033465"/>
                  <a:gd name="connsiteY142" fmla="*/ 11248 h 838042"/>
                  <a:gd name="connsiteX143" fmla="*/ 435401 w 1033465"/>
                  <a:gd name="connsiteY143" fmla="*/ 68523 h 838042"/>
                  <a:gd name="connsiteX144" fmla="*/ 427697 w 1033465"/>
                  <a:gd name="connsiteY144" fmla="*/ 137103 h 838042"/>
                  <a:gd name="connsiteX145" fmla="*/ 420077 w 1033465"/>
                  <a:gd name="connsiteY145" fmla="*/ 169279 h 838042"/>
                  <a:gd name="connsiteX146" fmla="*/ 416267 w 1033465"/>
                  <a:gd name="connsiteY146" fmla="*/ 186424 h 838042"/>
                  <a:gd name="connsiteX147" fmla="*/ 420077 w 1033465"/>
                  <a:gd name="connsiteY147" fmla="*/ 207379 h 838042"/>
                  <a:gd name="connsiteX148" fmla="*/ 423887 w 1033465"/>
                  <a:gd name="connsiteY148" fmla="*/ 213094 h 838042"/>
                  <a:gd name="connsiteX149" fmla="*/ 427697 w 1033465"/>
                  <a:gd name="connsiteY149" fmla="*/ 224524 h 838042"/>
                  <a:gd name="connsiteX150" fmla="*/ 425792 w 1033465"/>
                  <a:gd name="connsiteY150" fmla="*/ 251194 h 838042"/>
                  <a:gd name="connsiteX151" fmla="*/ 420077 w 1033465"/>
                  <a:gd name="connsiteY151" fmla="*/ 253099 h 838042"/>
                  <a:gd name="connsiteX152" fmla="*/ 414362 w 1033465"/>
                  <a:gd name="connsiteY152" fmla="*/ 256909 h 838042"/>
                  <a:gd name="connsiteX153" fmla="*/ 423887 w 1033465"/>
                  <a:gd name="connsiteY153"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16001 w 1033465"/>
                  <a:gd name="connsiteY135" fmla="*/ 286712 h 838042"/>
                  <a:gd name="connsiteX136" fmla="*/ 564857 w 1033465"/>
                  <a:gd name="connsiteY136" fmla="*/ 287389 h 838042"/>
                  <a:gd name="connsiteX137" fmla="*/ 541997 w 1033465"/>
                  <a:gd name="connsiteY137" fmla="*/ 279769 h 838042"/>
                  <a:gd name="connsiteX138" fmla="*/ 530567 w 1033465"/>
                  <a:gd name="connsiteY138" fmla="*/ 274054 h 838042"/>
                  <a:gd name="connsiteX139" fmla="*/ 507707 w 1033465"/>
                  <a:gd name="connsiteY139" fmla="*/ 235954 h 838042"/>
                  <a:gd name="connsiteX140" fmla="*/ 509612 w 1033465"/>
                  <a:gd name="connsiteY140" fmla="*/ 171184 h 838042"/>
                  <a:gd name="connsiteX141" fmla="*/ 508314 w 1033465"/>
                  <a:gd name="connsiteY141" fmla="*/ 73485 h 838042"/>
                  <a:gd name="connsiteX142" fmla="*/ 454116 w 1033465"/>
                  <a:gd name="connsiteY142" fmla="*/ 11248 h 838042"/>
                  <a:gd name="connsiteX143" fmla="*/ 435401 w 1033465"/>
                  <a:gd name="connsiteY143" fmla="*/ 68523 h 838042"/>
                  <a:gd name="connsiteX144" fmla="*/ 427697 w 1033465"/>
                  <a:gd name="connsiteY144" fmla="*/ 137103 h 838042"/>
                  <a:gd name="connsiteX145" fmla="*/ 420077 w 1033465"/>
                  <a:gd name="connsiteY145" fmla="*/ 169279 h 838042"/>
                  <a:gd name="connsiteX146" fmla="*/ 416267 w 1033465"/>
                  <a:gd name="connsiteY146" fmla="*/ 186424 h 838042"/>
                  <a:gd name="connsiteX147" fmla="*/ 420077 w 1033465"/>
                  <a:gd name="connsiteY147" fmla="*/ 207379 h 838042"/>
                  <a:gd name="connsiteX148" fmla="*/ 423887 w 1033465"/>
                  <a:gd name="connsiteY148" fmla="*/ 213094 h 838042"/>
                  <a:gd name="connsiteX149" fmla="*/ 427697 w 1033465"/>
                  <a:gd name="connsiteY149" fmla="*/ 224524 h 838042"/>
                  <a:gd name="connsiteX150" fmla="*/ 425792 w 1033465"/>
                  <a:gd name="connsiteY150" fmla="*/ 251194 h 838042"/>
                  <a:gd name="connsiteX151" fmla="*/ 420077 w 1033465"/>
                  <a:gd name="connsiteY151" fmla="*/ 253099 h 838042"/>
                  <a:gd name="connsiteX152" fmla="*/ 414362 w 1033465"/>
                  <a:gd name="connsiteY152" fmla="*/ 256909 h 838042"/>
                  <a:gd name="connsiteX153" fmla="*/ 423887 w 1033465"/>
                  <a:gd name="connsiteY153"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16001 w 1033465"/>
                  <a:gd name="connsiteY135" fmla="*/ 286712 h 838042"/>
                  <a:gd name="connsiteX136" fmla="*/ 564857 w 1033465"/>
                  <a:gd name="connsiteY136" fmla="*/ 287389 h 838042"/>
                  <a:gd name="connsiteX137" fmla="*/ 530567 w 1033465"/>
                  <a:gd name="connsiteY137" fmla="*/ 274054 h 838042"/>
                  <a:gd name="connsiteX138" fmla="*/ 507707 w 1033465"/>
                  <a:gd name="connsiteY138" fmla="*/ 235954 h 838042"/>
                  <a:gd name="connsiteX139" fmla="*/ 509612 w 1033465"/>
                  <a:gd name="connsiteY139" fmla="*/ 171184 h 838042"/>
                  <a:gd name="connsiteX140" fmla="*/ 508314 w 1033465"/>
                  <a:gd name="connsiteY140" fmla="*/ 73485 h 838042"/>
                  <a:gd name="connsiteX141" fmla="*/ 454116 w 1033465"/>
                  <a:gd name="connsiteY141" fmla="*/ 11248 h 838042"/>
                  <a:gd name="connsiteX142" fmla="*/ 435401 w 1033465"/>
                  <a:gd name="connsiteY142" fmla="*/ 68523 h 838042"/>
                  <a:gd name="connsiteX143" fmla="*/ 427697 w 1033465"/>
                  <a:gd name="connsiteY143" fmla="*/ 137103 h 838042"/>
                  <a:gd name="connsiteX144" fmla="*/ 420077 w 1033465"/>
                  <a:gd name="connsiteY144" fmla="*/ 169279 h 838042"/>
                  <a:gd name="connsiteX145" fmla="*/ 416267 w 1033465"/>
                  <a:gd name="connsiteY145" fmla="*/ 186424 h 838042"/>
                  <a:gd name="connsiteX146" fmla="*/ 420077 w 1033465"/>
                  <a:gd name="connsiteY146" fmla="*/ 207379 h 838042"/>
                  <a:gd name="connsiteX147" fmla="*/ 423887 w 1033465"/>
                  <a:gd name="connsiteY147" fmla="*/ 213094 h 838042"/>
                  <a:gd name="connsiteX148" fmla="*/ 427697 w 1033465"/>
                  <a:gd name="connsiteY148" fmla="*/ 224524 h 838042"/>
                  <a:gd name="connsiteX149" fmla="*/ 425792 w 1033465"/>
                  <a:gd name="connsiteY149" fmla="*/ 251194 h 838042"/>
                  <a:gd name="connsiteX150" fmla="*/ 420077 w 1033465"/>
                  <a:gd name="connsiteY150" fmla="*/ 253099 h 838042"/>
                  <a:gd name="connsiteX151" fmla="*/ 414362 w 1033465"/>
                  <a:gd name="connsiteY151" fmla="*/ 256909 h 838042"/>
                  <a:gd name="connsiteX152" fmla="*/ 423887 w 1033465"/>
                  <a:gd name="connsiteY152"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16001 w 1033465"/>
                  <a:gd name="connsiteY135" fmla="*/ 286712 h 838042"/>
                  <a:gd name="connsiteX136" fmla="*/ 564857 w 1033465"/>
                  <a:gd name="connsiteY136" fmla="*/ 287389 h 838042"/>
                  <a:gd name="connsiteX137" fmla="*/ 530567 w 1033465"/>
                  <a:gd name="connsiteY137" fmla="*/ 274054 h 838042"/>
                  <a:gd name="connsiteX138" fmla="*/ 507707 w 1033465"/>
                  <a:gd name="connsiteY138" fmla="*/ 235954 h 838042"/>
                  <a:gd name="connsiteX139" fmla="*/ 509612 w 1033465"/>
                  <a:gd name="connsiteY139" fmla="*/ 171184 h 838042"/>
                  <a:gd name="connsiteX140" fmla="*/ 508314 w 1033465"/>
                  <a:gd name="connsiteY140" fmla="*/ 73485 h 838042"/>
                  <a:gd name="connsiteX141" fmla="*/ 454116 w 1033465"/>
                  <a:gd name="connsiteY141" fmla="*/ 11248 h 838042"/>
                  <a:gd name="connsiteX142" fmla="*/ 435401 w 1033465"/>
                  <a:gd name="connsiteY142" fmla="*/ 68523 h 838042"/>
                  <a:gd name="connsiteX143" fmla="*/ 427697 w 1033465"/>
                  <a:gd name="connsiteY143" fmla="*/ 137103 h 838042"/>
                  <a:gd name="connsiteX144" fmla="*/ 420077 w 1033465"/>
                  <a:gd name="connsiteY144" fmla="*/ 169279 h 838042"/>
                  <a:gd name="connsiteX145" fmla="*/ 420077 w 1033465"/>
                  <a:gd name="connsiteY145" fmla="*/ 207379 h 838042"/>
                  <a:gd name="connsiteX146" fmla="*/ 423887 w 1033465"/>
                  <a:gd name="connsiteY146" fmla="*/ 213094 h 838042"/>
                  <a:gd name="connsiteX147" fmla="*/ 427697 w 1033465"/>
                  <a:gd name="connsiteY147" fmla="*/ 224524 h 838042"/>
                  <a:gd name="connsiteX148" fmla="*/ 425792 w 1033465"/>
                  <a:gd name="connsiteY148" fmla="*/ 251194 h 838042"/>
                  <a:gd name="connsiteX149" fmla="*/ 420077 w 1033465"/>
                  <a:gd name="connsiteY149" fmla="*/ 253099 h 838042"/>
                  <a:gd name="connsiteX150" fmla="*/ 414362 w 1033465"/>
                  <a:gd name="connsiteY150" fmla="*/ 256909 h 838042"/>
                  <a:gd name="connsiteX151" fmla="*/ 423887 w 1033465"/>
                  <a:gd name="connsiteY151"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16001 w 1033465"/>
                  <a:gd name="connsiteY135" fmla="*/ 286712 h 838042"/>
                  <a:gd name="connsiteX136" fmla="*/ 564857 w 1033465"/>
                  <a:gd name="connsiteY136" fmla="*/ 287389 h 838042"/>
                  <a:gd name="connsiteX137" fmla="*/ 530567 w 1033465"/>
                  <a:gd name="connsiteY137" fmla="*/ 274054 h 838042"/>
                  <a:gd name="connsiteX138" fmla="*/ 507707 w 1033465"/>
                  <a:gd name="connsiteY138" fmla="*/ 235954 h 838042"/>
                  <a:gd name="connsiteX139" fmla="*/ 509612 w 1033465"/>
                  <a:gd name="connsiteY139" fmla="*/ 171184 h 838042"/>
                  <a:gd name="connsiteX140" fmla="*/ 508314 w 1033465"/>
                  <a:gd name="connsiteY140" fmla="*/ 73485 h 838042"/>
                  <a:gd name="connsiteX141" fmla="*/ 454116 w 1033465"/>
                  <a:gd name="connsiteY141" fmla="*/ 11248 h 838042"/>
                  <a:gd name="connsiteX142" fmla="*/ 435401 w 1033465"/>
                  <a:gd name="connsiteY142" fmla="*/ 68523 h 838042"/>
                  <a:gd name="connsiteX143" fmla="*/ 427697 w 1033465"/>
                  <a:gd name="connsiteY143" fmla="*/ 137103 h 838042"/>
                  <a:gd name="connsiteX144" fmla="*/ 420077 w 1033465"/>
                  <a:gd name="connsiteY144" fmla="*/ 169279 h 838042"/>
                  <a:gd name="connsiteX145" fmla="*/ 420077 w 1033465"/>
                  <a:gd name="connsiteY145" fmla="*/ 207379 h 838042"/>
                  <a:gd name="connsiteX146" fmla="*/ 423887 w 1033465"/>
                  <a:gd name="connsiteY146" fmla="*/ 213094 h 838042"/>
                  <a:gd name="connsiteX147" fmla="*/ 427697 w 1033465"/>
                  <a:gd name="connsiteY147" fmla="*/ 224524 h 838042"/>
                  <a:gd name="connsiteX148" fmla="*/ 425792 w 1033465"/>
                  <a:gd name="connsiteY148" fmla="*/ 251194 h 838042"/>
                  <a:gd name="connsiteX149" fmla="*/ 420077 w 1033465"/>
                  <a:gd name="connsiteY149" fmla="*/ 253099 h 838042"/>
                  <a:gd name="connsiteX150" fmla="*/ 414362 w 1033465"/>
                  <a:gd name="connsiteY150" fmla="*/ 256909 h 838042"/>
                  <a:gd name="connsiteX151" fmla="*/ 423887 w 1033465"/>
                  <a:gd name="connsiteY151"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16001 w 1033465"/>
                  <a:gd name="connsiteY135" fmla="*/ 286712 h 838042"/>
                  <a:gd name="connsiteX136" fmla="*/ 564857 w 1033465"/>
                  <a:gd name="connsiteY136" fmla="*/ 287389 h 838042"/>
                  <a:gd name="connsiteX137" fmla="*/ 530567 w 1033465"/>
                  <a:gd name="connsiteY137" fmla="*/ 274054 h 838042"/>
                  <a:gd name="connsiteX138" fmla="*/ 507707 w 1033465"/>
                  <a:gd name="connsiteY138" fmla="*/ 235954 h 838042"/>
                  <a:gd name="connsiteX139" fmla="*/ 509612 w 1033465"/>
                  <a:gd name="connsiteY139" fmla="*/ 171184 h 838042"/>
                  <a:gd name="connsiteX140" fmla="*/ 508314 w 1033465"/>
                  <a:gd name="connsiteY140" fmla="*/ 73485 h 838042"/>
                  <a:gd name="connsiteX141" fmla="*/ 454116 w 1033465"/>
                  <a:gd name="connsiteY141" fmla="*/ 11248 h 838042"/>
                  <a:gd name="connsiteX142" fmla="*/ 435401 w 1033465"/>
                  <a:gd name="connsiteY142" fmla="*/ 68523 h 838042"/>
                  <a:gd name="connsiteX143" fmla="*/ 427697 w 1033465"/>
                  <a:gd name="connsiteY143" fmla="*/ 137103 h 838042"/>
                  <a:gd name="connsiteX144" fmla="*/ 420077 w 1033465"/>
                  <a:gd name="connsiteY144" fmla="*/ 169279 h 838042"/>
                  <a:gd name="connsiteX145" fmla="*/ 420077 w 1033465"/>
                  <a:gd name="connsiteY145" fmla="*/ 207379 h 838042"/>
                  <a:gd name="connsiteX146" fmla="*/ 423887 w 1033465"/>
                  <a:gd name="connsiteY146" fmla="*/ 213094 h 838042"/>
                  <a:gd name="connsiteX147" fmla="*/ 427697 w 1033465"/>
                  <a:gd name="connsiteY147" fmla="*/ 224524 h 838042"/>
                  <a:gd name="connsiteX148" fmla="*/ 425792 w 1033465"/>
                  <a:gd name="connsiteY148" fmla="*/ 251194 h 838042"/>
                  <a:gd name="connsiteX149" fmla="*/ 420077 w 1033465"/>
                  <a:gd name="connsiteY149" fmla="*/ 253099 h 838042"/>
                  <a:gd name="connsiteX150" fmla="*/ 414362 w 1033465"/>
                  <a:gd name="connsiteY150" fmla="*/ 256909 h 838042"/>
                  <a:gd name="connsiteX151" fmla="*/ 423887 w 1033465"/>
                  <a:gd name="connsiteY151"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16001 w 1033465"/>
                  <a:gd name="connsiteY135" fmla="*/ 286712 h 838042"/>
                  <a:gd name="connsiteX136" fmla="*/ 564857 w 1033465"/>
                  <a:gd name="connsiteY136" fmla="*/ 287389 h 838042"/>
                  <a:gd name="connsiteX137" fmla="*/ 530567 w 1033465"/>
                  <a:gd name="connsiteY137" fmla="*/ 274054 h 838042"/>
                  <a:gd name="connsiteX138" fmla="*/ 507707 w 1033465"/>
                  <a:gd name="connsiteY138" fmla="*/ 235954 h 838042"/>
                  <a:gd name="connsiteX139" fmla="*/ 509612 w 1033465"/>
                  <a:gd name="connsiteY139" fmla="*/ 171184 h 838042"/>
                  <a:gd name="connsiteX140" fmla="*/ 508314 w 1033465"/>
                  <a:gd name="connsiteY140" fmla="*/ 73485 h 838042"/>
                  <a:gd name="connsiteX141" fmla="*/ 454116 w 1033465"/>
                  <a:gd name="connsiteY141" fmla="*/ 11248 h 838042"/>
                  <a:gd name="connsiteX142" fmla="*/ 435401 w 1033465"/>
                  <a:gd name="connsiteY142" fmla="*/ 68523 h 838042"/>
                  <a:gd name="connsiteX143" fmla="*/ 427697 w 1033465"/>
                  <a:gd name="connsiteY143" fmla="*/ 137103 h 838042"/>
                  <a:gd name="connsiteX144" fmla="*/ 420077 w 1033465"/>
                  <a:gd name="connsiteY144" fmla="*/ 169279 h 838042"/>
                  <a:gd name="connsiteX145" fmla="*/ 420077 w 1033465"/>
                  <a:gd name="connsiteY145" fmla="*/ 207379 h 838042"/>
                  <a:gd name="connsiteX146" fmla="*/ 423887 w 1033465"/>
                  <a:gd name="connsiteY146" fmla="*/ 213094 h 838042"/>
                  <a:gd name="connsiteX147" fmla="*/ 425792 w 1033465"/>
                  <a:gd name="connsiteY147" fmla="*/ 251194 h 838042"/>
                  <a:gd name="connsiteX148" fmla="*/ 420077 w 1033465"/>
                  <a:gd name="connsiteY148" fmla="*/ 253099 h 838042"/>
                  <a:gd name="connsiteX149" fmla="*/ 414362 w 1033465"/>
                  <a:gd name="connsiteY149" fmla="*/ 256909 h 838042"/>
                  <a:gd name="connsiteX150" fmla="*/ 423887 w 1033465"/>
                  <a:gd name="connsiteY150" fmla="*/ 253099 h 838042"/>
                  <a:gd name="connsiteX0" fmla="*/ 414362 w 1033465"/>
                  <a:gd name="connsiteY0" fmla="*/ 25690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16001 w 1033465"/>
                  <a:gd name="connsiteY135" fmla="*/ 286712 h 838042"/>
                  <a:gd name="connsiteX136" fmla="*/ 564857 w 1033465"/>
                  <a:gd name="connsiteY136" fmla="*/ 287389 h 838042"/>
                  <a:gd name="connsiteX137" fmla="*/ 530567 w 1033465"/>
                  <a:gd name="connsiteY137" fmla="*/ 274054 h 838042"/>
                  <a:gd name="connsiteX138" fmla="*/ 507707 w 1033465"/>
                  <a:gd name="connsiteY138" fmla="*/ 235954 h 838042"/>
                  <a:gd name="connsiteX139" fmla="*/ 509612 w 1033465"/>
                  <a:gd name="connsiteY139" fmla="*/ 171184 h 838042"/>
                  <a:gd name="connsiteX140" fmla="*/ 508314 w 1033465"/>
                  <a:gd name="connsiteY140" fmla="*/ 73485 h 838042"/>
                  <a:gd name="connsiteX141" fmla="*/ 454116 w 1033465"/>
                  <a:gd name="connsiteY141" fmla="*/ 11248 h 838042"/>
                  <a:gd name="connsiteX142" fmla="*/ 435401 w 1033465"/>
                  <a:gd name="connsiteY142" fmla="*/ 68523 h 838042"/>
                  <a:gd name="connsiteX143" fmla="*/ 427697 w 1033465"/>
                  <a:gd name="connsiteY143" fmla="*/ 137103 h 838042"/>
                  <a:gd name="connsiteX144" fmla="*/ 420077 w 1033465"/>
                  <a:gd name="connsiteY144" fmla="*/ 169279 h 838042"/>
                  <a:gd name="connsiteX145" fmla="*/ 420077 w 1033465"/>
                  <a:gd name="connsiteY145" fmla="*/ 207379 h 838042"/>
                  <a:gd name="connsiteX146" fmla="*/ 423887 w 1033465"/>
                  <a:gd name="connsiteY146" fmla="*/ 213094 h 838042"/>
                  <a:gd name="connsiteX147" fmla="*/ 425792 w 1033465"/>
                  <a:gd name="connsiteY147" fmla="*/ 251194 h 838042"/>
                  <a:gd name="connsiteX148" fmla="*/ 420077 w 1033465"/>
                  <a:gd name="connsiteY148" fmla="*/ 253099 h 838042"/>
                  <a:gd name="connsiteX149" fmla="*/ 414362 w 1033465"/>
                  <a:gd name="connsiteY149" fmla="*/ 256909 h 838042"/>
                  <a:gd name="connsiteX0" fmla="*/ 42007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16001 w 1033465"/>
                  <a:gd name="connsiteY135" fmla="*/ 286712 h 838042"/>
                  <a:gd name="connsiteX136" fmla="*/ 564857 w 1033465"/>
                  <a:gd name="connsiteY136" fmla="*/ 287389 h 838042"/>
                  <a:gd name="connsiteX137" fmla="*/ 530567 w 1033465"/>
                  <a:gd name="connsiteY137" fmla="*/ 274054 h 838042"/>
                  <a:gd name="connsiteX138" fmla="*/ 507707 w 1033465"/>
                  <a:gd name="connsiteY138" fmla="*/ 235954 h 838042"/>
                  <a:gd name="connsiteX139" fmla="*/ 509612 w 1033465"/>
                  <a:gd name="connsiteY139" fmla="*/ 171184 h 838042"/>
                  <a:gd name="connsiteX140" fmla="*/ 508314 w 1033465"/>
                  <a:gd name="connsiteY140" fmla="*/ 73485 h 838042"/>
                  <a:gd name="connsiteX141" fmla="*/ 454116 w 1033465"/>
                  <a:gd name="connsiteY141" fmla="*/ 11248 h 838042"/>
                  <a:gd name="connsiteX142" fmla="*/ 435401 w 1033465"/>
                  <a:gd name="connsiteY142" fmla="*/ 68523 h 838042"/>
                  <a:gd name="connsiteX143" fmla="*/ 427697 w 1033465"/>
                  <a:gd name="connsiteY143" fmla="*/ 137103 h 838042"/>
                  <a:gd name="connsiteX144" fmla="*/ 420077 w 1033465"/>
                  <a:gd name="connsiteY144" fmla="*/ 169279 h 838042"/>
                  <a:gd name="connsiteX145" fmla="*/ 420077 w 1033465"/>
                  <a:gd name="connsiteY145" fmla="*/ 207379 h 838042"/>
                  <a:gd name="connsiteX146" fmla="*/ 423887 w 1033465"/>
                  <a:gd name="connsiteY146" fmla="*/ 213094 h 838042"/>
                  <a:gd name="connsiteX147" fmla="*/ 425792 w 1033465"/>
                  <a:gd name="connsiteY147" fmla="*/ 251194 h 838042"/>
                  <a:gd name="connsiteX148" fmla="*/ 420077 w 1033465"/>
                  <a:gd name="connsiteY148" fmla="*/ 253099 h 838042"/>
                  <a:gd name="connsiteX0" fmla="*/ 425792 w 1033465"/>
                  <a:gd name="connsiteY0" fmla="*/ 251194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16001 w 1033465"/>
                  <a:gd name="connsiteY135" fmla="*/ 286712 h 838042"/>
                  <a:gd name="connsiteX136" fmla="*/ 564857 w 1033465"/>
                  <a:gd name="connsiteY136" fmla="*/ 287389 h 838042"/>
                  <a:gd name="connsiteX137" fmla="*/ 530567 w 1033465"/>
                  <a:gd name="connsiteY137" fmla="*/ 274054 h 838042"/>
                  <a:gd name="connsiteX138" fmla="*/ 507707 w 1033465"/>
                  <a:gd name="connsiteY138" fmla="*/ 235954 h 838042"/>
                  <a:gd name="connsiteX139" fmla="*/ 509612 w 1033465"/>
                  <a:gd name="connsiteY139" fmla="*/ 171184 h 838042"/>
                  <a:gd name="connsiteX140" fmla="*/ 508314 w 1033465"/>
                  <a:gd name="connsiteY140" fmla="*/ 73485 h 838042"/>
                  <a:gd name="connsiteX141" fmla="*/ 454116 w 1033465"/>
                  <a:gd name="connsiteY141" fmla="*/ 11248 h 838042"/>
                  <a:gd name="connsiteX142" fmla="*/ 435401 w 1033465"/>
                  <a:gd name="connsiteY142" fmla="*/ 68523 h 838042"/>
                  <a:gd name="connsiteX143" fmla="*/ 427697 w 1033465"/>
                  <a:gd name="connsiteY143" fmla="*/ 137103 h 838042"/>
                  <a:gd name="connsiteX144" fmla="*/ 420077 w 1033465"/>
                  <a:gd name="connsiteY144" fmla="*/ 169279 h 838042"/>
                  <a:gd name="connsiteX145" fmla="*/ 420077 w 1033465"/>
                  <a:gd name="connsiteY145" fmla="*/ 207379 h 838042"/>
                  <a:gd name="connsiteX146" fmla="*/ 423887 w 1033465"/>
                  <a:gd name="connsiteY146" fmla="*/ 213094 h 838042"/>
                  <a:gd name="connsiteX147" fmla="*/ 425792 w 1033465"/>
                  <a:gd name="connsiteY147" fmla="*/ 251194 h 838042"/>
                  <a:gd name="connsiteX0" fmla="*/ 423887 w 1033465"/>
                  <a:gd name="connsiteY0" fmla="*/ 213094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16001 w 1033465"/>
                  <a:gd name="connsiteY135" fmla="*/ 286712 h 838042"/>
                  <a:gd name="connsiteX136" fmla="*/ 564857 w 1033465"/>
                  <a:gd name="connsiteY136" fmla="*/ 287389 h 838042"/>
                  <a:gd name="connsiteX137" fmla="*/ 530567 w 1033465"/>
                  <a:gd name="connsiteY137" fmla="*/ 274054 h 838042"/>
                  <a:gd name="connsiteX138" fmla="*/ 507707 w 1033465"/>
                  <a:gd name="connsiteY138" fmla="*/ 235954 h 838042"/>
                  <a:gd name="connsiteX139" fmla="*/ 509612 w 1033465"/>
                  <a:gd name="connsiteY139" fmla="*/ 171184 h 838042"/>
                  <a:gd name="connsiteX140" fmla="*/ 508314 w 1033465"/>
                  <a:gd name="connsiteY140" fmla="*/ 73485 h 838042"/>
                  <a:gd name="connsiteX141" fmla="*/ 454116 w 1033465"/>
                  <a:gd name="connsiteY141" fmla="*/ 11248 h 838042"/>
                  <a:gd name="connsiteX142" fmla="*/ 435401 w 1033465"/>
                  <a:gd name="connsiteY142" fmla="*/ 68523 h 838042"/>
                  <a:gd name="connsiteX143" fmla="*/ 427697 w 1033465"/>
                  <a:gd name="connsiteY143" fmla="*/ 137103 h 838042"/>
                  <a:gd name="connsiteX144" fmla="*/ 420077 w 1033465"/>
                  <a:gd name="connsiteY144" fmla="*/ 169279 h 838042"/>
                  <a:gd name="connsiteX145" fmla="*/ 420077 w 1033465"/>
                  <a:gd name="connsiteY145" fmla="*/ 207379 h 838042"/>
                  <a:gd name="connsiteX146" fmla="*/ 423887 w 1033465"/>
                  <a:gd name="connsiteY146" fmla="*/ 213094 h 838042"/>
                  <a:gd name="connsiteX0" fmla="*/ 420077 w 1033465"/>
                  <a:gd name="connsiteY0" fmla="*/ 20737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16001 w 1033465"/>
                  <a:gd name="connsiteY135" fmla="*/ 286712 h 838042"/>
                  <a:gd name="connsiteX136" fmla="*/ 564857 w 1033465"/>
                  <a:gd name="connsiteY136" fmla="*/ 287389 h 838042"/>
                  <a:gd name="connsiteX137" fmla="*/ 530567 w 1033465"/>
                  <a:gd name="connsiteY137" fmla="*/ 274054 h 838042"/>
                  <a:gd name="connsiteX138" fmla="*/ 507707 w 1033465"/>
                  <a:gd name="connsiteY138" fmla="*/ 235954 h 838042"/>
                  <a:gd name="connsiteX139" fmla="*/ 509612 w 1033465"/>
                  <a:gd name="connsiteY139" fmla="*/ 171184 h 838042"/>
                  <a:gd name="connsiteX140" fmla="*/ 508314 w 1033465"/>
                  <a:gd name="connsiteY140" fmla="*/ 73485 h 838042"/>
                  <a:gd name="connsiteX141" fmla="*/ 454116 w 1033465"/>
                  <a:gd name="connsiteY141" fmla="*/ 11248 h 838042"/>
                  <a:gd name="connsiteX142" fmla="*/ 435401 w 1033465"/>
                  <a:gd name="connsiteY142" fmla="*/ 68523 h 838042"/>
                  <a:gd name="connsiteX143" fmla="*/ 427697 w 1033465"/>
                  <a:gd name="connsiteY143" fmla="*/ 137103 h 838042"/>
                  <a:gd name="connsiteX144" fmla="*/ 420077 w 1033465"/>
                  <a:gd name="connsiteY144" fmla="*/ 169279 h 838042"/>
                  <a:gd name="connsiteX145" fmla="*/ 420077 w 1033465"/>
                  <a:gd name="connsiteY145" fmla="*/ 207379 h 838042"/>
                  <a:gd name="connsiteX0" fmla="*/ 436054 w 1033465"/>
                  <a:gd name="connsiteY0" fmla="*/ 214465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16001 w 1033465"/>
                  <a:gd name="connsiteY135" fmla="*/ 286712 h 838042"/>
                  <a:gd name="connsiteX136" fmla="*/ 564857 w 1033465"/>
                  <a:gd name="connsiteY136" fmla="*/ 287389 h 838042"/>
                  <a:gd name="connsiteX137" fmla="*/ 530567 w 1033465"/>
                  <a:gd name="connsiteY137" fmla="*/ 274054 h 838042"/>
                  <a:gd name="connsiteX138" fmla="*/ 507707 w 1033465"/>
                  <a:gd name="connsiteY138" fmla="*/ 235954 h 838042"/>
                  <a:gd name="connsiteX139" fmla="*/ 509612 w 1033465"/>
                  <a:gd name="connsiteY139" fmla="*/ 171184 h 838042"/>
                  <a:gd name="connsiteX140" fmla="*/ 508314 w 1033465"/>
                  <a:gd name="connsiteY140" fmla="*/ 73485 h 838042"/>
                  <a:gd name="connsiteX141" fmla="*/ 454116 w 1033465"/>
                  <a:gd name="connsiteY141" fmla="*/ 11248 h 838042"/>
                  <a:gd name="connsiteX142" fmla="*/ 435401 w 1033465"/>
                  <a:gd name="connsiteY142" fmla="*/ 68523 h 838042"/>
                  <a:gd name="connsiteX143" fmla="*/ 427697 w 1033465"/>
                  <a:gd name="connsiteY143" fmla="*/ 137103 h 838042"/>
                  <a:gd name="connsiteX144" fmla="*/ 420077 w 1033465"/>
                  <a:gd name="connsiteY144" fmla="*/ 169279 h 838042"/>
                  <a:gd name="connsiteX145" fmla="*/ 436054 w 1033465"/>
                  <a:gd name="connsiteY145"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16001 w 1033465"/>
                  <a:gd name="connsiteY135" fmla="*/ 286712 h 838042"/>
                  <a:gd name="connsiteX136" fmla="*/ 564857 w 1033465"/>
                  <a:gd name="connsiteY136" fmla="*/ 287389 h 838042"/>
                  <a:gd name="connsiteX137" fmla="*/ 530567 w 1033465"/>
                  <a:gd name="connsiteY137" fmla="*/ 274054 h 838042"/>
                  <a:gd name="connsiteX138" fmla="*/ 507707 w 1033465"/>
                  <a:gd name="connsiteY138" fmla="*/ 235954 h 838042"/>
                  <a:gd name="connsiteX139" fmla="*/ 509612 w 1033465"/>
                  <a:gd name="connsiteY139" fmla="*/ 171184 h 838042"/>
                  <a:gd name="connsiteX140" fmla="*/ 508314 w 1033465"/>
                  <a:gd name="connsiteY140" fmla="*/ 73485 h 838042"/>
                  <a:gd name="connsiteX141" fmla="*/ 454116 w 1033465"/>
                  <a:gd name="connsiteY141" fmla="*/ 11248 h 838042"/>
                  <a:gd name="connsiteX142" fmla="*/ 435401 w 1033465"/>
                  <a:gd name="connsiteY142" fmla="*/ 68523 h 838042"/>
                  <a:gd name="connsiteX143" fmla="*/ 427697 w 1033465"/>
                  <a:gd name="connsiteY143" fmla="*/ 137103 h 838042"/>
                  <a:gd name="connsiteX144" fmla="*/ 420077 w 1033465"/>
                  <a:gd name="connsiteY144" fmla="*/ 169279 h 838042"/>
                  <a:gd name="connsiteX145" fmla="*/ 436054 w 1033465"/>
                  <a:gd name="connsiteY145"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16001 w 1033465"/>
                  <a:gd name="connsiteY135" fmla="*/ 286712 h 838042"/>
                  <a:gd name="connsiteX136" fmla="*/ 564857 w 1033465"/>
                  <a:gd name="connsiteY136" fmla="*/ 287389 h 838042"/>
                  <a:gd name="connsiteX137" fmla="*/ 530567 w 1033465"/>
                  <a:gd name="connsiteY137" fmla="*/ 274054 h 838042"/>
                  <a:gd name="connsiteX138" fmla="*/ 507707 w 1033465"/>
                  <a:gd name="connsiteY138" fmla="*/ 235954 h 838042"/>
                  <a:gd name="connsiteX139" fmla="*/ 509612 w 1033465"/>
                  <a:gd name="connsiteY139" fmla="*/ 171184 h 838042"/>
                  <a:gd name="connsiteX140" fmla="*/ 508314 w 1033465"/>
                  <a:gd name="connsiteY140" fmla="*/ 73485 h 838042"/>
                  <a:gd name="connsiteX141" fmla="*/ 454116 w 1033465"/>
                  <a:gd name="connsiteY141" fmla="*/ 11248 h 838042"/>
                  <a:gd name="connsiteX142" fmla="*/ 435401 w 1033465"/>
                  <a:gd name="connsiteY142" fmla="*/ 68523 h 838042"/>
                  <a:gd name="connsiteX143" fmla="*/ 427697 w 1033465"/>
                  <a:gd name="connsiteY143" fmla="*/ 137103 h 838042"/>
                  <a:gd name="connsiteX144" fmla="*/ 420077 w 1033465"/>
                  <a:gd name="connsiteY144" fmla="*/ 169279 h 838042"/>
                  <a:gd name="connsiteX145" fmla="*/ 436054 w 1033465"/>
                  <a:gd name="connsiteY145"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16001 w 1033465"/>
                  <a:gd name="connsiteY135" fmla="*/ 286712 h 838042"/>
                  <a:gd name="connsiteX136" fmla="*/ 564857 w 1033465"/>
                  <a:gd name="connsiteY136" fmla="*/ 287389 h 838042"/>
                  <a:gd name="connsiteX137" fmla="*/ 530567 w 1033465"/>
                  <a:gd name="connsiteY137" fmla="*/ 274054 h 838042"/>
                  <a:gd name="connsiteX138" fmla="*/ 507707 w 1033465"/>
                  <a:gd name="connsiteY138" fmla="*/ 235954 h 838042"/>
                  <a:gd name="connsiteX139" fmla="*/ 509612 w 1033465"/>
                  <a:gd name="connsiteY139" fmla="*/ 171184 h 838042"/>
                  <a:gd name="connsiteX140" fmla="*/ 508314 w 1033465"/>
                  <a:gd name="connsiteY140" fmla="*/ 73485 h 838042"/>
                  <a:gd name="connsiteX141" fmla="*/ 454116 w 1033465"/>
                  <a:gd name="connsiteY141" fmla="*/ 11248 h 838042"/>
                  <a:gd name="connsiteX142" fmla="*/ 435401 w 1033465"/>
                  <a:gd name="connsiteY142" fmla="*/ 68523 h 838042"/>
                  <a:gd name="connsiteX143" fmla="*/ 427697 w 1033465"/>
                  <a:gd name="connsiteY143" fmla="*/ 137103 h 838042"/>
                  <a:gd name="connsiteX144" fmla="*/ 436054 w 1033465"/>
                  <a:gd name="connsiteY144"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16001 w 1033465"/>
                  <a:gd name="connsiteY135" fmla="*/ 286712 h 838042"/>
                  <a:gd name="connsiteX136" fmla="*/ 564857 w 1033465"/>
                  <a:gd name="connsiteY136" fmla="*/ 287389 h 838042"/>
                  <a:gd name="connsiteX137" fmla="*/ 530567 w 1033465"/>
                  <a:gd name="connsiteY137" fmla="*/ 274054 h 838042"/>
                  <a:gd name="connsiteX138" fmla="*/ 507707 w 1033465"/>
                  <a:gd name="connsiteY138" fmla="*/ 235954 h 838042"/>
                  <a:gd name="connsiteX139" fmla="*/ 509612 w 1033465"/>
                  <a:gd name="connsiteY139" fmla="*/ 171184 h 838042"/>
                  <a:gd name="connsiteX140" fmla="*/ 508314 w 1033465"/>
                  <a:gd name="connsiteY140" fmla="*/ 73485 h 838042"/>
                  <a:gd name="connsiteX141" fmla="*/ 454116 w 1033465"/>
                  <a:gd name="connsiteY141" fmla="*/ 11248 h 838042"/>
                  <a:gd name="connsiteX142" fmla="*/ 435401 w 1033465"/>
                  <a:gd name="connsiteY142" fmla="*/ 68523 h 838042"/>
                  <a:gd name="connsiteX143" fmla="*/ 434509 w 1033465"/>
                  <a:gd name="connsiteY143" fmla="*/ 135537 h 838042"/>
                  <a:gd name="connsiteX144" fmla="*/ 436054 w 1033465"/>
                  <a:gd name="connsiteY144"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16001 w 1033465"/>
                  <a:gd name="connsiteY135" fmla="*/ 286712 h 838042"/>
                  <a:gd name="connsiteX136" fmla="*/ 564857 w 1033465"/>
                  <a:gd name="connsiteY136" fmla="*/ 287389 h 838042"/>
                  <a:gd name="connsiteX137" fmla="*/ 530567 w 1033465"/>
                  <a:gd name="connsiteY137" fmla="*/ 274054 h 838042"/>
                  <a:gd name="connsiteX138" fmla="*/ 507707 w 1033465"/>
                  <a:gd name="connsiteY138" fmla="*/ 235954 h 838042"/>
                  <a:gd name="connsiteX139" fmla="*/ 509612 w 1033465"/>
                  <a:gd name="connsiteY139" fmla="*/ 171184 h 838042"/>
                  <a:gd name="connsiteX140" fmla="*/ 508314 w 1033465"/>
                  <a:gd name="connsiteY140" fmla="*/ 73485 h 838042"/>
                  <a:gd name="connsiteX141" fmla="*/ 454116 w 1033465"/>
                  <a:gd name="connsiteY141" fmla="*/ 11248 h 838042"/>
                  <a:gd name="connsiteX142" fmla="*/ 442470 w 1033465"/>
                  <a:gd name="connsiteY142" fmla="*/ 75864 h 838042"/>
                  <a:gd name="connsiteX143" fmla="*/ 434509 w 1033465"/>
                  <a:gd name="connsiteY143" fmla="*/ 135537 h 838042"/>
                  <a:gd name="connsiteX144" fmla="*/ 436054 w 1033465"/>
                  <a:gd name="connsiteY144"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9117 w 1033465"/>
                  <a:gd name="connsiteY3" fmla="*/ 266434 h 838042"/>
                  <a:gd name="connsiteX4" fmla="*/ 353402 w 1033465"/>
                  <a:gd name="connsiteY4" fmla="*/ 270244 h 838042"/>
                  <a:gd name="connsiteX5" fmla="*/ 341972 w 1033465"/>
                  <a:gd name="connsiteY5" fmla="*/ 279769 h 838042"/>
                  <a:gd name="connsiteX6" fmla="*/ 330542 w 1033465"/>
                  <a:gd name="connsiteY6" fmla="*/ 283579 h 838042"/>
                  <a:gd name="connsiteX7" fmla="*/ 315302 w 1033465"/>
                  <a:gd name="connsiteY7" fmla="*/ 289294 h 838042"/>
                  <a:gd name="connsiteX8" fmla="*/ 267677 w 1033465"/>
                  <a:gd name="connsiteY8" fmla="*/ 285484 h 838042"/>
                  <a:gd name="connsiteX9" fmla="*/ 256247 w 1033465"/>
                  <a:gd name="connsiteY9" fmla="*/ 281674 h 838042"/>
                  <a:gd name="connsiteX10" fmla="*/ 244817 w 1033465"/>
                  <a:gd name="connsiteY10" fmla="*/ 277864 h 838042"/>
                  <a:gd name="connsiteX11" fmla="*/ 239102 w 1033465"/>
                  <a:gd name="connsiteY11" fmla="*/ 275959 h 838042"/>
                  <a:gd name="connsiteX12" fmla="*/ 233387 w 1033465"/>
                  <a:gd name="connsiteY12" fmla="*/ 274054 h 838042"/>
                  <a:gd name="connsiteX13" fmla="*/ 221957 w 1033465"/>
                  <a:gd name="connsiteY13" fmla="*/ 272149 h 838042"/>
                  <a:gd name="connsiteX14" fmla="*/ 216242 w 1033465"/>
                  <a:gd name="connsiteY14" fmla="*/ 270244 h 838042"/>
                  <a:gd name="connsiteX15" fmla="*/ 208622 w 1033465"/>
                  <a:gd name="connsiteY15" fmla="*/ 268339 h 838042"/>
                  <a:gd name="connsiteX16" fmla="*/ 197192 w 1033465"/>
                  <a:gd name="connsiteY16" fmla="*/ 264529 h 838042"/>
                  <a:gd name="connsiteX17" fmla="*/ 191477 w 1033465"/>
                  <a:gd name="connsiteY17" fmla="*/ 262624 h 838042"/>
                  <a:gd name="connsiteX18" fmla="*/ 183857 w 1033465"/>
                  <a:gd name="connsiteY18" fmla="*/ 260719 h 838042"/>
                  <a:gd name="connsiteX19" fmla="*/ 172427 w 1033465"/>
                  <a:gd name="connsiteY19" fmla="*/ 255004 h 838042"/>
                  <a:gd name="connsiteX20" fmla="*/ 166712 w 1033465"/>
                  <a:gd name="connsiteY20" fmla="*/ 251194 h 838042"/>
                  <a:gd name="connsiteX21" fmla="*/ 159092 w 1033465"/>
                  <a:gd name="connsiteY21" fmla="*/ 239764 h 838042"/>
                  <a:gd name="connsiteX22" fmla="*/ 147662 w 1033465"/>
                  <a:gd name="connsiteY22" fmla="*/ 235954 h 838042"/>
                  <a:gd name="connsiteX23" fmla="*/ 141947 w 1033465"/>
                  <a:gd name="connsiteY23" fmla="*/ 232144 h 838042"/>
                  <a:gd name="connsiteX24" fmla="*/ 136232 w 1033465"/>
                  <a:gd name="connsiteY24" fmla="*/ 230239 h 838042"/>
                  <a:gd name="connsiteX25" fmla="*/ 119087 w 1033465"/>
                  <a:gd name="connsiteY25" fmla="*/ 226429 h 838042"/>
                  <a:gd name="connsiteX26" fmla="*/ 113372 w 1033465"/>
                  <a:gd name="connsiteY26" fmla="*/ 220714 h 838042"/>
                  <a:gd name="connsiteX27" fmla="*/ 103847 w 1033465"/>
                  <a:gd name="connsiteY27" fmla="*/ 203569 h 838042"/>
                  <a:gd name="connsiteX28" fmla="*/ 86702 w 1033465"/>
                  <a:gd name="connsiteY28" fmla="*/ 195949 h 838042"/>
                  <a:gd name="connsiteX29" fmla="*/ 80987 w 1033465"/>
                  <a:gd name="connsiteY29" fmla="*/ 194044 h 838042"/>
                  <a:gd name="connsiteX30" fmla="*/ 61937 w 1033465"/>
                  <a:gd name="connsiteY30" fmla="*/ 197854 h 838042"/>
                  <a:gd name="connsiteX31" fmla="*/ 56222 w 1033465"/>
                  <a:gd name="connsiteY31" fmla="*/ 201664 h 838042"/>
                  <a:gd name="connsiteX32" fmla="*/ 52412 w 1033465"/>
                  <a:gd name="connsiteY32" fmla="*/ 207379 h 838042"/>
                  <a:gd name="connsiteX33" fmla="*/ 48602 w 1033465"/>
                  <a:gd name="connsiteY33" fmla="*/ 218809 h 838042"/>
                  <a:gd name="connsiteX34" fmla="*/ 52412 w 1033465"/>
                  <a:gd name="connsiteY34" fmla="*/ 256909 h 838042"/>
                  <a:gd name="connsiteX35" fmla="*/ 56222 w 1033465"/>
                  <a:gd name="connsiteY35" fmla="*/ 262624 h 838042"/>
                  <a:gd name="connsiteX36" fmla="*/ 61937 w 1033465"/>
                  <a:gd name="connsiteY36" fmla="*/ 266434 h 838042"/>
                  <a:gd name="connsiteX37" fmla="*/ 65747 w 1033465"/>
                  <a:gd name="connsiteY37" fmla="*/ 272149 h 838042"/>
                  <a:gd name="connsiteX38" fmla="*/ 82892 w 1033465"/>
                  <a:gd name="connsiteY38" fmla="*/ 281674 h 838042"/>
                  <a:gd name="connsiteX39" fmla="*/ 105752 w 1033465"/>
                  <a:gd name="connsiteY39" fmla="*/ 283579 h 838042"/>
                  <a:gd name="connsiteX40" fmla="*/ 126707 w 1033465"/>
                  <a:gd name="connsiteY40" fmla="*/ 289294 h 838042"/>
                  <a:gd name="connsiteX41" fmla="*/ 132422 w 1033465"/>
                  <a:gd name="connsiteY41" fmla="*/ 291199 h 838042"/>
                  <a:gd name="connsiteX42" fmla="*/ 138137 w 1033465"/>
                  <a:gd name="connsiteY42" fmla="*/ 296914 h 838042"/>
                  <a:gd name="connsiteX43" fmla="*/ 145757 w 1033465"/>
                  <a:gd name="connsiteY43" fmla="*/ 298819 h 838042"/>
                  <a:gd name="connsiteX44" fmla="*/ 168617 w 1033465"/>
                  <a:gd name="connsiteY44" fmla="*/ 302629 h 838042"/>
                  <a:gd name="connsiteX45" fmla="*/ 193382 w 1033465"/>
                  <a:gd name="connsiteY45" fmla="*/ 308344 h 838042"/>
                  <a:gd name="connsiteX46" fmla="*/ 210527 w 1033465"/>
                  <a:gd name="connsiteY46" fmla="*/ 314059 h 838042"/>
                  <a:gd name="connsiteX47" fmla="*/ 216242 w 1033465"/>
                  <a:gd name="connsiteY47" fmla="*/ 315964 h 838042"/>
                  <a:gd name="connsiteX48" fmla="*/ 231482 w 1033465"/>
                  <a:gd name="connsiteY48" fmla="*/ 319774 h 838042"/>
                  <a:gd name="connsiteX49" fmla="*/ 250532 w 1033465"/>
                  <a:gd name="connsiteY49" fmla="*/ 325489 h 838042"/>
                  <a:gd name="connsiteX50" fmla="*/ 256247 w 1033465"/>
                  <a:gd name="connsiteY50" fmla="*/ 329299 h 838042"/>
                  <a:gd name="connsiteX51" fmla="*/ 269582 w 1033465"/>
                  <a:gd name="connsiteY51" fmla="*/ 344539 h 838042"/>
                  <a:gd name="connsiteX52" fmla="*/ 275297 w 1033465"/>
                  <a:gd name="connsiteY52" fmla="*/ 363589 h 838042"/>
                  <a:gd name="connsiteX53" fmla="*/ 277202 w 1033465"/>
                  <a:gd name="connsiteY53" fmla="*/ 369304 h 838042"/>
                  <a:gd name="connsiteX54" fmla="*/ 279107 w 1033465"/>
                  <a:gd name="connsiteY54" fmla="*/ 375019 h 838042"/>
                  <a:gd name="connsiteX55" fmla="*/ 281012 w 1033465"/>
                  <a:gd name="connsiteY55" fmla="*/ 399784 h 838042"/>
                  <a:gd name="connsiteX56" fmla="*/ 282917 w 1033465"/>
                  <a:gd name="connsiteY56" fmla="*/ 405499 h 838042"/>
                  <a:gd name="connsiteX57" fmla="*/ 281012 w 1033465"/>
                  <a:gd name="connsiteY57" fmla="*/ 424549 h 838042"/>
                  <a:gd name="connsiteX58" fmla="*/ 279107 w 1033465"/>
                  <a:gd name="connsiteY58" fmla="*/ 434074 h 838042"/>
                  <a:gd name="connsiteX59" fmla="*/ 265772 w 1033465"/>
                  <a:gd name="connsiteY59" fmla="*/ 447409 h 838042"/>
                  <a:gd name="connsiteX60" fmla="*/ 254342 w 1033465"/>
                  <a:gd name="connsiteY60" fmla="*/ 455029 h 838042"/>
                  <a:gd name="connsiteX61" fmla="*/ 242912 w 1033465"/>
                  <a:gd name="connsiteY61" fmla="*/ 458839 h 838042"/>
                  <a:gd name="connsiteX62" fmla="*/ 128612 w 1033465"/>
                  <a:gd name="connsiteY62" fmla="*/ 458839 h 838042"/>
                  <a:gd name="connsiteX63" fmla="*/ 122897 w 1033465"/>
                  <a:gd name="connsiteY63" fmla="*/ 460744 h 838042"/>
                  <a:gd name="connsiteX64" fmla="*/ 107657 w 1033465"/>
                  <a:gd name="connsiteY64" fmla="*/ 462649 h 838042"/>
                  <a:gd name="connsiteX65" fmla="*/ 90512 w 1033465"/>
                  <a:gd name="connsiteY65" fmla="*/ 468364 h 838042"/>
                  <a:gd name="connsiteX66" fmla="*/ 84797 w 1033465"/>
                  <a:gd name="connsiteY66" fmla="*/ 470269 h 838042"/>
                  <a:gd name="connsiteX67" fmla="*/ 79082 w 1033465"/>
                  <a:gd name="connsiteY67" fmla="*/ 474079 h 838042"/>
                  <a:gd name="connsiteX68" fmla="*/ 67652 w 1033465"/>
                  <a:gd name="connsiteY68" fmla="*/ 475984 h 838042"/>
                  <a:gd name="connsiteX69" fmla="*/ 29552 w 1033465"/>
                  <a:gd name="connsiteY69" fmla="*/ 477889 h 838042"/>
                  <a:gd name="connsiteX70" fmla="*/ 18122 w 1033465"/>
                  <a:gd name="connsiteY70" fmla="*/ 483604 h 838042"/>
                  <a:gd name="connsiteX71" fmla="*/ 8597 w 1033465"/>
                  <a:gd name="connsiteY71" fmla="*/ 493129 h 838042"/>
                  <a:gd name="connsiteX72" fmla="*/ 6692 w 1033465"/>
                  <a:gd name="connsiteY72" fmla="*/ 498844 h 838042"/>
                  <a:gd name="connsiteX73" fmla="*/ 2882 w 1033465"/>
                  <a:gd name="connsiteY73" fmla="*/ 504559 h 838042"/>
                  <a:gd name="connsiteX74" fmla="*/ 14312 w 1033465"/>
                  <a:gd name="connsiteY74" fmla="*/ 540754 h 838042"/>
                  <a:gd name="connsiteX75" fmla="*/ 147662 w 1033465"/>
                  <a:gd name="connsiteY75" fmla="*/ 540754 h 838042"/>
                  <a:gd name="connsiteX76" fmla="*/ 155282 w 1033465"/>
                  <a:gd name="connsiteY76" fmla="*/ 538849 h 838042"/>
                  <a:gd name="connsiteX77" fmla="*/ 305777 w 1033465"/>
                  <a:gd name="connsiteY77" fmla="*/ 533134 h 838042"/>
                  <a:gd name="connsiteX78" fmla="*/ 321017 w 1033465"/>
                  <a:gd name="connsiteY78" fmla="*/ 540754 h 838042"/>
                  <a:gd name="connsiteX79" fmla="*/ 332447 w 1033465"/>
                  <a:gd name="connsiteY79" fmla="*/ 546469 h 838042"/>
                  <a:gd name="connsiteX80" fmla="*/ 336257 w 1033465"/>
                  <a:gd name="connsiteY80" fmla="*/ 552184 h 838042"/>
                  <a:gd name="connsiteX81" fmla="*/ 341972 w 1033465"/>
                  <a:gd name="connsiteY81" fmla="*/ 554089 h 838042"/>
                  <a:gd name="connsiteX82" fmla="*/ 353402 w 1033465"/>
                  <a:gd name="connsiteY82" fmla="*/ 561709 h 838042"/>
                  <a:gd name="connsiteX83" fmla="*/ 359117 w 1033465"/>
                  <a:gd name="connsiteY83" fmla="*/ 565519 h 838042"/>
                  <a:gd name="connsiteX84" fmla="*/ 362927 w 1033465"/>
                  <a:gd name="connsiteY84" fmla="*/ 571234 h 838042"/>
                  <a:gd name="connsiteX85" fmla="*/ 368642 w 1033465"/>
                  <a:gd name="connsiteY85" fmla="*/ 582664 h 838042"/>
                  <a:gd name="connsiteX86" fmla="*/ 364832 w 1033465"/>
                  <a:gd name="connsiteY86" fmla="*/ 609334 h 838042"/>
                  <a:gd name="connsiteX87" fmla="*/ 361022 w 1033465"/>
                  <a:gd name="connsiteY87" fmla="*/ 615049 h 838042"/>
                  <a:gd name="connsiteX88" fmla="*/ 359117 w 1033465"/>
                  <a:gd name="connsiteY88" fmla="*/ 620764 h 838042"/>
                  <a:gd name="connsiteX89" fmla="*/ 355307 w 1033465"/>
                  <a:gd name="connsiteY89" fmla="*/ 626479 h 838042"/>
                  <a:gd name="connsiteX90" fmla="*/ 353402 w 1033465"/>
                  <a:gd name="connsiteY90" fmla="*/ 632194 h 838042"/>
                  <a:gd name="connsiteX91" fmla="*/ 349592 w 1033465"/>
                  <a:gd name="connsiteY91" fmla="*/ 637909 h 838042"/>
                  <a:gd name="connsiteX92" fmla="*/ 332447 w 1033465"/>
                  <a:gd name="connsiteY92" fmla="*/ 704584 h 838042"/>
                  <a:gd name="connsiteX93" fmla="*/ 330542 w 1033465"/>
                  <a:gd name="connsiteY93" fmla="*/ 756019 h 838042"/>
                  <a:gd name="connsiteX94" fmla="*/ 332447 w 1033465"/>
                  <a:gd name="connsiteY94" fmla="*/ 780784 h 838042"/>
                  <a:gd name="connsiteX95" fmla="*/ 334352 w 1033465"/>
                  <a:gd name="connsiteY95" fmla="*/ 786499 h 838042"/>
                  <a:gd name="connsiteX96" fmla="*/ 338162 w 1033465"/>
                  <a:gd name="connsiteY96" fmla="*/ 790309 h 838042"/>
                  <a:gd name="connsiteX97" fmla="*/ 366737 w 1033465"/>
                  <a:gd name="connsiteY97" fmla="*/ 836029 h 838042"/>
                  <a:gd name="connsiteX98" fmla="*/ 389597 w 1033465"/>
                  <a:gd name="connsiteY98" fmla="*/ 837934 h 838042"/>
                  <a:gd name="connsiteX99" fmla="*/ 397407 w 1033465"/>
                  <a:gd name="connsiteY99" fmla="*/ 833530 h 838042"/>
                  <a:gd name="connsiteX100" fmla="*/ 402932 w 1033465"/>
                  <a:gd name="connsiteY100" fmla="*/ 784594 h 838042"/>
                  <a:gd name="connsiteX101" fmla="*/ 406742 w 1033465"/>
                  <a:gd name="connsiteY101" fmla="*/ 727444 h 838042"/>
                  <a:gd name="connsiteX102" fmla="*/ 423887 w 1033465"/>
                  <a:gd name="connsiteY102" fmla="*/ 672199 h 838042"/>
                  <a:gd name="connsiteX103" fmla="*/ 429602 w 1033465"/>
                  <a:gd name="connsiteY103" fmla="*/ 658864 h 838042"/>
                  <a:gd name="connsiteX104" fmla="*/ 444084 w 1033465"/>
                  <a:gd name="connsiteY104" fmla="*/ 626947 h 838042"/>
                  <a:gd name="connsiteX105" fmla="*/ 464289 w 1033465"/>
                  <a:gd name="connsiteY105" fmla="*/ 600072 h 838042"/>
                  <a:gd name="connsiteX106" fmla="*/ 523510 w 1033465"/>
                  <a:gd name="connsiteY106" fmla="*/ 565123 h 838042"/>
                  <a:gd name="connsiteX107" fmla="*/ 599348 w 1033465"/>
                  <a:gd name="connsiteY107" fmla="*/ 550915 h 838042"/>
                  <a:gd name="connsiteX108" fmla="*/ 707801 w 1033465"/>
                  <a:gd name="connsiteY108" fmla="*/ 612819 h 838042"/>
                  <a:gd name="connsiteX109" fmla="*/ 780122 w 1033465"/>
                  <a:gd name="connsiteY109" fmla="*/ 656959 h 838042"/>
                  <a:gd name="connsiteX110" fmla="*/ 804887 w 1033465"/>
                  <a:gd name="connsiteY110" fmla="*/ 632194 h 838042"/>
                  <a:gd name="connsiteX111" fmla="*/ 801077 w 1033465"/>
                  <a:gd name="connsiteY111" fmla="*/ 601714 h 838042"/>
                  <a:gd name="connsiteX112" fmla="*/ 762796 w 1033465"/>
                  <a:gd name="connsiteY112" fmla="*/ 562523 h 838042"/>
                  <a:gd name="connsiteX113" fmla="*/ 650582 w 1033465"/>
                  <a:gd name="connsiteY113" fmla="*/ 479794 h 838042"/>
                  <a:gd name="connsiteX114" fmla="*/ 646772 w 1033465"/>
                  <a:gd name="connsiteY114" fmla="*/ 462649 h 838042"/>
                  <a:gd name="connsiteX115" fmla="*/ 658202 w 1033465"/>
                  <a:gd name="connsiteY115" fmla="*/ 426454 h 838042"/>
                  <a:gd name="connsiteX116" fmla="*/ 726782 w 1033465"/>
                  <a:gd name="connsiteY116" fmla="*/ 405499 h 838042"/>
                  <a:gd name="connsiteX117" fmla="*/ 813738 w 1033465"/>
                  <a:gd name="connsiteY117" fmla="*/ 406906 h 838042"/>
                  <a:gd name="connsiteX118" fmla="*/ 906231 w 1033465"/>
                  <a:gd name="connsiteY118" fmla="*/ 417646 h 838042"/>
                  <a:gd name="connsiteX119" fmla="*/ 1002290 w 1033465"/>
                  <a:gd name="connsiteY119" fmla="*/ 426835 h 838042"/>
                  <a:gd name="connsiteX120" fmla="*/ 1032449 w 1033465"/>
                  <a:gd name="connsiteY120" fmla="*/ 402711 h 838042"/>
                  <a:gd name="connsiteX121" fmla="*/ 1020514 w 1033465"/>
                  <a:gd name="connsiteY121" fmla="*/ 377797 h 838042"/>
                  <a:gd name="connsiteX122" fmla="*/ 964889 w 1033465"/>
                  <a:gd name="connsiteY122" fmla="*/ 358029 h 838042"/>
                  <a:gd name="connsiteX123" fmla="*/ 827747 w 1033465"/>
                  <a:gd name="connsiteY123" fmla="*/ 357874 h 838042"/>
                  <a:gd name="connsiteX124" fmla="*/ 755811 w 1033465"/>
                  <a:gd name="connsiteY124" fmla="*/ 361702 h 838042"/>
                  <a:gd name="connsiteX125" fmla="*/ 671537 w 1033465"/>
                  <a:gd name="connsiteY125" fmla="*/ 369304 h 838042"/>
                  <a:gd name="connsiteX126" fmla="*/ 644867 w 1033465"/>
                  <a:gd name="connsiteY126" fmla="*/ 338824 h 838042"/>
                  <a:gd name="connsiteX127" fmla="*/ 676403 w 1033465"/>
                  <a:gd name="connsiteY127" fmla="*/ 304962 h 838042"/>
                  <a:gd name="connsiteX128" fmla="*/ 707732 w 1033465"/>
                  <a:gd name="connsiteY128" fmla="*/ 283579 h 838042"/>
                  <a:gd name="connsiteX129" fmla="*/ 743927 w 1033465"/>
                  <a:gd name="connsiteY129" fmla="*/ 251194 h 838042"/>
                  <a:gd name="connsiteX130" fmla="*/ 783019 w 1033465"/>
                  <a:gd name="connsiteY130" fmla="*/ 213846 h 838042"/>
                  <a:gd name="connsiteX131" fmla="*/ 746401 w 1033465"/>
                  <a:gd name="connsiteY131" fmla="*/ 201789 h 838042"/>
                  <a:gd name="connsiteX132" fmla="*/ 694397 w 1033465"/>
                  <a:gd name="connsiteY132" fmla="*/ 226429 h 838042"/>
                  <a:gd name="connsiteX133" fmla="*/ 656678 w 1033465"/>
                  <a:gd name="connsiteY133" fmla="*/ 257626 h 838042"/>
                  <a:gd name="connsiteX134" fmla="*/ 616001 w 1033465"/>
                  <a:gd name="connsiteY134" fmla="*/ 286712 h 838042"/>
                  <a:gd name="connsiteX135" fmla="*/ 564857 w 1033465"/>
                  <a:gd name="connsiteY135" fmla="*/ 287389 h 838042"/>
                  <a:gd name="connsiteX136" fmla="*/ 530567 w 1033465"/>
                  <a:gd name="connsiteY136" fmla="*/ 274054 h 838042"/>
                  <a:gd name="connsiteX137" fmla="*/ 507707 w 1033465"/>
                  <a:gd name="connsiteY137" fmla="*/ 235954 h 838042"/>
                  <a:gd name="connsiteX138" fmla="*/ 509612 w 1033465"/>
                  <a:gd name="connsiteY138" fmla="*/ 171184 h 838042"/>
                  <a:gd name="connsiteX139" fmla="*/ 508314 w 1033465"/>
                  <a:gd name="connsiteY139" fmla="*/ 73485 h 838042"/>
                  <a:gd name="connsiteX140" fmla="*/ 454116 w 1033465"/>
                  <a:gd name="connsiteY140" fmla="*/ 11248 h 838042"/>
                  <a:gd name="connsiteX141" fmla="*/ 442470 w 1033465"/>
                  <a:gd name="connsiteY141" fmla="*/ 75864 h 838042"/>
                  <a:gd name="connsiteX142" fmla="*/ 434509 w 1033465"/>
                  <a:gd name="connsiteY142" fmla="*/ 135537 h 838042"/>
                  <a:gd name="connsiteX143" fmla="*/ 436054 w 1033465"/>
                  <a:gd name="connsiteY143"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9117 w 1033465"/>
                  <a:gd name="connsiteY3" fmla="*/ 266434 h 838042"/>
                  <a:gd name="connsiteX4" fmla="*/ 353402 w 1033465"/>
                  <a:gd name="connsiteY4" fmla="*/ 270244 h 838042"/>
                  <a:gd name="connsiteX5" fmla="*/ 330542 w 1033465"/>
                  <a:gd name="connsiteY5" fmla="*/ 283579 h 838042"/>
                  <a:gd name="connsiteX6" fmla="*/ 315302 w 1033465"/>
                  <a:gd name="connsiteY6" fmla="*/ 289294 h 838042"/>
                  <a:gd name="connsiteX7" fmla="*/ 267677 w 1033465"/>
                  <a:gd name="connsiteY7" fmla="*/ 285484 h 838042"/>
                  <a:gd name="connsiteX8" fmla="*/ 256247 w 1033465"/>
                  <a:gd name="connsiteY8" fmla="*/ 281674 h 838042"/>
                  <a:gd name="connsiteX9" fmla="*/ 244817 w 1033465"/>
                  <a:gd name="connsiteY9" fmla="*/ 277864 h 838042"/>
                  <a:gd name="connsiteX10" fmla="*/ 239102 w 1033465"/>
                  <a:gd name="connsiteY10" fmla="*/ 275959 h 838042"/>
                  <a:gd name="connsiteX11" fmla="*/ 233387 w 1033465"/>
                  <a:gd name="connsiteY11" fmla="*/ 274054 h 838042"/>
                  <a:gd name="connsiteX12" fmla="*/ 221957 w 1033465"/>
                  <a:gd name="connsiteY12" fmla="*/ 272149 h 838042"/>
                  <a:gd name="connsiteX13" fmla="*/ 216242 w 1033465"/>
                  <a:gd name="connsiteY13" fmla="*/ 270244 h 838042"/>
                  <a:gd name="connsiteX14" fmla="*/ 208622 w 1033465"/>
                  <a:gd name="connsiteY14" fmla="*/ 268339 h 838042"/>
                  <a:gd name="connsiteX15" fmla="*/ 197192 w 1033465"/>
                  <a:gd name="connsiteY15" fmla="*/ 264529 h 838042"/>
                  <a:gd name="connsiteX16" fmla="*/ 191477 w 1033465"/>
                  <a:gd name="connsiteY16" fmla="*/ 262624 h 838042"/>
                  <a:gd name="connsiteX17" fmla="*/ 183857 w 1033465"/>
                  <a:gd name="connsiteY17" fmla="*/ 260719 h 838042"/>
                  <a:gd name="connsiteX18" fmla="*/ 172427 w 1033465"/>
                  <a:gd name="connsiteY18" fmla="*/ 255004 h 838042"/>
                  <a:gd name="connsiteX19" fmla="*/ 166712 w 1033465"/>
                  <a:gd name="connsiteY19" fmla="*/ 251194 h 838042"/>
                  <a:gd name="connsiteX20" fmla="*/ 159092 w 1033465"/>
                  <a:gd name="connsiteY20" fmla="*/ 239764 h 838042"/>
                  <a:gd name="connsiteX21" fmla="*/ 147662 w 1033465"/>
                  <a:gd name="connsiteY21" fmla="*/ 235954 h 838042"/>
                  <a:gd name="connsiteX22" fmla="*/ 141947 w 1033465"/>
                  <a:gd name="connsiteY22" fmla="*/ 232144 h 838042"/>
                  <a:gd name="connsiteX23" fmla="*/ 136232 w 1033465"/>
                  <a:gd name="connsiteY23" fmla="*/ 230239 h 838042"/>
                  <a:gd name="connsiteX24" fmla="*/ 119087 w 1033465"/>
                  <a:gd name="connsiteY24" fmla="*/ 226429 h 838042"/>
                  <a:gd name="connsiteX25" fmla="*/ 113372 w 1033465"/>
                  <a:gd name="connsiteY25" fmla="*/ 220714 h 838042"/>
                  <a:gd name="connsiteX26" fmla="*/ 103847 w 1033465"/>
                  <a:gd name="connsiteY26" fmla="*/ 203569 h 838042"/>
                  <a:gd name="connsiteX27" fmla="*/ 86702 w 1033465"/>
                  <a:gd name="connsiteY27" fmla="*/ 195949 h 838042"/>
                  <a:gd name="connsiteX28" fmla="*/ 80987 w 1033465"/>
                  <a:gd name="connsiteY28" fmla="*/ 194044 h 838042"/>
                  <a:gd name="connsiteX29" fmla="*/ 61937 w 1033465"/>
                  <a:gd name="connsiteY29" fmla="*/ 197854 h 838042"/>
                  <a:gd name="connsiteX30" fmla="*/ 56222 w 1033465"/>
                  <a:gd name="connsiteY30" fmla="*/ 201664 h 838042"/>
                  <a:gd name="connsiteX31" fmla="*/ 52412 w 1033465"/>
                  <a:gd name="connsiteY31" fmla="*/ 207379 h 838042"/>
                  <a:gd name="connsiteX32" fmla="*/ 48602 w 1033465"/>
                  <a:gd name="connsiteY32" fmla="*/ 218809 h 838042"/>
                  <a:gd name="connsiteX33" fmla="*/ 52412 w 1033465"/>
                  <a:gd name="connsiteY33" fmla="*/ 256909 h 838042"/>
                  <a:gd name="connsiteX34" fmla="*/ 56222 w 1033465"/>
                  <a:gd name="connsiteY34" fmla="*/ 262624 h 838042"/>
                  <a:gd name="connsiteX35" fmla="*/ 61937 w 1033465"/>
                  <a:gd name="connsiteY35" fmla="*/ 266434 h 838042"/>
                  <a:gd name="connsiteX36" fmla="*/ 65747 w 1033465"/>
                  <a:gd name="connsiteY36" fmla="*/ 272149 h 838042"/>
                  <a:gd name="connsiteX37" fmla="*/ 82892 w 1033465"/>
                  <a:gd name="connsiteY37" fmla="*/ 281674 h 838042"/>
                  <a:gd name="connsiteX38" fmla="*/ 105752 w 1033465"/>
                  <a:gd name="connsiteY38" fmla="*/ 283579 h 838042"/>
                  <a:gd name="connsiteX39" fmla="*/ 126707 w 1033465"/>
                  <a:gd name="connsiteY39" fmla="*/ 289294 h 838042"/>
                  <a:gd name="connsiteX40" fmla="*/ 132422 w 1033465"/>
                  <a:gd name="connsiteY40" fmla="*/ 291199 h 838042"/>
                  <a:gd name="connsiteX41" fmla="*/ 138137 w 1033465"/>
                  <a:gd name="connsiteY41" fmla="*/ 296914 h 838042"/>
                  <a:gd name="connsiteX42" fmla="*/ 145757 w 1033465"/>
                  <a:gd name="connsiteY42" fmla="*/ 298819 h 838042"/>
                  <a:gd name="connsiteX43" fmla="*/ 168617 w 1033465"/>
                  <a:gd name="connsiteY43" fmla="*/ 302629 h 838042"/>
                  <a:gd name="connsiteX44" fmla="*/ 193382 w 1033465"/>
                  <a:gd name="connsiteY44" fmla="*/ 308344 h 838042"/>
                  <a:gd name="connsiteX45" fmla="*/ 210527 w 1033465"/>
                  <a:gd name="connsiteY45" fmla="*/ 314059 h 838042"/>
                  <a:gd name="connsiteX46" fmla="*/ 216242 w 1033465"/>
                  <a:gd name="connsiteY46" fmla="*/ 315964 h 838042"/>
                  <a:gd name="connsiteX47" fmla="*/ 231482 w 1033465"/>
                  <a:gd name="connsiteY47" fmla="*/ 319774 h 838042"/>
                  <a:gd name="connsiteX48" fmla="*/ 250532 w 1033465"/>
                  <a:gd name="connsiteY48" fmla="*/ 325489 h 838042"/>
                  <a:gd name="connsiteX49" fmla="*/ 256247 w 1033465"/>
                  <a:gd name="connsiteY49" fmla="*/ 329299 h 838042"/>
                  <a:gd name="connsiteX50" fmla="*/ 269582 w 1033465"/>
                  <a:gd name="connsiteY50" fmla="*/ 344539 h 838042"/>
                  <a:gd name="connsiteX51" fmla="*/ 275297 w 1033465"/>
                  <a:gd name="connsiteY51" fmla="*/ 363589 h 838042"/>
                  <a:gd name="connsiteX52" fmla="*/ 277202 w 1033465"/>
                  <a:gd name="connsiteY52" fmla="*/ 369304 h 838042"/>
                  <a:gd name="connsiteX53" fmla="*/ 279107 w 1033465"/>
                  <a:gd name="connsiteY53" fmla="*/ 375019 h 838042"/>
                  <a:gd name="connsiteX54" fmla="*/ 281012 w 1033465"/>
                  <a:gd name="connsiteY54" fmla="*/ 399784 h 838042"/>
                  <a:gd name="connsiteX55" fmla="*/ 282917 w 1033465"/>
                  <a:gd name="connsiteY55" fmla="*/ 405499 h 838042"/>
                  <a:gd name="connsiteX56" fmla="*/ 281012 w 1033465"/>
                  <a:gd name="connsiteY56" fmla="*/ 424549 h 838042"/>
                  <a:gd name="connsiteX57" fmla="*/ 279107 w 1033465"/>
                  <a:gd name="connsiteY57" fmla="*/ 434074 h 838042"/>
                  <a:gd name="connsiteX58" fmla="*/ 265772 w 1033465"/>
                  <a:gd name="connsiteY58" fmla="*/ 447409 h 838042"/>
                  <a:gd name="connsiteX59" fmla="*/ 254342 w 1033465"/>
                  <a:gd name="connsiteY59" fmla="*/ 455029 h 838042"/>
                  <a:gd name="connsiteX60" fmla="*/ 242912 w 1033465"/>
                  <a:gd name="connsiteY60" fmla="*/ 458839 h 838042"/>
                  <a:gd name="connsiteX61" fmla="*/ 128612 w 1033465"/>
                  <a:gd name="connsiteY61" fmla="*/ 458839 h 838042"/>
                  <a:gd name="connsiteX62" fmla="*/ 122897 w 1033465"/>
                  <a:gd name="connsiteY62" fmla="*/ 460744 h 838042"/>
                  <a:gd name="connsiteX63" fmla="*/ 107657 w 1033465"/>
                  <a:gd name="connsiteY63" fmla="*/ 462649 h 838042"/>
                  <a:gd name="connsiteX64" fmla="*/ 90512 w 1033465"/>
                  <a:gd name="connsiteY64" fmla="*/ 468364 h 838042"/>
                  <a:gd name="connsiteX65" fmla="*/ 84797 w 1033465"/>
                  <a:gd name="connsiteY65" fmla="*/ 470269 h 838042"/>
                  <a:gd name="connsiteX66" fmla="*/ 79082 w 1033465"/>
                  <a:gd name="connsiteY66" fmla="*/ 474079 h 838042"/>
                  <a:gd name="connsiteX67" fmla="*/ 67652 w 1033465"/>
                  <a:gd name="connsiteY67" fmla="*/ 475984 h 838042"/>
                  <a:gd name="connsiteX68" fmla="*/ 29552 w 1033465"/>
                  <a:gd name="connsiteY68" fmla="*/ 477889 h 838042"/>
                  <a:gd name="connsiteX69" fmla="*/ 18122 w 1033465"/>
                  <a:gd name="connsiteY69" fmla="*/ 483604 h 838042"/>
                  <a:gd name="connsiteX70" fmla="*/ 8597 w 1033465"/>
                  <a:gd name="connsiteY70" fmla="*/ 493129 h 838042"/>
                  <a:gd name="connsiteX71" fmla="*/ 6692 w 1033465"/>
                  <a:gd name="connsiteY71" fmla="*/ 498844 h 838042"/>
                  <a:gd name="connsiteX72" fmla="*/ 2882 w 1033465"/>
                  <a:gd name="connsiteY72" fmla="*/ 504559 h 838042"/>
                  <a:gd name="connsiteX73" fmla="*/ 14312 w 1033465"/>
                  <a:gd name="connsiteY73" fmla="*/ 540754 h 838042"/>
                  <a:gd name="connsiteX74" fmla="*/ 147662 w 1033465"/>
                  <a:gd name="connsiteY74" fmla="*/ 540754 h 838042"/>
                  <a:gd name="connsiteX75" fmla="*/ 155282 w 1033465"/>
                  <a:gd name="connsiteY75" fmla="*/ 538849 h 838042"/>
                  <a:gd name="connsiteX76" fmla="*/ 305777 w 1033465"/>
                  <a:gd name="connsiteY76" fmla="*/ 533134 h 838042"/>
                  <a:gd name="connsiteX77" fmla="*/ 321017 w 1033465"/>
                  <a:gd name="connsiteY77" fmla="*/ 540754 h 838042"/>
                  <a:gd name="connsiteX78" fmla="*/ 332447 w 1033465"/>
                  <a:gd name="connsiteY78" fmla="*/ 546469 h 838042"/>
                  <a:gd name="connsiteX79" fmla="*/ 336257 w 1033465"/>
                  <a:gd name="connsiteY79" fmla="*/ 552184 h 838042"/>
                  <a:gd name="connsiteX80" fmla="*/ 341972 w 1033465"/>
                  <a:gd name="connsiteY80" fmla="*/ 554089 h 838042"/>
                  <a:gd name="connsiteX81" fmla="*/ 353402 w 1033465"/>
                  <a:gd name="connsiteY81" fmla="*/ 561709 h 838042"/>
                  <a:gd name="connsiteX82" fmla="*/ 359117 w 1033465"/>
                  <a:gd name="connsiteY82" fmla="*/ 565519 h 838042"/>
                  <a:gd name="connsiteX83" fmla="*/ 362927 w 1033465"/>
                  <a:gd name="connsiteY83" fmla="*/ 571234 h 838042"/>
                  <a:gd name="connsiteX84" fmla="*/ 368642 w 1033465"/>
                  <a:gd name="connsiteY84" fmla="*/ 582664 h 838042"/>
                  <a:gd name="connsiteX85" fmla="*/ 364832 w 1033465"/>
                  <a:gd name="connsiteY85" fmla="*/ 609334 h 838042"/>
                  <a:gd name="connsiteX86" fmla="*/ 361022 w 1033465"/>
                  <a:gd name="connsiteY86" fmla="*/ 615049 h 838042"/>
                  <a:gd name="connsiteX87" fmla="*/ 359117 w 1033465"/>
                  <a:gd name="connsiteY87" fmla="*/ 620764 h 838042"/>
                  <a:gd name="connsiteX88" fmla="*/ 355307 w 1033465"/>
                  <a:gd name="connsiteY88" fmla="*/ 626479 h 838042"/>
                  <a:gd name="connsiteX89" fmla="*/ 353402 w 1033465"/>
                  <a:gd name="connsiteY89" fmla="*/ 632194 h 838042"/>
                  <a:gd name="connsiteX90" fmla="*/ 349592 w 1033465"/>
                  <a:gd name="connsiteY90" fmla="*/ 637909 h 838042"/>
                  <a:gd name="connsiteX91" fmla="*/ 332447 w 1033465"/>
                  <a:gd name="connsiteY91" fmla="*/ 704584 h 838042"/>
                  <a:gd name="connsiteX92" fmla="*/ 330542 w 1033465"/>
                  <a:gd name="connsiteY92" fmla="*/ 756019 h 838042"/>
                  <a:gd name="connsiteX93" fmla="*/ 332447 w 1033465"/>
                  <a:gd name="connsiteY93" fmla="*/ 780784 h 838042"/>
                  <a:gd name="connsiteX94" fmla="*/ 334352 w 1033465"/>
                  <a:gd name="connsiteY94" fmla="*/ 786499 h 838042"/>
                  <a:gd name="connsiteX95" fmla="*/ 338162 w 1033465"/>
                  <a:gd name="connsiteY95" fmla="*/ 790309 h 838042"/>
                  <a:gd name="connsiteX96" fmla="*/ 366737 w 1033465"/>
                  <a:gd name="connsiteY96" fmla="*/ 836029 h 838042"/>
                  <a:gd name="connsiteX97" fmla="*/ 389597 w 1033465"/>
                  <a:gd name="connsiteY97" fmla="*/ 837934 h 838042"/>
                  <a:gd name="connsiteX98" fmla="*/ 397407 w 1033465"/>
                  <a:gd name="connsiteY98" fmla="*/ 833530 h 838042"/>
                  <a:gd name="connsiteX99" fmla="*/ 402932 w 1033465"/>
                  <a:gd name="connsiteY99" fmla="*/ 784594 h 838042"/>
                  <a:gd name="connsiteX100" fmla="*/ 406742 w 1033465"/>
                  <a:gd name="connsiteY100" fmla="*/ 727444 h 838042"/>
                  <a:gd name="connsiteX101" fmla="*/ 423887 w 1033465"/>
                  <a:gd name="connsiteY101" fmla="*/ 672199 h 838042"/>
                  <a:gd name="connsiteX102" fmla="*/ 429602 w 1033465"/>
                  <a:gd name="connsiteY102" fmla="*/ 658864 h 838042"/>
                  <a:gd name="connsiteX103" fmla="*/ 444084 w 1033465"/>
                  <a:gd name="connsiteY103" fmla="*/ 626947 h 838042"/>
                  <a:gd name="connsiteX104" fmla="*/ 464289 w 1033465"/>
                  <a:gd name="connsiteY104" fmla="*/ 600072 h 838042"/>
                  <a:gd name="connsiteX105" fmla="*/ 523510 w 1033465"/>
                  <a:gd name="connsiteY105" fmla="*/ 565123 h 838042"/>
                  <a:gd name="connsiteX106" fmla="*/ 599348 w 1033465"/>
                  <a:gd name="connsiteY106" fmla="*/ 550915 h 838042"/>
                  <a:gd name="connsiteX107" fmla="*/ 707801 w 1033465"/>
                  <a:gd name="connsiteY107" fmla="*/ 612819 h 838042"/>
                  <a:gd name="connsiteX108" fmla="*/ 780122 w 1033465"/>
                  <a:gd name="connsiteY108" fmla="*/ 656959 h 838042"/>
                  <a:gd name="connsiteX109" fmla="*/ 804887 w 1033465"/>
                  <a:gd name="connsiteY109" fmla="*/ 632194 h 838042"/>
                  <a:gd name="connsiteX110" fmla="*/ 801077 w 1033465"/>
                  <a:gd name="connsiteY110" fmla="*/ 601714 h 838042"/>
                  <a:gd name="connsiteX111" fmla="*/ 762796 w 1033465"/>
                  <a:gd name="connsiteY111" fmla="*/ 562523 h 838042"/>
                  <a:gd name="connsiteX112" fmla="*/ 650582 w 1033465"/>
                  <a:gd name="connsiteY112" fmla="*/ 479794 h 838042"/>
                  <a:gd name="connsiteX113" fmla="*/ 646772 w 1033465"/>
                  <a:gd name="connsiteY113" fmla="*/ 462649 h 838042"/>
                  <a:gd name="connsiteX114" fmla="*/ 658202 w 1033465"/>
                  <a:gd name="connsiteY114" fmla="*/ 426454 h 838042"/>
                  <a:gd name="connsiteX115" fmla="*/ 726782 w 1033465"/>
                  <a:gd name="connsiteY115" fmla="*/ 405499 h 838042"/>
                  <a:gd name="connsiteX116" fmla="*/ 813738 w 1033465"/>
                  <a:gd name="connsiteY116" fmla="*/ 406906 h 838042"/>
                  <a:gd name="connsiteX117" fmla="*/ 906231 w 1033465"/>
                  <a:gd name="connsiteY117" fmla="*/ 417646 h 838042"/>
                  <a:gd name="connsiteX118" fmla="*/ 1002290 w 1033465"/>
                  <a:gd name="connsiteY118" fmla="*/ 426835 h 838042"/>
                  <a:gd name="connsiteX119" fmla="*/ 1032449 w 1033465"/>
                  <a:gd name="connsiteY119" fmla="*/ 402711 h 838042"/>
                  <a:gd name="connsiteX120" fmla="*/ 1020514 w 1033465"/>
                  <a:gd name="connsiteY120" fmla="*/ 377797 h 838042"/>
                  <a:gd name="connsiteX121" fmla="*/ 964889 w 1033465"/>
                  <a:gd name="connsiteY121" fmla="*/ 358029 h 838042"/>
                  <a:gd name="connsiteX122" fmla="*/ 827747 w 1033465"/>
                  <a:gd name="connsiteY122" fmla="*/ 357874 h 838042"/>
                  <a:gd name="connsiteX123" fmla="*/ 755811 w 1033465"/>
                  <a:gd name="connsiteY123" fmla="*/ 361702 h 838042"/>
                  <a:gd name="connsiteX124" fmla="*/ 671537 w 1033465"/>
                  <a:gd name="connsiteY124" fmla="*/ 369304 h 838042"/>
                  <a:gd name="connsiteX125" fmla="*/ 644867 w 1033465"/>
                  <a:gd name="connsiteY125" fmla="*/ 338824 h 838042"/>
                  <a:gd name="connsiteX126" fmla="*/ 676403 w 1033465"/>
                  <a:gd name="connsiteY126" fmla="*/ 304962 h 838042"/>
                  <a:gd name="connsiteX127" fmla="*/ 707732 w 1033465"/>
                  <a:gd name="connsiteY127" fmla="*/ 283579 h 838042"/>
                  <a:gd name="connsiteX128" fmla="*/ 743927 w 1033465"/>
                  <a:gd name="connsiteY128" fmla="*/ 251194 h 838042"/>
                  <a:gd name="connsiteX129" fmla="*/ 783019 w 1033465"/>
                  <a:gd name="connsiteY129" fmla="*/ 213846 h 838042"/>
                  <a:gd name="connsiteX130" fmla="*/ 746401 w 1033465"/>
                  <a:gd name="connsiteY130" fmla="*/ 201789 h 838042"/>
                  <a:gd name="connsiteX131" fmla="*/ 694397 w 1033465"/>
                  <a:gd name="connsiteY131" fmla="*/ 226429 h 838042"/>
                  <a:gd name="connsiteX132" fmla="*/ 656678 w 1033465"/>
                  <a:gd name="connsiteY132" fmla="*/ 257626 h 838042"/>
                  <a:gd name="connsiteX133" fmla="*/ 616001 w 1033465"/>
                  <a:gd name="connsiteY133" fmla="*/ 286712 h 838042"/>
                  <a:gd name="connsiteX134" fmla="*/ 564857 w 1033465"/>
                  <a:gd name="connsiteY134" fmla="*/ 287389 h 838042"/>
                  <a:gd name="connsiteX135" fmla="*/ 530567 w 1033465"/>
                  <a:gd name="connsiteY135" fmla="*/ 274054 h 838042"/>
                  <a:gd name="connsiteX136" fmla="*/ 507707 w 1033465"/>
                  <a:gd name="connsiteY136" fmla="*/ 235954 h 838042"/>
                  <a:gd name="connsiteX137" fmla="*/ 509612 w 1033465"/>
                  <a:gd name="connsiteY137" fmla="*/ 171184 h 838042"/>
                  <a:gd name="connsiteX138" fmla="*/ 508314 w 1033465"/>
                  <a:gd name="connsiteY138" fmla="*/ 73485 h 838042"/>
                  <a:gd name="connsiteX139" fmla="*/ 454116 w 1033465"/>
                  <a:gd name="connsiteY139" fmla="*/ 11248 h 838042"/>
                  <a:gd name="connsiteX140" fmla="*/ 442470 w 1033465"/>
                  <a:gd name="connsiteY140" fmla="*/ 75864 h 838042"/>
                  <a:gd name="connsiteX141" fmla="*/ 434509 w 1033465"/>
                  <a:gd name="connsiteY141" fmla="*/ 135537 h 838042"/>
                  <a:gd name="connsiteX142" fmla="*/ 436054 w 1033465"/>
                  <a:gd name="connsiteY142"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9117 w 1033465"/>
                  <a:gd name="connsiteY3" fmla="*/ 266434 h 838042"/>
                  <a:gd name="connsiteX4" fmla="*/ 330542 w 1033465"/>
                  <a:gd name="connsiteY4" fmla="*/ 283579 h 838042"/>
                  <a:gd name="connsiteX5" fmla="*/ 315302 w 1033465"/>
                  <a:gd name="connsiteY5" fmla="*/ 289294 h 838042"/>
                  <a:gd name="connsiteX6" fmla="*/ 267677 w 1033465"/>
                  <a:gd name="connsiteY6" fmla="*/ 285484 h 838042"/>
                  <a:gd name="connsiteX7" fmla="*/ 256247 w 1033465"/>
                  <a:gd name="connsiteY7" fmla="*/ 281674 h 838042"/>
                  <a:gd name="connsiteX8" fmla="*/ 244817 w 1033465"/>
                  <a:gd name="connsiteY8" fmla="*/ 277864 h 838042"/>
                  <a:gd name="connsiteX9" fmla="*/ 239102 w 1033465"/>
                  <a:gd name="connsiteY9" fmla="*/ 275959 h 838042"/>
                  <a:gd name="connsiteX10" fmla="*/ 233387 w 1033465"/>
                  <a:gd name="connsiteY10" fmla="*/ 274054 h 838042"/>
                  <a:gd name="connsiteX11" fmla="*/ 221957 w 1033465"/>
                  <a:gd name="connsiteY11" fmla="*/ 272149 h 838042"/>
                  <a:gd name="connsiteX12" fmla="*/ 216242 w 1033465"/>
                  <a:gd name="connsiteY12" fmla="*/ 270244 h 838042"/>
                  <a:gd name="connsiteX13" fmla="*/ 208622 w 1033465"/>
                  <a:gd name="connsiteY13" fmla="*/ 268339 h 838042"/>
                  <a:gd name="connsiteX14" fmla="*/ 197192 w 1033465"/>
                  <a:gd name="connsiteY14" fmla="*/ 264529 h 838042"/>
                  <a:gd name="connsiteX15" fmla="*/ 191477 w 1033465"/>
                  <a:gd name="connsiteY15" fmla="*/ 262624 h 838042"/>
                  <a:gd name="connsiteX16" fmla="*/ 183857 w 1033465"/>
                  <a:gd name="connsiteY16" fmla="*/ 260719 h 838042"/>
                  <a:gd name="connsiteX17" fmla="*/ 172427 w 1033465"/>
                  <a:gd name="connsiteY17" fmla="*/ 255004 h 838042"/>
                  <a:gd name="connsiteX18" fmla="*/ 166712 w 1033465"/>
                  <a:gd name="connsiteY18" fmla="*/ 251194 h 838042"/>
                  <a:gd name="connsiteX19" fmla="*/ 159092 w 1033465"/>
                  <a:gd name="connsiteY19" fmla="*/ 239764 h 838042"/>
                  <a:gd name="connsiteX20" fmla="*/ 147662 w 1033465"/>
                  <a:gd name="connsiteY20" fmla="*/ 235954 h 838042"/>
                  <a:gd name="connsiteX21" fmla="*/ 141947 w 1033465"/>
                  <a:gd name="connsiteY21" fmla="*/ 232144 h 838042"/>
                  <a:gd name="connsiteX22" fmla="*/ 136232 w 1033465"/>
                  <a:gd name="connsiteY22" fmla="*/ 230239 h 838042"/>
                  <a:gd name="connsiteX23" fmla="*/ 119087 w 1033465"/>
                  <a:gd name="connsiteY23" fmla="*/ 226429 h 838042"/>
                  <a:gd name="connsiteX24" fmla="*/ 113372 w 1033465"/>
                  <a:gd name="connsiteY24" fmla="*/ 220714 h 838042"/>
                  <a:gd name="connsiteX25" fmla="*/ 103847 w 1033465"/>
                  <a:gd name="connsiteY25" fmla="*/ 203569 h 838042"/>
                  <a:gd name="connsiteX26" fmla="*/ 86702 w 1033465"/>
                  <a:gd name="connsiteY26" fmla="*/ 195949 h 838042"/>
                  <a:gd name="connsiteX27" fmla="*/ 80987 w 1033465"/>
                  <a:gd name="connsiteY27" fmla="*/ 194044 h 838042"/>
                  <a:gd name="connsiteX28" fmla="*/ 61937 w 1033465"/>
                  <a:gd name="connsiteY28" fmla="*/ 197854 h 838042"/>
                  <a:gd name="connsiteX29" fmla="*/ 56222 w 1033465"/>
                  <a:gd name="connsiteY29" fmla="*/ 201664 h 838042"/>
                  <a:gd name="connsiteX30" fmla="*/ 52412 w 1033465"/>
                  <a:gd name="connsiteY30" fmla="*/ 207379 h 838042"/>
                  <a:gd name="connsiteX31" fmla="*/ 48602 w 1033465"/>
                  <a:gd name="connsiteY31" fmla="*/ 218809 h 838042"/>
                  <a:gd name="connsiteX32" fmla="*/ 52412 w 1033465"/>
                  <a:gd name="connsiteY32" fmla="*/ 256909 h 838042"/>
                  <a:gd name="connsiteX33" fmla="*/ 56222 w 1033465"/>
                  <a:gd name="connsiteY33" fmla="*/ 262624 h 838042"/>
                  <a:gd name="connsiteX34" fmla="*/ 61937 w 1033465"/>
                  <a:gd name="connsiteY34" fmla="*/ 266434 h 838042"/>
                  <a:gd name="connsiteX35" fmla="*/ 65747 w 1033465"/>
                  <a:gd name="connsiteY35" fmla="*/ 272149 h 838042"/>
                  <a:gd name="connsiteX36" fmla="*/ 82892 w 1033465"/>
                  <a:gd name="connsiteY36" fmla="*/ 281674 h 838042"/>
                  <a:gd name="connsiteX37" fmla="*/ 105752 w 1033465"/>
                  <a:gd name="connsiteY37" fmla="*/ 283579 h 838042"/>
                  <a:gd name="connsiteX38" fmla="*/ 126707 w 1033465"/>
                  <a:gd name="connsiteY38" fmla="*/ 289294 h 838042"/>
                  <a:gd name="connsiteX39" fmla="*/ 132422 w 1033465"/>
                  <a:gd name="connsiteY39" fmla="*/ 291199 h 838042"/>
                  <a:gd name="connsiteX40" fmla="*/ 138137 w 1033465"/>
                  <a:gd name="connsiteY40" fmla="*/ 296914 h 838042"/>
                  <a:gd name="connsiteX41" fmla="*/ 145757 w 1033465"/>
                  <a:gd name="connsiteY41" fmla="*/ 298819 h 838042"/>
                  <a:gd name="connsiteX42" fmla="*/ 168617 w 1033465"/>
                  <a:gd name="connsiteY42" fmla="*/ 302629 h 838042"/>
                  <a:gd name="connsiteX43" fmla="*/ 193382 w 1033465"/>
                  <a:gd name="connsiteY43" fmla="*/ 308344 h 838042"/>
                  <a:gd name="connsiteX44" fmla="*/ 210527 w 1033465"/>
                  <a:gd name="connsiteY44" fmla="*/ 314059 h 838042"/>
                  <a:gd name="connsiteX45" fmla="*/ 216242 w 1033465"/>
                  <a:gd name="connsiteY45" fmla="*/ 315964 h 838042"/>
                  <a:gd name="connsiteX46" fmla="*/ 231482 w 1033465"/>
                  <a:gd name="connsiteY46" fmla="*/ 319774 h 838042"/>
                  <a:gd name="connsiteX47" fmla="*/ 250532 w 1033465"/>
                  <a:gd name="connsiteY47" fmla="*/ 325489 h 838042"/>
                  <a:gd name="connsiteX48" fmla="*/ 256247 w 1033465"/>
                  <a:gd name="connsiteY48" fmla="*/ 329299 h 838042"/>
                  <a:gd name="connsiteX49" fmla="*/ 269582 w 1033465"/>
                  <a:gd name="connsiteY49" fmla="*/ 344539 h 838042"/>
                  <a:gd name="connsiteX50" fmla="*/ 275297 w 1033465"/>
                  <a:gd name="connsiteY50" fmla="*/ 363589 h 838042"/>
                  <a:gd name="connsiteX51" fmla="*/ 277202 w 1033465"/>
                  <a:gd name="connsiteY51" fmla="*/ 369304 h 838042"/>
                  <a:gd name="connsiteX52" fmla="*/ 279107 w 1033465"/>
                  <a:gd name="connsiteY52" fmla="*/ 375019 h 838042"/>
                  <a:gd name="connsiteX53" fmla="*/ 281012 w 1033465"/>
                  <a:gd name="connsiteY53" fmla="*/ 399784 h 838042"/>
                  <a:gd name="connsiteX54" fmla="*/ 282917 w 1033465"/>
                  <a:gd name="connsiteY54" fmla="*/ 405499 h 838042"/>
                  <a:gd name="connsiteX55" fmla="*/ 281012 w 1033465"/>
                  <a:gd name="connsiteY55" fmla="*/ 424549 h 838042"/>
                  <a:gd name="connsiteX56" fmla="*/ 279107 w 1033465"/>
                  <a:gd name="connsiteY56" fmla="*/ 434074 h 838042"/>
                  <a:gd name="connsiteX57" fmla="*/ 265772 w 1033465"/>
                  <a:gd name="connsiteY57" fmla="*/ 447409 h 838042"/>
                  <a:gd name="connsiteX58" fmla="*/ 254342 w 1033465"/>
                  <a:gd name="connsiteY58" fmla="*/ 455029 h 838042"/>
                  <a:gd name="connsiteX59" fmla="*/ 242912 w 1033465"/>
                  <a:gd name="connsiteY59" fmla="*/ 458839 h 838042"/>
                  <a:gd name="connsiteX60" fmla="*/ 128612 w 1033465"/>
                  <a:gd name="connsiteY60" fmla="*/ 458839 h 838042"/>
                  <a:gd name="connsiteX61" fmla="*/ 122897 w 1033465"/>
                  <a:gd name="connsiteY61" fmla="*/ 460744 h 838042"/>
                  <a:gd name="connsiteX62" fmla="*/ 107657 w 1033465"/>
                  <a:gd name="connsiteY62" fmla="*/ 462649 h 838042"/>
                  <a:gd name="connsiteX63" fmla="*/ 90512 w 1033465"/>
                  <a:gd name="connsiteY63" fmla="*/ 468364 h 838042"/>
                  <a:gd name="connsiteX64" fmla="*/ 84797 w 1033465"/>
                  <a:gd name="connsiteY64" fmla="*/ 470269 h 838042"/>
                  <a:gd name="connsiteX65" fmla="*/ 79082 w 1033465"/>
                  <a:gd name="connsiteY65" fmla="*/ 474079 h 838042"/>
                  <a:gd name="connsiteX66" fmla="*/ 67652 w 1033465"/>
                  <a:gd name="connsiteY66" fmla="*/ 475984 h 838042"/>
                  <a:gd name="connsiteX67" fmla="*/ 29552 w 1033465"/>
                  <a:gd name="connsiteY67" fmla="*/ 477889 h 838042"/>
                  <a:gd name="connsiteX68" fmla="*/ 18122 w 1033465"/>
                  <a:gd name="connsiteY68" fmla="*/ 483604 h 838042"/>
                  <a:gd name="connsiteX69" fmla="*/ 8597 w 1033465"/>
                  <a:gd name="connsiteY69" fmla="*/ 493129 h 838042"/>
                  <a:gd name="connsiteX70" fmla="*/ 6692 w 1033465"/>
                  <a:gd name="connsiteY70" fmla="*/ 498844 h 838042"/>
                  <a:gd name="connsiteX71" fmla="*/ 2882 w 1033465"/>
                  <a:gd name="connsiteY71" fmla="*/ 504559 h 838042"/>
                  <a:gd name="connsiteX72" fmla="*/ 14312 w 1033465"/>
                  <a:gd name="connsiteY72" fmla="*/ 540754 h 838042"/>
                  <a:gd name="connsiteX73" fmla="*/ 147662 w 1033465"/>
                  <a:gd name="connsiteY73" fmla="*/ 540754 h 838042"/>
                  <a:gd name="connsiteX74" fmla="*/ 155282 w 1033465"/>
                  <a:gd name="connsiteY74" fmla="*/ 538849 h 838042"/>
                  <a:gd name="connsiteX75" fmla="*/ 305777 w 1033465"/>
                  <a:gd name="connsiteY75" fmla="*/ 533134 h 838042"/>
                  <a:gd name="connsiteX76" fmla="*/ 321017 w 1033465"/>
                  <a:gd name="connsiteY76" fmla="*/ 540754 h 838042"/>
                  <a:gd name="connsiteX77" fmla="*/ 332447 w 1033465"/>
                  <a:gd name="connsiteY77" fmla="*/ 546469 h 838042"/>
                  <a:gd name="connsiteX78" fmla="*/ 336257 w 1033465"/>
                  <a:gd name="connsiteY78" fmla="*/ 552184 h 838042"/>
                  <a:gd name="connsiteX79" fmla="*/ 341972 w 1033465"/>
                  <a:gd name="connsiteY79" fmla="*/ 554089 h 838042"/>
                  <a:gd name="connsiteX80" fmla="*/ 353402 w 1033465"/>
                  <a:gd name="connsiteY80" fmla="*/ 561709 h 838042"/>
                  <a:gd name="connsiteX81" fmla="*/ 359117 w 1033465"/>
                  <a:gd name="connsiteY81" fmla="*/ 565519 h 838042"/>
                  <a:gd name="connsiteX82" fmla="*/ 362927 w 1033465"/>
                  <a:gd name="connsiteY82" fmla="*/ 571234 h 838042"/>
                  <a:gd name="connsiteX83" fmla="*/ 368642 w 1033465"/>
                  <a:gd name="connsiteY83" fmla="*/ 582664 h 838042"/>
                  <a:gd name="connsiteX84" fmla="*/ 364832 w 1033465"/>
                  <a:gd name="connsiteY84" fmla="*/ 609334 h 838042"/>
                  <a:gd name="connsiteX85" fmla="*/ 361022 w 1033465"/>
                  <a:gd name="connsiteY85" fmla="*/ 615049 h 838042"/>
                  <a:gd name="connsiteX86" fmla="*/ 359117 w 1033465"/>
                  <a:gd name="connsiteY86" fmla="*/ 620764 h 838042"/>
                  <a:gd name="connsiteX87" fmla="*/ 355307 w 1033465"/>
                  <a:gd name="connsiteY87" fmla="*/ 626479 h 838042"/>
                  <a:gd name="connsiteX88" fmla="*/ 353402 w 1033465"/>
                  <a:gd name="connsiteY88" fmla="*/ 632194 h 838042"/>
                  <a:gd name="connsiteX89" fmla="*/ 349592 w 1033465"/>
                  <a:gd name="connsiteY89" fmla="*/ 637909 h 838042"/>
                  <a:gd name="connsiteX90" fmla="*/ 332447 w 1033465"/>
                  <a:gd name="connsiteY90" fmla="*/ 704584 h 838042"/>
                  <a:gd name="connsiteX91" fmla="*/ 330542 w 1033465"/>
                  <a:gd name="connsiteY91" fmla="*/ 756019 h 838042"/>
                  <a:gd name="connsiteX92" fmla="*/ 332447 w 1033465"/>
                  <a:gd name="connsiteY92" fmla="*/ 780784 h 838042"/>
                  <a:gd name="connsiteX93" fmla="*/ 334352 w 1033465"/>
                  <a:gd name="connsiteY93" fmla="*/ 786499 h 838042"/>
                  <a:gd name="connsiteX94" fmla="*/ 338162 w 1033465"/>
                  <a:gd name="connsiteY94" fmla="*/ 790309 h 838042"/>
                  <a:gd name="connsiteX95" fmla="*/ 366737 w 1033465"/>
                  <a:gd name="connsiteY95" fmla="*/ 836029 h 838042"/>
                  <a:gd name="connsiteX96" fmla="*/ 389597 w 1033465"/>
                  <a:gd name="connsiteY96" fmla="*/ 837934 h 838042"/>
                  <a:gd name="connsiteX97" fmla="*/ 397407 w 1033465"/>
                  <a:gd name="connsiteY97" fmla="*/ 833530 h 838042"/>
                  <a:gd name="connsiteX98" fmla="*/ 402932 w 1033465"/>
                  <a:gd name="connsiteY98" fmla="*/ 784594 h 838042"/>
                  <a:gd name="connsiteX99" fmla="*/ 406742 w 1033465"/>
                  <a:gd name="connsiteY99" fmla="*/ 727444 h 838042"/>
                  <a:gd name="connsiteX100" fmla="*/ 423887 w 1033465"/>
                  <a:gd name="connsiteY100" fmla="*/ 672199 h 838042"/>
                  <a:gd name="connsiteX101" fmla="*/ 429602 w 1033465"/>
                  <a:gd name="connsiteY101" fmla="*/ 658864 h 838042"/>
                  <a:gd name="connsiteX102" fmla="*/ 444084 w 1033465"/>
                  <a:gd name="connsiteY102" fmla="*/ 626947 h 838042"/>
                  <a:gd name="connsiteX103" fmla="*/ 464289 w 1033465"/>
                  <a:gd name="connsiteY103" fmla="*/ 600072 h 838042"/>
                  <a:gd name="connsiteX104" fmla="*/ 523510 w 1033465"/>
                  <a:gd name="connsiteY104" fmla="*/ 565123 h 838042"/>
                  <a:gd name="connsiteX105" fmla="*/ 599348 w 1033465"/>
                  <a:gd name="connsiteY105" fmla="*/ 550915 h 838042"/>
                  <a:gd name="connsiteX106" fmla="*/ 707801 w 1033465"/>
                  <a:gd name="connsiteY106" fmla="*/ 612819 h 838042"/>
                  <a:gd name="connsiteX107" fmla="*/ 780122 w 1033465"/>
                  <a:gd name="connsiteY107" fmla="*/ 656959 h 838042"/>
                  <a:gd name="connsiteX108" fmla="*/ 804887 w 1033465"/>
                  <a:gd name="connsiteY108" fmla="*/ 632194 h 838042"/>
                  <a:gd name="connsiteX109" fmla="*/ 801077 w 1033465"/>
                  <a:gd name="connsiteY109" fmla="*/ 601714 h 838042"/>
                  <a:gd name="connsiteX110" fmla="*/ 762796 w 1033465"/>
                  <a:gd name="connsiteY110" fmla="*/ 562523 h 838042"/>
                  <a:gd name="connsiteX111" fmla="*/ 650582 w 1033465"/>
                  <a:gd name="connsiteY111" fmla="*/ 479794 h 838042"/>
                  <a:gd name="connsiteX112" fmla="*/ 646772 w 1033465"/>
                  <a:gd name="connsiteY112" fmla="*/ 462649 h 838042"/>
                  <a:gd name="connsiteX113" fmla="*/ 658202 w 1033465"/>
                  <a:gd name="connsiteY113" fmla="*/ 426454 h 838042"/>
                  <a:gd name="connsiteX114" fmla="*/ 726782 w 1033465"/>
                  <a:gd name="connsiteY114" fmla="*/ 405499 h 838042"/>
                  <a:gd name="connsiteX115" fmla="*/ 813738 w 1033465"/>
                  <a:gd name="connsiteY115" fmla="*/ 406906 h 838042"/>
                  <a:gd name="connsiteX116" fmla="*/ 906231 w 1033465"/>
                  <a:gd name="connsiteY116" fmla="*/ 417646 h 838042"/>
                  <a:gd name="connsiteX117" fmla="*/ 1002290 w 1033465"/>
                  <a:gd name="connsiteY117" fmla="*/ 426835 h 838042"/>
                  <a:gd name="connsiteX118" fmla="*/ 1032449 w 1033465"/>
                  <a:gd name="connsiteY118" fmla="*/ 402711 h 838042"/>
                  <a:gd name="connsiteX119" fmla="*/ 1020514 w 1033465"/>
                  <a:gd name="connsiteY119" fmla="*/ 377797 h 838042"/>
                  <a:gd name="connsiteX120" fmla="*/ 964889 w 1033465"/>
                  <a:gd name="connsiteY120" fmla="*/ 358029 h 838042"/>
                  <a:gd name="connsiteX121" fmla="*/ 827747 w 1033465"/>
                  <a:gd name="connsiteY121" fmla="*/ 357874 h 838042"/>
                  <a:gd name="connsiteX122" fmla="*/ 755811 w 1033465"/>
                  <a:gd name="connsiteY122" fmla="*/ 361702 h 838042"/>
                  <a:gd name="connsiteX123" fmla="*/ 671537 w 1033465"/>
                  <a:gd name="connsiteY123" fmla="*/ 369304 h 838042"/>
                  <a:gd name="connsiteX124" fmla="*/ 644867 w 1033465"/>
                  <a:gd name="connsiteY124" fmla="*/ 338824 h 838042"/>
                  <a:gd name="connsiteX125" fmla="*/ 676403 w 1033465"/>
                  <a:gd name="connsiteY125" fmla="*/ 304962 h 838042"/>
                  <a:gd name="connsiteX126" fmla="*/ 707732 w 1033465"/>
                  <a:gd name="connsiteY126" fmla="*/ 283579 h 838042"/>
                  <a:gd name="connsiteX127" fmla="*/ 743927 w 1033465"/>
                  <a:gd name="connsiteY127" fmla="*/ 251194 h 838042"/>
                  <a:gd name="connsiteX128" fmla="*/ 783019 w 1033465"/>
                  <a:gd name="connsiteY128" fmla="*/ 213846 h 838042"/>
                  <a:gd name="connsiteX129" fmla="*/ 746401 w 1033465"/>
                  <a:gd name="connsiteY129" fmla="*/ 201789 h 838042"/>
                  <a:gd name="connsiteX130" fmla="*/ 694397 w 1033465"/>
                  <a:gd name="connsiteY130" fmla="*/ 226429 h 838042"/>
                  <a:gd name="connsiteX131" fmla="*/ 656678 w 1033465"/>
                  <a:gd name="connsiteY131" fmla="*/ 257626 h 838042"/>
                  <a:gd name="connsiteX132" fmla="*/ 616001 w 1033465"/>
                  <a:gd name="connsiteY132" fmla="*/ 286712 h 838042"/>
                  <a:gd name="connsiteX133" fmla="*/ 564857 w 1033465"/>
                  <a:gd name="connsiteY133" fmla="*/ 287389 h 838042"/>
                  <a:gd name="connsiteX134" fmla="*/ 530567 w 1033465"/>
                  <a:gd name="connsiteY134" fmla="*/ 274054 h 838042"/>
                  <a:gd name="connsiteX135" fmla="*/ 507707 w 1033465"/>
                  <a:gd name="connsiteY135" fmla="*/ 235954 h 838042"/>
                  <a:gd name="connsiteX136" fmla="*/ 509612 w 1033465"/>
                  <a:gd name="connsiteY136" fmla="*/ 171184 h 838042"/>
                  <a:gd name="connsiteX137" fmla="*/ 508314 w 1033465"/>
                  <a:gd name="connsiteY137" fmla="*/ 73485 h 838042"/>
                  <a:gd name="connsiteX138" fmla="*/ 454116 w 1033465"/>
                  <a:gd name="connsiteY138" fmla="*/ 11248 h 838042"/>
                  <a:gd name="connsiteX139" fmla="*/ 442470 w 1033465"/>
                  <a:gd name="connsiteY139" fmla="*/ 75864 h 838042"/>
                  <a:gd name="connsiteX140" fmla="*/ 434509 w 1033465"/>
                  <a:gd name="connsiteY140" fmla="*/ 135537 h 838042"/>
                  <a:gd name="connsiteX141" fmla="*/ 436054 w 1033465"/>
                  <a:gd name="connsiteY141"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9117 w 1033465"/>
                  <a:gd name="connsiteY3" fmla="*/ 266434 h 838042"/>
                  <a:gd name="connsiteX4" fmla="*/ 315302 w 1033465"/>
                  <a:gd name="connsiteY4" fmla="*/ 289294 h 838042"/>
                  <a:gd name="connsiteX5" fmla="*/ 267677 w 1033465"/>
                  <a:gd name="connsiteY5" fmla="*/ 285484 h 838042"/>
                  <a:gd name="connsiteX6" fmla="*/ 256247 w 1033465"/>
                  <a:gd name="connsiteY6" fmla="*/ 281674 h 838042"/>
                  <a:gd name="connsiteX7" fmla="*/ 244817 w 1033465"/>
                  <a:gd name="connsiteY7" fmla="*/ 277864 h 838042"/>
                  <a:gd name="connsiteX8" fmla="*/ 239102 w 1033465"/>
                  <a:gd name="connsiteY8" fmla="*/ 275959 h 838042"/>
                  <a:gd name="connsiteX9" fmla="*/ 233387 w 1033465"/>
                  <a:gd name="connsiteY9" fmla="*/ 274054 h 838042"/>
                  <a:gd name="connsiteX10" fmla="*/ 221957 w 1033465"/>
                  <a:gd name="connsiteY10" fmla="*/ 272149 h 838042"/>
                  <a:gd name="connsiteX11" fmla="*/ 216242 w 1033465"/>
                  <a:gd name="connsiteY11" fmla="*/ 270244 h 838042"/>
                  <a:gd name="connsiteX12" fmla="*/ 208622 w 1033465"/>
                  <a:gd name="connsiteY12" fmla="*/ 268339 h 838042"/>
                  <a:gd name="connsiteX13" fmla="*/ 197192 w 1033465"/>
                  <a:gd name="connsiteY13" fmla="*/ 264529 h 838042"/>
                  <a:gd name="connsiteX14" fmla="*/ 191477 w 1033465"/>
                  <a:gd name="connsiteY14" fmla="*/ 262624 h 838042"/>
                  <a:gd name="connsiteX15" fmla="*/ 183857 w 1033465"/>
                  <a:gd name="connsiteY15" fmla="*/ 260719 h 838042"/>
                  <a:gd name="connsiteX16" fmla="*/ 172427 w 1033465"/>
                  <a:gd name="connsiteY16" fmla="*/ 255004 h 838042"/>
                  <a:gd name="connsiteX17" fmla="*/ 166712 w 1033465"/>
                  <a:gd name="connsiteY17" fmla="*/ 251194 h 838042"/>
                  <a:gd name="connsiteX18" fmla="*/ 159092 w 1033465"/>
                  <a:gd name="connsiteY18" fmla="*/ 239764 h 838042"/>
                  <a:gd name="connsiteX19" fmla="*/ 147662 w 1033465"/>
                  <a:gd name="connsiteY19" fmla="*/ 235954 h 838042"/>
                  <a:gd name="connsiteX20" fmla="*/ 141947 w 1033465"/>
                  <a:gd name="connsiteY20" fmla="*/ 232144 h 838042"/>
                  <a:gd name="connsiteX21" fmla="*/ 136232 w 1033465"/>
                  <a:gd name="connsiteY21" fmla="*/ 230239 h 838042"/>
                  <a:gd name="connsiteX22" fmla="*/ 119087 w 1033465"/>
                  <a:gd name="connsiteY22" fmla="*/ 226429 h 838042"/>
                  <a:gd name="connsiteX23" fmla="*/ 113372 w 1033465"/>
                  <a:gd name="connsiteY23" fmla="*/ 220714 h 838042"/>
                  <a:gd name="connsiteX24" fmla="*/ 103847 w 1033465"/>
                  <a:gd name="connsiteY24" fmla="*/ 203569 h 838042"/>
                  <a:gd name="connsiteX25" fmla="*/ 86702 w 1033465"/>
                  <a:gd name="connsiteY25" fmla="*/ 195949 h 838042"/>
                  <a:gd name="connsiteX26" fmla="*/ 80987 w 1033465"/>
                  <a:gd name="connsiteY26" fmla="*/ 194044 h 838042"/>
                  <a:gd name="connsiteX27" fmla="*/ 61937 w 1033465"/>
                  <a:gd name="connsiteY27" fmla="*/ 197854 h 838042"/>
                  <a:gd name="connsiteX28" fmla="*/ 56222 w 1033465"/>
                  <a:gd name="connsiteY28" fmla="*/ 201664 h 838042"/>
                  <a:gd name="connsiteX29" fmla="*/ 52412 w 1033465"/>
                  <a:gd name="connsiteY29" fmla="*/ 207379 h 838042"/>
                  <a:gd name="connsiteX30" fmla="*/ 48602 w 1033465"/>
                  <a:gd name="connsiteY30" fmla="*/ 218809 h 838042"/>
                  <a:gd name="connsiteX31" fmla="*/ 52412 w 1033465"/>
                  <a:gd name="connsiteY31" fmla="*/ 256909 h 838042"/>
                  <a:gd name="connsiteX32" fmla="*/ 56222 w 1033465"/>
                  <a:gd name="connsiteY32" fmla="*/ 262624 h 838042"/>
                  <a:gd name="connsiteX33" fmla="*/ 61937 w 1033465"/>
                  <a:gd name="connsiteY33" fmla="*/ 266434 h 838042"/>
                  <a:gd name="connsiteX34" fmla="*/ 65747 w 1033465"/>
                  <a:gd name="connsiteY34" fmla="*/ 272149 h 838042"/>
                  <a:gd name="connsiteX35" fmla="*/ 82892 w 1033465"/>
                  <a:gd name="connsiteY35" fmla="*/ 281674 h 838042"/>
                  <a:gd name="connsiteX36" fmla="*/ 105752 w 1033465"/>
                  <a:gd name="connsiteY36" fmla="*/ 283579 h 838042"/>
                  <a:gd name="connsiteX37" fmla="*/ 126707 w 1033465"/>
                  <a:gd name="connsiteY37" fmla="*/ 289294 h 838042"/>
                  <a:gd name="connsiteX38" fmla="*/ 132422 w 1033465"/>
                  <a:gd name="connsiteY38" fmla="*/ 291199 h 838042"/>
                  <a:gd name="connsiteX39" fmla="*/ 138137 w 1033465"/>
                  <a:gd name="connsiteY39" fmla="*/ 296914 h 838042"/>
                  <a:gd name="connsiteX40" fmla="*/ 145757 w 1033465"/>
                  <a:gd name="connsiteY40" fmla="*/ 298819 h 838042"/>
                  <a:gd name="connsiteX41" fmla="*/ 168617 w 1033465"/>
                  <a:gd name="connsiteY41" fmla="*/ 302629 h 838042"/>
                  <a:gd name="connsiteX42" fmla="*/ 193382 w 1033465"/>
                  <a:gd name="connsiteY42" fmla="*/ 308344 h 838042"/>
                  <a:gd name="connsiteX43" fmla="*/ 210527 w 1033465"/>
                  <a:gd name="connsiteY43" fmla="*/ 314059 h 838042"/>
                  <a:gd name="connsiteX44" fmla="*/ 216242 w 1033465"/>
                  <a:gd name="connsiteY44" fmla="*/ 315964 h 838042"/>
                  <a:gd name="connsiteX45" fmla="*/ 231482 w 1033465"/>
                  <a:gd name="connsiteY45" fmla="*/ 319774 h 838042"/>
                  <a:gd name="connsiteX46" fmla="*/ 250532 w 1033465"/>
                  <a:gd name="connsiteY46" fmla="*/ 325489 h 838042"/>
                  <a:gd name="connsiteX47" fmla="*/ 256247 w 1033465"/>
                  <a:gd name="connsiteY47" fmla="*/ 329299 h 838042"/>
                  <a:gd name="connsiteX48" fmla="*/ 269582 w 1033465"/>
                  <a:gd name="connsiteY48" fmla="*/ 344539 h 838042"/>
                  <a:gd name="connsiteX49" fmla="*/ 275297 w 1033465"/>
                  <a:gd name="connsiteY49" fmla="*/ 363589 h 838042"/>
                  <a:gd name="connsiteX50" fmla="*/ 277202 w 1033465"/>
                  <a:gd name="connsiteY50" fmla="*/ 369304 h 838042"/>
                  <a:gd name="connsiteX51" fmla="*/ 279107 w 1033465"/>
                  <a:gd name="connsiteY51" fmla="*/ 375019 h 838042"/>
                  <a:gd name="connsiteX52" fmla="*/ 281012 w 1033465"/>
                  <a:gd name="connsiteY52" fmla="*/ 399784 h 838042"/>
                  <a:gd name="connsiteX53" fmla="*/ 282917 w 1033465"/>
                  <a:gd name="connsiteY53" fmla="*/ 405499 h 838042"/>
                  <a:gd name="connsiteX54" fmla="*/ 281012 w 1033465"/>
                  <a:gd name="connsiteY54" fmla="*/ 424549 h 838042"/>
                  <a:gd name="connsiteX55" fmla="*/ 279107 w 1033465"/>
                  <a:gd name="connsiteY55" fmla="*/ 434074 h 838042"/>
                  <a:gd name="connsiteX56" fmla="*/ 265772 w 1033465"/>
                  <a:gd name="connsiteY56" fmla="*/ 447409 h 838042"/>
                  <a:gd name="connsiteX57" fmla="*/ 254342 w 1033465"/>
                  <a:gd name="connsiteY57" fmla="*/ 455029 h 838042"/>
                  <a:gd name="connsiteX58" fmla="*/ 242912 w 1033465"/>
                  <a:gd name="connsiteY58" fmla="*/ 458839 h 838042"/>
                  <a:gd name="connsiteX59" fmla="*/ 128612 w 1033465"/>
                  <a:gd name="connsiteY59" fmla="*/ 458839 h 838042"/>
                  <a:gd name="connsiteX60" fmla="*/ 122897 w 1033465"/>
                  <a:gd name="connsiteY60" fmla="*/ 460744 h 838042"/>
                  <a:gd name="connsiteX61" fmla="*/ 107657 w 1033465"/>
                  <a:gd name="connsiteY61" fmla="*/ 462649 h 838042"/>
                  <a:gd name="connsiteX62" fmla="*/ 90512 w 1033465"/>
                  <a:gd name="connsiteY62" fmla="*/ 468364 h 838042"/>
                  <a:gd name="connsiteX63" fmla="*/ 84797 w 1033465"/>
                  <a:gd name="connsiteY63" fmla="*/ 470269 h 838042"/>
                  <a:gd name="connsiteX64" fmla="*/ 79082 w 1033465"/>
                  <a:gd name="connsiteY64" fmla="*/ 474079 h 838042"/>
                  <a:gd name="connsiteX65" fmla="*/ 67652 w 1033465"/>
                  <a:gd name="connsiteY65" fmla="*/ 475984 h 838042"/>
                  <a:gd name="connsiteX66" fmla="*/ 29552 w 1033465"/>
                  <a:gd name="connsiteY66" fmla="*/ 477889 h 838042"/>
                  <a:gd name="connsiteX67" fmla="*/ 18122 w 1033465"/>
                  <a:gd name="connsiteY67" fmla="*/ 483604 h 838042"/>
                  <a:gd name="connsiteX68" fmla="*/ 8597 w 1033465"/>
                  <a:gd name="connsiteY68" fmla="*/ 493129 h 838042"/>
                  <a:gd name="connsiteX69" fmla="*/ 6692 w 1033465"/>
                  <a:gd name="connsiteY69" fmla="*/ 498844 h 838042"/>
                  <a:gd name="connsiteX70" fmla="*/ 2882 w 1033465"/>
                  <a:gd name="connsiteY70" fmla="*/ 504559 h 838042"/>
                  <a:gd name="connsiteX71" fmla="*/ 14312 w 1033465"/>
                  <a:gd name="connsiteY71" fmla="*/ 540754 h 838042"/>
                  <a:gd name="connsiteX72" fmla="*/ 147662 w 1033465"/>
                  <a:gd name="connsiteY72" fmla="*/ 540754 h 838042"/>
                  <a:gd name="connsiteX73" fmla="*/ 155282 w 1033465"/>
                  <a:gd name="connsiteY73" fmla="*/ 538849 h 838042"/>
                  <a:gd name="connsiteX74" fmla="*/ 305777 w 1033465"/>
                  <a:gd name="connsiteY74" fmla="*/ 533134 h 838042"/>
                  <a:gd name="connsiteX75" fmla="*/ 321017 w 1033465"/>
                  <a:gd name="connsiteY75" fmla="*/ 540754 h 838042"/>
                  <a:gd name="connsiteX76" fmla="*/ 332447 w 1033465"/>
                  <a:gd name="connsiteY76" fmla="*/ 546469 h 838042"/>
                  <a:gd name="connsiteX77" fmla="*/ 336257 w 1033465"/>
                  <a:gd name="connsiteY77" fmla="*/ 552184 h 838042"/>
                  <a:gd name="connsiteX78" fmla="*/ 341972 w 1033465"/>
                  <a:gd name="connsiteY78" fmla="*/ 554089 h 838042"/>
                  <a:gd name="connsiteX79" fmla="*/ 353402 w 1033465"/>
                  <a:gd name="connsiteY79" fmla="*/ 561709 h 838042"/>
                  <a:gd name="connsiteX80" fmla="*/ 359117 w 1033465"/>
                  <a:gd name="connsiteY80" fmla="*/ 565519 h 838042"/>
                  <a:gd name="connsiteX81" fmla="*/ 362927 w 1033465"/>
                  <a:gd name="connsiteY81" fmla="*/ 571234 h 838042"/>
                  <a:gd name="connsiteX82" fmla="*/ 368642 w 1033465"/>
                  <a:gd name="connsiteY82" fmla="*/ 582664 h 838042"/>
                  <a:gd name="connsiteX83" fmla="*/ 364832 w 1033465"/>
                  <a:gd name="connsiteY83" fmla="*/ 609334 h 838042"/>
                  <a:gd name="connsiteX84" fmla="*/ 361022 w 1033465"/>
                  <a:gd name="connsiteY84" fmla="*/ 615049 h 838042"/>
                  <a:gd name="connsiteX85" fmla="*/ 359117 w 1033465"/>
                  <a:gd name="connsiteY85" fmla="*/ 620764 h 838042"/>
                  <a:gd name="connsiteX86" fmla="*/ 355307 w 1033465"/>
                  <a:gd name="connsiteY86" fmla="*/ 626479 h 838042"/>
                  <a:gd name="connsiteX87" fmla="*/ 353402 w 1033465"/>
                  <a:gd name="connsiteY87" fmla="*/ 632194 h 838042"/>
                  <a:gd name="connsiteX88" fmla="*/ 349592 w 1033465"/>
                  <a:gd name="connsiteY88" fmla="*/ 637909 h 838042"/>
                  <a:gd name="connsiteX89" fmla="*/ 332447 w 1033465"/>
                  <a:gd name="connsiteY89" fmla="*/ 704584 h 838042"/>
                  <a:gd name="connsiteX90" fmla="*/ 330542 w 1033465"/>
                  <a:gd name="connsiteY90" fmla="*/ 756019 h 838042"/>
                  <a:gd name="connsiteX91" fmla="*/ 332447 w 1033465"/>
                  <a:gd name="connsiteY91" fmla="*/ 780784 h 838042"/>
                  <a:gd name="connsiteX92" fmla="*/ 334352 w 1033465"/>
                  <a:gd name="connsiteY92" fmla="*/ 786499 h 838042"/>
                  <a:gd name="connsiteX93" fmla="*/ 338162 w 1033465"/>
                  <a:gd name="connsiteY93" fmla="*/ 790309 h 838042"/>
                  <a:gd name="connsiteX94" fmla="*/ 366737 w 1033465"/>
                  <a:gd name="connsiteY94" fmla="*/ 836029 h 838042"/>
                  <a:gd name="connsiteX95" fmla="*/ 389597 w 1033465"/>
                  <a:gd name="connsiteY95" fmla="*/ 837934 h 838042"/>
                  <a:gd name="connsiteX96" fmla="*/ 397407 w 1033465"/>
                  <a:gd name="connsiteY96" fmla="*/ 833530 h 838042"/>
                  <a:gd name="connsiteX97" fmla="*/ 402932 w 1033465"/>
                  <a:gd name="connsiteY97" fmla="*/ 784594 h 838042"/>
                  <a:gd name="connsiteX98" fmla="*/ 406742 w 1033465"/>
                  <a:gd name="connsiteY98" fmla="*/ 727444 h 838042"/>
                  <a:gd name="connsiteX99" fmla="*/ 423887 w 1033465"/>
                  <a:gd name="connsiteY99" fmla="*/ 672199 h 838042"/>
                  <a:gd name="connsiteX100" fmla="*/ 429602 w 1033465"/>
                  <a:gd name="connsiteY100" fmla="*/ 658864 h 838042"/>
                  <a:gd name="connsiteX101" fmla="*/ 444084 w 1033465"/>
                  <a:gd name="connsiteY101" fmla="*/ 626947 h 838042"/>
                  <a:gd name="connsiteX102" fmla="*/ 464289 w 1033465"/>
                  <a:gd name="connsiteY102" fmla="*/ 600072 h 838042"/>
                  <a:gd name="connsiteX103" fmla="*/ 523510 w 1033465"/>
                  <a:gd name="connsiteY103" fmla="*/ 565123 h 838042"/>
                  <a:gd name="connsiteX104" fmla="*/ 599348 w 1033465"/>
                  <a:gd name="connsiteY104" fmla="*/ 550915 h 838042"/>
                  <a:gd name="connsiteX105" fmla="*/ 707801 w 1033465"/>
                  <a:gd name="connsiteY105" fmla="*/ 612819 h 838042"/>
                  <a:gd name="connsiteX106" fmla="*/ 780122 w 1033465"/>
                  <a:gd name="connsiteY106" fmla="*/ 656959 h 838042"/>
                  <a:gd name="connsiteX107" fmla="*/ 804887 w 1033465"/>
                  <a:gd name="connsiteY107" fmla="*/ 632194 h 838042"/>
                  <a:gd name="connsiteX108" fmla="*/ 801077 w 1033465"/>
                  <a:gd name="connsiteY108" fmla="*/ 601714 h 838042"/>
                  <a:gd name="connsiteX109" fmla="*/ 762796 w 1033465"/>
                  <a:gd name="connsiteY109" fmla="*/ 562523 h 838042"/>
                  <a:gd name="connsiteX110" fmla="*/ 650582 w 1033465"/>
                  <a:gd name="connsiteY110" fmla="*/ 479794 h 838042"/>
                  <a:gd name="connsiteX111" fmla="*/ 646772 w 1033465"/>
                  <a:gd name="connsiteY111" fmla="*/ 462649 h 838042"/>
                  <a:gd name="connsiteX112" fmla="*/ 658202 w 1033465"/>
                  <a:gd name="connsiteY112" fmla="*/ 426454 h 838042"/>
                  <a:gd name="connsiteX113" fmla="*/ 726782 w 1033465"/>
                  <a:gd name="connsiteY113" fmla="*/ 405499 h 838042"/>
                  <a:gd name="connsiteX114" fmla="*/ 813738 w 1033465"/>
                  <a:gd name="connsiteY114" fmla="*/ 406906 h 838042"/>
                  <a:gd name="connsiteX115" fmla="*/ 906231 w 1033465"/>
                  <a:gd name="connsiteY115" fmla="*/ 417646 h 838042"/>
                  <a:gd name="connsiteX116" fmla="*/ 1002290 w 1033465"/>
                  <a:gd name="connsiteY116" fmla="*/ 426835 h 838042"/>
                  <a:gd name="connsiteX117" fmla="*/ 1032449 w 1033465"/>
                  <a:gd name="connsiteY117" fmla="*/ 402711 h 838042"/>
                  <a:gd name="connsiteX118" fmla="*/ 1020514 w 1033465"/>
                  <a:gd name="connsiteY118" fmla="*/ 377797 h 838042"/>
                  <a:gd name="connsiteX119" fmla="*/ 964889 w 1033465"/>
                  <a:gd name="connsiteY119" fmla="*/ 358029 h 838042"/>
                  <a:gd name="connsiteX120" fmla="*/ 827747 w 1033465"/>
                  <a:gd name="connsiteY120" fmla="*/ 357874 h 838042"/>
                  <a:gd name="connsiteX121" fmla="*/ 755811 w 1033465"/>
                  <a:gd name="connsiteY121" fmla="*/ 361702 h 838042"/>
                  <a:gd name="connsiteX122" fmla="*/ 671537 w 1033465"/>
                  <a:gd name="connsiteY122" fmla="*/ 369304 h 838042"/>
                  <a:gd name="connsiteX123" fmla="*/ 644867 w 1033465"/>
                  <a:gd name="connsiteY123" fmla="*/ 338824 h 838042"/>
                  <a:gd name="connsiteX124" fmla="*/ 676403 w 1033465"/>
                  <a:gd name="connsiteY124" fmla="*/ 304962 h 838042"/>
                  <a:gd name="connsiteX125" fmla="*/ 707732 w 1033465"/>
                  <a:gd name="connsiteY125" fmla="*/ 283579 h 838042"/>
                  <a:gd name="connsiteX126" fmla="*/ 743927 w 1033465"/>
                  <a:gd name="connsiteY126" fmla="*/ 251194 h 838042"/>
                  <a:gd name="connsiteX127" fmla="*/ 783019 w 1033465"/>
                  <a:gd name="connsiteY127" fmla="*/ 213846 h 838042"/>
                  <a:gd name="connsiteX128" fmla="*/ 746401 w 1033465"/>
                  <a:gd name="connsiteY128" fmla="*/ 201789 h 838042"/>
                  <a:gd name="connsiteX129" fmla="*/ 694397 w 1033465"/>
                  <a:gd name="connsiteY129" fmla="*/ 226429 h 838042"/>
                  <a:gd name="connsiteX130" fmla="*/ 656678 w 1033465"/>
                  <a:gd name="connsiteY130" fmla="*/ 257626 h 838042"/>
                  <a:gd name="connsiteX131" fmla="*/ 616001 w 1033465"/>
                  <a:gd name="connsiteY131" fmla="*/ 286712 h 838042"/>
                  <a:gd name="connsiteX132" fmla="*/ 564857 w 1033465"/>
                  <a:gd name="connsiteY132" fmla="*/ 287389 h 838042"/>
                  <a:gd name="connsiteX133" fmla="*/ 530567 w 1033465"/>
                  <a:gd name="connsiteY133" fmla="*/ 274054 h 838042"/>
                  <a:gd name="connsiteX134" fmla="*/ 507707 w 1033465"/>
                  <a:gd name="connsiteY134" fmla="*/ 235954 h 838042"/>
                  <a:gd name="connsiteX135" fmla="*/ 509612 w 1033465"/>
                  <a:gd name="connsiteY135" fmla="*/ 171184 h 838042"/>
                  <a:gd name="connsiteX136" fmla="*/ 508314 w 1033465"/>
                  <a:gd name="connsiteY136" fmla="*/ 73485 h 838042"/>
                  <a:gd name="connsiteX137" fmla="*/ 454116 w 1033465"/>
                  <a:gd name="connsiteY137" fmla="*/ 11248 h 838042"/>
                  <a:gd name="connsiteX138" fmla="*/ 442470 w 1033465"/>
                  <a:gd name="connsiteY138" fmla="*/ 75864 h 838042"/>
                  <a:gd name="connsiteX139" fmla="*/ 434509 w 1033465"/>
                  <a:gd name="connsiteY139" fmla="*/ 135537 h 838042"/>
                  <a:gd name="connsiteX140" fmla="*/ 436054 w 1033465"/>
                  <a:gd name="connsiteY140"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9117 w 1033465"/>
                  <a:gd name="connsiteY3" fmla="*/ 266434 h 838042"/>
                  <a:gd name="connsiteX4" fmla="*/ 315302 w 1033465"/>
                  <a:gd name="connsiteY4" fmla="*/ 289294 h 838042"/>
                  <a:gd name="connsiteX5" fmla="*/ 267677 w 1033465"/>
                  <a:gd name="connsiteY5" fmla="*/ 285484 h 838042"/>
                  <a:gd name="connsiteX6" fmla="*/ 256247 w 1033465"/>
                  <a:gd name="connsiteY6" fmla="*/ 281674 h 838042"/>
                  <a:gd name="connsiteX7" fmla="*/ 244817 w 1033465"/>
                  <a:gd name="connsiteY7" fmla="*/ 277864 h 838042"/>
                  <a:gd name="connsiteX8" fmla="*/ 239102 w 1033465"/>
                  <a:gd name="connsiteY8" fmla="*/ 275959 h 838042"/>
                  <a:gd name="connsiteX9" fmla="*/ 233387 w 1033465"/>
                  <a:gd name="connsiteY9" fmla="*/ 274054 h 838042"/>
                  <a:gd name="connsiteX10" fmla="*/ 221957 w 1033465"/>
                  <a:gd name="connsiteY10" fmla="*/ 272149 h 838042"/>
                  <a:gd name="connsiteX11" fmla="*/ 216242 w 1033465"/>
                  <a:gd name="connsiteY11" fmla="*/ 270244 h 838042"/>
                  <a:gd name="connsiteX12" fmla="*/ 208622 w 1033465"/>
                  <a:gd name="connsiteY12" fmla="*/ 268339 h 838042"/>
                  <a:gd name="connsiteX13" fmla="*/ 197192 w 1033465"/>
                  <a:gd name="connsiteY13" fmla="*/ 264529 h 838042"/>
                  <a:gd name="connsiteX14" fmla="*/ 191477 w 1033465"/>
                  <a:gd name="connsiteY14" fmla="*/ 262624 h 838042"/>
                  <a:gd name="connsiteX15" fmla="*/ 183857 w 1033465"/>
                  <a:gd name="connsiteY15" fmla="*/ 260719 h 838042"/>
                  <a:gd name="connsiteX16" fmla="*/ 172427 w 1033465"/>
                  <a:gd name="connsiteY16" fmla="*/ 255004 h 838042"/>
                  <a:gd name="connsiteX17" fmla="*/ 166712 w 1033465"/>
                  <a:gd name="connsiteY17" fmla="*/ 251194 h 838042"/>
                  <a:gd name="connsiteX18" fmla="*/ 159092 w 1033465"/>
                  <a:gd name="connsiteY18" fmla="*/ 239764 h 838042"/>
                  <a:gd name="connsiteX19" fmla="*/ 147662 w 1033465"/>
                  <a:gd name="connsiteY19" fmla="*/ 235954 h 838042"/>
                  <a:gd name="connsiteX20" fmla="*/ 141947 w 1033465"/>
                  <a:gd name="connsiteY20" fmla="*/ 232144 h 838042"/>
                  <a:gd name="connsiteX21" fmla="*/ 136232 w 1033465"/>
                  <a:gd name="connsiteY21" fmla="*/ 230239 h 838042"/>
                  <a:gd name="connsiteX22" fmla="*/ 119087 w 1033465"/>
                  <a:gd name="connsiteY22" fmla="*/ 226429 h 838042"/>
                  <a:gd name="connsiteX23" fmla="*/ 113372 w 1033465"/>
                  <a:gd name="connsiteY23" fmla="*/ 220714 h 838042"/>
                  <a:gd name="connsiteX24" fmla="*/ 103847 w 1033465"/>
                  <a:gd name="connsiteY24" fmla="*/ 203569 h 838042"/>
                  <a:gd name="connsiteX25" fmla="*/ 86702 w 1033465"/>
                  <a:gd name="connsiteY25" fmla="*/ 195949 h 838042"/>
                  <a:gd name="connsiteX26" fmla="*/ 80987 w 1033465"/>
                  <a:gd name="connsiteY26" fmla="*/ 194044 h 838042"/>
                  <a:gd name="connsiteX27" fmla="*/ 61937 w 1033465"/>
                  <a:gd name="connsiteY27" fmla="*/ 197854 h 838042"/>
                  <a:gd name="connsiteX28" fmla="*/ 56222 w 1033465"/>
                  <a:gd name="connsiteY28" fmla="*/ 201664 h 838042"/>
                  <a:gd name="connsiteX29" fmla="*/ 52412 w 1033465"/>
                  <a:gd name="connsiteY29" fmla="*/ 207379 h 838042"/>
                  <a:gd name="connsiteX30" fmla="*/ 48602 w 1033465"/>
                  <a:gd name="connsiteY30" fmla="*/ 218809 h 838042"/>
                  <a:gd name="connsiteX31" fmla="*/ 52412 w 1033465"/>
                  <a:gd name="connsiteY31" fmla="*/ 256909 h 838042"/>
                  <a:gd name="connsiteX32" fmla="*/ 56222 w 1033465"/>
                  <a:gd name="connsiteY32" fmla="*/ 262624 h 838042"/>
                  <a:gd name="connsiteX33" fmla="*/ 61937 w 1033465"/>
                  <a:gd name="connsiteY33" fmla="*/ 266434 h 838042"/>
                  <a:gd name="connsiteX34" fmla="*/ 65747 w 1033465"/>
                  <a:gd name="connsiteY34" fmla="*/ 272149 h 838042"/>
                  <a:gd name="connsiteX35" fmla="*/ 82892 w 1033465"/>
                  <a:gd name="connsiteY35" fmla="*/ 281674 h 838042"/>
                  <a:gd name="connsiteX36" fmla="*/ 105752 w 1033465"/>
                  <a:gd name="connsiteY36" fmla="*/ 283579 h 838042"/>
                  <a:gd name="connsiteX37" fmla="*/ 126707 w 1033465"/>
                  <a:gd name="connsiteY37" fmla="*/ 289294 h 838042"/>
                  <a:gd name="connsiteX38" fmla="*/ 132422 w 1033465"/>
                  <a:gd name="connsiteY38" fmla="*/ 291199 h 838042"/>
                  <a:gd name="connsiteX39" fmla="*/ 138137 w 1033465"/>
                  <a:gd name="connsiteY39" fmla="*/ 296914 h 838042"/>
                  <a:gd name="connsiteX40" fmla="*/ 145757 w 1033465"/>
                  <a:gd name="connsiteY40" fmla="*/ 298819 h 838042"/>
                  <a:gd name="connsiteX41" fmla="*/ 168617 w 1033465"/>
                  <a:gd name="connsiteY41" fmla="*/ 302629 h 838042"/>
                  <a:gd name="connsiteX42" fmla="*/ 193382 w 1033465"/>
                  <a:gd name="connsiteY42" fmla="*/ 308344 h 838042"/>
                  <a:gd name="connsiteX43" fmla="*/ 210527 w 1033465"/>
                  <a:gd name="connsiteY43" fmla="*/ 314059 h 838042"/>
                  <a:gd name="connsiteX44" fmla="*/ 216242 w 1033465"/>
                  <a:gd name="connsiteY44" fmla="*/ 315964 h 838042"/>
                  <a:gd name="connsiteX45" fmla="*/ 231482 w 1033465"/>
                  <a:gd name="connsiteY45" fmla="*/ 319774 h 838042"/>
                  <a:gd name="connsiteX46" fmla="*/ 250532 w 1033465"/>
                  <a:gd name="connsiteY46" fmla="*/ 325489 h 838042"/>
                  <a:gd name="connsiteX47" fmla="*/ 256247 w 1033465"/>
                  <a:gd name="connsiteY47" fmla="*/ 329299 h 838042"/>
                  <a:gd name="connsiteX48" fmla="*/ 269582 w 1033465"/>
                  <a:gd name="connsiteY48" fmla="*/ 344539 h 838042"/>
                  <a:gd name="connsiteX49" fmla="*/ 275297 w 1033465"/>
                  <a:gd name="connsiteY49" fmla="*/ 363589 h 838042"/>
                  <a:gd name="connsiteX50" fmla="*/ 277202 w 1033465"/>
                  <a:gd name="connsiteY50" fmla="*/ 369304 h 838042"/>
                  <a:gd name="connsiteX51" fmla="*/ 279107 w 1033465"/>
                  <a:gd name="connsiteY51" fmla="*/ 375019 h 838042"/>
                  <a:gd name="connsiteX52" fmla="*/ 281012 w 1033465"/>
                  <a:gd name="connsiteY52" fmla="*/ 399784 h 838042"/>
                  <a:gd name="connsiteX53" fmla="*/ 282917 w 1033465"/>
                  <a:gd name="connsiteY53" fmla="*/ 405499 h 838042"/>
                  <a:gd name="connsiteX54" fmla="*/ 281012 w 1033465"/>
                  <a:gd name="connsiteY54" fmla="*/ 424549 h 838042"/>
                  <a:gd name="connsiteX55" fmla="*/ 279107 w 1033465"/>
                  <a:gd name="connsiteY55" fmla="*/ 434074 h 838042"/>
                  <a:gd name="connsiteX56" fmla="*/ 265772 w 1033465"/>
                  <a:gd name="connsiteY56" fmla="*/ 447409 h 838042"/>
                  <a:gd name="connsiteX57" fmla="*/ 254342 w 1033465"/>
                  <a:gd name="connsiteY57" fmla="*/ 455029 h 838042"/>
                  <a:gd name="connsiteX58" fmla="*/ 242912 w 1033465"/>
                  <a:gd name="connsiteY58" fmla="*/ 458839 h 838042"/>
                  <a:gd name="connsiteX59" fmla="*/ 128612 w 1033465"/>
                  <a:gd name="connsiteY59" fmla="*/ 458839 h 838042"/>
                  <a:gd name="connsiteX60" fmla="*/ 122897 w 1033465"/>
                  <a:gd name="connsiteY60" fmla="*/ 460744 h 838042"/>
                  <a:gd name="connsiteX61" fmla="*/ 107657 w 1033465"/>
                  <a:gd name="connsiteY61" fmla="*/ 462649 h 838042"/>
                  <a:gd name="connsiteX62" fmla="*/ 90512 w 1033465"/>
                  <a:gd name="connsiteY62" fmla="*/ 468364 h 838042"/>
                  <a:gd name="connsiteX63" fmla="*/ 84797 w 1033465"/>
                  <a:gd name="connsiteY63" fmla="*/ 470269 h 838042"/>
                  <a:gd name="connsiteX64" fmla="*/ 79082 w 1033465"/>
                  <a:gd name="connsiteY64" fmla="*/ 474079 h 838042"/>
                  <a:gd name="connsiteX65" fmla="*/ 67652 w 1033465"/>
                  <a:gd name="connsiteY65" fmla="*/ 475984 h 838042"/>
                  <a:gd name="connsiteX66" fmla="*/ 29552 w 1033465"/>
                  <a:gd name="connsiteY66" fmla="*/ 477889 h 838042"/>
                  <a:gd name="connsiteX67" fmla="*/ 18122 w 1033465"/>
                  <a:gd name="connsiteY67" fmla="*/ 483604 h 838042"/>
                  <a:gd name="connsiteX68" fmla="*/ 8597 w 1033465"/>
                  <a:gd name="connsiteY68" fmla="*/ 493129 h 838042"/>
                  <a:gd name="connsiteX69" fmla="*/ 6692 w 1033465"/>
                  <a:gd name="connsiteY69" fmla="*/ 498844 h 838042"/>
                  <a:gd name="connsiteX70" fmla="*/ 2882 w 1033465"/>
                  <a:gd name="connsiteY70" fmla="*/ 504559 h 838042"/>
                  <a:gd name="connsiteX71" fmla="*/ 14312 w 1033465"/>
                  <a:gd name="connsiteY71" fmla="*/ 540754 h 838042"/>
                  <a:gd name="connsiteX72" fmla="*/ 147662 w 1033465"/>
                  <a:gd name="connsiteY72" fmla="*/ 540754 h 838042"/>
                  <a:gd name="connsiteX73" fmla="*/ 155282 w 1033465"/>
                  <a:gd name="connsiteY73" fmla="*/ 538849 h 838042"/>
                  <a:gd name="connsiteX74" fmla="*/ 305777 w 1033465"/>
                  <a:gd name="connsiteY74" fmla="*/ 533134 h 838042"/>
                  <a:gd name="connsiteX75" fmla="*/ 321017 w 1033465"/>
                  <a:gd name="connsiteY75" fmla="*/ 540754 h 838042"/>
                  <a:gd name="connsiteX76" fmla="*/ 332447 w 1033465"/>
                  <a:gd name="connsiteY76" fmla="*/ 546469 h 838042"/>
                  <a:gd name="connsiteX77" fmla="*/ 336257 w 1033465"/>
                  <a:gd name="connsiteY77" fmla="*/ 552184 h 838042"/>
                  <a:gd name="connsiteX78" fmla="*/ 341972 w 1033465"/>
                  <a:gd name="connsiteY78" fmla="*/ 554089 h 838042"/>
                  <a:gd name="connsiteX79" fmla="*/ 353402 w 1033465"/>
                  <a:gd name="connsiteY79" fmla="*/ 561709 h 838042"/>
                  <a:gd name="connsiteX80" fmla="*/ 359117 w 1033465"/>
                  <a:gd name="connsiteY80" fmla="*/ 565519 h 838042"/>
                  <a:gd name="connsiteX81" fmla="*/ 362927 w 1033465"/>
                  <a:gd name="connsiteY81" fmla="*/ 571234 h 838042"/>
                  <a:gd name="connsiteX82" fmla="*/ 368642 w 1033465"/>
                  <a:gd name="connsiteY82" fmla="*/ 582664 h 838042"/>
                  <a:gd name="connsiteX83" fmla="*/ 364832 w 1033465"/>
                  <a:gd name="connsiteY83" fmla="*/ 609334 h 838042"/>
                  <a:gd name="connsiteX84" fmla="*/ 361022 w 1033465"/>
                  <a:gd name="connsiteY84" fmla="*/ 615049 h 838042"/>
                  <a:gd name="connsiteX85" fmla="*/ 359117 w 1033465"/>
                  <a:gd name="connsiteY85" fmla="*/ 620764 h 838042"/>
                  <a:gd name="connsiteX86" fmla="*/ 355307 w 1033465"/>
                  <a:gd name="connsiteY86" fmla="*/ 626479 h 838042"/>
                  <a:gd name="connsiteX87" fmla="*/ 353402 w 1033465"/>
                  <a:gd name="connsiteY87" fmla="*/ 632194 h 838042"/>
                  <a:gd name="connsiteX88" fmla="*/ 349592 w 1033465"/>
                  <a:gd name="connsiteY88" fmla="*/ 637909 h 838042"/>
                  <a:gd name="connsiteX89" fmla="*/ 332447 w 1033465"/>
                  <a:gd name="connsiteY89" fmla="*/ 704584 h 838042"/>
                  <a:gd name="connsiteX90" fmla="*/ 330542 w 1033465"/>
                  <a:gd name="connsiteY90" fmla="*/ 756019 h 838042"/>
                  <a:gd name="connsiteX91" fmla="*/ 332447 w 1033465"/>
                  <a:gd name="connsiteY91" fmla="*/ 780784 h 838042"/>
                  <a:gd name="connsiteX92" fmla="*/ 334352 w 1033465"/>
                  <a:gd name="connsiteY92" fmla="*/ 786499 h 838042"/>
                  <a:gd name="connsiteX93" fmla="*/ 338162 w 1033465"/>
                  <a:gd name="connsiteY93" fmla="*/ 790309 h 838042"/>
                  <a:gd name="connsiteX94" fmla="*/ 366737 w 1033465"/>
                  <a:gd name="connsiteY94" fmla="*/ 836029 h 838042"/>
                  <a:gd name="connsiteX95" fmla="*/ 389597 w 1033465"/>
                  <a:gd name="connsiteY95" fmla="*/ 837934 h 838042"/>
                  <a:gd name="connsiteX96" fmla="*/ 397407 w 1033465"/>
                  <a:gd name="connsiteY96" fmla="*/ 833530 h 838042"/>
                  <a:gd name="connsiteX97" fmla="*/ 402932 w 1033465"/>
                  <a:gd name="connsiteY97" fmla="*/ 784594 h 838042"/>
                  <a:gd name="connsiteX98" fmla="*/ 406742 w 1033465"/>
                  <a:gd name="connsiteY98" fmla="*/ 727444 h 838042"/>
                  <a:gd name="connsiteX99" fmla="*/ 423887 w 1033465"/>
                  <a:gd name="connsiteY99" fmla="*/ 672199 h 838042"/>
                  <a:gd name="connsiteX100" fmla="*/ 429602 w 1033465"/>
                  <a:gd name="connsiteY100" fmla="*/ 658864 h 838042"/>
                  <a:gd name="connsiteX101" fmla="*/ 444084 w 1033465"/>
                  <a:gd name="connsiteY101" fmla="*/ 626947 h 838042"/>
                  <a:gd name="connsiteX102" fmla="*/ 464289 w 1033465"/>
                  <a:gd name="connsiteY102" fmla="*/ 600072 h 838042"/>
                  <a:gd name="connsiteX103" fmla="*/ 523510 w 1033465"/>
                  <a:gd name="connsiteY103" fmla="*/ 565123 h 838042"/>
                  <a:gd name="connsiteX104" fmla="*/ 599348 w 1033465"/>
                  <a:gd name="connsiteY104" fmla="*/ 550915 h 838042"/>
                  <a:gd name="connsiteX105" fmla="*/ 707801 w 1033465"/>
                  <a:gd name="connsiteY105" fmla="*/ 612819 h 838042"/>
                  <a:gd name="connsiteX106" fmla="*/ 780122 w 1033465"/>
                  <a:gd name="connsiteY106" fmla="*/ 656959 h 838042"/>
                  <a:gd name="connsiteX107" fmla="*/ 804887 w 1033465"/>
                  <a:gd name="connsiteY107" fmla="*/ 632194 h 838042"/>
                  <a:gd name="connsiteX108" fmla="*/ 801077 w 1033465"/>
                  <a:gd name="connsiteY108" fmla="*/ 601714 h 838042"/>
                  <a:gd name="connsiteX109" fmla="*/ 762796 w 1033465"/>
                  <a:gd name="connsiteY109" fmla="*/ 562523 h 838042"/>
                  <a:gd name="connsiteX110" fmla="*/ 650582 w 1033465"/>
                  <a:gd name="connsiteY110" fmla="*/ 479794 h 838042"/>
                  <a:gd name="connsiteX111" fmla="*/ 646772 w 1033465"/>
                  <a:gd name="connsiteY111" fmla="*/ 462649 h 838042"/>
                  <a:gd name="connsiteX112" fmla="*/ 658202 w 1033465"/>
                  <a:gd name="connsiteY112" fmla="*/ 426454 h 838042"/>
                  <a:gd name="connsiteX113" fmla="*/ 726782 w 1033465"/>
                  <a:gd name="connsiteY113" fmla="*/ 405499 h 838042"/>
                  <a:gd name="connsiteX114" fmla="*/ 813738 w 1033465"/>
                  <a:gd name="connsiteY114" fmla="*/ 406906 h 838042"/>
                  <a:gd name="connsiteX115" fmla="*/ 906231 w 1033465"/>
                  <a:gd name="connsiteY115" fmla="*/ 417646 h 838042"/>
                  <a:gd name="connsiteX116" fmla="*/ 1002290 w 1033465"/>
                  <a:gd name="connsiteY116" fmla="*/ 426835 h 838042"/>
                  <a:gd name="connsiteX117" fmla="*/ 1032449 w 1033465"/>
                  <a:gd name="connsiteY117" fmla="*/ 402711 h 838042"/>
                  <a:gd name="connsiteX118" fmla="*/ 1020514 w 1033465"/>
                  <a:gd name="connsiteY118" fmla="*/ 377797 h 838042"/>
                  <a:gd name="connsiteX119" fmla="*/ 964889 w 1033465"/>
                  <a:gd name="connsiteY119" fmla="*/ 358029 h 838042"/>
                  <a:gd name="connsiteX120" fmla="*/ 827747 w 1033465"/>
                  <a:gd name="connsiteY120" fmla="*/ 357874 h 838042"/>
                  <a:gd name="connsiteX121" fmla="*/ 755811 w 1033465"/>
                  <a:gd name="connsiteY121" fmla="*/ 361702 h 838042"/>
                  <a:gd name="connsiteX122" fmla="*/ 671537 w 1033465"/>
                  <a:gd name="connsiteY122" fmla="*/ 369304 h 838042"/>
                  <a:gd name="connsiteX123" fmla="*/ 644867 w 1033465"/>
                  <a:gd name="connsiteY123" fmla="*/ 338824 h 838042"/>
                  <a:gd name="connsiteX124" fmla="*/ 676403 w 1033465"/>
                  <a:gd name="connsiteY124" fmla="*/ 304962 h 838042"/>
                  <a:gd name="connsiteX125" fmla="*/ 707732 w 1033465"/>
                  <a:gd name="connsiteY125" fmla="*/ 283579 h 838042"/>
                  <a:gd name="connsiteX126" fmla="*/ 743927 w 1033465"/>
                  <a:gd name="connsiteY126" fmla="*/ 251194 h 838042"/>
                  <a:gd name="connsiteX127" fmla="*/ 783019 w 1033465"/>
                  <a:gd name="connsiteY127" fmla="*/ 213846 h 838042"/>
                  <a:gd name="connsiteX128" fmla="*/ 746401 w 1033465"/>
                  <a:gd name="connsiteY128" fmla="*/ 201789 h 838042"/>
                  <a:gd name="connsiteX129" fmla="*/ 694397 w 1033465"/>
                  <a:gd name="connsiteY129" fmla="*/ 226429 h 838042"/>
                  <a:gd name="connsiteX130" fmla="*/ 656678 w 1033465"/>
                  <a:gd name="connsiteY130" fmla="*/ 257626 h 838042"/>
                  <a:gd name="connsiteX131" fmla="*/ 616001 w 1033465"/>
                  <a:gd name="connsiteY131" fmla="*/ 286712 h 838042"/>
                  <a:gd name="connsiteX132" fmla="*/ 564857 w 1033465"/>
                  <a:gd name="connsiteY132" fmla="*/ 287389 h 838042"/>
                  <a:gd name="connsiteX133" fmla="*/ 530567 w 1033465"/>
                  <a:gd name="connsiteY133" fmla="*/ 274054 h 838042"/>
                  <a:gd name="connsiteX134" fmla="*/ 507707 w 1033465"/>
                  <a:gd name="connsiteY134" fmla="*/ 235954 h 838042"/>
                  <a:gd name="connsiteX135" fmla="*/ 509612 w 1033465"/>
                  <a:gd name="connsiteY135" fmla="*/ 171184 h 838042"/>
                  <a:gd name="connsiteX136" fmla="*/ 508314 w 1033465"/>
                  <a:gd name="connsiteY136" fmla="*/ 73485 h 838042"/>
                  <a:gd name="connsiteX137" fmla="*/ 454116 w 1033465"/>
                  <a:gd name="connsiteY137" fmla="*/ 11248 h 838042"/>
                  <a:gd name="connsiteX138" fmla="*/ 442470 w 1033465"/>
                  <a:gd name="connsiteY138" fmla="*/ 75864 h 838042"/>
                  <a:gd name="connsiteX139" fmla="*/ 434509 w 1033465"/>
                  <a:gd name="connsiteY139" fmla="*/ 135537 h 838042"/>
                  <a:gd name="connsiteX140" fmla="*/ 436054 w 1033465"/>
                  <a:gd name="connsiteY140"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9117 w 1033465"/>
                  <a:gd name="connsiteY3" fmla="*/ 266434 h 838042"/>
                  <a:gd name="connsiteX4" fmla="*/ 315302 w 1033465"/>
                  <a:gd name="connsiteY4" fmla="*/ 289294 h 838042"/>
                  <a:gd name="connsiteX5" fmla="*/ 267677 w 1033465"/>
                  <a:gd name="connsiteY5" fmla="*/ 285484 h 838042"/>
                  <a:gd name="connsiteX6" fmla="*/ 256247 w 1033465"/>
                  <a:gd name="connsiteY6" fmla="*/ 281674 h 838042"/>
                  <a:gd name="connsiteX7" fmla="*/ 244817 w 1033465"/>
                  <a:gd name="connsiteY7" fmla="*/ 277864 h 838042"/>
                  <a:gd name="connsiteX8" fmla="*/ 239102 w 1033465"/>
                  <a:gd name="connsiteY8" fmla="*/ 275959 h 838042"/>
                  <a:gd name="connsiteX9" fmla="*/ 233387 w 1033465"/>
                  <a:gd name="connsiteY9" fmla="*/ 274054 h 838042"/>
                  <a:gd name="connsiteX10" fmla="*/ 221957 w 1033465"/>
                  <a:gd name="connsiteY10" fmla="*/ 272149 h 838042"/>
                  <a:gd name="connsiteX11" fmla="*/ 216242 w 1033465"/>
                  <a:gd name="connsiteY11" fmla="*/ 270244 h 838042"/>
                  <a:gd name="connsiteX12" fmla="*/ 208622 w 1033465"/>
                  <a:gd name="connsiteY12" fmla="*/ 268339 h 838042"/>
                  <a:gd name="connsiteX13" fmla="*/ 197192 w 1033465"/>
                  <a:gd name="connsiteY13" fmla="*/ 264529 h 838042"/>
                  <a:gd name="connsiteX14" fmla="*/ 191477 w 1033465"/>
                  <a:gd name="connsiteY14" fmla="*/ 262624 h 838042"/>
                  <a:gd name="connsiteX15" fmla="*/ 183857 w 1033465"/>
                  <a:gd name="connsiteY15" fmla="*/ 260719 h 838042"/>
                  <a:gd name="connsiteX16" fmla="*/ 172427 w 1033465"/>
                  <a:gd name="connsiteY16" fmla="*/ 255004 h 838042"/>
                  <a:gd name="connsiteX17" fmla="*/ 166712 w 1033465"/>
                  <a:gd name="connsiteY17" fmla="*/ 251194 h 838042"/>
                  <a:gd name="connsiteX18" fmla="*/ 159092 w 1033465"/>
                  <a:gd name="connsiteY18" fmla="*/ 239764 h 838042"/>
                  <a:gd name="connsiteX19" fmla="*/ 147662 w 1033465"/>
                  <a:gd name="connsiteY19" fmla="*/ 235954 h 838042"/>
                  <a:gd name="connsiteX20" fmla="*/ 141947 w 1033465"/>
                  <a:gd name="connsiteY20" fmla="*/ 232144 h 838042"/>
                  <a:gd name="connsiteX21" fmla="*/ 136232 w 1033465"/>
                  <a:gd name="connsiteY21" fmla="*/ 230239 h 838042"/>
                  <a:gd name="connsiteX22" fmla="*/ 119087 w 1033465"/>
                  <a:gd name="connsiteY22" fmla="*/ 226429 h 838042"/>
                  <a:gd name="connsiteX23" fmla="*/ 113372 w 1033465"/>
                  <a:gd name="connsiteY23" fmla="*/ 220714 h 838042"/>
                  <a:gd name="connsiteX24" fmla="*/ 103847 w 1033465"/>
                  <a:gd name="connsiteY24" fmla="*/ 203569 h 838042"/>
                  <a:gd name="connsiteX25" fmla="*/ 86702 w 1033465"/>
                  <a:gd name="connsiteY25" fmla="*/ 195949 h 838042"/>
                  <a:gd name="connsiteX26" fmla="*/ 80987 w 1033465"/>
                  <a:gd name="connsiteY26" fmla="*/ 194044 h 838042"/>
                  <a:gd name="connsiteX27" fmla="*/ 61937 w 1033465"/>
                  <a:gd name="connsiteY27" fmla="*/ 197854 h 838042"/>
                  <a:gd name="connsiteX28" fmla="*/ 56222 w 1033465"/>
                  <a:gd name="connsiteY28" fmla="*/ 201664 h 838042"/>
                  <a:gd name="connsiteX29" fmla="*/ 52412 w 1033465"/>
                  <a:gd name="connsiteY29" fmla="*/ 207379 h 838042"/>
                  <a:gd name="connsiteX30" fmla="*/ 48602 w 1033465"/>
                  <a:gd name="connsiteY30" fmla="*/ 218809 h 838042"/>
                  <a:gd name="connsiteX31" fmla="*/ 52412 w 1033465"/>
                  <a:gd name="connsiteY31" fmla="*/ 256909 h 838042"/>
                  <a:gd name="connsiteX32" fmla="*/ 56222 w 1033465"/>
                  <a:gd name="connsiteY32" fmla="*/ 262624 h 838042"/>
                  <a:gd name="connsiteX33" fmla="*/ 61937 w 1033465"/>
                  <a:gd name="connsiteY33" fmla="*/ 266434 h 838042"/>
                  <a:gd name="connsiteX34" fmla="*/ 65747 w 1033465"/>
                  <a:gd name="connsiteY34" fmla="*/ 272149 h 838042"/>
                  <a:gd name="connsiteX35" fmla="*/ 82892 w 1033465"/>
                  <a:gd name="connsiteY35" fmla="*/ 281674 h 838042"/>
                  <a:gd name="connsiteX36" fmla="*/ 105752 w 1033465"/>
                  <a:gd name="connsiteY36" fmla="*/ 283579 h 838042"/>
                  <a:gd name="connsiteX37" fmla="*/ 126707 w 1033465"/>
                  <a:gd name="connsiteY37" fmla="*/ 289294 h 838042"/>
                  <a:gd name="connsiteX38" fmla="*/ 132422 w 1033465"/>
                  <a:gd name="connsiteY38" fmla="*/ 291199 h 838042"/>
                  <a:gd name="connsiteX39" fmla="*/ 138137 w 1033465"/>
                  <a:gd name="connsiteY39" fmla="*/ 296914 h 838042"/>
                  <a:gd name="connsiteX40" fmla="*/ 145757 w 1033465"/>
                  <a:gd name="connsiteY40" fmla="*/ 298819 h 838042"/>
                  <a:gd name="connsiteX41" fmla="*/ 168617 w 1033465"/>
                  <a:gd name="connsiteY41" fmla="*/ 302629 h 838042"/>
                  <a:gd name="connsiteX42" fmla="*/ 193382 w 1033465"/>
                  <a:gd name="connsiteY42" fmla="*/ 308344 h 838042"/>
                  <a:gd name="connsiteX43" fmla="*/ 210527 w 1033465"/>
                  <a:gd name="connsiteY43" fmla="*/ 314059 h 838042"/>
                  <a:gd name="connsiteX44" fmla="*/ 216242 w 1033465"/>
                  <a:gd name="connsiteY44" fmla="*/ 315964 h 838042"/>
                  <a:gd name="connsiteX45" fmla="*/ 231482 w 1033465"/>
                  <a:gd name="connsiteY45" fmla="*/ 319774 h 838042"/>
                  <a:gd name="connsiteX46" fmla="*/ 250532 w 1033465"/>
                  <a:gd name="connsiteY46" fmla="*/ 325489 h 838042"/>
                  <a:gd name="connsiteX47" fmla="*/ 256247 w 1033465"/>
                  <a:gd name="connsiteY47" fmla="*/ 329299 h 838042"/>
                  <a:gd name="connsiteX48" fmla="*/ 269582 w 1033465"/>
                  <a:gd name="connsiteY48" fmla="*/ 344539 h 838042"/>
                  <a:gd name="connsiteX49" fmla="*/ 275297 w 1033465"/>
                  <a:gd name="connsiteY49" fmla="*/ 363589 h 838042"/>
                  <a:gd name="connsiteX50" fmla="*/ 277202 w 1033465"/>
                  <a:gd name="connsiteY50" fmla="*/ 369304 h 838042"/>
                  <a:gd name="connsiteX51" fmla="*/ 279107 w 1033465"/>
                  <a:gd name="connsiteY51" fmla="*/ 375019 h 838042"/>
                  <a:gd name="connsiteX52" fmla="*/ 281012 w 1033465"/>
                  <a:gd name="connsiteY52" fmla="*/ 399784 h 838042"/>
                  <a:gd name="connsiteX53" fmla="*/ 282917 w 1033465"/>
                  <a:gd name="connsiteY53" fmla="*/ 405499 h 838042"/>
                  <a:gd name="connsiteX54" fmla="*/ 281012 w 1033465"/>
                  <a:gd name="connsiteY54" fmla="*/ 424549 h 838042"/>
                  <a:gd name="connsiteX55" fmla="*/ 279107 w 1033465"/>
                  <a:gd name="connsiteY55" fmla="*/ 434074 h 838042"/>
                  <a:gd name="connsiteX56" fmla="*/ 265772 w 1033465"/>
                  <a:gd name="connsiteY56" fmla="*/ 447409 h 838042"/>
                  <a:gd name="connsiteX57" fmla="*/ 254342 w 1033465"/>
                  <a:gd name="connsiteY57" fmla="*/ 455029 h 838042"/>
                  <a:gd name="connsiteX58" fmla="*/ 242912 w 1033465"/>
                  <a:gd name="connsiteY58" fmla="*/ 458839 h 838042"/>
                  <a:gd name="connsiteX59" fmla="*/ 128612 w 1033465"/>
                  <a:gd name="connsiteY59" fmla="*/ 458839 h 838042"/>
                  <a:gd name="connsiteX60" fmla="*/ 122897 w 1033465"/>
                  <a:gd name="connsiteY60" fmla="*/ 460744 h 838042"/>
                  <a:gd name="connsiteX61" fmla="*/ 107657 w 1033465"/>
                  <a:gd name="connsiteY61" fmla="*/ 462649 h 838042"/>
                  <a:gd name="connsiteX62" fmla="*/ 90512 w 1033465"/>
                  <a:gd name="connsiteY62" fmla="*/ 468364 h 838042"/>
                  <a:gd name="connsiteX63" fmla="*/ 84797 w 1033465"/>
                  <a:gd name="connsiteY63" fmla="*/ 470269 h 838042"/>
                  <a:gd name="connsiteX64" fmla="*/ 79082 w 1033465"/>
                  <a:gd name="connsiteY64" fmla="*/ 474079 h 838042"/>
                  <a:gd name="connsiteX65" fmla="*/ 67652 w 1033465"/>
                  <a:gd name="connsiteY65" fmla="*/ 475984 h 838042"/>
                  <a:gd name="connsiteX66" fmla="*/ 29552 w 1033465"/>
                  <a:gd name="connsiteY66" fmla="*/ 477889 h 838042"/>
                  <a:gd name="connsiteX67" fmla="*/ 18122 w 1033465"/>
                  <a:gd name="connsiteY67" fmla="*/ 483604 h 838042"/>
                  <a:gd name="connsiteX68" fmla="*/ 8597 w 1033465"/>
                  <a:gd name="connsiteY68" fmla="*/ 493129 h 838042"/>
                  <a:gd name="connsiteX69" fmla="*/ 6692 w 1033465"/>
                  <a:gd name="connsiteY69" fmla="*/ 498844 h 838042"/>
                  <a:gd name="connsiteX70" fmla="*/ 2882 w 1033465"/>
                  <a:gd name="connsiteY70" fmla="*/ 504559 h 838042"/>
                  <a:gd name="connsiteX71" fmla="*/ 14312 w 1033465"/>
                  <a:gd name="connsiteY71" fmla="*/ 540754 h 838042"/>
                  <a:gd name="connsiteX72" fmla="*/ 147662 w 1033465"/>
                  <a:gd name="connsiteY72" fmla="*/ 540754 h 838042"/>
                  <a:gd name="connsiteX73" fmla="*/ 155282 w 1033465"/>
                  <a:gd name="connsiteY73" fmla="*/ 538849 h 838042"/>
                  <a:gd name="connsiteX74" fmla="*/ 305777 w 1033465"/>
                  <a:gd name="connsiteY74" fmla="*/ 533134 h 838042"/>
                  <a:gd name="connsiteX75" fmla="*/ 321017 w 1033465"/>
                  <a:gd name="connsiteY75" fmla="*/ 540754 h 838042"/>
                  <a:gd name="connsiteX76" fmla="*/ 332447 w 1033465"/>
                  <a:gd name="connsiteY76" fmla="*/ 546469 h 838042"/>
                  <a:gd name="connsiteX77" fmla="*/ 336257 w 1033465"/>
                  <a:gd name="connsiteY77" fmla="*/ 552184 h 838042"/>
                  <a:gd name="connsiteX78" fmla="*/ 341972 w 1033465"/>
                  <a:gd name="connsiteY78" fmla="*/ 554089 h 838042"/>
                  <a:gd name="connsiteX79" fmla="*/ 353402 w 1033465"/>
                  <a:gd name="connsiteY79" fmla="*/ 561709 h 838042"/>
                  <a:gd name="connsiteX80" fmla="*/ 359117 w 1033465"/>
                  <a:gd name="connsiteY80" fmla="*/ 565519 h 838042"/>
                  <a:gd name="connsiteX81" fmla="*/ 362927 w 1033465"/>
                  <a:gd name="connsiteY81" fmla="*/ 571234 h 838042"/>
                  <a:gd name="connsiteX82" fmla="*/ 368642 w 1033465"/>
                  <a:gd name="connsiteY82" fmla="*/ 582664 h 838042"/>
                  <a:gd name="connsiteX83" fmla="*/ 364832 w 1033465"/>
                  <a:gd name="connsiteY83" fmla="*/ 609334 h 838042"/>
                  <a:gd name="connsiteX84" fmla="*/ 361022 w 1033465"/>
                  <a:gd name="connsiteY84" fmla="*/ 615049 h 838042"/>
                  <a:gd name="connsiteX85" fmla="*/ 359117 w 1033465"/>
                  <a:gd name="connsiteY85" fmla="*/ 620764 h 838042"/>
                  <a:gd name="connsiteX86" fmla="*/ 355307 w 1033465"/>
                  <a:gd name="connsiteY86" fmla="*/ 626479 h 838042"/>
                  <a:gd name="connsiteX87" fmla="*/ 353402 w 1033465"/>
                  <a:gd name="connsiteY87" fmla="*/ 632194 h 838042"/>
                  <a:gd name="connsiteX88" fmla="*/ 349592 w 1033465"/>
                  <a:gd name="connsiteY88" fmla="*/ 637909 h 838042"/>
                  <a:gd name="connsiteX89" fmla="*/ 332447 w 1033465"/>
                  <a:gd name="connsiteY89" fmla="*/ 704584 h 838042"/>
                  <a:gd name="connsiteX90" fmla="*/ 330542 w 1033465"/>
                  <a:gd name="connsiteY90" fmla="*/ 756019 h 838042"/>
                  <a:gd name="connsiteX91" fmla="*/ 332447 w 1033465"/>
                  <a:gd name="connsiteY91" fmla="*/ 780784 h 838042"/>
                  <a:gd name="connsiteX92" fmla="*/ 334352 w 1033465"/>
                  <a:gd name="connsiteY92" fmla="*/ 786499 h 838042"/>
                  <a:gd name="connsiteX93" fmla="*/ 338162 w 1033465"/>
                  <a:gd name="connsiteY93" fmla="*/ 790309 h 838042"/>
                  <a:gd name="connsiteX94" fmla="*/ 366737 w 1033465"/>
                  <a:gd name="connsiteY94" fmla="*/ 836029 h 838042"/>
                  <a:gd name="connsiteX95" fmla="*/ 389597 w 1033465"/>
                  <a:gd name="connsiteY95" fmla="*/ 837934 h 838042"/>
                  <a:gd name="connsiteX96" fmla="*/ 397407 w 1033465"/>
                  <a:gd name="connsiteY96" fmla="*/ 833530 h 838042"/>
                  <a:gd name="connsiteX97" fmla="*/ 402932 w 1033465"/>
                  <a:gd name="connsiteY97" fmla="*/ 784594 h 838042"/>
                  <a:gd name="connsiteX98" fmla="*/ 406742 w 1033465"/>
                  <a:gd name="connsiteY98" fmla="*/ 727444 h 838042"/>
                  <a:gd name="connsiteX99" fmla="*/ 423887 w 1033465"/>
                  <a:gd name="connsiteY99" fmla="*/ 672199 h 838042"/>
                  <a:gd name="connsiteX100" fmla="*/ 429602 w 1033465"/>
                  <a:gd name="connsiteY100" fmla="*/ 658864 h 838042"/>
                  <a:gd name="connsiteX101" fmla="*/ 444084 w 1033465"/>
                  <a:gd name="connsiteY101" fmla="*/ 626947 h 838042"/>
                  <a:gd name="connsiteX102" fmla="*/ 464289 w 1033465"/>
                  <a:gd name="connsiteY102" fmla="*/ 600072 h 838042"/>
                  <a:gd name="connsiteX103" fmla="*/ 523510 w 1033465"/>
                  <a:gd name="connsiteY103" fmla="*/ 565123 h 838042"/>
                  <a:gd name="connsiteX104" fmla="*/ 599348 w 1033465"/>
                  <a:gd name="connsiteY104" fmla="*/ 550915 h 838042"/>
                  <a:gd name="connsiteX105" fmla="*/ 707801 w 1033465"/>
                  <a:gd name="connsiteY105" fmla="*/ 612819 h 838042"/>
                  <a:gd name="connsiteX106" fmla="*/ 780122 w 1033465"/>
                  <a:gd name="connsiteY106" fmla="*/ 656959 h 838042"/>
                  <a:gd name="connsiteX107" fmla="*/ 804887 w 1033465"/>
                  <a:gd name="connsiteY107" fmla="*/ 632194 h 838042"/>
                  <a:gd name="connsiteX108" fmla="*/ 801077 w 1033465"/>
                  <a:gd name="connsiteY108" fmla="*/ 601714 h 838042"/>
                  <a:gd name="connsiteX109" fmla="*/ 762796 w 1033465"/>
                  <a:gd name="connsiteY109" fmla="*/ 562523 h 838042"/>
                  <a:gd name="connsiteX110" fmla="*/ 650582 w 1033465"/>
                  <a:gd name="connsiteY110" fmla="*/ 479794 h 838042"/>
                  <a:gd name="connsiteX111" fmla="*/ 646772 w 1033465"/>
                  <a:gd name="connsiteY111" fmla="*/ 462649 h 838042"/>
                  <a:gd name="connsiteX112" fmla="*/ 658202 w 1033465"/>
                  <a:gd name="connsiteY112" fmla="*/ 426454 h 838042"/>
                  <a:gd name="connsiteX113" fmla="*/ 726782 w 1033465"/>
                  <a:gd name="connsiteY113" fmla="*/ 405499 h 838042"/>
                  <a:gd name="connsiteX114" fmla="*/ 813738 w 1033465"/>
                  <a:gd name="connsiteY114" fmla="*/ 406906 h 838042"/>
                  <a:gd name="connsiteX115" fmla="*/ 906231 w 1033465"/>
                  <a:gd name="connsiteY115" fmla="*/ 417646 h 838042"/>
                  <a:gd name="connsiteX116" fmla="*/ 1002290 w 1033465"/>
                  <a:gd name="connsiteY116" fmla="*/ 426835 h 838042"/>
                  <a:gd name="connsiteX117" fmla="*/ 1032449 w 1033465"/>
                  <a:gd name="connsiteY117" fmla="*/ 402711 h 838042"/>
                  <a:gd name="connsiteX118" fmla="*/ 1020514 w 1033465"/>
                  <a:gd name="connsiteY118" fmla="*/ 377797 h 838042"/>
                  <a:gd name="connsiteX119" fmla="*/ 964889 w 1033465"/>
                  <a:gd name="connsiteY119" fmla="*/ 358029 h 838042"/>
                  <a:gd name="connsiteX120" fmla="*/ 827747 w 1033465"/>
                  <a:gd name="connsiteY120" fmla="*/ 357874 h 838042"/>
                  <a:gd name="connsiteX121" fmla="*/ 755811 w 1033465"/>
                  <a:gd name="connsiteY121" fmla="*/ 361702 h 838042"/>
                  <a:gd name="connsiteX122" fmla="*/ 671537 w 1033465"/>
                  <a:gd name="connsiteY122" fmla="*/ 369304 h 838042"/>
                  <a:gd name="connsiteX123" fmla="*/ 644867 w 1033465"/>
                  <a:gd name="connsiteY123" fmla="*/ 338824 h 838042"/>
                  <a:gd name="connsiteX124" fmla="*/ 676403 w 1033465"/>
                  <a:gd name="connsiteY124" fmla="*/ 304962 h 838042"/>
                  <a:gd name="connsiteX125" fmla="*/ 707732 w 1033465"/>
                  <a:gd name="connsiteY125" fmla="*/ 283579 h 838042"/>
                  <a:gd name="connsiteX126" fmla="*/ 743927 w 1033465"/>
                  <a:gd name="connsiteY126" fmla="*/ 251194 h 838042"/>
                  <a:gd name="connsiteX127" fmla="*/ 783019 w 1033465"/>
                  <a:gd name="connsiteY127" fmla="*/ 213846 h 838042"/>
                  <a:gd name="connsiteX128" fmla="*/ 746401 w 1033465"/>
                  <a:gd name="connsiteY128" fmla="*/ 201789 h 838042"/>
                  <a:gd name="connsiteX129" fmla="*/ 694397 w 1033465"/>
                  <a:gd name="connsiteY129" fmla="*/ 226429 h 838042"/>
                  <a:gd name="connsiteX130" fmla="*/ 656678 w 1033465"/>
                  <a:gd name="connsiteY130" fmla="*/ 257626 h 838042"/>
                  <a:gd name="connsiteX131" fmla="*/ 616001 w 1033465"/>
                  <a:gd name="connsiteY131" fmla="*/ 286712 h 838042"/>
                  <a:gd name="connsiteX132" fmla="*/ 564857 w 1033465"/>
                  <a:gd name="connsiteY132" fmla="*/ 287389 h 838042"/>
                  <a:gd name="connsiteX133" fmla="*/ 530567 w 1033465"/>
                  <a:gd name="connsiteY133" fmla="*/ 274054 h 838042"/>
                  <a:gd name="connsiteX134" fmla="*/ 507707 w 1033465"/>
                  <a:gd name="connsiteY134" fmla="*/ 235954 h 838042"/>
                  <a:gd name="connsiteX135" fmla="*/ 509612 w 1033465"/>
                  <a:gd name="connsiteY135" fmla="*/ 171184 h 838042"/>
                  <a:gd name="connsiteX136" fmla="*/ 508314 w 1033465"/>
                  <a:gd name="connsiteY136" fmla="*/ 73485 h 838042"/>
                  <a:gd name="connsiteX137" fmla="*/ 454116 w 1033465"/>
                  <a:gd name="connsiteY137" fmla="*/ 11248 h 838042"/>
                  <a:gd name="connsiteX138" fmla="*/ 442470 w 1033465"/>
                  <a:gd name="connsiteY138" fmla="*/ 75864 h 838042"/>
                  <a:gd name="connsiteX139" fmla="*/ 434509 w 1033465"/>
                  <a:gd name="connsiteY139" fmla="*/ 135537 h 838042"/>
                  <a:gd name="connsiteX140" fmla="*/ 436054 w 1033465"/>
                  <a:gd name="connsiteY140"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9117 w 1033465"/>
                  <a:gd name="connsiteY3" fmla="*/ 266434 h 838042"/>
                  <a:gd name="connsiteX4" fmla="*/ 315302 w 1033465"/>
                  <a:gd name="connsiteY4" fmla="*/ 289294 h 838042"/>
                  <a:gd name="connsiteX5" fmla="*/ 267677 w 1033465"/>
                  <a:gd name="connsiteY5" fmla="*/ 285484 h 838042"/>
                  <a:gd name="connsiteX6" fmla="*/ 256247 w 1033465"/>
                  <a:gd name="connsiteY6" fmla="*/ 281674 h 838042"/>
                  <a:gd name="connsiteX7" fmla="*/ 244817 w 1033465"/>
                  <a:gd name="connsiteY7" fmla="*/ 277864 h 838042"/>
                  <a:gd name="connsiteX8" fmla="*/ 239102 w 1033465"/>
                  <a:gd name="connsiteY8" fmla="*/ 275959 h 838042"/>
                  <a:gd name="connsiteX9" fmla="*/ 233387 w 1033465"/>
                  <a:gd name="connsiteY9" fmla="*/ 274054 h 838042"/>
                  <a:gd name="connsiteX10" fmla="*/ 221957 w 1033465"/>
                  <a:gd name="connsiteY10" fmla="*/ 272149 h 838042"/>
                  <a:gd name="connsiteX11" fmla="*/ 216242 w 1033465"/>
                  <a:gd name="connsiteY11" fmla="*/ 270244 h 838042"/>
                  <a:gd name="connsiteX12" fmla="*/ 208622 w 1033465"/>
                  <a:gd name="connsiteY12" fmla="*/ 268339 h 838042"/>
                  <a:gd name="connsiteX13" fmla="*/ 197192 w 1033465"/>
                  <a:gd name="connsiteY13" fmla="*/ 264529 h 838042"/>
                  <a:gd name="connsiteX14" fmla="*/ 191477 w 1033465"/>
                  <a:gd name="connsiteY14" fmla="*/ 262624 h 838042"/>
                  <a:gd name="connsiteX15" fmla="*/ 183857 w 1033465"/>
                  <a:gd name="connsiteY15" fmla="*/ 260719 h 838042"/>
                  <a:gd name="connsiteX16" fmla="*/ 172427 w 1033465"/>
                  <a:gd name="connsiteY16" fmla="*/ 255004 h 838042"/>
                  <a:gd name="connsiteX17" fmla="*/ 166712 w 1033465"/>
                  <a:gd name="connsiteY17" fmla="*/ 251194 h 838042"/>
                  <a:gd name="connsiteX18" fmla="*/ 159092 w 1033465"/>
                  <a:gd name="connsiteY18" fmla="*/ 239764 h 838042"/>
                  <a:gd name="connsiteX19" fmla="*/ 147662 w 1033465"/>
                  <a:gd name="connsiteY19" fmla="*/ 235954 h 838042"/>
                  <a:gd name="connsiteX20" fmla="*/ 141947 w 1033465"/>
                  <a:gd name="connsiteY20" fmla="*/ 232144 h 838042"/>
                  <a:gd name="connsiteX21" fmla="*/ 136232 w 1033465"/>
                  <a:gd name="connsiteY21" fmla="*/ 230239 h 838042"/>
                  <a:gd name="connsiteX22" fmla="*/ 119087 w 1033465"/>
                  <a:gd name="connsiteY22" fmla="*/ 226429 h 838042"/>
                  <a:gd name="connsiteX23" fmla="*/ 113372 w 1033465"/>
                  <a:gd name="connsiteY23" fmla="*/ 220714 h 838042"/>
                  <a:gd name="connsiteX24" fmla="*/ 103847 w 1033465"/>
                  <a:gd name="connsiteY24" fmla="*/ 203569 h 838042"/>
                  <a:gd name="connsiteX25" fmla="*/ 86702 w 1033465"/>
                  <a:gd name="connsiteY25" fmla="*/ 195949 h 838042"/>
                  <a:gd name="connsiteX26" fmla="*/ 80987 w 1033465"/>
                  <a:gd name="connsiteY26" fmla="*/ 194044 h 838042"/>
                  <a:gd name="connsiteX27" fmla="*/ 61937 w 1033465"/>
                  <a:gd name="connsiteY27" fmla="*/ 197854 h 838042"/>
                  <a:gd name="connsiteX28" fmla="*/ 56222 w 1033465"/>
                  <a:gd name="connsiteY28" fmla="*/ 201664 h 838042"/>
                  <a:gd name="connsiteX29" fmla="*/ 52412 w 1033465"/>
                  <a:gd name="connsiteY29" fmla="*/ 207379 h 838042"/>
                  <a:gd name="connsiteX30" fmla="*/ 48602 w 1033465"/>
                  <a:gd name="connsiteY30" fmla="*/ 218809 h 838042"/>
                  <a:gd name="connsiteX31" fmla="*/ 52412 w 1033465"/>
                  <a:gd name="connsiteY31" fmla="*/ 256909 h 838042"/>
                  <a:gd name="connsiteX32" fmla="*/ 56222 w 1033465"/>
                  <a:gd name="connsiteY32" fmla="*/ 262624 h 838042"/>
                  <a:gd name="connsiteX33" fmla="*/ 61937 w 1033465"/>
                  <a:gd name="connsiteY33" fmla="*/ 266434 h 838042"/>
                  <a:gd name="connsiteX34" fmla="*/ 65747 w 1033465"/>
                  <a:gd name="connsiteY34" fmla="*/ 272149 h 838042"/>
                  <a:gd name="connsiteX35" fmla="*/ 82892 w 1033465"/>
                  <a:gd name="connsiteY35" fmla="*/ 281674 h 838042"/>
                  <a:gd name="connsiteX36" fmla="*/ 105752 w 1033465"/>
                  <a:gd name="connsiteY36" fmla="*/ 283579 h 838042"/>
                  <a:gd name="connsiteX37" fmla="*/ 126707 w 1033465"/>
                  <a:gd name="connsiteY37" fmla="*/ 289294 h 838042"/>
                  <a:gd name="connsiteX38" fmla="*/ 132422 w 1033465"/>
                  <a:gd name="connsiteY38" fmla="*/ 291199 h 838042"/>
                  <a:gd name="connsiteX39" fmla="*/ 138137 w 1033465"/>
                  <a:gd name="connsiteY39" fmla="*/ 296914 h 838042"/>
                  <a:gd name="connsiteX40" fmla="*/ 145757 w 1033465"/>
                  <a:gd name="connsiteY40" fmla="*/ 298819 h 838042"/>
                  <a:gd name="connsiteX41" fmla="*/ 168617 w 1033465"/>
                  <a:gd name="connsiteY41" fmla="*/ 302629 h 838042"/>
                  <a:gd name="connsiteX42" fmla="*/ 193382 w 1033465"/>
                  <a:gd name="connsiteY42" fmla="*/ 308344 h 838042"/>
                  <a:gd name="connsiteX43" fmla="*/ 210527 w 1033465"/>
                  <a:gd name="connsiteY43" fmla="*/ 314059 h 838042"/>
                  <a:gd name="connsiteX44" fmla="*/ 216242 w 1033465"/>
                  <a:gd name="connsiteY44" fmla="*/ 315964 h 838042"/>
                  <a:gd name="connsiteX45" fmla="*/ 231482 w 1033465"/>
                  <a:gd name="connsiteY45" fmla="*/ 319774 h 838042"/>
                  <a:gd name="connsiteX46" fmla="*/ 250532 w 1033465"/>
                  <a:gd name="connsiteY46" fmla="*/ 325489 h 838042"/>
                  <a:gd name="connsiteX47" fmla="*/ 256247 w 1033465"/>
                  <a:gd name="connsiteY47" fmla="*/ 329299 h 838042"/>
                  <a:gd name="connsiteX48" fmla="*/ 269582 w 1033465"/>
                  <a:gd name="connsiteY48" fmla="*/ 344539 h 838042"/>
                  <a:gd name="connsiteX49" fmla="*/ 275297 w 1033465"/>
                  <a:gd name="connsiteY49" fmla="*/ 363589 h 838042"/>
                  <a:gd name="connsiteX50" fmla="*/ 277202 w 1033465"/>
                  <a:gd name="connsiteY50" fmla="*/ 369304 h 838042"/>
                  <a:gd name="connsiteX51" fmla="*/ 279107 w 1033465"/>
                  <a:gd name="connsiteY51" fmla="*/ 375019 h 838042"/>
                  <a:gd name="connsiteX52" fmla="*/ 281012 w 1033465"/>
                  <a:gd name="connsiteY52" fmla="*/ 399784 h 838042"/>
                  <a:gd name="connsiteX53" fmla="*/ 282917 w 1033465"/>
                  <a:gd name="connsiteY53" fmla="*/ 405499 h 838042"/>
                  <a:gd name="connsiteX54" fmla="*/ 281012 w 1033465"/>
                  <a:gd name="connsiteY54" fmla="*/ 424549 h 838042"/>
                  <a:gd name="connsiteX55" fmla="*/ 279107 w 1033465"/>
                  <a:gd name="connsiteY55" fmla="*/ 434074 h 838042"/>
                  <a:gd name="connsiteX56" fmla="*/ 265772 w 1033465"/>
                  <a:gd name="connsiteY56" fmla="*/ 447409 h 838042"/>
                  <a:gd name="connsiteX57" fmla="*/ 254342 w 1033465"/>
                  <a:gd name="connsiteY57" fmla="*/ 455029 h 838042"/>
                  <a:gd name="connsiteX58" fmla="*/ 242912 w 1033465"/>
                  <a:gd name="connsiteY58" fmla="*/ 458839 h 838042"/>
                  <a:gd name="connsiteX59" fmla="*/ 128612 w 1033465"/>
                  <a:gd name="connsiteY59" fmla="*/ 458839 h 838042"/>
                  <a:gd name="connsiteX60" fmla="*/ 122897 w 1033465"/>
                  <a:gd name="connsiteY60" fmla="*/ 460744 h 838042"/>
                  <a:gd name="connsiteX61" fmla="*/ 107657 w 1033465"/>
                  <a:gd name="connsiteY61" fmla="*/ 462649 h 838042"/>
                  <a:gd name="connsiteX62" fmla="*/ 90512 w 1033465"/>
                  <a:gd name="connsiteY62" fmla="*/ 468364 h 838042"/>
                  <a:gd name="connsiteX63" fmla="*/ 84797 w 1033465"/>
                  <a:gd name="connsiteY63" fmla="*/ 470269 h 838042"/>
                  <a:gd name="connsiteX64" fmla="*/ 79082 w 1033465"/>
                  <a:gd name="connsiteY64" fmla="*/ 474079 h 838042"/>
                  <a:gd name="connsiteX65" fmla="*/ 67652 w 1033465"/>
                  <a:gd name="connsiteY65" fmla="*/ 475984 h 838042"/>
                  <a:gd name="connsiteX66" fmla="*/ 29552 w 1033465"/>
                  <a:gd name="connsiteY66" fmla="*/ 477889 h 838042"/>
                  <a:gd name="connsiteX67" fmla="*/ 18122 w 1033465"/>
                  <a:gd name="connsiteY67" fmla="*/ 483604 h 838042"/>
                  <a:gd name="connsiteX68" fmla="*/ 8597 w 1033465"/>
                  <a:gd name="connsiteY68" fmla="*/ 493129 h 838042"/>
                  <a:gd name="connsiteX69" fmla="*/ 6692 w 1033465"/>
                  <a:gd name="connsiteY69" fmla="*/ 498844 h 838042"/>
                  <a:gd name="connsiteX70" fmla="*/ 2882 w 1033465"/>
                  <a:gd name="connsiteY70" fmla="*/ 504559 h 838042"/>
                  <a:gd name="connsiteX71" fmla="*/ 14312 w 1033465"/>
                  <a:gd name="connsiteY71" fmla="*/ 540754 h 838042"/>
                  <a:gd name="connsiteX72" fmla="*/ 147662 w 1033465"/>
                  <a:gd name="connsiteY72" fmla="*/ 540754 h 838042"/>
                  <a:gd name="connsiteX73" fmla="*/ 155282 w 1033465"/>
                  <a:gd name="connsiteY73" fmla="*/ 538849 h 838042"/>
                  <a:gd name="connsiteX74" fmla="*/ 305777 w 1033465"/>
                  <a:gd name="connsiteY74" fmla="*/ 533134 h 838042"/>
                  <a:gd name="connsiteX75" fmla="*/ 321017 w 1033465"/>
                  <a:gd name="connsiteY75" fmla="*/ 540754 h 838042"/>
                  <a:gd name="connsiteX76" fmla="*/ 332447 w 1033465"/>
                  <a:gd name="connsiteY76" fmla="*/ 546469 h 838042"/>
                  <a:gd name="connsiteX77" fmla="*/ 336257 w 1033465"/>
                  <a:gd name="connsiteY77" fmla="*/ 552184 h 838042"/>
                  <a:gd name="connsiteX78" fmla="*/ 341972 w 1033465"/>
                  <a:gd name="connsiteY78" fmla="*/ 554089 h 838042"/>
                  <a:gd name="connsiteX79" fmla="*/ 353402 w 1033465"/>
                  <a:gd name="connsiteY79" fmla="*/ 561709 h 838042"/>
                  <a:gd name="connsiteX80" fmla="*/ 359117 w 1033465"/>
                  <a:gd name="connsiteY80" fmla="*/ 565519 h 838042"/>
                  <a:gd name="connsiteX81" fmla="*/ 362927 w 1033465"/>
                  <a:gd name="connsiteY81" fmla="*/ 571234 h 838042"/>
                  <a:gd name="connsiteX82" fmla="*/ 368642 w 1033465"/>
                  <a:gd name="connsiteY82" fmla="*/ 582664 h 838042"/>
                  <a:gd name="connsiteX83" fmla="*/ 364832 w 1033465"/>
                  <a:gd name="connsiteY83" fmla="*/ 609334 h 838042"/>
                  <a:gd name="connsiteX84" fmla="*/ 361022 w 1033465"/>
                  <a:gd name="connsiteY84" fmla="*/ 615049 h 838042"/>
                  <a:gd name="connsiteX85" fmla="*/ 359117 w 1033465"/>
                  <a:gd name="connsiteY85" fmla="*/ 620764 h 838042"/>
                  <a:gd name="connsiteX86" fmla="*/ 355307 w 1033465"/>
                  <a:gd name="connsiteY86" fmla="*/ 626479 h 838042"/>
                  <a:gd name="connsiteX87" fmla="*/ 353402 w 1033465"/>
                  <a:gd name="connsiteY87" fmla="*/ 632194 h 838042"/>
                  <a:gd name="connsiteX88" fmla="*/ 349592 w 1033465"/>
                  <a:gd name="connsiteY88" fmla="*/ 637909 h 838042"/>
                  <a:gd name="connsiteX89" fmla="*/ 332447 w 1033465"/>
                  <a:gd name="connsiteY89" fmla="*/ 704584 h 838042"/>
                  <a:gd name="connsiteX90" fmla="*/ 330542 w 1033465"/>
                  <a:gd name="connsiteY90" fmla="*/ 756019 h 838042"/>
                  <a:gd name="connsiteX91" fmla="*/ 332447 w 1033465"/>
                  <a:gd name="connsiteY91" fmla="*/ 780784 h 838042"/>
                  <a:gd name="connsiteX92" fmla="*/ 334352 w 1033465"/>
                  <a:gd name="connsiteY92" fmla="*/ 786499 h 838042"/>
                  <a:gd name="connsiteX93" fmla="*/ 338162 w 1033465"/>
                  <a:gd name="connsiteY93" fmla="*/ 790309 h 838042"/>
                  <a:gd name="connsiteX94" fmla="*/ 366737 w 1033465"/>
                  <a:gd name="connsiteY94" fmla="*/ 836029 h 838042"/>
                  <a:gd name="connsiteX95" fmla="*/ 389597 w 1033465"/>
                  <a:gd name="connsiteY95" fmla="*/ 837934 h 838042"/>
                  <a:gd name="connsiteX96" fmla="*/ 397407 w 1033465"/>
                  <a:gd name="connsiteY96" fmla="*/ 833530 h 838042"/>
                  <a:gd name="connsiteX97" fmla="*/ 402932 w 1033465"/>
                  <a:gd name="connsiteY97" fmla="*/ 784594 h 838042"/>
                  <a:gd name="connsiteX98" fmla="*/ 406742 w 1033465"/>
                  <a:gd name="connsiteY98" fmla="*/ 727444 h 838042"/>
                  <a:gd name="connsiteX99" fmla="*/ 423887 w 1033465"/>
                  <a:gd name="connsiteY99" fmla="*/ 672199 h 838042"/>
                  <a:gd name="connsiteX100" fmla="*/ 429602 w 1033465"/>
                  <a:gd name="connsiteY100" fmla="*/ 658864 h 838042"/>
                  <a:gd name="connsiteX101" fmla="*/ 444084 w 1033465"/>
                  <a:gd name="connsiteY101" fmla="*/ 626947 h 838042"/>
                  <a:gd name="connsiteX102" fmla="*/ 464289 w 1033465"/>
                  <a:gd name="connsiteY102" fmla="*/ 600072 h 838042"/>
                  <a:gd name="connsiteX103" fmla="*/ 523510 w 1033465"/>
                  <a:gd name="connsiteY103" fmla="*/ 565123 h 838042"/>
                  <a:gd name="connsiteX104" fmla="*/ 599348 w 1033465"/>
                  <a:gd name="connsiteY104" fmla="*/ 550915 h 838042"/>
                  <a:gd name="connsiteX105" fmla="*/ 707801 w 1033465"/>
                  <a:gd name="connsiteY105" fmla="*/ 612819 h 838042"/>
                  <a:gd name="connsiteX106" fmla="*/ 780122 w 1033465"/>
                  <a:gd name="connsiteY106" fmla="*/ 656959 h 838042"/>
                  <a:gd name="connsiteX107" fmla="*/ 804887 w 1033465"/>
                  <a:gd name="connsiteY107" fmla="*/ 632194 h 838042"/>
                  <a:gd name="connsiteX108" fmla="*/ 801077 w 1033465"/>
                  <a:gd name="connsiteY108" fmla="*/ 601714 h 838042"/>
                  <a:gd name="connsiteX109" fmla="*/ 762796 w 1033465"/>
                  <a:gd name="connsiteY109" fmla="*/ 562523 h 838042"/>
                  <a:gd name="connsiteX110" fmla="*/ 650582 w 1033465"/>
                  <a:gd name="connsiteY110" fmla="*/ 479794 h 838042"/>
                  <a:gd name="connsiteX111" fmla="*/ 646772 w 1033465"/>
                  <a:gd name="connsiteY111" fmla="*/ 462649 h 838042"/>
                  <a:gd name="connsiteX112" fmla="*/ 658202 w 1033465"/>
                  <a:gd name="connsiteY112" fmla="*/ 426454 h 838042"/>
                  <a:gd name="connsiteX113" fmla="*/ 726782 w 1033465"/>
                  <a:gd name="connsiteY113" fmla="*/ 405499 h 838042"/>
                  <a:gd name="connsiteX114" fmla="*/ 813738 w 1033465"/>
                  <a:gd name="connsiteY114" fmla="*/ 406906 h 838042"/>
                  <a:gd name="connsiteX115" fmla="*/ 906231 w 1033465"/>
                  <a:gd name="connsiteY115" fmla="*/ 417646 h 838042"/>
                  <a:gd name="connsiteX116" fmla="*/ 1002290 w 1033465"/>
                  <a:gd name="connsiteY116" fmla="*/ 426835 h 838042"/>
                  <a:gd name="connsiteX117" fmla="*/ 1032449 w 1033465"/>
                  <a:gd name="connsiteY117" fmla="*/ 402711 h 838042"/>
                  <a:gd name="connsiteX118" fmla="*/ 1020514 w 1033465"/>
                  <a:gd name="connsiteY118" fmla="*/ 377797 h 838042"/>
                  <a:gd name="connsiteX119" fmla="*/ 964889 w 1033465"/>
                  <a:gd name="connsiteY119" fmla="*/ 358029 h 838042"/>
                  <a:gd name="connsiteX120" fmla="*/ 827747 w 1033465"/>
                  <a:gd name="connsiteY120" fmla="*/ 357874 h 838042"/>
                  <a:gd name="connsiteX121" fmla="*/ 755811 w 1033465"/>
                  <a:gd name="connsiteY121" fmla="*/ 361702 h 838042"/>
                  <a:gd name="connsiteX122" fmla="*/ 671537 w 1033465"/>
                  <a:gd name="connsiteY122" fmla="*/ 369304 h 838042"/>
                  <a:gd name="connsiteX123" fmla="*/ 644867 w 1033465"/>
                  <a:gd name="connsiteY123" fmla="*/ 338824 h 838042"/>
                  <a:gd name="connsiteX124" fmla="*/ 676403 w 1033465"/>
                  <a:gd name="connsiteY124" fmla="*/ 304962 h 838042"/>
                  <a:gd name="connsiteX125" fmla="*/ 707732 w 1033465"/>
                  <a:gd name="connsiteY125" fmla="*/ 283579 h 838042"/>
                  <a:gd name="connsiteX126" fmla="*/ 743927 w 1033465"/>
                  <a:gd name="connsiteY126" fmla="*/ 251194 h 838042"/>
                  <a:gd name="connsiteX127" fmla="*/ 783019 w 1033465"/>
                  <a:gd name="connsiteY127" fmla="*/ 213846 h 838042"/>
                  <a:gd name="connsiteX128" fmla="*/ 746401 w 1033465"/>
                  <a:gd name="connsiteY128" fmla="*/ 201789 h 838042"/>
                  <a:gd name="connsiteX129" fmla="*/ 694397 w 1033465"/>
                  <a:gd name="connsiteY129" fmla="*/ 226429 h 838042"/>
                  <a:gd name="connsiteX130" fmla="*/ 656678 w 1033465"/>
                  <a:gd name="connsiteY130" fmla="*/ 257626 h 838042"/>
                  <a:gd name="connsiteX131" fmla="*/ 616001 w 1033465"/>
                  <a:gd name="connsiteY131" fmla="*/ 286712 h 838042"/>
                  <a:gd name="connsiteX132" fmla="*/ 564857 w 1033465"/>
                  <a:gd name="connsiteY132" fmla="*/ 287389 h 838042"/>
                  <a:gd name="connsiteX133" fmla="*/ 530567 w 1033465"/>
                  <a:gd name="connsiteY133" fmla="*/ 274054 h 838042"/>
                  <a:gd name="connsiteX134" fmla="*/ 507707 w 1033465"/>
                  <a:gd name="connsiteY134" fmla="*/ 235954 h 838042"/>
                  <a:gd name="connsiteX135" fmla="*/ 509612 w 1033465"/>
                  <a:gd name="connsiteY135" fmla="*/ 171184 h 838042"/>
                  <a:gd name="connsiteX136" fmla="*/ 508314 w 1033465"/>
                  <a:gd name="connsiteY136" fmla="*/ 73485 h 838042"/>
                  <a:gd name="connsiteX137" fmla="*/ 454116 w 1033465"/>
                  <a:gd name="connsiteY137" fmla="*/ 11248 h 838042"/>
                  <a:gd name="connsiteX138" fmla="*/ 442470 w 1033465"/>
                  <a:gd name="connsiteY138" fmla="*/ 75864 h 838042"/>
                  <a:gd name="connsiteX139" fmla="*/ 434509 w 1033465"/>
                  <a:gd name="connsiteY139" fmla="*/ 135537 h 838042"/>
                  <a:gd name="connsiteX140" fmla="*/ 436054 w 1033465"/>
                  <a:gd name="connsiteY140"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9117 w 1033465"/>
                  <a:gd name="connsiteY3" fmla="*/ 266434 h 838042"/>
                  <a:gd name="connsiteX4" fmla="*/ 315302 w 1033465"/>
                  <a:gd name="connsiteY4" fmla="*/ 289294 h 838042"/>
                  <a:gd name="connsiteX5" fmla="*/ 267677 w 1033465"/>
                  <a:gd name="connsiteY5" fmla="*/ 285484 h 838042"/>
                  <a:gd name="connsiteX6" fmla="*/ 256247 w 1033465"/>
                  <a:gd name="connsiteY6" fmla="*/ 281674 h 838042"/>
                  <a:gd name="connsiteX7" fmla="*/ 244817 w 1033465"/>
                  <a:gd name="connsiteY7" fmla="*/ 277864 h 838042"/>
                  <a:gd name="connsiteX8" fmla="*/ 239102 w 1033465"/>
                  <a:gd name="connsiteY8" fmla="*/ 275959 h 838042"/>
                  <a:gd name="connsiteX9" fmla="*/ 233387 w 1033465"/>
                  <a:gd name="connsiteY9" fmla="*/ 274054 h 838042"/>
                  <a:gd name="connsiteX10" fmla="*/ 221957 w 1033465"/>
                  <a:gd name="connsiteY10" fmla="*/ 272149 h 838042"/>
                  <a:gd name="connsiteX11" fmla="*/ 216242 w 1033465"/>
                  <a:gd name="connsiteY11" fmla="*/ 270244 h 838042"/>
                  <a:gd name="connsiteX12" fmla="*/ 208622 w 1033465"/>
                  <a:gd name="connsiteY12" fmla="*/ 268339 h 838042"/>
                  <a:gd name="connsiteX13" fmla="*/ 197192 w 1033465"/>
                  <a:gd name="connsiteY13" fmla="*/ 264529 h 838042"/>
                  <a:gd name="connsiteX14" fmla="*/ 191477 w 1033465"/>
                  <a:gd name="connsiteY14" fmla="*/ 262624 h 838042"/>
                  <a:gd name="connsiteX15" fmla="*/ 183857 w 1033465"/>
                  <a:gd name="connsiteY15" fmla="*/ 260719 h 838042"/>
                  <a:gd name="connsiteX16" fmla="*/ 172427 w 1033465"/>
                  <a:gd name="connsiteY16" fmla="*/ 255004 h 838042"/>
                  <a:gd name="connsiteX17" fmla="*/ 166712 w 1033465"/>
                  <a:gd name="connsiteY17" fmla="*/ 251194 h 838042"/>
                  <a:gd name="connsiteX18" fmla="*/ 159092 w 1033465"/>
                  <a:gd name="connsiteY18" fmla="*/ 239764 h 838042"/>
                  <a:gd name="connsiteX19" fmla="*/ 147662 w 1033465"/>
                  <a:gd name="connsiteY19" fmla="*/ 235954 h 838042"/>
                  <a:gd name="connsiteX20" fmla="*/ 141947 w 1033465"/>
                  <a:gd name="connsiteY20" fmla="*/ 232144 h 838042"/>
                  <a:gd name="connsiteX21" fmla="*/ 136232 w 1033465"/>
                  <a:gd name="connsiteY21" fmla="*/ 230239 h 838042"/>
                  <a:gd name="connsiteX22" fmla="*/ 119087 w 1033465"/>
                  <a:gd name="connsiteY22" fmla="*/ 226429 h 838042"/>
                  <a:gd name="connsiteX23" fmla="*/ 113372 w 1033465"/>
                  <a:gd name="connsiteY23" fmla="*/ 220714 h 838042"/>
                  <a:gd name="connsiteX24" fmla="*/ 103847 w 1033465"/>
                  <a:gd name="connsiteY24" fmla="*/ 203569 h 838042"/>
                  <a:gd name="connsiteX25" fmla="*/ 86702 w 1033465"/>
                  <a:gd name="connsiteY25" fmla="*/ 195949 h 838042"/>
                  <a:gd name="connsiteX26" fmla="*/ 80987 w 1033465"/>
                  <a:gd name="connsiteY26" fmla="*/ 194044 h 838042"/>
                  <a:gd name="connsiteX27" fmla="*/ 61937 w 1033465"/>
                  <a:gd name="connsiteY27" fmla="*/ 197854 h 838042"/>
                  <a:gd name="connsiteX28" fmla="*/ 56222 w 1033465"/>
                  <a:gd name="connsiteY28" fmla="*/ 201664 h 838042"/>
                  <a:gd name="connsiteX29" fmla="*/ 52412 w 1033465"/>
                  <a:gd name="connsiteY29" fmla="*/ 207379 h 838042"/>
                  <a:gd name="connsiteX30" fmla="*/ 48602 w 1033465"/>
                  <a:gd name="connsiteY30" fmla="*/ 218809 h 838042"/>
                  <a:gd name="connsiteX31" fmla="*/ 52412 w 1033465"/>
                  <a:gd name="connsiteY31" fmla="*/ 256909 h 838042"/>
                  <a:gd name="connsiteX32" fmla="*/ 56222 w 1033465"/>
                  <a:gd name="connsiteY32" fmla="*/ 262624 h 838042"/>
                  <a:gd name="connsiteX33" fmla="*/ 61937 w 1033465"/>
                  <a:gd name="connsiteY33" fmla="*/ 266434 h 838042"/>
                  <a:gd name="connsiteX34" fmla="*/ 65747 w 1033465"/>
                  <a:gd name="connsiteY34" fmla="*/ 272149 h 838042"/>
                  <a:gd name="connsiteX35" fmla="*/ 82892 w 1033465"/>
                  <a:gd name="connsiteY35" fmla="*/ 281674 h 838042"/>
                  <a:gd name="connsiteX36" fmla="*/ 105752 w 1033465"/>
                  <a:gd name="connsiteY36" fmla="*/ 283579 h 838042"/>
                  <a:gd name="connsiteX37" fmla="*/ 126707 w 1033465"/>
                  <a:gd name="connsiteY37" fmla="*/ 289294 h 838042"/>
                  <a:gd name="connsiteX38" fmla="*/ 132422 w 1033465"/>
                  <a:gd name="connsiteY38" fmla="*/ 291199 h 838042"/>
                  <a:gd name="connsiteX39" fmla="*/ 138137 w 1033465"/>
                  <a:gd name="connsiteY39" fmla="*/ 296914 h 838042"/>
                  <a:gd name="connsiteX40" fmla="*/ 145757 w 1033465"/>
                  <a:gd name="connsiteY40" fmla="*/ 298819 h 838042"/>
                  <a:gd name="connsiteX41" fmla="*/ 168617 w 1033465"/>
                  <a:gd name="connsiteY41" fmla="*/ 302629 h 838042"/>
                  <a:gd name="connsiteX42" fmla="*/ 193382 w 1033465"/>
                  <a:gd name="connsiteY42" fmla="*/ 308344 h 838042"/>
                  <a:gd name="connsiteX43" fmla="*/ 210527 w 1033465"/>
                  <a:gd name="connsiteY43" fmla="*/ 314059 h 838042"/>
                  <a:gd name="connsiteX44" fmla="*/ 216242 w 1033465"/>
                  <a:gd name="connsiteY44" fmla="*/ 315964 h 838042"/>
                  <a:gd name="connsiteX45" fmla="*/ 231482 w 1033465"/>
                  <a:gd name="connsiteY45" fmla="*/ 319774 h 838042"/>
                  <a:gd name="connsiteX46" fmla="*/ 250532 w 1033465"/>
                  <a:gd name="connsiteY46" fmla="*/ 325489 h 838042"/>
                  <a:gd name="connsiteX47" fmla="*/ 256247 w 1033465"/>
                  <a:gd name="connsiteY47" fmla="*/ 329299 h 838042"/>
                  <a:gd name="connsiteX48" fmla="*/ 269582 w 1033465"/>
                  <a:gd name="connsiteY48" fmla="*/ 344539 h 838042"/>
                  <a:gd name="connsiteX49" fmla="*/ 275297 w 1033465"/>
                  <a:gd name="connsiteY49" fmla="*/ 363589 h 838042"/>
                  <a:gd name="connsiteX50" fmla="*/ 277202 w 1033465"/>
                  <a:gd name="connsiteY50" fmla="*/ 369304 h 838042"/>
                  <a:gd name="connsiteX51" fmla="*/ 279107 w 1033465"/>
                  <a:gd name="connsiteY51" fmla="*/ 375019 h 838042"/>
                  <a:gd name="connsiteX52" fmla="*/ 281012 w 1033465"/>
                  <a:gd name="connsiteY52" fmla="*/ 399784 h 838042"/>
                  <a:gd name="connsiteX53" fmla="*/ 282917 w 1033465"/>
                  <a:gd name="connsiteY53" fmla="*/ 405499 h 838042"/>
                  <a:gd name="connsiteX54" fmla="*/ 281012 w 1033465"/>
                  <a:gd name="connsiteY54" fmla="*/ 424549 h 838042"/>
                  <a:gd name="connsiteX55" fmla="*/ 279107 w 1033465"/>
                  <a:gd name="connsiteY55" fmla="*/ 434074 h 838042"/>
                  <a:gd name="connsiteX56" fmla="*/ 265772 w 1033465"/>
                  <a:gd name="connsiteY56" fmla="*/ 447409 h 838042"/>
                  <a:gd name="connsiteX57" fmla="*/ 254342 w 1033465"/>
                  <a:gd name="connsiteY57" fmla="*/ 455029 h 838042"/>
                  <a:gd name="connsiteX58" fmla="*/ 242912 w 1033465"/>
                  <a:gd name="connsiteY58" fmla="*/ 458839 h 838042"/>
                  <a:gd name="connsiteX59" fmla="*/ 128612 w 1033465"/>
                  <a:gd name="connsiteY59" fmla="*/ 458839 h 838042"/>
                  <a:gd name="connsiteX60" fmla="*/ 122897 w 1033465"/>
                  <a:gd name="connsiteY60" fmla="*/ 460744 h 838042"/>
                  <a:gd name="connsiteX61" fmla="*/ 107657 w 1033465"/>
                  <a:gd name="connsiteY61" fmla="*/ 462649 h 838042"/>
                  <a:gd name="connsiteX62" fmla="*/ 90512 w 1033465"/>
                  <a:gd name="connsiteY62" fmla="*/ 468364 h 838042"/>
                  <a:gd name="connsiteX63" fmla="*/ 84797 w 1033465"/>
                  <a:gd name="connsiteY63" fmla="*/ 470269 h 838042"/>
                  <a:gd name="connsiteX64" fmla="*/ 79082 w 1033465"/>
                  <a:gd name="connsiteY64" fmla="*/ 474079 h 838042"/>
                  <a:gd name="connsiteX65" fmla="*/ 67652 w 1033465"/>
                  <a:gd name="connsiteY65" fmla="*/ 475984 h 838042"/>
                  <a:gd name="connsiteX66" fmla="*/ 29552 w 1033465"/>
                  <a:gd name="connsiteY66" fmla="*/ 477889 h 838042"/>
                  <a:gd name="connsiteX67" fmla="*/ 18122 w 1033465"/>
                  <a:gd name="connsiteY67" fmla="*/ 483604 h 838042"/>
                  <a:gd name="connsiteX68" fmla="*/ 8597 w 1033465"/>
                  <a:gd name="connsiteY68" fmla="*/ 493129 h 838042"/>
                  <a:gd name="connsiteX69" fmla="*/ 6692 w 1033465"/>
                  <a:gd name="connsiteY69" fmla="*/ 498844 h 838042"/>
                  <a:gd name="connsiteX70" fmla="*/ 2882 w 1033465"/>
                  <a:gd name="connsiteY70" fmla="*/ 504559 h 838042"/>
                  <a:gd name="connsiteX71" fmla="*/ 14312 w 1033465"/>
                  <a:gd name="connsiteY71" fmla="*/ 540754 h 838042"/>
                  <a:gd name="connsiteX72" fmla="*/ 147662 w 1033465"/>
                  <a:gd name="connsiteY72" fmla="*/ 540754 h 838042"/>
                  <a:gd name="connsiteX73" fmla="*/ 155282 w 1033465"/>
                  <a:gd name="connsiteY73" fmla="*/ 538849 h 838042"/>
                  <a:gd name="connsiteX74" fmla="*/ 305777 w 1033465"/>
                  <a:gd name="connsiteY74" fmla="*/ 533134 h 838042"/>
                  <a:gd name="connsiteX75" fmla="*/ 321017 w 1033465"/>
                  <a:gd name="connsiteY75" fmla="*/ 540754 h 838042"/>
                  <a:gd name="connsiteX76" fmla="*/ 332447 w 1033465"/>
                  <a:gd name="connsiteY76" fmla="*/ 546469 h 838042"/>
                  <a:gd name="connsiteX77" fmla="*/ 336257 w 1033465"/>
                  <a:gd name="connsiteY77" fmla="*/ 552184 h 838042"/>
                  <a:gd name="connsiteX78" fmla="*/ 341972 w 1033465"/>
                  <a:gd name="connsiteY78" fmla="*/ 554089 h 838042"/>
                  <a:gd name="connsiteX79" fmla="*/ 353402 w 1033465"/>
                  <a:gd name="connsiteY79" fmla="*/ 561709 h 838042"/>
                  <a:gd name="connsiteX80" fmla="*/ 359117 w 1033465"/>
                  <a:gd name="connsiteY80" fmla="*/ 565519 h 838042"/>
                  <a:gd name="connsiteX81" fmla="*/ 362927 w 1033465"/>
                  <a:gd name="connsiteY81" fmla="*/ 571234 h 838042"/>
                  <a:gd name="connsiteX82" fmla="*/ 368642 w 1033465"/>
                  <a:gd name="connsiteY82" fmla="*/ 582664 h 838042"/>
                  <a:gd name="connsiteX83" fmla="*/ 364832 w 1033465"/>
                  <a:gd name="connsiteY83" fmla="*/ 609334 h 838042"/>
                  <a:gd name="connsiteX84" fmla="*/ 361022 w 1033465"/>
                  <a:gd name="connsiteY84" fmla="*/ 615049 h 838042"/>
                  <a:gd name="connsiteX85" fmla="*/ 359117 w 1033465"/>
                  <a:gd name="connsiteY85" fmla="*/ 620764 h 838042"/>
                  <a:gd name="connsiteX86" fmla="*/ 355307 w 1033465"/>
                  <a:gd name="connsiteY86" fmla="*/ 626479 h 838042"/>
                  <a:gd name="connsiteX87" fmla="*/ 353402 w 1033465"/>
                  <a:gd name="connsiteY87" fmla="*/ 632194 h 838042"/>
                  <a:gd name="connsiteX88" fmla="*/ 349592 w 1033465"/>
                  <a:gd name="connsiteY88" fmla="*/ 637909 h 838042"/>
                  <a:gd name="connsiteX89" fmla="*/ 332447 w 1033465"/>
                  <a:gd name="connsiteY89" fmla="*/ 704584 h 838042"/>
                  <a:gd name="connsiteX90" fmla="*/ 330542 w 1033465"/>
                  <a:gd name="connsiteY90" fmla="*/ 756019 h 838042"/>
                  <a:gd name="connsiteX91" fmla="*/ 332447 w 1033465"/>
                  <a:gd name="connsiteY91" fmla="*/ 780784 h 838042"/>
                  <a:gd name="connsiteX92" fmla="*/ 334352 w 1033465"/>
                  <a:gd name="connsiteY92" fmla="*/ 786499 h 838042"/>
                  <a:gd name="connsiteX93" fmla="*/ 338162 w 1033465"/>
                  <a:gd name="connsiteY93" fmla="*/ 790309 h 838042"/>
                  <a:gd name="connsiteX94" fmla="*/ 366737 w 1033465"/>
                  <a:gd name="connsiteY94" fmla="*/ 836029 h 838042"/>
                  <a:gd name="connsiteX95" fmla="*/ 389597 w 1033465"/>
                  <a:gd name="connsiteY95" fmla="*/ 837934 h 838042"/>
                  <a:gd name="connsiteX96" fmla="*/ 397407 w 1033465"/>
                  <a:gd name="connsiteY96" fmla="*/ 833530 h 838042"/>
                  <a:gd name="connsiteX97" fmla="*/ 402932 w 1033465"/>
                  <a:gd name="connsiteY97" fmla="*/ 784594 h 838042"/>
                  <a:gd name="connsiteX98" fmla="*/ 406742 w 1033465"/>
                  <a:gd name="connsiteY98" fmla="*/ 727444 h 838042"/>
                  <a:gd name="connsiteX99" fmla="*/ 423887 w 1033465"/>
                  <a:gd name="connsiteY99" fmla="*/ 672199 h 838042"/>
                  <a:gd name="connsiteX100" fmla="*/ 429602 w 1033465"/>
                  <a:gd name="connsiteY100" fmla="*/ 658864 h 838042"/>
                  <a:gd name="connsiteX101" fmla="*/ 444084 w 1033465"/>
                  <a:gd name="connsiteY101" fmla="*/ 626947 h 838042"/>
                  <a:gd name="connsiteX102" fmla="*/ 464289 w 1033465"/>
                  <a:gd name="connsiteY102" fmla="*/ 600072 h 838042"/>
                  <a:gd name="connsiteX103" fmla="*/ 523510 w 1033465"/>
                  <a:gd name="connsiteY103" fmla="*/ 565123 h 838042"/>
                  <a:gd name="connsiteX104" fmla="*/ 599348 w 1033465"/>
                  <a:gd name="connsiteY104" fmla="*/ 550915 h 838042"/>
                  <a:gd name="connsiteX105" fmla="*/ 707801 w 1033465"/>
                  <a:gd name="connsiteY105" fmla="*/ 612819 h 838042"/>
                  <a:gd name="connsiteX106" fmla="*/ 780122 w 1033465"/>
                  <a:gd name="connsiteY106" fmla="*/ 656959 h 838042"/>
                  <a:gd name="connsiteX107" fmla="*/ 804887 w 1033465"/>
                  <a:gd name="connsiteY107" fmla="*/ 632194 h 838042"/>
                  <a:gd name="connsiteX108" fmla="*/ 801077 w 1033465"/>
                  <a:gd name="connsiteY108" fmla="*/ 601714 h 838042"/>
                  <a:gd name="connsiteX109" fmla="*/ 762796 w 1033465"/>
                  <a:gd name="connsiteY109" fmla="*/ 562523 h 838042"/>
                  <a:gd name="connsiteX110" fmla="*/ 650582 w 1033465"/>
                  <a:gd name="connsiteY110" fmla="*/ 479794 h 838042"/>
                  <a:gd name="connsiteX111" fmla="*/ 646772 w 1033465"/>
                  <a:gd name="connsiteY111" fmla="*/ 462649 h 838042"/>
                  <a:gd name="connsiteX112" fmla="*/ 658202 w 1033465"/>
                  <a:gd name="connsiteY112" fmla="*/ 426454 h 838042"/>
                  <a:gd name="connsiteX113" fmla="*/ 726782 w 1033465"/>
                  <a:gd name="connsiteY113" fmla="*/ 405499 h 838042"/>
                  <a:gd name="connsiteX114" fmla="*/ 813738 w 1033465"/>
                  <a:gd name="connsiteY114" fmla="*/ 406906 h 838042"/>
                  <a:gd name="connsiteX115" fmla="*/ 906231 w 1033465"/>
                  <a:gd name="connsiteY115" fmla="*/ 417646 h 838042"/>
                  <a:gd name="connsiteX116" fmla="*/ 1002290 w 1033465"/>
                  <a:gd name="connsiteY116" fmla="*/ 426835 h 838042"/>
                  <a:gd name="connsiteX117" fmla="*/ 1032449 w 1033465"/>
                  <a:gd name="connsiteY117" fmla="*/ 402711 h 838042"/>
                  <a:gd name="connsiteX118" fmla="*/ 1020514 w 1033465"/>
                  <a:gd name="connsiteY118" fmla="*/ 377797 h 838042"/>
                  <a:gd name="connsiteX119" fmla="*/ 964889 w 1033465"/>
                  <a:gd name="connsiteY119" fmla="*/ 358029 h 838042"/>
                  <a:gd name="connsiteX120" fmla="*/ 827747 w 1033465"/>
                  <a:gd name="connsiteY120" fmla="*/ 357874 h 838042"/>
                  <a:gd name="connsiteX121" fmla="*/ 755811 w 1033465"/>
                  <a:gd name="connsiteY121" fmla="*/ 361702 h 838042"/>
                  <a:gd name="connsiteX122" fmla="*/ 671537 w 1033465"/>
                  <a:gd name="connsiteY122" fmla="*/ 369304 h 838042"/>
                  <a:gd name="connsiteX123" fmla="*/ 644867 w 1033465"/>
                  <a:gd name="connsiteY123" fmla="*/ 338824 h 838042"/>
                  <a:gd name="connsiteX124" fmla="*/ 676403 w 1033465"/>
                  <a:gd name="connsiteY124" fmla="*/ 304962 h 838042"/>
                  <a:gd name="connsiteX125" fmla="*/ 707732 w 1033465"/>
                  <a:gd name="connsiteY125" fmla="*/ 283579 h 838042"/>
                  <a:gd name="connsiteX126" fmla="*/ 743927 w 1033465"/>
                  <a:gd name="connsiteY126" fmla="*/ 251194 h 838042"/>
                  <a:gd name="connsiteX127" fmla="*/ 783019 w 1033465"/>
                  <a:gd name="connsiteY127" fmla="*/ 213846 h 838042"/>
                  <a:gd name="connsiteX128" fmla="*/ 746401 w 1033465"/>
                  <a:gd name="connsiteY128" fmla="*/ 201789 h 838042"/>
                  <a:gd name="connsiteX129" fmla="*/ 694397 w 1033465"/>
                  <a:gd name="connsiteY129" fmla="*/ 226429 h 838042"/>
                  <a:gd name="connsiteX130" fmla="*/ 656678 w 1033465"/>
                  <a:gd name="connsiteY130" fmla="*/ 257626 h 838042"/>
                  <a:gd name="connsiteX131" fmla="*/ 616001 w 1033465"/>
                  <a:gd name="connsiteY131" fmla="*/ 286712 h 838042"/>
                  <a:gd name="connsiteX132" fmla="*/ 564857 w 1033465"/>
                  <a:gd name="connsiteY132" fmla="*/ 287389 h 838042"/>
                  <a:gd name="connsiteX133" fmla="*/ 530567 w 1033465"/>
                  <a:gd name="connsiteY133" fmla="*/ 274054 h 838042"/>
                  <a:gd name="connsiteX134" fmla="*/ 507707 w 1033465"/>
                  <a:gd name="connsiteY134" fmla="*/ 235954 h 838042"/>
                  <a:gd name="connsiteX135" fmla="*/ 509612 w 1033465"/>
                  <a:gd name="connsiteY135" fmla="*/ 171184 h 838042"/>
                  <a:gd name="connsiteX136" fmla="*/ 508314 w 1033465"/>
                  <a:gd name="connsiteY136" fmla="*/ 73485 h 838042"/>
                  <a:gd name="connsiteX137" fmla="*/ 454116 w 1033465"/>
                  <a:gd name="connsiteY137" fmla="*/ 11248 h 838042"/>
                  <a:gd name="connsiteX138" fmla="*/ 442470 w 1033465"/>
                  <a:gd name="connsiteY138" fmla="*/ 75864 h 838042"/>
                  <a:gd name="connsiteX139" fmla="*/ 434509 w 1033465"/>
                  <a:gd name="connsiteY139" fmla="*/ 135537 h 838042"/>
                  <a:gd name="connsiteX140" fmla="*/ 436054 w 1033465"/>
                  <a:gd name="connsiteY140"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9117 w 1033465"/>
                  <a:gd name="connsiteY3" fmla="*/ 266434 h 838042"/>
                  <a:gd name="connsiteX4" fmla="*/ 315302 w 1033465"/>
                  <a:gd name="connsiteY4" fmla="*/ 289294 h 838042"/>
                  <a:gd name="connsiteX5" fmla="*/ 267677 w 1033465"/>
                  <a:gd name="connsiteY5" fmla="*/ 285484 h 838042"/>
                  <a:gd name="connsiteX6" fmla="*/ 256247 w 1033465"/>
                  <a:gd name="connsiteY6" fmla="*/ 281674 h 838042"/>
                  <a:gd name="connsiteX7" fmla="*/ 244817 w 1033465"/>
                  <a:gd name="connsiteY7" fmla="*/ 277864 h 838042"/>
                  <a:gd name="connsiteX8" fmla="*/ 239102 w 1033465"/>
                  <a:gd name="connsiteY8" fmla="*/ 275959 h 838042"/>
                  <a:gd name="connsiteX9" fmla="*/ 233387 w 1033465"/>
                  <a:gd name="connsiteY9" fmla="*/ 274054 h 838042"/>
                  <a:gd name="connsiteX10" fmla="*/ 221957 w 1033465"/>
                  <a:gd name="connsiteY10" fmla="*/ 272149 h 838042"/>
                  <a:gd name="connsiteX11" fmla="*/ 216242 w 1033465"/>
                  <a:gd name="connsiteY11" fmla="*/ 270244 h 838042"/>
                  <a:gd name="connsiteX12" fmla="*/ 208622 w 1033465"/>
                  <a:gd name="connsiteY12" fmla="*/ 268339 h 838042"/>
                  <a:gd name="connsiteX13" fmla="*/ 197192 w 1033465"/>
                  <a:gd name="connsiteY13" fmla="*/ 264529 h 838042"/>
                  <a:gd name="connsiteX14" fmla="*/ 191477 w 1033465"/>
                  <a:gd name="connsiteY14" fmla="*/ 262624 h 838042"/>
                  <a:gd name="connsiteX15" fmla="*/ 183857 w 1033465"/>
                  <a:gd name="connsiteY15" fmla="*/ 260719 h 838042"/>
                  <a:gd name="connsiteX16" fmla="*/ 172427 w 1033465"/>
                  <a:gd name="connsiteY16" fmla="*/ 255004 h 838042"/>
                  <a:gd name="connsiteX17" fmla="*/ 166712 w 1033465"/>
                  <a:gd name="connsiteY17" fmla="*/ 251194 h 838042"/>
                  <a:gd name="connsiteX18" fmla="*/ 159092 w 1033465"/>
                  <a:gd name="connsiteY18" fmla="*/ 239764 h 838042"/>
                  <a:gd name="connsiteX19" fmla="*/ 147662 w 1033465"/>
                  <a:gd name="connsiteY19" fmla="*/ 235954 h 838042"/>
                  <a:gd name="connsiteX20" fmla="*/ 141947 w 1033465"/>
                  <a:gd name="connsiteY20" fmla="*/ 232144 h 838042"/>
                  <a:gd name="connsiteX21" fmla="*/ 136232 w 1033465"/>
                  <a:gd name="connsiteY21" fmla="*/ 230239 h 838042"/>
                  <a:gd name="connsiteX22" fmla="*/ 119087 w 1033465"/>
                  <a:gd name="connsiteY22" fmla="*/ 226429 h 838042"/>
                  <a:gd name="connsiteX23" fmla="*/ 113372 w 1033465"/>
                  <a:gd name="connsiteY23" fmla="*/ 220714 h 838042"/>
                  <a:gd name="connsiteX24" fmla="*/ 103847 w 1033465"/>
                  <a:gd name="connsiteY24" fmla="*/ 203569 h 838042"/>
                  <a:gd name="connsiteX25" fmla="*/ 86702 w 1033465"/>
                  <a:gd name="connsiteY25" fmla="*/ 195949 h 838042"/>
                  <a:gd name="connsiteX26" fmla="*/ 80987 w 1033465"/>
                  <a:gd name="connsiteY26" fmla="*/ 194044 h 838042"/>
                  <a:gd name="connsiteX27" fmla="*/ 61937 w 1033465"/>
                  <a:gd name="connsiteY27" fmla="*/ 197854 h 838042"/>
                  <a:gd name="connsiteX28" fmla="*/ 56222 w 1033465"/>
                  <a:gd name="connsiteY28" fmla="*/ 201664 h 838042"/>
                  <a:gd name="connsiteX29" fmla="*/ 52412 w 1033465"/>
                  <a:gd name="connsiteY29" fmla="*/ 207379 h 838042"/>
                  <a:gd name="connsiteX30" fmla="*/ 48602 w 1033465"/>
                  <a:gd name="connsiteY30" fmla="*/ 218809 h 838042"/>
                  <a:gd name="connsiteX31" fmla="*/ 52412 w 1033465"/>
                  <a:gd name="connsiteY31" fmla="*/ 256909 h 838042"/>
                  <a:gd name="connsiteX32" fmla="*/ 56222 w 1033465"/>
                  <a:gd name="connsiteY32" fmla="*/ 262624 h 838042"/>
                  <a:gd name="connsiteX33" fmla="*/ 61937 w 1033465"/>
                  <a:gd name="connsiteY33" fmla="*/ 266434 h 838042"/>
                  <a:gd name="connsiteX34" fmla="*/ 65747 w 1033465"/>
                  <a:gd name="connsiteY34" fmla="*/ 272149 h 838042"/>
                  <a:gd name="connsiteX35" fmla="*/ 82892 w 1033465"/>
                  <a:gd name="connsiteY35" fmla="*/ 281674 h 838042"/>
                  <a:gd name="connsiteX36" fmla="*/ 105752 w 1033465"/>
                  <a:gd name="connsiteY36" fmla="*/ 283579 h 838042"/>
                  <a:gd name="connsiteX37" fmla="*/ 126707 w 1033465"/>
                  <a:gd name="connsiteY37" fmla="*/ 289294 h 838042"/>
                  <a:gd name="connsiteX38" fmla="*/ 132422 w 1033465"/>
                  <a:gd name="connsiteY38" fmla="*/ 291199 h 838042"/>
                  <a:gd name="connsiteX39" fmla="*/ 138137 w 1033465"/>
                  <a:gd name="connsiteY39" fmla="*/ 296914 h 838042"/>
                  <a:gd name="connsiteX40" fmla="*/ 145757 w 1033465"/>
                  <a:gd name="connsiteY40" fmla="*/ 298819 h 838042"/>
                  <a:gd name="connsiteX41" fmla="*/ 168617 w 1033465"/>
                  <a:gd name="connsiteY41" fmla="*/ 302629 h 838042"/>
                  <a:gd name="connsiteX42" fmla="*/ 193382 w 1033465"/>
                  <a:gd name="connsiteY42" fmla="*/ 308344 h 838042"/>
                  <a:gd name="connsiteX43" fmla="*/ 210527 w 1033465"/>
                  <a:gd name="connsiteY43" fmla="*/ 314059 h 838042"/>
                  <a:gd name="connsiteX44" fmla="*/ 216242 w 1033465"/>
                  <a:gd name="connsiteY44" fmla="*/ 315964 h 838042"/>
                  <a:gd name="connsiteX45" fmla="*/ 231482 w 1033465"/>
                  <a:gd name="connsiteY45" fmla="*/ 319774 h 838042"/>
                  <a:gd name="connsiteX46" fmla="*/ 250532 w 1033465"/>
                  <a:gd name="connsiteY46" fmla="*/ 325489 h 838042"/>
                  <a:gd name="connsiteX47" fmla="*/ 256247 w 1033465"/>
                  <a:gd name="connsiteY47" fmla="*/ 329299 h 838042"/>
                  <a:gd name="connsiteX48" fmla="*/ 269582 w 1033465"/>
                  <a:gd name="connsiteY48" fmla="*/ 344539 h 838042"/>
                  <a:gd name="connsiteX49" fmla="*/ 275297 w 1033465"/>
                  <a:gd name="connsiteY49" fmla="*/ 363589 h 838042"/>
                  <a:gd name="connsiteX50" fmla="*/ 277202 w 1033465"/>
                  <a:gd name="connsiteY50" fmla="*/ 369304 h 838042"/>
                  <a:gd name="connsiteX51" fmla="*/ 279107 w 1033465"/>
                  <a:gd name="connsiteY51" fmla="*/ 375019 h 838042"/>
                  <a:gd name="connsiteX52" fmla="*/ 281012 w 1033465"/>
                  <a:gd name="connsiteY52" fmla="*/ 399784 h 838042"/>
                  <a:gd name="connsiteX53" fmla="*/ 282917 w 1033465"/>
                  <a:gd name="connsiteY53" fmla="*/ 405499 h 838042"/>
                  <a:gd name="connsiteX54" fmla="*/ 281012 w 1033465"/>
                  <a:gd name="connsiteY54" fmla="*/ 424549 h 838042"/>
                  <a:gd name="connsiteX55" fmla="*/ 279107 w 1033465"/>
                  <a:gd name="connsiteY55" fmla="*/ 434074 h 838042"/>
                  <a:gd name="connsiteX56" fmla="*/ 265772 w 1033465"/>
                  <a:gd name="connsiteY56" fmla="*/ 447409 h 838042"/>
                  <a:gd name="connsiteX57" fmla="*/ 254342 w 1033465"/>
                  <a:gd name="connsiteY57" fmla="*/ 455029 h 838042"/>
                  <a:gd name="connsiteX58" fmla="*/ 242912 w 1033465"/>
                  <a:gd name="connsiteY58" fmla="*/ 458839 h 838042"/>
                  <a:gd name="connsiteX59" fmla="*/ 128612 w 1033465"/>
                  <a:gd name="connsiteY59" fmla="*/ 458839 h 838042"/>
                  <a:gd name="connsiteX60" fmla="*/ 122897 w 1033465"/>
                  <a:gd name="connsiteY60" fmla="*/ 460744 h 838042"/>
                  <a:gd name="connsiteX61" fmla="*/ 107657 w 1033465"/>
                  <a:gd name="connsiteY61" fmla="*/ 462649 h 838042"/>
                  <a:gd name="connsiteX62" fmla="*/ 90512 w 1033465"/>
                  <a:gd name="connsiteY62" fmla="*/ 468364 h 838042"/>
                  <a:gd name="connsiteX63" fmla="*/ 84797 w 1033465"/>
                  <a:gd name="connsiteY63" fmla="*/ 470269 h 838042"/>
                  <a:gd name="connsiteX64" fmla="*/ 79082 w 1033465"/>
                  <a:gd name="connsiteY64" fmla="*/ 474079 h 838042"/>
                  <a:gd name="connsiteX65" fmla="*/ 67652 w 1033465"/>
                  <a:gd name="connsiteY65" fmla="*/ 475984 h 838042"/>
                  <a:gd name="connsiteX66" fmla="*/ 29552 w 1033465"/>
                  <a:gd name="connsiteY66" fmla="*/ 477889 h 838042"/>
                  <a:gd name="connsiteX67" fmla="*/ 18122 w 1033465"/>
                  <a:gd name="connsiteY67" fmla="*/ 483604 h 838042"/>
                  <a:gd name="connsiteX68" fmla="*/ 8597 w 1033465"/>
                  <a:gd name="connsiteY68" fmla="*/ 493129 h 838042"/>
                  <a:gd name="connsiteX69" fmla="*/ 6692 w 1033465"/>
                  <a:gd name="connsiteY69" fmla="*/ 498844 h 838042"/>
                  <a:gd name="connsiteX70" fmla="*/ 2882 w 1033465"/>
                  <a:gd name="connsiteY70" fmla="*/ 504559 h 838042"/>
                  <a:gd name="connsiteX71" fmla="*/ 14312 w 1033465"/>
                  <a:gd name="connsiteY71" fmla="*/ 540754 h 838042"/>
                  <a:gd name="connsiteX72" fmla="*/ 147662 w 1033465"/>
                  <a:gd name="connsiteY72" fmla="*/ 540754 h 838042"/>
                  <a:gd name="connsiteX73" fmla="*/ 155282 w 1033465"/>
                  <a:gd name="connsiteY73" fmla="*/ 538849 h 838042"/>
                  <a:gd name="connsiteX74" fmla="*/ 305777 w 1033465"/>
                  <a:gd name="connsiteY74" fmla="*/ 533134 h 838042"/>
                  <a:gd name="connsiteX75" fmla="*/ 321017 w 1033465"/>
                  <a:gd name="connsiteY75" fmla="*/ 540754 h 838042"/>
                  <a:gd name="connsiteX76" fmla="*/ 332447 w 1033465"/>
                  <a:gd name="connsiteY76" fmla="*/ 546469 h 838042"/>
                  <a:gd name="connsiteX77" fmla="*/ 336257 w 1033465"/>
                  <a:gd name="connsiteY77" fmla="*/ 552184 h 838042"/>
                  <a:gd name="connsiteX78" fmla="*/ 341972 w 1033465"/>
                  <a:gd name="connsiteY78" fmla="*/ 554089 h 838042"/>
                  <a:gd name="connsiteX79" fmla="*/ 353402 w 1033465"/>
                  <a:gd name="connsiteY79" fmla="*/ 561709 h 838042"/>
                  <a:gd name="connsiteX80" fmla="*/ 359117 w 1033465"/>
                  <a:gd name="connsiteY80" fmla="*/ 565519 h 838042"/>
                  <a:gd name="connsiteX81" fmla="*/ 362927 w 1033465"/>
                  <a:gd name="connsiteY81" fmla="*/ 571234 h 838042"/>
                  <a:gd name="connsiteX82" fmla="*/ 368642 w 1033465"/>
                  <a:gd name="connsiteY82" fmla="*/ 582664 h 838042"/>
                  <a:gd name="connsiteX83" fmla="*/ 364832 w 1033465"/>
                  <a:gd name="connsiteY83" fmla="*/ 609334 h 838042"/>
                  <a:gd name="connsiteX84" fmla="*/ 361022 w 1033465"/>
                  <a:gd name="connsiteY84" fmla="*/ 615049 h 838042"/>
                  <a:gd name="connsiteX85" fmla="*/ 359117 w 1033465"/>
                  <a:gd name="connsiteY85" fmla="*/ 620764 h 838042"/>
                  <a:gd name="connsiteX86" fmla="*/ 355307 w 1033465"/>
                  <a:gd name="connsiteY86" fmla="*/ 626479 h 838042"/>
                  <a:gd name="connsiteX87" fmla="*/ 353402 w 1033465"/>
                  <a:gd name="connsiteY87" fmla="*/ 632194 h 838042"/>
                  <a:gd name="connsiteX88" fmla="*/ 349592 w 1033465"/>
                  <a:gd name="connsiteY88" fmla="*/ 637909 h 838042"/>
                  <a:gd name="connsiteX89" fmla="*/ 332447 w 1033465"/>
                  <a:gd name="connsiteY89" fmla="*/ 704584 h 838042"/>
                  <a:gd name="connsiteX90" fmla="*/ 330542 w 1033465"/>
                  <a:gd name="connsiteY90" fmla="*/ 756019 h 838042"/>
                  <a:gd name="connsiteX91" fmla="*/ 332447 w 1033465"/>
                  <a:gd name="connsiteY91" fmla="*/ 780784 h 838042"/>
                  <a:gd name="connsiteX92" fmla="*/ 334352 w 1033465"/>
                  <a:gd name="connsiteY92" fmla="*/ 786499 h 838042"/>
                  <a:gd name="connsiteX93" fmla="*/ 338162 w 1033465"/>
                  <a:gd name="connsiteY93" fmla="*/ 790309 h 838042"/>
                  <a:gd name="connsiteX94" fmla="*/ 366737 w 1033465"/>
                  <a:gd name="connsiteY94" fmla="*/ 836029 h 838042"/>
                  <a:gd name="connsiteX95" fmla="*/ 389597 w 1033465"/>
                  <a:gd name="connsiteY95" fmla="*/ 837934 h 838042"/>
                  <a:gd name="connsiteX96" fmla="*/ 397407 w 1033465"/>
                  <a:gd name="connsiteY96" fmla="*/ 833530 h 838042"/>
                  <a:gd name="connsiteX97" fmla="*/ 402932 w 1033465"/>
                  <a:gd name="connsiteY97" fmla="*/ 784594 h 838042"/>
                  <a:gd name="connsiteX98" fmla="*/ 406742 w 1033465"/>
                  <a:gd name="connsiteY98" fmla="*/ 727444 h 838042"/>
                  <a:gd name="connsiteX99" fmla="*/ 423887 w 1033465"/>
                  <a:gd name="connsiteY99" fmla="*/ 672199 h 838042"/>
                  <a:gd name="connsiteX100" fmla="*/ 429602 w 1033465"/>
                  <a:gd name="connsiteY100" fmla="*/ 658864 h 838042"/>
                  <a:gd name="connsiteX101" fmla="*/ 444084 w 1033465"/>
                  <a:gd name="connsiteY101" fmla="*/ 626947 h 838042"/>
                  <a:gd name="connsiteX102" fmla="*/ 464289 w 1033465"/>
                  <a:gd name="connsiteY102" fmla="*/ 600072 h 838042"/>
                  <a:gd name="connsiteX103" fmla="*/ 523510 w 1033465"/>
                  <a:gd name="connsiteY103" fmla="*/ 565123 h 838042"/>
                  <a:gd name="connsiteX104" fmla="*/ 599348 w 1033465"/>
                  <a:gd name="connsiteY104" fmla="*/ 550915 h 838042"/>
                  <a:gd name="connsiteX105" fmla="*/ 707801 w 1033465"/>
                  <a:gd name="connsiteY105" fmla="*/ 612819 h 838042"/>
                  <a:gd name="connsiteX106" fmla="*/ 780122 w 1033465"/>
                  <a:gd name="connsiteY106" fmla="*/ 656959 h 838042"/>
                  <a:gd name="connsiteX107" fmla="*/ 804887 w 1033465"/>
                  <a:gd name="connsiteY107" fmla="*/ 632194 h 838042"/>
                  <a:gd name="connsiteX108" fmla="*/ 801077 w 1033465"/>
                  <a:gd name="connsiteY108" fmla="*/ 601714 h 838042"/>
                  <a:gd name="connsiteX109" fmla="*/ 762796 w 1033465"/>
                  <a:gd name="connsiteY109" fmla="*/ 562523 h 838042"/>
                  <a:gd name="connsiteX110" fmla="*/ 650582 w 1033465"/>
                  <a:gd name="connsiteY110" fmla="*/ 479794 h 838042"/>
                  <a:gd name="connsiteX111" fmla="*/ 646772 w 1033465"/>
                  <a:gd name="connsiteY111" fmla="*/ 462649 h 838042"/>
                  <a:gd name="connsiteX112" fmla="*/ 658202 w 1033465"/>
                  <a:gd name="connsiteY112" fmla="*/ 426454 h 838042"/>
                  <a:gd name="connsiteX113" fmla="*/ 726782 w 1033465"/>
                  <a:gd name="connsiteY113" fmla="*/ 405499 h 838042"/>
                  <a:gd name="connsiteX114" fmla="*/ 813738 w 1033465"/>
                  <a:gd name="connsiteY114" fmla="*/ 406906 h 838042"/>
                  <a:gd name="connsiteX115" fmla="*/ 906231 w 1033465"/>
                  <a:gd name="connsiteY115" fmla="*/ 417646 h 838042"/>
                  <a:gd name="connsiteX116" fmla="*/ 1002290 w 1033465"/>
                  <a:gd name="connsiteY116" fmla="*/ 426835 h 838042"/>
                  <a:gd name="connsiteX117" fmla="*/ 1032449 w 1033465"/>
                  <a:gd name="connsiteY117" fmla="*/ 402711 h 838042"/>
                  <a:gd name="connsiteX118" fmla="*/ 1020514 w 1033465"/>
                  <a:gd name="connsiteY118" fmla="*/ 377797 h 838042"/>
                  <a:gd name="connsiteX119" fmla="*/ 964889 w 1033465"/>
                  <a:gd name="connsiteY119" fmla="*/ 358029 h 838042"/>
                  <a:gd name="connsiteX120" fmla="*/ 827747 w 1033465"/>
                  <a:gd name="connsiteY120" fmla="*/ 357874 h 838042"/>
                  <a:gd name="connsiteX121" fmla="*/ 755811 w 1033465"/>
                  <a:gd name="connsiteY121" fmla="*/ 361702 h 838042"/>
                  <a:gd name="connsiteX122" fmla="*/ 671537 w 1033465"/>
                  <a:gd name="connsiteY122" fmla="*/ 369304 h 838042"/>
                  <a:gd name="connsiteX123" fmla="*/ 644867 w 1033465"/>
                  <a:gd name="connsiteY123" fmla="*/ 338824 h 838042"/>
                  <a:gd name="connsiteX124" fmla="*/ 676403 w 1033465"/>
                  <a:gd name="connsiteY124" fmla="*/ 304962 h 838042"/>
                  <a:gd name="connsiteX125" fmla="*/ 707732 w 1033465"/>
                  <a:gd name="connsiteY125" fmla="*/ 283579 h 838042"/>
                  <a:gd name="connsiteX126" fmla="*/ 743927 w 1033465"/>
                  <a:gd name="connsiteY126" fmla="*/ 251194 h 838042"/>
                  <a:gd name="connsiteX127" fmla="*/ 783019 w 1033465"/>
                  <a:gd name="connsiteY127" fmla="*/ 213846 h 838042"/>
                  <a:gd name="connsiteX128" fmla="*/ 746401 w 1033465"/>
                  <a:gd name="connsiteY128" fmla="*/ 201789 h 838042"/>
                  <a:gd name="connsiteX129" fmla="*/ 694397 w 1033465"/>
                  <a:gd name="connsiteY129" fmla="*/ 226429 h 838042"/>
                  <a:gd name="connsiteX130" fmla="*/ 656678 w 1033465"/>
                  <a:gd name="connsiteY130" fmla="*/ 257626 h 838042"/>
                  <a:gd name="connsiteX131" fmla="*/ 616001 w 1033465"/>
                  <a:gd name="connsiteY131" fmla="*/ 286712 h 838042"/>
                  <a:gd name="connsiteX132" fmla="*/ 564857 w 1033465"/>
                  <a:gd name="connsiteY132" fmla="*/ 287389 h 838042"/>
                  <a:gd name="connsiteX133" fmla="*/ 530567 w 1033465"/>
                  <a:gd name="connsiteY133" fmla="*/ 274054 h 838042"/>
                  <a:gd name="connsiteX134" fmla="*/ 507707 w 1033465"/>
                  <a:gd name="connsiteY134" fmla="*/ 235954 h 838042"/>
                  <a:gd name="connsiteX135" fmla="*/ 509612 w 1033465"/>
                  <a:gd name="connsiteY135" fmla="*/ 171184 h 838042"/>
                  <a:gd name="connsiteX136" fmla="*/ 508314 w 1033465"/>
                  <a:gd name="connsiteY136" fmla="*/ 73485 h 838042"/>
                  <a:gd name="connsiteX137" fmla="*/ 454116 w 1033465"/>
                  <a:gd name="connsiteY137" fmla="*/ 11248 h 838042"/>
                  <a:gd name="connsiteX138" fmla="*/ 442470 w 1033465"/>
                  <a:gd name="connsiteY138" fmla="*/ 75864 h 838042"/>
                  <a:gd name="connsiteX139" fmla="*/ 439226 w 1033465"/>
                  <a:gd name="connsiteY139" fmla="*/ 132660 h 838042"/>
                  <a:gd name="connsiteX140" fmla="*/ 436054 w 1033465"/>
                  <a:gd name="connsiteY140"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9117 w 1033465"/>
                  <a:gd name="connsiteY3" fmla="*/ 266434 h 838042"/>
                  <a:gd name="connsiteX4" fmla="*/ 315302 w 1033465"/>
                  <a:gd name="connsiteY4" fmla="*/ 289294 h 838042"/>
                  <a:gd name="connsiteX5" fmla="*/ 267677 w 1033465"/>
                  <a:gd name="connsiteY5" fmla="*/ 285484 h 838042"/>
                  <a:gd name="connsiteX6" fmla="*/ 256247 w 1033465"/>
                  <a:gd name="connsiteY6" fmla="*/ 281674 h 838042"/>
                  <a:gd name="connsiteX7" fmla="*/ 244817 w 1033465"/>
                  <a:gd name="connsiteY7" fmla="*/ 277864 h 838042"/>
                  <a:gd name="connsiteX8" fmla="*/ 233387 w 1033465"/>
                  <a:gd name="connsiteY8" fmla="*/ 274054 h 838042"/>
                  <a:gd name="connsiteX9" fmla="*/ 221957 w 1033465"/>
                  <a:gd name="connsiteY9" fmla="*/ 272149 h 838042"/>
                  <a:gd name="connsiteX10" fmla="*/ 216242 w 1033465"/>
                  <a:gd name="connsiteY10" fmla="*/ 270244 h 838042"/>
                  <a:gd name="connsiteX11" fmla="*/ 208622 w 1033465"/>
                  <a:gd name="connsiteY11" fmla="*/ 268339 h 838042"/>
                  <a:gd name="connsiteX12" fmla="*/ 197192 w 1033465"/>
                  <a:gd name="connsiteY12" fmla="*/ 264529 h 838042"/>
                  <a:gd name="connsiteX13" fmla="*/ 191477 w 1033465"/>
                  <a:gd name="connsiteY13" fmla="*/ 262624 h 838042"/>
                  <a:gd name="connsiteX14" fmla="*/ 183857 w 1033465"/>
                  <a:gd name="connsiteY14" fmla="*/ 260719 h 838042"/>
                  <a:gd name="connsiteX15" fmla="*/ 172427 w 1033465"/>
                  <a:gd name="connsiteY15" fmla="*/ 255004 h 838042"/>
                  <a:gd name="connsiteX16" fmla="*/ 166712 w 1033465"/>
                  <a:gd name="connsiteY16" fmla="*/ 251194 h 838042"/>
                  <a:gd name="connsiteX17" fmla="*/ 159092 w 1033465"/>
                  <a:gd name="connsiteY17" fmla="*/ 239764 h 838042"/>
                  <a:gd name="connsiteX18" fmla="*/ 147662 w 1033465"/>
                  <a:gd name="connsiteY18" fmla="*/ 235954 h 838042"/>
                  <a:gd name="connsiteX19" fmla="*/ 141947 w 1033465"/>
                  <a:gd name="connsiteY19" fmla="*/ 232144 h 838042"/>
                  <a:gd name="connsiteX20" fmla="*/ 136232 w 1033465"/>
                  <a:gd name="connsiteY20" fmla="*/ 230239 h 838042"/>
                  <a:gd name="connsiteX21" fmla="*/ 119087 w 1033465"/>
                  <a:gd name="connsiteY21" fmla="*/ 226429 h 838042"/>
                  <a:gd name="connsiteX22" fmla="*/ 113372 w 1033465"/>
                  <a:gd name="connsiteY22" fmla="*/ 220714 h 838042"/>
                  <a:gd name="connsiteX23" fmla="*/ 103847 w 1033465"/>
                  <a:gd name="connsiteY23" fmla="*/ 203569 h 838042"/>
                  <a:gd name="connsiteX24" fmla="*/ 86702 w 1033465"/>
                  <a:gd name="connsiteY24" fmla="*/ 195949 h 838042"/>
                  <a:gd name="connsiteX25" fmla="*/ 80987 w 1033465"/>
                  <a:gd name="connsiteY25" fmla="*/ 194044 h 838042"/>
                  <a:gd name="connsiteX26" fmla="*/ 61937 w 1033465"/>
                  <a:gd name="connsiteY26" fmla="*/ 197854 h 838042"/>
                  <a:gd name="connsiteX27" fmla="*/ 56222 w 1033465"/>
                  <a:gd name="connsiteY27" fmla="*/ 201664 h 838042"/>
                  <a:gd name="connsiteX28" fmla="*/ 52412 w 1033465"/>
                  <a:gd name="connsiteY28" fmla="*/ 207379 h 838042"/>
                  <a:gd name="connsiteX29" fmla="*/ 48602 w 1033465"/>
                  <a:gd name="connsiteY29" fmla="*/ 218809 h 838042"/>
                  <a:gd name="connsiteX30" fmla="*/ 52412 w 1033465"/>
                  <a:gd name="connsiteY30" fmla="*/ 256909 h 838042"/>
                  <a:gd name="connsiteX31" fmla="*/ 56222 w 1033465"/>
                  <a:gd name="connsiteY31" fmla="*/ 262624 h 838042"/>
                  <a:gd name="connsiteX32" fmla="*/ 61937 w 1033465"/>
                  <a:gd name="connsiteY32" fmla="*/ 266434 h 838042"/>
                  <a:gd name="connsiteX33" fmla="*/ 65747 w 1033465"/>
                  <a:gd name="connsiteY33" fmla="*/ 272149 h 838042"/>
                  <a:gd name="connsiteX34" fmla="*/ 82892 w 1033465"/>
                  <a:gd name="connsiteY34" fmla="*/ 281674 h 838042"/>
                  <a:gd name="connsiteX35" fmla="*/ 105752 w 1033465"/>
                  <a:gd name="connsiteY35" fmla="*/ 283579 h 838042"/>
                  <a:gd name="connsiteX36" fmla="*/ 126707 w 1033465"/>
                  <a:gd name="connsiteY36" fmla="*/ 289294 h 838042"/>
                  <a:gd name="connsiteX37" fmla="*/ 132422 w 1033465"/>
                  <a:gd name="connsiteY37" fmla="*/ 291199 h 838042"/>
                  <a:gd name="connsiteX38" fmla="*/ 138137 w 1033465"/>
                  <a:gd name="connsiteY38" fmla="*/ 296914 h 838042"/>
                  <a:gd name="connsiteX39" fmla="*/ 145757 w 1033465"/>
                  <a:gd name="connsiteY39" fmla="*/ 298819 h 838042"/>
                  <a:gd name="connsiteX40" fmla="*/ 168617 w 1033465"/>
                  <a:gd name="connsiteY40" fmla="*/ 302629 h 838042"/>
                  <a:gd name="connsiteX41" fmla="*/ 193382 w 1033465"/>
                  <a:gd name="connsiteY41" fmla="*/ 308344 h 838042"/>
                  <a:gd name="connsiteX42" fmla="*/ 210527 w 1033465"/>
                  <a:gd name="connsiteY42" fmla="*/ 314059 h 838042"/>
                  <a:gd name="connsiteX43" fmla="*/ 216242 w 1033465"/>
                  <a:gd name="connsiteY43" fmla="*/ 315964 h 838042"/>
                  <a:gd name="connsiteX44" fmla="*/ 231482 w 1033465"/>
                  <a:gd name="connsiteY44" fmla="*/ 319774 h 838042"/>
                  <a:gd name="connsiteX45" fmla="*/ 250532 w 1033465"/>
                  <a:gd name="connsiteY45" fmla="*/ 325489 h 838042"/>
                  <a:gd name="connsiteX46" fmla="*/ 256247 w 1033465"/>
                  <a:gd name="connsiteY46" fmla="*/ 329299 h 838042"/>
                  <a:gd name="connsiteX47" fmla="*/ 269582 w 1033465"/>
                  <a:gd name="connsiteY47" fmla="*/ 344539 h 838042"/>
                  <a:gd name="connsiteX48" fmla="*/ 275297 w 1033465"/>
                  <a:gd name="connsiteY48" fmla="*/ 363589 h 838042"/>
                  <a:gd name="connsiteX49" fmla="*/ 277202 w 1033465"/>
                  <a:gd name="connsiteY49" fmla="*/ 369304 h 838042"/>
                  <a:gd name="connsiteX50" fmla="*/ 279107 w 1033465"/>
                  <a:gd name="connsiteY50" fmla="*/ 375019 h 838042"/>
                  <a:gd name="connsiteX51" fmla="*/ 281012 w 1033465"/>
                  <a:gd name="connsiteY51" fmla="*/ 399784 h 838042"/>
                  <a:gd name="connsiteX52" fmla="*/ 282917 w 1033465"/>
                  <a:gd name="connsiteY52" fmla="*/ 405499 h 838042"/>
                  <a:gd name="connsiteX53" fmla="*/ 281012 w 1033465"/>
                  <a:gd name="connsiteY53" fmla="*/ 424549 h 838042"/>
                  <a:gd name="connsiteX54" fmla="*/ 279107 w 1033465"/>
                  <a:gd name="connsiteY54" fmla="*/ 434074 h 838042"/>
                  <a:gd name="connsiteX55" fmla="*/ 265772 w 1033465"/>
                  <a:gd name="connsiteY55" fmla="*/ 447409 h 838042"/>
                  <a:gd name="connsiteX56" fmla="*/ 254342 w 1033465"/>
                  <a:gd name="connsiteY56" fmla="*/ 455029 h 838042"/>
                  <a:gd name="connsiteX57" fmla="*/ 242912 w 1033465"/>
                  <a:gd name="connsiteY57" fmla="*/ 458839 h 838042"/>
                  <a:gd name="connsiteX58" fmla="*/ 128612 w 1033465"/>
                  <a:gd name="connsiteY58" fmla="*/ 458839 h 838042"/>
                  <a:gd name="connsiteX59" fmla="*/ 122897 w 1033465"/>
                  <a:gd name="connsiteY59" fmla="*/ 460744 h 838042"/>
                  <a:gd name="connsiteX60" fmla="*/ 107657 w 1033465"/>
                  <a:gd name="connsiteY60" fmla="*/ 462649 h 838042"/>
                  <a:gd name="connsiteX61" fmla="*/ 90512 w 1033465"/>
                  <a:gd name="connsiteY61" fmla="*/ 468364 h 838042"/>
                  <a:gd name="connsiteX62" fmla="*/ 84797 w 1033465"/>
                  <a:gd name="connsiteY62" fmla="*/ 470269 h 838042"/>
                  <a:gd name="connsiteX63" fmla="*/ 79082 w 1033465"/>
                  <a:gd name="connsiteY63" fmla="*/ 474079 h 838042"/>
                  <a:gd name="connsiteX64" fmla="*/ 67652 w 1033465"/>
                  <a:gd name="connsiteY64" fmla="*/ 475984 h 838042"/>
                  <a:gd name="connsiteX65" fmla="*/ 29552 w 1033465"/>
                  <a:gd name="connsiteY65" fmla="*/ 477889 h 838042"/>
                  <a:gd name="connsiteX66" fmla="*/ 18122 w 1033465"/>
                  <a:gd name="connsiteY66" fmla="*/ 483604 h 838042"/>
                  <a:gd name="connsiteX67" fmla="*/ 8597 w 1033465"/>
                  <a:gd name="connsiteY67" fmla="*/ 493129 h 838042"/>
                  <a:gd name="connsiteX68" fmla="*/ 6692 w 1033465"/>
                  <a:gd name="connsiteY68" fmla="*/ 498844 h 838042"/>
                  <a:gd name="connsiteX69" fmla="*/ 2882 w 1033465"/>
                  <a:gd name="connsiteY69" fmla="*/ 504559 h 838042"/>
                  <a:gd name="connsiteX70" fmla="*/ 14312 w 1033465"/>
                  <a:gd name="connsiteY70" fmla="*/ 540754 h 838042"/>
                  <a:gd name="connsiteX71" fmla="*/ 147662 w 1033465"/>
                  <a:gd name="connsiteY71" fmla="*/ 540754 h 838042"/>
                  <a:gd name="connsiteX72" fmla="*/ 155282 w 1033465"/>
                  <a:gd name="connsiteY72" fmla="*/ 538849 h 838042"/>
                  <a:gd name="connsiteX73" fmla="*/ 305777 w 1033465"/>
                  <a:gd name="connsiteY73" fmla="*/ 533134 h 838042"/>
                  <a:gd name="connsiteX74" fmla="*/ 321017 w 1033465"/>
                  <a:gd name="connsiteY74" fmla="*/ 540754 h 838042"/>
                  <a:gd name="connsiteX75" fmla="*/ 332447 w 1033465"/>
                  <a:gd name="connsiteY75" fmla="*/ 546469 h 838042"/>
                  <a:gd name="connsiteX76" fmla="*/ 336257 w 1033465"/>
                  <a:gd name="connsiteY76" fmla="*/ 552184 h 838042"/>
                  <a:gd name="connsiteX77" fmla="*/ 341972 w 1033465"/>
                  <a:gd name="connsiteY77" fmla="*/ 554089 h 838042"/>
                  <a:gd name="connsiteX78" fmla="*/ 353402 w 1033465"/>
                  <a:gd name="connsiteY78" fmla="*/ 561709 h 838042"/>
                  <a:gd name="connsiteX79" fmla="*/ 359117 w 1033465"/>
                  <a:gd name="connsiteY79" fmla="*/ 565519 h 838042"/>
                  <a:gd name="connsiteX80" fmla="*/ 362927 w 1033465"/>
                  <a:gd name="connsiteY80" fmla="*/ 571234 h 838042"/>
                  <a:gd name="connsiteX81" fmla="*/ 368642 w 1033465"/>
                  <a:gd name="connsiteY81" fmla="*/ 582664 h 838042"/>
                  <a:gd name="connsiteX82" fmla="*/ 364832 w 1033465"/>
                  <a:gd name="connsiteY82" fmla="*/ 609334 h 838042"/>
                  <a:gd name="connsiteX83" fmla="*/ 361022 w 1033465"/>
                  <a:gd name="connsiteY83" fmla="*/ 615049 h 838042"/>
                  <a:gd name="connsiteX84" fmla="*/ 359117 w 1033465"/>
                  <a:gd name="connsiteY84" fmla="*/ 620764 h 838042"/>
                  <a:gd name="connsiteX85" fmla="*/ 355307 w 1033465"/>
                  <a:gd name="connsiteY85" fmla="*/ 626479 h 838042"/>
                  <a:gd name="connsiteX86" fmla="*/ 353402 w 1033465"/>
                  <a:gd name="connsiteY86" fmla="*/ 632194 h 838042"/>
                  <a:gd name="connsiteX87" fmla="*/ 349592 w 1033465"/>
                  <a:gd name="connsiteY87" fmla="*/ 637909 h 838042"/>
                  <a:gd name="connsiteX88" fmla="*/ 332447 w 1033465"/>
                  <a:gd name="connsiteY88" fmla="*/ 704584 h 838042"/>
                  <a:gd name="connsiteX89" fmla="*/ 330542 w 1033465"/>
                  <a:gd name="connsiteY89" fmla="*/ 756019 h 838042"/>
                  <a:gd name="connsiteX90" fmla="*/ 332447 w 1033465"/>
                  <a:gd name="connsiteY90" fmla="*/ 780784 h 838042"/>
                  <a:gd name="connsiteX91" fmla="*/ 334352 w 1033465"/>
                  <a:gd name="connsiteY91" fmla="*/ 786499 h 838042"/>
                  <a:gd name="connsiteX92" fmla="*/ 338162 w 1033465"/>
                  <a:gd name="connsiteY92" fmla="*/ 790309 h 838042"/>
                  <a:gd name="connsiteX93" fmla="*/ 366737 w 1033465"/>
                  <a:gd name="connsiteY93" fmla="*/ 836029 h 838042"/>
                  <a:gd name="connsiteX94" fmla="*/ 389597 w 1033465"/>
                  <a:gd name="connsiteY94" fmla="*/ 837934 h 838042"/>
                  <a:gd name="connsiteX95" fmla="*/ 397407 w 1033465"/>
                  <a:gd name="connsiteY95" fmla="*/ 833530 h 838042"/>
                  <a:gd name="connsiteX96" fmla="*/ 402932 w 1033465"/>
                  <a:gd name="connsiteY96" fmla="*/ 784594 h 838042"/>
                  <a:gd name="connsiteX97" fmla="*/ 406742 w 1033465"/>
                  <a:gd name="connsiteY97" fmla="*/ 727444 h 838042"/>
                  <a:gd name="connsiteX98" fmla="*/ 423887 w 1033465"/>
                  <a:gd name="connsiteY98" fmla="*/ 672199 h 838042"/>
                  <a:gd name="connsiteX99" fmla="*/ 429602 w 1033465"/>
                  <a:gd name="connsiteY99" fmla="*/ 658864 h 838042"/>
                  <a:gd name="connsiteX100" fmla="*/ 444084 w 1033465"/>
                  <a:gd name="connsiteY100" fmla="*/ 626947 h 838042"/>
                  <a:gd name="connsiteX101" fmla="*/ 464289 w 1033465"/>
                  <a:gd name="connsiteY101" fmla="*/ 600072 h 838042"/>
                  <a:gd name="connsiteX102" fmla="*/ 523510 w 1033465"/>
                  <a:gd name="connsiteY102" fmla="*/ 565123 h 838042"/>
                  <a:gd name="connsiteX103" fmla="*/ 599348 w 1033465"/>
                  <a:gd name="connsiteY103" fmla="*/ 550915 h 838042"/>
                  <a:gd name="connsiteX104" fmla="*/ 707801 w 1033465"/>
                  <a:gd name="connsiteY104" fmla="*/ 612819 h 838042"/>
                  <a:gd name="connsiteX105" fmla="*/ 780122 w 1033465"/>
                  <a:gd name="connsiteY105" fmla="*/ 656959 h 838042"/>
                  <a:gd name="connsiteX106" fmla="*/ 804887 w 1033465"/>
                  <a:gd name="connsiteY106" fmla="*/ 632194 h 838042"/>
                  <a:gd name="connsiteX107" fmla="*/ 801077 w 1033465"/>
                  <a:gd name="connsiteY107" fmla="*/ 601714 h 838042"/>
                  <a:gd name="connsiteX108" fmla="*/ 762796 w 1033465"/>
                  <a:gd name="connsiteY108" fmla="*/ 562523 h 838042"/>
                  <a:gd name="connsiteX109" fmla="*/ 650582 w 1033465"/>
                  <a:gd name="connsiteY109" fmla="*/ 479794 h 838042"/>
                  <a:gd name="connsiteX110" fmla="*/ 646772 w 1033465"/>
                  <a:gd name="connsiteY110" fmla="*/ 462649 h 838042"/>
                  <a:gd name="connsiteX111" fmla="*/ 658202 w 1033465"/>
                  <a:gd name="connsiteY111" fmla="*/ 426454 h 838042"/>
                  <a:gd name="connsiteX112" fmla="*/ 726782 w 1033465"/>
                  <a:gd name="connsiteY112" fmla="*/ 405499 h 838042"/>
                  <a:gd name="connsiteX113" fmla="*/ 813738 w 1033465"/>
                  <a:gd name="connsiteY113" fmla="*/ 406906 h 838042"/>
                  <a:gd name="connsiteX114" fmla="*/ 906231 w 1033465"/>
                  <a:gd name="connsiteY114" fmla="*/ 417646 h 838042"/>
                  <a:gd name="connsiteX115" fmla="*/ 1002290 w 1033465"/>
                  <a:gd name="connsiteY115" fmla="*/ 426835 h 838042"/>
                  <a:gd name="connsiteX116" fmla="*/ 1032449 w 1033465"/>
                  <a:gd name="connsiteY116" fmla="*/ 402711 h 838042"/>
                  <a:gd name="connsiteX117" fmla="*/ 1020514 w 1033465"/>
                  <a:gd name="connsiteY117" fmla="*/ 377797 h 838042"/>
                  <a:gd name="connsiteX118" fmla="*/ 964889 w 1033465"/>
                  <a:gd name="connsiteY118" fmla="*/ 358029 h 838042"/>
                  <a:gd name="connsiteX119" fmla="*/ 827747 w 1033465"/>
                  <a:gd name="connsiteY119" fmla="*/ 357874 h 838042"/>
                  <a:gd name="connsiteX120" fmla="*/ 755811 w 1033465"/>
                  <a:gd name="connsiteY120" fmla="*/ 361702 h 838042"/>
                  <a:gd name="connsiteX121" fmla="*/ 671537 w 1033465"/>
                  <a:gd name="connsiteY121" fmla="*/ 369304 h 838042"/>
                  <a:gd name="connsiteX122" fmla="*/ 644867 w 1033465"/>
                  <a:gd name="connsiteY122" fmla="*/ 338824 h 838042"/>
                  <a:gd name="connsiteX123" fmla="*/ 676403 w 1033465"/>
                  <a:gd name="connsiteY123" fmla="*/ 304962 h 838042"/>
                  <a:gd name="connsiteX124" fmla="*/ 707732 w 1033465"/>
                  <a:gd name="connsiteY124" fmla="*/ 283579 h 838042"/>
                  <a:gd name="connsiteX125" fmla="*/ 743927 w 1033465"/>
                  <a:gd name="connsiteY125" fmla="*/ 251194 h 838042"/>
                  <a:gd name="connsiteX126" fmla="*/ 783019 w 1033465"/>
                  <a:gd name="connsiteY126" fmla="*/ 213846 h 838042"/>
                  <a:gd name="connsiteX127" fmla="*/ 746401 w 1033465"/>
                  <a:gd name="connsiteY127" fmla="*/ 201789 h 838042"/>
                  <a:gd name="connsiteX128" fmla="*/ 694397 w 1033465"/>
                  <a:gd name="connsiteY128" fmla="*/ 226429 h 838042"/>
                  <a:gd name="connsiteX129" fmla="*/ 656678 w 1033465"/>
                  <a:gd name="connsiteY129" fmla="*/ 257626 h 838042"/>
                  <a:gd name="connsiteX130" fmla="*/ 616001 w 1033465"/>
                  <a:gd name="connsiteY130" fmla="*/ 286712 h 838042"/>
                  <a:gd name="connsiteX131" fmla="*/ 564857 w 1033465"/>
                  <a:gd name="connsiteY131" fmla="*/ 287389 h 838042"/>
                  <a:gd name="connsiteX132" fmla="*/ 530567 w 1033465"/>
                  <a:gd name="connsiteY132" fmla="*/ 274054 h 838042"/>
                  <a:gd name="connsiteX133" fmla="*/ 507707 w 1033465"/>
                  <a:gd name="connsiteY133" fmla="*/ 235954 h 838042"/>
                  <a:gd name="connsiteX134" fmla="*/ 509612 w 1033465"/>
                  <a:gd name="connsiteY134" fmla="*/ 171184 h 838042"/>
                  <a:gd name="connsiteX135" fmla="*/ 508314 w 1033465"/>
                  <a:gd name="connsiteY135" fmla="*/ 73485 h 838042"/>
                  <a:gd name="connsiteX136" fmla="*/ 454116 w 1033465"/>
                  <a:gd name="connsiteY136" fmla="*/ 11248 h 838042"/>
                  <a:gd name="connsiteX137" fmla="*/ 442470 w 1033465"/>
                  <a:gd name="connsiteY137" fmla="*/ 75864 h 838042"/>
                  <a:gd name="connsiteX138" fmla="*/ 439226 w 1033465"/>
                  <a:gd name="connsiteY138" fmla="*/ 132660 h 838042"/>
                  <a:gd name="connsiteX139" fmla="*/ 436054 w 1033465"/>
                  <a:gd name="connsiteY139"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9117 w 1033465"/>
                  <a:gd name="connsiteY3" fmla="*/ 266434 h 838042"/>
                  <a:gd name="connsiteX4" fmla="*/ 315302 w 1033465"/>
                  <a:gd name="connsiteY4" fmla="*/ 289294 h 838042"/>
                  <a:gd name="connsiteX5" fmla="*/ 267677 w 1033465"/>
                  <a:gd name="connsiteY5" fmla="*/ 285484 h 838042"/>
                  <a:gd name="connsiteX6" fmla="*/ 256247 w 1033465"/>
                  <a:gd name="connsiteY6" fmla="*/ 281674 h 838042"/>
                  <a:gd name="connsiteX7" fmla="*/ 244817 w 1033465"/>
                  <a:gd name="connsiteY7" fmla="*/ 277864 h 838042"/>
                  <a:gd name="connsiteX8" fmla="*/ 233387 w 1033465"/>
                  <a:gd name="connsiteY8" fmla="*/ 274054 h 838042"/>
                  <a:gd name="connsiteX9" fmla="*/ 221957 w 1033465"/>
                  <a:gd name="connsiteY9" fmla="*/ 272149 h 838042"/>
                  <a:gd name="connsiteX10" fmla="*/ 216242 w 1033465"/>
                  <a:gd name="connsiteY10" fmla="*/ 270244 h 838042"/>
                  <a:gd name="connsiteX11" fmla="*/ 197192 w 1033465"/>
                  <a:gd name="connsiteY11" fmla="*/ 264529 h 838042"/>
                  <a:gd name="connsiteX12" fmla="*/ 191477 w 1033465"/>
                  <a:gd name="connsiteY12" fmla="*/ 262624 h 838042"/>
                  <a:gd name="connsiteX13" fmla="*/ 183857 w 1033465"/>
                  <a:gd name="connsiteY13" fmla="*/ 260719 h 838042"/>
                  <a:gd name="connsiteX14" fmla="*/ 172427 w 1033465"/>
                  <a:gd name="connsiteY14" fmla="*/ 255004 h 838042"/>
                  <a:gd name="connsiteX15" fmla="*/ 166712 w 1033465"/>
                  <a:gd name="connsiteY15" fmla="*/ 251194 h 838042"/>
                  <a:gd name="connsiteX16" fmla="*/ 159092 w 1033465"/>
                  <a:gd name="connsiteY16" fmla="*/ 239764 h 838042"/>
                  <a:gd name="connsiteX17" fmla="*/ 147662 w 1033465"/>
                  <a:gd name="connsiteY17" fmla="*/ 235954 h 838042"/>
                  <a:gd name="connsiteX18" fmla="*/ 141947 w 1033465"/>
                  <a:gd name="connsiteY18" fmla="*/ 232144 h 838042"/>
                  <a:gd name="connsiteX19" fmla="*/ 136232 w 1033465"/>
                  <a:gd name="connsiteY19" fmla="*/ 230239 h 838042"/>
                  <a:gd name="connsiteX20" fmla="*/ 119087 w 1033465"/>
                  <a:gd name="connsiteY20" fmla="*/ 226429 h 838042"/>
                  <a:gd name="connsiteX21" fmla="*/ 113372 w 1033465"/>
                  <a:gd name="connsiteY21" fmla="*/ 220714 h 838042"/>
                  <a:gd name="connsiteX22" fmla="*/ 103847 w 1033465"/>
                  <a:gd name="connsiteY22" fmla="*/ 203569 h 838042"/>
                  <a:gd name="connsiteX23" fmla="*/ 86702 w 1033465"/>
                  <a:gd name="connsiteY23" fmla="*/ 195949 h 838042"/>
                  <a:gd name="connsiteX24" fmla="*/ 80987 w 1033465"/>
                  <a:gd name="connsiteY24" fmla="*/ 194044 h 838042"/>
                  <a:gd name="connsiteX25" fmla="*/ 61937 w 1033465"/>
                  <a:gd name="connsiteY25" fmla="*/ 197854 h 838042"/>
                  <a:gd name="connsiteX26" fmla="*/ 56222 w 1033465"/>
                  <a:gd name="connsiteY26" fmla="*/ 201664 h 838042"/>
                  <a:gd name="connsiteX27" fmla="*/ 52412 w 1033465"/>
                  <a:gd name="connsiteY27" fmla="*/ 207379 h 838042"/>
                  <a:gd name="connsiteX28" fmla="*/ 48602 w 1033465"/>
                  <a:gd name="connsiteY28" fmla="*/ 218809 h 838042"/>
                  <a:gd name="connsiteX29" fmla="*/ 52412 w 1033465"/>
                  <a:gd name="connsiteY29" fmla="*/ 256909 h 838042"/>
                  <a:gd name="connsiteX30" fmla="*/ 56222 w 1033465"/>
                  <a:gd name="connsiteY30" fmla="*/ 262624 h 838042"/>
                  <a:gd name="connsiteX31" fmla="*/ 61937 w 1033465"/>
                  <a:gd name="connsiteY31" fmla="*/ 266434 h 838042"/>
                  <a:gd name="connsiteX32" fmla="*/ 65747 w 1033465"/>
                  <a:gd name="connsiteY32" fmla="*/ 272149 h 838042"/>
                  <a:gd name="connsiteX33" fmla="*/ 82892 w 1033465"/>
                  <a:gd name="connsiteY33" fmla="*/ 281674 h 838042"/>
                  <a:gd name="connsiteX34" fmla="*/ 105752 w 1033465"/>
                  <a:gd name="connsiteY34" fmla="*/ 283579 h 838042"/>
                  <a:gd name="connsiteX35" fmla="*/ 126707 w 1033465"/>
                  <a:gd name="connsiteY35" fmla="*/ 289294 h 838042"/>
                  <a:gd name="connsiteX36" fmla="*/ 132422 w 1033465"/>
                  <a:gd name="connsiteY36" fmla="*/ 291199 h 838042"/>
                  <a:gd name="connsiteX37" fmla="*/ 138137 w 1033465"/>
                  <a:gd name="connsiteY37" fmla="*/ 296914 h 838042"/>
                  <a:gd name="connsiteX38" fmla="*/ 145757 w 1033465"/>
                  <a:gd name="connsiteY38" fmla="*/ 298819 h 838042"/>
                  <a:gd name="connsiteX39" fmla="*/ 168617 w 1033465"/>
                  <a:gd name="connsiteY39" fmla="*/ 302629 h 838042"/>
                  <a:gd name="connsiteX40" fmla="*/ 193382 w 1033465"/>
                  <a:gd name="connsiteY40" fmla="*/ 308344 h 838042"/>
                  <a:gd name="connsiteX41" fmla="*/ 210527 w 1033465"/>
                  <a:gd name="connsiteY41" fmla="*/ 314059 h 838042"/>
                  <a:gd name="connsiteX42" fmla="*/ 216242 w 1033465"/>
                  <a:gd name="connsiteY42" fmla="*/ 315964 h 838042"/>
                  <a:gd name="connsiteX43" fmla="*/ 231482 w 1033465"/>
                  <a:gd name="connsiteY43" fmla="*/ 319774 h 838042"/>
                  <a:gd name="connsiteX44" fmla="*/ 250532 w 1033465"/>
                  <a:gd name="connsiteY44" fmla="*/ 325489 h 838042"/>
                  <a:gd name="connsiteX45" fmla="*/ 256247 w 1033465"/>
                  <a:gd name="connsiteY45" fmla="*/ 329299 h 838042"/>
                  <a:gd name="connsiteX46" fmla="*/ 269582 w 1033465"/>
                  <a:gd name="connsiteY46" fmla="*/ 344539 h 838042"/>
                  <a:gd name="connsiteX47" fmla="*/ 275297 w 1033465"/>
                  <a:gd name="connsiteY47" fmla="*/ 363589 h 838042"/>
                  <a:gd name="connsiteX48" fmla="*/ 277202 w 1033465"/>
                  <a:gd name="connsiteY48" fmla="*/ 369304 h 838042"/>
                  <a:gd name="connsiteX49" fmla="*/ 279107 w 1033465"/>
                  <a:gd name="connsiteY49" fmla="*/ 375019 h 838042"/>
                  <a:gd name="connsiteX50" fmla="*/ 281012 w 1033465"/>
                  <a:gd name="connsiteY50" fmla="*/ 399784 h 838042"/>
                  <a:gd name="connsiteX51" fmla="*/ 282917 w 1033465"/>
                  <a:gd name="connsiteY51" fmla="*/ 405499 h 838042"/>
                  <a:gd name="connsiteX52" fmla="*/ 281012 w 1033465"/>
                  <a:gd name="connsiteY52" fmla="*/ 424549 h 838042"/>
                  <a:gd name="connsiteX53" fmla="*/ 279107 w 1033465"/>
                  <a:gd name="connsiteY53" fmla="*/ 434074 h 838042"/>
                  <a:gd name="connsiteX54" fmla="*/ 265772 w 1033465"/>
                  <a:gd name="connsiteY54" fmla="*/ 447409 h 838042"/>
                  <a:gd name="connsiteX55" fmla="*/ 254342 w 1033465"/>
                  <a:gd name="connsiteY55" fmla="*/ 455029 h 838042"/>
                  <a:gd name="connsiteX56" fmla="*/ 242912 w 1033465"/>
                  <a:gd name="connsiteY56" fmla="*/ 458839 h 838042"/>
                  <a:gd name="connsiteX57" fmla="*/ 128612 w 1033465"/>
                  <a:gd name="connsiteY57" fmla="*/ 458839 h 838042"/>
                  <a:gd name="connsiteX58" fmla="*/ 122897 w 1033465"/>
                  <a:gd name="connsiteY58" fmla="*/ 460744 h 838042"/>
                  <a:gd name="connsiteX59" fmla="*/ 107657 w 1033465"/>
                  <a:gd name="connsiteY59" fmla="*/ 462649 h 838042"/>
                  <a:gd name="connsiteX60" fmla="*/ 90512 w 1033465"/>
                  <a:gd name="connsiteY60" fmla="*/ 468364 h 838042"/>
                  <a:gd name="connsiteX61" fmla="*/ 84797 w 1033465"/>
                  <a:gd name="connsiteY61" fmla="*/ 470269 h 838042"/>
                  <a:gd name="connsiteX62" fmla="*/ 79082 w 1033465"/>
                  <a:gd name="connsiteY62" fmla="*/ 474079 h 838042"/>
                  <a:gd name="connsiteX63" fmla="*/ 67652 w 1033465"/>
                  <a:gd name="connsiteY63" fmla="*/ 475984 h 838042"/>
                  <a:gd name="connsiteX64" fmla="*/ 29552 w 1033465"/>
                  <a:gd name="connsiteY64" fmla="*/ 477889 h 838042"/>
                  <a:gd name="connsiteX65" fmla="*/ 18122 w 1033465"/>
                  <a:gd name="connsiteY65" fmla="*/ 483604 h 838042"/>
                  <a:gd name="connsiteX66" fmla="*/ 8597 w 1033465"/>
                  <a:gd name="connsiteY66" fmla="*/ 493129 h 838042"/>
                  <a:gd name="connsiteX67" fmla="*/ 6692 w 1033465"/>
                  <a:gd name="connsiteY67" fmla="*/ 498844 h 838042"/>
                  <a:gd name="connsiteX68" fmla="*/ 2882 w 1033465"/>
                  <a:gd name="connsiteY68" fmla="*/ 504559 h 838042"/>
                  <a:gd name="connsiteX69" fmla="*/ 14312 w 1033465"/>
                  <a:gd name="connsiteY69" fmla="*/ 540754 h 838042"/>
                  <a:gd name="connsiteX70" fmla="*/ 147662 w 1033465"/>
                  <a:gd name="connsiteY70" fmla="*/ 540754 h 838042"/>
                  <a:gd name="connsiteX71" fmla="*/ 155282 w 1033465"/>
                  <a:gd name="connsiteY71" fmla="*/ 538849 h 838042"/>
                  <a:gd name="connsiteX72" fmla="*/ 305777 w 1033465"/>
                  <a:gd name="connsiteY72" fmla="*/ 533134 h 838042"/>
                  <a:gd name="connsiteX73" fmla="*/ 321017 w 1033465"/>
                  <a:gd name="connsiteY73" fmla="*/ 540754 h 838042"/>
                  <a:gd name="connsiteX74" fmla="*/ 332447 w 1033465"/>
                  <a:gd name="connsiteY74" fmla="*/ 546469 h 838042"/>
                  <a:gd name="connsiteX75" fmla="*/ 336257 w 1033465"/>
                  <a:gd name="connsiteY75" fmla="*/ 552184 h 838042"/>
                  <a:gd name="connsiteX76" fmla="*/ 341972 w 1033465"/>
                  <a:gd name="connsiteY76" fmla="*/ 554089 h 838042"/>
                  <a:gd name="connsiteX77" fmla="*/ 353402 w 1033465"/>
                  <a:gd name="connsiteY77" fmla="*/ 561709 h 838042"/>
                  <a:gd name="connsiteX78" fmla="*/ 359117 w 1033465"/>
                  <a:gd name="connsiteY78" fmla="*/ 565519 h 838042"/>
                  <a:gd name="connsiteX79" fmla="*/ 362927 w 1033465"/>
                  <a:gd name="connsiteY79" fmla="*/ 571234 h 838042"/>
                  <a:gd name="connsiteX80" fmla="*/ 368642 w 1033465"/>
                  <a:gd name="connsiteY80" fmla="*/ 582664 h 838042"/>
                  <a:gd name="connsiteX81" fmla="*/ 364832 w 1033465"/>
                  <a:gd name="connsiteY81" fmla="*/ 609334 h 838042"/>
                  <a:gd name="connsiteX82" fmla="*/ 361022 w 1033465"/>
                  <a:gd name="connsiteY82" fmla="*/ 615049 h 838042"/>
                  <a:gd name="connsiteX83" fmla="*/ 359117 w 1033465"/>
                  <a:gd name="connsiteY83" fmla="*/ 620764 h 838042"/>
                  <a:gd name="connsiteX84" fmla="*/ 355307 w 1033465"/>
                  <a:gd name="connsiteY84" fmla="*/ 626479 h 838042"/>
                  <a:gd name="connsiteX85" fmla="*/ 353402 w 1033465"/>
                  <a:gd name="connsiteY85" fmla="*/ 632194 h 838042"/>
                  <a:gd name="connsiteX86" fmla="*/ 349592 w 1033465"/>
                  <a:gd name="connsiteY86" fmla="*/ 637909 h 838042"/>
                  <a:gd name="connsiteX87" fmla="*/ 332447 w 1033465"/>
                  <a:gd name="connsiteY87" fmla="*/ 704584 h 838042"/>
                  <a:gd name="connsiteX88" fmla="*/ 330542 w 1033465"/>
                  <a:gd name="connsiteY88" fmla="*/ 756019 h 838042"/>
                  <a:gd name="connsiteX89" fmla="*/ 332447 w 1033465"/>
                  <a:gd name="connsiteY89" fmla="*/ 780784 h 838042"/>
                  <a:gd name="connsiteX90" fmla="*/ 334352 w 1033465"/>
                  <a:gd name="connsiteY90" fmla="*/ 786499 h 838042"/>
                  <a:gd name="connsiteX91" fmla="*/ 338162 w 1033465"/>
                  <a:gd name="connsiteY91" fmla="*/ 790309 h 838042"/>
                  <a:gd name="connsiteX92" fmla="*/ 366737 w 1033465"/>
                  <a:gd name="connsiteY92" fmla="*/ 836029 h 838042"/>
                  <a:gd name="connsiteX93" fmla="*/ 389597 w 1033465"/>
                  <a:gd name="connsiteY93" fmla="*/ 837934 h 838042"/>
                  <a:gd name="connsiteX94" fmla="*/ 397407 w 1033465"/>
                  <a:gd name="connsiteY94" fmla="*/ 833530 h 838042"/>
                  <a:gd name="connsiteX95" fmla="*/ 402932 w 1033465"/>
                  <a:gd name="connsiteY95" fmla="*/ 784594 h 838042"/>
                  <a:gd name="connsiteX96" fmla="*/ 406742 w 1033465"/>
                  <a:gd name="connsiteY96" fmla="*/ 727444 h 838042"/>
                  <a:gd name="connsiteX97" fmla="*/ 423887 w 1033465"/>
                  <a:gd name="connsiteY97" fmla="*/ 672199 h 838042"/>
                  <a:gd name="connsiteX98" fmla="*/ 429602 w 1033465"/>
                  <a:gd name="connsiteY98" fmla="*/ 658864 h 838042"/>
                  <a:gd name="connsiteX99" fmla="*/ 444084 w 1033465"/>
                  <a:gd name="connsiteY99" fmla="*/ 626947 h 838042"/>
                  <a:gd name="connsiteX100" fmla="*/ 464289 w 1033465"/>
                  <a:gd name="connsiteY100" fmla="*/ 600072 h 838042"/>
                  <a:gd name="connsiteX101" fmla="*/ 523510 w 1033465"/>
                  <a:gd name="connsiteY101" fmla="*/ 565123 h 838042"/>
                  <a:gd name="connsiteX102" fmla="*/ 599348 w 1033465"/>
                  <a:gd name="connsiteY102" fmla="*/ 550915 h 838042"/>
                  <a:gd name="connsiteX103" fmla="*/ 707801 w 1033465"/>
                  <a:gd name="connsiteY103" fmla="*/ 612819 h 838042"/>
                  <a:gd name="connsiteX104" fmla="*/ 780122 w 1033465"/>
                  <a:gd name="connsiteY104" fmla="*/ 656959 h 838042"/>
                  <a:gd name="connsiteX105" fmla="*/ 804887 w 1033465"/>
                  <a:gd name="connsiteY105" fmla="*/ 632194 h 838042"/>
                  <a:gd name="connsiteX106" fmla="*/ 801077 w 1033465"/>
                  <a:gd name="connsiteY106" fmla="*/ 601714 h 838042"/>
                  <a:gd name="connsiteX107" fmla="*/ 762796 w 1033465"/>
                  <a:gd name="connsiteY107" fmla="*/ 562523 h 838042"/>
                  <a:gd name="connsiteX108" fmla="*/ 650582 w 1033465"/>
                  <a:gd name="connsiteY108" fmla="*/ 479794 h 838042"/>
                  <a:gd name="connsiteX109" fmla="*/ 646772 w 1033465"/>
                  <a:gd name="connsiteY109" fmla="*/ 462649 h 838042"/>
                  <a:gd name="connsiteX110" fmla="*/ 658202 w 1033465"/>
                  <a:gd name="connsiteY110" fmla="*/ 426454 h 838042"/>
                  <a:gd name="connsiteX111" fmla="*/ 726782 w 1033465"/>
                  <a:gd name="connsiteY111" fmla="*/ 405499 h 838042"/>
                  <a:gd name="connsiteX112" fmla="*/ 813738 w 1033465"/>
                  <a:gd name="connsiteY112" fmla="*/ 406906 h 838042"/>
                  <a:gd name="connsiteX113" fmla="*/ 906231 w 1033465"/>
                  <a:gd name="connsiteY113" fmla="*/ 417646 h 838042"/>
                  <a:gd name="connsiteX114" fmla="*/ 1002290 w 1033465"/>
                  <a:gd name="connsiteY114" fmla="*/ 426835 h 838042"/>
                  <a:gd name="connsiteX115" fmla="*/ 1032449 w 1033465"/>
                  <a:gd name="connsiteY115" fmla="*/ 402711 h 838042"/>
                  <a:gd name="connsiteX116" fmla="*/ 1020514 w 1033465"/>
                  <a:gd name="connsiteY116" fmla="*/ 377797 h 838042"/>
                  <a:gd name="connsiteX117" fmla="*/ 964889 w 1033465"/>
                  <a:gd name="connsiteY117" fmla="*/ 358029 h 838042"/>
                  <a:gd name="connsiteX118" fmla="*/ 827747 w 1033465"/>
                  <a:gd name="connsiteY118" fmla="*/ 357874 h 838042"/>
                  <a:gd name="connsiteX119" fmla="*/ 755811 w 1033465"/>
                  <a:gd name="connsiteY119" fmla="*/ 361702 h 838042"/>
                  <a:gd name="connsiteX120" fmla="*/ 671537 w 1033465"/>
                  <a:gd name="connsiteY120" fmla="*/ 369304 h 838042"/>
                  <a:gd name="connsiteX121" fmla="*/ 644867 w 1033465"/>
                  <a:gd name="connsiteY121" fmla="*/ 338824 h 838042"/>
                  <a:gd name="connsiteX122" fmla="*/ 676403 w 1033465"/>
                  <a:gd name="connsiteY122" fmla="*/ 304962 h 838042"/>
                  <a:gd name="connsiteX123" fmla="*/ 707732 w 1033465"/>
                  <a:gd name="connsiteY123" fmla="*/ 283579 h 838042"/>
                  <a:gd name="connsiteX124" fmla="*/ 743927 w 1033465"/>
                  <a:gd name="connsiteY124" fmla="*/ 251194 h 838042"/>
                  <a:gd name="connsiteX125" fmla="*/ 783019 w 1033465"/>
                  <a:gd name="connsiteY125" fmla="*/ 213846 h 838042"/>
                  <a:gd name="connsiteX126" fmla="*/ 746401 w 1033465"/>
                  <a:gd name="connsiteY126" fmla="*/ 201789 h 838042"/>
                  <a:gd name="connsiteX127" fmla="*/ 694397 w 1033465"/>
                  <a:gd name="connsiteY127" fmla="*/ 226429 h 838042"/>
                  <a:gd name="connsiteX128" fmla="*/ 656678 w 1033465"/>
                  <a:gd name="connsiteY128" fmla="*/ 257626 h 838042"/>
                  <a:gd name="connsiteX129" fmla="*/ 616001 w 1033465"/>
                  <a:gd name="connsiteY129" fmla="*/ 286712 h 838042"/>
                  <a:gd name="connsiteX130" fmla="*/ 564857 w 1033465"/>
                  <a:gd name="connsiteY130" fmla="*/ 287389 h 838042"/>
                  <a:gd name="connsiteX131" fmla="*/ 530567 w 1033465"/>
                  <a:gd name="connsiteY131" fmla="*/ 274054 h 838042"/>
                  <a:gd name="connsiteX132" fmla="*/ 507707 w 1033465"/>
                  <a:gd name="connsiteY132" fmla="*/ 235954 h 838042"/>
                  <a:gd name="connsiteX133" fmla="*/ 509612 w 1033465"/>
                  <a:gd name="connsiteY133" fmla="*/ 171184 h 838042"/>
                  <a:gd name="connsiteX134" fmla="*/ 508314 w 1033465"/>
                  <a:gd name="connsiteY134" fmla="*/ 73485 h 838042"/>
                  <a:gd name="connsiteX135" fmla="*/ 454116 w 1033465"/>
                  <a:gd name="connsiteY135" fmla="*/ 11248 h 838042"/>
                  <a:gd name="connsiteX136" fmla="*/ 442470 w 1033465"/>
                  <a:gd name="connsiteY136" fmla="*/ 75864 h 838042"/>
                  <a:gd name="connsiteX137" fmla="*/ 439226 w 1033465"/>
                  <a:gd name="connsiteY137" fmla="*/ 132660 h 838042"/>
                  <a:gd name="connsiteX138" fmla="*/ 436054 w 1033465"/>
                  <a:gd name="connsiteY138"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9117 w 1033465"/>
                  <a:gd name="connsiteY3" fmla="*/ 266434 h 838042"/>
                  <a:gd name="connsiteX4" fmla="*/ 315302 w 1033465"/>
                  <a:gd name="connsiteY4" fmla="*/ 289294 h 838042"/>
                  <a:gd name="connsiteX5" fmla="*/ 267677 w 1033465"/>
                  <a:gd name="connsiteY5" fmla="*/ 285484 h 838042"/>
                  <a:gd name="connsiteX6" fmla="*/ 256247 w 1033465"/>
                  <a:gd name="connsiteY6" fmla="*/ 281674 h 838042"/>
                  <a:gd name="connsiteX7" fmla="*/ 244817 w 1033465"/>
                  <a:gd name="connsiteY7" fmla="*/ 277864 h 838042"/>
                  <a:gd name="connsiteX8" fmla="*/ 233387 w 1033465"/>
                  <a:gd name="connsiteY8" fmla="*/ 274054 h 838042"/>
                  <a:gd name="connsiteX9" fmla="*/ 221957 w 1033465"/>
                  <a:gd name="connsiteY9" fmla="*/ 272149 h 838042"/>
                  <a:gd name="connsiteX10" fmla="*/ 216242 w 1033465"/>
                  <a:gd name="connsiteY10" fmla="*/ 270244 h 838042"/>
                  <a:gd name="connsiteX11" fmla="*/ 191477 w 1033465"/>
                  <a:gd name="connsiteY11" fmla="*/ 262624 h 838042"/>
                  <a:gd name="connsiteX12" fmla="*/ 183857 w 1033465"/>
                  <a:gd name="connsiteY12" fmla="*/ 260719 h 838042"/>
                  <a:gd name="connsiteX13" fmla="*/ 172427 w 1033465"/>
                  <a:gd name="connsiteY13" fmla="*/ 255004 h 838042"/>
                  <a:gd name="connsiteX14" fmla="*/ 166712 w 1033465"/>
                  <a:gd name="connsiteY14" fmla="*/ 251194 h 838042"/>
                  <a:gd name="connsiteX15" fmla="*/ 159092 w 1033465"/>
                  <a:gd name="connsiteY15" fmla="*/ 239764 h 838042"/>
                  <a:gd name="connsiteX16" fmla="*/ 147662 w 1033465"/>
                  <a:gd name="connsiteY16" fmla="*/ 235954 h 838042"/>
                  <a:gd name="connsiteX17" fmla="*/ 141947 w 1033465"/>
                  <a:gd name="connsiteY17" fmla="*/ 232144 h 838042"/>
                  <a:gd name="connsiteX18" fmla="*/ 136232 w 1033465"/>
                  <a:gd name="connsiteY18" fmla="*/ 230239 h 838042"/>
                  <a:gd name="connsiteX19" fmla="*/ 119087 w 1033465"/>
                  <a:gd name="connsiteY19" fmla="*/ 226429 h 838042"/>
                  <a:gd name="connsiteX20" fmla="*/ 113372 w 1033465"/>
                  <a:gd name="connsiteY20" fmla="*/ 220714 h 838042"/>
                  <a:gd name="connsiteX21" fmla="*/ 103847 w 1033465"/>
                  <a:gd name="connsiteY21" fmla="*/ 203569 h 838042"/>
                  <a:gd name="connsiteX22" fmla="*/ 86702 w 1033465"/>
                  <a:gd name="connsiteY22" fmla="*/ 195949 h 838042"/>
                  <a:gd name="connsiteX23" fmla="*/ 80987 w 1033465"/>
                  <a:gd name="connsiteY23" fmla="*/ 194044 h 838042"/>
                  <a:gd name="connsiteX24" fmla="*/ 61937 w 1033465"/>
                  <a:gd name="connsiteY24" fmla="*/ 197854 h 838042"/>
                  <a:gd name="connsiteX25" fmla="*/ 56222 w 1033465"/>
                  <a:gd name="connsiteY25" fmla="*/ 201664 h 838042"/>
                  <a:gd name="connsiteX26" fmla="*/ 52412 w 1033465"/>
                  <a:gd name="connsiteY26" fmla="*/ 207379 h 838042"/>
                  <a:gd name="connsiteX27" fmla="*/ 48602 w 1033465"/>
                  <a:gd name="connsiteY27" fmla="*/ 218809 h 838042"/>
                  <a:gd name="connsiteX28" fmla="*/ 52412 w 1033465"/>
                  <a:gd name="connsiteY28" fmla="*/ 256909 h 838042"/>
                  <a:gd name="connsiteX29" fmla="*/ 56222 w 1033465"/>
                  <a:gd name="connsiteY29" fmla="*/ 262624 h 838042"/>
                  <a:gd name="connsiteX30" fmla="*/ 61937 w 1033465"/>
                  <a:gd name="connsiteY30" fmla="*/ 266434 h 838042"/>
                  <a:gd name="connsiteX31" fmla="*/ 65747 w 1033465"/>
                  <a:gd name="connsiteY31" fmla="*/ 272149 h 838042"/>
                  <a:gd name="connsiteX32" fmla="*/ 82892 w 1033465"/>
                  <a:gd name="connsiteY32" fmla="*/ 281674 h 838042"/>
                  <a:gd name="connsiteX33" fmla="*/ 105752 w 1033465"/>
                  <a:gd name="connsiteY33" fmla="*/ 283579 h 838042"/>
                  <a:gd name="connsiteX34" fmla="*/ 126707 w 1033465"/>
                  <a:gd name="connsiteY34" fmla="*/ 289294 h 838042"/>
                  <a:gd name="connsiteX35" fmla="*/ 132422 w 1033465"/>
                  <a:gd name="connsiteY35" fmla="*/ 291199 h 838042"/>
                  <a:gd name="connsiteX36" fmla="*/ 138137 w 1033465"/>
                  <a:gd name="connsiteY36" fmla="*/ 296914 h 838042"/>
                  <a:gd name="connsiteX37" fmla="*/ 145757 w 1033465"/>
                  <a:gd name="connsiteY37" fmla="*/ 298819 h 838042"/>
                  <a:gd name="connsiteX38" fmla="*/ 168617 w 1033465"/>
                  <a:gd name="connsiteY38" fmla="*/ 302629 h 838042"/>
                  <a:gd name="connsiteX39" fmla="*/ 193382 w 1033465"/>
                  <a:gd name="connsiteY39" fmla="*/ 308344 h 838042"/>
                  <a:gd name="connsiteX40" fmla="*/ 210527 w 1033465"/>
                  <a:gd name="connsiteY40" fmla="*/ 314059 h 838042"/>
                  <a:gd name="connsiteX41" fmla="*/ 216242 w 1033465"/>
                  <a:gd name="connsiteY41" fmla="*/ 315964 h 838042"/>
                  <a:gd name="connsiteX42" fmla="*/ 231482 w 1033465"/>
                  <a:gd name="connsiteY42" fmla="*/ 319774 h 838042"/>
                  <a:gd name="connsiteX43" fmla="*/ 250532 w 1033465"/>
                  <a:gd name="connsiteY43" fmla="*/ 325489 h 838042"/>
                  <a:gd name="connsiteX44" fmla="*/ 256247 w 1033465"/>
                  <a:gd name="connsiteY44" fmla="*/ 329299 h 838042"/>
                  <a:gd name="connsiteX45" fmla="*/ 269582 w 1033465"/>
                  <a:gd name="connsiteY45" fmla="*/ 344539 h 838042"/>
                  <a:gd name="connsiteX46" fmla="*/ 275297 w 1033465"/>
                  <a:gd name="connsiteY46" fmla="*/ 363589 h 838042"/>
                  <a:gd name="connsiteX47" fmla="*/ 277202 w 1033465"/>
                  <a:gd name="connsiteY47" fmla="*/ 369304 h 838042"/>
                  <a:gd name="connsiteX48" fmla="*/ 279107 w 1033465"/>
                  <a:gd name="connsiteY48" fmla="*/ 375019 h 838042"/>
                  <a:gd name="connsiteX49" fmla="*/ 281012 w 1033465"/>
                  <a:gd name="connsiteY49" fmla="*/ 399784 h 838042"/>
                  <a:gd name="connsiteX50" fmla="*/ 282917 w 1033465"/>
                  <a:gd name="connsiteY50" fmla="*/ 405499 h 838042"/>
                  <a:gd name="connsiteX51" fmla="*/ 281012 w 1033465"/>
                  <a:gd name="connsiteY51" fmla="*/ 424549 h 838042"/>
                  <a:gd name="connsiteX52" fmla="*/ 279107 w 1033465"/>
                  <a:gd name="connsiteY52" fmla="*/ 434074 h 838042"/>
                  <a:gd name="connsiteX53" fmla="*/ 265772 w 1033465"/>
                  <a:gd name="connsiteY53" fmla="*/ 447409 h 838042"/>
                  <a:gd name="connsiteX54" fmla="*/ 254342 w 1033465"/>
                  <a:gd name="connsiteY54" fmla="*/ 455029 h 838042"/>
                  <a:gd name="connsiteX55" fmla="*/ 242912 w 1033465"/>
                  <a:gd name="connsiteY55" fmla="*/ 458839 h 838042"/>
                  <a:gd name="connsiteX56" fmla="*/ 128612 w 1033465"/>
                  <a:gd name="connsiteY56" fmla="*/ 458839 h 838042"/>
                  <a:gd name="connsiteX57" fmla="*/ 122897 w 1033465"/>
                  <a:gd name="connsiteY57" fmla="*/ 460744 h 838042"/>
                  <a:gd name="connsiteX58" fmla="*/ 107657 w 1033465"/>
                  <a:gd name="connsiteY58" fmla="*/ 462649 h 838042"/>
                  <a:gd name="connsiteX59" fmla="*/ 90512 w 1033465"/>
                  <a:gd name="connsiteY59" fmla="*/ 468364 h 838042"/>
                  <a:gd name="connsiteX60" fmla="*/ 84797 w 1033465"/>
                  <a:gd name="connsiteY60" fmla="*/ 470269 h 838042"/>
                  <a:gd name="connsiteX61" fmla="*/ 79082 w 1033465"/>
                  <a:gd name="connsiteY61" fmla="*/ 474079 h 838042"/>
                  <a:gd name="connsiteX62" fmla="*/ 67652 w 1033465"/>
                  <a:gd name="connsiteY62" fmla="*/ 475984 h 838042"/>
                  <a:gd name="connsiteX63" fmla="*/ 29552 w 1033465"/>
                  <a:gd name="connsiteY63" fmla="*/ 477889 h 838042"/>
                  <a:gd name="connsiteX64" fmla="*/ 18122 w 1033465"/>
                  <a:gd name="connsiteY64" fmla="*/ 483604 h 838042"/>
                  <a:gd name="connsiteX65" fmla="*/ 8597 w 1033465"/>
                  <a:gd name="connsiteY65" fmla="*/ 493129 h 838042"/>
                  <a:gd name="connsiteX66" fmla="*/ 6692 w 1033465"/>
                  <a:gd name="connsiteY66" fmla="*/ 498844 h 838042"/>
                  <a:gd name="connsiteX67" fmla="*/ 2882 w 1033465"/>
                  <a:gd name="connsiteY67" fmla="*/ 504559 h 838042"/>
                  <a:gd name="connsiteX68" fmla="*/ 14312 w 1033465"/>
                  <a:gd name="connsiteY68" fmla="*/ 540754 h 838042"/>
                  <a:gd name="connsiteX69" fmla="*/ 147662 w 1033465"/>
                  <a:gd name="connsiteY69" fmla="*/ 540754 h 838042"/>
                  <a:gd name="connsiteX70" fmla="*/ 155282 w 1033465"/>
                  <a:gd name="connsiteY70" fmla="*/ 538849 h 838042"/>
                  <a:gd name="connsiteX71" fmla="*/ 305777 w 1033465"/>
                  <a:gd name="connsiteY71" fmla="*/ 533134 h 838042"/>
                  <a:gd name="connsiteX72" fmla="*/ 321017 w 1033465"/>
                  <a:gd name="connsiteY72" fmla="*/ 540754 h 838042"/>
                  <a:gd name="connsiteX73" fmla="*/ 332447 w 1033465"/>
                  <a:gd name="connsiteY73" fmla="*/ 546469 h 838042"/>
                  <a:gd name="connsiteX74" fmla="*/ 336257 w 1033465"/>
                  <a:gd name="connsiteY74" fmla="*/ 552184 h 838042"/>
                  <a:gd name="connsiteX75" fmla="*/ 341972 w 1033465"/>
                  <a:gd name="connsiteY75" fmla="*/ 554089 h 838042"/>
                  <a:gd name="connsiteX76" fmla="*/ 353402 w 1033465"/>
                  <a:gd name="connsiteY76" fmla="*/ 561709 h 838042"/>
                  <a:gd name="connsiteX77" fmla="*/ 359117 w 1033465"/>
                  <a:gd name="connsiteY77" fmla="*/ 565519 h 838042"/>
                  <a:gd name="connsiteX78" fmla="*/ 362927 w 1033465"/>
                  <a:gd name="connsiteY78" fmla="*/ 571234 h 838042"/>
                  <a:gd name="connsiteX79" fmla="*/ 368642 w 1033465"/>
                  <a:gd name="connsiteY79" fmla="*/ 582664 h 838042"/>
                  <a:gd name="connsiteX80" fmla="*/ 364832 w 1033465"/>
                  <a:gd name="connsiteY80" fmla="*/ 609334 h 838042"/>
                  <a:gd name="connsiteX81" fmla="*/ 361022 w 1033465"/>
                  <a:gd name="connsiteY81" fmla="*/ 615049 h 838042"/>
                  <a:gd name="connsiteX82" fmla="*/ 359117 w 1033465"/>
                  <a:gd name="connsiteY82" fmla="*/ 620764 h 838042"/>
                  <a:gd name="connsiteX83" fmla="*/ 355307 w 1033465"/>
                  <a:gd name="connsiteY83" fmla="*/ 626479 h 838042"/>
                  <a:gd name="connsiteX84" fmla="*/ 353402 w 1033465"/>
                  <a:gd name="connsiteY84" fmla="*/ 632194 h 838042"/>
                  <a:gd name="connsiteX85" fmla="*/ 349592 w 1033465"/>
                  <a:gd name="connsiteY85" fmla="*/ 637909 h 838042"/>
                  <a:gd name="connsiteX86" fmla="*/ 332447 w 1033465"/>
                  <a:gd name="connsiteY86" fmla="*/ 704584 h 838042"/>
                  <a:gd name="connsiteX87" fmla="*/ 330542 w 1033465"/>
                  <a:gd name="connsiteY87" fmla="*/ 756019 h 838042"/>
                  <a:gd name="connsiteX88" fmla="*/ 332447 w 1033465"/>
                  <a:gd name="connsiteY88" fmla="*/ 780784 h 838042"/>
                  <a:gd name="connsiteX89" fmla="*/ 334352 w 1033465"/>
                  <a:gd name="connsiteY89" fmla="*/ 786499 h 838042"/>
                  <a:gd name="connsiteX90" fmla="*/ 338162 w 1033465"/>
                  <a:gd name="connsiteY90" fmla="*/ 790309 h 838042"/>
                  <a:gd name="connsiteX91" fmla="*/ 366737 w 1033465"/>
                  <a:gd name="connsiteY91" fmla="*/ 836029 h 838042"/>
                  <a:gd name="connsiteX92" fmla="*/ 389597 w 1033465"/>
                  <a:gd name="connsiteY92" fmla="*/ 837934 h 838042"/>
                  <a:gd name="connsiteX93" fmla="*/ 397407 w 1033465"/>
                  <a:gd name="connsiteY93" fmla="*/ 833530 h 838042"/>
                  <a:gd name="connsiteX94" fmla="*/ 402932 w 1033465"/>
                  <a:gd name="connsiteY94" fmla="*/ 784594 h 838042"/>
                  <a:gd name="connsiteX95" fmla="*/ 406742 w 1033465"/>
                  <a:gd name="connsiteY95" fmla="*/ 727444 h 838042"/>
                  <a:gd name="connsiteX96" fmla="*/ 423887 w 1033465"/>
                  <a:gd name="connsiteY96" fmla="*/ 672199 h 838042"/>
                  <a:gd name="connsiteX97" fmla="*/ 429602 w 1033465"/>
                  <a:gd name="connsiteY97" fmla="*/ 658864 h 838042"/>
                  <a:gd name="connsiteX98" fmla="*/ 444084 w 1033465"/>
                  <a:gd name="connsiteY98" fmla="*/ 626947 h 838042"/>
                  <a:gd name="connsiteX99" fmla="*/ 464289 w 1033465"/>
                  <a:gd name="connsiteY99" fmla="*/ 600072 h 838042"/>
                  <a:gd name="connsiteX100" fmla="*/ 523510 w 1033465"/>
                  <a:gd name="connsiteY100" fmla="*/ 565123 h 838042"/>
                  <a:gd name="connsiteX101" fmla="*/ 599348 w 1033465"/>
                  <a:gd name="connsiteY101" fmla="*/ 550915 h 838042"/>
                  <a:gd name="connsiteX102" fmla="*/ 707801 w 1033465"/>
                  <a:gd name="connsiteY102" fmla="*/ 612819 h 838042"/>
                  <a:gd name="connsiteX103" fmla="*/ 780122 w 1033465"/>
                  <a:gd name="connsiteY103" fmla="*/ 656959 h 838042"/>
                  <a:gd name="connsiteX104" fmla="*/ 804887 w 1033465"/>
                  <a:gd name="connsiteY104" fmla="*/ 632194 h 838042"/>
                  <a:gd name="connsiteX105" fmla="*/ 801077 w 1033465"/>
                  <a:gd name="connsiteY105" fmla="*/ 601714 h 838042"/>
                  <a:gd name="connsiteX106" fmla="*/ 762796 w 1033465"/>
                  <a:gd name="connsiteY106" fmla="*/ 562523 h 838042"/>
                  <a:gd name="connsiteX107" fmla="*/ 650582 w 1033465"/>
                  <a:gd name="connsiteY107" fmla="*/ 479794 h 838042"/>
                  <a:gd name="connsiteX108" fmla="*/ 646772 w 1033465"/>
                  <a:gd name="connsiteY108" fmla="*/ 462649 h 838042"/>
                  <a:gd name="connsiteX109" fmla="*/ 658202 w 1033465"/>
                  <a:gd name="connsiteY109" fmla="*/ 426454 h 838042"/>
                  <a:gd name="connsiteX110" fmla="*/ 726782 w 1033465"/>
                  <a:gd name="connsiteY110" fmla="*/ 405499 h 838042"/>
                  <a:gd name="connsiteX111" fmla="*/ 813738 w 1033465"/>
                  <a:gd name="connsiteY111" fmla="*/ 406906 h 838042"/>
                  <a:gd name="connsiteX112" fmla="*/ 906231 w 1033465"/>
                  <a:gd name="connsiteY112" fmla="*/ 417646 h 838042"/>
                  <a:gd name="connsiteX113" fmla="*/ 1002290 w 1033465"/>
                  <a:gd name="connsiteY113" fmla="*/ 426835 h 838042"/>
                  <a:gd name="connsiteX114" fmla="*/ 1032449 w 1033465"/>
                  <a:gd name="connsiteY114" fmla="*/ 402711 h 838042"/>
                  <a:gd name="connsiteX115" fmla="*/ 1020514 w 1033465"/>
                  <a:gd name="connsiteY115" fmla="*/ 377797 h 838042"/>
                  <a:gd name="connsiteX116" fmla="*/ 964889 w 1033465"/>
                  <a:gd name="connsiteY116" fmla="*/ 358029 h 838042"/>
                  <a:gd name="connsiteX117" fmla="*/ 827747 w 1033465"/>
                  <a:gd name="connsiteY117" fmla="*/ 357874 h 838042"/>
                  <a:gd name="connsiteX118" fmla="*/ 755811 w 1033465"/>
                  <a:gd name="connsiteY118" fmla="*/ 361702 h 838042"/>
                  <a:gd name="connsiteX119" fmla="*/ 671537 w 1033465"/>
                  <a:gd name="connsiteY119" fmla="*/ 369304 h 838042"/>
                  <a:gd name="connsiteX120" fmla="*/ 644867 w 1033465"/>
                  <a:gd name="connsiteY120" fmla="*/ 338824 h 838042"/>
                  <a:gd name="connsiteX121" fmla="*/ 676403 w 1033465"/>
                  <a:gd name="connsiteY121" fmla="*/ 304962 h 838042"/>
                  <a:gd name="connsiteX122" fmla="*/ 707732 w 1033465"/>
                  <a:gd name="connsiteY122" fmla="*/ 283579 h 838042"/>
                  <a:gd name="connsiteX123" fmla="*/ 743927 w 1033465"/>
                  <a:gd name="connsiteY123" fmla="*/ 251194 h 838042"/>
                  <a:gd name="connsiteX124" fmla="*/ 783019 w 1033465"/>
                  <a:gd name="connsiteY124" fmla="*/ 213846 h 838042"/>
                  <a:gd name="connsiteX125" fmla="*/ 746401 w 1033465"/>
                  <a:gd name="connsiteY125" fmla="*/ 201789 h 838042"/>
                  <a:gd name="connsiteX126" fmla="*/ 694397 w 1033465"/>
                  <a:gd name="connsiteY126" fmla="*/ 226429 h 838042"/>
                  <a:gd name="connsiteX127" fmla="*/ 656678 w 1033465"/>
                  <a:gd name="connsiteY127" fmla="*/ 257626 h 838042"/>
                  <a:gd name="connsiteX128" fmla="*/ 616001 w 1033465"/>
                  <a:gd name="connsiteY128" fmla="*/ 286712 h 838042"/>
                  <a:gd name="connsiteX129" fmla="*/ 564857 w 1033465"/>
                  <a:gd name="connsiteY129" fmla="*/ 287389 h 838042"/>
                  <a:gd name="connsiteX130" fmla="*/ 530567 w 1033465"/>
                  <a:gd name="connsiteY130" fmla="*/ 274054 h 838042"/>
                  <a:gd name="connsiteX131" fmla="*/ 507707 w 1033465"/>
                  <a:gd name="connsiteY131" fmla="*/ 235954 h 838042"/>
                  <a:gd name="connsiteX132" fmla="*/ 509612 w 1033465"/>
                  <a:gd name="connsiteY132" fmla="*/ 171184 h 838042"/>
                  <a:gd name="connsiteX133" fmla="*/ 508314 w 1033465"/>
                  <a:gd name="connsiteY133" fmla="*/ 73485 h 838042"/>
                  <a:gd name="connsiteX134" fmla="*/ 454116 w 1033465"/>
                  <a:gd name="connsiteY134" fmla="*/ 11248 h 838042"/>
                  <a:gd name="connsiteX135" fmla="*/ 442470 w 1033465"/>
                  <a:gd name="connsiteY135" fmla="*/ 75864 h 838042"/>
                  <a:gd name="connsiteX136" fmla="*/ 439226 w 1033465"/>
                  <a:gd name="connsiteY136" fmla="*/ 132660 h 838042"/>
                  <a:gd name="connsiteX137" fmla="*/ 436054 w 1033465"/>
                  <a:gd name="connsiteY137"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9117 w 1033465"/>
                  <a:gd name="connsiteY3" fmla="*/ 266434 h 838042"/>
                  <a:gd name="connsiteX4" fmla="*/ 315302 w 1033465"/>
                  <a:gd name="connsiteY4" fmla="*/ 289294 h 838042"/>
                  <a:gd name="connsiteX5" fmla="*/ 267677 w 1033465"/>
                  <a:gd name="connsiteY5" fmla="*/ 285484 h 838042"/>
                  <a:gd name="connsiteX6" fmla="*/ 256247 w 1033465"/>
                  <a:gd name="connsiteY6" fmla="*/ 281674 h 838042"/>
                  <a:gd name="connsiteX7" fmla="*/ 244817 w 1033465"/>
                  <a:gd name="connsiteY7" fmla="*/ 277864 h 838042"/>
                  <a:gd name="connsiteX8" fmla="*/ 233387 w 1033465"/>
                  <a:gd name="connsiteY8" fmla="*/ 274054 h 838042"/>
                  <a:gd name="connsiteX9" fmla="*/ 221957 w 1033465"/>
                  <a:gd name="connsiteY9" fmla="*/ 272149 h 838042"/>
                  <a:gd name="connsiteX10" fmla="*/ 191477 w 1033465"/>
                  <a:gd name="connsiteY10" fmla="*/ 262624 h 838042"/>
                  <a:gd name="connsiteX11" fmla="*/ 183857 w 1033465"/>
                  <a:gd name="connsiteY11" fmla="*/ 260719 h 838042"/>
                  <a:gd name="connsiteX12" fmla="*/ 172427 w 1033465"/>
                  <a:gd name="connsiteY12" fmla="*/ 255004 h 838042"/>
                  <a:gd name="connsiteX13" fmla="*/ 166712 w 1033465"/>
                  <a:gd name="connsiteY13" fmla="*/ 251194 h 838042"/>
                  <a:gd name="connsiteX14" fmla="*/ 159092 w 1033465"/>
                  <a:gd name="connsiteY14" fmla="*/ 239764 h 838042"/>
                  <a:gd name="connsiteX15" fmla="*/ 147662 w 1033465"/>
                  <a:gd name="connsiteY15" fmla="*/ 235954 h 838042"/>
                  <a:gd name="connsiteX16" fmla="*/ 141947 w 1033465"/>
                  <a:gd name="connsiteY16" fmla="*/ 232144 h 838042"/>
                  <a:gd name="connsiteX17" fmla="*/ 136232 w 1033465"/>
                  <a:gd name="connsiteY17" fmla="*/ 230239 h 838042"/>
                  <a:gd name="connsiteX18" fmla="*/ 119087 w 1033465"/>
                  <a:gd name="connsiteY18" fmla="*/ 226429 h 838042"/>
                  <a:gd name="connsiteX19" fmla="*/ 113372 w 1033465"/>
                  <a:gd name="connsiteY19" fmla="*/ 220714 h 838042"/>
                  <a:gd name="connsiteX20" fmla="*/ 103847 w 1033465"/>
                  <a:gd name="connsiteY20" fmla="*/ 203569 h 838042"/>
                  <a:gd name="connsiteX21" fmla="*/ 86702 w 1033465"/>
                  <a:gd name="connsiteY21" fmla="*/ 195949 h 838042"/>
                  <a:gd name="connsiteX22" fmla="*/ 80987 w 1033465"/>
                  <a:gd name="connsiteY22" fmla="*/ 194044 h 838042"/>
                  <a:gd name="connsiteX23" fmla="*/ 61937 w 1033465"/>
                  <a:gd name="connsiteY23" fmla="*/ 197854 h 838042"/>
                  <a:gd name="connsiteX24" fmla="*/ 56222 w 1033465"/>
                  <a:gd name="connsiteY24" fmla="*/ 201664 h 838042"/>
                  <a:gd name="connsiteX25" fmla="*/ 52412 w 1033465"/>
                  <a:gd name="connsiteY25" fmla="*/ 207379 h 838042"/>
                  <a:gd name="connsiteX26" fmla="*/ 48602 w 1033465"/>
                  <a:gd name="connsiteY26" fmla="*/ 218809 h 838042"/>
                  <a:gd name="connsiteX27" fmla="*/ 52412 w 1033465"/>
                  <a:gd name="connsiteY27" fmla="*/ 256909 h 838042"/>
                  <a:gd name="connsiteX28" fmla="*/ 56222 w 1033465"/>
                  <a:gd name="connsiteY28" fmla="*/ 262624 h 838042"/>
                  <a:gd name="connsiteX29" fmla="*/ 61937 w 1033465"/>
                  <a:gd name="connsiteY29" fmla="*/ 266434 h 838042"/>
                  <a:gd name="connsiteX30" fmla="*/ 65747 w 1033465"/>
                  <a:gd name="connsiteY30" fmla="*/ 272149 h 838042"/>
                  <a:gd name="connsiteX31" fmla="*/ 82892 w 1033465"/>
                  <a:gd name="connsiteY31" fmla="*/ 281674 h 838042"/>
                  <a:gd name="connsiteX32" fmla="*/ 105752 w 1033465"/>
                  <a:gd name="connsiteY32" fmla="*/ 283579 h 838042"/>
                  <a:gd name="connsiteX33" fmla="*/ 126707 w 1033465"/>
                  <a:gd name="connsiteY33" fmla="*/ 289294 h 838042"/>
                  <a:gd name="connsiteX34" fmla="*/ 132422 w 1033465"/>
                  <a:gd name="connsiteY34" fmla="*/ 291199 h 838042"/>
                  <a:gd name="connsiteX35" fmla="*/ 138137 w 1033465"/>
                  <a:gd name="connsiteY35" fmla="*/ 296914 h 838042"/>
                  <a:gd name="connsiteX36" fmla="*/ 145757 w 1033465"/>
                  <a:gd name="connsiteY36" fmla="*/ 298819 h 838042"/>
                  <a:gd name="connsiteX37" fmla="*/ 168617 w 1033465"/>
                  <a:gd name="connsiteY37" fmla="*/ 302629 h 838042"/>
                  <a:gd name="connsiteX38" fmla="*/ 193382 w 1033465"/>
                  <a:gd name="connsiteY38" fmla="*/ 308344 h 838042"/>
                  <a:gd name="connsiteX39" fmla="*/ 210527 w 1033465"/>
                  <a:gd name="connsiteY39" fmla="*/ 314059 h 838042"/>
                  <a:gd name="connsiteX40" fmla="*/ 216242 w 1033465"/>
                  <a:gd name="connsiteY40" fmla="*/ 315964 h 838042"/>
                  <a:gd name="connsiteX41" fmla="*/ 231482 w 1033465"/>
                  <a:gd name="connsiteY41" fmla="*/ 319774 h 838042"/>
                  <a:gd name="connsiteX42" fmla="*/ 250532 w 1033465"/>
                  <a:gd name="connsiteY42" fmla="*/ 325489 h 838042"/>
                  <a:gd name="connsiteX43" fmla="*/ 256247 w 1033465"/>
                  <a:gd name="connsiteY43" fmla="*/ 329299 h 838042"/>
                  <a:gd name="connsiteX44" fmla="*/ 269582 w 1033465"/>
                  <a:gd name="connsiteY44" fmla="*/ 344539 h 838042"/>
                  <a:gd name="connsiteX45" fmla="*/ 275297 w 1033465"/>
                  <a:gd name="connsiteY45" fmla="*/ 363589 h 838042"/>
                  <a:gd name="connsiteX46" fmla="*/ 277202 w 1033465"/>
                  <a:gd name="connsiteY46" fmla="*/ 369304 h 838042"/>
                  <a:gd name="connsiteX47" fmla="*/ 279107 w 1033465"/>
                  <a:gd name="connsiteY47" fmla="*/ 375019 h 838042"/>
                  <a:gd name="connsiteX48" fmla="*/ 281012 w 1033465"/>
                  <a:gd name="connsiteY48" fmla="*/ 399784 h 838042"/>
                  <a:gd name="connsiteX49" fmla="*/ 282917 w 1033465"/>
                  <a:gd name="connsiteY49" fmla="*/ 405499 h 838042"/>
                  <a:gd name="connsiteX50" fmla="*/ 281012 w 1033465"/>
                  <a:gd name="connsiteY50" fmla="*/ 424549 h 838042"/>
                  <a:gd name="connsiteX51" fmla="*/ 279107 w 1033465"/>
                  <a:gd name="connsiteY51" fmla="*/ 434074 h 838042"/>
                  <a:gd name="connsiteX52" fmla="*/ 265772 w 1033465"/>
                  <a:gd name="connsiteY52" fmla="*/ 447409 h 838042"/>
                  <a:gd name="connsiteX53" fmla="*/ 254342 w 1033465"/>
                  <a:gd name="connsiteY53" fmla="*/ 455029 h 838042"/>
                  <a:gd name="connsiteX54" fmla="*/ 242912 w 1033465"/>
                  <a:gd name="connsiteY54" fmla="*/ 458839 h 838042"/>
                  <a:gd name="connsiteX55" fmla="*/ 128612 w 1033465"/>
                  <a:gd name="connsiteY55" fmla="*/ 458839 h 838042"/>
                  <a:gd name="connsiteX56" fmla="*/ 122897 w 1033465"/>
                  <a:gd name="connsiteY56" fmla="*/ 460744 h 838042"/>
                  <a:gd name="connsiteX57" fmla="*/ 107657 w 1033465"/>
                  <a:gd name="connsiteY57" fmla="*/ 462649 h 838042"/>
                  <a:gd name="connsiteX58" fmla="*/ 90512 w 1033465"/>
                  <a:gd name="connsiteY58" fmla="*/ 468364 h 838042"/>
                  <a:gd name="connsiteX59" fmla="*/ 84797 w 1033465"/>
                  <a:gd name="connsiteY59" fmla="*/ 470269 h 838042"/>
                  <a:gd name="connsiteX60" fmla="*/ 79082 w 1033465"/>
                  <a:gd name="connsiteY60" fmla="*/ 474079 h 838042"/>
                  <a:gd name="connsiteX61" fmla="*/ 67652 w 1033465"/>
                  <a:gd name="connsiteY61" fmla="*/ 475984 h 838042"/>
                  <a:gd name="connsiteX62" fmla="*/ 29552 w 1033465"/>
                  <a:gd name="connsiteY62" fmla="*/ 477889 h 838042"/>
                  <a:gd name="connsiteX63" fmla="*/ 18122 w 1033465"/>
                  <a:gd name="connsiteY63" fmla="*/ 483604 h 838042"/>
                  <a:gd name="connsiteX64" fmla="*/ 8597 w 1033465"/>
                  <a:gd name="connsiteY64" fmla="*/ 493129 h 838042"/>
                  <a:gd name="connsiteX65" fmla="*/ 6692 w 1033465"/>
                  <a:gd name="connsiteY65" fmla="*/ 498844 h 838042"/>
                  <a:gd name="connsiteX66" fmla="*/ 2882 w 1033465"/>
                  <a:gd name="connsiteY66" fmla="*/ 504559 h 838042"/>
                  <a:gd name="connsiteX67" fmla="*/ 14312 w 1033465"/>
                  <a:gd name="connsiteY67" fmla="*/ 540754 h 838042"/>
                  <a:gd name="connsiteX68" fmla="*/ 147662 w 1033465"/>
                  <a:gd name="connsiteY68" fmla="*/ 540754 h 838042"/>
                  <a:gd name="connsiteX69" fmla="*/ 155282 w 1033465"/>
                  <a:gd name="connsiteY69" fmla="*/ 538849 h 838042"/>
                  <a:gd name="connsiteX70" fmla="*/ 305777 w 1033465"/>
                  <a:gd name="connsiteY70" fmla="*/ 533134 h 838042"/>
                  <a:gd name="connsiteX71" fmla="*/ 321017 w 1033465"/>
                  <a:gd name="connsiteY71" fmla="*/ 540754 h 838042"/>
                  <a:gd name="connsiteX72" fmla="*/ 332447 w 1033465"/>
                  <a:gd name="connsiteY72" fmla="*/ 546469 h 838042"/>
                  <a:gd name="connsiteX73" fmla="*/ 336257 w 1033465"/>
                  <a:gd name="connsiteY73" fmla="*/ 552184 h 838042"/>
                  <a:gd name="connsiteX74" fmla="*/ 341972 w 1033465"/>
                  <a:gd name="connsiteY74" fmla="*/ 554089 h 838042"/>
                  <a:gd name="connsiteX75" fmla="*/ 353402 w 1033465"/>
                  <a:gd name="connsiteY75" fmla="*/ 561709 h 838042"/>
                  <a:gd name="connsiteX76" fmla="*/ 359117 w 1033465"/>
                  <a:gd name="connsiteY76" fmla="*/ 565519 h 838042"/>
                  <a:gd name="connsiteX77" fmla="*/ 362927 w 1033465"/>
                  <a:gd name="connsiteY77" fmla="*/ 571234 h 838042"/>
                  <a:gd name="connsiteX78" fmla="*/ 368642 w 1033465"/>
                  <a:gd name="connsiteY78" fmla="*/ 582664 h 838042"/>
                  <a:gd name="connsiteX79" fmla="*/ 364832 w 1033465"/>
                  <a:gd name="connsiteY79" fmla="*/ 609334 h 838042"/>
                  <a:gd name="connsiteX80" fmla="*/ 361022 w 1033465"/>
                  <a:gd name="connsiteY80" fmla="*/ 615049 h 838042"/>
                  <a:gd name="connsiteX81" fmla="*/ 359117 w 1033465"/>
                  <a:gd name="connsiteY81" fmla="*/ 620764 h 838042"/>
                  <a:gd name="connsiteX82" fmla="*/ 355307 w 1033465"/>
                  <a:gd name="connsiteY82" fmla="*/ 626479 h 838042"/>
                  <a:gd name="connsiteX83" fmla="*/ 353402 w 1033465"/>
                  <a:gd name="connsiteY83" fmla="*/ 632194 h 838042"/>
                  <a:gd name="connsiteX84" fmla="*/ 349592 w 1033465"/>
                  <a:gd name="connsiteY84" fmla="*/ 637909 h 838042"/>
                  <a:gd name="connsiteX85" fmla="*/ 332447 w 1033465"/>
                  <a:gd name="connsiteY85" fmla="*/ 704584 h 838042"/>
                  <a:gd name="connsiteX86" fmla="*/ 330542 w 1033465"/>
                  <a:gd name="connsiteY86" fmla="*/ 756019 h 838042"/>
                  <a:gd name="connsiteX87" fmla="*/ 332447 w 1033465"/>
                  <a:gd name="connsiteY87" fmla="*/ 780784 h 838042"/>
                  <a:gd name="connsiteX88" fmla="*/ 334352 w 1033465"/>
                  <a:gd name="connsiteY88" fmla="*/ 786499 h 838042"/>
                  <a:gd name="connsiteX89" fmla="*/ 338162 w 1033465"/>
                  <a:gd name="connsiteY89" fmla="*/ 790309 h 838042"/>
                  <a:gd name="connsiteX90" fmla="*/ 366737 w 1033465"/>
                  <a:gd name="connsiteY90" fmla="*/ 836029 h 838042"/>
                  <a:gd name="connsiteX91" fmla="*/ 389597 w 1033465"/>
                  <a:gd name="connsiteY91" fmla="*/ 837934 h 838042"/>
                  <a:gd name="connsiteX92" fmla="*/ 397407 w 1033465"/>
                  <a:gd name="connsiteY92" fmla="*/ 833530 h 838042"/>
                  <a:gd name="connsiteX93" fmla="*/ 402932 w 1033465"/>
                  <a:gd name="connsiteY93" fmla="*/ 784594 h 838042"/>
                  <a:gd name="connsiteX94" fmla="*/ 406742 w 1033465"/>
                  <a:gd name="connsiteY94" fmla="*/ 727444 h 838042"/>
                  <a:gd name="connsiteX95" fmla="*/ 423887 w 1033465"/>
                  <a:gd name="connsiteY95" fmla="*/ 672199 h 838042"/>
                  <a:gd name="connsiteX96" fmla="*/ 429602 w 1033465"/>
                  <a:gd name="connsiteY96" fmla="*/ 658864 h 838042"/>
                  <a:gd name="connsiteX97" fmla="*/ 444084 w 1033465"/>
                  <a:gd name="connsiteY97" fmla="*/ 626947 h 838042"/>
                  <a:gd name="connsiteX98" fmla="*/ 464289 w 1033465"/>
                  <a:gd name="connsiteY98" fmla="*/ 600072 h 838042"/>
                  <a:gd name="connsiteX99" fmla="*/ 523510 w 1033465"/>
                  <a:gd name="connsiteY99" fmla="*/ 565123 h 838042"/>
                  <a:gd name="connsiteX100" fmla="*/ 599348 w 1033465"/>
                  <a:gd name="connsiteY100" fmla="*/ 550915 h 838042"/>
                  <a:gd name="connsiteX101" fmla="*/ 707801 w 1033465"/>
                  <a:gd name="connsiteY101" fmla="*/ 612819 h 838042"/>
                  <a:gd name="connsiteX102" fmla="*/ 780122 w 1033465"/>
                  <a:gd name="connsiteY102" fmla="*/ 656959 h 838042"/>
                  <a:gd name="connsiteX103" fmla="*/ 804887 w 1033465"/>
                  <a:gd name="connsiteY103" fmla="*/ 632194 h 838042"/>
                  <a:gd name="connsiteX104" fmla="*/ 801077 w 1033465"/>
                  <a:gd name="connsiteY104" fmla="*/ 601714 h 838042"/>
                  <a:gd name="connsiteX105" fmla="*/ 762796 w 1033465"/>
                  <a:gd name="connsiteY105" fmla="*/ 562523 h 838042"/>
                  <a:gd name="connsiteX106" fmla="*/ 650582 w 1033465"/>
                  <a:gd name="connsiteY106" fmla="*/ 479794 h 838042"/>
                  <a:gd name="connsiteX107" fmla="*/ 646772 w 1033465"/>
                  <a:gd name="connsiteY107" fmla="*/ 462649 h 838042"/>
                  <a:gd name="connsiteX108" fmla="*/ 658202 w 1033465"/>
                  <a:gd name="connsiteY108" fmla="*/ 426454 h 838042"/>
                  <a:gd name="connsiteX109" fmla="*/ 726782 w 1033465"/>
                  <a:gd name="connsiteY109" fmla="*/ 405499 h 838042"/>
                  <a:gd name="connsiteX110" fmla="*/ 813738 w 1033465"/>
                  <a:gd name="connsiteY110" fmla="*/ 406906 h 838042"/>
                  <a:gd name="connsiteX111" fmla="*/ 906231 w 1033465"/>
                  <a:gd name="connsiteY111" fmla="*/ 417646 h 838042"/>
                  <a:gd name="connsiteX112" fmla="*/ 1002290 w 1033465"/>
                  <a:gd name="connsiteY112" fmla="*/ 426835 h 838042"/>
                  <a:gd name="connsiteX113" fmla="*/ 1032449 w 1033465"/>
                  <a:gd name="connsiteY113" fmla="*/ 402711 h 838042"/>
                  <a:gd name="connsiteX114" fmla="*/ 1020514 w 1033465"/>
                  <a:gd name="connsiteY114" fmla="*/ 377797 h 838042"/>
                  <a:gd name="connsiteX115" fmla="*/ 964889 w 1033465"/>
                  <a:gd name="connsiteY115" fmla="*/ 358029 h 838042"/>
                  <a:gd name="connsiteX116" fmla="*/ 827747 w 1033465"/>
                  <a:gd name="connsiteY116" fmla="*/ 357874 h 838042"/>
                  <a:gd name="connsiteX117" fmla="*/ 755811 w 1033465"/>
                  <a:gd name="connsiteY117" fmla="*/ 361702 h 838042"/>
                  <a:gd name="connsiteX118" fmla="*/ 671537 w 1033465"/>
                  <a:gd name="connsiteY118" fmla="*/ 369304 h 838042"/>
                  <a:gd name="connsiteX119" fmla="*/ 644867 w 1033465"/>
                  <a:gd name="connsiteY119" fmla="*/ 338824 h 838042"/>
                  <a:gd name="connsiteX120" fmla="*/ 676403 w 1033465"/>
                  <a:gd name="connsiteY120" fmla="*/ 304962 h 838042"/>
                  <a:gd name="connsiteX121" fmla="*/ 707732 w 1033465"/>
                  <a:gd name="connsiteY121" fmla="*/ 283579 h 838042"/>
                  <a:gd name="connsiteX122" fmla="*/ 743927 w 1033465"/>
                  <a:gd name="connsiteY122" fmla="*/ 251194 h 838042"/>
                  <a:gd name="connsiteX123" fmla="*/ 783019 w 1033465"/>
                  <a:gd name="connsiteY123" fmla="*/ 213846 h 838042"/>
                  <a:gd name="connsiteX124" fmla="*/ 746401 w 1033465"/>
                  <a:gd name="connsiteY124" fmla="*/ 201789 h 838042"/>
                  <a:gd name="connsiteX125" fmla="*/ 694397 w 1033465"/>
                  <a:gd name="connsiteY125" fmla="*/ 226429 h 838042"/>
                  <a:gd name="connsiteX126" fmla="*/ 656678 w 1033465"/>
                  <a:gd name="connsiteY126" fmla="*/ 257626 h 838042"/>
                  <a:gd name="connsiteX127" fmla="*/ 616001 w 1033465"/>
                  <a:gd name="connsiteY127" fmla="*/ 286712 h 838042"/>
                  <a:gd name="connsiteX128" fmla="*/ 564857 w 1033465"/>
                  <a:gd name="connsiteY128" fmla="*/ 287389 h 838042"/>
                  <a:gd name="connsiteX129" fmla="*/ 530567 w 1033465"/>
                  <a:gd name="connsiteY129" fmla="*/ 274054 h 838042"/>
                  <a:gd name="connsiteX130" fmla="*/ 507707 w 1033465"/>
                  <a:gd name="connsiteY130" fmla="*/ 235954 h 838042"/>
                  <a:gd name="connsiteX131" fmla="*/ 509612 w 1033465"/>
                  <a:gd name="connsiteY131" fmla="*/ 171184 h 838042"/>
                  <a:gd name="connsiteX132" fmla="*/ 508314 w 1033465"/>
                  <a:gd name="connsiteY132" fmla="*/ 73485 h 838042"/>
                  <a:gd name="connsiteX133" fmla="*/ 454116 w 1033465"/>
                  <a:gd name="connsiteY133" fmla="*/ 11248 h 838042"/>
                  <a:gd name="connsiteX134" fmla="*/ 442470 w 1033465"/>
                  <a:gd name="connsiteY134" fmla="*/ 75864 h 838042"/>
                  <a:gd name="connsiteX135" fmla="*/ 439226 w 1033465"/>
                  <a:gd name="connsiteY135" fmla="*/ 132660 h 838042"/>
                  <a:gd name="connsiteX136" fmla="*/ 436054 w 1033465"/>
                  <a:gd name="connsiteY136"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9117 w 1033465"/>
                  <a:gd name="connsiteY3" fmla="*/ 266434 h 838042"/>
                  <a:gd name="connsiteX4" fmla="*/ 315302 w 1033465"/>
                  <a:gd name="connsiteY4" fmla="*/ 289294 h 838042"/>
                  <a:gd name="connsiteX5" fmla="*/ 267677 w 1033465"/>
                  <a:gd name="connsiteY5" fmla="*/ 285484 h 838042"/>
                  <a:gd name="connsiteX6" fmla="*/ 256247 w 1033465"/>
                  <a:gd name="connsiteY6" fmla="*/ 281674 h 838042"/>
                  <a:gd name="connsiteX7" fmla="*/ 233387 w 1033465"/>
                  <a:gd name="connsiteY7" fmla="*/ 274054 h 838042"/>
                  <a:gd name="connsiteX8" fmla="*/ 221957 w 1033465"/>
                  <a:gd name="connsiteY8" fmla="*/ 272149 h 838042"/>
                  <a:gd name="connsiteX9" fmla="*/ 191477 w 1033465"/>
                  <a:gd name="connsiteY9" fmla="*/ 262624 h 838042"/>
                  <a:gd name="connsiteX10" fmla="*/ 183857 w 1033465"/>
                  <a:gd name="connsiteY10" fmla="*/ 260719 h 838042"/>
                  <a:gd name="connsiteX11" fmla="*/ 172427 w 1033465"/>
                  <a:gd name="connsiteY11" fmla="*/ 255004 h 838042"/>
                  <a:gd name="connsiteX12" fmla="*/ 166712 w 1033465"/>
                  <a:gd name="connsiteY12" fmla="*/ 251194 h 838042"/>
                  <a:gd name="connsiteX13" fmla="*/ 159092 w 1033465"/>
                  <a:gd name="connsiteY13" fmla="*/ 239764 h 838042"/>
                  <a:gd name="connsiteX14" fmla="*/ 147662 w 1033465"/>
                  <a:gd name="connsiteY14" fmla="*/ 235954 h 838042"/>
                  <a:gd name="connsiteX15" fmla="*/ 141947 w 1033465"/>
                  <a:gd name="connsiteY15" fmla="*/ 232144 h 838042"/>
                  <a:gd name="connsiteX16" fmla="*/ 136232 w 1033465"/>
                  <a:gd name="connsiteY16" fmla="*/ 230239 h 838042"/>
                  <a:gd name="connsiteX17" fmla="*/ 119087 w 1033465"/>
                  <a:gd name="connsiteY17" fmla="*/ 226429 h 838042"/>
                  <a:gd name="connsiteX18" fmla="*/ 113372 w 1033465"/>
                  <a:gd name="connsiteY18" fmla="*/ 220714 h 838042"/>
                  <a:gd name="connsiteX19" fmla="*/ 103847 w 1033465"/>
                  <a:gd name="connsiteY19" fmla="*/ 203569 h 838042"/>
                  <a:gd name="connsiteX20" fmla="*/ 86702 w 1033465"/>
                  <a:gd name="connsiteY20" fmla="*/ 195949 h 838042"/>
                  <a:gd name="connsiteX21" fmla="*/ 80987 w 1033465"/>
                  <a:gd name="connsiteY21" fmla="*/ 194044 h 838042"/>
                  <a:gd name="connsiteX22" fmla="*/ 61937 w 1033465"/>
                  <a:gd name="connsiteY22" fmla="*/ 197854 h 838042"/>
                  <a:gd name="connsiteX23" fmla="*/ 56222 w 1033465"/>
                  <a:gd name="connsiteY23" fmla="*/ 201664 h 838042"/>
                  <a:gd name="connsiteX24" fmla="*/ 52412 w 1033465"/>
                  <a:gd name="connsiteY24" fmla="*/ 207379 h 838042"/>
                  <a:gd name="connsiteX25" fmla="*/ 48602 w 1033465"/>
                  <a:gd name="connsiteY25" fmla="*/ 218809 h 838042"/>
                  <a:gd name="connsiteX26" fmla="*/ 52412 w 1033465"/>
                  <a:gd name="connsiteY26" fmla="*/ 256909 h 838042"/>
                  <a:gd name="connsiteX27" fmla="*/ 56222 w 1033465"/>
                  <a:gd name="connsiteY27" fmla="*/ 262624 h 838042"/>
                  <a:gd name="connsiteX28" fmla="*/ 61937 w 1033465"/>
                  <a:gd name="connsiteY28" fmla="*/ 266434 h 838042"/>
                  <a:gd name="connsiteX29" fmla="*/ 65747 w 1033465"/>
                  <a:gd name="connsiteY29" fmla="*/ 272149 h 838042"/>
                  <a:gd name="connsiteX30" fmla="*/ 82892 w 1033465"/>
                  <a:gd name="connsiteY30" fmla="*/ 281674 h 838042"/>
                  <a:gd name="connsiteX31" fmla="*/ 105752 w 1033465"/>
                  <a:gd name="connsiteY31" fmla="*/ 283579 h 838042"/>
                  <a:gd name="connsiteX32" fmla="*/ 126707 w 1033465"/>
                  <a:gd name="connsiteY32" fmla="*/ 289294 h 838042"/>
                  <a:gd name="connsiteX33" fmla="*/ 132422 w 1033465"/>
                  <a:gd name="connsiteY33" fmla="*/ 291199 h 838042"/>
                  <a:gd name="connsiteX34" fmla="*/ 138137 w 1033465"/>
                  <a:gd name="connsiteY34" fmla="*/ 296914 h 838042"/>
                  <a:gd name="connsiteX35" fmla="*/ 145757 w 1033465"/>
                  <a:gd name="connsiteY35" fmla="*/ 298819 h 838042"/>
                  <a:gd name="connsiteX36" fmla="*/ 168617 w 1033465"/>
                  <a:gd name="connsiteY36" fmla="*/ 302629 h 838042"/>
                  <a:gd name="connsiteX37" fmla="*/ 193382 w 1033465"/>
                  <a:gd name="connsiteY37" fmla="*/ 308344 h 838042"/>
                  <a:gd name="connsiteX38" fmla="*/ 210527 w 1033465"/>
                  <a:gd name="connsiteY38" fmla="*/ 314059 h 838042"/>
                  <a:gd name="connsiteX39" fmla="*/ 216242 w 1033465"/>
                  <a:gd name="connsiteY39" fmla="*/ 315964 h 838042"/>
                  <a:gd name="connsiteX40" fmla="*/ 231482 w 1033465"/>
                  <a:gd name="connsiteY40" fmla="*/ 319774 h 838042"/>
                  <a:gd name="connsiteX41" fmla="*/ 250532 w 1033465"/>
                  <a:gd name="connsiteY41" fmla="*/ 325489 h 838042"/>
                  <a:gd name="connsiteX42" fmla="*/ 256247 w 1033465"/>
                  <a:gd name="connsiteY42" fmla="*/ 329299 h 838042"/>
                  <a:gd name="connsiteX43" fmla="*/ 269582 w 1033465"/>
                  <a:gd name="connsiteY43" fmla="*/ 344539 h 838042"/>
                  <a:gd name="connsiteX44" fmla="*/ 275297 w 1033465"/>
                  <a:gd name="connsiteY44" fmla="*/ 363589 h 838042"/>
                  <a:gd name="connsiteX45" fmla="*/ 277202 w 1033465"/>
                  <a:gd name="connsiteY45" fmla="*/ 369304 h 838042"/>
                  <a:gd name="connsiteX46" fmla="*/ 279107 w 1033465"/>
                  <a:gd name="connsiteY46" fmla="*/ 375019 h 838042"/>
                  <a:gd name="connsiteX47" fmla="*/ 281012 w 1033465"/>
                  <a:gd name="connsiteY47" fmla="*/ 399784 h 838042"/>
                  <a:gd name="connsiteX48" fmla="*/ 282917 w 1033465"/>
                  <a:gd name="connsiteY48" fmla="*/ 405499 h 838042"/>
                  <a:gd name="connsiteX49" fmla="*/ 281012 w 1033465"/>
                  <a:gd name="connsiteY49" fmla="*/ 424549 h 838042"/>
                  <a:gd name="connsiteX50" fmla="*/ 279107 w 1033465"/>
                  <a:gd name="connsiteY50" fmla="*/ 434074 h 838042"/>
                  <a:gd name="connsiteX51" fmla="*/ 265772 w 1033465"/>
                  <a:gd name="connsiteY51" fmla="*/ 447409 h 838042"/>
                  <a:gd name="connsiteX52" fmla="*/ 254342 w 1033465"/>
                  <a:gd name="connsiteY52" fmla="*/ 455029 h 838042"/>
                  <a:gd name="connsiteX53" fmla="*/ 242912 w 1033465"/>
                  <a:gd name="connsiteY53" fmla="*/ 458839 h 838042"/>
                  <a:gd name="connsiteX54" fmla="*/ 128612 w 1033465"/>
                  <a:gd name="connsiteY54" fmla="*/ 458839 h 838042"/>
                  <a:gd name="connsiteX55" fmla="*/ 122897 w 1033465"/>
                  <a:gd name="connsiteY55" fmla="*/ 460744 h 838042"/>
                  <a:gd name="connsiteX56" fmla="*/ 107657 w 1033465"/>
                  <a:gd name="connsiteY56" fmla="*/ 462649 h 838042"/>
                  <a:gd name="connsiteX57" fmla="*/ 90512 w 1033465"/>
                  <a:gd name="connsiteY57" fmla="*/ 468364 h 838042"/>
                  <a:gd name="connsiteX58" fmla="*/ 84797 w 1033465"/>
                  <a:gd name="connsiteY58" fmla="*/ 470269 h 838042"/>
                  <a:gd name="connsiteX59" fmla="*/ 79082 w 1033465"/>
                  <a:gd name="connsiteY59" fmla="*/ 474079 h 838042"/>
                  <a:gd name="connsiteX60" fmla="*/ 67652 w 1033465"/>
                  <a:gd name="connsiteY60" fmla="*/ 475984 h 838042"/>
                  <a:gd name="connsiteX61" fmla="*/ 29552 w 1033465"/>
                  <a:gd name="connsiteY61" fmla="*/ 477889 h 838042"/>
                  <a:gd name="connsiteX62" fmla="*/ 18122 w 1033465"/>
                  <a:gd name="connsiteY62" fmla="*/ 483604 h 838042"/>
                  <a:gd name="connsiteX63" fmla="*/ 8597 w 1033465"/>
                  <a:gd name="connsiteY63" fmla="*/ 493129 h 838042"/>
                  <a:gd name="connsiteX64" fmla="*/ 6692 w 1033465"/>
                  <a:gd name="connsiteY64" fmla="*/ 498844 h 838042"/>
                  <a:gd name="connsiteX65" fmla="*/ 2882 w 1033465"/>
                  <a:gd name="connsiteY65" fmla="*/ 504559 h 838042"/>
                  <a:gd name="connsiteX66" fmla="*/ 14312 w 1033465"/>
                  <a:gd name="connsiteY66" fmla="*/ 540754 h 838042"/>
                  <a:gd name="connsiteX67" fmla="*/ 147662 w 1033465"/>
                  <a:gd name="connsiteY67" fmla="*/ 540754 h 838042"/>
                  <a:gd name="connsiteX68" fmla="*/ 155282 w 1033465"/>
                  <a:gd name="connsiteY68" fmla="*/ 538849 h 838042"/>
                  <a:gd name="connsiteX69" fmla="*/ 305777 w 1033465"/>
                  <a:gd name="connsiteY69" fmla="*/ 533134 h 838042"/>
                  <a:gd name="connsiteX70" fmla="*/ 321017 w 1033465"/>
                  <a:gd name="connsiteY70" fmla="*/ 540754 h 838042"/>
                  <a:gd name="connsiteX71" fmla="*/ 332447 w 1033465"/>
                  <a:gd name="connsiteY71" fmla="*/ 546469 h 838042"/>
                  <a:gd name="connsiteX72" fmla="*/ 336257 w 1033465"/>
                  <a:gd name="connsiteY72" fmla="*/ 552184 h 838042"/>
                  <a:gd name="connsiteX73" fmla="*/ 341972 w 1033465"/>
                  <a:gd name="connsiteY73" fmla="*/ 554089 h 838042"/>
                  <a:gd name="connsiteX74" fmla="*/ 353402 w 1033465"/>
                  <a:gd name="connsiteY74" fmla="*/ 561709 h 838042"/>
                  <a:gd name="connsiteX75" fmla="*/ 359117 w 1033465"/>
                  <a:gd name="connsiteY75" fmla="*/ 565519 h 838042"/>
                  <a:gd name="connsiteX76" fmla="*/ 362927 w 1033465"/>
                  <a:gd name="connsiteY76" fmla="*/ 571234 h 838042"/>
                  <a:gd name="connsiteX77" fmla="*/ 368642 w 1033465"/>
                  <a:gd name="connsiteY77" fmla="*/ 582664 h 838042"/>
                  <a:gd name="connsiteX78" fmla="*/ 364832 w 1033465"/>
                  <a:gd name="connsiteY78" fmla="*/ 609334 h 838042"/>
                  <a:gd name="connsiteX79" fmla="*/ 361022 w 1033465"/>
                  <a:gd name="connsiteY79" fmla="*/ 615049 h 838042"/>
                  <a:gd name="connsiteX80" fmla="*/ 359117 w 1033465"/>
                  <a:gd name="connsiteY80" fmla="*/ 620764 h 838042"/>
                  <a:gd name="connsiteX81" fmla="*/ 355307 w 1033465"/>
                  <a:gd name="connsiteY81" fmla="*/ 626479 h 838042"/>
                  <a:gd name="connsiteX82" fmla="*/ 353402 w 1033465"/>
                  <a:gd name="connsiteY82" fmla="*/ 632194 h 838042"/>
                  <a:gd name="connsiteX83" fmla="*/ 349592 w 1033465"/>
                  <a:gd name="connsiteY83" fmla="*/ 637909 h 838042"/>
                  <a:gd name="connsiteX84" fmla="*/ 332447 w 1033465"/>
                  <a:gd name="connsiteY84" fmla="*/ 704584 h 838042"/>
                  <a:gd name="connsiteX85" fmla="*/ 330542 w 1033465"/>
                  <a:gd name="connsiteY85" fmla="*/ 756019 h 838042"/>
                  <a:gd name="connsiteX86" fmla="*/ 332447 w 1033465"/>
                  <a:gd name="connsiteY86" fmla="*/ 780784 h 838042"/>
                  <a:gd name="connsiteX87" fmla="*/ 334352 w 1033465"/>
                  <a:gd name="connsiteY87" fmla="*/ 786499 h 838042"/>
                  <a:gd name="connsiteX88" fmla="*/ 338162 w 1033465"/>
                  <a:gd name="connsiteY88" fmla="*/ 790309 h 838042"/>
                  <a:gd name="connsiteX89" fmla="*/ 366737 w 1033465"/>
                  <a:gd name="connsiteY89" fmla="*/ 836029 h 838042"/>
                  <a:gd name="connsiteX90" fmla="*/ 389597 w 1033465"/>
                  <a:gd name="connsiteY90" fmla="*/ 837934 h 838042"/>
                  <a:gd name="connsiteX91" fmla="*/ 397407 w 1033465"/>
                  <a:gd name="connsiteY91" fmla="*/ 833530 h 838042"/>
                  <a:gd name="connsiteX92" fmla="*/ 402932 w 1033465"/>
                  <a:gd name="connsiteY92" fmla="*/ 784594 h 838042"/>
                  <a:gd name="connsiteX93" fmla="*/ 406742 w 1033465"/>
                  <a:gd name="connsiteY93" fmla="*/ 727444 h 838042"/>
                  <a:gd name="connsiteX94" fmla="*/ 423887 w 1033465"/>
                  <a:gd name="connsiteY94" fmla="*/ 672199 h 838042"/>
                  <a:gd name="connsiteX95" fmla="*/ 429602 w 1033465"/>
                  <a:gd name="connsiteY95" fmla="*/ 658864 h 838042"/>
                  <a:gd name="connsiteX96" fmla="*/ 444084 w 1033465"/>
                  <a:gd name="connsiteY96" fmla="*/ 626947 h 838042"/>
                  <a:gd name="connsiteX97" fmla="*/ 464289 w 1033465"/>
                  <a:gd name="connsiteY97" fmla="*/ 600072 h 838042"/>
                  <a:gd name="connsiteX98" fmla="*/ 523510 w 1033465"/>
                  <a:gd name="connsiteY98" fmla="*/ 565123 h 838042"/>
                  <a:gd name="connsiteX99" fmla="*/ 599348 w 1033465"/>
                  <a:gd name="connsiteY99" fmla="*/ 550915 h 838042"/>
                  <a:gd name="connsiteX100" fmla="*/ 707801 w 1033465"/>
                  <a:gd name="connsiteY100" fmla="*/ 612819 h 838042"/>
                  <a:gd name="connsiteX101" fmla="*/ 780122 w 1033465"/>
                  <a:gd name="connsiteY101" fmla="*/ 656959 h 838042"/>
                  <a:gd name="connsiteX102" fmla="*/ 804887 w 1033465"/>
                  <a:gd name="connsiteY102" fmla="*/ 632194 h 838042"/>
                  <a:gd name="connsiteX103" fmla="*/ 801077 w 1033465"/>
                  <a:gd name="connsiteY103" fmla="*/ 601714 h 838042"/>
                  <a:gd name="connsiteX104" fmla="*/ 762796 w 1033465"/>
                  <a:gd name="connsiteY104" fmla="*/ 562523 h 838042"/>
                  <a:gd name="connsiteX105" fmla="*/ 650582 w 1033465"/>
                  <a:gd name="connsiteY105" fmla="*/ 479794 h 838042"/>
                  <a:gd name="connsiteX106" fmla="*/ 646772 w 1033465"/>
                  <a:gd name="connsiteY106" fmla="*/ 462649 h 838042"/>
                  <a:gd name="connsiteX107" fmla="*/ 658202 w 1033465"/>
                  <a:gd name="connsiteY107" fmla="*/ 426454 h 838042"/>
                  <a:gd name="connsiteX108" fmla="*/ 726782 w 1033465"/>
                  <a:gd name="connsiteY108" fmla="*/ 405499 h 838042"/>
                  <a:gd name="connsiteX109" fmla="*/ 813738 w 1033465"/>
                  <a:gd name="connsiteY109" fmla="*/ 406906 h 838042"/>
                  <a:gd name="connsiteX110" fmla="*/ 906231 w 1033465"/>
                  <a:gd name="connsiteY110" fmla="*/ 417646 h 838042"/>
                  <a:gd name="connsiteX111" fmla="*/ 1002290 w 1033465"/>
                  <a:gd name="connsiteY111" fmla="*/ 426835 h 838042"/>
                  <a:gd name="connsiteX112" fmla="*/ 1032449 w 1033465"/>
                  <a:gd name="connsiteY112" fmla="*/ 402711 h 838042"/>
                  <a:gd name="connsiteX113" fmla="*/ 1020514 w 1033465"/>
                  <a:gd name="connsiteY113" fmla="*/ 377797 h 838042"/>
                  <a:gd name="connsiteX114" fmla="*/ 964889 w 1033465"/>
                  <a:gd name="connsiteY114" fmla="*/ 358029 h 838042"/>
                  <a:gd name="connsiteX115" fmla="*/ 827747 w 1033465"/>
                  <a:gd name="connsiteY115" fmla="*/ 357874 h 838042"/>
                  <a:gd name="connsiteX116" fmla="*/ 755811 w 1033465"/>
                  <a:gd name="connsiteY116" fmla="*/ 361702 h 838042"/>
                  <a:gd name="connsiteX117" fmla="*/ 671537 w 1033465"/>
                  <a:gd name="connsiteY117" fmla="*/ 369304 h 838042"/>
                  <a:gd name="connsiteX118" fmla="*/ 644867 w 1033465"/>
                  <a:gd name="connsiteY118" fmla="*/ 338824 h 838042"/>
                  <a:gd name="connsiteX119" fmla="*/ 676403 w 1033465"/>
                  <a:gd name="connsiteY119" fmla="*/ 304962 h 838042"/>
                  <a:gd name="connsiteX120" fmla="*/ 707732 w 1033465"/>
                  <a:gd name="connsiteY120" fmla="*/ 283579 h 838042"/>
                  <a:gd name="connsiteX121" fmla="*/ 743927 w 1033465"/>
                  <a:gd name="connsiteY121" fmla="*/ 251194 h 838042"/>
                  <a:gd name="connsiteX122" fmla="*/ 783019 w 1033465"/>
                  <a:gd name="connsiteY122" fmla="*/ 213846 h 838042"/>
                  <a:gd name="connsiteX123" fmla="*/ 746401 w 1033465"/>
                  <a:gd name="connsiteY123" fmla="*/ 201789 h 838042"/>
                  <a:gd name="connsiteX124" fmla="*/ 694397 w 1033465"/>
                  <a:gd name="connsiteY124" fmla="*/ 226429 h 838042"/>
                  <a:gd name="connsiteX125" fmla="*/ 656678 w 1033465"/>
                  <a:gd name="connsiteY125" fmla="*/ 257626 h 838042"/>
                  <a:gd name="connsiteX126" fmla="*/ 616001 w 1033465"/>
                  <a:gd name="connsiteY126" fmla="*/ 286712 h 838042"/>
                  <a:gd name="connsiteX127" fmla="*/ 564857 w 1033465"/>
                  <a:gd name="connsiteY127" fmla="*/ 287389 h 838042"/>
                  <a:gd name="connsiteX128" fmla="*/ 530567 w 1033465"/>
                  <a:gd name="connsiteY128" fmla="*/ 274054 h 838042"/>
                  <a:gd name="connsiteX129" fmla="*/ 507707 w 1033465"/>
                  <a:gd name="connsiteY129" fmla="*/ 235954 h 838042"/>
                  <a:gd name="connsiteX130" fmla="*/ 509612 w 1033465"/>
                  <a:gd name="connsiteY130" fmla="*/ 171184 h 838042"/>
                  <a:gd name="connsiteX131" fmla="*/ 508314 w 1033465"/>
                  <a:gd name="connsiteY131" fmla="*/ 73485 h 838042"/>
                  <a:gd name="connsiteX132" fmla="*/ 454116 w 1033465"/>
                  <a:gd name="connsiteY132" fmla="*/ 11248 h 838042"/>
                  <a:gd name="connsiteX133" fmla="*/ 442470 w 1033465"/>
                  <a:gd name="connsiteY133" fmla="*/ 75864 h 838042"/>
                  <a:gd name="connsiteX134" fmla="*/ 439226 w 1033465"/>
                  <a:gd name="connsiteY134" fmla="*/ 132660 h 838042"/>
                  <a:gd name="connsiteX135" fmla="*/ 436054 w 1033465"/>
                  <a:gd name="connsiteY135"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9117 w 1033465"/>
                  <a:gd name="connsiteY3" fmla="*/ 266434 h 838042"/>
                  <a:gd name="connsiteX4" fmla="*/ 315302 w 1033465"/>
                  <a:gd name="connsiteY4" fmla="*/ 289294 h 838042"/>
                  <a:gd name="connsiteX5" fmla="*/ 267677 w 1033465"/>
                  <a:gd name="connsiteY5" fmla="*/ 285484 h 838042"/>
                  <a:gd name="connsiteX6" fmla="*/ 233387 w 1033465"/>
                  <a:gd name="connsiteY6" fmla="*/ 274054 h 838042"/>
                  <a:gd name="connsiteX7" fmla="*/ 221957 w 1033465"/>
                  <a:gd name="connsiteY7" fmla="*/ 272149 h 838042"/>
                  <a:gd name="connsiteX8" fmla="*/ 191477 w 1033465"/>
                  <a:gd name="connsiteY8" fmla="*/ 262624 h 838042"/>
                  <a:gd name="connsiteX9" fmla="*/ 183857 w 1033465"/>
                  <a:gd name="connsiteY9" fmla="*/ 260719 h 838042"/>
                  <a:gd name="connsiteX10" fmla="*/ 172427 w 1033465"/>
                  <a:gd name="connsiteY10" fmla="*/ 255004 h 838042"/>
                  <a:gd name="connsiteX11" fmla="*/ 166712 w 1033465"/>
                  <a:gd name="connsiteY11" fmla="*/ 251194 h 838042"/>
                  <a:gd name="connsiteX12" fmla="*/ 159092 w 1033465"/>
                  <a:gd name="connsiteY12" fmla="*/ 239764 h 838042"/>
                  <a:gd name="connsiteX13" fmla="*/ 147662 w 1033465"/>
                  <a:gd name="connsiteY13" fmla="*/ 235954 h 838042"/>
                  <a:gd name="connsiteX14" fmla="*/ 141947 w 1033465"/>
                  <a:gd name="connsiteY14" fmla="*/ 232144 h 838042"/>
                  <a:gd name="connsiteX15" fmla="*/ 136232 w 1033465"/>
                  <a:gd name="connsiteY15" fmla="*/ 230239 h 838042"/>
                  <a:gd name="connsiteX16" fmla="*/ 119087 w 1033465"/>
                  <a:gd name="connsiteY16" fmla="*/ 226429 h 838042"/>
                  <a:gd name="connsiteX17" fmla="*/ 113372 w 1033465"/>
                  <a:gd name="connsiteY17" fmla="*/ 220714 h 838042"/>
                  <a:gd name="connsiteX18" fmla="*/ 103847 w 1033465"/>
                  <a:gd name="connsiteY18" fmla="*/ 203569 h 838042"/>
                  <a:gd name="connsiteX19" fmla="*/ 86702 w 1033465"/>
                  <a:gd name="connsiteY19" fmla="*/ 195949 h 838042"/>
                  <a:gd name="connsiteX20" fmla="*/ 80987 w 1033465"/>
                  <a:gd name="connsiteY20" fmla="*/ 194044 h 838042"/>
                  <a:gd name="connsiteX21" fmla="*/ 61937 w 1033465"/>
                  <a:gd name="connsiteY21" fmla="*/ 197854 h 838042"/>
                  <a:gd name="connsiteX22" fmla="*/ 56222 w 1033465"/>
                  <a:gd name="connsiteY22" fmla="*/ 201664 h 838042"/>
                  <a:gd name="connsiteX23" fmla="*/ 52412 w 1033465"/>
                  <a:gd name="connsiteY23" fmla="*/ 207379 h 838042"/>
                  <a:gd name="connsiteX24" fmla="*/ 48602 w 1033465"/>
                  <a:gd name="connsiteY24" fmla="*/ 218809 h 838042"/>
                  <a:gd name="connsiteX25" fmla="*/ 52412 w 1033465"/>
                  <a:gd name="connsiteY25" fmla="*/ 256909 h 838042"/>
                  <a:gd name="connsiteX26" fmla="*/ 56222 w 1033465"/>
                  <a:gd name="connsiteY26" fmla="*/ 262624 h 838042"/>
                  <a:gd name="connsiteX27" fmla="*/ 61937 w 1033465"/>
                  <a:gd name="connsiteY27" fmla="*/ 266434 h 838042"/>
                  <a:gd name="connsiteX28" fmla="*/ 65747 w 1033465"/>
                  <a:gd name="connsiteY28" fmla="*/ 272149 h 838042"/>
                  <a:gd name="connsiteX29" fmla="*/ 82892 w 1033465"/>
                  <a:gd name="connsiteY29" fmla="*/ 281674 h 838042"/>
                  <a:gd name="connsiteX30" fmla="*/ 105752 w 1033465"/>
                  <a:gd name="connsiteY30" fmla="*/ 283579 h 838042"/>
                  <a:gd name="connsiteX31" fmla="*/ 126707 w 1033465"/>
                  <a:gd name="connsiteY31" fmla="*/ 289294 h 838042"/>
                  <a:gd name="connsiteX32" fmla="*/ 132422 w 1033465"/>
                  <a:gd name="connsiteY32" fmla="*/ 291199 h 838042"/>
                  <a:gd name="connsiteX33" fmla="*/ 138137 w 1033465"/>
                  <a:gd name="connsiteY33" fmla="*/ 296914 h 838042"/>
                  <a:gd name="connsiteX34" fmla="*/ 145757 w 1033465"/>
                  <a:gd name="connsiteY34" fmla="*/ 298819 h 838042"/>
                  <a:gd name="connsiteX35" fmla="*/ 168617 w 1033465"/>
                  <a:gd name="connsiteY35" fmla="*/ 302629 h 838042"/>
                  <a:gd name="connsiteX36" fmla="*/ 193382 w 1033465"/>
                  <a:gd name="connsiteY36" fmla="*/ 308344 h 838042"/>
                  <a:gd name="connsiteX37" fmla="*/ 210527 w 1033465"/>
                  <a:gd name="connsiteY37" fmla="*/ 314059 h 838042"/>
                  <a:gd name="connsiteX38" fmla="*/ 216242 w 1033465"/>
                  <a:gd name="connsiteY38" fmla="*/ 315964 h 838042"/>
                  <a:gd name="connsiteX39" fmla="*/ 231482 w 1033465"/>
                  <a:gd name="connsiteY39" fmla="*/ 319774 h 838042"/>
                  <a:gd name="connsiteX40" fmla="*/ 250532 w 1033465"/>
                  <a:gd name="connsiteY40" fmla="*/ 325489 h 838042"/>
                  <a:gd name="connsiteX41" fmla="*/ 256247 w 1033465"/>
                  <a:gd name="connsiteY41" fmla="*/ 329299 h 838042"/>
                  <a:gd name="connsiteX42" fmla="*/ 269582 w 1033465"/>
                  <a:gd name="connsiteY42" fmla="*/ 344539 h 838042"/>
                  <a:gd name="connsiteX43" fmla="*/ 275297 w 1033465"/>
                  <a:gd name="connsiteY43" fmla="*/ 363589 h 838042"/>
                  <a:gd name="connsiteX44" fmla="*/ 277202 w 1033465"/>
                  <a:gd name="connsiteY44" fmla="*/ 369304 h 838042"/>
                  <a:gd name="connsiteX45" fmla="*/ 279107 w 1033465"/>
                  <a:gd name="connsiteY45" fmla="*/ 375019 h 838042"/>
                  <a:gd name="connsiteX46" fmla="*/ 281012 w 1033465"/>
                  <a:gd name="connsiteY46" fmla="*/ 399784 h 838042"/>
                  <a:gd name="connsiteX47" fmla="*/ 282917 w 1033465"/>
                  <a:gd name="connsiteY47" fmla="*/ 405499 h 838042"/>
                  <a:gd name="connsiteX48" fmla="*/ 281012 w 1033465"/>
                  <a:gd name="connsiteY48" fmla="*/ 424549 h 838042"/>
                  <a:gd name="connsiteX49" fmla="*/ 279107 w 1033465"/>
                  <a:gd name="connsiteY49" fmla="*/ 434074 h 838042"/>
                  <a:gd name="connsiteX50" fmla="*/ 265772 w 1033465"/>
                  <a:gd name="connsiteY50" fmla="*/ 447409 h 838042"/>
                  <a:gd name="connsiteX51" fmla="*/ 254342 w 1033465"/>
                  <a:gd name="connsiteY51" fmla="*/ 455029 h 838042"/>
                  <a:gd name="connsiteX52" fmla="*/ 242912 w 1033465"/>
                  <a:gd name="connsiteY52" fmla="*/ 458839 h 838042"/>
                  <a:gd name="connsiteX53" fmla="*/ 128612 w 1033465"/>
                  <a:gd name="connsiteY53" fmla="*/ 458839 h 838042"/>
                  <a:gd name="connsiteX54" fmla="*/ 122897 w 1033465"/>
                  <a:gd name="connsiteY54" fmla="*/ 460744 h 838042"/>
                  <a:gd name="connsiteX55" fmla="*/ 107657 w 1033465"/>
                  <a:gd name="connsiteY55" fmla="*/ 462649 h 838042"/>
                  <a:gd name="connsiteX56" fmla="*/ 90512 w 1033465"/>
                  <a:gd name="connsiteY56" fmla="*/ 468364 h 838042"/>
                  <a:gd name="connsiteX57" fmla="*/ 84797 w 1033465"/>
                  <a:gd name="connsiteY57" fmla="*/ 470269 h 838042"/>
                  <a:gd name="connsiteX58" fmla="*/ 79082 w 1033465"/>
                  <a:gd name="connsiteY58" fmla="*/ 474079 h 838042"/>
                  <a:gd name="connsiteX59" fmla="*/ 67652 w 1033465"/>
                  <a:gd name="connsiteY59" fmla="*/ 475984 h 838042"/>
                  <a:gd name="connsiteX60" fmla="*/ 29552 w 1033465"/>
                  <a:gd name="connsiteY60" fmla="*/ 477889 h 838042"/>
                  <a:gd name="connsiteX61" fmla="*/ 18122 w 1033465"/>
                  <a:gd name="connsiteY61" fmla="*/ 483604 h 838042"/>
                  <a:gd name="connsiteX62" fmla="*/ 8597 w 1033465"/>
                  <a:gd name="connsiteY62" fmla="*/ 493129 h 838042"/>
                  <a:gd name="connsiteX63" fmla="*/ 6692 w 1033465"/>
                  <a:gd name="connsiteY63" fmla="*/ 498844 h 838042"/>
                  <a:gd name="connsiteX64" fmla="*/ 2882 w 1033465"/>
                  <a:gd name="connsiteY64" fmla="*/ 504559 h 838042"/>
                  <a:gd name="connsiteX65" fmla="*/ 14312 w 1033465"/>
                  <a:gd name="connsiteY65" fmla="*/ 540754 h 838042"/>
                  <a:gd name="connsiteX66" fmla="*/ 147662 w 1033465"/>
                  <a:gd name="connsiteY66" fmla="*/ 540754 h 838042"/>
                  <a:gd name="connsiteX67" fmla="*/ 155282 w 1033465"/>
                  <a:gd name="connsiteY67" fmla="*/ 538849 h 838042"/>
                  <a:gd name="connsiteX68" fmla="*/ 305777 w 1033465"/>
                  <a:gd name="connsiteY68" fmla="*/ 533134 h 838042"/>
                  <a:gd name="connsiteX69" fmla="*/ 321017 w 1033465"/>
                  <a:gd name="connsiteY69" fmla="*/ 540754 h 838042"/>
                  <a:gd name="connsiteX70" fmla="*/ 332447 w 1033465"/>
                  <a:gd name="connsiteY70" fmla="*/ 546469 h 838042"/>
                  <a:gd name="connsiteX71" fmla="*/ 336257 w 1033465"/>
                  <a:gd name="connsiteY71" fmla="*/ 552184 h 838042"/>
                  <a:gd name="connsiteX72" fmla="*/ 341972 w 1033465"/>
                  <a:gd name="connsiteY72" fmla="*/ 554089 h 838042"/>
                  <a:gd name="connsiteX73" fmla="*/ 353402 w 1033465"/>
                  <a:gd name="connsiteY73" fmla="*/ 561709 h 838042"/>
                  <a:gd name="connsiteX74" fmla="*/ 359117 w 1033465"/>
                  <a:gd name="connsiteY74" fmla="*/ 565519 h 838042"/>
                  <a:gd name="connsiteX75" fmla="*/ 362927 w 1033465"/>
                  <a:gd name="connsiteY75" fmla="*/ 571234 h 838042"/>
                  <a:gd name="connsiteX76" fmla="*/ 368642 w 1033465"/>
                  <a:gd name="connsiteY76" fmla="*/ 582664 h 838042"/>
                  <a:gd name="connsiteX77" fmla="*/ 364832 w 1033465"/>
                  <a:gd name="connsiteY77" fmla="*/ 609334 h 838042"/>
                  <a:gd name="connsiteX78" fmla="*/ 361022 w 1033465"/>
                  <a:gd name="connsiteY78" fmla="*/ 615049 h 838042"/>
                  <a:gd name="connsiteX79" fmla="*/ 359117 w 1033465"/>
                  <a:gd name="connsiteY79" fmla="*/ 620764 h 838042"/>
                  <a:gd name="connsiteX80" fmla="*/ 355307 w 1033465"/>
                  <a:gd name="connsiteY80" fmla="*/ 626479 h 838042"/>
                  <a:gd name="connsiteX81" fmla="*/ 353402 w 1033465"/>
                  <a:gd name="connsiteY81" fmla="*/ 632194 h 838042"/>
                  <a:gd name="connsiteX82" fmla="*/ 349592 w 1033465"/>
                  <a:gd name="connsiteY82" fmla="*/ 637909 h 838042"/>
                  <a:gd name="connsiteX83" fmla="*/ 332447 w 1033465"/>
                  <a:gd name="connsiteY83" fmla="*/ 704584 h 838042"/>
                  <a:gd name="connsiteX84" fmla="*/ 330542 w 1033465"/>
                  <a:gd name="connsiteY84" fmla="*/ 756019 h 838042"/>
                  <a:gd name="connsiteX85" fmla="*/ 332447 w 1033465"/>
                  <a:gd name="connsiteY85" fmla="*/ 780784 h 838042"/>
                  <a:gd name="connsiteX86" fmla="*/ 334352 w 1033465"/>
                  <a:gd name="connsiteY86" fmla="*/ 786499 h 838042"/>
                  <a:gd name="connsiteX87" fmla="*/ 338162 w 1033465"/>
                  <a:gd name="connsiteY87" fmla="*/ 790309 h 838042"/>
                  <a:gd name="connsiteX88" fmla="*/ 366737 w 1033465"/>
                  <a:gd name="connsiteY88" fmla="*/ 836029 h 838042"/>
                  <a:gd name="connsiteX89" fmla="*/ 389597 w 1033465"/>
                  <a:gd name="connsiteY89" fmla="*/ 837934 h 838042"/>
                  <a:gd name="connsiteX90" fmla="*/ 397407 w 1033465"/>
                  <a:gd name="connsiteY90" fmla="*/ 833530 h 838042"/>
                  <a:gd name="connsiteX91" fmla="*/ 402932 w 1033465"/>
                  <a:gd name="connsiteY91" fmla="*/ 784594 h 838042"/>
                  <a:gd name="connsiteX92" fmla="*/ 406742 w 1033465"/>
                  <a:gd name="connsiteY92" fmla="*/ 727444 h 838042"/>
                  <a:gd name="connsiteX93" fmla="*/ 423887 w 1033465"/>
                  <a:gd name="connsiteY93" fmla="*/ 672199 h 838042"/>
                  <a:gd name="connsiteX94" fmla="*/ 429602 w 1033465"/>
                  <a:gd name="connsiteY94" fmla="*/ 658864 h 838042"/>
                  <a:gd name="connsiteX95" fmla="*/ 444084 w 1033465"/>
                  <a:gd name="connsiteY95" fmla="*/ 626947 h 838042"/>
                  <a:gd name="connsiteX96" fmla="*/ 464289 w 1033465"/>
                  <a:gd name="connsiteY96" fmla="*/ 600072 h 838042"/>
                  <a:gd name="connsiteX97" fmla="*/ 523510 w 1033465"/>
                  <a:gd name="connsiteY97" fmla="*/ 565123 h 838042"/>
                  <a:gd name="connsiteX98" fmla="*/ 599348 w 1033465"/>
                  <a:gd name="connsiteY98" fmla="*/ 550915 h 838042"/>
                  <a:gd name="connsiteX99" fmla="*/ 707801 w 1033465"/>
                  <a:gd name="connsiteY99" fmla="*/ 612819 h 838042"/>
                  <a:gd name="connsiteX100" fmla="*/ 780122 w 1033465"/>
                  <a:gd name="connsiteY100" fmla="*/ 656959 h 838042"/>
                  <a:gd name="connsiteX101" fmla="*/ 804887 w 1033465"/>
                  <a:gd name="connsiteY101" fmla="*/ 632194 h 838042"/>
                  <a:gd name="connsiteX102" fmla="*/ 801077 w 1033465"/>
                  <a:gd name="connsiteY102" fmla="*/ 601714 h 838042"/>
                  <a:gd name="connsiteX103" fmla="*/ 762796 w 1033465"/>
                  <a:gd name="connsiteY103" fmla="*/ 562523 h 838042"/>
                  <a:gd name="connsiteX104" fmla="*/ 650582 w 1033465"/>
                  <a:gd name="connsiteY104" fmla="*/ 479794 h 838042"/>
                  <a:gd name="connsiteX105" fmla="*/ 646772 w 1033465"/>
                  <a:gd name="connsiteY105" fmla="*/ 462649 h 838042"/>
                  <a:gd name="connsiteX106" fmla="*/ 658202 w 1033465"/>
                  <a:gd name="connsiteY106" fmla="*/ 426454 h 838042"/>
                  <a:gd name="connsiteX107" fmla="*/ 726782 w 1033465"/>
                  <a:gd name="connsiteY107" fmla="*/ 405499 h 838042"/>
                  <a:gd name="connsiteX108" fmla="*/ 813738 w 1033465"/>
                  <a:gd name="connsiteY108" fmla="*/ 406906 h 838042"/>
                  <a:gd name="connsiteX109" fmla="*/ 906231 w 1033465"/>
                  <a:gd name="connsiteY109" fmla="*/ 417646 h 838042"/>
                  <a:gd name="connsiteX110" fmla="*/ 1002290 w 1033465"/>
                  <a:gd name="connsiteY110" fmla="*/ 426835 h 838042"/>
                  <a:gd name="connsiteX111" fmla="*/ 1032449 w 1033465"/>
                  <a:gd name="connsiteY111" fmla="*/ 402711 h 838042"/>
                  <a:gd name="connsiteX112" fmla="*/ 1020514 w 1033465"/>
                  <a:gd name="connsiteY112" fmla="*/ 377797 h 838042"/>
                  <a:gd name="connsiteX113" fmla="*/ 964889 w 1033465"/>
                  <a:gd name="connsiteY113" fmla="*/ 358029 h 838042"/>
                  <a:gd name="connsiteX114" fmla="*/ 827747 w 1033465"/>
                  <a:gd name="connsiteY114" fmla="*/ 357874 h 838042"/>
                  <a:gd name="connsiteX115" fmla="*/ 755811 w 1033465"/>
                  <a:gd name="connsiteY115" fmla="*/ 361702 h 838042"/>
                  <a:gd name="connsiteX116" fmla="*/ 671537 w 1033465"/>
                  <a:gd name="connsiteY116" fmla="*/ 369304 h 838042"/>
                  <a:gd name="connsiteX117" fmla="*/ 644867 w 1033465"/>
                  <a:gd name="connsiteY117" fmla="*/ 338824 h 838042"/>
                  <a:gd name="connsiteX118" fmla="*/ 676403 w 1033465"/>
                  <a:gd name="connsiteY118" fmla="*/ 304962 h 838042"/>
                  <a:gd name="connsiteX119" fmla="*/ 707732 w 1033465"/>
                  <a:gd name="connsiteY119" fmla="*/ 283579 h 838042"/>
                  <a:gd name="connsiteX120" fmla="*/ 743927 w 1033465"/>
                  <a:gd name="connsiteY120" fmla="*/ 251194 h 838042"/>
                  <a:gd name="connsiteX121" fmla="*/ 783019 w 1033465"/>
                  <a:gd name="connsiteY121" fmla="*/ 213846 h 838042"/>
                  <a:gd name="connsiteX122" fmla="*/ 746401 w 1033465"/>
                  <a:gd name="connsiteY122" fmla="*/ 201789 h 838042"/>
                  <a:gd name="connsiteX123" fmla="*/ 694397 w 1033465"/>
                  <a:gd name="connsiteY123" fmla="*/ 226429 h 838042"/>
                  <a:gd name="connsiteX124" fmla="*/ 656678 w 1033465"/>
                  <a:gd name="connsiteY124" fmla="*/ 257626 h 838042"/>
                  <a:gd name="connsiteX125" fmla="*/ 616001 w 1033465"/>
                  <a:gd name="connsiteY125" fmla="*/ 286712 h 838042"/>
                  <a:gd name="connsiteX126" fmla="*/ 564857 w 1033465"/>
                  <a:gd name="connsiteY126" fmla="*/ 287389 h 838042"/>
                  <a:gd name="connsiteX127" fmla="*/ 530567 w 1033465"/>
                  <a:gd name="connsiteY127" fmla="*/ 274054 h 838042"/>
                  <a:gd name="connsiteX128" fmla="*/ 507707 w 1033465"/>
                  <a:gd name="connsiteY128" fmla="*/ 235954 h 838042"/>
                  <a:gd name="connsiteX129" fmla="*/ 509612 w 1033465"/>
                  <a:gd name="connsiteY129" fmla="*/ 171184 h 838042"/>
                  <a:gd name="connsiteX130" fmla="*/ 508314 w 1033465"/>
                  <a:gd name="connsiteY130" fmla="*/ 73485 h 838042"/>
                  <a:gd name="connsiteX131" fmla="*/ 454116 w 1033465"/>
                  <a:gd name="connsiteY131" fmla="*/ 11248 h 838042"/>
                  <a:gd name="connsiteX132" fmla="*/ 442470 w 1033465"/>
                  <a:gd name="connsiteY132" fmla="*/ 75864 h 838042"/>
                  <a:gd name="connsiteX133" fmla="*/ 439226 w 1033465"/>
                  <a:gd name="connsiteY133" fmla="*/ 132660 h 838042"/>
                  <a:gd name="connsiteX134" fmla="*/ 436054 w 1033465"/>
                  <a:gd name="connsiteY134"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9117 w 1033465"/>
                  <a:gd name="connsiteY3" fmla="*/ 266434 h 838042"/>
                  <a:gd name="connsiteX4" fmla="*/ 315302 w 1033465"/>
                  <a:gd name="connsiteY4" fmla="*/ 289294 h 838042"/>
                  <a:gd name="connsiteX5" fmla="*/ 267677 w 1033465"/>
                  <a:gd name="connsiteY5" fmla="*/ 285484 h 838042"/>
                  <a:gd name="connsiteX6" fmla="*/ 221957 w 1033465"/>
                  <a:gd name="connsiteY6" fmla="*/ 272149 h 838042"/>
                  <a:gd name="connsiteX7" fmla="*/ 191477 w 1033465"/>
                  <a:gd name="connsiteY7" fmla="*/ 262624 h 838042"/>
                  <a:gd name="connsiteX8" fmla="*/ 183857 w 1033465"/>
                  <a:gd name="connsiteY8" fmla="*/ 260719 h 838042"/>
                  <a:gd name="connsiteX9" fmla="*/ 172427 w 1033465"/>
                  <a:gd name="connsiteY9" fmla="*/ 255004 h 838042"/>
                  <a:gd name="connsiteX10" fmla="*/ 166712 w 1033465"/>
                  <a:gd name="connsiteY10" fmla="*/ 251194 h 838042"/>
                  <a:gd name="connsiteX11" fmla="*/ 159092 w 1033465"/>
                  <a:gd name="connsiteY11" fmla="*/ 239764 h 838042"/>
                  <a:gd name="connsiteX12" fmla="*/ 147662 w 1033465"/>
                  <a:gd name="connsiteY12" fmla="*/ 235954 h 838042"/>
                  <a:gd name="connsiteX13" fmla="*/ 141947 w 1033465"/>
                  <a:gd name="connsiteY13" fmla="*/ 232144 h 838042"/>
                  <a:gd name="connsiteX14" fmla="*/ 136232 w 1033465"/>
                  <a:gd name="connsiteY14" fmla="*/ 230239 h 838042"/>
                  <a:gd name="connsiteX15" fmla="*/ 119087 w 1033465"/>
                  <a:gd name="connsiteY15" fmla="*/ 226429 h 838042"/>
                  <a:gd name="connsiteX16" fmla="*/ 113372 w 1033465"/>
                  <a:gd name="connsiteY16" fmla="*/ 220714 h 838042"/>
                  <a:gd name="connsiteX17" fmla="*/ 103847 w 1033465"/>
                  <a:gd name="connsiteY17" fmla="*/ 203569 h 838042"/>
                  <a:gd name="connsiteX18" fmla="*/ 86702 w 1033465"/>
                  <a:gd name="connsiteY18" fmla="*/ 195949 h 838042"/>
                  <a:gd name="connsiteX19" fmla="*/ 80987 w 1033465"/>
                  <a:gd name="connsiteY19" fmla="*/ 194044 h 838042"/>
                  <a:gd name="connsiteX20" fmla="*/ 61937 w 1033465"/>
                  <a:gd name="connsiteY20" fmla="*/ 197854 h 838042"/>
                  <a:gd name="connsiteX21" fmla="*/ 56222 w 1033465"/>
                  <a:gd name="connsiteY21" fmla="*/ 201664 h 838042"/>
                  <a:gd name="connsiteX22" fmla="*/ 52412 w 1033465"/>
                  <a:gd name="connsiteY22" fmla="*/ 207379 h 838042"/>
                  <a:gd name="connsiteX23" fmla="*/ 48602 w 1033465"/>
                  <a:gd name="connsiteY23" fmla="*/ 218809 h 838042"/>
                  <a:gd name="connsiteX24" fmla="*/ 52412 w 1033465"/>
                  <a:gd name="connsiteY24" fmla="*/ 256909 h 838042"/>
                  <a:gd name="connsiteX25" fmla="*/ 56222 w 1033465"/>
                  <a:gd name="connsiteY25" fmla="*/ 262624 h 838042"/>
                  <a:gd name="connsiteX26" fmla="*/ 61937 w 1033465"/>
                  <a:gd name="connsiteY26" fmla="*/ 266434 h 838042"/>
                  <a:gd name="connsiteX27" fmla="*/ 65747 w 1033465"/>
                  <a:gd name="connsiteY27" fmla="*/ 272149 h 838042"/>
                  <a:gd name="connsiteX28" fmla="*/ 82892 w 1033465"/>
                  <a:gd name="connsiteY28" fmla="*/ 281674 h 838042"/>
                  <a:gd name="connsiteX29" fmla="*/ 105752 w 1033465"/>
                  <a:gd name="connsiteY29" fmla="*/ 283579 h 838042"/>
                  <a:gd name="connsiteX30" fmla="*/ 126707 w 1033465"/>
                  <a:gd name="connsiteY30" fmla="*/ 289294 h 838042"/>
                  <a:gd name="connsiteX31" fmla="*/ 132422 w 1033465"/>
                  <a:gd name="connsiteY31" fmla="*/ 291199 h 838042"/>
                  <a:gd name="connsiteX32" fmla="*/ 138137 w 1033465"/>
                  <a:gd name="connsiteY32" fmla="*/ 296914 h 838042"/>
                  <a:gd name="connsiteX33" fmla="*/ 145757 w 1033465"/>
                  <a:gd name="connsiteY33" fmla="*/ 298819 h 838042"/>
                  <a:gd name="connsiteX34" fmla="*/ 168617 w 1033465"/>
                  <a:gd name="connsiteY34" fmla="*/ 302629 h 838042"/>
                  <a:gd name="connsiteX35" fmla="*/ 193382 w 1033465"/>
                  <a:gd name="connsiteY35" fmla="*/ 308344 h 838042"/>
                  <a:gd name="connsiteX36" fmla="*/ 210527 w 1033465"/>
                  <a:gd name="connsiteY36" fmla="*/ 314059 h 838042"/>
                  <a:gd name="connsiteX37" fmla="*/ 216242 w 1033465"/>
                  <a:gd name="connsiteY37" fmla="*/ 315964 h 838042"/>
                  <a:gd name="connsiteX38" fmla="*/ 231482 w 1033465"/>
                  <a:gd name="connsiteY38" fmla="*/ 319774 h 838042"/>
                  <a:gd name="connsiteX39" fmla="*/ 250532 w 1033465"/>
                  <a:gd name="connsiteY39" fmla="*/ 325489 h 838042"/>
                  <a:gd name="connsiteX40" fmla="*/ 256247 w 1033465"/>
                  <a:gd name="connsiteY40" fmla="*/ 329299 h 838042"/>
                  <a:gd name="connsiteX41" fmla="*/ 269582 w 1033465"/>
                  <a:gd name="connsiteY41" fmla="*/ 344539 h 838042"/>
                  <a:gd name="connsiteX42" fmla="*/ 275297 w 1033465"/>
                  <a:gd name="connsiteY42" fmla="*/ 363589 h 838042"/>
                  <a:gd name="connsiteX43" fmla="*/ 277202 w 1033465"/>
                  <a:gd name="connsiteY43" fmla="*/ 369304 h 838042"/>
                  <a:gd name="connsiteX44" fmla="*/ 279107 w 1033465"/>
                  <a:gd name="connsiteY44" fmla="*/ 375019 h 838042"/>
                  <a:gd name="connsiteX45" fmla="*/ 281012 w 1033465"/>
                  <a:gd name="connsiteY45" fmla="*/ 399784 h 838042"/>
                  <a:gd name="connsiteX46" fmla="*/ 282917 w 1033465"/>
                  <a:gd name="connsiteY46" fmla="*/ 405499 h 838042"/>
                  <a:gd name="connsiteX47" fmla="*/ 281012 w 1033465"/>
                  <a:gd name="connsiteY47" fmla="*/ 424549 h 838042"/>
                  <a:gd name="connsiteX48" fmla="*/ 279107 w 1033465"/>
                  <a:gd name="connsiteY48" fmla="*/ 434074 h 838042"/>
                  <a:gd name="connsiteX49" fmla="*/ 265772 w 1033465"/>
                  <a:gd name="connsiteY49" fmla="*/ 447409 h 838042"/>
                  <a:gd name="connsiteX50" fmla="*/ 254342 w 1033465"/>
                  <a:gd name="connsiteY50" fmla="*/ 455029 h 838042"/>
                  <a:gd name="connsiteX51" fmla="*/ 242912 w 1033465"/>
                  <a:gd name="connsiteY51" fmla="*/ 458839 h 838042"/>
                  <a:gd name="connsiteX52" fmla="*/ 128612 w 1033465"/>
                  <a:gd name="connsiteY52" fmla="*/ 458839 h 838042"/>
                  <a:gd name="connsiteX53" fmla="*/ 122897 w 1033465"/>
                  <a:gd name="connsiteY53" fmla="*/ 460744 h 838042"/>
                  <a:gd name="connsiteX54" fmla="*/ 107657 w 1033465"/>
                  <a:gd name="connsiteY54" fmla="*/ 462649 h 838042"/>
                  <a:gd name="connsiteX55" fmla="*/ 90512 w 1033465"/>
                  <a:gd name="connsiteY55" fmla="*/ 468364 h 838042"/>
                  <a:gd name="connsiteX56" fmla="*/ 84797 w 1033465"/>
                  <a:gd name="connsiteY56" fmla="*/ 470269 h 838042"/>
                  <a:gd name="connsiteX57" fmla="*/ 79082 w 1033465"/>
                  <a:gd name="connsiteY57" fmla="*/ 474079 h 838042"/>
                  <a:gd name="connsiteX58" fmla="*/ 67652 w 1033465"/>
                  <a:gd name="connsiteY58" fmla="*/ 475984 h 838042"/>
                  <a:gd name="connsiteX59" fmla="*/ 29552 w 1033465"/>
                  <a:gd name="connsiteY59" fmla="*/ 477889 h 838042"/>
                  <a:gd name="connsiteX60" fmla="*/ 18122 w 1033465"/>
                  <a:gd name="connsiteY60" fmla="*/ 483604 h 838042"/>
                  <a:gd name="connsiteX61" fmla="*/ 8597 w 1033465"/>
                  <a:gd name="connsiteY61" fmla="*/ 493129 h 838042"/>
                  <a:gd name="connsiteX62" fmla="*/ 6692 w 1033465"/>
                  <a:gd name="connsiteY62" fmla="*/ 498844 h 838042"/>
                  <a:gd name="connsiteX63" fmla="*/ 2882 w 1033465"/>
                  <a:gd name="connsiteY63" fmla="*/ 504559 h 838042"/>
                  <a:gd name="connsiteX64" fmla="*/ 14312 w 1033465"/>
                  <a:gd name="connsiteY64" fmla="*/ 540754 h 838042"/>
                  <a:gd name="connsiteX65" fmla="*/ 147662 w 1033465"/>
                  <a:gd name="connsiteY65" fmla="*/ 540754 h 838042"/>
                  <a:gd name="connsiteX66" fmla="*/ 155282 w 1033465"/>
                  <a:gd name="connsiteY66" fmla="*/ 538849 h 838042"/>
                  <a:gd name="connsiteX67" fmla="*/ 305777 w 1033465"/>
                  <a:gd name="connsiteY67" fmla="*/ 533134 h 838042"/>
                  <a:gd name="connsiteX68" fmla="*/ 321017 w 1033465"/>
                  <a:gd name="connsiteY68" fmla="*/ 540754 h 838042"/>
                  <a:gd name="connsiteX69" fmla="*/ 332447 w 1033465"/>
                  <a:gd name="connsiteY69" fmla="*/ 546469 h 838042"/>
                  <a:gd name="connsiteX70" fmla="*/ 336257 w 1033465"/>
                  <a:gd name="connsiteY70" fmla="*/ 552184 h 838042"/>
                  <a:gd name="connsiteX71" fmla="*/ 341972 w 1033465"/>
                  <a:gd name="connsiteY71" fmla="*/ 554089 h 838042"/>
                  <a:gd name="connsiteX72" fmla="*/ 353402 w 1033465"/>
                  <a:gd name="connsiteY72" fmla="*/ 561709 h 838042"/>
                  <a:gd name="connsiteX73" fmla="*/ 359117 w 1033465"/>
                  <a:gd name="connsiteY73" fmla="*/ 565519 h 838042"/>
                  <a:gd name="connsiteX74" fmla="*/ 362927 w 1033465"/>
                  <a:gd name="connsiteY74" fmla="*/ 571234 h 838042"/>
                  <a:gd name="connsiteX75" fmla="*/ 368642 w 1033465"/>
                  <a:gd name="connsiteY75" fmla="*/ 582664 h 838042"/>
                  <a:gd name="connsiteX76" fmla="*/ 364832 w 1033465"/>
                  <a:gd name="connsiteY76" fmla="*/ 609334 h 838042"/>
                  <a:gd name="connsiteX77" fmla="*/ 361022 w 1033465"/>
                  <a:gd name="connsiteY77" fmla="*/ 615049 h 838042"/>
                  <a:gd name="connsiteX78" fmla="*/ 359117 w 1033465"/>
                  <a:gd name="connsiteY78" fmla="*/ 620764 h 838042"/>
                  <a:gd name="connsiteX79" fmla="*/ 355307 w 1033465"/>
                  <a:gd name="connsiteY79" fmla="*/ 626479 h 838042"/>
                  <a:gd name="connsiteX80" fmla="*/ 353402 w 1033465"/>
                  <a:gd name="connsiteY80" fmla="*/ 632194 h 838042"/>
                  <a:gd name="connsiteX81" fmla="*/ 349592 w 1033465"/>
                  <a:gd name="connsiteY81" fmla="*/ 637909 h 838042"/>
                  <a:gd name="connsiteX82" fmla="*/ 332447 w 1033465"/>
                  <a:gd name="connsiteY82" fmla="*/ 704584 h 838042"/>
                  <a:gd name="connsiteX83" fmla="*/ 330542 w 1033465"/>
                  <a:gd name="connsiteY83" fmla="*/ 756019 h 838042"/>
                  <a:gd name="connsiteX84" fmla="*/ 332447 w 1033465"/>
                  <a:gd name="connsiteY84" fmla="*/ 780784 h 838042"/>
                  <a:gd name="connsiteX85" fmla="*/ 334352 w 1033465"/>
                  <a:gd name="connsiteY85" fmla="*/ 786499 h 838042"/>
                  <a:gd name="connsiteX86" fmla="*/ 338162 w 1033465"/>
                  <a:gd name="connsiteY86" fmla="*/ 790309 h 838042"/>
                  <a:gd name="connsiteX87" fmla="*/ 366737 w 1033465"/>
                  <a:gd name="connsiteY87" fmla="*/ 836029 h 838042"/>
                  <a:gd name="connsiteX88" fmla="*/ 389597 w 1033465"/>
                  <a:gd name="connsiteY88" fmla="*/ 837934 h 838042"/>
                  <a:gd name="connsiteX89" fmla="*/ 397407 w 1033465"/>
                  <a:gd name="connsiteY89" fmla="*/ 833530 h 838042"/>
                  <a:gd name="connsiteX90" fmla="*/ 402932 w 1033465"/>
                  <a:gd name="connsiteY90" fmla="*/ 784594 h 838042"/>
                  <a:gd name="connsiteX91" fmla="*/ 406742 w 1033465"/>
                  <a:gd name="connsiteY91" fmla="*/ 727444 h 838042"/>
                  <a:gd name="connsiteX92" fmla="*/ 423887 w 1033465"/>
                  <a:gd name="connsiteY92" fmla="*/ 672199 h 838042"/>
                  <a:gd name="connsiteX93" fmla="*/ 429602 w 1033465"/>
                  <a:gd name="connsiteY93" fmla="*/ 658864 h 838042"/>
                  <a:gd name="connsiteX94" fmla="*/ 444084 w 1033465"/>
                  <a:gd name="connsiteY94" fmla="*/ 626947 h 838042"/>
                  <a:gd name="connsiteX95" fmla="*/ 464289 w 1033465"/>
                  <a:gd name="connsiteY95" fmla="*/ 600072 h 838042"/>
                  <a:gd name="connsiteX96" fmla="*/ 523510 w 1033465"/>
                  <a:gd name="connsiteY96" fmla="*/ 565123 h 838042"/>
                  <a:gd name="connsiteX97" fmla="*/ 599348 w 1033465"/>
                  <a:gd name="connsiteY97" fmla="*/ 550915 h 838042"/>
                  <a:gd name="connsiteX98" fmla="*/ 707801 w 1033465"/>
                  <a:gd name="connsiteY98" fmla="*/ 612819 h 838042"/>
                  <a:gd name="connsiteX99" fmla="*/ 780122 w 1033465"/>
                  <a:gd name="connsiteY99" fmla="*/ 656959 h 838042"/>
                  <a:gd name="connsiteX100" fmla="*/ 804887 w 1033465"/>
                  <a:gd name="connsiteY100" fmla="*/ 632194 h 838042"/>
                  <a:gd name="connsiteX101" fmla="*/ 801077 w 1033465"/>
                  <a:gd name="connsiteY101" fmla="*/ 601714 h 838042"/>
                  <a:gd name="connsiteX102" fmla="*/ 762796 w 1033465"/>
                  <a:gd name="connsiteY102" fmla="*/ 562523 h 838042"/>
                  <a:gd name="connsiteX103" fmla="*/ 650582 w 1033465"/>
                  <a:gd name="connsiteY103" fmla="*/ 479794 h 838042"/>
                  <a:gd name="connsiteX104" fmla="*/ 646772 w 1033465"/>
                  <a:gd name="connsiteY104" fmla="*/ 462649 h 838042"/>
                  <a:gd name="connsiteX105" fmla="*/ 658202 w 1033465"/>
                  <a:gd name="connsiteY105" fmla="*/ 426454 h 838042"/>
                  <a:gd name="connsiteX106" fmla="*/ 726782 w 1033465"/>
                  <a:gd name="connsiteY106" fmla="*/ 405499 h 838042"/>
                  <a:gd name="connsiteX107" fmla="*/ 813738 w 1033465"/>
                  <a:gd name="connsiteY107" fmla="*/ 406906 h 838042"/>
                  <a:gd name="connsiteX108" fmla="*/ 906231 w 1033465"/>
                  <a:gd name="connsiteY108" fmla="*/ 417646 h 838042"/>
                  <a:gd name="connsiteX109" fmla="*/ 1002290 w 1033465"/>
                  <a:gd name="connsiteY109" fmla="*/ 426835 h 838042"/>
                  <a:gd name="connsiteX110" fmla="*/ 1032449 w 1033465"/>
                  <a:gd name="connsiteY110" fmla="*/ 402711 h 838042"/>
                  <a:gd name="connsiteX111" fmla="*/ 1020514 w 1033465"/>
                  <a:gd name="connsiteY111" fmla="*/ 377797 h 838042"/>
                  <a:gd name="connsiteX112" fmla="*/ 964889 w 1033465"/>
                  <a:gd name="connsiteY112" fmla="*/ 358029 h 838042"/>
                  <a:gd name="connsiteX113" fmla="*/ 827747 w 1033465"/>
                  <a:gd name="connsiteY113" fmla="*/ 357874 h 838042"/>
                  <a:gd name="connsiteX114" fmla="*/ 755811 w 1033465"/>
                  <a:gd name="connsiteY114" fmla="*/ 361702 h 838042"/>
                  <a:gd name="connsiteX115" fmla="*/ 671537 w 1033465"/>
                  <a:gd name="connsiteY115" fmla="*/ 369304 h 838042"/>
                  <a:gd name="connsiteX116" fmla="*/ 644867 w 1033465"/>
                  <a:gd name="connsiteY116" fmla="*/ 338824 h 838042"/>
                  <a:gd name="connsiteX117" fmla="*/ 676403 w 1033465"/>
                  <a:gd name="connsiteY117" fmla="*/ 304962 h 838042"/>
                  <a:gd name="connsiteX118" fmla="*/ 707732 w 1033465"/>
                  <a:gd name="connsiteY118" fmla="*/ 283579 h 838042"/>
                  <a:gd name="connsiteX119" fmla="*/ 743927 w 1033465"/>
                  <a:gd name="connsiteY119" fmla="*/ 251194 h 838042"/>
                  <a:gd name="connsiteX120" fmla="*/ 783019 w 1033465"/>
                  <a:gd name="connsiteY120" fmla="*/ 213846 h 838042"/>
                  <a:gd name="connsiteX121" fmla="*/ 746401 w 1033465"/>
                  <a:gd name="connsiteY121" fmla="*/ 201789 h 838042"/>
                  <a:gd name="connsiteX122" fmla="*/ 694397 w 1033465"/>
                  <a:gd name="connsiteY122" fmla="*/ 226429 h 838042"/>
                  <a:gd name="connsiteX123" fmla="*/ 656678 w 1033465"/>
                  <a:gd name="connsiteY123" fmla="*/ 257626 h 838042"/>
                  <a:gd name="connsiteX124" fmla="*/ 616001 w 1033465"/>
                  <a:gd name="connsiteY124" fmla="*/ 286712 h 838042"/>
                  <a:gd name="connsiteX125" fmla="*/ 564857 w 1033465"/>
                  <a:gd name="connsiteY125" fmla="*/ 287389 h 838042"/>
                  <a:gd name="connsiteX126" fmla="*/ 530567 w 1033465"/>
                  <a:gd name="connsiteY126" fmla="*/ 274054 h 838042"/>
                  <a:gd name="connsiteX127" fmla="*/ 507707 w 1033465"/>
                  <a:gd name="connsiteY127" fmla="*/ 235954 h 838042"/>
                  <a:gd name="connsiteX128" fmla="*/ 509612 w 1033465"/>
                  <a:gd name="connsiteY128" fmla="*/ 171184 h 838042"/>
                  <a:gd name="connsiteX129" fmla="*/ 508314 w 1033465"/>
                  <a:gd name="connsiteY129" fmla="*/ 73485 h 838042"/>
                  <a:gd name="connsiteX130" fmla="*/ 454116 w 1033465"/>
                  <a:gd name="connsiteY130" fmla="*/ 11248 h 838042"/>
                  <a:gd name="connsiteX131" fmla="*/ 442470 w 1033465"/>
                  <a:gd name="connsiteY131" fmla="*/ 75864 h 838042"/>
                  <a:gd name="connsiteX132" fmla="*/ 439226 w 1033465"/>
                  <a:gd name="connsiteY132" fmla="*/ 132660 h 838042"/>
                  <a:gd name="connsiteX133" fmla="*/ 436054 w 1033465"/>
                  <a:gd name="connsiteY133"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9117 w 1033465"/>
                  <a:gd name="connsiteY3" fmla="*/ 266434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83857 w 1033465"/>
                  <a:gd name="connsiteY8" fmla="*/ 260719 h 838042"/>
                  <a:gd name="connsiteX9" fmla="*/ 172427 w 1033465"/>
                  <a:gd name="connsiteY9" fmla="*/ 255004 h 838042"/>
                  <a:gd name="connsiteX10" fmla="*/ 166712 w 1033465"/>
                  <a:gd name="connsiteY10" fmla="*/ 251194 h 838042"/>
                  <a:gd name="connsiteX11" fmla="*/ 159092 w 1033465"/>
                  <a:gd name="connsiteY11" fmla="*/ 239764 h 838042"/>
                  <a:gd name="connsiteX12" fmla="*/ 147662 w 1033465"/>
                  <a:gd name="connsiteY12" fmla="*/ 235954 h 838042"/>
                  <a:gd name="connsiteX13" fmla="*/ 141947 w 1033465"/>
                  <a:gd name="connsiteY13" fmla="*/ 232144 h 838042"/>
                  <a:gd name="connsiteX14" fmla="*/ 136232 w 1033465"/>
                  <a:gd name="connsiteY14" fmla="*/ 230239 h 838042"/>
                  <a:gd name="connsiteX15" fmla="*/ 119087 w 1033465"/>
                  <a:gd name="connsiteY15" fmla="*/ 226429 h 838042"/>
                  <a:gd name="connsiteX16" fmla="*/ 113372 w 1033465"/>
                  <a:gd name="connsiteY16" fmla="*/ 220714 h 838042"/>
                  <a:gd name="connsiteX17" fmla="*/ 103847 w 1033465"/>
                  <a:gd name="connsiteY17" fmla="*/ 203569 h 838042"/>
                  <a:gd name="connsiteX18" fmla="*/ 86702 w 1033465"/>
                  <a:gd name="connsiteY18" fmla="*/ 195949 h 838042"/>
                  <a:gd name="connsiteX19" fmla="*/ 80987 w 1033465"/>
                  <a:gd name="connsiteY19" fmla="*/ 194044 h 838042"/>
                  <a:gd name="connsiteX20" fmla="*/ 61937 w 1033465"/>
                  <a:gd name="connsiteY20" fmla="*/ 197854 h 838042"/>
                  <a:gd name="connsiteX21" fmla="*/ 56222 w 1033465"/>
                  <a:gd name="connsiteY21" fmla="*/ 201664 h 838042"/>
                  <a:gd name="connsiteX22" fmla="*/ 52412 w 1033465"/>
                  <a:gd name="connsiteY22" fmla="*/ 207379 h 838042"/>
                  <a:gd name="connsiteX23" fmla="*/ 48602 w 1033465"/>
                  <a:gd name="connsiteY23" fmla="*/ 218809 h 838042"/>
                  <a:gd name="connsiteX24" fmla="*/ 52412 w 1033465"/>
                  <a:gd name="connsiteY24" fmla="*/ 256909 h 838042"/>
                  <a:gd name="connsiteX25" fmla="*/ 56222 w 1033465"/>
                  <a:gd name="connsiteY25" fmla="*/ 262624 h 838042"/>
                  <a:gd name="connsiteX26" fmla="*/ 61937 w 1033465"/>
                  <a:gd name="connsiteY26" fmla="*/ 266434 h 838042"/>
                  <a:gd name="connsiteX27" fmla="*/ 65747 w 1033465"/>
                  <a:gd name="connsiteY27" fmla="*/ 272149 h 838042"/>
                  <a:gd name="connsiteX28" fmla="*/ 82892 w 1033465"/>
                  <a:gd name="connsiteY28" fmla="*/ 281674 h 838042"/>
                  <a:gd name="connsiteX29" fmla="*/ 105752 w 1033465"/>
                  <a:gd name="connsiteY29" fmla="*/ 283579 h 838042"/>
                  <a:gd name="connsiteX30" fmla="*/ 126707 w 1033465"/>
                  <a:gd name="connsiteY30" fmla="*/ 289294 h 838042"/>
                  <a:gd name="connsiteX31" fmla="*/ 132422 w 1033465"/>
                  <a:gd name="connsiteY31" fmla="*/ 291199 h 838042"/>
                  <a:gd name="connsiteX32" fmla="*/ 138137 w 1033465"/>
                  <a:gd name="connsiteY32" fmla="*/ 296914 h 838042"/>
                  <a:gd name="connsiteX33" fmla="*/ 145757 w 1033465"/>
                  <a:gd name="connsiteY33" fmla="*/ 298819 h 838042"/>
                  <a:gd name="connsiteX34" fmla="*/ 168617 w 1033465"/>
                  <a:gd name="connsiteY34" fmla="*/ 302629 h 838042"/>
                  <a:gd name="connsiteX35" fmla="*/ 193382 w 1033465"/>
                  <a:gd name="connsiteY35" fmla="*/ 308344 h 838042"/>
                  <a:gd name="connsiteX36" fmla="*/ 210527 w 1033465"/>
                  <a:gd name="connsiteY36" fmla="*/ 314059 h 838042"/>
                  <a:gd name="connsiteX37" fmla="*/ 216242 w 1033465"/>
                  <a:gd name="connsiteY37" fmla="*/ 315964 h 838042"/>
                  <a:gd name="connsiteX38" fmla="*/ 231482 w 1033465"/>
                  <a:gd name="connsiteY38" fmla="*/ 319774 h 838042"/>
                  <a:gd name="connsiteX39" fmla="*/ 250532 w 1033465"/>
                  <a:gd name="connsiteY39" fmla="*/ 325489 h 838042"/>
                  <a:gd name="connsiteX40" fmla="*/ 256247 w 1033465"/>
                  <a:gd name="connsiteY40" fmla="*/ 329299 h 838042"/>
                  <a:gd name="connsiteX41" fmla="*/ 269582 w 1033465"/>
                  <a:gd name="connsiteY41" fmla="*/ 344539 h 838042"/>
                  <a:gd name="connsiteX42" fmla="*/ 275297 w 1033465"/>
                  <a:gd name="connsiteY42" fmla="*/ 363589 h 838042"/>
                  <a:gd name="connsiteX43" fmla="*/ 277202 w 1033465"/>
                  <a:gd name="connsiteY43" fmla="*/ 369304 h 838042"/>
                  <a:gd name="connsiteX44" fmla="*/ 279107 w 1033465"/>
                  <a:gd name="connsiteY44" fmla="*/ 375019 h 838042"/>
                  <a:gd name="connsiteX45" fmla="*/ 281012 w 1033465"/>
                  <a:gd name="connsiteY45" fmla="*/ 399784 h 838042"/>
                  <a:gd name="connsiteX46" fmla="*/ 282917 w 1033465"/>
                  <a:gd name="connsiteY46" fmla="*/ 405499 h 838042"/>
                  <a:gd name="connsiteX47" fmla="*/ 281012 w 1033465"/>
                  <a:gd name="connsiteY47" fmla="*/ 424549 h 838042"/>
                  <a:gd name="connsiteX48" fmla="*/ 279107 w 1033465"/>
                  <a:gd name="connsiteY48" fmla="*/ 434074 h 838042"/>
                  <a:gd name="connsiteX49" fmla="*/ 265772 w 1033465"/>
                  <a:gd name="connsiteY49" fmla="*/ 447409 h 838042"/>
                  <a:gd name="connsiteX50" fmla="*/ 254342 w 1033465"/>
                  <a:gd name="connsiteY50" fmla="*/ 455029 h 838042"/>
                  <a:gd name="connsiteX51" fmla="*/ 242912 w 1033465"/>
                  <a:gd name="connsiteY51" fmla="*/ 458839 h 838042"/>
                  <a:gd name="connsiteX52" fmla="*/ 128612 w 1033465"/>
                  <a:gd name="connsiteY52" fmla="*/ 458839 h 838042"/>
                  <a:gd name="connsiteX53" fmla="*/ 122897 w 1033465"/>
                  <a:gd name="connsiteY53" fmla="*/ 460744 h 838042"/>
                  <a:gd name="connsiteX54" fmla="*/ 107657 w 1033465"/>
                  <a:gd name="connsiteY54" fmla="*/ 462649 h 838042"/>
                  <a:gd name="connsiteX55" fmla="*/ 90512 w 1033465"/>
                  <a:gd name="connsiteY55" fmla="*/ 468364 h 838042"/>
                  <a:gd name="connsiteX56" fmla="*/ 84797 w 1033465"/>
                  <a:gd name="connsiteY56" fmla="*/ 470269 h 838042"/>
                  <a:gd name="connsiteX57" fmla="*/ 79082 w 1033465"/>
                  <a:gd name="connsiteY57" fmla="*/ 474079 h 838042"/>
                  <a:gd name="connsiteX58" fmla="*/ 67652 w 1033465"/>
                  <a:gd name="connsiteY58" fmla="*/ 475984 h 838042"/>
                  <a:gd name="connsiteX59" fmla="*/ 29552 w 1033465"/>
                  <a:gd name="connsiteY59" fmla="*/ 477889 h 838042"/>
                  <a:gd name="connsiteX60" fmla="*/ 18122 w 1033465"/>
                  <a:gd name="connsiteY60" fmla="*/ 483604 h 838042"/>
                  <a:gd name="connsiteX61" fmla="*/ 8597 w 1033465"/>
                  <a:gd name="connsiteY61" fmla="*/ 493129 h 838042"/>
                  <a:gd name="connsiteX62" fmla="*/ 6692 w 1033465"/>
                  <a:gd name="connsiteY62" fmla="*/ 498844 h 838042"/>
                  <a:gd name="connsiteX63" fmla="*/ 2882 w 1033465"/>
                  <a:gd name="connsiteY63" fmla="*/ 504559 h 838042"/>
                  <a:gd name="connsiteX64" fmla="*/ 14312 w 1033465"/>
                  <a:gd name="connsiteY64" fmla="*/ 540754 h 838042"/>
                  <a:gd name="connsiteX65" fmla="*/ 147662 w 1033465"/>
                  <a:gd name="connsiteY65" fmla="*/ 540754 h 838042"/>
                  <a:gd name="connsiteX66" fmla="*/ 155282 w 1033465"/>
                  <a:gd name="connsiteY66" fmla="*/ 538849 h 838042"/>
                  <a:gd name="connsiteX67" fmla="*/ 305777 w 1033465"/>
                  <a:gd name="connsiteY67" fmla="*/ 533134 h 838042"/>
                  <a:gd name="connsiteX68" fmla="*/ 321017 w 1033465"/>
                  <a:gd name="connsiteY68" fmla="*/ 540754 h 838042"/>
                  <a:gd name="connsiteX69" fmla="*/ 332447 w 1033465"/>
                  <a:gd name="connsiteY69" fmla="*/ 546469 h 838042"/>
                  <a:gd name="connsiteX70" fmla="*/ 336257 w 1033465"/>
                  <a:gd name="connsiteY70" fmla="*/ 552184 h 838042"/>
                  <a:gd name="connsiteX71" fmla="*/ 341972 w 1033465"/>
                  <a:gd name="connsiteY71" fmla="*/ 554089 h 838042"/>
                  <a:gd name="connsiteX72" fmla="*/ 353402 w 1033465"/>
                  <a:gd name="connsiteY72" fmla="*/ 561709 h 838042"/>
                  <a:gd name="connsiteX73" fmla="*/ 359117 w 1033465"/>
                  <a:gd name="connsiteY73" fmla="*/ 565519 h 838042"/>
                  <a:gd name="connsiteX74" fmla="*/ 362927 w 1033465"/>
                  <a:gd name="connsiteY74" fmla="*/ 571234 h 838042"/>
                  <a:gd name="connsiteX75" fmla="*/ 368642 w 1033465"/>
                  <a:gd name="connsiteY75" fmla="*/ 582664 h 838042"/>
                  <a:gd name="connsiteX76" fmla="*/ 364832 w 1033465"/>
                  <a:gd name="connsiteY76" fmla="*/ 609334 h 838042"/>
                  <a:gd name="connsiteX77" fmla="*/ 361022 w 1033465"/>
                  <a:gd name="connsiteY77" fmla="*/ 615049 h 838042"/>
                  <a:gd name="connsiteX78" fmla="*/ 359117 w 1033465"/>
                  <a:gd name="connsiteY78" fmla="*/ 620764 h 838042"/>
                  <a:gd name="connsiteX79" fmla="*/ 355307 w 1033465"/>
                  <a:gd name="connsiteY79" fmla="*/ 626479 h 838042"/>
                  <a:gd name="connsiteX80" fmla="*/ 353402 w 1033465"/>
                  <a:gd name="connsiteY80" fmla="*/ 632194 h 838042"/>
                  <a:gd name="connsiteX81" fmla="*/ 349592 w 1033465"/>
                  <a:gd name="connsiteY81" fmla="*/ 637909 h 838042"/>
                  <a:gd name="connsiteX82" fmla="*/ 332447 w 1033465"/>
                  <a:gd name="connsiteY82" fmla="*/ 704584 h 838042"/>
                  <a:gd name="connsiteX83" fmla="*/ 330542 w 1033465"/>
                  <a:gd name="connsiteY83" fmla="*/ 756019 h 838042"/>
                  <a:gd name="connsiteX84" fmla="*/ 332447 w 1033465"/>
                  <a:gd name="connsiteY84" fmla="*/ 780784 h 838042"/>
                  <a:gd name="connsiteX85" fmla="*/ 334352 w 1033465"/>
                  <a:gd name="connsiteY85" fmla="*/ 786499 h 838042"/>
                  <a:gd name="connsiteX86" fmla="*/ 338162 w 1033465"/>
                  <a:gd name="connsiteY86" fmla="*/ 790309 h 838042"/>
                  <a:gd name="connsiteX87" fmla="*/ 366737 w 1033465"/>
                  <a:gd name="connsiteY87" fmla="*/ 836029 h 838042"/>
                  <a:gd name="connsiteX88" fmla="*/ 389597 w 1033465"/>
                  <a:gd name="connsiteY88" fmla="*/ 837934 h 838042"/>
                  <a:gd name="connsiteX89" fmla="*/ 397407 w 1033465"/>
                  <a:gd name="connsiteY89" fmla="*/ 833530 h 838042"/>
                  <a:gd name="connsiteX90" fmla="*/ 402932 w 1033465"/>
                  <a:gd name="connsiteY90" fmla="*/ 784594 h 838042"/>
                  <a:gd name="connsiteX91" fmla="*/ 406742 w 1033465"/>
                  <a:gd name="connsiteY91" fmla="*/ 727444 h 838042"/>
                  <a:gd name="connsiteX92" fmla="*/ 423887 w 1033465"/>
                  <a:gd name="connsiteY92" fmla="*/ 672199 h 838042"/>
                  <a:gd name="connsiteX93" fmla="*/ 429602 w 1033465"/>
                  <a:gd name="connsiteY93" fmla="*/ 658864 h 838042"/>
                  <a:gd name="connsiteX94" fmla="*/ 444084 w 1033465"/>
                  <a:gd name="connsiteY94" fmla="*/ 626947 h 838042"/>
                  <a:gd name="connsiteX95" fmla="*/ 464289 w 1033465"/>
                  <a:gd name="connsiteY95" fmla="*/ 600072 h 838042"/>
                  <a:gd name="connsiteX96" fmla="*/ 523510 w 1033465"/>
                  <a:gd name="connsiteY96" fmla="*/ 565123 h 838042"/>
                  <a:gd name="connsiteX97" fmla="*/ 599348 w 1033465"/>
                  <a:gd name="connsiteY97" fmla="*/ 550915 h 838042"/>
                  <a:gd name="connsiteX98" fmla="*/ 707801 w 1033465"/>
                  <a:gd name="connsiteY98" fmla="*/ 612819 h 838042"/>
                  <a:gd name="connsiteX99" fmla="*/ 780122 w 1033465"/>
                  <a:gd name="connsiteY99" fmla="*/ 656959 h 838042"/>
                  <a:gd name="connsiteX100" fmla="*/ 804887 w 1033465"/>
                  <a:gd name="connsiteY100" fmla="*/ 632194 h 838042"/>
                  <a:gd name="connsiteX101" fmla="*/ 801077 w 1033465"/>
                  <a:gd name="connsiteY101" fmla="*/ 601714 h 838042"/>
                  <a:gd name="connsiteX102" fmla="*/ 762796 w 1033465"/>
                  <a:gd name="connsiteY102" fmla="*/ 562523 h 838042"/>
                  <a:gd name="connsiteX103" fmla="*/ 650582 w 1033465"/>
                  <a:gd name="connsiteY103" fmla="*/ 479794 h 838042"/>
                  <a:gd name="connsiteX104" fmla="*/ 646772 w 1033465"/>
                  <a:gd name="connsiteY104" fmla="*/ 462649 h 838042"/>
                  <a:gd name="connsiteX105" fmla="*/ 658202 w 1033465"/>
                  <a:gd name="connsiteY105" fmla="*/ 426454 h 838042"/>
                  <a:gd name="connsiteX106" fmla="*/ 726782 w 1033465"/>
                  <a:gd name="connsiteY106" fmla="*/ 405499 h 838042"/>
                  <a:gd name="connsiteX107" fmla="*/ 813738 w 1033465"/>
                  <a:gd name="connsiteY107" fmla="*/ 406906 h 838042"/>
                  <a:gd name="connsiteX108" fmla="*/ 906231 w 1033465"/>
                  <a:gd name="connsiteY108" fmla="*/ 417646 h 838042"/>
                  <a:gd name="connsiteX109" fmla="*/ 1002290 w 1033465"/>
                  <a:gd name="connsiteY109" fmla="*/ 426835 h 838042"/>
                  <a:gd name="connsiteX110" fmla="*/ 1032449 w 1033465"/>
                  <a:gd name="connsiteY110" fmla="*/ 402711 h 838042"/>
                  <a:gd name="connsiteX111" fmla="*/ 1020514 w 1033465"/>
                  <a:gd name="connsiteY111" fmla="*/ 377797 h 838042"/>
                  <a:gd name="connsiteX112" fmla="*/ 964889 w 1033465"/>
                  <a:gd name="connsiteY112" fmla="*/ 358029 h 838042"/>
                  <a:gd name="connsiteX113" fmla="*/ 827747 w 1033465"/>
                  <a:gd name="connsiteY113" fmla="*/ 357874 h 838042"/>
                  <a:gd name="connsiteX114" fmla="*/ 755811 w 1033465"/>
                  <a:gd name="connsiteY114" fmla="*/ 361702 h 838042"/>
                  <a:gd name="connsiteX115" fmla="*/ 671537 w 1033465"/>
                  <a:gd name="connsiteY115" fmla="*/ 369304 h 838042"/>
                  <a:gd name="connsiteX116" fmla="*/ 644867 w 1033465"/>
                  <a:gd name="connsiteY116" fmla="*/ 338824 h 838042"/>
                  <a:gd name="connsiteX117" fmla="*/ 676403 w 1033465"/>
                  <a:gd name="connsiteY117" fmla="*/ 304962 h 838042"/>
                  <a:gd name="connsiteX118" fmla="*/ 707732 w 1033465"/>
                  <a:gd name="connsiteY118" fmla="*/ 283579 h 838042"/>
                  <a:gd name="connsiteX119" fmla="*/ 743927 w 1033465"/>
                  <a:gd name="connsiteY119" fmla="*/ 251194 h 838042"/>
                  <a:gd name="connsiteX120" fmla="*/ 783019 w 1033465"/>
                  <a:gd name="connsiteY120" fmla="*/ 213846 h 838042"/>
                  <a:gd name="connsiteX121" fmla="*/ 746401 w 1033465"/>
                  <a:gd name="connsiteY121" fmla="*/ 201789 h 838042"/>
                  <a:gd name="connsiteX122" fmla="*/ 694397 w 1033465"/>
                  <a:gd name="connsiteY122" fmla="*/ 226429 h 838042"/>
                  <a:gd name="connsiteX123" fmla="*/ 656678 w 1033465"/>
                  <a:gd name="connsiteY123" fmla="*/ 257626 h 838042"/>
                  <a:gd name="connsiteX124" fmla="*/ 616001 w 1033465"/>
                  <a:gd name="connsiteY124" fmla="*/ 286712 h 838042"/>
                  <a:gd name="connsiteX125" fmla="*/ 564857 w 1033465"/>
                  <a:gd name="connsiteY125" fmla="*/ 287389 h 838042"/>
                  <a:gd name="connsiteX126" fmla="*/ 530567 w 1033465"/>
                  <a:gd name="connsiteY126" fmla="*/ 274054 h 838042"/>
                  <a:gd name="connsiteX127" fmla="*/ 507707 w 1033465"/>
                  <a:gd name="connsiteY127" fmla="*/ 235954 h 838042"/>
                  <a:gd name="connsiteX128" fmla="*/ 509612 w 1033465"/>
                  <a:gd name="connsiteY128" fmla="*/ 171184 h 838042"/>
                  <a:gd name="connsiteX129" fmla="*/ 508314 w 1033465"/>
                  <a:gd name="connsiteY129" fmla="*/ 73485 h 838042"/>
                  <a:gd name="connsiteX130" fmla="*/ 454116 w 1033465"/>
                  <a:gd name="connsiteY130" fmla="*/ 11248 h 838042"/>
                  <a:gd name="connsiteX131" fmla="*/ 442470 w 1033465"/>
                  <a:gd name="connsiteY131" fmla="*/ 75864 h 838042"/>
                  <a:gd name="connsiteX132" fmla="*/ 439226 w 1033465"/>
                  <a:gd name="connsiteY132" fmla="*/ 132660 h 838042"/>
                  <a:gd name="connsiteX133" fmla="*/ 436054 w 1033465"/>
                  <a:gd name="connsiteY133"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83857 w 1033465"/>
                  <a:gd name="connsiteY8" fmla="*/ 260719 h 838042"/>
                  <a:gd name="connsiteX9" fmla="*/ 172427 w 1033465"/>
                  <a:gd name="connsiteY9" fmla="*/ 255004 h 838042"/>
                  <a:gd name="connsiteX10" fmla="*/ 166712 w 1033465"/>
                  <a:gd name="connsiteY10" fmla="*/ 251194 h 838042"/>
                  <a:gd name="connsiteX11" fmla="*/ 159092 w 1033465"/>
                  <a:gd name="connsiteY11" fmla="*/ 239764 h 838042"/>
                  <a:gd name="connsiteX12" fmla="*/ 147662 w 1033465"/>
                  <a:gd name="connsiteY12" fmla="*/ 235954 h 838042"/>
                  <a:gd name="connsiteX13" fmla="*/ 141947 w 1033465"/>
                  <a:gd name="connsiteY13" fmla="*/ 232144 h 838042"/>
                  <a:gd name="connsiteX14" fmla="*/ 136232 w 1033465"/>
                  <a:gd name="connsiteY14" fmla="*/ 230239 h 838042"/>
                  <a:gd name="connsiteX15" fmla="*/ 119087 w 1033465"/>
                  <a:gd name="connsiteY15" fmla="*/ 226429 h 838042"/>
                  <a:gd name="connsiteX16" fmla="*/ 113372 w 1033465"/>
                  <a:gd name="connsiteY16" fmla="*/ 220714 h 838042"/>
                  <a:gd name="connsiteX17" fmla="*/ 103847 w 1033465"/>
                  <a:gd name="connsiteY17" fmla="*/ 203569 h 838042"/>
                  <a:gd name="connsiteX18" fmla="*/ 86702 w 1033465"/>
                  <a:gd name="connsiteY18" fmla="*/ 195949 h 838042"/>
                  <a:gd name="connsiteX19" fmla="*/ 80987 w 1033465"/>
                  <a:gd name="connsiteY19" fmla="*/ 194044 h 838042"/>
                  <a:gd name="connsiteX20" fmla="*/ 61937 w 1033465"/>
                  <a:gd name="connsiteY20" fmla="*/ 197854 h 838042"/>
                  <a:gd name="connsiteX21" fmla="*/ 56222 w 1033465"/>
                  <a:gd name="connsiteY21" fmla="*/ 201664 h 838042"/>
                  <a:gd name="connsiteX22" fmla="*/ 52412 w 1033465"/>
                  <a:gd name="connsiteY22" fmla="*/ 207379 h 838042"/>
                  <a:gd name="connsiteX23" fmla="*/ 48602 w 1033465"/>
                  <a:gd name="connsiteY23" fmla="*/ 218809 h 838042"/>
                  <a:gd name="connsiteX24" fmla="*/ 52412 w 1033465"/>
                  <a:gd name="connsiteY24" fmla="*/ 256909 h 838042"/>
                  <a:gd name="connsiteX25" fmla="*/ 56222 w 1033465"/>
                  <a:gd name="connsiteY25" fmla="*/ 262624 h 838042"/>
                  <a:gd name="connsiteX26" fmla="*/ 61937 w 1033465"/>
                  <a:gd name="connsiteY26" fmla="*/ 266434 h 838042"/>
                  <a:gd name="connsiteX27" fmla="*/ 65747 w 1033465"/>
                  <a:gd name="connsiteY27" fmla="*/ 272149 h 838042"/>
                  <a:gd name="connsiteX28" fmla="*/ 82892 w 1033465"/>
                  <a:gd name="connsiteY28" fmla="*/ 281674 h 838042"/>
                  <a:gd name="connsiteX29" fmla="*/ 105752 w 1033465"/>
                  <a:gd name="connsiteY29" fmla="*/ 283579 h 838042"/>
                  <a:gd name="connsiteX30" fmla="*/ 126707 w 1033465"/>
                  <a:gd name="connsiteY30" fmla="*/ 289294 h 838042"/>
                  <a:gd name="connsiteX31" fmla="*/ 132422 w 1033465"/>
                  <a:gd name="connsiteY31" fmla="*/ 291199 h 838042"/>
                  <a:gd name="connsiteX32" fmla="*/ 138137 w 1033465"/>
                  <a:gd name="connsiteY32" fmla="*/ 296914 h 838042"/>
                  <a:gd name="connsiteX33" fmla="*/ 145757 w 1033465"/>
                  <a:gd name="connsiteY33" fmla="*/ 298819 h 838042"/>
                  <a:gd name="connsiteX34" fmla="*/ 168617 w 1033465"/>
                  <a:gd name="connsiteY34" fmla="*/ 302629 h 838042"/>
                  <a:gd name="connsiteX35" fmla="*/ 193382 w 1033465"/>
                  <a:gd name="connsiteY35" fmla="*/ 308344 h 838042"/>
                  <a:gd name="connsiteX36" fmla="*/ 210527 w 1033465"/>
                  <a:gd name="connsiteY36" fmla="*/ 314059 h 838042"/>
                  <a:gd name="connsiteX37" fmla="*/ 216242 w 1033465"/>
                  <a:gd name="connsiteY37" fmla="*/ 315964 h 838042"/>
                  <a:gd name="connsiteX38" fmla="*/ 231482 w 1033465"/>
                  <a:gd name="connsiteY38" fmla="*/ 319774 h 838042"/>
                  <a:gd name="connsiteX39" fmla="*/ 250532 w 1033465"/>
                  <a:gd name="connsiteY39" fmla="*/ 325489 h 838042"/>
                  <a:gd name="connsiteX40" fmla="*/ 256247 w 1033465"/>
                  <a:gd name="connsiteY40" fmla="*/ 329299 h 838042"/>
                  <a:gd name="connsiteX41" fmla="*/ 269582 w 1033465"/>
                  <a:gd name="connsiteY41" fmla="*/ 344539 h 838042"/>
                  <a:gd name="connsiteX42" fmla="*/ 275297 w 1033465"/>
                  <a:gd name="connsiteY42" fmla="*/ 363589 h 838042"/>
                  <a:gd name="connsiteX43" fmla="*/ 277202 w 1033465"/>
                  <a:gd name="connsiteY43" fmla="*/ 369304 h 838042"/>
                  <a:gd name="connsiteX44" fmla="*/ 279107 w 1033465"/>
                  <a:gd name="connsiteY44" fmla="*/ 375019 h 838042"/>
                  <a:gd name="connsiteX45" fmla="*/ 281012 w 1033465"/>
                  <a:gd name="connsiteY45" fmla="*/ 399784 h 838042"/>
                  <a:gd name="connsiteX46" fmla="*/ 282917 w 1033465"/>
                  <a:gd name="connsiteY46" fmla="*/ 405499 h 838042"/>
                  <a:gd name="connsiteX47" fmla="*/ 281012 w 1033465"/>
                  <a:gd name="connsiteY47" fmla="*/ 424549 h 838042"/>
                  <a:gd name="connsiteX48" fmla="*/ 279107 w 1033465"/>
                  <a:gd name="connsiteY48" fmla="*/ 434074 h 838042"/>
                  <a:gd name="connsiteX49" fmla="*/ 265772 w 1033465"/>
                  <a:gd name="connsiteY49" fmla="*/ 447409 h 838042"/>
                  <a:gd name="connsiteX50" fmla="*/ 254342 w 1033465"/>
                  <a:gd name="connsiteY50" fmla="*/ 455029 h 838042"/>
                  <a:gd name="connsiteX51" fmla="*/ 242912 w 1033465"/>
                  <a:gd name="connsiteY51" fmla="*/ 458839 h 838042"/>
                  <a:gd name="connsiteX52" fmla="*/ 128612 w 1033465"/>
                  <a:gd name="connsiteY52" fmla="*/ 458839 h 838042"/>
                  <a:gd name="connsiteX53" fmla="*/ 122897 w 1033465"/>
                  <a:gd name="connsiteY53" fmla="*/ 460744 h 838042"/>
                  <a:gd name="connsiteX54" fmla="*/ 107657 w 1033465"/>
                  <a:gd name="connsiteY54" fmla="*/ 462649 h 838042"/>
                  <a:gd name="connsiteX55" fmla="*/ 90512 w 1033465"/>
                  <a:gd name="connsiteY55" fmla="*/ 468364 h 838042"/>
                  <a:gd name="connsiteX56" fmla="*/ 84797 w 1033465"/>
                  <a:gd name="connsiteY56" fmla="*/ 470269 h 838042"/>
                  <a:gd name="connsiteX57" fmla="*/ 79082 w 1033465"/>
                  <a:gd name="connsiteY57" fmla="*/ 474079 h 838042"/>
                  <a:gd name="connsiteX58" fmla="*/ 67652 w 1033465"/>
                  <a:gd name="connsiteY58" fmla="*/ 475984 h 838042"/>
                  <a:gd name="connsiteX59" fmla="*/ 29552 w 1033465"/>
                  <a:gd name="connsiteY59" fmla="*/ 477889 h 838042"/>
                  <a:gd name="connsiteX60" fmla="*/ 18122 w 1033465"/>
                  <a:gd name="connsiteY60" fmla="*/ 483604 h 838042"/>
                  <a:gd name="connsiteX61" fmla="*/ 8597 w 1033465"/>
                  <a:gd name="connsiteY61" fmla="*/ 493129 h 838042"/>
                  <a:gd name="connsiteX62" fmla="*/ 6692 w 1033465"/>
                  <a:gd name="connsiteY62" fmla="*/ 498844 h 838042"/>
                  <a:gd name="connsiteX63" fmla="*/ 2882 w 1033465"/>
                  <a:gd name="connsiteY63" fmla="*/ 504559 h 838042"/>
                  <a:gd name="connsiteX64" fmla="*/ 14312 w 1033465"/>
                  <a:gd name="connsiteY64" fmla="*/ 540754 h 838042"/>
                  <a:gd name="connsiteX65" fmla="*/ 147662 w 1033465"/>
                  <a:gd name="connsiteY65" fmla="*/ 540754 h 838042"/>
                  <a:gd name="connsiteX66" fmla="*/ 155282 w 1033465"/>
                  <a:gd name="connsiteY66" fmla="*/ 538849 h 838042"/>
                  <a:gd name="connsiteX67" fmla="*/ 305777 w 1033465"/>
                  <a:gd name="connsiteY67" fmla="*/ 533134 h 838042"/>
                  <a:gd name="connsiteX68" fmla="*/ 321017 w 1033465"/>
                  <a:gd name="connsiteY68" fmla="*/ 540754 h 838042"/>
                  <a:gd name="connsiteX69" fmla="*/ 332447 w 1033465"/>
                  <a:gd name="connsiteY69" fmla="*/ 546469 h 838042"/>
                  <a:gd name="connsiteX70" fmla="*/ 336257 w 1033465"/>
                  <a:gd name="connsiteY70" fmla="*/ 552184 h 838042"/>
                  <a:gd name="connsiteX71" fmla="*/ 341972 w 1033465"/>
                  <a:gd name="connsiteY71" fmla="*/ 554089 h 838042"/>
                  <a:gd name="connsiteX72" fmla="*/ 353402 w 1033465"/>
                  <a:gd name="connsiteY72" fmla="*/ 561709 h 838042"/>
                  <a:gd name="connsiteX73" fmla="*/ 359117 w 1033465"/>
                  <a:gd name="connsiteY73" fmla="*/ 565519 h 838042"/>
                  <a:gd name="connsiteX74" fmla="*/ 362927 w 1033465"/>
                  <a:gd name="connsiteY74" fmla="*/ 571234 h 838042"/>
                  <a:gd name="connsiteX75" fmla="*/ 368642 w 1033465"/>
                  <a:gd name="connsiteY75" fmla="*/ 582664 h 838042"/>
                  <a:gd name="connsiteX76" fmla="*/ 364832 w 1033465"/>
                  <a:gd name="connsiteY76" fmla="*/ 609334 h 838042"/>
                  <a:gd name="connsiteX77" fmla="*/ 361022 w 1033465"/>
                  <a:gd name="connsiteY77" fmla="*/ 615049 h 838042"/>
                  <a:gd name="connsiteX78" fmla="*/ 359117 w 1033465"/>
                  <a:gd name="connsiteY78" fmla="*/ 620764 h 838042"/>
                  <a:gd name="connsiteX79" fmla="*/ 355307 w 1033465"/>
                  <a:gd name="connsiteY79" fmla="*/ 626479 h 838042"/>
                  <a:gd name="connsiteX80" fmla="*/ 353402 w 1033465"/>
                  <a:gd name="connsiteY80" fmla="*/ 632194 h 838042"/>
                  <a:gd name="connsiteX81" fmla="*/ 349592 w 1033465"/>
                  <a:gd name="connsiteY81" fmla="*/ 637909 h 838042"/>
                  <a:gd name="connsiteX82" fmla="*/ 332447 w 1033465"/>
                  <a:gd name="connsiteY82" fmla="*/ 704584 h 838042"/>
                  <a:gd name="connsiteX83" fmla="*/ 330542 w 1033465"/>
                  <a:gd name="connsiteY83" fmla="*/ 756019 h 838042"/>
                  <a:gd name="connsiteX84" fmla="*/ 332447 w 1033465"/>
                  <a:gd name="connsiteY84" fmla="*/ 780784 h 838042"/>
                  <a:gd name="connsiteX85" fmla="*/ 334352 w 1033465"/>
                  <a:gd name="connsiteY85" fmla="*/ 786499 h 838042"/>
                  <a:gd name="connsiteX86" fmla="*/ 338162 w 1033465"/>
                  <a:gd name="connsiteY86" fmla="*/ 790309 h 838042"/>
                  <a:gd name="connsiteX87" fmla="*/ 366737 w 1033465"/>
                  <a:gd name="connsiteY87" fmla="*/ 836029 h 838042"/>
                  <a:gd name="connsiteX88" fmla="*/ 389597 w 1033465"/>
                  <a:gd name="connsiteY88" fmla="*/ 837934 h 838042"/>
                  <a:gd name="connsiteX89" fmla="*/ 397407 w 1033465"/>
                  <a:gd name="connsiteY89" fmla="*/ 833530 h 838042"/>
                  <a:gd name="connsiteX90" fmla="*/ 402932 w 1033465"/>
                  <a:gd name="connsiteY90" fmla="*/ 784594 h 838042"/>
                  <a:gd name="connsiteX91" fmla="*/ 406742 w 1033465"/>
                  <a:gd name="connsiteY91" fmla="*/ 727444 h 838042"/>
                  <a:gd name="connsiteX92" fmla="*/ 423887 w 1033465"/>
                  <a:gd name="connsiteY92" fmla="*/ 672199 h 838042"/>
                  <a:gd name="connsiteX93" fmla="*/ 429602 w 1033465"/>
                  <a:gd name="connsiteY93" fmla="*/ 658864 h 838042"/>
                  <a:gd name="connsiteX94" fmla="*/ 444084 w 1033465"/>
                  <a:gd name="connsiteY94" fmla="*/ 626947 h 838042"/>
                  <a:gd name="connsiteX95" fmla="*/ 464289 w 1033465"/>
                  <a:gd name="connsiteY95" fmla="*/ 600072 h 838042"/>
                  <a:gd name="connsiteX96" fmla="*/ 523510 w 1033465"/>
                  <a:gd name="connsiteY96" fmla="*/ 565123 h 838042"/>
                  <a:gd name="connsiteX97" fmla="*/ 599348 w 1033465"/>
                  <a:gd name="connsiteY97" fmla="*/ 550915 h 838042"/>
                  <a:gd name="connsiteX98" fmla="*/ 707801 w 1033465"/>
                  <a:gd name="connsiteY98" fmla="*/ 612819 h 838042"/>
                  <a:gd name="connsiteX99" fmla="*/ 780122 w 1033465"/>
                  <a:gd name="connsiteY99" fmla="*/ 656959 h 838042"/>
                  <a:gd name="connsiteX100" fmla="*/ 804887 w 1033465"/>
                  <a:gd name="connsiteY100" fmla="*/ 632194 h 838042"/>
                  <a:gd name="connsiteX101" fmla="*/ 801077 w 1033465"/>
                  <a:gd name="connsiteY101" fmla="*/ 601714 h 838042"/>
                  <a:gd name="connsiteX102" fmla="*/ 762796 w 1033465"/>
                  <a:gd name="connsiteY102" fmla="*/ 562523 h 838042"/>
                  <a:gd name="connsiteX103" fmla="*/ 650582 w 1033465"/>
                  <a:gd name="connsiteY103" fmla="*/ 479794 h 838042"/>
                  <a:gd name="connsiteX104" fmla="*/ 646772 w 1033465"/>
                  <a:gd name="connsiteY104" fmla="*/ 462649 h 838042"/>
                  <a:gd name="connsiteX105" fmla="*/ 658202 w 1033465"/>
                  <a:gd name="connsiteY105" fmla="*/ 426454 h 838042"/>
                  <a:gd name="connsiteX106" fmla="*/ 726782 w 1033465"/>
                  <a:gd name="connsiteY106" fmla="*/ 405499 h 838042"/>
                  <a:gd name="connsiteX107" fmla="*/ 813738 w 1033465"/>
                  <a:gd name="connsiteY107" fmla="*/ 406906 h 838042"/>
                  <a:gd name="connsiteX108" fmla="*/ 906231 w 1033465"/>
                  <a:gd name="connsiteY108" fmla="*/ 417646 h 838042"/>
                  <a:gd name="connsiteX109" fmla="*/ 1002290 w 1033465"/>
                  <a:gd name="connsiteY109" fmla="*/ 426835 h 838042"/>
                  <a:gd name="connsiteX110" fmla="*/ 1032449 w 1033465"/>
                  <a:gd name="connsiteY110" fmla="*/ 402711 h 838042"/>
                  <a:gd name="connsiteX111" fmla="*/ 1020514 w 1033465"/>
                  <a:gd name="connsiteY111" fmla="*/ 377797 h 838042"/>
                  <a:gd name="connsiteX112" fmla="*/ 964889 w 1033465"/>
                  <a:gd name="connsiteY112" fmla="*/ 358029 h 838042"/>
                  <a:gd name="connsiteX113" fmla="*/ 827747 w 1033465"/>
                  <a:gd name="connsiteY113" fmla="*/ 357874 h 838042"/>
                  <a:gd name="connsiteX114" fmla="*/ 755811 w 1033465"/>
                  <a:gd name="connsiteY114" fmla="*/ 361702 h 838042"/>
                  <a:gd name="connsiteX115" fmla="*/ 671537 w 1033465"/>
                  <a:gd name="connsiteY115" fmla="*/ 369304 h 838042"/>
                  <a:gd name="connsiteX116" fmla="*/ 644867 w 1033465"/>
                  <a:gd name="connsiteY116" fmla="*/ 338824 h 838042"/>
                  <a:gd name="connsiteX117" fmla="*/ 676403 w 1033465"/>
                  <a:gd name="connsiteY117" fmla="*/ 304962 h 838042"/>
                  <a:gd name="connsiteX118" fmla="*/ 707732 w 1033465"/>
                  <a:gd name="connsiteY118" fmla="*/ 283579 h 838042"/>
                  <a:gd name="connsiteX119" fmla="*/ 743927 w 1033465"/>
                  <a:gd name="connsiteY119" fmla="*/ 251194 h 838042"/>
                  <a:gd name="connsiteX120" fmla="*/ 783019 w 1033465"/>
                  <a:gd name="connsiteY120" fmla="*/ 213846 h 838042"/>
                  <a:gd name="connsiteX121" fmla="*/ 746401 w 1033465"/>
                  <a:gd name="connsiteY121" fmla="*/ 201789 h 838042"/>
                  <a:gd name="connsiteX122" fmla="*/ 694397 w 1033465"/>
                  <a:gd name="connsiteY122" fmla="*/ 226429 h 838042"/>
                  <a:gd name="connsiteX123" fmla="*/ 656678 w 1033465"/>
                  <a:gd name="connsiteY123" fmla="*/ 257626 h 838042"/>
                  <a:gd name="connsiteX124" fmla="*/ 616001 w 1033465"/>
                  <a:gd name="connsiteY124" fmla="*/ 286712 h 838042"/>
                  <a:gd name="connsiteX125" fmla="*/ 564857 w 1033465"/>
                  <a:gd name="connsiteY125" fmla="*/ 287389 h 838042"/>
                  <a:gd name="connsiteX126" fmla="*/ 530567 w 1033465"/>
                  <a:gd name="connsiteY126" fmla="*/ 274054 h 838042"/>
                  <a:gd name="connsiteX127" fmla="*/ 507707 w 1033465"/>
                  <a:gd name="connsiteY127" fmla="*/ 235954 h 838042"/>
                  <a:gd name="connsiteX128" fmla="*/ 509612 w 1033465"/>
                  <a:gd name="connsiteY128" fmla="*/ 171184 h 838042"/>
                  <a:gd name="connsiteX129" fmla="*/ 508314 w 1033465"/>
                  <a:gd name="connsiteY129" fmla="*/ 73485 h 838042"/>
                  <a:gd name="connsiteX130" fmla="*/ 454116 w 1033465"/>
                  <a:gd name="connsiteY130" fmla="*/ 11248 h 838042"/>
                  <a:gd name="connsiteX131" fmla="*/ 442470 w 1033465"/>
                  <a:gd name="connsiteY131" fmla="*/ 75864 h 838042"/>
                  <a:gd name="connsiteX132" fmla="*/ 439226 w 1033465"/>
                  <a:gd name="connsiteY132" fmla="*/ 132660 h 838042"/>
                  <a:gd name="connsiteX133" fmla="*/ 436054 w 1033465"/>
                  <a:gd name="connsiteY133"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83857 w 1033465"/>
                  <a:gd name="connsiteY8" fmla="*/ 260719 h 838042"/>
                  <a:gd name="connsiteX9" fmla="*/ 172427 w 1033465"/>
                  <a:gd name="connsiteY9" fmla="*/ 255004 h 838042"/>
                  <a:gd name="connsiteX10" fmla="*/ 159092 w 1033465"/>
                  <a:gd name="connsiteY10" fmla="*/ 239764 h 838042"/>
                  <a:gd name="connsiteX11" fmla="*/ 147662 w 1033465"/>
                  <a:gd name="connsiteY11" fmla="*/ 235954 h 838042"/>
                  <a:gd name="connsiteX12" fmla="*/ 141947 w 1033465"/>
                  <a:gd name="connsiteY12" fmla="*/ 232144 h 838042"/>
                  <a:gd name="connsiteX13" fmla="*/ 136232 w 1033465"/>
                  <a:gd name="connsiteY13" fmla="*/ 230239 h 838042"/>
                  <a:gd name="connsiteX14" fmla="*/ 119087 w 1033465"/>
                  <a:gd name="connsiteY14" fmla="*/ 226429 h 838042"/>
                  <a:gd name="connsiteX15" fmla="*/ 113372 w 1033465"/>
                  <a:gd name="connsiteY15" fmla="*/ 220714 h 838042"/>
                  <a:gd name="connsiteX16" fmla="*/ 103847 w 1033465"/>
                  <a:gd name="connsiteY16" fmla="*/ 203569 h 838042"/>
                  <a:gd name="connsiteX17" fmla="*/ 86702 w 1033465"/>
                  <a:gd name="connsiteY17" fmla="*/ 195949 h 838042"/>
                  <a:gd name="connsiteX18" fmla="*/ 80987 w 1033465"/>
                  <a:gd name="connsiteY18" fmla="*/ 194044 h 838042"/>
                  <a:gd name="connsiteX19" fmla="*/ 61937 w 1033465"/>
                  <a:gd name="connsiteY19" fmla="*/ 197854 h 838042"/>
                  <a:gd name="connsiteX20" fmla="*/ 56222 w 1033465"/>
                  <a:gd name="connsiteY20" fmla="*/ 201664 h 838042"/>
                  <a:gd name="connsiteX21" fmla="*/ 52412 w 1033465"/>
                  <a:gd name="connsiteY21" fmla="*/ 207379 h 838042"/>
                  <a:gd name="connsiteX22" fmla="*/ 48602 w 1033465"/>
                  <a:gd name="connsiteY22" fmla="*/ 218809 h 838042"/>
                  <a:gd name="connsiteX23" fmla="*/ 52412 w 1033465"/>
                  <a:gd name="connsiteY23" fmla="*/ 256909 h 838042"/>
                  <a:gd name="connsiteX24" fmla="*/ 56222 w 1033465"/>
                  <a:gd name="connsiteY24" fmla="*/ 262624 h 838042"/>
                  <a:gd name="connsiteX25" fmla="*/ 61937 w 1033465"/>
                  <a:gd name="connsiteY25" fmla="*/ 266434 h 838042"/>
                  <a:gd name="connsiteX26" fmla="*/ 65747 w 1033465"/>
                  <a:gd name="connsiteY26" fmla="*/ 272149 h 838042"/>
                  <a:gd name="connsiteX27" fmla="*/ 82892 w 1033465"/>
                  <a:gd name="connsiteY27" fmla="*/ 281674 h 838042"/>
                  <a:gd name="connsiteX28" fmla="*/ 105752 w 1033465"/>
                  <a:gd name="connsiteY28" fmla="*/ 283579 h 838042"/>
                  <a:gd name="connsiteX29" fmla="*/ 126707 w 1033465"/>
                  <a:gd name="connsiteY29" fmla="*/ 289294 h 838042"/>
                  <a:gd name="connsiteX30" fmla="*/ 132422 w 1033465"/>
                  <a:gd name="connsiteY30" fmla="*/ 291199 h 838042"/>
                  <a:gd name="connsiteX31" fmla="*/ 138137 w 1033465"/>
                  <a:gd name="connsiteY31" fmla="*/ 296914 h 838042"/>
                  <a:gd name="connsiteX32" fmla="*/ 145757 w 1033465"/>
                  <a:gd name="connsiteY32" fmla="*/ 298819 h 838042"/>
                  <a:gd name="connsiteX33" fmla="*/ 168617 w 1033465"/>
                  <a:gd name="connsiteY33" fmla="*/ 302629 h 838042"/>
                  <a:gd name="connsiteX34" fmla="*/ 193382 w 1033465"/>
                  <a:gd name="connsiteY34" fmla="*/ 308344 h 838042"/>
                  <a:gd name="connsiteX35" fmla="*/ 210527 w 1033465"/>
                  <a:gd name="connsiteY35" fmla="*/ 314059 h 838042"/>
                  <a:gd name="connsiteX36" fmla="*/ 216242 w 1033465"/>
                  <a:gd name="connsiteY36" fmla="*/ 315964 h 838042"/>
                  <a:gd name="connsiteX37" fmla="*/ 231482 w 1033465"/>
                  <a:gd name="connsiteY37" fmla="*/ 319774 h 838042"/>
                  <a:gd name="connsiteX38" fmla="*/ 250532 w 1033465"/>
                  <a:gd name="connsiteY38" fmla="*/ 325489 h 838042"/>
                  <a:gd name="connsiteX39" fmla="*/ 256247 w 1033465"/>
                  <a:gd name="connsiteY39" fmla="*/ 329299 h 838042"/>
                  <a:gd name="connsiteX40" fmla="*/ 269582 w 1033465"/>
                  <a:gd name="connsiteY40" fmla="*/ 344539 h 838042"/>
                  <a:gd name="connsiteX41" fmla="*/ 275297 w 1033465"/>
                  <a:gd name="connsiteY41" fmla="*/ 363589 h 838042"/>
                  <a:gd name="connsiteX42" fmla="*/ 277202 w 1033465"/>
                  <a:gd name="connsiteY42" fmla="*/ 369304 h 838042"/>
                  <a:gd name="connsiteX43" fmla="*/ 279107 w 1033465"/>
                  <a:gd name="connsiteY43" fmla="*/ 375019 h 838042"/>
                  <a:gd name="connsiteX44" fmla="*/ 281012 w 1033465"/>
                  <a:gd name="connsiteY44" fmla="*/ 399784 h 838042"/>
                  <a:gd name="connsiteX45" fmla="*/ 282917 w 1033465"/>
                  <a:gd name="connsiteY45" fmla="*/ 405499 h 838042"/>
                  <a:gd name="connsiteX46" fmla="*/ 281012 w 1033465"/>
                  <a:gd name="connsiteY46" fmla="*/ 424549 h 838042"/>
                  <a:gd name="connsiteX47" fmla="*/ 279107 w 1033465"/>
                  <a:gd name="connsiteY47" fmla="*/ 434074 h 838042"/>
                  <a:gd name="connsiteX48" fmla="*/ 265772 w 1033465"/>
                  <a:gd name="connsiteY48" fmla="*/ 447409 h 838042"/>
                  <a:gd name="connsiteX49" fmla="*/ 254342 w 1033465"/>
                  <a:gd name="connsiteY49" fmla="*/ 455029 h 838042"/>
                  <a:gd name="connsiteX50" fmla="*/ 242912 w 1033465"/>
                  <a:gd name="connsiteY50" fmla="*/ 458839 h 838042"/>
                  <a:gd name="connsiteX51" fmla="*/ 128612 w 1033465"/>
                  <a:gd name="connsiteY51" fmla="*/ 458839 h 838042"/>
                  <a:gd name="connsiteX52" fmla="*/ 122897 w 1033465"/>
                  <a:gd name="connsiteY52" fmla="*/ 460744 h 838042"/>
                  <a:gd name="connsiteX53" fmla="*/ 107657 w 1033465"/>
                  <a:gd name="connsiteY53" fmla="*/ 462649 h 838042"/>
                  <a:gd name="connsiteX54" fmla="*/ 90512 w 1033465"/>
                  <a:gd name="connsiteY54" fmla="*/ 468364 h 838042"/>
                  <a:gd name="connsiteX55" fmla="*/ 84797 w 1033465"/>
                  <a:gd name="connsiteY55" fmla="*/ 470269 h 838042"/>
                  <a:gd name="connsiteX56" fmla="*/ 79082 w 1033465"/>
                  <a:gd name="connsiteY56" fmla="*/ 474079 h 838042"/>
                  <a:gd name="connsiteX57" fmla="*/ 67652 w 1033465"/>
                  <a:gd name="connsiteY57" fmla="*/ 475984 h 838042"/>
                  <a:gd name="connsiteX58" fmla="*/ 29552 w 1033465"/>
                  <a:gd name="connsiteY58" fmla="*/ 477889 h 838042"/>
                  <a:gd name="connsiteX59" fmla="*/ 18122 w 1033465"/>
                  <a:gd name="connsiteY59" fmla="*/ 483604 h 838042"/>
                  <a:gd name="connsiteX60" fmla="*/ 8597 w 1033465"/>
                  <a:gd name="connsiteY60" fmla="*/ 493129 h 838042"/>
                  <a:gd name="connsiteX61" fmla="*/ 6692 w 1033465"/>
                  <a:gd name="connsiteY61" fmla="*/ 498844 h 838042"/>
                  <a:gd name="connsiteX62" fmla="*/ 2882 w 1033465"/>
                  <a:gd name="connsiteY62" fmla="*/ 504559 h 838042"/>
                  <a:gd name="connsiteX63" fmla="*/ 14312 w 1033465"/>
                  <a:gd name="connsiteY63" fmla="*/ 540754 h 838042"/>
                  <a:gd name="connsiteX64" fmla="*/ 147662 w 1033465"/>
                  <a:gd name="connsiteY64" fmla="*/ 540754 h 838042"/>
                  <a:gd name="connsiteX65" fmla="*/ 155282 w 1033465"/>
                  <a:gd name="connsiteY65" fmla="*/ 538849 h 838042"/>
                  <a:gd name="connsiteX66" fmla="*/ 305777 w 1033465"/>
                  <a:gd name="connsiteY66" fmla="*/ 533134 h 838042"/>
                  <a:gd name="connsiteX67" fmla="*/ 321017 w 1033465"/>
                  <a:gd name="connsiteY67" fmla="*/ 540754 h 838042"/>
                  <a:gd name="connsiteX68" fmla="*/ 332447 w 1033465"/>
                  <a:gd name="connsiteY68" fmla="*/ 546469 h 838042"/>
                  <a:gd name="connsiteX69" fmla="*/ 336257 w 1033465"/>
                  <a:gd name="connsiteY69" fmla="*/ 552184 h 838042"/>
                  <a:gd name="connsiteX70" fmla="*/ 341972 w 1033465"/>
                  <a:gd name="connsiteY70" fmla="*/ 554089 h 838042"/>
                  <a:gd name="connsiteX71" fmla="*/ 353402 w 1033465"/>
                  <a:gd name="connsiteY71" fmla="*/ 561709 h 838042"/>
                  <a:gd name="connsiteX72" fmla="*/ 359117 w 1033465"/>
                  <a:gd name="connsiteY72" fmla="*/ 565519 h 838042"/>
                  <a:gd name="connsiteX73" fmla="*/ 362927 w 1033465"/>
                  <a:gd name="connsiteY73" fmla="*/ 571234 h 838042"/>
                  <a:gd name="connsiteX74" fmla="*/ 368642 w 1033465"/>
                  <a:gd name="connsiteY74" fmla="*/ 582664 h 838042"/>
                  <a:gd name="connsiteX75" fmla="*/ 364832 w 1033465"/>
                  <a:gd name="connsiteY75" fmla="*/ 609334 h 838042"/>
                  <a:gd name="connsiteX76" fmla="*/ 361022 w 1033465"/>
                  <a:gd name="connsiteY76" fmla="*/ 615049 h 838042"/>
                  <a:gd name="connsiteX77" fmla="*/ 359117 w 1033465"/>
                  <a:gd name="connsiteY77" fmla="*/ 620764 h 838042"/>
                  <a:gd name="connsiteX78" fmla="*/ 355307 w 1033465"/>
                  <a:gd name="connsiteY78" fmla="*/ 626479 h 838042"/>
                  <a:gd name="connsiteX79" fmla="*/ 353402 w 1033465"/>
                  <a:gd name="connsiteY79" fmla="*/ 632194 h 838042"/>
                  <a:gd name="connsiteX80" fmla="*/ 349592 w 1033465"/>
                  <a:gd name="connsiteY80" fmla="*/ 637909 h 838042"/>
                  <a:gd name="connsiteX81" fmla="*/ 332447 w 1033465"/>
                  <a:gd name="connsiteY81" fmla="*/ 704584 h 838042"/>
                  <a:gd name="connsiteX82" fmla="*/ 330542 w 1033465"/>
                  <a:gd name="connsiteY82" fmla="*/ 756019 h 838042"/>
                  <a:gd name="connsiteX83" fmla="*/ 332447 w 1033465"/>
                  <a:gd name="connsiteY83" fmla="*/ 780784 h 838042"/>
                  <a:gd name="connsiteX84" fmla="*/ 334352 w 1033465"/>
                  <a:gd name="connsiteY84" fmla="*/ 786499 h 838042"/>
                  <a:gd name="connsiteX85" fmla="*/ 338162 w 1033465"/>
                  <a:gd name="connsiteY85" fmla="*/ 790309 h 838042"/>
                  <a:gd name="connsiteX86" fmla="*/ 366737 w 1033465"/>
                  <a:gd name="connsiteY86" fmla="*/ 836029 h 838042"/>
                  <a:gd name="connsiteX87" fmla="*/ 389597 w 1033465"/>
                  <a:gd name="connsiteY87" fmla="*/ 837934 h 838042"/>
                  <a:gd name="connsiteX88" fmla="*/ 397407 w 1033465"/>
                  <a:gd name="connsiteY88" fmla="*/ 833530 h 838042"/>
                  <a:gd name="connsiteX89" fmla="*/ 402932 w 1033465"/>
                  <a:gd name="connsiteY89" fmla="*/ 784594 h 838042"/>
                  <a:gd name="connsiteX90" fmla="*/ 406742 w 1033465"/>
                  <a:gd name="connsiteY90" fmla="*/ 727444 h 838042"/>
                  <a:gd name="connsiteX91" fmla="*/ 423887 w 1033465"/>
                  <a:gd name="connsiteY91" fmla="*/ 672199 h 838042"/>
                  <a:gd name="connsiteX92" fmla="*/ 429602 w 1033465"/>
                  <a:gd name="connsiteY92" fmla="*/ 658864 h 838042"/>
                  <a:gd name="connsiteX93" fmla="*/ 444084 w 1033465"/>
                  <a:gd name="connsiteY93" fmla="*/ 626947 h 838042"/>
                  <a:gd name="connsiteX94" fmla="*/ 464289 w 1033465"/>
                  <a:gd name="connsiteY94" fmla="*/ 600072 h 838042"/>
                  <a:gd name="connsiteX95" fmla="*/ 523510 w 1033465"/>
                  <a:gd name="connsiteY95" fmla="*/ 565123 h 838042"/>
                  <a:gd name="connsiteX96" fmla="*/ 599348 w 1033465"/>
                  <a:gd name="connsiteY96" fmla="*/ 550915 h 838042"/>
                  <a:gd name="connsiteX97" fmla="*/ 707801 w 1033465"/>
                  <a:gd name="connsiteY97" fmla="*/ 612819 h 838042"/>
                  <a:gd name="connsiteX98" fmla="*/ 780122 w 1033465"/>
                  <a:gd name="connsiteY98" fmla="*/ 656959 h 838042"/>
                  <a:gd name="connsiteX99" fmla="*/ 804887 w 1033465"/>
                  <a:gd name="connsiteY99" fmla="*/ 632194 h 838042"/>
                  <a:gd name="connsiteX100" fmla="*/ 801077 w 1033465"/>
                  <a:gd name="connsiteY100" fmla="*/ 601714 h 838042"/>
                  <a:gd name="connsiteX101" fmla="*/ 762796 w 1033465"/>
                  <a:gd name="connsiteY101" fmla="*/ 562523 h 838042"/>
                  <a:gd name="connsiteX102" fmla="*/ 650582 w 1033465"/>
                  <a:gd name="connsiteY102" fmla="*/ 479794 h 838042"/>
                  <a:gd name="connsiteX103" fmla="*/ 646772 w 1033465"/>
                  <a:gd name="connsiteY103" fmla="*/ 462649 h 838042"/>
                  <a:gd name="connsiteX104" fmla="*/ 658202 w 1033465"/>
                  <a:gd name="connsiteY104" fmla="*/ 426454 h 838042"/>
                  <a:gd name="connsiteX105" fmla="*/ 726782 w 1033465"/>
                  <a:gd name="connsiteY105" fmla="*/ 405499 h 838042"/>
                  <a:gd name="connsiteX106" fmla="*/ 813738 w 1033465"/>
                  <a:gd name="connsiteY106" fmla="*/ 406906 h 838042"/>
                  <a:gd name="connsiteX107" fmla="*/ 906231 w 1033465"/>
                  <a:gd name="connsiteY107" fmla="*/ 417646 h 838042"/>
                  <a:gd name="connsiteX108" fmla="*/ 1002290 w 1033465"/>
                  <a:gd name="connsiteY108" fmla="*/ 426835 h 838042"/>
                  <a:gd name="connsiteX109" fmla="*/ 1032449 w 1033465"/>
                  <a:gd name="connsiteY109" fmla="*/ 402711 h 838042"/>
                  <a:gd name="connsiteX110" fmla="*/ 1020514 w 1033465"/>
                  <a:gd name="connsiteY110" fmla="*/ 377797 h 838042"/>
                  <a:gd name="connsiteX111" fmla="*/ 964889 w 1033465"/>
                  <a:gd name="connsiteY111" fmla="*/ 358029 h 838042"/>
                  <a:gd name="connsiteX112" fmla="*/ 827747 w 1033465"/>
                  <a:gd name="connsiteY112" fmla="*/ 357874 h 838042"/>
                  <a:gd name="connsiteX113" fmla="*/ 755811 w 1033465"/>
                  <a:gd name="connsiteY113" fmla="*/ 361702 h 838042"/>
                  <a:gd name="connsiteX114" fmla="*/ 671537 w 1033465"/>
                  <a:gd name="connsiteY114" fmla="*/ 369304 h 838042"/>
                  <a:gd name="connsiteX115" fmla="*/ 644867 w 1033465"/>
                  <a:gd name="connsiteY115" fmla="*/ 338824 h 838042"/>
                  <a:gd name="connsiteX116" fmla="*/ 676403 w 1033465"/>
                  <a:gd name="connsiteY116" fmla="*/ 304962 h 838042"/>
                  <a:gd name="connsiteX117" fmla="*/ 707732 w 1033465"/>
                  <a:gd name="connsiteY117" fmla="*/ 283579 h 838042"/>
                  <a:gd name="connsiteX118" fmla="*/ 743927 w 1033465"/>
                  <a:gd name="connsiteY118" fmla="*/ 251194 h 838042"/>
                  <a:gd name="connsiteX119" fmla="*/ 783019 w 1033465"/>
                  <a:gd name="connsiteY119" fmla="*/ 213846 h 838042"/>
                  <a:gd name="connsiteX120" fmla="*/ 746401 w 1033465"/>
                  <a:gd name="connsiteY120" fmla="*/ 201789 h 838042"/>
                  <a:gd name="connsiteX121" fmla="*/ 694397 w 1033465"/>
                  <a:gd name="connsiteY121" fmla="*/ 226429 h 838042"/>
                  <a:gd name="connsiteX122" fmla="*/ 656678 w 1033465"/>
                  <a:gd name="connsiteY122" fmla="*/ 257626 h 838042"/>
                  <a:gd name="connsiteX123" fmla="*/ 616001 w 1033465"/>
                  <a:gd name="connsiteY123" fmla="*/ 286712 h 838042"/>
                  <a:gd name="connsiteX124" fmla="*/ 564857 w 1033465"/>
                  <a:gd name="connsiteY124" fmla="*/ 287389 h 838042"/>
                  <a:gd name="connsiteX125" fmla="*/ 530567 w 1033465"/>
                  <a:gd name="connsiteY125" fmla="*/ 274054 h 838042"/>
                  <a:gd name="connsiteX126" fmla="*/ 507707 w 1033465"/>
                  <a:gd name="connsiteY126" fmla="*/ 235954 h 838042"/>
                  <a:gd name="connsiteX127" fmla="*/ 509612 w 1033465"/>
                  <a:gd name="connsiteY127" fmla="*/ 171184 h 838042"/>
                  <a:gd name="connsiteX128" fmla="*/ 508314 w 1033465"/>
                  <a:gd name="connsiteY128" fmla="*/ 73485 h 838042"/>
                  <a:gd name="connsiteX129" fmla="*/ 454116 w 1033465"/>
                  <a:gd name="connsiteY129" fmla="*/ 11248 h 838042"/>
                  <a:gd name="connsiteX130" fmla="*/ 442470 w 1033465"/>
                  <a:gd name="connsiteY130" fmla="*/ 75864 h 838042"/>
                  <a:gd name="connsiteX131" fmla="*/ 439226 w 1033465"/>
                  <a:gd name="connsiteY131" fmla="*/ 132660 h 838042"/>
                  <a:gd name="connsiteX132" fmla="*/ 436054 w 1033465"/>
                  <a:gd name="connsiteY132"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83857 w 1033465"/>
                  <a:gd name="connsiteY8" fmla="*/ 260719 h 838042"/>
                  <a:gd name="connsiteX9" fmla="*/ 159092 w 1033465"/>
                  <a:gd name="connsiteY9" fmla="*/ 239764 h 838042"/>
                  <a:gd name="connsiteX10" fmla="*/ 147662 w 1033465"/>
                  <a:gd name="connsiteY10" fmla="*/ 235954 h 838042"/>
                  <a:gd name="connsiteX11" fmla="*/ 141947 w 1033465"/>
                  <a:gd name="connsiteY11" fmla="*/ 232144 h 838042"/>
                  <a:gd name="connsiteX12" fmla="*/ 136232 w 1033465"/>
                  <a:gd name="connsiteY12" fmla="*/ 230239 h 838042"/>
                  <a:gd name="connsiteX13" fmla="*/ 119087 w 1033465"/>
                  <a:gd name="connsiteY13" fmla="*/ 226429 h 838042"/>
                  <a:gd name="connsiteX14" fmla="*/ 113372 w 1033465"/>
                  <a:gd name="connsiteY14" fmla="*/ 220714 h 838042"/>
                  <a:gd name="connsiteX15" fmla="*/ 103847 w 1033465"/>
                  <a:gd name="connsiteY15" fmla="*/ 203569 h 838042"/>
                  <a:gd name="connsiteX16" fmla="*/ 86702 w 1033465"/>
                  <a:gd name="connsiteY16" fmla="*/ 195949 h 838042"/>
                  <a:gd name="connsiteX17" fmla="*/ 80987 w 1033465"/>
                  <a:gd name="connsiteY17" fmla="*/ 194044 h 838042"/>
                  <a:gd name="connsiteX18" fmla="*/ 61937 w 1033465"/>
                  <a:gd name="connsiteY18" fmla="*/ 197854 h 838042"/>
                  <a:gd name="connsiteX19" fmla="*/ 56222 w 1033465"/>
                  <a:gd name="connsiteY19" fmla="*/ 201664 h 838042"/>
                  <a:gd name="connsiteX20" fmla="*/ 52412 w 1033465"/>
                  <a:gd name="connsiteY20" fmla="*/ 207379 h 838042"/>
                  <a:gd name="connsiteX21" fmla="*/ 48602 w 1033465"/>
                  <a:gd name="connsiteY21" fmla="*/ 218809 h 838042"/>
                  <a:gd name="connsiteX22" fmla="*/ 52412 w 1033465"/>
                  <a:gd name="connsiteY22" fmla="*/ 256909 h 838042"/>
                  <a:gd name="connsiteX23" fmla="*/ 56222 w 1033465"/>
                  <a:gd name="connsiteY23" fmla="*/ 262624 h 838042"/>
                  <a:gd name="connsiteX24" fmla="*/ 61937 w 1033465"/>
                  <a:gd name="connsiteY24" fmla="*/ 266434 h 838042"/>
                  <a:gd name="connsiteX25" fmla="*/ 65747 w 1033465"/>
                  <a:gd name="connsiteY25" fmla="*/ 272149 h 838042"/>
                  <a:gd name="connsiteX26" fmla="*/ 82892 w 1033465"/>
                  <a:gd name="connsiteY26" fmla="*/ 281674 h 838042"/>
                  <a:gd name="connsiteX27" fmla="*/ 105752 w 1033465"/>
                  <a:gd name="connsiteY27" fmla="*/ 283579 h 838042"/>
                  <a:gd name="connsiteX28" fmla="*/ 126707 w 1033465"/>
                  <a:gd name="connsiteY28" fmla="*/ 289294 h 838042"/>
                  <a:gd name="connsiteX29" fmla="*/ 132422 w 1033465"/>
                  <a:gd name="connsiteY29" fmla="*/ 291199 h 838042"/>
                  <a:gd name="connsiteX30" fmla="*/ 138137 w 1033465"/>
                  <a:gd name="connsiteY30" fmla="*/ 296914 h 838042"/>
                  <a:gd name="connsiteX31" fmla="*/ 145757 w 1033465"/>
                  <a:gd name="connsiteY31" fmla="*/ 298819 h 838042"/>
                  <a:gd name="connsiteX32" fmla="*/ 168617 w 1033465"/>
                  <a:gd name="connsiteY32" fmla="*/ 302629 h 838042"/>
                  <a:gd name="connsiteX33" fmla="*/ 193382 w 1033465"/>
                  <a:gd name="connsiteY33" fmla="*/ 308344 h 838042"/>
                  <a:gd name="connsiteX34" fmla="*/ 210527 w 1033465"/>
                  <a:gd name="connsiteY34" fmla="*/ 314059 h 838042"/>
                  <a:gd name="connsiteX35" fmla="*/ 216242 w 1033465"/>
                  <a:gd name="connsiteY35" fmla="*/ 315964 h 838042"/>
                  <a:gd name="connsiteX36" fmla="*/ 231482 w 1033465"/>
                  <a:gd name="connsiteY36" fmla="*/ 319774 h 838042"/>
                  <a:gd name="connsiteX37" fmla="*/ 250532 w 1033465"/>
                  <a:gd name="connsiteY37" fmla="*/ 325489 h 838042"/>
                  <a:gd name="connsiteX38" fmla="*/ 256247 w 1033465"/>
                  <a:gd name="connsiteY38" fmla="*/ 329299 h 838042"/>
                  <a:gd name="connsiteX39" fmla="*/ 269582 w 1033465"/>
                  <a:gd name="connsiteY39" fmla="*/ 344539 h 838042"/>
                  <a:gd name="connsiteX40" fmla="*/ 275297 w 1033465"/>
                  <a:gd name="connsiteY40" fmla="*/ 363589 h 838042"/>
                  <a:gd name="connsiteX41" fmla="*/ 277202 w 1033465"/>
                  <a:gd name="connsiteY41" fmla="*/ 369304 h 838042"/>
                  <a:gd name="connsiteX42" fmla="*/ 279107 w 1033465"/>
                  <a:gd name="connsiteY42" fmla="*/ 375019 h 838042"/>
                  <a:gd name="connsiteX43" fmla="*/ 281012 w 1033465"/>
                  <a:gd name="connsiteY43" fmla="*/ 399784 h 838042"/>
                  <a:gd name="connsiteX44" fmla="*/ 282917 w 1033465"/>
                  <a:gd name="connsiteY44" fmla="*/ 405499 h 838042"/>
                  <a:gd name="connsiteX45" fmla="*/ 281012 w 1033465"/>
                  <a:gd name="connsiteY45" fmla="*/ 424549 h 838042"/>
                  <a:gd name="connsiteX46" fmla="*/ 279107 w 1033465"/>
                  <a:gd name="connsiteY46" fmla="*/ 434074 h 838042"/>
                  <a:gd name="connsiteX47" fmla="*/ 265772 w 1033465"/>
                  <a:gd name="connsiteY47" fmla="*/ 447409 h 838042"/>
                  <a:gd name="connsiteX48" fmla="*/ 254342 w 1033465"/>
                  <a:gd name="connsiteY48" fmla="*/ 455029 h 838042"/>
                  <a:gd name="connsiteX49" fmla="*/ 242912 w 1033465"/>
                  <a:gd name="connsiteY49" fmla="*/ 458839 h 838042"/>
                  <a:gd name="connsiteX50" fmla="*/ 128612 w 1033465"/>
                  <a:gd name="connsiteY50" fmla="*/ 458839 h 838042"/>
                  <a:gd name="connsiteX51" fmla="*/ 122897 w 1033465"/>
                  <a:gd name="connsiteY51" fmla="*/ 460744 h 838042"/>
                  <a:gd name="connsiteX52" fmla="*/ 107657 w 1033465"/>
                  <a:gd name="connsiteY52" fmla="*/ 462649 h 838042"/>
                  <a:gd name="connsiteX53" fmla="*/ 90512 w 1033465"/>
                  <a:gd name="connsiteY53" fmla="*/ 468364 h 838042"/>
                  <a:gd name="connsiteX54" fmla="*/ 84797 w 1033465"/>
                  <a:gd name="connsiteY54" fmla="*/ 470269 h 838042"/>
                  <a:gd name="connsiteX55" fmla="*/ 79082 w 1033465"/>
                  <a:gd name="connsiteY55" fmla="*/ 474079 h 838042"/>
                  <a:gd name="connsiteX56" fmla="*/ 67652 w 1033465"/>
                  <a:gd name="connsiteY56" fmla="*/ 475984 h 838042"/>
                  <a:gd name="connsiteX57" fmla="*/ 29552 w 1033465"/>
                  <a:gd name="connsiteY57" fmla="*/ 477889 h 838042"/>
                  <a:gd name="connsiteX58" fmla="*/ 18122 w 1033465"/>
                  <a:gd name="connsiteY58" fmla="*/ 483604 h 838042"/>
                  <a:gd name="connsiteX59" fmla="*/ 8597 w 1033465"/>
                  <a:gd name="connsiteY59" fmla="*/ 493129 h 838042"/>
                  <a:gd name="connsiteX60" fmla="*/ 6692 w 1033465"/>
                  <a:gd name="connsiteY60" fmla="*/ 498844 h 838042"/>
                  <a:gd name="connsiteX61" fmla="*/ 2882 w 1033465"/>
                  <a:gd name="connsiteY61" fmla="*/ 504559 h 838042"/>
                  <a:gd name="connsiteX62" fmla="*/ 14312 w 1033465"/>
                  <a:gd name="connsiteY62" fmla="*/ 540754 h 838042"/>
                  <a:gd name="connsiteX63" fmla="*/ 147662 w 1033465"/>
                  <a:gd name="connsiteY63" fmla="*/ 540754 h 838042"/>
                  <a:gd name="connsiteX64" fmla="*/ 155282 w 1033465"/>
                  <a:gd name="connsiteY64" fmla="*/ 538849 h 838042"/>
                  <a:gd name="connsiteX65" fmla="*/ 305777 w 1033465"/>
                  <a:gd name="connsiteY65" fmla="*/ 533134 h 838042"/>
                  <a:gd name="connsiteX66" fmla="*/ 321017 w 1033465"/>
                  <a:gd name="connsiteY66" fmla="*/ 540754 h 838042"/>
                  <a:gd name="connsiteX67" fmla="*/ 332447 w 1033465"/>
                  <a:gd name="connsiteY67" fmla="*/ 546469 h 838042"/>
                  <a:gd name="connsiteX68" fmla="*/ 336257 w 1033465"/>
                  <a:gd name="connsiteY68" fmla="*/ 552184 h 838042"/>
                  <a:gd name="connsiteX69" fmla="*/ 341972 w 1033465"/>
                  <a:gd name="connsiteY69" fmla="*/ 554089 h 838042"/>
                  <a:gd name="connsiteX70" fmla="*/ 353402 w 1033465"/>
                  <a:gd name="connsiteY70" fmla="*/ 561709 h 838042"/>
                  <a:gd name="connsiteX71" fmla="*/ 359117 w 1033465"/>
                  <a:gd name="connsiteY71" fmla="*/ 565519 h 838042"/>
                  <a:gd name="connsiteX72" fmla="*/ 362927 w 1033465"/>
                  <a:gd name="connsiteY72" fmla="*/ 571234 h 838042"/>
                  <a:gd name="connsiteX73" fmla="*/ 368642 w 1033465"/>
                  <a:gd name="connsiteY73" fmla="*/ 582664 h 838042"/>
                  <a:gd name="connsiteX74" fmla="*/ 364832 w 1033465"/>
                  <a:gd name="connsiteY74" fmla="*/ 609334 h 838042"/>
                  <a:gd name="connsiteX75" fmla="*/ 361022 w 1033465"/>
                  <a:gd name="connsiteY75" fmla="*/ 615049 h 838042"/>
                  <a:gd name="connsiteX76" fmla="*/ 359117 w 1033465"/>
                  <a:gd name="connsiteY76" fmla="*/ 620764 h 838042"/>
                  <a:gd name="connsiteX77" fmla="*/ 355307 w 1033465"/>
                  <a:gd name="connsiteY77" fmla="*/ 626479 h 838042"/>
                  <a:gd name="connsiteX78" fmla="*/ 353402 w 1033465"/>
                  <a:gd name="connsiteY78" fmla="*/ 632194 h 838042"/>
                  <a:gd name="connsiteX79" fmla="*/ 349592 w 1033465"/>
                  <a:gd name="connsiteY79" fmla="*/ 637909 h 838042"/>
                  <a:gd name="connsiteX80" fmla="*/ 332447 w 1033465"/>
                  <a:gd name="connsiteY80" fmla="*/ 704584 h 838042"/>
                  <a:gd name="connsiteX81" fmla="*/ 330542 w 1033465"/>
                  <a:gd name="connsiteY81" fmla="*/ 756019 h 838042"/>
                  <a:gd name="connsiteX82" fmla="*/ 332447 w 1033465"/>
                  <a:gd name="connsiteY82" fmla="*/ 780784 h 838042"/>
                  <a:gd name="connsiteX83" fmla="*/ 334352 w 1033465"/>
                  <a:gd name="connsiteY83" fmla="*/ 786499 h 838042"/>
                  <a:gd name="connsiteX84" fmla="*/ 338162 w 1033465"/>
                  <a:gd name="connsiteY84" fmla="*/ 790309 h 838042"/>
                  <a:gd name="connsiteX85" fmla="*/ 366737 w 1033465"/>
                  <a:gd name="connsiteY85" fmla="*/ 836029 h 838042"/>
                  <a:gd name="connsiteX86" fmla="*/ 389597 w 1033465"/>
                  <a:gd name="connsiteY86" fmla="*/ 837934 h 838042"/>
                  <a:gd name="connsiteX87" fmla="*/ 397407 w 1033465"/>
                  <a:gd name="connsiteY87" fmla="*/ 833530 h 838042"/>
                  <a:gd name="connsiteX88" fmla="*/ 402932 w 1033465"/>
                  <a:gd name="connsiteY88" fmla="*/ 784594 h 838042"/>
                  <a:gd name="connsiteX89" fmla="*/ 406742 w 1033465"/>
                  <a:gd name="connsiteY89" fmla="*/ 727444 h 838042"/>
                  <a:gd name="connsiteX90" fmla="*/ 423887 w 1033465"/>
                  <a:gd name="connsiteY90" fmla="*/ 672199 h 838042"/>
                  <a:gd name="connsiteX91" fmla="*/ 429602 w 1033465"/>
                  <a:gd name="connsiteY91" fmla="*/ 658864 h 838042"/>
                  <a:gd name="connsiteX92" fmla="*/ 444084 w 1033465"/>
                  <a:gd name="connsiteY92" fmla="*/ 626947 h 838042"/>
                  <a:gd name="connsiteX93" fmla="*/ 464289 w 1033465"/>
                  <a:gd name="connsiteY93" fmla="*/ 600072 h 838042"/>
                  <a:gd name="connsiteX94" fmla="*/ 523510 w 1033465"/>
                  <a:gd name="connsiteY94" fmla="*/ 565123 h 838042"/>
                  <a:gd name="connsiteX95" fmla="*/ 599348 w 1033465"/>
                  <a:gd name="connsiteY95" fmla="*/ 550915 h 838042"/>
                  <a:gd name="connsiteX96" fmla="*/ 707801 w 1033465"/>
                  <a:gd name="connsiteY96" fmla="*/ 612819 h 838042"/>
                  <a:gd name="connsiteX97" fmla="*/ 780122 w 1033465"/>
                  <a:gd name="connsiteY97" fmla="*/ 656959 h 838042"/>
                  <a:gd name="connsiteX98" fmla="*/ 804887 w 1033465"/>
                  <a:gd name="connsiteY98" fmla="*/ 632194 h 838042"/>
                  <a:gd name="connsiteX99" fmla="*/ 801077 w 1033465"/>
                  <a:gd name="connsiteY99" fmla="*/ 601714 h 838042"/>
                  <a:gd name="connsiteX100" fmla="*/ 762796 w 1033465"/>
                  <a:gd name="connsiteY100" fmla="*/ 562523 h 838042"/>
                  <a:gd name="connsiteX101" fmla="*/ 650582 w 1033465"/>
                  <a:gd name="connsiteY101" fmla="*/ 479794 h 838042"/>
                  <a:gd name="connsiteX102" fmla="*/ 646772 w 1033465"/>
                  <a:gd name="connsiteY102" fmla="*/ 462649 h 838042"/>
                  <a:gd name="connsiteX103" fmla="*/ 658202 w 1033465"/>
                  <a:gd name="connsiteY103" fmla="*/ 426454 h 838042"/>
                  <a:gd name="connsiteX104" fmla="*/ 726782 w 1033465"/>
                  <a:gd name="connsiteY104" fmla="*/ 405499 h 838042"/>
                  <a:gd name="connsiteX105" fmla="*/ 813738 w 1033465"/>
                  <a:gd name="connsiteY105" fmla="*/ 406906 h 838042"/>
                  <a:gd name="connsiteX106" fmla="*/ 906231 w 1033465"/>
                  <a:gd name="connsiteY106" fmla="*/ 417646 h 838042"/>
                  <a:gd name="connsiteX107" fmla="*/ 1002290 w 1033465"/>
                  <a:gd name="connsiteY107" fmla="*/ 426835 h 838042"/>
                  <a:gd name="connsiteX108" fmla="*/ 1032449 w 1033465"/>
                  <a:gd name="connsiteY108" fmla="*/ 402711 h 838042"/>
                  <a:gd name="connsiteX109" fmla="*/ 1020514 w 1033465"/>
                  <a:gd name="connsiteY109" fmla="*/ 377797 h 838042"/>
                  <a:gd name="connsiteX110" fmla="*/ 964889 w 1033465"/>
                  <a:gd name="connsiteY110" fmla="*/ 358029 h 838042"/>
                  <a:gd name="connsiteX111" fmla="*/ 827747 w 1033465"/>
                  <a:gd name="connsiteY111" fmla="*/ 357874 h 838042"/>
                  <a:gd name="connsiteX112" fmla="*/ 755811 w 1033465"/>
                  <a:gd name="connsiteY112" fmla="*/ 361702 h 838042"/>
                  <a:gd name="connsiteX113" fmla="*/ 671537 w 1033465"/>
                  <a:gd name="connsiteY113" fmla="*/ 369304 h 838042"/>
                  <a:gd name="connsiteX114" fmla="*/ 644867 w 1033465"/>
                  <a:gd name="connsiteY114" fmla="*/ 338824 h 838042"/>
                  <a:gd name="connsiteX115" fmla="*/ 676403 w 1033465"/>
                  <a:gd name="connsiteY115" fmla="*/ 304962 h 838042"/>
                  <a:gd name="connsiteX116" fmla="*/ 707732 w 1033465"/>
                  <a:gd name="connsiteY116" fmla="*/ 283579 h 838042"/>
                  <a:gd name="connsiteX117" fmla="*/ 743927 w 1033465"/>
                  <a:gd name="connsiteY117" fmla="*/ 251194 h 838042"/>
                  <a:gd name="connsiteX118" fmla="*/ 783019 w 1033465"/>
                  <a:gd name="connsiteY118" fmla="*/ 213846 h 838042"/>
                  <a:gd name="connsiteX119" fmla="*/ 746401 w 1033465"/>
                  <a:gd name="connsiteY119" fmla="*/ 201789 h 838042"/>
                  <a:gd name="connsiteX120" fmla="*/ 694397 w 1033465"/>
                  <a:gd name="connsiteY120" fmla="*/ 226429 h 838042"/>
                  <a:gd name="connsiteX121" fmla="*/ 656678 w 1033465"/>
                  <a:gd name="connsiteY121" fmla="*/ 257626 h 838042"/>
                  <a:gd name="connsiteX122" fmla="*/ 616001 w 1033465"/>
                  <a:gd name="connsiteY122" fmla="*/ 286712 h 838042"/>
                  <a:gd name="connsiteX123" fmla="*/ 564857 w 1033465"/>
                  <a:gd name="connsiteY123" fmla="*/ 287389 h 838042"/>
                  <a:gd name="connsiteX124" fmla="*/ 530567 w 1033465"/>
                  <a:gd name="connsiteY124" fmla="*/ 274054 h 838042"/>
                  <a:gd name="connsiteX125" fmla="*/ 507707 w 1033465"/>
                  <a:gd name="connsiteY125" fmla="*/ 235954 h 838042"/>
                  <a:gd name="connsiteX126" fmla="*/ 509612 w 1033465"/>
                  <a:gd name="connsiteY126" fmla="*/ 171184 h 838042"/>
                  <a:gd name="connsiteX127" fmla="*/ 508314 w 1033465"/>
                  <a:gd name="connsiteY127" fmla="*/ 73485 h 838042"/>
                  <a:gd name="connsiteX128" fmla="*/ 454116 w 1033465"/>
                  <a:gd name="connsiteY128" fmla="*/ 11248 h 838042"/>
                  <a:gd name="connsiteX129" fmla="*/ 442470 w 1033465"/>
                  <a:gd name="connsiteY129" fmla="*/ 75864 h 838042"/>
                  <a:gd name="connsiteX130" fmla="*/ 439226 w 1033465"/>
                  <a:gd name="connsiteY130" fmla="*/ 132660 h 838042"/>
                  <a:gd name="connsiteX131" fmla="*/ 436054 w 1033465"/>
                  <a:gd name="connsiteY131"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47662 w 1033465"/>
                  <a:gd name="connsiteY9" fmla="*/ 235954 h 838042"/>
                  <a:gd name="connsiteX10" fmla="*/ 141947 w 1033465"/>
                  <a:gd name="connsiteY10" fmla="*/ 232144 h 838042"/>
                  <a:gd name="connsiteX11" fmla="*/ 136232 w 1033465"/>
                  <a:gd name="connsiteY11" fmla="*/ 230239 h 838042"/>
                  <a:gd name="connsiteX12" fmla="*/ 119087 w 1033465"/>
                  <a:gd name="connsiteY12" fmla="*/ 226429 h 838042"/>
                  <a:gd name="connsiteX13" fmla="*/ 113372 w 1033465"/>
                  <a:gd name="connsiteY13" fmla="*/ 220714 h 838042"/>
                  <a:gd name="connsiteX14" fmla="*/ 103847 w 1033465"/>
                  <a:gd name="connsiteY14" fmla="*/ 203569 h 838042"/>
                  <a:gd name="connsiteX15" fmla="*/ 86702 w 1033465"/>
                  <a:gd name="connsiteY15" fmla="*/ 195949 h 838042"/>
                  <a:gd name="connsiteX16" fmla="*/ 80987 w 1033465"/>
                  <a:gd name="connsiteY16" fmla="*/ 194044 h 838042"/>
                  <a:gd name="connsiteX17" fmla="*/ 61937 w 1033465"/>
                  <a:gd name="connsiteY17" fmla="*/ 197854 h 838042"/>
                  <a:gd name="connsiteX18" fmla="*/ 56222 w 1033465"/>
                  <a:gd name="connsiteY18" fmla="*/ 201664 h 838042"/>
                  <a:gd name="connsiteX19" fmla="*/ 52412 w 1033465"/>
                  <a:gd name="connsiteY19" fmla="*/ 207379 h 838042"/>
                  <a:gd name="connsiteX20" fmla="*/ 48602 w 1033465"/>
                  <a:gd name="connsiteY20" fmla="*/ 218809 h 838042"/>
                  <a:gd name="connsiteX21" fmla="*/ 52412 w 1033465"/>
                  <a:gd name="connsiteY21" fmla="*/ 256909 h 838042"/>
                  <a:gd name="connsiteX22" fmla="*/ 56222 w 1033465"/>
                  <a:gd name="connsiteY22" fmla="*/ 262624 h 838042"/>
                  <a:gd name="connsiteX23" fmla="*/ 61937 w 1033465"/>
                  <a:gd name="connsiteY23" fmla="*/ 266434 h 838042"/>
                  <a:gd name="connsiteX24" fmla="*/ 65747 w 1033465"/>
                  <a:gd name="connsiteY24" fmla="*/ 272149 h 838042"/>
                  <a:gd name="connsiteX25" fmla="*/ 82892 w 1033465"/>
                  <a:gd name="connsiteY25" fmla="*/ 281674 h 838042"/>
                  <a:gd name="connsiteX26" fmla="*/ 105752 w 1033465"/>
                  <a:gd name="connsiteY26" fmla="*/ 283579 h 838042"/>
                  <a:gd name="connsiteX27" fmla="*/ 126707 w 1033465"/>
                  <a:gd name="connsiteY27" fmla="*/ 289294 h 838042"/>
                  <a:gd name="connsiteX28" fmla="*/ 132422 w 1033465"/>
                  <a:gd name="connsiteY28" fmla="*/ 291199 h 838042"/>
                  <a:gd name="connsiteX29" fmla="*/ 138137 w 1033465"/>
                  <a:gd name="connsiteY29" fmla="*/ 296914 h 838042"/>
                  <a:gd name="connsiteX30" fmla="*/ 145757 w 1033465"/>
                  <a:gd name="connsiteY30" fmla="*/ 298819 h 838042"/>
                  <a:gd name="connsiteX31" fmla="*/ 168617 w 1033465"/>
                  <a:gd name="connsiteY31" fmla="*/ 302629 h 838042"/>
                  <a:gd name="connsiteX32" fmla="*/ 193382 w 1033465"/>
                  <a:gd name="connsiteY32" fmla="*/ 308344 h 838042"/>
                  <a:gd name="connsiteX33" fmla="*/ 210527 w 1033465"/>
                  <a:gd name="connsiteY33" fmla="*/ 314059 h 838042"/>
                  <a:gd name="connsiteX34" fmla="*/ 216242 w 1033465"/>
                  <a:gd name="connsiteY34" fmla="*/ 315964 h 838042"/>
                  <a:gd name="connsiteX35" fmla="*/ 231482 w 1033465"/>
                  <a:gd name="connsiteY35" fmla="*/ 319774 h 838042"/>
                  <a:gd name="connsiteX36" fmla="*/ 250532 w 1033465"/>
                  <a:gd name="connsiteY36" fmla="*/ 325489 h 838042"/>
                  <a:gd name="connsiteX37" fmla="*/ 256247 w 1033465"/>
                  <a:gd name="connsiteY37" fmla="*/ 329299 h 838042"/>
                  <a:gd name="connsiteX38" fmla="*/ 269582 w 1033465"/>
                  <a:gd name="connsiteY38" fmla="*/ 344539 h 838042"/>
                  <a:gd name="connsiteX39" fmla="*/ 275297 w 1033465"/>
                  <a:gd name="connsiteY39" fmla="*/ 363589 h 838042"/>
                  <a:gd name="connsiteX40" fmla="*/ 277202 w 1033465"/>
                  <a:gd name="connsiteY40" fmla="*/ 369304 h 838042"/>
                  <a:gd name="connsiteX41" fmla="*/ 279107 w 1033465"/>
                  <a:gd name="connsiteY41" fmla="*/ 375019 h 838042"/>
                  <a:gd name="connsiteX42" fmla="*/ 281012 w 1033465"/>
                  <a:gd name="connsiteY42" fmla="*/ 399784 h 838042"/>
                  <a:gd name="connsiteX43" fmla="*/ 282917 w 1033465"/>
                  <a:gd name="connsiteY43" fmla="*/ 405499 h 838042"/>
                  <a:gd name="connsiteX44" fmla="*/ 281012 w 1033465"/>
                  <a:gd name="connsiteY44" fmla="*/ 424549 h 838042"/>
                  <a:gd name="connsiteX45" fmla="*/ 279107 w 1033465"/>
                  <a:gd name="connsiteY45" fmla="*/ 434074 h 838042"/>
                  <a:gd name="connsiteX46" fmla="*/ 265772 w 1033465"/>
                  <a:gd name="connsiteY46" fmla="*/ 447409 h 838042"/>
                  <a:gd name="connsiteX47" fmla="*/ 254342 w 1033465"/>
                  <a:gd name="connsiteY47" fmla="*/ 455029 h 838042"/>
                  <a:gd name="connsiteX48" fmla="*/ 242912 w 1033465"/>
                  <a:gd name="connsiteY48" fmla="*/ 458839 h 838042"/>
                  <a:gd name="connsiteX49" fmla="*/ 128612 w 1033465"/>
                  <a:gd name="connsiteY49" fmla="*/ 458839 h 838042"/>
                  <a:gd name="connsiteX50" fmla="*/ 122897 w 1033465"/>
                  <a:gd name="connsiteY50" fmla="*/ 460744 h 838042"/>
                  <a:gd name="connsiteX51" fmla="*/ 107657 w 1033465"/>
                  <a:gd name="connsiteY51" fmla="*/ 462649 h 838042"/>
                  <a:gd name="connsiteX52" fmla="*/ 90512 w 1033465"/>
                  <a:gd name="connsiteY52" fmla="*/ 468364 h 838042"/>
                  <a:gd name="connsiteX53" fmla="*/ 84797 w 1033465"/>
                  <a:gd name="connsiteY53" fmla="*/ 470269 h 838042"/>
                  <a:gd name="connsiteX54" fmla="*/ 79082 w 1033465"/>
                  <a:gd name="connsiteY54" fmla="*/ 474079 h 838042"/>
                  <a:gd name="connsiteX55" fmla="*/ 67652 w 1033465"/>
                  <a:gd name="connsiteY55" fmla="*/ 475984 h 838042"/>
                  <a:gd name="connsiteX56" fmla="*/ 29552 w 1033465"/>
                  <a:gd name="connsiteY56" fmla="*/ 477889 h 838042"/>
                  <a:gd name="connsiteX57" fmla="*/ 18122 w 1033465"/>
                  <a:gd name="connsiteY57" fmla="*/ 483604 h 838042"/>
                  <a:gd name="connsiteX58" fmla="*/ 8597 w 1033465"/>
                  <a:gd name="connsiteY58" fmla="*/ 493129 h 838042"/>
                  <a:gd name="connsiteX59" fmla="*/ 6692 w 1033465"/>
                  <a:gd name="connsiteY59" fmla="*/ 498844 h 838042"/>
                  <a:gd name="connsiteX60" fmla="*/ 2882 w 1033465"/>
                  <a:gd name="connsiteY60" fmla="*/ 504559 h 838042"/>
                  <a:gd name="connsiteX61" fmla="*/ 14312 w 1033465"/>
                  <a:gd name="connsiteY61" fmla="*/ 540754 h 838042"/>
                  <a:gd name="connsiteX62" fmla="*/ 147662 w 1033465"/>
                  <a:gd name="connsiteY62" fmla="*/ 540754 h 838042"/>
                  <a:gd name="connsiteX63" fmla="*/ 155282 w 1033465"/>
                  <a:gd name="connsiteY63" fmla="*/ 538849 h 838042"/>
                  <a:gd name="connsiteX64" fmla="*/ 305777 w 1033465"/>
                  <a:gd name="connsiteY64" fmla="*/ 533134 h 838042"/>
                  <a:gd name="connsiteX65" fmla="*/ 321017 w 1033465"/>
                  <a:gd name="connsiteY65" fmla="*/ 540754 h 838042"/>
                  <a:gd name="connsiteX66" fmla="*/ 332447 w 1033465"/>
                  <a:gd name="connsiteY66" fmla="*/ 546469 h 838042"/>
                  <a:gd name="connsiteX67" fmla="*/ 336257 w 1033465"/>
                  <a:gd name="connsiteY67" fmla="*/ 552184 h 838042"/>
                  <a:gd name="connsiteX68" fmla="*/ 341972 w 1033465"/>
                  <a:gd name="connsiteY68" fmla="*/ 554089 h 838042"/>
                  <a:gd name="connsiteX69" fmla="*/ 353402 w 1033465"/>
                  <a:gd name="connsiteY69" fmla="*/ 561709 h 838042"/>
                  <a:gd name="connsiteX70" fmla="*/ 359117 w 1033465"/>
                  <a:gd name="connsiteY70" fmla="*/ 565519 h 838042"/>
                  <a:gd name="connsiteX71" fmla="*/ 362927 w 1033465"/>
                  <a:gd name="connsiteY71" fmla="*/ 571234 h 838042"/>
                  <a:gd name="connsiteX72" fmla="*/ 368642 w 1033465"/>
                  <a:gd name="connsiteY72" fmla="*/ 582664 h 838042"/>
                  <a:gd name="connsiteX73" fmla="*/ 364832 w 1033465"/>
                  <a:gd name="connsiteY73" fmla="*/ 609334 h 838042"/>
                  <a:gd name="connsiteX74" fmla="*/ 361022 w 1033465"/>
                  <a:gd name="connsiteY74" fmla="*/ 615049 h 838042"/>
                  <a:gd name="connsiteX75" fmla="*/ 359117 w 1033465"/>
                  <a:gd name="connsiteY75" fmla="*/ 620764 h 838042"/>
                  <a:gd name="connsiteX76" fmla="*/ 355307 w 1033465"/>
                  <a:gd name="connsiteY76" fmla="*/ 626479 h 838042"/>
                  <a:gd name="connsiteX77" fmla="*/ 353402 w 1033465"/>
                  <a:gd name="connsiteY77" fmla="*/ 632194 h 838042"/>
                  <a:gd name="connsiteX78" fmla="*/ 349592 w 1033465"/>
                  <a:gd name="connsiteY78" fmla="*/ 637909 h 838042"/>
                  <a:gd name="connsiteX79" fmla="*/ 332447 w 1033465"/>
                  <a:gd name="connsiteY79" fmla="*/ 704584 h 838042"/>
                  <a:gd name="connsiteX80" fmla="*/ 330542 w 1033465"/>
                  <a:gd name="connsiteY80" fmla="*/ 756019 h 838042"/>
                  <a:gd name="connsiteX81" fmla="*/ 332447 w 1033465"/>
                  <a:gd name="connsiteY81" fmla="*/ 780784 h 838042"/>
                  <a:gd name="connsiteX82" fmla="*/ 334352 w 1033465"/>
                  <a:gd name="connsiteY82" fmla="*/ 786499 h 838042"/>
                  <a:gd name="connsiteX83" fmla="*/ 338162 w 1033465"/>
                  <a:gd name="connsiteY83" fmla="*/ 790309 h 838042"/>
                  <a:gd name="connsiteX84" fmla="*/ 366737 w 1033465"/>
                  <a:gd name="connsiteY84" fmla="*/ 836029 h 838042"/>
                  <a:gd name="connsiteX85" fmla="*/ 389597 w 1033465"/>
                  <a:gd name="connsiteY85" fmla="*/ 837934 h 838042"/>
                  <a:gd name="connsiteX86" fmla="*/ 397407 w 1033465"/>
                  <a:gd name="connsiteY86" fmla="*/ 833530 h 838042"/>
                  <a:gd name="connsiteX87" fmla="*/ 402932 w 1033465"/>
                  <a:gd name="connsiteY87" fmla="*/ 784594 h 838042"/>
                  <a:gd name="connsiteX88" fmla="*/ 406742 w 1033465"/>
                  <a:gd name="connsiteY88" fmla="*/ 727444 h 838042"/>
                  <a:gd name="connsiteX89" fmla="*/ 423887 w 1033465"/>
                  <a:gd name="connsiteY89" fmla="*/ 672199 h 838042"/>
                  <a:gd name="connsiteX90" fmla="*/ 429602 w 1033465"/>
                  <a:gd name="connsiteY90" fmla="*/ 658864 h 838042"/>
                  <a:gd name="connsiteX91" fmla="*/ 444084 w 1033465"/>
                  <a:gd name="connsiteY91" fmla="*/ 626947 h 838042"/>
                  <a:gd name="connsiteX92" fmla="*/ 464289 w 1033465"/>
                  <a:gd name="connsiteY92" fmla="*/ 600072 h 838042"/>
                  <a:gd name="connsiteX93" fmla="*/ 523510 w 1033465"/>
                  <a:gd name="connsiteY93" fmla="*/ 565123 h 838042"/>
                  <a:gd name="connsiteX94" fmla="*/ 599348 w 1033465"/>
                  <a:gd name="connsiteY94" fmla="*/ 550915 h 838042"/>
                  <a:gd name="connsiteX95" fmla="*/ 707801 w 1033465"/>
                  <a:gd name="connsiteY95" fmla="*/ 612819 h 838042"/>
                  <a:gd name="connsiteX96" fmla="*/ 780122 w 1033465"/>
                  <a:gd name="connsiteY96" fmla="*/ 656959 h 838042"/>
                  <a:gd name="connsiteX97" fmla="*/ 804887 w 1033465"/>
                  <a:gd name="connsiteY97" fmla="*/ 632194 h 838042"/>
                  <a:gd name="connsiteX98" fmla="*/ 801077 w 1033465"/>
                  <a:gd name="connsiteY98" fmla="*/ 601714 h 838042"/>
                  <a:gd name="connsiteX99" fmla="*/ 762796 w 1033465"/>
                  <a:gd name="connsiteY99" fmla="*/ 562523 h 838042"/>
                  <a:gd name="connsiteX100" fmla="*/ 650582 w 1033465"/>
                  <a:gd name="connsiteY100" fmla="*/ 479794 h 838042"/>
                  <a:gd name="connsiteX101" fmla="*/ 646772 w 1033465"/>
                  <a:gd name="connsiteY101" fmla="*/ 462649 h 838042"/>
                  <a:gd name="connsiteX102" fmla="*/ 658202 w 1033465"/>
                  <a:gd name="connsiteY102" fmla="*/ 426454 h 838042"/>
                  <a:gd name="connsiteX103" fmla="*/ 726782 w 1033465"/>
                  <a:gd name="connsiteY103" fmla="*/ 405499 h 838042"/>
                  <a:gd name="connsiteX104" fmla="*/ 813738 w 1033465"/>
                  <a:gd name="connsiteY104" fmla="*/ 406906 h 838042"/>
                  <a:gd name="connsiteX105" fmla="*/ 906231 w 1033465"/>
                  <a:gd name="connsiteY105" fmla="*/ 417646 h 838042"/>
                  <a:gd name="connsiteX106" fmla="*/ 1002290 w 1033465"/>
                  <a:gd name="connsiteY106" fmla="*/ 426835 h 838042"/>
                  <a:gd name="connsiteX107" fmla="*/ 1032449 w 1033465"/>
                  <a:gd name="connsiteY107" fmla="*/ 402711 h 838042"/>
                  <a:gd name="connsiteX108" fmla="*/ 1020514 w 1033465"/>
                  <a:gd name="connsiteY108" fmla="*/ 377797 h 838042"/>
                  <a:gd name="connsiteX109" fmla="*/ 964889 w 1033465"/>
                  <a:gd name="connsiteY109" fmla="*/ 358029 h 838042"/>
                  <a:gd name="connsiteX110" fmla="*/ 827747 w 1033465"/>
                  <a:gd name="connsiteY110" fmla="*/ 357874 h 838042"/>
                  <a:gd name="connsiteX111" fmla="*/ 755811 w 1033465"/>
                  <a:gd name="connsiteY111" fmla="*/ 361702 h 838042"/>
                  <a:gd name="connsiteX112" fmla="*/ 671537 w 1033465"/>
                  <a:gd name="connsiteY112" fmla="*/ 369304 h 838042"/>
                  <a:gd name="connsiteX113" fmla="*/ 644867 w 1033465"/>
                  <a:gd name="connsiteY113" fmla="*/ 338824 h 838042"/>
                  <a:gd name="connsiteX114" fmla="*/ 676403 w 1033465"/>
                  <a:gd name="connsiteY114" fmla="*/ 304962 h 838042"/>
                  <a:gd name="connsiteX115" fmla="*/ 707732 w 1033465"/>
                  <a:gd name="connsiteY115" fmla="*/ 283579 h 838042"/>
                  <a:gd name="connsiteX116" fmla="*/ 743927 w 1033465"/>
                  <a:gd name="connsiteY116" fmla="*/ 251194 h 838042"/>
                  <a:gd name="connsiteX117" fmla="*/ 783019 w 1033465"/>
                  <a:gd name="connsiteY117" fmla="*/ 213846 h 838042"/>
                  <a:gd name="connsiteX118" fmla="*/ 746401 w 1033465"/>
                  <a:gd name="connsiteY118" fmla="*/ 201789 h 838042"/>
                  <a:gd name="connsiteX119" fmla="*/ 694397 w 1033465"/>
                  <a:gd name="connsiteY119" fmla="*/ 226429 h 838042"/>
                  <a:gd name="connsiteX120" fmla="*/ 656678 w 1033465"/>
                  <a:gd name="connsiteY120" fmla="*/ 257626 h 838042"/>
                  <a:gd name="connsiteX121" fmla="*/ 616001 w 1033465"/>
                  <a:gd name="connsiteY121" fmla="*/ 286712 h 838042"/>
                  <a:gd name="connsiteX122" fmla="*/ 564857 w 1033465"/>
                  <a:gd name="connsiteY122" fmla="*/ 287389 h 838042"/>
                  <a:gd name="connsiteX123" fmla="*/ 530567 w 1033465"/>
                  <a:gd name="connsiteY123" fmla="*/ 274054 h 838042"/>
                  <a:gd name="connsiteX124" fmla="*/ 507707 w 1033465"/>
                  <a:gd name="connsiteY124" fmla="*/ 235954 h 838042"/>
                  <a:gd name="connsiteX125" fmla="*/ 509612 w 1033465"/>
                  <a:gd name="connsiteY125" fmla="*/ 171184 h 838042"/>
                  <a:gd name="connsiteX126" fmla="*/ 508314 w 1033465"/>
                  <a:gd name="connsiteY126" fmla="*/ 73485 h 838042"/>
                  <a:gd name="connsiteX127" fmla="*/ 454116 w 1033465"/>
                  <a:gd name="connsiteY127" fmla="*/ 11248 h 838042"/>
                  <a:gd name="connsiteX128" fmla="*/ 442470 w 1033465"/>
                  <a:gd name="connsiteY128" fmla="*/ 75864 h 838042"/>
                  <a:gd name="connsiteX129" fmla="*/ 439226 w 1033465"/>
                  <a:gd name="connsiteY129" fmla="*/ 132660 h 838042"/>
                  <a:gd name="connsiteX130" fmla="*/ 436054 w 1033465"/>
                  <a:gd name="connsiteY130"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47662 w 1033465"/>
                  <a:gd name="connsiteY9" fmla="*/ 235954 h 838042"/>
                  <a:gd name="connsiteX10" fmla="*/ 141947 w 1033465"/>
                  <a:gd name="connsiteY10" fmla="*/ 232144 h 838042"/>
                  <a:gd name="connsiteX11" fmla="*/ 136232 w 1033465"/>
                  <a:gd name="connsiteY11" fmla="*/ 230239 h 838042"/>
                  <a:gd name="connsiteX12" fmla="*/ 119087 w 1033465"/>
                  <a:gd name="connsiteY12" fmla="*/ 226429 h 838042"/>
                  <a:gd name="connsiteX13" fmla="*/ 113372 w 1033465"/>
                  <a:gd name="connsiteY13" fmla="*/ 220714 h 838042"/>
                  <a:gd name="connsiteX14" fmla="*/ 103847 w 1033465"/>
                  <a:gd name="connsiteY14" fmla="*/ 203569 h 838042"/>
                  <a:gd name="connsiteX15" fmla="*/ 86702 w 1033465"/>
                  <a:gd name="connsiteY15" fmla="*/ 195949 h 838042"/>
                  <a:gd name="connsiteX16" fmla="*/ 80987 w 1033465"/>
                  <a:gd name="connsiteY16" fmla="*/ 194044 h 838042"/>
                  <a:gd name="connsiteX17" fmla="*/ 61937 w 1033465"/>
                  <a:gd name="connsiteY17" fmla="*/ 197854 h 838042"/>
                  <a:gd name="connsiteX18" fmla="*/ 56222 w 1033465"/>
                  <a:gd name="connsiteY18" fmla="*/ 201664 h 838042"/>
                  <a:gd name="connsiteX19" fmla="*/ 52412 w 1033465"/>
                  <a:gd name="connsiteY19" fmla="*/ 207379 h 838042"/>
                  <a:gd name="connsiteX20" fmla="*/ 48602 w 1033465"/>
                  <a:gd name="connsiteY20" fmla="*/ 218809 h 838042"/>
                  <a:gd name="connsiteX21" fmla="*/ 52412 w 1033465"/>
                  <a:gd name="connsiteY21" fmla="*/ 256909 h 838042"/>
                  <a:gd name="connsiteX22" fmla="*/ 56222 w 1033465"/>
                  <a:gd name="connsiteY22" fmla="*/ 262624 h 838042"/>
                  <a:gd name="connsiteX23" fmla="*/ 61937 w 1033465"/>
                  <a:gd name="connsiteY23" fmla="*/ 266434 h 838042"/>
                  <a:gd name="connsiteX24" fmla="*/ 65747 w 1033465"/>
                  <a:gd name="connsiteY24" fmla="*/ 272149 h 838042"/>
                  <a:gd name="connsiteX25" fmla="*/ 82892 w 1033465"/>
                  <a:gd name="connsiteY25" fmla="*/ 281674 h 838042"/>
                  <a:gd name="connsiteX26" fmla="*/ 105752 w 1033465"/>
                  <a:gd name="connsiteY26" fmla="*/ 283579 h 838042"/>
                  <a:gd name="connsiteX27" fmla="*/ 126707 w 1033465"/>
                  <a:gd name="connsiteY27" fmla="*/ 289294 h 838042"/>
                  <a:gd name="connsiteX28" fmla="*/ 132422 w 1033465"/>
                  <a:gd name="connsiteY28" fmla="*/ 291199 h 838042"/>
                  <a:gd name="connsiteX29" fmla="*/ 138137 w 1033465"/>
                  <a:gd name="connsiteY29" fmla="*/ 296914 h 838042"/>
                  <a:gd name="connsiteX30" fmla="*/ 145757 w 1033465"/>
                  <a:gd name="connsiteY30" fmla="*/ 298819 h 838042"/>
                  <a:gd name="connsiteX31" fmla="*/ 168617 w 1033465"/>
                  <a:gd name="connsiteY31" fmla="*/ 302629 h 838042"/>
                  <a:gd name="connsiteX32" fmla="*/ 193382 w 1033465"/>
                  <a:gd name="connsiteY32" fmla="*/ 308344 h 838042"/>
                  <a:gd name="connsiteX33" fmla="*/ 210527 w 1033465"/>
                  <a:gd name="connsiteY33" fmla="*/ 314059 h 838042"/>
                  <a:gd name="connsiteX34" fmla="*/ 216242 w 1033465"/>
                  <a:gd name="connsiteY34" fmla="*/ 315964 h 838042"/>
                  <a:gd name="connsiteX35" fmla="*/ 231482 w 1033465"/>
                  <a:gd name="connsiteY35" fmla="*/ 319774 h 838042"/>
                  <a:gd name="connsiteX36" fmla="*/ 250532 w 1033465"/>
                  <a:gd name="connsiteY36" fmla="*/ 325489 h 838042"/>
                  <a:gd name="connsiteX37" fmla="*/ 256247 w 1033465"/>
                  <a:gd name="connsiteY37" fmla="*/ 329299 h 838042"/>
                  <a:gd name="connsiteX38" fmla="*/ 269582 w 1033465"/>
                  <a:gd name="connsiteY38" fmla="*/ 344539 h 838042"/>
                  <a:gd name="connsiteX39" fmla="*/ 275297 w 1033465"/>
                  <a:gd name="connsiteY39" fmla="*/ 363589 h 838042"/>
                  <a:gd name="connsiteX40" fmla="*/ 277202 w 1033465"/>
                  <a:gd name="connsiteY40" fmla="*/ 369304 h 838042"/>
                  <a:gd name="connsiteX41" fmla="*/ 279107 w 1033465"/>
                  <a:gd name="connsiteY41" fmla="*/ 375019 h 838042"/>
                  <a:gd name="connsiteX42" fmla="*/ 281012 w 1033465"/>
                  <a:gd name="connsiteY42" fmla="*/ 399784 h 838042"/>
                  <a:gd name="connsiteX43" fmla="*/ 282917 w 1033465"/>
                  <a:gd name="connsiteY43" fmla="*/ 405499 h 838042"/>
                  <a:gd name="connsiteX44" fmla="*/ 281012 w 1033465"/>
                  <a:gd name="connsiteY44" fmla="*/ 424549 h 838042"/>
                  <a:gd name="connsiteX45" fmla="*/ 279107 w 1033465"/>
                  <a:gd name="connsiteY45" fmla="*/ 434074 h 838042"/>
                  <a:gd name="connsiteX46" fmla="*/ 265772 w 1033465"/>
                  <a:gd name="connsiteY46" fmla="*/ 447409 h 838042"/>
                  <a:gd name="connsiteX47" fmla="*/ 254342 w 1033465"/>
                  <a:gd name="connsiteY47" fmla="*/ 455029 h 838042"/>
                  <a:gd name="connsiteX48" fmla="*/ 242912 w 1033465"/>
                  <a:gd name="connsiteY48" fmla="*/ 458839 h 838042"/>
                  <a:gd name="connsiteX49" fmla="*/ 128612 w 1033465"/>
                  <a:gd name="connsiteY49" fmla="*/ 458839 h 838042"/>
                  <a:gd name="connsiteX50" fmla="*/ 122897 w 1033465"/>
                  <a:gd name="connsiteY50" fmla="*/ 460744 h 838042"/>
                  <a:gd name="connsiteX51" fmla="*/ 107657 w 1033465"/>
                  <a:gd name="connsiteY51" fmla="*/ 462649 h 838042"/>
                  <a:gd name="connsiteX52" fmla="*/ 90512 w 1033465"/>
                  <a:gd name="connsiteY52" fmla="*/ 468364 h 838042"/>
                  <a:gd name="connsiteX53" fmla="*/ 84797 w 1033465"/>
                  <a:gd name="connsiteY53" fmla="*/ 470269 h 838042"/>
                  <a:gd name="connsiteX54" fmla="*/ 79082 w 1033465"/>
                  <a:gd name="connsiteY54" fmla="*/ 474079 h 838042"/>
                  <a:gd name="connsiteX55" fmla="*/ 67652 w 1033465"/>
                  <a:gd name="connsiteY55" fmla="*/ 475984 h 838042"/>
                  <a:gd name="connsiteX56" fmla="*/ 29552 w 1033465"/>
                  <a:gd name="connsiteY56" fmla="*/ 477889 h 838042"/>
                  <a:gd name="connsiteX57" fmla="*/ 18122 w 1033465"/>
                  <a:gd name="connsiteY57" fmla="*/ 483604 h 838042"/>
                  <a:gd name="connsiteX58" fmla="*/ 8597 w 1033465"/>
                  <a:gd name="connsiteY58" fmla="*/ 493129 h 838042"/>
                  <a:gd name="connsiteX59" fmla="*/ 6692 w 1033465"/>
                  <a:gd name="connsiteY59" fmla="*/ 498844 h 838042"/>
                  <a:gd name="connsiteX60" fmla="*/ 2882 w 1033465"/>
                  <a:gd name="connsiteY60" fmla="*/ 504559 h 838042"/>
                  <a:gd name="connsiteX61" fmla="*/ 14312 w 1033465"/>
                  <a:gd name="connsiteY61" fmla="*/ 540754 h 838042"/>
                  <a:gd name="connsiteX62" fmla="*/ 147662 w 1033465"/>
                  <a:gd name="connsiteY62" fmla="*/ 540754 h 838042"/>
                  <a:gd name="connsiteX63" fmla="*/ 155282 w 1033465"/>
                  <a:gd name="connsiteY63" fmla="*/ 538849 h 838042"/>
                  <a:gd name="connsiteX64" fmla="*/ 305777 w 1033465"/>
                  <a:gd name="connsiteY64" fmla="*/ 533134 h 838042"/>
                  <a:gd name="connsiteX65" fmla="*/ 321017 w 1033465"/>
                  <a:gd name="connsiteY65" fmla="*/ 540754 h 838042"/>
                  <a:gd name="connsiteX66" fmla="*/ 332447 w 1033465"/>
                  <a:gd name="connsiteY66" fmla="*/ 546469 h 838042"/>
                  <a:gd name="connsiteX67" fmla="*/ 336257 w 1033465"/>
                  <a:gd name="connsiteY67" fmla="*/ 552184 h 838042"/>
                  <a:gd name="connsiteX68" fmla="*/ 341972 w 1033465"/>
                  <a:gd name="connsiteY68" fmla="*/ 554089 h 838042"/>
                  <a:gd name="connsiteX69" fmla="*/ 353402 w 1033465"/>
                  <a:gd name="connsiteY69" fmla="*/ 561709 h 838042"/>
                  <a:gd name="connsiteX70" fmla="*/ 359117 w 1033465"/>
                  <a:gd name="connsiteY70" fmla="*/ 565519 h 838042"/>
                  <a:gd name="connsiteX71" fmla="*/ 362927 w 1033465"/>
                  <a:gd name="connsiteY71" fmla="*/ 571234 h 838042"/>
                  <a:gd name="connsiteX72" fmla="*/ 368642 w 1033465"/>
                  <a:gd name="connsiteY72" fmla="*/ 582664 h 838042"/>
                  <a:gd name="connsiteX73" fmla="*/ 364832 w 1033465"/>
                  <a:gd name="connsiteY73" fmla="*/ 609334 h 838042"/>
                  <a:gd name="connsiteX74" fmla="*/ 361022 w 1033465"/>
                  <a:gd name="connsiteY74" fmla="*/ 615049 h 838042"/>
                  <a:gd name="connsiteX75" fmla="*/ 359117 w 1033465"/>
                  <a:gd name="connsiteY75" fmla="*/ 620764 h 838042"/>
                  <a:gd name="connsiteX76" fmla="*/ 355307 w 1033465"/>
                  <a:gd name="connsiteY76" fmla="*/ 626479 h 838042"/>
                  <a:gd name="connsiteX77" fmla="*/ 353402 w 1033465"/>
                  <a:gd name="connsiteY77" fmla="*/ 632194 h 838042"/>
                  <a:gd name="connsiteX78" fmla="*/ 349592 w 1033465"/>
                  <a:gd name="connsiteY78" fmla="*/ 637909 h 838042"/>
                  <a:gd name="connsiteX79" fmla="*/ 332447 w 1033465"/>
                  <a:gd name="connsiteY79" fmla="*/ 704584 h 838042"/>
                  <a:gd name="connsiteX80" fmla="*/ 330542 w 1033465"/>
                  <a:gd name="connsiteY80" fmla="*/ 756019 h 838042"/>
                  <a:gd name="connsiteX81" fmla="*/ 332447 w 1033465"/>
                  <a:gd name="connsiteY81" fmla="*/ 780784 h 838042"/>
                  <a:gd name="connsiteX82" fmla="*/ 334352 w 1033465"/>
                  <a:gd name="connsiteY82" fmla="*/ 786499 h 838042"/>
                  <a:gd name="connsiteX83" fmla="*/ 338162 w 1033465"/>
                  <a:gd name="connsiteY83" fmla="*/ 790309 h 838042"/>
                  <a:gd name="connsiteX84" fmla="*/ 366737 w 1033465"/>
                  <a:gd name="connsiteY84" fmla="*/ 836029 h 838042"/>
                  <a:gd name="connsiteX85" fmla="*/ 389597 w 1033465"/>
                  <a:gd name="connsiteY85" fmla="*/ 837934 h 838042"/>
                  <a:gd name="connsiteX86" fmla="*/ 397407 w 1033465"/>
                  <a:gd name="connsiteY86" fmla="*/ 833530 h 838042"/>
                  <a:gd name="connsiteX87" fmla="*/ 402932 w 1033465"/>
                  <a:gd name="connsiteY87" fmla="*/ 784594 h 838042"/>
                  <a:gd name="connsiteX88" fmla="*/ 406742 w 1033465"/>
                  <a:gd name="connsiteY88" fmla="*/ 727444 h 838042"/>
                  <a:gd name="connsiteX89" fmla="*/ 423887 w 1033465"/>
                  <a:gd name="connsiteY89" fmla="*/ 672199 h 838042"/>
                  <a:gd name="connsiteX90" fmla="*/ 429602 w 1033465"/>
                  <a:gd name="connsiteY90" fmla="*/ 658864 h 838042"/>
                  <a:gd name="connsiteX91" fmla="*/ 444084 w 1033465"/>
                  <a:gd name="connsiteY91" fmla="*/ 626947 h 838042"/>
                  <a:gd name="connsiteX92" fmla="*/ 464289 w 1033465"/>
                  <a:gd name="connsiteY92" fmla="*/ 600072 h 838042"/>
                  <a:gd name="connsiteX93" fmla="*/ 523510 w 1033465"/>
                  <a:gd name="connsiteY93" fmla="*/ 565123 h 838042"/>
                  <a:gd name="connsiteX94" fmla="*/ 599348 w 1033465"/>
                  <a:gd name="connsiteY94" fmla="*/ 550915 h 838042"/>
                  <a:gd name="connsiteX95" fmla="*/ 707801 w 1033465"/>
                  <a:gd name="connsiteY95" fmla="*/ 612819 h 838042"/>
                  <a:gd name="connsiteX96" fmla="*/ 780122 w 1033465"/>
                  <a:gd name="connsiteY96" fmla="*/ 656959 h 838042"/>
                  <a:gd name="connsiteX97" fmla="*/ 804887 w 1033465"/>
                  <a:gd name="connsiteY97" fmla="*/ 632194 h 838042"/>
                  <a:gd name="connsiteX98" fmla="*/ 801077 w 1033465"/>
                  <a:gd name="connsiteY98" fmla="*/ 601714 h 838042"/>
                  <a:gd name="connsiteX99" fmla="*/ 762796 w 1033465"/>
                  <a:gd name="connsiteY99" fmla="*/ 562523 h 838042"/>
                  <a:gd name="connsiteX100" fmla="*/ 650582 w 1033465"/>
                  <a:gd name="connsiteY100" fmla="*/ 479794 h 838042"/>
                  <a:gd name="connsiteX101" fmla="*/ 646772 w 1033465"/>
                  <a:gd name="connsiteY101" fmla="*/ 462649 h 838042"/>
                  <a:gd name="connsiteX102" fmla="*/ 658202 w 1033465"/>
                  <a:gd name="connsiteY102" fmla="*/ 426454 h 838042"/>
                  <a:gd name="connsiteX103" fmla="*/ 726782 w 1033465"/>
                  <a:gd name="connsiteY103" fmla="*/ 405499 h 838042"/>
                  <a:gd name="connsiteX104" fmla="*/ 813738 w 1033465"/>
                  <a:gd name="connsiteY104" fmla="*/ 406906 h 838042"/>
                  <a:gd name="connsiteX105" fmla="*/ 906231 w 1033465"/>
                  <a:gd name="connsiteY105" fmla="*/ 417646 h 838042"/>
                  <a:gd name="connsiteX106" fmla="*/ 1002290 w 1033465"/>
                  <a:gd name="connsiteY106" fmla="*/ 426835 h 838042"/>
                  <a:gd name="connsiteX107" fmla="*/ 1032449 w 1033465"/>
                  <a:gd name="connsiteY107" fmla="*/ 402711 h 838042"/>
                  <a:gd name="connsiteX108" fmla="*/ 1020514 w 1033465"/>
                  <a:gd name="connsiteY108" fmla="*/ 377797 h 838042"/>
                  <a:gd name="connsiteX109" fmla="*/ 964889 w 1033465"/>
                  <a:gd name="connsiteY109" fmla="*/ 358029 h 838042"/>
                  <a:gd name="connsiteX110" fmla="*/ 827747 w 1033465"/>
                  <a:gd name="connsiteY110" fmla="*/ 357874 h 838042"/>
                  <a:gd name="connsiteX111" fmla="*/ 755811 w 1033465"/>
                  <a:gd name="connsiteY111" fmla="*/ 361702 h 838042"/>
                  <a:gd name="connsiteX112" fmla="*/ 671537 w 1033465"/>
                  <a:gd name="connsiteY112" fmla="*/ 369304 h 838042"/>
                  <a:gd name="connsiteX113" fmla="*/ 644867 w 1033465"/>
                  <a:gd name="connsiteY113" fmla="*/ 338824 h 838042"/>
                  <a:gd name="connsiteX114" fmla="*/ 676403 w 1033465"/>
                  <a:gd name="connsiteY114" fmla="*/ 304962 h 838042"/>
                  <a:gd name="connsiteX115" fmla="*/ 707732 w 1033465"/>
                  <a:gd name="connsiteY115" fmla="*/ 283579 h 838042"/>
                  <a:gd name="connsiteX116" fmla="*/ 743927 w 1033465"/>
                  <a:gd name="connsiteY116" fmla="*/ 251194 h 838042"/>
                  <a:gd name="connsiteX117" fmla="*/ 783019 w 1033465"/>
                  <a:gd name="connsiteY117" fmla="*/ 213846 h 838042"/>
                  <a:gd name="connsiteX118" fmla="*/ 746401 w 1033465"/>
                  <a:gd name="connsiteY118" fmla="*/ 201789 h 838042"/>
                  <a:gd name="connsiteX119" fmla="*/ 694397 w 1033465"/>
                  <a:gd name="connsiteY119" fmla="*/ 226429 h 838042"/>
                  <a:gd name="connsiteX120" fmla="*/ 656678 w 1033465"/>
                  <a:gd name="connsiteY120" fmla="*/ 257626 h 838042"/>
                  <a:gd name="connsiteX121" fmla="*/ 616001 w 1033465"/>
                  <a:gd name="connsiteY121" fmla="*/ 286712 h 838042"/>
                  <a:gd name="connsiteX122" fmla="*/ 564857 w 1033465"/>
                  <a:gd name="connsiteY122" fmla="*/ 287389 h 838042"/>
                  <a:gd name="connsiteX123" fmla="*/ 530567 w 1033465"/>
                  <a:gd name="connsiteY123" fmla="*/ 274054 h 838042"/>
                  <a:gd name="connsiteX124" fmla="*/ 507707 w 1033465"/>
                  <a:gd name="connsiteY124" fmla="*/ 235954 h 838042"/>
                  <a:gd name="connsiteX125" fmla="*/ 509612 w 1033465"/>
                  <a:gd name="connsiteY125" fmla="*/ 171184 h 838042"/>
                  <a:gd name="connsiteX126" fmla="*/ 508314 w 1033465"/>
                  <a:gd name="connsiteY126" fmla="*/ 73485 h 838042"/>
                  <a:gd name="connsiteX127" fmla="*/ 454116 w 1033465"/>
                  <a:gd name="connsiteY127" fmla="*/ 11248 h 838042"/>
                  <a:gd name="connsiteX128" fmla="*/ 442470 w 1033465"/>
                  <a:gd name="connsiteY128" fmla="*/ 75864 h 838042"/>
                  <a:gd name="connsiteX129" fmla="*/ 439226 w 1033465"/>
                  <a:gd name="connsiteY129" fmla="*/ 132660 h 838042"/>
                  <a:gd name="connsiteX130" fmla="*/ 436054 w 1033465"/>
                  <a:gd name="connsiteY130"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47662 w 1033465"/>
                  <a:gd name="connsiteY9" fmla="*/ 235954 h 838042"/>
                  <a:gd name="connsiteX10" fmla="*/ 141947 w 1033465"/>
                  <a:gd name="connsiteY10" fmla="*/ 232144 h 838042"/>
                  <a:gd name="connsiteX11" fmla="*/ 136232 w 1033465"/>
                  <a:gd name="connsiteY11" fmla="*/ 230239 h 838042"/>
                  <a:gd name="connsiteX12" fmla="*/ 119087 w 1033465"/>
                  <a:gd name="connsiteY12" fmla="*/ 226429 h 838042"/>
                  <a:gd name="connsiteX13" fmla="*/ 113372 w 1033465"/>
                  <a:gd name="connsiteY13" fmla="*/ 220714 h 838042"/>
                  <a:gd name="connsiteX14" fmla="*/ 103847 w 1033465"/>
                  <a:gd name="connsiteY14" fmla="*/ 203569 h 838042"/>
                  <a:gd name="connsiteX15" fmla="*/ 86702 w 1033465"/>
                  <a:gd name="connsiteY15" fmla="*/ 195949 h 838042"/>
                  <a:gd name="connsiteX16" fmla="*/ 80987 w 1033465"/>
                  <a:gd name="connsiteY16" fmla="*/ 194044 h 838042"/>
                  <a:gd name="connsiteX17" fmla="*/ 61937 w 1033465"/>
                  <a:gd name="connsiteY17" fmla="*/ 197854 h 838042"/>
                  <a:gd name="connsiteX18" fmla="*/ 56222 w 1033465"/>
                  <a:gd name="connsiteY18" fmla="*/ 201664 h 838042"/>
                  <a:gd name="connsiteX19" fmla="*/ 52412 w 1033465"/>
                  <a:gd name="connsiteY19" fmla="*/ 207379 h 838042"/>
                  <a:gd name="connsiteX20" fmla="*/ 48602 w 1033465"/>
                  <a:gd name="connsiteY20" fmla="*/ 218809 h 838042"/>
                  <a:gd name="connsiteX21" fmla="*/ 52412 w 1033465"/>
                  <a:gd name="connsiteY21" fmla="*/ 256909 h 838042"/>
                  <a:gd name="connsiteX22" fmla="*/ 56222 w 1033465"/>
                  <a:gd name="connsiteY22" fmla="*/ 262624 h 838042"/>
                  <a:gd name="connsiteX23" fmla="*/ 61937 w 1033465"/>
                  <a:gd name="connsiteY23" fmla="*/ 266434 h 838042"/>
                  <a:gd name="connsiteX24" fmla="*/ 65747 w 1033465"/>
                  <a:gd name="connsiteY24" fmla="*/ 272149 h 838042"/>
                  <a:gd name="connsiteX25" fmla="*/ 82892 w 1033465"/>
                  <a:gd name="connsiteY25" fmla="*/ 281674 h 838042"/>
                  <a:gd name="connsiteX26" fmla="*/ 105752 w 1033465"/>
                  <a:gd name="connsiteY26" fmla="*/ 283579 h 838042"/>
                  <a:gd name="connsiteX27" fmla="*/ 126707 w 1033465"/>
                  <a:gd name="connsiteY27" fmla="*/ 289294 h 838042"/>
                  <a:gd name="connsiteX28" fmla="*/ 132422 w 1033465"/>
                  <a:gd name="connsiteY28" fmla="*/ 291199 h 838042"/>
                  <a:gd name="connsiteX29" fmla="*/ 138137 w 1033465"/>
                  <a:gd name="connsiteY29" fmla="*/ 296914 h 838042"/>
                  <a:gd name="connsiteX30" fmla="*/ 145757 w 1033465"/>
                  <a:gd name="connsiteY30" fmla="*/ 298819 h 838042"/>
                  <a:gd name="connsiteX31" fmla="*/ 168617 w 1033465"/>
                  <a:gd name="connsiteY31" fmla="*/ 302629 h 838042"/>
                  <a:gd name="connsiteX32" fmla="*/ 193382 w 1033465"/>
                  <a:gd name="connsiteY32" fmla="*/ 308344 h 838042"/>
                  <a:gd name="connsiteX33" fmla="*/ 210527 w 1033465"/>
                  <a:gd name="connsiteY33" fmla="*/ 314059 h 838042"/>
                  <a:gd name="connsiteX34" fmla="*/ 216242 w 1033465"/>
                  <a:gd name="connsiteY34" fmla="*/ 315964 h 838042"/>
                  <a:gd name="connsiteX35" fmla="*/ 231482 w 1033465"/>
                  <a:gd name="connsiteY35" fmla="*/ 319774 h 838042"/>
                  <a:gd name="connsiteX36" fmla="*/ 250532 w 1033465"/>
                  <a:gd name="connsiteY36" fmla="*/ 325489 h 838042"/>
                  <a:gd name="connsiteX37" fmla="*/ 256247 w 1033465"/>
                  <a:gd name="connsiteY37" fmla="*/ 329299 h 838042"/>
                  <a:gd name="connsiteX38" fmla="*/ 269582 w 1033465"/>
                  <a:gd name="connsiteY38" fmla="*/ 344539 h 838042"/>
                  <a:gd name="connsiteX39" fmla="*/ 275297 w 1033465"/>
                  <a:gd name="connsiteY39" fmla="*/ 363589 h 838042"/>
                  <a:gd name="connsiteX40" fmla="*/ 277202 w 1033465"/>
                  <a:gd name="connsiteY40" fmla="*/ 369304 h 838042"/>
                  <a:gd name="connsiteX41" fmla="*/ 279107 w 1033465"/>
                  <a:gd name="connsiteY41" fmla="*/ 375019 h 838042"/>
                  <a:gd name="connsiteX42" fmla="*/ 281012 w 1033465"/>
                  <a:gd name="connsiteY42" fmla="*/ 399784 h 838042"/>
                  <a:gd name="connsiteX43" fmla="*/ 282917 w 1033465"/>
                  <a:gd name="connsiteY43" fmla="*/ 405499 h 838042"/>
                  <a:gd name="connsiteX44" fmla="*/ 281012 w 1033465"/>
                  <a:gd name="connsiteY44" fmla="*/ 424549 h 838042"/>
                  <a:gd name="connsiteX45" fmla="*/ 279107 w 1033465"/>
                  <a:gd name="connsiteY45" fmla="*/ 434074 h 838042"/>
                  <a:gd name="connsiteX46" fmla="*/ 265772 w 1033465"/>
                  <a:gd name="connsiteY46" fmla="*/ 447409 h 838042"/>
                  <a:gd name="connsiteX47" fmla="*/ 254342 w 1033465"/>
                  <a:gd name="connsiteY47" fmla="*/ 455029 h 838042"/>
                  <a:gd name="connsiteX48" fmla="*/ 242912 w 1033465"/>
                  <a:gd name="connsiteY48" fmla="*/ 458839 h 838042"/>
                  <a:gd name="connsiteX49" fmla="*/ 128612 w 1033465"/>
                  <a:gd name="connsiteY49" fmla="*/ 458839 h 838042"/>
                  <a:gd name="connsiteX50" fmla="*/ 122897 w 1033465"/>
                  <a:gd name="connsiteY50" fmla="*/ 460744 h 838042"/>
                  <a:gd name="connsiteX51" fmla="*/ 107657 w 1033465"/>
                  <a:gd name="connsiteY51" fmla="*/ 462649 h 838042"/>
                  <a:gd name="connsiteX52" fmla="*/ 90512 w 1033465"/>
                  <a:gd name="connsiteY52" fmla="*/ 468364 h 838042"/>
                  <a:gd name="connsiteX53" fmla="*/ 84797 w 1033465"/>
                  <a:gd name="connsiteY53" fmla="*/ 470269 h 838042"/>
                  <a:gd name="connsiteX54" fmla="*/ 79082 w 1033465"/>
                  <a:gd name="connsiteY54" fmla="*/ 474079 h 838042"/>
                  <a:gd name="connsiteX55" fmla="*/ 67652 w 1033465"/>
                  <a:gd name="connsiteY55" fmla="*/ 475984 h 838042"/>
                  <a:gd name="connsiteX56" fmla="*/ 29552 w 1033465"/>
                  <a:gd name="connsiteY56" fmla="*/ 477889 h 838042"/>
                  <a:gd name="connsiteX57" fmla="*/ 18122 w 1033465"/>
                  <a:gd name="connsiteY57" fmla="*/ 483604 h 838042"/>
                  <a:gd name="connsiteX58" fmla="*/ 8597 w 1033465"/>
                  <a:gd name="connsiteY58" fmla="*/ 493129 h 838042"/>
                  <a:gd name="connsiteX59" fmla="*/ 6692 w 1033465"/>
                  <a:gd name="connsiteY59" fmla="*/ 498844 h 838042"/>
                  <a:gd name="connsiteX60" fmla="*/ 2882 w 1033465"/>
                  <a:gd name="connsiteY60" fmla="*/ 504559 h 838042"/>
                  <a:gd name="connsiteX61" fmla="*/ 14312 w 1033465"/>
                  <a:gd name="connsiteY61" fmla="*/ 540754 h 838042"/>
                  <a:gd name="connsiteX62" fmla="*/ 147662 w 1033465"/>
                  <a:gd name="connsiteY62" fmla="*/ 540754 h 838042"/>
                  <a:gd name="connsiteX63" fmla="*/ 155282 w 1033465"/>
                  <a:gd name="connsiteY63" fmla="*/ 538849 h 838042"/>
                  <a:gd name="connsiteX64" fmla="*/ 305777 w 1033465"/>
                  <a:gd name="connsiteY64" fmla="*/ 533134 h 838042"/>
                  <a:gd name="connsiteX65" fmla="*/ 321017 w 1033465"/>
                  <a:gd name="connsiteY65" fmla="*/ 540754 h 838042"/>
                  <a:gd name="connsiteX66" fmla="*/ 332447 w 1033465"/>
                  <a:gd name="connsiteY66" fmla="*/ 546469 h 838042"/>
                  <a:gd name="connsiteX67" fmla="*/ 336257 w 1033465"/>
                  <a:gd name="connsiteY67" fmla="*/ 552184 h 838042"/>
                  <a:gd name="connsiteX68" fmla="*/ 341972 w 1033465"/>
                  <a:gd name="connsiteY68" fmla="*/ 554089 h 838042"/>
                  <a:gd name="connsiteX69" fmla="*/ 353402 w 1033465"/>
                  <a:gd name="connsiteY69" fmla="*/ 561709 h 838042"/>
                  <a:gd name="connsiteX70" fmla="*/ 359117 w 1033465"/>
                  <a:gd name="connsiteY70" fmla="*/ 565519 h 838042"/>
                  <a:gd name="connsiteX71" fmla="*/ 362927 w 1033465"/>
                  <a:gd name="connsiteY71" fmla="*/ 571234 h 838042"/>
                  <a:gd name="connsiteX72" fmla="*/ 368642 w 1033465"/>
                  <a:gd name="connsiteY72" fmla="*/ 582664 h 838042"/>
                  <a:gd name="connsiteX73" fmla="*/ 364832 w 1033465"/>
                  <a:gd name="connsiteY73" fmla="*/ 609334 h 838042"/>
                  <a:gd name="connsiteX74" fmla="*/ 361022 w 1033465"/>
                  <a:gd name="connsiteY74" fmla="*/ 615049 h 838042"/>
                  <a:gd name="connsiteX75" fmla="*/ 359117 w 1033465"/>
                  <a:gd name="connsiteY75" fmla="*/ 620764 h 838042"/>
                  <a:gd name="connsiteX76" fmla="*/ 355307 w 1033465"/>
                  <a:gd name="connsiteY76" fmla="*/ 626479 h 838042"/>
                  <a:gd name="connsiteX77" fmla="*/ 353402 w 1033465"/>
                  <a:gd name="connsiteY77" fmla="*/ 632194 h 838042"/>
                  <a:gd name="connsiteX78" fmla="*/ 349592 w 1033465"/>
                  <a:gd name="connsiteY78" fmla="*/ 637909 h 838042"/>
                  <a:gd name="connsiteX79" fmla="*/ 332447 w 1033465"/>
                  <a:gd name="connsiteY79" fmla="*/ 704584 h 838042"/>
                  <a:gd name="connsiteX80" fmla="*/ 330542 w 1033465"/>
                  <a:gd name="connsiteY80" fmla="*/ 756019 h 838042"/>
                  <a:gd name="connsiteX81" fmla="*/ 332447 w 1033465"/>
                  <a:gd name="connsiteY81" fmla="*/ 780784 h 838042"/>
                  <a:gd name="connsiteX82" fmla="*/ 334352 w 1033465"/>
                  <a:gd name="connsiteY82" fmla="*/ 786499 h 838042"/>
                  <a:gd name="connsiteX83" fmla="*/ 338162 w 1033465"/>
                  <a:gd name="connsiteY83" fmla="*/ 790309 h 838042"/>
                  <a:gd name="connsiteX84" fmla="*/ 366737 w 1033465"/>
                  <a:gd name="connsiteY84" fmla="*/ 836029 h 838042"/>
                  <a:gd name="connsiteX85" fmla="*/ 389597 w 1033465"/>
                  <a:gd name="connsiteY85" fmla="*/ 837934 h 838042"/>
                  <a:gd name="connsiteX86" fmla="*/ 397407 w 1033465"/>
                  <a:gd name="connsiteY86" fmla="*/ 833530 h 838042"/>
                  <a:gd name="connsiteX87" fmla="*/ 402932 w 1033465"/>
                  <a:gd name="connsiteY87" fmla="*/ 784594 h 838042"/>
                  <a:gd name="connsiteX88" fmla="*/ 406742 w 1033465"/>
                  <a:gd name="connsiteY88" fmla="*/ 727444 h 838042"/>
                  <a:gd name="connsiteX89" fmla="*/ 423887 w 1033465"/>
                  <a:gd name="connsiteY89" fmla="*/ 672199 h 838042"/>
                  <a:gd name="connsiteX90" fmla="*/ 429602 w 1033465"/>
                  <a:gd name="connsiteY90" fmla="*/ 658864 h 838042"/>
                  <a:gd name="connsiteX91" fmla="*/ 444084 w 1033465"/>
                  <a:gd name="connsiteY91" fmla="*/ 626947 h 838042"/>
                  <a:gd name="connsiteX92" fmla="*/ 464289 w 1033465"/>
                  <a:gd name="connsiteY92" fmla="*/ 600072 h 838042"/>
                  <a:gd name="connsiteX93" fmla="*/ 523510 w 1033465"/>
                  <a:gd name="connsiteY93" fmla="*/ 565123 h 838042"/>
                  <a:gd name="connsiteX94" fmla="*/ 599348 w 1033465"/>
                  <a:gd name="connsiteY94" fmla="*/ 550915 h 838042"/>
                  <a:gd name="connsiteX95" fmla="*/ 707801 w 1033465"/>
                  <a:gd name="connsiteY95" fmla="*/ 612819 h 838042"/>
                  <a:gd name="connsiteX96" fmla="*/ 780122 w 1033465"/>
                  <a:gd name="connsiteY96" fmla="*/ 656959 h 838042"/>
                  <a:gd name="connsiteX97" fmla="*/ 804887 w 1033465"/>
                  <a:gd name="connsiteY97" fmla="*/ 632194 h 838042"/>
                  <a:gd name="connsiteX98" fmla="*/ 801077 w 1033465"/>
                  <a:gd name="connsiteY98" fmla="*/ 601714 h 838042"/>
                  <a:gd name="connsiteX99" fmla="*/ 762796 w 1033465"/>
                  <a:gd name="connsiteY99" fmla="*/ 562523 h 838042"/>
                  <a:gd name="connsiteX100" fmla="*/ 650582 w 1033465"/>
                  <a:gd name="connsiteY100" fmla="*/ 479794 h 838042"/>
                  <a:gd name="connsiteX101" fmla="*/ 646772 w 1033465"/>
                  <a:gd name="connsiteY101" fmla="*/ 462649 h 838042"/>
                  <a:gd name="connsiteX102" fmla="*/ 658202 w 1033465"/>
                  <a:gd name="connsiteY102" fmla="*/ 426454 h 838042"/>
                  <a:gd name="connsiteX103" fmla="*/ 726782 w 1033465"/>
                  <a:gd name="connsiteY103" fmla="*/ 405499 h 838042"/>
                  <a:gd name="connsiteX104" fmla="*/ 813738 w 1033465"/>
                  <a:gd name="connsiteY104" fmla="*/ 406906 h 838042"/>
                  <a:gd name="connsiteX105" fmla="*/ 906231 w 1033465"/>
                  <a:gd name="connsiteY105" fmla="*/ 417646 h 838042"/>
                  <a:gd name="connsiteX106" fmla="*/ 1002290 w 1033465"/>
                  <a:gd name="connsiteY106" fmla="*/ 426835 h 838042"/>
                  <a:gd name="connsiteX107" fmla="*/ 1032449 w 1033465"/>
                  <a:gd name="connsiteY107" fmla="*/ 402711 h 838042"/>
                  <a:gd name="connsiteX108" fmla="*/ 1020514 w 1033465"/>
                  <a:gd name="connsiteY108" fmla="*/ 377797 h 838042"/>
                  <a:gd name="connsiteX109" fmla="*/ 964889 w 1033465"/>
                  <a:gd name="connsiteY109" fmla="*/ 358029 h 838042"/>
                  <a:gd name="connsiteX110" fmla="*/ 827747 w 1033465"/>
                  <a:gd name="connsiteY110" fmla="*/ 357874 h 838042"/>
                  <a:gd name="connsiteX111" fmla="*/ 755811 w 1033465"/>
                  <a:gd name="connsiteY111" fmla="*/ 361702 h 838042"/>
                  <a:gd name="connsiteX112" fmla="*/ 671537 w 1033465"/>
                  <a:gd name="connsiteY112" fmla="*/ 369304 h 838042"/>
                  <a:gd name="connsiteX113" fmla="*/ 644867 w 1033465"/>
                  <a:gd name="connsiteY113" fmla="*/ 338824 h 838042"/>
                  <a:gd name="connsiteX114" fmla="*/ 676403 w 1033465"/>
                  <a:gd name="connsiteY114" fmla="*/ 304962 h 838042"/>
                  <a:gd name="connsiteX115" fmla="*/ 707732 w 1033465"/>
                  <a:gd name="connsiteY115" fmla="*/ 283579 h 838042"/>
                  <a:gd name="connsiteX116" fmla="*/ 743927 w 1033465"/>
                  <a:gd name="connsiteY116" fmla="*/ 251194 h 838042"/>
                  <a:gd name="connsiteX117" fmla="*/ 783019 w 1033465"/>
                  <a:gd name="connsiteY117" fmla="*/ 213846 h 838042"/>
                  <a:gd name="connsiteX118" fmla="*/ 746401 w 1033465"/>
                  <a:gd name="connsiteY118" fmla="*/ 201789 h 838042"/>
                  <a:gd name="connsiteX119" fmla="*/ 694397 w 1033465"/>
                  <a:gd name="connsiteY119" fmla="*/ 226429 h 838042"/>
                  <a:gd name="connsiteX120" fmla="*/ 656678 w 1033465"/>
                  <a:gd name="connsiteY120" fmla="*/ 257626 h 838042"/>
                  <a:gd name="connsiteX121" fmla="*/ 616001 w 1033465"/>
                  <a:gd name="connsiteY121" fmla="*/ 286712 h 838042"/>
                  <a:gd name="connsiteX122" fmla="*/ 564857 w 1033465"/>
                  <a:gd name="connsiteY122" fmla="*/ 287389 h 838042"/>
                  <a:gd name="connsiteX123" fmla="*/ 530567 w 1033465"/>
                  <a:gd name="connsiteY123" fmla="*/ 274054 h 838042"/>
                  <a:gd name="connsiteX124" fmla="*/ 507707 w 1033465"/>
                  <a:gd name="connsiteY124" fmla="*/ 235954 h 838042"/>
                  <a:gd name="connsiteX125" fmla="*/ 509612 w 1033465"/>
                  <a:gd name="connsiteY125" fmla="*/ 171184 h 838042"/>
                  <a:gd name="connsiteX126" fmla="*/ 508314 w 1033465"/>
                  <a:gd name="connsiteY126" fmla="*/ 73485 h 838042"/>
                  <a:gd name="connsiteX127" fmla="*/ 454116 w 1033465"/>
                  <a:gd name="connsiteY127" fmla="*/ 11248 h 838042"/>
                  <a:gd name="connsiteX128" fmla="*/ 442470 w 1033465"/>
                  <a:gd name="connsiteY128" fmla="*/ 75864 h 838042"/>
                  <a:gd name="connsiteX129" fmla="*/ 439226 w 1033465"/>
                  <a:gd name="connsiteY129" fmla="*/ 132660 h 838042"/>
                  <a:gd name="connsiteX130" fmla="*/ 436054 w 1033465"/>
                  <a:gd name="connsiteY130"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47662 w 1033465"/>
                  <a:gd name="connsiteY9" fmla="*/ 235954 h 838042"/>
                  <a:gd name="connsiteX10" fmla="*/ 141947 w 1033465"/>
                  <a:gd name="connsiteY10" fmla="*/ 232144 h 838042"/>
                  <a:gd name="connsiteX11" fmla="*/ 136232 w 1033465"/>
                  <a:gd name="connsiteY11" fmla="*/ 230239 h 838042"/>
                  <a:gd name="connsiteX12" fmla="*/ 119087 w 1033465"/>
                  <a:gd name="connsiteY12" fmla="*/ 226429 h 838042"/>
                  <a:gd name="connsiteX13" fmla="*/ 113372 w 1033465"/>
                  <a:gd name="connsiteY13" fmla="*/ 220714 h 838042"/>
                  <a:gd name="connsiteX14" fmla="*/ 103847 w 1033465"/>
                  <a:gd name="connsiteY14" fmla="*/ 203569 h 838042"/>
                  <a:gd name="connsiteX15" fmla="*/ 86702 w 1033465"/>
                  <a:gd name="connsiteY15" fmla="*/ 195949 h 838042"/>
                  <a:gd name="connsiteX16" fmla="*/ 80987 w 1033465"/>
                  <a:gd name="connsiteY16" fmla="*/ 194044 h 838042"/>
                  <a:gd name="connsiteX17" fmla="*/ 61937 w 1033465"/>
                  <a:gd name="connsiteY17" fmla="*/ 197854 h 838042"/>
                  <a:gd name="connsiteX18" fmla="*/ 56222 w 1033465"/>
                  <a:gd name="connsiteY18" fmla="*/ 201664 h 838042"/>
                  <a:gd name="connsiteX19" fmla="*/ 52412 w 1033465"/>
                  <a:gd name="connsiteY19" fmla="*/ 207379 h 838042"/>
                  <a:gd name="connsiteX20" fmla="*/ 48602 w 1033465"/>
                  <a:gd name="connsiteY20" fmla="*/ 218809 h 838042"/>
                  <a:gd name="connsiteX21" fmla="*/ 52412 w 1033465"/>
                  <a:gd name="connsiteY21" fmla="*/ 256909 h 838042"/>
                  <a:gd name="connsiteX22" fmla="*/ 56222 w 1033465"/>
                  <a:gd name="connsiteY22" fmla="*/ 262624 h 838042"/>
                  <a:gd name="connsiteX23" fmla="*/ 61937 w 1033465"/>
                  <a:gd name="connsiteY23" fmla="*/ 266434 h 838042"/>
                  <a:gd name="connsiteX24" fmla="*/ 65747 w 1033465"/>
                  <a:gd name="connsiteY24" fmla="*/ 272149 h 838042"/>
                  <a:gd name="connsiteX25" fmla="*/ 82892 w 1033465"/>
                  <a:gd name="connsiteY25" fmla="*/ 281674 h 838042"/>
                  <a:gd name="connsiteX26" fmla="*/ 105752 w 1033465"/>
                  <a:gd name="connsiteY26" fmla="*/ 283579 h 838042"/>
                  <a:gd name="connsiteX27" fmla="*/ 126707 w 1033465"/>
                  <a:gd name="connsiteY27" fmla="*/ 289294 h 838042"/>
                  <a:gd name="connsiteX28" fmla="*/ 132422 w 1033465"/>
                  <a:gd name="connsiteY28" fmla="*/ 291199 h 838042"/>
                  <a:gd name="connsiteX29" fmla="*/ 138137 w 1033465"/>
                  <a:gd name="connsiteY29" fmla="*/ 296914 h 838042"/>
                  <a:gd name="connsiteX30" fmla="*/ 145757 w 1033465"/>
                  <a:gd name="connsiteY30" fmla="*/ 298819 h 838042"/>
                  <a:gd name="connsiteX31" fmla="*/ 168617 w 1033465"/>
                  <a:gd name="connsiteY31" fmla="*/ 302629 h 838042"/>
                  <a:gd name="connsiteX32" fmla="*/ 193382 w 1033465"/>
                  <a:gd name="connsiteY32" fmla="*/ 308344 h 838042"/>
                  <a:gd name="connsiteX33" fmla="*/ 210527 w 1033465"/>
                  <a:gd name="connsiteY33" fmla="*/ 314059 h 838042"/>
                  <a:gd name="connsiteX34" fmla="*/ 216242 w 1033465"/>
                  <a:gd name="connsiteY34" fmla="*/ 315964 h 838042"/>
                  <a:gd name="connsiteX35" fmla="*/ 231482 w 1033465"/>
                  <a:gd name="connsiteY35" fmla="*/ 319774 h 838042"/>
                  <a:gd name="connsiteX36" fmla="*/ 250532 w 1033465"/>
                  <a:gd name="connsiteY36" fmla="*/ 325489 h 838042"/>
                  <a:gd name="connsiteX37" fmla="*/ 256247 w 1033465"/>
                  <a:gd name="connsiteY37" fmla="*/ 329299 h 838042"/>
                  <a:gd name="connsiteX38" fmla="*/ 269582 w 1033465"/>
                  <a:gd name="connsiteY38" fmla="*/ 344539 h 838042"/>
                  <a:gd name="connsiteX39" fmla="*/ 275297 w 1033465"/>
                  <a:gd name="connsiteY39" fmla="*/ 363589 h 838042"/>
                  <a:gd name="connsiteX40" fmla="*/ 277202 w 1033465"/>
                  <a:gd name="connsiteY40" fmla="*/ 369304 h 838042"/>
                  <a:gd name="connsiteX41" fmla="*/ 279107 w 1033465"/>
                  <a:gd name="connsiteY41" fmla="*/ 375019 h 838042"/>
                  <a:gd name="connsiteX42" fmla="*/ 281012 w 1033465"/>
                  <a:gd name="connsiteY42" fmla="*/ 399784 h 838042"/>
                  <a:gd name="connsiteX43" fmla="*/ 282917 w 1033465"/>
                  <a:gd name="connsiteY43" fmla="*/ 405499 h 838042"/>
                  <a:gd name="connsiteX44" fmla="*/ 281012 w 1033465"/>
                  <a:gd name="connsiteY44" fmla="*/ 424549 h 838042"/>
                  <a:gd name="connsiteX45" fmla="*/ 279107 w 1033465"/>
                  <a:gd name="connsiteY45" fmla="*/ 434074 h 838042"/>
                  <a:gd name="connsiteX46" fmla="*/ 265772 w 1033465"/>
                  <a:gd name="connsiteY46" fmla="*/ 447409 h 838042"/>
                  <a:gd name="connsiteX47" fmla="*/ 254342 w 1033465"/>
                  <a:gd name="connsiteY47" fmla="*/ 455029 h 838042"/>
                  <a:gd name="connsiteX48" fmla="*/ 242912 w 1033465"/>
                  <a:gd name="connsiteY48" fmla="*/ 458839 h 838042"/>
                  <a:gd name="connsiteX49" fmla="*/ 128612 w 1033465"/>
                  <a:gd name="connsiteY49" fmla="*/ 458839 h 838042"/>
                  <a:gd name="connsiteX50" fmla="*/ 122897 w 1033465"/>
                  <a:gd name="connsiteY50" fmla="*/ 460744 h 838042"/>
                  <a:gd name="connsiteX51" fmla="*/ 107657 w 1033465"/>
                  <a:gd name="connsiteY51" fmla="*/ 462649 h 838042"/>
                  <a:gd name="connsiteX52" fmla="*/ 90512 w 1033465"/>
                  <a:gd name="connsiteY52" fmla="*/ 468364 h 838042"/>
                  <a:gd name="connsiteX53" fmla="*/ 84797 w 1033465"/>
                  <a:gd name="connsiteY53" fmla="*/ 470269 h 838042"/>
                  <a:gd name="connsiteX54" fmla="*/ 79082 w 1033465"/>
                  <a:gd name="connsiteY54" fmla="*/ 474079 h 838042"/>
                  <a:gd name="connsiteX55" fmla="*/ 67652 w 1033465"/>
                  <a:gd name="connsiteY55" fmla="*/ 475984 h 838042"/>
                  <a:gd name="connsiteX56" fmla="*/ 29552 w 1033465"/>
                  <a:gd name="connsiteY56" fmla="*/ 477889 h 838042"/>
                  <a:gd name="connsiteX57" fmla="*/ 18122 w 1033465"/>
                  <a:gd name="connsiteY57" fmla="*/ 483604 h 838042"/>
                  <a:gd name="connsiteX58" fmla="*/ 8597 w 1033465"/>
                  <a:gd name="connsiteY58" fmla="*/ 493129 h 838042"/>
                  <a:gd name="connsiteX59" fmla="*/ 6692 w 1033465"/>
                  <a:gd name="connsiteY59" fmla="*/ 498844 h 838042"/>
                  <a:gd name="connsiteX60" fmla="*/ 2882 w 1033465"/>
                  <a:gd name="connsiteY60" fmla="*/ 504559 h 838042"/>
                  <a:gd name="connsiteX61" fmla="*/ 14312 w 1033465"/>
                  <a:gd name="connsiteY61" fmla="*/ 540754 h 838042"/>
                  <a:gd name="connsiteX62" fmla="*/ 147662 w 1033465"/>
                  <a:gd name="connsiteY62" fmla="*/ 540754 h 838042"/>
                  <a:gd name="connsiteX63" fmla="*/ 155282 w 1033465"/>
                  <a:gd name="connsiteY63" fmla="*/ 538849 h 838042"/>
                  <a:gd name="connsiteX64" fmla="*/ 305777 w 1033465"/>
                  <a:gd name="connsiteY64" fmla="*/ 533134 h 838042"/>
                  <a:gd name="connsiteX65" fmla="*/ 321017 w 1033465"/>
                  <a:gd name="connsiteY65" fmla="*/ 540754 h 838042"/>
                  <a:gd name="connsiteX66" fmla="*/ 332447 w 1033465"/>
                  <a:gd name="connsiteY66" fmla="*/ 546469 h 838042"/>
                  <a:gd name="connsiteX67" fmla="*/ 336257 w 1033465"/>
                  <a:gd name="connsiteY67" fmla="*/ 552184 h 838042"/>
                  <a:gd name="connsiteX68" fmla="*/ 341972 w 1033465"/>
                  <a:gd name="connsiteY68" fmla="*/ 554089 h 838042"/>
                  <a:gd name="connsiteX69" fmla="*/ 353402 w 1033465"/>
                  <a:gd name="connsiteY69" fmla="*/ 561709 h 838042"/>
                  <a:gd name="connsiteX70" fmla="*/ 359117 w 1033465"/>
                  <a:gd name="connsiteY70" fmla="*/ 565519 h 838042"/>
                  <a:gd name="connsiteX71" fmla="*/ 362927 w 1033465"/>
                  <a:gd name="connsiteY71" fmla="*/ 571234 h 838042"/>
                  <a:gd name="connsiteX72" fmla="*/ 368642 w 1033465"/>
                  <a:gd name="connsiteY72" fmla="*/ 582664 h 838042"/>
                  <a:gd name="connsiteX73" fmla="*/ 364832 w 1033465"/>
                  <a:gd name="connsiteY73" fmla="*/ 609334 h 838042"/>
                  <a:gd name="connsiteX74" fmla="*/ 361022 w 1033465"/>
                  <a:gd name="connsiteY74" fmla="*/ 615049 h 838042"/>
                  <a:gd name="connsiteX75" fmla="*/ 359117 w 1033465"/>
                  <a:gd name="connsiteY75" fmla="*/ 620764 h 838042"/>
                  <a:gd name="connsiteX76" fmla="*/ 355307 w 1033465"/>
                  <a:gd name="connsiteY76" fmla="*/ 626479 h 838042"/>
                  <a:gd name="connsiteX77" fmla="*/ 353402 w 1033465"/>
                  <a:gd name="connsiteY77" fmla="*/ 632194 h 838042"/>
                  <a:gd name="connsiteX78" fmla="*/ 349592 w 1033465"/>
                  <a:gd name="connsiteY78" fmla="*/ 637909 h 838042"/>
                  <a:gd name="connsiteX79" fmla="*/ 332447 w 1033465"/>
                  <a:gd name="connsiteY79" fmla="*/ 704584 h 838042"/>
                  <a:gd name="connsiteX80" fmla="*/ 330542 w 1033465"/>
                  <a:gd name="connsiteY80" fmla="*/ 756019 h 838042"/>
                  <a:gd name="connsiteX81" fmla="*/ 332447 w 1033465"/>
                  <a:gd name="connsiteY81" fmla="*/ 780784 h 838042"/>
                  <a:gd name="connsiteX82" fmla="*/ 334352 w 1033465"/>
                  <a:gd name="connsiteY82" fmla="*/ 786499 h 838042"/>
                  <a:gd name="connsiteX83" fmla="*/ 338162 w 1033465"/>
                  <a:gd name="connsiteY83" fmla="*/ 790309 h 838042"/>
                  <a:gd name="connsiteX84" fmla="*/ 366737 w 1033465"/>
                  <a:gd name="connsiteY84" fmla="*/ 836029 h 838042"/>
                  <a:gd name="connsiteX85" fmla="*/ 389597 w 1033465"/>
                  <a:gd name="connsiteY85" fmla="*/ 837934 h 838042"/>
                  <a:gd name="connsiteX86" fmla="*/ 397407 w 1033465"/>
                  <a:gd name="connsiteY86" fmla="*/ 833530 h 838042"/>
                  <a:gd name="connsiteX87" fmla="*/ 402932 w 1033465"/>
                  <a:gd name="connsiteY87" fmla="*/ 784594 h 838042"/>
                  <a:gd name="connsiteX88" fmla="*/ 406742 w 1033465"/>
                  <a:gd name="connsiteY88" fmla="*/ 727444 h 838042"/>
                  <a:gd name="connsiteX89" fmla="*/ 423887 w 1033465"/>
                  <a:gd name="connsiteY89" fmla="*/ 672199 h 838042"/>
                  <a:gd name="connsiteX90" fmla="*/ 429602 w 1033465"/>
                  <a:gd name="connsiteY90" fmla="*/ 658864 h 838042"/>
                  <a:gd name="connsiteX91" fmla="*/ 444084 w 1033465"/>
                  <a:gd name="connsiteY91" fmla="*/ 626947 h 838042"/>
                  <a:gd name="connsiteX92" fmla="*/ 464289 w 1033465"/>
                  <a:gd name="connsiteY92" fmla="*/ 600072 h 838042"/>
                  <a:gd name="connsiteX93" fmla="*/ 523510 w 1033465"/>
                  <a:gd name="connsiteY93" fmla="*/ 565123 h 838042"/>
                  <a:gd name="connsiteX94" fmla="*/ 599348 w 1033465"/>
                  <a:gd name="connsiteY94" fmla="*/ 550915 h 838042"/>
                  <a:gd name="connsiteX95" fmla="*/ 707801 w 1033465"/>
                  <a:gd name="connsiteY95" fmla="*/ 612819 h 838042"/>
                  <a:gd name="connsiteX96" fmla="*/ 780122 w 1033465"/>
                  <a:gd name="connsiteY96" fmla="*/ 656959 h 838042"/>
                  <a:gd name="connsiteX97" fmla="*/ 804887 w 1033465"/>
                  <a:gd name="connsiteY97" fmla="*/ 632194 h 838042"/>
                  <a:gd name="connsiteX98" fmla="*/ 801077 w 1033465"/>
                  <a:gd name="connsiteY98" fmla="*/ 601714 h 838042"/>
                  <a:gd name="connsiteX99" fmla="*/ 762796 w 1033465"/>
                  <a:gd name="connsiteY99" fmla="*/ 562523 h 838042"/>
                  <a:gd name="connsiteX100" fmla="*/ 650582 w 1033465"/>
                  <a:gd name="connsiteY100" fmla="*/ 479794 h 838042"/>
                  <a:gd name="connsiteX101" fmla="*/ 646772 w 1033465"/>
                  <a:gd name="connsiteY101" fmla="*/ 462649 h 838042"/>
                  <a:gd name="connsiteX102" fmla="*/ 658202 w 1033465"/>
                  <a:gd name="connsiteY102" fmla="*/ 426454 h 838042"/>
                  <a:gd name="connsiteX103" fmla="*/ 726782 w 1033465"/>
                  <a:gd name="connsiteY103" fmla="*/ 405499 h 838042"/>
                  <a:gd name="connsiteX104" fmla="*/ 813738 w 1033465"/>
                  <a:gd name="connsiteY104" fmla="*/ 406906 h 838042"/>
                  <a:gd name="connsiteX105" fmla="*/ 906231 w 1033465"/>
                  <a:gd name="connsiteY105" fmla="*/ 417646 h 838042"/>
                  <a:gd name="connsiteX106" fmla="*/ 1002290 w 1033465"/>
                  <a:gd name="connsiteY106" fmla="*/ 426835 h 838042"/>
                  <a:gd name="connsiteX107" fmla="*/ 1032449 w 1033465"/>
                  <a:gd name="connsiteY107" fmla="*/ 402711 h 838042"/>
                  <a:gd name="connsiteX108" fmla="*/ 1020514 w 1033465"/>
                  <a:gd name="connsiteY108" fmla="*/ 377797 h 838042"/>
                  <a:gd name="connsiteX109" fmla="*/ 964889 w 1033465"/>
                  <a:gd name="connsiteY109" fmla="*/ 358029 h 838042"/>
                  <a:gd name="connsiteX110" fmla="*/ 827747 w 1033465"/>
                  <a:gd name="connsiteY110" fmla="*/ 357874 h 838042"/>
                  <a:gd name="connsiteX111" fmla="*/ 755811 w 1033465"/>
                  <a:gd name="connsiteY111" fmla="*/ 361702 h 838042"/>
                  <a:gd name="connsiteX112" fmla="*/ 671537 w 1033465"/>
                  <a:gd name="connsiteY112" fmla="*/ 369304 h 838042"/>
                  <a:gd name="connsiteX113" fmla="*/ 644867 w 1033465"/>
                  <a:gd name="connsiteY113" fmla="*/ 338824 h 838042"/>
                  <a:gd name="connsiteX114" fmla="*/ 676403 w 1033465"/>
                  <a:gd name="connsiteY114" fmla="*/ 304962 h 838042"/>
                  <a:gd name="connsiteX115" fmla="*/ 707732 w 1033465"/>
                  <a:gd name="connsiteY115" fmla="*/ 283579 h 838042"/>
                  <a:gd name="connsiteX116" fmla="*/ 743927 w 1033465"/>
                  <a:gd name="connsiteY116" fmla="*/ 251194 h 838042"/>
                  <a:gd name="connsiteX117" fmla="*/ 783019 w 1033465"/>
                  <a:gd name="connsiteY117" fmla="*/ 213846 h 838042"/>
                  <a:gd name="connsiteX118" fmla="*/ 746401 w 1033465"/>
                  <a:gd name="connsiteY118" fmla="*/ 201789 h 838042"/>
                  <a:gd name="connsiteX119" fmla="*/ 694397 w 1033465"/>
                  <a:gd name="connsiteY119" fmla="*/ 226429 h 838042"/>
                  <a:gd name="connsiteX120" fmla="*/ 656678 w 1033465"/>
                  <a:gd name="connsiteY120" fmla="*/ 257626 h 838042"/>
                  <a:gd name="connsiteX121" fmla="*/ 616001 w 1033465"/>
                  <a:gd name="connsiteY121" fmla="*/ 286712 h 838042"/>
                  <a:gd name="connsiteX122" fmla="*/ 564857 w 1033465"/>
                  <a:gd name="connsiteY122" fmla="*/ 287389 h 838042"/>
                  <a:gd name="connsiteX123" fmla="*/ 530567 w 1033465"/>
                  <a:gd name="connsiteY123" fmla="*/ 274054 h 838042"/>
                  <a:gd name="connsiteX124" fmla="*/ 507707 w 1033465"/>
                  <a:gd name="connsiteY124" fmla="*/ 235954 h 838042"/>
                  <a:gd name="connsiteX125" fmla="*/ 509612 w 1033465"/>
                  <a:gd name="connsiteY125" fmla="*/ 171184 h 838042"/>
                  <a:gd name="connsiteX126" fmla="*/ 508314 w 1033465"/>
                  <a:gd name="connsiteY126" fmla="*/ 73485 h 838042"/>
                  <a:gd name="connsiteX127" fmla="*/ 454116 w 1033465"/>
                  <a:gd name="connsiteY127" fmla="*/ 11248 h 838042"/>
                  <a:gd name="connsiteX128" fmla="*/ 442470 w 1033465"/>
                  <a:gd name="connsiteY128" fmla="*/ 75864 h 838042"/>
                  <a:gd name="connsiteX129" fmla="*/ 439226 w 1033465"/>
                  <a:gd name="connsiteY129" fmla="*/ 132660 h 838042"/>
                  <a:gd name="connsiteX130" fmla="*/ 436054 w 1033465"/>
                  <a:gd name="connsiteY130"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47662 w 1033465"/>
                  <a:gd name="connsiteY9" fmla="*/ 235954 h 838042"/>
                  <a:gd name="connsiteX10" fmla="*/ 141947 w 1033465"/>
                  <a:gd name="connsiteY10" fmla="*/ 232144 h 838042"/>
                  <a:gd name="connsiteX11" fmla="*/ 136232 w 1033465"/>
                  <a:gd name="connsiteY11" fmla="*/ 230239 h 838042"/>
                  <a:gd name="connsiteX12" fmla="*/ 119087 w 1033465"/>
                  <a:gd name="connsiteY12" fmla="*/ 226429 h 838042"/>
                  <a:gd name="connsiteX13" fmla="*/ 113372 w 1033465"/>
                  <a:gd name="connsiteY13" fmla="*/ 220714 h 838042"/>
                  <a:gd name="connsiteX14" fmla="*/ 103847 w 1033465"/>
                  <a:gd name="connsiteY14" fmla="*/ 203569 h 838042"/>
                  <a:gd name="connsiteX15" fmla="*/ 86702 w 1033465"/>
                  <a:gd name="connsiteY15" fmla="*/ 195949 h 838042"/>
                  <a:gd name="connsiteX16" fmla="*/ 80987 w 1033465"/>
                  <a:gd name="connsiteY16" fmla="*/ 194044 h 838042"/>
                  <a:gd name="connsiteX17" fmla="*/ 61937 w 1033465"/>
                  <a:gd name="connsiteY17" fmla="*/ 197854 h 838042"/>
                  <a:gd name="connsiteX18" fmla="*/ 56222 w 1033465"/>
                  <a:gd name="connsiteY18" fmla="*/ 201664 h 838042"/>
                  <a:gd name="connsiteX19" fmla="*/ 52412 w 1033465"/>
                  <a:gd name="connsiteY19" fmla="*/ 207379 h 838042"/>
                  <a:gd name="connsiteX20" fmla="*/ 48602 w 1033465"/>
                  <a:gd name="connsiteY20" fmla="*/ 218809 h 838042"/>
                  <a:gd name="connsiteX21" fmla="*/ 52412 w 1033465"/>
                  <a:gd name="connsiteY21" fmla="*/ 256909 h 838042"/>
                  <a:gd name="connsiteX22" fmla="*/ 56222 w 1033465"/>
                  <a:gd name="connsiteY22" fmla="*/ 262624 h 838042"/>
                  <a:gd name="connsiteX23" fmla="*/ 61937 w 1033465"/>
                  <a:gd name="connsiteY23" fmla="*/ 266434 h 838042"/>
                  <a:gd name="connsiteX24" fmla="*/ 65747 w 1033465"/>
                  <a:gd name="connsiteY24" fmla="*/ 272149 h 838042"/>
                  <a:gd name="connsiteX25" fmla="*/ 82892 w 1033465"/>
                  <a:gd name="connsiteY25" fmla="*/ 281674 h 838042"/>
                  <a:gd name="connsiteX26" fmla="*/ 105752 w 1033465"/>
                  <a:gd name="connsiteY26" fmla="*/ 283579 h 838042"/>
                  <a:gd name="connsiteX27" fmla="*/ 126707 w 1033465"/>
                  <a:gd name="connsiteY27" fmla="*/ 289294 h 838042"/>
                  <a:gd name="connsiteX28" fmla="*/ 132422 w 1033465"/>
                  <a:gd name="connsiteY28" fmla="*/ 291199 h 838042"/>
                  <a:gd name="connsiteX29" fmla="*/ 138137 w 1033465"/>
                  <a:gd name="connsiteY29" fmla="*/ 296914 h 838042"/>
                  <a:gd name="connsiteX30" fmla="*/ 145757 w 1033465"/>
                  <a:gd name="connsiteY30" fmla="*/ 298819 h 838042"/>
                  <a:gd name="connsiteX31" fmla="*/ 168617 w 1033465"/>
                  <a:gd name="connsiteY31" fmla="*/ 302629 h 838042"/>
                  <a:gd name="connsiteX32" fmla="*/ 193382 w 1033465"/>
                  <a:gd name="connsiteY32" fmla="*/ 308344 h 838042"/>
                  <a:gd name="connsiteX33" fmla="*/ 210527 w 1033465"/>
                  <a:gd name="connsiteY33" fmla="*/ 314059 h 838042"/>
                  <a:gd name="connsiteX34" fmla="*/ 216242 w 1033465"/>
                  <a:gd name="connsiteY34" fmla="*/ 315964 h 838042"/>
                  <a:gd name="connsiteX35" fmla="*/ 231482 w 1033465"/>
                  <a:gd name="connsiteY35" fmla="*/ 319774 h 838042"/>
                  <a:gd name="connsiteX36" fmla="*/ 250532 w 1033465"/>
                  <a:gd name="connsiteY36" fmla="*/ 325489 h 838042"/>
                  <a:gd name="connsiteX37" fmla="*/ 256247 w 1033465"/>
                  <a:gd name="connsiteY37" fmla="*/ 329299 h 838042"/>
                  <a:gd name="connsiteX38" fmla="*/ 269582 w 1033465"/>
                  <a:gd name="connsiteY38" fmla="*/ 344539 h 838042"/>
                  <a:gd name="connsiteX39" fmla="*/ 275297 w 1033465"/>
                  <a:gd name="connsiteY39" fmla="*/ 363589 h 838042"/>
                  <a:gd name="connsiteX40" fmla="*/ 277202 w 1033465"/>
                  <a:gd name="connsiteY40" fmla="*/ 369304 h 838042"/>
                  <a:gd name="connsiteX41" fmla="*/ 279107 w 1033465"/>
                  <a:gd name="connsiteY41" fmla="*/ 375019 h 838042"/>
                  <a:gd name="connsiteX42" fmla="*/ 281012 w 1033465"/>
                  <a:gd name="connsiteY42" fmla="*/ 399784 h 838042"/>
                  <a:gd name="connsiteX43" fmla="*/ 282917 w 1033465"/>
                  <a:gd name="connsiteY43" fmla="*/ 405499 h 838042"/>
                  <a:gd name="connsiteX44" fmla="*/ 281012 w 1033465"/>
                  <a:gd name="connsiteY44" fmla="*/ 424549 h 838042"/>
                  <a:gd name="connsiteX45" fmla="*/ 279107 w 1033465"/>
                  <a:gd name="connsiteY45" fmla="*/ 434074 h 838042"/>
                  <a:gd name="connsiteX46" fmla="*/ 265772 w 1033465"/>
                  <a:gd name="connsiteY46" fmla="*/ 447409 h 838042"/>
                  <a:gd name="connsiteX47" fmla="*/ 254342 w 1033465"/>
                  <a:gd name="connsiteY47" fmla="*/ 455029 h 838042"/>
                  <a:gd name="connsiteX48" fmla="*/ 242912 w 1033465"/>
                  <a:gd name="connsiteY48" fmla="*/ 458839 h 838042"/>
                  <a:gd name="connsiteX49" fmla="*/ 128612 w 1033465"/>
                  <a:gd name="connsiteY49" fmla="*/ 458839 h 838042"/>
                  <a:gd name="connsiteX50" fmla="*/ 122897 w 1033465"/>
                  <a:gd name="connsiteY50" fmla="*/ 460744 h 838042"/>
                  <a:gd name="connsiteX51" fmla="*/ 107657 w 1033465"/>
                  <a:gd name="connsiteY51" fmla="*/ 462649 h 838042"/>
                  <a:gd name="connsiteX52" fmla="*/ 90512 w 1033465"/>
                  <a:gd name="connsiteY52" fmla="*/ 468364 h 838042"/>
                  <a:gd name="connsiteX53" fmla="*/ 84797 w 1033465"/>
                  <a:gd name="connsiteY53" fmla="*/ 470269 h 838042"/>
                  <a:gd name="connsiteX54" fmla="*/ 79082 w 1033465"/>
                  <a:gd name="connsiteY54" fmla="*/ 474079 h 838042"/>
                  <a:gd name="connsiteX55" fmla="*/ 67652 w 1033465"/>
                  <a:gd name="connsiteY55" fmla="*/ 475984 h 838042"/>
                  <a:gd name="connsiteX56" fmla="*/ 29552 w 1033465"/>
                  <a:gd name="connsiteY56" fmla="*/ 477889 h 838042"/>
                  <a:gd name="connsiteX57" fmla="*/ 18122 w 1033465"/>
                  <a:gd name="connsiteY57" fmla="*/ 483604 h 838042"/>
                  <a:gd name="connsiteX58" fmla="*/ 8597 w 1033465"/>
                  <a:gd name="connsiteY58" fmla="*/ 493129 h 838042"/>
                  <a:gd name="connsiteX59" fmla="*/ 6692 w 1033465"/>
                  <a:gd name="connsiteY59" fmla="*/ 498844 h 838042"/>
                  <a:gd name="connsiteX60" fmla="*/ 2882 w 1033465"/>
                  <a:gd name="connsiteY60" fmla="*/ 504559 h 838042"/>
                  <a:gd name="connsiteX61" fmla="*/ 14312 w 1033465"/>
                  <a:gd name="connsiteY61" fmla="*/ 540754 h 838042"/>
                  <a:gd name="connsiteX62" fmla="*/ 147662 w 1033465"/>
                  <a:gd name="connsiteY62" fmla="*/ 540754 h 838042"/>
                  <a:gd name="connsiteX63" fmla="*/ 155282 w 1033465"/>
                  <a:gd name="connsiteY63" fmla="*/ 538849 h 838042"/>
                  <a:gd name="connsiteX64" fmla="*/ 305777 w 1033465"/>
                  <a:gd name="connsiteY64" fmla="*/ 533134 h 838042"/>
                  <a:gd name="connsiteX65" fmla="*/ 321017 w 1033465"/>
                  <a:gd name="connsiteY65" fmla="*/ 540754 h 838042"/>
                  <a:gd name="connsiteX66" fmla="*/ 332447 w 1033465"/>
                  <a:gd name="connsiteY66" fmla="*/ 546469 h 838042"/>
                  <a:gd name="connsiteX67" fmla="*/ 336257 w 1033465"/>
                  <a:gd name="connsiteY67" fmla="*/ 552184 h 838042"/>
                  <a:gd name="connsiteX68" fmla="*/ 341972 w 1033465"/>
                  <a:gd name="connsiteY68" fmla="*/ 554089 h 838042"/>
                  <a:gd name="connsiteX69" fmla="*/ 353402 w 1033465"/>
                  <a:gd name="connsiteY69" fmla="*/ 561709 h 838042"/>
                  <a:gd name="connsiteX70" fmla="*/ 359117 w 1033465"/>
                  <a:gd name="connsiteY70" fmla="*/ 565519 h 838042"/>
                  <a:gd name="connsiteX71" fmla="*/ 362927 w 1033465"/>
                  <a:gd name="connsiteY71" fmla="*/ 571234 h 838042"/>
                  <a:gd name="connsiteX72" fmla="*/ 368642 w 1033465"/>
                  <a:gd name="connsiteY72" fmla="*/ 582664 h 838042"/>
                  <a:gd name="connsiteX73" fmla="*/ 364832 w 1033465"/>
                  <a:gd name="connsiteY73" fmla="*/ 609334 h 838042"/>
                  <a:gd name="connsiteX74" fmla="*/ 361022 w 1033465"/>
                  <a:gd name="connsiteY74" fmla="*/ 615049 h 838042"/>
                  <a:gd name="connsiteX75" fmla="*/ 359117 w 1033465"/>
                  <a:gd name="connsiteY75" fmla="*/ 620764 h 838042"/>
                  <a:gd name="connsiteX76" fmla="*/ 355307 w 1033465"/>
                  <a:gd name="connsiteY76" fmla="*/ 626479 h 838042"/>
                  <a:gd name="connsiteX77" fmla="*/ 353402 w 1033465"/>
                  <a:gd name="connsiteY77" fmla="*/ 632194 h 838042"/>
                  <a:gd name="connsiteX78" fmla="*/ 349592 w 1033465"/>
                  <a:gd name="connsiteY78" fmla="*/ 637909 h 838042"/>
                  <a:gd name="connsiteX79" fmla="*/ 332447 w 1033465"/>
                  <a:gd name="connsiteY79" fmla="*/ 704584 h 838042"/>
                  <a:gd name="connsiteX80" fmla="*/ 330542 w 1033465"/>
                  <a:gd name="connsiteY80" fmla="*/ 756019 h 838042"/>
                  <a:gd name="connsiteX81" fmla="*/ 332447 w 1033465"/>
                  <a:gd name="connsiteY81" fmla="*/ 780784 h 838042"/>
                  <a:gd name="connsiteX82" fmla="*/ 334352 w 1033465"/>
                  <a:gd name="connsiteY82" fmla="*/ 786499 h 838042"/>
                  <a:gd name="connsiteX83" fmla="*/ 338162 w 1033465"/>
                  <a:gd name="connsiteY83" fmla="*/ 790309 h 838042"/>
                  <a:gd name="connsiteX84" fmla="*/ 366737 w 1033465"/>
                  <a:gd name="connsiteY84" fmla="*/ 836029 h 838042"/>
                  <a:gd name="connsiteX85" fmla="*/ 389597 w 1033465"/>
                  <a:gd name="connsiteY85" fmla="*/ 837934 h 838042"/>
                  <a:gd name="connsiteX86" fmla="*/ 397407 w 1033465"/>
                  <a:gd name="connsiteY86" fmla="*/ 833530 h 838042"/>
                  <a:gd name="connsiteX87" fmla="*/ 402932 w 1033465"/>
                  <a:gd name="connsiteY87" fmla="*/ 784594 h 838042"/>
                  <a:gd name="connsiteX88" fmla="*/ 406742 w 1033465"/>
                  <a:gd name="connsiteY88" fmla="*/ 727444 h 838042"/>
                  <a:gd name="connsiteX89" fmla="*/ 423887 w 1033465"/>
                  <a:gd name="connsiteY89" fmla="*/ 672199 h 838042"/>
                  <a:gd name="connsiteX90" fmla="*/ 429602 w 1033465"/>
                  <a:gd name="connsiteY90" fmla="*/ 658864 h 838042"/>
                  <a:gd name="connsiteX91" fmla="*/ 444084 w 1033465"/>
                  <a:gd name="connsiteY91" fmla="*/ 626947 h 838042"/>
                  <a:gd name="connsiteX92" fmla="*/ 464289 w 1033465"/>
                  <a:gd name="connsiteY92" fmla="*/ 600072 h 838042"/>
                  <a:gd name="connsiteX93" fmla="*/ 523510 w 1033465"/>
                  <a:gd name="connsiteY93" fmla="*/ 565123 h 838042"/>
                  <a:gd name="connsiteX94" fmla="*/ 599348 w 1033465"/>
                  <a:gd name="connsiteY94" fmla="*/ 550915 h 838042"/>
                  <a:gd name="connsiteX95" fmla="*/ 707801 w 1033465"/>
                  <a:gd name="connsiteY95" fmla="*/ 612819 h 838042"/>
                  <a:gd name="connsiteX96" fmla="*/ 780122 w 1033465"/>
                  <a:gd name="connsiteY96" fmla="*/ 656959 h 838042"/>
                  <a:gd name="connsiteX97" fmla="*/ 804887 w 1033465"/>
                  <a:gd name="connsiteY97" fmla="*/ 632194 h 838042"/>
                  <a:gd name="connsiteX98" fmla="*/ 801077 w 1033465"/>
                  <a:gd name="connsiteY98" fmla="*/ 601714 h 838042"/>
                  <a:gd name="connsiteX99" fmla="*/ 762796 w 1033465"/>
                  <a:gd name="connsiteY99" fmla="*/ 562523 h 838042"/>
                  <a:gd name="connsiteX100" fmla="*/ 650582 w 1033465"/>
                  <a:gd name="connsiteY100" fmla="*/ 479794 h 838042"/>
                  <a:gd name="connsiteX101" fmla="*/ 646772 w 1033465"/>
                  <a:gd name="connsiteY101" fmla="*/ 462649 h 838042"/>
                  <a:gd name="connsiteX102" fmla="*/ 658202 w 1033465"/>
                  <a:gd name="connsiteY102" fmla="*/ 426454 h 838042"/>
                  <a:gd name="connsiteX103" fmla="*/ 726782 w 1033465"/>
                  <a:gd name="connsiteY103" fmla="*/ 405499 h 838042"/>
                  <a:gd name="connsiteX104" fmla="*/ 813738 w 1033465"/>
                  <a:gd name="connsiteY104" fmla="*/ 406906 h 838042"/>
                  <a:gd name="connsiteX105" fmla="*/ 906231 w 1033465"/>
                  <a:gd name="connsiteY105" fmla="*/ 417646 h 838042"/>
                  <a:gd name="connsiteX106" fmla="*/ 1002290 w 1033465"/>
                  <a:gd name="connsiteY106" fmla="*/ 426835 h 838042"/>
                  <a:gd name="connsiteX107" fmla="*/ 1032449 w 1033465"/>
                  <a:gd name="connsiteY107" fmla="*/ 402711 h 838042"/>
                  <a:gd name="connsiteX108" fmla="*/ 1020514 w 1033465"/>
                  <a:gd name="connsiteY108" fmla="*/ 377797 h 838042"/>
                  <a:gd name="connsiteX109" fmla="*/ 964889 w 1033465"/>
                  <a:gd name="connsiteY109" fmla="*/ 358029 h 838042"/>
                  <a:gd name="connsiteX110" fmla="*/ 827747 w 1033465"/>
                  <a:gd name="connsiteY110" fmla="*/ 357874 h 838042"/>
                  <a:gd name="connsiteX111" fmla="*/ 755811 w 1033465"/>
                  <a:gd name="connsiteY111" fmla="*/ 361702 h 838042"/>
                  <a:gd name="connsiteX112" fmla="*/ 671537 w 1033465"/>
                  <a:gd name="connsiteY112" fmla="*/ 369304 h 838042"/>
                  <a:gd name="connsiteX113" fmla="*/ 644867 w 1033465"/>
                  <a:gd name="connsiteY113" fmla="*/ 338824 h 838042"/>
                  <a:gd name="connsiteX114" fmla="*/ 676403 w 1033465"/>
                  <a:gd name="connsiteY114" fmla="*/ 304962 h 838042"/>
                  <a:gd name="connsiteX115" fmla="*/ 707732 w 1033465"/>
                  <a:gd name="connsiteY115" fmla="*/ 283579 h 838042"/>
                  <a:gd name="connsiteX116" fmla="*/ 743927 w 1033465"/>
                  <a:gd name="connsiteY116" fmla="*/ 251194 h 838042"/>
                  <a:gd name="connsiteX117" fmla="*/ 783019 w 1033465"/>
                  <a:gd name="connsiteY117" fmla="*/ 213846 h 838042"/>
                  <a:gd name="connsiteX118" fmla="*/ 746401 w 1033465"/>
                  <a:gd name="connsiteY118" fmla="*/ 201789 h 838042"/>
                  <a:gd name="connsiteX119" fmla="*/ 694397 w 1033465"/>
                  <a:gd name="connsiteY119" fmla="*/ 226429 h 838042"/>
                  <a:gd name="connsiteX120" fmla="*/ 656678 w 1033465"/>
                  <a:gd name="connsiteY120" fmla="*/ 257626 h 838042"/>
                  <a:gd name="connsiteX121" fmla="*/ 616001 w 1033465"/>
                  <a:gd name="connsiteY121" fmla="*/ 286712 h 838042"/>
                  <a:gd name="connsiteX122" fmla="*/ 564857 w 1033465"/>
                  <a:gd name="connsiteY122" fmla="*/ 287389 h 838042"/>
                  <a:gd name="connsiteX123" fmla="*/ 530567 w 1033465"/>
                  <a:gd name="connsiteY123" fmla="*/ 274054 h 838042"/>
                  <a:gd name="connsiteX124" fmla="*/ 507707 w 1033465"/>
                  <a:gd name="connsiteY124" fmla="*/ 235954 h 838042"/>
                  <a:gd name="connsiteX125" fmla="*/ 509612 w 1033465"/>
                  <a:gd name="connsiteY125" fmla="*/ 171184 h 838042"/>
                  <a:gd name="connsiteX126" fmla="*/ 508314 w 1033465"/>
                  <a:gd name="connsiteY126" fmla="*/ 73485 h 838042"/>
                  <a:gd name="connsiteX127" fmla="*/ 454116 w 1033465"/>
                  <a:gd name="connsiteY127" fmla="*/ 11248 h 838042"/>
                  <a:gd name="connsiteX128" fmla="*/ 442470 w 1033465"/>
                  <a:gd name="connsiteY128" fmla="*/ 75864 h 838042"/>
                  <a:gd name="connsiteX129" fmla="*/ 439226 w 1033465"/>
                  <a:gd name="connsiteY129" fmla="*/ 132660 h 838042"/>
                  <a:gd name="connsiteX130" fmla="*/ 436054 w 1033465"/>
                  <a:gd name="connsiteY130"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47662 w 1033465"/>
                  <a:gd name="connsiteY9" fmla="*/ 235954 h 838042"/>
                  <a:gd name="connsiteX10" fmla="*/ 141947 w 1033465"/>
                  <a:gd name="connsiteY10" fmla="*/ 232144 h 838042"/>
                  <a:gd name="connsiteX11" fmla="*/ 119087 w 1033465"/>
                  <a:gd name="connsiteY11" fmla="*/ 226429 h 838042"/>
                  <a:gd name="connsiteX12" fmla="*/ 113372 w 1033465"/>
                  <a:gd name="connsiteY12" fmla="*/ 220714 h 838042"/>
                  <a:gd name="connsiteX13" fmla="*/ 103847 w 1033465"/>
                  <a:gd name="connsiteY13" fmla="*/ 203569 h 838042"/>
                  <a:gd name="connsiteX14" fmla="*/ 86702 w 1033465"/>
                  <a:gd name="connsiteY14" fmla="*/ 195949 h 838042"/>
                  <a:gd name="connsiteX15" fmla="*/ 80987 w 1033465"/>
                  <a:gd name="connsiteY15" fmla="*/ 194044 h 838042"/>
                  <a:gd name="connsiteX16" fmla="*/ 61937 w 1033465"/>
                  <a:gd name="connsiteY16" fmla="*/ 197854 h 838042"/>
                  <a:gd name="connsiteX17" fmla="*/ 56222 w 1033465"/>
                  <a:gd name="connsiteY17" fmla="*/ 201664 h 838042"/>
                  <a:gd name="connsiteX18" fmla="*/ 52412 w 1033465"/>
                  <a:gd name="connsiteY18" fmla="*/ 207379 h 838042"/>
                  <a:gd name="connsiteX19" fmla="*/ 48602 w 1033465"/>
                  <a:gd name="connsiteY19" fmla="*/ 218809 h 838042"/>
                  <a:gd name="connsiteX20" fmla="*/ 52412 w 1033465"/>
                  <a:gd name="connsiteY20" fmla="*/ 256909 h 838042"/>
                  <a:gd name="connsiteX21" fmla="*/ 56222 w 1033465"/>
                  <a:gd name="connsiteY21" fmla="*/ 262624 h 838042"/>
                  <a:gd name="connsiteX22" fmla="*/ 61937 w 1033465"/>
                  <a:gd name="connsiteY22" fmla="*/ 266434 h 838042"/>
                  <a:gd name="connsiteX23" fmla="*/ 65747 w 1033465"/>
                  <a:gd name="connsiteY23" fmla="*/ 272149 h 838042"/>
                  <a:gd name="connsiteX24" fmla="*/ 82892 w 1033465"/>
                  <a:gd name="connsiteY24" fmla="*/ 281674 h 838042"/>
                  <a:gd name="connsiteX25" fmla="*/ 105752 w 1033465"/>
                  <a:gd name="connsiteY25" fmla="*/ 283579 h 838042"/>
                  <a:gd name="connsiteX26" fmla="*/ 126707 w 1033465"/>
                  <a:gd name="connsiteY26" fmla="*/ 289294 h 838042"/>
                  <a:gd name="connsiteX27" fmla="*/ 132422 w 1033465"/>
                  <a:gd name="connsiteY27" fmla="*/ 291199 h 838042"/>
                  <a:gd name="connsiteX28" fmla="*/ 138137 w 1033465"/>
                  <a:gd name="connsiteY28" fmla="*/ 296914 h 838042"/>
                  <a:gd name="connsiteX29" fmla="*/ 145757 w 1033465"/>
                  <a:gd name="connsiteY29" fmla="*/ 298819 h 838042"/>
                  <a:gd name="connsiteX30" fmla="*/ 168617 w 1033465"/>
                  <a:gd name="connsiteY30" fmla="*/ 302629 h 838042"/>
                  <a:gd name="connsiteX31" fmla="*/ 193382 w 1033465"/>
                  <a:gd name="connsiteY31" fmla="*/ 308344 h 838042"/>
                  <a:gd name="connsiteX32" fmla="*/ 210527 w 1033465"/>
                  <a:gd name="connsiteY32" fmla="*/ 314059 h 838042"/>
                  <a:gd name="connsiteX33" fmla="*/ 216242 w 1033465"/>
                  <a:gd name="connsiteY33" fmla="*/ 315964 h 838042"/>
                  <a:gd name="connsiteX34" fmla="*/ 231482 w 1033465"/>
                  <a:gd name="connsiteY34" fmla="*/ 319774 h 838042"/>
                  <a:gd name="connsiteX35" fmla="*/ 250532 w 1033465"/>
                  <a:gd name="connsiteY35" fmla="*/ 325489 h 838042"/>
                  <a:gd name="connsiteX36" fmla="*/ 256247 w 1033465"/>
                  <a:gd name="connsiteY36" fmla="*/ 329299 h 838042"/>
                  <a:gd name="connsiteX37" fmla="*/ 269582 w 1033465"/>
                  <a:gd name="connsiteY37" fmla="*/ 344539 h 838042"/>
                  <a:gd name="connsiteX38" fmla="*/ 275297 w 1033465"/>
                  <a:gd name="connsiteY38" fmla="*/ 363589 h 838042"/>
                  <a:gd name="connsiteX39" fmla="*/ 277202 w 1033465"/>
                  <a:gd name="connsiteY39" fmla="*/ 369304 h 838042"/>
                  <a:gd name="connsiteX40" fmla="*/ 279107 w 1033465"/>
                  <a:gd name="connsiteY40" fmla="*/ 375019 h 838042"/>
                  <a:gd name="connsiteX41" fmla="*/ 281012 w 1033465"/>
                  <a:gd name="connsiteY41" fmla="*/ 399784 h 838042"/>
                  <a:gd name="connsiteX42" fmla="*/ 282917 w 1033465"/>
                  <a:gd name="connsiteY42" fmla="*/ 405499 h 838042"/>
                  <a:gd name="connsiteX43" fmla="*/ 281012 w 1033465"/>
                  <a:gd name="connsiteY43" fmla="*/ 424549 h 838042"/>
                  <a:gd name="connsiteX44" fmla="*/ 279107 w 1033465"/>
                  <a:gd name="connsiteY44" fmla="*/ 434074 h 838042"/>
                  <a:gd name="connsiteX45" fmla="*/ 265772 w 1033465"/>
                  <a:gd name="connsiteY45" fmla="*/ 447409 h 838042"/>
                  <a:gd name="connsiteX46" fmla="*/ 254342 w 1033465"/>
                  <a:gd name="connsiteY46" fmla="*/ 455029 h 838042"/>
                  <a:gd name="connsiteX47" fmla="*/ 242912 w 1033465"/>
                  <a:gd name="connsiteY47" fmla="*/ 458839 h 838042"/>
                  <a:gd name="connsiteX48" fmla="*/ 128612 w 1033465"/>
                  <a:gd name="connsiteY48" fmla="*/ 458839 h 838042"/>
                  <a:gd name="connsiteX49" fmla="*/ 122897 w 1033465"/>
                  <a:gd name="connsiteY49" fmla="*/ 460744 h 838042"/>
                  <a:gd name="connsiteX50" fmla="*/ 107657 w 1033465"/>
                  <a:gd name="connsiteY50" fmla="*/ 462649 h 838042"/>
                  <a:gd name="connsiteX51" fmla="*/ 90512 w 1033465"/>
                  <a:gd name="connsiteY51" fmla="*/ 468364 h 838042"/>
                  <a:gd name="connsiteX52" fmla="*/ 84797 w 1033465"/>
                  <a:gd name="connsiteY52" fmla="*/ 470269 h 838042"/>
                  <a:gd name="connsiteX53" fmla="*/ 79082 w 1033465"/>
                  <a:gd name="connsiteY53" fmla="*/ 474079 h 838042"/>
                  <a:gd name="connsiteX54" fmla="*/ 67652 w 1033465"/>
                  <a:gd name="connsiteY54" fmla="*/ 475984 h 838042"/>
                  <a:gd name="connsiteX55" fmla="*/ 29552 w 1033465"/>
                  <a:gd name="connsiteY55" fmla="*/ 477889 h 838042"/>
                  <a:gd name="connsiteX56" fmla="*/ 18122 w 1033465"/>
                  <a:gd name="connsiteY56" fmla="*/ 483604 h 838042"/>
                  <a:gd name="connsiteX57" fmla="*/ 8597 w 1033465"/>
                  <a:gd name="connsiteY57" fmla="*/ 493129 h 838042"/>
                  <a:gd name="connsiteX58" fmla="*/ 6692 w 1033465"/>
                  <a:gd name="connsiteY58" fmla="*/ 498844 h 838042"/>
                  <a:gd name="connsiteX59" fmla="*/ 2882 w 1033465"/>
                  <a:gd name="connsiteY59" fmla="*/ 504559 h 838042"/>
                  <a:gd name="connsiteX60" fmla="*/ 14312 w 1033465"/>
                  <a:gd name="connsiteY60" fmla="*/ 540754 h 838042"/>
                  <a:gd name="connsiteX61" fmla="*/ 147662 w 1033465"/>
                  <a:gd name="connsiteY61" fmla="*/ 540754 h 838042"/>
                  <a:gd name="connsiteX62" fmla="*/ 155282 w 1033465"/>
                  <a:gd name="connsiteY62" fmla="*/ 538849 h 838042"/>
                  <a:gd name="connsiteX63" fmla="*/ 305777 w 1033465"/>
                  <a:gd name="connsiteY63" fmla="*/ 533134 h 838042"/>
                  <a:gd name="connsiteX64" fmla="*/ 321017 w 1033465"/>
                  <a:gd name="connsiteY64" fmla="*/ 540754 h 838042"/>
                  <a:gd name="connsiteX65" fmla="*/ 332447 w 1033465"/>
                  <a:gd name="connsiteY65" fmla="*/ 546469 h 838042"/>
                  <a:gd name="connsiteX66" fmla="*/ 336257 w 1033465"/>
                  <a:gd name="connsiteY66" fmla="*/ 552184 h 838042"/>
                  <a:gd name="connsiteX67" fmla="*/ 341972 w 1033465"/>
                  <a:gd name="connsiteY67" fmla="*/ 554089 h 838042"/>
                  <a:gd name="connsiteX68" fmla="*/ 353402 w 1033465"/>
                  <a:gd name="connsiteY68" fmla="*/ 561709 h 838042"/>
                  <a:gd name="connsiteX69" fmla="*/ 359117 w 1033465"/>
                  <a:gd name="connsiteY69" fmla="*/ 565519 h 838042"/>
                  <a:gd name="connsiteX70" fmla="*/ 362927 w 1033465"/>
                  <a:gd name="connsiteY70" fmla="*/ 571234 h 838042"/>
                  <a:gd name="connsiteX71" fmla="*/ 368642 w 1033465"/>
                  <a:gd name="connsiteY71" fmla="*/ 582664 h 838042"/>
                  <a:gd name="connsiteX72" fmla="*/ 364832 w 1033465"/>
                  <a:gd name="connsiteY72" fmla="*/ 609334 h 838042"/>
                  <a:gd name="connsiteX73" fmla="*/ 361022 w 1033465"/>
                  <a:gd name="connsiteY73" fmla="*/ 615049 h 838042"/>
                  <a:gd name="connsiteX74" fmla="*/ 359117 w 1033465"/>
                  <a:gd name="connsiteY74" fmla="*/ 620764 h 838042"/>
                  <a:gd name="connsiteX75" fmla="*/ 355307 w 1033465"/>
                  <a:gd name="connsiteY75" fmla="*/ 626479 h 838042"/>
                  <a:gd name="connsiteX76" fmla="*/ 353402 w 1033465"/>
                  <a:gd name="connsiteY76" fmla="*/ 632194 h 838042"/>
                  <a:gd name="connsiteX77" fmla="*/ 349592 w 1033465"/>
                  <a:gd name="connsiteY77" fmla="*/ 637909 h 838042"/>
                  <a:gd name="connsiteX78" fmla="*/ 332447 w 1033465"/>
                  <a:gd name="connsiteY78" fmla="*/ 704584 h 838042"/>
                  <a:gd name="connsiteX79" fmla="*/ 330542 w 1033465"/>
                  <a:gd name="connsiteY79" fmla="*/ 756019 h 838042"/>
                  <a:gd name="connsiteX80" fmla="*/ 332447 w 1033465"/>
                  <a:gd name="connsiteY80" fmla="*/ 780784 h 838042"/>
                  <a:gd name="connsiteX81" fmla="*/ 334352 w 1033465"/>
                  <a:gd name="connsiteY81" fmla="*/ 786499 h 838042"/>
                  <a:gd name="connsiteX82" fmla="*/ 338162 w 1033465"/>
                  <a:gd name="connsiteY82" fmla="*/ 790309 h 838042"/>
                  <a:gd name="connsiteX83" fmla="*/ 366737 w 1033465"/>
                  <a:gd name="connsiteY83" fmla="*/ 836029 h 838042"/>
                  <a:gd name="connsiteX84" fmla="*/ 389597 w 1033465"/>
                  <a:gd name="connsiteY84" fmla="*/ 837934 h 838042"/>
                  <a:gd name="connsiteX85" fmla="*/ 397407 w 1033465"/>
                  <a:gd name="connsiteY85" fmla="*/ 833530 h 838042"/>
                  <a:gd name="connsiteX86" fmla="*/ 402932 w 1033465"/>
                  <a:gd name="connsiteY86" fmla="*/ 784594 h 838042"/>
                  <a:gd name="connsiteX87" fmla="*/ 406742 w 1033465"/>
                  <a:gd name="connsiteY87" fmla="*/ 727444 h 838042"/>
                  <a:gd name="connsiteX88" fmla="*/ 423887 w 1033465"/>
                  <a:gd name="connsiteY88" fmla="*/ 672199 h 838042"/>
                  <a:gd name="connsiteX89" fmla="*/ 429602 w 1033465"/>
                  <a:gd name="connsiteY89" fmla="*/ 658864 h 838042"/>
                  <a:gd name="connsiteX90" fmla="*/ 444084 w 1033465"/>
                  <a:gd name="connsiteY90" fmla="*/ 626947 h 838042"/>
                  <a:gd name="connsiteX91" fmla="*/ 464289 w 1033465"/>
                  <a:gd name="connsiteY91" fmla="*/ 600072 h 838042"/>
                  <a:gd name="connsiteX92" fmla="*/ 523510 w 1033465"/>
                  <a:gd name="connsiteY92" fmla="*/ 565123 h 838042"/>
                  <a:gd name="connsiteX93" fmla="*/ 599348 w 1033465"/>
                  <a:gd name="connsiteY93" fmla="*/ 550915 h 838042"/>
                  <a:gd name="connsiteX94" fmla="*/ 707801 w 1033465"/>
                  <a:gd name="connsiteY94" fmla="*/ 612819 h 838042"/>
                  <a:gd name="connsiteX95" fmla="*/ 780122 w 1033465"/>
                  <a:gd name="connsiteY95" fmla="*/ 656959 h 838042"/>
                  <a:gd name="connsiteX96" fmla="*/ 804887 w 1033465"/>
                  <a:gd name="connsiteY96" fmla="*/ 632194 h 838042"/>
                  <a:gd name="connsiteX97" fmla="*/ 801077 w 1033465"/>
                  <a:gd name="connsiteY97" fmla="*/ 601714 h 838042"/>
                  <a:gd name="connsiteX98" fmla="*/ 762796 w 1033465"/>
                  <a:gd name="connsiteY98" fmla="*/ 562523 h 838042"/>
                  <a:gd name="connsiteX99" fmla="*/ 650582 w 1033465"/>
                  <a:gd name="connsiteY99" fmla="*/ 479794 h 838042"/>
                  <a:gd name="connsiteX100" fmla="*/ 646772 w 1033465"/>
                  <a:gd name="connsiteY100" fmla="*/ 462649 h 838042"/>
                  <a:gd name="connsiteX101" fmla="*/ 658202 w 1033465"/>
                  <a:gd name="connsiteY101" fmla="*/ 426454 h 838042"/>
                  <a:gd name="connsiteX102" fmla="*/ 726782 w 1033465"/>
                  <a:gd name="connsiteY102" fmla="*/ 405499 h 838042"/>
                  <a:gd name="connsiteX103" fmla="*/ 813738 w 1033465"/>
                  <a:gd name="connsiteY103" fmla="*/ 406906 h 838042"/>
                  <a:gd name="connsiteX104" fmla="*/ 906231 w 1033465"/>
                  <a:gd name="connsiteY104" fmla="*/ 417646 h 838042"/>
                  <a:gd name="connsiteX105" fmla="*/ 1002290 w 1033465"/>
                  <a:gd name="connsiteY105" fmla="*/ 426835 h 838042"/>
                  <a:gd name="connsiteX106" fmla="*/ 1032449 w 1033465"/>
                  <a:gd name="connsiteY106" fmla="*/ 402711 h 838042"/>
                  <a:gd name="connsiteX107" fmla="*/ 1020514 w 1033465"/>
                  <a:gd name="connsiteY107" fmla="*/ 377797 h 838042"/>
                  <a:gd name="connsiteX108" fmla="*/ 964889 w 1033465"/>
                  <a:gd name="connsiteY108" fmla="*/ 358029 h 838042"/>
                  <a:gd name="connsiteX109" fmla="*/ 827747 w 1033465"/>
                  <a:gd name="connsiteY109" fmla="*/ 357874 h 838042"/>
                  <a:gd name="connsiteX110" fmla="*/ 755811 w 1033465"/>
                  <a:gd name="connsiteY110" fmla="*/ 361702 h 838042"/>
                  <a:gd name="connsiteX111" fmla="*/ 671537 w 1033465"/>
                  <a:gd name="connsiteY111" fmla="*/ 369304 h 838042"/>
                  <a:gd name="connsiteX112" fmla="*/ 644867 w 1033465"/>
                  <a:gd name="connsiteY112" fmla="*/ 338824 h 838042"/>
                  <a:gd name="connsiteX113" fmla="*/ 676403 w 1033465"/>
                  <a:gd name="connsiteY113" fmla="*/ 304962 h 838042"/>
                  <a:gd name="connsiteX114" fmla="*/ 707732 w 1033465"/>
                  <a:gd name="connsiteY114" fmla="*/ 283579 h 838042"/>
                  <a:gd name="connsiteX115" fmla="*/ 743927 w 1033465"/>
                  <a:gd name="connsiteY115" fmla="*/ 251194 h 838042"/>
                  <a:gd name="connsiteX116" fmla="*/ 783019 w 1033465"/>
                  <a:gd name="connsiteY116" fmla="*/ 213846 h 838042"/>
                  <a:gd name="connsiteX117" fmla="*/ 746401 w 1033465"/>
                  <a:gd name="connsiteY117" fmla="*/ 201789 h 838042"/>
                  <a:gd name="connsiteX118" fmla="*/ 694397 w 1033465"/>
                  <a:gd name="connsiteY118" fmla="*/ 226429 h 838042"/>
                  <a:gd name="connsiteX119" fmla="*/ 656678 w 1033465"/>
                  <a:gd name="connsiteY119" fmla="*/ 257626 h 838042"/>
                  <a:gd name="connsiteX120" fmla="*/ 616001 w 1033465"/>
                  <a:gd name="connsiteY120" fmla="*/ 286712 h 838042"/>
                  <a:gd name="connsiteX121" fmla="*/ 564857 w 1033465"/>
                  <a:gd name="connsiteY121" fmla="*/ 287389 h 838042"/>
                  <a:gd name="connsiteX122" fmla="*/ 530567 w 1033465"/>
                  <a:gd name="connsiteY122" fmla="*/ 274054 h 838042"/>
                  <a:gd name="connsiteX123" fmla="*/ 507707 w 1033465"/>
                  <a:gd name="connsiteY123" fmla="*/ 235954 h 838042"/>
                  <a:gd name="connsiteX124" fmla="*/ 509612 w 1033465"/>
                  <a:gd name="connsiteY124" fmla="*/ 171184 h 838042"/>
                  <a:gd name="connsiteX125" fmla="*/ 508314 w 1033465"/>
                  <a:gd name="connsiteY125" fmla="*/ 73485 h 838042"/>
                  <a:gd name="connsiteX126" fmla="*/ 454116 w 1033465"/>
                  <a:gd name="connsiteY126" fmla="*/ 11248 h 838042"/>
                  <a:gd name="connsiteX127" fmla="*/ 442470 w 1033465"/>
                  <a:gd name="connsiteY127" fmla="*/ 75864 h 838042"/>
                  <a:gd name="connsiteX128" fmla="*/ 439226 w 1033465"/>
                  <a:gd name="connsiteY128" fmla="*/ 132660 h 838042"/>
                  <a:gd name="connsiteX129" fmla="*/ 436054 w 1033465"/>
                  <a:gd name="connsiteY129"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47662 w 1033465"/>
                  <a:gd name="connsiteY9" fmla="*/ 235954 h 838042"/>
                  <a:gd name="connsiteX10" fmla="*/ 119087 w 1033465"/>
                  <a:gd name="connsiteY10" fmla="*/ 226429 h 838042"/>
                  <a:gd name="connsiteX11" fmla="*/ 113372 w 1033465"/>
                  <a:gd name="connsiteY11" fmla="*/ 220714 h 838042"/>
                  <a:gd name="connsiteX12" fmla="*/ 103847 w 1033465"/>
                  <a:gd name="connsiteY12" fmla="*/ 203569 h 838042"/>
                  <a:gd name="connsiteX13" fmla="*/ 86702 w 1033465"/>
                  <a:gd name="connsiteY13" fmla="*/ 195949 h 838042"/>
                  <a:gd name="connsiteX14" fmla="*/ 80987 w 1033465"/>
                  <a:gd name="connsiteY14" fmla="*/ 194044 h 838042"/>
                  <a:gd name="connsiteX15" fmla="*/ 61937 w 1033465"/>
                  <a:gd name="connsiteY15" fmla="*/ 197854 h 838042"/>
                  <a:gd name="connsiteX16" fmla="*/ 56222 w 1033465"/>
                  <a:gd name="connsiteY16" fmla="*/ 201664 h 838042"/>
                  <a:gd name="connsiteX17" fmla="*/ 52412 w 1033465"/>
                  <a:gd name="connsiteY17" fmla="*/ 207379 h 838042"/>
                  <a:gd name="connsiteX18" fmla="*/ 48602 w 1033465"/>
                  <a:gd name="connsiteY18" fmla="*/ 218809 h 838042"/>
                  <a:gd name="connsiteX19" fmla="*/ 52412 w 1033465"/>
                  <a:gd name="connsiteY19" fmla="*/ 256909 h 838042"/>
                  <a:gd name="connsiteX20" fmla="*/ 56222 w 1033465"/>
                  <a:gd name="connsiteY20" fmla="*/ 262624 h 838042"/>
                  <a:gd name="connsiteX21" fmla="*/ 61937 w 1033465"/>
                  <a:gd name="connsiteY21" fmla="*/ 266434 h 838042"/>
                  <a:gd name="connsiteX22" fmla="*/ 65747 w 1033465"/>
                  <a:gd name="connsiteY22" fmla="*/ 272149 h 838042"/>
                  <a:gd name="connsiteX23" fmla="*/ 82892 w 1033465"/>
                  <a:gd name="connsiteY23" fmla="*/ 281674 h 838042"/>
                  <a:gd name="connsiteX24" fmla="*/ 105752 w 1033465"/>
                  <a:gd name="connsiteY24" fmla="*/ 283579 h 838042"/>
                  <a:gd name="connsiteX25" fmla="*/ 126707 w 1033465"/>
                  <a:gd name="connsiteY25" fmla="*/ 289294 h 838042"/>
                  <a:gd name="connsiteX26" fmla="*/ 132422 w 1033465"/>
                  <a:gd name="connsiteY26" fmla="*/ 291199 h 838042"/>
                  <a:gd name="connsiteX27" fmla="*/ 138137 w 1033465"/>
                  <a:gd name="connsiteY27" fmla="*/ 296914 h 838042"/>
                  <a:gd name="connsiteX28" fmla="*/ 145757 w 1033465"/>
                  <a:gd name="connsiteY28" fmla="*/ 298819 h 838042"/>
                  <a:gd name="connsiteX29" fmla="*/ 168617 w 1033465"/>
                  <a:gd name="connsiteY29" fmla="*/ 302629 h 838042"/>
                  <a:gd name="connsiteX30" fmla="*/ 193382 w 1033465"/>
                  <a:gd name="connsiteY30" fmla="*/ 308344 h 838042"/>
                  <a:gd name="connsiteX31" fmla="*/ 210527 w 1033465"/>
                  <a:gd name="connsiteY31" fmla="*/ 314059 h 838042"/>
                  <a:gd name="connsiteX32" fmla="*/ 216242 w 1033465"/>
                  <a:gd name="connsiteY32" fmla="*/ 315964 h 838042"/>
                  <a:gd name="connsiteX33" fmla="*/ 231482 w 1033465"/>
                  <a:gd name="connsiteY33" fmla="*/ 319774 h 838042"/>
                  <a:gd name="connsiteX34" fmla="*/ 250532 w 1033465"/>
                  <a:gd name="connsiteY34" fmla="*/ 325489 h 838042"/>
                  <a:gd name="connsiteX35" fmla="*/ 256247 w 1033465"/>
                  <a:gd name="connsiteY35" fmla="*/ 329299 h 838042"/>
                  <a:gd name="connsiteX36" fmla="*/ 269582 w 1033465"/>
                  <a:gd name="connsiteY36" fmla="*/ 344539 h 838042"/>
                  <a:gd name="connsiteX37" fmla="*/ 275297 w 1033465"/>
                  <a:gd name="connsiteY37" fmla="*/ 363589 h 838042"/>
                  <a:gd name="connsiteX38" fmla="*/ 277202 w 1033465"/>
                  <a:gd name="connsiteY38" fmla="*/ 369304 h 838042"/>
                  <a:gd name="connsiteX39" fmla="*/ 279107 w 1033465"/>
                  <a:gd name="connsiteY39" fmla="*/ 375019 h 838042"/>
                  <a:gd name="connsiteX40" fmla="*/ 281012 w 1033465"/>
                  <a:gd name="connsiteY40" fmla="*/ 399784 h 838042"/>
                  <a:gd name="connsiteX41" fmla="*/ 282917 w 1033465"/>
                  <a:gd name="connsiteY41" fmla="*/ 405499 h 838042"/>
                  <a:gd name="connsiteX42" fmla="*/ 281012 w 1033465"/>
                  <a:gd name="connsiteY42" fmla="*/ 424549 h 838042"/>
                  <a:gd name="connsiteX43" fmla="*/ 279107 w 1033465"/>
                  <a:gd name="connsiteY43" fmla="*/ 434074 h 838042"/>
                  <a:gd name="connsiteX44" fmla="*/ 265772 w 1033465"/>
                  <a:gd name="connsiteY44" fmla="*/ 447409 h 838042"/>
                  <a:gd name="connsiteX45" fmla="*/ 254342 w 1033465"/>
                  <a:gd name="connsiteY45" fmla="*/ 455029 h 838042"/>
                  <a:gd name="connsiteX46" fmla="*/ 242912 w 1033465"/>
                  <a:gd name="connsiteY46" fmla="*/ 458839 h 838042"/>
                  <a:gd name="connsiteX47" fmla="*/ 128612 w 1033465"/>
                  <a:gd name="connsiteY47" fmla="*/ 458839 h 838042"/>
                  <a:gd name="connsiteX48" fmla="*/ 122897 w 1033465"/>
                  <a:gd name="connsiteY48" fmla="*/ 460744 h 838042"/>
                  <a:gd name="connsiteX49" fmla="*/ 107657 w 1033465"/>
                  <a:gd name="connsiteY49" fmla="*/ 462649 h 838042"/>
                  <a:gd name="connsiteX50" fmla="*/ 90512 w 1033465"/>
                  <a:gd name="connsiteY50" fmla="*/ 468364 h 838042"/>
                  <a:gd name="connsiteX51" fmla="*/ 84797 w 1033465"/>
                  <a:gd name="connsiteY51" fmla="*/ 470269 h 838042"/>
                  <a:gd name="connsiteX52" fmla="*/ 79082 w 1033465"/>
                  <a:gd name="connsiteY52" fmla="*/ 474079 h 838042"/>
                  <a:gd name="connsiteX53" fmla="*/ 67652 w 1033465"/>
                  <a:gd name="connsiteY53" fmla="*/ 475984 h 838042"/>
                  <a:gd name="connsiteX54" fmla="*/ 29552 w 1033465"/>
                  <a:gd name="connsiteY54" fmla="*/ 477889 h 838042"/>
                  <a:gd name="connsiteX55" fmla="*/ 18122 w 1033465"/>
                  <a:gd name="connsiteY55" fmla="*/ 483604 h 838042"/>
                  <a:gd name="connsiteX56" fmla="*/ 8597 w 1033465"/>
                  <a:gd name="connsiteY56" fmla="*/ 493129 h 838042"/>
                  <a:gd name="connsiteX57" fmla="*/ 6692 w 1033465"/>
                  <a:gd name="connsiteY57" fmla="*/ 498844 h 838042"/>
                  <a:gd name="connsiteX58" fmla="*/ 2882 w 1033465"/>
                  <a:gd name="connsiteY58" fmla="*/ 504559 h 838042"/>
                  <a:gd name="connsiteX59" fmla="*/ 14312 w 1033465"/>
                  <a:gd name="connsiteY59" fmla="*/ 540754 h 838042"/>
                  <a:gd name="connsiteX60" fmla="*/ 147662 w 1033465"/>
                  <a:gd name="connsiteY60" fmla="*/ 540754 h 838042"/>
                  <a:gd name="connsiteX61" fmla="*/ 155282 w 1033465"/>
                  <a:gd name="connsiteY61" fmla="*/ 538849 h 838042"/>
                  <a:gd name="connsiteX62" fmla="*/ 305777 w 1033465"/>
                  <a:gd name="connsiteY62" fmla="*/ 533134 h 838042"/>
                  <a:gd name="connsiteX63" fmla="*/ 321017 w 1033465"/>
                  <a:gd name="connsiteY63" fmla="*/ 540754 h 838042"/>
                  <a:gd name="connsiteX64" fmla="*/ 332447 w 1033465"/>
                  <a:gd name="connsiteY64" fmla="*/ 546469 h 838042"/>
                  <a:gd name="connsiteX65" fmla="*/ 336257 w 1033465"/>
                  <a:gd name="connsiteY65" fmla="*/ 552184 h 838042"/>
                  <a:gd name="connsiteX66" fmla="*/ 341972 w 1033465"/>
                  <a:gd name="connsiteY66" fmla="*/ 554089 h 838042"/>
                  <a:gd name="connsiteX67" fmla="*/ 353402 w 1033465"/>
                  <a:gd name="connsiteY67" fmla="*/ 561709 h 838042"/>
                  <a:gd name="connsiteX68" fmla="*/ 359117 w 1033465"/>
                  <a:gd name="connsiteY68" fmla="*/ 565519 h 838042"/>
                  <a:gd name="connsiteX69" fmla="*/ 362927 w 1033465"/>
                  <a:gd name="connsiteY69" fmla="*/ 571234 h 838042"/>
                  <a:gd name="connsiteX70" fmla="*/ 368642 w 1033465"/>
                  <a:gd name="connsiteY70" fmla="*/ 582664 h 838042"/>
                  <a:gd name="connsiteX71" fmla="*/ 364832 w 1033465"/>
                  <a:gd name="connsiteY71" fmla="*/ 609334 h 838042"/>
                  <a:gd name="connsiteX72" fmla="*/ 361022 w 1033465"/>
                  <a:gd name="connsiteY72" fmla="*/ 615049 h 838042"/>
                  <a:gd name="connsiteX73" fmla="*/ 359117 w 1033465"/>
                  <a:gd name="connsiteY73" fmla="*/ 620764 h 838042"/>
                  <a:gd name="connsiteX74" fmla="*/ 355307 w 1033465"/>
                  <a:gd name="connsiteY74" fmla="*/ 626479 h 838042"/>
                  <a:gd name="connsiteX75" fmla="*/ 353402 w 1033465"/>
                  <a:gd name="connsiteY75" fmla="*/ 632194 h 838042"/>
                  <a:gd name="connsiteX76" fmla="*/ 349592 w 1033465"/>
                  <a:gd name="connsiteY76" fmla="*/ 637909 h 838042"/>
                  <a:gd name="connsiteX77" fmla="*/ 332447 w 1033465"/>
                  <a:gd name="connsiteY77" fmla="*/ 704584 h 838042"/>
                  <a:gd name="connsiteX78" fmla="*/ 330542 w 1033465"/>
                  <a:gd name="connsiteY78" fmla="*/ 756019 h 838042"/>
                  <a:gd name="connsiteX79" fmla="*/ 332447 w 1033465"/>
                  <a:gd name="connsiteY79" fmla="*/ 780784 h 838042"/>
                  <a:gd name="connsiteX80" fmla="*/ 334352 w 1033465"/>
                  <a:gd name="connsiteY80" fmla="*/ 786499 h 838042"/>
                  <a:gd name="connsiteX81" fmla="*/ 338162 w 1033465"/>
                  <a:gd name="connsiteY81" fmla="*/ 790309 h 838042"/>
                  <a:gd name="connsiteX82" fmla="*/ 366737 w 1033465"/>
                  <a:gd name="connsiteY82" fmla="*/ 836029 h 838042"/>
                  <a:gd name="connsiteX83" fmla="*/ 389597 w 1033465"/>
                  <a:gd name="connsiteY83" fmla="*/ 837934 h 838042"/>
                  <a:gd name="connsiteX84" fmla="*/ 397407 w 1033465"/>
                  <a:gd name="connsiteY84" fmla="*/ 833530 h 838042"/>
                  <a:gd name="connsiteX85" fmla="*/ 402932 w 1033465"/>
                  <a:gd name="connsiteY85" fmla="*/ 784594 h 838042"/>
                  <a:gd name="connsiteX86" fmla="*/ 406742 w 1033465"/>
                  <a:gd name="connsiteY86" fmla="*/ 727444 h 838042"/>
                  <a:gd name="connsiteX87" fmla="*/ 423887 w 1033465"/>
                  <a:gd name="connsiteY87" fmla="*/ 672199 h 838042"/>
                  <a:gd name="connsiteX88" fmla="*/ 429602 w 1033465"/>
                  <a:gd name="connsiteY88" fmla="*/ 658864 h 838042"/>
                  <a:gd name="connsiteX89" fmla="*/ 444084 w 1033465"/>
                  <a:gd name="connsiteY89" fmla="*/ 626947 h 838042"/>
                  <a:gd name="connsiteX90" fmla="*/ 464289 w 1033465"/>
                  <a:gd name="connsiteY90" fmla="*/ 600072 h 838042"/>
                  <a:gd name="connsiteX91" fmla="*/ 523510 w 1033465"/>
                  <a:gd name="connsiteY91" fmla="*/ 565123 h 838042"/>
                  <a:gd name="connsiteX92" fmla="*/ 599348 w 1033465"/>
                  <a:gd name="connsiteY92" fmla="*/ 550915 h 838042"/>
                  <a:gd name="connsiteX93" fmla="*/ 707801 w 1033465"/>
                  <a:gd name="connsiteY93" fmla="*/ 612819 h 838042"/>
                  <a:gd name="connsiteX94" fmla="*/ 780122 w 1033465"/>
                  <a:gd name="connsiteY94" fmla="*/ 656959 h 838042"/>
                  <a:gd name="connsiteX95" fmla="*/ 804887 w 1033465"/>
                  <a:gd name="connsiteY95" fmla="*/ 632194 h 838042"/>
                  <a:gd name="connsiteX96" fmla="*/ 801077 w 1033465"/>
                  <a:gd name="connsiteY96" fmla="*/ 601714 h 838042"/>
                  <a:gd name="connsiteX97" fmla="*/ 762796 w 1033465"/>
                  <a:gd name="connsiteY97" fmla="*/ 562523 h 838042"/>
                  <a:gd name="connsiteX98" fmla="*/ 650582 w 1033465"/>
                  <a:gd name="connsiteY98" fmla="*/ 479794 h 838042"/>
                  <a:gd name="connsiteX99" fmla="*/ 646772 w 1033465"/>
                  <a:gd name="connsiteY99" fmla="*/ 462649 h 838042"/>
                  <a:gd name="connsiteX100" fmla="*/ 658202 w 1033465"/>
                  <a:gd name="connsiteY100" fmla="*/ 426454 h 838042"/>
                  <a:gd name="connsiteX101" fmla="*/ 726782 w 1033465"/>
                  <a:gd name="connsiteY101" fmla="*/ 405499 h 838042"/>
                  <a:gd name="connsiteX102" fmla="*/ 813738 w 1033465"/>
                  <a:gd name="connsiteY102" fmla="*/ 406906 h 838042"/>
                  <a:gd name="connsiteX103" fmla="*/ 906231 w 1033465"/>
                  <a:gd name="connsiteY103" fmla="*/ 417646 h 838042"/>
                  <a:gd name="connsiteX104" fmla="*/ 1002290 w 1033465"/>
                  <a:gd name="connsiteY104" fmla="*/ 426835 h 838042"/>
                  <a:gd name="connsiteX105" fmla="*/ 1032449 w 1033465"/>
                  <a:gd name="connsiteY105" fmla="*/ 402711 h 838042"/>
                  <a:gd name="connsiteX106" fmla="*/ 1020514 w 1033465"/>
                  <a:gd name="connsiteY106" fmla="*/ 377797 h 838042"/>
                  <a:gd name="connsiteX107" fmla="*/ 964889 w 1033465"/>
                  <a:gd name="connsiteY107" fmla="*/ 358029 h 838042"/>
                  <a:gd name="connsiteX108" fmla="*/ 827747 w 1033465"/>
                  <a:gd name="connsiteY108" fmla="*/ 357874 h 838042"/>
                  <a:gd name="connsiteX109" fmla="*/ 755811 w 1033465"/>
                  <a:gd name="connsiteY109" fmla="*/ 361702 h 838042"/>
                  <a:gd name="connsiteX110" fmla="*/ 671537 w 1033465"/>
                  <a:gd name="connsiteY110" fmla="*/ 369304 h 838042"/>
                  <a:gd name="connsiteX111" fmla="*/ 644867 w 1033465"/>
                  <a:gd name="connsiteY111" fmla="*/ 338824 h 838042"/>
                  <a:gd name="connsiteX112" fmla="*/ 676403 w 1033465"/>
                  <a:gd name="connsiteY112" fmla="*/ 304962 h 838042"/>
                  <a:gd name="connsiteX113" fmla="*/ 707732 w 1033465"/>
                  <a:gd name="connsiteY113" fmla="*/ 283579 h 838042"/>
                  <a:gd name="connsiteX114" fmla="*/ 743927 w 1033465"/>
                  <a:gd name="connsiteY114" fmla="*/ 251194 h 838042"/>
                  <a:gd name="connsiteX115" fmla="*/ 783019 w 1033465"/>
                  <a:gd name="connsiteY115" fmla="*/ 213846 h 838042"/>
                  <a:gd name="connsiteX116" fmla="*/ 746401 w 1033465"/>
                  <a:gd name="connsiteY116" fmla="*/ 201789 h 838042"/>
                  <a:gd name="connsiteX117" fmla="*/ 694397 w 1033465"/>
                  <a:gd name="connsiteY117" fmla="*/ 226429 h 838042"/>
                  <a:gd name="connsiteX118" fmla="*/ 656678 w 1033465"/>
                  <a:gd name="connsiteY118" fmla="*/ 257626 h 838042"/>
                  <a:gd name="connsiteX119" fmla="*/ 616001 w 1033465"/>
                  <a:gd name="connsiteY119" fmla="*/ 286712 h 838042"/>
                  <a:gd name="connsiteX120" fmla="*/ 564857 w 1033465"/>
                  <a:gd name="connsiteY120" fmla="*/ 287389 h 838042"/>
                  <a:gd name="connsiteX121" fmla="*/ 530567 w 1033465"/>
                  <a:gd name="connsiteY121" fmla="*/ 274054 h 838042"/>
                  <a:gd name="connsiteX122" fmla="*/ 507707 w 1033465"/>
                  <a:gd name="connsiteY122" fmla="*/ 235954 h 838042"/>
                  <a:gd name="connsiteX123" fmla="*/ 509612 w 1033465"/>
                  <a:gd name="connsiteY123" fmla="*/ 171184 h 838042"/>
                  <a:gd name="connsiteX124" fmla="*/ 508314 w 1033465"/>
                  <a:gd name="connsiteY124" fmla="*/ 73485 h 838042"/>
                  <a:gd name="connsiteX125" fmla="*/ 454116 w 1033465"/>
                  <a:gd name="connsiteY125" fmla="*/ 11248 h 838042"/>
                  <a:gd name="connsiteX126" fmla="*/ 442470 w 1033465"/>
                  <a:gd name="connsiteY126" fmla="*/ 75864 h 838042"/>
                  <a:gd name="connsiteX127" fmla="*/ 439226 w 1033465"/>
                  <a:gd name="connsiteY127" fmla="*/ 132660 h 838042"/>
                  <a:gd name="connsiteX128" fmla="*/ 436054 w 1033465"/>
                  <a:gd name="connsiteY128"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19087 w 1033465"/>
                  <a:gd name="connsiteY9" fmla="*/ 226429 h 838042"/>
                  <a:gd name="connsiteX10" fmla="*/ 113372 w 1033465"/>
                  <a:gd name="connsiteY10" fmla="*/ 220714 h 838042"/>
                  <a:gd name="connsiteX11" fmla="*/ 103847 w 1033465"/>
                  <a:gd name="connsiteY11" fmla="*/ 203569 h 838042"/>
                  <a:gd name="connsiteX12" fmla="*/ 86702 w 1033465"/>
                  <a:gd name="connsiteY12" fmla="*/ 195949 h 838042"/>
                  <a:gd name="connsiteX13" fmla="*/ 80987 w 1033465"/>
                  <a:gd name="connsiteY13" fmla="*/ 194044 h 838042"/>
                  <a:gd name="connsiteX14" fmla="*/ 61937 w 1033465"/>
                  <a:gd name="connsiteY14" fmla="*/ 197854 h 838042"/>
                  <a:gd name="connsiteX15" fmla="*/ 56222 w 1033465"/>
                  <a:gd name="connsiteY15" fmla="*/ 201664 h 838042"/>
                  <a:gd name="connsiteX16" fmla="*/ 52412 w 1033465"/>
                  <a:gd name="connsiteY16" fmla="*/ 207379 h 838042"/>
                  <a:gd name="connsiteX17" fmla="*/ 48602 w 1033465"/>
                  <a:gd name="connsiteY17" fmla="*/ 218809 h 838042"/>
                  <a:gd name="connsiteX18" fmla="*/ 52412 w 1033465"/>
                  <a:gd name="connsiteY18" fmla="*/ 256909 h 838042"/>
                  <a:gd name="connsiteX19" fmla="*/ 56222 w 1033465"/>
                  <a:gd name="connsiteY19" fmla="*/ 262624 h 838042"/>
                  <a:gd name="connsiteX20" fmla="*/ 61937 w 1033465"/>
                  <a:gd name="connsiteY20" fmla="*/ 266434 h 838042"/>
                  <a:gd name="connsiteX21" fmla="*/ 65747 w 1033465"/>
                  <a:gd name="connsiteY21" fmla="*/ 272149 h 838042"/>
                  <a:gd name="connsiteX22" fmla="*/ 82892 w 1033465"/>
                  <a:gd name="connsiteY22" fmla="*/ 281674 h 838042"/>
                  <a:gd name="connsiteX23" fmla="*/ 105752 w 1033465"/>
                  <a:gd name="connsiteY23" fmla="*/ 283579 h 838042"/>
                  <a:gd name="connsiteX24" fmla="*/ 126707 w 1033465"/>
                  <a:gd name="connsiteY24" fmla="*/ 289294 h 838042"/>
                  <a:gd name="connsiteX25" fmla="*/ 132422 w 1033465"/>
                  <a:gd name="connsiteY25" fmla="*/ 291199 h 838042"/>
                  <a:gd name="connsiteX26" fmla="*/ 138137 w 1033465"/>
                  <a:gd name="connsiteY26" fmla="*/ 296914 h 838042"/>
                  <a:gd name="connsiteX27" fmla="*/ 145757 w 1033465"/>
                  <a:gd name="connsiteY27" fmla="*/ 298819 h 838042"/>
                  <a:gd name="connsiteX28" fmla="*/ 168617 w 1033465"/>
                  <a:gd name="connsiteY28" fmla="*/ 302629 h 838042"/>
                  <a:gd name="connsiteX29" fmla="*/ 193382 w 1033465"/>
                  <a:gd name="connsiteY29" fmla="*/ 308344 h 838042"/>
                  <a:gd name="connsiteX30" fmla="*/ 210527 w 1033465"/>
                  <a:gd name="connsiteY30" fmla="*/ 314059 h 838042"/>
                  <a:gd name="connsiteX31" fmla="*/ 216242 w 1033465"/>
                  <a:gd name="connsiteY31" fmla="*/ 315964 h 838042"/>
                  <a:gd name="connsiteX32" fmla="*/ 231482 w 1033465"/>
                  <a:gd name="connsiteY32" fmla="*/ 319774 h 838042"/>
                  <a:gd name="connsiteX33" fmla="*/ 250532 w 1033465"/>
                  <a:gd name="connsiteY33" fmla="*/ 325489 h 838042"/>
                  <a:gd name="connsiteX34" fmla="*/ 256247 w 1033465"/>
                  <a:gd name="connsiteY34" fmla="*/ 329299 h 838042"/>
                  <a:gd name="connsiteX35" fmla="*/ 269582 w 1033465"/>
                  <a:gd name="connsiteY35" fmla="*/ 344539 h 838042"/>
                  <a:gd name="connsiteX36" fmla="*/ 275297 w 1033465"/>
                  <a:gd name="connsiteY36" fmla="*/ 363589 h 838042"/>
                  <a:gd name="connsiteX37" fmla="*/ 277202 w 1033465"/>
                  <a:gd name="connsiteY37" fmla="*/ 369304 h 838042"/>
                  <a:gd name="connsiteX38" fmla="*/ 279107 w 1033465"/>
                  <a:gd name="connsiteY38" fmla="*/ 375019 h 838042"/>
                  <a:gd name="connsiteX39" fmla="*/ 281012 w 1033465"/>
                  <a:gd name="connsiteY39" fmla="*/ 399784 h 838042"/>
                  <a:gd name="connsiteX40" fmla="*/ 282917 w 1033465"/>
                  <a:gd name="connsiteY40" fmla="*/ 405499 h 838042"/>
                  <a:gd name="connsiteX41" fmla="*/ 281012 w 1033465"/>
                  <a:gd name="connsiteY41" fmla="*/ 424549 h 838042"/>
                  <a:gd name="connsiteX42" fmla="*/ 279107 w 1033465"/>
                  <a:gd name="connsiteY42" fmla="*/ 434074 h 838042"/>
                  <a:gd name="connsiteX43" fmla="*/ 265772 w 1033465"/>
                  <a:gd name="connsiteY43" fmla="*/ 447409 h 838042"/>
                  <a:gd name="connsiteX44" fmla="*/ 254342 w 1033465"/>
                  <a:gd name="connsiteY44" fmla="*/ 455029 h 838042"/>
                  <a:gd name="connsiteX45" fmla="*/ 242912 w 1033465"/>
                  <a:gd name="connsiteY45" fmla="*/ 458839 h 838042"/>
                  <a:gd name="connsiteX46" fmla="*/ 128612 w 1033465"/>
                  <a:gd name="connsiteY46" fmla="*/ 458839 h 838042"/>
                  <a:gd name="connsiteX47" fmla="*/ 122897 w 1033465"/>
                  <a:gd name="connsiteY47" fmla="*/ 460744 h 838042"/>
                  <a:gd name="connsiteX48" fmla="*/ 107657 w 1033465"/>
                  <a:gd name="connsiteY48" fmla="*/ 462649 h 838042"/>
                  <a:gd name="connsiteX49" fmla="*/ 90512 w 1033465"/>
                  <a:gd name="connsiteY49" fmla="*/ 468364 h 838042"/>
                  <a:gd name="connsiteX50" fmla="*/ 84797 w 1033465"/>
                  <a:gd name="connsiteY50" fmla="*/ 470269 h 838042"/>
                  <a:gd name="connsiteX51" fmla="*/ 79082 w 1033465"/>
                  <a:gd name="connsiteY51" fmla="*/ 474079 h 838042"/>
                  <a:gd name="connsiteX52" fmla="*/ 67652 w 1033465"/>
                  <a:gd name="connsiteY52" fmla="*/ 475984 h 838042"/>
                  <a:gd name="connsiteX53" fmla="*/ 29552 w 1033465"/>
                  <a:gd name="connsiteY53" fmla="*/ 477889 h 838042"/>
                  <a:gd name="connsiteX54" fmla="*/ 18122 w 1033465"/>
                  <a:gd name="connsiteY54" fmla="*/ 483604 h 838042"/>
                  <a:gd name="connsiteX55" fmla="*/ 8597 w 1033465"/>
                  <a:gd name="connsiteY55" fmla="*/ 493129 h 838042"/>
                  <a:gd name="connsiteX56" fmla="*/ 6692 w 1033465"/>
                  <a:gd name="connsiteY56" fmla="*/ 498844 h 838042"/>
                  <a:gd name="connsiteX57" fmla="*/ 2882 w 1033465"/>
                  <a:gd name="connsiteY57" fmla="*/ 504559 h 838042"/>
                  <a:gd name="connsiteX58" fmla="*/ 14312 w 1033465"/>
                  <a:gd name="connsiteY58" fmla="*/ 540754 h 838042"/>
                  <a:gd name="connsiteX59" fmla="*/ 147662 w 1033465"/>
                  <a:gd name="connsiteY59" fmla="*/ 540754 h 838042"/>
                  <a:gd name="connsiteX60" fmla="*/ 155282 w 1033465"/>
                  <a:gd name="connsiteY60" fmla="*/ 538849 h 838042"/>
                  <a:gd name="connsiteX61" fmla="*/ 305777 w 1033465"/>
                  <a:gd name="connsiteY61" fmla="*/ 533134 h 838042"/>
                  <a:gd name="connsiteX62" fmla="*/ 321017 w 1033465"/>
                  <a:gd name="connsiteY62" fmla="*/ 540754 h 838042"/>
                  <a:gd name="connsiteX63" fmla="*/ 332447 w 1033465"/>
                  <a:gd name="connsiteY63" fmla="*/ 546469 h 838042"/>
                  <a:gd name="connsiteX64" fmla="*/ 336257 w 1033465"/>
                  <a:gd name="connsiteY64" fmla="*/ 552184 h 838042"/>
                  <a:gd name="connsiteX65" fmla="*/ 341972 w 1033465"/>
                  <a:gd name="connsiteY65" fmla="*/ 554089 h 838042"/>
                  <a:gd name="connsiteX66" fmla="*/ 353402 w 1033465"/>
                  <a:gd name="connsiteY66" fmla="*/ 561709 h 838042"/>
                  <a:gd name="connsiteX67" fmla="*/ 359117 w 1033465"/>
                  <a:gd name="connsiteY67" fmla="*/ 565519 h 838042"/>
                  <a:gd name="connsiteX68" fmla="*/ 362927 w 1033465"/>
                  <a:gd name="connsiteY68" fmla="*/ 571234 h 838042"/>
                  <a:gd name="connsiteX69" fmla="*/ 368642 w 1033465"/>
                  <a:gd name="connsiteY69" fmla="*/ 582664 h 838042"/>
                  <a:gd name="connsiteX70" fmla="*/ 364832 w 1033465"/>
                  <a:gd name="connsiteY70" fmla="*/ 609334 h 838042"/>
                  <a:gd name="connsiteX71" fmla="*/ 361022 w 1033465"/>
                  <a:gd name="connsiteY71" fmla="*/ 615049 h 838042"/>
                  <a:gd name="connsiteX72" fmla="*/ 359117 w 1033465"/>
                  <a:gd name="connsiteY72" fmla="*/ 620764 h 838042"/>
                  <a:gd name="connsiteX73" fmla="*/ 355307 w 1033465"/>
                  <a:gd name="connsiteY73" fmla="*/ 626479 h 838042"/>
                  <a:gd name="connsiteX74" fmla="*/ 353402 w 1033465"/>
                  <a:gd name="connsiteY74" fmla="*/ 632194 h 838042"/>
                  <a:gd name="connsiteX75" fmla="*/ 349592 w 1033465"/>
                  <a:gd name="connsiteY75" fmla="*/ 637909 h 838042"/>
                  <a:gd name="connsiteX76" fmla="*/ 332447 w 1033465"/>
                  <a:gd name="connsiteY76" fmla="*/ 704584 h 838042"/>
                  <a:gd name="connsiteX77" fmla="*/ 330542 w 1033465"/>
                  <a:gd name="connsiteY77" fmla="*/ 756019 h 838042"/>
                  <a:gd name="connsiteX78" fmla="*/ 332447 w 1033465"/>
                  <a:gd name="connsiteY78" fmla="*/ 780784 h 838042"/>
                  <a:gd name="connsiteX79" fmla="*/ 334352 w 1033465"/>
                  <a:gd name="connsiteY79" fmla="*/ 786499 h 838042"/>
                  <a:gd name="connsiteX80" fmla="*/ 338162 w 1033465"/>
                  <a:gd name="connsiteY80" fmla="*/ 790309 h 838042"/>
                  <a:gd name="connsiteX81" fmla="*/ 366737 w 1033465"/>
                  <a:gd name="connsiteY81" fmla="*/ 836029 h 838042"/>
                  <a:gd name="connsiteX82" fmla="*/ 389597 w 1033465"/>
                  <a:gd name="connsiteY82" fmla="*/ 837934 h 838042"/>
                  <a:gd name="connsiteX83" fmla="*/ 397407 w 1033465"/>
                  <a:gd name="connsiteY83" fmla="*/ 833530 h 838042"/>
                  <a:gd name="connsiteX84" fmla="*/ 402932 w 1033465"/>
                  <a:gd name="connsiteY84" fmla="*/ 784594 h 838042"/>
                  <a:gd name="connsiteX85" fmla="*/ 406742 w 1033465"/>
                  <a:gd name="connsiteY85" fmla="*/ 727444 h 838042"/>
                  <a:gd name="connsiteX86" fmla="*/ 423887 w 1033465"/>
                  <a:gd name="connsiteY86" fmla="*/ 672199 h 838042"/>
                  <a:gd name="connsiteX87" fmla="*/ 429602 w 1033465"/>
                  <a:gd name="connsiteY87" fmla="*/ 658864 h 838042"/>
                  <a:gd name="connsiteX88" fmla="*/ 444084 w 1033465"/>
                  <a:gd name="connsiteY88" fmla="*/ 626947 h 838042"/>
                  <a:gd name="connsiteX89" fmla="*/ 464289 w 1033465"/>
                  <a:gd name="connsiteY89" fmla="*/ 600072 h 838042"/>
                  <a:gd name="connsiteX90" fmla="*/ 523510 w 1033465"/>
                  <a:gd name="connsiteY90" fmla="*/ 565123 h 838042"/>
                  <a:gd name="connsiteX91" fmla="*/ 599348 w 1033465"/>
                  <a:gd name="connsiteY91" fmla="*/ 550915 h 838042"/>
                  <a:gd name="connsiteX92" fmla="*/ 707801 w 1033465"/>
                  <a:gd name="connsiteY92" fmla="*/ 612819 h 838042"/>
                  <a:gd name="connsiteX93" fmla="*/ 780122 w 1033465"/>
                  <a:gd name="connsiteY93" fmla="*/ 656959 h 838042"/>
                  <a:gd name="connsiteX94" fmla="*/ 804887 w 1033465"/>
                  <a:gd name="connsiteY94" fmla="*/ 632194 h 838042"/>
                  <a:gd name="connsiteX95" fmla="*/ 801077 w 1033465"/>
                  <a:gd name="connsiteY95" fmla="*/ 601714 h 838042"/>
                  <a:gd name="connsiteX96" fmla="*/ 762796 w 1033465"/>
                  <a:gd name="connsiteY96" fmla="*/ 562523 h 838042"/>
                  <a:gd name="connsiteX97" fmla="*/ 650582 w 1033465"/>
                  <a:gd name="connsiteY97" fmla="*/ 479794 h 838042"/>
                  <a:gd name="connsiteX98" fmla="*/ 646772 w 1033465"/>
                  <a:gd name="connsiteY98" fmla="*/ 462649 h 838042"/>
                  <a:gd name="connsiteX99" fmla="*/ 658202 w 1033465"/>
                  <a:gd name="connsiteY99" fmla="*/ 426454 h 838042"/>
                  <a:gd name="connsiteX100" fmla="*/ 726782 w 1033465"/>
                  <a:gd name="connsiteY100" fmla="*/ 405499 h 838042"/>
                  <a:gd name="connsiteX101" fmla="*/ 813738 w 1033465"/>
                  <a:gd name="connsiteY101" fmla="*/ 406906 h 838042"/>
                  <a:gd name="connsiteX102" fmla="*/ 906231 w 1033465"/>
                  <a:gd name="connsiteY102" fmla="*/ 417646 h 838042"/>
                  <a:gd name="connsiteX103" fmla="*/ 1002290 w 1033465"/>
                  <a:gd name="connsiteY103" fmla="*/ 426835 h 838042"/>
                  <a:gd name="connsiteX104" fmla="*/ 1032449 w 1033465"/>
                  <a:gd name="connsiteY104" fmla="*/ 402711 h 838042"/>
                  <a:gd name="connsiteX105" fmla="*/ 1020514 w 1033465"/>
                  <a:gd name="connsiteY105" fmla="*/ 377797 h 838042"/>
                  <a:gd name="connsiteX106" fmla="*/ 964889 w 1033465"/>
                  <a:gd name="connsiteY106" fmla="*/ 358029 h 838042"/>
                  <a:gd name="connsiteX107" fmla="*/ 827747 w 1033465"/>
                  <a:gd name="connsiteY107" fmla="*/ 357874 h 838042"/>
                  <a:gd name="connsiteX108" fmla="*/ 755811 w 1033465"/>
                  <a:gd name="connsiteY108" fmla="*/ 361702 h 838042"/>
                  <a:gd name="connsiteX109" fmla="*/ 671537 w 1033465"/>
                  <a:gd name="connsiteY109" fmla="*/ 369304 h 838042"/>
                  <a:gd name="connsiteX110" fmla="*/ 644867 w 1033465"/>
                  <a:gd name="connsiteY110" fmla="*/ 338824 h 838042"/>
                  <a:gd name="connsiteX111" fmla="*/ 676403 w 1033465"/>
                  <a:gd name="connsiteY111" fmla="*/ 304962 h 838042"/>
                  <a:gd name="connsiteX112" fmla="*/ 707732 w 1033465"/>
                  <a:gd name="connsiteY112" fmla="*/ 283579 h 838042"/>
                  <a:gd name="connsiteX113" fmla="*/ 743927 w 1033465"/>
                  <a:gd name="connsiteY113" fmla="*/ 251194 h 838042"/>
                  <a:gd name="connsiteX114" fmla="*/ 783019 w 1033465"/>
                  <a:gd name="connsiteY114" fmla="*/ 213846 h 838042"/>
                  <a:gd name="connsiteX115" fmla="*/ 746401 w 1033465"/>
                  <a:gd name="connsiteY115" fmla="*/ 201789 h 838042"/>
                  <a:gd name="connsiteX116" fmla="*/ 694397 w 1033465"/>
                  <a:gd name="connsiteY116" fmla="*/ 226429 h 838042"/>
                  <a:gd name="connsiteX117" fmla="*/ 656678 w 1033465"/>
                  <a:gd name="connsiteY117" fmla="*/ 257626 h 838042"/>
                  <a:gd name="connsiteX118" fmla="*/ 616001 w 1033465"/>
                  <a:gd name="connsiteY118" fmla="*/ 286712 h 838042"/>
                  <a:gd name="connsiteX119" fmla="*/ 564857 w 1033465"/>
                  <a:gd name="connsiteY119" fmla="*/ 287389 h 838042"/>
                  <a:gd name="connsiteX120" fmla="*/ 530567 w 1033465"/>
                  <a:gd name="connsiteY120" fmla="*/ 274054 h 838042"/>
                  <a:gd name="connsiteX121" fmla="*/ 507707 w 1033465"/>
                  <a:gd name="connsiteY121" fmla="*/ 235954 h 838042"/>
                  <a:gd name="connsiteX122" fmla="*/ 509612 w 1033465"/>
                  <a:gd name="connsiteY122" fmla="*/ 171184 h 838042"/>
                  <a:gd name="connsiteX123" fmla="*/ 508314 w 1033465"/>
                  <a:gd name="connsiteY123" fmla="*/ 73485 h 838042"/>
                  <a:gd name="connsiteX124" fmla="*/ 454116 w 1033465"/>
                  <a:gd name="connsiteY124" fmla="*/ 11248 h 838042"/>
                  <a:gd name="connsiteX125" fmla="*/ 442470 w 1033465"/>
                  <a:gd name="connsiteY125" fmla="*/ 75864 h 838042"/>
                  <a:gd name="connsiteX126" fmla="*/ 439226 w 1033465"/>
                  <a:gd name="connsiteY126" fmla="*/ 132660 h 838042"/>
                  <a:gd name="connsiteX127" fmla="*/ 436054 w 1033465"/>
                  <a:gd name="connsiteY127"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19087 w 1033465"/>
                  <a:gd name="connsiteY9" fmla="*/ 226429 h 838042"/>
                  <a:gd name="connsiteX10" fmla="*/ 103847 w 1033465"/>
                  <a:gd name="connsiteY10" fmla="*/ 203569 h 838042"/>
                  <a:gd name="connsiteX11" fmla="*/ 86702 w 1033465"/>
                  <a:gd name="connsiteY11" fmla="*/ 195949 h 838042"/>
                  <a:gd name="connsiteX12" fmla="*/ 80987 w 1033465"/>
                  <a:gd name="connsiteY12" fmla="*/ 194044 h 838042"/>
                  <a:gd name="connsiteX13" fmla="*/ 61937 w 1033465"/>
                  <a:gd name="connsiteY13" fmla="*/ 197854 h 838042"/>
                  <a:gd name="connsiteX14" fmla="*/ 56222 w 1033465"/>
                  <a:gd name="connsiteY14" fmla="*/ 201664 h 838042"/>
                  <a:gd name="connsiteX15" fmla="*/ 52412 w 1033465"/>
                  <a:gd name="connsiteY15" fmla="*/ 207379 h 838042"/>
                  <a:gd name="connsiteX16" fmla="*/ 48602 w 1033465"/>
                  <a:gd name="connsiteY16" fmla="*/ 218809 h 838042"/>
                  <a:gd name="connsiteX17" fmla="*/ 52412 w 1033465"/>
                  <a:gd name="connsiteY17" fmla="*/ 256909 h 838042"/>
                  <a:gd name="connsiteX18" fmla="*/ 56222 w 1033465"/>
                  <a:gd name="connsiteY18" fmla="*/ 262624 h 838042"/>
                  <a:gd name="connsiteX19" fmla="*/ 61937 w 1033465"/>
                  <a:gd name="connsiteY19" fmla="*/ 266434 h 838042"/>
                  <a:gd name="connsiteX20" fmla="*/ 65747 w 1033465"/>
                  <a:gd name="connsiteY20" fmla="*/ 272149 h 838042"/>
                  <a:gd name="connsiteX21" fmla="*/ 82892 w 1033465"/>
                  <a:gd name="connsiteY21" fmla="*/ 281674 h 838042"/>
                  <a:gd name="connsiteX22" fmla="*/ 105752 w 1033465"/>
                  <a:gd name="connsiteY22" fmla="*/ 283579 h 838042"/>
                  <a:gd name="connsiteX23" fmla="*/ 126707 w 1033465"/>
                  <a:gd name="connsiteY23" fmla="*/ 289294 h 838042"/>
                  <a:gd name="connsiteX24" fmla="*/ 132422 w 1033465"/>
                  <a:gd name="connsiteY24" fmla="*/ 291199 h 838042"/>
                  <a:gd name="connsiteX25" fmla="*/ 138137 w 1033465"/>
                  <a:gd name="connsiteY25" fmla="*/ 296914 h 838042"/>
                  <a:gd name="connsiteX26" fmla="*/ 145757 w 1033465"/>
                  <a:gd name="connsiteY26" fmla="*/ 298819 h 838042"/>
                  <a:gd name="connsiteX27" fmla="*/ 168617 w 1033465"/>
                  <a:gd name="connsiteY27" fmla="*/ 302629 h 838042"/>
                  <a:gd name="connsiteX28" fmla="*/ 193382 w 1033465"/>
                  <a:gd name="connsiteY28" fmla="*/ 308344 h 838042"/>
                  <a:gd name="connsiteX29" fmla="*/ 210527 w 1033465"/>
                  <a:gd name="connsiteY29" fmla="*/ 314059 h 838042"/>
                  <a:gd name="connsiteX30" fmla="*/ 216242 w 1033465"/>
                  <a:gd name="connsiteY30" fmla="*/ 315964 h 838042"/>
                  <a:gd name="connsiteX31" fmla="*/ 231482 w 1033465"/>
                  <a:gd name="connsiteY31" fmla="*/ 319774 h 838042"/>
                  <a:gd name="connsiteX32" fmla="*/ 250532 w 1033465"/>
                  <a:gd name="connsiteY32" fmla="*/ 325489 h 838042"/>
                  <a:gd name="connsiteX33" fmla="*/ 256247 w 1033465"/>
                  <a:gd name="connsiteY33" fmla="*/ 329299 h 838042"/>
                  <a:gd name="connsiteX34" fmla="*/ 269582 w 1033465"/>
                  <a:gd name="connsiteY34" fmla="*/ 344539 h 838042"/>
                  <a:gd name="connsiteX35" fmla="*/ 275297 w 1033465"/>
                  <a:gd name="connsiteY35" fmla="*/ 363589 h 838042"/>
                  <a:gd name="connsiteX36" fmla="*/ 277202 w 1033465"/>
                  <a:gd name="connsiteY36" fmla="*/ 369304 h 838042"/>
                  <a:gd name="connsiteX37" fmla="*/ 279107 w 1033465"/>
                  <a:gd name="connsiteY37" fmla="*/ 375019 h 838042"/>
                  <a:gd name="connsiteX38" fmla="*/ 281012 w 1033465"/>
                  <a:gd name="connsiteY38" fmla="*/ 399784 h 838042"/>
                  <a:gd name="connsiteX39" fmla="*/ 282917 w 1033465"/>
                  <a:gd name="connsiteY39" fmla="*/ 405499 h 838042"/>
                  <a:gd name="connsiteX40" fmla="*/ 281012 w 1033465"/>
                  <a:gd name="connsiteY40" fmla="*/ 424549 h 838042"/>
                  <a:gd name="connsiteX41" fmla="*/ 279107 w 1033465"/>
                  <a:gd name="connsiteY41" fmla="*/ 434074 h 838042"/>
                  <a:gd name="connsiteX42" fmla="*/ 265772 w 1033465"/>
                  <a:gd name="connsiteY42" fmla="*/ 447409 h 838042"/>
                  <a:gd name="connsiteX43" fmla="*/ 254342 w 1033465"/>
                  <a:gd name="connsiteY43" fmla="*/ 455029 h 838042"/>
                  <a:gd name="connsiteX44" fmla="*/ 242912 w 1033465"/>
                  <a:gd name="connsiteY44" fmla="*/ 458839 h 838042"/>
                  <a:gd name="connsiteX45" fmla="*/ 128612 w 1033465"/>
                  <a:gd name="connsiteY45" fmla="*/ 458839 h 838042"/>
                  <a:gd name="connsiteX46" fmla="*/ 122897 w 1033465"/>
                  <a:gd name="connsiteY46" fmla="*/ 460744 h 838042"/>
                  <a:gd name="connsiteX47" fmla="*/ 107657 w 1033465"/>
                  <a:gd name="connsiteY47" fmla="*/ 462649 h 838042"/>
                  <a:gd name="connsiteX48" fmla="*/ 90512 w 1033465"/>
                  <a:gd name="connsiteY48" fmla="*/ 468364 h 838042"/>
                  <a:gd name="connsiteX49" fmla="*/ 84797 w 1033465"/>
                  <a:gd name="connsiteY49" fmla="*/ 470269 h 838042"/>
                  <a:gd name="connsiteX50" fmla="*/ 79082 w 1033465"/>
                  <a:gd name="connsiteY50" fmla="*/ 474079 h 838042"/>
                  <a:gd name="connsiteX51" fmla="*/ 67652 w 1033465"/>
                  <a:gd name="connsiteY51" fmla="*/ 475984 h 838042"/>
                  <a:gd name="connsiteX52" fmla="*/ 29552 w 1033465"/>
                  <a:gd name="connsiteY52" fmla="*/ 477889 h 838042"/>
                  <a:gd name="connsiteX53" fmla="*/ 18122 w 1033465"/>
                  <a:gd name="connsiteY53" fmla="*/ 483604 h 838042"/>
                  <a:gd name="connsiteX54" fmla="*/ 8597 w 1033465"/>
                  <a:gd name="connsiteY54" fmla="*/ 493129 h 838042"/>
                  <a:gd name="connsiteX55" fmla="*/ 6692 w 1033465"/>
                  <a:gd name="connsiteY55" fmla="*/ 498844 h 838042"/>
                  <a:gd name="connsiteX56" fmla="*/ 2882 w 1033465"/>
                  <a:gd name="connsiteY56" fmla="*/ 504559 h 838042"/>
                  <a:gd name="connsiteX57" fmla="*/ 14312 w 1033465"/>
                  <a:gd name="connsiteY57" fmla="*/ 540754 h 838042"/>
                  <a:gd name="connsiteX58" fmla="*/ 147662 w 1033465"/>
                  <a:gd name="connsiteY58" fmla="*/ 540754 h 838042"/>
                  <a:gd name="connsiteX59" fmla="*/ 155282 w 1033465"/>
                  <a:gd name="connsiteY59" fmla="*/ 538849 h 838042"/>
                  <a:gd name="connsiteX60" fmla="*/ 305777 w 1033465"/>
                  <a:gd name="connsiteY60" fmla="*/ 533134 h 838042"/>
                  <a:gd name="connsiteX61" fmla="*/ 321017 w 1033465"/>
                  <a:gd name="connsiteY61" fmla="*/ 540754 h 838042"/>
                  <a:gd name="connsiteX62" fmla="*/ 332447 w 1033465"/>
                  <a:gd name="connsiteY62" fmla="*/ 546469 h 838042"/>
                  <a:gd name="connsiteX63" fmla="*/ 336257 w 1033465"/>
                  <a:gd name="connsiteY63" fmla="*/ 552184 h 838042"/>
                  <a:gd name="connsiteX64" fmla="*/ 341972 w 1033465"/>
                  <a:gd name="connsiteY64" fmla="*/ 554089 h 838042"/>
                  <a:gd name="connsiteX65" fmla="*/ 353402 w 1033465"/>
                  <a:gd name="connsiteY65" fmla="*/ 561709 h 838042"/>
                  <a:gd name="connsiteX66" fmla="*/ 359117 w 1033465"/>
                  <a:gd name="connsiteY66" fmla="*/ 565519 h 838042"/>
                  <a:gd name="connsiteX67" fmla="*/ 362927 w 1033465"/>
                  <a:gd name="connsiteY67" fmla="*/ 571234 h 838042"/>
                  <a:gd name="connsiteX68" fmla="*/ 368642 w 1033465"/>
                  <a:gd name="connsiteY68" fmla="*/ 582664 h 838042"/>
                  <a:gd name="connsiteX69" fmla="*/ 364832 w 1033465"/>
                  <a:gd name="connsiteY69" fmla="*/ 609334 h 838042"/>
                  <a:gd name="connsiteX70" fmla="*/ 361022 w 1033465"/>
                  <a:gd name="connsiteY70" fmla="*/ 615049 h 838042"/>
                  <a:gd name="connsiteX71" fmla="*/ 359117 w 1033465"/>
                  <a:gd name="connsiteY71" fmla="*/ 620764 h 838042"/>
                  <a:gd name="connsiteX72" fmla="*/ 355307 w 1033465"/>
                  <a:gd name="connsiteY72" fmla="*/ 626479 h 838042"/>
                  <a:gd name="connsiteX73" fmla="*/ 353402 w 1033465"/>
                  <a:gd name="connsiteY73" fmla="*/ 632194 h 838042"/>
                  <a:gd name="connsiteX74" fmla="*/ 349592 w 1033465"/>
                  <a:gd name="connsiteY74" fmla="*/ 637909 h 838042"/>
                  <a:gd name="connsiteX75" fmla="*/ 332447 w 1033465"/>
                  <a:gd name="connsiteY75" fmla="*/ 704584 h 838042"/>
                  <a:gd name="connsiteX76" fmla="*/ 330542 w 1033465"/>
                  <a:gd name="connsiteY76" fmla="*/ 756019 h 838042"/>
                  <a:gd name="connsiteX77" fmla="*/ 332447 w 1033465"/>
                  <a:gd name="connsiteY77" fmla="*/ 780784 h 838042"/>
                  <a:gd name="connsiteX78" fmla="*/ 334352 w 1033465"/>
                  <a:gd name="connsiteY78" fmla="*/ 786499 h 838042"/>
                  <a:gd name="connsiteX79" fmla="*/ 338162 w 1033465"/>
                  <a:gd name="connsiteY79" fmla="*/ 790309 h 838042"/>
                  <a:gd name="connsiteX80" fmla="*/ 366737 w 1033465"/>
                  <a:gd name="connsiteY80" fmla="*/ 836029 h 838042"/>
                  <a:gd name="connsiteX81" fmla="*/ 389597 w 1033465"/>
                  <a:gd name="connsiteY81" fmla="*/ 837934 h 838042"/>
                  <a:gd name="connsiteX82" fmla="*/ 397407 w 1033465"/>
                  <a:gd name="connsiteY82" fmla="*/ 833530 h 838042"/>
                  <a:gd name="connsiteX83" fmla="*/ 402932 w 1033465"/>
                  <a:gd name="connsiteY83" fmla="*/ 784594 h 838042"/>
                  <a:gd name="connsiteX84" fmla="*/ 406742 w 1033465"/>
                  <a:gd name="connsiteY84" fmla="*/ 727444 h 838042"/>
                  <a:gd name="connsiteX85" fmla="*/ 423887 w 1033465"/>
                  <a:gd name="connsiteY85" fmla="*/ 672199 h 838042"/>
                  <a:gd name="connsiteX86" fmla="*/ 429602 w 1033465"/>
                  <a:gd name="connsiteY86" fmla="*/ 658864 h 838042"/>
                  <a:gd name="connsiteX87" fmla="*/ 444084 w 1033465"/>
                  <a:gd name="connsiteY87" fmla="*/ 626947 h 838042"/>
                  <a:gd name="connsiteX88" fmla="*/ 464289 w 1033465"/>
                  <a:gd name="connsiteY88" fmla="*/ 600072 h 838042"/>
                  <a:gd name="connsiteX89" fmla="*/ 523510 w 1033465"/>
                  <a:gd name="connsiteY89" fmla="*/ 565123 h 838042"/>
                  <a:gd name="connsiteX90" fmla="*/ 599348 w 1033465"/>
                  <a:gd name="connsiteY90" fmla="*/ 550915 h 838042"/>
                  <a:gd name="connsiteX91" fmla="*/ 707801 w 1033465"/>
                  <a:gd name="connsiteY91" fmla="*/ 612819 h 838042"/>
                  <a:gd name="connsiteX92" fmla="*/ 780122 w 1033465"/>
                  <a:gd name="connsiteY92" fmla="*/ 656959 h 838042"/>
                  <a:gd name="connsiteX93" fmla="*/ 804887 w 1033465"/>
                  <a:gd name="connsiteY93" fmla="*/ 632194 h 838042"/>
                  <a:gd name="connsiteX94" fmla="*/ 801077 w 1033465"/>
                  <a:gd name="connsiteY94" fmla="*/ 601714 h 838042"/>
                  <a:gd name="connsiteX95" fmla="*/ 762796 w 1033465"/>
                  <a:gd name="connsiteY95" fmla="*/ 562523 h 838042"/>
                  <a:gd name="connsiteX96" fmla="*/ 650582 w 1033465"/>
                  <a:gd name="connsiteY96" fmla="*/ 479794 h 838042"/>
                  <a:gd name="connsiteX97" fmla="*/ 646772 w 1033465"/>
                  <a:gd name="connsiteY97" fmla="*/ 462649 h 838042"/>
                  <a:gd name="connsiteX98" fmla="*/ 658202 w 1033465"/>
                  <a:gd name="connsiteY98" fmla="*/ 426454 h 838042"/>
                  <a:gd name="connsiteX99" fmla="*/ 726782 w 1033465"/>
                  <a:gd name="connsiteY99" fmla="*/ 405499 h 838042"/>
                  <a:gd name="connsiteX100" fmla="*/ 813738 w 1033465"/>
                  <a:gd name="connsiteY100" fmla="*/ 406906 h 838042"/>
                  <a:gd name="connsiteX101" fmla="*/ 906231 w 1033465"/>
                  <a:gd name="connsiteY101" fmla="*/ 417646 h 838042"/>
                  <a:gd name="connsiteX102" fmla="*/ 1002290 w 1033465"/>
                  <a:gd name="connsiteY102" fmla="*/ 426835 h 838042"/>
                  <a:gd name="connsiteX103" fmla="*/ 1032449 w 1033465"/>
                  <a:gd name="connsiteY103" fmla="*/ 402711 h 838042"/>
                  <a:gd name="connsiteX104" fmla="*/ 1020514 w 1033465"/>
                  <a:gd name="connsiteY104" fmla="*/ 377797 h 838042"/>
                  <a:gd name="connsiteX105" fmla="*/ 964889 w 1033465"/>
                  <a:gd name="connsiteY105" fmla="*/ 358029 h 838042"/>
                  <a:gd name="connsiteX106" fmla="*/ 827747 w 1033465"/>
                  <a:gd name="connsiteY106" fmla="*/ 357874 h 838042"/>
                  <a:gd name="connsiteX107" fmla="*/ 755811 w 1033465"/>
                  <a:gd name="connsiteY107" fmla="*/ 361702 h 838042"/>
                  <a:gd name="connsiteX108" fmla="*/ 671537 w 1033465"/>
                  <a:gd name="connsiteY108" fmla="*/ 369304 h 838042"/>
                  <a:gd name="connsiteX109" fmla="*/ 644867 w 1033465"/>
                  <a:gd name="connsiteY109" fmla="*/ 338824 h 838042"/>
                  <a:gd name="connsiteX110" fmla="*/ 676403 w 1033465"/>
                  <a:gd name="connsiteY110" fmla="*/ 304962 h 838042"/>
                  <a:gd name="connsiteX111" fmla="*/ 707732 w 1033465"/>
                  <a:gd name="connsiteY111" fmla="*/ 283579 h 838042"/>
                  <a:gd name="connsiteX112" fmla="*/ 743927 w 1033465"/>
                  <a:gd name="connsiteY112" fmla="*/ 251194 h 838042"/>
                  <a:gd name="connsiteX113" fmla="*/ 783019 w 1033465"/>
                  <a:gd name="connsiteY113" fmla="*/ 213846 h 838042"/>
                  <a:gd name="connsiteX114" fmla="*/ 746401 w 1033465"/>
                  <a:gd name="connsiteY114" fmla="*/ 201789 h 838042"/>
                  <a:gd name="connsiteX115" fmla="*/ 694397 w 1033465"/>
                  <a:gd name="connsiteY115" fmla="*/ 226429 h 838042"/>
                  <a:gd name="connsiteX116" fmla="*/ 656678 w 1033465"/>
                  <a:gd name="connsiteY116" fmla="*/ 257626 h 838042"/>
                  <a:gd name="connsiteX117" fmla="*/ 616001 w 1033465"/>
                  <a:gd name="connsiteY117" fmla="*/ 286712 h 838042"/>
                  <a:gd name="connsiteX118" fmla="*/ 564857 w 1033465"/>
                  <a:gd name="connsiteY118" fmla="*/ 287389 h 838042"/>
                  <a:gd name="connsiteX119" fmla="*/ 530567 w 1033465"/>
                  <a:gd name="connsiteY119" fmla="*/ 274054 h 838042"/>
                  <a:gd name="connsiteX120" fmla="*/ 507707 w 1033465"/>
                  <a:gd name="connsiteY120" fmla="*/ 235954 h 838042"/>
                  <a:gd name="connsiteX121" fmla="*/ 509612 w 1033465"/>
                  <a:gd name="connsiteY121" fmla="*/ 171184 h 838042"/>
                  <a:gd name="connsiteX122" fmla="*/ 508314 w 1033465"/>
                  <a:gd name="connsiteY122" fmla="*/ 73485 h 838042"/>
                  <a:gd name="connsiteX123" fmla="*/ 454116 w 1033465"/>
                  <a:gd name="connsiteY123" fmla="*/ 11248 h 838042"/>
                  <a:gd name="connsiteX124" fmla="*/ 442470 w 1033465"/>
                  <a:gd name="connsiteY124" fmla="*/ 75864 h 838042"/>
                  <a:gd name="connsiteX125" fmla="*/ 439226 w 1033465"/>
                  <a:gd name="connsiteY125" fmla="*/ 132660 h 838042"/>
                  <a:gd name="connsiteX126" fmla="*/ 436054 w 1033465"/>
                  <a:gd name="connsiteY126"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19087 w 1033465"/>
                  <a:gd name="connsiteY9" fmla="*/ 226429 h 838042"/>
                  <a:gd name="connsiteX10" fmla="*/ 103847 w 1033465"/>
                  <a:gd name="connsiteY10" fmla="*/ 203569 h 838042"/>
                  <a:gd name="connsiteX11" fmla="*/ 86702 w 1033465"/>
                  <a:gd name="connsiteY11" fmla="*/ 195949 h 838042"/>
                  <a:gd name="connsiteX12" fmla="*/ 80987 w 1033465"/>
                  <a:gd name="connsiteY12" fmla="*/ 194044 h 838042"/>
                  <a:gd name="connsiteX13" fmla="*/ 61937 w 1033465"/>
                  <a:gd name="connsiteY13" fmla="*/ 197854 h 838042"/>
                  <a:gd name="connsiteX14" fmla="*/ 56222 w 1033465"/>
                  <a:gd name="connsiteY14" fmla="*/ 201664 h 838042"/>
                  <a:gd name="connsiteX15" fmla="*/ 52412 w 1033465"/>
                  <a:gd name="connsiteY15" fmla="*/ 207379 h 838042"/>
                  <a:gd name="connsiteX16" fmla="*/ 48602 w 1033465"/>
                  <a:gd name="connsiteY16" fmla="*/ 218809 h 838042"/>
                  <a:gd name="connsiteX17" fmla="*/ 52412 w 1033465"/>
                  <a:gd name="connsiteY17" fmla="*/ 256909 h 838042"/>
                  <a:gd name="connsiteX18" fmla="*/ 56222 w 1033465"/>
                  <a:gd name="connsiteY18" fmla="*/ 262624 h 838042"/>
                  <a:gd name="connsiteX19" fmla="*/ 61937 w 1033465"/>
                  <a:gd name="connsiteY19" fmla="*/ 266434 h 838042"/>
                  <a:gd name="connsiteX20" fmla="*/ 65747 w 1033465"/>
                  <a:gd name="connsiteY20" fmla="*/ 272149 h 838042"/>
                  <a:gd name="connsiteX21" fmla="*/ 82892 w 1033465"/>
                  <a:gd name="connsiteY21" fmla="*/ 281674 h 838042"/>
                  <a:gd name="connsiteX22" fmla="*/ 105752 w 1033465"/>
                  <a:gd name="connsiteY22" fmla="*/ 283579 h 838042"/>
                  <a:gd name="connsiteX23" fmla="*/ 126707 w 1033465"/>
                  <a:gd name="connsiteY23" fmla="*/ 289294 h 838042"/>
                  <a:gd name="connsiteX24" fmla="*/ 132422 w 1033465"/>
                  <a:gd name="connsiteY24" fmla="*/ 291199 h 838042"/>
                  <a:gd name="connsiteX25" fmla="*/ 138137 w 1033465"/>
                  <a:gd name="connsiteY25" fmla="*/ 296914 h 838042"/>
                  <a:gd name="connsiteX26" fmla="*/ 145757 w 1033465"/>
                  <a:gd name="connsiteY26" fmla="*/ 298819 h 838042"/>
                  <a:gd name="connsiteX27" fmla="*/ 168617 w 1033465"/>
                  <a:gd name="connsiteY27" fmla="*/ 302629 h 838042"/>
                  <a:gd name="connsiteX28" fmla="*/ 193382 w 1033465"/>
                  <a:gd name="connsiteY28" fmla="*/ 308344 h 838042"/>
                  <a:gd name="connsiteX29" fmla="*/ 210527 w 1033465"/>
                  <a:gd name="connsiteY29" fmla="*/ 314059 h 838042"/>
                  <a:gd name="connsiteX30" fmla="*/ 216242 w 1033465"/>
                  <a:gd name="connsiteY30" fmla="*/ 315964 h 838042"/>
                  <a:gd name="connsiteX31" fmla="*/ 231482 w 1033465"/>
                  <a:gd name="connsiteY31" fmla="*/ 319774 h 838042"/>
                  <a:gd name="connsiteX32" fmla="*/ 250532 w 1033465"/>
                  <a:gd name="connsiteY32" fmla="*/ 325489 h 838042"/>
                  <a:gd name="connsiteX33" fmla="*/ 256247 w 1033465"/>
                  <a:gd name="connsiteY33" fmla="*/ 329299 h 838042"/>
                  <a:gd name="connsiteX34" fmla="*/ 269582 w 1033465"/>
                  <a:gd name="connsiteY34" fmla="*/ 344539 h 838042"/>
                  <a:gd name="connsiteX35" fmla="*/ 275297 w 1033465"/>
                  <a:gd name="connsiteY35" fmla="*/ 363589 h 838042"/>
                  <a:gd name="connsiteX36" fmla="*/ 277202 w 1033465"/>
                  <a:gd name="connsiteY36" fmla="*/ 369304 h 838042"/>
                  <a:gd name="connsiteX37" fmla="*/ 279107 w 1033465"/>
                  <a:gd name="connsiteY37" fmla="*/ 375019 h 838042"/>
                  <a:gd name="connsiteX38" fmla="*/ 281012 w 1033465"/>
                  <a:gd name="connsiteY38" fmla="*/ 399784 h 838042"/>
                  <a:gd name="connsiteX39" fmla="*/ 282917 w 1033465"/>
                  <a:gd name="connsiteY39" fmla="*/ 405499 h 838042"/>
                  <a:gd name="connsiteX40" fmla="*/ 281012 w 1033465"/>
                  <a:gd name="connsiteY40" fmla="*/ 424549 h 838042"/>
                  <a:gd name="connsiteX41" fmla="*/ 279107 w 1033465"/>
                  <a:gd name="connsiteY41" fmla="*/ 434074 h 838042"/>
                  <a:gd name="connsiteX42" fmla="*/ 265772 w 1033465"/>
                  <a:gd name="connsiteY42" fmla="*/ 447409 h 838042"/>
                  <a:gd name="connsiteX43" fmla="*/ 254342 w 1033465"/>
                  <a:gd name="connsiteY43" fmla="*/ 455029 h 838042"/>
                  <a:gd name="connsiteX44" fmla="*/ 242912 w 1033465"/>
                  <a:gd name="connsiteY44" fmla="*/ 458839 h 838042"/>
                  <a:gd name="connsiteX45" fmla="*/ 128612 w 1033465"/>
                  <a:gd name="connsiteY45" fmla="*/ 458839 h 838042"/>
                  <a:gd name="connsiteX46" fmla="*/ 122897 w 1033465"/>
                  <a:gd name="connsiteY46" fmla="*/ 460744 h 838042"/>
                  <a:gd name="connsiteX47" fmla="*/ 107657 w 1033465"/>
                  <a:gd name="connsiteY47" fmla="*/ 462649 h 838042"/>
                  <a:gd name="connsiteX48" fmla="*/ 90512 w 1033465"/>
                  <a:gd name="connsiteY48" fmla="*/ 468364 h 838042"/>
                  <a:gd name="connsiteX49" fmla="*/ 84797 w 1033465"/>
                  <a:gd name="connsiteY49" fmla="*/ 470269 h 838042"/>
                  <a:gd name="connsiteX50" fmla="*/ 79082 w 1033465"/>
                  <a:gd name="connsiteY50" fmla="*/ 474079 h 838042"/>
                  <a:gd name="connsiteX51" fmla="*/ 67652 w 1033465"/>
                  <a:gd name="connsiteY51" fmla="*/ 475984 h 838042"/>
                  <a:gd name="connsiteX52" fmla="*/ 29552 w 1033465"/>
                  <a:gd name="connsiteY52" fmla="*/ 477889 h 838042"/>
                  <a:gd name="connsiteX53" fmla="*/ 18122 w 1033465"/>
                  <a:gd name="connsiteY53" fmla="*/ 483604 h 838042"/>
                  <a:gd name="connsiteX54" fmla="*/ 8597 w 1033465"/>
                  <a:gd name="connsiteY54" fmla="*/ 493129 h 838042"/>
                  <a:gd name="connsiteX55" fmla="*/ 6692 w 1033465"/>
                  <a:gd name="connsiteY55" fmla="*/ 498844 h 838042"/>
                  <a:gd name="connsiteX56" fmla="*/ 2882 w 1033465"/>
                  <a:gd name="connsiteY56" fmla="*/ 504559 h 838042"/>
                  <a:gd name="connsiteX57" fmla="*/ 14312 w 1033465"/>
                  <a:gd name="connsiteY57" fmla="*/ 540754 h 838042"/>
                  <a:gd name="connsiteX58" fmla="*/ 147662 w 1033465"/>
                  <a:gd name="connsiteY58" fmla="*/ 540754 h 838042"/>
                  <a:gd name="connsiteX59" fmla="*/ 155282 w 1033465"/>
                  <a:gd name="connsiteY59" fmla="*/ 538849 h 838042"/>
                  <a:gd name="connsiteX60" fmla="*/ 305777 w 1033465"/>
                  <a:gd name="connsiteY60" fmla="*/ 533134 h 838042"/>
                  <a:gd name="connsiteX61" fmla="*/ 321017 w 1033465"/>
                  <a:gd name="connsiteY61" fmla="*/ 540754 h 838042"/>
                  <a:gd name="connsiteX62" fmla="*/ 332447 w 1033465"/>
                  <a:gd name="connsiteY62" fmla="*/ 546469 h 838042"/>
                  <a:gd name="connsiteX63" fmla="*/ 336257 w 1033465"/>
                  <a:gd name="connsiteY63" fmla="*/ 552184 h 838042"/>
                  <a:gd name="connsiteX64" fmla="*/ 341972 w 1033465"/>
                  <a:gd name="connsiteY64" fmla="*/ 554089 h 838042"/>
                  <a:gd name="connsiteX65" fmla="*/ 353402 w 1033465"/>
                  <a:gd name="connsiteY65" fmla="*/ 561709 h 838042"/>
                  <a:gd name="connsiteX66" fmla="*/ 359117 w 1033465"/>
                  <a:gd name="connsiteY66" fmla="*/ 565519 h 838042"/>
                  <a:gd name="connsiteX67" fmla="*/ 362927 w 1033465"/>
                  <a:gd name="connsiteY67" fmla="*/ 571234 h 838042"/>
                  <a:gd name="connsiteX68" fmla="*/ 368642 w 1033465"/>
                  <a:gd name="connsiteY68" fmla="*/ 582664 h 838042"/>
                  <a:gd name="connsiteX69" fmla="*/ 364832 w 1033465"/>
                  <a:gd name="connsiteY69" fmla="*/ 609334 h 838042"/>
                  <a:gd name="connsiteX70" fmla="*/ 361022 w 1033465"/>
                  <a:gd name="connsiteY70" fmla="*/ 615049 h 838042"/>
                  <a:gd name="connsiteX71" fmla="*/ 359117 w 1033465"/>
                  <a:gd name="connsiteY71" fmla="*/ 620764 h 838042"/>
                  <a:gd name="connsiteX72" fmla="*/ 355307 w 1033465"/>
                  <a:gd name="connsiteY72" fmla="*/ 626479 h 838042"/>
                  <a:gd name="connsiteX73" fmla="*/ 353402 w 1033465"/>
                  <a:gd name="connsiteY73" fmla="*/ 632194 h 838042"/>
                  <a:gd name="connsiteX74" fmla="*/ 349592 w 1033465"/>
                  <a:gd name="connsiteY74" fmla="*/ 637909 h 838042"/>
                  <a:gd name="connsiteX75" fmla="*/ 332447 w 1033465"/>
                  <a:gd name="connsiteY75" fmla="*/ 704584 h 838042"/>
                  <a:gd name="connsiteX76" fmla="*/ 330542 w 1033465"/>
                  <a:gd name="connsiteY76" fmla="*/ 756019 h 838042"/>
                  <a:gd name="connsiteX77" fmla="*/ 332447 w 1033465"/>
                  <a:gd name="connsiteY77" fmla="*/ 780784 h 838042"/>
                  <a:gd name="connsiteX78" fmla="*/ 334352 w 1033465"/>
                  <a:gd name="connsiteY78" fmla="*/ 786499 h 838042"/>
                  <a:gd name="connsiteX79" fmla="*/ 338162 w 1033465"/>
                  <a:gd name="connsiteY79" fmla="*/ 790309 h 838042"/>
                  <a:gd name="connsiteX80" fmla="*/ 366737 w 1033465"/>
                  <a:gd name="connsiteY80" fmla="*/ 836029 h 838042"/>
                  <a:gd name="connsiteX81" fmla="*/ 389597 w 1033465"/>
                  <a:gd name="connsiteY81" fmla="*/ 837934 h 838042"/>
                  <a:gd name="connsiteX82" fmla="*/ 397407 w 1033465"/>
                  <a:gd name="connsiteY82" fmla="*/ 833530 h 838042"/>
                  <a:gd name="connsiteX83" fmla="*/ 402932 w 1033465"/>
                  <a:gd name="connsiteY83" fmla="*/ 784594 h 838042"/>
                  <a:gd name="connsiteX84" fmla="*/ 406742 w 1033465"/>
                  <a:gd name="connsiteY84" fmla="*/ 727444 h 838042"/>
                  <a:gd name="connsiteX85" fmla="*/ 423887 w 1033465"/>
                  <a:gd name="connsiteY85" fmla="*/ 672199 h 838042"/>
                  <a:gd name="connsiteX86" fmla="*/ 429602 w 1033465"/>
                  <a:gd name="connsiteY86" fmla="*/ 658864 h 838042"/>
                  <a:gd name="connsiteX87" fmla="*/ 444084 w 1033465"/>
                  <a:gd name="connsiteY87" fmla="*/ 626947 h 838042"/>
                  <a:gd name="connsiteX88" fmla="*/ 464289 w 1033465"/>
                  <a:gd name="connsiteY88" fmla="*/ 600072 h 838042"/>
                  <a:gd name="connsiteX89" fmla="*/ 523510 w 1033465"/>
                  <a:gd name="connsiteY89" fmla="*/ 565123 h 838042"/>
                  <a:gd name="connsiteX90" fmla="*/ 599348 w 1033465"/>
                  <a:gd name="connsiteY90" fmla="*/ 550915 h 838042"/>
                  <a:gd name="connsiteX91" fmla="*/ 707801 w 1033465"/>
                  <a:gd name="connsiteY91" fmla="*/ 612819 h 838042"/>
                  <a:gd name="connsiteX92" fmla="*/ 780122 w 1033465"/>
                  <a:gd name="connsiteY92" fmla="*/ 656959 h 838042"/>
                  <a:gd name="connsiteX93" fmla="*/ 804887 w 1033465"/>
                  <a:gd name="connsiteY93" fmla="*/ 632194 h 838042"/>
                  <a:gd name="connsiteX94" fmla="*/ 801077 w 1033465"/>
                  <a:gd name="connsiteY94" fmla="*/ 601714 h 838042"/>
                  <a:gd name="connsiteX95" fmla="*/ 762796 w 1033465"/>
                  <a:gd name="connsiteY95" fmla="*/ 562523 h 838042"/>
                  <a:gd name="connsiteX96" fmla="*/ 650582 w 1033465"/>
                  <a:gd name="connsiteY96" fmla="*/ 479794 h 838042"/>
                  <a:gd name="connsiteX97" fmla="*/ 646772 w 1033465"/>
                  <a:gd name="connsiteY97" fmla="*/ 462649 h 838042"/>
                  <a:gd name="connsiteX98" fmla="*/ 658202 w 1033465"/>
                  <a:gd name="connsiteY98" fmla="*/ 426454 h 838042"/>
                  <a:gd name="connsiteX99" fmla="*/ 726782 w 1033465"/>
                  <a:gd name="connsiteY99" fmla="*/ 405499 h 838042"/>
                  <a:gd name="connsiteX100" fmla="*/ 813738 w 1033465"/>
                  <a:gd name="connsiteY100" fmla="*/ 406906 h 838042"/>
                  <a:gd name="connsiteX101" fmla="*/ 906231 w 1033465"/>
                  <a:gd name="connsiteY101" fmla="*/ 417646 h 838042"/>
                  <a:gd name="connsiteX102" fmla="*/ 1002290 w 1033465"/>
                  <a:gd name="connsiteY102" fmla="*/ 426835 h 838042"/>
                  <a:gd name="connsiteX103" fmla="*/ 1032449 w 1033465"/>
                  <a:gd name="connsiteY103" fmla="*/ 402711 h 838042"/>
                  <a:gd name="connsiteX104" fmla="*/ 1020514 w 1033465"/>
                  <a:gd name="connsiteY104" fmla="*/ 377797 h 838042"/>
                  <a:gd name="connsiteX105" fmla="*/ 964889 w 1033465"/>
                  <a:gd name="connsiteY105" fmla="*/ 358029 h 838042"/>
                  <a:gd name="connsiteX106" fmla="*/ 827747 w 1033465"/>
                  <a:gd name="connsiteY106" fmla="*/ 357874 h 838042"/>
                  <a:gd name="connsiteX107" fmla="*/ 755811 w 1033465"/>
                  <a:gd name="connsiteY107" fmla="*/ 361702 h 838042"/>
                  <a:gd name="connsiteX108" fmla="*/ 671537 w 1033465"/>
                  <a:gd name="connsiteY108" fmla="*/ 369304 h 838042"/>
                  <a:gd name="connsiteX109" fmla="*/ 644867 w 1033465"/>
                  <a:gd name="connsiteY109" fmla="*/ 338824 h 838042"/>
                  <a:gd name="connsiteX110" fmla="*/ 676403 w 1033465"/>
                  <a:gd name="connsiteY110" fmla="*/ 304962 h 838042"/>
                  <a:gd name="connsiteX111" fmla="*/ 707732 w 1033465"/>
                  <a:gd name="connsiteY111" fmla="*/ 283579 h 838042"/>
                  <a:gd name="connsiteX112" fmla="*/ 743927 w 1033465"/>
                  <a:gd name="connsiteY112" fmla="*/ 251194 h 838042"/>
                  <a:gd name="connsiteX113" fmla="*/ 783019 w 1033465"/>
                  <a:gd name="connsiteY113" fmla="*/ 213846 h 838042"/>
                  <a:gd name="connsiteX114" fmla="*/ 746401 w 1033465"/>
                  <a:gd name="connsiteY114" fmla="*/ 201789 h 838042"/>
                  <a:gd name="connsiteX115" fmla="*/ 694397 w 1033465"/>
                  <a:gd name="connsiteY115" fmla="*/ 226429 h 838042"/>
                  <a:gd name="connsiteX116" fmla="*/ 656678 w 1033465"/>
                  <a:gd name="connsiteY116" fmla="*/ 257626 h 838042"/>
                  <a:gd name="connsiteX117" fmla="*/ 616001 w 1033465"/>
                  <a:gd name="connsiteY117" fmla="*/ 286712 h 838042"/>
                  <a:gd name="connsiteX118" fmla="*/ 564857 w 1033465"/>
                  <a:gd name="connsiteY118" fmla="*/ 287389 h 838042"/>
                  <a:gd name="connsiteX119" fmla="*/ 530567 w 1033465"/>
                  <a:gd name="connsiteY119" fmla="*/ 274054 h 838042"/>
                  <a:gd name="connsiteX120" fmla="*/ 507707 w 1033465"/>
                  <a:gd name="connsiteY120" fmla="*/ 235954 h 838042"/>
                  <a:gd name="connsiteX121" fmla="*/ 509612 w 1033465"/>
                  <a:gd name="connsiteY121" fmla="*/ 171184 h 838042"/>
                  <a:gd name="connsiteX122" fmla="*/ 508314 w 1033465"/>
                  <a:gd name="connsiteY122" fmla="*/ 73485 h 838042"/>
                  <a:gd name="connsiteX123" fmla="*/ 454116 w 1033465"/>
                  <a:gd name="connsiteY123" fmla="*/ 11248 h 838042"/>
                  <a:gd name="connsiteX124" fmla="*/ 442470 w 1033465"/>
                  <a:gd name="connsiteY124" fmla="*/ 75864 h 838042"/>
                  <a:gd name="connsiteX125" fmla="*/ 439226 w 1033465"/>
                  <a:gd name="connsiteY125" fmla="*/ 132660 h 838042"/>
                  <a:gd name="connsiteX126" fmla="*/ 436054 w 1033465"/>
                  <a:gd name="connsiteY126"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19087 w 1033465"/>
                  <a:gd name="connsiteY9" fmla="*/ 226429 h 838042"/>
                  <a:gd name="connsiteX10" fmla="*/ 103847 w 1033465"/>
                  <a:gd name="connsiteY10" fmla="*/ 203569 h 838042"/>
                  <a:gd name="connsiteX11" fmla="*/ 86702 w 1033465"/>
                  <a:gd name="connsiteY11" fmla="*/ 195949 h 838042"/>
                  <a:gd name="connsiteX12" fmla="*/ 80987 w 1033465"/>
                  <a:gd name="connsiteY12" fmla="*/ 194044 h 838042"/>
                  <a:gd name="connsiteX13" fmla="*/ 61937 w 1033465"/>
                  <a:gd name="connsiteY13" fmla="*/ 197854 h 838042"/>
                  <a:gd name="connsiteX14" fmla="*/ 56222 w 1033465"/>
                  <a:gd name="connsiteY14" fmla="*/ 201664 h 838042"/>
                  <a:gd name="connsiteX15" fmla="*/ 52412 w 1033465"/>
                  <a:gd name="connsiteY15" fmla="*/ 207379 h 838042"/>
                  <a:gd name="connsiteX16" fmla="*/ 48602 w 1033465"/>
                  <a:gd name="connsiteY16" fmla="*/ 218809 h 838042"/>
                  <a:gd name="connsiteX17" fmla="*/ 52412 w 1033465"/>
                  <a:gd name="connsiteY17" fmla="*/ 256909 h 838042"/>
                  <a:gd name="connsiteX18" fmla="*/ 56222 w 1033465"/>
                  <a:gd name="connsiteY18" fmla="*/ 262624 h 838042"/>
                  <a:gd name="connsiteX19" fmla="*/ 61937 w 1033465"/>
                  <a:gd name="connsiteY19" fmla="*/ 266434 h 838042"/>
                  <a:gd name="connsiteX20" fmla="*/ 65747 w 1033465"/>
                  <a:gd name="connsiteY20" fmla="*/ 272149 h 838042"/>
                  <a:gd name="connsiteX21" fmla="*/ 82892 w 1033465"/>
                  <a:gd name="connsiteY21" fmla="*/ 281674 h 838042"/>
                  <a:gd name="connsiteX22" fmla="*/ 105752 w 1033465"/>
                  <a:gd name="connsiteY22" fmla="*/ 283579 h 838042"/>
                  <a:gd name="connsiteX23" fmla="*/ 126707 w 1033465"/>
                  <a:gd name="connsiteY23" fmla="*/ 289294 h 838042"/>
                  <a:gd name="connsiteX24" fmla="*/ 132422 w 1033465"/>
                  <a:gd name="connsiteY24" fmla="*/ 291199 h 838042"/>
                  <a:gd name="connsiteX25" fmla="*/ 138137 w 1033465"/>
                  <a:gd name="connsiteY25" fmla="*/ 296914 h 838042"/>
                  <a:gd name="connsiteX26" fmla="*/ 145757 w 1033465"/>
                  <a:gd name="connsiteY26" fmla="*/ 298819 h 838042"/>
                  <a:gd name="connsiteX27" fmla="*/ 168617 w 1033465"/>
                  <a:gd name="connsiteY27" fmla="*/ 302629 h 838042"/>
                  <a:gd name="connsiteX28" fmla="*/ 193382 w 1033465"/>
                  <a:gd name="connsiteY28" fmla="*/ 308344 h 838042"/>
                  <a:gd name="connsiteX29" fmla="*/ 210527 w 1033465"/>
                  <a:gd name="connsiteY29" fmla="*/ 314059 h 838042"/>
                  <a:gd name="connsiteX30" fmla="*/ 216242 w 1033465"/>
                  <a:gd name="connsiteY30" fmla="*/ 315964 h 838042"/>
                  <a:gd name="connsiteX31" fmla="*/ 231482 w 1033465"/>
                  <a:gd name="connsiteY31" fmla="*/ 319774 h 838042"/>
                  <a:gd name="connsiteX32" fmla="*/ 250532 w 1033465"/>
                  <a:gd name="connsiteY32" fmla="*/ 325489 h 838042"/>
                  <a:gd name="connsiteX33" fmla="*/ 256247 w 1033465"/>
                  <a:gd name="connsiteY33" fmla="*/ 329299 h 838042"/>
                  <a:gd name="connsiteX34" fmla="*/ 269582 w 1033465"/>
                  <a:gd name="connsiteY34" fmla="*/ 344539 h 838042"/>
                  <a:gd name="connsiteX35" fmla="*/ 275297 w 1033465"/>
                  <a:gd name="connsiteY35" fmla="*/ 363589 h 838042"/>
                  <a:gd name="connsiteX36" fmla="*/ 277202 w 1033465"/>
                  <a:gd name="connsiteY36" fmla="*/ 369304 h 838042"/>
                  <a:gd name="connsiteX37" fmla="*/ 279107 w 1033465"/>
                  <a:gd name="connsiteY37" fmla="*/ 375019 h 838042"/>
                  <a:gd name="connsiteX38" fmla="*/ 281012 w 1033465"/>
                  <a:gd name="connsiteY38" fmla="*/ 399784 h 838042"/>
                  <a:gd name="connsiteX39" fmla="*/ 282917 w 1033465"/>
                  <a:gd name="connsiteY39" fmla="*/ 405499 h 838042"/>
                  <a:gd name="connsiteX40" fmla="*/ 281012 w 1033465"/>
                  <a:gd name="connsiteY40" fmla="*/ 424549 h 838042"/>
                  <a:gd name="connsiteX41" fmla="*/ 279107 w 1033465"/>
                  <a:gd name="connsiteY41" fmla="*/ 434074 h 838042"/>
                  <a:gd name="connsiteX42" fmla="*/ 265772 w 1033465"/>
                  <a:gd name="connsiteY42" fmla="*/ 447409 h 838042"/>
                  <a:gd name="connsiteX43" fmla="*/ 254342 w 1033465"/>
                  <a:gd name="connsiteY43" fmla="*/ 455029 h 838042"/>
                  <a:gd name="connsiteX44" fmla="*/ 242912 w 1033465"/>
                  <a:gd name="connsiteY44" fmla="*/ 458839 h 838042"/>
                  <a:gd name="connsiteX45" fmla="*/ 128612 w 1033465"/>
                  <a:gd name="connsiteY45" fmla="*/ 458839 h 838042"/>
                  <a:gd name="connsiteX46" fmla="*/ 122897 w 1033465"/>
                  <a:gd name="connsiteY46" fmla="*/ 460744 h 838042"/>
                  <a:gd name="connsiteX47" fmla="*/ 107657 w 1033465"/>
                  <a:gd name="connsiteY47" fmla="*/ 462649 h 838042"/>
                  <a:gd name="connsiteX48" fmla="*/ 90512 w 1033465"/>
                  <a:gd name="connsiteY48" fmla="*/ 468364 h 838042"/>
                  <a:gd name="connsiteX49" fmla="*/ 84797 w 1033465"/>
                  <a:gd name="connsiteY49" fmla="*/ 470269 h 838042"/>
                  <a:gd name="connsiteX50" fmla="*/ 79082 w 1033465"/>
                  <a:gd name="connsiteY50" fmla="*/ 474079 h 838042"/>
                  <a:gd name="connsiteX51" fmla="*/ 67652 w 1033465"/>
                  <a:gd name="connsiteY51" fmla="*/ 475984 h 838042"/>
                  <a:gd name="connsiteX52" fmla="*/ 29552 w 1033465"/>
                  <a:gd name="connsiteY52" fmla="*/ 477889 h 838042"/>
                  <a:gd name="connsiteX53" fmla="*/ 18122 w 1033465"/>
                  <a:gd name="connsiteY53" fmla="*/ 483604 h 838042"/>
                  <a:gd name="connsiteX54" fmla="*/ 8597 w 1033465"/>
                  <a:gd name="connsiteY54" fmla="*/ 493129 h 838042"/>
                  <a:gd name="connsiteX55" fmla="*/ 6692 w 1033465"/>
                  <a:gd name="connsiteY55" fmla="*/ 498844 h 838042"/>
                  <a:gd name="connsiteX56" fmla="*/ 2882 w 1033465"/>
                  <a:gd name="connsiteY56" fmla="*/ 504559 h 838042"/>
                  <a:gd name="connsiteX57" fmla="*/ 14312 w 1033465"/>
                  <a:gd name="connsiteY57" fmla="*/ 540754 h 838042"/>
                  <a:gd name="connsiteX58" fmla="*/ 147662 w 1033465"/>
                  <a:gd name="connsiteY58" fmla="*/ 540754 h 838042"/>
                  <a:gd name="connsiteX59" fmla="*/ 155282 w 1033465"/>
                  <a:gd name="connsiteY59" fmla="*/ 538849 h 838042"/>
                  <a:gd name="connsiteX60" fmla="*/ 305777 w 1033465"/>
                  <a:gd name="connsiteY60" fmla="*/ 533134 h 838042"/>
                  <a:gd name="connsiteX61" fmla="*/ 321017 w 1033465"/>
                  <a:gd name="connsiteY61" fmla="*/ 540754 h 838042"/>
                  <a:gd name="connsiteX62" fmla="*/ 332447 w 1033465"/>
                  <a:gd name="connsiteY62" fmla="*/ 546469 h 838042"/>
                  <a:gd name="connsiteX63" fmla="*/ 336257 w 1033465"/>
                  <a:gd name="connsiteY63" fmla="*/ 552184 h 838042"/>
                  <a:gd name="connsiteX64" fmla="*/ 341972 w 1033465"/>
                  <a:gd name="connsiteY64" fmla="*/ 554089 h 838042"/>
                  <a:gd name="connsiteX65" fmla="*/ 353402 w 1033465"/>
                  <a:gd name="connsiteY65" fmla="*/ 561709 h 838042"/>
                  <a:gd name="connsiteX66" fmla="*/ 359117 w 1033465"/>
                  <a:gd name="connsiteY66" fmla="*/ 565519 h 838042"/>
                  <a:gd name="connsiteX67" fmla="*/ 362927 w 1033465"/>
                  <a:gd name="connsiteY67" fmla="*/ 571234 h 838042"/>
                  <a:gd name="connsiteX68" fmla="*/ 368642 w 1033465"/>
                  <a:gd name="connsiteY68" fmla="*/ 582664 h 838042"/>
                  <a:gd name="connsiteX69" fmla="*/ 364832 w 1033465"/>
                  <a:gd name="connsiteY69" fmla="*/ 609334 h 838042"/>
                  <a:gd name="connsiteX70" fmla="*/ 361022 w 1033465"/>
                  <a:gd name="connsiteY70" fmla="*/ 615049 h 838042"/>
                  <a:gd name="connsiteX71" fmla="*/ 359117 w 1033465"/>
                  <a:gd name="connsiteY71" fmla="*/ 620764 h 838042"/>
                  <a:gd name="connsiteX72" fmla="*/ 355307 w 1033465"/>
                  <a:gd name="connsiteY72" fmla="*/ 626479 h 838042"/>
                  <a:gd name="connsiteX73" fmla="*/ 353402 w 1033465"/>
                  <a:gd name="connsiteY73" fmla="*/ 632194 h 838042"/>
                  <a:gd name="connsiteX74" fmla="*/ 349592 w 1033465"/>
                  <a:gd name="connsiteY74" fmla="*/ 637909 h 838042"/>
                  <a:gd name="connsiteX75" fmla="*/ 332447 w 1033465"/>
                  <a:gd name="connsiteY75" fmla="*/ 704584 h 838042"/>
                  <a:gd name="connsiteX76" fmla="*/ 330542 w 1033465"/>
                  <a:gd name="connsiteY76" fmla="*/ 756019 h 838042"/>
                  <a:gd name="connsiteX77" fmla="*/ 332447 w 1033465"/>
                  <a:gd name="connsiteY77" fmla="*/ 780784 h 838042"/>
                  <a:gd name="connsiteX78" fmla="*/ 334352 w 1033465"/>
                  <a:gd name="connsiteY78" fmla="*/ 786499 h 838042"/>
                  <a:gd name="connsiteX79" fmla="*/ 338162 w 1033465"/>
                  <a:gd name="connsiteY79" fmla="*/ 790309 h 838042"/>
                  <a:gd name="connsiteX80" fmla="*/ 366737 w 1033465"/>
                  <a:gd name="connsiteY80" fmla="*/ 836029 h 838042"/>
                  <a:gd name="connsiteX81" fmla="*/ 389597 w 1033465"/>
                  <a:gd name="connsiteY81" fmla="*/ 837934 h 838042"/>
                  <a:gd name="connsiteX82" fmla="*/ 397407 w 1033465"/>
                  <a:gd name="connsiteY82" fmla="*/ 833530 h 838042"/>
                  <a:gd name="connsiteX83" fmla="*/ 402932 w 1033465"/>
                  <a:gd name="connsiteY83" fmla="*/ 784594 h 838042"/>
                  <a:gd name="connsiteX84" fmla="*/ 406742 w 1033465"/>
                  <a:gd name="connsiteY84" fmla="*/ 727444 h 838042"/>
                  <a:gd name="connsiteX85" fmla="*/ 423887 w 1033465"/>
                  <a:gd name="connsiteY85" fmla="*/ 672199 h 838042"/>
                  <a:gd name="connsiteX86" fmla="*/ 429602 w 1033465"/>
                  <a:gd name="connsiteY86" fmla="*/ 658864 h 838042"/>
                  <a:gd name="connsiteX87" fmla="*/ 444084 w 1033465"/>
                  <a:gd name="connsiteY87" fmla="*/ 626947 h 838042"/>
                  <a:gd name="connsiteX88" fmla="*/ 464289 w 1033465"/>
                  <a:gd name="connsiteY88" fmla="*/ 600072 h 838042"/>
                  <a:gd name="connsiteX89" fmla="*/ 523510 w 1033465"/>
                  <a:gd name="connsiteY89" fmla="*/ 565123 h 838042"/>
                  <a:gd name="connsiteX90" fmla="*/ 599348 w 1033465"/>
                  <a:gd name="connsiteY90" fmla="*/ 550915 h 838042"/>
                  <a:gd name="connsiteX91" fmla="*/ 707801 w 1033465"/>
                  <a:gd name="connsiteY91" fmla="*/ 612819 h 838042"/>
                  <a:gd name="connsiteX92" fmla="*/ 780122 w 1033465"/>
                  <a:gd name="connsiteY92" fmla="*/ 656959 h 838042"/>
                  <a:gd name="connsiteX93" fmla="*/ 804887 w 1033465"/>
                  <a:gd name="connsiteY93" fmla="*/ 632194 h 838042"/>
                  <a:gd name="connsiteX94" fmla="*/ 801077 w 1033465"/>
                  <a:gd name="connsiteY94" fmla="*/ 601714 h 838042"/>
                  <a:gd name="connsiteX95" fmla="*/ 762796 w 1033465"/>
                  <a:gd name="connsiteY95" fmla="*/ 562523 h 838042"/>
                  <a:gd name="connsiteX96" fmla="*/ 650582 w 1033465"/>
                  <a:gd name="connsiteY96" fmla="*/ 479794 h 838042"/>
                  <a:gd name="connsiteX97" fmla="*/ 646772 w 1033465"/>
                  <a:gd name="connsiteY97" fmla="*/ 462649 h 838042"/>
                  <a:gd name="connsiteX98" fmla="*/ 658202 w 1033465"/>
                  <a:gd name="connsiteY98" fmla="*/ 426454 h 838042"/>
                  <a:gd name="connsiteX99" fmla="*/ 726782 w 1033465"/>
                  <a:gd name="connsiteY99" fmla="*/ 405499 h 838042"/>
                  <a:gd name="connsiteX100" fmla="*/ 813738 w 1033465"/>
                  <a:gd name="connsiteY100" fmla="*/ 406906 h 838042"/>
                  <a:gd name="connsiteX101" fmla="*/ 906231 w 1033465"/>
                  <a:gd name="connsiteY101" fmla="*/ 417646 h 838042"/>
                  <a:gd name="connsiteX102" fmla="*/ 1002290 w 1033465"/>
                  <a:gd name="connsiteY102" fmla="*/ 426835 h 838042"/>
                  <a:gd name="connsiteX103" fmla="*/ 1032449 w 1033465"/>
                  <a:gd name="connsiteY103" fmla="*/ 402711 h 838042"/>
                  <a:gd name="connsiteX104" fmla="*/ 1020514 w 1033465"/>
                  <a:gd name="connsiteY104" fmla="*/ 377797 h 838042"/>
                  <a:gd name="connsiteX105" fmla="*/ 964889 w 1033465"/>
                  <a:gd name="connsiteY105" fmla="*/ 358029 h 838042"/>
                  <a:gd name="connsiteX106" fmla="*/ 827747 w 1033465"/>
                  <a:gd name="connsiteY106" fmla="*/ 357874 h 838042"/>
                  <a:gd name="connsiteX107" fmla="*/ 755811 w 1033465"/>
                  <a:gd name="connsiteY107" fmla="*/ 361702 h 838042"/>
                  <a:gd name="connsiteX108" fmla="*/ 671537 w 1033465"/>
                  <a:gd name="connsiteY108" fmla="*/ 369304 h 838042"/>
                  <a:gd name="connsiteX109" fmla="*/ 644867 w 1033465"/>
                  <a:gd name="connsiteY109" fmla="*/ 338824 h 838042"/>
                  <a:gd name="connsiteX110" fmla="*/ 676403 w 1033465"/>
                  <a:gd name="connsiteY110" fmla="*/ 304962 h 838042"/>
                  <a:gd name="connsiteX111" fmla="*/ 707732 w 1033465"/>
                  <a:gd name="connsiteY111" fmla="*/ 283579 h 838042"/>
                  <a:gd name="connsiteX112" fmla="*/ 743927 w 1033465"/>
                  <a:gd name="connsiteY112" fmla="*/ 251194 h 838042"/>
                  <a:gd name="connsiteX113" fmla="*/ 783019 w 1033465"/>
                  <a:gd name="connsiteY113" fmla="*/ 213846 h 838042"/>
                  <a:gd name="connsiteX114" fmla="*/ 746401 w 1033465"/>
                  <a:gd name="connsiteY114" fmla="*/ 201789 h 838042"/>
                  <a:gd name="connsiteX115" fmla="*/ 694397 w 1033465"/>
                  <a:gd name="connsiteY115" fmla="*/ 226429 h 838042"/>
                  <a:gd name="connsiteX116" fmla="*/ 656678 w 1033465"/>
                  <a:gd name="connsiteY116" fmla="*/ 257626 h 838042"/>
                  <a:gd name="connsiteX117" fmla="*/ 616001 w 1033465"/>
                  <a:gd name="connsiteY117" fmla="*/ 286712 h 838042"/>
                  <a:gd name="connsiteX118" fmla="*/ 564857 w 1033465"/>
                  <a:gd name="connsiteY118" fmla="*/ 287389 h 838042"/>
                  <a:gd name="connsiteX119" fmla="*/ 530567 w 1033465"/>
                  <a:gd name="connsiteY119" fmla="*/ 274054 h 838042"/>
                  <a:gd name="connsiteX120" fmla="*/ 507707 w 1033465"/>
                  <a:gd name="connsiteY120" fmla="*/ 235954 h 838042"/>
                  <a:gd name="connsiteX121" fmla="*/ 509612 w 1033465"/>
                  <a:gd name="connsiteY121" fmla="*/ 171184 h 838042"/>
                  <a:gd name="connsiteX122" fmla="*/ 508314 w 1033465"/>
                  <a:gd name="connsiteY122" fmla="*/ 73485 h 838042"/>
                  <a:gd name="connsiteX123" fmla="*/ 454116 w 1033465"/>
                  <a:gd name="connsiteY123" fmla="*/ 11248 h 838042"/>
                  <a:gd name="connsiteX124" fmla="*/ 442470 w 1033465"/>
                  <a:gd name="connsiteY124" fmla="*/ 75864 h 838042"/>
                  <a:gd name="connsiteX125" fmla="*/ 439226 w 1033465"/>
                  <a:gd name="connsiteY125" fmla="*/ 132660 h 838042"/>
                  <a:gd name="connsiteX126" fmla="*/ 436054 w 1033465"/>
                  <a:gd name="connsiteY126"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19087 w 1033465"/>
                  <a:gd name="connsiteY9" fmla="*/ 226429 h 838042"/>
                  <a:gd name="connsiteX10" fmla="*/ 103847 w 1033465"/>
                  <a:gd name="connsiteY10" fmla="*/ 203569 h 838042"/>
                  <a:gd name="connsiteX11" fmla="*/ 86702 w 1033465"/>
                  <a:gd name="connsiteY11" fmla="*/ 195949 h 838042"/>
                  <a:gd name="connsiteX12" fmla="*/ 80987 w 1033465"/>
                  <a:gd name="connsiteY12" fmla="*/ 194044 h 838042"/>
                  <a:gd name="connsiteX13" fmla="*/ 61937 w 1033465"/>
                  <a:gd name="connsiteY13" fmla="*/ 197854 h 838042"/>
                  <a:gd name="connsiteX14" fmla="*/ 56222 w 1033465"/>
                  <a:gd name="connsiteY14" fmla="*/ 201664 h 838042"/>
                  <a:gd name="connsiteX15" fmla="*/ 52412 w 1033465"/>
                  <a:gd name="connsiteY15" fmla="*/ 207379 h 838042"/>
                  <a:gd name="connsiteX16" fmla="*/ 48602 w 1033465"/>
                  <a:gd name="connsiteY16" fmla="*/ 218809 h 838042"/>
                  <a:gd name="connsiteX17" fmla="*/ 52412 w 1033465"/>
                  <a:gd name="connsiteY17" fmla="*/ 256909 h 838042"/>
                  <a:gd name="connsiteX18" fmla="*/ 56222 w 1033465"/>
                  <a:gd name="connsiteY18" fmla="*/ 262624 h 838042"/>
                  <a:gd name="connsiteX19" fmla="*/ 61937 w 1033465"/>
                  <a:gd name="connsiteY19" fmla="*/ 266434 h 838042"/>
                  <a:gd name="connsiteX20" fmla="*/ 65747 w 1033465"/>
                  <a:gd name="connsiteY20" fmla="*/ 272149 h 838042"/>
                  <a:gd name="connsiteX21" fmla="*/ 82892 w 1033465"/>
                  <a:gd name="connsiteY21" fmla="*/ 281674 h 838042"/>
                  <a:gd name="connsiteX22" fmla="*/ 105752 w 1033465"/>
                  <a:gd name="connsiteY22" fmla="*/ 283579 h 838042"/>
                  <a:gd name="connsiteX23" fmla="*/ 126707 w 1033465"/>
                  <a:gd name="connsiteY23" fmla="*/ 289294 h 838042"/>
                  <a:gd name="connsiteX24" fmla="*/ 132422 w 1033465"/>
                  <a:gd name="connsiteY24" fmla="*/ 291199 h 838042"/>
                  <a:gd name="connsiteX25" fmla="*/ 138137 w 1033465"/>
                  <a:gd name="connsiteY25" fmla="*/ 296914 h 838042"/>
                  <a:gd name="connsiteX26" fmla="*/ 145757 w 1033465"/>
                  <a:gd name="connsiteY26" fmla="*/ 298819 h 838042"/>
                  <a:gd name="connsiteX27" fmla="*/ 168617 w 1033465"/>
                  <a:gd name="connsiteY27" fmla="*/ 302629 h 838042"/>
                  <a:gd name="connsiteX28" fmla="*/ 193382 w 1033465"/>
                  <a:gd name="connsiteY28" fmla="*/ 308344 h 838042"/>
                  <a:gd name="connsiteX29" fmla="*/ 210527 w 1033465"/>
                  <a:gd name="connsiteY29" fmla="*/ 314059 h 838042"/>
                  <a:gd name="connsiteX30" fmla="*/ 216242 w 1033465"/>
                  <a:gd name="connsiteY30" fmla="*/ 315964 h 838042"/>
                  <a:gd name="connsiteX31" fmla="*/ 231482 w 1033465"/>
                  <a:gd name="connsiteY31" fmla="*/ 319774 h 838042"/>
                  <a:gd name="connsiteX32" fmla="*/ 250532 w 1033465"/>
                  <a:gd name="connsiteY32" fmla="*/ 325489 h 838042"/>
                  <a:gd name="connsiteX33" fmla="*/ 256247 w 1033465"/>
                  <a:gd name="connsiteY33" fmla="*/ 329299 h 838042"/>
                  <a:gd name="connsiteX34" fmla="*/ 269582 w 1033465"/>
                  <a:gd name="connsiteY34" fmla="*/ 344539 h 838042"/>
                  <a:gd name="connsiteX35" fmla="*/ 275297 w 1033465"/>
                  <a:gd name="connsiteY35" fmla="*/ 363589 h 838042"/>
                  <a:gd name="connsiteX36" fmla="*/ 277202 w 1033465"/>
                  <a:gd name="connsiteY36" fmla="*/ 369304 h 838042"/>
                  <a:gd name="connsiteX37" fmla="*/ 279107 w 1033465"/>
                  <a:gd name="connsiteY37" fmla="*/ 375019 h 838042"/>
                  <a:gd name="connsiteX38" fmla="*/ 281012 w 1033465"/>
                  <a:gd name="connsiteY38" fmla="*/ 399784 h 838042"/>
                  <a:gd name="connsiteX39" fmla="*/ 282917 w 1033465"/>
                  <a:gd name="connsiteY39" fmla="*/ 405499 h 838042"/>
                  <a:gd name="connsiteX40" fmla="*/ 281012 w 1033465"/>
                  <a:gd name="connsiteY40" fmla="*/ 424549 h 838042"/>
                  <a:gd name="connsiteX41" fmla="*/ 279107 w 1033465"/>
                  <a:gd name="connsiteY41" fmla="*/ 434074 h 838042"/>
                  <a:gd name="connsiteX42" fmla="*/ 265772 w 1033465"/>
                  <a:gd name="connsiteY42" fmla="*/ 447409 h 838042"/>
                  <a:gd name="connsiteX43" fmla="*/ 254342 w 1033465"/>
                  <a:gd name="connsiteY43" fmla="*/ 455029 h 838042"/>
                  <a:gd name="connsiteX44" fmla="*/ 242912 w 1033465"/>
                  <a:gd name="connsiteY44" fmla="*/ 458839 h 838042"/>
                  <a:gd name="connsiteX45" fmla="*/ 128612 w 1033465"/>
                  <a:gd name="connsiteY45" fmla="*/ 458839 h 838042"/>
                  <a:gd name="connsiteX46" fmla="*/ 122897 w 1033465"/>
                  <a:gd name="connsiteY46" fmla="*/ 460744 h 838042"/>
                  <a:gd name="connsiteX47" fmla="*/ 107657 w 1033465"/>
                  <a:gd name="connsiteY47" fmla="*/ 462649 h 838042"/>
                  <a:gd name="connsiteX48" fmla="*/ 90512 w 1033465"/>
                  <a:gd name="connsiteY48" fmla="*/ 468364 h 838042"/>
                  <a:gd name="connsiteX49" fmla="*/ 84797 w 1033465"/>
                  <a:gd name="connsiteY49" fmla="*/ 470269 h 838042"/>
                  <a:gd name="connsiteX50" fmla="*/ 79082 w 1033465"/>
                  <a:gd name="connsiteY50" fmla="*/ 474079 h 838042"/>
                  <a:gd name="connsiteX51" fmla="*/ 67652 w 1033465"/>
                  <a:gd name="connsiteY51" fmla="*/ 475984 h 838042"/>
                  <a:gd name="connsiteX52" fmla="*/ 29552 w 1033465"/>
                  <a:gd name="connsiteY52" fmla="*/ 477889 h 838042"/>
                  <a:gd name="connsiteX53" fmla="*/ 18122 w 1033465"/>
                  <a:gd name="connsiteY53" fmla="*/ 483604 h 838042"/>
                  <a:gd name="connsiteX54" fmla="*/ 8597 w 1033465"/>
                  <a:gd name="connsiteY54" fmla="*/ 493129 h 838042"/>
                  <a:gd name="connsiteX55" fmla="*/ 6692 w 1033465"/>
                  <a:gd name="connsiteY55" fmla="*/ 498844 h 838042"/>
                  <a:gd name="connsiteX56" fmla="*/ 2882 w 1033465"/>
                  <a:gd name="connsiteY56" fmla="*/ 504559 h 838042"/>
                  <a:gd name="connsiteX57" fmla="*/ 14312 w 1033465"/>
                  <a:gd name="connsiteY57" fmla="*/ 540754 h 838042"/>
                  <a:gd name="connsiteX58" fmla="*/ 147662 w 1033465"/>
                  <a:gd name="connsiteY58" fmla="*/ 540754 h 838042"/>
                  <a:gd name="connsiteX59" fmla="*/ 155282 w 1033465"/>
                  <a:gd name="connsiteY59" fmla="*/ 538849 h 838042"/>
                  <a:gd name="connsiteX60" fmla="*/ 305777 w 1033465"/>
                  <a:gd name="connsiteY60" fmla="*/ 533134 h 838042"/>
                  <a:gd name="connsiteX61" fmla="*/ 321017 w 1033465"/>
                  <a:gd name="connsiteY61" fmla="*/ 540754 h 838042"/>
                  <a:gd name="connsiteX62" fmla="*/ 332447 w 1033465"/>
                  <a:gd name="connsiteY62" fmla="*/ 546469 h 838042"/>
                  <a:gd name="connsiteX63" fmla="*/ 336257 w 1033465"/>
                  <a:gd name="connsiteY63" fmla="*/ 552184 h 838042"/>
                  <a:gd name="connsiteX64" fmla="*/ 341972 w 1033465"/>
                  <a:gd name="connsiteY64" fmla="*/ 554089 h 838042"/>
                  <a:gd name="connsiteX65" fmla="*/ 353402 w 1033465"/>
                  <a:gd name="connsiteY65" fmla="*/ 561709 h 838042"/>
                  <a:gd name="connsiteX66" fmla="*/ 359117 w 1033465"/>
                  <a:gd name="connsiteY66" fmla="*/ 565519 h 838042"/>
                  <a:gd name="connsiteX67" fmla="*/ 362927 w 1033465"/>
                  <a:gd name="connsiteY67" fmla="*/ 571234 h 838042"/>
                  <a:gd name="connsiteX68" fmla="*/ 368642 w 1033465"/>
                  <a:gd name="connsiteY68" fmla="*/ 582664 h 838042"/>
                  <a:gd name="connsiteX69" fmla="*/ 364832 w 1033465"/>
                  <a:gd name="connsiteY69" fmla="*/ 609334 h 838042"/>
                  <a:gd name="connsiteX70" fmla="*/ 361022 w 1033465"/>
                  <a:gd name="connsiteY70" fmla="*/ 615049 h 838042"/>
                  <a:gd name="connsiteX71" fmla="*/ 359117 w 1033465"/>
                  <a:gd name="connsiteY71" fmla="*/ 620764 h 838042"/>
                  <a:gd name="connsiteX72" fmla="*/ 355307 w 1033465"/>
                  <a:gd name="connsiteY72" fmla="*/ 626479 h 838042"/>
                  <a:gd name="connsiteX73" fmla="*/ 353402 w 1033465"/>
                  <a:gd name="connsiteY73" fmla="*/ 632194 h 838042"/>
                  <a:gd name="connsiteX74" fmla="*/ 349592 w 1033465"/>
                  <a:gd name="connsiteY74" fmla="*/ 637909 h 838042"/>
                  <a:gd name="connsiteX75" fmla="*/ 332447 w 1033465"/>
                  <a:gd name="connsiteY75" fmla="*/ 704584 h 838042"/>
                  <a:gd name="connsiteX76" fmla="*/ 330542 w 1033465"/>
                  <a:gd name="connsiteY76" fmla="*/ 756019 h 838042"/>
                  <a:gd name="connsiteX77" fmla="*/ 332447 w 1033465"/>
                  <a:gd name="connsiteY77" fmla="*/ 780784 h 838042"/>
                  <a:gd name="connsiteX78" fmla="*/ 334352 w 1033465"/>
                  <a:gd name="connsiteY78" fmla="*/ 786499 h 838042"/>
                  <a:gd name="connsiteX79" fmla="*/ 338162 w 1033465"/>
                  <a:gd name="connsiteY79" fmla="*/ 790309 h 838042"/>
                  <a:gd name="connsiteX80" fmla="*/ 366737 w 1033465"/>
                  <a:gd name="connsiteY80" fmla="*/ 836029 h 838042"/>
                  <a:gd name="connsiteX81" fmla="*/ 389597 w 1033465"/>
                  <a:gd name="connsiteY81" fmla="*/ 837934 h 838042"/>
                  <a:gd name="connsiteX82" fmla="*/ 397407 w 1033465"/>
                  <a:gd name="connsiteY82" fmla="*/ 833530 h 838042"/>
                  <a:gd name="connsiteX83" fmla="*/ 402932 w 1033465"/>
                  <a:gd name="connsiteY83" fmla="*/ 784594 h 838042"/>
                  <a:gd name="connsiteX84" fmla="*/ 406742 w 1033465"/>
                  <a:gd name="connsiteY84" fmla="*/ 727444 h 838042"/>
                  <a:gd name="connsiteX85" fmla="*/ 423887 w 1033465"/>
                  <a:gd name="connsiteY85" fmla="*/ 672199 h 838042"/>
                  <a:gd name="connsiteX86" fmla="*/ 429602 w 1033465"/>
                  <a:gd name="connsiteY86" fmla="*/ 658864 h 838042"/>
                  <a:gd name="connsiteX87" fmla="*/ 444084 w 1033465"/>
                  <a:gd name="connsiteY87" fmla="*/ 626947 h 838042"/>
                  <a:gd name="connsiteX88" fmla="*/ 464289 w 1033465"/>
                  <a:gd name="connsiteY88" fmla="*/ 600072 h 838042"/>
                  <a:gd name="connsiteX89" fmla="*/ 523510 w 1033465"/>
                  <a:gd name="connsiteY89" fmla="*/ 565123 h 838042"/>
                  <a:gd name="connsiteX90" fmla="*/ 599348 w 1033465"/>
                  <a:gd name="connsiteY90" fmla="*/ 550915 h 838042"/>
                  <a:gd name="connsiteX91" fmla="*/ 707801 w 1033465"/>
                  <a:gd name="connsiteY91" fmla="*/ 612819 h 838042"/>
                  <a:gd name="connsiteX92" fmla="*/ 780122 w 1033465"/>
                  <a:gd name="connsiteY92" fmla="*/ 656959 h 838042"/>
                  <a:gd name="connsiteX93" fmla="*/ 804887 w 1033465"/>
                  <a:gd name="connsiteY93" fmla="*/ 632194 h 838042"/>
                  <a:gd name="connsiteX94" fmla="*/ 801077 w 1033465"/>
                  <a:gd name="connsiteY94" fmla="*/ 601714 h 838042"/>
                  <a:gd name="connsiteX95" fmla="*/ 762796 w 1033465"/>
                  <a:gd name="connsiteY95" fmla="*/ 562523 h 838042"/>
                  <a:gd name="connsiteX96" fmla="*/ 650582 w 1033465"/>
                  <a:gd name="connsiteY96" fmla="*/ 479794 h 838042"/>
                  <a:gd name="connsiteX97" fmla="*/ 646772 w 1033465"/>
                  <a:gd name="connsiteY97" fmla="*/ 462649 h 838042"/>
                  <a:gd name="connsiteX98" fmla="*/ 658202 w 1033465"/>
                  <a:gd name="connsiteY98" fmla="*/ 426454 h 838042"/>
                  <a:gd name="connsiteX99" fmla="*/ 726782 w 1033465"/>
                  <a:gd name="connsiteY99" fmla="*/ 405499 h 838042"/>
                  <a:gd name="connsiteX100" fmla="*/ 813738 w 1033465"/>
                  <a:gd name="connsiteY100" fmla="*/ 406906 h 838042"/>
                  <a:gd name="connsiteX101" fmla="*/ 906231 w 1033465"/>
                  <a:gd name="connsiteY101" fmla="*/ 417646 h 838042"/>
                  <a:gd name="connsiteX102" fmla="*/ 1002290 w 1033465"/>
                  <a:gd name="connsiteY102" fmla="*/ 426835 h 838042"/>
                  <a:gd name="connsiteX103" fmla="*/ 1032449 w 1033465"/>
                  <a:gd name="connsiteY103" fmla="*/ 402711 h 838042"/>
                  <a:gd name="connsiteX104" fmla="*/ 1020514 w 1033465"/>
                  <a:gd name="connsiteY104" fmla="*/ 377797 h 838042"/>
                  <a:gd name="connsiteX105" fmla="*/ 964889 w 1033465"/>
                  <a:gd name="connsiteY105" fmla="*/ 358029 h 838042"/>
                  <a:gd name="connsiteX106" fmla="*/ 827747 w 1033465"/>
                  <a:gd name="connsiteY106" fmla="*/ 357874 h 838042"/>
                  <a:gd name="connsiteX107" fmla="*/ 755811 w 1033465"/>
                  <a:gd name="connsiteY107" fmla="*/ 361702 h 838042"/>
                  <a:gd name="connsiteX108" fmla="*/ 671537 w 1033465"/>
                  <a:gd name="connsiteY108" fmla="*/ 369304 h 838042"/>
                  <a:gd name="connsiteX109" fmla="*/ 644867 w 1033465"/>
                  <a:gd name="connsiteY109" fmla="*/ 338824 h 838042"/>
                  <a:gd name="connsiteX110" fmla="*/ 676403 w 1033465"/>
                  <a:gd name="connsiteY110" fmla="*/ 304962 h 838042"/>
                  <a:gd name="connsiteX111" fmla="*/ 707732 w 1033465"/>
                  <a:gd name="connsiteY111" fmla="*/ 283579 h 838042"/>
                  <a:gd name="connsiteX112" fmla="*/ 743927 w 1033465"/>
                  <a:gd name="connsiteY112" fmla="*/ 251194 h 838042"/>
                  <a:gd name="connsiteX113" fmla="*/ 783019 w 1033465"/>
                  <a:gd name="connsiteY113" fmla="*/ 213846 h 838042"/>
                  <a:gd name="connsiteX114" fmla="*/ 746401 w 1033465"/>
                  <a:gd name="connsiteY114" fmla="*/ 201789 h 838042"/>
                  <a:gd name="connsiteX115" fmla="*/ 694397 w 1033465"/>
                  <a:gd name="connsiteY115" fmla="*/ 226429 h 838042"/>
                  <a:gd name="connsiteX116" fmla="*/ 656678 w 1033465"/>
                  <a:gd name="connsiteY116" fmla="*/ 257626 h 838042"/>
                  <a:gd name="connsiteX117" fmla="*/ 616001 w 1033465"/>
                  <a:gd name="connsiteY117" fmla="*/ 286712 h 838042"/>
                  <a:gd name="connsiteX118" fmla="*/ 564857 w 1033465"/>
                  <a:gd name="connsiteY118" fmla="*/ 287389 h 838042"/>
                  <a:gd name="connsiteX119" fmla="*/ 530567 w 1033465"/>
                  <a:gd name="connsiteY119" fmla="*/ 274054 h 838042"/>
                  <a:gd name="connsiteX120" fmla="*/ 507707 w 1033465"/>
                  <a:gd name="connsiteY120" fmla="*/ 235954 h 838042"/>
                  <a:gd name="connsiteX121" fmla="*/ 509612 w 1033465"/>
                  <a:gd name="connsiteY121" fmla="*/ 171184 h 838042"/>
                  <a:gd name="connsiteX122" fmla="*/ 508314 w 1033465"/>
                  <a:gd name="connsiteY122" fmla="*/ 73485 h 838042"/>
                  <a:gd name="connsiteX123" fmla="*/ 454116 w 1033465"/>
                  <a:gd name="connsiteY123" fmla="*/ 11248 h 838042"/>
                  <a:gd name="connsiteX124" fmla="*/ 442470 w 1033465"/>
                  <a:gd name="connsiteY124" fmla="*/ 75864 h 838042"/>
                  <a:gd name="connsiteX125" fmla="*/ 439226 w 1033465"/>
                  <a:gd name="connsiteY125" fmla="*/ 132660 h 838042"/>
                  <a:gd name="connsiteX126" fmla="*/ 436054 w 1033465"/>
                  <a:gd name="connsiteY126"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86702 w 1033465"/>
                  <a:gd name="connsiteY11" fmla="*/ 195949 h 838042"/>
                  <a:gd name="connsiteX12" fmla="*/ 80987 w 1033465"/>
                  <a:gd name="connsiteY12" fmla="*/ 194044 h 838042"/>
                  <a:gd name="connsiteX13" fmla="*/ 61937 w 1033465"/>
                  <a:gd name="connsiteY13" fmla="*/ 197854 h 838042"/>
                  <a:gd name="connsiteX14" fmla="*/ 56222 w 1033465"/>
                  <a:gd name="connsiteY14" fmla="*/ 201664 h 838042"/>
                  <a:gd name="connsiteX15" fmla="*/ 52412 w 1033465"/>
                  <a:gd name="connsiteY15" fmla="*/ 207379 h 838042"/>
                  <a:gd name="connsiteX16" fmla="*/ 48602 w 1033465"/>
                  <a:gd name="connsiteY16" fmla="*/ 218809 h 838042"/>
                  <a:gd name="connsiteX17" fmla="*/ 52412 w 1033465"/>
                  <a:gd name="connsiteY17" fmla="*/ 256909 h 838042"/>
                  <a:gd name="connsiteX18" fmla="*/ 56222 w 1033465"/>
                  <a:gd name="connsiteY18" fmla="*/ 262624 h 838042"/>
                  <a:gd name="connsiteX19" fmla="*/ 61937 w 1033465"/>
                  <a:gd name="connsiteY19" fmla="*/ 266434 h 838042"/>
                  <a:gd name="connsiteX20" fmla="*/ 65747 w 1033465"/>
                  <a:gd name="connsiteY20" fmla="*/ 272149 h 838042"/>
                  <a:gd name="connsiteX21" fmla="*/ 82892 w 1033465"/>
                  <a:gd name="connsiteY21" fmla="*/ 281674 h 838042"/>
                  <a:gd name="connsiteX22" fmla="*/ 105752 w 1033465"/>
                  <a:gd name="connsiteY22" fmla="*/ 283579 h 838042"/>
                  <a:gd name="connsiteX23" fmla="*/ 126707 w 1033465"/>
                  <a:gd name="connsiteY23" fmla="*/ 289294 h 838042"/>
                  <a:gd name="connsiteX24" fmla="*/ 132422 w 1033465"/>
                  <a:gd name="connsiteY24" fmla="*/ 291199 h 838042"/>
                  <a:gd name="connsiteX25" fmla="*/ 138137 w 1033465"/>
                  <a:gd name="connsiteY25" fmla="*/ 296914 h 838042"/>
                  <a:gd name="connsiteX26" fmla="*/ 145757 w 1033465"/>
                  <a:gd name="connsiteY26" fmla="*/ 298819 h 838042"/>
                  <a:gd name="connsiteX27" fmla="*/ 168617 w 1033465"/>
                  <a:gd name="connsiteY27" fmla="*/ 302629 h 838042"/>
                  <a:gd name="connsiteX28" fmla="*/ 193382 w 1033465"/>
                  <a:gd name="connsiteY28" fmla="*/ 308344 h 838042"/>
                  <a:gd name="connsiteX29" fmla="*/ 210527 w 1033465"/>
                  <a:gd name="connsiteY29" fmla="*/ 314059 h 838042"/>
                  <a:gd name="connsiteX30" fmla="*/ 216242 w 1033465"/>
                  <a:gd name="connsiteY30" fmla="*/ 315964 h 838042"/>
                  <a:gd name="connsiteX31" fmla="*/ 231482 w 1033465"/>
                  <a:gd name="connsiteY31" fmla="*/ 319774 h 838042"/>
                  <a:gd name="connsiteX32" fmla="*/ 250532 w 1033465"/>
                  <a:gd name="connsiteY32" fmla="*/ 325489 h 838042"/>
                  <a:gd name="connsiteX33" fmla="*/ 256247 w 1033465"/>
                  <a:gd name="connsiteY33" fmla="*/ 329299 h 838042"/>
                  <a:gd name="connsiteX34" fmla="*/ 269582 w 1033465"/>
                  <a:gd name="connsiteY34" fmla="*/ 344539 h 838042"/>
                  <a:gd name="connsiteX35" fmla="*/ 275297 w 1033465"/>
                  <a:gd name="connsiteY35" fmla="*/ 363589 h 838042"/>
                  <a:gd name="connsiteX36" fmla="*/ 277202 w 1033465"/>
                  <a:gd name="connsiteY36" fmla="*/ 369304 h 838042"/>
                  <a:gd name="connsiteX37" fmla="*/ 279107 w 1033465"/>
                  <a:gd name="connsiteY37" fmla="*/ 375019 h 838042"/>
                  <a:gd name="connsiteX38" fmla="*/ 281012 w 1033465"/>
                  <a:gd name="connsiteY38" fmla="*/ 399784 h 838042"/>
                  <a:gd name="connsiteX39" fmla="*/ 282917 w 1033465"/>
                  <a:gd name="connsiteY39" fmla="*/ 405499 h 838042"/>
                  <a:gd name="connsiteX40" fmla="*/ 281012 w 1033465"/>
                  <a:gd name="connsiteY40" fmla="*/ 424549 h 838042"/>
                  <a:gd name="connsiteX41" fmla="*/ 279107 w 1033465"/>
                  <a:gd name="connsiteY41" fmla="*/ 434074 h 838042"/>
                  <a:gd name="connsiteX42" fmla="*/ 265772 w 1033465"/>
                  <a:gd name="connsiteY42" fmla="*/ 447409 h 838042"/>
                  <a:gd name="connsiteX43" fmla="*/ 254342 w 1033465"/>
                  <a:gd name="connsiteY43" fmla="*/ 455029 h 838042"/>
                  <a:gd name="connsiteX44" fmla="*/ 242912 w 1033465"/>
                  <a:gd name="connsiteY44" fmla="*/ 458839 h 838042"/>
                  <a:gd name="connsiteX45" fmla="*/ 128612 w 1033465"/>
                  <a:gd name="connsiteY45" fmla="*/ 458839 h 838042"/>
                  <a:gd name="connsiteX46" fmla="*/ 122897 w 1033465"/>
                  <a:gd name="connsiteY46" fmla="*/ 460744 h 838042"/>
                  <a:gd name="connsiteX47" fmla="*/ 107657 w 1033465"/>
                  <a:gd name="connsiteY47" fmla="*/ 462649 h 838042"/>
                  <a:gd name="connsiteX48" fmla="*/ 90512 w 1033465"/>
                  <a:gd name="connsiteY48" fmla="*/ 468364 h 838042"/>
                  <a:gd name="connsiteX49" fmla="*/ 84797 w 1033465"/>
                  <a:gd name="connsiteY49" fmla="*/ 470269 h 838042"/>
                  <a:gd name="connsiteX50" fmla="*/ 79082 w 1033465"/>
                  <a:gd name="connsiteY50" fmla="*/ 474079 h 838042"/>
                  <a:gd name="connsiteX51" fmla="*/ 67652 w 1033465"/>
                  <a:gd name="connsiteY51" fmla="*/ 475984 h 838042"/>
                  <a:gd name="connsiteX52" fmla="*/ 29552 w 1033465"/>
                  <a:gd name="connsiteY52" fmla="*/ 477889 h 838042"/>
                  <a:gd name="connsiteX53" fmla="*/ 18122 w 1033465"/>
                  <a:gd name="connsiteY53" fmla="*/ 483604 h 838042"/>
                  <a:gd name="connsiteX54" fmla="*/ 8597 w 1033465"/>
                  <a:gd name="connsiteY54" fmla="*/ 493129 h 838042"/>
                  <a:gd name="connsiteX55" fmla="*/ 6692 w 1033465"/>
                  <a:gd name="connsiteY55" fmla="*/ 498844 h 838042"/>
                  <a:gd name="connsiteX56" fmla="*/ 2882 w 1033465"/>
                  <a:gd name="connsiteY56" fmla="*/ 504559 h 838042"/>
                  <a:gd name="connsiteX57" fmla="*/ 14312 w 1033465"/>
                  <a:gd name="connsiteY57" fmla="*/ 540754 h 838042"/>
                  <a:gd name="connsiteX58" fmla="*/ 147662 w 1033465"/>
                  <a:gd name="connsiteY58" fmla="*/ 540754 h 838042"/>
                  <a:gd name="connsiteX59" fmla="*/ 155282 w 1033465"/>
                  <a:gd name="connsiteY59" fmla="*/ 538849 h 838042"/>
                  <a:gd name="connsiteX60" fmla="*/ 305777 w 1033465"/>
                  <a:gd name="connsiteY60" fmla="*/ 533134 h 838042"/>
                  <a:gd name="connsiteX61" fmla="*/ 321017 w 1033465"/>
                  <a:gd name="connsiteY61" fmla="*/ 540754 h 838042"/>
                  <a:gd name="connsiteX62" fmla="*/ 332447 w 1033465"/>
                  <a:gd name="connsiteY62" fmla="*/ 546469 h 838042"/>
                  <a:gd name="connsiteX63" fmla="*/ 336257 w 1033465"/>
                  <a:gd name="connsiteY63" fmla="*/ 552184 h 838042"/>
                  <a:gd name="connsiteX64" fmla="*/ 341972 w 1033465"/>
                  <a:gd name="connsiteY64" fmla="*/ 554089 h 838042"/>
                  <a:gd name="connsiteX65" fmla="*/ 353402 w 1033465"/>
                  <a:gd name="connsiteY65" fmla="*/ 561709 h 838042"/>
                  <a:gd name="connsiteX66" fmla="*/ 359117 w 1033465"/>
                  <a:gd name="connsiteY66" fmla="*/ 565519 h 838042"/>
                  <a:gd name="connsiteX67" fmla="*/ 362927 w 1033465"/>
                  <a:gd name="connsiteY67" fmla="*/ 571234 h 838042"/>
                  <a:gd name="connsiteX68" fmla="*/ 368642 w 1033465"/>
                  <a:gd name="connsiteY68" fmla="*/ 582664 h 838042"/>
                  <a:gd name="connsiteX69" fmla="*/ 364832 w 1033465"/>
                  <a:gd name="connsiteY69" fmla="*/ 609334 h 838042"/>
                  <a:gd name="connsiteX70" fmla="*/ 361022 w 1033465"/>
                  <a:gd name="connsiteY70" fmla="*/ 615049 h 838042"/>
                  <a:gd name="connsiteX71" fmla="*/ 359117 w 1033465"/>
                  <a:gd name="connsiteY71" fmla="*/ 620764 h 838042"/>
                  <a:gd name="connsiteX72" fmla="*/ 355307 w 1033465"/>
                  <a:gd name="connsiteY72" fmla="*/ 626479 h 838042"/>
                  <a:gd name="connsiteX73" fmla="*/ 353402 w 1033465"/>
                  <a:gd name="connsiteY73" fmla="*/ 632194 h 838042"/>
                  <a:gd name="connsiteX74" fmla="*/ 349592 w 1033465"/>
                  <a:gd name="connsiteY74" fmla="*/ 637909 h 838042"/>
                  <a:gd name="connsiteX75" fmla="*/ 332447 w 1033465"/>
                  <a:gd name="connsiteY75" fmla="*/ 704584 h 838042"/>
                  <a:gd name="connsiteX76" fmla="*/ 330542 w 1033465"/>
                  <a:gd name="connsiteY76" fmla="*/ 756019 h 838042"/>
                  <a:gd name="connsiteX77" fmla="*/ 332447 w 1033465"/>
                  <a:gd name="connsiteY77" fmla="*/ 780784 h 838042"/>
                  <a:gd name="connsiteX78" fmla="*/ 334352 w 1033465"/>
                  <a:gd name="connsiteY78" fmla="*/ 786499 h 838042"/>
                  <a:gd name="connsiteX79" fmla="*/ 338162 w 1033465"/>
                  <a:gd name="connsiteY79" fmla="*/ 790309 h 838042"/>
                  <a:gd name="connsiteX80" fmla="*/ 366737 w 1033465"/>
                  <a:gd name="connsiteY80" fmla="*/ 836029 h 838042"/>
                  <a:gd name="connsiteX81" fmla="*/ 389597 w 1033465"/>
                  <a:gd name="connsiteY81" fmla="*/ 837934 h 838042"/>
                  <a:gd name="connsiteX82" fmla="*/ 397407 w 1033465"/>
                  <a:gd name="connsiteY82" fmla="*/ 833530 h 838042"/>
                  <a:gd name="connsiteX83" fmla="*/ 402932 w 1033465"/>
                  <a:gd name="connsiteY83" fmla="*/ 784594 h 838042"/>
                  <a:gd name="connsiteX84" fmla="*/ 406742 w 1033465"/>
                  <a:gd name="connsiteY84" fmla="*/ 727444 h 838042"/>
                  <a:gd name="connsiteX85" fmla="*/ 423887 w 1033465"/>
                  <a:gd name="connsiteY85" fmla="*/ 672199 h 838042"/>
                  <a:gd name="connsiteX86" fmla="*/ 429602 w 1033465"/>
                  <a:gd name="connsiteY86" fmla="*/ 658864 h 838042"/>
                  <a:gd name="connsiteX87" fmla="*/ 444084 w 1033465"/>
                  <a:gd name="connsiteY87" fmla="*/ 626947 h 838042"/>
                  <a:gd name="connsiteX88" fmla="*/ 464289 w 1033465"/>
                  <a:gd name="connsiteY88" fmla="*/ 600072 h 838042"/>
                  <a:gd name="connsiteX89" fmla="*/ 523510 w 1033465"/>
                  <a:gd name="connsiteY89" fmla="*/ 565123 h 838042"/>
                  <a:gd name="connsiteX90" fmla="*/ 599348 w 1033465"/>
                  <a:gd name="connsiteY90" fmla="*/ 550915 h 838042"/>
                  <a:gd name="connsiteX91" fmla="*/ 707801 w 1033465"/>
                  <a:gd name="connsiteY91" fmla="*/ 612819 h 838042"/>
                  <a:gd name="connsiteX92" fmla="*/ 780122 w 1033465"/>
                  <a:gd name="connsiteY92" fmla="*/ 656959 h 838042"/>
                  <a:gd name="connsiteX93" fmla="*/ 804887 w 1033465"/>
                  <a:gd name="connsiteY93" fmla="*/ 632194 h 838042"/>
                  <a:gd name="connsiteX94" fmla="*/ 801077 w 1033465"/>
                  <a:gd name="connsiteY94" fmla="*/ 601714 h 838042"/>
                  <a:gd name="connsiteX95" fmla="*/ 762796 w 1033465"/>
                  <a:gd name="connsiteY95" fmla="*/ 562523 h 838042"/>
                  <a:gd name="connsiteX96" fmla="*/ 650582 w 1033465"/>
                  <a:gd name="connsiteY96" fmla="*/ 479794 h 838042"/>
                  <a:gd name="connsiteX97" fmla="*/ 646772 w 1033465"/>
                  <a:gd name="connsiteY97" fmla="*/ 462649 h 838042"/>
                  <a:gd name="connsiteX98" fmla="*/ 658202 w 1033465"/>
                  <a:gd name="connsiteY98" fmla="*/ 426454 h 838042"/>
                  <a:gd name="connsiteX99" fmla="*/ 726782 w 1033465"/>
                  <a:gd name="connsiteY99" fmla="*/ 405499 h 838042"/>
                  <a:gd name="connsiteX100" fmla="*/ 813738 w 1033465"/>
                  <a:gd name="connsiteY100" fmla="*/ 406906 h 838042"/>
                  <a:gd name="connsiteX101" fmla="*/ 906231 w 1033465"/>
                  <a:gd name="connsiteY101" fmla="*/ 417646 h 838042"/>
                  <a:gd name="connsiteX102" fmla="*/ 1002290 w 1033465"/>
                  <a:gd name="connsiteY102" fmla="*/ 426835 h 838042"/>
                  <a:gd name="connsiteX103" fmla="*/ 1032449 w 1033465"/>
                  <a:gd name="connsiteY103" fmla="*/ 402711 h 838042"/>
                  <a:gd name="connsiteX104" fmla="*/ 1020514 w 1033465"/>
                  <a:gd name="connsiteY104" fmla="*/ 377797 h 838042"/>
                  <a:gd name="connsiteX105" fmla="*/ 964889 w 1033465"/>
                  <a:gd name="connsiteY105" fmla="*/ 358029 h 838042"/>
                  <a:gd name="connsiteX106" fmla="*/ 827747 w 1033465"/>
                  <a:gd name="connsiteY106" fmla="*/ 357874 h 838042"/>
                  <a:gd name="connsiteX107" fmla="*/ 755811 w 1033465"/>
                  <a:gd name="connsiteY107" fmla="*/ 361702 h 838042"/>
                  <a:gd name="connsiteX108" fmla="*/ 671537 w 1033465"/>
                  <a:gd name="connsiteY108" fmla="*/ 369304 h 838042"/>
                  <a:gd name="connsiteX109" fmla="*/ 644867 w 1033465"/>
                  <a:gd name="connsiteY109" fmla="*/ 338824 h 838042"/>
                  <a:gd name="connsiteX110" fmla="*/ 676403 w 1033465"/>
                  <a:gd name="connsiteY110" fmla="*/ 304962 h 838042"/>
                  <a:gd name="connsiteX111" fmla="*/ 707732 w 1033465"/>
                  <a:gd name="connsiteY111" fmla="*/ 283579 h 838042"/>
                  <a:gd name="connsiteX112" fmla="*/ 743927 w 1033465"/>
                  <a:gd name="connsiteY112" fmla="*/ 251194 h 838042"/>
                  <a:gd name="connsiteX113" fmla="*/ 783019 w 1033465"/>
                  <a:gd name="connsiteY113" fmla="*/ 213846 h 838042"/>
                  <a:gd name="connsiteX114" fmla="*/ 746401 w 1033465"/>
                  <a:gd name="connsiteY114" fmla="*/ 201789 h 838042"/>
                  <a:gd name="connsiteX115" fmla="*/ 694397 w 1033465"/>
                  <a:gd name="connsiteY115" fmla="*/ 226429 h 838042"/>
                  <a:gd name="connsiteX116" fmla="*/ 656678 w 1033465"/>
                  <a:gd name="connsiteY116" fmla="*/ 257626 h 838042"/>
                  <a:gd name="connsiteX117" fmla="*/ 616001 w 1033465"/>
                  <a:gd name="connsiteY117" fmla="*/ 286712 h 838042"/>
                  <a:gd name="connsiteX118" fmla="*/ 564857 w 1033465"/>
                  <a:gd name="connsiteY118" fmla="*/ 287389 h 838042"/>
                  <a:gd name="connsiteX119" fmla="*/ 530567 w 1033465"/>
                  <a:gd name="connsiteY119" fmla="*/ 274054 h 838042"/>
                  <a:gd name="connsiteX120" fmla="*/ 507707 w 1033465"/>
                  <a:gd name="connsiteY120" fmla="*/ 235954 h 838042"/>
                  <a:gd name="connsiteX121" fmla="*/ 509612 w 1033465"/>
                  <a:gd name="connsiteY121" fmla="*/ 171184 h 838042"/>
                  <a:gd name="connsiteX122" fmla="*/ 508314 w 1033465"/>
                  <a:gd name="connsiteY122" fmla="*/ 73485 h 838042"/>
                  <a:gd name="connsiteX123" fmla="*/ 454116 w 1033465"/>
                  <a:gd name="connsiteY123" fmla="*/ 11248 h 838042"/>
                  <a:gd name="connsiteX124" fmla="*/ 442470 w 1033465"/>
                  <a:gd name="connsiteY124" fmla="*/ 75864 h 838042"/>
                  <a:gd name="connsiteX125" fmla="*/ 439226 w 1033465"/>
                  <a:gd name="connsiteY125" fmla="*/ 132660 h 838042"/>
                  <a:gd name="connsiteX126" fmla="*/ 436054 w 1033465"/>
                  <a:gd name="connsiteY126"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86702 w 1033465"/>
                  <a:gd name="connsiteY11" fmla="*/ 195949 h 838042"/>
                  <a:gd name="connsiteX12" fmla="*/ 61937 w 1033465"/>
                  <a:gd name="connsiteY12" fmla="*/ 197854 h 838042"/>
                  <a:gd name="connsiteX13" fmla="*/ 56222 w 1033465"/>
                  <a:gd name="connsiteY13" fmla="*/ 201664 h 838042"/>
                  <a:gd name="connsiteX14" fmla="*/ 52412 w 1033465"/>
                  <a:gd name="connsiteY14" fmla="*/ 207379 h 838042"/>
                  <a:gd name="connsiteX15" fmla="*/ 48602 w 1033465"/>
                  <a:gd name="connsiteY15" fmla="*/ 218809 h 838042"/>
                  <a:gd name="connsiteX16" fmla="*/ 52412 w 1033465"/>
                  <a:gd name="connsiteY16" fmla="*/ 256909 h 838042"/>
                  <a:gd name="connsiteX17" fmla="*/ 56222 w 1033465"/>
                  <a:gd name="connsiteY17" fmla="*/ 262624 h 838042"/>
                  <a:gd name="connsiteX18" fmla="*/ 61937 w 1033465"/>
                  <a:gd name="connsiteY18" fmla="*/ 266434 h 838042"/>
                  <a:gd name="connsiteX19" fmla="*/ 65747 w 1033465"/>
                  <a:gd name="connsiteY19" fmla="*/ 272149 h 838042"/>
                  <a:gd name="connsiteX20" fmla="*/ 82892 w 1033465"/>
                  <a:gd name="connsiteY20" fmla="*/ 281674 h 838042"/>
                  <a:gd name="connsiteX21" fmla="*/ 105752 w 1033465"/>
                  <a:gd name="connsiteY21" fmla="*/ 283579 h 838042"/>
                  <a:gd name="connsiteX22" fmla="*/ 126707 w 1033465"/>
                  <a:gd name="connsiteY22" fmla="*/ 289294 h 838042"/>
                  <a:gd name="connsiteX23" fmla="*/ 132422 w 1033465"/>
                  <a:gd name="connsiteY23" fmla="*/ 291199 h 838042"/>
                  <a:gd name="connsiteX24" fmla="*/ 138137 w 1033465"/>
                  <a:gd name="connsiteY24" fmla="*/ 296914 h 838042"/>
                  <a:gd name="connsiteX25" fmla="*/ 145757 w 1033465"/>
                  <a:gd name="connsiteY25" fmla="*/ 298819 h 838042"/>
                  <a:gd name="connsiteX26" fmla="*/ 168617 w 1033465"/>
                  <a:gd name="connsiteY26" fmla="*/ 302629 h 838042"/>
                  <a:gd name="connsiteX27" fmla="*/ 193382 w 1033465"/>
                  <a:gd name="connsiteY27" fmla="*/ 308344 h 838042"/>
                  <a:gd name="connsiteX28" fmla="*/ 210527 w 1033465"/>
                  <a:gd name="connsiteY28" fmla="*/ 314059 h 838042"/>
                  <a:gd name="connsiteX29" fmla="*/ 216242 w 1033465"/>
                  <a:gd name="connsiteY29" fmla="*/ 315964 h 838042"/>
                  <a:gd name="connsiteX30" fmla="*/ 231482 w 1033465"/>
                  <a:gd name="connsiteY30" fmla="*/ 319774 h 838042"/>
                  <a:gd name="connsiteX31" fmla="*/ 250532 w 1033465"/>
                  <a:gd name="connsiteY31" fmla="*/ 325489 h 838042"/>
                  <a:gd name="connsiteX32" fmla="*/ 256247 w 1033465"/>
                  <a:gd name="connsiteY32" fmla="*/ 329299 h 838042"/>
                  <a:gd name="connsiteX33" fmla="*/ 269582 w 1033465"/>
                  <a:gd name="connsiteY33" fmla="*/ 344539 h 838042"/>
                  <a:gd name="connsiteX34" fmla="*/ 275297 w 1033465"/>
                  <a:gd name="connsiteY34" fmla="*/ 363589 h 838042"/>
                  <a:gd name="connsiteX35" fmla="*/ 277202 w 1033465"/>
                  <a:gd name="connsiteY35" fmla="*/ 369304 h 838042"/>
                  <a:gd name="connsiteX36" fmla="*/ 279107 w 1033465"/>
                  <a:gd name="connsiteY36" fmla="*/ 375019 h 838042"/>
                  <a:gd name="connsiteX37" fmla="*/ 281012 w 1033465"/>
                  <a:gd name="connsiteY37" fmla="*/ 399784 h 838042"/>
                  <a:gd name="connsiteX38" fmla="*/ 282917 w 1033465"/>
                  <a:gd name="connsiteY38" fmla="*/ 405499 h 838042"/>
                  <a:gd name="connsiteX39" fmla="*/ 281012 w 1033465"/>
                  <a:gd name="connsiteY39" fmla="*/ 424549 h 838042"/>
                  <a:gd name="connsiteX40" fmla="*/ 279107 w 1033465"/>
                  <a:gd name="connsiteY40" fmla="*/ 434074 h 838042"/>
                  <a:gd name="connsiteX41" fmla="*/ 265772 w 1033465"/>
                  <a:gd name="connsiteY41" fmla="*/ 447409 h 838042"/>
                  <a:gd name="connsiteX42" fmla="*/ 254342 w 1033465"/>
                  <a:gd name="connsiteY42" fmla="*/ 455029 h 838042"/>
                  <a:gd name="connsiteX43" fmla="*/ 242912 w 1033465"/>
                  <a:gd name="connsiteY43" fmla="*/ 458839 h 838042"/>
                  <a:gd name="connsiteX44" fmla="*/ 128612 w 1033465"/>
                  <a:gd name="connsiteY44" fmla="*/ 458839 h 838042"/>
                  <a:gd name="connsiteX45" fmla="*/ 122897 w 1033465"/>
                  <a:gd name="connsiteY45" fmla="*/ 460744 h 838042"/>
                  <a:gd name="connsiteX46" fmla="*/ 107657 w 1033465"/>
                  <a:gd name="connsiteY46" fmla="*/ 462649 h 838042"/>
                  <a:gd name="connsiteX47" fmla="*/ 90512 w 1033465"/>
                  <a:gd name="connsiteY47" fmla="*/ 468364 h 838042"/>
                  <a:gd name="connsiteX48" fmla="*/ 84797 w 1033465"/>
                  <a:gd name="connsiteY48" fmla="*/ 470269 h 838042"/>
                  <a:gd name="connsiteX49" fmla="*/ 79082 w 1033465"/>
                  <a:gd name="connsiteY49" fmla="*/ 474079 h 838042"/>
                  <a:gd name="connsiteX50" fmla="*/ 67652 w 1033465"/>
                  <a:gd name="connsiteY50" fmla="*/ 475984 h 838042"/>
                  <a:gd name="connsiteX51" fmla="*/ 29552 w 1033465"/>
                  <a:gd name="connsiteY51" fmla="*/ 477889 h 838042"/>
                  <a:gd name="connsiteX52" fmla="*/ 18122 w 1033465"/>
                  <a:gd name="connsiteY52" fmla="*/ 483604 h 838042"/>
                  <a:gd name="connsiteX53" fmla="*/ 8597 w 1033465"/>
                  <a:gd name="connsiteY53" fmla="*/ 493129 h 838042"/>
                  <a:gd name="connsiteX54" fmla="*/ 6692 w 1033465"/>
                  <a:gd name="connsiteY54" fmla="*/ 498844 h 838042"/>
                  <a:gd name="connsiteX55" fmla="*/ 2882 w 1033465"/>
                  <a:gd name="connsiteY55" fmla="*/ 504559 h 838042"/>
                  <a:gd name="connsiteX56" fmla="*/ 14312 w 1033465"/>
                  <a:gd name="connsiteY56" fmla="*/ 540754 h 838042"/>
                  <a:gd name="connsiteX57" fmla="*/ 147662 w 1033465"/>
                  <a:gd name="connsiteY57" fmla="*/ 540754 h 838042"/>
                  <a:gd name="connsiteX58" fmla="*/ 155282 w 1033465"/>
                  <a:gd name="connsiteY58" fmla="*/ 538849 h 838042"/>
                  <a:gd name="connsiteX59" fmla="*/ 305777 w 1033465"/>
                  <a:gd name="connsiteY59" fmla="*/ 533134 h 838042"/>
                  <a:gd name="connsiteX60" fmla="*/ 321017 w 1033465"/>
                  <a:gd name="connsiteY60" fmla="*/ 540754 h 838042"/>
                  <a:gd name="connsiteX61" fmla="*/ 332447 w 1033465"/>
                  <a:gd name="connsiteY61" fmla="*/ 546469 h 838042"/>
                  <a:gd name="connsiteX62" fmla="*/ 336257 w 1033465"/>
                  <a:gd name="connsiteY62" fmla="*/ 552184 h 838042"/>
                  <a:gd name="connsiteX63" fmla="*/ 341972 w 1033465"/>
                  <a:gd name="connsiteY63" fmla="*/ 554089 h 838042"/>
                  <a:gd name="connsiteX64" fmla="*/ 353402 w 1033465"/>
                  <a:gd name="connsiteY64" fmla="*/ 561709 h 838042"/>
                  <a:gd name="connsiteX65" fmla="*/ 359117 w 1033465"/>
                  <a:gd name="connsiteY65" fmla="*/ 565519 h 838042"/>
                  <a:gd name="connsiteX66" fmla="*/ 362927 w 1033465"/>
                  <a:gd name="connsiteY66" fmla="*/ 571234 h 838042"/>
                  <a:gd name="connsiteX67" fmla="*/ 368642 w 1033465"/>
                  <a:gd name="connsiteY67" fmla="*/ 582664 h 838042"/>
                  <a:gd name="connsiteX68" fmla="*/ 364832 w 1033465"/>
                  <a:gd name="connsiteY68" fmla="*/ 609334 h 838042"/>
                  <a:gd name="connsiteX69" fmla="*/ 361022 w 1033465"/>
                  <a:gd name="connsiteY69" fmla="*/ 615049 h 838042"/>
                  <a:gd name="connsiteX70" fmla="*/ 359117 w 1033465"/>
                  <a:gd name="connsiteY70" fmla="*/ 620764 h 838042"/>
                  <a:gd name="connsiteX71" fmla="*/ 355307 w 1033465"/>
                  <a:gd name="connsiteY71" fmla="*/ 626479 h 838042"/>
                  <a:gd name="connsiteX72" fmla="*/ 353402 w 1033465"/>
                  <a:gd name="connsiteY72" fmla="*/ 632194 h 838042"/>
                  <a:gd name="connsiteX73" fmla="*/ 349592 w 1033465"/>
                  <a:gd name="connsiteY73" fmla="*/ 637909 h 838042"/>
                  <a:gd name="connsiteX74" fmla="*/ 332447 w 1033465"/>
                  <a:gd name="connsiteY74" fmla="*/ 704584 h 838042"/>
                  <a:gd name="connsiteX75" fmla="*/ 330542 w 1033465"/>
                  <a:gd name="connsiteY75" fmla="*/ 756019 h 838042"/>
                  <a:gd name="connsiteX76" fmla="*/ 332447 w 1033465"/>
                  <a:gd name="connsiteY76" fmla="*/ 780784 h 838042"/>
                  <a:gd name="connsiteX77" fmla="*/ 334352 w 1033465"/>
                  <a:gd name="connsiteY77" fmla="*/ 786499 h 838042"/>
                  <a:gd name="connsiteX78" fmla="*/ 338162 w 1033465"/>
                  <a:gd name="connsiteY78" fmla="*/ 790309 h 838042"/>
                  <a:gd name="connsiteX79" fmla="*/ 366737 w 1033465"/>
                  <a:gd name="connsiteY79" fmla="*/ 836029 h 838042"/>
                  <a:gd name="connsiteX80" fmla="*/ 389597 w 1033465"/>
                  <a:gd name="connsiteY80" fmla="*/ 837934 h 838042"/>
                  <a:gd name="connsiteX81" fmla="*/ 397407 w 1033465"/>
                  <a:gd name="connsiteY81" fmla="*/ 833530 h 838042"/>
                  <a:gd name="connsiteX82" fmla="*/ 402932 w 1033465"/>
                  <a:gd name="connsiteY82" fmla="*/ 784594 h 838042"/>
                  <a:gd name="connsiteX83" fmla="*/ 406742 w 1033465"/>
                  <a:gd name="connsiteY83" fmla="*/ 727444 h 838042"/>
                  <a:gd name="connsiteX84" fmla="*/ 423887 w 1033465"/>
                  <a:gd name="connsiteY84" fmla="*/ 672199 h 838042"/>
                  <a:gd name="connsiteX85" fmla="*/ 429602 w 1033465"/>
                  <a:gd name="connsiteY85" fmla="*/ 658864 h 838042"/>
                  <a:gd name="connsiteX86" fmla="*/ 444084 w 1033465"/>
                  <a:gd name="connsiteY86" fmla="*/ 626947 h 838042"/>
                  <a:gd name="connsiteX87" fmla="*/ 464289 w 1033465"/>
                  <a:gd name="connsiteY87" fmla="*/ 600072 h 838042"/>
                  <a:gd name="connsiteX88" fmla="*/ 523510 w 1033465"/>
                  <a:gd name="connsiteY88" fmla="*/ 565123 h 838042"/>
                  <a:gd name="connsiteX89" fmla="*/ 599348 w 1033465"/>
                  <a:gd name="connsiteY89" fmla="*/ 550915 h 838042"/>
                  <a:gd name="connsiteX90" fmla="*/ 707801 w 1033465"/>
                  <a:gd name="connsiteY90" fmla="*/ 612819 h 838042"/>
                  <a:gd name="connsiteX91" fmla="*/ 780122 w 1033465"/>
                  <a:gd name="connsiteY91" fmla="*/ 656959 h 838042"/>
                  <a:gd name="connsiteX92" fmla="*/ 804887 w 1033465"/>
                  <a:gd name="connsiteY92" fmla="*/ 632194 h 838042"/>
                  <a:gd name="connsiteX93" fmla="*/ 801077 w 1033465"/>
                  <a:gd name="connsiteY93" fmla="*/ 601714 h 838042"/>
                  <a:gd name="connsiteX94" fmla="*/ 762796 w 1033465"/>
                  <a:gd name="connsiteY94" fmla="*/ 562523 h 838042"/>
                  <a:gd name="connsiteX95" fmla="*/ 650582 w 1033465"/>
                  <a:gd name="connsiteY95" fmla="*/ 479794 h 838042"/>
                  <a:gd name="connsiteX96" fmla="*/ 646772 w 1033465"/>
                  <a:gd name="connsiteY96" fmla="*/ 462649 h 838042"/>
                  <a:gd name="connsiteX97" fmla="*/ 658202 w 1033465"/>
                  <a:gd name="connsiteY97" fmla="*/ 426454 h 838042"/>
                  <a:gd name="connsiteX98" fmla="*/ 726782 w 1033465"/>
                  <a:gd name="connsiteY98" fmla="*/ 405499 h 838042"/>
                  <a:gd name="connsiteX99" fmla="*/ 813738 w 1033465"/>
                  <a:gd name="connsiteY99" fmla="*/ 406906 h 838042"/>
                  <a:gd name="connsiteX100" fmla="*/ 906231 w 1033465"/>
                  <a:gd name="connsiteY100" fmla="*/ 417646 h 838042"/>
                  <a:gd name="connsiteX101" fmla="*/ 1002290 w 1033465"/>
                  <a:gd name="connsiteY101" fmla="*/ 426835 h 838042"/>
                  <a:gd name="connsiteX102" fmla="*/ 1032449 w 1033465"/>
                  <a:gd name="connsiteY102" fmla="*/ 402711 h 838042"/>
                  <a:gd name="connsiteX103" fmla="*/ 1020514 w 1033465"/>
                  <a:gd name="connsiteY103" fmla="*/ 377797 h 838042"/>
                  <a:gd name="connsiteX104" fmla="*/ 964889 w 1033465"/>
                  <a:gd name="connsiteY104" fmla="*/ 358029 h 838042"/>
                  <a:gd name="connsiteX105" fmla="*/ 827747 w 1033465"/>
                  <a:gd name="connsiteY105" fmla="*/ 357874 h 838042"/>
                  <a:gd name="connsiteX106" fmla="*/ 755811 w 1033465"/>
                  <a:gd name="connsiteY106" fmla="*/ 361702 h 838042"/>
                  <a:gd name="connsiteX107" fmla="*/ 671537 w 1033465"/>
                  <a:gd name="connsiteY107" fmla="*/ 369304 h 838042"/>
                  <a:gd name="connsiteX108" fmla="*/ 644867 w 1033465"/>
                  <a:gd name="connsiteY108" fmla="*/ 338824 h 838042"/>
                  <a:gd name="connsiteX109" fmla="*/ 676403 w 1033465"/>
                  <a:gd name="connsiteY109" fmla="*/ 304962 h 838042"/>
                  <a:gd name="connsiteX110" fmla="*/ 707732 w 1033465"/>
                  <a:gd name="connsiteY110" fmla="*/ 283579 h 838042"/>
                  <a:gd name="connsiteX111" fmla="*/ 743927 w 1033465"/>
                  <a:gd name="connsiteY111" fmla="*/ 251194 h 838042"/>
                  <a:gd name="connsiteX112" fmla="*/ 783019 w 1033465"/>
                  <a:gd name="connsiteY112" fmla="*/ 213846 h 838042"/>
                  <a:gd name="connsiteX113" fmla="*/ 746401 w 1033465"/>
                  <a:gd name="connsiteY113" fmla="*/ 201789 h 838042"/>
                  <a:gd name="connsiteX114" fmla="*/ 694397 w 1033465"/>
                  <a:gd name="connsiteY114" fmla="*/ 226429 h 838042"/>
                  <a:gd name="connsiteX115" fmla="*/ 656678 w 1033465"/>
                  <a:gd name="connsiteY115" fmla="*/ 257626 h 838042"/>
                  <a:gd name="connsiteX116" fmla="*/ 616001 w 1033465"/>
                  <a:gd name="connsiteY116" fmla="*/ 286712 h 838042"/>
                  <a:gd name="connsiteX117" fmla="*/ 564857 w 1033465"/>
                  <a:gd name="connsiteY117" fmla="*/ 287389 h 838042"/>
                  <a:gd name="connsiteX118" fmla="*/ 530567 w 1033465"/>
                  <a:gd name="connsiteY118" fmla="*/ 274054 h 838042"/>
                  <a:gd name="connsiteX119" fmla="*/ 507707 w 1033465"/>
                  <a:gd name="connsiteY119" fmla="*/ 235954 h 838042"/>
                  <a:gd name="connsiteX120" fmla="*/ 509612 w 1033465"/>
                  <a:gd name="connsiteY120" fmla="*/ 171184 h 838042"/>
                  <a:gd name="connsiteX121" fmla="*/ 508314 w 1033465"/>
                  <a:gd name="connsiteY121" fmla="*/ 73485 h 838042"/>
                  <a:gd name="connsiteX122" fmla="*/ 454116 w 1033465"/>
                  <a:gd name="connsiteY122" fmla="*/ 11248 h 838042"/>
                  <a:gd name="connsiteX123" fmla="*/ 442470 w 1033465"/>
                  <a:gd name="connsiteY123" fmla="*/ 75864 h 838042"/>
                  <a:gd name="connsiteX124" fmla="*/ 439226 w 1033465"/>
                  <a:gd name="connsiteY124" fmla="*/ 132660 h 838042"/>
                  <a:gd name="connsiteX125" fmla="*/ 436054 w 1033465"/>
                  <a:gd name="connsiteY125"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6222 w 1033465"/>
                  <a:gd name="connsiteY12" fmla="*/ 201664 h 838042"/>
                  <a:gd name="connsiteX13" fmla="*/ 52412 w 1033465"/>
                  <a:gd name="connsiteY13" fmla="*/ 207379 h 838042"/>
                  <a:gd name="connsiteX14" fmla="*/ 48602 w 1033465"/>
                  <a:gd name="connsiteY14" fmla="*/ 218809 h 838042"/>
                  <a:gd name="connsiteX15" fmla="*/ 52412 w 1033465"/>
                  <a:gd name="connsiteY15" fmla="*/ 256909 h 838042"/>
                  <a:gd name="connsiteX16" fmla="*/ 56222 w 1033465"/>
                  <a:gd name="connsiteY16" fmla="*/ 262624 h 838042"/>
                  <a:gd name="connsiteX17" fmla="*/ 61937 w 1033465"/>
                  <a:gd name="connsiteY17" fmla="*/ 266434 h 838042"/>
                  <a:gd name="connsiteX18" fmla="*/ 65747 w 1033465"/>
                  <a:gd name="connsiteY18" fmla="*/ 272149 h 838042"/>
                  <a:gd name="connsiteX19" fmla="*/ 82892 w 1033465"/>
                  <a:gd name="connsiteY19" fmla="*/ 281674 h 838042"/>
                  <a:gd name="connsiteX20" fmla="*/ 105752 w 1033465"/>
                  <a:gd name="connsiteY20" fmla="*/ 283579 h 838042"/>
                  <a:gd name="connsiteX21" fmla="*/ 126707 w 1033465"/>
                  <a:gd name="connsiteY21" fmla="*/ 289294 h 838042"/>
                  <a:gd name="connsiteX22" fmla="*/ 132422 w 1033465"/>
                  <a:gd name="connsiteY22" fmla="*/ 291199 h 838042"/>
                  <a:gd name="connsiteX23" fmla="*/ 138137 w 1033465"/>
                  <a:gd name="connsiteY23" fmla="*/ 296914 h 838042"/>
                  <a:gd name="connsiteX24" fmla="*/ 145757 w 1033465"/>
                  <a:gd name="connsiteY24" fmla="*/ 298819 h 838042"/>
                  <a:gd name="connsiteX25" fmla="*/ 168617 w 1033465"/>
                  <a:gd name="connsiteY25" fmla="*/ 302629 h 838042"/>
                  <a:gd name="connsiteX26" fmla="*/ 193382 w 1033465"/>
                  <a:gd name="connsiteY26" fmla="*/ 308344 h 838042"/>
                  <a:gd name="connsiteX27" fmla="*/ 210527 w 1033465"/>
                  <a:gd name="connsiteY27" fmla="*/ 314059 h 838042"/>
                  <a:gd name="connsiteX28" fmla="*/ 216242 w 1033465"/>
                  <a:gd name="connsiteY28" fmla="*/ 315964 h 838042"/>
                  <a:gd name="connsiteX29" fmla="*/ 231482 w 1033465"/>
                  <a:gd name="connsiteY29" fmla="*/ 319774 h 838042"/>
                  <a:gd name="connsiteX30" fmla="*/ 250532 w 1033465"/>
                  <a:gd name="connsiteY30" fmla="*/ 325489 h 838042"/>
                  <a:gd name="connsiteX31" fmla="*/ 256247 w 1033465"/>
                  <a:gd name="connsiteY31" fmla="*/ 329299 h 838042"/>
                  <a:gd name="connsiteX32" fmla="*/ 269582 w 1033465"/>
                  <a:gd name="connsiteY32" fmla="*/ 344539 h 838042"/>
                  <a:gd name="connsiteX33" fmla="*/ 275297 w 1033465"/>
                  <a:gd name="connsiteY33" fmla="*/ 363589 h 838042"/>
                  <a:gd name="connsiteX34" fmla="*/ 277202 w 1033465"/>
                  <a:gd name="connsiteY34" fmla="*/ 369304 h 838042"/>
                  <a:gd name="connsiteX35" fmla="*/ 279107 w 1033465"/>
                  <a:gd name="connsiteY35" fmla="*/ 375019 h 838042"/>
                  <a:gd name="connsiteX36" fmla="*/ 281012 w 1033465"/>
                  <a:gd name="connsiteY36" fmla="*/ 399784 h 838042"/>
                  <a:gd name="connsiteX37" fmla="*/ 282917 w 1033465"/>
                  <a:gd name="connsiteY37" fmla="*/ 405499 h 838042"/>
                  <a:gd name="connsiteX38" fmla="*/ 281012 w 1033465"/>
                  <a:gd name="connsiteY38" fmla="*/ 424549 h 838042"/>
                  <a:gd name="connsiteX39" fmla="*/ 279107 w 1033465"/>
                  <a:gd name="connsiteY39" fmla="*/ 434074 h 838042"/>
                  <a:gd name="connsiteX40" fmla="*/ 265772 w 1033465"/>
                  <a:gd name="connsiteY40" fmla="*/ 447409 h 838042"/>
                  <a:gd name="connsiteX41" fmla="*/ 254342 w 1033465"/>
                  <a:gd name="connsiteY41" fmla="*/ 455029 h 838042"/>
                  <a:gd name="connsiteX42" fmla="*/ 242912 w 1033465"/>
                  <a:gd name="connsiteY42" fmla="*/ 458839 h 838042"/>
                  <a:gd name="connsiteX43" fmla="*/ 128612 w 1033465"/>
                  <a:gd name="connsiteY43" fmla="*/ 458839 h 838042"/>
                  <a:gd name="connsiteX44" fmla="*/ 122897 w 1033465"/>
                  <a:gd name="connsiteY44" fmla="*/ 460744 h 838042"/>
                  <a:gd name="connsiteX45" fmla="*/ 107657 w 1033465"/>
                  <a:gd name="connsiteY45" fmla="*/ 462649 h 838042"/>
                  <a:gd name="connsiteX46" fmla="*/ 90512 w 1033465"/>
                  <a:gd name="connsiteY46" fmla="*/ 468364 h 838042"/>
                  <a:gd name="connsiteX47" fmla="*/ 84797 w 1033465"/>
                  <a:gd name="connsiteY47" fmla="*/ 470269 h 838042"/>
                  <a:gd name="connsiteX48" fmla="*/ 79082 w 1033465"/>
                  <a:gd name="connsiteY48" fmla="*/ 474079 h 838042"/>
                  <a:gd name="connsiteX49" fmla="*/ 67652 w 1033465"/>
                  <a:gd name="connsiteY49" fmla="*/ 475984 h 838042"/>
                  <a:gd name="connsiteX50" fmla="*/ 29552 w 1033465"/>
                  <a:gd name="connsiteY50" fmla="*/ 477889 h 838042"/>
                  <a:gd name="connsiteX51" fmla="*/ 18122 w 1033465"/>
                  <a:gd name="connsiteY51" fmla="*/ 483604 h 838042"/>
                  <a:gd name="connsiteX52" fmla="*/ 8597 w 1033465"/>
                  <a:gd name="connsiteY52" fmla="*/ 493129 h 838042"/>
                  <a:gd name="connsiteX53" fmla="*/ 6692 w 1033465"/>
                  <a:gd name="connsiteY53" fmla="*/ 498844 h 838042"/>
                  <a:gd name="connsiteX54" fmla="*/ 2882 w 1033465"/>
                  <a:gd name="connsiteY54" fmla="*/ 504559 h 838042"/>
                  <a:gd name="connsiteX55" fmla="*/ 14312 w 1033465"/>
                  <a:gd name="connsiteY55" fmla="*/ 540754 h 838042"/>
                  <a:gd name="connsiteX56" fmla="*/ 147662 w 1033465"/>
                  <a:gd name="connsiteY56" fmla="*/ 540754 h 838042"/>
                  <a:gd name="connsiteX57" fmla="*/ 155282 w 1033465"/>
                  <a:gd name="connsiteY57" fmla="*/ 538849 h 838042"/>
                  <a:gd name="connsiteX58" fmla="*/ 305777 w 1033465"/>
                  <a:gd name="connsiteY58" fmla="*/ 533134 h 838042"/>
                  <a:gd name="connsiteX59" fmla="*/ 321017 w 1033465"/>
                  <a:gd name="connsiteY59" fmla="*/ 540754 h 838042"/>
                  <a:gd name="connsiteX60" fmla="*/ 332447 w 1033465"/>
                  <a:gd name="connsiteY60" fmla="*/ 546469 h 838042"/>
                  <a:gd name="connsiteX61" fmla="*/ 336257 w 1033465"/>
                  <a:gd name="connsiteY61" fmla="*/ 552184 h 838042"/>
                  <a:gd name="connsiteX62" fmla="*/ 341972 w 1033465"/>
                  <a:gd name="connsiteY62" fmla="*/ 554089 h 838042"/>
                  <a:gd name="connsiteX63" fmla="*/ 353402 w 1033465"/>
                  <a:gd name="connsiteY63" fmla="*/ 561709 h 838042"/>
                  <a:gd name="connsiteX64" fmla="*/ 359117 w 1033465"/>
                  <a:gd name="connsiteY64" fmla="*/ 565519 h 838042"/>
                  <a:gd name="connsiteX65" fmla="*/ 362927 w 1033465"/>
                  <a:gd name="connsiteY65" fmla="*/ 571234 h 838042"/>
                  <a:gd name="connsiteX66" fmla="*/ 368642 w 1033465"/>
                  <a:gd name="connsiteY66" fmla="*/ 582664 h 838042"/>
                  <a:gd name="connsiteX67" fmla="*/ 364832 w 1033465"/>
                  <a:gd name="connsiteY67" fmla="*/ 609334 h 838042"/>
                  <a:gd name="connsiteX68" fmla="*/ 361022 w 1033465"/>
                  <a:gd name="connsiteY68" fmla="*/ 615049 h 838042"/>
                  <a:gd name="connsiteX69" fmla="*/ 359117 w 1033465"/>
                  <a:gd name="connsiteY69" fmla="*/ 620764 h 838042"/>
                  <a:gd name="connsiteX70" fmla="*/ 355307 w 1033465"/>
                  <a:gd name="connsiteY70" fmla="*/ 626479 h 838042"/>
                  <a:gd name="connsiteX71" fmla="*/ 353402 w 1033465"/>
                  <a:gd name="connsiteY71" fmla="*/ 632194 h 838042"/>
                  <a:gd name="connsiteX72" fmla="*/ 349592 w 1033465"/>
                  <a:gd name="connsiteY72" fmla="*/ 637909 h 838042"/>
                  <a:gd name="connsiteX73" fmla="*/ 332447 w 1033465"/>
                  <a:gd name="connsiteY73" fmla="*/ 704584 h 838042"/>
                  <a:gd name="connsiteX74" fmla="*/ 330542 w 1033465"/>
                  <a:gd name="connsiteY74" fmla="*/ 756019 h 838042"/>
                  <a:gd name="connsiteX75" fmla="*/ 332447 w 1033465"/>
                  <a:gd name="connsiteY75" fmla="*/ 780784 h 838042"/>
                  <a:gd name="connsiteX76" fmla="*/ 334352 w 1033465"/>
                  <a:gd name="connsiteY76" fmla="*/ 786499 h 838042"/>
                  <a:gd name="connsiteX77" fmla="*/ 338162 w 1033465"/>
                  <a:gd name="connsiteY77" fmla="*/ 790309 h 838042"/>
                  <a:gd name="connsiteX78" fmla="*/ 366737 w 1033465"/>
                  <a:gd name="connsiteY78" fmla="*/ 836029 h 838042"/>
                  <a:gd name="connsiteX79" fmla="*/ 389597 w 1033465"/>
                  <a:gd name="connsiteY79" fmla="*/ 837934 h 838042"/>
                  <a:gd name="connsiteX80" fmla="*/ 397407 w 1033465"/>
                  <a:gd name="connsiteY80" fmla="*/ 833530 h 838042"/>
                  <a:gd name="connsiteX81" fmla="*/ 402932 w 1033465"/>
                  <a:gd name="connsiteY81" fmla="*/ 784594 h 838042"/>
                  <a:gd name="connsiteX82" fmla="*/ 406742 w 1033465"/>
                  <a:gd name="connsiteY82" fmla="*/ 727444 h 838042"/>
                  <a:gd name="connsiteX83" fmla="*/ 423887 w 1033465"/>
                  <a:gd name="connsiteY83" fmla="*/ 672199 h 838042"/>
                  <a:gd name="connsiteX84" fmla="*/ 429602 w 1033465"/>
                  <a:gd name="connsiteY84" fmla="*/ 658864 h 838042"/>
                  <a:gd name="connsiteX85" fmla="*/ 444084 w 1033465"/>
                  <a:gd name="connsiteY85" fmla="*/ 626947 h 838042"/>
                  <a:gd name="connsiteX86" fmla="*/ 464289 w 1033465"/>
                  <a:gd name="connsiteY86" fmla="*/ 600072 h 838042"/>
                  <a:gd name="connsiteX87" fmla="*/ 523510 w 1033465"/>
                  <a:gd name="connsiteY87" fmla="*/ 565123 h 838042"/>
                  <a:gd name="connsiteX88" fmla="*/ 599348 w 1033465"/>
                  <a:gd name="connsiteY88" fmla="*/ 550915 h 838042"/>
                  <a:gd name="connsiteX89" fmla="*/ 707801 w 1033465"/>
                  <a:gd name="connsiteY89" fmla="*/ 612819 h 838042"/>
                  <a:gd name="connsiteX90" fmla="*/ 780122 w 1033465"/>
                  <a:gd name="connsiteY90" fmla="*/ 656959 h 838042"/>
                  <a:gd name="connsiteX91" fmla="*/ 804887 w 1033465"/>
                  <a:gd name="connsiteY91" fmla="*/ 632194 h 838042"/>
                  <a:gd name="connsiteX92" fmla="*/ 801077 w 1033465"/>
                  <a:gd name="connsiteY92" fmla="*/ 601714 h 838042"/>
                  <a:gd name="connsiteX93" fmla="*/ 762796 w 1033465"/>
                  <a:gd name="connsiteY93" fmla="*/ 562523 h 838042"/>
                  <a:gd name="connsiteX94" fmla="*/ 650582 w 1033465"/>
                  <a:gd name="connsiteY94" fmla="*/ 479794 h 838042"/>
                  <a:gd name="connsiteX95" fmla="*/ 646772 w 1033465"/>
                  <a:gd name="connsiteY95" fmla="*/ 462649 h 838042"/>
                  <a:gd name="connsiteX96" fmla="*/ 658202 w 1033465"/>
                  <a:gd name="connsiteY96" fmla="*/ 426454 h 838042"/>
                  <a:gd name="connsiteX97" fmla="*/ 726782 w 1033465"/>
                  <a:gd name="connsiteY97" fmla="*/ 405499 h 838042"/>
                  <a:gd name="connsiteX98" fmla="*/ 813738 w 1033465"/>
                  <a:gd name="connsiteY98" fmla="*/ 406906 h 838042"/>
                  <a:gd name="connsiteX99" fmla="*/ 906231 w 1033465"/>
                  <a:gd name="connsiteY99" fmla="*/ 417646 h 838042"/>
                  <a:gd name="connsiteX100" fmla="*/ 1002290 w 1033465"/>
                  <a:gd name="connsiteY100" fmla="*/ 426835 h 838042"/>
                  <a:gd name="connsiteX101" fmla="*/ 1032449 w 1033465"/>
                  <a:gd name="connsiteY101" fmla="*/ 402711 h 838042"/>
                  <a:gd name="connsiteX102" fmla="*/ 1020514 w 1033465"/>
                  <a:gd name="connsiteY102" fmla="*/ 377797 h 838042"/>
                  <a:gd name="connsiteX103" fmla="*/ 964889 w 1033465"/>
                  <a:gd name="connsiteY103" fmla="*/ 358029 h 838042"/>
                  <a:gd name="connsiteX104" fmla="*/ 827747 w 1033465"/>
                  <a:gd name="connsiteY104" fmla="*/ 357874 h 838042"/>
                  <a:gd name="connsiteX105" fmla="*/ 755811 w 1033465"/>
                  <a:gd name="connsiteY105" fmla="*/ 361702 h 838042"/>
                  <a:gd name="connsiteX106" fmla="*/ 671537 w 1033465"/>
                  <a:gd name="connsiteY106" fmla="*/ 369304 h 838042"/>
                  <a:gd name="connsiteX107" fmla="*/ 644867 w 1033465"/>
                  <a:gd name="connsiteY107" fmla="*/ 338824 h 838042"/>
                  <a:gd name="connsiteX108" fmla="*/ 676403 w 1033465"/>
                  <a:gd name="connsiteY108" fmla="*/ 304962 h 838042"/>
                  <a:gd name="connsiteX109" fmla="*/ 707732 w 1033465"/>
                  <a:gd name="connsiteY109" fmla="*/ 283579 h 838042"/>
                  <a:gd name="connsiteX110" fmla="*/ 743927 w 1033465"/>
                  <a:gd name="connsiteY110" fmla="*/ 251194 h 838042"/>
                  <a:gd name="connsiteX111" fmla="*/ 783019 w 1033465"/>
                  <a:gd name="connsiteY111" fmla="*/ 213846 h 838042"/>
                  <a:gd name="connsiteX112" fmla="*/ 746401 w 1033465"/>
                  <a:gd name="connsiteY112" fmla="*/ 201789 h 838042"/>
                  <a:gd name="connsiteX113" fmla="*/ 694397 w 1033465"/>
                  <a:gd name="connsiteY113" fmla="*/ 226429 h 838042"/>
                  <a:gd name="connsiteX114" fmla="*/ 656678 w 1033465"/>
                  <a:gd name="connsiteY114" fmla="*/ 257626 h 838042"/>
                  <a:gd name="connsiteX115" fmla="*/ 616001 w 1033465"/>
                  <a:gd name="connsiteY115" fmla="*/ 286712 h 838042"/>
                  <a:gd name="connsiteX116" fmla="*/ 564857 w 1033465"/>
                  <a:gd name="connsiteY116" fmla="*/ 287389 h 838042"/>
                  <a:gd name="connsiteX117" fmla="*/ 530567 w 1033465"/>
                  <a:gd name="connsiteY117" fmla="*/ 274054 h 838042"/>
                  <a:gd name="connsiteX118" fmla="*/ 507707 w 1033465"/>
                  <a:gd name="connsiteY118" fmla="*/ 235954 h 838042"/>
                  <a:gd name="connsiteX119" fmla="*/ 509612 w 1033465"/>
                  <a:gd name="connsiteY119" fmla="*/ 171184 h 838042"/>
                  <a:gd name="connsiteX120" fmla="*/ 508314 w 1033465"/>
                  <a:gd name="connsiteY120" fmla="*/ 73485 h 838042"/>
                  <a:gd name="connsiteX121" fmla="*/ 454116 w 1033465"/>
                  <a:gd name="connsiteY121" fmla="*/ 11248 h 838042"/>
                  <a:gd name="connsiteX122" fmla="*/ 442470 w 1033465"/>
                  <a:gd name="connsiteY122" fmla="*/ 75864 h 838042"/>
                  <a:gd name="connsiteX123" fmla="*/ 439226 w 1033465"/>
                  <a:gd name="connsiteY123" fmla="*/ 132660 h 838042"/>
                  <a:gd name="connsiteX124" fmla="*/ 436054 w 1033465"/>
                  <a:gd name="connsiteY124"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6222 w 1033465"/>
                  <a:gd name="connsiteY12" fmla="*/ 201664 h 838042"/>
                  <a:gd name="connsiteX13" fmla="*/ 52412 w 1033465"/>
                  <a:gd name="connsiteY13" fmla="*/ 207379 h 838042"/>
                  <a:gd name="connsiteX14" fmla="*/ 52412 w 1033465"/>
                  <a:gd name="connsiteY14" fmla="*/ 256909 h 838042"/>
                  <a:gd name="connsiteX15" fmla="*/ 56222 w 1033465"/>
                  <a:gd name="connsiteY15" fmla="*/ 262624 h 838042"/>
                  <a:gd name="connsiteX16" fmla="*/ 61937 w 1033465"/>
                  <a:gd name="connsiteY16" fmla="*/ 266434 h 838042"/>
                  <a:gd name="connsiteX17" fmla="*/ 65747 w 1033465"/>
                  <a:gd name="connsiteY17" fmla="*/ 272149 h 838042"/>
                  <a:gd name="connsiteX18" fmla="*/ 82892 w 1033465"/>
                  <a:gd name="connsiteY18" fmla="*/ 281674 h 838042"/>
                  <a:gd name="connsiteX19" fmla="*/ 105752 w 1033465"/>
                  <a:gd name="connsiteY19" fmla="*/ 283579 h 838042"/>
                  <a:gd name="connsiteX20" fmla="*/ 126707 w 1033465"/>
                  <a:gd name="connsiteY20" fmla="*/ 289294 h 838042"/>
                  <a:gd name="connsiteX21" fmla="*/ 132422 w 1033465"/>
                  <a:gd name="connsiteY21" fmla="*/ 291199 h 838042"/>
                  <a:gd name="connsiteX22" fmla="*/ 138137 w 1033465"/>
                  <a:gd name="connsiteY22" fmla="*/ 296914 h 838042"/>
                  <a:gd name="connsiteX23" fmla="*/ 145757 w 1033465"/>
                  <a:gd name="connsiteY23" fmla="*/ 298819 h 838042"/>
                  <a:gd name="connsiteX24" fmla="*/ 168617 w 1033465"/>
                  <a:gd name="connsiteY24" fmla="*/ 302629 h 838042"/>
                  <a:gd name="connsiteX25" fmla="*/ 193382 w 1033465"/>
                  <a:gd name="connsiteY25" fmla="*/ 308344 h 838042"/>
                  <a:gd name="connsiteX26" fmla="*/ 210527 w 1033465"/>
                  <a:gd name="connsiteY26" fmla="*/ 314059 h 838042"/>
                  <a:gd name="connsiteX27" fmla="*/ 216242 w 1033465"/>
                  <a:gd name="connsiteY27" fmla="*/ 315964 h 838042"/>
                  <a:gd name="connsiteX28" fmla="*/ 231482 w 1033465"/>
                  <a:gd name="connsiteY28" fmla="*/ 319774 h 838042"/>
                  <a:gd name="connsiteX29" fmla="*/ 250532 w 1033465"/>
                  <a:gd name="connsiteY29" fmla="*/ 325489 h 838042"/>
                  <a:gd name="connsiteX30" fmla="*/ 256247 w 1033465"/>
                  <a:gd name="connsiteY30" fmla="*/ 329299 h 838042"/>
                  <a:gd name="connsiteX31" fmla="*/ 269582 w 1033465"/>
                  <a:gd name="connsiteY31" fmla="*/ 344539 h 838042"/>
                  <a:gd name="connsiteX32" fmla="*/ 275297 w 1033465"/>
                  <a:gd name="connsiteY32" fmla="*/ 363589 h 838042"/>
                  <a:gd name="connsiteX33" fmla="*/ 277202 w 1033465"/>
                  <a:gd name="connsiteY33" fmla="*/ 369304 h 838042"/>
                  <a:gd name="connsiteX34" fmla="*/ 279107 w 1033465"/>
                  <a:gd name="connsiteY34" fmla="*/ 375019 h 838042"/>
                  <a:gd name="connsiteX35" fmla="*/ 281012 w 1033465"/>
                  <a:gd name="connsiteY35" fmla="*/ 399784 h 838042"/>
                  <a:gd name="connsiteX36" fmla="*/ 282917 w 1033465"/>
                  <a:gd name="connsiteY36" fmla="*/ 405499 h 838042"/>
                  <a:gd name="connsiteX37" fmla="*/ 281012 w 1033465"/>
                  <a:gd name="connsiteY37" fmla="*/ 424549 h 838042"/>
                  <a:gd name="connsiteX38" fmla="*/ 279107 w 1033465"/>
                  <a:gd name="connsiteY38" fmla="*/ 434074 h 838042"/>
                  <a:gd name="connsiteX39" fmla="*/ 265772 w 1033465"/>
                  <a:gd name="connsiteY39" fmla="*/ 447409 h 838042"/>
                  <a:gd name="connsiteX40" fmla="*/ 254342 w 1033465"/>
                  <a:gd name="connsiteY40" fmla="*/ 455029 h 838042"/>
                  <a:gd name="connsiteX41" fmla="*/ 242912 w 1033465"/>
                  <a:gd name="connsiteY41" fmla="*/ 458839 h 838042"/>
                  <a:gd name="connsiteX42" fmla="*/ 128612 w 1033465"/>
                  <a:gd name="connsiteY42" fmla="*/ 458839 h 838042"/>
                  <a:gd name="connsiteX43" fmla="*/ 122897 w 1033465"/>
                  <a:gd name="connsiteY43" fmla="*/ 460744 h 838042"/>
                  <a:gd name="connsiteX44" fmla="*/ 107657 w 1033465"/>
                  <a:gd name="connsiteY44" fmla="*/ 462649 h 838042"/>
                  <a:gd name="connsiteX45" fmla="*/ 90512 w 1033465"/>
                  <a:gd name="connsiteY45" fmla="*/ 468364 h 838042"/>
                  <a:gd name="connsiteX46" fmla="*/ 84797 w 1033465"/>
                  <a:gd name="connsiteY46" fmla="*/ 470269 h 838042"/>
                  <a:gd name="connsiteX47" fmla="*/ 79082 w 1033465"/>
                  <a:gd name="connsiteY47" fmla="*/ 474079 h 838042"/>
                  <a:gd name="connsiteX48" fmla="*/ 67652 w 1033465"/>
                  <a:gd name="connsiteY48" fmla="*/ 475984 h 838042"/>
                  <a:gd name="connsiteX49" fmla="*/ 29552 w 1033465"/>
                  <a:gd name="connsiteY49" fmla="*/ 477889 h 838042"/>
                  <a:gd name="connsiteX50" fmla="*/ 18122 w 1033465"/>
                  <a:gd name="connsiteY50" fmla="*/ 483604 h 838042"/>
                  <a:gd name="connsiteX51" fmla="*/ 8597 w 1033465"/>
                  <a:gd name="connsiteY51" fmla="*/ 493129 h 838042"/>
                  <a:gd name="connsiteX52" fmla="*/ 6692 w 1033465"/>
                  <a:gd name="connsiteY52" fmla="*/ 498844 h 838042"/>
                  <a:gd name="connsiteX53" fmla="*/ 2882 w 1033465"/>
                  <a:gd name="connsiteY53" fmla="*/ 504559 h 838042"/>
                  <a:gd name="connsiteX54" fmla="*/ 14312 w 1033465"/>
                  <a:gd name="connsiteY54" fmla="*/ 540754 h 838042"/>
                  <a:gd name="connsiteX55" fmla="*/ 147662 w 1033465"/>
                  <a:gd name="connsiteY55" fmla="*/ 540754 h 838042"/>
                  <a:gd name="connsiteX56" fmla="*/ 155282 w 1033465"/>
                  <a:gd name="connsiteY56" fmla="*/ 538849 h 838042"/>
                  <a:gd name="connsiteX57" fmla="*/ 305777 w 1033465"/>
                  <a:gd name="connsiteY57" fmla="*/ 533134 h 838042"/>
                  <a:gd name="connsiteX58" fmla="*/ 321017 w 1033465"/>
                  <a:gd name="connsiteY58" fmla="*/ 540754 h 838042"/>
                  <a:gd name="connsiteX59" fmla="*/ 332447 w 1033465"/>
                  <a:gd name="connsiteY59" fmla="*/ 546469 h 838042"/>
                  <a:gd name="connsiteX60" fmla="*/ 336257 w 1033465"/>
                  <a:gd name="connsiteY60" fmla="*/ 552184 h 838042"/>
                  <a:gd name="connsiteX61" fmla="*/ 341972 w 1033465"/>
                  <a:gd name="connsiteY61" fmla="*/ 554089 h 838042"/>
                  <a:gd name="connsiteX62" fmla="*/ 353402 w 1033465"/>
                  <a:gd name="connsiteY62" fmla="*/ 561709 h 838042"/>
                  <a:gd name="connsiteX63" fmla="*/ 359117 w 1033465"/>
                  <a:gd name="connsiteY63" fmla="*/ 565519 h 838042"/>
                  <a:gd name="connsiteX64" fmla="*/ 362927 w 1033465"/>
                  <a:gd name="connsiteY64" fmla="*/ 571234 h 838042"/>
                  <a:gd name="connsiteX65" fmla="*/ 368642 w 1033465"/>
                  <a:gd name="connsiteY65" fmla="*/ 582664 h 838042"/>
                  <a:gd name="connsiteX66" fmla="*/ 364832 w 1033465"/>
                  <a:gd name="connsiteY66" fmla="*/ 609334 h 838042"/>
                  <a:gd name="connsiteX67" fmla="*/ 361022 w 1033465"/>
                  <a:gd name="connsiteY67" fmla="*/ 615049 h 838042"/>
                  <a:gd name="connsiteX68" fmla="*/ 359117 w 1033465"/>
                  <a:gd name="connsiteY68" fmla="*/ 620764 h 838042"/>
                  <a:gd name="connsiteX69" fmla="*/ 355307 w 1033465"/>
                  <a:gd name="connsiteY69" fmla="*/ 626479 h 838042"/>
                  <a:gd name="connsiteX70" fmla="*/ 353402 w 1033465"/>
                  <a:gd name="connsiteY70" fmla="*/ 632194 h 838042"/>
                  <a:gd name="connsiteX71" fmla="*/ 349592 w 1033465"/>
                  <a:gd name="connsiteY71" fmla="*/ 637909 h 838042"/>
                  <a:gd name="connsiteX72" fmla="*/ 332447 w 1033465"/>
                  <a:gd name="connsiteY72" fmla="*/ 704584 h 838042"/>
                  <a:gd name="connsiteX73" fmla="*/ 330542 w 1033465"/>
                  <a:gd name="connsiteY73" fmla="*/ 756019 h 838042"/>
                  <a:gd name="connsiteX74" fmla="*/ 332447 w 1033465"/>
                  <a:gd name="connsiteY74" fmla="*/ 780784 h 838042"/>
                  <a:gd name="connsiteX75" fmla="*/ 334352 w 1033465"/>
                  <a:gd name="connsiteY75" fmla="*/ 786499 h 838042"/>
                  <a:gd name="connsiteX76" fmla="*/ 338162 w 1033465"/>
                  <a:gd name="connsiteY76" fmla="*/ 790309 h 838042"/>
                  <a:gd name="connsiteX77" fmla="*/ 366737 w 1033465"/>
                  <a:gd name="connsiteY77" fmla="*/ 836029 h 838042"/>
                  <a:gd name="connsiteX78" fmla="*/ 389597 w 1033465"/>
                  <a:gd name="connsiteY78" fmla="*/ 837934 h 838042"/>
                  <a:gd name="connsiteX79" fmla="*/ 397407 w 1033465"/>
                  <a:gd name="connsiteY79" fmla="*/ 833530 h 838042"/>
                  <a:gd name="connsiteX80" fmla="*/ 402932 w 1033465"/>
                  <a:gd name="connsiteY80" fmla="*/ 784594 h 838042"/>
                  <a:gd name="connsiteX81" fmla="*/ 406742 w 1033465"/>
                  <a:gd name="connsiteY81" fmla="*/ 727444 h 838042"/>
                  <a:gd name="connsiteX82" fmla="*/ 423887 w 1033465"/>
                  <a:gd name="connsiteY82" fmla="*/ 672199 h 838042"/>
                  <a:gd name="connsiteX83" fmla="*/ 429602 w 1033465"/>
                  <a:gd name="connsiteY83" fmla="*/ 658864 h 838042"/>
                  <a:gd name="connsiteX84" fmla="*/ 444084 w 1033465"/>
                  <a:gd name="connsiteY84" fmla="*/ 626947 h 838042"/>
                  <a:gd name="connsiteX85" fmla="*/ 464289 w 1033465"/>
                  <a:gd name="connsiteY85" fmla="*/ 600072 h 838042"/>
                  <a:gd name="connsiteX86" fmla="*/ 523510 w 1033465"/>
                  <a:gd name="connsiteY86" fmla="*/ 565123 h 838042"/>
                  <a:gd name="connsiteX87" fmla="*/ 599348 w 1033465"/>
                  <a:gd name="connsiteY87" fmla="*/ 550915 h 838042"/>
                  <a:gd name="connsiteX88" fmla="*/ 707801 w 1033465"/>
                  <a:gd name="connsiteY88" fmla="*/ 612819 h 838042"/>
                  <a:gd name="connsiteX89" fmla="*/ 780122 w 1033465"/>
                  <a:gd name="connsiteY89" fmla="*/ 656959 h 838042"/>
                  <a:gd name="connsiteX90" fmla="*/ 804887 w 1033465"/>
                  <a:gd name="connsiteY90" fmla="*/ 632194 h 838042"/>
                  <a:gd name="connsiteX91" fmla="*/ 801077 w 1033465"/>
                  <a:gd name="connsiteY91" fmla="*/ 601714 h 838042"/>
                  <a:gd name="connsiteX92" fmla="*/ 762796 w 1033465"/>
                  <a:gd name="connsiteY92" fmla="*/ 562523 h 838042"/>
                  <a:gd name="connsiteX93" fmla="*/ 650582 w 1033465"/>
                  <a:gd name="connsiteY93" fmla="*/ 479794 h 838042"/>
                  <a:gd name="connsiteX94" fmla="*/ 646772 w 1033465"/>
                  <a:gd name="connsiteY94" fmla="*/ 462649 h 838042"/>
                  <a:gd name="connsiteX95" fmla="*/ 658202 w 1033465"/>
                  <a:gd name="connsiteY95" fmla="*/ 426454 h 838042"/>
                  <a:gd name="connsiteX96" fmla="*/ 726782 w 1033465"/>
                  <a:gd name="connsiteY96" fmla="*/ 405499 h 838042"/>
                  <a:gd name="connsiteX97" fmla="*/ 813738 w 1033465"/>
                  <a:gd name="connsiteY97" fmla="*/ 406906 h 838042"/>
                  <a:gd name="connsiteX98" fmla="*/ 906231 w 1033465"/>
                  <a:gd name="connsiteY98" fmla="*/ 417646 h 838042"/>
                  <a:gd name="connsiteX99" fmla="*/ 1002290 w 1033465"/>
                  <a:gd name="connsiteY99" fmla="*/ 426835 h 838042"/>
                  <a:gd name="connsiteX100" fmla="*/ 1032449 w 1033465"/>
                  <a:gd name="connsiteY100" fmla="*/ 402711 h 838042"/>
                  <a:gd name="connsiteX101" fmla="*/ 1020514 w 1033465"/>
                  <a:gd name="connsiteY101" fmla="*/ 377797 h 838042"/>
                  <a:gd name="connsiteX102" fmla="*/ 964889 w 1033465"/>
                  <a:gd name="connsiteY102" fmla="*/ 358029 h 838042"/>
                  <a:gd name="connsiteX103" fmla="*/ 827747 w 1033465"/>
                  <a:gd name="connsiteY103" fmla="*/ 357874 h 838042"/>
                  <a:gd name="connsiteX104" fmla="*/ 755811 w 1033465"/>
                  <a:gd name="connsiteY104" fmla="*/ 361702 h 838042"/>
                  <a:gd name="connsiteX105" fmla="*/ 671537 w 1033465"/>
                  <a:gd name="connsiteY105" fmla="*/ 369304 h 838042"/>
                  <a:gd name="connsiteX106" fmla="*/ 644867 w 1033465"/>
                  <a:gd name="connsiteY106" fmla="*/ 338824 h 838042"/>
                  <a:gd name="connsiteX107" fmla="*/ 676403 w 1033465"/>
                  <a:gd name="connsiteY107" fmla="*/ 304962 h 838042"/>
                  <a:gd name="connsiteX108" fmla="*/ 707732 w 1033465"/>
                  <a:gd name="connsiteY108" fmla="*/ 283579 h 838042"/>
                  <a:gd name="connsiteX109" fmla="*/ 743927 w 1033465"/>
                  <a:gd name="connsiteY109" fmla="*/ 251194 h 838042"/>
                  <a:gd name="connsiteX110" fmla="*/ 783019 w 1033465"/>
                  <a:gd name="connsiteY110" fmla="*/ 213846 h 838042"/>
                  <a:gd name="connsiteX111" fmla="*/ 746401 w 1033465"/>
                  <a:gd name="connsiteY111" fmla="*/ 201789 h 838042"/>
                  <a:gd name="connsiteX112" fmla="*/ 694397 w 1033465"/>
                  <a:gd name="connsiteY112" fmla="*/ 226429 h 838042"/>
                  <a:gd name="connsiteX113" fmla="*/ 656678 w 1033465"/>
                  <a:gd name="connsiteY113" fmla="*/ 257626 h 838042"/>
                  <a:gd name="connsiteX114" fmla="*/ 616001 w 1033465"/>
                  <a:gd name="connsiteY114" fmla="*/ 286712 h 838042"/>
                  <a:gd name="connsiteX115" fmla="*/ 564857 w 1033465"/>
                  <a:gd name="connsiteY115" fmla="*/ 287389 h 838042"/>
                  <a:gd name="connsiteX116" fmla="*/ 530567 w 1033465"/>
                  <a:gd name="connsiteY116" fmla="*/ 274054 h 838042"/>
                  <a:gd name="connsiteX117" fmla="*/ 507707 w 1033465"/>
                  <a:gd name="connsiteY117" fmla="*/ 235954 h 838042"/>
                  <a:gd name="connsiteX118" fmla="*/ 509612 w 1033465"/>
                  <a:gd name="connsiteY118" fmla="*/ 171184 h 838042"/>
                  <a:gd name="connsiteX119" fmla="*/ 508314 w 1033465"/>
                  <a:gd name="connsiteY119" fmla="*/ 73485 h 838042"/>
                  <a:gd name="connsiteX120" fmla="*/ 454116 w 1033465"/>
                  <a:gd name="connsiteY120" fmla="*/ 11248 h 838042"/>
                  <a:gd name="connsiteX121" fmla="*/ 442470 w 1033465"/>
                  <a:gd name="connsiteY121" fmla="*/ 75864 h 838042"/>
                  <a:gd name="connsiteX122" fmla="*/ 439226 w 1033465"/>
                  <a:gd name="connsiteY122" fmla="*/ 132660 h 838042"/>
                  <a:gd name="connsiteX123" fmla="*/ 436054 w 1033465"/>
                  <a:gd name="connsiteY123"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6222 w 1033465"/>
                  <a:gd name="connsiteY12" fmla="*/ 201664 h 838042"/>
                  <a:gd name="connsiteX13" fmla="*/ 52412 w 1033465"/>
                  <a:gd name="connsiteY13" fmla="*/ 256909 h 838042"/>
                  <a:gd name="connsiteX14" fmla="*/ 56222 w 1033465"/>
                  <a:gd name="connsiteY14" fmla="*/ 262624 h 838042"/>
                  <a:gd name="connsiteX15" fmla="*/ 61937 w 1033465"/>
                  <a:gd name="connsiteY15" fmla="*/ 266434 h 838042"/>
                  <a:gd name="connsiteX16" fmla="*/ 65747 w 1033465"/>
                  <a:gd name="connsiteY16" fmla="*/ 272149 h 838042"/>
                  <a:gd name="connsiteX17" fmla="*/ 82892 w 1033465"/>
                  <a:gd name="connsiteY17" fmla="*/ 281674 h 838042"/>
                  <a:gd name="connsiteX18" fmla="*/ 105752 w 1033465"/>
                  <a:gd name="connsiteY18" fmla="*/ 283579 h 838042"/>
                  <a:gd name="connsiteX19" fmla="*/ 126707 w 1033465"/>
                  <a:gd name="connsiteY19" fmla="*/ 289294 h 838042"/>
                  <a:gd name="connsiteX20" fmla="*/ 132422 w 1033465"/>
                  <a:gd name="connsiteY20" fmla="*/ 291199 h 838042"/>
                  <a:gd name="connsiteX21" fmla="*/ 138137 w 1033465"/>
                  <a:gd name="connsiteY21" fmla="*/ 296914 h 838042"/>
                  <a:gd name="connsiteX22" fmla="*/ 145757 w 1033465"/>
                  <a:gd name="connsiteY22" fmla="*/ 298819 h 838042"/>
                  <a:gd name="connsiteX23" fmla="*/ 168617 w 1033465"/>
                  <a:gd name="connsiteY23" fmla="*/ 302629 h 838042"/>
                  <a:gd name="connsiteX24" fmla="*/ 193382 w 1033465"/>
                  <a:gd name="connsiteY24" fmla="*/ 308344 h 838042"/>
                  <a:gd name="connsiteX25" fmla="*/ 210527 w 1033465"/>
                  <a:gd name="connsiteY25" fmla="*/ 314059 h 838042"/>
                  <a:gd name="connsiteX26" fmla="*/ 216242 w 1033465"/>
                  <a:gd name="connsiteY26" fmla="*/ 315964 h 838042"/>
                  <a:gd name="connsiteX27" fmla="*/ 231482 w 1033465"/>
                  <a:gd name="connsiteY27" fmla="*/ 319774 h 838042"/>
                  <a:gd name="connsiteX28" fmla="*/ 250532 w 1033465"/>
                  <a:gd name="connsiteY28" fmla="*/ 325489 h 838042"/>
                  <a:gd name="connsiteX29" fmla="*/ 256247 w 1033465"/>
                  <a:gd name="connsiteY29" fmla="*/ 329299 h 838042"/>
                  <a:gd name="connsiteX30" fmla="*/ 269582 w 1033465"/>
                  <a:gd name="connsiteY30" fmla="*/ 344539 h 838042"/>
                  <a:gd name="connsiteX31" fmla="*/ 275297 w 1033465"/>
                  <a:gd name="connsiteY31" fmla="*/ 363589 h 838042"/>
                  <a:gd name="connsiteX32" fmla="*/ 277202 w 1033465"/>
                  <a:gd name="connsiteY32" fmla="*/ 369304 h 838042"/>
                  <a:gd name="connsiteX33" fmla="*/ 279107 w 1033465"/>
                  <a:gd name="connsiteY33" fmla="*/ 375019 h 838042"/>
                  <a:gd name="connsiteX34" fmla="*/ 281012 w 1033465"/>
                  <a:gd name="connsiteY34" fmla="*/ 399784 h 838042"/>
                  <a:gd name="connsiteX35" fmla="*/ 282917 w 1033465"/>
                  <a:gd name="connsiteY35" fmla="*/ 405499 h 838042"/>
                  <a:gd name="connsiteX36" fmla="*/ 281012 w 1033465"/>
                  <a:gd name="connsiteY36" fmla="*/ 424549 h 838042"/>
                  <a:gd name="connsiteX37" fmla="*/ 279107 w 1033465"/>
                  <a:gd name="connsiteY37" fmla="*/ 434074 h 838042"/>
                  <a:gd name="connsiteX38" fmla="*/ 265772 w 1033465"/>
                  <a:gd name="connsiteY38" fmla="*/ 447409 h 838042"/>
                  <a:gd name="connsiteX39" fmla="*/ 254342 w 1033465"/>
                  <a:gd name="connsiteY39" fmla="*/ 455029 h 838042"/>
                  <a:gd name="connsiteX40" fmla="*/ 242912 w 1033465"/>
                  <a:gd name="connsiteY40" fmla="*/ 458839 h 838042"/>
                  <a:gd name="connsiteX41" fmla="*/ 128612 w 1033465"/>
                  <a:gd name="connsiteY41" fmla="*/ 458839 h 838042"/>
                  <a:gd name="connsiteX42" fmla="*/ 122897 w 1033465"/>
                  <a:gd name="connsiteY42" fmla="*/ 460744 h 838042"/>
                  <a:gd name="connsiteX43" fmla="*/ 107657 w 1033465"/>
                  <a:gd name="connsiteY43" fmla="*/ 462649 h 838042"/>
                  <a:gd name="connsiteX44" fmla="*/ 90512 w 1033465"/>
                  <a:gd name="connsiteY44" fmla="*/ 468364 h 838042"/>
                  <a:gd name="connsiteX45" fmla="*/ 84797 w 1033465"/>
                  <a:gd name="connsiteY45" fmla="*/ 470269 h 838042"/>
                  <a:gd name="connsiteX46" fmla="*/ 79082 w 1033465"/>
                  <a:gd name="connsiteY46" fmla="*/ 474079 h 838042"/>
                  <a:gd name="connsiteX47" fmla="*/ 67652 w 1033465"/>
                  <a:gd name="connsiteY47" fmla="*/ 475984 h 838042"/>
                  <a:gd name="connsiteX48" fmla="*/ 29552 w 1033465"/>
                  <a:gd name="connsiteY48" fmla="*/ 477889 h 838042"/>
                  <a:gd name="connsiteX49" fmla="*/ 18122 w 1033465"/>
                  <a:gd name="connsiteY49" fmla="*/ 483604 h 838042"/>
                  <a:gd name="connsiteX50" fmla="*/ 8597 w 1033465"/>
                  <a:gd name="connsiteY50" fmla="*/ 493129 h 838042"/>
                  <a:gd name="connsiteX51" fmla="*/ 6692 w 1033465"/>
                  <a:gd name="connsiteY51" fmla="*/ 498844 h 838042"/>
                  <a:gd name="connsiteX52" fmla="*/ 2882 w 1033465"/>
                  <a:gd name="connsiteY52" fmla="*/ 504559 h 838042"/>
                  <a:gd name="connsiteX53" fmla="*/ 14312 w 1033465"/>
                  <a:gd name="connsiteY53" fmla="*/ 540754 h 838042"/>
                  <a:gd name="connsiteX54" fmla="*/ 147662 w 1033465"/>
                  <a:gd name="connsiteY54" fmla="*/ 540754 h 838042"/>
                  <a:gd name="connsiteX55" fmla="*/ 155282 w 1033465"/>
                  <a:gd name="connsiteY55" fmla="*/ 538849 h 838042"/>
                  <a:gd name="connsiteX56" fmla="*/ 305777 w 1033465"/>
                  <a:gd name="connsiteY56" fmla="*/ 533134 h 838042"/>
                  <a:gd name="connsiteX57" fmla="*/ 321017 w 1033465"/>
                  <a:gd name="connsiteY57" fmla="*/ 540754 h 838042"/>
                  <a:gd name="connsiteX58" fmla="*/ 332447 w 1033465"/>
                  <a:gd name="connsiteY58" fmla="*/ 546469 h 838042"/>
                  <a:gd name="connsiteX59" fmla="*/ 336257 w 1033465"/>
                  <a:gd name="connsiteY59" fmla="*/ 552184 h 838042"/>
                  <a:gd name="connsiteX60" fmla="*/ 341972 w 1033465"/>
                  <a:gd name="connsiteY60" fmla="*/ 554089 h 838042"/>
                  <a:gd name="connsiteX61" fmla="*/ 353402 w 1033465"/>
                  <a:gd name="connsiteY61" fmla="*/ 561709 h 838042"/>
                  <a:gd name="connsiteX62" fmla="*/ 359117 w 1033465"/>
                  <a:gd name="connsiteY62" fmla="*/ 565519 h 838042"/>
                  <a:gd name="connsiteX63" fmla="*/ 362927 w 1033465"/>
                  <a:gd name="connsiteY63" fmla="*/ 571234 h 838042"/>
                  <a:gd name="connsiteX64" fmla="*/ 368642 w 1033465"/>
                  <a:gd name="connsiteY64" fmla="*/ 582664 h 838042"/>
                  <a:gd name="connsiteX65" fmla="*/ 364832 w 1033465"/>
                  <a:gd name="connsiteY65" fmla="*/ 609334 h 838042"/>
                  <a:gd name="connsiteX66" fmla="*/ 361022 w 1033465"/>
                  <a:gd name="connsiteY66" fmla="*/ 615049 h 838042"/>
                  <a:gd name="connsiteX67" fmla="*/ 359117 w 1033465"/>
                  <a:gd name="connsiteY67" fmla="*/ 620764 h 838042"/>
                  <a:gd name="connsiteX68" fmla="*/ 355307 w 1033465"/>
                  <a:gd name="connsiteY68" fmla="*/ 626479 h 838042"/>
                  <a:gd name="connsiteX69" fmla="*/ 353402 w 1033465"/>
                  <a:gd name="connsiteY69" fmla="*/ 632194 h 838042"/>
                  <a:gd name="connsiteX70" fmla="*/ 349592 w 1033465"/>
                  <a:gd name="connsiteY70" fmla="*/ 637909 h 838042"/>
                  <a:gd name="connsiteX71" fmla="*/ 332447 w 1033465"/>
                  <a:gd name="connsiteY71" fmla="*/ 704584 h 838042"/>
                  <a:gd name="connsiteX72" fmla="*/ 330542 w 1033465"/>
                  <a:gd name="connsiteY72" fmla="*/ 756019 h 838042"/>
                  <a:gd name="connsiteX73" fmla="*/ 332447 w 1033465"/>
                  <a:gd name="connsiteY73" fmla="*/ 780784 h 838042"/>
                  <a:gd name="connsiteX74" fmla="*/ 334352 w 1033465"/>
                  <a:gd name="connsiteY74" fmla="*/ 786499 h 838042"/>
                  <a:gd name="connsiteX75" fmla="*/ 338162 w 1033465"/>
                  <a:gd name="connsiteY75" fmla="*/ 790309 h 838042"/>
                  <a:gd name="connsiteX76" fmla="*/ 366737 w 1033465"/>
                  <a:gd name="connsiteY76" fmla="*/ 836029 h 838042"/>
                  <a:gd name="connsiteX77" fmla="*/ 389597 w 1033465"/>
                  <a:gd name="connsiteY77" fmla="*/ 837934 h 838042"/>
                  <a:gd name="connsiteX78" fmla="*/ 397407 w 1033465"/>
                  <a:gd name="connsiteY78" fmla="*/ 833530 h 838042"/>
                  <a:gd name="connsiteX79" fmla="*/ 402932 w 1033465"/>
                  <a:gd name="connsiteY79" fmla="*/ 784594 h 838042"/>
                  <a:gd name="connsiteX80" fmla="*/ 406742 w 1033465"/>
                  <a:gd name="connsiteY80" fmla="*/ 727444 h 838042"/>
                  <a:gd name="connsiteX81" fmla="*/ 423887 w 1033465"/>
                  <a:gd name="connsiteY81" fmla="*/ 672199 h 838042"/>
                  <a:gd name="connsiteX82" fmla="*/ 429602 w 1033465"/>
                  <a:gd name="connsiteY82" fmla="*/ 658864 h 838042"/>
                  <a:gd name="connsiteX83" fmla="*/ 444084 w 1033465"/>
                  <a:gd name="connsiteY83" fmla="*/ 626947 h 838042"/>
                  <a:gd name="connsiteX84" fmla="*/ 464289 w 1033465"/>
                  <a:gd name="connsiteY84" fmla="*/ 600072 h 838042"/>
                  <a:gd name="connsiteX85" fmla="*/ 523510 w 1033465"/>
                  <a:gd name="connsiteY85" fmla="*/ 565123 h 838042"/>
                  <a:gd name="connsiteX86" fmla="*/ 599348 w 1033465"/>
                  <a:gd name="connsiteY86" fmla="*/ 550915 h 838042"/>
                  <a:gd name="connsiteX87" fmla="*/ 707801 w 1033465"/>
                  <a:gd name="connsiteY87" fmla="*/ 612819 h 838042"/>
                  <a:gd name="connsiteX88" fmla="*/ 780122 w 1033465"/>
                  <a:gd name="connsiteY88" fmla="*/ 656959 h 838042"/>
                  <a:gd name="connsiteX89" fmla="*/ 804887 w 1033465"/>
                  <a:gd name="connsiteY89" fmla="*/ 632194 h 838042"/>
                  <a:gd name="connsiteX90" fmla="*/ 801077 w 1033465"/>
                  <a:gd name="connsiteY90" fmla="*/ 601714 h 838042"/>
                  <a:gd name="connsiteX91" fmla="*/ 762796 w 1033465"/>
                  <a:gd name="connsiteY91" fmla="*/ 562523 h 838042"/>
                  <a:gd name="connsiteX92" fmla="*/ 650582 w 1033465"/>
                  <a:gd name="connsiteY92" fmla="*/ 479794 h 838042"/>
                  <a:gd name="connsiteX93" fmla="*/ 646772 w 1033465"/>
                  <a:gd name="connsiteY93" fmla="*/ 462649 h 838042"/>
                  <a:gd name="connsiteX94" fmla="*/ 658202 w 1033465"/>
                  <a:gd name="connsiteY94" fmla="*/ 426454 h 838042"/>
                  <a:gd name="connsiteX95" fmla="*/ 726782 w 1033465"/>
                  <a:gd name="connsiteY95" fmla="*/ 405499 h 838042"/>
                  <a:gd name="connsiteX96" fmla="*/ 813738 w 1033465"/>
                  <a:gd name="connsiteY96" fmla="*/ 406906 h 838042"/>
                  <a:gd name="connsiteX97" fmla="*/ 906231 w 1033465"/>
                  <a:gd name="connsiteY97" fmla="*/ 417646 h 838042"/>
                  <a:gd name="connsiteX98" fmla="*/ 1002290 w 1033465"/>
                  <a:gd name="connsiteY98" fmla="*/ 426835 h 838042"/>
                  <a:gd name="connsiteX99" fmla="*/ 1032449 w 1033465"/>
                  <a:gd name="connsiteY99" fmla="*/ 402711 h 838042"/>
                  <a:gd name="connsiteX100" fmla="*/ 1020514 w 1033465"/>
                  <a:gd name="connsiteY100" fmla="*/ 377797 h 838042"/>
                  <a:gd name="connsiteX101" fmla="*/ 964889 w 1033465"/>
                  <a:gd name="connsiteY101" fmla="*/ 358029 h 838042"/>
                  <a:gd name="connsiteX102" fmla="*/ 827747 w 1033465"/>
                  <a:gd name="connsiteY102" fmla="*/ 357874 h 838042"/>
                  <a:gd name="connsiteX103" fmla="*/ 755811 w 1033465"/>
                  <a:gd name="connsiteY103" fmla="*/ 361702 h 838042"/>
                  <a:gd name="connsiteX104" fmla="*/ 671537 w 1033465"/>
                  <a:gd name="connsiteY104" fmla="*/ 369304 h 838042"/>
                  <a:gd name="connsiteX105" fmla="*/ 644867 w 1033465"/>
                  <a:gd name="connsiteY105" fmla="*/ 338824 h 838042"/>
                  <a:gd name="connsiteX106" fmla="*/ 676403 w 1033465"/>
                  <a:gd name="connsiteY106" fmla="*/ 304962 h 838042"/>
                  <a:gd name="connsiteX107" fmla="*/ 707732 w 1033465"/>
                  <a:gd name="connsiteY107" fmla="*/ 283579 h 838042"/>
                  <a:gd name="connsiteX108" fmla="*/ 743927 w 1033465"/>
                  <a:gd name="connsiteY108" fmla="*/ 251194 h 838042"/>
                  <a:gd name="connsiteX109" fmla="*/ 783019 w 1033465"/>
                  <a:gd name="connsiteY109" fmla="*/ 213846 h 838042"/>
                  <a:gd name="connsiteX110" fmla="*/ 746401 w 1033465"/>
                  <a:gd name="connsiteY110" fmla="*/ 201789 h 838042"/>
                  <a:gd name="connsiteX111" fmla="*/ 694397 w 1033465"/>
                  <a:gd name="connsiteY111" fmla="*/ 226429 h 838042"/>
                  <a:gd name="connsiteX112" fmla="*/ 656678 w 1033465"/>
                  <a:gd name="connsiteY112" fmla="*/ 257626 h 838042"/>
                  <a:gd name="connsiteX113" fmla="*/ 616001 w 1033465"/>
                  <a:gd name="connsiteY113" fmla="*/ 286712 h 838042"/>
                  <a:gd name="connsiteX114" fmla="*/ 564857 w 1033465"/>
                  <a:gd name="connsiteY114" fmla="*/ 287389 h 838042"/>
                  <a:gd name="connsiteX115" fmla="*/ 530567 w 1033465"/>
                  <a:gd name="connsiteY115" fmla="*/ 274054 h 838042"/>
                  <a:gd name="connsiteX116" fmla="*/ 507707 w 1033465"/>
                  <a:gd name="connsiteY116" fmla="*/ 235954 h 838042"/>
                  <a:gd name="connsiteX117" fmla="*/ 509612 w 1033465"/>
                  <a:gd name="connsiteY117" fmla="*/ 171184 h 838042"/>
                  <a:gd name="connsiteX118" fmla="*/ 508314 w 1033465"/>
                  <a:gd name="connsiteY118" fmla="*/ 73485 h 838042"/>
                  <a:gd name="connsiteX119" fmla="*/ 454116 w 1033465"/>
                  <a:gd name="connsiteY119" fmla="*/ 11248 h 838042"/>
                  <a:gd name="connsiteX120" fmla="*/ 442470 w 1033465"/>
                  <a:gd name="connsiteY120" fmla="*/ 75864 h 838042"/>
                  <a:gd name="connsiteX121" fmla="*/ 439226 w 1033465"/>
                  <a:gd name="connsiteY121" fmla="*/ 132660 h 838042"/>
                  <a:gd name="connsiteX122" fmla="*/ 436054 w 1033465"/>
                  <a:gd name="connsiteY122"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56222 w 1033465"/>
                  <a:gd name="connsiteY13" fmla="*/ 262624 h 838042"/>
                  <a:gd name="connsiteX14" fmla="*/ 61937 w 1033465"/>
                  <a:gd name="connsiteY14" fmla="*/ 266434 h 838042"/>
                  <a:gd name="connsiteX15" fmla="*/ 65747 w 1033465"/>
                  <a:gd name="connsiteY15" fmla="*/ 272149 h 838042"/>
                  <a:gd name="connsiteX16" fmla="*/ 82892 w 1033465"/>
                  <a:gd name="connsiteY16" fmla="*/ 281674 h 838042"/>
                  <a:gd name="connsiteX17" fmla="*/ 105752 w 1033465"/>
                  <a:gd name="connsiteY17" fmla="*/ 283579 h 838042"/>
                  <a:gd name="connsiteX18" fmla="*/ 126707 w 1033465"/>
                  <a:gd name="connsiteY18" fmla="*/ 289294 h 838042"/>
                  <a:gd name="connsiteX19" fmla="*/ 132422 w 1033465"/>
                  <a:gd name="connsiteY19" fmla="*/ 291199 h 838042"/>
                  <a:gd name="connsiteX20" fmla="*/ 138137 w 1033465"/>
                  <a:gd name="connsiteY20" fmla="*/ 296914 h 838042"/>
                  <a:gd name="connsiteX21" fmla="*/ 145757 w 1033465"/>
                  <a:gd name="connsiteY21" fmla="*/ 298819 h 838042"/>
                  <a:gd name="connsiteX22" fmla="*/ 168617 w 1033465"/>
                  <a:gd name="connsiteY22" fmla="*/ 302629 h 838042"/>
                  <a:gd name="connsiteX23" fmla="*/ 193382 w 1033465"/>
                  <a:gd name="connsiteY23" fmla="*/ 308344 h 838042"/>
                  <a:gd name="connsiteX24" fmla="*/ 210527 w 1033465"/>
                  <a:gd name="connsiteY24" fmla="*/ 314059 h 838042"/>
                  <a:gd name="connsiteX25" fmla="*/ 216242 w 1033465"/>
                  <a:gd name="connsiteY25" fmla="*/ 315964 h 838042"/>
                  <a:gd name="connsiteX26" fmla="*/ 231482 w 1033465"/>
                  <a:gd name="connsiteY26" fmla="*/ 319774 h 838042"/>
                  <a:gd name="connsiteX27" fmla="*/ 250532 w 1033465"/>
                  <a:gd name="connsiteY27" fmla="*/ 325489 h 838042"/>
                  <a:gd name="connsiteX28" fmla="*/ 256247 w 1033465"/>
                  <a:gd name="connsiteY28" fmla="*/ 329299 h 838042"/>
                  <a:gd name="connsiteX29" fmla="*/ 269582 w 1033465"/>
                  <a:gd name="connsiteY29" fmla="*/ 344539 h 838042"/>
                  <a:gd name="connsiteX30" fmla="*/ 275297 w 1033465"/>
                  <a:gd name="connsiteY30" fmla="*/ 363589 h 838042"/>
                  <a:gd name="connsiteX31" fmla="*/ 277202 w 1033465"/>
                  <a:gd name="connsiteY31" fmla="*/ 369304 h 838042"/>
                  <a:gd name="connsiteX32" fmla="*/ 279107 w 1033465"/>
                  <a:gd name="connsiteY32" fmla="*/ 375019 h 838042"/>
                  <a:gd name="connsiteX33" fmla="*/ 281012 w 1033465"/>
                  <a:gd name="connsiteY33" fmla="*/ 399784 h 838042"/>
                  <a:gd name="connsiteX34" fmla="*/ 282917 w 1033465"/>
                  <a:gd name="connsiteY34" fmla="*/ 405499 h 838042"/>
                  <a:gd name="connsiteX35" fmla="*/ 281012 w 1033465"/>
                  <a:gd name="connsiteY35" fmla="*/ 424549 h 838042"/>
                  <a:gd name="connsiteX36" fmla="*/ 279107 w 1033465"/>
                  <a:gd name="connsiteY36" fmla="*/ 434074 h 838042"/>
                  <a:gd name="connsiteX37" fmla="*/ 265772 w 1033465"/>
                  <a:gd name="connsiteY37" fmla="*/ 447409 h 838042"/>
                  <a:gd name="connsiteX38" fmla="*/ 254342 w 1033465"/>
                  <a:gd name="connsiteY38" fmla="*/ 455029 h 838042"/>
                  <a:gd name="connsiteX39" fmla="*/ 242912 w 1033465"/>
                  <a:gd name="connsiteY39" fmla="*/ 458839 h 838042"/>
                  <a:gd name="connsiteX40" fmla="*/ 128612 w 1033465"/>
                  <a:gd name="connsiteY40" fmla="*/ 458839 h 838042"/>
                  <a:gd name="connsiteX41" fmla="*/ 122897 w 1033465"/>
                  <a:gd name="connsiteY41" fmla="*/ 460744 h 838042"/>
                  <a:gd name="connsiteX42" fmla="*/ 107657 w 1033465"/>
                  <a:gd name="connsiteY42" fmla="*/ 462649 h 838042"/>
                  <a:gd name="connsiteX43" fmla="*/ 90512 w 1033465"/>
                  <a:gd name="connsiteY43" fmla="*/ 468364 h 838042"/>
                  <a:gd name="connsiteX44" fmla="*/ 84797 w 1033465"/>
                  <a:gd name="connsiteY44" fmla="*/ 470269 h 838042"/>
                  <a:gd name="connsiteX45" fmla="*/ 79082 w 1033465"/>
                  <a:gd name="connsiteY45" fmla="*/ 474079 h 838042"/>
                  <a:gd name="connsiteX46" fmla="*/ 67652 w 1033465"/>
                  <a:gd name="connsiteY46" fmla="*/ 475984 h 838042"/>
                  <a:gd name="connsiteX47" fmla="*/ 29552 w 1033465"/>
                  <a:gd name="connsiteY47" fmla="*/ 477889 h 838042"/>
                  <a:gd name="connsiteX48" fmla="*/ 18122 w 1033465"/>
                  <a:gd name="connsiteY48" fmla="*/ 483604 h 838042"/>
                  <a:gd name="connsiteX49" fmla="*/ 8597 w 1033465"/>
                  <a:gd name="connsiteY49" fmla="*/ 493129 h 838042"/>
                  <a:gd name="connsiteX50" fmla="*/ 6692 w 1033465"/>
                  <a:gd name="connsiteY50" fmla="*/ 498844 h 838042"/>
                  <a:gd name="connsiteX51" fmla="*/ 2882 w 1033465"/>
                  <a:gd name="connsiteY51" fmla="*/ 504559 h 838042"/>
                  <a:gd name="connsiteX52" fmla="*/ 14312 w 1033465"/>
                  <a:gd name="connsiteY52" fmla="*/ 540754 h 838042"/>
                  <a:gd name="connsiteX53" fmla="*/ 147662 w 1033465"/>
                  <a:gd name="connsiteY53" fmla="*/ 540754 h 838042"/>
                  <a:gd name="connsiteX54" fmla="*/ 155282 w 1033465"/>
                  <a:gd name="connsiteY54" fmla="*/ 538849 h 838042"/>
                  <a:gd name="connsiteX55" fmla="*/ 305777 w 1033465"/>
                  <a:gd name="connsiteY55" fmla="*/ 533134 h 838042"/>
                  <a:gd name="connsiteX56" fmla="*/ 321017 w 1033465"/>
                  <a:gd name="connsiteY56" fmla="*/ 540754 h 838042"/>
                  <a:gd name="connsiteX57" fmla="*/ 332447 w 1033465"/>
                  <a:gd name="connsiteY57" fmla="*/ 546469 h 838042"/>
                  <a:gd name="connsiteX58" fmla="*/ 336257 w 1033465"/>
                  <a:gd name="connsiteY58" fmla="*/ 552184 h 838042"/>
                  <a:gd name="connsiteX59" fmla="*/ 341972 w 1033465"/>
                  <a:gd name="connsiteY59" fmla="*/ 554089 h 838042"/>
                  <a:gd name="connsiteX60" fmla="*/ 353402 w 1033465"/>
                  <a:gd name="connsiteY60" fmla="*/ 561709 h 838042"/>
                  <a:gd name="connsiteX61" fmla="*/ 359117 w 1033465"/>
                  <a:gd name="connsiteY61" fmla="*/ 565519 h 838042"/>
                  <a:gd name="connsiteX62" fmla="*/ 362927 w 1033465"/>
                  <a:gd name="connsiteY62" fmla="*/ 571234 h 838042"/>
                  <a:gd name="connsiteX63" fmla="*/ 368642 w 1033465"/>
                  <a:gd name="connsiteY63" fmla="*/ 582664 h 838042"/>
                  <a:gd name="connsiteX64" fmla="*/ 364832 w 1033465"/>
                  <a:gd name="connsiteY64" fmla="*/ 609334 h 838042"/>
                  <a:gd name="connsiteX65" fmla="*/ 361022 w 1033465"/>
                  <a:gd name="connsiteY65" fmla="*/ 615049 h 838042"/>
                  <a:gd name="connsiteX66" fmla="*/ 359117 w 1033465"/>
                  <a:gd name="connsiteY66" fmla="*/ 620764 h 838042"/>
                  <a:gd name="connsiteX67" fmla="*/ 355307 w 1033465"/>
                  <a:gd name="connsiteY67" fmla="*/ 626479 h 838042"/>
                  <a:gd name="connsiteX68" fmla="*/ 353402 w 1033465"/>
                  <a:gd name="connsiteY68" fmla="*/ 632194 h 838042"/>
                  <a:gd name="connsiteX69" fmla="*/ 349592 w 1033465"/>
                  <a:gd name="connsiteY69" fmla="*/ 637909 h 838042"/>
                  <a:gd name="connsiteX70" fmla="*/ 332447 w 1033465"/>
                  <a:gd name="connsiteY70" fmla="*/ 704584 h 838042"/>
                  <a:gd name="connsiteX71" fmla="*/ 330542 w 1033465"/>
                  <a:gd name="connsiteY71" fmla="*/ 756019 h 838042"/>
                  <a:gd name="connsiteX72" fmla="*/ 332447 w 1033465"/>
                  <a:gd name="connsiteY72" fmla="*/ 780784 h 838042"/>
                  <a:gd name="connsiteX73" fmla="*/ 334352 w 1033465"/>
                  <a:gd name="connsiteY73" fmla="*/ 786499 h 838042"/>
                  <a:gd name="connsiteX74" fmla="*/ 338162 w 1033465"/>
                  <a:gd name="connsiteY74" fmla="*/ 790309 h 838042"/>
                  <a:gd name="connsiteX75" fmla="*/ 366737 w 1033465"/>
                  <a:gd name="connsiteY75" fmla="*/ 836029 h 838042"/>
                  <a:gd name="connsiteX76" fmla="*/ 389597 w 1033465"/>
                  <a:gd name="connsiteY76" fmla="*/ 837934 h 838042"/>
                  <a:gd name="connsiteX77" fmla="*/ 397407 w 1033465"/>
                  <a:gd name="connsiteY77" fmla="*/ 833530 h 838042"/>
                  <a:gd name="connsiteX78" fmla="*/ 402932 w 1033465"/>
                  <a:gd name="connsiteY78" fmla="*/ 784594 h 838042"/>
                  <a:gd name="connsiteX79" fmla="*/ 406742 w 1033465"/>
                  <a:gd name="connsiteY79" fmla="*/ 727444 h 838042"/>
                  <a:gd name="connsiteX80" fmla="*/ 423887 w 1033465"/>
                  <a:gd name="connsiteY80" fmla="*/ 672199 h 838042"/>
                  <a:gd name="connsiteX81" fmla="*/ 429602 w 1033465"/>
                  <a:gd name="connsiteY81" fmla="*/ 658864 h 838042"/>
                  <a:gd name="connsiteX82" fmla="*/ 444084 w 1033465"/>
                  <a:gd name="connsiteY82" fmla="*/ 626947 h 838042"/>
                  <a:gd name="connsiteX83" fmla="*/ 464289 w 1033465"/>
                  <a:gd name="connsiteY83" fmla="*/ 600072 h 838042"/>
                  <a:gd name="connsiteX84" fmla="*/ 523510 w 1033465"/>
                  <a:gd name="connsiteY84" fmla="*/ 565123 h 838042"/>
                  <a:gd name="connsiteX85" fmla="*/ 599348 w 1033465"/>
                  <a:gd name="connsiteY85" fmla="*/ 550915 h 838042"/>
                  <a:gd name="connsiteX86" fmla="*/ 707801 w 1033465"/>
                  <a:gd name="connsiteY86" fmla="*/ 612819 h 838042"/>
                  <a:gd name="connsiteX87" fmla="*/ 780122 w 1033465"/>
                  <a:gd name="connsiteY87" fmla="*/ 656959 h 838042"/>
                  <a:gd name="connsiteX88" fmla="*/ 804887 w 1033465"/>
                  <a:gd name="connsiteY88" fmla="*/ 632194 h 838042"/>
                  <a:gd name="connsiteX89" fmla="*/ 801077 w 1033465"/>
                  <a:gd name="connsiteY89" fmla="*/ 601714 h 838042"/>
                  <a:gd name="connsiteX90" fmla="*/ 762796 w 1033465"/>
                  <a:gd name="connsiteY90" fmla="*/ 562523 h 838042"/>
                  <a:gd name="connsiteX91" fmla="*/ 650582 w 1033465"/>
                  <a:gd name="connsiteY91" fmla="*/ 479794 h 838042"/>
                  <a:gd name="connsiteX92" fmla="*/ 646772 w 1033465"/>
                  <a:gd name="connsiteY92" fmla="*/ 462649 h 838042"/>
                  <a:gd name="connsiteX93" fmla="*/ 658202 w 1033465"/>
                  <a:gd name="connsiteY93" fmla="*/ 426454 h 838042"/>
                  <a:gd name="connsiteX94" fmla="*/ 726782 w 1033465"/>
                  <a:gd name="connsiteY94" fmla="*/ 405499 h 838042"/>
                  <a:gd name="connsiteX95" fmla="*/ 813738 w 1033465"/>
                  <a:gd name="connsiteY95" fmla="*/ 406906 h 838042"/>
                  <a:gd name="connsiteX96" fmla="*/ 906231 w 1033465"/>
                  <a:gd name="connsiteY96" fmla="*/ 417646 h 838042"/>
                  <a:gd name="connsiteX97" fmla="*/ 1002290 w 1033465"/>
                  <a:gd name="connsiteY97" fmla="*/ 426835 h 838042"/>
                  <a:gd name="connsiteX98" fmla="*/ 1032449 w 1033465"/>
                  <a:gd name="connsiteY98" fmla="*/ 402711 h 838042"/>
                  <a:gd name="connsiteX99" fmla="*/ 1020514 w 1033465"/>
                  <a:gd name="connsiteY99" fmla="*/ 377797 h 838042"/>
                  <a:gd name="connsiteX100" fmla="*/ 964889 w 1033465"/>
                  <a:gd name="connsiteY100" fmla="*/ 358029 h 838042"/>
                  <a:gd name="connsiteX101" fmla="*/ 827747 w 1033465"/>
                  <a:gd name="connsiteY101" fmla="*/ 357874 h 838042"/>
                  <a:gd name="connsiteX102" fmla="*/ 755811 w 1033465"/>
                  <a:gd name="connsiteY102" fmla="*/ 361702 h 838042"/>
                  <a:gd name="connsiteX103" fmla="*/ 671537 w 1033465"/>
                  <a:gd name="connsiteY103" fmla="*/ 369304 h 838042"/>
                  <a:gd name="connsiteX104" fmla="*/ 644867 w 1033465"/>
                  <a:gd name="connsiteY104" fmla="*/ 338824 h 838042"/>
                  <a:gd name="connsiteX105" fmla="*/ 676403 w 1033465"/>
                  <a:gd name="connsiteY105" fmla="*/ 304962 h 838042"/>
                  <a:gd name="connsiteX106" fmla="*/ 707732 w 1033465"/>
                  <a:gd name="connsiteY106" fmla="*/ 283579 h 838042"/>
                  <a:gd name="connsiteX107" fmla="*/ 743927 w 1033465"/>
                  <a:gd name="connsiteY107" fmla="*/ 251194 h 838042"/>
                  <a:gd name="connsiteX108" fmla="*/ 783019 w 1033465"/>
                  <a:gd name="connsiteY108" fmla="*/ 213846 h 838042"/>
                  <a:gd name="connsiteX109" fmla="*/ 746401 w 1033465"/>
                  <a:gd name="connsiteY109" fmla="*/ 201789 h 838042"/>
                  <a:gd name="connsiteX110" fmla="*/ 694397 w 1033465"/>
                  <a:gd name="connsiteY110" fmla="*/ 226429 h 838042"/>
                  <a:gd name="connsiteX111" fmla="*/ 656678 w 1033465"/>
                  <a:gd name="connsiteY111" fmla="*/ 257626 h 838042"/>
                  <a:gd name="connsiteX112" fmla="*/ 616001 w 1033465"/>
                  <a:gd name="connsiteY112" fmla="*/ 286712 h 838042"/>
                  <a:gd name="connsiteX113" fmla="*/ 564857 w 1033465"/>
                  <a:gd name="connsiteY113" fmla="*/ 287389 h 838042"/>
                  <a:gd name="connsiteX114" fmla="*/ 530567 w 1033465"/>
                  <a:gd name="connsiteY114" fmla="*/ 274054 h 838042"/>
                  <a:gd name="connsiteX115" fmla="*/ 507707 w 1033465"/>
                  <a:gd name="connsiteY115" fmla="*/ 235954 h 838042"/>
                  <a:gd name="connsiteX116" fmla="*/ 509612 w 1033465"/>
                  <a:gd name="connsiteY116" fmla="*/ 171184 h 838042"/>
                  <a:gd name="connsiteX117" fmla="*/ 508314 w 1033465"/>
                  <a:gd name="connsiteY117" fmla="*/ 73485 h 838042"/>
                  <a:gd name="connsiteX118" fmla="*/ 454116 w 1033465"/>
                  <a:gd name="connsiteY118" fmla="*/ 11248 h 838042"/>
                  <a:gd name="connsiteX119" fmla="*/ 442470 w 1033465"/>
                  <a:gd name="connsiteY119" fmla="*/ 75864 h 838042"/>
                  <a:gd name="connsiteX120" fmla="*/ 439226 w 1033465"/>
                  <a:gd name="connsiteY120" fmla="*/ 132660 h 838042"/>
                  <a:gd name="connsiteX121" fmla="*/ 436054 w 1033465"/>
                  <a:gd name="connsiteY121"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1937 w 1033465"/>
                  <a:gd name="connsiteY14" fmla="*/ 266434 h 838042"/>
                  <a:gd name="connsiteX15" fmla="*/ 65747 w 1033465"/>
                  <a:gd name="connsiteY15" fmla="*/ 272149 h 838042"/>
                  <a:gd name="connsiteX16" fmla="*/ 82892 w 1033465"/>
                  <a:gd name="connsiteY16" fmla="*/ 281674 h 838042"/>
                  <a:gd name="connsiteX17" fmla="*/ 105752 w 1033465"/>
                  <a:gd name="connsiteY17" fmla="*/ 283579 h 838042"/>
                  <a:gd name="connsiteX18" fmla="*/ 126707 w 1033465"/>
                  <a:gd name="connsiteY18" fmla="*/ 289294 h 838042"/>
                  <a:gd name="connsiteX19" fmla="*/ 132422 w 1033465"/>
                  <a:gd name="connsiteY19" fmla="*/ 291199 h 838042"/>
                  <a:gd name="connsiteX20" fmla="*/ 138137 w 1033465"/>
                  <a:gd name="connsiteY20" fmla="*/ 296914 h 838042"/>
                  <a:gd name="connsiteX21" fmla="*/ 145757 w 1033465"/>
                  <a:gd name="connsiteY21" fmla="*/ 298819 h 838042"/>
                  <a:gd name="connsiteX22" fmla="*/ 168617 w 1033465"/>
                  <a:gd name="connsiteY22" fmla="*/ 302629 h 838042"/>
                  <a:gd name="connsiteX23" fmla="*/ 193382 w 1033465"/>
                  <a:gd name="connsiteY23" fmla="*/ 308344 h 838042"/>
                  <a:gd name="connsiteX24" fmla="*/ 210527 w 1033465"/>
                  <a:gd name="connsiteY24" fmla="*/ 314059 h 838042"/>
                  <a:gd name="connsiteX25" fmla="*/ 216242 w 1033465"/>
                  <a:gd name="connsiteY25" fmla="*/ 315964 h 838042"/>
                  <a:gd name="connsiteX26" fmla="*/ 231482 w 1033465"/>
                  <a:gd name="connsiteY26" fmla="*/ 319774 h 838042"/>
                  <a:gd name="connsiteX27" fmla="*/ 250532 w 1033465"/>
                  <a:gd name="connsiteY27" fmla="*/ 325489 h 838042"/>
                  <a:gd name="connsiteX28" fmla="*/ 256247 w 1033465"/>
                  <a:gd name="connsiteY28" fmla="*/ 329299 h 838042"/>
                  <a:gd name="connsiteX29" fmla="*/ 269582 w 1033465"/>
                  <a:gd name="connsiteY29" fmla="*/ 344539 h 838042"/>
                  <a:gd name="connsiteX30" fmla="*/ 275297 w 1033465"/>
                  <a:gd name="connsiteY30" fmla="*/ 363589 h 838042"/>
                  <a:gd name="connsiteX31" fmla="*/ 277202 w 1033465"/>
                  <a:gd name="connsiteY31" fmla="*/ 369304 h 838042"/>
                  <a:gd name="connsiteX32" fmla="*/ 279107 w 1033465"/>
                  <a:gd name="connsiteY32" fmla="*/ 375019 h 838042"/>
                  <a:gd name="connsiteX33" fmla="*/ 281012 w 1033465"/>
                  <a:gd name="connsiteY33" fmla="*/ 399784 h 838042"/>
                  <a:gd name="connsiteX34" fmla="*/ 282917 w 1033465"/>
                  <a:gd name="connsiteY34" fmla="*/ 405499 h 838042"/>
                  <a:gd name="connsiteX35" fmla="*/ 281012 w 1033465"/>
                  <a:gd name="connsiteY35" fmla="*/ 424549 h 838042"/>
                  <a:gd name="connsiteX36" fmla="*/ 279107 w 1033465"/>
                  <a:gd name="connsiteY36" fmla="*/ 434074 h 838042"/>
                  <a:gd name="connsiteX37" fmla="*/ 265772 w 1033465"/>
                  <a:gd name="connsiteY37" fmla="*/ 447409 h 838042"/>
                  <a:gd name="connsiteX38" fmla="*/ 254342 w 1033465"/>
                  <a:gd name="connsiteY38" fmla="*/ 455029 h 838042"/>
                  <a:gd name="connsiteX39" fmla="*/ 242912 w 1033465"/>
                  <a:gd name="connsiteY39" fmla="*/ 458839 h 838042"/>
                  <a:gd name="connsiteX40" fmla="*/ 128612 w 1033465"/>
                  <a:gd name="connsiteY40" fmla="*/ 458839 h 838042"/>
                  <a:gd name="connsiteX41" fmla="*/ 122897 w 1033465"/>
                  <a:gd name="connsiteY41" fmla="*/ 460744 h 838042"/>
                  <a:gd name="connsiteX42" fmla="*/ 107657 w 1033465"/>
                  <a:gd name="connsiteY42" fmla="*/ 462649 h 838042"/>
                  <a:gd name="connsiteX43" fmla="*/ 90512 w 1033465"/>
                  <a:gd name="connsiteY43" fmla="*/ 468364 h 838042"/>
                  <a:gd name="connsiteX44" fmla="*/ 84797 w 1033465"/>
                  <a:gd name="connsiteY44" fmla="*/ 470269 h 838042"/>
                  <a:gd name="connsiteX45" fmla="*/ 79082 w 1033465"/>
                  <a:gd name="connsiteY45" fmla="*/ 474079 h 838042"/>
                  <a:gd name="connsiteX46" fmla="*/ 67652 w 1033465"/>
                  <a:gd name="connsiteY46" fmla="*/ 475984 h 838042"/>
                  <a:gd name="connsiteX47" fmla="*/ 29552 w 1033465"/>
                  <a:gd name="connsiteY47" fmla="*/ 477889 h 838042"/>
                  <a:gd name="connsiteX48" fmla="*/ 18122 w 1033465"/>
                  <a:gd name="connsiteY48" fmla="*/ 483604 h 838042"/>
                  <a:gd name="connsiteX49" fmla="*/ 8597 w 1033465"/>
                  <a:gd name="connsiteY49" fmla="*/ 493129 h 838042"/>
                  <a:gd name="connsiteX50" fmla="*/ 6692 w 1033465"/>
                  <a:gd name="connsiteY50" fmla="*/ 498844 h 838042"/>
                  <a:gd name="connsiteX51" fmla="*/ 2882 w 1033465"/>
                  <a:gd name="connsiteY51" fmla="*/ 504559 h 838042"/>
                  <a:gd name="connsiteX52" fmla="*/ 14312 w 1033465"/>
                  <a:gd name="connsiteY52" fmla="*/ 540754 h 838042"/>
                  <a:gd name="connsiteX53" fmla="*/ 147662 w 1033465"/>
                  <a:gd name="connsiteY53" fmla="*/ 540754 h 838042"/>
                  <a:gd name="connsiteX54" fmla="*/ 155282 w 1033465"/>
                  <a:gd name="connsiteY54" fmla="*/ 538849 h 838042"/>
                  <a:gd name="connsiteX55" fmla="*/ 305777 w 1033465"/>
                  <a:gd name="connsiteY55" fmla="*/ 533134 h 838042"/>
                  <a:gd name="connsiteX56" fmla="*/ 321017 w 1033465"/>
                  <a:gd name="connsiteY56" fmla="*/ 540754 h 838042"/>
                  <a:gd name="connsiteX57" fmla="*/ 332447 w 1033465"/>
                  <a:gd name="connsiteY57" fmla="*/ 546469 h 838042"/>
                  <a:gd name="connsiteX58" fmla="*/ 336257 w 1033465"/>
                  <a:gd name="connsiteY58" fmla="*/ 552184 h 838042"/>
                  <a:gd name="connsiteX59" fmla="*/ 341972 w 1033465"/>
                  <a:gd name="connsiteY59" fmla="*/ 554089 h 838042"/>
                  <a:gd name="connsiteX60" fmla="*/ 353402 w 1033465"/>
                  <a:gd name="connsiteY60" fmla="*/ 561709 h 838042"/>
                  <a:gd name="connsiteX61" fmla="*/ 359117 w 1033465"/>
                  <a:gd name="connsiteY61" fmla="*/ 565519 h 838042"/>
                  <a:gd name="connsiteX62" fmla="*/ 362927 w 1033465"/>
                  <a:gd name="connsiteY62" fmla="*/ 571234 h 838042"/>
                  <a:gd name="connsiteX63" fmla="*/ 368642 w 1033465"/>
                  <a:gd name="connsiteY63" fmla="*/ 582664 h 838042"/>
                  <a:gd name="connsiteX64" fmla="*/ 364832 w 1033465"/>
                  <a:gd name="connsiteY64" fmla="*/ 609334 h 838042"/>
                  <a:gd name="connsiteX65" fmla="*/ 361022 w 1033465"/>
                  <a:gd name="connsiteY65" fmla="*/ 615049 h 838042"/>
                  <a:gd name="connsiteX66" fmla="*/ 359117 w 1033465"/>
                  <a:gd name="connsiteY66" fmla="*/ 620764 h 838042"/>
                  <a:gd name="connsiteX67" fmla="*/ 355307 w 1033465"/>
                  <a:gd name="connsiteY67" fmla="*/ 626479 h 838042"/>
                  <a:gd name="connsiteX68" fmla="*/ 353402 w 1033465"/>
                  <a:gd name="connsiteY68" fmla="*/ 632194 h 838042"/>
                  <a:gd name="connsiteX69" fmla="*/ 349592 w 1033465"/>
                  <a:gd name="connsiteY69" fmla="*/ 637909 h 838042"/>
                  <a:gd name="connsiteX70" fmla="*/ 332447 w 1033465"/>
                  <a:gd name="connsiteY70" fmla="*/ 704584 h 838042"/>
                  <a:gd name="connsiteX71" fmla="*/ 330542 w 1033465"/>
                  <a:gd name="connsiteY71" fmla="*/ 756019 h 838042"/>
                  <a:gd name="connsiteX72" fmla="*/ 332447 w 1033465"/>
                  <a:gd name="connsiteY72" fmla="*/ 780784 h 838042"/>
                  <a:gd name="connsiteX73" fmla="*/ 334352 w 1033465"/>
                  <a:gd name="connsiteY73" fmla="*/ 786499 h 838042"/>
                  <a:gd name="connsiteX74" fmla="*/ 338162 w 1033465"/>
                  <a:gd name="connsiteY74" fmla="*/ 790309 h 838042"/>
                  <a:gd name="connsiteX75" fmla="*/ 366737 w 1033465"/>
                  <a:gd name="connsiteY75" fmla="*/ 836029 h 838042"/>
                  <a:gd name="connsiteX76" fmla="*/ 389597 w 1033465"/>
                  <a:gd name="connsiteY76" fmla="*/ 837934 h 838042"/>
                  <a:gd name="connsiteX77" fmla="*/ 397407 w 1033465"/>
                  <a:gd name="connsiteY77" fmla="*/ 833530 h 838042"/>
                  <a:gd name="connsiteX78" fmla="*/ 402932 w 1033465"/>
                  <a:gd name="connsiteY78" fmla="*/ 784594 h 838042"/>
                  <a:gd name="connsiteX79" fmla="*/ 406742 w 1033465"/>
                  <a:gd name="connsiteY79" fmla="*/ 727444 h 838042"/>
                  <a:gd name="connsiteX80" fmla="*/ 423887 w 1033465"/>
                  <a:gd name="connsiteY80" fmla="*/ 672199 h 838042"/>
                  <a:gd name="connsiteX81" fmla="*/ 429602 w 1033465"/>
                  <a:gd name="connsiteY81" fmla="*/ 658864 h 838042"/>
                  <a:gd name="connsiteX82" fmla="*/ 444084 w 1033465"/>
                  <a:gd name="connsiteY82" fmla="*/ 626947 h 838042"/>
                  <a:gd name="connsiteX83" fmla="*/ 464289 w 1033465"/>
                  <a:gd name="connsiteY83" fmla="*/ 600072 h 838042"/>
                  <a:gd name="connsiteX84" fmla="*/ 523510 w 1033465"/>
                  <a:gd name="connsiteY84" fmla="*/ 565123 h 838042"/>
                  <a:gd name="connsiteX85" fmla="*/ 599348 w 1033465"/>
                  <a:gd name="connsiteY85" fmla="*/ 550915 h 838042"/>
                  <a:gd name="connsiteX86" fmla="*/ 707801 w 1033465"/>
                  <a:gd name="connsiteY86" fmla="*/ 612819 h 838042"/>
                  <a:gd name="connsiteX87" fmla="*/ 780122 w 1033465"/>
                  <a:gd name="connsiteY87" fmla="*/ 656959 h 838042"/>
                  <a:gd name="connsiteX88" fmla="*/ 804887 w 1033465"/>
                  <a:gd name="connsiteY88" fmla="*/ 632194 h 838042"/>
                  <a:gd name="connsiteX89" fmla="*/ 801077 w 1033465"/>
                  <a:gd name="connsiteY89" fmla="*/ 601714 h 838042"/>
                  <a:gd name="connsiteX90" fmla="*/ 762796 w 1033465"/>
                  <a:gd name="connsiteY90" fmla="*/ 562523 h 838042"/>
                  <a:gd name="connsiteX91" fmla="*/ 650582 w 1033465"/>
                  <a:gd name="connsiteY91" fmla="*/ 479794 h 838042"/>
                  <a:gd name="connsiteX92" fmla="*/ 646772 w 1033465"/>
                  <a:gd name="connsiteY92" fmla="*/ 462649 h 838042"/>
                  <a:gd name="connsiteX93" fmla="*/ 658202 w 1033465"/>
                  <a:gd name="connsiteY93" fmla="*/ 426454 h 838042"/>
                  <a:gd name="connsiteX94" fmla="*/ 726782 w 1033465"/>
                  <a:gd name="connsiteY94" fmla="*/ 405499 h 838042"/>
                  <a:gd name="connsiteX95" fmla="*/ 813738 w 1033465"/>
                  <a:gd name="connsiteY95" fmla="*/ 406906 h 838042"/>
                  <a:gd name="connsiteX96" fmla="*/ 906231 w 1033465"/>
                  <a:gd name="connsiteY96" fmla="*/ 417646 h 838042"/>
                  <a:gd name="connsiteX97" fmla="*/ 1002290 w 1033465"/>
                  <a:gd name="connsiteY97" fmla="*/ 426835 h 838042"/>
                  <a:gd name="connsiteX98" fmla="*/ 1032449 w 1033465"/>
                  <a:gd name="connsiteY98" fmla="*/ 402711 h 838042"/>
                  <a:gd name="connsiteX99" fmla="*/ 1020514 w 1033465"/>
                  <a:gd name="connsiteY99" fmla="*/ 377797 h 838042"/>
                  <a:gd name="connsiteX100" fmla="*/ 964889 w 1033465"/>
                  <a:gd name="connsiteY100" fmla="*/ 358029 h 838042"/>
                  <a:gd name="connsiteX101" fmla="*/ 827747 w 1033465"/>
                  <a:gd name="connsiteY101" fmla="*/ 357874 h 838042"/>
                  <a:gd name="connsiteX102" fmla="*/ 755811 w 1033465"/>
                  <a:gd name="connsiteY102" fmla="*/ 361702 h 838042"/>
                  <a:gd name="connsiteX103" fmla="*/ 671537 w 1033465"/>
                  <a:gd name="connsiteY103" fmla="*/ 369304 h 838042"/>
                  <a:gd name="connsiteX104" fmla="*/ 644867 w 1033465"/>
                  <a:gd name="connsiteY104" fmla="*/ 338824 h 838042"/>
                  <a:gd name="connsiteX105" fmla="*/ 676403 w 1033465"/>
                  <a:gd name="connsiteY105" fmla="*/ 304962 h 838042"/>
                  <a:gd name="connsiteX106" fmla="*/ 707732 w 1033465"/>
                  <a:gd name="connsiteY106" fmla="*/ 283579 h 838042"/>
                  <a:gd name="connsiteX107" fmla="*/ 743927 w 1033465"/>
                  <a:gd name="connsiteY107" fmla="*/ 251194 h 838042"/>
                  <a:gd name="connsiteX108" fmla="*/ 783019 w 1033465"/>
                  <a:gd name="connsiteY108" fmla="*/ 213846 h 838042"/>
                  <a:gd name="connsiteX109" fmla="*/ 746401 w 1033465"/>
                  <a:gd name="connsiteY109" fmla="*/ 201789 h 838042"/>
                  <a:gd name="connsiteX110" fmla="*/ 694397 w 1033465"/>
                  <a:gd name="connsiteY110" fmla="*/ 226429 h 838042"/>
                  <a:gd name="connsiteX111" fmla="*/ 656678 w 1033465"/>
                  <a:gd name="connsiteY111" fmla="*/ 257626 h 838042"/>
                  <a:gd name="connsiteX112" fmla="*/ 616001 w 1033465"/>
                  <a:gd name="connsiteY112" fmla="*/ 286712 h 838042"/>
                  <a:gd name="connsiteX113" fmla="*/ 564857 w 1033465"/>
                  <a:gd name="connsiteY113" fmla="*/ 287389 h 838042"/>
                  <a:gd name="connsiteX114" fmla="*/ 530567 w 1033465"/>
                  <a:gd name="connsiteY114" fmla="*/ 274054 h 838042"/>
                  <a:gd name="connsiteX115" fmla="*/ 507707 w 1033465"/>
                  <a:gd name="connsiteY115" fmla="*/ 235954 h 838042"/>
                  <a:gd name="connsiteX116" fmla="*/ 509612 w 1033465"/>
                  <a:gd name="connsiteY116" fmla="*/ 171184 h 838042"/>
                  <a:gd name="connsiteX117" fmla="*/ 508314 w 1033465"/>
                  <a:gd name="connsiteY117" fmla="*/ 73485 h 838042"/>
                  <a:gd name="connsiteX118" fmla="*/ 454116 w 1033465"/>
                  <a:gd name="connsiteY118" fmla="*/ 11248 h 838042"/>
                  <a:gd name="connsiteX119" fmla="*/ 442470 w 1033465"/>
                  <a:gd name="connsiteY119" fmla="*/ 75864 h 838042"/>
                  <a:gd name="connsiteX120" fmla="*/ 439226 w 1033465"/>
                  <a:gd name="connsiteY120" fmla="*/ 132660 h 838042"/>
                  <a:gd name="connsiteX121" fmla="*/ 436054 w 1033465"/>
                  <a:gd name="connsiteY121"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7 w 1033465"/>
                  <a:gd name="connsiteY14" fmla="*/ 272149 h 838042"/>
                  <a:gd name="connsiteX15" fmla="*/ 82892 w 1033465"/>
                  <a:gd name="connsiteY15" fmla="*/ 281674 h 838042"/>
                  <a:gd name="connsiteX16" fmla="*/ 105752 w 1033465"/>
                  <a:gd name="connsiteY16" fmla="*/ 283579 h 838042"/>
                  <a:gd name="connsiteX17" fmla="*/ 126707 w 1033465"/>
                  <a:gd name="connsiteY17" fmla="*/ 289294 h 838042"/>
                  <a:gd name="connsiteX18" fmla="*/ 132422 w 1033465"/>
                  <a:gd name="connsiteY18" fmla="*/ 291199 h 838042"/>
                  <a:gd name="connsiteX19" fmla="*/ 138137 w 1033465"/>
                  <a:gd name="connsiteY19" fmla="*/ 296914 h 838042"/>
                  <a:gd name="connsiteX20" fmla="*/ 145757 w 1033465"/>
                  <a:gd name="connsiteY20" fmla="*/ 298819 h 838042"/>
                  <a:gd name="connsiteX21" fmla="*/ 168617 w 1033465"/>
                  <a:gd name="connsiteY21" fmla="*/ 302629 h 838042"/>
                  <a:gd name="connsiteX22" fmla="*/ 193382 w 1033465"/>
                  <a:gd name="connsiteY22" fmla="*/ 308344 h 838042"/>
                  <a:gd name="connsiteX23" fmla="*/ 210527 w 1033465"/>
                  <a:gd name="connsiteY23" fmla="*/ 314059 h 838042"/>
                  <a:gd name="connsiteX24" fmla="*/ 216242 w 1033465"/>
                  <a:gd name="connsiteY24" fmla="*/ 315964 h 838042"/>
                  <a:gd name="connsiteX25" fmla="*/ 231482 w 1033465"/>
                  <a:gd name="connsiteY25" fmla="*/ 319774 h 838042"/>
                  <a:gd name="connsiteX26" fmla="*/ 250532 w 1033465"/>
                  <a:gd name="connsiteY26" fmla="*/ 325489 h 838042"/>
                  <a:gd name="connsiteX27" fmla="*/ 256247 w 1033465"/>
                  <a:gd name="connsiteY27" fmla="*/ 329299 h 838042"/>
                  <a:gd name="connsiteX28" fmla="*/ 269582 w 1033465"/>
                  <a:gd name="connsiteY28" fmla="*/ 344539 h 838042"/>
                  <a:gd name="connsiteX29" fmla="*/ 275297 w 1033465"/>
                  <a:gd name="connsiteY29" fmla="*/ 363589 h 838042"/>
                  <a:gd name="connsiteX30" fmla="*/ 277202 w 1033465"/>
                  <a:gd name="connsiteY30" fmla="*/ 369304 h 838042"/>
                  <a:gd name="connsiteX31" fmla="*/ 279107 w 1033465"/>
                  <a:gd name="connsiteY31" fmla="*/ 375019 h 838042"/>
                  <a:gd name="connsiteX32" fmla="*/ 281012 w 1033465"/>
                  <a:gd name="connsiteY32" fmla="*/ 399784 h 838042"/>
                  <a:gd name="connsiteX33" fmla="*/ 282917 w 1033465"/>
                  <a:gd name="connsiteY33" fmla="*/ 405499 h 838042"/>
                  <a:gd name="connsiteX34" fmla="*/ 281012 w 1033465"/>
                  <a:gd name="connsiteY34" fmla="*/ 424549 h 838042"/>
                  <a:gd name="connsiteX35" fmla="*/ 279107 w 1033465"/>
                  <a:gd name="connsiteY35" fmla="*/ 434074 h 838042"/>
                  <a:gd name="connsiteX36" fmla="*/ 265772 w 1033465"/>
                  <a:gd name="connsiteY36" fmla="*/ 447409 h 838042"/>
                  <a:gd name="connsiteX37" fmla="*/ 254342 w 1033465"/>
                  <a:gd name="connsiteY37" fmla="*/ 455029 h 838042"/>
                  <a:gd name="connsiteX38" fmla="*/ 242912 w 1033465"/>
                  <a:gd name="connsiteY38" fmla="*/ 458839 h 838042"/>
                  <a:gd name="connsiteX39" fmla="*/ 128612 w 1033465"/>
                  <a:gd name="connsiteY39" fmla="*/ 458839 h 838042"/>
                  <a:gd name="connsiteX40" fmla="*/ 122897 w 1033465"/>
                  <a:gd name="connsiteY40" fmla="*/ 460744 h 838042"/>
                  <a:gd name="connsiteX41" fmla="*/ 107657 w 1033465"/>
                  <a:gd name="connsiteY41" fmla="*/ 462649 h 838042"/>
                  <a:gd name="connsiteX42" fmla="*/ 90512 w 1033465"/>
                  <a:gd name="connsiteY42" fmla="*/ 468364 h 838042"/>
                  <a:gd name="connsiteX43" fmla="*/ 84797 w 1033465"/>
                  <a:gd name="connsiteY43" fmla="*/ 470269 h 838042"/>
                  <a:gd name="connsiteX44" fmla="*/ 79082 w 1033465"/>
                  <a:gd name="connsiteY44" fmla="*/ 474079 h 838042"/>
                  <a:gd name="connsiteX45" fmla="*/ 67652 w 1033465"/>
                  <a:gd name="connsiteY45" fmla="*/ 475984 h 838042"/>
                  <a:gd name="connsiteX46" fmla="*/ 29552 w 1033465"/>
                  <a:gd name="connsiteY46" fmla="*/ 477889 h 838042"/>
                  <a:gd name="connsiteX47" fmla="*/ 18122 w 1033465"/>
                  <a:gd name="connsiteY47" fmla="*/ 483604 h 838042"/>
                  <a:gd name="connsiteX48" fmla="*/ 8597 w 1033465"/>
                  <a:gd name="connsiteY48" fmla="*/ 493129 h 838042"/>
                  <a:gd name="connsiteX49" fmla="*/ 6692 w 1033465"/>
                  <a:gd name="connsiteY49" fmla="*/ 498844 h 838042"/>
                  <a:gd name="connsiteX50" fmla="*/ 2882 w 1033465"/>
                  <a:gd name="connsiteY50" fmla="*/ 504559 h 838042"/>
                  <a:gd name="connsiteX51" fmla="*/ 14312 w 1033465"/>
                  <a:gd name="connsiteY51" fmla="*/ 540754 h 838042"/>
                  <a:gd name="connsiteX52" fmla="*/ 147662 w 1033465"/>
                  <a:gd name="connsiteY52" fmla="*/ 540754 h 838042"/>
                  <a:gd name="connsiteX53" fmla="*/ 155282 w 1033465"/>
                  <a:gd name="connsiteY53" fmla="*/ 538849 h 838042"/>
                  <a:gd name="connsiteX54" fmla="*/ 305777 w 1033465"/>
                  <a:gd name="connsiteY54" fmla="*/ 533134 h 838042"/>
                  <a:gd name="connsiteX55" fmla="*/ 321017 w 1033465"/>
                  <a:gd name="connsiteY55" fmla="*/ 540754 h 838042"/>
                  <a:gd name="connsiteX56" fmla="*/ 332447 w 1033465"/>
                  <a:gd name="connsiteY56" fmla="*/ 546469 h 838042"/>
                  <a:gd name="connsiteX57" fmla="*/ 336257 w 1033465"/>
                  <a:gd name="connsiteY57" fmla="*/ 552184 h 838042"/>
                  <a:gd name="connsiteX58" fmla="*/ 341972 w 1033465"/>
                  <a:gd name="connsiteY58" fmla="*/ 554089 h 838042"/>
                  <a:gd name="connsiteX59" fmla="*/ 353402 w 1033465"/>
                  <a:gd name="connsiteY59" fmla="*/ 561709 h 838042"/>
                  <a:gd name="connsiteX60" fmla="*/ 359117 w 1033465"/>
                  <a:gd name="connsiteY60" fmla="*/ 565519 h 838042"/>
                  <a:gd name="connsiteX61" fmla="*/ 362927 w 1033465"/>
                  <a:gd name="connsiteY61" fmla="*/ 571234 h 838042"/>
                  <a:gd name="connsiteX62" fmla="*/ 368642 w 1033465"/>
                  <a:gd name="connsiteY62" fmla="*/ 582664 h 838042"/>
                  <a:gd name="connsiteX63" fmla="*/ 364832 w 1033465"/>
                  <a:gd name="connsiteY63" fmla="*/ 609334 h 838042"/>
                  <a:gd name="connsiteX64" fmla="*/ 361022 w 1033465"/>
                  <a:gd name="connsiteY64" fmla="*/ 615049 h 838042"/>
                  <a:gd name="connsiteX65" fmla="*/ 359117 w 1033465"/>
                  <a:gd name="connsiteY65" fmla="*/ 620764 h 838042"/>
                  <a:gd name="connsiteX66" fmla="*/ 355307 w 1033465"/>
                  <a:gd name="connsiteY66" fmla="*/ 626479 h 838042"/>
                  <a:gd name="connsiteX67" fmla="*/ 353402 w 1033465"/>
                  <a:gd name="connsiteY67" fmla="*/ 632194 h 838042"/>
                  <a:gd name="connsiteX68" fmla="*/ 349592 w 1033465"/>
                  <a:gd name="connsiteY68" fmla="*/ 637909 h 838042"/>
                  <a:gd name="connsiteX69" fmla="*/ 332447 w 1033465"/>
                  <a:gd name="connsiteY69" fmla="*/ 704584 h 838042"/>
                  <a:gd name="connsiteX70" fmla="*/ 330542 w 1033465"/>
                  <a:gd name="connsiteY70" fmla="*/ 756019 h 838042"/>
                  <a:gd name="connsiteX71" fmla="*/ 332447 w 1033465"/>
                  <a:gd name="connsiteY71" fmla="*/ 780784 h 838042"/>
                  <a:gd name="connsiteX72" fmla="*/ 334352 w 1033465"/>
                  <a:gd name="connsiteY72" fmla="*/ 786499 h 838042"/>
                  <a:gd name="connsiteX73" fmla="*/ 338162 w 1033465"/>
                  <a:gd name="connsiteY73" fmla="*/ 790309 h 838042"/>
                  <a:gd name="connsiteX74" fmla="*/ 366737 w 1033465"/>
                  <a:gd name="connsiteY74" fmla="*/ 836029 h 838042"/>
                  <a:gd name="connsiteX75" fmla="*/ 389597 w 1033465"/>
                  <a:gd name="connsiteY75" fmla="*/ 837934 h 838042"/>
                  <a:gd name="connsiteX76" fmla="*/ 397407 w 1033465"/>
                  <a:gd name="connsiteY76" fmla="*/ 833530 h 838042"/>
                  <a:gd name="connsiteX77" fmla="*/ 402932 w 1033465"/>
                  <a:gd name="connsiteY77" fmla="*/ 784594 h 838042"/>
                  <a:gd name="connsiteX78" fmla="*/ 406742 w 1033465"/>
                  <a:gd name="connsiteY78" fmla="*/ 727444 h 838042"/>
                  <a:gd name="connsiteX79" fmla="*/ 423887 w 1033465"/>
                  <a:gd name="connsiteY79" fmla="*/ 672199 h 838042"/>
                  <a:gd name="connsiteX80" fmla="*/ 429602 w 1033465"/>
                  <a:gd name="connsiteY80" fmla="*/ 658864 h 838042"/>
                  <a:gd name="connsiteX81" fmla="*/ 444084 w 1033465"/>
                  <a:gd name="connsiteY81" fmla="*/ 626947 h 838042"/>
                  <a:gd name="connsiteX82" fmla="*/ 464289 w 1033465"/>
                  <a:gd name="connsiteY82" fmla="*/ 600072 h 838042"/>
                  <a:gd name="connsiteX83" fmla="*/ 523510 w 1033465"/>
                  <a:gd name="connsiteY83" fmla="*/ 565123 h 838042"/>
                  <a:gd name="connsiteX84" fmla="*/ 599348 w 1033465"/>
                  <a:gd name="connsiteY84" fmla="*/ 550915 h 838042"/>
                  <a:gd name="connsiteX85" fmla="*/ 707801 w 1033465"/>
                  <a:gd name="connsiteY85" fmla="*/ 612819 h 838042"/>
                  <a:gd name="connsiteX86" fmla="*/ 780122 w 1033465"/>
                  <a:gd name="connsiteY86" fmla="*/ 656959 h 838042"/>
                  <a:gd name="connsiteX87" fmla="*/ 804887 w 1033465"/>
                  <a:gd name="connsiteY87" fmla="*/ 632194 h 838042"/>
                  <a:gd name="connsiteX88" fmla="*/ 801077 w 1033465"/>
                  <a:gd name="connsiteY88" fmla="*/ 601714 h 838042"/>
                  <a:gd name="connsiteX89" fmla="*/ 762796 w 1033465"/>
                  <a:gd name="connsiteY89" fmla="*/ 562523 h 838042"/>
                  <a:gd name="connsiteX90" fmla="*/ 650582 w 1033465"/>
                  <a:gd name="connsiteY90" fmla="*/ 479794 h 838042"/>
                  <a:gd name="connsiteX91" fmla="*/ 646772 w 1033465"/>
                  <a:gd name="connsiteY91" fmla="*/ 462649 h 838042"/>
                  <a:gd name="connsiteX92" fmla="*/ 658202 w 1033465"/>
                  <a:gd name="connsiteY92" fmla="*/ 426454 h 838042"/>
                  <a:gd name="connsiteX93" fmla="*/ 726782 w 1033465"/>
                  <a:gd name="connsiteY93" fmla="*/ 405499 h 838042"/>
                  <a:gd name="connsiteX94" fmla="*/ 813738 w 1033465"/>
                  <a:gd name="connsiteY94" fmla="*/ 406906 h 838042"/>
                  <a:gd name="connsiteX95" fmla="*/ 906231 w 1033465"/>
                  <a:gd name="connsiteY95" fmla="*/ 417646 h 838042"/>
                  <a:gd name="connsiteX96" fmla="*/ 1002290 w 1033465"/>
                  <a:gd name="connsiteY96" fmla="*/ 426835 h 838042"/>
                  <a:gd name="connsiteX97" fmla="*/ 1032449 w 1033465"/>
                  <a:gd name="connsiteY97" fmla="*/ 402711 h 838042"/>
                  <a:gd name="connsiteX98" fmla="*/ 1020514 w 1033465"/>
                  <a:gd name="connsiteY98" fmla="*/ 377797 h 838042"/>
                  <a:gd name="connsiteX99" fmla="*/ 964889 w 1033465"/>
                  <a:gd name="connsiteY99" fmla="*/ 358029 h 838042"/>
                  <a:gd name="connsiteX100" fmla="*/ 827747 w 1033465"/>
                  <a:gd name="connsiteY100" fmla="*/ 357874 h 838042"/>
                  <a:gd name="connsiteX101" fmla="*/ 755811 w 1033465"/>
                  <a:gd name="connsiteY101" fmla="*/ 361702 h 838042"/>
                  <a:gd name="connsiteX102" fmla="*/ 671537 w 1033465"/>
                  <a:gd name="connsiteY102" fmla="*/ 369304 h 838042"/>
                  <a:gd name="connsiteX103" fmla="*/ 644867 w 1033465"/>
                  <a:gd name="connsiteY103" fmla="*/ 338824 h 838042"/>
                  <a:gd name="connsiteX104" fmla="*/ 676403 w 1033465"/>
                  <a:gd name="connsiteY104" fmla="*/ 304962 h 838042"/>
                  <a:gd name="connsiteX105" fmla="*/ 707732 w 1033465"/>
                  <a:gd name="connsiteY105" fmla="*/ 283579 h 838042"/>
                  <a:gd name="connsiteX106" fmla="*/ 743927 w 1033465"/>
                  <a:gd name="connsiteY106" fmla="*/ 251194 h 838042"/>
                  <a:gd name="connsiteX107" fmla="*/ 783019 w 1033465"/>
                  <a:gd name="connsiteY107" fmla="*/ 213846 h 838042"/>
                  <a:gd name="connsiteX108" fmla="*/ 746401 w 1033465"/>
                  <a:gd name="connsiteY108" fmla="*/ 201789 h 838042"/>
                  <a:gd name="connsiteX109" fmla="*/ 694397 w 1033465"/>
                  <a:gd name="connsiteY109" fmla="*/ 226429 h 838042"/>
                  <a:gd name="connsiteX110" fmla="*/ 656678 w 1033465"/>
                  <a:gd name="connsiteY110" fmla="*/ 257626 h 838042"/>
                  <a:gd name="connsiteX111" fmla="*/ 616001 w 1033465"/>
                  <a:gd name="connsiteY111" fmla="*/ 286712 h 838042"/>
                  <a:gd name="connsiteX112" fmla="*/ 564857 w 1033465"/>
                  <a:gd name="connsiteY112" fmla="*/ 287389 h 838042"/>
                  <a:gd name="connsiteX113" fmla="*/ 530567 w 1033465"/>
                  <a:gd name="connsiteY113" fmla="*/ 274054 h 838042"/>
                  <a:gd name="connsiteX114" fmla="*/ 507707 w 1033465"/>
                  <a:gd name="connsiteY114" fmla="*/ 235954 h 838042"/>
                  <a:gd name="connsiteX115" fmla="*/ 509612 w 1033465"/>
                  <a:gd name="connsiteY115" fmla="*/ 171184 h 838042"/>
                  <a:gd name="connsiteX116" fmla="*/ 508314 w 1033465"/>
                  <a:gd name="connsiteY116" fmla="*/ 73485 h 838042"/>
                  <a:gd name="connsiteX117" fmla="*/ 454116 w 1033465"/>
                  <a:gd name="connsiteY117" fmla="*/ 11248 h 838042"/>
                  <a:gd name="connsiteX118" fmla="*/ 442470 w 1033465"/>
                  <a:gd name="connsiteY118" fmla="*/ 75864 h 838042"/>
                  <a:gd name="connsiteX119" fmla="*/ 439226 w 1033465"/>
                  <a:gd name="connsiteY119" fmla="*/ 132660 h 838042"/>
                  <a:gd name="connsiteX120" fmla="*/ 436054 w 1033465"/>
                  <a:gd name="connsiteY120"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7 w 1033465"/>
                  <a:gd name="connsiteY14" fmla="*/ 272149 h 838042"/>
                  <a:gd name="connsiteX15" fmla="*/ 82892 w 1033465"/>
                  <a:gd name="connsiteY15" fmla="*/ 281674 h 838042"/>
                  <a:gd name="connsiteX16" fmla="*/ 126707 w 1033465"/>
                  <a:gd name="connsiteY16" fmla="*/ 289294 h 838042"/>
                  <a:gd name="connsiteX17" fmla="*/ 132422 w 1033465"/>
                  <a:gd name="connsiteY17" fmla="*/ 291199 h 838042"/>
                  <a:gd name="connsiteX18" fmla="*/ 138137 w 1033465"/>
                  <a:gd name="connsiteY18" fmla="*/ 296914 h 838042"/>
                  <a:gd name="connsiteX19" fmla="*/ 145757 w 1033465"/>
                  <a:gd name="connsiteY19" fmla="*/ 298819 h 838042"/>
                  <a:gd name="connsiteX20" fmla="*/ 168617 w 1033465"/>
                  <a:gd name="connsiteY20" fmla="*/ 302629 h 838042"/>
                  <a:gd name="connsiteX21" fmla="*/ 193382 w 1033465"/>
                  <a:gd name="connsiteY21" fmla="*/ 308344 h 838042"/>
                  <a:gd name="connsiteX22" fmla="*/ 210527 w 1033465"/>
                  <a:gd name="connsiteY22" fmla="*/ 314059 h 838042"/>
                  <a:gd name="connsiteX23" fmla="*/ 216242 w 1033465"/>
                  <a:gd name="connsiteY23" fmla="*/ 315964 h 838042"/>
                  <a:gd name="connsiteX24" fmla="*/ 231482 w 1033465"/>
                  <a:gd name="connsiteY24" fmla="*/ 319774 h 838042"/>
                  <a:gd name="connsiteX25" fmla="*/ 250532 w 1033465"/>
                  <a:gd name="connsiteY25" fmla="*/ 325489 h 838042"/>
                  <a:gd name="connsiteX26" fmla="*/ 256247 w 1033465"/>
                  <a:gd name="connsiteY26" fmla="*/ 329299 h 838042"/>
                  <a:gd name="connsiteX27" fmla="*/ 269582 w 1033465"/>
                  <a:gd name="connsiteY27" fmla="*/ 344539 h 838042"/>
                  <a:gd name="connsiteX28" fmla="*/ 275297 w 1033465"/>
                  <a:gd name="connsiteY28" fmla="*/ 363589 h 838042"/>
                  <a:gd name="connsiteX29" fmla="*/ 277202 w 1033465"/>
                  <a:gd name="connsiteY29" fmla="*/ 369304 h 838042"/>
                  <a:gd name="connsiteX30" fmla="*/ 279107 w 1033465"/>
                  <a:gd name="connsiteY30" fmla="*/ 375019 h 838042"/>
                  <a:gd name="connsiteX31" fmla="*/ 281012 w 1033465"/>
                  <a:gd name="connsiteY31" fmla="*/ 399784 h 838042"/>
                  <a:gd name="connsiteX32" fmla="*/ 282917 w 1033465"/>
                  <a:gd name="connsiteY32" fmla="*/ 405499 h 838042"/>
                  <a:gd name="connsiteX33" fmla="*/ 281012 w 1033465"/>
                  <a:gd name="connsiteY33" fmla="*/ 424549 h 838042"/>
                  <a:gd name="connsiteX34" fmla="*/ 279107 w 1033465"/>
                  <a:gd name="connsiteY34" fmla="*/ 434074 h 838042"/>
                  <a:gd name="connsiteX35" fmla="*/ 265772 w 1033465"/>
                  <a:gd name="connsiteY35" fmla="*/ 447409 h 838042"/>
                  <a:gd name="connsiteX36" fmla="*/ 254342 w 1033465"/>
                  <a:gd name="connsiteY36" fmla="*/ 455029 h 838042"/>
                  <a:gd name="connsiteX37" fmla="*/ 242912 w 1033465"/>
                  <a:gd name="connsiteY37" fmla="*/ 458839 h 838042"/>
                  <a:gd name="connsiteX38" fmla="*/ 128612 w 1033465"/>
                  <a:gd name="connsiteY38" fmla="*/ 458839 h 838042"/>
                  <a:gd name="connsiteX39" fmla="*/ 122897 w 1033465"/>
                  <a:gd name="connsiteY39" fmla="*/ 460744 h 838042"/>
                  <a:gd name="connsiteX40" fmla="*/ 107657 w 1033465"/>
                  <a:gd name="connsiteY40" fmla="*/ 462649 h 838042"/>
                  <a:gd name="connsiteX41" fmla="*/ 90512 w 1033465"/>
                  <a:gd name="connsiteY41" fmla="*/ 468364 h 838042"/>
                  <a:gd name="connsiteX42" fmla="*/ 84797 w 1033465"/>
                  <a:gd name="connsiteY42" fmla="*/ 470269 h 838042"/>
                  <a:gd name="connsiteX43" fmla="*/ 79082 w 1033465"/>
                  <a:gd name="connsiteY43" fmla="*/ 474079 h 838042"/>
                  <a:gd name="connsiteX44" fmla="*/ 67652 w 1033465"/>
                  <a:gd name="connsiteY44" fmla="*/ 475984 h 838042"/>
                  <a:gd name="connsiteX45" fmla="*/ 29552 w 1033465"/>
                  <a:gd name="connsiteY45" fmla="*/ 477889 h 838042"/>
                  <a:gd name="connsiteX46" fmla="*/ 18122 w 1033465"/>
                  <a:gd name="connsiteY46" fmla="*/ 483604 h 838042"/>
                  <a:gd name="connsiteX47" fmla="*/ 8597 w 1033465"/>
                  <a:gd name="connsiteY47" fmla="*/ 493129 h 838042"/>
                  <a:gd name="connsiteX48" fmla="*/ 6692 w 1033465"/>
                  <a:gd name="connsiteY48" fmla="*/ 498844 h 838042"/>
                  <a:gd name="connsiteX49" fmla="*/ 2882 w 1033465"/>
                  <a:gd name="connsiteY49" fmla="*/ 504559 h 838042"/>
                  <a:gd name="connsiteX50" fmla="*/ 14312 w 1033465"/>
                  <a:gd name="connsiteY50" fmla="*/ 540754 h 838042"/>
                  <a:gd name="connsiteX51" fmla="*/ 147662 w 1033465"/>
                  <a:gd name="connsiteY51" fmla="*/ 540754 h 838042"/>
                  <a:gd name="connsiteX52" fmla="*/ 155282 w 1033465"/>
                  <a:gd name="connsiteY52" fmla="*/ 538849 h 838042"/>
                  <a:gd name="connsiteX53" fmla="*/ 305777 w 1033465"/>
                  <a:gd name="connsiteY53" fmla="*/ 533134 h 838042"/>
                  <a:gd name="connsiteX54" fmla="*/ 321017 w 1033465"/>
                  <a:gd name="connsiteY54" fmla="*/ 540754 h 838042"/>
                  <a:gd name="connsiteX55" fmla="*/ 332447 w 1033465"/>
                  <a:gd name="connsiteY55" fmla="*/ 546469 h 838042"/>
                  <a:gd name="connsiteX56" fmla="*/ 336257 w 1033465"/>
                  <a:gd name="connsiteY56" fmla="*/ 552184 h 838042"/>
                  <a:gd name="connsiteX57" fmla="*/ 341972 w 1033465"/>
                  <a:gd name="connsiteY57" fmla="*/ 554089 h 838042"/>
                  <a:gd name="connsiteX58" fmla="*/ 353402 w 1033465"/>
                  <a:gd name="connsiteY58" fmla="*/ 561709 h 838042"/>
                  <a:gd name="connsiteX59" fmla="*/ 359117 w 1033465"/>
                  <a:gd name="connsiteY59" fmla="*/ 565519 h 838042"/>
                  <a:gd name="connsiteX60" fmla="*/ 362927 w 1033465"/>
                  <a:gd name="connsiteY60" fmla="*/ 571234 h 838042"/>
                  <a:gd name="connsiteX61" fmla="*/ 368642 w 1033465"/>
                  <a:gd name="connsiteY61" fmla="*/ 582664 h 838042"/>
                  <a:gd name="connsiteX62" fmla="*/ 364832 w 1033465"/>
                  <a:gd name="connsiteY62" fmla="*/ 609334 h 838042"/>
                  <a:gd name="connsiteX63" fmla="*/ 361022 w 1033465"/>
                  <a:gd name="connsiteY63" fmla="*/ 615049 h 838042"/>
                  <a:gd name="connsiteX64" fmla="*/ 359117 w 1033465"/>
                  <a:gd name="connsiteY64" fmla="*/ 620764 h 838042"/>
                  <a:gd name="connsiteX65" fmla="*/ 355307 w 1033465"/>
                  <a:gd name="connsiteY65" fmla="*/ 626479 h 838042"/>
                  <a:gd name="connsiteX66" fmla="*/ 353402 w 1033465"/>
                  <a:gd name="connsiteY66" fmla="*/ 632194 h 838042"/>
                  <a:gd name="connsiteX67" fmla="*/ 349592 w 1033465"/>
                  <a:gd name="connsiteY67" fmla="*/ 637909 h 838042"/>
                  <a:gd name="connsiteX68" fmla="*/ 332447 w 1033465"/>
                  <a:gd name="connsiteY68" fmla="*/ 704584 h 838042"/>
                  <a:gd name="connsiteX69" fmla="*/ 330542 w 1033465"/>
                  <a:gd name="connsiteY69" fmla="*/ 756019 h 838042"/>
                  <a:gd name="connsiteX70" fmla="*/ 332447 w 1033465"/>
                  <a:gd name="connsiteY70" fmla="*/ 780784 h 838042"/>
                  <a:gd name="connsiteX71" fmla="*/ 334352 w 1033465"/>
                  <a:gd name="connsiteY71" fmla="*/ 786499 h 838042"/>
                  <a:gd name="connsiteX72" fmla="*/ 338162 w 1033465"/>
                  <a:gd name="connsiteY72" fmla="*/ 790309 h 838042"/>
                  <a:gd name="connsiteX73" fmla="*/ 366737 w 1033465"/>
                  <a:gd name="connsiteY73" fmla="*/ 836029 h 838042"/>
                  <a:gd name="connsiteX74" fmla="*/ 389597 w 1033465"/>
                  <a:gd name="connsiteY74" fmla="*/ 837934 h 838042"/>
                  <a:gd name="connsiteX75" fmla="*/ 397407 w 1033465"/>
                  <a:gd name="connsiteY75" fmla="*/ 833530 h 838042"/>
                  <a:gd name="connsiteX76" fmla="*/ 402932 w 1033465"/>
                  <a:gd name="connsiteY76" fmla="*/ 784594 h 838042"/>
                  <a:gd name="connsiteX77" fmla="*/ 406742 w 1033465"/>
                  <a:gd name="connsiteY77" fmla="*/ 727444 h 838042"/>
                  <a:gd name="connsiteX78" fmla="*/ 423887 w 1033465"/>
                  <a:gd name="connsiteY78" fmla="*/ 672199 h 838042"/>
                  <a:gd name="connsiteX79" fmla="*/ 429602 w 1033465"/>
                  <a:gd name="connsiteY79" fmla="*/ 658864 h 838042"/>
                  <a:gd name="connsiteX80" fmla="*/ 444084 w 1033465"/>
                  <a:gd name="connsiteY80" fmla="*/ 626947 h 838042"/>
                  <a:gd name="connsiteX81" fmla="*/ 464289 w 1033465"/>
                  <a:gd name="connsiteY81" fmla="*/ 600072 h 838042"/>
                  <a:gd name="connsiteX82" fmla="*/ 523510 w 1033465"/>
                  <a:gd name="connsiteY82" fmla="*/ 565123 h 838042"/>
                  <a:gd name="connsiteX83" fmla="*/ 599348 w 1033465"/>
                  <a:gd name="connsiteY83" fmla="*/ 550915 h 838042"/>
                  <a:gd name="connsiteX84" fmla="*/ 707801 w 1033465"/>
                  <a:gd name="connsiteY84" fmla="*/ 612819 h 838042"/>
                  <a:gd name="connsiteX85" fmla="*/ 780122 w 1033465"/>
                  <a:gd name="connsiteY85" fmla="*/ 656959 h 838042"/>
                  <a:gd name="connsiteX86" fmla="*/ 804887 w 1033465"/>
                  <a:gd name="connsiteY86" fmla="*/ 632194 h 838042"/>
                  <a:gd name="connsiteX87" fmla="*/ 801077 w 1033465"/>
                  <a:gd name="connsiteY87" fmla="*/ 601714 h 838042"/>
                  <a:gd name="connsiteX88" fmla="*/ 762796 w 1033465"/>
                  <a:gd name="connsiteY88" fmla="*/ 562523 h 838042"/>
                  <a:gd name="connsiteX89" fmla="*/ 650582 w 1033465"/>
                  <a:gd name="connsiteY89" fmla="*/ 479794 h 838042"/>
                  <a:gd name="connsiteX90" fmla="*/ 646772 w 1033465"/>
                  <a:gd name="connsiteY90" fmla="*/ 462649 h 838042"/>
                  <a:gd name="connsiteX91" fmla="*/ 658202 w 1033465"/>
                  <a:gd name="connsiteY91" fmla="*/ 426454 h 838042"/>
                  <a:gd name="connsiteX92" fmla="*/ 726782 w 1033465"/>
                  <a:gd name="connsiteY92" fmla="*/ 405499 h 838042"/>
                  <a:gd name="connsiteX93" fmla="*/ 813738 w 1033465"/>
                  <a:gd name="connsiteY93" fmla="*/ 406906 h 838042"/>
                  <a:gd name="connsiteX94" fmla="*/ 906231 w 1033465"/>
                  <a:gd name="connsiteY94" fmla="*/ 417646 h 838042"/>
                  <a:gd name="connsiteX95" fmla="*/ 1002290 w 1033465"/>
                  <a:gd name="connsiteY95" fmla="*/ 426835 h 838042"/>
                  <a:gd name="connsiteX96" fmla="*/ 1032449 w 1033465"/>
                  <a:gd name="connsiteY96" fmla="*/ 402711 h 838042"/>
                  <a:gd name="connsiteX97" fmla="*/ 1020514 w 1033465"/>
                  <a:gd name="connsiteY97" fmla="*/ 377797 h 838042"/>
                  <a:gd name="connsiteX98" fmla="*/ 964889 w 1033465"/>
                  <a:gd name="connsiteY98" fmla="*/ 358029 h 838042"/>
                  <a:gd name="connsiteX99" fmla="*/ 827747 w 1033465"/>
                  <a:gd name="connsiteY99" fmla="*/ 357874 h 838042"/>
                  <a:gd name="connsiteX100" fmla="*/ 755811 w 1033465"/>
                  <a:gd name="connsiteY100" fmla="*/ 361702 h 838042"/>
                  <a:gd name="connsiteX101" fmla="*/ 671537 w 1033465"/>
                  <a:gd name="connsiteY101" fmla="*/ 369304 h 838042"/>
                  <a:gd name="connsiteX102" fmla="*/ 644867 w 1033465"/>
                  <a:gd name="connsiteY102" fmla="*/ 338824 h 838042"/>
                  <a:gd name="connsiteX103" fmla="*/ 676403 w 1033465"/>
                  <a:gd name="connsiteY103" fmla="*/ 304962 h 838042"/>
                  <a:gd name="connsiteX104" fmla="*/ 707732 w 1033465"/>
                  <a:gd name="connsiteY104" fmla="*/ 283579 h 838042"/>
                  <a:gd name="connsiteX105" fmla="*/ 743927 w 1033465"/>
                  <a:gd name="connsiteY105" fmla="*/ 251194 h 838042"/>
                  <a:gd name="connsiteX106" fmla="*/ 783019 w 1033465"/>
                  <a:gd name="connsiteY106" fmla="*/ 213846 h 838042"/>
                  <a:gd name="connsiteX107" fmla="*/ 746401 w 1033465"/>
                  <a:gd name="connsiteY107" fmla="*/ 201789 h 838042"/>
                  <a:gd name="connsiteX108" fmla="*/ 694397 w 1033465"/>
                  <a:gd name="connsiteY108" fmla="*/ 226429 h 838042"/>
                  <a:gd name="connsiteX109" fmla="*/ 656678 w 1033465"/>
                  <a:gd name="connsiteY109" fmla="*/ 257626 h 838042"/>
                  <a:gd name="connsiteX110" fmla="*/ 616001 w 1033465"/>
                  <a:gd name="connsiteY110" fmla="*/ 286712 h 838042"/>
                  <a:gd name="connsiteX111" fmla="*/ 564857 w 1033465"/>
                  <a:gd name="connsiteY111" fmla="*/ 287389 h 838042"/>
                  <a:gd name="connsiteX112" fmla="*/ 530567 w 1033465"/>
                  <a:gd name="connsiteY112" fmla="*/ 274054 h 838042"/>
                  <a:gd name="connsiteX113" fmla="*/ 507707 w 1033465"/>
                  <a:gd name="connsiteY113" fmla="*/ 235954 h 838042"/>
                  <a:gd name="connsiteX114" fmla="*/ 509612 w 1033465"/>
                  <a:gd name="connsiteY114" fmla="*/ 171184 h 838042"/>
                  <a:gd name="connsiteX115" fmla="*/ 508314 w 1033465"/>
                  <a:gd name="connsiteY115" fmla="*/ 73485 h 838042"/>
                  <a:gd name="connsiteX116" fmla="*/ 454116 w 1033465"/>
                  <a:gd name="connsiteY116" fmla="*/ 11248 h 838042"/>
                  <a:gd name="connsiteX117" fmla="*/ 442470 w 1033465"/>
                  <a:gd name="connsiteY117" fmla="*/ 75864 h 838042"/>
                  <a:gd name="connsiteX118" fmla="*/ 439226 w 1033465"/>
                  <a:gd name="connsiteY118" fmla="*/ 132660 h 838042"/>
                  <a:gd name="connsiteX119" fmla="*/ 436054 w 1033465"/>
                  <a:gd name="connsiteY119"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7 w 1033465"/>
                  <a:gd name="connsiteY14" fmla="*/ 272149 h 838042"/>
                  <a:gd name="connsiteX15" fmla="*/ 82892 w 1033465"/>
                  <a:gd name="connsiteY15" fmla="*/ 281674 h 838042"/>
                  <a:gd name="connsiteX16" fmla="*/ 126707 w 1033465"/>
                  <a:gd name="connsiteY16" fmla="*/ 289294 h 838042"/>
                  <a:gd name="connsiteX17" fmla="*/ 132422 w 1033465"/>
                  <a:gd name="connsiteY17" fmla="*/ 291199 h 838042"/>
                  <a:gd name="connsiteX18" fmla="*/ 138137 w 1033465"/>
                  <a:gd name="connsiteY18" fmla="*/ 296914 h 838042"/>
                  <a:gd name="connsiteX19" fmla="*/ 168617 w 1033465"/>
                  <a:gd name="connsiteY19" fmla="*/ 302629 h 838042"/>
                  <a:gd name="connsiteX20" fmla="*/ 193382 w 1033465"/>
                  <a:gd name="connsiteY20" fmla="*/ 308344 h 838042"/>
                  <a:gd name="connsiteX21" fmla="*/ 210527 w 1033465"/>
                  <a:gd name="connsiteY21" fmla="*/ 314059 h 838042"/>
                  <a:gd name="connsiteX22" fmla="*/ 216242 w 1033465"/>
                  <a:gd name="connsiteY22" fmla="*/ 315964 h 838042"/>
                  <a:gd name="connsiteX23" fmla="*/ 231482 w 1033465"/>
                  <a:gd name="connsiteY23" fmla="*/ 319774 h 838042"/>
                  <a:gd name="connsiteX24" fmla="*/ 250532 w 1033465"/>
                  <a:gd name="connsiteY24" fmla="*/ 325489 h 838042"/>
                  <a:gd name="connsiteX25" fmla="*/ 256247 w 1033465"/>
                  <a:gd name="connsiteY25" fmla="*/ 329299 h 838042"/>
                  <a:gd name="connsiteX26" fmla="*/ 269582 w 1033465"/>
                  <a:gd name="connsiteY26" fmla="*/ 344539 h 838042"/>
                  <a:gd name="connsiteX27" fmla="*/ 275297 w 1033465"/>
                  <a:gd name="connsiteY27" fmla="*/ 363589 h 838042"/>
                  <a:gd name="connsiteX28" fmla="*/ 277202 w 1033465"/>
                  <a:gd name="connsiteY28" fmla="*/ 369304 h 838042"/>
                  <a:gd name="connsiteX29" fmla="*/ 279107 w 1033465"/>
                  <a:gd name="connsiteY29" fmla="*/ 375019 h 838042"/>
                  <a:gd name="connsiteX30" fmla="*/ 281012 w 1033465"/>
                  <a:gd name="connsiteY30" fmla="*/ 399784 h 838042"/>
                  <a:gd name="connsiteX31" fmla="*/ 282917 w 1033465"/>
                  <a:gd name="connsiteY31" fmla="*/ 405499 h 838042"/>
                  <a:gd name="connsiteX32" fmla="*/ 281012 w 1033465"/>
                  <a:gd name="connsiteY32" fmla="*/ 424549 h 838042"/>
                  <a:gd name="connsiteX33" fmla="*/ 279107 w 1033465"/>
                  <a:gd name="connsiteY33" fmla="*/ 434074 h 838042"/>
                  <a:gd name="connsiteX34" fmla="*/ 265772 w 1033465"/>
                  <a:gd name="connsiteY34" fmla="*/ 447409 h 838042"/>
                  <a:gd name="connsiteX35" fmla="*/ 254342 w 1033465"/>
                  <a:gd name="connsiteY35" fmla="*/ 455029 h 838042"/>
                  <a:gd name="connsiteX36" fmla="*/ 242912 w 1033465"/>
                  <a:gd name="connsiteY36" fmla="*/ 458839 h 838042"/>
                  <a:gd name="connsiteX37" fmla="*/ 128612 w 1033465"/>
                  <a:gd name="connsiteY37" fmla="*/ 458839 h 838042"/>
                  <a:gd name="connsiteX38" fmla="*/ 122897 w 1033465"/>
                  <a:gd name="connsiteY38" fmla="*/ 460744 h 838042"/>
                  <a:gd name="connsiteX39" fmla="*/ 107657 w 1033465"/>
                  <a:gd name="connsiteY39" fmla="*/ 462649 h 838042"/>
                  <a:gd name="connsiteX40" fmla="*/ 90512 w 1033465"/>
                  <a:gd name="connsiteY40" fmla="*/ 468364 h 838042"/>
                  <a:gd name="connsiteX41" fmla="*/ 84797 w 1033465"/>
                  <a:gd name="connsiteY41" fmla="*/ 470269 h 838042"/>
                  <a:gd name="connsiteX42" fmla="*/ 79082 w 1033465"/>
                  <a:gd name="connsiteY42" fmla="*/ 474079 h 838042"/>
                  <a:gd name="connsiteX43" fmla="*/ 67652 w 1033465"/>
                  <a:gd name="connsiteY43" fmla="*/ 475984 h 838042"/>
                  <a:gd name="connsiteX44" fmla="*/ 29552 w 1033465"/>
                  <a:gd name="connsiteY44" fmla="*/ 477889 h 838042"/>
                  <a:gd name="connsiteX45" fmla="*/ 18122 w 1033465"/>
                  <a:gd name="connsiteY45" fmla="*/ 483604 h 838042"/>
                  <a:gd name="connsiteX46" fmla="*/ 8597 w 1033465"/>
                  <a:gd name="connsiteY46" fmla="*/ 493129 h 838042"/>
                  <a:gd name="connsiteX47" fmla="*/ 6692 w 1033465"/>
                  <a:gd name="connsiteY47" fmla="*/ 498844 h 838042"/>
                  <a:gd name="connsiteX48" fmla="*/ 2882 w 1033465"/>
                  <a:gd name="connsiteY48" fmla="*/ 504559 h 838042"/>
                  <a:gd name="connsiteX49" fmla="*/ 14312 w 1033465"/>
                  <a:gd name="connsiteY49" fmla="*/ 540754 h 838042"/>
                  <a:gd name="connsiteX50" fmla="*/ 147662 w 1033465"/>
                  <a:gd name="connsiteY50" fmla="*/ 540754 h 838042"/>
                  <a:gd name="connsiteX51" fmla="*/ 155282 w 1033465"/>
                  <a:gd name="connsiteY51" fmla="*/ 538849 h 838042"/>
                  <a:gd name="connsiteX52" fmla="*/ 305777 w 1033465"/>
                  <a:gd name="connsiteY52" fmla="*/ 533134 h 838042"/>
                  <a:gd name="connsiteX53" fmla="*/ 321017 w 1033465"/>
                  <a:gd name="connsiteY53" fmla="*/ 540754 h 838042"/>
                  <a:gd name="connsiteX54" fmla="*/ 332447 w 1033465"/>
                  <a:gd name="connsiteY54" fmla="*/ 546469 h 838042"/>
                  <a:gd name="connsiteX55" fmla="*/ 336257 w 1033465"/>
                  <a:gd name="connsiteY55" fmla="*/ 552184 h 838042"/>
                  <a:gd name="connsiteX56" fmla="*/ 341972 w 1033465"/>
                  <a:gd name="connsiteY56" fmla="*/ 554089 h 838042"/>
                  <a:gd name="connsiteX57" fmla="*/ 353402 w 1033465"/>
                  <a:gd name="connsiteY57" fmla="*/ 561709 h 838042"/>
                  <a:gd name="connsiteX58" fmla="*/ 359117 w 1033465"/>
                  <a:gd name="connsiteY58" fmla="*/ 565519 h 838042"/>
                  <a:gd name="connsiteX59" fmla="*/ 362927 w 1033465"/>
                  <a:gd name="connsiteY59" fmla="*/ 571234 h 838042"/>
                  <a:gd name="connsiteX60" fmla="*/ 368642 w 1033465"/>
                  <a:gd name="connsiteY60" fmla="*/ 582664 h 838042"/>
                  <a:gd name="connsiteX61" fmla="*/ 364832 w 1033465"/>
                  <a:gd name="connsiteY61" fmla="*/ 609334 h 838042"/>
                  <a:gd name="connsiteX62" fmla="*/ 361022 w 1033465"/>
                  <a:gd name="connsiteY62" fmla="*/ 615049 h 838042"/>
                  <a:gd name="connsiteX63" fmla="*/ 359117 w 1033465"/>
                  <a:gd name="connsiteY63" fmla="*/ 620764 h 838042"/>
                  <a:gd name="connsiteX64" fmla="*/ 355307 w 1033465"/>
                  <a:gd name="connsiteY64" fmla="*/ 626479 h 838042"/>
                  <a:gd name="connsiteX65" fmla="*/ 353402 w 1033465"/>
                  <a:gd name="connsiteY65" fmla="*/ 632194 h 838042"/>
                  <a:gd name="connsiteX66" fmla="*/ 349592 w 1033465"/>
                  <a:gd name="connsiteY66" fmla="*/ 637909 h 838042"/>
                  <a:gd name="connsiteX67" fmla="*/ 332447 w 1033465"/>
                  <a:gd name="connsiteY67" fmla="*/ 704584 h 838042"/>
                  <a:gd name="connsiteX68" fmla="*/ 330542 w 1033465"/>
                  <a:gd name="connsiteY68" fmla="*/ 756019 h 838042"/>
                  <a:gd name="connsiteX69" fmla="*/ 332447 w 1033465"/>
                  <a:gd name="connsiteY69" fmla="*/ 780784 h 838042"/>
                  <a:gd name="connsiteX70" fmla="*/ 334352 w 1033465"/>
                  <a:gd name="connsiteY70" fmla="*/ 786499 h 838042"/>
                  <a:gd name="connsiteX71" fmla="*/ 338162 w 1033465"/>
                  <a:gd name="connsiteY71" fmla="*/ 790309 h 838042"/>
                  <a:gd name="connsiteX72" fmla="*/ 366737 w 1033465"/>
                  <a:gd name="connsiteY72" fmla="*/ 836029 h 838042"/>
                  <a:gd name="connsiteX73" fmla="*/ 389597 w 1033465"/>
                  <a:gd name="connsiteY73" fmla="*/ 837934 h 838042"/>
                  <a:gd name="connsiteX74" fmla="*/ 397407 w 1033465"/>
                  <a:gd name="connsiteY74" fmla="*/ 833530 h 838042"/>
                  <a:gd name="connsiteX75" fmla="*/ 402932 w 1033465"/>
                  <a:gd name="connsiteY75" fmla="*/ 784594 h 838042"/>
                  <a:gd name="connsiteX76" fmla="*/ 406742 w 1033465"/>
                  <a:gd name="connsiteY76" fmla="*/ 727444 h 838042"/>
                  <a:gd name="connsiteX77" fmla="*/ 423887 w 1033465"/>
                  <a:gd name="connsiteY77" fmla="*/ 672199 h 838042"/>
                  <a:gd name="connsiteX78" fmla="*/ 429602 w 1033465"/>
                  <a:gd name="connsiteY78" fmla="*/ 658864 h 838042"/>
                  <a:gd name="connsiteX79" fmla="*/ 444084 w 1033465"/>
                  <a:gd name="connsiteY79" fmla="*/ 626947 h 838042"/>
                  <a:gd name="connsiteX80" fmla="*/ 464289 w 1033465"/>
                  <a:gd name="connsiteY80" fmla="*/ 600072 h 838042"/>
                  <a:gd name="connsiteX81" fmla="*/ 523510 w 1033465"/>
                  <a:gd name="connsiteY81" fmla="*/ 565123 h 838042"/>
                  <a:gd name="connsiteX82" fmla="*/ 599348 w 1033465"/>
                  <a:gd name="connsiteY82" fmla="*/ 550915 h 838042"/>
                  <a:gd name="connsiteX83" fmla="*/ 707801 w 1033465"/>
                  <a:gd name="connsiteY83" fmla="*/ 612819 h 838042"/>
                  <a:gd name="connsiteX84" fmla="*/ 780122 w 1033465"/>
                  <a:gd name="connsiteY84" fmla="*/ 656959 h 838042"/>
                  <a:gd name="connsiteX85" fmla="*/ 804887 w 1033465"/>
                  <a:gd name="connsiteY85" fmla="*/ 632194 h 838042"/>
                  <a:gd name="connsiteX86" fmla="*/ 801077 w 1033465"/>
                  <a:gd name="connsiteY86" fmla="*/ 601714 h 838042"/>
                  <a:gd name="connsiteX87" fmla="*/ 762796 w 1033465"/>
                  <a:gd name="connsiteY87" fmla="*/ 562523 h 838042"/>
                  <a:gd name="connsiteX88" fmla="*/ 650582 w 1033465"/>
                  <a:gd name="connsiteY88" fmla="*/ 479794 h 838042"/>
                  <a:gd name="connsiteX89" fmla="*/ 646772 w 1033465"/>
                  <a:gd name="connsiteY89" fmla="*/ 462649 h 838042"/>
                  <a:gd name="connsiteX90" fmla="*/ 658202 w 1033465"/>
                  <a:gd name="connsiteY90" fmla="*/ 426454 h 838042"/>
                  <a:gd name="connsiteX91" fmla="*/ 726782 w 1033465"/>
                  <a:gd name="connsiteY91" fmla="*/ 405499 h 838042"/>
                  <a:gd name="connsiteX92" fmla="*/ 813738 w 1033465"/>
                  <a:gd name="connsiteY92" fmla="*/ 406906 h 838042"/>
                  <a:gd name="connsiteX93" fmla="*/ 906231 w 1033465"/>
                  <a:gd name="connsiteY93" fmla="*/ 417646 h 838042"/>
                  <a:gd name="connsiteX94" fmla="*/ 1002290 w 1033465"/>
                  <a:gd name="connsiteY94" fmla="*/ 426835 h 838042"/>
                  <a:gd name="connsiteX95" fmla="*/ 1032449 w 1033465"/>
                  <a:gd name="connsiteY95" fmla="*/ 402711 h 838042"/>
                  <a:gd name="connsiteX96" fmla="*/ 1020514 w 1033465"/>
                  <a:gd name="connsiteY96" fmla="*/ 377797 h 838042"/>
                  <a:gd name="connsiteX97" fmla="*/ 964889 w 1033465"/>
                  <a:gd name="connsiteY97" fmla="*/ 358029 h 838042"/>
                  <a:gd name="connsiteX98" fmla="*/ 827747 w 1033465"/>
                  <a:gd name="connsiteY98" fmla="*/ 357874 h 838042"/>
                  <a:gd name="connsiteX99" fmla="*/ 755811 w 1033465"/>
                  <a:gd name="connsiteY99" fmla="*/ 361702 h 838042"/>
                  <a:gd name="connsiteX100" fmla="*/ 671537 w 1033465"/>
                  <a:gd name="connsiteY100" fmla="*/ 369304 h 838042"/>
                  <a:gd name="connsiteX101" fmla="*/ 644867 w 1033465"/>
                  <a:gd name="connsiteY101" fmla="*/ 338824 h 838042"/>
                  <a:gd name="connsiteX102" fmla="*/ 676403 w 1033465"/>
                  <a:gd name="connsiteY102" fmla="*/ 304962 h 838042"/>
                  <a:gd name="connsiteX103" fmla="*/ 707732 w 1033465"/>
                  <a:gd name="connsiteY103" fmla="*/ 283579 h 838042"/>
                  <a:gd name="connsiteX104" fmla="*/ 743927 w 1033465"/>
                  <a:gd name="connsiteY104" fmla="*/ 251194 h 838042"/>
                  <a:gd name="connsiteX105" fmla="*/ 783019 w 1033465"/>
                  <a:gd name="connsiteY105" fmla="*/ 213846 h 838042"/>
                  <a:gd name="connsiteX106" fmla="*/ 746401 w 1033465"/>
                  <a:gd name="connsiteY106" fmla="*/ 201789 h 838042"/>
                  <a:gd name="connsiteX107" fmla="*/ 694397 w 1033465"/>
                  <a:gd name="connsiteY107" fmla="*/ 226429 h 838042"/>
                  <a:gd name="connsiteX108" fmla="*/ 656678 w 1033465"/>
                  <a:gd name="connsiteY108" fmla="*/ 257626 h 838042"/>
                  <a:gd name="connsiteX109" fmla="*/ 616001 w 1033465"/>
                  <a:gd name="connsiteY109" fmla="*/ 286712 h 838042"/>
                  <a:gd name="connsiteX110" fmla="*/ 564857 w 1033465"/>
                  <a:gd name="connsiteY110" fmla="*/ 287389 h 838042"/>
                  <a:gd name="connsiteX111" fmla="*/ 530567 w 1033465"/>
                  <a:gd name="connsiteY111" fmla="*/ 274054 h 838042"/>
                  <a:gd name="connsiteX112" fmla="*/ 507707 w 1033465"/>
                  <a:gd name="connsiteY112" fmla="*/ 235954 h 838042"/>
                  <a:gd name="connsiteX113" fmla="*/ 509612 w 1033465"/>
                  <a:gd name="connsiteY113" fmla="*/ 171184 h 838042"/>
                  <a:gd name="connsiteX114" fmla="*/ 508314 w 1033465"/>
                  <a:gd name="connsiteY114" fmla="*/ 73485 h 838042"/>
                  <a:gd name="connsiteX115" fmla="*/ 454116 w 1033465"/>
                  <a:gd name="connsiteY115" fmla="*/ 11248 h 838042"/>
                  <a:gd name="connsiteX116" fmla="*/ 442470 w 1033465"/>
                  <a:gd name="connsiteY116" fmla="*/ 75864 h 838042"/>
                  <a:gd name="connsiteX117" fmla="*/ 439226 w 1033465"/>
                  <a:gd name="connsiteY117" fmla="*/ 132660 h 838042"/>
                  <a:gd name="connsiteX118" fmla="*/ 436054 w 1033465"/>
                  <a:gd name="connsiteY118"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7 w 1033465"/>
                  <a:gd name="connsiteY14" fmla="*/ 272149 h 838042"/>
                  <a:gd name="connsiteX15" fmla="*/ 82892 w 1033465"/>
                  <a:gd name="connsiteY15" fmla="*/ 281674 h 838042"/>
                  <a:gd name="connsiteX16" fmla="*/ 126707 w 1033465"/>
                  <a:gd name="connsiteY16" fmla="*/ 289294 h 838042"/>
                  <a:gd name="connsiteX17" fmla="*/ 132422 w 1033465"/>
                  <a:gd name="connsiteY17" fmla="*/ 291199 h 838042"/>
                  <a:gd name="connsiteX18" fmla="*/ 138137 w 1033465"/>
                  <a:gd name="connsiteY18" fmla="*/ 296914 h 838042"/>
                  <a:gd name="connsiteX19" fmla="*/ 193382 w 1033465"/>
                  <a:gd name="connsiteY19" fmla="*/ 308344 h 838042"/>
                  <a:gd name="connsiteX20" fmla="*/ 210527 w 1033465"/>
                  <a:gd name="connsiteY20" fmla="*/ 314059 h 838042"/>
                  <a:gd name="connsiteX21" fmla="*/ 216242 w 1033465"/>
                  <a:gd name="connsiteY21" fmla="*/ 315964 h 838042"/>
                  <a:gd name="connsiteX22" fmla="*/ 231482 w 1033465"/>
                  <a:gd name="connsiteY22" fmla="*/ 319774 h 838042"/>
                  <a:gd name="connsiteX23" fmla="*/ 250532 w 1033465"/>
                  <a:gd name="connsiteY23" fmla="*/ 325489 h 838042"/>
                  <a:gd name="connsiteX24" fmla="*/ 256247 w 1033465"/>
                  <a:gd name="connsiteY24" fmla="*/ 329299 h 838042"/>
                  <a:gd name="connsiteX25" fmla="*/ 269582 w 1033465"/>
                  <a:gd name="connsiteY25" fmla="*/ 344539 h 838042"/>
                  <a:gd name="connsiteX26" fmla="*/ 275297 w 1033465"/>
                  <a:gd name="connsiteY26" fmla="*/ 363589 h 838042"/>
                  <a:gd name="connsiteX27" fmla="*/ 277202 w 1033465"/>
                  <a:gd name="connsiteY27" fmla="*/ 369304 h 838042"/>
                  <a:gd name="connsiteX28" fmla="*/ 279107 w 1033465"/>
                  <a:gd name="connsiteY28" fmla="*/ 375019 h 838042"/>
                  <a:gd name="connsiteX29" fmla="*/ 281012 w 1033465"/>
                  <a:gd name="connsiteY29" fmla="*/ 399784 h 838042"/>
                  <a:gd name="connsiteX30" fmla="*/ 282917 w 1033465"/>
                  <a:gd name="connsiteY30" fmla="*/ 405499 h 838042"/>
                  <a:gd name="connsiteX31" fmla="*/ 281012 w 1033465"/>
                  <a:gd name="connsiteY31" fmla="*/ 424549 h 838042"/>
                  <a:gd name="connsiteX32" fmla="*/ 279107 w 1033465"/>
                  <a:gd name="connsiteY32" fmla="*/ 434074 h 838042"/>
                  <a:gd name="connsiteX33" fmla="*/ 265772 w 1033465"/>
                  <a:gd name="connsiteY33" fmla="*/ 447409 h 838042"/>
                  <a:gd name="connsiteX34" fmla="*/ 254342 w 1033465"/>
                  <a:gd name="connsiteY34" fmla="*/ 455029 h 838042"/>
                  <a:gd name="connsiteX35" fmla="*/ 242912 w 1033465"/>
                  <a:gd name="connsiteY35" fmla="*/ 458839 h 838042"/>
                  <a:gd name="connsiteX36" fmla="*/ 128612 w 1033465"/>
                  <a:gd name="connsiteY36" fmla="*/ 458839 h 838042"/>
                  <a:gd name="connsiteX37" fmla="*/ 122897 w 1033465"/>
                  <a:gd name="connsiteY37" fmla="*/ 460744 h 838042"/>
                  <a:gd name="connsiteX38" fmla="*/ 107657 w 1033465"/>
                  <a:gd name="connsiteY38" fmla="*/ 462649 h 838042"/>
                  <a:gd name="connsiteX39" fmla="*/ 90512 w 1033465"/>
                  <a:gd name="connsiteY39" fmla="*/ 468364 h 838042"/>
                  <a:gd name="connsiteX40" fmla="*/ 84797 w 1033465"/>
                  <a:gd name="connsiteY40" fmla="*/ 470269 h 838042"/>
                  <a:gd name="connsiteX41" fmla="*/ 79082 w 1033465"/>
                  <a:gd name="connsiteY41" fmla="*/ 474079 h 838042"/>
                  <a:gd name="connsiteX42" fmla="*/ 67652 w 1033465"/>
                  <a:gd name="connsiteY42" fmla="*/ 475984 h 838042"/>
                  <a:gd name="connsiteX43" fmla="*/ 29552 w 1033465"/>
                  <a:gd name="connsiteY43" fmla="*/ 477889 h 838042"/>
                  <a:gd name="connsiteX44" fmla="*/ 18122 w 1033465"/>
                  <a:gd name="connsiteY44" fmla="*/ 483604 h 838042"/>
                  <a:gd name="connsiteX45" fmla="*/ 8597 w 1033465"/>
                  <a:gd name="connsiteY45" fmla="*/ 493129 h 838042"/>
                  <a:gd name="connsiteX46" fmla="*/ 6692 w 1033465"/>
                  <a:gd name="connsiteY46" fmla="*/ 498844 h 838042"/>
                  <a:gd name="connsiteX47" fmla="*/ 2882 w 1033465"/>
                  <a:gd name="connsiteY47" fmla="*/ 504559 h 838042"/>
                  <a:gd name="connsiteX48" fmla="*/ 14312 w 1033465"/>
                  <a:gd name="connsiteY48" fmla="*/ 540754 h 838042"/>
                  <a:gd name="connsiteX49" fmla="*/ 147662 w 1033465"/>
                  <a:gd name="connsiteY49" fmla="*/ 540754 h 838042"/>
                  <a:gd name="connsiteX50" fmla="*/ 155282 w 1033465"/>
                  <a:gd name="connsiteY50" fmla="*/ 538849 h 838042"/>
                  <a:gd name="connsiteX51" fmla="*/ 305777 w 1033465"/>
                  <a:gd name="connsiteY51" fmla="*/ 533134 h 838042"/>
                  <a:gd name="connsiteX52" fmla="*/ 321017 w 1033465"/>
                  <a:gd name="connsiteY52" fmla="*/ 540754 h 838042"/>
                  <a:gd name="connsiteX53" fmla="*/ 332447 w 1033465"/>
                  <a:gd name="connsiteY53" fmla="*/ 546469 h 838042"/>
                  <a:gd name="connsiteX54" fmla="*/ 336257 w 1033465"/>
                  <a:gd name="connsiteY54" fmla="*/ 552184 h 838042"/>
                  <a:gd name="connsiteX55" fmla="*/ 341972 w 1033465"/>
                  <a:gd name="connsiteY55" fmla="*/ 554089 h 838042"/>
                  <a:gd name="connsiteX56" fmla="*/ 353402 w 1033465"/>
                  <a:gd name="connsiteY56" fmla="*/ 561709 h 838042"/>
                  <a:gd name="connsiteX57" fmla="*/ 359117 w 1033465"/>
                  <a:gd name="connsiteY57" fmla="*/ 565519 h 838042"/>
                  <a:gd name="connsiteX58" fmla="*/ 362927 w 1033465"/>
                  <a:gd name="connsiteY58" fmla="*/ 571234 h 838042"/>
                  <a:gd name="connsiteX59" fmla="*/ 368642 w 1033465"/>
                  <a:gd name="connsiteY59" fmla="*/ 582664 h 838042"/>
                  <a:gd name="connsiteX60" fmla="*/ 364832 w 1033465"/>
                  <a:gd name="connsiteY60" fmla="*/ 609334 h 838042"/>
                  <a:gd name="connsiteX61" fmla="*/ 361022 w 1033465"/>
                  <a:gd name="connsiteY61" fmla="*/ 615049 h 838042"/>
                  <a:gd name="connsiteX62" fmla="*/ 359117 w 1033465"/>
                  <a:gd name="connsiteY62" fmla="*/ 620764 h 838042"/>
                  <a:gd name="connsiteX63" fmla="*/ 355307 w 1033465"/>
                  <a:gd name="connsiteY63" fmla="*/ 626479 h 838042"/>
                  <a:gd name="connsiteX64" fmla="*/ 353402 w 1033465"/>
                  <a:gd name="connsiteY64" fmla="*/ 632194 h 838042"/>
                  <a:gd name="connsiteX65" fmla="*/ 349592 w 1033465"/>
                  <a:gd name="connsiteY65" fmla="*/ 637909 h 838042"/>
                  <a:gd name="connsiteX66" fmla="*/ 332447 w 1033465"/>
                  <a:gd name="connsiteY66" fmla="*/ 704584 h 838042"/>
                  <a:gd name="connsiteX67" fmla="*/ 330542 w 1033465"/>
                  <a:gd name="connsiteY67" fmla="*/ 756019 h 838042"/>
                  <a:gd name="connsiteX68" fmla="*/ 332447 w 1033465"/>
                  <a:gd name="connsiteY68" fmla="*/ 780784 h 838042"/>
                  <a:gd name="connsiteX69" fmla="*/ 334352 w 1033465"/>
                  <a:gd name="connsiteY69" fmla="*/ 786499 h 838042"/>
                  <a:gd name="connsiteX70" fmla="*/ 338162 w 1033465"/>
                  <a:gd name="connsiteY70" fmla="*/ 790309 h 838042"/>
                  <a:gd name="connsiteX71" fmla="*/ 366737 w 1033465"/>
                  <a:gd name="connsiteY71" fmla="*/ 836029 h 838042"/>
                  <a:gd name="connsiteX72" fmla="*/ 389597 w 1033465"/>
                  <a:gd name="connsiteY72" fmla="*/ 837934 h 838042"/>
                  <a:gd name="connsiteX73" fmla="*/ 397407 w 1033465"/>
                  <a:gd name="connsiteY73" fmla="*/ 833530 h 838042"/>
                  <a:gd name="connsiteX74" fmla="*/ 402932 w 1033465"/>
                  <a:gd name="connsiteY74" fmla="*/ 784594 h 838042"/>
                  <a:gd name="connsiteX75" fmla="*/ 406742 w 1033465"/>
                  <a:gd name="connsiteY75" fmla="*/ 727444 h 838042"/>
                  <a:gd name="connsiteX76" fmla="*/ 423887 w 1033465"/>
                  <a:gd name="connsiteY76" fmla="*/ 672199 h 838042"/>
                  <a:gd name="connsiteX77" fmla="*/ 429602 w 1033465"/>
                  <a:gd name="connsiteY77" fmla="*/ 658864 h 838042"/>
                  <a:gd name="connsiteX78" fmla="*/ 444084 w 1033465"/>
                  <a:gd name="connsiteY78" fmla="*/ 626947 h 838042"/>
                  <a:gd name="connsiteX79" fmla="*/ 464289 w 1033465"/>
                  <a:gd name="connsiteY79" fmla="*/ 600072 h 838042"/>
                  <a:gd name="connsiteX80" fmla="*/ 523510 w 1033465"/>
                  <a:gd name="connsiteY80" fmla="*/ 565123 h 838042"/>
                  <a:gd name="connsiteX81" fmla="*/ 599348 w 1033465"/>
                  <a:gd name="connsiteY81" fmla="*/ 550915 h 838042"/>
                  <a:gd name="connsiteX82" fmla="*/ 707801 w 1033465"/>
                  <a:gd name="connsiteY82" fmla="*/ 612819 h 838042"/>
                  <a:gd name="connsiteX83" fmla="*/ 780122 w 1033465"/>
                  <a:gd name="connsiteY83" fmla="*/ 656959 h 838042"/>
                  <a:gd name="connsiteX84" fmla="*/ 804887 w 1033465"/>
                  <a:gd name="connsiteY84" fmla="*/ 632194 h 838042"/>
                  <a:gd name="connsiteX85" fmla="*/ 801077 w 1033465"/>
                  <a:gd name="connsiteY85" fmla="*/ 601714 h 838042"/>
                  <a:gd name="connsiteX86" fmla="*/ 762796 w 1033465"/>
                  <a:gd name="connsiteY86" fmla="*/ 562523 h 838042"/>
                  <a:gd name="connsiteX87" fmla="*/ 650582 w 1033465"/>
                  <a:gd name="connsiteY87" fmla="*/ 479794 h 838042"/>
                  <a:gd name="connsiteX88" fmla="*/ 646772 w 1033465"/>
                  <a:gd name="connsiteY88" fmla="*/ 462649 h 838042"/>
                  <a:gd name="connsiteX89" fmla="*/ 658202 w 1033465"/>
                  <a:gd name="connsiteY89" fmla="*/ 426454 h 838042"/>
                  <a:gd name="connsiteX90" fmla="*/ 726782 w 1033465"/>
                  <a:gd name="connsiteY90" fmla="*/ 405499 h 838042"/>
                  <a:gd name="connsiteX91" fmla="*/ 813738 w 1033465"/>
                  <a:gd name="connsiteY91" fmla="*/ 406906 h 838042"/>
                  <a:gd name="connsiteX92" fmla="*/ 906231 w 1033465"/>
                  <a:gd name="connsiteY92" fmla="*/ 417646 h 838042"/>
                  <a:gd name="connsiteX93" fmla="*/ 1002290 w 1033465"/>
                  <a:gd name="connsiteY93" fmla="*/ 426835 h 838042"/>
                  <a:gd name="connsiteX94" fmla="*/ 1032449 w 1033465"/>
                  <a:gd name="connsiteY94" fmla="*/ 402711 h 838042"/>
                  <a:gd name="connsiteX95" fmla="*/ 1020514 w 1033465"/>
                  <a:gd name="connsiteY95" fmla="*/ 377797 h 838042"/>
                  <a:gd name="connsiteX96" fmla="*/ 964889 w 1033465"/>
                  <a:gd name="connsiteY96" fmla="*/ 358029 h 838042"/>
                  <a:gd name="connsiteX97" fmla="*/ 827747 w 1033465"/>
                  <a:gd name="connsiteY97" fmla="*/ 357874 h 838042"/>
                  <a:gd name="connsiteX98" fmla="*/ 755811 w 1033465"/>
                  <a:gd name="connsiteY98" fmla="*/ 361702 h 838042"/>
                  <a:gd name="connsiteX99" fmla="*/ 671537 w 1033465"/>
                  <a:gd name="connsiteY99" fmla="*/ 369304 h 838042"/>
                  <a:gd name="connsiteX100" fmla="*/ 644867 w 1033465"/>
                  <a:gd name="connsiteY100" fmla="*/ 338824 h 838042"/>
                  <a:gd name="connsiteX101" fmla="*/ 676403 w 1033465"/>
                  <a:gd name="connsiteY101" fmla="*/ 304962 h 838042"/>
                  <a:gd name="connsiteX102" fmla="*/ 707732 w 1033465"/>
                  <a:gd name="connsiteY102" fmla="*/ 283579 h 838042"/>
                  <a:gd name="connsiteX103" fmla="*/ 743927 w 1033465"/>
                  <a:gd name="connsiteY103" fmla="*/ 251194 h 838042"/>
                  <a:gd name="connsiteX104" fmla="*/ 783019 w 1033465"/>
                  <a:gd name="connsiteY104" fmla="*/ 213846 h 838042"/>
                  <a:gd name="connsiteX105" fmla="*/ 746401 w 1033465"/>
                  <a:gd name="connsiteY105" fmla="*/ 201789 h 838042"/>
                  <a:gd name="connsiteX106" fmla="*/ 694397 w 1033465"/>
                  <a:gd name="connsiteY106" fmla="*/ 226429 h 838042"/>
                  <a:gd name="connsiteX107" fmla="*/ 656678 w 1033465"/>
                  <a:gd name="connsiteY107" fmla="*/ 257626 h 838042"/>
                  <a:gd name="connsiteX108" fmla="*/ 616001 w 1033465"/>
                  <a:gd name="connsiteY108" fmla="*/ 286712 h 838042"/>
                  <a:gd name="connsiteX109" fmla="*/ 564857 w 1033465"/>
                  <a:gd name="connsiteY109" fmla="*/ 287389 h 838042"/>
                  <a:gd name="connsiteX110" fmla="*/ 530567 w 1033465"/>
                  <a:gd name="connsiteY110" fmla="*/ 274054 h 838042"/>
                  <a:gd name="connsiteX111" fmla="*/ 507707 w 1033465"/>
                  <a:gd name="connsiteY111" fmla="*/ 235954 h 838042"/>
                  <a:gd name="connsiteX112" fmla="*/ 509612 w 1033465"/>
                  <a:gd name="connsiteY112" fmla="*/ 171184 h 838042"/>
                  <a:gd name="connsiteX113" fmla="*/ 508314 w 1033465"/>
                  <a:gd name="connsiteY113" fmla="*/ 73485 h 838042"/>
                  <a:gd name="connsiteX114" fmla="*/ 454116 w 1033465"/>
                  <a:gd name="connsiteY114" fmla="*/ 11248 h 838042"/>
                  <a:gd name="connsiteX115" fmla="*/ 442470 w 1033465"/>
                  <a:gd name="connsiteY115" fmla="*/ 75864 h 838042"/>
                  <a:gd name="connsiteX116" fmla="*/ 439226 w 1033465"/>
                  <a:gd name="connsiteY116" fmla="*/ 132660 h 838042"/>
                  <a:gd name="connsiteX117" fmla="*/ 436054 w 1033465"/>
                  <a:gd name="connsiteY117"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7 w 1033465"/>
                  <a:gd name="connsiteY14" fmla="*/ 272149 h 838042"/>
                  <a:gd name="connsiteX15" fmla="*/ 82892 w 1033465"/>
                  <a:gd name="connsiteY15" fmla="*/ 281674 h 838042"/>
                  <a:gd name="connsiteX16" fmla="*/ 126707 w 1033465"/>
                  <a:gd name="connsiteY16" fmla="*/ 289294 h 838042"/>
                  <a:gd name="connsiteX17" fmla="*/ 132422 w 1033465"/>
                  <a:gd name="connsiteY17" fmla="*/ 291199 h 838042"/>
                  <a:gd name="connsiteX18" fmla="*/ 193382 w 1033465"/>
                  <a:gd name="connsiteY18" fmla="*/ 308344 h 838042"/>
                  <a:gd name="connsiteX19" fmla="*/ 210527 w 1033465"/>
                  <a:gd name="connsiteY19" fmla="*/ 314059 h 838042"/>
                  <a:gd name="connsiteX20" fmla="*/ 216242 w 1033465"/>
                  <a:gd name="connsiteY20" fmla="*/ 315964 h 838042"/>
                  <a:gd name="connsiteX21" fmla="*/ 231482 w 1033465"/>
                  <a:gd name="connsiteY21" fmla="*/ 319774 h 838042"/>
                  <a:gd name="connsiteX22" fmla="*/ 250532 w 1033465"/>
                  <a:gd name="connsiteY22" fmla="*/ 325489 h 838042"/>
                  <a:gd name="connsiteX23" fmla="*/ 256247 w 1033465"/>
                  <a:gd name="connsiteY23" fmla="*/ 329299 h 838042"/>
                  <a:gd name="connsiteX24" fmla="*/ 269582 w 1033465"/>
                  <a:gd name="connsiteY24" fmla="*/ 344539 h 838042"/>
                  <a:gd name="connsiteX25" fmla="*/ 275297 w 1033465"/>
                  <a:gd name="connsiteY25" fmla="*/ 363589 h 838042"/>
                  <a:gd name="connsiteX26" fmla="*/ 277202 w 1033465"/>
                  <a:gd name="connsiteY26" fmla="*/ 369304 h 838042"/>
                  <a:gd name="connsiteX27" fmla="*/ 279107 w 1033465"/>
                  <a:gd name="connsiteY27" fmla="*/ 375019 h 838042"/>
                  <a:gd name="connsiteX28" fmla="*/ 281012 w 1033465"/>
                  <a:gd name="connsiteY28" fmla="*/ 399784 h 838042"/>
                  <a:gd name="connsiteX29" fmla="*/ 282917 w 1033465"/>
                  <a:gd name="connsiteY29" fmla="*/ 405499 h 838042"/>
                  <a:gd name="connsiteX30" fmla="*/ 281012 w 1033465"/>
                  <a:gd name="connsiteY30" fmla="*/ 424549 h 838042"/>
                  <a:gd name="connsiteX31" fmla="*/ 279107 w 1033465"/>
                  <a:gd name="connsiteY31" fmla="*/ 434074 h 838042"/>
                  <a:gd name="connsiteX32" fmla="*/ 265772 w 1033465"/>
                  <a:gd name="connsiteY32" fmla="*/ 447409 h 838042"/>
                  <a:gd name="connsiteX33" fmla="*/ 254342 w 1033465"/>
                  <a:gd name="connsiteY33" fmla="*/ 455029 h 838042"/>
                  <a:gd name="connsiteX34" fmla="*/ 242912 w 1033465"/>
                  <a:gd name="connsiteY34" fmla="*/ 458839 h 838042"/>
                  <a:gd name="connsiteX35" fmla="*/ 128612 w 1033465"/>
                  <a:gd name="connsiteY35" fmla="*/ 458839 h 838042"/>
                  <a:gd name="connsiteX36" fmla="*/ 122897 w 1033465"/>
                  <a:gd name="connsiteY36" fmla="*/ 460744 h 838042"/>
                  <a:gd name="connsiteX37" fmla="*/ 107657 w 1033465"/>
                  <a:gd name="connsiteY37" fmla="*/ 462649 h 838042"/>
                  <a:gd name="connsiteX38" fmla="*/ 90512 w 1033465"/>
                  <a:gd name="connsiteY38" fmla="*/ 468364 h 838042"/>
                  <a:gd name="connsiteX39" fmla="*/ 84797 w 1033465"/>
                  <a:gd name="connsiteY39" fmla="*/ 470269 h 838042"/>
                  <a:gd name="connsiteX40" fmla="*/ 79082 w 1033465"/>
                  <a:gd name="connsiteY40" fmla="*/ 474079 h 838042"/>
                  <a:gd name="connsiteX41" fmla="*/ 67652 w 1033465"/>
                  <a:gd name="connsiteY41" fmla="*/ 475984 h 838042"/>
                  <a:gd name="connsiteX42" fmla="*/ 29552 w 1033465"/>
                  <a:gd name="connsiteY42" fmla="*/ 477889 h 838042"/>
                  <a:gd name="connsiteX43" fmla="*/ 18122 w 1033465"/>
                  <a:gd name="connsiteY43" fmla="*/ 483604 h 838042"/>
                  <a:gd name="connsiteX44" fmla="*/ 8597 w 1033465"/>
                  <a:gd name="connsiteY44" fmla="*/ 493129 h 838042"/>
                  <a:gd name="connsiteX45" fmla="*/ 6692 w 1033465"/>
                  <a:gd name="connsiteY45" fmla="*/ 498844 h 838042"/>
                  <a:gd name="connsiteX46" fmla="*/ 2882 w 1033465"/>
                  <a:gd name="connsiteY46" fmla="*/ 504559 h 838042"/>
                  <a:gd name="connsiteX47" fmla="*/ 14312 w 1033465"/>
                  <a:gd name="connsiteY47" fmla="*/ 540754 h 838042"/>
                  <a:gd name="connsiteX48" fmla="*/ 147662 w 1033465"/>
                  <a:gd name="connsiteY48" fmla="*/ 540754 h 838042"/>
                  <a:gd name="connsiteX49" fmla="*/ 155282 w 1033465"/>
                  <a:gd name="connsiteY49" fmla="*/ 538849 h 838042"/>
                  <a:gd name="connsiteX50" fmla="*/ 305777 w 1033465"/>
                  <a:gd name="connsiteY50" fmla="*/ 533134 h 838042"/>
                  <a:gd name="connsiteX51" fmla="*/ 321017 w 1033465"/>
                  <a:gd name="connsiteY51" fmla="*/ 540754 h 838042"/>
                  <a:gd name="connsiteX52" fmla="*/ 332447 w 1033465"/>
                  <a:gd name="connsiteY52" fmla="*/ 546469 h 838042"/>
                  <a:gd name="connsiteX53" fmla="*/ 336257 w 1033465"/>
                  <a:gd name="connsiteY53" fmla="*/ 552184 h 838042"/>
                  <a:gd name="connsiteX54" fmla="*/ 341972 w 1033465"/>
                  <a:gd name="connsiteY54" fmla="*/ 554089 h 838042"/>
                  <a:gd name="connsiteX55" fmla="*/ 353402 w 1033465"/>
                  <a:gd name="connsiteY55" fmla="*/ 561709 h 838042"/>
                  <a:gd name="connsiteX56" fmla="*/ 359117 w 1033465"/>
                  <a:gd name="connsiteY56" fmla="*/ 565519 h 838042"/>
                  <a:gd name="connsiteX57" fmla="*/ 362927 w 1033465"/>
                  <a:gd name="connsiteY57" fmla="*/ 571234 h 838042"/>
                  <a:gd name="connsiteX58" fmla="*/ 368642 w 1033465"/>
                  <a:gd name="connsiteY58" fmla="*/ 582664 h 838042"/>
                  <a:gd name="connsiteX59" fmla="*/ 364832 w 1033465"/>
                  <a:gd name="connsiteY59" fmla="*/ 609334 h 838042"/>
                  <a:gd name="connsiteX60" fmla="*/ 361022 w 1033465"/>
                  <a:gd name="connsiteY60" fmla="*/ 615049 h 838042"/>
                  <a:gd name="connsiteX61" fmla="*/ 359117 w 1033465"/>
                  <a:gd name="connsiteY61" fmla="*/ 620764 h 838042"/>
                  <a:gd name="connsiteX62" fmla="*/ 355307 w 1033465"/>
                  <a:gd name="connsiteY62" fmla="*/ 626479 h 838042"/>
                  <a:gd name="connsiteX63" fmla="*/ 353402 w 1033465"/>
                  <a:gd name="connsiteY63" fmla="*/ 632194 h 838042"/>
                  <a:gd name="connsiteX64" fmla="*/ 349592 w 1033465"/>
                  <a:gd name="connsiteY64" fmla="*/ 637909 h 838042"/>
                  <a:gd name="connsiteX65" fmla="*/ 332447 w 1033465"/>
                  <a:gd name="connsiteY65" fmla="*/ 704584 h 838042"/>
                  <a:gd name="connsiteX66" fmla="*/ 330542 w 1033465"/>
                  <a:gd name="connsiteY66" fmla="*/ 756019 h 838042"/>
                  <a:gd name="connsiteX67" fmla="*/ 332447 w 1033465"/>
                  <a:gd name="connsiteY67" fmla="*/ 780784 h 838042"/>
                  <a:gd name="connsiteX68" fmla="*/ 334352 w 1033465"/>
                  <a:gd name="connsiteY68" fmla="*/ 786499 h 838042"/>
                  <a:gd name="connsiteX69" fmla="*/ 338162 w 1033465"/>
                  <a:gd name="connsiteY69" fmla="*/ 790309 h 838042"/>
                  <a:gd name="connsiteX70" fmla="*/ 366737 w 1033465"/>
                  <a:gd name="connsiteY70" fmla="*/ 836029 h 838042"/>
                  <a:gd name="connsiteX71" fmla="*/ 389597 w 1033465"/>
                  <a:gd name="connsiteY71" fmla="*/ 837934 h 838042"/>
                  <a:gd name="connsiteX72" fmla="*/ 397407 w 1033465"/>
                  <a:gd name="connsiteY72" fmla="*/ 833530 h 838042"/>
                  <a:gd name="connsiteX73" fmla="*/ 402932 w 1033465"/>
                  <a:gd name="connsiteY73" fmla="*/ 784594 h 838042"/>
                  <a:gd name="connsiteX74" fmla="*/ 406742 w 1033465"/>
                  <a:gd name="connsiteY74" fmla="*/ 727444 h 838042"/>
                  <a:gd name="connsiteX75" fmla="*/ 423887 w 1033465"/>
                  <a:gd name="connsiteY75" fmla="*/ 672199 h 838042"/>
                  <a:gd name="connsiteX76" fmla="*/ 429602 w 1033465"/>
                  <a:gd name="connsiteY76" fmla="*/ 658864 h 838042"/>
                  <a:gd name="connsiteX77" fmla="*/ 444084 w 1033465"/>
                  <a:gd name="connsiteY77" fmla="*/ 626947 h 838042"/>
                  <a:gd name="connsiteX78" fmla="*/ 464289 w 1033465"/>
                  <a:gd name="connsiteY78" fmla="*/ 600072 h 838042"/>
                  <a:gd name="connsiteX79" fmla="*/ 523510 w 1033465"/>
                  <a:gd name="connsiteY79" fmla="*/ 565123 h 838042"/>
                  <a:gd name="connsiteX80" fmla="*/ 599348 w 1033465"/>
                  <a:gd name="connsiteY80" fmla="*/ 550915 h 838042"/>
                  <a:gd name="connsiteX81" fmla="*/ 707801 w 1033465"/>
                  <a:gd name="connsiteY81" fmla="*/ 612819 h 838042"/>
                  <a:gd name="connsiteX82" fmla="*/ 780122 w 1033465"/>
                  <a:gd name="connsiteY82" fmla="*/ 656959 h 838042"/>
                  <a:gd name="connsiteX83" fmla="*/ 804887 w 1033465"/>
                  <a:gd name="connsiteY83" fmla="*/ 632194 h 838042"/>
                  <a:gd name="connsiteX84" fmla="*/ 801077 w 1033465"/>
                  <a:gd name="connsiteY84" fmla="*/ 601714 h 838042"/>
                  <a:gd name="connsiteX85" fmla="*/ 762796 w 1033465"/>
                  <a:gd name="connsiteY85" fmla="*/ 562523 h 838042"/>
                  <a:gd name="connsiteX86" fmla="*/ 650582 w 1033465"/>
                  <a:gd name="connsiteY86" fmla="*/ 479794 h 838042"/>
                  <a:gd name="connsiteX87" fmla="*/ 646772 w 1033465"/>
                  <a:gd name="connsiteY87" fmla="*/ 462649 h 838042"/>
                  <a:gd name="connsiteX88" fmla="*/ 658202 w 1033465"/>
                  <a:gd name="connsiteY88" fmla="*/ 426454 h 838042"/>
                  <a:gd name="connsiteX89" fmla="*/ 726782 w 1033465"/>
                  <a:gd name="connsiteY89" fmla="*/ 405499 h 838042"/>
                  <a:gd name="connsiteX90" fmla="*/ 813738 w 1033465"/>
                  <a:gd name="connsiteY90" fmla="*/ 406906 h 838042"/>
                  <a:gd name="connsiteX91" fmla="*/ 906231 w 1033465"/>
                  <a:gd name="connsiteY91" fmla="*/ 417646 h 838042"/>
                  <a:gd name="connsiteX92" fmla="*/ 1002290 w 1033465"/>
                  <a:gd name="connsiteY92" fmla="*/ 426835 h 838042"/>
                  <a:gd name="connsiteX93" fmla="*/ 1032449 w 1033465"/>
                  <a:gd name="connsiteY93" fmla="*/ 402711 h 838042"/>
                  <a:gd name="connsiteX94" fmla="*/ 1020514 w 1033465"/>
                  <a:gd name="connsiteY94" fmla="*/ 377797 h 838042"/>
                  <a:gd name="connsiteX95" fmla="*/ 964889 w 1033465"/>
                  <a:gd name="connsiteY95" fmla="*/ 358029 h 838042"/>
                  <a:gd name="connsiteX96" fmla="*/ 827747 w 1033465"/>
                  <a:gd name="connsiteY96" fmla="*/ 357874 h 838042"/>
                  <a:gd name="connsiteX97" fmla="*/ 755811 w 1033465"/>
                  <a:gd name="connsiteY97" fmla="*/ 361702 h 838042"/>
                  <a:gd name="connsiteX98" fmla="*/ 671537 w 1033465"/>
                  <a:gd name="connsiteY98" fmla="*/ 369304 h 838042"/>
                  <a:gd name="connsiteX99" fmla="*/ 644867 w 1033465"/>
                  <a:gd name="connsiteY99" fmla="*/ 338824 h 838042"/>
                  <a:gd name="connsiteX100" fmla="*/ 676403 w 1033465"/>
                  <a:gd name="connsiteY100" fmla="*/ 304962 h 838042"/>
                  <a:gd name="connsiteX101" fmla="*/ 707732 w 1033465"/>
                  <a:gd name="connsiteY101" fmla="*/ 283579 h 838042"/>
                  <a:gd name="connsiteX102" fmla="*/ 743927 w 1033465"/>
                  <a:gd name="connsiteY102" fmla="*/ 251194 h 838042"/>
                  <a:gd name="connsiteX103" fmla="*/ 783019 w 1033465"/>
                  <a:gd name="connsiteY103" fmla="*/ 213846 h 838042"/>
                  <a:gd name="connsiteX104" fmla="*/ 746401 w 1033465"/>
                  <a:gd name="connsiteY104" fmla="*/ 201789 h 838042"/>
                  <a:gd name="connsiteX105" fmla="*/ 694397 w 1033465"/>
                  <a:gd name="connsiteY105" fmla="*/ 226429 h 838042"/>
                  <a:gd name="connsiteX106" fmla="*/ 656678 w 1033465"/>
                  <a:gd name="connsiteY106" fmla="*/ 257626 h 838042"/>
                  <a:gd name="connsiteX107" fmla="*/ 616001 w 1033465"/>
                  <a:gd name="connsiteY107" fmla="*/ 286712 h 838042"/>
                  <a:gd name="connsiteX108" fmla="*/ 564857 w 1033465"/>
                  <a:gd name="connsiteY108" fmla="*/ 287389 h 838042"/>
                  <a:gd name="connsiteX109" fmla="*/ 530567 w 1033465"/>
                  <a:gd name="connsiteY109" fmla="*/ 274054 h 838042"/>
                  <a:gd name="connsiteX110" fmla="*/ 507707 w 1033465"/>
                  <a:gd name="connsiteY110" fmla="*/ 235954 h 838042"/>
                  <a:gd name="connsiteX111" fmla="*/ 509612 w 1033465"/>
                  <a:gd name="connsiteY111" fmla="*/ 171184 h 838042"/>
                  <a:gd name="connsiteX112" fmla="*/ 508314 w 1033465"/>
                  <a:gd name="connsiteY112" fmla="*/ 73485 h 838042"/>
                  <a:gd name="connsiteX113" fmla="*/ 454116 w 1033465"/>
                  <a:gd name="connsiteY113" fmla="*/ 11248 h 838042"/>
                  <a:gd name="connsiteX114" fmla="*/ 442470 w 1033465"/>
                  <a:gd name="connsiteY114" fmla="*/ 75864 h 838042"/>
                  <a:gd name="connsiteX115" fmla="*/ 439226 w 1033465"/>
                  <a:gd name="connsiteY115" fmla="*/ 132660 h 838042"/>
                  <a:gd name="connsiteX116" fmla="*/ 436054 w 1033465"/>
                  <a:gd name="connsiteY116"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7 w 1033465"/>
                  <a:gd name="connsiteY14" fmla="*/ 272149 h 838042"/>
                  <a:gd name="connsiteX15" fmla="*/ 82892 w 1033465"/>
                  <a:gd name="connsiteY15" fmla="*/ 281674 h 838042"/>
                  <a:gd name="connsiteX16" fmla="*/ 126707 w 1033465"/>
                  <a:gd name="connsiteY16" fmla="*/ 289294 h 838042"/>
                  <a:gd name="connsiteX17" fmla="*/ 132422 w 1033465"/>
                  <a:gd name="connsiteY17" fmla="*/ 291199 h 838042"/>
                  <a:gd name="connsiteX18" fmla="*/ 193382 w 1033465"/>
                  <a:gd name="connsiteY18" fmla="*/ 308344 h 838042"/>
                  <a:gd name="connsiteX19" fmla="*/ 210527 w 1033465"/>
                  <a:gd name="connsiteY19" fmla="*/ 314059 h 838042"/>
                  <a:gd name="connsiteX20" fmla="*/ 216242 w 1033465"/>
                  <a:gd name="connsiteY20" fmla="*/ 315964 h 838042"/>
                  <a:gd name="connsiteX21" fmla="*/ 250532 w 1033465"/>
                  <a:gd name="connsiteY21" fmla="*/ 325489 h 838042"/>
                  <a:gd name="connsiteX22" fmla="*/ 256247 w 1033465"/>
                  <a:gd name="connsiteY22" fmla="*/ 329299 h 838042"/>
                  <a:gd name="connsiteX23" fmla="*/ 269582 w 1033465"/>
                  <a:gd name="connsiteY23" fmla="*/ 344539 h 838042"/>
                  <a:gd name="connsiteX24" fmla="*/ 275297 w 1033465"/>
                  <a:gd name="connsiteY24" fmla="*/ 363589 h 838042"/>
                  <a:gd name="connsiteX25" fmla="*/ 277202 w 1033465"/>
                  <a:gd name="connsiteY25" fmla="*/ 369304 h 838042"/>
                  <a:gd name="connsiteX26" fmla="*/ 279107 w 1033465"/>
                  <a:gd name="connsiteY26" fmla="*/ 375019 h 838042"/>
                  <a:gd name="connsiteX27" fmla="*/ 281012 w 1033465"/>
                  <a:gd name="connsiteY27" fmla="*/ 399784 h 838042"/>
                  <a:gd name="connsiteX28" fmla="*/ 282917 w 1033465"/>
                  <a:gd name="connsiteY28" fmla="*/ 405499 h 838042"/>
                  <a:gd name="connsiteX29" fmla="*/ 281012 w 1033465"/>
                  <a:gd name="connsiteY29" fmla="*/ 424549 h 838042"/>
                  <a:gd name="connsiteX30" fmla="*/ 279107 w 1033465"/>
                  <a:gd name="connsiteY30" fmla="*/ 434074 h 838042"/>
                  <a:gd name="connsiteX31" fmla="*/ 265772 w 1033465"/>
                  <a:gd name="connsiteY31" fmla="*/ 447409 h 838042"/>
                  <a:gd name="connsiteX32" fmla="*/ 254342 w 1033465"/>
                  <a:gd name="connsiteY32" fmla="*/ 455029 h 838042"/>
                  <a:gd name="connsiteX33" fmla="*/ 242912 w 1033465"/>
                  <a:gd name="connsiteY33" fmla="*/ 458839 h 838042"/>
                  <a:gd name="connsiteX34" fmla="*/ 128612 w 1033465"/>
                  <a:gd name="connsiteY34" fmla="*/ 458839 h 838042"/>
                  <a:gd name="connsiteX35" fmla="*/ 122897 w 1033465"/>
                  <a:gd name="connsiteY35" fmla="*/ 460744 h 838042"/>
                  <a:gd name="connsiteX36" fmla="*/ 107657 w 1033465"/>
                  <a:gd name="connsiteY36" fmla="*/ 462649 h 838042"/>
                  <a:gd name="connsiteX37" fmla="*/ 90512 w 1033465"/>
                  <a:gd name="connsiteY37" fmla="*/ 468364 h 838042"/>
                  <a:gd name="connsiteX38" fmla="*/ 84797 w 1033465"/>
                  <a:gd name="connsiteY38" fmla="*/ 470269 h 838042"/>
                  <a:gd name="connsiteX39" fmla="*/ 79082 w 1033465"/>
                  <a:gd name="connsiteY39" fmla="*/ 474079 h 838042"/>
                  <a:gd name="connsiteX40" fmla="*/ 67652 w 1033465"/>
                  <a:gd name="connsiteY40" fmla="*/ 475984 h 838042"/>
                  <a:gd name="connsiteX41" fmla="*/ 29552 w 1033465"/>
                  <a:gd name="connsiteY41" fmla="*/ 477889 h 838042"/>
                  <a:gd name="connsiteX42" fmla="*/ 18122 w 1033465"/>
                  <a:gd name="connsiteY42" fmla="*/ 483604 h 838042"/>
                  <a:gd name="connsiteX43" fmla="*/ 8597 w 1033465"/>
                  <a:gd name="connsiteY43" fmla="*/ 493129 h 838042"/>
                  <a:gd name="connsiteX44" fmla="*/ 6692 w 1033465"/>
                  <a:gd name="connsiteY44" fmla="*/ 498844 h 838042"/>
                  <a:gd name="connsiteX45" fmla="*/ 2882 w 1033465"/>
                  <a:gd name="connsiteY45" fmla="*/ 504559 h 838042"/>
                  <a:gd name="connsiteX46" fmla="*/ 14312 w 1033465"/>
                  <a:gd name="connsiteY46" fmla="*/ 540754 h 838042"/>
                  <a:gd name="connsiteX47" fmla="*/ 147662 w 1033465"/>
                  <a:gd name="connsiteY47" fmla="*/ 540754 h 838042"/>
                  <a:gd name="connsiteX48" fmla="*/ 155282 w 1033465"/>
                  <a:gd name="connsiteY48" fmla="*/ 538849 h 838042"/>
                  <a:gd name="connsiteX49" fmla="*/ 305777 w 1033465"/>
                  <a:gd name="connsiteY49" fmla="*/ 533134 h 838042"/>
                  <a:gd name="connsiteX50" fmla="*/ 321017 w 1033465"/>
                  <a:gd name="connsiteY50" fmla="*/ 540754 h 838042"/>
                  <a:gd name="connsiteX51" fmla="*/ 332447 w 1033465"/>
                  <a:gd name="connsiteY51" fmla="*/ 546469 h 838042"/>
                  <a:gd name="connsiteX52" fmla="*/ 336257 w 1033465"/>
                  <a:gd name="connsiteY52" fmla="*/ 552184 h 838042"/>
                  <a:gd name="connsiteX53" fmla="*/ 341972 w 1033465"/>
                  <a:gd name="connsiteY53" fmla="*/ 554089 h 838042"/>
                  <a:gd name="connsiteX54" fmla="*/ 353402 w 1033465"/>
                  <a:gd name="connsiteY54" fmla="*/ 561709 h 838042"/>
                  <a:gd name="connsiteX55" fmla="*/ 359117 w 1033465"/>
                  <a:gd name="connsiteY55" fmla="*/ 565519 h 838042"/>
                  <a:gd name="connsiteX56" fmla="*/ 362927 w 1033465"/>
                  <a:gd name="connsiteY56" fmla="*/ 571234 h 838042"/>
                  <a:gd name="connsiteX57" fmla="*/ 368642 w 1033465"/>
                  <a:gd name="connsiteY57" fmla="*/ 582664 h 838042"/>
                  <a:gd name="connsiteX58" fmla="*/ 364832 w 1033465"/>
                  <a:gd name="connsiteY58" fmla="*/ 609334 h 838042"/>
                  <a:gd name="connsiteX59" fmla="*/ 361022 w 1033465"/>
                  <a:gd name="connsiteY59" fmla="*/ 615049 h 838042"/>
                  <a:gd name="connsiteX60" fmla="*/ 359117 w 1033465"/>
                  <a:gd name="connsiteY60" fmla="*/ 620764 h 838042"/>
                  <a:gd name="connsiteX61" fmla="*/ 355307 w 1033465"/>
                  <a:gd name="connsiteY61" fmla="*/ 626479 h 838042"/>
                  <a:gd name="connsiteX62" fmla="*/ 353402 w 1033465"/>
                  <a:gd name="connsiteY62" fmla="*/ 632194 h 838042"/>
                  <a:gd name="connsiteX63" fmla="*/ 349592 w 1033465"/>
                  <a:gd name="connsiteY63" fmla="*/ 637909 h 838042"/>
                  <a:gd name="connsiteX64" fmla="*/ 332447 w 1033465"/>
                  <a:gd name="connsiteY64" fmla="*/ 704584 h 838042"/>
                  <a:gd name="connsiteX65" fmla="*/ 330542 w 1033465"/>
                  <a:gd name="connsiteY65" fmla="*/ 756019 h 838042"/>
                  <a:gd name="connsiteX66" fmla="*/ 332447 w 1033465"/>
                  <a:gd name="connsiteY66" fmla="*/ 780784 h 838042"/>
                  <a:gd name="connsiteX67" fmla="*/ 334352 w 1033465"/>
                  <a:gd name="connsiteY67" fmla="*/ 786499 h 838042"/>
                  <a:gd name="connsiteX68" fmla="*/ 338162 w 1033465"/>
                  <a:gd name="connsiteY68" fmla="*/ 790309 h 838042"/>
                  <a:gd name="connsiteX69" fmla="*/ 366737 w 1033465"/>
                  <a:gd name="connsiteY69" fmla="*/ 836029 h 838042"/>
                  <a:gd name="connsiteX70" fmla="*/ 389597 w 1033465"/>
                  <a:gd name="connsiteY70" fmla="*/ 837934 h 838042"/>
                  <a:gd name="connsiteX71" fmla="*/ 397407 w 1033465"/>
                  <a:gd name="connsiteY71" fmla="*/ 833530 h 838042"/>
                  <a:gd name="connsiteX72" fmla="*/ 402932 w 1033465"/>
                  <a:gd name="connsiteY72" fmla="*/ 784594 h 838042"/>
                  <a:gd name="connsiteX73" fmla="*/ 406742 w 1033465"/>
                  <a:gd name="connsiteY73" fmla="*/ 727444 h 838042"/>
                  <a:gd name="connsiteX74" fmla="*/ 423887 w 1033465"/>
                  <a:gd name="connsiteY74" fmla="*/ 672199 h 838042"/>
                  <a:gd name="connsiteX75" fmla="*/ 429602 w 1033465"/>
                  <a:gd name="connsiteY75" fmla="*/ 658864 h 838042"/>
                  <a:gd name="connsiteX76" fmla="*/ 444084 w 1033465"/>
                  <a:gd name="connsiteY76" fmla="*/ 626947 h 838042"/>
                  <a:gd name="connsiteX77" fmla="*/ 464289 w 1033465"/>
                  <a:gd name="connsiteY77" fmla="*/ 600072 h 838042"/>
                  <a:gd name="connsiteX78" fmla="*/ 523510 w 1033465"/>
                  <a:gd name="connsiteY78" fmla="*/ 565123 h 838042"/>
                  <a:gd name="connsiteX79" fmla="*/ 599348 w 1033465"/>
                  <a:gd name="connsiteY79" fmla="*/ 550915 h 838042"/>
                  <a:gd name="connsiteX80" fmla="*/ 707801 w 1033465"/>
                  <a:gd name="connsiteY80" fmla="*/ 612819 h 838042"/>
                  <a:gd name="connsiteX81" fmla="*/ 780122 w 1033465"/>
                  <a:gd name="connsiteY81" fmla="*/ 656959 h 838042"/>
                  <a:gd name="connsiteX82" fmla="*/ 804887 w 1033465"/>
                  <a:gd name="connsiteY82" fmla="*/ 632194 h 838042"/>
                  <a:gd name="connsiteX83" fmla="*/ 801077 w 1033465"/>
                  <a:gd name="connsiteY83" fmla="*/ 601714 h 838042"/>
                  <a:gd name="connsiteX84" fmla="*/ 762796 w 1033465"/>
                  <a:gd name="connsiteY84" fmla="*/ 562523 h 838042"/>
                  <a:gd name="connsiteX85" fmla="*/ 650582 w 1033465"/>
                  <a:gd name="connsiteY85" fmla="*/ 479794 h 838042"/>
                  <a:gd name="connsiteX86" fmla="*/ 646772 w 1033465"/>
                  <a:gd name="connsiteY86" fmla="*/ 462649 h 838042"/>
                  <a:gd name="connsiteX87" fmla="*/ 658202 w 1033465"/>
                  <a:gd name="connsiteY87" fmla="*/ 426454 h 838042"/>
                  <a:gd name="connsiteX88" fmla="*/ 726782 w 1033465"/>
                  <a:gd name="connsiteY88" fmla="*/ 405499 h 838042"/>
                  <a:gd name="connsiteX89" fmla="*/ 813738 w 1033465"/>
                  <a:gd name="connsiteY89" fmla="*/ 406906 h 838042"/>
                  <a:gd name="connsiteX90" fmla="*/ 906231 w 1033465"/>
                  <a:gd name="connsiteY90" fmla="*/ 417646 h 838042"/>
                  <a:gd name="connsiteX91" fmla="*/ 1002290 w 1033465"/>
                  <a:gd name="connsiteY91" fmla="*/ 426835 h 838042"/>
                  <a:gd name="connsiteX92" fmla="*/ 1032449 w 1033465"/>
                  <a:gd name="connsiteY92" fmla="*/ 402711 h 838042"/>
                  <a:gd name="connsiteX93" fmla="*/ 1020514 w 1033465"/>
                  <a:gd name="connsiteY93" fmla="*/ 377797 h 838042"/>
                  <a:gd name="connsiteX94" fmla="*/ 964889 w 1033465"/>
                  <a:gd name="connsiteY94" fmla="*/ 358029 h 838042"/>
                  <a:gd name="connsiteX95" fmla="*/ 827747 w 1033465"/>
                  <a:gd name="connsiteY95" fmla="*/ 357874 h 838042"/>
                  <a:gd name="connsiteX96" fmla="*/ 755811 w 1033465"/>
                  <a:gd name="connsiteY96" fmla="*/ 361702 h 838042"/>
                  <a:gd name="connsiteX97" fmla="*/ 671537 w 1033465"/>
                  <a:gd name="connsiteY97" fmla="*/ 369304 h 838042"/>
                  <a:gd name="connsiteX98" fmla="*/ 644867 w 1033465"/>
                  <a:gd name="connsiteY98" fmla="*/ 338824 h 838042"/>
                  <a:gd name="connsiteX99" fmla="*/ 676403 w 1033465"/>
                  <a:gd name="connsiteY99" fmla="*/ 304962 h 838042"/>
                  <a:gd name="connsiteX100" fmla="*/ 707732 w 1033465"/>
                  <a:gd name="connsiteY100" fmla="*/ 283579 h 838042"/>
                  <a:gd name="connsiteX101" fmla="*/ 743927 w 1033465"/>
                  <a:gd name="connsiteY101" fmla="*/ 251194 h 838042"/>
                  <a:gd name="connsiteX102" fmla="*/ 783019 w 1033465"/>
                  <a:gd name="connsiteY102" fmla="*/ 213846 h 838042"/>
                  <a:gd name="connsiteX103" fmla="*/ 746401 w 1033465"/>
                  <a:gd name="connsiteY103" fmla="*/ 201789 h 838042"/>
                  <a:gd name="connsiteX104" fmla="*/ 694397 w 1033465"/>
                  <a:gd name="connsiteY104" fmla="*/ 226429 h 838042"/>
                  <a:gd name="connsiteX105" fmla="*/ 656678 w 1033465"/>
                  <a:gd name="connsiteY105" fmla="*/ 257626 h 838042"/>
                  <a:gd name="connsiteX106" fmla="*/ 616001 w 1033465"/>
                  <a:gd name="connsiteY106" fmla="*/ 286712 h 838042"/>
                  <a:gd name="connsiteX107" fmla="*/ 564857 w 1033465"/>
                  <a:gd name="connsiteY107" fmla="*/ 287389 h 838042"/>
                  <a:gd name="connsiteX108" fmla="*/ 530567 w 1033465"/>
                  <a:gd name="connsiteY108" fmla="*/ 274054 h 838042"/>
                  <a:gd name="connsiteX109" fmla="*/ 507707 w 1033465"/>
                  <a:gd name="connsiteY109" fmla="*/ 235954 h 838042"/>
                  <a:gd name="connsiteX110" fmla="*/ 509612 w 1033465"/>
                  <a:gd name="connsiteY110" fmla="*/ 171184 h 838042"/>
                  <a:gd name="connsiteX111" fmla="*/ 508314 w 1033465"/>
                  <a:gd name="connsiteY111" fmla="*/ 73485 h 838042"/>
                  <a:gd name="connsiteX112" fmla="*/ 454116 w 1033465"/>
                  <a:gd name="connsiteY112" fmla="*/ 11248 h 838042"/>
                  <a:gd name="connsiteX113" fmla="*/ 442470 w 1033465"/>
                  <a:gd name="connsiteY113" fmla="*/ 75864 h 838042"/>
                  <a:gd name="connsiteX114" fmla="*/ 439226 w 1033465"/>
                  <a:gd name="connsiteY114" fmla="*/ 132660 h 838042"/>
                  <a:gd name="connsiteX115" fmla="*/ 436054 w 1033465"/>
                  <a:gd name="connsiteY115"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7 w 1033465"/>
                  <a:gd name="connsiteY14" fmla="*/ 272149 h 838042"/>
                  <a:gd name="connsiteX15" fmla="*/ 82892 w 1033465"/>
                  <a:gd name="connsiteY15" fmla="*/ 281674 h 838042"/>
                  <a:gd name="connsiteX16" fmla="*/ 126707 w 1033465"/>
                  <a:gd name="connsiteY16" fmla="*/ 289294 h 838042"/>
                  <a:gd name="connsiteX17" fmla="*/ 132422 w 1033465"/>
                  <a:gd name="connsiteY17" fmla="*/ 291199 h 838042"/>
                  <a:gd name="connsiteX18" fmla="*/ 193382 w 1033465"/>
                  <a:gd name="connsiteY18" fmla="*/ 308344 h 838042"/>
                  <a:gd name="connsiteX19" fmla="*/ 210527 w 1033465"/>
                  <a:gd name="connsiteY19" fmla="*/ 314059 h 838042"/>
                  <a:gd name="connsiteX20" fmla="*/ 216242 w 1033465"/>
                  <a:gd name="connsiteY20" fmla="*/ 315964 h 838042"/>
                  <a:gd name="connsiteX21" fmla="*/ 250532 w 1033465"/>
                  <a:gd name="connsiteY21" fmla="*/ 325489 h 838042"/>
                  <a:gd name="connsiteX22" fmla="*/ 256247 w 1033465"/>
                  <a:gd name="connsiteY22" fmla="*/ 329299 h 838042"/>
                  <a:gd name="connsiteX23" fmla="*/ 269582 w 1033465"/>
                  <a:gd name="connsiteY23" fmla="*/ 344539 h 838042"/>
                  <a:gd name="connsiteX24" fmla="*/ 275297 w 1033465"/>
                  <a:gd name="connsiteY24" fmla="*/ 363589 h 838042"/>
                  <a:gd name="connsiteX25" fmla="*/ 277202 w 1033465"/>
                  <a:gd name="connsiteY25" fmla="*/ 369304 h 838042"/>
                  <a:gd name="connsiteX26" fmla="*/ 281012 w 1033465"/>
                  <a:gd name="connsiteY26" fmla="*/ 399784 h 838042"/>
                  <a:gd name="connsiteX27" fmla="*/ 282917 w 1033465"/>
                  <a:gd name="connsiteY27" fmla="*/ 405499 h 838042"/>
                  <a:gd name="connsiteX28" fmla="*/ 281012 w 1033465"/>
                  <a:gd name="connsiteY28" fmla="*/ 424549 h 838042"/>
                  <a:gd name="connsiteX29" fmla="*/ 279107 w 1033465"/>
                  <a:gd name="connsiteY29" fmla="*/ 434074 h 838042"/>
                  <a:gd name="connsiteX30" fmla="*/ 265772 w 1033465"/>
                  <a:gd name="connsiteY30" fmla="*/ 447409 h 838042"/>
                  <a:gd name="connsiteX31" fmla="*/ 254342 w 1033465"/>
                  <a:gd name="connsiteY31" fmla="*/ 455029 h 838042"/>
                  <a:gd name="connsiteX32" fmla="*/ 242912 w 1033465"/>
                  <a:gd name="connsiteY32" fmla="*/ 458839 h 838042"/>
                  <a:gd name="connsiteX33" fmla="*/ 128612 w 1033465"/>
                  <a:gd name="connsiteY33" fmla="*/ 458839 h 838042"/>
                  <a:gd name="connsiteX34" fmla="*/ 122897 w 1033465"/>
                  <a:gd name="connsiteY34" fmla="*/ 460744 h 838042"/>
                  <a:gd name="connsiteX35" fmla="*/ 107657 w 1033465"/>
                  <a:gd name="connsiteY35" fmla="*/ 462649 h 838042"/>
                  <a:gd name="connsiteX36" fmla="*/ 90512 w 1033465"/>
                  <a:gd name="connsiteY36" fmla="*/ 468364 h 838042"/>
                  <a:gd name="connsiteX37" fmla="*/ 84797 w 1033465"/>
                  <a:gd name="connsiteY37" fmla="*/ 470269 h 838042"/>
                  <a:gd name="connsiteX38" fmla="*/ 79082 w 1033465"/>
                  <a:gd name="connsiteY38" fmla="*/ 474079 h 838042"/>
                  <a:gd name="connsiteX39" fmla="*/ 67652 w 1033465"/>
                  <a:gd name="connsiteY39" fmla="*/ 475984 h 838042"/>
                  <a:gd name="connsiteX40" fmla="*/ 29552 w 1033465"/>
                  <a:gd name="connsiteY40" fmla="*/ 477889 h 838042"/>
                  <a:gd name="connsiteX41" fmla="*/ 18122 w 1033465"/>
                  <a:gd name="connsiteY41" fmla="*/ 483604 h 838042"/>
                  <a:gd name="connsiteX42" fmla="*/ 8597 w 1033465"/>
                  <a:gd name="connsiteY42" fmla="*/ 493129 h 838042"/>
                  <a:gd name="connsiteX43" fmla="*/ 6692 w 1033465"/>
                  <a:gd name="connsiteY43" fmla="*/ 498844 h 838042"/>
                  <a:gd name="connsiteX44" fmla="*/ 2882 w 1033465"/>
                  <a:gd name="connsiteY44" fmla="*/ 504559 h 838042"/>
                  <a:gd name="connsiteX45" fmla="*/ 14312 w 1033465"/>
                  <a:gd name="connsiteY45" fmla="*/ 540754 h 838042"/>
                  <a:gd name="connsiteX46" fmla="*/ 147662 w 1033465"/>
                  <a:gd name="connsiteY46" fmla="*/ 540754 h 838042"/>
                  <a:gd name="connsiteX47" fmla="*/ 155282 w 1033465"/>
                  <a:gd name="connsiteY47" fmla="*/ 538849 h 838042"/>
                  <a:gd name="connsiteX48" fmla="*/ 305777 w 1033465"/>
                  <a:gd name="connsiteY48" fmla="*/ 533134 h 838042"/>
                  <a:gd name="connsiteX49" fmla="*/ 321017 w 1033465"/>
                  <a:gd name="connsiteY49" fmla="*/ 540754 h 838042"/>
                  <a:gd name="connsiteX50" fmla="*/ 332447 w 1033465"/>
                  <a:gd name="connsiteY50" fmla="*/ 546469 h 838042"/>
                  <a:gd name="connsiteX51" fmla="*/ 336257 w 1033465"/>
                  <a:gd name="connsiteY51" fmla="*/ 552184 h 838042"/>
                  <a:gd name="connsiteX52" fmla="*/ 341972 w 1033465"/>
                  <a:gd name="connsiteY52" fmla="*/ 554089 h 838042"/>
                  <a:gd name="connsiteX53" fmla="*/ 353402 w 1033465"/>
                  <a:gd name="connsiteY53" fmla="*/ 561709 h 838042"/>
                  <a:gd name="connsiteX54" fmla="*/ 359117 w 1033465"/>
                  <a:gd name="connsiteY54" fmla="*/ 565519 h 838042"/>
                  <a:gd name="connsiteX55" fmla="*/ 362927 w 1033465"/>
                  <a:gd name="connsiteY55" fmla="*/ 571234 h 838042"/>
                  <a:gd name="connsiteX56" fmla="*/ 368642 w 1033465"/>
                  <a:gd name="connsiteY56" fmla="*/ 582664 h 838042"/>
                  <a:gd name="connsiteX57" fmla="*/ 364832 w 1033465"/>
                  <a:gd name="connsiteY57" fmla="*/ 609334 h 838042"/>
                  <a:gd name="connsiteX58" fmla="*/ 361022 w 1033465"/>
                  <a:gd name="connsiteY58" fmla="*/ 615049 h 838042"/>
                  <a:gd name="connsiteX59" fmla="*/ 359117 w 1033465"/>
                  <a:gd name="connsiteY59" fmla="*/ 620764 h 838042"/>
                  <a:gd name="connsiteX60" fmla="*/ 355307 w 1033465"/>
                  <a:gd name="connsiteY60" fmla="*/ 626479 h 838042"/>
                  <a:gd name="connsiteX61" fmla="*/ 353402 w 1033465"/>
                  <a:gd name="connsiteY61" fmla="*/ 632194 h 838042"/>
                  <a:gd name="connsiteX62" fmla="*/ 349592 w 1033465"/>
                  <a:gd name="connsiteY62" fmla="*/ 637909 h 838042"/>
                  <a:gd name="connsiteX63" fmla="*/ 332447 w 1033465"/>
                  <a:gd name="connsiteY63" fmla="*/ 704584 h 838042"/>
                  <a:gd name="connsiteX64" fmla="*/ 330542 w 1033465"/>
                  <a:gd name="connsiteY64" fmla="*/ 756019 h 838042"/>
                  <a:gd name="connsiteX65" fmla="*/ 332447 w 1033465"/>
                  <a:gd name="connsiteY65" fmla="*/ 780784 h 838042"/>
                  <a:gd name="connsiteX66" fmla="*/ 334352 w 1033465"/>
                  <a:gd name="connsiteY66" fmla="*/ 786499 h 838042"/>
                  <a:gd name="connsiteX67" fmla="*/ 338162 w 1033465"/>
                  <a:gd name="connsiteY67" fmla="*/ 790309 h 838042"/>
                  <a:gd name="connsiteX68" fmla="*/ 366737 w 1033465"/>
                  <a:gd name="connsiteY68" fmla="*/ 836029 h 838042"/>
                  <a:gd name="connsiteX69" fmla="*/ 389597 w 1033465"/>
                  <a:gd name="connsiteY69" fmla="*/ 837934 h 838042"/>
                  <a:gd name="connsiteX70" fmla="*/ 397407 w 1033465"/>
                  <a:gd name="connsiteY70" fmla="*/ 833530 h 838042"/>
                  <a:gd name="connsiteX71" fmla="*/ 402932 w 1033465"/>
                  <a:gd name="connsiteY71" fmla="*/ 784594 h 838042"/>
                  <a:gd name="connsiteX72" fmla="*/ 406742 w 1033465"/>
                  <a:gd name="connsiteY72" fmla="*/ 727444 h 838042"/>
                  <a:gd name="connsiteX73" fmla="*/ 423887 w 1033465"/>
                  <a:gd name="connsiteY73" fmla="*/ 672199 h 838042"/>
                  <a:gd name="connsiteX74" fmla="*/ 429602 w 1033465"/>
                  <a:gd name="connsiteY74" fmla="*/ 658864 h 838042"/>
                  <a:gd name="connsiteX75" fmla="*/ 444084 w 1033465"/>
                  <a:gd name="connsiteY75" fmla="*/ 626947 h 838042"/>
                  <a:gd name="connsiteX76" fmla="*/ 464289 w 1033465"/>
                  <a:gd name="connsiteY76" fmla="*/ 600072 h 838042"/>
                  <a:gd name="connsiteX77" fmla="*/ 523510 w 1033465"/>
                  <a:gd name="connsiteY77" fmla="*/ 565123 h 838042"/>
                  <a:gd name="connsiteX78" fmla="*/ 599348 w 1033465"/>
                  <a:gd name="connsiteY78" fmla="*/ 550915 h 838042"/>
                  <a:gd name="connsiteX79" fmla="*/ 707801 w 1033465"/>
                  <a:gd name="connsiteY79" fmla="*/ 612819 h 838042"/>
                  <a:gd name="connsiteX80" fmla="*/ 780122 w 1033465"/>
                  <a:gd name="connsiteY80" fmla="*/ 656959 h 838042"/>
                  <a:gd name="connsiteX81" fmla="*/ 804887 w 1033465"/>
                  <a:gd name="connsiteY81" fmla="*/ 632194 h 838042"/>
                  <a:gd name="connsiteX82" fmla="*/ 801077 w 1033465"/>
                  <a:gd name="connsiteY82" fmla="*/ 601714 h 838042"/>
                  <a:gd name="connsiteX83" fmla="*/ 762796 w 1033465"/>
                  <a:gd name="connsiteY83" fmla="*/ 562523 h 838042"/>
                  <a:gd name="connsiteX84" fmla="*/ 650582 w 1033465"/>
                  <a:gd name="connsiteY84" fmla="*/ 479794 h 838042"/>
                  <a:gd name="connsiteX85" fmla="*/ 646772 w 1033465"/>
                  <a:gd name="connsiteY85" fmla="*/ 462649 h 838042"/>
                  <a:gd name="connsiteX86" fmla="*/ 658202 w 1033465"/>
                  <a:gd name="connsiteY86" fmla="*/ 426454 h 838042"/>
                  <a:gd name="connsiteX87" fmla="*/ 726782 w 1033465"/>
                  <a:gd name="connsiteY87" fmla="*/ 405499 h 838042"/>
                  <a:gd name="connsiteX88" fmla="*/ 813738 w 1033465"/>
                  <a:gd name="connsiteY88" fmla="*/ 406906 h 838042"/>
                  <a:gd name="connsiteX89" fmla="*/ 906231 w 1033465"/>
                  <a:gd name="connsiteY89" fmla="*/ 417646 h 838042"/>
                  <a:gd name="connsiteX90" fmla="*/ 1002290 w 1033465"/>
                  <a:gd name="connsiteY90" fmla="*/ 426835 h 838042"/>
                  <a:gd name="connsiteX91" fmla="*/ 1032449 w 1033465"/>
                  <a:gd name="connsiteY91" fmla="*/ 402711 h 838042"/>
                  <a:gd name="connsiteX92" fmla="*/ 1020514 w 1033465"/>
                  <a:gd name="connsiteY92" fmla="*/ 377797 h 838042"/>
                  <a:gd name="connsiteX93" fmla="*/ 964889 w 1033465"/>
                  <a:gd name="connsiteY93" fmla="*/ 358029 h 838042"/>
                  <a:gd name="connsiteX94" fmla="*/ 827747 w 1033465"/>
                  <a:gd name="connsiteY94" fmla="*/ 357874 h 838042"/>
                  <a:gd name="connsiteX95" fmla="*/ 755811 w 1033465"/>
                  <a:gd name="connsiteY95" fmla="*/ 361702 h 838042"/>
                  <a:gd name="connsiteX96" fmla="*/ 671537 w 1033465"/>
                  <a:gd name="connsiteY96" fmla="*/ 369304 h 838042"/>
                  <a:gd name="connsiteX97" fmla="*/ 644867 w 1033465"/>
                  <a:gd name="connsiteY97" fmla="*/ 338824 h 838042"/>
                  <a:gd name="connsiteX98" fmla="*/ 676403 w 1033465"/>
                  <a:gd name="connsiteY98" fmla="*/ 304962 h 838042"/>
                  <a:gd name="connsiteX99" fmla="*/ 707732 w 1033465"/>
                  <a:gd name="connsiteY99" fmla="*/ 283579 h 838042"/>
                  <a:gd name="connsiteX100" fmla="*/ 743927 w 1033465"/>
                  <a:gd name="connsiteY100" fmla="*/ 251194 h 838042"/>
                  <a:gd name="connsiteX101" fmla="*/ 783019 w 1033465"/>
                  <a:gd name="connsiteY101" fmla="*/ 213846 h 838042"/>
                  <a:gd name="connsiteX102" fmla="*/ 746401 w 1033465"/>
                  <a:gd name="connsiteY102" fmla="*/ 201789 h 838042"/>
                  <a:gd name="connsiteX103" fmla="*/ 694397 w 1033465"/>
                  <a:gd name="connsiteY103" fmla="*/ 226429 h 838042"/>
                  <a:gd name="connsiteX104" fmla="*/ 656678 w 1033465"/>
                  <a:gd name="connsiteY104" fmla="*/ 257626 h 838042"/>
                  <a:gd name="connsiteX105" fmla="*/ 616001 w 1033465"/>
                  <a:gd name="connsiteY105" fmla="*/ 286712 h 838042"/>
                  <a:gd name="connsiteX106" fmla="*/ 564857 w 1033465"/>
                  <a:gd name="connsiteY106" fmla="*/ 287389 h 838042"/>
                  <a:gd name="connsiteX107" fmla="*/ 530567 w 1033465"/>
                  <a:gd name="connsiteY107" fmla="*/ 274054 h 838042"/>
                  <a:gd name="connsiteX108" fmla="*/ 507707 w 1033465"/>
                  <a:gd name="connsiteY108" fmla="*/ 235954 h 838042"/>
                  <a:gd name="connsiteX109" fmla="*/ 509612 w 1033465"/>
                  <a:gd name="connsiteY109" fmla="*/ 171184 h 838042"/>
                  <a:gd name="connsiteX110" fmla="*/ 508314 w 1033465"/>
                  <a:gd name="connsiteY110" fmla="*/ 73485 h 838042"/>
                  <a:gd name="connsiteX111" fmla="*/ 454116 w 1033465"/>
                  <a:gd name="connsiteY111" fmla="*/ 11248 h 838042"/>
                  <a:gd name="connsiteX112" fmla="*/ 442470 w 1033465"/>
                  <a:gd name="connsiteY112" fmla="*/ 75864 h 838042"/>
                  <a:gd name="connsiteX113" fmla="*/ 439226 w 1033465"/>
                  <a:gd name="connsiteY113" fmla="*/ 132660 h 838042"/>
                  <a:gd name="connsiteX114" fmla="*/ 436054 w 1033465"/>
                  <a:gd name="connsiteY114"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7 w 1033465"/>
                  <a:gd name="connsiteY14" fmla="*/ 272149 h 838042"/>
                  <a:gd name="connsiteX15" fmla="*/ 82892 w 1033465"/>
                  <a:gd name="connsiteY15" fmla="*/ 281674 h 838042"/>
                  <a:gd name="connsiteX16" fmla="*/ 126707 w 1033465"/>
                  <a:gd name="connsiteY16" fmla="*/ 289294 h 838042"/>
                  <a:gd name="connsiteX17" fmla="*/ 132422 w 1033465"/>
                  <a:gd name="connsiteY17" fmla="*/ 291199 h 838042"/>
                  <a:gd name="connsiteX18" fmla="*/ 193382 w 1033465"/>
                  <a:gd name="connsiteY18" fmla="*/ 308344 h 838042"/>
                  <a:gd name="connsiteX19" fmla="*/ 210527 w 1033465"/>
                  <a:gd name="connsiteY19" fmla="*/ 314059 h 838042"/>
                  <a:gd name="connsiteX20" fmla="*/ 216242 w 1033465"/>
                  <a:gd name="connsiteY20" fmla="*/ 315964 h 838042"/>
                  <a:gd name="connsiteX21" fmla="*/ 250532 w 1033465"/>
                  <a:gd name="connsiteY21" fmla="*/ 325489 h 838042"/>
                  <a:gd name="connsiteX22" fmla="*/ 256247 w 1033465"/>
                  <a:gd name="connsiteY22" fmla="*/ 329299 h 838042"/>
                  <a:gd name="connsiteX23" fmla="*/ 269582 w 1033465"/>
                  <a:gd name="connsiteY23" fmla="*/ 344539 h 838042"/>
                  <a:gd name="connsiteX24" fmla="*/ 275297 w 1033465"/>
                  <a:gd name="connsiteY24" fmla="*/ 363589 h 838042"/>
                  <a:gd name="connsiteX25" fmla="*/ 281012 w 1033465"/>
                  <a:gd name="connsiteY25" fmla="*/ 399784 h 838042"/>
                  <a:gd name="connsiteX26" fmla="*/ 282917 w 1033465"/>
                  <a:gd name="connsiteY26" fmla="*/ 405499 h 838042"/>
                  <a:gd name="connsiteX27" fmla="*/ 281012 w 1033465"/>
                  <a:gd name="connsiteY27" fmla="*/ 424549 h 838042"/>
                  <a:gd name="connsiteX28" fmla="*/ 279107 w 1033465"/>
                  <a:gd name="connsiteY28" fmla="*/ 434074 h 838042"/>
                  <a:gd name="connsiteX29" fmla="*/ 265772 w 1033465"/>
                  <a:gd name="connsiteY29" fmla="*/ 447409 h 838042"/>
                  <a:gd name="connsiteX30" fmla="*/ 254342 w 1033465"/>
                  <a:gd name="connsiteY30" fmla="*/ 455029 h 838042"/>
                  <a:gd name="connsiteX31" fmla="*/ 242912 w 1033465"/>
                  <a:gd name="connsiteY31" fmla="*/ 458839 h 838042"/>
                  <a:gd name="connsiteX32" fmla="*/ 128612 w 1033465"/>
                  <a:gd name="connsiteY32" fmla="*/ 458839 h 838042"/>
                  <a:gd name="connsiteX33" fmla="*/ 122897 w 1033465"/>
                  <a:gd name="connsiteY33" fmla="*/ 460744 h 838042"/>
                  <a:gd name="connsiteX34" fmla="*/ 107657 w 1033465"/>
                  <a:gd name="connsiteY34" fmla="*/ 462649 h 838042"/>
                  <a:gd name="connsiteX35" fmla="*/ 90512 w 1033465"/>
                  <a:gd name="connsiteY35" fmla="*/ 468364 h 838042"/>
                  <a:gd name="connsiteX36" fmla="*/ 84797 w 1033465"/>
                  <a:gd name="connsiteY36" fmla="*/ 470269 h 838042"/>
                  <a:gd name="connsiteX37" fmla="*/ 79082 w 1033465"/>
                  <a:gd name="connsiteY37" fmla="*/ 474079 h 838042"/>
                  <a:gd name="connsiteX38" fmla="*/ 67652 w 1033465"/>
                  <a:gd name="connsiteY38" fmla="*/ 475984 h 838042"/>
                  <a:gd name="connsiteX39" fmla="*/ 29552 w 1033465"/>
                  <a:gd name="connsiteY39" fmla="*/ 477889 h 838042"/>
                  <a:gd name="connsiteX40" fmla="*/ 18122 w 1033465"/>
                  <a:gd name="connsiteY40" fmla="*/ 483604 h 838042"/>
                  <a:gd name="connsiteX41" fmla="*/ 8597 w 1033465"/>
                  <a:gd name="connsiteY41" fmla="*/ 493129 h 838042"/>
                  <a:gd name="connsiteX42" fmla="*/ 6692 w 1033465"/>
                  <a:gd name="connsiteY42" fmla="*/ 498844 h 838042"/>
                  <a:gd name="connsiteX43" fmla="*/ 2882 w 1033465"/>
                  <a:gd name="connsiteY43" fmla="*/ 504559 h 838042"/>
                  <a:gd name="connsiteX44" fmla="*/ 14312 w 1033465"/>
                  <a:gd name="connsiteY44" fmla="*/ 540754 h 838042"/>
                  <a:gd name="connsiteX45" fmla="*/ 147662 w 1033465"/>
                  <a:gd name="connsiteY45" fmla="*/ 540754 h 838042"/>
                  <a:gd name="connsiteX46" fmla="*/ 155282 w 1033465"/>
                  <a:gd name="connsiteY46" fmla="*/ 538849 h 838042"/>
                  <a:gd name="connsiteX47" fmla="*/ 305777 w 1033465"/>
                  <a:gd name="connsiteY47" fmla="*/ 533134 h 838042"/>
                  <a:gd name="connsiteX48" fmla="*/ 321017 w 1033465"/>
                  <a:gd name="connsiteY48" fmla="*/ 540754 h 838042"/>
                  <a:gd name="connsiteX49" fmla="*/ 332447 w 1033465"/>
                  <a:gd name="connsiteY49" fmla="*/ 546469 h 838042"/>
                  <a:gd name="connsiteX50" fmla="*/ 336257 w 1033465"/>
                  <a:gd name="connsiteY50" fmla="*/ 552184 h 838042"/>
                  <a:gd name="connsiteX51" fmla="*/ 341972 w 1033465"/>
                  <a:gd name="connsiteY51" fmla="*/ 554089 h 838042"/>
                  <a:gd name="connsiteX52" fmla="*/ 353402 w 1033465"/>
                  <a:gd name="connsiteY52" fmla="*/ 561709 h 838042"/>
                  <a:gd name="connsiteX53" fmla="*/ 359117 w 1033465"/>
                  <a:gd name="connsiteY53" fmla="*/ 565519 h 838042"/>
                  <a:gd name="connsiteX54" fmla="*/ 362927 w 1033465"/>
                  <a:gd name="connsiteY54" fmla="*/ 571234 h 838042"/>
                  <a:gd name="connsiteX55" fmla="*/ 368642 w 1033465"/>
                  <a:gd name="connsiteY55" fmla="*/ 582664 h 838042"/>
                  <a:gd name="connsiteX56" fmla="*/ 364832 w 1033465"/>
                  <a:gd name="connsiteY56" fmla="*/ 609334 h 838042"/>
                  <a:gd name="connsiteX57" fmla="*/ 361022 w 1033465"/>
                  <a:gd name="connsiteY57" fmla="*/ 615049 h 838042"/>
                  <a:gd name="connsiteX58" fmla="*/ 359117 w 1033465"/>
                  <a:gd name="connsiteY58" fmla="*/ 620764 h 838042"/>
                  <a:gd name="connsiteX59" fmla="*/ 355307 w 1033465"/>
                  <a:gd name="connsiteY59" fmla="*/ 626479 h 838042"/>
                  <a:gd name="connsiteX60" fmla="*/ 353402 w 1033465"/>
                  <a:gd name="connsiteY60" fmla="*/ 632194 h 838042"/>
                  <a:gd name="connsiteX61" fmla="*/ 349592 w 1033465"/>
                  <a:gd name="connsiteY61" fmla="*/ 637909 h 838042"/>
                  <a:gd name="connsiteX62" fmla="*/ 332447 w 1033465"/>
                  <a:gd name="connsiteY62" fmla="*/ 704584 h 838042"/>
                  <a:gd name="connsiteX63" fmla="*/ 330542 w 1033465"/>
                  <a:gd name="connsiteY63" fmla="*/ 756019 h 838042"/>
                  <a:gd name="connsiteX64" fmla="*/ 332447 w 1033465"/>
                  <a:gd name="connsiteY64" fmla="*/ 780784 h 838042"/>
                  <a:gd name="connsiteX65" fmla="*/ 334352 w 1033465"/>
                  <a:gd name="connsiteY65" fmla="*/ 786499 h 838042"/>
                  <a:gd name="connsiteX66" fmla="*/ 338162 w 1033465"/>
                  <a:gd name="connsiteY66" fmla="*/ 790309 h 838042"/>
                  <a:gd name="connsiteX67" fmla="*/ 366737 w 1033465"/>
                  <a:gd name="connsiteY67" fmla="*/ 836029 h 838042"/>
                  <a:gd name="connsiteX68" fmla="*/ 389597 w 1033465"/>
                  <a:gd name="connsiteY68" fmla="*/ 837934 h 838042"/>
                  <a:gd name="connsiteX69" fmla="*/ 397407 w 1033465"/>
                  <a:gd name="connsiteY69" fmla="*/ 833530 h 838042"/>
                  <a:gd name="connsiteX70" fmla="*/ 402932 w 1033465"/>
                  <a:gd name="connsiteY70" fmla="*/ 784594 h 838042"/>
                  <a:gd name="connsiteX71" fmla="*/ 406742 w 1033465"/>
                  <a:gd name="connsiteY71" fmla="*/ 727444 h 838042"/>
                  <a:gd name="connsiteX72" fmla="*/ 423887 w 1033465"/>
                  <a:gd name="connsiteY72" fmla="*/ 672199 h 838042"/>
                  <a:gd name="connsiteX73" fmla="*/ 429602 w 1033465"/>
                  <a:gd name="connsiteY73" fmla="*/ 658864 h 838042"/>
                  <a:gd name="connsiteX74" fmla="*/ 444084 w 1033465"/>
                  <a:gd name="connsiteY74" fmla="*/ 626947 h 838042"/>
                  <a:gd name="connsiteX75" fmla="*/ 464289 w 1033465"/>
                  <a:gd name="connsiteY75" fmla="*/ 600072 h 838042"/>
                  <a:gd name="connsiteX76" fmla="*/ 523510 w 1033465"/>
                  <a:gd name="connsiteY76" fmla="*/ 565123 h 838042"/>
                  <a:gd name="connsiteX77" fmla="*/ 599348 w 1033465"/>
                  <a:gd name="connsiteY77" fmla="*/ 550915 h 838042"/>
                  <a:gd name="connsiteX78" fmla="*/ 707801 w 1033465"/>
                  <a:gd name="connsiteY78" fmla="*/ 612819 h 838042"/>
                  <a:gd name="connsiteX79" fmla="*/ 780122 w 1033465"/>
                  <a:gd name="connsiteY79" fmla="*/ 656959 h 838042"/>
                  <a:gd name="connsiteX80" fmla="*/ 804887 w 1033465"/>
                  <a:gd name="connsiteY80" fmla="*/ 632194 h 838042"/>
                  <a:gd name="connsiteX81" fmla="*/ 801077 w 1033465"/>
                  <a:gd name="connsiteY81" fmla="*/ 601714 h 838042"/>
                  <a:gd name="connsiteX82" fmla="*/ 762796 w 1033465"/>
                  <a:gd name="connsiteY82" fmla="*/ 562523 h 838042"/>
                  <a:gd name="connsiteX83" fmla="*/ 650582 w 1033465"/>
                  <a:gd name="connsiteY83" fmla="*/ 479794 h 838042"/>
                  <a:gd name="connsiteX84" fmla="*/ 646772 w 1033465"/>
                  <a:gd name="connsiteY84" fmla="*/ 462649 h 838042"/>
                  <a:gd name="connsiteX85" fmla="*/ 658202 w 1033465"/>
                  <a:gd name="connsiteY85" fmla="*/ 426454 h 838042"/>
                  <a:gd name="connsiteX86" fmla="*/ 726782 w 1033465"/>
                  <a:gd name="connsiteY86" fmla="*/ 405499 h 838042"/>
                  <a:gd name="connsiteX87" fmla="*/ 813738 w 1033465"/>
                  <a:gd name="connsiteY87" fmla="*/ 406906 h 838042"/>
                  <a:gd name="connsiteX88" fmla="*/ 906231 w 1033465"/>
                  <a:gd name="connsiteY88" fmla="*/ 417646 h 838042"/>
                  <a:gd name="connsiteX89" fmla="*/ 1002290 w 1033465"/>
                  <a:gd name="connsiteY89" fmla="*/ 426835 h 838042"/>
                  <a:gd name="connsiteX90" fmla="*/ 1032449 w 1033465"/>
                  <a:gd name="connsiteY90" fmla="*/ 402711 h 838042"/>
                  <a:gd name="connsiteX91" fmla="*/ 1020514 w 1033465"/>
                  <a:gd name="connsiteY91" fmla="*/ 377797 h 838042"/>
                  <a:gd name="connsiteX92" fmla="*/ 964889 w 1033465"/>
                  <a:gd name="connsiteY92" fmla="*/ 358029 h 838042"/>
                  <a:gd name="connsiteX93" fmla="*/ 827747 w 1033465"/>
                  <a:gd name="connsiteY93" fmla="*/ 357874 h 838042"/>
                  <a:gd name="connsiteX94" fmla="*/ 755811 w 1033465"/>
                  <a:gd name="connsiteY94" fmla="*/ 361702 h 838042"/>
                  <a:gd name="connsiteX95" fmla="*/ 671537 w 1033465"/>
                  <a:gd name="connsiteY95" fmla="*/ 369304 h 838042"/>
                  <a:gd name="connsiteX96" fmla="*/ 644867 w 1033465"/>
                  <a:gd name="connsiteY96" fmla="*/ 338824 h 838042"/>
                  <a:gd name="connsiteX97" fmla="*/ 676403 w 1033465"/>
                  <a:gd name="connsiteY97" fmla="*/ 304962 h 838042"/>
                  <a:gd name="connsiteX98" fmla="*/ 707732 w 1033465"/>
                  <a:gd name="connsiteY98" fmla="*/ 283579 h 838042"/>
                  <a:gd name="connsiteX99" fmla="*/ 743927 w 1033465"/>
                  <a:gd name="connsiteY99" fmla="*/ 251194 h 838042"/>
                  <a:gd name="connsiteX100" fmla="*/ 783019 w 1033465"/>
                  <a:gd name="connsiteY100" fmla="*/ 213846 h 838042"/>
                  <a:gd name="connsiteX101" fmla="*/ 746401 w 1033465"/>
                  <a:gd name="connsiteY101" fmla="*/ 201789 h 838042"/>
                  <a:gd name="connsiteX102" fmla="*/ 694397 w 1033465"/>
                  <a:gd name="connsiteY102" fmla="*/ 226429 h 838042"/>
                  <a:gd name="connsiteX103" fmla="*/ 656678 w 1033465"/>
                  <a:gd name="connsiteY103" fmla="*/ 257626 h 838042"/>
                  <a:gd name="connsiteX104" fmla="*/ 616001 w 1033465"/>
                  <a:gd name="connsiteY104" fmla="*/ 286712 h 838042"/>
                  <a:gd name="connsiteX105" fmla="*/ 564857 w 1033465"/>
                  <a:gd name="connsiteY105" fmla="*/ 287389 h 838042"/>
                  <a:gd name="connsiteX106" fmla="*/ 530567 w 1033465"/>
                  <a:gd name="connsiteY106" fmla="*/ 274054 h 838042"/>
                  <a:gd name="connsiteX107" fmla="*/ 507707 w 1033465"/>
                  <a:gd name="connsiteY107" fmla="*/ 235954 h 838042"/>
                  <a:gd name="connsiteX108" fmla="*/ 509612 w 1033465"/>
                  <a:gd name="connsiteY108" fmla="*/ 171184 h 838042"/>
                  <a:gd name="connsiteX109" fmla="*/ 508314 w 1033465"/>
                  <a:gd name="connsiteY109" fmla="*/ 73485 h 838042"/>
                  <a:gd name="connsiteX110" fmla="*/ 454116 w 1033465"/>
                  <a:gd name="connsiteY110" fmla="*/ 11248 h 838042"/>
                  <a:gd name="connsiteX111" fmla="*/ 442470 w 1033465"/>
                  <a:gd name="connsiteY111" fmla="*/ 75864 h 838042"/>
                  <a:gd name="connsiteX112" fmla="*/ 439226 w 1033465"/>
                  <a:gd name="connsiteY112" fmla="*/ 132660 h 838042"/>
                  <a:gd name="connsiteX113" fmla="*/ 436054 w 1033465"/>
                  <a:gd name="connsiteY113"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7 w 1033465"/>
                  <a:gd name="connsiteY14" fmla="*/ 272149 h 838042"/>
                  <a:gd name="connsiteX15" fmla="*/ 82892 w 1033465"/>
                  <a:gd name="connsiteY15" fmla="*/ 281674 h 838042"/>
                  <a:gd name="connsiteX16" fmla="*/ 126707 w 1033465"/>
                  <a:gd name="connsiteY16" fmla="*/ 289294 h 838042"/>
                  <a:gd name="connsiteX17" fmla="*/ 132422 w 1033465"/>
                  <a:gd name="connsiteY17" fmla="*/ 291199 h 838042"/>
                  <a:gd name="connsiteX18" fmla="*/ 193382 w 1033465"/>
                  <a:gd name="connsiteY18" fmla="*/ 308344 h 838042"/>
                  <a:gd name="connsiteX19" fmla="*/ 210527 w 1033465"/>
                  <a:gd name="connsiteY19" fmla="*/ 314059 h 838042"/>
                  <a:gd name="connsiteX20" fmla="*/ 216242 w 1033465"/>
                  <a:gd name="connsiteY20" fmla="*/ 315964 h 838042"/>
                  <a:gd name="connsiteX21" fmla="*/ 250532 w 1033465"/>
                  <a:gd name="connsiteY21" fmla="*/ 325489 h 838042"/>
                  <a:gd name="connsiteX22" fmla="*/ 256247 w 1033465"/>
                  <a:gd name="connsiteY22" fmla="*/ 329299 h 838042"/>
                  <a:gd name="connsiteX23" fmla="*/ 269582 w 1033465"/>
                  <a:gd name="connsiteY23" fmla="*/ 344539 h 838042"/>
                  <a:gd name="connsiteX24" fmla="*/ 281012 w 1033465"/>
                  <a:gd name="connsiteY24" fmla="*/ 399784 h 838042"/>
                  <a:gd name="connsiteX25" fmla="*/ 282917 w 1033465"/>
                  <a:gd name="connsiteY25" fmla="*/ 405499 h 838042"/>
                  <a:gd name="connsiteX26" fmla="*/ 281012 w 1033465"/>
                  <a:gd name="connsiteY26" fmla="*/ 424549 h 838042"/>
                  <a:gd name="connsiteX27" fmla="*/ 279107 w 1033465"/>
                  <a:gd name="connsiteY27" fmla="*/ 434074 h 838042"/>
                  <a:gd name="connsiteX28" fmla="*/ 265772 w 1033465"/>
                  <a:gd name="connsiteY28" fmla="*/ 447409 h 838042"/>
                  <a:gd name="connsiteX29" fmla="*/ 254342 w 1033465"/>
                  <a:gd name="connsiteY29" fmla="*/ 455029 h 838042"/>
                  <a:gd name="connsiteX30" fmla="*/ 242912 w 1033465"/>
                  <a:gd name="connsiteY30" fmla="*/ 458839 h 838042"/>
                  <a:gd name="connsiteX31" fmla="*/ 128612 w 1033465"/>
                  <a:gd name="connsiteY31" fmla="*/ 458839 h 838042"/>
                  <a:gd name="connsiteX32" fmla="*/ 122897 w 1033465"/>
                  <a:gd name="connsiteY32" fmla="*/ 460744 h 838042"/>
                  <a:gd name="connsiteX33" fmla="*/ 107657 w 1033465"/>
                  <a:gd name="connsiteY33" fmla="*/ 462649 h 838042"/>
                  <a:gd name="connsiteX34" fmla="*/ 90512 w 1033465"/>
                  <a:gd name="connsiteY34" fmla="*/ 468364 h 838042"/>
                  <a:gd name="connsiteX35" fmla="*/ 84797 w 1033465"/>
                  <a:gd name="connsiteY35" fmla="*/ 470269 h 838042"/>
                  <a:gd name="connsiteX36" fmla="*/ 79082 w 1033465"/>
                  <a:gd name="connsiteY36" fmla="*/ 474079 h 838042"/>
                  <a:gd name="connsiteX37" fmla="*/ 67652 w 1033465"/>
                  <a:gd name="connsiteY37" fmla="*/ 475984 h 838042"/>
                  <a:gd name="connsiteX38" fmla="*/ 29552 w 1033465"/>
                  <a:gd name="connsiteY38" fmla="*/ 477889 h 838042"/>
                  <a:gd name="connsiteX39" fmla="*/ 18122 w 1033465"/>
                  <a:gd name="connsiteY39" fmla="*/ 483604 h 838042"/>
                  <a:gd name="connsiteX40" fmla="*/ 8597 w 1033465"/>
                  <a:gd name="connsiteY40" fmla="*/ 493129 h 838042"/>
                  <a:gd name="connsiteX41" fmla="*/ 6692 w 1033465"/>
                  <a:gd name="connsiteY41" fmla="*/ 498844 h 838042"/>
                  <a:gd name="connsiteX42" fmla="*/ 2882 w 1033465"/>
                  <a:gd name="connsiteY42" fmla="*/ 504559 h 838042"/>
                  <a:gd name="connsiteX43" fmla="*/ 14312 w 1033465"/>
                  <a:gd name="connsiteY43" fmla="*/ 540754 h 838042"/>
                  <a:gd name="connsiteX44" fmla="*/ 147662 w 1033465"/>
                  <a:gd name="connsiteY44" fmla="*/ 540754 h 838042"/>
                  <a:gd name="connsiteX45" fmla="*/ 155282 w 1033465"/>
                  <a:gd name="connsiteY45" fmla="*/ 538849 h 838042"/>
                  <a:gd name="connsiteX46" fmla="*/ 305777 w 1033465"/>
                  <a:gd name="connsiteY46" fmla="*/ 533134 h 838042"/>
                  <a:gd name="connsiteX47" fmla="*/ 321017 w 1033465"/>
                  <a:gd name="connsiteY47" fmla="*/ 540754 h 838042"/>
                  <a:gd name="connsiteX48" fmla="*/ 332447 w 1033465"/>
                  <a:gd name="connsiteY48" fmla="*/ 546469 h 838042"/>
                  <a:gd name="connsiteX49" fmla="*/ 336257 w 1033465"/>
                  <a:gd name="connsiteY49" fmla="*/ 552184 h 838042"/>
                  <a:gd name="connsiteX50" fmla="*/ 341972 w 1033465"/>
                  <a:gd name="connsiteY50" fmla="*/ 554089 h 838042"/>
                  <a:gd name="connsiteX51" fmla="*/ 353402 w 1033465"/>
                  <a:gd name="connsiteY51" fmla="*/ 561709 h 838042"/>
                  <a:gd name="connsiteX52" fmla="*/ 359117 w 1033465"/>
                  <a:gd name="connsiteY52" fmla="*/ 565519 h 838042"/>
                  <a:gd name="connsiteX53" fmla="*/ 362927 w 1033465"/>
                  <a:gd name="connsiteY53" fmla="*/ 571234 h 838042"/>
                  <a:gd name="connsiteX54" fmla="*/ 368642 w 1033465"/>
                  <a:gd name="connsiteY54" fmla="*/ 582664 h 838042"/>
                  <a:gd name="connsiteX55" fmla="*/ 364832 w 1033465"/>
                  <a:gd name="connsiteY55" fmla="*/ 609334 h 838042"/>
                  <a:gd name="connsiteX56" fmla="*/ 361022 w 1033465"/>
                  <a:gd name="connsiteY56" fmla="*/ 615049 h 838042"/>
                  <a:gd name="connsiteX57" fmla="*/ 359117 w 1033465"/>
                  <a:gd name="connsiteY57" fmla="*/ 620764 h 838042"/>
                  <a:gd name="connsiteX58" fmla="*/ 355307 w 1033465"/>
                  <a:gd name="connsiteY58" fmla="*/ 626479 h 838042"/>
                  <a:gd name="connsiteX59" fmla="*/ 353402 w 1033465"/>
                  <a:gd name="connsiteY59" fmla="*/ 632194 h 838042"/>
                  <a:gd name="connsiteX60" fmla="*/ 349592 w 1033465"/>
                  <a:gd name="connsiteY60" fmla="*/ 637909 h 838042"/>
                  <a:gd name="connsiteX61" fmla="*/ 332447 w 1033465"/>
                  <a:gd name="connsiteY61" fmla="*/ 704584 h 838042"/>
                  <a:gd name="connsiteX62" fmla="*/ 330542 w 1033465"/>
                  <a:gd name="connsiteY62" fmla="*/ 756019 h 838042"/>
                  <a:gd name="connsiteX63" fmla="*/ 332447 w 1033465"/>
                  <a:gd name="connsiteY63" fmla="*/ 780784 h 838042"/>
                  <a:gd name="connsiteX64" fmla="*/ 334352 w 1033465"/>
                  <a:gd name="connsiteY64" fmla="*/ 786499 h 838042"/>
                  <a:gd name="connsiteX65" fmla="*/ 338162 w 1033465"/>
                  <a:gd name="connsiteY65" fmla="*/ 790309 h 838042"/>
                  <a:gd name="connsiteX66" fmla="*/ 366737 w 1033465"/>
                  <a:gd name="connsiteY66" fmla="*/ 836029 h 838042"/>
                  <a:gd name="connsiteX67" fmla="*/ 389597 w 1033465"/>
                  <a:gd name="connsiteY67" fmla="*/ 837934 h 838042"/>
                  <a:gd name="connsiteX68" fmla="*/ 397407 w 1033465"/>
                  <a:gd name="connsiteY68" fmla="*/ 833530 h 838042"/>
                  <a:gd name="connsiteX69" fmla="*/ 402932 w 1033465"/>
                  <a:gd name="connsiteY69" fmla="*/ 784594 h 838042"/>
                  <a:gd name="connsiteX70" fmla="*/ 406742 w 1033465"/>
                  <a:gd name="connsiteY70" fmla="*/ 727444 h 838042"/>
                  <a:gd name="connsiteX71" fmla="*/ 423887 w 1033465"/>
                  <a:gd name="connsiteY71" fmla="*/ 672199 h 838042"/>
                  <a:gd name="connsiteX72" fmla="*/ 429602 w 1033465"/>
                  <a:gd name="connsiteY72" fmla="*/ 658864 h 838042"/>
                  <a:gd name="connsiteX73" fmla="*/ 444084 w 1033465"/>
                  <a:gd name="connsiteY73" fmla="*/ 626947 h 838042"/>
                  <a:gd name="connsiteX74" fmla="*/ 464289 w 1033465"/>
                  <a:gd name="connsiteY74" fmla="*/ 600072 h 838042"/>
                  <a:gd name="connsiteX75" fmla="*/ 523510 w 1033465"/>
                  <a:gd name="connsiteY75" fmla="*/ 565123 h 838042"/>
                  <a:gd name="connsiteX76" fmla="*/ 599348 w 1033465"/>
                  <a:gd name="connsiteY76" fmla="*/ 550915 h 838042"/>
                  <a:gd name="connsiteX77" fmla="*/ 707801 w 1033465"/>
                  <a:gd name="connsiteY77" fmla="*/ 612819 h 838042"/>
                  <a:gd name="connsiteX78" fmla="*/ 780122 w 1033465"/>
                  <a:gd name="connsiteY78" fmla="*/ 656959 h 838042"/>
                  <a:gd name="connsiteX79" fmla="*/ 804887 w 1033465"/>
                  <a:gd name="connsiteY79" fmla="*/ 632194 h 838042"/>
                  <a:gd name="connsiteX80" fmla="*/ 801077 w 1033465"/>
                  <a:gd name="connsiteY80" fmla="*/ 601714 h 838042"/>
                  <a:gd name="connsiteX81" fmla="*/ 762796 w 1033465"/>
                  <a:gd name="connsiteY81" fmla="*/ 562523 h 838042"/>
                  <a:gd name="connsiteX82" fmla="*/ 650582 w 1033465"/>
                  <a:gd name="connsiteY82" fmla="*/ 479794 h 838042"/>
                  <a:gd name="connsiteX83" fmla="*/ 646772 w 1033465"/>
                  <a:gd name="connsiteY83" fmla="*/ 462649 h 838042"/>
                  <a:gd name="connsiteX84" fmla="*/ 658202 w 1033465"/>
                  <a:gd name="connsiteY84" fmla="*/ 426454 h 838042"/>
                  <a:gd name="connsiteX85" fmla="*/ 726782 w 1033465"/>
                  <a:gd name="connsiteY85" fmla="*/ 405499 h 838042"/>
                  <a:gd name="connsiteX86" fmla="*/ 813738 w 1033465"/>
                  <a:gd name="connsiteY86" fmla="*/ 406906 h 838042"/>
                  <a:gd name="connsiteX87" fmla="*/ 906231 w 1033465"/>
                  <a:gd name="connsiteY87" fmla="*/ 417646 h 838042"/>
                  <a:gd name="connsiteX88" fmla="*/ 1002290 w 1033465"/>
                  <a:gd name="connsiteY88" fmla="*/ 426835 h 838042"/>
                  <a:gd name="connsiteX89" fmla="*/ 1032449 w 1033465"/>
                  <a:gd name="connsiteY89" fmla="*/ 402711 h 838042"/>
                  <a:gd name="connsiteX90" fmla="*/ 1020514 w 1033465"/>
                  <a:gd name="connsiteY90" fmla="*/ 377797 h 838042"/>
                  <a:gd name="connsiteX91" fmla="*/ 964889 w 1033465"/>
                  <a:gd name="connsiteY91" fmla="*/ 358029 h 838042"/>
                  <a:gd name="connsiteX92" fmla="*/ 827747 w 1033465"/>
                  <a:gd name="connsiteY92" fmla="*/ 357874 h 838042"/>
                  <a:gd name="connsiteX93" fmla="*/ 755811 w 1033465"/>
                  <a:gd name="connsiteY93" fmla="*/ 361702 h 838042"/>
                  <a:gd name="connsiteX94" fmla="*/ 671537 w 1033465"/>
                  <a:gd name="connsiteY94" fmla="*/ 369304 h 838042"/>
                  <a:gd name="connsiteX95" fmla="*/ 644867 w 1033465"/>
                  <a:gd name="connsiteY95" fmla="*/ 338824 h 838042"/>
                  <a:gd name="connsiteX96" fmla="*/ 676403 w 1033465"/>
                  <a:gd name="connsiteY96" fmla="*/ 304962 h 838042"/>
                  <a:gd name="connsiteX97" fmla="*/ 707732 w 1033465"/>
                  <a:gd name="connsiteY97" fmla="*/ 283579 h 838042"/>
                  <a:gd name="connsiteX98" fmla="*/ 743927 w 1033465"/>
                  <a:gd name="connsiteY98" fmla="*/ 251194 h 838042"/>
                  <a:gd name="connsiteX99" fmla="*/ 783019 w 1033465"/>
                  <a:gd name="connsiteY99" fmla="*/ 213846 h 838042"/>
                  <a:gd name="connsiteX100" fmla="*/ 746401 w 1033465"/>
                  <a:gd name="connsiteY100" fmla="*/ 201789 h 838042"/>
                  <a:gd name="connsiteX101" fmla="*/ 694397 w 1033465"/>
                  <a:gd name="connsiteY101" fmla="*/ 226429 h 838042"/>
                  <a:gd name="connsiteX102" fmla="*/ 656678 w 1033465"/>
                  <a:gd name="connsiteY102" fmla="*/ 257626 h 838042"/>
                  <a:gd name="connsiteX103" fmla="*/ 616001 w 1033465"/>
                  <a:gd name="connsiteY103" fmla="*/ 286712 h 838042"/>
                  <a:gd name="connsiteX104" fmla="*/ 564857 w 1033465"/>
                  <a:gd name="connsiteY104" fmla="*/ 287389 h 838042"/>
                  <a:gd name="connsiteX105" fmla="*/ 530567 w 1033465"/>
                  <a:gd name="connsiteY105" fmla="*/ 274054 h 838042"/>
                  <a:gd name="connsiteX106" fmla="*/ 507707 w 1033465"/>
                  <a:gd name="connsiteY106" fmla="*/ 235954 h 838042"/>
                  <a:gd name="connsiteX107" fmla="*/ 509612 w 1033465"/>
                  <a:gd name="connsiteY107" fmla="*/ 171184 h 838042"/>
                  <a:gd name="connsiteX108" fmla="*/ 508314 w 1033465"/>
                  <a:gd name="connsiteY108" fmla="*/ 73485 h 838042"/>
                  <a:gd name="connsiteX109" fmla="*/ 454116 w 1033465"/>
                  <a:gd name="connsiteY109" fmla="*/ 11248 h 838042"/>
                  <a:gd name="connsiteX110" fmla="*/ 442470 w 1033465"/>
                  <a:gd name="connsiteY110" fmla="*/ 75864 h 838042"/>
                  <a:gd name="connsiteX111" fmla="*/ 439226 w 1033465"/>
                  <a:gd name="connsiteY111" fmla="*/ 132660 h 838042"/>
                  <a:gd name="connsiteX112" fmla="*/ 436054 w 1033465"/>
                  <a:gd name="connsiteY112"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7 w 1033465"/>
                  <a:gd name="connsiteY14" fmla="*/ 272149 h 838042"/>
                  <a:gd name="connsiteX15" fmla="*/ 82892 w 1033465"/>
                  <a:gd name="connsiteY15" fmla="*/ 281674 h 838042"/>
                  <a:gd name="connsiteX16" fmla="*/ 126707 w 1033465"/>
                  <a:gd name="connsiteY16" fmla="*/ 289294 h 838042"/>
                  <a:gd name="connsiteX17" fmla="*/ 132422 w 1033465"/>
                  <a:gd name="connsiteY17" fmla="*/ 291199 h 838042"/>
                  <a:gd name="connsiteX18" fmla="*/ 193382 w 1033465"/>
                  <a:gd name="connsiteY18" fmla="*/ 308344 h 838042"/>
                  <a:gd name="connsiteX19" fmla="*/ 210527 w 1033465"/>
                  <a:gd name="connsiteY19" fmla="*/ 314059 h 838042"/>
                  <a:gd name="connsiteX20" fmla="*/ 216242 w 1033465"/>
                  <a:gd name="connsiteY20" fmla="*/ 315964 h 838042"/>
                  <a:gd name="connsiteX21" fmla="*/ 250532 w 1033465"/>
                  <a:gd name="connsiteY21" fmla="*/ 325489 h 838042"/>
                  <a:gd name="connsiteX22" fmla="*/ 256247 w 1033465"/>
                  <a:gd name="connsiteY22" fmla="*/ 329299 h 838042"/>
                  <a:gd name="connsiteX23" fmla="*/ 281012 w 1033465"/>
                  <a:gd name="connsiteY23" fmla="*/ 399784 h 838042"/>
                  <a:gd name="connsiteX24" fmla="*/ 282917 w 1033465"/>
                  <a:gd name="connsiteY24" fmla="*/ 405499 h 838042"/>
                  <a:gd name="connsiteX25" fmla="*/ 281012 w 1033465"/>
                  <a:gd name="connsiteY25" fmla="*/ 424549 h 838042"/>
                  <a:gd name="connsiteX26" fmla="*/ 279107 w 1033465"/>
                  <a:gd name="connsiteY26" fmla="*/ 434074 h 838042"/>
                  <a:gd name="connsiteX27" fmla="*/ 265772 w 1033465"/>
                  <a:gd name="connsiteY27" fmla="*/ 447409 h 838042"/>
                  <a:gd name="connsiteX28" fmla="*/ 254342 w 1033465"/>
                  <a:gd name="connsiteY28" fmla="*/ 455029 h 838042"/>
                  <a:gd name="connsiteX29" fmla="*/ 242912 w 1033465"/>
                  <a:gd name="connsiteY29" fmla="*/ 458839 h 838042"/>
                  <a:gd name="connsiteX30" fmla="*/ 128612 w 1033465"/>
                  <a:gd name="connsiteY30" fmla="*/ 458839 h 838042"/>
                  <a:gd name="connsiteX31" fmla="*/ 122897 w 1033465"/>
                  <a:gd name="connsiteY31" fmla="*/ 460744 h 838042"/>
                  <a:gd name="connsiteX32" fmla="*/ 107657 w 1033465"/>
                  <a:gd name="connsiteY32" fmla="*/ 462649 h 838042"/>
                  <a:gd name="connsiteX33" fmla="*/ 90512 w 1033465"/>
                  <a:gd name="connsiteY33" fmla="*/ 468364 h 838042"/>
                  <a:gd name="connsiteX34" fmla="*/ 84797 w 1033465"/>
                  <a:gd name="connsiteY34" fmla="*/ 470269 h 838042"/>
                  <a:gd name="connsiteX35" fmla="*/ 79082 w 1033465"/>
                  <a:gd name="connsiteY35" fmla="*/ 474079 h 838042"/>
                  <a:gd name="connsiteX36" fmla="*/ 67652 w 1033465"/>
                  <a:gd name="connsiteY36" fmla="*/ 475984 h 838042"/>
                  <a:gd name="connsiteX37" fmla="*/ 29552 w 1033465"/>
                  <a:gd name="connsiteY37" fmla="*/ 477889 h 838042"/>
                  <a:gd name="connsiteX38" fmla="*/ 18122 w 1033465"/>
                  <a:gd name="connsiteY38" fmla="*/ 483604 h 838042"/>
                  <a:gd name="connsiteX39" fmla="*/ 8597 w 1033465"/>
                  <a:gd name="connsiteY39" fmla="*/ 493129 h 838042"/>
                  <a:gd name="connsiteX40" fmla="*/ 6692 w 1033465"/>
                  <a:gd name="connsiteY40" fmla="*/ 498844 h 838042"/>
                  <a:gd name="connsiteX41" fmla="*/ 2882 w 1033465"/>
                  <a:gd name="connsiteY41" fmla="*/ 504559 h 838042"/>
                  <a:gd name="connsiteX42" fmla="*/ 14312 w 1033465"/>
                  <a:gd name="connsiteY42" fmla="*/ 540754 h 838042"/>
                  <a:gd name="connsiteX43" fmla="*/ 147662 w 1033465"/>
                  <a:gd name="connsiteY43" fmla="*/ 540754 h 838042"/>
                  <a:gd name="connsiteX44" fmla="*/ 155282 w 1033465"/>
                  <a:gd name="connsiteY44" fmla="*/ 538849 h 838042"/>
                  <a:gd name="connsiteX45" fmla="*/ 305777 w 1033465"/>
                  <a:gd name="connsiteY45" fmla="*/ 533134 h 838042"/>
                  <a:gd name="connsiteX46" fmla="*/ 321017 w 1033465"/>
                  <a:gd name="connsiteY46" fmla="*/ 540754 h 838042"/>
                  <a:gd name="connsiteX47" fmla="*/ 332447 w 1033465"/>
                  <a:gd name="connsiteY47" fmla="*/ 546469 h 838042"/>
                  <a:gd name="connsiteX48" fmla="*/ 336257 w 1033465"/>
                  <a:gd name="connsiteY48" fmla="*/ 552184 h 838042"/>
                  <a:gd name="connsiteX49" fmla="*/ 341972 w 1033465"/>
                  <a:gd name="connsiteY49" fmla="*/ 554089 h 838042"/>
                  <a:gd name="connsiteX50" fmla="*/ 353402 w 1033465"/>
                  <a:gd name="connsiteY50" fmla="*/ 561709 h 838042"/>
                  <a:gd name="connsiteX51" fmla="*/ 359117 w 1033465"/>
                  <a:gd name="connsiteY51" fmla="*/ 565519 h 838042"/>
                  <a:gd name="connsiteX52" fmla="*/ 362927 w 1033465"/>
                  <a:gd name="connsiteY52" fmla="*/ 571234 h 838042"/>
                  <a:gd name="connsiteX53" fmla="*/ 368642 w 1033465"/>
                  <a:gd name="connsiteY53" fmla="*/ 582664 h 838042"/>
                  <a:gd name="connsiteX54" fmla="*/ 364832 w 1033465"/>
                  <a:gd name="connsiteY54" fmla="*/ 609334 h 838042"/>
                  <a:gd name="connsiteX55" fmla="*/ 361022 w 1033465"/>
                  <a:gd name="connsiteY55" fmla="*/ 615049 h 838042"/>
                  <a:gd name="connsiteX56" fmla="*/ 359117 w 1033465"/>
                  <a:gd name="connsiteY56" fmla="*/ 620764 h 838042"/>
                  <a:gd name="connsiteX57" fmla="*/ 355307 w 1033465"/>
                  <a:gd name="connsiteY57" fmla="*/ 626479 h 838042"/>
                  <a:gd name="connsiteX58" fmla="*/ 353402 w 1033465"/>
                  <a:gd name="connsiteY58" fmla="*/ 632194 h 838042"/>
                  <a:gd name="connsiteX59" fmla="*/ 349592 w 1033465"/>
                  <a:gd name="connsiteY59" fmla="*/ 637909 h 838042"/>
                  <a:gd name="connsiteX60" fmla="*/ 332447 w 1033465"/>
                  <a:gd name="connsiteY60" fmla="*/ 704584 h 838042"/>
                  <a:gd name="connsiteX61" fmla="*/ 330542 w 1033465"/>
                  <a:gd name="connsiteY61" fmla="*/ 756019 h 838042"/>
                  <a:gd name="connsiteX62" fmla="*/ 332447 w 1033465"/>
                  <a:gd name="connsiteY62" fmla="*/ 780784 h 838042"/>
                  <a:gd name="connsiteX63" fmla="*/ 334352 w 1033465"/>
                  <a:gd name="connsiteY63" fmla="*/ 786499 h 838042"/>
                  <a:gd name="connsiteX64" fmla="*/ 338162 w 1033465"/>
                  <a:gd name="connsiteY64" fmla="*/ 790309 h 838042"/>
                  <a:gd name="connsiteX65" fmla="*/ 366737 w 1033465"/>
                  <a:gd name="connsiteY65" fmla="*/ 836029 h 838042"/>
                  <a:gd name="connsiteX66" fmla="*/ 389597 w 1033465"/>
                  <a:gd name="connsiteY66" fmla="*/ 837934 h 838042"/>
                  <a:gd name="connsiteX67" fmla="*/ 397407 w 1033465"/>
                  <a:gd name="connsiteY67" fmla="*/ 833530 h 838042"/>
                  <a:gd name="connsiteX68" fmla="*/ 402932 w 1033465"/>
                  <a:gd name="connsiteY68" fmla="*/ 784594 h 838042"/>
                  <a:gd name="connsiteX69" fmla="*/ 406742 w 1033465"/>
                  <a:gd name="connsiteY69" fmla="*/ 727444 h 838042"/>
                  <a:gd name="connsiteX70" fmla="*/ 423887 w 1033465"/>
                  <a:gd name="connsiteY70" fmla="*/ 672199 h 838042"/>
                  <a:gd name="connsiteX71" fmla="*/ 429602 w 1033465"/>
                  <a:gd name="connsiteY71" fmla="*/ 658864 h 838042"/>
                  <a:gd name="connsiteX72" fmla="*/ 444084 w 1033465"/>
                  <a:gd name="connsiteY72" fmla="*/ 626947 h 838042"/>
                  <a:gd name="connsiteX73" fmla="*/ 464289 w 1033465"/>
                  <a:gd name="connsiteY73" fmla="*/ 600072 h 838042"/>
                  <a:gd name="connsiteX74" fmla="*/ 523510 w 1033465"/>
                  <a:gd name="connsiteY74" fmla="*/ 565123 h 838042"/>
                  <a:gd name="connsiteX75" fmla="*/ 599348 w 1033465"/>
                  <a:gd name="connsiteY75" fmla="*/ 550915 h 838042"/>
                  <a:gd name="connsiteX76" fmla="*/ 707801 w 1033465"/>
                  <a:gd name="connsiteY76" fmla="*/ 612819 h 838042"/>
                  <a:gd name="connsiteX77" fmla="*/ 780122 w 1033465"/>
                  <a:gd name="connsiteY77" fmla="*/ 656959 h 838042"/>
                  <a:gd name="connsiteX78" fmla="*/ 804887 w 1033465"/>
                  <a:gd name="connsiteY78" fmla="*/ 632194 h 838042"/>
                  <a:gd name="connsiteX79" fmla="*/ 801077 w 1033465"/>
                  <a:gd name="connsiteY79" fmla="*/ 601714 h 838042"/>
                  <a:gd name="connsiteX80" fmla="*/ 762796 w 1033465"/>
                  <a:gd name="connsiteY80" fmla="*/ 562523 h 838042"/>
                  <a:gd name="connsiteX81" fmla="*/ 650582 w 1033465"/>
                  <a:gd name="connsiteY81" fmla="*/ 479794 h 838042"/>
                  <a:gd name="connsiteX82" fmla="*/ 646772 w 1033465"/>
                  <a:gd name="connsiteY82" fmla="*/ 462649 h 838042"/>
                  <a:gd name="connsiteX83" fmla="*/ 658202 w 1033465"/>
                  <a:gd name="connsiteY83" fmla="*/ 426454 h 838042"/>
                  <a:gd name="connsiteX84" fmla="*/ 726782 w 1033465"/>
                  <a:gd name="connsiteY84" fmla="*/ 405499 h 838042"/>
                  <a:gd name="connsiteX85" fmla="*/ 813738 w 1033465"/>
                  <a:gd name="connsiteY85" fmla="*/ 406906 h 838042"/>
                  <a:gd name="connsiteX86" fmla="*/ 906231 w 1033465"/>
                  <a:gd name="connsiteY86" fmla="*/ 417646 h 838042"/>
                  <a:gd name="connsiteX87" fmla="*/ 1002290 w 1033465"/>
                  <a:gd name="connsiteY87" fmla="*/ 426835 h 838042"/>
                  <a:gd name="connsiteX88" fmla="*/ 1032449 w 1033465"/>
                  <a:gd name="connsiteY88" fmla="*/ 402711 h 838042"/>
                  <a:gd name="connsiteX89" fmla="*/ 1020514 w 1033465"/>
                  <a:gd name="connsiteY89" fmla="*/ 377797 h 838042"/>
                  <a:gd name="connsiteX90" fmla="*/ 964889 w 1033465"/>
                  <a:gd name="connsiteY90" fmla="*/ 358029 h 838042"/>
                  <a:gd name="connsiteX91" fmla="*/ 827747 w 1033465"/>
                  <a:gd name="connsiteY91" fmla="*/ 357874 h 838042"/>
                  <a:gd name="connsiteX92" fmla="*/ 755811 w 1033465"/>
                  <a:gd name="connsiteY92" fmla="*/ 361702 h 838042"/>
                  <a:gd name="connsiteX93" fmla="*/ 671537 w 1033465"/>
                  <a:gd name="connsiteY93" fmla="*/ 369304 h 838042"/>
                  <a:gd name="connsiteX94" fmla="*/ 644867 w 1033465"/>
                  <a:gd name="connsiteY94" fmla="*/ 338824 h 838042"/>
                  <a:gd name="connsiteX95" fmla="*/ 676403 w 1033465"/>
                  <a:gd name="connsiteY95" fmla="*/ 304962 h 838042"/>
                  <a:gd name="connsiteX96" fmla="*/ 707732 w 1033465"/>
                  <a:gd name="connsiteY96" fmla="*/ 283579 h 838042"/>
                  <a:gd name="connsiteX97" fmla="*/ 743927 w 1033465"/>
                  <a:gd name="connsiteY97" fmla="*/ 251194 h 838042"/>
                  <a:gd name="connsiteX98" fmla="*/ 783019 w 1033465"/>
                  <a:gd name="connsiteY98" fmla="*/ 213846 h 838042"/>
                  <a:gd name="connsiteX99" fmla="*/ 746401 w 1033465"/>
                  <a:gd name="connsiteY99" fmla="*/ 201789 h 838042"/>
                  <a:gd name="connsiteX100" fmla="*/ 694397 w 1033465"/>
                  <a:gd name="connsiteY100" fmla="*/ 226429 h 838042"/>
                  <a:gd name="connsiteX101" fmla="*/ 656678 w 1033465"/>
                  <a:gd name="connsiteY101" fmla="*/ 257626 h 838042"/>
                  <a:gd name="connsiteX102" fmla="*/ 616001 w 1033465"/>
                  <a:gd name="connsiteY102" fmla="*/ 286712 h 838042"/>
                  <a:gd name="connsiteX103" fmla="*/ 564857 w 1033465"/>
                  <a:gd name="connsiteY103" fmla="*/ 287389 h 838042"/>
                  <a:gd name="connsiteX104" fmla="*/ 530567 w 1033465"/>
                  <a:gd name="connsiteY104" fmla="*/ 274054 h 838042"/>
                  <a:gd name="connsiteX105" fmla="*/ 507707 w 1033465"/>
                  <a:gd name="connsiteY105" fmla="*/ 235954 h 838042"/>
                  <a:gd name="connsiteX106" fmla="*/ 509612 w 1033465"/>
                  <a:gd name="connsiteY106" fmla="*/ 171184 h 838042"/>
                  <a:gd name="connsiteX107" fmla="*/ 508314 w 1033465"/>
                  <a:gd name="connsiteY107" fmla="*/ 73485 h 838042"/>
                  <a:gd name="connsiteX108" fmla="*/ 454116 w 1033465"/>
                  <a:gd name="connsiteY108" fmla="*/ 11248 h 838042"/>
                  <a:gd name="connsiteX109" fmla="*/ 442470 w 1033465"/>
                  <a:gd name="connsiteY109" fmla="*/ 75864 h 838042"/>
                  <a:gd name="connsiteX110" fmla="*/ 439226 w 1033465"/>
                  <a:gd name="connsiteY110" fmla="*/ 132660 h 838042"/>
                  <a:gd name="connsiteX111" fmla="*/ 436054 w 1033465"/>
                  <a:gd name="connsiteY111"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7 w 1033465"/>
                  <a:gd name="connsiteY14" fmla="*/ 272149 h 838042"/>
                  <a:gd name="connsiteX15" fmla="*/ 82892 w 1033465"/>
                  <a:gd name="connsiteY15" fmla="*/ 281674 h 838042"/>
                  <a:gd name="connsiteX16" fmla="*/ 126707 w 1033465"/>
                  <a:gd name="connsiteY16" fmla="*/ 289294 h 838042"/>
                  <a:gd name="connsiteX17" fmla="*/ 132422 w 1033465"/>
                  <a:gd name="connsiteY17" fmla="*/ 291199 h 838042"/>
                  <a:gd name="connsiteX18" fmla="*/ 193382 w 1033465"/>
                  <a:gd name="connsiteY18" fmla="*/ 308344 h 838042"/>
                  <a:gd name="connsiteX19" fmla="*/ 210527 w 1033465"/>
                  <a:gd name="connsiteY19" fmla="*/ 314059 h 838042"/>
                  <a:gd name="connsiteX20" fmla="*/ 216242 w 1033465"/>
                  <a:gd name="connsiteY20" fmla="*/ 315964 h 838042"/>
                  <a:gd name="connsiteX21" fmla="*/ 250532 w 1033465"/>
                  <a:gd name="connsiteY21" fmla="*/ 325489 h 838042"/>
                  <a:gd name="connsiteX22" fmla="*/ 256247 w 1033465"/>
                  <a:gd name="connsiteY22" fmla="*/ 329299 h 838042"/>
                  <a:gd name="connsiteX23" fmla="*/ 281012 w 1033465"/>
                  <a:gd name="connsiteY23" fmla="*/ 399784 h 838042"/>
                  <a:gd name="connsiteX24" fmla="*/ 282917 w 1033465"/>
                  <a:gd name="connsiteY24" fmla="*/ 405499 h 838042"/>
                  <a:gd name="connsiteX25" fmla="*/ 279107 w 1033465"/>
                  <a:gd name="connsiteY25" fmla="*/ 434074 h 838042"/>
                  <a:gd name="connsiteX26" fmla="*/ 265772 w 1033465"/>
                  <a:gd name="connsiteY26" fmla="*/ 447409 h 838042"/>
                  <a:gd name="connsiteX27" fmla="*/ 254342 w 1033465"/>
                  <a:gd name="connsiteY27" fmla="*/ 455029 h 838042"/>
                  <a:gd name="connsiteX28" fmla="*/ 242912 w 1033465"/>
                  <a:gd name="connsiteY28" fmla="*/ 458839 h 838042"/>
                  <a:gd name="connsiteX29" fmla="*/ 128612 w 1033465"/>
                  <a:gd name="connsiteY29" fmla="*/ 458839 h 838042"/>
                  <a:gd name="connsiteX30" fmla="*/ 122897 w 1033465"/>
                  <a:gd name="connsiteY30" fmla="*/ 460744 h 838042"/>
                  <a:gd name="connsiteX31" fmla="*/ 107657 w 1033465"/>
                  <a:gd name="connsiteY31" fmla="*/ 462649 h 838042"/>
                  <a:gd name="connsiteX32" fmla="*/ 90512 w 1033465"/>
                  <a:gd name="connsiteY32" fmla="*/ 468364 h 838042"/>
                  <a:gd name="connsiteX33" fmla="*/ 84797 w 1033465"/>
                  <a:gd name="connsiteY33" fmla="*/ 470269 h 838042"/>
                  <a:gd name="connsiteX34" fmla="*/ 79082 w 1033465"/>
                  <a:gd name="connsiteY34" fmla="*/ 474079 h 838042"/>
                  <a:gd name="connsiteX35" fmla="*/ 67652 w 1033465"/>
                  <a:gd name="connsiteY35" fmla="*/ 475984 h 838042"/>
                  <a:gd name="connsiteX36" fmla="*/ 29552 w 1033465"/>
                  <a:gd name="connsiteY36" fmla="*/ 477889 h 838042"/>
                  <a:gd name="connsiteX37" fmla="*/ 18122 w 1033465"/>
                  <a:gd name="connsiteY37" fmla="*/ 483604 h 838042"/>
                  <a:gd name="connsiteX38" fmla="*/ 8597 w 1033465"/>
                  <a:gd name="connsiteY38" fmla="*/ 493129 h 838042"/>
                  <a:gd name="connsiteX39" fmla="*/ 6692 w 1033465"/>
                  <a:gd name="connsiteY39" fmla="*/ 498844 h 838042"/>
                  <a:gd name="connsiteX40" fmla="*/ 2882 w 1033465"/>
                  <a:gd name="connsiteY40" fmla="*/ 504559 h 838042"/>
                  <a:gd name="connsiteX41" fmla="*/ 14312 w 1033465"/>
                  <a:gd name="connsiteY41" fmla="*/ 540754 h 838042"/>
                  <a:gd name="connsiteX42" fmla="*/ 147662 w 1033465"/>
                  <a:gd name="connsiteY42" fmla="*/ 540754 h 838042"/>
                  <a:gd name="connsiteX43" fmla="*/ 155282 w 1033465"/>
                  <a:gd name="connsiteY43" fmla="*/ 538849 h 838042"/>
                  <a:gd name="connsiteX44" fmla="*/ 305777 w 1033465"/>
                  <a:gd name="connsiteY44" fmla="*/ 533134 h 838042"/>
                  <a:gd name="connsiteX45" fmla="*/ 321017 w 1033465"/>
                  <a:gd name="connsiteY45" fmla="*/ 540754 h 838042"/>
                  <a:gd name="connsiteX46" fmla="*/ 332447 w 1033465"/>
                  <a:gd name="connsiteY46" fmla="*/ 546469 h 838042"/>
                  <a:gd name="connsiteX47" fmla="*/ 336257 w 1033465"/>
                  <a:gd name="connsiteY47" fmla="*/ 552184 h 838042"/>
                  <a:gd name="connsiteX48" fmla="*/ 341972 w 1033465"/>
                  <a:gd name="connsiteY48" fmla="*/ 554089 h 838042"/>
                  <a:gd name="connsiteX49" fmla="*/ 353402 w 1033465"/>
                  <a:gd name="connsiteY49" fmla="*/ 561709 h 838042"/>
                  <a:gd name="connsiteX50" fmla="*/ 359117 w 1033465"/>
                  <a:gd name="connsiteY50" fmla="*/ 565519 h 838042"/>
                  <a:gd name="connsiteX51" fmla="*/ 362927 w 1033465"/>
                  <a:gd name="connsiteY51" fmla="*/ 571234 h 838042"/>
                  <a:gd name="connsiteX52" fmla="*/ 368642 w 1033465"/>
                  <a:gd name="connsiteY52" fmla="*/ 582664 h 838042"/>
                  <a:gd name="connsiteX53" fmla="*/ 364832 w 1033465"/>
                  <a:gd name="connsiteY53" fmla="*/ 609334 h 838042"/>
                  <a:gd name="connsiteX54" fmla="*/ 361022 w 1033465"/>
                  <a:gd name="connsiteY54" fmla="*/ 615049 h 838042"/>
                  <a:gd name="connsiteX55" fmla="*/ 359117 w 1033465"/>
                  <a:gd name="connsiteY55" fmla="*/ 620764 h 838042"/>
                  <a:gd name="connsiteX56" fmla="*/ 355307 w 1033465"/>
                  <a:gd name="connsiteY56" fmla="*/ 626479 h 838042"/>
                  <a:gd name="connsiteX57" fmla="*/ 353402 w 1033465"/>
                  <a:gd name="connsiteY57" fmla="*/ 632194 h 838042"/>
                  <a:gd name="connsiteX58" fmla="*/ 349592 w 1033465"/>
                  <a:gd name="connsiteY58" fmla="*/ 637909 h 838042"/>
                  <a:gd name="connsiteX59" fmla="*/ 332447 w 1033465"/>
                  <a:gd name="connsiteY59" fmla="*/ 704584 h 838042"/>
                  <a:gd name="connsiteX60" fmla="*/ 330542 w 1033465"/>
                  <a:gd name="connsiteY60" fmla="*/ 756019 h 838042"/>
                  <a:gd name="connsiteX61" fmla="*/ 332447 w 1033465"/>
                  <a:gd name="connsiteY61" fmla="*/ 780784 h 838042"/>
                  <a:gd name="connsiteX62" fmla="*/ 334352 w 1033465"/>
                  <a:gd name="connsiteY62" fmla="*/ 786499 h 838042"/>
                  <a:gd name="connsiteX63" fmla="*/ 338162 w 1033465"/>
                  <a:gd name="connsiteY63" fmla="*/ 790309 h 838042"/>
                  <a:gd name="connsiteX64" fmla="*/ 366737 w 1033465"/>
                  <a:gd name="connsiteY64" fmla="*/ 836029 h 838042"/>
                  <a:gd name="connsiteX65" fmla="*/ 389597 w 1033465"/>
                  <a:gd name="connsiteY65" fmla="*/ 837934 h 838042"/>
                  <a:gd name="connsiteX66" fmla="*/ 397407 w 1033465"/>
                  <a:gd name="connsiteY66" fmla="*/ 833530 h 838042"/>
                  <a:gd name="connsiteX67" fmla="*/ 402932 w 1033465"/>
                  <a:gd name="connsiteY67" fmla="*/ 784594 h 838042"/>
                  <a:gd name="connsiteX68" fmla="*/ 406742 w 1033465"/>
                  <a:gd name="connsiteY68" fmla="*/ 727444 h 838042"/>
                  <a:gd name="connsiteX69" fmla="*/ 423887 w 1033465"/>
                  <a:gd name="connsiteY69" fmla="*/ 672199 h 838042"/>
                  <a:gd name="connsiteX70" fmla="*/ 429602 w 1033465"/>
                  <a:gd name="connsiteY70" fmla="*/ 658864 h 838042"/>
                  <a:gd name="connsiteX71" fmla="*/ 444084 w 1033465"/>
                  <a:gd name="connsiteY71" fmla="*/ 626947 h 838042"/>
                  <a:gd name="connsiteX72" fmla="*/ 464289 w 1033465"/>
                  <a:gd name="connsiteY72" fmla="*/ 600072 h 838042"/>
                  <a:gd name="connsiteX73" fmla="*/ 523510 w 1033465"/>
                  <a:gd name="connsiteY73" fmla="*/ 565123 h 838042"/>
                  <a:gd name="connsiteX74" fmla="*/ 599348 w 1033465"/>
                  <a:gd name="connsiteY74" fmla="*/ 550915 h 838042"/>
                  <a:gd name="connsiteX75" fmla="*/ 707801 w 1033465"/>
                  <a:gd name="connsiteY75" fmla="*/ 612819 h 838042"/>
                  <a:gd name="connsiteX76" fmla="*/ 780122 w 1033465"/>
                  <a:gd name="connsiteY76" fmla="*/ 656959 h 838042"/>
                  <a:gd name="connsiteX77" fmla="*/ 804887 w 1033465"/>
                  <a:gd name="connsiteY77" fmla="*/ 632194 h 838042"/>
                  <a:gd name="connsiteX78" fmla="*/ 801077 w 1033465"/>
                  <a:gd name="connsiteY78" fmla="*/ 601714 h 838042"/>
                  <a:gd name="connsiteX79" fmla="*/ 762796 w 1033465"/>
                  <a:gd name="connsiteY79" fmla="*/ 562523 h 838042"/>
                  <a:gd name="connsiteX80" fmla="*/ 650582 w 1033465"/>
                  <a:gd name="connsiteY80" fmla="*/ 479794 h 838042"/>
                  <a:gd name="connsiteX81" fmla="*/ 646772 w 1033465"/>
                  <a:gd name="connsiteY81" fmla="*/ 462649 h 838042"/>
                  <a:gd name="connsiteX82" fmla="*/ 658202 w 1033465"/>
                  <a:gd name="connsiteY82" fmla="*/ 426454 h 838042"/>
                  <a:gd name="connsiteX83" fmla="*/ 726782 w 1033465"/>
                  <a:gd name="connsiteY83" fmla="*/ 405499 h 838042"/>
                  <a:gd name="connsiteX84" fmla="*/ 813738 w 1033465"/>
                  <a:gd name="connsiteY84" fmla="*/ 406906 h 838042"/>
                  <a:gd name="connsiteX85" fmla="*/ 906231 w 1033465"/>
                  <a:gd name="connsiteY85" fmla="*/ 417646 h 838042"/>
                  <a:gd name="connsiteX86" fmla="*/ 1002290 w 1033465"/>
                  <a:gd name="connsiteY86" fmla="*/ 426835 h 838042"/>
                  <a:gd name="connsiteX87" fmla="*/ 1032449 w 1033465"/>
                  <a:gd name="connsiteY87" fmla="*/ 402711 h 838042"/>
                  <a:gd name="connsiteX88" fmla="*/ 1020514 w 1033465"/>
                  <a:gd name="connsiteY88" fmla="*/ 377797 h 838042"/>
                  <a:gd name="connsiteX89" fmla="*/ 964889 w 1033465"/>
                  <a:gd name="connsiteY89" fmla="*/ 358029 h 838042"/>
                  <a:gd name="connsiteX90" fmla="*/ 827747 w 1033465"/>
                  <a:gd name="connsiteY90" fmla="*/ 357874 h 838042"/>
                  <a:gd name="connsiteX91" fmla="*/ 755811 w 1033465"/>
                  <a:gd name="connsiteY91" fmla="*/ 361702 h 838042"/>
                  <a:gd name="connsiteX92" fmla="*/ 671537 w 1033465"/>
                  <a:gd name="connsiteY92" fmla="*/ 369304 h 838042"/>
                  <a:gd name="connsiteX93" fmla="*/ 644867 w 1033465"/>
                  <a:gd name="connsiteY93" fmla="*/ 338824 h 838042"/>
                  <a:gd name="connsiteX94" fmla="*/ 676403 w 1033465"/>
                  <a:gd name="connsiteY94" fmla="*/ 304962 h 838042"/>
                  <a:gd name="connsiteX95" fmla="*/ 707732 w 1033465"/>
                  <a:gd name="connsiteY95" fmla="*/ 283579 h 838042"/>
                  <a:gd name="connsiteX96" fmla="*/ 743927 w 1033465"/>
                  <a:gd name="connsiteY96" fmla="*/ 251194 h 838042"/>
                  <a:gd name="connsiteX97" fmla="*/ 783019 w 1033465"/>
                  <a:gd name="connsiteY97" fmla="*/ 213846 h 838042"/>
                  <a:gd name="connsiteX98" fmla="*/ 746401 w 1033465"/>
                  <a:gd name="connsiteY98" fmla="*/ 201789 h 838042"/>
                  <a:gd name="connsiteX99" fmla="*/ 694397 w 1033465"/>
                  <a:gd name="connsiteY99" fmla="*/ 226429 h 838042"/>
                  <a:gd name="connsiteX100" fmla="*/ 656678 w 1033465"/>
                  <a:gd name="connsiteY100" fmla="*/ 257626 h 838042"/>
                  <a:gd name="connsiteX101" fmla="*/ 616001 w 1033465"/>
                  <a:gd name="connsiteY101" fmla="*/ 286712 h 838042"/>
                  <a:gd name="connsiteX102" fmla="*/ 564857 w 1033465"/>
                  <a:gd name="connsiteY102" fmla="*/ 287389 h 838042"/>
                  <a:gd name="connsiteX103" fmla="*/ 530567 w 1033465"/>
                  <a:gd name="connsiteY103" fmla="*/ 274054 h 838042"/>
                  <a:gd name="connsiteX104" fmla="*/ 507707 w 1033465"/>
                  <a:gd name="connsiteY104" fmla="*/ 235954 h 838042"/>
                  <a:gd name="connsiteX105" fmla="*/ 509612 w 1033465"/>
                  <a:gd name="connsiteY105" fmla="*/ 171184 h 838042"/>
                  <a:gd name="connsiteX106" fmla="*/ 508314 w 1033465"/>
                  <a:gd name="connsiteY106" fmla="*/ 73485 h 838042"/>
                  <a:gd name="connsiteX107" fmla="*/ 454116 w 1033465"/>
                  <a:gd name="connsiteY107" fmla="*/ 11248 h 838042"/>
                  <a:gd name="connsiteX108" fmla="*/ 442470 w 1033465"/>
                  <a:gd name="connsiteY108" fmla="*/ 75864 h 838042"/>
                  <a:gd name="connsiteX109" fmla="*/ 439226 w 1033465"/>
                  <a:gd name="connsiteY109" fmla="*/ 132660 h 838042"/>
                  <a:gd name="connsiteX110" fmla="*/ 436054 w 1033465"/>
                  <a:gd name="connsiteY110"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7 w 1033465"/>
                  <a:gd name="connsiteY14" fmla="*/ 272149 h 838042"/>
                  <a:gd name="connsiteX15" fmla="*/ 82892 w 1033465"/>
                  <a:gd name="connsiteY15" fmla="*/ 281674 h 838042"/>
                  <a:gd name="connsiteX16" fmla="*/ 126707 w 1033465"/>
                  <a:gd name="connsiteY16" fmla="*/ 289294 h 838042"/>
                  <a:gd name="connsiteX17" fmla="*/ 132422 w 1033465"/>
                  <a:gd name="connsiteY17" fmla="*/ 291199 h 838042"/>
                  <a:gd name="connsiteX18" fmla="*/ 193382 w 1033465"/>
                  <a:gd name="connsiteY18" fmla="*/ 308344 h 838042"/>
                  <a:gd name="connsiteX19" fmla="*/ 210527 w 1033465"/>
                  <a:gd name="connsiteY19" fmla="*/ 314059 h 838042"/>
                  <a:gd name="connsiteX20" fmla="*/ 216242 w 1033465"/>
                  <a:gd name="connsiteY20" fmla="*/ 315964 h 838042"/>
                  <a:gd name="connsiteX21" fmla="*/ 250532 w 1033465"/>
                  <a:gd name="connsiteY21" fmla="*/ 325489 h 838042"/>
                  <a:gd name="connsiteX22" fmla="*/ 256247 w 1033465"/>
                  <a:gd name="connsiteY22" fmla="*/ 329299 h 838042"/>
                  <a:gd name="connsiteX23" fmla="*/ 281012 w 1033465"/>
                  <a:gd name="connsiteY23" fmla="*/ 399784 h 838042"/>
                  <a:gd name="connsiteX24" fmla="*/ 282917 w 1033465"/>
                  <a:gd name="connsiteY24" fmla="*/ 405499 h 838042"/>
                  <a:gd name="connsiteX25" fmla="*/ 265772 w 1033465"/>
                  <a:gd name="connsiteY25" fmla="*/ 447409 h 838042"/>
                  <a:gd name="connsiteX26" fmla="*/ 254342 w 1033465"/>
                  <a:gd name="connsiteY26" fmla="*/ 455029 h 838042"/>
                  <a:gd name="connsiteX27" fmla="*/ 242912 w 1033465"/>
                  <a:gd name="connsiteY27" fmla="*/ 458839 h 838042"/>
                  <a:gd name="connsiteX28" fmla="*/ 128612 w 1033465"/>
                  <a:gd name="connsiteY28" fmla="*/ 458839 h 838042"/>
                  <a:gd name="connsiteX29" fmla="*/ 122897 w 1033465"/>
                  <a:gd name="connsiteY29" fmla="*/ 460744 h 838042"/>
                  <a:gd name="connsiteX30" fmla="*/ 107657 w 1033465"/>
                  <a:gd name="connsiteY30" fmla="*/ 462649 h 838042"/>
                  <a:gd name="connsiteX31" fmla="*/ 90512 w 1033465"/>
                  <a:gd name="connsiteY31" fmla="*/ 468364 h 838042"/>
                  <a:gd name="connsiteX32" fmla="*/ 84797 w 1033465"/>
                  <a:gd name="connsiteY32" fmla="*/ 470269 h 838042"/>
                  <a:gd name="connsiteX33" fmla="*/ 79082 w 1033465"/>
                  <a:gd name="connsiteY33" fmla="*/ 474079 h 838042"/>
                  <a:gd name="connsiteX34" fmla="*/ 67652 w 1033465"/>
                  <a:gd name="connsiteY34" fmla="*/ 475984 h 838042"/>
                  <a:gd name="connsiteX35" fmla="*/ 29552 w 1033465"/>
                  <a:gd name="connsiteY35" fmla="*/ 477889 h 838042"/>
                  <a:gd name="connsiteX36" fmla="*/ 18122 w 1033465"/>
                  <a:gd name="connsiteY36" fmla="*/ 483604 h 838042"/>
                  <a:gd name="connsiteX37" fmla="*/ 8597 w 1033465"/>
                  <a:gd name="connsiteY37" fmla="*/ 493129 h 838042"/>
                  <a:gd name="connsiteX38" fmla="*/ 6692 w 1033465"/>
                  <a:gd name="connsiteY38" fmla="*/ 498844 h 838042"/>
                  <a:gd name="connsiteX39" fmla="*/ 2882 w 1033465"/>
                  <a:gd name="connsiteY39" fmla="*/ 504559 h 838042"/>
                  <a:gd name="connsiteX40" fmla="*/ 14312 w 1033465"/>
                  <a:gd name="connsiteY40" fmla="*/ 540754 h 838042"/>
                  <a:gd name="connsiteX41" fmla="*/ 147662 w 1033465"/>
                  <a:gd name="connsiteY41" fmla="*/ 540754 h 838042"/>
                  <a:gd name="connsiteX42" fmla="*/ 155282 w 1033465"/>
                  <a:gd name="connsiteY42" fmla="*/ 538849 h 838042"/>
                  <a:gd name="connsiteX43" fmla="*/ 305777 w 1033465"/>
                  <a:gd name="connsiteY43" fmla="*/ 533134 h 838042"/>
                  <a:gd name="connsiteX44" fmla="*/ 321017 w 1033465"/>
                  <a:gd name="connsiteY44" fmla="*/ 540754 h 838042"/>
                  <a:gd name="connsiteX45" fmla="*/ 332447 w 1033465"/>
                  <a:gd name="connsiteY45" fmla="*/ 546469 h 838042"/>
                  <a:gd name="connsiteX46" fmla="*/ 336257 w 1033465"/>
                  <a:gd name="connsiteY46" fmla="*/ 552184 h 838042"/>
                  <a:gd name="connsiteX47" fmla="*/ 341972 w 1033465"/>
                  <a:gd name="connsiteY47" fmla="*/ 554089 h 838042"/>
                  <a:gd name="connsiteX48" fmla="*/ 353402 w 1033465"/>
                  <a:gd name="connsiteY48" fmla="*/ 561709 h 838042"/>
                  <a:gd name="connsiteX49" fmla="*/ 359117 w 1033465"/>
                  <a:gd name="connsiteY49" fmla="*/ 565519 h 838042"/>
                  <a:gd name="connsiteX50" fmla="*/ 362927 w 1033465"/>
                  <a:gd name="connsiteY50" fmla="*/ 571234 h 838042"/>
                  <a:gd name="connsiteX51" fmla="*/ 368642 w 1033465"/>
                  <a:gd name="connsiteY51" fmla="*/ 582664 h 838042"/>
                  <a:gd name="connsiteX52" fmla="*/ 364832 w 1033465"/>
                  <a:gd name="connsiteY52" fmla="*/ 609334 h 838042"/>
                  <a:gd name="connsiteX53" fmla="*/ 361022 w 1033465"/>
                  <a:gd name="connsiteY53" fmla="*/ 615049 h 838042"/>
                  <a:gd name="connsiteX54" fmla="*/ 359117 w 1033465"/>
                  <a:gd name="connsiteY54" fmla="*/ 620764 h 838042"/>
                  <a:gd name="connsiteX55" fmla="*/ 355307 w 1033465"/>
                  <a:gd name="connsiteY55" fmla="*/ 626479 h 838042"/>
                  <a:gd name="connsiteX56" fmla="*/ 353402 w 1033465"/>
                  <a:gd name="connsiteY56" fmla="*/ 632194 h 838042"/>
                  <a:gd name="connsiteX57" fmla="*/ 349592 w 1033465"/>
                  <a:gd name="connsiteY57" fmla="*/ 637909 h 838042"/>
                  <a:gd name="connsiteX58" fmla="*/ 332447 w 1033465"/>
                  <a:gd name="connsiteY58" fmla="*/ 704584 h 838042"/>
                  <a:gd name="connsiteX59" fmla="*/ 330542 w 1033465"/>
                  <a:gd name="connsiteY59" fmla="*/ 756019 h 838042"/>
                  <a:gd name="connsiteX60" fmla="*/ 332447 w 1033465"/>
                  <a:gd name="connsiteY60" fmla="*/ 780784 h 838042"/>
                  <a:gd name="connsiteX61" fmla="*/ 334352 w 1033465"/>
                  <a:gd name="connsiteY61" fmla="*/ 786499 h 838042"/>
                  <a:gd name="connsiteX62" fmla="*/ 338162 w 1033465"/>
                  <a:gd name="connsiteY62" fmla="*/ 790309 h 838042"/>
                  <a:gd name="connsiteX63" fmla="*/ 366737 w 1033465"/>
                  <a:gd name="connsiteY63" fmla="*/ 836029 h 838042"/>
                  <a:gd name="connsiteX64" fmla="*/ 389597 w 1033465"/>
                  <a:gd name="connsiteY64" fmla="*/ 837934 h 838042"/>
                  <a:gd name="connsiteX65" fmla="*/ 397407 w 1033465"/>
                  <a:gd name="connsiteY65" fmla="*/ 833530 h 838042"/>
                  <a:gd name="connsiteX66" fmla="*/ 402932 w 1033465"/>
                  <a:gd name="connsiteY66" fmla="*/ 784594 h 838042"/>
                  <a:gd name="connsiteX67" fmla="*/ 406742 w 1033465"/>
                  <a:gd name="connsiteY67" fmla="*/ 727444 h 838042"/>
                  <a:gd name="connsiteX68" fmla="*/ 423887 w 1033465"/>
                  <a:gd name="connsiteY68" fmla="*/ 672199 h 838042"/>
                  <a:gd name="connsiteX69" fmla="*/ 429602 w 1033465"/>
                  <a:gd name="connsiteY69" fmla="*/ 658864 h 838042"/>
                  <a:gd name="connsiteX70" fmla="*/ 444084 w 1033465"/>
                  <a:gd name="connsiteY70" fmla="*/ 626947 h 838042"/>
                  <a:gd name="connsiteX71" fmla="*/ 464289 w 1033465"/>
                  <a:gd name="connsiteY71" fmla="*/ 600072 h 838042"/>
                  <a:gd name="connsiteX72" fmla="*/ 523510 w 1033465"/>
                  <a:gd name="connsiteY72" fmla="*/ 565123 h 838042"/>
                  <a:gd name="connsiteX73" fmla="*/ 599348 w 1033465"/>
                  <a:gd name="connsiteY73" fmla="*/ 550915 h 838042"/>
                  <a:gd name="connsiteX74" fmla="*/ 707801 w 1033465"/>
                  <a:gd name="connsiteY74" fmla="*/ 612819 h 838042"/>
                  <a:gd name="connsiteX75" fmla="*/ 780122 w 1033465"/>
                  <a:gd name="connsiteY75" fmla="*/ 656959 h 838042"/>
                  <a:gd name="connsiteX76" fmla="*/ 804887 w 1033465"/>
                  <a:gd name="connsiteY76" fmla="*/ 632194 h 838042"/>
                  <a:gd name="connsiteX77" fmla="*/ 801077 w 1033465"/>
                  <a:gd name="connsiteY77" fmla="*/ 601714 h 838042"/>
                  <a:gd name="connsiteX78" fmla="*/ 762796 w 1033465"/>
                  <a:gd name="connsiteY78" fmla="*/ 562523 h 838042"/>
                  <a:gd name="connsiteX79" fmla="*/ 650582 w 1033465"/>
                  <a:gd name="connsiteY79" fmla="*/ 479794 h 838042"/>
                  <a:gd name="connsiteX80" fmla="*/ 646772 w 1033465"/>
                  <a:gd name="connsiteY80" fmla="*/ 462649 h 838042"/>
                  <a:gd name="connsiteX81" fmla="*/ 658202 w 1033465"/>
                  <a:gd name="connsiteY81" fmla="*/ 426454 h 838042"/>
                  <a:gd name="connsiteX82" fmla="*/ 726782 w 1033465"/>
                  <a:gd name="connsiteY82" fmla="*/ 405499 h 838042"/>
                  <a:gd name="connsiteX83" fmla="*/ 813738 w 1033465"/>
                  <a:gd name="connsiteY83" fmla="*/ 406906 h 838042"/>
                  <a:gd name="connsiteX84" fmla="*/ 906231 w 1033465"/>
                  <a:gd name="connsiteY84" fmla="*/ 417646 h 838042"/>
                  <a:gd name="connsiteX85" fmla="*/ 1002290 w 1033465"/>
                  <a:gd name="connsiteY85" fmla="*/ 426835 h 838042"/>
                  <a:gd name="connsiteX86" fmla="*/ 1032449 w 1033465"/>
                  <a:gd name="connsiteY86" fmla="*/ 402711 h 838042"/>
                  <a:gd name="connsiteX87" fmla="*/ 1020514 w 1033465"/>
                  <a:gd name="connsiteY87" fmla="*/ 377797 h 838042"/>
                  <a:gd name="connsiteX88" fmla="*/ 964889 w 1033465"/>
                  <a:gd name="connsiteY88" fmla="*/ 358029 h 838042"/>
                  <a:gd name="connsiteX89" fmla="*/ 827747 w 1033465"/>
                  <a:gd name="connsiteY89" fmla="*/ 357874 h 838042"/>
                  <a:gd name="connsiteX90" fmla="*/ 755811 w 1033465"/>
                  <a:gd name="connsiteY90" fmla="*/ 361702 h 838042"/>
                  <a:gd name="connsiteX91" fmla="*/ 671537 w 1033465"/>
                  <a:gd name="connsiteY91" fmla="*/ 369304 h 838042"/>
                  <a:gd name="connsiteX92" fmla="*/ 644867 w 1033465"/>
                  <a:gd name="connsiteY92" fmla="*/ 338824 h 838042"/>
                  <a:gd name="connsiteX93" fmla="*/ 676403 w 1033465"/>
                  <a:gd name="connsiteY93" fmla="*/ 304962 h 838042"/>
                  <a:gd name="connsiteX94" fmla="*/ 707732 w 1033465"/>
                  <a:gd name="connsiteY94" fmla="*/ 283579 h 838042"/>
                  <a:gd name="connsiteX95" fmla="*/ 743927 w 1033465"/>
                  <a:gd name="connsiteY95" fmla="*/ 251194 h 838042"/>
                  <a:gd name="connsiteX96" fmla="*/ 783019 w 1033465"/>
                  <a:gd name="connsiteY96" fmla="*/ 213846 h 838042"/>
                  <a:gd name="connsiteX97" fmla="*/ 746401 w 1033465"/>
                  <a:gd name="connsiteY97" fmla="*/ 201789 h 838042"/>
                  <a:gd name="connsiteX98" fmla="*/ 694397 w 1033465"/>
                  <a:gd name="connsiteY98" fmla="*/ 226429 h 838042"/>
                  <a:gd name="connsiteX99" fmla="*/ 656678 w 1033465"/>
                  <a:gd name="connsiteY99" fmla="*/ 257626 h 838042"/>
                  <a:gd name="connsiteX100" fmla="*/ 616001 w 1033465"/>
                  <a:gd name="connsiteY100" fmla="*/ 286712 h 838042"/>
                  <a:gd name="connsiteX101" fmla="*/ 564857 w 1033465"/>
                  <a:gd name="connsiteY101" fmla="*/ 287389 h 838042"/>
                  <a:gd name="connsiteX102" fmla="*/ 530567 w 1033465"/>
                  <a:gd name="connsiteY102" fmla="*/ 274054 h 838042"/>
                  <a:gd name="connsiteX103" fmla="*/ 507707 w 1033465"/>
                  <a:gd name="connsiteY103" fmla="*/ 235954 h 838042"/>
                  <a:gd name="connsiteX104" fmla="*/ 509612 w 1033465"/>
                  <a:gd name="connsiteY104" fmla="*/ 171184 h 838042"/>
                  <a:gd name="connsiteX105" fmla="*/ 508314 w 1033465"/>
                  <a:gd name="connsiteY105" fmla="*/ 73485 h 838042"/>
                  <a:gd name="connsiteX106" fmla="*/ 454116 w 1033465"/>
                  <a:gd name="connsiteY106" fmla="*/ 11248 h 838042"/>
                  <a:gd name="connsiteX107" fmla="*/ 442470 w 1033465"/>
                  <a:gd name="connsiteY107" fmla="*/ 75864 h 838042"/>
                  <a:gd name="connsiteX108" fmla="*/ 439226 w 1033465"/>
                  <a:gd name="connsiteY108" fmla="*/ 132660 h 838042"/>
                  <a:gd name="connsiteX109" fmla="*/ 436054 w 1033465"/>
                  <a:gd name="connsiteY109"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7 w 1033465"/>
                  <a:gd name="connsiteY14" fmla="*/ 272149 h 838042"/>
                  <a:gd name="connsiteX15" fmla="*/ 82892 w 1033465"/>
                  <a:gd name="connsiteY15" fmla="*/ 281674 h 838042"/>
                  <a:gd name="connsiteX16" fmla="*/ 126707 w 1033465"/>
                  <a:gd name="connsiteY16" fmla="*/ 289294 h 838042"/>
                  <a:gd name="connsiteX17" fmla="*/ 132422 w 1033465"/>
                  <a:gd name="connsiteY17" fmla="*/ 291199 h 838042"/>
                  <a:gd name="connsiteX18" fmla="*/ 193382 w 1033465"/>
                  <a:gd name="connsiteY18" fmla="*/ 308344 h 838042"/>
                  <a:gd name="connsiteX19" fmla="*/ 210527 w 1033465"/>
                  <a:gd name="connsiteY19" fmla="*/ 314059 h 838042"/>
                  <a:gd name="connsiteX20" fmla="*/ 216242 w 1033465"/>
                  <a:gd name="connsiteY20" fmla="*/ 315964 h 838042"/>
                  <a:gd name="connsiteX21" fmla="*/ 250532 w 1033465"/>
                  <a:gd name="connsiteY21" fmla="*/ 325489 h 838042"/>
                  <a:gd name="connsiteX22" fmla="*/ 256247 w 1033465"/>
                  <a:gd name="connsiteY22" fmla="*/ 329299 h 838042"/>
                  <a:gd name="connsiteX23" fmla="*/ 281012 w 1033465"/>
                  <a:gd name="connsiteY23" fmla="*/ 399784 h 838042"/>
                  <a:gd name="connsiteX24" fmla="*/ 265772 w 1033465"/>
                  <a:gd name="connsiteY24" fmla="*/ 447409 h 838042"/>
                  <a:gd name="connsiteX25" fmla="*/ 254342 w 1033465"/>
                  <a:gd name="connsiteY25" fmla="*/ 455029 h 838042"/>
                  <a:gd name="connsiteX26" fmla="*/ 242912 w 1033465"/>
                  <a:gd name="connsiteY26" fmla="*/ 458839 h 838042"/>
                  <a:gd name="connsiteX27" fmla="*/ 128612 w 1033465"/>
                  <a:gd name="connsiteY27" fmla="*/ 458839 h 838042"/>
                  <a:gd name="connsiteX28" fmla="*/ 122897 w 1033465"/>
                  <a:gd name="connsiteY28" fmla="*/ 460744 h 838042"/>
                  <a:gd name="connsiteX29" fmla="*/ 107657 w 1033465"/>
                  <a:gd name="connsiteY29" fmla="*/ 462649 h 838042"/>
                  <a:gd name="connsiteX30" fmla="*/ 90512 w 1033465"/>
                  <a:gd name="connsiteY30" fmla="*/ 468364 h 838042"/>
                  <a:gd name="connsiteX31" fmla="*/ 84797 w 1033465"/>
                  <a:gd name="connsiteY31" fmla="*/ 470269 h 838042"/>
                  <a:gd name="connsiteX32" fmla="*/ 79082 w 1033465"/>
                  <a:gd name="connsiteY32" fmla="*/ 474079 h 838042"/>
                  <a:gd name="connsiteX33" fmla="*/ 67652 w 1033465"/>
                  <a:gd name="connsiteY33" fmla="*/ 475984 h 838042"/>
                  <a:gd name="connsiteX34" fmla="*/ 29552 w 1033465"/>
                  <a:gd name="connsiteY34" fmla="*/ 477889 h 838042"/>
                  <a:gd name="connsiteX35" fmla="*/ 18122 w 1033465"/>
                  <a:gd name="connsiteY35" fmla="*/ 483604 h 838042"/>
                  <a:gd name="connsiteX36" fmla="*/ 8597 w 1033465"/>
                  <a:gd name="connsiteY36" fmla="*/ 493129 h 838042"/>
                  <a:gd name="connsiteX37" fmla="*/ 6692 w 1033465"/>
                  <a:gd name="connsiteY37" fmla="*/ 498844 h 838042"/>
                  <a:gd name="connsiteX38" fmla="*/ 2882 w 1033465"/>
                  <a:gd name="connsiteY38" fmla="*/ 504559 h 838042"/>
                  <a:gd name="connsiteX39" fmla="*/ 14312 w 1033465"/>
                  <a:gd name="connsiteY39" fmla="*/ 540754 h 838042"/>
                  <a:gd name="connsiteX40" fmla="*/ 147662 w 1033465"/>
                  <a:gd name="connsiteY40" fmla="*/ 540754 h 838042"/>
                  <a:gd name="connsiteX41" fmla="*/ 155282 w 1033465"/>
                  <a:gd name="connsiteY41" fmla="*/ 538849 h 838042"/>
                  <a:gd name="connsiteX42" fmla="*/ 305777 w 1033465"/>
                  <a:gd name="connsiteY42" fmla="*/ 533134 h 838042"/>
                  <a:gd name="connsiteX43" fmla="*/ 321017 w 1033465"/>
                  <a:gd name="connsiteY43" fmla="*/ 540754 h 838042"/>
                  <a:gd name="connsiteX44" fmla="*/ 332447 w 1033465"/>
                  <a:gd name="connsiteY44" fmla="*/ 546469 h 838042"/>
                  <a:gd name="connsiteX45" fmla="*/ 336257 w 1033465"/>
                  <a:gd name="connsiteY45" fmla="*/ 552184 h 838042"/>
                  <a:gd name="connsiteX46" fmla="*/ 341972 w 1033465"/>
                  <a:gd name="connsiteY46" fmla="*/ 554089 h 838042"/>
                  <a:gd name="connsiteX47" fmla="*/ 353402 w 1033465"/>
                  <a:gd name="connsiteY47" fmla="*/ 561709 h 838042"/>
                  <a:gd name="connsiteX48" fmla="*/ 359117 w 1033465"/>
                  <a:gd name="connsiteY48" fmla="*/ 565519 h 838042"/>
                  <a:gd name="connsiteX49" fmla="*/ 362927 w 1033465"/>
                  <a:gd name="connsiteY49" fmla="*/ 571234 h 838042"/>
                  <a:gd name="connsiteX50" fmla="*/ 368642 w 1033465"/>
                  <a:gd name="connsiteY50" fmla="*/ 582664 h 838042"/>
                  <a:gd name="connsiteX51" fmla="*/ 364832 w 1033465"/>
                  <a:gd name="connsiteY51" fmla="*/ 609334 h 838042"/>
                  <a:gd name="connsiteX52" fmla="*/ 361022 w 1033465"/>
                  <a:gd name="connsiteY52" fmla="*/ 615049 h 838042"/>
                  <a:gd name="connsiteX53" fmla="*/ 359117 w 1033465"/>
                  <a:gd name="connsiteY53" fmla="*/ 620764 h 838042"/>
                  <a:gd name="connsiteX54" fmla="*/ 355307 w 1033465"/>
                  <a:gd name="connsiteY54" fmla="*/ 626479 h 838042"/>
                  <a:gd name="connsiteX55" fmla="*/ 353402 w 1033465"/>
                  <a:gd name="connsiteY55" fmla="*/ 632194 h 838042"/>
                  <a:gd name="connsiteX56" fmla="*/ 349592 w 1033465"/>
                  <a:gd name="connsiteY56" fmla="*/ 637909 h 838042"/>
                  <a:gd name="connsiteX57" fmla="*/ 332447 w 1033465"/>
                  <a:gd name="connsiteY57" fmla="*/ 704584 h 838042"/>
                  <a:gd name="connsiteX58" fmla="*/ 330542 w 1033465"/>
                  <a:gd name="connsiteY58" fmla="*/ 756019 h 838042"/>
                  <a:gd name="connsiteX59" fmla="*/ 332447 w 1033465"/>
                  <a:gd name="connsiteY59" fmla="*/ 780784 h 838042"/>
                  <a:gd name="connsiteX60" fmla="*/ 334352 w 1033465"/>
                  <a:gd name="connsiteY60" fmla="*/ 786499 h 838042"/>
                  <a:gd name="connsiteX61" fmla="*/ 338162 w 1033465"/>
                  <a:gd name="connsiteY61" fmla="*/ 790309 h 838042"/>
                  <a:gd name="connsiteX62" fmla="*/ 366737 w 1033465"/>
                  <a:gd name="connsiteY62" fmla="*/ 836029 h 838042"/>
                  <a:gd name="connsiteX63" fmla="*/ 389597 w 1033465"/>
                  <a:gd name="connsiteY63" fmla="*/ 837934 h 838042"/>
                  <a:gd name="connsiteX64" fmla="*/ 397407 w 1033465"/>
                  <a:gd name="connsiteY64" fmla="*/ 833530 h 838042"/>
                  <a:gd name="connsiteX65" fmla="*/ 402932 w 1033465"/>
                  <a:gd name="connsiteY65" fmla="*/ 784594 h 838042"/>
                  <a:gd name="connsiteX66" fmla="*/ 406742 w 1033465"/>
                  <a:gd name="connsiteY66" fmla="*/ 727444 h 838042"/>
                  <a:gd name="connsiteX67" fmla="*/ 423887 w 1033465"/>
                  <a:gd name="connsiteY67" fmla="*/ 672199 h 838042"/>
                  <a:gd name="connsiteX68" fmla="*/ 429602 w 1033465"/>
                  <a:gd name="connsiteY68" fmla="*/ 658864 h 838042"/>
                  <a:gd name="connsiteX69" fmla="*/ 444084 w 1033465"/>
                  <a:gd name="connsiteY69" fmla="*/ 626947 h 838042"/>
                  <a:gd name="connsiteX70" fmla="*/ 464289 w 1033465"/>
                  <a:gd name="connsiteY70" fmla="*/ 600072 h 838042"/>
                  <a:gd name="connsiteX71" fmla="*/ 523510 w 1033465"/>
                  <a:gd name="connsiteY71" fmla="*/ 565123 h 838042"/>
                  <a:gd name="connsiteX72" fmla="*/ 599348 w 1033465"/>
                  <a:gd name="connsiteY72" fmla="*/ 550915 h 838042"/>
                  <a:gd name="connsiteX73" fmla="*/ 707801 w 1033465"/>
                  <a:gd name="connsiteY73" fmla="*/ 612819 h 838042"/>
                  <a:gd name="connsiteX74" fmla="*/ 780122 w 1033465"/>
                  <a:gd name="connsiteY74" fmla="*/ 656959 h 838042"/>
                  <a:gd name="connsiteX75" fmla="*/ 804887 w 1033465"/>
                  <a:gd name="connsiteY75" fmla="*/ 632194 h 838042"/>
                  <a:gd name="connsiteX76" fmla="*/ 801077 w 1033465"/>
                  <a:gd name="connsiteY76" fmla="*/ 601714 h 838042"/>
                  <a:gd name="connsiteX77" fmla="*/ 762796 w 1033465"/>
                  <a:gd name="connsiteY77" fmla="*/ 562523 h 838042"/>
                  <a:gd name="connsiteX78" fmla="*/ 650582 w 1033465"/>
                  <a:gd name="connsiteY78" fmla="*/ 479794 h 838042"/>
                  <a:gd name="connsiteX79" fmla="*/ 646772 w 1033465"/>
                  <a:gd name="connsiteY79" fmla="*/ 462649 h 838042"/>
                  <a:gd name="connsiteX80" fmla="*/ 658202 w 1033465"/>
                  <a:gd name="connsiteY80" fmla="*/ 426454 h 838042"/>
                  <a:gd name="connsiteX81" fmla="*/ 726782 w 1033465"/>
                  <a:gd name="connsiteY81" fmla="*/ 405499 h 838042"/>
                  <a:gd name="connsiteX82" fmla="*/ 813738 w 1033465"/>
                  <a:gd name="connsiteY82" fmla="*/ 406906 h 838042"/>
                  <a:gd name="connsiteX83" fmla="*/ 906231 w 1033465"/>
                  <a:gd name="connsiteY83" fmla="*/ 417646 h 838042"/>
                  <a:gd name="connsiteX84" fmla="*/ 1002290 w 1033465"/>
                  <a:gd name="connsiteY84" fmla="*/ 426835 h 838042"/>
                  <a:gd name="connsiteX85" fmla="*/ 1032449 w 1033465"/>
                  <a:gd name="connsiteY85" fmla="*/ 402711 h 838042"/>
                  <a:gd name="connsiteX86" fmla="*/ 1020514 w 1033465"/>
                  <a:gd name="connsiteY86" fmla="*/ 377797 h 838042"/>
                  <a:gd name="connsiteX87" fmla="*/ 964889 w 1033465"/>
                  <a:gd name="connsiteY87" fmla="*/ 358029 h 838042"/>
                  <a:gd name="connsiteX88" fmla="*/ 827747 w 1033465"/>
                  <a:gd name="connsiteY88" fmla="*/ 357874 h 838042"/>
                  <a:gd name="connsiteX89" fmla="*/ 755811 w 1033465"/>
                  <a:gd name="connsiteY89" fmla="*/ 361702 h 838042"/>
                  <a:gd name="connsiteX90" fmla="*/ 671537 w 1033465"/>
                  <a:gd name="connsiteY90" fmla="*/ 369304 h 838042"/>
                  <a:gd name="connsiteX91" fmla="*/ 644867 w 1033465"/>
                  <a:gd name="connsiteY91" fmla="*/ 338824 h 838042"/>
                  <a:gd name="connsiteX92" fmla="*/ 676403 w 1033465"/>
                  <a:gd name="connsiteY92" fmla="*/ 304962 h 838042"/>
                  <a:gd name="connsiteX93" fmla="*/ 707732 w 1033465"/>
                  <a:gd name="connsiteY93" fmla="*/ 283579 h 838042"/>
                  <a:gd name="connsiteX94" fmla="*/ 743927 w 1033465"/>
                  <a:gd name="connsiteY94" fmla="*/ 251194 h 838042"/>
                  <a:gd name="connsiteX95" fmla="*/ 783019 w 1033465"/>
                  <a:gd name="connsiteY95" fmla="*/ 213846 h 838042"/>
                  <a:gd name="connsiteX96" fmla="*/ 746401 w 1033465"/>
                  <a:gd name="connsiteY96" fmla="*/ 201789 h 838042"/>
                  <a:gd name="connsiteX97" fmla="*/ 694397 w 1033465"/>
                  <a:gd name="connsiteY97" fmla="*/ 226429 h 838042"/>
                  <a:gd name="connsiteX98" fmla="*/ 656678 w 1033465"/>
                  <a:gd name="connsiteY98" fmla="*/ 257626 h 838042"/>
                  <a:gd name="connsiteX99" fmla="*/ 616001 w 1033465"/>
                  <a:gd name="connsiteY99" fmla="*/ 286712 h 838042"/>
                  <a:gd name="connsiteX100" fmla="*/ 564857 w 1033465"/>
                  <a:gd name="connsiteY100" fmla="*/ 287389 h 838042"/>
                  <a:gd name="connsiteX101" fmla="*/ 530567 w 1033465"/>
                  <a:gd name="connsiteY101" fmla="*/ 274054 h 838042"/>
                  <a:gd name="connsiteX102" fmla="*/ 507707 w 1033465"/>
                  <a:gd name="connsiteY102" fmla="*/ 235954 h 838042"/>
                  <a:gd name="connsiteX103" fmla="*/ 509612 w 1033465"/>
                  <a:gd name="connsiteY103" fmla="*/ 171184 h 838042"/>
                  <a:gd name="connsiteX104" fmla="*/ 508314 w 1033465"/>
                  <a:gd name="connsiteY104" fmla="*/ 73485 h 838042"/>
                  <a:gd name="connsiteX105" fmla="*/ 454116 w 1033465"/>
                  <a:gd name="connsiteY105" fmla="*/ 11248 h 838042"/>
                  <a:gd name="connsiteX106" fmla="*/ 442470 w 1033465"/>
                  <a:gd name="connsiteY106" fmla="*/ 75864 h 838042"/>
                  <a:gd name="connsiteX107" fmla="*/ 439226 w 1033465"/>
                  <a:gd name="connsiteY107" fmla="*/ 132660 h 838042"/>
                  <a:gd name="connsiteX108" fmla="*/ 436054 w 1033465"/>
                  <a:gd name="connsiteY108"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7 w 1033465"/>
                  <a:gd name="connsiteY14" fmla="*/ 272149 h 838042"/>
                  <a:gd name="connsiteX15" fmla="*/ 82892 w 1033465"/>
                  <a:gd name="connsiteY15" fmla="*/ 281674 h 838042"/>
                  <a:gd name="connsiteX16" fmla="*/ 126707 w 1033465"/>
                  <a:gd name="connsiteY16" fmla="*/ 289294 h 838042"/>
                  <a:gd name="connsiteX17" fmla="*/ 132422 w 1033465"/>
                  <a:gd name="connsiteY17" fmla="*/ 291199 h 838042"/>
                  <a:gd name="connsiteX18" fmla="*/ 193382 w 1033465"/>
                  <a:gd name="connsiteY18" fmla="*/ 308344 h 838042"/>
                  <a:gd name="connsiteX19" fmla="*/ 210527 w 1033465"/>
                  <a:gd name="connsiteY19" fmla="*/ 314059 h 838042"/>
                  <a:gd name="connsiteX20" fmla="*/ 216242 w 1033465"/>
                  <a:gd name="connsiteY20" fmla="*/ 315964 h 838042"/>
                  <a:gd name="connsiteX21" fmla="*/ 250532 w 1033465"/>
                  <a:gd name="connsiteY21" fmla="*/ 325489 h 838042"/>
                  <a:gd name="connsiteX22" fmla="*/ 281012 w 1033465"/>
                  <a:gd name="connsiteY22" fmla="*/ 399784 h 838042"/>
                  <a:gd name="connsiteX23" fmla="*/ 265772 w 1033465"/>
                  <a:gd name="connsiteY23" fmla="*/ 447409 h 838042"/>
                  <a:gd name="connsiteX24" fmla="*/ 254342 w 1033465"/>
                  <a:gd name="connsiteY24" fmla="*/ 455029 h 838042"/>
                  <a:gd name="connsiteX25" fmla="*/ 242912 w 1033465"/>
                  <a:gd name="connsiteY25" fmla="*/ 458839 h 838042"/>
                  <a:gd name="connsiteX26" fmla="*/ 128612 w 1033465"/>
                  <a:gd name="connsiteY26" fmla="*/ 458839 h 838042"/>
                  <a:gd name="connsiteX27" fmla="*/ 122897 w 1033465"/>
                  <a:gd name="connsiteY27" fmla="*/ 460744 h 838042"/>
                  <a:gd name="connsiteX28" fmla="*/ 107657 w 1033465"/>
                  <a:gd name="connsiteY28" fmla="*/ 462649 h 838042"/>
                  <a:gd name="connsiteX29" fmla="*/ 90512 w 1033465"/>
                  <a:gd name="connsiteY29" fmla="*/ 468364 h 838042"/>
                  <a:gd name="connsiteX30" fmla="*/ 84797 w 1033465"/>
                  <a:gd name="connsiteY30" fmla="*/ 470269 h 838042"/>
                  <a:gd name="connsiteX31" fmla="*/ 79082 w 1033465"/>
                  <a:gd name="connsiteY31" fmla="*/ 474079 h 838042"/>
                  <a:gd name="connsiteX32" fmla="*/ 67652 w 1033465"/>
                  <a:gd name="connsiteY32" fmla="*/ 475984 h 838042"/>
                  <a:gd name="connsiteX33" fmla="*/ 29552 w 1033465"/>
                  <a:gd name="connsiteY33" fmla="*/ 477889 h 838042"/>
                  <a:gd name="connsiteX34" fmla="*/ 18122 w 1033465"/>
                  <a:gd name="connsiteY34" fmla="*/ 483604 h 838042"/>
                  <a:gd name="connsiteX35" fmla="*/ 8597 w 1033465"/>
                  <a:gd name="connsiteY35" fmla="*/ 493129 h 838042"/>
                  <a:gd name="connsiteX36" fmla="*/ 6692 w 1033465"/>
                  <a:gd name="connsiteY36" fmla="*/ 498844 h 838042"/>
                  <a:gd name="connsiteX37" fmla="*/ 2882 w 1033465"/>
                  <a:gd name="connsiteY37" fmla="*/ 504559 h 838042"/>
                  <a:gd name="connsiteX38" fmla="*/ 14312 w 1033465"/>
                  <a:gd name="connsiteY38" fmla="*/ 540754 h 838042"/>
                  <a:gd name="connsiteX39" fmla="*/ 147662 w 1033465"/>
                  <a:gd name="connsiteY39" fmla="*/ 540754 h 838042"/>
                  <a:gd name="connsiteX40" fmla="*/ 155282 w 1033465"/>
                  <a:gd name="connsiteY40" fmla="*/ 538849 h 838042"/>
                  <a:gd name="connsiteX41" fmla="*/ 305777 w 1033465"/>
                  <a:gd name="connsiteY41" fmla="*/ 533134 h 838042"/>
                  <a:gd name="connsiteX42" fmla="*/ 321017 w 1033465"/>
                  <a:gd name="connsiteY42" fmla="*/ 540754 h 838042"/>
                  <a:gd name="connsiteX43" fmla="*/ 332447 w 1033465"/>
                  <a:gd name="connsiteY43" fmla="*/ 546469 h 838042"/>
                  <a:gd name="connsiteX44" fmla="*/ 336257 w 1033465"/>
                  <a:gd name="connsiteY44" fmla="*/ 552184 h 838042"/>
                  <a:gd name="connsiteX45" fmla="*/ 341972 w 1033465"/>
                  <a:gd name="connsiteY45" fmla="*/ 554089 h 838042"/>
                  <a:gd name="connsiteX46" fmla="*/ 353402 w 1033465"/>
                  <a:gd name="connsiteY46" fmla="*/ 561709 h 838042"/>
                  <a:gd name="connsiteX47" fmla="*/ 359117 w 1033465"/>
                  <a:gd name="connsiteY47" fmla="*/ 565519 h 838042"/>
                  <a:gd name="connsiteX48" fmla="*/ 362927 w 1033465"/>
                  <a:gd name="connsiteY48" fmla="*/ 571234 h 838042"/>
                  <a:gd name="connsiteX49" fmla="*/ 368642 w 1033465"/>
                  <a:gd name="connsiteY49" fmla="*/ 582664 h 838042"/>
                  <a:gd name="connsiteX50" fmla="*/ 364832 w 1033465"/>
                  <a:gd name="connsiteY50" fmla="*/ 609334 h 838042"/>
                  <a:gd name="connsiteX51" fmla="*/ 361022 w 1033465"/>
                  <a:gd name="connsiteY51" fmla="*/ 615049 h 838042"/>
                  <a:gd name="connsiteX52" fmla="*/ 359117 w 1033465"/>
                  <a:gd name="connsiteY52" fmla="*/ 620764 h 838042"/>
                  <a:gd name="connsiteX53" fmla="*/ 355307 w 1033465"/>
                  <a:gd name="connsiteY53" fmla="*/ 626479 h 838042"/>
                  <a:gd name="connsiteX54" fmla="*/ 353402 w 1033465"/>
                  <a:gd name="connsiteY54" fmla="*/ 632194 h 838042"/>
                  <a:gd name="connsiteX55" fmla="*/ 349592 w 1033465"/>
                  <a:gd name="connsiteY55" fmla="*/ 637909 h 838042"/>
                  <a:gd name="connsiteX56" fmla="*/ 332447 w 1033465"/>
                  <a:gd name="connsiteY56" fmla="*/ 704584 h 838042"/>
                  <a:gd name="connsiteX57" fmla="*/ 330542 w 1033465"/>
                  <a:gd name="connsiteY57" fmla="*/ 756019 h 838042"/>
                  <a:gd name="connsiteX58" fmla="*/ 332447 w 1033465"/>
                  <a:gd name="connsiteY58" fmla="*/ 780784 h 838042"/>
                  <a:gd name="connsiteX59" fmla="*/ 334352 w 1033465"/>
                  <a:gd name="connsiteY59" fmla="*/ 786499 h 838042"/>
                  <a:gd name="connsiteX60" fmla="*/ 338162 w 1033465"/>
                  <a:gd name="connsiteY60" fmla="*/ 790309 h 838042"/>
                  <a:gd name="connsiteX61" fmla="*/ 366737 w 1033465"/>
                  <a:gd name="connsiteY61" fmla="*/ 836029 h 838042"/>
                  <a:gd name="connsiteX62" fmla="*/ 389597 w 1033465"/>
                  <a:gd name="connsiteY62" fmla="*/ 837934 h 838042"/>
                  <a:gd name="connsiteX63" fmla="*/ 397407 w 1033465"/>
                  <a:gd name="connsiteY63" fmla="*/ 833530 h 838042"/>
                  <a:gd name="connsiteX64" fmla="*/ 402932 w 1033465"/>
                  <a:gd name="connsiteY64" fmla="*/ 784594 h 838042"/>
                  <a:gd name="connsiteX65" fmla="*/ 406742 w 1033465"/>
                  <a:gd name="connsiteY65" fmla="*/ 727444 h 838042"/>
                  <a:gd name="connsiteX66" fmla="*/ 423887 w 1033465"/>
                  <a:gd name="connsiteY66" fmla="*/ 672199 h 838042"/>
                  <a:gd name="connsiteX67" fmla="*/ 429602 w 1033465"/>
                  <a:gd name="connsiteY67" fmla="*/ 658864 h 838042"/>
                  <a:gd name="connsiteX68" fmla="*/ 444084 w 1033465"/>
                  <a:gd name="connsiteY68" fmla="*/ 626947 h 838042"/>
                  <a:gd name="connsiteX69" fmla="*/ 464289 w 1033465"/>
                  <a:gd name="connsiteY69" fmla="*/ 600072 h 838042"/>
                  <a:gd name="connsiteX70" fmla="*/ 523510 w 1033465"/>
                  <a:gd name="connsiteY70" fmla="*/ 565123 h 838042"/>
                  <a:gd name="connsiteX71" fmla="*/ 599348 w 1033465"/>
                  <a:gd name="connsiteY71" fmla="*/ 550915 h 838042"/>
                  <a:gd name="connsiteX72" fmla="*/ 707801 w 1033465"/>
                  <a:gd name="connsiteY72" fmla="*/ 612819 h 838042"/>
                  <a:gd name="connsiteX73" fmla="*/ 780122 w 1033465"/>
                  <a:gd name="connsiteY73" fmla="*/ 656959 h 838042"/>
                  <a:gd name="connsiteX74" fmla="*/ 804887 w 1033465"/>
                  <a:gd name="connsiteY74" fmla="*/ 632194 h 838042"/>
                  <a:gd name="connsiteX75" fmla="*/ 801077 w 1033465"/>
                  <a:gd name="connsiteY75" fmla="*/ 601714 h 838042"/>
                  <a:gd name="connsiteX76" fmla="*/ 762796 w 1033465"/>
                  <a:gd name="connsiteY76" fmla="*/ 562523 h 838042"/>
                  <a:gd name="connsiteX77" fmla="*/ 650582 w 1033465"/>
                  <a:gd name="connsiteY77" fmla="*/ 479794 h 838042"/>
                  <a:gd name="connsiteX78" fmla="*/ 646772 w 1033465"/>
                  <a:gd name="connsiteY78" fmla="*/ 462649 h 838042"/>
                  <a:gd name="connsiteX79" fmla="*/ 658202 w 1033465"/>
                  <a:gd name="connsiteY79" fmla="*/ 426454 h 838042"/>
                  <a:gd name="connsiteX80" fmla="*/ 726782 w 1033465"/>
                  <a:gd name="connsiteY80" fmla="*/ 405499 h 838042"/>
                  <a:gd name="connsiteX81" fmla="*/ 813738 w 1033465"/>
                  <a:gd name="connsiteY81" fmla="*/ 406906 h 838042"/>
                  <a:gd name="connsiteX82" fmla="*/ 906231 w 1033465"/>
                  <a:gd name="connsiteY82" fmla="*/ 417646 h 838042"/>
                  <a:gd name="connsiteX83" fmla="*/ 1002290 w 1033465"/>
                  <a:gd name="connsiteY83" fmla="*/ 426835 h 838042"/>
                  <a:gd name="connsiteX84" fmla="*/ 1032449 w 1033465"/>
                  <a:gd name="connsiteY84" fmla="*/ 402711 h 838042"/>
                  <a:gd name="connsiteX85" fmla="*/ 1020514 w 1033465"/>
                  <a:gd name="connsiteY85" fmla="*/ 377797 h 838042"/>
                  <a:gd name="connsiteX86" fmla="*/ 964889 w 1033465"/>
                  <a:gd name="connsiteY86" fmla="*/ 358029 h 838042"/>
                  <a:gd name="connsiteX87" fmla="*/ 827747 w 1033465"/>
                  <a:gd name="connsiteY87" fmla="*/ 357874 h 838042"/>
                  <a:gd name="connsiteX88" fmla="*/ 755811 w 1033465"/>
                  <a:gd name="connsiteY88" fmla="*/ 361702 h 838042"/>
                  <a:gd name="connsiteX89" fmla="*/ 671537 w 1033465"/>
                  <a:gd name="connsiteY89" fmla="*/ 369304 h 838042"/>
                  <a:gd name="connsiteX90" fmla="*/ 644867 w 1033465"/>
                  <a:gd name="connsiteY90" fmla="*/ 338824 h 838042"/>
                  <a:gd name="connsiteX91" fmla="*/ 676403 w 1033465"/>
                  <a:gd name="connsiteY91" fmla="*/ 304962 h 838042"/>
                  <a:gd name="connsiteX92" fmla="*/ 707732 w 1033465"/>
                  <a:gd name="connsiteY92" fmla="*/ 283579 h 838042"/>
                  <a:gd name="connsiteX93" fmla="*/ 743927 w 1033465"/>
                  <a:gd name="connsiteY93" fmla="*/ 251194 h 838042"/>
                  <a:gd name="connsiteX94" fmla="*/ 783019 w 1033465"/>
                  <a:gd name="connsiteY94" fmla="*/ 213846 h 838042"/>
                  <a:gd name="connsiteX95" fmla="*/ 746401 w 1033465"/>
                  <a:gd name="connsiteY95" fmla="*/ 201789 h 838042"/>
                  <a:gd name="connsiteX96" fmla="*/ 694397 w 1033465"/>
                  <a:gd name="connsiteY96" fmla="*/ 226429 h 838042"/>
                  <a:gd name="connsiteX97" fmla="*/ 656678 w 1033465"/>
                  <a:gd name="connsiteY97" fmla="*/ 257626 h 838042"/>
                  <a:gd name="connsiteX98" fmla="*/ 616001 w 1033465"/>
                  <a:gd name="connsiteY98" fmla="*/ 286712 h 838042"/>
                  <a:gd name="connsiteX99" fmla="*/ 564857 w 1033465"/>
                  <a:gd name="connsiteY99" fmla="*/ 287389 h 838042"/>
                  <a:gd name="connsiteX100" fmla="*/ 530567 w 1033465"/>
                  <a:gd name="connsiteY100" fmla="*/ 274054 h 838042"/>
                  <a:gd name="connsiteX101" fmla="*/ 507707 w 1033465"/>
                  <a:gd name="connsiteY101" fmla="*/ 235954 h 838042"/>
                  <a:gd name="connsiteX102" fmla="*/ 509612 w 1033465"/>
                  <a:gd name="connsiteY102" fmla="*/ 171184 h 838042"/>
                  <a:gd name="connsiteX103" fmla="*/ 508314 w 1033465"/>
                  <a:gd name="connsiteY103" fmla="*/ 73485 h 838042"/>
                  <a:gd name="connsiteX104" fmla="*/ 454116 w 1033465"/>
                  <a:gd name="connsiteY104" fmla="*/ 11248 h 838042"/>
                  <a:gd name="connsiteX105" fmla="*/ 442470 w 1033465"/>
                  <a:gd name="connsiteY105" fmla="*/ 75864 h 838042"/>
                  <a:gd name="connsiteX106" fmla="*/ 439226 w 1033465"/>
                  <a:gd name="connsiteY106" fmla="*/ 132660 h 838042"/>
                  <a:gd name="connsiteX107" fmla="*/ 436054 w 1033465"/>
                  <a:gd name="connsiteY107"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7 w 1033465"/>
                  <a:gd name="connsiteY14" fmla="*/ 272149 h 838042"/>
                  <a:gd name="connsiteX15" fmla="*/ 82892 w 1033465"/>
                  <a:gd name="connsiteY15" fmla="*/ 281674 h 838042"/>
                  <a:gd name="connsiteX16" fmla="*/ 126707 w 1033465"/>
                  <a:gd name="connsiteY16" fmla="*/ 289294 h 838042"/>
                  <a:gd name="connsiteX17" fmla="*/ 132422 w 1033465"/>
                  <a:gd name="connsiteY17" fmla="*/ 291199 h 838042"/>
                  <a:gd name="connsiteX18" fmla="*/ 193382 w 1033465"/>
                  <a:gd name="connsiteY18" fmla="*/ 308344 h 838042"/>
                  <a:gd name="connsiteX19" fmla="*/ 210527 w 1033465"/>
                  <a:gd name="connsiteY19" fmla="*/ 314059 h 838042"/>
                  <a:gd name="connsiteX20" fmla="*/ 216242 w 1033465"/>
                  <a:gd name="connsiteY20" fmla="*/ 315964 h 838042"/>
                  <a:gd name="connsiteX21" fmla="*/ 250532 w 1033465"/>
                  <a:gd name="connsiteY21" fmla="*/ 325489 h 838042"/>
                  <a:gd name="connsiteX22" fmla="*/ 281012 w 1033465"/>
                  <a:gd name="connsiteY22" fmla="*/ 399784 h 838042"/>
                  <a:gd name="connsiteX23" fmla="*/ 265772 w 1033465"/>
                  <a:gd name="connsiteY23" fmla="*/ 447409 h 838042"/>
                  <a:gd name="connsiteX24" fmla="*/ 254342 w 1033465"/>
                  <a:gd name="connsiteY24" fmla="*/ 455029 h 838042"/>
                  <a:gd name="connsiteX25" fmla="*/ 242912 w 1033465"/>
                  <a:gd name="connsiteY25" fmla="*/ 458839 h 838042"/>
                  <a:gd name="connsiteX26" fmla="*/ 128612 w 1033465"/>
                  <a:gd name="connsiteY26" fmla="*/ 458839 h 838042"/>
                  <a:gd name="connsiteX27" fmla="*/ 122897 w 1033465"/>
                  <a:gd name="connsiteY27" fmla="*/ 460744 h 838042"/>
                  <a:gd name="connsiteX28" fmla="*/ 107657 w 1033465"/>
                  <a:gd name="connsiteY28" fmla="*/ 462649 h 838042"/>
                  <a:gd name="connsiteX29" fmla="*/ 90512 w 1033465"/>
                  <a:gd name="connsiteY29" fmla="*/ 468364 h 838042"/>
                  <a:gd name="connsiteX30" fmla="*/ 84797 w 1033465"/>
                  <a:gd name="connsiteY30" fmla="*/ 470269 h 838042"/>
                  <a:gd name="connsiteX31" fmla="*/ 79082 w 1033465"/>
                  <a:gd name="connsiteY31" fmla="*/ 474079 h 838042"/>
                  <a:gd name="connsiteX32" fmla="*/ 67652 w 1033465"/>
                  <a:gd name="connsiteY32" fmla="*/ 475984 h 838042"/>
                  <a:gd name="connsiteX33" fmla="*/ 29552 w 1033465"/>
                  <a:gd name="connsiteY33" fmla="*/ 477889 h 838042"/>
                  <a:gd name="connsiteX34" fmla="*/ 18122 w 1033465"/>
                  <a:gd name="connsiteY34" fmla="*/ 483604 h 838042"/>
                  <a:gd name="connsiteX35" fmla="*/ 8597 w 1033465"/>
                  <a:gd name="connsiteY35" fmla="*/ 493129 h 838042"/>
                  <a:gd name="connsiteX36" fmla="*/ 6692 w 1033465"/>
                  <a:gd name="connsiteY36" fmla="*/ 498844 h 838042"/>
                  <a:gd name="connsiteX37" fmla="*/ 2882 w 1033465"/>
                  <a:gd name="connsiteY37" fmla="*/ 504559 h 838042"/>
                  <a:gd name="connsiteX38" fmla="*/ 14312 w 1033465"/>
                  <a:gd name="connsiteY38" fmla="*/ 540754 h 838042"/>
                  <a:gd name="connsiteX39" fmla="*/ 147662 w 1033465"/>
                  <a:gd name="connsiteY39" fmla="*/ 540754 h 838042"/>
                  <a:gd name="connsiteX40" fmla="*/ 155282 w 1033465"/>
                  <a:gd name="connsiteY40" fmla="*/ 538849 h 838042"/>
                  <a:gd name="connsiteX41" fmla="*/ 305777 w 1033465"/>
                  <a:gd name="connsiteY41" fmla="*/ 533134 h 838042"/>
                  <a:gd name="connsiteX42" fmla="*/ 321017 w 1033465"/>
                  <a:gd name="connsiteY42" fmla="*/ 540754 h 838042"/>
                  <a:gd name="connsiteX43" fmla="*/ 332447 w 1033465"/>
                  <a:gd name="connsiteY43" fmla="*/ 546469 h 838042"/>
                  <a:gd name="connsiteX44" fmla="*/ 336257 w 1033465"/>
                  <a:gd name="connsiteY44" fmla="*/ 552184 h 838042"/>
                  <a:gd name="connsiteX45" fmla="*/ 341972 w 1033465"/>
                  <a:gd name="connsiteY45" fmla="*/ 554089 h 838042"/>
                  <a:gd name="connsiteX46" fmla="*/ 353402 w 1033465"/>
                  <a:gd name="connsiteY46" fmla="*/ 561709 h 838042"/>
                  <a:gd name="connsiteX47" fmla="*/ 359117 w 1033465"/>
                  <a:gd name="connsiteY47" fmla="*/ 565519 h 838042"/>
                  <a:gd name="connsiteX48" fmla="*/ 362927 w 1033465"/>
                  <a:gd name="connsiteY48" fmla="*/ 571234 h 838042"/>
                  <a:gd name="connsiteX49" fmla="*/ 368642 w 1033465"/>
                  <a:gd name="connsiteY49" fmla="*/ 582664 h 838042"/>
                  <a:gd name="connsiteX50" fmla="*/ 364832 w 1033465"/>
                  <a:gd name="connsiteY50" fmla="*/ 609334 h 838042"/>
                  <a:gd name="connsiteX51" fmla="*/ 361022 w 1033465"/>
                  <a:gd name="connsiteY51" fmla="*/ 615049 h 838042"/>
                  <a:gd name="connsiteX52" fmla="*/ 359117 w 1033465"/>
                  <a:gd name="connsiteY52" fmla="*/ 620764 h 838042"/>
                  <a:gd name="connsiteX53" fmla="*/ 355307 w 1033465"/>
                  <a:gd name="connsiteY53" fmla="*/ 626479 h 838042"/>
                  <a:gd name="connsiteX54" fmla="*/ 353402 w 1033465"/>
                  <a:gd name="connsiteY54" fmla="*/ 632194 h 838042"/>
                  <a:gd name="connsiteX55" fmla="*/ 349592 w 1033465"/>
                  <a:gd name="connsiteY55" fmla="*/ 637909 h 838042"/>
                  <a:gd name="connsiteX56" fmla="*/ 332447 w 1033465"/>
                  <a:gd name="connsiteY56" fmla="*/ 704584 h 838042"/>
                  <a:gd name="connsiteX57" fmla="*/ 330542 w 1033465"/>
                  <a:gd name="connsiteY57" fmla="*/ 756019 h 838042"/>
                  <a:gd name="connsiteX58" fmla="*/ 332447 w 1033465"/>
                  <a:gd name="connsiteY58" fmla="*/ 780784 h 838042"/>
                  <a:gd name="connsiteX59" fmla="*/ 334352 w 1033465"/>
                  <a:gd name="connsiteY59" fmla="*/ 786499 h 838042"/>
                  <a:gd name="connsiteX60" fmla="*/ 338162 w 1033465"/>
                  <a:gd name="connsiteY60" fmla="*/ 790309 h 838042"/>
                  <a:gd name="connsiteX61" fmla="*/ 366737 w 1033465"/>
                  <a:gd name="connsiteY61" fmla="*/ 836029 h 838042"/>
                  <a:gd name="connsiteX62" fmla="*/ 389597 w 1033465"/>
                  <a:gd name="connsiteY62" fmla="*/ 837934 h 838042"/>
                  <a:gd name="connsiteX63" fmla="*/ 397407 w 1033465"/>
                  <a:gd name="connsiteY63" fmla="*/ 833530 h 838042"/>
                  <a:gd name="connsiteX64" fmla="*/ 402932 w 1033465"/>
                  <a:gd name="connsiteY64" fmla="*/ 784594 h 838042"/>
                  <a:gd name="connsiteX65" fmla="*/ 406742 w 1033465"/>
                  <a:gd name="connsiteY65" fmla="*/ 727444 h 838042"/>
                  <a:gd name="connsiteX66" fmla="*/ 423887 w 1033465"/>
                  <a:gd name="connsiteY66" fmla="*/ 672199 h 838042"/>
                  <a:gd name="connsiteX67" fmla="*/ 429602 w 1033465"/>
                  <a:gd name="connsiteY67" fmla="*/ 658864 h 838042"/>
                  <a:gd name="connsiteX68" fmla="*/ 444084 w 1033465"/>
                  <a:gd name="connsiteY68" fmla="*/ 626947 h 838042"/>
                  <a:gd name="connsiteX69" fmla="*/ 464289 w 1033465"/>
                  <a:gd name="connsiteY69" fmla="*/ 600072 h 838042"/>
                  <a:gd name="connsiteX70" fmla="*/ 523510 w 1033465"/>
                  <a:gd name="connsiteY70" fmla="*/ 565123 h 838042"/>
                  <a:gd name="connsiteX71" fmla="*/ 599348 w 1033465"/>
                  <a:gd name="connsiteY71" fmla="*/ 550915 h 838042"/>
                  <a:gd name="connsiteX72" fmla="*/ 707801 w 1033465"/>
                  <a:gd name="connsiteY72" fmla="*/ 612819 h 838042"/>
                  <a:gd name="connsiteX73" fmla="*/ 780122 w 1033465"/>
                  <a:gd name="connsiteY73" fmla="*/ 656959 h 838042"/>
                  <a:gd name="connsiteX74" fmla="*/ 804887 w 1033465"/>
                  <a:gd name="connsiteY74" fmla="*/ 632194 h 838042"/>
                  <a:gd name="connsiteX75" fmla="*/ 801077 w 1033465"/>
                  <a:gd name="connsiteY75" fmla="*/ 601714 h 838042"/>
                  <a:gd name="connsiteX76" fmla="*/ 762796 w 1033465"/>
                  <a:gd name="connsiteY76" fmla="*/ 562523 h 838042"/>
                  <a:gd name="connsiteX77" fmla="*/ 650582 w 1033465"/>
                  <a:gd name="connsiteY77" fmla="*/ 479794 h 838042"/>
                  <a:gd name="connsiteX78" fmla="*/ 646772 w 1033465"/>
                  <a:gd name="connsiteY78" fmla="*/ 462649 h 838042"/>
                  <a:gd name="connsiteX79" fmla="*/ 658202 w 1033465"/>
                  <a:gd name="connsiteY79" fmla="*/ 426454 h 838042"/>
                  <a:gd name="connsiteX80" fmla="*/ 726782 w 1033465"/>
                  <a:gd name="connsiteY80" fmla="*/ 405499 h 838042"/>
                  <a:gd name="connsiteX81" fmla="*/ 813738 w 1033465"/>
                  <a:gd name="connsiteY81" fmla="*/ 406906 h 838042"/>
                  <a:gd name="connsiteX82" fmla="*/ 906231 w 1033465"/>
                  <a:gd name="connsiteY82" fmla="*/ 417646 h 838042"/>
                  <a:gd name="connsiteX83" fmla="*/ 1002290 w 1033465"/>
                  <a:gd name="connsiteY83" fmla="*/ 426835 h 838042"/>
                  <a:gd name="connsiteX84" fmla="*/ 1032449 w 1033465"/>
                  <a:gd name="connsiteY84" fmla="*/ 402711 h 838042"/>
                  <a:gd name="connsiteX85" fmla="*/ 1020514 w 1033465"/>
                  <a:gd name="connsiteY85" fmla="*/ 377797 h 838042"/>
                  <a:gd name="connsiteX86" fmla="*/ 964889 w 1033465"/>
                  <a:gd name="connsiteY86" fmla="*/ 358029 h 838042"/>
                  <a:gd name="connsiteX87" fmla="*/ 827747 w 1033465"/>
                  <a:gd name="connsiteY87" fmla="*/ 357874 h 838042"/>
                  <a:gd name="connsiteX88" fmla="*/ 755811 w 1033465"/>
                  <a:gd name="connsiteY88" fmla="*/ 361702 h 838042"/>
                  <a:gd name="connsiteX89" fmla="*/ 671537 w 1033465"/>
                  <a:gd name="connsiteY89" fmla="*/ 369304 h 838042"/>
                  <a:gd name="connsiteX90" fmla="*/ 644867 w 1033465"/>
                  <a:gd name="connsiteY90" fmla="*/ 338824 h 838042"/>
                  <a:gd name="connsiteX91" fmla="*/ 676403 w 1033465"/>
                  <a:gd name="connsiteY91" fmla="*/ 304962 h 838042"/>
                  <a:gd name="connsiteX92" fmla="*/ 707732 w 1033465"/>
                  <a:gd name="connsiteY92" fmla="*/ 283579 h 838042"/>
                  <a:gd name="connsiteX93" fmla="*/ 743927 w 1033465"/>
                  <a:gd name="connsiteY93" fmla="*/ 251194 h 838042"/>
                  <a:gd name="connsiteX94" fmla="*/ 783019 w 1033465"/>
                  <a:gd name="connsiteY94" fmla="*/ 213846 h 838042"/>
                  <a:gd name="connsiteX95" fmla="*/ 746401 w 1033465"/>
                  <a:gd name="connsiteY95" fmla="*/ 201789 h 838042"/>
                  <a:gd name="connsiteX96" fmla="*/ 694397 w 1033465"/>
                  <a:gd name="connsiteY96" fmla="*/ 226429 h 838042"/>
                  <a:gd name="connsiteX97" fmla="*/ 656678 w 1033465"/>
                  <a:gd name="connsiteY97" fmla="*/ 257626 h 838042"/>
                  <a:gd name="connsiteX98" fmla="*/ 616001 w 1033465"/>
                  <a:gd name="connsiteY98" fmla="*/ 286712 h 838042"/>
                  <a:gd name="connsiteX99" fmla="*/ 564857 w 1033465"/>
                  <a:gd name="connsiteY99" fmla="*/ 287389 h 838042"/>
                  <a:gd name="connsiteX100" fmla="*/ 530567 w 1033465"/>
                  <a:gd name="connsiteY100" fmla="*/ 274054 h 838042"/>
                  <a:gd name="connsiteX101" fmla="*/ 507707 w 1033465"/>
                  <a:gd name="connsiteY101" fmla="*/ 235954 h 838042"/>
                  <a:gd name="connsiteX102" fmla="*/ 509612 w 1033465"/>
                  <a:gd name="connsiteY102" fmla="*/ 171184 h 838042"/>
                  <a:gd name="connsiteX103" fmla="*/ 508314 w 1033465"/>
                  <a:gd name="connsiteY103" fmla="*/ 73485 h 838042"/>
                  <a:gd name="connsiteX104" fmla="*/ 454116 w 1033465"/>
                  <a:gd name="connsiteY104" fmla="*/ 11248 h 838042"/>
                  <a:gd name="connsiteX105" fmla="*/ 442470 w 1033465"/>
                  <a:gd name="connsiteY105" fmla="*/ 75864 h 838042"/>
                  <a:gd name="connsiteX106" fmla="*/ 439226 w 1033465"/>
                  <a:gd name="connsiteY106" fmla="*/ 132660 h 838042"/>
                  <a:gd name="connsiteX107" fmla="*/ 436054 w 1033465"/>
                  <a:gd name="connsiteY107"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7 w 1033465"/>
                  <a:gd name="connsiteY14" fmla="*/ 272149 h 838042"/>
                  <a:gd name="connsiteX15" fmla="*/ 82892 w 1033465"/>
                  <a:gd name="connsiteY15" fmla="*/ 281674 h 838042"/>
                  <a:gd name="connsiteX16" fmla="*/ 126707 w 1033465"/>
                  <a:gd name="connsiteY16" fmla="*/ 289294 h 838042"/>
                  <a:gd name="connsiteX17" fmla="*/ 132422 w 1033465"/>
                  <a:gd name="connsiteY17" fmla="*/ 291199 h 838042"/>
                  <a:gd name="connsiteX18" fmla="*/ 193382 w 1033465"/>
                  <a:gd name="connsiteY18" fmla="*/ 308344 h 838042"/>
                  <a:gd name="connsiteX19" fmla="*/ 210527 w 1033465"/>
                  <a:gd name="connsiteY19" fmla="*/ 314059 h 838042"/>
                  <a:gd name="connsiteX20" fmla="*/ 216242 w 1033465"/>
                  <a:gd name="connsiteY20" fmla="*/ 315964 h 838042"/>
                  <a:gd name="connsiteX21" fmla="*/ 282210 w 1033465"/>
                  <a:gd name="connsiteY21" fmla="*/ 354067 h 838042"/>
                  <a:gd name="connsiteX22" fmla="*/ 281012 w 1033465"/>
                  <a:gd name="connsiteY22" fmla="*/ 399784 h 838042"/>
                  <a:gd name="connsiteX23" fmla="*/ 265772 w 1033465"/>
                  <a:gd name="connsiteY23" fmla="*/ 447409 h 838042"/>
                  <a:gd name="connsiteX24" fmla="*/ 254342 w 1033465"/>
                  <a:gd name="connsiteY24" fmla="*/ 455029 h 838042"/>
                  <a:gd name="connsiteX25" fmla="*/ 242912 w 1033465"/>
                  <a:gd name="connsiteY25" fmla="*/ 458839 h 838042"/>
                  <a:gd name="connsiteX26" fmla="*/ 128612 w 1033465"/>
                  <a:gd name="connsiteY26" fmla="*/ 458839 h 838042"/>
                  <a:gd name="connsiteX27" fmla="*/ 122897 w 1033465"/>
                  <a:gd name="connsiteY27" fmla="*/ 460744 h 838042"/>
                  <a:gd name="connsiteX28" fmla="*/ 107657 w 1033465"/>
                  <a:gd name="connsiteY28" fmla="*/ 462649 h 838042"/>
                  <a:gd name="connsiteX29" fmla="*/ 90512 w 1033465"/>
                  <a:gd name="connsiteY29" fmla="*/ 468364 h 838042"/>
                  <a:gd name="connsiteX30" fmla="*/ 84797 w 1033465"/>
                  <a:gd name="connsiteY30" fmla="*/ 470269 h 838042"/>
                  <a:gd name="connsiteX31" fmla="*/ 79082 w 1033465"/>
                  <a:gd name="connsiteY31" fmla="*/ 474079 h 838042"/>
                  <a:gd name="connsiteX32" fmla="*/ 67652 w 1033465"/>
                  <a:gd name="connsiteY32" fmla="*/ 475984 h 838042"/>
                  <a:gd name="connsiteX33" fmla="*/ 29552 w 1033465"/>
                  <a:gd name="connsiteY33" fmla="*/ 477889 h 838042"/>
                  <a:gd name="connsiteX34" fmla="*/ 18122 w 1033465"/>
                  <a:gd name="connsiteY34" fmla="*/ 483604 h 838042"/>
                  <a:gd name="connsiteX35" fmla="*/ 8597 w 1033465"/>
                  <a:gd name="connsiteY35" fmla="*/ 493129 h 838042"/>
                  <a:gd name="connsiteX36" fmla="*/ 6692 w 1033465"/>
                  <a:gd name="connsiteY36" fmla="*/ 498844 h 838042"/>
                  <a:gd name="connsiteX37" fmla="*/ 2882 w 1033465"/>
                  <a:gd name="connsiteY37" fmla="*/ 504559 h 838042"/>
                  <a:gd name="connsiteX38" fmla="*/ 14312 w 1033465"/>
                  <a:gd name="connsiteY38" fmla="*/ 540754 h 838042"/>
                  <a:gd name="connsiteX39" fmla="*/ 147662 w 1033465"/>
                  <a:gd name="connsiteY39" fmla="*/ 540754 h 838042"/>
                  <a:gd name="connsiteX40" fmla="*/ 155282 w 1033465"/>
                  <a:gd name="connsiteY40" fmla="*/ 538849 h 838042"/>
                  <a:gd name="connsiteX41" fmla="*/ 305777 w 1033465"/>
                  <a:gd name="connsiteY41" fmla="*/ 533134 h 838042"/>
                  <a:gd name="connsiteX42" fmla="*/ 321017 w 1033465"/>
                  <a:gd name="connsiteY42" fmla="*/ 540754 h 838042"/>
                  <a:gd name="connsiteX43" fmla="*/ 332447 w 1033465"/>
                  <a:gd name="connsiteY43" fmla="*/ 546469 h 838042"/>
                  <a:gd name="connsiteX44" fmla="*/ 336257 w 1033465"/>
                  <a:gd name="connsiteY44" fmla="*/ 552184 h 838042"/>
                  <a:gd name="connsiteX45" fmla="*/ 341972 w 1033465"/>
                  <a:gd name="connsiteY45" fmla="*/ 554089 h 838042"/>
                  <a:gd name="connsiteX46" fmla="*/ 353402 w 1033465"/>
                  <a:gd name="connsiteY46" fmla="*/ 561709 h 838042"/>
                  <a:gd name="connsiteX47" fmla="*/ 359117 w 1033465"/>
                  <a:gd name="connsiteY47" fmla="*/ 565519 h 838042"/>
                  <a:gd name="connsiteX48" fmla="*/ 362927 w 1033465"/>
                  <a:gd name="connsiteY48" fmla="*/ 571234 h 838042"/>
                  <a:gd name="connsiteX49" fmla="*/ 368642 w 1033465"/>
                  <a:gd name="connsiteY49" fmla="*/ 582664 h 838042"/>
                  <a:gd name="connsiteX50" fmla="*/ 364832 w 1033465"/>
                  <a:gd name="connsiteY50" fmla="*/ 609334 h 838042"/>
                  <a:gd name="connsiteX51" fmla="*/ 361022 w 1033465"/>
                  <a:gd name="connsiteY51" fmla="*/ 615049 h 838042"/>
                  <a:gd name="connsiteX52" fmla="*/ 359117 w 1033465"/>
                  <a:gd name="connsiteY52" fmla="*/ 620764 h 838042"/>
                  <a:gd name="connsiteX53" fmla="*/ 355307 w 1033465"/>
                  <a:gd name="connsiteY53" fmla="*/ 626479 h 838042"/>
                  <a:gd name="connsiteX54" fmla="*/ 353402 w 1033465"/>
                  <a:gd name="connsiteY54" fmla="*/ 632194 h 838042"/>
                  <a:gd name="connsiteX55" fmla="*/ 349592 w 1033465"/>
                  <a:gd name="connsiteY55" fmla="*/ 637909 h 838042"/>
                  <a:gd name="connsiteX56" fmla="*/ 332447 w 1033465"/>
                  <a:gd name="connsiteY56" fmla="*/ 704584 h 838042"/>
                  <a:gd name="connsiteX57" fmla="*/ 330542 w 1033465"/>
                  <a:gd name="connsiteY57" fmla="*/ 756019 h 838042"/>
                  <a:gd name="connsiteX58" fmla="*/ 332447 w 1033465"/>
                  <a:gd name="connsiteY58" fmla="*/ 780784 h 838042"/>
                  <a:gd name="connsiteX59" fmla="*/ 334352 w 1033465"/>
                  <a:gd name="connsiteY59" fmla="*/ 786499 h 838042"/>
                  <a:gd name="connsiteX60" fmla="*/ 338162 w 1033465"/>
                  <a:gd name="connsiteY60" fmla="*/ 790309 h 838042"/>
                  <a:gd name="connsiteX61" fmla="*/ 366737 w 1033465"/>
                  <a:gd name="connsiteY61" fmla="*/ 836029 h 838042"/>
                  <a:gd name="connsiteX62" fmla="*/ 389597 w 1033465"/>
                  <a:gd name="connsiteY62" fmla="*/ 837934 h 838042"/>
                  <a:gd name="connsiteX63" fmla="*/ 397407 w 1033465"/>
                  <a:gd name="connsiteY63" fmla="*/ 833530 h 838042"/>
                  <a:gd name="connsiteX64" fmla="*/ 402932 w 1033465"/>
                  <a:gd name="connsiteY64" fmla="*/ 784594 h 838042"/>
                  <a:gd name="connsiteX65" fmla="*/ 406742 w 1033465"/>
                  <a:gd name="connsiteY65" fmla="*/ 727444 h 838042"/>
                  <a:gd name="connsiteX66" fmla="*/ 423887 w 1033465"/>
                  <a:gd name="connsiteY66" fmla="*/ 672199 h 838042"/>
                  <a:gd name="connsiteX67" fmla="*/ 429602 w 1033465"/>
                  <a:gd name="connsiteY67" fmla="*/ 658864 h 838042"/>
                  <a:gd name="connsiteX68" fmla="*/ 444084 w 1033465"/>
                  <a:gd name="connsiteY68" fmla="*/ 626947 h 838042"/>
                  <a:gd name="connsiteX69" fmla="*/ 464289 w 1033465"/>
                  <a:gd name="connsiteY69" fmla="*/ 600072 h 838042"/>
                  <a:gd name="connsiteX70" fmla="*/ 523510 w 1033465"/>
                  <a:gd name="connsiteY70" fmla="*/ 565123 h 838042"/>
                  <a:gd name="connsiteX71" fmla="*/ 599348 w 1033465"/>
                  <a:gd name="connsiteY71" fmla="*/ 550915 h 838042"/>
                  <a:gd name="connsiteX72" fmla="*/ 707801 w 1033465"/>
                  <a:gd name="connsiteY72" fmla="*/ 612819 h 838042"/>
                  <a:gd name="connsiteX73" fmla="*/ 780122 w 1033465"/>
                  <a:gd name="connsiteY73" fmla="*/ 656959 h 838042"/>
                  <a:gd name="connsiteX74" fmla="*/ 804887 w 1033465"/>
                  <a:gd name="connsiteY74" fmla="*/ 632194 h 838042"/>
                  <a:gd name="connsiteX75" fmla="*/ 801077 w 1033465"/>
                  <a:gd name="connsiteY75" fmla="*/ 601714 h 838042"/>
                  <a:gd name="connsiteX76" fmla="*/ 762796 w 1033465"/>
                  <a:gd name="connsiteY76" fmla="*/ 562523 h 838042"/>
                  <a:gd name="connsiteX77" fmla="*/ 650582 w 1033465"/>
                  <a:gd name="connsiteY77" fmla="*/ 479794 h 838042"/>
                  <a:gd name="connsiteX78" fmla="*/ 646772 w 1033465"/>
                  <a:gd name="connsiteY78" fmla="*/ 462649 h 838042"/>
                  <a:gd name="connsiteX79" fmla="*/ 658202 w 1033465"/>
                  <a:gd name="connsiteY79" fmla="*/ 426454 h 838042"/>
                  <a:gd name="connsiteX80" fmla="*/ 726782 w 1033465"/>
                  <a:gd name="connsiteY80" fmla="*/ 405499 h 838042"/>
                  <a:gd name="connsiteX81" fmla="*/ 813738 w 1033465"/>
                  <a:gd name="connsiteY81" fmla="*/ 406906 h 838042"/>
                  <a:gd name="connsiteX82" fmla="*/ 906231 w 1033465"/>
                  <a:gd name="connsiteY82" fmla="*/ 417646 h 838042"/>
                  <a:gd name="connsiteX83" fmla="*/ 1002290 w 1033465"/>
                  <a:gd name="connsiteY83" fmla="*/ 426835 h 838042"/>
                  <a:gd name="connsiteX84" fmla="*/ 1032449 w 1033465"/>
                  <a:gd name="connsiteY84" fmla="*/ 402711 h 838042"/>
                  <a:gd name="connsiteX85" fmla="*/ 1020514 w 1033465"/>
                  <a:gd name="connsiteY85" fmla="*/ 377797 h 838042"/>
                  <a:gd name="connsiteX86" fmla="*/ 964889 w 1033465"/>
                  <a:gd name="connsiteY86" fmla="*/ 358029 h 838042"/>
                  <a:gd name="connsiteX87" fmla="*/ 827747 w 1033465"/>
                  <a:gd name="connsiteY87" fmla="*/ 357874 h 838042"/>
                  <a:gd name="connsiteX88" fmla="*/ 755811 w 1033465"/>
                  <a:gd name="connsiteY88" fmla="*/ 361702 h 838042"/>
                  <a:gd name="connsiteX89" fmla="*/ 671537 w 1033465"/>
                  <a:gd name="connsiteY89" fmla="*/ 369304 h 838042"/>
                  <a:gd name="connsiteX90" fmla="*/ 644867 w 1033465"/>
                  <a:gd name="connsiteY90" fmla="*/ 338824 h 838042"/>
                  <a:gd name="connsiteX91" fmla="*/ 676403 w 1033465"/>
                  <a:gd name="connsiteY91" fmla="*/ 304962 h 838042"/>
                  <a:gd name="connsiteX92" fmla="*/ 707732 w 1033465"/>
                  <a:gd name="connsiteY92" fmla="*/ 283579 h 838042"/>
                  <a:gd name="connsiteX93" fmla="*/ 743927 w 1033465"/>
                  <a:gd name="connsiteY93" fmla="*/ 251194 h 838042"/>
                  <a:gd name="connsiteX94" fmla="*/ 783019 w 1033465"/>
                  <a:gd name="connsiteY94" fmla="*/ 213846 h 838042"/>
                  <a:gd name="connsiteX95" fmla="*/ 746401 w 1033465"/>
                  <a:gd name="connsiteY95" fmla="*/ 201789 h 838042"/>
                  <a:gd name="connsiteX96" fmla="*/ 694397 w 1033465"/>
                  <a:gd name="connsiteY96" fmla="*/ 226429 h 838042"/>
                  <a:gd name="connsiteX97" fmla="*/ 656678 w 1033465"/>
                  <a:gd name="connsiteY97" fmla="*/ 257626 h 838042"/>
                  <a:gd name="connsiteX98" fmla="*/ 616001 w 1033465"/>
                  <a:gd name="connsiteY98" fmla="*/ 286712 h 838042"/>
                  <a:gd name="connsiteX99" fmla="*/ 564857 w 1033465"/>
                  <a:gd name="connsiteY99" fmla="*/ 287389 h 838042"/>
                  <a:gd name="connsiteX100" fmla="*/ 530567 w 1033465"/>
                  <a:gd name="connsiteY100" fmla="*/ 274054 h 838042"/>
                  <a:gd name="connsiteX101" fmla="*/ 507707 w 1033465"/>
                  <a:gd name="connsiteY101" fmla="*/ 235954 h 838042"/>
                  <a:gd name="connsiteX102" fmla="*/ 509612 w 1033465"/>
                  <a:gd name="connsiteY102" fmla="*/ 171184 h 838042"/>
                  <a:gd name="connsiteX103" fmla="*/ 508314 w 1033465"/>
                  <a:gd name="connsiteY103" fmla="*/ 73485 h 838042"/>
                  <a:gd name="connsiteX104" fmla="*/ 454116 w 1033465"/>
                  <a:gd name="connsiteY104" fmla="*/ 11248 h 838042"/>
                  <a:gd name="connsiteX105" fmla="*/ 442470 w 1033465"/>
                  <a:gd name="connsiteY105" fmla="*/ 75864 h 838042"/>
                  <a:gd name="connsiteX106" fmla="*/ 439226 w 1033465"/>
                  <a:gd name="connsiteY106" fmla="*/ 132660 h 838042"/>
                  <a:gd name="connsiteX107" fmla="*/ 436054 w 1033465"/>
                  <a:gd name="connsiteY107"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7 w 1033465"/>
                  <a:gd name="connsiteY14" fmla="*/ 272149 h 838042"/>
                  <a:gd name="connsiteX15" fmla="*/ 82892 w 1033465"/>
                  <a:gd name="connsiteY15" fmla="*/ 281674 h 838042"/>
                  <a:gd name="connsiteX16" fmla="*/ 126707 w 1033465"/>
                  <a:gd name="connsiteY16" fmla="*/ 289294 h 838042"/>
                  <a:gd name="connsiteX17" fmla="*/ 132422 w 1033465"/>
                  <a:gd name="connsiteY17" fmla="*/ 291199 h 838042"/>
                  <a:gd name="connsiteX18" fmla="*/ 193382 w 1033465"/>
                  <a:gd name="connsiteY18" fmla="*/ 308344 h 838042"/>
                  <a:gd name="connsiteX19" fmla="*/ 210527 w 1033465"/>
                  <a:gd name="connsiteY19" fmla="*/ 314059 h 838042"/>
                  <a:gd name="connsiteX20" fmla="*/ 216242 w 1033465"/>
                  <a:gd name="connsiteY20" fmla="*/ 315964 h 838042"/>
                  <a:gd name="connsiteX21" fmla="*/ 282210 w 1033465"/>
                  <a:gd name="connsiteY21" fmla="*/ 354067 h 838042"/>
                  <a:gd name="connsiteX22" fmla="*/ 281012 w 1033465"/>
                  <a:gd name="connsiteY22" fmla="*/ 399784 h 838042"/>
                  <a:gd name="connsiteX23" fmla="*/ 265772 w 1033465"/>
                  <a:gd name="connsiteY23" fmla="*/ 447409 h 838042"/>
                  <a:gd name="connsiteX24" fmla="*/ 254342 w 1033465"/>
                  <a:gd name="connsiteY24" fmla="*/ 455029 h 838042"/>
                  <a:gd name="connsiteX25" fmla="*/ 242912 w 1033465"/>
                  <a:gd name="connsiteY25" fmla="*/ 458839 h 838042"/>
                  <a:gd name="connsiteX26" fmla="*/ 128612 w 1033465"/>
                  <a:gd name="connsiteY26" fmla="*/ 458839 h 838042"/>
                  <a:gd name="connsiteX27" fmla="*/ 122897 w 1033465"/>
                  <a:gd name="connsiteY27" fmla="*/ 460744 h 838042"/>
                  <a:gd name="connsiteX28" fmla="*/ 107657 w 1033465"/>
                  <a:gd name="connsiteY28" fmla="*/ 462649 h 838042"/>
                  <a:gd name="connsiteX29" fmla="*/ 90512 w 1033465"/>
                  <a:gd name="connsiteY29" fmla="*/ 468364 h 838042"/>
                  <a:gd name="connsiteX30" fmla="*/ 84797 w 1033465"/>
                  <a:gd name="connsiteY30" fmla="*/ 470269 h 838042"/>
                  <a:gd name="connsiteX31" fmla="*/ 79082 w 1033465"/>
                  <a:gd name="connsiteY31" fmla="*/ 474079 h 838042"/>
                  <a:gd name="connsiteX32" fmla="*/ 67652 w 1033465"/>
                  <a:gd name="connsiteY32" fmla="*/ 475984 h 838042"/>
                  <a:gd name="connsiteX33" fmla="*/ 29552 w 1033465"/>
                  <a:gd name="connsiteY33" fmla="*/ 477889 h 838042"/>
                  <a:gd name="connsiteX34" fmla="*/ 18122 w 1033465"/>
                  <a:gd name="connsiteY34" fmla="*/ 483604 h 838042"/>
                  <a:gd name="connsiteX35" fmla="*/ 8597 w 1033465"/>
                  <a:gd name="connsiteY35" fmla="*/ 493129 h 838042"/>
                  <a:gd name="connsiteX36" fmla="*/ 6692 w 1033465"/>
                  <a:gd name="connsiteY36" fmla="*/ 498844 h 838042"/>
                  <a:gd name="connsiteX37" fmla="*/ 2882 w 1033465"/>
                  <a:gd name="connsiteY37" fmla="*/ 504559 h 838042"/>
                  <a:gd name="connsiteX38" fmla="*/ 14312 w 1033465"/>
                  <a:gd name="connsiteY38" fmla="*/ 540754 h 838042"/>
                  <a:gd name="connsiteX39" fmla="*/ 147662 w 1033465"/>
                  <a:gd name="connsiteY39" fmla="*/ 540754 h 838042"/>
                  <a:gd name="connsiteX40" fmla="*/ 155282 w 1033465"/>
                  <a:gd name="connsiteY40" fmla="*/ 538849 h 838042"/>
                  <a:gd name="connsiteX41" fmla="*/ 305777 w 1033465"/>
                  <a:gd name="connsiteY41" fmla="*/ 533134 h 838042"/>
                  <a:gd name="connsiteX42" fmla="*/ 321017 w 1033465"/>
                  <a:gd name="connsiteY42" fmla="*/ 540754 h 838042"/>
                  <a:gd name="connsiteX43" fmla="*/ 332447 w 1033465"/>
                  <a:gd name="connsiteY43" fmla="*/ 546469 h 838042"/>
                  <a:gd name="connsiteX44" fmla="*/ 336257 w 1033465"/>
                  <a:gd name="connsiteY44" fmla="*/ 552184 h 838042"/>
                  <a:gd name="connsiteX45" fmla="*/ 341972 w 1033465"/>
                  <a:gd name="connsiteY45" fmla="*/ 554089 h 838042"/>
                  <a:gd name="connsiteX46" fmla="*/ 353402 w 1033465"/>
                  <a:gd name="connsiteY46" fmla="*/ 561709 h 838042"/>
                  <a:gd name="connsiteX47" fmla="*/ 359117 w 1033465"/>
                  <a:gd name="connsiteY47" fmla="*/ 565519 h 838042"/>
                  <a:gd name="connsiteX48" fmla="*/ 362927 w 1033465"/>
                  <a:gd name="connsiteY48" fmla="*/ 571234 h 838042"/>
                  <a:gd name="connsiteX49" fmla="*/ 368642 w 1033465"/>
                  <a:gd name="connsiteY49" fmla="*/ 582664 h 838042"/>
                  <a:gd name="connsiteX50" fmla="*/ 364832 w 1033465"/>
                  <a:gd name="connsiteY50" fmla="*/ 609334 h 838042"/>
                  <a:gd name="connsiteX51" fmla="*/ 361022 w 1033465"/>
                  <a:gd name="connsiteY51" fmla="*/ 615049 h 838042"/>
                  <a:gd name="connsiteX52" fmla="*/ 359117 w 1033465"/>
                  <a:gd name="connsiteY52" fmla="*/ 620764 h 838042"/>
                  <a:gd name="connsiteX53" fmla="*/ 355307 w 1033465"/>
                  <a:gd name="connsiteY53" fmla="*/ 626479 h 838042"/>
                  <a:gd name="connsiteX54" fmla="*/ 353402 w 1033465"/>
                  <a:gd name="connsiteY54" fmla="*/ 632194 h 838042"/>
                  <a:gd name="connsiteX55" fmla="*/ 349592 w 1033465"/>
                  <a:gd name="connsiteY55" fmla="*/ 637909 h 838042"/>
                  <a:gd name="connsiteX56" fmla="*/ 332447 w 1033465"/>
                  <a:gd name="connsiteY56" fmla="*/ 704584 h 838042"/>
                  <a:gd name="connsiteX57" fmla="*/ 330542 w 1033465"/>
                  <a:gd name="connsiteY57" fmla="*/ 756019 h 838042"/>
                  <a:gd name="connsiteX58" fmla="*/ 332447 w 1033465"/>
                  <a:gd name="connsiteY58" fmla="*/ 780784 h 838042"/>
                  <a:gd name="connsiteX59" fmla="*/ 334352 w 1033465"/>
                  <a:gd name="connsiteY59" fmla="*/ 786499 h 838042"/>
                  <a:gd name="connsiteX60" fmla="*/ 338162 w 1033465"/>
                  <a:gd name="connsiteY60" fmla="*/ 790309 h 838042"/>
                  <a:gd name="connsiteX61" fmla="*/ 366737 w 1033465"/>
                  <a:gd name="connsiteY61" fmla="*/ 836029 h 838042"/>
                  <a:gd name="connsiteX62" fmla="*/ 389597 w 1033465"/>
                  <a:gd name="connsiteY62" fmla="*/ 837934 h 838042"/>
                  <a:gd name="connsiteX63" fmla="*/ 397407 w 1033465"/>
                  <a:gd name="connsiteY63" fmla="*/ 833530 h 838042"/>
                  <a:gd name="connsiteX64" fmla="*/ 402932 w 1033465"/>
                  <a:gd name="connsiteY64" fmla="*/ 784594 h 838042"/>
                  <a:gd name="connsiteX65" fmla="*/ 406742 w 1033465"/>
                  <a:gd name="connsiteY65" fmla="*/ 727444 h 838042"/>
                  <a:gd name="connsiteX66" fmla="*/ 423887 w 1033465"/>
                  <a:gd name="connsiteY66" fmla="*/ 672199 h 838042"/>
                  <a:gd name="connsiteX67" fmla="*/ 429602 w 1033465"/>
                  <a:gd name="connsiteY67" fmla="*/ 658864 h 838042"/>
                  <a:gd name="connsiteX68" fmla="*/ 444084 w 1033465"/>
                  <a:gd name="connsiteY68" fmla="*/ 626947 h 838042"/>
                  <a:gd name="connsiteX69" fmla="*/ 464289 w 1033465"/>
                  <a:gd name="connsiteY69" fmla="*/ 600072 h 838042"/>
                  <a:gd name="connsiteX70" fmla="*/ 523510 w 1033465"/>
                  <a:gd name="connsiteY70" fmla="*/ 565123 h 838042"/>
                  <a:gd name="connsiteX71" fmla="*/ 599348 w 1033465"/>
                  <a:gd name="connsiteY71" fmla="*/ 550915 h 838042"/>
                  <a:gd name="connsiteX72" fmla="*/ 707801 w 1033465"/>
                  <a:gd name="connsiteY72" fmla="*/ 612819 h 838042"/>
                  <a:gd name="connsiteX73" fmla="*/ 780122 w 1033465"/>
                  <a:gd name="connsiteY73" fmla="*/ 656959 h 838042"/>
                  <a:gd name="connsiteX74" fmla="*/ 804887 w 1033465"/>
                  <a:gd name="connsiteY74" fmla="*/ 632194 h 838042"/>
                  <a:gd name="connsiteX75" fmla="*/ 801077 w 1033465"/>
                  <a:gd name="connsiteY75" fmla="*/ 601714 h 838042"/>
                  <a:gd name="connsiteX76" fmla="*/ 762796 w 1033465"/>
                  <a:gd name="connsiteY76" fmla="*/ 562523 h 838042"/>
                  <a:gd name="connsiteX77" fmla="*/ 650582 w 1033465"/>
                  <a:gd name="connsiteY77" fmla="*/ 479794 h 838042"/>
                  <a:gd name="connsiteX78" fmla="*/ 646772 w 1033465"/>
                  <a:gd name="connsiteY78" fmla="*/ 462649 h 838042"/>
                  <a:gd name="connsiteX79" fmla="*/ 658202 w 1033465"/>
                  <a:gd name="connsiteY79" fmla="*/ 426454 h 838042"/>
                  <a:gd name="connsiteX80" fmla="*/ 726782 w 1033465"/>
                  <a:gd name="connsiteY80" fmla="*/ 405499 h 838042"/>
                  <a:gd name="connsiteX81" fmla="*/ 813738 w 1033465"/>
                  <a:gd name="connsiteY81" fmla="*/ 406906 h 838042"/>
                  <a:gd name="connsiteX82" fmla="*/ 906231 w 1033465"/>
                  <a:gd name="connsiteY82" fmla="*/ 417646 h 838042"/>
                  <a:gd name="connsiteX83" fmla="*/ 1002290 w 1033465"/>
                  <a:gd name="connsiteY83" fmla="*/ 426835 h 838042"/>
                  <a:gd name="connsiteX84" fmla="*/ 1032449 w 1033465"/>
                  <a:gd name="connsiteY84" fmla="*/ 402711 h 838042"/>
                  <a:gd name="connsiteX85" fmla="*/ 1020514 w 1033465"/>
                  <a:gd name="connsiteY85" fmla="*/ 377797 h 838042"/>
                  <a:gd name="connsiteX86" fmla="*/ 964889 w 1033465"/>
                  <a:gd name="connsiteY86" fmla="*/ 358029 h 838042"/>
                  <a:gd name="connsiteX87" fmla="*/ 827747 w 1033465"/>
                  <a:gd name="connsiteY87" fmla="*/ 357874 h 838042"/>
                  <a:gd name="connsiteX88" fmla="*/ 755811 w 1033465"/>
                  <a:gd name="connsiteY88" fmla="*/ 361702 h 838042"/>
                  <a:gd name="connsiteX89" fmla="*/ 671537 w 1033465"/>
                  <a:gd name="connsiteY89" fmla="*/ 369304 h 838042"/>
                  <a:gd name="connsiteX90" fmla="*/ 644867 w 1033465"/>
                  <a:gd name="connsiteY90" fmla="*/ 338824 h 838042"/>
                  <a:gd name="connsiteX91" fmla="*/ 676403 w 1033465"/>
                  <a:gd name="connsiteY91" fmla="*/ 304962 h 838042"/>
                  <a:gd name="connsiteX92" fmla="*/ 707732 w 1033465"/>
                  <a:gd name="connsiteY92" fmla="*/ 283579 h 838042"/>
                  <a:gd name="connsiteX93" fmla="*/ 743927 w 1033465"/>
                  <a:gd name="connsiteY93" fmla="*/ 251194 h 838042"/>
                  <a:gd name="connsiteX94" fmla="*/ 783019 w 1033465"/>
                  <a:gd name="connsiteY94" fmla="*/ 213846 h 838042"/>
                  <a:gd name="connsiteX95" fmla="*/ 746401 w 1033465"/>
                  <a:gd name="connsiteY95" fmla="*/ 201789 h 838042"/>
                  <a:gd name="connsiteX96" fmla="*/ 694397 w 1033465"/>
                  <a:gd name="connsiteY96" fmla="*/ 226429 h 838042"/>
                  <a:gd name="connsiteX97" fmla="*/ 656678 w 1033465"/>
                  <a:gd name="connsiteY97" fmla="*/ 257626 h 838042"/>
                  <a:gd name="connsiteX98" fmla="*/ 616001 w 1033465"/>
                  <a:gd name="connsiteY98" fmla="*/ 286712 h 838042"/>
                  <a:gd name="connsiteX99" fmla="*/ 564857 w 1033465"/>
                  <a:gd name="connsiteY99" fmla="*/ 287389 h 838042"/>
                  <a:gd name="connsiteX100" fmla="*/ 530567 w 1033465"/>
                  <a:gd name="connsiteY100" fmla="*/ 274054 h 838042"/>
                  <a:gd name="connsiteX101" fmla="*/ 507707 w 1033465"/>
                  <a:gd name="connsiteY101" fmla="*/ 235954 h 838042"/>
                  <a:gd name="connsiteX102" fmla="*/ 509612 w 1033465"/>
                  <a:gd name="connsiteY102" fmla="*/ 171184 h 838042"/>
                  <a:gd name="connsiteX103" fmla="*/ 508314 w 1033465"/>
                  <a:gd name="connsiteY103" fmla="*/ 73485 h 838042"/>
                  <a:gd name="connsiteX104" fmla="*/ 454116 w 1033465"/>
                  <a:gd name="connsiteY104" fmla="*/ 11248 h 838042"/>
                  <a:gd name="connsiteX105" fmla="*/ 442470 w 1033465"/>
                  <a:gd name="connsiteY105" fmla="*/ 75864 h 838042"/>
                  <a:gd name="connsiteX106" fmla="*/ 439226 w 1033465"/>
                  <a:gd name="connsiteY106" fmla="*/ 132660 h 838042"/>
                  <a:gd name="connsiteX107" fmla="*/ 436054 w 1033465"/>
                  <a:gd name="connsiteY107"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7 w 1033465"/>
                  <a:gd name="connsiteY14" fmla="*/ 272149 h 838042"/>
                  <a:gd name="connsiteX15" fmla="*/ 82892 w 1033465"/>
                  <a:gd name="connsiteY15" fmla="*/ 281674 h 838042"/>
                  <a:gd name="connsiteX16" fmla="*/ 126707 w 1033465"/>
                  <a:gd name="connsiteY16" fmla="*/ 289294 h 838042"/>
                  <a:gd name="connsiteX17" fmla="*/ 132422 w 1033465"/>
                  <a:gd name="connsiteY17" fmla="*/ 291199 h 838042"/>
                  <a:gd name="connsiteX18" fmla="*/ 193382 w 1033465"/>
                  <a:gd name="connsiteY18" fmla="*/ 308344 h 838042"/>
                  <a:gd name="connsiteX19" fmla="*/ 210527 w 1033465"/>
                  <a:gd name="connsiteY19" fmla="*/ 314059 h 838042"/>
                  <a:gd name="connsiteX20" fmla="*/ 228811 w 1033465"/>
                  <a:gd name="connsiteY20" fmla="*/ 323832 h 838042"/>
                  <a:gd name="connsiteX21" fmla="*/ 282210 w 1033465"/>
                  <a:gd name="connsiteY21" fmla="*/ 354067 h 838042"/>
                  <a:gd name="connsiteX22" fmla="*/ 281012 w 1033465"/>
                  <a:gd name="connsiteY22" fmla="*/ 399784 h 838042"/>
                  <a:gd name="connsiteX23" fmla="*/ 265772 w 1033465"/>
                  <a:gd name="connsiteY23" fmla="*/ 447409 h 838042"/>
                  <a:gd name="connsiteX24" fmla="*/ 254342 w 1033465"/>
                  <a:gd name="connsiteY24" fmla="*/ 455029 h 838042"/>
                  <a:gd name="connsiteX25" fmla="*/ 242912 w 1033465"/>
                  <a:gd name="connsiteY25" fmla="*/ 458839 h 838042"/>
                  <a:gd name="connsiteX26" fmla="*/ 128612 w 1033465"/>
                  <a:gd name="connsiteY26" fmla="*/ 458839 h 838042"/>
                  <a:gd name="connsiteX27" fmla="*/ 122897 w 1033465"/>
                  <a:gd name="connsiteY27" fmla="*/ 460744 h 838042"/>
                  <a:gd name="connsiteX28" fmla="*/ 107657 w 1033465"/>
                  <a:gd name="connsiteY28" fmla="*/ 462649 h 838042"/>
                  <a:gd name="connsiteX29" fmla="*/ 90512 w 1033465"/>
                  <a:gd name="connsiteY29" fmla="*/ 468364 h 838042"/>
                  <a:gd name="connsiteX30" fmla="*/ 84797 w 1033465"/>
                  <a:gd name="connsiteY30" fmla="*/ 470269 h 838042"/>
                  <a:gd name="connsiteX31" fmla="*/ 79082 w 1033465"/>
                  <a:gd name="connsiteY31" fmla="*/ 474079 h 838042"/>
                  <a:gd name="connsiteX32" fmla="*/ 67652 w 1033465"/>
                  <a:gd name="connsiteY32" fmla="*/ 475984 h 838042"/>
                  <a:gd name="connsiteX33" fmla="*/ 29552 w 1033465"/>
                  <a:gd name="connsiteY33" fmla="*/ 477889 h 838042"/>
                  <a:gd name="connsiteX34" fmla="*/ 18122 w 1033465"/>
                  <a:gd name="connsiteY34" fmla="*/ 483604 h 838042"/>
                  <a:gd name="connsiteX35" fmla="*/ 8597 w 1033465"/>
                  <a:gd name="connsiteY35" fmla="*/ 493129 h 838042"/>
                  <a:gd name="connsiteX36" fmla="*/ 6692 w 1033465"/>
                  <a:gd name="connsiteY36" fmla="*/ 498844 h 838042"/>
                  <a:gd name="connsiteX37" fmla="*/ 2882 w 1033465"/>
                  <a:gd name="connsiteY37" fmla="*/ 504559 h 838042"/>
                  <a:gd name="connsiteX38" fmla="*/ 14312 w 1033465"/>
                  <a:gd name="connsiteY38" fmla="*/ 540754 h 838042"/>
                  <a:gd name="connsiteX39" fmla="*/ 147662 w 1033465"/>
                  <a:gd name="connsiteY39" fmla="*/ 540754 h 838042"/>
                  <a:gd name="connsiteX40" fmla="*/ 155282 w 1033465"/>
                  <a:gd name="connsiteY40" fmla="*/ 538849 h 838042"/>
                  <a:gd name="connsiteX41" fmla="*/ 305777 w 1033465"/>
                  <a:gd name="connsiteY41" fmla="*/ 533134 h 838042"/>
                  <a:gd name="connsiteX42" fmla="*/ 321017 w 1033465"/>
                  <a:gd name="connsiteY42" fmla="*/ 540754 h 838042"/>
                  <a:gd name="connsiteX43" fmla="*/ 332447 w 1033465"/>
                  <a:gd name="connsiteY43" fmla="*/ 546469 h 838042"/>
                  <a:gd name="connsiteX44" fmla="*/ 336257 w 1033465"/>
                  <a:gd name="connsiteY44" fmla="*/ 552184 h 838042"/>
                  <a:gd name="connsiteX45" fmla="*/ 341972 w 1033465"/>
                  <a:gd name="connsiteY45" fmla="*/ 554089 h 838042"/>
                  <a:gd name="connsiteX46" fmla="*/ 353402 w 1033465"/>
                  <a:gd name="connsiteY46" fmla="*/ 561709 h 838042"/>
                  <a:gd name="connsiteX47" fmla="*/ 359117 w 1033465"/>
                  <a:gd name="connsiteY47" fmla="*/ 565519 h 838042"/>
                  <a:gd name="connsiteX48" fmla="*/ 362927 w 1033465"/>
                  <a:gd name="connsiteY48" fmla="*/ 571234 h 838042"/>
                  <a:gd name="connsiteX49" fmla="*/ 368642 w 1033465"/>
                  <a:gd name="connsiteY49" fmla="*/ 582664 h 838042"/>
                  <a:gd name="connsiteX50" fmla="*/ 364832 w 1033465"/>
                  <a:gd name="connsiteY50" fmla="*/ 609334 h 838042"/>
                  <a:gd name="connsiteX51" fmla="*/ 361022 w 1033465"/>
                  <a:gd name="connsiteY51" fmla="*/ 615049 h 838042"/>
                  <a:gd name="connsiteX52" fmla="*/ 359117 w 1033465"/>
                  <a:gd name="connsiteY52" fmla="*/ 620764 h 838042"/>
                  <a:gd name="connsiteX53" fmla="*/ 355307 w 1033465"/>
                  <a:gd name="connsiteY53" fmla="*/ 626479 h 838042"/>
                  <a:gd name="connsiteX54" fmla="*/ 353402 w 1033465"/>
                  <a:gd name="connsiteY54" fmla="*/ 632194 h 838042"/>
                  <a:gd name="connsiteX55" fmla="*/ 349592 w 1033465"/>
                  <a:gd name="connsiteY55" fmla="*/ 637909 h 838042"/>
                  <a:gd name="connsiteX56" fmla="*/ 332447 w 1033465"/>
                  <a:gd name="connsiteY56" fmla="*/ 704584 h 838042"/>
                  <a:gd name="connsiteX57" fmla="*/ 330542 w 1033465"/>
                  <a:gd name="connsiteY57" fmla="*/ 756019 h 838042"/>
                  <a:gd name="connsiteX58" fmla="*/ 332447 w 1033465"/>
                  <a:gd name="connsiteY58" fmla="*/ 780784 h 838042"/>
                  <a:gd name="connsiteX59" fmla="*/ 334352 w 1033465"/>
                  <a:gd name="connsiteY59" fmla="*/ 786499 h 838042"/>
                  <a:gd name="connsiteX60" fmla="*/ 338162 w 1033465"/>
                  <a:gd name="connsiteY60" fmla="*/ 790309 h 838042"/>
                  <a:gd name="connsiteX61" fmla="*/ 366737 w 1033465"/>
                  <a:gd name="connsiteY61" fmla="*/ 836029 h 838042"/>
                  <a:gd name="connsiteX62" fmla="*/ 389597 w 1033465"/>
                  <a:gd name="connsiteY62" fmla="*/ 837934 h 838042"/>
                  <a:gd name="connsiteX63" fmla="*/ 397407 w 1033465"/>
                  <a:gd name="connsiteY63" fmla="*/ 833530 h 838042"/>
                  <a:gd name="connsiteX64" fmla="*/ 402932 w 1033465"/>
                  <a:gd name="connsiteY64" fmla="*/ 784594 h 838042"/>
                  <a:gd name="connsiteX65" fmla="*/ 406742 w 1033465"/>
                  <a:gd name="connsiteY65" fmla="*/ 727444 h 838042"/>
                  <a:gd name="connsiteX66" fmla="*/ 423887 w 1033465"/>
                  <a:gd name="connsiteY66" fmla="*/ 672199 h 838042"/>
                  <a:gd name="connsiteX67" fmla="*/ 429602 w 1033465"/>
                  <a:gd name="connsiteY67" fmla="*/ 658864 h 838042"/>
                  <a:gd name="connsiteX68" fmla="*/ 444084 w 1033465"/>
                  <a:gd name="connsiteY68" fmla="*/ 626947 h 838042"/>
                  <a:gd name="connsiteX69" fmla="*/ 464289 w 1033465"/>
                  <a:gd name="connsiteY69" fmla="*/ 600072 h 838042"/>
                  <a:gd name="connsiteX70" fmla="*/ 523510 w 1033465"/>
                  <a:gd name="connsiteY70" fmla="*/ 565123 h 838042"/>
                  <a:gd name="connsiteX71" fmla="*/ 599348 w 1033465"/>
                  <a:gd name="connsiteY71" fmla="*/ 550915 h 838042"/>
                  <a:gd name="connsiteX72" fmla="*/ 707801 w 1033465"/>
                  <a:gd name="connsiteY72" fmla="*/ 612819 h 838042"/>
                  <a:gd name="connsiteX73" fmla="*/ 780122 w 1033465"/>
                  <a:gd name="connsiteY73" fmla="*/ 656959 h 838042"/>
                  <a:gd name="connsiteX74" fmla="*/ 804887 w 1033465"/>
                  <a:gd name="connsiteY74" fmla="*/ 632194 h 838042"/>
                  <a:gd name="connsiteX75" fmla="*/ 801077 w 1033465"/>
                  <a:gd name="connsiteY75" fmla="*/ 601714 h 838042"/>
                  <a:gd name="connsiteX76" fmla="*/ 762796 w 1033465"/>
                  <a:gd name="connsiteY76" fmla="*/ 562523 h 838042"/>
                  <a:gd name="connsiteX77" fmla="*/ 650582 w 1033465"/>
                  <a:gd name="connsiteY77" fmla="*/ 479794 h 838042"/>
                  <a:gd name="connsiteX78" fmla="*/ 646772 w 1033465"/>
                  <a:gd name="connsiteY78" fmla="*/ 462649 h 838042"/>
                  <a:gd name="connsiteX79" fmla="*/ 658202 w 1033465"/>
                  <a:gd name="connsiteY79" fmla="*/ 426454 h 838042"/>
                  <a:gd name="connsiteX80" fmla="*/ 726782 w 1033465"/>
                  <a:gd name="connsiteY80" fmla="*/ 405499 h 838042"/>
                  <a:gd name="connsiteX81" fmla="*/ 813738 w 1033465"/>
                  <a:gd name="connsiteY81" fmla="*/ 406906 h 838042"/>
                  <a:gd name="connsiteX82" fmla="*/ 906231 w 1033465"/>
                  <a:gd name="connsiteY82" fmla="*/ 417646 h 838042"/>
                  <a:gd name="connsiteX83" fmla="*/ 1002290 w 1033465"/>
                  <a:gd name="connsiteY83" fmla="*/ 426835 h 838042"/>
                  <a:gd name="connsiteX84" fmla="*/ 1032449 w 1033465"/>
                  <a:gd name="connsiteY84" fmla="*/ 402711 h 838042"/>
                  <a:gd name="connsiteX85" fmla="*/ 1020514 w 1033465"/>
                  <a:gd name="connsiteY85" fmla="*/ 377797 h 838042"/>
                  <a:gd name="connsiteX86" fmla="*/ 964889 w 1033465"/>
                  <a:gd name="connsiteY86" fmla="*/ 358029 h 838042"/>
                  <a:gd name="connsiteX87" fmla="*/ 827747 w 1033465"/>
                  <a:gd name="connsiteY87" fmla="*/ 357874 h 838042"/>
                  <a:gd name="connsiteX88" fmla="*/ 755811 w 1033465"/>
                  <a:gd name="connsiteY88" fmla="*/ 361702 h 838042"/>
                  <a:gd name="connsiteX89" fmla="*/ 671537 w 1033465"/>
                  <a:gd name="connsiteY89" fmla="*/ 369304 h 838042"/>
                  <a:gd name="connsiteX90" fmla="*/ 644867 w 1033465"/>
                  <a:gd name="connsiteY90" fmla="*/ 338824 h 838042"/>
                  <a:gd name="connsiteX91" fmla="*/ 676403 w 1033465"/>
                  <a:gd name="connsiteY91" fmla="*/ 304962 h 838042"/>
                  <a:gd name="connsiteX92" fmla="*/ 707732 w 1033465"/>
                  <a:gd name="connsiteY92" fmla="*/ 283579 h 838042"/>
                  <a:gd name="connsiteX93" fmla="*/ 743927 w 1033465"/>
                  <a:gd name="connsiteY93" fmla="*/ 251194 h 838042"/>
                  <a:gd name="connsiteX94" fmla="*/ 783019 w 1033465"/>
                  <a:gd name="connsiteY94" fmla="*/ 213846 h 838042"/>
                  <a:gd name="connsiteX95" fmla="*/ 746401 w 1033465"/>
                  <a:gd name="connsiteY95" fmla="*/ 201789 h 838042"/>
                  <a:gd name="connsiteX96" fmla="*/ 694397 w 1033465"/>
                  <a:gd name="connsiteY96" fmla="*/ 226429 h 838042"/>
                  <a:gd name="connsiteX97" fmla="*/ 656678 w 1033465"/>
                  <a:gd name="connsiteY97" fmla="*/ 257626 h 838042"/>
                  <a:gd name="connsiteX98" fmla="*/ 616001 w 1033465"/>
                  <a:gd name="connsiteY98" fmla="*/ 286712 h 838042"/>
                  <a:gd name="connsiteX99" fmla="*/ 564857 w 1033465"/>
                  <a:gd name="connsiteY99" fmla="*/ 287389 h 838042"/>
                  <a:gd name="connsiteX100" fmla="*/ 530567 w 1033465"/>
                  <a:gd name="connsiteY100" fmla="*/ 274054 h 838042"/>
                  <a:gd name="connsiteX101" fmla="*/ 507707 w 1033465"/>
                  <a:gd name="connsiteY101" fmla="*/ 235954 h 838042"/>
                  <a:gd name="connsiteX102" fmla="*/ 509612 w 1033465"/>
                  <a:gd name="connsiteY102" fmla="*/ 171184 h 838042"/>
                  <a:gd name="connsiteX103" fmla="*/ 508314 w 1033465"/>
                  <a:gd name="connsiteY103" fmla="*/ 73485 h 838042"/>
                  <a:gd name="connsiteX104" fmla="*/ 454116 w 1033465"/>
                  <a:gd name="connsiteY104" fmla="*/ 11248 h 838042"/>
                  <a:gd name="connsiteX105" fmla="*/ 442470 w 1033465"/>
                  <a:gd name="connsiteY105" fmla="*/ 75864 h 838042"/>
                  <a:gd name="connsiteX106" fmla="*/ 439226 w 1033465"/>
                  <a:gd name="connsiteY106" fmla="*/ 132660 h 838042"/>
                  <a:gd name="connsiteX107" fmla="*/ 436054 w 1033465"/>
                  <a:gd name="connsiteY107"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7 w 1033465"/>
                  <a:gd name="connsiteY14" fmla="*/ 272149 h 838042"/>
                  <a:gd name="connsiteX15" fmla="*/ 82892 w 1033465"/>
                  <a:gd name="connsiteY15" fmla="*/ 281674 h 838042"/>
                  <a:gd name="connsiteX16" fmla="*/ 126707 w 1033465"/>
                  <a:gd name="connsiteY16" fmla="*/ 289294 h 838042"/>
                  <a:gd name="connsiteX17" fmla="*/ 132422 w 1033465"/>
                  <a:gd name="connsiteY17" fmla="*/ 291199 h 838042"/>
                  <a:gd name="connsiteX18" fmla="*/ 193382 w 1033465"/>
                  <a:gd name="connsiteY18" fmla="*/ 308344 h 838042"/>
                  <a:gd name="connsiteX19" fmla="*/ 228811 w 1033465"/>
                  <a:gd name="connsiteY19" fmla="*/ 323832 h 838042"/>
                  <a:gd name="connsiteX20" fmla="*/ 282210 w 1033465"/>
                  <a:gd name="connsiteY20" fmla="*/ 354067 h 838042"/>
                  <a:gd name="connsiteX21" fmla="*/ 281012 w 1033465"/>
                  <a:gd name="connsiteY21" fmla="*/ 399784 h 838042"/>
                  <a:gd name="connsiteX22" fmla="*/ 265772 w 1033465"/>
                  <a:gd name="connsiteY22" fmla="*/ 447409 h 838042"/>
                  <a:gd name="connsiteX23" fmla="*/ 254342 w 1033465"/>
                  <a:gd name="connsiteY23" fmla="*/ 455029 h 838042"/>
                  <a:gd name="connsiteX24" fmla="*/ 242912 w 1033465"/>
                  <a:gd name="connsiteY24" fmla="*/ 458839 h 838042"/>
                  <a:gd name="connsiteX25" fmla="*/ 128612 w 1033465"/>
                  <a:gd name="connsiteY25" fmla="*/ 458839 h 838042"/>
                  <a:gd name="connsiteX26" fmla="*/ 122897 w 1033465"/>
                  <a:gd name="connsiteY26" fmla="*/ 460744 h 838042"/>
                  <a:gd name="connsiteX27" fmla="*/ 107657 w 1033465"/>
                  <a:gd name="connsiteY27" fmla="*/ 462649 h 838042"/>
                  <a:gd name="connsiteX28" fmla="*/ 90512 w 1033465"/>
                  <a:gd name="connsiteY28" fmla="*/ 468364 h 838042"/>
                  <a:gd name="connsiteX29" fmla="*/ 84797 w 1033465"/>
                  <a:gd name="connsiteY29" fmla="*/ 470269 h 838042"/>
                  <a:gd name="connsiteX30" fmla="*/ 79082 w 1033465"/>
                  <a:gd name="connsiteY30" fmla="*/ 474079 h 838042"/>
                  <a:gd name="connsiteX31" fmla="*/ 67652 w 1033465"/>
                  <a:gd name="connsiteY31" fmla="*/ 475984 h 838042"/>
                  <a:gd name="connsiteX32" fmla="*/ 29552 w 1033465"/>
                  <a:gd name="connsiteY32" fmla="*/ 477889 h 838042"/>
                  <a:gd name="connsiteX33" fmla="*/ 18122 w 1033465"/>
                  <a:gd name="connsiteY33" fmla="*/ 483604 h 838042"/>
                  <a:gd name="connsiteX34" fmla="*/ 8597 w 1033465"/>
                  <a:gd name="connsiteY34" fmla="*/ 493129 h 838042"/>
                  <a:gd name="connsiteX35" fmla="*/ 6692 w 1033465"/>
                  <a:gd name="connsiteY35" fmla="*/ 498844 h 838042"/>
                  <a:gd name="connsiteX36" fmla="*/ 2882 w 1033465"/>
                  <a:gd name="connsiteY36" fmla="*/ 504559 h 838042"/>
                  <a:gd name="connsiteX37" fmla="*/ 14312 w 1033465"/>
                  <a:gd name="connsiteY37" fmla="*/ 540754 h 838042"/>
                  <a:gd name="connsiteX38" fmla="*/ 147662 w 1033465"/>
                  <a:gd name="connsiteY38" fmla="*/ 540754 h 838042"/>
                  <a:gd name="connsiteX39" fmla="*/ 155282 w 1033465"/>
                  <a:gd name="connsiteY39" fmla="*/ 538849 h 838042"/>
                  <a:gd name="connsiteX40" fmla="*/ 305777 w 1033465"/>
                  <a:gd name="connsiteY40" fmla="*/ 533134 h 838042"/>
                  <a:gd name="connsiteX41" fmla="*/ 321017 w 1033465"/>
                  <a:gd name="connsiteY41" fmla="*/ 540754 h 838042"/>
                  <a:gd name="connsiteX42" fmla="*/ 332447 w 1033465"/>
                  <a:gd name="connsiteY42" fmla="*/ 546469 h 838042"/>
                  <a:gd name="connsiteX43" fmla="*/ 336257 w 1033465"/>
                  <a:gd name="connsiteY43" fmla="*/ 552184 h 838042"/>
                  <a:gd name="connsiteX44" fmla="*/ 341972 w 1033465"/>
                  <a:gd name="connsiteY44" fmla="*/ 554089 h 838042"/>
                  <a:gd name="connsiteX45" fmla="*/ 353402 w 1033465"/>
                  <a:gd name="connsiteY45" fmla="*/ 561709 h 838042"/>
                  <a:gd name="connsiteX46" fmla="*/ 359117 w 1033465"/>
                  <a:gd name="connsiteY46" fmla="*/ 565519 h 838042"/>
                  <a:gd name="connsiteX47" fmla="*/ 362927 w 1033465"/>
                  <a:gd name="connsiteY47" fmla="*/ 571234 h 838042"/>
                  <a:gd name="connsiteX48" fmla="*/ 368642 w 1033465"/>
                  <a:gd name="connsiteY48" fmla="*/ 582664 h 838042"/>
                  <a:gd name="connsiteX49" fmla="*/ 364832 w 1033465"/>
                  <a:gd name="connsiteY49" fmla="*/ 609334 h 838042"/>
                  <a:gd name="connsiteX50" fmla="*/ 361022 w 1033465"/>
                  <a:gd name="connsiteY50" fmla="*/ 615049 h 838042"/>
                  <a:gd name="connsiteX51" fmla="*/ 359117 w 1033465"/>
                  <a:gd name="connsiteY51" fmla="*/ 620764 h 838042"/>
                  <a:gd name="connsiteX52" fmla="*/ 355307 w 1033465"/>
                  <a:gd name="connsiteY52" fmla="*/ 626479 h 838042"/>
                  <a:gd name="connsiteX53" fmla="*/ 353402 w 1033465"/>
                  <a:gd name="connsiteY53" fmla="*/ 632194 h 838042"/>
                  <a:gd name="connsiteX54" fmla="*/ 349592 w 1033465"/>
                  <a:gd name="connsiteY54" fmla="*/ 637909 h 838042"/>
                  <a:gd name="connsiteX55" fmla="*/ 332447 w 1033465"/>
                  <a:gd name="connsiteY55" fmla="*/ 704584 h 838042"/>
                  <a:gd name="connsiteX56" fmla="*/ 330542 w 1033465"/>
                  <a:gd name="connsiteY56" fmla="*/ 756019 h 838042"/>
                  <a:gd name="connsiteX57" fmla="*/ 332447 w 1033465"/>
                  <a:gd name="connsiteY57" fmla="*/ 780784 h 838042"/>
                  <a:gd name="connsiteX58" fmla="*/ 334352 w 1033465"/>
                  <a:gd name="connsiteY58" fmla="*/ 786499 h 838042"/>
                  <a:gd name="connsiteX59" fmla="*/ 338162 w 1033465"/>
                  <a:gd name="connsiteY59" fmla="*/ 790309 h 838042"/>
                  <a:gd name="connsiteX60" fmla="*/ 366737 w 1033465"/>
                  <a:gd name="connsiteY60" fmla="*/ 836029 h 838042"/>
                  <a:gd name="connsiteX61" fmla="*/ 389597 w 1033465"/>
                  <a:gd name="connsiteY61" fmla="*/ 837934 h 838042"/>
                  <a:gd name="connsiteX62" fmla="*/ 397407 w 1033465"/>
                  <a:gd name="connsiteY62" fmla="*/ 833530 h 838042"/>
                  <a:gd name="connsiteX63" fmla="*/ 402932 w 1033465"/>
                  <a:gd name="connsiteY63" fmla="*/ 784594 h 838042"/>
                  <a:gd name="connsiteX64" fmla="*/ 406742 w 1033465"/>
                  <a:gd name="connsiteY64" fmla="*/ 727444 h 838042"/>
                  <a:gd name="connsiteX65" fmla="*/ 423887 w 1033465"/>
                  <a:gd name="connsiteY65" fmla="*/ 672199 h 838042"/>
                  <a:gd name="connsiteX66" fmla="*/ 429602 w 1033465"/>
                  <a:gd name="connsiteY66" fmla="*/ 658864 h 838042"/>
                  <a:gd name="connsiteX67" fmla="*/ 444084 w 1033465"/>
                  <a:gd name="connsiteY67" fmla="*/ 626947 h 838042"/>
                  <a:gd name="connsiteX68" fmla="*/ 464289 w 1033465"/>
                  <a:gd name="connsiteY68" fmla="*/ 600072 h 838042"/>
                  <a:gd name="connsiteX69" fmla="*/ 523510 w 1033465"/>
                  <a:gd name="connsiteY69" fmla="*/ 565123 h 838042"/>
                  <a:gd name="connsiteX70" fmla="*/ 599348 w 1033465"/>
                  <a:gd name="connsiteY70" fmla="*/ 550915 h 838042"/>
                  <a:gd name="connsiteX71" fmla="*/ 707801 w 1033465"/>
                  <a:gd name="connsiteY71" fmla="*/ 612819 h 838042"/>
                  <a:gd name="connsiteX72" fmla="*/ 780122 w 1033465"/>
                  <a:gd name="connsiteY72" fmla="*/ 656959 h 838042"/>
                  <a:gd name="connsiteX73" fmla="*/ 804887 w 1033465"/>
                  <a:gd name="connsiteY73" fmla="*/ 632194 h 838042"/>
                  <a:gd name="connsiteX74" fmla="*/ 801077 w 1033465"/>
                  <a:gd name="connsiteY74" fmla="*/ 601714 h 838042"/>
                  <a:gd name="connsiteX75" fmla="*/ 762796 w 1033465"/>
                  <a:gd name="connsiteY75" fmla="*/ 562523 h 838042"/>
                  <a:gd name="connsiteX76" fmla="*/ 650582 w 1033465"/>
                  <a:gd name="connsiteY76" fmla="*/ 479794 h 838042"/>
                  <a:gd name="connsiteX77" fmla="*/ 646772 w 1033465"/>
                  <a:gd name="connsiteY77" fmla="*/ 462649 h 838042"/>
                  <a:gd name="connsiteX78" fmla="*/ 658202 w 1033465"/>
                  <a:gd name="connsiteY78" fmla="*/ 426454 h 838042"/>
                  <a:gd name="connsiteX79" fmla="*/ 726782 w 1033465"/>
                  <a:gd name="connsiteY79" fmla="*/ 405499 h 838042"/>
                  <a:gd name="connsiteX80" fmla="*/ 813738 w 1033465"/>
                  <a:gd name="connsiteY80" fmla="*/ 406906 h 838042"/>
                  <a:gd name="connsiteX81" fmla="*/ 906231 w 1033465"/>
                  <a:gd name="connsiteY81" fmla="*/ 417646 h 838042"/>
                  <a:gd name="connsiteX82" fmla="*/ 1002290 w 1033465"/>
                  <a:gd name="connsiteY82" fmla="*/ 426835 h 838042"/>
                  <a:gd name="connsiteX83" fmla="*/ 1032449 w 1033465"/>
                  <a:gd name="connsiteY83" fmla="*/ 402711 h 838042"/>
                  <a:gd name="connsiteX84" fmla="*/ 1020514 w 1033465"/>
                  <a:gd name="connsiteY84" fmla="*/ 377797 h 838042"/>
                  <a:gd name="connsiteX85" fmla="*/ 964889 w 1033465"/>
                  <a:gd name="connsiteY85" fmla="*/ 358029 h 838042"/>
                  <a:gd name="connsiteX86" fmla="*/ 827747 w 1033465"/>
                  <a:gd name="connsiteY86" fmla="*/ 357874 h 838042"/>
                  <a:gd name="connsiteX87" fmla="*/ 755811 w 1033465"/>
                  <a:gd name="connsiteY87" fmla="*/ 361702 h 838042"/>
                  <a:gd name="connsiteX88" fmla="*/ 671537 w 1033465"/>
                  <a:gd name="connsiteY88" fmla="*/ 369304 h 838042"/>
                  <a:gd name="connsiteX89" fmla="*/ 644867 w 1033465"/>
                  <a:gd name="connsiteY89" fmla="*/ 338824 h 838042"/>
                  <a:gd name="connsiteX90" fmla="*/ 676403 w 1033465"/>
                  <a:gd name="connsiteY90" fmla="*/ 304962 h 838042"/>
                  <a:gd name="connsiteX91" fmla="*/ 707732 w 1033465"/>
                  <a:gd name="connsiteY91" fmla="*/ 283579 h 838042"/>
                  <a:gd name="connsiteX92" fmla="*/ 743927 w 1033465"/>
                  <a:gd name="connsiteY92" fmla="*/ 251194 h 838042"/>
                  <a:gd name="connsiteX93" fmla="*/ 783019 w 1033465"/>
                  <a:gd name="connsiteY93" fmla="*/ 213846 h 838042"/>
                  <a:gd name="connsiteX94" fmla="*/ 746401 w 1033465"/>
                  <a:gd name="connsiteY94" fmla="*/ 201789 h 838042"/>
                  <a:gd name="connsiteX95" fmla="*/ 694397 w 1033465"/>
                  <a:gd name="connsiteY95" fmla="*/ 226429 h 838042"/>
                  <a:gd name="connsiteX96" fmla="*/ 656678 w 1033465"/>
                  <a:gd name="connsiteY96" fmla="*/ 257626 h 838042"/>
                  <a:gd name="connsiteX97" fmla="*/ 616001 w 1033465"/>
                  <a:gd name="connsiteY97" fmla="*/ 286712 h 838042"/>
                  <a:gd name="connsiteX98" fmla="*/ 564857 w 1033465"/>
                  <a:gd name="connsiteY98" fmla="*/ 287389 h 838042"/>
                  <a:gd name="connsiteX99" fmla="*/ 530567 w 1033465"/>
                  <a:gd name="connsiteY99" fmla="*/ 274054 h 838042"/>
                  <a:gd name="connsiteX100" fmla="*/ 507707 w 1033465"/>
                  <a:gd name="connsiteY100" fmla="*/ 235954 h 838042"/>
                  <a:gd name="connsiteX101" fmla="*/ 509612 w 1033465"/>
                  <a:gd name="connsiteY101" fmla="*/ 171184 h 838042"/>
                  <a:gd name="connsiteX102" fmla="*/ 508314 w 1033465"/>
                  <a:gd name="connsiteY102" fmla="*/ 73485 h 838042"/>
                  <a:gd name="connsiteX103" fmla="*/ 454116 w 1033465"/>
                  <a:gd name="connsiteY103" fmla="*/ 11248 h 838042"/>
                  <a:gd name="connsiteX104" fmla="*/ 442470 w 1033465"/>
                  <a:gd name="connsiteY104" fmla="*/ 75864 h 838042"/>
                  <a:gd name="connsiteX105" fmla="*/ 439226 w 1033465"/>
                  <a:gd name="connsiteY105" fmla="*/ 132660 h 838042"/>
                  <a:gd name="connsiteX106" fmla="*/ 436054 w 1033465"/>
                  <a:gd name="connsiteY106"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7 w 1033465"/>
                  <a:gd name="connsiteY14" fmla="*/ 272149 h 838042"/>
                  <a:gd name="connsiteX15" fmla="*/ 82892 w 1033465"/>
                  <a:gd name="connsiteY15" fmla="*/ 281674 h 838042"/>
                  <a:gd name="connsiteX16" fmla="*/ 126707 w 1033465"/>
                  <a:gd name="connsiteY16" fmla="*/ 289294 h 838042"/>
                  <a:gd name="connsiteX17" fmla="*/ 132422 w 1033465"/>
                  <a:gd name="connsiteY17" fmla="*/ 291199 h 838042"/>
                  <a:gd name="connsiteX18" fmla="*/ 193382 w 1033465"/>
                  <a:gd name="connsiteY18" fmla="*/ 308344 h 838042"/>
                  <a:gd name="connsiteX19" fmla="*/ 228811 w 1033465"/>
                  <a:gd name="connsiteY19" fmla="*/ 323832 h 838042"/>
                  <a:gd name="connsiteX20" fmla="*/ 282210 w 1033465"/>
                  <a:gd name="connsiteY20" fmla="*/ 354067 h 838042"/>
                  <a:gd name="connsiteX21" fmla="*/ 281012 w 1033465"/>
                  <a:gd name="connsiteY21" fmla="*/ 399784 h 838042"/>
                  <a:gd name="connsiteX22" fmla="*/ 265772 w 1033465"/>
                  <a:gd name="connsiteY22" fmla="*/ 447409 h 838042"/>
                  <a:gd name="connsiteX23" fmla="*/ 254342 w 1033465"/>
                  <a:gd name="connsiteY23" fmla="*/ 455029 h 838042"/>
                  <a:gd name="connsiteX24" fmla="*/ 242912 w 1033465"/>
                  <a:gd name="connsiteY24" fmla="*/ 458839 h 838042"/>
                  <a:gd name="connsiteX25" fmla="*/ 128612 w 1033465"/>
                  <a:gd name="connsiteY25" fmla="*/ 458839 h 838042"/>
                  <a:gd name="connsiteX26" fmla="*/ 122897 w 1033465"/>
                  <a:gd name="connsiteY26" fmla="*/ 460744 h 838042"/>
                  <a:gd name="connsiteX27" fmla="*/ 107657 w 1033465"/>
                  <a:gd name="connsiteY27" fmla="*/ 462649 h 838042"/>
                  <a:gd name="connsiteX28" fmla="*/ 90512 w 1033465"/>
                  <a:gd name="connsiteY28" fmla="*/ 468364 h 838042"/>
                  <a:gd name="connsiteX29" fmla="*/ 84797 w 1033465"/>
                  <a:gd name="connsiteY29" fmla="*/ 470269 h 838042"/>
                  <a:gd name="connsiteX30" fmla="*/ 79082 w 1033465"/>
                  <a:gd name="connsiteY30" fmla="*/ 474079 h 838042"/>
                  <a:gd name="connsiteX31" fmla="*/ 67652 w 1033465"/>
                  <a:gd name="connsiteY31" fmla="*/ 475984 h 838042"/>
                  <a:gd name="connsiteX32" fmla="*/ 29552 w 1033465"/>
                  <a:gd name="connsiteY32" fmla="*/ 477889 h 838042"/>
                  <a:gd name="connsiteX33" fmla="*/ 18122 w 1033465"/>
                  <a:gd name="connsiteY33" fmla="*/ 483604 h 838042"/>
                  <a:gd name="connsiteX34" fmla="*/ 8597 w 1033465"/>
                  <a:gd name="connsiteY34" fmla="*/ 493129 h 838042"/>
                  <a:gd name="connsiteX35" fmla="*/ 6692 w 1033465"/>
                  <a:gd name="connsiteY35" fmla="*/ 498844 h 838042"/>
                  <a:gd name="connsiteX36" fmla="*/ 2882 w 1033465"/>
                  <a:gd name="connsiteY36" fmla="*/ 504559 h 838042"/>
                  <a:gd name="connsiteX37" fmla="*/ 14312 w 1033465"/>
                  <a:gd name="connsiteY37" fmla="*/ 540754 h 838042"/>
                  <a:gd name="connsiteX38" fmla="*/ 147662 w 1033465"/>
                  <a:gd name="connsiteY38" fmla="*/ 540754 h 838042"/>
                  <a:gd name="connsiteX39" fmla="*/ 155282 w 1033465"/>
                  <a:gd name="connsiteY39" fmla="*/ 538849 h 838042"/>
                  <a:gd name="connsiteX40" fmla="*/ 305777 w 1033465"/>
                  <a:gd name="connsiteY40" fmla="*/ 533134 h 838042"/>
                  <a:gd name="connsiteX41" fmla="*/ 321017 w 1033465"/>
                  <a:gd name="connsiteY41" fmla="*/ 540754 h 838042"/>
                  <a:gd name="connsiteX42" fmla="*/ 332447 w 1033465"/>
                  <a:gd name="connsiteY42" fmla="*/ 546469 h 838042"/>
                  <a:gd name="connsiteX43" fmla="*/ 336257 w 1033465"/>
                  <a:gd name="connsiteY43" fmla="*/ 552184 h 838042"/>
                  <a:gd name="connsiteX44" fmla="*/ 341972 w 1033465"/>
                  <a:gd name="connsiteY44" fmla="*/ 554089 h 838042"/>
                  <a:gd name="connsiteX45" fmla="*/ 353402 w 1033465"/>
                  <a:gd name="connsiteY45" fmla="*/ 561709 h 838042"/>
                  <a:gd name="connsiteX46" fmla="*/ 359117 w 1033465"/>
                  <a:gd name="connsiteY46" fmla="*/ 565519 h 838042"/>
                  <a:gd name="connsiteX47" fmla="*/ 362927 w 1033465"/>
                  <a:gd name="connsiteY47" fmla="*/ 571234 h 838042"/>
                  <a:gd name="connsiteX48" fmla="*/ 368642 w 1033465"/>
                  <a:gd name="connsiteY48" fmla="*/ 582664 h 838042"/>
                  <a:gd name="connsiteX49" fmla="*/ 364832 w 1033465"/>
                  <a:gd name="connsiteY49" fmla="*/ 609334 h 838042"/>
                  <a:gd name="connsiteX50" fmla="*/ 361022 w 1033465"/>
                  <a:gd name="connsiteY50" fmla="*/ 615049 h 838042"/>
                  <a:gd name="connsiteX51" fmla="*/ 359117 w 1033465"/>
                  <a:gd name="connsiteY51" fmla="*/ 620764 h 838042"/>
                  <a:gd name="connsiteX52" fmla="*/ 355307 w 1033465"/>
                  <a:gd name="connsiteY52" fmla="*/ 626479 h 838042"/>
                  <a:gd name="connsiteX53" fmla="*/ 353402 w 1033465"/>
                  <a:gd name="connsiteY53" fmla="*/ 632194 h 838042"/>
                  <a:gd name="connsiteX54" fmla="*/ 349592 w 1033465"/>
                  <a:gd name="connsiteY54" fmla="*/ 637909 h 838042"/>
                  <a:gd name="connsiteX55" fmla="*/ 332447 w 1033465"/>
                  <a:gd name="connsiteY55" fmla="*/ 704584 h 838042"/>
                  <a:gd name="connsiteX56" fmla="*/ 330542 w 1033465"/>
                  <a:gd name="connsiteY56" fmla="*/ 756019 h 838042"/>
                  <a:gd name="connsiteX57" fmla="*/ 332447 w 1033465"/>
                  <a:gd name="connsiteY57" fmla="*/ 780784 h 838042"/>
                  <a:gd name="connsiteX58" fmla="*/ 334352 w 1033465"/>
                  <a:gd name="connsiteY58" fmla="*/ 786499 h 838042"/>
                  <a:gd name="connsiteX59" fmla="*/ 338162 w 1033465"/>
                  <a:gd name="connsiteY59" fmla="*/ 790309 h 838042"/>
                  <a:gd name="connsiteX60" fmla="*/ 366737 w 1033465"/>
                  <a:gd name="connsiteY60" fmla="*/ 836029 h 838042"/>
                  <a:gd name="connsiteX61" fmla="*/ 389597 w 1033465"/>
                  <a:gd name="connsiteY61" fmla="*/ 837934 h 838042"/>
                  <a:gd name="connsiteX62" fmla="*/ 397407 w 1033465"/>
                  <a:gd name="connsiteY62" fmla="*/ 833530 h 838042"/>
                  <a:gd name="connsiteX63" fmla="*/ 402932 w 1033465"/>
                  <a:gd name="connsiteY63" fmla="*/ 784594 h 838042"/>
                  <a:gd name="connsiteX64" fmla="*/ 406742 w 1033465"/>
                  <a:gd name="connsiteY64" fmla="*/ 727444 h 838042"/>
                  <a:gd name="connsiteX65" fmla="*/ 423887 w 1033465"/>
                  <a:gd name="connsiteY65" fmla="*/ 672199 h 838042"/>
                  <a:gd name="connsiteX66" fmla="*/ 429602 w 1033465"/>
                  <a:gd name="connsiteY66" fmla="*/ 658864 h 838042"/>
                  <a:gd name="connsiteX67" fmla="*/ 444084 w 1033465"/>
                  <a:gd name="connsiteY67" fmla="*/ 626947 h 838042"/>
                  <a:gd name="connsiteX68" fmla="*/ 464289 w 1033465"/>
                  <a:gd name="connsiteY68" fmla="*/ 600072 h 838042"/>
                  <a:gd name="connsiteX69" fmla="*/ 523510 w 1033465"/>
                  <a:gd name="connsiteY69" fmla="*/ 565123 h 838042"/>
                  <a:gd name="connsiteX70" fmla="*/ 599348 w 1033465"/>
                  <a:gd name="connsiteY70" fmla="*/ 550915 h 838042"/>
                  <a:gd name="connsiteX71" fmla="*/ 707801 w 1033465"/>
                  <a:gd name="connsiteY71" fmla="*/ 612819 h 838042"/>
                  <a:gd name="connsiteX72" fmla="*/ 780122 w 1033465"/>
                  <a:gd name="connsiteY72" fmla="*/ 656959 h 838042"/>
                  <a:gd name="connsiteX73" fmla="*/ 804887 w 1033465"/>
                  <a:gd name="connsiteY73" fmla="*/ 632194 h 838042"/>
                  <a:gd name="connsiteX74" fmla="*/ 801077 w 1033465"/>
                  <a:gd name="connsiteY74" fmla="*/ 601714 h 838042"/>
                  <a:gd name="connsiteX75" fmla="*/ 762796 w 1033465"/>
                  <a:gd name="connsiteY75" fmla="*/ 562523 h 838042"/>
                  <a:gd name="connsiteX76" fmla="*/ 650582 w 1033465"/>
                  <a:gd name="connsiteY76" fmla="*/ 479794 h 838042"/>
                  <a:gd name="connsiteX77" fmla="*/ 646772 w 1033465"/>
                  <a:gd name="connsiteY77" fmla="*/ 462649 h 838042"/>
                  <a:gd name="connsiteX78" fmla="*/ 658202 w 1033465"/>
                  <a:gd name="connsiteY78" fmla="*/ 426454 h 838042"/>
                  <a:gd name="connsiteX79" fmla="*/ 726782 w 1033465"/>
                  <a:gd name="connsiteY79" fmla="*/ 405499 h 838042"/>
                  <a:gd name="connsiteX80" fmla="*/ 813738 w 1033465"/>
                  <a:gd name="connsiteY80" fmla="*/ 406906 h 838042"/>
                  <a:gd name="connsiteX81" fmla="*/ 906231 w 1033465"/>
                  <a:gd name="connsiteY81" fmla="*/ 417646 h 838042"/>
                  <a:gd name="connsiteX82" fmla="*/ 1002290 w 1033465"/>
                  <a:gd name="connsiteY82" fmla="*/ 426835 h 838042"/>
                  <a:gd name="connsiteX83" fmla="*/ 1032449 w 1033465"/>
                  <a:gd name="connsiteY83" fmla="*/ 402711 h 838042"/>
                  <a:gd name="connsiteX84" fmla="*/ 1020514 w 1033465"/>
                  <a:gd name="connsiteY84" fmla="*/ 377797 h 838042"/>
                  <a:gd name="connsiteX85" fmla="*/ 964889 w 1033465"/>
                  <a:gd name="connsiteY85" fmla="*/ 358029 h 838042"/>
                  <a:gd name="connsiteX86" fmla="*/ 827747 w 1033465"/>
                  <a:gd name="connsiteY86" fmla="*/ 357874 h 838042"/>
                  <a:gd name="connsiteX87" fmla="*/ 755811 w 1033465"/>
                  <a:gd name="connsiteY87" fmla="*/ 361702 h 838042"/>
                  <a:gd name="connsiteX88" fmla="*/ 671537 w 1033465"/>
                  <a:gd name="connsiteY88" fmla="*/ 369304 h 838042"/>
                  <a:gd name="connsiteX89" fmla="*/ 644867 w 1033465"/>
                  <a:gd name="connsiteY89" fmla="*/ 338824 h 838042"/>
                  <a:gd name="connsiteX90" fmla="*/ 676403 w 1033465"/>
                  <a:gd name="connsiteY90" fmla="*/ 304962 h 838042"/>
                  <a:gd name="connsiteX91" fmla="*/ 707732 w 1033465"/>
                  <a:gd name="connsiteY91" fmla="*/ 283579 h 838042"/>
                  <a:gd name="connsiteX92" fmla="*/ 743927 w 1033465"/>
                  <a:gd name="connsiteY92" fmla="*/ 251194 h 838042"/>
                  <a:gd name="connsiteX93" fmla="*/ 783019 w 1033465"/>
                  <a:gd name="connsiteY93" fmla="*/ 213846 h 838042"/>
                  <a:gd name="connsiteX94" fmla="*/ 746401 w 1033465"/>
                  <a:gd name="connsiteY94" fmla="*/ 201789 h 838042"/>
                  <a:gd name="connsiteX95" fmla="*/ 694397 w 1033465"/>
                  <a:gd name="connsiteY95" fmla="*/ 226429 h 838042"/>
                  <a:gd name="connsiteX96" fmla="*/ 656678 w 1033465"/>
                  <a:gd name="connsiteY96" fmla="*/ 257626 h 838042"/>
                  <a:gd name="connsiteX97" fmla="*/ 616001 w 1033465"/>
                  <a:gd name="connsiteY97" fmla="*/ 286712 h 838042"/>
                  <a:gd name="connsiteX98" fmla="*/ 564857 w 1033465"/>
                  <a:gd name="connsiteY98" fmla="*/ 287389 h 838042"/>
                  <a:gd name="connsiteX99" fmla="*/ 530567 w 1033465"/>
                  <a:gd name="connsiteY99" fmla="*/ 274054 h 838042"/>
                  <a:gd name="connsiteX100" fmla="*/ 507707 w 1033465"/>
                  <a:gd name="connsiteY100" fmla="*/ 235954 h 838042"/>
                  <a:gd name="connsiteX101" fmla="*/ 509612 w 1033465"/>
                  <a:gd name="connsiteY101" fmla="*/ 171184 h 838042"/>
                  <a:gd name="connsiteX102" fmla="*/ 508314 w 1033465"/>
                  <a:gd name="connsiteY102" fmla="*/ 73485 h 838042"/>
                  <a:gd name="connsiteX103" fmla="*/ 454116 w 1033465"/>
                  <a:gd name="connsiteY103" fmla="*/ 11248 h 838042"/>
                  <a:gd name="connsiteX104" fmla="*/ 442470 w 1033465"/>
                  <a:gd name="connsiteY104" fmla="*/ 75864 h 838042"/>
                  <a:gd name="connsiteX105" fmla="*/ 439226 w 1033465"/>
                  <a:gd name="connsiteY105" fmla="*/ 132660 h 838042"/>
                  <a:gd name="connsiteX106" fmla="*/ 436054 w 1033465"/>
                  <a:gd name="connsiteY106"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7 w 1033465"/>
                  <a:gd name="connsiteY14" fmla="*/ 272149 h 838042"/>
                  <a:gd name="connsiteX15" fmla="*/ 82892 w 1033465"/>
                  <a:gd name="connsiteY15" fmla="*/ 281674 h 838042"/>
                  <a:gd name="connsiteX16" fmla="*/ 126707 w 1033465"/>
                  <a:gd name="connsiteY16" fmla="*/ 289294 h 838042"/>
                  <a:gd name="connsiteX17" fmla="*/ 193382 w 1033465"/>
                  <a:gd name="connsiteY17" fmla="*/ 308344 h 838042"/>
                  <a:gd name="connsiteX18" fmla="*/ 228811 w 1033465"/>
                  <a:gd name="connsiteY18" fmla="*/ 323832 h 838042"/>
                  <a:gd name="connsiteX19" fmla="*/ 282210 w 1033465"/>
                  <a:gd name="connsiteY19" fmla="*/ 354067 h 838042"/>
                  <a:gd name="connsiteX20" fmla="*/ 281012 w 1033465"/>
                  <a:gd name="connsiteY20" fmla="*/ 399784 h 838042"/>
                  <a:gd name="connsiteX21" fmla="*/ 265772 w 1033465"/>
                  <a:gd name="connsiteY21" fmla="*/ 447409 h 838042"/>
                  <a:gd name="connsiteX22" fmla="*/ 254342 w 1033465"/>
                  <a:gd name="connsiteY22" fmla="*/ 455029 h 838042"/>
                  <a:gd name="connsiteX23" fmla="*/ 242912 w 1033465"/>
                  <a:gd name="connsiteY23" fmla="*/ 458839 h 838042"/>
                  <a:gd name="connsiteX24" fmla="*/ 128612 w 1033465"/>
                  <a:gd name="connsiteY24" fmla="*/ 458839 h 838042"/>
                  <a:gd name="connsiteX25" fmla="*/ 122897 w 1033465"/>
                  <a:gd name="connsiteY25" fmla="*/ 460744 h 838042"/>
                  <a:gd name="connsiteX26" fmla="*/ 107657 w 1033465"/>
                  <a:gd name="connsiteY26" fmla="*/ 462649 h 838042"/>
                  <a:gd name="connsiteX27" fmla="*/ 90512 w 1033465"/>
                  <a:gd name="connsiteY27" fmla="*/ 468364 h 838042"/>
                  <a:gd name="connsiteX28" fmla="*/ 84797 w 1033465"/>
                  <a:gd name="connsiteY28" fmla="*/ 470269 h 838042"/>
                  <a:gd name="connsiteX29" fmla="*/ 79082 w 1033465"/>
                  <a:gd name="connsiteY29" fmla="*/ 474079 h 838042"/>
                  <a:gd name="connsiteX30" fmla="*/ 67652 w 1033465"/>
                  <a:gd name="connsiteY30" fmla="*/ 475984 h 838042"/>
                  <a:gd name="connsiteX31" fmla="*/ 29552 w 1033465"/>
                  <a:gd name="connsiteY31" fmla="*/ 477889 h 838042"/>
                  <a:gd name="connsiteX32" fmla="*/ 18122 w 1033465"/>
                  <a:gd name="connsiteY32" fmla="*/ 483604 h 838042"/>
                  <a:gd name="connsiteX33" fmla="*/ 8597 w 1033465"/>
                  <a:gd name="connsiteY33" fmla="*/ 493129 h 838042"/>
                  <a:gd name="connsiteX34" fmla="*/ 6692 w 1033465"/>
                  <a:gd name="connsiteY34" fmla="*/ 498844 h 838042"/>
                  <a:gd name="connsiteX35" fmla="*/ 2882 w 1033465"/>
                  <a:gd name="connsiteY35" fmla="*/ 504559 h 838042"/>
                  <a:gd name="connsiteX36" fmla="*/ 14312 w 1033465"/>
                  <a:gd name="connsiteY36" fmla="*/ 540754 h 838042"/>
                  <a:gd name="connsiteX37" fmla="*/ 147662 w 1033465"/>
                  <a:gd name="connsiteY37" fmla="*/ 540754 h 838042"/>
                  <a:gd name="connsiteX38" fmla="*/ 155282 w 1033465"/>
                  <a:gd name="connsiteY38" fmla="*/ 538849 h 838042"/>
                  <a:gd name="connsiteX39" fmla="*/ 305777 w 1033465"/>
                  <a:gd name="connsiteY39" fmla="*/ 533134 h 838042"/>
                  <a:gd name="connsiteX40" fmla="*/ 321017 w 1033465"/>
                  <a:gd name="connsiteY40" fmla="*/ 540754 h 838042"/>
                  <a:gd name="connsiteX41" fmla="*/ 332447 w 1033465"/>
                  <a:gd name="connsiteY41" fmla="*/ 546469 h 838042"/>
                  <a:gd name="connsiteX42" fmla="*/ 336257 w 1033465"/>
                  <a:gd name="connsiteY42" fmla="*/ 552184 h 838042"/>
                  <a:gd name="connsiteX43" fmla="*/ 341972 w 1033465"/>
                  <a:gd name="connsiteY43" fmla="*/ 554089 h 838042"/>
                  <a:gd name="connsiteX44" fmla="*/ 353402 w 1033465"/>
                  <a:gd name="connsiteY44" fmla="*/ 561709 h 838042"/>
                  <a:gd name="connsiteX45" fmla="*/ 359117 w 1033465"/>
                  <a:gd name="connsiteY45" fmla="*/ 565519 h 838042"/>
                  <a:gd name="connsiteX46" fmla="*/ 362927 w 1033465"/>
                  <a:gd name="connsiteY46" fmla="*/ 571234 h 838042"/>
                  <a:gd name="connsiteX47" fmla="*/ 368642 w 1033465"/>
                  <a:gd name="connsiteY47" fmla="*/ 582664 h 838042"/>
                  <a:gd name="connsiteX48" fmla="*/ 364832 w 1033465"/>
                  <a:gd name="connsiteY48" fmla="*/ 609334 h 838042"/>
                  <a:gd name="connsiteX49" fmla="*/ 361022 w 1033465"/>
                  <a:gd name="connsiteY49" fmla="*/ 615049 h 838042"/>
                  <a:gd name="connsiteX50" fmla="*/ 359117 w 1033465"/>
                  <a:gd name="connsiteY50" fmla="*/ 620764 h 838042"/>
                  <a:gd name="connsiteX51" fmla="*/ 355307 w 1033465"/>
                  <a:gd name="connsiteY51" fmla="*/ 626479 h 838042"/>
                  <a:gd name="connsiteX52" fmla="*/ 353402 w 1033465"/>
                  <a:gd name="connsiteY52" fmla="*/ 632194 h 838042"/>
                  <a:gd name="connsiteX53" fmla="*/ 349592 w 1033465"/>
                  <a:gd name="connsiteY53" fmla="*/ 637909 h 838042"/>
                  <a:gd name="connsiteX54" fmla="*/ 332447 w 1033465"/>
                  <a:gd name="connsiteY54" fmla="*/ 704584 h 838042"/>
                  <a:gd name="connsiteX55" fmla="*/ 330542 w 1033465"/>
                  <a:gd name="connsiteY55" fmla="*/ 756019 h 838042"/>
                  <a:gd name="connsiteX56" fmla="*/ 332447 w 1033465"/>
                  <a:gd name="connsiteY56" fmla="*/ 780784 h 838042"/>
                  <a:gd name="connsiteX57" fmla="*/ 334352 w 1033465"/>
                  <a:gd name="connsiteY57" fmla="*/ 786499 h 838042"/>
                  <a:gd name="connsiteX58" fmla="*/ 338162 w 1033465"/>
                  <a:gd name="connsiteY58" fmla="*/ 790309 h 838042"/>
                  <a:gd name="connsiteX59" fmla="*/ 366737 w 1033465"/>
                  <a:gd name="connsiteY59" fmla="*/ 836029 h 838042"/>
                  <a:gd name="connsiteX60" fmla="*/ 389597 w 1033465"/>
                  <a:gd name="connsiteY60" fmla="*/ 837934 h 838042"/>
                  <a:gd name="connsiteX61" fmla="*/ 397407 w 1033465"/>
                  <a:gd name="connsiteY61" fmla="*/ 833530 h 838042"/>
                  <a:gd name="connsiteX62" fmla="*/ 402932 w 1033465"/>
                  <a:gd name="connsiteY62" fmla="*/ 784594 h 838042"/>
                  <a:gd name="connsiteX63" fmla="*/ 406742 w 1033465"/>
                  <a:gd name="connsiteY63" fmla="*/ 727444 h 838042"/>
                  <a:gd name="connsiteX64" fmla="*/ 423887 w 1033465"/>
                  <a:gd name="connsiteY64" fmla="*/ 672199 h 838042"/>
                  <a:gd name="connsiteX65" fmla="*/ 429602 w 1033465"/>
                  <a:gd name="connsiteY65" fmla="*/ 658864 h 838042"/>
                  <a:gd name="connsiteX66" fmla="*/ 444084 w 1033465"/>
                  <a:gd name="connsiteY66" fmla="*/ 626947 h 838042"/>
                  <a:gd name="connsiteX67" fmla="*/ 464289 w 1033465"/>
                  <a:gd name="connsiteY67" fmla="*/ 600072 h 838042"/>
                  <a:gd name="connsiteX68" fmla="*/ 523510 w 1033465"/>
                  <a:gd name="connsiteY68" fmla="*/ 565123 h 838042"/>
                  <a:gd name="connsiteX69" fmla="*/ 599348 w 1033465"/>
                  <a:gd name="connsiteY69" fmla="*/ 550915 h 838042"/>
                  <a:gd name="connsiteX70" fmla="*/ 707801 w 1033465"/>
                  <a:gd name="connsiteY70" fmla="*/ 612819 h 838042"/>
                  <a:gd name="connsiteX71" fmla="*/ 780122 w 1033465"/>
                  <a:gd name="connsiteY71" fmla="*/ 656959 h 838042"/>
                  <a:gd name="connsiteX72" fmla="*/ 804887 w 1033465"/>
                  <a:gd name="connsiteY72" fmla="*/ 632194 h 838042"/>
                  <a:gd name="connsiteX73" fmla="*/ 801077 w 1033465"/>
                  <a:gd name="connsiteY73" fmla="*/ 601714 h 838042"/>
                  <a:gd name="connsiteX74" fmla="*/ 762796 w 1033465"/>
                  <a:gd name="connsiteY74" fmla="*/ 562523 h 838042"/>
                  <a:gd name="connsiteX75" fmla="*/ 650582 w 1033465"/>
                  <a:gd name="connsiteY75" fmla="*/ 479794 h 838042"/>
                  <a:gd name="connsiteX76" fmla="*/ 646772 w 1033465"/>
                  <a:gd name="connsiteY76" fmla="*/ 462649 h 838042"/>
                  <a:gd name="connsiteX77" fmla="*/ 658202 w 1033465"/>
                  <a:gd name="connsiteY77" fmla="*/ 426454 h 838042"/>
                  <a:gd name="connsiteX78" fmla="*/ 726782 w 1033465"/>
                  <a:gd name="connsiteY78" fmla="*/ 405499 h 838042"/>
                  <a:gd name="connsiteX79" fmla="*/ 813738 w 1033465"/>
                  <a:gd name="connsiteY79" fmla="*/ 406906 h 838042"/>
                  <a:gd name="connsiteX80" fmla="*/ 906231 w 1033465"/>
                  <a:gd name="connsiteY80" fmla="*/ 417646 h 838042"/>
                  <a:gd name="connsiteX81" fmla="*/ 1002290 w 1033465"/>
                  <a:gd name="connsiteY81" fmla="*/ 426835 h 838042"/>
                  <a:gd name="connsiteX82" fmla="*/ 1032449 w 1033465"/>
                  <a:gd name="connsiteY82" fmla="*/ 402711 h 838042"/>
                  <a:gd name="connsiteX83" fmla="*/ 1020514 w 1033465"/>
                  <a:gd name="connsiteY83" fmla="*/ 377797 h 838042"/>
                  <a:gd name="connsiteX84" fmla="*/ 964889 w 1033465"/>
                  <a:gd name="connsiteY84" fmla="*/ 358029 h 838042"/>
                  <a:gd name="connsiteX85" fmla="*/ 827747 w 1033465"/>
                  <a:gd name="connsiteY85" fmla="*/ 357874 h 838042"/>
                  <a:gd name="connsiteX86" fmla="*/ 755811 w 1033465"/>
                  <a:gd name="connsiteY86" fmla="*/ 361702 h 838042"/>
                  <a:gd name="connsiteX87" fmla="*/ 671537 w 1033465"/>
                  <a:gd name="connsiteY87" fmla="*/ 369304 h 838042"/>
                  <a:gd name="connsiteX88" fmla="*/ 644867 w 1033465"/>
                  <a:gd name="connsiteY88" fmla="*/ 338824 h 838042"/>
                  <a:gd name="connsiteX89" fmla="*/ 676403 w 1033465"/>
                  <a:gd name="connsiteY89" fmla="*/ 304962 h 838042"/>
                  <a:gd name="connsiteX90" fmla="*/ 707732 w 1033465"/>
                  <a:gd name="connsiteY90" fmla="*/ 283579 h 838042"/>
                  <a:gd name="connsiteX91" fmla="*/ 743927 w 1033465"/>
                  <a:gd name="connsiteY91" fmla="*/ 251194 h 838042"/>
                  <a:gd name="connsiteX92" fmla="*/ 783019 w 1033465"/>
                  <a:gd name="connsiteY92" fmla="*/ 213846 h 838042"/>
                  <a:gd name="connsiteX93" fmla="*/ 746401 w 1033465"/>
                  <a:gd name="connsiteY93" fmla="*/ 201789 h 838042"/>
                  <a:gd name="connsiteX94" fmla="*/ 694397 w 1033465"/>
                  <a:gd name="connsiteY94" fmla="*/ 226429 h 838042"/>
                  <a:gd name="connsiteX95" fmla="*/ 656678 w 1033465"/>
                  <a:gd name="connsiteY95" fmla="*/ 257626 h 838042"/>
                  <a:gd name="connsiteX96" fmla="*/ 616001 w 1033465"/>
                  <a:gd name="connsiteY96" fmla="*/ 286712 h 838042"/>
                  <a:gd name="connsiteX97" fmla="*/ 564857 w 1033465"/>
                  <a:gd name="connsiteY97" fmla="*/ 287389 h 838042"/>
                  <a:gd name="connsiteX98" fmla="*/ 530567 w 1033465"/>
                  <a:gd name="connsiteY98" fmla="*/ 274054 h 838042"/>
                  <a:gd name="connsiteX99" fmla="*/ 507707 w 1033465"/>
                  <a:gd name="connsiteY99" fmla="*/ 235954 h 838042"/>
                  <a:gd name="connsiteX100" fmla="*/ 509612 w 1033465"/>
                  <a:gd name="connsiteY100" fmla="*/ 171184 h 838042"/>
                  <a:gd name="connsiteX101" fmla="*/ 508314 w 1033465"/>
                  <a:gd name="connsiteY101" fmla="*/ 73485 h 838042"/>
                  <a:gd name="connsiteX102" fmla="*/ 454116 w 1033465"/>
                  <a:gd name="connsiteY102" fmla="*/ 11248 h 838042"/>
                  <a:gd name="connsiteX103" fmla="*/ 442470 w 1033465"/>
                  <a:gd name="connsiteY103" fmla="*/ 75864 h 838042"/>
                  <a:gd name="connsiteX104" fmla="*/ 439226 w 1033465"/>
                  <a:gd name="connsiteY104" fmla="*/ 132660 h 838042"/>
                  <a:gd name="connsiteX105" fmla="*/ 436054 w 1033465"/>
                  <a:gd name="connsiteY105"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7 w 1033465"/>
                  <a:gd name="connsiteY14" fmla="*/ 272149 h 838042"/>
                  <a:gd name="connsiteX15" fmla="*/ 126707 w 1033465"/>
                  <a:gd name="connsiteY15" fmla="*/ 289294 h 838042"/>
                  <a:gd name="connsiteX16" fmla="*/ 193382 w 1033465"/>
                  <a:gd name="connsiteY16" fmla="*/ 308344 h 838042"/>
                  <a:gd name="connsiteX17" fmla="*/ 228811 w 1033465"/>
                  <a:gd name="connsiteY17" fmla="*/ 323832 h 838042"/>
                  <a:gd name="connsiteX18" fmla="*/ 282210 w 1033465"/>
                  <a:gd name="connsiteY18" fmla="*/ 354067 h 838042"/>
                  <a:gd name="connsiteX19" fmla="*/ 281012 w 1033465"/>
                  <a:gd name="connsiteY19" fmla="*/ 399784 h 838042"/>
                  <a:gd name="connsiteX20" fmla="*/ 265772 w 1033465"/>
                  <a:gd name="connsiteY20" fmla="*/ 447409 h 838042"/>
                  <a:gd name="connsiteX21" fmla="*/ 254342 w 1033465"/>
                  <a:gd name="connsiteY21" fmla="*/ 455029 h 838042"/>
                  <a:gd name="connsiteX22" fmla="*/ 242912 w 1033465"/>
                  <a:gd name="connsiteY22" fmla="*/ 458839 h 838042"/>
                  <a:gd name="connsiteX23" fmla="*/ 128612 w 1033465"/>
                  <a:gd name="connsiteY23" fmla="*/ 458839 h 838042"/>
                  <a:gd name="connsiteX24" fmla="*/ 122897 w 1033465"/>
                  <a:gd name="connsiteY24" fmla="*/ 460744 h 838042"/>
                  <a:gd name="connsiteX25" fmla="*/ 107657 w 1033465"/>
                  <a:gd name="connsiteY25" fmla="*/ 462649 h 838042"/>
                  <a:gd name="connsiteX26" fmla="*/ 90512 w 1033465"/>
                  <a:gd name="connsiteY26" fmla="*/ 468364 h 838042"/>
                  <a:gd name="connsiteX27" fmla="*/ 84797 w 1033465"/>
                  <a:gd name="connsiteY27" fmla="*/ 470269 h 838042"/>
                  <a:gd name="connsiteX28" fmla="*/ 79082 w 1033465"/>
                  <a:gd name="connsiteY28" fmla="*/ 474079 h 838042"/>
                  <a:gd name="connsiteX29" fmla="*/ 67652 w 1033465"/>
                  <a:gd name="connsiteY29" fmla="*/ 475984 h 838042"/>
                  <a:gd name="connsiteX30" fmla="*/ 29552 w 1033465"/>
                  <a:gd name="connsiteY30" fmla="*/ 477889 h 838042"/>
                  <a:gd name="connsiteX31" fmla="*/ 18122 w 1033465"/>
                  <a:gd name="connsiteY31" fmla="*/ 483604 h 838042"/>
                  <a:gd name="connsiteX32" fmla="*/ 8597 w 1033465"/>
                  <a:gd name="connsiteY32" fmla="*/ 493129 h 838042"/>
                  <a:gd name="connsiteX33" fmla="*/ 6692 w 1033465"/>
                  <a:gd name="connsiteY33" fmla="*/ 498844 h 838042"/>
                  <a:gd name="connsiteX34" fmla="*/ 2882 w 1033465"/>
                  <a:gd name="connsiteY34" fmla="*/ 504559 h 838042"/>
                  <a:gd name="connsiteX35" fmla="*/ 14312 w 1033465"/>
                  <a:gd name="connsiteY35" fmla="*/ 540754 h 838042"/>
                  <a:gd name="connsiteX36" fmla="*/ 147662 w 1033465"/>
                  <a:gd name="connsiteY36" fmla="*/ 540754 h 838042"/>
                  <a:gd name="connsiteX37" fmla="*/ 155282 w 1033465"/>
                  <a:gd name="connsiteY37" fmla="*/ 538849 h 838042"/>
                  <a:gd name="connsiteX38" fmla="*/ 305777 w 1033465"/>
                  <a:gd name="connsiteY38" fmla="*/ 533134 h 838042"/>
                  <a:gd name="connsiteX39" fmla="*/ 321017 w 1033465"/>
                  <a:gd name="connsiteY39" fmla="*/ 540754 h 838042"/>
                  <a:gd name="connsiteX40" fmla="*/ 332447 w 1033465"/>
                  <a:gd name="connsiteY40" fmla="*/ 546469 h 838042"/>
                  <a:gd name="connsiteX41" fmla="*/ 336257 w 1033465"/>
                  <a:gd name="connsiteY41" fmla="*/ 552184 h 838042"/>
                  <a:gd name="connsiteX42" fmla="*/ 341972 w 1033465"/>
                  <a:gd name="connsiteY42" fmla="*/ 554089 h 838042"/>
                  <a:gd name="connsiteX43" fmla="*/ 353402 w 1033465"/>
                  <a:gd name="connsiteY43" fmla="*/ 561709 h 838042"/>
                  <a:gd name="connsiteX44" fmla="*/ 359117 w 1033465"/>
                  <a:gd name="connsiteY44" fmla="*/ 565519 h 838042"/>
                  <a:gd name="connsiteX45" fmla="*/ 362927 w 1033465"/>
                  <a:gd name="connsiteY45" fmla="*/ 571234 h 838042"/>
                  <a:gd name="connsiteX46" fmla="*/ 368642 w 1033465"/>
                  <a:gd name="connsiteY46" fmla="*/ 582664 h 838042"/>
                  <a:gd name="connsiteX47" fmla="*/ 364832 w 1033465"/>
                  <a:gd name="connsiteY47" fmla="*/ 609334 h 838042"/>
                  <a:gd name="connsiteX48" fmla="*/ 361022 w 1033465"/>
                  <a:gd name="connsiteY48" fmla="*/ 615049 h 838042"/>
                  <a:gd name="connsiteX49" fmla="*/ 359117 w 1033465"/>
                  <a:gd name="connsiteY49" fmla="*/ 620764 h 838042"/>
                  <a:gd name="connsiteX50" fmla="*/ 355307 w 1033465"/>
                  <a:gd name="connsiteY50" fmla="*/ 626479 h 838042"/>
                  <a:gd name="connsiteX51" fmla="*/ 353402 w 1033465"/>
                  <a:gd name="connsiteY51" fmla="*/ 632194 h 838042"/>
                  <a:gd name="connsiteX52" fmla="*/ 349592 w 1033465"/>
                  <a:gd name="connsiteY52" fmla="*/ 637909 h 838042"/>
                  <a:gd name="connsiteX53" fmla="*/ 332447 w 1033465"/>
                  <a:gd name="connsiteY53" fmla="*/ 704584 h 838042"/>
                  <a:gd name="connsiteX54" fmla="*/ 330542 w 1033465"/>
                  <a:gd name="connsiteY54" fmla="*/ 756019 h 838042"/>
                  <a:gd name="connsiteX55" fmla="*/ 332447 w 1033465"/>
                  <a:gd name="connsiteY55" fmla="*/ 780784 h 838042"/>
                  <a:gd name="connsiteX56" fmla="*/ 334352 w 1033465"/>
                  <a:gd name="connsiteY56" fmla="*/ 786499 h 838042"/>
                  <a:gd name="connsiteX57" fmla="*/ 338162 w 1033465"/>
                  <a:gd name="connsiteY57" fmla="*/ 790309 h 838042"/>
                  <a:gd name="connsiteX58" fmla="*/ 366737 w 1033465"/>
                  <a:gd name="connsiteY58" fmla="*/ 836029 h 838042"/>
                  <a:gd name="connsiteX59" fmla="*/ 389597 w 1033465"/>
                  <a:gd name="connsiteY59" fmla="*/ 837934 h 838042"/>
                  <a:gd name="connsiteX60" fmla="*/ 397407 w 1033465"/>
                  <a:gd name="connsiteY60" fmla="*/ 833530 h 838042"/>
                  <a:gd name="connsiteX61" fmla="*/ 402932 w 1033465"/>
                  <a:gd name="connsiteY61" fmla="*/ 784594 h 838042"/>
                  <a:gd name="connsiteX62" fmla="*/ 406742 w 1033465"/>
                  <a:gd name="connsiteY62" fmla="*/ 727444 h 838042"/>
                  <a:gd name="connsiteX63" fmla="*/ 423887 w 1033465"/>
                  <a:gd name="connsiteY63" fmla="*/ 672199 h 838042"/>
                  <a:gd name="connsiteX64" fmla="*/ 429602 w 1033465"/>
                  <a:gd name="connsiteY64" fmla="*/ 658864 h 838042"/>
                  <a:gd name="connsiteX65" fmla="*/ 444084 w 1033465"/>
                  <a:gd name="connsiteY65" fmla="*/ 626947 h 838042"/>
                  <a:gd name="connsiteX66" fmla="*/ 464289 w 1033465"/>
                  <a:gd name="connsiteY66" fmla="*/ 600072 h 838042"/>
                  <a:gd name="connsiteX67" fmla="*/ 523510 w 1033465"/>
                  <a:gd name="connsiteY67" fmla="*/ 565123 h 838042"/>
                  <a:gd name="connsiteX68" fmla="*/ 599348 w 1033465"/>
                  <a:gd name="connsiteY68" fmla="*/ 550915 h 838042"/>
                  <a:gd name="connsiteX69" fmla="*/ 707801 w 1033465"/>
                  <a:gd name="connsiteY69" fmla="*/ 612819 h 838042"/>
                  <a:gd name="connsiteX70" fmla="*/ 780122 w 1033465"/>
                  <a:gd name="connsiteY70" fmla="*/ 656959 h 838042"/>
                  <a:gd name="connsiteX71" fmla="*/ 804887 w 1033465"/>
                  <a:gd name="connsiteY71" fmla="*/ 632194 h 838042"/>
                  <a:gd name="connsiteX72" fmla="*/ 801077 w 1033465"/>
                  <a:gd name="connsiteY72" fmla="*/ 601714 h 838042"/>
                  <a:gd name="connsiteX73" fmla="*/ 762796 w 1033465"/>
                  <a:gd name="connsiteY73" fmla="*/ 562523 h 838042"/>
                  <a:gd name="connsiteX74" fmla="*/ 650582 w 1033465"/>
                  <a:gd name="connsiteY74" fmla="*/ 479794 h 838042"/>
                  <a:gd name="connsiteX75" fmla="*/ 646772 w 1033465"/>
                  <a:gd name="connsiteY75" fmla="*/ 462649 h 838042"/>
                  <a:gd name="connsiteX76" fmla="*/ 658202 w 1033465"/>
                  <a:gd name="connsiteY76" fmla="*/ 426454 h 838042"/>
                  <a:gd name="connsiteX77" fmla="*/ 726782 w 1033465"/>
                  <a:gd name="connsiteY77" fmla="*/ 405499 h 838042"/>
                  <a:gd name="connsiteX78" fmla="*/ 813738 w 1033465"/>
                  <a:gd name="connsiteY78" fmla="*/ 406906 h 838042"/>
                  <a:gd name="connsiteX79" fmla="*/ 906231 w 1033465"/>
                  <a:gd name="connsiteY79" fmla="*/ 417646 h 838042"/>
                  <a:gd name="connsiteX80" fmla="*/ 1002290 w 1033465"/>
                  <a:gd name="connsiteY80" fmla="*/ 426835 h 838042"/>
                  <a:gd name="connsiteX81" fmla="*/ 1032449 w 1033465"/>
                  <a:gd name="connsiteY81" fmla="*/ 402711 h 838042"/>
                  <a:gd name="connsiteX82" fmla="*/ 1020514 w 1033465"/>
                  <a:gd name="connsiteY82" fmla="*/ 377797 h 838042"/>
                  <a:gd name="connsiteX83" fmla="*/ 964889 w 1033465"/>
                  <a:gd name="connsiteY83" fmla="*/ 358029 h 838042"/>
                  <a:gd name="connsiteX84" fmla="*/ 827747 w 1033465"/>
                  <a:gd name="connsiteY84" fmla="*/ 357874 h 838042"/>
                  <a:gd name="connsiteX85" fmla="*/ 755811 w 1033465"/>
                  <a:gd name="connsiteY85" fmla="*/ 361702 h 838042"/>
                  <a:gd name="connsiteX86" fmla="*/ 671537 w 1033465"/>
                  <a:gd name="connsiteY86" fmla="*/ 369304 h 838042"/>
                  <a:gd name="connsiteX87" fmla="*/ 644867 w 1033465"/>
                  <a:gd name="connsiteY87" fmla="*/ 338824 h 838042"/>
                  <a:gd name="connsiteX88" fmla="*/ 676403 w 1033465"/>
                  <a:gd name="connsiteY88" fmla="*/ 304962 h 838042"/>
                  <a:gd name="connsiteX89" fmla="*/ 707732 w 1033465"/>
                  <a:gd name="connsiteY89" fmla="*/ 283579 h 838042"/>
                  <a:gd name="connsiteX90" fmla="*/ 743927 w 1033465"/>
                  <a:gd name="connsiteY90" fmla="*/ 251194 h 838042"/>
                  <a:gd name="connsiteX91" fmla="*/ 783019 w 1033465"/>
                  <a:gd name="connsiteY91" fmla="*/ 213846 h 838042"/>
                  <a:gd name="connsiteX92" fmla="*/ 746401 w 1033465"/>
                  <a:gd name="connsiteY92" fmla="*/ 201789 h 838042"/>
                  <a:gd name="connsiteX93" fmla="*/ 694397 w 1033465"/>
                  <a:gd name="connsiteY93" fmla="*/ 226429 h 838042"/>
                  <a:gd name="connsiteX94" fmla="*/ 656678 w 1033465"/>
                  <a:gd name="connsiteY94" fmla="*/ 257626 h 838042"/>
                  <a:gd name="connsiteX95" fmla="*/ 616001 w 1033465"/>
                  <a:gd name="connsiteY95" fmla="*/ 286712 h 838042"/>
                  <a:gd name="connsiteX96" fmla="*/ 564857 w 1033465"/>
                  <a:gd name="connsiteY96" fmla="*/ 287389 h 838042"/>
                  <a:gd name="connsiteX97" fmla="*/ 530567 w 1033465"/>
                  <a:gd name="connsiteY97" fmla="*/ 274054 h 838042"/>
                  <a:gd name="connsiteX98" fmla="*/ 507707 w 1033465"/>
                  <a:gd name="connsiteY98" fmla="*/ 235954 h 838042"/>
                  <a:gd name="connsiteX99" fmla="*/ 509612 w 1033465"/>
                  <a:gd name="connsiteY99" fmla="*/ 171184 h 838042"/>
                  <a:gd name="connsiteX100" fmla="*/ 508314 w 1033465"/>
                  <a:gd name="connsiteY100" fmla="*/ 73485 h 838042"/>
                  <a:gd name="connsiteX101" fmla="*/ 454116 w 1033465"/>
                  <a:gd name="connsiteY101" fmla="*/ 11248 h 838042"/>
                  <a:gd name="connsiteX102" fmla="*/ 442470 w 1033465"/>
                  <a:gd name="connsiteY102" fmla="*/ 75864 h 838042"/>
                  <a:gd name="connsiteX103" fmla="*/ 439226 w 1033465"/>
                  <a:gd name="connsiteY103" fmla="*/ 132660 h 838042"/>
                  <a:gd name="connsiteX104" fmla="*/ 436054 w 1033465"/>
                  <a:gd name="connsiteY104"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8 w 1033465"/>
                  <a:gd name="connsiteY14" fmla="*/ 272150 h 838042"/>
                  <a:gd name="connsiteX15" fmla="*/ 126707 w 1033465"/>
                  <a:gd name="connsiteY15" fmla="*/ 289294 h 838042"/>
                  <a:gd name="connsiteX16" fmla="*/ 193382 w 1033465"/>
                  <a:gd name="connsiteY16" fmla="*/ 308344 h 838042"/>
                  <a:gd name="connsiteX17" fmla="*/ 228811 w 1033465"/>
                  <a:gd name="connsiteY17" fmla="*/ 323832 h 838042"/>
                  <a:gd name="connsiteX18" fmla="*/ 282210 w 1033465"/>
                  <a:gd name="connsiteY18" fmla="*/ 354067 h 838042"/>
                  <a:gd name="connsiteX19" fmla="*/ 281012 w 1033465"/>
                  <a:gd name="connsiteY19" fmla="*/ 399784 h 838042"/>
                  <a:gd name="connsiteX20" fmla="*/ 265772 w 1033465"/>
                  <a:gd name="connsiteY20" fmla="*/ 447409 h 838042"/>
                  <a:gd name="connsiteX21" fmla="*/ 254342 w 1033465"/>
                  <a:gd name="connsiteY21" fmla="*/ 455029 h 838042"/>
                  <a:gd name="connsiteX22" fmla="*/ 242912 w 1033465"/>
                  <a:gd name="connsiteY22" fmla="*/ 458839 h 838042"/>
                  <a:gd name="connsiteX23" fmla="*/ 128612 w 1033465"/>
                  <a:gd name="connsiteY23" fmla="*/ 458839 h 838042"/>
                  <a:gd name="connsiteX24" fmla="*/ 122897 w 1033465"/>
                  <a:gd name="connsiteY24" fmla="*/ 460744 h 838042"/>
                  <a:gd name="connsiteX25" fmla="*/ 107657 w 1033465"/>
                  <a:gd name="connsiteY25" fmla="*/ 462649 h 838042"/>
                  <a:gd name="connsiteX26" fmla="*/ 90512 w 1033465"/>
                  <a:gd name="connsiteY26" fmla="*/ 468364 h 838042"/>
                  <a:gd name="connsiteX27" fmla="*/ 84797 w 1033465"/>
                  <a:gd name="connsiteY27" fmla="*/ 470269 h 838042"/>
                  <a:gd name="connsiteX28" fmla="*/ 79082 w 1033465"/>
                  <a:gd name="connsiteY28" fmla="*/ 474079 h 838042"/>
                  <a:gd name="connsiteX29" fmla="*/ 67652 w 1033465"/>
                  <a:gd name="connsiteY29" fmla="*/ 475984 h 838042"/>
                  <a:gd name="connsiteX30" fmla="*/ 29552 w 1033465"/>
                  <a:gd name="connsiteY30" fmla="*/ 477889 h 838042"/>
                  <a:gd name="connsiteX31" fmla="*/ 18122 w 1033465"/>
                  <a:gd name="connsiteY31" fmla="*/ 483604 h 838042"/>
                  <a:gd name="connsiteX32" fmla="*/ 8597 w 1033465"/>
                  <a:gd name="connsiteY32" fmla="*/ 493129 h 838042"/>
                  <a:gd name="connsiteX33" fmla="*/ 6692 w 1033465"/>
                  <a:gd name="connsiteY33" fmla="*/ 498844 h 838042"/>
                  <a:gd name="connsiteX34" fmla="*/ 2882 w 1033465"/>
                  <a:gd name="connsiteY34" fmla="*/ 504559 h 838042"/>
                  <a:gd name="connsiteX35" fmla="*/ 14312 w 1033465"/>
                  <a:gd name="connsiteY35" fmla="*/ 540754 h 838042"/>
                  <a:gd name="connsiteX36" fmla="*/ 147662 w 1033465"/>
                  <a:gd name="connsiteY36" fmla="*/ 540754 h 838042"/>
                  <a:gd name="connsiteX37" fmla="*/ 155282 w 1033465"/>
                  <a:gd name="connsiteY37" fmla="*/ 538849 h 838042"/>
                  <a:gd name="connsiteX38" fmla="*/ 305777 w 1033465"/>
                  <a:gd name="connsiteY38" fmla="*/ 533134 h 838042"/>
                  <a:gd name="connsiteX39" fmla="*/ 321017 w 1033465"/>
                  <a:gd name="connsiteY39" fmla="*/ 540754 h 838042"/>
                  <a:gd name="connsiteX40" fmla="*/ 332447 w 1033465"/>
                  <a:gd name="connsiteY40" fmla="*/ 546469 h 838042"/>
                  <a:gd name="connsiteX41" fmla="*/ 336257 w 1033465"/>
                  <a:gd name="connsiteY41" fmla="*/ 552184 h 838042"/>
                  <a:gd name="connsiteX42" fmla="*/ 341972 w 1033465"/>
                  <a:gd name="connsiteY42" fmla="*/ 554089 h 838042"/>
                  <a:gd name="connsiteX43" fmla="*/ 353402 w 1033465"/>
                  <a:gd name="connsiteY43" fmla="*/ 561709 h 838042"/>
                  <a:gd name="connsiteX44" fmla="*/ 359117 w 1033465"/>
                  <a:gd name="connsiteY44" fmla="*/ 565519 h 838042"/>
                  <a:gd name="connsiteX45" fmla="*/ 362927 w 1033465"/>
                  <a:gd name="connsiteY45" fmla="*/ 571234 h 838042"/>
                  <a:gd name="connsiteX46" fmla="*/ 368642 w 1033465"/>
                  <a:gd name="connsiteY46" fmla="*/ 582664 h 838042"/>
                  <a:gd name="connsiteX47" fmla="*/ 364832 w 1033465"/>
                  <a:gd name="connsiteY47" fmla="*/ 609334 h 838042"/>
                  <a:gd name="connsiteX48" fmla="*/ 361022 w 1033465"/>
                  <a:gd name="connsiteY48" fmla="*/ 615049 h 838042"/>
                  <a:gd name="connsiteX49" fmla="*/ 359117 w 1033465"/>
                  <a:gd name="connsiteY49" fmla="*/ 620764 h 838042"/>
                  <a:gd name="connsiteX50" fmla="*/ 355307 w 1033465"/>
                  <a:gd name="connsiteY50" fmla="*/ 626479 h 838042"/>
                  <a:gd name="connsiteX51" fmla="*/ 353402 w 1033465"/>
                  <a:gd name="connsiteY51" fmla="*/ 632194 h 838042"/>
                  <a:gd name="connsiteX52" fmla="*/ 349592 w 1033465"/>
                  <a:gd name="connsiteY52" fmla="*/ 637909 h 838042"/>
                  <a:gd name="connsiteX53" fmla="*/ 332447 w 1033465"/>
                  <a:gd name="connsiteY53" fmla="*/ 704584 h 838042"/>
                  <a:gd name="connsiteX54" fmla="*/ 330542 w 1033465"/>
                  <a:gd name="connsiteY54" fmla="*/ 756019 h 838042"/>
                  <a:gd name="connsiteX55" fmla="*/ 332447 w 1033465"/>
                  <a:gd name="connsiteY55" fmla="*/ 780784 h 838042"/>
                  <a:gd name="connsiteX56" fmla="*/ 334352 w 1033465"/>
                  <a:gd name="connsiteY56" fmla="*/ 786499 h 838042"/>
                  <a:gd name="connsiteX57" fmla="*/ 338162 w 1033465"/>
                  <a:gd name="connsiteY57" fmla="*/ 790309 h 838042"/>
                  <a:gd name="connsiteX58" fmla="*/ 366737 w 1033465"/>
                  <a:gd name="connsiteY58" fmla="*/ 836029 h 838042"/>
                  <a:gd name="connsiteX59" fmla="*/ 389597 w 1033465"/>
                  <a:gd name="connsiteY59" fmla="*/ 837934 h 838042"/>
                  <a:gd name="connsiteX60" fmla="*/ 397407 w 1033465"/>
                  <a:gd name="connsiteY60" fmla="*/ 833530 h 838042"/>
                  <a:gd name="connsiteX61" fmla="*/ 402932 w 1033465"/>
                  <a:gd name="connsiteY61" fmla="*/ 784594 h 838042"/>
                  <a:gd name="connsiteX62" fmla="*/ 406742 w 1033465"/>
                  <a:gd name="connsiteY62" fmla="*/ 727444 h 838042"/>
                  <a:gd name="connsiteX63" fmla="*/ 423887 w 1033465"/>
                  <a:gd name="connsiteY63" fmla="*/ 672199 h 838042"/>
                  <a:gd name="connsiteX64" fmla="*/ 429602 w 1033465"/>
                  <a:gd name="connsiteY64" fmla="*/ 658864 h 838042"/>
                  <a:gd name="connsiteX65" fmla="*/ 444084 w 1033465"/>
                  <a:gd name="connsiteY65" fmla="*/ 626947 h 838042"/>
                  <a:gd name="connsiteX66" fmla="*/ 464289 w 1033465"/>
                  <a:gd name="connsiteY66" fmla="*/ 600072 h 838042"/>
                  <a:gd name="connsiteX67" fmla="*/ 523510 w 1033465"/>
                  <a:gd name="connsiteY67" fmla="*/ 565123 h 838042"/>
                  <a:gd name="connsiteX68" fmla="*/ 599348 w 1033465"/>
                  <a:gd name="connsiteY68" fmla="*/ 550915 h 838042"/>
                  <a:gd name="connsiteX69" fmla="*/ 707801 w 1033465"/>
                  <a:gd name="connsiteY69" fmla="*/ 612819 h 838042"/>
                  <a:gd name="connsiteX70" fmla="*/ 780122 w 1033465"/>
                  <a:gd name="connsiteY70" fmla="*/ 656959 h 838042"/>
                  <a:gd name="connsiteX71" fmla="*/ 804887 w 1033465"/>
                  <a:gd name="connsiteY71" fmla="*/ 632194 h 838042"/>
                  <a:gd name="connsiteX72" fmla="*/ 801077 w 1033465"/>
                  <a:gd name="connsiteY72" fmla="*/ 601714 h 838042"/>
                  <a:gd name="connsiteX73" fmla="*/ 762796 w 1033465"/>
                  <a:gd name="connsiteY73" fmla="*/ 562523 h 838042"/>
                  <a:gd name="connsiteX74" fmla="*/ 650582 w 1033465"/>
                  <a:gd name="connsiteY74" fmla="*/ 479794 h 838042"/>
                  <a:gd name="connsiteX75" fmla="*/ 646772 w 1033465"/>
                  <a:gd name="connsiteY75" fmla="*/ 462649 h 838042"/>
                  <a:gd name="connsiteX76" fmla="*/ 658202 w 1033465"/>
                  <a:gd name="connsiteY76" fmla="*/ 426454 h 838042"/>
                  <a:gd name="connsiteX77" fmla="*/ 726782 w 1033465"/>
                  <a:gd name="connsiteY77" fmla="*/ 405499 h 838042"/>
                  <a:gd name="connsiteX78" fmla="*/ 813738 w 1033465"/>
                  <a:gd name="connsiteY78" fmla="*/ 406906 h 838042"/>
                  <a:gd name="connsiteX79" fmla="*/ 906231 w 1033465"/>
                  <a:gd name="connsiteY79" fmla="*/ 417646 h 838042"/>
                  <a:gd name="connsiteX80" fmla="*/ 1002290 w 1033465"/>
                  <a:gd name="connsiteY80" fmla="*/ 426835 h 838042"/>
                  <a:gd name="connsiteX81" fmla="*/ 1032449 w 1033465"/>
                  <a:gd name="connsiteY81" fmla="*/ 402711 h 838042"/>
                  <a:gd name="connsiteX82" fmla="*/ 1020514 w 1033465"/>
                  <a:gd name="connsiteY82" fmla="*/ 377797 h 838042"/>
                  <a:gd name="connsiteX83" fmla="*/ 964889 w 1033465"/>
                  <a:gd name="connsiteY83" fmla="*/ 358029 h 838042"/>
                  <a:gd name="connsiteX84" fmla="*/ 827747 w 1033465"/>
                  <a:gd name="connsiteY84" fmla="*/ 357874 h 838042"/>
                  <a:gd name="connsiteX85" fmla="*/ 755811 w 1033465"/>
                  <a:gd name="connsiteY85" fmla="*/ 361702 h 838042"/>
                  <a:gd name="connsiteX86" fmla="*/ 671537 w 1033465"/>
                  <a:gd name="connsiteY86" fmla="*/ 369304 h 838042"/>
                  <a:gd name="connsiteX87" fmla="*/ 644867 w 1033465"/>
                  <a:gd name="connsiteY87" fmla="*/ 338824 h 838042"/>
                  <a:gd name="connsiteX88" fmla="*/ 676403 w 1033465"/>
                  <a:gd name="connsiteY88" fmla="*/ 304962 h 838042"/>
                  <a:gd name="connsiteX89" fmla="*/ 707732 w 1033465"/>
                  <a:gd name="connsiteY89" fmla="*/ 283579 h 838042"/>
                  <a:gd name="connsiteX90" fmla="*/ 743927 w 1033465"/>
                  <a:gd name="connsiteY90" fmla="*/ 251194 h 838042"/>
                  <a:gd name="connsiteX91" fmla="*/ 783019 w 1033465"/>
                  <a:gd name="connsiteY91" fmla="*/ 213846 h 838042"/>
                  <a:gd name="connsiteX92" fmla="*/ 746401 w 1033465"/>
                  <a:gd name="connsiteY92" fmla="*/ 201789 h 838042"/>
                  <a:gd name="connsiteX93" fmla="*/ 694397 w 1033465"/>
                  <a:gd name="connsiteY93" fmla="*/ 226429 h 838042"/>
                  <a:gd name="connsiteX94" fmla="*/ 656678 w 1033465"/>
                  <a:gd name="connsiteY94" fmla="*/ 257626 h 838042"/>
                  <a:gd name="connsiteX95" fmla="*/ 616001 w 1033465"/>
                  <a:gd name="connsiteY95" fmla="*/ 286712 h 838042"/>
                  <a:gd name="connsiteX96" fmla="*/ 564857 w 1033465"/>
                  <a:gd name="connsiteY96" fmla="*/ 287389 h 838042"/>
                  <a:gd name="connsiteX97" fmla="*/ 530567 w 1033465"/>
                  <a:gd name="connsiteY97" fmla="*/ 274054 h 838042"/>
                  <a:gd name="connsiteX98" fmla="*/ 507707 w 1033465"/>
                  <a:gd name="connsiteY98" fmla="*/ 235954 h 838042"/>
                  <a:gd name="connsiteX99" fmla="*/ 509612 w 1033465"/>
                  <a:gd name="connsiteY99" fmla="*/ 171184 h 838042"/>
                  <a:gd name="connsiteX100" fmla="*/ 508314 w 1033465"/>
                  <a:gd name="connsiteY100" fmla="*/ 73485 h 838042"/>
                  <a:gd name="connsiteX101" fmla="*/ 454116 w 1033465"/>
                  <a:gd name="connsiteY101" fmla="*/ 11248 h 838042"/>
                  <a:gd name="connsiteX102" fmla="*/ 442470 w 1033465"/>
                  <a:gd name="connsiteY102" fmla="*/ 75864 h 838042"/>
                  <a:gd name="connsiteX103" fmla="*/ 439226 w 1033465"/>
                  <a:gd name="connsiteY103" fmla="*/ 132660 h 838042"/>
                  <a:gd name="connsiteX104" fmla="*/ 436054 w 1033465"/>
                  <a:gd name="connsiteY104"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65748 w 1033465"/>
                  <a:gd name="connsiteY13" fmla="*/ 272150 h 838042"/>
                  <a:gd name="connsiteX14" fmla="*/ 126707 w 1033465"/>
                  <a:gd name="connsiteY14" fmla="*/ 289294 h 838042"/>
                  <a:gd name="connsiteX15" fmla="*/ 193382 w 1033465"/>
                  <a:gd name="connsiteY15" fmla="*/ 308344 h 838042"/>
                  <a:gd name="connsiteX16" fmla="*/ 228811 w 1033465"/>
                  <a:gd name="connsiteY16" fmla="*/ 323832 h 838042"/>
                  <a:gd name="connsiteX17" fmla="*/ 282210 w 1033465"/>
                  <a:gd name="connsiteY17" fmla="*/ 354067 h 838042"/>
                  <a:gd name="connsiteX18" fmla="*/ 281012 w 1033465"/>
                  <a:gd name="connsiteY18" fmla="*/ 399784 h 838042"/>
                  <a:gd name="connsiteX19" fmla="*/ 265772 w 1033465"/>
                  <a:gd name="connsiteY19" fmla="*/ 447409 h 838042"/>
                  <a:gd name="connsiteX20" fmla="*/ 254342 w 1033465"/>
                  <a:gd name="connsiteY20" fmla="*/ 455029 h 838042"/>
                  <a:gd name="connsiteX21" fmla="*/ 242912 w 1033465"/>
                  <a:gd name="connsiteY21" fmla="*/ 458839 h 838042"/>
                  <a:gd name="connsiteX22" fmla="*/ 128612 w 1033465"/>
                  <a:gd name="connsiteY22" fmla="*/ 458839 h 838042"/>
                  <a:gd name="connsiteX23" fmla="*/ 122897 w 1033465"/>
                  <a:gd name="connsiteY23" fmla="*/ 460744 h 838042"/>
                  <a:gd name="connsiteX24" fmla="*/ 107657 w 1033465"/>
                  <a:gd name="connsiteY24" fmla="*/ 462649 h 838042"/>
                  <a:gd name="connsiteX25" fmla="*/ 90512 w 1033465"/>
                  <a:gd name="connsiteY25" fmla="*/ 468364 h 838042"/>
                  <a:gd name="connsiteX26" fmla="*/ 84797 w 1033465"/>
                  <a:gd name="connsiteY26" fmla="*/ 470269 h 838042"/>
                  <a:gd name="connsiteX27" fmla="*/ 79082 w 1033465"/>
                  <a:gd name="connsiteY27" fmla="*/ 474079 h 838042"/>
                  <a:gd name="connsiteX28" fmla="*/ 67652 w 1033465"/>
                  <a:gd name="connsiteY28" fmla="*/ 475984 h 838042"/>
                  <a:gd name="connsiteX29" fmla="*/ 29552 w 1033465"/>
                  <a:gd name="connsiteY29" fmla="*/ 477889 h 838042"/>
                  <a:gd name="connsiteX30" fmla="*/ 18122 w 1033465"/>
                  <a:gd name="connsiteY30" fmla="*/ 483604 h 838042"/>
                  <a:gd name="connsiteX31" fmla="*/ 8597 w 1033465"/>
                  <a:gd name="connsiteY31" fmla="*/ 493129 h 838042"/>
                  <a:gd name="connsiteX32" fmla="*/ 6692 w 1033465"/>
                  <a:gd name="connsiteY32" fmla="*/ 498844 h 838042"/>
                  <a:gd name="connsiteX33" fmla="*/ 2882 w 1033465"/>
                  <a:gd name="connsiteY33" fmla="*/ 504559 h 838042"/>
                  <a:gd name="connsiteX34" fmla="*/ 14312 w 1033465"/>
                  <a:gd name="connsiteY34" fmla="*/ 540754 h 838042"/>
                  <a:gd name="connsiteX35" fmla="*/ 147662 w 1033465"/>
                  <a:gd name="connsiteY35" fmla="*/ 540754 h 838042"/>
                  <a:gd name="connsiteX36" fmla="*/ 155282 w 1033465"/>
                  <a:gd name="connsiteY36" fmla="*/ 538849 h 838042"/>
                  <a:gd name="connsiteX37" fmla="*/ 305777 w 1033465"/>
                  <a:gd name="connsiteY37" fmla="*/ 533134 h 838042"/>
                  <a:gd name="connsiteX38" fmla="*/ 321017 w 1033465"/>
                  <a:gd name="connsiteY38" fmla="*/ 540754 h 838042"/>
                  <a:gd name="connsiteX39" fmla="*/ 332447 w 1033465"/>
                  <a:gd name="connsiteY39" fmla="*/ 546469 h 838042"/>
                  <a:gd name="connsiteX40" fmla="*/ 336257 w 1033465"/>
                  <a:gd name="connsiteY40" fmla="*/ 552184 h 838042"/>
                  <a:gd name="connsiteX41" fmla="*/ 341972 w 1033465"/>
                  <a:gd name="connsiteY41" fmla="*/ 554089 h 838042"/>
                  <a:gd name="connsiteX42" fmla="*/ 353402 w 1033465"/>
                  <a:gd name="connsiteY42" fmla="*/ 561709 h 838042"/>
                  <a:gd name="connsiteX43" fmla="*/ 359117 w 1033465"/>
                  <a:gd name="connsiteY43" fmla="*/ 565519 h 838042"/>
                  <a:gd name="connsiteX44" fmla="*/ 362927 w 1033465"/>
                  <a:gd name="connsiteY44" fmla="*/ 571234 h 838042"/>
                  <a:gd name="connsiteX45" fmla="*/ 368642 w 1033465"/>
                  <a:gd name="connsiteY45" fmla="*/ 582664 h 838042"/>
                  <a:gd name="connsiteX46" fmla="*/ 364832 w 1033465"/>
                  <a:gd name="connsiteY46" fmla="*/ 609334 h 838042"/>
                  <a:gd name="connsiteX47" fmla="*/ 361022 w 1033465"/>
                  <a:gd name="connsiteY47" fmla="*/ 615049 h 838042"/>
                  <a:gd name="connsiteX48" fmla="*/ 359117 w 1033465"/>
                  <a:gd name="connsiteY48" fmla="*/ 620764 h 838042"/>
                  <a:gd name="connsiteX49" fmla="*/ 355307 w 1033465"/>
                  <a:gd name="connsiteY49" fmla="*/ 626479 h 838042"/>
                  <a:gd name="connsiteX50" fmla="*/ 353402 w 1033465"/>
                  <a:gd name="connsiteY50" fmla="*/ 632194 h 838042"/>
                  <a:gd name="connsiteX51" fmla="*/ 349592 w 1033465"/>
                  <a:gd name="connsiteY51" fmla="*/ 637909 h 838042"/>
                  <a:gd name="connsiteX52" fmla="*/ 332447 w 1033465"/>
                  <a:gd name="connsiteY52" fmla="*/ 704584 h 838042"/>
                  <a:gd name="connsiteX53" fmla="*/ 330542 w 1033465"/>
                  <a:gd name="connsiteY53" fmla="*/ 756019 h 838042"/>
                  <a:gd name="connsiteX54" fmla="*/ 332447 w 1033465"/>
                  <a:gd name="connsiteY54" fmla="*/ 780784 h 838042"/>
                  <a:gd name="connsiteX55" fmla="*/ 334352 w 1033465"/>
                  <a:gd name="connsiteY55" fmla="*/ 786499 h 838042"/>
                  <a:gd name="connsiteX56" fmla="*/ 338162 w 1033465"/>
                  <a:gd name="connsiteY56" fmla="*/ 790309 h 838042"/>
                  <a:gd name="connsiteX57" fmla="*/ 366737 w 1033465"/>
                  <a:gd name="connsiteY57" fmla="*/ 836029 h 838042"/>
                  <a:gd name="connsiteX58" fmla="*/ 389597 w 1033465"/>
                  <a:gd name="connsiteY58" fmla="*/ 837934 h 838042"/>
                  <a:gd name="connsiteX59" fmla="*/ 397407 w 1033465"/>
                  <a:gd name="connsiteY59" fmla="*/ 833530 h 838042"/>
                  <a:gd name="connsiteX60" fmla="*/ 402932 w 1033465"/>
                  <a:gd name="connsiteY60" fmla="*/ 784594 h 838042"/>
                  <a:gd name="connsiteX61" fmla="*/ 406742 w 1033465"/>
                  <a:gd name="connsiteY61" fmla="*/ 727444 h 838042"/>
                  <a:gd name="connsiteX62" fmla="*/ 423887 w 1033465"/>
                  <a:gd name="connsiteY62" fmla="*/ 672199 h 838042"/>
                  <a:gd name="connsiteX63" fmla="*/ 429602 w 1033465"/>
                  <a:gd name="connsiteY63" fmla="*/ 658864 h 838042"/>
                  <a:gd name="connsiteX64" fmla="*/ 444084 w 1033465"/>
                  <a:gd name="connsiteY64" fmla="*/ 626947 h 838042"/>
                  <a:gd name="connsiteX65" fmla="*/ 464289 w 1033465"/>
                  <a:gd name="connsiteY65" fmla="*/ 600072 h 838042"/>
                  <a:gd name="connsiteX66" fmla="*/ 523510 w 1033465"/>
                  <a:gd name="connsiteY66" fmla="*/ 565123 h 838042"/>
                  <a:gd name="connsiteX67" fmla="*/ 599348 w 1033465"/>
                  <a:gd name="connsiteY67" fmla="*/ 550915 h 838042"/>
                  <a:gd name="connsiteX68" fmla="*/ 707801 w 1033465"/>
                  <a:gd name="connsiteY68" fmla="*/ 612819 h 838042"/>
                  <a:gd name="connsiteX69" fmla="*/ 780122 w 1033465"/>
                  <a:gd name="connsiteY69" fmla="*/ 656959 h 838042"/>
                  <a:gd name="connsiteX70" fmla="*/ 804887 w 1033465"/>
                  <a:gd name="connsiteY70" fmla="*/ 632194 h 838042"/>
                  <a:gd name="connsiteX71" fmla="*/ 801077 w 1033465"/>
                  <a:gd name="connsiteY71" fmla="*/ 601714 h 838042"/>
                  <a:gd name="connsiteX72" fmla="*/ 762796 w 1033465"/>
                  <a:gd name="connsiteY72" fmla="*/ 562523 h 838042"/>
                  <a:gd name="connsiteX73" fmla="*/ 650582 w 1033465"/>
                  <a:gd name="connsiteY73" fmla="*/ 479794 h 838042"/>
                  <a:gd name="connsiteX74" fmla="*/ 646772 w 1033465"/>
                  <a:gd name="connsiteY74" fmla="*/ 462649 h 838042"/>
                  <a:gd name="connsiteX75" fmla="*/ 658202 w 1033465"/>
                  <a:gd name="connsiteY75" fmla="*/ 426454 h 838042"/>
                  <a:gd name="connsiteX76" fmla="*/ 726782 w 1033465"/>
                  <a:gd name="connsiteY76" fmla="*/ 405499 h 838042"/>
                  <a:gd name="connsiteX77" fmla="*/ 813738 w 1033465"/>
                  <a:gd name="connsiteY77" fmla="*/ 406906 h 838042"/>
                  <a:gd name="connsiteX78" fmla="*/ 906231 w 1033465"/>
                  <a:gd name="connsiteY78" fmla="*/ 417646 h 838042"/>
                  <a:gd name="connsiteX79" fmla="*/ 1002290 w 1033465"/>
                  <a:gd name="connsiteY79" fmla="*/ 426835 h 838042"/>
                  <a:gd name="connsiteX80" fmla="*/ 1032449 w 1033465"/>
                  <a:gd name="connsiteY80" fmla="*/ 402711 h 838042"/>
                  <a:gd name="connsiteX81" fmla="*/ 1020514 w 1033465"/>
                  <a:gd name="connsiteY81" fmla="*/ 377797 h 838042"/>
                  <a:gd name="connsiteX82" fmla="*/ 964889 w 1033465"/>
                  <a:gd name="connsiteY82" fmla="*/ 358029 h 838042"/>
                  <a:gd name="connsiteX83" fmla="*/ 827747 w 1033465"/>
                  <a:gd name="connsiteY83" fmla="*/ 357874 h 838042"/>
                  <a:gd name="connsiteX84" fmla="*/ 755811 w 1033465"/>
                  <a:gd name="connsiteY84" fmla="*/ 361702 h 838042"/>
                  <a:gd name="connsiteX85" fmla="*/ 671537 w 1033465"/>
                  <a:gd name="connsiteY85" fmla="*/ 369304 h 838042"/>
                  <a:gd name="connsiteX86" fmla="*/ 644867 w 1033465"/>
                  <a:gd name="connsiteY86" fmla="*/ 338824 h 838042"/>
                  <a:gd name="connsiteX87" fmla="*/ 676403 w 1033465"/>
                  <a:gd name="connsiteY87" fmla="*/ 304962 h 838042"/>
                  <a:gd name="connsiteX88" fmla="*/ 707732 w 1033465"/>
                  <a:gd name="connsiteY88" fmla="*/ 283579 h 838042"/>
                  <a:gd name="connsiteX89" fmla="*/ 743927 w 1033465"/>
                  <a:gd name="connsiteY89" fmla="*/ 251194 h 838042"/>
                  <a:gd name="connsiteX90" fmla="*/ 783019 w 1033465"/>
                  <a:gd name="connsiteY90" fmla="*/ 213846 h 838042"/>
                  <a:gd name="connsiteX91" fmla="*/ 746401 w 1033465"/>
                  <a:gd name="connsiteY91" fmla="*/ 201789 h 838042"/>
                  <a:gd name="connsiteX92" fmla="*/ 694397 w 1033465"/>
                  <a:gd name="connsiteY92" fmla="*/ 226429 h 838042"/>
                  <a:gd name="connsiteX93" fmla="*/ 656678 w 1033465"/>
                  <a:gd name="connsiteY93" fmla="*/ 257626 h 838042"/>
                  <a:gd name="connsiteX94" fmla="*/ 616001 w 1033465"/>
                  <a:gd name="connsiteY94" fmla="*/ 286712 h 838042"/>
                  <a:gd name="connsiteX95" fmla="*/ 564857 w 1033465"/>
                  <a:gd name="connsiteY95" fmla="*/ 287389 h 838042"/>
                  <a:gd name="connsiteX96" fmla="*/ 530567 w 1033465"/>
                  <a:gd name="connsiteY96" fmla="*/ 274054 h 838042"/>
                  <a:gd name="connsiteX97" fmla="*/ 507707 w 1033465"/>
                  <a:gd name="connsiteY97" fmla="*/ 235954 h 838042"/>
                  <a:gd name="connsiteX98" fmla="*/ 509612 w 1033465"/>
                  <a:gd name="connsiteY98" fmla="*/ 171184 h 838042"/>
                  <a:gd name="connsiteX99" fmla="*/ 508314 w 1033465"/>
                  <a:gd name="connsiteY99" fmla="*/ 73485 h 838042"/>
                  <a:gd name="connsiteX100" fmla="*/ 454116 w 1033465"/>
                  <a:gd name="connsiteY100" fmla="*/ 11248 h 838042"/>
                  <a:gd name="connsiteX101" fmla="*/ 442470 w 1033465"/>
                  <a:gd name="connsiteY101" fmla="*/ 75864 h 838042"/>
                  <a:gd name="connsiteX102" fmla="*/ 439226 w 1033465"/>
                  <a:gd name="connsiteY102" fmla="*/ 132660 h 838042"/>
                  <a:gd name="connsiteX103" fmla="*/ 436054 w 1033465"/>
                  <a:gd name="connsiteY103"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0589 w 1033465"/>
                  <a:gd name="connsiteY12" fmla="*/ 241190 h 838042"/>
                  <a:gd name="connsiteX13" fmla="*/ 65748 w 1033465"/>
                  <a:gd name="connsiteY13" fmla="*/ 272150 h 838042"/>
                  <a:gd name="connsiteX14" fmla="*/ 126707 w 1033465"/>
                  <a:gd name="connsiteY14" fmla="*/ 289294 h 838042"/>
                  <a:gd name="connsiteX15" fmla="*/ 193382 w 1033465"/>
                  <a:gd name="connsiteY15" fmla="*/ 308344 h 838042"/>
                  <a:gd name="connsiteX16" fmla="*/ 228811 w 1033465"/>
                  <a:gd name="connsiteY16" fmla="*/ 323832 h 838042"/>
                  <a:gd name="connsiteX17" fmla="*/ 282210 w 1033465"/>
                  <a:gd name="connsiteY17" fmla="*/ 354067 h 838042"/>
                  <a:gd name="connsiteX18" fmla="*/ 281012 w 1033465"/>
                  <a:gd name="connsiteY18" fmla="*/ 399784 h 838042"/>
                  <a:gd name="connsiteX19" fmla="*/ 265772 w 1033465"/>
                  <a:gd name="connsiteY19" fmla="*/ 447409 h 838042"/>
                  <a:gd name="connsiteX20" fmla="*/ 254342 w 1033465"/>
                  <a:gd name="connsiteY20" fmla="*/ 455029 h 838042"/>
                  <a:gd name="connsiteX21" fmla="*/ 242912 w 1033465"/>
                  <a:gd name="connsiteY21" fmla="*/ 458839 h 838042"/>
                  <a:gd name="connsiteX22" fmla="*/ 128612 w 1033465"/>
                  <a:gd name="connsiteY22" fmla="*/ 458839 h 838042"/>
                  <a:gd name="connsiteX23" fmla="*/ 122897 w 1033465"/>
                  <a:gd name="connsiteY23" fmla="*/ 460744 h 838042"/>
                  <a:gd name="connsiteX24" fmla="*/ 107657 w 1033465"/>
                  <a:gd name="connsiteY24" fmla="*/ 462649 h 838042"/>
                  <a:gd name="connsiteX25" fmla="*/ 90512 w 1033465"/>
                  <a:gd name="connsiteY25" fmla="*/ 468364 h 838042"/>
                  <a:gd name="connsiteX26" fmla="*/ 84797 w 1033465"/>
                  <a:gd name="connsiteY26" fmla="*/ 470269 h 838042"/>
                  <a:gd name="connsiteX27" fmla="*/ 79082 w 1033465"/>
                  <a:gd name="connsiteY27" fmla="*/ 474079 h 838042"/>
                  <a:gd name="connsiteX28" fmla="*/ 67652 w 1033465"/>
                  <a:gd name="connsiteY28" fmla="*/ 475984 h 838042"/>
                  <a:gd name="connsiteX29" fmla="*/ 29552 w 1033465"/>
                  <a:gd name="connsiteY29" fmla="*/ 477889 h 838042"/>
                  <a:gd name="connsiteX30" fmla="*/ 18122 w 1033465"/>
                  <a:gd name="connsiteY30" fmla="*/ 483604 h 838042"/>
                  <a:gd name="connsiteX31" fmla="*/ 8597 w 1033465"/>
                  <a:gd name="connsiteY31" fmla="*/ 493129 h 838042"/>
                  <a:gd name="connsiteX32" fmla="*/ 6692 w 1033465"/>
                  <a:gd name="connsiteY32" fmla="*/ 498844 h 838042"/>
                  <a:gd name="connsiteX33" fmla="*/ 2882 w 1033465"/>
                  <a:gd name="connsiteY33" fmla="*/ 504559 h 838042"/>
                  <a:gd name="connsiteX34" fmla="*/ 14312 w 1033465"/>
                  <a:gd name="connsiteY34" fmla="*/ 540754 h 838042"/>
                  <a:gd name="connsiteX35" fmla="*/ 147662 w 1033465"/>
                  <a:gd name="connsiteY35" fmla="*/ 540754 h 838042"/>
                  <a:gd name="connsiteX36" fmla="*/ 155282 w 1033465"/>
                  <a:gd name="connsiteY36" fmla="*/ 538849 h 838042"/>
                  <a:gd name="connsiteX37" fmla="*/ 305777 w 1033465"/>
                  <a:gd name="connsiteY37" fmla="*/ 533134 h 838042"/>
                  <a:gd name="connsiteX38" fmla="*/ 321017 w 1033465"/>
                  <a:gd name="connsiteY38" fmla="*/ 540754 h 838042"/>
                  <a:gd name="connsiteX39" fmla="*/ 332447 w 1033465"/>
                  <a:gd name="connsiteY39" fmla="*/ 546469 h 838042"/>
                  <a:gd name="connsiteX40" fmla="*/ 336257 w 1033465"/>
                  <a:gd name="connsiteY40" fmla="*/ 552184 h 838042"/>
                  <a:gd name="connsiteX41" fmla="*/ 341972 w 1033465"/>
                  <a:gd name="connsiteY41" fmla="*/ 554089 h 838042"/>
                  <a:gd name="connsiteX42" fmla="*/ 353402 w 1033465"/>
                  <a:gd name="connsiteY42" fmla="*/ 561709 h 838042"/>
                  <a:gd name="connsiteX43" fmla="*/ 359117 w 1033465"/>
                  <a:gd name="connsiteY43" fmla="*/ 565519 h 838042"/>
                  <a:gd name="connsiteX44" fmla="*/ 362927 w 1033465"/>
                  <a:gd name="connsiteY44" fmla="*/ 571234 h 838042"/>
                  <a:gd name="connsiteX45" fmla="*/ 368642 w 1033465"/>
                  <a:gd name="connsiteY45" fmla="*/ 582664 h 838042"/>
                  <a:gd name="connsiteX46" fmla="*/ 364832 w 1033465"/>
                  <a:gd name="connsiteY46" fmla="*/ 609334 h 838042"/>
                  <a:gd name="connsiteX47" fmla="*/ 361022 w 1033465"/>
                  <a:gd name="connsiteY47" fmla="*/ 615049 h 838042"/>
                  <a:gd name="connsiteX48" fmla="*/ 359117 w 1033465"/>
                  <a:gd name="connsiteY48" fmla="*/ 620764 h 838042"/>
                  <a:gd name="connsiteX49" fmla="*/ 355307 w 1033465"/>
                  <a:gd name="connsiteY49" fmla="*/ 626479 h 838042"/>
                  <a:gd name="connsiteX50" fmla="*/ 353402 w 1033465"/>
                  <a:gd name="connsiteY50" fmla="*/ 632194 h 838042"/>
                  <a:gd name="connsiteX51" fmla="*/ 349592 w 1033465"/>
                  <a:gd name="connsiteY51" fmla="*/ 637909 h 838042"/>
                  <a:gd name="connsiteX52" fmla="*/ 332447 w 1033465"/>
                  <a:gd name="connsiteY52" fmla="*/ 704584 h 838042"/>
                  <a:gd name="connsiteX53" fmla="*/ 330542 w 1033465"/>
                  <a:gd name="connsiteY53" fmla="*/ 756019 h 838042"/>
                  <a:gd name="connsiteX54" fmla="*/ 332447 w 1033465"/>
                  <a:gd name="connsiteY54" fmla="*/ 780784 h 838042"/>
                  <a:gd name="connsiteX55" fmla="*/ 334352 w 1033465"/>
                  <a:gd name="connsiteY55" fmla="*/ 786499 h 838042"/>
                  <a:gd name="connsiteX56" fmla="*/ 338162 w 1033465"/>
                  <a:gd name="connsiteY56" fmla="*/ 790309 h 838042"/>
                  <a:gd name="connsiteX57" fmla="*/ 366737 w 1033465"/>
                  <a:gd name="connsiteY57" fmla="*/ 836029 h 838042"/>
                  <a:gd name="connsiteX58" fmla="*/ 389597 w 1033465"/>
                  <a:gd name="connsiteY58" fmla="*/ 837934 h 838042"/>
                  <a:gd name="connsiteX59" fmla="*/ 397407 w 1033465"/>
                  <a:gd name="connsiteY59" fmla="*/ 833530 h 838042"/>
                  <a:gd name="connsiteX60" fmla="*/ 402932 w 1033465"/>
                  <a:gd name="connsiteY60" fmla="*/ 784594 h 838042"/>
                  <a:gd name="connsiteX61" fmla="*/ 406742 w 1033465"/>
                  <a:gd name="connsiteY61" fmla="*/ 727444 h 838042"/>
                  <a:gd name="connsiteX62" fmla="*/ 423887 w 1033465"/>
                  <a:gd name="connsiteY62" fmla="*/ 672199 h 838042"/>
                  <a:gd name="connsiteX63" fmla="*/ 429602 w 1033465"/>
                  <a:gd name="connsiteY63" fmla="*/ 658864 h 838042"/>
                  <a:gd name="connsiteX64" fmla="*/ 444084 w 1033465"/>
                  <a:gd name="connsiteY64" fmla="*/ 626947 h 838042"/>
                  <a:gd name="connsiteX65" fmla="*/ 464289 w 1033465"/>
                  <a:gd name="connsiteY65" fmla="*/ 600072 h 838042"/>
                  <a:gd name="connsiteX66" fmla="*/ 523510 w 1033465"/>
                  <a:gd name="connsiteY66" fmla="*/ 565123 h 838042"/>
                  <a:gd name="connsiteX67" fmla="*/ 599348 w 1033465"/>
                  <a:gd name="connsiteY67" fmla="*/ 550915 h 838042"/>
                  <a:gd name="connsiteX68" fmla="*/ 707801 w 1033465"/>
                  <a:gd name="connsiteY68" fmla="*/ 612819 h 838042"/>
                  <a:gd name="connsiteX69" fmla="*/ 780122 w 1033465"/>
                  <a:gd name="connsiteY69" fmla="*/ 656959 h 838042"/>
                  <a:gd name="connsiteX70" fmla="*/ 804887 w 1033465"/>
                  <a:gd name="connsiteY70" fmla="*/ 632194 h 838042"/>
                  <a:gd name="connsiteX71" fmla="*/ 801077 w 1033465"/>
                  <a:gd name="connsiteY71" fmla="*/ 601714 h 838042"/>
                  <a:gd name="connsiteX72" fmla="*/ 762796 w 1033465"/>
                  <a:gd name="connsiteY72" fmla="*/ 562523 h 838042"/>
                  <a:gd name="connsiteX73" fmla="*/ 650582 w 1033465"/>
                  <a:gd name="connsiteY73" fmla="*/ 479794 h 838042"/>
                  <a:gd name="connsiteX74" fmla="*/ 646772 w 1033465"/>
                  <a:gd name="connsiteY74" fmla="*/ 462649 h 838042"/>
                  <a:gd name="connsiteX75" fmla="*/ 658202 w 1033465"/>
                  <a:gd name="connsiteY75" fmla="*/ 426454 h 838042"/>
                  <a:gd name="connsiteX76" fmla="*/ 726782 w 1033465"/>
                  <a:gd name="connsiteY76" fmla="*/ 405499 h 838042"/>
                  <a:gd name="connsiteX77" fmla="*/ 813738 w 1033465"/>
                  <a:gd name="connsiteY77" fmla="*/ 406906 h 838042"/>
                  <a:gd name="connsiteX78" fmla="*/ 906231 w 1033465"/>
                  <a:gd name="connsiteY78" fmla="*/ 417646 h 838042"/>
                  <a:gd name="connsiteX79" fmla="*/ 1002290 w 1033465"/>
                  <a:gd name="connsiteY79" fmla="*/ 426835 h 838042"/>
                  <a:gd name="connsiteX80" fmla="*/ 1032449 w 1033465"/>
                  <a:gd name="connsiteY80" fmla="*/ 402711 h 838042"/>
                  <a:gd name="connsiteX81" fmla="*/ 1020514 w 1033465"/>
                  <a:gd name="connsiteY81" fmla="*/ 377797 h 838042"/>
                  <a:gd name="connsiteX82" fmla="*/ 964889 w 1033465"/>
                  <a:gd name="connsiteY82" fmla="*/ 358029 h 838042"/>
                  <a:gd name="connsiteX83" fmla="*/ 827747 w 1033465"/>
                  <a:gd name="connsiteY83" fmla="*/ 357874 h 838042"/>
                  <a:gd name="connsiteX84" fmla="*/ 755811 w 1033465"/>
                  <a:gd name="connsiteY84" fmla="*/ 361702 h 838042"/>
                  <a:gd name="connsiteX85" fmla="*/ 671537 w 1033465"/>
                  <a:gd name="connsiteY85" fmla="*/ 369304 h 838042"/>
                  <a:gd name="connsiteX86" fmla="*/ 644867 w 1033465"/>
                  <a:gd name="connsiteY86" fmla="*/ 338824 h 838042"/>
                  <a:gd name="connsiteX87" fmla="*/ 676403 w 1033465"/>
                  <a:gd name="connsiteY87" fmla="*/ 304962 h 838042"/>
                  <a:gd name="connsiteX88" fmla="*/ 707732 w 1033465"/>
                  <a:gd name="connsiteY88" fmla="*/ 283579 h 838042"/>
                  <a:gd name="connsiteX89" fmla="*/ 743927 w 1033465"/>
                  <a:gd name="connsiteY89" fmla="*/ 251194 h 838042"/>
                  <a:gd name="connsiteX90" fmla="*/ 783019 w 1033465"/>
                  <a:gd name="connsiteY90" fmla="*/ 213846 h 838042"/>
                  <a:gd name="connsiteX91" fmla="*/ 746401 w 1033465"/>
                  <a:gd name="connsiteY91" fmla="*/ 201789 h 838042"/>
                  <a:gd name="connsiteX92" fmla="*/ 694397 w 1033465"/>
                  <a:gd name="connsiteY92" fmla="*/ 226429 h 838042"/>
                  <a:gd name="connsiteX93" fmla="*/ 656678 w 1033465"/>
                  <a:gd name="connsiteY93" fmla="*/ 257626 h 838042"/>
                  <a:gd name="connsiteX94" fmla="*/ 616001 w 1033465"/>
                  <a:gd name="connsiteY94" fmla="*/ 286712 h 838042"/>
                  <a:gd name="connsiteX95" fmla="*/ 564857 w 1033465"/>
                  <a:gd name="connsiteY95" fmla="*/ 287389 h 838042"/>
                  <a:gd name="connsiteX96" fmla="*/ 530567 w 1033465"/>
                  <a:gd name="connsiteY96" fmla="*/ 274054 h 838042"/>
                  <a:gd name="connsiteX97" fmla="*/ 507707 w 1033465"/>
                  <a:gd name="connsiteY97" fmla="*/ 235954 h 838042"/>
                  <a:gd name="connsiteX98" fmla="*/ 509612 w 1033465"/>
                  <a:gd name="connsiteY98" fmla="*/ 171184 h 838042"/>
                  <a:gd name="connsiteX99" fmla="*/ 508314 w 1033465"/>
                  <a:gd name="connsiteY99" fmla="*/ 73485 h 838042"/>
                  <a:gd name="connsiteX100" fmla="*/ 454116 w 1033465"/>
                  <a:gd name="connsiteY100" fmla="*/ 11248 h 838042"/>
                  <a:gd name="connsiteX101" fmla="*/ 442470 w 1033465"/>
                  <a:gd name="connsiteY101" fmla="*/ 75864 h 838042"/>
                  <a:gd name="connsiteX102" fmla="*/ 439226 w 1033465"/>
                  <a:gd name="connsiteY102" fmla="*/ 132660 h 838042"/>
                  <a:gd name="connsiteX103" fmla="*/ 436054 w 1033465"/>
                  <a:gd name="connsiteY103"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0589 w 1033465"/>
                  <a:gd name="connsiteY12" fmla="*/ 241190 h 838042"/>
                  <a:gd name="connsiteX13" fmla="*/ 65748 w 1033465"/>
                  <a:gd name="connsiteY13" fmla="*/ 272150 h 838042"/>
                  <a:gd name="connsiteX14" fmla="*/ 126707 w 1033465"/>
                  <a:gd name="connsiteY14" fmla="*/ 289294 h 838042"/>
                  <a:gd name="connsiteX15" fmla="*/ 193382 w 1033465"/>
                  <a:gd name="connsiteY15" fmla="*/ 308344 h 838042"/>
                  <a:gd name="connsiteX16" fmla="*/ 228811 w 1033465"/>
                  <a:gd name="connsiteY16" fmla="*/ 323832 h 838042"/>
                  <a:gd name="connsiteX17" fmla="*/ 282210 w 1033465"/>
                  <a:gd name="connsiteY17" fmla="*/ 354067 h 838042"/>
                  <a:gd name="connsiteX18" fmla="*/ 281012 w 1033465"/>
                  <a:gd name="connsiteY18" fmla="*/ 399784 h 838042"/>
                  <a:gd name="connsiteX19" fmla="*/ 265772 w 1033465"/>
                  <a:gd name="connsiteY19" fmla="*/ 447409 h 838042"/>
                  <a:gd name="connsiteX20" fmla="*/ 254342 w 1033465"/>
                  <a:gd name="connsiteY20" fmla="*/ 455029 h 838042"/>
                  <a:gd name="connsiteX21" fmla="*/ 128612 w 1033465"/>
                  <a:gd name="connsiteY21" fmla="*/ 458839 h 838042"/>
                  <a:gd name="connsiteX22" fmla="*/ 122897 w 1033465"/>
                  <a:gd name="connsiteY22" fmla="*/ 460744 h 838042"/>
                  <a:gd name="connsiteX23" fmla="*/ 107657 w 1033465"/>
                  <a:gd name="connsiteY23" fmla="*/ 462649 h 838042"/>
                  <a:gd name="connsiteX24" fmla="*/ 90512 w 1033465"/>
                  <a:gd name="connsiteY24" fmla="*/ 468364 h 838042"/>
                  <a:gd name="connsiteX25" fmla="*/ 84797 w 1033465"/>
                  <a:gd name="connsiteY25" fmla="*/ 470269 h 838042"/>
                  <a:gd name="connsiteX26" fmla="*/ 79082 w 1033465"/>
                  <a:gd name="connsiteY26" fmla="*/ 474079 h 838042"/>
                  <a:gd name="connsiteX27" fmla="*/ 67652 w 1033465"/>
                  <a:gd name="connsiteY27" fmla="*/ 475984 h 838042"/>
                  <a:gd name="connsiteX28" fmla="*/ 29552 w 1033465"/>
                  <a:gd name="connsiteY28" fmla="*/ 477889 h 838042"/>
                  <a:gd name="connsiteX29" fmla="*/ 18122 w 1033465"/>
                  <a:gd name="connsiteY29" fmla="*/ 483604 h 838042"/>
                  <a:gd name="connsiteX30" fmla="*/ 8597 w 1033465"/>
                  <a:gd name="connsiteY30" fmla="*/ 493129 h 838042"/>
                  <a:gd name="connsiteX31" fmla="*/ 6692 w 1033465"/>
                  <a:gd name="connsiteY31" fmla="*/ 498844 h 838042"/>
                  <a:gd name="connsiteX32" fmla="*/ 2882 w 1033465"/>
                  <a:gd name="connsiteY32" fmla="*/ 504559 h 838042"/>
                  <a:gd name="connsiteX33" fmla="*/ 14312 w 1033465"/>
                  <a:gd name="connsiteY33" fmla="*/ 540754 h 838042"/>
                  <a:gd name="connsiteX34" fmla="*/ 147662 w 1033465"/>
                  <a:gd name="connsiteY34" fmla="*/ 540754 h 838042"/>
                  <a:gd name="connsiteX35" fmla="*/ 155282 w 1033465"/>
                  <a:gd name="connsiteY35" fmla="*/ 538849 h 838042"/>
                  <a:gd name="connsiteX36" fmla="*/ 305777 w 1033465"/>
                  <a:gd name="connsiteY36" fmla="*/ 533134 h 838042"/>
                  <a:gd name="connsiteX37" fmla="*/ 321017 w 1033465"/>
                  <a:gd name="connsiteY37" fmla="*/ 540754 h 838042"/>
                  <a:gd name="connsiteX38" fmla="*/ 332447 w 1033465"/>
                  <a:gd name="connsiteY38" fmla="*/ 546469 h 838042"/>
                  <a:gd name="connsiteX39" fmla="*/ 336257 w 1033465"/>
                  <a:gd name="connsiteY39" fmla="*/ 552184 h 838042"/>
                  <a:gd name="connsiteX40" fmla="*/ 341972 w 1033465"/>
                  <a:gd name="connsiteY40" fmla="*/ 554089 h 838042"/>
                  <a:gd name="connsiteX41" fmla="*/ 353402 w 1033465"/>
                  <a:gd name="connsiteY41" fmla="*/ 561709 h 838042"/>
                  <a:gd name="connsiteX42" fmla="*/ 359117 w 1033465"/>
                  <a:gd name="connsiteY42" fmla="*/ 565519 h 838042"/>
                  <a:gd name="connsiteX43" fmla="*/ 362927 w 1033465"/>
                  <a:gd name="connsiteY43" fmla="*/ 571234 h 838042"/>
                  <a:gd name="connsiteX44" fmla="*/ 368642 w 1033465"/>
                  <a:gd name="connsiteY44" fmla="*/ 582664 h 838042"/>
                  <a:gd name="connsiteX45" fmla="*/ 364832 w 1033465"/>
                  <a:gd name="connsiteY45" fmla="*/ 609334 h 838042"/>
                  <a:gd name="connsiteX46" fmla="*/ 361022 w 1033465"/>
                  <a:gd name="connsiteY46" fmla="*/ 615049 h 838042"/>
                  <a:gd name="connsiteX47" fmla="*/ 359117 w 1033465"/>
                  <a:gd name="connsiteY47" fmla="*/ 620764 h 838042"/>
                  <a:gd name="connsiteX48" fmla="*/ 355307 w 1033465"/>
                  <a:gd name="connsiteY48" fmla="*/ 626479 h 838042"/>
                  <a:gd name="connsiteX49" fmla="*/ 353402 w 1033465"/>
                  <a:gd name="connsiteY49" fmla="*/ 632194 h 838042"/>
                  <a:gd name="connsiteX50" fmla="*/ 349592 w 1033465"/>
                  <a:gd name="connsiteY50" fmla="*/ 637909 h 838042"/>
                  <a:gd name="connsiteX51" fmla="*/ 332447 w 1033465"/>
                  <a:gd name="connsiteY51" fmla="*/ 704584 h 838042"/>
                  <a:gd name="connsiteX52" fmla="*/ 330542 w 1033465"/>
                  <a:gd name="connsiteY52" fmla="*/ 756019 h 838042"/>
                  <a:gd name="connsiteX53" fmla="*/ 332447 w 1033465"/>
                  <a:gd name="connsiteY53" fmla="*/ 780784 h 838042"/>
                  <a:gd name="connsiteX54" fmla="*/ 334352 w 1033465"/>
                  <a:gd name="connsiteY54" fmla="*/ 786499 h 838042"/>
                  <a:gd name="connsiteX55" fmla="*/ 338162 w 1033465"/>
                  <a:gd name="connsiteY55" fmla="*/ 790309 h 838042"/>
                  <a:gd name="connsiteX56" fmla="*/ 366737 w 1033465"/>
                  <a:gd name="connsiteY56" fmla="*/ 836029 h 838042"/>
                  <a:gd name="connsiteX57" fmla="*/ 389597 w 1033465"/>
                  <a:gd name="connsiteY57" fmla="*/ 837934 h 838042"/>
                  <a:gd name="connsiteX58" fmla="*/ 397407 w 1033465"/>
                  <a:gd name="connsiteY58" fmla="*/ 833530 h 838042"/>
                  <a:gd name="connsiteX59" fmla="*/ 402932 w 1033465"/>
                  <a:gd name="connsiteY59" fmla="*/ 784594 h 838042"/>
                  <a:gd name="connsiteX60" fmla="*/ 406742 w 1033465"/>
                  <a:gd name="connsiteY60" fmla="*/ 727444 h 838042"/>
                  <a:gd name="connsiteX61" fmla="*/ 423887 w 1033465"/>
                  <a:gd name="connsiteY61" fmla="*/ 672199 h 838042"/>
                  <a:gd name="connsiteX62" fmla="*/ 429602 w 1033465"/>
                  <a:gd name="connsiteY62" fmla="*/ 658864 h 838042"/>
                  <a:gd name="connsiteX63" fmla="*/ 444084 w 1033465"/>
                  <a:gd name="connsiteY63" fmla="*/ 626947 h 838042"/>
                  <a:gd name="connsiteX64" fmla="*/ 464289 w 1033465"/>
                  <a:gd name="connsiteY64" fmla="*/ 600072 h 838042"/>
                  <a:gd name="connsiteX65" fmla="*/ 523510 w 1033465"/>
                  <a:gd name="connsiteY65" fmla="*/ 565123 h 838042"/>
                  <a:gd name="connsiteX66" fmla="*/ 599348 w 1033465"/>
                  <a:gd name="connsiteY66" fmla="*/ 550915 h 838042"/>
                  <a:gd name="connsiteX67" fmla="*/ 707801 w 1033465"/>
                  <a:gd name="connsiteY67" fmla="*/ 612819 h 838042"/>
                  <a:gd name="connsiteX68" fmla="*/ 780122 w 1033465"/>
                  <a:gd name="connsiteY68" fmla="*/ 656959 h 838042"/>
                  <a:gd name="connsiteX69" fmla="*/ 804887 w 1033465"/>
                  <a:gd name="connsiteY69" fmla="*/ 632194 h 838042"/>
                  <a:gd name="connsiteX70" fmla="*/ 801077 w 1033465"/>
                  <a:gd name="connsiteY70" fmla="*/ 601714 h 838042"/>
                  <a:gd name="connsiteX71" fmla="*/ 762796 w 1033465"/>
                  <a:gd name="connsiteY71" fmla="*/ 562523 h 838042"/>
                  <a:gd name="connsiteX72" fmla="*/ 650582 w 1033465"/>
                  <a:gd name="connsiteY72" fmla="*/ 479794 h 838042"/>
                  <a:gd name="connsiteX73" fmla="*/ 646772 w 1033465"/>
                  <a:gd name="connsiteY73" fmla="*/ 462649 h 838042"/>
                  <a:gd name="connsiteX74" fmla="*/ 658202 w 1033465"/>
                  <a:gd name="connsiteY74" fmla="*/ 426454 h 838042"/>
                  <a:gd name="connsiteX75" fmla="*/ 726782 w 1033465"/>
                  <a:gd name="connsiteY75" fmla="*/ 405499 h 838042"/>
                  <a:gd name="connsiteX76" fmla="*/ 813738 w 1033465"/>
                  <a:gd name="connsiteY76" fmla="*/ 406906 h 838042"/>
                  <a:gd name="connsiteX77" fmla="*/ 906231 w 1033465"/>
                  <a:gd name="connsiteY77" fmla="*/ 417646 h 838042"/>
                  <a:gd name="connsiteX78" fmla="*/ 1002290 w 1033465"/>
                  <a:gd name="connsiteY78" fmla="*/ 426835 h 838042"/>
                  <a:gd name="connsiteX79" fmla="*/ 1032449 w 1033465"/>
                  <a:gd name="connsiteY79" fmla="*/ 402711 h 838042"/>
                  <a:gd name="connsiteX80" fmla="*/ 1020514 w 1033465"/>
                  <a:gd name="connsiteY80" fmla="*/ 377797 h 838042"/>
                  <a:gd name="connsiteX81" fmla="*/ 964889 w 1033465"/>
                  <a:gd name="connsiteY81" fmla="*/ 358029 h 838042"/>
                  <a:gd name="connsiteX82" fmla="*/ 827747 w 1033465"/>
                  <a:gd name="connsiteY82" fmla="*/ 357874 h 838042"/>
                  <a:gd name="connsiteX83" fmla="*/ 755811 w 1033465"/>
                  <a:gd name="connsiteY83" fmla="*/ 361702 h 838042"/>
                  <a:gd name="connsiteX84" fmla="*/ 671537 w 1033465"/>
                  <a:gd name="connsiteY84" fmla="*/ 369304 h 838042"/>
                  <a:gd name="connsiteX85" fmla="*/ 644867 w 1033465"/>
                  <a:gd name="connsiteY85" fmla="*/ 338824 h 838042"/>
                  <a:gd name="connsiteX86" fmla="*/ 676403 w 1033465"/>
                  <a:gd name="connsiteY86" fmla="*/ 304962 h 838042"/>
                  <a:gd name="connsiteX87" fmla="*/ 707732 w 1033465"/>
                  <a:gd name="connsiteY87" fmla="*/ 283579 h 838042"/>
                  <a:gd name="connsiteX88" fmla="*/ 743927 w 1033465"/>
                  <a:gd name="connsiteY88" fmla="*/ 251194 h 838042"/>
                  <a:gd name="connsiteX89" fmla="*/ 783019 w 1033465"/>
                  <a:gd name="connsiteY89" fmla="*/ 213846 h 838042"/>
                  <a:gd name="connsiteX90" fmla="*/ 746401 w 1033465"/>
                  <a:gd name="connsiteY90" fmla="*/ 201789 h 838042"/>
                  <a:gd name="connsiteX91" fmla="*/ 694397 w 1033465"/>
                  <a:gd name="connsiteY91" fmla="*/ 226429 h 838042"/>
                  <a:gd name="connsiteX92" fmla="*/ 656678 w 1033465"/>
                  <a:gd name="connsiteY92" fmla="*/ 257626 h 838042"/>
                  <a:gd name="connsiteX93" fmla="*/ 616001 w 1033465"/>
                  <a:gd name="connsiteY93" fmla="*/ 286712 h 838042"/>
                  <a:gd name="connsiteX94" fmla="*/ 564857 w 1033465"/>
                  <a:gd name="connsiteY94" fmla="*/ 287389 h 838042"/>
                  <a:gd name="connsiteX95" fmla="*/ 530567 w 1033465"/>
                  <a:gd name="connsiteY95" fmla="*/ 274054 h 838042"/>
                  <a:gd name="connsiteX96" fmla="*/ 507707 w 1033465"/>
                  <a:gd name="connsiteY96" fmla="*/ 235954 h 838042"/>
                  <a:gd name="connsiteX97" fmla="*/ 509612 w 1033465"/>
                  <a:gd name="connsiteY97" fmla="*/ 171184 h 838042"/>
                  <a:gd name="connsiteX98" fmla="*/ 508314 w 1033465"/>
                  <a:gd name="connsiteY98" fmla="*/ 73485 h 838042"/>
                  <a:gd name="connsiteX99" fmla="*/ 454116 w 1033465"/>
                  <a:gd name="connsiteY99" fmla="*/ 11248 h 838042"/>
                  <a:gd name="connsiteX100" fmla="*/ 442470 w 1033465"/>
                  <a:gd name="connsiteY100" fmla="*/ 75864 h 838042"/>
                  <a:gd name="connsiteX101" fmla="*/ 439226 w 1033465"/>
                  <a:gd name="connsiteY101" fmla="*/ 132660 h 838042"/>
                  <a:gd name="connsiteX102" fmla="*/ 436054 w 1033465"/>
                  <a:gd name="connsiteY102"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0589 w 1033465"/>
                  <a:gd name="connsiteY12" fmla="*/ 241190 h 838042"/>
                  <a:gd name="connsiteX13" fmla="*/ 65748 w 1033465"/>
                  <a:gd name="connsiteY13" fmla="*/ 272150 h 838042"/>
                  <a:gd name="connsiteX14" fmla="*/ 126707 w 1033465"/>
                  <a:gd name="connsiteY14" fmla="*/ 289294 h 838042"/>
                  <a:gd name="connsiteX15" fmla="*/ 193382 w 1033465"/>
                  <a:gd name="connsiteY15" fmla="*/ 308344 h 838042"/>
                  <a:gd name="connsiteX16" fmla="*/ 228811 w 1033465"/>
                  <a:gd name="connsiteY16" fmla="*/ 323832 h 838042"/>
                  <a:gd name="connsiteX17" fmla="*/ 282210 w 1033465"/>
                  <a:gd name="connsiteY17" fmla="*/ 354067 h 838042"/>
                  <a:gd name="connsiteX18" fmla="*/ 281012 w 1033465"/>
                  <a:gd name="connsiteY18" fmla="*/ 399784 h 838042"/>
                  <a:gd name="connsiteX19" fmla="*/ 265772 w 1033465"/>
                  <a:gd name="connsiteY19" fmla="*/ 447409 h 838042"/>
                  <a:gd name="connsiteX20" fmla="*/ 219498 w 1033465"/>
                  <a:gd name="connsiteY20" fmla="*/ 459458 h 838042"/>
                  <a:gd name="connsiteX21" fmla="*/ 128612 w 1033465"/>
                  <a:gd name="connsiteY21" fmla="*/ 458839 h 838042"/>
                  <a:gd name="connsiteX22" fmla="*/ 122897 w 1033465"/>
                  <a:gd name="connsiteY22" fmla="*/ 460744 h 838042"/>
                  <a:gd name="connsiteX23" fmla="*/ 107657 w 1033465"/>
                  <a:gd name="connsiteY23" fmla="*/ 462649 h 838042"/>
                  <a:gd name="connsiteX24" fmla="*/ 90512 w 1033465"/>
                  <a:gd name="connsiteY24" fmla="*/ 468364 h 838042"/>
                  <a:gd name="connsiteX25" fmla="*/ 84797 w 1033465"/>
                  <a:gd name="connsiteY25" fmla="*/ 470269 h 838042"/>
                  <a:gd name="connsiteX26" fmla="*/ 79082 w 1033465"/>
                  <a:gd name="connsiteY26" fmla="*/ 474079 h 838042"/>
                  <a:gd name="connsiteX27" fmla="*/ 67652 w 1033465"/>
                  <a:gd name="connsiteY27" fmla="*/ 475984 h 838042"/>
                  <a:gd name="connsiteX28" fmla="*/ 29552 w 1033465"/>
                  <a:gd name="connsiteY28" fmla="*/ 477889 h 838042"/>
                  <a:gd name="connsiteX29" fmla="*/ 18122 w 1033465"/>
                  <a:gd name="connsiteY29" fmla="*/ 483604 h 838042"/>
                  <a:gd name="connsiteX30" fmla="*/ 8597 w 1033465"/>
                  <a:gd name="connsiteY30" fmla="*/ 493129 h 838042"/>
                  <a:gd name="connsiteX31" fmla="*/ 6692 w 1033465"/>
                  <a:gd name="connsiteY31" fmla="*/ 498844 h 838042"/>
                  <a:gd name="connsiteX32" fmla="*/ 2882 w 1033465"/>
                  <a:gd name="connsiteY32" fmla="*/ 504559 h 838042"/>
                  <a:gd name="connsiteX33" fmla="*/ 14312 w 1033465"/>
                  <a:gd name="connsiteY33" fmla="*/ 540754 h 838042"/>
                  <a:gd name="connsiteX34" fmla="*/ 147662 w 1033465"/>
                  <a:gd name="connsiteY34" fmla="*/ 540754 h 838042"/>
                  <a:gd name="connsiteX35" fmla="*/ 155282 w 1033465"/>
                  <a:gd name="connsiteY35" fmla="*/ 538849 h 838042"/>
                  <a:gd name="connsiteX36" fmla="*/ 305777 w 1033465"/>
                  <a:gd name="connsiteY36" fmla="*/ 533134 h 838042"/>
                  <a:gd name="connsiteX37" fmla="*/ 321017 w 1033465"/>
                  <a:gd name="connsiteY37" fmla="*/ 540754 h 838042"/>
                  <a:gd name="connsiteX38" fmla="*/ 332447 w 1033465"/>
                  <a:gd name="connsiteY38" fmla="*/ 546469 h 838042"/>
                  <a:gd name="connsiteX39" fmla="*/ 336257 w 1033465"/>
                  <a:gd name="connsiteY39" fmla="*/ 552184 h 838042"/>
                  <a:gd name="connsiteX40" fmla="*/ 341972 w 1033465"/>
                  <a:gd name="connsiteY40" fmla="*/ 554089 h 838042"/>
                  <a:gd name="connsiteX41" fmla="*/ 353402 w 1033465"/>
                  <a:gd name="connsiteY41" fmla="*/ 561709 h 838042"/>
                  <a:gd name="connsiteX42" fmla="*/ 359117 w 1033465"/>
                  <a:gd name="connsiteY42" fmla="*/ 565519 h 838042"/>
                  <a:gd name="connsiteX43" fmla="*/ 362927 w 1033465"/>
                  <a:gd name="connsiteY43" fmla="*/ 571234 h 838042"/>
                  <a:gd name="connsiteX44" fmla="*/ 368642 w 1033465"/>
                  <a:gd name="connsiteY44" fmla="*/ 582664 h 838042"/>
                  <a:gd name="connsiteX45" fmla="*/ 364832 w 1033465"/>
                  <a:gd name="connsiteY45" fmla="*/ 609334 h 838042"/>
                  <a:gd name="connsiteX46" fmla="*/ 361022 w 1033465"/>
                  <a:gd name="connsiteY46" fmla="*/ 615049 h 838042"/>
                  <a:gd name="connsiteX47" fmla="*/ 359117 w 1033465"/>
                  <a:gd name="connsiteY47" fmla="*/ 620764 h 838042"/>
                  <a:gd name="connsiteX48" fmla="*/ 355307 w 1033465"/>
                  <a:gd name="connsiteY48" fmla="*/ 626479 h 838042"/>
                  <a:gd name="connsiteX49" fmla="*/ 353402 w 1033465"/>
                  <a:gd name="connsiteY49" fmla="*/ 632194 h 838042"/>
                  <a:gd name="connsiteX50" fmla="*/ 349592 w 1033465"/>
                  <a:gd name="connsiteY50" fmla="*/ 637909 h 838042"/>
                  <a:gd name="connsiteX51" fmla="*/ 332447 w 1033465"/>
                  <a:gd name="connsiteY51" fmla="*/ 704584 h 838042"/>
                  <a:gd name="connsiteX52" fmla="*/ 330542 w 1033465"/>
                  <a:gd name="connsiteY52" fmla="*/ 756019 h 838042"/>
                  <a:gd name="connsiteX53" fmla="*/ 332447 w 1033465"/>
                  <a:gd name="connsiteY53" fmla="*/ 780784 h 838042"/>
                  <a:gd name="connsiteX54" fmla="*/ 334352 w 1033465"/>
                  <a:gd name="connsiteY54" fmla="*/ 786499 h 838042"/>
                  <a:gd name="connsiteX55" fmla="*/ 338162 w 1033465"/>
                  <a:gd name="connsiteY55" fmla="*/ 790309 h 838042"/>
                  <a:gd name="connsiteX56" fmla="*/ 366737 w 1033465"/>
                  <a:gd name="connsiteY56" fmla="*/ 836029 h 838042"/>
                  <a:gd name="connsiteX57" fmla="*/ 389597 w 1033465"/>
                  <a:gd name="connsiteY57" fmla="*/ 837934 h 838042"/>
                  <a:gd name="connsiteX58" fmla="*/ 397407 w 1033465"/>
                  <a:gd name="connsiteY58" fmla="*/ 833530 h 838042"/>
                  <a:gd name="connsiteX59" fmla="*/ 402932 w 1033465"/>
                  <a:gd name="connsiteY59" fmla="*/ 784594 h 838042"/>
                  <a:gd name="connsiteX60" fmla="*/ 406742 w 1033465"/>
                  <a:gd name="connsiteY60" fmla="*/ 727444 h 838042"/>
                  <a:gd name="connsiteX61" fmla="*/ 423887 w 1033465"/>
                  <a:gd name="connsiteY61" fmla="*/ 672199 h 838042"/>
                  <a:gd name="connsiteX62" fmla="*/ 429602 w 1033465"/>
                  <a:gd name="connsiteY62" fmla="*/ 658864 h 838042"/>
                  <a:gd name="connsiteX63" fmla="*/ 444084 w 1033465"/>
                  <a:gd name="connsiteY63" fmla="*/ 626947 h 838042"/>
                  <a:gd name="connsiteX64" fmla="*/ 464289 w 1033465"/>
                  <a:gd name="connsiteY64" fmla="*/ 600072 h 838042"/>
                  <a:gd name="connsiteX65" fmla="*/ 523510 w 1033465"/>
                  <a:gd name="connsiteY65" fmla="*/ 565123 h 838042"/>
                  <a:gd name="connsiteX66" fmla="*/ 599348 w 1033465"/>
                  <a:gd name="connsiteY66" fmla="*/ 550915 h 838042"/>
                  <a:gd name="connsiteX67" fmla="*/ 707801 w 1033465"/>
                  <a:gd name="connsiteY67" fmla="*/ 612819 h 838042"/>
                  <a:gd name="connsiteX68" fmla="*/ 780122 w 1033465"/>
                  <a:gd name="connsiteY68" fmla="*/ 656959 h 838042"/>
                  <a:gd name="connsiteX69" fmla="*/ 804887 w 1033465"/>
                  <a:gd name="connsiteY69" fmla="*/ 632194 h 838042"/>
                  <a:gd name="connsiteX70" fmla="*/ 801077 w 1033465"/>
                  <a:gd name="connsiteY70" fmla="*/ 601714 h 838042"/>
                  <a:gd name="connsiteX71" fmla="*/ 762796 w 1033465"/>
                  <a:gd name="connsiteY71" fmla="*/ 562523 h 838042"/>
                  <a:gd name="connsiteX72" fmla="*/ 650582 w 1033465"/>
                  <a:gd name="connsiteY72" fmla="*/ 479794 h 838042"/>
                  <a:gd name="connsiteX73" fmla="*/ 646772 w 1033465"/>
                  <a:gd name="connsiteY73" fmla="*/ 462649 h 838042"/>
                  <a:gd name="connsiteX74" fmla="*/ 658202 w 1033465"/>
                  <a:gd name="connsiteY74" fmla="*/ 426454 h 838042"/>
                  <a:gd name="connsiteX75" fmla="*/ 726782 w 1033465"/>
                  <a:gd name="connsiteY75" fmla="*/ 405499 h 838042"/>
                  <a:gd name="connsiteX76" fmla="*/ 813738 w 1033465"/>
                  <a:gd name="connsiteY76" fmla="*/ 406906 h 838042"/>
                  <a:gd name="connsiteX77" fmla="*/ 906231 w 1033465"/>
                  <a:gd name="connsiteY77" fmla="*/ 417646 h 838042"/>
                  <a:gd name="connsiteX78" fmla="*/ 1002290 w 1033465"/>
                  <a:gd name="connsiteY78" fmla="*/ 426835 h 838042"/>
                  <a:gd name="connsiteX79" fmla="*/ 1032449 w 1033465"/>
                  <a:gd name="connsiteY79" fmla="*/ 402711 h 838042"/>
                  <a:gd name="connsiteX80" fmla="*/ 1020514 w 1033465"/>
                  <a:gd name="connsiteY80" fmla="*/ 377797 h 838042"/>
                  <a:gd name="connsiteX81" fmla="*/ 964889 w 1033465"/>
                  <a:gd name="connsiteY81" fmla="*/ 358029 h 838042"/>
                  <a:gd name="connsiteX82" fmla="*/ 827747 w 1033465"/>
                  <a:gd name="connsiteY82" fmla="*/ 357874 h 838042"/>
                  <a:gd name="connsiteX83" fmla="*/ 755811 w 1033465"/>
                  <a:gd name="connsiteY83" fmla="*/ 361702 h 838042"/>
                  <a:gd name="connsiteX84" fmla="*/ 671537 w 1033465"/>
                  <a:gd name="connsiteY84" fmla="*/ 369304 h 838042"/>
                  <a:gd name="connsiteX85" fmla="*/ 644867 w 1033465"/>
                  <a:gd name="connsiteY85" fmla="*/ 338824 h 838042"/>
                  <a:gd name="connsiteX86" fmla="*/ 676403 w 1033465"/>
                  <a:gd name="connsiteY86" fmla="*/ 304962 h 838042"/>
                  <a:gd name="connsiteX87" fmla="*/ 707732 w 1033465"/>
                  <a:gd name="connsiteY87" fmla="*/ 283579 h 838042"/>
                  <a:gd name="connsiteX88" fmla="*/ 743927 w 1033465"/>
                  <a:gd name="connsiteY88" fmla="*/ 251194 h 838042"/>
                  <a:gd name="connsiteX89" fmla="*/ 783019 w 1033465"/>
                  <a:gd name="connsiteY89" fmla="*/ 213846 h 838042"/>
                  <a:gd name="connsiteX90" fmla="*/ 746401 w 1033465"/>
                  <a:gd name="connsiteY90" fmla="*/ 201789 h 838042"/>
                  <a:gd name="connsiteX91" fmla="*/ 694397 w 1033465"/>
                  <a:gd name="connsiteY91" fmla="*/ 226429 h 838042"/>
                  <a:gd name="connsiteX92" fmla="*/ 656678 w 1033465"/>
                  <a:gd name="connsiteY92" fmla="*/ 257626 h 838042"/>
                  <a:gd name="connsiteX93" fmla="*/ 616001 w 1033465"/>
                  <a:gd name="connsiteY93" fmla="*/ 286712 h 838042"/>
                  <a:gd name="connsiteX94" fmla="*/ 564857 w 1033465"/>
                  <a:gd name="connsiteY94" fmla="*/ 287389 h 838042"/>
                  <a:gd name="connsiteX95" fmla="*/ 530567 w 1033465"/>
                  <a:gd name="connsiteY95" fmla="*/ 274054 h 838042"/>
                  <a:gd name="connsiteX96" fmla="*/ 507707 w 1033465"/>
                  <a:gd name="connsiteY96" fmla="*/ 235954 h 838042"/>
                  <a:gd name="connsiteX97" fmla="*/ 509612 w 1033465"/>
                  <a:gd name="connsiteY97" fmla="*/ 171184 h 838042"/>
                  <a:gd name="connsiteX98" fmla="*/ 508314 w 1033465"/>
                  <a:gd name="connsiteY98" fmla="*/ 73485 h 838042"/>
                  <a:gd name="connsiteX99" fmla="*/ 454116 w 1033465"/>
                  <a:gd name="connsiteY99" fmla="*/ 11248 h 838042"/>
                  <a:gd name="connsiteX100" fmla="*/ 442470 w 1033465"/>
                  <a:gd name="connsiteY100" fmla="*/ 75864 h 838042"/>
                  <a:gd name="connsiteX101" fmla="*/ 439226 w 1033465"/>
                  <a:gd name="connsiteY101" fmla="*/ 132660 h 838042"/>
                  <a:gd name="connsiteX102" fmla="*/ 436054 w 1033465"/>
                  <a:gd name="connsiteY102"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0589 w 1033465"/>
                  <a:gd name="connsiteY12" fmla="*/ 241190 h 838042"/>
                  <a:gd name="connsiteX13" fmla="*/ 65748 w 1033465"/>
                  <a:gd name="connsiteY13" fmla="*/ 272150 h 838042"/>
                  <a:gd name="connsiteX14" fmla="*/ 126707 w 1033465"/>
                  <a:gd name="connsiteY14" fmla="*/ 289294 h 838042"/>
                  <a:gd name="connsiteX15" fmla="*/ 193382 w 1033465"/>
                  <a:gd name="connsiteY15" fmla="*/ 308344 h 838042"/>
                  <a:gd name="connsiteX16" fmla="*/ 228811 w 1033465"/>
                  <a:gd name="connsiteY16" fmla="*/ 323832 h 838042"/>
                  <a:gd name="connsiteX17" fmla="*/ 282210 w 1033465"/>
                  <a:gd name="connsiteY17" fmla="*/ 354067 h 838042"/>
                  <a:gd name="connsiteX18" fmla="*/ 281012 w 1033465"/>
                  <a:gd name="connsiteY18" fmla="*/ 399784 h 838042"/>
                  <a:gd name="connsiteX19" fmla="*/ 265772 w 1033465"/>
                  <a:gd name="connsiteY19" fmla="*/ 447409 h 838042"/>
                  <a:gd name="connsiteX20" fmla="*/ 219498 w 1033465"/>
                  <a:gd name="connsiteY20" fmla="*/ 459458 h 838042"/>
                  <a:gd name="connsiteX21" fmla="*/ 128612 w 1033465"/>
                  <a:gd name="connsiteY21" fmla="*/ 458839 h 838042"/>
                  <a:gd name="connsiteX22" fmla="*/ 107657 w 1033465"/>
                  <a:gd name="connsiteY22" fmla="*/ 462649 h 838042"/>
                  <a:gd name="connsiteX23" fmla="*/ 90512 w 1033465"/>
                  <a:gd name="connsiteY23" fmla="*/ 468364 h 838042"/>
                  <a:gd name="connsiteX24" fmla="*/ 84797 w 1033465"/>
                  <a:gd name="connsiteY24" fmla="*/ 470269 h 838042"/>
                  <a:gd name="connsiteX25" fmla="*/ 79082 w 1033465"/>
                  <a:gd name="connsiteY25" fmla="*/ 474079 h 838042"/>
                  <a:gd name="connsiteX26" fmla="*/ 67652 w 1033465"/>
                  <a:gd name="connsiteY26" fmla="*/ 475984 h 838042"/>
                  <a:gd name="connsiteX27" fmla="*/ 29552 w 1033465"/>
                  <a:gd name="connsiteY27" fmla="*/ 477889 h 838042"/>
                  <a:gd name="connsiteX28" fmla="*/ 18122 w 1033465"/>
                  <a:gd name="connsiteY28" fmla="*/ 483604 h 838042"/>
                  <a:gd name="connsiteX29" fmla="*/ 8597 w 1033465"/>
                  <a:gd name="connsiteY29" fmla="*/ 493129 h 838042"/>
                  <a:gd name="connsiteX30" fmla="*/ 6692 w 1033465"/>
                  <a:gd name="connsiteY30" fmla="*/ 498844 h 838042"/>
                  <a:gd name="connsiteX31" fmla="*/ 2882 w 1033465"/>
                  <a:gd name="connsiteY31" fmla="*/ 504559 h 838042"/>
                  <a:gd name="connsiteX32" fmla="*/ 14312 w 1033465"/>
                  <a:gd name="connsiteY32" fmla="*/ 540754 h 838042"/>
                  <a:gd name="connsiteX33" fmla="*/ 147662 w 1033465"/>
                  <a:gd name="connsiteY33" fmla="*/ 540754 h 838042"/>
                  <a:gd name="connsiteX34" fmla="*/ 155282 w 1033465"/>
                  <a:gd name="connsiteY34" fmla="*/ 538849 h 838042"/>
                  <a:gd name="connsiteX35" fmla="*/ 305777 w 1033465"/>
                  <a:gd name="connsiteY35" fmla="*/ 533134 h 838042"/>
                  <a:gd name="connsiteX36" fmla="*/ 321017 w 1033465"/>
                  <a:gd name="connsiteY36" fmla="*/ 540754 h 838042"/>
                  <a:gd name="connsiteX37" fmla="*/ 332447 w 1033465"/>
                  <a:gd name="connsiteY37" fmla="*/ 546469 h 838042"/>
                  <a:gd name="connsiteX38" fmla="*/ 336257 w 1033465"/>
                  <a:gd name="connsiteY38" fmla="*/ 552184 h 838042"/>
                  <a:gd name="connsiteX39" fmla="*/ 341972 w 1033465"/>
                  <a:gd name="connsiteY39" fmla="*/ 554089 h 838042"/>
                  <a:gd name="connsiteX40" fmla="*/ 353402 w 1033465"/>
                  <a:gd name="connsiteY40" fmla="*/ 561709 h 838042"/>
                  <a:gd name="connsiteX41" fmla="*/ 359117 w 1033465"/>
                  <a:gd name="connsiteY41" fmla="*/ 565519 h 838042"/>
                  <a:gd name="connsiteX42" fmla="*/ 362927 w 1033465"/>
                  <a:gd name="connsiteY42" fmla="*/ 571234 h 838042"/>
                  <a:gd name="connsiteX43" fmla="*/ 368642 w 1033465"/>
                  <a:gd name="connsiteY43" fmla="*/ 582664 h 838042"/>
                  <a:gd name="connsiteX44" fmla="*/ 364832 w 1033465"/>
                  <a:gd name="connsiteY44" fmla="*/ 609334 h 838042"/>
                  <a:gd name="connsiteX45" fmla="*/ 361022 w 1033465"/>
                  <a:gd name="connsiteY45" fmla="*/ 615049 h 838042"/>
                  <a:gd name="connsiteX46" fmla="*/ 359117 w 1033465"/>
                  <a:gd name="connsiteY46" fmla="*/ 620764 h 838042"/>
                  <a:gd name="connsiteX47" fmla="*/ 355307 w 1033465"/>
                  <a:gd name="connsiteY47" fmla="*/ 626479 h 838042"/>
                  <a:gd name="connsiteX48" fmla="*/ 353402 w 1033465"/>
                  <a:gd name="connsiteY48" fmla="*/ 632194 h 838042"/>
                  <a:gd name="connsiteX49" fmla="*/ 349592 w 1033465"/>
                  <a:gd name="connsiteY49" fmla="*/ 637909 h 838042"/>
                  <a:gd name="connsiteX50" fmla="*/ 332447 w 1033465"/>
                  <a:gd name="connsiteY50" fmla="*/ 704584 h 838042"/>
                  <a:gd name="connsiteX51" fmla="*/ 330542 w 1033465"/>
                  <a:gd name="connsiteY51" fmla="*/ 756019 h 838042"/>
                  <a:gd name="connsiteX52" fmla="*/ 332447 w 1033465"/>
                  <a:gd name="connsiteY52" fmla="*/ 780784 h 838042"/>
                  <a:gd name="connsiteX53" fmla="*/ 334352 w 1033465"/>
                  <a:gd name="connsiteY53" fmla="*/ 786499 h 838042"/>
                  <a:gd name="connsiteX54" fmla="*/ 338162 w 1033465"/>
                  <a:gd name="connsiteY54" fmla="*/ 790309 h 838042"/>
                  <a:gd name="connsiteX55" fmla="*/ 366737 w 1033465"/>
                  <a:gd name="connsiteY55" fmla="*/ 836029 h 838042"/>
                  <a:gd name="connsiteX56" fmla="*/ 389597 w 1033465"/>
                  <a:gd name="connsiteY56" fmla="*/ 837934 h 838042"/>
                  <a:gd name="connsiteX57" fmla="*/ 397407 w 1033465"/>
                  <a:gd name="connsiteY57" fmla="*/ 833530 h 838042"/>
                  <a:gd name="connsiteX58" fmla="*/ 402932 w 1033465"/>
                  <a:gd name="connsiteY58" fmla="*/ 784594 h 838042"/>
                  <a:gd name="connsiteX59" fmla="*/ 406742 w 1033465"/>
                  <a:gd name="connsiteY59" fmla="*/ 727444 h 838042"/>
                  <a:gd name="connsiteX60" fmla="*/ 423887 w 1033465"/>
                  <a:gd name="connsiteY60" fmla="*/ 672199 h 838042"/>
                  <a:gd name="connsiteX61" fmla="*/ 429602 w 1033465"/>
                  <a:gd name="connsiteY61" fmla="*/ 658864 h 838042"/>
                  <a:gd name="connsiteX62" fmla="*/ 444084 w 1033465"/>
                  <a:gd name="connsiteY62" fmla="*/ 626947 h 838042"/>
                  <a:gd name="connsiteX63" fmla="*/ 464289 w 1033465"/>
                  <a:gd name="connsiteY63" fmla="*/ 600072 h 838042"/>
                  <a:gd name="connsiteX64" fmla="*/ 523510 w 1033465"/>
                  <a:gd name="connsiteY64" fmla="*/ 565123 h 838042"/>
                  <a:gd name="connsiteX65" fmla="*/ 599348 w 1033465"/>
                  <a:gd name="connsiteY65" fmla="*/ 550915 h 838042"/>
                  <a:gd name="connsiteX66" fmla="*/ 707801 w 1033465"/>
                  <a:gd name="connsiteY66" fmla="*/ 612819 h 838042"/>
                  <a:gd name="connsiteX67" fmla="*/ 780122 w 1033465"/>
                  <a:gd name="connsiteY67" fmla="*/ 656959 h 838042"/>
                  <a:gd name="connsiteX68" fmla="*/ 804887 w 1033465"/>
                  <a:gd name="connsiteY68" fmla="*/ 632194 h 838042"/>
                  <a:gd name="connsiteX69" fmla="*/ 801077 w 1033465"/>
                  <a:gd name="connsiteY69" fmla="*/ 601714 h 838042"/>
                  <a:gd name="connsiteX70" fmla="*/ 762796 w 1033465"/>
                  <a:gd name="connsiteY70" fmla="*/ 562523 h 838042"/>
                  <a:gd name="connsiteX71" fmla="*/ 650582 w 1033465"/>
                  <a:gd name="connsiteY71" fmla="*/ 479794 h 838042"/>
                  <a:gd name="connsiteX72" fmla="*/ 646772 w 1033465"/>
                  <a:gd name="connsiteY72" fmla="*/ 462649 h 838042"/>
                  <a:gd name="connsiteX73" fmla="*/ 658202 w 1033465"/>
                  <a:gd name="connsiteY73" fmla="*/ 426454 h 838042"/>
                  <a:gd name="connsiteX74" fmla="*/ 726782 w 1033465"/>
                  <a:gd name="connsiteY74" fmla="*/ 405499 h 838042"/>
                  <a:gd name="connsiteX75" fmla="*/ 813738 w 1033465"/>
                  <a:gd name="connsiteY75" fmla="*/ 406906 h 838042"/>
                  <a:gd name="connsiteX76" fmla="*/ 906231 w 1033465"/>
                  <a:gd name="connsiteY76" fmla="*/ 417646 h 838042"/>
                  <a:gd name="connsiteX77" fmla="*/ 1002290 w 1033465"/>
                  <a:gd name="connsiteY77" fmla="*/ 426835 h 838042"/>
                  <a:gd name="connsiteX78" fmla="*/ 1032449 w 1033465"/>
                  <a:gd name="connsiteY78" fmla="*/ 402711 h 838042"/>
                  <a:gd name="connsiteX79" fmla="*/ 1020514 w 1033465"/>
                  <a:gd name="connsiteY79" fmla="*/ 377797 h 838042"/>
                  <a:gd name="connsiteX80" fmla="*/ 964889 w 1033465"/>
                  <a:gd name="connsiteY80" fmla="*/ 358029 h 838042"/>
                  <a:gd name="connsiteX81" fmla="*/ 827747 w 1033465"/>
                  <a:gd name="connsiteY81" fmla="*/ 357874 h 838042"/>
                  <a:gd name="connsiteX82" fmla="*/ 755811 w 1033465"/>
                  <a:gd name="connsiteY82" fmla="*/ 361702 h 838042"/>
                  <a:gd name="connsiteX83" fmla="*/ 671537 w 1033465"/>
                  <a:gd name="connsiteY83" fmla="*/ 369304 h 838042"/>
                  <a:gd name="connsiteX84" fmla="*/ 644867 w 1033465"/>
                  <a:gd name="connsiteY84" fmla="*/ 338824 h 838042"/>
                  <a:gd name="connsiteX85" fmla="*/ 676403 w 1033465"/>
                  <a:gd name="connsiteY85" fmla="*/ 304962 h 838042"/>
                  <a:gd name="connsiteX86" fmla="*/ 707732 w 1033465"/>
                  <a:gd name="connsiteY86" fmla="*/ 283579 h 838042"/>
                  <a:gd name="connsiteX87" fmla="*/ 743927 w 1033465"/>
                  <a:gd name="connsiteY87" fmla="*/ 251194 h 838042"/>
                  <a:gd name="connsiteX88" fmla="*/ 783019 w 1033465"/>
                  <a:gd name="connsiteY88" fmla="*/ 213846 h 838042"/>
                  <a:gd name="connsiteX89" fmla="*/ 746401 w 1033465"/>
                  <a:gd name="connsiteY89" fmla="*/ 201789 h 838042"/>
                  <a:gd name="connsiteX90" fmla="*/ 694397 w 1033465"/>
                  <a:gd name="connsiteY90" fmla="*/ 226429 h 838042"/>
                  <a:gd name="connsiteX91" fmla="*/ 656678 w 1033465"/>
                  <a:gd name="connsiteY91" fmla="*/ 257626 h 838042"/>
                  <a:gd name="connsiteX92" fmla="*/ 616001 w 1033465"/>
                  <a:gd name="connsiteY92" fmla="*/ 286712 h 838042"/>
                  <a:gd name="connsiteX93" fmla="*/ 564857 w 1033465"/>
                  <a:gd name="connsiteY93" fmla="*/ 287389 h 838042"/>
                  <a:gd name="connsiteX94" fmla="*/ 530567 w 1033465"/>
                  <a:gd name="connsiteY94" fmla="*/ 274054 h 838042"/>
                  <a:gd name="connsiteX95" fmla="*/ 507707 w 1033465"/>
                  <a:gd name="connsiteY95" fmla="*/ 235954 h 838042"/>
                  <a:gd name="connsiteX96" fmla="*/ 509612 w 1033465"/>
                  <a:gd name="connsiteY96" fmla="*/ 171184 h 838042"/>
                  <a:gd name="connsiteX97" fmla="*/ 508314 w 1033465"/>
                  <a:gd name="connsiteY97" fmla="*/ 73485 h 838042"/>
                  <a:gd name="connsiteX98" fmla="*/ 454116 w 1033465"/>
                  <a:gd name="connsiteY98" fmla="*/ 11248 h 838042"/>
                  <a:gd name="connsiteX99" fmla="*/ 442470 w 1033465"/>
                  <a:gd name="connsiteY99" fmla="*/ 75864 h 838042"/>
                  <a:gd name="connsiteX100" fmla="*/ 439226 w 1033465"/>
                  <a:gd name="connsiteY100" fmla="*/ 132660 h 838042"/>
                  <a:gd name="connsiteX101" fmla="*/ 436054 w 1033465"/>
                  <a:gd name="connsiteY101"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0589 w 1033465"/>
                  <a:gd name="connsiteY12" fmla="*/ 241190 h 838042"/>
                  <a:gd name="connsiteX13" fmla="*/ 65748 w 1033465"/>
                  <a:gd name="connsiteY13" fmla="*/ 272150 h 838042"/>
                  <a:gd name="connsiteX14" fmla="*/ 126707 w 1033465"/>
                  <a:gd name="connsiteY14" fmla="*/ 289294 h 838042"/>
                  <a:gd name="connsiteX15" fmla="*/ 193382 w 1033465"/>
                  <a:gd name="connsiteY15" fmla="*/ 308344 h 838042"/>
                  <a:gd name="connsiteX16" fmla="*/ 228811 w 1033465"/>
                  <a:gd name="connsiteY16" fmla="*/ 323832 h 838042"/>
                  <a:gd name="connsiteX17" fmla="*/ 282210 w 1033465"/>
                  <a:gd name="connsiteY17" fmla="*/ 354067 h 838042"/>
                  <a:gd name="connsiteX18" fmla="*/ 292797 w 1033465"/>
                  <a:gd name="connsiteY18" fmla="*/ 404246 h 838042"/>
                  <a:gd name="connsiteX19" fmla="*/ 265772 w 1033465"/>
                  <a:gd name="connsiteY19" fmla="*/ 447409 h 838042"/>
                  <a:gd name="connsiteX20" fmla="*/ 219498 w 1033465"/>
                  <a:gd name="connsiteY20" fmla="*/ 459458 h 838042"/>
                  <a:gd name="connsiteX21" fmla="*/ 128612 w 1033465"/>
                  <a:gd name="connsiteY21" fmla="*/ 458839 h 838042"/>
                  <a:gd name="connsiteX22" fmla="*/ 107657 w 1033465"/>
                  <a:gd name="connsiteY22" fmla="*/ 462649 h 838042"/>
                  <a:gd name="connsiteX23" fmla="*/ 90512 w 1033465"/>
                  <a:gd name="connsiteY23" fmla="*/ 468364 h 838042"/>
                  <a:gd name="connsiteX24" fmla="*/ 84797 w 1033465"/>
                  <a:gd name="connsiteY24" fmla="*/ 470269 h 838042"/>
                  <a:gd name="connsiteX25" fmla="*/ 79082 w 1033465"/>
                  <a:gd name="connsiteY25" fmla="*/ 474079 h 838042"/>
                  <a:gd name="connsiteX26" fmla="*/ 67652 w 1033465"/>
                  <a:gd name="connsiteY26" fmla="*/ 475984 h 838042"/>
                  <a:gd name="connsiteX27" fmla="*/ 29552 w 1033465"/>
                  <a:gd name="connsiteY27" fmla="*/ 477889 h 838042"/>
                  <a:gd name="connsiteX28" fmla="*/ 18122 w 1033465"/>
                  <a:gd name="connsiteY28" fmla="*/ 483604 h 838042"/>
                  <a:gd name="connsiteX29" fmla="*/ 8597 w 1033465"/>
                  <a:gd name="connsiteY29" fmla="*/ 493129 h 838042"/>
                  <a:gd name="connsiteX30" fmla="*/ 6692 w 1033465"/>
                  <a:gd name="connsiteY30" fmla="*/ 498844 h 838042"/>
                  <a:gd name="connsiteX31" fmla="*/ 2882 w 1033465"/>
                  <a:gd name="connsiteY31" fmla="*/ 504559 h 838042"/>
                  <a:gd name="connsiteX32" fmla="*/ 14312 w 1033465"/>
                  <a:gd name="connsiteY32" fmla="*/ 540754 h 838042"/>
                  <a:gd name="connsiteX33" fmla="*/ 147662 w 1033465"/>
                  <a:gd name="connsiteY33" fmla="*/ 540754 h 838042"/>
                  <a:gd name="connsiteX34" fmla="*/ 155282 w 1033465"/>
                  <a:gd name="connsiteY34" fmla="*/ 538849 h 838042"/>
                  <a:gd name="connsiteX35" fmla="*/ 305777 w 1033465"/>
                  <a:gd name="connsiteY35" fmla="*/ 533134 h 838042"/>
                  <a:gd name="connsiteX36" fmla="*/ 321017 w 1033465"/>
                  <a:gd name="connsiteY36" fmla="*/ 540754 h 838042"/>
                  <a:gd name="connsiteX37" fmla="*/ 332447 w 1033465"/>
                  <a:gd name="connsiteY37" fmla="*/ 546469 h 838042"/>
                  <a:gd name="connsiteX38" fmla="*/ 336257 w 1033465"/>
                  <a:gd name="connsiteY38" fmla="*/ 552184 h 838042"/>
                  <a:gd name="connsiteX39" fmla="*/ 341972 w 1033465"/>
                  <a:gd name="connsiteY39" fmla="*/ 554089 h 838042"/>
                  <a:gd name="connsiteX40" fmla="*/ 353402 w 1033465"/>
                  <a:gd name="connsiteY40" fmla="*/ 561709 h 838042"/>
                  <a:gd name="connsiteX41" fmla="*/ 359117 w 1033465"/>
                  <a:gd name="connsiteY41" fmla="*/ 565519 h 838042"/>
                  <a:gd name="connsiteX42" fmla="*/ 362927 w 1033465"/>
                  <a:gd name="connsiteY42" fmla="*/ 571234 h 838042"/>
                  <a:gd name="connsiteX43" fmla="*/ 368642 w 1033465"/>
                  <a:gd name="connsiteY43" fmla="*/ 582664 h 838042"/>
                  <a:gd name="connsiteX44" fmla="*/ 364832 w 1033465"/>
                  <a:gd name="connsiteY44" fmla="*/ 609334 h 838042"/>
                  <a:gd name="connsiteX45" fmla="*/ 361022 w 1033465"/>
                  <a:gd name="connsiteY45" fmla="*/ 615049 h 838042"/>
                  <a:gd name="connsiteX46" fmla="*/ 359117 w 1033465"/>
                  <a:gd name="connsiteY46" fmla="*/ 620764 h 838042"/>
                  <a:gd name="connsiteX47" fmla="*/ 355307 w 1033465"/>
                  <a:gd name="connsiteY47" fmla="*/ 626479 h 838042"/>
                  <a:gd name="connsiteX48" fmla="*/ 353402 w 1033465"/>
                  <a:gd name="connsiteY48" fmla="*/ 632194 h 838042"/>
                  <a:gd name="connsiteX49" fmla="*/ 349592 w 1033465"/>
                  <a:gd name="connsiteY49" fmla="*/ 637909 h 838042"/>
                  <a:gd name="connsiteX50" fmla="*/ 332447 w 1033465"/>
                  <a:gd name="connsiteY50" fmla="*/ 704584 h 838042"/>
                  <a:gd name="connsiteX51" fmla="*/ 330542 w 1033465"/>
                  <a:gd name="connsiteY51" fmla="*/ 756019 h 838042"/>
                  <a:gd name="connsiteX52" fmla="*/ 332447 w 1033465"/>
                  <a:gd name="connsiteY52" fmla="*/ 780784 h 838042"/>
                  <a:gd name="connsiteX53" fmla="*/ 334352 w 1033465"/>
                  <a:gd name="connsiteY53" fmla="*/ 786499 h 838042"/>
                  <a:gd name="connsiteX54" fmla="*/ 338162 w 1033465"/>
                  <a:gd name="connsiteY54" fmla="*/ 790309 h 838042"/>
                  <a:gd name="connsiteX55" fmla="*/ 366737 w 1033465"/>
                  <a:gd name="connsiteY55" fmla="*/ 836029 h 838042"/>
                  <a:gd name="connsiteX56" fmla="*/ 389597 w 1033465"/>
                  <a:gd name="connsiteY56" fmla="*/ 837934 h 838042"/>
                  <a:gd name="connsiteX57" fmla="*/ 397407 w 1033465"/>
                  <a:gd name="connsiteY57" fmla="*/ 833530 h 838042"/>
                  <a:gd name="connsiteX58" fmla="*/ 402932 w 1033465"/>
                  <a:gd name="connsiteY58" fmla="*/ 784594 h 838042"/>
                  <a:gd name="connsiteX59" fmla="*/ 406742 w 1033465"/>
                  <a:gd name="connsiteY59" fmla="*/ 727444 h 838042"/>
                  <a:gd name="connsiteX60" fmla="*/ 423887 w 1033465"/>
                  <a:gd name="connsiteY60" fmla="*/ 672199 h 838042"/>
                  <a:gd name="connsiteX61" fmla="*/ 429602 w 1033465"/>
                  <a:gd name="connsiteY61" fmla="*/ 658864 h 838042"/>
                  <a:gd name="connsiteX62" fmla="*/ 444084 w 1033465"/>
                  <a:gd name="connsiteY62" fmla="*/ 626947 h 838042"/>
                  <a:gd name="connsiteX63" fmla="*/ 464289 w 1033465"/>
                  <a:gd name="connsiteY63" fmla="*/ 600072 h 838042"/>
                  <a:gd name="connsiteX64" fmla="*/ 523510 w 1033465"/>
                  <a:gd name="connsiteY64" fmla="*/ 565123 h 838042"/>
                  <a:gd name="connsiteX65" fmla="*/ 599348 w 1033465"/>
                  <a:gd name="connsiteY65" fmla="*/ 550915 h 838042"/>
                  <a:gd name="connsiteX66" fmla="*/ 707801 w 1033465"/>
                  <a:gd name="connsiteY66" fmla="*/ 612819 h 838042"/>
                  <a:gd name="connsiteX67" fmla="*/ 780122 w 1033465"/>
                  <a:gd name="connsiteY67" fmla="*/ 656959 h 838042"/>
                  <a:gd name="connsiteX68" fmla="*/ 804887 w 1033465"/>
                  <a:gd name="connsiteY68" fmla="*/ 632194 h 838042"/>
                  <a:gd name="connsiteX69" fmla="*/ 801077 w 1033465"/>
                  <a:gd name="connsiteY69" fmla="*/ 601714 h 838042"/>
                  <a:gd name="connsiteX70" fmla="*/ 762796 w 1033465"/>
                  <a:gd name="connsiteY70" fmla="*/ 562523 h 838042"/>
                  <a:gd name="connsiteX71" fmla="*/ 650582 w 1033465"/>
                  <a:gd name="connsiteY71" fmla="*/ 479794 h 838042"/>
                  <a:gd name="connsiteX72" fmla="*/ 646772 w 1033465"/>
                  <a:gd name="connsiteY72" fmla="*/ 462649 h 838042"/>
                  <a:gd name="connsiteX73" fmla="*/ 658202 w 1033465"/>
                  <a:gd name="connsiteY73" fmla="*/ 426454 h 838042"/>
                  <a:gd name="connsiteX74" fmla="*/ 726782 w 1033465"/>
                  <a:gd name="connsiteY74" fmla="*/ 405499 h 838042"/>
                  <a:gd name="connsiteX75" fmla="*/ 813738 w 1033465"/>
                  <a:gd name="connsiteY75" fmla="*/ 406906 h 838042"/>
                  <a:gd name="connsiteX76" fmla="*/ 906231 w 1033465"/>
                  <a:gd name="connsiteY76" fmla="*/ 417646 h 838042"/>
                  <a:gd name="connsiteX77" fmla="*/ 1002290 w 1033465"/>
                  <a:gd name="connsiteY77" fmla="*/ 426835 h 838042"/>
                  <a:gd name="connsiteX78" fmla="*/ 1032449 w 1033465"/>
                  <a:gd name="connsiteY78" fmla="*/ 402711 h 838042"/>
                  <a:gd name="connsiteX79" fmla="*/ 1020514 w 1033465"/>
                  <a:gd name="connsiteY79" fmla="*/ 377797 h 838042"/>
                  <a:gd name="connsiteX80" fmla="*/ 964889 w 1033465"/>
                  <a:gd name="connsiteY80" fmla="*/ 358029 h 838042"/>
                  <a:gd name="connsiteX81" fmla="*/ 827747 w 1033465"/>
                  <a:gd name="connsiteY81" fmla="*/ 357874 h 838042"/>
                  <a:gd name="connsiteX82" fmla="*/ 755811 w 1033465"/>
                  <a:gd name="connsiteY82" fmla="*/ 361702 h 838042"/>
                  <a:gd name="connsiteX83" fmla="*/ 671537 w 1033465"/>
                  <a:gd name="connsiteY83" fmla="*/ 369304 h 838042"/>
                  <a:gd name="connsiteX84" fmla="*/ 644867 w 1033465"/>
                  <a:gd name="connsiteY84" fmla="*/ 338824 h 838042"/>
                  <a:gd name="connsiteX85" fmla="*/ 676403 w 1033465"/>
                  <a:gd name="connsiteY85" fmla="*/ 304962 h 838042"/>
                  <a:gd name="connsiteX86" fmla="*/ 707732 w 1033465"/>
                  <a:gd name="connsiteY86" fmla="*/ 283579 h 838042"/>
                  <a:gd name="connsiteX87" fmla="*/ 743927 w 1033465"/>
                  <a:gd name="connsiteY87" fmla="*/ 251194 h 838042"/>
                  <a:gd name="connsiteX88" fmla="*/ 783019 w 1033465"/>
                  <a:gd name="connsiteY88" fmla="*/ 213846 h 838042"/>
                  <a:gd name="connsiteX89" fmla="*/ 746401 w 1033465"/>
                  <a:gd name="connsiteY89" fmla="*/ 201789 h 838042"/>
                  <a:gd name="connsiteX90" fmla="*/ 694397 w 1033465"/>
                  <a:gd name="connsiteY90" fmla="*/ 226429 h 838042"/>
                  <a:gd name="connsiteX91" fmla="*/ 656678 w 1033465"/>
                  <a:gd name="connsiteY91" fmla="*/ 257626 h 838042"/>
                  <a:gd name="connsiteX92" fmla="*/ 616001 w 1033465"/>
                  <a:gd name="connsiteY92" fmla="*/ 286712 h 838042"/>
                  <a:gd name="connsiteX93" fmla="*/ 564857 w 1033465"/>
                  <a:gd name="connsiteY93" fmla="*/ 287389 h 838042"/>
                  <a:gd name="connsiteX94" fmla="*/ 530567 w 1033465"/>
                  <a:gd name="connsiteY94" fmla="*/ 274054 h 838042"/>
                  <a:gd name="connsiteX95" fmla="*/ 507707 w 1033465"/>
                  <a:gd name="connsiteY95" fmla="*/ 235954 h 838042"/>
                  <a:gd name="connsiteX96" fmla="*/ 509612 w 1033465"/>
                  <a:gd name="connsiteY96" fmla="*/ 171184 h 838042"/>
                  <a:gd name="connsiteX97" fmla="*/ 508314 w 1033465"/>
                  <a:gd name="connsiteY97" fmla="*/ 73485 h 838042"/>
                  <a:gd name="connsiteX98" fmla="*/ 454116 w 1033465"/>
                  <a:gd name="connsiteY98" fmla="*/ 11248 h 838042"/>
                  <a:gd name="connsiteX99" fmla="*/ 442470 w 1033465"/>
                  <a:gd name="connsiteY99" fmla="*/ 75864 h 838042"/>
                  <a:gd name="connsiteX100" fmla="*/ 439226 w 1033465"/>
                  <a:gd name="connsiteY100" fmla="*/ 132660 h 838042"/>
                  <a:gd name="connsiteX101" fmla="*/ 436054 w 1033465"/>
                  <a:gd name="connsiteY101"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0589 w 1033465"/>
                  <a:gd name="connsiteY12" fmla="*/ 241190 h 838042"/>
                  <a:gd name="connsiteX13" fmla="*/ 65748 w 1033465"/>
                  <a:gd name="connsiteY13" fmla="*/ 272150 h 838042"/>
                  <a:gd name="connsiteX14" fmla="*/ 126707 w 1033465"/>
                  <a:gd name="connsiteY14" fmla="*/ 289294 h 838042"/>
                  <a:gd name="connsiteX15" fmla="*/ 193382 w 1033465"/>
                  <a:gd name="connsiteY15" fmla="*/ 308344 h 838042"/>
                  <a:gd name="connsiteX16" fmla="*/ 228811 w 1033465"/>
                  <a:gd name="connsiteY16" fmla="*/ 323832 h 838042"/>
                  <a:gd name="connsiteX17" fmla="*/ 282210 w 1033465"/>
                  <a:gd name="connsiteY17" fmla="*/ 354067 h 838042"/>
                  <a:gd name="connsiteX18" fmla="*/ 292797 w 1033465"/>
                  <a:gd name="connsiteY18" fmla="*/ 404246 h 838042"/>
                  <a:gd name="connsiteX19" fmla="*/ 265772 w 1033465"/>
                  <a:gd name="connsiteY19" fmla="*/ 447409 h 838042"/>
                  <a:gd name="connsiteX20" fmla="*/ 219498 w 1033465"/>
                  <a:gd name="connsiteY20" fmla="*/ 459458 h 838042"/>
                  <a:gd name="connsiteX21" fmla="*/ 128612 w 1033465"/>
                  <a:gd name="connsiteY21" fmla="*/ 458839 h 838042"/>
                  <a:gd name="connsiteX22" fmla="*/ 90512 w 1033465"/>
                  <a:gd name="connsiteY22" fmla="*/ 468364 h 838042"/>
                  <a:gd name="connsiteX23" fmla="*/ 84797 w 1033465"/>
                  <a:gd name="connsiteY23" fmla="*/ 470269 h 838042"/>
                  <a:gd name="connsiteX24" fmla="*/ 79082 w 1033465"/>
                  <a:gd name="connsiteY24" fmla="*/ 474079 h 838042"/>
                  <a:gd name="connsiteX25" fmla="*/ 67652 w 1033465"/>
                  <a:gd name="connsiteY25" fmla="*/ 475984 h 838042"/>
                  <a:gd name="connsiteX26" fmla="*/ 29552 w 1033465"/>
                  <a:gd name="connsiteY26" fmla="*/ 477889 h 838042"/>
                  <a:gd name="connsiteX27" fmla="*/ 18122 w 1033465"/>
                  <a:gd name="connsiteY27" fmla="*/ 483604 h 838042"/>
                  <a:gd name="connsiteX28" fmla="*/ 8597 w 1033465"/>
                  <a:gd name="connsiteY28" fmla="*/ 493129 h 838042"/>
                  <a:gd name="connsiteX29" fmla="*/ 6692 w 1033465"/>
                  <a:gd name="connsiteY29" fmla="*/ 498844 h 838042"/>
                  <a:gd name="connsiteX30" fmla="*/ 2882 w 1033465"/>
                  <a:gd name="connsiteY30" fmla="*/ 504559 h 838042"/>
                  <a:gd name="connsiteX31" fmla="*/ 14312 w 1033465"/>
                  <a:gd name="connsiteY31" fmla="*/ 540754 h 838042"/>
                  <a:gd name="connsiteX32" fmla="*/ 147662 w 1033465"/>
                  <a:gd name="connsiteY32" fmla="*/ 540754 h 838042"/>
                  <a:gd name="connsiteX33" fmla="*/ 155282 w 1033465"/>
                  <a:gd name="connsiteY33" fmla="*/ 538849 h 838042"/>
                  <a:gd name="connsiteX34" fmla="*/ 305777 w 1033465"/>
                  <a:gd name="connsiteY34" fmla="*/ 533134 h 838042"/>
                  <a:gd name="connsiteX35" fmla="*/ 321017 w 1033465"/>
                  <a:gd name="connsiteY35" fmla="*/ 540754 h 838042"/>
                  <a:gd name="connsiteX36" fmla="*/ 332447 w 1033465"/>
                  <a:gd name="connsiteY36" fmla="*/ 546469 h 838042"/>
                  <a:gd name="connsiteX37" fmla="*/ 336257 w 1033465"/>
                  <a:gd name="connsiteY37" fmla="*/ 552184 h 838042"/>
                  <a:gd name="connsiteX38" fmla="*/ 341972 w 1033465"/>
                  <a:gd name="connsiteY38" fmla="*/ 554089 h 838042"/>
                  <a:gd name="connsiteX39" fmla="*/ 353402 w 1033465"/>
                  <a:gd name="connsiteY39" fmla="*/ 561709 h 838042"/>
                  <a:gd name="connsiteX40" fmla="*/ 359117 w 1033465"/>
                  <a:gd name="connsiteY40" fmla="*/ 565519 h 838042"/>
                  <a:gd name="connsiteX41" fmla="*/ 362927 w 1033465"/>
                  <a:gd name="connsiteY41" fmla="*/ 571234 h 838042"/>
                  <a:gd name="connsiteX42" fmla="*/ 368642 w 1033465"/>
                  <a:gd name="connsiteY42" fmla="*/ 582664 h 838042"/>
                  <a:gd name="connsiteX43" fmla="*/ 364832 w 1033465"/>
                  <a:gd name="connsiteY43" fmla="*/ 609334 h 838042"/>
                  <a:gd name="connsiteX44" fmla="*/ 361022 w 1033465"/>
                  <a:gd name="connsiteY44" fmla="*/ 615049 h 838042"/>
                  <a:gd name="connsiteX45" fmla="*/ 359117 w 1033465"/>
                  <a:gd name="connsiteY45" fmla="*/ 620764 h 838042"/>
                  <a:gd name="connsiteX46" fmla="*/ 355307 w 1033465"/>
                  <a:gd name="connsiteY46" fmla="*/ 626479 h 838042"/>
                  <a:gd name="connsiteX47" fmla="*/ 353402 w 1033465"/>
                  <a:gd name="connsiteY47" fmla="*/ 632194 h 838042"/>
                  <a:gd name="connsiteX48" fmla="*/ 349592 w 1033465"/>
                  <a:gd name="connsiteY48" fmla="*/ 637909 h 838042"/>
                  <a:gd name="connsiteX49" fmla="*/ 332447 w 1033465"/>
                  <a:gd name="connsiteY49" fmla="*/ 704584 h 838042"/>
                  <a:gd name="connsiteX50" fmla="*/ 330542 w 1033465"/>
                  <a:gd name="connsiteY50" fmla="*/ 756019 h 838042"/>
                  <a:gd name="connsiteX51" fmla="*/ 332447 w 1033465"/>
                  <a:gd name="connsiteY51" fmla="*/ 780784 h 838042"/>
                  <a:gd name="connsiteX52" fmla="*/ 334352 w 1033465"/>
                  <a:gd name="connsiteY52" fmla="*/ 786499 h 838042"/>
                  <a:gd name="connsiteX53" fmla="*/ 338162 w 1033465"/>
                  <a:gd name="connsiteY53" fmla="*/ 790309 h 838042"/>
                  <a:gd name="connsiteX54" fmla="*/ 366737 w 1033465"/>
                  <a:gd name="connsiteY54" fmla="*/ 836029 h 838042"/>
                  <a:gd name="connsiteX55" fmla="*/ 389597 w 1033465"/>
                  <a:gd name="connsiteY55" fmla="*/ 837934 h 838042"/>
                  <a:gd name="connsiteX56" fmla="*/ 397407 w 1033465"/>
                  <a:gd name="connsiteY56" fmla="*/ 833530 h 838042"/>
                  <a:gd name="connsiteX57" fmla="*/ 402932 w 1033465"/>
                  <a:gd name="connsiteY57" fmla="*/ 784594 h 838042"/>
                  <a:gd name="connsiteX58" fmla="*/ 406742 w 1033465"/>
                  <a:gd name="connsiteY58" fmla="*/ 727444 h 838042"/>
                  <a:gd name="connsiteX59" fmla="*/ 423887 w 1033465"/>
                  <a:gd name="connsiteY59" fmla="*/ 672199 h 838042"/>
                  <a:gd name="connsiteX60" fmla="*/ 429602 w 1033465"/>
                  <a:gd name="connsiteY60" fmla="*/ 658864 h 838042"/>
                  <a:gd name="connsiteX61" fmla="*/ 444084 w 1033465"/>
                  <a:gd name="connsiteY61" fmla="*/ 626947 h 838042"/>
                  <a:gd name="connsiteX62" fmla="*/ 464289 w 1033465"/>
                  <a:gd name="connsiteY62" fmla="*/ 600072 h 838042"/>
                  <a:gd name="connsiteX63" fmla="*/ 523510 w 1033465"/>
                  <a:gd name="connsiteY63" fmla="*/ 565123 h 838042"/>
                  <a:gd name="connsiteX64" fmla="*/ 599348 w 1033465"/>
                  <a:gd name="connsiteY64" fmla="*/ 550915 h 838042"/>
                  <a:gd name="connsiteX65" fmla="*/ 707801 w 1033465"/>
                  <a:gd name="connsiteY65" fmla="*/ 612819 h 838042"/>
                  <a:gd name="connsiteX66" fmla="*/ 780122 w 1033465"/>
                  <a:gd name="connsiteY66" fmla="*/ 656959 h 838042"/>
                  <a:gd name="connsiteX67" fmla="*/ 804887 w 1033465"/>
                  <a:gd name="connsiteY67" fmla="*/ 632194 h 838042"/>
                  <a:gd name="connsiteX68" fmla="*/ 801077 w 1033465"/>
                  <a:gd name="connsiteY68" fmla="*/ 601714 h 838042"/>
                  <a:gd name="connsiteX69" fmla="*/ 762796 w 1033465"/>
                  <a:gd name="connsiteY69" fmla="*/ 562523 h 838042"/>
                  <a:gd name="connsiteX70" fmla="*/ 650582 w 1033465"/>
                  <a:gd name="connsiteY70" fmla="*/ 479794 h 838042"/>
                  <a:gd name="connsiteX71" fmla="*/ 646772 w 1033465"/>
                  <a:gd name="connsiteY71" fmla="*/ 462649 h 838042"/>
                  <a:gd name="connsiteX72" fmla="*/ 658202 w 1033465"/>
                  <a:gd name="connsiteY72" fmla="*/ 426454 h 838042"/>
                  <a:gd name="connsiteX73" fmla="*/ 726782 w 1033465"/>
                  <a:gd name="connsiteY73" fmla="*/ 405499 h 838042"/>
                  <a:gd name="connsiteX74" fmla="*/ 813738 w 1033465"/>
                  <a:gd name="connsiteY74" fmla="*/ 406906 h 838042"/>
                  <a:gd name="connsiteX75" fmla="*/ 906231 w 1033465"/>
                  <a:gd name="connsiteY75" fmla="*/ 417646 h 838042"/>
                  <a:gd name="connsiteX76" fmla="*/ 1002290 w 1033465"/>
                  <a:gd name="connsiteY76" fmla="*/ 426835 h 838042"/>
                  <a:gd name="connsiteX77" fmla="*/ 1032449 w 1033465"/>
                  <a:gd name="connsiteY77" fmla="*/ 402711 h 838042"/>
                  <a:gd name="connsiteX78" fmla="*/ 1020514 w 1033465"/>
                  <a:gd name="connsiteY78" fmla="*/ 377797 h 838042"/>
                  <a:gd name="connsiteX79" fmla="*/ 964889 w 1033465"/>
                  <a:gd name="connsiteY79" fmla="*/ 358029 h 838042"/>
                  <a:gd name="connsiteX80" fmla="*/ 827747 w 1033465"/>
                  <a:gd name="connsiteY80" fmla="*/ 357874 h 838042"/>
                  <a:gd name="connsiteX81" fmla="*/ 755811 w 1033465"/>
                  <a:gd name="connsiteY81" fmla="*/ 361702 h 838042"/>
                  <a:gd name="connsiteX82" fmla="*/ 671537 w 1033465"/>
                  <a:gd name="connsiteY82" fmla="*/ 369304 h 838042"/>
                  <a:gd name="connsiteX83" fmla="*/ 644867 w 1033465"/>
                  <a:gd name="connsiteY83" fmla="*/ 338824 h 838042"/>
                  <a:gd name="connsiteX84" fmla="*/ 676403 w 1033465"/>
                  <a:gd name="connsiteY84" fmla="*/ 304962 h 838042"/>
                  <a:gd name="connsiteX85" fmla="*/ 707732 w 1033465"/>
                  <a:gd name="connsiteY85" fmla="*/ 283579 h 838042"/>
                  <a:gd name="connsiteX86" fmla="*/ 743927 w 1033465"/>
                  <a:gd name="connsiteY86" fmla="*/ 251194 h 838042"/>
                  <a:gd name="connsiteX87" fmla="*/ 783019 w 1033465"/>
                  <a:gd name="connsiteY87" fmla="*/ 213846 h 838042"/>
                  <a:gd name="connsiteX88" fmla="*/ 746401 w 1033465"/>
                  <a:gd name="connsiteY88" fmla="*/ 201789 h 838042"/>
                  <a:gd name="connsiteX89" fmla="*/ 694397 w 1033465"/>
                  <a:gd name="connsiteY89" fmla="*/ 226429 h 838042"/>
                  <a:gd name="connsiteX90" fmla="*/ 656678 w 1033465"/>
                  <a:gd name="connsiteY90" fmla="*/ 257626 h 838042"/>
                  <a:gd name="connsiteX91" fmla="*/ 616001 w 1033465"/>
                  <a:gd name="connsiteY91" fmla="*/ 286712 h 838042"/>
                  <a:gd name="connsiteX92" fmla="*/ 564857 w 1033465"/>
                  <a:gd name="connsiteY92" fmla="*/ 287389 h 838042"/>
                  <a:gd name="connsiteX93" fmla="*/ 530567 w 1033465"/>
                  <a:gd name="connsiteY93" fmla="*/ 274054 h 838042"/>
                  <a:gd name="connsiteX94" fmla="*/ 507707 w 1033465"/>
                  <a:gd name="connsiteY94" fmla="*/ 235954 h 838042"/>
                  <a:gd name="connsiteX95" fmla="*/ 509612 w 1033465"/>
                  <a:gd name="connsiteY95" fmla="*/ 171184 h 838042"/>
                  <a:gd name="connsiteX96" fmla="*/ 508314 w 1033465"/>
                  <a:gd name="connsiteY96" fmla="*/ 73485 h 838042"/>
                  <a:gd name="connsiteX97" fmla="*/ 454116 w 1033465"/>
                  <a:gd name="connsiteY97" fmla="*/ 11248 h 838042"/>
                  <a:gd name="connsiteX98" fmla="*/ 442470 w 1033465"/>
                  <a:gd name="connsiteY98" fmla="*/ 75864 h 838042"/>
                  <a:gd name="connsiteX99" fmla="*/ 439226 w 1033465"/>
                  <a:gd name="connsiteY99" fmla="*/ 132660 h 838042"/>
                  <a:gd name="connsiteX100" fmla="*/ 436054 w 1033465"/>
                  <a:gd name="connsiteY100"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0589 w 1033465"/>
                  <a:gd name="connsiteY12" fmla="*/ 241190 h 838042"/>
                  <a:gd name="connsiteX13" fmla="*/ 65748 w 1033465"/>
                  <a:gd name="connsiteY13" fmla="*/ 272150 h 838042"/>
                  <a:gd name="connsiteX14" fmla="*/ 126707 w 1033465"/>
                  <a:gd name="connsiteY14" fmla="*/ 289294 h 838042"/>
                  <a:gd name="connsiteX15" fmla="*/ 193382 w 1033465"/>
                  <a:gd name="connsiteY15" fmla="*/ 308344 h 838042"/>
                  <a:gd name="connsiteX16" fmla="*/ 228811 w 1033465"/>
                  <a:gd name="connsiteY16" fmla="*/ 323832 h 838042"/>
                  <a:gd name="connsiteX17" fmla="*/ 282210 w 1033465"/>
                  <a:gd name="connsiteY17" fmla="*/ 354067 h 838042"/>
                  <a:gd name="connsiteX18" fmla="*/ 292797 w 1033465"/>
                  <a:gd name="connsiteY18" fmla="*/ 404246 h 838042"/>
                  <a:gd name="connsiteX19" fmla="*/ 265772 w 1033465"/>
                  <a:gd name="connsiteY19" fmla="*/ 447409 h 838042"/>
                  <a:gd name="connsiteX20" fmla="*/ 219498 w 1033465"/>
                  <a:gd name="connsiteY20" fmla="*/ 459458 h 838042"/>
                  <a:gd name="connsiteX21" fmla="*/ 139085 w 1033465"/>
                  <a:gd name="connsiteY21" fmla="*/ 465397 h 838042"/>
                  <a:gd name="connsiteX22" fmla="*/ 90512 w 1033465"/>
                  <a:gd name="connsiteY22" fmla="*/ 468364 h 838042"/>
                  <a:gd name="connsiteX23" fmla="*/ 84797 w 1033465"/>
                  <a:gd name="connsiteY23" fmla="*/ 470269 h 838042"/>
                  <a:gd name="connsiteX24" fmla="*/ 79082 w 1033465"/>
                  <a:gd name="connsiteY24" fmla="*/ 474079 h 838042"/>
                  <a:gd name="connsiteX25" fmla="*/ 67652 w 1033465"/>
                  <a:gd name="connsiteY25" fmla="*/ 475984 h 838042"/>
                  <a:gd name="connsiteX26" fmla="*/ 29552 w 1033465"/>
                  <a:gd name="connsiteY26" fmla="*/ 477889 h 838042"/>
                  <a:gd name="connsiteX27" fmla="*/ 18122 w 1033465"/>
                  <a:gd name="connsiteY27" fmla="*/ 483604 h 838042"/>
                  <a:gd name="connsiteX28" fmla="*/ 8597 w 1033465"/>
                  <a:gd name="connsiteY28" fmla="*/ 493129 h 838042"/>
                  <a:gd name="connsiteX29" fmla="*/ 6692 w 1033465"/>
                  <a:gd name="connsiteY29" fmla="*/ 498844 h 838042"/>
                  <a:gd name="connsiteX30" fmla="*/ 2882 w 1033465"/>
                  <a:gd name="connsiteY30" fmla="*/ 504559 h 838042"/>
                  <a:gd name="connsiteX31" fmla="*/ 14312 w 1033465"/>
                  <a:gd name="connsiteY31" fmla="*/ 540754 h 838042"/>
                  <a:gd name="connsiteX32" fmla="*/ 147662 w 1033465"/>
                  <a:gd name="connsiteY32" fmla="*/ 540754 h 838042"/>
                  <a:gd name="connsiteX33" fmla="*/ 155282 w 1033465"/>
                  <a:gd name="connsiteY33" fmla="*/ 538849 h 838042"/>
                  <a:gd name="connsiteX34" fmla="*/ 305777 w 1033465"/>
                  <a:gd name="connsiteY34" fmla="*/ 533134 h 838042"/>
                  <a:gd name="connsiteX35" fmla="*/ 321017 w 1033465"/>
                  <a:gd name="connsiteY35" fmla="*/ 540754 h 838042"/>
                  <a:gd name="connsiteX36" fmla="*/ 332447 w 1033465"/>
                  <a:gd name="connsiteY36" fmla="*/ 546469 h 838042"/>
                  <a:gd name="connsiteX37" fmla="*/ 336257 w 1033465"/>
                  <a:gd name="connsiteY37" fmla="*/ 552184 h 838042"/>
                  <a:gd name="connsiteX38" fmla="*/ 341972 w 1033465"/>
                  <a:gd name="connsiteY38" fmla="*/ 554089 h 838042"/>
                  <a:gd name="connsiteX39" fmla="*/ 353402 w 1033465"/>
                  <a:gd name="connsiteY39" fmla="*/ 561709 h 838042"/>
                  <a:gd name="connsiteX40" fmla="*/ 359117 w 1033465"/>
                  <a:gd name="connsiteY40" fmla="*/ 565519 h 838042"/>
                  <a:gd name="connsiteX41" fmla="*/ 362927 w 1033465"/>
                  <a:gd name="connsiteY41" fmla="*/ 571234 h 838042"/>
                  <a:gd name="connsiteX42" fmla="*/ 368642 w 1033465"/>
                  <a:gd name="connsiteY42" fmla="*/ 582664 h 838042"/>
                  <a:gd name="connsiteX43" fmla="*/ 364832 w 1033465"/>
                  <a:gd name="connsiteY43" fmla="*/ 609334 h 838042"/>
                  <a:gd name="connsiteX44" fmla="*/ 361022 w 1033465"/>
                  <a:gd name="connsiteY44" fmla="*/ 615049 h 838042"/>
                  <a:gd name="connsiteX45" fmla="*/ 359117 w 1033465"/>
                  <a:gd name="connsiteY45" fmla="*/ 620764 h 838042"/>
                  <a:gd name="connsiteX46" fmla="*/ 355307 w 1033465"/>
                  <a:gd name="connsiteY46" fmla="*/ 626479 h 838042"/>
                  <a:gd name="connsiteX47" fmla="*/ 353402 w 1033465"/>
                  <a:gd name="connsiteY47" fmla="*/ 632194 h 838042"/>
                  <a:gd name="connsiteX48" fmla="*/ 349592 w 1033465"/>
                  <a:gd name="connsiteY48" fmla="*/ 637909 h 838042"/>
                  <a:gd name="connsiteX49" fmla="*/ 332447 w 1033465"/>
                  <a:gd name="connsiteY49" fmla="*/ 704584 h 838042"/>
                  <a:gd name="connsiteX50" fmla="*/ 330542 w 1033465"/>
                  <a:gd name="connsiteY50" fmla="*/ 756019 h 838042"/>
                  <a:gd name="connsiteX51" fmla="*/ 332447 w 1033465"/>
                  <a:gd name="connsiteY51" fmla="*/ 780784 h 838042"/>
                  <a:gd name="connsiteX52" fmla="*/ 334352 w 1033465"/>
                  <a:gd name="connsiteY52" fmla="*/ 786499 h 838042"/>
                  <a:gd name="connsiteX53" fmla="*/ 338162 w 1033465"/>
                  <a:gd name="connsiteY53" fmla="*/ 790309 h 838042"/>
                  <a:gd name="connsiteX54" fmla="*/ 366737 w 1033465"/>
                  <a:gd name="connsiteY54" fmla="*/ 836029 h 838042"/>
                  <a:gd name="connsiteX55" fmla="*/ 389597 w 1033465"/>
                  <a:gd name="connsiteY55" fmla="*/ 837934 h 838042"/>
                  <a:gd name="connsiteX56" fmla="*/ 397407 w 1033465"/>
                  <a:gd name="connsiteY56" fmla="*/ 833530 h 838042"/>
                  <a:gd name="connsiteX57" fmla="*/ 402932 w 1033465"/>
                  <a:gd name="connsiteY57" fmla="*/ 784594 h 838042"/>
                  <a:gd name="connsiteX58" fmla="*/ 406742 w 1033465"/>
                  <a:gd name="connsiteY58" fmla="*/ 727444 h 838042"/>
                  <a:gd name="connsiteX59" fmla="*/ 423887 w 1033465"/>
                  <a:gd name="connsiteY59" fmla="*/ 672199 h 838042"/>
                  <a:gd name="connsiteX60" fmla="*/ 429602 w 1033465"/>
                  <a:gd name="connsiteY60" fmla="*/ 658864 h 838042"/>
                  <a:gd name="connsiteX61" fmla="*/ 444084 w 1033465"/>
                  <a:gd name="connsiteY61" fmla="*/ 626947 h 838042"/>
                  <a:gd name="connsiteX62" fmla="*/ 464289 w 1033465"/>
                  <a:gd name="connsiteY62" fmla="*/ 600072 h 838042"/>
                  <a:gd name="connsiteX63" fmla="*/ 523510 w 1033465"/>
                  <a:gd name="connsiteY63" fmla="*/ 565123 h 838042"/>
                  <a:gd name="connsiteX64" fmla="*/ 599348 w 1033465"/>
                  <a:gd name="connsiteY64" fmla="*/ 550915 h 838042"/>
                  <a:gd name="connsiteX65" fmla="*/ 707801 w 1033465"/>
                  <a:gd name="connsiteY65" fmla="*/ 612819 h 838042"/>
                  <a:gd name="connsiteX66" fmla="*/ 780122 w 1033465"/>
                  <a:gd name="connsiteY66" fmla="*/ 656959 h 838042"/>
                  <a:gd name="connsiteX67" fmla="*/ 804887 w 1033465"/>
                  <a:gd name="connsiteY67" fmla="*/ 632194 h 838042"/>
                  <a:gd name="connsiteX68" fmla="*/ 801077 w 1033465"/>
                  <a:gd name="connsiteY68" fmla="*/ 601714 h 838042"/>
                  <a:gd name="connsiteX69" fmla="*/ 762796 w 1033465"/>
                  <a:gd name="connsiteY69" fmla="*/ 562523 h 838042"/>
                  <a:gd name="connsiteX70" fmla="*/ 650582 w 1033465"/>
                  <a:gd name="connsiteY70" fmla="*/ 479794 h 838042"/>
                  <a:gd name="connsiteX71" fmla="*/ 646772 w 1033465"/>
                  <a:gd name="connsiteY71" fmla="*/ 462649 h 838042"/>
                  <a:gd name="connsiteX72" fmla="*/ 658202 w 1033465"/>
                  <a:gd name="connsiteY72" fmla="*/ 426454 h 838042"/>
                  <a:gd name="connsiteX73" fmla="*/ 726782 w 1033465"/>
                  <a:gd name="connsiteY73" fmla="*/ 405499 h 838042"/>
                  <a:gd name="connsiteX74" fmla="*/ 813738 w 1033465"/>
                  <a:gd name="connsiteY74" fmla="*/ 406906 h 838042"/>
                  <a:gd name="connsiteX75" fmla="*/ 906231 w 1033465"/>
                  <a:gd name="connsiteY75" fmla="*/ 417646 h 838042"/>
                  <a:gd name="connsiteX76" fmla="*/ 1002290 w 1033465"/>
                  <a:gd name="connsiteY76" fmla="*/ 426835 h 838042"/>
                  <a:gd name="connsiteX77" fmla="*/ 1032449 w 1033465"/>
                  <a:gd name="connsiteY77" fmla="*/ 402711 h 838042"/>
                  <a:gd name="connsiteX78" fmla="*/ 1020514 w 1033465"/>
                  <a:gd name="connsiteY78" fmla="*/ 377797 h 838042"/>
                  <a:gd name="connsiteX79" fmla="*/ 964889 w 1033465"/>
                  <a:gd name="connsiteY79" fmla="*/ 358029 h 838042"/>
                  <a:gd name="connsiteX80" fmla="*/ 827747 w 1033465"/>
                  <a:gd name="connsiteY80" fmla="*/ 357874 h 838042"/>
                  <a:gd name="connsiteX81" fmla="*/ 755811 w 1033465"/>
                  <a:gd name="connsiteY81" fmla="*/ 361702 h 838042"/>
                  <a:gd name="connsiteX82" fmla="*/ 671537 w 1033465"/>
                  <a:gd name="connsiteY82" fmla="*/ 369304 h 838042"/>
                  <a:gd name="connsiteX83" fmla="*/ 644867 w 1033465"/>
                  <a:gd name="connsiteY83" fmla="*/ 338824 h 838042"/>
                  <a:gd name="connsiteX84" fmla="*/ 676403 w 1033465"/>
                  <a:gd name="connsiteY84" fmla="*/ 304962 h 838042"/>
                  <a:gd name="connsiteX85" fmla="*/ 707732 w 1033465"/>
                  <a:gd name="connsiteY85" fmla="*/ 283579 h 838042"/>
                  <a:gd name="connsiteX86" fmla="*/ 743927 w 1033465"/>
                  <a:gd name="connsiteY86" fmla="*/ 251194 h 838042"/>
                  <a:gd name="connsiteX87" fmla="*/ 783019 w 1033465"/>
                  <a:gd name="connsiteY87" fmla="*/ 213846 h 838042"/>
                  <a:gd name="connsiteX88" fmla="*/ 746401 w 1033465"/>
                  <a:gd name="connsiteY88" fmla="*/ 201789 h 838042"/>
                  <a:gd name="connsiteX89" fmla="*/ 694397 w 1033465"/>
                  <a:gd name="connsiteY89" fmla="*/ 226429 h 838042"/>
                  <a:gd name="connsiteX90" fmla="*/ 656678 w 1033465"/>
                  <a:gd name="connsiteY90" fmla="*/ 257626 h 838042"/>
                  <a:gd name="connsiteX91" fmla="*/ 616001 w 1033465"/>
                  <a:gd name="connsiteY91" fmla="*/ 286712 h 838042"/>
                  <a:gd name="connsiteX92" fmla="*/ 564857 w 1033465"/>
                  <a:gd name="connsiteY92" fmla="*/ 287389 h 838042"/>
                  <a:gd name="connsiteX93" fmla="*/ 530567 w 1033465"/>
                  <a:gd name="connsiteY93" fmla="*/ 274054 h 838042"/>
                  <a:gd name="connsiteX94" fmla="*/ 507707 w 1033465"/>
                  <a:gd name="connsiteY94" fmla="*/ 235954 h 838042"/>
                  <a:gd name="connsiteX95" fmla="*/ 509612 w 1033465"/>
                  <a:gd name="connsiteY95" fmla="*/ 171184 h 838042"/>
                  <a:gd name="connsiteX96" fmla="*/ 508314 w 1033465"/>
                  <a:gd name="connsiteY96" fmla="*/ 73485 h 838042"/>
                  <a:gd name="connsiteX97" fmla="*/ 454116 w 1033465"/>
                  <a:gd name="connsiteY97" fmla="*/ 11248 h 838042"/>
                  <a:gd name="connsiteX98" fmla="*/ 442470 w 1033465"/>
                  <a:gd name="connsiteY98" fmla="*/ 75864 h 838042"/>
                  <a:gd name="connsiteX99" fmla="*/ 439226 w 1033465"/>
                  <a:gd name="connsiteY99" fmla="*/ 132660 h 838042"/>
                  <a:gd name="connsiteX100" fmla="*/ 436054 w 1033465"/>
                  <a:gd name="connsiteY100"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0589 w 1033465"/>
                  <a:gd name="connsiteY12" fmla="*/ 241190 h 838042"/>
                  <a:gd name="connsiteX13" fmla="*/ 65748 w 1033465"/>
                  <a:gd name="connsiteY13" fmla="*/ 272150 h 838042"/>
                  <a:gd name="connsiteX14" fmla="*/ 126707 w 1033465"/>
                  <a:gd name="connsiteY14" fmla="*/ 289294 h 838042"/>
                  <a:gd name="connsiteX15" fmla="*/ 193382 w 1033465"/>
                  <a:gd name="connsiteY15" fmla="*/ 308344 h 838042"/>
                  <a:gd name="connsiteX16" fmla="*/ 228811 w 1033465"/>
                  <a:gd name="connsiteY16" fmla="*/ 323832 h 838042"/>
                  <a:gd name="connsiteX17" fmla="*/ 282210 w 1033465"/>
                  <a:gd name="connsiteY17" fmla="*/ 354067 h 838042"/>
                  <a:gd name="connsiteX18" fmla="*/ 292797 w 1033465"/>
                  <a:gd name="connsiteY18" fmla="*/ 404246 h 838042"/>
                  <a:gd name="connsiteX19" fmla="*/ 265772 w 1033465"/>
                  <a:gd name="connsiteY19" fmla="*/ 447409 h 838042"/>
                  <a:gd name="connsiteX20" fmla="*/ 219498 w 1033465"/>
                  <a:gd name="connsiteY20" fmla="*/ 459458 h 838042"/>
                  <a:gd name="connsiteX21" fmla="*/ 139085 w 1033465"/>
                  <a:gd name="connsiteY21" fmla="*/ 465397 h 838042"/>
                  <a:gd name="connsiteX22" fmla="*/ 90512 w 1033465"/>
                  <a:gd name="connsiteY22" fmla="*/ 468364 h 838042"/>
                  <a:gd name="connsiteX23" fmla="*/ 84797 w 1033465"/>
                  <a:gd name="connsiteY23" fmla="*/ 470269 h 838042"/>
                  <a:gd name="connsiteX24" fmla="*/ 67652 w 1033465"/>
                  <a:gd name="connsiteY24" fmla="*/ 475984 h 838042"/>
                  <a:gd name="connsiteX25" fmla="*/ 29552 w 1033465"/>
                  <a:gd name="connsiteY25" fmla="*/ 477889 h 838042"/>
                  <a:gd name="connsiteX26" fmla="*/ 18122 w 1033465"/>
                  <a:gd name="connsiteY26" fmla="*/ 483604 h 838042"/>
                  <a:gd name="connsiteX27" fmla="*/ 8597 w 1033465"/>
                  <a:gd name="connsiteY27" fmla="*/ 493129 h 838042"/>
                  <a:gd name="connsiteX28" fmla="*/ 6692 w 1033465"/>
                  <a:gd name="connsiteY28" fmla="*/ 498844 h 838042"/>
                  <a:gd name="connsiteX29" fmla="*/ 2882 w 1033465"/>
                  <a:gd name="connsiteY29" fmla="*/ 504559 h 838042"/>
                  <a:gd name="connsiteX30" fmla="*/ 14312 w 1033465"/>
                  <a:gd name="connsiteY30" fmla="*/ 540754 h 838042"/>
                  <a:gd name="connsiteX31" fmla="*/ 147662 w 1033465"/>
                  <a:gd name="connsiteY31" fmla="*/ 540754 h 838042"/>
                  <a:gd name="connsiteX32" fmla="*/ 155282 w 1033465"/>
                  <a:gd name="connsiteY32" fmla="*/ 538849 h 838042"/>
                  <a:gd name="connsiteX33" fmla="*/ 305777 w 1033465"/>
                  <a:gd name="connsiteY33" fmla="*/ 533134 h 838042"/>
                  <a:gd name="connsiteX34" fmla="*/ 321017 w 1033465"/>
                  <a:gd name="connsiteY34" fmla="*/ 540754 h 838042"/>
                  <a:gd name="connsiteX35" fmla="*/ 332447 w 1033465"/>
                  <a:gd name="connsiteY35" fmla="*/ 546469 h 838042"/>
                  <a:gd name="connsiteX36" fmla="*/ 336257 w 1033465"/>
                  <a:gd name="connsiteY36" fmla="*/ 552184 h 838042"/>
                  <a:gd name="connsiteX37" fmla="*/ 341972 w 1033465"/>
                  <a:gd name="connsiteY37" fmla="*/ 554089 h 838042"/>
                  <a:gd name="connsiteX38" fmla="*/ 353402 w 1033465"/>
                  <a:gd name="connsiteY38" fmla="*/ 561709 h 838042"/>
                  <a:gd name="connsiteX39" fmla="*/ 359117 w 1033465"/>
                  <a:gd name="connsiteY39" fmla="*/ 565519 h 838042"/>
                  <a:gd name="connsiteX40" fmla="*/ 362927 w 1033465"/>
                  <a:gd name="connsiteY40" fmla="*/ 571234 h 838042"/>
                  <a:gd name="connsiteX41" fmla="*/ 368642 w 1033465"/>
                  <a:gd name="connsiteY41" fmla="*/ 582664 h 838042"/>
                  <a:gd name="connsiteX42" fmla="*/ 364832 w 1033465"/>
                  <a:gd name="connsiteY42" fmla="*/ 609334 h 838042"/>
                  <a:gd name="connsiteX43" fmla="*/ 361022 w 1033465"/>
                  <a:gd name="connsiteY43" fmla="*/ 615049 h 838042"/>
                  <a:gd name="connsiteX44" fmla="*/ 359117 w 1033465"/>
                  <a:gd name="connsiteY44" fmla="*/ 620764 h 838042"/>
                  <a:gd name="connsiteX45" fmla="*/ 355307 w 1033465"/>
                  <a:gd name="connsiteY45" fmla="*/ 626479 h 838042"/>
                  <a:gd name="connsiteX46" fmla="*/ 353402 w 1033465"/>
                  <a:gd name="connsiteY46" fmla="*/ 632194 h 838042"/>
                  <a:gd name="connsiteX47" fmla="*/ 349592 w 1033465"/>
                  <a:gd name="connsiteY47" fmla="*/ 637909 h 838042"/>
                  <a:gd name="connsiteX48" fmla="*/ 332447 w 1033465"/>
                  <a:gd name="connsiteY48" fmla="*/ 704584 h 838042"/>
                  <a:gd name="connsiteX49" fmla="*/ 330542 w 1033465"/>
                  <a:gd name="connsiteY49" fmla="*/ 756019 h 838042"/>
                  <a:gd name="connsiteX50" fmla="*/ 332447 w 1033465"/>
                  <a:gd name="connsiteY50" fmla="*/ 780784 h 838042"/>
                  <a:gd name="connsiteX51" fmla="*/ 334352 w 1033465"/>
                  <a:gd name="connsiteY51" fmla="*/ 786499 h 838042"/>
                  <a:gd name="connsiteX52" fmla="*/ 338162 w 1033465"/>
                  <a:gd name="connsiteY52" fmla="*/ 790309 h 838042"/>
                  <a:gd name="connsiteX53" fmla="*/ 366737 w 1033465"/>
                  <a:gd name="connsiteY53" fmla="*/ 836029 h 838042"/>
                  <a:gd name="connsiteX54" fmla="*/ 389597 w 1033465"/>
                  <a:gd name="connsiteY54" fmla="*/ 837934 h 838042"/>
                  <a:gd name="connsiteX55" fmla="*/ 397407 w 1033465"/>
                  <a:gd name="connsiteY55" fmla="*/ 833530 h 838042"/>
                  <a:gd name="connsiteX56" fmla="*/ 402932 w 1033465"/>
                  <a:gd name="connsiteY56" fmla="*/ 784594 h 838042"/>
                  <a:gd name="connsiteX57" fmla="*/ 406742 w 1033465"/>
                  <a:gd name="connsiteY57" fmla="*/ 727444 h 838042"/>
                  <a:gd name="connsiteX58" fmla="*/ 423887 w 1033465"/>
                  <a:gd name="connsiteY58" fmla="*/ 672199 h 838042"/>
                  <a:gd name="connsiteX59" fmla="*/ 429602 w 1033465"/>
                  <a:gd name="connsiteY59" fmla="*/ 658864 h 838042"/>
                  <a:gd name="connsiteX60" fmla="*/ 444084 w 1033465"/>
                  <a:gd name="connsiteY60" fmla="*/ 626947 h 838042"/>
                  <a:gd name="connsiteX61" fmla="*/ 464289 w 1033465"/>
                  <a:gd name="connsiteY61" fmla="*/ 600072 h 838042"/>
                  <a:gd name="connsiteX62" fmla="*/ 523510 w 1033465"/>
                  <a:gd name="connsiteY62" fmla="*/ 565123 h 838042"/>
                  <a:gd name="connsiteX63" fmla="*/ 599348 w 1033465"/>
                  <a:gd name="connsiteY63" fmla="*/ 550915 h 838042"/>
                  <a:gd name="connsiteX64" fmla="*/ 707801 w 1033465"/>
                  <a:gd name="connsiteY64" fmla="*/ 612819 h 838042"/>
                  <a:gd name="connsiteX65" fmla="*/ 780122 w 1033465"/>
                  <a:gd name="connsiteY65" fmla="*/ 656959 h 838042"/>
                  <a:gd name="connsiteX66" fmla="*/ 804887 w 1033465"/>
                  <a:gd name="connsiteY66" fmla="*/ 632194 h 838042"/>
                  <a:gd name="connsiteX67" fmla="*/ 801077 w 1033465"/>
                  <a:gd name="connsiteY67" fmla="*/ 601714 h 838042"/>
                  <a:gd name="connsiteX68" fmla="*/ 762796 w 1033465"/>
                  <a:gd name="connsiteY68" fmla="*/ 562523 h 838042"/>
                  <a:gd name="connsiteX69" fmla="*/ 650582 w 1033465"/>
                  <a:gd name="connsiteY69" fmla="*/ 479794 h 838042"/>
                  <a:gd name="connsiteX70" fmla="*/ 646772 w 1033465"/>
                  <a:gd name="connsiteY70" fmla="*/ 462649 h 838042"/>
                  <a:gd name="connsiteX71" fmla="*/ 658202 w 1033465"/>
                  <a:gd name="connsiteY71" fmla="*/ 426454 h 838042"/>
                  <a:gd name="connsiteX72" fmla="*/ 726782 w 1033465"/>
                  <a:gd name="connsiteY72" fmla="*/ 405499 h 838042"/>
                  <a:gd name="connsiteX73" fmla="*/ 813738 w 1033465"/>
                  <a:gd name="connsiteY73" fmla="*/ 406906 h 838042"/>
                  <a:gd name="connsiteX74" fmla="*/ 906231 w 1033465"/>
                  <a:gd name="connsiteY74" fmla="*/ 417646 h 838042"/>
                  <a:gd name="connsiteX75" fmla="*/ 1002290 w 1033465"/>
                  <a:gd name="connsiteY75" fmla="*/ 426835 h 838042"/>
                  <a:gd name="connsiteX76" fmla="*/ 1032449 w 1033465"/>
                  <a:gd name="connsiteY76" fmla="*/ 402711 h 838042"/>
                  <a:gd name="connsiteX77" fmla="*/ 1020514 w 1033465"/>
                  <a:gd name="connsiteY77" fmla="*/ 377797 h 838042"/>
                  <a:gd name="connsiteX78" fmla="*/ 964889 w 1033465"/>
                  <a:gd name="connsiteY78" fmla="*/ 358029 h 838042"/>
                  <a:gd name="connsiteX79" fmla="*/ 827747 w 1033465"/>
                  <a:gd name="connsiteY79" fmla="*/ 357874 h 838042"/>
                  <a:gd name="connsiteX80" fmla="*/ 755811 w 1033465"/>
                  <a:gd name="connsiteY80" fmla="*/ 361702 h 838042"/>
                  <a:gd name="connsiteX81" fmla="*/ 671537 w 1033465"/>
                  <a:gd name="connsiteY81" fmla="*/ 369304 h 838042"/>
                  <a:gd name="connsiteX82" fmla="*/ 644867 w 1033465"/>
                  <a:gd name="connsiteY82" fmla="*/ 338824 h 838042"/>
                  <a:gd name="connsiteX83" fmla="*/ 676403 w 1033465"/>
                  <a:gd name="connsiteY83" fmla="*/ 304962 h 838042"/>
                  <a:gd name="connsiteX84" fmla="*/ 707732 w 1033465"/>
                  <a:gd name="connsiteY84" fmla="*/ 283579 h 838042"/>
                  <a:gd name="connsiteX85" fmla="*/ 743927 w 1033465"/>
                  <a:gd name="connsiteY85" fmla="*/ 251194 h 838042"/>
                  <a:gd name="connsiteX86" fmla="*/ 783019 w 1033465"/>
                  <a:gd name="connsiteY86" fmla="*/ 213846 h 838042"/>
                  <a:gd name="connsiteX87" fmla="*/ 746401 w 1033465"/>
                  <a:gd name="connsiteY87" fmla="*/ 201789 h 838042"/>
                  <a:gd name="connsiteX88" fmla="*/ 694397 w 1033465"/>
                  <a:gd name="connsiteY88" fmla="*/ 226429 h 838042"/>
                  <a:gd name="connsiteX89" fmla="*/ 656678 w 1033465"/>
                  <a:gd name="connsiteY89" fmla="*/ 257626 h 838042"/>
                  <a:gd name="connsiteX90" fmla="*/ 616001 w 1033465"/>
                  <a:gd name="connsiteY90" fmla="*/ 286712 h 838042"/>
                  <a:gd name="connsiteX91" fmla="*/ 564857 w 1033465"/>
                  <a:gd name="connsiteY91" fmla="*/ 287389 h 838042"/>
                  <a:gd name="connsiteX92" fmla="*/ 530567 w 1033465"/>
                  <a:gd name="connsiteY92" fmla="*/ 274054 h 838042"/>
                  <a:gd name="connsiteX93" fmla="*/ 507707 w 1033465"/>
                  <a:gd name="connsiteY93" fmla="*/ 235954 h 838042"/>
                  <a:gd name="connsiteX94" fmla="*/ 509612 w 1033465"/>
                  <a:gd name="connsiteY94" fmla="*/ 171184 h 838042"/>
                  <a:gd name="connsiteX95" fmla="*/ 508314 w 1033465"/>
                  <a:gd name="connsiteY95" fmla="*/ 73485 h 838042"/>
                  <a:gd name="connsiteX96" fmla="*/ 454116 w 1033465"/>
                  <a:gd name="connsiteY96" fmla="*/ 11248 h 838042"/>
                  <a:gd name="connsiteX97" fmla="*/ 442470 w 1033465"/>
                  <a:gd name="connsiteY97" fmla="*/ 75864 h 838042"/>
                  <a:gd name="connsiteX98" fmla="*/ 439226 w 1033465"/>
                  <a:gd name="connsiteY98" fmla="*/ 132660 h 838042"/>
                  <a:gd name="connsiteX99" fmla="*/ 436054 w 1033465"/>
                  <a:gd name="connsiteY99"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0589 w 1033465"/>
                  <a:gd name="connsiteY12" fmla="*/ 241190 h 838042"/>
                  <a:gd name="connsiteX13" fmla="*/ 65748 w 1033465"/>
                  <a:gd name="connsiteY13" fmla="*/ 272150 h 838042"/>
                  <a:gd name="connsiteX14" fmla="*/ 126707 w 1033465"/>
                  <a:gd name="connsiteY14" fmla="*/ 289294 h 838042"/>
                  <a:gd name="connsiteX15" fmla="*/ 193382 w 1033465"/>
                  <a:gd name="connsiteY15" fmla="*/ 308344 h 838042"/>
                  <a:gd name="connsiteX16" fmla="*/ 228811 w 1033465"/>
                  <a:gd name="connsiteY16" fmla="*/ 323832 h 838042"/>
                  <a:gd name="connsiteX17" fmla="*/ 282210 w 1033465"/>
                  <a:gd name="connsiteY17" fmla="*/ 354067 h 838042"/>
                  <a:gd name="connsiteX18" fmla="*/ 292797 w 1033465"/>
                  <a:gd name="connsiteY18" fmla="*/ 404246 h 838042"/>
                  <a:gd name="connsiteX19" fmla="*/ 265772 w 1033465"/>
                  <a:gd name="connsiteY19" fmla="*/ 447409 h 838042"/>
                  <a:gd name="connsiteX20" fmla="*/ 219498 w 1033465"/>
                  <a:gd name="connsiteY20" fmla="*/ 459458 h 838042"/>
                  <a:gd name="connsiteX21" fmla="*/ 139085 w 1033465"/>
                  <a:gd name="connsiteY21" fmla="*/ 465397 h 838042"/>
                  <a:gd name="connsiteX22" fmla="*/ 90512 w 1033465"/>
                  <a:gd name="connsiteY22" fmla="*/ 468364 h 838042"/>
                  <a:gd name="connsiteX23" fmla="*/ 84797 w 1033465"/>
                  <a:gd name="connsiteY23" fmla="*/ 470269 h 838042"/>
                  <a:gd name="connsiteX24" fmla="*/ 29552 w 1033465"/>
                  <a:gd name="connsiteY24" fmla="*/ 477889 h 838042"/>
                  <a:gd name="connsiteX25" fmla="*/ 18122 w 1033465"/>
                  <a:gd name="connsiteY25" fmla="*/ 483604 h 838042"/>
                  <a:gd name="connsiteX26" fmla="*/ 8597 w 1033465"/>
                  <a:gd name="connsiteY26" fmla="*/ 493129 h 838042"/>
                  <a:gd name="connsiteX27" fmla="*/ 6692 w 1033465"/>
                  <a:gd name="connsiteY27" fmla="*/ 498844 h 838042"/>
                  <a:gd name="connsiteX28" fmla="*/ 2882 w 1033465"/>
                  <a:gd name="connsiteY28" fmla="*/ 504559 h 838042"/>
                  <a:gd name="connsiteX29" fmla="*/ 14312 w 1033465"/>
                  <a:gd name="connsiteY29" fmla="*/ 540754 h 838042"/>
                  <a:gd name="connsiteX30" fmla="*/ 147662 w 1033465"/>
                  <a:gd name="connsiteY30" fmla="*/ 540754 h 838042"/>
                  <a:gd name="connsiteX31" fmla="*/ 155282 w 1033465"/>
                  <a:gd name="connsiteY31" fmla="*/ 538849 h 838042"/>
                  <a:gd name="connsiteX32" fmla="*/ 305777 w 1033465"/>
                  <a:gd name="connsiteY32" fmla="*/ 533134 h 838042"/>
                  <a:gd name="connsiteX33" fmla="*/ 321017 w 1033465"/>
                  <a:gd name="connsiteY33" fmla="*/ 540754 h 838042"/>
                  <a:gd name="connsiteX34" fmla="*/ 332447 w 1033465"/>
                  <a:gd name="connsiteY34" fmla="*/ 546469 h 838042"/>
                  <a:gd name="connsiteX35" fmla="*/ 336257 w 1033465"/>
                  <a:gd name="connsiteY35" fmla="*/ 552184 h 838042"/>
                  <a:gd name="connsiteX36" fmla="*/ 341972 w 1033465"/>
                  <a:gd name="connsiteY36" fmla="*/ 554089 h 838042"/>
                  <a:gd name="connsiteX37" fmla="*/ 353402 w 1033465"/>
                  <a:gd name="connsiteY37" fmla="*/ 561709 h 838042"/>
                  <a:gd name="connsiteX38" fmla="*/ 359117 w 1033465"/>
                  <a:gd name="connsiteY38" fmla="*/ 565519 h 838042"/>
                  <a:gd name="connsiteX39" fmla="*/ 362927 w 1033465"/>
                  <a:gd name="connsiteY39" fmla="*/ 571234 h 838042"/>
                  <a:gd name="connsiteX40" fmla="*/ 368642 w 1033465"/>
                  <a:gd name="connsiteY40" fmla="*/ 582664 h 838042"/>
                  <a:gd name="connsiteX41" fmla="*/ 364832 w 1033465"/>
                  <a:gd name="connsiteY41" fmla="*/ 609334 h 838042"/>
                  <a:gd name="connsiteX42" fmla="*/ 361022 w 1033465"/>
                  <a:gd name="connsiteY42" fmla="*/ 615049 h 838042"/>
                  <a:gd name="connsiteX43" fmla="*/ 359117 w 1033465"/>
                  <a:gd name="connsiteY43" fmla="*/ 620764 h 838042"/>
                  <a:gd name="connsiteX44" fmla="*/ 355307 w 1033465"/>
                  <a:gd name="connsiteY44" fmla="*/ 626479 h 838042"/>
                  <a:gd name="connsiteX45" fmla="*/ 353402 w 1033465"/>
                  <a:gd name="connsiteY45" fmla="*/ 632194 h 838042"/>
                  <a:gd name="connsiteX46" fmla="*/ 349592 w 1033465"/>
                  <a:gd name="connsiteY46" fmla="*/ 637909 h 838042"/>
                  <a:gd name="connsiteX47" fmla="*/ 332447 w 1033465"/>
                  <a:gd name="connsiteY47" fmla="*/ 704584 h 838042"/>
                  <a:gd name="connsiteX48" fmla="*/ 330542 w 1033465"/>
                  <a:gd name="connsiteY48" fmla="*/ 756019 h 838042"/>
                  <a:gd name="connsiteX49" fmla="*/ 332447 w 1033465"/>
                  <a:gd name="connsiteY49" fmla="*/ 780784 h 838042"/>
                  <a:gd name="connsiteX50" fmla="*/ 334352 w 1033465"/>
                  <a:gd name="connsiteY50" fmla="*/ 786499 h 838042"/>
                  <a:gd name="connsiteX51" fmla="*/ 338162 w 1033465"/>
                  <a:gd name="connsiteY51" fmla="*/ 790309 h 838042"/>
                  <a:gd name="connsiteX52" fmla="*/ 366737 w 1033465"/>
                  <a:gd name="connsiteY52" fmla="*/ 836029 h 838042"/>
                  <a:gd name="connsiteX53" fmla="*/ 389597 w 1033465"/>
                  <a:gd name="connsiteY53" fmla="*/ 837934 h 838042"/>
                  <a:gd name="connsiteX54" fmla="*/ 397407 w 1033465"/>
                  <a:gd name="connsiteY54" fmla="*/ 833530 h 838042"/>
                  <a:gd name="connsiteX55" fmla="*/ 402932 w 1033465"/>
                  <a:gd name="connsiteY55" fmla="*/ 784594 h 838042"/>
                  <a:gd name="connsiteX56" fmla="*/ 406742 w 1033465"/>
                  <a:gd name="connsiteY56" fmla="*/ 727444 h 838042"/>
                  <a:gd name="connsiteX57" fmla="*/ 423887 w 1033465"/>
                  <a:gd name="connsiteY57" fmla="*/ 672199 h 838042"/>
                  <a:gd name="connsiteX58" fmla="*/ 429602 w 1033465"/>
                  <a:gd name="connsiteY58" fmla="*/ 658864 h 838042"/>
                  <a:gd name="connsiteX59" fmla="*/ 444084 w 1033465"/>
                  <a:gd name="connsiteY59" fmla="*/ 626947 h 838042"/>
                  <a:gd name="connsiteX60" fmla="*/ 464289 w 1033465"/>
                  <a:gd name="connsiteY60" fmla="*/ 600072 h 838042"/>
                  <a:gd name="connsiteX61" fmla="*/ 523510 w 1033465"/>
                  <a:gd name="connsiteY61" fmla="*/ 565123 h 838042"/>
                  <a:gd name="connsiteX62" fmla="*/ 599348 w 1033465"/>
                  <a:gd name="connsiteY62" fmla="*/ 550915 h 838042"/>
                  <a:gd name="connsiteX63" fmla="*/ 707801 w 1033465"/>
                  <a:gd name="connsiteY63" fmla="*/ 612819 h 838042"/>
                  <a:gd name="connsiteX64" fmla="*/ 780122 w 1033465"/>
                  <a:gd name="connsiteY64" fmla="*/ 656959 h 838042"/>
                  <a:gd name="connsiteX65" fmla="*/ 804887 w 1033465"/>
                  <a:gd name="connsiteY65" fmla="*/ 632194 h 838042"/>
                  <a:gd name="connsiteX66" fmla="*/ 801077 w 1033465"/>
                  <a:gd name="connsiteY66" fmla="*/ 601714 h 838042"/>
                  <a:gd name="connsiteX67" fmla="*/ 762796 w 1033465"/>
                  <a:gd name="connsiteY67" fmla="*/ 562523 h 838042"/>
                  <a:gd name="connsiteX68" fmla="*/ 650582 w 1033465"/>
                  <a:gd name="connsiteY68" fmla="*/ 479794 h 838042"/>
                  <a:gd name="connsiteX69" fmla="*/ 646772 w 1033465"/>
                  <a:gd name="connsiteY69" fmla="*/ 462649 h 838042"/>
                  <a:gd name="connsiteX70" fmla="*/ 658202 w 1033465"/>
                  <a:gd name="connsiteY70" fmla="*/ 426454 h 838042"/>
                  <a:gd name="connsiteX71" fmla="*/ 726782 w 1033465"/>
                  <a:gd name="connsiteY71" fmla="*/ 405499 h 838042"/>
                  <a:gd name="connsiteX72" fmla="*/ 813738 w 1033465"/>
                  <a:gd name="connsiteY72" fmla="*/ 406906 h 838042"/>
                  <a:gd name="connsiteX73" fmla="*/ 906231 w 1033465"/>
                  <a:gd name="connsiteY73" fmla="*/ 417646 h 838042"/>
                  <a:gd name="connsiteX74" fmla="*/ 1002290 w 1033465"/>
                  <a:gd name="connsiteY74" fmla="*/ 426835 h 838042"/>
                  <a:gd name="connsiteX75" fmla="*/ 1032449 w 1033465"/>
                  <a:gd name="connsiteY75" fmla="*/ 402711 h 838042"/>
                  <a:gd name="connsiteX76" fmla="*/ 1020514 w 1033465"/>
                  <a:gd name="connsiteY76" fmla="*/ 377797 h 838042"/>
                  <a:gd name="connsiteX77" fmla="*/ 964889 w 1033465"/>
                  <a:gd name="connsiteY77" fmla="*/ 358029 h 838042"/>
                  <a:gd name="connsiteX78" fmla="*/ 827747 w 1033465"/>
                  <a:gd name="connsiteY78" fmla="*/ 357874 h 838042"/>
                  <a:gd name="connsiteX79" fmla="*/ 755811 w 1033465"/>
                  <a:gd name="connsiteY79" fmla="*/ 361702 h 838042"/>
                  <a:gd name="connsiteX80" fmla="*/ 671537 w 1033465"/>
                  <a:gd name="connsiteY80" fmla="*/ 369304 h 838042"/>
                  <a:gd name="connsiteX81" fmla="*/ 644867 w 1033465"/>
                  <a:gd name="connsiteY81" fmla="*/ 338824 h 838042"/>
                  <a:gd name="connsiteX82" fmla="*/ 676403 w 1033465"/>
                  <a:gd name="connsiteY82" fmla="*/ 304962 h 838042"/>
                  <a:gd name="connsiteX83" fmla="*/ 707732 w 1033465"/>
                  <a:gd name="connsiteY83" fmla="*/ 283579 h 838042"/>
                  <a:gd name="connsiteX84" fmla="*/ 743927 w 1033465"/>
                  <a:gd name="connsiteY84" fmla="*/ 251194 h 838042"/>
                  <a:gd name="connsiteX85" fmla="*/ 783019 w 1033465"/>
                  <a:gd name="connsiteY85" fmla="*/ 213846 h 838042"/>
                  <a:gd name="connsiteX86" fmla="*/ 746401 w 1033465"/>
                  <a:gd name="connsiteY86" fmla="*/ 201789 h 838042"/>
                  <a:gd name="connsiteX87" fmla="*/ 694397 w 1033465"/>
                  <a:gd name="connsiteY87" fmla="*/ 226429 h 838042"/>
                  <a:gd name="connsiteX88" fmla="*/ 656678 w 1033465"/>
                  <a:gd name="connsiteY88" fmla="*/ 257626 h 838042"/>
                  <a:gd name="connsiteX89" fmla="*/ 616001 w 1033465"/>
                  <a:gd name="connsiteY89" fmla="*/ 286712 h 838042"/>
                  <a:gd name="connsiteX90" fmla="*/ 564857 w 1033465"/>
                  <a:gd name="connsiteY90" fmla="*/ 287389 h 838042"/>
                  <a:gd name="connsiteX91" fmla="*/ 530567 w 1033465"/>
                  <a:gd name="connsiteY91" fmla="*/ 274054 h 838042"/>
                  <a:gd name="connsiteX92" fmla="*/ 507707 w 1033465"/>
                  <a:gd name="connsiteY92" fmla="*/ 235954 h 838042"/>
                  <a:gd name="connsiteX93" fmla="*/ 509612 w 1033465"/>
                  <a:gd name="connsiteY93" fmla="*/ 171184 h 838042"/>
                  <a:gd name="connsiteX94" fmla="*/ 508314 w 1033465"/>
                  <a:gd name="connsiteY94" fmla="*/ 73485 h 838042"/>
                  <a:gd name="connsiteX95" fmla="*/ 454116 w 1033465"/>
                  <a:gd name="connsiteY95" fmla="*/ 11248 h 838042"/>
                  <a:gd name="connsiteX96" fmla="*/ 442470 w 1033465"/>
                  <a:gd name="connsiteY96" fmla="*/ 75864 h 838042"/>
                  <a:gd name="connsiteX97" fmla="*/ 439226 w 1033465"/>
                  <a:gd name="connsiteY97" fmla="*/ 132660 h 838042"/>
                  <a:gd name="connsiteX98" fmla="*/ 436054 w 1033465"/>
                  <a:gd name="connsiteY98"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0589 w 1033465"/>
                  <a:gd name="connsiteY12" fmla="*/ 241190 h 838042"/>
                  <a:gd name="connsiteX13" fmla="*/ 65748 w 1033465"/>
                  <a:gd name="connsiteY13" fmla="*/ 272150 h 838042"/>
                  <a:gd name="connsiteX14" fmla="*/ 126707 w 1033465"/>
                  <a:gd name="connsiteY14" fmla="*/ 289294 h 838042"/>
                  <a:gd name="connsiteX15" fmla="*/ 193382 w 1033465"/>
                  <a:gd name="connsiteY15" fmla="*/ 308344 h 838042"/>
                  <a:gd name="connsiteX16" fmla="*/ 228811 w 1033465"/>
                  <a:gd name="connsiteY16" fmla="*/ 323832 h 838042"/>
                  <a:gd name="connsiteX17" fmla="*/ 282210 w 1033465"/>
                  <a:gd name="connsiteY17" fmla="*/ 354067 h 838042"/>
                  <a:gd name="connsiteX18" fmla="*/ 292797 w 1033465"/>
                  <a:gd name="connsiteY18" fmla="*/ 404246 h 838042"/>
                  <a:gd name="connsiteX19" fmla="*/ 265772 w 1033465"/>
                  <a:gd name="connsiteY19" fmla="*/ 447409 h 838042"/>
                  <a:gd name="connsiteX20" fmla="*/ 219498 w 1033465"/>
                  <a:gd name="connsiteY20" fmla="*/ 459458 h 838042"/>
                  <a:gd name="connsiteX21" fmla="*/ 139085 w 1033465"/>
                  <a:gd name="connsiteY21" fmla="*/ 465397 h 838042"/>
                  <a:gd name="connsiteX22" fmla="*/ 90512 w 1033465"/>
                  <a:gd name="connsiteY22" fmla="*/ 468364 h 838042"/>
                  <a:gd name="connsiteX23" fmla="*/ 29552 w 1033465"/>
                  <a:gd name="connsiteY23" fmla="*/ 477889 h 838042"/>
                  <a:gd name="connsiteX24" fmla="*/ 18122 w 1033465"/>
                  <a:gd name="connsiteY24" fmla="*/ 483604 h 838042"/>
                  <a:gd name="connsiteX25" fmla="*/ 8597 w 1033465"/>
                  <a:gd name="connsiteY25" fmla="*/ 493129 h 838042"/>
                  <a:gd name="connsiteX26" fmla="*/ 6692 w 1033465"/>
                  <a:gd name="connsiteY26" fmla="*/ 498844 h 838042"/>
                  <a:gd name="connsiteX27" fmla="*/ 2882 w 1033465"/>
                  <a:gd name="connsiteY27" fmla="*/ 504559 h 838042"/>
                  <a:gd name="connsiteX28" fmla="*/ 14312 w 1033465"/>
                  <a:gd name="connsiteY28" fmla="*/ 540754 h 838042"/>
                  <a:gd name="connsiteX29" fmla="*/ 147662 w 1033465"/>
                  <a:gd name="connsiteY29" fmla="*/ 540754 h 838042"/>
                  <a:gd name="connsiteX30" fmla="*/ 155282 w 1033465"/>
                  <a:gd name="connsiteY30" fmla="*/ 538849 h 838042"/>
                  <a:gd name="connsiteX31" fmla="*/ 305777 w 1033465"/>
                  <a:gd name="connsiteY31" fmla="*/ 533134 h 838042"/>
                  <a:gd name="connsiteX32" fmla="*/ 321017 w 1033465"/>
                  <a:gd name="connsiteY32" fmla="*/ 540754 h 838042"/>
                  <a:gd name="connsiteX33" fmla="*/ 332447 w 1033465"/>
                  <a:gd name="connsiteY33" fmla="*/ 546469 h 838042"/>
                  <a:gd name="connsiteX34" fmla="*/ 336257 w 1033465"/>
                  <a:gd name="connsiteY34" fmla="*/ 552184 h 838042"/>
                  <a:gd name="connsiteX35" fmla="*/ 341972 w 1033465"/>
                  <a:gd name="connsiteY35" fmla="*/ 554089 h 838042"/>
                  <a:gd name="connsiteX36" fmla="*/ 353402 w 1033465"/>
                  <a:gd name="connsiteY36" fmla="*/ 561709 h 838042"/>
                  <a:gd name="connsiteX37" fmla="*/ 359117 w 1033465"/>
                  <a:gd name="connsiteY37" fmla="*/ 565519 h 838042"/>
                  <a:gd name="connsiteX38" fmla="*/ 362927 w 1033465"/>
                  <a:gd name="connsiteY38" fmla="*/ 571234 h 838042"/>
                  <a:gd name="connsiteX39" fmla="*/ 368642 w 1033465"/>
                  <a:gd name="connsiteY39" fmla="*/ 582664 h 838042"/>
                  <a:gd name="connsiteX40" fmla="*/ 364832 w 1033465"/>
                  <a:gd name="connsiteY40" fmla="*/ 609334 h 838042"/>
                  <a:gd name="connsiteX41" fmla="*/ 361022 w 1033465"/>
                  <a:gd name="connsiteY41" fmla="*/ 615049 h 838042"/>
                  <a:gd name="connsiteX42" fmla="*/ 359117 w 1033465"/>
                  <a:gd name="connsiteY42" fmla="*/ 620764 h 838042"/>
                  <a:gd name="connsiteX43" fmla="*/ 355307 w 1033465"/>
                  <a:gd name="connsiteY43" fmla="*/ 626479 h 838042"/>
                  <a:gd name="connsiteX44" fmla="*/ 353402 w 1033465"/>
                  <a:gd name="connsiteY44" fmla="*/ 632194 h 838042"/>
                  <a:gd name="connsiteX45" fmla="*/ 349592 w 1033465"/>
                  <a:gd name="connsiteY45" fmla="*/ 637909 h 838042"/>
                  <a:gd name="connsiteX46" fmla="*/ 332447 w 1033465"/>
                  <a:gd name="connsiteY46" fmla="*/ 704584 h 838042"/>
                  <a:gd name="connsiteX47" fmla="*/ 330542 w 1033465"/>
                  <a:gd name="connsiteY47" fmla="*/ 756019 h 838042"/>
                  <a:gd name="connsiteX48" fmla="*/ 332447 w 1033465"/>
                  <a:gd name="connsiteY48" fmla="*/ 780784 h 838042"/>
                  <a:gd name="connsiteX49" fmla="*/ 334352 w 1033465"/>
                  <a:gd name="connsiteY49" fmla="*/ 786499 h 838042"/>
                  <a:gd name="connsiteX50" fmla="*/ 338162 w 1033465"/>
                  <a:gd name="connsiteY50" fmla="*/ 790309 h 838042"/>
                  <a:gd name="connsiteX51" fmla="*/ 366737 w 1033465"/>
                  <a:gd name="connsiteY51" fmla="*/ 836029 h 838042"/>
                  <a:gd name="connsiteX52" fmla="*/ 389597 w 1033465"/>
                  <a:gd name="connsiteY52" fmla="*/ 837934 h 838042"/>
                  <a:gd name="connsiteX53" fmla="*/ 397407 w 1033465"/>
                  <a:gd name="connsiteY53" fmla="*/ 833530 h 838042"/>
                  <a:gd name="connsiteX54" fmla="*/ 402932 w 1033465"/>
                  <a:gd name="connsiteY54" fmla="*/ 784594 h 838042"/>
                  <a:gd name="connsiteX55" fmla="*/ 406742 w 1033465"/>
                  <a:gd name="connsiteY55" fmla="*/ 727444 h 838042"/>
                  <a:gd name="connsiteX56" fmla="*/ 423887 w 1033465"/>
                  <a:gd name="connsiteY56" fmla="*/ 672199 h 838042"/>
                  <a:gd name="connsiteX57" fmla="*/ 429602 w 1033465"/>
                  <a:gd name="connsiteY57" fmla="*/ 658864 h 838042"/>
                  <a:gd name="connsiteX58" fmla="*/ 444084 w 1033465"/>
                  <a:gd name="connsiteY58" fmla="*/ 626947 h 838042"/>
                  <a:gd name="connsiteX59" fmla="*/ 464289 w 1033465"/>
                  <a:gd name="connsiteY59" fmla="*/ 600072 h 838042"/>
                  <a:gd name="connsiteX60" fmla="*/ 523510 w 1033465"/>
                  <a:gd name="connsiteY60" fmla="*/ 565123 h 838042"/>
                  <a:gd name="connsiteX61" fmla="*/ 599348 w 1033465"/>
                  <a:gd name="connsiteY61" fmla="*/ 550915 h 838042"/>
                  <a:gd name="connsiteX62" fmla="*/ 707801 w 1033465"/>
                  <a:gd name="connsiteY62" fmla="*/ 612819 h 838042"/>
                  <a:gd name="connsiteX63" fmla="*/ 780122 w 1033465"/>
                  <a:gd name="connsiteY63" fmla="*/ 656959 h 838042"/>
                  <a:gd name="connsiteX64" fmla="*/ 804887 w 1033465"/>
                  <a:gd name="connsiteY64" fmla="*/ 632194 h 838042"/>
                  <a:gd name="connsiteX65" fmla="*/ 801077 w 1033465"/>
                  <a:gd name="connsiteY65" fmla="*/ 601714 h 838042"/>
                  <a:gd name="connsiteX66" fmla="*/ 762796 w 1033465"/>
                  <a:gd name="connsiteY66" fmla="*/ 562523 h 838042"/>
                  <a:gd name="connsiteX67" fmla="*/ 650582 w 1033465"/>
                  <a:gd name="connsiteY67" fmla="*/ 479794 h 838042"/>
                  <a:gd name="connsiteX68" fmla="*/ 646772 w 1033465"/>
                  <a:gd name="connsiteY68" fmla="*/ 462649 h 838042"/>
                  <a:gd name="connsiteX69" fmla="*/ 658202 w 1033465"/>
                  <a:gd name="connsiteY69" fmla="*/ 426454 h 838042"/>
                  <a:gd name="connsiteX70" fmla="*/ 726782 w 1033465"/>
                  <a:gd name="connsiteY70" fmla="*/ 405499 h 838042"/>
                  <a:gd name="connsiteX71" fmla="*/ 813738 w 1033465"/>
                  <a:gd name="connsiteY71" fmla="*/ 406906 h 838042"/>
                  <a:gd name="connsiteX72" fmla="*/ 906231 w 1033465"/>
                  <a:gd name="connsiteY72" fmla="*/ 417646 h 838042"/>
                  <a:gd name="connsiteX73" fmla="*/ 1002290 w 1033465"/>
                  <a:gd name="connsiteY73" fmla="*/ 426835 h 838042"/>
                  <a:gd name="connsiteX74" fmla="*/ 1032449 w 1033465"/>
                  <a:gd name="connsiteY74" fmla="*/ 402711 h 838042"/>
                  <a:gd name="connsiteX75" fmla="*/ 1020514 w 1033465"/>
                  <a:gd name="connsiteY75" fmla="*/ 377797 h 838042"/>
                  <a:gd name="connsiteX76" fmla="*/ 964889 w 1033465"/>
                  <a:gd name="connsiteY76" fmla="*/ 358029 h 838042"/>
                  <a:gd name="connsiteX77" fmla="*/ 827747 w 1033465"/>
                  <a:gd name="connsiteY77" fmla="*/ 357874 h 838042"/>
                  <a:gd name="connsiteX78" fmla="*/ 755811 w 1033465"/>
                  <a:gd name="connsiteY78" fmla="*/ 361702 h 838042"/>
                  <a:gd name="connsiteX79" fmla="*/ 671537 w 1033465"/>
                  <a:gd name="connsiteY79" fmla="*/ 369304 h 838042"/>
                  <a:gd name="connsiteX80" fmla="*/ 644867 w 1033465"/>
                  <a:gd name="connsiteY80" fmla="*/ 338824 h 838042"/>
                  <a:gd name="connsiteX81" fmla="*/ 676403 w 1033465"/>
                  <a:gd name="connsiteY81" fmla="*/ 304962 h 838042"/>
                  <a:gd name="connsiteX82" fmla="*/ 707732 w 1033465"/>
                  <a:gd name="connsiteY82" fmla="*/ 283579 h 838042"/>
                  <a:gd name="connsiteX83" fmla="*/ 743927 w 1033465"/>
                  <a:gd name="connsiteY83" fmla="*/ 251194 h 838042"/>
                  <a:gd name="connsiteX84" fmla="*/ 783019 w 1033465"/>
                  <a:gd name="connsiteY84" fmla="*/ 213846 h 838042"/>
                  <a:gd name="connsiteX85" fmla="*/ 746401 w 1033465"/>
                  <a:gd name="connsiteY85" fmla="*/ 201789 h 838042"/>
                  <a:gd name="connsiteX86" fmla="*/ 694397 w 1033465"/>
                  <a:gd name="connsiteY86" fmla="*/ 226429 h 838042"/>
                  <a:gd name="connsiteX87" fmla="*/ 656678 w 1033465"/>
                  <a:gd name="connsiteY87" fmla="*/ 257626 h 838042"/>
                  <a:gd name="connsiteX88" fmla="*/ 616001 w 1033465"/>
                  <a:gd name="connsiteY88" fmla="*/ 286712 h 838042"/>
                  <a:gd name="connsiteX89" fmla="*/ 564857 w 1033465"/>
                  <a:gd name="connsiteY89" fmla="*/ 287389 h 838042"/>
                  <a:gd name="connsiteX90" fmla="*/ 530567 w 1033465"/>
                  <a:gd name="connsiteY90" fmla="*/ 274054 h 838042"/>
                  <a:gd name="connsiteX91" fmla="*/ 507707 w 1033465"/>
                  <a:gd name="connsiteY91" fmla="*/ 235954 h 838042"/>
                  <a:gd name="connsiteX92" fmla="*/ 509612 w 1033465"/>
                  <a:gd name="connsiteY92" fmla="*/ 171184 h 838042"/>
                  <a:gd name="connsiteX93" fmla="*/ 508314 w 1033465"/>
                  <a:gd name="connsiteY93" fmla="*/ 73485 h 838042"/>
                  <a:gd name="connsiteX94" fmla="*/ 454116 w 1033465"/>
                  <a:gd name="connsiteY94" fmla="*/ 11248 h 838042"/>
                  <a:gd name="connsiteX95" fmla="*/ 442470 w 1033465"/>
                  <a:gd name="connsiteY95" fmla="*/ 75864 h 838042"/>
                  <a:gd name="connsiteX96" fmla="*/ 439226 w 1033465"/>
                  <a:gd name="connsiteY96" fmla="*/ 132660 h 838042"/>
                  <a:gd name="connsiteX97" fmla="*/ 436054 w 1033465"/>
                  <a:gd name="connsiteY97" fmla="*/ 214465 h 838042"/>
                  <a:gd name="connsiteX0" fmla="*/ 436168 w 1033579"/>
                  <a:gd name="connsiteY0" fmla="*/ 214465 h 838042"/>
                  <a:gd name="connsiteX1" fmla="*/ 424001 w 1033579"/>
                  <a:gd name="connsiteY1" fmla="*/ 253099 h 838042"/>
                  <a:gd name="connsiteX2" fmla="*/ 397331 w 1033579"/>
                  <a:gd name="connsiteY2" fmla="*/ 262624 h 838042"/>
                  <a:gd name="connsiteX3" fmla="*/ 358703 w 1033579"/>
                  <a:gd name="connsiteY3" fmla="*/ 271935 h 838042"/>
                  <a:gd name="connsiteX4" fmla="*/ 315416 w 1033579"/>
                  <a:gd name="connsiteY4" fmla="*/ 289293 h 838042"/>
                  <a:gd name="connsiteX5" fmla="*/ 267791 w 1033579"/>
                  <a:gd name="connsiteY5" fmla="*/ 285484 h 838042"/>
                  <a:gd name="connsiteX6" fmla="*/ 222071 w 1033579"/>
                  <a:gd name="connsiteY6" fmla="*/ 272149 h 838042"/>
                  <a:gd name="connsiteX7" fmla="*/ 191591 w 1033579"/>
                  <a:gd name="connsiteY7" fmla="*/ 262624 h 838042"/>
                  <a:gd name="connsiteX8" fmla="*/ 159206 w 1033579"/>
                  <a:gd name="connsiteY8" fmla="*/ 239764 h 838042"/>
                  <a:gd name="connsiteX9" fmla="*/ 124446 w 1033579"/>
                  <a:gd name="connsiteY9" fmla="*/ 218050 h 838042"/>
                  <a:gd name="connsiteX10" fmla="*/ 103961 w 1033579"/>
                  <a:gd name="connsiteY10" fmla="*/ 203569 h 838042"/>
                  <a:gd name="connsiteX11" fmla="*/ 62051 w 1033579"/>
                  <a:gd name="connsiteY11" fmla="*/ 197854 h 838042"/>
                  <a:gd name="connsiteX12" fmla="*/ 50703 w 1033579"/>
                  <a:gd name="connsiteY12" fmla="*/ 241190 h 838042"/>
                  <a:gd name="connsiteX13" fmla="*/ 65862 w 1033579"/>
                  <a:gd name="connsiteY13" fmla="*/ 272150 h 838042"/>
                  <a:gd name="connsiteX14" fmla="*/ 126821 w 1033579"/>
                  <a:gd name="connsiteY14" fmla="*/ 289294 h 838042"/>
                  <a:gd name="connsiteX15" fmla="*/ 193496 w 1033579"/>
                  <a:gd name="connsiteY15" fmla="*/ 308344 h 838042"/>
                  <a:gd name="connsiteX16" fmla="*/ 228925 w 1033579"/>
                  <a:gd name="connsiteY16" fmla="*/ 323832 h 838042"/>
                  <a:gd name="connsiteX17" fmla="*/ 282324 w 1033579"/>
                  <a:gd name="connsiteY17" fmla="*/ 354067 h 838042"/>
                  <a:gd name="connsiteX18" fmla="*/ 292911 w 1033579"/>
                  <a:gd name="connsiteY18" fmla="*/ 404246 h 838042"/>
                  <a:gd name="connsiteX19" fmla="*/ 265886 w 1033579"/>
                  <a:gd name="connsiteY19" fmla="*/ 447409 h 838042"/>
                  <a:gd name="connsiteX20" fmla="*/ 219612 w 1033579"/>
                  <a:gd name="connsiteY20" fmla="*/ 459458 h 838042"/>
                  <a:gd name="connsiteX21" fmla="*/ 139199 w 1033579"/>
                  <a:gd name="connsiteY21" fmla="*/ 465397 h 838042"/>
                  <a:gd name="connsiteX22" fmla="*/ 90626 w 1033579"/>
                  <a:gd name="connsiteY22" fmla="*/ 468364 h 838042"/>
                  <a:gd name="connsiteX23" fmla="*/ 29666 w 1033579"/>
                  <a:gd name="connsiteY23" fmla="*/ 477889 h 838042"/>
                  <a:gd name="connsiteX24" fmla="*/ 18236 w 1033579"/>
                  <a:gd name="connsiteY24" fmla="*/ 483604 h 838042"/>
                  <a:gd name="connsiteX25" fmla="*/ 8711 w 1033579"/>
                  <a:gd name="connsiteY25" fmla="*/ 493129 h 838042"/>
                  <a:gd name="connsiteX26" fmla="*/ 2996 w 1033579"/>
                  <a:gd name="connsiteY26" fmla="*/ 504559 h 838042"/>
                  <a:gd name="connsiteX27" fmla="*/ 14426 w 1033579"/>
                  <a:gd name="connsiteY27" fmla="*/ 540754 h 838042"/>
                  <a:gd name="connsiteX28" fmla="*/ 147776 w 1033579"/>
                  <a:gd name="connsiteY28" fmla="*/ 540754 h 838042"/>
                  <a:gd name="connsiteX29" fmla="*/ 155396 w 1033579"/>
                  <a:gd name="connsiteY29" fmla="*/ 538849 h 838042"/>
                  <a:gd name="connsiteX30" fmla="*/ 305891 w 1033579"/>
                  <a:gd name="connsiteY30" fmla="*/ 533134 h 838042"/>
                  <a:gd name="connsiteX31" fmla="*/ 321131 w 1033579"/>
                  <a:gd name="connsiteY31" fmla="*/ 540754 h 838042"/>
                  <a:gd name="connsiteX32" fmla="*/ 332561 w 1033579"/>
                  <a:gd name="connsiteY32" fmla="*/ 546469 h 838042"/>
                  <a:gd name="connsiteX33" fmla="*/ 336371 w 1033579"/>
                  <a:gd name="connsiteY33" fmla="*/ 552184 h 838042"/>
                  <a:gd name="connsiteX34" fmla="*/ 342086 w 1033579"/>
                  <a:gd name="connsiteY34" fmla="*/ 554089 h 838042"/>
                  <a:gd name="connsiteX35" fmla="*/ 353516 w 1033579"/>
                  <a:gd name="connsiteY35" fmla="*/ 561709 h 838042"/>
                  <a:gd name="connsiteX36" fmla="*/ 359231 w 1033579"/>
                  <a:gd name="connsiteY36" fmla="*/ 565519 h 838042"/>
                  <a:gd name="connsiteX37" fmla="*/ 363041 w 1033579"/>
                  <a:gd name="connsiteY37" fmla="*/ 571234 h 838042"/>
                  <a:gd name="connsiteX38" fmla="*/ 368756 w 1033579"/>
                  <a:gd name="connsiteY38" fmla="*/ 582664 h 838042"/>
                  <a:gd name="connsiteX39" fmla="*/ 364946 w 1033579"/>
                  <a:gd name="connsiteY39" fmla="*/ 609334 h 838042"/>
                  <a:gd name="connsiteX40" fmla="*/ 361136 w 1033579"/>
                  <a:gd name="connsiteY40" fmla="*/ 615049 h 838042"/>
                  <a:gd name="connsiteX41" fmla="*/ 359231 w 1033579"/>
                  <a:gd name="connsiteY41" fmla="*/ 620764 h 838042"/>
                  <a:gd name="connsiteX42" fmla="*/ 355421 w 1033579"/>
                  <a:gd name="connsiteY42" fmla="*/ 626479 h 838042"/>
                  <a:gd name="connsiteX43" fmla="*/ 353516 w 1033579"/>
                  <a:gd name="connsiteY43" fmla="*/ 632194 h 838042"/>
                  <a:gd name="connsiteX44" fmla="*/ 349706 w 1033579"/>
                  <a:gd name="connsiteY44" fmla="*/ 637909 h 838042"/>
                  <a:gd name="connsiteX45" fmla="*/ 332561 w 1033579"/>
                  <a:gd name="connsiteY45" fmla="*/ 704584 h 838042"/>
                  <a:gd name="connsiteX46" fmla="*/ 330656 w 1033579"/>
                  <a:gd name="connsiteY46" fmla="*/ 756019 h 838042"/>
                  <a:gd name="connsiteX47" fmla="*/ 332561 w 1033579"/>
                  <a:gd name="connsiteY47" fmla="*/ 780784 h 838042"/>
                  <a:gd name="connsiteX48" fmla="*/ 334466 w 1033579"/>
                  <a:gd name="connsiteY48" fmla="*/ 786499 h 838042"/>
                  <a:gd name="connsiteX49" fmla="*/ 338276 w 1033579"/>
                  <a:gd name="connsiteY49" fmla="*/ 790309 h 838042"/>
                  <a:gd name="connsiteX50" fmla="*/ 366851 w 1033579"/>
                  <a:gd name="connsiteY50" fmla="*/ 836029 h 838042"/>
                  <a:gd name="connsiteX51" fmla="*/ 389711 w 1033579"/>
                  <a:gd name="connsiteY51" fmla="*/ 837934 h 838042"/>
                  <a:gd name="connsiteX52" fmla="*/ 397521 w 1033579"/>
                  <a:gd name="connsiteY52" fmla="*/ 833530 h 838042"/>
                  <a:gd name="connsiteX53" fmla="*/ 403046 w 1033579"/>
                  <a:gd name="connsiteY53" fmla="*/ 784594 h 838042"/>
                  <a:gd name="connsiteX54" fmla="*/ 406856 w 1033579"/>
                  <a:gd name="connsiteY54" fmla="*/ 727444 h 838042"/>
                  <a:gd name="connsiteX55" fmla="*/ 424001 w 1033579"/>
                  <a:gd name="connsiteY55" fmla="*/ 672199 h 838042"/>
                  <a:gd name="connsiteX56" fmla="*/ 429716 w 1033579"/>
                  <a:gd name="connsiteY56" fmla="*/ 658864 h 838042"/>
                  <a:gd name="connsiteX57" fmla="*/ 444198 w 1033579"/>
                  <a:gd name="connsiteY57" fmla="*/ 626947 h 838042"/>
                  <a:gd name="connsiteX58" fmla="*/ 464403 w 1033579"/>
                  <a:gd name="connsiteY58" fmla="*/ 600072 h 838042"/>
                  <a:gd name="connsiteX59" fmla="*/ 523624 w 1033579"/>
                  <a:gd name="connsiteY59" fmla="*/ 565123 h 838042"/>
                  <a:gd name="connsiteX60" fmla="*/ 599462 w 1033579"/>
                  <a:gd name="connsiteY60" fmla="*/ 550915 h 838042"/>
                  <a:gd name="connsiteX61" fmla="*/ 707915 w 1033579"/>
                  <a:gd name="connsiteY61" fmla="*/ 612819 h 838042"/>
                  <a:gd name="connsiteX62" fmla="*/ 780236 w 1033579"/>
                  <a:gd name="connsiteY62" fmla="*/ 656959 h 838042"/>
                  <a:gd name="connsiteX63" fmla="*/ 805001 w 1033579"/>
                  <a:gd name="connsiteY63" fmla="*/ 632194 h 838042"/>
                  <a:gd name="connsiteX64" fmla="*/ 801191 w 1033579"/>
                  <a:gd name="connsiteY64" fmla="*/ 601714 h 838042"/>
                  <a:gd name="connsiteX65" fmla="*/ 762910 w 1033579"/>
                  <a:gd name="connsiteY65" fmla="*/ 562523 h 838042"/>
                  <a:gd name="connsiteX66" fmla="*/ 650696 w 1033579"/>
                  <a:gd name="connsiteY66" fmla="*/ 479794 h 838042"/>
                  <a:gd name="connsiteX67" fmla="*/ 646886 w 1033579"/>
                  <a:gd name="connsiteY67" fmla="*/ 462649 h 838042"/>
                  <a:gd name="connsiteX68" fmla="*/ 658316 w 1033579"/>
                  <a:gd name="connsiteY68" fmla="*/ 426454 h 838042"/>
                  <a:gd name="connsiteX69" fmla="*/ 726896 w 1033579"/>
                  <a:gd name="connsiteY69" fmla="*/ 405499 h 838042"/>
                  <a:gd name="connsiteX70" fmla="*/ 813852 w 1033579"/>
                  <a:gd name="connsiteY70" fmla="*/ 406906 h 838042"/>
                  <a:gd name="connsiteX71" fmla="*/ 906345 w 1033579"/>
                  <a:gd name="connsiteY71" fmla="*/ 417646 h 838042"/>
                  <a:gd name="connsiteX72" fmla="*/ 1002404 w 1033579"/>
                  <a:gd name="connsiteY72" fmla="*/ 426835 h 838042"/>
                  <a:gd name="connsiteX73" fmla="*/ 1032563 w 1033579"/>
                  <a:gd name="connsiteY73" fmla="*/ 402711 h 838042"/>
                  <a:gd name="connsiteX74" fmla="*/ 1020628 w 1033579"/>
                  <a:gd name="connsiteY74" fmla="*/ 377797 h 838042"/>
                  <a:gd name="connsiteX75" fmla="*/ 965003 w 1033579"/>
                  <a:gd name="connsiteY75" fmla="*/ 358029 h 838042"/>
                  <a:gd name="connsiteX76" fmla="*/ 827861 w 1033579"/>
                  <a:gd name="connsiteY76" fmla="*/ 357874 h 838042"/>
                  <a:gd name="connsiteX77" fmla="*/ 755925 w 1033579"/>
                  <a:gd name="connsiteY77" fmla="*/ 361702 h 838042"/>
                  <a:gd name="connsiteX78" fmla="*/ 671651 w 1033579"/>
                  <a:gd name="connsiteY78" fmla="*/ 369304 h 838042"/>
                  <a:gd name="connsiteX79" fmla="*/ 644981 w 1033579"/>
                  <a:gd name="connsiteY79" fmla="*/ 338824 h 838042"/>
                  <a:gd name="connsiteX80" fmla="*/ 676517 w 1033579"/>
                  <a:gd name="connsiteY80" fmla="*/ 304962 h 838042"/>
                  <a:gd name="connsiteX81" fmla="*/ 707846 w 1033579"/>
                  <a:gd name="connsiteY81" fmla="*/ 283579 h 838042"/>
                  <a:gd name="connsiteX82" fmla="*/ 744041 w 1033579"/>
                  <a:gd name="connsiteY82" fmla="*/ 251194 h 838042"/>
                  <a:gd name="connsiteX83" fmla="*/ 783133 w 1033579"/>
                  <a:gd name="connsiteY83" fmla="*/ 213846 h 838042"/>
                  <a:gd name="connsiteX84" fmla="*/ 746515 w 1033579"/>
                  <a:gd name="connsiteY84" fmla="*/ 201789 h 838042"/>
                  <a:gd name="connsiteX85" fmla="*/ 694511 w 1033579"/>
                  <a:gd name="connsiteY85" fmla="*/ 226429 h 838042"/>
                  <a:gd name="connsiteX86" fmla="*/ 656792 w 1033579"/>
                  <a:gd name="connsiteY86" fmla="*/ 257626 h 838042"/>
                  <a:gd name="connsiteX87" fmla="*/ 616115 w 1033579"/>
                  <a:gd name="connsiteY87" fmla="*/ 286712 h 838042"/>
                  <a:gd name="connsiteX88" fmla="*/ 564971 w 1033579"/>
                  <a:gd name="connsiteY88" fmla="*/ 287389 h 838042"/>
                  <a:gd name="connsiteX89" fmla="*/ 530681 w 1033579"/>
                  <a:gd name="connsiteY89" fmla="*/ 274054 h 838042"/>
                  <a:gd name="connsiteX90" fmla="*/ 507821 w 1033579"/>
                  <a:gd name="connsiteY90" fmla="*/ 235954 h 838042"/>
                  <a:gd name="connsiteX91" fmla="*/ 509726 w 1033579"/>
                  <a:gd name="connsiteY91" fmla="*/ 171184 h 838042"/>
                  <a:gd name="connsiteX92" fmla="*/ 508428 w 1033579"/>
                  <a:gd name="connsiteY92" fmla="*/ 73485 h 838042"/>
                  <a:gd name="connsiteX93" fmla="*/ 454230 w 1033579"/>
                  <a:gd name="connsiteY93" fmla="*/ 11248 h 838042"/>
                  <a:gd name="connsiteX94" fmla="*/ 442584 w 1033579"/>
                  <a:gd name="connsiteY94" fmla="*/ 75864 h 838042"/>
                  <a:gd name="connsiteX95" fmla="*/ 439340 w 1033579"/>
                  <a:gd name="connsiteY95" fmla="*/ 132660 h 838042"/>
                  <a:gd name="connsiteX96" fmla="*/ 436168 w 1033579"/>
                  <a:gd name="connsiteY96" fmla="*/ 214465 h 838042"/>
                  <a:gd name="connsiteX0" fmla="*/ 436745 w 1034156"/>
                  <a:gd name="connsiteY0" fmla="*/ 214465 h 838042"/>
                  <a:gd name="connsiteX1" fmla="*/ 424578 w 1034156"/>
                  <a:gd name="connsiteY1" fmla="*/ 253099 h 838042"/>
                  <a:gd name="connsiteX2" fmla="*/ 397908 w 1034156"/>
                  <a:gd name="connsiteY2" fmla="*/ 262624 h 838042"/>
                  <a:gd name="connsiteX3" fmla="*/ 359280 w 1034156"/>
                  <a:gd name="connsiteY3" fmla="*/ 271935 h 838042"/>
                  <a:gd name="connsiteX4" fmla="*/ 315993 w 1034156"/>
                  <a:gd name="connsiteY4" fmla="*/ 289293 h 838042"/>
                  <a:gd name="connsiteX5" fmla="*/ 268368 w 1034156"/>
                  <a:gd name="connsiteY5" fmla="*/ 285484 h 838042"/>
                  <a:gd name="connsiteX6" fmla="*/ 222648 w 1034156"/>
                  <a:gd name="connsiteY6" fmla="*/ 272149 h 838042"/>
                  <a:gd name="connsiteX7" fmla="*/ 192168 w 1034156"/>
                  <a:gd name="connsiteY7" fmla="*/ 262624 h 838042"/>
                  <a:gd name="connsiteX8" fmla="*/ 159783 w 1034156"/>
                  <a:gd name="connsiteY8" fmla="*/ 239764 h 838042"/>
                  <a:gd name="connsiteX9" fmla="*/ 125023 w 1034156"/>
                  <a:gd name="connsiteY9" fmla="*/ 218050 h 838042"/>
                  <a:gd name="connsiteX10" fmla="*/ 104538 w 1034156"/>
                  <a:gd name="connsiteY10" fmla="*/ 203569 h 838042"/>
                  <a:gd name="connsiteX11" fmla="*/ 62628 w 1034156"/>
                  <a:gd name="connsiteY11" fmla="*/ 197854 h 838042"/>
                  <a:gd name="connsiteX12" fmla="*/ 51280 w 1034156"/>
                  <a:gd name="connsiteY12" fmla="*/ 241190 h 838042"/>
                  <a:gd name="connsiteX13" fmla="*/ 66439 w 1034156"/>
                  <a:gd name="connsiteY13" fmla="*/ 272150 h 838042"/>
                  <a:gd name="connsiteX14" fmla="*/ 127398 w 1034156"/>
                  <a:gd name="connsiteY14" fmla="*/ 289294 h 838042"/>
                  <a:gd name="connsiteX15" fmla="*/ 194073 w 1034156"/>
                  <a:gd name="connsiteY15" fmla="*/ 308344 h 838042"/>
                  <a:gd name="connsiteX16" fmla="*/ 229502 w 1034156"/>
                  <a:gd name="connsiteY16" fmla="*/ 323832 h 838042"/>
                  <a:gd name="connsiteX17" fmla="*/ 282901 w 1034156"/>
                  <a:gd name="connsiteY17" fmla="*/ 354067 h 838042"/>
                  <a:gd name="connsiteX18" fmla="*/ 293488 w 1034156"/>
                  <a:gd name="connsiteY18" fmla="*/ 404246 h 838042"/>
                  <a:gd name="connsiteX19" fmla="*/ 266463 w 1034156"/>
                  <a:gd name="connsiteY19" fmla="*/ 447409 h 838042"/>
                  <a:gd name="connsiteX20" fmla="*/ 220189 w 1034156"/>
                  <a:gd name="connsiteY20" fmla="*/ 459458 h 838042"/>
                  <a:gd name="connsiteX21" fmla="*/ 139776 w 1034156"/>
                  <a:gd name="connsiteY21" fmla="*/ 465397 h 838042"/>
                  <a:gd name="connsiteX22" fmla="*/ 91203 w 1034156"/>
                  <a:gd name="connsiteY22" fmla="*/ 468364 h 838042"/>
                  <a:gd name="connsiteX23" fmla="*/ 30243 w 1034156"/>
                  <a:gd name="connsiteY23" fmla="*/ 477889 h 838042"/>
                  <a:gd name="connsiteX24" fmla="*/ 18813 w 1034156"/>
                  <a:gd name="connsiteY24" fmla="*/ 483604 h 838042"/>
                  <a:gd name="connsiteX25" fmla="*/ 3573 w 1034156"/>
                  <a:gd name="connsiteY25" fmla="*/ 504559 h 838042"/>
                  <a:gd name="connsiteX26" fmla="*/ 15003 w 1034156"/>
                  <a:gd name="connsiteY26" fmla="*/ 540754 h 838042"/>
                  <a:gd name="connsiteX27" fmla="*/ 148353 w 1034156"/>
                  <a:gd name="connsiteY27" fmla="*/ 540754 h 838042"/>
                  <a:gd name="connsiteX28" fmla="*/ 155973 w 1034156"/>
                  <a:gd name="connsiteY28" fmla="*/ 538849 h 838042"/>
                  <a:gd name="connsiteX29" fmla="*/ 306468 w 1034156"/>
                  <a:gd name="connsiteY29" fmla="*/ 533134 h 838042"/>
                  <a:gd name="connsiteX30" fmla="*/ 321708 w 1034156"/>
                  <a:gd name="connsiteY30" fmla="*/ 540754 h 838042"/>
                  <a:gd name="connsiteX31" fmla="*/ 333138 w 1034156"/>
                  <a:gd name="connsiteY31" fmla="*/ 546469 h 838042"/>
                  <a:gd name="connsiteX32" fmla="*/ 336948 w 1034156"/>
                  <a:gd name="connsiteY32" fmla="*/ 552184 h 838042"/>
                  <a:gd name="connsiteX33" fmla="*/ 342663 w 1034156"/>
                  <a:gd name="connsiteY33" fmla="*/ 554089 h 838042"/>
                  <a:gd name="connsiteX34" fmla="*/ 354093 w 1034156"/>
                  <a:gd name="connsiteY34" fmla="*/ 561709 h 838042"/>
                  <a:gd name="connsiteX35" fmla="*/ 359808 w 1034156"/>
                  <a:gd name="connsiteY35" fmla="*/ 565519 h 838042"/>
                  <a:gd name="connsiteX36" fmla="*/ 363618 w 1034156"/>
                  <a:gd name="connsiteY36" fmla="*/ 571234 h 838042"/>
                  <a:gd name="connsiteX37" fmla="*/ 369333 w 1034156"/>
                  <a:gd name="connsiteY37" fmla="*/ 582664 h 838042"/>
                  <a:gd name="connsiteX38" fmla="*/ 365523 w 1034156"/>
                  <a:gd name="connsiteY38" fmla="*/ 609334 h 838042"/>
                  <a:gd name="connsiteX39" fmla="*/ 361713 w 1034156"/>
                  <a:gd name="connsiteY39" fmla="*/ 615049 h 838042"/>
                  <a:gd name="connsiteX40" fmla="*/ 359808 w 1034156"/>
                  <a:gd name="connsiteY40" fmla="*/ 620764 h 838042"/>
                  <a:gd name="connsiteX41" fmla="*/ 355998 w 1034156"/>
                  <a:gd name="connsiteY41" fmla="*/ 626479 h 838042"/>
                  <a:gd name="connsiteX42" fmla="*/ 354093 w 1034156"/>
                  <a:gd name="connsiteY42" fmla="*/ 632194 h 838042"/>
                  <a:gd name="connsiteX43" fmla="*/ 350283 w 1034156"/>
                  <a:gd name="connsiteY43" fmla="*/ 637909 h 838042"/>
                  <a:gd name="connsiteX44" fmla="*/ 333138 w 1034156"/>
                  <a:gd name="connsiteY44" fmla="*/ 704584 h 838042"/>
                  <a:gd name="connsiteX45" fmla="*/ 331233 w 1034156"/>
                  <a:gd name="connsiteY45" fmla="*/ 756019 h 838042"/>
                  <a:gd name="connsiteX46" fmla="*/ 333138 w 1034156"/>
                  <a:gd name="connsiteY46" fmla="*/ 780784 h 838042"/>
                  <a:gd name="connsiteX47" fmla="*/ 335043 w 1034156"/>
                  <a:gd name="connsiteY47" fmla="*/ 786499 h 838042"/>
                  <a:gd name="connsiteX48" fmla="*/ 338853 w 1034156"/>
                  <a:gd name="connsiteY48" fmla="*/ 790309 h 838042"/>
                  <a:gd name="connsiteX49" fmla="*/ 367428 w 1034156"/>
                  <a:gd name="connsiteY49" fmla="*/ 836029 h 838042"/>
                  <a:gd name="connsiteX50" fmla="*/ 390288 w 1034156"/>
                  <a:gd name="connsiteY50" fmla="*/ 837934 h 838042"/>
                  <a:gd name="connsiteX51" fmla="*/ 398098 w 1034156"/>
                  <a:gd name="connsiteY51" fmla="*/ 833530 h 838042"/>
                  <a:gd name="connsiteX52" fmla="*/ 403623 w 1034156"/>
                  <a:gd name="connsiteY52" fmla="*/ 784594 h 838042"/>
                  <a:gd name="connsiteX53" fmla="*/ 407433 w 1034156"/>
                  <a:gd name="connsiteY53" fmla="*/ 727444 h 838042"/>
                  <a:gd name="connsiteX54" fmla="*/ 424578 w 1034156"/>
                  <a:gd name="connsiteY54" fmla="*/ 672199 h 838042"/>
                  <a:gd name="connsiteX55" fmla="*/ 430293 w 1034156"/>
                  <a:gd name="connsiteY55" fmla="*/ 658864 h 838042"/>
                  <a:gd name="connsiteX56" fmla="*/ 444775 w 1034156"/>
                  <a:gd name="connsiteY56" fmla="*/ 626947 h 838042"/>
                  <a:gd name="connsiteX57" fmla="*/ 464980 w 1034156"/>
                  <a:gd name="connsiteY57" fmla="*/ 600072 h 838042"/>
                  <a:gd name="connsiteX58" fmla="*/ 524201 w 1034156"/>
                  <a:gd name="connsiteY58" fmla="*/ 565123 h 838042"/>
                  <a:gd name="connsiteX59" fmla="*/ 600039 w 1034156"/>
                  <a:gd name="connsiteY59" fmla="*/ 550915 h 838042"/>
                  <a:gd name="connsiteX60" fmla="*/ 708492 w 1034156"/>
                  <a:gd name="connsiteY60" fmla="*/ 612819 h 838042"/>
                  <a:gd name="connsiteX61" fmla="*/ 780813 w 1034156"/>
                  <a:gd name="connsiteY61" fmla="*/ 656959 h 838042"/>
                  <a:gd name="connsiteX62" fmla="*/ 805578 w 1034156"/>
                  <a:gd name="connsiteY62" fmla="*/ 632194 h 838042"/>
                  <a:gd name="connsiteX63" fmla="*/ 801768 w 1034156"/>
                  <a:gd name="connsiteY63" fmla="*/ 601714 h 838042"/>
                  <a:gd name="connsiteX64" fmla="*/ 763487 w 1034156"/>
                  <a:gd name="connsiteY64" fmla="*/ 562523 h 838042"/>
                  <a:gd name="connsiteX65" fmla="*/ 651273 w 1034156"/>
                  <a:gd name="connsiteY65" fmla="*/ 479794 h 838042"/>
                  <a:gd name="connsiteX66" fmla="*/ 647463 w 1034156"/>
                  <a:gd name="connsiteY66" fmla="*/ 462649 h 838042"/>
                  <a:gd name="connsiteX67" fmla="*/ 658893 w 1034156"/>
                  <a:gd name="connsiteY67" fmla="*/ 426454 h 838042"/>
                  <a:gd name="connsiteX68" fmla="*/ 727473 w 1034156"/>
                  <a:gd name="connsiteY68" fmla="*/ 405499 h 838042"/>
                  <a:gd name="connsiteX69" fmla="*/ 814429 w 1034156"/>
                  <a:gd name="connsiteY69" fmla="*/ 406906 h 838042"/>
                  <a:gd name="connsiteX70" fmla="*/ 906922 w 1034156"/>
                  <a:gd name="connsiteY70" fmla="*/ 417646 h 838042"/>
                  <a:gd name="connsiteX71" fmla="*/ 1002981 w 1034156"/>
                  <a:gd name="connsiteY71" fmla="*/ 426835 h 838042"/>
                  <a:gd name="connsiteX72" fmla="*/ 1033140 w 1034156"/>
                  <a:gd name="connsiteY72" fmla="*/ 402711 h 838042"/>
                  <a:gd name="connsiteX73" fmla="*/ 1021205 w 1034156"/>
                  <a:gd name="connsiteY73" fmla="*/ 377797 h 838042"/>
                  <a:gd name="connsiteX74" fmla="*/ 965580 w 1034156"/>
                  <a:gd name="connsiteY74" fmla="*/ 358029 h 838042"/>
                  <a:gd name="connsiteX75" fmla="*/ 828438 w 1034156"/>
                  <a:gd name="connsiteY75" fmla="*/ 357874 h 838042"/>
                  <a:gd name="connsiteX76" fmla="*/ 756502 w 1034156"/>
                  <a:gd name="connsiteY76" fmla="*/ 361702 h 838042"/>
                  <a:gd name="connsiteX77" fmla="*/ 672228 w 1034156"/>
                  <a:gd name="connsiteY77" fmla="*/ 369304 h 838042"/>
                  <a:gd name="connsiteX78" fmla="*/ 645558 w 1034156"/>
                  <a:gd name="connsiteY78" fmla="*/ 338824 h 838042"/>
                  <a:gd name="connsiteX79" fmla="*/ 677094 w 1034156"/>
                  <a:gd name="connsiteY79" fmla="*/ 304962 h 838042"/>
                  <a:gd name="connsiteX80" fmla="*/ 708423 w 1034156"/>
                  <a:gd name="connsiteY80" fmla="*/ 283579 h 838042"/>
                  <a:gd name="connsiteX81" fmla="*/ 744618 w 1034156"/>
                  <a:gd name="connsiteY81" fmla="*/ 251194 h 838042"/>
                  <a:gd name="connsiteX82" fmla="*/ 783710 w 1034156"/>
                  <a:gd name="connsiteY82" fmla="*/ 213846 h 838042"/>
                  <a:gd name="connsiteX83" fmla="*/ 747092 w 1034156"/>
                  <a:gd name="connsiteY83" fmla="*/ 201789 h 838042"/>
                  <a:gd name="connsiteX84" fmla="*/ 695088 w 1034156"/>
                  <a:gd name="connsiteY84" fmla="*/ 226429 h 838042"/>
                  <a:gd name="connsiteX85" fmla="*/ 657369 w 1034156"/>
                  <a:gd name="connsiteY85" fmla="*/ 257626 h 838042"/>
                  <a:gd name="connsiteX86" fmla="*/ 616692 w 1034156"/>
                  <a:gd name="connsiteY86" fmla="*/ 286712 h 838042"/>
                  <a:gd name="connsiteX87" fmla="*/ 565548 w 1034156"/>
                  <a:gd name="connsiteY87" fmla="*/ 287389 h 838042"/>
                  <a:gd name="connsiteX88" fmla="*/ 531258 w 1034156"/>
                  <a:gd name="connsiteY88" fmla="*/ 274054 h 838042"/>
                  <a:gd name="connsiteX89" fmla="*/ 508398 w 1034156"/>
                  <a:gd name="connsiteY89" fmla="*/ 235954 h 838042"/>
                  <a:gd name="connsiteX90" fmla="*/ 510303 w 1034156"/>
                  <a:gd name="connsiteY90" fmla="*/ 171184 h 838042"/>
                  <a:gd name="connsiteX91" fmla="*/ 509005 w 1034156"/>
                  <a:gd name="connsiteY91" fmla="*/ 73485 h 838042"/>
                  <a:gd name="connsiteX92" fmla="*/ 454807 w 1034156"/>
                  <a:gd name="connsiteY92" fmla="*/ 11248 h 838042"/>
                  <a:gd name="connsiteX93" fmla="*/ 443161 w 1034156"/>
                  <a:gd name="connsiteY93" fmla="*/ 75864 h 838042"/>
                  <a:gd name="connsiteX94" fmla="*/ 439917 w 1034156"/>
                  <a:gd name="connsiteY94" fmla="*/ 132660 h 838042"/>
                  <a:gd name="connsiteX95" fmla="*/ 436745 w 1034156"/>
                  <a:gd name="connsiteY95" fmla="*/ 214465 h 838042"/>
                  <a:gd name="connsiteX0" fmla="*/ 437462 w 1034873"/>
                  <a:gd name="connsiteY0" fmla="*/ 214465 h 838042"/>
                  <a:gd name="connsiteX1" fmla="*/ 425295 w 1034873"/>
                  <a:gd name="connsiteY1" fmla="*/ 253099 h 838042"/>
                  <a:gd name="connsiteX2" fmla="*/ 398625 w 1034873"/>
                  <a:gd name="connsiteY2" fmla="*/ 262624 h 838042"/>
                  <a:gd name="connsiteX3" fmla="*/ 359997 w 1034873"/>
                  <a:gd name="connsiteY3" fmla="*/ 271935 h 838042"/>
                  <a:gd name="connsiteX4" fmla="*/ 316710 w 1034873"/>
                  <a:gd name="connsiteY4" fmla="*/ 289293 h 838042"/>
                  <a:gd name="connsiteX5" fmla="*/ 269085 w 1034873"/>
                  <a:gd name="connsiteY5" fmla="*/ 285484 h 838042"/>
                  <a:gd name="connsiteX6" fmla="*/ 223365 w 1034873"/>
                  <a:gd name="connsiteY6" fmla="*/ 272149 h 838042"/>
                  <a:gd name="connsiteX7" fmla="*/ 192885 w 1034873"/>
                  <a:gd name="connsiteY7" fmla="*/ 262624 h 838042"/>
                  <a:gd name="connsiteX8" fmla="*/ 160500 w 1034873"/>
                  <a:gd name="connsiteY8" fmla="*/ 239764 h 838042"/>
                  <a:gd name="connsiteX9" fmla="*/ 125740 w 1034873"/>
                  <a:gd name="connsiteY9" fmla="*/ 218050 h 838042"/>
                  <a:gd name="connsiteX10" fmla="*/ 105255 w 1034873"/>
                  <a:gd name="connsiteY10" fmla="*/ 203569 h 838042"/>
                  <a:gd name="connsiteX11" fmla="*/ 63345 w 1034873"/>
                  <a:gd name="connsiteY11" fmla="*/ 197854 h 838042"/>
                  <a:gd name="connsiteX12" fmla="*/ 51997 w 1034873"/>
                  <a:gd name="connsiteY12" fmla="*/ 241190 h 838042"/>
                  <a:gd name="connsiteX13" fmla="*/ 67156 w 1034873"/>
                  <a:gd name="connsiteY13" fmla="*/ 272150 h 838042"/>
                  <a:gd name="connsiteX14" fmla="*/ 128115 w 1034873"/>
                  <a:gd name="connsiteY14" fmla="*/ 289294 h 838042"/>
                  <a:gd name="connsiteX15" fmla="*/ 194790 w 1034873"/>
                  <a:gd name="connsiteY15" fmla="*/ 308344 h 838042"/>
                  <a:gd name="connsiteX16" fmla="*/ 230219 w 1034873"/>
                  <a:gd name="connsiteY16" fmla="*/ 323832 h 838042"/>
                  <a:gd name="connsiteX17" fmla="*/ 283618 w 1034873"/>
                  <a:gd name="connsiteY17" fmla="*/ 354067 h 838042"/>
                  <a:gd name="connsiteX18" fmla="*/ 294205 w 1034873"/>
                  <a:gd name="connsiteY18" fmla="*/ 404246 h 838042"/>
                  <a:gd name="connsiteX19" fmla="*/ 267180 w 1034873"/>
                  <a:gd name="connsiteY19" fmla="*/ 447409 h 838042"/>
                  <a:gd name="connsiteX20" fmla="*/ 220906 w 1034873"/>
                  <a:gd name="connsiteY20" fmla="*/ 459458 h 838042"/>
                  <a:gd name="connsiteX21" fmla="*/ 140493 w 1034873"/>
                  <a:gd name="connsiteY21" fmla="*/ 465397 h 838042"/>
                  <a:gd name="connsiteX22" fmla="*/ 91920 w 1034873"/>
                  <a:gd name="connsiteY22" fmla="*/ 468364 h 838042"/>
                  <a:gd name="connsiteX23" fmla="*/ 30960 w 1034873"/>
                  <a:gd name="connsiteY23" fmla="*/ 477889 h 838042"/>
                  <a:gd name="connsiteX24" fmla="*/ 4290 w 1034873"/>
                  <a:gd name="connsiteY24" fmla="*/ 504559 h 838042"/>
                  <a:gd name="connsiteX25" fmla="*/ 15720 w 1034873"/>
                  <a:gd name="connsiteY25" fmla="*/ 540754 h 838042"/>
                  <a:gd name="connsiteX26" fmla="*/ 149070 w 1034873"/>
                  <a:gd name="connsiteY26" fmla="*/ 540754 h 838042"/>
                  <a:gd name="connsiteX27" fmla="*/ 156690 w 1034873"/>
                  <a:gd name="connsiteY27" fmla="*/ 538849 h 838042"/>
                  <a:gd name="connsiteX28" fmla="*/ 307185 w 1034873"/>
                  <a:gd name="connsiteY28" fmla="*/ 533134 h 838042"/>
                  <a:gd name="connsiteX29" fmla="*/ 322425 w 1034873"/>
                  <a:gd name="connsiteY29" fmla="*/ 540754 h 838042"/>
                  <a:gd name="connsiteX30" fmla="*/ 333855 w 1034873"/>
                  <a:gd name="connsiteY30" fmla="*/ 546469 h 838042"/>
                  <a:gd name="connsiteX31" fmla="*/ 337665 w 1034873"/>
                  <a:gd name="connsiteY31" fmla="*/ 552184 h 838042"/>
                  <a:gd name="connsiteX32" fmla="*/ 343380 w 1034873"/>
                  <a:gd name="connsiteY32" fmla="*/ 554089 h 838042"/>
                  <a:gd name="connsiteX33" fmla="*/ 354810 w 1034873"/>
                  <a:gd name="connsiteY33" fmla="*/ 561709 h 838042"/>
                  <a:gd name="connsiteX34" fmla="*/ 360525 w 1034873"/>
                  <a:gd name="connsiteY34" fmla="*/ 565519 h 838042"/>
                  <a:gd name="connsiteX35" fmla="*/ 364335 w 1034873"/>
                  <a:gd name="connsiteY35" fmla="*/ 571234 h 838042"/>
                  <a:gd name="connsiteX36" fmla="*/ 370050 w 1034873"/>
                  <a:gd name="connsiteY36" fmla="*/ 582664 h 838042"/>
                  <a:gd name="connsiteX37" fmla="*/ 366240 w 1034873"/>
                  <a:gd name="connsiteY37" fmla="*/ 609334 h 838042"/>
                  <a:gd name="connsiteX38" fmla="*/ 362430 w 1034873"/>
                  <a:gd name="connsiteY38" fmla="*/ 615049 h 838042"/>
                  <a:gd name="connsiteX39" fmla="*/ 360525 w 1034873"/>
                  <a:gd name="connsiteY39" fmla="*/ 620764 h 838042"/>
                  <a:gd name="connsiteX40" fmla="*/ 356715 w 1034873"/>
                  <a:gd name="connsiteY40" fmla="*/ 626479 h 838042"/>
                  <a:gd name="connsiteX41" fmla="*/ 354810 w 1034873"/>
                  <a:gd name="connsiteY41" fmla="*/ 632194 h 838042"/>
                  <a:gd name="connsiteX42" fmla="*/ 351000 w 1034873"/>
                  <a:gd name="connsiteY42" fmla="*/ 637909 h 838042"/>
                  <a:gd name="connsiteX43" fmla="*/ 333855 w 1034873"/>
                  <a:gd name="connsiteY43" fmla="*/ 704584 h 838042"/>
                  <a:gd name="connsiteX44" fmla="*/ 331950 w 1034873"/>
                  <a:gd name="connsiteY44" fmla="*/ 756019 h 838042"/>
                  <a:gd name="connsiteX45" fmla="*/ 333855 w 1034873"/>
                  <a:gd name="connsiteY45" fmla="*/ 780784 h 838042"/>
                  <a:gd name="connsiteX46" fmla="*/ 335760 w 1034873"/>
                  <a:gd name="connsiteY46" fmla="*/ 786499 h 838042"/>
                  <a:gd name="connsiteX47" fmla="*/ 339570 w 1034873"/>
                  <a:gd name="connsiteY47" fmla="*/ 790309 h 838042"/>
                  <a:gd name="connsiteX48" fmla="*/ 368145 w 1034873"/>
                  <a:gd name="connsiteY48" fmla="*/ 836029 h 838042"/>
                  <a:gd name="connsiteX49" fmla="*/ 391005 w 1034873"/>
                  <a:gd name="connsiteY49" fmla="*/ 837934 h 838042"/>
                  <a:gd name="connsiteX50" fmla="*/ 398815 w 1034873"/>
                  <a:gd name="connsiteY50" fmla="*/ 833530 h 838042"/>
                  <a:gd name="connsiteX51" fmla="*/ 404340 w 1034873"/>
                  <a:gd name="connsiteY51" fmla="*/ 784594 h 838042"/>
                  <a:gd name="connsiteX52" fmla="*/ 408150 w 1034873"/>
                  <a:gd name="connsiteY52" fmla="*/ 727444 h 838042"/>
                  <a:gd name="connsiteX53" fmla="*/ 425295 w 1034873"/>
                  <a:gd name="connsiteY53" fmla="*/ 672199 h 838042"/>
                  <a:gd name="connsiteX54" fmla="*/ 431010 w 1034873"/>
                  <a:gd name="connsiteY54" fmla="*/ 658864 h 838042"/>
                  <a:gd name="connsiteX55" fmla="*/ 445492 w 1034873"/>
                  <a:gd name="connsiteY55" fmla="*/ 626947 h 838042"/>
                  <a:gd name="connsiteX56" fmla="*/ 465697 w 1034873"/>
                  <a:gd name="connsiteY56" fmla="*/ 600072 h 838042"/>
                  <a:gd name="connsiteX57" fmla="*/ 524918 w 1034873"/>
                  <a:gd name="connsiteY57" fmla="*/ 565123 h 838042"/>
                  <a:gd name="connsiteX58" fmla="*/ 600756 w 1034873"/>
                  <a:gd name="connsiteY58" fmla="*/ 550915 h 838042"/>
                  <a:gd name="connsiteX59" fmla="*/ 709209 w 1034873"/>
                  <a:gd name="connsiteY59" fmla="*/ 612819 h 838042"/>
                  <a:gd name="connsiteX60" fmla="*/ 781530 w 1034873"/>
                  <a:gd name="connsiteY60" fmla="*/ 656959 h 838042"/>
                  <a:gd name="connsiteX61" fmla="*/ 806295 w 1034873"/>
                  <a:gd name="connsiteY61" fmla="*/ 632194 h 838042"/>
                  <a:gd name="connsiteX62" fmla="*/ 802485 w 1034873"/>
                  <a:gd name="connsiteY62" fmla="*/ 601714 h 838042"/>
                  <a:gd name="connsiteX63" fmla="*/ 764204 w 1034873"/>
                  <a:gd name="connsiteY63" fmla="*/ 562523 h 838042"/>
                  <a:gd name="connsiteX64" fmla="*/ 651990 w 1034873"/>
                  <a:gd name="connsiteY64" fmla="*/ 479794 h 838042"/>
                  <a:gd name="connsiteX65" fmla="*/ 648180 w 1034873"/>
                  <a:gd name="connsiteY65" fmla="*/ 462649 h 838042"/>
                  <a:gd name="connsiteX66" fmla="*/ 659610 w 1034873"/>
                  <a:gd name="connsiteY66" fmla="*/ 426454 h 838042"/>
                  <a:gd name="connsiteX67" fmla="*/ 728190 w 1034873"/>
                  <a:gd name="connsiteY67" fmla="*/ 405499 h 838042"/>
                  <a:gd name="connsiteX68" fmla="*/ 815146 w 1034873"/>
                  <a:gd name="connsiteY68" fmla="*/ 406906 h 838042"/>
                  <a:gd name="connsiteX69" fmla="*/ 907639 w 1034873"/>
                  <a:gd name="connsiteY69" fmla="*/ 417646 h 838042"/>
                  <a:gd name="connsiteX70" fmla="*/ 1003698 w 1034873"/>
                  <a:gd name="connsiteY70" fmla="*/ 426835 h 838042"/>
                  <a:gd name="connsiteX71" fmla="*/ 1033857 w 1034873"/>
                  <a:gd name="connsiteY71" fmla="*/ 402711 h 838042"/>
                  <a:gd name="connsiteX72" fmla="*/ 1021922 w 1034873"/>
                  <a:gd name="connsiteY72" fmla="*/ 377797 h 838042"/>
                  <a:gd name="connsiteX73" fmla="*/ 966297 w 1034873"/>
                  <a:gd name="connsiteY73" fmla="*/ 358029 h 838042"/>
                  <a:gd name="connsiteX74" fmla="*/ 829155 w 1034873"/>
                  <a:gd name="connsiteY74" fmla="*/ 357874 h 838042"/>
                  <a:gd name="connsiteX75" fmla="*/ 757219 w 1034873"/>
                  <a:gd name="connsiteY75" fmla="*/ 361702 h 838042"/>
                  <a:gd name="connsiteX76" fmla="*/ 672945 w 1034873"/>
                  <a:gd name="connsiteY76" fmla="*/ 369304 h 838042"/>
                  <a:gd name="connsiteX77" fmla="*/ 646275 w 1034873"/>
                  <a:gd name="connsiteY77" fmla="*/ 338824 h 838042"/>
                  <a:gd name="connsiteX78" fmla="*/ 677811 w 1034873"/>
                  <a:gd name="connsiteY78" fmla="*/ 304962 h 838042"/>
                  <a:gd name="connsiteX79" fmla="*/ 709140 w 1034873"/>
                  <a:gd name="connsiteY79" fmla="*/ 283579 h 838042"/>
                  <a:gd name="connsiteX80" fmla="*/ 745335 w 1034873"/>
                  <a:gd name="connsiteY80" fmla="*/ 251194 h 838042"/>
                  <a:gd name="connsiteX81" fmla="*/ 784427 w 1034873"/>
                  <a:gd name="connsiteY81" fmla="*/ 213846 h 838042"/>
                  <a:gd name="connsiteX82" fmla="*/ 747809 w 1034873"/>
                  <a:gd name="connsiteY82" fmla="*/ 201789 h 838042"/>
                  <a:gd name="connsiteX83" fmla="*/ 695805 w 1034873"/>
                  <a:gd name="connsiteY83" fmla="*/ 226429 h 838042"/>
                  <a:gd name="connsiteX84" fmla="*/ 658086 w 1034873"/>
                  <a:gd name="connsiteY84" fmla="*/ 257626 h 838042"/>
                  <a:gd name="connsiteX85" fmla="*/ 617409 w 1034873"/>
                  <a:gd name="connsiteY85" fmla="*/ 286712 h 838042"/>
                  <a:gd name="connsiteX86" fmla="*/ 566265 w 1034873"/>
                  <a:gd name="connsiteY86" fmla="*/ 287389 h 838042"/>
                  <a:gd name="connsiteX87" fmla="*/ 531975 w 1034873"/>
                  <a:gd name="connsiteY87" fmla="*/ 274054 h 838042"/>
                  <a:gd name="connsiteX88" fmla="*/ 509115 w 1034873"/>
                  <a:gd name="connsiteY88" fmla="*/ 235954 h 838042"/>
                  <a:gd name="connsiteX89" fmla="*/ 511020 w 1034873"/>
                  <a:gd name="connsiteY89" fmla="*/ 171184 h 838042"/>
                  <a:gd name="connsiteX90" fmla="*/ 509722 w 1034873"/>
                  <a:gd name="connsiteY90" fmla="*/ 73485 h 838042"/>
                  <a:gd name="connsiteX91" fmla="*/ 455524 w 1034873"/>
                  <a:gd name="connsiteY91" fmla="*/ 11248 h 838042"/>
                  <a:gd name="connsiteX92" fmla="*/ 443878 w 1034873"/>
                  <a:gd name="connsiteY92" fmla="*/ 75864 h 838042"/>
                  <a:gd name="connsiteX93" fmla="*/ 440634 w 1034873"/>
                  <a:gd name="connsiteY93" fmla="*/ 132660 h 838042"/>
                  <a:gd name="connsiteX94" fmla="*/ 437462 w 1034873"/>
                  <a:gd name="connsiteY94"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84090 w 1035345"/>
                  <a:gd name="connsiteY17" fmla="*/ 354067 h 838042"/>
                  <a:gd name="connsiteX18" fmla="*/ 294677 w 1035345"/>
                  <a:gd name="connsiteY18" fmla="*/ 404246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307657 w 1035345"/>
                  <a:gd name="connsiteY27" fmla="*/ 533134 h 838042"/>
                  <a:gd name="connsiteX28" fmla="*/ 322897 w 1035345"/>
                  <a:gd name="connsiteY28" fmla="*/ 540754 h 838042"/>
                  <a:gd name="connsiteX29" fmla="*/ 334327 w 1035345"/>
                  <a:gd name="connsiteY29" fmla="*/ 546469 h 838042"/>
                  <a:gd name="connsiteX30" fmla="*/ 338137 w 1035345"/>
                  <a:gd name="connsiteY30" fmla="*/ 552184 h 838042"/>
                  <a:gd name="connsiteX31" fmla="*/ 343852 w 1035345"/>
                  <a:gd name="connsiteY31" fmla="*/ 554089 h 838042"/>
                  <a:gd name="connsiteX32" fmla="*/ 355282 w 1035345"/>
                  <a:gd name="connsiteY32" fmla="*/ 561709 h 838042"/>
                  <a:gd name="connsiteX33" fmla="*/ 360997 w 1035345"/>
                  <a:gd name="connsiteY33" fmla="*/ 565519 h 838042"/>
                  <a:gd name="connsiteX34" fmla="*/ 364807 w 1035345"/>
                  <a:gd name="connsiteY34" fmla="*/ 571234 h 838042"/>
                  <a:gd name="connsiteX35" fmla="*/ 370522 w 1035345"/>
                  <a:gd name="connsiteY35" fmla="*/ 582664 h 838042"/>
                  <a:gd name="connsiteX36" fmla="*/ 366712 w 1035345"/>
                  <a:gd name="connsiteY36" fmla="*/ 609334 h 838042"/>
                  <a:gd name="connsiteX37" fmla="*/ 362902 w 1035345"/>
                  <a:gd name="connsiteY37" fmla="*/ 615049 h 838042"/>
                  <a:gd name="connsiteX38" fmla="*/ 360997 w 1035345"/>
                  <a:gd name="connsiteY38" fmla="*/ 620764 h 838042"/>
                  <a:gd name="connsiteX39" fmla="*/ 357187 w 1035345"/>
                  <a:gd name="connsiteY39" fmla="*/ 626479 h 838042"/>
                  <a:gd name="connsiteX40" fmla="*/ 355282 w 1035345"/>
                  <a:gd name="connsiteY40" fmla="*/ 632194 h 838042"/>
                  <a:gd name="connsiteX41" fmla="*/ 351472 w 1035345"/>
                  <a:gd name="connsiteY41" fmla="*/ 637909 h 838042"/>
                  <a:gd name="connsiteX42" fmla="*/ 334327 w 1035345"/>
                  <a:gd name="connsiteY42" fmla="*/ 704584 h 838042"/>
                  <a:gd name="connsiteX43" fmla="*/ 332422 w 1035345"/>
                  <a:gd name="connsiteY43" fmla="*/ 756019 h 838042"/>
                  <a:gd name="connsiteX44" fmla="*/ 334327 w 1035345"/>
                  <a:gd name="connsiteY44" fmla="*/ 780784 h 838042"/>
                  <a:gd name="connsiteX45" fmla="*/ 336232 w 1035345"/>
                  <a:gd name="connsiteY45" fmla="*/ 786499 h 838042"/>
                  <a:gd name="connsiteX46" fmla="*/ 340042 w 1035345"/>
                  <a:gd name="connsiteY46" fmla="*/ 790309 h 838042"/>
                  <a:gd name="connsiteX47" fmla="*/ 368617 w 1035345"/>
                  <a:gd name="connsiteY47" fmla="*/ 836029 h 838042"/>
                  <a:gd name="connsiteX48" fmla="*/ 391477 w 1035345"/>
                  <a:gd name="connsiteY48" fmla="*/ 837934 h 838042"/>
                  <a:gd name="connsiteX49" fmla="*/ 399287 w 1035345"/>
                  <a:gd name="connsiteY49" fmla="*/ 833530 h 838042"/>
                  <a:gd name="connsiteX50" fmla="*/ 404812 w 1035345"/>
                  <a:gd name="connsiteY50" fmla="*/ 784594 h 838042"/>
                  <a:gd name="connsiteX51" fmla="*/ 408622 w 1035345"/>
                  <a:gd name="connsiteY51" fmla="*/ 727444 h 838042"/>
                  <a:gd name="connsiteX52" fmla="*/ 425767 w 1035345"/>
                  <a:gd name="connsiteY52" fmla="*/ 672199 h 838042"/>
                  <a:gd name="connsiteX53" fmla="*/ 431482 w 1035345"/>
                  <a:gd name="connsiteY53" fmla="*/ 658864 h 838042"/>
                  <a:gd name="connsiteX54" fmla="*/ 445964 w 1035345"/>
                  <a:gd name="connsiteY54" fmla="*/ 626947 h 838042"/>
                  <a:gd name="connsiteX55" fmla="*/ 466169 w 1035345"/>
                  <a:gd name="connsiteY55" fmla="*/ 600072 h 838042"/>
                  <a:gd name="connsiteX56" fmla="*/ 525390 w 1035345"/>
                  <a:gd name="connsiteY56" fmla="*/ 565123 h 838042"/>
                  <a:gd name="connsiteX57" fmla="*/ 601228 w 1035345"/>
                  <a:gd name="connsiteY57" fmla="*/ 550915 h 838042"/>
                  <a:gd name="connsiteX58" fmla="*/ 709681 w 1035345"/>
                  <a:gd name="connsiteY58" fmla="*/ 612819 h 838042"/>
                  <a:gd name="connsiteX59" fmla="*/ 782002 w 1035345"/>
                  <a:gd name="connsiteY59" fmla="*/ 656959 h 838042"/>
                  <a:gd name="connsiteX60" fmla="*/ 806767 w 1035345"/>
                  <a:gd name="connsiteY60" fmla="*/ 632194 h 838042"/>
                  <a:gd name="connsiteX61" fmla="*/ 802957 w 1035345"/>
                  <a:gd name="connsiteY61" fmla="*/ 601714 h 838042"/>
                  <a:gd name="connsiteX62" fmla="*/ 764676 w 1035345"/>
                  <a:gd name="connsiteY62" fmla="*/ 562523 h 838042"/>
                  <a:gd name="connsiteX63" fmla="*/ 652462 w 1035345"/>
                  <a:gd name="connsiteY63" fmla="*/ 479794 h 838042"/>
                  <a:gd name="connsiteX64" fmla="*/ 648652 w 1035345"/>
                  <a:gd name="connsiteY64" fmla="*/ 462649 h 838042"/>
                  <a:gd name="connsiteX65" fmla="*/ 660082 w 1035345"/>
                  <a:gd name="connsiteY65" fmla="*/ 426454 h 838042"/>
                  <a:gd name="connsiteX66" fmla="*/ 728662 w 1035345"/>
                  <a:gd name="connsiteY66" fmla="*/ 405499 h 838042"/>
                  <a:gd name="connsiteX67" fmla="*/ 815618 w 1035345"/>
                  <a:gd name="connsiteY67" fmla="*/ 406906 h 838042"/>
                  <a:gd name="connsiteX68" fmla="*/ 908111 w 1035345"/>
                  <a:gd name="connsiteY68" fmla="*/ 417646 h 838042"/>
                  <a:gd name="connsiteX69" fmla="*/ 1004170 w 1035345"/>
                  <a:gd name="connsiteY69" fmla="*/ 426835 h 838042"/>
                  <a:gd name="connsiteX70" fmla="*/ 1034329 w 1035345"/>
                  <a:gd name="connsiteY70" fmla="*/ 402711 h 838042"/>
                  <a:gd name="connsiteX71" fmla="*/ 1022394 w 1035345"/>
                  <a:gd name="connsiteY71" fmla="*/ 377797 h 838042"/>
                  <a:gd name="connsiteX72" fmla="*/ 966769 w 1035345"/>
                  <a:gd name="connsiteY72" fmla="*/ 358029 h 838042"/>
                  <a:gd name="connsiteX73" fmla="*/ 829627 w 1035345"/>
                  <a:gd name="connsiteY73" fmla="*/ 357874 h 838042"/>
                  <a:gd name="connsiteX74" fmla="*/ 757691 w 1035345"/>
                  <a:gd name="connsiteY74" fmla="*/ 361702 h 838042"/>
                  <a:gd name="connsiteX75" fmla="*/ 673417 w 1035345"/>
                  <a:gd name="connsiteY75" fmla="*/ 369304 h 838042"/>
                  <a:gd name="connsiteX76" fmla="*/ 646747 w 1035345"/>
                  <a:gd name="connsiteY76" fmla="*/ 338824 h 838042"/>
                  <a:gd name="connsiteX77" fmla="*/ 678283 w 1035345"/>
                  <a:gd name="connsiteY77" fmla="*/ 304962 h 838042"/>
                  <a:gd name="connsiteX78" fmla="*/ 709612 w 1035345"/>
                  <a:gd name="connsiteY78" fmla="*/ 283579 h 838042"/>
                  <a:gd name="connsiteX79" fmla="*/ 745807 w 1035345"/>
                  <a:gd name="connsiteY79" fmla="*/ 251194 h 838042"/>
                  <a:gd name="connsiteX80" fmla="*/ 784899 w 1035345"/>
                  <a:gd name="connsiteY80" fmla="*/ 213846 h 838042"/>
                  <a:gd name="connsiteX81" fmla="*/ 748281 w 1035345"/>
                  <a:gd name="connsiteY81" fmla="*/ 201789 h 838042"/>
                  <a:gd name="connsiteX82" fmla="*/ 696277 w 1035345"/>
                  <a:gd name="connsiteY82" fmla="*/ 226429 h 838042"/>
                  <a:gd name="connsiteX83" fmla="*/ 658558 w 1035345"/>
                  <a:gd name="connsiteY83" fmla="*/ 257626 h 838042"/>
                  <a:gd name="connsiteX84" fmla="*/ 617881 w 1035345"/>
                  <a:gd name="connsiteY84" fmla="*/ 286712 h 838042"/>
                  <a:gd name="connsiteX85" fmla="*/ 566737 w 1035345"/>
                  <a:gd name="connsiteY85" fmla="*/ 287389 h 838042"/>
                  <a:gd name="connsiteX86" fmla="*/ 532447 w 1035345"/>
                  <a:gd name="connsiteY86" fmla="*/ 274054 h 838042"/>
                  <a:gd name="connsiteX87" fmla="*/ 509587 w 1035345"/>
                  <a:gd name="connsiteY87" fmla="*/ 235954 h 838042"/>
                  <a:gd name="connsiteX88" fmla="*/ 511492 w 1035345"/>
                  <a:gd name="connsiteY88" fmla="*/ 171184 h 838042"/>
                  <a:gd name="connsiteX89" fmla="*/ 510194 w 1035345"/>
                  <a:gd name="connsiteY89" fmla="*/ 73485 h 838042"/>
                  <a:gd name="connsiteX90" fmla="*/ 455996 w 1035345"/>
                  <a:gd name="connsiteY90" fmla="*/ 11248 h 838042"/>
                  <a:gd name="connsiteX91" fmla="*/ 444350 w 1035345"/>
                  <a:gd name="connsiteY91" fmla="*/ 75864 h 838042"/>
                  <a:gd name="connsiteX92" fmla="*/ 441106 w 1035345"/>
                  <a:gd name="connsiteY92" fmla="*/ 132660 h 838042"/>
                  <a:gd name="connsiteX93" fmla="*/ 437934 w 1035345"/>
                  <a:gd name="connsiteY93"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84090 w 1035345"/>
                  <a:gd name="connsiteY17" fmla="*/ 354067 h 838042"/>
                  <a:gd name="connsiteX18" fmla="*/ 294677 w 1035345"/>
                  <a:gd name="connsiteY18" fmla="*/ 404246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307657 w 1035345"/>
                  <a:gd name="connsiteY27" fmla="*/ 533134 h 838042"/>
                  <a:gd name="connsiteX28" fmla="*/ 322897 w 1035345"/>
                  <a:gd name="connsiteY28" fmla="*/ 540754 h 838042"/>
                  <a:gd name="connsiteX29" fmla="*/ 334327 w 1035345"/>
                  <a:gd name="connsiteY29" fmla="*/ 546469 h 838042"/>
                  <a:gd name="connsiteX30" fmla="*/ 338137 w 1035345"/>
                  <a:gd name="connsiteY30" fmla="*/ 552184 h 838042"/>
                  <a:gd name="connsiteX31" fmla="*/ 343852 w 1035345"/>
                  <a:gd name="connsiteY31" fmla="*/ 554089 h 838042"/>
                  <a:gd name="connsiteX32" fmla="*/ 355282 w 1035345"/>
                  <a:gd name="connsiteY32" fmla="*/ 561709 h 838042"/>
                  <a:gd name="connsiteX33" fmla="*/ 360997 w 1035345"/>
                  <a:gd name="connsiteY33" fmla="*/ 565519 h 838042"/>
                  <a:gd name="connsiteX34" fmla="*/ 364807 w 1035345"/>
                  <a:gd name="connsiteY34" fmla="*/ 571234 h 838042"/>
                  <a:gd name="connsiteX35" fmla="*/ 370522 w 1035345"/>
                  <a:gd name="connsiteY35" fmla="*/ 582664 h 838042"/>
                  <a:gd name="connsiteX36" fmla="*/ 366712 w 1035345"/>
                  <a:gd name="connsiteY36" fmla="*/ 609334 h 838042"/>
                  <a:gd name="connsiteX37" fmla="*/ 362902 w 1035345"/>
                  <a:gd name="connsiteY37" fmla="*/ 615049 h 838042"/>
                  <a:gd name="connsiteX38" fmla="*/ 360997 w 1035345"/>
                  <a:gd name="connsiteY38" fmla="*/ 620764 h 838042"/>
                  <a:gd name="connsiteX39" fmla="*/ 357187 w 1035345"/>
                  <a:gd name="connsiteY39" fmla="*/ 626479 h 838042"/>
                  <a:gd name="connsiteX40" fmla="*/ 355282 w 1035345"/>
                  <a:gd name="connsiteY40" fmla="*/ 632194 h 838042"/>
                  <a:gd name="connsiteX41" fmla="*/ 351472 w 1035345"/>
                  <a:gd name="connsiteY41" fmla="*/ 637909 h 838042"/>
                  <a:gd name="connsiteX42" fmla="*/ 334327 w 1035345"/>
                  <a:gd name="connsiteY42" fmla="*/ 704584 h 838042"/>
                  <a:gd name="connsiteX43" fmla="*/ 332422 w 1035345"/>
                  <a:gd name="connsiteY43" fmla="*/ 756019 h 838042"/>
                  <a:gd name="connsiteX44" fmla="*/ 334327 w 1035345"/>
                  <a:gd name="connsiteY44" fmla="*/ 780784 h 838042"/>
                  <a:gd name="connsiteX45" fmla="*/ 336232 w 1035345"/>
                  <a:gd name="connsiteY45" fmla="*/ 786499 h 838042"/>
                  <a:gd name="connsiteX46" fmla="*/ 340042 w 1035345"/>
                  <a:gd name="connsiteY46" fmla="*/ 790309 h 838042"/>
                  <a:gd name="connsiteX47" fmla="*/ 368617 w 1035345"/>
                  <a:gd name="connsiteY47" fmla="*/ 836029 h 838042"/>
                  <a:gd name="connsiteX48" fmla="*/ 391477 w 1035345"/>
                  <a:gd name="connsiteY48" fmla="*/ 837934 h 838042"/>
                  <a:gd name="connsiteX49" fmla="*/ 399287 w 1035345"/>
                  <a:gd name="connsiteY49" fmla="*/ 833530 h 838042"/>
                  <a:gd name="connsiteX50" fmla="*/ 404812 w 1035345"/>
                  <a:gd name="connsiteY50" fmla="*/ 784594 h 838042"/>
                  <a:gd name="connsiteX51" fmla="*/ 408622 w 1035345"/>
                  <a:gd name="connsiteY51" fmla="*/ 727444 h 838042"/>
                  <a:gd name="connsiteX52" fmla="*/ 425767 w 1035345"/>
                  <a:gd name="connsiteY52" fmla="*/ 672199 h 838042"/>
                  <a:gd name="connsiteX53" fmla="*/ 431482 w 1035345"/>
                  <a:gd name="connsiteY53" fmla="*/ 658864 h 838042"/>
                  <a:gd name="connsiteX54" fmla="*/ 445964 w 1035345"/>
                  <a:gd name="connsiteY54" fmla="*/ 626947 h 838042"/>
                  <a:gd name="connsiteX55" fmla="*/ 466169 w 1035345"/>
                  <a:gd name="connsiteY55" fmla="*/ 600072 h 838042"/>
                  <a:gd name="connsiteX56" fmla="*/ 525390 w 1035345"/>
                  <a:gd name="connsiteY56" fmla="*/ 565123 h 838042"/>
                  <a:gd name="connsiteX57" fmla="*/ 601228 w 1035345"/>
                  <a:gd name="connsiteY57" fmla="*/ 550915 h 838042"/>
                  <a:gd name="connsiteX58" fmla="*/ 709681 w 1035345"/>
                  <a:gd name="connsiteY58" fmla="*/ 612819 h 838042"/>
                  <a:gd name="connsiteX59" fmla="*/ 782002 w 1035345"/>
                  <a:gd name="connsiteY59" fmla="*/ 656959 h 838042"/>
                  <a:gd name="connsiteX60" fmla="*/ 806767 w 1035345"/>
                  <a:gd name="connsiteY60" fmla="*/ 632194 h 838042"/>
                  <a:gd name="connsiteX61" fmla="*/ 802957 w 1035345"/>
                  <a:gd name="connsiteY61" fmla="*/ 601714 h 838042"/>
                  <a:gd name="connsiteX62" fmla="*/ 764676 w 1035345"/>
                  <a:gd name="connsiteY62" fmla="*/ 562523 h 838042"/>
                  <a:gd name="connsiteX63" fmla="*/ 652462 w 1035345"/>
                  <a:gd name="connsiteY63" fmla="*/ 479794 h 838042"/>
                  <a:gd name="connsiteX64" fmla="*/ 648652 w 1035345"/>
                  <a:gd name="connsiteY64" fmla="*/ 462649 h 838042"/>
                  <a:gd name="connsiteX65" fmla="*/ 660082 w 1035345"/>
                  <a:gd name="connsiteY65" fmla="*/ 426454 h 838042"/>
                  <a:gd name="connsiteX66" fmla="*/ 728662 w 1035345"/>
                  <a:gd name="connsiteY66" fmla="*/ 405499 h 838042"/>
                  <a:gd name="connsiteX67" fmla="*/ 815618 w 1035345"/>
                  <a:gd name="connsiteY67" fmla="*/ 406906 h 838042"/>
                  <a:gd name="connsiteX68" fmla="*/ 908111 w 1035345"/>
                  <a:gd name="connsiteY68" fmla="*/ 417646 h 838042"/>
                  <a:gd name="connsiteX69" fmla="*/ 1004170 w 1035345"/>
                  <a:gd name="connsiteY69" fmla="*/ 426835 h 838042"/>
                  <a:gd name="connsiteX70" fmla="*/ 1034329 w 1035345"/>
                  <a:gd name="connsiteY70" fmla="*/ 402711 h 838042"/>
                  <a:gd name="connsiteX71" fmla="*/ 1022394 w 1035345"/>
                  <a:gd name="connsiteY71" fmla="*/ 377797 h 838042"/>
                  <a:gd name="connsiteX72" fmla="*/ 966769 w 1035345"/>
                  <a:gd name="connsiteY72" fmla="*/ 358029 h 838042"/>
                  <a:gd name="connsiteX73" fmla="*/ 829627 w 1035345"/>
                  <a:gd name="connsiteY73" fmla="*/ 357874 h 838042"/>
                  <a:gd name="connsiteX74" fmla="*/ 757691 w 1035345"/>
                  <a:gd name="connsiteY74" fmla="*/ 361702 h 838042"/>
                  <a:gd name="connsiteX75" fmla="*/ 673417 w 1035345"/>
                  <a:gd name="connsiteY75" fmla="*/ 369304 h 838042"/>
                  <a:gd name="connsiteX76" fmla="*/ 646747 w 1035345"/>
                  <a:gd name="connsiteY76" fmla="*/ 338824 h 838042"/>
                  <a:gd name="connsiteX77" fmla="*/ 678283 w 1035345"/>
                  <a:gd name="connsiteY77" fmla="*/ 304962 h 838042"/>
                  <a:gd name="connsiteX78" fmla="*/ 709612 w 1035345"/>
                  <a:gd name="connsiteY78" fmla="*/ 283579 h 838042"/>
                  <a:gd name="connsiteX79" fmla="*/ 745807 w 1035345"/>
                  <a:gd name="connsiteY79" fmla="*/ 251194 h 838042"/>
                  <a:gd name="connsiteX80" fmla="*/ 784899 w 1035345"/>
                  <a:gd name="connsiteY80" fmla="*/ 213846 h 838042"/>
                  <a:gd name="connsiteX81" fmla="*/ 748281 w 1035345"/>
                  <a:gd name="connsiteY81" fmla="*/ 201789 h 838042"/>
                  <a:gd name="connsiteX82" fmla="*/ 696277 w 1035345"/>
                  <a:gd name="connsiteY82" fmla="*/ 226429 h 838042"/>
                  <a:gd name="connsiteX83" fmla="*/ 658558 w 1035345"/>
                  <a:gd name="connsiteY83" fmla="*/ 257626 h 838042"/>
                  <a:gd name="connsiteX84" fmla="*/ 617881 w 1035345"/>
                  <a:gd name="connsiteY84" fmla="*/ 286712 h 838042"/>
                  <a:gd name="connsiteX85" fmla="*/ 566737 w 1035345"/>
                  <a:gd name="connsiteY85" fmla="*/ 287389 h 838042"/>
                  <a:gd name="connsiteX86" fmla="*/ 532447 w 1035345"/>
                  <a:gd name="connsiteY86" fmla="*/ 274054 h 838042"/>
                  <a:gd name="connsiteX87" fmla="*/ 509587 w 1035345"/>
                  <a:gd name="connsiteY87" fmla="*/ 235954 h 838042"/>
                  <a:gd name="connsiteX88" fmla="*/ 511492 w 1035345"/>
                  <a:gd name="connsiteY88" fmla="*/ 171184 h 838042"/>
                  <a:gd name="connsiteX89" fmla="*/ 510194 w 1035345"/>
                  <a:gd name="connsiteY89" fmla="*/ 73485 h 838042"/>
                  <a:gd name="connsiteX90" fmla="*/ 455996 w 1035345"/>
                  <a:gd name="connsiteY90" fmla="*/ 11248 h 838042"/>
                  <a:gd name="connsiteX91" fmla="*/ 444350 w 1035345"/>
                  <a:gd name="connsiteY91" fmla="*/ 75864 h 838042"/>
                  <a:gd name="connsiteX92" fmla="*/ 441106 w 1035345"/>
                  <a:gd name="connsiteY92" fmla="*/ 132660 h 838042"/>
                  <a:gd name="connsiteX93" fmla="*/ 437934 w 1035345"/>
                  <a:gd name="connsiteY93"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84090 w 1035345"/>
                  <a:gd name="connsiteY17" fmla="*/ 354067 h 838042"/>
                  <a:gd name="connsiteX18" fmla="*/ 294677 w 1035345"/>
                  <a:gd name="connsiteY18" fmla="*/ 404246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307657 w 1035345"/>
                  <a:gd name="connsiteY27" fmla="*/ 533134 h 838042"/>
                  <a:gd name="connsiteX28" fmla="*/ 322897 w 1035345"/>
                  <a:gd name="connsiteY28" fmla="*/ 540754 h 838042"/>
                  <a:gd name="connsiteX29" fmla="*/ 334327 w 1035345"/>
                  <a:gd name="connsiteY29" fmla="*/ 546469 h 838042"/>
                  <a:gd name="connsiteX30" fmla="*/ 338137 w 1035345"/>
                  <a:gd name="connsiteY30" fmla="*/ 552184 h 838042"/>
                  <a:gd name="connsiteX31" fmla="*/ 343852 w 1035345"/>
                  <a:gd name="connsiteY31" fmla="*/ 554089 h 838042"/>
                  <a:gd name="connsiteX32" fmla="*/ 355282 w 1035345"/>
                  <a:gd name="connsiteY32" fmla="*/ 561709 h 838042"/>
                  <a:gd name="connsiteX33" fmla="*/ 360997 w 1035345"/>
                  <a:gd name="connsiteY33" fmla="*/ 565519 h 838042"/>
                  <a:gd name="connsiteX34" fmla="*/ 364807 w 1035345"/>
                  <a:gd name="connsiteY34" fmla="*/ 571234 h 838042"/>
                  <a:gd name="connsiteX35" fmla="*/ 370522 w 1035345"/>
                  <a:gd name="connsiteY35" fmla="*/ 582664 h 838042"/>
                  <a:gd name="connsiteX36" fmla="*/ 366712 w 1035345"/>
                  <a:gd name="connsiteY36" fmla="*/ 609334 h 838042"/>
                  <a:gd name="connsiteX37" fmla="*/ 362902 w 1035345"/>
                  <a:gd name="connsiteY37" fmla="*/ 615049 h 838042"/>
                  <a:gd name="connsiteX38" fmla="*/ 360997 w 1035345"/>
                  <a:gd name="connsiteY38" fmla="*/ 620764 h 838042"/>
                  <a:gd name="connsiteX39" fmla="*/ 357187 w 1035345"/>
                  <a:gd name="connsiteY39" fmla="*/ 626479 h 838042"/>
                  <a:gd name="connsiteX40" fmla="*/ 355282 w 1035345"/>
                  <a:gd name="connsiteY40" fmla="*/ 632194 h 838042"/>
                  <a:gd name="connsiteX41" fmla="*/ 351472 w 1035345"/>
                  <a:gd name="connsiteY41" fmla="*/ 637909 h 838042"/>
                  <a:gd name="connsiteX42" fmla="*/ 334327 w 1035345"/>
                  <a:gd name="connsiteY42" fmla="*/ 704584 h 838042"/>
                  <a:gd name="connsiteX43" fmla="*/ 332422 w 1035345"/>
                  <a:gd name="connsiteY43" fmla="*/ 756019 h 838042"/>
                  <a:gd name="connsiteX44" fmla="*/ 334327 w 1035345"/>
                  <a:gd name="connsiteY44" fmla="*/ 780784 h 838042"/>
                  <a:gd name="connsiteX45" fmla="*/ 336232 w 1035345"/>
                  <a:gd name="connsiteY45" fmla="*/ 786499 h 838042"/>
                  <a:gd name="connsiteX46" fmla="*/ 340042 w 1035345"/>
                  <a:gd name="connsiteY46" fmla="*/ 790309 h 838042"/>
                  <a:gd name="connsiteX47" fmla="*/ 368617 w 1035345"/>
                  <a:gd name="connsiteY47" fmla="*/ 836029 h 838042"/>
                  <a:gd name="connsiteX48" fmla="*/ 391477 w 1035345"/>
                  <a:gd name="connsiteY48" fmla="*/ 837934 h 838042"/>
                  <a:gd name="connsiteX49" fmla="*/ 399287 w 1035345"/>
                  <a:gd name="connsiteY49" fmla="*/ 833530 h 838042"/>
                  <a:gd name="connsiteX50" fmla="*/ 404812 w 1035345"/>
                  <a:gd name="connsiteY50" fmla="*/ 784594 h 838042"/>
                  <a:gd name="connsiteX51" fmla="*/ 408622 w 1035345"/>
                  <a:gd name="connsiteY51" fmla="*/ 727444 h 838042"/>
                  <a:gd name="connsiteX52" fmla="*/ 425767 w 1035345"/>
                  <a:gd name="connsiteY52" fmla="*/ 672199 h 838042"/>
                  <a:gd name="connsiteX53" fmla="*/ 431482 w 1035345"/>
                  <a:gd name="connsiteY53" fmla="*/ 658864 h 838042"/>
                  <a:gd name="connsiteX54" fmla="*/ 445964 w 1035345"/>
                  <a:gd name="connsiteY54" fmla="*/ 626947 h 838042"/>
                  <a:gd name="connsiteX55" fmla="*/ 466169 w 1035345"/>
                  <a:gd name="connsiteY55" fmla="*/ 600072 h 838042"/>
                  <a:gd name="connsiteX56" fmla="*/ 525390 w 1035345"/>
                  <a:gd name="connsiteY56" fmla="*/ 565123 h 838042"/>
                  <a:gd name="connsiteX57" fmla="*/ 601228 w 1035345"/>
                  <a:gd name="connsiteY57" fmla="*/ 550915 h 838042"/>
                  <a:gd name="connsiteX58" fmla="*/ 709681 w 1035345"/>
                  <a:gd name="connsiteY58" fmla="*/ 612819 h 838042"/>
                  <a:gd name="connsiteX59" fmla="*/ 782002 w 1035345"/>
                  <a:gd name="connsiteY59" fmla="*/ 656959 h 838042"/>
                  <a:gd name="connsiteX60" fmla="*/ 806767 w 1035345"/>
                  <a:gd name="connsiteY60" fmla="*/ 632194 h 838042"/>
                  <a:gd name="connsiteX61" fmla="*/ 802957 w 1035345"/>
                  <a:gd name="connsiteY61" fmla="*/ 601714 h 838042"/>
                  <a:gd name="connsiteX62" fmla="*/ 764676 w 1035345"/>
                  <a:gd name="connsiteY62" fmla="*/ 562523 h 838042"/>
                  <a:gd name="connsiteX63" fmla="*/ 652462 w 1035345"/>
                  <a:gd name="connsiteY63" fmla="*/ 479794 h 838042"/>
                  <a:gd name="connsiteX64" fmla="*/ 648652 w 1035345"/>
                  <a:gd name="connsiteY64" fmla="*/ 462649 h 838042"/>
                  <a:gd name="connsiteX65" fmla="*/ 660082 w 1035345"/>
                  <a:gd name="connsiteY65" fmla="*/ 426454 h 838042"/>
                  <a:gd name="connsiteX66" fmla="*/ 728662 w 1035345"/>
                  <a:gd name="connsiteY66" fmla="*/ 405499 h 838042"/>
                  <a:gd name="connsiteX67" fmla="*/ 815618 w 1035345"/>
                  <a:gd name="connsiteY67" fmla="*/ 406906 h 838042"/>
                  <a:gd name="connsiteX68" fmla="*/ 908111 w 1035345"/>
                  <a:gd name="connsiteY68" fmla="*/ 417646 h 838042"/>
                  <a:gd name="connsiteX69" fmla="*/ 1004170 w 1035345"/>
                  <a:gd name="connsiteY69" fmla="*/ 426835 h 838042"/>
                  <a:gd name="connsiteX70" fmla="*/ 1034329 w 1035345"/>
                  <a:gd name="connsiteY70" fmla="*/ 402711 h 838042"/>
                  <a:gd name="connsiteX71" fmla="*/ 1022394 w 1035345"/>
                  <a:gd name="connsiteY71" fmla="*/ 377797 h 838042"/>
                  <a:gd name="connsiteX72" fmla="*/ 966769 w 1035345"/>
                  <a:gd name="connsiteY72" fmla="*/ 358029 h 838042"/>
                  <a:gd name="connsiteX73" fmla="*/ 829627 w 1035345"/>
                  <a:gd name="connsiteY73" fmla="*/ 357874 h 838042"/>
                  <a:gd name="connsiteX74" fmla="*/ 757691 w 1035345"/>
                  <a:gd name="connsiteY74" fmla="*/ 361702 h 838042"/>
                  <a:gd name="connsiteX75" fmla="*/ 673417 w 1035345"/>
                  <a:gd name="connsiteY75" fmla="*/ 369304 h 838042"/>
                  <a:gd name="connsiteX76" fmla="*/ 646747 w 1035345"/>
                  <a:gd name="connsiteY76" fmla="*/ 338824 h 838042"/>
                  <a:gd name="connsiteX77" fmla="*/ 678283 w 1035345"/>
                  <a:gd name="connsiteY77" fmla="*/ 304962 h 838042"/>
                  <a:gd name="connsiteX78" fmla="*/ 709612 w 1035345"/>
                  <a:gd name="connsiteY78" fmla="*/ 283579 h 838042"/>
                  <a:gd name="connsiteX79" fmla="*/ 745807 w 1035345"/>
                  <a:gd name="connsiteY79" fmla="*/ 251194 h 838042"/>
                  <a:gd name="connsiteX80" fmla="*/ 784899 w 1035345"/>
                  <a:gd name="connsiteY80" fmla="*/ 213846 h 838042"/>
                  <a:gd name="connsiteX81" fmla="*/ 748281 w 1035345"/>
                  <a:gd name="connsiteY81" fmla="*/ 201789 h 838042"/>
                  <a:gd name="connsiteX82" fmla="*/ 696277 w 1035345"/>
                  <a:gd name="connsiteY82" fmla="*/ 226429 h 838042"/>
                  <a:gd name="connsiteX83" fmla="*/ 658558 w 1035345"/>
                  <a:gd name="connsiteY83" fmla="*/ 257626 h 838042"/>
                  <a:gd name="connsiteX84" fmla="*/ 617881 w 1035345"/>
                  <a:gd name="connsiteY84" fmla="*/ 286712 h 838042"/>
                  <a:gd name="connsiteX85" fmla="*/ 566737 w 1035345"/>
                  <a:gd name="connsiteY85" fmla="*/ 287389 h 838042"/>
                  <a:gd name="connsiteX86" fmla="*/ 532447 w 1035345"/>
                  <a:gd name="connsiteY86" fmla="*/ 274054 h 838042"/>
                  <a:gd name="connsiteX87" fmla="*/ 509587 w 1035345"/>
                  <a:gd name="connsiteY87" fmla="*/ 235954 h 838042"/>
                  <a:gd name="connsiteX88" fmla="*/ 511492 w 1035345"/>
                  <a:gd name="connsiteY88" fmla="*/ 171184 h 838042"/>
                  <a:gd name="connsiteX89" fmla="*/ 510194 w 1035345"/>
                  <a:gd name="connsiteY89" fmla="*/ 73485 h 838042"/>
                  <a:gd name="connsiteX90" fmla="*/ 455996 w 1035345"/>
                  <a:gd name="connsiteY90" fmla="*/ 11248 h 838042"/>
                  <a:gd name="connsiteX91" fmla="*/ 444350 w 1035345"/>
                  <a:gd name="connsiteY91" fmla="*/ 75864 h 838042"/>
                  <a:gd name="connsiteX92" fmla="*/ 441106 w 1035345"/>
                  <a:gd name="connsiteY92" fmla="*/ 132660 h 838042"/>
                  <a:gd name="connsiteX93" fmla="*/ 437934 w 1035345"/>
                  <a:gd name="connsiteY93"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84090 w 1035345"/>
                  <a:gd name="connsiteY17" fmla="*/ 354067 h 838042"/>
                  <a:gd name="connsiteX18" fmla="*/ 294677 w 1035345"/>
                  <a:gd name="connsiteY18" fmla="*/ 404246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307657 w 1035345"/>
                  <a:gd name="connsiteY27" fmla="*/ 533134 h 838042"/>
                  <a:gd name="connsiteX28" fmla="*/ 322897 w 1035345"/>
                  <a:gd name="connsiteY28" fmla="*/ 540754 h 838042"/>
                  <a:gd name="connsiteX29" fmla="*/ 334327 w 1035345"/>
                  <a:gd name="connsiteY29" fmla="*/ 546469 h 838042"/>
                  <a:gd name="connsiteX30" fmla="*/ 338137 w 1035345"/>
                  <a:gd name="connsiteY30" fmla="*/ 552184 h 838042"/>
                  <a:gd name="connsiteX31" fmla="*/ 343852 w 1035345"/>
                  <a:gd name="connsiteY31" fmla="*/ 554089 h 838042"/>
                  <a:gd name="connsiteX32" fmla="*/ 355282 w 1035345"/>
                  <a:gd name="connsiteY32" fmla="*/ 561709 h 838042"/>
                  <a:gd name="connsiteX33" fmla="*/ 360997 w 1035345"/>
                  <a:gd name="connsiteY33" fmla="*/ 565519 h 838042"/>
                  <a:gd name="connsiteX34" fmla="*/ 364807 w 1035345"/>
                  <a:gd name="connsiteY34" fmla="*/ 571234 h 838042"/>
                  <a:gd name="connsiteX35" fmla="*/ 370522 w 1035345"/>
                  <a:gd name="connsiteY35" fmla="*/ 582664 h 838042"/>
                  <a:gd name="connsiteX36" fmla="*/ 366712 w 1035345"/>
                  <a:gd name="connsiteY36" fmla="*/ 609334 h 838042"/>
                  <a:gd name="connsiteX37" fmla="*/ 362902 w 1035345"/>
                  <a:gd name="connsiteY37" fmla="*/ 615049 h 838042"/>
                  <a:gd name="connsiteX38" fmla="*/ 360997 w 1035345"/>
                  <a:gd name="connsiteY38" fmla="*/ 620764 h 838042"/>
                  <a:gd name="connsiteX39" fmla="*/ 357187 w 1035345"/>
                  <a:gd name="connsiteY39" fmla="*/ 626479 h 838042"/>
                  <a:gd name="connsiteX40" fmla="*/ 355282 w 1035345"/>
                  <a:gd name="connsiteY40" fmla="*/ 632194 h 838042"/>
                  <a:gd name="connsiteX41" fmla="*/ 351472 w 1035345"/>
                  <a:gd name="connsiteY41" fmla="*/ 637909 h 838042"/>
                  <a:gd name="connsiteX42" fmla="*/ 334327 w 1035345"/>
                  <a:gd name="connsiteY42" fmla="*/ 704584 h 838042"/>
                  <a:gd name="connsiteX43" fmla="*/ 332422 w 1035345"/>
                  <a:gd name="connsiteY43" fmla="*/ 756019 h 838042"/>
                  <a:gd name="connsiteX44" fmla="*/ 334327 w 1035345"/>
                  <a:gd name="connsiteY44" fmla="*/ 780784 h 838042"/>
                  <a:gd name="connsiteX45" fmla="*/ 336232 w 1035345"/>
                  <a:gd name="connsiteY45" fmla="*/ 786499 h 838042"/>
                  <a:gd name="connsiteX46" fmla="*/ 340042 w 1035345"/>
                  <a:gd name="connsiteY46" fmla="*/ 790309 h 838042"/>
                  <a:gd name="connsiteX47" fmla="*/ 368617 w 1035345"/>
                  <a:gd name="connsiteY47" fmla="*/ 836029 h 838042"/>
                  <a:gd name="connsiteX48" fmla="*/ 391477 w 1035345"/>
                  <a:gd name="connsiteY48" fmla="*/ 837934 h 838042"/>
                  <a:gd name="connsiteX49" fmla="*/ 399287 w 1035345"/>
                  <a:gd name="connsiteY49" fmla="*/ 833530 h 838042"/>
                  <a:gd name="connsiteX50" fmla="*/ 404812 w 1035345"/>
                  <a:gd name="connsiteY50" fmla="*/ 784594 h 838042"/>
                  <a:gd name="connsiteX51" fmla="*/ 408622 w 1035345"/>
                  <a:gd name="connsiteY51" fmla="*/ 727444 h 838042"/>
                  <a:gd name="connsiteX52" fmla="*/ 425767 w 1035345"/>
                  <a:gd name="connsiteY52" fmla="*/ 672199 h 838042"/>
                  <a:gd name="connsiteX53" fmla="*/ 431482 w 1035345"/>
                  <a:gd name="connsiteY53" fmla="*/ 658864 h 838042"/>
                  <a:gd name="connsiteX54" fmla="*/ 445964 w 1035345"/>
                  <a:gd name="connsiteY54" fmla="*/ 626947 h 838042"/>
                  <a:gd name="connsiteX55" fmla="*/ 466169 w 1035345"/>
                  <a:gd name="connsiteY55" fmla="*/ 600072 h 838042"/>
                  <a:gd name="connsiteX56" fmla="*/ 525390 w 1035345"/>
                  <a:gd name="connsiteY56" fmla="*/ 565123 h 838042"/>
                  <a:gd name="connsiteX57" fmla="*/ 601228 w 1035345"/>
                  <a:gd name="connsiteY57" fmla="*/ 550915 h 838042"/>
                  <a:gd name="connsiteX58" fmla="*/ 709681 w 1035345"/>
                  <a:gd name="connsiteY58" fmla="*/ 612819 h 838042"/>
                  <a:gd name="connsiteX59" fmla="*/ 782002 w 1035345"/>
                  <a:gd name="connsiteY59" fmla="*/ 656959 h 838042"/>
                  <a:gd name="connsiteX60" fmla="*/ 806767 w 1035345"/>
                  <a:gd name="connsiteY60" fmla="*/ 632194 h 838042"/>
                  <a:gd name="connsiteX61" fmla="*/ 802957 w 1035345"/>
                  <a:gd name="connsiteY61" fmla="*/ 601714 h 838042"/>
                  <a:gd name="connsiteX62" fmla="*/ 764676 w 1035345"/>
                  <a:gd name="connsiteY62" fmla="*/ 562523 h 838042"/>
                  <a:gd name="connsiteX63" fmla="*/ 652462 w 1035345"/>
                  <a:gd name="connsiteY63" fmla="*/ 479794 h 838042"/>
                  <a:gd name="connsiteX64" fmla="*/ 648652 w 1035345"/>
                  <a:gd name="connsiteY64" fmla="*/ 462649 h 838042"/>
                  <a:gd name="connsiteX65" fmla="*/ 660082 w 1035345"/>
                  <a:gd name="connsiteY65" fmla="*/ 426454 h 838042"/>
                  <a:gd name="connsiteX66" fmla="*/ 728662 w 1035345"/>
                  <a:gd name="connsiteY66" fmla="*/ 405499 h 838042"/>
                  <a:gd name="connsiteX67" fmla="*/ 815618 w 1035345"/>
                  <a:gd name="connsiteY67" fmla="*/ 406906 h 838042"/>
                  <a:gd name="connsiteX68" fmla="*/ 908111 w 1035345"/>
                  <a:gd name="connsiteY68" fmla="*/ 417646 h 838042"/>
                  <a:gd name="connsiteX69" fmla="*/ 1004170 w 1035345"/>
                  <a:gd name="connsiteY69" fmla="*/ 426835 h 838042"/>
                  <a:gd name="connsiteX70" fmla="*/ 1034329 w 1035345"/>
                  <a:gd name="connsiteY70" fmla="*/ 402711 h 838042"/>
                  <a:gd name="connsiteX71" fmla="*/ 1022394 w 1035345"/>
                  <a:gd name="connsiteY71" fmla="*/ 377797 h 838042"/>
                  <a:gd name="connsiteX72" fmla="*/ 966769 w 1035345"/>
                  <a:gd name="connsiteY72" fmla="*/ 358029 h 838042"/>
                  <a:gd name="connsiteX73" fmla="*/ 829627 w 1035345"/>
                  <a:gd name="connsiteY73" fmla="*/ 357874 h 838042"/>
                  <a:gd name="connsiteX74" fmla="*/ 757691 w 1035345"/>
                  <a:gd name="connsiteY74" fmla="*/ 361702 h 838042"/>
                  <a:gd name="connsiteX75" fmla="*/ 673417 w 1035345"/>
                  <a:gd name="connsiteY75" fmla="*/ 369304 h 838042"/>
                  <a:gd name="connsiteX76" fmla="*/ 646747 w 1035345"/>
                  <a:gd name="connsiteY76" fmla="*/ 338824 h 838042"/>
                  <a:gd name="connsiteX77" fmla="*/ 678283 w 1035345"/>
                  <a:gd name="connsiteY77" fmla="*/ 304962 h 838042"/>
                  <a:gd name="connsiteX78" fmla="*/ 709612 w 1035345"/>
                  <a:gd name="connsiteY78" fmla="*/ 283579 h 838042"/>
                  <a:gd name="connsiteX79" fmla="*/ 745807 w 1035345"/>
                  <a:gd name="connsiteY79" fmla="*/ 251194 h 838042"/>
                  <a:gd name="connsiteX80" fmla="*/ 784899 w 1035345"/>
                  <a:gd name="connsiteY80" fmla="*/ 213846 h 838042"/>
                  <a:gd name="connsiteX81" fmla="*/ 748281 w 1035345"/>
                  <a:gd name="connsiteY81" fmla="*/ 201789 h 838042"/>
                  <a:gd name="connsiteX82" fmla="*/ 696277 w 1035345"/>
                  <a:gd name="connsiteY82" fmla="*/ 226429 h 838042"/>
                  <a:gd name="connsiteX83" fmla="*/ 658558 w 1035345"/>
                  <a:gd name="connsiteY83" fmla="*/ 257626 h 838042"/>
                  <a:gd name="connsiteX84" fmla="*/ 617881 w 1035345"/>
                  <a:gd name="connsiteY84" fmla="*/ 286712 h 838042"/>
                  <a:gd name="connsiteX85" fmla="*/ 566737 w 1035345"/>
                  <a:gd name="connsiteY85" fmla="*/ 287389 h 838042"/>
                  <a:gd name="connsiteX86" fmla="*/ 532447 w 1035345"/>
                  <a:gd name="connsiteY86" fmla="*/ 274054 h 838042"/>
                  <a:gd name="connsiteX87" fmla="*/ 509587 w 1035345"/>
                  <a:gd name="connsiteY87" fmla="*/ 235954 h 838042"/>
                  <a:gd name="connsiteX88" fmla="*/ 511492 w 1035345"/>
                  <a:gd name="connsiteY88" fmla="*/ 171184 h 838042"/>
                  <a:gd name="connsiteX89" fmla="*/ 510194 w 1035345"/>
                  <a:gd name="connsiteY89" fmla="*/ 73485 h 838042"/>
                  <a:gd name="connsiteX90" fmla="*/ 455996 w 1035345"/>
                  <a:gd name="connsiteY90" fmla="*/ 11248 h 838042"/>
                  <a:gd name="connsiteX91" fmla="*/ 444350 w 1035345"/>
                  <a:gd name="connsiteY91" fmla="*/ 75864 h 838042"/>
                  <a:gd name="connsiteX92" fmla="*/ 441106 w 1035345"/>
                  <a:gd name="connsiteY92" fmla="*/ 132660 h 838042"/>
                  <a:gd name="connsiteX93" fmla="*/ 437934 w 1035345"/>
                  <a:gd name="connsiteY93"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84090 w 1035345"/>
                  <a:gd name="connsiteY17" fmla="*/ 354067 h 838042"/>
                  <a:gd name="connsiteX18" fmla="*/ 294677 w 1035345"/>
                  <a:gd name="connsiteY18" fmla="*/ 404246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307657 w 1035345"/>
                  <a:gd name="connsiteY27" fmla="*/ 533134 h 838042"/>
                  <a:gd name="connsiteX28" fmla="*/ 322897 w 1035345"/>
                  <a:gd name="connsiteY28" fmla="*/ 540754 h 838042"/>
                  <a:gd name="connsiteX29" fmla="*/ 334327 w 1035345"/>
                  <a:gd name="connsiteY29" fmla="*/ 546469 h 838042"/>
                  <a:gd name="connsiteX30" fmla="*/ 338137 w 1035345"/>
                  <a:gd name="connsiteY30" fmla="*/ 552184 h 838042"/>
                  <a:gd name="connsiteX31" fmla="*/ 343852 w 1035345"/>
                  <a:gd name="connsiteY31" fmla="*/ 554089 h 838042"/>
                  <a:gd name="connsiteX32" fmla="*/ 355282 w 1035345"/>
                  <a:gd name="connsiteY32" fmla="*/ 561709 h 838042"/>
                  <a:gd name="connsiteX33" fmla="*/ 360997 w 1035345"/>
                  <a:gd name="connsiteY33" fmla="*/ 565519 h 838042"/>
                  <a:gd name="connsiteX34" fmla="*/ 364807 w 1035345"/>
                  <a:gd name="connsiteY34" fmla="*/ 571234 h 838042"/>
                  <a:gd name="connsiteX35" fmla="*/ 370522 w 1035345"/>
                  <a:gd name="connsiteY35" fmla="*/ 582664 h 838042"/>
                  <a:gd name="connsiteX36" fmla="*/ 366712 w 1035345"/>
                  <a:gd name="connsiteY36" fmla="*/ 609334 h 838042"/>
                  <a:gd name="connsiteX37" fmla="*/ 362902 w 1035345"/>
                  <a:gd name="connsiteY37" fmla="*/ 615049 h 838042"/>
                  <a:gd name="connsiteX38" fmla="*/ 360997 w 1035345"/>
                  <a:gd name="connsiteY38" fmla="*/ 620764 h 838042"/>
                  <a:gd name="connsiteX39" fmla="*/ 357187 w 1035345"/>
                  <a:gd name="connsiteY39" fmla="*/ 626479 h 838042"/>
                  <a:gd name="connsiteX40" fmla="*/ 355282 w 1035345"/>
                  <a:gd name="connsiteY40" fmla="*/ 632194 h 838042"/>
                  <a:gd name="connsiteX41" fmla="*/ 351472 w 1035345"/>
                  <a:gd name="connsiteY41" fmla="*/ 637909 h 838042"/>
                  <a:gd name="connsiteX42" fmla="*/ 334327 w 1035345"/>
                  <a:gd name="connsiteY42" fmla="*/ 704584 h 838042"/>
                  <a:gd name="connsiteX43" fmla="*/ 332422 w 1035345"/>
                  <a:gd name="connsiteY43" fmla="*/ 756019 h 838042"/>
                  <a:gd name="connsiteX44" fmla="*/ 334327 w 1035345"/>
                  <a:gd name="connsiteY44" fmla="*/ 780784 h 838042"/>
                  <a:gd name="connsiteX45" fmla="*/ 336232 w 1035345"/>
                  <a:gd name="connsiteY45" fmla="*/ 786499 h 838042"/>
                  <a:gd name="connsiteX46" fmla="*/ 340042 w 1035345"/>
                  <a:gd name="connsiteY46" fmla="*/ 790309 h 838042"/>
                  <a:gd name="connsiteX47" fmla="*/ 368617 w 1035345"/>
                  <a:gd name="connsiteY47" fmla="*/ 836029 h 838042"/>
                  <a:gd name="connsiteX48" fmla="*/ 391477 w 1035345"/>
                  <a:gd name="connsiteY48" fmla="*/ 837934 h 838042"/>
                  <a:gd name="connsiteX49" fmla="*/ 399287 w 1035345"/>
                  <a:gd name="connsiteY49" fmla="*/ 833530 h 838042"/>
                  <a:gd name="connsiteX50" fmla="*/ 404812 w 1035345"/>
                  <a:gd name="connsiteY50" fmla="*/ 784594 h 838042"/>
                  <a:gd name="connsiteX51" fmla="*/ 408622 w 1035345"/>
                  <a:gd name="connsiteY51" fmla="*/ 727444 h 838042"/>
                  <a:gd name="connsiteX52" fmla="*/ 425767 w 1035345"/>
                  <a:gd name="connsiteY52" fmla="*/ 672199 h 838042"/>
                  <a:gd name="connsiteX53" fmla="*/ 431482 w 1035345"/>
                  <a:gd name="connsiteY53" fmla="*/ 658864 h 838042"/>
                  <a:gd name="connsiteX54" fmla="*/ 445964 w 1035345"/>
                  <a:gd name="connsiteY54" fmla="*/ 626947 h 838042"/>
                  <a:gd name="connsiteX55" fmla="*/ 466169 w 1035345"/>
                  <a:gd name="connsiteY55" fmla="*/ 600072 h 838042"/>
                  <a:gd name="connsiteX56" fmla="*/ 525390 w 1035345"/>
                  <a:gd name="connsiteY56" fmla="*/ 565123 h 838042"/>
                  <a:gd name="connsiteX57" fmla="*/ 601228 w 1035345"/>
                  <a:gd name="connsiteY57" fmla="*/ 550915 h 838042"/>
                  <a:gd name="connsiteX58" fmla="*/ 709681 w 1035345"/>
                  <a:gd name="connsiteY58" fmla="*/ 612819 h 838042"/>
                  <a:gd name="connsiteX59" fmla="*/ 782002 w 1035345"/>
                  <a:gd name="connsiteY59" fmla="*/ 656959 h 838042"/>
                  <a:gd name="connsiteX60" fmla="*/ 806767 w 1035345"/>
                  <a:gd name="connsiteY60" fmla="*/ 632194 h 838042"/>
                  <a:gd name="connsiteX61" fmla="*/ 802957 w 1035345"/>
                  <a:gd name="connsiteY61" fmla="*/ 601714 h 838042"/>
                  <a:gd name="connsiteX62" fmla="*/ 764676 w 1035345"/>
                  <a:gd name="connsiteY62" fmla="*/ 562523 h 838042"/>
                  <a:gd name="connsiteX63" fmla="*/ 652462 w 1035345"/>
                  <a:gd name="connsiteY63" fmla="*/ 479794 h 838042"/>
                  <a:gd name="connsiteX64" fmla="*/ 648652 w 1035345"/>
                  <a:gd name="connsiteY64" fmla="*/ 462649 h 838042"/>
                  <a:gd name="connsiteX65" fmla="*/ 660082 w 1035345"/>
                  <a:gd name="connsiteY65" fmla="*/ 426454 h 838042"/>
                  <a:gd name="connsiteX66" fmla="*/ 728662 w 1035345"/>
                  <a:gd name="connsiteY66" fmla="*/ 405499 h 838042"/>
                  <a:gd name="connsiteX67" fmla="*/ 815618 w 1035345"/>
                  <a:gd name="connsiteY67" fmla="*/ 406906 h 838042"/>
                  <a:gd name="connsiteX68" fmla="*/ 908111 w 1035345"/>
                  <a:gd name="connsiteY68" fmla="*/ 417646 h 838042"/>
                  <a:gd name="connsiteX69" fmla="*/ 1004170 w 1035345"/>
                  <a:gd name="connsiteY69" fmla="*/ 426835 h 838042"/>
                  <a:gd name="connsiteX70" fmla="*/ 1034329 w 1035345"/>
                  <a:gd name="connsiteY70" fmla="*/ 402711 h 838042"/>
                  <a:gd name="connsiteX71" fmla="*/ 1022394 w 1035345"/>
                  <a:gd name="connsiteY71" fmla="*/ 377797 h 838042"/>
                  <a:gd name="connsiteX72" fmla="*/ 966769 w 1035345"/>
                  <a:gd name="connsiteY72" fmla="*/ 358029 h 838042"/>
                  <a:gd name="connsiteX73" fmla="*/ 829627 w 1035345"/>
                  <a:gd name="connsiteY73" fmla="*/ 357874 h 838042"/>
                  <a:gd name="connsiteX74" fmla="*/ 757691 w 1035345"/>
                  <a:gd name="connsiteY74" fmla="*/ 361702 h 838042"/>
                  <a:gd name="connsiteX75" fmla="*/ 673417 w 1035345"/>
                  <a:gd name="connsiteY75" fmla="*/ 369304 h 838042"/>
                  <a:gd name="connsiteX76" fmla="*/ 646747 w 1035345"/>
                  <a:gd name="connsiteY76" fmla="*/ 338824 h 838042"/>
                  <a:gd name="connsiteX77" fmla="*/ 678283 w 1035345"/>
                  <a:gd name="connsiteY77" fmla="*/ 304962 h 838042"/>
                  <a:gd name="connsiteX78" fmla="*/ 709612 w 1035345"/>
                  <a:gd name="connsiteY78" fmla="*/ 283579 h 838042"/>
                  <a:gd name="connsiteX79" fmla="*/ 745807 w 1035345"/>
                  <a:gd name="connsiteY79" fmla="*/ 251194 h 838042"/>
                  <a:gd name="connsiteX80" fmla="*/ 784899 w 1035345"/>
                  <a:gd name="connsiteY80" fmla="*/ 213846 h 838042"/>
                  <a:gd name="connsiteX81" fmla="*/ 748281 w 1035345"/>
                  <a:gd name="connsiteY81" fmla="*/ 201789 h 838042"/>
                  <a:gd name="connsiteX82" fmla="*/ 696277 w 1035345"/>
                  <a:gd name="connsiteY82" fmla="*/ 226429 h 838042"/>
                  <a:gd name="connsiteX83" fmla="*/ 658558 w 1035345"/>
                  <a:gd name="connsiteY83" fmla="*/ 257626 h 838042"/>
                  <a:gd name="connsiteX84" fmla="*/ 617881 w 1035345"/>
                  <a:gd name="connsiteY84" fmla="*/ 286712 h 838042"/>
                  <a:gd name="connsiteX85" fmla="*/ 566737 w 1035345"/>
                  <a:gd name="connsiteY85" fmla="*/ 287389 h 838042"/>
                  <a:gd name="connsiteX86" fmla="*/ 532447 w 1035345"/>
                  <a:gd name="connsiteY86" fmla="*/ 274054 h 838042"/>
                  <a:gd name="connsiteX87" fmla="*/ 509587 w 1035345"/>
                  <a:gd name="connsiteY87" fmla="*/ 235954 h 838042"/>
                  <a:gd name="connsiteX88" fmla="*/ 511492 w 1035345"/>
                  <a:gd name="connsiteY88" fmla="*/ 171184 h 838042"/>
                  <a:gd name="connsiteX89" fmla="*/ 510194 w 1035345"/>
                  <a:gd name="connsiteY89" fmla="*/ 73485 h 838042"/>
                  <a:gd name="connsiteX90" fmla="*/ 455996 w 1035345"/>
                  <a:gd name="connsiteY90" fmla="*/ 11248 h 838042"/>
                  <a:gd name="connsiteX91" fmla="*/ 444350 w 1035345"/>
                  <a:gd name="connsiteY91" fmla="*/ 75864 h 838042"/>
                  <a:gd name="connsiteX92" fmla="*/ 441106 w 1035345"/>
                  <a:gd name="connsiteY92" fmla="*/ 132660 h 838042"/>
                  <a:gd name="connsiteX93" fmla="*/ 437934 w 1035345"/>
                  <a:gd name="connsiteY93"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84090 w 1035345"/>
                  <a:gd name="connsiteY17" fmla="*/ 354067 h 838042"/>
                  <a:gd name="connsiteX18" fmla="*/ 294677 w 1035345"/>
                  <a:gd name="connsiteY18" fmla="*/ 404246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307657 w 1035345"/>
                  <a:gd name="connsiteY27" fmla="*/ 533134 h 838042"/>
                  <a:gd name="connsiteX28" fmla="*/ 322897 w 1035345"/>
                  <a:gd name="connsiteY28" fmla="*/ 540754 h 838042"/>
                  <a:gd name="connsiteX29" fmla="*/ 334327 w 1035345"/>
                  <a:gd name="connsiteY29" fmla="*/ 546469 h 838042"/>
                  <a:gd name="connsiteX30" fmla="*/ 338137 w 1035345"/>
                  <a:gd name="connsiteY30" fmla="*/ 552184 h 838042"/>
                  <a:gd name="connsiteX31" fmla="*/ 343852 w 1035345"/>
                  <a:gd name="connsiteY31" fmla="*/ 554089 h 838042"/>
                  <a:gd name="connsiteX32" fmla="*/ 355282 w 1035345"/>
                  <a:gd name="connsiteY32" fmla="*/ 561709 h 838042"/>
                  <a:gd name="connsiteX33" fmla="*/ 360997 w 1035345"/>
                  <a:gd name="connsiteY33" fmla="*/ 565519 h 838042"/>
                  <a:gd name="connsiteX34" fmla="*/ 364807 w 1035345"/>
                  <a:gd name="connsiteY34" fmla="*/ 571234 h 838042"/>
                  <a:gd name="connsiteX35" fmla="*/ 370522 w 1035345"/>
                  <a:gd name="connsiteY35" fmla="*/ 582664 h 838042"/>
                  <a:gd name="connsiteX36" fmla="*/ 366712 w 1035345"/>
                  <a:gd name="connsiteY36" fmla="*/ 609334 h 838042"/>
                  <a:gd name="connsiteX37" fmla="*/ 362902 w 1035345"/>
                  <a:gd name="connsiteY37" fmla="*/ 615049 h 838042"/>
                  <a:gd name="connsiteX38" fmla="*/ 360997 w 1035345"/>
                  <a:gd name="connsiteY38" fmla="*/ 620764 h 838042"/>
                  <a:gd name="connsiteX39" fmla="*/ 357187 w 1035345"/>
                  <a:gd name="connsiteY39" fmla="*/ 626479 h 838042"/>
                  <a:gd name="connsiteX40" fmla="*/ 355282 w 1035345"/>
                  <a:gd name="connsiteY40" fmla="*/ 632194 h 838042"/>
                  <a:gd name="connsiteX41" fmla="*/ 351472 w 1035345"/>
                  <a:gd name="connsiteY41" fmla="*/ 637909 h 838042"/>
                  <a:gd name="connsiteX42" fmla="*/ 334327 w 1035345"/>
                  <a:gd name="connsiteY42" fmla="*/ 704584 h 838042"/>
                  <a:gd name="connsiteX43" fmla="*/ 332422 w 1035345"/>
                  <a:gd name="connsiteY43" fmla="*/ 756019 h 838042"/>
                  <a:gd name="connsiteX44" fmla="*/ 334327 w 1035345"/>
                  <a:gd name="connsiteY44" fmla="*/ 780784 h 838042"/>
                  <a:gd name="connsiteX45" fmla="*/ 336232 w 1035345"/>
                  <a:gd name="connsiteY45" fmla="*/ 786499 h 838042"/>
                  <a:gd name="connsiteX46" fmla="*/ 340042 w 1035345"/>
                  <a:gd name="connsiteY46" fmla="*/ 790309 h 838042"/>
                  <a:gd name="connsiteX47" fmla="*/ 368617 w 1035345"/>
                  <a:gd name="connsiteY47" fmla="*/ 836029 h 838042"/>
                  <a:gd name="connsiteX48" fmla="*/ 391477 w 1035345"/>
                  <a:gd name="connsiteY48" fmla="*/ 837934 h 838042"/>
                  <a:gd name="connsiteX49" fmla="*/ 399287 w 1035345"/>
                  <a:gd name="connsiteY49" fmla="*/ 833530 h 838042"/>
                  <a:gd name="connsiteX50" fmla="*/ 404812 w 1035345"/>
                  <a:gd name="connsiteY50" fmla="*/ 784594 h 838042"/>
                  <a:gd name="connsiteX51" fmla="*/ 408622 w 1035345"/>
                  <a:gd name="connsiteY51" fmla="*/ 727444 h 838042"/>
                  <a:gd name="connsiteX52" fmla="*/ 425767 w 1035345"/>
                  <a:gd name="connsiteY52" fmla="*/ 672199 h 838042"/>
                  <a:gd name="connsiteX53" fmla="*/ 431482 w 1035345"/>
                  <a:gd name="connsiteY53" fmla="*/ 658864 h 838042"/>
                  <a:gd name="connsiteX54" fmla="*/ 445964 w 1035345"/>
                  <a:gd name="connsiteY54" fmla="*/ 626947 h 838042"/>
                  <a:gd name="connsiteX55" fmla="*/ 466169 w 1035345"/>
                  <a:gd name="connsiteY55" fmla="*/ 600072 h 838042"/>
                  <a:gd name="connsiteX56" fmla="*/ 525390 w 1035345"/>
                  <a:gd name="connsiteY56" fmla="*/ 565123 h 838042"/>
                  <a:gd name="connsiteX57" fmla="*/ 601228 w 1035345"/>
                  <a:gd name="connsiteY57" fmla="*/ 550915 h 838042"/>
                  <a:gd name="connsiteX58" fmla="*/ 709681 w 1035345"/>
                  <a:gd name="connsiteY58" fmla="*/ 612819 h 838042"/>
                  <a:gd name="connsiteX59" fmla="*/ 782002 w 1035345"/>
                  <a:gd name="connsiteY59" fmla="*/ 656959 h 838042"/>
                  <a:gd name="connsiteX60" fmla="*/ 806767 w 1035345"/>
                  <a:gd name="connsiteY60" fmla="*/ 632194 h 838042"/>
                  <a:gd name="connsiteX61" fmla="*/ 802957 w 1035345"/>
                  <a:gd name="connsiteY61" fmla="*/ 601714 h 838042"/>
                  <a:gd name="connsiteX62" fmla="*/ 764676 w 1035345"/>
                  <a:gd name="connsiteY62" fmla="*/ 562523 h 838042"/>
                  <a:gd name="connsiteX63" fmla="*/ 652462 w 1035345"/>
                  <a:gd name="connsiteY63" fmla="*/ 479794 h 838042"/>
                  <a:gd name="connsiteX64" fmla="*/ 648652 w 1035345"/>
                  <a:gd name="connsiteY64" fmla="*/ 462649 h 838042"/>
                  <a:gd name="connsiteX65" fmla="*/ 660082 w 1035345"/>
                  <a:gd name="connsiteY65" fmla="*/ 426454 h 838042"/>
                  <a:gd name="connsiteX66" fmla="*/ 728662 w 1035345"/>
                  <a:gd name="connsiteY66" fmla="*/ 405499 h 838042"/>
                  <a:gd name="connsiteX67" fmla="*/ 815618 w 1035345"/>
                  <a:gd name="connsiteY67" fmla="*/ 406906 h 838042"/>
                  <a:gd name="connsiteX68" fmla="*/ 908111 w 1035345"/>
                  <a:gd name="connsiteY68" fmla="*/ 417646 h 838042"/>
                  <a:gd name="connsiteX69" fmla="*/ 1004170 w 1035345"/>
                  <a:gd name="connsiteY69" fmla="*/ 426835 h 838042"/>
                  <a:gd name="connsiteX70" fmla="*/ 1034329 w 1035345"/>
                  <a:gd name="connsiteY70" fmla="*/ 402711 h 838042"/>
                  <a:gd name="connsiteX71" fmla="*/ 1022394 w 1035345"/>
                  <a:gd name="connsiteY71" fmla="*/ 377797 h 838042"/>
                  <a:gd name="connsiteX72" fmla="*/ 966769 w 1035345"/>
                  <a:gd name="connsiteY72" fmla="*/ 358029 h 838042"/>
                  <a:gd name="connsiteX73" fmla="*/ 829627 w 1035345"/>
                  <a:gd name="connsiteY73" fmla="*/ 357874 h 838042"/>
                  <a:gd name="connsiteX74" fmla="*/ 757691 w 1035345"/>
                  <a:gd name="connsiteY74" fmla="*/ 361702 h 838042"/>
                  <a:gd name="connsiteX75" fmla="*/ 673417 w 1035345"/>
                  <a:gd name="connsiteY75" fmla="*/ 369304 h 838042"/>
                  <a:gd name="connsiteX76" fmla="*/ 646747 w 1035345"/>
                  <a:gd name="connsiteY76" fmla="*/ 338824 h 838042"/>
                  <a:gd name="connsiteX77" fmla="*/ 678283 w 1035345"/>
                  <a:gd name="connsiteY77" fmla="*/ 304962 h 838042"/>
                  <a:gd name="connsiteX78" fmla="*/ 709612 w 1035345"/>
                  <a:gd name="connsiteY78" fmla="*/ 283579 h 838042"/>
                  <a:gd name="connsiteX79" fmla="*/ 745807 w 1035345"/>
                  <a:gd name="connsiteY79" fmla="*/ 251194 h 838042"/>
                  <a:gd name="connsiteX80" fmla="*/ 784899 w 1035345"/>
                  <a:gd name="connsiteY80" fmla="*/ 213846 h 838042"/>
                  <a:gd name="connsiteX81" fmla="*/ 748281 w 1035345"/>
                  <a:gd name="connsiteY81" fmla="*/ 201789 h 838042"/>
                  <a:gd name="connsiteX82" fmla="*/ 696277 w 1035345"/>
                  <a:gd name="connsiteY82" fmla="*/ 226429 h 838042"/>
                  <a:gd name="connsiteX83" fmla="*/ 658558 w 1035345"/>
                  <a:gd name="connsiteY83" fmla="*/ 257626 h 838042"/>
                  <a:gd name="connsiteX84" fmla="*/ 617881 w 1035345"/>
                  <a:gd name="connsiteY84" fmla="*/ 286712 h 838042"/>
                  <a:gd name="connsiteX85" fmla="*/ 566737 w 1035345"/>
                  <a:gd name="connsiteY85" fmla="*/ 287389 h 838042"/>
                  <a:gd name="connsiteX86" fmla="*/ 532447 w 1035345"/>
                  <a:gd name="connsiteY86" fmla="*/ 274054 h 838042"/>
                  <a:gd name="connsiteX87" fmla="*/ 509587 w 1035345"/>
                  <a:gd name="connsiteY87" fmla="*/ 235954 h 838042"/>
                  <a:gd name="connsiteX88" fmla="*/ 511492 w 1035345"/>
                  <a:gd name="connsiteY88" fmla="*/ 171184 h 838042"/>
                  <a:gd name="connsiteX89" fmla="*/ 510194 w 1035345"/>
                  <a:gd name="connsiteY89" fmla="*/ 73485 h 838042"/>
                  <a:gd name="connsiteX90" fmla="*/ 455996 w 1035345"/>
                  <a:gd name="connsiteY90" fmla="*/ 11248 h 838042"/>
                  <a:gd name="connsiteX91" fmla="*/ 444350 w 1035345"/>
                  <a:gd name="connsiteY91" fmla="*/ 75864 h 838042"/>
                  <a:gd name="connsiteX92" fmla="*/ 441106 w 1035345"/>
                  <a:gd name="connsiteY92" fmla="*/ 132660 h 838042"/>
                  <a:gd name="connsiteX93" fmla="*/ 437934 w 1035345"/>
                  <a:gd name="connsiteY93"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95347 w 1035345"/>
                  <a:gd name="connsiteY17" fmla="*/ 364030 h 838042"/>
                  <a:gd name="connsiteX18" fmla="*/ 294677 w 1035345"/>
                  <a:gd name="connsiteY18" fmla="*/ 404246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307657 w 1035345"/>
                  <a:gd name="connsiteY27" fmla="*/ 533134 h 838042"/>
                  <a:gd name="connsiteX28" fmla="*/ 322897 w 1035345"/>
                  <a:gd name="connsiteY28" fmla="*/ 540754 h 838042"/>
                  <a:gd name="connsiteX29" fmla="*/ 334327 w 1035345"/>
                  <a:gd name="connsiteY29" fmla="*/ 546469 h 838042"/>
                  <a:gd name="connsiteX30" fmla="*/ 338137 w 1035345"/>
                  <a:gd name="connsiteY30" fmla="*/ 552184 h 838042"/>
                  <a:gd name="connsiteX31" fmla="*/ 343852 w 1035345"/>
                  <a:gd name="connsiteY31" fmla="*/ 554089 h 838042"/>
                  <a:gd name="connsiteX32" fmla="*/ 355282 w 1035345"/>
                  <a:gd name="connsiteY32" fmla="*/ 561709 h 838042"/>
                  <a:gd name="connsiteX33" fmla="*/ 360997 w 1035345"/>
                  <a:gd name="connsiteY33" fmla="*/ 565519 h 838042"/>
                  <a:gd name="connsiteX34" fmla="*/ 364807 w 1035345"/>
                  <a:gd name="connsiteY34" fmla="*/ 571234 h 838042"/>
                  <a:gd name="connsiteX35" fmla="*/ 370522 w 1035345"/>
                  <a:gd name="connsiteY35" fmla="*/ 582664 h 838042"/>
                  <a:gd name="connsiteX36" fmla="*/ 366712 w 1035345"/>
                  <a:gd name="connsiteY36" fmla="*/ 609334 h 838042"/>
                  <a:gd name="connsiteX37" fmla="*/ 362902 w 1035345"/>
                  <a:gd name="connsiteY37" fmla="*/ 615049 h 838042"/>
                  <a:gd name="connsiteX38" fmla="*/ 360997 w 1035345"/>
                  <a:gd name="connsiteY38" fmla="*/ 620764 h 838042"/>
                  <a:gd name="connsiteX39" fmla="*/ 357187 w 1035345"/>
                  <a:gd name="connsiteY39" fmla="*/ 626479 h 838042"/>
                  <a:gd name="connsiteX40" fmla="*/ 355282 w 1035345"/>
                  <a:gd name="connsiteY40" fmla="*/ 632194 h 838042"/>
                  <a:gd name="connsiteX41" fmla="*/ 351472 w 1035345"/>
                  <a:gd name="connsiteY41" fmla="*/ 637909 h 838042"/>
                  <a:gd name="connsiteX42" fmla="*/ 334327 w 1035345"/>
                  <a:gd name="connsiteY42" fmla="*/ 704584 h 838042"/>
                  <a:gd name="connsiteX43" fmla="*/ 332422 w 1035345"/>
                  <a:gd name="connsiteY43" fmla="*/ 756019 h 838042"/>
                  <a:gd name="connsiteX44" fmla="*/ 334327 w 1035345"/>
                  <a:gd name="connsiteY44" fmla="*/ 780784 h 838042"/>
                  <a:gd name="connsiteX45" fmla="*/ 336232 w 1035345"/>
                  <a:gd name="connsiteY45" fmla="*/ 786499 h 838042"/>
                  <a:gd name="connsiteX46" fmla="*/ 340042 w 1035345"/>
                  <a:gd name="connsiteY46" fmla="*/ 790309 h 838042"/>
                  <a:gd name="connsiteX47" fmla="*/ 368617 w 1035345"/>
                  <a:gd name="connsiteY47" fmla="*/ 836029 h 838042"/>
                  <a:gd name="connsiteX48" fmla="*/ 391477 w 1035345"/>
                  <a:gd name="connsiteY48" fmla="*/ 837934 h 838042"/>
                  <a:gd name="connsiteX49" fmla="*/ 399287 w 1035345"/>
                  <a:gd name="connsiteY49" fmla="*/ 833530 h 838042"/>
                  <a:gd name="connsiteX50" fmla="*/ 404812 w 1035345"/>
                  <a:gd name="connsiteY50" fmla="*/ 784594 h 838042"/>
                  <a:gd name="connsiteX51" fmla="*/ 408622 w 1035345"/>
                  <a:gd name="connsiteY51" fmla="*/ 727444 h 838042"/>
                  <a:gd name="connsiteX52" fmla="*/ 425767 w 1035345"/>
                  <a:gd name="connsiteY52" fmla="*/ 672199 h 838042"/>
                  <a:gd name="connsiteX53" fmla="*/ 431482 w 1035345"/>
                  <a:gd name="connsiteY53" fmla="*/ 658864 h 838042"/>
                  <a:gd name="connsiteX54" fmla="*/ 445964 w 1035345"/>
                  <a:gd name="connsiteY54" fmla="*/ 626947 h 838042"/>
                  <a:gd name="connsiteX55" fmla="*/ 466169 w 1035345"/>
                  <a:gd name="connsiteY55" fmla="*/ 600072 h 838042"/>
                  <a:gd name="connsiteX56" fmla="*/ 525390 w 1035345"/>
                  <a:gd name="connsiteY56" fmla="*/ 565123 h 838042"/>
                  <a:gd name="connsiteX57" fmla="*/ 601228 w 1035345"/>
                  <a:gd name="connsiteY57" fmla="*/ 550915 h 838042"/>
                  <a:gd name="connsiteX58" fmla="*/ 709681 w 1035345"/>
                  <a:gd name="connsiteY58" fmla="*/ 612819 h 838042"/>
                  <a:gd name="connsiteX59" fmla="*/ 782002 w 1035345"/>
                  <a:gd name="connsiteY59" fmla="*/ 656959 h 838042"/>
                  <a:gd name="connsiteX60" fmla="*/ 806767 w 1035345"/>
                  <a:gd name="connsiteY60" fmla="*/ 632194 h 838042"/>
                  <a:gd name="connsiteX61" fmla="*/ 802957 w 1035345"/>
                  <a:gd name="connsiteY61" fmla="*/ 601714 h 838042"/>
                  <a:gd name="connsiteX62" fmla="*/ 764676 w 1035345"/>
                  <a:gd name="connsiteY62" fmla="*/ 562523 h 838042"/>
                  <a:gd name="connsiteX63" fmla="*/ 652462 w 1035345"/>
                  <a:gd name="connsiteY63" fmla="*/ 479794 h 838042"/>
                  <a:gd name="connsiteX64" fmla="*/ 648652 w 1035345"/>
                  <a:gd name="connsiteY64" fmla="*/ 462649 h 838042"/>
                  <a:gd name="connsiteX65" fmla="*/ 660082 w 1035345"/>
                  <a:gd name="connsiteY65" fmla="*/ 426454 h 838042"/>
                  <a:gd name="connsiteX66" fmla="*/ 728662 w 1035345"/>
                  <a:gd name="connsiteY66" fmla="*/ 405499 h 838042"/>
                  <a:gd name="connsiteX67" fmla="*/ 815618 w 1035345"/>
                  <a:gd name="connsiteY67" fmla="*/ 406906 h 838042"/>
                  <a:gd name="connsiteX68" fmla="*/ 908111 w 1035345"/>
                  <a:gd name="connsiteY68" fmla="*/ 417646 h 838042"/>
                  <a:gd name="connsiteX69" fmla="*/ 1004170 w 1035345"/>
                  <a:gd name="connsiteY69" fmla="*/ 426835 h 838042"/>
                  <a:gd name="connsiteX70" fmla="*/ 1034329 w 1035345"/>
                  <a:gd name="connsiteY70" fmla="*/ 402711 h 838042"/>
                  <a:gd name="connsiteX71" fmla="*/ 1022394 w 1035345"/>
                  <a:gd name="connsiteY71" fmla="*/ 377797 h 838042"/>
                  <a:gd name="connsiteX72" fmla="*/ 966769 w 1035345"/>
                  <a:gd name="connsiteY72" fmla="*/ 358029 h 838042"/>
                  <a:gd name="connsiteX73" fmla="*/ 829627 w 1035345"/>
                  <a:gd name="connsiteY73" fmla="*/ 357874 h 838042"/>
                  <a:gd name="connsiteX74" fmla="*/ 757691 w 1035345"/>
                  <a:gd name="connsiteY74" fmla="*/ 361702 h 838042"/>
                  <a:gd name="connsiteX75" fmla="*/ 673417 w 1035345"/>
                  <a:gd name="connsiteY75" fmla="*/ 369304 h 838042"/>
                  <a:gd name="connsiteX76" fmla="*/ 646747 w 1035345"/>
                  <a:gd name="connsiteY76" fmla="*/ 338824 h 838042"/>
                  <a:gd name="connsiteX77" fmla="*/ 678283 w 1035345"/>
                  <a:gd name="connsiteY77" fmla="*/ 304962 h 838042"/>
                  <a:gd name="connsiteX78" fmla="*/ 709612 w 1035345"/>
                  <a:gd name="connsiteY78" fmla="*/ 283579 h 838042"/>
                  <a:gd name="connsiteX79" fmla="*/ 745807 w 1035345"/>
                  <a:gd name="connsiteY79" fmla="*/ 251194 h 838042"/>
                  <a:gd name="connsiteX80" fmla="*/ 784899 w 1035345"/>
                  <a:gd name="connsiteY80" fmla="*/ 213846 h 838042"/>
                  <a:gd name="connsiteX81" fmla="*/ 748281 w 1035345"/>
                  <a:gd name="connsiteY81" fmla="*/ 201789 h 838042"/>
                  <a:gd name="connsiteX82" fmla="*/ 696277 w 1035345"/>
                  <a:gd name="connsiteY82" fmla="*/ 226429 h 838042"/>
                  <a:gd name="connsiteX83" fmla="*/ 658558 w 1035345"/>
                  <a:gd name="connsiteY83" fmla="*/ 257626 h 838042"/>
                  <a:gd name="connsiteX84" fmla="*/ 617881 w 1035345"/>
                  <a:gd name="connsiteY84" fmla="*/ 286712 h 838042"/>
                  <a:gd name="connsiteX85" fmla="*/ 566737 w 1035345"/>
                  <a:gd name="connsiteY85" fmla="*/ 287389 h 838042"/>
                  <a:gd name="connsiteX86" fmla="*/ 532447 w 1035345"/>
                  <a:gd name="connsiteY86" fmla="*/ 274054 h 838042"/>
                  <a:gd name="connsiteX87" fmla="*/ 509587 w 1035345"/>
                  <a:gd name="connsiteY87" fmla="*/ 235954 h 838042"/>
                  <a:gd name="connsiteX88" fmla="*/ 511492 w 1035345"/>
                  <a:gd name="connsiteY88" fmla="*/ 171184 h 838042"/>
                  <a:gd name="connsiteX89" fmla="*/ 510194 w 1035345"/>
                  <a:gd name="connsiteY89" fmla="*/ 73485 h 838042"/>
                  <a:gd name="connsiteX90" fmla="*/ 455996 w 1035345"/>
                  <a:gd name="connsiteY90" fmla="*/ 11248 h 838042"/>
                  <a:gd name="connsiteX91" fmla="*/ 444350 w 1035345"/>
                  <a:gd name="connsiteY91" fmla="*/ 75864 h 838042"/>
                  <a:gd name="connsiteX92" fmla="*/ 441106 w 1035345"/>
                  <a:gd name="connsiteY92" fmla="*/ 132660 h 838042"/>
                  <a:gd name="connsiteX93" fmla="*/ 437934 w 1035345"/>
                  <a:gd name="connsiteY93"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95347 w 1035345"/>
                  <a:gd name="connsiteY17" fmla="*/ 364030 h 838042"/>
                  <a:gd name="connsiteX18" fmla="*/ 305151 w 1035345"/>
                  <a:gd name="connsiteY18" fmla="*/ 410802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307657 w 1035345"/>
                  <a:gd name="connsiteY27" fmla="*/ 533134 h 838042"/>
                  <a:gd name="connsiteX28" fmla="*/ 322897 w 1035345"/>
                  <a:gd name="connsiteY28" fmla="*/ 540754 h 838042"/>
                  <a:gd name="connsiteX29" fmla="*/ 334327 w 1035345"/>
                  <a:gd name="connsiteY29" fmla="*/ 546469 h 838042"/>
                  <a:gd name="connsiteX30" fmla="*/ 338137 w 1035345"/>
                  <a:gd name="connsiteY30" fmla="*/ 552184 h 838042"/>
                  <a:gd name="connsiteX31" fmla="*/ 343852 w 1035345"/>
                  <a:gd name="connsiteY31" fmla="*/ 554089 h 838042"/>
                  <a:gd name="connsiteX32" fmla="*/ 355282 w 1035345"/>
                  <a:gd name="connsiteY32" fmla="*/ 561709 h 838042"/>
                  <a:gd name="connsiteX33" fmla="*/ 360997 w 1035345"/>
                  <a:gd name="connsiteY33" fmla="*/ 565519 h 838042"/>
                  <a:gd name="connsiteX34" fmla="*/ 364807 w 1035345"/>
                  <a:gd name="connsiteY34" fmla="*/ 571234 h 838042"/>
                  <a:gd name="connsiteX35" fmla="*/ 370522 w 1035345"/>
                  <a:gd name="connsiteY35" fmla="*/ 582664 h 838042"/>
                  <a:gd name="connsiteX36" fmla="*/ 366712 w 1035345"/>
                  <a:gd name="connsiteY36" fmla="*/ 609334 h 838042"/>
                  <a:gd name="connsiteX37" fmla="*/ 362902 w 1035345"/>
                  <a:gd name="connsiteY37" fmla="*/ 615049 h 838042"/>
                  <a:gd name="connsiteX38" fmla="*/ 360997 w 1035345"/>
                  <a:gd name="connsiteY38" fmla="*/ 620764 h 838042"/>
                  <a:gd name="connsiteX39" fmla="*/ 357187 w 1035345"/>
                  <a:gd name="connsiteY39" fmla="*/ 626479 h 838042"/>
                  <a:gd name="connsiteX40" fmla="*/ 355282 w 1035345"/>
                  <a:gd name="connsiteY40" fmla="*/ 632194 h 838042"/>
                  <a:gd name="connsiteX41" fmla="*/ 351472 w 1035345"/>
                  <a:gd name="connsiteY41" fmla="*/ 637909 h 838042"/>
                  <a:gd name="connsiteX42" fmla="*/ 334327 w 1035345"/>
                  <a:gd name="connsiteY42" fmla="*/ 704584 h 838042"/>
                  <a:gd name="connsiteX43" fmla="*/ 332422 w 1035345"/>
                  <a:gd name="connsiteY43" fmla="*/ 756019 h 838042"/>
                  <a:gd name="connsiteX44" fmla="*/ 334327 w 1035345"/>
                  <a:gd name="connsiteY44" fmla="*/ 780784 h 838042"/>
                  <a:gd name="connsiteX45" fmla="*/ 336232 w 1035345"/>
                  <a:gd name="connsiteY45" fmla="*/ 786499 h 838042"/>
                  <a:gd name="connsiteX46" fmla="*/ 340042 w 1035345"/>
                  <a:gd name="connsiteY46" fmla="*/ 790309 h 838042"/>
                  <a:gd name="connsiteX47" fmla="*/ 368617 w 1035345"/>
                  <a:gd name="connsiteY47" fmla="*/ 836029 h 838042"/>
                  <a:gd name="connsiteX48" fmla="*/ 391477 w 1035345"/>
                  <a:gd name="connsiteY48" fmla="*/ 837934 h 838042"/>
                  <a:gd name="connsiteX49" fmla="*/ 399287 w 1035345"/>
                  <a:gd name="connsiteY49" fmla="*/ 833530 h 838042"/>
                  <a:gd name="connsiteX50" fmla="*/ 404812 w 1035345"/>
                  <a:gd name="connsiteY50" fmla="*/ 784594 h 838042"/>
                  <a:gd name="connsiteX51" fmla="*/ 408622 w 1035345"/>
                  <a:gd name="connsiteY51" fmla="*/ 727444 h 838042"/>
                  <a:gd name="connsiteX52" fmla="*/ 425767 w 1035345"/>
                  <a:gd name="connsiteY52" fmla="*/ 672199 h 838042"/>
                  <a:gd name="connsiteX53" fmla="*/ 431482 w 1035345"/>
                  <a:gd name="connsiteY53" fmla="*/ 658864 h 838042"/>
                  <a:gd name="connsiteX54" fmla="*/ 445964 w 1035345"/>
                  <a:gd name="connsiteY54" fmla="*/ 626947 h 838042"/>
                  <a:gd name="connsiteX55" fmla="*/ 466169 w 1035345"/>
                  <a:gd name="connsiteY55" fmla="*/ 600072 h 838042"/>
                  <a:gd name="connsiteX56" fmla="*/ 525390 w 1035345"/>
                  <a:gd name="connsiteY56" fmla="*/ 565123 h 838042"/>
                  <a:gd name="connsiteX57" fmla="*/ 601228 w 1035345"/>
                  <a:gd name="connsiteY57" fmla="*/ 550915 h 838042"/>
                  <a:gd name="connsiteX58" fmla="*/ 709681 w 1035345"/>
                  <a:gd name="connsiteY58" fmla="*/ 612819 h 838042"/>
                  <a:gd name="connsiteX59" fmla="*/ 782002 w 1035345"/>
                  <a:gd name="connsiteY59" fmla="*/ 656959 h 838042"/>
                  <a:gd name="connsiteX60" fmla="*/ 806767 w 1035345"/>
                  <a:gd name="connsiteY60" fmla="*/ 632194 h 838042"/>
                  <a:gd name="connsiteX61" fmla="*/ 802957 w 1035345"/>
                  <a:gd name="connsiteY61" fmla="*/ 601714 h 838042"/>
                  <a:gd name="connsiteX62" fmla="*/ 764676 w 1035345"/>
                  <a:gd name="connsiteY62" fmla="*/ 562523 h 838042"/>
                  <a:gd name="connsiteX63" fmla="*/ 652462 w 1035345"/>
                  <a:gd name="connsiteY63" fmla="*/ 479794 h 838042"/>
                  <a:gd name="connsiteX64" fmla="*/ 648652 w 1035345"/>
                  <a:gd name="connsiteY64" fmla="*/ 462649 h 838042"/>
                  <a:gd name="connsiteX65" fmla="*/ 660082 w 1035345"/>
                  <a:gd name="connsiteY65" fmla="*/ 426454 h 838042"/>
                  <a:gd name="connsiteX66" fmla="*/ 728662 w 1035345"/>
                  <a:gd name="connsiteY66" fmla="*/ 405499 h 838042"/>
                  <a:gd name="connsiteX67" fmla="*/ 815618 w 1035345"/>
                  <a:gd name="connsiteY67" fmla="*/ 406906 h 838042"/>
                  <a:gd name="connsiteX68" fmla="*/ 908111 w 1035345"/>
                  <a:gd name="connsiteY68" fmla="*/ 417646 h 838042"/>
                  <a:gd name="connsiteX69" fmla="*/ 1004170 w 1035345"/>
                  <a:gd name="connsiteY69" fmla="*/ 426835 h 838042"/>
                  <a:gd name="connsiteX70" fmla="*/ 1034329 w 1035345"/>
                  <a:gd name="connsiteY70" fmla="*/ 402711 h 838042"/>
                  <a:gd name="connsiteX71" fmla="*/ 1022394 w 1035345"/>
                  <a:gd name="connsiteY71" fmla="*/ 377797 h 838042"/>
                  <a:gd name="connsiteX72" fmla="*/ 966769 w 1035345"/>
                  <a:gd name="connsiteY72" fmla="*/ 358029 h 838042"/>
                  <a:gd name="connsiteX73" fmla="*/ 829627 w 1035345"/>
                  <a:gd name="connsiteY73" fmla="*/ 357874 h 838042"/>
                  <a:gd name="connsiteX74" fmla="*/ 757691 w 1035345"/>
                  <a:gd name="connsiteY74" fmla="*/ 361702 h 838042"/>
                  <a:gd name="connsiteX75" fmla="*/ 673417 w 1035345"/>
                  <a:gd name="connsiteY75" fmla="*/ 369304 h 838042"/>
                  <a:gd name="connsiteX76" fmla="*/ 646747 w 1035345"/>
                  <a:gd name="connsiteY76" fmla="*/ 338824 h 838042"/>
                  <a:gd name="connsiteX77" fmla="*/ 678283 w 1035345"/>
                  <a:gd name="connsiteY77" fmla="*/ 304962 h 838042"/>
                  <a:gd name="connsiteX78" fmla="*/ 709612 w 1035345"/>
                  <a:gd name="connsiteY78" fmla="*/ 283579 h 838042"/>
                  <a:gd name="connsiteX79" fmla="*/ 745807 w 1035345"/>
                  <a:gd name="connsiteY79" fmla="*/ 251194 h 838042"/>
                  <a:gd name="connsiteX80" fmla="*/ 784899 w 1035345"/>
                  <a:gd name="connsiteY80" fmla="*/ 213846 h 838042"/>
                  <a:gd name="connsiteX81" fmla="*/ 748281 w 1035345"/>
                  <a:gd name="connsiteY81" fmla="*/ 201789 h 838042"/>
                  <a:gd name="connsiteX82" fmla="*/ 696277 w 1035345"/>
                  <a:gd name="connsiteY82" fmla="*/ 226429 h 838042"/>
                  <a:gd name="connsiteX83" fmla="*/ 658558 w 1035345"/>
                  <a:gd name="connsiteY83" fmla="*/ 257626 h 838042"/>
                  <a:gd name="connsiteX84" fmla="*/ 617881 w 1035345"/>
                  <a:gd name="connsiteY84" fmla="*/ 286712 h 838042"/>
                  <a:gd name="connsiteX85" fmla="*/ 566737 w 1035345"/>
                  <a:gd name="connsiteY85" fmla="*/ 287389 h 838042"/>
                  <a:gd name="connsiteX86" fmla="*/ 532447 w 1035345"/>
                  <a:gd name="connsiteY86" fmla="*/ 274054 h 838042"/>
                  <a:gd name="connsiteX87" fmla="*/ 509587 w 1035345"/>
                  <a:gd name="connsiteY87" fmla="*/ 235954 h 838042"/>
                  <a:gd name="connsiteX88" fmla="*/ 511492 w 1035345"/>
                  <a:gd name="connsiteY88" fmla="*/ 171184 h 838042"/>
                  <a:gd name="connsiteX89" fmla="*/ 510194 w 1035345"/>
                  <a:gd name="connsiteY89" fmla="*/ 73485 h 838042"/>
                  <a:gd name="connsiteX90" fmla="*/ 455996 w 1035345"/>
                  <a:gd name="connsiteY90" fmla="*/ 11248 h 838042"/>
                  <a:gd name="connsiteX91" fmla="*/ 444350 w 1035345"/>
                  <a:gd name="connsiteY91" fmla="*/ 75864 h 838042"/>
                  <a:gd name="connsiteX92" fmla="*/ 441106 w 1035345"/>
                  <a:gd name="connsiteY92" fmla="*/ 132660 h 838042"/>
                  <a:gd name="connsiteX93" fmla="*/ 437934 w 1035345"/>
                  <a:gd name="connsiteY93"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95347 w 1035345"/>
                  <a:gd name="connsiteY17" fmla="*/ 364030 h 838042"/>
                  <a:gd name="connsiteX18" fmla="*/ 305151 w 1035345"/>
                  <a:gd name="connsiteY18" fmla="*/ 410802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307657 w 1035345"/>
                  <a:gd name="connsiteY27" fmla="*/ 533134 h 838042"/>
                  <a:gd name="connsiteX28" fmla="*/ 322897 w 1035345"/>
                  <a:gd name="connsiteY28" fmla="*/ 540754 h 838042"/>
                  <a:gd name="connsiteX29" fmla="*/ 334327 w 1035345"/>
                  <a:gd name="connsiteY29" fmla="*/ 546469 h 838042"/>
                  <a:gd name="connsiteX30" fmla="*/ 343852 w 1035345"/>
                  <a:gd name="connsiteY30" fmla="*/ 554089 h 838042"/>
                  <a:gd name="connsiteX31" fmla="*/ 355282 w 1035345"/>
                  <a:gd name="connsiteY31" fmla="*/ 561709 h 838042"/>
                  <a:gd name="connsiteX32" fmla="*/ 360997 w 1035345"/>
                  <a:gd name="connsiteY32" fmla="*/ 565519 h 838042"/>
                  <a:gd name="connsiteX33" fmla="*/ 364807 w 1035345"/>
                  <a:gd name="connsiteY33" fmla="*/ 571234 h 838042"/>
                  <a:gd name="connsiteX34" fmla="*/ 370522 w 1035345"/>
                  <a:gd name="connsiteY34" fmla="*/ 582664 h 838042"/>
                  <a:gd name="connsiteX35" fmla="*/ 366712 w 1035345"/>
                  <a:gd name="connsiteY35" fmla="*/ 609334 h 838042"/>
                  <a:gd name="connsiteX36" fmla="*/ 362902 w 1035345"/>
                  <a:gd name="connsiteY36" fmla="*/ 615049 h 838042"/>
                  <a:gd name="connsiteX37" fmla="*/ 360997 w 1035345"/>
                  <a:gd name="connsiteY37" fmla="*/ 620764 h 838042"/>
                  <a:gd name="connsiteX38" fmla="*/ 357187 w 1035345"/>
                  <a:gd name="connsiteY38" fmla="*/ 626479 h 838042"/>
                  <a:gd name="connsiteX39" fmla="*/ 355282 w 1035345"/>
                  <a:gd name="connsiteY39" fmla="*/ 632194 h 838042"/>
                  <a:gd name="connsiteX40" fmla="*/ 351472 w 1035345"/>
                  <a:gd name="connsiteY40" fmla="*/ 637909 h 838042"/>
                  <a:gd name="connsiteX41" fmla="*/ 334327 w 1035345"/>
                  <a:gd name="connsiteY41" fmla="*/ 704584 h 838042"/>
                  <a:gd name="connsiteX42" fmla="*/ 332422 w 1035345"/>
                  <a:gd name="connsiteY42" fmla="*/ 756019 h 838042"/>
                  <a:gd name="connsiteX43" fmla="*/ 334327 w 1035345"/>
                  <a:gd name="connsiteY43" fmla="*/ 780784 h 838042"/>
                  <a:gd name="connsiteX44" fmla="*/ 336232 w 1035345"/>
                  <a:gd name="connsiteY44" fmla="*/ 786499 h 838042"/>
                  <a:gd name="connsiteX45" fmla="*/ 340042 w 1035345"/>
                  <a:gd name="connsiteY45" fmla="*/ 790309 h 838042"/>
                  <a:gd name="connsiteX46" fmla="*/ 368617 w 1035345"/>
                  <a:gd name="connsiteY46" fmla="*/ 836029 h 838042"/>
                  <a:gd name="connsiteX47" fmla="*/ 391477 w 1035345"/>
                  <a:gd name="connsiteY47" fmla="*/ 837934 h 838042"/>
                  <a:gd name="connsiteX48" fmla="*/ 399287 w 1035345"/>
                  <a:gd name="connsiteY48" fmla="*/ 833530 h 838042"/>
                  <a:gd name="connsiteX49" fmla="*/ 404812 w 1035345"/>
                  <a:gd name="connsiteY49" fmla="*/ 784594 h 838042"/>
                  <a:gd name="connsiteX50" fmla="*/ 408622 w 1035345"/>
                  <a:gd name="connsiteY50" fmla="*/ 727444 h 838042"/>
                  <a:gd name="connsiteX51" fmla="*/ 425767 w 1035345"/>
                  <a:gd name="connsiteY51" fmla="*/ 672199 h 838042"/>
                  <a:gd name="connsiteX52" fmla="*/ 431482 w 1035345"/>
                  <a:gd name="connsiteY52" fmla="*/ 658864 h 838042"/>
                  <a:gd name="connsiteX53" fmla="*/ 445964 w 1035345"/>
                  <a:gd name="connsiteY53" fmla="*/ 626947 h 838042"/>
                  <a:gd name="connsiteX54" fmla="*/ 466169 w 1035345"/>
                  <a:gd name="connsiteY54" fmla="*/ 600072 h 838042"/>
                  <a:gd name="connsiteX55" fmla="*/ 525390 w 1035345"/>
                  <a:gd name="connsiteY55" fmla="*/ 565123 h 838042"/>
                  <a:gd name="connsiteX56" fmla="*/ 601228 w 1035345"/>
                  <a:gd name="connsiteY56" fmla="*/ 550915 h 838042"/>
                  <a:gd name="connsiteX57" fmla="*/ 709681 w 1035345"/>
                  <a:gd name="connsiteY57" fmla="*/ 612819 h 838042"/>
                  <a:gd name="connsiteX58" fmla="*/ 782002 w 1035345"/>
                  <a:gd name="connsiteY58" fmla="*/ 656959 h 838042"/>
                  <a:gd name="connsiteX59" fmla="*/ 806767 w 1035345"/>
                  <a:gd name="connsiteY59" fmla="*/ 632194 h 838042"/>
                  <a:gd name="connsiteX60" fmla="*/ 802957 w 1035345"/>
                  <a:gd name="connsiteY60" fmla="*/ 601714 h 838042"/>
                  <a:gd name="connsiteX61" fmla="*/ 764676 w 1035345"/>
                  <a:gd name="connsiteY61" fmla="*/ 562523 h 838042"/>
                  <a:gd name="connsiteX62" fmla="*/ 652462 w 1035345"/>
                  <a:gd name="connsiteY62" fmla="*/ 479794 h 838042"/>
                  <a:gd name="connsiteX63" fmla="*/ 648652 w 1035345"/>
                  <a:gd name="connsiteY63" fmla="*/ 462649 h 838042"/>
                  <a:gd name="connsiteX64" fmla="*/ 660082 w 1035345"/>
                  <a:gd name="connsiteY64" fmla="*/ 426454 h 838042"/>
                  <a:gd name="connsiteX65" fmla="*/ 728662 w 1035345"/>
                  <a:gd name="connsiteY65" fmla="*/ 405499 h 838042"/>
                  <a:gd name="connsiteX66" fmla="*/ 815618 w 1035345"/>
                  <a:gd name="connsiteY66" fmla="*/ 406906 h 838042"/>
                  <a:gd name="connsiteX67" fmla="*/ 908111 w 1035345"/>
                  <a:gd name="connsiteY67" fmla="*/ 417646 h 838042"/>
                  <a:gd name="connsiteX68" fmla="*/ 1004170 w 1035345"/>
                  <a:gd name="connsiteY68" fmla="*/ 426835 h 838042"/>
                  <a:gd name="connsiteX69" fmla="*/ 1034329 w 1035345"/>
                  <a:gd name="connsiteY69" fmla="*/ 402711 h 838042"/>
                  <a:gd name="connsiteX70" fmla="*/ 1022394 w 1035345"/>
                  <a:gd name="connsiteY70" fmla="*/ 377797 h 838042"/>
                  <a:gd name="connsiteX71" fmla="*/ 966769 w 1035345"/>
                  <a:gd name="connsiteY71" fmla="*/ 358029 h 838042"/>
                  <a:gd name="connsiteX72" fmla="*/ 829627 w 1035345"/>
                  <a:gd name="connsiteY72" fmla="*/ 357874 h 838042"/>
                  <a:gd name="connsiteX73" fmla="*/ 757691 w 1035345"/>
                  <a:gd name="connsiteY73" fmla="*/ 361702 h 838042"/>
                  <a:gd name="connsiteX74" fmla="*/ 673417 w 1035345"/>
                  <a:gd name="connsiteY74" fmla="*/ 369304 h 838042"/>
                  <a:gd name="connsiteX75" fmla="*/ 646747 w 1035345"/>
                  <a:gd name="connsiteY75" fmla="*/ 338824 h 838042"/>
                  <a:gd name="connsiteX76" fmla="*/ 678283 w 1035345"/>
                  <a:gd name="connsiteY76" fmla="*/ 304962 h 838042"/>
                  <a:gd name="connsiteX77" fmla="*/ 709612 w 1035345"/>
                  <a:gd name="connsiteY77" fmla="*/ 283579 h 838042"/>
                  <a:gd name="connsiteX78" fmla="*/ 745807 w 1035345"/>
                  <a:gd name="connsiteY78" fmla="*/ 251194 h 838042"/>
                  <a:gd name="connsiteX79" fmla="*/ 784899 w 1035345"/>
                  <a:gd name="connsiteY79" fmla="*/ 213846 h 838042"/>
                  <a:gd name="connsiteX80" fmla="*/ 748281 w 1035345"/>
                  <a:gd name="connsiteY80" fmla="*/ 201789 h 838042"/>
                  <a:gd name="connsiteX81" fmla="*/ 696277 w 1035345"/>
                  <a:gd name="connsiteY81" fmla="*/ 226429 h 838042"/>
                  <a:gd name="connsiteX82" fmla="*/ 658558 w 1035345"/>
                  <a:gd name="connsiteY82" fmla="*/ 257626 h 838042"/>
                  <a:gd name="connsiteX83" fmla="*/ 617881 w 1035345"/>
                  <a:gd name="connsiteY83" fmla="*/ 286712 h 838042"/>
                  <a:gd name="connsiteX84" fmla="*/ 566737 w 1035345"/>
                  <a:gd name="connsiteY84" fmla="*/ 287389 h 838042"/>
                  <a:gd name="connsiteX85" fmla="*/ 532447 w 1035345"/>
                  <a:gd name="connsiteY85" fmla="*/ 274054 h 838042"/>
                  <a:gd name="connsiteX86" fmla="*/ 509587 w 1035345"/>
                  <a:gd name="connsiteY86" fmla="*/ 235954 h 838042"/>
                  <a:gd name="connsiteX87" fmla="*/ 511492 w 1035345"/>
                  <a:gd name="connsiteY87" fmla="*/ 171184 h 838042"/>
                  <a:gd name="connsiteX88" fmla="*/ 510194 w 1035345"/>
                  <a:gd name="connsiteY88" fmla="*/ 73485 h 838042"/>
                  <a:gd name="connsiteX89" fmla="*/ 455996 w 1035345"/>
                  <a:gd name="connsiteY89" fmla="*/ 11248 h 838042"/>
                  <a:gd name="connsiteX90" fmla="*/ 444350 w 1035345"/>
                  <a:gd name="connsiteY90" fmla="*/ 75864 h 838042"/>
                  <a:gd name="connsiteX91" fmla="*/ 441106 w 1035345"/>
                  <a:gd name="connsiteY91" fmla="*/ 132660 h 838042"/>
                  <a:gd name="connsiteX92" fmla="*/ 437934 w 1035345"/>
                  <a:gd name="connsiteY92"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95347 w 1035345"/>
                  <a:gd name="connsiteY17" fmla="*/ 364030 h 838042"/>
                  <a:gd name="connsiteX18" fmla="*/ 305151 w 1035345"/>
                  <a:gd name="connsiteY18" fmla="*/ 410802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307657 w 1035345"/>
                  <a:gd name="connsiteY27" fmla="*/ 533134 h 838042"/>
                  <a:gd name="connsiteX28" fmla="*/ 322897 w 1035345"/>
                  <a:gd name="connsiteY28" fmla="*/ 540754 h 838042"/>
                  <a:gd name="connsiteX29" fmla="*/ 334327 w 1035345"/>
                  <a:gd name="connsiteY29" fmla="*/ 546469 h 838042"/>
                  <a:gd name="connsiteX30" fmla="*/ 343852 w 1035345"/>
                  <a:gd name="connsiteY30" fmla="*/ 554089 h 838042"/>
                  <a:gd name="connsiteX31" fmla="*/ 355282 w 1035345"/>
                  <a:gd name="connsiteY31" fmla="*/ 561709 h 838042"/>
                  <a:gd name="connsiteX32" fmla="*/ 360997 w 1035345"/>
                  <a:gd name="connsiteY32" fmla="*/ 565519 h 838042"/>
                  <a:gd name="connsiteX33" fmla="*/ 364807 w 1035345"/>
                  <a:gd name="connsiteY33" fmla="*/ 571234 h 838042"/>
                  <a:gd name="connsiteX34" fmla="*/ 366712 w 1035345"/>
                  <a:gd name="connsiteY34" fmla="*/ 609334 h 838042"/>
                  <a:gd name="connsiteX35" fmla="*/ 362902 w 1035345"/>
                  <a:gd name="connsiteY35" fmla="*/ 615049 h 838042"/>
                  <a:gd name="connsiteX36" fmla="*/ 360997 w 1035345"/>
                  <a:gd name="connsiteY36" fmla="*/ 620764 h 838042"/>
                  <a:gd name="connsiteX37" fmla="*/ 357187 w 1035345"/>
                  <a:gd name="connsiteY37" fmla="*/ 626479 h 838042"/>
                  <a:gd name="connsiteX38" fmla="*/ 355282 w 1035345"/>
                  <a:gd name="connsiteY38" fmla="*/ 632194 h 838042"/>
                  <a:gd name="connsiteX39" fmla="*/ 351472 w 1035345"/>
                  <a:gd name="connsiteY39" fmla="*/ 637909 h 838042"/>
                  <a:gd name="connsiteX40" fmla="*/ 334327 w 1035345"/>
                  <a:gd name="connsiteY40" fmla="*/ 704584 h 838042"/>
                  <a:gd name="connsiteX41" fmla="*/ 332422 w 1035345"/>
                  <a:gd name="connsiteY41" fmla="*/ 756019 h 838042"/>
                  <a:gd name="connsiteX42" fmla="*/ 334327 w 1035345"/>
                  <a:gd name="connsiteY42" fmla="*/ 780784 h 838042"/>
                  <a:gd name="connsiteX43" fmla="*/ 336232 w 1035345"/>
                  <a:gd name="connsiteY43" fmla="*/ 786499 h 838042"/>
                  <a:gd name="connsiteX44" fmla="*/ 340042 w 1035345"/>
                  <a:gd name="connsiteY44" fmla="*/ 790309 h 838042"/>
                  <a:gd name="connsiteX45" fmla="*/ 368617 w 1035345"/>
                  <a:gd name="connsiteY45" fmla="*/ 836029 h 838042"/>
                  <a:gd name="connsiteX46" fmla="*/ 391477 w 1035345"/>
                  <a:gd name="connsiteY46" fmla="*/ 837934 h 838042"/>
                  <a:gd name="connsiteX47" fmla="*/ 399287 w 1035345"/>
                  <a:gd name="connsiteY47" fmla="*/ 833530 h 838042"/>
                  <a:gd name="connsiteX48" fmla="*/ 404812 w 1035345"/>
                  <a:gd name="connsiteY48" fmla="*/ 784594 h 838042"/>
                  <a:gd name="connsiteX49" fmla="*/ 408622 w 1035345"/>
                  <a:gd name="connsiteY49" fmla="*/ 727444 h 838042"/>
                  <a:gd name="connsiteX50" fmla="*/ 425767 w 1035345"/>
                  <a:gd name="connsiteY50" fmla="*/ 672199 h 838042"/>
                  <a:gd name="connsiteX51" fmla="*/ 431482 w 1035345"/>
                  <a:gd name="connsiteY51" fmla="*/ 658864 h 838042"/>
                  <a:gd name="connsiteX52" fmla="*/ 445964 w 1035345"/>
                  <a:gd name="connsiteY52" fmla="*/ 626947 h 838042"/>
                  <a:gd name="connsiteX53" fmla="*/ 466169 w 1035345"/>
                  <a:gd name="connsiteY53" fmla="*/ 600072 h 838042"/>
                  <a:gd name="connsiteX54" fmla="*/ 525390 w 1035345"/>
                  <a:gd name="connsiteY54" fmla="*/ 565123 h 838042"/>
                  <a:gd name="connsiteX55" fmla="*/ 601228 w 1035345"/>
                  <a:gd name="connsiteY55" fmla="*/ 550915 h 838042"/>
                  <a:gd name="connsiteX56" fmla="*/ 709681 w 1035345"/>
                  <a:gd name="connsiteY56" fmla="*/ 612819 h 838042"/>
                  <a:gd name="connsiteX57" fmla="*/ 782002 w 1035345"/>
                  <a:gd name="connsiteY57" fmla="*/ 656959 h 838042"/>
                  <a:gd name="connsiteX58" fmla="*/ 806767 w 1035345"/>
                  <a:gd name="connsiteY58" fmla="*/ 632194 h 838042"/>
                  <a:gd name="connsiteX59" fmla="*/ 802957 w 1035345"/>
                  <a:gd name="connsiteY59" fmla="*/ 601714 h 838042"/>
                  <a:gd name="connsiteX60" fmla="*/ 764676 w 1035345"/>
                  <a:gd name="connsiteY60" fmla="*/ 562523 h 838042"/>
                  <a:gd name="connsiteX61" fmla="*/ 652462 w 1035345"/>
                  <a:gd name="connsiteY61" fmla="*/ 479794 h 838042"/>
                  <a:gd name="connsiteX62" fmla="*/ 648652 w 1035345"/>
                  <a:gd name="connsiteY62" fmla="*/ 462649 h 838042"/>
                  <a:gd name="connsiteX63" fmla="*/ 660082 w 1035345"/>
                  <a:gd name="connsiteY63" fmla="*/ 426454 h 838042"/>
                  <a:gd name="connsiteX64" fmla="*/ 728662 w 1035345"/>
                  <a:gd name="connsiteY64" fmla="*/ 405499 h 838042"/>
                  <a:gd name="connsiteX65" fmla="*/ 815618 w 1035345"/>
                  <a:gd name="connsiteY65" fmla="*/ 406906 h 838042"/>
                  <a:gd name="connsiteX66" fmla="*/ 908111 w 1035345"/>
                  <a:gd name="connsiteY66" fmla="*/ 417646 h 838042"/>
                  <a:gd name="connsiteX67" fmla="*/ 1004170 w 1035345"/>
                  <a:gd name="connsiteY67" fmla="*/ 426835 h 838042"/>
                  <a:gd name="connsiteX68" fmla="*/ 1034329 w 1035345"/>
                  <a:gd name="connsiteY68" fmla="*/ 402711 h 838042"/>
                  <a:gd name="connsiteX69" fmla="*/ 1022394 w 1035345"/>
                  <a:gd name="connsiteY69" fmla="*/ 377797 h 838042"/>
                  <a:gd name="connsiteX70" fmla="*/ 966769 w 1035345"/>
                  <a:gd name="connsiteY70" fmla="*/ 358029 h 838042"/>
                  <a:gd name="connsiteX71" fmla="*/ 829627 w 1035345"/>
                  <a:gd name="connsiteY71" fmla="*/ 357874 h 838042"/>
                  <a:gd name="connsiteX72" fmla="*/ 757691 w 1035345"/>
                  <a:gd name="connsiteY72" fmla="*/ 361702 h 838042"/>
                  <a:gd name="connsiteX73" fmla="*/ 673417 w 1035345"/>
                  <a:gd name="connsiteY73" fmla="*/ 369304 h 838042"/>
                  <a:gd name="connsiteX74" fmla="*/ 646747 w 1035345"/>
                  <a:gd name="connsiteY74" fmla="*/ 338824 h 838042"/>
                  <a:gd name="connsiteX75" fmla="*/ 678283 w 1035345"/>
                  <a:gd name="connsiteY75" fmla="*/ 304962 h 838042"/>
                  <a:gd name="connsiteX76" fmla="*/ 709612 w 1035345"/>
                  <a:gd name="connsiteY76" fmla="*/ 283579 h 838042"/>
                  <a:gd name="connsiteX77" fmla="*/ 745807 w 1035345"/>
                  <a:gd name="connsiteY77" fmla="*/ 251194 h 838042"/>
                  <a:gd name="connsiteX78" fmla="*/ 784899 w 1035345"/>
                  <a:gd name="connsiteY78" fmla="*/ 213846 h 838042"/>
                  <a:gd name="connsiteX79" fmla="*/ 748281 w 1035345"/>
                  <a:gd name="connsiteY79" fmla="*/ 201789 h 838042"/>
                  <a:gd name="connsiteX80" fmla="*/ 696277 w 1035345"/>
                  <a:gd name="connsiteY80" fmla="*/ 226429 h 838042"/>
                  <a:gd name="connsiteX81" fmla="*/ 658558 w 1035345"/>
                  <a:gd name="connsiteY81" fmla="*/ 257626 h 838042"/>
                  <a:gd name="connsiteX82" fmla="*/ 617881 w 1035345"/>
                  <a:gd name="connsiteY82" fmla="*/ 286712 h 838042"/>
                  <a:gd name="connsiteX83" fmla="*/ 566737 w 1035345"/>
                  <a:gd name="connsiteY83" fmla="*/ 287389 h 838042"/>
                  <a:gd name="connsiteX84" fmla="*/ 532447 w 1035345"/>
                  <a:gd name="connsiteY84" fmla="*/ 274054 h 838042"/>
                  <a:gd name="connsiteX85" fmla="*/ 509587 w 1035345"/>
                  <a:gd name="connsiteY85" fmla="*/ 235954 h 838042"/>
                  <a:gd name="connsiteX86" fmla="*/ 511492 w 1035345"/>
                  <a:gd name="connsiteY86" fmla="*/ 171184 h 838042"/>
                  <a:gd name="connsiteX87" fmla="*/ 510194 w 1035345"/>
                  <a:gd name="connsiteY87" fmla="*/ 73485 h 838042"/>
                  <a:gd name="connsiteX88" fmla="*/ 455996 w 1035345"/>
                  <a:gd name="connsiteY88" fmla="*/ 11248 h 838042"/>
                  <a:gd name="connsiteX89" fmla="*/ 444350 w 1035345"/>
                  <a:gd name="connsiteY89" fmla="*/ 75864 h 838042"/>
                  <a:gd name="connsiteX90" fmla="*/ 441106 w 1035345"/>
                  <a:gd name="connsiteY90" fmla="*/ 132660 h 838042"/>
                  <a:gd name="connsiteX91" fmla="*/ 437934 w 1035345"/>
                  <a:gd name="connsiteY91"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95347 w 1035345"/>
                  <a:gd name="connsiteY17" fmla="*/ 364030 h 838042"/>
                  <a:gd name="connsiteX18" fmla="*/ 305151 w 1035345"/>
                  <a:gd name="connsiteY18" fmla="*/ 410802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307657 w 1035345"/>
                  <a:gd name="connsiteY27" fmla="*/ 533134 h 838042"/>
                  <a:gd name="connsiteX28" fmla="*/ 322897 w 1035345"/>
                  <a:gd name="connsiteY28" fmla="*/ 540754 h 838042"/>
                  <a:gd name="connsiteX29" fmla="*/ 334327 w 1035345"/>
                  <a:gd name="connsiteY29" fmla="*/ 546469 h 838042"/>
                  <a:gd name="connsiteX30" fmla="*/ 343852 w 1035345"/>
                  <a:gd name="connsiteY30" fmla="*/ 554089 h 838042"/>
                  <a:gd name="connsiteX31" fmla="*/ 355282 w 1035345"/>
                  <a:gd name="connsiteY31" fmla="*/ 561709 h 838042"/>
                  <a:gd name="connsiteX32" fmla="*/ 360997 w 1035345"/>
                  <a:gd name="connsiteY32" fmla="*/ 565519 h 838042"/>
                  <a:gd name="connsiteX33" fmla="*/ 366712 w 1035345"/>
                  <a:gd name="connsiteY33" fmla="*/ 609334 h 838042"/>
                  <a:gd name="connsiteX34" fmla="*/ 362902 w 1035345"/>
                  <a:gd name="connsiteY34" fmla="*/ 615049 h 838042"/>
                  <a:gd name="connsiteX35" fmla="*/ 360997 w 1035345"/>
                  <a:gd name="connsiteY35" fmla="*/ 620764 h 838042"/>
                  <a:gd name="connsiteX36" fmla="*/ 357187 w 1035345"/>
                  <a:gd name="connsiteY36" fmla="*/ 626479 h 838042"/>
                  <a:gd name="connsiteX37" fmla="*/ 355282 w 1035345"/>
                  <a:gd name="connsiteY37" fmla="*/ 632194 h 838042"/>
                  <a:gd name="connsiteX38" fmla="*/ 351472 w 1035345"/>
                  <a:gd name="connsiteY38" fmla="*/ 637909 h 838042"/>
                  <a:gd name="connsiteX39" fmla="*/ 334327 w 1035345"/>
                  <a:gd name="connsiteY39" fmla="*/ 704584 h 838042"/>
                  <a:gd name="connsiteX40" fmla="*/ 332422 w 1035345"/>
                  <a:gd name="connsiteY40" fmla="*/ 756019 h 838042"/>
                  <a:gd name="connsiteX41" fmla="*/ 334327 w 1035345"/>
                  <a:gd name="connsiteY41" fmla="*/ 780784 h 838042"/>
                  <a:gd name="connsiteX42" fmla="*/ 336232 w 1035345"/>
                  <a:gd name="connsiteY42" fmla="*/ 786499 h 838042"/>
                  <a:gd name="connsiteX43" fmla="*/ 340042 w 1035345"/>
                  <a:gd name="connsiteY43" fmla="*/ 790309 h 838042"/>
                  <a:gd name="connsiteX44" fmla="*/ 368617 w 1035345"/>
                  <a:gd name="connsiteY44" fmla="*/ 836029 h 838042"/>
                  <a:gd name="connsiteX45" fmla="*/ 391477 w 1035345"/>
                  <a:gd name="connsiteY45" fmla="*/ 837934 h 838042"/>
                  <a:gd name="connsiteX46" fmla="*/ 399287 w 1035345"/>
                  <a:gd name="connsiteY46" fmla="*/ 833530 h 838042"/>
                  <a:gd name="connsiteX47" fmla="*/ 404812 w 1035345"/>
                  <a:gd name="connsiteY47" fmla="*/ 784594 h 838042"/>
                  <a:gd name="connsiteX48" fmla="*/ 408622 w 1035345"/>
                  <a:gd name="connsiteY48" fmla="*/ 727444 h 838042"/>
                  <a:gd name="connsiteX49" fmla="*/ 425767 w 1035345"/>
                  <a:gd name="connsiteY49" fmla="*/ 672199 h 838042"/>
                  <a:gd name="connsiteX50" fmla="*/ 431482 w 1035345"/>
                  <a:gd name="connsiteY50" fmla="*/ 658864 h 838042"/>
                  <a:gd name="connsiteX51" fmla="*/ 445964 w 1035345"/>
                  <a:gd name="connsiteY51" fmla="*/ 626947 h 838042"/>
                  <a:gd name="connsiteX52" fmla="*/ 466169 w 1035345"/>
                  <a:gd name="connsiteY52" fmla="*/ 600072 h 838042"/>
                  <a:gd name="connsiteX53" fmla="*/ 525390 w 1035345"/>
                  <a:gd name="connsiteY53" fmla="*/ 565123 h 838042"/>
                  <a:gd name="connsiteX54" fmla="*/ 601228 w 1035345"/>
                  <a:gd name="connsiteY54" fmla="*/ 550915 h 838042"/>
                  <a:gd name="connsiteX55" fmla="*/ 709681 w 1035345"/>
                  <a:gd name="connsiteY55" fmla="*/ 612819 h 838042"/>
                  <a:gd name="connsiteX56" fmla="*/ 782002 w 1035345"/>
                  <a:gd name="connsiteY56" fmla="*/ 656959 h 838042"/>
                  <a:gd name="connsiteX57" fmla="*/ 806767 w 1035345"/>
                  <a:gd name="connsiteY57" fmla="*/ 632194 h 838042"/>
                  <a:gd name="connsiteX58" fmla="*/ 802957 w 1035345"/>
                  <a:gd name="connsiteY58" fmla="*/ 601714 h 838042"/>
                  <a:gd name="connsiteX59" fmla="*/ 764676 w 1035345"/>
                  <a:gd name="connsiteY59" fmla="*/ 562523 h 838042"/>
                  <a:gd name="connsiteX60" fmla="*/ 652462 w 1035345"/>
                  <a:gd name="connsiteY60" fmla="*/ 479794 h 838042"/>
                  <a:gd name="connsiteX61" fmla="*/ 648652 w 1035345"/>
                  <a:gd name="connsiteY61" fmla="*/ 462649 h 838042"/>
                  <a:gd name="connsiteX62" fmla="*/ 660082 w 1035345"/>
                  <a:gd name="connsiteY62" fmla="*/ 426454 h 838042"/>
                  <a:gd name="connsiteX63" fmla="*/ 728662 w 1035345"/>
                  <a:gd name="connsiteY63" fmla="*/ 405499 h 838042"/>
                  <a:gd name="connsiteX64" fmla="*/ 815618 w 1035345"/>
                  <a:gd name="connsiteY64" fmla="*/ 406906 h 838042"/>
                  <a:gd name="connsiteX65" fmla="*/ 908111 w 1035345"/>
                  <a:gd name="connsiteY65" fmla="*/ 417646 h 838042"/>
                  <a:gd name="connsiteX66" fmla="*/ 1004170 w 1035345"/>
                  <a:gd name="connsiteY66" fmla="*/ 426835 h 838042"/>
                  <a:gd name="connsiteX67" fmla="*/ 1034329 w 1035345"/>
                  <a:gd name="connsiteY67" fmla="*/ 402711 h 838042"/>
                  <a:gd name="connsiteX68" fmla="*/ 1022394 w 1035345"/>
                  <a:gd name="connsiteY68" fmla="*/ 377797 h 838042"/>
                  <a:gd name="connsiteX69" fmla="*/ 966769 w 1035345"/>
                  <a:gd name="connsiteY69" fmla="*/ 358029 h 838042"/>
                  <a:gd name="connsiteX70" fmla="*/ 829627 w 1035345"/>
                  <a:gd name="connsiteY70" fmla="*/ 357874 h 838042"/>
                  <a:gd name="connsiteX71" fmla="*/ 757691 w 1035345"/>
                  <a:gd name="connsiteY71" fmla="*/ 361702 h 838042"/>
                  <a:gd name="connsiteX72" fmla="*/ 673417 w 1035345"/>
                  <a:gd name="connsiteY72" fmla="*/ 369304 h 838042"/>
                  <a:gd name="connsiteX73" fmla="*/ 646747 w 1035345"/>
                  <a:gd name="connsiteY73" fmla="*/ 338824 h 838042"/>
                  <a:gd name="connsiteX74" fmla="*/ 678283 w 1035345"/>
                  <a:gd name="connsiteY74" fmla="*/ 304962 h 838042"/>
                  <a:gd name="connsiteX75" fmla="*/ 709612 w 1035345"/>
                  <a:gd name="connsiteY75" fmla="*/ 283579 h 838042"/>
                  <a:gd name="connsiteX76" fmla="*/ 745807 w 1035345"/>
                  <a:gd name="connsiteY76" fmla="*/ 251194 h 838042"/>
                  <a:gd name="connsiteX77" fmla="*/ 784899 w 1035345"/>
                  <a:gd name="connsiteY77" fmla="*/ 213846 h 838042"/>
                  <a:gd name="connsiteX78" fmla="*/ 748281 w 1035345"/>
                  <a:gd name="connsiteY78" fmla="*/ 201789 h 838042"/>
                  <a:gd name="connsiteX79" fmla="*/ 696277 w 1035345"/>
                  <a:gd name="connsiteY79" fmla="*/ 226429 h 838042"/>
                  <a:gd name="connsiteX80" fmla="*/ 658558 w 1035345"/>
                  <a:gd name="connsiteY80" fmla="*/ 257626 h 838042"/>
                  <a:gd name="connsiteX81" fmla="*/ 617881 w 1035345"/>
                  <a:gd name="connsiteY81" fmla="*/ 286712 h 838042"/>
                  <a:gd name="connsiteX82" fmla="*/ 566737 w 1035345"/>
                  <a:gd name="connsiteY82" fmla="*/ 287389 h 838042"/>
                  <a:gd name="connsiteX83" fmla="*/ 532447 w 1035345"/>
                  <a:gd name="connsiteY83" fmla="*/ 274054 h 838042"/>
                  <a:gd name="connsiteX84" fmla="*/ 509587 w 1035345"/>
                  <a:gd name="connsiteY84" fmla="*/ 235954 h 838042"/>
                  <a:gd name="connsiteX85" fmla="*/ 511492 w 1035345"/>
                  <a:gd name="connsiteY85" fmla="*/ 171184 h 838042"/>
                  <a:gd name="connsiteX86" fmla="*/ 510194 w 1035345"/>
                  <a:gd name="connsiteY86" fmla="*/ 73485 h 838042"/>
                  <a:gd name="connsiteX87" fmla="*/ 455996 w 1035345"/>
                  <a:gd name="connsiteY87" fmla="*/ 11248 h 838042"/>
                  <a:gd name="connsiteX88" fmla="*/ 444350 w 1035345"/>
                  <a:gd name="connsiteY88" fmla="*/ 75864 h 838042"/>
                  <a:gd name="connsiteX89" fmla="*/ 441106 w 1035345"/>
                  <a:gd name="connsiteY89" fmla="*/ 132660 h 838042"/>
                  <a:gd name="connsiteX90" fmla="*/ 437934 w 1035345"/>
                  <a:gd name="connsiteY90"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95347 w 1035345"/>
                  <a:gd name="connsiteY17" fmla="*/ 364030 h 838042"/>
                  <a:gd name="connsiteX18" fmla="*/ 305151 w 1035345"/>
                  <a:gd name="connsiteY18" fmla="*/ 410802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307657 w 1035345"/>
                  <a:gd name="connsiteY27" fmla="*/ 533134 h 838042"/>
                  <a:gd name="connsiteX28" fmla="*/ 322897 w 1035345"/>
                  <a:gd name="connsiteY28" fmla="*/ 540754 h 838042"/>
                  <a:gd name="connsiteX29" fmla="*/ 334327 w 1035345"/>
                  <a:gd name="connsiteY29" fmla="*/ 546469 h 838042"/>
                  <a:gd name="connsiteX30" fmla="*/ 355282 w 1035345"/>
                  <a:gd name="connsiteY30" fmla="*/ 561709 h 838042"/>
                  <a:gd name="connsiteX31" fmla="*/ 360997 w 1035345"/>
                  <a:gd name="connsiteY31" fmla="*/ 565519 h 838042"/>
                  <a:gd name="connsiteX32" fmla="*/ 366712 w 1035345"/>
                  <a:gd name="connsiteY32" fmla="*/ 609334 h 838042"/>
                  <a:gd name="connsiteX33" fmla="*/ 362902 w 1035345"/>
                  <a:gd name="connsiteY33" fmla="*/ 615049 h 838042"/>
                  <a:gd name="connsiteX34" fmla="*/ 360997 w 1035345"/>
                  <a:gd name="connsiteY34" fmla="*/ 620764 h 838042"/>
                  <a:gd name="connsiteX35" fmla="*/ 357187 w 1035345"/>
                  <a:gd name="connsiteY35" fmla="*/ 626479 h 838042"/>
                  <a:gd name="connsiteX36" fmla="*/ 355282 w 1035345"/>
                  <a:gd name="connsiteY36" fmla="*/ 632194 h 838042"/>
                  <a:gd name="connsiteX37" fmla="*/ 351472 w 1035345"/>
                  <a:gd name="connsiteY37" fmla="*/ 637909 h 838042"/>
                  <a:gd name="connsiteX38" fmla="*/ 334327 w 1035345"/>
                  <a:gd name="connsiteY38" fmla="*/ 704584 h 838042"/>
                  <a:gd name="connsiteX39" fmla="*/ 332422 w 1035345"/>
                  <a:gd name="connsiteY39" fmla="*/ 756019 h 838042"/>
                  <a:gd name="connsiteX40" fmla="*/ 334327 w 1035345"/>
                  <a:gd name="connsiteY40" fmla="*/ 780784 h 838042"/>
                  <a:gd name="connsiteX41" fmla="*/ 336232 w 1035345"/>
                  <a:gd name="connsiteY41" fmla="*/ 786499 h 838042"/>
                  <a:gd name="connsiteX42" fmla="*/ 340042 w 1035345"/>
                  <a:gd name="connsiteY42" fmla="*/ 790309 h 838042"/>
                  <a:gd name="connsiteX43" fmla="*/ 368617 w 1035345"/>
                  <a:gd name="connsiteY43" fmla="*/ 836029 h 838042"/>
                  <a:gd name="connsiteX44" fmla="*/ 391477 w 1035345"/>
                  <a:gd name="connsiteY44" fmla="*/ 837934 h 838042"/>
                  <a:gd name="connsiteX45" fmla="*/ 399287 w 1035345"/>
                  <a:gd name="connsiteY45" fmla="*/ 833530 h 838042"/>
                  <a:gd name="connsiteX46" fmla="*/ 404812 w 1035345"/>
                  <a:gd name="connsiteY46" fmla="*/ 784594 h 838042"/>
                  <a:gd name="connsiteX47" fmla="*/ 408622 w 1035345"/>
                  <a:gd name="connsiteY47" fmla="*/ 727444 h 838042"/>
                  <a:gd name="connsiteX48" fmla="*/ 425767 w 1035345"/>
                  <a:gd name="connsiteY48" fmla="*/ 672199 h 838042"/>
                  <a:gd name="connsiteX49" fmla="*/ 431482 w 1035345"/>
                  <a:gd name="connsiteY49" fmla="*/ 658864 h 838042"/>
                  <a:gd name="connsiteX50" fmla="*/ 445964 w 1035345"/>
                  <a:gd name="connsiteY50" fmla="*/ 626947 h 838042"/>
                  <a:gd name="connsiteX51" fmla="*/ 466169 w 1035345"/>
                  <a:gd name="connsiteY51" fmla="*/ 600072 h 838042"/>
                  <a:gd name="connsiteX52" fmla="*/ 525390 w 1035345"/>
                  <a:gd name="connsiteY52" fmla="*/ 565123 h 838042"/>
                  <a:gd name="connsiteX53" fmla="*/ 601228 w 1035345"/>
                  <a:gd name="connsiteY53" fmla="*/ 550915 h 838042"/>
                  <a:gd name="connsiteX54" fmla="*/ 709681 w 1035345"/>
                  <a:gd name="connsiteY54" fmla="*/ 612819 h 838042"/>
                  <a:gd name="connsiteX55" fmla="*/ 782002 w 1035345"/>
                  <a:gd name="connsiteY55" fmla="*/ 656959 h 838042"/>
                  <a:gd name="connsiteX56" fmla="*/ 806767 w 1035345"/>
                  <a:gd name="connsiteY56" fmla="*/ 632194 h 838042"/>
                  <a:gd name="connsiteX57" fmla="*/ 802957 w 1035345"/>
                  <a:gd name="connsiteY57" fmla="*/ 601714 h 838042"/>
                  <a:gd name="connsiteX58" fmla="*/ 764676 w 1035345"/>
                  <a:gd name="connsiteY58" fmla="*/ 562523 h 838042"/>
                  <a:gd name="connsiteX59" fmla="*/ 652462 w 1035345"/>
                  <a:gd name="connsiteY59" fmla="*/ 479794 h 838042"/>
                  <a:gd name="connsiteX60" fmla="*/ 648652 w 1035345"/>
                  <a:gd name="connsiteY60" fmla="*/ 462649 h 838042"/>
                  <a:gd name="connsiteX61" fmla="*/ 660082 w 1035345"/>
                  <a:gd name="connsiteY61" fmla="*/ 426454 h 838042"/>
                  <a:gd name="connsiteX62" fmla="*/ 728662 w 1035345"/>
                  <a:gd name="connsiteY62" fmla="*/ 405499 h 838042"/>
                  <a:gd name="connsiteX63" fmla="*/ 815618 w 1035345"/>
                  <a:gd name="connsiteY63" fmla="*/ 406906 h 838042"/>
                  <a:gd name="connsiteX64" fmla="*/ 908111 w 1035345"/>
                  <a:gd name="connsiteY64" fmla="*/ 417646 h 838042"/>
                  <a:gd name="connsiteX65" fmla="*/ 1004170 w 1035345"/>
                  <a:gd name="connsiteY65" fmla="*/ 426835 h 838042"/>
                  <a:gd name="connsiteX66" fmla="*/ 1034329 w 1035345"/>
                  <a:gd name="connsiteY66" fmla="*/ 402711 h 838042"/>
                  <a:gd name="connsiteX67" fmla="*/ 1022394 w 1035345"/>
                  <a:gd name="connsiteY67" fmla="*/ 377797 h 838042"/>
                  <a:gd name="connsiteX68" fmla="*/ 966769 w 1035345"/>
                  <a:gd name="connsiteY68" fmla="*/ 358029 h 838042"/>
                  <a:gd name="connsiteX69" fmla="*/ 829627 w 1035345"/>
                  <a:gd name="connsiteY69" fmla="*/ 357874 h 838042"/>
                  <a:gd name="connsiteX70" fmla="*/ 757691 w 1035345"/>
                  <a:gd name="connsiteY70" fmla="*/ 361702 h 838042"/>
                  <a:gd name="connsiteX71" fmla="*/ 673417 w 1035345"/>
                  <a:gd name="connsiteY71" fmla="*/ 369304 h 838042"/>
                  <a:gd name="connsiteX72" fmla="*/ 646747 w 1035345"/>
                  <a:gd name="connsiteY72" fmla="*/ 338824 h 838042"/>
                  <a:gd name="connsiteX73" fmla="*/ 678283 w 1035345"/>
                  <a:gd name="connsiteY73" fmla="*/ 304962 h 838042"/>
                  <a:gd name="connsiteX74" fmla="*/ 709612 w 1035345"/>
                  <a:gd name="connsiteY74" fmla="*/ 283579 h 838042"/>
                  <a:gd name="connsiteX75" fmla="*/ 745807 w 1035345"/>
                  <a:gd name="connsiteY75" fmla="*/ 251194 h 838042"/>
                  <a:gd name="connsiteX76" fmla="*/ 784899 w 1035345"/>
                  <a:gd name="connsiteY76" fmla="*/ 213846 h 838042"/>
                  <a:gd name="connsiteX77" fmla="*/ 748281 w 1035345"/>
                  <a:gd name="connsiteY77" fmla="*/ 201789 h 838042"/>
                  <a:gd name="connsiteX78" fmla="*/ 696277 w 1035345"/>
                  <a:gd name="connsiteY78" fmla="*/ 226429 h 838042"/>
                  <a:gd name="connsiteX79" fmla="*/ 658558 w 1035345"/>
                  <a:gd name="connsiteY79" fmla="*/ 257626 h 838042"/>
                  <a:gd name="connsiteX80" fmla="*/ 617881 w 1035345"/>
                  <a:gd name="connsiteY80" fmla="*/ 286712 h 838042"/>
                  <a:gd name="connsiteX81" fmla="*/ 566737 w 1035345"/>
                  <a:gd name="connsiteY81" fmla="*/ 287389 h 838042"/>
                  <a:gd name="connsiteX82" fmla="*/ 532447 w 1035345"/>
                  <a:gd name="connsiteY82" fmla="*/ 274054 h 838042"/>
                  <a:gd name="connsiteX83" fmla="*/ 509587 w 1035345"/>
                  <a:gd name="connsiteY83" fmla="*/ 235954 h 838042"/>
                  <a:gd name="connsiteX84" fmla="*/ 511492 w 1035345"/>
                  <a:gd name="connsiteY84" fmla="*/ 171184 h 838042"/>
                  <a:gd name="connsiteX85" fmla="*/ 510194 w 1035345"/>
                  <a:gd name="connsiteY85" fmla="*/ 73485 h 838042"/>
                  <a:gd name="connsiteX86" fmla="*/ 455996 w 1035345"/>
                  <a:gd name="connsiteY86" fmla="*/ 11248 h 838042"/>
                  <a:gd name="connsiteX87" fmla="*/ 444350 w 1035345"/>
                  <a:gd name="connsiteY87" fmla="*/ 75864 h 838042"/>
                  <a:gd name="connsiteX88" fmla="*/ 441106 w 1035345"/>
                  <a:gd name="connsiteY88" fmla="*/ 132660 h 838042"/>
                  <a:gd name="connsiteX89" fmla="*/ 437934 w 1035345"/>
                  <a:gd name="connsiteY89"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95347 w 1035345"/>
                  <a:gd name="connsiteY17" fmla="*/ 364030 h 838042"/>
                  <a:gd name="connsiteX18" fmla="*/ 305151 w 1035345"/>
                  <a:gd name="connsiteY18" fmla="*/ 410802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307657 w 1035345"/>
                  <a:gd name="connsiteY27" fmla="*/ 533134 h 838042"/>
                  <a:gd name="connsiteX28" fmla="*/ 322897 w 1035345"/>
                  <a:gd name="connsiteY28" fmla="*/ 540754 h 838042"/>
                  <a:gd name="connsiteX29" fmla="*/ 355282 w 1035345"/>
                  <a:gd name="connsiteY29" fmla="*/ 561709 h 838042"/>
                  <a:gd name="connsiteX30" fmla="*/ 360997 w 1035345"/>
                  <a:gd name="connsiteY30" fmla="*/ 565519 h 838042"/>
                  <a:gd name="connsiteX31" fmla="*/ 366712 w 1035345"/>
                  <a:gd name="connsiteY31" fmla="*/ 609334 h 838042"/>
                  <a:gd name="connsiteX32" fmla="*/ 362902 w 1035345"/>
                  <a:gd name="connsiteY32" fmla="*/ 615049 h 838042"/>
                  <a:gd name="connsiteX33" fmla="*/ 360997 w 1035345"/>
                  <a:gd name="connsiteY33" fmla="*/ 620764 h 838042"/>
                  <a:gd name="connsiteX34" fmla="*/ 357187 w 1035345"/>
                  <a:gd name="connsiteY34" fmla="*/ 626479 h 838042"/>
                  <a:gd name="connsiteX35" fmla="*/ 355282 w 1035345"/>
                  <a:gd name="connsiteY35" fmla="*/ 632194 h 838042"/>
                  <a:gd name="connsiteX36" fmla="*/ 351472 w 1035345"/>
                  <a:gd name="connsiteY36" fmla="*/ 637909 h 838042"/>
                  <a:gd name="connsiteX37" fmla="*/ 334327 w 1035345"/>
                  <a:gd name="connsiteY37" fmla="*/ 704584 h 838042"/>
                  <a:gd name="connsiteX38" fmla="*/ 332422 w 1035345"/>
                  <a:gd name="connsiteY38" fmla="*/ 756019 h 838042"/>
                  <a:gd name="connsiteX39" fmla="*/ 334327 w 1035345"/>
                  <a:gd name="connsiteY39" fmla="*/ 780784 h 838042"/>
                  <a:gd name="connsiteX40" fmla="*/ 336232 w 1035345"/>
                  <a:gd name="connsiteY40" fmla="*/ 786499 h 838042"/>
                  <a:gd name="connsiteX41" fmla="*/ 340042 w 1035345"/>
                  <a:gd name="connsiteY41" fmla="*/ 790309 h 838042"/>
                  <a:gd name="connsiteX42" fmla="*/ 368617 w 1035345"/>
                  <a:gd name="connsiteY42" fmla="*/ 836029 h 838042"/>
                  <a:gd name="connsiteX43" fmla="*/ 391477 w 1035345"/>
                  <a:gd name="connsiteY43" fmla="*/ 837934 h 838042"/>
                  <a:gd name="connsiteX44" fmla="*/ 399287 w 1035345"/>
                  <a:gd name="connsiteY44" fmla="*/ 833530 h 838042"/>
                  <a:gd name="connsiteX45" fmla="*/ 404812 w 1035345"/>
                  <a:gd name="connsiteY45" fmla="*/ 784594 h 838042"/>
                  <a:gd name="connsiteX46" fmla="*/ 408622 w 1035345"/>
                  <a:gd name="connsiteY46" fmla="*/ 727444 h 838042"/>
                  <a:gd name="connsiteX47" fmla="*/ 425767 w 1035345"/>
                  <a:gd name="connsiteY47" fmla="*/ 672199 h 838042"/>
                  <a:gd name="connsiteX48" fmla="*/ 431482 w 1035345"/>
                  <a:gd name="connsiteY48" fmla="*/ 658864 h 838042"/>
                  <a:gd name="connsiteX49" fmla="*/ 445964 w 1035345"/>
                  <a:gd name="connsiteY49" fmla="*/ 626947 h 838042"/>
                  <a:gd name="connsiteX50" fmla="*/ 466169 w 1035345"/>
                  <a:gd name="connsiteY50" fmla="*/ 600072 h 838042"/>
                  <a:gd name="connsiteX51" fmla="*/ 525390 w 1035345"/>
                  <a:gd name="connsiteY51" fmla="*/ 565123 h 838042"/>
                  <a:gd name="connsiteX52" fmla="*/ 601228 w 1035345"/>
                  <a:gd name="connsiteY52" fmla="*/ 550915 h 838042"/>
                  <a:gd name="connsiteX53" fmla="*/ 709681 w 1035345"/>
                  <a:gd name="connsiteY53" fmla="*/ 612819 h 838042"/>
                  <a:gd name="connsiteX54" fmla="*/ 782002 w 1035345"/>
                  <a:gd name="connsiteY54" fmla="*/ 656959 h 838042"/>
                  <a:gd name="connsiteX55" fmla="*/ 806767 w 1035345"/>
                  <a:gd name="connsiteY55" fmla="*/ 632194 h 838042"/>
                  <a:gd name="connsiteX56" fmla="*/ 802957 w 1035345"/>
                  <a:gd name="connsiteY56" fmla="*/ 601714 h 838042"/>
                  <a:gd name="connsiteX57" fmla="*/ 764676 w 1035345"/>
                  <a:gd name="connsiteY57" fmla="*/ 562523 h 838042"/>
                  <a:gd name="connsiteX58" fmla="*/ 652462 w 1035345"/>
                  <a:gd name="connsiteY58" fmla="*/ 479794 h 838042"/>
                  <a:gd name="connsiteX59" fmla="*/ 648652 w 1035345"/>
                  <a:gd name="connsiteY59" fmla="*/ 462649 h 838042"/>
                  <a:gd name="connsiteX60" fmla="*/ 660082 w 1035345"/>
                  <a:gd name="connsiteY60" fmla="*/ 426454 h 838042"/>
                  <a:gd name="connsiteX61" fmla="*/ 728662 w 1035345"/>
                  <a:gd name="connsiteY61" fmla="*/ 405499 h 838042"/>
                  <a:gd name="connsiteX62" fmla="*/ 815618 w 1035345"/>
                  <a:gd name="connsiteY62" fmla="*/ 406906 h 838042"/>
                  <a:gd name="connsiteX63" fmla="*/ 908111 w 1035345"/>
                  <a:gd name="connsiteY63" fmla="*/ 417646 h 838042"/>
                  <a:gd name="connsiteX64" fmla="*/ 1004170 w 1035345"/>
                  <a:gd name="connsiteY64" fmla="*/ 426835 h 838042"/>
                  <a:gd name="connsiteX65" fmla="*/ 1034329 w 1035345"/>
                  <a:gd name="connsiteY65" fmla="*/ 402711 h 838042"/>
                  <a:gd name="connsiteX66" fmla="*/ 1022394 w 1035345"/>
                  <a:gd name="connsiteY66" fmla="*/ 377797 h 838042"/>
                  <a:gd name="connsiteX67" fmla="*/ 966769 w 1035345"/>
                  <a:gd name="connsiteY67" fmla="*/ 358029 h 838042"/>
                  <a:gd name="connsiteX68" fmla="*/ 829627 w 1035345"/>
                  <a:gd name="connsiteY68" fmla="*/ 357874 h 838042"/>
                  <a:gd name="connsiteX69" fmla="*/ 757691 w 1035345"/>
                  <a:gd name="connsiteY69" fmla="*/ 361702 h 838042"/>
                  <a:gd name="connsiteX70" fmla="*/ 673417 w 1035345"/>
                  <a:gd name="connsiteY70" fmla="*/ 369304 h 838042"/>
                  <a:gd name="connsiteX71" fmla="*/ 646747 w 1035345"/>
                  <a:gd name="connsiteY71" fmla="*/ 338824 h 838042"/>
                  <a:gd name="connsiteX72" fmla="*/ 678283 w 1035345"/>
                  <a:gd name="connsiteY72" fmla="*/ 304962 h 838042"/>
                  <a:gd name="connsiteX73" fmla="*/ 709612 w 1035345"/>
                  <a:gd name="connsiteY73" fmla="*/ 283579 h 838042"/>
                  <a:gd name="connsiteX74" fmla="*/ 745807 w 1035345"/>
                  <a:gd name="connsiteY74" fmla="*/ 251194 h 838042"/>
                  <a:gd name="connsiteX75" fmla="*/ 784899 w 1035345"/>
                  <a:gd name="connsiteY75" fmla="*/ 213846 h 838042"/>
                  <a:gd name="connsiteX76" fmla="*/ 748281 w 1035345"/>
                  <a:gd name="connsiteY76" fmla="*/ 201789 h 838042"/>
                  <a:gd name="connsiteX77" fmla="*/ 696277 w 1035345"/>
                  <a:gd name="connsiteY77" fmla="*/ 226429 h 838042"/>
                  <a:gd name="connsiteX78" fmla="*/ 658558 w 1035345"/>
                  <a:gd name="connsiteY78" fmla="*/ 257626 h 838042"/>
                  <a:gd name="connsiteX79" fmla="*/ 617881 w 1035345"/>
                  <a:gd name="connsiteY79" fmla="*/ 286712 h 838042"/>
                  <a:gd name="connsiteX80" fmla="*/ 566737 w 1035345"/>
                  <a:gd name="connsiteY80" fmla="*/ 287389 h 838042"/>
                  <a:gd name="connsiteX81" fmla="*/ 532447 w 1035345"/>
                  <a:gd name="connsiteY81" fmla="*/ 274054 h 838042"/>
                  <a:gd name="connsiteX82" fmla="*/ 509587 w 1035345"/>
                  <a:gd name="connsiteY82" fmla="*/ 235954 h 838042"/>
                  <a:gd name="connsiteX83" fmla="*/ 511492 w 1035345"/>
                  <a:gd name="connsiteY83" fmla="*/ 171184 h 838042"/>
                  <a:gd name="connsiteX84" fmla="*/ 510194 w 1035345"/>
                  <a:gd name="connsiteY84" fmla="*/ 73485 h 838042"/>
                  <a:gd name="connsiteX85" fmla="*/ 455996 w 1035345"/>
                  <a:gd name="connsiteY85" fmla="*/ 11248 h 838042"/>
                  <a:gd name="connsiteX86" fmla="*/ 444350 w 1035345"/>
                  <a:gd name="connsiteY86" fmla="*/ 75864 h 838042"/>
                  <a:gd name="connsiteX87" fmla="*/ 441106 w 1035345"/>
                  <a:gd name="connsiteY87" fmla="*/ 132660 h 838042"/>
                  <a:gd name="connsiteX88" fmla="*/ 437934 w 1035345"/>
                  <a:gd name="connsiteY88"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95347 w 1035345"/>
                  <a:gd name="connsiteY17" fmla="*/ 364030 h 838042"/>
                  <a:gd name="connsiteX18" fmla="*/ 305151 w 1035345"/>
                  <a:gd name="connsiteY18" fmla="*/ 410802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307657 w 1035345"/>
                  <a:gd name="connsiteY27" fmla="*/ 533134 h 838042"/>
                  <a:gd name="connsiteX28" fmla="*/ 355282 w 1035345"/>
                  <a:gd name="connsiteY28" fmla="*/ 561709 h 838042"/>
                  <a:gd name="connsiteX29" fmla="*/ 360997 w 1035345"/>
                  <a:gd name="connsiteY29" fmla="*/ 565519 h 838042"/>
                  <a:gd name="connsiteX30" fmla="*/ 366712 w 1035345"/>
                  <a:gd name="connsiteY30" fmla="*/ 609334 h 838042"/>
                  <a:gd name="connsiteX31" fmla="*/ 362902 w 1035345"/>
                  <a:gd name="connsiteY31" fmla="*/ 615049 h 838042"/>
                  <a:gd name="connsiteX32" fmla="*/ 360997 w 1035345"/>
                  <a:gd name="connsiteY32" fmla="*/ 620764 h 838042"/>
                  <a:gd name="connsiteX33" fmla="*/ 357187 w 1035345"/>
                  <a:gd name="connsiteY33" fmla="*/ 626479 h 838042"/>
                  <a:gd name="connsiteX34" fmla="*/ 355282 w 1035345"/>
                  <a:gd name="connsiteY34" fmla="*/ 632194 h 838042"/>
                  <a:gd name="connsiteX35" fmla="*/ 351472 w 1035345"/>
                  <a:gd name="connsiteY35" fmla="*/ 637909 h 838042"/>
                  <a:gd name="connsiteX36" fmla="*/ 334327 w 1035345"/>
                  <a:gd name="connsiteY36" fmla="*/ 704584 h 838042"/>
                  <a:gd name="connsiteX37" fmla="*/ 332422 w 1035345"/>
                  <a:gd name="connsiteY37" fmla="*/ 756019 h 838042"/>
                  <a:gd name="connsiteX38" fmla="*/ 334327 w 1035345"/>
                  <a:gd name="connsiteY38" fmla="*/ 780784 h 838042"/>
                  <a:gd name="connsiteX39" fmla="*/ 336232 w 1035345"/>
                  <a:gd name="connsiteY39" fmla="*/ 786499 h 838042"/>
                  <a:gd name="connsiteX40" fmla="*/ 340042 w 1035345"/>
                  <a:gd name="connsiteY40" fmla="*/ 790309 h 838042"/>
                  <a:gd name="connsiteX41" fmla="*/ 368617 w 1035345"/>
                  <a:gd name="connsiteY41" fmla="*/ 836029 h 838042"/>
                  <a:gd name="connsiteX42" fmla="*/ 391477 w 1035345"/>
                  <a:gd name="connsiteY42" fmla="*/ 837934 h 838042"/>
                  <a:gd name="connsiteX43" fmla="*/ 399287 w 1035345"/>
                  <a:gd name="connsiteY43" fmla="*/ 833530 h 838042"/>
                  <a:gd name="connsiteX44" fmla="*/ 404812 w 1035345"/>
                  <a:gd name="connsiteY44" fmla="*/ 784594 h 838042"/>
                  <a:gd name="connsiteX45" fmla="*/ 408622 w 1035345"/>
                  <a:gd name="connsiteY45" fmla="*/ 727444 h 838042"/>
                  <a:gd name="connsiteX46" fmla="*/ 425767 w 1035345"/>
                  <a:gd name="connsiteY46" fmla="*/ 672199 h 838042"/>
                  <a:gd name="connsiteX47" fmla="*/ 431482 w 1035345"/>
                  <a:gd name="connsiteY47" fmla="*/ 658864 h 838042"/>
                  <a:gd name="connsiteX48" fmla="*/ 445964 w 1035345"/>
                  <a:gd name="connsiteY48" fmla="*/ 626947 h 838042"/>
                  <a:gd name="connsiteX49" fmla="*/ 466169 w 1035345"/>
                  <a:gd name="connsiteY49" fmla="*/ 600072 h 838042"/>
                  <a:gd name="connsiteX50" fmla="*/ 525390 w 1035345"/>
                  <a:gd name="connsiteY50" fmla="*/ 565123 h 838042"/>
                  <a:gd name="connsiteX51" fmla="*/ 601228 w 1035345"/>
                  <a:gd name="connsiteY51" fmla="*/ 550915 h 838042"/>
                  <a:gd name="connsiteX52" fmla="*/ 709681 w 1035345"/>
                  <a:gd name="connsiteY52" fmla="*/ 612819 h 838042"/>
                  <a:gd name="connsiteX53" fmla="*/ 782002 w 1035345"/>
                  <a:gd name="connsiteY53" fmla="*/ 656959 h 838042"/>
                  <a:gd name="connsiteX54" fmla="*/ 806767 w 1035345"/>
                  <a:gd name="connsiteY54" fmla="*/ 632194 h 838042"/>
                  <a:gd name="connsiteX55" fmla="*/ 802957 w 1035345"/>
                  <a:gd name="connsiteY55" fmla="*/ 601714 h 838042"/>
                  <a:gd name="connsiteX56" fmla="*/ 764676 w 1035345"/>
                  <a:gd name="connsiteY56" fmla="*/ 562523 h 838042"/>
                  <a:gd name="connsiteX57" fmla="*/ 652462 w 1035345"/>
                  <a:gd name="connsiteY57" fmla="*/ 479794 h 838042"/>
                  <a:gd name="connsiteX58" fmla="*/ 648652 w 1035345"/>
                  <a:gd name="connsiteY58" fmla="*/ 462649 h 838042"/>
                  <a:gd name="connsiteX59" fmla="*/ 660082 w 1035345"/>
                  <a:gd name="connsiteY59" fmla="*/ 426454 h 838042"/>
                  <a:gd name="connsiteX60" fmla="*/ 728662 w 1035345"/>
                  <a:gd name="connsiteY60" fmla="*/ 405499 h 838042"/>
                  <a:gd name="connsiteX61" fmla="*/ 815618 w 1035345"/>
                  <a:gd name="connsiteY61" fmla="*/ 406906 h 838042"/>
                  <a:gd name="connsiteX62" fmla="*/ 908111 w 1035345"/>
                  <a:gd name="connsiteY62" fmla="*/ 417646 h 838042"/>
                  <a:gd name="connsiteX63" fmla="*/ 1004170 w 1035345"/>
                  <a:gd name="connsiteY63" fmla="*/ 426835 h 838042"/>
                  <a:gd name="connsiteX64" fmla="*/ 1034329 w 1035345"/>
                  <a:gd name="connsiteY64" fmla="*/ 402711 h 838042"/>
                  <a:gd name="connsiteX65" fmla="*/ 1022394 w 1035345"/>
                  <a:gd name="connsiteY65" fmla="*/ 377797 h 838042"/>
                  <a:gd name="connsiteX66" fmla="*/ 966769 w 1035345"/>
                  <a:gd name="connsiteY66" fmla="*/ 358029 h 838042"/>
                  <a:gd name="connsiteX67" fmla="*/ 829627 w 1035345"/>
                  <a:gd name="connsiteY67" fmla="*/ 357874 h 838042"/>
                  <a:gd name="connsiteX68" fmla="*/ 757691 w 1035345"/>
                  <a:gd name="connsiteY68" fmla="*/ 361702 h 838042"/>
                  <a:gd name="connsiteX69" fmla="*/ 673417 w 1035345"/>
                  <a:gd name="connsiteY69" fmla="*/ 369304 h 838042"/>
                  <a:gd name="connsiteX70" fmla="*/ 646747 w 1035345"/>
                  <a:gd name="connsiteY70" fmla="*/ 338824 h 838042"/>
                  <a:gd name="connsiteX71" fmla="*/ 678283 w 1035345"/>
                  <a:gd name="connsiteY71" fmla="*/ 304962 h 838042"/>
                  <a:gd name="connsiteX72" fmla="*/ 709612 w 1035345"/>
                  <a:gd name="connsiteY72" fmla="*/ 283579 h 838042"/>
                  <a:gd name="connsiteX73" fmla="*/ 745807 w 1035345"/>
                  <a:gd name="connsiteY73" fmla="*/ 251194 h 838042"/>
                  <a:gd name="connsiteX74" fmla="*/ 784899 w 1035345"/>
                  <a:gd name="connsiteY74" fmla="*/ 213846 h 838042"/>
                  <a:gd name="connsiteX75" fmla="*/ 748281 w 1035345"/>
                  <a:gd name="connsiteY75" fmla="*/ 201789 h 838042"/>
                  <a:gd name="connsiteX76" fmla="*/ 696277 w 1035345"/>
                  <a:gd name="connsiteY76" fmla="*/ 226429 h 838042"/>
                  <a:gd name="connsiteX77" fmla="*/ 658558 w 1035345"/>
                  <a:gd name="connsiteY77" fmla="*/ 257626 h 838042"/>
                  <a:gd name="connsiteX78" fmla="*/ 617881 w 1035345"/>
                  <a:gd name="connsiteY78" fmla="*/ 286712 h 838042"/>
                  <a:gd name="connsiteX79" fmla="*/ 566737 w 1035345"/>
                  <a:gd name="connsiteY79" fmla="*/ 287389 h 838042"/>
                  <a:gd name="connsiteX80" fmla="*/ 532447 w 1035345"/>
                  <a:gd name="connsiteY80" fmla="*/ 274054 h 838042"/>
                  <a:gd name="connsiteX81" fmla="*/ 509587 w 1035345"/>
                  <a:gd name="connsiteY81" fmla="*/ 235954 h 838042"/>
                  <a:gd name="connsiteX82" fmla="*/ 511492 w 1035345"/>
                  <a:gd name="connsiteY82" fmla="*/ 171184 h 838042"/>
                  <a:gd name="connsiteX83" fmla="*/ 510194 w 1035345"/>
                  <a:gd name="connsiteY83" fmla="*/ 73485 h 838042"/>
                  <a:gd name="connsiteX84" fmla="*/ 455996 w 1035345"/>
                  <a:gd name="connsiteY84" fmla="*/ 11248 h 838042"/>
                  <a:gd name="connsiteX85" fmla="*/ 444350 w 1035345"/>
                  <a:gd name="connsiteY85" fmla="*/ 75864 h 838042"/>
                  <a:gd name="connsiteX86" fmla="*/ 441106 w 1035345"/>
                  <a:gd name="connsiteY86" fmla="*/ 132660 h 838042"/>
                  <a:gd name="connsiteX87" fmla="*/ 437934 w 1035345"/>
                  <a:gd name="connsiteY87"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95347 w 1035345"/>
                  <a:gd name="connsiteY17" fmla="*/ 364030 h 838042"/>
                  <a:gd name="connsiteX18" fmla="*/ 305151 w 1035345"/>
                  <a:gd name="connsiteY18" fmla="*/ 410802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307657 w 1035345"/>
                  <a:gd name="connsiteY27" fmla="*/ 533134 h 838042"/>
                  <a:gd name="connsiteX28" fmla="*/ 355282 w 1035345"/>
                  <a:gd name="connsiteY28" fmla="*/ 561709 h 838042"/>
                  <a:gd name="connsiteX29" fmla="*/ 366712 w 1035345"/>
                  <a:gd name="connsiteY29" fmla="*/ 609334 h 838042"/>
                  <a:gd name="connsiteX30" fmla="*/ 362902 w 1035345"/>
                  <a:gd name="connsiteY30" fmla="*/ 615049 h 838042"/>
                  <a:gd name="connsiteX31" fmla="*/ 360997 w 1035345"/>
                  <a:gd name="connsiteY31" fmla="*/ 620764 h 838042"/>
                  <a:gd name="connsiteX32" fmla="*/ 357187 w 1035345"/>
                  <a:gd name="connsiteY32" fmla="*/ 626479 h 838042"/>
                  <a:gd name="connsiteX33" fmla="*/ 355282 w 1035345"/>
                  <a:gd name="connsiteY33" fmla="*/ 632194 h 838042"/>
                  <a:gd name="connsiteX34" fmla="*/ 351472 w 1035345"/>
                  <a:gd name="connsiteY34" fmla="*/ 637909 h 838042"/>
                  <a:gd name="connsiteX35" fmla="*/ 334327 w 1035345"/>
                  <a:gd name="connsiteY35" fmla="*/ 704584 h 838042"/>
                  <a:gd name="connsiteX36" fmla="*/ 332422 w 1035345"/>
                  <a:gd name="connsiteY36" fmla="*/ 756019 h 838042"/>
                  <a:gd name="connsiteX37" fmla="*/ 334327 w 1035345"/>
                  <a:gd name="connsiteY37" fmla="*/ 780784 h 838042"/>
                  <a:gd name="connsiteX38" fmla="*/ 336232 w 1035345"/>
                  <a:gd name="connsiteY38" fmla="*/ 786499 h 838042"/>
                  <a:gd name="connsiteX39" fmla="*/ 340042 w 1035345"/>
                  <a:gd name="connsiteY39" fmla="*/ 790309 h 838042"/>
                  <a:gd name="connsiteX40" fmla="*/ 368617 w 1035345"/>
                  <a:gd name="connsiteY40" fmla="*/ 836029 h 838042"/>
                  <a:gd name="connsiteX41" fmla="*/ 391477 w 1035345"/>
                  <a:gd name="connsiteY41" fmla="*/ 837934 h 838042"/>
                  <a:gd name="connsiteX42" fmla="*/ 399287 w 1035345"/>
                  <a:gd name="connsiteY42" fmla="*/ 833530 h 838042"/>
                  <a:gd name="connsiteX43" fmla="*/ 404812 w 1035345"/>
                  <a:gd name="connsiteY43" fmla="*/ 784594 h 838042"/>
                  <a:gd name="connsiteX44" fmla="*/ 408622 w 1035345"/>
                  <a:gd name="connsiteY44" fmla="*/ 727444 h 838042"/>
                  <a:gd name="connsiteX45" fmla="*/ 425767 w 1035345"/>
                  <a:gd name="connsiteY45" fmla="*/ 672199 h 838042"/>
                  <a:gd name="connsiteX46" fmla="*/ 431482 w 1035345"/>
                  <a:gd name="connsiteY46" fmla="*/ 658864 h 838042"/>
                  <a:gd name="connsiteX47" fmla="*/ 445964 w 1035345"/>
                  <a:gd name="connsiteY47" fmla="*/ 626947 h 838042"/>
                  <a:gd name="connsiteX48" fmla="*/ 466169 w 1035345"/>
                  <a:gd name="connsiteY48" fmla="*/ 600072 h 838042"/>
                  <a:gd name="connsiteX49" fmla="*/ 525390 w 1035345"/>
                  <a:gd name="connsiteY49" fmla="*/ 565123 h 838042"/>
                  <a:gd name="connsiteX50" fmla="*/ 601228 w 1035345"/>
                  <a:gd name="connsiteY50" fmla="*/ 550915 h 838042"/>
                  <a:gd name="connsiteX51" fmla="*/ 709681 w 1035345"/>
                  <a:gd name="connsiteY51" fmla="*/ 612819 h 838042"/>
                  <a:gd name="connsiteX52" fmla="*/ 782002 w 1035345"/>
                  <a:gd name="connsiteY52" fmla="*/ 656959 h 838042"/>
                  <a:gd name="connsiteX53" fmla="*/ 806767 w 1035345"/>
                  <a:gd name="connsiteY53" fmla="*/ 632194 h 838042"/>
                  <a:gd name="connsiteX54" fmla="*/ 802957 w 1035345"/>
                  <a:gd name="connsiteY54" fmla="*/ 601714 h 838042"/>
                  <a:gd name="connsiteX55" fmla="*/ 764676 w 1035345"/>
                  <a:gd name="connsiteY55" fmla="*/ 562523 h 838042"/>
                  <a:gd name="connsiteX56" fmla="*/ 652462 w 1035345"/>
                  <a:gd name="connsiteY56" fmla="*/ 479794 h 838042"/>
                  <a:gd name="connsiteX57" fmla="*/ 648652 w 1035345"/>
                  <a:gd name="connsiteY57" fmla="*/ 462649 h 838042"/>
                  <a:gd name="connsiteX58" fmla="*/ 660082 w 1035345"/>
                  <a:gd name="connsiteY58" fmla="*/ 426454 h 838042"/>
                  <a:gd name="connsiteX59" fmla="*/ 728662 w 1035345"/>
                  <a:gd name="connsiteY59" fmla="*/ 405499 h 838042"/>
                  <a:gd name="connsiteX60" fmla="*/ 815618 w 1035345"/>
                  <a:gd name="connsiteY60" fmla="*/ 406906 h 838042"/>
                  <a:gd name="connsiteX61" fmla="*/ 908111 w 1035345"/>
                  <a:gd name="connsiteY61" fmla="*/ 417646 h 838042"/>
                  <a:gd name="connsiteX62" fmla="*/ 1004170 w 1035345"/>
                  <a:gd name="connsiteY62" fmla="*/ 426835 h 838042"/>
                  <a:gd name="connsiteX63" fmla="*/ 1034329 w 1035345"/>
                  <a:gd name="connsiteY63" fmla="*/ 402711 h 838042"/>
                  <a:gd name="connsiteX64" fmla="*/ 1022394 w 1035345"/>
                  <a:gd name="connsiteY64" fmla="*/ 377797 h 838042"/>
                  <a:gd name="connsiteX65" fmla="*/ 966769 w 1035345"/>
                  <a:gd name="connsiteY65" fmla="*/ 358029 h 838042"/>
                  <a:gd name="connsiteX66" fmla="*/ 829627 w 1035345"/>
                  <a:gd name="connsiteY66" fmla="*/ 357874 h 838042"/>
                  <a:gd name="connsiteX67" fmla="*/ 757691 w 1035345"/>
                  <a:gd name="connsiteY67" fmla="*/ 361702 h 838042"/>
                  <a:gd name="connsiteX68" fmla="*/ 673417 w 1035345"/>
                  <a:gd name="connsiteY68" fmla="*/ 369304 h 838042"/>
                  <a:gd name="connsiteX69" fmla="*/ 646747 w 1035345"/>
                  <a:gd name="connsiteY69" fmla="*/ 338824 h 838042"/>
                  <a:gd name="connsiteX70" fmla="*/ 678283 w 1035345"/>
                  <a:gd name="connsiteY70" fmla="*/ 304962 h 838042"/>
                  <a:gd name="connsiteX71" fmla="*/ 709612 w 1035345"/>
                  <a:gd name="connsiteY71" fmla="*/ 283579 h 838042"/>
                  <a:gd name="connsiteX72" fmla="*/ 745807 w 1035345"/>
                  <a:gd name="connsiteY72" fmla="*/ 251194 h 838042"/>
                  <a:gd name="connsiteX73" fmla="*/ 784899 w 1035345"/>
                  <a:gd name="connsiteY73" fmla="*/ 213846 h 838042"/>
                  <a:gd name="connsiteX74" fmla="*/ 748281 w 1035345"/>
                  <a:gd name="connsiteY74" fmla="*/ 201789 h 838042"/>
                  <a:gd name="connsiteX75" fmla="*/ 696277 w 1035345"/>
                  <a:gd name="connsiteY75" fmla="*/ 226429 h 838042"/>
                  <a:gd name="connsiteX76" fmla="*/ 658558 w 1035345"/>
                  <a:gd name="connsiteY76" fmla="*/ 257626 h 838042"/>
                  <a:gd name="connsiteX77" fmla="*/ 617881 w 1035345"/>
                  <a:gd name="connsiteY77" fmla="*/ 286712 h 838042"/>
                  <a:gd name="connsiteX78" fmla="*/ 566737 w 1035345"/>
                  <a:gd name="connsiteY78" fmla="*/ 287389 h 838042"/>
                  <a:gd name="connsiteX79" fmla="*/ 532447 w 1035345"/>
                  <a:gd name="connsiteY79" fmla="*/ 274054 h 838042"/>
                  <a:gd name="connsiteX80" fmla="*/ 509587 w 1035345"/>
                  <a:gd name="connsiteY80" fmla="*/ 235954 h 838042"/>
                  <a:gd name="connsiteX81" fmla="*/ 511492 w 1035345"/>
                  <a:gd name="connsiteY81" fmla="*/ 171184 h 838042"/>
                  <a:gd name="connsiteX82" fmla="*/ 510194 w 1035345"/>
                  <a:gd name="connsiteY82" fmla="*/ 73485 h 838042"/>
                  <a:gd name="connsiteX83" fmla="*/ 455996 w 1035345"/>
                  <a:gd name="connsiteY83" fmla="*/ 11248 h 838042"/>
                  <a:gd name="connsiteX84" fmla="*/ 444350 w 1035345"/>
                  <a:gd name="connsiteY84" fmla="*/ 75864 h 838042"/>
                  <a:gd name="connsiteX85" fmla="*/ 441106 w 1035345"/>
                  <a:gd name="connsiteY85" fmla="*/ 132660 h 838042"/>
                  <a:gd name="connsiteX86" fmla="*/ 437934 w 1035345"/>
                  <a:gd name="connsiteY86"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95347 w 1035345"/>
                  <a:gd name="connsiteY17" fmla="*/ 364030 h 838042"/>
                  <a:gd name="connsiteX18" fmla="*/ 305151 w 1035345"/>
                  <a:gd name="connsiteY18" fmla="*/ 410802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307657 w 1035345"/>
                  <a:gd name="connsiteY27" fmla="*/ 533134 h 838042"/>
                  <a:gd name="connsiteX28" fmla="*/ 355282 w 1035345"/>
                  <a:gd name="connsiteY28" fmla="*/ 561709 h 838042"/>
                  <a:gd name="connsiteX29" fmla="*/ 366712 w 1035345"/>
                  <a:gd name="connsiteY29" fmla="*/ 609334 h 838042"/>
                  <a:gd name="connsiteX30" fmla="*/ 362902 w 1035345"/>
                  <a:gd name="connsiteY30" fmla="*/ 615049 h 838042"/>
                  <a:gd name="connsiteX31" fmla="*/ 357187 w 1035345"/>
                  <a:gd name="connsiteY31" fmla="*/ 626479 h 838042"/>
                  <a:gd name="connsiteX32" fmla="*/ 355282 w 1035345"/>
                  <a:gd name="connsiteY32" fmla="*/ 632194 h 838042"/>
                  <a:gd name="connsiteX33" fmla="*/ 351472 w 1035345"/>
                  <a:gd name="connsiteY33" fmla="*/ 637909 h 838042"/>
                  <a:gd name="connsiteX34" fmla="*/ 334327 w 1035345"/>
                  <a:gd name="connsiteY34" fmla="*/ 704584 h 838042"/>
                  <a:gd name="connsiteX35" fmla="*/ 332422 w 1035345"/>
                  <a:gd name="connsiteY35" fmla="*/ 756019 h 838042"/>
                  <a:gd name="connsiteX36" fmla="*/ 334327 w 1035345"/>
                  <a:gd name="connsiteY36" fmla="*/ 780784 h 838042"/>
                  <a:gd name="connsiteX37" fmla="*/ 336232 w 1035345"/>
                  <a:gd name="connsiteY37" fmla="*/ 786499 h 838042"/>
                  <a:gd name="connsiteX38" fmla="*/ 340042 w 1035345"/>
                  <a:gd name="connsiteY38" fmla="*/ 790309 h 838042"/>
                  <a:gd name="connsiteX39" fmla="*/ 368617 w 1035345"/>
                  <a:gd name="connsiteY39" fmla="*/ 836029 h 838042"/>
                  <a:gd name="connsiteX40" fmla="*/ 391477 w 1035345"/>
                  <a:gd name="connsiteY40" fmla="*/ 837934 h 838042"/>
                  <a:gd name="connsiteX41" fmla="*/ 399287 w 1035345"/>
                  <a:gd name="connsiteY41" fmla="*/ 833530 h 838042"/>
                  <a:gd name="connsiteX42" fmla="*/ 404812 w 1035345"/>
                  <a:gd name="connsiteY42" fmla="*/ 784594 h 838042"/>
                  <a:gd name="connsiteX43" fmla="*/ 408622 w 1035345"/>
                  <a:gd name="connsiteY43" fmla="*/ 727444 h 838042"/>
                  <a:gd name="connsiteX44" fmla="*/ 425767 w 1035345"/>
                  <a:gd name="connsiteY44" fmla="*/ 672199 h 838042"/>
                  <a:gd name="connsiteX45" fmla="*/ 431482 w 1035345"/>
                  <a:gd name="connsiteY45" fmla="*/ 658864 h 838042"/>
                  <a:gd name="connsiteX46" fmla="*/ 445964 w 1035345"/>
                  <a:gd name="connsiteY46" fmla="*/ 626947 h 838042"/>
                  <a:gd name="connsiteX47" fmla="*/ 466169 w 1035345"/>
                  <a:gd name="connsiteY47" fmla="*/ 600072 h 838042"/>
                  <a:gd name="connsiteX48" fmla="*/ 525390 w 1035345"/>
                  <a:gd name="connsiteY48" fmla="*/ 565123 h 838042"/>
                  <a:gd name="connsiteX49" fmla="*/ 601228 w 1035345"/>
                  <a:gd name="connsiteY49" fmla="*/ 550915 h 838042"/>
                  <a:gd name="connsiteX50" fmla="*/ 709681 w 1035345"/>
                  <a:gd name="connsiteY50" fmla="*/ 612819 h 838042"/>
                  <a:gd name="connsiteX51" fmla="*/ 782002 w 1035345"/>
                  <a:gd name="connsiteY51" fmla="*/ 656959 h 838042"/>
                  <a:gd name="connsiteX52" fmla="*/ 806767 w 1035345"/>
                  <a:gd name="connsiteY52" fmla="*/ 632194 h 838042"/>
                  <a:gd name="connsiteX53" fmla="*/ 802957 w 1035345"/>
                  <a:gd name="connsiteY53" fmla="*/ 601714 h 838042"/>
                  <a:gd name="connsiteX54" fmla="*/ 764676 w 1035345"/>
                  <a:gd name="connsiteY54" fmla="*/ 562523 h 838042"/>
                  <a:gd name="connsiteX55" fmla="*/ 652462 w 1035345"/>
                  <a:gd name="connsiteY55" fmla="*/ 479794 h 838042"/>
                  <a:gd name="connsiteX56" fmla="*/ 648652 w 1035345"/>
                  <a:gd name="connsiteY56" fmla="*/ 462649 h 838042"/>
                  <a:gd name="connsiteX57" fmla="*/ 660082 w 1035345"/>
                  <a:gd name="connsiteY57" fmla="*/ 426454 h 838042"/>
                  <a:gd name="connsiteX58" fmla="*/ 728662 w 1035345"/>
                  <a:gd name="connsiteY58" fmla="*/ 405499 h 838042"/>
                  <a:gd name="connsiteX59" fmla="*/ 815618 w 1035345"/>
                  <a:gd name="connsiteY59" fmla="*/ 406906 h 838042"/>
                  <a:gd name="connsiteX60" fmla="*/ 908111 w 1035345"/>
                  <a:gd name="connsiteY60" fmla="*/ 417646 h 838042"/>
                  <a:gd name="connsiteX61" fmla="*/ 1004170 w 1035345"/>
                  <a:gd name="connsiteY61" fmla="*/ 426835 h 838042"/>
                  <a:gd name="connsiteX62" fmla="*/ 1034329 w 1035345"/>
                  <a:gd name="connsiteY62" fmla="*/ 402711 h 838042"/>
                  <a:gd name="connsiteX63" fmla="*/ 1022394 w 1035345"/>
                  <a:gd name="connsiteY63" fmla="*/ 377797 h 838042"/>
                  <a:gd name="connsiteX64" fmla="*/ 966769 w 1035345"/>
                  <a:gd name="connsiteY64" fmla="*/ 358029 h 838042"/>
                  <a:gd name="connsiteX65" fmla="*/ 829627 w 1035345"/>
                  <a:gd name="connsiteY65" fmla="*/ 357874 h 838042"/>
                  <a:gd name="connsiteX66" fmla="*/ 757691 w 1035345"/>
                  <a:gd name="connsiteY66" fmla="*/ 361702 h 838042"/>
                  <a:gd name="connsiteX67" fmla="*/ 673417 w 1035345"/>
                  <a:gd name="connsiteY67" fmla="*/ 369304 h 838042"/>
                  <a:gd name="connsiteX68" fmla="*/ 646747 w 1035345"/>
                  <a:gd name="connsiteY68" fmla="*/ 338824 h 838042"/>
                  <a:gd name="connsiteX69" fmla="*/ 678283 w 1035345"/>
                  <a:gd name="connsiteY69" fmla="*/ 304962 h 838042"/>
                  <a:gd name="connsiteX70" fmla="*/ 709612 w 1035345"/>
                  <a:gd name="connsiteY70" fmla="*/ 283579 h 838042"/>
                  <a:gd name="connsiteX71" fmla="*/ 745807 w 1035345"/>
                  <a:gd name="connsiteY71" fmla="*/ 251194 h 838042"/>
                  <a:gd name="connsiteX72" fmla="*/ 784899 w 1035345"/>
                  <a:gd name="connsiteY72" fmla="*/ 213846 h 838042"/>
                  <a:gd name="connsiteX73" fmla="*/ 748281 w 1035345"/>
                  <a:gd name="connsiteY73" fmla="*/ 201789 h 838042"/>
                  <a:gd name="connsiteX74" fmla="*/ 696277 w 1035345"/>
                  <a:gd name="connsiteY74" fmla="*/ 226429 h 838042"/>
                  <a:gd name="connsiteX75" fmla="*/ 658558 w 1035345"/>
                  <a:gd name="connsiteY75" fmla="*/ 257626 h 838042"/>
                  <a:gd name="connsiteX76" fmla="*/ 617881 w 1035345"/>
                  <a:gd name="connsiteY76" fmla="*/ 286712 h 838042"/>
                  <a:gd name="connsiteX77" fmla="*/ 566737 w 1035345"/>
                  <a:gd name="connsiteY77" fmla="*/ 287389 h 838042"/>
                  <a:gd name="connsiteX78" fmla="*/ 532447 w 1035345"/>
                  <a:gd name="connsiteY78" fmla="*/ 274054 h 838042"/>
                  <a:gd name="connsiteX79" fmla="*/ 509587 w 1035345"/>
                  <a:gd name="connsiteY79" fmla="*/ 235954 h 838042"/>
                  <a:gd name="connsiteX80" fmla="*/ 511492 w 1035345"/>
                  <a:gd name="connsiteY80" fmla="*/ 171184 h 838042"/>
                  <a:gd name="connsiteX81" fmla="*/ 510194 w 1035345"/>
                  <a:gd name="connsiteY81" fmla="*/ 73485 h 838042"/>
                  <a:gd name="connsiteX82" fmla="*/ 455996 w 1035345"/>
                  <a:gd name="connsiteY82" fmla="*/ 11248 h 838042"/>
                  <a:gd name="connsiteX83" fmla="*/ 444350 w 1035345"/>
                  <a:gd name="connsiteY83" fmla="*/ 75864 h 838042"/>
                  <a:gd name="connsiteX84" fmla="*/ 441106 w 1035345"/>
                  <a:gd name="connsiteY84" fmla="*/ 132660 h 838042"/>
                  <a:gd name="connsiteX85" fmla="*/ 437934 w 1035345"/>
                  <a:gd name="connsiteY85"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95347 w 1035345"/>
                  <a:gd name="connsiteY17" fmla="*/ 364030 h 838042"/>
                  <a:gd name="connsiteX18" fmla="*/ 305151 w 1035345"/>
                  <a:gd name="connsiteY18" fmla="*/ 410802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307657 w 1035345"/>
                  <a:gd name="connsiteY27" fmla="*/ 533134 h 838042"/>
                  <a:gd name="connsiteX28" fmla="*/ 355282 w 1035345"/>
                  <a:gd name="connsiteY28" fmla="*/ 561709 h 838042"/>
                  <a:gd name="connsiteX29" fmla="*/ 366712 w 1035345"/>
                  <a:gd name="connsiteY29" fmla="*/ 609334 h 838042"/>
                  <a:gd name="connsiteX30" fmla="*/ 362902 w 1035345"/>
                  <a:gd name="connsiteY30" fmla="*/ 615049 h 838042"/>
                  <a:gd name="connsiteX31" fmla="*/ 355282 w 1035345"/>
                  <a:gd name="connsiteY31" fmla="*/ 632194 h 838042"/>
                  <a:gd name="connsiteX32" fmla="*/ 351472 w 1035345"/>
                  <a:gd name="connsiteY32" fmla="*/ 637909 h 838042"/>
                  <a:gd name="connsiteX33" fmla="*/ 334327 w 1035345"/>
                  <a:gd name="connsiteY33" fmla="*/ 704584 h 838042"/>
                  <a:gd name="connsiteX34" fmla="*/ 332422 w 1035345"/>
                  <a:gd name="connsiteY34" fmla="*/ 756019 h 838042"/>
                  <a:gd name="connsiteX35" fmla="*/ 334327 w 1035345"/>
                  <a:gd name="connsiteY35" fmla="*/ 780784 h 838042"/>
                  <a:gd name="connsiteX36" fmla="*/ 336232 w 1035345"/>
                  <a:gd name="connsiteY36" fmla="*/ 786499 h 838042"/>
                  <a:gd name="connsiteX37" fmla="*/ 340042 w 1035345"/>
                  <a:gd name="connsiteY37" fmla="*/ 790309 h 838042"/>
                  <a:gd name="connsiteX38" fmla="*/ 368617 w 1035345"/>
                  <a:gd name="connsiteY38" fmla="*/ 836029 h 838042"/>
                  <a:gd name="connsiteX39" fmla="*/ 391477 w 1035345"/>
                  <a:gd name="connsiteY39" fmla="*/ 837934 h 838042"/>
                  <a:gd name="connsiteX40" fmla="*/ 399287 w 1035345"/>
                  <a:gd name="connsiteY40" fmla="*/ 833530 h 838042"/>
                  <a:gd name="connsiteX41" fmla="*/ 404812 w 1035345"/>
                  <a:gd name="connsiteY41" fmla="*/ 784594 h 838042"/>
                  <a:gd name="connsiteX42" fmla="*/ 408622 w 1035345"/>
                  <a:gd name="connsiteY42" fmla="*/ 727444 h 838042"/>
                  <a:gd name="connsiteX43" fmla="*/ 425767 w 1035345"/>
                  <a:gd name="connsiteY43" fmla="*/ 672199 h 838042"/>
                  <a:gd name="connsiteX44" fmla="*/ 431482 w 1035345"/>
                  <a:gd name="connsiteY44" fmla="*/ 658864 h 838042"/>
                  <a:gd name="connsiteX45" fmla="*/ 445964 w 1035345"/>
                  <a:gd name="connsiteY45" fmla="*/ 626947 h 838042"/>
                  <a:gd name="connsiteX46" fmla="*/ 466169 w 1035345"/>
                  <a:gd name="connsiteY46" fmla="*/ 600072 h 838042"/>
                  <a:gd name="connsiteX47" fmla="*/ 525390 w 1035345"/>
                  <a:gd name="connsiteY47" fmla="*/ 565123 h 838042"/>
                  <a:gd name="connsiteX48" fmla="*/ 601228 w 1035345"/>
                  <a:gd name="connsiteY48" fmla="*/ 550915 h 838042"/>
                  <a:gd name="connsiteX49" fmla="*/ 709681 w 1035345"/>
                  <a:gd name="connsiteY49" fmla="*/ 612819 h 838042"/>
                  <a:gd name="connsiteX50" fmla="*/ 782002 w 1035345"/>
                  <a:gd name="connsiteY50" fmla="*/ 656959 h 838042"/>
                  <a:gd name="connsiteX51" fmla="*/ 806767 w 1035345"/>
                  <a:gd name="connsiteY51" fmla="*/ 632194 h 838042"/>
                  <a:gd name="connsiteX52" fmla="*/ 802957 w 1035345"/>
                  <a:gd name="connsiteY52" fmla="*/ 601714 h 838042"/>
                  <a:gd name="connsiteX53" fmla="*/ 764676 w 1035345"/>
                  <a:gd name="connsiteY53" fmla="*/ 562523 h 838042"/>
                  <a:gd name="connsiteX54" fmla="*/ 652462 w 1035345"/>
                  <a:gd name="connsiteY54" fmla="*/ 479794 h 838042"/>
                  <a:gd name="connsiteX55" fmla="*/ 648652 w 1035345"/>
                  <a:gd name="connsiteY55" fmla="*/ 462649 h 838042"/>
                  <a:gd name="connsiteX56" fmla="*/ 660082 w 1035345"/>
                  <a:gd name="connsiteY56" fmla="*/ 426454 h 838042"/>
                  <a:gd name="connsiteX57" fmla="*/ 728662 w 1035345"/>
                  <a:gd name="connsiteY57" fmla="*/ 405499 h 838042"/>
                  <a:gd name="connsiteX58" fmla="*/ 815618 w 1035345"/>
                  <a:gd name="connsiteY58" fmla="*/ 406906 h 838042"/>
                  <a:gd name="connsiteX59" fmla="*/ 908111 w 1035345"/>
                  <a:gd name="connsiteY59" fmla="*/ 417646 h 838042"/>
                  <a:gd name="connsiteX60" fmla="*/ 1004170 w 1035345"/>
                  <a:gd name="connsiteY60" fmla="*/ 426835 h 838042"/>
                  <a:gd name="connsiteX61" fmla="*/ 1034329 w 1035345"/>
                  <a:gd name="connsiteY61" fmla="*/ 402711 h 838042"/>
                  <a:gd name="connsiteX62" fmla="*/ 1022394 w 1035345"/>
                  <a:gd name="connsiteY62" fmla="*/ 377797 h 838042"/>
                  <a:gd name="connsiteX63" fmla="*/ 966769 w 1035345"/>
                  <a:gd name="connsiteY63" fmla="*/ 358029 h 838042"/>
                  <a:gd name="connsiteX64" fmla="*/ 829627 w 1035345"/>
                  <a:gd name="connsiteY64" fmla="*/ 357874 h 838042"/>
                  <a:gd name="connsiteX65" fmla="*/ 757691 w 1035345"/>
                  <a:gd name="connsiteY65" fmla="*/ 361702 h 838042"/>
                  <a:gd name="connsiteX66" fmla="*/ 673417 w 1035345"/>
                  <a:gd name="connsiteY66" fmla="*/ 369304 h 838042"/>
                  <a:gd name="connsiteX67" fmla="*/ 646747 w 1035345"/>
                  <a:gd name="connsiteY67" fmla="*/ 338824 h 838042"/>
                  <a:gd name="connsiteX68" fmla="*/ 678283 w 1035345"/>
                  <a:gd name="connsiteY68" fmla="*/ 304962 h 838042"/>
                  <a:gd name="connsiteX69" fmla="*/ 709612 w 1035345"/>
                  <a:gd name="connsiteY69" fmla="*/ 283579 h 838042"/>
                  <a:gd name="connsiteX70" fmla="*/ 745807 w 1035345"/>
                  <a:gd name="connsiteY70" fmla="*/ 251194 h 838042"/>
                  <a:gd name="connsiteX71" fmla="*/ 784899 w 1035345"/>
                  <a:gd name="connsiteY71" fmla="*/ 213846 h 838042"/>
                  <a:gd name="connsiteX72" fmla="*/ 748281 w 1035345"/>
                  <a:gd name="connsiteY72" fmla="*/ 201789 h 838042"/>
                  <a:gd name="connsiteX73" fmla="*/ 696277 w 1035345"/>
                  <a:gd name="connsiteY73" fmla="*/ 226429 h 838042"/>
                  <a:gd name="connsiteX74" fmla="*/ 658558 w 1035345"/>
                  <a:gd name="connsiteY74" fmla="*/ 257626 h 838042"/>
                  <a:gd name="connsiteX75" fmla="*/ 617881 w 1035345"/>
                  <a:gd name="connsiteY75" fmla="*/ 286712 h 838042"/>
                  <a:gd name="connsiteX76" fmla="*/ 566737 w 1035345"/>
                  <a:gd name="connsiteY76" fmla="*/ 287389 h 838042"/>
                  <a:gd name="connsiteX77" fmla="*/ 532447 w 1035345"/>
                  <a:gd name="connsiteY77" fmla="*/ 274054 h 838042"/>
                  <a:gd name="connsiteX78" fmla="*/ 509587 w 1035345"/>
                  <a:gd name="connsiteY78" fmla="*/ 235954 h 838042"/>
                  <a:gd name="connsiteX79" fmla="*/ 511492 w 1035345"/>
                  <a:gd name="connsiteY79" fmla="*/ 171184 h 838042"/>
                  <a:gd name="connsiteX80" fmla="*/ 510194 w 1035345"/>
                  <a:gd name="connsiteY80" fmla="*/ 73485 h 838042"/>
                  <a:gd name="connsiteX81" fmla="*/ 455996 w 1035345"/>
                  <a:gd name="connsiteY81" fmla="*/ 11248 h 838042"/>
                  <a:gd name="connsiteX82" fmla="*/ 444350 w 1035345"/>
                  <a:gd name="connsiteY82" fmla="*/ 75864 h 838042"/>
                  <a:gd name="connsiteX83" fmla="*/ 441106 w 1035345"/>
                  <a:gd name="connsiteY83" fmla="*/ 132660 h 838042"/>
                  <a:gd name="connsiteX84" fmla="*/ 437934 w 1035345"/>
                  <a:gd name="connsiteY84"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95347 w 1035345"/>
                  <a:gd name="connsiteY17" fmla="*/ 364030 h 838042"/>
                  <a:gd name="connsiteX18" fmla="*/ 305151 w 1035345"/>
                  <a:gd name="connsiteY18" fmla="*/ 410802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307657 w 1035345"/>
                  <a:gd name="connsiteY27" fmla="*/ 533134 h 838042"/>
                  <a:gd name="connsiteX28" fmla="*/ 355282 w 1035345"/>
                  <a:gd name="connsiteY28" fmla="*/ 561709 h 838042"/>
                  <a:gd name="connsiteX29" fmla="*/ 366712 w 1035345"/>
                  <a:gd name="connsiteY29" fmla="*/ 609334 h 838042"/>
                  <a:gd name="connsiteX30" fmla="*/ 362902 w 1035345"/>
                  <a:gd name="connsiteY30" fmla="*/ 615049 h 838042"/>
                  <a:gd name="connsiteX31" fmla="*/ 355282 w 1035345"/>
                  <a:gd name="connsiteY31" fmla="*/ 632194 h 838042"/>
                  <a:gd name="connsiteX32" fmla="*/ 334327 w 1035345"/>
                  <a:gd name="connsiteY32" fmla="*/ 704584 h 838042"/>
                  <a:gd name="connsiteX33" fmla="*/ 332422 w 1035345"/>
                  <a:gd name="connsiteY33" fmla="*/ 756019 h 838042"/>
                  <a:gd name="connsiteX34" fmla="*/ 334327 w 1035345"/>
                  <a:gd name="connsiteY34" fmla="*/ 780784 h 838042"/>
                  <a:gd name="connsiteX35" fmla="*/ 336232 w 1035345"/>
                  <a:gd name="connsiteY35" fmla="*/ 786499 h 838042"/>
                  <a:gd name="connsiteX36" fmla="*/ 340042 w 1035345"/>
                  <a:gd name="connsiteY36" fmla="*/ 790309 h 838042"/>
                  <a:gd name="connsiteX37" fmla="*/ 368617 w 1035345"/>
                  <a:gd name="connsiteY37" fmla="*/ 836029 h 838042"/>
                  <a:gd name="connsiteX38" fmla="*/ 391477 w 1035345"/>
                  <a:gd name="connsiteY38" fmla="*/ 837934 h 838042"/>
                  <a:gd name="connsiteX39" fmla="*/ 399287 w 1035345"/>
                  <a:gd name="connsiteY39" fmla="*/ 833530 h 838042"/>
                  <a:gd name="connsiteX40" fmla="*/ 404812 w 1035345"/>
                  <a:gd name="connsiteY40" fmla="*/ 784594 h 838042"/>
                  <a:gd name="connsiteX41" fmla="*/ 408622 w 1035345"/>
                  <a:gd name="connsiteY41" fmla="*/ 727444 h 838042"/>
                  <a:gd name="connsiteX42" fmla="*/ 425767 w 1035345"/>
                  <a:gd name="connsiteY42" fmla="*/ 672199 h 838042"/>
                  <a:gd name="connsiteX43" fmla="*/ 431482 w 1035345"/>
                  <a:gd name="connsiteY43" fmla="*/ 658864 h 838042"/>
                  <a:gd name="connsiteX44" fmla="*/ 445964 w 1035345"/>
                  <a:gd name="connsiteY44" fmla="*/ 626947 h 838042"/>
                  <a:gd name="connsiteX45" fmla="*/ 466169 w 1035345"/>
                  <a:gd name="connsiteY45" fmla="*/ 600072 h 838042"/>
                  <a:gd name="connsiteX46" fmla="*/ 525390 w 1035345"/>
                  <a:gd name="connsiteY46" fmla="*/ 565123 h 838042"/>
                  <a:gd name="connsiteX47" fmla="*/ 601228 w 1035345"/>
                  <a:gd name="connsiteY47" fmla="*/ 550915 h 838042"/>
                  <a:gd name="connsiteX48" fmla="*/ 709681 w 1035345"/>
                  <a:gd name="connsiteY48" fmla="*/ 612819 h 838042"/>
                  <a:gd name="connsiteX49" fmla="*/ 782002 w 1035345"/>
                  <a:gd name="connsiteY49" fmla="*/ 656959 h 838042"/>
                  <a:gd name="connsiteX50" fmla="*/ 806767 w 1035345"/>
                  <a:gd name="connsiteY50" fmla="*/ 632194 h 838042"/>
                  <a:gd name="connsiteX51" fmla="*/ 802957 w 1035345"/>
                  <a:gd name="connsiteY51" fmla="*/ 601714 h 838042"/>
                  <a:gd name="connsiteX52" fmla="*/ 764676 w 1035345"/>
                  <a:gd name="connsiteY52" fmla="*/ 562523 h 838042"/>
                  <a:gd name="connsiteX53" fmla="*/ 652462 w 1035345"/>
                  <a:gd name="connsiteY53" fmla="*/ 479794 h 838042"/>
                  <a:gd name="connsiteX54" fmla="*/ 648652 w 1035345"/>
                  <a:gd name="connsiteY54" fmla="*/ 462649 h 838042"/>
                  <a:gd name="connsiteX55" fmla="*/ 660082 w 1035345"/>
                  <a:gd name="connsiteY55" fmla="*/ 426454 h 838042"/>
                  <a:gd name="connsiteX56" fmla="*/ 728662 w 1035345"/>
                  <a:gd name="connsiteY56" fmla="*/ 405499 h 838042"/>
                  <a:gd name="connsiteX57" fmla="*/ 815618 w 1035345"/>
                  <a:gd name="connsiteY57" fmla="*/ 406906 h 838042"/>
                  <a:gd name="connsiteX58" fmla="*/ 908111 w 1035345"/>
                  <a:gd name="connsiteY58" fmla="*/ 417646 h 838042"/>
                  <a:gd name="connsiteX59" fmla="*/ 1004170 w 1035345"/>
                  <a:gd name="connsiteY59" fmla="*/ 426835 h 838042"/>
                  <a:gd name="connsiteX60" fmla="*/ 1034329 w 1035345"/>
                  <a:gd name="connsiteY60" fmla="*/ 402711 h 838042"/>
                  <a:gd name="connsiteX61" fmla="*/ 1022394 w 1035345"/>
                  <a:gd name="connsiteY61" fmla="*/ 377797 h 838042"/>
                  <a:gd name="connsiteX62" fmla="*/ 966769 w 1035345"/>
                  <a:gd name="connsiteY62" fmla="*/ 358029 h 838042"/>
                  <a:gd name="connsiteX63" fmla="*/ 829627 w 1035345"/>
                  <a:gd name="connsiteY63" fmla="*/ 357874 h 838042"/>
                  <a:gd name="connsiteX64" fmla="*/ 757691 w 1035345"/>
                  <a:gd name="connsiteY64" fmla="*/ 361702 h 838042"/>
                  <a:gd name="connsiteX65" fmla="*/ 673417 w 1035345"/>
                  <a:gd name="connsiteY65" fmla="*/ 369304 h 838042"/>
                  <a:gd name="connsiteX66" fmla="*/ 646747 w 1035345"/>
                  <a:gd name="connsiteY66" fmla="*/ 338824 h 838042"/>
                  <a:gd name="connsiteX67" fmla="*/ 678283 w 1035345"/>
                  <a:gd name="connsiteY67" fmla="*/ 304962 h 838042"/>
                  <a:gd name="connsiteX68" fmla="*/ 709612 w 1035345"/>
                  <a:gd name="connsiteY68" fmla="*/ 283579 h 838042"/>
                  <a:gd name="connsiteX69" fmla="*/ 745807 w 1035345"/>
                  <a:gd name="connsiteY69" fmla="*/ 251194 h 838042"/>
                  <a:gd name="connsiteX70" fmla="*/ 784899 w 1035345"/>
                  <a:gd name="connsiteY70" fmla="*/ 213846 h 838042"/>
                  <a:gd name="connsiteX71" fmla="*/ 748281 w 1035345"/>
                  <a:gd name="connsiteY71" fmla="*/ 201789 h 838042"/>
                  <a:gd name="connsiteX72" fmla="*/ 696277 w 1035345"/>
                  <a:gd name="connsiteY72" fmla="*/ 226429 h 838042"/>
                  <a:gd name="connsiteX73" fmla="*/ 658558 w 1035345"/>
                  <a:gd name="connsiteY73" fmla="*/ 257626 h 838042"/>
                  <a:gd name="connsiteX74" fmla="*/ 617881 w 1035345"/>
                  <a:gd name="connsiteY74" fmla="*/ 286712 h 838042"/>
                  <a:gd name="connsiteX75" fmla="*/ 566737 w 1035345"/>
                  <a:gd name="connsiteY75" fmla="*/ 287389 h 838042"/>
                  <a:gd name="connsiteX76" fmla="*/ 532447 w 1035345"/>
                  <a:gd name="connsiteY76" fmla="*/ 274054 h 838042"/>
                  <a:gd name="connsiteX77" fmla="*/ 509587 w 1035345"/>
                  <a:gd name="connsiteY77" fmla="*/ 235954 h 838042"/>
                  <a:gd name="connsiteX78" fmla="*/ 511492 w 1035345"/>
                  <a:gd name="connsiteY78" fmla="*/ 171184 h 838042"/>
                  <a:gd name="connsiteX79" fmla="*/ 510194 w 1035345"/>
                  <a:gd name="connsiteY79" fmla="*/ 73485 h 838042"/>
                  <a:gd name="connsiteX80" fmla="*/ 455996 w 1035345"/>
                  <a:gd name="connsiteY80" fmla="*/ 11248 h 838042"/>
                  <a:gd name="connsiteX81" fmla="*/ 444350 w 1035345"/>
                  <a:gd name="connsiteY81" fmla="*/ 75864 h 838042"/>
                  <a:gd name="connsiteX82" fmla="*/ 441106 w 1035345"/>
                  <a:gd name="connsiteY82" fmla="*/ 132660 h 838042"/>
                  <a:gd name="connsiteX83" fmla="*/ 437934 w 1035345"/>
                  <a:gd name="connsiteY83"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95347 w 1035345"/>
                  <a:gd name="connsiteY17" fmla="*/ 364030 h 838042"/>
                  <a:gd name="connsiteX18" fmla="*/ 305151 w 1035345"/>
                  <a:gd name="connsiteY18" fmla="*/ 410802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307657 w 1035345"/>
                  <a:gd name="connsiteY27" fmla="*/ 533134 h 838042"/>
                  <a:gd name="connsiteX28" fmla="*/ 355282 w 1035345"/>
                  <a:gd name="connsiteY28" fmla="*/ 561709 h 838042"/>
                  <a:gd name="connsiteX29" fmla="*/ 366712 w 1035345"/>
                  <a:gd name="connsiteY29" fmla="*/ 609334 h 838042"/>
                  <a:gd name="connsiteX30" fmla="*/ 362902 w 1035345"/>
                  <a:gd name="connsiteY30" fmla="*/ 615049 h 838042"/>
                  <a:gd name="connsiteX31" fmla="*/ 334327 w 1035345"/>
                  <a:gd name="connsiteY31" fmla="*/ 704584 h 838042"/>
                  <a:gd name="connsiteX32" fmla="*/ 332422 w 1035345"/>
                  <a:gd name="connsiteY32" fmla="*/ 756019 h 838042"/>
                  <a:gd name="connsiteX33" fmla="*/ 334327 w 1035345"/>
                  <a:gd name="connsiteY33" fmla="*/ 780784 h 838042"/>
                  <a:gd name="connsiteX34" fmla="*/ 336232 w 1035345"/>
                  <a:gd name="connsiteY34" fmla="*/ 786499 h 838042"/>
                  <a:gd name="connsiteX35" fmla="*/ 340042 w 1035345"/>
                  <a:gd name="connsiteY35" fmla="*/ 790309 h 838042"/>
                  <a:gd name="connsiteX36" fmla="*/ 368617 w 1035345"/>
                  <a:gd name="connsiteY36" fmla="*/ 836029 h 838042"/>
                  <a:gd name="connsiteX37" fmla="*/ 391477 w 1035345"/>
                  <a:gd name="connsiteY37" fmla="*/ 837934 h 838042"/>
                  <a:gd name="connsiteX38" fmla="*/ 399287 w 1035345"/>
                  <a:gd name="connsiteY38" fmla="*/ 833530 h 838042"/>
                  <a:gd name="connsiteX39" fmla="*/ 404812 w 1035345"/>
                  <a:gd name="connsiteY39" fmla="*/ 784594 h 838042"/>
                  <a:gd name="connsiteX40" fmla="*/ 408622 w 1035345"/>
                  <a:gd name="connsiteY40" fmla="*/ 727444 h 838042"/>
                  <a:gd name="connsiteX41" fmla="*/ 425767 w 1035345"/>
                  <a:gd name="connsiteY41" fmla="*/ 672199 h 838042"/>
                  <a:gd name="connsiteX42" fmla="*/ 431482 w 1035345"/>
                  <a:gd name="connsiteY42" fmla="*/ 658864 h 838042"/>
                  <a:gd name="connsiteX43" fmla="*/ 445964 w 1035345"/>
                  <a:gd name="connsiteY43" fmla="*/ 626947 h 838042"/>
                  <a:gd name="connsiteX44" fmla="*/ 466169 w 1035345"/>
                  <a:gd name="connsiteY44" fmla="*/ 600072 h 838042"/>
                  <a:gd name="connsiteX45" fmla="*/ 525390 w 1035345"/>
                  <a:gd name="connsiteY45" fmla="*/ 565123 h 838042"/>
                  <a:gd name="connsiteX46" fmla="*/ 601228 w 1035345"/>
                  <a:gd name="connsiteY46" fmla="*/ 550915 h 838042"/>
                  <a:gd name="connsiteX47" fmla="*/ 709681 w 1035345"/>
                  <a:gd name="connsiteY47" fmla="*/ 612819 h 838042"/>
                  <a:gd name="connsiteX48" fmla="*/ 782002 w 1035345"/>
                  <a:gd name="connsiteY48" fmla="*/ 656959 h 838042"/>
                  <a:gd name="connsiteX49" fmla="*/ 806767 w 1035345"/>
                  <a:gd name="connsiteY49" fmla="*/ 632194 h 838042"/>
                  <a:gd name="connsiteX50" fmla="*/ 802957 w 1035345"/>
                  <a:gd name="connsiteY50" fmla="*/ 601714 h 838042"/>
                  <a:gd name="connsiteX51" fmla="*/ 764676 w 1035345"/>
                  <a:gd name="connsiteY51" fmla="*/ 562523 h 838042"/>
                  <a:gd name="connsiteX52" fmla="*/ 652462 w 1035345"/>
                  <a:gd name="connsiteY52" fmla="*/ 479794 h 838042"/>
                  <a:gd name="connsiteX53" fmla="*/ 648652 w 1035345"/>
                  <a:gd name="connsiteY53" fmla="*/ 462649 h 838042"/>
                  <a:gd name="connsiteX54" fmla="*/ 660082 w 1035345"/>
                  <a:gd name="connsiteY54" fmla="*/ 426454 h 838042"/>
                  <a:gd name="connsiteX55" fmla="*/ 728662 w 1035345"/>
                  <a:gd name="connsiteY55" fmla="*/ 405499 h 838042"/>
                  <a:gd name="connsiteX56" fmla="*/ 815618 w 1035345"/>
                  <a:gd name="connsiteY56" fmla="*/ 406906 h 838042"/>
                  <a:gd name="connsiteX57" fmla="*/ 908111 w 1035345"/>
                  <a:gd name="connsiteY57" fmla="*/ 417646 h 838042"/>
                  <a:gd name="connsiteX58" fmla="*/ 1004170 w 1035345"/>
                  <a:gd name="connsiteY58" fmla="*/ 426835 h 838042"/>
                  <a:gd name="connsiteX59" fmla="*/ 1034329 w 1035345"/>
                  <a:gd name="connsiteY59" fmla="*/ 402711 h 838042"/>
                  <a:gd name="connsiteX60" fmla="*/ 1022394 w 1035345"/>
                  <a:gd name="connsiteY60" fmla="*/ 377797 h 838042"/>
                  <a:gd name="connsiteX61" fmla="*/ 966769 w 1035345"/>
                  <a:gd name="connsiteY61" fmla="*/ 358029 h 838042"/>
                  <a:gd name="connsiteX62" fmla="*/ 829627 w 1035345"/>
                  <a:gd name="connsiteY62" fmla="*/ 357874 h 838042"/>
                  <a:gd name="connsiteX63" fmla="*/ 757691 w 1035345"/>
                  <a:gd name="connsiteY63" fmla="*/ 361702 h 838042"/>
                  <a:gd name="connsiteX64" fmla="*/ 673417 w 1035345"/>
                  <a:gd name="connsiteY64" fmla="*/ 369304 h 838042"/>
                  <a:gd name="connsiteX65" fmla="*/ 646747 w 1035345"/>
                  <a:gd name="connsiteY65" fmla="*/ 338824 h 838042"/>
                  <a:gd name="connsiteX66" fmla="*/ 678283 w 1035345"/>
                  <a:gd name="connsiteY66" fmla="*/ 304962 h 838042"/>
                  <a:gd name="connsiteX67" fmla="*/ 709612 w 1035345"/>
                  <a:gd name="connsiteY67" fmla="*/ 283579 h 838042"/>
                  <a:gd name="connsiteX68" fmla="*/ 745807 w 1035345"/>
                  <a:gd name="connsiteY68" fmla="*/ 251194 h 838042"/>
                  <a:gd name="connsiteX69" fmla="*/ 784899 w 1035345"/>
                  <a:gd name="connsiteY69" fmla="*/ 213846 h 838042"/>
                  <a:gd name="connsiteX70" fmla="*/ 748281 w 1035345"/>
                  <a:gd name="connsiteY70" fmla="*/ 201789 h 838042"/>
                  <a:gd name="connsiteX71" fmla="*/ 696277 w 1035345"/>
                  <a:gd name="connsiteY71" fmla="*/ 226429 h 838042"/>
                  <a:gd name="connsiteX72" fmla="*/ 658558 w 1035345"/>
                  <a:gd name="connsiteY72" fmla="*/ 257626 h 838042"/>
                  <a:gd name="connsiteX73" fmla="*/ 617881 w 1035345"/>
                  <a:gd name="connsiteY73" fmla="*/ 286712 h 838042"/>
                  <a:gd name="connsiteX74" fmla="*/ 566737 w 1035345"/>
                  <a:gd name="connsiteY74" fmla="*/ 287389 h 838042"/>
                  <a:gd name="connsiteX75" fmla="*/ 532447 w 1035345"/>
                  <a:gd name="connsiteY75" fmla="*/ 274054 h 838042"/>
                  <a:gd name="connsiteX76" fmla="*/ 509587 w 1035345"/>
                  <a:gd name="connsiteY76" fmla="*/ 235954 h 838042"/>
                  <a:gd name="connsiteX77" fmla="*/ 511492 w 1035345"/>
                  <a:gd name="connsiteY77" fmla="*/ 171184 h 838042"/>
                  <a:gd name="connsiteX78" fmla="*/ 510194 w 1035345"/>
                  <a:gd name="connsiteY78" fmla="*/ 73485 h 838042"/>
                  <a:gd name="connsiteX79" fmla="*/ 455996 w 1035345"/>
                  <a:gd name="connsiteY79" fmla="*/ 11248 h 838042"/>
                  <a:gd name="connsiteX80" fmla="*/ 444350 w 1035345"/>
                  <a:gd name="connsiteY80" fmla="*/ 75864 h 838042"/>
                  <a:gd name="connsiteX81" fmla="*/ 441106 w 1035345"/>
                  <a:gd name="connsiteY81" fmla="*/ 132660 h 838042"/>
                  <a:gd name="connsiteX82" fmla="*/ 437934 w 1035345"/>
                  <a:gd name="connsiteY82"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95347 w 1035345"/>
                  <a:gd name="connsiteY17" fmla="*/ 364030 h 838042"/>
                  <a:gd name="connsiteX18" fmla="*/ 305151 w 1035345"/>
                  <a:gd name="connsiteY18" fmla="*/ 410802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307657 w 1035345"/>
                  <a:gd name="connsiteY27" fmla="*/ 533134 h 838042"/>
                  <a:gd name="connsiteX28" fmla="*/ 355282 w 1035345"/>
                  <a:gd name="connsiteY28" fmla="*/ 561709 h 838042"/>
                  <a:gd name="connsiteX29" fmla="*/ 366712 w 1035345"/>
                  <a:gd name="connsiteY29" fmla="*/ 609334 h 838042"/>
                  <a:gd name="connsiteX30" fmla="*/ 334327 w 1035345"/>
                  <a:gd name="connsiteY30" fmla="*/ 704584 h 838042"/>
                  <a:gd name="connsiteX31" fmla="*/ 332422 w 1035345"/>
                  <a:gd name="connsiteY31" fmla="*/ 756019 h 838042"/>
                  <a:gd name="connsiteX32" fmla="*/ 334327 w 1035345"/>
                  <a:gd name="connsiteY32" fmla="*/ 780784 h 838042"/>
                  <a:gd name="connsiteX33" fmla="*/ 336232 w 1035345"/>
                  <a:gd name="connsiteY33" fmla="*/ 786499 h 838042"/>
                  <a:gd name="connsiteX34" fmla="*/ 340042 w 1035345"/>
                  <a:gd name="connsiteY34" fmla="*/ 790309 h 838042"/>
                  <a:gd name="connsiteX35" fmla="*/ 368617 w 1035345"/>
                  <a:gd name="connsiteY35" fmla="*/ 836029 h 838042"/>
                  <a:gd name="connsiteX36" fmla="*/ 391477 w 1035345"/>
                  <a:gd name="connsiteY36" fmla="*/ 837934 h 838042"/>
                  <a:gd name="connsiteX37" fmla="*/ 399287 w 1035345"/>
                  <a:gd name="connsiteY37" fmla="*/ 833530 h 838042"/>
                  <a:gd name="connsiteX38" fmla="*/ 404812 w 1035345"/>
                  <a:gd name="connsiteY38" fmla="*/ 784594 h 838042"/>
                  <a:gd name="connsiteX39" fmla="*/ 408622 w 1035345"/>
                  <a:gd name="connsiteY39" fmla="*/ 727444 h 838042"/>
                  <a:gd name="connsiteX40" fmla="*/ 425767 w 1035345"/>
                  <a:gd name="connsiteY40" fmla="*/ 672199 h 838042"/>
                  <a:gd name="connsiteX41" fmla="*/ 431482 w 1035345"/>
                  <a:gd name="connsiteY41" fmla="*/ 658864 h 838042"/>
                  <a:gd name="connsiteX42" fmla="*/ 445964 w 1035345"/>
                  <a:gd name="connsiteY42" fmla="*/ 626947 h 838042"/>
                  <a:gd name="connsiteX43" fmla="*/ 466169 w 1035345"/>
                  <a:gd name="connsiteY43" fmla="*/ 600072 h 838042"/>
                  <a:gd name="connsiteX44" fmla="*/ 525390 w 1035345"/>
                  <a:gd name="connsiteY44" fmla="*/ 565123 h 838042"/>
                  <a:gd name="connsiteX45" fmla="*/ 601228 w 1035345"/>
                  <a:gd name="connsiteY45" fmla="*/ 550915 h 838042"/>
                  <a:gd name="connsiteX46" fmla="*/ 709681 w 1035345"/>
                  <a:gd name="connsiteY46" fmla="*/ 612819 h 838042"/>
                  <a:gd name="connsiteX47" fmla="*/ 782002 w 1035345"/>
                  <a:gd name="connsiteY47" fmla="*/ 656959 h 838042"/>
                  <a:gd name="connsiteX48" fmla="*/ 806767 w 1035345"/>
                  <a:gd name="connsiteY48" fmla="*/ 632194 h 838042"/>
                  <a:gd name="connsiteX49" fmla="*/ 802957 w 1035345"/>
                  <a:gd name="connsiteY49" fmla="*/ 601714 h 838042"/>
                  <a:gd name="connsiteX50" fmla="*/ 764676 w 1035345"/>
                  <a:gd name="connsiteY50" fmla="*/ 562523 h 838042"/>
                  <a:gd name="connsiteX51" fmla="*/ 652462 w 1035345"/>
                  <a:gd name="connsiteY51" fmla="*/ 479794 h 838042"/>
                  <a:gd name="connsiteX52" fmla="*/ 648652 w 1035345"/>
                  <a:gd name="connsiteY52" fmla="*/ 462649 h 838042"/>
                  <a:gd name="connsiteX53" fmla="*/ 660082 w 1035345"/>
                  <a:gd name="connsiteY53" fmla="*/ 426454 h 838042"/>
                  <a:gd name="connsiteX54" fmla="*/ 728662 w 1035345"/>
                  <a:gd name="connsiteY54" fmla="*/ 405499 h 838042"/>
                  <a:gd name="connsiteX55" fmla="*/ 815618 w 1035345"/>
                  <a:gd name="connsiteY55" fmla="*/ 406906 h 838042"/>
                  <a:gd name="connsiteX56" fmla="*/ 908111 w 1035345"/>
                  <a:gd name="connsiteY56" fmla="*/ 417646 h 838042"/>
                  <a:gd name="connsiteX57" fmla="*/ 1004170 w 1035345"/>
                  <a:gd name="connsiteY57" fmla="*/ 426835 h 838042"/>
                  <a:gd name="connsiteX58" fmla="*/ 1034329 w 1035345"/>
                  <a:gd name="connsiteY58" fmla="*/ 402711 h 838042"/>
                  <a:gd name="connsiteX59" fmla="*/ 1022394 w 1035345"/>
                  <a:gd name="connsiteY59" fmla="*/ 377797 h 838042"/>
                  <a:gd name="connsiteX60" fmla="*/ 966769 w 1035345"/>
                  <a:gd name="connsiteY60" fmla="*/ 358029 h 838042"/>
                  <a:gd name="connsiteX61" fmla="*/ 829627 w 1035345"/>
                  <a:gd name="connsiteY61" fmla="*/ 357874 h 838042"/>
                  <a:gd name="connsiteX62" fmla="*/ 757691 w 1035345"/>
                  <a:gd name="connsiteY62" fmla="*/ 361702 h 838042"/>
                  <a:gd name="connsiteX63" fmla="*/ 673417 w 1035345"/>
                  <a:gd name="connsiteY63" fmla="*/ 369304 h 838042"/>
                  <a:gd name="connsiteX64" fmla="*/ 646747 w 1035345"/>
                  <a:gd name="connsiteY64" fmla="*/ 338824 h 838042"/>
                  <a:gd name="connsiteX65" fmla="*/ 678283 w 1035345"/>
                  <a:gd name="connsiteY65" fmla="*/ 304962 h 838042"/>
                  <a:gd name="connsiteX66" fmla="*/ 709612 w 1035345"/>
                  <a:gd name="connsiteY66" fmla="*/ 283579 h 838042"/>
                  <a:gd name="connsiteX67" fmla="*/ 745807 w 1035345"/>
                  <a:gd name="connsiteY67" fmla="*/ 251194 h 838042"/>
                  <a:gd name="connsiteX68" fmla="*/ 784899 w 1035345"/>
                  <a:gd name="connsiteY68" fmla="*/ 213846 h 838042"/>
                  <a:gd name="connsiteX69" fmla="*/ 748281 w 1035345"/>
                  <a:gd name="connsiteY69" fmla="*/ 201789 h 838042"/>
                  <a:gd name="connsiteX70" fmla="*/ 696277 w 1035345"/>
                  <a:gd name="connsiteY70" fmla="*/ 226429 h 838042"/>
                  <a:gd name="connsiteX71" fmla="*/ 658558 w 1035345"/>
                  <a:gd name="connsiteY71" fmla="*/ 257626 h 838042"/>
                  <a:gd name="connsiteX72" fmla="*/ 617881 w 1035345"/>
                  <a:gd name="connsiteY72" fmla="*/ 286712 h 838042"/>
                  <a:gd name="connsiteX73" fmla="*/ 566737 w 1035345"/>
                  <a:gd name="connsiteY73" fmla="*/ 287389 h 838042"/>
                  <a:gd name="connsiteX74" fmla="*/ 532447 w 1035345"/>
                  <a:gd name="connsiteY74" fmla="*/ 274054 h 838042"/>
                  <a:gd name="connsiteX75" fmla="*/ 509587 w 1035345"/>
                  <a:gd name="connsiteY75" fmla="*/ 235954 h 838042"/>
                  <a:gd name="connsiteX76" fmla="*/ 511492 w 1035345"/>
                  <a:gd name="connsiteY76" fmla="*/ 171184 h 838042"/>
                  <a:gd name="connsiteX77" fmla="*/ 510194 w 1035345"/>
                  <a:gd name="connsiteY77" fmla="*/ 73485 h 838042"/>
                  <a:gd name="connsiteX78" fmla="*/ 455996 w 1035345"/>
                  <a:gd name="connsiteY78" fmla="*/ 11248 h 838042"/>
                  <a:gd name="connsiteX79" fmla="*/ 444350 w 1035345"/>
                  <a:gd name="connsiteY79" fmla="*/ 75864 h 838042"/>
                  <a:gd name="connsiteX80" fmla="*/ 441106 w 1035345"/>
                  <a:gd name="connsiteY80" fmla="*/ 132660 h 838042"/>
                  <a:gd name="connsiteX81" fmla="*/ 437934 w 1035345"/>
                  <a:gd name="connsiteY81"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95347 w 1035345"/>
                  <a:gd name="connsiteY17" fmla="*/ 364030 h 838042"/>
                  <a:gd name="connsiteX18" fmla="*/ 305151 w 1035345"/>
                  <a:gd name="connsiteY18" fmla="*/ 410802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272301 w 1035345"/>
                  <a:gd name="connsiteY27" fmla="*/ 519747 h 838042"/>
                  <a:gd name="connsiteX28" fmla="*/ 355282 w 1035345"/>
                  <a:gd name="connsiteY28" fmla="*/ 561709 h 838042"/>
                  <a:gd name="connsiteX29" fmla="*/ 366712 w 1035345"/>
                  <a:gd name="connsiteY29" fmla="*/ 609334 h 838042"/>
                  <a:gd name="connsiteX30" fmla="*/ 334327 w 1035345"/>
                  <a:gd name="connsiteY30" fmla="*/ 704584 h 838042"/>
                  <a:gd name="connsiteX31" fmla="*/ 332422 w 1035345"/>
                  <a:gd name="connsiteY31" fmla="*/ 756019 h 838042"/>
                  <a:gd name="connsiteX32" fmla="*/ 334327 w 1035345"/>
                  <a:gd name="connsiteY32" fmla="*/ 780784 h 838042"/>
                  <a:gd name="connsiteX33" fmla="*/ 336232 w 1035345"/>
                  <a:gd name="connsiteY33" fmla="*/ 786499 h 838042"/>
                  <a:gd name="connsiteX34" fmla="*/ 340042 w 1035345"/>
                  <a:gd name="connsiteY34" fmla="*/ 790309 h 838042"/>
                  <a:gd name="connsiteX35" fmla="*/ 368617 w 1035345"/>
                  <a:gd name="connsiteY35" fmla="*/ 836029 h 838042"/>
                  <a:gd name="connsiteX36" fmla="*/ 391477 w 1035345"/>
                  <a:gd name="connsiteY36" fmla="*/ 837934 h 838042"/>
                  <a:gd name="connsiteX37" fmla="*/ 399287 w 1035345"/>
                  <a:gd name="connsiteY37" fmla="*/ 833530 h 838042"/>
                  <a:gd name="connsiteX38" fmla="*/ 404812 w 1035345"/>
                  <a:gd name="connsiteY38" fmla="*/ 784594 h 838042"/>
                  <a:gd name="connsiteX39" fmla="*/ 408622 w 1035345"/>
                  <a:gd name="connsiteY39" fmla="*/ 727444 h 838042"/>
                  <a:gd name="connsiteX40" fmla="*/ 425767 w 1035345"/>
                  <a:gd name="connsiteY40" fmla="*/ 672199 h 838042"/>
                  <a:gd name="connsiteX41" fmla="*/ 431482 w 1035345"/>
                  <a:gd name="connsiteY41" fmla="*/ 658864 h 838042"/>
                  <a:gd name="connsiteX42" fmla="*/ 445964 w 1035345"/>
                  <a:gd name="connsiteY42" fmla="*/ 626947 h 838042"/>
                  <a:gd name="connsiteX43" fmla="*/ 466169 w 1035345"/>
                  <a:gd name="connsiteY43" fmla="*/ 600072 h 838042"/>
                  <a:gd name="connsiteX44" fmla="*/ 525390 w 1035345"/>
                  <a:gd name="connsiteY44" fmla="*/ 565123 h 838042"/>
                  <a:gd name="connsiteX45" fmla="*/ 601228 w 1035345"/>
                  <a:gd name="connsiteY45" fmla="*/ 550915 h 838042"/>
                  <a:gd name="connsiteX46" fmla="*/ 709681 w 1035345"/>
                  <a:gd name="connsiteY46" fmla="*/ 612819 h 838042"/>
                  <a:gd name="connsiteX47" fmla="*/ 782002 w 1035345"/>
                  <a:gd name="connsiteY47" fmla="*/ 656959 h 838042"/>
                  <a:gd name="connsiteX48" fmla="*/ 806767 w 1035345"/>
                  <a:gd name="connsiteY48" fmla="*/ 632194 h 838042"/>
                  <a:gd name="connsiteX49" fmla="*/ 802957 w 1035345"/>
                  <a:gd name="connsiteY49" fmla="*/ 601714 h 838042"/>
                  <a:gd name="connsiteX50" fmla="*/ 764676 w 1035345"/>
                  <a:gd name="connsiteY50" fmla="*/ 562523 h 838042"/>
                  <a:gd name="connsiteX51" fmla="*/ 652462 w 1035345"/>
                  <a:gd name="connsiteY51" fmla="*/ 479794 h 838042"/>
                  <a:gd name="connsiteX52" fmla="*/ 648652 w 1035345"/>
                  <a:gd name="connsiteY52" fmla="*/ 462649 h 838042"/>
                  <a:gd name="connsiteX53" fmla="*/ 660082 w 1035345"/>
                  <a:gd name="connsiteY53" fmla="*/ 426454 h 838042"/>
                  <a:gd name="connsiteX54" fmla="*/ 728662 w 1035345"/>
                  <a:gd name="connsiteY54" fmla="*/ 405499 h 838042"/>
                  <a:gd name="connsiteX55" fmla="*/ 815618 w 1035345"/>
                  <a:gd name="connsiteY55" fmla="*/ 406906 h 838042"/>
                  <a:gd name="connsiteX56" fmla="*/ 908111 w 1035345"/>
                  <a:gd name="connsiteY56" fmla="*/ 417646 h 838042"/>
                  <a:gd name="connsiteX57" fmla="*/ 1004170 w 1035345"/>
                  <a:gd name="connsiteY57" fmla="*/ 426835 h 838042"/>
                  <a:gd name="connsiteX58" fmla="*/ 1034329 w 1035345"/>
                  <a:gd name="connsiteY58" fmla="*/ 402711 h 838042"/>
                  <a:gd name="connsiteX59" fmla="*/ 1022394 w 1035345"/>
                  <a:gd name="connsiteY59" fmla="*/ 377797 h 838042"/>
                  <a:gd name="connsiteX60" fmla="*/ 966769 w 1035345"/>
                  <a:gd name="connsiteY60" fmla="*/ 358029 h 838042"/>
                  <a:gd name="connsiteX61" fmla="*/ 829627 w 1035345"/>
                  <a:gd name="connsiteY61" fmla="*/ 357874 h 838042"/>
                  <a:gd name="connsiteX62" fmla="*/ 757691 w 1035345"/>
                  <a:gd name="connsiteY62" fmla="*/ 361702 h 838042"/>
                  <a:gd name="connsiteX63" fmla="*/ 673417 w 1035345"/>
                  <a:gd name="connsiteY63" fmla="*/ 369304 h 838042"/>
                  <a:gd name="connsiteX64" fmla="*/ 646747 w 1035345"/>
                  <a:gd name="connsiteY64" fmla="*/ 338824 h 838042"/>
                  <a:gd name="connsiteX65" fmla="*/ 678283 w 1035345"/>
                  <a:gd name="connsiteY65" fmla="*/ 304962 h 838042"/>
                  <a:gd name="connsiteX66" fmla="*/ 709612 w 1035345"/>
                  <a:gd name="connsiteY66" fmla="*/ 283579 h 838042"/>
                  <a:gd name="connsiteX67" fmla="*/ 745807 w 1035345"/>
                  <a:gd name="connsiteY67" fmla="*/ 251194 h 838042"/>
                  <a:gd name="connsiteX68" fmla="*/ 784899 w 1035345"/>
                  <a:gd name="connsiteY68" fmla="*/ 213846 h 838042"/>
                  <a:gd name="connsiteX69" fmla="*/ 748281 w 1035345"/>
                  <a:gd name="connsiteY69" fmla="*/ 201789 h 838042"/>
                  <a:gd name="connsiteX70" fmla="*/ 696277 w 1035345"/>
                  <a:gd name="connsiteY70" fmla="*/ 226429 h 838042"/>
                  <a:gd name="connsiteX71" fmla="*/ 658558 w 1035345"/>
                  <a:gd name="connsiteY71" fmla="*/ 257626 h 838042"/>
                  <a:gd name="connsiteX72" fmla="*/ 617881 w 1035345"/>
                  <a:gd name="connsiteY72" fmla="*/ 286712 h 838042"/>
                  <a:gd name="connsiteX73" fmla="*/ 566737 w 1035345"/>
                  <a:gd name="connsiteY73" fmla="*/ 287389 h 838042"/>
                  <a:gd name="connsiteX74" fmla="*/ 532447 w 1035345"/>
                  <a:gd name="connsiteY74" fmla="*/ 274054 h 838042"/>
                  <a:gd name="connsiteX75" fmla="*/ 509587 w 1035345"/>
                  <a:gd name="connsiteY75" fmla="*/ 235954 h 838042"/>
                  <a:gd name="connsiteX76" fmla="*/ 511492 w 1035345"/>
                  <a:gd name="connsiteY76" fmla="*/ 171184 h 838042"/>
                  <a:gd name="connsiteX77" fmla="*/ 510194 w 1035345"/>
                  <a:gd name="connsiteY77" fmla="*/ 73485 h 838042"/>
                  <a:gd name="connsiteX78" fmla="*/ 455996 w 1035345"/>
                  <a:gd name="connsiteY78" fmla="*/ 11248 h 838042"/>
                  <a:gd name="connsiteX79" fmla="*/ 444350 w 1035345"/>
                  <a:gd name="connsiteY79" fmla="*/ 75864 h 838042"/>
                  <a:gd name="connsiteX80" fmla="*/ 441106 w 1035345"/>
                  <a:gd name="connsiteY80" fmla="*/ 132660 h 838042"/>
                  <a:gd name="connsiteX81" fmla="*/ 437934 w 1035345"/>
                  <a:gd name="connsiteY81"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95347 w 1035345"/>
                  <a:gd name="connsiteY17" fmla="*/ 364030 h 838042"/>
                  <a:gd name="connsiteX18" fmla="*/ 305151 w 1035345"/>
                  <a:gd name="connsiteY18" fmla="*/ 410802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272301 w 1035345"/>
                  <a:gd name="connsiteY27" fmla="*/ 519747 h 838042"/>
                  <a:gd name="connsiteX28" fmla="*/ 355282 w 1035345"/>
                  <a:gd name="connsiteY28" fmla="*/ 561709 h 838042"/>
                  <a:gd name="connsiteX29" fmla="*/ 366712 w 1035345"/>
                  <a:gd name="connsiteY29" fmla="*/ 609334 h 838042"/>
                  <a:gd name="connsiteX30" fmla="*/ 334327 w 1035345"/>
                  <a:gd name="connsiteY30" fmla="*/ 704584 h 838042"/>
                  <a:gd name="connsiteX31" fmla="*/ 332422 w 1035345"/>
                  <a:gd name="connsiteY31" fmla="*/ 756019 h 838042"/>
                  <a:gd name="connsiteX32" fmla="*/ 334327 w 1035345"/>
                  <a:gd name="connsiteY32" fmla="*/ 780784 h 838042"/>
                  <a:gd name="connsiteX33" fmla="*/ 336232 w 1035345"/>
                  <a:gd name="connsiteY33" fmla="*/ 786499 h 838042"/>
                  <a:gd name="connsiteX34" fmla="*/ 340042 w 1035345"/>
                  <a:gd name="connsiteY34" fmla="*/ 790309 h 838042"/>
                  <a:gd name="connsiteX35" fmla="*/ 368617 w 1035345"/>
                  <a:gd name="connsiteY35" fmla="*/ 836029 h 838042"/>
                  <a:gd name="connsiteX36" fmla="*/ 391477 w 1035345"/>
                  <a:gd name="connsiteY36" fmla="*/ 837934 h 838042"/>
                  <a:gd name="connsiteX37" fmla="*/ 399287 w 1035345"/>
                  <a:gd name="connsiteY37" fmla="*/ 833530 h 838042"/>
                  <a:gd name="connsiteX38" fmla="*/ 404812 w 1035345"/>
                  <a:gd name="connsiteY38" fmla="*/ 784594 h 838042"/>
                  <a:gd name="connsiteX39" fmla="*/ 408622 w 1035345"/>
                  <a:gd name="connsiteY39" fmla="*/ 727444 h 838042"/>
                  <a:gd name="connsiteX40" fmla="*/ 425767 w 1035345"/>
                  <a:gd name="connsiteY40" fmla="*/ 672199 h 838042"/>
                  <a:gd name="connsiteX41" fmla="*/ 431482 w 1035345"/>
                  <a:gd name="connsiteY41" fmla="*/ 658864 h 838042"/>
                  <a:gd name="connsiteX42" fmla="*/ 445964 w 1035345"/>
                  <a:gd name="connsiteY42" fmla="*/ 626947 h 838042"/>
                  <a:gd name="connsiteX43" fmla="*/ 466169 w 1035345"/>
                  <a:gd name="connsiteY43" fmla="*/ 600072 h 838042"/>
                  <a:gd name="connsiteX44" fmla="*/ 525390 w 1035345"/>
                  <a:gd name="connsiteY44" fmla="*/ 565123 h 838042"/>
                  <a:gd name="connsiteX45" fmla="*/ 601228 w 1035345"/>
                  <a:gd name="connsiteY45" fmla="*/ 550915 h 838042"/>
                  <a:gd name="connsiteX46" fmla="*/ 709681 w 1035345"/>
                  <a:gd name="connsiteY46" fmla="*/ 612819 h 838042"/>
                  <a:gd name="connsiteX47" fmla="*/ 782002 w 1035345"/>
                  <a:gd name="connsiteY47" fmla="*/ 656959 h 838042"/>
                  <a:gd name="connsiteX48" fmla="*/ 806767 w 1035345"/>
                  <a:gd name="connsiteY48" fmla="*/ 632194 h 838042"/>
                  <a:gd name="connsiteX49" fmla="*/ 802957 w 1035345"/>
                  <a:gd name="connsiteY49" fmla="*/ 601714 h 838042"/>
                  <a:gd name="connsiteX50" fmla="*/ 764676 w 1035345"/>
                  <a:gd name="connsiteY50" fmla="*/ 562523 h 838042"/>
                  <a:gd name="connsiteX51" fmla="*/ 652462 w 1035345"/>
                  <a:gd name="connsiteY51" fmla="*/ 479794 h 838042"/>
                  <a:gd name="connsiteX52" fmla="*/ 648652 w 1035345"/>
                  <a:gd name="connsiteY52" fmla="*/ 462649 h 838042"/>
                  <a:gd name="connsiteX53" fmla="*/ 660082 w 1035345"/>
                  <a:gd name="connsiteY53" fmla="*/ 426454 h 838042"/>
                  <a:gd name="connsiteX54" fmla="*/ 728662 w 1035345"/>
                  <a:gd name="connsiteY54" fmla="*/ 405499 h 838042"/>
                  <a:gd name="connsiteX55" fmla="*/ 815618 w 1035345"/>
                  <a:gd name="connsiteY55" fmla="*/ 406906 h 838042"/>
                  <a:gd name="connsiteX56" fmla="*/ 908111 w 1035345"/>
                  <a:gd name="connsiteY56" fmla="*/ 417646 h 838042"/>
                  <a:gd name="connsiteX57" fmla="*/ 1004170 w 1035345"/>
                  <a:gd name="connsiteY57" fmla="*/ 426835 h 838042"/>
                  <a:gd name="connsiteX58" fmla="*/ 1034329 w 1035345"/>
                  <a:gd name="connsiteY58" fmla="*/ 402711 h 838042"/>
                  <a:gd name="connsiteX59" fmla="*/ 1022394 w 1035345"/>
                  <a:gd name="connsiteY59" fmla="*/ 377797 h 838042"/>
                  <a:gd name="connsiteX60" fmla="*/ 966769 w 1035345"/>
                  <a:gd name="connsiteY60" fmla="*/ 358029 h 838042"/>
                  <a:gd name="connsiteX61" fmla="*/ 829627 w 1035345"/>
                  <a:gd name="connsiteY61" fmla="*/ 357874 h 838042"/>
                  <a:gd name="connsiteX62" fmla="*/ 757691 w 1035345"/>
                  <a:gd name="connsiteY62" fmla="*/ 361702 h 838042"/>
                  <a:gd name="connsiteX63" fmla="*/ 673417 w 1035345"/>
                  <a:gd name="connsiteY63" fmla="*/ 369304 h 838042"/>
                  <a:gd name="connsiteX64" fmla="*/ 646747 w 1035345"/>
                  <a:gd name="connsiteY64" fmla="*/ 338824 h 838042"/>
                  <a:gd name="connsiteX65" fmla="*/ 678283 w 1035345"/>
                  <a:gd name="connsiteY65" fmla="*/ 304962 h 838042"/>
                  <a:gd name="connsiteX66" fmla="*/ 709612 w 1035345"/>
                  <a:gd name="connsiteY66" fmla="*/ 283579 h 838042"/>
                  <a:gd name="connsiteX67" fmla="*/ 745807 w 1035345"/>
                  <a:gd name="connsiteY67" fmla="*/ 251194 h 838042"/>
                  <a:gd name="connsiteX68" fmla="*/ 784899 w 1035345"/>
                  <a:gd name="connsiteY68" fmla="*/ 213846 h 838042"/>
                  <a:gd name="connsiteX69" fmla="*/ 748281 w 1035345"/>
                  <a:gd name="connsiteY69" fmla="*/ 201789 h 838042"/>
                  <a:gd name="connsiteX70" fmla="*/ 696277 w 1035345"/>
                  <a:gd name="connsiteY70" fmla="*/ 226429 h 838042"/>
                  <a:gd name="connsiteX71" fmla="*/ 658558 w 1035345"/>
                  <a:gd name="connsiteY71" fmla="*/ 257626 h 838042"/>
                  <a:gd name="connsiteX72" fmla="*/ 617881 w 1035345"/>
                  <a:gd name="connsiteY72" fmla="*/ 286712 h 838042"/>
                  <a:gd name="connsiteX73" fmla="*/ 566737 w 1035345"/>
                  <a:gd name="connsiteY73" fmla="*/ 287389 h 838042"/>
                  <a:gd name="connsiteX74" fmla="*/ 532447 w 1035345"/>
                  <a:gd name="connsiteY74" fmla="*/ 274054 h 838042"/>
                  <a:gd name="connsiteX75" fmla="*/ 509587 w 1035345"/>
                  <a:gd name="connsiteY75" fmla="*/ 235954 h 838042"/>
                  <a:gd name="connsiteX76" fmla="*/ 511492 w 1035345"/>
                  <a:gd name="connsiteY76" fmla="*/ 171184 h 838042"/>
                  <a:gd name="connsiteX77" fmla="*/ 510194 w 1035345"/>
                  <a:gd name="connsiteY77" fmla="*/ 73485 h 838042"/>
                  <a:gd name="connsiteX78" fmla="*/ 455996 w 1035345"/>
                  <a:gd name="connsiteY78" fmla="*/ 11248 h 838042"/>
                  <a:gd name="connsiteX79" fmla="*/ 444350 w 1035345"/>
                  <a:gd name="connsiteY79" fmla="*/ 75864 h 838042"/>
                  <a:gd name="connsiteX80" fmla="*/ 441106 w 1035345"/>
                  <a:gd name="connsiteY80" fmla="*/ 132660 h 838042"/>
                  <a:gd name="connsiteX81" fmla="*/ 437934 w 1035345"/>
                  <a:gd name="connsiteY81"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95347 w 1035345"/>
                  <a:gd name="connsiteY17" fmla="*/ 364030 h 838042"/>
                  <a:gd name="connsiteX18" fmla="*/ 305151 w 1035345"/>
                  <a:gd name="connsiteY18" fmla="*/ 410802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272301 w 1035345"/>
                  <a:gd name="connsiteY27" fmla="*/ 519747 h 838042"/>
                  <a:gd name="connsiteX28" fmla="*/ 355282 w 1035345"/>
                  <a:gd name="connsiteY28" fmla="*/ 561709 h 838042"/>
                  <a:gd name="connsiteX29" fmla="*/ 366712 w 1035345"/>
                  <a:gd name="connsiteY29" fmla="*/ 609334 h 838042"/>
                  <a:gd name="connsiteX30" fmla="*/ 334327 w 1035345"/>
                  <a:gd name="connsiteY30" fmla="*/ 704584 h 838042"/>
                  <a:gd name="connsiteX31" fmla="*/ 332422 w 1035345"/>
                  <a:gd name="connsiteY31" fmla="*/ 756019 h 838042"/>
                  <a:gd name="connsiteX32" fmla="*/ 334327 w 1035345"/>
                  <a:gd name="connsiteY32" fmla="*/ 780784 h 838042"/>
                  <a:gd name="connsiteX33" fmla="*/ 336232 w 1035345"/>
                  <a:gd name="connsiteY33" fmla="*/ 786499 h 838042"/>
                  <a:gd name="connsiteX34" fmla="*/ 340042 w 1035345"/>
                  <a:gd name="connsiteY34" fmla="*/ 790309 h 838042"/>
                  <a:gd name="connsiteX35" fmla="*/ 368617 w 1035345"/>
                  <a:gd name="connsiteY35" fmla="*/ 836029 h 838042"/>
                  <a:gd name="connsiteX36" fmla="*/ 391477 w 1035345"/>
                  <a:gd name="connsiteY36" fmla="*/ 837934 h 838042"/>
                  <a:gd name="connsiteX37" fmla="*/ 399287 w 1035345"/>
                  <a:gd name="connsiteY37" fmla="*/ 833530 h 838042"/>
                  <a:gd name="connsiteX38" fmla="*/ 404812 w 1035345"/>
                  <a:gd name="connsiteY38" fmla="*/ 784594 h 838042"/>
                  <a:gd name="connsiteX39" fmla="*/ 408622 w 1035345"/>
                  <a:gd name="connsiteY39" fmla="*/ 727444 h 838042"/>
                  <a:gd name="connsiteX40" fmla="*/ 425767 w 1035345"/>
                  <a:gd name="connsiteY40" fmla="*/ 672199 h 838042"/>
                  <a:gd name="connsiteX41" fmla="*/ 431482 w 1035345"/>
                  <a:gd name="connsiteY41" fmla="*/ 658864 h 838042"/>
                  <a:gd name="connsiteX42" fmla="*/ 445964 w 1035345"/>
                  <a:gd name="connsiteY42" fmla="*/ 626947 h 838042"/>
                  <a:gd name="connsiteX43" fmla="*/ 466169 w 1035345"/>
                  <a:gd name="connsiteY43" fmla="*/ 600072 h 838042"/>
                  <a:gd name="connsiteX44" fmla="*/ 525390 w 1035345"/>
                  <a:gd name="connsiteY44" fmla="*/ 565123 h 838042"/>
                  <a:gd name="connsiteX45" fmla="*/ 601228 w 1035345"/>
                  <a:gd name="connsiteY45" fmla="*/ 550915 h 838042"/>
                  <a:gd name="connsiteX46" fmla="*/ 709681 w 1035345"/>
                  <a:gd name="connsiteY46" fmla="*/ 612819 h 838042"/>
                  <a:gd name="connsiteX47" fmla="*/ 782002 w 1035345"/>
                  <a:gd name="connsiteY47" fmla="*/ 656959 h 838042"/>
                  <a:gd name="connsiteX48" fmla="*/ 806767 w 1035345"/>
                  <a:gd name="connsiteY48" fmla="*/ 632194 h 838042"/>
                  <a:gd name="connsiteX49" fmla="*/ 802957 w 1035345"/>
                  <a:gd name="connsiteY49" fmla="*/ 601714 h 838042"/>
                  <a:gd name="connsiteX50" fmla="*/ 764676 w 1035345"/>
                  <a:gd name="connsiteY50" fmla="*/ 562523 h 838042"/>
                  <a:gd name="connsiteX51" fmla="*/ 652462 w 1035345"/>
                  <a:gd name="connsiteY51" fmla="*/ 479794 h 838042"/>
                  <a:gd name="connsiteX52" fmla="*/ 648652 w 1035345"/>
                  <a:gd name="connsiteY52" fmla="*/ 462649 h 838042"/>
                  <a:gd name="connsiteX53" fmla="*/ 660082 w 1035345"/>
                  <a:gd name="connsiteY53" fmla="*/ 426454 h 838042"/>
                  <a:gd name="connsiteX54" fmla="*/ 728662 w 1035345"/>
                  <a:gd name="connsiteY54" fmla="*/ 405499 h 838042"/>
                  <a:gd name="connsiteX55" fmla="*/ 815618 w 1035345"/>
                  <a:gd name="connsiteY55" fmla="*/ 406906 h 838042"/>
                  <a:gd name="connsiteX56" fmla="*/ 908111 w 1035345"/>
                  <a:gd name="connsiteY56" fmla="*/ 417646 h 838042"/>
                  <a:gd name="connsiteX57" fmla="*/ 1004170 w 1035345"/>
                  <a:gd name="connsiteY57" fmla="*/ 426835 h 838042"/>
                  <a:gd name="connsiteX58" fmla="*/ 1034329 w 1035345"/>
                  <a:gd name="connsiteY58" fmla="*/ 402711 h 838042"/>
                  <a:gd name="connsiteX59" fmla="*/ 1022394 w 1035345"/>
                  <a:gd name="connsiteY59" fmla="*/ 377797 h 838042"/>
                  <a:gd name="connsiteX60" fmla="*/ 966769 w 1035345"/>
                  <a:gd name="connsiteY60" fmla="*/ 358029 h 838042"/>
                  <a:gd name="connsiteX61" fmla="*/ 829627 w 1035345"/>
                  <a:gd name="connsiteY61" fmla="*/ 357874 h 838042"/>
                  <a:gd name="connsiteX62" fmla="*/ 757691 w 1035345"/>
                  <a:gd name="connsiteY62" fmla="*/ 361702 h 838042"/>
                  <a:gd name="connsiteX63" fmla="*/ 673417 w 1035345"/>
                  <a:gd name="connsiteY63" fmla="*/ 369304 h 838042"/>
                  <a:gd name="connsiteX64" fmla="*/ 646747 w 1035345"/>
                  <a:gd name="connsiteY64" fmla="*/ 338824 h 838042"/>
                  <a:gd name="connsiteX65" fmla="*/ 678283 w 1035345"/>
                  <a:gd name="connsiteY65" fmla="*/ 304962 h 838042"/>
                  <a:gd name="connsiteX66" fmla="*/ 709612 w 1035345"/>
                  <a:gd name="connsiteY66" fmla="*/ 283579 h 838042"/>
                  <a:gd name="connsiteX67" fmla="*/ 745807 w 1035345"/>
                  <a:gd name="connsiteY67" fmla="*/ 251194 h 838042"/>
                  <a:gd name="connsiteX68" fmla="*/ 784899 w 1035345"/>
                  <a:gd name="connsiteY68" fmla="*/ 213846 h 838042"/>
                  <a:gd name="connsiteX69" fmla="*/ 748281 w 1035345"/>
                  <a:gd name="connsiteY69" fmla="*/ 201789 h 838042"/>
                  <a:gd name="connsiteX70" fmla="*/ 696277 w 1035345"/>
                  <a:gd name="connsiteY70" fmla="*/ 226429 h 838042"/>
                  <a:gd name="connsiteX71" fmla="*/ 658558 w 1035345"/>
                  <a:gd name="connsiteY71" fmla="*/ 257626 h 838042"/>
                  <a:gd name="connsiteX72" fmla="*/ 617881 w 1035345"/>
                  <a:gd name="connsiteY72" fmla="*/ 286712 h 838042"/>
                  <a:gd name="connsiteX73" fmla="*/ 566737 w 1035345"/>
                  <a:gd name="connsiteY73" fmla="*/ 287389 h 838042"/>
                  <a:gd name="connsiteX74" fmla="*/ 532447 w 1035345"/>
                  <a:gd name="connsiteY74" fmla="*/ 274054 h 838042"/>
                  <a:gd name="connsiteX75" fmla="*/ 509587 w 1035345"/>
                  <a:gd name="connsiteY75" fmla="*/ 235954 h 838042"/>
                  <a:gd name="connsiteX76" fmla="*/ 511492 w 1035345"/>
                  <a:gd name="connsiteY76" fmla="*/ 171184 h 838042"/>
                  <a:gd name="connsiteX77" fmla="*/ 510194 w 1035345"/>
                  <a:gd name="connsiteY77" fmla="*/ 73485 h 838042"/>
                  <a:gd name="connsiteX78" fmla="*/ 455996 w 1035345"/>
                  <a:gd name="connsiteY78" fmla="*/ 11248 h 838042"/>
                  <a:gd name="connsiteX79" fmla="*/ 444350 w 1035345"/>
                  <a:gd name="connsiteY79" fmla="*/ 75864 h 838042"/>
                  <a:gd name="connsiteX80" fmla="*/ 441106 w 1035345"/>
                  <a:gd name="connsiteY80" fmla="*/ 132660 h 838042"/>
                  <a:gd name="connsiteX81" fmla="*/ 437934 w 1035345"/>
                  <a:gd name="connsiteY81" fmla="*/ 214465 h 838042"/>
                  <a:gd name="connsiteX0" fmla="*/ 433796 w 1031207"/>
                  <a:gd name="connsiteY0" fmla="*/ 214465 h 838042"/>
                  <a:gd name="connsiteX1" fmla="*/ 421629 w 1031207"/>
                  <a:gd name="connsiteY1" fmla="*/ 253099 h 838042"/>
                  <a:gd name="connsiteX2" fmla="*/ 394959 w 1031207"/>
                  <a:gd name="connsiteY2" fmla="*/ 262624 h 838042"/>
                  <a:gd name="connsiteX3" fmla="*/ 356331 w 1031207"/>
                  <a:gd name="connsiteY3" fmla="*/ 271935 h 838042"/>
                  <a:gd name="connsiteX4" fmla="*/ 313044 w 1031207"/>
                  <a:gd name="connsiteY4" fmla="*/ 289293 h 838042"/>
                  <a:gd name="connsiteX5" fmla="*/ 265419 w 1031207"/>
                  <a:gd name="connsiteY5" fmla="*/ 285484 h 838042"/>
                  <a:gd name="connsiteX6" fmla="*/ 219699 w 1031207"/>
                  <a:gd name="connsiteY6" fmla="*/ 272149 h 838042"/>
                  <a:gd name="connsiteX7" fmla="*/ 189219 w 1031207"/>
                  <a:gd name="connsiteY7" fmla="*/ 262624 h 838042"/>
                  <a:gd name="connsiteX8" fmla="*/ 156834 w 1031207"/>
                  <a:gd name="connsiteY8" fmla="*/ 239764 h 838042"/>
                  <a:gd name="connsiteX9" fmla="*/ 122074 w 1031207"/>
                  <a:gd name="connsiteY9" fmla="*/ 218050 h 838042"/>
                  <a:gd name="connsiteX10" fmla="*/ 101589 w 1031207"/>
                  <a:gd name="connsiteY10" fmla="*/ 203569 h 838042"/>
                  <a:gd name="connsiteX11" fmla="*/ 59679 w 1031207"/>
                  <a:gd name="connsiteY11" fmla="*/ 197854 h 838042"/>
                  <a:gd name="connsiteX12" fmla="*/ 48331 w 1031207"/>
                  <a:gd name="connsiteY12" fmla="*/ 241190 h 838042"/>
                  <a:gd name="connsiteX13" fmla="*/ 63490 w 1031207"/>
                  <a:gd name="connsiteY13" fmla="*/ 272150 h 838042"/>
                  <a:gd name="connsiteX14" fmla="*/ 124449 w 1031207"/>
                  <a:gd name="connsiteY14" fmla="*/ 289294 h 838042"/>
                  <a:gd name="connsiteX15" fmla="*/ 191124 w 1031207"/>
                  <a:gd name="connsiteY15" fmla="*/ 308344 h 838042"/>
                  <a:gd name="connsiteX16" fmla="*/ 226553 w 1031207"/>
                  <a:gd name="connsiteY16" fmla="*/ 323832 h 838042"/>
                  <a:gd name="connsiteX17" fmla="*/ 291209 w 1031207"/>
                  <a:gd name="connsiteY17" fmla="*/ 364030 h 838042"/>
                  <a:gd name="connsiteX18" fmla="*/ 301013 w 1031207"/>
                  <a:gd name="connsiteY18" fmla="*/ 410802 h 838042"/>
                  <a:gd name="connsiteX19" fmla="*/ 263514 w 1031207"/>
                  <a:gd name="connsiteY19" fmla="*/ 447409 h 838042"/>
                  <a:gd name="connsiteX20" fmla="*/ 217240 w 1031207"/>
                  <a:gd name="connsiteY20" fmla="*/ 459458 h 838042"/>
                  <a:gd name="connsiteX21" fmla="*/ 136827 w 1031207"/>
                  <a:gd name="connsiteY21" fmla="*/ 465397 h 838042"/>
                  <a:gd name="connsiteX22" fmla="*/ 88254 w 1031207"/>
                  <a:gd name="connsiteY22" fmla="*/ 468364 h 838042"/>
                  <a:gd name="connsiteX23" fmla="*/ 27294 w 1031207"/>
                  <a:gd name="connsiteY23" fmla="*/ 477889 h 838042"/>
                  <a:gd name="connsiteX24" fmla="*/ 624 w 1031207"/>
                  <a:gd name="connsiteY24" fmla="*/ 504559 h 838042"/>
                  <a:gd name="connsiteX25" fmla="*/ 51344 w 1031207"/>
                  <a:gd name="connsiteY25" fmla="*/ 547857 h 838042"/>
                  <a:gd name="connsiteX26" fmla="*/ 153024 w 1031207"/>
                  <a:gd name="connsiteY26" fmla="*/ 538849 h 838042"/>
                  <a:gd name="connsiteX27" fmla="*/ 268163 w 1031207"/>
                  <a:gd name="connsiteY27" fmla="*/ 519747 h 838042"/>
                  <a:gd name="connsiteX28" fmla="*/ 351144 w 1031207"/>
                  <a:gd name="connsiteY28" fmla="*/ 561709 h 838042"/>
                  <a:gd name="connsiteX29" fmla="*/ 362574 w 1031207"/>
                  <a:gd name="connsiteY29" fmla="*/ 609334 h 838042"/>
                  <a:gd name="connsiteX30" fmla="*/ 330189 w 1031207"/>
                  <a:gd name="connsiteY30" fmla="*/ 704584 h 838042"/>
                  <a:gd name="connsiteX31" fmla="*/ 328284 w 1031207"/>
                  <a:gd name="connsiteY31" fmla="*/ 756019 h 838042"/>
                  <a:gd name="connsiteX32" fmla="*/ 330189 w 1031207"/>
                  <a:gd name="connsiteY32" fmla="*/ 780784 h 838042"/>
                  <a:gd name="connsiteX33" fmla="*/ 332094 w 1031207"/>
                  <a:gd name="connsiteY33" fmla="*/ 786499 h 838042"/>
                  <a:gd name="connsiteX34" fmla="*/ 335904 w 1031207"/>
                  <a:gd name="connsiteY34" fmla="*/ 790309 h 838042"/>
                  <a:gd name="connsiteX35" fmla="*/ 364479 w 1031207"/>
                  <a:gd name="connsiteY35" fmla="*/ 836029 h 838042"/>
                  <a:gd name="connsiteX36" fmla="*/ 387339 w 1031207"/>
                  <a:gd name="connsiteY36" fmla="*/ 837934 h 838042"/>
                  <a:gd name="connsiteX37" fmla="*/ 395149 w 1031207"/>
                  <a:gd name="connsiteY37" fmla="*/ 833530 h 838042"/>
                  <a:gd name="connsiteX38" fmla="*/ 400674 w 1031207"/>
                  <a:gd name="connsiteY38" fmla="*/ 784594 h 838042"/>
                  <a:gd name="connsiteX39" fmla="*/ 404484 w 1031207"/>
                  <a:gd name="connsiteY39" fmla="*/ 727444 h 838042"/>
                  <a:gd name="connsiteX40" fmla="*/ 421629 w 1031207"/>
                  <a:gd name="connsiteY40" fmla="*/ 672199 h 838042"/>
                  <a:gd name="connsiteX41" fmla="*/ 427344 w 1031207"/>
                  <a:gd name="connsiteY41" fmla="*/ 658864 h 838042"/>
                  <a:gd name="connsiteX42" fmla="*/ 441826 w 1031207"/>
                  <a:gd name="connsiteY42" fmla="*/ 626947 h 838042"/>
                  <a:gd name="connsiteX43" fmla="*/ 462031 w 1031207"/>
                  <a:gd name="connsiteY43" fmla="*/ 600072 h 838042"/>
                  <a:gd name="connsiteX44" fmla="*/ 521252 w 1031207"/>
                  <a:gd name="connsiteY44" fmla="*/ 565123 h 838042"/>
                  <a:gd name="connsiteX45" fmla="*/ 597090 w 1031207"/>
                  <a:gd name="connsiteY45" fmla="*/ 550915 h 838042"/>
                  <a:gd name="connsiteX46" fmla="*/ 705543 w 1031207"/>
                  <a:gd name="connsiteY46" fmla="*/ 612819 h 838042"/>
                  <a:gd name="connsiteX47" fmla="*/ 777864 w 1031207"/>
                  <a:gd name="connsiteY47" fmla="*/ 656959 h 838042"/>
                  <a:gd name="connsiteX48" fmla="*/ 802629 w 1031207"/>
                  <a:gd name="connsiteY48" fmla="*/ 632194 h 838042"/>
                  <a:gd name="connsiteX49" fmla="*/ 798819 w 1031207"/>
                  <a:gd name="connsiteY49" fmla="*/ 601714 h 838042"/>
                  <a:gd name="connsiteX50" fmla="*/ 760538 w 1031207"/>
                  <a:gd name="connsiteY50" fmla="*/ 562523 h 838042"/>
                  <a:gd name="connsiteX51" fmla="*/ 648324 w 1031207"/>
                  <a:gd name="connsiteY51" fmla="*/ 479794 h 838042"/>
                  <a:gd name="connsiteX52" fmla="*/ 644514 w 1031207"/>
                  <a:gd name="connsiteY52" fmla="*/ 462649 h 838042"/>
                  <a:gd name="connsiteX53" fmla="*/ 655944 w 1031207"/>
                  <a:gd name="connsiteY53" fmla="*/ 426454 h 838042"/>
                  <a:gd name="connsiteX54" fmla="*/ 724524 w 1031207"/>
                  <a:gd name="connsiteY54" fmla="*/ 405499 h 838042"/>
                  <a:gd name="connsiteX55" fmla="*/ 811480 w 1031207"/>
                  <a:gd name="connsiteY55" fmla="*/ 406906 h 838042"/>
                  <a:gd name="connsiteX56" fmla="*/ 903973 w 1031207"/>
                  <a:gd name="connsiteY56" fmla="*/ 417646 h 838042"/>
                  <a:gd name="connsiteX57" fmla="*/ 1000032 w 1031207"/>
                  <a:gd name="connsiteY57" fmla="*/ 426835 h 838042"/>
                  <a:gd name="connsiteX58" fmla="*/ 1030191 w 1031207"/>
                  <a:gd name="connsiteY58" fmla="*/ 402711 h 838042"/>
                  <a:gd name="connsiteX59" fmla="*/ 1018256 w 1031207"/>
                  <a:gd name="connsiteY59" fmla="*/ 377797 h 838042"/>
                  <a:gd name="connsiteX60" fmla="*/ 962631 w 1031207"/>
                  <a:gd name="connsiteY60" fmla="*/ 358029 h 838042"/>
                  <a:gd name="connsiteX61" fmla="*/ 825489 w 1031207"/>
                  <a:gd name="connsiteY61" fmla="*/ 357874 h 838042"/>
                  <a:gd name="connsiteX62" fmla="*/ 753553 w 1031207"/>
                  <a:gd name="connsiteY62" fmla="*/ 361702 h 838042"/>
                  <a:gd name="connsiteX63" fmla="*/ 669279 w 1031207"/>
                  <a:gd name="connsiteY63" fmla="*/ 369304 h 838042"/>
                  <a:gd name="connsiteX64" fmla="*/ 642609 w 1031207"/>
                  <a:gd name="connsiteY64" fmla="*/ 338824 h 838042"/>
                  <a:gd name="connsiteX65" fmla="*/ 674145 w 1031207"/>
                  <a:gd name="connsiteY65" fmla="*/ 304962 h 838042"/>
                  <a:gd name="connsiteX66" fmla="*/ 705474 w 1031207"/>
                  <a:gd name="connsiteY66" fmla="*/ 283579 h 838042"/>
                  <a:gd name="connsiteX67" fmla="*/ 741669 w 1031207"/>
                  <a:gd name="connsiteY67" fmla="*/ 251194 h 838042"/>
                  <a:gd name="connsiteX68" fmla="*/ 780761 w 1031207"/>
                  <a:gd name="connsiteY68" fmla="*/ 213846 h 838042"/>
                  <a:gd name="connsiteX69" fmla="*/ 744143 w 1031207"/>
                  <a:gd name="connsiteY69" fmla="*/ 201789 h 838042"/>
                  <a:gd name="connsiteX70" fmla="*/ 692139 w 1031207"/>
                  <a:gd name="connsiteY70" fmla="*/ 226429 h 838042"/>
                  <a:gd name="connsiteX71" fmla="*/ 654420 w 1031207"/>
                  <a:gd name="connsiteY71" fmla="*/ 257626 h 838042"/>
                  <a:gd name="connsiteX72" fmla="*/ 613743 w 1031207"/>
                  <a:gd name="connsiteY72" fmla="*/ 286712 h 838042"/>
                  <a:gd name="connsiteX73" fmla="*/ 562599 w 1031207"/>
                  <a:gd name="connsiteY73" fmla="*/ 287389 h 838042"/>
                  <a:gd name="connsiteX74" fmla="*/ 528309 w 1031207"/>
                  <a:gd name="connsiteY74" fmla="*/ 274054 h 838042"/>
                  <a:gd name="connsiteX75" fmla="*/ 505449 w 1031207"/>
                  <a:gd name="connsiteY75" fmla="*/ 235954 h 838042"/>
                  <a:gd name="connsiteX76" fmla="*/ 507354 w 1031207"/>
                  <a:gd name="connsiteY76" fmla="*/ 171184 h 838042"/>
                  <a:gd name="connsiteX77" fmla="*/ 506056 w 1031207"/>
                  <a:gd name="connsiteY77" fmla="*/ 73485 h 838042"/>
                  <a:gd name="connsiteX78" fmla="*/ 451858 w 1031207"/>
                  <a:gd name="connsiteY78" fmla="*/ 11248 h 838042"/>
                  <a:gd name="connsiteX79" fmla="*/ 440212 w 1031207"/>
                  <a:gd name="connsiteY79" fmla="*/ 75864 h 838042"/>
                  <a:gd name="connsiteX80" fmla="*/ 436968 w 1031207"/>
                  <a:gd name="connsiteY80" fmla="*/ 132660 h 838042"/>
                  <a:gd name="connsiteX81" fmla="*/ 433796 w 1031207"/>
                  <a:gd name="connsiteY81" fmla="*/ 214465 h 838042"/>
                  <a:gd name="connsiteX0" fmla="*/ 433796 w 1031207"/>
                  <a:gd name="connsiteY0" fmla="*/ 214465 h 838042"/>
                  <a:gd name="connsiteX1" fmla="*/ 421629 w 1031207"/>
                  <a:gd name="connsiteY1" fmla="*/ 253099 h 838042"/>
                  <a:gd name="connsiteX2" fmla="*/ 394959 w 1031207"/>
                  <a:gd name="connsiteY2" fmla="*/ 262624 h 838042"/>
                  <a:gd name="connsiteX3" fmla="*/ 356331 w 1031207"/>
                  <a:gd name="connsiteY3" fmla="*/ 271935 h 838042"/>
                  <a:gd name="connsiteX4" fmla="*/ 313044 w 1031207"/>
                  <a:gd name="connsiteY4" fmla="*/ 289293 h 838042"/>
                  <a:gd name="connsiteX5" fmla="*/ 265419 w 1031207"/>
                  <a:gd name="connsiteY5" fmla="*/ 285484 h 838042"/>
                  <a:gd name="connsiteX6" fmla="*/ 219699 w 1031207"/>
                  <a:gd name="connsiteY6" fmla="*/ 272149 h 838042"/>
                  <a:gd name="connsiteX7" fmla="*/ 189219 w 1031207"/>
                  <a:gd name="connsiteY7" fmla="*/ 262624 h 838042"/>
                  <a:gd name="connsiteX8" fmla="*/ 156834 w 1031207"/>
                  <a:gd name="connsiteY8" fmla="*/ 239764 h 838042"/>
                  <a:gd name="connsiteX9" fmla="*/ 122074 w 1031207"/>
                  <a:gd name="connsiteY9" fmla="*/ 218050 h 838042"/>
                  <a:gd name="connsiteX10" fmla="*/ 101589 w 1031207"/>
                  <a:gd name="connsiteY10" fmla="*/ 203569 h 838042"/>
                  <a:gd name="connsiteX11" fmla="*/ 59679 w 1031207"/>
                  <a:gd name="connsiteY11" fmla="*/ 197854 h 838042"/>
                  <a:gd name="connsiteX12" fmla="*/ 48331 w 1031207"/>
                  <a:gd name="connsiteY12" fmla="*/ 241190 h 838042"/>
                  <a:gd name="connsiteX13" fmla="*/ 63490 w 1031207"/>
                  <a:gd name="connsiteY13" fmla="*/ 272150 h 838042"/>
                  <a:gd name="connsiteX14" fmla="*/ 124449 w 1031207"/>
                  <a:gd name="connsiteY14" fmla="*/ 289294 h 838042"/>
                  <a:gd name="connsiteX15" fmla="*/ 191124 w 1031207"/>
                  <a:gd name="connsiteY15" fmla="*/ 308344 h 838042"/>
                  <a:gd name="connsiteX16" fmla="*/ 226553 w 1031207"/>
                  <a:gd name="connsiteY16" fmla="*/ 323832 h 838042"/>
                  <a:gd name="connsiteX17" fmla="*/ 291209 w 1031207"/>
                  <a:gd name="connsiteY17" fmla="*/ 364030 h 838042"/>
                  <a:gd name="connsiteX18" fmla="*/ 301013 w 1031207"/>
                  <a:gd name="connsiteY18" fmla="*/ 410802 h 838042"/>
                  <a:gd name="connsiteX19" fmla="*/ 263514 w 1031207"/>
                  <a:gd name="connsiteY19" fmla="*/ 447409 h 838042"/>
                  <a:gd name="connsiteX20" fmla="*/ 217240 w 1031207"/>
                  <a:gd name="connsiteY20" fmla="*/ 459458 h 838042"/>
                  <a:gd name="connsiteX21" fmla="*/ 136827 w 1031207"/>
                  <a:gd name="connsiteY21" fmla="*/ 465397 h 838042"/>
                  <a:gd name="connsiteX22" fmla="*/ 88254 w 1031207"/>
                  <a:gd name="connsiteY22" fmla="*/ 468364 h 838042"/>
                  <a:gd name="connsiteX23" fmla="*/ 27294 w 1031207"/>
                  <a:gd name="connsiteY23" fmla="*/ 477889 h 838042"/>
                  <a:gd name="connsiteX24" fmla="*/ 624 w 1031207"/>
                  <a:gd name="connsiteY24" fmla="*/ 504559 h 838042"/>
                  <a:gd name="connsiteX25" fmla="*/ 51344 w 1031207"/>
                  <a:gd name="connsiteY25" fmla="*/ 547857 h 838042"/>
                  <a:gd name="connsiteX26" fmla="*/ 153024 w 1031207"/>
                  <a:gd name="connsiteY26" fmla="*/ 538849 h 838042"/>
                  <a:gd name="connsiteX27" fmla="*/ 268163 w 1031207"/>
                  <a:gd name="connsiteY27" fmla="*/ 519747 h 838042"/>
                  <a:gd name="connsiteX28" fmla="*/ 351144 w 1031207"/>
                  <a:gd name="connsiteY28" fmla="*/ 561709 h 838042"/>
                  <a:gd name="connsiteX29" fmla="*/ 362574 w 1031207"/>
                  <a:gd name="connsiteY29" fmla="*/ 609334 h 838042"/>
                  <a:gd name="connsiteX30" fmla="*/ 330189 w 1031207"/>
                  <a:gd name="connsiteY30" fmla="*/ 704584 h 838042"/>
                  <a:gd name="connsiteX31" fmla="*/ 328284 w 1031207"/>
                  <a:gd name="connsiteY31" fmla="*/ 756019 h 838042"/>
                  <a:gd name="connsiteX32" fmla="*/ 330189 w 1031207"/>
                  <a:gd name="connsiteY32" fmla="*/ 780784 h 838042"/>
                  <a:gd name="connsiteX33" fmla="*/ 332094 w 1031207"/>
                  <a:gd name="connsiteY33" fmla="*/ 786499 h 838042"/>
                  <a:gd name="connsiteX34" fmla="*/ 335904 w 1031207"/>
                  <a:gd name="connsiteY34" fmla="*/ 790309 h 838042"/>
                  <a:gd name="connsiteX35" fmla="*/ 364479 w 1031207"/>
                  <a:gd name="connsiteY35" fmla="*/ 836029 h 838042"/>
                  <a:gd name="connsiteX36" fmla="*/ 387339 w 1031207"/>
                  <a:gd name="connsiteY36" fmla="*/ 837934 h 838042"/>
                  <a:gd name="connsiteX37" fmla="*/ 395149 w 1031207"/>
                  <a:gd name="connsiteY37" fmla="*/ 833530 h 838042"/>
                  <a:gd name="connsiteX38" fmla="*/ 400674 w 1031207"/>
                  <a:gd name="connsiteY38" fmla="*/ 784594 h 838042"/>
                  <a:gd name="connsiteX39" fmla="*/ 404484 w 1031207"/>
                  <a:gd name="connsiteY39" fmla="*/ 727444 h 838042"/>
                  <a:gd name="connsiteX40" fmla="*/ 421629 w 1031207"/>
                  <a:gd name="connsiteY40" fmla="*/ 672199 h 838042"/>
                  <a:gd name="connsiteX41" fmla="*/ 427344 w 1031207"/>
                  <a:gd name="connsiteY41" fmla="*/ 658864 h 838042"/>
                  <a:gd name="connsiteX42" fmla="*/ 462031 w 1031207"/>
                  <a:gd name="connsiteY42" fmla="*/ 600072 h 838042"/>
                  <a:gd name="connsiteX43" fmla="*/ 521252 w 1031207"/>
                  <a:gd name="connsiteY43" fmla="*/ 565123 h 838042"/>
                  <a:gd name="connsiteX44" fmla="*/ 597090 w 1031207"/>
                  <a:gd name="connsiteY44" fmla="*/ 550915 h 838042"/>
                  <a:gd name="connsiteX45" fmla="*/ 705543 w 1031207"/>
                  <a:gd name="connsiteY45" fmla="*/ 612819 h 838042"/>
                  <a:gd name="connsiteX46" fmla="*/ 777864 w 1031207"/>
                  <a:gd name="connsiteY46" fmla="*/ 656959 h 838042"/>
                  <a:gd name="connsiteX47" fmla="*/ 802629 w 1031207"/>
                  <a:gd name="connsiteY47" fmla="*/ 632194 h 838042"/>
                  <a:gd name="connsiteX48" fmla="*/ 798819 w 1031207"/>
                  <a:gd name="connsiteY48" fmla="*/ 601714 h 838042"/>
                  <a:gd name="connsiteX49" fmla="*/ 760538 w 1031207"/>
                  <a:gd name="connsiteY49" fmla="*/ 562523 h 838042"/>
                  <a:gd name="connsiteX50" fmla="*/ 648324 w 1031207"/>
                  <a:gd name="connsiteY50" fmla="*/ 479794 h 838042"/>
                  <a:gd name="connsiteX51" fmla="*/ 644514 w 1031207"/>
                  <a:gd name="connsiteY51" fmla="*/ 462649 h 838042"/>
                  <a:gd name="connsiteX52" fmla="*/ 655944 w 1031207"/>
                  <a:gd name="connsiteY52" fmla="*/ 426454 h 838042"/>
                  <a:gd name="connsiteX53" fmla="*/ 724524 w 1031207"/>
                  <a:gd name="connsiteY53" fmla="*/ 405499 h 838042"/>
                  <a:gd name="connsiteX54" fmla="*/ 811480 w 1031207"/>
                  <a:gd name="connsiteY54" fmla="*/ 406906 h 838042"/>
                  <a:gd name="connsiteX55" fmla="*/ 903973 w 1031207"/>
                  <a:gd name="connsiteY55" fmla="*/ 417646 h 838042"/>
                  <a:gd name="connsiteX56" fmla="*/ 1000032 w 1031207"/>
                  <a:gd name="connsiteY56" fmla="*/ 426835 h 838042"/>
                  <a:gd name="connsiteX57" fmla="*/ 1030191 w 1031207"/>
                  <a:gd name="connsiteY57" fmla="*/ 402711 h 838042"/>
                  <a:gd name="connsiteX58" fmla="*/ 1018256 w 1031207"/>
                  <a:gd name="connsiteY58" fmla="*/ 377797 h 838042"/>
                  <a:gd name="connsiteX59" fmla="*/ 962631 w 1031207"/>
                  <a:gd name="connsiteY59" fmla="*/ 358029 h 838042"/>
                  <a:gd name="connsiteX60" fmla="*/ 825489 w 1031207"/>
                  <a:gd name="connsiteY60" fmla="*/ 357874 h 838042"/>
                  <a:gd name="connsiteX61" fmla="*/ 753553 w 1031207"/>
                  <a:gd name="connsiteY61" fmla="*/ 361702 h 838042"/>
                  <a:gd name="connsiteX62" fmla="*/ 669279 w 1031207"/>
                  <a:gd name="connsiteY62" fmla="*/ 369304 h 838042"/>
                  <a:gd name="connsiteX63" fmla="*/ 642609 w 1031207"/>
                  <a:gd name="connsiteY63" fmla="*/ 338824 h 838042"/>
                  <a:gd name="connsiteX64" fmla="*/ 674145 w 1031207"/>
                  <a:gd name="connsiteY64" fmla="*/ 304962 h 838042"/>
                  <a:gd name="connsiteX65" fmla="*/ 705474 w 1031207"/>
                  <a:gd name="connsiteY65" fmla="*/ 283579 h 838042"/>
                  <a:gd name="connsiteX66" fmla="*/ 741669 w 1031207"/>
                  <a:gd name="connsiteY66" fmla="*/ 251194 h 838042"/>
                  <a:gd name="connsiteX67" fmla="*/ 780761 w 1031207"/>
                  <a:gd name="connsiteY67" fmla="*/ 213846 h 838042"/>
                  <a:gd name="connsiteX68" fmla="*/ 744143 w 1031207"/>
                  <a:gd name="connsiteY68" fmla="*/ 201789 h 838042"/>
                  <a:gd name="connsiteX69" fmla="*/ 692139 w 1031207"/>
                  <a:gd name="connsiteY69" fmla="*/ 226429 h 838042"/>
                  <a:gd name="connsiteX70" fmla="*/ 654420 w 1031207"/>
                  <a:gd name="connsiteY70" fmla="*/ 257626 h 838042"/>
                  <a:gd name="connsiteX71" fmla="*/ 613743 w 1031207"/>
                  <a:gd name="connsiteY71" fmla="*/ 286712 h 838042"/>
                  <a:gd name="connsiteX72" fmla="*/ 562599 w 1031207"/>
                  <a:gd name="connsiteY72" fmla="*/ 287389 h 838042"/>
                  <a:gd name="connsiteX73" fmla="*/ 528309 w 1031207"/>
                  <a:gd name="connsiteY73" fmla="*/ 274054 h 838042"/>
                  <a:gd name="connsiteX74" fmla="*/ 505449 w 1031207"/>
                  <a:gd name="connsiteY74" fmla="*/ 235954 h 838042"/>
                  <a:gd name="connsiteX75" fmla="*/ 507354 w 1031207"/>
                  <a:gd name="connsiteY75" fmla="*/ 171184 h 838042"/>
                  <a:gd name="connsiteX76" fmla="*/ 506056 w 1031207"/>
                  <a:gd name="connsiteY76" fmla="*/ 73485 h 838042"/>
                  <a:gd name="connsiteX77" fmla="*/ 451858 w 1031207"/>
                  <a:gd name="connsiteY77" fmla="*/ 11248 h 838042"/>
                  <a:gd name="connsiteX78" fmla="*/ 440212 w 1031207"/>
                  <a:gd name="connsiteY78" fmla="*/ 75864 h 838042"/>
                  <a:gd name="connsiteX79" fmla="*/ 436968 w 1031207"/>
                  <a:gd name="connsiteY79" fmla="*/ 132660 h 838042"/>
                  <a:gd name="connsiteX80" fmla="*/ 433796 w 1031207"/>
                  <a:gd name="connsiteY80" fmla="*/ 214465 h 838042"/>
                  <a:gd name="connsiteX0" fmla="*/ 433796 w 1031207"/>
                  <a:gd name="connsiteY0" fmla="*/ 214465 h 838042"/>
                  <a:gd name="connsiteX1" fmla="*/ 421629 w 1031207"/>
                  <a:gd name="connsiteY1" fmla="*/ 253099 h 838042"/>
                  <a:gd name="connsiteX2" fmla="*/ 394959 w 1031207"/>
                  <a:gd name="connsiteY2" fmla="*/ 262624 h 838042"/>
                  <a:gd name="connsiteX3" fmla="*/ 356331 w 1031207"/>
                  <a:gd name="connsiteY3" fmla="*/ 271935 h 838042"/>
                  <a:gd name="connsiteX4" fmla="*/ 313044 w 1031207"/>
                  <a:gd name="connsiteY4" fmla="*/ 289293 h 838042"/>
                  <a:gd name="connsiteX5" fmla="*/ 265419 w 1031207"/>
                  <a:gd name="connsiteY5" fmla="*/ 285484 h 838042"/>
                  <a:gd name="connsiteX6" fmla="*/ 219699 w 1031207"/>
                  <a:gd name="connsiteY6" fmla="*/ 272149 h 838042"/>
                  <a:gd name="connsiteX7" fmla="*/ 189219 w 1031207"/>
                  <a:gd name="connsiteY7" fmla="*/ 262624 h 838042"/>
                  <a:gd name="connsiteX8" fmla="*/ 156834 w 1031207"/>
                  <a:gd name="connsiteY8" fmla="*/ 239764 h 838042"/>
                  <a:gd name="connsiteX9" fmla="*/ 122074 w 1031207"/>
                  <a:gd name="connsiteY9" fmla="*/ 218050 h 838042"/>
                  <a:gd name="connsiteX10" fmla="*/ 101589 w 1031207"/>
                  <a:gd name="connsiteY10" fmla="*/ 203569 h 838042"/>
                  <a:gd name="connsiteX11" fmla="*/ 59679 w 1031207"/>
                  <a:gd name="connsiteY11" fmla="*/ 197854 h 838042"/>
                  <a:gd name="connsiteX12" fmla="*/ 48331 w 1031207"/>
                  <a:gd name="connsiteY12" fmla="*/ 241190 h 838042"/>
                  <a:gd name="connsiteX13" fmla="*/ 63490 w 1031207"/>
                  <a:gd name="connsiteY13" fmla="*/ 272150 h 838042"/>
                  <a:gd name="connsiteX14" fmla="*/ 124449 w 1031207"/>
                  <a:gd name="connsiteY14" fmla="*/ 289294 h 838042"/>
                  <a:gd name="connsiteX15" fmla="*/ 191124 w 1031207"/>
                  <a:gd name="connsiteY15" fmla="*/ 308344 h 838042"/>
                  <a:gd name="connsiteX16" fmla="*/ 226553 w 1031207"/>
                  <a:gd name="connsiteY16" fmla="*/ 323832 h 838042"/>
                  <a:gd name="connsiteX17" fmla="*/ 291209 w 1031207"/>
                  <a:gd name="connsiteY17" fmla="*/ 364030 h 838042"/>
                  <a:gd name="connsiteX18" fmla="*/ 301013 w 1031207"/>
                  <a:gd name="connsiteY18" fmla="*/ 410802 h 838042"/>
                  <a:gd name="connsiteX19" fmla="*/ 263514 w 1031207"/>
                  <a:gd name="connsiteY19" fmla="*/ 447409 h 838042"/>
                  <a:gd name="connsiteX20" fmla="*/ 217240 w 1031207"/>
                  <a:gd name="connsiteY20" fmla="*/ 459458 h 838042"/>
                  <a:gd name="connsiteX21" fmla="*/ 136827 w 1031207"/>
                  <a:gd name="connsiteY21" fmla="*/ 465397 h 838042"/>
                  <a:gd name="connsiteX22" fmla="*/ 88254 w 1031207"/>
                  <a:gd name="connsiteY22" fmla="*/ 468364 h 838042"/>
                  <a:gd name="connsiteX23" fmla="*/ 27294 w 1031207"/>
                  <a:gd name="connsiteY23" fmla="*/ 477889 h 838042"/>
                  <a:gd name="connsiteX24" fmla="*/ 624 w 1031207"/>
                  <a:gd name="connsiteY24" fmla="*/ 504559 h 838042"/>
                  <a:gd name="connsiteX25" fmla="*/ 51344 w 1031207"/>
                  <a:gd name="connsiteY25" fmla="*/ 547857 h 838042"/>
                  <a:gd name="connsiteX26" fmla="*/ 153024 w 1031207"/>
                  <a:gd name="connsiteY26" fmla="*/ 538849 h 838042"/>
                  <a:gd name="connsiteX27" fmla="*/ 268163 w 1031207"/>
                  <a:gd name="connsiteY27" fmla="*/ 519747 h 838042"/>
                  <a:gd name="connsiteX28" fmla="*/ 351144 w 1031207"/>
                  <a:gd name="connsiteY28" fmla="*/ 561709 h 838042"/>
                  <a:gd name="connsiteX29" fmla="*/ 362574 w 1031207"/>
                  <a:gd name="connsiteY29" fmla="*/ 609334 h 838042"/>
                  <a:gd name="connsiteX30" fmla="*/ 330189 w 1031207"/>
                  <a:gd name="connsiteY30" fmla="*/ 704584 h 838042"/>
                  <a:gd name="connsiteX31" fmla="*/ 328284 w 1031207"/>
                  <a:gd name="connsiteY31" fmla="*/ 756019 h 838042"/>
                  <a:gd name="connsiteX32" fmla="*/ 330189 w 1031207"/>
                  <a:gd name="connsiteY32" fmla="*/ 780784 h 838042"/>
                  <a:gd name="connsiteX33" fmla="*/ 332094 w 1031207"/>
                  <a:gd name="connsiteY33" fmla="*/ 786499 h 838042"/>
                  <a:gd name="connsiteX34" fmla="*/ 335904 w 1031207"/>
                  <a:gd name="connsiteY34" fmla="*/ 790309 h 838042"/>
                  <a:gd name="connsiteX35" fmla="*/ 364479 w 1031207"/>
                  <a:gd name="connsiteY35" fmla="*/ 836029 h 838042"/>
                  <a:gd name="connsiteX36" fmla="*/ 387339 w 1031207"/>
                  <a:gd name="connsiteY36" fmla="*/ 837934 h 838042"/>
                  <a:gd name="connsiteX37" fmla="*/ 395149 w 1031207"/>
                  <a:gd name="connsiteY37" fmla="*/ 833530 h 838042"/>
                  <a:gd name="connsiteX38" fmla="*/ 400674 w 1031207"/>
                  <a:gd name="connsiteY38" fmla="*/ 784594 h 838042"/>
                  <a:gd name="connsiteX39" fmla="*/ 404484 w 1031207"/>
                  <a:gd name="connsiteY39" fmla="*/ 727444 h 838042"/>
                  <a:gd name="connsiteX40" fmla="*/ 421629 w 1031207"/>
                  <a:gd name="connsiteY40" fmla="*/ 672199 h 838042"/>
                  <a:gd name="connsiteX41" fmla="*/ 462031 w 1031207"/>
                  <a:gd name="connsiteY41" fmla="*/ 600072 h 838042"/>
                  <a:gd name="connsiteX42" fmla="*/ 521252 w 1031207"/>
                  <a:gd name="connsiteY42" fmla="*/ 565123 h 838042"/>
                  <a:gd name="connsiteX43" fmla="*/ 597090 w 1031207"/>
                  <a:gd name="connsiteY43" fmla="*/ 550915 h 838042"/>
                  <a:gd name="connsiteX44" fmla="*/ 705543 w 1031207"/>
                  <a:gd name="connsiteY44" fmla="*/ 612819 h 838042"/>
                  <a:gd name="connsiteX45" fmla="*/ 777864 w 1031207"/>
                  <a:gd name="connsiteY45" fmla="*/ 656959 h 838042"/>
                  <a:gd name="connsiteX46" fmla="*/ 802629 w 1031207"/>
                  <a:gd name="connsiteY46" fmla="*/ 632194 h 838042"/>
                  <a:gd name="connsiteX47" fmla="*/ 798819 w 1031207"/>
                  <a:gd name="connsiteY47" fmla="*/ 601714 h 838042"/>
                  <a:gd name="connsiteX48" fmla="*/ 760538 w 1031207"/>
                  <a:gd name="connsiteY48" fmla="*/ 562523 h 838042"/>
                  <a:gd name="connsiteX49" fmla="*/ 648324 w 1031207"/>
                  <a:gd name="connsiteY49" fmla="*/ 479794 h 838042"/>
                  <a:gd name="connsiteX50" fmla="*/ 644514 w 1031207"/>
                  <a:gd name="connsiteY50" fmla="*/ 462649 h 838042"/>
                  <a:gd name="connsiteX51" fmla="*/ 655944 w 1031207"/>
                  <a:gd name="connsiteY51" fmla="*/ 426454 h 838042"/>
                  <a:gd name="connsiteX52" fmla="*/ 724524 w 1031207"/>
                  <a:gd name="connsiteY52" fmla="*/ 405499 h 838042"/>
                  <a:gd name="connsiteX53" fmla="*/ 811480 w 1031207"/>
                  <a:gd name="connsiteY53" fmla="*/ 406906 h 838042"/>
                  <a:gd name="connsiteX54" fmla="*/ 903973 w 1031207"/>
                  <a:gd name="connsiteY54" fmla="*/ 417646 h 838042"/>
                  <a:gd name="connsiteX55" fmla="*/ 1000032 w 1031207"/>
                  <a:gd name="connsiteY55" fmla="*/ 426835 h 838042"/>
                  <a:gd name="connsiteX56" fmla="*/ 1030191 w 1031207"/>
                  <a:gd name="connsiteY56" fmla="*/ 402711 h 838042"/>
                  <a:gd name="connsiteX57" fmla="*/ 1018256 w 1031207"/>
                  <a:gd name="connsiteY57" fmla="*/ 377797 h 838042"/>
                  <a:gd name="connsiteX58" fmla="*/ 962631 w 1031207"/>
                  <a:gd name="connsiteY58" fmla="*/ 358029 h 838042"/>
                  <a:gd name="connsiteX59" fmla="*/ 825489 w 1031207"/>
                  <a:gd name="connsiteY59" fmla="*/ 357874 h 838042"/>
                  <a:gd name="connsiteX60" fmla="*/ 753553 w 1031207"/>
                  <a:gd name="connsiteY60" fmla="*/ 361702 h 838042"/>
                  <a:gd name="connsiteX61" fmla="*/ 669279 w 1031207"/>
                  <a:gd name="connsiteY61" fmla="*/ 369304 h 838042"/>
                  <a:gd name="connsiteX62" fmla="*/ 642609 w 1031207"/>
                  <a:gd name="connsiteY62" fmla="*/ 338824 h 838042"/>
                  <a:gd name="connsiteX63" fmla="*/ 674145 w 1031207"/>
                  <a:gd name="connsiteY63" fmla="*/ 304962 h 838042"/>
                  <a:gd name="connsiteX64" fmla="*/ 705474 w 1031207"/>
                  <a:gd name="connsiteY64" fmla="*/ 283579 h 838042"/>
                  <a:gd name="connsiteX65" fmla="*/ 741669 w 1031207"/>
                  <a:gd name="connsiteY65" fmla="*/ 251194 h 838042"/>
                  <a:gd name="connsiteX66" fmla="*/ 780761 w 1031207"/>
                  <a:gd name="connsiteY66" fmla="*/ 213846 h 838042"/>
                  <a:gd name="connsiteX67" fmla="*/ 744143 w 1031207"/>
                  <a:gd name="connsiteY67" fmla="*/ 201789 h 838042"/>
                  <a:gd name="connsiteX68" fmla="*/ 692139 w 1031207"/>
                  <a:gd name="connsiteY68" fmla="*/ 226429 h 838042"/>
                  <a:gd name="connsiteX69" fmla="*/ 654420 w 1031207"/>
                  <a:gd name="connsiteY69" fmla="*/ 257626 h 838042"/>
                  <a:gd name="connsiteX70" fmla="*/ 613743 w 1031207"/>
                  <a:gd name="connsiteY70" fmla="*/ 286712 h 838042"/>
                  <a:gd name="connsiteX71" fmla="*/ 562599 w 1031207"/>
                  <a:gd name="connsiteY71" fmla="*/ 287389 h 838042"/>
                  <a:gd name="connsiteX72" fmla="*/ 528309 w 1031207"/>
                  <a:gd name="connsiteY72" fmla="*/ 274054 h 838042"/>
                  <a:gd name="connsiteX73" fmla="*/ 505449 w 1031207"/>
                  <a:gd name="connsiteY73" fmla="*/ 235954 h 838042"/>
                  <a:gd name="connsiteX74" fmla="*/ 507354 w 1031207"/>
                  <a:gd name="connsiteY74" fmla="*/ 171184 h 838042"/>
                  <a:gd name="connsiteX75" fmla="*/ 506056 w 1031207"/>
                  <a:gd name="connsiteY75" fmla="*/ 73485 h 838042"/>
                  <a:gd name="connsiteX76" fmla="*/ 451858 w 1031207"/>
                  <a:gd name="connsiteY76" fmla="*/ 11248 h 838042"/>
                  <a:gd name="connsiteX77" fmla="*/ 440212 w 1031207"/>
                  <a:gd name="connsiteY77" fmla="*/ 75864 h 838042"/>
                  <a:gd name="connsiteX78" fmla="*/ 436968 w 1031207"/>
                  <a:gd name="connsiteY78" fmla="*/ 132660 h 838042"/>
                  <a:gd name="connsiteX79" fmla="*/ 433796 w 1031207"/>
                  <a:gd name="connsiteY79" fmla="*/ 214465 h 838042"/>
                  <a:gd name="connsiteX0" fmla="*/ 433796 w 1031207"/>
                  <a:gd name="connsiteY0" fmla="*/ 214465 h 841594"/>
                  <a:gd name="connsiteX1" fmla="*/ 421629 w 1031207"/>
                  <a:gd name="connsiteY1" fmla="*/ 253099 h 841594"/>
                  <a:gd name="connsiteX2" fmla="*/ 394959 w 1031207"/>
                  <a:gd name="connsiteY2" fmla="*/ 262624 h 841594"/>
                  <a:gd name="connsiteX3" fmla="*/ 356331 w 1031207"/>
                  <a:gd name="connsiteY3" fmla="*/ 271935 h 841594"/>
                  <a:gd name="connsiteX4" fmla="*/ 313044 w 1031207"/>
                  <a:gd name="connsiteY4" fmla="*/ 289293 h 841594"/>
                  <a:gd name="connsiteX5" fmla="*/ 265419 w 1031207"/>
                  <a:gd name="connsiteY5" fmla="*/ 285484 h 841594"/>
                  <a:gd name="connsiteX6" fmla="*/ 219699 w 1031207"/>
                  <a:gd name="connsiteY6" fmla="*/ 272149 h 841594"/>
                  <a:gd name="connsiteX7" fmla="*/ 189219 w 1031207"/>
                  <a:gd name="connsiteY7" fmla="*/ 262624 h 841594"/>
                  <a:gd name="connsiteX8" fmla="*/ 156834 w 1031207"/>
                  <a:gd name="connsiteY8" fmla="*/ 239764 h 841594"/>
                  <a:gd name="connsiteX9" fmla="*/ 122074 w 1031207"/>
                  <a:gd name="connsiteY9" fmla="*/ 218050 h 841594"/>
                  <a:gd name="connsiteX10" fmla="*/ 101589 w 1031207"/>
                  <a:gd name="connsiteY10" fmla="*/ 203569 h 841594"/>
                  <a:gd name="connsiteX11" fmla="*/ 59679 w 1031207"/>
                  <a:gd name="connsiteY11" fmla="*/ 197854 h 841594"/>
                  <a:gd name="connsiteX12" fmla="*/ 48331 w 1031207"/>
                  <a:gd name="connsiteY12" fmla="*/ 241190 h 841594"/>
                  <a:gd name="connsiteX13" fmla="*/ 63490 w 1031207"/>
                  <a:gd name="connsiteY13" fmla="*/ 272150 h 841594"/>
                  <a:gd name="connsiteX14" fmla="*/ 124449 w 1031207"/>
                  <a:gd name="connsiteY14" fmla="*/ 289294 h 841594"/>
                  <a:gd name="connsiteX15" fmla="*/ 191124 w 1031207"/>
                  <a:gd name="connsiteY15" fmla="*/ 308344 h 841594"/>
                  <a:gd name="connsiteX16" fmla="*/ 226553 w 1031207"/>
                  <a:gd name="connsiteY16" fmla="*/ 323832 h 841594"/>
                  <a:gd name="connsiteX17" fmla="*/ 291209 w 1031207"/>
                  <a:gd name="connsiteY17" fmla="*/ 364030 h 841594"/>
                  <a:gd name="connsiteX18" fmla="*/ 301013 w 1031207"/>
                  <a:gd name="connsiteY18" fmla="*/ 410802 h 841594"/>
                  <a:gd name="connsiteX19" fmla="*/ 263514 w 1031207"/>
                  <a:gd name="connsiteY19" fmla="*/ 447409 h 841594"/>
                  <a:gd name="connsiteX20" fmla="*/ 217240 w 1031207"/>
                  <a:gd name="connsiteY20" fmla="*/ 459458 h 841594"/>
                  <a:gd name="connsiteX21" fmla="*/ 136827 w 1031207"/>
                  <a:gd name="connsiteY21" fmla="*/ 465397 h 841594"/>
                  <a:gd name="connsiteX22" fmla="*/ 88254 w 1031207"/>
                  <a:gd name="connsiteY22" fmla="*/ 468364 h 841594"/>
                  <a:gd name="connsiteX23" fmla="*/ 27294 w 1031207"/>
                  <a:gd name="connsiteY23" fmla="*/ 477889 h 841594"/>
                  <a:gd name="connsiteX24" fmla="*/ 624 w 1031207"/>
                  <a:gd name="connsiteY24" fmla="*/ 504559 h 841594"/>
                  <a:gd name="connsiteX25" fmla="*/ 51344 w 1031207"/>
                  <a:gd name="connsiteY25" fmla="*/ 547857 h 841594"/>
                  <a:gd name="connsiteX26" fmla="*/ 153024 w 1031207"/>
                  <a:gd name="connsiteY26" fmla="*/ 538849 h 841594"/>
                  <a:gd name="connsiteX27" fmla="*/ 268163 w 1031207"/>
                  <a:gd name="connsiteY27" fmla="*/ 519747 h 841594"/>
                  <a:gd name="connsiteX28" fmla="*/ 351144 w 1031207"/>
                  <a:gd name="connsiteY28" fmla="*/ 561709 h 841594"/>
                  <a:gd name="connsiteX29" fmla="*/ 362574 w 1031207"/>
                  <a:gd name="connsiteY29" fmla="*/ 609334 h 841594"/>
                  <a:gd name="connsiteX30" fmla="*/ 330189 w 1031207"/>
                  <a:gd name="connsiteY30" fmla="*/ 704584 h 841594"/>
                  <a:gd name="connsiteX31" fmla="*/ 328284 w 1031207"/>
                  <a:gd name="connsiteY31" fmla="*/ 756019 h 841594"/>
                  <a:gd name="connsiteX32" fmla="*/ 330189 w 1031207"/>
                  <a:gd name="connsiteY32" fmla="*/ 780784 h 841594"/>
                  <a:gd name="connsiteX33" fmla="*/ 332094 w 1031207"/>
                  <a:gd name="connsiteY33" fmla="*/ 786499 h 841594"/>
                  <a:gd name="connsiteX34" fmla="*/ 335904 w 1031207"/>
                  <a:gd name="connsiteY34" fmla="*/ 790309 h 841594"/>
                  <a:gd name="connsiteX35" fmla="*/ 364479 w 1031207"/>
                  <a:gd name="connsiteY35" fmla="*/ 836029 h 841594"/>
                  <a:gd name="connsiteX36" fmla="*/ 387339 w 1031207"/>
                  <a:gd name="connsiteY36" fmla="*/ 837934 h 841594"/>
                  <a:gd name="connsiteX37" fmla="*/ 400674 w 1031207"/>
                  <a:gd name="connsiteY37" fmla="*/ 784594 h 841594"/>
                  <a:gd name="connsiteX38" fmla="*/ 404484 w 1031207"/>
                  <a:gd name="connsiteY38" fmla="*/ 727444 h 841594"/>
                  <a:gd name="connsiteX39" fmla="*/ 421629 w 1031207"/>
                  <a:gd name="connsiteY39" fmla="*/ 672199 h 841594"/>
                  <a:gd name="connsiteX40" fmla="*/ 462031 w 1031207"/>
                  <a:gd name="connsiteY40" fmla="*/ 600072 h 841594"/>
                  <a:gd name="connsiteX41" fmla="*/ 521252 w 1031207"/>
                  <a:gd name="connsiteY41" fmla="*/ 565123 h 841594"/>
                  <a:gd name="connsiteX42" fmla="*/ 597090 w 1031207"/>
                  <a:gd name="connsiteY42" fmla="*/ 550915 h 841594"/>
                  <a:gd name="connsiteX43" fmla="*/ 705543 w 1031207"/>
                  <a:gd name="connsiteY43" fmla="*/ 612819 h 841594"/>
                  <a:gd name="connsiteX44" fmla="*/ 777864 w 1031207"/>
                  <a:gd name="connsiteY44" fmla="*/ 656959 h 841594"/>
                  <a:gd name="connsiteX45" fmla="*/ 802629 w 1031207"/>
                  <a:gd name="connsiteY45" fmla="*/ 632194 h 841594"/>
                  <a:gd name="connsiteX46" fmla="*/ 798819 w 1031207"/>
                  <a:gd name="connsiteY46" fmla="*/ 601714 h 841594"/>
                  <a:gd name="connsiteX47" fmla="*/ 760538 w 1031207"/>
                  <a:gd name="connsiteY47" fmla="*/ 562523 h 841594"/>
                  <a:gd name="connsiteX48" fmla="*/ 648324 w 1031207"/>
                  <a:gd name="connsiteY48" fmla="*/ 479794 h 841594"/>
                  <a:gd name="connsiteX49" fmla="*/ 644514 w 1031207"/>
                  <a:gd name="connsiteY49" fmla="*/ 462649 h 841594"/>
                  <a:gd name="connsiteX50" fmla="*/ 655944 w 1031207"/>
                  <a:gd name="connsiteY50" fmla="*/ 426454 h 841594"/>
                  <a:gd name="connsiteX51" fmla="*/ 724524 w 1031207"/>
                  <a:gd name="connsiteY51" fmla="*/ 405499 h 841594"/>
                  <a:gd name="connsiteX52" fmla="*/ 811480 w 1031207"/>
                  <a:gd name="connsiteY52" fmla="*/ 406906 h 841594"/>
                  <a:gd name="connsiteX53" fmla="*/ 903973 w 1031207"/>
                  <a:gd name="connsiteY53" fmla="*/ 417646 h 841594"/>
                  <a:gd name="connsiteX54" fmla="*/ 1000032 w 1031207"/>
                  <a:gd name="connsiteY54" fmla="*/ 426835 h 841594"/>
                  <a:gd name="connsiteX55" fmla="*/ 1030191 w 1031207"/>
                  <a:gd name="connsiteY55" fmla="*/ 402711 h 841594"/>
                  <a:gd name="connsiteX56" fmla="*/ 1018256 w 1031207"/>
                  <a:gd name="connsiteY56" fmla="*/ 377797 h 841594"/>
                  <a:gd name="connsiteX57" fmla="*/ 962631 w 1031207"/>
                  <a:gd name="connsiteY57" fmla="*/ 358029 h 841594"/>
                  <a:gd name="connsiteX58" fmla="*/ 825489 w 1031207"/>
                  <a:gd name="connsiteY58" fmla="*/ 357874 h 841594"/>
                  <a:gd name="connsiteX59" fmla="*/ 753553 w 1031207"/>
                  <a:gd name="connsiteY59" fmla="*/ 361702 h 841594"/>
                  <a:gd name="connsiteX60" fmla="*/ 669279 w 1031207"/>
                  <a:gd name="connsiteY60" fmla="*/ 369304 h 841594"/>
                  <a:gd name="connsiteX61" fmla="*/ 642609 w 1031207"/>
                  <a:gd name="connsiteY61" fmla="*/ 338824 h 841594"/>
                  <a:gd name="connsiteX62" fmla="*/ 674145 w 1031207"/>
                  <a:gd name="connsiteY62" fmla="*/ 304962 h 841594"/>
                  <a:gd name="connsiteX63" fmla="*/ 705474 w 1031207"/>
                  <a:gd name="connsiteY63" fmla="*/ 283579 h 841594"/>
                  <a:gd name="connsiteX64" fmla="*/ 741669 w 1031207"/>
                  <a:gd name="connsiteY64" fmla="*/ 251194 h 841594"/>
                  <a:gd name="connsiteX65" fmla="*/ 780761 w 1031207"/>
                  <a:gd name="connsiteY65" fmla="*/ 213846 h 841594"/>
                  <a:gd name="connsiteX66" fmla="*/ 744143 w 1031207"/>
                  <a:gd name="connsiteY66" fmla="*/ 201789 h 841594"/>
                  <a:gd name="connsiteX67" fmla="*/ 692139 w 1031207"/>
                  <a:gd name="connsiteY67" fmla="*/ 226429 h 841594"/>
                  <a:gd name="connsiteX68" fmla="*/ 654420 w 1031207"/>
                  <a:gd name="connsiteY68" fmla="*/ 257626 h 841594"/>
                  <a:gd name="connsiteX69" fmla="*/ 613743 w 1031207"/>
                  <a:gd name="connsiteY69" fmla="*/ 286712 h 841594"/>
                  <a:gd name="connsiteX70" fmla="*/ 562599 w 1031207"/>
                  <a:gd name="connsiteY70" fmla="*/ 287389 h 841594"/>
                  <a:gd name="connsiteX71" fmla="*/ 528309 w 1031207"/>
                  <a:gd name="connsiteY71" fmla="*/ 274054 h 841594"/>
                  <a:gd name="connsiteX72" fmla="*/ 505449 w 1031207"/>
                  <a:gd name="connsiteY72" fmla="*/ 235954 h 841594"/>
                  <a:gd name="connsiteX73" fmla="*/ 507354 w 1031207"/>
                  <a:gd name="connsiteY73" fmla="*/ 171184 h 841594"/>
                  <a:gd name="connsiteX74" fmla="*/ 506056 w 1031207"/>
                  <a:gd name="connsiteY74" fmla="*/ 73485 h 841594"/>
                  <a:gd name="connsiteX75" fmla="*/ 451858 w 1031207"/>
                  <a:gd name="connsiteY75" fmla="*/ 11248 h 841594"/>
                  <a:gd name="connsiteX76" fmla="*/ 440212 w 1031207"/>
                  <a:gd name="connsiteY76" fmla="*/ 75864 h 841594"/>
                  <a:gd name="connsiteX77" fmla="*/ 436968 w 1031207"/>
                  <a:gd name="connsiteY77" fmla="*/ 132660 h 841594"/>
                  <a:gd name="connsiteX78" fmla="*/ 433796 w 1031207"/>
                  <a:gd name="connsiteY78" fmla="*/ 214465 h 841594"/>
                  <a:gd name="connsiteX0" fmla="*/ 433796 w 1031207"/>
                  <a:gd name="connsiteY0" fmla="*/ 214465 h 839740"/>
                  <a:gd name="connsiteX1" fmla="*/ 421629 w 1031207"/>
                  <a:gd name="connsiteY1" fmla="*/ 253099 h 839740"/>
                  <a:gd name="connsiteX2" fmla="*/ 394959 w 1031207"/>
                  <a:gd name="connsiteY2" fmla="*/ 262624 h 839740"/>
                  <a:gd name="connsiteX3" fmla="*/ 356331 w 1031207"/>
                  <a:gd name="connsiteY3" fmla="*/ 271935 h 839740"/>
                  <a:gd name="connsiteX4" fmla="*/ 313044 w 1031207"/>
                  <a:gd name="connsiteY4" fmla="*/ 289293 h 839740"/>
                  <a:gd name="connsiteX5" fmla="*/ 265419 w 1031207"/>
                  <a:gd name="connsiteY5" fmla="*/ 285484 h 839740"/>
                  <a:gd name="connsiteX6" fmla="*/ 219699 w 1031207"/>
                  <a:gd name="connsiteY6" fmla="*/ 272149 h 839740"/>
                  <a:gd name="connsiteX7" fmla="*/ 189219 w 1031207"/>
                  <a:gd name="connsiteY7" fmla="*/ 262624 h 839740"/>
                  <a:gd name="connsiteX8" fmla="*/ 156834 w 1031207"/>
                  <a:gd name="connsiteY8" fmla="*/ 239764 h 839740"/>
                  <a:gd name="connsiteX9" fmla="*/ 122074 w 1031207"/>
                  <a:gd name="connsiteY9" fmla="*/ 218050 h 839740"/>
                  <a:gd name="connsiteX10" fmla="*/ 101589 w 1031207"/>
                  <a:gd name="connsiteY10" fmla="*/ 203569 h 839740"/>
                  <a:gd name="connsiteX11" fmla="*/ 59679 w 1031207"/>
                  <a:gd name="connsiteY11" fmla="*/ 197854 h 839740"/>
                  <a:gd name="connsiteX12" fmla="*/ 48331 w 1031207"/>
                  <a:gd name="connsiteY12" fmla="*/ 241190 h 839740"/>
                  <a:gd name="connsiteX13" fmla="*/ 63490 w 1031207"/>
                  <a:gd name="connsiteY13" fmla="*/ 272150 h 839740"/>
                  <a:gd name="connsiteX14" fmla="*/ 124449 w 1031207"/>
                  <a:gd name="connsiteY14" fmla="*/ 289294 h 839740"/>
                  <a:gd name="connsiteX15" fmla="*/ 191124 w 1031207"/>
                  <a:gd name="connsiteY15" fmla="*/ 308344 h 839740"/>
                  <a:gd name="connsiteX16" fmla="*/ 226553 w 1031207"/>
                  <a:gd name="connsiteY16" fmla="*/ 323832 h 839740"/>
                  <a:gd name="connsiteX17" fmla="*/ 291209 w 1031207"/>
                  <a:gd name="connsiteY17" fmla="*/ 364030 h 839740"/>
                  <a:gd name="connsiteX18" fmla="*/ 301013 w 1031207"/>
                  <a:gd name="connsiteY18" fmla="*/ 410802 h 839740"/>
                  <a:gd name="connsiteX19" fmla="*/ 263514 w 1031207"/>
                  <a:gd name="connsiteY19" fmla="*/ 447409 h 839740"/>
                  <a:gd name="connsiteX20" fmla="*/ 217240 w 1031207"/>
                  <a:gd name="connsiteY20" fmla="*/ 459458 h 839740"/>
                  <a:gd name="connsiteX21" fmla="*/ 136827 w 1031207"/>
                  <a:gd name="connsiteY21" fmla="*/ 465397 h 839740"/>
                  <a:gd name="connsiteX22" fmla="*/ 88254 w 1031207"/>
                  <a:gd name="connsiteY22" fmla="*/ 468364 h 839740"/>
                  <a:gd name="connsiteX23" fmla="*/ 27294 w 1031207"/>
                  <a:gd name="connsiteY23" fmla="*/ 477889 h 839740"/>
                  <a:gd name="connsiteX24" fmla="*/ 624 w 1031207"/>
                  <a:gd name="connsiteY24" fmla="*/ 504559 h 839740"/>
                  <a:gd name="connsiteX25" fmla="*/ 51344 w 1031207"/>
                  <a:gd name="connsiteY25" fmla="*/ 547857 h 839740"/>
                  <a:gd name="connsiteX26" fmla="*/ 153024 w 1031207"/>
                  <a:gd name="connsiteY26" fmla="*/ 538849 h 839740"/>
                  <a:gd name="connsiteX27" fmla="*/ 268163 w 1031207"/>
                  <a:gd name="connsiteY27" fmla="*/ 519747 h 839740"/>
                  <a:gd name="connsiteX28" fmla="*/ 351144 w 1031207"/>
                  <a:gd name="connsiteY28" fmla="*/ 561709 h 839740"/>
                  <a:gd name="connsiteX29" fmla="*/ 362574 w 1031207"/>
                  <a:gd name="connsiteY29" fmla="*/ 609334 h 839740"/>
                  <a:gd name="connsiteX30" fmla="*/ 330189 w 1031207"/>
                  <a:gd name="connsiteY30" fmla="*/ 704584 h 839740"/>
                  <a:gd name="connsiteX31" fmla="*/ 328284 w 1031207"/>
                  <a:gd name="connsiteY31" fmla="*/ 756019 h 839740"/>
                  <a:gd name="connsiteX32" fmla="*/ 330189 w 1031207"/>
                  <a:gd name="connsiteY32" fmla="*/ 780784 h 839740"/>
                  <a:gd name="connsiteX33" fmla="*/ 332094 w 1031207"/>
                  <a:gd name="connsiteY33" fmla="*/ 786499 h 839740"/>
                  <a:gd name="connsiteX34" fmla="*/ 335904 w 1031207"/>
                  <a:gd name="connsiteY34" fmla="*/ 790309 h 839740"/>
                  <a:gd name="connsiteX35" fmla="*/ 355316 w 1031207"/>
                  <a:gd name="connsiteY35" fmla="*/ 827377 h 839740"/>
                  <a:gd name="connsiteX36" fmla="*/ 387339 w 1031207"/>
                  <a:gd name="connsiteY36" fmla="*/ 837934 h 839740"/>
                  <a:gd name="connsiteX37" fmla="*/ 400674 w 1031207"/>
                  <a:gd name="connsiteY37" fmla="*/ 784594 h 839740"/>
                  <a:gd name="connsiteX38" fmla="*/ 404484 w 1031207"/>
                  <a:gd name="connsiteY38" fmla="*/ 727444 h 839740"/>
                  <a:gd name="connsiteX39" fmla="*/ 421629 w 1031207"/>
                  <a:gd name="connsiteY39" fmla="*/ 672199 h 839740"/>
                  <a:gd name="connsiteX40" fmla="*/ 462031 w 1031207"/>
                  <a:gd name="connsiteY40" fmla="*/ 600072 h 839740"/>
                  <a:gd name="connsiteX41" fmla="*/ 521252 w 1031207"/>
                  <a:gd name="connsiteY41" fmla="*/ 565123 h 839740"/>
                  <a:gd name="connsiteX42" fmla="*/ 597090 w 1031207"/>
                  <a:gd name="connsiteY42" fmla="*/ 550915 h 839740"/>
                  <a:gd name="connsiteX43" fmla="*/ 705543 w 1031207"/>
                  <a:gd name="connsiteY43" fmla="*/ 612819 h 839740"/>
                  <a:gd name="connsiteX44" fmla="*/ 777864 w 1031207"/>
                  <a:gd name="connsiteY44" fmla="*/ 656959 h 839740"/>
                  <a:gd name="connsiteX45" fmla="*/ 802629 w 1031207"/>
                  <a:gd name="connsiteY45" fmla="*/ 632194 h 839740"/>
                  <a:gd name="connsiteX46" fmla="*/ 798819 w 1031207"/>
                  <a:gd name="connsiteY46" fmla="*/ 601714 h 839740"/>
                  <a:gd name="connsiteX47" fmla="*/ 760538 w 1031207"/>
                  <a:gd name="connsiteY47" fmla="*/ 562523 h 839740"/>
                  <a:gd name="connsiteX48" fmla="*/ 648324 w 1031207"/>
                  <a:gd name="connsiteY48" fmla="*/ 479794 h 839740"/>
                  <a:gd name="connsiteX49" fmla="*/ 644514 w 1031207"/>
                  <a:gd name="connsiteY49" fmla="*/ 462649 h 839740"/>
                  <a:gd name="connsiteX50" fmla="*/ 655944 w 1031207"/>
                  <a:gd name="connsiteY50" fmla="*/ 426454 h 839740"/>
                  <a:gd name="connsiteX51" fmla="*/ 724524 w 1031207"/>
                  <a:gd name="connsiteY51" fmla="*/ 405499 h 839740"/>
                  <a:gd name="connsiteX52" fmla="*/ 811480 w 1031207"/>
                  <a:gd name="connsiteY52" fmla="*/ 406906 h 839740"/>
                  <a:gd name="connsiteX53" fmla="*/ 903973 w 1031207"/>
                  <a:gd name="connsiteY53" fmla="*/ 417646 h 839740"/>
                  <a:gd name="connsiteX54" fmla="*/ 1000032 w 1031207"/>
                  <a:gd name="connsiteY54" fmla="*/ 426835 h 839740"/>
                  <a:gd name="connsiteX55" fmla="*/ 1030191 w 1031207"/>
                  <a:gd name="connsiteY55" fmla="*/ 402711 h 839740"/>
                  <a:gd name="connsiteX56" fmla="*/ 1018256 w 1031207"/>
                  <a:gd name="connsiteY56" fmla="*/ 377797 h 839740"/>
                  <a:gd name="connsiteX57" fmla="*/ 962631 w 1031207"/>
                  <a:gd name="connsiteY57" fmla="*/ 358029 h 839740"/>
                  <a:gd name="connsiteX58" fmla="*/ 825489 w 1031207"/>
                  <a:gd name="connsiteY58" fmla="*/ 357874 h 839740"/>
                  <a:gd name="connsiteX59" fmla="*/ 753553 w 1031207"/>
                  <a:gd name="connsiteY59" fmla="*/ 361702 h 839740"/>
                  <a:gd name="connsiteX60" fmla="*/ 669279 w 1031207"/>
                  <a:gd name="connsiteY60" fmla="*/ 369304 h 839740"/>
                  <a:gd name="connsiteX61" fmla="*/ 642609 w 1031207"/>
                  <a:gd name="connsiteY61" fmla="*/ 338824 h 839740"/>
                  <a:gd name="connsiteX62" fmla="*/ 674145 w 1031207"/>
                  <a:gd name="connsiteY62" fmla="*/ 304962 h 839740"/>
                  <a:gd name="connsiteX63" fmla="*/ 705474 w 1031207"/>
                  <a:gd name="connsiteY63" fmla="*/ 283579 h 839740"/>
                  <a:gd name="connsiteX64" fmla="*/ 741669 w 1031207"/>
                  <a:gd name="connsiteY64" fmla="*/ 251194 h 839740"/>
                  <a:gd name="connsiteX65" fmla="*/ 780761 w 1031207"/>
                  <a:gd name="connsiteY65" fmla="*/ 213846 h 839740"/>
                  <a:gd name="connsiteX66" fmla="*/ 744143 w 1031207"/>
                  <a:gd name="connsiteY66" fmla="*/ 201789 h 839740"/>
                  <a:gd name="connsiteX67" fmla="*/ 692139 w 1031207"/>
                  <a:gd name="connsiteY67" fmla="*/ 226429 h 839740"/>
                  <a:gd name="connsiteX68" fmla="*/ 654420 w 1031207"/>
                  <a:gd name="connsiteY68" fmla="*/ 257626 h 839740"/>
                  <a:gd name="connsiteX69" fmla="*/ 613743 w 1031207"/>
                  <a:gd name="connsiteY69" fmla="*/ 286712 h 839740"/>
                  <a:gd name="connsiteX70" fmla="*/ 562599 w 1031207"/>
                  <a:gd name="connsiteY70" fmla="*/ 287389 h 839740"/>
                  <a:gd name="connsiteX71" fmla="*/ 528309 w 1031207"/>
                  <a:gd name="connsiteY71" fmla="*/ 274054 h 839740"/>
                  <a:gd name="connsiteX72" fmla="*/ 505449 w 1031207"/>
                  <a:gd name="connsiteY72" fmla="*/ 235954 h 839740"/>
                  <a:gd name="connsiteX73" fmla="*/ 507354 w 1031207"/>
                  <a:gd name="connsiteY73" fmla="*/ 171184 h 839740"/>
                  <a:gd name="connsiteX74" fmla="*/ 506056 w 1031207"/>
                  <a:gd name="connsiteY74" fmla="*/ 73485 h 839740"/>
                  <a:gd name="connsiteX75" fmla="*/ 451858 w 1031207"/>
                  <a:gd name="connsiteY75" fmla="*/ 11248 h 839740"/>
                  <a:gd name="connsiteX76" fmla="*/ 440212 w 1031207"/>
                  <a:gd name="connsiteY76" fmla="*/ 75864 h 839740"/>
                  <a:gd name="connsiteX77" fmla="*/ 436968 w 1031207"/>
                  <a:gd name="connsiteY77" fmla="*/ 132660 h 839740"/>
                  <a:gd name="connsiteX78" fmla="*/ 433796 w 1031207"/>
                  <a:gd name="connsiteY78" fmla="*/ 214465 h 839740"/>
                  <a:gd name="connsiteX0" fmla="*/ 433796 w 1031207"/>
                  <a:gd name="connsiteY0" fmla="*/ 214465 h 840498"/>
                  <a:gd name="connsiteX1" fmla="*/ 421629 w 1031207"/>
                  <a:gd name="connsiteY1" fmla="*/ 253099 h 840498"/>
                  <a:gd name="connsiteX2" fmla="*/ 394959 w 1031207"/>
                  <a:gd name="connsiteY2" fmla="*/ 262624 h 840498"/>
                  <a:gd name="connsiteX3" fmla="*/ 356331 w 1031207"/>
                  <a:gd name="connsiteY3" fmla="*/ 271935 h 840498"/>
                  <a:gd name="connsiteX4" fmla="*/ 313044 w 1031207"/>
                  <a:gd name="connsiteY4" fmla="*/ 289293 h 840498"/>
                  <a:gd name="connsiteX5" fmla="*/ 265419 w 1031207"/>
                  <a:gd name="connsiteY5" fmla="*/ 285484 h 840498"/>
                  <a:gd name="connsiteX6" fmla="*/ 219699 w 1031207"/>
                  <a:gd name="connsiteY6" fmla="*/ 272149 h 840498"/>
                  <a:gd name="connsiteX7" fmla="*/ 189219 w 1031207"/>
                  <a:gd name="connsiteY7" fmla="*/ 262624 h 840498"/>
                  <a:gd name="connsiteX8" fmla="*/ 156834 w 1031207"/>
                  <a:gd name="connsiteY8" fmla="*/ 239764 h 840498"/>
                  <a:gd name="connsiteX9" fmla="*/ 122074 w 1031207"/>
                  <a:gd name="connsiteY9" fmla="*/ 218050 h 840498"/>
                  <a:gd name="connsiteX10" fmla="*/ 101589 w 1031207"/>
                  <a:gd name="connsiteY10" fmla="*/ 203569 h 840498"/>
                  <a:gd name="connsiteX11" fmla="*/ 59679 w 1031207"/>
                  <a:gd name="connsiteY11" fmla="*/ 197854 h 840498"/>
                  <a:gd name="connsiteX12" fmla="*/ 48331 w 1031207"/>
                  <a:gd name="connsiteY12" fmla="*/ 241190 h 840498"/>
                  <a:gd name="connsiteX13" fmla="*/ 63490 w 1031207"/>
                  <a:gd name="connsiteY13" fmla="*/ 272150 h 840498"/>
                  <a:gd name="connsiteX14" fmla="*/ 124449 w 1031207"/>
                  <a:gd name="connsiteY14" fmla="*/ 289294 h 840498"/>
                  <a:gd name="connsiteX15" fmla="*/ 191124 w 1031207"/>
                  <a:gd name="connsiteY15" fmla="*/ 308344 h 840498"/>
                  <a:gd name="connsiteX16" fmla="*/ 226553 w 1031207"/>
                  <a:gd name="connsiteY16" fmla="*/ 323832 h 840498"/>
                  <a:gd name="connsiteX17" fmla="*/ 291209 w 1031207"/>
                  <a:gd name="connsiteY17" fmla="*/ 364030 h 840498"/>
                  <a:gd name="connsiteX18" fmla="*/ 301013 w 1031207"/>
                  <a:gd name="connsiteY18" fmla="*/ 410802 h 840498"/>
                  <a:gd name="connsiteX19" fmla="*/ 263514 w 1031207"/>
                  <a:gd name="connsiteY19" fmla="*/ 447409 h 840498"/>
                  <a:gd name="connsiteX20" fmla="*/ 217240 w 1031207"/>
                  <a:gd name="connsiteY20" fmla="*/ 459458 h 840498"/>
                  <a:gd name="connsiteX21" fmla="*/ 136827 w 1031207"/>
                  <a:gd name="connsiteY21" fmla="*/ 465397 h 840498"/>
                  <a:gd name="connsiteX22" fmla="*/ 88254 w 1031207"/>
                  <a:gd name="connsiteY22" fmla="*/ 468364 h 840498"/>
                  <a:gd name="connsiteX23" fmla="*/ 27294 w 1031207"/>
                  <a:gd name="connsiteY23" fmla="*/ 477889 h 840498"/>
                  <a:gd name="connsiteX24" fmla="*/ 624 w 1031207"/>
                  <a:gd name="connsiteY24" fmla="*/ 504559 h 840498"/>
                  <a:gd name="connsiteX25" fmla="*/ 51344 w 1031207"/>
                  <a:gd name="connsiteY25" fmla="*/ 547857 h 840498"/>
                  <a:gd name="connsiteX26" fmla="*/ 153024 w 1031207"/>
                  <a:gd name="connsiteY26" fmla="*/ 538849 h 840498"/>
                  <a:gd name="connsiteX27" fmla="*/ 268163 w 1031207"/>
                  <a:gd name="connsiteY27" fmla="*/ 519747 h 840498"/>
                  <a:gd name="connsiteX28" fmla="*/ 351144 w 1031207"/>
                  <a:gd name="connsiteY28" fmla="*/ 561709 h 840498"/>
                  <a:gd name="connsiteX29" fmla="*/ 362574 w 1031207"/>
                  <a:gd name="connsiteY29" fmla="*/ 609334 h 840498"/>
                  <a:gd name="connsiteX30" fmla="*/ 330189 w 1031207"/>
                  <a:gd name="connsiteY30" fmla="*/ 704584 h 840498"/>
                  <a:gd name="connsiteX31" fmla="*/ 328284 w 1031207"/>
                  <a:gd name="connsiteY31" fmla="*/ 756019 h 840498"/>
                  <a:gd name="connsiteX32" fmla="*/ 330189 w 1031207"/>
                  <a:gd name="connsiteY32" fmla="*/ 780784 h 840498"/>
                  <a:gd name="connsiteX33" fmla="*/ 332094 w 1031207"/>
                  <a:gd name="connsiteY33" fmla="*/ 786499 h 840498"/>
                  <a:gd name="connsiteX34" fmla="*/ 355316 w 1031207"/>
                  <a:gd name="connsiteY34" fmla="*/ 827377 h 840498"/>
                  <a:gd name="connsiteX35" fmla="*/ 387339 w 1031207"/>
                  <a:gd name="connsiteY35" fmla="*/ 837934 h 840498"/>
                  <a:gd name="connsiteX36" fmla="*/ 400674 w 1031207"/>
                  <a:gd name="connsiteY36" fmla="*/ 784594 h 840498"/>
                  <a:gd name="connsiteX37" fmla="*/ 404484 w 1031207"/>
                  <a:gd name="connsiteY37" fmla="*/ 727444 h 840498"/>
                  <a:gd name="connsiteX38" fmla="*/ 421629 w 1031207"/>
                  <a:gd name="connsiteY38" fmla="*/ 672199 h 840498"/>
                  <a:gd name="connsiteX39" fmla="*/ 462031 w 1031207"/>
                  <a:gd name="connsiteY39" fmla="*/ 600072 h 840498"/>
                  <a:gd name="connsiteX40" fmla="*/ 521252 w 1031207"/>
                  <a:gd name="connsiteY40" fmla="*/ 565123 h 840498"/>
                  <a:gd name="connsiteX41" fmla="*/ 597090 w 1031207"/>
                  <a:gd name="connsiteY41" fmla="*/ 550915 h 840498"/>
                  <a:gd name="connsiteX42" fmla="*/ 705543 w 1031207"/>
                  <a:gd name="connsiteY42" fmla="*/ 612819 h 840498"/>
                  <a:gd name="connsiteX43" fmla="*/ 777864 w 1031207"/>
                  <a:gd name="connsiteY43" fmla="*/ 656959 h 840498"/>
                  <a:gd name="connsiteX44" fmla="*/ 802629 w 1031207"/>
                  <a:gd name="connsiteY44" fmla="*/ 632194 h 840498"/>
                  <a:gd name="connsiteX45" fmla="*/ 798819 w 1031207"/>
                  <a:gd name="connsiteY45" fmla="*/ 601714 h 840498"/>
                  <a:gd name="connsiteX46" fmla="*/ 760538 w 1031207"/>
                  <a:gd name="connsiteY46" fmla="*/ 562523 h 840498"/>
                  <a:gd name="connsiteX47" fmla="*/ 648324 w 1031207"/>
                  <a:gd name="connsiteY47" fmla="*/ 479794 h 840498"/>
                  <a:gd name="connsiteX48" fmla="*/ 644514 w 1031207"/>
                  <a:gd name="connsiteY48" fmla="*/ 462649 h 840498"/>
                  <a:gd name="connsiteX49" fmla="*/ 655944 w 1031207"/>
                  <a:gd name="connsiteY49" fmla="*/ 426454 h 840498"/>
                  <a:gd name="connsiteX50" fmla="*/ 724524 w 1031207"/>
                  <a:gd name="connsiteY50" fmla="*/ 405499 h 840498"/>
                  <a:gd name="connsiteX51" fmla="*/ 811480 w 1031207"/>
                  <a:gd name="connsiteY51" fmla="*/ 406906 h 840498"/>
                  <a:gd name="connsiteX52" fmla="*/ 903973 w 1031207"/>
                  <a:gd name="connsiteY52" fmla="*/ 417646 h 840498"/>
                  <a:gd name="connsiteX53" fmla="*/ 1000032 w 1031207"/>
                  <a:gd name="connsiteY53" fmla="*/ 426835 h 840498"/>
                  <a:gd name="connsiteX54" fmla="*/ 1030191 w 1031207"/>
                  <a:gd name="connsiteY54" fmla="*/ 402711 h 840498"/>
                  <a:gd name="connsiteX55" fmla="*/ 1018256 w 1031207"/>
                  <a:gd name="connsiteY55" fmla="*/ 377797 h 840498"/>
                  <a:gd name="connsiteX56" fmla="*/ 962631 w 1031207"/>
                  <a:gd name="connsiteY56" fmla="*/ 358029 h 840498"/>
                  <a:gd name="connsiteX57" fmla="*/ 825489 w 1031207"/>
                  <a:gd name="connsiteY57" fmla="*/ 357874 h 840498"/>
                  <a:gd name="connsiteX58" fmla="*/ 753553 w 1031207"/>
                  <a:gd name="connsiteY58" fmla="*/ 361702 h 840498"/>
                  <a:gd name="connsiteX59" fmla="*/ 669279 w 1031207"/>
                  <a:gd name="connsiteY59" fmla="*/ 369304 h 840498"/>
                  <a:gd name="connsiteX60" fmla="*/ 642609 w 1031207"/>
                  <a:gd name="connsiteY60" fmla="*/ 338824 h 840498"/>
                  <a:gd name="connsiteX61" fmla="*/ 674145 w 1031207"/>
                  <a:gd name="connsiteY61" fmla="*/ 304962 h 840498"/>
                  <a:gd name="connsiteX62" fmla="*/ 705474 w 1031207"/>
                  <a:gd name="connsiteY62" fmla="*/ 283579 h 840498"/>
                  <a:gd name="connsiteX63" fmla="*/ 741669 w 1031207"/>
                  <a:gd name="connsiteY63" fmla="*/ 251194 h 840498"/>
                  <a:gd name="connsiteX64" fmla="*/ 780761 w 1031207"/>
                  <a:gd name="connsiteY64" fmla="*/ 213846 h 840498"/>
                  <a:gd name="connsiteX65" fmla="*/ 744143 w 1031207"/>
                  <a:gd name="connsiteY65" fmla="*/ 201789 h 840498"/>
                  <a:gd name="connsiteX66" fmla="*/ 692139 w 1031207"/>
                  <a:gd name="connsiteY66" fmla="*/ 226429 h 840498"/>
                  <a:gd name="connsiteX67" fmla="*/ 654420 w 1031207"/>
                  <a:gd name="connsiteY67" fmla="*/ 257626 h 840498"/>
                  <a:gd name="connsiteX68" fmla="*/ 613743 w 1031207"/>
                  <a:gd name="connsiteY68" fmla="*/ 286712 h 840498"/>
                  <a:gd name="connsiteX69" fmla="*/ 562599 w 1031207"/>
                  <a:gd name="connsiteY69" fmla="*/ 287389 h 840498"/>
                  <a:gd name="connsiteX70" fmla="*/ 528309 w 1031207"/>
                  <a:gd name="connsiteY70" fmla="*/ 274054 h 840498"/>
                  <a:gd name="connsiteX71" fmla="*/ 505449 w 1031207"/>
                  <a:gd name="connsiteY71" fmla="*/ 235954 h 840498"/>
                  <a:gd name="connsiteX72" fmla="*/ 507354 w 1031207"/>
                  <a:gd name="connsiteY72" fmla="*/ 171184 h 840498"/>
                  <a:gd name="connsiteX73" fmla="*/ 506056 w 1031207"/>
                  <a:gd name="connsiteY73" fmla="*/ 73485 h 840498"/>
                  <a:gd name="connsiteX74" fmla="*/ 451858 w 1031207"/>
                  <a:gd name="connsiteY74" fmla="*/ 11248 h 840498"/>
                  <a:gd name="connsiteX75" fmla="*/ 440212 w 1031207"/>
                  <a:gd name="connsiteY75" fmla="*/ 75864 h 840498"/>
                  <a:gd name="connsiteX76" fmla="*/ 436968 w 1031207"/>
                  <a:gd name="connsiteY76" fmla="*/ 132660 h 840498"/>
                  <a:gd name="connsiteX77" fmla="*/ 433796 w 1031207"/>
                  <a:gd name="connsiteY77" fmla="*/ 214465 h 840498"/>
                  <a:gd name="connsiteX0" fmla="*/ 433796 w 1031207"/>
                  <a:gd name="connsiteY0" fmla="*/ 214465 h 840498"/>
                  <a:gd name="connsiteX1" fmla="*/ 421629 w 1031207"/>
                  <a:gd name="connsiteY1" fmla="*/ 253099 h 840498"/>
                  <a:gd name="connsiteX2" fmla="*/ 394959 w 1031207"/>
                  <a:gd name="connsiteY2" fmla="*/ 262624 h 840498"/>
                  <a:gd name="connsiteX3" fmla="*/ 356331 w 1031207"/>
                  <a:gd name="connsiteY3" fmla="*/ 271935 h 840498"/>
                  <a:gd name="connsiteX4" fmla="*/ 313044 w 1031207"/>
                  <a:gd name="connsiteY4" fmla="*/ 289293 h 840498"/>
                  <a:gd name="connsiteX5" fmla="*/ 265419 w 1031207"/>
                  <a:gd name="connsiteY5" fmla="*/ 285484 h 840498"/>
                  <a:gd name="connsiteX6" fmla="*/ 219699 w 1031207"/>
                  <a:gd name="connsiteY6" fmla="*/ 272149 h 840498"/>
                  <a:gd name="connsiteX7" fmla="*/ 189219 w 1031207"/>
                  <a:gd name="connsiteY7" fmla="*/ 262624 h 840498"/>
                  <a:gd name="connsiteX8" fmla="*/ 156834 w 1031207"/>
                  <a:gd name="connsiteY8" fmla="*/ 239764 h 840498"/>
                  <a:gd name="connsiteX9" fmla="*/ 122074 w 1031207"/>
                  <a:gd name="connsiteY9" fmla="*/ 218050 h 840498"/>
                  <a:gd name="connsiteX10" fmla="*/ 101589 w 1031207"/>
                  <a:gd name="connsiteY10" fmla="*/ 203569 h 840498"/>
                  <a:gd name="connsiteX11" fmla="*/ 59679 w 1031207"/>
                  <a:gd name="connsiteY11" fmla="*/ 197854 h 840498"/>
                  <a:gd name="connsiteX12" fmla="*/ 48331 w 1031207"/>
                  <a:gd name="connsiteY12" fmla="*/ 241190 h 840498"/>
                  <a:gd name="connsiteX13" fmla="*/ 63490 w 1031207"/>
                  <a:gd name="connsiteY13" fmla="*/ 272150 h 840498"/>
                  <a:gd name="connsiteX14" fmla="*/ 124449 w 1031207"/>
                  <a:gd name="connsiteY14" fmla="*/ 289294 h 840498"/>
                  <a:gd name="connsiteX15" fmla="*/ 191124 w 1031207"/>
                  <a:gd name="connsiteY15" fmla="*/ 308344 h 840498"/>
                  <a:gd name="connsiteX16" fmla="*/ 226553 w 1031207"/>
                  <a:gd name="connsiteY16" fmla="*/ 323832 h 840498"/>
                  <a:gd name="connsiteX17" fmla="*/ 291209 w 1031207"/>
                  <a:gd name="connsiteY17" fmla="*/ 364030 h 840498"/>
                  <a:gd name="connsiteX18" fmla="*/ 301013 w 1031207"/>
                  <a:gd name="connsiteY18" fmla="*/ 410802 h 840498"/>
                  <a:gd name="connsiteX19" fmla="*/ 263514 w 1031207"/>
                  <a:gd name="connsiteY19" fmla="*/ 447409 h 840498"/>
                  <a:gd name="connsiteX20" fmla="*/ 217240 w 1031207"/>
                  <a:gd name="connsiteY20" fmla="*/ 459458 h 840498"/>
                  <a:gd name="connsiteX21" fmla="*/ 136827 w 1031207"/>
                  <a:gd name="connsiteY21" fmla="*/ 465397 h 840498"/>
                  <a:gd name="connsiteX22" fmla="*/ 88254 w 1031207"/>
                  <a:gd name="connsiteY22" fmla="*/ 468364 h 840498"/>
                  <a:gd name="connsiteX23" fmla="*/ 27294 w 1031207"/>
                  <a:gd name="connsiteY23" fmla="*/ 477889 h 840498"/>
                  <a:gd name="connsiteX24" fmla="*/ 624 w 1031207"/>
                  <a:gd name="connsiteY24" fmla="*/ 504559 h 840498"/>
                  <a:gd name="connsiteX25" fmla="*/ 51344 w 1031207"/>
                  <a:gd name="connsiteY25" fmla="*/ 547857 h 840498"/>
                  <a:gd name="connsiteX26" fmla="*/ 153024 w 1031207"/>
                  <a:gd name="connsiteY26" fmla="*/ 538849 h 840498"/>
                  <a:gd name="connsiteX27" fmla="*/ 268163 w 1031207"/>
                  <a:gd name="connsiteY27" fmla="*/ 519747 h 840498"/>
                  <a:gd name="connsiteX28" fmla="*/ 351144 w 1031207"/>
                  <a:gd name="connsiteY28" fmla="*/ 561709 h 840498"/>
                  <a:gd name="connsiteX29" fmla="*/ 362574 w 1031207"/>
                  <a:gd name="connsiteY29" fmla="*/ 609334 h 840498"/>
                  <a:gd name="connsiteX30" fmla="*/ 328284 w 1031207"/>
                  <a:gd name="connsiteY30" fmla="*/ 756019 h 840498"/>
                  <a:gd name="connsiteX31" fmla="*/ 330189 w 1031207"/>
                  <a:gd name="connsiteY31" fmla="*/ 780784 h 840498"/>
                  <a:gd name="connsiteX32" fmla="*/ 332094 w 1031207"/>
                  <a:gd name="connsiteY32" fmla="*/ 786499 h 840498"/>
                  <a:gd name="connsiteX33" fmla="*/ 355316 w 1031207"/>
                  <a:gd name="connsiteY33" fmla="*/ 827377 h 840498"/>
                  <a:gd name="connsiteX34" fmla="*/ 387339 w 1031207"/>
                  <a:gd name="connsiteY34" fmla="*/ 837934 h 840498"/>
                  <a:gd name="connsiteX35" fmla="*/ 400674 w 1031207"/>
                  <a:gd name="connsiteY35" fmla="*/ 784594 h 840498"/>
                  <a:gd name="connsiteX36" fmla="*/ 404484 w 1031207"/>
                  <a:gd name="connsiteY36" fmla="*/ 727444 h 840498"/>
                  <a:gd name="connsiteX37" fmla="*/ 421629 w 1031207"/>
                  <a:gd name="connsiteY37" fmla="*/ 672199 h 840498"/>
                  <a:gd name="connsiteX38" fmla="*/ 462031 w 1031207"/>
                  <a:gd name="connsiteY38" fmla="*/ 600072 h 840498"/>
                  <a:gd name="connsiteX39" fmla="*/ 521252 w 1031207"/>
                  <a:gd name="connsiteY39" fmla="*/ 565123 h 840498"/>
                  <a:gd name="connsiteX40" fmla="*/ 597090 w 1031207"/>
                  <a:gd name="connsiteY40" fmla="*/ 550915 h 840498"/>
                  <a:gd name="connsiteX41" fmla="*/ 705543 w 1031207"/>
                  <a:gd name="connsiteY41" fmla="*/ 612819 h 840498"/>
                  <a:gd name="connsiteX42" fmla="*/ 777864 w 1031207"/>
                  <a:gd name="connsiteY42" fmla="*/ 656959 h 840498"/>
                  <a:gd name="connsiteX43" fmla="*/ 802629 w 1031207"/>
                  <a:gd name="connsiteY43" fmla="*/ 632194 h 840498"/>
                  <a:gd name="connsiteX44" fmla="*/ 798819 w 1031207"/>
                  <a:gd name="connsiteY44" fmla="*/ 601714 h 840498"/>
                  <a:gd name="connsiteX45" fmla="*/ 760538 w 1031207"/>
                  <a:gd name="connsiteY45" fmla="*/ 562523 h 840498"/>
                  <a:gd name="connsiteX46" fmla="*/ 648324 w 1031207"/>
                  <a:gd name="connsiteY46" fmla="*/ 479794 h 840498"/>
                  <a:gd name="connsiteX47" fmla="*/ 644514 w 1031207"/>
                  <a:gd name="connsiteY47" fmla="*/ 462649 h 840498"/>
                  <a:gd name="connsiteX48" fmla="*/ 655944 w 1031207"/>
                  <a:gd name="connsiteY48" fmla="*/ 426454 h 840498"/>
                  <a:gd name="connsiteX49" fmla="*/ 724524 w 1031207"/>
                  <a:gd name="connsiteY49" fmla="*/ 405499 h 840498"/>
                  <a:gd name="connsiteX50" fmla="*/ 811480 w 1031207"/>
                  <a:gd name="connsiteY50" fmla="*/ 406906 h 840498"/>
                  <a:gd name="connsiteX51" fmla="*/ 903973 w 1031207"/>
                  <a:gd name="connsiteY51" fmla="*/ 417646 h 840498"/>
                  <a:gd name="connsiteX52" fmla="*/ 1000032 w 1031207"/>
                  <a:gd name="connsiteY52" fmla="*/ 426835 h 840498"/>
                  <a:gd name="connsiteX53" fmla="*/ 1030191 w 1031207"/>
                  <a:gd name="connsiteY53" fmla="*/ 402711 h 840498"/>
                  <a:gd name="connsiteX54" fmla="*/ 1018256 w 1031207"/>
                  <a:gd name="connsiteY54" fmla="*/ 377797 h 840498"/>
                  <a:gd name="connsiteX55" fmla="*/ 962631 w 1031207"/>
                  <a:gd name="connsiteY55" fmla="*/ 358029 h 840498"/>
                  <a:gd name="connsiteX56" fmla="*/ 825489 w 1031207"/>
                  <a:gd name="connsiteY56" fmla="*/ 357874 h 840498"/>
                  <a:gd name="connsiteX57" fmla="*/ 753553 w 1031207"/>
                  <a:gd name="connsiteY57" fmla="*/ 361702 h 840498"/>
                  <a:gd name="connsiteX58" fmla="*/ 669279 w 1031207"/>
                  <a:gd name="connsiteY58" fmla="*/ 369304 h 840498"/>
                  <a:gd name="connsiteX59" fmla="*/ 642609 w 1031207"/>
                  <a:gd name="connsiteY59" fmla="*/ 338824 h 840498"/>
                  <a:gd name="connsiteX60" fmla="*/ 674145 w 1031207"/>
                  <a:gd name="connsiteY60" fmla="*/ 304962 h 840498"/>
                  <a:gd name="connsiteX61" fmla="*/ 705474 w 1031207"/>
                  <a:gd name="connsiteY61" fmla="*/ 283579 h 840498"/>
                  <a:gd name="connsiteX62" fmla="*/ 741669 w 1031207"/>
                  <a:gd name="connsiteY62" fmla="*/ 251194 h 840498"/>
                  <a:gd name="connsiteX63" fmla="*/ 780761 w 1031207"/>
                  <a:gd name="connsiteY63" fmla="*/ 213846 h 840498"/>
                  <a:gd name="connsiteX64" fmla="*/ 744143 w 1031207"/>
                  <a:gd name="connsiteY64" fmla="*/ 201789 h 840498"/>
                  <a:gd name="connsiteX65" fmla="*/ 692139 w 1031207"/>
                  <a:gd name="connsiteY65" fmla="*/ 226429 h 840498"/>
                  <a:gd name="connsiteX66" fmla="*/ 654420 w 1031207"/>
                  <a:gd name="connsiteY66" fmla="*/ 257626 h 840498"/>
                  <a:gd name="connsiteX67" fmla="*/ 613743 w 1031207"/>
                  <a:gd name="connsiteY67" fmla="*/ 286712 h 840498"/>
                  <a:gd name="connsiteX68" fmla="*/ 562599 w 1031207"/>
                  <a:gd name="connsiteY68" fmla="*/ 287389 h 840498"/>
                  <a:gd name="connsiteX69" fmla="*/ 528309 w 1031207"/>
                  <a:gd name="connsiteY69" fmla="*/ 274054 h 840498"/>
                  <a:gd name="connsiteX70" fmla="*/ 505449 w 1031207"/>
                  <a:gd name="connsiteY70" fmla="*/ 235954 h 840498"/>
                  <a:gd name="connsiteX71" fmla="*/ 507354 w 1031207"/>
                  <a:gd name="connsiteY71" fmla="*/ 171184 h 840498"/>
                  <a:gd name="connsiteX72" fmla="*/ 506056 w 1031207"/>
                  <a:gd name="connsiteY72" fmla="*/ 73485 h 840498"/>
                  <a:gd name="connsiteX73" fmla="*/ 451858 w 1031207"/>
                  <a:gd name="connsiteY73" fmla="*/ 11248 h 840498"/>
                  <a:gd name="connsiteX74" fmla="*/ 440212 w 1031207"/>
                  <a:gd name="connsiteY74" fmla="*/ 75864 h 840498"/>
                  <a:gd name="connsiteX75" fmla="*/ 436968 w 1031207"/>
                  <a:gd name="connsiteY75" fmla="*/ 132660 h 840498"/>
                  <a:gd name="connsiteX76" fmla="*/ 433796 w 1031207"/>
                  <a:gd name="connsiteY76" fmla="*/ 214465 h 840498"/>
                  <a:gd name="connsiteX0" fmla="*/ 433796 w 1031207"/>
                  <a:gd name="connsiteY0" fmla="*/ 214465 h 840639"/>
                  <a:gd name="connsiteX1" fmla="*/ 421629 w 1031207"/>
                  <a:gd name="connsiteY1" fmla="*/ 253099 h 840639"/>
                  <a:gd name="connsiteX2" fmla="*/ 394959 w 1031207"/>
                  <a:gd name="connsiteY2" fmla="*/ 262624 h 840639"/>
                  <a:gd name="connsiteX3" fmla="*/ 356331 w 1031207"/>
                  <a:gd name="connsiteY3" fmla="*/ 271935 h 840639"/>
                  <a:gd name="connsiteX4" fmla="*/ 313044 w 1031207"/>
                  <a:gd name="connsiteY4" fmla="*/ 289293 h 840639"/>
                  <a:gd name="connsiteX5" fmla="*/ 265419 w 1031207"/>
                  <a:gd name="connsiteY5" fmla="*/ 285484 h 840639"/>
                  <a:gd name="connsiteX6" fmla="*/ 219699 w 1031207"/>
                  <a:gd name="connsiteY6" fmla="*/ 272149 h 840639"/>
                  <a:gd name="connsiteX7" fmla="*/ 189219 w 1031207"/>
                  <a:gd name="connsiteY7" fmla="*/ 262624 h 840639"/>
                  <a:gd name="connsiteX8" fmla="*/ 156834 w 1031207"/>
                  <a:gd name="connsiteY8" fmla="*/ 239764 h 840639"/>
                  <a:gd name="connsiteX9" fmla="*/ 122074 w 1031207"/>
                  <a:gd name="connsiteY9" fmla="*/ 218050 h 840639"/>
                  <a:gd name="connsiteX10" fmla="*/ 101589 w 1031207"/>
                  <a:gd name="connsiteY10" fmla="*/ 203569 h 840639"/>
                  <a:gd name="connsiteX11" fmla="*/ 59679 w 1031207"/>
                  <a:gd name="connsiteY11" fmla="*/ 197854 h 840639"/>
                  <a:gd name="connsiteX12" fmla="*/ 48331 w 1031207"/>
                  <a:gd name="connsiteY12" fmla="*/ 241190 h 840639"/>
                  <a:gd name="connsiteX13" fmla="*/ 63490 w 1031207"/>
                  <a:gd name="connsiteY13" fmla="*/ 272150 h 840639"/>
                  <a:gd name="connsiteX14" fmla="*/ 124449 w 1031207"/>
                  <a:gd name="connsiteY14" fmla="*/ 289294 h 840639"/>
                  <a:gd name="connsiteX15" fmla="*/ 191124 w 1031207"/>
                  <a:gd name="connsiteY15" fmla="*/ 308344 h 840639"/>
                  <a:gd name="connsiteX16" fmla="*/ 226553 w 1031207"/>
                  <a:gd name="connsiteY16" fmla="*/ 323832 h 840639"/>
                  <a:gd name="connsiteX17" fmla="*/ 291209 w 1031207"/>
                  <a:gd name="connsiteY17" fmla="*/ 364030 h 840639"/>
                  <a:gd name="connsiteX18" fmla="*/ 301013 w 1031207"/>
                  <a:gd name="connsiteY18" fmla="*/ 410802 h 840639"/>
                  <a:gd name="connsiteX19" fmla="*/ 263514 w 1031207"/>
                  <a:gd name="connsiteY19" fmla="*/ 447409 h 840639"/>
                  <a:gd name="connsiteX20" fmla="*/ 217240 w 1031207"/>
                  <a:gd name="connsiteY20" fmla="*/ 459458 h 840639"/>
                  <a:gd name="connsiteX21" fmla="*/ 136827 w 1031207"/>
                  <a:gd name="connsiteY21" fmla="*/ 465397 h 840639"/>
                  <a:gd name="connsiteX22" fmla="*/ 88254 w 1031207"/>
                  <a:gd name="connsiteY22" fmla="*/ 468364 h 840639"/>
                  <a:gd name="connsiteX23" fmla="*/ 27294 w 1031207"/>
                  <a:gd name="connsiteY23" fmla="*/ 477889 h 840639"/>
                  <a:gd name="connsiteX24" fmla="*/ 624 w 1031207"/>
                  <a:gd name="connsiteY24" fmla="*/ 504559 h 840639"/>
                  <a:gd name="connsiteX25" fmla="*/ 51344 w 1031207"/>
                  <a:gd name="connsiteY25" fmla="*/ 547857 h 840639"/>
                  <a:gd name="connsiteX26" fmla="*/ 153024 w 1031207"/>
                  <a:gd name="connsiteY26" fmla="*/ 538849 h 840639"/>
                  <a:gd name="connsiteX27" fmla="*/ 268163 w 1031207"/>
                  <a:gd name="connsiteY27" fmla="*/ 519747 h 840639"/>
                  <a:gd name="connsiteX28" fmla="*/ 351144 w 1031207"/>
                  <a:gd name="connsiteY28" fmla="*/ 561709 h 840639"/>
                  <a:gd name="connsiteX29" fmla="*/ 362574 w 1031207"/>
                  <a:gd name="connsiteY29" fmla="*/ 609334 h 840639"/>
                  <a:gd name="connsiteX30" fmla="*/ 328284 w 1031207"/>
                  <a:gd name="connsiteY30" fmla="*/ 756019 h 840639"/>
                  <a:gd name="connsiteX31" fmla="*/ 330189 w 1031207"/>
                  <a:gd name="connsiteY31" fmla="*/ 780784 h 840639"/>
                  <a:gd name="connsiteX32" fmla="*/ 355316 w 1031207"/>
                  <a:gd name="connsiteY32" fmla="*/ 827377 h 840639"/>
                  <a:gd name="connsiteX33" fmla="*/ 387339 w 1031207"/>
                  <a:gd name="connsiteY33" fmla="*/ 837934 h 840639"/>
                  <a:gd name="connsiteX34" fmla="*/ 400674 w 1031207"/>
                  <a:gd name="connsiteY34" fmla="*/ 784594 h 840639"/>
                  <a:gd name="connsiteX35" fmla="*/ 404484 w 1031207"/>
                  <a:gd name="connsiteY35" fmla="*/ 727444 h 840639"/>
                  <a:gd name="connsiteX36" fmla="*/ 421629 w 1031207"/>
                  <a:gd name="connsiteY36" fmla="*/ 672199 h 840639"/>
                  <a:gd name="connsiteX37" fmla="*/ 462031 w 1031207"/>
                  <a:gd name="connsiteY37" fmla="*/ 600072 h 840639"/>
                  <a:gd name="connsiteX38" fmla="*/ 521252 w 1031207"/>
                  <a:gd name="connsiteY38" fmla="*/ 565123 h 840639"/>
                  <a:gd name="connsiteX39" fmla="*/ 597090 w 1031207"/>
                  <a:gd name="connsiteY39" fmla="*/ 550915 h 840639"/>
                  <a:gd name="connsiteX40" fmla="*/ 705543 w 1031207"/>
                  <a:gd name="connsiteY40" fmla="*/ 612819 h 840639"/>
                  <a:gd name="connsiteX41" fmla="*/ 777864 w 1031207"/>
                  <a:gd name="connsiteY41" fmla="*/ 656959 h 840639"/>
                  <a:gd name="connsiteX42" fmla="*/ 802629 w 1031207"/>
                  <a:gd name="connsiteY42" fmla="*/ 632194 h 840639"/>
                  <a:gd name="connsiteX43" fmla="*/ 798819 w 1031207"/>
                  <a:gd name="connsiteY43" fmla="*/ 601714 h 840639"/>
                  <a:gd name="connsiteX44" fmla="*/ 760538 w 1031207"/>
                  <a:gd name="connsiteY44" fmla="*/ 562523 h 840639"/>
                  <a:gd name="connsiteX45" fmla="*/ 648324 w 1031207"/>
                  <a:gd name="connsiteY45" fmla="*/ 479794 h 840639"/>
                  <a:gd name="connsiteX46" fmla="*/ 644514 w 1031207"/>
                  <a:gd name="connsiteY46" fmla="*/ 462649 h 840639"/>
                  <a:gd name="connsiteX47" fmla="*/ 655944 w 1031207"/>
                  <a:gd name="connsiteY47" fmla="*/ 426454 h 840639"/>
                  <a:gd name="connsiteX48" fmla="*/ 724524 w 1031207"/>
                  <a:gd name="connsiteY48" fmla="*/ 405499 h 840639"/>
                  <a:gd name="connsiteX49" fmla="*/ 811480 w 1031207"/>
                  <a:gd name="connsiteY49" fmla="*/ 406906 h 840639"/>
                  <a:gd name="connsiteX50" fmla="*/ 903973 w 1031207"/>
                  <a:gd name="connsiteY50" fmla="*/ 417646 h 840639"/>
                  <a:gd name="connsiteX51" fmla="*/ 1000032 w 1031207"/>
                  <a:gd name="connsiteY51" fmla="*/ 426835 h 840639"/>
                  <a:gd name="connsiteX52" fmla="*/ 1030191 w 1031207"/>
                  <a:gd name="connsiteY52" fmla="*/ 402711 h 840639"/>
                  <a:gd name="connsiteX53" fmla="*/ 1018256 w 1031207"/>
                  <a:gd name="connsiteY53" fmla="*/ 377797 h 840639"/>
                  <a:gd name="connsiteX54" fmla="*/ 962631 w 1031207"/>
                  <a:gd name="connsiteY54" fmla="*/ 358029 h 840639"/>
                  <a:gd name="connsiteX55" fmla="*/ 825489 w 1031207"/>
                  <a:gd name="connsiteY55" fmla="*/ 357874 h 840639"/>
                  <a:gd name="connsiteX56" fmla="*/ 753553 w 1031207"/>
                  <a:gd name="connsiteY56" fmla="*/ 361702 h 840639"/>
                  <a:gd name="connsiteX57" fmla="*/ 669279 w 1031207"/>
                  <a:gd name="connsiteY57" fmla="*/ 369304 h 840639"/>
                  <a:gd name="connsiteX58" fmla="*/ 642609 w 1031207"/>
                  <a:gd name="connsiteY58" fmla="*/ 338824 h 840639"/>
                  <a:gd name="connsiteX59" fmla="*/ 674145 w 1031207"/>
                  <a:gd name="connsiteY59" fmla="*/ 304962 h 840639"/>
                  <a:gd name="connsiteX60" fmla="*/ 705474 w 1031207"/>
                  <a:gd name="connsiteY60" fmla="*/ 283579 h 840639"/>
                  <a:gd name="connsiteX61" fmla="*/ 741669 w 1031207"/>
                  <a:gd name="connsiteY61" fmla="*/ 251194 h 840639"/>
                  <a:gd name="connsiteX62" fmla="*/ 780761 w 1031207"/>
                  <a:gd name="connsiteY62" fmla="*/ 213846 h 840639"/>
                  <a:gd name="connsiteX63" fmla="*/ 744143 w 1031207"/>
                  <a:gd name="connsiteY63" fmla="*/ 201789 h 840639"/>
                  <a:gd name="connsiteX64" fmla="*/ 692139 w 1031207"/>
                  <a:gd name="connsiteY64" fmla="*/ 226429 h 840639"/>
                  <a:gd name="connsiteX65" fmla="*/ 654420 w 1031207"/>
                  <a:gd name="connsiteY65" fmla="*/ 257626 h 840639"/>
                  <a:gd name="connsiteX66" fmla="*/ 613743 w 1031207"/>
                  <a:gd name="connsiteY66" fmla="*/ 286712 h 840639"/>
                  <a:gd name="connsiteX67" fmla="*/ 562599 w 1031207"/>
                  <a:gd name="connsiteY67" fmla="*/ 287389 h 840639"/>
                  <a:gd name="connsiteX68" fmla="*/ 528309 w 1031207"/>
                  <a:gd name="connsiteY68" fmla="*/ 274054 h 840639"/>
                  <a:gd name="connsiteX69" fmla="*/ 505449 w 1031207"/>
                  <a:gd name="connsiteY69" fmla="*/ 235954 h 840639"/>
                  <a:gd name="connsiteX70" fmla="*/ 507354 w 1031207"/>
                  <a:gd name="connsiteY70" fmla="*/ 171184 h 840639"/>
                  <a:gd name="connsiteX71" fmla="*/ 506056 w 1031207"/>
                  <a:gd name="connsiteY71" fmla="*/ 73485 h 840639"/>
                  <a:gd name="connsiteX72" fmla="*/ 451858 w 1031207"/>
                  <a:gd name="connsiteY72" fmla="*/ 11248 h 840639"/>
                  <a:gd name="connsiteX73" fmla="*/ 440212 w 1031207"/>
                  <a:gd name="connsiteY73" fmla="*/ 75864 h 840639"/>
                  <a:gd name="connsiteX74" fmla="*/ 436968 w 1031207"/>
                  <a:gd name="connsiteY74" fmla="*/ 132660 h 840639"/>
                  <a:gd name="connsiteX75" fmla="*/ 433796 w 1031207"/>
                  <a:gd name="connsiteY75" fmla="*/ 214465 h 840639"/>
                  <a:gd name="connsiteX0" fmla="*/ 433796 w 1031207"/>
                  <a:gd name="connsiteY0" fmla="*/ 214465 h 841401"/>
                  <a:gd name="connsiteX1" fmla="*/ 421629 w 1031207"/>
                  <a:gd name="connsiteY1" fmla="*/ 253099 h 841401"/>
                  <a:gd name="connsiteX2" fmla="*/ 394959 w 1031207"/>
                  <a:gd name="connsiteY2" fmla="*/ 262624 h 841401"/>
                  <a:gd name="connsiteX3" fmla="*/ 356331 w 1031207"/>
                  <a:gd name="connsiteY3" fmla="*/ 271935 h 841401"/>
                  <a:gd name="connsiteX4" fmla="*/ 313044 w 1031207"/>
                  <a:gd name="connsiteY4" fmla="*/ 289293 h 841401"/>
                  <a:gd name="connsiteX5" fmla="*/ 265419 w 1031207"/>
                  <a:gd name="connsiteY5" fmla="*/ 285484 h 841401"/>
                  <a:gd name="connsiteX6" fmla="*/ 219699 w 1031207"/>
                  <a:gd name="connsiteY6" fmla="*/ 272149 h 841401"/>
                  <a:gd name="connsiteX7" fmla="*/ 189219 w 1031207"/>
                  <a:gd name="connsiteY7" fmla="*/ 262624 h 841401"/>
                  <a:gd name="connsiteX8" fmla="*/ 156834 w 1031207"/>
                  <a:gd name="connsiteY8" fmla="*/ 239764 h 841401"/>
                  <a:gd name="connsiteX9" fmla="*/ 122074 w 1031207"/>
                  <a:gd name="connsiteY9" fmla="*/ 218050 h 841401"/>
                  <a:gd name="connsiteX10" fmla="*/ 101589 w 1031207"/>
                  <a:gd name="connsiteY10" fmla="*/ 203569 h 841401"/>
                  <a:gd name="connsiteX11" fmla="*/ 59679 w 1031207"/>
                  <a:gd name="connsiteY11" fmla="*/ 197854 h 841401"/>
                  <a:gd name="connsiteX12" fmla="*/ 48331 w 1031207"/>
                  <a:gd name="connsiteY12" fmla="*/ 241190 h 841401"/>
                  <a:gd name="connsiteX13" fmla="*/ 63490 w 1031207"/>
                  <a:gd name="connsiteY13" fmla="*/ 272150 h 841401"/>
                  <a:gd name="connsiteX14" fmla="*/ 124449 w 1031207"/>
                  <a:gd name="connsiteY14" fmla="*/ 289294 h 841401"/>
                  <a:gd name="connsiteX15" fmla="*/ 191124 w 1031207"/>
                  <a:gd name="connsiteY15" fmla="*/ 308344 h 841401"/>
                  <a:gd name="connsiteX16" fmla="*/ 226553 w 1031207"/>
                  <a:gd name="connsiteY16" fmla="*/ 323832 h 841401"/>
                  <a:gd name="connsiteX17" fmla="*/ 291209 w 1031207"/>
                  <a:gd name="connsiteY17" fmla="*/ 364030 h 841401"/>
                  <a:gd name="connsiteX18" fmla="*/ 301013 w 1031207"/>
                  <a:gd name="connsiteY18" fmla="*/ 410802 h 841401"/>
                  <a:gd name="connsiteX19" fmla="*/ 263514 w 1031207"/>
                  <a:gd name="connsiteY19" fmla="*/ 447409 h 841401"/>
                  <a:gd name="connsiteX20" fmla="*/ 217240 w 1031207"/>
                  <a:gd name="connsiteY20" fmla="*/ 459458 h 841401"/>
                  <a:gd name="connsiteX21" fmla="*/ 136827 w 1031207"/>
                  <a:gd name="connsiteY21" fmla="*/ 465397 h 841401"/>
                  <a:gd name="connsiteX22" fmla="*/ 88254 w 1031207"/>
                  <a:gd name="connsiteY22" fmla="*/ 468364 h 841401"/>
                  <a:gd name="connsiteX23" fmla="*/ 27294 w 1031207"/>
                  <a:gd name="connsiteY23" fmla="*/ 477889 h 841401"/>
                  <a:gd name="connsiteX24" fmla="*/ 624 w 1031207"/>
                  <a:gd name="connsiteY24" fmla="*/ 504559 h 841401"/>
                  <a:gd name="connsiteX25" fmla="*/ 51344 w 1031207"/>
                  <a:gd name="connsiteY25" fmla="*/ 547857 h 841401"/>
                  <a:gd name="connsiteX26" fmla="*/ 153024 w 1031207"/>
                  <a:gd name="connsiteY26" fmla="*/ 538849 h 841401"/>
                  <a:gd name="connsiteX27" fmla="*/ 268163 w 1031207"/>
                  <a:gd name="connsiteY27" fmla="*/ 519747 h 841401"/>
                  <a:gd name="connsiteX28" fmla="*/ 351144 w 1031207"/>
                  <a:gd name="connsiteY28" fmla="*/ 561709 h 841401"/>
                  <a:gd name="connsiteX29" fmla="*/ 362574 w 1031207"/>
                  <a:gd name="connsiteY29" fmla="*/ 609334 h 841401"/>
                  <a:gd name="connsiteX30" fmla="*/ 328284 w 1031207"/>
                  <a:gd name="connsiteY30" fmla="*/ 756019 h 841401"/>
                  <a:gd name="connsiteX31" fmla="*/ 355316 w 1031207"/>
                  <a:gd name="connsiteY31" fmla="*/ 827377 h 841401"/>
                  <a:gd name="connsiteX32" fmla="*/ 387339 w 1031207"/>
                  <a:gd name="connsiteY32" fmla="*/ 837934 h 841401"/>
                  <a:gd name="connsiteX33" fmla="*/ 400674 w 1031207"/>
                  <a:gd name="connsiteY33" fmla="*/ 784594 h 841401"/>
                  <a:gd name="connsiteX34" fmla="*/ 404484 w 1031207"/>
                  <a:gd name="connsiteY34" fmla="*/ 727444 h 841401"/>
                  <a:gd name="connsiteX35" fmla="*/ 421629 w 1031207"/>
                  <a:gd name="connsiteY35" fmla="*/ 672199 h 841401"/>
                  <a:gd name="connsiteX36" fmla="*/ 462031 w 1031207"/>
                  <a:gd name="connsiteY36" fmla="*/ 600072 h 841401"/>
                  <a:gd name="connsiteX37" fmla="*/ 521252 w 1031207"/>
                  <a:gd name="connsiteY37" fmla="*/ 565123 h 841401"/>
                  <a:gd name="connsiteX38" fmla="*/ 597090 w 1031207"/>
                  <a:gd name="connsiteY38" fmla="*/ 550915 h 841401"/>
                  <a:gd name="connsiteX39" fmla="*/ 705543 w 1031207"/>
                  <a:gd name="connsiteY39" fmla="*/ 612819 h 841401"/>
                  <a:gd name="connsiteX40" fmla="*/ 777864 w 1031207"/>
                  <a:gd name="connsiteY40" fmla="*/ 656959 h 841401"/>
                  <a:gd name="connsiteX41" fmla="*/ 802629 w 1031207"/>
                  <a:gd name="connsiteY41" fmla="*/ 632194 h 841401"/>
                  <a:gd name="connsiteX42" fmla="*/ 798819 w 1031207"/>
                  <a:gd name="connsiteY42" fmla="*/ 601714 h 841401"/>
                  <a:gd name="connsiteX43" fmla="*/ 760538 w 1031207"/>
                  <a:gd name="connsiteY43" fmla="*/ 562523 h 841401"/>
                  <a:gd name="connsiteX44" fmla="*/ 648324 w 1031207"/>
                  <a:gd name="connsiteY44" fmla="*/ 479794 h 841401"/>
                  <a:gd name="connsiteX45" fmla="*/ 644514 w 1031207"/>
                  <a:gd name="connsiteY45" fmla="*/ 462649 h 841401"/>
                  <a:gd name="connsiteX46" fmla="*/ 655944 w 1031207"/>
                  <a:gd name="connsiteY46" fmla="*/ 426454 h 841401"/>
                  <a:gd name="connsiteX47" fmla="*/ 724524 w 1031207"/>
                  <a:gd name="connsiteY47" fmla="*/ 405499 h 841401"/>
                  <a:gd name="connsiteX48" fmla="*/ 811480 w 1031207"/>
                  <a:gd name="connsiteY48" fmla="*/ 406906 h 841401"/>
                  <a:gd name="connsiteX49" fmla="*/ 903973 w 1031207"/>
                  <a:gd name="connsiteY49" fmla="*/ 417646 h 841401"/>
                  <a:gd name="connsiteX50" fmla="*/ 1000032 w 1031207"/>
                  <a:gd name="connsiteY50" fmla="*/ 426835 h 841401"/>
                  <a:gd name="connsiteX51" fmla="*/ 1030191 w 1031207"/>
                  <a:gd name="connsiteY51" fmla="*/ 402711 h 841401"/>
                  <a:gd name="connsiteX52" fmla="*/ 1018256 w 1031207"/>
                  <a:gd name="connsiteY52" fmla="*/ 377797 h 841401"/>
                  <a:gd name="connsiteX53" fmla="*/ 962631 w 1031207"/>
                  <a:gd name="connsiteY53" fmla="*/ 358029 h 841401"/>
                  <a:gd name="connsiteX54" fmla="*/ 825489 w 1031207"/>
                  <a:gd name="connsiteY54" fmla="*/ 357874 h 841401"/>
                  <a:gd name="connsiteX55" fmla="*/ 753553 w 1031207"/>
                  <a:gd name="connsiteY55" fmla="*/ 361702 h 841401"/>
                  <a:gd name="connsiteX56" fmla="*/ 669279 w 1031207"/>
                  <a:gd name="connsiteY56" fmla="*/ 369304 h 841401"/>
                  <a:gd name="connsiteX57" fmla="*/ 642609 w 1031207"/>
                  <a:gd name="connsiteY57" fmla="*/ 338824 h 841401"/>
                  <a:gd name="connsiteX58" fmla="*/ 674145 w 1031207"/>
                  <a:gd name="connsiteY58" fmla="*/ 304962 h 841401"/>
                  <a:gd name="connsiteX59" fmla="*/ 705474 w 1031207"/>
                  <a:gd name="connsiteY59" fmla="*/ 283579 h 841401"/>
                  <a:gd name="connsiteX60" fmla="*/ 741669 w 1031207"/>
                  <a:gd name="connsiteY60" fmla="*/ 251194 h 841401"/>
                  <a:gd name="connsiteX61" fmla="*/ 780761 w 1031207"/>
                  <a:gd name="connsiteY61" fmla="*/ 213846 h 841401"/>
                  <a:gd name="connsiteX62" fmla="*/ 744143 w 1031207"/>
                  <a:gd name="connsiteY62" fmla="*/ 201789 h 841401"/>
                  <a:gd name="connsiteX63" fmla="*/ 692139 w 1031207"/>
                  <a:gd name="connsiteY63" fmla="*/ 226429 h 841401"/>
                  <a:gd name="connsiteX64" fmla="*/ 654420 w 1031207"/>
                  <a:gd name="connsiteY64" fmla="*/ 257626 h 841401"/>
                  <a:gd name="connsiteX65" fmla="*/ 613743 w 1031207"/>
                  <a:gd name="connsiteY65" fmla="*/ 286712 h 841401"/>
                  <a:gd name="connsiteX66" fmla="*/ 562599 w 1031207"/>
                  <a:gd name="connsiteY66" fmla="*/ 287389 h 841401"/>
                  <a:gd name="connsiteX67" fmla="*/ 528309 w 1031207"/>
                  <a:gd name="connsiteY67" fmla="*/ 274054 h 841401"/>
                  <a:gd name="connsiteX68" fmla="*/ 505449 w 1031207"/>
                  <a:gd name="connsiteY68" fmla="*/ 235954 h 841401"/>
                  <a:gd name="connsiteX69" fmla="*/ 507354 w 1031207"/>
                  <a:gd name="connsiteY69" fmla="*/ 171184 h 841401"/>
                  <a:gd name="connsiteX70" fmla="*/ 506056 w 1031207"/>
                  <a:gd name="connsiteY70" fmla="*/ 73485 h 841401"/>
                  <a:gd name="connsiteX71" fmla="*/ 451858 w 1031207"/>
                  <a:gd name="connsiteY71" fmla="*/ 11248 h 841401"/>
                  <a:gd name="connsiteX72" fmla="*/ 440212 w 1031207"/>
                  <a:gd name="connsiteY72" fmla="*/ 75864 h 841401"/>
                  <a:gd name="connsiteX73" fmla="*/ 436968 w 1031207"/>
                  <a:gd name="connsiteY73" fmla="*/ 132660 h 841401"/>
                  <a:gd name="connsiteX74" fmla="*/ 433796 w 1031207"/>
                  <a:gd name="connsiteY74" fmla="*/ 214465 h 841401"/>
                  <a:gd name="connsiteX0" fmla="*/ 433796 w 1031207"/>
                  <a:gd name="connsiteY0" fmla="*/ 214465 h 841401"/>
                  <a:gd name="connsiteX1" fmla="*/ 421629 w 1031207"/>
                  <a:gd name="connsiteY1" fmla="*/ 253099 h 841401"/>
                  <a:gd name="connsiteX2" fmla="*/ 394959 w 1031207"/>
                  <a:gd name="connsiteY2" fmla="*/ 262624 h 841401"/>
                  <a:gd name="connsiteX3" fmla="*/ 356331 w 1031207"/>
                  <a:gd name="connsiteY3" fmla="*/ 271935 h 841401"/>
                  <a:gd name="connsiteX4" fmla="*/ 313044 w 1031207"/>
                  <a:gd name="connsiteY4" fmla="*/ 289293 h 841401"/>
                  <a:gd name="connsiteX5" fmla="*/ 265419 w 1031207"/>
                  <a:gd name="connsiteY5" fmla="*/ 285484 h 841401"/>
                  <a:gd name="connsiteX6" fmla="*/ 219699 w 1031207"/>
                  <a:gd name="connsiteY6" fmla="*/ 272149 h 841401"/>
                  <a:gd name="connsiteX7" fmla="*/ 189219 w 1031207"/>
                  <a:gd name="connsiteY7" fmla="*/ 262624 h 841401"/>
                  <a:gd name="connsiteX8" fmla="*/ 156834 w 1031207"/>
                  <a:gd name="connsiteY8" fmla="*/ 239764 h 841401"/>
                  <a:gd name="connsiteX9" fmla="*/ 122074 w 1031207"/>
                  <a:gd name="connsiteY9" fmla="*/ 218050 h 841401"/>
                  <a:gd name="connsiteX10" fmla="*/ 101589 w 1031207"/>
                  <a:gd name="connsiteY10" fmla="*/ 203569 h 841401"/>
                  <a:gd name="connsiteX11" fmla="*/ 59679 w 1031207"/>
                  <a:gd name="connsiteY11" fmla="*/ 197854 h 841401"/>
                  <a:gd name="connsiteX12" fmla="*/ 48331 w 1031207"/>
                  <a:gd name="connsiteY12" fmla="*/ 241190 h 841401"/>
                  <a:gd name="connsiteX13" fmla="*/ 63490 w 1031207"/>
                  <a:gd name="connsiteY13" fmla="*/ 272150 h 841401"/>
                  <a:gd name="connsiteX14" fmla="*/ 124449 w 1031207"/>
                  <a:gd name="connsiteY14" fmla="*/ 289294 h 841401"/>
                  <a:gd name="connsiteX15" fmla="*/ 191124 w 1031207"/>
                  <a:gd name="connsiteY15" fmla="*/ 308344 h 841401"/>
                  <a:gd name="connsiteX16" fmla="*/ 226553 w 1031207"/>
                  <a:gd name="connsiteY16" fmla="*/ 323832 h 841401"/>
                  <a:gd name="connsiteX17" fmla="*/ 291209 w 1031207"/>
                  <a:gd name="connsiteY17" fmla="*/ 364030 h 841401"/>
                  <a:gd name="connsiteX18" fmla="*/ 301013 w 1031207"/>
                  <a:gd name="connsiteY18" fmla="*/ 410802 h 841401"/>
                  <a:gd name="connsiteX19" fmla="*/ 263514 w 1031207"/>
                  <a:gd name="connsiteY19" fmla="*/ 447409 h 841401"/>
                  <a:gd name="connsiteX20" fmla="*/ 217240 w 1031207"/>
                  <a:gd name="connsiteY20" fmla="*/ 459458 h 841401"/>
                  <a:gd name="connsiteX21" fmla="*/ 136827 w 1031207"/>
                  <a:gd name="connsiteY21" fmla="*/ 465397 h 841401"/>
                  <a:gd name="connsiteX22" fmla="*/ 88254 w 1031207"/>
                  <a:gd name="connsiteY22" fmla="*/ 468364 h 841401"/>
                  <a:gd name="connsiteX23" fmla="*/ 27294 w 1031207"/>
                  <a:gd name="connsiteY23" fmla="*/ 477889 h 841401"/>
                  <a:gd name="connsiteX24" fmla="*/ 624 w 1031207"/>
                  <a:gd name="connsiteY24" fmla="*/ 504559 h 841401"/>
                  <a:gd name="connsiteX25" fmla="*/ 51344 w 1031207"/>
                  <a:gd name="connsiteY25" fmla="*/ 547857 h 841401"/>
                  <a:gd name="connsiteX26" fmla="*/ 153024 w 1031207"/>
                  <a:gd name="connsiteY26" fmla="*/ 538849 h 841401"/>
                  <a:gd name="connsiteX27" fmla="*/ 268163 w 1031207"/>
                  <a:gd name="connsiteY27" fmla="*/ 519747 h 841401"/>
                  <a:gd name="connsiteX28" fmla="*/ 351144 w 1031207"/>
                  <a:gd name="connsiteY28" fmla="*/ 561709 h 841401"/>
                  <a:gd name="connsiteX29" fmla="*/ 362574 w 1031207"/>
                  <a:gd name="connsiteY29" fmla="*/ 609334 h 841401"/>
                  <a:gd name="connsiteX30" fmla="*/ 328284 w 1031207"/>
                  <a:gd name="connsiteY30" fmla="*/ 756019 h 841401"/>
                  <a:gd name="connsiteX31" fmla="*/ 355316 w 1031207"/>
                  <a:gd name="connsiteY31" fmla="*/ 827377 h 841401"/>
                  <a:gd name="connsiteX32" fmla="*/ 387339 w 1031207"/>
                  <a:gd name="connsiteY32" fmla="*/ 837934 h 841401"/>
                  <a:gd name="connsiteX33" fmla="*/ 400674 w 1031207"/>
                  <a:gd name="connsiteY33" fmla="*/ 784594 h 841401"/>
                  <a:gd name="connsiteX34" fmla="*/ 404484 w 1031207"/>
                  <a:gd name="connsiteY34" fmla="*/ 727444 h 841401"/>
                  <a:gd name="connsiteX35" fmla="*/ 421629 w 1031207"/>
                  <a:gd name="connsiteY35" fmla="*/ 672199 h 841401"/>
                  <a:gd name="connsiteX36" fmla="*/ 462031 w 1031207"/>
                  <a:gd name="connsiteY36" fmla="*/ 600072 h 841401"/>
                  <a:gd name="connsiteX37" fmla="*/ 521252 w 1031207"/>
                  <a:gd name="connsiteY37" fmla="*/ 565123 h 841401"/>
                  <a:gd name="connsiteX38" fmla="*/ 597090 w 1031207"/>
                  <a:gd name="connsiteY38" fmla="*/ 550915 h 841401"/>
                  <a:gd name="connsiteX39" fmla="*/ 705543 w 1031207"/>
                  <a:gd name="connsiteY39" fmla="*/ 612819 h 841401"/>
                  <a:gd name="connsiteX40" fmla="*/ 777864 w 1031207"/>
                  <a:gd name="connsiteY40" fmla="*/ 656959 h 841401"/>
                  <a:gd name="connsiteX41" fmla="*/ 802629 w 1031207"/>
                  <a:gd name="connsiteY41" fmla="*/ 632194 h 841401"/>
                  <a:gd name="connsiteX42" fmla="*/ 798819 w 1031207"/>
                  <a:gd name="connsiteY42" fmla="*/ 601714 h 841401"/>
                  <a:gd name="connsiteX43" fmla="*/ 760538 w 1031207"/>
                  <a:gd name="connsiteY43" fmla="*/ 562523 h 841401"/>
                  <a:gd name="connsiteX44" fmla="*/ 648324 w 1031207"/>
                  <a:gd name="connsiteY44" fmla="*/ 479794 h 841401"/>
                  <a:gd name="connsiteX45" fmla="*/ 644514 w 1031207"/>
                  <a:gd name="connsiteY45" fmla="*/ 462649 h 841401"/>
                  <a:gd name="connsiteX46" fmla="*/ 655944 w 1031207"/>
                  <a:gd name="connsiteY46" fmla="*/ 426454 h 841401"/>
                  <a:gd name="connsiteX47" fmla="*/ 724524 w 1031207"/>
                  <a:gd name="connsiteY47" fmla="*/ 405499 h 841401"/>
                  <a:gd name="connsiteX48" fmla="*/ 811480 w 1031207"/>
                  <a:gd name="connsiteY48" fmla="*/ 406906 h 841401"/>
                  <a:gd name="connsiteX49" fmla="*/ 903973 w 1031207"/>
                  <a:gd name="connsiteY49" fmla="*/ 417646 h 841401"/>
                  <a:gd name="connsiteX50" fmla="*/ 1000032 w 1031207"/>
                  <a:gd name="connsiteY50" fmla="*/ 426835 h 841401"/>
                  <a:gd name="connsiteX51" fmla="*/ 1030191 w 1031207"/>
                  <a:gd name="connsiteY51" fmla="*/ 402711 h 841401"/>
                  <a:gd name="connsiteX52" fmla="*/ 1018256 w 1031207"/>
                  <a:gd name="connsiteY52" fmla="*/ 377797 h 841401"/>
                  <a:gd name="connsiteX53" fmla="*/ 962631 w 1031207"/>
                  <a:gd name="connsiteY53" fmla="*/ 358029 h 841401"/>
                  <a:gd name="connsiteX54" fmla="*/ 825489 w 1031207"/>
                  <a:gd name="connsiteY54" fmla="*/ 357874 h 841401"/>
                  <a:gd name="connsiteX55" fmla="*/ 753553 w 1031207"/>
                  <a:gd name="connsiteY55" fmla="*/ 361702 h 841401"/>
                  <a:gd name="connsiteX56" fmla="*/ 669279 w 1031207"/>
                  <a:gd name="connsiteY56" fmla="*/ 369304 h 841401"/>
                  <a:gd name="connsiteX57" fmla="*/ 642609 w 1031207"/>
                  <a:gd name="connsiteY57" fmla="*/ 338824 h 841401"/>
                  <a:gd name="connsiteX58" fmla="*/ 674145 w 1031207"/>
                  <a:gd name="connsiteY58" fmla="*/ 304962 h 841401"/>
                  <a:gd name="connsiteX59" fmla="*/ 705474 w 1031207"/>
                  <a:gd name="connsiteY59" fmla="*/ 283579 h 841401"/>
                  <a:gd name="connsiteX60" fmla="*/ 741669 w 1031207"/>
                  <a:gd name="connsiteY60" fmla="*/ 251194 h 841401"/>
                  <a:gd name="connsiteX61" fmla="*/ 780761 w 1031207"/>
                  <a:gd name="connsiteY61" fmla="*/ 213846 h 841401"/>
                  <a:gd name="connsiteX62" fmla="*/ 744143 w 1031207"/>
                  <a:gd name="connsiteY62" fmla="*/ 201789 h 841401"/>
                  <a:gd name="connsiteX63" fmla="*/ 692139 w 1031207"/>
                  <a:gd name="connsiteY63" fmla="*/ 226429 h 841401"/>
                  <a:gd name="connsiteX64" fmla="*/ 654420 w 1031207"/>
                  <a:gd name="connsiteY64" fmla="*/ 257626 h 841401"/>
                  <a:gd name="connsiteX65" fmla="*/ 613743 w 1031207"/>
                  <a:gd name="connsiteY65" fmla="*/ 286712 h 841401"/>
                  <a:gd name="connsiteX66" fmla="*/ 562599 w 1031207"/>
                  <a:gd name="connsiteY66" fmla="*/ 287389 h 841401"/>
                  <a:gd name="connsiteX67" fmla="*/ 528309 w 1031207"/>
                  <a:gd name="connsiteY67" fmla="*/ 274054 h 841401"/>
                  <a:gd name="connsiteX68" fmla="*/ 505449 w 1031207"/>
                  <a:gd name="connsiteY68" fmla="*/ 235954 h 841401"/>
                  <a:gd name="connsiteX69" fmla="*/ 507354 w 1031207"/>
                  <a:gd name="connsiteY69" fmla="*/ 171184 h 841401"/>
                  <a:gd name="connsiteX70" fmla="*/ 506056 w 1031207"/>
                  <a:gd name="connsiteY70" fmla="*/ 73485 h 841401"/>
                  <a:gd name="connsiteX71" fmla="*/ 451858 w 1031207"/>
                  <a:gd name="connsiteY71" fmla="*/ 11248 h 841401"/>
                  <a:gd name="connsiteX72" fmla="*/ 440212 w 1031207"/>
                  <a:gd name="connsiteY72" fmla="*/ 75864 h 841401"/>
                  <a:gd name="connsiteX73" fmla="*/ 436968 w 1031207"/>
                  <a:gd name="connsiteY73" fmla="*/ 132660 h 841401"/>
                  <a:gd name="connsiteX74" fmla="*/ 433796 w 1031207"/>
                  <a:gd name="connsiteY74" fmla="*/ 214465 h 841401"/>
                  <a:gd name="connsiteX0" fmla="*/ 433796 w 1031207"/>
                  <a:gd name="connsiteY0" fmla="*/ 214465 h 841401"/>
                  <a:gd name="connsiteX1" fmla="*/ 421629 w 1031207"/>
                  <a:gd name="connsiteY1" fmla="*/ 253099 h 841401"/>
                  <a:gd name="connsiteX2" fmla="*/ 394959 w 1031207"/>
                  <a:gd name="connsiteY2" fmla="*/ 262624 h 841401"/>
                  <a:gd name="connsiteX3" fmla="*/ 356331 w 1031207"/>
                  <a:gd name="connsiteY3" fmla="*/ 271935 h 841401"/>
                  <a:gd name="connsiteX4" fmla="*/ 313044 w 1031207"/>
                  <a:gd name="connsiteY4" fmla="*/ 289293 h 841401"/>
                  <a:gd name="connsiteX5" fmla="*/ 265419 w 1031207"/>
                  <a:gd name="connsiteY5" fmla="*/ 285484 h 841401"/>
                  <a:gd name="connsiteX6" fmla="*/ 219699 w 1031207"/>
                  <a:gd name="connsiteY6" fmla="*/ 272149 h 841401"/>
                  <a:gd name="connsiteX7" fmla="*/ 189219 w 1031207"/>
                  <a:gd name="connsiteY7" fmla="*/ 262624 h 841401"/>
                  <a:gd name="connsiteX8" fmla="*/ 156834 w 1031207"/>
                  <a:gd name="connsiteY8" fmla="*/ 239764 h 841401"/>
                  <a:gd name="connsiteX9" fmla="*/ 122074 w 1031207"/>
                  <a:gd name="connsiteY9" fmla="*/ 218050 h 841401"/>
                  <a:gd name="connsiteX10" fmla="*/ 101589 w 1031207"/>
                  <a:gd name="connsiteY10" fmla="*/ 203569 h 841401"/>
                  <a:gd name="connsiteX11" fmla="*/ 59679 w 1031207"/>
                  <a:gd name="connsiteY11" fmla="*/ 197854 h 841401"/>
                  <a:gd name="connsiteX12" fmla="*/ 48331 w 1031207"/>
                  <a:gd name="connsiteY12" fmla="*/ 241190 h 841401"/>
                  <a:gd name="connsiteX13" fmla="*/ 63490 w 1031207"/>
                  <a:gd name="connsiteY13" fmla="*/ 272150 h 841401"/>
                  <a:gd name="connsiteX14" fmla="*/ 124449 w 1031207"/>
                  <a:gd name="connsiteY14" fmla="*/ 289294 h 841401"/>
                  <a:gd name="connsiteX15" fmla="*/ 191124 w 1031207"/>
                  <a:gd name="connsiteY15" fmla="*/ 308344 h 841401"/>
                  <a:gd name="connsiteX16" fmla="*/ 226553 w 1031207"/>
                  <a:gd name="connsiteY16" fmla="*/ 323832 h 841401"/>
                  <a:gd name="connsiteX17" fmla="*/ 291209 w 1031207"/>
                  <a:gd name="connsiteY17" fmla="*/ 364030 h 841401"/>
                  <a:gd name="connsiteX18" fmla="*/ 301013 w 1031207"/>
                  <a:gd name="connsiteY18" fmla="*/ 410802 h 841401"/>
                  <a:gd name="connsiteX19" fmla="*/ 263514 w 1031207"/>
                  <a:gd name="connsiteY19" fmla="*/ 447409 h 841401"/>
                  <a:gd name="connsiteX20" fmla="*/ 217240 w 1031207"/>
                  <a:gd name="connsiteY20" fmla="*/ 459458 h 841401"/>
                  <a:gd name="connsiteX21" fmla="*/ 136827 w 1031207"/>
                  <a:gd name="connsiteY21" fmla="*/ 465397 h 841401"/>
                  <a:gd name="connsiteX22" fmla="*/ 88254 w 1031207"/>
                  <a:gd name="connsiteY22" fmla="*/ 468364 h 841401"/>
                  <a:gd name="connsiteX23" fmla="*/ 27294 w 1031207"/>
                  <a:gd name="connsiteY23" fmla="*/ 477889 h 841401"/>
                  <a:gd name="connsiteX24" fmla="*/ 624 w 1031207"/>
                  <a:gd name="connsiteY24" fmla="*/ 504559 h 841401"/>
                  <a:gd name="connsiteX25" fmla="*/ 51344 w 1031207"/>
                  <a:gd name="connsiteY25" fmla="*/ 547857 h 841401"/>
                  <a:gd name="connsiteX26" fmla="*/ 153024 w 1031207"/>
                  <a:gd name="connsiteY26" fmla="*/ 538849 h 841401"/>
                  <a:gd name="connsiteX27" fmla="*/ 268163 w 1031207"/>
                  <a:gd name="connsiteY27" fmla="*/ 519747 h 841401"/>
                  <a:gd name="connsiteX28" fmla="*/ 351144 w 1031207"/>
                  <a:gd name="connsiteY28" fmla="*/ 561709 h 841401"/>
                  <a:gd name="connsiteX29" fmla="*/ 362574 w 1031207"/>
                  <a:gd name="connsiteY29" fmla="*/ 609334 h 841401"/>
                  <a:gd name="connsiteX30" fmla="*/ 328284 w 1031207"/>
                  <a:gd name="connsiteY30" fmla="*/ 756019 h 841401"/>
                  <a:gd name="connsiteX31" fmla="*/ 355316 w 1031207"/>
                  <a:gd name="connsiteY31" fmla="*/ 827377 h 841401"/>
                  <a:gd name="connsiteX32" fmla="*/ 387339 w 1031207"/>
                  <a:gd name="connsiteY32" fmla="*/ 837934 h 841401"/>
                  <a:gd name="connsiteX33" fmla="*/ 400674 w 1031207"/>
                  <a:gd name="connsiteY33" fmla="*/ 784594 h 841401"/>
                  <a:gd name="connsiteX34" fmla="*/ 404484 w 1031207"/>
                  <a:gd name="connsiteY34" fmla="*/ 727444 h 841401"/>
                  <a:gd name="connsiteX35" fmla="*/ 421629 w 1031207"/>
                  <a:gd name="connsiteY35" fmla="*/ 672199 h 841401"/>
                  <a:gd name="connsiteX36" fmla="*/ 462031 w 1031207"/>
                  <a:gd name="connsiteY36" fmla="*/ 600072 h 841401"/>
                  <a:gd name="connsiteX37" fmla="*/ 521252 w 1031207"/>
                  <a:gd name="connsiteY37" fmla="*/ 565123 h 841401"/>
                  <a:gd name="connsiteX38" fmla="*/ 597090 w 1031207"/>
                  <a:gd name="connsiteY38" fmla="*/ 550915 h 841401"/>
                  <a:gd name="connsiteX39" fmla="*/ 705543 w 1031207"/>
                  <a:gd name="connsiteY39" fmla="*/ 612819 h 841401"/>
                  <a:gd name="connsiteX40" fmla="*/ 777864 w 1031207"/>
                  <a:gd name="connsiteY40" fmla="*/ 656959 h 841401"/>
                  <a:gd name="connsiteX41" fmla="*/ 802629 w 1031207"/>
                  <a:gd name="connsiteY41" fmla="*/ 632194 h 841401"/>
                  <a:gd name="connsiteX42" fmla="*/ 798819 w 1031207"/>
                  <a:gd name="connsiteY42" fmla="*/ 601714 h 841401"/>
                  <a:gd name="connsiteX43" fmla="*/ 760538 w 1031207"/>
                  <a:gd name="connsiteY43" fmla="*/ 562523 h 841401"/>
                  <a:gd name="connsiteX44" fmla="*/ 648324 w 1031207"/>
                  <a:gd name="connsiteY44" fmla="*/ 479794 h 841401"/>
                  <a:gd name="connsiteX45" fmla="*/ 644514 w 1031207"/>
                  <a:gd name="connsiteY45" fmla="*/ 462649 h 841401"/>
                  <a:gd name="connsiteX46" fmla="*/ 655944 w 1031207"/>
                  <a:gd name="connsiteY46" fmla="*/ 426454 h 841401"/>
                  <a:gd name="connsiteX47" fmla="*/ 724524 w 1031207"/>
                  <a:gd name="connsiteY47" fmla="*/ 405499 h 841401"/>
                  <a:gd name="connsiteX48" fmla="*/ 811480 w 1031207"/>
                  <a:gd name="connsiteY48" fmla="*/ 406906 h 841401"/>
                  <a:gd name="connsiteX49" fmla="*/ 903973 w 1031207"/>
                  <a:gd name="connsiteY49" fmla="*/ 417646 h 841401"/>
                  <a:gd name="connsiteX50" fmla="*/ 1000032 w 1031207"/>
                  <a:gd name="connsiteY50" fmla="*/ 426835 h 841401"/>
                  <a:gd name="connsiteX51" fmla="*/ 1030191 w 1031207"/>
                  <a:gd name="connsiteY51" fmla="*/ 402711 h 841401"/>
                  <a:gd name="connsiteX52" fmla="*/ 1018256 w 1031207"/>
                  <a:gd name="connsiteY52" fmla="*/ 377797 h 841401"/>
                  <a:gd name="connsiteX53" fmla="*/ 962631 w 1031207"/>
                  <a:gd name="connsiteY53" fmla="*/ 358029 h 841401"/>
                  <a:gd name="connsiteX54" fmla="*/ 825489 w 1031207"/>
                  <a:gd name="connsiteY54" fmla="*/ 357874 h 841401"/>
                  <a:gd name="connsiteX55" fmla="*/ 753553 w 1031207"/>
                  <a:gd name="connsiteY55" fmla="*/ 361702 h 841401"/>
                  <a:gd name="connsiteX56" fmla="*/ 669279 w 1031207"/>
                  <a:gd name="connsiteY56" fmla="*/ 369304 h 841401"/>
                  <a:gd name="connsiteX57" fmla="*/ 642609 w 1031207"/>
                  <a:gd name="connsiteY57" fmla="*/ 338824 h 841401"/>
                  <a:gd name="connsiteX58" fmla="*/ 674145 w 1031207"/>
                  <a:gd name="connsiteY58" fmla="*/ 304962 h 841401"/>
                  <a:gd name="connsiteX59" fmla="*/ 705474 w 1031207"/>
                  <a:gd name="connsiteY59" fmla="*/ 283579 h 841401"/>
                  <a:gd name="connsiteX60" fmla="*/ 741669 w 1031207"/>
                  <a:gd name="connsiteY60" fmla="*/ 251194 h 841401"/>
                  <a:gd name="connsiteX61" fmla="*/ 780761 w 1031207"/>
                  <a:gd name="connsiteY61" fmla="*/ 213846 h 841401"/>
                  <a:gd name="connsiteX62" fmla="*/ 744143 w 1031207"/>
                  <a:gd name="connsiteY62" fmla="*/ 201789 h 841401"/>
                  <a:gd name="connsiteX63" fmla="*/ 692139 w 1031207"/>
                  <a:gd name="connsiteY63" fmla="*/ 226429 h 841401"/>
                  <a:gd name="connsiteX64" fmla="*/ 654420 w 1031207"/>
                  <a:gd name="connsiteY64" fmla="*/ 257626 h 841401"/>
                  <a:gd name="connsiteX65" fmla="*/ 613743 w 1031207"/>
                  <a:gd name="connsiteY65" fmla="*/ 286712 h 841401"/>
                  <a:gd name="connsiteX66" fmla="*/ 562599 w 1031207"/>
                  <a:gd name="connsiteY66" fmla="*/ 287389 h 841401"/>
                  <a:gd name="connsiteX67" fmla="*/ 528309 w 1031207"/>
                  <a:gd name="connsiteY67" fmla="*/ 274054 h 841401"/>
                  <a:gd name="connsiteX68" fmla="*/ 505449 w 1031207"/>
                  <a:gd name="connsiteY68" fmla="*/ 235954 h 841401"/>
                  <a:gd name="connsiteX69" fmla="*/ 507354 w 1031207"/>
                  <a:gd name="connsiteY69" fmla="*/ 171184 h 841401"/>
                  <a:gd name="connsiteX70" fmla="*/ 506056 w 1031207"/>
                  <a:gd name="connsiteY70" fmla="*/ 73485 h 841401"/>
                  <a:gd name="connsiteX71" fmla="*/ 451858 w 1031207"/>
                  <a:gd name="connsiteY71" fmla="*/ 11248 h 841401"/>
                  <a:gd name="connsiteX72" fmla="*/ 440212 w 1031207"/>
                  <a:gd name="connsiteY72" fmla="*/ 75864 h 841401"/>
                  <a:gd name="connsiteX73" fmla="*/ 436968 w 1031207"/>
                  <a:gd name="connsiteY73" fmla="*/ 132660 h 841401"/>
                  <a:gd name="connsiteX74" fmla="*/ 433796 w 1031207"/>
                  <a:gd name="connsiteY74" fmla="*/ 214465 h 841401"/>
                  <a:gd name="connsiteX0" fmla="*/ 433796 w 1031207"/>
                  <a:gd name="connsiteY0" fmla="*/ 214465 h 841401"/>
                  <a:gd name="connsiteX1" fmla="*/ 421629 w 1031207"/>
                  <a:gd name="connsiteY1" fmla="*/ 253099 h 841401"/>
                  <a:gd name="connsiteX2" fmla="*/ 394959 w 1031207"/>
                  <a:gd name="connsiteY2" fmla="*/ 262624 h 841401"/>
                  <a:gd name="connsiteX3" fmla="*/ 356331 w 1031207"/>
                  <a:gd name="connsiteY3" fmla="*/ 271935 h 841401"/>
                  <a:gd name="connsiteX4" fmla="*/ 313044 w 1031207"/>
                  <a:gd name="connsiteY4" fmla="*/ 289293 h 841401"/>
                  <a:gd name="connsiteX5" fmla="*/ 265419 w 1031207"/>
                  <a:gd name="connsiteY5" fmla="*/ 285484 h 841401"/>
                  <a:gd name="connsiteX6" fmla="*/ 219699 w 1031207"/>
                  <a:gd name="connsiteY6" fmla="*/ 272149 h 841401"/>
                  <a:gd name="connsiteX7" fmla="*/ 189219 w 1031207"/>
                  <a:gd name="connsiteY7" fmla="*/ 262624 h 841401"/>
                  <a:gd name="connsiteX8" fmla="*/ 156834 w 1031207"/>
                  <a:gd name="connsiteY8" fmla="*/ 239764 h 841401"/>
                  <a:gd name="connsiteX9" fmla="*/ 122074 w 1031207"/>
                  <a:gd name="connsiteY9" fmla="*/ 218050 h 841401"/>
                  <a:gd name="connsiteX10" fmla="*/ 101589 w 1031207"/>
                  <a:gd name="connsiteY10" fmla="*/ 203569 h 841401"/>
                  <a:gd name="connsiteX11" fmla="*/ 59679 w 1031207"/>
                  <a:gd name="connsiteY11" fmla="*/ 197854 h 841401"/>
                  <a:gd name="connsiteX12" fmla="*/ 48331 w 1031207"/>
                  <a:gd name="connsiteY12" fmla="*/ 241190 h 841401"/>
                  <a:gd name="connsiteX13" fmla="*/ 63490 w 1031207"/>
                  <a:gd name="connsiteY13" fmla="*/ 272150 h 841401"/>
                  <a:gd name="connsiteX14" fmla="*/ 124449 w 1031207"/>
                  <a:gd name="connsiteY14" fmla="*/ 289294 h 841401"/>
                  <a:gd name="connsiteX15" fmla="*/ 191124 w 1031207"/>
                  <a:gd name="connsiteY15" fmla="*/ 308344 h 841401"/>
                  <a:gd name="connsiteX16" fmla="*/ 226553 w 1031207"/>
                  <a:gd name="connsiteY16" fmla="*/ 323832 h 841401"/>
                  <a:gd name="connsiteX17" fmla="*/ 291209 w 1031207"/>
                  <a:gd name="connsiteY17" fmla="*/ 364030 h 841401"/>
                  <a:gd name="connsiteX18" fmla="*/ 301013 w 1031207"/>
                  <a:gd name="connsiteY18" fmla="*/ 410802 h 841401"/>
                  <a:gd name="connsiteX19" fmla="*/ 263514 w 1031207"/>
                  <a:gd name="connsiteY19" fmla="*/ 447409 h 841401"/>
                  <a:gd name="connsiteX20" fmla="*/ 217240 w 1031207"/>
                  <a:gd name="connsiteY20" fmla="*/ 459458 h 841401"/>
                  <a:gd name="connsiteX21" fmla="*/ 136827 w 1031207"/>
                  <a:gd name="connsiteY21" fmla="*/ 465397 h 841401"/>
                  <a:gd name="connsiteX22" fmla="*/ 88254 w 1031207"/>
                  <a:gd name="connsiteY22" fmla="*/ 468364 h 841401"/>
                  <a:gd name="connsiteX23" fmla="*/ 27294 w 1031207"/>
                  <a:gd name="connsiteY23" fmla="*/ 477889 h 841401"/>
                  <a:gd name="connsiteX24" fmla="*/ 624 w 1031207"/>
                  <a:gd name="connsiteY24" fmla="*/ 504559 h 841401"/>
                  <a:gd name="connsiteX25" fmla="*/ 51344 w 1031207"/>
                  <a:gd name="connsiteY25" fmla="*/ 547857 h 841401"/>
                  <a:gd name="connsiteX26" fmla="*/ 153024 w 1031207"/>
                  <a:gd name="connsiteY26" fmla="*/ 538849 h 841401"/>
                  <a:gd name="connsiteX27" fmla="*/ 268163 w 1031207"/>
                  <a:gd name="connsiteY27" fmla="*/ 519747 h 841401"/>
                  <a:gd name="connsiteX28" fmla="*/ 351144 w 1031207"/>
                  <a:gd name="connsiteY28" fmla="*/ 561709 h 841401"/>
                  <a:gd name="connsiteX29" fmla="*/ 362574 w 1031207"/>
                  <a:gd name="connsiteY29" fmla="*/ 609334 h 841401"/>
                  <a:gd name="connsiteX30" fmla="*/ 328284 w 1031207"/>
                  <a:gd name="connsiteY30" fmla="*/ 756019 h 841401"/>
                  <a:gd name="connsiteX31" fmla="*/ 355316 w 1031207"/>
                  <a:gd name="connsiteY31" fmla="*/ 827377 h 841401"/>
                  <a:gd name="connsiteX32" fmla="*/ 387339 w 1031207"/>
                  <a:gd name="connsiteY32" fmla="*/ 837934 h 841401"/>
                  <a:gd name="connsiteX33" fmla="*/ 400674 w 1031207"/>
                  <a:gd name="connsiteY33" fmla="*/ 784594 h 841401"/>
                  <a:gd name="connsiteX34" fmla="*/ 404484 w 1031207"/>
                  <a:gd name="connsiteY34" fmla="*/ 727444 h 841401"/>
                  <a:gd name="connsiteX35" fmla="*/ 421629 w 1031207"/>
                  <a:gd name="connsiteY35" fmla="*/ 672199 h 841401"/>
                  <a:gd name="connsiteX36" fmla="*/ 462031 w 1031207"/>
                  <a:gd name="connsiteY36" fmla="*/ 600072 h 841401"/>
                  <a:gd name="connsiteX37" fmla="*/ 521252 w 1031207"/>
                  <a:gd name="connsiteY37" fmla="*/ 565123 h 841401"/>
                  <a:gd name="connsiteX38" fmla="*/ 597090 w 1031207"/>
                  <a:gd name="connsiteY38" fmla="*/ 550915 h 841401"/>
                  <a:gd name="connsiteX39" fmla="*/ 705543 w 1031207"/>
                  <a:gd name="connsiteY39" fmla="*/ 612819 h 841401"/>
                  <a:gd name="connsiteX40" fmla="*/ 777864 w 1031207"/>
                  <a:gd name="connsiteY40" fmla="*/ 656959 h 841401"/>
                  <a:gd name="connsiteX41" fmla="*/ 802629 w 1031207"/>
                  <a:gd name="connsiteY41" fmla="*/ 632194 h 841401"/>
                  <a:gd name="connsiteX42" fmla="*/ 798819 w 1031207"/>
                  <a:gd name="connsiteY42" fmla="*/ 601714 h 841401"/>
                  <a:gd name="connsiteX43" fmla="*/ 760538 w 1031207"/>
                  <a:gd name="connsiteY43" fmla="*/ 562523 h 841401"/>
                  <a:gd name="connsiteX44" fmla="*/ 648324 w 1031207"/>
                  <a:gd name="connsiteY44" fmla="*/ 479794 h 841401"/>
                  <a:gd name="connsiteX45" fmla="*/ 644514 w 1031207"/>
                  <a:gd name="connsiteY45" fmla="*/ 462649 h 841401"/>
                  <a:gd name="connsiteX46" fmla="*/ 655944 w 1031207"/>
                  <a:gd name="connsiteY46" fmla="*/ 426454 h 841401"/>
                  <a:gd name="connsiteX47" fmla="*/ 724524 w 1031207"/>
                  <a:gd name="connsiteY47" fmla="*/ 405499 h 841401"/>
                  <a:gd name="connsiteX48" fmla="*/ 811480 w 1031207"/>
                  <a:gd name="connsiteY48" fmla="*/ 406906 h 841401"/>
                  <a:gd name="connsiteX49" fmla="*/ 903973 w 1031207"/>
                  <a:gd name="connsiteY49" fmla="*/ 417646 h 841401"/>
                  <a:gd name="connsiteX50" fmla="*/ 1000032 w 1031207"/>
                  <a:gd name="connsiteY50" fmla="*/ 426835 h 841401"/>
                  <a:gd name="connsiteX51" fmla="*/ 1030191 w 1031207"/>
                  <a:gd name="connsiteY51" fmla="*/ 402711 h 841401"/>
                  <a:gd name="connsiteX52" fmla="*/ 1018256 w 1031207"/>
                  <a:gd name="connsiteY52" fmla="*/ 377797 h 841401"/>
                  <a:gd name="connsiteX53" fmla="*/ 962631 w 1031207"/>
                  <a:gd name="connsiteY53" fmla="*/ 358029 h 841401"/>
                  <a:gd name="connsiteX54" fmla="*/ 825489 w 1031207"/>
                  <a:gd name="connsiteY54" fmla="*/ 357874 h 841401"/>
                  <a:gd name="connsiteX55" fmla="*/ 753553 w 1031207"/>
                  <a:gd name="connsiteY55" fmla="*/ 361702 h 841401"/>
                  <a:gd name="connsiteX56" fmla="*/ 669279 w 1031207"/>
                  <a:gd name="connsiteY56" fmla="*/ 369304 h 841401"/>
                  <a:gd name="connsiteX57" fmla="*/ 642609 w 1031207"/>
                  <a:gd name="connsiteY57" fmla="*/ 338824 h 841401"/>
                  <a:gd name="connsiteX58" fmla="*/ 674145 w 1031207"/>
                  <a:gd name="connsiteY58" fmla="*/ 304962 h 841401"/>
                  <a:gd name="connsiteX59" fmla="*/ 705474 w 1031207"/>
                  <a:gd name="connsiteY59" fmla="*/ 283579 h 841401"/>
                  <a:gd name="connsiteX60" fmla="*/ 741669 w 1031207"/>
                  <a:gd name="connsiteY60" fmla="*/ 251194 h 841401"/>
                  <a:gd name="connsiteX61" fmla="*/ 780761 w 1031207"/>
                  <a:gd name="connsiteY61" fmla="*/ 213846 h 841401"/>
                  <a:gd name="connsiteX62" fmla="*/ 744143 w 1031207"/>
                  <a:gd name="connsiteY62" fmla="*/ 201789 h 841401"/>
                  <a:gd name="connsiteX63" fmla="*/ 692139 w 1031207"/>
                  <a:gd name="connsiteY63" fmla="*/ 226429 h 841401"/>
                  <a:gd name="connsiteX64" fmla="*/ 654420 w 1031207"/>
                  <a:gd name="connsiteY64" fmla="*/ 257626 h 841401"/>
                  <a:gd name="connsiteX65" fmla="*/ 613743 w 1031207"/>
                  <a:gd name="connsiteY65" fmla="*/ 286712 h 841401"/>
                  <a:gd name="connsiteX66" fmla="*/ 562599 w 1031207"/>
                  <a:gd name="connsiteY66" fmla="*/ 287389 h 841401"/>
                  <a:gd name="connsiteX67" fmla="*/ 528309 w 1031207"/>
                  <a:gd name="connsiteY67" fmla="*/ 274054 h 841401"/>
                  <a:gd name="connsiteX68" fmla="*/ 505449 w 1031207"/>
                  <a:gd name="connsiteY68" fmla="*/ 235954 h 841401"/>
                  <a:gd name="connsiteX69" fmla="*/ 507354 w 1031207"/>
                  <a:gd name="connsiteY69" fmla="*/ 171184 h 841401"/>
                  <a:gd name="connsiteX70" fmla="*/ 506056 w 1031207"/>
                  <a:gd name="connsiteY70" fmla="*/ 73485 h 841401"/>
                  <a:gd name="connsiteX71" fmla="*/ 451858 w 1031207"/>
                  <a:gd name="connsiteY71" fmla="*/ 11248 h 841401"/>
                  <a:gd name="connsiteX72" fmla="*/ 440212 w 1031207"/>
                  <a:gd name="connsiteY72" fmla="*/ 75864 h 841401"/>
                  <a:gd name="connsiteX73" fmla="*/ 436968 w 1031207"/>
                  <a:gd name="connsiteY73" fmla="*/ 132660 h 841401"/>
                  <a:gd name="connsiteX74" fmla="*/ 433796 w 1031207"/>
                  <a:gd name="connsiteY74" fmla="*/ 214465 h 841401"/>
                  <a:gd name="connsiteX0" fmla="*/ 433796 w 1031207"/>
                  <a:gd name="connsiteY0" fmla="*/ 214465 h 841401"/>
                  <a:gd name="connsiteX1" fmla="*/ 421629 w 1031207"/>
                  <a:gd name="connsiteY1" fmla="*/ 253099 h 841401"/>
                  <a:gd name="connsiteX2" fmla="*/ 394959 w 1031207"/>
                  <a:gd name="connsiteY2" fmla="*/ 262624 h 841401"/>
                  <a:gd name="connsiteX3" fmla="*/ 356331 w 1031207"/>
                  <a:gd name="connsiteY3" fmla="*/ 271935 h 841401"/>
                  <a:gd name="connsiteX4" fmla="*/ 313044 w 1031207"/>
                  <a:gd name="connsiteY4" fmla="*/ 289293 h 841401"/>
                  <a:gd name="connsiteX5" fmla="*/ 265419 w 1031207"/>
                  <a:gd name="connsiteY5" fmla="*/ 285484 h 841401"/>
                  <a:gd name="connsiteX6" fmla="*/ 219699 w 1031207"/>
                  <a:gd name="connsiteY6" fmla="*/ 272149 h 841401"/>
                  <a:gd name="connsiteX7" fmla="*/ 189219 w 1031207"/>
                  <a:gd name="connsiteY7" fmla="*/ 262624 h 841401"/>
                  <a:gd name="connsiteX8" fmla="*/ 156834 w 1031207"/>
                  <a:gd name="connsiteY8" fmla="*/ 239764 h 841401"/>
                  <a:gd name="connsiteX9" fmla="*/ 122074 w 1031207"/>
                  <a:gd name="connsiteY9" fmla="*/ 218050 h 841401"/>
                  <a:gd name="connsiteX10" fmla="*/ 101589 w 1031207"/>
                  <a:gd name="connsiteY10" fmla="*/ 203569 h 841401"/>
                  <a:gd name="connsiteX11" fmla="*/ 59679 w 1031207"/>
                  <a:gd name="connsiteY11" fmla="*/ 197854 h 841401"/>
                  <a:gd name="connsiteX12" fmla="*/ 48331 w 1031207"/>
                  <a:gd name="connsiteY12" fmla="*/ 241190 h 841401"/>
                  <a:gd name="connsiteX13" fmla="*/ 63490 w 1031207"/>
                  <a:gd name="connsiteY13" fmla="*/ 272150 h 841401"/>
                  <a:gd name="connsiteX14" fmla="*/ 124449 w 1031207"/>
                  <a:gd name="connsiteY14" fmla="*/ 289294 h 841401"/>
                  <a:gd name="connsiteX15" fmla="*/ 191124 w 1031207"/>
                  <a:gd name="connsiteY15" fmla="*/ 308344 h 841401"/>
                  <a:gd name="connsiteX16" fmla="*/ 226553 w 1031207"/>
                  <a:gd name="connsiteY16" fmla="*/ 323832 h 841401"/>
                  <a:gd name="connsiteX17" fmla="*/ 291209 w 1031207"/>
                  <a:gd name="connsiteY17" fmla="*/ 364030 h 841401"/>
                  <a:gd name="connsiteX18" fmla="*/ 301013 w 1031207"/>
                  <a:gd name="connsiteY18" fmla="*/ 410802 h 841401"/>
                  <a:gd name="connsiteX19" fmla="*/ 263514 w 1031207"/>
                  <a:gd name="connsiteY19" fmla="*/ 447409 h 841401"/>
                  <a:gd name="connsiteX20" fmla="*/ 217240 w 1031207"/>
                  <a:gd name="connsiteY20" fmla="*/ 459458 h 841401"/>
                  <a:gd name="connsiteX21" fmla="*/ 136827 w 1031207"/>
                  <a:gd name="connsiteY21" fmla="*/ 465397 h 841401"/>
                  <a:gd name="connsiteX22" fmla="*/ 88254 w 1031207"/>
                  <a:gd name="connsiteY22" fmla="*/ 468364 h 841401"/>
                  <a:gd name="connsiteX23" fmla="*/ 27294 w 1031207"/>
                  <a:gd name="connsiteY23" fmla="*/ 477889 h 841401"/>
                  <a:gd name="connsiteX24" fmla="*/ 624 w 1031207"/>
                  <a:gd name="connsiteY24" fmla="*/ 504559 h 841401"/>
                  <a:gd name="connsiteX25" fmla="*/ 51344 w 1031207"/>
                  <a:gd name="connsiteY25" fmla="*/ 547857 h 841401"/>
                  <a:gd name="connsiteX26" fmla="*/ 153024 w 1031207"/>
                  <a:gd name="connsiteY26" fmla="*/ 538849 h 841401"/>
                  <a:gd name="connsiteX27" fmla="*/ 268163 w 1031207"/>
                  <a:gd name="connsiteY27" fmla="*/ 519747 h 841401"/>
                  <a:gd name="connsiteX28" fmla="*/ 351144 w 1031207"/>
                  <a:gd name="connsiteY28" fmla="*/ 561709 h 841401"/>
                  <a:gd name="connsiteX29" fmla="*/ 362574 w 1031207"/>
                  <a:gd name="connsiteY29" fmla="*/ 609334 h 841401"/>
                  <a:gd name="connsiteX30" fmla="*/ 328284 w 1031207"/>
                  <a:gd name="connsiteY30" fmla="*/ 756019 h 841401"/>
                  <a:gd name="connsiteX31" fmla="*/ 355316 w 1031207"/>
                  <a:gd name="connsiteY31" fmla="*/ 827377 h 841401"/>
                  <a:gd name="connsiteX32" fmla="*/ 387339 w 1031207"/>
                  <a:gd name="connsiteY32" fmla="*/ 837934 h 841401"/>
                  <a:gd name="connsiteX33" fmla="*/ 400674 w 1031207"/>
                  <a:gd name="connsiteY33" fmla="*/ 784594 h 841401"/>
                  <a:gd name="connsiteX34" fmla="*/ 404484 w 1031207"/>
                  <a:gd name="connsiteY34" fmla="*/ 727444 h 841401"/>
                  <a:gd name="connsiteX35" fmla="*/ 421629 w 1031207"/>
                  <a:gd name="connsiteY35" fmla="*/ 672199 h 841401"/>
                  <a:gd name="connsiteX36" fmla="*/ 462031 w 1031207"/>
                  <a:gd name="connsiteY36" fmla="*/ 600072 h 841401"/>
                  <a:gd name="connsiteX37" fmla="*/ 521252 w 1031207"/>
                  <a:gd name="connsiteY37" fmla="*/ 565123 h 841401"/>
                  <a:gd name="connsiteX38" fmla="*/ 597090 w 1031207"/>
                  <a:gd name="connsiteY38" fmla="*/ 550915 h 841401"/>
                  <a:gd name="connsiteX39" fmla="*/ 705543 w 1031207"/>
                  <a:gd name="connsiteY39" fmla="*/ 612819 h 841401"/>
                  <a:gd name="connsiteX40" fmla="*/ 777864 w 1031207"/>
                  <a:gd name="connsiteY40" fmla="*/ 656959 h 841401"/>
                  <a:gd name="connsiteX41" fmla="*/ 802629 w 1031207"/>
                  <a:gd name="connsiteY41" fmla="*/ 632194 h 841401"/>
                  <a:gd name="connsiteX42" fmla="*/ 798819 w 1031207"/>
                  <a:gd name="connsiteY42" fmla="*/ 601714 h 841401"/>
                  <a:gd name="connsiteX43" fmla="*/ 760538 w 1031207"/>
                  <a:gd name="connsiteY43" fmla="*/ 562523 h 841401"/>
                  <a:gd name="connsiteX44" fmla="*/ 648324 w 1031207"/>
                  <a:gd name="connsiteY44" fmla="*/ 479794 h 841401"/>
                  <a:gd name="connsiteX45" fmla="*/ 644514 w 1031207"/>
                  <a:gd name="connsiteY45" fmla="*/ 462649 h 841401"/>
                  <a:gd name="connsiteX46" fmla="*/ 655944 w 1031207"/>
                  <a:gd name="connsiteY46" fmla="*/ 426454 h 841401"/>
                  <a:gd name="connsiteX47" fmla="*/ 724524 w 1031207"/>
                  <a:gd name="connsiteY47" fmla="*/ 405499 h 841401"/>
                  <a:gd name="connsiteX48" fmla="*/ 811480 w 1031207"/>
                  <a:gd name="connsiteY48" fmla="*/ 406906 h 841401"/>
                  <a:gd name="connsiteX49" fmla="*/ 903973 w 1031207"/>
                  <a:gd name="connsiteY49" fmla="*/ 417646 h 841401"/>
                  <a:gd name="connsiteX50" fmla="*/ 1000032 w 1031207"/>
                  <a:gd name="connsiteY50" fmla="*/ 426835 h 841401"/>
                  <a:gd name="connsiteX51" fmla="*/ 1030191 w 1031207"/>
                  <a:gd name="connsiteY51" fmla="*/ 402711 h 841401"/>
                  <a:gd name="connsiteX52" fmla="*/ 1018256 w 1031207"/>
                  <a:gd name="connsiteY52" fmla="*/ 377797 h 841401"/>
                  <a:gd name="connsiteX53" fmla="*/ 962631 w 1031207"/>
                  <a:gd name="connsiteY53" fmla="*/ 358029 h 841401"/>
                  <a:gd name="connsiteX54" fmla="*/ 825489 w 1031207"/>
                  <a:gd name="connsiteY54" fmla="*/ 357874 h 841401"/>
                  <a:gd name="connsiteX55" fmla="*/ 753553 w 1031207"/>
                  <a:gd name="connsiteY55" fmla="*/ 361702 h 841401"/>
                  <a:gd name="connsiteX56" fmla="*/ 669279 w 1031207"/>
                  <a:gd name="connsiteY56" fmla="*/ 369304 h 841401"/>
                  <a:gd name="connsiteX57" fmla="*/ 642609 w 1031207"/>
                  <a:gd name="connsiteY57" fmla="*/ 338824 h 841401"/>
                  <a:gd name="connsiteX58" fmla="*/ 674145 w 1031207"/>
                  <a:gd name="connsiteY58" fmla="*/ 304962 h 841401"/>
                  <a:gd name="connsiteX59" fmla="*/ 705474 w 1031207"/>
                  <a:gd name="connsiteY59" fmla="*/ 283579 h 841401"/>
                  <a:gd name="connsiteX60" fmla="*/ 741669 w 1031207"/>
                  <a:gd name="connsiteY60" fmla="*/ 251194 h 841401"/>
                  <a:gd name="connsiteX61" fmla="*/ 780761 w 1031207"/>
                  <a:gd name="connsiteY61" fmla="*/ 213846 h 841401"/>
                  <a:gd name="connsiteX62" fmla="*/ 744143 w 1031207"/>
                  <a:gd name="connsiteY62" fmla="*/ 201789 h 841401"/>
                  <a:gd name="connsiteX63" fmla="*/ 692139 w 1031207"/>
                  <a:gd name="connsiteY63" fmla="*/ 226429 h 841401"/>
                  <a:gd name="connsiteX64" fmla="*/ 654420 w 1031207"/>
                  <a:gd name="connsiteY64" fmla="*/ 257626 h 841401"/>
                  <a:gd name="connsiteX65" fmla="*/ 613743 w 1031207"/>
                  <a:gd name="connsiteY65" fmla="*/ 286712 h 841401"/>
                  <a:gd name="connsiteX66" fmla="*/ 562599 w 1031207"/>
                  <a:gd name="connsiteY66" fmla="*/ 287389 h 841401"/>
                  <a:gd name="connsiteX67" fmla="*/ 528309 w 1031207"/>
                  <a:gd name="connsiteY67" fmla="*/ 274054 h 841401"/>
                  <a:gd name="connsiteX68" fmla="*/ 505449 w 1031207"/>
                  <a:gd name="connsiteY68" fmla="*/ 235954 h 841401"/>
                  <a:gd name="connsiteX69" fmla="*/ 507354 w 1031207"/>
                  <a:gd name="connsiteY69" fmla="*/ 171184 h 841401"/>
                  <a:gd name="connsiteX70" fmla="*/ 506056 w 1031207"/>
                  <a:gd name="connsiteY70" fmla="*/ 73485 h 841401"/>
                  <a:gd name="connsiteX71" fmla="*/ 451858 w 1031207"/>
                  <a:gd name="connsiteY71" fmla="*/ 11248 h 841401"/>
                  <a:gd name="connsiteX72" fmla="*/ 440212 w 1031207"/>
                  <a:gd name="connsiteY72" fmla="*/ 75864 h 841401"/>
                  <a:gd name="connsiteX73" fmla="*/ 436968 w 1031207"/>
                  <a:gd name="connsiteY73" fmla="*/ 132660 h 841401"/>
                  <a:gd name="connsiteX74" fmla="*/ 433796 w 1031207"/>
                  <a:gd name="connsiteY74" fmla="*/ 214465 h 841401"/>
                  <a:gd name="connsiteX0" fmla="*/ 433796 w 1031207"/>
                  <a:gd name="connsiteY0" fmla="*/ 214465 h 841401"/>
                  <a:gd name="connsiteX1" fmla="*/ 421629 w 1031207"/>
                  <a:gd name="connsiteY1" fmla="*/ 253099 h 841401"/>
                  <a:gd name="connsiteX2" fmla="*/ 394959 w 1031207"/>
                  <a:gd name="connsiteY2" fmla="*/ 262624 h 841401"/>
                  <a:gd name="connsiteX3" fmla="*/ 356331 w 1031207"/>
                  <a:gd name="connsiteY3" fmla="*/ 271935 h 841401"/>
                  <a:gd name="connsiteX4" fmla="*/ 313044 w 1031207"/>
                  <a:gd name="connsiteY4" fmla="*/ 289293 h 841401"/>
                  <a:gd name="connsiteX5" fmla="*/ 265419 w 1031207"/>
                  <a:gd name="connsiteY5" fmla="*/ 285484 h 841401"/>
                  <a:gd name="connsiteX6" fmla="*/ 219699 w 1031207"/>
                  <a:gd name="connsiteY6" fmla="*/ 272149 h 841401"/>
                  <a:gd name="connsiteX7" fmla="*/ 189219 w 1031207"/>
                  <a:gd name="connsiteY7" fmla="*/ 262624 h 841401"/>
                  <a:gd name="connsiteX8" fmla="*/ 156834 w 1031207"/>
                  <a:gd name="connsiteY8" fmla="*/ 239764 h 841401"/>
                  <a:gd name="connsiteX9" fmla="*/ 122074 w 1031207"/>
                  <a:gd name="connsiteY9" fmla="*/ 218050 h 841401"/>
                  <a:gd name="connsiteX10" fmla="*/ 101589 w 1031207"/>
                  <a:gd name="connsiteY10" fmla="*/ 203569 h 841401"/>
                  <a:gd name="connsiteX11" fmla="*/ 59679 w 1031207"/>
                  <a:gd name="connsiteY11" fmla="*/ 197854 h 841401"/>
                  <a:gd name="connsiteX12" fmla="*/ 48331 w 1031207"/>
                  <a:gd name="connsiteY12" fmla="*/ 241190 h 841401"/>
                  <a:gd name="connsiteX13" fmla="*/ 63490 w 1031207"/>
                  <a:gd name="connsiteY13" fmla="*/ 272150 h 841401"/>
                  <a:gd name="connsiteX14" fmla="*/ 124449 w 1031207"/>
                  <a:gd name="connsiteY14" fmla="*/ 289294 h 841401"/>
                  <a:gd name="connsiteX15" fmla="*/ 191124 w 1031207"/>
                  <a:gd name="connsiteY15" fmla="*/ 308344 h 841401"/>
                  <a:gd name="connsiteX16" fmla="*/ 226553 w 1031207"/>
                  <a:gd name="connsiteY16" fmla="*/ 323832 h 841401"/>
                  <a:gd name="connsiteX17" fmla="*/ 291209 w 1031207"/>
                  <a:gd name="connsiteY17" fmla="*/ 364030 h 841401"/>
                  <a:gd name="connsiteX18" fmla="*/ 301013 w 1031207"/>
                  <a:gd name="connsiteY18" fmla="*/ 410802 h 841401"/>
                  <a:gd name="connsiteX19" fmla="*/ 263514 w 1031207"/>
                  <a:gd name="connsiteY19" fmla="*/ 447409 h 841401"/>
                  <a:gd name="connsiteX20" fmla="*/ 217240 w 1031207"/>
                  <a:gd name="connsiteY20" fmla="*/ 459458 h 841401"/>
                  <a:gd name="connsiteX21" fmla="*/ 136827 w 1031207"/>
                  <a:gd name="connsiteY21" fmla="*/ 465397 h 841401"/>
                  <a:gd name="connsiteX22" fmla="*/ 88254 w 1031207"/>
                  <a:gd name="connsiteY22" fmla="*/ 468364 h 841401"/>
                  <a:gd name="connsiteX23" fmla="*/ 27294 w 1031207"/>
                  <a:gd name="connsiteY23" fmla="*/ 477889 h 841401"/>
                  <a:gd name="connsiteX24" fmla="*/ 624 w 1031207"/>
                  <a:gd name="connsiteY24" fmla="*/ 504559 h 841401"/>
                  <a:gd name="connsiteX25" fmla="*/ 51344 w 1031207"/>
                  <a:gd name="connsiteY25" fmla="*/ 547857 h 841401"/>
                  <a:gd name="connsiteX26" fmla="*/ 153024 w 1031207"/>
                  <a:gd name="connsiteY26" fmla="*/ 538849 h 841401"/>
                  <a:gd name="connsiteX27" fmla="*/ 268163 w 1031207"/>
                  <a:gd name="connsiteY27" fmla="*/ 519747 h 841401"/>
                  <a:gd name="connsiteX28" fmla="*/ 351144 w 1031207"/>
                  <a:gd name="connsiteY28" fmla="*/ 561709 h 841401"/>
                  <a:gd name="connsiteX29" fmla="*/ 362574 w 1031207"/>
                  <a:gd name="connsiteY29" fmla="*/ 609334 h 841401"/>
                  <a:gd name="connsiteX30" fmla="*/ 328284 w 1031207"/>
                  <a:gd name="connsiteY30" fmla="*/ 756019 h 841401"/>
                  <a:gd name="connsiteX31" fmla="*/ 355316 w 1031207"/>
                  <a:gd name="connsiteY31" fmla="*/ 827377 h 841401"/>
                  <a:gd name="connsiteX32" fmla="*/ 387339 w 1031207"/>
                  <a:gd name="connsiteY32" fmla="*/ 837934 h 841401"/>
                  <a:gd name="connsiteX33" fmla="*/ 400674 w 1031207"/>
                  <a:gd name="connsiteY33" fmla="*/ 784594 h 841401"/>
                  <a:gd name="connsiteX34" fmla="*/ 404484 w 1031207"/>
                  <a:gd name="connsiteY34" fmla="*/ 727444 h 841401"/>
                  <a:gd name="connsiteX35" fmla="*/ 421629 w 1031207"/>
                  <a:gd name="connsiteY35" fmla="*/ 672199 h 841401"/>
                  <a:gd name="connsiteX36" fmla="*/ 462031 w 1031207"/>
                  <a:gd name="connsiteY36" fmla="*/ 600072 h 841401"/>
                  <a:gd name="connsiteX37" fmla="*/ 521252 w 1031207"/>
                  <a:gd name="connsiteY37" fmla="*/ 565123 h 841401"/>
                  <a:gd name="connsiteX38" fmla="*/ 597090 w 1031207"/>
                  <a:gd name="connsiteY38" fmla="*/ 550915 h 841401"/>
                  <a:gd name="connsiteX39" fmla="*/ 705543 w 1031207"/>
                  <a:gd name="connsiteY39" fmla="*/ 612819 h 841401"/>
                  <a:gd name="connsiteX40" fmla="*/ 777864 w 1031207"/>
                  <a:gd name="connsiteY40" fmla="*/ 656959 h 841401"/>
                  <a:gd name="connsiteX41" fmla="*/ 802629 w 1031207"/>
                  <a:gd name="connsiteY41" fmla="*/ 632194 h 841401"/>
                  <a:gd name="connsiteX42" fmla="*/ 798819 w 1031207"/>
                  <a:gd name="connsiteY42" fmla="*/ 601714 h 841401"/>
                  <a:gd name="connsiteX43" fmla="*/ 760538 w 1031207"/>
                  <a:gd name="connsiteY43" fmla="*/ 562523 h 841401"/>
                  <a:gd name="connsiteX44" fmla="*/ 648324 w 1031207"/>
                  <a:gd name="connsiteY44" fmla="*/ 479794 h 841401"/>
                  <a:gd name="connsiteX45" fmla="*/ 644514 w 1031207"/>
                  <a:gd name="connsiteY45" fmla="*/ 462649 h 841401"/>
                  <a:gd name="connsiteX46" fmla="*/ 655944 w 1031207"/>
                  <a:gd name="connsiteY46" fmla="*/ 426454 h 841401"/>
                  <a:gd name="connsiteX47" fmla="*/ 724524 w 1031207"/>
                  <a:gd name="connsiteY47" fmla="*/ 405499 h 841401"/>
                  <a:gd name="connsiteX48" fmla="*/ 811480 w 1031207"/>
                  <a:gd name="connsiteY48" fmla="*/ 406906 h 841401"/>
                  <a:gd name="connsiteX49" fmla="*/ 903973 w 1031207"/>
                  <a:gd name="connsiteY49" fmla="*/ 417646 h 841401"/>
                  <a:gd name="connsiteX50" fmla="*/ 1000032 w 1031207"/>
                  <a:gd name="connsiteY50" fmla="*/ 426835 h 841401"/>
                  <a:gd name="connsiteX51" fmla="*/ 1030191 w 1031207"/>
                  <a:gd name="connsiteY51" fmla="*/ 402711 h 841401"/>
                  <a:gd name="connsiteX52" fmla="*/ 1018256 w 1031207"/>
                  <a:gd name="connsiteY52" fmla="*/ 377797 h 841401"/>
                  <a:gd name="connsiteX53" fmla="*/ 962631 w 1031207"/>
                  <a:gd name="connsiteY53" fmla="*/ 358029 h 841401"/>
                  <a:gd name="connsiteX54" fmla="*/ 825489 w 1031207"/>
                  <a:gd name="connsiteY54" fmla="*/ 357874 h 841401"/>
                  <a:gd name="connsiteX55" fmla="*/ 753553 w 1031207"/>
                  <a:gd name="connsiteY55" fmla="*/ 361702 h 841401"/>
                  <a:gd name="connsiteX56" fmla="*/ 669279 w 1031207"/>
                  <a:gd name="connsiteY56" fmla="*/ 369304 h 841401"/>
                  <a:gd name="connsiteX57" fmla="*/ 642609 w 1031207"/>
                  <a:gd name="connsiteY57" fmla="*/ 338824 h 841401"/>
                  <a:gd name="connsiteX58" fmla="*/ 674145 w 1031207"/>
                  <a:gd name="connsiteY58" fmla="*/ 304962 h 841401"/>
                  <a:gd name="connsiteX59" fmla="*/ 705474 w 1031207"/>
                  <a:gd name="connsiteY59" fmla="*/ 283579 h 841401"/>
                  <a:gd name="connsiteX60" fmla="*/ 741669 w 1031207"/>
                  <a:gd name="connsiteY60" fmla="*/ 251194 h 841401"/>
                  <a:gd name="connsiteX61" fmla="*/ 780761 w 1031207"/>
                  <a:gd name="connsiteY61" fmla="*/ 213846 h 841401"/>
                  <a:gd name="connsiteX62" fmla="*/ 744143 w 1031207"/>
                  <a:gd name="connsiteY62" fmla="*/ 201789 h 841401"/>
                  <a:gd name="connsiteX63" fmla="*/ 692139 w 1031207"/>
                  <a:gd name="connsiteY63" fmla="*/ 226429 h 841401"/>
                  <a:gd name="connsiteX64" fmla="*/ 654420 w 1031207"/>
                  <a:gd name="connsiteY64" fmla="*/ 257626 h 841401"/>
                  <a:gd name="connsiteX65" fmla="*/ 613743 w 1031207"/>
                  <a:gd name="connsiteY65" fmla="*/ 286712 h 841401"/>
                  <a:gd name="connsiteX66" fmla="*/ 528309 w 1031207"/>
                  <a:gd name="connsiteY66" fmla="*/ 274054 h 841401"/>
                  <a:gd name="connsiteX67" fmla="*/ 505449 w 1031207"/>
                  <a:gd name="connsiteY67" fmla="*/ 235954 h 841401"/>
                  <a:gd name="connsiteX68" fmla="*/ 507354 w 1031207"/>
                  <a:gd name="connsiteY68" fmla="*/ 171184 h 841401"/>
                  <a:gd name="connsiteX69" fmla="*/ 506056 w 1031207"/>
                  <a:gd name="connsiteY69" fmla="*/ 73485 h 841401"/>
                  <a:gd name="connsiteX70" fmla="*/ 451858 w 1031207"/>
                  <a:gd name="connsiteY70" fmla="*/ 11248 h 841401"/>
                  <a:gd name="connsiteX71" fmla="*/ 440212 w 1031207"/>
                  <a:gd name="connsiteY71" fmla="*/ 75864 h 841401"/>
                  <a:gd name="connsiteX72" fmla="*/ 436968 w 1031207"/>
                  <a:gd name="connsiteY72" fmla="*/ 132660 h 841401"/>
                  <a:gd name="connsiteX73" fmla="*/ 433796 w 1031207"/>
                  <a:gd name="connsiteY73" fmla="*/ 214465 h 841401"/>
                  <a:gd name="connsiteX0" fmla="*/ 433796 w 1031207"/>
                  <a:gd name="connsiteY0" fmla="*/ 214465 h 841401"/>
                  <a:gd name="connsiteX1" fmla="*/ 421629 w 1031207"/>
                  <a:gd name="connsiteY1" fmla="*/ 253099 h 841401"/>
                  <a:gd name="connsiteX2" fmla="*/ 394959 w 1031207"/>
                  <a:gd name="connsiteY2" fmla="*/ 262624 h 841401"/>
                  <a:gd name="connsiteX3" fmla="*/ 356331 w 1031207"/>
                  <a:gd name="connsiteY3" fmla="*/ 271935 h 841401"/>
                  <a:gd name="connsiteX4" fmla="*/ 313044 w 1031207"/>
                  <a:gd name="connsiteY4" fmla="*/ 289293 h 841401"/>
                  <a:gd name="connsiteX5" fmla="*/ 265419 w 1031207"/>
                  <a:gd name="connsiteY5" fmla="*/ 285484 h 841401"/>
                  <a:gd name="connsiteX6" fmla="*/ 219699 w 1031207"/>
                  <a:gd name="connsiteY6" fmla="*/ 272149 h 841401"/>
                  <a:gd name="connsiteX7" fmla="*/ 189219 w 1031207"/>
                  <a:gd name="connsiteY7" fmla="*/ 262624 h 841401"/>
                  <a:gd name="connsiteX8" fmla="*/ 156834 w 1031207"/>
                  <a:gd name="connsiteY8" fmla="*/ 239764 h 841401"/>
                  <a:gd name="connsiteX9" fmla="*/ 122074 w 1031207"/>
                  <a:gd name="connsiteY9" fmla="*/ 218050 h 841401"/>
                  <a:gd name="connsiteX10" fmla="*/ 101589 w 1031207"/>
                  <a:gd name="connsiteY10" fmla="*/ 203569 h 841401"/>
                  <a:gd name="connsiteX11" fmla="*/ 59679 w 1031207"/>
                  <a:gd name="connsiteY11" fmla="*/ 197854 h 841401"/>
                  <a:gd name="connsiteX12" fmla="*/ 48331 w 1031207"/>
                  <a:gd name="connsiteY12" fmla="*/ 241190 h 841401"/>
                  <a:gd name="connsiteX13" fmla="*/ 63490 w 1031207"/>
                  <a:gd name="connsiteY13" fmla="*/ 272150 h 841401"/>
                  <a:gd name="connsiteX14" fmla="*/ 124449 w 1031207"/>
                  <a:gd name="connsiteY14" fmla="*/ 289294 h 841401"/>
                  <a:gd name="connsiteX15" fmla="*/ 191124 w 1031207"/>
                  <a:gd name="connsiteY15" fmla="*/ 308344 h 841401"/>
                  <a:gd name="connsiteX16" fmla="*/ 226553 w 1031207"/>
                  <a:gd name="connsiteY16" fmla="*/ 323832 h 841401"/>
                  <a:gd name="connsiteX17" fmla="*/ 291209 w 1031207"/>
                  <a:gd name="connsiteY17" fmla="*/ 364030 h 841401"/>
                  <a:gd name="connsiteX18" fmla="*/ 301013 w 1031207"/>
                  <a:gd name="connsiteY18" fmla="*/ 410802 h 841401"/>
                  <a:gd name="connsiteX19" fmla="*/ 263514 w 1031207"/>
                  <a:gd name="connsiteY19" fmla="*/ 447409 h 841401"/>
                  <a:gd name="connsiteX20" fmla="*/ 217240 w 1031207"/>
                  <a:gd name="connsiteY20" fmla="*/ 459458 h 841401"/>
                  <a:gd name="connsiteX21" fmla="*/ 136827 w 1031207"/>
                  <a:gd name="connsiteY21" fmla="*/ 465397 h 841401"/>
                  <a:gd name="connsiteX22" fmla="*/ 88254 w 1031207"/>
                  <a:gd name="connsiteY22" fmla="*/ 468364 h 841401"/>
                  <a:gd name="connsiteX23" fmla="*/ 27294 w 1031207"/>
                  <a:gd name="connsiteY23" fmla="*/ 477889 h 841401"/>
                  <a:gd name="connsiteX24" fmla="*/ 624 w 1031207"/>
                  <a:gd name="connsiteY24" fmla="*/ 504559 h 841401"/>
                  <a:gd name="connsiteX25" fmla="*/ 51344 w 1031207"/>
                  <a:gd name="connsiteY25" fmla="*/ 547857 h 841401"/>
                  <a:gd name="connsiteX26" fmla="*/ 153024 w 1031207"/>
                  <a:gd name="connsiteY26" fmla="*/ 538849 h 841401"/>
                  <a:gd name="connsiteX27" fmla="*/ 268163 w 1031207"/>
                  <a:gd name="connsiteY27" fmla="*/ 519747 h 841401"/>
                  <a:gd name="connsiteX28" fmla="*/ 351144 w 1031207"/>
                  <a:gd name="connsiteY28" fmla="*/ 561709 h 841401"/>
                  <a:gd name="connsiteX29" fmla="*/ 362574 w 1031207"/>
                  <a:gd name="connsiteY29" fmla="*/ 609334 h 841401"/>
                  <a:gd name="connsiteX30" fmla="*/ 328284 w 1031207"/>
                  <a:gd name="connsiteY30" fmla="*/ 756019 h 841401"/>
                  <a:gd name="connsiteX31" fmla="*/ 355316 w 1031207"/>
                  <a:gd name="connsiteY31" fmla="*/ 827377 h 841401"/>
                  <a:gd name="connsiteX32" fmla="*/ 387339 w 1031207"/>
                  <a:gd name="connsiteY32" fmla="*/ 837934 h 841401"/>
                  <a:gd name="connsiteX33" fmla="*/ 400674 w 1031207"/>
                  <a:gd name="connsiteY33" fmla="*/ 784594 h 841401"/>
                  <a:gd name="connsiteX34" fmla="*/ 404484 w 1031207"/>
                  <a:gd name="connsiteY34" fmla="*/ 727444 h 841401"/>
                  <a:gd name="connsiteX35" fmla="*/ 421629 w 1031207"/>
                  <a:gd name="connsiteY35" fmla="*/ 672199 h 841401"/>
                  <a:gd name="connsiteX36" fmla="*/ 462031 w 1031207"/>
                  <a:gd name="connsiteY36" fmla="*/ 600072 h 841401"/>
                  <a:gd name="connsiteX37" fmla="*/ 521252 w 1031207"/>
                  <a:gd name="connsiteY37" fmla="*/ 565123 h 841401"/>
                  <a:gd name="connsiteX38" fmla="*/ 597090 w 1031207"/>
                  <a:gd name="connsiteY38" fmla="*/ 550915 h 841401"/>
                  <a:gd name="connsiteX39" fmla="*/ 705543 w 1031207"/>
                  <a:gd name="connsiteY39" fmla="*/ 612819 h 841401"/>
                  <a:gd name="connsiteX40" fmla="*/ 777864 w 1031207"/>
                  <a:gd name="connsiteY40" fmla="*/ 656959 h 841401"/>
                  <a:gd name="connsiteX41" fmla="*/ 802629 w 1031207"/>
                  <a:gd name="connsiteY41" fmla="*/ 632194 h 841401"/>
                  <a:gd name="connsiteX42" fmla="*/ 798819 w 1031207"/>
                  <a:gd name="connsiteY42" fmla="*/ 601714 h 841401"/>
                  <a:gd name="connsiteX43" fmla="*/ 760538 w 1031207"/>
                  <a:gd name="connsiteY43" fmla="*/ 562523 h 841401"/>
                  <a:gd name="connsiteX44" fmla="*/ 648324 w 1031207"/>
                  <a:gd name="connsiteY44" fmla="*/ 479794 h 841401"/>
                  <a:gd name="connsiteX45" fmla="*/ 644514 w 1031207"/>
                  <a:gd name="connsiteY45" fmla="*/ 462649 h 841401"/>
                  <a:gd name="connsiteX46" fmla="*/ 655944 w 1031207"/>
                  <a:gd name="connsiteY46" fmla="*/ 426454 h 841401"/>
                  <a:gd name="connsiteX47" fmla="*/ 724524 w 1031207"/>
                  <a:gd name="connsiteY47" fmla="*/ 405499 h 841401"/>
                  <a:gd name="connsiteX48" fmla="*/ 811480 w 1031207"/>
                  <a:gd name="connsiteY48" fmla="*/ 406906 h 841401"/>
                  <a:gd name="connsiteX49" fmla="*/ 903973 w 1031207"/>
                  <a:gd name="connsiteY49" fmla="*/ 417646 h 841401"/>
                  <a:gd name="connsiteX50" fmla="*/ 1000032 w 1031207"/>
                  <a:gd name="connsiteY50" fmla="*/ 426835 h 841401"/>
                  <a:gd name="connsiteX51" fmla="*/ 1030191 w 1031207"/>
                  <a:gd name="connsiteY51" fmla="*/ 402711 h 841401"/>
                  <a:gd name="connsiteX52" fmla="*/ 1018256 w 1031207"/>
                  <a:gd name="connsiteY52" fmla="*/ 377797 h 841401"/>
                  <a:gd name="connsiteX53" fmla="*/ 962631 w 1031207"/>
                  <a:gd name="connsiteY53" fmla="*/ 358029 h 841401"/>
                  <a:gd name="connsiteX54" fmla="*/ 825489 w 1031207"/>
                  <a:gd name="connsiteY54" fmla="*/ 357874 h 841401"/>
                  <a:gd name="connsiteX55" fmla="*/ 753553 w 1031207"/>
                  <a:gd name="connsiteY55" fmla="*/ 361702 h 841401"/>
                  <a:gd name="connsiteX56" fmla="*/ 669279 w 1031207"/>
                  <a:gd name="connsiteY56" fmla="*/ 369304 h 841401"/>
                  <a:gd name="connsiteX57" fmla="*/ 642609 w 1031207"/>
                  <a:gd name="connsiteY57" fmla="*/ 338824 h 841401"/>
                  <a:gd name="connsiteX58" fmla="*/ 674145 w 1031207"/>
                  <a:gd name="connsiteY58" fmla="*/ 304962 h 841401"/>
                  <a:gd name="connsiteX59" fmla="*/ 705474 w 1031207"/>
                  <a:gd name="connsiteY59" fmla="*/ 283579 h 841401"/>
                  <a:gd name="connsiteX60" fmla="*/ 741669 w 1031207"/>
                  <a:gd name="connsiteY60" fmla="*/ 251194 h 841401"/>
                  <a:gd name="connsiteX61" fmla="*/ 780761 w 1031207"/>
                  <a:gd name="connsiteY61" fmla="*/ 213846 h 841401"/>
                  <a:gd name="connsiteX62" fmla="*/ 744143 w 1031207"/>
                  <a:gd name="connsiteY62" fmla="*/ 201789 h 841401"/>
                  <a:gd name="connsiteX63" fmla="*/ 692139 w 1031207"/>
                  <a:gd name="connsiteY63" fmla="*/ 226429 h 841401"/>
                  <a:gd name="connsiteX64" fmla="*/ 654420 w 1031207"/>
                  <a:gd name="connsiteY64" fmla="*/ 257626 h 841401"/>
                  <a:gd name="connsiteX65" fmla="*/ 613743 w 1031207"/>
                  <a:gd name="connsiteY65" fmla="*/ 286712 h 841401"/>
                  <a:gd name="connsiteX66" fmla="*/ 528309 w 1031207"/>
                  <a:gd name="connsiteY66" fmla="*/ 274054 h 841401"/>
                  <a:gd name="connsiteX67" fmla="*/ 505449 w 1031207"/>
                  <a:gd name="connsiteY67" fmla="*/ 235954 h 841401"/>
                  <a:gd name="connsiteX68" fmla="*/ 507354 w 1031207"/>
                  <a:gd name="connsiteY68" fmla="*/ 171184 h 841401"/>
                  <a:gd name="connsiteX69" fmla="*/ 506056 w 1031207"/>
                  <a:gd name="connsiteY69" fmla="*/ 73485 h 841401"/>
                  <a:gd name="connsiteX70" fmla="*/ 451858 w 1031207"/>
                  <a:gd name="connsiteY70" fmla="*/ 11248 h 841401"/>
                  <a:gd name="connsiteX71" fmla="*/ 440212 w 1031207"/>
                  <a:gd name="connsiteY71" fmla="*/ 75864 h 841401"/>
                  <a:gd name="connsiteX72" fmla="*/ 436968 w 1031207"/>
                  <a:gd name="connsiteY72" fmla="*/ 132660 h 841401"/>
                  <a:gd name="connsiteX73" fmla="*/ 433796 w 1031207"/>
                  <a:gd name="connsiteY73" fmla="*/ 214465 h 841401"/>
                  <a:gd name="connsiteX0" fmla="*/ 433796 w 1031207"/>
                  <a:gd name="connsiteY0" fmla="*/ 214465 h 841401"/>
                  <a:gd name="connsiteX1" fmla="*/ 421629 w 1031207"/>
                  <a:gd name="connsiteY1" fmla="*/ 253099 h 841401"/>
                  <a:gd name="connsiteX2" fmla="*/ 394959 w 1031207"/>
                  <a:gd name="connsiteY2" fmla="*/ 262624 h 841401"/>
                  <a:gd name="connsiteX3" fmla="*/ 356331 w 1031207"/>
                  <a:gd name="connsiteY3" fmla="*/ 271935 h 841401"/>
                  <a:gd name="connsiteX4" fmla="*/ 313044 w 1031207"/>
                  <a:gd name="connsiteY4" fmla="*/ 289293 h 841401"/>
                  <a:gd name="connsiteX5" fmla="*/ 265419 w 1031207"/>
                  <a:gd name="connsiteY5" fmla="*/ 285484 h 841401"/>
                  <a:gd name="connsiteX6" fmla="*/ 219699 w 1031207"/>
                  <a:gd name="connsiteY6" fmla="*/ 272149 h 841401"/>
                  <a:gd name="connsiteX7" fmla="*/ 189219 w 1031207"/>
                  <a:gd name="connsiteY7" fmla="*/ 262624 h 841401"/>
                  <a:gd name="connsiteX8" fmla="*/ 156834 w 1031207"/>
                  <a:gd name="connsiteY8" fmla="*/ 239764 h 841401"/>
                  <a:gd name="connsiteX9" fmla="*/ 122074 w 1031207"/>
                  <a:gd name="connsiteY9" fmla="*/ 218050 h 841401"/>
                  <a:gd name="connsiteX10" fmla="*/ 101589 w 1031207"/>
                  <a:gd name="connsiteY10" fmla="*/ 203569 h 841401"/>
                  <a:gd name="connsiteX11" fmla="*/ 59679 w 1031207"/>
                  <a:gd name="connsiteY11" fmla="*/ 197854 h 841401"/>
                  <a:gd name="connsiteX12" fmla="*/ 48331 w 1031207"/>
                  <a:gd name="connsiteY12" fmla="*/ 241190 h 841401"/>
                  <a:gd name="connsiteX13" fmla="*/ 63490 w 1031207"/>
                  <a:gd name="connsiteY13" fmla="*/ 272150 h 841401"/>
                  <a:gd name="connsiteX14" fmla="*/ 124449 w 1031207"/>
                  <a:gd name="connsiteY14" fmla="*/ 289294 h 841401"/>
                  <a:gd name="connsiteX15" fmla="*/ 191124 w 1031207"/>
                  <a:gd name="connsiteY15" fmla="*/ 308344 h 841401"/>
                  <a:gd name="connsiteX16" fmla="*/ 226553 w 1031207"/>
                  <a:gd name="connsiteY16" fmla="*/ 323832 h 841401"/>
                  <a:gd name="connsiteX17" fmla="*/ 291209 w 1031207"/>
                  <a:gd name="connsiteY17" fmla="*/ 364030 h 841401"/>
                  <a:gd name="connsiteX18" fmla="*/ 301013 w 1031207"/>
                  <a:gd name="connsiteY18" fmla="*/ 410802 h 841401"/>
                  <a:gd name="connsiteX19" fmla="*/ 263514 w 1031207"/>
                  <a:gd name="connsiteY19" fmla="*/ 447409 h 841401"/>
                  <a:gd name="connsiteX20" fmla="*/ 217240 w 1031207"/>
                  <a:gd name="connsiteY20" fmla="*/ 459458 h 841401"/>
                  <a:gd name="connsiteX21" fmla="*/ 136827 w 1031207"/>
                  <a:gd name="connsiteY21" fmla="*/ 465397 h 841401"/>
                  <a:gd name="connsiteX22" fmla="*/ 88254 w 1031207"/>
                  <a:gd name="connsiteY22" fmla="*/ 468364 h 841401"/>
                  <a:gd name="connsiteX23" fmla="*/ 27294 w 1031207"/>
                  <a:gd name="connsiteY23" fmla="*/ 477889 h 841401"/>
                  <a:gd name="connsiteX24" fmla="*/ 624 w 1031207"/>
                  <a:gd name="connsiteY24" fmla="*/ 504559 h 841401"/>
                  <a:gd name="connsiteX25" fmla="*/ 51344 w 1031207"/>
                  <a:gd name="connsiteY25" fmla="*/ 547857 h 841401"/>
                  <a:gd name="connsiteX26" fmla="*/ 153024 w 1031207"/>
                  <a:gd name="connsiteY26" fmla="*/ 538849 h 841401"/>
                  <a:gd name="connsiteX27" fmla="*/ 268163 w 1031207"/>
                  <a:gd name="connsiteY27" fmla="*/ 519747 h 841401"/>
                  <a:gd name="connsiteX28" fmla="*/ 351144 w 1031207"/>
                  <a:gd name="connsiteY28" fmla="*/ 561709 h 841401"/>
                  <a:gd name="connsiteX29" fmla="*/ 362574 w 1031207"/>
                  <a:gd name="connsiteY29" fmla="*/ 609334 h 841401"/>
                  <a:gd name="connsiteX30" fmla="*/ 328284 w 1031207"/>
                  <a:gd name="connsiteY30" fmla="*/ 756019 h 841401"/>
                  <a:gd name="connsiteX31" fmla="*/ 355316 w 1031207"/>
                  <a:gd name="connsiteY31" fmla="*/ 827377 h 841401"/>
                  <a:gd name="connsiteX32" fmla="*/ 387339 w 1031207"/>
                  <a:gd name="connsiteY32" fmla="*/ 837934 h 841401"/>
                  <a:gd name="connsiteX33" fmla="*/ 400674 w 1031207"/>
                  <a:gd name="connsiteY33" fmla="*/ 784594 h 841401"/>
                  <a:gd name="connsiteX34" fmla="*/ 404484 w 1031207"/>
                  <a:gd name="connsiteY34" fmla="*/ 727444 h 841401"/>
                  <a:gd name="connsiteX35" fmla="*/ 421629 w 1031207"/>
                  <a:gd name="connsiteY35" fmla="*/ 672199 h 841401"/>
                  <a:gd name="connsiteX36" fmla="*/ 462031 w 1031207"/>
                  <a:gd name="connsiteY36" fmla="*/ 600072 h 841401"/>
                  <a:gd name="connsiteX37" fmla="*/ 521252 w 1031207"/>
                  <a:gd name="connsiteY37" fmla="*/ 565123 h 841401"/>
                  <a:gd name="connsiteX38" fmla="*/ 597090 w 1031207"/>
                  <a:gd name="connsiteY38" fmla="*/ 550915 h 841401"/>
                  <a:gd name="connsiteX39" fmla="*/ 705543 w 1031207"/>
                  <a:gd name="connsiteY39" fmla="*/ 612819 h 841401"/>
                  <a:gd name="connsiteX40" fmla="*/ 777864 w 1031207"/>
                  <a:gd name="connsiteY40" fmla="*/ 656959 h 841401"/>
                  <a:gd name="connsiteX41" fmla="*/ 802629 w 1031207"/>
                  <a:gd name="connsiteY41" fmla="*/ 632194 h 841401"/>
                  <a:gd name="connsiteX42" fmla="*/ 798819 w 1031207"/>
                  <a:gd name="connsiteY42" fmla="*/ 601714 h 841401"/>
                  <a:gd name="connsiteX43" fmla="*/ 760538 w 1031207"/>
                  <a:gd name="connsiteY43" fmla="*/ 562523 h 841401"/>
                  <a:gd name="connsiteX44" fmla="*/ 648324 w 1031207"/>
                  <a:gd name="connsiteY44" fmla="*/ 479794 h 841401"/>
                  <a:gd name="connsiteX45" fmla="*/ 644514 w 1031207"/>
                  <a:gd name="connsiteY45" fmla="*/ 462649 h 841401"/>
                  <a:gd name="connsiteX46" fmla="*/ 655944 w 1031207"/>
                  <a:gd name="connsiteY46" fmla="*/ 426454 h 841401"/>
                  <a:gd name="connsiteX47" fmla="*/ 724524 w 1031207"/>
                  <a:gd name="connsiteY47" fmla="*/ 405499 h 841401"/>
                  <a:gd name="connsiteX48" fmla="*/ 811480 w 1031207"/>
                  <a:gd name="connsiteY48" fmla="*/ 406906 h 841401"/>
                  <a:gd name="connsiteX49" fmla="*/ 903973 w 1031207"/>
                  <a:gd name="connsiteY49" fmla="*/ 417646 h 841401"/>
                  <a:gd name="connsiteX50" fmla="*/ 1000032 w 1031207"/>
                  <a:gd name="connsiteY50" fmla="*/ 426835 h 841401"/>
                  <a:gd name="connsiteX51" fmla="*/ 1030191 w 1031207"/>
                  <a:gd name="connsiteY51" fmla="*/ 402711 h 841401"/>
                  <a:gd name="connsiteX52" fmla="*/ 1018256 w 1031207"/>
                  <a:gd name="connsiteY52" fmla="*/ 377797 h 841401"/>
                  <a:gd name="connsiteX53" fmla="*/ 962631 w 1031207"/>
                  <a:gd name="connsiteY53" fmla="*/ 358029 h 841401"/>
                  <a:gd name="connsiteX54" fmla="*/ 825489 w 1031207"/>
                  <a:gd name="connsiteY54" fmla="*/ 357874 h 841401"/>
                  <a:gd name="connsiteX55" fmla="*/ 753553 w 1031207"/>
                  <a:gd name="connsiteY55" fmla="*/ 361702 h 841401"/>
                  <a:gd name="connsiteX56" fmla="*/ 669279 w 1031207"/>
                  <a:gd name="connsiteY56" fmla="*/ 369304 h 841401"/>
                  <a:gd name="connsiteX57" fmla="*/ 642609 w 1031207"/>
                  <a:gd name="connsiteY57" fmla="*/ 338824 h 841401"/>
                  <a:gd name="connsiteX58" fmla="*/ 674145 w 1031207"/>
                  <a:gd name="connsiteY58" fmla="*/ 304962 h 841401"/>
                  <a:gd name="connsiteX59" fmla="*/ 705474 w 1031207"/>
                  <a:gd name="connsiteY59" fmla="*/ 283579 h 841401"/>
                  <a:gd name="connsiteX60" fmla="*/ 741669 w 1031207"/>
                  <a:gd name="connsiteY60" fmla="*/ 251194 h 841401"/>
                  <a:gd name="connsiteX61" fmla="*/ 780761 w 1031207"/>
                  <a:gd name="connsiteY61" fmla="*/ 213846 h 841401"/>
                  <a:gd name="connsiteX62" fmla="*/ 744143 w 1031207"/>
                  <a:gd name="connsiteY62" fmla="*/ 201789 h 841401"/>
                  <a:gd name="connsiteX63" fmla="*/ 692139 w 1031207"/>
                  <a:gd name="connsiteY63" fmla="*/ 226429 h 841401"/>
                  <a:gd name="connsiteX64" fmla="*/ 654420 w 1031207"/>
                  <a:gd name="connsiteY64" fmla="*/ 257626 h 841401"/>
                  <a:gd name="connsiteX65" fmla="*/ 613743 w 1031207"/>
                  <a:gd name="connsiteY65" fmla="*/ 286712 h 841401"/>
                  <a:gd name="connsiteX66" fmla="*/ 528309 w 1031207"/>
                  <a:gd name="connsiteY66" fmla="*/ 274054 h 841401"/>
                  <a:gd name="connsiteX67" fmla="*/ 505449 w 1031207"/>
                  <a:gd name="connsiteY67" fmla="*/ 235954 h 841401"/>
                  <a:gd name="connsiteX68" fmla="*/ 507354 w 1031207"/>
                  <a:gd name="connsiteY68" fmla="*/ 171184 h 841401"/>
                  <a:gd name="connsiteX69" fmla="*/ 506056 w 1031207"/>
                  <a:gd name="connsiteY69" fmla="*/ 73485 h 841401"/>
                  <a:gd name="connsiteX70" fmla="*/ 451858 w 1031207"/>
                  <a:gd name="connsiteY70" fmla="*/ 11248 h 841401"/>
                  <a:gd name="connsiteX71" fmla="*/ 440212 w 1031207"/>
                  <a:gd name="connsiteY71" fmla="*/ 75864 h 841401"/>
                  <a:gd name="connsiteX72" fmla="*/ 436968 w 1031207"/>
                  <a:gd name="connsiteY72" fmla="*/ 132660 h 841401"/>
                  <a:gd name="connsiteX73" fmla="*/ 433796 w 1031207"/>
                  <a:gd name="connsiteY73" fmla="*/ 214465 h 841401"/>
                  <a:gd name="connsiteX0" fmla="*/ 433796 w 1031207"/>
                  <a:gd name="connsiteY0" fmla="*/ 214465 h 841401"/>
                  <a:gd name="connsiteX1" fmla="*/ 421629 w 1031207"/>
                  <a:gd name="connsiteY1" fmla="*/ 253099 h 841401"/>
                  <a:gd name="connsiteX2" fmla="*/ 394959 w 1031207"/>
                  <a:gd name="connsiteY2" fmla="*/ 262624 h 841401"/>
                  <a:gd name="connsiteX3" fmla="*/ 356331 w 1031207"/>
                  <a:gd name="connsiteY3" fmla="*/ 271935 h 841401"/>
                  <a:gd name="connsiteX4" fmla="*/ 313044 w 1031207"/>
                  <a:gd name="connsiteY4" fmla="*/ 289293 h 841401"/>
                  <a:gd name="connsiteX5" fmla="*/ 265419 w 1031207"/>
                  <a:gd name="connsiteY5" fmla="*/ 285484 h 841401"/>
                  <a:gd name="connsiteX6" fmla="*/ 219699 w 1031207"/>
                  <a:gd name="connsiteY6" fmla="*/ 272149 h 841401"/>
                  <a:gd name="connsiteX7" fmla="*/ 189219 w 1031207"/>
                  <a:gd name="connsiteY7" fmla="*/ 262624 h 841401"/>
                  <a:gd name="connsiteX8" fmla="*/ 156834 w 1031207"/>
                  <a:gd name="connsiteY8" fmla="*/ 239764 h 841401"/>
                  <a:gd name="connsiteX9" fmla="*/ 122074 w 1031207"/>
                  <a:gd name="connsiteY9" fmla="*/ 218050 h 841401"/>
                  <a:gd name="connsiteX10" fmla="*/ 101589 w 1031207"/>
                  <a:gd name="connsiteY10" fmla="*/ 203569 h 841401"/>
                  <a:gd name="connsiteX11" fmla="*/ 59679 w 1031207"/>
                  <a:gd name="connsiteY11" fmla="*/ 197854 h 841401"/>
                  <a:gd name="connsiteX12" fmla="*/ 48331 w 1031207"/>
                  <a:gd name="connsiteY12" fmla="*/ 241190 h 841401"/>
                  <a:gd name="connsiteX13" fmla="*/ 63490 w 1031207"/>
                  <a:gd name="connsiteY13" fmla="*/ 272150 h 841401"/>
                  <a:gd name="connsiteX14" fmla="*/ 124449 w 1031207"/>
                  <a:gd name="connsiteY14" fmla="*/ 289294 h 841401"/>
                  <a:gd name="connsiteX15" fmla="*/ 191124 w 1031207"/>
                  <a:gd name="connsiteY15" fmla="*/ 308344 h 841401"/>
                  <a:gd name="connsiteX16" fmla="*/ 226553 w 1031207"/>
                  <a:gd name="connsiteY16" fmla="*/ 323832 h 841401"/>
                  <a:gd name="connsiteX17" fmla="*/ 291209 w 1031207"/>
                  <a:gd name="connsiteY17" fmla="*/ 364030 h 841401"/>
                  <a:gd name="connsiteX18" fmla="*/ 301013 w 1031207"/>
                  <a:gd name="connsiteY18" fmla="*/ 410802 h 841401"/>
                  <a:gd name="connsiteX19" fmla="*/ 263514 w 1031207"/>
                  <a:gd name="connsiteY19" fmla="*/ 447409 h 841401"/>
                  <a:gd name="connsiteX20" fmla="*/ 217240 w 1031207"/>
                  <a:gd name="connsiteY20" fmla="*/ 459458 h 841401"/>
                  <a:gd name="connsiteX21" fmla="*/ 136827 w 1031207"/>
                  <a:gd name="connsiteY21" fmla="*/ 465397 h 841401"/>
                  <a:gd name="connsiteX22" fmla="*/ 88254 w 1031207"/>
                  <a:gd name="connsiteY22" fmla="*/ 468364 h 841401"/>
                  <a:gd name="connsiteX23" fmla="*/ 27294 w 1031207"/>
                  <a:gd name="connsiteY23" fmla="*/ 477889 h 841401"/>
                  <a:gd name="connsiteX24" fmla="*/ 624 w 1031207"/>
                  <a:gd name="connsiteY24" fmla="*/ 504559 h 841401"/>
                  <a:gd name="connsiteX25" fmla="*/ 51344 w 1031207"/>
                  <a:gd name="connsiteY25" fmla="*/ 547857 h 841401"/>
                  <a:gd name="connsiteX26" fmla="*/ 153024 w 1031207"/>
                  <a:gd name="connsiteY26" fmla="*/ 538849 h 841401"/>
                  <a:gd name="connsiteX27" fmla="*/ 268163 w 1031207"/>
                  <a:gd name="connsiteY27" fmla="*/ 519747 h 841401"/>
                  <a:gd name="connsiteX28" fmla="*/ 351144 w 1031207"/>
                  <a:gd name="connsiteY28" fmla="*/ 561709 h 841401"/>
                  <a:gd name="connsiteX29" fmla="*/ 362574 w 1031207"/>
                  <a:gd name="connsiteY29" fmla="*/ 609334 h 841401"/>
                  <a:gd name="connsiteX30" fmla="*/ 328284 w 1031207"/>
                  <a:gd name="connsiteY30" fmla="*/ 756019 h 841401"/>
                  <a:gd name="connsiteX31" fmla="*/ 355316 w 1031207"/>
                  <a:gd name="connsiteY31" fmla="*/ 827377 h 841401"/>
                  <a:gd name="connsiteX32" fmla="*/ 387339 w 1031207"/>
                  <a:gd name="connsiteY32" fmla="*/ 837934 h 841401"/>
                  <a:gd name="connsiteX33" fmla="*/ 400674 w 1031207"/>
                  <a:gd name="connsiteY33" fmla="*/ 784594 h 841401"/>
                  <a:gd name="connsiteX34" fmla="*/ 404484 w 1031207"/>
                  <a:gd name="connsiteY34" fmla="*/ 727444 h 841401"/>
                  <a:gd name="connsiteX35" fmla="*/ 421629 w 1031207"/>
                  <a:gd name="connsiteY35" fmla="*/ 672199 h 841401"/>
                  <a:gd name="connsiteX36" fmla="*/ 462031 w 1031207"/>
                  <a:gd name="connsiteY36" fmla="*/ 600072 h 841401"/>
                  <a:gd name="connsiteX37" fmla="*/ 521252 w 1031207"/>
                  <a:gd name="connsiteY37" fmla="*/ 565123 h 841401"/>
                  <a:gd name="connsiteX38" fmla="*/ 597090 w 1031207"/>
                  <a:gd name="connsiteY38" fmla="*/ 550915 h 841401"/>
                  <a:gd name="connsiteX39" fmla="*/ 705543 w 1031207"/>
                  <a:gd name="connsiteY39" fmla="*/ 612819 h 841401"/>
                  <a:gd name="connsiteX40" fmla="*/ 777864 w 1031207"/>
                  <a:gd name="connsiteY40" fmla="*/ 656959 h 841401"/>
                  <a:gd name="connsiteX41" fmla="*/ 802629 w 1031207"/>
                  <a:gd name="connsiteY41" fmla="*/ 632194 h 841401"/>
                  <a:gd name="connsiteX42" fmla="*/ 798819 w 1031207"/>
                  <a:gd name="connsiteY42" fmla="*/ 601714 h 841401"/>
                  <a:gd name="connsiteX43" fmla="*/ 760538 w 1031207"/>
                  <a:gd name="connsiteY43" fmla="*/ 562523 h 841401"/>
                  <a:gd name="connsiteX44" fmla="*/ 648324 w 1031207"/>
                  <a:gd name="connsiteY44" fmla="*/ 479794 h 841401"/>
                  <a:gd name="connsiteX45" fmla="*/ 644514 w 1031207"/>
                  <a:gd name="connsiteY45" fmla="*/ 462649 h 841401"/>
                  <a:gd name="connsiteX46" fmla="*/ 655944 w 1031207"/>
                  <a:gd name="connsiteY46" fmla="*/ 426454 h 841401"/>
                  <a:gd name="connsiteX47" fmla="*/ 724524 w 1031207"/>
                  <a:gd name="connsiteY47" fmla="*/ 405499 h 841401"/>
                  <a:gd name="connsiteX48" fmla="*/ 811480 w 1031207"/>
                  <a:gd name="connsiteY48" fmla="*/ 406906 h 841401"/>
                  <a:gd name="connsiteX49" fmla="*/ 903973 w 1031207"/>
                  <a:gd name="connsiteY49" fmla="*/ 417646 h 841401"/>
                  <a:gd name="connsiteX50" fmla="*/ 1000032 w 1031207"/>
                  <a:gd name="connsiteY50" fmla="*/ 426835 h 841401"/>
                  <a:gd name="connsiteX51" fmla="*/ 1030191 w 1031207"/>
                  <a:gd name="connsiteY51" fmla="*/ 402711 h 841401"/>
                  <a:gd name="connsiteX52" fmla="*/ 1018256 w 1031207"/>
                  <a:gd name="connsiteY52" fmla="*/ 377797 h 841401"/>
                  <a:gd name="connsiteX53" fmla="*/ 962631 w 1031207"/>
                  <a:gd name="connsiteY53" fmla="*/ 358029 h 841401"/>
                  <a:gd name="connsiteX54" fmla="*/ 825489 w 1031207"/>
                  <a:gd name="connsiteY54" fmla="*/ 357874 h 841401"/>
                  <a:gd name="connsiteX55" fmla="*/ 753553 w 1031207"/>
                  <a:gd name="connsiteY55" fmla="*/ 361702 h 841401"/>
                  <a:gd name="connsiteX56" fmla="*/ 669279 w 1031207"/>
                  <a:gd name="connsiteY56" fmla="*/ 369304 h 841401"/>
                  <a:gd name="connsiteX57" fmla="*/ 642609 w 1031207"/>
                  <a:gd name="connsiteY57" fmla="*/ 338824 h 841401"/>
                  <a:gd name="connsiteX58" fmla="*/ 674145 w 1031207"/>
                  <a:gd name="connsiteY58" fmla="*/ 304962 h 841401"/>
                  <a:gd name="connsiteX59" fmla="*/ 705474 w 1031207"/>
                  <a:gd name="connsiteY59" fmla="*/ 283579 h 841401"/>
                  <a:gd name="connsiteX60" fmla="*/ 741669 w 1031207"/>
                  <a:gd name="connsiteY60" fmla="*/ 251194 h 841401"/>
                  <a:gd name="connsiteX61" fmla="*/ 780761 w 1031207"/>
                  <a:gd name="connsiteY61" fmla="*/ 213846 h 841401"/>
                  <a:gd name="connsiteX62" fmla="*/ 744143 w 1031207"/>
                  <a:gd name="connsiteY62" fmla="*/ 201789 h 841401"/>
                  <a:gd name="connsiteX63" fmla="*/ 692139 w 1031207"/>
                  <a:gd name="connsiteY63" fmla="*/ 226429 h 841401"/>
                  <a:gd name="connsiteX64" fmla="*/ 654420 w 1031207"/>
                  <a:gd name="connsiteY64" fmla="*/ 257626 h 841401"/>
                  <a:gd name="connsiteX65" fmla="*/ 613743 w 1031207"/>
                  <a:gd name="connsiteY65" fmla="*/ 286712 h 841401"/>
                  <a:gd name="connsiteX66" fmla="*/ 540096 w 1031207"/>
                  <a:gd name="connsiteY66" fmla="*/ 278516 h 841401"/>
                  <a:gd name="connsiteX67" fmla="*/ 505449 w 1031207"/>
                  <a:gd name="connsiteY67" fmla="*/ 235954 h 841401"/>
                  <a:gd name="connsiteX68" fmla="*/ 507354 w 1031207"/>
                  <a:gd name="connsiteY68" fmla="*/ 171184 h 841401"/>
                  <a:gd name="connsiteX69" fmla="*/ 506056 w 1031207"/>
                  <a:gd name="connsiteY69" fmla="*/ 73485 h 841401"/>
                  <a:gd name="connsiteX70" fmla="*/ 451858 w 1031207"/>
                  <a:gd name="connsiteY70" fmla="*/ 11248 h 841401"/>
                  <a:gd name="connsiteX71" fmla="*/ 440212 w 1031207"/>
                  <a:gd name="connsiteY71" fmla="*/ 75864 h 841401"/>
                  <a:gd name="connsiteX72" fmla="*/ 436968 w 1031207"/>
                  <a:gd name="connsiteY72" fmla="*/ 132660 h 841401"/>
                  <a:gd name="connsiteX73" fmla="*/ 433796 w 1031207"/>
                  <a:gd name="connsiteY73" fmla="*/ 214465 h 841401"/>
                  <a:gd name="connsiteX0" fmla="*/ 433796 w 1031207"/>
                  <a:gd name="connsiteY0" fmla="*/ 214465 h 841401"/>
                  <a:gd name="connsiteX1" fmla="*/ 421629 w 1031207"/>
                  <a:gd name="connsiteY1" fmla="*/ 253099 h 841401"/>
                  <a:gd name="connsiteX2" fmla="*/ 394959 w 1031207"/>
                  <a:gd name="connsiteY2" fmla="*/ 262624 h 841401"/>
                  <a:gd name="connsiteX3" fmla="*/ 356331 w 1031207"/>
                  <a:gd name="connsiteY3" fmla="*/ 271935 h 841401"/>
                  <a:gd name="connsiteX4" fmla="*/ 313044 w 1031207"/>
                  <a:gd name="connsiteY4" fmla="*/ 289293 h 841401"/>
                  <a:gd name="connsiteX5" fmla="*/ 265419 w 1031207"/>
                  <a:gd name="connsiteY5" fmla="*/ 285484 h 841401"/>
                  <a:gd name="connsiteX6" fmla="*/ 219699 w 1031207"/>
                  <a:gd name="connsiteY6" fmla="*/ 272149 h 841401"/>
                  <a:gd name="connsiteX7" fmla="*/ 189219 w 1031207"/>
                  <a:gd name="connsiteY7" fmla="*/ 262624 h 841401"/>
                  <a:gd name="connsiteX8" fmla="*/ 156834 w 1031207"/>
                  <a:gd name="connsiteY8" fmla="*/ 239764 h 841401"/>
                  <a:gd name="connsiteX9" fmla="*/ 122074 w 1031207"/>
                  <a:gd name="connsiteY9" fmla="*/ 218050 h 841401"/>
                  <a:gd name="connsiteX10" fmla="*/ 101589 w 1031207"/>
                  <a:gd name="connsiteY10" fmla="*/ 203569 h 841401"/>
                  <a:gd name="connsiteX11" fmla="*/ 59679 w 1031207"/>
                  <a:gd name="connsiteY11" fmla="*/ 197854 h 841401"/>
                  <a:gd name="connsiteX12" fmla="*/ 48331 w 1031207"/>
                  <a:gd name="connsiteY12" fmla="*/ 241190 h 841401"/>
                  <a:gd name="connsiteX13" fmla="*/ 63490 w 1031207"/>
                  <a:gd name="connsiteY13" fmla="*/ 272150 h 841401"/>
                  <a:gd name="connsiteX14" fmla="*/ 124449 w 1031207"/>
                  <a:gd name="connsiteY14" fmla="*/ 289294 h 841401"/>
                  <a:gd name="connsiteX15" fmla="*/ 191124 w 1031207"/>
                  <a:gd name="connsiteY15" fmla="*/ 308344 h 841401"/>
                  <a:gd name="connsiteX16" fmla="*/ 226553 w 1031207"/>
                  <a:gd name="connsiteY16" fmla="*/ 323832 h 841401"/>
                  <a:gd name="connsiteX17" fmla="*/ 291209 w 1031207"/>
                  <a:gd name="connsiteY17" fmla="*/ 364030 h 841401"/>
                  <a:gd name="connsiteX18" fmla="*/ 301013 w 1031207"/>
                  <a:gd name="connsiteY18" fmla="*/ 410802 h 841401"/>
                  <a:gd name="connsiteX19" fmla="*/ 263514 w 1031207"/>
                  <a:gd name="connsiteY19" fmla="*/ 447409 h 841401"/>
                  <a:gd name="connsiteX20" fmla="*/ 217240 w 1031207"/>
                  <a:gd name="connsiteY20" fmla="*/ 459458 h 841401"/>
                  <a:gd name="connsiteX21" fmla="*/ 136827 w 1031207"/>
                  <a:gd name="connsiteY21" fmla="*/ 465397 h 841401"/>
                  <a:gd name="connsiteX22" fmla="*/ 88254 w 1031207"/>
                  <a:gd name="connsiteY22" fmla="*/ 468364 h 841401"/>
                  <a:gd name="connsiteX23" fmla="*/ 27294 w 1031207"/>
                  <a:gd name="connsiteY23" fmla="*/ 477889 h 841401"/>
                  <a:gd name="connsiteX24" fmla="*/ 624 w 1031207"/>
                  <a:gd name="connsiteY24" fmla="*/ 504559 h 841401"/>
                  <a:gd name="connsiteX25" fmla="*/ 51344 w 1031207"/>
                  <a:gd name="connsiteY25" fmla="*/ 547857 h 841401"/>
                  <a:gd name="connsiteX26" fmla="*/ 153024 w 1031207"/>
                  <a:gd name="connsiteY26" fmla="*/ 538849 h 841401"/>
                  <a:gd name="connsiteX27" fmla="*/ 268163 w 1031207"/>
                  <a:gd name="connsiteY27" fmla="*/ 519747 h 841401"/>
                  <a:gd name="connsiteX28" fmla="*/ 351144 w 1031207"/>
                  <a:gd name="connsiteY28" fmla="*/ 561709 h 841401"/>
                  <a:gd name="connsiteX29" fmla="*/ 362574 w 1031207"/>
                  <a:gd name="connsiteY29" fmla="*/ 609334 h 841401"/>
                  <a:gd name="connsiteX30" fmla="*/ 328284 w 1031207"/>
                  <a:gd name="connsiteY30" fmla="*/ 756019 h 841401"/>
                  <a:gd name="connsiteX31" fmla="*/ 355316 w 1031207"/>
                  <a:gd name="connsiteY31" fmla="*/ 827377 h 841401"/>
                  <a:gd name="connsiteX32" fmla="*/ 387339 w 1031207"/>
                  <a:gd name="connsiteY32" fmla="*/ 837934 h 841401"/>
                  <a:gd name="connsiteX33" fmla="*/ 400674 w 1031207"/>
                  <a:gd name="connsiteY33" fmla="*/ 784594 h 841401"/>
                  <a:gd name="connsiteX34" fmla="*/ 404484 w 1031207"/>
                  <a:gd name="connsiteY34" fmla="*/ 727444 h 841401"/>
                  <a:gd name="connsiteX35" fmla="*/ 421629 w 1031207"/>
                  <a:gd name="connsiteY35" fmla="*/ 672199 h 841401"/>
                  <a:gd name="connsiteX36" fmla="*/ 462031 w 1031207"/>
                  <a:gd name="connsiteY36" fmla="*/ 600072 h 841401"/>
                  <a:gd name="connsiteX37" fmla="*/ 521252 w 1031207"/>
                  <a:gd name="connsiteY37" fmla="*/ 565123 h 841401"/>
                  <a:gd name="connsiteX38" fmla="*/ 597090 w 1031207"/>
                  <a:gd name="connsiteY38" fmla="*/ 550915 h 841401"/>
                  <a:gd name="connsiteX39" fmla="*/ 705543 w 1031207"/>
                  <a:gd name="connsiteY39" fmla="*/ 612819 h 841401"/>
                  <a:gd name="connsiteX40" fmla="*/ 777864 w 1031207"/>
                  <a:gd name="connsiteY40" fmla="*/ 656959 h 841401"/>
                  <a:gd name="connsiteX41" fmla="*/ 802629 w 1031207"/>
                  <a:gd name="connsiteY41" fmla="*/ 632194 h 841401"/>
                  <a:gd name="connsiteX42" fmla="*/ 798819 w 1031207"/>
                  <a:gd name="connsiteY42" fmla="*/ 601714 h 841401"/>
                  <a:gd name="connsiteX43" fmla="*/ 760538 w 1031207"/>
                  <a:gd name="connsiteY43" fmla="*/ 562523 h 841401"/>
                  <a:gd name="connsiteX44" fmla="*/ 648324 w 1031207"/>
                  <a:gd name="connsiteY44" fmla="*/ 479794 h 841401"/>
                  <a:gd name="connsiteX45" fmla="*/ 644514 w 1031207"/>
                  <a:gd name="connsiteY45" fmla="*/ 462649 h 841401"/>
                  <a:gd name="connsiteX46" fmla="*/ 655944 w 1031207"/>
                  <a:gd name="connsiteY46" fmla="*/ 426454 h 841401"/>
                  <a:gd name="connsiteX47" fmla="*/ 724524 w 1031207"/>
                  <a:gd name="connsiteY47" fmla="*/ 405499 h 841401"/>
                  <a:gd name="connsiteX48" fmla="*/ 811480 w 1031207"/>
                  <a:gd name="connsiteY48" fmla="*/ 406906 h 841401"/>
                  <a:gd name="connsiteX49" fmla="*/ 903973 w 1031207"/>
                  <a:gd name="connsiteY49" fmla="*/ 417646 h 841401"/>
                  <a:gd name="connsiteX50" fmla="*/ 1000032 w 1031207"/>
                  <a:gd name="connsiteY50" fmla="*/ 426835 h 841401"/>
                  <a:gd name="connsiteX51" fmla="*/ 1030191 w 1031207"/>
                  <a:gd name="connsiteY51" fmla="*/ 402711 h 841401"/>
                  <a:gd name="connsiteX52" fmla="*/ 1018256 w 1031207"/>
                  <a:gd name="connsiteY52" fmla="*/ 377797 h 841401"/>
                  <a:gd name="connsiteX53" fmla="*/ 962631 w 1031207"/>
                  <a:gd name="connsiteY53" fmla="*/ 358029 h 841401"/>
                  <a:gd name="connsiteX54" fmla="*/ 825489 w 1031207"/>
                  <a:gd name="connsiteY54" fmla="*/ 357874 h 841401"/>
                  <a:gd name="connsiteX55" fmla="*/ 753553 w 1031207"/>
                  <a:gd name="connsiteY55" fmla="*/ 361702 h 841401"/>
                  <a:gd name="connsiteX56" fmla="*/ 669279 w 1031207"/>
                  <a:gd name="connsiteY56" fmla="*/ 369304 h 841401"/>
                  <a:gd name="connsiteX57" fmla="*/ 642609 w 1031207"/>
                  <a:gd name="connsiteY57" fmla="*/ 338824 h 841401"/>
                  <a:gd name="connsiteX58" fmla="*/ 674145 w 1031207"/>
                  <a:gd name="connsiteY58" fmla="*/ 304962 h 841401"/>
                  <a:gd name="connsiteX59" fmla="*/ 705474 w 1031207"/>
                  <a:gd name="connsiteY59" fmla="*/ 283579 h 841401"/>
                  <a:gd name="connsiteX60" fmla="*/ 741669 w 1031207"/>
                  <a:gd name="connsiteY60" fmla="*/ 251194 h 841401"/>
                  <a:gd name="connsiteX61" fmla="*/ 780761 w 1031207"/>
                  <a:gd name="connsiteY61" fmla="*/ 213846 h 841401"/>
                  <a:gd name="connsiteX62" fmla="*/ 744143 w 1031207"/>
                  <a:gd name="connsiteY62" fmla="*/ 201789 h 841401"/>
                  <a:gd name="connsiteX63" fmla="*/ 692139 w 1031207"/>
                  <a:gd name="connsiteY63" fmla="*/ 226429 h 841401"/>
                  <a:gd name="connsiteX64" fmla="*/ 654420 w 1031207"/>
                  <a:gd name="connsiteY64" fmla="*/ 257626 h 841401"/>
                  <a:gd name="connsiteX65" fmla="*/ 613743 w 1031207"/>
                  <a:gd name="connsiteY65" fmla="*/ 286712 h 841401"/>
                  <a:gd name="connsiteX66" fmla="*/ 540096 w 1031207"/>
                  <a:gd name="connsiteY66" fmla="*/ 278516 h 841401"/>
                  <a:gd name="connsiteX67" fmla="*/ 505449 w 1031207"/>
                  <a:gd name="connsiteY67" fmla="*/ 235954 h 841401"/>
                  <a:gd name="connsiteX68" fmla="*/ 507354 w 1031207"/>
                  <a:gd name="connsiteY68" fmla="*/ 171184 h 841401"/>
                  <a:gd name="connsiteX69" fmla="*/ 506056 w 1031207"/>
                  <a:gd name="connsiteY69" fmla="*/ 73485 h 841401"/>
                  <a:gd name="connsiteX70" fmla="*/ 451858 w 1031207"/>
                  <a:gd name="connsiteY70" fmla="*/ 11248 h 841401"/>
                  <a:gd name="connsiteX71" fmla="*/ 440212 w 1031207"/>
                  <a:gd name="connsiteY71" fmla="*/ 75864 h 841401"/>
                  <a:gd name="connsiteX72" fmla="*/ 436968 w 1031207"/>
                  <a:gd name="connsiteY72" fmla="*/ 132660 h 841401"/>
                  <a:gd name="connsiteX73" fmla="*/ 433796 w 1031207"/>
                  <a:gd name="connsiteY73" fmla="*/ 214465 h 841401"/>
                  <a:gd name="connsiteX0" fmla="*/ 433796 w 1031207"/>
                  <a:gd name="connsiteY0" fmla="*/ 214465 h 841401"/>
                  <a:gd name="connsiteX1" fmla="*/ 421629 w 1031207"/>
                  <a:gd name="connsiteY1" fmla="*/ 253099 h 841401"/>
                  <a:gd name="connsiteX2" fmla="*/ 394959 w 1031207"/>
                  <a:gd name="connsiteY2" fmla="*/ 262624 h 841401"/>
                  <a:gd name="connsiteX3" fmla="*/ 356331 w 1031207"/>
                  <a:gd name="connsiteY3" fmla="*/ 271935 h 841401"/>
                  <a:gd name="connsiteX4" fmla="*/ 313044 w 1031207"/>
                  <a:gd name="connsiteY4" fmla="*/ 289293 h 841401"/>
                  <a:gd name="connsiteX5" fmla="*/ 265419 w 1031207"/>
                  <a:gd name="connsiteY5" fmla="*/ 285484 h 841401"/>
                  <a:gd name="connsiteX6" fmla="*/ 219699 w 1031207"/>
                  <a:gd name="connsiteY6" fmla="*/ 272149 h 841401"/>
                  <a:gd name="connsiteX7" fmla="*/ 189219 w 1031207"/>
                  <a:gd name="connsiteY7" fmla="*/ 262624 h 841401"/>
                  <a:gd name="connsiteX8" fmla="*/ 156834 w 1031207"/>
                  <a:gd name="connsiteY8" fmla="*/ 239764 h 841401"/>
                  <a:gd name="connsiteX9" fmla="*/ 122074 w 1031207"/>
                  <a:gd name="connsiteY9" fmla="*/ 218050 h 841401"/>
                  <a:gd name="connsiteX10" fmla="*/ 101589 w 1031207"/>
                  <a:gd name="connsiteY10" fmla="*/ 203569 h 841401"/>
                  <a:gd name="connsiteX11" fmla="*/ 59679 w 1031207"/>
                  <a:gd name="connsiteY11" fmla="*/ 197854 h 841401"/>
                  <a:gd name="connsiteX12" fmla="*/ 48331 w 1031207"/>
                  <a:gd name="connsiteY12" fmla="*/ 241190 h 841401"/>
                  <a:gd name="connsiteX13" fmla="*/ 63490 w 1031207"/>
                  <a:gd name="connsiteY13" fmla="*/ 272150 h 841401"/>
                  <a:gd name="connsiteX14" fmla="*/ 124449 w 1031207"/>
                  <a:gd name="connsiteY14" fmla="*/ 289294 h 841401"/>
                  <a:gd name="connsiteX15" fmla="*/ 191124 w 1031207"/>
                  <a:gd name="connsiteY15" fmla="*/ 308344 h 841401"/>
                  <a:gd name="connsiteX16" fmla="*/ 226553 w 1031207"/>
                  <a:gd name="connsiteY16" fmla="*/ 323832 h 841401"/>
                  <a:gd name="connsiteX17" fmla="*/ 291209 w 1031207"/>
                  <a:gd name="connsiteY17" fmla="*/ 364030 h 841401"/>
                  <a:gd name="connsiteX18" fmla="*/ 301013 w 1031207"/>
                  <a:gd name="connsiteY18" fmla="*/ 410802 h 841401"/>
                  <a:gd name="connsiteX19" fmla="*/ 263514 w 1031207"/>
                  <a:gd name="connsiteY19" fmla="*/ 447409 h 841401"/>
                  <a:gd name="connsiteX20" fmla="*/ 217240 w 1031207"/>
                  <a:gd name="connsiteY20" fmla="*/ 459458 h 841401"/>
                  <a:gd name="connsiteX21" fmla="*/ 136827 w 1031207"/>
                  <a:gd name="connsiteY21" fmla="*/ 465397 h 841401"/>
                  <a:gd name="connsiteX22" fmla="*/ 88254 w 1031207"/>
                  <a:gd name="connsiteY22" fmla="*/ 468364 h 841401"/>
                  <a:gd name="connsiteX23" fmla="*/ 27294 w 1031207"/>
                  <a:gd name="connsiteY23" fmla="*/ 477889 h 841401"/>
                  <a:gd name="connsiteX24" fmla="*/ 624 w 1031207"/>
                  <a:gd name="connsiteY24" fmla="*/ 504559 h 841401"/>
                  <a:gd name="connsiteX25" fmla="*/ 51344 w 1031207"/>
                  <a:gd name="connsiteY25" fmla="*/ 547857 h 841401"/>
                  <a:gd name="connsiteX26" fmla="*/ 153024 w 1031207"/>
                  <a:gd name="connsiteY26" fmla="*/ 538849 h 841401"/>
                  <a:gd name="connsiteX27" fmla="*/ 268163 w 1031207"/>
                  <a:gd name="connsiteY27" fmla="*/ 519747 h 841401"/>
                  <a:gd name="connsiteX28" fmla="*/ 351144 w 1031207"/>
                  <a:gd name="connsiteY28" fmla="*/ 561709 h 841401"/>
                  <a:gd name="connsiteX29" fmla="*/ 362574 w 1031207"/>
                  <a:gd name="connsiteY29" fmla="*/ 609334 h 841401"/>
                  <a:gd name="connsiteX30" fmla="*/ 328284 w 1031207"/>
                  <a:gd name="connsiteY30" fmla="*/ 756019 h 841401"/>
                  <a:gd name="connsiteX31" fmla="*/ 355316 w 1031207"/>
                  <a:gd name="connsiteY31" fmla="*/ 827377 h 841401"/>
                  <a:gd name="connsiteX32" fmla="*/ 387339 w 1031207"/>
                  <a:gd name="connsiteY32" fmla="*/ 837934 h 841401"/>
                  <a:gd name="connsiteX33" fmla="*/ 400674 w 1031207"/>
                  <a:gd name="connsiteY33" fmla="*/ 784594 h 841401"/>
                  <a:gd name="connsiteX34" fmla="*/ 404484 w 1031207"/>
                  <a:gd name="connsiteY34" fmla="*/ 727444 h 841401"/>
                  <a:gd name="connsiteX35" fmla="*/ 421629 w 1031207"/>
                  <a:gd name="connsiteY35" fmla="*/ 672199 h 841401"/>
                  <a:gd name="connsiteX36" fmla="*/ 462031 w 1031207"/>
                  <a:gd name="connsiteY36" fmla="*/ 600072 h 841401"/>
                  <a:gd name="connsiteX37" fmla="*/ 521252 w 1031207"/>
                  <a:gd name="connsiteY37" fmla="*/ 565123 h 841401"/>
                  <a:gd name="connsiteX38" fmla="*/ 597090 w 1031207"/>
                  <a:gd name="connsiteY38" fmla="*/ 550915 h 841401"/>
                  <a:gd name="connsiteX39" fmla="*/ 705543 w 1031207"/>
                  <a:gd name="connsiteY39" fmla="*/ 612819 h 841401"/>
                  <a:gd name="connsiteX40" fmla="*/ 777864 w 1031207"/>
                  <a:gd name="connsiteY40" fmla="*/ 656959 h 841401"/>
                  <a:gd name="connsiteX41" fmla="*/ 802629 w 1031207"/>
                  <a:gd name="connsiteY41" fmla="*/ 632194 h 841401"/>
                  <a:gd name="connsiteX42" fmla="*/ 798819 w 1031207"/>
                  <a:gd name="connsiteY42" fmla="*/ 601714 h 841401"/>
                  <a:gd name="connsiteX43" fmla="*/ 760538 w 1031207"/>
                  <a:gd name="connsiteY43" fmla="*/ 562523 h 841401"/>
                  <a:gd name="connsiteX44" fmla="*/ 648324 w 1031207"/>
                  <a:gd name="connsiteY44" fmla="*/ 479794 h 841401"/>
                  <a:gd name="connsiteX45" fmla="*/ 644514 w 1031207"/>
                  <a:gd name="connsiteY45" fmla="*/ 462649 h 841401"/>
                  <a:gd name="connsiteX46" fmla="*/ 655944 w 1031207"/>
                  <a:gd name="connsiteY46" fmla="*/ 426454 h 841401"/>
                  <a:gd name="connsiteX47" fmla="*/ 724524 w 1031207"/>
                  <a:gd name="connsiteY47" fmla="*/ 405499 h 841401"/>
                  <a:gd name="connsiteX48" fmla="*/ 811480 w 1031207"/>
                  <a:gd name="connsiteY48" fmla="*/ 406906 h 841401"/>
                  <a:gd name="connsiteX49" fmla="*/ 903973 w 1031207"/>
                  <a:gd name="connsiteY49" fmla="*/ 417646 h 841401"/>
                  <a:gd name="connsiteX50" fmla="*/ 1000032 w 1031207"/>
                  <a:gd name="connsiteY50" fmla="*/ 426835 h 841401"/>
                  <a:gd name="connsiteX51" fmla="*/ 1030191 w 1031207"/>
                  <a:gd name="connsiteY51" fmla="*/ 402711 h 841401"/>
                  <a:gd name="connsiteX52" fmla="*/ 1018256 w 1031207"/>
                  <a:gd name="connsiteY52" fmla="*/ 377797 h 841401"/>
                  <a:gd name="connsiteX53" fmla="*/ 962631 w 1031207"/>
                  <a:gd name="connsiteY53" fmla="*/ 358029 h 841401"/>
                  <a:gd name="connsiteX54" fmla="*/ 825489 w 1031207"/>
                  <a:gd name="connsiteY54" fmla="*/ 357874 h 841401"/>
                  <a:gd name="connsiteX55" fmla="*/ 753553 w 1031207"/>
                  <a:gd name="connsiteY55" fmla="*/ 361702 h 841401"/>
                  <a:gd name="connsiteX56" fmla="*/ 669279 w 1031207"/>
                  <a:gd name="connsiteY56" fmla="*/ 369304 h 841401"/>
                  <a:gd name="connsiteX57" fmla="*/ 642609 w 1031207"/>
                  <a:gd name="connsiteY57" fmla="*/ 338824 h 841401"/>
                  <a:gd name="connsiteX58" fmla="*/ 674145 w 1031207"/>
                  <a:gd name="connsiteY58" fmla="*/ 304962 h 841401"/>
                  <a:gd name="connsiteX59" fmla="*/ 705474 w 1031207"/>
                  <a:gd name="connsiteY59" fmla="*/ 283579 h 841401"/>
                  <a:gd name="connsiteX60" fmla="*/ 741669 w 1031207"/>
                  <a:gd name="connsiteY60" fmla="*/ 251194 h 841401"/>
                  <a:gd name="connsiteX61" fmla="*/ 780761 w 1031207"/>
                  <a:gd name="connsiteY61" fmla="*/ 213846 h 841401"/>
                  <a:gd name="connsiteX62" fmla="*/ 744143 w 1031207"/>
                  <a:gd name="connsiteY62" fmla="*/ 201789 h 841401"/>
                  <a:gd name="connsiteX63" fmla="*/ 692139 w 1031207"/>
                  <a:gd name="connsiteY63" fmla="*/ 226429 h 841401"/>
                  <a:gd name="connsiteX64" fmla="*/ 654420 w 1031207"/>
                  <a:gd name="connsiteY64" fmla="*/ 257626 h 841401"/>
                  <a:gd name="connsiteX65" fmla="*/ 613743 w 1031207"/>
                  <a:gd name="connsiteY65" fmla="*/ 286712 h 841401"/>
                  <a:gd name="connsiteX66" fmla="*/ 540096 w 1031207"/>
                  <a:gd name="connsiteY66" fmla="*/ 278516 h 841401"/>
                  <a:gd name="connsiteX67" fmla="*/ 505449 w 1031207"/>
                  <a:gd name="connsiteY67" fmla="*/ 235954 h 841401"/>
                  <a:gd name="connsiteX68" fmla="*/ 507354 w 1031207"/>
                  <a:gd name="connsiteY68" fmla="*/ 171184 h 841401"/>
                  <a:gd name="connsiteX69" fmla="*/ 506056 w 1031207"/>
                  <a:gd name="connsiteY69" fmla="*/ 73485 h 841401"/>
                  <a:gd name="connsiteX70" fmla="*/ 451858 w 1031207"/>
                  <a:gd name="connsiteY70" fmla="*/ 11248 h 841401"/>
                  <a:gd name="connsiteX71" fmla="*/ 440212 w 1031207"/>
                  <a:gd name="connsiteY71" fmla="*/ 75864 h 841401"/>
                  <a:gd name="connsiteX72" fmla="*/ 436968 w 1031207"/>
                  <a:gd name="connsiteY72" fmla="*/ 132660 h 841401"/>
                  <a:gd name="connsiteX73" fmla="*/ 433796 w 1031207"/>
                  <a:gd name="connsiteY73" fmla="*/ 214465 h 841401"/>
                  <a:gd name="connsiteX0" fmla="*/ 433796 w 1031207"/>
                  <a:gd name="connsiteY0" fmla="*/ 214465 h 841401"/>
                  <a:gd name="connsiteX1" fmla="*/ 421629 w 1031207"/>
                  <a:gd name="connsiteY1" fmla="*/ 253099 h 841401"/>
                  <a:gd name="connsiteX2" fmla="*/ 394959 w 1031207"/>
                  <a:gd name="connsiteY2" fmla="*/ 262624 h 841401"/>
                  <a:gd name="connsiteX3" fmla="*/ 356331 w 1031207"/>
                  <a:gd name="connsiteY3" fmla="*/ 271935 h 841401"/>
                  <a:gd name="connsiteX4" fmla="*/ 313044 w 1031207"/>
                  <a:gd name="connsiteY4" fmla="*/ 289293 h 841401"/>
                  <a:gd name="connsiteX5" fmla="*/ 265419 w 1031207"/>
                  <a:gd name="connsiteY5" fmla="*/ 285484 h 841401"/>
                  <a:gd name="connsiteX6" fmla="*/ 219699 w 1031207"/>
                  <a:gd name="connsiteY6" fmla="*/ 272149 h 841401"/>
                  <a:gd name="connsiteX7" fmla="*/ 156834 w 1031207"/>
                  <a:gd name="connsiteY7" fmla="*/ 239764 h 841401"/>
                  <a:gd name="connsiteX8" fmla="*/ 122074 w 1031207"/>
                  <a:gd name="connsiteY8" fmla="*/ 218050 h 841401"/>
                  <a:gd name="connsiteX9" fmla="*/ 101589 w 1031207"/>
                  <a:gd name="connsiteY9" fmla="*/ 203569 h 841401"/>
                  <a:gd name="connsiteX10" fmla="*/ 59679 w 1031207"/>
                  <a:gd name="connsiteY10" fmla="*/ 197854 h 841401"/>
                  <a:gd name="connsiteX11" fmla="*/ 48331 w 1031207"/>
                  <a:gd name="connsiteY11" fmla="*/ 241190 h 841401"/>
                  <a:gd name="connsiteX12" fmla="*/ 63490 w 1031207"/>
                  <a:gd name="connsiteY12" fmla="*/ 272150 h 841401"/>
                  <a:gd name="connsiteX13" fmla="*/ 124449 w 1031207"/>
                  <a:gd name="connsiteY13" fmla="*/ 289294 h 841401"/>
                  <a:gd name="connsiteX14" fmla="*/ 191124 w 1031207"/>
                  <a:gd name="connsiteY14" fmla="*/ 308344 h 841401"/>
                  <a:gd name="connsiteX15" fmla="*/ 226553 w 1031207"/>
                  <a:gd name="connsiteY15" fmla="*/ 323832 h 841401"/>
                  <a:gd name="connsiteX16" fmla="*/ 291209 w 1031207"/>
                  <a:gd name="connsiteY16" fmla="*/ 364030 h 841401"/>
                  <a:gd name="connsiteX17" fmla="*/ 301013 w 1031207"/>
                  <a:gd name="connsiteY17" fmla="*/ 410802 h 841401"/>
                  <a:gd name="connsiteX18" fmla="*/ 263514 w 1031207"/>
                  <a:gd name="connsiteY18" fmla="*/ 447409 h 841401"/>
                  <a:gd name="connsiteX19" fmla="*/ 217240 w 1031207"/>
                  <a:gd name="connsiteY19" fmla="*/ 459458 h 841401"/>
                  <a:gd name="connsiteX20" fmla="*/ 136827 w 1031207"/>
                  <a:gd name="connsiteY20" fmla="*/ 465397 h 841401"/>
                  <a:gd name="connsiteX21" fmla="*/ 88254 w 1031207"/>
                  <a:gd name="connsiteY21" fmla="*/ 468364 h 841401"/>
                  <a:gd name="connsiteX22" fmla="*/ 27294 w 1031207"/>
                  <a:gd name="connsiteY22" fmla="*/ 477889 h 841401"/>
                  <a:gd name="connsiteX23" fmla="*/ 624 w 1031207"/>
                  <a:gd name="connsiteY23" fmla="*/ 504559 h 841401"/>
                  <a:gd name="connsiteX24" fmla="*/ 51344 w 1031207"/>
                  <a:gd name="connsiteY24" fmla="*/ 547857 h 841401"/>
                  <a:gd name="connsiteX25" fmla="*/ 153024 w 1031207"/>
                  <a:gd name="connsiteY25" fmla="*/ 538849 h 841401"/>
                  <a:gd name="connsiteX26" fmla="*/ 268163 w 1031207"/>
                  <a:gd name="connsiteY26" fmla="*/ 519747 h 841401"/>
                  <a:gd name="connsiteX27" fmla="*/ 351144 w 1031207"/>
                  <a:gd name="connsiteY27" fmla="*/ 561709 h 841401"/>
                  <a:gd name="connsiteX28" fmla="*/ 362574 w 1031207"/>
                  <a:gd name="connsiteY28" fmla="*/ 609334 h 841401"/>
                  <a:gd name="connsiteX29" fmla="*/ 328284 w 1031207"/>
                  <a:gd name="connsiteY29" fmla="*/ 756019 h 841401"/>
                  <a:gd name="connsiteX30" fmla="*/ 355316 w 1031207"/>
                  <a:gd name="connsiteY30" fmla="*/ 827377 h 841401"/>
                  <a:gd name="connsiteX31" fmla="*/ 387339 w 1031207"/>
                  <a:gd name="connsiteY31" fmla="*/ 837934 h 841401"/>
                  <a:gd name="connsiteX32" fmla="*/ 400674 w 1031207"/>
                  <a:gd name="connsiteY32" fmla="*/ 784594 h 841401"/>
                  <a:gd name="connsiteX33" fmla="*/ 404484 w 1031207"/>
                  <a:gd name="connsiteY33" fmla="*/ 727444 h 841401"/>
                  <a:gd name="connsiteX34" fmla="*/ 421629 w 1031207"/>
                  <a:gd name="connsiteY34" fmla="*/ 672199 h 841401"/>
                  <a:gd name="connsiteX35" fmla="*/ 462031 w 1031207"/>
                  <a:gd name="connsiteY35" fmla="*/ 600072 h 841401"/>
                  <a:gd name="connsiteX36" fmla="*/ 521252 w 1031207"/>
                  <a:gd name="connsiteY36" fmla="*/ 565123 h 841401"/>
                  <a:gd name="connsiteX37" fmla="*/ 597090 w 1031207"/>
                  <a:gd name="connsiteY37" fmla="*/ 550915 h 841401"/>
                  <a:gd name="connsiteX38" fmla="*/ 705543 w 1031207"/>
                  <a:gd name="connsiteY38" fmla="*/ 612819 h 841401"/>
                  <a:gd name="connsiteX39" fmla="*/ 777864 w 1031207"/>
                  <a:gd name="connsiteY39" fmla="*/ 656959 h 841401"/>
                  <a:gd name="connsiteX40" fmla="*/ 802629 w 1031207"/>
                  <a:gd name="connsiteY40" fmla="*/ 632194 h 841401"/>
                  <a:gd name="connsiteX41" fmla="*/ 798819 w 1031207"/>
                  <a:gd name="connsiteY41" fmla="*/ 601714 h 841401"/>
                  <a:gd name="connsiteX42" fmla="*/ 760538 w 1031207"/>
                  <a:gd name="connsiteY42" fmla="*/ 562523 h 841401"/>
                  <a:gd name="connsiteX43" fmla="*/ 648324 w 1031207"/>
                  <a:gd name="connsiteY43" fmla="*/ 479794 h 841401"/>
                  <a:gd name="connsiteX44" fmla="*/ 644514 w 1031207"/>
                  <a:gd name="connsiteY44" fmla="*/ 462649 h 841401"/>
                  <a:gd name="connsiteX45" fmla="*/ 655944 w 1031207"/>
                  <a:gd name="connsiteY45" fmla="*/ 426454 h 841401"/>
                  <a:gd name="connsiteX46" fmla="*/ 724524 w 1031207"/>
                  <a:gd name="connsiteY46" fmla="*/ 405499 h 841401"/>
                  <a:gd name="connsiteX47" fmla="*/ 811480 w 1031207"/>
                  <a:gd name="connsiteY47" fmla="*/ 406906 h 841401"/>
                  <a:gd name="connsiteX48" fmla="*/ 903973 w 1031207"/>
                  <a:gd name="connsiteY48" fmla="*/ 417646 h 841401"/>
                  <a:gd name="connsiteX49" fmla="*/ 1000032 w 1031207"/>
                  <a:gd name="connsiteY49" fmla="*/ 426835 h 841401"/>
                  <a:gd name="connsiteX50" fmla="*/ 1030191 w 1031207"/>
                  <a:gd name="connsiteY50" fmla="*/ 402711 h 841401"/>
                  <a:gd name="connsiteX51" fmla="*/ 1018256 w 1031207"/>
                  <a:gd name="connsiteY51" fmla="*/ 377797 h 841401"/>
                  <a:gd name="connsiteX52" fmla="*/ 962631 w 1031207"/>
                  <a:gd name="connsiteY52" fmla="*/ 358029 h 841401"/>
                  <a:gd name="connsiteX53" fmla="*/ 825489 w 1031207"/>
                  <a:gd name="connsiteY53" fmla="*/ 357874 h 841401"/>
                  <a:gd name="connsiteX54" fmla="*/ 753553 w 1031207"/>
                  <a:gd name="connsiteY54" fmla="*/ 361702 h 841401"/>
                  <a:gd name="connsiteX55" fmla="*/ 669279 w 1031207"/>
                  <a:gd name="connsiteY55" fmla="*/ 369304 h 841401"/>
                  <a:gd name="connsiteX56" fmla="*/ 642609 w 1031207"/>
                  <a:gd name="connsiteY56" fmla="*/ 338824 h 841401"/>
                  <a:gd name="connsiteX57" fmla="*/ 674145 w 1031207"/>
                  <a:gd name="connsiteY57" fmla="*/ 304962 h 841401"/>
                  <a:gd name="connsiteX58" fmla="*/ 705474 w 1031207"/>
                  <a:gd name="connsiteY58" fmla="*/ 283579 h 841401"/>
                  <a:gd name="connsiteX59" fmla="*/ 741669 w 1031207"/>
                  <a:gd name="connsiteY59" fmla="*/ 251194 h 841401"/>
                  <a:gd name="connsiteX60" fmla="*/ 780761 w 1031207"/>
                  <a:gd name="connsiteY60" fmla="*/ 213846 h 841401"/>
                  <a:gd name="connsiteX61" fmla="*/ 744143 w 1031207"/>
                  <a:gd name="connsiteY61" fmla="*/ 201789 h 841401"/>
                  <a:gd name="connsiteX62" fmla="*/ 692139 w 1031207"/>
                  <a:gd name="connsiteY62" fmla="*/ 226429 h 841401"/>
                  <a:gd name="connsiteX63" fmla="*/ 654420 w 1031207"/>
                  <a:gd name="connsiteY63" fmla="*/ 257626 h 841401"/>
                  <a:gd name="connsiteX64" fmla="*/ 613743 w 1031207"/>
                  <a:gd name="connsiteY64" fmla="*/ 286712 h 841401"/>
                  <a:gd name="connsiteX65" fmla="*/ 540096 w 1031207"/>
                  <a:gd name="connsiteY65" fmla="*/ 278516 h 841401"/>
                  <a:gd name="connsiteX66" fmla="*/ 505449 w 1031207"/>
                  <a:gd name="connsiteY66" fmla="*/ 235954 h 841401"/>
                  <a:gd name="connsiteX67" fmla="*/ 507354 w 1031207"/>
                  <a:gd name="connsiteY67" fmla="*/ 171184 h 841401"/>
                  <a:gd name="connsiteX68" fmla="*/ 506056 w 1031207"/>
                  <a:gd name="connsiteY68" fmla="*/ 73485 h 841401"/>
                  <a:gd name="connsiteX69" fmla="*/ 451858 w 1031207"/>
                  <a:gd name="connsiteY69" fmla="*/ 11248 h 841401"/>
                  <a:gd name="connsiteX70" fmla="*/ 440212 w 1031207"/>
                  <a:gd name="connsiteY70" fmla="*/ 75864 h 841401"/>
                  <a:gd name="connsiteX71" fmla="*/ 436968 w 1031207"/>
                  <a:gd name="connsiteY71" fmla="*/ 132660 h 841401"/>
                  <a:gd name="connsiteX72" fmla="*/ 433796 w 1031207"/>
                  <a:gd name="connsiteY72" fmla="*/ 214465 h 841401"/>
                  <a:gd name="connsiteX0" fmla="*/ 433796 w 1031207"/>
                  <a:gd name="connsiteY0" fmla="*/ 214465 h 841401"/>
                  <a:gd name="connsiteX1" fmla="*/ 421629 w 1031207"/>
                  <a:gd name="connsiteY1" fmla="*/ 253099 h 841401"/>
                  <a:gd name="connsiteX2" fmla="*/ 394959 w 1031207"/>
                  <a:gd name="connsiteY2" fmla="*/ 262624 h 841401"/>
                  <a:gd name="connsiteX3" fmla="*/ 356331 w 1031207"/>
                  <a:gd name="connsiteY3" fmla="*/ 271935 h 841401"/>
                  <a:gd name="connsiteX4" fmla="*/ 313044 w 1031207"/>
                  <a:gd name="connsiteY4" fmla="*/ 289293 h 841401"/>
                  <a:gd name="connsiteX5" fmla="*/ 265419 w 1031207"/>
                  <a:gd name="connsiteY5" fmla="*/ 285484 h 841401"/>
                  <a:gd name="connsiteX6" fmla="*/ 156834 w 1031207"/>
                  <a:gd name="connsiteY6" fmla="*/ 239764 h 841401"/>
                  <a:gd name="connsiteX7" fmla="*/ 122074 w 1031207"/>
                  <a:gd name="connsiteY7" fmla="*/ 218050 h 841401"/>
                  <a:gd name="connsiteX8" fmla="*/ 101589 w 1031207"/>
                  <a:gd name="connsiteY8" fmla="*/ 203569 h 841401"/>
                  <a:gd name="connsiteX9" fmla="*/ 59679 w 1031207"/>
                  <a:gd name="connsiteY9" fmla="*/ 197854 h 841401"/>
                  <a:gd name="connsiteX10" fmla="*/ 48331 w 1031207"/>
                  <a:gd name="connsiteY10" fmla="*/ 241190 h 841401"/>
                  <a:gd name="connsiteX11" fmla="*/ 63490 w 1031207"/>
                  <a:gd name="connsiteY11" fmla="*/ 272150 h 841401"/>
                  <a:gd name="connsiteX12" fmla="*/ 124449 w 1031207"/>
                  <a:gd name="connsiteY12" fmla="*/ 289294 h 841401"/>
                  <a:gd name="connsiteX13" fmla="*/ 191124 w 1031207"/>
                  <a:gd name="connsiteY13" fmla="*/ 308344 h 841401"/>
                  <a:gd name="connsiteX14" fmla="*/ 226553 w 1031207"/>
                  <a:gd name="connsiteY14" fmla="*/ 323832 h 841401"/>
                  <a:gd name="connsiteX15" fmla="*/ 291209 w 1031207"/>
                  <a:gd name="connsiteY15" fmla="*/ 364030 h 841401"/>
                  <a:gd name="connsiteX16" fmla="*/ 301013 w 1031207"/>
                  <a:gd name="connsiteY16" fmla="*/ 410802 h 841401"/>
                  <a:gd name="connsiteX17" fmla="*/ 263514 w 1031207"/>
                  <a:gd name="connsiteY17" fmla="*/ 447409 h 841401"/>
                  <a:gd name="connsiteX18" fmla="*/ 217240 w 1031207"/>
                  <a:gd name="connsiteY18" fmla="*/ 459458 h 841401"/>
                  <a:gd name="connsiteX19" fmla="*/ 136827 w 1031207"/>
                  <a:gd name="connsiteY19" fmla="*/ 465397 h 841401"/>
                  <a:gd name="connsiteX20" fmla="*/ 88254 w 1031207"/>
                  <a:gd name="connsiteY20" fmla="*/ 468364 h 841401"/>
                  <a:gd name="connsiteX21" fmla="*/ 27294 w 1031207"/>
                  <a:gd name="connsiteY21" fmla="*/ 477889 h 841401"/>
                  <a:gd name="connsiteX22" fmla="*/ 624 w 1031207"/>
                  <a:gd name="connsiteY22" fmla="*/ 504559 h 841401"/>
                  <a:gd name="connsiteX23" fmla="*/ 51344 w 1031207"/>
                  <a:gd name="connsiteY23" fmla="*/ 547857 h 841401"/>
                  <a:gd name="connsiteX24" fmla="*/ 153024 w 1031207"/>
                  <a:gd name="connsiteY24" fmla="*/ 538849 h 841401"/>
                  <a:gd name="connsiteX25" fmla="*/ 268163 w 1031207"/>
                  <a:gd name="connsiteY25" fmla="*/ 519747 h 841401"/>
                  <a:gd name="connsiteX26" fmla="*/ 351144 w 1031207"/>
                  <a:gd name="connsiteY26" fmla="*/ 561709 h 841401"/>
                  <a:gd name="connsiteX27" fmla="*/ 362574 w 1031207"/>
                  <a:gd name="connsiteY27" fmla="*/ 609334 h 841401"/>
                  <a:gd name="connsiteX28" fmla="*/ 328284 w 1031207"/>
                  <a:gd name="connsiteY28" fmla="*/ 756019 h 841401"/>
                  <a:gd name="connsiteX29" fmla="*/ 355316 w 1031207"/>
                  <a:gd name="connsiteY29" fmla="*/ 827377 h 841401"/>
                  <a:gd name="connsiteX30" fmla="*/ 387339 w 1031207"/>
                  <a:gd name="connsiteY30" fmla="*/ 837934 h 841401"/>
                  <a:gd name="connsiteX31" fmla="*/ 400674 w 1031207"/>
                  <a:gd name="connsiteY31" fmla="*/ 784594 h 841401"/>
                  <a:gd name="connsiteX32" fmla="*/ 404484 w 1031207"/>
                  <a:gd name="connsiteY32" fmla="*/ 727444 h 841401"/>
                  <a:gd name="connsiteX33" fmla="*/ 421629 w 1031207"/>
                  <a:gd name="connsiteY33" fmla="*/ 672199 h 841401"/>
                  <a:gd name="connsiteX34" fmla="*/ 462031 w 1031207"/>
                  <a:gd name="connsiteY34" fmla="*/ 600072 h 841401"/>
                  <a:gd name="connsiteX35" fmla="*/ 521252 w 1031207"/>
                  <a:gd name="connsiteY35" fmla="*/ 565123 h 841401"/>
                  <a:gd name="connsiteX36" fmla="*/ 597090 w 1031207"/>
                  <a:gd name="connsiteY36" fmla="*/ 550915 h 841401"/>
                  <a:gd name="connsiteX37" fmla="*/ 705543 w 1031207"/>
                  <a:gd name="connsiteY37" fmla="*/ 612819 h 841401"/>
                  <a:gd name="connsiteX38" fmla="*/ 777864 w 1031207"/>
                  <a:gd name="connsiteY38" fmla="*/ 656959 h 841401"/>
                  <a:gd name="connsiteX39" fmla="*/ 802629 w 1031207"/>
                  <a:gd name="connsiteY39" fmla="*/ 632194 h 841401"/>
                  <a:gd name="connsiteX40" fmla="*/ 798819 w 1031207"/>
                  <a:gd name="connsiteY40" fmla="*/ 601714 h 841401"/>
                  <a:gd name="connsiteX41" fmla="*/ 760538 w 1031207"/>
                  <a:gd name="connsiteY41" fmla="*/ 562523 h 841401"/>
                  <a:gd name="connsiteX42" fmla="*/ 648324 w 1031207"/>
                  <a:gd name="connsiteY42" fmla="*/ 479794 h 841401"/>
                  <a:gd name="connsiteX43" fmla="*/ 644514 w 1031207"/>
                  <a:gd name="connsiteY43" fmla="*/ 462649 h 841401"/>
                  <a:gd name="connsiteX44" fmla="*/ 655944 w 1031207"/>
                  <a:gd name="connsiteY44" fmla="*/ 426454 h 841401"/>
                  <a:gd name="connsiteX45" fmla="*/ 724524 w 1031207"/>
                  <a:gd name="connsiteY45" fmla="*/ 405499 h 841401"/>
                  <a:gd name="connsiteX46" fmla="*/ 811480 w 1031207"/>
                  <a:gd name="connsiteY46" fmla="*/ 406906 h 841401"/>
                  <a:gd name="connsiteX47" fmla="*/ 903973 w 1031207"/>
                  <a:gd name="connsiteY47" fmla="*/ 417646 h 841401"/>
                  <a:gd name="connsiteX48" fmla="*/ 1000032 w 1031207"/>
                  <a:gd name="connsiteY48" fmla="*/ 426835 h 841401"/>
                  <a:gd name="connsiteX49" fmla="*/ 1030191 w 1031207"/>
                  <a:gd name="connsiteY49" fmla="*/ 402711 h 841401"/>
                  <a:gd name="connsiteX50" fmla="*/ 1018256 w 1031207"/>
                  <a:gd name="connsiteY50" fmla="*/ 377797 h 841401"/>
                  <a:gd name="connsiteX51" fmla="*/ 962631 w 1031207"/>
                  <a:gd name="connsiteY51" fmla="*/ 358029 h 841401"/>
                  <a:gd name="connsiteX52" fmla="*/ 825489 w 1031207"/>
                  <a:gd name="connsiteY52" fmla="*/ 357874 h 841401"/>
                  <a:gd name="connsiteX53" fmla="*/ 753553 w 1031207"/>
                  <a:gd name="connsiteY53" fmla="*/ 361702 h 841401"/>
                  <a:gd name="connsiteX54" fmla="*/ 669279 w 1031207"/>
                  <a:gd name="connsiteY54" fmla="*/ 369304 h 841401"/>
                  <a:gd name="connsiteX55" fmla="*/ 642609 w 1031207"/>
                  <a:gd name="connsiteY55" fmla="*/ 338824 h 841401"/>
                  <a:gd name="connsiteX56" fmla="*/ 674145 w 1031207"/>
                  <a:gd name="connsiteY56" fmla="*/ 304962 h 841401"/>
                  <a:gd name="connsiteX57" fmla="*/ 705474 w 1031207"/>
                  <a:gd name="connsiteY57" fmla="*/ 283579 h 841401"/>
                  <a:gd name="connsiteX58" fmla="*/ 741669 w 1031207"/>
                  <a:gd name="connsiteY58" fmla="*/ 251194 h 841401"/>
                  <a:gd name="connsiteX59" fmla="*/ 780761 w 1031207"/>
                  <a:gd name="connsiteY59" fmla="*/ 213846 h 841401"/>
                  <a:gd name="connsiteX60" fmla="*/ 744143 w 1031207"/>
                  <a:gd name="connsiteY60" fmla="*/ 201789 h 841401"/>
                  <a:gd name="connsiteX61" fmla="*/ 692139 w 1031207"/>
                  <a:gd name="connsiteY61" fmla="*/ 226429 h 841401"/>
                  <a:gd name="connsiteX62" fmla="*/ 654420 w 1031207"/>
                  <a:gd name="connsiteY62" fmla="*/ 257626 h 841401"/>
                  <a:gd name="connsiteX63" fmla="*/ 613743 w 1031207"/>
                  <a:gd name="connsiteY63" fmla="*/ 286712 h 841401"/>
                  <a:gd name="connsiteX64" fmla="*/ 540096 w 1031207"/>
                  <a:gd name="connsiteY64" fmla="*/ 278516 h 841401"/>
                  <a:gd name="connsiteX65" fmla="*/ 505449 w 1031207"/>
                  <a:gd name="connsiteY65" fmla="*/ 235954 h 841401"/>
                  <a:gd name="connsiteX66" fmla="*/ 507354 w 1031207"/>
                  <a:gd name="connsiteY66" fmla="*/ 171184 h 841401"/>
                  <a:gd name="connsiteX67" fmla="*/ 506056 w 1031207"/>
                  <a:gd name="connsiteY67" fmla="*/ 73485 h 841401"/>
                  <a:gd name="connsiteX68" fmla="*/ 451858 w 1031207"/>
                  <a:gd name="connsiteY68" fmla="*/ 11248 h 841401"/>
                  <a:gd name="connsiteX69" fmla="*/ 440212 w 1031207"/>
                  <a:gd name="connsiteY69" fmla="*/ 75864 h 841401"/>
                  <a:gd name="connsiteX70" fmla="*/ 436968 w 1031207"/>
                  <a:gd name="connsiteY70" fmla="*/ 132660 h 841401"/>
                  <a:gd name="connsiteX71" fmla="*/ 433796 w 1031207"/>
                  <a:gd name="connsiteY71" fmla="*/ 214465 h 841401"/>
                  <a:gd name="connsiteX0" fmla="*/ 433796 w 1031207"/>
                  <a:gd name="connsiteY0" fmla="*/ 214465 h 841401"/>
                  <a:gd name="connsiteX1" fmla="*/ 421629 w 1031207"/>
                  <a:gd name="connsiteY1" fmla="*/ 253099 h 841401"/>
                  <a:gd name="connsiteX2" fmla="*/ 394959 w 1031207"/>
                  <a:gd name="connsiteY2" fmla="*/ 262624 h 841401"/>
                  <a:gd name="connsiteX3" fmla="*/ 356331 w 1031207"/>
                  <a:gd name="connsiteY3" fmla="*/ 271935 h 841401"/>
                  <a:gd name="connsiteX4" fmla="*/ 313044 w 1031207"/>
                  <a:gd name="connsiteY4" fmla="*/ 289293 h 841401"/>
                  <a:gd name="connsiteX5" fmla="*/ 265419 w 1031207"/>
                  <a:gd name="connsiteY5" fmla="*/ 285484 h 841401"/>
                  <a:gd name="connsiteX6" fmla="*/ 156834 w 1031207"/>
                  <a:gd name="connsiteY6" fmla="*/ 239764 h 841401"/>
                  <a:gd name="connsiteX7" fmla="*/ 101589 w 1031207"/>
                  <a:gd name="connsiteY7" fmla="*/ 203569 h 841401"/>
                  <a:gd name="connsiteX8" fmla="*/ 59679 w 1031207"/>
                  <a:gd name="connsiteY8" fmla="*/ 197854 h 841401"/>
                  <a:gd name="connsiteX9" fmla="*/ 48331 w 1031207"/>
                  <a:gd name="connsiteY9" fmla="*/ 241190 h 841401"/>
                  <a:gd name="connsiteX10" fmla="*/ 63490 w 1031207"/>
                  <a:gd name="connsiteY10" fmla="*/ 272150 h 841401"/>
                  <a:gd name="connsiteX11" fmla="*/ 124449 w 1031207"/>
                  <a:gd name="connsiteY11" fmla="*/ 289294 h 841401"/>
                  <a:gd name="connsiteX12" fmla="*/ 191124 w 1031207"/>
                  <a:gd name="connsiteY12" fmla="*/ 308344 h 841401"/>
                  <a:gd name="connsiteX13" fmla="*/ 226553 w 1031207"/>
                  <a:gd name="connsiteY13" fmla="*/ 323832 h 841401"/>
                  <a:gd name="connsiteX14" fmla="*/ 291209 w 1031207"/>
                  <a:gd name="connsiteY14" fmla="*/ 364030 h 841401"/>
                  <a:gd name="connsiteX15" fmla="*/ 301013 w 1031207"/>
                  <a:gd name="connsiteY15" fmla="*/ 410802 h 841401"/>
                  <a:gd name="connsiteX16" fmla="*/ 263514 w 1031207"/>
                  <a:gd name="connsiteY16" fmla="*/ 447409 h 841401"/>
                  <a:gd name="connsiteX17" fmla="*/ 217240 w 1031207"/>
                  <a:gd name="connsiteY17" fmla="*/ 459458 h 841401"/>
                  <a:gd name="connsiteX18" fmla="*/ 136827 w 1031207"/>
                  <a:gd name="connsiteY18" fmla="*/ 465397 h 841401"/>
                  <a:gd name="connsiteX19" fmla="*/ 88254 w 1031207"/>
                  <a:gd name="connsiteY19" fmla="*/ 468364 h 841401"/>
                  <a:gd name="connsiteX20" fmla="*/ 27294 w 1031207"/>
                  <a:gd name="connsiteY20" fmla="*/ 477889 h 841401"/>
                  <a:gd name="connsiteX21" fmla="*/ 624 w 1031207"/>
                  <a:gd name="connsiteY21" fmla="*/ 504559 h 841401"/>
                  <a:gd name="connsiteX22" fmla="*/ 51344 w 1031207"/>
                  <a:gd name="connsiteY22" fmla="*/ 547857 h 841401"/>
                  <a:gd name="connsiteX23" fmla="*/ 153024 w 1031207"/>
                  <a:gd name="connsiteY23" fmla="*/ 538849 h 841401"/>
                  <a:gd name="connsiteX24" fmla="*/ 268163 w 1031207"/>
                  <a:gd name="connsiteY24" fmla="*/ 519747 h 841401"/>
                  <a:gd name="connsiteX25" fmla="*/ 351144 w 1031207"/>
                  <a:gd name="connsiteY25" fmla="*/ 561709 h 841401"/>
                  <a:gd name="connsiteX26" fmla="*/ 362574 w 1031207"/>
                  <a:gd name="connsiteY26" fmla="*/ 609334 h 841401"/>
                  <a:gd name="connsiteX27" fmla="*/ 328284 w 1031207"/>
                  <a:gd name="connsiteY27" fmla="*/ 756019 h 841401"/>
                  <a:gd name="connsiteX28" fmla="*/ 355316 w 1031207"/>
                  <a:gd name="connsiteY28" fmla="*/ 827377 h 841401"/>
                  <a:gd name="connsiteX29" fmla="*/ 387339 w 1031207"/>
                  <a:gd name="connsiteY29" fmla="*/ 837934 h 841401"/>
                  <a:gd name="connsiteX30" fmla="*/ 400674 w 1031207"/>
                  <a:gd name="connsiteY30" fmla="*/ 784594 h 841401"/>
                  <a:gd name="connsiteX31" fmla="*/ 404484 w 1031207"/>
                  <a:gd name="connsiteY31" fmla="*/ 727444 h 841401"/>
                  <a:gd name="connsiteX32" fmla="*/ 421629 w 1031207"/>
                  <a:gd name="connsiteY32" fmla="*/ 672199 h 841401"/>
                  <a:gd name="connsiteX33" fmla="*/ 462031 w 1031207"/>
                  <a:gd name="connsiteY33" fmla="*/ 600072 h 841401"/>
                  <a:gd name="connsiteX34" fmla="*/ 521252 w 1031207"/>
                  <a:gd name="connsiteY34" fmla="*/ 565123 h 841401"/>
                  <a:gd name="connsiteX35" fmla="*/ 597090 w 1031207"/>
                  <a:gd name="connsiteY35" fmla="*/ 550915 h 841401"/>
                  <a:gd name="connsiteX36" fmla="*/ 705543 w 1031207"/>
                  <a:gd name="connsiteY36" fmla="*/ 612819 h 841401"/>
                  <a:gd name="connsiteX37" fmla="*/ 777864 w 1031207"/>
                  <a:gd name="connsiteY37" fmla="*/ 656959 h 841401"/>
                  <a:gd name="connsiteX38" fmla="*/ 802629 w 1031207"/>
                  <a:gd name="connsiteY38" fmla="*/ 632194 h 841401"/>
                  <a:gd name="connsiteX39" fmla="*/ 798819 w 1031207"/>
                  <a:gd name="connsiteY39" fmla="*/ 601714 h 841401"/>
                  <a:gd name="connsiteX40" fmla="*/ 760538 w 1031207"/>
                  <a:gd name="connsiteY40" fmla="*/ 562523 h 841401"/>
                  <a:gd name="connsiteX41" fmla="*/ 648324 w 1031207"/>
                  <a:gd name="connsiteY41" fmla="*/ 479794 h 841401"/>
                  <a:gd name="connsiteX42" fmla="*/ 644514 w 1031207"/>
                  <a:gd name="connsiteY42" fmla="*/ 462649 h 841401"/>
                  <a:gd name="connsiteX43" fmla="*/ 655944 w 1031207"/>
                  <a:gd name="connsiteY43" fmla="*/ 426454 h 841401"/>
                  <a:gd name="connsiteX44" fmla="*/ 724524 w 1031207"/>
                  <a:gd name="connsiteY44" fmla="*/ 405499 h 841401"/>
                  <a:gd name="connsiteX45" fmla="*/ 811480 w 1031207"/>
                  <a:gd name="connsiteY45" fmla="*/ 406906 h 841401"/>
                  <a:gd name="connsiteX46" fmla="*/ 903973 w 1031207"/>
                  <a:gd name="connsiteY46" fmla="*/ 417646 h 841401"/>
                  <a:gd name="connsiteX47" fmla="*/ 1000032 w 1031207"/>
                  <a:gd name="connsiteY47" fmla="*/ 426835 h 841401"/>
                  <a:gd name="connsiteX48" fmla="*/ 1030191 w 1031207"/>
                  <a:gd name="connsiteY48" fmla="*/ 402711 h 841401"/>
                  <a:gd name="connsiteX49" fmla="*/ 1018256 w 1031207"/>
                  <a:gd name="connsiteY49" fmla="*/ 377797 h 841401"/>
                  <a:gd name="connsiteX50" fmla="*/ 962631 w 1031207"/>
                  <a:gd name="connsiteY50" fmla="*/ 358029 h 841401"/>
                  <a:gd name="connsiteX51" fmla="*/ 825489 w 1031207"/>
                  <a:gd name="connsiteY51" fmla="*/ 357874 h 841401"/>
                  <a:gd name="connsiteX52" fmla="*/ 753553 w 1031207"/>
                  <a:gd name="connsiteY52" fmla="*/ 361702 h 841401"/>
                  <a:gd name="connsiteX53" fmla="*/ 669279 w 1031207"/>
                  <a:gd name="connsiteY53" fmla="*/ 369304 h 841401"/>
                  <a:gd name="connsiteX54" fmla="*/ 642609 w 1031207"/>
                  <a:gd name="connsiteY54" fmla="*/ 338824 h 841401"/>
                  <a:gd name="connsiteX55" fmla="*/ 674145 w 1031207"/>
                  <a:gd name="connsiteY55" fmla="*/ 304962 h 841401"/>
                  <a:gd name="connsiteX56" fmla="*/ 705474 w 1031207"/>
                  <a:gd name="connsiteY56" fmla="*/ 283579 h 841401"/>
                  <a:gd name="connsiteX57" fmla="*/ 741669 w 1031207"/>
                  <a:gd name="connsiteY57" fmla="*/ 251194 h 841401"/>
                  <a:gd name="connsiteX58" fmla="*/ 780761 w 1031207"/>
                  <a:gd name="connsiteY58" fmla="*/ 213846 h 841401"/>
                  <a:gd name="connsiteX59" fmla="*/ 744143 w 1031207"/>
                  <a:gd name="connsiteY59" fmla="*/ 201789 h 841401"/>
                  <a:gd name="connsiteX60" fmla="*/ 692139 w 1031207"/>
                  <a:gd name="connsiteY60" fmla="*/ 226429 h 841401"/>
                  <a:gd name="connsiteX61" fmla="*/ 654420 w 1031207"/>
                  <a:gd name="connsiteY61" fmla="*/ 257626 h 841401"/>
                  <a:gd name="connsiteX62" fmla="*/ 613743 w 1031207"/>
                  <a:gd name="connsiteY62" fmla="*/ 286712 h 841401"/>
                  <a:gd name="connsiteX63" fmla="*/ 540096 w 1031207"/>
                  <a:gd name="connsiteY63" fmla="*/ 278516 h 841401"/>
                  <a:gd name="connsiteX64" fmla="*/ 505449 w 1031207"/>
                  <a:gd name="connsiteY64" fmla="*/ 235954 h 841401"/>
                  <a:gd name="connsiteX65" fmla="*/ 507354 w 1031207"/>
                  <a:gd name="connsiteY65" fmla="*/ 171184 h 841401"/>
                  <a:gd name="connsiteX66" fmla="*/ 506056 w 1031207"/>
                  <a:gd name="connsiteY66" fmla="*/ 73485 h 841401"/>
                  <a:gd name="connsiteX67" fmla="*/ 451858 w 1031207"/>
                  <a:gd name="connsiteY67" fmla="*/ 11248 h 841401"/>
                  <a:gd name="connsiteX68" fmla="*/ 440212 w 1031207"/>
                  <a:gd name="connsiteY68" fmla="*/ 75864 h 841401"/>
                  <a:gd name="connsiteX69" fmla="*/ 436968 w 1031207"/>
                  <a:gd name="connsiteY69" fmla="*/ 132660 h 841401"/>
                  <a:gd name="connsiteX70" fmla="*/ 433796 w 1031207"/>
                  <a:gd name="connsiteY70" fmla="*/ 214465 h 841401"/>
                  <a:gd name="connsiteX0" fmla="*/ 433796 w 1031207"/>
                  <a:gd name="connsiteY0" fmla="*/ 214465 h 841401"/>
                  <a:gd name="connsiteX1" fmla="*/ 421629 w 1031207"/>
                  <a:gd name="connsiteY1" fmla="*/ 253099 h 841401"/>
                  <a:gd name="connsiteX2" fmla="*/ 394959 w 1031207"/>
                  <a:gd name="connsiteY2" fmla="*/ 262624 h 841401"/>
                  <a:gd name="connsiteX3" fmla="*/ 351612 w 1031207"/>
                  <a:gd name="connsiteY3" fmla="*/ 274814 h 841401"/>
                  <a:gd name="connsiteX4" fmla="*/ 313044 w 1031207"/>
                  <a:gd name="connsiteY4" fmla="*/ 289293 h 841401"/>
                  <a:gd name="connsiteX5" fmla="*/ 265419 w 1031207"/>
                  <a:gd name="connsiteY5" fmla="*/ 285484 h 841401"/>
                  <a:gd name="connsiteX6" fmla="*/ 156834 w 1031207"/>
                  <a:gd name="connsiteY6" fmla="*/ 239764 h 841401"/>
                  <a:gd name="connsiteX7" fmla="*/ 101589 w 1031207"/>
                  <a:gd name="connsiteY7" fmla="*/ 203569 h 841401"/>
                  <a:gd name="connsiteX8" fmla="*/ 59679 w 1031207"/>
                  <a:gd name="connsiteY8" fmla="*/ 197854 h 841401"/>
                  <a:gd name="connsiteX9" fmla="*/ 48331 w 1031207"/>
                  <a:gd name="connsiteY9" fmla="*/ 241190 h 841401"/>
                  <a:gd name="connsiteX10" fmla="*/ 63490 w 1031207"/>
                  <a:gd name="connsiteY10" fmla="*/ 272150 h 841401"/>
                  <a:gd name="connsiteX11" fmla="*/ 124449 w 1031207"/>
                  <a:gd name="connsiteY11" fmla="*/ 289294 h 841401"/>
                  <a:gd name="connsiteX12" fmla="*/ 191124 w 1031207"/>
                  <a:gd name="connsiteY12" fmla="*/ 308344 h 841401"/>
                  <a:gd name="connsiteX13" fmla="*/ 226553 w 1031207"/>
                  <a:gd name="connsiteY13" fmla="*/ 323832 h 841401"/>
                  <a:gd name="connsiteX14" fmla="*/ 291209 w 1031207"/>
                  <a:gd name="connsiteY14" fmla="*/ 364030 h 841401"/>
                  <a:gd name="connsiteX15" fmla="*/ 301013 w 1031207"/>
                  <a:gd name="connsiteY15" fmla="*/ 410802 h 841401"/>
                  <a:gd name="connsiteX16" fmla="*/ 263514 w 1031207"/>
                  <a:gd name="connsiteY16" fmla="*/ 447409 h 841401"/>
                  <a:gd name="connsiteX17" fmla="*/ 217240 w 1031207"/>
                  <a:gd name="connsiteY17" fmla="*/ 459458 h 841401"/>
                  <a:gd name="connsiteX18" fmla="*/ 136827 w 1031207"/>
                  <a:gd name="connsiteY18" fmla="*/ 465397 h 841401"/>
                  <a:gd name="connsiteX19" fmla="*/ 88254 w 1031207"/>
                  <a:gd name="connsiteY19" fmla="*/ 468364 h 841401"/>
                  <a:gd name="connsiteX20" fmla="*/ 27294 w 1031207"/>
                  <a:gd name="connsiteY20" fmla="*/ 477889 h 841401"/>
                  <a:gd name="connsiteX21" fmla="*/ 624 w 1031207"/>
                  <a:gd name="connsiteY21" fmla="*/ 504559 h 841401"/>
                  <a:gd name="connsiteX22" fmla="*/ 51344 w 1031207"/>
                  <a:gd name="connsiteY22" fmla="*/ 547857 h 841401"/>
                  <a:gd name="connsiteX23" fmla="*/ 153024 w 1031207"/>
                  <a:gd name="connsiteY23" fmla="*/ 538849 h 841401"/>
                  <a:gd name="connsiteX24" fmla="*/ 268163 w 1031207"/>
                  <a:gd name="connsiteY24" fmla="*/ 519747 h 841401"/>
                  <a:gd name="connsiteX25" fmla="*/ 351144 w 1031207"/>
                  <a:gd name="connsiteY25" fmla="*/ 561709 h 841401"/>
                  <a:gd name="connsiteX26" fmla="*/ 362574 w 1031207"/>
                  <a:gd name="connsiteY26" fmla="*/ 609334 h 841401"/>
                  <a:gd name="connsiteX27" fmla="*/ 328284 w 1031207"/>
                  <a:gd name="connsiteY27" fmla="*/ 756019 h 841401"/>
                  <a:gd name="connsiteX28" fmla="*/ 355316 w 1031207"/>
                  <a:gd name="connsiteY28" fmla="*/ 827377 h 841401"/>
                  <a:gd name="connsiteX29" fmla="*/ 387339 w 1031207"/>
                  <a:gd name="connsiteY29" fmla="*/ 837934 h 841401"/>
                  <a:gd name="connsiteX30" fmla="*/ 400674 w 1031207"/>
                  <a:gd name="connsiteY30" fmla="*/ 784594 h 841401"/>
                  <a:gd name="connsiteX31" fmla="*/ 404484 w 1031207"/>
                  <a:gd name="connsiteY31" fmla="*/ 727444 h 841401"/>
                  <a:gd name="connsiteX32" fmla="*/ 421629 w 1031207"/>
                  <a:gd name="connsiteY32" fmla="*/ 672199 h 841401"/>
                  <a:gd name="connsiteX33" fmla="*/ 462031 w 1031207"/>
                  <a:gd name="connsiteY33" fmla="*/ 600072 h 841401"/>
                  <a:gd name="connsiteX34" fmla="*/ 521252 w 1031207"/>
                  <a:gd name="connsiteY34" fmla="*/ 565123 h 841401"/>
                  <a:gd name="connsiteX35" fmla="*/ 597090 w 1031207"/>
                  <a:gd name="connsiteY35" fmla="*/ 550915 h 841401"/>
                  <a:gd name="connsiteX36" fmla="*/ 705543 w 1031207"/>
                  <a:gd name="connsiteY36" fmla="*/ 612819 h 841401"/>
                  <a:gd name="connsiteX37" fmla="*/ 777864 w 1031207"/>
                  <a:gd name="connsiteY37" fmla="*/ 656959 h 841401"/>
                  <a:gd name="connsiteX38" fmla="*/ 802629 w 1031207"/>
                  <a:gd name="connsiteY38" fmla="*/ 632194 h 841401"/>
                  <a:gd name="connsiteX39" fmla="*/ 798819 w 1031207"/>
                  <a:gd name="connsiteY39" fmla="*/ 601714 h 841401"/>
                  <a:gd name="connsiteX40" fmla="*/ 760538 w 1031207"/>
                  <a:gd name="connsiteY40" fmla="*/ 562523 h 841401"/>
                  <a:gd name="connsiteX41" fmla="*/ 648324 w 1031207"/>
                  <a:gd name="connsiteY41" fmla="*/ 479794 h 841401"/>
                  <a:gd name="connsiteX42" fmla="*/ 644514 w 1031207"/>
                  <a:gd name="connsiteY42" fmla="*/ 462649 h 841401"/>
                  <a:gd name="connsiteX43" fmla="*/ 655944 w 1031207"/>
                  <a:gd name="connsiteY43" fmla="*/ 426454 h 841401"/>
                  <a:gd name="connsiteX44" fmla="*/ 724524 w 1031207"/>
                  <a:gd name="connsiteY44" fmla="*/ 405499 h 841401"/>
                  <a:gd name="connsiteX45" fmla="*/ 811480 w 1031207"/>
                  <a:gd name="connsiteY45" fmla="*/ 406906 h 841401"/>
                  <a:gd name="connsiteX46" fmla="*/ 903973 w 1031207"/>
                  <a:gd name="connsiteY46" fmla="*/ 417646 h 841401"/>
                  <a:gd name="connsiteX47" fmla="*/ 1000032 w 1031207"/>
                  <a:gd name="connsiteY47" fmla="*/ 426835 h 841401"/>
                  <a:gd name="connsiteX48" fmla="*/ 1030191 w 1031207"/>
                  <a:gd name="connsiteY48" fmla="*/ 402711 h 841401"/>
                  <a:gd name="connsiteX49" fmla="*/ 1018256 w 1031207"/>
                  <a:gd name="connsiteY49" fmla="*/ 377797 h 841401"/>
                  <a:gd name="connsiteX50" fmla="*/ 962631 w 1031207"/>
                  <a:gd name="connsiteY50" fmla="*/ 358029 h 841401"/>
                  <a:gd name="connsiteX51" fmla="*/ 825489 w 1031207"/>
                  <a:gd name="connsiteY51" fmla="*/ 357874 h 841401"/>
                  <a:gd name="connsiteX52" fmla="*/ 753553 w 1031207"/>
                  <a:gd name="connsiteY52" fmla="*/ 361702 h 841401"/>
                  <a:gd name="connsiteX53" fmla="*/ 669279 w 1031207"/>
                  <a:gd name="connsiteY53" fmla="*/ 369304 h 841401"/>
                  <a:gd name="connsiteX54" fmla="*/ 642609 w 1031207"/>
                  <a:gd name="connsiteY54" fmla="*/ 338824 h 841401"/>
                  <a:gd name="connsiteX55" fmla="*/ 674145 w 1031207"/>
                  <a:gd name="connsiteY55" fmla="*/ 304962 h 841401"/>
                  <a:gd name="connsiteX56" fmla="*/ 705474 w 1031207"/>
                  <a:gd name="connsiteY56" fmla="*/ 283579 h 841401"/>
                  <a:gd name="connsiteX57" fmla="*/ 741669 w 1031207"/>
                  <a:gd name="connsiteY57" fmla="*/ 251194 h 841401"/>
                  <a:gd name="connsiteX58" fmla="*/ 780761 w 1031207"/>
                  <a:gd name="connsiteY58" fmla="*/ 213846 h 841401"/>
                  <a:gd name="connsiteX59" fmla="*/ 744143 w 1031207"/>
                  <a:gd name="connsiteY59" fmla="*/ 201789 h 841401"/>
                  <a:gd name="connsiteX60" fmla="*/ 692139 w 1031207"/>
                  <a:gd name="connsiteY60" fmla="*/ 226429 h 841401"/>
                  <a:gd name="connsiteX61" fmla="*/ 654420 w 1031207"/>
                  <a:gd name="connsiteY61" fmla="*/ 257626 h 841401"/>
                  <a:gd name="connsiteX62" fmla="*/ 613743 w 1031207"/>
                  <a:gd name="connsiteY62" fmla="*/ 286712 h 841401"/>
                  <a:gd name="connsiteX63" fmla="*/ 540096 w 1031207"/>
                  <a:gd name="connsiteY63" fmla="*/ 278516 h 841401"/>
                  <a:gd name="connsiteX64" fmla="*/ 505449 w 1031207"/>
                  <a:gd name="connsiteY64" fmla="*/ 235954 h 841401"/>
                  <a:gd name="connsiteX65" fmla="*/ 507354 w 1031207"/>
                  <a:gd name="connsiteY65" fmla="*/ 171184 h 841401"/>
                  <a:gd name="connsiteX66" fmla="*/ 506056 w 1031207"/>
                  <a:gd name="connsiteY66" fmla="*/ 73485 h 841401"/>
                  <a:gd name="connsiteX67" fmla="*/ 451858 w 1031207"/>
                  <a:gd name="connsiteY67" fmla="*/ 11248 h 841401"/>
                  <a:gd name="connsiteX68" fmla="*/ 440212 w 1031207"/>
                  <a:gd name="connsiteY68" fmla="*/ 75864 h 841401"/>
                  <a:gd name="connsiteX69" fmla="*/ 436968 w 1031207"/>
                  <a:gd name="connsiteY69" fmla="*/ 132660 h 841401"/>
                  <a:gd name="connsiteX70" fmla="*/ 433796 w 1031207"/>
                  <a:gd name="connsiteY70" fmla="*/ 214465 h 841401"/>
                  <a:gd name="connsiteX0" fmla="*/ 433796 w 1031207"/>
                  <a:gd name="connsiteY0" fmla="*/ 214465 h 841401"/>
                  <a:gd name="connsiteX1" fmla="*/ 421629 w 1031207"/>
                  <a:gd name="connsiteY1" fmla="*/ 253099 h 841401"/>
                  <a:gd name="connsiteX2" fmla="*/ 394959 w 1031207"/>
                  <a:gd name="connsiteY2" fmla="*/ 262624 h 841401"/>
                  <a:gd name="connsiteX3" fmla="*/ 351612 w 1031207"/>
                  <a:gd name="connsiteY3" fmla="*/ 274814 h 841401"/>
                  <a:gd name="connsiteX4" fmla="*/ 313044 w 1031207"/>
                  <a:gd name="connsiteY4" fmla="*/ 289293 h 841401"/>
                  <a:gd name="connsiteX5" fmla="*/ 265419 w 1031207"/>
                  <a:gd name="connsiteY5" fmla="*/ 285484 h 841401"/>
                  <a:gd name="connsiteX6" fmla="*/ 156834 w 1031207"/>
                  <a:gd name="connsiteY6" fmla="*/ 239764 h 841401"/>
                  <a:gd name="connsiteX7" fmla="*/ 101589 w 1031207"/>
                  <a:gd name="connsiteY7" fmla="*/ 203569 h 841401"/>
                  <a:gd name="connsiteX8" fmla="*/ 59679 w 1031207"/>
                  <a:gd name="connsiteY8" fmla="*/ 197854 h 841401"/>
                  <a:gd name="connsiteX9" fmla="*/ 48331 w 1031207"/>
                  <a:gd name="connsiteY9" fmla="*/ 241190 h 841401"/>
                  <a:gd name="connsiteX10" fmla="*/ 63490 w 1031207"/>
                  <a:gd name="connsiteY10" fmla="*/ 272150 h 841401"/>
                  <a:gd name="connsiteX11" fmla="*/ 124449 w 1031207"/>
                  <a:gd name="connsiteY11" fmla="*/ 289294 h 841401"/>
                  <a:gd name="connsiteX12" fmla="*/ 191124 w 1031207"/>
                  <a:gd name="connsiteY12" fmla="*/ 308344 h 841401"/>
                  <a:gd name="connsiteX13" fmla="*/ 226553 w 1031207"/>
                  <a:gd name="connsiteY13" fmla="*/ 323832 h 841401"/>
                  <a:gd name="connsiteX14" fmla="*/ 291209 w 1031207"/>
                  <a:gd name="connsiteY14" fmla="*/ 364030 h 841401"/>
                  <a:gd name="connsiteX15" fmla="*/ 301013 w 1031207"/>
                  <a:gd name="connsiteY15" fmla="*/ 410802 h 841401"/>
                  <a:gd name="connsiteX16" fmla="*/ 263514 w 1031207"/>
                  <a:gd name="connsiteY16" fmla="*/ 447409 h 841401"/>
                  <a:gd name="connsiteX17" fmla="*/ 217240 w 1031207"/>
                  <a:gd name="connsiteY17" fmla="*/ 459458 h 841401"/>
                  <a:gd name="connsiteX18" fmla="*/ 136827 w 1031207"/>
                  <a:gd name="connsiteY18" fmla="*/ 465397 h 841401"/>
                  <a:gd name="connsiteX19" fmla="*/ 88254 w 1031207"/>
                  <a:gd name="connsiteY19" fmla="*/ 468364 h 841401"/>
                  <a:gd name="connsiteX20" fmla="*/ 27294 w 1031207"/>
                  <a:gd name="connsiteY20" fmla="*/ 477889 h 841401"/>
                  <a:gd name="connsiteX21" fmla="*/ 624 w 1031207"/>
                  <a:gd name="connsiteY21" fmla="*/ 504559 h 841401"/>
                  <a:gd name="connsiteX22" fmla="*/ 51344 w 1031207"/>
                  <a:gd name="connsiteY22" fmla="*/ 547857 h 841401"/>
                  <a:gd name="connsiteX23" fmla="*/ 153024 w 1031207"/>
                  <a:gd name="connsiteY23" fmla="*/ 538849 h 841401"/>
                  <a:gd name="connsiteX24" fmla="*/ 268163 w 1031207"/>
                  <a:gd name="connsiteY24" fmla="*/ 519747 h 841401"/>
                  <a:gd name="connsiteX25" fmla="*/ 343292 w 1031207"/>
                  <a:gd name="connsiteY25" fmla="*/ 550961 h 841401"/>
                  <a:gd name="connsiteX26" fmla="*/ 362574 w 1031207"/>
                  <a:gd name="connsiteY26" fmla="*/ 609334 h 841401"/>
                  <a:gd name="connsiteX27" fmla="*/ 328284 w 1031207"/>
                  <a:gd name="connsiteY27" fmla="*/ 756019 h 841401"/>
                  <a:gd name="connsiteX28" fmla="*/ 355316 w 1031207"/>
                  <a:gd name="connsiteY28" fmla="*/ 827377 h 841401"/>
                  <a:gd name="connsiteX29" fmla="*/ 387339 w 1031207"/>
                  <a:gd name="connsiteY29" fmla="*/ 837934 h 841401"/>
                  <a:gd name="connsiteX30" fmla="*/ 400674 w 1031207"/>
                  <a:gd name="connsiteY30" fmla="*/ 784594 h 841401"/>
                  <a:gd name="connsiteX31" fmla="*/ 404484 w 1031207"/>
                  <a:gd name="connsiteY31" fmla="*/ 727444 h 841401"/>
                  <a:gd name="connsiteX32" fmla="*/ 421629 w 1031207"/>
                  <a:gd name="connsiteY32" fmla="*/ 672199 h 841401"/>
                  <a:gd name="connsiteX33" fmla="*/ 462031 w 1031207"/>
                  <a:gd name="connsiteY33" fmla="*/ 600072 h 841401"/>
                  <a:gd name="connsiteX34" fmla="*/ 521252 w 1031207"/>
                  <a:gd name="connsiteY34" fmla="*/ 565123 h 841401"/>
                  <a:gd name="connsiteX35" fmla="*/ 597090 w 1031207"/>
                  <a:gd name="connsiteY35" fmla="*/ 550915 h 841401"/>
                  <a:gd name="connsiteX36" fmla="*/ 705543 w 1031207"/>
                  <a:gd name="connsiteY36" fmla="*/ 612819 h 841401"/>
                  <a:gd name="connsiteX37" fmla="*/ 777864 w 1031207"/>
                  <a:gd name="connsiteY37" fmla="*/ 656959 h 841401"/>
                  <a:gd name="connsiteX38" fmla="*/ 802629 w 1031207"/>
                  <a:gd name="connsiteY38" fmla="*/ 632194 h 841401"/>
                  <a:gd name="connsiteX39" fmla="*/ 798819 w 1031207"/>
                  <a:gd name="connsiteY39" fmla="*/ 601714 h 841401"/>
                  <a:gd name="connsiteX40" fmla="*/ 760538 w 1031207"/>
                  <a:gd name="connsiteY40" fmla="*/ 562523 h 841401"/>
                  <a:gd name="connsiteX41" fmla="*/ 648324 w 1031207"/>
                  <a:gd name="connsiteY41" fmla="*/ 479794 h 841401"/>
                  <a:gd name="connsiteX42" fmla="*/ 644514 w 1031207"/>
                  <a:gd name="connsiteY42" fmla="*/ 462649 h 841401"/>
                  <a:gd name="connsiteX43" fmla="*/ 655944 w 1031207"/>
                  <a:gd name="connsiteY43" fmla="*/ 426454 h 841401"/>
                  <a:gd name="connsiteX44" fmla="*/ 724524 w 1031207"/>
                  <a:gd name="connsiteY44" fmla="*/ 405499 h 841401"/>
                  <a:gd name="connsiteX45" fmla="*/ 811480 w 1031207"/>
                  <a:gd name="connsiteY45" fmla="*/ 406906 h 841401"/>
                  <a:gd name="connsiteX46" fmla="*/ 903973 w 1031207"/>
                  <a:gd name="connsiteY46" fmla="*/ 417646 h 841401"/>
                  <a:gd name="connsiteX47" fmla="*/ 1000032 w 1031207"/>
                  <a:gd name="connsiteY47" fmla="*/ 426835 h 841401"/>
                  <a:gd name="connsiteX48" fmla="*/ 1030191 w 1031207"/>
                  <a:gd name="connsiteY48" fmla="*/ 402711 h 841401"/>
                  <a:gd name="connsiteX49" fmla="*/ 1018256 w 1031207"/>
                  <a:gd name="connsiteY49" fmla="*/ 377797 h 841401"/>
                  <a:gd name="connsiteX50" fmla="*/ 962631 w 1031207"/>
                  <a:gd name="connsiteY50" fmla="*/ 358029 h 841401"/>
                  <a:gd name="connsiteX51" fmla="*/ 825489 w 1031207"/>
                  <a:gd name="connsiteY51" fmla="*/ 357874 h 841401"/>
                  <a:gd name="connsiteX52" fmla="*/ 753553 w 1031207"/>
                  <a:gd name="connsiteY52" fmla="*/ 361702 h 841401"/>
                  <a:gd name="connsiteX53" fmla="*/ 669279 w 1031207"/>
                  <a:gd name="connsiteY53" fmla="*/ 369304 h 841401"/>
                  <a:gd name="connsiteX54" fmla="*/ 642609 w 1031207"/>
                  <a:gd name="connsiteY54" fmla="*/ 338824 h 841401"/>
                  <a:gd name="connsiteX55" fmla="*/ 674145 w 1031207"/>
                  <a:gd name="connsiteY55" fmla="*/ 304962 h 841401"/>
                  <a:gd name="connsiteX56" fmla="*/ 705474 w 1031207"/>
                  <a:gd name="connsiteY56" fmla="*/ 283579 h 841401"/>
                  <a:gd name="connsiteX57" fmla="*/ 741669 w 1031207"/>
                  <a:gd name="connsiteY57" fmla="*/ 251194 h 841401"/>
                  <a:gd name="connsiteX58" fmla="*/ 780761 w 1031207"/>
                  <a:gd name="connsiteY58" fmla="*/ 213846 h 841401"/>
                  <a:gd name="connsiteX59" fmla="*/ 744143 w 1031207"/>
                  <a:gd name="connsiteY59" fmla="*/ 201789 h 841401"/>
                  <a:gd name="connsiteX60" fmla="*/ 692139 w 1031207"/>
                  <a:gd name="connsiteY60" fmla="*/ 226429 h 841401"/>
                  <a:gd name="connsiteX61" fmla="*/ 654420 w 1031207"/>
                  <a:gd name="connsiteY61" fmla="*/ 257626 h 841401"/>
                  <a:gd name="connsiteX62" fmla="*/ 613743 w 1031207"/>
                  <a:gd name="connsiteY62" fmla="*/ 286712 h 841401"/>
                  <a:gd name="connsiteX63" fmla="*/ 540096 w 1031207"/>
                  <a:gd name="connsiteY63" fmla="*/ 278516 h 841401"/>
                  <a:gd name="connsiteX64" fmla="*/ 505449 w 1031207"/>
                  <a:gd name="connsiteY64" fmla="*/ 235954 h 841401"/>
                  <a:gd name="connsiteX65" fmla="*/ 507354 w 1031207"/>
                  <a:gd name="connsiteY65" fmla="*/ 171184 h 841401"/>
                  <a:gd name="connsiteX66" fmla="*/ 506056 w 1031207"/>
                  <a:gd name="connsiteY66" fmla="*/ 73485 h 841401"/>
                  <a:gd name="connsiteX67" fmla="*/ 451858 w 1031207"/>
                  <a:gd name="connsiteY67" fmla="*/ 11248 h 841401"/>
                  <a:gd name="connsiteX68" fmla="*/ 440212 w 1031207"/>
                  <a:gd name="connsiteY68" fmla="*/ 75864 h 841401"/>
                  <a:gd name="connsiteX69" fmla="*/ 436968 w 1031207"/>
                  <a:gd name="connsiteY69" fmla="*/ 132660 h 841401"/>
                  <a:gd name="connsiteX70" fmla="*/ 433796 w 1031207"/>
                  <a:gd name="connsiteY70" fmla="*/ 214465 h 841401"/>
                  <a:gd name="connsiteX0" fmla="*/ 433796 w 1031207"/>
                  <a:gd name="connsiteY0" fmla="*/ 214465 h 841401"/>
                  <a:gd name="connsiteX1" fmla="*/ 421629 w 1031207"/>
                  <a:gd name="connsiteY1" fmla="*/ 253099 h 841401"/>
                  <a:gd name="connsiteX2" fmla="*/ 394959 w 1031207"/>
                  <a:gd name="connsiteY2" fmla="*/ 262624 h 841401"/>
                  <a:gd name="connsiteX3" fmla="*/ 351612 w 1031207"/>
                  <a:gd name="connsiteY3" fmla="*/ 274814 h 841401"/>
                  <a:gd name="connsiteX4" fmla="*/ 313044 w 1031207"/>
                  <a:gd name="connsiteY4" fmla="*/ 289293 h 841401"/>
                  <a:gd name="connsiteX5" fmla="*/ 265419 w 1031207"/>
                  <a:gd name="connsiteY5" fmla="*/ 285484 h 841401"/>
                  <a:gd name="connsiteX6" fmla="*/ 156834 w 1031207"/>
                  <a:gd name="connsiteY6" fmla="*/ 239764 h 841401"/>
                  <a:gd name="connsiteX7" fmla="*/ 101589 w 1031207"/>
                  <a:gd name="connsiteY7" fmla="*/ 203569 h 841401"/>
                  <a:gd name="connsiteX8" fmla="*/ 59679 w 1031207"/>
                  <a:gd name="connsiteY8" fmla="*/ 197854 h 841401"/>
                  <a:gd name="connsiteX9" fmla="*/ 48331 w 1031207"/>
                  <a:gd name="connsiteY9" fmla="*/ 241190 h 841401"/>
                  <a:gd name="connsiteX10" fmla="*/ 63490 w 1031207"/>
                  <a:gd name="connsiteY10" fmla="*/ 272150 h 841401"/>
                  <a:gd name="connsiteX11" fmla="*/ 124449 w 1031207"/>
                  <a:gd name="connsiteY11" fmla="*/ 289294 h 841401"/>
                  <a:gd name="connsiteX12" fmla="*/ 191124 w 1031207"/>
                  <a:gd name="connsiteY12" fmla="*/ 308344 h 841401"/>
                  <a:gd name="connsiteX13" fmla="*/ 226553 w 1031207"/>
                  <a:gd name="connsiteY13" fmla="*/ 323832 h 841401"/>
                  <a:gd name="connsiteX14" fmla="*/ 291209 w 1031207"/>
                  <a:gd name="connsiteY14" fmla="*/ 364030 h 841401"/>
                  <a:gd name="connsiteX15" fmla="*/ 301013 w 1031207"/>
                  <a:gd name="connsiteY15" fmla="*/ 410802 h 841401"/>
                  <a:gd name="connsiteX16" fmla="*/ 263514 w 1031207"/>
                  <a:gd name="connsiteY16" fmla="*/ 447409 h 841401"/>
                  <a:gd name="connsiteX17" fmla="*/ 217240 w 1031207"/>
                  <a:gd name="connsiteY17" fmla="*/ 459458 h 841401"/>
                  <a:gd name="connsiteX18" fmla="*/ 136827 w 1031207"/>
                  <a:gd name="connsiteY18" fmla="*/ 465397 h 841401"/>
                  <a:gd name="connsiteX19" fmla="*/ 88254 w 1031207"/>
                  <a:gd name="connsiteY19" fmla="*/ 468364 h 841401"/>
                  <a:gd name="connsiteX20" fmla="*/ 27294 w 1031207"/>
                  <a:gd name="connsiteY20" fmla="*/ 477889 h 841401"/>
                  <a:gd name="connsiteX21" fmla="*/ 624 w 1031207"/>
                  <a:gd name="connsiteY21" fmla="*/ 504559 h 841401"/>
                  <a:gd name="connsiteX22" fmla="*/ 51344 w 1031207"/>
                  <a:gd name="connsiteY22" fmla="*/ 547857 h 841401"/>
                  <a:gd name="connsiteX23" fmla="*/ 153024 w 1031207"/>
                  <a:gd name="connsiteY23" fmla="*/ 538849 h 841401"/>
                  <a:gd name="connsiteX24" fmla="*/ 268163 w 1031207"/>
                  <a:gd name="connsiteY24" fmla="*/ 519747 h 841401"/>
                  <a:gd name="connsiteX25" fmla="*/ 359012 w 1031207"/>
                  <a:gd name="connsiteY25" fmla="*/ 549139 h 841401"/>
                  <a:gd name="connsiteX26" fmla="*/ 362574 w 1031207"/>
                  <a:gd name="connsiteY26" fmla="*/ 609334 h 841401"/>
                  <a:gd name="connsiteX27" fmla="*/ 328284 w 1031207"/>
                  <a:gd name="connsiteY27" fmla="*/ 756019 h 841401"/>
                  <a:gd name="connsiteX28" fmla="*/ 355316 w 1031207"/>
                  <a:gd name="connsiteY28" fmla="*/ 827377 h 841401"/>
                  <a:gd name="connsiteX29" fmla="*/ 387339 w 1031207"/>
                  <a:gd name="connsiteY29" fmla="*/ 837934 h 841401"/>
                  <a:gd name="connsiteX30" fmla="*/ 400674 w 1031207"/>
                  <a:gd name="connsiteY30" fmla="*/ 784594 h 841401"/>
                  <a:gd name="connsiteX31" fmla="*/ 404484 w 1031207"/>
                  <a:gd name="connsiteY31" fmla="*/ 727444 h 841401"/>
                  <a:gd name="connsiteX32" fmla="*/ 421629 w 1031207"/>
                  <a:gd name="connsiteY32" fmla="*/ 672199 h 841401"/>
                  <a:gd name="connsiteX33" fmla="*/ 462031 w 1031207"/>
                  <a:gd name="connsiteY33" fmla="*/ 600072 h 841401"/>
                  <a:gd name="connsiteX34" fmla="*/ 521252 w 1031207"/>
                  <a:gd name="connsiteY34" fmla="*/ 565123 h 841401"/>
                  <a:gd name="connsiteX35" fmla="*/ 597090 w 1031207"/>
                  <a:gd name="connsiteY35" fmla="*/ 550915 h 841401"/>
                  <a:gd name="connsiteX36" fmla="*/ 705543 w 1031207"/>
                  <a:gd name="connsiteY36" fmla="*/ 612819 h 841401"/>
                  <a:gd name="connsiteX37" fmla="*/ 777864 w 1031207"/>
                  <a:gd name="connsiteY37" fmla="*/ 656959 h 841401"/>
                  <a:gd name="connsiteX38" fmla="*/ 802629 w 1031207"/>
                  <a:gd name="connsiteY38" fmla="*/ 632194 h 841401"/>
                  <a:gd name="connsiteX39" fmla="*/ 798819 w 1031207"/>
                  <a:gd name="connsiteY39" fmla="*/ 601714 h 841401"/>
                  <a:gd name="connsiteX40" fmla="*/ 760538 w 1031207"/>
                  <a:gd name="connsiteY40" fmla="*/ 562523 h 841401"/>
                  <a:gd name="connsiteX41" fmla="*/ 648324 w 1031207"/>
                  <a:gd name="connsiteY41" fmla="*/ 479794 h 841401"/>
                  <a:gd name="connsiteX42" fmla="*/ 644514 w 1031207"/>
                  <a:gd name="connsiteY42" fmla="*/ 462649 h 841401"/>
                  <a:gd name="connsiteX43" fmla="*/ 655944 w 1031207"/>
                  <a:gd name="connsiteY43" fmla="*/ 426454 h 841401"/>
                  <a:gd name="connsiteX44" fmla="*/ 724524 w 1031207"/>
                  <a:gd name="connsiteY44" fmla="*/ 405499 h 841401"/>
                  <a:gd name="connsiteX45" fmla="*/ 811480 w 1031207"/>
                  <a:gd name="connsiteY45" fmla="*/ 406906 h 841401"/>
                  <a:gd name="connsiteX46" fmla="*/ 903973 w 1031207"/>
                  <a:gd name="connsiteY46" fmla="*/ 417646 h 841401"/>
                  <a:gd name="connsiteX47" fmla="*/ 1000032 w 1031207"/>
                  <a:gd name="connsiteY47" fmla="*/ 426835 h 841401"/>
                  <a:gd name="connsiteX48" fmla="*/ 1030191 w 1031207"/>
                  <a:gd name="connsiteY48" fmla="*/ 402711 h 841401"/>
                  <a:gd name="connsiteX49" fmla="*/ 1018256 w 1031207"/>
                  <a:gd name="connsiteY49" fmla="*/ 377797 h 841401"/>
                  <a:gd name="connsiteX50" fmla="*/ 962631 w 1031207"/>
                  <a:gd name="connsiteY50" fmla="*/ 358029 h 841401"/>
                  <a:gd name="connsiteX51" fmla="*/ 825489 w 1031207"/>
                  <a:gd name="connsiteY51" fmla="*/ 357874 h 841401"/>
                  <a:gd name="connsiteX52" fmla="*/ 753553 w 1031207"/>
                  <a:gd name="connsiteY52" fmla="*/ 361702 h 841401"/>
                  <a:gd name="connsiteX53" fmla="*/ 669279 w 1031207"/>
                  <a:gd name="connsiteY53" fmla="*/ 369304 h 841401"/>
                  <a:gd name="connsiteX54" fmla="*/ 642609 w 1031207"/>
                  <a:gd name="connsiteY54" fmla="*/ 338824 h 841401"/>
                  <a:gd name="connsiteX55" fmla="*/ 674145 w 1031207"/>
                  <a:gd name="connsiteY55" fmla="*/ 304962 h 841401"/>
                  <a:gd name="connsiteX56" fmla="*/ 705474 w 1031207"/>
                  <a:gd name="connsiteY56" fmla="*/ 283579 h 841401"/>
                  <a:gd name="connsiteX57" fmla="*/ 741669 w 1031207"/>
                  <a:gd name="connsiteY57" fmla="*/ 251194 h 841401"/>
                  <a:gd name="connsiteX58" fmla="*/ 780761 w 1031207"/>
                  <a:gd name="connsiteY58" fmla="*/ 213846 h 841401"/>
                  <a:gd name="connsiteX59" fmla="*/ 744143 w 1031207"/>
                  <a:gd name="connsiteY59" fmla="*/ 201789 h 841401"/>
                  <a:gd name="connsiteX60" fmla="*/ 692139 w 1031207"/>
                  <a:gd name="connsiteY60" fmla="*/ 226429 h 841401"/>
                  <a:gd name="connsiteX61" fmla="*/ 654420 w 1031207"/>
                  <a:gd name="connsiteY61" fmla="*/ 257626 h 841401"/>
                  <a:gd name="connsiteX62" fmla="*/ 613743 w 1031207"/>
                  <a:gd name="connsiteY62" fmla="*/ 286712 h 841401"/>
                  <a:gd name="connsiteX63" fmla="*/ 540096 w 1031207"/>
                  <a:gd name="connsiteY63" fmla="*/ 278516 h 841401"/>
                  <a:gd name="connsiteX64" fmla="*/ 505449 w 1031207"/>
                  <a:gd name="connsiteY64" fmla="*/ 235954 h 841401"/>
                  <a:gd name="connsiteX65" fmla="*/ 507354 w 1031207"/>
                  <a:gd name="connsiteY65" fmla="*/ 171184 h 841401"/>
                  <a:gd name="connsiteX66" fmla="*/ 506056 w 1031207"/>
                  <a:gd name="connsiteY66" fmla="*/ 73485 h 841401"/>
                  <a:gd name="connsiteX67" fmla="*/ 451858 w 1031207"/>
                  <a:gd name="connsiteY67" fmla="*/ 11248 h 841401"/>
                  <a:gd name="connsiteX68" fmla="*/ 440212 w 1031207"/>
                  <a:gd name="connsiteY68" fmla="*/ 75864 h 841401"/>
                  <a:gd name="connsiteX69" fmla="*/ 436968 w 1031207"/>
                  <a:gd name="connsiteY69" fmla="*/ 132660 h 841401"/>
                  <a:gd name="connsiteX70" fmla="*/ 433796 w 1031207"/>
                  <a:gd name="connsiteY70" fmla="*/ 214465 h 841401"/>
                  <a:gd name="connsiteX0" fmla="*/ 433796 w 1031207"/>
                  <a:gd name="connsiteY0" fmla="*/ 214465 h 841401"/>
                  <a:gd name="connsiteX1" fmla="*/ 421629 w 1031207"/>
                  <a:gd name="connsiteY1" fmla="*/ 253099 h 841401"/>
                  <a:gd name="connsiteX2" fmla="*/ 394959 w 1031207"/>
                  <a:gd name="connsiteY2" fmla="*/ 262624 h 841401"/>
                  <a:gd name="connsiteX3" fmla="*/ 351612 w 1031207"/>
                  <a:gd name="connsiteY3" fmla="*/ 274814 h 841401"/>
                  <a:gd name="connsiteX4" fmla="*/ 313044 w 1031207"/>
                  <a:gd name="connsiteY4" fmla="*/ 289293 h 841401"/>
                  <a:gd name="connsiteX5" fmla="*/ 265419 w 1031207"/>
                  <a:gd name="connsiteY5" fmla="*/ 285484 h 841401"/>
                  <a:gd name="connsiteX6" fmla="*/ 156834 w 1031207"/>
                  <a:gd name="connsiteY6" fmla="*/ 239764 h 841401"/>
                  <a:gd name="connsiteX7" fmla="*/ 101589 w 1031207"/>
                  <a:gd name="connsiteY7" fmla="*/ 203569 h 841401"/>
                  <a:gd name="connsiteX8" fmla="*/ 59679 w 1031207"/>
                  <a:gd name="connsiteY8" fmla="*/ 197854 h 841401"/>
                  <a:gd name="connsiteX9" fmla="*/ 48331 w 1031207"/>
                  <a:gd name="connsiteY9" fmla="*/ 241190 h 841401"/>
                  <a:gd name="connsiteX10" fmla="*/ 63490 w 1031207"/>
                  <a:gd name="connsiteY10" fmla="*/ 272150 h 841401"/>
                  <a:gd name="connsiteX11" fmla="*/ 124449 w 1031207"/>
                  <a:gd name="connsiteY11" fmla="*/ 289294 h 841401"/>
                  <a:gd name="connsiteX12" fmla="*/ 191124 w 1031207"/>
                  <a:gd name="connsiteY12" fmla="*/ 308344 h 841401"/>
                  <a:gd name="connsiteX13" fmla="*/ 226553 w 1031207"/>
                  <a:gd name="connsiteY13" fmla="*/ 323832 h 841401"/>
                  <a:gd name="connsiteX14" fmla="*/ 291209 w 1031207"/>
                  <a:gd name="connsiteY14" fmla="*/ 364030 h 841401"/>
                  <a:gd name="connsiteX15" fmla="*/ 301013 w 1031207"/>
                  <a:gd name="connsiteY15" fmla="*/ 410802 h 841401"/>
                  <a:gd name="connsiteX16" fmla="*/ 263514 w 1031207"/>
                  <a:gd name="connsiteY16" fmla="*/ 447409 h 841401"/>
                  <a:gd name="connsiteX17" fmla="*/ 217240 w 1031207"/>
                  <a:gd name="connsiteY17" fmla="*/ 459458 h 841401"/>
                  <a:gd name="connsiteX18" fmla="*/ 136827 w 1031207"/>
                  <a:gd name="connsiteY18" fmla="*/ 465397 h 841401"/>
                  <a:gd name="connsiteX19" fmla="*/ 88254 w 1031207"/>
                  <a:gd name="connsiteY19" fmla="*/ 468364 h 841401"/>
                  <a:gd name="connsiteX20" fmla="*/ 27294 w 1031207"/>
                  <a:gd name="connsiteY20" fmla="*/ 477889 h 841401"/>
                  <a:gd name="connsiteX21" fmla="*/ 624 w 1031207"/>
                  <a:gd name="connsiteY21" fmla="*/ 504559 h 841401"/>
                  <a:gd name="connsiteX22" fmla="*/ 51344 w 1031207"/>
                  <a:gd name="connsiteY22" fmla="*/ 547857 h 841401"/>
                  <a:gd name="connsiteX23" fmla="*/ 153024 w 1031207"/>
                  <a:gd name="connsiteY23" fmla="*/ 538849 h 841401"/>
                  <a:gd name="connsiteX24" fmla="*/ 268163 w 1031207"/>
                  <a:gd name="connsiteY24" fmla="*/ 519747 h 841401"/>
                  <a:gd name="connsiteX25" fmla="*/ 359012 w 1031207"/>
                  <a:gd name="connsiteY25" fmla="*/ 549139 h 841401"/>
                  <a:gd name="connsiteX26" fmla="*/ 362574 w 1031207"/>
                  <a:gd name="connsiteY26" fmla="*/ 609334 h 841401"/>
                  <a:gd name="connsiteX27" fmla="*/ 328284 w 1031207"/>
                  <a:gd name="connsiteY27" fmla="*/ 756019 h 841401"/>
                  <a:gd name="connsiteX28" fmla="*/ 355316 w 1031207"/>
                  <a:gd name="connsiteY28" fmla="*/ 827377 h 841401"/>
                  <a:gd name="connsiteX29" fmla="*/ 387339 w 1031207"/>
                  <a:gd name="connsiteY29" fmla="*/ 837934 h 841401"/>
                  <a:gd name="connsiteX30" fmla="*/ 400674 w 1031207"/>
                  <a:gd name="connsiteY30" fmla="*/ 784594 h 841401"/>
                  <a:gd name="connsiteX31" fmla="*/ 404484 w 1031207"/>
                  <a:gd name="connsiteY31" fmla="*/ 727444 h 841401"/>
                  <a:gd name="connsiteX32" fmla="*/ 421629 w 1031207"/>
                  <a:gd name="connsiteY32" fmla="*/ 672199 h 841401"/>
                  <a:gd name="connsiteX33" fmla="*/ 462031 w 1031207"/>
                  <a:gd name="connsiteY33" fmla="*/ 600072 h 841401"/>
                  <a:gd name="connsiteX34" fmla="*/ 521252 w 1031207"/>
                  <a:gd name="connsiteY34" fmla="*/ 565123 h 841401"/>
                  <a:gd name="connsiteX35" fmla="*/ 597090 w 1031207"/>
                  <a:gd name="connsiteY35" fmla="*/ 550915 h 841401"/>
                  <a:gd name="connsiteX36" fmla="*/ 705543 w 1031207"/>
                  <a:gd name="connsiteY36" fmla="*/ 612819 h 841401"/>
                  <a:gd name="connsiteX37" fmla="*/ 777864 w 1031207"/>
                  <a:gd name="connsiteY37" fmla="*/ 656959 h 841401"/>
                  <a:gd name="connsiteX38" fmla="*/ 802629 w 1031207"/>
                  <a:gd name="connsiteY38" fmla="*/ 632194 h 841401"/>
                  <a:gd name="connsiteX39" fmla="*/ 798819 w 1031207"/>
                  <a:gd name="connsiteY39" fmla="*/ 601714 h 841401"/>
                  <a:gd name="connsiteX40" fmla="*/ 760538 w 1031207"/>
                  <a:gd name="connsiteY40" fmla="*/ 562523 h 841401"/>
                  <a:gd name="connsiteX41" fmla="*/ 648324 w 1031207"/>
                  <a:gd name="connsiteY41" fmla="*/ 479794 h 841401"/>
                  <a:gd name="connsiteX42" fmla="*/ 644514 w 1031207"/>
                  <a:gd name="connsiteY42" fmla="*/ 462649 h 841401"/>
                  <a:gd name="connsiteX43" fmla="*/ 655944 w 1031207"/>
                  <a:gd name="connsiteY43" fmla="*/ 426454 h 841401"/>
                  <a:gd name="connsiteX44" fmla="*/ 724524 w 1031207"/>
                  <a:gd name="connsiteY44" fmla="*/ 405499 h 841401"/>
                  <a:gd name="connsiteX45" fmla="*/ 811480 w 1031207"/>
                  <a:gd name="connsiteY45" fmla="*/ 406906 h 841401"/>
                  <a:gd name="connsiteX46" fmla="*/ 903973 w 1031207"/>
                  <a:gd name="connsiteY46" fmla="*/ 417646 h 841401"/>
                  <a:gd name="connsiteX47" fmla="*/ 1000032 w 1031207"/>
                  <a:gd name="connsiteY47" fmla="*/ 426835 h 841401"/>
                  <a:gd name="connsiteX48" fmla="*/ 1030191 w 1031207"/>
                  <a:gd name="connsiteY48" fmla="*/ 402711 h 841401"/>
                  <a:gd name="connsiteX49" fmla="*/ 1018256 w 1031207"/>
                  <a:gd name="connsiteY49" fmla="*/ 377797 h 841401"/>
                  <a:gd name="connsiteX50" fmla="*/ 962631 w 1031207"/>
                  <a:gd name="connsiteY50" fmla="*/ 358029 h 841401"/>
                  <a:gd name="connsiteX51" fmla="*/ 825489 w 1031207"/>
                  <a:gd name="connsiteY51" fmla="*/ 357874 h 841401"/>
                  <a:gd name="connsiteX52" fmla="*/ 753553 w 1031207"/>
                  <a:gd name="connsiteY52" fmla="*/ 361702 h 841401"/>
                  <a:gd name="connsiteX53" fmla="*/ 669279 w 1031207"/>
                  <a:gd name="connsiteY53" fmla="*/ 369304 h 841401"/>
                  <a:gd name="connsiteX54" fmla="*/ 642609 w 1031207"/>
                  <a:gd name="connsiteY54" fmla="*/ 338824 h 841401"/>
                  <a:gd name="connsiteX55" fmla="*/ 674145 w 1031207"/>
                  <a:gd name="connsiteY55" fmla="*/ 304962 h 841401"/>
                  <a:gd name="connsiteX56" fmla="*/ 705474 w 1031207"/>
                  <a:gd name="connsiteY56" fmla="*/ 283579 h 841401"/>
                  <a:gd name="connsiteX57" fmla="*/ 741669 w 1031207"/>
                  <a:gd name="connsiteY57" fmla="*/ 251194 h 841401"/>
                  <a:gd name="connsiteX58" fmla="*/ 780761 w 1031207"/>
                  <a:gd name="connsiteY58" fmla="*/ 213846 h 841401"/>
                  <a:gd name="connsiteX59" fmla="*/ 744143 w 1031207"/>
                  <a:gd name="connsiteY59" fmla="*/ 201789 h 841401"/>
                  <a:gd name="connsiteX60" fmla="*/ 692139 w 1031207"/>
                  <a:gd name="connsiteY60" fmla="*/ 226429 h 841401"/>
                  <a:gd name="connsiteX61" fmla="*/ 654420 w 1031207"/>
                  <a:gd name="connsiteY61" fmla="*/ 257626 h 841401"/>
                  <a:gd name="connsiteX62" fmla="*/ 613743 w 1031207"/>
                  <a:gd name="connsiteY62" fmla="*/ 286712 h 841401"/>
                  <a:gd name="connsiteX63" fmla="*/ 540096 w 1031207"/>
                  <a:gd name="connsiteY63" fmla="*/ 278516 h 841401"/>
                  <a:gd name="connsiteX64" fmla="*/ 505449 w 1031207"/>
                  <a:gd name="connsiteY64" fmla="*/ 235954 h 841401"/>
                  <a:gd name="connsiteX65" fmla="*/ 507354 w 1031207"/>
                  <a:gd name="connsiteY65" fmla="*/ 171184 h 841401"/>
                  <a:gd name="connsiteX66" fmla="*/ 506056 w 1031207"/>
                  <a:gd name="connsiteY66" fmla="*/ 73485 h 841401"/>
                  <a:gd name="connsiteX67" fmla="*/ 451858 w 1031207"/>
                  <a:gd name="connsiteY67" fmla="*/ 11248 h 841401"/>
                  <a:gd name="connsiteX68" fmla="*/ 440212 w 1031207"/>
                  <a:gd name="connsiteY68" fmla="*/ 75864 h 841401"/>
                  <a:gd name="connsiteX69" fmla="*/ 436968 w 1031207"/>
                  <a:gd name="connsiteY69" fmla="*/ 132660 h 841401"/>
                  <a:gd name="connsiteX70" fmla="*/ 433796 w 1031207"/>
                  <a:gd name="connsiteY70" fmla="*/ 214465 h 841401"/>
                  <a:gd name="connsiteX0" fmla="*/ 433796 w 1031207"/>
                  <a:gd name="connsiteY0" fmla="*/ 214465 h 841401"/>
                  <a:gd name="connsiteX1" fmla="*/ 421629 w 1031207"/>
                  <a:gd name="connsiteY1" fmla="*/ 253099 h 841401"/>
                  <a:gd name="connsiteX2" fmla="*/ 394959 w 1031207"/>
                  <a:gd name="connsiteY2" fmla="*/ 262624 h 841401"/>
                  <a:gd name="connsiteX3" fmla="*/ 351612 w 1031207"/>
                  <a:gd name="connsiteY3" fmla="*/ 274814 h 841401"/>
                  <a:gd name="connsiteX4" fmla="*/ 313044 w 1031207"/>
                  <a:gd name="connsiteY4" fmla="*/ 289293 h 841401"/>
                  <a:gd name="connsiteX5" fmla="*/ 265419 w 1031207"/>
                  <a:gd name="connsiteY5" fmla="*/ 285484 h 841401"/>
                  <a:gd name="connsiteX6" fmla="*/ 156834 w 1031207"/>
                  <a:gd name="connsiteY6" fmla="*/ 239764 h 841401"/>
                  <a:gd name="connsiteX7" fmla="*/ 101589 w 1031207"/>
                  <a:gd name="connsiteY7" fmla="*/ 203569 h 841401"/>
                  <a:gd name="connsiteX8" fmla="*/ 59679 w 1031207"/>
                  <a:gd name="connsiteY8" fmla="*/ 197854 h 841401"/>
                  <a:gd name="connsiteX9" fmla="*/ 48331 w 1031207"/>
                  <a:gd name="connsiteY9" fmla="*/ 241190 h 841401"/>
                  <a:gd name="connsiteX10" fmla="*/ 63490 w 1031207"/>
                  <a:gd name="connsiteY10" fmla="*/ 272150 h 841401"/>
                  <a:gd name="connsiteX11" fmla="*/ 124449 w 1031207"/>
                  <a:gd name="connsiteY11" fmla="*/ 289294 h 841401"/>
                  <a:gd name="connsiteX12" fmla="*/ 191124 w 1031207"/>
                  <a:gd name="connsiteY12" fmla="*/ 308344 h 841401"/>
                  <a:gd name="connsiteX13" fmla="*/ 226553 w 1031207"/>
                  <a:gd name="connsiteY13" fmla="*/ 323832 h 841401"/>
                  <a:gd name="connsiteX14" fmla="*/ 291209 w 1031207"/>
                  <a:gd name="connsiteY14" fmla="*/ 364030 h 841401"/>
                  <a:gd name="connsiteX15" fmla="*/ 301013 w 1031207"/>
                  <a:gd name="connsiteY15" fmla="*/ 410802 h 841401"/>
                  <a:gd name="connsiteX16" fmla="*/ 263514 w 1031207"/>
                  <a:gd name="connsiteY16" fmla="*/ 447409 h 841401"/>
                  <a:gd name="connsiteX17" fmla="*/ 217240 w 1031207"/>
                  <a:gd name="connsiteY17" fmla="*/ 459458 h 841401"/>
                  <a:gd name="connsiteX18" fmla="*/ 136827 w 1031207"/>
                  <a:gd name="connsiteY18" fmla="*/ 465397 h 841401"/>
                  <a:gd name="connsiteX19" fmla="*/ 88254 w 1031207"/>
                  <a:gd name="connsiteY19" fmla="*/ 468364 h 841401"/>
                  <a:gd name="connsiteX20" fmla="*/ 27294 w 1031207"/>
                  <a:gd name="connsiteY20" fmla="*/ 477889 h 841401"/>
                  <a:gd name="connsiteX21" fmla="*/ 624 w 1031207"/>
                  <a:gd name="connsiteY21" fmla="*/ 504559 h 841401"/>
                  <a:gd name="connsiteX22" fmla="*/ 51344 w 1031207"/>
                  <a:gd name="connsiteY22" fmla="*/ 547857 h 841401"/>
                  <a:gd name="connsiteX23" fmla="*/ 153024 w 1031207"/>
                  <a:gd name="connsiteY23" fmla="*/ 538849 h 841401"/>
                  <a:gd name="connsiteX24" fmla="*/ 268163 w 1031207"/>
                  <a:gd name="connsiteY24" fmla="*/ 519747 h 841401"/>
                  <a:gd name="connsiteX25" fmla="*/ 350633 w 1031207"/>
                  <a:gd name="connsiteY25" fmla="*/ 543894 h 841401"/>
                  <a:gd name="connsiteX26" fmla="*/ 362574 w 1031207"/>
                  <a:gd name="connsiteY26" fmla="*/ 609334 h 841401"/>
                  <a:gd name="connsiteX27" fmla="*/ 328284 w 1031207"/>
                  <a:gd name="connsiteY27" fmla="*/ 756019 h 841401"/>
                  <a:gd name="connsiteX28" fmla="*/ 355316 w 1031207"/>
                  <a:gd name="connsiteY28" fmla="*/ 827377 h 841401"/>
                  <a:gd name="connsiteX29" fmla="*/ 387339 w 1031207"/>
                  <a:gd name="connsiteY29" fmla="*/ 837934 h 841401"/>
                  <a:gd name="connsiteX30" fmla="*/ 400674 w 1031207"/>
                  <a:gd name="connsiteY30" fmla="*/ 784594 h 841401"/>
                  <a:gd name="connsiteX31" fmla="*/ 404484 w 1031207"/>
                  <a:gd name="connsiteY31" fmla="*/ 727444 h 841401"/>
                  <a:gd name="connsiteX32" fmla="*/ 421629 w 1031207"/>
                  <a:gd name="connsiteY32" fmla="*/ 672199 h 841401"/>
                  <a:gd name="connsiteX33" fmla="*/ 462031 w 1031207"/>
                  <a:gd name="connsiteY33" fmla="*/ 600072 h 841401"/>
                  <a:gd name="connsiteX34" fmla="*/ 521252 w 1031207"/>
                  <a:gd name="connsiteY34" fmla="*/ 565123 h 841401"/>
                  <a:gd name="connsiteX35" fmla="*/ 597090 w 1031207"/>
                  <a:gd name="connsiteY35" fmla="*/ 550915 h 841401"/>
                  <a:gd name="connsiteX36" fmla="*/ 705543 w 1031207"/>
                  <a:gd name="connsiteY36" fmla="*/ 612819 h 841401"/>
                  <a:gd name="connsiteX37" fmla="*/ 777864 w 1031207"/>
                  <a:gd name="connsiteY37" fmla="*/ 656959 h 841401"/>
                  <a:gd name="connsiteX38" fmla="*/ 802629 w 1031207"/>
                  <a:gd name="connsiteY38" fmla="*/ 632194 h 841401"/>
                  <a:gd name="connsiteX39" fmla="*/ 798819 w 1031207"/>
                  <a:gd name="connsiteY39" fmla="*/ 601714 h 841401"/>
                  <a:gd name="connsiteX40" fmla="*/ 760538 w 1031207"/>
                  <a:gd name="connsiteY40" fmla="*/ 562523 h 841401"/>
                  <a:gd name="connsiteX41" fmla="*/ 648324 w 1031207"/>
                  <a:gd name="connsiteY41" fmla="*/ 479794 h 841401"/>
                  <a:gd name="connsiteX42" fmla="*/ 644514 w 1031207"/>
                  <a:gd name="connsiteY42" fmla="*/ 462649 h 841401"/>
                  <a:gd name="connsiteX43" fmla="*/ 655944 w 1031207"/>
                  <a:gd name="connsiteY43" fmla="*/ 426454 h 841401"/>
                  <a:gd name="connsiteX44" fmla="*/ 724524 w 1031207"/>
                  <a:gd name="connsiteY44" fmla="*/ 405499 h 841401"/>
                  <a:gd name="connsiteX45" fmla="*/ 811480 w 1031207"/>
                  <a:gd name="connsiteY45" fmla="*/ 406906 h 841401"/>
                  <a:gd name="connsiteX46" fmla="*/ 903973 w 1031207"/>
                  <a:gd name="connsiteY46" fmla="*/ 417646 h 841401"/>
                  <a:gd name="connsiteX47" fmla="*/ 1000032 w 1031207"/>
                  <a:gd name="connsiteY47" fmla="*/ 426835 h 841401"/>
                  <a:gd name="connsiteX48" fmla="*/ 1030191 w 1031207"/>
                  <a:gd name="connsiteY48" fmla="*/ 402711 h 841401"/>
                  <a:gd name="connsiteX49" fmla="*/ 1018256 w 1031207"/>
                  <a:gd name="connsiteY49" fmla="*/ 377797 h 841401"/>
                  <a:gd name="connsiteX50" fmla="*/ 962631 w 1031207"/>
                  <a:gd name="connsiteY50" fmla="*/ 358029 h 841401"/>
                  <a:gd name="connsiteX51" fmla="*/ 825489 w 1031207"/>
                  <a:gd name="connsiteY51" fmla="*/ 357874 h 841401"/>
                  <a:gd name="connsiteX52" fmla="*/ 753553 w 1031207"/>
                  <a:gd name="connsiteY52" fmla="*/ 361702 h 841401"/>
                  <a:gd name="connsiteX53" fmla="*/ 669279 w 1031207"/>
                  <a:gd name="connsiteY53" fmla="*/ 369304 h 841401"/>
                  <a:gd name="connsiteX54" fmla="*/ 642609 w 1031207"/>
                  <a:gd name="connsiteY54" fmla="*/ 338824 h 841401"/>
                  <a:gd name="connsiteX55" fmla="*/ 674145 w 1031207"/>
                  <a:gd name="connsiteY55" fmla="*/ 304962 h 841401"/>
                  <a:gd name="connsiteX56" fmla="*/ 705474 w 1031207"/>
                  <a:gd name="connsiteY56" fmla="*/ 283579 h 841401"/>
                  <a:gd name="connsiteX57" fmla="*/ 741669 w 1031207"/>
                  <a:gd name="connsiteY57" fmla="*/ 251194 h 841401"/>
                  <a:gd name="connsiteX58" fmla="*/ 780761 w 1031207"/>
                  <a:gd name="connsiteY58" fmla="*/ 213846 h 841401"/>
                  <a:gd name="connsiteX59" fmla="*/ 744143 w 1031207"/>
                  <a:gd name="connsiteY59" fmla="*/ 201789 h 841401"/>
                  <a:gd name="connsiteX60" fmla="*/ 692139 w 1031207"/>
                  <a:gd name="connsiteY60" fmla="*/ 226429 h 841401"/>
                  <a:gd name="connsiteX61" fmla="*/ 654420 w 1031207"/>
                  <a:gd name="connsiteY61" fmla="*/ 257626 h 841401"/>
                  <a:gd name="connsiteX62" fmla="*/ 613743 w 1031207"/>
                  <a:gd name="connsiteY62" fmla="*/ 286712 h 841401"/>
                  <a:gd name="connsiteX63" fmla="*/ 540096 w 1031207"/>
                  <a:gd name="connsiteY63" fmla="*/ 278516 h 841401"/>
                  <a:gd name="connsiteX64" fmla="*/ 505449 w 1031207"/>
                  <a:gd name="connsiteY64" fmla="*/ 235954 h 841401"/>
                  <a:gd name="connsiteX65" fmla="*/ 507354 w 1031207"/>
                  <a:gd name="connsiteY65" fmla="*/ 171184 h 841401"/>
                  <a:gd name="connsiteX66" fmla="*/ 506056 w 1031207"/>
                  <a:gd name="connsiteY66" fmla="*/ 73485 h 841401"/>
                  <a:gd name="connsiteX67" fmla="*/ 451858 w 1031207"/>
                  <a:gd name="connsiteY67" fmla="*/ 11248 h 841401"/>
                  <a:gd name="connsiteX68" fmla="*/ 440212 w 1031207"/>
                  <a:gd name="connsiteY68" fmla="*/ 75864 h 841401"/>
                  <a:gd name="connsiteX69" fmla="*/ 436968 w 1031207"/>
                  <a:gd name="connsiteY69" fmla="*/ 132660 h 841401"/>
                  <a:gd name="connsiteX70" fmla="*/ 433796 w 1031207"/>
                  <a:gd name="connsiteY70" fmla="*/ 214465 h 841401"/>
                  <a:gd name="connsiteX0" fmla="*/ 433796 w 1031207"/>
                  <a:gd name="connsiteY0" fmla="*/ 214465 h 841401"/>
                  <a:gd name="connsiteX1" fmla="*/ 421629 w 1031207"/>
                  <a:gd name="connsiteY1" fmla="*/ 253099 h 841401"/>
                  <a:gd name="connsiteX2" fmla="*/ 394959 w 1031207"/>
                  <a:gd name="connsiteY2" fmla="*/ 262624 h 841401"/>
                  <a:gd name="connsiteX3" fmla="*/ 351612 w 1031207"/>
                  <a:gd name="connsiteY3" fmla="*/ 274814 h 841401"/>
                  <a:gd name="connsiteX4" fmla="*/ 313044 w 1031207"/>
                  <a:gd name="connsiteY4" fmla="*/ 289293 h 841401"/>
                  <a:gd name="connsiteX5" fmla="*/ 265419 w 1031207"/>
                  <a:gd name="connsiteY5" fmla="*/ 285484 h 841401"/>
                  <a:gd name="connsiteX6" fmla="*/ 156834 w 1031207"/>
                  <a:gd name="connsiteY6" fmla="*/ 239764 h 841401"/>
                  <a:gd name="connsiteX7" fmla="*/ 101589 w 1031207"/>
                  <a:gd name="connsiteY7" fmla="*/ 203569 h 841401"/>
                  <a:gd name="connsiteX8" fmla="*/ 59679 w 1031207"/>
                  <a:gd name="connsiteY8" fmla="*/ 197854 h 841401"/>
                  <a:gd name="connsiteX9" fmla="*/ 48331 w 1031207"/>
                  <a:gd name="connsiteY9" fmla="*/ 241190 h 841401"/>
                  <a:gd name="connsiteX10" fmla="*/ 63490 w 1031207"/>
                  <a:gd name="connsiteY10" fmla="*/ 272150 h 841401"/>
                  <a:gd name="connsiteX11" fmla="*/ 124449 w 1031207"/>
                  <a:gd name="connsiteY11" fmla="*/ 289294 h 841401"/>
                  <a:gd name="connsiteX12" fmla="*/ 191124 w 1031207"/>
                  <a:gd name="connsiteY12" fmla="*/ 308344 h 841401"/>
                  <a:gd name="connsiteX13" fmla="*/ 226553 w 1031207"/>
                  <a:gd name="connsiteY13" fmla="*/ 323832 h 841401"/>
                  <a:gd name="connsiteX14" fmla="*/ 291209 w 1031207"/>
                  <a:gd name="connsiteY14" fmla="*/ 364030 h 841401"/>
                  <a:gd name="connsiteX15" fmla="*/ 301013 w 1031207"/>
                  <a:gd name="connsiteY15" fmla="*/ 410802 h 841401"/>
                  <a:gd name="connsiteX16" fmla="*/ 263514 w 1031207"/>
                  <a:gd name="connsiteY16" fmla="*/ 447409 h 841401"/>
                  <a:gd name="connsiteX17" fmla="*/ 217240 w 1031207"/>
                  <a:gd name="connsiteY17" fmla="*/ 459458 h 841401"/>
                  <a:gd name="connsiteX18" fmla="*/ 136827 w 1031207"/>
                  <a:gd name="connsiteY18" fmla="*/ 465397 h 841401"/>
                  <a:gd name="connsiteX19" fmla="*/ 88254 w 1031207"/>
                  <a:gd name="connsiteY19" fmla="*/ 468364 h 841401"/>
                  <a:gd name="connsiteX20" fmla="*/ 27294 w 1031207"/>
                  <a:gd name="connsiteY20" fmla="*/ 477889 h 841401"/>
                  <a:gd name="connsiteX21" fmla="*/ 624 w 1031207"/>
                  <a:gd name="connsiteY21" fmla="*/ 504559 h 841401"/>
                  <a:gd name="connsiteX22" fmla="*/ 51344 w 1031207"/>
                  <a:gd name="connsiteY22" fmla="*/ 547857 h 841401"/>
                  <a:gd name="connsiteX23" fmla="*/ 153024 w 1031207"/>
                  <a:gd name="connsiteY23" fmla="*/ 538849 h 841401"/>
                  <a:gd name="connsiteX24" fmla="*/ 268163 w 1031207"/>
                  <a:gd name="connsiteY24" fmla="*/ 519747 h 841401"/>
                  <a:gd name="connsiteX25" fmla="*/ 273404 w 1031207"/>
                  <a:gd name="connsiteY25" fmla="*/ 514779 h 841401"/>
                  <a:gd name="connsiteX26" fmla="*/ 350633 w 1031207"/>
                  <a:gd name="connsiteY26" fmla="*/ 543894 h 841401"/>
                  <a:gd name="connsiteX27" fmla="*/ 362574 w 1031207"/>
                  <a:gd name="connsiteY27" fmla="*/ 609334 h 841401"/>
                  <a:gd name="connsiteX28" fmla="*/ 328284 w 1031207"/>
                  <a:gd name="connsiteY28" fmla="*/ 756019 h 841401"/>
                  <a:gd name="connsiteX29" fmla="*/ 355316 w 1031207"/>
                  <a:gd name="connsiteY29" fmla="*/ 827377 h 841401"/>
                  <a:gd name="connsiteX30" fmla="*/ 387339 w 1031207"/>
                  <a:gd name="connsiteY30" fmla="*/ 837934 h 841401"/>
                  <a:gd name="connsiteX31" fmla="*/ 400674 w 1031207"/>
                  <a:gd name="connsiteY31" fmla="*/ 784594 h 841401"/>
                  <a:gd name="connsiteX32" fmla="*/ 404484 w 1031207"/>
                  <a:gd name="connsiteY32" fmla="*/ 727444 h 841401"/>
                  <a:gd name="connsiteX33" fmla="*/ 421629 w 1031207"/>
                  <a:gd name="connsiteY33" fmla="*/ 672199 h 841401"/>
                  <a:gd name="connsiteX34" fmla="*/ 462031 w 1031207"/>
                  <a:gd name="connsiteY34" fmla="*/ 600072 h 841401"/>
                  <a:gd name="connsiteX35" fmla="*/ 521252 w 1031207"/>
                  <a:gd name="connsiteY35" fmla="*/ 565123 h 841401"/>
                  <a:gd name="connsiteX36" fmla="*/ 597090 w 1031207"/>
                  <a:gd name="connsiteY36" fmla="*/ 550915 h 841401"/>
                  <a:gd name="connsiteX37" fmla="*/ 705543 w 1031207"/>
                  <a:gd name="connsiteY37" fmla="*/ 612819 h 841401"/>
                  <a:gd name="connsiteX38" fmla="*/ 777864 w 1031207"/>
                  <a:gd name="connsiteY38" fmla="*/ 656959 h 841401"/>
                  <a:gd name="connsiteX39" fmla="*/ 802629 w 1031207"/>
                  <a:gd name="connsiteY39" fmla="*/ 632194 h 841401"/>
                  <a:gd name="connsiteX40" fmla="*/ 798819 w 1031207"/>
                  <a:gd name="connsiteY40" fmla="*/ 601714 h 841401"/>
                  <a:gd name="connsiteX41" fmla="*/ 760538 w 1031207"/>
                  <a:gd name="connsiteY41" fmla="*/ 562523 h 841401"/>
                  <a:gd name="connsiteX42" fmla="*/ 648324 w 1031207"/>
                  <a:gd name="connsiteY42" fmla="*/ 479794 h 841401"/>
                  <a:gd name="connsiteX43" fmla="*/ 644514 w 1031207"/>
                  <a:gd name="connsiteY43" fmla="*/ 462649 h 841401"/>
                  <a:gd name="connsiteX44" fmla="*/ 655944 w 1031207"/>
                  <a:gd name="connsiteY44" fmla="*/ 426454 h 841401"/>
                  <a:gd name="connsiteX45" fmla="*/ 724524 w 1031207"/>
                  <a:gd name="connsiteY45" fmla="*/ 405499 h 841401"/>
                  <a:gd name="connsiteX46" fmla="*/ 811480 w 1031207"/>
                  <a:gd name="connsiteY46" fmla="*/ 406906 h 841401"/>
                  <a:gd name="connsiteX47" fmla="*/ 903973 w 1031207"/>
                  <a:gd name="connsiteY47" fmla="*/ 417646 h 841401"/>
                  <a:gd name="connsiteX48" fmla="*/ 1000032 w 1031207"/>
                  <a:gd name="connsiteY48" fmla="*/ 426835 h 841401"/>
                  <a:gd name="connsiteX49" fmla="*/ 1030191 w 1031207"/>
                  <a:gd name="connsiteY49" fmla="*/ 402711 h 841401"/>
                  <a:gd name="connsiteX50" fmla="*/ 1018256 w 1031207"/>
                  <a:gd name="connsiteY50" fmla="*/ 377797 h 841401"/>
                  <a:gd name="connsiteX51" fmla="*/ 962631 w 1031207"/>
                  <a:gd name="connsiteY51" fmla="*/ 358029 h 841401"/>
                  <a:gd name="connsiteX52" fmla="*/ 825489 w 1031207"/>
                  <a:gd name="connsiteY52" fmla="*/ 357874 h 841401"/>
                  <a:gd name="connsiteX53" fmla="*/ 753553 w 1031207"/>
                  <a:gd name="connsiteY53" fmla="*/ 361702 h 841401"/>
                  <a:gd name="connsiteX54" fmla="*/ 669279 w 1031207"/>
                  <a:gd name="connsiteY54" fmla="*/ 369304 h 841401"/>
                  <a:gd name="connsiteX55" fmla="*/ 642609 w 1031207"/>
                  <a:gd name="connsiteY55" fmla="*/ 338824 h 841401"/>
                  <a:gd name="connsiteX56" fmla="*/ 674145 w 1031207"/>
                  <a:gd name="connsiteY56" fmla="*/ 304962 h 841401"/>
                  <a:gd name="connsiteX57" fmla="*/ 705474 w 1031207"/>
                  <a:gd name="connsiteY57" fmla="*/ 283579 h 841401"/>
                  <a:gd name="connsiteX58" fmla="*/ 741669 w 1031207"/>
                  <a:gd name="connsiteY58" fmla="*/ 251194 h 841401"/>
                  <a:gd name="connsiteX59" fmla="*/ 780761 w 1031207"/>
                  <a:gd name="connsiteY59" fmla="*/ 213846 h 841401"/>
                  <a:gd name="connsiteX60" fmla="*/ 744143 w 1031207"/>
                  <a:gd name="connsiteY60" fmla="*/ 201789 h 841401"/>
                  <a:gd name="connsiteX61" fmla="*/ 692139 w 1031207"/>
                  <a:gd name="connsiteY61" fmla="*/ 226429 h 841401"/>
                  <a:gd name="connsiteX62" fmla="*/ 654420 w 1031207"/>
                  <a:gd name="connsiteY62" fmla="*/ 257626 h 841401"/>
                  <a:gd name="connsiteX63" fmla="*/ 613743 w 1031207"/>
                  <a:gd name="connsiteY63" fmla="*/ 286712 h 841401"/>
                  <a:gd name="connsiteX64" fmla="*/ 540096 w 1031207"/>
                  <a:gd name="connsiteY64" fmla="*/ 278516 h 841401"/>
                  <a:gd name="connsiteX65" fmla="*/ 505449 w 1031207"/>
                  <a:gd name="connsiteY65" fmla="*/ 235954 h 841401"/>
                  <a:gd name="connsiteX66" fmla="*/ 507354 w 1031207"/>
                  <a:gd name="connsiteY66" fmla="*/ 171184 h 841401"/>
                  <a:gd name="connsiteX67" fmla="*/ 506056 w 1031207"/>
                  <a:gd name="connsiteY67" fmla="*/ 73485 h 841401"/>
                  <a:gd name="connsiteX68" fmla="*/ 451858 w 1031207"/>
                  <a:gd name="connsiteY68" fmla="*/ 11248 h 841401"/>
                  <a:gd name="connsiteX69" fmla="*/ 440212 w 1031207"/>
                  <a:gd name="connsiteY69" fmla="*/ 75864 h 841401"/>
                  <a:gd name="connsiteX70" fmla="*/ 436968 w 1031207"/>
                  <a:gd name="connsiteY70" fmla="*/ 132660 h 841401"/>
                  <a:gd name="connsiteX71" fmla="*/ 433796 w 1031207"/>
                  <a:gd name="connsiteY71" fmla="*/ 214465 h 841401"/>
                  <a:gd name="connsiteX0" fmla="*/ 433796 w 1031207"/>
                  <a:gd name="connsiteY0" fmla="*/ 214465 h 841401"/>
                  <a:gd name="connsiteX1" fmla="*/ 421629 w 1031207"/>
                  <a:gd name="connsiteY1" fmla="*/ 253099 h 841401"/>
                  <a:gd name="connsiteX2" fmla="*/ 394959 w 1031207"/>
                  <a:gd name="connsiteY2" fmla="*/ 262624 h 841401"/>
                  <a:gd name="connsiteX3" fmla="*/ 351612 w 1031207"/>
                  <a:gd name="connsiteY3" fmla="*/ 274814 h 841401"/>
                  <a:gd name="connsiteX4" fmla="*/ 313044 w 1031207"/>
                  <a:gd name="connsiteY4" fmla="*/ 289293 h 841401"/>
                  <a:gd name="connsiteX5" fmla="*/ 265419 w 1031207"/>
                  <a:gd name="connsiteY5" fmla="*/ 285484 h 841401"/>
                  <a:gd name="connsiteX6" fmla="*/ 156834 w 1031207"/>
                  <a:gd name="connsiteY6" fmla="*/ 239764 h 841401"/>
                  <a:gd name="connsiteX7" fmla="*/ 101589 w 1031207"/>
                  <a:gd name="connsiteY7" fmla="*/ 203569 h 841401"/>
                  <a:gd name="connsiteX8" fmla="*/ 59679 w 1031207"/>
                  <a:gd name="connsiteY8" fmla="*/ 197854 h 841401"/>
                  <a:gd name="connsiteX9" fmla="*/ 48331 w 1031207"/>
                  <a:gd name="connsiteY9" fmla="*/ 241190 h 841401"/>
                  <a:gd name="connsiteX10" fmla="*/ 63490 w 1031207"/>
                  <a:gd name="connsiteY10" fmla="*/ 272150 h 841401"/>
                  <a:gd name="connsiteX11" fmla="*/ 124449 w 1031207"/>
                  <a:gd name="connsiteY11" fmla="*/ 289294 h 841401"/>
                  <a:gd name="connsiteX12" fmla="*/ 191124 w 1031207"/>
                  <a:gd name="connsiteY12" fmla="*/ 308344 h 841401"/>
                  <a:gd name="connsiteX13" fmla="*/ 226553 w 1031207"/>
                  <a:gd name="connsiteY13" fmla="*/ 323832 h 841401"/>
                  <a:gd name="connsiteX14" fmla="*/ 291209 w 1031207"/>
                  <a:gd name="connsiteY14" fmla="*/ 364030 h 841401"/>
                  <a:gd name="connsiteX15" fmla="*/ 301013 w 1031207"/>
                  <a:gd name="connsiteY15" fmla="*/ 410802 h 841401"/>
                  <a:gd name="connsiteX16" fmla="*/ 263514 w 1031207"/>
                  <a:gd name="connsiteY16" fmla="*/ 447409 h 841401"/>
                  <a:gd name="connsiteX17" fmla="*/ 217240 w 1031207"/>
                  <a:gd name="connsiteY17" fmla="*/ 459458 h 841401"/>
                  <a:gd name="connsiteX18" fmla="*/ 136827 w 1031207"/>
                  <a:gd name="connsiteY18" fmla="*/ 465397 h 841401"/>
                  <a:gd name="connsiteX19" fmla="*/ 88254 w 1031207"/>
                  <a:gd name="connsiteY19" fmla="*/ 468364 h 841401"/>
                  <a:gd name="connsiteX20" fmla="*/ 27294 w 1031207"/>
                  <a:gd name="connsiteY20" fmla="*/ 477889 h 841401"/>
                  <a:gd name="connsiteX21" fmla="*/ 624 w 1031207"/>
                  <a:gd name="connsiteY21" fmla="*/ 504559 h 841401"/>
                  <a:gd name="connsiteX22" fmla="*/ 51344 w 1031207"/>
                  <a:gd name="connsiteY22" fmla="*/ 547857 h 841401"/>
                  <a:gd name="connsiteX23" fmla="*/ 158269 w 1031207"/>
                  <a:gd name="connsiteY23" fmla="*/ 530469 h 841401"/>
                  <a:gd name="connsiteX24" fmla="*/ 268163 w 1031207"/>
                  <a:gd name="connsiteY24" fmla="*/ 519747 h 841401"/>
                  <a:gd name="connsiteX25" fmla="*/ 273404 w 1031207"/>
                  <a:gd name="connsiteY25" fmla="*/ 514779 h 841401"/>
                  <a:gd name="connsiteX26" fmla="*/ 350633 w 1031207"/>
                  <a:gd name="connsiteY26" fmla="*/ 543894 h 841401"/>
                  <a:gd name="connsiteX27" fmla="*/ 362574 w 1031207"/>
                  <a:gd name="connsiteY27" fmla="*/ 609334 h 841401"/>
                  <a:gd name="connsiteX28" fmla="*/ 328284 w 1031207"/>
                  <a:gd name="connsiteY28" fmla="*/ 756019 h 841401"/>
                  <a:gd name="connsiteX29" fmla="*/ 355316 w 1031207"/>
                  <a:gd name="connsiteY29" fmla="*/ 827377 h 841401"/>
                  <a:gd name="connsiteX30" fmla="*/ 387339 w 1031207"/>
                  <a:gd name="connsiteY30" fmla="*/ 837934 h 841401"/>
                  <a:gd name="connsiteX31" fmla="*/ 400674 w 1031207"/>
                  <a:gd name="connsiteY31" fmla="*/ 784594 h 841401"/>
                  <a:gd name="connsiteX32" fmla="*/ 404484 w 1031207"/>
                  <a:gd name="connsiteY32" fmla="*/ 727444 h 841401"/>
                  <a:gd name="connsiteX33" fmla="*/ 421629 w 1031207"/>
                  <a:gd name="connsiteY33" fmla="*/ 672199 h 841401"/>
                  <a:gd name="connsiteX34" fmla="*/ 462031 w 1031207"/>
                  <a:gd name="connsiteY34" fmla="*/ 600072 h 841401"/>
                  <a:gd name="connsiteX35" fmla="*/ 521252 w 1031207"/>
                  <a:gd name="connsiteY35" fmla="*/ 565123 h 841401"/>
                  <a:gd name="connsiteX36" fmla="*/ 597090 w 1031207"/>
                  <a:gd name="connsiteY36" fmla="*/ 550915 h 841401"/>
                  <a:gd name="connsiteX37" fmla="*/ 705543 w 1031207"/>
                  <a:gd name="connsiteY37" fmla="*/ 612819 h 841401"/>
                  <a:gd name="connsiteX38" fmla="*/ 777864 w 1031207"/>
                  <a:gd name="connsiteY38" fmla="*/ 656959 h 841401"/>
                  <a:gd name="connsiteX39" fmla="*/ 802629 w 1031207"/>
                  <a:gd name="connsiteY39" fmla="*/ 632194 h 841401"/>
                  <a:gd name="connsiteX40" fmla="*/ 798819 w 1031207"/>
                  <a:gd name="connsiteY40" fmla="*/ 601714 h 841401"/>
                  <a:gd name="connsiteX41" fmla="*/ 760538 w 1031207"/>
                  <a:gd name="connsiteY41" fmla="*/ 562523 h 841401"/>
                  <a:gd name="connsiteX42" fmla="*/ 648324 w 1031207"/>
                  <a:gd name="connsiteY42" fmla="*/ 479794 h 841401"/>
                  <a:gd name="connsiteX43" fmla="*/ 644514 w 1031207"/>
                  <a:gd name="connsiteY43" fmla="*/ 462649 h 841401"/>
                  <a:gd name="connsiteX44" fmla="*/ 655944 w 1031207"/>
                  <a:gd name="connsiteY44" fmla="*/ 426454 h 841401"/>
                  <a:gd name="connsiteX45" fmla="*/ 724524 w 1031207"/>
                  <a:gd name="connsiteY45" fmla="*/ 405499 h 841401"/>
                  <a:gd name="connsiteX46" fmla="*/ 811480 w 1031207"/>
                  <a:gd name="connsiteY46" fmla="*/ 406906 h 841401"/>
                  <a:gd name="connsiteX47" fmla="*/ 903973 w 1031207"/>
                  <a:gd name="connsiteY47" fmla="*/ 417646 h 841401"/>
                  <a:gd name="connsiteX48" fmla="*/ 1000032 w 1031207"/>
                  <a:gd name="connsiteY48" fmla="*/ 426835 h 841401"/>
                  <a:gd name="connsiteX49" fmla="*/ 1030191 w 1031207"/>
                  <a:gd name="connsiteY49" fmla="*/ 402711 h 841401"/>
                  <a:gd name="connsiteX50" fmla="*/ 1018256 w 1031207"/>
                  <a:gd name="connsiteY50" fmla="*/ 377797 h 841401"/>
                  <a:gd name="connsiteX51" fmla="*/ 962631 w 1031207"/>
                  <a:gd name="connsiteY51" fmla="*/ 358029 h 841401"/>
                  <a:gd name="connsiteX52" fmla="*/ 825489 w 1031207"/>
                  <a:gd name="connsiteY52" fmla="*/ 357874 h 841401"/>
                  <a:gd name="connsiteX53" fmla="*/ 753553 w 1031207"/>
                  <a:gd name="connsiteY53" fmla="*/ 361702 h 841401"/>
                  <a:gd name="connsiteX54" fmla="*/ 669279 w 1031207"/>
                  <a:gd name="connsiteY54" fmla="*/ 369304 h 841401"/>
                  <a:gd name="connsiteX55" fmla="*/ 642609 w 1031207"/>
                  <a:gd name="connsiteY55" fmla="*/ 338824 h 841401"/>
                  <a:gd name="connsiteX56" fmla="*/ 674145 w 1031207"/>
                  <a:gd name="connsiteY56" fmla="*/ 304962 h 841401"/>
                  <a:gd name="connsiteX57" fmla="*/ 705474 w 1031207"/>
                  <a:gd name="connsiteY57" fmla="*/ 283579 h 841401"/>
                  <a:gd name="connsiteX58" fmla="*/ 741669 w 1031207"/>
                  <a:gd name="connsiteY58" fmla="*/ 251194 h 841401"/>
                  <a:gd name="connsiteX59" fmla="*/ 780761 w 1031207"/>
                  <a:gd name="connsiteY59" fmla="*/ 213846 h 841401"/>
                  <a:gd name="connsiteX60" fmla="*/ 744143 w 1031207"/>
                  <a:gd name="connsiteY60" fmla="*/ 201789 h 841401"/>
                  <a:gd name="connsiteX61" fmla="*/ 692139 w 1031207"/>
                  <a:gd name="connsiteY61" fmla="*/ 226429 h 841401"/>
                  <a:gd name="connsiteX62" fmla="*/ 654420 w 1031207"/>
                  <a:gd name="connsiteY62" fmla="*/ 257626 h 841401"/>
                  <a:gd name="connsiteX63" fmla="*/ 613743 w 1031207"/>
                  <a:gd name="connsiteY63" fmla="*/ 286712 h 841401"/>
                  <a:gd name="connsiteX64" fmla="*/ 540096 w 1031207"/>
                  <a:gd name="connsiteY64" fmla="*/ 278516 h 841401"/>
                  <a:gd name="connsiteX65" fmla="*/ 505449 w 1031207"/>
                  <a:gd name="connsiteY65" fmla="*/ 235954 h 841401"/>
                  <a:gd name="connsiteX66" fmla="*/ 507354 w 1031207"/>
                  <a:gd name="connsiteY66" fmla="*/ 171184 h 841401"/>
                  <a:gd name="connsiteX67" fmla="*/ 506056 w 1031207"/>
                  <a:gd name="connsiteY67" fmla="*/ 73485 h 841401"/>
                  <a:gd name="connsiteX68" fmla="*/ 451858 w 1031207"/>
                  <a:gd name="connsiteY68" fmla="*/ 11248 h 841401"/>
                  <a:gd name="connsiteX69" fmla="*/ 440212 w 1031207"/>
                  <a:gd name="connsiteY69" fmla="*/ 75864 h 841401"/>
                  <a:gd name="connsiteX70" fmla="*/ 436968 w 1031207"/>
                  <a:gd name="connsiteY70" fmla="*/ 132660 h 841401"/>
                  <a:gd name="connsiteX71" fmla="*/ 433796 w 1031207"/>
                  <a:gd name="connsiteY71" fmla="*/ 214465 h 841401"/>
                  <a:gd name="connsiteX0" fmla="*/ 433796 w 1031207"/>
                  <a:gd name="connsiteY0" fmla="*/ 214465 h 841401"/>
                  <a:gd name="connsiteX1" fmla="*/ 421629 w 1031207"/>
                  <a:gd name="connsiteY1" fmla="*/ 253099 h 841401"/>
                  <a:gd name="connsiteX2" fmla="*/ 394959 w 1031207"/>
                  <a:gd name="connsiteY2" fmla="*/ 262624 h 841401"/>
                  <a:gd name="connsiteX3" fmla="*/ 351612 w 1031207"/>
                  <a:gd name="connsiteY3" fmla="*/ 274814 h 841401"/>
                  <a:gd name="connsiteX4" fmla="*/ 313044 w 1031207"/>
                  <a:gd name="connsiteY4" fmla="*/ 289293 h 841401"/>
                  <a:gd name="connsiteX5" fmla="*/ 265419 w 1031207"/>
                  <a:gd name="connsiteY5" fmla="*/ 285484 h 841401"/>
                  <a:gd name="connsiteX6" fmla="*/ 156834 w 1031207"/>
                  <a:gd name="connsiteY6" fmla="*/ 239764 h 841401"/>
                  <a:gd name="connsiteX7" fmla="*/ 101589 w 1031207"/>
                  <a:gd name="connsiteY7" fmla="*/ 203569 h 841401"/>
                  <a:gd name="connsiteX8" fmla="*/ 59679 w 1031207"/>
                  <a:gd name="connsiteY8" fmla="*/ 197854 h 841401"/>
                  <a:gd name="connsiteX9" fmla="*/ 48331 w 1031207"/>
                  <a:gd name="connsiteY9" fmla="*/ 241190 h 841401"/>
                  <a:gd name="connsiteX10" fmla="*/ 63490 w 1031207"/>
                  <a:gd name="connsiteY10" fmla="*/ 272150 h 841401"/>
                  <a:gd name="connsiteX11" fmla="*/ 124449 w 1031207"/>
                  <a:gd name="connsiteY11" fmla="*/ 289294 h 841401"/>
                  <a:gd name="connsiteX12" fmla="*/ 191124 w 1031207"/>
                  <a:gd name="connsiteY12" fmla="*/ 308344 h 841401"/>
                  <a:gd name="connsiteX13" fmla="*/ 226553 w 1031207"/>
                  <a:gd name="connsiteY13" fmla="*/ 323832 h 841401"/>
                  <a:gd name="connsiteX14" fmla="*/ 291209 w 1031207"/>
                  <a:gd name="connsiteY14" fmla="*/ 364030 h 841401"/>
                  <a:gd name="connsiteX15" fmla="*/ 301013 w 1031207"/>
                  <a:gd name="connsiteY15" fmla="*/ 410802 h 841401"/>
                  <a:gd name="connsiteX16" fmla="*/ 263514 w 1031207"/>
                  <a:gd name="connsiteY16" fmla="*/ 447409 h 841401"/>
                  <a:gd name="connsiteX17" fmla="*/ 217240 w 1031207"/>
                  <a:gd name="connsiteY17" fmla="*/ 459458 h 841401"/>
                  <a:gd name="connsiteX18" fmla="*/ 136827 w 1031207"/>
                  <a:gd name="connsiteY18" fmla="*/ 465397 h 841401"/>
                  <a:gd name="connsiteX19" fmla="*/ 88254 w 1031207"/>
                  <a:gd name="connsiteY19" fmla="*/ 468364 h 841401"/>
                  <a:gd name="connsiteX20" fmla="*/ 27294 w 1031207"/>
                  <a:gd name="connsiteY20" fmla="*/ 477889 h 841401"/>
                  <a:gd name="connsiteX21" fmla="*/ 624 w 1031207"/>
                  <a:gd name="connsiteY21" fmla="*/ 504559 h 841401"/>
                  <a:gd name="connsiteX22" fmla="*/ 51344 w 1031207"/>
                  <a:gd name="connsiteY22" fmla="*/ 547857 h 841401"/>
                  <a:gd name="connsiteX23" fmla="*/ 158269 w 1031207"/>
                  <a:gd name="connsiteY23" fmla="*/ 530469 h 841401"/>
                  <a:gd name="connsiteX24" fmla="*/ 268163 w 1031207"/>
                  <a:gd name="connsiteY24" fmla="*/ 519747 h 841401"/>
                  <a:gd name="connsiteX25" fmla="*/ 350633 w 1031207"/>
                  <a:gd name="connsiteY25" fmla="*/ 543894 h 841401"/>
                  <a:gd name="connsiteX26" fmla="*/ 362574 w 1031207"/>
                  <a:gd name="connsiteY26" fmla="*/ 609334 h 841401"/>
                  <a:gd name="connsiteX27" fmla="*/ 328284 w 1031207"/>
                  <a:gd name="connsiteY27" fmla="*/ 756019 h 841401"/>
                  <a:gd name="connsiteX28" fmla="*/ 355316 w 1031207"/>
                  <a:gd name="connsiteY28" fmla="*/ 827377 h 841401"/>
                  <a:gd name="connsiteX29" fmla="*/ 387339 w 1031207"/>
                  <a:gd name="connsiteY29" fmla="*/ 837934 h 841401"/>
                  <a:gd name="connsiteX30" fmla="*/ 400674 w 1031207"/>
                  <a:gd name="connsiteY30" fmla="*/ 784594 h 841401"/>
                  <a:gd name="connsiteX31" fmla="*/ 404484 w 1031207"/>
                  <a:gd name="connsiteY31" fmla="*/ 727444 h 841401"/>
                  <a:gd name="connsiteX32" fmla="*/ 421629 w 1031207"/>
                  <a:gd name="connsiteY32" fmla="*/ 672199 h 841401"/>
                  <a:gd name="connsiteX33" fmla="*/ 462031 w 1031207"/>
                  <a:gd name="connsiteY33" fmla="*/ 600072 h 841401"/>
                  <a:gd name="connsiteX34" fmla="*/ 521252 w 1031207"/>
                  <a:gd name="connsiteY34" fmla="*/ 565123 h 841401"/>
                  <a:gd name="connsiteX35" fmla="*/ 597090 w 1031207"/>
                  <a:gd name="connsiteY35" fmla="*/ 550915 h 841401"/>
                  <a:gd name="connsiteX36" fmla="*/ 705543 w 1031207"/>
                  <a:gd name="connsiteY36" fmla="*/ 612819 h 841401"/>
                  <a:gd name="connsiteX37" fmla="*/ 777864 w 1031207"/>
                  <a:gd name="connsiteY37" fmla="*/ 656959 h 841401"/>
                  <a:gd name="connsiteX38" fmla="*/ 802629 w 1031207"/>
                  <a:gd name="connsiteY38" fmla="*/ 632194 h 841401"/>
                  <a:gd name="connsiteX39" fmla="*/ 798819 w 1031207"/>
                  <a:gd name="connsiteY39" fmla="*/ 601714 h 841401"/>
                  <a:gd name="connsiteX40" fmla="*/ 760538 w 1031207"/>
                  <a:gd name="connsiteY40" fmla="*/ 562523 h 841401"/>
                  <a:gd name="connsiteX41" fmla="*/ 648324 w 1031207"/>
                  <a:gd name="connsiteY41" fmla="*/ 479794 h 841401"/>
                  <a:gd name="connsiteX42" fmla="*/ 644514 w 1031207"/>
                  <a:gd name="connsiteY42" fmla="*/ 462649 h 841401"/>
                  <a:gd name="connsiteX43" fmla="*/ 655944 w 1031207"/>
                  <a:gd name="connsiteY43" fmla="*/ 426454 h 841401"/>
                  <a:gd name="connsiteX44" fmla="*/ 724524 w 1031207"/>
                  <a:gd name="connsiteY44" fmla="*/ 405499 h 841401"/>
                  <a:gd name="connsiteX45" fmla="*/ 811480 w 1031207"/>
                  <a:gd name="connsiteY45" fmla="*/ 406906 h 841401"/>
                  <a:gd name="connsiteX46" fmla="*/ 903973 w 1031207"/>
                  <a:gd name="connsiteY46" fmla="*/ 417646 h 841401"/>
                  <a:gd name="connsiteX47" fmla="*/ 1000032 w 1031207"/>
                  <a:gd name="connsiteY47" fmla="*/ 426835 h 841401"/>
                  <a:gd name="connsiteX48" fmla="*/ 1030191 w 1031207"/>
                  <a:gd name="connsiteY48" fmla="*/ 402711 h 841401"/>
                  <a:gd name="connsiteX49" fmla="*/ 1018256 w 1031207"/>
                  <a:gd name="connsiteY49" fmla="*/ 377797 h 841401"/>
                  <a:gd name="connsiteX50" fmla="*/ 962631 w 1031207"/>
                  <a:gd name="connsiteY50" fmla="*/ 358029 h 841401"/>
                  <a:gd name="connsiteX51" fmla="*/ 825489 w 1031207"/>
                  <a:gd name="connsiteY51" fmla="*/ 357874 h 841401"/>
                  <a:gd name="connsiteX52" fmla="*/ 753553 w 1031207"/>
                  <a:gd name="connsiteY52" fmla="*/ 361702 h 841401"/>
                  <a:gd name="connsiteX53" fmla="*/ 669279 w 1031207"/>
                  <a:gd name="connsiteY53" fmla="*/ 369304 h 841401"/>
                  <a:gd name="connsiteX54" fmla="*/ 642609 w 1031207"/>
                  <a:gd name="connsiteY54" fmla="*/ 338824 h 841401"/>
                  <a:gd name="connsiteX55" fmla="*/ 674145 w 1031207"/>
                  <a:gd name="connsiteY55" fmla="*/ 304962 h 841401"/>
                  <a:gd name="connsiteX56" fmla="*/ 705474 w 1031207"/>
                  <a:gd name="connsiteY56" fmla="*/ 283579 h 841401"/>
                  <a:gd name="connsiteX57" fmla="*/ 741669 w 1031207"/>
                  <a:gd name="connsiteY57" fmla="*/ 251194 h 841401"/>
                  <a:gd name="connsiteX58" fmla="*/ 780761 w 1031207"/>
                  <a:gd name="connsiteY58" fmla="*/ 213846 h 841401"/>
                  <a:gd name="connsiteX59" fmla="*/ 744143 w 1031207"/>
                  <a:gd name="connsiteY59" fmla="*/ 201789 h 841401"/>
                  <a:gd name="connsiteX60" fmla="*/ 692139 w 1031207"/>
                  <a:gd name="connsiteY60" fmla="*/ 226429 h 841401"/>
                  <a:gd name="connsiteX61" fmla="*/ 654420 w 1031207"/>
                  <a:gd name="connsiteY61" fmla="*/ 257626 h 841401"/>
                  <a:gd name="connsiteX62" fmla="*/ 613743 w 1031207"/>
                  <a:gd name="connsiteY62" fmla="*/ 286712 h 841401"/>
                  <a:gd name="connsiteX63" fmla="*/ 540096 w 1031207"/>
                  <a:gd name="connsiteY63" fmla="*/ 278516 h 841401"/>
                  <a:gd name="connsiteX64" fmla="*/ 505449 w 1031207"/>
                  <a:gd name="connsiteY64" fmla="*/ 235954 h 841401"/>
                  <a:gd name="connsiteX65" fmla="*/ 507354 w 1031207"/>
                  <a:gd name="connsiteY65" fmla="*/ 171184 h 841401"/>
                  <a:gd name="connsiteX66" fmla="*/ 506056 w 1031207"/>
                  <a:gd name="connsiteY66" fmla="*/ 73485 h 841401"/>
                  <a:gd name="connsiteX67" fmla="*/ 451858 w 1031207"/>
                  <a:gd name="connsiteY67" fmla="*/ 11248 h 841401"/>
                  <a:gd name="connsiteX68" fmla="*/ 440212 w 1031207"/>
                  <a:gd name="connsiteY68" fmla="*/ 75864 h 841401"/>
                  <a:gd name="connsiteX69" fmla="*/ 436968 w 1031207"/>
                  <a:gd name="connsiteY69" fmla="*/ 132660 h 841401"/>
                  <a:gd name="connsiteX70" fmla="*/ 433796 w 1031207"/>
                  <a:gd name="connsiteY70" fmla="*/ 214465 h 841401"/>
                  <a:gd name="connsiteX0" fmla="*/ 433796 w 1031207"/>
                  <a:gd name="connsiteY0" fmla="*/ 214465 h 841401"/>
                  <a:gd name="connsiteX1" fmla="*/ 421629 w 1031207"/>
                  <a:gd name="connsiteY1" fmla="*/ 253099 h 841401"/>
                  <a:gd name="connsiteX2" fmla="*/ 394959 w 1031207"/>
                  <a:gd name="connsiteY2" fmla="*/ 262624 h 841401"/>
                  <a:gd name="connsiteX3" fmla="*/ 351612 w 1031207"/>
                  <a:gd name="connsiteY3" fmla="*/ 274814 h 841401"/>
                  <a:gd name="connsiteX4" fmla="*/ 313044 w 1031207"/>
                  <a:gd name="connsiteY4" fmla="*/ 289293 h 841401"/>
                  <a:gd name="connsiteX5" fmla="*/ 265419 w 1031207"/>
                  <a:gd name="connsiteY5" fmla="*/ 285484 h 841401"/>
                  <a:gd name="connsiteX6" fmla="*/ 156834 w 1031207"/>
                  <a:gd name="connsiteY6" fmla="*/ 239764 h 841401"/>
                  <a:gd name="connsiteX7" fmla="*/ 101589 w 1031207"/>
                  <a:gd name="connsiteY7" fmla="*/ 203569 h 841401"/>
                  <a:gd name="connsiteX8" fmla="*/ 59679 w 1031207"/>
                  <a:gd name="connsiteY8" fmla="*/ 197854 h 841401"/>
                  <a:gd name="connsiteX9" fmla="*/ 48331 w 1031207"/>
                  <a:gd name="connsiteY9" fmla="*/ 241190 h 841401"/>
                  <a:gd name="connsiteX10" fmla="*/ 63490 w 1031207"/>
                  <a:gd name="connsiteY10" fmla="*/ 272150 h 841401"/>
                  <a:gd name="connsiteX11" fmla="*/ 124449 w 1031207"/>
                  <a:gd name="connsiteY11" fmla="*/ 289294 h 841401"/>
                  <a:gd name="connsiteX12" fmla="*/ 191124 w 1031207"/>
                  <a:gd name="connsiteY12" fmla="*/ 308344 h 841401"/>
                  <a:gd name="connsiteX13" fmla="*/ 226553 w 1031207"/>
                  <a:gd name="connsiteY13" fmla="*/ 323832 h 841401"/>
                  <a:gd name="connsiteX14" fmla="*/ 291209 w 1031207"/>
                  <a:gd name="connsiteY14" fmla="*/ 364030 h 841401"/>
                  <a:gd name="connsiteX15" fmla="*/ 301013 w 1031207"/>
                  <a:gd name="connsiteY15" fmla="*/ 410802 h 841401"/>
                  <a:gd name="connsiteX16" fmla="*/ 263514 w 1031207"/>
                  <a:gd name="connsiteY16" fmla="*/ 447409 h 841401"/>
                  <a:gd name="connsiteX17" fmla="*/ 217240 w 1031207"/>
                  <a:gd name="connsiteY17" fmla="*/ 459458 h 841401"/>
                  <a:gd name="connsiteX18" fmla="*/ 136827 w 1031207"/>
                  <a:gd name="connsiteY18" fmla="*/ 465397 h 841401"/>
                  <a:gd name="connsiteX19" fmla="*/ 88254 w 1031207"/>
                  <a:gd name="connsiteY19" fmla="*/ 468364 h 841401"/>
                  <a:gd name="connsiteX20" fmla="*/ 27294 w 1031207"/>
                  <a:gd name="connsiteY20" fmla="*/ 477889 h 841401"/>
                  <a:gd name="connsiteX21" fmla="*/ 624 w 1031207"/>
                  <a:gd name="connsiteY21" fmla="*/ 504559 h 841401"/>
                  <a:gd name="connsiteX22" fmla="*/ 51344 w 1031207"/>
                  <a:gd name="connsiteY22" fmla="*/ 547857 h 841401"/>
                  <a:gd name="connsiteX23" fmla="*/ 158269 w 1031207"/>
                  <a:gd name="connsiteY23" fmla="*/ 530469 h 841401"/>
                  <a:gd name="connsiteX24" fmla="*/ 266069 w 1031207"/>
                  <a:gd name="connsiteY24" fmla="*/ 518436 h 841401"/>
                  <a:gd name="connsiteX25" fmla="*/ 350633 w 1031207"/>
                  <a:gd name="connsiteY25" fmla="*/ 543894 h 841401"/>
                  <a:gd name="connsiteX26" fmla="*/ 362574 w 1031207"/>
                  <a:gd name="connsiteY26" fmla="*/ 609334 h 841401"/>
                  <a:gd name="connsiteX27" fmla="*/ 328284 w 1031207"/>
                  <a:gd name="connsiteY27" fmla="*/ 756019 h 841401"/>
                  <a:gd name="connsiteX28" fmla="*/ 355316 w 1031207"/>
                  <a:gd name="connsiteY28" fmla="*/ 827377 h 841401"/>
                  <a:gd name="connsiteX29" fmla="*/ 387339 w 1031207"/>
                  <a:gd name="connsiteY29" fmla="*/ 837934 h 841401"/>
                  <a:gd name="connsiteX30" fmla="*/ 400674 w 1031207"/>
                  <a:gd name="connsiteY30" fmla="*/ 784594 h 841401"/>
                  <a:gd name="connsiteX31" fmla="*/ 404484 w 1031207"/>
                  <a:gd name="connsiteY31" fmla="*/ 727444 h 841401"/>
                  <a:gd name="connsiteX32" fmla="*/ 421629 w 1031207"/>
                  <a:gd name="connsiteY32" fmla="*/ 672199 h 841401"/>
                  <a:gd name="connsiteX33" fmla="*/ 462031 w 1031207"/>
                  <a:gd name="connsiteY33" fmla="*/ 600072 h 841401"/>
                  <a:gd name="connsiteX34" fmla="*/ 521252 w 1031207"/>
                  <a:gd name="connsiteY34" fmla="*/ 565123 h 841401"/>
                  <a:gd name="connsiteX35" fmla="*/ 597090 w 1031207"/>
                  <a:gd name="connsiteY35" fmla="*/ 550915 h 841401"/>
                  <a:gd name="connsiteX36" fmla="*/ 705543 w 1031207"/>
                  <a:gd name="connsiteY36" fmla="*/ 612819 h 841401"/>
                  <a:gd name="connsiteX37" fmla="*/ 777864 w 1031207"/>
                  <a:gd name="connsiteY37" fmla="*/ 656959 h 841401"/>
                  <a:gd name="connsiteX38" fmla="*/ 802629 w 1031207"/>
                  <a:gd name="connsiteY38" fmla="*/ 632194 h 841401"/>
                  <a:gd name="connsiteX39" fmla="*/ 798819 w 1031207"/>
                  <a:gd name="connsiteY39" fmla="*/ 601714 h 841401"/>
                  <a:gd name="connsiteX40" fmla="*/ 760538 w 1031207"/>
                  <a:gd name="connsiteY40" fmla="*/ 562523 h 841401"/>
                  <a:gd name="connsiteX41" fmla="*/ 648324 w 1031207"/>
                  <a:gd name="connsiteY41" fmla="*/ 479794 h 841401"/>
                  <a:gd name="connsiteX42" fmla="*/ 644514 w 1031207"/>
                  <a:gd name="connsiteY42" fmla="*/ 462649 h 841401"/>
                  <a:gd name="connsiteX43" fmla="*/ 655944 w 1031207"/>
                  <a:gd name="connsiteY43" fmla="*/ 426454 h 841401"/>
                  <a:gd name="connsiteX44" fmla="*/ 724524 w 1031207"/>
                  <a:gd name="connsiteY44" fmla="*/ 405499 h 841401"/>
                  <a:gd name="connsiteX45" fmla="*/ 811480 w 1031207"/>
                  <a:gd name="connsiteY45" fmla="*/ 406906 h 841401"/>
                  <a:gd name="connsiteX46" fmla="*/ 903973 w 1031207"/>
                  <a:gd name="connsiteY46" fmla="*/ 417646 h 841401"/>
                  <a:gd name="connsiteX47" fmla="*/ 1000032 w 1031207"/>
                  <a:gd name="connsiteY47" fmla="*/ 426835 h 841401"/>
                  <a:gd name="connsiteX48" fmla="*/ 1030191 w 1031207"/>
                  <a:gd name="connsiteY48" fmla="*/ 402711 h 841401"/>
                  <a:gd name="connsiteX49" fmla="*/ 1018256 w 1031207"/>
                  <a:gd name="connsiteY49" fmla="*/ 377797 h 841401"/>
                  <a:gd name="connsiteX50" fmla="*/ 962631 w 1031207"/>
                  <a:gd name="connsiteY50" fmla="*/ 358029 h 841401"/>
                  <a:gd name="connsiteX51" fmla="*/ 825489 w 1031207"/>
                  <a:gd name="connsiteY51" fmla="*/ 357874 h 841401"/>
                  <a:gd name="connsiteX52" fmla="*/ 753553 w 1031207"/>
                  <a:gd name="connsiteY52" fmla="*/ 361702 h 841401"/>
                  <a:gd name="connsiteX53" fmla="*/ 669279 w 1031207"/>
                  <a:gd name="connsiteY53" fmla="*/ 369304 h 841401"/>
                  <a:gd name="connsiteX54" fmla="*/ 642609 w 1031207"/>
                  <a:gd name="connsiteY54" fmla="*/ 338824 h 841401"/>
                  <a:gd name="connsiteX55" fmla="*/ 674145 w 1031207"/>
                  <a:gd name="connsiteY55" fmla="*/ 304962 h 841401"/>
                  <a:gd name="connsiteX56" fmla="*/ 705474 w 1031207"/>
                  <a:gd name="connsiteY56" fmla="*/ 283579 h 841401"/>
                  <a:gd name="connsiteX57" fmla="*/ 741669 w 1031207"/>
                  <a:gd name="connsiteY57" fmla="*/ 251194 h 841401"/>
                  <a:gd name="connsiteX58" fmla="*/ 780761 w 1031207"/>
                  <a:gd name="connsiteY58" fmla="*/ 213846 h 841401"/>
                  <a:gd name="connsiteX59" fmla="*/ 744143 w 1031207"/>
                  <a:gd name="connsiteY59" fmla="*/ 201789 h 841401"/>
                  <a:gd name="connsiteX60" fmla="*/ 692139 w 1031207"/>
                  <a:gd name="connsiteY60" fmla="*/ 226429 h 841401"/>
                  <a:gd name="connsiteX61" fmla="*/ 654420 w 1031207"/>
                  <a:gd name="connsiteY61" fmla="*/ 257626 h 841401"/>
                  <a:gd name="connsiteX62" fmla="*/ 613743 w 1031207"/>
                  <a:gd name="connsiteY62" fmla="*/ 286712 h 841401"/>
                  <a:gd name="connsiteX63" fmla="*/ 540096 w 1031207"/>
                  <a:gd name="connsiteY63" fmla="*/ 278516 h 841401"/>
                  <a:gd name="connsiteX64" fmla="*/ 505449 w 1031207"/>
                  <a:gd name="connsiteY64" fmla="*/ 235954 h 841401"/>
                  <a:gd name="connsiteX65" fmla="*/ 507354 w 1031207"/>
                  <a:gd name="connsiteY65" fmla="*/ 171184 h 841401"/>
                  <a:gd name="connsiteX66" fmla="*/ 506056 w 1031207"/>
                  <a:gd name="connsiteY66" fmla="*/ 73485 h 841401"/>
                  <a:gd name="connsiteX67" fmla="*/ 451858 w 1031207"/>
                  <a:gd name="connsiteY67" fmla="*/ 11248 h 841401"/>
                  <a:gd name="connsiteX68" fmla="*/ 440212 w 1031207"/>
                  <a:gd name="connsiteY68" fmla="*/ 75864 h 841401"/>
                  <a:gd name="connsiteX69" fmla="*/ 436968 w 1031207"/>
                  <a:gd name="connsiteY69" fmla="*/ 132660 h 841401"/>
                  <a:gd name="connsiteX70" fmla="*/ 433796 w 1031207"/>
                  <a:gd name="connsiteY70" fmla="*/ 214465 h 841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1031207" h="841401">
                    <a:moveTo>
                      <a:pt x="433796" y="214465"/>
                    </a:moveTo>
                    <a:cubicBezTo>
                      <a:pt x="431240" y="234538"/>
                      <a:pt x="425700" y="251572"/>
                      <a:pt x="421629" y="253099"/>
                    </a:cubicBezTo>
                    <a:cubicBezTo>
                      <a:pt x="417558" y="254626"/>
                      <a:pt x="406628" y="259005"/>
                      <a:pt x="394959" y="262624"/>
                    </a:cubicBezTo>
                    <a:cubicBezTo>
                      <a:pt x="383290" y="266243"/>
                      <a:pt x="365264" y="270369"/>
                      <a:pt x="351612" y="274814"/>
                    </a:cubicBezTo>
                    <a:cubicBezTo>
                      <a:pt x="337960" y="279259"/>
                      <a:pt x="327409" y="287515"/>
                      <a:pt x="313044" y="289293"/>
                    </a:cubicBezTo>
                    <a:cubicBezTo>
                      <a:pt x="298679" y="291071"/>
                      <a:pt x="291454" y="293739"/>
                      <a:pt x="265419" y="285484"/>
                    </a:cubicBezTo>
                    <a:cubicBezTo>
                      <a:pt x="239384" y="277229"/>
                      <a:pt x="184139" y="253416"/>
                      <a:pt x="156834" y="239764"/>
                    </a:cubicBezTo>
                    <a:cubicBezTo>
                      <a:pt x="129529" y="226112"/>
                      <a:pt x="117781" y="210554"/>
                      <a:pt x="101589" y="203569"/>
                    </a:cubicBezTo>
                    <a:cubicBezTo>
                      <a:pt x="85397" y="196584"/>
                      <a:pt x="68555" y="191584"/>
                      <a:pt x="59679" y="197854"/>
                    </a:cubicBezTo>
                    <a:cubicBezTo>
                      <a:pt x="50803" y="204124"/>
                      <a:pt x="47696" y="228807"/>
                      <a:pt x="48331" y="241190"/>
                    </a:cubicBezTo>
                    <a:cubicBezTo>
                      <a:pt x="48966" y="253573"/>
                      <a:pt x="50804" y="264133"/>
                      <a:pt x="63490" y="272150"/>
                    </a:cubicBezTo>
                    <a:cubicBezTo>
                      <a:pt x="76176" y="280167"/>
                      <a:pt x="103176" y="283261"/>
                      <a:pt x="124449" y="289294"/>
                    </a:cubicBezTo>
                    <a:lnTo>
                      <a:pt x="191124" y="308344"/>
                    </a:lnTo>
                    <a:cubicBezTo>
                      <a:pt x="207189" y="313783"/>
                      <a:pt x="209872" y="314551"/>
                      <a:pt x="226553" y="323832"/>
                    </a:cubicBezTo>
                    <a:cubicBezTo>
                      <a:pt x="243234" y="333113"/>
                      <a:pt x="278799" y="349535"/>
                      <a:pt x="291209" y="364030"/>
                    </a:cubicBezTo>
                    <a:cubicBezTo>
                      <a:pt x="303619" y="378525"/>
                      <a:pt x="305629" y="396906"/>
                      <a:pt x="301013" y="410802"/>
                    </a:cubicBezTo>
                    <a:cubicBezTo>
                      <a:pt x="296397" y="424698"/>
                      <a:pt x="277476" y="439300"/>
                      <a:pt x="263514" y="447409"/>
                    </a:cubicBezTo>
                    <a:cubicBezTo>
                      <a:pt x="249552" y="455518"/>
                      <a:pt x="221584" y="458010"/>
                      <a:pt x="217240" y="459458"/>
                    </a:cubicBezTo>
                    <a:cubicBezTo>
                      <a:pt x="186945" y="459252"/>
                      <a:pt x="158325" y="463913"/>
                      <a:pt x="136827" y="465397"/>
                    </a:cubicBezTo>
                    <a:cubicBezTo>
                      <a:pt x="115329" y="466881"/>
                      <a:pt x="106509" y="466282"/>
                      <a:pt x="88254" y="468364"/>
                    </a:cubicBezTo>
                    <a:cubicBezTo>
                      <a:pt x="69999" y="470446"/>
                      <a:pt x="41899" y="471857"/>
                      <a:pt x="27294" y="477889"/>
                    </a:cubicBezTo>
                    <a:cubicBezTo>
                      <a:pt x="12689" y="483921"/>
                      <a:pt x="-3384" y="492898"/>
                      <a:pt x="624" y="504559"/>
                    </a:cubicBezTo>
                    <a:cubicBezTo>
                      <a:pt x="4632" y="516220"/>
                      <a:pt x="25070" y="543539"/>
                      <a:pt x="51344" y="547857"/>
                    </a:cubicBezTo>
                    <a:cubicBezTo>
                      <a:pt x="77618" y="552175"/>
                      <a:pt x="122481" y="535373"/>
                      <a:pt x="158269" y="530469"/>
                    </a:cubicBezTo>
                    <a:cubicBezTo>
                      <a:pt x="194057" y="525565"/>
                      <a:pt x="234008" y="516199"/>
                      <a:pt x="266069" y="518436"/>
                    </a:cubicBezTo>
                    <a:cubicBezTo>
                      <a:pt x="298130" y="520674"/>
                      <a:pt x="334549" y="528744"/>
                      <a:pt x="350633" y="543894"/>
                    </a:cubicBezTo>
                    <a:cubicBezTo>
                      <a:pt x="366717" y="559044"/>
                      <a:pt x="366299" y="573980"/>
                      <a:pt x="362574" y="609334"/>
                    </a:cubicBezTo>
                    <a:cubicBezTo>
                      <a:pt x="358849" y="644688"/>
                      <a:pt x="329494" y="719679"/>
                      <a:pt x="328284" y="756019"/>
                    </a:cubicBezTo>
                    <a:cubicBezTo>
                      <a:pt x="327074" y="792359"/>
                      <a:pt x="345474" y="813725"/>
                      <a:pt x="355316" y="827377"/>
                    </a:cubicBezTo>
                    <a:cubicBezTo>
                      <a:pt x="365158" y="841029"/>
                      <a:pt x="379779" y="845064"/>
                      <a:pt x="387339" y="837934"/>
                    </a:cubicBezTo>
                    <a:cubicBezTo>
                      <a:pt x="394899" y="830804"/>
                      <a:pt x="397817" y="803009"/>
                      <a:pt x="400674" y="784594"/>
                    </a:cubicBezTo>
                    <a:cubicBezTo>
                      <a:pt x="403531" y="766179"/>
                      <a:pt x="400992" y="746176"/>
                      <a:pt x="404484" y="727444"/>
                    </a:cubicBezTo>
                    <a:cubicBezTo>
                      <a:pt x="407976" y="708712"/>
                      <a:pt x="412038" y="693428"/>
                      <a:pt x="421629" y="672199"/>
                    </a:cubicBezTo>
                    <a:cubicBezTo>
                      <a:pt x="431220" y="650970"/>
                      <a:pt x="445427" y="617918"/>
                      <a:pt x="462031" y="600072"/>
                    </a:cubicBezTo>
                    <a:cubicBezTo>
                      <a:pt x="478635" y="582226"/>
                      <a:pt x="498742" y="573316"/>
                      <a:pt x="521252" y="565123"/>
                    </a:cubicBezTo>
                    <a:cubicBezTo>
                      <a:pt x="543762" y="556930"/>
                      <a:pt x="566375" y="542966"/>
                      <a:pt x="597090" y="550915"/>
                    </a:cubicBezTo>
                    <a:cubicBezTo>
                      <a:pt x="627805" y="558864"/>
                      <a:pt x="675414" y="595145"/>
                      <a:pt x="705543" y="612819"/>
                    </a:cubicBezTo>
                    <a:cubicBezTo>
                      <a:pt x="735672" y="630493"/>
                      <a:pt x="761683" y="653730"/>
                      <a:pt x="777864" y="656959"/>
                    </a:cubicBezTo>
                    <a:cubicBezTo>
                      <a:pt x="794045" y="660188"/>
                      <a:pt x="799137" y="641401"/>
                      <a:pt x="802629" y="632194"/>
                    </a:cubicBezTo>
                    <a:cubicBezTo>
                      <a:pt x="806121" y="622987"/>
                      <a:pt x="805834" y="613326"/>
                      <a:pt x="798819" y="601714"/>
                    </a:cubicBezTo>
                    <a:cubicBezTo>
                      <a:pt x="791804" y="590102"/>
                      <a:pt x="785620" y="582843"/>
                      <a:pt x="760538" y="562523"/>
                    </a:cubicBezTo>
                    <a:cubicBezTo>
                      <a:pt x="735456" y="542203"/>
                      <a:pt x="671502" y="498844"/>
                      <a:pt x="648324" y="479794"/>
                    </a:cubicBezTo>
                    <a:cubicBezTo>
                      <a:pt x="647054" y="474079"/>
                      <a:pt x="644963" y="468486"/>
                      <a:pt x="644514" y="462649"/>
                    </a:cubicBezTo>
                    <a:cubicBezTo>
                      <a:pt x="645784" y="453759"/>
                      <a:pt x="642609" y="435979"/>
                      <a:pt x="655944" y="426454"/>
                    </a:cubicBezTo>
                    <a:cubicBezTo>
                      <a:pt x="668962" y="418199"/>
                      <a:pt x="693409" y="408674"/>
                      <a:pt x="724524" y="405499"/>
                    </a:cubicBezTo>
                    <a:cubicBezTo>
                      <a:pt x="756132" y="401779"/>
                      <a:pt x="761662" y="404082"/>
                      <a:pt x="811480" y="406906"/>
                    </a:cubicBezTo>
                    <a:cubicBezTo>
                      <a:pt x="861298" y="409730"/>
                      <a:pt x="872548" y="414325"/>
                      <a:pt x="903973" y="417646"/>
                    </a:cubicBezTo>
                    <a:cubicBezTo>
                      <a:pt x="935398" y="420967"/>
                      <a:pt x="976552" y="427794"/>
                      <a:pt x="1000032" y="426835"/>
                    </a:cubicBezTo>
                    <a:cubicBezTo>
                      <a:pt x="1023512" y="425876"/>
                      <a:pt x="1027154" y="410884"/>
                      <a:pt x="1030191" y="402711"/>
                    </a:cubicBezTo>
                    <a:cubicBezTo>
                      <a:pt x="1033228" y="394538"/>
                      <a:pt x="1029516" y="385244"/>
                      <a:pt x="1018256" y="377797"/>
                    </a:cubicBezTo>
                    <a:cubicBezTo>
                      <a:pt x="1006996" y="370350"/>
                      <a:pt x="994759" y="361349"/>
                      <a:pt x="962631" y="358029"/>
                    </a:cubicBezTo>
                    <a:cubicBezTo>
                      <a:pt x="930503" y="354709"/>
                      <a:pt x="860335" y="357262"/>
                      <a:pt x="825489" y="357874"/>
                    </a:cubicBezTo>
                    <a:cubicBezTo>
                      <a:pt x="790643" y="358486"/>
                      <a:pt x="778636" y="360114"/>
                      <a:pt x="753553" y="361702"/>
                    </a:cubicBezTo>
                    <a:cubicBezTo>
                      <a:pt x="728470" y="363290"/>
                      <a:pt x="687770" y="373117"/>
                      <a:pt x="669279" y="369304"/>
                    </a:cubicBezTo>
                    <a:cubicBezTo>
                      <a:pt x="650788" y="365491"/>
                      <a:pt x="641798" y="349548"/>
                      <a:pt x="642609" y="338824"/>
                    </a:cubicBezTo>
                    <a:cubicBezTo>
                      <a:pt x="643420" y="328100"/>
                      <a:pt x="663668" y="314169"/>
                      <a:pt x="674145" y="304962"/>
                    </a:cubicBezTo>
                    <a:cubicBezTo>
                      <a:pt x="684622" y="295755"/>
                      <a:pt x="694220" y="292540"/>
                      <a:pt x="705474" y="283579"/>
                    </a:cubicBezTo>
                    <a:cubicBezTo>
                      <a:pt x="716728" y="274618"/>
                      <a:pt x="729121" y="262816"/>
                      <a:pt x="741669" y="251194"/>
                    </a:cubicBezTo>
                    <a:cubicBezTo>
                      <a:pt x="754217" y="239572"/>
                      <a:pt x="780349" y="222080"/>
                      <a:pt x="780761" y="213846"/>
                    </a:cubicBezTo>
                    <a:cubicBezTo>
                      <a:pt x="781173" y="205612"/>
                      <a:pt x="755256" y="196709"/>
                      <a:pt x="744143" y="201789"/>
                    </a:cubicBezTo>
                    <a:cubicBezTo>
                      <a:pt x="733030" y="206869"/>
                      <a:pt x="707093" y="217123"/>
                      <a:pt x="692139" y="226429"/>
                    </a:cubicBezTo>
                    <a:cubicBezTo>
                      <a:pt x="677185" y="235735"/>
                      <a:pt x="667486" y="247579"/>
                      <a:pt x="654420" y="257626"/>
                    </a:cubicBezTo>
                    <a:cubicBezTo>
                      <a:pt x="641354" y="267673"/>
                      <a:pt x="632797" y="283230"/>
                      <a:pt x="613743" y="286712"/>
                    </a:cubicBezTo>
                    <a:cubicBezTo>
                      <a:pt x="594689" y="290194"/>
                      <a:pt x="558145" y="286976"/>
                      <a:pt x="540096" y="278516"/>
                    </a:cubicBezTo>
                    <a:cubicBezTo>
                      <a:pt x="522047" y="270056"/>
                      <a:pt x="508941" y="253099"/>
                      <a:pt x="505449" y="235954"/>
                    </a:cubicBezTo>
                    <a:cubicBezTo>
                      <a:pt x="501957" y="218809"/>
                      <a:pt x="507253" y="198262"/>
                      <a:pt x="507354" y="171184"/>
                    </a:cubicBezTo>
                    <a:cubicBezTo>
                      <a:pt x="507455" y="144106"/>
                      <a:pt x="515305" y="100141"/>
                      <a:pt x="506056" y="73485"/>
                    </a:cubicBezTo>
                    <a:cubicBezTo>
                      <a:pt x="492086" y="-25892"/>
                      <a:pt x="462335" y="771"/>
                      <a:pt x="451858" y="11248"/>
                    </a:cubicBezTo>
                    <a:cubicBezTo>
                      <a:pt x="445620" y="30340"/>
                      <a:pt x="442694" y="55629"/>
                      <a:pt x="440212" y="75864"/>
                    </a:cubicBezTo>
                    <a:cubicBezTo>
                      <a:pt x="437730" y="96099"/>
                      <a:pt x="438037" y="109560"/>
                      <a:pt x="436968" y="132660"/>
                    </a:cubicBezTo>
                    <a:cubicBezTo>
                      <a:pt x="435899" y="155760"/>
                      <a:pt x="436352" y="194392"/>
                      <a:pt x="433796" y="214465"/>
                    </a:cubicBezTo>
                    <a:close/>
                  </a:path>
                </a:pathLst>
              </a:custGeom>
              <a:gradFill flip="none" rotWithShape="1">
                <a:gsLst>
                  <a:gs pos="16000">
                    <a:srgbClr val="12839E"/>
                  </a:gs>
                  <a:gs pos="75000">
                    <a:srgbClr val="65D2DF">
                      <a:lumMod val="50000"/>
                    </a:srgbClr>
                  </a:gs>
                </a:gsLst>
                <a:path path="circle">
                  <a:fillToRect l="50000" t="50000" r="50000" b="50000"/>
                </a:path>
                <a:tileRect/>
              </a:gradFill>
              <a:ln w="9525" cap="flat" cmpd="sng" algn="ctr">
                <a:solidFill>
                  <a:srgbClr val="000000">
                    <a:lumMod val="50000"/>
                    <a:lumOff val="50000"/>
                  </a:srgbClr>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656" name="Oval 655">
                <a:extLst>
                  <a:ext uri="{FF2B5EF4-FFF2-40B4-BE49-F238E27FC236}">
                    <a16:creationId xmlns:a16="http://schemas.microsoft.com/office/drawing/2014/main" id="{C7FFAD8D-BEC5-6D22-33D0-CB617CC3AD75}"/>
                  </a:ext>
                </a:extLst>
              </p:cNvPr>
              <p:cNvSpPr/>
              <p:nvPr/>
            </p:nvSpPr>
            <p:spPr>
              <a:xfrm>
                <a:off x="2075865" y="3870461"/>
                <a:ext cx="205480" cy="207214"/>
              </a:xfrm>
              <a:prstGeom prst="ellipse">
                <a:avLst/>
              </a:prstGeom>
              <a:gradFill flip="none" rotWithShape="1">
                <a:gsLst>
                  <a:gs pos="33000">
                    <a:srgbClr val="12839E"/>
                  </a:gs>
                  <a:gs pos="73000">
                    <a:srgbClr val="65D2DF">
                      <a:lumMod val="75000"/>
                    </a:srgbClr>
                  </a:gs>
                  <a:gs pos="83000">
                    <a:srgbClr val="65D2DF">
                      <a:lumMod val="75000"/>
                    </a:srgbClr>
                  </a:gs>
                  <a:gs pos="100000">
                    <a:srgbClr val="65D2DF">
                      <a:lumMod val="75000"/>
                    </a:srgbClr>
                  </a:gs>
                </a:gsLst>
                <a:path path="circle">
                  <a:fillToRect l="50000" t="50000" r="50000" b="50000"/>
                </a:path>
                <a:tileRect/>
              </a:gradFill>
              <a:ln w="25400" cap="flat" cmpd="sng" algn="ctr">
                <a:solidFill>
                  <a:srgbClr val="003058"/>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grpSp>
        <p:grpSp>
          <p:nvGrpSpPr>
            <p:cNvPr id="10" name="Th2 Cell">
              <a:extLst>
                <a:ext uri="{FF2B5EF4-FFF2-40B4-BE49-F238E27FC236}">
                  <a16:creationId xmlns:a16="http://schemas.microsoft.com/office/drawing/2014/main" id="{668E5D4B-A77A-121D-A2C9-186FBB2ED53D}"/>
                </a:ext>
              </a:extLst>
            </p:cNvPr>
            <p:cNvGrpSpPr/>
            <p:nvPr userDrawn="1"/>
          </p:nvGrpSpPr>
          <p:grpSpPr>
            <a:xfrm rot="915965">
              <a:off x="3503019" y="3354427"/>
              <a:ext cx="164193" cy="165287"/>
              <a:chOff x="9911942" y="2777805"/>
              <a:chExt cx="303568" cy="303575"/>
            </a:xfrm>
          </p:grpSpPr>
          <p:sp>
            <p:nvSpPr>
              <p:cNvPr id="653" name="Oval 652">
                <a:extLst>
                  <a:ext uri="{FF2B5EF4-FFF2-40B4-BE49-F238E27FC236}">
                    <a16:creationId xmlns:a16="http://schemas.microsoft.com/office/drawing/2014/main" id="{B9DD0995-F411-35EC-4593-80391F643AD8}"/>
                  </a:ext>
                </a:extLst>
              </p:cNvPr>
              <p:cNvSpPr/>
              <p:nvPr/>
            </p:nvSpPr>
            <p:spPr>
              <a:xfrm>
                <a:off x="9911942" y="2777805"/>
                <a:ext cx="303568" cy="303566"/>
              </a:xfrm>
              <a:prstGeom prst="ellipse">
                <a:avLst/>
              </a:prstGeom>
              <a:solidFill>
                <a:srgbClr val="12839E">
                  <a:lumMod val="40000"/>
                  <a:lumOff val="60000"/>
                </a:srgbClr>
              </a:solidFill>
              <a:ln w="9525" cap="flat" cmpd="sng" algn="ctr">
                <a:solidFill>
                  <a:srgbClr val="000000">
                    <a:lumMod val="50000"/>
                    <a:lumOff val="50000"/>
                  </a:srgbClr>
                </a:solid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sp>
            <p:nvSpPr>
              <p:cNvPr id="654" name="Oval 653">
                <a:extLst>
                  <a:ext uri="{FF2B5EF4-FFF2-40B4-BE49-F238E27FC236}">
                    <a16:creationId xmlns:a16="http://schemas.microsoft.com/office/drawing/2014/main" id="{94FF0DE5-7BB2-0740-B923-701FA279D808}"/>
                  </a:ext>
                </a:extLst>
              </p:cNvPr>
              <p:cNvSpPr/>
              <p:nvPr/>
            </p:nvSpPr>
            <p:spPr>
              <a:xfrm>
                <a:off x="9945122" y="2825966"/>
                <a:ext cx="255416" cy="255414"/>
              </a:xfrm>
              <a:prstGeom prst="ellipse">
                <a:avLst/>
              </a:prstGeom>
              <a:gradFill flip="none" rotWithShape="1">
                <a:gsLst>
                  <a:gs pos="0">
                    <a:srgbClr val="12839E">
                      <a:lumMod val="40000"/>
                      <a:lumOff val="60000"/>
                    </a:srgbClr>
                  </a:gs>
                  <a:gs pos="73000">
                    <a:srgbClr val="12839E">
                      <a:lumMod val="75000"/>
                    </a:srgbClr>
                  </a:gs>
                  <a:gs pos="83000">
                    <a:srgbClr val="12839E">
                      <a:lumMod val="50000"/>
                    </a:srgbClr>
                  </a:gs>
                  <a:gs pos="100000">
                    <a:srgbClr val="12839E">
                      <a:lumMod val="75000"/>
                    </a:srgbClr>
                  </a:gs>
                </a:gsLst>
                <a:path path="circle">
                  <a:fillToRect l="50000" t="50000" r="50000" b="50000"/>
                </a:path>
                <a:tileRect/>
              </a:gradFill>
              <a:ln w="9525" cap="flat" cmpd="sng" algn="ctr">
                <a:solidFill>
                  <a:srgbClr val="000000">
                    <a:lumMod val="50000"/>
                    <a:lumOff val="50000"/>
                  </a:srgbClr>
                </a:solid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sp>
          <p:nvSpPr>
            <p:cNvPr id="11" name="Arrow: Down 10">
              <a:extLst>
                <a:ext uri="{FF2B5EF4-FFF2-40B4-BE49-F238E27FC236}">
                  <a16:creationId xmlns:a16="http://schemas.microsoft.com/office/drawing/2014/main" id="{D27905CE-3F94-49F5-1467-DA4150537051}"/>
                </a:ext>
              </a:extLst>
            </p:cNvPr>
            <p:cNvSpPr/>
            <p:nvPr userDrawn="1"/>
          </p:nvSpPr>
          <p:spPr>
            <a:xfrm>
              <a:off x="3652036" y="3216044"/>
              <a:ext cx="72556" cy="134311"/>
            </a:xfrm>
            <a:prstGeom prst="downArrow">
              <a:avLst/>
            </a:prstGeom>
            <a:solidFill>
              <a:srgbClr val="000000">
                <a:lumMod val="50000"/>
                <a:lumOff val="50000"/>
              </a:srgbClr>
            </a:solidFill>
            <a:ln w="25400" cap="flat" cmpd="sng" algn="ctr">
              <a:no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700" kern="0">
                <a:solidFill>
                  <a:srgbClr val="FFFFFF"/>
                </a:solidFill>
                <a:cs typeface="Arial" panose="020B0604020202020204" pitchFamily="34" charset="0"/>
              </a:endParaRPr>
            </a:p>
          </p:txBody>
        </p:sp>
        <p:sp>
          <p:nvSpPr>
            <p:cNvPr id="12" name="TextBox 11">
              <a:extLst>
                <a:ext uri="{FF2B5EF4-FFF2-40B4-BE49-F238E27FC236}">
                  <a16:creationId xmlns:a16="http://schemas.microsoft.com/office/drawing/2014/main" id="{FBC118F3-1432-4E4B-5AC9-DFAEFDCE80A5}"/>
                </a:ext>
              </a:extLst>
            </p:cNvPr>
            <p:cNvSpPr txBox="1"/>
            <p:nvPr userDrawn="1"/>
          </p:nvSpPr>
          <p:spPr>
            <a:xfrm>
              <a:off x="3783290" y="2920993"/>
              <a:ext cx="804543" cy="380794"/>
            </a:xfrm>
            <a:prstGeom prst="rect">
              <a:avLst/>
            </a:prstGeom>
            <a:noFill/>
          </p:spPr>
          <p:txBody>
            <a:bodyPr wrap="square" rtlCol="0">
              <a:spAutoFit/>
            </a:bodyPr>
            <a:lstStyle/>
            <a:p>
              <a:pPr defTabSz="685783">
                <a:buClr>
                  <a:srgbClr val="830051"/>
                </a:buClr>
                <a:defRPr/>
              </a:pPr>
              <a:r>
                <a:rPr lang="en-US" sz="700" kern="0">
                  <a:solidFill>
                    <a:schemeClr val="tx1"/>
                  </a:solidFill>
                  <a:cs typeface="Arial" panose="020B0604020202020204" pitchFamily="34" charset="0"/>
                </a:rPr>
                <a:t>Naïve </a:t>
              </a:r>
              <a:br>
                <a:rPr lang="en-US" sz="700" kern="0">
                  <a:solidFill>
                    <a:schemeClr val="tx1"/>
                  </a:solidFill>
                  <a:cs typeface="Arial" panose="020B0604020202020204" pitchFamily="34" charset="0"/>
                </a:rPr>
              </a:br>
              <a:r>
                <a:rPr lang="en-US" sz="700" kern="0">
                  <a:solidFill>
                    <a:schemeClr val="tx1"/>
                  </a:solidFill>
                  <a:cs typeface="Arial" panose="020B0604020202020204" pitchFamily="34" charset="0"/>
                </a:rPr>
                <a:t>T cell</a:t>
              </a:r>
            </a:p>
          </p:txBody>
        </p:sp>
        <p:sp>
          <p:nvSpPr>
            <p:cNvPr id="13" name="TextBox 12">
              <a:extLst>
                <a:ext uri="{FF2B5EF4-FFF2-40B4-BE49-F238E27FC236}">
                  <a16:creationId xmlns:a16="http://schemas.microsoft.com/office/drawing/2014/main" id="{668CBA5B-7E54-6608-E8A7-F7494E03192D}"/>
                </a:ext>
              </a:extLst>
            </p:cNvPr>
            <p:cNvSpPr txBox="1"/>
            <p:nvPr userDrawn="1"/>
          </p:nvSpPr>
          <p:spPr>
            <a:xfrm rot="19860468">
              <a:off x="3259618" y="3429070"/>
              <a:ext cx="284516" cy="276999"/>
            </a:xfrm>
            <a:prstGeom prst="rect">
              <a:avLst/>
            </a:prstGeom>
            <a:noFill/>
          </p:spPr>
          <p:txBody>
            <a:bodyPr wrap="square" lIns="36000" rIns="36000" rtlCol="0">
              <a:spAutoFit/>
            </a:bodyPr>
            <a:lstStyle/>
            <a:p>
              <a:pPr algn="ctr" defTabSz="685783">
                <a:buClr>
                  <a:srgbClr val="830051"/>
                </a:buClr>
                <a:defRPr/>
              </a:pPr>
              <a:r>
                <a:rPr lang="en-US" sz="600" b="0" kern="0" dirty="0">
                  <a:solidFill>
                    <a:srgbClr val="12839E"/>
                  </a:solidFill>
                  <a:cs typeface="Arial" panose="020B0604020202020204" pitchFamily="34" charset="0"/>
                </a:rPr>
                <a:t>IL-4 </a:t>
              </a:r>
              <a:br>
                <a:rPr lang="en-US" sz="600" b="0" kern="0" dirty="0">
                  <a:solidFill>
                    <a:srgbClr val="12839E"/>
                  </a:solidFill>
                  <a:cs typeface="Arial" panose="020B0604020202020204" pitchFamily="34" charset="0"/>
                </a:rPr>
              </a:br>
              <a:r>
                <a:rPr lang="en-US" sz="600" b="0" kern="0" dirty="0">
                  <a:solidFill>
                    <a:srgbClr val="12839E"/>
                  </a:solidFill>
                  <a:cs typeface="Arial" panose="020B0604020202020204" pitchFamily="34" charset="0"/>
                </a:rPr>
                <a:t>IL-13</a:t>
              </a:r>
            </a:p>
          </p:txBody>
        </p:sp>
        <p:cxnSp>
          <p:nvCxnSpPr>
            <p:cNvPr id="14" name="Straight Arrow Connector 13">
              <a:extLst>
                <a:ext uri="{FF2B5EF4-FFF2-40B4-BE49-F238E27FC236}">
                  <a16:creationId xmlns:a16="http://schemas.microsoft.com/office/drawing/2014/main" id="{3C104246-F115-97C5-A8EC-384DF5FE444C}"/>
                </a:ext>
              </a:extLst>
            </p:cNvPr>
            <p:cNvCxnSpPr>
              <a:cxnSpLocks/>
            </p:cNvCxnSpPr>
            <p:nvPr userDrawn="1"/>
          </p:nvCxnSpPr>
          <p:spPr>
            <a:xfrm flipH="1">
              <a:off x="3352589" y="3634363"/>
              <a:ext cx="207117" cy="130296"/>
            </a:xfrm>
            <a:prstGeom prst="straightConnector1">
              <a:avLst/>
            </a:prstGeom>
            <a:noFill/>
            <a:ln w="19050" cap="flat" cmpd="sng" algn="ctr">
              <a:solidFill>
                <a:srgbClr val="FFFFFF">
                  <a:lumMod val="50000"/>
                </a:srgbClr>
              </a:solidFill>
              <a:prstDash val="solid"/>
              <a:headEnd type="none" w="med" len="med"/>
              <a:tailEnd type="triangle" w="med" len="med"/>
            </a:ln>
            <a:effectLst/>
          </p:spPr>
        </p:cxnSp>
        <p:sp>
          <p:nvSpPr>
            <p:cNvPr id="15" name="TextBox 14">
              <a:extLst>
                <a:ext uri="{FF2B5EF4-FFF2-40B4-BE49-F238E27FC236}">
                  <a16:creationId xmlns:a16="http://schemas.microsoft.com/office/drawing/2014/main" id="{C52AD66B-BA44-3629-717D-69B29550C560}"/>
                </a:ext>
              </a:extLst>
            </p:cNvPr>
            <p:cNvSpPr txBox="1"/>
            <p:nvPr userDrawn="1"/>
          </p:nvSpPr>
          <p:spPr>
            <a:xfrm>
              <a:off x="3743136" y="3511560"/>
              <a:ext cx="529931" cy="380794"/>
            </a:xfrm>
            <a:prstGeom prst="rect">
              <a:avLst/>
            </a:prstGeom>
            <a:noFill/>
          </p:spPr>
          <p:txBody>
            <a:bodyPr wrap="square" rtlCol="0">
              <a:spAutoFit/>
            </a:bodyPr>
            <a:lstStyle/>
            <a:p>
              <a:pPr defTabSz="685783">
                <a:buClr>
                  <a:srgbClr val="830051"/>
                </a:buClr>
                <a:defRPr/>
              </a:pPr>
              <a:r>
                <a:rPr lang="en-US" sz="700" kern="0">
                  <a:solidFill>
                    <a:schemeClr val="tx1"/>
                  </a:solidFill>
                  <a:cs typeface="Arial" panose="020B0604020202020204" pitchFamily="34" charset="0"/>
                </a:rPr>
                <a:t>Th2 cells</a:t>
              </a:r>
            </a:p>
          </p:txBody>
        </p:sp>
        <p:grpSp>
          <p:nvGrpSpPr>
            <p:cNvPr id="16" name="Th2 Cell">
              <a:extLst>
                <a:ext uri="{FF2B5EF4-FFF2-40B4-BE49-F238E27FC236}">
                  <a16:creationId xmlns:a16="http://schemas.microsoft.com/office/drawing/2014/main" id="{DE736142-A968-4505-E47F-49C5DEE3046B}"/>
                </a:ext>
              </a:extLst>
            </p:cNvPr>
            <p:cNvGrpSpPr/>
            <p:nvPr userDrawn="1"/>
          </p:nvGrpSpPr>
          <p:grpSpPr>
            <a:xfrm rot="5400000">
              <a:off x="3703607" y="3354978"/>
              <a:ext cx="165282" cy="164193"/>
              <a:chOff x="9911919" y="2777817"/>
              <a:chExt cx="303567" cy="303568"/>
            </a:xfrm>
          </p:grpSpPr>
          <p:sp>
            <p:nvSpPr>
              <p:cNvPr id="651" name="Oval 650">
                <a:extLst>
                  <a:ext uri="{FF2B5EF4-FFF2-40B4-BE49-F238E27FC236}">
                    <a16:creationId xmlns:a16="http://schemas.microsoft.com/office/drawing/2014/main" id="{0494046D-D70B-7DDE-1241-0EEF772C5BBA}"/>
                  </a:ext>
                </a:extLst>
              </p:cNvPr>
              <p:cNvSpPr/>
              <p:nvPr/>
            </p:nvSpPr>
            <p:spPr>
              <a:xfrm>
                <a:off x="9911919" y="2777817"/>
                <a:ext cx="303567" cy="303568"/>
              </a:xfrm>
              <a:prstGeom prst="ellipse">
                <a:avLst/>
              </a:prstGeom>
              <a:solidFill>
                <a:srgbClr val="12839E">
                  <a:lumMod val="40000"/>
                  <a:lumOff val="60000"/>
                </a:srgbClr>
              </a:solidFill>
              <a:ln w="9525" cap="flat" cmpd="sng" algn="ctr">
                <a:solidFill>
                  <a:srgbClr val="000000">
                    <a:lumMod val="50000"/>
                    <a:lumOff val="50000"/>
                  </a:srgbClr>
                </a:solid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sp>
            <p:nvSpPr>
              <p:cNvPr id="652" name="Oval 651">
                <a:extLst>
                  <a:ext uri="{FF2B5EF4-FFF2-40B4-BE49-F238E27FC236}">
                    <a16:creationId xmlns:a16="http://schemas.microsoft.com/office/drawing/2014/main" id="{AC4E9768-B259-150A-182F-A57E339FEC18}"/>
                  </a:ext>
                </a:extLst>
              </p:cNvPr>
              <p:cNvSpPr/>
              <p:nvPr/>
            </p:nvSpPr>
            <p:spPr>
              <a:xfrm>
                <a:off x="9945123" y="2825967"/>
                <a:ext cx="255415" cy="255416"/>
              </a:xfrm>
              <a:prstGeom prst="ellipse">
                <a:avLst/>
              </a:prstGeom>
              <a:gradFill flip="none" rotWithShape="1">
                <a:gsLst>
                  <a:gs pos="0">
                    <a:srgbClr val="12839E">
                      <a:lumMod val="40000"/>
                      <a:lumOff val="60000"/>
                    </a:srgbClr>
                  </a:gs>
                  <a:gs pos="73000">
                    <a:srgbClr val="12839E">
                      <a:lumMod val="75000"/>
                    </a:srgbClr>
                  </a:gs>
                  <a:gs pos="83000">
                    <a:srgbClr val="12839E">
                      <a:lumMod val="50000"/>
                    </a:srgbClr>
                  </a:gs>
                  <a:gs pos="100000">
                    <a:srgbClr val="12839E">
                      <a:lumMod val="75000"/>
                    </a:srgbClr>
                  </a:gs>
                </a:gsLst>
                <a:path path="circle">
                  <a:fillToRect l="50000" t="50000" r="50000" b="50000"/>
                </a:path>
                <a:tileRect/>
              </a:gradFill>
              <a:ln w="9525" cap="flat" cmpd="sng" algn="ctr">
                <a:solidFill>
                  <a:srgbClr val="000000">
                    <a:lumMod val="50000"/>
                    <a:lumOff val="50000"/>
                  </a:srgbClr>
                </a:solid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grpSp>
          <p:nvGrpSpPr>
            <p:cNvPr id="17" name="Th2 Cell">
              <a:extLst>
                <a:ext uri="{FF2B5EF4-FFF2-40B4-BE49-F238E27FC236}">
                  <a16:creationId xmlns:a16="http://schemas.microsoft.com/office/drawing/2014/main" id="{06134FD2-C080-9A28-C392-4C16C5CE195F}"/>
                </a:ext>
              </a:extLst>
            </p:cNvPr>
            <p:cNvGrpSpPr/>
            <p:nvPr userDrawn="1"/>
          </p:nvGrpSpPr>
          <p:grpSpPr>
            <a:xfrm rot="13571967">
              <a:off x="3607164" y="3534733"/>
              <a:ext cx="165282" cy="164193"/>
              <a:chOff x="9911918" y="2777817"/>
              <a:chExt cx="303567" cy="303568"/>
            </a:xfrm>
          </p:grpSpPr>
          <p:sp>
            <p:nvSpPr>
              <p:cNvPr id="649" name="Oval 648">
                <a:extLst>
                  <a:ext uri="{FF2B5EF4-FFF2-40B4-BE49-F238E27FC236}">
                    <a16:creationId xmlns:a16="http://schemas.microsoft.com/office/drawing/2014/main" id="{9E7B7DE5-7C85-F39A-AE27-4603A734DD11}"/>
                  </a:ext>
                </a:extLst>
              </p:cNvPr>
              <p:cNvSpPr/>
              <p:nvPr/>
            </p:nvSpPr>
            <p:spPr>
              <a:xfrm>
                <a:off x="9911918" y="2777817"/>
                <a:ext cx="303567" cy="303568"/>
              </a:xfrm>
              <a:prstGeom prst="ellipse">
                <a:avLst/>
              </a:prstGeom>
              <a:solidFill>
                <a:srgbClr val="12839E">
                  <a:lumMod val="40000"/>
                  <a:lumOff val="60000"/>
                </a:srgbClr>
              </a:solidFill>
              <a:ln w="9525" cap="flat" cmpd="sng" algn="ctr">
                <a:solidFill>
                  <a:srgbClr val="000000">
                    <a:lumMod val="50000"/>
                    <a:lumOff val="50000"/>
                  </a:srgbClr>
                </a:solid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sp>
            <p:nvSpPr>
              <p:cNvPr id="650" name="Oval 649">
                <a:extLst>
                  <a:ext uri="{FF2B5EF4-FFF2-40B4-BE49-F238E27FC236}">
                    <a16:creationId xmlns:a16="http://schemas.microsoft.com/office/drawing/2014/main" id="{1198D00A-027D-BF04-EF85-60933BA3D750}"/>
                  </a:ext>
                </a:extLst>
              </p:cNvPr>
              <p:cNvSpPr/>
              <p:nvPr/>
            </p:nvSpPr>
            <p:spPr>
              <a:xfrm>
                <a:off x="9945123" y="2825966"/>
                <a:ext cx="255415" cy="255416"/>
              </a:xfrm>
              <a:prstGeom prst="ellipse">
                <a:avLst/>
              </a:prstGeom>
              <a:gradFill flip="none" rotWithShape="1">
                <a:gsLst>
                  <a:gs pos="0">
                    <a:srgbClr val="12839E">
                      <a:lumMod val="40000"/>
                      <a:lumOff val="60000"/>
                    </a:srgbClr>
                  </a:gs>
                  <a:gs pos="73000">
                    <a:srgbClr val="12839E">
                      <a:lumMod val="75000"/>
                    </a:srgbClr>
                  </a:gs>
                  <a:gs pos="83000">
                    <a:srgbClr val="12839E">
                      <a:lumMod val="50000"/>
                    </a:srgbClr>
                  </a:gs>
                  <a:gs pos="100000">
                    <a:srgbClr val="12839E">
                      <a:lumMod val="75000"/>
                    </a:srgbClr>
                  </a:gs>
                </a:gsLst>
                <a:path path="circle">
                  <a:fillToRect l="50000" t="50000" r="50000" b="50000"/>
                </a:path>
                <a:tileRect/>
              </a:gradFill>
              <a:ln w="9525" cap="flat" cmpd="sng" algn="ctr">
                <a:solidFill>
                  <a:srgbClr val="000000">
                    <a:lumMod val="50000"/>
                    <a:lumOff val="50000"/>
                  </a:srgbClr>
                </a:solid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grpSp>
          <p:nvGrpSpPr>
            <p:cNvPr id="18" name="Th2 Cell">
              <a:extLst>
                <a:ext uri="{FF2B5EF4-FFF2-40B4-BE49-F238E27FC236}">
                  <a16:creationId xmlns:a16="http://schemas.microsoft.com/office/drawing/2014/main" id="{84C29B67-34A9-8F70-B244-0A6B12FC71CB}"/>
                </a:ext>
              </a:extLst>
            </p:cNvPr>
            <p:cNvGrpSpPr/>
            <p:nvPr userDrawn="1"/>
          </p:nvGrpSpPr>
          <p:grpSpPr>
            <a:xfrm rot="4667502">
              <a:off x="3616311" y="3013799"/>
              <a:ext cx="165282" cy="164193"/>
              <a:chOff x="9911917" y="2777817"/>
              <a:chExt cx="303567" cy="303568"/>
            </a:xfrm>
          </p:grpSpPr>
          <p:sp>
            <p:nvSpPr>
              <p:cNvPr id="647" name="Oval 646">
                <a:extLst>
                  <a:ext uri="{FF2B5EF4-FFF2-40B4-BE49-F238E27FC236}">
                    <a16:creationId xmlns:a16="http://schemas.microsoft.com/office/drawing/2014/main" id="{33175391-7DD6-2A0A-E747-36628D138052}"/>
                  </a:ext>
                </a:extLst>
              </p:cNvPr>
              <p:cNvSpPr/>
              <p:nvPr/>
            </p:nvSpPr>
            <p:spPr>
              <a:xfrm>
                <a:off x="9911917" y="2777817"/>
                <a:ext cx="303567" cy="303568"/>
              </a:xfrm>
              <a:prstGeom prst="ellipse">
                <a:avLst/>
              </a:prstGeom>
              <a:solidFill>
                <a:srgbClr val="12839E">
                  <a:lumMod val="40000"/>
                  <a:lumOff val="60000"/>
                </a:srgbClr>
              </a:solidFill>
              <a:ln w="9525" cap="flat" cmpd="sng" algn="ctr">
                <a:solidFill>
                  <a:srgbClr val="000000">
                    <a:lumMod val="50000"/>
                    <a:lumOff val="50000"/>
                  </a:srgbClr>
                </a:solid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sp>
            <p:nvSpPr>
              <p:cNvPr id="648" name="Oval 647">
                <a:extLst>
                  <a:ext uri="{FF2B5EF4-FFF2-40B4-BE49-F238E27FC236}">
                    <a16:creationId xmlns:a16="http://schemas.microsoft.com/office/drawing/2014/main" id="{E40798A5-4290-E366-E3BF-B4FFC00A94A7}"/>
                  </a:ext>
                </a:extLst>
              </p:cNvPr>
              <p:cNvSpPr/>
              <p:nvPr/>
            </p:nvSpPr>
            <p:spPr>
              <a:xfrm>
                <a:off x="9945122" y="2825965"/>
                <a:ext cx="255415" cy="255416"/>
              </a:xfrm>
              <a:prstGeom prst="ellipse">
                <a:avLst/>
              </a:prstGeom>
              <a:gradFill flip="none" rotWithShape="1">
                <a:gsLst>
                  <a:gs pos="0">
                    <a:srgbClr val="12839E">
                      <a:lumMod val="40000"/>
                      <a:lumOff val="60000"/>
                    </a:srgbClr>
                  </a:gs>
                  <a:gs pos="73000">
                    <a:srgbClr val="12839E">
                      <a:lumMod val="75000"/>
                    </a:srgbClr>
                  </a:gs>
                  <a:gs pos="83000">
                    <a:srgbClr val="12839E">
                      <a:lumMod val="50000"/>
                    </a:srgbClr>
                  </a:gs>
                  <a:gs pos="100000">
                    <a:srgbClr val="12839E">
                      <a:lumMod val="75000"/>
                    </a:srgbClr>
                  </a:gs>
                </a:gsLst>
                <a:path path="circle">
                  <a:fillToRect l="50000" t="50000" r="50000" b="50000"/>
                </a:path>
                <a:tileRect/>
              </a:gradFill>
              <a:ln w="9525" cap="flat" cmpd="sng" algn="ctr">
                <a:solidFill>
                  <a:srgbClr val="000000">
                    <a:lumMod val="50000"/>
                    <a:lumOff val="50000"/>
                  </a:srgbClr>
                </a:solid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sp>
          <p:nvSpPr>
            <p:cNvPr id="19" name="TextBox 18">
              <a:extLst>
                <a:ext uri="{FF2B5EF4-FFF2-40B4-BE49-F238E27FC236}">
                  <a16:creationId xmlns:a16="http://schemas.microsoft.com/office/drawing/2014/main" id="{ACAC93A8-CC7C-9CEB-5DFD-5E007FB79BB3}"/>
                </a:ext>
              </a:extLst>
            </p:cNvPr>
            <p:cNvSpPr txBox="1"/>
            <p:nvPr userDrawn="1"/>
          </p:nvSpPr>
          <p:spPr>
            <a:xfrm>
              <a:off x="3914201" y="2598921"/>
              <a:ext cx="229229" cy="373949"/>
            </a:xfrm>
            <a:prstGeom prst="rect">
              <a:avLst/>
            </a:prstGeom>
            <a:noFill/>
          </p:spPr>
          <p:txBody>
            <a:bodyPr wrap="square" lIns="0" tIns="0" rIns="0" bIns="0" rtlCol="0">
              <a:spAutoFit/>
            </a:bodyPr>
            <a:lstStyle/>
            <a:p>
              <a:pPr algn="ctr" defTabSz="685783">
                <a:lnSpc>
                  <a:spcPct val="90000"/>
                </a:lnSpc>
                <a:buClr>
                  <a:srgbClr val="830051"/>
                </a:buClr>
                <a:defRPr/>
              </a:pPr>
              <a:r>
                <a:rPr lang="en-US" sz="900" b="1" kern="0">
                  <a:solidFill>
                    <a:srgbClr val="12839E"/>
                  </a:solidFill>
                  <a:cs typeface="Arial" panose="020B0604020202020204" pitchFamily="34" charset="0"/>
                </a:rPr>
                <a:t>TSLP</a:t>
              </a:r>
            </a:p>
            <a:p>
              <a:pPr algn="ctr" defTabSz="685783">
                <a:lnSpc>
                  <a:spcPct val="90000"/>
                </a:lnSpc>
                <a:buClr>
                  <a:srgbClr val="830051"/>
                </a:buClr>
                <a:defRPr/>
              </a:pPr>
              <a:r>
                <a:rPr lang="en-US" sz="900" b="1" kern="0">
                  <a:solidFill>
                    <a:srgbClr val="12839E"/>
                  </a:solidFill>
                  <a:cs typeface="Arial" panose="020B0604020202020204" pitchFamily="34" charset="0"/>
                </a:rPr>
                <a:t>IL-33</a:t>
              </a:r>
            </a:p>
            <a:p>
              <a:pPr algn="ctr" defTabSz="685783">
                <a:lnSpc>
                  <a:spcPct val="90000"/>
                </a:lnSpc>
                <a:buClr>
                  <a:srgbClr val="830051"/>
                </a:buClr>
                <a:defRPr/>
              </a:pPr>
              <a:r>
                <a:rPr lang="en-US" sz="900" b="1" kern="0">
                  <a:solidFill>
                    <a:srgbClr val="12839E"/>
                  </a:solidFill>
                  <a:cs typeface="Arial" panose="020B0604020202020204" pitchFamily="34" charset="0"/>
                </a:rPr>
                <a:t>IL-25</a:t>
              </a:r>
            </a:p>
          </p:txBody>
        </p:sp>
        <p:sp>
          <p:nvSpPr>
            <p:cNvPr id="20" name="Allergic Asthma Shading">
              <a:extLst>
                <a:ext uri="{FF2B5EF4-FFF2-40B4-BE49-F238E27FC236}">
                  <a16:creationId xmlns:a16="http://schemas.microsoft.com/office/drawing/2014/main" id="{3A9E7B4B-BD75-48B1-70AD-3041EF0C64C4}"/>
                </a:ext>
              </a:extLst>
            </p:cNvPr>
            <p:cNvSpPr/>
            <p:nvPr userDrawn="1"/>
          </p:nvSpPr>
          <p:spPr>
            <a:xfrm rot="20894638">
              <a:off x="2599004" y="3575098"/>
              <a:ext cx="504915" cy="370903"/>
            </a:xfrm>
            <a:custGeom>
              <a:avLst/>
              <a:gdLst>
                <a:gd name="connsiteX0" fmla="*/ 1464255 w 1464255"/>
                <a:gd name="connsiteY0" fmla="*/ 1045028 h 1045028"/>
                <a:gd name="connsiteX1" fmla="*/ 0 w 1464255"/>
                <a:gd name="connsiteY1" fmla="*/ 826302 h 1045028"/>
                <a:gd name="connsiteX2" fmla="*/ 461757 w 1464255"/>
                <a:gd name="connsiteY2" fmla="*/ 0 h 1045028"/>
                <a:gd name="connsiteX3" fmla="*/ 622764 w 1464255"/>
                <a:gd name="connsiteY3" fmla="*/ 3038 h 1045028"/>
                <a:gd name="connsiteX4" fmla="*/ 1464255 w 1464255"/>
                <a:gd name="connsiteY4" fmla="*/ 1045028 h 1045028"/>
                <a:gd name="connsiteX0" fmla="*/ 1409133 w 1409133"/>
                <a:gd name="connsiteY0" fmla="*/ 1045028 h 1045028"/>
                <a:gd name="connsiteX1" fmla="*/ 0 w 1409133"/>
                <a:gd name="connsiteY1" fmla="*/ 964802 h 1045028"/>
                <a:gd name="connsiteX2" fmla="*/ 406635 w 1409133"/>
                <a:gd name="connsiteY2" fmla="*/ 0 h 1045028"/>
                <a:gd name="connsiteX3" fmla="*/ 567642 w 1409133"/>
                <a:gd name="connsiteY3" fmla="*/ 3038 h 1045028"/>
                <a:gd name="connsiteX4" fmla="*/ 1409133 w 1409133"/>
                <a:gd name="connsiteY4" fmla="*/ 1045028 h 10450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133" h="1045028">
                  <a:moveTo>
                    <a:pt x="1409133" y="1045028"/>
                  </a:moveTo>
                  <a:lnTo>
                    <a:pt x="0" y="964802"/>
                  </a:lnTo>
                  <a:lnTo>
                    <a:pt x="406635" y="0"/>
                  </a:lnTo>
                  <a:lnTo>
                    <a:pt x="567642" y="3038"/>
                  </a:lnTo>
                  <a:lnTo>
                    <a:pt x="1409133" y="1045028"/>
                  </a:lnTo>
                  <a:close/>
                </a:path>
              </a:pathLst>
            </a:custGeom>
            <a:gradFill flip="none" rotWithShape="1">
              <a:gsLst>
                <a:gs pos="30000">
                  <a:srgbClr val="FFFFFF">
                    <a:alpha val="17000"/>
                  </a:srgbClr>
                </a:gs>
                <a:gs pos="96000">
                  <a:srgbClr val="12839E">
                    <a:lumMod val="75000"/>
                  </a:srgbClr>
                </a:gs>
              </a:gsLst>
              <a:lin ang="2700000" scaled="1"/>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nvGrpSpPr>
            <p:cNvPr id="21" name="Group 20">
              <a:extLst>
                <a:ext uri="{FF2B5EF4-FFF2-40B4-BE49-F238E27FC236}">
                  <a16:creationId xmlns:a16="http://schemas.microsoft.com/office/drawing/2014/main" id="{17A6E01E-BE6C-A742-0348-F0821B126862}"/>
                </a:ext>
              </a:extLst>
            </p:cNvPr>
            <p:cNvGrpSpPr/>
            <p:nvPr userDrawn="1"/>
          </p:nvGrpSpPr>
          <p:grpSpPr>
            <a:xfrm flipH="1">
              <a:off x="2242387" y="3472690"/>
              <a:ext cx="1163040" cy="542898"/>
              <a:chOff x="1477787" y="3672650"/>
              <a:chExt cx="1643340" cy="765161"/>
            </a:xfrm>
          </p:grpSpPr>
          <p:grpSp>
            <p:nvGrpSpPr>
              <p:cNvPr id="496" name="B-cell">
                <a:extLst>
                  <a:ext uri="{FF2B5EF4-FFF2-40B4-BE49-F238E27FC236}">
                    <a16:creationId xmlns:a16="http://schemas.microsoft.com/office/drawing/2014/main" id="{CC7C2CFE-837E-B980-79A6-1927286FA945}"/>
                  </a:ext>
                </a:extLst>
              </p:cNvPr>
              <p:cNvGrpSpPr/>
              <p:nvPr/>
            </p:nvGrpSpPr>
            <p:grpSpPr>
              <a:xfrm rot="20529956">
                <a:off x="1882015" y="4069343"/>
                <a:ext cx="231016" cy="232948"/>
                <a:chOff x="9911932" y="2777814"/>
                <a:chExt cx="303568" cy="303568"/>
              </a:xfrm>
            </p:grpSpPr>
            <p:sp>
              <p:nvSpPr>
                <p:cNvPr id="645" name="Oval 644">
                  <a:extLst>
                    <a:ext uri="{FF2B5EF4-FFF2-40B4-BE49-F238E27FC236}">
                      <a16:creationId xmlns:a16="http://schemas.microsoft.com/office/drawing/2014/main" id="{60FB6088-8C0A-F0AA-3729-C4265581964B}"/>
                    </a:ext>
                  </a:extLst>
                </p:cNvPr>
                <p:cNvSpPr/>
                <p:nvPr/>
              </p:nvSpPr>
              <p:spPr>
                <a:xfrm>
                  <a:off x="9911932" y="2777814"/>
                  <a:ext cx="303568" cy="303568"/>
                </a:xfrm>
                <a:prstGeom prst="ellipse">
                  <a:avLst/>
                </a:prstGeom>
                <a:solidFill>
                  <a:srgbClr val="68D2DF">
                    <a:lumMod val="60000"/>
                    <a:lumOff val="40000"/>
                  </a:srgbClr>
                </a:solidFill>
                <a:ln w="9525" cap="flat" cmpd="sng" algn="ctr">
                  <a:solidFill>
                    <a:srgbClr val="000000">
                      <a:lumMod val="50000"/>
                      <a:lumOff val="50000"/>
                    </a:srgbClr>
                  </a:solid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sp>
              <p:nvSpPr>
                <p:cNvPr id="646" name="Oval 645">
                  <a:extLst>
                    <a:ext uri="{FF2B5EF4-FFF2-40B4-BE49-F238E27FC236}">
                      <a16:creationId xmlns:a16="http://schemas.microsoft.com/office/drawing/2014/main" id="{38A85C66-0613-2E30-D265-0EA4B8FD42FC}"/>
                    </a:ext>
                  </a:extLst>
                </p:cNvPr>
                <p:cNvSpPr/>
                <p:nvPr/>
              </p:nvSpPr>
              <p:spPr>
                <a:xfrm>
                  <a:off x="9945122" y="2825966"/>
                  <a:ext cx="255416" cy="255416"/>
                </a:xfrm>
                <a:prstGeom prst="ellipse">
                  <a:avLst/>
                </a:prstGeom>
                <a:gradFill flip="none" rotWithShape="1">
                  <a:gsLst>
                    <a:gs pos="0">
                      <a:srgbClr val="68D2DF">
                        <a:lumMod val="60000"/>
                        <a:lumOff val="40000"/>
                      </a:srgbClr>
                    </a:gs>
                    <a:gs pos="73000">
                      <a:srgbClr val="20909C"/>
                    </a:gs>
                    <a:gs pos="83000">
                      <a:srgbClr val="68D2DF">
                        <a:lumMod val="50000"/>
                      </a:srgbClr>
                    </a:gs>
                    <a:gs pos="100000">
                      <a:srgbClr val="20909C"/>
                    </a:gs>
                  </a:gsLst>
                  <a:path path="circle">
                    <a:fillToRect l="50000" t="50000" r="50000" b="50000"/>
                  </a:path>
                  <a:tileRect/>
                </a:gradFill>
                <a:ln w="9525" cap="flat" cmpd="sng" algn="ctr">
                  <a:solidFill>
                    <a:srgbClr val="000000">
                      <a:lumMod val="50000"/>
                      <a:lumOff val="50000"/>
                    </a:srgbClr>
                  </a:solid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grpSp>
            <p:nvGrpSpPr>
              <p:cNvPr id="497" name="B-cell">
                <a:extLst>
                  <a:ext uri="{FF2B5EF4-FFF2-40B4-BE49-F238E27FC236}">
                    <a16:creationId xmlns:a16="http://schemas.microsoft.com/office/drawing/2014/main" id="{DE3FD2CB-B491-4120-1A7E-6E5A1C5BF47D}"/>
                  </a:ext>
                </a:extLst>
              </p:cNvPr>
              <p:cNvGrpSpPr/>
              <p:nvPr/>
            </p:nvGrpSpPr>
            <p:grpSpPr>
              <a:xfrm rot="20529956">
                <a:off x="1709433" y="4204863"/>
                <a:ext cx="231016" cy="232948"/>
                <a:chOff x="9911932" y="2777814"/>
                <a:chExt cx="303568" cy="303568"/>
              </a:xfrm>
            </p:grpSpPr>
            <p:sp>
              <p:nvSpPr>
                <p:cNvPr id="643" name="Oval 642">
                  <a:extLst>
                    <a:ext uri="{FF2B5EF4-FFF2-40B4-BE49-F238E27FC236}">
                      <a16:creationId xmlns:a16="http://schemas.microsoft.com/office/drawing/2014/main" id="{ED91C78E-E641-E2CB-6913-476CCCCAFBE4}"/>
                    </a:ext>
                  </a:extLst>
                </p:cNvPr>
                <p:cNvSpPr/>
                <p:nvPr/>
              </p:nvSpPr>
              <p:spPr>
                <a:xfrm>
                  <a:off x="9911932" y="2777814"/>
                  <a:ext cx="303568" cy="303568"/>
                </a:xfrm>
                <a:prstGeom prst="ellipse">
                  <a:avLst/>
                </a:prstGeom>
                <a:solidFill>
                  <a:srgbClr val="68D2DF">
                    <a:lumMod val="60000"/>
                    <a:lumOff val="40000"/>
                  </a:srgbClr>
                </a:solidFill>
                <a:ln w="9525" cap="flat" cmpd="sng" algn="ctr">
                  <a:solidFill>
                    <a:srgbClr val="000000">
                      <a:lumMod val="50000"/>
                      <a:lumOff val="50000"/>
                    </a:srgbClr>
                  </a:solid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sp>
              <p:nvSpPr>
                <p:cNvPr id="644" name="Oval 643">
                  <a:extLst>
                    <a:ext uri="{FF2B5EF4-FFF2-40B4-BE49-F238E27FC236}">
                      <a16:creationId xmlns:a16="http://schemas.microsoft.com/office/drawing/2014/main" id="{33CCD267-6286-24CA-2685-BAE43579F597}"/>
                    </a:ext>
                  </a:extLst>
                </p:cNvPr>
                <p:cNvSpPr/>
                <p:nvPr/>
              </p:nvSpPr>
              <p:spPr>
                <a:xfrm>
                  <a:off x="9945122" y="2825966"/>
                  <a:ext cx="255416" cy="255416"/>
                </a:xfrm>
                <a:prstGeom prst="ellipse">
                  <a:avLst/>
                </a:prstGeom>
                <a:gradFill flip="none" rotWithShape="1">
                  <a:gsLst>
                    <a:gs pos="0">
                      <a:srgbClr val="68D2DF">
                        <a:lumMod val="60000"/>
                        <a:lumOff val="40000"/>
                      </a:srgbClr>
                    </a:gs>
                    <a:gs pos="73000">
                      <a:srgbClr val="20909C"/>
                    </a:gs>
                    <a:gs pos="83000">
                      <a:srgbClr val="68D2DF">
                        <a:lumMod val="50000"/>
                      </a:srgbClr>
                    </a:gs>
                    <a:gs pos="100000">
                      <a:srgbClr val="20909C"/>
                    </a:gs>
                  </a:gsLst>
                  <a:path path="circle">
                    <a:fillToRect l="50000" t="50000" r="50000" b="50000"/>
                  </a:path>
                  <a:tileRect/>
                </a:gradFill>
                <a:ln w="9525" cap="flat" cmpd="sng" algn="ctr">
                  <a:solidFill>
                    <a:srgbClr val="000000">
                      <a:lumMod val="50000"/>
                      <a:lumOff val="50000"/>
                    </a:srgbClr>
                  </a:solid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grpSp>
            <p:nvGrpSpPr>
              <p:cNvPr id="498" name="B-cell">
                <a:extLst>
                  <a:ext uri="{FF2B5EF4-FFF2-40B4-BE49-F238E27FC236}">
                    <a16:creationId xmlns:a16="http://schemas.microsoft.com/office/drawing/2014/main" id="{D5F89E06-12FC-9CB1-975E-5FFEF02DB2EB}"/>
                  </a:ext>
                </a:extLst>
              </p:cNvPr>
              <p:cNvGrpSpPr/>
              <p:nvPr/>
            </p:nvGrpSpPr>
            <p:grpSpPr>
              <a:xfrm rot="19455977">
                <a:off x="1632839" y="4013893"/>
                <a:ext cx="231016" cy="232948"/>
                <a:chOff x="9911932" y="2777814"/>
                <a:chExt cx="303568" cy="303568"/>
              </a:xfrm>
            </p:grpSpPr>
            <p:sp>
              <p:nvSpPr>
                <p:cNvPr id="641" name="Oval 640">
                  <a:extLst>
                    <a:ext uri="{FF2B5EF4-FFF2-40B4-BE49-F238E27FC236}">
                      <a16:creationId xmlns:a16="http://schemas.microsoft.com/office/drawing/2014/main" id="{100A026A-03D8-96F9-B0CF-9E69CB1F1A20}"/>
                    </a:ext>
                  </a:extLst>
                </p:cNvPr>
                <p:cNvSpPr/>
                <p:nvPr/>
              </p:nvSpPr>
              <p:spPr>
                <a:xfrm>
                  <a:off x="9911932" y="2777814"/>
                  <a:ext cx="303568" cy="303568"/>
                </a:xfrm>
                <a:prstGeom prst="ellipse">
                  <a:avLst/>
                </a:prstGeom>
                <a:solidFill>
                  <a:srgbClr val="68D2DF">
                    <a:lumMod val="60000"/>
                    <a:lumOff val="40000"/>
                  </a:srgbClr>
                </a:solidFill>
                <a:ln w="9525" cap="flat" cmpd="sng" algn="ctr">
                  <a:solidFill>
                    <a:srgbClr val="000000">
                      <a:lumMod val="50000"/>
                      <a:lumOff val="50000"/>
                    </a:srgbClr>
                  </a:solid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sp>
              <p:nvSpPr>
                <p:cNvPr id="642" name="Oval 641">
                  <a:extLst>
                    <a:ext uri="{FF2B5EF4-FFF2-40B4-BE49-F238E27FC236}">
                      <a16:creationId xmlns:a16="http://schemas.microsoft.com/office/drawing/2014/main" id="{7EA06A14-29CA-5390-D80B-EFDC46515231}"/>
                    </a:ext>
                  </a:extLst>
                </p:cNvPr>
                <p:cNvSpPr/>
                <p:nvPr/>
              </p:nvSpPr>
              <p:spPr>
                <a:xfrm>
                  <a:off x="9945122" y="2825966"/>
                  <a:ext cx="255416" cy="255416"/>
                </a:xfrm>
                <a:prstGeom prst="ellipse">
                  <a:avLst/>
                </a:prstGeom>
                <a:gradFill flip="none" rotWithShape="1">
                  <a:gsLst>
                    <a:gs pos="0">
                      <a:srgbClr val="68D2DF">
                        <a:lumMod val="60000"/>
                        <a:lumOff val="40000"/>
                      </a:srgbClr>
                    </a:gs>
                    <a:gs pos="73000">
                      <a:srgbClr val="20909C"/>
                    </a:gs>
                    <a:gs pos="83000">
                      <a:srgbClr val="68D2DF">
                        <a:lumMod val="50000"/>
                      </a:srgbClr>
                    </a:gs>
                    <a:gs pos="100000">
                      <a:srgbClr val="20909C"/>
                    </a:gs>
                  </a:gsLst>
                  <a:path path="circle">
                    <a:fillToRect l="50000" t="50000" r="50000" b="50000"/>
                  </a:path>
                  <a:tileRect/>
                </a:gradFill>
                <a:ln w="9525" cap="flat" cmpd="sng" algn="ctr">
                  <a:solidFill>
                    <a:srgbClr val="000000">
                      <a:lumMod val="50000"/>
                      <a:lumOff val="50000"/>
                    </a:srgbClr>
                  </a:solid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grpSp>
            <p:nvGrpSpPr>
              <p:cNvPr id="499" name="IgE">
                <a:extLst>
                  <a:ext uri="{FF2B5EF4-FFF2-40B4-BE49-F238E27FC236}">
                    <a16:creationId xmlns:a16="http://schemas.microsoft.com/office/drawing/2014/main" id="{D6426651-3700-16F3-578B-B6107E6B8CB9}"/>
                  </a:ext>
                </a:extLst>
              </p:cNvPr>
              <p:cNvGrpSpPr/>
              <p:nvPr/>
            </p:nvGrpSpPr>
            <p:grpSpPr>
              <a:xfrm rot="6625859">
                <a:off x="2184104" y="4045650"/>
                <a:ext cx="78527" cy="153148"/>
                <a:chOff x="1589809" y="4304034"/>
                <a:chExt cx="117388" cy="227030"/>
              </a:xfrm>
            </p:grpSpPr>
            <p:grpSp>
              <p:nvGrpSpPr>
                <p:cNvPr id="632" name="Group 631">
                  <a:extLst>
                    <a:ext uri="{FF2B5EF4-FFF2-40B4-BE49-F238E27FC236}">
                      <a16:creationId xmlns:a16="http://schemas.microsoft.com/office/drawing/2014/main" id="{015098A7-252B-311F-7250-D12C4A5DAA29}"/>
                    </a:ext>
                  </a:extLst>
                </p:cNvPr>
                <p:cNvGrpSpPr/>
                <p:nvPr/>
              </p:nvGrpSpPr>
              <p:grpSpPr>
                <a:xfrm>
                  <a:off x="1628029" y="4393904"/>
                  <a:ext cx="35288" cy="137160"/>
                  <a:chOff x="1862901" y="3917418"/>
                  <a:chExt cx="35288" cy="537297"/>
                </a:xfrm>
              </p:grpSpPr>
              <p:sp>
                <p:nvSpPr>
                  <p:cNvPr id="639" name="Rectangle: Rounded Corners 638">
                    <a:extLst>
                      <a:ext uri="{FF2B5EF4-FFF2-40B4-BE49-F238E27FC236}">
                        <a16:creationId xmlns:a16="http://schemas.microsoft.com/office/drawing/2014/main" id="{90BD458F-1A34-1548-EB34-C43AEF7734A1}"/>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sp>
                <p:nvSpPr>
                  <p:cNvPr id="640" name="Rectangle: Rounded Corners 639">
                    <a:extLst>
                      <a:ext uri="{FF2B5EF4-FFF2-40B4-BE49-F238E27FC236}">
                        <a16:creationId xmlns:a16="http://schemas.microsoft.com/office/drawing/2014/main" id="{38683720-B4CC-29AA-4B47-8D54A5BFF4AB}"/>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grpSp>
              <p:nvGrpSpPr>
                <p:cNvPr id="633" name="Group 632">
                  <a:extLst>
                    <a:ext uri="{FF2B5EF4-FFF2-40B4-BE49-F238E27FC236}">
                      <a16:creationId xmlns:a16="http://schemas.microsoft.com/office/drawing/2014/main" id="{7FAAE02B-DD16-23FA-6FD5-03DDA232E02C}"/>
                    </a:ext>
                  </a:extLst>
                </p:cNvPr>
                <p:cNvGrpSpPr/>
                <p:nvPr/>
              </p:nvGrpSpPr>
              <p:grpSpPr>
                <a:xfrm rot="19869607">
                  <a:off x="1589809" y="4304034"/>
                  <a:ext cx="35288" cy="91440"/>
                  <a:chOff x="1862901" y="3917418"/>
                  <a:chExt cx="35288" cy="537297"/>
                </a:xfrm>
              </p:grpSpPr>
              <p:sp>
                <p:nvSpPr>
                  <p:cNvPr id="637" name="Rectangle: Rounded Corners 636">
                    <a:extLst>
                      <a:ext uri="{FF2B5EF4-FFF2-40B4-BE49-F238E27FC236}">
                        <a16:creationId xmlns:a16="http://schemas.microsoft.com/office/drawing/2014/main" id="{A516362F-47A4-6267-FF09-A23276C43448}"/>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sp>
                <p:nvSpPr>
                  <p:cNvPr id="638" name="Rectangle: Rounded Corners 637">
                    <a:extLst>
                      <a:ext uri="{FF2B5EF4-FFF2-40B4-BE49-F238E27FC236}">
                        <a16:creationId xmlns:a16="http://schemas.microsoft.com/office/drawing/2014/main" id="{FC31571F-D182-ABF5-6379-D9C9B906CA6F}"/>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grpSp>
              <p:nvGrpSpPr>
                <p:cNvPr id="634" name="Group 633">
                  <a:extLst>
                    <a:ext uri="{FF2B5EF4-FFF2-40B4-BE49-F238E27FC236}">
                      <a16:creationId xmlns:a16="http://schemas.microsoft.com/office/drawing/2014/main" id="{811A1D44-C379-B96C-4E17-1169DA9E4D09}"/>
                    </a:ext>
                  </a:extLst>
                </p:cNvPr>
                <p:cNvGrpSpPr/>
                <p:nvPr/>
              </p:nvGrpSpPr>
              <p:grpSpPr>
                <a:xfrm rot="1730393" flipH="1">
                  <a:off x="1671909" y="4304963"/>
                  <a:ext cx="35288" cy="91440"/>
                  <a:chOff x="1862901" y="3917418"/>
                  <a:chExt cx="35288" cy="537297"/>
                </a:xfrm>
              </p:grpSpPr>
              <p:sp>
                <p:nvSpPr>
                  <p:cNvPr id="635" name="Rectangle: Rounded Corners 634">
                    <a:extLst>
                      <a:ext uri="{FF2B5EF4-FFF2-40B4-BE49-F238E27FC236}">
                        <a16:creationId xmlns:a16="http://schemas.microsoft.com/office/drawing/2014/main" id="{D2495959-02C6-C1BB-59C7-9B8D8F6B6F23}"/>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sp>
                <p:nvSpPr>
                  <p:cNvPr id="636" name="Rectangle: Rounded Corners 635">
                    <a:extLst>
                      <a:ext uri="{FF2B5EF4-FFF2-40B4-BE49-F238E27FC236}">
                        <a16:creationId xmlns:a16="http://schemas.microsoft.com/office/drawing/2014/main" id="{5CB87623-025A-E1F4-565F-5BA469D0336E}"/>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grpSp>
          <p:grpSp>
            <p:nvGrpSpPr>
              <p:cNvPr id="500" name="IgE">
                <a:extLst>
                  <a:ext uri="{FF2B5EF4-FFF2-40B4-BE49-F238E27FC236}">
                    <a16:creationId xmlns:a16="http://schemas.microsoft.com/office/drawing/2014/main" id="{D6A36F7B-DB08-4766-52A6-4AE0440F06FC}"/>
                  </a:ext>
                </a:extLst>
              </p:cNvPr>
              <p:cNvGrpSpPr/>
              <p:nvPr/>
            </p:nvGrpSpPr>
            <p:grpSpPr>
              <a:xfrm rot="20231202">
                <a:off x="2454322" y="4152413"/>
                <a:ext cx="78528" cy="153146"/>
                <a:chOff x="1589809" y="4304034"/>
                <a:chExt cx="117388" cy="227030"/>
              </a:xfrm>
            </p:grpSpPr>
            <p:grpSp>
              <p:nvGrpSpPr>
                <p:cNvPr id="623" name="Group 622">
                  <a:extLst>
                    <a:ext uri="{FF2B5EF4-FFF2-40B4-BE49-F238E27FC236}">
                      <a16:creationId xmlns:a16="http://schemas.microsoft.com/office/drawing/2014/main" id="{0A36846C-1775-CE37-E286-495D6598D499}"/>
                    </a:ext>
                  </a:extLst>
                </p:cNvPr>
                <p:cNvGrpSpPr/>
                <p:nvPr/>
              </p:nvGrpSpPr>
              <p:grpSpPr>
                <a:xfrm>
                  <a:off x="1628029" y="4393904"/>
                  <a:ext cx="35288" cy="137160"/>
                  <a:chOff x="1862901" y="3917418"/>
                  <a:chExt cx="35288" cy="537297"/>
                </a:xfrm>
              </p:grpSpPr>
              <p:sp>
                <p:nvSpPr>
                  <p:cNvPr id="630" name="Rectangle: Rounded Corners 629">
                    <a:extLst>
                      <a:ext uri="{FF2B5EF4-FFF2-40B4-BE49-F238E27FC236}">
                        <a16:creationId xmlns:a16="http://schemas.microsoft.com/office/drawing/2014/main" id="{34E2F64E-42C4-03E5-A839-1A7B9A2CD1F5}"/>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sp>
                <p:nvSpPr>
                  <p:cNvPr id="631" name="Rectangle: Rounded Corners 630">
                    <a:extLst>
                      <a:ext uri="{FF2B5EF4-FFF2-40B4-BE49-F238E27FC236}">
                        <a16:creationId xmlns:a16="http://schemas.microsoft.com/office/drawing/2014/main" id="{DB52A824-C5AE-7A04-FC20-BCC76EB1C97A}"/>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grpSp>
              <p:nvGrpSpPr>
                <p:cNvPr id="624" name="Group 623">
                  <a:extLst>
                    <a:ext uri="{FF2B5EF4-FFF2-40B4-BE49-F238E27FC236}">
                      <a16:creationId xmlns:a16="http://schemas.microsoft.com/office/drawing/2014/main" id="{4B435BED-C070-41EF-8A7A-119EEAD99585}"/>
                    </a:ext>
                  </a:extLst>
                </p:cNvPr>
                <p:cNvGrpSpPr/>
                <p:nvPr/>
              </p:nvGrpSpPr>
              <p:grpSpPr>
                <a:xfrm rot="19869607">
                  <a:off x="1589809" y="4304034"/>
                  <a:ext cx="35288" cy="91440"/>
                  <a:chOff x="1862901" y="3917418"/>
                  <a:chExt cx="35288" cy="537297"/>
                </a:xfrm>
              </p:grpSpPr>
              <p:sp>
                <p:nvSpPr>
                  <p:cNvPr id="628" name="Rectangle: Rounded Corners 627">
                    <a:extLst>
                      <a:ext uri="{FF2B5EF4-FFF2-40B4-BE49-F238E27FC236}">
                        <a16:creationId xmlns:a16="http://schemas.microsoft.com/office/drawing/2014/main" id="{A8C4F282-F2AE-1A2E-B3E7-A1CD170E1CB8}"/>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sp>
                <p:nvSpPr>
                  <p:cNvPr id="629" name="Rectangle: Rounded Corners 628">
                    <a:extLst>
                      <a:ext uri="{FF2B5EF4-FFF2-40B4-BE49-F238E27FC236}">
                        <a16:creationId xmlns:a16="http://schemas.microsoft.com/office/drawing/2014/main" id="{26865516-D304-DFEA-1B71-E062B13C0E4F}"/>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grpSp>
              <p:nvGrpSpPr>
                <p:cNvPr id="625" name="Group 624">
                  <a:extLst>
                    <a:ext uri="{FF2B5EF4-FFF2-40B4-BE49-F238E27FC236}">
                      <a16:creationId xmlns:a16="http://schemas.microsoft.com/office/drawing/2014/main" id="{5727A397-2FB2-F952-16EB-60CC2F16D97B}"/>
                    </a:ext>
                  </a:extLst>
                </p:cNvPr>
                <p:cNvGrpSpPr/>
                <p:nvPr/>
              </p:nvGrpSpPr>
              <p:grpSpPr>
                <a:xfrm rot="1730393" flipH="1">
                  <a:off x="1671909" y="4304963"/>
                  <a:ext cx="35288" cy="91440"/>
                  <a:chOff x="1862901" y="3917418"/>
                  <a:chExt cx="35288" cy="537297"/>
                </a:xfrm>
              </p:grpSpPr>
              <p:sp>
                <p:nvSpPr>
                  <p:cNvPr id="626" name="Rectangle: Rounded Corners 625">
                    <a:extLst>
                      <a:ext uri="{FF2B5EF4-FFF2-40B4-BE49-F238E27FC236}">
                        <a16:creationId xmlns:a16="http://schemas.microsoft.com/office/drawing/2014/main" id="{1DCCC481-0FA8-B194-ED59-08B8F0A19FD3}"/>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sp>
                <p:nvSpPr>
                  <p:cNvPr id="627" name="Rectangle: Rounded Corners 626">
                    <a:extLst>
                      <a:ext uri="{FF2B5EF4-FFF2-40B4-BE49-F238E27FC236}">
                        <a16:creationId xmlns:a16="http://schemas.microsoft.com/office/drawing/2014/main" id="{19174E7E-7931-E4A9-22CC-ECCA93A4100F}"/>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grpSp>
          <p:grpSp>
            <p:nvGrpSpPr>
              <p:cNvPr id="501" name="IgE">
                <a:extLst>
                  <a:ext uri="{FF2B5EF4-FFF2-40B4-BE49-F238E27FC236}">
                    <a16:creationId xmlns:a16="http://schemas.microsoft.com/office/drawing/2014/main" id="{7CB7CEBE-7E1D-5309-2016-7AB67137D8EB}"/>
                  </a:ext>
                </a:extLst>
              </p:cNvPr>
              <p:cNvGrpSpPr/>
              <p:nvPr/>
            </p:nvGrpSpPr>
            <p:grpSpPr>
              <a:xfrm rot="2761349">
                <a:off x="2375387" y="3934860"/>
                <a:ext cx="79186" cy="151877"/>
                <a:chOff x="1589809" y="4304034"/>
                <a:chExt cx="117388" cy="227030"/>
              </a:xfrm>
            </p:grpSpPr>
            <p:grpSp>
              <p:nvGrpSpPr>
                <p:cNvPr id="614" name="Group 613">
                  <a:extLst>
                    <a:ext uri="{FF2B5EF4-FFF2-40B4-BE49-F238E27FC236}">
                      <a16:creationId xmlns:a16="http://schemas.microsoft.com/office/drawing/2014/main" id="{C0934340-0DF1-FF31-0D05-B2C2085B88B1}"/>
                    </a:ext>
                  </a:extLst>
                </p:cNvPr>
                <p:cNvGrpSpPr/>
                <p:nvPr/>
              </p:nvGrpSpPr>
              <p:grpSpPr>
                <a:xfrm>
                  <a:off x="1628029" y="4393904"/>
                  <a:ext cx="35288" cy="137160"/>
                  <a:chOff x="1862901" y="3917418"/>
                  <a:chExt cx="35288" cy="537297"/>
                </a:xfrm>
              </p:grpSpPr>
              <p:sp>
                <p:nvSpPr>
                  <p:cNvPr id="621" name="Rectangle: Rounded Corners 620">
                    <a:extLst>
                      <a:ext uri="{FF2B5EF4-FFF2-40B4-BE49-F238E27FC236}">
                        <a16:creationId xmlns:a16="http://schemas.microsoft.com/office/drawing/2014/main" id="{161B1A46-9469-FF64-48FD-1CBE81A65E61}"/>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sp>
                <p:nvSpPr>
                  <p:cNvPr id="622" name="Rectangle: Rounded Corners 621">
                    <a:extLst>
                      <a:ext uri="{FF2B5EF4-FFF2-40B4-BE49-F238E27FC236}">
                        <a16:creationId xmlns:a16="http://schemas.microsoft.com/office/drawing/2014/main" id="{1E8C8226-9CA1-D8C3-001C-02B776E8FF03}"/>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grpSp>
              <p:nvGrpSpPr>
                <p:cNvPr id="615" name="Group 614">
                  <a:extLst>
                    <a:ext uri="{FF2B5EF4-FFF2-40B4-BE49-F238E27FC236}">
                      <a16:creationId xmlns:a16="http://schemas.microsoft.com/office/drawing/2014/main" id="{47F2E52B-7CE9-5F21-F0AB-256F6FC023DD}"/>
                    </a:ext>
                  </a:extLst>
                </p:cNvPr>
                <p:cNvGrpSpPr/>
                <p:nvPr/>
              </p:nvGrpSpPr>
              <p:grpSpPr>
                <a:xfrm rot="19869607">
                  <a:off x="1589809" y="4304034"/>
                  <a:ext cx="35288" cy="91440"/>
                  <a:chOff x="1862901" y="3917418"/>
                  <a:chExt cx="35288" cy="537297"/>
                </a:xfrm>
              </p:grpSpPr>
              <p:sp>
                <p:nvSpPr>
                  <p:cNvPr id="619" name="Rectangle: Rounded Corners 618">
                    <a:extLst>
                      <a:ext uri="{FF2B5EF4-FFF2-40B4-BE49-F238E27FC236}">
                        <a16:creationId xmlns:a16="http://schemas.microsoft.com/office/drawing/2014/main" id="{2CC1DC29-83E4-BBF8-E12D-F2BFC0DC6923}"/>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sp>
                <p:nvSpPr>
                  <p:cNvPr id="620" name="Rectangle: Rounded Corners 619">
                    <a:extLst>
                      <a:ext uri="{FF2B5EF4-FFF2-40B4-BE49-F238E27FC236}">
                        <a16:creationId xmlns:a16="http://schemas.microsoft.com/office/drawing/2014/main" id="{4E3F37A4-5002-05AB-E828-7A420F297E4D}"/>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grpSp>
              <p:nvGrpSpPr>
                <p:cNvPr id="616" name="Group 615">
                  <a:extLst>
                    <a:ext uri="{FF2B5EF4-FFF2-40B4-BE49-F238E27FC236}">
                      <a16:creationId xmlns:a16="http://schemas.microsoft.com/office/drawing/2014/main" id="{9F6BF383-DA72-0DC8-3D95-D05C6B998903}"/>
                    </a:ext>
                  </a:extLst>
                </p:cNvPr>
                <p:cNvGrpSpPr/>
                <p:nvPr/>
              </p:nvGrpSpPr>
              <p:grpSpPr>
                <a:xfrm rot="1730393" flipH="1">
                  <a:off x="1671909" y="4304963"/>
                  <a:ext cx="35288" cy="91440"/>
                  <a:chOff x="1862901" y="3917418"/>
                  <a:chExt cx="35288" cy="537297"/>
                </a:xfrm>
              </p:grpSpPr>
              <p:sp>
                <p:nvSpPr>
                  <p:cNvPr id="617" name="Rectangle: Rounded Corners 616">
                    <a:extLst>
                      <a:ext uri="{FF2B5EF4-FFF2-40B4-BE49-F238E27FC236}">
                        <a16:creationId xmlns:a16="http://schemas.microsoft.com/office/drawing/2014/main" id="{2A823C43-5C1A-8AA8-5E1D-D58E33D000A9}"/>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sp>
                <p:nvSpPr>
                  <p:cNvPr id="618" name="Rectangle: Rounded Corners 617">
                    <a:extLst>
                      <a:ext uri="{FF2B5EF4-FFF2-40B4-BE49-F238E27FC236}">
                        <a16:creationId xmlns:a16="http://schemas.microsoft.com/office/drawing/2014/main" id="{9FD4CCEB-95F8-48D3-3469-A3EA5299DF54}"/>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grpSp>
          <p:grpSp>
            <p:nvGrpSpPr>
              <p:cNvPr id="502" name="IgE">
                <a:extLst>
                  <a:ext uri="{FF2B5EF4-FFF2-40B4-BE49-F238E27FC236}">
                    <a16:creationId xmlns:a16="http://schemas.microsoft.com/office/drawing/2014/main" id="{1A74FE5D-A5FC-A98D-65A9-6492D6C5377D}"/>
                  </a:ext>
                </a:extLst>
              </p:cNvPr>
              <p:cNvGrpSpPr/>
              <p:nvPr/>
            </p:nvGrpSpPr>
            <p:grpSpPr>
              <a:xfrm rot="12168305">
                <a:off x="2293344" y="4117542"/>
                <a:ext cx="78528" cy="153147"/>
                <a:chOff x="1589809" y="4304034"/>
                <a:chExt cx="117388" cy="227030"/>
              </a:xfrm>
            </p:grpSpPr>
            <p:grpSp>
              <p:nvGrpSpPr>
                <p:cNvPr id="605" name="Group 604">
                  <a:extLst>
                    <a:ext uri="{FF2B5EF4-FFF2-40B4-BE49-F238E27FC236}">
                      <a16:creationId xmlns:a16="http://schemas.microsoft.com/office/drawing/2014/main" id="{2AF17A5D-330F-F1C7-FB19-971215DF5F1D}"/>
                    </a:ext>
                  </a:extLst>
                </p:cNvPr>
                <p:cNvGrpSpPr/>
                <p:nvPr/>
              </p:nvGrpSpPr>
              <p:grpSpPr>
                <a:xfrm>
                  <a:off x="1628029" y="4393904"/>
                  <a:ext cx="35288" cy="137160"/>
                  <a:chOff x="1862901" y="3917418"/>
                  <a:chExt cx="35288" cy="537297"/>
                </a:xfrm>
              </p:grpSpPr>
              <p:sp>
                <p:nvSpPr>
                  <p:cNvPr id="612" name="Rectangle: Rounded Corners 611">
                    <a:extLst>
                      <a:ext uri="{FF2B5EF4-FFF2-40B4-BE49-F238E27FC236}">
                        <a16:creationId xmlns:a16="http://schemas.microsoft.com/office/drawing/2014/main" id="{672551B9-A8B2-ED02-5523-6589CDDB00ED}"/>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sp>
                <p:nvSpPr>
                  <p:cNvPr id="613" name="Rectangle: Rounded Corners 612">
                    <a:extLst>
                      <a:ext uri="{FF2B5EF4-FFF2-40B4-BE49-F238E27FC236}">
                        <a16:creationId xmlns:a16="http://schemas.microsoft.com/office/drawing/2014/main" id="{53C4D3FE-4A1C-AFD1-867A-1D9F05A44FCF}"/>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grpSp>
              <p:nvGrpSpPr>
                <p:cNvPr id="606" name="Group 605">
                  <a:extLst>
                    <a:ext uri="{FF2B5EF4-FFF2-40B4-BE49-F238E27FC236}">
                      <a16:creationId xmlns:a16="http://schemas.microsoft.com/office/drawing/2014/main" id="{8B6F32D1-67ED-6203-12BF-8EEFBCF58523}"/>
                    </a:ext>
                  </a:extLst>
                </p:cNvPr>
                <p:cNvGrpSpPr/>
                <p:nvPr/>
              </p:nvGrpSpPr>
              <p:grpSpPr>
                <a:xfrm rot="19869607">
                  <a:off x="1589809" y="4304034"/>
                  <a:ext cx="35288" cy="91440"/>
                  <a:chOff x="1862901" y="3917418"/>
                  <a:chExt cx="35288" cy="537297"/>
                </a:xfrm>
              </p:grpSpPr>
              <p:sp>
                <p:nvSpPr>
                  <p:cNvPr id="610" name="Rectangle: Rounded Corners 609">
                    <a:extLst>
                      <a:ext uri="{FF2B5EF4-FFF2-40B4-BE49-F238E27FC236}">
                        <a16:creationId xmlns:a16="http://schemas.microsoft.com/office/drawing/2014/main" id="{13C4243E-9F1E-A2AE-DB34-2E435FB18A70}"/>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sp>
                <p:nvSpPr>
                  <p:cNvPr id="611" name="Rectangle: Rounded Corners 610">
                    <a:extLst>
                      <a:ext uri="{FF2B5EF4-FFF2-40B4-BE49-F238E27FC236}">
                        <a16:creationId xmlns:a16="http://schemas.microsoft.com/office/drawing/2014/main" id="{D63A19AA-40D7-EE6C-610E-25A67456DFFB}"/>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grpSp>
              <p:nvGrpSpPr>
                <p:cNvPr id="607" name="Group 606">
                  <a:extLst>
                    <a:ext uri="{FF2B5EF4-FFF2-40B4-BE49-F238E27FC236}">
                      <a16:creationId xmlns:a16="http://schemas.microsoft.com/office/drawing/2014/main" id="{03E4669B-BF9E-E0BA-17BD-C9D732BBDF3B}"/>
                    </a:ext>
                  </a:extLst>
                </p:cNvPr>
                <p:cNvGrpSpPr/>
                <p:nvPr/>
              </p:nvGrpSpPr>
              <p:grpSpPr>
                <a:xfrm rot="1730393" flipH="1">
                  <a:off x="1671909" y="4304963"/>
                  <a:ext cx="35288" cy="91440"/>
                  <a:chOff x="1862901" y="3917418"/>
                  <a:chExt cx="35288" cy="537297"/>
                </a:xfrm>
              </p:grpSpPr>
              <p:sp>
                <p:nvSpPr>
                  <p:cNvPr id="608" name="Rectangle: Rounded Corners 607">
                    <a:extLst>
                      <a:ext uri="{FF2B5EF4-FFF2-40B4-BE49-F238E27FC236}">
                        <a16:creationId xmlns:a16="http://schemas.microsoft.com/office/drawing/2014/main" id="{ED7537AB-1002-6E69-85BB-C43C829B952F}"/>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sp>
                <p:nvSpPr>
                  <p:cNvPr id="609" name="Rectangle: Rounded Corners 608">
                    <a:extLst>
                      <a:ext uri="{FF2B5EF4-FFF2-40B4-BE49-F238E27FC236}">
                        <a16:creationId xmlns:a16="http://schemas.microsoft.com/office/drawing/2014/main" id="{22FF3EE7-7AA2-FEFE-40DE-E3E3D1E65649}"/>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grpSp>
          <p:grpSp>
            <p:nvGrpSpPr>
              <p:cNvPr id="503" name="IgE">
                <a:extLst>
                  <a:ext uri="{FF2B5EF4-FFF2-40B4-BE49-F238E27FC236}">
                    <a16:creationId xmlns:a16="http://schemas.microsoft.com/office/drawing/2014/main" id="{E1C77DA5-C7E7-2FA9-CF6A-33972E258E8A}"/>
                  </a:ext>
                </a:extLst>
              </p:cNvPr>
              <p:cNvGrpSpPr/>
              <p:nvPr/>
            </p:nvGrpSpPr>
            <p:grpSpPr>
              <a:xfrm rot="15406835">
                <a:off x="2644684" y="4062583"/>
                <a:ext cx="78527" cy="153148"/>
                <a:chOff x="1589809" y="4304034"/>
                <a:chExt cx="117388" cy="227030"/>
              </a:xfrm>
            </p:grpSpPr>
            <p:grpSp>
              <p:nvGrpSpPr>
                <p:cNvPr id="596" name="Group 595">
                  <a:extLst>
                    <a:ext uri="{FF2B5EF4-FFF2-40B4-BE49-F238E27FC236}">
                      <a16:creationId xmlns:a16="http://schemas.microsoft.com/office/drawing/2014/main" id="{3218824B-4C11-30DD-B6CF-64E5003524BE}"/>
                    </a:ext>
                  </a:extLst>
                </p:cNvPr>
                <p:cNvGrpSpPr/>
                <p:nvPr/>
              </p:nvGrpSpPr>
              <p:grpSpPr>
                <a:xfrm>
                  <a:off x="1628029" y="4393904"/>
                  <a:ext cx="35288" cy="137160"/>
                  <a:chOff x="1862901" y="3917418"/>
                  <a:chExt cx="35288" cy="537297"/>
                </a:xfrm>
              </p:grpSpPr>
              <p:sp>
                <p:nvSpPr>
                  <p:cNvPr id="603" name="Rectangle: Rounded Corners 602">
                    <a:extLst>
                      <a:ext uri="{FF2B5EF4-FFF2-40B4-BE49-F238E27FC236}">
                        <a16:creationId xmlns:a16="http://schemas.microsoft.com/office/drawing/2014/main" id="{0B9D722D-7E49-F608-FD90-E02A0BFD77A2}"/>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sp>
                <p:nvSpPr>
                  <p:cNvPr id="604" name="Rectangle: Rounded Corners 603">
                    <a:extLst>
                      <a:ext uri="{FF2B5EF4-FFF2-40B4-BE49-F238E27FC236}">
                        <a16:creationId xmlns:a16="http://schemas.microsoft.com/office/drawing/2014/main" id="{12C053B3-5621-A60E-606A-1ED522A30130}"/>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grpSp>
              <p:nvGrpSpPr>
                <p:cNvPr id="597" name="Group 596">
                  <a:extLst>
                    <a:ext uri="{FF2B5EF4-FFF2-40B4-BE49-F238E27FC236}">
                      <a16:creationId xmlns:a16="http://schemas.microsoft.com/office/drawing/2014/main" id="{651D122D-3A2A-7058-E82A-481F5B861E8B}"/>
                    </a:ext>
                  </a:extLst>
                </p:cNvPr>
                <p:cNvGrpSpPr/>
                <p:nvPr/>
              </p:nvGrpSpPr>
              <p:grpSpPr>
                <a:xfrm rot="19869607">
                  <a:off x="1589809" y="4304034"/>
                  <a:ext cx="35288" cy="91440"/>
                  <a:chOff x="1862901" y="3917418"/>
                  <a:chExt cx="35288" cy="537297"/>
                </a:xfrm>
              </p:grpSpPr>
              <p:sp>
                <p:nvSpPr>
                  <p:cNvPr id="601" name="Rectangle: Rounded Corners 600">
                    <a:extLst>
                      <a:ext uri="{FF2B5EF4-FFF2-40B4-BE49-F238E27FC236}">
                        <a16:creationId xmlns:a16="http://schemas.microsoft.com/office/drawing/2014/main" id="{76F6606F-221D-1393-71AE-933294222DBD}"/>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sp>
                <p:nvSpPr>
                  <p:cNvPr id="602" name="Rectangle: Rounded Corners 601">
                    <a:extLst>
                      <a:ext uri="{FF2B5EF4-FFF2-40B4-BE49-F238E27FC236}">
                        <a16:creationId xmlns:a16="http://schemas.microsoft.com/office/drawing/2014/main" id="{4923649F-5E05-A31C-1F4A-13933CC91D7B}"/>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grpSp>
              <p:nvGrpSpPr>
                <p:cNvPr id="598" name="Group 597">
                  <a:extLst>
                    <a:ext uri="{FF2B5EF4-FFF2-40B4-BE49-F238E27FC236}">
                      <a16:creationId xmlns:a16="http://schemas.microsoft.com/office/drawing/2014/main" id="{68D41430-8C41-E40E-BA4B-145A1D71DE41}"/>
                    </a:ext>
                  </a:extLst>
                </p:cNvPr>
                <p:cNvGrpSpPr/>
                <p:nvPr/>
              </p:nvGrpSpPr>
              <p:grpSpPr>
                <a:xfrm rot="1730393" flipH="1">
                  <a:off x="1671909" y="4304963"/>
                  <a:ext cx="35288" cy="91440"/>
                  <a:chOff x="1862901" y="3917418"/>
                  <a:chExt cx="35288" cy="537297"/>
                </a:xfrm>
              </p:grpSpPr>
              <p:sp>
                <p:nvSpPr>
                  <p:cNvPr id="599" name="Rectangle: Rounded Corners 598">
                    <a:extLst>
                      <a:ext uri="{FF2B5EF4-FFF2-40B4-BE49-F238E27FC236}">
                        <a16:creationId xmlns:a16="http://schemas.microsoft.com/office/drawing/2014/main" id="{96C69B26-30C9-BF4E-DAC0-A540B7BCCBE5}"/>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sp>
                <p:nvSpPr>
                  <p:cNvPr id="600" name="Rectangle: Rounded Corners 599">
                    <a:extLst>
                      <a:ext uri="{FF2B5EF4-FFF2-40B4-BE49-F238E27FC236}">
                        <a16:creationId xmlns:a16="http://schemas.microsoft.com/office/drawing/2014/main" id="{614F2671-ACBD-8D9C-42B8-A7C526C9A639}"/>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grpSp>
          <p:grpSp>
            <p:nvGrpSpPr>
              <p:cNvPr id="504" name="IgE">
                <a:extLst>
                  <a:ext uri="{FF2B5EF4-FFF2-40B4-BE49-F238E27FC236}">
                    <a16:creationId xmlns:a16="http://schemas.microsoft.com/office/drawing/2014/main" id="{4D8D62FC-52C3-140E-13B8-1532AD007108}"/>
                  </a:ext>
                </a:extLst>
              </p:cNvPr>
              <p:cNvGrpSpPr/>
              <p:nvPr/>
            </p:nvGrpSpPr>
            <p:grpSpPr>
              <a:xfrm rot="15435271">
                <a:off x="2620658" y="3961878"/>
                <a:ext cx="78527" cy="153148"/>
                <a:chOff x="1589809" y="4304034"/>
                <a:chExt cx="117388" cy="227030"/>
              </a:xfrm>
            </p:grpSpPr>
            <p:grpSp>
              <p:nvGrpSpPr>
                <p:cNvPr id="587" name="Group 586">
                  <a:extLst>
                    <a:ext uri="{FF2B5EF4-FFF2-40B4-BE49-F238E27FC236}">
                      <a16:creationId xmlns:a16="http://schemas.microsoft.com/office/drawing/2014/main" id="{73A2651C-68D6-35C2-61F1-7E272A56422D}"/>
                    </a:ext>
                  </a:extLst>
                </p:cNvPr>
                <p:cNvGrpSpPr/>
                <p:nvPr/>
              </p:nvGrpSpPr>
              <p:grpSpPr>
                <a:xfrm>
                  <a:off x="1628029" y="4393904"/>
                  <a:ext cx="35288" cy="137160"/>
                  <a:chOff x="1862901" y="3917418"/>
                  <a:chExt cx="35288" cy="537297"/>
                </a:xfrm>
              </p:grpSpPr>
              <p:sp>
                <p:nvSpPr>
                  <p:cNvPr id="594" name="Rectangle: Rounded Corners 593">
                    <a:extLst>
                      <a:ext uri="{FF2B5EF4-FFF2-40B4-BE49-F238E27FC236}">
                        <a16:creationId xmlns:a16="http://schemas.microsoft.com/office/drawing/2014/main" id="{BDF04682-22B1-D33E-FBE8-E929430C7E6A}"/>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sp>
                <p:nvSpPr>
                  <p:cNvPr id="595" name="Rectangle: Rounded Corners 594">
                    <a:extLst>
                      <a:ext uri="{FF2B5EF4-FFF2-40B4-BE49-F238E27FC236}">
                        <a16:creationId xmlns:a16="http://schemas.microsoft.com/office/drawing/2014/main" id="{44185AAC-6483-3DD7-D8D1-56BA76F092C7}"/>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grpSp>
              <p:nvGrpSpPr>
                <p:cNvPr id="588" name="Group 587">
                  <a:extLst>
                    <a:ext uri="{FF2B5EF4-FFF2-40B4-BE49-F238E27FC236}">
                      <a16:creationId xmlns:a16="http://schemas.microsoft.com/office/drawing/2014/main" id="{AF1F90B8-E761-739F-0BCF-706B8F440FC3}"/>
                    </a:ext>
                  </a:extLst>
                </p:cNvPr>
                <p:cNvGrpSpPr/>
                <p:nvPr/>
              </p:nvGrpSpPr>
              <p:grpSpPr>
                <a:xfrm rot="19869607">
                  <a:off x="1589809" y="4304034"/>
                  <a:ext cx="35288" cy="91440"/>
                  <a:chOff x="1862901" y="3917418"/>
                  <a:chExt cx="35288" cy="537297"/>
                </a:xfrm>
              </p:grpSpPr>
              <p:sp>
                <p:nvSpPr>
                  <p:cNvPr id="592" name="Rectangle: Rounded Corners 591">
                    <a:extLst>
                      <a:ext uri="{FF2B5EF4-FFF2-40B4-BE49-F238E27FC236}">
                        <a16:creationId xmlns:a16="http://schemas.microsoft.com/office/drawing/2014/main" id="{5F4F37FE-8264-2A44-CA6B-04ED2928CDE4}"/>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sp>
                <p:nvSpPr>
                  <p:cNvPr id="593" name="Rectangle: Rounded Corners 592">
                    <a:extLst>
                      <a:ext uri="{FF2B5EF4-FFF2-40B4-BE49-F238E27FC236}">
                        <a16:creationId xmlns:a16="http://schemas.microsoft.com/office/drawing/2014/main" id="{5E49DE49-6E90-C7E7-9B34-11385F39D0F3}"/>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grpSp>
              <p:nvGrpSpPr>
                <p:cNvPr id="589" name="Group 588">
                  <a:extLst>
                    <a:ext uri="{FF2B5EF4-FFF2-40B4-BE49-F238E27FC236}">
                      <a16:creationId xmlns:a16="http://schemas.microsoft.com/office/drawing/2014/main" id="{7C309E37-C702-9FBB-BC7C-06C451EC1B56}"/>
                    </a:ext>
                  </a:extLst>
                </p:cNvPr>
                <p:cNvGrpSpPr/>
                <p:nvPr/>
              </p:nvGrpSpPr>
              <p:grpSpPr>
                <a:xfrm rot="1730393" flipH="1">
                  <a:off x="1671909" y="4304963"/>
                  <a:ext cx="35288" cy="91440"/>
                  <a:chOff x="1862901" y="3917418"/>
                  <a:chExt cx="35288" cy="537297"/>
                </a:xfrm>
              </p:grpSpPr>
              <p:sp>
                <p:nvSpPr>
                  <p:cNvPr id="590" name="Rectangle: Rounded Corners 589">
                    <a:extLst>
                      <a:ext uri="{FF2B5EF4-FFF2-40B4-BE49-F238E27FC236}">
                        <a16:creationId xmlns:a16="http://schemas.microsoft.com/office/drawing/2014/main" id="{F4DCE0B4-8301-1030-663E-053192D83697}"/>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sp>
                <p:nvSpPr>
                  <p:cNvPr id="591" name="Rectangle: Rounded Corners 590">
                    <a:extLst>
                      <a:ext uri="{FF2B5EF4-FFF2-40B4-BE49-F238E27FC236}">
                        <a16:creationId xmlns:a16="http://schemas.microsoft.com/office/drawing/2014/main" id="{E6D1852C-538B-0D23-1026-40CDCC1C052C}"/>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grpSp>
          <p:grpSp>
            <p:nvGrpSpPr>
              <p:cNvPr id="505" name="Receptors">
                <a:extLst>
                  <a:ext uri="{FF2B5EF4-FFF2-40B4-BE49-F238E27FC236}">
                    <a16:creationId xmlns:a16="http://schemas.microsoft.com/office/drawing/2014/main" id="{856718D6-D875-2162-4E02-2492B9074930}"/>
                  </a:ext>
                </a:extLst>
              </p:cNvPr>
              <p:cNvGrpSpPr/>
              <p:nvPr/>
            </p:nvGrpSpPr>
            <p:grpSpPr>
              <a:xfrm rot="14619357">
                <a:off x="2696778" y="3997366"/>
                <a:ext cx="176714" cy="146366"/>
                <a:chOff x="3098615" y="2684115"/>
                <a:chExt cx="232213" cy="190739"/>
              </a:xfrm>
            </p:grpSpPr>
            <p:grpSp>
              <p:nvGrpSpPr>
                <p:cNvPr id="581" name="Group 580">
                  <a:extLst>
                    <a:ext uri="{FF2B5EF4-FFF2-40B4-BE49-F238E27FC236}">
                      <a16:creationId xmlns:a16="http://schemas.microsoft.com/office/drawing/2014/main" id="{9F8D5546-8DE8-B4B4-A0E9-7A6B55C8C6F7}"/>
                    </a:ext>
                  </a:extLst>
                </p:cNvPr>
                <p:cNvGrpSpPr/>
                <p:nvPr/>
              </p:nvGrpSpPr>
              <p:grpSpPr>
                <a:xfrm rot="886797">
                  <a:off x="3098615" y="2684115"/>
                  <a:ext cx="100965" cy="152400"/>
                  <a:chOff x="935355" y="3352800"/>
                  <a:chExt cx="100965" cy="152400"/>
                </a:xfrm>
              </p:grpSpPr>
              <p:sp>
                <p:nvSpPr>
                  <p:cNvPr id="585" name="Freeform: Shape 584">
                    <a:extLst>
                      <a:ext uri="{FF2B5EF4-FFF2-40B4-BE49-F238E27FC236}">
                        <a16:creationId xmlns:a16="http://schemas.microsoft.com/office/drawing/2014/main" id="{3ACE12AE-5823-8EF7-588D-5B61088BFFBE}"/>
                      </a:ext>
                    </a:extLst>
                  </p:cNvPr>
                  <p:cNvSpPr/>
                  <p:nvPr/>
                </p:nvSpPr>
                <p:spPr>
                  <a:xfrm>
                    <a:off x="935355" y="3352800"/>
                    <a:ext cx="100965" cy="76200"/>
                  </a:xfrm>
                  <a:custGeom>
                    <a:avLst/>
                    <a:gdLst>
                      <a:gd name="connsiteX0" fmla="*/ 0 w 100965"/>
                      <a:gd name="connsiteY0" fmla="*/ 0 h 76200"/>
                      <a:gd name="connsiteX1" fmla="*/ 0 w 100965"/>
                      <a:gd name="connsiteY1" fmla="*/ 76200 h 76200"/>
                      <a:gd name="connsiteX2" fmla="*/ 100965 w 100965"/>
                      <a:gd name="connsiteY2" fmla="*/ 76200 h 76200"/>
                      <a:gd name="connsiteX3" fmla="*/ 100965 w 100965"/>
                      <a:gd name="connsiteY3" fmla="*/ 1905 h 76200"/>
                    </a:gdLst>
                    <a:ahLst/>
                    <a:cxnLst>
                      <a:cxn ang="0">
                        <a:pos x="connsiteX0" y="connsiteY0"/>
                      </a:cxn>
                      <a:cxn ang="0">
                        <a:pos x="connsiteX1" y="connsiteY1"/>
                      </a:cxn>
                      <a:cxn ang="0">
                        <a:pos x="connsiteX2" y="connsiteY2"/>
                      </a:cxn>
                      <a:cxn ang="0">
                        <a:pos x="connsiteX3" y="connsiteY3"/>
                      </a:cxn>
                    </a:cxnLst>
                    <a:rect l="l" t="t" r="r" b="b"/>
                    <a:pathLst>
                      <a:path w="100965" h="76200">
                        <a:moveTo>
                          <a:pt x="0" y="0"/>
                        </a:moveTo>
                        <a:lnTo>
                          <a:pt x="0" y="76200"/>
                        </a:lnTo>
                        <a:lnTo>
                          <a:pt x="100965" y="76200"/>
                        </a:lnTo>
                        <a:lnTo>
                          <a:pt x="100965" y="1905"/>
                        </a:lnTo>
                      </a:path>
                    </a:pathLst>
                  </a:custGeom>
                  <a:noFill/>
                  <a:ln w="9525" cap="rnd" cmpd="sng" algn="ctr">
                    <a:solidFill>
                      <a:srgbClr val="000000">
                        <a:lumMod val="50000"/>
                        <a:lumOff val="50000"/>
                      </a:srgbClr>
                    </a:solid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cxnSp>
                <p:nvCxnSpPr>
                  <p:cNvPr id="586" name="Straight Connector 585">
                    <a:extLst>
                      <a:ext uri="{FF2B5EF4-FFF2-40B4-BE49-F238E27FC236}">
                        <a16:creationId xmlns:a16="http://schemas.microsoft.com/office/drawing/2014/main" id="{CF9BA826-267C-5E75-D272-C0829881EDBB}"/>
                      </a:ext>
                    </a:extLst>
                  </p:cNvPr>
                  <p:cNvCxnSpPr/>
                  <p:nvPr/>
                </p:nvCxnSpPr>
                <p:spPr>
                  <a:xfrm>
                    <a:off x="985837" y="3429000"/>
                    <a:ext cx="0" cy="76200"/>
                  </a:xfrm>
                  <a:prstGeom prst="line">
                    <a:avLst/>
                  </a:prstGeom>
                  <a:noFill/>
                  <a:ln w="9525" cap="rnd" cmpd="sng" algn="ctr">
                    <a:solidFill>
                      <a:srgbClr val="000000">
                        <a:lumMod val="50000"/>
                        <a:lumOff val="50000"/>
                      </a:srgbClr>
                    </a:solidFill>
                    <a:prstDash val="solid"/>
                  </a:ln>
                  <a:effectLst/>
                </p:spPr>
              </p:cxnSp>
            </p:grpSp>
            <p:grpSp>
              <p:nvGrpSpPr>
                <p:cNvPr id="582" name="Group 581">
                  <a:extLst>
                    <a:ext uri="{FF2B5EF4-FFF2-40B4-BE49-F238E27FC236}">
                      <a16:creationId xmlns:a16="http://schemas.microsoft.com/office/drawing/2014/main" id="{3B42DF88-752A-A99D-8295-2B94F60BE6E0}"/>
                    </a:ext>
                  </a:extLst>
                </p:cNvPr>
                <p:cNvGrpSpPr/>
                <p:nvPr/>
              </p:nvGrpSpPr>
              <p:grpSpPr>
                <a:xfrm rot="886797">
                  <a:off x="3229863" y="2722454"/>
                  <a:ext cx="100965" cy="152400"/>
                  <a:chOff x="935355" y="3352800"/>
                  <a:chExt cx="100965" cy="152400"/>
                </a:xfrm>
              </p:grpSpPr>
              <p:sp>
                <p:nvSpPr>
                  <p:cNvPr id="583" name="Freeform: Shape 582">
                    <a:extLst>
                      <a:ext uri="{FF2B5EF4-FFF2-40B4-BE49-F238E27FC236}">
                        <a16:creationId xmlns:a16="http://schemas.microsoft.com/office/drawing/2014/main" id="{94B00079-178C-5D89-7EA1-502CF81ACD18}"/>
                      </a:ext>
                    </a:extLst>
                  </p:cNvPr>
                  <p:cNvSpPr/>
                  <p:nvPr/>
                </p:nvSpPr>
                <p:spPr>
                  <a:xfrm>
                    <a:off x="935355" y="3352800"/>
                    <a:ext cx="100965" cy="76200"/>
                  </a:xfrm>
                  <a:custGeom>
                    <a:avLst/>
                    <a:gdLst>
                      <a:gd name="connsiteX0" fmla="*/ 0 w 100965"/>
                      <a:gd name="connsiteY0" fmla="*/ 0 h 76200"/>
                      <a:gd name="connsiteX1" fmla="*/ 0 w 100965"/>
                      <a:gd name="connsiteY1" fmla="*/ 76200 h 76200"/>
                      <a:gd name="connsiteX2" fmla="*/ 100965 w 100965"/>
                      <a:gd name="connsiteY2" fmla="*/ 76200 h 76200"/>
                      <a:gd name="connsiteX3" fmla="*/ 100965 w 100965"/>
                      <a:gd name="connsiteY3" fmla="*/ 1905 h 76200"/>
                    </a:gdLst>
                    <a:ahLst/>
                    <a:cxnLst>
                      <a:cxn ang="0">
                        <a:pos x="connsiteX0" y="connsiteY0"/>
                      </a:cxn>
                      <a:cxn ang="0">
                        <a:pos x="connsiteX1" y="connsiteY1"/>
                      </a:cxn>
                      <a:cxn ang="0">
                        <a:pos x="connsiteX2" y="connsiteY2"/>
                      </a:cxn>
                      <a:cxn ang="0">
                        <a:pos x="connsiteX3" y="connsiteY3"/>
                      </a:cxn>
                    </a:cxnLst>
                    <a:rect l="l" t="t" r="r" b="b"/>
                    <a:pathLst>
                      <a:path w="100965" h="76200">
                        <a:moveTo>
                          <a:pt x="0" y="0"/>
                        </a:moveTo>
                        <a:lnTo>
                          <a:pt x="0" y="76200"/>
                        </a:lnTo>
                        <a:lnTo>
                          <a:pt x="100965" y="76200"/>
                        </a:lnTo>
                        <a:lnTo>
                          <a:pt x="100965" y="1905"/>
                        </a:lnTo>
                      </a:path>
                    </a:pathLst>
                  </a:custGeom>
                  <a:noFill/>
                  <a:ln w="9525" cap="rnd" cmpd="sng" algn="ctr">
                    <a:solidFill>
                      <a:srgbClr val="000000">
                        <a:lumMod val="50000"/>
                        <a:lumOff val="50000"/>
                      </a:srgbClr>
                    </a:solid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cxnSp>
                <p:nvCxnSpPr>
                  <p:cNvPr id="584" name="Straight Connector 583">
                    <a:extLst>
                      <a:ext uri="{FF2B5EF4-FFF2-40B4-BE49-F238E27FC236}">
                        <a16:creationId xmlns:a16="http://schemas.microsoft.com/office/drawing/2014/main" id="{24519C64-88FD-F27E-B89C-B25ED3FF6998}"/>
                      </a:ext>
                    </a:extLst>
                  </p:cNvPr>
                  <p:cNvCxnSpPr/>
                  <p:nvPr/>
                </p:nvCxnSpPr>
                <p:spPr>
                  <a:xfrm>
                    <a:off x="985837" y="3429000"/>
                    <a:ext cx="0" cy="76200"/>
                  </a:xfrm>
                  <a:prstGeom prst="line">
                    <a:avLst/>
                  </a:prstGeom>
                  <a:noFill/>
                  <a:ln w="9525" cap="rnd" cmpd="sng" algn="ctr">
                    <a:solidFill>
                      <a:srgbClr val="000000">
                        <a:lumMod val="50000"/>
                        <a:lumOff val="50000"/>
                      </a:srgbClr>
                    </a:solidFill>
                    <a:prstDash val="solid"/>
                  </a:ln>
                  <a:effectLst/>
                </p:spPr>
              </p:cxnSp>
            </p:grpSp>
          </p:grpSp>
          <p:sp>
            <p:nvSpPr>
              <p:cNvPr id="506" name="TextBox 505">
                <a:extLst>
                  <a:ext uri="{FF2B5EF4-FFF2-40B4-BE49-F238E27FC236}">
                    <a16:creationId xmlns:a16="http://schemas.microsoft.com/office/drawing/2014/main" id="{A61F44CD-D49B-C89F-872A-66AE413AB3C7}"/>
                  </a:ext>
                </a:extLst>
              </p:cNvPr>
              <p:cNvSpPr txBox="1"/>
              <p:nvPr/>
            </p:nvSpPr>
            <p:spPr>
              <a:xfrm>
                <a:off x="2041513" y="3672650"/>
                <a:ext cx="500509" cy="322016"/>
              </a:xfrm>
              <a:prstGeom prst="rect">
                <a:avLst/>
              </a:prstGeom>
              <a:noFill/>
            </p:spPr>
            <p:txBody>
              <a:bodyPr wrap="square" rtlCol="0">
                <a:spAutoFit/>
              </a:bodyPr>
              <a:lstStyle/>
              <a:p>
                <a:pPr defTabSz="685783">
                  <a:buClr>
                    <a:srgbClr val="830051"/>
                  </a:buClr>
                  <a:defRPr/>
                </a:pPr>
                <a:r>
                  <a:rPr lang="en-US" sz="600" kern="0">
                    <a:solidFill>
                      <a:schemeClr val="tx1"/>
                    </a:solidFill>
                    <a:cs typeface="Arial" panose="020B0604020202020204" pitchFamily="34" charset="0"/>
                  </a:rPr>
                  <a:t>IgE</a:t>
                </a:r>
                <a:endParaRPr lang="en-US" sz="700" kern="0">
                  <a:solidFill>
                    <a:schemeClr val="tx1"/>
                  </a:solidFill>
                  <a:cs typeface="Arial" panose="020B0604020202020204" pitchFamily="34" charset="0"/>
                </a:endParaRPr>
              </a:p>
            </p:txBody>
          </p:sp>
          <p:sp>
            <p:nvSpPr>
              <p:cNvPr id="507" name="TextBox 506">
                <a:extLst>
                  <a:ext uri="{FF2B5EF4-FFF2-40B4-BE49-F238E27FC236}">
                    <a16:creationId xmlns:a16="http://schemas.microsoft.com/office/drawing/2014/main" id="{AE88305A-193B-B36A-8BB9-15113D80D992}"/>
                  </a:ext>
                </a:extLst>
              </p:cNvPr>
              <p:cNvSpPr txBox="1"/>
              <p:nvPr/>
            </p:nvSpPr>
            <p:spPr>
              <a:xfrm>
                <a:off x="1477787" y="3741900"/>
                <a:ext cx="724818" cy="348851"/>
              </a:xfrm>
              <a:prstGeom prst="rect">
                <a:avLst/>
              </a:prstGeom>
              <a:noFill/>
            </p:spPr>
            <p:txBody>
              <a:bodyPr wrap="none" rtlCol="0">
                <a:spAutoFit/>
              </a:bodyPr>
              <a:lstStyle/>
              <a:p>
                <a:pPr defTabSz="685783">
                  <a:buClr>
                    <a:srgbClr val="830051"/>
                  </a:buClr>
                  <a:defRPr/>
                </a:pPr>
                <a:r>
                  <a:rPr lang="en-US" sz="700" kern="0">
                    <a:solidFill>
                      <a:schemeClr val="tx1"/>
                    </a:solidFill>
                    <a:cs typeface="Arial" panose="020B0604020202020204" pitchFamily="34" charset="0"/>
                  </a:rPr>
                  <a:t>B cells</a:t>
                </a:r>
              </a:p>
            </p:txBody>
          </p:sp>
          <p:grpSp>
            <p:nvGrpSpPr>
              <p:cNvPr id="508" name="Group 507">
                <a:extLst>
                  <a:ext uri="{FF2B5EF4-FFF2-40B4-BE49-F238E27FC236}">
                    <a16:creationId xmlns:a16="http://schemas.microsoft.com/office/drawing/2014/main" id="{DF8A105C-8523-162E-2788-CC7AD078017B}"/>
                  </a:ext>
                </a:extLst>
              </p:cNvPr>
              <p:cNvGrpSpPr/>
              <p:nvPr/>
            </p:nvGrpSpPr>
            <p:grpSpPr>
              <a:xfrm rot="4887009">
                <a:off x="2833127" y="3887939"/>
                <a:ext cx="288000" cy="288000"/>
                <a:chOff x="2865402" y="2603017"/>
                <a:chExt cx="252000" cy="252000"/>
              </a:xfrm>
            </p:grpSpPr>
            <p:sp>
              <p:nvSpPr>
                <p:cNvPr id="509" name="Oval 508">
                  <a:extLst>
                    <a:ext uri="{FF2B5EF4-FFF2-40B4-BE49-F238E27FC236}">
                      <a16:creationId xmlns:a16="http://schemas.microsoft.com/office/drawing/2014/main" id="{6BF073EF-7B52-47FA-4C0D-BE5164159703}"/>
                    </a:ext>
                  </a:extLst>
                </p:cNvPr>
                <p:cNvSpPr/>
                <p:nvPr/>
              </p:nvSpPr>
              <p:spPr>
                <a:xfrm rot="8224245">
                  <a:off x="2865402" y="2603017"/>
                  <a:ext cx="252000" cy="252000"/>
                </a:xfrm>
                <a:prstGeom prst="ellipse">
                  <a:avLst/>
                </a:prstGeom>
                <a:solidFill>
                  <a:srgbClr val="CBD3D5"/>
                </a:solidFill>
                <a:ln w="952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grpSp>
              <p:nvGrpSpPr>
                <p:cNvPr id="510" name="Group 509">
                  <a:extLst>
                    <a:ext uri="{FF2B5EF4-FFF2-40B4-BE49-F238E27FC236}">
                      <a16:creationId xmlns:a16="http://schemas.microsoft.com/office/drawing/2014/main" id="{49873AA3-9BAA-44BE-4ECE-0D3EC738351F}"/>
                    </a:ext>
                  </a:extLst>
                </p:cNvPr>
                <p:cNvGrpSpPr/>
                <p:nvPr/>
              </p:nvGrpSpPr>
              <p:grpSpPr>
                <a:xfrm>
                  <a:off x="2894638" y="2625299"/>
                  <a:ext cx="196724" cy="207465"/>
                  <a:chOff x="2894638" y="2625299"/>
                  <a:chExt cx="196724" cy="207465"/>
                </a:xfrm>
              </p:grpSpPr>
              <p:grpSp>
                <p:nvGrpSpPr>
                  <p:cNvPr id="511" name="Group 510">
                    <a:extLst>
                      <a:ext uri="{FF2B5EF4-FFF2-40B4-BE49-F238E27FC236}">
                        <a16:creationId xmlns:a16="http://schemas.microsoft.com/office/drawing/2014/main" id="{9A80CF1D-653A-665F-E607-C98BE4DA17BF}"/>
                      </a:ext>
                    </a:extLst>
                  </p:cNvPr>
                  <p:cNvGrpSpPr/>
                  <p:nvPr/>
                </p:nvGrpSpPr>
                <p:grpSpPr>
                  <a:xfrm rot="5697808">
                    <a:off x="2887518" y="2647126"/>
                    <a:ext cx="142052" cy="127811"/>
                    <a:chOff x="8770428" y="4145225"/>
                    <a:chExt cx="307647" cy="276804"/>
                  </a:xfrm>
                  <a:solidFill>
                    <a:srgbClr val="1F8591"/>
                  </a:solidFill>
                </p:grpSpPr>
                <p:sp>
                  <p:nvSpPr>
                    <p:cNvPr id="563" name="Freeform: Shape 562">
                      <a:extLst>
                        <a:ext uri="{FF2B5EF4-FFF2-40B4-BE49-F238E27FC236}">
                          <a16:creationId xmlns:a16="http://schemas.microsoft.com/office/drawing/2014/main" id="{5EA33A11-DBE4-1FC5-36DD-9AE2F542B6FB}"/>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564" name="Freeform: Shape 563">
                      <a:extLst>
                        <a:ext uri="{FF2B5EF4-FFF2-40B4-BE49-F238E27FC236}">
                          <a16:creationId xmlns:a16="http://schemas.microsoft.com/office/drawing/2014/main" id="{5D1269D6-86E6-F828-9D8F-D8FC8A951B3D}"/>
                        </a:ext>
                      </a:extLst>
                    </p:cNvPr>
                    <p:cNvSpPr/>
                    <p:nvPr/>
                  </p:nvSpPr>
                  <p:spPr>
                    <a:xfrm rot="6799576">
                      <a:off x="8855933" y="4253069"/>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565" name="Freeform: Shape 564">
                      <a:extLst>
                        <a:ext uri="{FF2B5EF4-FFF2-40B4-BE49-F238E27FC236}">
                          <a16:creationId xmlns:a16="http://schemas.microsoft.com/office/drawing/2014/main" id="{D09BA93E-A72C-2CB1-A554-D213FF42E9E6}"/>
                        </a:ext>
                      </a:extLst>
                    </p:cNvPr>
                    <p:cNvSpPr/>
                    <p:nvPr/>
                  </p:nvSpPr>
                  <p:spPr>
                    <a:xfrm>
                      <a:off x="8950061" y="418817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566" name="Freeform: Shape 565">
                      <a:extLst>
                        <a:ext uri="{FF2B5EF4-FFF2-40B4-BE49-F238E27FC236}">
                          <a16:creationId xmlns:a16="http://schemas.microsoft.com/office/drawing/2014/main" id="{24FD46C9-A974-8F7A-15E8-972D2C2339FC}"/>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567" name="Freeform: Shape 566">
                      <a:extLst>
                        <a:ext uri="{FF2B5EF4-FFF2-40B4-BE49-F238E27FC236}">
                          <a16:creationId xmlns:a16="http://schemas.microsoft.com/office/drawing/2014/main" id="{9FECC023-8839-48E8-E65F-49A49607A5FD}"/>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568" name="Freeform: Shape 567">
                      <a:extLst>
                        <a:ext uri="{FF2B5EF4-FFF2-40B4-BE49-F238E27FC236}">
                          <a16:creationId xmlns:a16="http://schemas.microsoft.com/office/drawing/2014/main" id="{7C17DB72-1B60-9F90-22C2-48CA016828C9}"/>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569" name="Freeform: Shape 568">
                      <a:extLst>
                        <a:ext uri="{FF2B5EF4-FFF2-40B4-BE49-F238E27FC236}">
                          <a16:creationId xmlns:a16="http://schemas.microsoft.com/office/drawing/2014/main" id="{E40541F6-CB62-D0A7-EAAF-A5A7F7AE36D0}"/>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570" name="Freeform: Shape 569">
                      <a:extLst>
                        <a:ext uri="{FF2B5EF4-FFF2-40B4-BE49-F238E27FC236}">
                          <a16:creationId xmlns:a16="http://schemas.microsoft.com/office/drawing/2014/main" id="{F12B1AFD-51A7-E1E8-066C-4E20358ED0FF}"/>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571" name="Freeform: Shape 570">
                      <a:extLst>
                        <a:ext uri="{FF2B5EF4-FFF2-40B4-BE49-F238E27FC236}">
                          <a16:creationId xmlns:a16="http://schemas.microsoft.com/office/drawing/2014/main" id="{E4AA2126-9FC5-8C2D-B8A6-040CBD8BE3F7}"/>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572" name="Freeform: Shape 571">
                      <a:extLst>
                        <a:ext uri="{FF2B5EF4-FFF2-40B4-BE49-F238E27FC236}">
                          <a16:creationId xmlns:a16="http://schemas.microsoft.com/office/drawing/2014/main" id="{17A939D6-1D21-5C42-8301-983D57BD15DF}"/>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573" name="Freeform: Shape 572">
                      <a:extLst>
                        <a:ext uri="{FF2B5EF4-FFF2-40B4-BE49-F238E27FC236}">
                          <a16:creationId xmlns:a16="http://schemas.microsoft.com/office/drawing/2014/main" id="{944D2059-096A-2AAB-7F07-7178FA27B329}"/>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574" name="Freeform: Shape 573">
                      <a:extLst>
                        <a:ext uri="{FF2B5EF4-FFF2-40B4-BE49-F238E27FC236}">
                          <a16:creationId xmlns:a16="http://schemas.microsoft.com/office/drawing/2014/main" id="{C97829FF-123E-3ACA-28BF-2818D593E1E6}"/>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575" name="Rectangle: Rounded Corners 574">
                      <a:extLst>
                        <a:ext uri="{FF2B5EF4-FFF2-40B4-BE49-F238E27FC236}">
                          <a16:creationId xmlns:a16="http://schemas.microsoft.com/office/drawing/2014/main" id="{1845268C-6A76-54A7-B4A5-212720D994F7}"/>
                        </a:ext>
                      </a:extLst>
                    </p:cNvPr>
                    <p:cNvSpPr/>
                    <p:nvPr/>
                  </p:nvSpPr>
                  <p:spPr>
                    <a:xfrm>
                      <a:off x="8886901" y="440374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576" name="Rectangle: Rounded Corners 575">
                      <a:extLst>
                        <a:ext uri="{FF2B5EF4-FFF2-40B4-BE49-F238E27FC236}">
                          <a16:creationId xmlns:a16="http://schemas.microsoft.com/office/drawing/2014/main" id="{F4E7790D-F748-2ED5-A70C-50655CC032E7}"/>
                        </a:ext>
                      </a:extLst>
                    </p:cNvPr>
                    <p:cNvSpPr/>
                    <p:nvPr/>
                  </p:nvSpPr>
                  <p:spPr>
                    <a:xfrm>
                      <a:off x="8858174" y="429137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577" name="Rectangle: Rounded Corners 576">
                      <a:extLst>
                        <a:ext uri="{FF2B5EF4-FFF2-40B4-BE49-F238E27FC236}">
                          <a16:creationId xmlns:a16="http://schemas.microsoft.com/office/drawing/2014/main" id="{09268C8F-B2B9-AFF0-ACE3-1E9984489CEB}"/>
                        </a:ext>
                      </a:extLst>
                    </p:cNvPr>
                    <p:cNvSpPr/>
                    <p:nvPr/>
                  </p:nvSpPr>
                  <p:spPr>
                    <a:xfrm>
                      <a:off x="8770428" y="4196137"/>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578" name="Rectangle: Rounded Corners 577">
                      <a:extLst>
                        <a:ext uri="{FF2B5EF4-FFF2-40B4-BE49-F238E27FC236}">
                          <a16:creationId xmlns:a16="http://schemas.microsoft.com/office/drawing/2014/main" id="{B69A652A-F30A-7C3C-511E-288D9F900D48}"/>
                        </a:ext>
                      </a:extLst>
                    </p:cNvPr>
                    <p:cNvSpPr/>
                    <p:nvPr/>
                  </p:nvSpPr>
                  <p:spPr>
                    <a:xfrm>
                      <a:off x="8924873" y="4240076"/>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579" name="Rectangle: Rounded Corners 578">
                      <a:extLst>
                        <a:ext uri="{FF2B5EF4-FFF2-40B4-BE49-F238E27FC236}">
                          <a16:creationId xmlns:a16="http://schemas.microsoft.com/office/drawing/2014/main" id="{23C9B9DA-182B-2016-C101-09303025051C}"/>
                        </a:ext>
                      </a:extLst>
                    </p:cNvPr>
                    <p:cNvSpPr/>
                    <p:nvPr/>
                  </p:nvSpPr>
                  <p:spPr>
                    <a:xfrm>
                      <a:off x="9050643" y="429398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580" name="Rectangle: Rounded Corners 579">
                      <a:extLst>
                        <a:ext uri="{FF2B5EF4-FFF2-40B4-BE49-F238E27FC236}">
                          <a16:creationId xmlns:a16="http://schemas.microsoft.com/office/drawing/2014/main" id="{BEA7B56D-1CFA-67F4-90EF-CE7F0C0AF1B7}"/>
                        </a:ext>
                      </a:extLst>
                    </p:cNvPr>
                    <p:cNvSpPr/>
                    <p:nvPr/>
                  </p:nvSpPr>
                  <p:spPr>
                    <a:xfrm>
                      <a:off x="8817085" y="4394597"/>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grpSp>
              <p:grpSp>
                <p:nvGrpSpPr>
                  <p:cNvPr id="512" name="Group 511">
                    <a:extLst>
                      <a:ext uri="{FF2B5EF4-FFF2-40B4-BE49-F238E27FC236}">
                        <a16:creationId xmlns:a16="http://schemas.microsoft.com/office/drawing/2014/main" id="{87054DFA-79B9-3010-A7E3-810AACE58341}"/>
                      </a:ext>
                    </a:extLst>
                  </p:cNvPr>
                  <p:cNvGrpSpPr/>
                  <p:nvPr/>
                </p:nvGrpSpPr>
                <p:grpSpPr>
                  <a:xfrm rot="14018184">
                    <a:off x="2944580" y="2632419"/>
                    <a:ext cx="142052" cy="127811"/>
                    <a:chOff x="8770428" y="4145225"/>
                    <a:chExt cx="307647" cy="276804"/>
                  </a:xfrm>
                  <a:solidFill>
                    <a:srgbClr val="1F8591"/>
                  </a:solidFill>
                </p:grpSpPr>
                <p:sp>
                  <p:nvSpPr>
                    <p:cNvPr id="547" name="Freeform: Shape 546">
                      <a:extLst>
                        <a:ext uri="{FF2B5EF4-FFF2-40B4-BE49-F238E27FC236}">
                          <a16:creationId xmlns:a16="http://schemas.microsoft.com/office/drawing/2014/main" id="{4B613FDA-A061-5F86-C9E7-34015851A723}"/>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548" name="Freeform: Shape 547">
                      <a:extLst>
                        <a:ext uri="{FF2B5EF4-FFF2-40B4-BE49-F238E27FC236}">
                          <a16:creationId xmlns:a16="http://schemas.microsoft.com/office/drawing/2014/main" id="{72A8C8F7-B0FA-CA98-D2C4-C091ACFC6EC8}"/>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549" name="Freeform: Shape 548">
                      <a:extLst>
                        <a:ext uri="{FF2B5EF4-FFF2-40B4-BE49-F238E27FC236}">
                          <a16:creationId xmlns:a16="http://schemas.microsoft.com/office/drawing/2014/main" id="{30273AF6-9174-A515-2BBC-4756DB116715}"/>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550" name="Freeform: Shape 549">
                      <a:extLst>
                        <a:ext uri="{FF2B5EF4-FFF2-40B4-BE49-F238E27FC236}">
                          <a16:creationId xmlns:a16="http://schemas.microsoft.com/office/drawing/2014/main" id="{7BB8C310-5BBD-8FCE-4696-098647B01C9A}"/>
                        </a:ext>
                      </a:extLst>
                    </p:cNvPr>
                    <p:cNvSpPr/>
                    <p:nvPr/>
                  </p:nvSpPr>
                  <p:spPr>
                    <a:xfrm>
                      <a:off x="8929986" y="428752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551" name="Freeform: Shape 550">
                      <a:extLst>
                        <a:ext uri="{FF2B5EF4-FFF2-40B4-BE49-F238E27FC236}">
                          <a16:creationId xmlns:a16="http://schemas.microsoft.com/office/drawing/2014/main" id="{FE50639F-EF48-0615-140E-AA1F137427C6}"/>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552" name="Freeform: Shape 551">
                      <a:extLst>
                        <a:ext uri="{FF2B5EF4-FFF2-40B4-BE49-F238E27FC236}">
                          <a16:creationId xmlns:a16="http://schemas.microsoft.com/office/drawing/2014/main" id="{6CDA627E-08AA-7686-64D5-C6A7B1272A38}"/>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553" name="Freeform: Shape 552">
                      <a:extLst>
                        <a:ext uri="{FF2B5EF4-FFF2-40B4-BE49-F238E27FC236}">
                          <a16:creationId xmlns:a16="http://schemas.microsoft.com/office/drawing/2014/main" id="{918CC213-B290-5424-A549-6FE9145A1646}"/>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554" name="Freeform: Shape 553">
                      <a:extLst>
                        <a:ext uri="{FF2B5EF4-FFF2-40B4-BE49-F238E27FC236}">
                          <a16:creationId xmlns:a16="http://schemas.microsoft.com/office/drawing/2014/main" id="{A1713349-CBFB-ED73-9D3A-99DE4BE838AF}"/>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555" name="Freeform: Shape 554">
                      <a:extLst>
                        <a:ext uri="{FF2B5EF4-FFF2-40B4-BE49-F238E27FC236}">
                          <a16:creationId xmlns:a16="http://schemas.microsoft.com/office/drawing/2014/main" id="{92F9BB41-4BFE-BC09-F273-8C34351D7B0A}"/>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556" name="Freeform: Shape 555">
                      <a:extLst>
                        <a:ext uri="{FF2B5EF4-FFF2-40B4-BE49-F238E27FC236}">
                          <a16:creationId xmlns:a16="http://schemas.microsoft.com/office/drawing/2014/main" id="{3094AD53-07B7-B03A-DE1A-6D4A12B43DA5}"/>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557" name="Freeform: Shape 556">
                      <a:extLst>
                        <a:ext uri="{FF2B5EF4-FFF2-40B4-BE49-F238E27FC236}">
                          <a16:creationId xmlns:a16="http://schemas.microsoft.com/office/drawing/2014/main" id="{BE25E901-92AA-9288-BB3C-239CE0AF786F}"/>
                        </a:ext>
                      </a:extLst>
                    </p:cNvPr>
                    <p:cNvSpPr/>
                    <p:nvPr/>
                  </p:nvSpPr>
                  <p:spPr>
                    <a:xfrm rot="18952815">
                      <a:off x="8990335" y="4236377"/>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558" name="Rectangle: Rounded Corners 557">
                      <a:extLst>
                        <a:ext uri="{FF2B5EF4-FFF2-40B4-BE49-F238E27FC236}">
                          <a16:creationId xmlns:a16="http://schemas.microsoft.com/office/drawing/2014/main" id="{D23FF892-BF07-CF6E-C57E-A1729FB4CC1F}"/>
                        </a:ext>
                      </a:extLst>
                    </p:cNvPr>
                    <p:cNvSpPr/>
                    <p:nvPr/>
                  </p:nvSpPr>
                  <p:spPr>
                    <a:xfrm>
                      <a:off x="8886901" y="440374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559" name="Rectangle: Rounded Corners 558">
                      <a:extLst>
                        <a:ext uri="{FF2B5EF4-FFF2-40B4-BE49-F238E27FC236}">
                          <a16:creationId xmlns:a16="http://schemas.microsoft.com/office/drawing/2014/main" id="{A79D3677-5F36-8309-73F5-F7BDFF40BFD9}"/>
                        </a:ext>
                      </a:extLst>
                    </p:cNvPr>
                    <p:cNvSpPr/>
                    <p:nvPr/>
                  </p:nvSpPr>
                  <p:spPr>
                    <a:xfrm>
                      <a:off x="8858174" y="429137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560" name="Rectangle: Rounded Corners 559">
                      <a:extLst>
                        <a:ext uri="{FF2B5EF4-FFF2-40B4-BE49-F238E27FC236}">
                          <a16:creationId xmlns:a16="http://schemas.microsoft.com/office/drawing/2014/main" id="{9C139F92-265B-BC79-3340-2861C8862AFA}"/>
                        </a:ext>
                      </a:extLst>
                    </p:cNvPr>
                    <p:cNvSpPr/>
                    <p:nvPr/>
                  </p:nvSpPr>
                  <p:spPr>
                    <a:xfrm>
                      <a:off x="8770428" y="4196137"/>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561" name="Rectangle: Rounded Corners 560">
                      <a:extLst>
                        <a:ext uri="{FF2B5EF4-FFF2-40B4-BE49-F238E27FC236}">
                          <a16:creationId xmlns:a16="http://schemas.microsoft.com/office/drawing/2014/main" id="{15330F73-5930-FA6D-ED8F-0E4387D4F4C8}"/>
                        </a:ext>
                      </a:extLst>
                    </p:cNvPr>
                    <p:cNvSpPr/>
                    <p:nvPr/>
                  </p:nvSpPr>
                  <p:spPr>
                    <a:xfrm>
                      <a:off x="9050643" y="429398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562" name="Rectangle: Rounded Corners 561">
                      <a:extLst>
                        <a:ext uri="{FF2B5EF4-FFF2-40B4-BE49-F238E27FC236}">
                          <a16:creationId xmlns:a16="http://schemas.microsoft.com/office/drawing/2014/main" id="{1EF75AD7-4436-7A39-4BD3-7F88F674EA0A}"/>
                        </a:ext>
                      </a:extLst>
                    </p:cNvPr>
                    <p:cNvSpPr/>
                    <p:nvPr/>
                  </p:nvSpPr>
                  <p:spPr>
                    <a:xfrm>
                      <a:off x="8817085" y="4394597"/>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grpSp>
              <p:grpSp>
                <p:nvGrpSpPr>
                  <p:cNvPr id="513" name="Group 512">
                    <a:extLst>
                      <a:ext uri="{FF2B5EF4-FFF2-40B4-BE49-F238E27FC236}">
                        <a16:creationId xmlns:a16="http://schemas.microsoft.com/office/drawing/2014/main" id="{0258CE01-001B-6E3A-97B5-C69092EA869E}"/>
                      </a:ext>
                    </a:extLst>
                  </p:cNvPr>
                  <p:cNvGrpSpPr/>
                  <p:nvPr/>
                </p:nvGrpSpPr>
                <p:grpSpPr>
                  <a:xfrm rot="21021678">
                    <a:off x="2897942" y="2694876"/>
                    <a:ext cx="142052" cy="127469"/>
                    <a:chOff x="8770428" y="4145965"/>
                    <a:chExt cx="307647" cy="276064"/>
                  </a:xfrm>
                  <a:solidFill>
                    <a:srgbClr val="1F8591"/>
                  </a:solidFill>
                </p:grpSpPr>
                <p:sp>
                  <p:nvSpPr>
                    <p:cNvPr id="532" name="Freeform: Shape 531">
                      <a:extLst>
                        <a:ext uri="{FF2B5EF4-FFF2-40B4-BE49-F238E27FC236}">
                          <a16:creationId xmlns:a16="http://schemas.microsoft.com/office/drawing/2014/main" id="{5FAB5548-DBA3-4336-0DB5-A3DD53A3B749}"/>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533" name="Freeform: Shape 532">
                      <a:extLst>
                        <a:ext uri="{FF2B5EF4-FFF2-40B4-BE49-F238E27FC236}">
                          <a16:creationId xmlns:a16="http://schemas.microsoft.com/office/drawing/2014/main" id="{FDD1CBF9-6061-70D2-C528-6C97292FF917}"/>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534" name="Freeform: Shape 533">
                      <a:extLst>
                        <a:ext uri="{FF2B5EF4-FFF2-40B4-BE49-F238E27FC236}">
                          <a16:creationId xmlns:a16="http://schemas.microsoft.com/office/drawing/2014/main" id="{D37C38EA-3AD2-AF34-F594-12A309772943}"/>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535" name="Freeform: Shape 534">
                      <a:extLst>
                        <a:ext uri="{FF2B5EF4-FFF2-40B4-BE49-F238E27FC236}">
                          <a16:creationId xmlns:a16="http://schemas.microsoft.com/office/drawing/2014/main" id="{B4CA4C68-14C5-28EE-C834-232E6EB4BD47}"/>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536" name="Freeform: Shape 535">
                      <a:extLst>
                        <a:ext uri="{FF2B5EF4-FFF2-40B4-BE49-F238E27FC236}">
                          <a16:creationId xmlns:a16="http://schemas.microsoft.com/office/drawing/2014/main" id="{22F8A11E-F8C9-F24B-1D0F-A7A32D4A9A08}"/>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537" name="Freeform: Shape 536">
                      <a:extLst>
                        <a:ext uri="{FF2B5EF4-FFF2-40B4-BE49-F238E27FC236}">
                          <a16:creationId xmlns:a16="http://schemas.microsoft.com/office/drawing/2014/main" id="{A4BAD85D-476D-889F-0578-9116C313AD14}"/>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538" name="Freeform: Shape 537">
                      <a:extLst>
                        <a:ext uri="{FF2B5EF4-FFF2-40B4-BE49-F238E27FC236}">
                          <a16:creationId xmlns:a16="http://schemas.microsoft.com/office/drawing/2014/main" id="{A58CDE93-6266-C218-A3FB-3C7BBFD40C11}"/>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539" name="Freeform: Shape 538">
                      <a:extLst>
                        <a:ext uri="{FF2B5EF4-FFF2-40B4-BE49-F238E27FC236}">
                          <a16:creationId xmlns:a16="http://schemas.microsoft.com/office/drawing/2014/main" id="{BD2E3B4F-A466-B2B4-D7BE-13B777A0117C}"/>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540" name="Freeform: Shape 539">
                      <a:extLst>
                        <a:ext uri="{FF2B5EF4-FFF2-40B4-BE49-F238E27FC236}">
                          <a16:creationId xmlns:a16="http://schemas.microsoft.com/office/drawing/2014/main" id="{D4FA0220-E259-5D07-98C5-10DC6AAAA327}"/>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541" name="Rectangle: Rounded Corners 540">
                      <a:extLst>
                        <a:ext uri="{FF2B5EF4-FFF2-40B4-BE49-F238E27FC236}">
                          <a16:creationId xmlns:a16="http://schemas.microsoft.com/office/drawing/2014/main" id="{59FA5A95-6DA9-0E77-1429-BFEE97916FCF}"/>
                        </a:ext>
                      </a:extLst>
                    </p:cNvPr>
                    <p:cNvSpPr/>
                    <p:nvPr/>
                  </p:nvSpPr>
                  <p:spPr>
                    <a:xfrm>
                      <a:off x="8886901" y="440374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542" name="Rectangle: Rounded Corners 541">
                      <a:extLst>
                        <a:ext uri="{FF2B5EF4-FFF2-40B4-BE49-F238E27FC236}">
                          <a16:creationId xmlns:a16="http://schemas.microsoft.com/office/drawing/2014/main" id="{3E049D44-2004-C951-388A-DF6E34DC03C9}"/>
                        </a:ext>
                      </a:extLst>
                    </p:cNvPr>
                    <p:cNvSpPr/>
                    <p:nvPr/>
                  </p:nvSpPr>
                  <p:spPr>
                    <a:xfrm>
                      <a:off x="8858174" y="429137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543" name="Rectangle: Rounded Corners 542">
                      <a:extLst>
                        <a:ext uri="{FF2B5EF4-FFF2-40B4-BE49-F238E27FC236}">
                          <a16:creationId xmlns:a16="http://schemas.microsoft.com/office/drawing/2014/main" id="{E6CFF01D-F0E6-D01E-AFCC-D64723B9D1DA}"/>
                        </a:ext>
                      </a:extLst>
                    </p:cNvPr>
                    <p:cNvSpPr/>
                    <p:nvPr/>
                  </p:nvSpPr>
                  <p:spPr>
                    <a:xfrm>
                      <a:off x="8770428" y="4196137"/>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544" name="Rectangle: Rounded Corners 543">
                      <a:extLst>
                        <a:ext uri="{FF2B5EF4-FFF2-40B4-BE49-F238E27FC236}">
                          <a16:creationId xmlns:a16="http://schemas.microsoft.com/office/drawing/2014/main" id="{662D4CBD-C448-948C-BD07-E0935D7E1186}"/>
                        </a:ext>
                      </a:extLst>
                    </p:cNvPr>
                    <p:cNvSpPr/>
                    <p:nvPr/>
                  </p:nvSpPr>
                  <p:spPr>
                    <a:xfrm>
                      <a:off x="9050643" y="429398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545" name="Rectangle: Rounded Corners 544">
                      <a:extLst>
                        <a:ext uri="{FF2B5EF4-FFF2-40B4-BE49-F238E27FC236}">
                          <a16:creationId xmlns:a16="http://schemas.microsoft.com/office/drawing/2014/main" id="{AA772E40-990C-EA20-3549-216AAF3D8C9A}"/>
                        </a:ext>
                      </a:extLst>
                    </p:cNvPr>
                    <p:cNvSpPr/>
                    <p:nvPr/>
                  </p:nvSpPr>
                  <p:spPr>
                    <a:xfrm>
                      <a:off x="8817085" y="4394597"/>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546" name="Rectangle: Rounded Corners 545">
                      <a:extLst>
                        <a:ext uri="{FF2B5EF4-FFF2-40B4-BE49-F238E27FC236}">
                          <a16:creationId xmlns:a16="http://schemas.microsoft.com/office/drawing/2014/main" id="{E9046F09-5A43-507E-9D15-FBB8B743AB9D}"/>
                        </a:ext>
                      </a:extLst>
                    </p:cNvPr>
                    <p:cNvSpPr/>
                    <p:nvPr/>
                  </p:nvSpPr>
                  <p:spPr>
                    <a:xfrm>
                      <a:off x="8894095" y="4145965"/>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grpSp>
              <p:grpSp>
                <p:nvGrpSpPr>
                  <p:cNvPr id="514" name="Group 513">
                    <a:extLst>
                      <a:ext uri="{FF2B5EF4-FFF2-40B4-BE49-F238E27FC236}">
                        <a16:creationId xmlns:a16="http://schemas.microsoft.com/office/drawing/2014/main" id="{86AF81F9-EBD4-9E6A-FB50-C8C064DF13B9}"/>
                      </a:ext>
                    </a:extLst>
                  </p:cNvPr>
                  <p:cNvGrpSpPr/>
                  <p:nvPr/>
                </p:nvGrpSpPr>
                <p:grpSpPr>
                  <a:xfrm rot="5697808">
                    <a:off x="2951306" y="2697832"/>
                    <a:ext cx="142052" cy="127811"/>
                    <a:chOff x="8770428" y="4145225"/>
                    <a:chExt cx="307647" cy="276804"/>
                  </a:xfrm>
                  <a:solidFill>
                    <a:srgbClr val="1F8591"/>
                  </a:solidFill>
                </p:grpSpPr>
                <p:sp>
                  <p:nvSpPr>
                    <p:cNvPr id="516" name="Freeform: Shape 515">
                      <a:extLst>
                        <a:ext uri="{FF2B5EF4-FFF2-40B4-BE49-F238E27FC236}">
                          <a16:creationId xmlns:a16="http://schemas.microsoft.com/office/drawing/2014/main" id="{8DBCD697-A5AC-D0B6-2E8C-3BACD5956D8F}"/>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517" name="Freeform: Shape 516">
                      <a:extLst>
                        <a:ext uri="{FF2B5EF4-FFF2-40B4-BE49-F238E27FC236}">
                          <a16:creationId xmlns:a16="http://schemas.microsoft.com/office/drawing/2014/main" id="{98F83D3B-246A-0AE0-BA5A-F6E55614B741}"/>
                        </a:ext>
                      </a:extLst>
                    </p:cNvPr>
                    <p:cNvSpPr/>
                    <p:nvPr/>
                  </p:nvSpPr>
                  <p:spPr>
                    <a:xfrm rot="6799576">
                      <a:off x="8855933" y="4253069"/>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518" name="Freeform: Shape 517">
                      <a:extLst>
                        <a:ext uri="{FF2B5EF4-FFF2-40B4-BE49-F238E27FC236}">
                          <a16:creationId xmlns:a16="http://schemas.microsoft.com/office/drawing/2014/main" id="{C9941646-C78C-30FA-AFFD-5CE55434C358}"/>
                        </a:ext>
                      </a:extLst>
                    </p:cNvPr>
                    <p:cNvSpPr/>
                    <p:nvPr/>
                  </p:nvSpPr>
                  <p:spPr>
                    <a:xfrm>
                      <a:off x="8950061" y="418817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519" name="Freeform: Shape 518">
                      <a:extLst>
                        <a:ext uri="{FF2B5EF4-FFF2-40B4-BE49-F238E27FC236}">
                          <a16:creationId xmlns:a16="http://schemas.microsoft.com/office/drawing/2014/main" id="{529F6D27-AA10-F872-F3FC-CFDBDDE0EBF8}"/>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520" name="Freeform: Shape 519">
                      <a:extLst>
                        <a:ext uri="{FF2B5EF4-FFF2-40B4-BE49-F238E27FC236}">
                          <a16:creationId xmlns:a16="http://schemas.microsoft.com/office/drawing/2014/main" id="{A150175F-30BC-B2EC-C5EE-D7998B268433}"/>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521" name="Freeform: Shape 520">
                      <a:extLst>
                        <a:ext uri="{FF2B5EF4-FFF2-40B4-BE49-F238E27FC236}">
                          <a16:creationId xmlns:a16="http://schemas.microsoft.com/office/drawing/2014/main" id="{2B1A0136-D33A-8383-592E-65727310143F}"/>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522" name="Freeform: Shape 521">
                      <a:extLst>
                        <a:ext uri="{FF2B5EF4-FFF2-40B4-BE49-F238E27FC236}">
                          <a16:creationId xmlns:a16="http://schemas.microsoft.com/office/drawing/2014/main" id="{F01BA274-8BE5-17C0-2F5B-13F9F2FCE05F}"/>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523" name="Freeform: Shape 522">
                      <a:extLst>
                        <a:ext uri="{FF2B5EF4-FFF2-40B4-BE49-F238E27FC236}">
                          <a16:creationId xmlns:a16="http://schemas.microsoft.com/office/drawing/2014/main" id="{F459793E-DFAC-FC73-1899-15C432870751}"/>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524" name="Freeform: Shape 523">
                      <a:extLst>
                        <a:ext uri="{FF2B5EF4-FFF2-40B4-BE49-F238E27FC236}">
                          <a16:creationId xmlns:a16="http://schemas.microsoft.com/office/drawing/2014/main" id="{076822AB-C7F1-EE45-123A-8998447030E4}"/>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525" name="Freeform: Shape 524">
                      <a:extLst>
                        <a:ext uri="{FF2B5EF4-FFF2-40B4-BE49-F238E27FC236}">
                          <a16:creationId xmlns:a16="http://schemas.microsoft.com/office/drawing/2014/main" id="{B718C076-69C0-0168-AABA-35BA6D6C1C80}"/>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526" name="Freeform: Shape 525">
                      <a:extLst>
                        <a:ext uri="{FF2B5EF4-FFF2-40B4-BE49-F238E27FC236}">
                          <a16:creationId xmlns:a16="http://schemas.microsoft.com/office/drawing/2014/main" id="{397FB8C2-F385-CED0-FF5C-2D5DA7CC6263}"/>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527" name="Freeform: Shape 526">
                      <a:extLst>
                        <a:ext uri="{FF2B5EF4-FFF2-40B4-BE49-F238E27FC236}">
                          <a16:creationId xmlns:a16="http://schemas.microsoft.com/office/drawing/2014/main" id="{2A1944D6-4F28-7E26-B483-E321296631D2}"/>
                        </a:ext>
                      </a:extLst>
                    </p:cNvPr>
                    <p:cNvSpPr/>
                    <p:nvPr/>
                  </p:nvSpPr>
                  <p:spPr>
                    <a:xfrm rot="18952815">
                      <a:off x="8990335" y="4236377"/>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528" name="Rectangle: Rounded Corners 527">
                      <a:extLst>
                        <a:ext uri="{FF2B5EF4-FFF2-40B4-BE49-F238E27FC236}">
                          <a16:creationId xmlns:a16="http://schemas.microsoft.com/office/drawing/2014/main" id="{604831FA-A223-99A7-4AA8-76F2BDEABD51}"/>
                        </a:ext>
                      </a:extLst>
                    </p:cNvPr>
                    <p:cNvSpPr/>
                    <p:nvPr/>
                  </p:nvSpPr>
                  <p:spPr>
                    <a:xfrm>
                      <a:off x="8886901" y="440374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529" name="Rectangle: Rounded Corners 528">
                      <a:extLst>
                        <a:ext uri="{FF2B5EF4-FFF2-40B4-BE49-F238E27FC236}">
                          <a16:creationId xmlns:a16="http://schemas.microsoft.com/office/drawing/2014/main" id="{3AA2A508-25F7-CD6A-8793-7A4709C24DB3}"/>
                        </a:ext>
                      </a:extLst>
                    </p:cNvPr>
                    <p:cNvSpPr/>
                    <p:nvPr/>
                  </p:nvSpPr>
                  <p:spPr>
                    <a:xfrm>
                      <a:off x="8770428" y="4196137"/>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530" name="Rectangle: Rounded Corners 529">
                      <a:extLst>
                        <a:ext uri="{FF2B5EF4-FFF2-40B4-BE49-F238E27FC236}">
                          <a16:creationId xmlns:a16="http://schemas.microsoft.com/office/drawing/2014/main" id="{D800C6AC-E53A-B376-2E34-6BA1CB7F762E}"/>
                        </a:ext>
                      </a:extLst>
                    </p:cNvPr>
                    <p:cNvSpPr/>
                    <p:nvPr/>
                  </p:nvSpPr>
                  <p:spPr>
                    <a:xfrm>
                      <a:off x="8924873" y="4240076"/>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531" name="Rectangle: Rounded Corners 530">
                      <a:extLst>
                        <a:ext uri="{FF2B5EF4-FFF2-40B4-BE49-F238E27FC236}">
                          <a16:creationId xmlns:a16="http://schemas.microsoft.com/office/drawing/2014/main" id="{79A5C6AC-50F9-5B9B-3ABF-1D0300FFEA1C}"/>
                        </a:ext>
                      </a:extLst>
                    </p:cNvPr>
                    <p:cNvSpPr/>
                    <p:nvPr/>
                  </p:nvSpPr>
                  <p:spPr>
                    <a:xfrm>
                      <a:off x="9050643" y="429398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grpSp>
              <p:sp>
                <p:nvSpPr>
                  <p:cNvPr id="515" name="Oval 514">
                    <a:extLst>
                      <a:ext uri="{FF2B5EF4-FFF2-40B4-BE49-F238E27FC236}">
                        <a16:creationId xmlns:a16="http://schemas.microsoft.com/office/drawing/2014/main" id="{4F233C65-54F3-B898-A45C-81CD80726178}"/>
                      </a:ext>
                    </a:extLst>
                  </p:cNvPr>
                  <p:cNvSpPr/>
                  <p:nvPr/>
                </p:nvSpPr>
                <p:spPr>
                  <a:xfrm>
                    <a:off x="3001580" y="2675623"/>
                    <a:ext cx="89782" cy="116033"/>
                  </a:xfrm>
                  <a:prstGeom prst="ellipse">
                    <a:avLst/>
                  </a:prstGeom>
                  <a:gradFill flip="none" rotWithShape="1">
                    <a:gsLst>
                      <a:gs pos="16000">
                        <a:srgbClr val="B3E6EC"/>
                      </a:gs>
                      <a:gs pos="73000">
                        <a:srgbClr val="1F8591"/>
                      </a:gs>
                    </a:gsLst>
                    <a:path path="circle">
                      <a:fillToRect l="50000" t="50000" r="50000" b="50000"/>
                    </a:path>
                    <a:tileRect/>
                  </a:gradFill>
                  <a:ln w="12700" cap="flat" cmpd="sng" algn="ctr">
                    <a:solidFill>
                      <a:srgbClr val="1F8591"/>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100" b="0" i="0" u="none" strike="noStrike" kern="0" cap="none" spc="0" normalizeH="0" baseline="0" noProof="0">
                      <a:ln>
                        <a:noFill/>
                      </a:ln>
                      <a:solidFill>
                        <a:srgbClr val="FFFFFF"/>
                      </a:solidFill>
                      <a:effectLst/>
                      <a:uLnTx/>
                      <a:uFillTx/>
                    </a:endParaRPr>
                  </a:p>
                </p:txBody>
              </p:sp>
            </p:grpSp>
          </p:grpSp>
        </p:grpSp>
        <p:sp>
          <p:nvSpPr>
            <p:cNvPr id="22" name="TextBox 21">
              <a:extLst>
                <a:ext uri="{FF2B5EF4-FFF2-40B4-BE49-F238E27FC236}">
                  <a16:creationId xmlns:a16="http://schemas.microsoft.com/office/drawing/2014/main" id="{75E71561-FE1B-0811-CAFA-756434B6AB14}"/>
                </a:ext>
              </a:extLst>
            </p:cNvPr>
            <p:cNvSpPr txBox="1"/>
            <p:nvPr userDrawn="1"/>
          </p:nvSpPr>
          <p:spPr>
            <a:xfrm>
              <a:off x="1959885" y="1978511"/>
              <a:ext cx="729528" cy="247516"/>
            </a:xfrm>
            <a:prstGeom prst="rect">
              <a:avLst/>
            </a:prstGeom>
            <a:noFill/>
          </p:spPr>
          <p:txBody>
            <a:bodyPr wrap="none" rtlCol="0">
              <a:spAutoFit/>
            </a:bodyPr>
            <a:lstStyle/>
            <a:p>
              <a:pPr marL="0" marR="0" lvl="0" indent="0" defTabSz="685783" eaLnBrk="1" fontAlgn="auto" latinLnBrk="0" hangingPunct="1">
                <a:lnSpc>
                  <a:spcPct val="100000"/>
                </a:lnSpc>
                <a:spcBef>
                  <a:spcPts val="0"/>
                </a:spcBef>
                <a:spcAft>
                  <a:spcPts val="0"/>
                </a:spcAft>
                <a:buClr>
                  <a:srgbClr val="830051"/>
                </a:buClr>
                <a:buSzTx/>
                <a:buFontTx/>
                <a:buNone/>
                <a:tabLst/>
                <a:defRPr/>
              </a:pPr>
              <a:r>
                <a:rPr kumimoji="0" lang="en-US" sz="700" b="1" i="0" u="none" strike="noStrike" kern="0" cap="none" spc="0" normalizeH="0" baseline="0" noProof="0">
                  <a:ln>
                    <a:noFill/>
                  </a:ln>
                  <a:solidFill>
                    <a:schemeClr val="tx1"/>
                  </a:solidFill>
                  <a:effectLst/>
                  <a:uLnTx/>
                  <a:uFillTx/>
                  <a:cs typeface="Arial" panose="020B0604020202020204" pitchFamily="34" charset="0"/>
                </a:rPr>
                <a:t>Epithelium</a:t>
              </a:r>
            </a:p>
          </p:txBody>
        </p:sp>
        <p:grpSp>
          <p:nvGrpSpPr>
            <p:cNvPr id="23" name="Epithelial Cell">
              <a:extLst>
                <a:ext uri="{FF2B5EF4-FFF2-40B4-BE49-F238E27FC236}">
                  <a16:creationId xmlns:a16="http://schemas.microsoft.com/office/drawing/2014/main" id="{88D24E99-7361-565A-F69A-0F51351EC3A9}"/>
                </a:ext>
              </a:extLst>
            </p:cNvPr>
            <p:cNvGrpSpPr/>
            <p:nvPr userDrawn="1"/>
          </p:nvGrpSpPr>
          <p:grpSpPr>
            <a:xfrm>
              <a:off x="4017971" y="2183515"/>
              <a:ext cx="227906" cy="366583"/>
              <a:chOff x="2657827" y="1805889"/>
              <a:chExt cx="590130" cy="942934"/>
            </a:xfrm>
          </p:grpSpPr>
          <p:sp>
            <p:nvSpPr>
              <p:cNvPr id="485" name="Freeform: Shape 484">
                <a:extLst>
                  <a:ext uri="{FF2B5EF4-FFF2-40B4-BE49-F238E27FC236}">
                    <a16:creationId xmlns:a16="http://schemas.microsoft.com/office/drawing/2014/main" id="{345FD9ED-BABC-FA3E-1E3B-272A4EBD219A}"/>
                  </a:ext>
                </a:extLst>
              </p:cNvPr>
              <p:cNvSpPr/>
              <p:nvPr/>
            </p:nvSpPr>
            <p:spPr>
              <a:xfrm>
                <a:off x="2747649" y="1839216"/>
                <a:ext cx="45824" cy="266614"/>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12700" cap="rnd" cmpd="sng" algn="ctr">
                <a:solidFill>
                  <a:srgbClr val="FFA74F"/>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86" name="Freeform: Shape 485">
                <a:extLst>
                  <a:ext uri="{FF2B5EF4-FFF2-40B4-BE49-F238E27FC236}">
                    <a16:creationId xmlns:a16="http://schemas.microsoft.com/office/drawing/2014/main" id="{A8B6B9CB-4C6E-98F2-E9E6-12549CD4B3EF}"/>
                  </a:ext>
                </a:extLst>
              </p:cNvPr>
              <p:cNvSpPr/>
              <p:nvPr/>
            </p:nvSpPr>
            <p:spPr>
              <a:xfrm>
                <a:off x="2801805" y="1822552"/>
                <a:ext cx="45824" cy="245785"/>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87" name="Freeform: Shape 486">
                <a:extLst>
                  <a:ext uri="{FF2B5EF4-FFF2-40B4-BE49-F238E27FC236}">
                    <a16:creationId xmlns:a16="http://schemas.microsoft.com/office/drawing/2014/main" id="{5C1F8B13-99A7-59C8-6B9E-4EB1FE1F3802}"/>
                  </a:ext>
                </a:extLst>
              </p:cNvPr>
              <p:cNvSpPr/>
              <p:nvPr/>
            </p:nvSpPr>
            <p:spPr>
              <a:xfrm>
                <a:off x="2849573" y="1816305"/>
                <a:ext cx="39714" cy="239534"/>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88" name="Freeform: Shape 487">
                <a:extLst>
                  <a:ext uri="{FF2B5EF4-FFF2-40B4-BE49-F238E27FC236}">
                    <a16:creationId xmlns:a16="http://schemas.microsoft.com/office/drawing/2014/main" id="{7FD280F3-843C-7F25-9AB6-9BD9C1603FD5}"/>
                  </a:ext>
                </a:extLst>
              </p:cNvPr>
              <p:cNvSpPr/>
              <p:nvPr/>
            </p:nvSpPr>
            <p:spPr>
              <a:xfrm>
                <a:off x="2899701" y="1807970"/>
                <a:ext cx="39637" cy="256198"/>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89" name="Freeform: Shape 488">
                <a:extLst>
                  <a:ext uri="{FF2B5EF4-FFF2-40B4-BE49-F238E27FC236}">
                    <a16:creationId xmlns:a16="http://schemas.microsoft.com/office/drawing/2014/main" id="{ED52DABB-7490-316A-5FF5-375FC4DDF5B3}"/>
                  </a:ext>
                </a:extLst>
              </p:cNvPr>
              <p:cNvSpPr/>
              <p:nvPr/>
            </p:nvSpPr>
            <p:spPr>
              <a:xfrm>
                <a:off x="2947608" y="1805889"/>
                <a:ext cx="48960" cy="247869"/>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90" name="Freeform: Shape 489">
                <a:extLst>
                  <a:ext uri="{FF2B5EF4-FFF2-40B4-BE49-F238E27FC236}">
                    <a16:creationId xmlns:a16="http://schemas.microsoft.com/office/drawing/2014/main" id="{FFF0AB3B-6707-A221-0400-2C6ED399C001}"/>
                  </a:ext>
                </a:extLst>
              </p:cNvPr>
              <p:cNvSpPr/>
              <p:nvPr/>
            </p:nvSpPr>
            <p:spPr>
              <a:xfrm>
                <a:off x="2993435" y="1810055"/>
                <a:ext cx="39576" cy="247869"/>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91" name="Freeform: Shape 490">
                <a:extLst>
                  <a:ext uri="{FF2B5EF4-FFF2-40B4-BE49-F238E27FC236}">
                    <a16:creationId xmlns:a16="http://schemas.microsoft.com/office/drawing/2014/main" id="{D3F56B07-8BCB-A9F9-80DF-B292C5DCA239}"/>
                  </a:ext>
                </a:extLst>
              </p:cNvPr>
              <p:cNvSpPr/>
              <p:nvPr/>
            </p:nvSpPr>
            <p:spPr>
              <a:xfrm>
                <a:off x="3045508" y="1820468"/>
                <a:ext cx="37493" cy="249950"/>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92" name="Freeform: Shape 491">
                <a:extLst>
                  <a:ext uri="{FF2B5EF4-FFF2-40B4-BE49-F238E27FC236}">
                    <a16:creationId xmlns:a16="http://schemas.microsoft.com/office/drawing/2014/main" id="{31DC65AE-F19F-7CF2-AEC1-3085BD3E00F0}"/>
                  </a:ext>
                </a:extLst>
              </p:cNvPr>
              <p:cNvSpPr/>
              <p:nvPr/>
            </p:nvSpPr>
            <p:spPr>
              <a:xfrm>
                <a:off x="3091329" y="1826718"/>
                <a:ext cx="29162" cy="249950"/>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grpSp>
            <p:nvGrpSpPr>
              <p:cNvPr id="493" name="Group 492">
                <a:extLst>
                  <a:ext uri="{FF2B5EF4-FFF2-40B4-BE49-F238E27FC236}">
                    <a16:creationId xmlns:a16="http://schemas.microsoft.com/office/drawing/2014/main" id="{BAC60396-CFE8-A7F4-A6B1-DC355E7BB367}"/>
                  </a:ext>
                </a:extLst>
              </p:cNvPr>
              <p:cNvGrpSpPr/>
              <p:nvPr/>
            </p:nvGrpSpPr>
            <p:grpSpPr>
              <a:xfrm>
                <a:off x="2657827" y="2033317"/>
                <a:ext cx="590130" cy="715506"/>
                <a:chOff x="636522" y="1946983"/>
                <a:chExt cx="590130" cy="715506"/>
              </a:xfrm>
            </p:grpSpPr>
            <p:sp>
              <p:nvSpPr>
                <p:cNvPr id="494" name="Rectangle: Rounded Corners 493">
                  <a:extLst>
                    <a:ext uri="{FF2B5EF4-FFF2-40B4-BE49-F238E27FC236}">
                      <a16:creationId xmlns:a16="http://schemas.microsoft.com/office/drawing/2014/main" id="{FCA7978D-3CFA-9930-95EB-E1F1B0AD3A1D}"/>
                    </a:ext>
                  </a:extLst>
                </p:cNvPr>
                <p:cNvSpPr/>
                <p:nvPr/>
              </p:nvSpPr>
              <p:spPr>
                <a:xfrm>
                  <a:off x="636522" y="1946983"/>
                  <a:ext cx="590130"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95" name="Oval 494">
                  <a:extLst>
                    <a:ext uri="{FF2B5EF4-FFF2-40B4-BE49-F238E27FC236}">
                      <a16:creationId xmlns:a16="http://schemas.microsoft.com/office/drawing/2014/main" id="{7F10309C-3696-139D-93F9-F69F4638C6CE}"/>
                    </a:ext>
                  </a:extLst>
                </p:cNvPr>
                <p:cNvSpPr/>
                <p:nvPr/>
              </p:nvSpPr>
              <p:spPr>
                <a:xfrm>
                  <a:off x="824811" y="2307123"/>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grpSp>
        </p:grpSp>
        <p:grpSp>
          <p:nvGrpSpPr>
            <p:cNvPr id="24" name="Epithelial Cell">
              <a:extLst>
                <a:ext uri="{FF2B5EF4-FFF2-40B4-BE49-F238E27FC236}">
                  <a16:creationId xmlns:a16="http://schemas.microsoft.com/office/drawing/2014/main" id="{D9B18A02-8229-B78B-7C30-51B9ECB8588E}"/>
                </a:ext>
              </a:extLst>
            </p:cNvPr>
            <p:cNvGrpSpPr/>
            <p:nvPr userDrawn="1"/>
          </p:nvGrpSpPr>
          <p:grpSpPr>
            <a:xfrm>
              <a:off x="4408947" y="2186213"/>
              <a:ext cx="195699" cy="366584"/>
              <a:chOff x="3744162" y="1805889"/>
              <a:chExt cx="506734" cy="942934"/>
            </a:xfrm>
          </p:grpSpPr>
          <p:sp>
            <p:nvSpPr>
              <p:cNvPr id="473" name="Freeform: Shape 472">
                <a:extLst>
                  <a:ext uri="{FF2B5EF4-FFF2-40B4-BE49-F238E27FC236}">
                    <a16:creationId xmlns:a16="http://schemas.microsoft.com/office/drawing/2014/main" id="{DCF0096E-A73D-3F9B-DC6C-FEDD6552D423}"/>
                  </a:ext>
                </a:extLst>
              </p:cNvPr>
              <p:cNvSpPr/>
              <p:nvPr/>
            </p:nvSpPr>
            <p:spPr>
              <a:xfrm>
                <a:off x="3785897" y="1839216"/>
                <a:ext cx="45824" cy="266613"/>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12700" cap="rnd" cmpd="sng" algn="ctr">
                <a:solidFill>
                  <a:srgbClr val="FFA74F"/>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74" name="Freeform: Shape 473">
                <a:extLst>
                  <a:ext uri="{FF2B5EF4-FFF2-40B4-BE49-F238E27FC236}">
                    <a16:creationId xmlns:a16="http://schemas.microsoft.com/office/drawing/2014/main" id="{EF5831A9-031F-CD0B-4CD3-9B3950E51EAA}"/>
                  </a:ext>
                </a:extLst>
              </p:cNvPr>
              <p:cNvSpPr/>
              <p:nvPr/>
            </p:nvSpPr>
            <p:spPr>
              <a:xfrm>
                <a:off x="3840053" y="1822552"/>
                <a:ext cx="45824" cy="245784"/>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75" name="Freeform: Shape 474">
                <a:extLst>
                  <a:ext uri="{FF2B5EF4-FFF2-40B4-BE49-F238E27FC236}">
                    <a16:creationId xmlns:a16="http://schemas.microsoft.com/office/drawing/2014/main" id="{15BF3280-9340-A56F-534A-C656D2301211}"/>
                  </a:ext>
                </a:extLst>
              </p:cNvPr>
              <p:cNvSpPr/>
              <p:nvPr/>
            </p:nvSpPr>
            <p:spPr>
              <a:xfrm>
                <a:off x="3887821" y="1816305"/>
                <a:ext cx="39714" cy="239537"/>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76" name="Freeform: Shape 475">
                <a:extLst>
                  <a:ext uri="{FF2B5EF4-FFF2-40B4-BE49-F238E27FC236}">
                    <a16:creationId xmlns:a16="http://schemas.microsoft.com/office/drawing/2014/main" id="{90C3F337-4F45-7F28-D678-E5E57B4C47B5}"/>
                  </a:ext>
                </a:extLst>
              </p:cNvPr>
              <p:cNvSpPr/>
              <p:nvPr/>
            </p:nvSpPr>
            <p:spPr>
              <a:xfrm>
                <a:off x="3937949" y="1807970"/>
                <a:ext cx="39637" cy="256200"/>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77" name="Freeform: Shape 476">
                <a:extLst>
                  <a:ext uri="{FF2B5EF4-FFF2-40B4-BE49-F238E27FC236}">
                    <a16:creationId xmlns:a16="http://schemas.microsoft.com/office/drawing/2014/main" id="{C6C6B5DE-0F8F-EE71-D52E-1C5B6DC93D02}"/>
                  </a:ext>
                </a:extLst>
              </p:cNvPr>
              <p:cNvSpPr/>
              <p:nvPr/>
            </p:nvSpPr>
            <p:spPr>
              <a:xfrm>
                <a:off x="3985859" y="1805889"/>
                <a:ext cx="48959" cy="247868"/>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78" name="Freeform: Shape 477">
                <a:extLst>
                  <a:ext uri="{FF2B5EF4-FFF2-40B4-BE49-F238E27FC236}">
                    <a16:creationId xmlns:a16="http://schemas.microsoft.com/office/drawing/2014/main" id="{0358980E-A2B4-5060-AA32-F5B4CFB21797}"/>
                  </a:ext>
                </a:extLst>
              </p:cNvPr>
              <p:cNvSpPr/>
              <p:nvPr/>
            </p:nvSpPr>
            <p:spPr>
              <a:xfrm>
                <a:off x="4031683" y="1810055"/>
                <a:ext cx="39576" cy="247868"/>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79" name="Freeform: Shape 478">
                <a:extLst>
                  <a:ext uri="{FF2B5EF4-FFF2-40B4-BE49-F238E27FC236}">
                    <a16:creationId xmlns:a16="http://schemas.microsoft.com/office/drawing/2014/main" id="{B342F0E2-8D45-5D7C-4D35-BA901671B366}"/>
                  </a:ext>
                </a:extLst>
              </p:cNvPr>
              <p:cNvSpPr/>
              <p:nvPr/>
            </p:nvSpPr>
            <p:spPr>
              <a:xfrm>
                <a:off x="4083755" y="1820468"/>
                <a:ext cx="37493" cy="249950"/>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80" name="Freeform: Shape 479">
                <a:extLst>
                  <a:ext uri="{FF2B5EF4-FFF2-40B4-BE49-F238E27FC236}">
                    <a16:creationId xmlns:a16="http://schemas.microsoft.com/office/drawing/2014/main" id="{295B618A-4876-542C-2081-E543D6EE9E59}"/>
                  </a:ext>
                </a:extLst>
              </p:cNvPr>
              <p:cNvSpPr/>
              <p:nvPr/>
            </p:nvSpPr>
            <p:spPr>
              <a:xfrm>
                <a:off x="4129579" y="1826718"/>
                <a:ext cx="29162" cy="249950"/>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81" name="Freeform: Shape 480">
                <a:extLst>
                  <a:ext uri="{FF2B5EF4-FFF2-40B4-BE49-F238E27FC236}">
                    <a16:creationId xmlns:a16="http://schemas.microsoft.com/office/drawing/2014/main" id="{22363887-6887-753E-A907-37CA3240FD2B}"/>
                  </a:ext>
                </a:extLst>
              </p:cNvPr>
              <p:cNvSpPr/>
              <p:nvPr/>
            </p:nvSpPr>
            <p:spPr>
              <a:xfrm>
                <a:off x="4170881" y="1862129"/>
                <a:ext cx="42015" cy="252031"/>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grpSp>
            <p:nvGrpSpPr>
              <p:cNvPr id="482" name="Group 481">
                <a:extLst>
                  <a:ext uri="{FF2B5EF4-FFF2-40B4-BE49-F238E27FC236}">
                    <a16:creationId xmlns:a16="http://schemas.microsoft.com/office/drawing/2014/main" id="{A5CFE655-BE2B-74C8-A7D8-4A4107F949D6}"/>
                  </a:ext>
                </a:extLst>
              </p:cNvPr>
              <p:cNvGrpSpPr/>
              <p:nvPr/>
            </p:nvGrpSpPr>
            <p:grpSpPr>
              <a:xfrm>
                <a:off x="3744162" y="2033316"/>
                <a:ext cx="506734" cy="715507"/>
                <a:chOff x="664078" y="1946983"/>
                <a:chExt cx="506734" cy="715506"/>
              </a:xfrm>
            </p:grpSpPr>
            <p:sp>
              <p:nvSpPr>
                <p:cNvPr id="483" name="Rectangle: Rounded Corners 482">
                  <a:extLst>
                    <a:ext uri="{FF2B5EF4-FFF2-40B4-BE49-F238E27FC236}">
                      <a16:creationId xmlns:a16="http://schemas.microsoft.com/office/drawing/2014/main" id="{746C72D4-5FCB-F7C1-EC7F-3782584019FB}"/>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84" name="Oval 483">
                  <a:extLst>
                    <a:ext uri="{FF2B5EF4-FFF2-40B4-BE49-F238E27FC236}">
                      <a16:creationId xmlns:a16="http://schemas.microsoft.com/office/drawing/2014/main" id="{EF9E31A4-6BB6-52FC-3305-C5D769C6B8ED}"/>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grpSp>
        </p:grpSp>
        <p:grpSp>
          <p:nvGrpSpPr>
            <p:cNvPr id="25" name="Epithelial Cell">
              <a:extLst>
                <a:ext uri="{FF2B5EF4-FFF2-40B4-BE49-F238E27FC236}">
                  <a16:creationId xmlns:a16="http://schemas.microsoft.com/office/drawing/2014/main" id="{575B7EF6-9158-96E0-3108-13C047FAFD50}"/>
                </a:ext>
              </a:extLst>
            </p:cNvPr>
            <p:cNvGrpSpPr/>
            <p:nvPr userDrawn="1"/>
          </p:nvGrpSpPr>
          <p:grpSpPr>
            <a:xfrm>
              <a:off x="3628054" y="2183517"/>
              <a:ext cx="195706" cy="366584"/>
              <a:chOff x="1702229" y="1805895"/>
              <a:chExt cx="506733" cy="942938"/>
            </a:xfrm>
          </p:grpSpPr>
          <p:grpSp>
            <p:nvGrpSpPr>
              <p:cNvPr id="461" name="Group 460">
                <a:extLst>
                  <a:ext uri="{FF2B5EF4-FFF2-40B4-BE49-F238E27FC236}">
                    <a16:creationId xmlns:a16="http://schemas.microsoft.com/office/drawing/2014/main" id="{362F36FC-59A1-8798-362E-1D066713C11D}"/>
                  </a:ext>
                </a:extLst>
              </p:cNvPr>
              <p:cNvGrpSpPr/>
              <p:nvPr/>
            </p:nvGrpSpPr>
            <p:grpSpPr>
              <a:xfrm>
                <a:off x="1764228" y="1805895"/>
                <a:ext cx="426997" cy="308272"/>
                <a:chOff x="1764230" y="1805888"/>
                <a:chExt cx="426997" cy="308271"/>
              </a:xfrm>
            </p:grpSpPr>
            <p:sp>
              <p:nvSpPr>
                <p:cNvPr id="464" name="Freeform: Shape 463">
                  <a:extLst>
                    <a:ext uri="{FF2B5EF4-FFF2-40B4-BE49-F238E27FC236}">
                      <a16:creationId xmlns:a16="http://schemas.microsoft.com/office/drawing/2014/main" id="{F3C5219C-9509-8608-EE31-8898D58BD8B0}"/>
                    </a:ext>
                  </a:extLst>
                </p:cNvPr>
                <p:cNvSpPr/>
                <p:nvPr/>
              </p:nvSpPr>
              <p:spPr>
                <a:xfrm>
                  <a:off x="1764230" y="1839215"/>
                  <a:ext cx="45824" cy="266613"/>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12700" cap="rnd" cmpd="sng" algn="ctr">
                  <a:solidFill>
                    <a:srgbClr val="FFA74F"/>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65" name="Freeform: Shape 464">
                  <a:extLst>
                    <a:ext uri="{FF2B5EF4-FFF2-40B4-BE49-F238E27FC236}">
                      <a16:creationId xmlns:a16="http://schemas.microsoft.com/office/drawing/2014/main" id="{191A3889-5860-CBB7-38E8-06282C63B79A}"/>
                    </a:ext>
                  </a:extLst>
                </p:cNvPr>
                <p:cNvSpPr/>
                <p:nvPr/>
              </p:nvSpPr>
              <p:spPr>
                <a:xfrm>
                  <a:off x="1818385" y="1822551"/>
                  <a:ext cx="45825" cy="245784"/>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66" name="Freeform: Shape 465">
                  <a:extLst>
                    <a:ext uri="{FF2B5EF4-FFF2-40B4-BE49-F238E27FC236}">
                      <a16:creationId xmlns:a16="http://schemas.microsoft.com/office/drawing/2014/main" id="{35AD8D09-9E55-65FB-9CDF-96BC03AEFFB7}"/>
                    </a:ext>
                  </a:extLst>
                </p:cNvPr>
                <p:cNvSpPr/>
                <p:nvPr/>
              </p:nvSpPr>
              <p:spPr>
                <a:xfrm>
                  <a:off x="1866154" y="1816303"/>
                  <a:ext cx="39714" cy="239535"/>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67" name="Freeform: Shape 466">
                  <a:extLst>
                    <a:ext uri="{FF2B5EF4-FFF2-40B4-BE49-F238E27FC236}">
                      <a16:creationId xmlns:a16="http://schemas.microsoft.com/office/drawing/2014/main" id="{BB09AF79-6370-2546-1F57-E321E621EF71}"/>
                    </a:ext>
                  </a:extLst>
                </p:cNvPr>
                <p:cNvSpPr/>
                <p:nvPr/>
              </p:nvSpPr>
              <p:spPr>
                <a:xfrm>
                  <a:off x="1916282" y="1807971"/>
                  <a:ext cx="39637" cy="256198"/>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68" name="Freeform: Shape 467">
                  <a:extLst>
                    <a:ext uri="{FF2B5EF4-FFF2-40B4-BE49-F238E27FC236}">
                      <a16:creationId xmlns:a16="http://schemas.microsoft.com/office/drawing/2014/main" id="{BF7BE23B-58EA-AE69-4344-BA59F7EC54BB}"/>
                    </a:ext>
                  </a:extLst>
                </p:cNvPr>
                <p:cNvSpPr/>
                <p:nvPr/>
              </p:nvSpPr>
              <p:spPr>
                <a:xfrm>
                  <a:off x="1964190" y="1805888"/>
                  <a:ext cx="48958" cy="247867"/>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69" name="Freeform: Shape 468">
                  <a:extLst>
                    <a:ext uri="{FF2B5EF4-FFF2-40B4-BE49-F238E27FC236}">
                      <a16:creationId xmlns:a16="http://schemas.microsoft.com/office/drawing/2014/main" id="{D125C0E1-C76F-9F1B-9359-3DA5FEEAFDED}"/>
                    </a:ext>
                  </a:extLst>
                </p:cNvPr>
                <p:cNvSpPr/>
                <p:nvPr/>
              </p:nvSpPr>
              <p:spPr>
                <a:xfrm>
                  <a:off x="2010014" y="1810054"/>
                  <a:ext cx="39575" cy="247867"/>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70" name="Freeform: Shape 469">
                  <a:extLst>
                    <a:ext uri="{FF2B5EF4-FFF2-40B4-BE49-F238E27FC236}">
                      <a16:creationId xmlns:a16="http://schemas.microsoft.com/office/drawing/2014/main" id="{D3556644-FDCA-4F03-78F6-3F1BDC4C7B09}"/>
                    </a:ext>
                  </a:extLst>
                </p:cNvPr>
                <p:cNvSpPr/>
                <p:nvPr/>
              </p:nvSpPr>
              <p:spPr>
                <a:xfrm>
                  <a:off x="2062087" y="1820468"/>
                  <a:ext cx="37492" cy="249950"/>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71" name="Freeform: Shape 470">
                  <a:extLst>
                    <a:ext uri="{FF2B5EF4-FFF2-40B4-BE49-F238E27FC236}">
                      <a16:creationId xmlns:a16="http://schemas.microsoft.com/office/drawing/2014/main" id="{FB3EF4B7-8C45-5531-01BC-6998E698D9DA}"/>
                    </a:ext>
                  </a:extLst>
                </p:cNvPr>
                <p:cNvSpPr/>
                <p:nvPr/>
              </p:nvSpPr>
              <p:spPr>
                <a:xfrm>
                  <a:off x="2107911" y="1826717"/>
                  <a:ext cx="29161" cy="249950"/>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72" name="Freeform: Shape 471">
                  <a:extLst>
                    <a:ext uri="{FF2B5EF4-FFF2-40B4-BE49-F238E27FC236}">
                      <a16:creationId xmlns:a16="http://schemas.microsoft.com/office/drawing/2014/main" id="{5A6D2EE2-0F0E-57BF-155B-2F6C81E6CD4D}"/>
                    </a:ext>
                  </a:extLst>
                </p:cNvPr>
                <p:cNvSpPr/>
                <p:nvPr/>
              </p:nvSpPr>
              <p:spPr>
                <a:xfrm>
                  <a:off x="2149213" y="1862127"/>
                  <a:ext cx="42014" cy="252032"/>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grpSp>
          <p:sp>
            <p:nvSpPr>
              <p:cNvPr id="462" name="Rectangle: Rounded Corners 461">
                <a:extLst>
                  <a:ext uri="{FF2B5EF4-FFF2-40B4-BE49-F238E27FC236}">
                    <a16:creationId xmlns:a16="http://schemas.microsoft.com/office/drawing/2014/main" id="{721147BF-7490-84DA-99E5-6D5FB7B3D938}"/>
                  </a:ext>
                </a:extLst>
              </p:cNvPr>
              <p:cNvSpPr/>
              <p:nvPr/>
            </p:nvSpPr>
            <p:spPr>
              <a:xfrm>
                <a:off x="1702229" y="2033323"/>
                <a:ext cx="506733" cy="715510"/>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63" name="Oval 462">
                <a:extLst>
                  <a:ext uri="{FF2B5EF4-FFF2-40B4-BE49-F238E27FC236}">
                    <a16:creationId xmlns:a16="http://schemas.microsoft.com/office/drawing/2014/main" id="{CFC83D2A-F2A8-3AD3-F37C-5A2514853DC4}"/>
                  </a:ext>
                </a:extLst>
              </p:cNvPr>
              <p:cNvSpPr/>
              <p:nvPr/>
            </p:nvSpPr>
            <p:spPr>
              <a:xfrm>
                <a:off x="1823561" y="2397944"/>
                <a:ext cx="259621"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grpSp>
        <p:grpSp>
          <p:nvGrpSpPr>
            <p:cNvPr id="26" name="Epithelial Cell">
              <a:extLst>
                <a:ext uri="{FF2B5EF4-FFF2-40B4-BE49-F238E27FC236}">
                  <a16:creationId xmlns:a16="http://schemas.microsoft.com/office/drawing/2014/main" id="{1FB1AA69-4BF5-3E98-E5C3-65F7EA92F94E}"/>
                </a:ext>
              </a:extLst>
            </p:cNvPr>
            <p:cNvGrpSpPr/>
            <p:nvPr userDrawn="1"/>
          </p:nvGrpSpPr>
          <p:grpSpPr>
            <a:xfrm>
              <a:off x="3225347" y="2187111"/>
              <a:ext cx="195699" cy="366584"/>
              <a:chOff x="7536889" y="1805889"/>
              <a:chExt cx="506734" cy="942934"/>
            </a:xfrm>
          </p:grpSpPr>
          <p:sp>
            <p:nvSpPr>
              <p:cNvPr id="449" name="Freeform: Shape 448">
                <a:extLst>
                  <a:ext uri="{FF2B5EF4-FFF2-40B4-BE49-F238E27FC236}">
                    <a16:creationId xmlns:a16="http://schemas.microsoft.com/office/drawing/2014/main" id="{F3DFD63B-A09E-E6EC-6460-B5CF55C1373D}"/>
                  </a:ext>
                </a:extLst>
              </p:cNvPr>
              <p:cNvSpPr/>
              <p:nvPr/>
            </p:nvSpPr>
            <p:spPr>
              <a:xfrm>
                <a:off x="7583785" y="1839216"/>
                <a:ext cx="45824" cy="266613"/>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12700" cap="rnd" cmpd="sng" algn="ctr">
                <a:solidFill>
                  <a:srgbClr val="FFA74F"/>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50" name="Freeform: Shape 449">
                <a:extLst>
                  <a:ext uri="{FF2B5EF4-FFF2-40B4-BE49-F238E27FC236}">
                    <a16:creationId xmlns:a16="http://schemas.microsoft.com/office/drawing/2014/main" id="{100209DF-8174-7332-FB49-208C7A09267C}"/>
                  </a:ext>
                </a:extLst>
              </p:cNvPr>
              <p:cNvSpPr/>
              <p:nvPr/>
            </p:nvSpPr>
            <p:spPr>
              <a:xfrm>
                <a:off x="7637937" y="1822552"/>
                <a:ext cx="45824" cy="245784"/>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51" name="Freeform: Shape 450">
                <a:extLst>
                  <a:ext uri="{FF2B5EF4-FFF2-40B4-BE49-F238E27FC236}">
                    <a16:creationId xmlns:a16="http://schemas.microsoft.com/office/drawing/2014/main" id="{59495643-44DF-48D8-512A-4581A683361D}"/>
                  </a:ext>
                </a:extLst>
              </p:cNvPr>
              <p:cNvSpPr/>
              <p:nvPr/>
            </p:nvSpPr>
            <p:spPr>
              <a:xfrm>
                <a:off x="7685705" y="1816305"/>
                <a:ext cx="39714" cy="239537"/>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52" name="Freeform: Shape 451">
                <a:extLst>
                  <a:ext uri="{FF2B5EF4-FFF2-40B4-BE49-F238E27FC236}">
                    <a16:creationId xmlns:a16="http://schemas.microsoft.com/office/drawing/2014/main" id="{3A5886CD-2604-4E17-EEAE-62A6E0062879}"/>
                  </a:ext>
                </a:extLst>
              </p:cNvPr>
              <p:cNvSpPr/>
              <p:nvPr/>
            </p:nvSpPr>
            <p:spPr>
              <a:xfrm>
                <a:off x="7735836" y="1807970"/>
                <a:ext cx="39637" cy="256200"/>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53" name="Freeform: Shape 452">
                <a:extLst>
                  <a:ext uri="{FF2B5EF4-FFF2-40B4-BE49-F238E27FC236}">
                    <a16:creationId xmlns:a16="http://schemas.microsoft.com/office/drawing/2014/main" id="{2D70932C-1A3B-1FB6-5B77-190A6EF0612F}"/>
                  </a:ext>
                </a:extLst>
              </p:cNvPr>
              <p:cNvSpPr/>
              <p:nvPr/>
            </p:nvSpPr>
            <p:spPr>
              <a:xfrm>
                <a:off x="7783743" y="1805889"/>
                <a:ext cx="48959" cy="247868"/>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54" name="Freeform: Shape 453">
                <a:extLst>
                  <a:ext uri="{FF2B5EF4-FFF2-40B4-BE49-F238E27FC236}">
                    <a16:creationId xmlns:a16="http://schemas.microsoft.com/office/drawing/2014/main" id="{A5CA0B8F-2844-9280-4E17-E3802822C7A2}"/>
                  </a:ext>
                </a:extLst>
              </p:cNvPr>
              <p:cNvSpPr/>
              <p:nvPr/>
            </p:nvSpPr>
            <p:spPr>
              <a:xfrm>
                <a:off x="7829567" y="1810055"/>
                <a:ext cx="39576" cy="247868"/>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55" name="Freeform: Shape 454">
                <a:extLst>
                  <a:ext uri="{FF2B5EF4-FFF2-40B4-BE49-F238E27FC236}">
                    <a16:creationId xmlns:a16="http://schemas.microsoft.com/office/drawing/2014/main" id="{E54602D3-32D6-0019-32EE-35B98A882A64}"/>
                  </a:ext>
                </a:extLst>
              </p:cNvPr>
              <p:cNvSpPr/>
              <p:nvPr/>
            </p:nvSpPr>
            <p:spPr>
              <a:xfrm>
                <a:off x="7881642" y="1820468"/>
                <a:ext cx="37493" cy="249950"/>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56" name="Freeform: Shape 455">
                <a:extLst>
                  <a:ext uri="{FF2B5EF4-FFF2-40B4-BE49-F238E27FC236}">
                    <a16:creationId xmlns:a16="http://schemas.microsoft.com/office/drawing/2014/main" id="{792B112B-72BB-FD64-0C87-D0AE1C205131}"/>
                  </a:ext>
                </a:extLst>
              </p:cNvPr>
              <p:cNvSpPr/>
              <p:nvPr/>
            </p:nvSpPr>
            <p:spPr>
              <a:xfrm>
                <a:off x="7927463" y="1826718"/>
                <a:ext cx="29162" cy="249950"/>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57" name="Freeform: Shape 456">
                <a:extLst>
                  <a:ext uri="{FF2B5EF4-FFF2-40B4-BE49-F238E27FC236}">
                    <a16:creationId xmlns:a16="http://schemas.microsoft.com/office/drawing/2014/main" id="{9B23FF76-A979-9231-0BA2-4F56BA5C77F9}"/>
                  </a:ext>
                </a:extLst>
              </p:cNvPr>
              <p:cNvSpPr/>
              <p:nvPr/>
            </p:nvSpPr>
            <p:spPr>
              <a:xfrm>
                <a:off x="7968765" y="1862129"/>
                <a:ext cx="42015" cy="252031"/>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grpSp>
            <p:nvGrpSpPr>
              <p:cNvPr id="458" name="Group 457">
                <a:extLst>
                  <a:ext uri="{FF2B5EF4-FFF2-40B4-BE49-F238E27FC236}">
                    <a16:creationId xmlns:a16="http://schemas.microsoft.com/office/drawing/2014/main" id="{6470FDA1-139F-35E0-658D-FA862C0B8A06}"/>
                  </a:ext>
                </a:extLst>
              </p:cNvPr>
              <p:cNvGrpSpPr/>
              <p:nvPr/>
            </p:nvGrpSpPr>
            <p:grpSpPr>
              <a:xfrm>
                <a:off x="7536889" y="2033316"/>
                <a:ext cx="506734" cy="715507"/>
                <a:chOff x="664078" y="1946983"/>
                <a:chExt cx="506734" cy="715506"/>
              </a:xfrm>
            </p:grpSpPr>
            <p:sp>
              <p:nvSpPr>
                <p:cNvPr id="459" name="Rectangle: Rounded Corners 458">
                  <a:extLst>
                    <a:ext uri="{FF2B5EF4-FFF2-40B4-BE49-F238E27FC236}">
                      <a16:creationId xmlns:a16="http://schemas.microsoft.com/office/drawing/2014/main" id="{AC88A531-976E-60C1-259C-63865B58E6A1}"/>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60" name="Oval 459">
                  <a:extLst>
                    <a:ext uri="{FF2B5EF4-FFF2-40B4-BE49-F238E27FC236}">
                      <a16:creationId xmlns:a16="http://schemas.microsoft.com/office/drawing/2014/main" id="{E04764EB-BD24-F102-8400-97A4CA82C09F}"/>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grpSp>
        </p:grpSp>
        <p:grpSp>
          <p:nvGrpSpPr>
            <p:cNvPr id="27" name="Epithelial Cell">
              <a:extLst>
                <a:ext uri="{FF2B5EF4-FFF2-40B4-BE49-F238E27FC236}">
                  <a16:creationId xmlns:a16="http://schemas.microsoft.com/office/drawing/2014/main" id="{30BFC4B7-4862-8112-D881-28DB44003092}"/>
                </a:ext>
              </a:extLst>
            </p:cNvPr>
            <p:cNvGrpSpPr/>
            <p:nvPr userDrawn="1"/>
          </p:nvGrpSpPr>
          <p:grpSpPr>
            <a:xfrm>
              <a:off x="3448673" y="2190014"/>
              <a:ext cx="195699" cy="366584"/>
              <a:chOff x="8040358" y="1805889"/>
              <a:chExt cx="506734" cy="942934"/>
            </a:xfrm>
          </p:grpSpPr>
          <p:sp>
            <p:nvSpPr>
              <p:cNvPr id="437" name="Freeform: Shape 436">
                <a:extLst>
                  <a:ext uri="{FF2B5EF4-FFF2-40B4-BE49-F238E27FC236}">
                    <a16:creationId xmlns:a16="http://schemas.microsoft.com/office/drawing/2014/main" id="{AF1DD9D0-9400-50EA-D049-F31391E84B5A}"/>
                  </a:ext>
                </a:extLst>
              </p:cNvPr>
              <p:cNvSpPr/>
              <p:nvPr/>
            </p:nvSpPr>
            <p:spPr>
              <a:xfrm>
                <a:off x="8061783" y="1839216"/>
                <a:ext cx="45824" cy="266613"/>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12700" cap="rnd" cmpd="sng" algn="ctr">
                <a:solidFill>
                  <a:srgbClr val="FFA74F"/>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38" name="Freeform: Shape 437">
                <a:extLst>
                  <a:ext uri="{FF2B5EF4-FFF2-40B4-BE49-F238E27FC236}">
                    <a16:creationId xmlns:a16="http://schemas.microsoft.com/office/drawing/2014/main" id="{6BAC8E00-5746-CE6D-A439-A51FC36FBCCF}"/>
                  </a:ext>
                </a:extLst>
              </p:cNvPr>
              <p:cNvSpPr/>
              <p:nvPr/>
            </p:nvSpPr>
            <p:spPr>
              <a:xfrm>
                <a:off x="8115938" y="1822552"/>
                <a:ext cx="45824" cy="245784"/>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39" name="Freeform: Shape 438">
                <a:extLst>
                  <a:ext uri="{FF2B5EF4-FFF2-40B4-BE49-F238E27FC236}">
                    <a16:creationId xmlns:a16="http://schemas.microsoft.com/office/drawing/2014/main" id="{85C8BCD8-ACB9-6F6F-F74F-7AE660CEAD37}"/>
                  </a:ext>
                </a:extLst>
              </p:cNvPr>
              <p:cNvSpPr/>
              <p:nvPr/>
            </p:nvSpPr>
            <p:spPr>
              <a:xfrm>
                <a:off x="8163706" y="1816305"/>
                <a:ext cx="39714" cy="239537"/>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40" name="Freeform: Shape 439">
                <a:extLst>
                  <a:ext uri="{FF2B5EF4-FFF2-40B4-BE49-F238E27FC236}">
                    <a16:creationId xmlns:a16="http://schemas.microsoft.com/office/drawing/2014/main" id="{BE648818-09B1-570D-2CFE-D10B87A17EEF}"/>
                  </a:ext>
                </a:extLst>
              </p:cNvPr>
              <p:cNvSpPr/>
              <p:nvPr/>
            </p:nvSpPr>
            <p:spPr>
              <a:xfrm>
                <a:off x="8213834" y="1807970"/>
                <a:ext cx="39637" cy="256200"/>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41" name="Freeform: Shape 440">
                <a:extLst>
                  <a:ext uri="{FF2B5EF4-FFF2-40B4-BE49-F238E27FC236}">
                    <a16:creationId xmlns:a16="http://schemas.microsoft.com/office/drawing/2014/main" id="{49EA030D-E8CE-76F4-4F42-E23518CB863E}"/>
                  </a:ext>
                </a:extLst>
              </p:cNvPr>
              <p:cNvSpPr/>
              <p:nvPr/>
            </p:nvSpPr>
            <p:spPr>
              <a:xfrm>
                <a:off x="8261741" y="1805889"/>
                <a:ext cx="48959" cy="247868"/>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42" name="Freeform: Shape 441">
                <a:extLst>
                  <a:ext uri="{FF2B5EF4-FFF2-40B4-BE49-F238E27FC236}">
                    <a16:creationId xmlns:a16="http://schemas.microsoft.com/office/drawing/2014/main" id="{82B4C3FB-F3FE-0479-396C-E99EB6E8F051}"/>
                  </a:ext>
                </a:extLst>
              </p:cNvPr>
              <p:cNvSpPr/>
              <p:nvPr/>
            </p:nvSpPr>
            <p:spPr>
              <a:xfrm>
                <a:off x="8307565" y="1810055"/>
                <a:ext cx="39576" cy="247868"/>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43" name="Freeform: Shape 442">
                <a:extLst>
                  <a:ext uri="{FF2B5EF4-FFF2-40B4-BE49-F238E27FC236}">
                    <a16:creationId xmlns:a16="http://schemas.microsoft.com/office/drawing/2014/main" id="{64980036-6FB8-F48D-B394-D9B45AF4815D}"/>
                  </a:ext>
                </a:extLst>
              </p:cNvPr>
              <p:cNvSpPr/>
              <p:nvPr/>
            </p:nvSpPr>
            <p:spPr>
              <a:xfrm>
                <a:off x="8359640" y="1820468"/>
                <a:ext cx="37493" cy="249950"/>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44" name="Freeform: Shape 443">
                <a:extLst>
                  <a:ext uri="{FF2B5EF4-FFF2-40B4-BE49-F238E27FC236}">
                    <a16:creationId xmlns:a16="http://schemas.microsoft.com/office/drawing/2014/main" id="{197551B9-A78A-760A-43AA-0F115BEBADE3}"/>
                  </a:ext>
                </a:extLst>
              </p:cNvPr>
              <p:cNvSpPr/>
              <p:nvPr/>
            </p:nvSpPr>
            <p:spPr>
              <a:xfrm>
                <a:off x="8405461" y="1826718"/>
                <a:ext cx="29162" cy="249950"/>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45" name="Freeform: Shape 444">
                <a:extLst>
                  <a:ext uri="{FF2B5EF4-FFF2-40B4-BE49-F238E27FC236}">
                    <a16:creationId xmlns:a16="http://schemas.microsoft.com/office/drawing/2014/main" id="{7E83992E-EF62-DC2F-169B-13CC82F937D9}"/>
                  </a:ext>
                </a:extLst>
              </p:cNvPr>
              <p:cNvSpPr/>
              <p:nvPr/>
            </p:nvSpPr>
            <p:spPr>
              <a:xfrm>
                <a:off x="8446763" y="1862129"/>
                <a:ext cx="42015" cy="252031"/>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grpSp>
            <p:nvGrpSpPr>
              <p:cNvPr id="446" name="Group 445">
                <a:extLst>
                  <a:ext uri="{FF2B5EF4-FFF2-40B4-BE49-F238E27FC236}">
                    <a16:creationId xmlns:a16="http://schemas.microsoft.com/office/drawing/2014/main" id="{3B8E6B01-6C40-C16D-76BC-F97F6CD156B2}"/>
                  </a:ext>
                </a:extLst>
              </p:cNvPr>
              <p:cNvGrpSpPr/>
              <p:nvPr/>
            </p:nvGrpSpPr>
            <p:grpSpPr>
              <a:xfrm>
                <a:off x="8040358" y="2033316"/>
                <a:ext cx="506734" cy="715507"/>
                <a:chOff x="664078" y="1946983"/>
                <a:chExt cx="506734" cy="715506"/>
              </a:xfrm>
            </p:grpSpPr>
            <p:sp>
              <p:nvSpPr>
                <p:cNvPr id="447" name="Rectangle: Rounded Corners 446">
                  <a:extLst>
                    <a:ext uri="{FF2B5EF4-FFF2-40B4-BE49-F238E27FC236}">
                      <a16:creationId xmlns:a16="http://schemas.microsoft.com/office/drawing/2014/main" id="{1E1E4D7A-BDB3-8D25-2895-0EFA61347943}"/>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48" name="Oval 447">
                  <a:extLst>
                    <a:ext uri="{FF2B5EF4-FFF2-40B4-BE49-F238E27FC236}">
                      <a16:creationId xmlns:a16="http://schemas.microsoft.com/office/drawing/2014/main" id="{112AC8E1-1699-3969-CCDB-AE550D0C3CC2}"/>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grpSp>
        </p:grpSp>
        <p:grpSp>
          <p:nvGrpSpPr>
            <p:cNvPr id="28" name="Epithelial Cell">
              <a:extLst>
                <a:ext uri="{FF2B5EF4-FFF2-40B4-BE49-F238E27FC236}">
                  <a16:creationId xmlns:a16="http://schemas.microsoft.com/office/drawing/2014/main" id="{3A790064-1B58-2514-1B6D-69095902CADA}"/>
                </a:ext>
              </a:extLst>
            </p:cNvPr>
            <p:cNvGrpSpPr/>
            <p:nvPr userDrawn="1"/>
          </p:nvGrpSpPr>
          <p:grpSpPr>
            <a:xfrm>
              <a:off x="2317200" y="2188373"/>
              <a:ext cx="183705" cy="344096"/>
              <a:chOff x="5201701" y="1805889"/>
              <a:chExt cx="506734" cy="942934"/>
            </a:xfrm>
          </p:grpSpPr>
          <p:sp>
            <p:nvSpPr>
              <p:cNvPr id="425" name="Freeform: Shape 424">
                <a:extLst>
                  <a:ext uri="{FF2B5EF4-FFF2-40B4-BE49-F238E27FC236}">
                    <a16:creationId xmlns:a16="http://schemas.microsoft.com/office/drawing/2014/main" id="{39052C62-CA91-25E5-9B0E-261B52B33946}"/>
                  </a:ext>
                </a:extLst>
              </p:cNvPr>
              <p:cNvSpPr/>
              <p:nvPr/>
            </p:nvSpPr>
            <p:spPr>
              <a:xfrm>
                <a:off x="5247300" y="1839217"/>
                <a:ext cx="45825" cy="266614"/>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12700" cap="rnd" cmpd="sng" algn="ctr">
                <a:solidFill>
                  <a:srgbClr val="FFA74F"/>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26" name="Freeform: Shape 425">
                <a:extLst>
                  <a:ext uri="{FF2B5EF4-FFF2-40B4-BE49-F238E27FC236}">
                    <a16:creationId xmlns:a16="http://schemas.microsoft.com/office/drawing/2014/main" id="{F468E6E9-5282-D75D-7F6D-F390FC627221}"/>
                  </a:ext>
                </a:extLst>
              </p:cNvPr>
              <p:cNvSpPr/>
              <p:nvPr/>
            </p:nvSpPr>
            <p:spPr>
              <a:xfrm>
                <a:off x="5301453" y="1822553"/>
                <a:ext cx="45825" cy="245783"/>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27" name="Freeform: Shape 426">
                <a:extLst>
                  <a:ext uri="{FF2B5EF4-FFF2-40B4-BE49-F238E27FC236}">
                    <a16:creationId xmlns:a16="http://schemas.microsoft.com/office/drawing/2014/main" id="{8565D534-6B69-58C3-013E-DE832874CA91}"/>
                  </a:ext>
                </a:extLst>
              </p:cNvPr>
              <p:cNvSpPr/>
              <p:nvPr/>
            </p:nvSpPr>
            <p:spPr>
              <a:xfrm>
                <a:off x="5349222" y="1816308"/>
                <a:ext cx="39715" cy="239534"/>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28" name="Freeform: Shape 427">
                <a:extLst>
                  <a:ext uri="{FF2B5EF4-FFF2-40B4-BE49-F238E27FC236}">
                    <a16:creationId xmlns:a16="http://schemas.microsoft.com/office/drawing/2014/main" id="{75C8421B-F883-DC04-8875-C62F08F5754C}"/>
                  </a:ext>
                </a:extLst>
              </p:cNvPr>
              <p:cNvSpPr/>
              <p:nvPr/>
            </p:nvSpPr>
            <p:spPr>
              <a:xfrm>
                <a:off x="5399351" y="1807974"/>
                <a:ext cx="39637" cy="256198"/>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29" name="Freeform: Shape 428">
                <a:extLst>
                  <a:ext uri="{FF2B5EF4-FFF2-40B4-BE49-F238E27FC236}">
                    <a16:creationId xmlns:a16="http://schemas.microsoft.com/office/drawing/2014/main" id="{DDDDE40C-1437-CAF2-0FCF-1FE37A1D743C}"/>
                  </a:ext>
                </a:extLst>
              </p:cNvPr>
              <p:cNvSpPr/>
              <p:nvPr/>
            </p:nvSpPr>
            <p:spPr>
              <a:xfrm>
                <a:off x="5447258" y="1805889"/>
                <a:ext cx="48960" cy="247868"/>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30" name="Freeform: Shape 429">
                <a:extLst>
                  <a:ext uri="{FF2B5EF4-FFF2-40B4-BE49-F238E27FC236}">
                    <a16:creationId xmlns:a16="http://schemas.microsoft.com/office/drawing/2014/main" id="{7DDEF7AC-9020-1C7C-0364-D099B4106D2E}"/>
                  </a:ext>
                </a:extLst>
              </p:cNvPr>
              <p:cNvSpPr/>
              <p:nvPr/>
            </p:nvSpPr>
            <p:spPr>
              <a:xfrm>
                <a:off x="5493083" y="1810056"/>
                <a:ext cx="39575" cy="247868"/>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31" name="Freeform: Shape 430">
                <a:extLst>
                  <a:ext uri="{FF2B5EF4-FFF2-40B4-BE49-F238E27FC236}">
                    <a16:creationId xmlns:a16="http://schemas.microsoft.com/office/drawing/2014/main" id="{4CB89A4A-60F7-C65F-33DE-BEFF6C593A67}"/>
                  </a:ext>
                </a:extLst>
              </p:cNvPr>
              <p:cNvSpPr/>
              <p:nvPr/>
            </p:nvSpPr>
            <p:spPr>
              <a:xfrm>
                <a:off x="5545157" y="1820471"/>
                <a:ext cx="37490" cy="249950"/>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32" name="Freeform: Shape 431">
                <a:extLst>
                  <a:ext uri="{FF2B5EF4-FFF2-40B4-BE49-F238E27FC236}">
                    <a16:creationId xmlns:a16="http://schemas.microsoft.com/office/drawing/2014/main" id="{EACCE67C-435C-CC15-A593-0FA98402883C}"/>
                  </a:ext>
                </a:extLst>
              </p:cNvPr>
              <p:cNvSpPr/>
              <p:nvPr/>
            </p:nvSpPr>
            <p:spPr>
              <a:xfrm>
                <a:off x="5590978" y="1826716"/>
                <a:ext cx="29162" cy="249950"/>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33" name="Freeform: Shape 432">
                <a:extLst>
                  <a:ext uri="{FF2B5EF4-FFF2-40B4-BE49-F238E27FC236}">
                    <a16:creationId xmlns:a16="http://schemas.microsoft.com/office/drawing/2014/main" id="{F565F98B-808D-160F-9981-707A7364A780}"/>
                  </a:ext>
                </a:extLst>
              </p:cNvPr>
              <p:cNvSpPr/>
              <p:nvPr/>
            </p:nvSpPr>
            <p:spPr>
              <a:xfrm>
                <a:off x="5632283" y="1862126"/>
                <a:ext cx="42013" cy="252031"/>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grpSp>
            <p:nvGrpSpPr>
              <p:cNvPr id="434" name="Group 433">
                <a:extLst>
                  <a:ext uri="{FF2B5EF4-FFF2-40B4-BE49-F238E27FC236}">
                    <a16:creationId xmlns:a16="http://schemas.microsoft.com/office/drawing/2014/main" id="{E70A5C2B-8E3F-8D6F-52F1-0A5AD0372AB3}"/>
                  </a:ext>
                </a:extLst>
              </p:cNvPr>
              <p:cNvGrpSpPr/>
              <p:nvPr/>
            </p:nvGrpSpPr>
            <p:grpSpPr>
              <a:xfrm>
                <a:off x="5201701" y="2033316"/>
                <a:ext cx="506734" cy="715507"/>
                <a:chOff x="664078" y="1946983"/>
                <a:chExt cx="506734" cy="715506"/>
              </a:xfrm>
            </p:grpSpPr>
            <p:sp>
              <p:nvSpPr>
                <p:cNvPr id="435" name="Rectangle: Rounded Corners 434">
                  <a:extLst>
                    <a:ext uri="{FF2B5EF4-FFF2-40B4-BE49-F238E27FC236}">
                      <a16:creationId xmlns:a16="http://schemas.microsoft.com/office/drawing/2014/main" id="{1C1DC2F3-C4AE-6FD6-38EF-D343523BADA5}"/>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36" name="Oval 435">
                  <a:extLst>
                    <a:ext uri="{FF2B5EF4-FFF2-40B4-BE49-F238E27FC236}">
                      <a16:creationId xmlns:a16="http://schemas.microsoft.com/office/drawing/2014/main" id="{9431515E-3873-09E4-1C4E-57CE46A6E2B5}"/>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grpSp>
        </p:grpSp>
        <p:grpSp>
          <p:nvGrpSpPr>
            <p:cNvPr id="29" name="Epithelial Cell">
              <a:extLst>
                <a:ext uri="{FF2B5EF4-FFF2-40B4-BE49-F238E27FC236}">
                  <a16:creationId xmlns:a16="http://schemas.microsoft.com/office/drawing/2014/main" id="{83558727-9CC5-EE7F-619F-26356EFEAC8F}"/>
                </a:ext>
              </a:extLst>
            </p:cNvPr>
            <p:cNvGrpSpPr/>
            <p:nvPr userDrawn="1"/>
          </p:nvGrpSpPr>
          <p:grpSpPr>
            <a:xfrm>
              <a:off x="3822144" y="2183675"/>
              <a:ext cx="195706" cy="366584"/>
              <a:chOff x="1702229" y="1805895"/>
              <a:chExt cx="506733" cy="942938"/>
            </a:xfrm>
          </p:grpSpPr>
          <p:grpSp>
            <p:nvGrpSpPr>
              <p:cNvPr id="413" name="Group 412">
                <a:extLst>
                  <a:ext uri="{FF2B5EF4-FFF2-40B4-BE49-F238E27FC236}">
                    <a16:creationId xmlns:a16="http://schemas.microsoft.com/office/drawing/2014/main" id="{45A5DA88-907A-0E06-5C18-82955B732CD0}"/>
                  </a:ext>
                </a:extLst>
              </p:cNvPr>
              <p:cNvGrpSpPr/>
              <p:nvPr/>
            </p:nvGrpSpPr>
            <p:grpSpPr>
              <a:xfrm>
                <a:off x="1764228" y="1805895"/>
                <a:ext cx="426997" cy="308272"/>
                <a:chOff x="1764230" y="1805888"/>
                <a:chExt cx="426997" cy="308271"/>
              </a:xfrm>
            </p:grpSpPr>
            <p:sp>
              <p:nvSpPr>
                <p:cNvPr id="416" name="Freeform: Shape 415">
                  <a:extLst>
                    <a:ext uri="{FF2B5EF4-FFF2-40B4-BE49-F238E27FC236}">
                      <a16:creationId xmlns:a16="http://schemas.microsoft.com/office/drawing/2014/main" id="{8B3B8034-5509-F1A7-2F5B-36F331CCB73C}"/>
                    </a:ext>
                  </a:extLst>
                </p:cNvPr>
                <p:cNvSpPr/>
                <p:nvPr/>
              </p:nvSpPr>
              <p:spPr>
                <a:xfrm>
                  <a:off x="1764230" y="1839215"/>
                  <a:ext cx="45824" cy="266613"/>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12700" cap="rnd" cmpd="sng" algn="ctr">
                  <a:solidFill>
                    <a:srgbClr val="FFA74F"/>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17" name="Freeform: Shape 416">
                  <a:extLst>
                    <a:ext uri="{FF2B5EF4-FFF2-40B4-BE49-F238E27FC236}">
                      <a16:creationId xmlns:a16="http://schemas.microsoft.com/office/drawing/2014/main" id="{1F8901F7-E217-1CE8-B2FF-516156AF772C}"/>
                    </a:ext>
                  </a:extLst>
                </p:cNvPr>
                <p:cNvSpPr/>
                <p:nvPr/>
              </p:nvSpPr>
              <p:spPr>
                <a:xfrm>
                  <a:off x="1818385" y="1822551"/>
                  <a:ext cx="45825" cy="245784"/>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18" name="Freeform: Shape 417">
                  <a:extLst>
                    <a:ext uri="{FF2B5EF4-FFF2-40B4-BE49-F238E27FC236}">
                      <a16:creationId xmlns:a16="http://schemas.microsoft.com/office/drawing/2014/main" id="{A3708176-5168-1B1C-C62D-55C8D66A815B}"/>
                    </a:ext>
                  </a:extLst>
                </p:cNvPr>
                <p:cNvSpPr/>
                <p:nvPr/>
              </p:nvSpPr>
              <p:spPr>
                <a:xfrm>
                  <a:off x="1866154" y="1816303"/>
                  <a:ext cx="39714" cy="239535"/>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19" name="Freeform: Shape 418">
                  <a:extLst>
                    <a:ext uri="{FF2B5EF4-FFF2-40B4-BE49-F238E27FC236}">
                      <a16:creationId xmlns:a16="http://schemas.microsoft.com/office/drawing/2014/main" id="{83BE1375-A896-0C73-9DEE-54F5CF905046}"/>
                    </a:ext>
                  </a:extLst>
                </p:cNvPr>
                <p:cNvSpPr/>
                <p:nvPr/>
              </p:nvSpPr>
              <p:spPr>
                <a:xfrm>
                  <a:off x="1916282" y="1807971"/>
                  <a:ext cx="39637" cy="256198"/>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20" name="Freeform: Shape 419">
                  <a:extLst>
                    <a:ext uri="{FF2B5EF4-FFF2-40B4-BE49-F238E27FC236}">
                      <a16:creationId xmlns:a16="http://schemas.microsoft.com/office/drawing/2014/main" id="{D8B9008E-7E13-960C-60FB-D82AB9EF2699}"/>
                    </a:ext>
                  </a:extLst>
                </p:cNvPr>
                <p:cNvSpPr/>
                <p:nvPr/>
              </p:nvSpPr>
              <p:spPr>
                <a:xfrm>
                  <a:off x="1964190" y="1805888"/>
                  <a:ext cx="48958" cy="247867"/>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21" name="Freeform: Shape 420">
                  <a:extLst>
                    <a:ext uri="{FF2B5EF4-FFF2-40B4-BE49-F238E27FC236}">
                      <a16:creationId xmlns:a16="http://schemas.microsoft.com/office/drawing/2014/main" id="{353CF2C6-CED1-9594-3178-644929005CAB}"/>
                    </a:ext>
                  </a:extLst>
                </p:cNvPr>
                <p:cNvSpPr/>
                <p:nvPr/>
              </p:nvSpPr>
              <p:spPr>
                <a:xfrm>
                  <a:off x="2010014" y="1810054"/>
                  <a:ext cx="39575" cy="247867"/>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22" name="Freeform: Shape 421">
                  <a:extLst>
                    <a:ext uri="{FF2B5EF4-FFF2-40B4-BE49-F238E27FC236}">
                      <a16:creationId xmlns:a16="http://schemas.microsoft.com/office/drawing/2014/main" id="{9ED5A927-D445-2BCE-E9A5-5566B3C50CBB}"/>
                    </a:ext>
                  </a:extLst>
                </p:cNvPr>
                <p:cNvSpPr/>
                <p:nvPr/>
              </p:nvSpPr>
              <p:spPr>
                <a:xfrm>
                  <a:off x="2062087" y="1820468"/>
                  <a:ext cx="37492" cy="249950"/>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23" name="Freeform: Shape 422">
                  <a:extLst>
                    <a:ext uri="{FF2B5EF4-FFF2-40B4-BE49-F238E27FC236}">
                      <a16:creationId xmlns:a16="http://schemas.microsoft.com/office/drawing/2014/main" id="{97782E16-0848-D8EC-A5B7-6A7B5E60EF2B}"/>
                    </a:ext>
                  </a:extLst>
                </p:cNvPr>
                <p:cNvSpPr/>
                <p:nvPr/>
              </p:nvSpPr>
              <p:spPr>
                <a:xfrm>
                  <a:off x="2107911" y="1826717"/>
                  <a:ext cx="29161" cy="249950"/>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24" name="Freeform: Shape 423">
                  <a:extLst>
                    <a:ext uri="{FF2B5EF4-FFF2-40B4-BE49-F238E27FC236}">
                      <a16:creationId xmlns:a16="http://schemas.microsoft.com/office/drawing/2014/main" id="{5B825D78-AB2A-BFD6-E6BA-71BC1BCCA157}"/>
                    </a:ext>
                  </a:extLst>
                </p:cNvPr>
                <p:cNvSpPr/>
                <p:nvPr/>
              </p:nvSpPr>
              <p:spPr>
                <a:xfrm>
                  <a:off x="2149213" y="1862127"/>
                  <a:ext cx="42014" cy="252032"/>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grpSp>
          <p:sp>
            <p:nvSpPr>
              <p:cNvPr id="414" name="Rectangle: Rounded Corners 413">
                <a:extLst>
                  <a:ext uri="{FF2B5EF4-FFF2-40B4-BE49-F238E27FC236}">
                    <a16:creationId xmlns:a16="http://schemas.microsoft.com/office/drawing/2014/main" id="{0C936801-BFF8-C754-49AA-7DE7E1FB39AC}"/>
                  </a:ext>
                </a:extLst>
              </p:cNvPr>
              <p:cNvSpPr/>
              <p:nvPr/>
            </p:nvSpPr>
            <p:spPr>
              <a:xfrm>
                <a:off x="1702229" y="2033323"/>
                <a:ext cx="506733" cy="715510"/>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15" name="Oval 414">
                <a:extLst>
                  <a:ext uri="{FF2B5EF4-FFF2-40B4-BE49-F238E27FC236}">
                    <a16:creationId xmlns:a16="http://schemas.microsoft.com/office/drawing/2014/main" id="{A5DF4F44-D39A-EFE5-F92B-8CAEC9EC4C79}"/>
                  </a:ext>
                </a:extLst>
              </p:cNvPr>
              <p:cNvSpPr/>
              <p:nvPr/>
            </p:nvSpPr>
            <p:spPr>
              <a:xfrm>
                <a:off x="1823561" y="2397944"/>
                <a:ext cx="259621"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grpSp>
        <p:grpSp>
          <p:nvGrpSpPr>
            <p:cNvPr id="30" name="Dendritic Cell">
              <a:extLst>
                <a:ext uri="{FF2B5EF4-FFF2-40B4-BE49-F238E27FC236}">
                  <a16:creationId xmlns:a16="http://schemas.microsoft.com/office/drawing/2014/main" id="{1611D4CB-54BB-C016-3D1D-72681890FB70}"/>
                </a:ext>
              </a:extLst>
            </p:cNvPr>
            <p:cNvGrpSpPr/>
            <p:nvPr userDrawn="1"/>
          </p:nvGrpSpPr>
          <p:grpSpPr>
            <a:xfrm>
              <a:off x="3227249" y="2137473"/>
              <a:ext cx="445096" cy="659217"/>
              <a:chOff x="2755350" y="1735916"/>
              <a:chExt cx="1026998" cy="1511042"/>
            </a:xfrm>
          </p:grpSpPr>
          <p:sp>
            <p:nvSpPr>
              <p:cNvPr id="411" name="Freeform: Shape 410">
                <a:extLst>
                  <a:ext uri="{FF2B5EF4-FFF2-40B4-BE49-F238E27FC236}">
                    <a16:creationId xmlns:a16="http://schemas.microsoft.com/office/drawing/2014/main" id="{423D639F-6FB3-F394-5D5F-B1030659A948}"/>
                  </a:ext>
                </a:extLst>
              </p:cNvPr>
              <p:cNvSpPr/>
              <p:nvPr/>
            </p:nvSpPr>
            <p:spPr>
              <a:xfrm>
                <a:off x="2755350" y="1735916"/>
                <a:ext cx="1026998" cy="1511042"/>
              </a:xfrm>
              <a:custGeom>
                <a:avLst/>
                <a:gdLst>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56774 w 1034979"/>
                  <a:gd name="connsiteY22" fmla="*/ 909792 h 1509906"/>
                  <a:gd name="connsiteX23" fmla="*/ 145344 w 1034979"/>
                  <a:gd name="connsiteY23" fmla="*/ 905982 h 1509906"/>
                  <a:gd name="connsiteX24" fmla="*/ 139629 w 1034979"/>
                  <a:gd name="connsiteY24" fmla="*/ 902172 h 1509906"/>
                  <a:gd name="connsiteX25" fmla="*/ 133914 w 1034979"/>
                  <a:gd name="connsiteY25" fmla="*/ 900267 h 1509906"/>
                  <a:gd name="connsiteX26" fmla="*/ 116769 w 1034979"/>
                  <a:gd name="connsiteY26" fmla="*/ 896457 h 1509906"/>
                  <a:gd name="connsiteX27" fmla="*/ 111054 w 1034979"/>
                  <a:gd name="connsiteY27" fmla="*/ 890742 h 1509906"/>
                  <a:gd name="connsiteX28" fmla="*/ 101529 w 1034979"/>
                  <a:gd name="connsiteY28" fmla="*/ 873597 h 1509906"/>
                  <a:gd name="connsiteX29" fmla="*/ 84384 w 1034979"/>
                  <a:gd name="connsiteY29" fmla="*/ 865977 h 1509906"/>
                  <a:gd name="connsiteX30" fmla="*/ 78669 w 1034979"/>
                  <a:gd name="connsiteY30" fmla="*/ 864072 h 1509906"/>
                  <a:gd name="connsiteX31" fmla="*/ 59619 w 1034979"/>
                  <a:gd name="connsiteY31" fmla="*/ 867882 h 1509906"/>
                  <a:gd name="connsiteX32" fmla="*/ 53904 w 1034979"/>
                  <a:gd name="connsiteY32" fmla="*/ 871692 h 1509906"/>
                  <a:gd name="connsiteX33" fmla="*/ 50094 w 1034979"/>
                  <a:gd name="connsiteY33" fmla="*/ 877407 h 1509906"/>
                  <a:gd name="connsiteX34" fmla="*/ 46284 w 1034979"/>
                  <a:gd name="connsiteY34" fmla="*/ 888837 h 1509906"/>
                  <a:gd name="connsiteX35" fmla="*/ 50094 w 1034979"/>
                  <a:gd name="connsiteY35" fmla="*/ 926937 h 1509906"/>
                  <a:gd name="connsiteX36" fmla="*/ 53904 w 1034979"/>
                  <a:gd name="connsiteY36" fmla="*/ 932652 h 1509906"/>
                  <a:gd name="connsiteX37" fmla="*/ 59619 w 1034979"/>
                  <a:gd name="connsiteY37" fmla="*/ 936462 h 1509906"/>
                  <a:gd name="connsiteX38" fmla="*/ 63429 w 1034979"/>
                  <a:gd name="connsiteY38" fmla="*/ 942177 h 1509906"/>
                  <a:gd name="connsiteX39" fmla="*/ 80574 w 1034979"/>
                  <a:gd name="connsiteY39" fmla="*/ 951702 h 1509906"/>
                  <a:gd name="connsiteX40" fmla="*/ 103434 w 1034979"/>
                  <a:gd name="connsiteY40" fmla="*/ 953607 h 1509906"/>
                  <a:gd name="connsiteX41" fmla="*/ 124389 w 1034979"/>
                  <a:gd name="connsiteY41" fmla="*/ 959322 h 1509906"/>
                  <a:gd name="connsiteX42" fmla="*/ 130104 w 1034979"/>
                  <a:gd name="connsiteY42" fmla="*/ 961227 h 1509906"/>
                  <a:gd name="connsiteX43" fmla="*/ 135819 w 1034979"/>
                  <a:gd name="connsiteY43" fmla="*/ 966942 h 1509906"/>
                  <a:gd name="connsiteX44" fmla="*/ 143439 w 1034979"/>
                  <a:gd name="connsiteY44" fmla="*/ 968847 h 1509906"/>
                  <a:gd name="connsiteX45" fmla="*/ 166299 w 1034979"/>
                  <a:gd name="connsiteY45" fmla="*/ 972657 h 1509906"/>
                  <a:gd name="connsiteX46" fmla="*/ 191064 w 1034979"/>
                  <a:gd name="connsiteY46" fmla="*/ 978372 h 1509906"/>
                  <a:gd name="connsiteX47" fmla="*/ 208209 w 1034979"/>
                  <a:gd name="connsiteY47" fmla="*/ 984087 h 1509906"/>
                  <a:gd name="connsiteX48" fmla="*/ 213924 w 1034979"/>
                  <a:gd name="connsiteY48" fmla="*/ 985992 h 1509906"/>
                  <a:gd name="connsiteX49" fmla="*/ 229164 w 1034979"/>
                  <a:gd name="connsiteY49" fmla="*/ 989802 h 1509906"/>
                  <a:gd name="connsiteX50" fmla="*/ 248214 w 1034979"/>
                  <a:gd name="connsiteY50" fmla="*/ 995517 h 1509906"/>
                  <a:gd name="connsiteX51" fmla="*/ 253929 w 1034979"/>
                  <a:gd name="connsiteY51" fmla="*/ 999327 h 1509906"/>
                  <a:gd name="connsiteX52" fmla="*/ 267264 w 1034979"/>
                  <a:gd name="connsiteY52" fmla="*/ 1014567 h 1509906"/>
                  <a:gd name="connsiteX53" fmla="*/ 272979 w 1034979"/>
                  <a:gd name="connsiteY53" fmla="*/ 1033617 h 1509906"/>
                  <a:gd name="connsiteX54" fmla="*/ 274884 w 1034979"/>
                  <a:gd name="connsiteY54" fmla="*/ 1039332 h 1509906"/>
                  <a:gd name="connsiteX55" fmla="*/ 276789 w 1034979"/>
                  <a:gd name="connsiteY55" fmla="*/ 1045047 h 1509906"/>
                  <a:gd name="connsiteX56" fmla="*/ 278694 w 1034979"/>
                  <a:gd name="connsiteY56" fmla="*/ 1069812 h 1509906"/>
                  <a:gd name="connsiteX57" fmla="*/ 280599 w 1034979"/>
                  <a:gd name="connsiteY57" fmla="*/ 1075527 h 1509906"/>
                  <a:gd name="connsiteX58" fmla="*/ 278694 w 1034979"/>
                  <a:gd name="connsiteY58" fmla="*/ 1094577 h 1509906"/>
                  <a:gd name="connsiteX59" fmla="*/ 276789 w 1034979"/>
                  <a:gd name="connsiteY59" fmla="*/ 1104102 h 1509906"/>
                  <a:gd name="connsiteX60" fmla="*/ 263454 w 1034979"/>
                  <a:gd name="connsiteY60" fmla="*/ 1117437 h 1509906"/>
                  <a:gd name="connsiteX61" fmla="*/ 252024 w 1034979"/>
                  <a:gd name="connsiteY61" fmla="*/ 1125057 h 1509906"/>
                  <a:gd name="connsiteX62" fmla="*/ 240594 w 1034979"/>
                  <a:gd name="connsiteY62" fmla="*/ 1128867 h 1509906"/>
                  <a:gd name="connsiteX63" fmla="*/ 126294 w 1034979"/>
                  <a:gd name="connsiteY63" fmla="*/ 1128867 h 1509906"/>
                  <a:gd name="connsiteX64" fmla="*/ 120579 w 1034979"/>
                  <a:gd name="connsiteY64" fmla="*/ 1130772 h 1509906"/>
                  <a:gd name="connsiteX65" fmla="*/ 105339 w 1034979"/>
                  <a:gd name="connsiteY65" fmla="*/ 1132677 h 1509906"/>
                  <a:gd name="connsiteX66" fmla="*/ 88194 w 1034979"/>
                  <a:gd name="connsiteY66" fmla="*/ 1138392 h 1509906"/>
                  <a:gd name="connsiteX67" fmla="*/ 82479 w 1034979"/>
                  <a:gd name="connsiteY67" fmla="*/ 1140297 h 1509906"/>
                  <a:gd name="connsiteX68" fmla="*/ 76764 w 1034979"/>
                  <a:gd name="connsiteY68" fmla="*/ 1144107 h 1509906"/>
                  <a:gd name="connsiteX69" fmla="*/ 65334 w 1034979"/>
                  <a:gd name="connsiteY69" fmla="*/ 1146012 h 1509906"/>
                  <a:gd name="connsiteX70" fmla="*/ 27234 w 1034979"/>
                  <a:gd name="connsiteY70" fmla="*/ 1147917 h 1509906"/>
                  <a:gd name="connsiteX71" fmla="*/ 15804 w 1034979"/>
                  <a:gd name="connsiteY71" fmla="*/ 1153632 h 1509906"/>
                  <a:gd name="connsiteX72" fmla="*/ 6279 w 1034979"/>
                  <a:gd name="connsiteY72" fmla="*/ 1163157 h 1509906"/>
                  <a:gd name="connsiteX73" fmla="*/ 4374 w 1034979"/>
                  <a:gd name="connsiteY73" fmla="*/ 1168872 h 1509906"/>
                  <a:gd name="connsiteX74" fmla="*/ 564 w 1034979"/>
                  <a:gd name="connsiteY74" fmla="*/ 1174587 h 1509906"/>
                  <a:gd name="connsiteX75" fmla="*/ 6279 w 1034979"/>
                  <a:gd name="connsiteY75" fmla="*/ 1206972 h 1509906"/>
                  <a:gd name="connsiteX76" fmla="*/ 11994 w 1034979"/>
                  <a:gd name="connsiteY76" fmla="*/ 1210782 h 1509906"/>
                  <a:gd name="connsiteX77" fmla="*/ 17709 w 1034979"/>
                  <a:gd name="connsiteY77" fmla="*/ 1212687 h 1509906"/>
                  <a:gd name="connsiteX78" fmla="*/ 145344 w 1034979"/>
                  <a:gd name="connsiteY78" fmla="*/ 1210782 h 1509906"/>
                  <a:gd name="connsiteX79" fmla="*/ 152964 w 1034979"/>
                  <a:gd name="connsiteY79" fmla="*/ 1208877 h 1509906"/>
                  <a:gd name="connsiteX80" fmla="*/ 303459 w 1034979"/>
                  <a:gd name="connsiteY80" fmla="*/ 1203162 h 1509906"/>
                  <a:gd name="connsiteX81" fmla="*/ 318699 w 1034979"/>
                  <a:gd name="connsiteY81" fmla="*/ 1210782 h 1509906"/>
                  <a:gd name="connsiteX82" fmla="*/ 330129 w 1034979"/>
                  <a:gd name="connsiteY82" fmla="*/ 1216497 h 1509906"/>
                  <a:gd name="connsiteX83" fmla="*/ 333939 w 1034979"/>
                  <a:gd name="connsiteY83" fmla="*/ 1222212 h 1509906"/>
                  <a:gd name="connsiteX84" fmla="*/ 339654 w 1034979"/>
                  <a:gd name="connsiteY84" fmla="*/ 1224117 h 1509906"/>
                  <a:gd name="connsiteX85" fmla="*/ 351084 w 1034979"/>
                  <a:gd name="connsiteY85" fmla="*/ 1231737 h 1509906"/>
                  <a:gd name="connsiteX86" fmla="*/ 356799 w 1034979"/>
                  <a:gd name="connsiteY86" fmla="*/ 1235547 h 1509906"/>
                  <a:gd name="connsiteX87" fmla="*/ 360609 w 1034979"/>
                  <a:gd name="connsiteY87" fmla="*/ 1241262 h 1509906"/>
                  <a:gd name="connsiteX88" fmla="*/ 366324 w 1034979"/>
                  <a:gd name="connsiteY88" fmla="*/ 1252692 h 1509906"/>
                  <a:gd name="connsiteX89" fmla="*/ 362514 w 1034979"/>
                  <a:gd name="connsiteY89" fmla="*/ 1279362 h 1509906"/>
                  <a:gd name="connsiteX90" fmla="*/ 358704 w 1034979"/>
                  <a:gd name="connsiteY90" fmla="*/ 1285077 h 1509906"/>
                  <a:gd name="connsiteX91" fmla="*/ 356799 w 1034979"/>
                  <a:gd name="connsiteY91" fmla="*/ 1290792 h 1509906"/>
                  <a:gd name="connsiteX92" fmla="*/ 352989 w 1034979"/>
                  <a:gd name="connsiteY92" fmla="*/ 1296507 h 1509906"/>
                  <a:gd name="connsiteX93" fmla="*/ 351084 w 1034979"/>
                  <a:gd name="connsiteY93" fmla="*/ 1302222 h 1509906"/>
                  <a:gd name="connsiteX94" fmla="*/ 347274 w 1034979"/>
                  <a:gd name="connsiteY94" fmla="*/ 1307937 h 1509906"/>
                  <a:gd name="connsiteX95" fmla="*/ 330129 w 1034979"/>
                  <a:gd name="connsiteY95" fmla="*/ 1374612 h 1509906"/>
                  <a:gd name="connsiteX96" fmla="*/ 328224 w 1034979"/>
                  <a:gd name="connsiteY96" fmla="*/ 1426047 h 1509906"/>
                  <a:gd name="connsiteX97" fmla="*/ 330129 w 1034979"/>
                  <a:gd name="connsiteY97" fmla="*/ 1450812 h 1509906"/>
                  <a:gd name="connsiteX98" fmla="*/ 332034 w 1034979"/>
                  <a:gd name="connsiteY98" fmla="*/ 1456527 h 1509906"/>
                  <a:gd name="connsiteX99" fmla="*/ 335844 w 1034979"/>
                  <a:gd name="connsiteY99" fmla="*/ 1460337 h 1509906"/>
                  <a:gd name="connsiteX100" fmla="*/ 364419 w 1034979"/>
                  <a:gd name="connsiteY100" fmla="*/ 1506057 h 1509906"/>
                  <a:gd name="connsiteX101" fmla="*/ 387279 w 1034979"/>
                  <a:gd name="connsiteY101" fmla="*/ 1507962 h 1509906"/>
                  <a:gd name="connsiteX102" fmla="*/ 392994 w 1034979"/>
                  <a:gd name="connsiteY102" fmla="*/ 1502247 h 1509906"/>
                  <a:gd name="connsiteX103" fmla="*/ 394899 w 1034979"/>
                  <a:gd name="connsiteY103" fmla="*/ 1490817 h 1509906"/>
                  <a:gd name="connsiteX104" fmla="*/ 396804 w 1034979"/>
                  <a:gd name="connsiteY104" fmla="*/ 1485102 h 1509906"/>
                  <a:gd name="connsiteX105" fmla="*/ 398709 w 1034979"/>
                  <a:gd name="connsiteY105" fmla="*/ 1467957 h 1509906"/>
                  <a:gd name="connsiteX106" fmla="*/ 400614 w 1034979"/>
                  <a:gd name="connsiteY106" fmla="*/ 1454622 h 1509906"/>
                  <a:gd name="connsiteX107" fmla="*/ 404424 w 1034979"/>
                  <a:gd name="connsiteY107" fmla="*/ 1397472 h 1509906"/>
                  <a:gd name="connsiteX108" fmla="*/ 410139 w 1034979"/>
                  <a:gd name="connsiteY108" fmla="*/ 1386042 h 1509906"/>
                  <a:gd name="connsiteX109" fmla="*/ 413949 w 1034979"/>
                  <a:gd name="connsiteY109" fmla="*/ 1372707 h 1509906"/>
                  <a:gd name="connsiteX110" fmla="*/ 415854 w 1034979"/>
                  <a:gd name="connsiteY110" fmla="*/ 1366992 h 1509906"/>
                  <a:gd name="connsiteX111" fmla="*/ 417759 w 1034979"/>
                  <a:gd name="connsiteY111" fmla="*/ 1353657 h 1509906"/>
                  <a:gd name="connsiteX112" fmla="*/ 421569 w 1034979"/>
                  <a:gd name="connsiteY112" fmla="*/ 1342227 h 1509906"/>
                  <a:gd name="connsiteX113" fmla="*/ 427284 w 1034979"/>
                  <a:gd name="connsiteY113" fmla="*/ 1328892 h 1509906"/>
                  <a:gd name="connsiteX114" fmla="*/ 436809 w 1034979"/>
                  <a:gd name="connsiteY114" fmla="*/ 1317462 h 1509906"/>
                  <a:gd name="connsiteX115" fmla="*/ 450144 w 1034979"/>
                  <a:gd name="connsiteY115" fmla="*/ 1302222 h 1509906"/>
                  <a:gd name="connsiteX116" fmla="*/ 457764 w 1034979"/>
                  <a:gd name="connsiteY116" fmla="*/ 1290792 h 1509906"/>
                  <a:gd name="connsiteX117" fmla="*/ 461574 w 1034979"/>
                  <a:gd name="connsiteY117" fmla="*/ 1279362 h 1509906"/>
                  <a:gd name="connsiteX118" fmla="*/ 465384 w 1034979"/>
                  <a:gd name="connsiteY118" fmla="*/ 1264122 h 1509906"/>
                  <a:gd name="connsiteX119" fmla="*/ 467289 w 1034979"/>
                  <a:gd name="connsiteY119" fmla="*/ 1258407 h 1509906"/>
                  <a:gd name="connsiteX120" fmla="*/ 507294 w 1034979"/>
                  <a:gd name="connsiteY120" fmla="*/ 1252692 h 1509906"/>
                  <a:gd name="connsiteX121" fmla="*/ 535869 w 1034979"/>
                  <a:gd name="connsiteY121" fmla="*/ 1243167 h 1509906"/>
                  <a:gd name="connsiteX122" fmla="*/ 541584 w 1034979"/>
                  <a:gd name="connsiteY122" fmla="*/ 1241262 h 1509906"/>
                  <a:gd name="connsiteX123" fmla="*/ 547299 w 1034979"/>
                  <a:gd name="connsiteY123" fmla="*/ 1239357 h 1509906"/>
                  <a:gd name="connsiteX124" fmla="*/ 554919 w 1034979"/>
                  <a:gd name="connsiteY124" fmla="*/ 1237452 h 1509906"/>
                  <a:gd name="connsiteX125" fmla="*/ 573969 w 1034979"/>
                  <a:gd name="connsiteY125" fmla="*/ 1229832 h 1509906"/>
                  <a:gd name="connsiteX126" fmla="*/ 585399 w 1034979"/>
                  <a:gd name="connsiteY126" fmla="*/ 1226022 h 1509906"/>
                  <a:gd name="connsiteX127" fmla="*/ 720654 w 1034979"/>
                  <a:gd name="connsiteY127" fmla="*/ 1309842 h 1509906"/>
                  <a:gd name="connsiteX128" fmla="*/ 733989 w 1034979"/>
                  <a:gd name="connsiteY128" fmla="*/ 1319367 h 1509906"/>
                  <a:gd name="connsiteX129" fmla="*/ 743514 w 1034979"/>
                  <a:gd name="connsiteY129" fmla="*/ 1321272 h 1509906"/>
                  <a:gd name="connsiteX130" fmla="*/ 749229 w 1034979"/>
                  <a:gd name="connsiteY130" fmla="*/ 1323177 h 1509906"/>
                  <a:gd name="connsiteX131" fmla="*/ 762564 w 1034979"/>
                  <a:gd name="connsiteY131" fmla="*/ 1328892 h 1509906"/>
                  <a:gd name="connsiteX132" fmla="*/ 777804 w 1034979"/>
                  <a:gd name="connsiteY132" fmla="*/ 1326987 h 1509906"/>
                  <a:gd name="connsiteX133" fmla="*/ 789234 w 1034979"/>
                  <a:gd name="connsiteY133" fmla="*/ 1321272 h 1509906"/>
                  <a:gd name="connsiteX134" fmla="*/ 794949 w 1034979"/>
                  <a:gd name="connsiteY134" fmla="*/ 1319367 h 1509906"/>
                  <a:gd name="connsiteX135" fmla="*/ 802569 w 1034979"/>
                  <a:gd name="connsiteY135" fmla="*/ 1302222 h 1509906"/>
                  <a:gd name="connsiteX136" fmla="*/ 800664 w 1034979"/>
                  <a:gd name="connsiteY136" fmla="*/ 1277457 h 1509906"/>
                  <a:gd name="connsiteX137" fmla="*/ 798759 w 1034979"/>
                  <a:gd name="connsiteY137" fmla="*/ 1271742 h 1509906"/>
                  <a:gd name="connsiteX138" fmla="*/ 796854 w 1034979"/>
                  <a:gd name="connsiteY138" fmla="*/ 1264122 h 1509906"/>
                  <a:gd name="connsiteX139" fmla="*/ 783519 w 1034979"/>
                  <a:gd name="connsiteY139" fmla="*/ 1246977 h 1509906"/>
                  <a:gd name="connsiteX140" fmla="*/ 773994 w 1034979"/>
                  <a:gd name="connsiteY140" fmla="*/ 1241262 h 1509906"/>
                  <a:gd name="connsiteX141" fmla="*/ 648264 w 1034979"/>
                  <a:gd name="connsiteY141" fmla="*/ 1149822 h 1509906"/>
                  <a:gd name="connsiteX142" fmla="*/ 644454 w 1034979"/>
                  <a:gd name="connsiteY142" fmla="*/ 1132677 h 1509906"/>
                  <a:gd name="connsiteX143" fmla="*/ 646359 w 1034979"/>
                  <a:gd name="connsiteY143" fmla="*/ 1125057 h 1509906"/>
                  <a:gd name="connsiteX144" fmla="*/ 650169 w 1034979"/>
                  <a:gd name="connsiteY144" fmla="*/ 1107912 h 1509906"/>
                  <a:gd name="connsiteX145" fmla="*/ 653979 w 1034979"/>
                  <a:gd name="connsiteY145" fmla="*/ 1102197 h 1509906"/>
                  <a:gd name="connsiteX146" fmla="*/ 655884 w 1034979"/>
                  <a:gd name="connsiteY146" fmla="*/ 1096482 h 1509906"/>
                  <a:gd name="connsiteX147" fmla="*/ 661599 w 1034979"/>
                  <a:gd name="connsiteY147" fmla="*/ 1094577 h 1509906"/>
                  <a:gd name="connsiteX148" fmla="*/ 671124 w 1034979"/>
                  <a:gd name="connsiteY148" fmla="*/ 1083147 h 1509906"/>
                  <a:gd name="connsiteX149" fmla="*/ 724464 w 1034979"/>
                  <a:gd name="connsiteY149" fmla="*/ 1075527 h 1509906"/>
                  <a:gd name="connsiteX150" fmla="*/ 842574 w 1034979"/>
                  <a:gd name="connsiteY150" fmla="*/ 1077432 h 1509906"/>
                  <a:gd name="connsiteX151" fmla="*/ 871149 w 1034979"/>
                  <a:gd name="connsiteY151" fmla="*/ 1079337 h 1509906"/>
                  <a:gd name="connsiteX152" fmla="*/ 899724 w 1034979"/>
                  <a:gd name="connsiteY152" fmla="*/ 1085052 h 1509906"/>
                  <a:gd name="connsiteX153" fmla="*/ 922584 w 1034979"/>
                  <a:gd name="connsiteY153" fmla="*/ 1088862 h 1509906"/>
                  <a:gd name="connsiteX154" fmla="*/ 951159 w 1034979"/>
                  <a:gd name="connsiteY154" fmla="*/ 1094577 h 1509906"/>
                  <a:gd name="connsiteX155" fmla="*/ 956874 w 1034979"/>
                  <a:gd name="connsiteY155" fmla="*/ 1094577 h 1509906"/>
                  <a:gd name="connsiteX156" fmla="*/ 1002594 w 1034979"/>
                  <a:gd name="connsiteY156" fmla="*/ 1092672 h 1509906"/>
                  <a:gd name="connsiteX157" fmla="*/ 1031169 w 1034979"/>
                  <a:gd name="connsiteY157" fmla="*/ 1085052 h 1509906"/>
                  <a:gd name="connsiteX158" fmla="*/ 1034979 w 1034979"/>
                  <a:gd name="connsiteY158" fmla="*/ 1079337 h 1509906"/>
                  <a:gd name="connsiteX159" fmla="*/ 1033074 w 1034979"/>
                  <a:gd name="connsiteY159" fmla="*/ 1060287 h 1509906"/>
                  <a:gd name="connsiteX160" fmla="*/ 1027359 w 1034979"/>
                  <a:gd name="connsiteY160" fmla="*/ 1056477 h 1509906"/>
                  <a:gd name="connsiteX161" fmla="*/ 1012119 w 1034979"/>
                  <a:gd name="connsiteY161" fmla="*/ 1054572 h 1509906"/>
                  <a:gd name="connsiteX162" fmla="*/ 1006404 w 1034979"/>
                  <a:gd name="connsiteY162" fmla="*/ 1052667 h 1509906"/>
                  <a:gd name="connsiteX163" fmla="*/ 998784 w 1034979"/>
                  <a:gd name="connsiteY163" fmla="*/ 1050762 h 1509906"/>
                  <a:gd name="connsiteX164" fmla="*/ 987354 w 1034979"/>
                  <a:gd name="connsiteY164" fmla="*/ 1043142 h 1509906"/>
                  <a:gd name="connsiteX165" fmla="*/ 975924 w 1034979"/>
                  <a:gd name="connsiteY165" fmla="*/ 1039332 h 1509906"/>
                  <a:gd name="connsiteX166" fmla="*/ 970209 w 1034979"/>
                  <a:gd name="connsiteY166" fmla="*/ 1037427 h 1509906"/>
                  <a:gd name="connsiteX167" fmla="*/ 962589 w 1034979"/>
                  <a:gd name="connsiteY167" fmla="*/ 1035522 h 1509906"/>
                  <a:gd name="connsiteX168" fmla="*/ 956874 w 1034979"/>
                  <a:gd name="connsiteY168" fmla="*/ 1033617 h 1509906"/>
                  <a:gd name="connsiteX169" fmla="*/ 935919 w 1034979"/>
                  <a:gd name="connsiteY169" fmla="*/ 1027902 h 1509906"/>
                  <a:gd name="connsiteX170" fmla="*/ 930204 w 1034979"/>
                  <a:gd name="connsiteY170" fmla="*/ 1025997 h 1509906"/>
                  <a:gd name="connsiteX171" fmla="*/ 825429 w 1034979"/>
                  <a:gd name="connsiteY171" fmla="*/ 1027902 h 1509906"/>
                  <a:gd name="connsiteX172" fmla="*/ 819714 w 1034979"/>
                  <a:gd name="connsiteY172" fmla="*/ 1029807 h 1509906"/>
                  <a:gd name="connsiteX173" fmla="*/ 730179 w 1034979"/>
                  <a:gd name="connsiteY173" fmla="*/ 1031712 h 1509906"/>
                  <a:gd name="connsiteX174" fmla="*/ 716844 w 1034979"/>
                  <a:gd name="connsiteY174" fmla="*/ 1035522 h 1509906"/>
                  <a:gd name="connsiteX175" fmla="*/ 695889 w 1034979"/>
                  <a:gd name="connsiteY175" fmla="*/ 1037427 h 1509906"/>
                  <a:gd name="connsiteX176" fmla="*/ 669219 w 1034979"/>
                  <a:gd name="connsiteY176" fmla="*/ 1039332 h 1509906"/>
                  <a:gd name="connsiteX177" fmla="*/ 669219 w 1034979"/>
                  <a:gd name="connsiteY177" fmla="*/ 1039332 h 1509906"/>
                  <a:gd name="connsiteX178" fmla="*/ 646359 w 1034979"/>
                  <a:gd name="connsiteY178" fmla="*/ 1043142 h 1509906"/>
                  <a:gd name="connsiteX179" fmla="*/ 642549 w 1034979"/>
                  <a:gd name="connsiteY179" fmla="*/ 1031712 h 1509906"/>
                  <a:gd name="connsiteX180" fmla="*/ 640644 w 1034979"/>
                  <a:gd name="connsiteY180" fmla="*/ 1025997 h 1509906"/>
                  <a:gd name="connsiteX181" fmla="*/ 642549 w 1034979"/>
                  <a:gd name="connsiteY181" fmla="*/ 1008852 h 1509906"/>
                  <a:gd name="connsiteX182" fmla="*/ 644454 w 1034979"/>
                  <a:gd name="connsiteY182" fmla="*/ 1003137 h 1509906"/>
                  <a:gd name="connsiteX183" fmla="*/ 661599 w 1034979"/>
                  <a:gd name="connsiteY183" fmla="*/ 993612 h 1509906"/>
                  <a:gd name="connsiteX184" fmla="*/ 673029 w 1034979"/>
                  <a:gd name="connsiteY184" fmla="*/ 985992 h 1509906"/>
                  <a:gd name="connsiteX185" fmla="*/ 674934 w 1034979"/>
                  <a:gd name="connsiteY185" fmla="*/ 980277 h 1509906"/>
                  <a:gd name="connsiteX186" fmla="*/ 680649 w 1034979"/>
                  <a:gd name="connsiteY186" fmla="*/ 978372 h 1509906"/>
                  <a:gd name="connsiteX187" fmla="*/ 686364 w 1034979"/>
                  <a:gd name="connsiteY187" fmla="*/ 974562 h 1509906"/>
                  <a:gd name="connsiteX188" fmla="*/ 695889 w 1034979"/>
                  <a:gd name="connsiteY188" fmla="*/ 965037 h 1509906"/>
                  <a:gd name="connsiteX189" fmla="*/ 705414 w 1034979"/>
                  <a:gd name="connsiteY189" fmla="*/ 953607 h 1509906"/>
                  <a:gd name="connsiteX190" fmla="*/ 716844 w 1034979"/>
                  <a:gd name="connsiteY190" fmla="*/ 945987 h 1509906"/>
                  <a:gd name="connsiteX191" fmla="*/ 732084 w 1034979"/>
                  <a:gd name="connsiteY191" fmla="*/ 932652 h 1509906"/>
                  <a:gd name="connsiteX192" fmla="*/ 741609 w 1034979"/>
                  <a:gd name="connsiteY192" fmla="*/ 921222 h 1509906"/>
                  <a:gd name="connsiteX193" fmla="*/ 753039 w 1034979"/>
                  <a:gd name="connsiteY193" fmla="*/ 911697 h 1509906"/>
                  <a:gd name="connsiteX194" fmla="*/ 758754 w 1034979"/>
                  <a:gd name="connsiteY194" fmla="*/ 900267 h 1509906"/>
                  <a:gd name="connsiteX195" fmla="*/ 760659 w 1034979"/>
                  <a:gd name="connsiteY195" fmla="*/ 894552 h 1509906"/>
                  <a:gd name="connsiteX196" fmla="*/ 766374 w 1034979"/>
                  <a:gd name="connsiteY196" fmla="*/ 883122 h 1509906"/>
                  <a:gd name="connsiteX197" fmla="*/ 764469 w 1034979"/>
                  <a:gd name="connsiteY197" fmla="*/ 867882 h 1509906"/>
                  <a:gd name="connsiteX198" fmla="*/ 758754 w 1034979"/>
                  <a:gd name="connsiteY198" fmla="*/ 865977 h 1509906"/>
                  <a:gd name="connsiteX199" fmla="*/ 737799 w 1034979"/>
                  <a:gd name="connsiteY199" fmla="*/ 867882 h 1509906"/>
                  <a:gd name="connsiteX200" fmla="*/ 732084 w 1034979"/>
                  <a:gd name="connsiteY200" fmla="*/ 871692 h 1509906"/>
                  <a:gd name="connsiteX201" fmla="*/ 720654 w 1034979"/>
                  <a:gd name="connsiteY201" fmla="*/ 875502 h 1509906"/>
                  <a:gd name="connsiteX202" fmla="*/ 716844 w 1034979"/>
                  <a:gd name="connsiteY202" fmla="*/ 881217 h 1509906"/>
                  <a:gd name="connsiteX203" fmla="*/ 711129 w 1034979"/>
                  <a:gd name="connsiteY203" fmla="*/ 883122 h 1509906"/>
                  <a:gd name="connsiteX204" fmla="*/ 705414 w 1034979"/>
                  <a:gd name="connsiteY204" fmla="*/ 886932 h 1509906"/>
                  <a:gd name="connsiteX205" fmla="*/ 699699 w 1034979"/>
                  <a:gd name="connsiteY205" fmla="*/ 892647 h 1509906"/>
                  <a:gd name="connsiteX206" fmla="*/ 692079 w 1034979"/>
                  <a:gd name="connsiteY206" fmla="*/ 896457 h 1509906"/>
                  <a:gd name="connsiteX207" fmla="*/ 650169 w 1034979"/>
                  <a:gd name="connsiteY207" fmla="*/ 925032 h 1509906"/>
                  <a:gd name="connsiteX208" fmla="*/ 636834 w 1034979"/>
                  <a:gd name="connsiteY208" fmla="*/ 936462 h 1509906"/>
                  <a:gd name="connsiteX209" fmla="*/ 627309 w 1034979"/>
                  <a:gd name="connsiteY209" fmla="*/ 953607 h 1509906"/>
                  <a:gd name="connsiteX210" fmla="*/ 602544 w 1034979"/>
                  <a:gd name="connsiteY210" fmla="*/ 959322 h 1509906"/>
                  <a:gd name="connsiteX211" fmla="*/ 589209 w 1034979"/>
                  <a:gd name="connsiteY211" fmla="*/ 963132 h 1509906"/>
                  <a:gd name="connsiteX212" fmla="*/ 573969 w 1034979"/>
                  <a:gd name="connsiteY212" fmla="*/ 961227 h 1509906"/>
                  <a:gd name="connsiteX213" fmla="*/ 562539 w 1034979"/>
                  <a:gd name="connsiteY213" fmla="*/ 957417 h 1509906"/>
                  <a:gd name="connsiteX214" fmla="*/ 551109 w 1034979"/>
                  <a:gd name="connsiteY214" fmla="*/ 953607 h 1509906"/>
                  <a:gd name="connsiteX215" fmla="*/ 539679 w 1034979"/>
                  <a:gd name="connsiteY215" fmla="*/ 949797 h 1509906"/>
                  <a:gd name="connsiteX216" fmla="*/ 533964 w 1034979"/>
                  <a:gd name="connsiteY216" fmla="*/ 947892 h 1509906"/>
                  <a:gd name="connsiteX217" fmla="*/ 528249 w 1034979"/>
                  <a:gd name="connsiteY217" fmla="*/ 944082 h 1509906"/>
                  <a:gd name="connsiteX218" fmla="*/ 516819 w 1034979"/>
                  <a:gd name="connsiteY218" fmla="*/ 938367 h 1509906"/>
                  <a:gd name="connsiteX219" fmla="*/ 509199 w 1034979"/>
                  <a:gd name="connsiteY219" fmla="*/ 926937 h 1509906"/>
                  <a:gd name="connsiteX220" fmla="*/ 505389 w 1034979"/>
                  <a:gd name="connsiteY220" fmla="*/ 905982 h 1509906"/>
                  <a:gd name="connsiteX221" fmla="*/ 507294 w 1034979"/>
                  <a:gd name="connsiteY221" fmla="*/ 841212 h 1509906"/>
                  <a:gd name="connsiteX222" fmla="*/ 513009 w 1034979"/>
                  <a:gd name="connsiteY222" fmla="*/ 827877 h 1509906"/>
                  <a:gd name="connsiteX223" fmla="*/ 503484 w 1034979"/>
                  <a:gd name="connsiteY223" fmla="*/ 351627 h 1509906"/>
                  <a:gd name="connsiteX224" fmla="*/ 499674 w 1034979"/>
                  <a:gd name="connsiteY224" fmla="*/ 60162 h 1509906"/>
                  <a:gd name="connsiteX225" fmla="*/ 490149 w 1034979"/>
                  <a:gd name="connsiteY225" fmla="*/ 33492 h 1509906"/>
                  <a:gd name="connsiteX226" fmla="*/ 488244 w 1034979"/>
                  <a:gd name="connsiteY226" fmla="*/ 27777 h 1509906"/>
                  <a:gd name="connsiteX227" fmla="*/ 484434 w 1034979"/>
                  <a:gd name="connsiteY227" fmla="*/ 22062 h 1509906"/>
                  <a:gd name="connsiteX228" fmla="*/ 478719 w 1034979"/>
                  <a:gd name="connsiteY228" fmla="*/ 10632 h 1509906"/>
                  <a:gd name="connsiteX229" fmla="*/ 473004 w 1034979"/>
                  <a:gd name="connsiteY229" fmla="*/ 6822 h 1509906"/>
                  <a:gd name="connsiteX230" fmla="*/ 469194 w 1034979"/>
                  <a:gd name="connsiteY230" fmla="*/ 1107 h 1509906"/>
                  <a:gd name="connsiteX231" fmla="*/ 429189 w 1034979"/>
                  <a:gd name="connsiteY231" fmla="*/ 4917 h 1509906"/>
                  <a:gd name="connsiteX232" fmla="*/ 421569 w 1034979"/>
                  <a:gd name="connsiteY232" fmla="*/ 16347 h 1509906"/>
                  <a:gd name="connsiteX233" fmla="*/ 417759 w 1034979"/>
                  <a:gd name="connsiteY233" fmla="*/ 22062 h 1509906"/>
                  <a:gd name="connsiteX234" fmla="*/ 419664 w 1034979"/>
                  <a:gd name="connsiteY234" fmla="*/ 54447 h 1509906"/>
                  <a:gd name="connsiteX235" fmla="*/ 423474 w 1034979"/>
                  <a:gd name="connsiteY235" fmla="*/ 65877 h 1509906"/>
                  <a:gd name="connsiteX236" fmla="*/ 425379 w 1034979"/>
                  <a:gd name="connsiteY236" fmla="*/ 71592 h 1509906"/>
                  <a:gd name="connsiteX237" fmla="*/ 425379 w 1034979"/>
                  <a:gd name="connsiteY237" fmla="*/ 77307 h 1509906"/>
                  <a:gd name="connsiteX238" fmla="*/ 429189 w 1034979"/>
                  <a:gd name="connsiteY238" fmla="*/ 231612 h 1509906"/>
                  <a:gd name="connsiteX239" fmla="*/ 440619 w 1034979"/>
                  <a:gd name="connsiteY239" fmla="*/ 414492 h 1509906"/>
                  <a:gd name="connsiteX240" fmla="*/ 425379 w 1034979"/>
                  <a:gd name="connsiteY240" fmla="*/ 711672 h 1509906"/>
                  <a:gd name="connsiteX241" fmla="*/ 417759 w 1034979"/>
                  <a:gd name="connsiteY241" fmla="*/ 839307 h 1509906"/>
                  <a:gd name="connsiteX242" fmla="*/ 413949 w 1034979"/>
                  <a:gd name="connsiteY242" fmla="*/ 856452 h 1509906"/>
                  <a:gd name="connsiteX243" fmla="*/ 417759 w 1034979"/>
                  <a:gd name="connsiteY243" fmla="*/ 877407 h 1509906"/>
                  <a:gd name="connsiteX244" fmla="*/ 421569 w 1034979"/>
                  <a:gd name="connsiteY244" fmla="*/ 883122 h 1509906"/>
                  <a:gd name="connsiteX245" fmla="*/ 425379 w 1034979"/>
                  <a:gd name="connsiteY245" fmla="*/ 894552 h 1509906"/>
                  <a:gd name="connsiteX246" fmla="*/ 423474 w 1034979"/>
                  <a:gd name="connsiteY246" fmla="*/ 921222 h 1509906"/>
                  <a:gd name="connsiteX247" fmla="*/ 417759 w 1034979"/>
                  <a:gd name="connsiteY247" fmla="*/ 923127 h 1509906"/>
                  <a:gd name="connsiteX248" fmla="*/ 412044 w 1034979"/>
                  <a:gd name="connsiteY248" fmla="*/ 926937 h 1509906"/>
                  <a:gd name="connsiteX249" fmla="*/ 421569 w 1034979"/>
                  <a:gd name="connsiteY249"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56774 w 1034979"/>
                  <a:gd name="connsiteY22" fmla="*/ 909792 h 1509906"/>
                  <a:gd name="connsiteX23" fmla="*/ 145344 w 1034979"/>
                  <a:gd name="connsiteY23" fmla="*/ 905982 h 1509906"/>
                  <a:gd name="connsiteX24" fmla="*/ 139629 w 1034979"/>
                  <a:gd name="connsiteY24" fmla="*/ 902172 h 1509906"/>
                  <a:gd name="connsiteX25" fmla="*/ 133914 w 1034979"/>
                  <a:gd name="connsiteY25" fmla="*/ 900267 h 1509906"/>
                  <a:gd name="connsiteX26" fmla="*/ 116769 w 1034979"/>
                  <a:gd name="connsiteY26" fmla="*/ 896457 h 1509906"/>
                  <a:gd name="connsiteX27" fmla="*/ 111054 w 1034979"/>
                  <a:gd name="connsiteY27" fmla="*/ 890742 h 1509906"/>
                  <a:gd name="connsiteX28" fmla="*/ 101529 w 1034979"/>
                  <a:gd name="connsiteY28" fmla="*/ 873597 h 1509906"/>
                  <a:gd name="connsiteX29" fmla="*/ 84384 w 1034979"/>
                  <a:gd name="connsiteY29" fmla="*/ 865977 h 1509906"/>
                  <a:gd name="connsiteX30" fmla="*/ 78669 w 1034979"/>
                  <a:gd name="connsiteY30" fmla="*/ 864072 h 1509906"/>
                  <a:gd name="connsiteX31" fmla="*/ 59619 w 1034979"/>
                  <a:gd name="connsiteY31" fmla="*/ 867882 h 1509906"/>
                  <a:gd name="connsiteX32" fmla="*/ 53904 w 1034979"/>
                  <a:gd name="connsiteY32" fmla="*/ 871692 h 1509906"/>
                  <a:gd name="connsiteX33" fmla="*/ 50094 w 1034979"/>
                  <a:gd name="connsiteY33" fmla="*/ 877407 h 1509906"/>
                  <a:gd name="connsiteX34" fmla="*/ 46284 w 1034979"/>
                  <a:gd name="connsiteY34" fmla="*/ 888837 h 1509906"/>
                  <a:gd name="connsiteX35" fmla="*/ 50094 w 1034979"/>
                  <a:gd name="connsiteY35" fmla="*/ 926937 h 1509906"/>
                  <a:gd name="connsiteX36" fmla="*/ 53904 w 1034979"/>
                  <a:gd name="connsiteY36" fmla="*/ 932652 h 1509906"/>
                  <a:gd name="connsiteX37" fmla="*/ 59619 w 1034979"/>
                  <a:gd name="connsiteY37" fmla="*/ 936462 h 1509906"/>
                  <a:gd name="connsiteX38" fmla="*/ 63429 w 1034979"/>
                  <a:gd name="connsiteY38" fmla="*/ 942177 h 1509906"/>
                  <a:gd name="connsiteX39" fmla="*/ 80574 w 1034979"/>
                  <a:gd name="connsiteY39" fmla="*/ 951702 h 1509906"/>
                  <a:gd name="connsiteX40" fmla="*/ 103434 w 1034979"/>
                  <a:gd name="connsiteY40" fmla="*/ 953607 h 1509906"/>
                  <a:gd name="connsiteX41" fmla="*/ 124389 w 1034979"/>
                  <a:gd name="connsiteY41" fmla="*/ 959322 h 1509906"/>
                  <a:gd name="connsiteX42" fmla="*/ 130104 w 1034979"/>
                  <a:gd name="connsiteY42" fmla="*/ 961227 h 1509906"/>
                  <a:gd name="connsiteX43" fmla="*/ 135819 w 1034979"/>
                  <a:gd name="connsiteY43" fmla="*/ 966942 h 1509906"/>
                  <a:gd name="connsiteX44" fmla="*/ 143439 w 1034979"/>
                  <a:gd name="connsiteY44" fmla="*/ 968847 h 1509906"/>
                  <a:gd name="connsiteX45" fmla="*/ 166299 w 1034979"/>
                  <a:gd name="connsiteY45" fmla="*/ 972657 h 1509906"/>
                  <a:gd name="connsiteX46" fmla="*/ 191064 w 1034979"/>
                  <a:gd name="connsiteY46" fmla="*/ 978372 h 1509906"/>
                  <a:gd name="connsiteX47" fmla="*/ 208209 w 1034979"/>
                  <a:gd name="connsiteY47" fmla="*/ 984087 h 1509906"/>
                  <a:gd name="connsiteX48" fmla="*/ 213924 w 1034979"/>
                  <a:gd name="connsiteY48" fmla="*/ 985992 h 1509906"/>
                  <a:gd name="connsiteX49" fmla="*/ 229164 w 1034979"/>
                  <a:gd name="connsiteY49" fmla="*/ 989802 h 1509906"/>
                  <a:gd name="connsiteX50" fmla="*/ 248214 w 1034979"/>
                  <a:gd name="connsiteY50" fmla="*/ 995517 h 1509906"/>
                  <a:gd name="connsiteX51" fmla="*/ 253929 w 1034979"/>
                  <a:gd name="connsiteY51" fmla="*/ 999327 h 1509906"/>
                  <a:gd name="connsiteX52" fmla="*/ 267264 w 1034979"/>
                  <a:gd name="connsiteY52" fmla="*/ 1014567 h 1509906"/>
                  <a:gd name="connsiteX53" fmla="*/ 272979 w 1034979"/>
                  <a:gd name="connsiteY53" fmla="*/ 1033617 h 1509906"/>
                  <a:gd name="connsiteX54" fmla="*/ 274884 w 1034979"/>
                  <a:gd name="connsiteY54" fmla="*/ 1039332 h 1509906"/>
                  <a:gd name="connsiteX55" fmla="*/ 276789 w 1034979"/>
                  <a:gd name="connsiteY55" fmla="*/ 1045047 h 1509906"/>
                  <a:gd name="connsiteX56" fmla="*/ 278694 w 1034979"/>
                  <a:gd name="connsiteY56" fmla="*/ 1069812 h 1509906"/>
                  <a:gd name="connsiteX57" fmla="*/ 280599 w 1034979"/>
                  <a:gd name="connsiteY57" fmla="*/ 1075527 h 1509906"/>
                  <a:gd name="connsiteX58" fmla="*/ 278694 w 1034979"/>
                  <a:gd name="connsiteY58" fmla="*/ 1094577 h 1509906"/>
                  <a:gd name="connsiteX59" fmla="*/ 276789 w 1034979"/>
                  <a:gd name="connsiteY59" fmla="*/ 1104102 h 1509906"/>
                  <a:gd name="connsiteX60" fmla="*/ 263454 w 1034979"/>
                  <a:gd name="connsiteY60" fmla="*/ 1117437 h 1509906"/>
                  <a:gd name="connsiteX61" fmla="*/ 252024 w 1034979"/>
                  <a:gd name="connsiteY61" fmla="*/ 1125057 h 1509906"/>
                  <a:gd name="connsiteX62" fmla="*/ 240594 w 1034979"/>
                  <a:gd name="connsiteY62" fmla="*/ 1128867 h 1509906"/>
                  <a:gd name="connsiteX63" fmla="*/ 126294 w 1034979"/>
                  <a:gd name="connsiteY63" fmla="*/ 1128867 h 1509906"/>
                  <a:gd name="connsiteX64" fmla="*/ 120579 w 1034979"/>
                  <a:gd name="connsiteY64" fmla="*/ 1130772 h 1509906"/>
                  <a:gd name="connsiteX65" fmla="*/ 105339 w 1034979"/>
                  <a:gd name="connsiteY65" fmla="*/ 1132677 h 1509906"/>
                  <a:gd name="connsiteX66" fmla="*/ 88194 w 1034979"/>
                  <a:gd name="connsiteY66" fmla="*/ 1138392 h 1509906"/>
                  <a:gd name="connsiteX67" fmla="*/ 82479 w 1034979"/>
                  <a:gd name="connsiteY67" fmla="*/ 1140297 h 1509906"/>
                  <a:gd name="connsiteX68" fmla="*/ 76764 w 1034979"/>
                  <a:gd name="connsiteY68" fmla="*/ 1144107 h 1509906"/>
                  <a:gd name="connsiteX69" fmla="*/ 65334 w 1034979"/>
                  <a:gd name="connsiteY69" fmla="*/ 1146012 h 1509906"/>
                  <a:gd name="connsiteX70" fmla="*/ 27234 w 1034979"/>
                  <a:gd name="connsiteY70" fmla="*/ 1147917 h 1509906"/>
                  <a:gd name="connsiteX71" fmla="*/ 15804 w 1034979"/>
                  <a:gd name="connsiteY71" fmla="*/ 1153632 h 1509906"/>
                  <a:gd name="connsiteX72" fmla="*/ 6279 w 1034979"/>
                  <a:gd name="connsiteY72" fmla="*/ 1163157 h 1509906"/>
                  <a:gd name="connsiteX73" fmla="*/ 4374 w 1034979"/>
                  <a:gd name="connsiteY73" fmla="*/ 1168872 h 1509906"/>
                  <a:gd name="connsiteX74" fmla="*/ 564 w 1034979"/>
                  <a:gd name="connsiteY74" fmla="*/ 1174587 h 1509906"/>
                  <a:gd name="connsiteX75" fmla="*/ 6279 w 1034979"/>
                  <a:gd name="connsiteY75" fmla="*/ 1206972 h 1509906"/>
                  <a:gd name="connsiteX76" fmla="*/ 11994 w 1034979"/>
                  <a:gd name="connsiteY76" fmla="*/ 1210782 h 1509906"/>
                  <a:gd name="connsiteX77" fmla="*/ 17709 w 1034979"/>
                  <a:gd name="connsiteY77" fmla="*/ 1212687 h 1509906"/>
                  <a:gd name="connsiteX78" fmla="*/ 145344 w 1034979"/>
                  <a:gd name="connsiteY78" fmla="*/ 1210782 h 1509906"/>
                  <a:gd name="connsiteX79" fmla="*/ 152964 w 1034979"/>
                  <a:gd name="connsiteY79" fmla="*/ 1208877 h 1509906"/>
                  <a:gd name="connsiteX80" fmla="*/ 303459 w 1034979"/>
                  <a:gd name="connsiteY80" fmla="*/ 1203162 h 1509906"/>
                  <a:gd name="connsiteX81" fmla="*/ 318699 w 1034979"/>
                  <a:gd name="connsiteY81" fmla="*/ 1210782 h 1509906"/>
                  <a:gd name="connsiteX82" fmla="*/ 330129 w 1034979"/>
                  <a:gd name="connsiteY82" fmla="*/ 1216497 h 1509906"/>
                  <a:gd name="connsiteX83" fmla="*/ 333939 w 1034979"/>
                  <a:gd name="connsiteY83" fmla="*/ 1222212 h 1509906"/>
                  <a:gd name="connsiteX84" fmla="*/ 339654 w 1034979"/>
                  <a:gd name="connsiteY84" fmla="*/ 1224117 h 1509906"/>
                  <a:gd name="connsiteX85" fmla="*/ 351084 w 1034979"/>
                  <a:gd name="connsiteY85" fmla="*/ 1231737 h 1509906"/>
                  <a:gd name="connsiteX86" fmla="*/ 356799 w 1034979"/>
                  <a:gd name="connsiteY86" fmla="*/ 1235547 h 1509906"/>
                  <a:gd name="connsiteX87" fmla="*/ 360609 w 1034979"/>
                  <a:gd name="connsiteY87" fmla="*/ 1241262 h 1509906"/>
                  <a:gd name="connsiteX88" fmla="*/ 366324 w 1034979"/>
                  <a:gd name="connsiteY88" fmla="*/ 1252692 h 1509906"/>
                  <a:gd name="connsiteX89" fmla="*/ 362514 w 1034979"/>
                  <a:gd name="connsiteY89" fmla="*/ 1279362 h 1509906"/>
                  <a:gd name="connsiteX90" fmla="*/ 358704 w 1034979"/>
                  <a:gd name="connsiteY90" fmla="*/ 1285077 h 1509906"/>
                  <a:gd name="connsiteX91" fmla="*/ 356799 w 1034979"/>
                  <a:gd name="connsiteY91" fmla="*/ 1290792 h 1509906"/>
                  <a:gd name="connsiteX92" fmla="*/ 352989 w 1034979"/>
                  <a:gd name="connsiteY92" fmla="*/ 1296507 h 1509906"/>
                  <a:gd name="connsiteX93" fmla="*/ 351084 w 1034979"/>
                  <a:gd name="connsiteY93" fmla="*/ 1302222 h 1509906"/>
                  <a:gd name="connsiteX94" fmla="*/ 347274 w 1034979"/>
                  <a:gd name="connsiteY94" fmla="*/ 1307937 h 1509906"/>
                  <a:gd name="connsiteX95" fmla="*/ 330129 w 1034979"/>
                  <a:gd name="connsiteY95" fmla="*/ 1374612 h 1509906"/>
                  <a:gd name="connsiteX96" fmla="*/ 328224 w 1034979"/>
                  <a:gd name="connsiteY96" fmla="*/ 1426047 h 1509906"/>
                  <a:gd name="connsiteX97" fmla="*/ 330129 w 1034979"/>
                  <a:gd name="connsiteY97" fmla="*/ 1450812 h 1509906"/>
                  <a:gd name="connsiteX98" fmla="*/ 332034 w 1034979"/>
                  <a:gd name="connsiteY98" fmla="*/ 1456527 h 1509906"/>
                  <a:gd name="connsiteX99" fmla="*/ 335844 w 1034979"/>
                  <a:gd name="connsiteY99" fmla="*/ 1460337 h 1509906"/>
                  <a:gd name="connsiteX100" fmla="*/ 364419 w 1034979"/>
                  <a:gd name="connsiteY100" fmla="*/ 1506057 h 1509906"/>
                  <a:gd name="connsiteX101" fmla="*/ 387279 w 1034979"/>
                  <a:gd name="connsiteY101" fmla="*/ 1507962 h 1509906"/>
                  <a:gd name="connsiteX102" fmla="*/ 392994 w 1034979"/>
                  <a:gd name="connsiteY102" fmla="*/ 1502247 h 1509906"/>
                  <a:gd name="connsiteX103" fmla="*/ 394899 w 1034979"/>
                  <a:gd name="connsiteY103" fmla="*/ 1490817 h 1509906"/>
                  <a:gd name="connsiteX104" fmla="*/ 396804 w 1034979"/>
                  <a:gd name="connsiteY104" fmla="*/ 1485102 h 1509906"/>
                  <a:gd name="connsiteX105" fmla="*/ 398709 w 1034979"/>
                  <a:gd name="connsiteY105" fmla="*/ 1467957 h 1509906"/>
                  <a:gd name="connsiteX106" fmla="*/ 400614 w 1034979"/>
                  <a:gd name="connsiteY106" fmla="*/ 1454622 h 1509906"/>
                  <a:gd name="connsiteX107" fmla="*/ 404424 w 1034979"/>
                  <a:gd name="connsiteY107" fmla="*/ 1397472 h 1509906"/>
                  <a:gd name="connsiteX108" fmla="*/ 410139 w 1034979"/>
                  <a:gd name="connsiteY108" fmla="*/ 1386042 h 1509906"/>
                  <a:gd name="connsiteX109" fmla="*/ 413949 w 1034979"/>
                  <a:gd name="connsiteY109" fmla="*/ 1372707 h 1509906"/>
                  <a:gd name="connsiteX110" fmla="*/ 415854 w 1034979"/>
                  <a:gd name="connsiteY110" fmla="*/ 1366992 h 1509906"/>
                  <a:gd name="connsiteX111" fmla="*/ 417759 w 1034979"/>
                  <a:gd name="connsiteY111" fmla="*/ 1353657 h 1509906"/>
                  <a:gd name="connsiteX112" fmla="*/ 421569 w 1034979"/>
                  <a:gd name="connsiteY112" fmla="*/ 1342227 h 1509906"/>
                  <a:gd name="connsiteX113" fmla="*/ 427284 w 1034979"/>
                  <a:gd name="connsiteY113" fmla="*/ 1328892 h 1509906"/>
                  <a:gd name="connsiteX114" fmla="*/ 436809 w 1034979"/>
                  <a:gd name="connsiteY114" fmla="*/ 1317462 h 1509906"/>
                  <a:gd name="connsiteX115" fmla="*/ 450144 w 1034979"/>
                  <a:gd name="connsiteY115" fmla="*/ 1302222 h 1509906"/>
                  <a:gd name="connsiteX116" fmla="*/ 457764 w 1034979"/>
                  <a:gd name="connsiteY116" fmla="*/ 1290792 h 1509906"/>
                  <a:gd name="connsiteX117" fmla="*/ 461574 w 1034979"/>
                  <a:gd name="connsiteY117" fmla="*/ 1279362 h 1509906"/>
                  <a:gd name="connsiteX118" fmla="*/ 465384 w 1034979"/>
                  <a:gd name="connsiteY118" fmla="*/ 1264122 h 1509906"/>
                  <a:gd name="connsiteX119" fmla="*/ 467289 w 1034979"/>
                  <a:gd name="connsiteY119" fmla="*/ 1258407 h 1509906"/>
                  <a:gd name="connsiteX120" fmla="*/ 507294 w 1034979"/>
                  <a:gd name="connsiteY120" fmla="*/ 1252692 h 1509906"/>
                  <a:gd name="connsiteX121" fmla="*/ 535869 w 1034979"/>
                  <a:gd name="connsiteY121" fmla="*/ 1243167 h 1509906"/>
                  <a:gd name="connsiteX122" fmla="*/ 541584 w 1034979"/>
                  <a:gd name="connsiteY122" fmla="*/ 1241262 h 1509906"/>
                  <a:gd name="connsiteX123" fmla="*/ 547299 w 1034979"/>
                  <a:gd name="connsiteY123" fmla="*/ 1239357 h 1509906"/>
                  <a:gd name="connsiteX124" fmla="*/ 554919 w 1034979"/>
                  <a:gd name="connsiteY124" fmla="*/ 1237452 h 1509906"/>
                  <a:gd name="connsiteX125" fmla="*/ 573969 w 1034979"/>
                  <a:gd name="connsiteY125" fmla="*/ 1229832 h 1509906"/>
                  <a:gd name="connsiteX126" fmla="*/ 585399 w 1034979"/>
                  <a:gd name="connsiteY126" fmla="*/ 1226022 h 1509906"/>
                  <a:gd name="connsiteX127" fmla="*/ 720654 w 1034979"/>
                  <a:gd name="connsiteY127" fmla="*/ 1309842 h 1509906"/>
                  <a:gd name="connsiteX128" fmla="*/ 733989 w 1034979"/>
                  <a:gd name="connsiteY128" fmla="*/ 1319367 h 1509906"/>
                  <a:gd name="connsiteX129" fmla="*/ 743514 w 1034979"/>
                  <a:gd name="connsiteY129" fmla="*/ 1321272 h 1509906"/>
                  <a:gd name="connsiteX130" fmla="*/ 749229 w 1034979"/>
                  <a:gd name="connsiteY130" fmla="*/ 1323177 h 1509906"/>
                  <a:gd name="connsiteX131" fmla="*/ 762564 w 1034979"/>
                  <a:gd name="connsiteY131" fmla="*/ 1328892 h 1509906"/>
                  <a:gd name="connsiteX132" fmla="*/ 777804 w 1034979"/>
                  <a:gd name="connsiteY132" fmla="*/ 1326987 h 1509906"/>
                  <a:gd name="connsiteX133" fmla="*/ 789234 w 1034979"/>
                  <a:gd name="connsiteY133" fmla="*/ 1321272 h 1509906"/>
                  <a:gd name="connsiteX134" fmla="*/ 794949 w 1034979"/>
                  <a:gd name="connsiteY134" fmla="*/ 1319367 h 1509906"/>
                  <a:gd name="connsiteX135" fmla="*/ 802569 w 1034979"/>
                  <a:gd name="connsiteY135" fmla="*/ 1302222 h 1509906"/>
                  <a:gd name="connsiteX136" fmla="*/ 800664 w 1034979"/>
                  <a:gd name="connsiteY136" fmla="*/ 1277457 h 1509906"/>
                  <a:gd name="connsiteX137" fmla="*/ 798759 w 1034979"/>
                  <a:gd name="connsiteY137" fmla="*/ 1271742 h 1509906"/>
                  <a:gd name="connsiteX138" fmla="*/ 796854 w 1034979"/>
                  <a:gd name="connsiteY138" fmla="*/ 1264122 h 1509906"/>
                  <a:gd name="connsiteX139" fmla="*/ 783519 w 1034979"/>
                  <a:gd name="connsiteY139" fmla="*/ 1246977 h 1509906"/>
                  <a:gd name="connsiteX140" fmla="*/ 773994 w 1034979"/>
                  <a:gd name="connsiteY140" fmla="*/ 1241262 h 1509906"/>
                  <a:gd name="connsiteX141" fmla="*/ 648264 w 1034979"/>
                  <a:gd name="connsiteY141" fmla="*/ 1149822 h 1509906"/>
                  <a:gd name="connsiteX142" fmla="*/ 644454 w 1034979"/>
                  <a:gd name="connsiteY142" fmla="*/ 1132677 h 1509906"/>
                  <a:gd name="connsiteX143" fmla="*/ 646359 w 1034979"/>
                  <a:gd name="connsiteY143" fmla="*/ 1125057 h 1509906"/>
                  <a:gd name="connsiteX144" fmla="*/ 650169 w 1034979"/>
                  <a:gd name="connsiteY144" fmla="*/ 1107912 h 1509906"/>
                  <a:gd name="connsiteX145" fmla="*/ 653979 w 1034979"/>
                  <a:gd name="connsiteY145" fmla="*/ 1102197 h 1509906"/>
                  <a:gd name="connsiteX146" fmla="*/ 655884 w 1034979"/>
                  <a:gd name="connsiteY146" fmla="*/ 1096482 h 1509906"/>
                  <a:gd name="connsiteX147" fmla="*/ 661599 w 1034979"/>
                  <a:gd name="connsiteY147" fmla="*/ 1094577 h 1509906"/>
                  <a:gd name="connsiteX148" fmla="*/ 671124 w 1034979"/>
                  <a:gd name="connsiteY148" fmla="*/ 1083147 h 1509906"/>
                  <a:gd name="connsiteX149" fmla="*/ 724464 w 1034979"/>
                  <a:gd name="connsiteY149" fmla="*/ 1075527 h 1509906"/>
                  <a:gd name="connsiteX150" fmla="*/ 842574 w 1034979"/>
                  <a:gd name="connsiteY150" fmla="*/ 1077432 h 1509906"/>
                  <a:gd name="connsiteX151" fmla="*/ 871149 w 1034979"/>
                  <a:gd name="connsiteY151" fmla="*/ 1079337 h 1509906"/>
                  <a:gd name="connsiteX152" fmla="*/ 899724 w 1034979"/>
                  <a:gd name="connsiteY152" fmla="*/ 1085052 h 1509906"/>
                  <a:gd name="connsiteX153" fmla="*/ 922584 w 1034979"/>
                  <a:gd name="connsiteY153" fmla="*/ 1088862 h 1509906"/>
                  <a:gd name="connsiteX154" fmla="*/ 951159 w 1034979"/>
                  <a:gd name="connsiteY154" fmla="*/ 1094577 h 1509906"/>
                  <a:gd name="connsiteX155" fmla="*/ 956874 w 1034979"/>
                  <a:gd name="connsiteY155" fmla="*/ 1094577 h 1509906"/>
                  <a:gd name="connsiteX156" fmla="*/ 1002594 w 1034979"/>
                  <a:gd name="connsiteY156" fmla="*/ 1092672 h 1509906"/>
                  <a:gd name="connsiteX157" fmla="*/ 1031169 w 1034979"/>
                  <a:gd name="connsiteY157" fmla="*/ 1085052 h 1509906"/>
                  <a:gd name="connsiteX158" fmla="*/ 1034979 w 1034979"/>
                  <a:gd name="connsiteY158" fmla="*/ 1079337 h 1509906"/>
                  <a:gd name="connsiteX159" fmla="*/ 1033074 w 1034979"/>
                  <a:gd name="connsiteY159" fmla="*/ 1060287 h 1509906"/>
                  <a:gd name="connsiteX160" fmla="*/ 1027359 w 1034979"/>
                  <a:gd name="connsiteY160" fmla="*/ 1056477 h 1509906"/>
                  <a:gd name="connsiteX161" fmla="*/ 1012119 w 1034979"/>
                  <a:gd name="connsiteY161" fmla="*/ 1054572 h 1509906"/>
                  <a:gd name="connsiteX162" fmla="*/ 1006404 w 1034979"/>
                  <a:gd name="connsiteY162" fmla="*/ 1052667 h 1509906"/>
                  <a:gd name="connsiteX163" fmla="*/ 998784 w 1034979"/>
                  <a:gd name="connsiteY163" fmla="*/ 1050762 h 1509906"/>
                  <a:gd name="connsiteX164" fmla="*/ 987354 w 1034979"/>
                  <a:gd name="connsiteY164" fmla="*/ 1043142 h 1509906"/>
                  <a:gd name="connsiteX165" fmla="*/ 975924 w 1034979"/>
                  <a:gd name="connsiteY165" fmla="*/ 1039332 h 1509906"/>
                  <a:gd name="connsiteX166" fmla="*/ 970209 w 1034979"/>
                  <a:gd name="connsiteY166" fmla="*/ 1037427 h 1509906"/>
                  <a:gd name="connsiteX167" fmla="*/ 962589 w 1034979"/>
                  <a:gd name="connsiteY167" fmla="*/ 1035522 h 1509906"/>
                  <a:gd name="connsiteX168" fmla="*/ 956874 w 1034979"/>
                  <a:gd name="connsiteY168" fmla="*/ 1033617 h 1509906"/>
                  <a:gd name="connsiteX169" fmla="*/ 935919 w 1034979"/>
                  <a:gd name="connsiteY169" fmla="*/ 1027902 h 1509906"/>
                  <a:gd name="connsiteX170" fmla="*/ 930204 w 1034979"/>
                  <a:gd name="connsiteY170" fmla="*/ 1025997 h 1509906"/>
                  <a:gd name="connsiteX171" fmla="*/ 825429 w 1034979"/>
                  <a:gd name="connsiteY171" fmla="*/ 1027902 h 1509906"/>
                  <a:gd name="connsiteX172" fmla="*/ 819714 w 1034979"/>
                  <a:gd name="connsiteY172" fmla="*/ 1029807 h 1509906"/>
                  <a:gd name="connsiteX173" fmla="*/ 730179 w 1034979"/>
                  <a:gd name="connsiteY173" fmla="*/ 1031712 h 1509906"/>
                  <a:gd name="connsiteX174" fmla="*/ 716844 w 1034979"/>
                  <a:gd name="connsiteY174" fmla="*/ 1035522 h 1509906"/>
                  <a:gd name="connsiteX175" fmla="*/ 695889 w 1034979"/>
                  <a:gd name="connsiteY175" fmla="*/ 1037427 h 1509906"/>
                  <a:gd name="connsiteX176" fmla="*/ 669219 w 1034979"/>
                  <a:gd name="connsiteY176" fmla="*/ 1039332 h 1509906"/>
                  <a:gd name="connsiteX177" fmla="*/ 669219 w 1034979"/>
                  <a:gd name="connsiteY177" fmla="*/ 1039332 h 1509906"/>
                  <a:gd name="connsiteX178" fmla="*/ 646359 w 1034979"/>
                  <a:gd name="connsiteY178" fmla="*/ 1043142 h 1509906"/>
                  <a:gd name="connsiteX179" fmla="*/ 642549 w 1034979"/>
                  <a:gd name="connsiteY179" fmla="*/ 1031712 h 1509906"/>
                  <a:gd name="connsiteX180" fmla="*/ 640644 w 1034979"/>
                  <a:gd name="connsiteY180" fmla="*/ 1025997 h 1509906"/>
                  <a:gd name="connsiteX181" fmla="*/ 642549 w 1034979"/>
                  <a:gd name="connsiteY181" fmla="*/ 1008852 h 1509906"/>
                  <a:gd name="connsiteX182" fmla="*/ 644454 w 1034979"/>
                  <a:gd name="connsiteY182" fmla="*/ 1003137 h 1509906"/>
                  <a:gd name="connsiteX183" fmla="*/ 661599 w 1034979"/>
                  <a:gd name="connsiteY183" fmla="*/ 993612 h 1509906"/>
                  <a:gd name="connsiteX184" fmla="*/ 673029 w 1034979"/>
                  <a:gd name="connsiteY184" fmla="*/ 985992 h 1509906"/>
                  <a:gd name="connsiteX185" fmla="*/ 674934 w 1034979"/>
                  <a:gd name="connsiteY185" fmla="*/ 980277 h 1509906"/>
                  <a:gd name="connsiteX186" fmla="*/ 680649 w 1034979"/>
                  <a:gd name="connsiteY186" fmla="*/ 978372 h 1509906"/>
                  <a:gd name="connsiteX187" fmla="*/ 686364 w 1034979"/>
                  <a:gd name="connsiteY187" fmla="*/ 974562 h 1509906"/>
                  <a:gd name="connsiteX188" fmla="*/ 695889 w 1034979"/>
                  <a:gd name="connsiteY188" fmla="*/ 965037 h 1509906"/>
                  <a:gd name="connsiteX189" fmla="*/ 705414 w 1034979"/>
                  <a:gd name="connsiteY189" fmla="*/ 953607 h 1509906"/>
                  <a:gd name="connsiteX190" fmla="*/ 716844 w 1034979"/>
                  <a:gd name="connsiteY190" fmla="*/ 945987 h 1509906"/>
                  <a:gd name="connsiteX191" fmla="*/ 732084 w 1034979"/>
                  <a:gd name="connsiteY191" fmla="*/ 932652 h 1509906"/>
                  <a:gd name="connsiteX192" fmla="*/ 741609 w 1034979"/>
                  <a:gd name="connsiteY192" fmla="*/ 921222 h 1509906"/>
                  <a:gd name="connsiteX193" fmla="*/ 753039 w 1034979"/>
                  <a:gd name="connsiteY193" fmla="*/ 911697 h 1509906"/>
                  <a:gd name="connsiteX194" fmla="*/ 758754 w 1034979"/>
                  <a:gd name="connsiteY194" fmla="*/ 900267 h 1509906"/>
                  <a:gd name="connsiteX195" fmla="*/ 760659 w 1034979"/>
                  <a:gd name="connsiteY195" fmla="*/ 894552 h 1509906"/>
                  <a:gd name="connsiteX196" fmla="*/ 766374 w 1034979"/>
                  <a:gd name="connsiteY196" fmla="*/ 883122 h 1509906"/>
                  <a:gd name="connsiteX197" fmla="*/ 764469 w 1034979"/>
                  <a:gd name="connsiteY197" fmla="*/ 867882 h 1509906"/>
                  <a:gd name="connsiteX198" fmla="*/ 758754 w 1034979"/>
                  <a:gd name="connsiteY198" fmla="*/ 865977 h 1509906"/>
                  <a:gd name="connsiteX199" fmla="*/ 737799 w 1034979"/>
                  <a:gd name="connsiteY199" fmla="*/ 867882 h 1509906"/>
                  <a:gd name="connsiteX200" fmla="*/ 732084 w 1034979"/>
                  <a:gd name="connsiteY200" fmla="*/ 871692 h 1509906"/>
                  <a:gd name="connsiteX201" fmla="*/ 720654 w 1034979"/>
                  <a:gd name="connsiteY201" fmla="*/ 875502 h 1509906"/>
                  <a:gd name="connsiteX202" fmla="*/ 716844 w 1034979"/>
                  <a:gd name="connsiteY202" fmla="*/ 881217 h 1509906"/>
                  <a:gd name="connsiteX203" fmla="*/ 711129 w 1034979"/>
                  <a:gd name="connsiteY203" fmla="*/ 883122 h 1509906"/>
                  <a:gd name="connsiteX204" fmla="*/ 705414 w 1034979"/>
                  <a:gd name="connsiteY204" fmla="*/ 886932 h 1509906"/>
                  <a:gd name="connsiteX205" fmla="*/ 699699 w 1034979"/>
                  <a:gd name="connsiteY205" fmla="*/ 892647 h 1509906"/>
                  <a:gd name="connsiteX206" fmla="*/ 692079 w 1034979"/>
                  <a:gd name="connsiteY206" fmla="*/ 896457 h 1509906"/>
                  <a:gd name="connsiteX207" fmla="*/ 650169 w 1034979"/>
                  <a:gd name="connsiteY207" fmla="*/ 925032 h 1509906"/>
                  <a:gd name="connsiteX208" fmla="*/ 636834 w 1034979"/>
                  <a:gd name="connsiteY208" fmla="*/ 936462 h 1509906"/>
                  <a:gd name="connsiteX209" fmla="*/ 627309 w 1034979"/>
                  <a:gd name="connsiteY209" fmla="*/ 953607 h 1509906"/>
                  <a:gd name="connsiteX210" fmla="*/ 602544 w 1034979"/>
                  <a:gd name="connsiteY210" fmla="*/ 959322 h 1509906"/>
                  <a:gd name="connsiteX211" fmla="*/ 589209 w 1034979"/>
                  <a:gd name="connsiteY211" fmla="*/ 963132 h 1509906"/>
                  <a:gd name="connsiteX212" fmla="*/ 573969 w 1034979"/>
                  <a:gd name="connsiteY212" fmla="*/ 961227 h 1509906"/>
                  <a:gd name="connsiteX213" fmla="*/ 562539 w 1034979"/>
                  <a:gd name="connsiteY213" fmla="*/ 957417 h 1509906"/>
                  <a:gd name="connsiteX214" fmla="*/ 551109 w 1034979"/>
                  <a:gd name="connsiteY214" fmla="*/ 953607 h 1509906"/>
                  <a:gd name="connsiteX215" fmla="*/ 539679 w 1034979"/>
                  <a:gd name="connsiteY215" fmla="*/ 949797 h 1509906"/>
                  <a:gd name="connsiteX216" fmla="*/ 533964 w 1034979"/>
                  <a:gd name="connsiteY216" fmla="*/ 947892 h 1509906"/>
                  <a:gd name="connsiteX217" fmla="*/ 528249 w 1034979"/>
                  <a:gd name="connsiteY217" fmla="*/ 944082 h 1509906"/>
                  <a:gd name="connsiteX218" fmla="*/ 516819 w 1034979"/>
                  <a:gd name="connsiteY218" fmla="*/ 938367 h 1509906"/>
                  <a:gd name="connsiteX219" fmla="*/ 509199 w 1034979"/>
                  <a:gd name="connsiteY219" fmla="*/ 926937 h 1509906"/>
                  <a:gd name="connsiteX220" fmla="*/ 505389 w 1034979"/>
                  <a:gd name="connsiteY220" fmla="*/ 905982 h 1509906"/>
                  <a:gd name="connsiteX221" fmla="*/ 507294 w 1034979"/>
                  <a:gd name="connsiteY221" fmla="*/ 841212 h 1509906"/>
                  <a:gd name="connsiteX222" fmla="*/ 513009 w 1034979"/>
                  <a:gd name="connsiteY222" fmla="*/ 827877 h 1509906"/>
                  <a:gd name="connsiteX223" fmla="*/ 503484 w 1034979"/>
                  <a:gd name="connsiteY223" fmla="*/ 351627 h 1509906"/>
                  <a:gd name="connsiteX224" fmla="*/ 499674 w 1034979"/>
                  <a:gd name="connsiteY224" fmla="*/ 60162 h 1509906"/>
                  <a:gd name="connsiteX225" fmla="*/ 490149 w 1034979"/>
                  <a:gd name="connsiteY225" fmla="*/ 33492 h 1509906"/>
                  <a:gd name="connsiteX226" fmla="*/ 488244 w 1034979"/>
                  <a:gd name="connsiteY226" fmla="*/ 27777 h 1509906"/>
                  <a:gd name="connsiteX227" fmla="*/ 484434 w 1034979"/>
                  <a:gd name="connsiteY227" fmla="*/ 22062 h 1509906"/>
                  <a:gd name="connsiteX228" fmla="*/ 478719 w 1034979"/>
                  <a:gd name="connsiteY228" fmla="*/ 10632 h 1509906"/>
                  <a:gd name="connsiteX229" fmla="*/ 473004 w 1034979"/>
                  <a:gd name="connsiteY229" fmla="*/ 6822 h 1509906"/>
                  <a:gd name="connsiteX230" fmla="*/ 469194 w 1034979"/>
                  <a:gd name="connsiteY230" fmla="*/ 1107 h 1509906"/>
                  <a:gd name="connsiteX231" fmla="*/ 429189 w 1034979"/>
                  <a:gd name="connsiteY231" fmla="*/ 4917 h 1509906"/>
                  <a:gd name="connsiteX232" fmla="*/ 421569 w 1034979"/>
                  <a:gd name="connsiteY232" fmla="*/ 16347 h 1509906"/>
                  <a:gd name="connsiteX233" fmla="*/ 417759 w 1034979"/>
                  <a:gd name="connsiteY233" fmla="*/ 22062 h 1509906"/>
                  <a:gd name="connsiteX234" fmla="*/ 419664 w 1034979"/>
                  <a:gd name="connsiteY234" fmla="*/ 54447 h 1509906"/>
                  <a:gd name="connsiteX235" fmla="*/ 423474 w 1034979"/>
                  <a:gd name="connsiteY235" fmla="*/ 65877 h 1509906"/>
                  <a:gd name="connsiteX236" fmla="*/ 425379 w 1034979"/>
                  <a:gd name="connsiteY236" fmla="*/ 71592 h 1509906"/>
                  <a:gd name="connsiteX237" fmla="*/ 425379 w 1034979"/>
                  <a:gd name="connsiteY237" fmla="*/ 77307 h 1509906"/>
                  <a:gd name="connsiteX238" fmla="*/ 429189 w 1034979"/>
                  <a:gd name="connsiteY238" fmla="*/ 231612 h 1509906"/>
                  <a:gd name="connsiteX239" fmla="*/ 440619 w 1034979"/>
                  <a:gd name="connsiteY239" fmla="*/ 414492 h 1509906"/>
                  <a:gd name="connsiteX240" fmla="*/ 425379 w 1034979"/>
                  <a:gd name="connsiteY240" fmla="*/ 711672 h 1509906"/>
                  <a:gd name="connsiteX241" fmla="*/ 417759 w 1034979"/>
                  <a:gd name="connsiteY241" fmla="*/ 839307 h 1509906"/>
                  <a:gd name="connsiteX242" fmla="*/ 413949 w 1034979"/>
                  <a:gd name="connsiteY242" fmla="*/ 856452 h 1509906"/>
                  <a:gd name="connsiteX243" fmla="*/ 417759 w 1034979"/>
                  <a:gd name="connsiteY243" fmla="*/ 877407 h 1509906"/>
                  <a:gd name="connsiteX244" fmla="*/ 421569 w 1034979"/>
                  <a:gd name="connsiteY244" fmla="*/ 883122 h 1509906"/>
                  <a:gd name="connsiteX245" fmla="*/ 425379 w 1034979"/>
                  <a:gd name="connsiteY245" fmla="*/ 894552 h 1509906"/>
                  <a:gd name="connsiteX246" fmla="*/ 423474 w 1034979"/>
                  <a:gd name="connsiteY246" fmla="*/ 921222 h 1509906"/>
                  <a:gd name="connsiteX247" fmla="*/ 417759 w 1034979"/>
                  <a:gd name="connsiteY247" fmla="*/ 923127 h 1509906"/>
                  <a:gd name="connsiteX248" fmla="*/ 412044 w 1034979"/>
                  <a:gd name="connsiteY248" fmla="*/ 926937 h 1509906"/>
                  <a:gd name="connsiteX249" fmla="*/ 421569 w 1034979"/>
                  <a:gd name="connsiteY249"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56774 w 1034979"/>
                  <a:gd name="connsiteY22" fmla="*/ 909792 h 1509906"/>
                  <a:gd name="connsiteX23" fmla="*/ 145344 w 1034979"/>
                  <a:gd name="connsiteY23" fmla="*/ 905982 h 1509906"/>
                  <a:gd name="connsiteX24" fmla="*/ 139629 w 1034979"/>
                  <a:gd name="connsiteY24" fmla="*/ 902172 h 1509906"/>
                  <a:gd name="connsiteX25" fmla="*/ 133914 w 1034979"/>
                  <a:gd name="connsiteY25" fmla="*/ 900267 h 1509906"/>
                  <a:gd name="connsiteX26" fmla="*/ 116769 w 1034979"/>
                  <a:gd name="connsiteY26" fmla="*/ 896457 h 1509906"/>
                  <a:gd name="connsiteX27" fmla="*/ 111054 w 1034979"/>
                  <a:gd name="connsiteY27" fmla="*/ 890742 h 1509906"/>
                  <a:gd name="connsiteX28" fmla="*/ 101529 w 1034979"/>
                  <a:gd name="connsiteY28" fmla="*/ 873597 h 1509906"/>
                  <a:gd name="connsiteX29" fmla="*/ 84384 w 1034979"/>
                  <a:gd name="connsiteY29" fmla="*/ 865977 h 1509906"/>
                  <a:gd name="connsiteX30" fmla="*/ 78669 w 1034979"/>
                  <a:gd name="connsiteY30" fmla="*/ 864072 h 1509906"/>
                  <a:gd name="connsiteX31" fmla="*/ 59619 w 1034979"/>
                  <a:gd name="connsiteY31" fmla="*/ 867882 h 1509906"/>
                  <a:gd name="connsiteX32" fmla="*/ 53904 w 1034979"/>
                  <a:gd name="connsiteY32" fmla="*/ 871692 h 1509906"/>
                  <a:gd name="connsiteX33" fmla="*/ 50094 w 1034979"/>
                  <a:gd name="connsiteY33" fmla="*/ 877407 h 1509906"/>
                  <a:gd name="connsiteX34" fmla="*/ 46284 w 1034979"/>
                  <a:gd name="connsiteY34" fmla="*/ 888837 h 1509906"/>
                  <a:gd name="connsiteX35" fmla="*/ 50094 w 1034979"/>
                  <a:gd name="connsiteY35" fmla="*/ 926937 h 1509906"/>
                  <a:gd name="connsiteX36" fmla="*/ 53904 w 1034979"/>
                  <a:gd name="connsiteY36" fmla="*/ 932652 h 1509906"/>
                  <a:gd name="connsiteX37" fmla="*/ 59619 w 1034979"/>
                  <a:gd name="connsiteY37" fmla="*/ 936462 h 1509906"/>
                  <a:gd name="connsiteX38" fmla="*/ 63429 w 1034979"/>
                  <a:gd name="connsiteY38" fmla="*/ 942177 h 1509906"/>
                  <a:gd name="connsiteX39" fmla="*/ 80574 w 1034979"/>
                  <a:gd name="connsiteY39" fmla="*/ 951702 h 1509906"/>
                  <a:gd name="connsiteX40" fmla="*/ 103434 w 1034979"/>
                  <a:gd name="connsiteY40" fmla="*/ 953607 h 1509906"/>
                  <a:gd name="connsiteX41" fmla="*/ 124389 w 1034979"/>
                  <a:gd name="connsiteY41" fmla="*/ 959322 h 1509906"/>
                  <a:gd name="connsiteX42" fmla="*/ 130104 w 1034979"/>
                  <a:gd name="connsiteY42" fmla="*/ 961227 h 1509906"/>
                  <a:gd name="connsiteX43" fmla="*/ 135819 w 1034979"/>
                  <a:gd name="connsiteY43" fmla="*/ 966942 h 1509906"/>
                  <a:gd name="connsiteX44" fmla="*/ 143439 w 1034979"/>
                  <a:gd name="connsiteY44" fmla="*/ 968847 h 1509906"/>
                  <a:gd name="connsiteX45" fmla="*/ 166299 w 1034979"/>
                  <a:gd name="connsiteY45" fmla="*/ 972657 h 1509906"/>
                  <a:gd name="connsiteX46" fmla="*/ 191064 w 1034979"/>
                  <a:gd name="connsiteY46" fmla="*/ 978372 h 1509906"/>
                  <a:gd name="connsiteX47" fmla="*/ 208209 w 1034979"/>
                  <a:gd name="connsiteY47" fmla="*/ 984087 h 1509906"/>
                  <a:gd name="connsiteX48" fmla="*/ 213924 w 1034979"/>
                  <a:gd name="connsiteY48" fmla="*/ 985992 h 1509906"/>
                  <a:gd name="connsiteX49" fmla="*/ 229164 w 1034979"/>
                  <a:gd name="connsiteY49" fmla="*/ 989802 h 1509906"/>
                  <a:gd name="connsiteX50" fmla="*/ 248214 w 1034979"/>
                  <a:gd name="connsiteY50" fmla="*/ 995517 h 1509906"/>
                  <a:gd name="connsiteX51" fmla="*/ 253929 w 1034979"/>
                  <a:gd name="connsiteY51" fmla="*/ 999327 h 1509906"/>
                  <a:gd name="connsiteX52" fmla="*/ 267264 w 1034979"/>
                  <a:gd name="connsiteY52" fmla="*/ 1014567 h 1509906"/>
                  <a:gd name="connsiteX53" fmla="*/ 272979 w 1034979"/>
                  <a:gd name="connsiteY53" fmla="*/ 1033617 h 1509906"/>
                  <a:gd name="connsiteX54" fmla="*/ 274884 w 1034979"/>
                  <a:gd name="connsiteY54" fmla="*/ 1039332 h 1509906"/>
                  <a:gd name="connsiteX55" fmla="*/ 276789 w 1034979"/>
                  <a:gd name="connsiteY55" fmla="*/ 1045047 h 1509906"/>
                  <a:gd name="connsiteX56" fmla="*/ 278694 w 1034979"/>
                  <a:gd name="connsiteY56" fmla="*/ 1069812 h 1509906"/>
                  <a:gd name="connsiteX57" fmla="*/ 280599 w 1034979"/>
                  <a:gd name="connsiteY57" fmla="*/ 1075527 h 1509906"/>
                  <a:gd name="connsiteX58" fmla="*/ 278694 w 1034979"/>
                  <a:gd name="connsiteY58" fmla="*/ 1094577 h 1509906"/>
                  <a:gd name="connsiteX59" fmla="*/ 276789 w 1034979"/>
                  <a:gd name="connsiteY59" fmla="*/ 1104102 h 1509906"/>
                  <a:gd name="connsiteX60" fmla="*/ 263454 w 1034979"/>
                  <a:gd name="connsiteY60" fmla="*/ 1117437 h 1509906"/>
                  <a:gd name="connsiteX61" fmla="*/ 252024 w 1034979"/>
                  <a:gd name="connsiteY61" fmla="*/ 1125057 h 1509906"/>
                  <a:gd name="connsiteX62" fmla="*/ 240594 w 1034979"/>
                  <a:gd name="connsiteY62" fmla="*/ 1128867 h 1509906"/>
                  <a:gd name="connsiteX63" fmla="*/ 126294 w 1034979"/>
                  <a:gd name="connsiteY63" fmla="*/ 1128867 h 1509906"/>
                  <a:gd name="connsiteX64" fmla="*/ 120579 w 1034979"/>
                  <a:gd name="connsiteY64" fmla="*/ 1130772 h 1509906"/>
                  <a:gd name="connsiteX65" fmla="*/ 105339 w 1034979"/>
                  <a:gd name="connsiteY65" fmla="*/ 1132677 h 1509906"/>
                  <a:gd name="connsiteX66" fmla="*/ 88194 w 1034979"/>
                  <a:gd name="connsiteY66" fmla="*/ 1138392 h 1509906"/>
                  <a:gd name="connsiteX67" fmla="*/ 82479 w 1034979"/>
                  <a:gd name="connsiteY67" fmla="*/ 1140297 h 1509906"/>
                  <a:gd name="connsiteX68" fmla="*/ 76764 w 1034979"/>
                  <a:gd name="connsiteY68" fmla="*/ 1144107 h 1509906"/>
                  <a:gd name="connsiteX69" fmla="*/ 65334 w 1034979"/>
                  <a:gd name="connsiteY69" fmla="*/ 1146012 h 1509906"/>
                  <a:gd name="connsiteX70" fmla="*/ 27234 w 1034979"/>
                  <a:gd name="connsiteY70" fmla="*/ 1147917 h 1509906"/>
                  <a:gd name="connsiteX71" fmla="*/ 15804 w 1034979"/>
                  <a:gd name="connsiteY71" fmla="*/ 1153632 h 1509906"/>
                  <a:gd name="connsiteX72" fmla="*/ 6279 w 1034979"/>
                  <a:gd name="connsiteY72" fmla="*/ 1163157 h 1509906"/>
                  <a:gd name="connsiteX73" fmla="*/ 4374 w 1034979"/>
                  <a:gd name="connsiteY73" fmla="*/ 1168872 h 1509906"/>
                  <a:gd name="connsiteX74" fmla="*/ 564 w 1034979"/>
                  <a:gd name="connsiteY74" fmla="*/ 1174587 h 1509906"/>
                  <a:gd name="connsiteX75" fmla="*/ 6279 w 1034979"/>
                  <a:gd name="connsiteY75" fmla="*/ 1206972 h 1509906"/>
                  <a:gd name="connsiteX76" fmla="*/ 11994 w 1034979"/>
                  <a:gd name="connsiteY76" fmla="*/ 1210782 h 1509906"/>
                  <a:gd name="connsiteX77" fmla="*/ 17709 w 1034979"/>
                  <a:gd name="connsiteY77" fmla="*/ 1212687 h 1509906"/>
                  <a:gd name="connsiteX78" fmla="*/ 145344 w 1034979"/>
                  <a:gd name="connsiteY78" fmla="*/ 1210782 h 1509906"/>
                  <a:gd name="connsiteX79" fmla="*/ 152964 w 1034979"/>
                  <a:gd name="connsiteY79" fmla="*/ 1208877 h 1509906"/>
                  <a:gd name="connsiteX80" fmla="*/ 303459 w 1034979"/>
                  <a:gd name="connsiteY80" fmla="*/ 1203162 h 1509906"/>
                  <a:gd name="connsiteX81" fmla="*/ 318699 w 1034979"/>
                  <a:gd name="connsiteY81" fmla="*/ 1210782 h 1509906"/>
                  <a:gd name="connsiteX82" fmla="*/ 330129 w 1034979"/>
                  <a:gd name="connsiteY82" fmla="*/ 1216497 h 1509906"/>
                  <a:gd name="connsiteX83" fmla="*/ 333939 w 1034979"/>
                  <a:gd name="connsiteY83" fmla="*/ 1222212 h 1509906"/>
                  <a:gd name="connsiteX84" fmla="*/ 339654 w 1034979"/>
                  <a:gd name="connsiteY84" fmla="*/ 1224117 h 1509906"/>
                  <a:gd name="connsiteX85" fmla="*/ 351084 w 1034979"/>
                  <a:gd name="connsiteY85" fmla="*/ 1231737 h 1509906"/>
                  <a:gd name="connsiteX86" fmla="*/ 356799 w 1034979"/>
                  <a:gd name="connsiteY86" fmla="*/ 1235547 h 1509906"/>
                  <a:gd name="connsiteX87" fmla="*/ 360609 w 1034979"/>
                  <a:gd name="connsiteY87" fmla="*/ 1241262 h 1509906"/>
                  <a:gd name="connsiteX88" fmla="*/ 366324 w 1034979"/>
                  <a:gd name="connsiteY88" fmla="*/ 1252692 h 1509906"/>
                  <a:gd name="connsiteX89" fmla="*/ 362514 w 1034979"/>
                  <a:gd name="connsiteY89" fmla="*/ 1279362 h 1509906"/>
                  <a:gd name="connsiteX90" fmla="*/ 358704 w 1034979"/>
                  <a:gd name="connsiteY90" fmla="*/ 1285077 h 1509906"/>
                  <a:gd name="connsiteX91" fmla="*/ 356799 w 1034979"/>
                  <a:gd name="connsiteY91" fmla="*/ 1290792 h 1509906"/>
                  <a:gd name="connsiteX92" fmla="*/ 352989 w 1034979"/>
                  <a:gd name="connsiteY92" fmla="*/ 1296507 h 1509906"/>
                  <a:gd name="connsiteX93" fmla="*/ 351084 w 1034979"/>
                  <a:gd name="connsiteY93" fmla="*/ 1302222 h 1509906"/>
                  <a:gd name="connsiteX94" fmla="*/ 347274 w 1034979"/>
                  <a:gd name="connsiteY94" fmla="*/ 1307937 h 1509906"/>
                  <a:gd name="connsiteX95" fmla="*/ 330129 w 1034979"/>
                  <a:gd name="connsiteY95" fmla="*/ 1374612 h 1509906"/>
                  <a:gd name="connsiteX96" fmla="*/ 328224 w 1034979"/>
                  <a:gd name="connsiteY96" fmla="*/ 1426047 h 1509906"/>
                  <a:gd name="connsiteX97" fmla="*/ 330129 w 1034979"/>
                  <a:gd name="connsiteY97" fmla="*/ 1450812 h 1509906"/>
                  <a:gd name="connsiteX98" fmla="*/ 332034 w 1034979"/>
                  <a:gd name="connsiteY98" fmla="*/ 1456527 h 1509906"/>
                  <a:gd name="connsiteX99" fmla="*/ 335844 w 1034979"/>
                  <a:gd name="connsiteY99" fmla="*/ 1460337 h 1509906"/>
                  <a:gd name="connsiteX100" fmla="*/ 364419 w 1034979"/>
                  <a:gd name="connsiteY100" fmla="*/ 1506057 h 1509906"/>
                  <a:gd name="connsiteX101" fmla="*/ 387279 w 1034979"/>
                  <a:gd name="connsiteY101" fmla="*/ 1507962 h 1509906"/>
                  <a:gd name="connsiteX102" fmla="*/ 392994 w 1034979"/>
                  <a:gd name="connsiteY102" fmla="*/ 1502247 h 1509906"/>
                  <a:gd name="connsiteX103" fmla="*/ 394899 w 1034979"/>
                  <a:gd name="connsiteY103" fmla="*/ 1490817 h 1509906"/>
                  <a:gd name="connsiteX104" fmla="*/ 396804 w 1034979"/>
                  <a:gd name="connsiteY104" fmla="*/ 1485102 h 1509906"/>
                  <a:gd name="connsiteX105" fmla="*/ 398709 w 1034979"/>
                  <a:gd name="connsiteY105" fmla="*/ 1467957 h 1509906"/>
                  <a:gd name="connsiteX106" fmla="*/ 400614 w 1034979"/>
                  <a:gd name="connsiteY106" fmla="*/ 1454622 h 1509906"/>
                  <a:gd name="connsiteX107" fmla="*/ 404424 w 1034979"/>
                  <a:gd name="connsiteY107" fmla="*/ 1397472 h 1509906"/>
                  <a:gd name="connsiteX108" fmla="*/ 410139 w 1034979"/>
                  <a:gd name="connsiteY108" fmla="*/ 1386042 h 1509906"/>
                  <a:gd name="connsiteX109" fmla="*/ 413949 w 1034979"/>
                  <a:gd name="connsiteY109" fmla="*/ 1372707 h 1509906"/>
                  <a:gd name="connsiteX110" fmla="*/ 415854 w 1034979"/>
                  <a:gd name="connsiteY110" fmla="*/ 1366992 h 1509906"/>
                  <a:gd name="connsiteX111" fmla="*/ 417759 w 1034979"/>
                  <a:gd name="connsiteY111" fmla="*/ 1353657 h 1509906"/>
                  <a:gd name="connsiteX112" fmla="*/ 421569 w 1034979"/>
                  <a:gd name="connsiteY112" fmla="*/ 1342227 h 1509906"/>
                  <a:gd name="connsiteX113" fmla="*/ 427284 w 1034979"/>
                  <a:gd name="connsiteY113" fmla="*/ 1328892 h 1509906"/>
                  <a:gd name="connsiteX114" fmla="*/ 436809 w 1034979"/>
                  <a:gd name="connsiteY114" fmla="*/ 1317462 h 1509906"/>
                  <a:gd name="connsiteX115" fmla="*/ 450144 w 1034979"/>
                  <a:gd name="connsiteY115" fmla="*/ 1302222 h 1509906"/>
                  <a:gd name="connsiteX116" fmla="*/ 457764 w 1034979"/>
                  <a:gd name="connsiteY116" fmla="*/ 1290792 h 1509906"/>
                  <a:gd name="connsiteX117" fmla="*/ 461574 w 1034979"/>
                  <a:gd name="connsiteY117" fmla="*/ 1279362 h 1509906"/>
                  <a:gd name="connsiteX118" fmla="*/ 465384 w 1034979"/>
                  <a:gd name="connsiteY118" fmla="*/ 1264122 h 1509906"/>
                  <a:gd name="connsiteX119" fmla="*/ 467289 w 1034979"/>
                  <a:gd name="connsiteY119" fmla="*/ 1258407 h 1509906"/>
                  <a:gd name="connsiteX120" fmla="*/ 507294 w 1034979"/>
                  <a:gd name="connsiteY120" fmla="*/ 1252692 h 1509906"/>
                  <a:gd name="connsiteX121" fmla="*/ 535869 w 1034979"/>
                  <a:gd name="connsiteY121" fmla="*/ 1243167 h 1509906"/>
                  <a:gd name="connsiteX122" fmla="*/ 541584 w 1034979"/>
                  <a:gd name="connsiteY122" fmla="*/ 1241262 h 1509906"/>
                  <a:gd name="connsiteX123" fmla="*/ 547299 w 1034979"/>
                  <a:gd name="connsiteY123" fmla="*/ 1239357 h 1509906"/>
                  <a:gd name="connsiteX124" fmla="*/ 554919 w 1034979"/>
                  <a:gd name="connsiteY124" fmla="*/ 1237452 h 1509906"/>
                  <a:gd name="connsiteX125" fmla="*/ 573969 w 1034979"/>
                  <a:gd name="connsiteY125" fmla="*/ 1229832 h 1509906"/>
                  <a:gd name="connsiteX126" fmla="*/ 585399 w 1034979"/>
                  <a:gd name="connsiteY126" fmla="*/ 1226022 h 1509906"/>
                  <a:gd name="connsiteX127" fmla="*/ 720654 w 1034979"/>
                  <a:gd name="connsiteY127" fmla="*/ 1309842 h 1509906"/>
                  <a:gd name="connsiteX128" fmla="*/ 733989 w 1034979"/>
                  <a:gd name="connsiteY128" fmla="*/ 1319367 h 1509906"/>
                  <a:gd name="connsiteX129" fmla="*/ 743514 w 1034979"/>
                  <a:gd name="connsiteY129" fmla="*/ 1321272 h 1509906"/>
                  <a:gd name="connsiteX130" fmla="*/ 749229 w 1034979"/>
                  <a:gd name="connsiteY130" fmla="*/ 1323177 h 1509906"/>
                  <a:gd name="connsiteX131" fmla="*/ 762564 w 1034979"/>
                  <a:gd name="connsiteY131" fmla="*/ 1328892 h 1509906"/>
                  <a:gd name="connsiteX132" fmla="*/ 777804 w 1034979"/>
                  <a:gd name="connsiteY132" fmla="*/ 1326987 h 1509906"/>
                  <a:gd name="connsiteX133" fmla="*/ 789234 w 1034979"/>
                  <a:gd name="connsiteY133" fmla="*/ 1321272 h 1509906"/>
                  <a:gd name="connsiteX134" fmla="*/ 794949 w 1034979"/>
                  <a:gd name="connsiteY134" fmla="*/ 1319367 h 1509906"/>
                  <a:gd name="connsiteX135" fmla="*/ 802569 w 1034979"/>
                  <a:gd name="connsiteY135" fmla="*/ 1302222 h 1509906"/>
                  <a:gd name="connsiteX136" fmla="*/ 800664 w 1034979"/>
                  <a:gd name="connsiteY136" fmla="*/ 1277457 h 1509906"/>
                  <a:gd name="connsiteX137" fmla="*/ 798759 w 1034979"/>
                  <a:gd name="connsiteY137" fmla="*/ 1271742 h 1509906"/>
                  <a:gd name="connsiteX138" fmla="*/ 796854 w 1034979"/>
                  <a:gd name="connsiteY138" fmla="*/ 1264122 h 1509906"/>
                  <a:gd name="connsiteX139" fmla="*/ 783519 w 1034979"/>
                  <a:gd name="connsiteY139" fmla="*/ 1246977 h 1509906"/>
                  <a:gd name="connsiteX140" fmla="*/ 773994 w 1034979"/>
                  <a:gd name="connsiteY140" fmla="*/ 1241262 h 1509906"/>
                  <a:gd name="connsiteX141" fmla="*/ 648264 w 1034979"/>
                  <a:gd name="connsiteY141" fmla="*/ 1149822 h 1509906"/>
                  <a:gd name="connsiteX142" fmla="*/ 644454 w 1034979"/>
                  <a:gd name="connsiteY142" fmla="*/ 1132677 h 1509906"/>
                  <a:gd name="connsiteX143" fmla="*/ 646359 w 1034979"/>
                  <a:gd name="connsiteY143" fmla="*/ 1125057 h 1509906"/>
                  <a:gd name="connsiteX144" fmla="*/ 650169 w 1034979"/>
                  <a:gd name="connsiteY144" fmla="*/ 1107912 h 1509906"/>
                  <a:gd name="connsiteX145" fmla="*/ 653979 w 1034979"/>
                  <a:gd name="connsiteY145" fmla="*/ 1102197 h 1509906"/>
                  <a:gd name="connsiteX146" fmla="*/ 655884 w 1034979"/>
                  <a:gd name="connsiteY146" fmla="*/ 1096482 h 1509906"/>
                  <a:gd name="connsiteX147" fmla="*/ 661599 w 1034979"/>
                  <a:gd name="connsiteY147" fmla="*/ 1094577 h 1509906"/>
                  <a:gd name="connsiteX148" fmla="*/ 671124 w 1034979"/>
                  <a:gd name="connsiteY148" fmla="*/ 1083147 h 1509906"/>
                  <a:gd name="connsiteX149" fmla="*/ 724464 w 1034979"/>
                  <a:gd name="connsiteY149" fmla="*/ 1075527 h 1509906"/>
                  <a:gd name="connsiteX150" fmla="*/ 842574 w 1034979"/>
                  <a:gd name="connsiteY150" fmla="*/ 1077432 h 1509906"/>
                  <a:gd name="connsiteX151" fmla="*/ 871149 w 1034979"/>
                  <a:gd name="connsiteY151" fmla="*/ 1079337 h 1509906"/>
                  <a:gd name="connsiteX152" fmla="*/ 899724 w 1034979"/>
                  <a:gd name="connsiteY152" fmla="*/ 1085052 h 1509906"/>
                  <a:gd name="connsiteX153" fmla="*/ 922584 w 1034979"/>
                  <a:gd name="connsiteY153" fmla="*/ 1088862 h 1509906"/>
                  <a:gd name="connsiteX154" fmla="*/ 951159 w 1034979"/>
                  <a:gd name="connsiteY154" fmla="*/ 1094577 h 1509906"/>
                  <a:gd name="connsiteX155" fmla="*/ 956874 w 1034979"/>
                  <a:gd name="connsiteY155" fmla="*/ 1094577 h 1509906"/>
                  <a:gd name="connsiteX156" fmla="*/ 1002594 w 1034979"/>
                  <a:gd name="connsiteY156" fmla="*/ 1092672 h 1509906"/>
                  <a:gd name="connsiteX157" fmla="*/ 1031169 w 1034979"/>
                  <a:gd name="connsiteY157" fmla="*/ 1085052 h 1509906"/>
                  <a:gd name="connsiteX158" fmla="*/ 1034979 w 1034979"/>
                  <a:gd name="connsiteY158" fmla="*/ 1079337 h 1509906"/>
                  <a:gd name="connsiteX159" fmla="*/ 1033074 w 1034979"/>
                  <a:gd name="connsiteY159" fmla="*/ 1060287 h 1509906"/>
                  <a:gd name="connsiteX160" fmla="*/ 1027359 w 1034979"/>
                  <a:gd name="connsiteY160" fmla="*/ 1056477 h 1509906"/>
                  <a:gd name="connsiteX161" fmla="*/ 1012119 w 1034979"/>
                  <a:gd name="connsiteY161" fmla="*/ 1054572 h 1509906"/>
                  <a:gd name="connsiteX162" fmla="*/ 1006404 w 1034979"/>
                  <a:gd name="connsiteY162" fmla="*/ 1052667 h 1509906"/>
                  <a:gd name="connsiteX163" fmla="*/ 998784 w 1034979"/>
                  <a:gd name="connsiteY163" fmla="*/ 1050762 h 1509906"/>
                  <a:gd name="connsiteX164" fmla="*/ 987354 w 1034979"/>
                  <a:gd name="connsiteY164" fmla="*/ 1043142 h 1509906"/>
                  <a:gd name="connsiteX165" fmla="*/ 975924 w 1034979"/>
                  <a:gd name="connsiteY165" fmla="*/ 1039332 h 1509906"/>
                  <a:gd name="connsiteX166" fmla="*/ 970209 w 1034979"/>
                  <a:gd name="connsiteY166" fmla="*/ 1037427 h 1509906"/>
                  <a:gd name="connsiteX167" fmla="*/ 962589 w 1034979"/>
                  <a:gd name="connsiteY167" fmla="*/ 1035522 h 1509906"/>
                  <a:gd name="connsiteX168" fmla="*/ 956874 w 1034979"/>
                  <a:gd name="connsiteY168" fmla="*/ 1033617 h 1509906"/>
                  <a:gd name="connsiteX169" fmla="*/ 935919 w 1034979"/>
                  <a:gd name="connsiteY169" fmla="*/ 1027902 h 1509906"/>
                  <a:gd name="connsiteX170" fmla="*/ 930204 w 1034979"/>
                  <a:gd name="connsiteY170" fmla="*/ 1025997 h 1509906"/>
                  <a:gd name="connsiteX171" fmla="*/ 825429 w 1034979"/>
                  <a:gd name="connsiteY171" fmla="*/ 1027902 h 1509906"/>
                  <a:gd name="connsiteX172" fmla="*/ 819714 w 1034979"/>
                  <a:gd name="connsiteY172" fmla="*/ 1029807 h 1509906"/>
                  <a:gd name="connsiteX173" fmla="*/ 730179 w 1034979"/>
                  <a:gd name="connsiteY173" fmla="*/ 1031712 h 1509906"/>
                  <a:gd name="connsiteX174" fmla="*/ 716844 w 1034979"/>
                  <a:gd name="connsiteY174" fmla="*/ 1035522 h 1509906"/>
                  <a:gd name="connsiteX175" fmla="*/ 695889 w 1034979"/>
                  <a:gd name="connsiteY175" fmla="*/ 1037427 h 1509906"/>
                  <a:gd name="connsiteX176" fmla="*/ 669219 w 1034979"/>
                  <a:gd name="connsiteY176" fmla="*/ 1039332 h 1509906"/>
                  <a:gd name="connsiteX177" fmla="*/ 669219 w 1034979"/>
                  <a:gd name="connsiteY177" fmla="*/ 1039332 h 1509906"/>
                  <a:gd name="connsiteX178" fmla="*/ 646359 w 1034979"/>
                  <a:gd name="connsiteY178" fmla="*/ 1043142 h 1509906"/>
                  <a:gd name="connsiteX179" fmla="*/ 642549 w 1034979"/>
                  <a:gd name="connsiteY179" fmla="*/ 1031712 h 1509906"/>
                  <a:gd name="connsiteX180" fmla="*/ 640644 w 1034979"/>
                  <a:gd name="connsiteY180" fmla="*/ 1025997 h 1509906"/>
                  <a:gd name="connsiteX181" fmla="*/ 642549 w 1034979"/>
                  <a:gd name="connsiteY181" fmla="*/ 1008852 h 1509906"/>
                  <a:gd name="connsiteX182" fmla="*/ 644454 w 1034979"/>
                  <a:gd name="connsiteY182" fmla="*/ 1003137 h 1509906"/>
                  <a:gd name="connsiteX183" fmla="*/ 661599 w 1034979"/>
                  <a:gd name="connsiteY183" fmla="*/ 993612 h 1509906"/>
                  <a:gd name="connsiteX184" fmla="*/ 673029 w 1034979"/>
                  <a:gd name="connsiteY184" fmla="*/ 985992 h 1509906"/>
                  <a:gd name="connsiteX185" fmla="*/ 674934 w 1034979"/>
                  <a:gd name="connsiteY185" fmla="*/ 980277 h 1509906"/>
                  <a:gd name="connsiteX186" fmla="*/ 680649 w 1034979"/>
                  <a:gd name="connsiteY186" fmla="*/ 978372 h 1509906"/>
                  <a:gd name="connsiteX187" fmla="*/ 686364 w 1034979"/>
                  <a:gd name="connsiteY187" fmla="*/ 974562 h 1509906"/>
                  <a:gd name="connsiteX188" fmla="*/ 695889 w 1034979"/>
                  <a:gd name="connsiteY188" fmla="*/ 965037 h 1509906"/>
                  <a:gd name="connsiteX189" fmla="*/ 705414 w 1034979"/>
                  <a:gd name="connsiteY189" fmla="*/ 953607 h 1509906"/>
                  <a:gd name="connsiteX190" fmla="*/ 716844 w 1034979"/>
                  <a:gd name="connsiteY190" fmla="*/ 945987 h 1509906"/>
                  <a:gd name="connsiteX191" fmla="*/ 732084 w 1034979"/>
                  <a:gd name="connsiteY191" fmla="*/ 932652 h 1509906"/>
                  <a:gd name="connsiteX192" fmla="*/ 741609 w 1034979"/>
                  <a:gd name="connsiteY192" fmla="*/ 921222 h 1509906"/>
                  <a:gd name="connsiteX193" fmla="*/ 753039 w 1034979"/>
                  <a:gd name="connsiteY193" fmla="*/ 911697 h 1509906"/>
                  <a:gd name="connsiteX194" fmla="*/ 758754 w 1034979"/>
                  <a:gd name="connsiteY194" fmla="*/ 900267 h 1509906"/>
                  <a:gd name="connsiteX195" fmla="*/ 760659 w 1034979"/>
                  <a:gd name="connsiteY195" fmla="*/ 894552 h 1509906"/>
                  <a:gd name="connsiteX196" fmla="*/ 766374 w 1034979"/>
                  <a:gd name="connsiteY196" fmla="*/ 883122 h 1509906"/>
                  <a:gd name="connsiteX197" fmla="*/ 764469 w 1034979"/>
                  <a:gd name="connsiteY197" fmla="*/ 867882 h 1509906"/>
                  <a:gd name="connsiteX198" fmla="*/ 758754 w 1034979"/>
                  <a:gd name="connsiteY198" fmla="*/ 865977 h 1509906"/>
                  <a:gd name="connsiteX199" fmla="*/ 737799 w 1034979"/>
                  <a:gd name="connsiteY199" fmla="*/ 867882 h 1509906"/>
                  <a:gd name="connsiteX200" fmla="*/ 732084 w 1034979"/>
                  <a:gd name="connsiteY200" fmla="*/ 871692 h 1509906"/>
                  <a:gd name="connsiteX201" fmla="*/ 720654 w 1034979"/>
                  <a:gd name="connsiteY201" fmla="*/ 875502 h 1509906"/>
                  <a:gd name="connsiteX202" fmla="*/ 716844 w 1034979"/>
                  <a:gd name="connsiteY202" fmla="*/ 881217 h 1509906"/>
                  <a:gd name="connsiteX203" fmla="*/ 711129 w 1034979"/>
                  <a:gd name="connsiteY203" fmla="*/ 883122 h 1509906"/>
                  <a:gd name="connsiteX204" fmla="*/ 705414 w 1034979"/>
                  <a:gd name="connsiteY204" fmla="*/ 886932 h 1509906"/>
                  <a:gd name="connsiteX205" fmla="*/ 699699 w 1034979"/>
                  <a:gd name="connsiteY205" fmla="*/ 892647 h 1509906"/>
                  <a:gd name="connsiteX206" fmla="*/ 692079 w 1034979"/>
                  <a:gd name="connsiteY206" fmla="*/ 896457 h 1509906"/>
                  <a:gd name="connsiteX207" fmla="*/ 650169 w 1034979"/>
                  <a:gd name="connsiteY207" fmla="*/ 925032 h 1509906"/>
                  <a:gd name="connsiteX208" fmla="*/ 636834 w 1034979"/>
                  <a:gd name="connsiteY208" fmla="*/ 936462 h 1509906"/>
                  <a:gd name="connsiteX209" fmla="*/ 627309 w 1034979"/>
                  <a:gd name="connsiteY209" fmla="*/ 953607 h 1509906"/>
                  <a:gd name="connsiteX210" fmla="*/ 602544 w 1034979"/>
                  <a:gd name="connsiteY210" fmla="*/ 959322 h 1509906"/>
                  <a:gd name="connsiteX211" fmla="*/ 589209 w 1034979"/>
                  <a:gd name="connsiteY211" fmla="*/ 963132 h 1509906"/>
                  <a:gd name="connsiteX212" fmla="*/ 573969 w 1034979"/>
                  <a:gd name="connsiteY212" fmla="*/ 961227 h 1509906"/>
                  <a:gd name="connsiteX213" fmla="*/ 562539 w 1034979"/>
                  <a:gd name="connsiteY213" fmla="*/ 957417 h 1509906"/>
                  <a:gd name="connsiteX214" fmla="*/ 551109 w 1034979"/>
                  <a:gd name="connsiteY214" fmla="*/ 953607 h 1509906"/>
                  <a:gd name="connsiteX215" fmla="*/ 539679 w 1034979"/>
                  <a:gd name="connsiteY215" fmla="*/ 949797 h 1509906"/>
                  <a:gd name="connsiteX216" fmla="*/ 533964 w 1034979"/>
                  <a:gd name="connsiteY216" fmla="*/ 947892 h 1509906"/>
                  <a:gd name="connsiteX217" fmla="*/ 528249 w 1034979"/>
                  <a:gd name="connsiteY217" fmla="*/ 944082 h 1509906"/>
                  <a:gd name="connsiteX218" fmla="*/ 516819 w 1034979"/>
                  <a:gd name="connsiteY218" fmla="*/ 938367 h 1509906"/>
                  <a:gd name="connsiteX219" fmla="*/ 509199 w 1034979"/>
                  <a:gd name="connsiteY219" fmla="*/ 926937 h 1509906"/>
                  <a:gd name="connsiteX220" fmla="*/ 505389 w 1034979"/>
                  <a:gd name="connsiteY220" fmla="*/ 905982 h 1509906"/>
                  <a:gd name="connsiteX221" fmla="*/ 507294 w 1034979"/>
                  <a:gd name="connsiteY221" fmla="*/ 841212 h 1509906"/>
                  <a:gd name="connsiteX222" fmla="*/ 513009 w 1034979"/>
                  <a:gd name="connsiteY222" fmla="*/ 827877 h 1509906"/>
                  <a:gd name="connsiteX223" fmla="*/ 503484 w 1034979"/>
                  <a:gd name="connsiteY223" fmla="*/ 351627 h 1509906"/>
                  <a:gd name="connsiteX224" fmla="*/ 499674 w 1034979"/>
                  <a:gd name="connsiteY224" fmla="*/ 60162 h 1509906"/>
                  <a:gd name="connsiteX225" fmla="*/ 490149 w 1034979"/>
                  <a:gd name="connsiteY225" fmla="*/ 33492 h 1509906"/>
                  <a:gd name="connsiteX226" fmla="*/ 488244 w 1034979"/>
                  <a:gd name="connsiteY226" fmla="*/ 27777 h 1509906"/>
                  <a:gd name="connsiteX227" fmla="*/ 484434 w 1034979"/>
                  <a:gd name="connsiteY227" fmla="*/ 22062 h 1509906"/>
                  <a:gd name="connsiteX228" fmla="*/ 478719 w 1034979"/>
                  <a:gd name="connsiteY228" fmla="*/ 10632 h 1509906"/>
                  <a:gd name="connsiteX229" fmla="*/ 473004 w 1034979"/>
                  <a:gd name="connsiteY229" fmla="*/ 6822 h 1509906"/>
                  <a:gd name="connsiteX230" fmla="*/ 469194 w 1034979"/>
                  <a:gd name="connsiteY230" fmla="*/ 1107 h 1509906"/>
                  <a:gd name="connsiteX231" fmla="*/ 429189 w 1034979"/>
                  <a:gd name="connsiteY231" fmla="*/ 4917 h 1509906"/>
                  <a:gd name="connsiteX232" fmla="*/ 421569 w 1034979"/>
                  <a:gd name="connsiteY232" fmla="*/ 16347 h 1509906"/>
                  <a:gd name="connsiteX233" fmla="*/ 417759 w 1034979"/>
                  <a:gd name="connsiteY233" fmla="*/ 22062 h 1509906"/>
                  <a:gd name="connsiteX234" fmla="*/ 419664 w 1034979"/>
                  <a:gd name="connsiteY234" fmla="*/ 54447 h 1509906"/>
                  <a:gd name="connsiteX235" fmla="*/ 423474 w 1034979"/>
                  <a:gd name="connsiteY235" fmla="*/ 65877 h 1509906"/>
                  <a:gd name="connsiteX236" fmla="*/ 425379 w 1034979"/>
                  <a:gd name="connsiteY236" fmla="*/ 71592 h 1509906"/>
                  <a:gd name="connsiteX237" fmla="*/ 425379 w 1034979"/>
                  <a:gd name="connsiteY237" fmla="*/ 77307 h 1509906"/>
                  <a:gd name="connsiteX238" fmla="*/ 429189 w 1034979"/>
                  <a:gd name="connsiteY238" fmla="*/ 231612 h 1509906"/>
                  <a:gd name="connsiteX239" fmla="*/ 440619 w 1034979"/>
                  <a:gd name="connsiteY239" fmla="*/ 414492 h 1509906"/>
                  <a:gd name="connsiteX240" fmla="*/ 425379 w 1034979"/>
                  <a:gd name="connsiteY240" fmla="*/ 711672 h 1509906"/>
                  <a:gd name="connsiteX241" fmla="*/ 417759 w 1034979"/>
                  <a:gd name="connsiteY241" fmla="*/ 839307 h 1509906"/>
                  <a:gd name="connsiteX242" fmla="*/ 413949 w 1034979"/>
                  <a:gd name="connsiteY242" fmla="*/ 856452 h 1509906"/>
                  <a:gd name="connsiteX243" fmla="*/ 417759 w 1034979"/>
                  <a:gd name="connsiteY243" fmla="*/ 877407 h 1509906"/>
                  <a:gd name="connsiteX244" fmla="*/ 421569 w 1034979"/>
                  <a:gd name="connsiteY244" fmla="*/ 883122 h 1509906"/>
                  <a:gd name="connsiteX245" fmla="*/ 425379 w 1034979"/>
                  <a:gd name="connsiteY245" fmla="*/ 894552 h 1509906"/>
                  <a:gd name="connsiteX246" fmla="*/ 423474 w 1034979"/>
                  <a:gd name="connsiteY246" fmla="*/ 921222 h 1509906"/>
                  <a:gd name="connsiteX247" fmla="*/ 417759 w 1034979"/>
                  <a:gd name="connsiteY247" fmla="*/ 923127 h 1509906"/>
                  <a:gd name="connsiteX248" fmla="*/ 412044 w 1034979"/>
                  <a:gd name="connsiteY248" fmla="*/ 926937 h 1509906"/>
                  <a:gd name="connsiteX249" fmla="*/ 421569 w 1034979"/>
                  <a:gd name="connsiteY249"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56774 w 1034979"/>
                  <a:gd name="connsiteY22" fmla="*/ 909792 h 1509906"/>
                  <a:gd name="connsiteX23" fmla="*/ 145344 w 1034979"/>
                  <a:gd name="connsiteY23" fmla="*/ 905982 h 1509906"/>
                  <a:gd name="connsiteX24" fmla="*/ 139629 w 1034979"/>
                  <a:gd name="connsiteY24" fmla="*/ 902172 h 1509906"/>
                  <a:gd name="connsiteX25" fmla="*/ 116769 w 1034979"/>
                  <a:gd name="connsiteY25" fmla="*/ 896457 h 1509906"/>
                  <a:gd name="connsiteX26" fmla="*/ 111054 w 1034979"/>
                  <a:gd name="connsiteY26" fmla="*/ 890742 h 1509906"/>
                  <a:gd name="connsiteX27" fmla="*/ 101529 w 1034979"/>
                  <a:gd name="connsiteY27" fmla="*/ 873597 h 1509906"/>
                  <a:gd name="connsiteX28" fmla="*/ 84384 w 1034979"/>
                  <a:gd name="connsiteY28" fmla="*/ 865977 h 1509906"/>
                  <a:gd name="connsiteX29" fmla="*/ 78669 w 1034979"/>
                  <a:gd name="connsiteY29" fmla="*/ 864072 h 1509906"/>
                  <a:gd name="connsiteX30" fmla="*/ 59619 w 1034979"/>
                  <a:gd name="connsiteY30" fmla="*/ 867882 h 1509906"/>
                  <a:gd name="connsiteX31" fmla="*/ 53904 w 1034979"/>
                  <a:gd name="connsiteY31" fmla="*/ 871692 h 1509906"/>
                  <a:gd name="connsiteX32" fmla="*/ 50094 w 1034979"/>
                  <a:gd name="connsiteY32" fmla="*/ 877407 h 1509906"/>
                  <a:gd name="connsiteX33" fmla="*/ 46284 w 1034979"/>
                  <a:gd name="connsiteY33" fmla="*/ 888837 h 1509906"/>
                  <a:gd name="connsiteX34" fmla="*/ 50094 w 1034979"/>
                  <a:gd name="connsiteY34" fmla="*/ 926937 h 1509906"/>
                  <a:gd name="connsiteX35" fmla="*/ 53904 w 1034979"/>
                  <a:gd name="connsiteY35" fmla="*/ 932652 h 1509906"/>
                  <a:gd name="connsiteX36" fmla="*/ 59619 w 1034979"/>
                  <a:gd name="connsiteY36" fmla="*/ 936462 h 1509906"/>
                  <a:gd name="connsiteX37" fmla="*/ 63429 w 1034979"/>
                  <a:gd name="connsiteY37" fmla="*/ 942177 h 1509906"/>
                  <a:gd name="connsiteX38" fmla="*/ 80574 w 1034979"/>
                  <a:gd name="connsiteY38" fmla="*/ 951702 h 1509906"/>
                  <a:gd name="connsiteX39" fmla="*/ 103434 w 1034979"/>
                  <a:gd name="connsiteY39" fmla="*/ 953607 h 1509906"/>
                  <a:gd name="connsiteX40" fmla="*/ 124389 w 1034979"/>
                  <a:gd name="connsiteY40" fmla="*/ 959322 h 1509906"/>
                  <a:gd name="connsiteX41" fmla="*/ 130104 w 1034979"/>
                  <a:gd name="connsiteY41" fmla="*/ 961227 h 1509906"/>
                  <a:gd name="connsiteX42" fmla="*/ 135819 w 1034979"/>
                  <a:gd name="connsiteY42" fmla="*/ 966942 h 1509906"/>
                  <a:gd name="connsiteX43" fmla="*/ 143439 w 1034979"/>
                  <a:gd name="connsiteY43" fmla="*/ 968847 h 1509906"/>
                  <a:gd name="connsiteX44" fmla="*/ 166299 w 1034979"/>
                  <a:gd name="connsiteY44" fmla="*/ 972657 h 1509906"/>
                  <a:gd name="connsiteX45" fmla="*/ 191064 w 1034979"/>
                  <a:gd name="connsiteY45" fmla="*/ 978372 h 1509906"/>
                  <a:gd name="connsiteX46" fmla="*/ 208209 w 1034979"/>
                  <a:gd name="connsiteY46" fmla="*/ 984087 h 1509906"/>
                  <a:gd name="connsiteX47" fmla="*/ 213924 w 1034979"/>
                  <a:gd name="connsiteY47" fmla="*/ 985992 h 1509906"/>
                  <a:gd name="connsiteX48" fmla="*/ 229164 w 1034979"/>
                  <a:gd name="connsiteY48" fmla="*/ 989802 h 1509906"/>
                  <a:gd name="connsiteX49" fmla="*/ 248214 w 1034979"/>
                  <a:gd name="connsiteY49" fmla="*/ 995517 h 1509906"/>
                  <a:gd name="connsiteX50" fmla="*/ 253929 w 1034979"/>
                  <a:gd name="connsiteY50" fmla="*/ 999327 h 1509906"/>
                  <a:gd name="connsiteX51" fmla="*/ 267264 w 1034979"/>
                  <a:gd name="connsiteY51" fmla="*/ 1014567 h 1509906"/>
                  <a:gd name="connsiteX52" fmla="*/ 272979 w 1034979"/>
                  <a:gd name="connsiteY52" fmla="*/ 1033617 h 1509906"/>
                  <a:gd name="connsiteX53" fmla="*/ 274884 w 1034979"/>
                  <a:gd name="connsiteY53" fmla="*/ 1039332 h 1509906"/>
                  <a:gd name="connsiteX54" fmla="*/ 276789 w 1034979"/>
                  <a:gd name="connsiteY54" fmla="*/ 1045047 h 1509906"/>
                  <a:gd name="connsiteX55" fmla="*/ 278694 w 1034979"/>
                  <a:gd name="connsiteY55" fmla="*/ 1069812 h 1509906"/>
                  <a:gd name="connsiteX56" fmla="*/ 280599 w 1034979"/>
                  <a:gd name="connsiteY56" fmla="*/ 1075527 h 1509906"/>
                  <a:gd name="connsiteX57" fmla="*/ 278694 w 1034979"/>
                  <a:gd name="connsiteY57" fmla="*/ 1094577 h 1509906"/>
                  <a:gd name="connsiteX58" fmla="*/ 276789 w 1034979"/>
                  <a:gd name="connsiteY58" fmla="*/ 1104102 h 1509906"/>
                  <a:gd name="connsiteX59" fmla="*/ 263454 w 1034979"/>
                  <a:gd name="connsiteY59" fmla="*/ 1117437 h 1509906"/>
                  <a:gd name="connsiteX60" fmla="*/ 252024 w 1034979"/>
                  <a:gd name="connsiteY60" fmla="*/ 1125057 h 1509906"/>
                  <a:gd name="connsiteX61" fmla="*/ 240594 w 1034979"/>
                  <a:gd name="connsiteY61" fmla="*/ 1128867 h 1509906"/>
                  <a:gd name="connsiteX62" fmla="*/ 126294 w 1034979"/>
                  <a:gd name="connsiteY62" fmla="*/ 1128867 h 1509906"/>
                  <a:gd name="connsiteX63" fmla="*/ 120579 w 1034979"/>
                  <a:gd name="connsiteY63" fmla="*/ 1130772 h 1509906"/>
                  <a:gd name="connsiteX64" fmla="*/ 105339 w 1034979"/>
                  <a:gd name="connsiteY64" fmla="*/ 1132677 h 1509906"/>
                  <a:gd name="connsiteX65" fmla="*/ 88194 w 1034979"/>
                  <a:gd name="connsiteY65" fmla="*/ 1138392 h 1509906"/>
                  <a:gd name="connsiteX66" fmla="*/ 82479 w 1034979"/>
                  <a:gd name="connsiteY66" fmla="*/ 1140297 h 1509906"/>
                  <a:gd name="connsiteX67" fmla="*/ 76764 w 1034979"/>
                  <a:gd name="connsiteY67" fmla="*/ 1144107 h 1509906"/>
                  <a:gd name="connsiteX68" fmla="*/ 65334 w 1034979"/>
                  <a:gd name="connsiteY68" fmla="*/ 1146012 h 1509906"/>
                  <a:gd name="connsiteX69" fmla="*/ 27234 w 1034979"/>
                  <a:gd name="connsiteY69" fmla="*/ 1147917 h 1509906"/>
                  <a:gd name="connsiteX70" fmla="*/ 15804 w 1034979"/>
                  <a:gd name="connsiteY70" fmla="*/ 1153632 h 1509906"/>
                  <a:gd name="connsiteX71" fmla="*/ 6279 w 1034979"/>
                  <a:gd name="connsiteY71" fmla="*/ 1163157 h 1509906"/>
                  <a:gd name="connsiteX72" fmla="*/ 4374 w 1034979"/>
                  <a:gd name="connsiteY72" fmla="*/ 1168872 h 1509906"/>
                  <a:gd name="connsiteX73" fmla="*/ 564 w 1034979"/>
                  <a:gd name="connsiteY73" fmla="*/ 1174587 h 1509906"/>
                  <a:gd name="connsiteX74" fmla="*/ 6279 w 1034979"/>
                  <a:gd name="connsiteY74" fmla="*/ 1206972 h 1509906"/>
                  <a:gd name="connsiteX75" fmla="*/ 11994 w 1034979"/>
                  <a:gd name="connsiteY75" fmla="*/ 1210782 h 1509906"/>
                  <a:gd name="connsiteX76" fmla="*/ 17709 w 1034979"/>
                  <a:gd name="connsiteY76" fmla="*/ 1212687 h 1509906"/>
                  <a:gd name="connsiteX77" fmla="*/ 145344 w 1034979"/>
                  <a:gd name="connsiteY77" fmla="*/ 1210782 h 1509906"/>
                  <a:gd name="connsiteX78" fmla="*/ 152964 w 1034979"/>
                  <a:gd name="connsiteY78" fmla="*/ 1208877 h 1509906"/>
                  <a:gd name="connsiteX79" fmla="*/ 303459 w 1034979"/>
                  <a:gd name="connsiteY79" fmla="*/ 1203162 h 1509906"/>
                  <a:gd name="connsiteX80" fmla="*/ 318699 w 1034979"/>
                  <a:gd name="connsiteY80" fmla="*/ 1210782 h 1509906"/>
                  <a:gd name="connsiteX81" fmla="*/ 330129 w 1034979"/>
                  <a:gd name="connsiteY81" fmla="*/ 1216497 h 1509906"/>
                  <a:gd name="connsiteX82" fmla="*/ 333939 w 1034979"/>
                  <a:gd name="connsiteY82" fmla="*/ 1222212 h 1509906"/>
                  <a:gd name="connsiteX83" fmla="*/ 339654 w 1034979"/>
                  <a:gd name="connsiteY83" fmla="*/ 1224117 h 1509906"/>
                  <a:gd name="connsiteX84" fmla="*/ 351084 w 1034979"/>
                  <a:gd name="connsiteY84" fmla="*/ 1231737 h 1509906"/>
                  <a:gd name="connsiteX85" fmla="*/ 356799 w 1034979"/>
                  <a:gd name="connsiteY85" fmla="*/ 1235547 h 1509906"/>
                  <a:gd name="connsiteX86" fmla="*/ 360609 w 1034979"/>
                  <a:gd name="connsiteY86" fmla="*/ 1241262 h 1509906"/>
                  <a:gd name="connsiteX87" fmla="*/ 366324 w 1034979"/>
                  <a:gd name="connsiteY87" fmla="*/ 1252692 h 1509906"/>
                  <a:gd name="connsiteX88" fmla="*/ 362514 w 1034979"/>
                  <a:gd name="connsiteY88" fmla="*/ 1279362 h 1509906"/>
                  <a:gd name="connsiteX89" fmla="*/ 358704 w 1034979"/>
                  <a:gd name="connsiteY89" fmla="*/ 1285077 h 1509906"/>
                  <a:gd name="connsiteX90" fmla="*/ 356799 w 1034979"/>
                  <a:gd name="connsiteY90" fmla="*/ 1290792 h 1509906"/>
                  <a:gd name="connsiteX91" fmla="*/ 352989 w 1034979"/>
                  <a:gd name="connsiteY91" fmla="*/ 1296507 h 1509906"/>
                  <a:gd name="connsiteX92" fmla="*/ 351084 w 1034979"/>
                  <a:gd name="connsiteY92" fmla="*/ 1302222 h 1509906"/>
                  <a:gd name="connsiteX93" fmla="*/ 347274 w 1034979"/>
                  <a:gd name="connsiteY93" fmla="*/ 1307937 h 1509906"/>
                  <a:gd name="connsiteX94" fmla="*/ 330129 w 1034979"/>
                  <a:gd name="connsiteY94" fmla="*/ 1374612 h 1509906"/>
                  <a:gd name="connsiteX95" fmla="*/ 328224 w 1034979"/>
                  <a:gd name="connsiteY95" fmla="*/ 1426047 h 1509906"/>
                  <a:gd name="connsiteX96" fmla="*/ 330129 w 1034979"/>
                  <a:gd name="connsiteY96" fmla="*/ 1450812 h 1509906"/>
                  <a:gd name="connsiteX97" fmla="*/ 332034 w 1034979"/>
                  <a:gd name="connsiteY97" fmla="*/ 1456527 h 1509906"/>
                  <a:gd name="connsiteX98" fmla="*/ 335844 w 1034979"/>
                  <a:gd name="connsiteY98" fmla="*/ 1460337 h 1509906"/>
                  <a:gd name="connsiteX99" fmla="*/ 364419 w 1034979"/>
                  <a:gd name="connsiteY99" fmla="*/ 1506057 h 1509906"/>
                  <a:gd name="connsiteX100" fmla="*/ 387279 w 1034979"/>
                  <a:gd name="connsiteY100" fmla="*/ 1507962 h 1509906"/>
                  <a:gd name="connsiteX101" fmla="*/ 392994 w 1034979"/>
                  <a:gd name="connsiteY101" fmla="*/ 1502247 h 1509906"/>
                  <a:gd name="connsiteX102" fmla="*/ 394899 w 1034979"/>
                  <a:gd name="connsiteY102" fmla="*/ 1490817 h 1509906"/>
                  <a:gd name="connsiteX103" fmla="*/ 396804 w 1034979"/>
                  <a:gd name="connsiteY103" fmla="*/ 1485102 h 1509906"/>
                  <a:gd name="connsiteX104" fmla="*/ 398709 w 1034979"/>
                  <a:gd name="connsiteY104" fmla="*/ 1467957 h 1509906"/>
                  <a:gd name="connsiteX105" fmla="*/ 400614 w 1034979"/>
                  <a:gd name="connsiteY105" fmla="*/ 1454622 h 1509906"/>
                  <a:gd name="connsiteX106" fmla="*/ 404424 w 1034979"/>
                  <a:gd name="connsiteY106" fmla="*/ 1397472 h 1509906"/>
                  <a:gd name="connsiteX107" fmla="*/ 410139 w 1034979"/>
                  <a:gd name="connsiteY107" fmla="*/ 1386042 h 1509906"/>
                  <a:gd name="connsiteX108" fmla="*/ 413949 w 1034979"/>
                  <a:gd name="connsiteY108" fmla="*/ 1372707 h 1509906"/>
                  <a:gd name="connsiteX109" fmla="*/ 415854 w 1034979"/>
                  <a:gd name="connsiteY109" fmla="*/ 1366992 h 1509906"/>
                  <a:gd name="connsiteX110" fmla="*/ 417759 w 1034979"/>
                  <a:gd name="connsiteY110" fmla="*/ 1353657 h 1509906"/>
                  <a:gd name="connsiteX111" fmla="*/ 421569 w 1034979"/>
                  <a:gd name="connsiteY111" fmla="*/ 1342227 h 1509906"/>
                  <a:gd name="connsiteX112" fmla="*/ 427284 w 1034979"/>
                  <a:gd name="connsiteY112" fmla="*/ 1328892 h 1509906"/>
                  <a:gd name="connsiteX113" fmla="*/ 436809 w 1034979"/>
                  <a:gd name="connsiteY113" fmla="*/ 1317462 h 1509906"/>
                  <a:gd name="connsiteX114" fmla="*/ 450144 w 1034979"/>
                  <a:gd name="connsiteY114" fmla="*/ 1302222 h 1509906"/>
                  <a:gd name="connsiteX115" fmla="*/ 457764 w 1034979"/>
                  <a:gd name="connsiteY115" fmla="*/ 1290792 h 1509906"/>
                  <a:gd name="connsiteX116" fmla="*/ 461574 w 1034979"/>
                  <a:gd name="connsiteY116" fmla="*/ 1279362 h 1509906"/>
                  <a:gd name="connsiteX117" fmla="*/ 465384 w 1034979"/>
                  <a:gd name="connsiteY117" fmla="*/ 1264122 h 1509906"/>
                  <a:gd name="connsiteX118" fmla="*/ 467289 w 1034979"/>
                  <a:gd name="connsiteY118" fmla="*/ 1258407 h 1509906"/>
                  <a:gd name="connsiteX119" fmla="*/ 507294 w 1034979"/>
                  <a:gd name="connsiteY119" fmla="*/ 1252692 h 1509906"/>
                  <a:gd name="connsiteX120" fmla="*/ 535869 w 1034979"/>
                  <a:gd name="connsiteY120" fmla="*/ 1243167 h 1509906"/>
                  <a:gd name="connsiteX121" fmla="*/ 541584 w 1034979"/>
                  <a:gd name="connsiteY121" fmla="*/ 1241262 h 1509906"/>
                  <a:gd name="connsiteX122" fmla="*/ 547299 w 1034979"/>
                  <a:gd name="connsiteY122" fmla="*/ 1239357 h 1509906"/>
                  <a:gd name="connsiteX123" fmla="*/ 554919 w 1034979"/>
                  <a:gd name="connsiteY123" fmla="*/ 1237452 h 1509906"/>
                  <a:gd name="connsiteX124" fmla="*/ 573969 w 1034979"/>
                  <a:gd name="connsiteY124" fmla="*/ 1229832 h 1509906"/>
                  <a:gd name="connsiteX125" fmla="*/ 585399 w 1034979"/>
                  <a:gd name="connsiteY125" fmla="*/ 1226022 h 1509906"/>
                  <a:gd name="connsiteX126" fmla="*/ 720654 w 1034979"/>
                  <a:gd name="connsiteY126" fmla="*/ 1309842 h 1509906"/>
                  <a:gd name="connsiteX127" fmla="*/ 733989 w 1034979"/>
                  <a:gd name="connsiteY127" fmla="*/ 1319367 h 1509906"/>
                  <a:gd name="connsiteX128" fmla="*/ 743514 w 1034979"/>
                  <a:gd name="connsiteY128" fmla="*/ 1321272 h 1509906"/>
                  <a:gd name="connsiteX129" fmla="*/ 749229 w 1034979"/>
                  <a:gd name="connsiteY129" fmla="*/ 1323177 h 1509906"/>
                  <a:gd name="connsiteX130" fmla="*/ 762564 w 1034979"/>
                  <a:gd name="connsiteY130" fmla="*/ 1328892 h 1509906"/>
                  <a:gd name="connsiteX131" fmla="*/ 777804 w 1034979"/>
                  <a:gd name="connsiteY131" fmla="*/ 1326987 h 1509906"/>
                  <a:gd name="connsiteX132" fmla="*/ 789234 w 1034979"/>
                  <a:gd name="connsiteY132" fmla="*/ 1321272 h 1509906"/>
                  <a:gd name="connsiteX133" fmla="*/ 794949 w 1034979"/>
                  <a:gd name="connsiteY133" fmla="*/ 1319367 h 1509906"/>
                  <a:gd name="connsiteX134" fmla="*/ 802569 w 1034979"/>
                  <a:gd name="connsiteY134" fmla="*/ 1302222 h 1509906"/>
                  <a:gd name="connsiteX135" fmla="*/ 800664 w 1034979"/>
                  <a:gd name="connsiteY135" fmla="*/ 1277457 h 1509906"/>
                  <a:gd name="connsiteX136" fmla="*/ 798759 w 1034979"/>
                  <a:gd name="connsiteY136" fmla="*/ 1271742 h 1509906"/>
                  <a:gd name="connsiteX137" fmla="*/ 796854 w 1034979"/>
                  <a:gd name="connsiteY137" fmla="*/ 1264122 h 1509906"/>
                  <a:gd name="connsiteX138" fmla="*/ 783519 w 1034979"/>
                  <a:gd name="connsiteY138" fmla="*/ 1246977 h 1509906"/>
                  <a:gd name="connsiteX139" fmla="*/ 773994 w 1034979"/>
                  <a:gd name="connsiteY139" fmla="*/ 1241262 h 1509906"/>
                  <a:gd name="connsiteX140" fmla="*/ 648264 w 1034979"/>
                  <a:gd name="connsiteY140" fmla="*/ 1149822 h 1509906"/>
                  <a:gd name="connsiteX141" fmla="*/ 644454 w 1034979"/>
                  <a:gd name="connsiteY141" fmla="*/ 1132677 h 1509906"/>
                  <a:gd name="connsiteX142" fmla="*/ 646359 w 1034979"/>
                  <a:gd name="connsiteY142" fmla="*/ 1125057 h 1509906"/>
                  <a:gd name="connsiteX143" fmla="*/ 650169 w 1034979"/>
                  <a:gd name="connsiteY143" fmla="*/ 1107912 h 1509906"/>
                  <a:gd name="connsiteX144" fmla="*/ 653979 w 1034979"/>
                  <a:gd name="connsiteY144" fmla="*/ 1102197 h 1509906"/>
                  <a:gd name="connsiteX145" fmla="*/ 655884 w 1034979"/>
                  <a:gd name="connsiteY145" fmla="*/ 1096482 h 1509906"/>
                  <a:gd name="connsiteX146" fmla="*/ 661599 w 1034979"/>
                  <a:gd name="connsiteY146" fmla="*/ 1094577 h 1509906"/>
                  <a:gd name="connsiteX147" fmla="*/ 671124 w 1034979"/>
                  <a:gd name="connsiteY147" fmla="*/ 1083147 h 1509906"/>
                  <a:gd name="connsiteX148" fmla="*/ 724464 w 1034979"/>
                  <a:gd name="connsiteY148" fmla="*/ 1075527 h 1509906"/>
                  <a:gd name="connsiteX149" fmla="*/ 842574 w 1034979"/>
                  <a:gd name="connsiteY149" fmla="*/ 1077432 h 1509906"/>
                  <a:gd name="connsiteX150" fmla="*/ 871149 w 1034979"/>
                  <a:gd name="connsiteY150" fmla="*/ 1079337 h 1509906"/>
                  <a:gd name="connsiteX151" fmla="*/ 899724 w 1034979"/>
                  <a:gd name="connsiteY151" fmla="*/ 1085052 h 1509906"/>
                  <a:gd name="connsiteX152" fmla="*/ 922584 w 1034979"/>
                  <a:gd name="connsiteY152" fmla="*/ 1088862 h 1509906"/>
                  <a:gd name="connsiteX153" fmla="*/ 951159 w 1034979"/>
                  <a:gd name="connsiteY153" fmla="*/ 1094577 h 1509906"/>
                  <a:gd name="connsiteX154" fmla="*/ 956874 w 1034979"/>
                  <a:gd name="connsiteY154" fmla="*/ 1094577 h 1509906"/>
                  <a:gd name="connsiteX155" fmla="*/ 1002594 w 1034979"/>
                  <a:gd name="connsiteY155" fmla="*/ 1092672 h 1509906"/>
                  <a:gd name="connsiteX156" fmla="*/ 1031169 w 1034979"/>
                  <a:gd name="connsiteY156" fmla="*/ 1085052 h 1509906"/>
                  <a:gd name="connsiteX157" fmla="*/ 1034979 w 1034979"/>
                  <a:gd name="connsiteY157" fmla="*/ 1079337 h 1509906"/>
                  <a:gd name="connsiteX158" fmla="*/ 1033074 w 1034979"/>
                  <a:gd name="connsiteY158" fmla="*/ 1060287 h 1509906"/>
                  <a:gd name="connsiteX159" fmla="*/ 1027359 w 1034979"/>
                  <a:gd name="connsiteY159" fmla="*/ 1056477 h 1509906"/>
                  <a:gd name="connsiteX160" fmla="*/ 1012119 w 1034979"/>
                  <a:gd name="connsiteY160" fmla="*/ 1054572 h 1509906"/>
                  <a:gd name="connsiteX161" fmla="*/ 1006404 w 1034979"/>
                  <a:gd name="connsiteY161" fmla="*/ 1052667 h 1509906"/>
                  <a:gd name="connsiteX162" fmla="*/ 998784 w 1034979"/>
                  <a:gd name="connsiteY162" fmla="*/ 1050762 h 1509906"/>
                  <a:gd name="connsiteX163" fmla="*/ 987354 w 1034979"/>
                  <a:gd name="connsiteY163" fmla="*/ 1043142 h 1509906"/>
                  <a:gd name="connsiteX164" fmla="*/ 975924 w 1034979"/>
                  <a:gd name="connsiteY164" fmla="*/ 1039332 h 1509906"/>
                  <a:gd name="connsiteX165" fmla="*/ 970209 w 1034979"/>
                  <a:gd name="connsiteY165" fmla="*/ 1037427 h 1509906"/>
                  <a:gd name="connsiteX166" fmla="*/ 962589 w 1034979"/>
                  <a:gd name="connsiteY166" fmla="*/ 1035522 h 1509906"/>
                  <a:gd name="connsiteX167" fmla="*/ 956874 w 1034979"/>
                  <a:gd name="connsiteY167" fmla="*/ 1033617 h 1509906"/>
                  <a:gd name="connsiteX168" fmla="*/ 935919 w 1034979"/>
                  <a:gd name="connsiteY168" fmla="*/ 1027902 h 1509906"/>
                  <a:gd name="connsiteX169" fmla="*/ 930204 w 1034979"/>
                  <a:gd name="connsiteY169" fmla="*/ 1025997 h 1509906"/>
                  <a:gd name="connsiteX170" fmla="*/ 825429 w 1034979"/>
                  <a:gd name="connsiteY170" fmla="*/ 1027902 h 1509906"/>
                  <a:gd name="connsiteX171" fmla="*/ 819714 w 1034979"/>
                  <a:gd name="connsiteY171" fmla="*/ 1029807 h 1509906"/>
                  <a:gd name="connsiteX172" fmla="*/ 730179 w 1034979"/>
                  <a:gd name="connsiteY172" fmla="*/ 1031712 h 1509906"/>
                  <a:gd name="connsiteX173" fmla="*/ 716844 w 1034979"/>
                  <a:gd name="connsiteY173" fmla="*/ 1035522 h 1509906"/>
                  <a:gd name="connsiteX174" fmla="*/ 695889 w 1034979"/>
                  <a:gd name="connsiteY174" fmla="*/ 1037427 h 1509906"/>
                  <a:gd name="connsiteX175" fmla="*/ 669219 w 1034979"/>
                  <a:gd name="connsiteY175" fmla="*/ 1039332 h 1509906"/>
                  <a:gd name="connsiteX176" fmla="*/ 669219 w 1034979"/>
                  <a:gd name="connsiteY176" fmla="*/ 1039332 h 1509906"/>
                  <a:gd name="connsiteX177" fmla="*/ 646359 w 1034979"/>
                  <a:gd name="connsiteY177" fmla="*/ 1043142 h 1509906"/>
                  <a:gd name="connsiteX178" fmla="*/ 642549 w 1034979"/>
                  <a:gd name="connsiteY178" fmla="*/ 1031712 h 1509906"/>
                  <a:gd name="connsiteX179" fmla="*/ 640644 w 1034979"/>
                  <a:gd name="connsiteY179" fmla="*/ 1025997 h 1509906"/>
                  <a:gd name="connsiteX180" fmla="*/ 642549 w 1034979"/>
                  <a:gd name="connsiteY180" fmla="*/ 1008852 h 1509906"/>
                  <a:gd name="connsiteX181" fmla="*/ 644454 w 1034979"/>
                  <a:gd name="connsiteY181" fmla="*/ 1003137 h 1509906"/>
                  <a:gd name="connsiteX182" fmla="*/ 661599 w 1034979"/>
                  <a:gd name="connsiteY182" fmla="*/ 993612 h 1509906"/>
                  <a:gd name="connsiteX183" fmla="*/ 673029 w 1034979"/>
                  <a:gd name="connsiteY183" fmla="*/ 985992 h 1509906"/>
                  <a:gd name="connsiteX184" fmla="*/ 674934 w 1034979"/>
                  <a:gd name="connsiteY184" fmla="*/ 980277 h 1509906"/>
                  <a:gd name="connsiteX185" fmla="*/ 680649 w 1034979"/>
                  <a:gd name="connsiteY185" fmla="*/ 978372 h 1509906"/>
                  <a:gd name="connsiteX186" fmla="*/ 686364 w 1034979"/>
                  <a:gd name="connsiteY186" fmla="*/ 974562 h 1509906"/>
                  <a:gd name="connsiteX187" fmla="*/ 695889 w 1034979"/>
                  <a:gd name="connsiteY187" fmla="*/ 965037 h 1509906"/>
                  <a:gd name="connsiteX188" fmla="*/ 705414 w 1034979"/>
                  <a:gd name="connsiteY188" fmla="*/ 953607 h 1509906"/>
                  <a:gd name="connsiteX189" fmla="*/ 716844 w 1034979"/>
                  <a:gd name="connsiteY189" fmla="*/ 945987 h 1509906"/>
                  <a:gd name="connsiteX190" fmla="*/ 732084 w 1034979"/>
                  <a:gd name="connsiteY190" fmla="*/ 932652 h 1509906"/>
                  <a:gd name="connsiteX191" fmla="*/ 741609 w 1034979"/>
                  <a:gd name="connsiteY191" fmla="*/ 921222 h 1509906"/>
                  <a:gd name="connsiteX192" fmla="*/ 753039 w 1034979"/>
                  <a:gd name="connsiteY192" fmla="*/ 911697 h 1509906"/>
                  <a:gd name="connsiteX193" fmla="*/ 758754 w 1034979"/>
                  <a:gd name="connsiteY193" fmla="*/ 900267 h 1509906"/>
                  <a:gd name="connsiteX194" fmla="*/ 760659 w 1034979"/>
                  <a:gd name="connsiteY194" fmla="*/ 894552 h 1509906"/>
                  <a:gd name="connsiteX195" fmla="*/ 766374 w 1034979"/>
                  <a:gd name="connsiteY195" fmla="*/ 883122 h 1509906"/>
                  <a:gd name="connsiteX196" fmla="*/ 764469 w 1034979"/>
                  <a:gd name="connsiteY196" fmla="*/ 867882 h 1509906"/>
                  <a:gd name="connsiteX197" fmla="*/ 758754 w 1034979"/>
                  <a:gd name="connsiteY197" fmla="*/ 865977 h 1509906"/>
                  <a:gd name="connsiteX198" fmla="*/ 737799 w 1034979"/>
                  <a:gd name="connsiteY198" fmla="*/ 867882 h 1509906"/>
                  <a:gd name="connsiteX199" fmla="*/ 732084 w 1034979"/>
                  <a:gd name="connsiteY199" fmla="*/ 871692 h 1509906"/>
                  <a:gd name="connsiteX200" fmla="*/ 720654 w 1034979"/>
                  <a:gd name="connsiteY200" fmla="*/ 875502 h 1509906"/>
                  <a:gd name="connsiteX201" fmla="*/ 716844 w 1034979"/>
                  <a:gd name="connsiteY201" fmla="*/ 881217 h 1509906"/>
                  <a:gd name="connsiteX202" fmla="*/ 711129 w 1034979"/>
                  <a:gd name="connsiteY202" fmla="*/ 883122 h 1509906"/>
                  <a:gd name="connsiteX203" fmla="*/ 705414 w 1034979"/>
                  <a:gd name="connsiteY203" fmla="*/ 886932 h 1509906"/>
                  <a:gd name="connsiteX204" fmla="*/ 699699 w 1034979"/>
                  <a:gd name="connsiteY204" fmla="*/ 892647 h 1509906"/>
                  <a:gd name="connsiteX205" fmla="*/ 692079 w 1034979"/>
                  <a:gd name="connsiteY205" fmla="*/ 896457 h 1509906"/>
                  <a:gd name="connsiteX206" fmla="*/ 650169 w 1034979"/>
                  <a:gd name="connsiteY206" fmla="*/ 925032 h 1509906"/>
                  <a:gd name="connsiteX207" fmla="*/ 636834 w 1034979"/>
                  <a:gd name="connsiteY207" fmla="*/ 936462 h 1509906"/>
                  <a:gd name="connsiteX208" fmla="*/ 627309 w 1034979"/>
                  <a:gd name="connsiteY208" fmla="*/ 953607 h 1509906"/>
                  <a:gd name="connsiteX209" fmla="*/ 602544 w 1034979"/>
                  <a:gd name="connsiteY209" fmla="*/ 959322 h 1509906"/>
                  <a:gd name="connsiteX210" fmla="*/ 589209 w 1034979"/>
                  <a:gd name="connsiteY210" fmla="*/ 963132 h 1509906"/>
                  <a:gd name="connsiteX211" fmla="*/ 573969 w 1034979"/>
                  <a:gd name="connsiteY211" fmla="*/ 961227 h 1509906"/>
                  <a:gd name="connsiteX212" fmla="*/ 562539 w 1034979"/>
                  <a:gd name="connsiteY212" fmla="*/ 957417 h 1509906"/>
                  <a:gd name="connsiteX213" fmla="*/ 551109 w 1034979"/>
                  <a:gd name="connsiteY213" fmla="*/ 953607 h 1509906"/>
                  <a:gd name="connsiteX214" fmla="*/ 539679 w 1034979"/>
                  <a:gd name="connsiteY214" fmla="*/ 949797 h 1509906"/>
                  <a:gd name="connsiteX215" fmla="*/ 533964 w 1034979"/>
                  <a:gd name="connsiteY215" fmla="*/ 947892 h 1509906"/>
                  <a:gd name="connsiteX216" fmla="*/ 528249 w 1034979"/>
                  <a:gd name="connsiteY216" fmla="*/ 944082 h 1509906"/>
                  <a:gd name="connsiteX217" fmla="*/ 516819 w 1034979"/>
                  <a:gd name="connsiteY217" fmla="*/ 938367 h 1509906"/>
                  <a:gd name="connsiteX218" fmla="*/ 509199 w 1034979"/>
                  <a:gd name="connsiteY218" fmla="*/ 926937 h 1509906"/>
                  <a:gd name="connsiteX219" fmla="*/ 505389 w 1034979"/>
                  <a:gd name="connsiteY219" fmla="*/ 905982 h 1509906"/>
                  <a:gd name="connsiteX220" fmla="*/ 507294 w 1034979"/>
                  <a:gd name="connsiteY220" fmla="*/ 841212 h 1509906"/>
                  <a:gd name="connsiteX221" fmla="*/ 513009 w 1034979"/>
                  <a:gd name="connsiteY221" fmla="*/ 827877 h 1509906"/>
                  <a:gd name="connsiteX222" fmla="*/ 503484 w 1034979"/>
                  <a:gd name="connsiteY222" fmla="*/ 351627 h 1509906"/>
                  <a:gd name="connsiteX223" fmla="*/ 499674 w 1034979"/>
                  <a:gd name="connsiteY223" fmla="*/ 60162 h 1509906"/>
                  <a:gd name="connsiteX224" fmla="*/ 490149 w 1034979"/>
                  <a:gd name="connsiteY224" fmla="*/ 33492 h 1509906"/>
                  <a:gd name="connsiteX225" fmla="*/ 488244 w 1034979"/>
                  <a:gd name="connsiteY225" fmla="*/ 27777 h 1509906"/>
                  <a:gd name="connsiteX226" fmla="*/ 484434 w 1034979"/>
                  <a:gd name="connsiteY226" fmla="*/ 22062 h 1509906"/>
                  <a:gd name="connsiteX227" fmla="*/ 478719 w 1034979"/>
                  <a:gd name="connsiteY227" fmla="*/ 10632 h 1509906"/>
                  <a:gd name="connsiteX228" fmla="*/ 473004 w 1034979"/>
                  <a:gd name="connsiteY228" fmla="*/ 6822 h 1509906"/>
                  <a:gd name="connsiteX229" fmla="*/ 469194 w 1034979"/>
                  <a:gd name="connsiteY229" fmla="*/ 1107 h 1509906"/>
                  <a:gd name="connsiteX230" fmla="*/ 429189 w 1034979"/>
                  <a:gd name="connsiteY230" fmla="*/ 4917 h 1509906"/>
                  <a:gd name="connsiteX231" fmla="*/ 421569 w 1034979"/>
                  <a:gd name="connsiteY231" fmla="*/ 16347 h 1509906"/>
                  <a:gd name="connsiteX232" fmla="*/ 417759 w 1034979"/>
                  <a:gd name="connsiteY232" fmla="*/ 22062 h 1509906"/>
                  <a:gd name="connsiteX233" fmla="*/ 419664 w 1034979"/>
                  <a:gd name="connsiteY233" fmla="*/ 54447 h 1509906"/>
                  <a:gd name="connsiteX234" fmla="*/ 423474 w 1034979"/>
                  <a:gd name="connsiteY234" fmla="*/ 65877 h 1509906"/>
                  <a:gd name="connsiteX235" fmla="*/ 425379 w 1034979"/>
                  <a:gd name="connsiteY235" fmla="*/ 71592 h 1509906"/>
                  <a:gd name="connsiteX236" fmla="*/ 425379 w 1034979"/>
                  <a:gd name="connsiteY236" fmla="*/ 77307 h 1509906"/>
                  <a:gd name="connsiteX237" fmla="*/ 429189 w 1034979"/>
                  <a:gd name="connsiteY237" fmla="*/ 231612 h 1509906"/>
                  <a:gd name="connsiteX238" fmla="*/ 440619 w 1034979"/>
                  <a:gd name="connsiteY238" fmla="*/ 414492 h 1509906"/>
                  <a:gd name="connsiteX239" fmla="*/ 425379 w 1034979"/>
                  <a:gd name="connsiteY239" fmla="*/ 711672 h 1509906"/>
                  <a:gd name="connsiteX240" fmla="*/ 417759 w 1034979"/>
                  <a:gd name="connsiteY240" fmla="*/ 839307 h 1509906"/>
                  <a:gd name="connsiteX241" fmla="*/ 413949 w 1034979"/>
                  <a:gd name="connsiteY241" fmla="*/ 856452 h 1509906"/>
                  <a:gd name="connsiteX242" fmla="*/ 417759 w 1034979"/>
                  <a:gd name="connsiteY242" fmla="*/ 877407 h 1509906"/>
                  <a:gd name="connsiteX243" fmla="*/ 421569 w 1034979"/>
                  <a:gd name="connsiteY243" fmla="*/ 883122 h 1509906"/>
                  <a:gd name="connsiteX244" fmla="*/ 425379 w 1034979"/>
                  <a:gd name="connsiteY244" fmla="*/ 894552 h 1509906"/>
                  <a:gd name="connsiteX245" fmla="*/ 423474 w 1034979"/>
                  <a:gd name="connsiteY245" fmla="*/ 921222 h 1509906"/>
                  <a:gd name="connsiteX246" fmla="*/ 417759 w 1034979"/>
                  <a:gd name="connsiteY246" fmla="*/ 923127 h 1509906"/>
                  <a:gd name="connsiteX247" fmla="*/ 412044 w 1034979"/>
                  <a:gd name="connsiteY247" fmla="*/ 926937 h 1509906"/>
                  <a:gd name="connsiteX248" fmla="*/ 421569 w 1034979"/>
                  <a:gd name="connsiteY24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56774 w 1034979"/>
                  <a:gd name="connsiteY22" fmla="*/ 909792 h 1509906"/>
                  <a:gd name="connsiteX23" fmla="*/ 145344 w 1034979"/>
                  <a:gd name="connsiteY23" fmla="*/ 905982 h 1509906"/>
                  <a:gd name="connsiteX24" fmla="*/ 139629 w 1034979"/>
                  <a:gd name="connsiteY24" fmla="*/ 902172 h 1509906"/>
                  <a:gd name="connsiteX25" fmla="*/ 116769 w 1034979"/>
                  <a:gd name="connsiteY25" fmla="*/ 896457 h 1509906"/>
                  <a:gd name="connsiteX26" fmla="*/ 111054 w 1034979"/>
                  <a:gd name="connsiteY26" fmla="*/ 890742 h 1509906"/>
                  <a:gd name="connsiteX27" fmla="*/ 101529 w 1034979"/>
                  <a:gd name="connsiteY27" fmla="*/ 873597 h 1509906"/>
                  <a:gd name="connsiteX28" fmla="*/ 84384 w 1034979"/>
                  <a:gd name="connsiteY28" fmla="*/ 865977 h 1509906"/>
                  <a:gd name="connsiteX29" fmla="*/ 78669 w 1034979"/>
                  <a:gd name="connsiteY29" fmla="*/ 864072 h 1509906"/>
                  <a:gd name="connsiteX30" fmla="*/ 59619 w 1034979"/>
                  <a:gd name="connsiteY30" fmla="*/ 867882 h 1509906"/>
                  <a:gd name="connsiteX31" fmla="*/ 53904 w 1034979"/>
                  <a:gd name="connsiteY31" fmla="*/ 871692 h 1509906"/>
                  <a:gd name="connsiteX32" fmla="*/ 50094 w 1034979"/>
                  <a:gd name="connsiteY32" fmla="*/ 877407 h 1509906"/>
                  <a:gd name="connsiteX33" fmla="*/ 46284 w 1034979"/>
                  <a:gd name="connsiteY33" fmla="*/ 888837 h 1509906"/>
                  <a:gd name="connsiteX34" fmla="*/ 50094 w 1034979"/>
                  <a:gd name="connsiteY34" fmla="*/ 926937 h 1509906"/>
                  <a:gd name="connsiteX35" fmla="*/ 53904 w 1034979"/>
                  <a:gd name="connsiteY35" fmla="*/ 932652 h 1509906"/>
                  <a:gd name="connsiteX36" fmla="*/ 59619 w 1034979"/>
                  <a:gd name="connsiteY36" fmla="*/ 936462 h 1509906"/>
                  <a:gd name="connsiteX37" fmla="*/ 63429 w 1034979"/>
                  <a:gd name="connsiteY37" fmla="*/ 942177 h 1509906"/>
                  <a:gd name="connsiteX38" fmla="*/ 80574 w 1034979"/>
                  <a:gd name="connsiteY38" fmla="*/ 951702 h 1509906"/>
                  <a:gd name="connsiteX39" fmla="*/ 103434 w 1034979"/>
                  <a:gd name="connsiteY39" fmla="*/ 953607 h 1509906"/>
                  <a:gd name="connsiteX40" fmla="*/ 124389 w 1034979"/>
                  <a:gd name="connsiteY40" fmla="*/ 959322 h 1509906"/>
                  <a:gd name="connsiteX41" fmla="*/ 130104 w 1034979"/>
                  <a:gd name="connsiteY41" fmla="*/ 961227 h 1509906"/>
                  <a:gd name="connsiteX42" fmla="*/ 135819 w 1034979"/>
                  <a:gd name="connsiteY42" fmla="*/ 966942 h 1509906"/>
                  <a:gd name="connsiteX43" fmla="*/ 143439 w 1034979"/>
                  <a:gd name="connsiteY43" fmla="*/ 968847 h 1509906"/>
                  <a:gd name="connsiteX44" fmla="*/ 166299 w 1034979"/>
                  <a:gd name="connsiteY44" fmla="*/ 972657 h 1509906"/>
                  <a:gd name="connsiteX45" fmla="*/ 191064 w 1034979"/>
                  <a:gd name="connsiteY45" fmla="*/ 978372 h 1509906"/>
                  <a:gd name="connsiteX46" fmla="*/ 208209 w 1034979"/>
                  <a:gd name="connsiteY46" fmla="*/ 984087 h 1509906"/>
                  <a:gd name="connsiteX47" fmla="*/ 213924 w 1034979"/>
                  <a:gd name="connsiteY47" fmla="*/ 985992 h 1509906"/>
                  <a:gd name="connsiteX48" fmla="*/ 229164 w 1034979"/>
                  <a:gd name="connsiteY48" fmla="*/ 989802 h 1509906"/>
                  <a:gd name="connsiteX49" fmla="*/ 248214 w 1034979"/>
                  <a:gd name="connsiteY49" fmla="*/ 995517 h 1509906"/>
                  <a:gd name="connsiteX50" fmla="*/ 253929 w 1034979"/>
                  <a:gd name="connsiteY50" fmla="*/ 999327 h 1509906"/>
                  <a:gd name="connsiteX51" fmla="*/ 267264 w 1034979"/>
                  <a:gd name="connsiteY51" fmla="*/ 1014567 h 1509906"/>
                  <a:gd name="connsiteX52" fmla="*/ 272979 w 1034979"/>
                  <a:gd name="connsiteY52" fmla="*/ 1033617 h 1509906"/>
                  <a:gd name="connsiteX53" fmla="*/ 274884 w 1034979"/>
                  <a:gd name="connsiteY53" fmla="*/ 1039332 h 1509906"/>
                  <a:gd name="connsiteX54" fmla="*/ 276789 w 1034979"/>
                  <a:gd name="connsiteY54" fmla="*/ 1045047 h 1509906"/>
                  <a:gd name="connsiteX55" fmla="*/ 278694 w 1034979"/>
                  <a:gd name="connsiteY55" fmla="*/ 1069812 h 1509906"/>
                  <a:gd name="connsiteX56" fmla="*/ 280599 w 1034979"/>
                  <a:gd name="connsiteY56" fmla="*/ 1075527 h 1509906"/>
                  <a:gd name="connsiteX57" fmla="*/ 278694 w 1034979"/>
                  <a:gd name="connsiteY57" fmla="*/ 1094577 h 1509906"/>
                  <a:gd name="connsiteX58" fmla="*/ 276789 w 1034979"/>
                  <a:gd name="connsiteY58" fmla="*/ 1104102 h 1509906"/>
                  <a:gd name="connsiteX59" fmla="*/ 263454 w 1034979"/>
                  <a:gd name="connsiteY59" fmla="*/ 1117437 h 1509906"/>
                  <a:gd name="connsiteX60" fmla="*/ 252024 w 1034979"/>
                  <a:gd name="connsiteY60" fmla="*/ 1125057 h 1509906"/>
                  <a:gd name="connsiteX61" fmla="*/ 240594 w 1034979"/>
                  <a:gd name="connsiteY61" fmla="*/ 1128867 h 1509906"/>
                  <a:gd name="connsiteX62" fmla="*/ 126294 w 1034979"/>
                  <a:gd name="connsiteY62" fmla="*/ 1128867 h 1509906"/>
                  <a:gd name="connsiteX63" fmla="*/ 120579 w 1034979"/>
                  <a:gd name="connsiteY63" fmla="*/ 1130772 h 1509906"/>
                  <a:gd name="connsiteX64" fmla="*/ 105339 w 1034979"/>
                  <a:gd name="connsiteY64" fmla="*/ 1132677 h 1509906"/>
                  <a:gd name="connsiteX65" fmla="*/ 88194 w 1034979"/>
                  <a:gd name="connsiteY65" fmla="*/ 1138392 h 1509906"/>
                  <a:gd name="connsiteX66" fmla="*/ 82479 w 1034979"/>
                  <a:gd name="connsiteY66" fmla="*/ 1140297 h 1509906"/>
                  <a:gd name="connsiteX67" fmla="*/ 76764 w 1034979"/>
                  <a:gd name="connsiteY67" fmla="*/ 1144107 h 1509906"/>
                  <a:gd name="connsiteX68" fmla="*/ 65334 w 1034979"/>
                  <a:gd name="connsiteY68" fmla="*/ 1146012 h 1509906"/>
                  <a:gd name="connsiteX69" fmla="*/ 27234 w 1034979"/>
                  <a:gd name="connsiteY69" fmla="*/ 1147917 h 1509906"/>
                  <a:gd name="connsiteX70" fmla="*/ 15804 w 1034979"/>
                  <a:gd name="connsiteY70" fmla="*/ 1153632 h 1509906"/>
                  <a:gd name="connsiteX71" fmla="*/ 6279 w 1034979"/>
                  <a:gd name="connsiteY71" fmla="*/ 1163157 h 1509906"/>
                  <a:gd name="connsiteX72" fmla="*/ 4374 w 1034979"/>
                  <a:gd name="connsiteY72" fmla="*/ 1168872 h 1509906"/>
                  <a:gd name="connsiteX73" fmla="*/ 564 w 1034979"/>
                  <a:gd name="connsiteY73" fmla="*/ 1174587 h 1509906"/>
                  <a:gd name="connsiteX74" fmla="*/ 6279 w 1034979"/>
                  <a:gd name="connsiteY74" fmla="*/ 1206972 h 1509906"/>
                  <a:gd name="connsiteX75" fmla="*/ 11994 w 1034979"/>
                  <a:gd name="connsiteY75" fmla="*/ 1210782 h 1509906"/>
                  <a:gd name="connsiteX76" fmla="*/ 17709 w 1034979"/>
                  <a:gd name="connsiteY76" fmla="*/ 1212687 h 1509906"/>
                  <a:gd name="connsiteX77" fmla="*/ 145344 w 1034979"/>
                  <a:gd name="connsiteY77" fmla="*/ 1210782 h 1509906"/>
                  <a:gd name="connsiteX78" fmla="*/ 152964 w 1034979"/>
                  <a:gd name="connsiteY78" fmla="*/ 1208877 h 1509906"/>
                  <a:gd name="connsiteX79" fmla="*/ 303459 w 1034979"/>
                  <a:gd name="connsiteY79" fmla="*/ 1203162 h 1509906"/>
                  <a:gd name="connsiteX80" fmla="*/ 318699 w 1034979"/>
                  <a:gd name="connsiteY80" fmla="*/ 1210782 h 1509906"/>
                  <a:gd name="connsiteX81" fmla="*/ 330129 w 1034979"/>
                  <a:gd name="connsiteY81" fmla="*/ 1216497 h 1509906"/>
                  <a:gd name="connsiteX82" fmla="*/ 333939 w 1034979"/>
                  <a:gd name="connsiteY82" fmla="*/ 1222212 h 1509906"/>
                  <a:gd name="connsiteX83" fmla="*/ 339654 w 1034979"/>
                  <a:gd name="connsiteY83" fmla="*/ 1224117 h 1509906"/>
                  <a:gd name="connsiteX84" fmla="*/ 351084 w 1034979"/>
                  <a:gd name="connsiteY84" fmla="*/ 1231737 h 1509906"/>
                  <a:gd name="connsiteX85" fmla="*/ 356799 w 1034979"/>
                  <a:gd name="connsiteY85" fmla="*/ 1235547 h 1509906"/>
                  <a:gd name="connsiteX86" fmla="*/ 360609 w 1034979"/>
                  <a:gd name="connsiteY86" fmla="*/ 1241262 h 1509906"/>
                  <a:gd name="connsiteX87" fmla="*/ 366324 w 1034979"/>
                  <a:gd name="connsiteY87" fmla="*/ 1252692 h 1509906"/>
                  <a:gd name="connsiteX88" fmla="*/ 362514 w 1034979"/>
                  <a:gd name="connsiteY88" fmla="*/ 1279362 h 1509906"/>
                  <a:gd name="connsiteX89" fmla="*/ 358704 w 1034979"/>
                  <a:gd name="connsiteY89" fmla="*/ 1285077 h 1509906"/>
                  <a:gd name="connsiteX90" fmla="*/ 356799 w 1034979"/>
                  <a:gd name="connsiteY90" fmla="*/ 1290792 h 1509906"/>
                  <a:gd name="connsiteX91" fmla="*/ 352989 w 1034979"/>
                  <a:gd name="connsiteY91" fmla="*/ 1296507 h 1509906"/>
                  <a:gd name="connsiteX92" fmla="*/ 351084 w 1034979"/>
                  <a:gd name="connsiteY92" fmla="*/ 1302222 h 1509906"/>
                  <a:gd name="connsiteX93" fmla="*/ 347274 w 1034979"/>
                  <a:gd name="connsiteY93" fmla="*/ 1307937 h 1509906"/>
                  <a:gd name="connsiteX94" fmla="*/ 330129 w 1034979"/>
                  <a:gd name="connsiteY94" fmla="*/ 1374612 h 1509906"/>
                  <a:gd name="connsiteX95" fmla="*/ 328224 w 1034979"/>
                  <a:gd name="connsiteY95" fmla="*/ 1426047 h 1509906"/>
                  <a:gd name="connsiteX96" fmla="*/ 330129 w 1034979"/>
                  <a:gd name="connsiteY96" fmla="*/ 1450812 h 1509906"/>
                  <a:gd name="connsiteX97" fmla="*/ 332034 w 1034979"/>
                  <a:gd name="connsiteY97" fmla="*/ 1456527 h 1509906"/>
                  <a:gd name="connsiteX98" fmla="*/ 335844 w 1034979"/>
                  <a:gd name="connsiteY98" fmla="*/ 1460337 h 1509906"/>
                  <a:gd name="connsiteX99" fmla="*/ 364419 w 1034979"/>
                  <a:gd name="connsiteY99" fmla="*/ 1506057 h 1509906"/>
                  <a:gd name="connsiteX100" fmla="*/ 387279 w 1034979"/>
                  <a:gd name="connsiteY100" fmla="*/ 1507962 h 1509906"/>
                  <a:gd name="connsiteX101" fmla="*/ 392994 w 1034979"/>
                  <a:gd name="connsiteY101" fmla="*/ 1502247 h 1509906"/>
                  <a:gd name="connsiteX102" fmla="*/ 394899 w 1034979"/>
                  <a:gd name="connsiteY102" fmla="*/ 1490817 h 1509906"/>
                  <a:gd name="connsiteX103" fmla="*/ 396804 w 1034979"/>
                  <a:gd name="connsiteY103" fmla="*/ 1485102 h 1509906"/>
                  <a:gd name="connsiteX104" fmla="*/ 398709 w 1034979"/>
                  <a:gd name="connsiteY104" fmla="*/ 1467957 h 1509906"/>
                  <a:gd name="connsiteX105" fmla="*/ 400614 w 1034979"/>
                  <a:gd name="connsiteY105" fmla="*/ 1454622 h 1509906"/>
                  <a:gd name="connsiteX106" fmla="*/ 404424 w 1034979"/>
                  <a:gd name="connsiteY106" fmla="*/ 1397472 h 1509906"/>
                  <a:gd name="connsiteX107" fmla="*/ 410139 w 1034979"/>
                  <a:gd name="connsiteY107" fmla="*/ 1386042 h 1509906"/>
                  <a:gd name="connsiteX108" fmla="*/ 413949 w 1034979"/>
                  <a:gd name="connsiteY108" fmla="*/ 1372707 h 1509906"/>
                  <a:gd name="connsiteX109" fmla="*/ 415854 w 1034979"/>
                  <a:gd name="connsiteY109" fmla="*/ 1366992 h 1509906"/>
                  <a:gd name="connsiteX110" fmla="*/ 417759 w 1034979"/>
                  <a:gd name="connsiteY110" fmla="*/ 1353657 h 1509906"/>
                  <a:gd name="connsiteX111" fmla="*/ 421569 w 1034979"/>
                  <a:gd name="connsiteY111" fmla="*/ 1342227 h 1509906"/>
                  <a:gd name="connsiteX112" fmla="*/ 427284 w 1034979"/>
                  <a:gd name="connsiteY112" fmla="*/ 1328892 h 1509906"/>
                  <a:gd name="connsiteX113" fmla="*/ 436809 w 1034979"/>
                  <a:gd name="connsiteY113" fmla="*/ 1317462 h 1509906"/>
                  <a:gd name="connsiteX114" fmla="*/ 450144 w 1034979"/>
                  <a:gd name="connsiteY114" fmla="*/ 1302222 h 1509906"/>
                  <a:gd name="connsiteX115" fmla="*/ 457764 w 1034979"/>
                  <a:gd name="connsiteY115" fmla="*/ 1290792 h 1509906"/>
                  <a:gd name="connsiteX116" fmla="*/ 461574 w 1034979"/>
                  <a:gd name="connsiteY116" fmla="*/ 1279362 h 1509906"/>
                  <a:gd name="connsiteX117" fmla="*/ 465384 w 1034979"/>
                  <a:gd name="connsiteY117" fmla="*/ 1264122 h 1509906"/>
                  <a:gd name="connsiteX118" fmla="*/ 467289 w 1034979"/>
                  <a:gd name="connsiteY118" fmla="*/ 1258407 h 1509906"/>
                  <a:gd name="connsiteX119" fmla="*/ 507294 w 1034979"/>
                  <a:gd name="connsiteY119" fmla="*/ 1252692 h 1509906"/>
                  <a:gd name="connsiteX120" fmla="*/ 535869 w 1034979"/>
                  <a:gd name="connsiteY120" fmla="*/ 1243167 h 1509906"/>
                  <a:gd name="connsiteX121" fmla="*/ 541584 w 1034979"/>
                  <a:gd name="connsiteY121" fmla="*/ 1241262 h 1509906"/>
                  <a:gd name="connsiteX122" fmla="*/ 547299 w 1034979"/>
                  <a:gd name="connsiteY122" fmla="*/ 1239357 h 1509906"/>
                  <a:gd name="connsiteX123" fmla="*/ 554919 w 1034979"/>
                  <a:gd name="connsiteY123" fmla="*/ 1237452 h 1509906"/>
                  <a:gd name="connsiteX124" fmla="*/ 573969 w 1034979"/>
                  <a:gd name="connsiteY124" fmla="*/ 1229832 h 1509906"/>
                  <a:gd name="connsiteX125" fmla="*/ 585399 w 1034979"/>
                  <a:gd name="connsiteY125" fmla="*/ 1226022 h 1509906"/>
                  <a:gd name="connsiteX126" fmla="*/ 720654 w 1034979"/>
                  <a:gd name="connsiteY126" fmla="*/ 1309842 h 1509906"/>
                  <a:gd name="connsiteX127" fmla="*/ 733989 w 1034979"/>
                  <a:gd name="connsiteY127" fmla="*/ 1319367 h 1509906"/>
                  <a:gd name="connsiteX128" fmla="*/ 743514 w 1034979"/>
                  <a:gd name="connsiteY128" fmla="*/ 1321272 h 1509906"/>
                  <a:gd name="connsiteX129" fmla="*/ 749229 w 1034979"/>
                  <a:gd name="connsiteY129" fmla="*/ 1323177 h 1509906"/>
                  <a:gd name="connsiteX130" fmla="*/ 762564 w 1034979"/>
                  <a:gd name="connsiteY130" fmla="*/ 1328892 h 1509906"/>
                  <a:gd name="connsiteX131" fmla="*/ 777804 w 1034979"/>
                  <a:gd name="connsiteY131" fmla="*/ 1326987 h 1509906"/>
                  <a:gd name="connsiteX132" fmla="*/ 789234 w 1034979"/>
                  <a:gd name="connsiteY132" fmla="*/ 1321272 h 1509906"/>
                  <a:gd name="connsiteX133" fmla="*/ 794949 w 1034979"/>
                  <a:gd name="connsiteY133" fmla="*/ 1319367 h 1509906"/>
                  <a:gd name="connsiteX134" fmla="*/ 802569 w 1034979"/>
                  <a:gd name="connsiteY134" fmla="*/ 1302222 h 1509906"/>
                  <a:gd name="connsiteX135" fmla="*/ 800664 w 1034979"/>
                  <a:gd name="connsiteY135" fmla="*/ 1277457 h 1509906"/>
                  <a:gd name="connsiteX136" fmla="*/ 798759 w 1034979"/>
                  <a:gd name="connsiteY136" fmla="*/ 1271742 h 1509906"/>
                  <a:gd name="connsiteX137" fmla="*/ 796854 w 1034979"/>
                  <a:gd name="connsiteY137" fmla="*/ 1264122 h 1509906"/>
                  <a:gd name="connsiteX138" fmla="*/ 783519 w 1034979"/>
                  <a:gd name="connsiteY138" fmla="*/ 1246977 h 1509906"/>
                  <a:gd name="connsiteX139" fmla="*/ 773994 w 1034979"/>
                  <a:gd name="connsiteY139" fmla="*/ 1241262 h 1509906"/>
                  <a:gd name="connsiteX140" fmla="*/ 648264 w 1034979"/>
                  <a:gd name="connsiteY140" fmla="*/ 1149822 h 1509906"/>
                  <a:gd name="connsiteX141" fmla="*/ 644454 w 1034979"/>
                  <a:gd name="connsiteY141" fmla="*/ 1132677 h 1509906"/>
                  <a:gd name="connsiteX142" fmla="*/ 646359 w 1034979"/>
                  <a:gd name="connsiteY142" fmla="*/ 1125057 h 1509906"/>
                  <a:gd name="connsiteX143" fmla="*/ 650169 w 1034979"/>
                  <a:gd name="connsiteY143" fmla="*/ 1107912 h 1509906"/>
                  <a:gd name="connsiteX144" fmla="*/ 653979 w 1034979"/>
                  <a:gd name="connsiteY144" fmla="*/ 1102197 h 1509906"/>
                  <a:gd name="connsiteX145" fmla="*/ 655884 w 1034979"/>
                  <a:gd name="connsiteY145" fmla="*/ 1096482 h 1509906"/>
                  <a:gd name="connsiteX146" fmla="*/ 661599 w 1034979"/>
                  <a:gd name="connsiteY146" fmla="*/ 1094577 h 1509906"/>
                  <a:gd name="connsiteX147" fmla="*/ 671124 w 1034979"/>
                  <a:gd name="connsiteY147" fmla="*/ 1083147 h 1509906"/>
                  <a:gd name="connsiteX148" fmla="*/ 724464 w 1034979"/>
                  <a:gd name="connsiteY148" fmla="*/ 1075527 h 1509906"/>
                  <a:gd name="connsiteX149" fmla="*/ 842574 w 1034979"/>
                  <a:gd name="connsiteY149" fmla="*/ 1077432 h 1509906"/>
                  <a:gd name="connsiteX150" fmla="*/ 871149 w 1034979"/>
                  <a:gd name="connsiteY150" fmla="*/ 1079337 h 1509906"/>
                  <a:gd name="connsiteX151" fmla="*/ 899724 w 1034979"/>
                  <a:gd name="connsiteY151" fmla="*/ 1085052 h 1509906"/>
                  <a:gd name="connsiteX152" fmla="*/ 922584 w 1034979"/>
                  <a:gd name="connsiteY152" fmla="*/ 1088862 h 1509906"/>
                  <a:gd name="connsiteX153" fmla="*/ 951159 w 1034979"/>
                  <a:gd name="connsiteY153" fmla="*/ 1094577 h 1509906"/>
                  <a:gd name="connsiteX154" fmla="*/ 956874 w 1034979"/>
                  <a:gd name="connsiteY154" fmla="*/ 1094577 h 1509906"/>
                  <a:gd name="connsiteX155" fmla="*/ 1002594 w 1034979"/>
                  <a:gd name="connsiteY155" fmla="*/ 1092672 h 1509906"/>
                  <a:gd name="connsiteX156" fmla="*/ 1031169 w 1034979"/>
                  <a:gd name="connsiteY156" fmla="*/ 1085052 h 1509906"/>
                  <a:gd name="connsiteX157" fmla="*/ 1034979 w 1034979"/>
                  <a:gd name="connsiteY157" fmla="*/ 1079337 h 1509906"/>
                  <a:gd name="connsiteX158" fmla="*/ 1033074 w 1034979"/>
                  <a:gd name="connsiteY158" fmla="*/ 1060287 h 1509906"/>
                  <a:gd name="connsiteX159" fmla="*/ 1027359 w 1034979"/>
                  <a:gd name="connsiteY159" fmla="*/ 1056477 h 1509906"/>
                  <a:gd name="connsiteX160" fmla="*/ 1012119 w 1034979"/>
                  <a:gd name="connsiteY160" fmla="*/ 1054572 h 1509906"/>
                  <a:gd name="connsiteX161" fmla="*/ 1006404 w 1034979"/>
                  <a:gd name="connsiteY161" fmla="*/ 1052667 h 1509906"/>
                  <a:gd name="connsiteX162" fmla="*/ 998784 w 1034979"/>
                  <a:gd name="connsiteY162" fmla="*/ 1050762 h 1509906"/>
                  <a:gd name="connsiteX163" fmla="*/ 987354 w 1034979"/>
                  <a:gd name="connsiteY163" fmla="*/ 1043142 h 1509906"/>
                  <a:gd name="connsiteX164" fmla="*/ 975924 w 1034979"/>
                  <a:gd name="connsiteY164" fmla="*/ 1039332 h 1509906"/>
                  <a:gd name="connsiteX165" fmla="*/ 970209 w 1034979"/>
                  <a:gd name="connsiteY165" fmla="*/ 1037427 h 1509906"/>
                  <a:gd name="connsiteX166" fmla="*/ 962589 w 1034979"/>
                  <a:gd name="connsiteY166" fmla="*/ 1035522 h 1509906"/>
                  <a:gd name="connsiteX167" fmla="*/ 956874 w 1034979"/>
                  <a:gd name="connsiteY167" fmla="*/ 1033617 h 1509906"/>
                  <a:gd name="connsiteX168" fmla="*/ 935919 w 1034979"/>
                  <a:gd name="connsiteY168" fmla="*/ 1027902 h 1509906"/>
                  <a:gd name="connsiteX169" fmla="*/ 930204 w 1034979"/>
                  <a:gd name="connsiteY169" fmla="*/ 1025997 h 1509906"/>
                  <a:gd name="connsiteX170" fmla="*/ 825429 w 1034979"/>
                  <a:gd name="connsiteY170" fmla="*/ 1027902 h 1509906"/>
                  <a:gd name="connsiteX171" fmla="*/ 819714 w 1034979"/>
                  <a:gd name="connsiteY171" fmla="*/ 1029807 h 1509906"/>
                  <a:gd name="connsiteX172" fmla="*/ 730179 w 1034979"/>
                  <a:gd name="connsiteY172" fmla="*/ 1031712 h 1509906"/>
                  <a:gd name="connsiteX173" fmla="*/ 716844 w 1034979"/>
                  <a:gd name="connsiteY173" fmla="*/ 1035522 h 1509906"/>
                  <a:gd name="connsiteX174" fmla="*/ 695889 w 1034979"/>
                  <a:gd name="connsiteY174" fmla="*/ 1037427 h 1509906"/>
                  <a:gd name="connsiteX175" fmla="*/ 669219 w 1034979"/>
                  <a:gd name="connsiteY175" fmla="*/ 1039332 h 1509906"/>
                  <a:gd name="connsiteX176" fmla="*/ 669219 w 1034979"/>
                  <a:gd name="connsiteY176" fmla="*/ 1039332 h 1509906"/>
                  <a:gd name="connsiteX177" fmla="*/ 646359 w 1034979"/>
                  <a:gd name="connsiteY177" fmla="*/ 1043142 h 1509906"/>
                  <a:gd name="connsiteX178" fmla="*/ 642549 w 1034979"/>
                  <a:gd name="connsiteY178" fmla="*/ 1031712 h 1509906"/>
                  <a:gd name="connsiteX179" fmla="*/ 640644 w 1034979"/>
                  <a:gd name="connsiteY179" fmla="*/ 1025997 h 1509906"/>
                  <a:gd name="connsiteX180" fmla="*/ 642549 w 1034979"/>
                  <a:gd name="connsiteY180" fmla="*/ 1008852 h 1509906"/>
                  <a:gd name="connsiteX181" fmla="*/ 644454 w 1034979"/>
                  <a:gd name="connsiteY181" fmla="*/ 1003137 h 1509906"/>
                  <a:gd name="connsiteX182" fmla="*/ 661599 w 1034979"/>
                  <a:gd name="connsiteY182" fmla="*/ 993612 h 1509906"/>
                  <a:gd name="connsiteX183" fmla="*/ 673029 w 1034979"/>
                  <a:gd name="connsiteY183" fmla="*/ 985992 h 1509906"/>
                  <a:gd name="connsiteX184" fmla="*/ 674934 w 1034979"/>
                  <a:gd name="connsiteY184" fmla="*/ 980277 h 1509906"/>
                  <a:gd name="connsiteX185" fmla="*/ 680649 w 1034979"/>
                  <a:gd name="connsiteY185" fmla="*/ 978372 h 1509906"/>
                  <a:gd name="connsiteX186" fmla="*/ 686364 w 1034979"/>
                  <a:gd name="connsiteY186" fmla="*/ 974562 h 1509906"/>
                  <a:gd name="connsiteX187" fmla="*/ 695889 w 1034979"/>
                  <a:gd name="connsiteY187" fmla="*/ 965037 h 1509906"/>
                  <a:gd name="connsiteX188" fmla="*/ 705414 w 1034979"/>
                  <a:gd name="connsiteY188" fmla="*/ 953607 h 1509906"/>
                  <a:gd name="connsiteX189" fmla="*/ 716844 w 1034979"/>
                  <a:gd name="connsiteY189" fmla="*/ 945987 h 1509906"/>
                  <a:gd name="connsiteX190" fmla="*/ 732084 w 1034979"/>
                  <a:gd name="connsiteY190" fmla="*/ 932652 h 1509906"/>
                  <a:gd name="connsiteX191" fmla="*/ 741609 w 1034979"/>
                  <a:gd name="connsiteY191" fmla="*/ 921222 h 1509906"/>
                  <a:gd name="connsiteX192" fmla="*/ 753039 w 1034979"/>
                  <a:gd name="connsiteY192" fmla="*/ 911697 h 1509906"/>
                  <a:gd name="connsiteX193" fmla="*/ 758754 w 1034979"/>
                  <a:gd name="connsiteY193" fmla="*/ 900267 h 1509906"/>
                  <a:gd name="connsiteX194" fmla="*/ 760659 w 1034979"/>
                  <a:gd name="connsiteY194" fmla="*/ 894552 h 1509906"/>
                  <a:gd name="connsiteX195" fmla="*/ 766374 w 1034979"/>
                  <a:gd name="connsiteY195" fmla="*/ 883122 h 1509906"/>
                  <a:gd name="connsiteX196" fmla="*/ 764469 w 1034979"/>
                  <a:gd name="connsiteY196" fmla="*/ 867882 h 1509906"/>
                  <a:gd name="connsiteX197" fmla="*/ 758754 w 1034979"/>
                  <a:gd name="connsiteY197" fmla="*/ 865977 h 1509906"/>
                  <a:gd name="connsiteX198" fmla="*/ 737799 w 1034979"/>
                  <a:gd name="connsiteY198" fmla="*/ 867882 h 1509906"/>
                  <a:gd name="connsiteX199" fmla="*/ 732084 w 1034979"/>
                  <a:gd name="connsiteY199" fmla="*/ 871692 h 1509906"/>
                  <a:gd name="connsiteX200" fmla="*/ 720654 w 1034979"/>
                  <a:gd name="connsiteY200" fmla="*/ 875502 h 1509906"/>
                  <a:gd name="connsiteX201" fmla="*/ 716844 w 1034979"/>
                  <a:gd name="connsiteY201" fmla="*/ 881217 h 1509906"/>
                  <a:gd name="connsiteX202" fmla="*/ 711129 w 1034979"/>
                  <a:gd name="connsiteY202" fmla="*/ 883122 h 1509906"/>
                  <a:gd name="connsiteX203" fmla="*/ 705414 w 1034979"/>
                  <a:gd name="connsiteY203" fmla="*/ 886932 h 1509906"/>
                  <a:gd name="connsiteX204" fmla="*/ 699699 w 1034979"/>
                  <a:gd name="connsiteY204" fmla="*/ 892647 h 1509906"/>
                  <a:gd name="connsiteX205" fmla="*/ 692079 w 1034979"/>
                  <a:gd name="connsiteY205" fmla="*/ 896457 h 1509906"/>
                  <a:gd name="connsiteX206" fmla="*/ 650169 w 1034979"/>
                  <a:gd name="connsiteY206" fmla="*/ 925032 h 1509906"/>
                  <a:gd name="connsiteX207" fmla="*/ 636834 w 1034979"/>
                  <a:gd name="connsiteY207" fmla="*/ 936462 h 1509906"/>
                  <a:gd name="connsiteX208" fmla="*/ 627309 w 1034979"/>
                  <a:gd name="connsiteY208" fmla="*/ 953607 h 1509906"/>
                  <a:gd name="connsiteX209" fmla="*/ 602544 w 1034979"/>
                  <a:gd name="connsiteY209" fmla="*/ 959322 h 1509906"/>
                  <a:gd name="connsiteX210" fmla="*/ 589209 w 1034979"/>
                  <a:gd name="connsiteY210" fmla="*/ 963132 h 1509906"/>
                  <a:gd name="connsiteX211" fmla="*/ 573969 w 1034979"/>
                  <a:gd name="connsiteY211" fmla="*/ 961227 h 1509906"/>
                  <a:gd name="connsiteX212" fmla="*/ 562539 w 1034979"/>
                  <a:gd name="connsiteY212" fmla="*/ 957417 h 1509906"/>
                  <a:gd name="connsiteX213" fmla="*/ 551109 w 1034979"/>
                  <a:gd name="connsiteY213" fmla="*/ 953607 h 1509906"/>
                  <a:gd name="connsiteX214" fmla="*/ 539679 w 1034979"/>
                  <a:gd name="connsiteY214" fmla="*/ 949797 h 1509906"/>
                  <a:gd name="connsiteX215" fmla="*/ 533964 w 1034979"/>
                  <a:gd name="connsiteY215" fmla="*/ 947892 h 1509906"/>
                  <a:gd name="connsiteX216" fmla="*/ 528249 w 1034979"/>
                  <a:gd name="connsiteY216" fmla="*/ 944082 h 1509906"/>
                  <a:gd name="connsiteX217" fmla="*/ 516819 w 1034979"/>
                  <a:gd name="connsiteY217" fmla="*/ 938367 h 1509906"/>
                  <a:gd name="connsiteX218" fmla="*/ 509199 w 1034979"/>
                  <a:gd name="connsiteY218" fmla="*/ 926937 h 1509906"/>
                  <a:gd name="connsiteX219" fmla="*/ 505389 w 1034979"/>
                  <a:gd name="connsiteY219" fmla="*/ 905982 h 1509906"/>
                  <a:gd name="connsiteX220" fmla="*/ 507294 w 1034979"/>
                  <a:gd name="connsiteY220" fmla="*/ 841212 h 1509906"/>
                  <a:gd name="connsiteX221" fmla="*/ 513009 w 1034979"/>
                  <a:gd name="connsiteY221" fmla="*/ 827877 h 1509906"/>
                  <a:gd name="connsiteX222" fmla="*/ 503484 w 1034979"/>
                  <a:gd name="connsiteY222" fmla="*/ 351627 h 1509906"/>
                  <a:gd name="connsiteX223" fmla="*/ 499674 w 1034979"/>
                  <a:gd name="connsiteY223" fmla="*/ 60162 h 1509906"/>
                  <a:gd name="connsiteX224" fmla="*/ 490149 w 1034979"/>
                  <a:gd name="connsiteY224" fmla="*/ 33492 h 1509906"/>
                  <a:gd name="connsiteX225" fmla="*/ 488244 w 1034979"/>
                  <a:gd name="connsiteY225" fmla="*/ 27777 h 1509906"/>
                  <a:gd name="connsiteX226" fmla="*/ 484434 w 1034979"/>
                  <a:gd name="connsiteY226" fmla="*/ 22062 h 1509906"/>
                  <a:gd name="connsiteX227" fmla="*/ 478719 w 1034979"/>
                  <a:gd name="connsiteY227" fmla="*/ 10632 h 1509906"/>
                  <a:gd name="connsiteX228" fmla="*/ 473004 w 1034979"/>
                  <a:gd name="connsiteY228" fmla="*/ 6822 h 1509906"/>
                  <a:gd name="connsiteX229" fmla="*/ 469194 w 1034979"/>
                  <a:gd name="connsiteY229" fmla="*/ 1107 h 1509906"/>
                  <a:gd name="connsiteX230" fmla="*/ 429189 w 1034979"/>
                  <a:gd name="connsiteY230" fmla="*/ 4917 h 1509906"/>
                  <a:gd name="connsiteX231" fmla="*/ 421569 w 1034979"/>
                  <a:gd name="connsiteY231" fmla="*/ 16347 h 1509906"/>
                  <a:gd name="connsiteX232" fmla="*/ 417759 w 1034979"/>
                  <a:gd name="connsiteY232" fmla="*/ 22062 h 1509906"/>
                  <a:gd name="connsiteX233" fmla="*/ 419664 w 1034979"/>
                  <a:gd name="connsiteY233" fmla="*/ 54447 h 1509906"/>
                  <a:gd name="connsiteX234" fmla="*/ 423474 w 1034979"/>
                  <a:gd name="connsiteY234" fmla="*/ 65877 h 1509906"/>
                  <a:gd name="connsiteX235" fmla="*/ 425379 w 1034979"/>
                  <a:gd name="connsiteY235" fmla="*/ 71592 h 1509906"/>
                  <a:gd name="connsiteX236" fmla="*/ 425379 w 1034979"/>
                  <a:gd name="connsiteY236" fmla="*/ 77307 h 1509906"/>
                  <a:gd name="connsiteX237" fmla="*/ 429189 w 1034979"/>
                  <a:gd name="connsiteY237" fmla="*/ 231612 h 1509906"/>
                  <a:gd name="connsiteX238" fmla="*/ 440619 w 1034979"/>
                  <a:gd name="connsiteY238" fmla="*/ 414492 h 1509906"/>
                  <a:gd name="connsiteX239" fmla="*/ 425379 w 1034979"/>
                  <a:gd name="connsiteY239" fmla="*/ 711672 h 1509906"/>
                  <a:gd name="connsiteX240" fmla="*/ 417759 w 1034979"/>
                  <a:gd name="connsiteY240" fmla="*/ 839307 h 1509906"/>
                  <a:gd name="connsiteX241" fmla="*/ 413949 w 1034979"/>
                  <a:gd name="connsiteY241" fmla="*/ 856452 h 1509906"/>
                  <a:gd name="connsiteX242" fmla="*/ 417759 w 1034979"/>
                  <a:gd name="connsiteY242" fmla="*/ 877407 h 1509906"/>
                  <a:gd name="connsiteX243" fmla="*/ 421569 w 1034979"/>
                  <a:gd name="connsiteY243" fmla="*/ 883122 h 1509906"/>
                  <a:gd name="connsiteX244" fmla="*/ 425379 w 1034979"/>
                  <a:gd name="connsiteY244" fmla="*/ 894552 h 1509906"/>
                  <a:gd name="connsiteX245" fmla="*/ 423474 w 1034979"/>
                  <a:gd name="connsiteY245" fmla="*/ 921222 h 1509906"/>
                  <a:gd name="connsiteX246" fmla="*/ 417759 w 1034979"/>
                  <a:gd name="connsiteY246" fmla="*/ 923127 h 1509906"/>
                  <a:gd name="connsiteX247" fmla="*/ 412044 w 1034979"/>
                  <a:gd name="connsiteY247" fmla="*/ 926937 h 1509906"/>
                  <a:gd name="connsiteX248" fmla="*/ 421569 w 1034979"/>
                  <a:gd name="connsiteY24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56774 w 1034979"/>
                  <a:gd name="connsiteY22" fmla="*/ 909792 h 1509906"/>
                  <a:gd name="connsiteX23" fmla="*/ 145344 w 1034979"/>
                  <a:gd name="connsiteY23" fmla="*/ 905982 h 1509906"/>
                  <a:gd name="connsiteX24" fmla="*/ 116769 w 1034979"/>
                  <a:gd name="connsiteY24" fmla="*/ 896457 h 1509906"/>
                  <a:gd name="connsiteX25" fmla="*/ 111054 w 1034979"/>
                  <a:gd name="connsiteY25" fmla="*/ 890742 h 1509906"/>
                  <a:gd name="connsiteX26" fmla="*/ 101529 w 1034979"/>
                  <a:gd name="connsiteY26" fmla="*/ 873597 h 1509906"/>
                  <a:gd name="connsiteX27" fmla="*/ 84384 w 1034979"/>
                  <a:gd name="connsiteY27" fmla="*/ 865977 h 1509906"/>
                  <a:gd name="connsiteX28" fmla="*/ 78669 w 1034979"/>
                  <a:gd name="connsiteY28" fmla="*/ 864072 h 1509906"/>
                  <a:gd name="connsiteX29" fmla="*/ 59619 w 1034979"/>
                  <a:gd name="connsiteY29" fmla="*/ 867882 h 1509906"/>
                  <a:gd name="connsiteX30" fmla="*/ 53904 w 1034979"/>
                  <a:gd name="connsiteY30" fmla="*/ 871692 h 1509906"/>
                  <a:gd name="connsiteX31" fmla="*/ 50094 w 1034979"/>
                  <a:gd name="connsiteY31" fmla="*/ 877407 h 1509906"/>
                  <a:gd name="connsiteX32" fmla="*/ 46284 w 1034979"/>
                  <a:gd name="connsiteY32" fmla="*/ 888837 h 1509906"/>
                  <a:gd name="connsiteX33" fmla="*/ 50094 w 1034979"/>
                  <a:gd name="connsiteY33" fmla="*/ 926937 h 1509906"/>
                  <a:gd name="connsiteX34" fmla="*/ 53904 w 1034979"/>
                  <a:gd name="connsiteY34" fmla="*/ 932652 h 1509906"/>
                  <a:gd name="connsiteX35" fmla="*/ 59619 w 1034979"/>
                  <a:gd name="connsiteY35" fmla="*/ 936462 h 1509906"/>
                  <a:gd name="connsiteX36" fmla="*/ 63429 w 1034979"/>
                  <a:gd name="connsiteY36" fmla="*/ 942177 h 1509906"/>
                  <a:gd name="connsiteX37" fmla="*/ 80574 w 1034979"/>
                  <a:gd name="connsiteY37" fmla="*/ 951702 h 1509906"/>
                  <a:gd name="connsiteX38" fmla="*/ 103434 w 1034979"/>
                  <a:gd name="connsiteY38" fmla="*/ 953607 h 1509906"/>
                  <a:gd name="connsiteX39" fmla="*/ 124389 w 1034979"/>
                  <a:gd name="connsiteY39" fmla="*/ 959322 h 1509906"/>
                  <a:gd name="connsiteX40" fmla="*/ 130104 w 1034979"/>
                  <a:gd name="connsiteY40" fmla="*/ 961227 h 1509906"/>
                  <a:gd name="connsiteX41" fmla="*/ 135819 w 1034979"/>
                  <a:gd name="connsiteY41" fmla="*/ 966942 h 1509906"/>
                  <a:gd name="connsiteX42" fmla="*/ 143439 w 1034979"/>
                  <a:gd name="connsiteY42" fmla="*/ 968847 h 1509906"/>
                  <a:gd name="connsiteX43" fmla="*/ 166299 w 1034979"/>
                  <a:gd name="connsiteY43" fmla="*/ 972657 h 1509906"/>
                  <a:gd name="connsiteX44" fmla="*/ 191064 w 1034979"/>
                  <a:gd name="connsiteY44" fmla="*/ 978372 h 1509906"/>
                  <a:gd name="connsiteX45" fmla="*/ 208209 w 1034979"/>
                  <a:gd name="connsiteY45" fmla="*/ 984087 h 1509906"/>
                  <a:gd name="connsiteX46" fmla="*/ 213924 w 1034979"/>
                  <a:gd name="connsiteY46" fmla="*/ 985992 h 1509906"/>
                  <a:gd name="connsiteX47" fmla="*/ 229164 w 1034979"/>
                  <a:gd name="connsiteY47" fmla="*/ 989802 h 1509906"/>
                  <a:gd name="connsiteX48" fmla="*/ 248214 w 1034979"/>
                  <a:gd name="connsiteY48" fmla="*/ 995517 h 1509906"/>
                  <a:gd name="connsiteX49" fmla="*/ 253929 w 1034979"/>
                  <a:gd name="connsiteY49" fmla="*/ 999327 h 1509906"/>
                  <a:gd name="connsiteX50" fmla="*/ 267264 w 1034979"/>
                  <a:gd name="connsiteY50" fmla="*/ 1014567 h 1509906"/>
                  <a:gd name="connsiteX51" fmla="*/ 272979 w 1034979"/>
                  <a:gd name="connsiteY51" fmla="*/ 1033617 h 1509906"/>
                  <a:gd name="connsiteX52" fmla="*/ 274884 w 1034979"/>
                  <a:gd name="connsiteY52" fmla="*/ 1039332 h 1509906"/>
                  <a:gd name="connsiteX53" fmla="*/ 276789 w 1034979"/>
                  <a:gd name="connsiteY53" fmla="*/ 1045047 h 1509906"/>
                  <a:gd name="connsiteX54" fmla="*/ 278694 w 1034979"/>
                  <a:gd name="connsiteY54" fmla="*/ 1069812 h 1509906"/>
                  <a:gd name="connsiteX55" fmla="*/ 280599 w 1034979"/>
                  <a:gd name="connsiteY55" fmla="*/ 1075527 h 1509906"/>
                  <a:gd name="connsiteX56" fmla="*/ 278694 w 1034979"/>
                  <a:gd name="connsiteY56" fmla="*/ 1094577 h 1509906"/>
                  <a:gd name="connsiteX57" fmla="*/ 276789 w 1034979"/>
                  <a:gd name="connsiteY57" fmla="*/ 1104102 h 1509906"/>
                  <a:gd name="connsiteX58" fmla="*/ 263454 w 1034979"/>
                  <a:gd name="connsiteY58" fmla="*/ 1117437 h 1509906"/>
                  <a:gd name="connsiteX59" fmla="*/ 252024 w 1034979"/>
                  <a:gd name="connsiteY59" fmla="*/ 1125057 h 1509906"/>
                  <a:gd name="connsiteX60" fmla="*/ 240594 w 1034979"/>
                  <a:gd name="connsiteY60" fmla="*/ 1128867 h 1509906"/>
                  <a:gd name="connsiteX61" fmla="*/ 126294 w 1034979"/>
                  <a:gd name="connsiteY61" fmla="*/ 1128867 h 1509906"/>
                  <a:gd name="connsiteX62" fmla="*/ 120579 w 1034979"/>
                  <a:gd name="connsiteY62" fmla="*/ 1130772 h 1509906"/>
                  <a:gd name="connsiteX63" fmla="*/ 105339 w 1034979"/>
                  <a:gd name="connsiteY63" fmla="*/ 1132677 h 1509906"/>
                  <a:gd name="connsiteX64" fmla="*/ 88194 w 1034979"/>
                  <a:gd name="connsiteY64" fmla="*/ 1138392 h 1509906"/>
                  <a:gd name="connsiteX65" fmla="*/ 82479 w 1034979"/>
                  <a:gd name="connsiteY65" fmla="*/ 1140297 h 1509906"/>
                  <a:gd name="connsiteX66" fmla="*/ 76764 w 1034979"/>
                  <a:gd name="connsiteY66" fmla="*/ 1144107 h 1509906"/>
                  <a:gd name="connsiteX67" fmla="*/ 65334 w 1034979"/>
                  <a:gd name="connsiteY67" fmla="*/ 1146012 h 1509906"/>
                  <a:gd name="connsiteX68" fmla="*/ 27234 w 1034979"/>
                  <a:gd name="connsiteY68" fmla="*/ 1147917 h 1509906"/>
                  <a:gd name="connsiteX69" fmla="*/ 15804 w 1034979"/>
                  <a:gd name="connsiteY69" fmla="*/ 1153632 h 1509906"/>
                  <a:gd name="connsiteX70" fmla="*/ 6279 w 1034979"/>
                  <a:gd name="connsiteY70" fmla="*/ 1163157 h 1509906"/>
                  <a:gd name="connsiteX71" fmla="*/ 4374 w 1034979"/>
                  <a:gd name="connsiteY71" fmla="*/ 1168872 h 1509906"/>
                  <a:gd name="connsiteX72" fmla="*/ 564 w 1034979"/>
                  <a:gd name="connsiteY72" fmla="*/ 1174587 h 1509906"/>
                  <a:gd name="connsiteX73" fmla="*/ 6279 w 1034979"/>
                  <a:gd name="connsiteY73" fmla="*/ 1206972 h 1509906"/>
                  <a:gd name="connsiteX74" fmla="*/ 11994 w 1034979"/>
                  <a:gd name="connsiteY74" fmla="*/ 1210782 h 1509906"/>
                  <a:gd name="connsiteX75" fmla="*/ 17709 w 1034979"/>
                  <a:gd name="connsiteY75" fmla="*/ 1212687 h 1509906"/>
                  <a:gd name="connsiteX76" fmla="*/ 145344 w 1034979"/>
                  <a:gd name="connsiteY76" fmla="*/ 1210782 h 1509906"/>
                  <a:gd name="connsiteX77" fmla="*/ 152964 w 1034979"/>
                  <a:gd name="connsiteY77" fmla="*/ 1208877 h 1509906"/>
                  <a:gd name="connsiteX78" fmla="*/ 303459 w 1034979"/>
                  <a:gd name="connsiteY78" fmla="*/ 1203162 h 1509906"/>
                  <a:gd name="connsiteX79" fmla="*/ 318699 w 1034979"/>
                  <a:gd name="connsiteY79" fmla="*/ 1210782 h 1509906"/>
                  <a:gd name="connsiteX80" fmla="*/ 330129 w 1034979"/>
                  <a:gd name="connsiteY80" fmla="*/ 1216497 h 1509906"/>
                  <a:gd name="connsiteX81" fmla="*/ 333939 w 1034979"/>
                  <a:gd name="connsiteY81" fmla="*/ 1222212 h 1509906"/>
                  <a:gd name="connsiteX82" fmla="*/ 339654 w 1034979"/>
                  <a:gd name="connsiteY82" fmla="*/ 1224117 h 1509906"/>
                  <a:gd name="connsiteX83" fmla="*/ 351084 w 1034979"/>
                  <a:gd name="connsiteY83" fmla="*/ 1231737 h 1509906"/>
                  <a:gd name="connsiteX84" fmla="*/ 356799 w 1034979"/>
                  <a:gd name="connsiteY84" fmla="*/ 1235547 h 1509906"/>
                  <a:gd name="connsiteX85" fmla="*/ 360609 w 1034979"/>
                  <a:gd name="connsiteY85" fmla="*/ 1241262 h 1509906"/>
                  <a:gd name="connsiteX86" fmla="*/ 366324 w 1034979"/>
                  <a:gd name="connsiteY86" fmla="*/ 1252692 h 1509906"/>
                  <a:gd name="connsiteX87" fmla="*/ 362514 w 1034979"/>
                  <a:gd name="connsiteY87" fmla="*/ 1279362 h 1509906"/>
                  <a:gd name="connsiteX88" fmla="*/ 358704 w 1034979"/>
                  <a:gd name="connsiteY88" fmla="*/ 1285077 h 1509906"/>
                  <a:gd name="connsiteX89" fmla="*/ 356799 w 1034979"/>
                  <a:gd name="connsiteY89" fmla="*/ 1290792 h 1509906"/>
                  <a:gd name="connsiteX90" fmla="*/ 352989 w 1034979"/>
                  <a:gd name="connsiteY90" fmla="*/ 1296507 h 1509906"/>
                  <a:gd name="connsiteX91" fmla="*/ 351084 w 1034979"/>
                  <a:gd name="connsiteY91" fmla="*/ 1302222 h 1509906"/>
                  <a:gd name="connsiteX92" fmla="*/ 347274 w 1034979"/>
                  <a:gd name="connsiteY92" fmla="*/ 1307937 h 1509906"/>
                  <a:gd name="connsiteX93" fmla="*/ 330129 w 1034979"/>
                  <a:gd name="connsiteY93" fmla="*/ 1374612 h 1509906"/>
                  <a:gd name="connsiteX94" fmla="*/ 328224 w 1034979"/>
                  <a:gd name="connsiteY94" fmla="*/ 1426047 h 1509906"/>
                  <a:gd name="connsiteX95" fmla="*/ 330129 w 1034979"/>
                  <a:gd name="connsiteY95" fmla="*/ 1450812 h 1509906"/>
                  <a:gd name="connsiteX96" fmla="*/ 332034 w 1034979"/>
                  <a:gd name="connsiteY96" fmla="*/ 1456527 h 1509906"/>
                  <a:gd name="connsiteX97" fmla="*/ 335844 w 1034979"/>
                  <a:gd name="connsiteY97" fmla="*/ 1460337 h 1509906"/>
                  <a:gd name="connsiteX98" fmla="*/ 364419 w 1034979"/>
                  <a:gd name="connsiteY98" fmla="*/ 1506057 h 1509906"/>
                  <a:gd name="connsiteX99" fmla="*/ 387279 w 1034979"/>
                  <a:gd name="connsiteY99" fmla="*/ 1507962 h 1509906"/>
                  <a:gd name="connsiteX100" fmla="*/ 392994 w 1034979"/>
                  <a:gd name="connsiteY100" fmla="*/ 1502247 h 1509906"/>
                  <a:gd name="connsiteX101" fmla="*/ 394899 w 1034979"/>
                  <a:gd name="connsiteY101" fmla="*/ 1490817 h 1509906"/>
                  <a:gd name="connsiteX102" fmla="*/ 396804 w 1034979"/>
                  <a:gd name="connsiteY102" fmla="*/ 1485102 h 1509906"/>
                  <a:gd name="connsiteX103" fmla="*/ 398709 w 1034979"/>
                  <a:gd name="connsiteY103" fmla="*/ 1467957 h 1509906"/>
                  <a:gd name="connsiteX104" fmla="*/ 400614 w 1034979"/>
                  <a:gd name="connsiteY104" fmla="*/ 1454622 h 1509906"/>
                  <a:gd name="connsiteX105" fmla="*/ 404424 w 1034979"/>
                  <a:gd name="connsiteY105" fmla="*/ 1397472 h 1509906"/>
                  <a:gd name="connsiteX106" fmla="*/ 410139 w 1034979"/>
                  <a:gd name="connsiteY106" fmla="*/ 1386042 h 1509906"/>
                  <a:gd name="connsiteX107" fmla="*/ 413949 w 1034979"/>
                  <a:gd name="connsiteY107" fmla="*/ 1372707 h 1509906"/>
                  <a:gd name="connsiteX108" fmla="*/ 415854 w 1034979"/>
                  <a:gd name="connsiteY108" fmla="*/ 1366992 h 1509906"/>
                  <a:gd name="connsiteX109" fmla="*/ 417759 w 1034979"/>
                  <a:gd name="connsiteY109" fmla="*/ 1353657 h 1509906"/>
                  <a:gd name="connsiteX110" fmla="*/ 421569 w 1034979"/>
                  <a:gd name="connsiteY110" fmla="*/ 1342227 h 1509906"/>
                  <a:gd name="connsiteX111" fmla="*/ 427284 w 1034979"/>
                  <a:gd name="connsiteY111" fmla="*/ 1328892 h 1509906"/>
                  <a:gd name="connsiteX112" fmla="*/ 436809 w 1034979"/>
                  <a:gd name="connsiteY112" fmla="*/ 1317462 h 1509906"/>
                  <a:gd name="connsiteX113" fmla="*/ 450144 w 1034979"/>
                  <a:gd name="connsiteY113" fmla="*/ 1302222 h 1509906"/>
                  <a:gd name="connsiteX114" fmla="*/ 457764 w 1034979"/>
                  <a:gd name="connsiteY114" fmla="*/ 1290792 h 1509906"/>
                  <a:gd name="connsiteX115" fmla="*/ 461574 w 1034979"/>
                  <a:gd name="connsiteY115" fmla="*/ 1279362 h 1509906"/>
                  <a:gd name="connsiteX116" fmla="*/ 465384 w 1034979"/>
                  <a:gd name="connsiteY116" fmla="*/ 1264122 h 1509906"/>
                  <a:gd name="connsiteX117" fmla="*/ 467289 w 1034979"/>
                  <a:gd name="connsiteY117" fmla="*/ 1258407 h 1509906"/>
                  <a:gd name="connsiteX118" fmla="*/ 507294 w 1034979"/>
                  <a:gd name="connsiteY118" fmla="*/ 1252692 h 1509906"/>
                  <a:gd name="connsiteX119" fmla="*/ 535869 w 1034979"/>
                  <a:gd name="connsiteY119" fmla="*/ 1243167 h 1509906"/>
                  <a:gd name="connsiteX120" fmla="*/ 541584 w 1034979"/>
                  <a:gd name="connsiteY120" fmla="*/ 1241262 h 1509906"/>
                  <a:gd name="connsiteX121" fmla="*/ 547299 w 1034979"/>
                  <a:gd name="connsiteY121" fmla="*/ 1239357 h 1509906"/>
                  <a:gd name="connsiteX122" fmla="*/ 554919 w 1034979"/>
                  <a:gd name="connsiteY122" fmla="*/ 1237452 h 1509906"/>
                  <a:gd name="connsiteX123" fmla="*/ 573969 w 1034979"/>
                  <a:gd name="connsiteY123" fmla="*/ 1229832 h 1509906"/>
                  <a:gd name="connsiteX124" fmla="*/ 585399 w 1034979"/>
                  <a:gd name="connsiteY124" fmla="*/ 1226022 h 1509906"/>
                  <a:gd name="connsiteX125" fmla="*/ 720654 w 1034979"/>
                  <a:gd name="connsiteY125" fmla="*/ 1309842 h 1509906"/>
                  <a:gd name="connsiteX126" fmla="*/ 733989 w 1034979"/>
                  <a:gd name="connsiteY126" fmla="*/ 1319367 h 1509906"/>
                  <a:gd name="connsiteX127" fmla="*/ 743514 w 1034979"/>
                  <a:gd name="connsiteY127" fmla="*/ 1321272 h 1509906"/>
                  <a:gd name="connsiteX128" fmla="*/ 749229 w 1034979"/>
                  <a:gd name="connsiteY128" fmla="*/ 1323177 h 1509906"/>
                  <a:gd name="connsiteX129" fmla="*/ 762564 w 1034979"/>
                  <a:gd name="connsiteY129" fmla="*/ 1328892 h 1509906"/>
                  <a:gd name="connsiteX130" fmla="*/ 777804 w 1034979"/>
                  <a:gd name="connsiteY130" fmla="*/ 1326987 h 1509906"/>
                  <a:gd name="connsiteX131" fmla="*/ 789234 w 1034979"/>
                  <a:gd name="connsiteY131" fmla="*/ 1321272 h 1509906"/>
                  <a:gd name="connsiteX132" fmla="*/ 794949 w 1034979"/>
                  <a:gd name="connsiteY132" fmla="*/ 1319367 h 1509906"/>
                  <a:gd name="connsiteX133" fmla="*/ 802569 w 1034979"/>
                  <a:gd name="connsiteY133" fmla="*/ 1302222 h 1509906"/>
                  <a:gd name="connsiteX134" fmla="*/ 800664 w 1034979"/>
                  <a:gd name="connsiteY134" fmla="*/ 1277457 h 1509906"/>
                  <a:gd name="connsiteX135" fmla="*/ 798759 w 1034979"/>
                  <a:gd name="connsiteY135" fmla="*/ 1271742 h 1509906"/>
                  <a:gd name="connsiteX136" fmla="*/ 796854 w 1034979"/>
                  <a:gd name="connsiteY136" fmla="*/ 1264122 h 1509906"/>
                  <a:gd name="connsiteX137" fmla="*/ 783519 w 1034979"/>
                  <a:gd name="connsiteY137" fmla="*/ 1246977 h 1509906"/>
                  <a:gd name="connsiteX138" fmla="*/ 773994 w 1034979"/>
                  <a:gd name="connsiteY138" fmla="*/ 1241262 h 1509906"/>
                  <a:gd name="connsiteX139" fmla="*/ 648264 w 1034979"/>
                  <a:gd name="connsiteY139" fmla="*/ 1149822 h 1509906"/>
                  <a:gd name="connsiteX140" fmla="*/ 644454 w 1034979"/>
                  <a:gd name="connsiteY140" fmla="*/ 1132677 h 1509906"/>
                  <a:gd name="connsiteX141" fmla="*/ 646359 w 1034979"/>
                  <a:gd name="connsiteY141" fmla="*/ 1125057 h 1509906"/>
                  <a:gd name="connsiteX142" fmla="*/ 650169 w 1034979"/>
                  <a:gd name="connsiteY142" fmla="*/ 1107912 h 1509906"/>
                  <a:gd name="connsiteX143" fmla="*/ 653979 w 1034979"/>
                  <a:gd name="connsiteY143" fmla="*/ 1102197 h 1509906"/>
                  <a:gd name="connsiteX144" fmla="*/ 655884 w 1034979"/>
                  <a:gd name="connsiteY144" fmla="*/ 1096482 h 1509906"/>
                  <a:gd name="connsiteX145" fmla="*/ 661599 w 1034979"/>
                  <a:gd name="connsiteY145" fmla="*/ 1094577 h 1509906"/>
                  <a:gd name="connsiteX146" fmla="*/ 671124 w 1034979"/>
                  <a:gd name="connsiteY146" fmla="*/ 1083147 h 1509906"/>
                  <a:gd name="connsiteX147" fmla="*/ 724464 w 1034979"/>
                  <a:gd name="connsiteY147" fmla="*/ 1075527 h 1509906"/>
                  <a:gd name="connsiteX148" fmla="*/ 842574 w 1034979"/>
                  <a:gd name="connsiteY148" fmla="*/ 1077432 h 1509906"/>
                  <a:gd name="connsiteX149" fmla="*/ 871149 w 1034979"/>
                  <a:gd name="connsiteY149" fmla="*/ 1079337 h 1509906"/>
                  <a:gd name="connsiteX150" fmla="*/ 899724 w 1034979"/>
                  <a:gd name="connsiteY150" fmla="*/ 1085052 h 1509906"/>
                  <a:gd name="connsiteX151" fmla="*/ 922584 w 1034979"/>
                  <a:gd name="connsiteY151" fmla="*/ 1088862 h 1509906"/>
                  <a:gd name="connsiteX152" fmla="*/ 951159 w 1034979"/>
                  <a:gd name="connsiteY152" fmla="*/ 1094577 h 1509906"/>
                  <a:gd name="connsiteX153" fmla="*/ 956874 w 1034979"/>
                  <a:gd name="connsiteY153" fmla="*/ 1094577 h 1509906"/>
                  <a:gd name="connsiteX154" fmla="*/ 1002594 w 1034979"/>
                  <a:gd name="connsiteY154" fmla="*/ 1092672 h 1509906"/>
                  <a:gd name="connsiteX155" fmla="*/ 1031169 w 1034979"/>
                  <a:gd name="connsiteY155" fmla="*/ 1085052 h 1509906"/>
                  <a:gd name="connsiteX156" fmla="*/ 1034979 w 1034979"/>
                  <a:gd name="connsiteY156" fmla="*/ 1079337 h 1509906"/>
                  <a:gd name="connsiteX157" fmla="*/ 1033074 w 1034979"/>
                  <a:gd name="connsiteY157" fmla="*/ 1060287 h 1509906"/>
                  <a:gd name="connsiteX158" fmla="*/ 1027359 w 1034979"/>
                  <a:gd name="connsiteY158" fmla="*/ 1056477 h 1509906"/>
                  <a:gd name="connsiteX159" fmla="*/ 1012119 w 1034979"/>
                  <a:gd name="connsiteY159" fmla="*/ 1054572 h 1509906"/>
                  <a:gd name="connsiteX160" fmla="*/ 1006404 w 1034979"/>
                  <a:gd name="connsiteY160" fmla="*/ 1052667 h 1509906"/>
                  <a:gd name="connsiteX161" fmla="*/ 998784 w 1034979"/>
                  <a:gd name="connsiteY161" fmla="*/ 1050762 h 1509906"/>
                  <a:gd name="connsiteX162" fmla="*/ 987354 w 1034979"/>
                  <a:gd name="connsiteY162" fmla="*/ 1043142 h 1509906"/>
                  <a:gd name="connsiteX163" fmla="*/ 975924 w 1034979"/>
                  <a:gd name="connsiteY163" fmla="*/ 1039332 h 1509906"/>
                  <a:gd name="connsiteX164" fmla="*/ 970209 w 1034979"/>
                  <a:gd name="connsiteY164" fmla="*/ 1037427 h 1509906"/>
                  <a:gd name="connsiteX165" fmla="*/ 962589 w 1034979"/>
                  <a:gd name="connsiteY165" fmla="*/ 1035522 h 1509906"/>
                  <a:gd name="connsiteX166" fmla="*/ 956874 w 1034979"/>
                  <a:gd name="connsiteY166" fmla="*/ 1033617 h 1509906"/>
                  <a:gd name="connsiteX167" fmla="*/ 935919 w 1034979"/>
                  <a:gd name="connsiteY167" fmla="*/ 1027902 h 1509906"/>
                  <a:gd name="connsiteX168" fmla="*/ 930204 w 1034979"/>
                  <a:gd name="connsiteY168" fmla="*/ 1025997 h 1509906"/>
                  <a:gd name="connsiteX169" fmla="*/ 825429 w 1034979"/>
                  <a:gd name="connsiteY169" fmla="*/ 1027902 h 1509906"/>
                  <a:gd name="connsiteX170" fmla="*/ 819714 w 1034979"/>
                  <a:gd name="connsiteY170" fmla="*/ 1029807 h 1509906"/>
                  <a:gd name="connsiteX171" fmla="*/ 730179 w 1034979"/>
                  <a:gd name="connsiteY171" fmla="*/ 1031712 h 1509906"/>
                  <a:gd name="connsiteX172" fmla="*/ 716844 w 1034979"/>
                  <a:gd name="connsiteY172" fmla="*/ 1035522 h 1509906"/>
                  <a:gd name="connsiteX173" fmla="*/ 695889 w 1034979"/>
                  <a:gd name="connsiteY173" fmla="*/ 1037427 h 1509906"/>
                  <a:gd name="connsiteX174" fmla="*/ 669219 w 1034979"/>
                  <a:gd name="connsiteY174" fmla="*/ 1039332 h 1509906"/>
                  <a:gd name="connsiteX175" fmla="*/ 669219 w 1034979"/>
                  <a:gd name="connsiteY175" fmla="*/ 1039332 h 1509906"/>
                  <a:gd name="connsiteX176" fmla="*/ 646359 w 1034979"/>
                  <a:gd name="connsiteY176" fmla="*/ 1043142 h 1509906"/>
                  <a:gd name="connsiteX177" fmla="*/ 642549 w 1034979"/>
                  <a:gd name="connsiteY177" fmla="*/ 1031712 h 1509906"/>
                  <a:gd name="connsiteX178" fmla="*/ 640644 w 1034979"/>
                  <a:gd name="connsiteY178" fmla="*/ 1025997 h 1509906"/>
                  <a:gd name="connsiteX179" fmla="*/ 642549 w 1034979"/>
                  <a:gd name="connsiteY179" fmla="*/ 1008852 h 1509906"/>
                  <a:gd name="connsiteX180" fmla="*/ 644454 w 1034979"/>
                  <a:gd name="connsiteY180" fmla="*/ 1003137 h 1509906"/>
                  <a:gd name="connsiteX181" fmla="*/ 661599 w 1034979"/>
                  <a:gd name="connsiteY181" fmla="*/ 993612 h 1509906"/>
                  <a:gd name="connsiteX182" fmla="*/ 673029 w 1034979"/>
                  <a:gd name="connsiteY182" fmla="*/ 985992 h 1509906"/>
                  <a:gd name="connsiteX183" fmla="*/ 674934 w 1034979"/>
                  <a:gd name="connsiteY183" fmla="*/ 980277 h 1509906"/>
                  <a:gd name="connsiteX184" fmla="*/ 680649 w 1034979"/>
                  <a:gd name="connsiteY184" fmla="*/ 978372 h 1509906"/>
                  <a:gd name="connsiteX185" fmla="*/ 686364 w 1034979"/>
                  <a:gd name="connsiteY185" fmla="*/ 974562 h 1509906"/>
                  <a:gd name="connsiteX186" fmla="*/ 695889 w 1034979"/>
                  <a:gd name="connsiteY186" fmla="*/ 965037 h 1509906"/>
                  <a:gd name="connsiteX187" fmla="*/ 705414 w 1034979"/>
                  <a:gd name="connsiteY187" fmla="*/ 953607 h 1509906"/>
                  <a:gd name="connsiteX188" fmla="*/ 716844 w 1034979"/>
                  <a:gd name="connsiteY188" fmla="*/ 945987 h 1509906"/>
                  <a:gd name="connsiteX189" fmla="*/ 732084 w 1034979"/>
                  <a:gd name="connsiteY189" fmla="*/ 932652 h 1509906"/>
                  <a:gd name="connsiteX190" fmla="*/ 741609 w 1034979"/>
                  <a:gd name="connsiteY190" fmla="*/ 921222 h 1509906"/>
                  <a:gd name="connsiteX191" fmla="*/ 753039 w 1034979"/>
                  <a:gd name="connsiteY191" fmla="*/ 911697 h 1509906"/>
                  <a:gd name="connsiteX192" fmla="*/ 758754 w 1034979"/>
                  <a:gd name="connsiteY192" fmla="*/ 900267 h 1509906"/>
                  <a:gd name="connsiteX193" fmla="*/ 760659 w 1034979"/>
                  <a:gd name="connsiteY193" fmla="*/ 894552 h 1509906"/>
                  <a:gd name="connsiteX194" fmla="*/ 766374 w 1034979"/>
                  <a:gd name="connsiteY194" fmla="*/ 883122 h 1509906"/>
                  <a:gd name="connsiteX195" fmla="*/ 764469 w 1034979"/>
                  <a:gd name="connsiteY195" fmla="*/ 867882 h 1509906"/>
                  <a:gd name="connsiteX196" fmla="*/ 758754 w 1034979"/>
                  <a:gd name="connsiteY196" fmla="*/ 865977 h 1509906"/>
                  <a:gd name="connsiteX197" fmla="*/ 737799 w 1034979"/>
                  <a:gd name="connsiteY197" fmla="*/ 867882 h 1509906"/>
                  <a:gd name="connsiteX198" fmla="*/ 732084 w 1034979"/>
                  <a:gd name="connsiteY198" fmla="*/ 871692 h 1509906"/>
                  <a:gd name="connsiteX199" fmla="*/ 720654 w 1034979"/>
                  <a:gd name="connsiteY199" fmla="*/ 875502 h 1509906"/>
                  <a:gd name="connsiteX200" fmla="*/ 716844 w 1034979"/>
                  <a:gd name="connsiteY200" fmla="*/ 881217 h 1509906"/>
                  <a:gd name="connsiteX201" fmla="*/ 711129 w 1034979"/>
                  <a:gd name="connsiteY201" fmla="*/ 883122 h 1509906"/>
                  <a:gd name="connsiteX202" fmla="*/ 705414 w 1034979"/>
                  <a:gd name="connsiteY202" fmla="*/ 886932 h 1509906"/>
                  <a:gd name="connsiteX203" fmla="*/ 699699 w 1034979"/>
                  <a:gd name="connsiteY203" fmla="*/ 892647 h 1509906"/>
                  <a:gd name="connsiteX204" fmla="*/ 692079 w 1034979"/>
                  <a:gd name="connsiteY204" fmla="*/ 896457 h 1509906"/>
                  <a:gd name="connsiteX205" fmla="*/ 650169 w 1034979"/>
                  <a:gd name="connsiteY205" fmla="*/ 925032 h 1509906"/>
                  <a:gd name="connsiteX206" fmla="*/ 636834 w 1034979"/>
                  <a:gd name="connsiteY206" fmla="*/ 936462 h 1509906"/>
                  <a:gd name="connsiteX207" fmla="*/ 627309 w 1034979"/>
                  <a:gd name="connsiteY207" fmla="*/ 953607 h 1509906"/>
                  <a:gd name="connsiteX208" fmla="*/ 602544 w 1034979"/>
                  <a:gd name="connsiteY208" fmla="*/ 959322 h 1509906"/>
                  <a:gd name="connsiteX209" fmla="*/ 589209 w 1034979"/>
                  <a:gd name="connsiteY209" fmla="*/ 963132 h 1509906"/>
                  <a:gd name="connsiteX210" fmla="*/ 573969 w 1034979"/>
                  <a:gd name="connsiteY210" fmla="*/ 961227 h 1509906"/>
                  <a:gd name="connsiteX211" fmla="*/ 562539 w 1034979"/>
                  <a:gd name="connsiteY211" fmla="*/ 957417 h 1509906"/>
                  <a:gd name="connsiteX212" fmla="*/ 551109 w 1034979"/>
                  <a:gd name="connsiteY212" fmla="*/ 953607 h 1509906"/>
                  <a:gd name="connsiteX213" fmla="*/ 539679 w 1034979"/>
                  <a:gd name="connsiteY213" fmla="*/ 949797 h 1509906"/>
                  <a:gd name="connsiteX214" fmla="*/ 533964 w 1034979"/>
                  <a:gd name="connsiteY214" fmla="*/ 947892 h 1509906"/>
                  <a:gd name="connsiteX215" fmla="*/ 528249 w 1034979"/>
                  <a:gd name="connsiteY215" fmla="*/ 944082 h 1509906"/>
                  <a:gd name="connsiteX216" fmla="*/ 516819 w 1034979"/>
                  <a:gd name="connsiteY216" fmla="*/ 938367 h 1509906"/>
                  <a:gd name="connsiteX217" fmla="*/ 509199 w 1034979"/>
                  <a:gd name="connsiteY217" fmla="*/ 926937 h 1509906"/>
                  <a:gd name="connsiteX218" fmla="*/ 505389 w 1034979"/>
                  <a:gd name="connsiteY218" fmla="*/ 905982 h 1509906"/>
                  <a:gd name="connsiteX219" fmla="*/ 507294 w 1034979"/>
                  <a:gd name="connsiteY219" fmla="*/ 841212 h 1509906"/>
                  <a:gd name="connsiteX220" fmla="*/ 513009 w 1034979"/>
                  <a:gd name="connsiteY220" fmla="*/ 827877 h 1509906"/>
                  <a:gd name="connsiteX221" fmla="*/ 503484 w 1034979"/>
                  <a:gd name="connsiteY221" fmla="*/ 351627 h 1509906"/>
                  <a:gd name="connsiteX222" fmla="*/ 499674 w 1034979"/>
                  <a:gd name="connsiteY222" fmla="*/ 60162 h 1509906"/>
                  <a:gd name="connsiteX223" fmla="*/ 490149 w 1034979"/>
                  <a:gd name="connsiteY223" fmla="*/ 33492 h 1509906"/>
                  <a:gd name="connsiteX224" fmla="*/ 488244 w 1034979"/>
                  <a:gd name="connsiteY224" fmla="*/ 27777 h 1509906"/>
                  <a:gd name="connsiteX225" fmla="*/ 484434 w 1034979"/>
                  <a:gd name="connsiteY225" fmla="*/ 22062 h 1509906"/>
                  <a:gd name="connsiteX226" fmla="*/ 478719 w 1034979"/>
                  <a:gd name="connsiteY226" fmla="*/ 10632 h 1509906"/>
                  <a:gd name="connsiteX227" fmla="*/ 473004 w 1034979"/>
                  <a:gd name="connsiteY227" fmla="*/ 6822 h 1509906"/>
                  <a:gd name="connsiteX228" fmla="*/ 469194 w 1034979"/>
                  <a:gd name="connsiteY228" fmla="*/ 1107 h 1509906"/>
                  <a:gd name="connsiteX229" fmla="*/ 429189 w 1034979"/>
                  <a:gd name="connsiteY229" fmla="*/ 4917 h 1509906"/>
                  <a:gd name="connsiteX230" fmla="*/ 421569 w 1034979"/>
                  <a:gd name="connsiteY230" fmla="*/ 16347 h 1509906"/>
                  <a:gd name="connsiteX231" fmla="*/ 417759 w 1034979"/>
                  <a:gd name="connsiteY231" fmla="*/ 22062 h 1509906"/>
                  <a:gd name="connsiteX232" fmla="*/ 419664 w 1034979"/>
                  <a:gd name="connsiteY232" fmla="*/ 54447 h 1509906"/>
                  <a:gd name="connsiteX233" fmla="*/ 423474 w 1034979"/>
                  <a:gd name="connsiteY233" fmla="*/ 65877 h 1509906"/>
                  <a:gd name="connsiteX234" fmla="*/ 425379 w 1034979"/>
                  <a:gd name="connsiteY234" fmla="*/ 71592 h 1509906"/>
                  <a:gd name="connsiteX235" fmla="*/ 425379 w 1034979"/>
                  <a:gd name="connsiteY235" fmla="*/ 77307 h 1509906"/>
                  <a:gd name="connsiteX236" fmla="*/ 429189 w 1034979"/>
                  <a:gd name="connsiteY236" fmla="*/ 231612 h 1509906"/>
                  <a:gd name="connsiteX237" fmla="*/ 440619 w 1034979"/>
                  <a:gd name="connsiteY237" fmla="*/ 414492 h 1509906"/>
                  <a:gd name="connsiteX238" fmla="*/ 425379 w 1034979"/>
                  <a:gd name="connsiteY238" fmla="*/ 711672 h 1509906"/>
                  <a:gd name="connsiteX239" fmla="*/ 417759 w 1034979"/>
                  <a:gd name="connsiteY239" fmla="*/ 839307 h 1509906"/>
                  <a:gd name="connsiteX240" fmla="*/ 413949 w 1034979"/>
                  <a:gd name="connsiteY240" fmla="*/ 856452 h 1509906"/>
                  <a:gd name="connsiteX241" fmla="*/ 417759 w 1034979"/>
                  <a:gd name="connsiteY241" fmla="*/ 877407 h 1509906"/>
                  <a:gd name="connsiteX242" fmla="*/ 421569 w 1034979"/>
                  <a:gd name="connsiteY242" fmla="*/ 883122 h 1509906"/>
                  <a:gd name="connsiteX243" fmla="*/ 425379 w 1034979"/>
                  <a:gd name="connsiteY243" fmla="*/ 894552 h 1509906"/>
                  <a:gd name="connsiteX244" fmla="*/ 423474 w 1034979"/>
                  <a:gd name="connsiteY244" fmla="*/ 921222 h 1509906"/>
                  <a:gd name="connsiteX245" fmla="*/ 417759 w 1034979"/>
                  <a:gd name="connsiteY245" fmla="*/ 923127 h 1509906"/>
                  <a:gd name="connsiteX246" fmla="*/ 412044 w 1034979"/>
                  <a:gd name="connsiteY246" fmla="*/ 926937 h 1509906"/>
                  <a:gd name="connsiteX247" fmla="*/ 421569 w 1034979"/>
                  <a:gd name="connsiteY247"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56774 w 1034979"/>
                  <a:gd name="connsiteY22" fmla="*/ 909792 h 1509906"/>
                  <a:gd name="connsiteX23" fmla="*/ 145344 w 1034979"/>
                  <a:gd name="connsiteY23" fmla="*/ 905982 h 1509906"/>
                  <a:gd name="connsiteX24" fmla="*/ 116769 w 1034979"/>
                  <a:gd name="connsiteY24" fmla="*/ 896457 h 1509906"/>
                  <a:gd name="connsiteX25" fmla="*/ 111054 w 1034979"/>
                  <a:gd name="connsiteY25" fmla="*/ 890742 h 1509906"/>
                  <a:gd name="connsiteX26" fmla="*/ 84384 w 1034979"/>
                  <a:gd name="connsiteY26" fmla="*/ 865977 h 1509906"/>
                  <a:gd name="connsiteX27" fmla="*/ 78669 w 1034979"/>
                  <a:gd name="connsiteY27" fmla="*/ 864072 h 1509906"/>
                  <a:gd name="connsiteX28" fmla="*/ 59619 w 1034979"/>
                  <a:gd name="connsiteY28" fmla="*/ 867882 h 1509906"/>
                  <a:gd name="connsiteX29" fmla="*/ 53904 w 1034979"/>
                  <a:gd name="connsiteY29" fmla="*/ 871692 h 1509906"/>
                  <a:gd name="connsiteX30" fmla="*/ 50094 w 1034979"/>
                  <a:gd name="connsiteY30" fmla="*/ 877407 h 1509906"/>
                  <a:gd name="connsiteX31" fmla="*/ 46284 w 1034979"/>
                  <a:gd name="connsiteY31" fmla="*/ 888837 h 1509906"/>
                  <a:gd name="connsiteX32" fmla="*/ 50094 w 1034979"/>
                  <a:gd name="connsiteY32" fmla="*/ 926937 h 1509906"/>
                  <a:gd name="connsiteX33" fmla="*/ 53904 w 1034979"/>
                  <a:gd name="connsiteY33" fmla="*/ 932652 h 1509906"/>
                  <a:gd name="connsiteX34" fmla="*/ 59619 w 1034979"/>
                  <a:gd name="connsiteY34" fmla="*/ 936462 h 1509906"/>
                  <a:gd name="connsiteX35" fmla="*/ 63429 w 1034979"/>
                  <a:gd name="connsiteY35" fmla="*/ 942177 h 1509906"/>
                  <a:gd name="connsiteX36" fmla="*/ 80574 w 1034979"/>
                  <a:gd name="connsiteY36" fmla="*/ 951702 h 1509906"/>
                  <a:gd name="connsiteX37" fmla="*/ 103434 w 1034979"/>
                  <a:gd name="connsiteY37" fmla="*/ 953607 h 1509906"/>
                  <a:gd name="connsiteX38" fmla="*/ 124389 w 1034979"/>
                  <a:gd name="connsiteY38" fmla="*/ 959322 h 1509906"/>
                  <a:gd name="connsiteX39" fmla="*/ 130104 w 1034979"/>
                  <a:gd name="connsiteY39" fmla="*/ 961227 h 1509906"/>
                  <a:gd name="connsiteX40" fmla="*/ 135819 w 1034979"/>
                  <a:gd name="connsiteY40" fmla="*/ 966942 h 1509906"/>
                  <a:gd name="connsiteX41" fmla="*/ 143439 w 1034979"/>
                  <a:gd name="connsiteY41" fmla="*/ 968847 h 1509906"/>
                  <a:gd name="connsiteX42" fmla="*/ 166299 w 1034979"/>
                  <a:gd name="connsiteY42" fmla="*/ 972657 h 1509906"/>
                  <a:gd name="connsiteX43" fmla="*/ 191064 w 1034979"/>
                  <a:gd name="connsiteY43" fmla="*/ 978372 h 1509906"/>
                  <a:gd name="connsiteX44" fmla="*/ 208209 w 1034979"/>
                  <a:gd name="connsiteY44" fmla="*/ 984087 h 1509906"/>
                  <a:gd name="connsiteX45" fmla="*/ 213924 w 1034979"/>
                  <a:gd name="connsiteY45" fmla="*/ 985992 h 1509906"/>
                  <a:gd name="connsiteX46" fmla="*/ 229164 w 1034979"/>
                  <a:gd name="connsiteY46" fmla="*/ 989802 h 1509906"/>
                  <a:gd name="connsiteX47" fmla="*/ 248214 w 1034979"/>
                  <a:gd name="connsiteY47" fmla="*/ 995517 h 1509906"/>
                  <a:gd name="connsiteX48" fmla="*/ 253929 w 1034979"/>
                  <a:gd name="connsiteY48" fmla="*/ 999327 h 1509906"/>
                  <a:gd name="connsiteX49" fmla="*/ 267264 w 1034979"/>
                  <a:gd name="connsiteY49" fmla="*/ 1014567 h 1509906"/>
                  <a:gd name="connsiteX50" fmla="*/ 272979 w 1034979"/>
                  <a:gd name="connsiteY50" fmla="*/ 1033617 h 1509906"/>
                  <a:gd name="connsiteX51" fmla="*/ 274884 w 1034979"/>
                  <a:gd name="connsiteY51" fmla="*/ 1039332 h 1509906"/>
                  <a:gd name="connsiteX52" fmla="*/ 276789 w 1034979"/>
                  <a:gd name="connsiteY52" fmla="*/ 1045047 h 1509906"/>
                  <a:gd name="connsiteX53" fmla="*/ 278694 w 1034979"/>
                  <a:gd name="connsiteY53" fmla="*/ 1069812 h 1509906"/>
                  <a:gd name="connsiteX54" fmla="*/ 280599 w 1034979"/>
                  <a:gd name="connsiteY54" fmla="*/ 1075527 h 1509906"/>
                  <a:gd name="connsiteX55" fmla="*/ 278694 w 1034979"/>
                  <a:gd name="connsiteY55" fmla="*/ 1094577 h 1509906"/>
                  <a:gd name="connsiteX56" fmla="*/ 276789 w 1034979"/>
                  <a:gd name="connsiteY56" fmla="*/ 1104102 h 1509906"/>
                  <a:gd name="connsiteX57" fmla="*/ 263454 w 1034979"/>
                  <a:gd name="connsiteY57" fmla="*/ 1117437 h 1509906"/>
                  <a:gd name="connsiteX58" fmla="*/ 252024 w 1034979"/>
                  <a:gd name="connsiteY58" fmla="*/ 1125057 h 1509906"/>
                  <a:gd name="connsiteX59" fmla="*/ 240594 w 1034979"/>
                  <a:gd name="connsiteY59" fmla="*/ 1128867 h 1509906"/>
                  <a:gd name="connsiteX60" fmla="*/ 126294 w 1034979"/>
                  <a:gd name="connsiteY60" fmla="*/ 1128867 h 1509906"/>
                  <a:gd name="connsiteX61" fmla="*/ 120579 w 1034979"/>
                  <a:gd name="connsiteY61" fmla="*/ 1130772 h 1509906"/>
                  <a:gd name="connsiteX62" fmla="*/ 105339 w 1034979"/>
                  <a:gd name="connsiteY62" fmla="*/ 1132677 h 1509906"/>
                  <a:gd name="connsiteX63" fmla="*/ 88194 w 1034979"/>
                  <a:gd name="connsiteY63" fmla="*/ 1138392 h 1509906"/>
                  <a:gd name="connsiteX64" fmla="*/ 82479 w 1034979"/>
                  <a:gd name="connsiteY64" fmla="*/ 1140297 h 1509906"/>
                  <a:gd name="connsiteX65" fmla="*/ 76764 w 1034979"/>
                  <a:gd name="connsiteY65" fmla="*/ 1144107 h 1509906"/>
                  <a:gd name="connsiteX66" fmla="*/ 65334 w 1034979"/>
                  <a:gd name="connsiteY66" fmla="*/ 1146012 h 1509906"/>
                  <a:gd name="connsiteX67" fmla="*/ 27234 w 1034979"/>
                  <a:gd name="connsiteY67" fmla="*/ 1147917 h 1509906"/>
                  <a:gd name="connsiteX68" fmla="*/ 15804 w 1034979"/>
                  <a:gd name="connsiteY68" fmla="*/ 1153632 h 1509906"/>
                  <a:gd name="connsiteX69" fmla="*/ 6279 w 1034979"/>
                  <a:gd name="connsiteY69" fmla="*/ 1163157 h 1509906"/>
                  <a:gd name="connsiteX70" fmla="*/ 4374 w 1034979"/>
                  <a:gd name="connsiteY70" fmla="*/ 1168872 h 1509906"/>
                  <a:gd name="connsiteX71" fmla="*/ 564 w 1034979"/>
                  <a:gd name="connsiteY71" fmla="*/ 1174587 h 1509906"/>
                  <a:gd name="connsiteX72" fmla="*/ 6279 w 1034979"/>
                  <a:gd name="connsiteY72" fmla="*/ 1206972 h 1509906"/>
                  <a:gd name="connsiteX73" fmla="*/ 11994 w 1034979"/>
                  <a:gd name="connsiteY73" fmla="*/ 1210782 h 1509906"/>
                  <a:gd name="connsiteX74" fmla="*/ 17709 w 1034979"/>
                  <a:gd name="connsiteY74" fmla="*/ 1212687 h 1509906"/>
                  <a:gd name="connsiteX75" fmla="*/ 145344 w 1034979"/>
                  <a:gd name="connsiteY75" fmla="*/ 1210782 h 1509906"/>
                  <a:gd name="connsiteX76" fmla="*/ 152964 w 1034979"/>
                  <a:gd name="connsiteY76" fmla="*/ 1208877 h 1509906"/>
                  <a:gd name="connsiteX77" fmla="*/ 303459 w 1034979"/>
                  <a:gd name="connsiteY77" fmla="*/ 1203162 h 1509906"/>
                  <a:gd name="connsiteX78" fmla="*/ 318699 w 1034979"/>
                  <a:gd name="connsiteY78" fmla="*/ 1210782 h 1509906"/>
                  <a:gd name="connsiteX79" fmla="*/ 330129 w 1034979"/>
                  <a:gd name="connsiteY79" fmla="*/ 1216497 h 1509906"/>
                  <a:gd name="connsiteX80" fmla="*/ 333939 w 1034979"/>
                  <a:gd name="connsiteY80" fmla="*/ 1222212 h 1509906"/>
                  <a:gd name="connsiteX81" fmla="*/ 339654 w 1034979"/>
                  <a:gd name="connsiteY81" fmla="*/ 1224117 h 1509906"/>
                  <a:gd name="connsiteX82" fmla="*/ 351084 w 1034979"/>
                  <a:gd name="connsiteY82" fmla="*/ 1231737 h 1509906"/>
                  <a:gd name="connsiteX83" fmla="*/ 356799 w 1034979"/>
                  <a:gd name="connsiteY83" fmla="*/ 1235547 h 1509906"/>
                  <a:gd name="connsiteX84" fmla="*/ 360609 w 1034979"/>
                  <a:gd name="connsiteY84" fmla="*/ 1241262 h 1509906"/>
                  <a:gd name="connsiteX85" fmla="*/ 366324 w 1034979"/>
                  <a:gd name="connsiteY85" fmla="*/ 1252692 h 1509906"/>
                  <a:gd name="connsiteX86" fmla="*/ 362514 w 1034979"/>
                  <a:gd name="connsiteY86" fmla="*/ 1279362 h 1509906"/>
                  <a:gd name="connsiteX87" fmla="*/ 358704 w 1034979"/>
                  <a:gd name="connsiteY87" fmla="*/ 1285077 h 1509906"/>
                  <a:gd name="connsiteX88" fmla="*/ 356799 w 1034979"/>
                  <a:gd name="connsiteY88" fmla="*/ 1290792 h 1509906"/>
                  <a:gd name="connsiteX89" fmla="*/ 352989 w 1034979"/>
                  <a:gd name="connsiteY89" fmla="*/ 1296507 h 1509906"/>
                  <a:gd name="connsiteX90" fmla="*/ 351084 w 1034979"/>
                  <a:gd name="connsiteY90" fmla="*/ 1302222 h 1509906"/>
                  <a:gd name="connsiteX91" fmla="*/ 347274 w 1034979"/>
                  <a:gd name="connsiteY91" fmla="*/ 1307937 h 1509906"/>
                  <a:gd name="connsiteX92" fmla="*/ 330129 w 1034979"/>
                  <a:gd name="connsiteY92" fmla="*/ 1374612 h 1509906"/>
                  <a:gd name="connsiteX93" fmla="*/ 328224 w 1034979"/>
                  <a:gd name="connsiteY93" fmla="*/ 1426047 h 1509906"/>
                  <a:gd name="connsiteX94" fmla="*/ 330129 w 1034979"/>
                  <a:gd name="connsiteY94" fmla="*/ 1450812 h 1509906"/>
                  <a:gd name="connsiteX95" fmla="*/ 332034 w 1034979"/>
                  <a:gd name="connsiteY95" fmla="*/ 1456527 h 1509906"/>
                  <a:gd name="connsiteX96" fmla="*/ 335844 w 1034979"/>
                  <a:gd name="connsiteY96" fmla="*/ 1460337 h 1509906"/>
                  <a:gd name="connsiteX97" fmla="*/ 364419 w 1034979"/>
                  <a:gd name="connsiteY97" fmla="*/ 1506057 h 1509906"/>
                  <a:gd name="connsiteX98" fmla="*/ 387279 w 1034979"/>
                  <a:gd name="connsiteY98" fmla="*/ 1507962 h 1509906"/>
                  <a:gd name="connsiteX99" fmla="*/ 392994 w 1034979"/>
                  <a:gd name="connsiteY99" fmla="*/ 1502247 h 1509906"/>
                  <a:gd name="connsiteX100" fmla="*/ 394899 w 1034979"/>
                  <a:gd name="connsiteY100" fmla="*/ 1490817 h 1509906"/>
                  <a:gd name="connsiteX101" fmla="*/ 396804 w 1034979"/>
                  <a:gd name="connsiteY101" fmla="*/ 1485102 h 1509906"/>
                  <a:gd name="connsiteX102" fmla="*/ 398709 w 1034979"/>
                  <a:gd name="connsiteY102" fmla="*/ 1467957 h 1509906"/>
                  <a:gd name="connsiteX103" fmla="*/ 400614 w 1034979"/>
                  <a:gd name="connsiteY103" fmla="*/ 1454622 h 1509906"/>
                  <a:gd name="connsiteX104" fmla="*/ 404424 w 1034979"/>
                  <a:gd name="connsiteY104" fmla="*/ 1397472 h 1509906"/>
                  <a:gd name="connsiteX105" fmla="*/ 410139 w 1034979"/>
                  <a:gd name="connsiteY105" fmla="*/ 1386042 h 1509906"/>
                  <a:gd name="connsiteX106" fmla="*/ 413949 w 1034979"/>
                  <a:gd name="connsiteY106" fmla="*/ 1372707 h 1509906"/>
                  <a:gd name="connsiteX107" fmla="*/ 415854 w 1034979"/>
                  <a:gd name="connsiteY107" fmla="*/ 1366992 h 1509906"/>
                  <a:gd name="connsiteX108" fmla="*/ 417759 w 1034979"/>
                  <a:gd name="connsiteY108" fmla="*/ 1353657 h 1509906"/>
                  <a:gd name="connsiteX109" fmla="*/ 421569 w 1034979"/>
                  <a:gd name="connsiteY109" fmla="*/ 1342227 h 1509906"/>
                  <a:gd name="connsiteX110" fmla="*/ 427284 w 1034979"/>
                  <a:gd name="connsiteY110" fmla="*/ 1328892 h 1509906"/>
                  <a:gd name="connsiteX111" fmla="*/ 436809 w 1034979"/>
                  <a:gd name="connsiteY111" fmla="*/ 1317462 h 1509906"/>
                  <a:gd name="connsiteX112" fmla="*/ 450144 w 1034979"/>
                  <a:gd name="connsiteY112" fmla="*/ 1302222 h 1509906"/>
                  <a:gd name="connsiteX113" fmla="*/ 457764 w 1034979"/>
                  <a:gd name="connsiteY113" fmla="*/ 1290792 h 1509906"/>
                  <a:gd name="connsiteX114" fmla="*/ 461574 w 1034979"/>
                  <a:gd name="connsiteY114" fmla="*/ 1279362 h 1509906"/>
                  <a:gd name="connsiteX115" fmla="*/ 465384 w 1034979"/>
                  <a:gd name="connsiteY115" fmla="*/ 1264122 h 1509906"/>
                  <a:gd name="connsiteX116" fmla="*/ 467289 w 1034979"/>
                  <a:gd name="connsiteY116" fmla="*/ 1258407 h 1509906"/>
                  <a:gd name="connsiteX117" fmla="*/ 507294 w 1034979"/>
                  <a:gd name="connsiteY117" fmla="*/ 1252692 h 1509906"/>
                  <a:gd name="connsiteX118" fmla="*/ 535869 w 1034979"/>
                  <a:gd name="connsiteY118" fmla="*/ 1243167 h 1509906"/>
                  <a:gd name="connsiteX119" fmla="*/ 541584 w 1034979"/>
                  <a:gd name="connsiteY119" fmla="*/ 1241262 h 1509906"/>
                  <a:gd name="connsiteX120" fmla="*/ 547299 w 1034979"/>
                  <a:gd name="connsiteY120" fmla="*/ 1239357 h 1509906"/>
                  <a:gd name="connsiteX121" fmla="*/ 554919 w 1034979"/>
                  <a:gd name="connsiteY121" fmla="*/ 1237452 h 1509906"/>
                  <a:gd name="connsiteX122" fmla="*/ 573969 w 1034979"/>
                  <a:gd name="connsiteY122" fmla="*/ 1229832 h 1509906"/>
                  <a:gd name="connsiteX123" fmla="*/ 585399 w 1034979"/>
                  <a:gd name="connsiteY123" fmla="*/ 1226022 h 1509906"/>
                  <a:gd name="connsiteX124" fmla="*/ 720654 w 1034979"/>
                  <a:gd name="connsiteY124" fmla="*/ 1309842 h 1509906"/>
                  <a:gd name="connsiteX125" fmla="*/ 733989 w 1034979"/>
                  <a:gd name="connsiteY125" fmla="*/ 1319367 h 1509906"/>
                  <a:gd name="connsiteX126" fmla="*/ 743514 w 1034979"/>
                  <a:gd name="connsiteY126" fmla="*/ 1321272 h 1509906"/>
                  <a:gd name="connsiteX127" fmla="*/ 749229 w 1034979"/>
                  <a:gd name="connsiteY127" fmla="*/ 1323177 h 1509906"/>
                  <a:gd name="connsiteX128" fmla="*/ 762564 w 1034979"/>
                  <a:gd name="connsiteY128" fmla="*/ 1328892 h 1509906"/>
                  <a:gd name="connsiteX129" fmla="*/ 777804 w 1034979"/>
                  <a:gd name="connsiteY129" fmla="*/ 1326987 h 1509906"/>
                  <a:gd name="connsiteX130" fmla="*/ 789234 w 1034979"/>
                  <a:gd name="connsiteY130" fmla="*/ 1321272 h 1509906"/>
                  <a:gd name="connsiteX131" fmla="*/ 794949 w 1034979"/>
                  <a:gd name="connsiteY131" fmla="*/ 1319367 h 1509906"/>
                  <a:gd name="connsiteX132" fmla="*/ 802569 w 1034979"/>
                  <a:gd name="connsiteY132" fmla="*/ 1302222 h 1509906"/>
                  <a:gd name="connsiteX133" fmla="*/ 800664 w 1034979"/>
                  <a:gd name="connsiteY133" fmla="*/ 1277457 h 1509906"/>
                  <a:gd name="connsiteX134" fmla="*/ 798759 w 1034979"/>
                  <a:gd name="connsiteY134" fmla="*/ 1271742 h 1509906"/>
                  <a:gd name="connsiteX135" fmla="*/ 796854 w 1034979"/>
                  <a:gd name="connsiteY135" fmla="*/ 1264122 h 1509906"/>
                  <a:gd name="connsiteX136" fmla="*/ 783519 w 1034979"/>
                  <a:gd name="connsiteY136" fmla="*/ 1246977 h 1509906"/>
                  <a:gd name="connsiteX137" fmla="*/ 773994 w 1034979"/>
                  <a:gd name="connsiteY137" fmla="*/ 1241262 h 1509906"/>
                  <a:gd name="connsiteX138" fmla="*/ 648264 w 1034979"/>
                  <a:gd name="connsiteY138" fmla="*/ 1149822 h 1509906"/>
                  <a:gd name="connsiteX139" fmla="*/ 644454 w 1034979"/>
                  <a:gd name="connsiteY139" fmla="*/ 1132677 h 1509906"/>
                  <a:gd name="connsiteX140" fmla="*/ 646359 w 1034979"/>
                  <a:gd name="connsiteY140" fmla="*/ 1125057 h 1509906"/>
                  <a:gd name="connsiteX141" fmla="*/ 650169 w 1034979"/>
                  <a:gd name="connsiteY141" fmla="*/ 1107912 h 1509906"/>
                  <a:gd name="connsiteX142" fmla="*/ 653979 w 1034979"/>
                  <a:gd name="connsiteY142" fmla="*/ 1102197 h 1509906"/>
                  <a:gd name="connsiteX143" fmla="*/ 655884 w 1034979"/>
                  <a:gd name="connsiteY143" fmla="*/ 1096482 h 1509906"/>
                  <a:gd name="connsiteX144" fmla="*/ 661599 w 1034979"/>
                  <a:gd name="connsiteY144" fmla="*/ 1094577 h 1509906"/>
                  <a:gd name="connsiteX145" fmla="*/ 671124 w 1034979"/>
                  <a:gd name="connsiteY145" fmla="*/ 1083147 h 1509906"/>
                  <a:gd name="connsiteX146" fmla="*/ 724464 w 1034979"/>
                  <a:gd name="connsiteY146" fmla="*/ 1075527 h 1509906"/>
                  <a:gd name="connsiteX147" fmla="*/ 842574 w 1034979"/>
                  <a:gd name="connsiteY147" fmla="*/ 1077432 h 1509906"/>
                  <a:gd name="connsiteX148" fmla="*/ 871149 w 1034979"/>
                  <a:gd name="connsiteY148" fmla="*/ 1079337 h 1509906"/>
                  <a:gd name="connsiteX149" fmla="*/ 899724 w 1034979"/>
                  <a:gd name="connsiteY149" fmla="*/ 1085052 h 1509906"/>
                  <a:gd name="connsiteX150" fmla="*/ 922584 w 1034979"/>
                  <a:gd name="connsiteY150" fmla="*/ 1088862 h 1509906"/>
                  <a:gd name="connsiteX151" fmla="*/ 951159 w 1034979"/>
                  <a:gd name="connsiteY151" fmla="*/ 1094577 h 1509906"/>
                  <a:gd name="connsiteX152" fmla="*/ 956874 w 1034979"/>
                  <a:gd name="connsiteY152" fmla="*/ 1094577 h 1509906"/>
                  <a:gd name="connsiteX153" fmla="*/ 1002594 w 1034979"/>
                  <a:gd name="connsiteY153" fmla="*/ 1092672 h 1509906"/>
                  <a:gd name="connsiteX154" fmla="*/ 1031169 w 1034979"/>
                  <a:gd name="connsiteY154" fmla="*/ 1085052 h 1509906"/>
                  <a:gd name="connsiteX155" fmla="*/ 1034979 w 1034979"/>
                  <a:gd name="connsiteY155" fmla="*/ 1079337 h 1509906"/>
                  <a:gd name="connsiteX156" fmla="*/ 1033074 w 1034979"/>
                  <a:gd name="connsiteY156" fmla="*/ 1060287 h 1509906"/>
                  <a:gd name="connsiteX157" fmla="*/ 1027359 w 1034979"/>
                  <a:gd name="connsiteY157" fmla="*/ 1056477 h 1509906"/>
                  <a:gd name="connsiteX158" fmla="*/ 1012119 w 1034979"/>
                  <a:gd name="connsiteY158" fmla="*/ 1054572 h 1509906"/>
                  <a:gd name="connsiteX159" fmla="*/ 1006404 w 1034979"/>
                  <a:gd name="connsiteY159" fmla="*/ 1052667 h 1509906"/>
                  <a:gd name="connsiteX160" fmla="*/ 998784 w 1034979"/>
                  <a:gd name="connsiteY160" fmla="*/ 1050762 h 1509906"/>
                  <a:gd name="connsiteX161" fmla="*/ 987354 w 1034979"/>
                  <a:gd name="connsiteY161" fmla="*/ 1043142 h 1509906"/>
                  <a:gd name="connsiteX162" fmla="*/ 975924 w 1034979"/>
                  <a:gd name="connsiteY162" fmla="*/ 1039332 h 1509906"/>
                  <a:gd name="connsiteX163" fmla="*/ 970209 w 1034979"/>
                  <a:gd name="connsiteY163" fmla="*/ 1037427 h 1509906"/>
                  <a:gd name="connsiteX164" fmla="*/ 962589 w 1034979"/>
                  <a:gd name="connsiteY164" fmla="*/ 1035522 h 1509906"/>
                  <a:gd name="connsiteX165" fmla="*/ 956874 w 1034979"/>
                  <a:gd name="connsiteY165" fmla="*/ 1033617 h 1509906"/>
                  <a:gd name="connsiteX166" fmla="*/ 935919 w 1034979"/>
                  <a:gd name="connsiteY166" fmla="*/ 1027902 h 1509906"/>
                  <a:gd name="connsiteX167" fmla="*/ 930204 w 1034979"/>
                  <a:gd name="connsiteY167" fmla="*/ 1025997 h 1509906"/>
                  <a:gd name="connsiteX168" fmla="*/ 825429 w 1034979"/>
                  <a:gd name="connsiteY168" fmla="*/ 1027902 h 1509906"/>
                  <a:gd name="connsiteX169" fmla="*/ 819714 w 1034979"/>
                  <a:gd name="connsiteY169" fmla="*/ 1029807 h 1509906"/>
                  <a:gd name="connsiteX170" fmla="*/ 730179 w 1034979"/>
                  <a:gd name="connsiteY170" fmla="*/ 1031712 h 1509906"/>
                  <a:gd name="connsiteX171" fmla="*/ 716844 w 1034979"/>
                  <a:gd name="connsiteY171" fmla="*/ 1035522 h 1509906"/>
                  <a:gd name="connsiteX172" fmla="*/ 695889 w 1034979"/>
                  <a:gd name="connsiteY172" fmla="*/ 1037427 h 1509906"/>
                  <a:gd name="connsiteX173" fmla="*/ 669219 w 1034979"/>
                  <a:gd name="connsiteY173" fmla="*/ 1039332 h 1509906"/>
                  <a:gd name="connsiteX174" fmla="*/ 669219 w 1034979"/>
                  <a:gd name="connsiteY174" fmla="*/ 1039332 h 1509906"/>
                  <a:gd name="connsiteX175" fmla="*/ 646359 w 1034979"/>
                  <a:gd name="connsiteY175" fmla="*/ 1043142 h 1509906"/>
                  <a:gd name="connsiteX176" fmla="*/ 642549 w 1034979"/>
                  <a:gd name="connsiteY176" fmla="*/ 1031712 h 1509906"/>
                  <a:gd name="connsiteX177" fmla="*/ 640644 w 1034979"/>
                  <a:gd name="connsiteY177" fmla="*/ 1025997 h 1509906"/>
                  <a:gd name="connsiteX178" fmla="*/ 642549 w 1034979"/>
                  <a:gd name="connsiteY178" fmla="*/ 1008852 h 1509906"/>
                  <a:gd name="connsiteX179" fmla="*/ 644454 w 1034979"/>
                  <a:gd name="connsiteY179" fmla="*/ 1003137 h 1509906"/>
                  <a:gd name="connsiteX180" fmla="*/ 661599 w 1034979"/>
                  <a:gd name="connsiteY180" fmla="*/ 993612 h 1509906"/>
                  <a:gd name="connsiteX181" fmla="*/ 673029 w 1034979"/>
                  <a:gd name="connsiteY181" fmla="*/ 985992 h 1509906"/>
                  <a:gd name="connsiteX182" fmla="*/ 674934 w 1034979"/>
                  <a:gd name="connsiteY182" fmla="*/ 980277 h 1509906"/>
                  <a:gd name="connsiteX183" fmla="*/ 680649 w 1034979"/>
                  <a:gd name="connsiteY183" fmla="*/ 978372 h 1509906"/>
                  <a:gd name="connsiteX184" fmla="*/ 686364 w 1034979"/>
                  <a:gd name="connsiteY184" fmla="*/ 974562 h 1509906"/>
                  <a:gd name="connsiteX185" fmla="*/ 695889 w 1034979"/>
                  <a:gd name="connsiteY185" fmla="*/ 965037 h 1509906"/>
                  <a:gd name="connsiteX186" fmla="*/ 705414 w 1034979"/>
                  <a:gd name="connsiteY186" fmla="*/ 953607 h 1509906"/>
                  <a:gd name="connsiteX187" fmla="*/ 716844 w 1034979"/>
                  <a:gd name="connsiteY187" fmla="*/ 945987 h 1509906"/>
                  <a:gd name="connsiteX188" fmla="*/ 732084 w 1034979"/>
                  <a:gd name="connsiteY188" fmla="*/ 932652 h 1509906"/>
                  <a:gd name="connsiteX189" fmla="*/ 741609 w 1034979"/>
                  <a:gd name="connsiteY189" fmla="*/ 921222 h 1509906"/>
                  <a:gd name="connsiteX190" fmla="*/ 753039 w 1034979"/>
                  <a:gd name="connsiteY190" fmla="*/ 911697 h 1509906"/>
                  <a:gd name="connsiteX191" fmla="*/ 758754 w 1034979"/>
                  <a:gd name="connsiteY191" fmla="*/ 900267 h 1509906"/>
                  <a:gd name="connsiteX192" fmla="*/ 760659 w 1034979"/>
                  <a:gd name="connsiteY192" fmla="*/ 894552 h 1509906"/>
                  <a:gd name="connsiteX193" fmla="*/ 766374 w 1034979"/>
                  <a:gd name="connsiteY193" fmla="*/ 883122 h 1509906"/>
                  <a:gd name="connsiteX194" fmla="*/ 764469 w 1034979"/>
                  <a:gd name="connsiteY194" fmla="*/ 867882 h 1509906"/>
                  <a:gd name="connsiteX195" fmla="*/ 758754 w 1034979"/>
                  <a:gd name="connsiteY195" fmla="*/ 865977 h 1509906"/>
                  <a:gd name="connsiteX196" fmla="*/ 737799 w 1034979"/>
                  <a:gd name="connsiteY196" fmla="*/ 867882 h 1509906"/>
                  <a:gd name="connsiteX197" fmla="*/ 732084 w 1034979"/>
                  <a:gd name="connsiteY197" fmla="*/ 871692 h 1509906"/>
                  <a:gd name="connsiteX198" fmla="*/ 720654 w 1034979"/>
                  <a:gd name="connsiteY198" fmla="*/ 875502 h 1509906"/>
                  <a:gd name="connsiteX199" fmla="*/ 716844 w 1034979"/>
                  <a:gd name="connsiteY199" fmla="*/ 881217 h 1509906"/>
                  <a:gd name="connsiteX200" fmla="*/ 711129 w 1034979"/>
                  <a:gd name="connsiteY200" fmla="*/ 883122 h 1509906"/>
                  <a:gd name="connsiteX201" fmla="*/ 705414 w 1034979"/>
                  <a:gd name="connsiteY201" fmla="*/ 886932 h 1509906"/>
                  <a:gd name="connsiteX202" fmla="*/ 699699 w 1034979"/>
                  <a:gd name="connsiteY202" fmla="*/ 892647 h 1509906"/>
                  <a:gd name="connsiteX203" fmla="*/ 692079 w 1034979"/>
                  <a:gd name="connsiteY203" fmla="*/ 896457 h 1509906"/>
                  <a:gd name="connsiteX204" fmla="*/ 650169 w 1034979"/>
                  <a:gd name="connsiteY204" fmla="*/ 925032 h 1509906"/>
                  <a:gd name="connsiteX205" fmla="*/ 636834 w 1034979"/>
                  <a:gd name="connsiteY205" fmla="*/ 936462 h 1509906"/>
                  <a:gd name="connsiteX206" fmla="*/ 627309 w 1034979"/>
                  <a:gd name="connsiteY206" fmla="*/ 953607 h 1509906"/>
                  <a:gd name="connsiteX207" fmla="*/ 602544 w 1034979"/>
                  <a:gd name="connsiteY207" fmla="*/ 959322 h 1509906"/>
                  <a:gd name="connsiteX208" fmla="*/ 589209 w 1034979"/>
                  <a:gd name="connsiteY208" fmla="*/ 963132 h 1509906"/>
                  <a:gd name="connsiteX209" fmla="*/ 573969 w 1034979"/>
                  <a:gd name="connsiteY209" fmla="*/ 961227 h 1509906"/>
                  <a:gd name="connsiteX210" fmla="*/ 562539 w 1034979"/>
                  <a:gd name="connsiteY210" fmla="*/ 957417 h 1509906"/>
                  <a:gd name="connsiteX211" fmla="*/ 551109 w 1034979"/>
                  <a:gd name="connsiteY211" fmla="*/ 953607 h 1509906"/>
                  <a:gd name="connsiteX212" fmla="*/ 539679 w 1034979"/>
                  <a:gd name="connsiteY212" fmla="*/ 949797 h 1509906"/>
                  <a:gd name="connsiteX213" fmla="*/ 533964 w 1034979"/>
                  <a:gd name="connsiteY213" fmla="*/ 947892 h 1509906"/>
                  <a:gd name="connsiteX214" fmla="*/ 528249 w 1034979"/>
                  <a:gd name="connsiteY214" fmla="*/ 944082 h 1509906"/>
                  <a:gd name="connsiteX215" fmla="*/ 516819 w 1034979"/>
                  <a:gd name="connsiteY215" fmla="*/ 938367 h 1509906"/>
                  <a:gd name="connsiteX216" fmla="*/ 509199 w 1034979"/>
                  <a:gd name="connsiteY216" fmla="*/ 926937 h 1509906"/>
                  <a:gd name="connsiteX217" fmla="*/ 505389 w 1034979"/>
                  <a:gd name="connsiteY217" fmla="*/ 905982 h 1509906"/>
                  <a:gd name="connsiteX218" fmla="*/ 507294 w 1034979"/>
                  <a:gd name="connsiteY218" fmla="*/ 841212 h 1509906"/>
                  <a:gd name="connsiteX219" fmla="*/ 513009 w 1034979"/>
                  <a:gd name="connsiteY219" fmla="*/ 827877 h 1509906"/>
                  <a:gd name="connsiteX220" fmla="*/ 503484 w 1034979"/>
                  <a:gd name="connsiteY220" fmla="*/ 351627 h 1509906"/>
                  <a:gd name="connsiteX221" fmla="*/ 499674 w 1034979"/>
                  <a:gd name="connsiteY221" fmla="*/ 60162 h 1509906"/>
                  <a:gd name="connsiteX222" fmla="*/ 490149 w 1034979"/>
                  <a:gd name="connsiteY222" fmla="*/ 33492 h 1509906"/>
                  <a:gd name="connsiteX223" fmla="*/ 488244 w 1034979"/>
                  <a:gd name="connsiteY223" fmla="*/ 27777 h 1509906"/>
                  <a:gd name="connsiteX224" fmla="*/ 484434 w 1034979"/>
                  <a:gd name="connsiteY224" fmla="*/ 22062 h 1509906"/>
                  <a:gd name="connsiteX225" fmla="*/ 478719 w 1034979"/>
                  <a:gd name="connsiteY225" fmla="*/ 10632 h 1509906"/>
                  <a:gd name="connsiteX226" fmla="*/ 473004 w 1034979"/>
                  <a:gd name="connsiteY226" fmla="*/ 6822 h 1509906"/>
                  <a:gd name="connsiteX227" fmla="*/ 469194 w 1034979"/>
                  <a:gd name="connsiteY227" fmla="*/ 1107 h 1509906"/>
                  <a:gd name="connsiteX228" fmla="*/ 429189 w 1034979"/>
                  <a:gd name="connsiteY228" fmla="*/ 4917 h 1509906"/>
                  <a:gd name="connsiteX229" fmla="*/ 421569 w 1034979"/>
                  <a:gd name="connsiteY229" fmla="*/ 16347 h 1509906"/>
                  <a:gd name="connsiteX230" fmla="*/ 417759 w 1034979"/>
                  <a:gd name="connsiteY230" fmla="*/ 22062 h 1509906"/>
                  <a:gd name="connsiteX231" fmla="*/ 419664 w 1034979"/>
                  <a:gd name="connsiteY231" fmla="*/ 54447 h 1509906"/>
                  <a:gd name="connsiteX232" fmla="*/ 423474 w 1034979"/>
                  <a:gd name="connsiteY232" fmla="*/ 65877 h 1509906"/>
                  <a:gd name="connsiteX233" fmla="*/ 425379 w 1034979"/>
                  <a:gd name="connsiteY233" fmla="*/ 71592 h 1509906"/>
                  <a:gd name="connsiteX234" fmla="*/ 425379 w 1034979"/>
                  <a:gd name="connsiteY234" fmla="*/ 77307 h 1509906"/>
                  <a:gd name="connsiteX235" fmla="*/ 429189 w 1034979"/>
                  <a:gd name="connsiteY235" fmla="*/ 231612 h 1509906"/>
                  <a:gd name="connsiteX236" fmla="*/ 440619 w 1034979"/>
                  <a:gd name="connsiteY236" fmla="*/ 414492 h 1509906"/>
                  <a:gd name="connsiteX237" fmla="*/ 425379 w 1034979"/>
                  <a:gd name="connsiteY237" fmla="*/ 711672 h 1509906"/>
                  <a:gd name="connsiteX238" fmla="*/ 417759 w 1034979"/>
                  <a:gd name="connsiteY238" fmla="*/ 839307 h 1509906"/>
                  <a:gd name="connsiteX239" fmla="*/ 413949 w 1034979"/>
                  <a:gd name="connsiteY239" fmla="*/ 856452 h 1509906"/>
                  <a:gd name="connsiteX240" fmla="*/ 417759 w 1034979"/>
                  <a:gd name="connsiteY240" fmla="*/ 877407 h 1509906"/>
                  <a:gd name="connsiteX241" fmla="*/ 421569 w 1034979"/>
                  <a:gd name="connsiteY241" fmla="*/ 883122 h 1509906"/>
                  <a:gd name="connsiteX242" fmla="*/ 425379 w 1034979"/>
                  <a:gd name="connsiteY242" fmla="*/ 894552 h 1509906"/>
                  <a:gd name="connsiteX243" fmla="*/ 423474 w 1034979"/>
                  <a:gd name="connsiteY243" fmla="*/ 921222 h 1509906"/>
                  <a:gd name="connsiteX244" fmla="*/ 417759 w 1034979"/>
                  <a:gd name="connsiteY244" fmla="*/ 923127 h 1509906"/>
                  <a:gd name="connsiteX245" fmla="*/ 412044 w 1034979"/>
                  <a:gd name="connsiteY245" fmla="*/ 926937 h 1509906"/>
                  <a:gd name="connsiteX246" fmla="*/ 421569 w 1034979"/>
                  <a:gd name="connsiteY246"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56774 w 1034979"/>
                  <a:gd name="connsiteY22" fmla="*/ 909792 h 1509906"/>
                  <a:gd name="connsiteX23" fmla="*/ 145344 w 1034979"/>
                  <a:gd name="connsiteY23" fmla="*/ 905982 h 1509906"/>
                  <a:gd name="connsiteX24" fmla="*/ 116769 w 1034979"/>
                  <a:gd name="connsiteY24" fmla="*/ 896457 h 1509906"/>
                  <a:gd name="connsiteX25" fmla="*/ 111054 w 1034979"/>
                  <a:gd name="connsiteY25" fmla="*/ 890742 h 1509906"/>
                  <a:gd name="connsiteX26" fmla="*/ 84384 w 1034979"/>
                  <a:gd name="connsiteY26" fmla="*/ 865977 h 1509906"/>
                  <a:gd name="connsiteX27" fmla="*/ 78669 w 1034979"/>
                  <a:gd name="connsiteY27" fmla="*/ 864072 h 1509906"/>
                  <a:gd name="connsiteX28" fmla="*/ 59619 w 1034979"/>
                  <a:gd name="connsiteY28" fmla="*/ 867882 h 1509906"/>
                  <a:gd name="connsiteX29" fmla="*/ 53904 w 1034979"/>
                  <a:gd name="connsiteY29" fmla="*/ 871692 h 1509906"/>
                  <a:gd name="connsiteX30" fmla="*/ 50094 w 1034979"/>
                  <a:gd name="connsiteY30" fmla="*/ 877407 h 1509906"/>
                  <a:gd name="connsiteX31" fmla="*/ 46284 w 1034979"/>
                  <a:gd name="connsiteY31" fmla="*/ 888837 h 1509906"/>
                  <a:gd name="connsiteX32" fmla="*/ 50094 w 1034979"/>
                  <a:gd name="connsiteY32" fmla="*/ 926937 h 1509906"/>
                  <a:gd name="connsiteX33" fmla="*/ 53904 w 1034979"/>
                  <a:gd name="connsiteY33" fmla="*/ 932652 h 1509906"/>
                  <a:gd name="connsiteX34" fmla="*/ 59619 w 1034979"/>
                  <a:gd name="connsiteY34" fmla="*/ 936462 h 1509906"/>
                  <a:gd name="connsiteX35" fmla="*/ 63429 w 1034979"/>
                  <a:gd name="connsiteY35" fmla="*/ 942177 h 1509906"/>
                  <a:gd name="connsiteX36" fmla="*/ 80574 w 1034979"/>
                  <a:gd name="connsiteY36" fmla="*/ 951702 h 1509906"/>
                  <a:gd name="connsiteX37" fmla="*/ 103434 w 1034979"/>
                  <a:gd name="connsiteY37" fmla="*/ 953607 h 1509906"/>
                  <a:gd name="connsiteX38" fmla="*/ 124389 w 1034979"/>
                  <a:gd name="connsiteY38" fmla="*/ 959322 h 1509906"/>
                  <a:gd name="connsiteX39" fmla="*/ 130104 w 1034979"/>
                  <a:gd name="connsiteY39" fmla="*/ 961227 h 1509906"/>
                  <a:gd name="connsiteX40" fmla="*/ 135819 w 1034979"/>
                  <a:gd name="connsiteY40" fmla="*/ 966942 h 1509906"/>
                  <a:gd name="connsiteX41" fmla="*/ 143439 w 1034979"/>
                  <a:gd name="connsiteY41" fmla="*/ 968847 h 1509906"/>
                  <a:gd name="connsiteX42" fmla="*/ 166299 w 1034979"/>
                  <a:gd name="connsiteY42" fmla="*/ 972657 h 1509906"/>
                  <a:gd name="connsiteX43" fmla="*/ 191064 w 1034979"/>
                  <a:gd name="connsiteY43" fmla="*/ 978372 h 1509906"/>
                  <a:gd name="connsiteX44" fmla="*/ 208209 w 1034979"/>
                  <a:gd name="connsiteY44" fmla="*/ 984087 h 1509906"/>
                  <a:gd name="connsiteX45" fmla="*/ 213924 w 1034979"/>
                  <a:gd name="connsiteY45" fmla="*/ 985992 h 1509906"/>
                  <a:gd name="connsiteX46" fmla="*/ 229164 w 1034979"/>
                  <a:gd name="connsiteY46" fmla="*/ 989802 h 1509906"/>
                  <a:gd name="connsiteX47" fmla="*/ 248214 w 1034979"/>
                  <a:gd name="connsiteY47" fmla="*/ 995517 h 1509906"/>
                  <a:gd name="connsiteX48" fmla="*/ 253929 w 1034979"/>
                  <a:gd name="connsiteY48" fmla="*/ 999327 h 1509906"/>
                  <a:gd name="connsiteX49" fmla="*/ 267264 w 1034979"/>
                  <a:gd name="connsiteY49" fmla="*/ 1014567 h 1509906"/>
                  <a:gd name="connsiteX50" fmla="*/ 272979 w 1034979"/>
                  <a:gd name="connsiteY50" fmla="*/ 1033617 h 1509906"/>
                  <a:gd name="connsiteX51" fmla="*/ 274884 w 1034979"/>
                  <a:gd name="connsiteY51" fmla="*/ 1039332 h 1509906"/>
                  <a:gd name="connsiteX52" fmla="*/ 276789 w 1034979"/>
                  <a:gd name="connsiteY52" fmla="*/ 1045047 h 1509906"/>
                  <a:gd name="connsiteX53" fmla="*/ 278694 w 1034979"/>
                  <a:gd name="connsiteY53" fmla="*/ 1069812 h 1509906"/>
                  <a:gd name="connsiteX54" fmla="*/ 280599 w 1034979"/>
                  <a:gd name="connsiteY54" fmla="*/ 1075527 h 1509906"/>
                  <a:gd name="connsiteX55" fmla="*/ 278694 w 1034979"/>
                  <a:gd name="connsiteY55" fmla="*/ 1094577 h 1509906"/>
                  <a:gd name="connsiteX56" fmla="*/ 276789 w 1034979"/>
                  <a:gd name="connsiteY56" fmla="*/ 1104102 h 1509906"/>
                  <a:gd name="connsiteX57" fmla="*/ 263454 w 1034979"/>
                  <a:gd name="connsiteY57" fmla="*/ 1117437 h 1509906"/>
                  <a:gd name="connsiteX58" fmla="*/ 252024 w 1034979"/>
                  <a:gd name="connsiteY58" fmla="*/ 1125057 h 1509906"/>
                  <a:gd name="connsiteX59" fmla="*/ 240594 w 1034979"/>
                  <a:gd name="connsiteY59" fmla="*/ 1128867 h 1509906"/>
                  <a:gd name="connsiteX60" fmla="*/ 126294 w 1034979"/>
                  <a:gd name="connsiteY60" fmla="*/ 1128867 h 1509906"/>
                  <a:gd name="connsiteX61" fmla="*/ 120579 w 1034979"/>
                  <a:gd name="connsiteY61" fmla="*/ 1130772 h 1509906"/>
                  <a:gd name="connsiteX62" fmla="*/ 105339 w 1034979"/>
                  <a:gd name="connsiteY62" fmla="*/ 1132677 h 1509906"/>
                  <a:gd name="connsiteX63" fmla="*/ 88194 w 1034979"/>
                  <a:gd name="connsiteY63" fmla="*/ 1138392 h 1509906"/>
                  <a:gd name="connsiteX64" fmla="*/ 82479 w 1034979"/>
                  <a:gd name="connsiteY64" fmla="*/ 1140297 h 1509906"/>
                  <a:gd name="connsiteX65" fmla="*/ 76764 w 1034979"/>
                  <a:gd name="connsiteY65" fmla="*/ 1144107 h 1509906"/>
                  <a:gd name="connsiteX66" fmla="*/ 65334 w 1034979"/>
                  <a:gd name="connsiteY66" fmla="*/ 1146012 h 1509906"/>
                  <a:gd name="connsiteX67" fmla="*/ 27234 w 1034979"/>
                  <a:gd name="connsiteY67" fmla="*/ 1147917 h 1509906"/>
                  <a:gd name="connsiteX68" fmla="*/ 15804 w 1034979"/>
                  <a:gd name="connsiteY68" fmla="*/ 1153632 h 1509906"/>
                  <a:gd name="connsiteX69" fmla="*/ 6279 w 1034979"/>
                  <a:gd name="connsiteY69" fmla="*/ 1163157 h 1509906"/>
                  <a:gd name="connsiteX70" fmla="*/ 4374 w 1034979"/>
                  <a:gd name="connsiteY70" fmla="*/ 1168872 h 1509906"/>
                  <a:gd name="connsiteX71" fmla="*/ 564 w 1034979"/>
                  <a:gd name="connsiteY71" fmla="*/ 1174587 h 1509906"/>
                  <a:gd name="connsiteX72" fmla="*/ 6279 w 1034979"/>
                  <a:gd name="connsiteY72" fmla="*/ 1206972 h 1509906"/>
                  <a:gd name="connsiteX73" fmla="*/ 11994 w 1034979"/>
                  <a:gd name="connsiteY73" fmla="*/ 1210782 h 1509906"/>
                  <a:gd name="connsiteX74" fmla="*/ 17709 w 1034979"/>
                  <a:gd name="connsiteY74" fmla="*/ 1212687 h 1509906"/>
                  <a:gd name="connsiteX75" fmla="*/ 145344 w 1034979"/>
                  <a:gd name="connsiteY75" fmla="*/ 1210782 h 1509906"/>
                  <a:gd name="connsiteX76" fmla="*/ 152964 w 1034979"/>
                  <a:gd name="connsiteY76" fmla="*/ 1208877 h 1509906"/>
                  <a:gd name="connsiteX77" fmla="*/ 303459 w 1034979"/>
                  <a:gd name="connsiteY77" fmla="*/ 1203162 h 1509906"/>
                  <a:gd name="connsiteX78" fmla="*/ 318699 w 1034979"/>
                  <a:gd name="connsiteY78" fmla="*/ 1210782 h 1509906"/>
                  <a:gd name="connsiteX79" fmla="*/ 330129 w 1034979"/>
                  <a:gd name="connsiteY79" fmla="*/ 1216497 h 1509906"/>
                  <a:gd name="connsiteX80" fmla="*/ 333939 w 1034979"/>
                  <a:gd name="connsiteY80" fmla="*/ 1222212 h 1509906"/>
                  <a:gd name="connsiteX81" fmla="*/ 339654 w 1034979"/>
                  <a:gd name="connsiteY81" fmla="*/ 1224117 h 1509906"/>
                  <a:gd name="connsiteX82" fmla="*/ 351084 w 1034979"/>
                  <a:gd name="connsiteY82" fmla="*/ 1231737 h 1509906"/>
                  <a:gd name="connsiteX83" fmla="*/ 356799 w 1034979"/>
                  <a:gd name="connsiteY83" fmla="*/ 1235547 h 1509906"/>
                  <a:gd name="connsiteX84" fmla="*/ 360609 w 1034979"/>
                  <a:gd name="connsiteY84" fmla="*/ 1241262 h 1509906"/>
                  <a:gd name="connsiteX85" fmla="*/ 366324 w 1034979"/>
                  <a:gd name="connsiteY85" fmla="*/ 1252692 h 1509906"/>
                  <a:gd name="connsiteX86" fmla="*/ 362514 w 1034979"/>
                  <a:gd name="connsiteY86" fmla="*/ 1279362 h 1509906"/>
                  <a:gd name="connsiteX87" fmla="*/ 358704 w 1034979"/>
                  <a:gd name="connsiteY87" fmla="*/ 1285077 h 1509906"/>
                  <a:gd name="connsiteX88" fmla="*/ 356799 w 1034979"/>
                  <a:gd name="connsiteY88" fmla="*/ 1290792 h 1509906"/>
                  <a:gd name="connsiteX89" fmla="*/ 352989 w 1034979"/>
                  <a:gd name="connsiteY89" fmla="*/ 1296507 h 1509906"/>
                  <a:gd name="connsiteX90" fmla="*/ 351084 w 1034979"/>
                  <a:gd name="connsiteY90" fmla="*/ 1302222 h 1509906"/>
                  <a:gd name="connsiteX91" fmla="*/ 347274 w 1034979"/>
                  <a:gd name="connsiteY91" fmla="*/ 1307937 h 1509906"/>
                  <a:gd name="connsiteX92" fmla="*/ 330129 w 1034979"/>
                  <a:gd name="connsiteY92" fmla="*/ 1374612 h 1509906"/>
                  <a:gd name="connsiteX93" fmla="*/ 328224 w 1034979"/>
                  <a:gd name="connsiteY93" fmla="*/ 1426047 h 1509906"/>
                  <a:gd name="connsiteX94" fmla="*/ 330129 w 1034979"/>
                  <a:gd name="connsiteY94" fmla="*/ 1450812 h 1509906"/>
                  <a:gd name="connsiteX95" fmla="*/ 332034 w 1034979"/>
                  <a:gd name="connsiteY95" fmla="*/ 1456527 h 1509906"/>
                  <a:gd name="connsiteX96" fmla="*/ 335844 w 1034979"/>
                  <a:gd name="connsiteY96" fmla="*/ 1460337 h 1509906"/>
                  <a:gd name="connsiteX97" fmla="*/ 364419 w 1034979"/>
                  <a:gd name="connsiteY97" fmla="*/ 1506057 h 1509906"/>
                  <a:gd name="connsiteX98" fmla="*/ 387279 w 1034979"/>
                  <a:gd name="connsiteY98" fmla="*/ 1507962 h 1509906"/>
                  <a:gd name="connsiteX99" fmla="*/ 392994 w 1034979"/>
                  <a:gd name="connsiteY99" fmla="*/ 1502247 h 1509906"/>
                  <a:gd name="connsiteX100" fmla="*/ 394899 w 1034979"/>
                  <a:gd name="connsiteY100" fmla="*/ 1490817 h 1509906"/>
                  <a:gd name="connsiteX101" fmla="*/ 396804 w 1034979"/>
                  <a:gd name="connsiteY101" fmla="*/ 1485102 h 1509906"/>
                  <a:gd name="connsiteX102" fmla="*/ 398709 w 1034979"/>
                  <a:gd name="connsiteY102" fmla="*/ 1467957 h 1509906"/>
                  <a:gd name="connsiteX103" fmla="*/ 400614 w 1034979"/>
                  <a:gd name="connsiteY103" fmla="*/ 1454622 h 1509906"/>
                  <a:gd name="connsiteX104" fmla="*/ 404424 w 1034979"/>
                  <a:gd name="connsiteY104" fmla="*/ 1397472 h 1509906"/>
                  <a:gd name="connsiteX105" fmla="*/ 410139 w 1034979"/>
                  <a:gd name="connsiteY105" fmla="*/ 1386042 h 1509906"/>
                  <a:gd name="connsiteX106" fmla="*/ 413949 w 1034979"/>
                  <a:gd name="connsiteY106" fmla="*/ 1372707 h 1509906"/>
                  <a:gd name="connsiteX107" fmla="*/ 415854 w 1034979"/>
                  <a:gd name="connsiteY107" fmla="*/ 1366992 h 1509906"/>
                  <a:gd name="connsiteX108" fmla="*/ 417759 w 1034979"/>
                  <a:gd name="connsiteY108" fmla="*/ 1353657 h 1509906"/>
                  <a:gd name="connsiteX109" fmla="*/ 421569 w 1034979"/>
                  <a:gd name="connsiteY109" fmla="*/ 1342227 h 1509906"/>
                  <a:gd name="connsiteX110" fmla="*/ 427284 w 1034979"/>
                  <a:gd name="connsiteY110" fmla="*/ 1328892 h 1509906"/>
                  <a:gd name="connsiteX111" fmla="*/ 436809 w 1034979"/>
                  <a:gd name="connsiteY111" fmla="*/ 1317462 h 1509906"/>
                  <a:gd name="connsiteX112" fmla="*/ 450144 w 1034979"/>
                  <a:gd name="connsiteY112" fmla="*/ 1302222 h 1509906"/>
                  <a:gd name="connsiteX113" fmla="*/ 457764 w 1034979"/>
                  <a:gd name="connsiteY113" fmla="*/ 1290792 h 1509906"/>
                  <a:gd name="connsiteX114" fmla="*/ 461574 w 1034979"/>
                  <a:gd name="connsiteY114" fmla="*/ 1279362 h 1509906"/>
                  <a:gd name="connsiteX115" fmla="*/ 465384 w 1034979"/>
                  <a:gd name="connsiteY115" fmla="*/ 1264122 h 1509906"/>
                  <a:gd name="connsiteX116" fmla="*/ 467289 w 1034979"/>
                  <a:gd name="connsiteY116" fmla="*/ 1258407 h 1509906"/>
                  <a:gd name="connsiteX117" fmla="*/ 507294 w 1034979"/>
                  <a:gd name="connsiteY117" fmla="*/ 1252692 h 1509906"/>
                  <a:gd name="connsiteX118" fmla="*/ 535869 w 1034979"/>
                  <a:gd name="connsiteY118" fmla="*/ 1243167 h 1509906"/>
                  <a:gd name="connsiteX119" fmla="*/ 541584 w 1034979"/>
                  <a:gd name="connsiteY119" fmla="*/ 1241262 h 1509906"/>
                  <a:gd name="connsiteX120" fmla="*/ 547299 w 1034979"/>
                  <a:gd name="connsiteY120" fmla="*/ 1239357 h 1509906"/>
                  <a:gd name="connsiteX121" fmla="*/ 554919 w 1034979"/>
                  <a:gd name="connsiteY121" fmla="*/ 1237452 h 1509906"/>
                  <a:gd name="connsiteX122" fmla="*/ 573969 w 1034979"/>
                  <a:gd name="connsiteY122" fmla="*/ 1229832 h 1509906"/>
                  <a:gd name="connsiteX123" fmla="*/ 585399 w 1034979"/>
                  <a:gd name="connsiteY123" fmla="*/ 1226022 h 1509906"/>
                  <a:gd name="connsiteX124" fmla="*/ 720654 w 1034979"/>
                  <a:gd name="connsiteY124" fmla="*/ 1309842 h 1509906"/>
                  <a:gd name="connsiteX125" fmla="*/ 733989 w 1034979"/>
                  <a:gd name="connsiteY125" fmla="*/ 1319367 h 1509906"/>
                  <a:gd name="connsiteX126" fmla="*/ 743514 w 1034979"/>
                  <a:gd name="connsiteY126" fmla="*/ 1321272 h 1509906"/>
                  <a:gd name="connsiteX127" fmla="*/ 749229 w 1034979"/>
                  <a:gd name="connsiteY127" fmla="*/ 1323177 h 1509906"/>
                  <a:gd name="connsiteX128" fmla="*/ 762564 w 1034979"/>
                  <a:gd name="connsiteY128" fmla="*/ 1328892 h 1509906"/>
                  <a:gd name="connsiteX129" fmla="*/ 777804 w 1034979"/>
                  <a:gd name="connsiteY129" fmla="*/ 1326987 h 1509906"/>
                  <a:gd name="connsiteX130" fmla="*/ 789234 w 1034979"/>
                  <a:gd name="connsiteY130" fmla="*/ 1321272 h 1509906"/>
                  <a:gd name="connsiteX131" fmla="*/ 794949 w 1034979"/>
                  <a:gd name="connsiteY131" fmla="*/ 1319367 h 1509906"/>
                  <a:gd name="connsiteX132" fmla="*/ 802569 w 1034979"/>
                  <a:gd name="connsiteY132" fmla="*/ 1302222 h 1509906"/>
                  <a:gd name="connsiteX133" fmla="*/ 800664 w 1034979"/>
                  <a:gd name="connsiteY133" fmla="*/ 1277457 h 1509906"/>
                  <a:gd name="connsiteX134" fmla="*/ 798759 w 1034979"/>
                  <a:gd name="connsiteY134" fmla="*/ 1271742 h 1509906"/>
                  <a:gd name="connsiteX135" fmla="*/ 796854 w 1034979"/>
                  <a:gd name="connsiteY135" fmla="*/ 1264122 h 1509906"/>
                  <a:gd name="connsiteX136" fmla="*/ 783519 w 1034979"/>
                  <a:gd name="connsiteY136" fmla="*/ 1246977 h 1509906"/>
                  <a:gd name="connsiteX137" fmla="*/ 773994 w 1034979"/>
                  <a:gd name="connsiteY137" fmla="*/ 1241262 h 1509906"/>
                  <a:gd name="connsiteX138" fmla="*/ 648264 w 1034979"/>
                  <a:gd name="connsiteY138" fmla="*/ 1149822 h 1509906"/>
                  <a:gd name="connsiteX139" fmla="*/ 644454 w 1034979"/>
                  <a:gd name="connsiteY139" fmla="*/ 1132677 h 1509906"/>
                  <a:gd name="connsiteX140" fmla="*/ 646359 w 1034979"/>
                  <a:gd name="connsiteY140" fmla="*/ 1125057 h 1509906"/>
                  <a:gd name="connsiteX141" fmla="*/ 650169 w 1034979"/>
                  <a:gd name="connsiteY141" fmla="*/ 1107912 h 1509906"/>
                  <a:gd name="connsiteX142" fmla="*/ 653979 w 1034979"/>
                  <a:gd name="connsiteY142" fmla="*/ 1102197 h 1509906"/>
                  <a:gd name="connsiteX143" fmla="*/ 655884 w 1034979"/>
                  <a:gd name="connsiteY143" fmla="*/ 1096482 h 1509906"/>
                  <a:gd name="connsiteX144" fmla="*/ 661599 w 1034979"/>
                  <a:gd name="connsiteY144" fmla="*/ 1094577 h 1509906"/>
                  <a:gd name="connsiteX145" fmla="*/ 671124 w 1034979"/>
                  <a:gd name="connsiteY145" fmla="*/ 1083147 h 1509906"/>
                  <a:gd name="connsiteX146" fmla="*/ 724464 w 1034979"/>
                  <a:gd name="connsiteY146" fmla="*/ 1075527 h 1509906"/>
                  <a:gd name="connsiteX147" fmla="*/ 842574 w 1034979"/>
                  <a:gd name="connsiteY147" fmla="*/ 1077432 h 1509906"/>
                  <a:gd name="connsiteX148" fmla="*/ 871149 w 1034979"/>
                  <a:gd name="connsiteY148" fmla="*/ 1079337 h 1509906"/>
                  <a:gd name="connsiteX149" fmla="*/ 899724 w 1034979"/>
                  <a:gd name="connsiteY149" fmla="*/ 1085052 h 1509906"/>
                  <a:gd name="connsiteX150" fmla="*/ 922584 w 1034979"/>
                  <a:gd name="connsiteY150" fmla="*/ 1088862 h 1509906"/>
                  <a:gd name="connsiteX151" fmla="*/ 951159 w 1034979"/>
                  <a:gd name="connsiteY151" fmla="*/ 1094577 h 1509906"/>
                  <a:gd name="connsiteX152" fmla="*/ 956874 w 1034979"/>
                  <a:gd name="connsiteY152" fmla="*/ 1094577 h 1509906"/>
                  <a:gd name="connsiteX153" fmla="*/ 1002594 w 1034979"/>
                  <a:gd name="connsiteY153" fmla="*/ 1092672 h 1509906"/>
                  <a:gd name="connsiteX154" fmla="*/ 1031169 w 1034979"/>
                  <a:gd name="connsiteY154" fmla="*/ 1085052 h 1509906"/>
                  <a:gd name="connsiteX155" fmla="*/ 1034979 w 1034979"/>
                  <a:gd name="connsiteY155" fmla="*/ 1079337 h 1509906"/>
                  <a:gd name="connsiteX156" fmla="*/ 1033074 w 1034979"/>
                  <a:gd name="connsiteY156" fmla="*/ 1060287 h 1509906"/>
                  <a:gd name="connsiteX157" fmla="*/ 1027359 w 1034979"/>
                  <a:gd name="connsiteY157" fmla="*/ 1056477 h 1509906"/>
                  <a:gd name="connsiteX158" fmla="*/ 1012119 w 1034979"/>
                  <a:gd name="connsiteY158" fmla="*/ 1054572 h 1509906"/>
                  <a:gd name="connsiteX159" fmla="*/ 1006404 w 1034979"/>
                  <a:gd name="connsiteY159" fmla="*/ 1052667 h 1509906"/>
                  <a:gd name="connsiteX160" fmla="*/ 998784 w 1034979"/>
                  <a:gd name="connsiteY160" fmla="*/ 1050762 h 1509906"/>
                  <a:gd name="connsiteX161" fmla="*/ 987354 w 1034979"/>
                  <a:gd name="connsiteY161" fmla="*/ 1043142 h 1509906"/>
                  <a:gd name="connsiteX162" fmla="*/ 975924 w 1034979"/>
                  <a:gd name="connsiteY162" fmla="*/ 1039332 h 1509906"/>
                  <a:gd name="connsiteX163" fmla="*/ 970209 w 1034979"/>
                  <a:gd name="connsiteY163" fmla="*/ 1037427 h 1509906"/>
                  <a:gd name="connsiteX164" fmla="*/ 962589 w 1034979"/>
                  <a:gd name="connsiteY164" fmla="*/ 1035522 h 1509906"/>
                  <a:gd name="connsiteX165" fmla="*/ 956874 w 1034979"/>
                  <a:gd name="connsiteY165" fmla="*/ 1033617 h 1509906"/>
                  <a:gd name="connsiteX166" fmla="*/ 935919 w 1034979"/>
                  <a:gd name="connsiteY166" fmla="*/ 1027902 h 1509906"/>
                  <a:gd name="connsiteX167" fmla="*/ 930204 w 1034979"/>
                  <a:gd name="connsiteY167" fmla="*/ 1025997 h 1509906"/>
                  <a:gd name="connsiteX168" fmla="*/ 825429 w 1034979"/>
                  <a:gd name="connsiteY168" fmla="*/ 1027902 h 1509906"/>
                  <a:gd name="connsiteX169" fmla="*/ 819714 w 1034979"/>
                  <a:gd name="connsiteY169" fmla="*/ 1029807 h 1509906"/>
                  <a:gd name="connsiteX170" fmla="*/ 730179 w 1034979"/>
                  <a:gd name="connsiteY170" fmla="*/ 1031712 h 1509906"/>
                  <a:gd name="connsiteX171" fmla="*/ 716844 w 1034979"/>
                  <a:gd name="connsiteY171" fmla="*/ 1035522 h 1509906"/>
                  <a:gd name="connsiteX172" fmla="*/ 695889 w 1034979"/>
                  <a:gd name="connsiteY172" fmla="*/ 1037427 h 1509906"/>
                  <a:gd name="connsiteX173" fmla="*/ 669219 w 1034979"/>
                  <a:gd name="connsiteY173" fmla="*/ 1039332 h 1509906"/>
                  <a:gd name="connsiteX174" fmla="*/ 669219 w 1034979"/>
                  <a:gd name="connsiteY174" fmla="*/ 1039332 h 1509906"/>
                  <a:gd name="connsiteX175" fmla="*/ 646359 w 1034979"/>
                  <a:gd name="connsiteY175" fmla="*/ 1043142 h 1509906"/>
                  <a:gd name="connsiteX176" fmla="*/ 642549 w 1034979"/>
                  <a:gd name="connsiteY176" fmla="*/ 1031712 h 1509906"/>
                  <a:gd name="connsiteX177" fmla="*/ 640644 w 1034979"/>
                  <a:gd name="connsiteY177" fmla="*/ 1025997 h 1509906"/>
                  <a:gd name="connsiteX178" fmla="*/ 642549 w 1034979"/>
                  <a:gd name="connsiteY178" fmla="*/ 1008852 h 1509906"/>
                  <a:gd name="connsiteX179" fmla="*/ 644454 w 1034979"/>
                  <a:gd name="connsiteY179" fmla="*/ 1003137 h 1509906"/>
                  <a:gd name="connsiteX180" fmla="*/ 661599 w 1034979"/>
                  <a:gd name="connsiteY180" fmla="*/ 993612 h 1509906"/>
                  <a:gd name="connsiteX181" fmla="*/ 673029 w 1034979"/>
                  <a:gd name="connsiteY181" fmla="*/ 985992 h 1509906"/>
                  <a:gd name="connsiteX182" fmla="*/ 674934 w 1034979"/>
                  <a:gd name="connsiteY182" fmla="*/ 980277 h 1509906"/>
                  <a:gd name="connsiteX183" fmla="*/ 680649 w 1034979"/>
                  <a:gd name="connsiteY183" fmla="*/ 978372 h 1509906"/>
                  <a:gd name="connsiteX184" fmla="*/ 686364 w 1034979"/>
                  <a:gd name="connsiteY184" fmla="*/ 974562 h 1509906"/>
                  <a:gd name="connsiteX185" fmla="*/ 695889 w 1034979"/>
                  <a:gd name="connsiteY185" fmla="*/ 965037 h 1509906"/>
                  <a:gd name="connsiteX186" fmla="*/ 705414 w 1034979"/>
                  <a:gd name="connsiteY186" fmla="*/ 953607 h 1509906"/>
                  <a:gd name="connsiteX187" fmla="*/ 716844 w 1034979"/>
                  <a:gd name="connsiteY187" fmla="*/ 945987 h 1509906"/>
                  <a:gd name="connsiteX188" fmla="*/ 732084 w 1034979"/>
                  <a:gd name="connsiteY188" fmla="*/ 932652 h 1509906"/>
                  <a:gd name="connsiteX189" fmla="*/ 741609 w 1034979"/>
                  <a:gd name="connsiteY189" fmla="*/ 921222 h 1509906"/>
                  <a:gd name="connsiteX190" fmla="*/ 753039 w 1034979"/>
                  <a:gd name="connsiteY190" fmla="*/ 911697 h 1509906"/>
                  <a:gd name="connsiteX191" fmla="*/ 758754 w 1034979"/>
                  <a:gd name="connsiteY191" fmla="*/ 900267 h 1509906"/>
                  <a:gd name="connsiteX192" fmla="*/ 760659 w 1034979"/>
                  <a:gd name="connsiteY192" fmla="*/ 894552 h 1509906"/>
                  <a:gd name="connsiteX193" fmla="*/ 766374 w 1034979"/>
                  <a:gd name="connsiteY193" fmla="*/ 883122 h 1509906"/>
                  <a:gd name="connsiteX194" fmla="*/ 764469 w 1034979"/>
                  <a:gd name="connsiteY194" fmla="*/ 867882 h 1509906"/>
                  <a:gd name="connsiteX195" fmla="*/ 758754 w 1034979"/>
                  <a:gd name="connsiteY195" fmla="*/ 865977 h 1509906"/>
                  <a:gd name="connsiteX196" fmla="*/ 737799 w 1034979"/>
                  <a:gd name="connsiteY196" fmla="*/ 867882 h 1509906"/>
                  <a:gd name="connsiteX197" fmla="*/ 732084 w 1034979"/>
                  <a:gd name="connsiteY197" fmla="*/ 871692 h 1509906"/>
                  <a:gd name="connsiteX198" fmla="*/ 720654 w 1034979"/>
                  <a:gd name="connsiteY198" fmla="*/ 875502 h 1509906"/>
                  <a:gd name="connsiteX199" fmla="*/ 716844 w 1034979"/>
                  <a:gd name="connsiteY199" fmla="*/ 881217 h 1509906"/>
                  <a:gd name="connsiteX200" fmla="*/ 711129 w 1034979"/>
                  <a:gd name="connsiteY200" fmla="*/ 883122 h 1509906"/>
                  <a:gd name="connsiteX201" fmla="*/ 705414 w 1034979"/>
                  <a:gd name="connsiteY201" fmla="*/ 886932 h 1509906"/>
                  <a:gd name="connsiteX202" fmla="*/ 699699 w 1034979"/>
                  <a:gd name="connsiteY202" fmla="*/ 892647 h 1509906"/>
                  <a:gd name="connsiteX203" fmla="*/ 692079 w 1034979"/>
                  <a:gd name="connsiteY203" fmla="*/ 896457 h 1509906"/>
                  <a:gd name="connsiteX204" fmla="*/ 650169 w 1034979"/>
                  <a:gd name="connsiteY204" fmla="*/ 925032 h 1509906"/>
                  <a:gd name="connsiteX205" fmla="*/ 636834 w 1034979"/>
                  <a:gd name="connsiteY205" fmla="*/ 936462 h 1509906"/>
                  <a:gd name="connsiteX206" fmla="*/ 627309 w 1034979"/>
                  <a:gd name="connsiteY206" fmla="*/ 953607 h 1509906"/>
                  <a:gd name="connsiteX207" fmla="*/ 602544 w 1034979"/>
                  <a:gd name="connsiteY207" fmla="*/ 959322 h 1509906"/>
                  <a:gd name="connsiteX208" fmla="*/ 589209 w 1034979"/>
                  <a:gd name="connsiteY208" fmla="*/ 963132 h 1509906"/>
                  <a:gd name="connsiteX209" fmla="*/ 573969 w 1034979"/>
                  <a:gd name="connsiteY209" fmla="*/ 961227 h 1509906"/>
                  <a:gd name="connsiteX210" fmla="*/ 562539 w 1034979"/>
                  <a:gd name="connsiteY210" fmla="*/ 957417 h 1509906"/>
                  <a:gd name="connsiteX211" fmla="*/ 551109 w 1034979"/>
                  <a:gd name="connsiteY211" fmla="*/ 953607 h 1509906"/>
                  <a:gd name="connsiteX212" fmla="*/ 539679 w 1034979"/>
                  <a:gd name="connsiteY212" fmla="*/ 949797 h 1509906"/>
                  <a:gd name="connsiteX213" fmla="*/ 533964 w 1034979"/>
                  <a:gd name="connsiteY213" fmla="*/ 947892 h 1509906"/>
                  <a:gd name="connsiteX214" fmla="*/ 528249 w 1034979"/>
                  <a:gd name="connsiteY214" fmla="*/ 944082 h 1509906"/>
                  <a:gd name="connsiteX215" fmla="*/ 516819 w 1034979"/>
                  <a:gd name="connsiteY215" fmla="*/ 938367 h 1509906"/>
                  <a:gd name="connsiteX216" fmla="*/ 509199 w 1034979"/>
                  <a:gd name="connsiteY216" fmla="*/ 926937 h 1509906"/>
                  <a:gd name="connsiteX217" fmla="*/ 505389 w 1034979"/>
                  <a:gd name="connsiteY217" fmla="*/ 905982 h 1509906"/>
                  <a:gd name="connsiteX218" fmla="*/ 507294 w 1034979"/>
                  <a:gd name="connsiteY218" fmla="*/ 841212 h 1509906"/>
                  <a:gd name="connsiteX219" fmla="*/ 513009 w 1034979"/>
                  <a:gd name="connsiteY219" fmla="*/ 827877 h 1509906"/>
                  <a:gd name="connsiteX220" fmla="*/ 503484 w 1034979"/>
                  <a:gd name="connsiteY220" fmla="*/ 351627 h 1509906"/>
                  <a:gd name="connsiteX221" fmla="*/ 499674 w 1034979"/>
                  <a:gd name="connsiteY221" fmla="*/ 60162 h 1509906"/>
                  <a:gd name="connsiteX222" fmla="*/ 490149 w 1034979"/>
                  <a:gd name="connsiteY222" fmla="*/ 33492 h 1509906"/>
                  <a:gd name="connsiteX223" fmla="*/ 488244 w 1034979"/>
                  <a:gd name="connsiteY223" fmla="*/ 27777 h 1509906"/>
                  <a:gd name="connsiteX224" fmla="*/ 484434 w 1034979"/>
                  <a:gd name="connsiteY224" fmla="*/ 22062 h 1509906"/>
                  <a:gd name="connsiteX225" fmla="*/ 478719 w 1034979"/>
                  <a:gd name="connsiteY225" fmla="*/ 10632 h 1509906"/>
                  <a:gd name="connsiteX226" fmla="*/ 473004 w 1034979"/>
                  <a:gd name="connsiteY226" fmla="*/ 6822 h 1509906"/>
                  <a:gd name="connsiteX227" fmla="*/ 469194 w 1034979"/>
                  <a:gd name="connsiteY227" fmla="*/ 1107 h 1509906"/>
                  <a:gd name="connsiteX228" fmla="*/ 429189 w 1034979"/>
                  <a:gd name="connsiteY228" fmla="*/ 4917 h 1509906"/>
                  <a:gd name="connsiteX229" fmla="*/ 421569 w 1034979"/>
                  <a:gd name="connsiteY229" fmla="*/ 16347 h 1509906"/>
                  <a:gd name="connsiteX230" fmla="*/ 417759 w 1034979"/>
                  <a:gd name="connsiteY230" fmla="*/ 22062 h 1509906"/>
                  <a:gd name="connsiteX231" fmla="*/ 419664 w 1034979"/>
                  <a:gd name="connsiteY231" fmla="*/ 54447 h 1509906"/>
                  <a:gd name="connsiteX232" fmla="*/ 423474 w 1034979"/>
                  <a:gd name="connsiteY232" fmla="*/ 65877 h 1509906"/>
                  <a:gd name="connsiteX233" fmla="*/ 425379 w 1034979"/>
                  <a:gd name="connsiteY233" fmla="*/ 71592 h 1509906"/>
                  <a:gd name="connsiteX234" fmla="*/ 425379 w 1034979"/>
                  <a:gd name="connsiteY234" fmla="*/ 77307 h 1509906"/>
                  <a:gd name="connsiteX235" fmla="*/ 429189 w 1034979"/>
                  <a:gd name="connsiteY235" fmla="*/ 231612 h 1509906"/>
                  <a:gd name="connsiteX236" fmla="*/ 440619 w 1034979"/>
                  <a:gd name="connsiteY236" fmla="*/ 414492 h 1509906"/>
                  <a:gd name="connsiteX237" fmla="*/ 425379 w 1034979"/>
                  <a:gd name="connsiteY237" fmla="*/ 711672 h 1509906"/>
                  <a:gd name="connsiteX238" fmla="*/ 417759 w 1034979"/>
                  <a:gd name="connsiteY238" fmla="*/ 839307 h 1509906"/>
                  <a:gd name="connsiteX239" fmla="*/ 413949 w 1034979"/>
                  <a:gd name="connsiteY239" fmla="*/ 856452 h 1509906"/>
                  <a:gd name="connsiteX240" fmla="*/ 417759 w 1034979"/>
                  <a:gd name="connsiteY240" fmla="*/ 877407 h 1509906"/>
                  <a:gd name="connsiteX241" fmla="*/ 421569 w 1034979"/>
                  <a:gd name="connsiteY241" fmla="*/ 883122 h 1509906"/>
                  <a:gd name="connsiteX242" fmla="*/ 425379 w 1034979"/>
                  <a:gd name="connsiteY242" fmla="*/ 894552 h 1509906"/>
                  <a:gd name="connsiteX243" fmla="*/ 423474 w 1034979"/>
                  <a:gd name="connsiteY243" fmla="*/ 921222 h 1509906"/>
                  <a:gd name="connsiteX244" fmla="*/ 417759 w 1034979"/>
                  <a:gd name="connsiteY244" fmla="*/ 923127 h 1509906"/>
                  <a:gd name="connsiteX245" fmla="*/ 412044 w 1034979"/>
                  <a:gd name="connsiteY245" fmla="*/ 926937 h 1509906"/>
                  <a:gd name="connsiteX246" fmla="*/ 421569 w 1034979"/>
                  <a:gd name="connsiteY246"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56774 w 1034979"/>
                  <a:gd name="connsiteY22" fmla="*/ 909792 h 1509906"/>
                  <a:gd name="connsiteX23" fmla="*/ 116769 w 1034979"/>
                  <a:gd name="connsiteY23" fmla="*/ 896457 h 1509906"/>
                  <a:gd name="connsiteX24" fmla="*/ 111054 w 1034979"/>
                  <a:gd name="connsiteY24" fmla="*/ 890742 h 1509906"/>
                  <a:gd name="connsiteX25" fmla="*/ 84384 w 1034979"/>
                  <a:gd name="connsiteY25" fmla="*/ 865977 h 1509906"/>
                  <a:gd name="connsiteX26" fmla="*/ 78669 w 1034979"/>
                  <a:gd name="connsiteY26" fmla="*/ 864072 h 1509906"/>
                  <a:gd name="connsiteX27" fmla="*/ 59619 w 1034979"/>
                  <a:gd name="connsiteY27" fmla="*/ 867882 h 1509906"/>
                  <a:gd name="connsiteX28" fmla="*/ 53904 w 1034979"/>
                  <a:gd name="connsiteY28" fmla="*/ 871692 h 1509906"/>
                  <a:gd name="connsiteX29" fmla="*/ 50094 w 1034979"/>
                  <a:gd name="connsiteY29" fmla="*/ 877407 h 1509906"/>
                  <a:gd name="connsiteX30" fmla="*/ 46284 w 1034979"/>
                  <a:gd name="connsiteY30" fmla="*/ 888837 h 1509906"/>
                  <a:gd name="connsiteX31" fmla="*/ 50094 w 1034979"/>
                  <a:gd name="connsiteY31" fmla="*/ 926937 h 1509906"/>
                  <a:gd name="connsiteX32" fmla="*/ 53904 w 1034979"/>
                  <a:gd name="connsiteY32" fmla="*/ 932652 h 1509906"/>
                  <a:gd name="connsiteX33" fmla="*/ 59619 w 1034979"/>
                  <a:gd name="connsiteY33" fmla="*/ 936462 h 1509906"/>
                  <a:gd name="connsiteX34" fmla="*/ 63429 w 1034979"/>
                  <a:gd name="connsiteY34" fmla="*/ 942177 h 1509906"/>
                  <a:gd name="connsiteX35" fmla="*/ 80574 w 1034979"/>
                  <a:gd name="connsiteY35" fmla="*/ 951702 h 1509906"/>
                  <a:gd name="connsiteX36" fmla="*/ 103434 w 1034979"/>
                  <a:gd name="connsiteY36" fmla="*/ 953607 h 1509906"/>
                  <a:gd name="connsiteX37" fmla="*/ 124389 w 1034979"/>
                  <a:gd name="connsiteY37" fmla="*/ 959322 h 1509906"/>
                  <a:gd name="connsiteX38" fmla="*/ 130104 w 1034979"/>
                  <a:gd name="connsiteY38" fmla="*/ 961227 h 1509906"/>
                  <a:gd name="connsiteX39" fmla="*/ 135819 w 1034979"/>
                  <a:gd name="connsiteY39" fmla="*/ 966942 h 1509906"/>
                  <a:gd name="connsiteX40" fmla="*/ 143439 w 1034979"/>
                  <a:gd name="connsiteY40" fmla="*/ 968847 h 1509906"/>
                  <a:gd name="connsiteX41" fmla="*/ 166299 w 1034979"/>
                  <a:gd name="connsiteY41" fmla="*/ 972657 h 1509906"/>
                  <a:gd name="connsiteX42" fmla="*/ 191064 w 1034979"/>
                  <a:gd name="connsiteY42" fmla="*/ 978372 h 1509906"/>
                  <a:gd name="connsiteX43" fmla="*/ 208209 w 1034979"/>
                  <a:gd name="connsiteY43" fmla="*/ 984087 h 1509906"/>
                  <a:gd name="connsiteX44" fmla="*/ 213924 w 1034979"/>
                  <a:gd name="connsiteY44" fmla="*/ 985992 h 1509906"/>
                  <a:gd name="connsiteX45" fmla="*/ 229164 w 1034979"/>
                  <a:gd name="connsiteY45" fmla="*/ 989802 h 1509906"/>
                  <a:gd name="connsiteX46" fmla="*/ 248214 w 1034979"/>
                  <a:gd name="connsiteY46" fmla="*/ 995517 h 1509906"/>
                  <a:gd name="connsiteX47" fmla="*/ 253929 w 1034979"/>
                  <a:gd name="connsiteY47" fmla="*/ 999327 h 1509906"/>
                  <a:gd name="connsiteX48" fmla="*/ 267264 w 1034979"/>
                  <a:gd name="connsiteY48" fmla="*/ 1014567 h 1509906"/>
                  <a:gd name="connsiteX49" fmla="*/ 272979 w 1034979"/>
                  <a:gd name="connsiteY49" fmla="*/ 1033617 h 1509906"/>
                  <a:gd name="connsiteX50" fmla="*/ 274884 w 1034979"/>
                  <a:gd name="connsiteY50" fmla="*/ 1039332 h 1509906"/>
                  <a:gd name="connsiteX51" fmla="*/ 276789 w 1034979"/>
                  <a:gd name="connsiteY51" fmla="*/ 1045047 h 1509906"/>
                  <a:gd name="connsiteX52" fmla="*/ 278694 w 1034979"/>
                  <a:gd name="connsiteY52" fmla="*/ 1069812 h 1509906"/>
                  <a:gd name="connsiteX53" fmla="*/ 280599 w 1034979"/>
                  <a:gd name="connsiteY53" fmla="*/ 1075527 h 1509906"/>
                  <a:gd name="connsiteX54" fmla="*/ 278694 w 1034979"/>
                  <a:gd name="connsiteY54" fmla="*/ 1094577 h 1509906"/>
                  <a:gd name="connsiteX55" fmla="*/ 276789 w 1034979"/>
                  <a:gd name="connsiteY55" fmla="*/ 1104102 h 1509906"/>
                  <a:gd name="connsiteX56" fmla="*/ 263454 w 1034979"/>
                  <a:gd name="connsiteY56" fmla="*/ 1117437 h 1509906"/>
                  <a:gd name="connsiteX57" fmla="*/ 252024 w 1034979"/>
                  <a:gd name="connsiteY57" fmla="*/ 1125057 h 1509906"/>
                  <a:gd name="connsiteX58" fmla="*/ 240594 w 1034979"/>
                  <a:gd name="connsiteY58" fmla="*/ 1128867 h 1509906"/>
                  <a:gd name="connsiteX59" fmla="*/ 126294 w 1034979"/>
                  <a:gd name="connsiteY59" fmla="*/ 1128867 h 1509906"/>
                  <a:gd name="connsiteX60" fmla="*/ 120579 w 1034979"/>
                  <a:gd name="connsiteY60" fmla="*/ 1130772 h 1509906"/>
                  <a:gd name="connsiteX61" fmla="*/ 105339 w 1034979"/>
                  <a:gd name="connsiteY61" fmla="*/ 1132677 h 1509906"/>
                  <a:gd name="connsiteX62" fmla="*/ 88194 w 1034979"/>
                  <a:gd name="connsiteY62" fmla="*/ 1138392 h 1509906"/>
                  <a:gd name="connsiteX63" fmla="*/ 82479 w 1034979"/>
                  <a:gd name="connsiteY63" fmla="*/ 1140297 h 1509906"/>
                  <a:gd name="connsiteX64" fmla="*/ 76764 w 1034979"/>
                  <a:gd name="connsiteY64" fmla="*/ 1144107 h 1509906"/>
                  <a:gd name="connsiteX65" fmla="*/ 65334 w 1034979"/>
                  <a:gd name="connsiteY65" fmla="*/ 1146012 h 1509906"/>
                  <a:gd name="connsiteX66" fmla="*/ 27234 w 1034979"/>
                  <a:gd name="connsiteY66" fmla="*/ 1147917 h 1509906"/>
                  <a:gd name="connsiteX67" fmla="*/ 15804 w 1034979"/>
                  <a:gd name="connsiteY67" fmla="*/ 1153632 h 1509906"/>
                  <a:gd name="connsiteX68" fmla="*/ 6279 w 1034979"/>
                  <a:gd name="connsiteY68" fmla="*/ 1163157 h 1509906"/>
                  <a:gd name="connsiteX69" fmla="*/ 4374 w 1034979"/>
                  <a:gd name="connsiteY69" fmla="*/ 1168872 h 1509906"/>
                  <a:gd name="connsiteX70" fmla="*/ 564 w 1034979"/>
                  <a:gd name="connsiteY70" fmla="*/ 1174587 h 1509906"/>
                  <a:gd name="connsiteX71" fmla="*/ 6279 w 1034979"/>
                  <a:gd name="connsiteY71" fmla="*/ 1206972 h 1509906"/>
                  <a:gd name="connsiteX72" fmla="*/ 11994 w 1034979"/>
                  <a:gd name="connsiteY72" fmla="*/ 1210782 h 1509906"/>
                  <a:gd name="connsiteX73" fmla="*/ 17709 w 1034979"/>
                  <a:gd name="connsiteY73" fmla="*/ 1212687 h 1509906"/>
                  <a:gd name="connsiteX74" fmla="*/ 145344 w 1034979"/>
                  <a:gd name="connsiteY74" fmla="*/ 1210782 h 1509906"/>
                  <a:gd name="connsiteX75" fmla="*/ 152964 w 1034979"/>
                  <a:gd name="connsiteY75" fmla="*/ 1208877 h 1509906"/>
                  <a:gd name="connsiteX76" fmla="*/ 303459 w 1034979"/>
                  <a:gd name="connsiteY76" fmla="*/ 1203162 h 1509906"/>
                  <a:gd name="connsiteX77" fmla="*/ 318699 w 1034979"/>
                  <a:gd name="connsiteY77" fmla="*/ 1210782 h 1509906"/>
                  <a:gd name="connsiteX78" fmla="*/ 330129 w 1034979"/>
                  <a:gd name="connsiteY78" fmla="*/ 1216497 h 1509906"/>
                  <a:gd name="connsiteX79" fmla="*/ 333939 w 1034979"/>
                  <a:gd name="connsiteY79" fmla="*/ 1222212 h 1509906"/>
                  <a:gd name="connsiteX80" fmla="*/ 339654 w 1034979"/>
                  <a:gd name="connsiteY80" fmla="*/ 1224117 h 1509906"/>
                  <a:gd name="connsiteX81" fmla="*/ 351084 w 1034979"/>
                  <a:gd name="connsiteY81" fmla="*/ 1231737 h 1509906"/>
                  <a:gd name="connsiteX82" fmla="*/ 356799 w 1034979"/>
                  <a:gd name="connsiteY82" fmla="*/ 1235547 h 1509906"/>
                  <a:gd name="connsiteX83" fmla="*/ 360609 w 1034979"/>
                  <a:gd name="connsiteY83" fmla="*/ 1241262 h 1509906"/>
                  <a:gd name="connsiteX84" fmla="*/ 366324 w 1034979"/>
                  <a:gd name="connsiteY84" fmla="*/ 1252692 h 1509906"/>
                  <a:gd name="connsiteX85" fmla="*/ 362514 w 1034979"/>
                  <a:gd name="connsiteY85" fmla="*/ 1279362 h 1509906"/>
                  <a:gd name="connsiteX86" fmla="*/ 358704 w 1034979"/>
                  <a:gd name="connsiteY86" fmla="*/ 1285077 h 1509906"/>
                  <a:gd name="connsiteX87" fmla="*/ 356799 w 1034979"/>
                  <a:gd name="connsiteY87" fmla="*/ 1290792 h 1509906"/>
                  <a:gd name="connsiteX88" fmla="*/ 352989 w 1034979"/>
                  <a:gd name="connsiteY88" fmla="*/ 1296507 h 1509906"/>
                  <a:gd name="connsiteX89" fmla="*/ 351084 w 1034979"/>
                  <a:gd name="connsiteY89" fmla="*/ 1302222 h 1509906"/>
                  <a:gd name="connsiteX90" fmla="*/ 347274 w 1034979"/>
                  <a:gd name="connsiteY90" fmla="*/ 1307937 h 1509906"/>
                  <a:gd name="connsiteX91" fmla="*/ 330129 w 1034979"/>
                  <a:gd name="connsiteY91" fmla="*/ 1374612 h 1509906"/>
                  <a:gd name="connsiteX92" fmla="*/ 328224 w 1034979"/>
                  <a:gd name="connsiteY92" fmla="*/ 1426047 h 1509906"/>
                  <a:gd name="connsiteX93" fmla="*/ 330129 w 1034979"/>
                  <a:gd name="connsiteY93" fmla="*/ 1450812 h 1509906"/>
                  <a:gd name="connsiteX94" fmla="*/ 332034 w 1034979"/>
                  <a:gd name="connsiteY94" fmla="*/ 1456527 h 1509906"/>
                  <a:gd name="connsiteX95" fmla="*/ 335844 w 1034979"/>
                  <a:gd name="connsiteY95" fmla="*/ 1460337 h 1509906"/>
                  <a:gd name="connsiteX96" fmla="*/ 364419 w 1034979"/>
                  <a:gd name="connsiteY96" fmla="*/ 1506057 h 1509906"/>
                  <a:gd name="connsiteX97" fmla="*/ 387279 w 1034979"/>
                  <a:gd name="connsiteY97" fmla="*/ 1507962 h 1509906"/>
                  <a:gd name="connsiteX98" fmla="*/ 392994 w 1034979"/>
                  <a:gd name="connsiteY98" fmla="*/ 1502247 h 1509906"/>
                  <a:gd name="connsiteX99" fmla="*/ 394899 w 1034979"/>
                  <a:gd name="connsiteY99" fmla="*/ 1490817 h 1509906"/>
                  <a:gd name="connsiteX100" fmla="*/ 396804 w 1034979"/>
                  <a:gd name="connsiteY100" fmla="*/ 1485102 h 1509906"/>
                  <a:gd name="connsiteX101" fmla="*/ 398709 w 1034979"/>
                  <a:gd name="connsiteY101" fmla="*/ 1467957 h 1509906"/>
                  <a:gd name="connsiteX102" fmla="*/ 400614 w 1034979"/>
                  <a:gd name="connsiteY102" fmla="*/ 1454622 h 1509906"/>
                  <a:gd name="connsiteX103" fmla="*/ 404424 w 1034979"/>
                  <a:gd name="connsiteY103" fmla="*/ 1397472 h 1509906"/>
                  <a:gd name="connsiteX104" fmla="*/ 410139 w 1034979"/>
                  <a:gd name="connsiteY104" fmla="*/ 1386042 h 1509906"/>
                  <a:gd name="connsiteX105" fmla="*/ 413949 w 1034979"/>
                  <a:gd name="connsiteY105" fmla="*/ 1372707 h 1509906"/>
                  <a:gd name="connsiteX106" fmla="*/ 415854 w 1034979"/>
                  <a:gd name="connsiteY106" fmla="*/ 1366992 h 1509906"/>
                  <a:gd name="connsiteX107" fmla="*/ 417759 w 1034979"/>
                  <a:gd name="connsiteY107" fmla="*/ 1353657 h 1509906"/>
                  <a:gd name="connsiteX108" fmla="*/ 421569 w 1034979"/>
                  <a:gd name="connsiteY108" fmla="*/ 1342227 h 1509906"/>
                  <a:gd name="connsiteX109" fmla="*/ 427284 w 1034979"/>
                  <a:gd name="connsiteY109" fmla="*/ 1328892 h 1509906"/>
                  <a:gd name="connsiteX110" fmla="*/ 436809 w 1034979"/>
                  <a:gd name="connsiteY110" fmla="*/ 1317462 h 1509906"/>
                  <a:gd name="connsiteX111" fmla="*/ 450144 w 1034979"/>
                  <a:gd name="connsiteY111" fmla="*/ 1302222 h 1509906"/>
                  <a:gd name="connsiteX112" fmla="*/ 457764 w 1034979"/>
                  <a:gd name="connsiteY112" fmla="*/ 1290792 h 1509906"/>
                  <a:gd name="connsiteX113" fmla="*/ 461574 w 1034979"/>
                  <a:gd name="connsiteY113" fmla="*/ 1279362 h 1509906"/>
                  <a:gd name="connsiteX114" fmla="*/ 465384 w 1034979"/>
                  <a:gd name="connsiteY114" fmla="*/ 1264122 h 1509906"/>
                  <a:gd name="connsiteX115" fmla="*/ 467289 w 1034979"/>
                  <a:gd name="connsiteY115" fmla="*/ 1258407 h 1509906"/>
                  <a:gd name="connsiteX116" fmla="*/ 507294 w 1034979"/>
                  <a:gd name="connsiteY116" fmla="*/ 1252692 h 1509906"/>
                  <a:gd name="connsiteX117" fmla="*/ 535869 w 1034979"/>
                  <a:gd name="connsiteY117" fmla="*/ 1243167 h 1509906"/>
                  <a:gd name="connsiteX118" fmla="*/ 541584 w 1034979"/>
                  <a:gd name="connsiteY118" fmla="*/ 1241262 h 1509906"/>
                  <a:gd name="connsiteX119" fmla="*/ 547299 w 1034979"/>
                  <a:gd name="connsiteY119" fmla="*/ 1239357 h 1509906"/>
                  <a:gd name="connsiteX120" fmla="*/ 554919 w 1034979"/>
                  <a:gd name="connsiteY120" fmla="*/ 1237452 h 1509906"/>
                  <a:gd name="connsiteX121" fmla="*/ 573969 w 1034979"/>
                  <a:gd name="connsiteY121" fmla="*/ 1229832 h 1509906"/>
                  <a:gd name="connsiteX122" fmla="*/ 585399 w 1034979"/>
                  <a:gd name="connsiteY122" fmla="*/ 1226022 h 1509906"/>
                  <a:gd name="connsiteX123" fmla="*/ 720654 w 1034979"/>
                  <a:gd name="connsiteY123" fmla="*/ 1309842 h 1509906"/>
                  <a:gd name="connsiteX124" fmla="*/ 733989 w 1034979"/>
                  <a:gd name="connsiteY124" fmla="*/ 1319367 h 1509906"/>
                  <a:gd name="connsiteX125" fmla="*/ 743514 w 1034979"/>
                  <a:gd name="connsiteY125" fmla="*/ 1321272 h 1509906"/>
                  <a:gd name="connsiteX126" fmla="*/ 749229 w 1034979"/>
                  <a:gd name="connsiteY126" fmla="*/ 1323177 h 1509906"/>
                  <a:gd name="connsiteX127" fmla="*/ 762564 w 1034979"/>
                  <a:gd name="connsiteY127" fmla="*/ 1328892 h 1509906"/>
                  <a:gd name="connsiteX128" fmla="*/ 777804 w 1034979"/>
                  <a:gd name="connsiteY128" fmla="*/ 1326987 h 1509906"/>
                  <a:gd name="connsiteX129" fmla="*/ 789234 w 1034979"/>
                  <a:gd name="connsiteY129" fmla="*/ 1321272 h 1509906"/>
                  <a:gd name="connsiteX130" fmla="*/ 794949 w 1034979"/>
                  <a:gd name="connsiteY130" fmla="*/ 1319367 h 1509906"/>
                  <a:gd name="connsiteX131" fmla="*/ 802569 w 1034979"/>
                  <a:gd name="connsiteY131" fmla="*/ 1302222 h 1509906"/>
                  <a:gd name="connsiteX132" fmla="*/ 800664 w 1034979"/>
                  <a:gd name="connsiteY132" fmla="*/ 1277457 h 1509906"/>
                  <a:gd name="connsiteX133" fmla="*/ 798759 w 1034979"/>
                  <a:gd name="connsiteY133" fmla="*/ 1271742 h 1509906"/>
                  <a:gd name="connsiteX134" fmla="*/ 796854 w 1034979"/>
                  <a:gd name="connsiteY134" fmla="*/ 1264122 h 1509906"/>
                  <a:gd name="connsiteX135" fmla="*/ 783519 w 1034979"/>
                  <a:gd name="connsiteY135" fmla="*/ 1246977 h 1509906"/>
                  <a:gd name="connsiteX136" fmla="*/ 773994 w 1034979"/>
                  <a:gd name="connsiteY136" fmla="*/ 1241262 h 1509906"/>
                  <a:gd name="connsiteX137" fmla="*/ 648264 w 1034979"/>
                  <a:gd name="connsiteY137" fmla="*/ 1149822 h 1509906"/>
                  <a:gd name="connsiteX138" fmla="*/ 644454 w 1034979"/>
                  <a:gd name="connsiteY138" fmla="*/ 1132677 h 1509906"/>
                  <a:gd name="connsiteX139" fmla="*/ 646359 w 1034979"/>
                  <a:gd name="connsiteY139" fmla="*/ 1125057 h 1509906"/>
                  <a:gd name="connsiteX140" fmla="*/ 650169 w 1034979"/>
                  <a:gd name="connsiteY140" fmla="*/ 1107912 h 1509906"/>
                  <a:gd name="connsiteX141" fmla="*/ 653979 w 1034979"/>
                  <a:gd name="connsiteY141" fmla="*/ 1102197 h 1509906"/>
                  <a:gd name="connsiteX142" fmla="*/ 655884 w 1034979"/>
                  <a:gd name="connsiteY142" fmla="*/ 1096482 h 1509906"/>
                  <a:gd name="connsiteX143" fmla="*/ 661599 w 1034979"/>
                  <a:gd name="connsiteY143" fmla="*/ 1094577 h 1509906"/>
                  <a:gd name="connsiteX144" fmla="*/ 671124 w 1034979"/>
                  <a:gd name="connsiteY144" fmla="*/ 1083147 h 1509906"/>
                  <a:gd name="connsiteX145" fmla="*/ 724464 w 1034979"/>
                  <a:gd name="connsiteY145" fmla="*/ 1075527 h 1509906"/>
                  <a:gd name="connsiteX146" fmla="*/ 842574 w 1034979"/>
                  <a:gd name="connsiteY146" fmla="*/ 1077432 h 1509906"/>
                  <a:gd name="connsiteX147" fmla="*/ 871149 w 1034979"/>
                  <a:gd name="connsiteY147" fmla="*/ 1079337 h 1509906"/>
                  <a:gd name="connsiteX148" fmla="*/ 899724 w 1034979"/>
                  <a:gd name="connsiteY148" fmla="*/ 1085052 h 1509906"/>
                  <a:gd name="connsiteX149" fmla="*/ 922584 w 1034979"/>
                  <a:gd name="connsiteY149" fmla="*/ 1088862 h 1509906"/>
                  <a:gd name="connsiteX150" fmla="*/ 951159 w 1034979"/>
                  <a:gd name="connsiteY150" fmla="*/ 1094577 h 1509906"/>
                  <a:gd name="connsiteX151" fmla="*/ 956874 w 1034979"/>
                  <a:gd name="connsiteY151" fmla="*/ 1094577 h 1509906"/>
                  <a:gd name="connsiteX152" fmla="*/ 1002594 w 1034979"/>
                  <a:gd name="connsiteY152" fmla="*/ 1092672 h 1509906"/>
                  <a:gd name="connsiteX153" fmla="*/ 1031169 w 1034979"/>
                  <a:gd name="connsiteY153" fmla="*/ 1085052 h 1509906"/>
                  <a:gd name="connsiteX154" fmla="*/ 1034979 w 1034979"/>
                  <a:gd name="connsiteY154" fmla="*/ 1079337 h 1509906"/>
                  <a:gd name="connsiteX155" fmla="*/ 1033074 w 1034979"/>
                  <a:gd name="connsiteY155" fmla="*/ 1060287 h 1509906"/>
                  <a:gd name="connsiteX156" fmla="*/ 1027359 w 1034979"/>
                  <a:gd name="connsiteY156" fmla="*/ 1056477 h 1509906"/>
                  <a:gd name="connsiteX157" fmla="*/ 1012119 w 1034979"/>
                  <a:gd name="connsiteY157" fmla="*/ 1054572 h 1509906"/>
                  <a:gd name="connsiteX158" fmla="*/ 1006404 w 1034979"/>
                  <a:gd name="connsiteY158" fmla="*/ 1052667 h 1509906"/>
                  <a:gd name="connsiteX159" fmla="*/ 998784 w 1034979"/>
                  <a:gd name="connsiteY159" fmla="*/ 1050762 h 1509906"/>
                  <a:gd name="connsiteX160" fmla="*/ 987354 w 1034979"/>
                  <a:gd name="connsiteY160" fmla="*/ 1043142 h 1509906"/>
                  <a:gd name="connsiteX161" fmla="*/ 975924 w 1034979"/>
                  <a:gd name="connsiteY161" fmla="*/ 1039332 h 1509906"/>
                  <a:gd name="connsiteX162" fmla="*/ 970209 w 1034979"/>
                  <a:gd name="connsiteY162" fmla="*/ 1037427 h 1509906"/>
                  <a:gd name="connsiteX163" fmla="*/ 962589 w 1034979"/>
                  <a:gd name="connsiteY163" fmla="*/ 1035522 h 1509906"/>
                  <a:gd name="connsiteX164" fmla="*/ 956874 w 1034979"/>
                  <a:gd name="connsiteY164" fmla="*/ 1033617 h 1509906"/>
                  <a:gd name="connsiteX165" fmla="*/ 935919 w 1034979"/>
                  <a:gd name="connsiteY165" fmla="*/ 1027902 h 1509906"/>
                  <a:gd name="connsiteX166" fmla="*/ 930204 w 1034979"/>
                  <a:gd name="connsiteY166" fmla="*/ 1025997 h 1509906"/>
                  <a:gd name="connsiteX167" fmla="*/ 825429 w 1034979"/>
                  <a:gd name="connsiteY167" fmla="*/ 1027902 h 1509906"/>
                  <a:gd name="connsiteX168" fmla="*/ 819714 w 1034979"/>
                  <a:gd name="connsiteY168" fmla="*/ 1029807 h 1509906"/>
                  <a:gd name="connsiteX169" fmla="*/ 730179 w 1034979"/>
                  <a:gd name="connsiteY169" fmla="*/ 1031712 h 1509906"/>
                  <a:gd name="connsiteX170" fmla="*/ 716844 w 1034979"/>
                  <a:gd name="connsiteY170" fmla="*/ 1035522 h 1509906"/>
                  <a:gd name="connsiteX171" fmla="*/ 695889 w 1034979"/>
                  <a:gd name="connsiteY171" fmla="*/ 1037427 h 1509906"/>
                  <a:gd name="connsiteX172" fmla="*/ 669219 w 1034979"/>
                  <a:gd name="connsiteY172" fmla="*/ 1039332 h 1509906"/>
                  <a:gd name="connsiteX173" fmla="*/ 669219 w 1034979"/>
                  <a:gd name="connsiteY173" fmla="*/ 1039332 h 1509906"/>
                  <a:gd name="connsiteX174" fmla="*/ 646359 w 1034979"/>
                  <a:gd name="connsiteY174" fmla="*/ 1043142 h 1509906"/>
                  <a:gd name="connsiteX175" fmla="*/ 642549 w 1034979"/>
                  <a:gd name="connsiteY175" fmla="*/ 1031712 h 1509906"/>
                  <a:gd name="connsiteX176" fmla="*/ 640644 w 1034979"/>
                  <a:gd name="connsiteY176" fmla="*/ 1025997 h 1509906"/>
                  <a:gd name="connsiteX177" fmla="*/ 642549 w 1034979"/>
                  <a:gd name="connsiteY177" fmla="*/ 1008852 h 1509906"/>
                  <a:gd name="connsiteX178" fmla="*/ 644454 w 1034979"/>
                  <a:gd name="connsiteY178" fmla="*/ 1003137 h 1509906"/>
                  <a:gd name="connsiteX179" fmla="*/ 661599 w 1034979"/>
                  <a:gd name="connsiteY179" fmla="*/ 993612 h 1509906"/>
                  <a:gd name="connsiteX180" fmla="*/ 673029 w 1034979"/>
                  <a:gd name="connsiteY180" fmla="*/ 985992 h 1509906"/>
                  <a:gd name="connsiteX181" fmla="*/ 674934 w 1034979"/>
                  <a:gd name="connsiteY181" fmla="*/ 980277 h 1509906"/>
                  <a:gd name="connsiteX182" fmla="*/ 680649 w 1034979"/>
                  <a:gd name="connsiteY182" fmla="*/ 978372 h 1509906"/>
                  <a:gd name="connsiteX183" fmla="*/ 686364 w 1034979"/>
                  <a:gd name="connsiteY183" fmla="*/ 974562 h 1509906"/>
                  <a:gd name="connsiteX184" fmla="*/ 695889 w 1034979"/>
                  <a:gd name="connsiteY184" fmla="*/ 965037 h 1509906"/>
                  <a:gd name="connsiteX185" fmla="*/ 705414 w 1034979"/>
                  <a:gd name="connsiteY185" fmla="*/ 953607 h 1509906"/>
                  <a:gd name="connsiteX186" fmla="*/ 716844 w 1034979"/>
                  <a:gd name="connsiteY186" fmla="*/ 945987 h 1509906"/>
                  <a:gd name="connsiteX187" fmla="*/ 732084 w 1034979"/>
                  <a:gd name="connsiteY187" fmla="*/ 932652 h 1509906"/>
                  <a:gd name="connsiteX188" fmla="*/ 741609 w 1034979"/>
                  <a:gd name="connsiteY188" fmla="*/ 921222 h 1509906"/>
                  <a:gd name="connsiteX189" fmla="*/ 753039 w 1034979"/>
                  <a:gd name="connsiteY189" fmla="*/ 911697 h 1509906"/>
                  <a:gd name="connsiteX190" fmla="*/ 758754 w 1034979"/>
                  <a:gd name="connsiteY190" fmla="*/ 900267 h 1509906"/>
                  <a:gd name="connsiteX191" fmla="*/ 760659 w 1034979"/>
                  <a:gd name="connsiteY191" fmla="*/ 894552 h 1509906"/>
                  <a:gd name="connsiteX192" fmla="*/ 766374 w 1034979"/>
                  <a:gd name="connsiteY192" fmla="*/ 883122 h 1509906"/>
                  <a:gd name="connsiteX193" fmla="*/ 764469 w 1034979"/>
                  <a:gd name="connsiteY193" fmla="*/ 867882 h 1509906"/>
                  <a:gd name="connsiteX194" fmla="*/ 758754 w 1034979"/>
                  <a:gd name="connsiteY194" fmla="*/ 865977 h 1509906"/>
                  <a:gd name="connsiteX195" fmla="*/ 737799 w 1034979"/>
                  <a:gd name="connsiteY195" fmla="*/ 867882 h 1509906"/>
                  <a:gd name="connsiteX196" fmla="*/ 732084 w 1034979"/>
                  <a:gd name="connsiteY196" fmla="*/ 871692 h 1509906"/>
                  <a:gd name="connsiteX197" fmla="*/ 720654 w 1034979"/>
                  <a:gd name="connsiteY197" fmla="*/ 875502 h 1509906"/>
                  <a:gd name="connsiteX198" fmla="*/ 716844 w 1034979"/>
                  <a:gd name="connsiteY198" fmla="*/ 881217 h 1509906"/>
                  <a:gd name="connsiteX199" fmla="*/ 711129 w 1034979"/>
                  <a:gd name="connsiteY199" fmla="*/ 883122 h 1509906"/>
                  <a:gd name="connsiteX200" fmla="*/ 705414 w 1034979"/>
                  <a:gd name="connsiteY200" fmla="*/ 886932 h 1509906"/>
                  <a:gd name="connsiteX201" fmla="*/ 699699 w 1034979"/>
                  <a:gd name="connsiteY201" fmla="*/ 892647 h 1509906"/>
                  <a:gd name="connsiteX202" fmla="*/ 692079 w 1034979"/>
                  <a:gd name="connsiteY202" fmla="*/ 896457 h 1509906"/>
                  <a:gd name="connsiteX203" fmla="*/ 650169 w 1034979"/>
                  <a:gd name="connsiteY203" fmla="*/ 925032 h 1509906"/>
                  <a:gd name="connsiteX204" fmla="*/ 636834 w 1034979"/>
                  <a:gd name="connsiteY204" fmla="*/ 936462 h 1509906"/>
                  <a:gd name="connsiteX205" fmla="*/ 627309 w 1034979"/>
                  <a:gd name="connsiteY205" fmla="*/ 953607 h 1509906"/>
                  <a:gd name="connsiteX206" fmla="*/ 602544 w 1034979"/>
                  <a:gd name="connsiteY206" fmla="*/ 959322 h 1509906"/>
                  <a:gd name="connsiteX207" fmla="*/ 589209 w 1034979"/>
                  <a:gd name="connsiteY207" fmla="*/ 963132 h 1509906"/>
                  <a:gd name="connsiteX208" fmla="*/ 573969 w 1034979"/>
                  <a:gd name="connsiteY208" fmla="*/ 961227 h 1509906"/>
                  <a:gd name="connsiteX209" fmla="*/ 562539 w 1034979"/>
                  <a:gd name="connsiteY209" fmla="*/ 957417 h 1509906"/>
                  <a:gd name="connsiteX210" fmla="*/ 551109 w 1034979"/>
                  <a:gd name="connsiteY210" fmla="*/ 953607 h 1509906"/>
                  <a:gd name="connsiteX211" fmla="*/ 539679 w 1034979"/>
                  <a:gd name="connsiteY211" fmla="*/ 949797 h 1509906"/>
                  <a:gd name="connsiteX212" fmla="*/ 533964 w 1034979"/>
                  <a:gd name="connsiteY212" fmla="*/ 947892 h 1509906"/>
                  <a:gd name="connsiteX213" fmla="*/ 528249 w 1034979"/>
                  <a:gd name="connsiteY213" fmla="*/ 944082 h 1509906"/>
                  <a:gd name="connsiteX214" fmla="*/ 516819 w 1034979"/>
                  <a:gd name="connsiteY214" fmla="*/ 938367 h 1509906"/>
                  <a:gd name="connsiteX215" fmla="*/ 509199 w 1034979"/>
                  <a:gd name="connsiteY215" fmla="*/ 926937 h 1509906"/>
                  <a:gd name="connsiteX216" fmla="*/ 505389 w 1034979"/>
                  <a:gd name="connsiteY216" fmla="*/ 905982 h 1509906"/>
                  <a:gd name="connsiteX217" fmla="*/ 507294 w 1034979"/>
                  <a:gd name="connsiteY217" fmla="*/ 841212 h 1509906"/>
                  <a:gd name="connsiteX218" fmla="*/ 513009 w 1034979"/>
                  <a:gd name="connsiteY218" fmla="*/ 827877 h 1509906"/>
                  <a:gd name="connsiteX219" fmla="*/ 503484 w 1034979"/>
                  <a:gd name="connsiteY219" fmla="*/ 351627 h 1509906"/>
                  <a:gd name="connsiteX220" fmla="*/ 499674 w 1034979"/>
                  <a:gd name="connsiteY220" fmla="*/ 60162 h 1509906"/>
                  <a:gd name="connsiteX221" fmla="*/ 490149 w 1034979"/>
                  <a:gd name="connsiteY221" fmla="*/ 33492 h 1509906"/>
                  <a:gd name="connsiteX222" fmla="*/ 488244 w 1034979"/>
                  <a:gd name="connsiteY222" fmla="*/ 27777 h 1509906"/>
                  <a:gd name="connsiteX223" fmla="*/ 484434 w 1034979"/>
                  <a:gd name="connsiteY223" fmla="*/ 22062 h 1509906"/>
                  <a:gd name="connsiteX224" fmla="*/ 478719 w 1034979"/>
                  <a:gd name="connsiteY224" fmla="*/ 10632 h 1509906"/>
                  <a:gd name="connsiteX225" fmla="*/ 473004 w 1034979"/>
                  <a:gd name="connsiteY225" fmla="*/ 6822 h 1509906"/>
                  <a:gd name="connsiteX226" fmla="*/ 469194 w 1034979"/>
                  <a:gd name="connsiteY226" fmla="*/ 1107 h 1509906"/>
                  <a:gd name="connsiteX227" fmla="*/ 429189 w 1034979"/>
                  <a:gd name="connsiteY227" fmla="*/ 4917 h 1509906"/>
                  <a:gd name="connsiteX228" fmla="*/ 421569 w 1034979"/>
                  <a:gd name="connsiteY228" fmla="*/ 16347 h 1509906"/>
                  <a:gd name="connsiteX229" fmla="*/ 417759 w 1034979"/>
                  <a:gd name="connsiteY229" fmla="*/ 22062 h 1509906"/>
                  <a:gd name="connsiteX230" fmla="*/ 419664 w 1034979"/>
                  <a:gd name="connsiteY230" fmla="*/ 54447 h 1509906"/>
                  <a:gd name="connsiteX231" fmla="*/ 423474 w 1034979"/>
                  <a:gd name="connsiteY231" fmla="*/ 65877 h 1509906"/>
                  <a:gd name="connsiteX232" fmla="*/ 425379 w 1034979"/>
                  <a:gd name="connsiteY232" fmla="*/ 71592 h 1509906"/>
                  <a:gd name="connsiteX233" fmla="*/ 425379 w 1034979"/>
                  <a:gd name="connsiteY233" fmla="*/ 77307 h 1509906"/>
                  <a:gd name="connsiteX234" fmla="*/ 429189 w 1034979"/>
                  <a:gd name="connsiteY234" fmla="*/ 231612 h 1509906"/>
                  <a:gd name="connsiteX235" fmla="*/ 440619 w 1034979"/>
                  <a:gd name="connsiteY235" fmla="*/ 414492 h 1509906"/>
                  <a:gd name="connsiteX236" fmla="*/ 425379 w 1034979"/>
                  <a:gd name="connsiteY236" fmla="*/ 711672 h 1509906"/>
                  <a:gd name="connsiteX237" fmla="*/ 417759 w 1034979"/>
                  <a:gd name="connsiteY237" fmla="*/ 839307 h 1509906"/>
                  <a:gd name="connsiteX238" fmla="*/ 413949 w 1034979"/>
                  <a:gd name="connsiteY238" fmla="*/ 856452 h 1509906"/>
                  <a:gd name="connsiteX239" fmla="*/ 417759 w 1034979"/>
                  <a:gd name="connsiteY239" fmla="*/ 877407 h 1509906"/>
                  <a:gd name="connsiteX240" fmla="*/ 421569 w 1034979"/>
                  <a:gd name="connsiteY240" fmla="*/ 883122 h 1509906"/>
                  <a:gd name="connsiteX241" fmla="*/ 425379 w 1034979"/>
                  <a:gd name="connsiteY241" fmla="*/ 894552 h 1509906"/>
                  <a:gd name="connsiteX242" fmla="*/ 423474 w 1034979"/>
                  <a:gd name="connsiteY242" fmla="*/ 921222 h 1509906"/>
                  <a:gd name="connsiteX243" fmla="*/ 417759 w 1034979"/>
                  <a:gd name="connsiteY243" fmla="*/ 923127 h 1509906"/>
                  <a:gd name="connsiteX244" fmla="*/ 412044 w 1034979"/>
                  <a:gd name="connsiteY244" fmla="*/ 926937 h 1509906"/>
                  <a:gd name="connsiteX245" fmla="*/ 421569 w 1034979"/>
                  <a:gd name="connsiteY245"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16769 w 1034979"/>
                  <a:gd name="connsiteY22" fmla="*/ 896457 h 1509906"/>
                  <a:gd name="connsiteX23" fmla="*/ 111054 w 1034979"/>
                  <a:gd name="connsiteY23" fmla="*/ 890742 h 1509906"/>
                  <a:gd name="connsiteX24" fmla="*/ 84384 w 1034979"/>
                  <a:gd name="connsiteY24" fmla="*/ 865977 h 1509906"/>
                  <a:gd name="connsiteX25" fmla="*/ 78669 w 1034979"/>
                  <a:gd name="connsiteY25" fmla="*/ 864072 h 1509906"/>
                  <a:gd name="connsiteX26" fmla="*/ 59619 w 1034979"/>
                  <a:gd name="connsiteY26" fmla="*/ 867882 h 1509906"/>
                  <a:gd name="connsiteX27" fmla="*/ 53904 w 1034979"/>
                  <a:gd name="connsiteY27" fmla="*/ 871692 h 1509906"/>
                  <a:gd name="connsiteX28" fmla="*/ 50094 w 1034979"/>
                  <a:gd name="connsiteY28" fmla="*/ 877407 h 1509906"/>
                  <a:gd name="connsiteX29" fmla="*/ 46284 w 1034979"/>
                  <a:gd name="connsiteY29" fmla="*/ 888837 h 1509906"/>
                  <a:gd name="connsiteX30" fmla="*/ 50094 w 1034979"/>
                  <a:gd name="connsiteY30" fmla="*/ 926937 h 1509906"/>
                  <a:gd name="connsiteX31" fmla="*/ 53904 w 1034979"/>
                  <a:gd name="connsiteY31" fmla="*/ 932652 h 1509906"/>
                  <a:gd name="connsiteX32" fmla="*/ 59619 w 1034979"/>
                  <a:gd name="connsiteY32" fmla="*/ 936462 h 1509906"/>
                  <a:gd name="connsiteX33" fmla="*/ 63429 w 1034979"/>
                  <a:gd name="connsiteY33" fmla="*/ 942177 h 1509906"/>
                  <a:gd name="connsiteX34" fmla="*/ 80574 w 1034979"/>
                  <a:gd name="connsiteY34" fmla="*/ 951702 h 1509906"/>
                  <a:gd name="connsiteX35" fmla="*/ 103434 w 1034979"/>
                  <a:gd name="connsiteY35" fmla="*/ 953607 h 1509906"/>
                  <a:gd name="connsiteX36" fmla="*/ 124389 w 1034979"/>
                  <a:gd name="connsiteY36" fmla="*/ 959322 h 1509906"/>
                  <a:gd name="connsiteX37" fmla="*/ 130104 w 1034979"/>
                  <a:gd name="connsiteY37" fmla="*/ 961227 h 1509906"/>
                  <a:gd name="connsiteX38" fmla="*/ 135819 w 1034979"/>
                  <a:gd name="connsiteY38" fmla="*/ 966942 h 1509906"/>
                  <a:gd name="connsiteX39" fmla="*/ 143439 w 1034979"/>
                  <a:gd name="connsiteY39" fmla="*/ 968847 h 1509906"/>
                  <a:gd name="connsiteX40" fmla="*/ 166299 w 1034979"/>
                  <a:gd name="connsiteY40" fmla="*/ 972657 h 1509906"/>
                  <a:gd name="connsiteX41" fmla="*/ 191064 w 1034979"/>
                  <a:gd name="connsiteY41" fmla="*/ 978372 h 1509906"/>
                  <a:gd name="connsiteX42" fmla="*/ 208209 w 1034979"/>
                  <a:gd name="connsiteY42" fmla="*/ 984087 h 1509906"/>
                  <a:gd name="connsiteX43" fmla="*/ 213924 w 1034979"/>
                  <a:gd name="connsiteY43" fmla="*/ 985992 h 1509906"/>
                  <a:gd name="connsiteX44" fmla="*/ 229164 w 1034979"/>
                  <a:gd name="connsiteY44" fmla="*/ 989802 h 1509906"/>
                  <a:gd name="connsiteX45" fmla="*/ 248214 w 1034979"/>
                  <a:gd name="connsiteY45" fmla="*/ 995517 h 1509906"/>
                  <a:gd name="connsiteX46" fmla="*/ 253929 w 1034979"/>
                  <a:gd name="connsiteY46" fmla="*/ 999327 h 1509906"/>
                  <a:gd name="connsiteX47" fmla="*/ 267264 w 1034979"/>
                  <a:gd name="connsiteY47" fmla="*/ 1014567 h 1509906"/>
                  <a:gd name="connsiteX48" fmla="*/ 272979 w 1034979"/>
                  <a:gd name="connsiteY48" fmla="*/ 1033617 h 1509906"/>
                  <a:gd name="connsiteX49" fmla="*/ 274884 w 1034979"/>
                  <a:gd name="connsiteY49" fmla="*/ 1039332 h 1509906"/>
                  <a:gd name="connsiteX50" fmla="*/ 276789 w 1034979"/>
                  <a:gd name="connsiteY50" fmla="*/ 1045047 h 1509906"/>
                  <a:gd name="connsiteX51" fmla="*/ 278694 w 1034979"/>
                  <a:gd name="connsiteY51" fmla="*/ 1069812 h 1509906"/>
                  <a:gd name="connsiteX52" fmla="*/ 280599 w 1034979"/>
                  <a:gd name="connsiteY52" fmla="*/ 1075527 h 1509906"/>
                  <a:gd name="connsiteX53" fmla="*/ 278694 w 1034979"/>
                  <a:gd name="connsiteY53" fmla="*/ 1094577 h 1509906"/>
                  <a:gd name="connsiteX54" fmla="*/ 276789 w 1034979"/>
                  <a:gd name="connsiteY54" fmla="*/ 1104102 h 1509906"/>
                  <a:gd name="connsiteX55" fmla="*/ 263454 w 1034979"/>
                  <a:gd name="connsiteY55" fmla="*/ 1117437 h 1509906"/>
                  <a:gd name="connsiteX56" fmla="*/ 252024 w 1034979"/>
                  <a:gd name="connsiteY56" fmla="*/ 1125057 h 1509906"/>
                  <a:gd name="connsiteX57" fmla="*/ 240594 w 1034979"/>
                  <a:gd name="connsiteY57" fmla="*/ 1128867 h 1509906"/>
                  <a:gd name="connsiteX58" fmla="*/ 126294 w 1034979"/>
                  <a:gd name="connsiteY58" fmla="*/ 1128867 h 1509906"/>
                  <a:gd name="connsiteX59" fmla="*/ 120579 w 1034979"/>
                  <a:gd name="connsiteY59" fmla="*/ 1130772 h 1509906"/>
                  <a:gd name="connsiteX60" fmla="*/ 105339 w 1034979"/>
                  <a:gd name="connsiteY60" fmla="*/ 1132677 h 1509906"/>
                  <a:gd name="connsiteX61" fmla="*/ 88194 w 1034979"/>
                  <a:gd name="connsiteY61" fmla="*/ 1138392 h 1509906"/>
                  <a:gd name="connsiteX62" fmla="*/ 82479 w 1034979"/>
                  <a:gd name="connsiteY62" fmla="*/ 1140297 h 1509906"/>
                  <a:gd name="connsiteX63" fmla="*/ 76764 w 1034979"/>
                  <a:gd name="connsiteY63" fmla="*/ 1144107 h 1509906"/>
                  <a:gd name="connsiteX64" fmla="*/ 65334 w 1034979"/>
                  <a:gd name="connsiteY64" fmla="*/ 1146012 h 1509906"/>
                  <a:gd name="connsiteX65" fmla="*/ 27234 w 1034979"/>
                  <a:gd name="connsiteY65" fmla="*/ 1147917 h 1509906"/>
                  <a:gd name="connsiteX66" fmla="*/ 15804 w 1034979"/>
                  <a:gd name="connsiteY66" fmla="*/ 1153632 h 1509906"/>
                  <a:gd name="connsiteX67" fmla="*/ 6279 w 1034979"/>
                  <a:gd name="connsiteY67" fmla="*/ 1163157 h 1509906"/>
                  <a:gd name="connsiteX68" fmla="*/ 4374 w 1034979"/>
                  <a:gd name="connsiteY68" fmla="*/ 1168872 h 1509906"/>
                  <a:gd name="connsiteX69" fmla="*/ 564 w 1034979"/>
                  <a:gd name="connsiteY69" fmla="*/ 1174587 h 1509906"/>
                  <a:gd name="connsiteX70" fmla="*/ 6279 w 1034979"/>
                  <a:gd name="connsiteY70" fmla="*/ 1206972 h 1509906"/>
                  <a:gd name="connsiteX71" fmla="*/ 11994 w 1034979"/>
                  <a:gd name="connsiteY71" fmla="*/ 1210782 h 1509906"/>
                  <a:gd name="connsiteX72" fmla="*/ 17709 w 1034979"/>
                  <a:gd name="connsiteY72" fmla="*/ 1212687 h 1509906"/>
                  <a:gd name="connsiteX73" fmla="*/ 145344 w 1034979"/>
                  <a:gd name="connsiteY73" fmla="*/ 1210782 h 1509906"/>
                  <a:gd name="connsiteX74" fmla="*/ 152964 w 1034979"/>
                  <a:gd name="connsiteY74" fmla="*/ 1208877 h 1509906"/>
                  <a:gd name="connsiteX75" fmla="*/ 303459 w 1034979"/>
                  <a:gd name="connsiteY75" fmla="*/ 1203162 h 1509906"/>
                  <a:gd name="connsiteX76" fmla="*/ 318699 w 1034979"/>
                  <a:gd name="connsiteY76" fmla="*/ 1210782 h 1509906"/>
                  <a:gd name="connsiteX77" fmla="*/ 330129 w 1034979"/>
                  <a:gd name="connsiteY77" fmla="*/ 1216497 h 1509906"/>
                  <a:gd name="connsiteX78" fmla="*/ 333939 w 1034979"/>
                  <a:gd name="connsiteY78" fmla="*/ 1222212 h 1509906"/>
                  <a:gd name="connsiteX79" fmla="*/ 339654 w 1034979"/>
                  <a:gd name="connsiteY79" fmla="*/ 1224117 h 1509906"/>
                  <a:gd name="connsiteX80" fmla="*/ 351084 w 1034979"/>
                  <a:gd name="connsiteY80" fmla="*/ 1231737 h 1509906"/>
                  <a:gd name="connsiteX81" fmla="*/ 356799 w 1034979"/>
                  <a:gd name="connsiteY81" fmla="*/ 1235547 h 1509906"/>
                  <a:gd name="connsiteX82" fmla="*/ 360609 w 1034979"/>
                  <a:gd name="connsiteY82" fmla="*/ 1241262 h 1509906"/>
                  <a:gd name="connsiteX83" fmla="*/ 366324 w 1034979"/>
                  <a:gd name="connsiteY83" fmla="*/ 1252692 h 1509906"/>
                  <a:gd name="connsiteX84" fmla="*/ 362514 w 1034979"/>
                  <a:gd name="connsiteY84" fmla="*/ 1279362 h 1509906"/>
                  <a:gd name="connsiteX85" fmla="*/ 358704 w 1034979"/>
                  <a:gd name="connsiteY85" fmla="*/ 1285077 h 1509906"/>
                  <a:gd name="connsiteX86" fmla="*/ 356799 w 1034979"/>
                  <a:gd name="connsiteY86" fmla="*/ 1290792 h 1509906"/>
                  <a:gd name="connsiteX87" fmla="*/ 352989 w 1034979"/>
                  <a:gd name="connsiteY87" fmla="*/ 1296507 h 1509906"/>
                  <a:gd name="connsiteX88" fmla="*/ 351084 w 1034979"/>
                  <a:gd name="connsiteY88" fmla="*/ 1302222 h 1509906"/>
                  <a:gd name="connsiteX89" fmla="*/ 347274 w 1034979"/>
                  <a:gd name="connsiteY89" fmla="*/ 1307937 h 1509906"/>
                  <a:gd name="connsiteX90" fmla="*/ 330129 w 1034979"/>
                  <a:gd name="connsiteY90" fmla="*/ 1374612 h 1509906"/>
                  <a:gd name="connsiteX91" fmla="*/ 328224 w 1034979"/>
                  <a:gd name="connsiteY91" fmla="*/ 1426047 h 1509906"/>
                  <a:gd name="connsiteX92" fmla="*/ 330129 w 1034979"/>
                  <a:gd name="connsiteY92" fmla="*/ 1450812 h 1509906"/>
                  <a:gd name="connsiteX93" fmla="*/ 332034 w 1034979"/>
                  <a:gd name="connsiteY93" fmla="*/ 1456527 h 1509906"/>
                  <a:gd name="connsiteX94" fmla="*/ 335844 w 1034979"/>
                  <a:gd name="connsiteY94" fmla="*/ 1460337 h 1509906"/>
                  <a:gd name="connsiteX95" fmla="*/ 364419 w 1034979"/>
                  <a:gd name="connsiteY95" fmla="*/ 1506057 h 1509906"/>
                  <a:gd name="connsiteX96" fmla="*/ 387279 w 1034979"/>
                  <a:gd name="connsiteY96" fmla="*/ 1507962 h 1509906"/>
                  <a:gd name="connsiteX97" fmla="*/ 392994 w 1034979"/>
                  <a:gd name="connsiteY97" fmla="*/ 1502247 h 1509906"/>
                  <a:gd name="connsiteX98" fmla="*/ 394899 w 1034979"/>
                  <a:gd name="connsiteY98" fmla="*/ 1490817 h 1509906"/>
                  <a:gd name="connsiteX99" fmla="*/ 396804 w 1034979"/>
                  <a:gd name="connsiteY99" fmla="*/ 1485102 h 1509906"/>
                  <a:gd name="connsiteX100" fmla="*/ 398709 w 1034979"/>
                  <a:gd name="connsiteY100" fmla="*/ 1467957 h 1509906"/>
                  <a:gd name="connsiteX101" fmla="*/ 400614 w 1034979"/>
                  <a:gd name="connsiteY101" fmla="*/ 1454622 h 1509906"/>
                  <a:gd name="connsiteX102" fmla="*/ 404424 w 1034979"/>
                  <a:gd name="connsiteY102" fmla="*/ 1397472 h 1509906"/>
                  <a:gd name="connsiteX103" fmla="*/ 410139 w 1034979"/>
                  <a:gd name="connsiteY103" fmla="*/ 1386042 h 1509906"/>
                  <a:gd name="connsiteX104" fmla="*/ 413949 w 1034979"/>
                  <a:gd name="connsiteY104" fmla="*/ 1372707 h 1509906"/>
                  <a:gd name="connsiteX105" fmla="*/ 415854 w 1034979"/>
                  <a:gd name="connsiteY105" fmla="*/ 1366992 h 1509906"/>
                  <a:gd name="connsiteX106" fmla="*/ 417759 w 1034979"/>
                  <a:gd name="connsiteY106" fmla="*/ 1353657 h 1509906"/>
                  <a:gd name="connsiteX107" fmla="*/ 421569 w 1034979"/>
                  <a:gd name="connsiteY107" fmla="*/ 1342227 h 1509906"/>
                  <a:gd name="connsiteX108" fmla="*/ 427284 w 1034979"/>
                  <a:gd name="connsiteY108" fmla="*/ 1328892 h 1509906"/>
                  <a:gd name="connsiteX109" fmla="*/ 436809 w 1034979"/>
                  <a:gd name="connsiteY109" fmla="*/ 1317462 h 1509906"/>
                  <a:gd name="connsiteX110" fmla="*/ 450144 w 1034979"/>
                  <a:gd name="connsiteY110" fmla="*/ 1302222 h 1509906"/>
                  <a:gd name="connsiteX111" fmla="*/ 457764 w 1034979"/>
                  <a:gd name="connsiteY111" fmla="*/ 1290792 h 1509906"/>
                  <a:gd name="connsiteX112" fmla="*/ 461574 w 1034979"/>
                  <a:gd name="connsiteY112" fmla="*/ 1279362 h 1509906"/>
                  <a:gd name="connsiteX113" fmla="*/ 465384 w 1034979"/>
                  <a:gd name="connsiteY113" fmla="*/ 1264122 h 1509906"/>
                  <a:gd name="connsiteX114" fmla="*/ 467289 w 1034979"/>
                  <a:gd name="connsiteY114" fmla="*/ 1258407 h 1509906"/>
                  <a:gd name="connsiteX115" fmla="*/ 507294 w 1034979"/>
                  <a:gd name="connsiteY115" fmla="*/ 1252692 h 1509906"/>
                  <a:gd name="connsiteX116" fmla="*/ 535869 w 1034979"/>
                  <a:gd name="connsiteY116" fmla="*/ 1243167 h 1509906"/>
                  <a:gd name="connsiteX117" fmla="*/ 541584 w 1034979"/>
                  <a:gd name="connsiteY117" fmla="*/ 1241262 h 1509906"/>
                  <a:gd name="connsiteX118" fmla="*/ 547299 w 1034979"/>
                  <a:gd name="connsiteY118" fmla="*/ 1239357 h 1509906"/>
                  <a:gd name="connsiteX119" fmla="*/ 554919 w 1034979"/>
                  <a:gd name="connsiteY119" fmla="*/ 1237452 h 1509906"/>
                  <a:gd name="connsiteX120" fmla="*/ 573969 w 1034979"/>
                  <a:gd name="connsiteY120" fmla="*/ 1229832 h 1509906"/>
                  <a:gd name="connsiteX121" fmla="*/ 585399 w 1034979"/>
                  <a:gd name="connsiteY121" fmla="*/ 1226022 h 1509906"/>
                  <a:gd name="connsiteX122" fmla="*/ 720654 w 1034979"/>
                  <a:gd name="connsiteY122" fmla="*/ 1309842 h 1509906"/>
                  <a:gd name="connsiteX123" fmla="*/ 733989 w 1034979"/>
                  <a:gd name="connsiteY123" fmla="*/ 1319367 h 1509906"/>
                  <a:gd name="connsiteX124" fmla="*/ 743514 w 1034979"/>
                  <a:gd name="connsiteY124" fmla="*/ 1321272 h 1509906"/>
                  <a:gd name="connsiteX125" fmla="*/ 749229 w 1034979"/>
                  <a:gd name="connsiteY125" fmla="*/ 1323177 h 1509906"/>
                  <a:gd name="connsiteX126" fmla="*/ 762564 w 1034979"/>
                  <a:gd name="connsiteY126" fmla="*/ 1328892 h 1509906"/>
                  <a:gd name="connsiteX127" fmla="*/ 777804 w 1034979"/>
                  <a:gd name="connsiteY127" fmla="*/ 1326987 h 1509906"/>
                  <a:gd name="connsiteX128" fmla="*/ 789234 w 1034979"/>
                  <a:gd name="connsiteY128" fmla="*/ 1321272 h 1509906"/>
                  <a:gd name="connsiteX129" fmla="*/ 794949 w 1034979"/>
                  <a:gd name="connsiteY129" fmla="*/ 1319367 h 1509906"/>
                  <a:gd name="connsiteX130" fmla="*/ 802569 w 1034979"/>
                  <a:gd name="connsiteY130" fmla="*/ 1302222 h 1509906"/>
                  <a:gd name="connsiteX131" fmla="*/ 800664 w 1034979"/>
                  <a:gd name="connsiteY131" fmla="*/ 1277457 h 1509906"/>
                  <a:gd name="connsiteX132" fmla="*/ 798759 w 1034979"/>
                  <a:gd name="connsiteY132" fmla="*/ 1271742 h 1509906"/>
                  <a:gd name="connsiteX133" fmla="*/ 796854 w 1034979"/>
                  <a:gd name="connsiteY133" fmla="*/ 1264122 h 1509906"/>
                  <a:gd name="connsiteX134" fmla="*/ 783519 w 1034979"/>
                  <a:gd name="connsiteY134" fmla="*/ 1246977 h 1509906"/>
                  <a:gd name="connsiteX135" fmla="*/ 773994 w 1034979"/>
                  <a:gd name="connsiteY135" fmla="*/ 1241262 h 1509906"/>
                  <a:gd name="connsiteX136" fmla="*/ 648264 w 1034979"/>
                  <a:gd name="connsiteY136" fmla="*/ 1149822 h 1509906"/>
                  <a:gd name="connsiteX137" fmla="*/ 644454 w 1034979"/>
                  <a:gd name="connsiteY137" fmla="*/ 1132677 h 1509906"/>
                  <a:gd name="connsiteX138" fmla="*/ 646359 w 1034979"/>
                  <a:gd name="connsiteY138" fmla="*/ 1125057 h 1509906"/>
                  <a:gd name="connsiteX139" fmla="*/ 650169 w 1034979"/>
                  <a:gd name="connsiteY139" fmla="*/ 1107912 h 1509906"/>
                  <a:gd name="connsiteX140" fmla="*/ 653979 w 1034979"/>
                  <a:gd name="connsiteY140" fmla="*/ 1102197 h 1509906"/>
                  <a:gd name="connsiteX141" fmla="*/ 655884 w 1034979"/>
                  <a:gd name="connsiteY141" fmla="*/ 1096482 h 1509906"/>
                  <a:gd name="connsiteX142" fmla="*/ 661599 w 1034979"/>
                  <a:gd name="connsiteY142" fmla="*/ 1094577 h 1509906"/>
                  <a:gd name="connsiteX143" fmla="*/ 671124 w 1034979"/>
                  <a:gd name="connsiteY143" fmla="*/ 1083147 h 1509906"/>
                  <a:gd name="connsiteX144" fmla="*/ 724464 w 1034979"/>
                  <a:gd name="connsiteY144" fmla="*/ 1075527 h 1509906"/>
                  <a:gd name="connsiteX145" fmla="*/ 842574 w 1034979"/>
                  <a:gd name="connsiteY145" fmla="*/ 1077432 h 1509906"/>
                  <a:gd name="connsiteX146" fmla="*/ 871149 w 1034979"/>
                  <a:gd name="connsiteY146" fmla="*/ 1079337 h 1509906"/>
                  <a:gd name="connsiteX147" fmla="*/ 899724 w 1034979"/>
                  <a:gd name="connsiteY147" fmla="*/ 1085052 h 1509906"/>
                  <a:gd name="connsiteX148" fmla="*/ 922584 w 1034979"/>
                  <a:gd name="connsiteY148" fmla="*/ 1088862 h 1509906"/>
                  <a:gd name="connsiteX149" fmla="*/ 951159 w 1034979"/>
                  <a:gd name="connsiteY149" fmla="*/ 1094577 h 1509906"/>
                  <a:gd name="connsiteX150" fmla="*/ 956874 w 1034979"/>
                  <a:gd name="connsiteY150" fmla="*/ 1094577 h 1509906"/>
                  <a:gd name="connsiteX151" fmla="*/ 1002594 w 1034979"/>
                  <a:gd name="connsiteY151" fmla="*/ 1092672 h 1509906"/>
                  <a:gd name="connsiteX152" fmla="*/ 1031169 w 1034979"/>
                  <a:gd name="connsiteY152" fmla="*/ 1085052 h 1509906"/>
                  <a:gd name="connsiteX153" fmla="*/ 1034979 w 1034979"/>
                  <a:gd name="connsiteY153" fmla="*/ 1079337 h 1509906"/>
                  <a:gd name="connsiteX154" fmla="*/ 1033074 w 1034979"/>
                  <a:gd name="connsiteY154" fmla="*/ 1060287 h 1509906"/>
                  <a:gd name="connsiteX155" fmla="*/ 1027359 w 1034979"/>
                  <a:gd name="connsiteY155" fmla="*/ 1056477 h 1509906"/>
                  <a:gd name="connsiteX156" fmla="*/ 1012119 w 1034979"/>
                  <a:gd name="connsiteY156" fmla="*/ 1054572 h 1509906"/>
                  <a:gd name="connsiteX157" fmla="*/ 1006404 w 1034979"/>
                  <a:gd name="connsiteY157" fmla="*/ 1052667 h 1509906"/>
                  <a:gd name="connsiteX158" fmla="*/ 998784 w 1034979"/>
                  <a:gd name="connsiteY158" fmla="*/ 1050762 h 1509906"/>
                  <a:gd name="connsiteX159" fmla="*/ 987354 w 1034979"/>
                  <a:gd name="connsiteY159" fmla="*/ 1043142 h 1509906"/>
                  <a:gd name="connsiteX160" fmla="*/ 975924 w 1034979"/>
                  <a:gd name="connsiteY160" fmla="*/ 1039332 h 1509906"/>
                  <a:gd name="connsiteX161" fmla="*/ 970209 w 1034979"/>
                  <a:gd name="connsiteY161" fmla="*/ 1037427 h 1509906"/>
                  <a:gd name="connsiteX162" fmla="*/ 962589 w 1034979"/>
                  <a:gd name="connsiteY162" fmla="*/ 1035522 h 1509906"/>
                  <a:gd name="connsiteX163" fmla="*/ 956874 w 1034979"/>
                  <a:gd name="connsiteY163" fmla="*/ 1033617 h 1509906"/>
                  <a:gd name="connsiteX164" fmla="*/ 935919 w 1034979"/>
                  <a:gd name="connsiteY164" fmla="*/ 1027902 h 1509906"/>
                  <a:gd name="connsiteX165" fmla="*/ 930204 w 1034979"/>
                  <a:gd name="connsiteY165" fmla="*/ 1025997 h 1509906"/>
                  <a:gd name="connsiteX166" fmla="*/ 825429 w 1034979"/>
                  <a:gd name="connsiteY166" fmla="*/ 1027902 h 1509906"/>
                  <a:gd name="connsiteX167" fmla="*/ 819714 w 1034979"/>
                  <a:gd name="connsiteY167" fmla="*/ 1029807 h 1509906"/>
                  <a:gd name="connsiteX168" fmla="*/ 730179 w 1034979"/>
                  <a:gd name="connsiteY168" fmla="*/ 1031712 h 1509906"/>
                  <a:gd name="connsiteX169" fmla="*/ 716844 w 1034979"/>
                  <a:gd name="connsiteY169" fmla="*/ 1035522 h 1509906"/>
                  <a:gd name="connsiteX170" fmla="*/ 695889 w 1034979"/>
                  <a:gd name="connsiteY170" fmla="*/ 1037427 h 1509906"/>
                  <a:gd name="connsiteX171" fmla="*/ 669219 w 1034979"/>
                  <a:gd name="connsiteY171" fmla="*/ 1039332 h 1509906"/>
                  <a:gd name="connsiteX172" fmla="*/ 669219 w 1034979"/>
                  <a:gd name="connsiteY172" fmla="*/ 1039332 h 1509906"/>
                  <a:gd name="connsiteX173" fmla="*/ 646359 w 1034979"/>
                  <a:gd name="connsiteY173" fmla="*/ 1043142 h 1509906"/>
                  <a:gd name="connsiteX174" fmla="*/ 642549 w 1034979"/>
                  <a:gd name="connsiteY174" fmla="*/ 1031712 h 1509906"/>
                  <a:gd name="connsiteX175" fmla="*/ 640644 w 1034979"/>
                  <a:gd name="connsiteY175" fmla="*/ 1025997 h 1509906"/>
                  <a:gd name="connsiteX176" fmla="*/ 642549 w 1034979"/>
                  <a:gd name="connsiteY176" fmla="*/ 1008852 h 1509906"/>
                  <a:gd name="connsiteX177" fmla="*/ 644454 w 1034979"/>
                  <a:gd name="connsiteY177" fmla="*/ 1003137 h 1509906"/>
                  <a:gd name="connsiteX178" fmla="*/ 661599 w 1034979"/>
                  <a:gd name="connsiteY178" fmla="*/ 993612 h 1509906"/>
                  <a:gd name="connsiteX179" fmla="*/ 673029 w 1034979"/>
                  <a:gd name="connsiteY179" fmla="*/ 985992 h 1509906"/>
                  <a:gd name="connsiteX180" fmla="*/ 674934 w 1034979"/>
                  <a:gd name="connsiteY180" fmla="*/ 980277 h 1509906"/>
                  <a:gd name="connsiteX181" fmla="*/ 680649 w 1034979"/>
                  <a:gd name="connsiteY181" fmla="*/ 978372 h 1509906"/>
                  <a:gd name="connsiteX182" fmla="*/ 686364 w 1034979"/>
                  <a:gd name="connsiteY182" fmla="*/ 974562 h 1509906"/>
                  <a:gd name="connsiteX183" fmla="*/ 695889 w 1034979"/>
                  <a:gd name="connsiteY183" fmla="*/ 965037 h 1509906"/>
                  <a:gd name="connsiteX184" fmla="*/ 705414 w 1034979"/>
                  <a:gd name="connsiteY184" fmla="*/ 953607 h 1509906"/>
                  <a:gd name="connsiteX185" fmla="*/ 716844 w 1034979"/>
                  <a:gd name="connsiteY185" fmla="*/ 945987 h 1509906"/>
                  <a:gd name="connsiteX186" fmla="*/ 732084 w 1034979"/>
                  <a:gd name="connsiteY186" fmla="*/ 932652 h 1509906"/>
                  <a:gd name="connsiteX187" fmla="*/ 741609 w 1034979"/>
                  <a:gd name="connsiteY187" fmla="*/ 921222 h 1509906"/>
                  <a:gd name="connsiteX188" fmla="*/ 753039 w 1034979"/>
                  <a:gd name="connsiteY188" fmla="*/ 911697 h 1509906"/>
                  <a:gd name="connsiteX189" fmla="*/ 758754 w 1034979"/>
                  <a:gd name="connsiteY189" fmla="*/ 900267 h 1509906"/>
                  <a:gd name="connsiteX190" fmla="*/ 760659 w 1034979"/>
                  <a:gd name="connsiteY190" fmla="*/ 894552 h 1509906"/>
                  <a:gd name="connsiteX191" fmla="*/ 766374 w 1034979"/>
                  <a:gd name="connsiteY191" fmla="*/ 883122 h 1509906"/>
                  <a:gd name="connsiteX192" fmla="*/ 764469 w 1034979"/>
                  <a:gd name="connsiteY192" fmla="*/ 867882 h 1509906"/>
                  <a:gd name="connsiteX193" fmla="*/ 758754 w 1034979"/>
                  <a:gd name="connsiteY193" fmla="*/ 865977 h 1509906"/>
                  <a:gd name="connsiteX194" fmla="*/ 737799 w 1034979"/>
                  <a:gd name="connsiteY194" fmla="*/ 867882 h 1509906"/>
                  <a:gd name="connsiteX195" fmla="*/ 732084 w 1034979"/>
                  <a:gd name="connsiteY195" fmla="*/ 871692 h 1509906"/>
                  <a:gd name="connsiteX196" fmla="*/ 720654 w 1034979"/>
                  <a:gd name="connsiteY196" fmla="*/ 875502 h 1509906"/>
                  <a:gd name="connsiteX197" fmla="*/ 716844 w 1034979"/>
                  <a:gd name="connsiteY197" fmla="*/ 881217 h 1509906"/>
                  <a:gd name="connsiteX198" fmla="*/ 711129 w 1034979"/>
                  <a:gd name="connsiteY198" fmla="*/ 883122 h 1509906"/>
                  <a:gd name="connsiteX199" fmla="*/ 705414 w 1034979"/>
                  <a:gd name="connsiteY199" fmla="*/ 886932 h 1509906"/>
                  <a:gd name="connsiteX200" fmla="*/ 699699 w 1034979"/>
                  <a:gd name="connsiteY200" fmla="*/ 892647 h 1509906"/>
                  <a:gd name="connsiteX201" fmla="*/ 692079 w 1034979"/>
                  <a:gd name="connsiteY201" fmla="*/ 896457 h 1509906"/>
                  <a:gd name="connsiteX202" fmla="*/ 650169 w 1034979"/>
                  <a:gd name="connsiteY202" fmla="*/ 925032 h 1509906"/>
                  <a:gd name="connsiteX203" fmla="*/ 636834 w 1034979"/>
                  <a:gd name="connsiteY203" fmla="*/ 936462 h 1509906"/>
                  <a:gd name="connsiteX204" fmla="*/ 627309 w 1034979"/>
                  <a:gd name="connsiteY204" fmla="*/ 953607 h 1509906"/>
                  <a:gd name="connsiteX205" fmla="*/ 602544 w 1034979"/>
                  <a:gd name="connsiteY205" fmla="*/ 959322 h 1509906"/>
                  <a:gd name="connsiteX206" fmla="*/ 589209 w 1034979"/>
                  <a:gd name="connsiteY206" fmla="*/ 963132 h 1509906"/>
                  <a:gd name="connsiteX207" fmla="*/ 573969 w 1034979"/>
                  <a:gd name="connsiteY207" fmla="*/ 961227 h 1509906"/>
                  <a:gd name="connsiteX208" fmla="*/ 562539 w 1034979"/>
                  <a:gd name="connsiteY208" fmla="*/ 957417 h 1509906"/>
                  <a:gd name="connsiteX209" fmla="*/ 551109 w 1034979"/>
                  <a:gd name="connsiteY209" fmla="*/ 953607 h 1509906"/>
                  <a:gd name="connsiteX210" fmla="*/ 539679 w 1034979"/>
                  <a:gd name="connsiteY210" fmla="*/ 949797 h 1509906"/>
                  <a:gd name="connsiteX211" fmla="*/ 533964 w 1034979"/>
                  <a:gd name="connsiteY211" fmla="*/ 947892 h 1509906"/>
                  <a:gd name="connsiteX212" fmla="*/ 528249 w 1034979"/>
                  <a:gd name="connsiteY212" fmla="*/ 944082 h 1509906"/>
                  <a:gd name="connsiteX213" fmla="*/ 516819 w 1034979"/>
                  <a:gd name="connsiteY213" fmla="*/ 938367 h 1509906"/>
                  <a:gd name="connsiteX214" fmla="*/ 509199 w 1034979"/>
                  <a:gd name="connsiteY214" fmla="*/ 926937 h 1509906"/>
                  <a:gd name="connsiteX215" fmla="*/ 505389 w 1034979"/>
                  <a:gd name="connsiteY215" fmla="*/ 905982 h 1509906"/>
                  <a:gd name="connsiteX216" fmla="*/ 507294 w 1034979"/>
                  <a:gd name="connsiteY216" fmla="*/ 841212 h 1509906"/>
                  <a:gd name="connsiteX217" fmla="*/ 513009 w 1034979"/>
                  <a:gd name="connsiteY217" fmla="*/ 827877 h 1509906"/>
                  <a:gd name="connsiteX218" fmla="*/ 503484 w 1034979"/>
                  <a:gd name="connsiteY218" fmla="*/ 351627 h 1509906"/>
                  <a:gd name="connsiteX219" fmla="*/ 499674 w 1034979"/>
                  <a:gd name="connsiteY219" fmla="*/ 60162 h 1509906"/>
                  <a:gd name="connsiteX220" fmla="*/ 490149 w 1034979"/>
                  <a:gd name="connsiteY220" fmla="*/ 33492 h 1509906"/>
                  <a:gd name="connsiteX221" fmla="*/ 488244 w 1034979"/>
                  <a:gd name="connsiteY221" fmla="*/ 27777 h 1509906"/>
                  <a:gd name="connsiteX222" fmla="*/ 484434 w 1034979"/>
                  <a:gd name="connsiteY222" fmla="*/ 22062 h 1509906"/>
                  <a:gd name="connsiteX223" fmla="*/ 478719 w 1034979"/>
                  <a:gd name="connsiteY223" fmla="*/ 10632 h 1509906"/>
                  <a:gd name="connsiteX224" fmla="*/ 473004 w 1034979"/>
                  <a:gd name="connsiteY224" fmla="*/ 6822 h 1509906"/>
                  <a:gd name="connsiteX225" fmla="*/ 469194 w 1034979"/>
                  <a:gd name="connsiteY225" fmla="*/ 1107 h 1509906"/>
                  <a:gd name="connsiteX226" fmla="*/ 429189 w 1034979"/>
                  <a:gd name="connsiteY226" fmla="*/ 4917 h 1509906"/>
                  <a:gd name="connsiteX227" fmla="*/ 421569 w 1034979"/>
                  <a:gd name="connsiteY227" fmla="*/ 16347 h 1509906"/>
                  <a:gd name="connsiteX228" fmla="*/ 417759 w 1034979"/>
                  <a:gd name="connsiteY228" fmla="*/ 22062 h 1509906"/>
                  <a:gd name="connsiteX229" fmla="*/ 419664 w 1034979"/>
                  <a:gd name="connsiteY229" fmla="*/ 54447 h 1509906"/>
                  <a:gd name="connsiteX230" fmla="*/ 423474 w 1034979"/>
                  <a:gd name="connsiteY230" fmla="*/ 65877 h 1509906"/>
                  <a:gd name="connsiteX231" fmla="*/ 425379 w 1034979"/>
                  <a:gd name="connsiteY231" fmla="*/ 71592 h 1509906"/>
                  <a:gd name="connsiteX232" fmla="*/ 425379 w 1034979"/>
                  <a:gd name="connsiteY232" fmla="*/ 77307 h 1509906"/>
                  <a:gd name="connsiteX233" fmla="*/ 429189 w 1034979"/>
                  <a:gd name="connsiteY233" fmla="*/ 231612 h 1509906"/>
                  <a:gd name="connsiteX234" fmla="*/ 440619 w 1034979"/>
                  <a:gd name="connsiteY234" fmla="*/ 414492 h 1509906"/>
                  <a:gd name="connsiteX235" fmla="*/ 425379 w 1034979"/>
                  <a:gd name="connsiteY235" fmla="*/ 711672 h 1509906"/>
                  <a:gd name="connsiteX236" fmla="*/ 417759 w 1034979"/>
                  <a:gd name="connsiteY236" fmla="*/ 839307 h 1509906"/>
                  <a:gd name="connsiteX237" fmla="*/ 413949 w 1034979"/>
                  <a:gd name="connsiteY237" fmla="*/ 856452 h 1509906"/>
                  <a:gd name="connsiteX238" fmla="*/ 417759 w 1034979"/>
                  <a:gd name="connsiteY238" fmla="*/ 877407 h 1509906"/>
                  <a:gd name="connsiteX239" fmla="*/ 421569 w 1034979"/>
                  <a:gd name="connsiteY239" fmla="*/ 883122 h 1509906"/>
                  <a:gd name="connsiteX240" fmla="*/ 425379 w 1034979"/>
                  <a:gd name="connsiteY240" fmla="*/ 894552 h 1509906"/>
                  <a:gd name="connsiteX241" fmla="*/ 423474 w 1034979"/>
                  <a:gd name="connsiteY241" fmla="*/ 921222 h 1509906"/>
                  <a:gd name="connsiteX242" fmla="*/ 417759 w 1034979"/>
                  <a:gd name="connsiteY242" fmla="*/ 923127 h 1509906"/>
                  <a:gd name="connsiteX243" fmla="*/ 412044 w 1034979"/>
                  <a:gd name="connsiteY243" fmla="*/ 926937 h 1509906"/>
                  <a:gd name="connsiteX244" fmla="*/ 421569 w 1034979"/>
                  <a:gd name="connsiteY244"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16769 w 1034979"/>
                  <a:gd name="connsiteY22" fmla="*/ 896457 h 1509906"/>
                  <a:gd name="connsiteX23" fmla="*/ 111054 w 1034979"/>
                  <a:gd name="connsiteY23" fmla="*/ 890742 h 1509906"/>
                  <a:gd name="connsiteX24" fmla="*/ 84384 w 1034979"/>
                  <a:gd name="connsiteY24" fmla="*/ 865977 h 1509906"/>
                  <a:gd name="connsiteX25" fmla="*/ 78669 w 1034979"/>
                  <a:gd name="connsiteY25" fmla="*/ 864072 h 1509906"/>
                  <a:gd name="connsiteX26" fmla="*/ 59619 w 1034979"/>
                  <a:gd name="connsiteY26" fmla="*/ 867882 h 1509906"/>
                  <a:gd name="connsiteX27" fmla="*/ 53904 w 1034979"/>
                  <a:gd name="connsiteY27" fmla="*/ 871692 h 1509906"/>
                  <a:gd name="connsiteX28" fmla="*/ 50094 w 1034979"/>
                  <a:gd name="connsiteY28" fmla="*/ 877407 h 1509906"/>
                  <a:gd name="connsiteX29" fmla="*/ 46284 w 1034979"/>
                  <a:gd name="connsiteY29" fmla="*/ 888837 h 1509906"/>
                  <a:gd name="connsiteX30" fmla="*/ 50094 w 1034979"/>
                  <a:gd name="connsiteY30" fmla="*/ 926937 h 1509906"/>
                  <a:gd name="connsiteX31" fmla="*/ 53904 w 1034979"/>
                  <a:gd name="connsiteY31" fmla="*/ 932652 h 1509906"/>
                  <a:gd name="connsiteX32" fmla="*/ 59619 w 1034979"/>
                  <a:gd name="connsiteY32" fmla="*/ 936462 h 1509906"/>
                  <a:gd name="connsiteX33" fmla="*/ 63429 w 1034979"/>
                  <a:gd name="connsiteY33" fmla="*/ 942177 h 1509906"/>
                  <a:gd name="connsiteX34" fmla="*/ 80574 w 1034979"/>
                  <a:gd name="connsiteY34" fmla="*/ 951702 h 1509906"/>
                  <a:gd name="connsiteX35" fmla="*/ 103434 w 1034979"/>
                  <a:gd name="connsiteY35" fmla="*/ 953607 h 1509906"/>
                  <a:gd name="connsiteX36" fmla="*/ 124389 w 1034979"/>
                  <a:gd name="connsiteY36" fmla="*/ 959322 h 1509906"/>
                  <a:gd name="connsiteX37" fmla="*/ 130104 w 1034979"/>
                  <a:gd name="connsiteY37" fmla="*/ 961227 h 1509906"/>
                  <a:gd name="connsiteX38" fmla="*/ 135819 w 1034979"/>
                  <a:gd name="connsiteY38" fmla="*/ 966942 h 1509906"/>
                  <a:gd name="connsiteX39" fmla="*/ 143439 w 1034979"/>
                  <a:gd name="connsiteY39" fmla="*/ 968847 h 1509906"/>
                  <a:gd name="connsiteX40" fmla="*/ 166299 w 1034979"/>
                  <a:gd name="connsiteY40" fmla="*/ 972657 h 1509906"/>
                  <a:gd name="connsiteX41" fmla="*/ 191064 w 1034979"/>
                  <a:gd name="connsiteY41" fmla="*/ 978372 h 1509906"/>
                  <a:gd name="connsiteX42" fmla="*/ 208209 w 1034979"/>
                  <a:gd name="connsiteY42" fmla="*/ 984087 h 1509906"/>
                  <a:gd name="connsiteX43" fmla="*/ 213924 w 1034979"/>
                  <a:gd name="connsiteY43" fmla="*/ 985992 h 1509906"/>
                  <a:gd name="connsiteX44" fmla="*/ 229164 w 1034979"/>
                  <a:gd name="connsiteY44" fmla="*/ 989802 h 1509906"/>
                  <a:gd name="connsiteX45" fmla="*/ 248214 w 1034979"/>
                  <a:gd name="connsiteY45" fmla="*/ 995517 h 1509906"/>
                  <a:gd name="connsiteX46" fmla="*/ 253929 w 1034979"/>
                  <a:gd name="connsiteY46" fmla="*/ 999327 h 1509906"/>
                  <a:gd name="connsiteX47" fmla="*/ 267264 w 1034979"/>
                  <a:gd name="connsiteY47" fmla="*/ 1014567 h 1509906"/>
                  <a:gd name="connsiteX48" fmla="*/ 272979 w 1034979"/>
                  <a:gd name="connsiteY48" fmla="*/ 1033617 h 1509906"/>
                  <a:gd name="connsiteX49" fmla="*/ 274884 w 1034979"/>
                  <a:gd name="connsiteY49" fmla="*/ 1039332 h 1509906"/>
                  <a:gd name="connsiteX50" fmla="*/ 276789 w 1034979"/>
                  <a:gd name="connsiteY50" fmla="*/ 1045047 h 1509906"/>
                  <a:gd name="connsiteX51" fmla="*/ 278694 w 1034979"/>
                  <a:gd name="connsiteY51" fmla="*/ 1069812 h 1509906"/>
                  <a:gd name="connsiteX52" fmla="*/ 280599 w 1034979"/>
                  <a:gd name="connsiteY52" fmla="*/ 1075527 h 1509906"/>
                  <a:gd name="connsiteX53" fmla="*/ 278694 w 1034979"/>
                  <a:gd name="connsiteY53" fmla="*/ 1094577 h 1509906"/>
                  <a:gd name="connsiteX54" fmla="*/ 276789 w 1034979"/>
                  <a:gd name="connsiteY54" fmla="*/ 1104102 h 1509906"/>
                  <a:gd name="connsiteX55" fmla="*/ 263454 w 1034979"/>
                  <a:gd name="connsiteY55" fmla="*/ 1117437 h 1509906"/>
                  <a:gd name="connsiteX56" fmla="*/ 252024 w 1034979"/>
                  <a:gd name="connsiteY56" fmla="*/ 1125057 h 1509906"/>
                  <a:gd name="connsiteX57" fmla="*/ 240594 w 1034979"/>
                  <a:gd name="connsiteY57" fmla="*/ 1128867 h 1509906"/>
                  <a:gd name="connsiteX58" fmla="*/ 126294 w 1034979"/>
                  <a:gd name="connsiteY58" fmla="*/ 1128867 h 1509906"/>
                  <a:gd name="connsiteX59" fmla="*/ 120579 w 1034979"/>
                  <a:gd name="connsiteY59" fmla="*/ 1130772 h 1509906"/>
                  <a:gd name="connsiteX60" fmla="*/ 105339 w 1034979"/>
                  <a:gd name="connsiteY60" fmla="*/ 1132677 h 1509906"/>
                  <a:gd name="connsiteX61" fmla="*/ 88194 w 1034979"/>
                  <a:gd name="connsiteY61" fmla="*/ 1138392 h 1509906"/>
                  <a:gd name="connsiteX62" fmla="*/ 82479 w 1034979"/>
                  <a:gd name="connsiteY62" fmla="*/ 1140297 h 1509906"/>
                  <a:gd name="connsiteX63" fmla="*/ 76764 w 1034979"/>
                  <a:gd name="connsiteY63" fmla="*/ 1144107 h 1509906"/>
                  <a:gd name="connsiteX64" fmla="*/ 65334 w 1034979"/>
                  <a:gd name="connsiteY64" fmla="*/ 1146012 h 1509906"/>
                  <a:gd name="connsiteX65" fmla="*/ 27234 w 1034979"/>
                  <a:gd name="connsiteY65" fmla="*/ 1147917 h 1509906"/>
                  <a:gd name="connsiteX66" fmla="*/ 15804 w 1034979"/>
                  <a:gd name="connsiteY66" fmla="*/ 1153632 h 1509906"/>
                  <a:gd name="connsiteX67" fmla="*/ 6279 w 1034979"/>
                  <a:gd name="connsiteY67" fmla="*/ 1163157 h 1509906"/>
                  <a:gd name="connsiteX68" fmla="*/ 4374 w 1034979"/>
                  <a:gd name="connsiteY68" fmla="*/ 1168872 h 1509906"/>
                  <a:gd name="connsiteX69" fmla="*/ 564 w 1034979"/>
                  <a:gd name="connsiteY69" fmla="*/ 1174587 h 1509906"/>
                  <a:gd name="connsiteX70" fmla="*/ 6279 w 1034979"/>
                  <a:gd name="connsiteY70" fmla="*/ 1206972 h 1509906"/>
                  <a:gd name="connsiteX71" fmla="*/ 11994 w 1034979"/>
                  <a:gd name="connsiteY71" fmla="*/ 1210782 h 1509906"/>
                  <a:gd name="connsiteX72" fmla="*/ 17709 w 1034979"/>
                  <a:gd name="connsiteY72" fmla="*/ 1212687 h 1509906"/>
                  <a:gd name="connsiteX73" fmla="*/ 145344 w 1034979"/>
                  <a:gd name="connsiteY73" fmla="*/ 1210782 h 1509906"/>
                  <a:gd name="connsiteX74" fmla="*/ 152964 w 1034979"/>
                  <a:gd name="connsiteY74" fmla="*/ 1208877 h 1509906"/>
                  <a:gd name="connsiteX75" fmla="*/ 303459 w 1034979"/>
                  <a:gd name="connsiteY75" fmla="*/ 1203162 h 1509906"/>
                  <a:gd name="connsiteX76" fmla="*/ 318699 w 1034979"/>
                  <a:gd name="connsiteY76" fmla="*/ 1210782 h 1509906"/>
                  <a:gd name="connsiteX77" fmla="*/ 330129 w 1034979"/>
                  <a:gd name="connsiteY77" fmla="*/ 1216497 h 1509906"/>
                  <a:gd name="connsiteX78" fmla="*/ 333939 w 1034979"/>
                  <a:gd name="connsiteY78" fmla="*/ 1222212 h 1509906"/>
                  <a:gd name="connsiteX79" fmla="*/ 339654 w 1034979"/>
                  <a:gd name="connsiteY79" fmla="*/ 1224117 h 1509906"/>
                  <a:gd name="connsiteX80" fmla="*/ 351084 w 1034979"/>
                  <a:gd name="connsiteY80" fmla="*/ 1231737 h 1509906"/>
                  <a:gd name="connsiteX81" fmla="*/ 356799 w 1034979"/>
                  <a:gd name="connsiteY81" fmla="*/ 1235547 h 1509906"/>
                  <a:gd name="connsiteX82" fmla="*/ 360609 w 1034979"/>
                  <a:gd name="connsiteY82" fmla="*/ 1241262 h 1509906"/>
                  <a:gd name="connsiteX83" fmla="*/ 366324 w 1034979"/>
                  <a:gd name="connsiteY83" fmla="*/ 1252692 h 1509906"/>
                  <a:gd name="connsiteX84" fmla="*/ 362514 w 1034979"/>
                  <a:gd name="connsiteY84" fmla="*/ 1279362 h 1509906"/>
                  <a:gd name="connsiteX85" fmla="*/ 358704 w 1034979"/>
                  <a:gd name="connsiteY85" fmla="*/ 1285077 h 1509906"/>
                  <a:gd name="connsiteX86" fmla="*/ 356799 w 1034979"/>
                  <a:gd name="connsiteY86" fmla="*/ 1290792 h 1509906"/>
                  <a:gd name="connsiteX87" fmla="*/ 352989 w 1034979"/>
                  <a:gd name="connsiteY87" fmla="*/ 1296507 h 1509906"/>
                  <a:gd name="connsiteX88" fmla="*/ 351084 w 1034979"/>
                  <a:gd name="connsiteY88" fmla="*/ 1302222 h 1509906"/>
                  <a:gd name="connsiteX89" fmla="*/ 347274 w 1034979"/>
                  <a:gd name="connsiteY89" fmla="*/ 1307937 h 1509906"/>
                  <a:gd name="connsiteX90" fmla="*/ 330129 w 1034979"/>
                  <a:gd name="connsiteY90" fmla="*/ 1374612 h 1509906"/>
                  <a:gd name="connsiteX91" fmla="*/ 328224 w 1034979"/>
                  <a:gd name="connsiteY91" fmla="*/ 1426047 h 1509906"/>
                  <a:gd name="connsiteX92" fmla="*/ 330129 w 1034979"/>
                  <a:gd name="connsiteY92" fmla="*/ 1450812 h 1509906"/>
                  <a:gd name="connsiteX93" fmla="*/ 332034 w 1034979"/>
                  <a:gd name="connsiteY93" fmla="*/ 1456527 h 1509906"/>
                  <a:gd name="connsiteX94" fmla="*/ 335844 w 1034979"/>
                  <a:gd name="connsiteY94" fmla="*/ 1460337 h 1509906"/>
                  <a:gd name="connsiteX95" fmla="*/ 364419 w 1034979"/>
                  <a:gd name="connsiteY95" fmla="*/ 1506057 h 1509906"/>
                  <a:gd name="connsiteX96" fmla="*/ 387279 w 1034979"/>
                  <a:gd name="connsiteY96" fmla="*/ 1507962 h 1509906"/>
                  <a:gd name="connsiteX97" fmla="*/ 392994 w 1034979"/>
                  <a:gd name="connsiteY97" fmla="*/ 1502247 h 1509906"/>
                  <a:gd name="connsiteX98" fmla="*/ 394899 w 1034979"/>
                  <a:gd name="connsiteY98" fmla="*/ 1490817 h 1509906"/>
                  <a:gd name="connsiteX99" fmla="*/ 396804 w 1034979"/>
                  <a:gd name="connsiteY99" fmla="*/ 1485102 h 1509906"/>
                  <a:gd name="connsiteX100" fmla="*/ 398709 w 1034979"/>
                  <a:gd name="connsiteY100" fmla="*/ 1467957 h 1509906"/>
                  <a:gd name="connsiteX101" fmla="*/ 400614 w 1034979"/>
                  <a:gd name="connsiteY101" fmla="*/ 1454622 h 1509906"/>
                  <a:gd name="connsiteX102" fmla="*/ 404424 w 1034979"/>
                  <a:gd name="connsiteY102" fmla="*/ 1397472 h 1509906"/>
                  <a:gd name="connsiteX103" fmla="*/ 410139 w 1034979"/>
                  <a:gd name="connsiteY103" fmla="*/ 1386042 h 1509906"/>
                  <a:gd name="connsiteX104" fmla="*/ 413949 w 1034979"/>
                  <a:gd name="connsiteY104" fmla="*/ 1372707 h 1509906"/>
                  <a:gd name="connsiteX105" fmla="*/ 415854 w 1034979"/>
                  <a:gd name="connsiteY105" fmla="*/ 1366992 h 1509906"/>
                  <a:gd name="connsiteX106" fmla="*/ 417759 w 1034979"/>
                  <a:gd name="connsiteY106" fmla="*/ 1353657 h 1509906"/>
                  <a:gd name="connsiteX107" fmla="*/ 421569 w 1034979"/>
                  <a:gd name="connsiteY107" fmla="*/ 1342227 h 1509906"/>
                  <a:gd name="connsiteX108" fmla="*/ 427284 w 1034979"/>
                  <a:gd name="connsiteY108" fmla="*/ 1328892 h 1509906"/>
                  <a:gd name="connsiteX109" fmla="*/ 436809 w 1034979"/>
                  <a:gd name="connsiteY109" fmla="*/ 1317462 h 1509906"/>
                  <a:gd name="connsiteX110" fmla="*/ 450144 w 1034979"/>
                  <a:gd name="connsiteY110" fmla="*/ 1302222 h 1509906"/>
                  <a:gd name="connsiteX111" fmla="*/ 457764 w 1034979"/>
                  <a:gd name="connsiteY111" fmla="*/ 1290792 h 1509906"/>
                  <a:gd name="connsiteX112" fmla="*/ 461574 w 1034979"/>
                  <a:gd name="connsiteY112" fmla="*/ 1279362 h 1509906"/>
                  <a:gd name="connsiteX113" fmla="*/ 465384 w 1034979"/>
                  <a:gd name="connsiteY113" fmla="*/ 1264122 h 1509906"/>
                  <a:gd name="connsiteX114" fmla="*/ 467289 w 1034979"/>
                  <a:gd name="connsiteY114" fmla="*/ 1258407 h 1509906"/>
                  <a:gd name="connsiteX115" fmla="*/ 507294 w 1034979"/>
                  <a:gd name="connsiteY115" fmla="*/ 1252692 h 1509906"/>
                  <a:gd name="connsiteX116" fmla="*/ 535869 w 1034979"/>
                  <a:gd name="connsiteY116" fmla="*/ 1243167 h 1509906"/>
                  <a:gd name="connsiteX117" fmla="*/ 541584 w 1034979"/>
                  <a:gd name="connsiteY117" fmla="*/ 1241262 h 1509906"/>
                  <a:gd name="connsiteX118" fmla="*/ 547299 w 1034979"/>
                  <a:gd name="connsiteY118" fmla="*/ 1239357 h 1509906"/>
                  <a:gd name="connsiteX119" fmla="*/ 554919 w 1034979"/>
                  <a:gd name="connsiteY119" fmla="*/ 1237452 h 1509906"/>
                  <a:gd name="connsiteX120" fmla="*/ 573969 w 1034979"/>
                  <a:gd name="connsiteY120" fmla="*/ 1229832 h 1509906"/>
                  <a:gd name="connsiteX121" fmla="*/ 585399 w 1034979"/>
                  <a:gd name="connsiteY121" fmla="*/ 1226022 h 1509906"/>
                  <a:gd name="connsiteX122" fmla="*/ 720654 w 1034979"/>
                  <a:gd name="connsiteY122" fmla="*/ 1309842 h 1509906"/>
                  <a:gd name="connsiteX123" fmla="*/ 733989 w 1034979"/>
                  <a:gd name="connsiteY123" fmla="*/ 1319367 h 1509906"/>
                  <a:gd name="connsiteX124" fmla="*/ 743514 w 1034979"/>
                  <a:gd name="connsiteY124" fmla="*/ 1321272 h 1509906"/>
                  <a:gd name="connsiteX125" fmla="*/ 749229 w 1034979"/>
                  <a:gd name="connsiteY125" fmla="*/ 1323177 h 1509906"/>
                  <a:gd name="connsiteX126" fmla="*/ 762564 w 1034979"/>
                  <a:gd name="connsiteY126" fmla="*/ 1328892 h 1509906"/>
                  <a:gd name="connsiteX127" fmla="*/ 777804 w 1034979"/>
                  <a:gd name="connsiteY127" fmla="*/ 1326987 h 1509906"/>
                  <a:gd name="connsiteX128" fmla="*/ 789234 w 1034979"/>
                  <a:gd name="connsiteY128" fmla="*/ 1321272 h 1509906"/>
                  <a:gd name="connsiteX129" fmla="*/ 794949 w 1034979"/>
                  <a:gd name="connsiteY129" fmla="*/ 1319367 h 1509906"/>
                  <a:gd name="connsiteX130" fmla="*/ 802569 w 1034979"/>
                  <a:gd name="connsiteY130" fmla="*/ 1302222 h 1509906"/>
                  <a:gd name="connsiteX131" fmla="*/ 800664 w 1034979"/>
                  <a:gd name="connsiteY131" fmla="*/ 1277457 h 1509906"/>
                  <a:gd name="connsiteX132" fmla="*/ 798759 w 1034979"/>
                  <a:gd name="connsiteY132" fmla="*/ 1271742 h 1509906"/>
                  <a:gd name="connsiteX133" fmla="*/ 796854 w 1034979"/>
                  <a:gd name="connsiteY133" fmla="*/ 1264122 h 1509906"/>
                  <a:gd name="connsiteX134" fmla="*/ 783519 w 1034979"/>
                  <a:gd name="connsiteY134" fmla="*/ 1246977 h 1509906"/>
                  <a:gd name="connsiteX135" fmla="*/ 773994 w 1034979"/>
                  <a:gd name="connsiteY135" fmla="*/ 1241262 h 1509906"/>
                  <a:gd name="connsiteX136" fmla="*/ 648264 w 1034979"/>
                  <a:gd name="connsiteY136" fmla="*/ 1149822 h 1509906"/>
                  <a:gd name="connsiteX137" fmla="*/ 644454 w 1034979"/>
                  <a:gd name="connsiteY137" fmla="*/ 1132677 h 1509906"/>
                  <a:gd name="connsiteX138" fmla="*/ 646359 w 1034979"/>
                  <a:gd name="connsiteY138" fmla="*/ 1125057 h 1509906"/>
                  <a:gd name="connsiteX139" fmla="*/ 650169 w 1034979"/>
                  <a:gd name="connsiteY139" fmla="*/ 1107912 h 1509906"/>
                  <a:gd name="connsiteX140" fmla="*/ 653979 w 1034979"/>
                  <a:gd name="connsiteY140" fmla="*/ 1102197 h 1509906"/>
                  <a:gd name="connsiteX141" fmla="*/ 655884 w 1034979"/>
                  <a:gd name="connsiteY141" fmla="*/ 1096482 h 1509906"/>
                  <a:gd name="connsiteX142" fmla="*/ 661599 w 1034979"/>
                  <a:gd name="connsiteY142" fmla="*/ 1094577 h 1509906"/>
                  <a:gd name="connsiteX143" fmla="*/ 671124 w 1034979"/>
                  <a:gd name="connsiteY143" fmla="*/ 1083147 h 1509906"/>
                  <a:gd name="connsiteX144" fmla="*/ 724464 w 1034979"/>
                  <a:gd name="connsiteY144" fmla="*/ 1075527 h 1509906"/>
                  <a:gd name="connsiteX145" fmla="*/ 842574 w 1034979"/>
                  <a:gd name="connsiteY145" fmla="*/ 1077432 h 1509906"/>
                  <a:gd name="connsiteX146" fmla="*/ 871149 w 1034979"/>
                  <a:gd name="connsiteY146" fmla="*/ 1079337 h 1509906"/>
                  <a:gd name="connsiteX147" fmla="*/ 899724 w 1034979"/>
                  <a:gd name="connsiteY147" fmla="*/ 1085052 h 1509906"/>
                  <a:gd name="connsiteX148" fmla="*/ 922584 w 1034979"/>
                  <a:gd name="connsiteY148" fmla="*/ 1088862 h 1509906"/>
                  <a:gd name="connsiteX149" fmla="*/ 951159 w 1034979"/>
                  <a:gd name="connsiteY149" fmla="*/ 1094577 h 1509906"/>
                  <a:gd name="connsiteX150" fmla="*/ 956874 w 1034979"/>
                  <a:gd name="connsiteY150" fmla="*/ 1094577 h 1509906"/>
                  <a:gd name="connsiteX151" fmla="*/ 1002594 w 1034979"/>
                  <a:gd name="connsiteY151" fmla="*/ 1092672 h 1509906"/>
                  <a:gd name="connsiteX152" fmla="*/ 1031169 w 1034979"/>
                  <a:gd name="connsiteY152" fmla="*/ 1085052 h 1509906"/>
                  <a:gd name="connsiteX153" fmla="*/ 1034979 w 1034979"/>
                  <a:gd name="connsiteY153" fmla="*/ 1079337 h 1509906"/>
                  <a:gd name="connsiteX154" fmla="*/ 1033074 w 1034979"/>
                  <a:gd name="connsiteY154" fmla="*/ 1060287 h 1509906"/>
                  <a:gd name="connsiteX155" fmla="*/ 1027359 w 1034979"/>
                  <a:gd name="connsiteY155" fmla="*/ 1056477 h 1509906"/>
                  <a:gd name="connsiteX156" fmla="*/ 1012119 w 1034979"/>
                  <a:gd name="connsiteY156" fmla="*/ 1054572 h 1509906"/>
                  <a:gd name="connsiteX157" fmla="*/ 1006404 w 1034979"/>
                  <a:gd name="connsiteY157" fmla="*/ 1052667 h 1509906"/>
                  <a:gd name="connsiteX158" fmla="*/ 998784 w 1034979"/>
                  <a:gd name="connsiteY158" fmla="*/ 1050762 h 1509906"/>
                  <a:gd name="connsiteX159" fmla="*/ 987354 w 1034979"/>
                  <a:gd name="connsiteY159" fmla="*/ 1043142 h 1509906"/>
                  <a:gd name="connsiteX160" fmla="*/ 975924 w 1034979"/>
                  <a:gd name="connsiteY160" fmla="*/ 1039332 h 1509906"/>
                  <a:gd name="connsiteX161" fmla="*/ 970209 w 1034979"/>
                  <a:gd name="connsiteY161" fmla="*/ 1037427 h 1509906"/>
                  <a:gd name="connsiteX162" fmla="*/ 962589 w 1034979"/>
                  <a:gd name="connsiteY162" fmla="*/ 1035522 h 1509906"/>
                  <a:gd name="connsiteX163" fmla="*/ 956874 w 1034979"/>
                  <a:gd name="connsiteY163" fmla="*/ 1033617 h 1509906"/>
                  <a:gd name="connsiteX164" fmla="*/ 935919 w 1034979"/>
                  <a:gd name="connsiteY164" fmla="*/ 1027902 h 1509906"/>
                  <a:gd name="connsiteX165" fmla="*/ 930204 w 1034979"/>
                  <a:gd name="connsiteY165" fmla="*/ 1025997 h 1509906"/>
                  <a:gd name="connsiteX166" fmla="*/ 825429 w 1034979"/>
                  <a:gd name="connsiteY166" fmla="*/ 1027902 h 1509906"/>
                  <a:gd name="connsiteX167" fmla="*/ 819714 w 1034979"/>
                  <a:gd name="connsiteY167" fmla="*/ 1029807 h 1509906"/>
                  <a:gd name="connsiteX168" fmla="*/ 730179 w 1034979"/>
                  <a:gd name="connsiteY168" fmla="*/ 1031712 h 1509906"/>
                  <a:gd name="connsiteX169" fmla="*/ 716844 w 1034979"/>
                  <a:gd name="connsiteY169" fmla="*/ 1035522 h 1509906"/>
                  <a:gd name="connsiteX170" fmla="*/ 695889 w 1034979"/>
                  <a:gd name="connsiteY170" fmla="*/ 1037427 h 1509906"/>
                  <a:gd name="connsiteX171" fmla="*/ 669219 w 1034979"/>
                  <a:gd name="connsiteY171" fmla="*/ 1039332 h 1509906"/>
                  <a:gd name="connsiteX172" fmla="*/ 669219 w 1034979"/>
                  <a:gd name="connsiteY172" fmla="*/ 1039332 h 1509906"/>
                  <a:gd name="connsiteX173" fmla="*/ 646359 w 1034979"/>
                  <a:gd name="connsiteY173" fmla="*/ 1043142 h 1509906"/>
                  <a:gd name="connsiteX174" fmla="*/ 642549 w 1034979"/>
                  <a:gd name="connsiteY174" fmla="*/ 1031712 h 1509906"/>
                  <a:gd name="connsiteX175" fmla="*/ 640644 w 1034979"/>
                  <a:gd name="connsiteY175" fmla="*/ 1025997 h 1509906"/>
                  <a:gd name="connsiteX176" fmla="*/ 642549 w 1034979"/>
                  <a:gd name="connsiteY176" fmla="*/ 1008852 h 1509906"/>
                  <a:gd name="connsiteX177" fmla="*/ 644454 w 1034979"/>
                  <a:gd name="connsiteY177" fmla="*/ 1003137 h 1509906"/>
                  <a:gd name="connsiteX178" fmla="*/ 661599 w 1034979"/>
                  <a:gd name="connsiteY178" fmla="*/ 993612 h 1509906"/>
                  <a:gd name="connsiteX179" fmla="*/ 673029 w 1034979"/>
                  <a:gd name="connsiteY179" fmla="*/ 985992 h 1509906"/>
                  <a:gd name="connsiteX180" fmla="*/ 674934 w 1034979"/>
                  <a:gd name="connsiteY180" fmla="*/ 980277 h 1509906"/>
                  <a:gd name="connsiteX181" fmla="*/ 680649 w 1034979"/>
                  <a:gd name="connsiteY181" fmla="*/ 978372 h 1509906"/>
                  <a:gd name="connsiteX182" fmla="*/ 686364 w 1034979"/>
                  <a:gd name="connsiteY182" fmla="*/ 974562 h 1509906"/>
                  <a:gd name="connsiteX183" fmla="*/ 695889 w 1034979"/>
                  <a:gd name="connsiteY183" fmla="*/ 965037 h 1509906"/>
                  <a:gd name="connsiteX184" fmla="*/ 705414 w 1034979"/>
                  <a:gd name="connsiteY184" fmla="*/ 953607 h 1509906"/>
                  <a:gd name="connsiteX185" fmla="*/ 716844 w 1034979"/>
                  <a:gd name="connsiteY185" fmla="*/ 945987 h 1509906"/>
                  <a:gd name="connsiteX186" fmla="*/ 732084 w 1034979"/>
                  <a:gd name="connsiteY186" fmla="*/ 932652 h 1509906"/>
                  <a:gd name="connsiteX187" fmla="*/ 741609 w 1034979"/>
                  <a:gd name="connsiteY187" fmla="*/ 921222 h 1509906"/>
                  <a:gd name="connsiteX188" fmla="*/ 753039 w 1034979"/>
                  <a:gd name="connsiteY188" fmla="*/ 911697 h 1509906"/>
                  <a:gd name="connsiteX189" fmla="*/ 758754 w 1034979"/>
                  <a:gd name="connsiteY189" fmla="*/ 900267 h 1509906"/>
                  <a:gd name="connsiteX190" fmla="*/ 760659 w 1034979"/>
                  <a:gd name="connsiteY190" fmla="*/ 894552 h 1509906"/>
                  <a:gd name="connsiteX191" fmla="*/ 766374 w 1034979"/>
                  <a:gd name="connsiteY191" fmla="*/ 883122 h 1509906"/>
                  <a:gd name="connsiteX192" fmla="*/ 764469 w 1034979"/>
                  <a:gd name="connsiteY192" fmla="*/ 867882 h 1509906"/>
                  <a:gd name="connsiteX193" fmla="*/ 758754 w 1034979"/>
                  <a:gd name="connsiteY193" fmla="*/ 865977 h 1509906"/>
                  <a:gd name="connsiteX194" fmla="*/ 737799 w 1034979"/>
                  <a:gd name="connsiteY194" fmla="*/ 867882 h 1509906"/>
                  <a:gd name="connsiteX195" fmla="*/ 732084 w 1034979"/>
                  <a:gd name="connsiteY195" fmla="*/ 871692 h 1509906"/>
                  <a:gd name="connsiteX196" fmla="*/ 720654 w 1034979"/>
                  <a:gd name="connsiteY196" fmla="*/ 875502 h 1509906"/>
                  <a:gd name="connsiteX197" fmla="*/ 716844 w 1034979"/>
                  <a:gd name="connsiteY197" fmla="*/ 881217 h 1509906"/>
                  <a:gd name="connsiteX198" fmla="*/ 711129 w 1034979"/>
                  <a:gd name="connsiteY198" fmla="*/ 883122 h 1509906"/>
                  <a:gd name="connsiteX199" fmla="*/ 705414 w 1034979"/>
                  <a:gd name="connsiteY199" fmla="*/ 886932 h 1509906"/>
                  <a:gd name="connsiteX200" fmla="*/ 699699 w 1034979"/>
                  <a:gd name="connsiteY200" fmla="*/ 892647 h 1509906"/>
                  <a:gd name="connsiteX201" fmla="*/ 692079 w 1034979"/>
                  <a:gd name="connsiteY201" fmla="*/ 896457 h 1509906"/>
                  <a:gd name="connsiteX202" fmla="*/ 650169 w 1034979"/>
                  <a:gd name="connsiteY202" fmla="*/ 925032 h 1509906"/>
                  <a:gd name="connsiteX203" fmla="*/ 636834 w 1034979"/>
                  <a:gd name="connsiteY203" fmla="*/ 936462 h 1509906"/>
                  <a:gd name="connsiteX204" fmla="*/ 627309 w 1034979"/>
                  <a:gd name="connsiteY204" fmla="*/ 953607 h 1509906"/>
                  <a:gd name="connsiteX205" fmla="*/ 602544 w 1034979"/>
                  <a:gd name="connsiteY205" fmla="*/ 959322 h 1509906"/>
                  <a:gd name="connsiteX206" fmla="*/ 589209 w 1034979"/>
                  <a:gd name="connsiteY206" fmla="*/ 963132 h 1509906"/>
                  <a:gd name="connsiteX207" fmla="*/ 573969 w 1034979"/>
                  <a:gd name="connsiteY207" fmla="*/ 961227 h 1509906"/>
                  <a:gd name="connsiteX208" fmla="*/ 562539 w 1034979"/>
                  <a:gd name="connsiteY208" fmla="*/ 957417 h 1509906"/>
                  <a:gd name="connsiteX209" fmla="*/ 551109 w 1034979"/>
                  <a:gd name="connsiteY209" fmla="*/ 953607 h 1509906"/>
                  <a:gd name="connsiteX210" fmla="*/ 539679 w 1034979"/>
                  <a:gd name="connsiteY210" fmla="*/ 949797 h 1509906"/>
                  <a:gd name="connsiteX211" fmla="*/ 533964 w 1034979"/>
                  <a:gd name="connsiteY211" fmla="*/ 947892 h 1509906"/>
                  <a:gd name="connsiteX212" fmla="*/ 528249 w 1034979"/>
                  <a:gd name="connsiteY212" fmla="*/ 944082 h 1509906"/>
                  <a:gd name="connsiteX213" fmla="*/ 516819 w 1034979"/>
                  <a:gd name="connsiteY213" fmla="*/ 938367 h 1509906"/>
                  <a:gd name="connsiteX214" fmla="*/ 509199 w 1034979"/>
                  <a:gd name="connsiteY214" fmla="*/ 926937 h 1509906"/>
                  <a:gd name="connsiteX215" fmla="*/ 505389 w 1034979"/>
                  <a:gd name="connsiteY215" fmla="*/ 905982 h 1509906"/>
                  <a:gd name="connsiteX216" fmla="*/ 507294 w 1034979"/>
                  <a:gd name="connsiteY216" fmla="*/ 841212 h 1509906"/>
                  <a:gd name="connsiteX217" fmla="*/ 513009 w 1034979"/>
                  <a:gd name="connsiteY217" fmla="*/ 798220 h 1509906"/>
                  <a:gd name="connsiteX218" fmla="*/ 503484 w 1034979"/>
                  <a:gd name="connsiteY218" fmla="*/ 351627 h 1509906"/>
                  <a:gd name="connsiteX219" fmla="*/ 499674 w 1034979"/>
                  <a:gd name="connsiteY219" fmla="*/ 60162 h 1509906"/>
                  <a:gd name="connsiteX220" fmla="*/ 490149 w 1034979"/>
                  <a:gd name="connsiteY220" fmla="*/ 33492 h 1509906"/>
                  <a:gd name="connsiteX221" fmla="*/ 488244 w 1034979"/>
                  <a:gd name="connsiteY221" fmla="*/ 27777 h 1509906"/>
                  <a:gd name="connsiteX222" fmla="*/ 484434 w 1034979"/>
                  <a:gd name="connsiteY222" fmla="*/ 22062 h 1509906"/>
                  <a:gd name="connsiteX223" fmla="*/ 478719 w 1034979"/>
                  <a:gd name="connsiteY223" fmla="*/ 10632 h 1509906"/>
                  <a:gd name="connsiteX224" fmla="*/ 473004 w 1034979"/>
                  <a:gd name="connsiteY224" fmla="*/ 6822 h 1509906"/>
                  <a:gd name="connsiteX225" fmla="*/ 469194 w 1034979"/>
                  <a:gd name="connsiteY225" fmla="*/ 1107 h 1509906"/>
                  <a:gd name="connsiteX226" fmla="*/ 429189 w 1034979"/>
                  <a:gd name="connsiteY226" fmla="*/ 4917 h 1509906"/>
                  <a:gd name="connsiteX227" fmla="*/ 421569 w 1034979"/>
                  <a:gd name="connsiteY227" fmla="*/ 16347 h 1509906"/>
                  <a:gd name="connsiteX228" fmla="*/ 417759 w 1034979"/>
                  <a:gd name="connsiteY228" fmla="*/ 22062 h 1509906"/>
                  <a:gd name="connsiteX229" fmla="*/ 419664 w 1034979"/>
                  <a:gd name="connsiteY229" fmla="*/ 54447 h 1509906"/>
                  <a:gd name="connsiteX230" fmla="*/ 423474 w 1034979"/>
                  <a:gd name="connsiteY230" fmla="*/ 65877 h 1509906"/>
                  <a:gd name="connsiteX231" fmla="*/ 425379 w 1034979"/>
                  <a:gd name="connsiteY231" fmla="*/ 71592 h 1509906"/>
                  <a:gd name="connsiteX232" fmla="*/ 425379 w 1034979"/>
                  <a:gd name="connsiteY232" fmla="*/ 77307 h 1509906"/>
                  <a:gd name="connsiteX233" fmla="*/ 429189 w 1034979"/>
                  <a:gd name="connsiteY233" fmla="*/ 231612 h 1509906"/>
                  <a:gd name="connsiteX234" fmla="*/ 440619 w 1034979"/>
                  <a:gd name="connsiteY234" fmla="*/ 414492 h 1509906"/>
                  <a:gd name="connsiteX235" fmla="*/ 425379 w 1034979"/>
                  <a:gd name="connsiteY235" fmla="*/ 711672 h 1509906"/>
                  <a:gd name="connsiteX236" fmla="*/ 417759 w 1034979"/>
                  <a:gd name="connsiteY236" fmla="*/ 839307 h 1509906"/>
                  <a:gd name="connsiteX237" fmla="*/ 413949 w 1034979"/>
                  <a:gd name="connsiteY237" fmla="*/ 856452 h 1509906"/>
                  <a:gd name="connsiteX238" fmla="*/ 417759 w 1034979"/>
                  <a:gd name="connsiteY238" fmla="*/ 877407 h 1509906"/>
                  <a:gd name="connsiteX239" fmla="*/ 421569 w 1034979"/>
                  <a:gd name="connsiteY239" fmla="*/ 883122 h 1509906"/>
                  <a:gd name="connsiteX240" fmla="*/ 425379 w 1034979"/>
                  <a:gd name="connsiteY240" fmla="*/ 894552 h 1509906"/>
                  <a:gd name="connsiteX241" fmla="*/ 423474 w 1034979"/>
                  <a:gd name="connsiteY241" fmla="*/ 921222 h 1509906"/>
                  <a:gd name="connsiteX242" fmla="*/ 417759 w 1034979"/>
                  <a:gd name="connsiteY242" fmla="*/ 923127 h 1509906"/>
                  <a:gd name="connsiteX243" fmla="*/ 412044 w 1034979"/>
                  <a:gd name="connsiteY243" fmla="*/ 926937 h 1509906"/>
                  <a:gd name="connsiteX244" fmla="*/ 421569 w 1034979"/>
                  <a:gd name="connsiteY244"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16769 w 1034979"/>
                  <a:gd name="connsiteY22" fmla="*/ 896457 h 1509906"/>
                  <a:gd name="connsiteX23" fmla="*/ 111054 w 1034979"/>
                  <a:gd name="connsiteY23" fmla="*/ 890742 h 1509906"/>
                  <a:gd name="connsiteX24" fmla="*/ 84384 w 1034979"/>
                  <a:gd name="connsiteY24" fmla="*/ 865977 h 1509906"/>
                  <a:gd name="connsiteX25" fmla="*/ 78669 w 1034979"/>
                  <a:gd name="connsiteY25" fmla="*/ 864072 h 1509906"/>
                  <a:gd name="connsiteX26" fmla="*/ 59619 w 1034979"/>
                  <a:gd name="connsiteY26" fmla="*/ 867882 h 1509906"/>
                  <a:gd name="connsiteX27" fmla="*/ 53904 w 1034979"/>
                  <a:gd name="connsiteY27" fmla="*/ 871692 h 1509906"/>
                  <a:gd name="connsiteX28" fmla="*/ 50094 w 1034979"/>
                  <a:gd name="connsiteY28" fmla="*/ 877407 h 1509906"/>
                  <a:gd name="connsiteX29" fmla="*/ 46284 w 1034979"/>
                  <a:gd name="connsiteY29" fmla="*/ 888837 h 1509906"/>
                  <a:gd name="connsiteX30" fmla="*/ 50094 w 1034979"/>
                  <a:gd name="connsiteY30" fmla="*/ 926937 h 1509906"/>
                  <a:gd name="connsiteX31" fmla="*/ 53904 w 1034979"/>
                  <a:gd name="connsiteY31" fmla="*/ 932652 h 1509906"/>
                  <a:gd name="connsiteX32" fmla="*/ 59619 w 1034979"/>
                  <a:gd name="connsiteY32" fmla="*/ 936462 h 1509906"/>
                  <a:gd name="connsiteX33" fmla="*/ 63429 w 1034979"/>
                  <a:gd name="connsiteY33" fmla="*/ 942177 h 1509906"/>
                  <a:gd name="connsiteX34" fmla="*/ 80574 w 1034979"/>
                  <a:gd name="connsiteY34" fmla="*/ 951702 h 1509906"/>
                  <a:gd name="connsiteX35" fmla="*/ 103434 w 1034979"/>
                  <a:gd name="connsiteY35" fmla="*/ 953607 h 1509906"/>
                  <a:gd name="connsiteX36" fmla="*/ 124389 w 1034979"/>
                  <a:gd name="connsiteY36" fmla="*/ 959322 h 1509906"/>
                  <a:gd name="connsiteX37" fmla="*/ 130104 w 1034979"/>
                  <a:gd name="connsiteY37" fmla="*/ 961227 h 1509906"/>
                  <a:gd name="connsiteX38" fmla="*/ 135819 w 1034979"/>
                  <a:gd name="connsiteY38" fmla="*/ 966942 h 1509906"/>
                  <a:gd name="connsiteX39" fmla="*/ 143439 w 1034979"/>
                  <a:gd name="connsiteY39" fmla="*/ 968847 h 1509906"/>
                  <a:gd name="connsiteX40" fmla="*/ 166299 w 1034979"/>
                  <a:gd name="connsiteY40" fmla="*/ 972657 h 1509906"/>
                  <a:gd name="connsiteX41" fmla="*/ 191064 w 1034979"/>
                  <a:gd name="connsiteY41" fmla="*/ 978372 h 1509906"/>
                  <a:gd name="connsiteX42" fmla="*/ 208209 w 1034979"/>
                  <a:gd name="connsiteY42" fmla="*/ 984087 h 1509906"/>
                  <a:gd name="connsiteX43" fmla="*/ 213924 w 1034979"/>
                  <a:gd name="connsiteY43" fmla="*/ 985992 h 1509906"/>
                  <a:gd name="connsiteX44" fmla="*/ 229164 w 1034979"/>
                  <a:gd name="connsiteY44" fmla="*/ 989802 h 1509906"/>
                  <a:gd name="connsiteX45" fmla="*/ 248214 w 1034979"/>
                  <a:gd name="connsiteY45" fmla="*/ 995517 h 1509906"/>
                  <a:gd name="connsiteX46" fmla="*/ 253929 w 1034979"/>
                  <a:gd name="connsiteY46" fmla="*/ 999327 h 1509906"/>
                  <a:gd name="connsiteX47" fmla="*/ 267264 w 1034979"/>
                  <a:gd name="connsiteY47" fmla="*/ 1014567 h 1509906"/>
                  <a:gd name="connsiteX48" fmla="*/ 272979 w 1034979"/>
                  <a:gd name="connsiteY48" fmla="*/ 1033617 h 1509906"/>
                  <a:gd name="connsiteX49" fmla="*/ 274884 w 1034979"/>
                  <a:gd name="connsiteY49" fmla="*/ 1039332 h 1509906"/>
                  <a:gd name="connsiteX50" fmla="*/ 276789 w 1034979"/>
                  <a:gd name="connsiteY50" fmla="*/ 1045047 h 1509906"/>
                  <a:gd name="connsiteX51" fmla="*/ 278694 w 1034979"/>
                  <a:gd name="connsiteY51" fmla="*/ 1069812 h 1509906"/>
                  <a:gd name="connsiteX52" fmla="*/ 280599 w 1034979"/>
                  <a:gd name="connsiteY52" fmla="*/ 1075527 h 1509906"/>
                  <a:gd name="connsiteX53" fmla="*/ 278694 w 1034979"/>
                  <a:gd name="connsiteY53" fmla="*/ 1094577 h 1509906"/>
                  <a:gd name="connsiteX54" fmla="*/ 276789 w 1034979"/>
                  <a:gd name="connsiteY54" fmla="*/ 1104102 h 1509906"/>
                  <a:gd name="connsiteX55" fmla="*/ 263454 w 1034979"/>
                  <a:gd name="connsiteY55" fmla="*/ 1117437 h 1509906"/>
                  <a:gd name="connsiteX56" fmla="*/ 252024 w 1034979"/>
                  <a:gd name="connsiteY56" fmla="*/ 1125057 h 1509906"/>
                  <a:gd name="connsiteX57" fmla="*/ 240594 w 1034979"/>
                  <a:gd name="connsiteY57" fmla="*/ 1128867 h 1509906"/>
                  <a:gd name="connsiteX58" fmla="*/ 126294 w 1034979"/>
                  <a:gd name="connsiteY58" fmla="*/ 1128867 h 1509906"/>
                  <a:gd name="connsiteX59" fmla="*/ 120579 w 1034979"/>
                  <a:gd name="connsiteY59" fmla="*/ 1130772 h 1509906"/>
                  <a:gd name="connsiteX60" fmla="*/ 105339 w 1034979"/>
                  <a:gd name="connsiteY60" fmla="*/ 1132677 h 1509906"/>
                  <a:gd name="connsiteX61" fmla="*/ 88194 w 1034979"/>
                  <a:gd name="connsiteY61" fmla="*/ 1138392 h 1509906"/>
                  <a:gd name="connsiteX62" fmla="*/ 82479 w 1034979"/>
                  <a:gd name="connsiteY62" fmla="*/ 1140297 h 1509906"/>
                  <a:gd name="connsiteX63" fmla="*/ 76764 w 1034979"/>
                  <a:gd name="connsiteY63" fmla="*/ 1144107 h 1509906"/>
                  <a:gd name="connsiteX64" fmla="*/ 65334 w 1034979"/>
                  <a:gd name="connsiteY64" fmla="*/ 1146012 h 1509906"/>
                  <a:gd name="connsiteX65" fmla="*/ 27234 w 1034979"/>
                  <a:gd name="connsiteY65" fmla="*/ 1147917 h 1509906"/>
                  <a:gd name="connsiteX66" fmla="*/ 15804 w 1034979"/>
                  <a:gd name="connsiteY66" fmla="*/ 1153632 h 1509906"/>
                  <a:gd name="connsiteX67" fmla="*/ 6279 w 1034979"/>
                  <a:gd name="connsiteY67" fmla="*/ 1163157 h 1509906"/>
                  <a:gd name="connsiteX68" fmla="*/ 4374 w 1034979"/>
                  <a:gd name="connsiteY68" fmla="*/ 1168872 h 1509906"/>
                  <a:gd name="connsiteX69" fmla="*/ 564 w 1034979"/>
                  <a:gd name="connsiteY69" fmla="*/ 1174587 h 1509906"/>
                  <a:gd name="connsiteX70" fmla="*/ 6279 w 1034979"/>
                  <a:gd name="connsiteY70" fmla="*/ 1206972 h 1509906"/>
                  <a:gd name="connsiteX71" fmla="*/ 11994 w 1034979"/>
                  <a:gd name="connsiteY71" fmla="*/ 1210782 h 1509906"/>
                  <a:gd name="connsiteX72" fmla="*/ 17709 w 1034979"/>
                  <a:gd name="connsiteY72" fmla="*/ 1212687 h 1509906"/>
                  <a:gd name="connsiteX73" fmla="*/ 145344 w 1034979"/>
                  <a:gd name="connsiteY73" fmla="*/ 1210782 h 1509906"/>
                  <a:gd name="connsiteX74" fmla="*/ 152964 w 1034979"/>
                  <a:gd name="connsiteY74" fmla="*/ 1208877 h 1509906"/>
                  <a:gd name="connsiteX75" fmla="*/ 303459 w 1034979"/>
                  <a:gd name="connsiteY75" fmla="*/ 1203162 h 1509906"/>
                  <a:gd name="connsiteX76" fmla="*/ 318699 w 1034979"/>
                  <a:gd name="connsiteY76" fmla="*/ 1210782 h 1509906"/>
                  <a:gd name="connsiteX77" fmla="*/ 330129 w 1034979"/>
                  <a:gd name="connsiteY77" fmla="*/ 1216497 h 1509906"/>
                  <a:gd name="connsiteX78" fmla="*/ 333939 w 1034979"/>
                  <a:gd name="connsiteY78" fmla="*/ 1222212 h 1509906"/>
                  <a:gd name="connsiteX79" fmla="*/ 339654 w 1034979"/>
                  <a:gd name="connsiteY79" fmla="*/ 1224117 h 1509906"/>
                  <a:gd name="connsiteX80" fmla="*/ 351084 w 1034979"/>
                  <a:gd name="connsiteY80" fmla="*/ 1231737 h 1509906"/>
                  <a:gd name="connsiteX81" fmla="*/ 356799 w 1034979"/>
                  <a:gd name="connsiteY81" fmla="*/ 1235547 h 1509906"/>
                  <a:gd name="connsiteX82" fmla="*/ 360609 w 1034979"/>
                  <a:gd name="connsiteY82" fmla="*/ 1241262 h 1509906"/>
                  <a:gd name="connsiteX83" fmla="*/ 366324 w 1034979"/>
                  <a:gd name="connsiteY83" fmla="*/ 1252692 h 1509906"/>
                  <a:gd name="connsiteX84" fmla="*/ 362514 w 1034979"/>
                  <a:gd name="connsiteY84" fmla="*/ 1279362 h 1509906"/>
                  <a:gd name="connsiteX85" fmla="*/ 358704 w 1034979"/>
                  <a:gd name="connsiteY85" fmla="*/ 1285077 h 1509906"/>
                  <a:gd name="connsiteX86" fmla="*/ 356799 w 1034979"/>
                  <a:gd name="connsiteY86" fmla="*/ 1290792 h 1509906"/>
                  <a:gd name="connsiteX87" fmla="*/ 352989 w 1034979"/>
                  <a:gd name="connsiteY87" fmla="*/ 1296507 h 1509906"/>
                  <a:gd name="connsiteX88" fmla="*/ 351084 w 1034979"/>
                  <a:gd name="connsiteY88" fmla="*/ 1302222 h 1509906"/>
                  <a:gd name="connsiteX89" fmla="*/ 347274 w 1034979"/>
                  <a:gd name="connsiteY89" fmla="*/ 1307937 h 1509906"/>
                  <a:gd name="connsiteX90" fmla="*/ 330129 w 1034979"/>
                  <a:gd name="connsiteY90" fmla="*/ 1374612 h 1509906"/>
                  <a:gd name="connsiteX91" fmla="*/ 328224 w 1034979"/>
                  <a:gd name="connsiteY91" fmla="*/ 1426047 h 1509906"/>
                  <a:gd name="connsiteX92" fmla="*/ 330129 w 1034979"/>
                  <a:gd name="connsiteY92" fmla="*/ 1450812 h 1509906"/>
                  <a:gd name="connsiteX93" fmla="*/ 332034 w 1034979"/>
                  <a:gd name="connsiteY93" fmla="*/ 1456527 h 1509906"/>
                  <a:gd name="connsiteX94" fmla="*/ 335844 w 1034979"/>
                  <a:gd name="connsiteY94" fmla="*/ 1460337 h 1509906"/>
                  <a:gd name="connsiteX95" fmla="*/ 364419 w 1034979"/>
                  <a:gd name="connsiteY95" fmla="*/ 1506057 h 1509906"/>
                  <a:gd name="connsiteX96" fmla="*/ 387279 w 1034979"/>
                  <a:gd name="connsiteY96" fmla="*/ 1507962 h 1509906"/>
                  <a:gd name="connsiteX97" fmla="*/ 392994 w 1034979"/>
                  <a:gd name="connsiteY97" fmla="*/ 1502247 h 1509906"/>
                  <a:gd name="connsiteX98" fmla="*/ 394899 w 1034979"/>
                  <a:gd name="connsiteY98" fmla="*/ 1490817 h 1509906"/>
                  <a:gd name="connsiteX99" fmla="*/ 396804 w 1034979"/>
                  <a:gd name="connsiteY99" fmla="*/ 1485102 h 1509906"/>
                  <a:gd name="connsiteX100" fmla="*/ 398709 w 1034979"/>
                  <a:gd name="connsiteY100" fmla="*/ 1467957 h 1509906"/>
                  <a:gd name="connsiteX101" fmla="*/ 400614 w 1034979"/>
                  <a:gd name="connsiteY101" fmla="*/ 1454622 h 1509906"/>
                  <a:gd name="connsiteX102" fmla="*/ 404424 w 1034979"/>
                  <a:gd name="connsiteY102" fmla="*/ 1397472 h 1509906"/>
                  <a:gd name="connsiteX103" fmla="*/ 410139 w 1034979"/>
                  <a:gd name="connsiteY103" fmla="*/ 1386042 h 1509906"/>
                  <a:gd name="connsiteX104" fmla="*/ 413949 w 1034979"/>
                  <a:gd name="connsiteY104" fmla="*/ 1372707 h 1509906"/>
                  <a:gd name="connsiteX105" fmla="*/ 415854 w 1034979"/>
                  <a:gd name="connsiteY105" fmla="*/ 1366992 h 1509906"/>
                  <a:gd name="connsiteX106" fmla="*/ 417759 w 1034979"/>
                  <a:gd name="connsiteY106" fmla="*/ 1353657 h 1509906"/>
                  <a:gd name="connsiteX107" fmla="*/ 421569 w 1034979"/>
                  <a:gd name="connsiteY107" fmla="*/ 1342227 h 1509906"/>
                  <a:gd name="connsiteX108" fmla="*/ 427284 w 1034979"/>
                  <a:gd name="connsiteY108" fmla="*/ 1328892 h 1509906"/>
                  <a:gd name="connsiteX109" fmla="*/ 436809 w 1034979"/>
                  <a:gd name="connsiteY109" fmla="*/ 1317462 h 1509906"/>
                  <a:gd name="connsiteX110" fmla="*/ 450144 w 1034979"/>
                  <a:gd name="connsiteY110" fmla="*/ 1302222 h 1509906"/>
                  <a:gd name="connsiteX111" fmla="*/ 457764 w 1034979"/>
                  <a:gd name="connsiteY111" fmla="*/ 1290792 h 1509906"/>
                  <a:gd name="connsiteX112" fmla="*/ 461574 w 1034979"/>
                  <a:gd name="connsiteY112" fmla="*/ 1279362 h 1509906"/>
                  <a:gd name="connsiteX113" fmla="*/ 465384 w 1034979"/>
                  <a:gd name="connsiteY113" fmla="*/ 1264122 h 1509906"/>
                  <a:gd name="connsiteX114" fmla="*/ 467289 w 1034979"/>
                  <a:gd name="connsiteY114" fmla="*/ 1258407 h 1509906"/>
                  <a:gd name="connsiteX115" fmla="*/ 507294 w 1034979"/>
                  <a:gd name="connsiteY115" fmla="*/ 1252692 h 1509906"/>
                  <a:gd name="connsiteX116" fmla="*/ 535869 w 1034979"/>
                  <a:gd name="connsiteY116" fmla="*/ 1243167 h 1509906"/>
                  <a:gd name="connsiteX117" fmla="*/ 541584 w 1034979"/>
                  <a:gd name="connsiteY117" fmla="*/ 1241262 h 1509906"/>
                  <a:gd name="connsiteX118" fmla="*/ 547299 w 1034979"/>
                  <a:gd name="connsiteY118" fmla="*/ 1239357 h 1509906"/>
                  <a:gd name="connsiteX119" fmla="*/ 554919 w 1034979"/>
                  <a:gd name="connsiteY119" fmla="*/ 1237452 h 1509906"/>
                  <a:gd name="connsiteX120" fmla="*/ 573969 w 1034979"/>
                  <a:gd name="connsiteY120" fmla="*/ 1229832 h 1509906"/>
                  <a:gd name="connsiteX121" fmla="*/ 585399 w 1034979"/>
                  <a:gd name="connsiteY121" fmla="*/ 1226022 h 1509906"/>
                  <a:gd name="connsiteX122" fmla="*/ 720654 w 1034979"/>
                  <a:gd name="connsiteY122" fmla="*/ 1309842 h 1509906"/>
                  <a:gd name="connsiteX123" fmla="*/ 733989 w 1034979"/>
                  <a:gd name="connsiteY123" fmla="*/ 1319367 h 1509906"/>
                  <a:gd name="connsiteX124" fmla="*/ 743514 w 1034979"/>
                  <a:gd name="connsiteY124" fmla="*/ 1321272 h 1509906"/>
                  <a:gd name="connsiteX125" fmla="*/ 749229 w 1034979"/>
                  <a:gd name="connsiteY125" fmla="*/ 1323177 h 1509906"/>
                  <a:gd name="connsiteX126" fmla="*/ 762564 w 1034979"/>
                  <a:gd name="connsiteY126" fmla="*/ 1328892 h 1509906"/>
                  <a:gd name="connsiteX127" fmla="*/ 777804 w 1034979"/>
                  <a:gd name="connsiteY127" fmla="*/ 1326987 h 1509906"/>
                  <a:gd name="connsiteX128" fmla="*/ 789234 w 1034979"/>
                  <a:gd name="connsiteY128" fmla="*/ 1321272 h 1509906"/>
                  <a:gd name="connsiteX129" fmla="*/ 794949 w 1034979"/>
                  <a:gd name="connsiteY129" fmla="*/ 1319367 h 1509906"/>
                  <a:gd name="connsiteX130" fmla="*/ 802569 w 1034979"/>
                  <a:gd name="connsiteY130" fmla="*/ 1302222 h 1509906"/>
                  <a:gd name="connsiteX131" fmla="*/ 800664 w 1034979"/>
                  <a:gd name="connsiteY131" fmla="*/ 1277457 h 1509906"/>
                  <a:gd name="connsiteX132" fmla="*/ 798759 w 1034979"/>
                  <a:gd name="connsiteY132" fmla="*/ 1271742 h 1509906"/>
                  <a:gd name="connsiteX133" fmla="*/ 796854 w 1034979"/>
                  <a:gd name="connsiteY133" fmla="*/ 1264122 h 1509906"/>
                  <a:gd name="connsiteX134" fmla="*/ 783519 w 1034979"/>
                  <a:gd name="connsiteY134" fmla="*/ 1246977 h 1509906"/>
                  <a:gd name="connsiteX135" fmla="*/ 773994 w 1034979"/>
                  <a:gd name="connsiteY135" fmla="*/ 1241262 h 1509906"/>
                  <a:gd name="connsiteX136" fmla="*/ 648264 w 1034979"/>
                  <a:gd name="connsiteY136" fmla="*/ 1149822 h 1509906"/>
                  <a:gd name="connsiteX137" fmla="*/ 644454 w 1034979"/>
                  <a:gd name="connsiteY137" fmla="*/ 1132677 h 1509906"/>
                  <a:gd name="connsiteX138" fmla="*/ 646359 w 1034979"/>
                  <a:gd name="connsiteY138" fmla="*/ 1125057 h 1509906"/>
                  <a:gd name="connsiteX139" fmla="*/ 650169 w 1034979"/>
                  <a:gd name="connsiteY139" fmla="*/ 1107912 h 1509906"/>
                  <a:gd name="connsiteX140" fmla="*/ 653979 w 1034979"/>
                  <a:gd name="connsiteY140" fmla="*/ 1102197 h 1509906"/>
                  <a:gd name="connsiteX141" fmla="*/ 655884 w 1034979"/>
                  <a:gd name="connsiteY141" fmla="*/ 1096482 h 1509906"/>
                  <a:gd name="connsiteX142" fmla="*/ 661599 w 1034979"/>
                  <a:gd name="connsiteY142" fmla="*/ 1094577 h 1509906"/>
                  <a:gd name="connsiteX143" fmla="*/ 671124 w 1034979"/>
                  <a:gd name="connsiteY143" fmla="*/ 1083147 h 1509906"/>
                  <a:gd name="connsiteX144" fmla="*/ 724464 w 1034979"/>
                  <a:gd name="connsiteY144" fmla="*/ 1075527 h 1509906"/>
                  <a:gd name="connsiteX145" fmla="*/ 842574 w 1034979"/>
                  <a:gd name="connsiteY145" fmla="*/ 1077432 h 1509906"/>
                  <a:gd name="connsiteX146" fmla="*/ 871149 w 1034979"/>
                  <a:gd name="connsiteY146" fmla="*/ 1079337 h 1509906"/>
                  <a:gd name="connsiteX147" fmla="*/ 899724 w 1034979"/>
                  <a:gd name="connsiteY147" fmla="*/ 1085052 h 1509906"/>
                  <a:gd name="connsiteX148" fmla="*/ 922584 w 1034979"/>
                  <a:gd name="connsiteY148" fmla="*/ 1088862 h 1509906"/>
                  <a:gd name="connsiteX149" fmla="*/ 951159 w 1034979"/>
                  <a:gd name="connsiteY149" fmla="*/ 1094577 h 1509906"/>
                  <a:gd name="connsiteX150" fmla="*/ 956874 w 1034979"/>
                  <a:gd name="connsiteY150" fmla="*/ 1094577 h 1509906"/>
                  <a:gd name="connsiteX151" fmla="*/ 1002594 w 1034979"/>
                  <a:gd name="connsiteY151" fmla="*/ 1092672 h 1509906"/>
                  <a:gd name="connsiteX152" fmla="*/ 1031169 w 1034979"/>
                  <a:gd name="connsiteY152" fmla="*/ 1085052 h 1509906"/>
                  <a:gd name="connsiteX153" fmla="*/ 1034979 w 1034979"/>
                  <a:gd name="connsiteY153" fmla="*/ 1079337 h 1509906"/>
                  <a:gd name="connsiteX154" fmla="*/ 1033074 w 1034979"/>
                  <a:gd name="connsiteY154" fmla="*/ 1060287 h 1509906"/>
                  <a:gd name="connsiteX155" fmla="*/ 1027359 w 1034979"/>
                  <a:gd name="connsiteY155" fmla="*/ 1056477 h 1509906"/>
                  <a:gd name="connsiteX156" fmla="*/ 1012119 w 1034979"/>
                  <a:gd name="connsiteY156" fmla="*/ 1054572 h 1509906"/>
                  <a:gd name="connsiteX157" fmla="*/ 1006404 w 1034979"/>
                  <a:gd name="connsiteY157" fmla="*/ 1052667 h 1509906"/>
                  <a:gd name="connsiteX158" fmla="*/ 998784 w 1034979"/>
                  <a:gd name="connsiteY158" fmla="*/ 1050762 h 1509906"/>
                  <a:gd name="connsiteX159" fmla="*/ 987354 w 1034979"/>
                  <a:gd name="connsiteY159" fmla="*/ 1043142 h 1509906"/>
                  <a:gd name="connsiteX160" fmla="*/ 975924 w 1034979"/>
                  <a:gd name="connsiteY160" fmla="*/ 1039332 h 1509906"/>
                  <a:gd name="connsiteX161" fmla="*/ 970209 w 1034979"/>
                  <a:gd name="connsiteY161" fmla="*/ 1037427 h 1509906"/>
                  <a:gd name="connsiteX162" fmla="*/ 962589 w 1034979"/>
                  <a:gd name="connsiteY162" fmla="*/ 1035522 h 1509906"/>
                  <a:gd name="connsiteX163" fmla="*/ 956874 w 1034979"/>
                  <a:gd name="connsiteY163" fmla="*/ 1033617 h 1509906"/>
                  <a:gd name="connsiteX164" fmla="*/ 935919 w 1034979"/>
                  <a:gd name="connsiteY164" fmla="*/ 1027902 h 1509906"/>
                  <a:gd name="connsiteX165" fmla="*/ 930204 w 1034979"/>
                  <a:gd name="connsiteY165" fmla="*/ 1025997 h 1509906"/>
                  <a:gd name="connsiteX166" fmla="*/ 825429 w 1034979"/>
                  <a:gd name="connsiteY166" fmla="*/ 1027902 h 1509906"/>
                  <a:gd name="connsiteX167" fmla="*/ 819714 w 1034979"/>
                  <a:gd name="connsiteY167" fmla="*/ 1029807 h 1509906"/>
                  <a:gd name="connsiteX168" fmla="*/ 730179 w 1034979"/>
                  <a:gd name="connsiteY168" fmla="*/ 1031712 h 1509906"/>
                  <a:gd name="connsiteX169" fmla="*/ 716844 w 1034979"/>
                  <a:gd name="connsiteY169" fmla="*/ 1035522 h 1509906"/>
                  <a:gd name="connsiteX170" fmla="*/ 695889 w 1034979"/>
                  <a:gd name="connsiteY170" fmla="*/ 1037427 h 1509906"/>
                  <a:gd name="connsiteX171" fmla="*/ 669219 w 1034979"/>
                  <a:gd name="connsiteY171" fmla="*/ 1039332 h 1509906"/>
                  <a:gd name="connsiteX172" fmla="*/ 669219 w 1034979"/>
                  <a:gd name="connsiteY172" fmla="*/ 1039332 h 1509906"/>
                  <a:gd name="connsiteX173" fmla="*/ 646359 w 1034979"/>
                  <a:gd name="connsiteY173" fmla="*/ 1043142 h 1509906"/>
                  <a:gd name="connsiteX174" fmla="*/ 642549 w 1034979"/>
                  <a:gd name="connsiteY174" fmla="*/ 1031712 h 1509906"/>
                  <a:gd name="connsiteX175" fmla="*/ 640644 w 1034979"/>
                  <a:gd name="connsiteY175" fmla="*/ 1025997 h 1509906"/>
                  <a:gd name="connsiteX176" fmla="*/ 642549 w 1034979"/>
                  <a:gd name="connsiteY176" fmla="*/ 1008852 h 1509906"/>
                  <a:gd name="connsiteX177" fmla="*/ 644454 w 1034979"/>
                  <a:gd name="connsiteY177" fmla="*/ 1003137 h 1509906"/>
                  <a:gd name="connsiteX178" fmla="*/ 661599 w 1034979"/>
                  <a:gd name="connsiteY178" fmla="*/ 993612 h 1509906"/>
                  <a:gd name="connsiteX179" fmla="*/ 673029 w 1034979"/>
                  <a:gd name="connsiteY179" fmla="*/ 985992 h 1509906"/>
                  <a:gd name="connsiteX180" fmla="*/ 674934 w 1034979"/>
                  <a:gd name="connsiteY180" fmla="*/ 980277 h 1509906"/>
                  <a:gd name="connsiteX181" fmla="*/ 680649 w 1034979"/>
                  <a:gd name="connsiteY181" fmla="*/ 978372 h 1509906"/>
                  <a:gd name="connsiteX182" fmla="*/ 686364 w 1034979"/>
                  <a:gd name="connsiteY182" fmla="*/ 974562 h 1509906"/>
                  <a:gd name="connsiteX183" fmla="*/ 695889 w 1034979"/>
                  <a:gd name="connsiteY183" fmla="*/ 965037 h 1509906"/>
                  <a:gd name="connsiteX184" fmla="*/ 705414 w 1034979"/>
                  <a:gd name="connsiteY184" fmla="*/ 953607 h 1509906"/>
                  <a:gd name="connsiteX185" fmla="*/ 716844 w 1034979"/>
                  <a:gd name="connsiteY185" fmla="*/ 945987 h 1509906"/>
                  <a:gd name="connsiteX186" fmla="*/ 732084 w 1034979"/>
                  <a:gd name="connsiteY186" fmla="*/ 932652 h 1509906"/>
                  <a:gd name="connsiteX187" fmla="*/ 741609 w 1034979"/>
                  <a:gd name="connsiteY187" fmla="*/ 921222 h 1509906"/>
                  <a:gd name="connsiteX188" fmla="*/ 753039 w 1034979"/>
                  <a:gd name="connsiteY188" fmla="*/ 911697 h 1509906"/>
                  <a:gd name="connsiteX189" fmla="*/ 758754 w 1034979"/>
                  <a:gd name="connsiteY189" fmla="*/ 900267 h 1509906"/>
                  <a:gd name="connsiteX190" fmla="*/ 760659 w 1034979"/>
                  <a:gd name="connsiteY190" fmla="*/ 894552 h 1509906"/>
                  <a:gd name="connsiteX191" fmla="*/ 766374 w 1034979"/>
                  <a:gd name="connsiteY191" fmla="*/ 883122 h 1509906"/>
                  <a:gd name="connsiteX192" fmla="*/ 764469 w 1034979"/>
                  <a:gd name="connsiteY192" fmla="*/ 867882 h 1509906"/>
                  <a:gd name="connsiteX193" fmla="*/ 758754 w 1034979"/>
                  <a:gd name="connsiteY193" fmla="*/ 865977 h 1509906"/>
                  <a:gd name="connsiteX194" fmla="*/ 737799 w 1034979"/>
                  <a:gd name="connsiteY194" fmla="*/ 867882 h 1509906"/>
                  <a:gd name="connsiteX195" fmla="*/ 732084 w 1034979"/>
                  <a:gd name="connsiteY195" fmla="*/ 871692 h 1509906"/>
                  <a:gd name="connsiteX196" fmla="*/ 720654 w 1034979"/>
                  <a:gd name="connsiteY196" fmla="*/ 875502 h 1509906"/>
                  <a:gd name="connsiteX197" fmla="*/ 716844 w 1034979"/>
                  <a:gd name="connsiteY197" fmla="*/ 881217 h 1509906"/>
                  <a:gd name="connsiteX198" fmla="*/ 711129 w 1034979"/>
                  <a:gd name="connsiteY198" fmla="*/ 883122 h 1509906"/>
                  <a:gd name="connsiteX199" fmla="*/ 705414 w 1034979"/>
                  <a:gd name="connsiteY199" fmla="*/ 886932 h 1509906"/>
                  <a:gd name="connsiteX200" fmla="*/ 699699 w 1034979"/>
                  <a:gd name="connsiteY200" fmla="*/ 892647 h 1509906"/>
                  <a:gd name="connsiteX201" fmla="*/ 692079 w 1034979"/>
                  <a:gd name="connsiteY201" fmla="*/ 896457 h 1509906"/>
                  <a:gd name="connsiteX202" fmla="*/ 650169 w 1034979"/>
                  <a:gd name="connsiteY202" fmla="*/ 925032 h 1509906"/>
                  <a:gd name="connsiteX203" fmla="*/ 636834 w 1034979"/>
                  <a:gd name="connsiteY203" fmla="*/ 936462 h 1509906"/>
                  <a:gd name="connsiteX204" fmla="*/ 627309 w 1034979"/>
                  <a:gd name="connsiteY204" fmla="*/ 953607 h 1509906"/>
                  <a:gd name="connsiteX205" fmla="*/ 602544 w 1034979"/>
                  <a:gd name="connsiteY205" fmla="*/ 959322 h 1509906"/>
                  <a:gd name="connsiteX206" fmla="*/ 589209 w 1034979"/>
                  <a:gd name="connsiteY206" fmla="*/ 963132 h 1509906"/>
                  <a:gd name="connsiteX207" fmla="*/ 573969 w 1034979"/>
                  <a:gd name="connsiteY207" fmla="*/ 961227 h 1509906"/>
                  <a:gd name="connsiteX208" fmla="*/ 562539 w 1034979"/>
                  <a:gd name="connsiteY208" fmla="*/ 957417 h 1509906"/>
                  <a:gd name="connsiteX209" fmla="*/ 551109 w 1034979"/>
                  <a:gd name="connsiteY209" fmla="*/ 953607 h 1509906"/>
                  <a:gd name="connsiteX210" fmla="*/ 539679 w 1034979"/>
                  <a:gd name="connsiteY210" fmla="*/ 949797 h 1509906"/>
                  <a:gd name="connsiteX211" fmla="*/ 533964 w 1034979"/>
                  <a:gd name="connsiteY211" fmla="*/ 947892 h 1509906"/>
                  <a:gd name="connsiteX212" fmla="*/ 528249 w 1034979"/>
                  <a:gd name="connsiteY212" fmla="*/ 944082 h 1509906"/>
                  <a:gd name="connsiteX213" fmla="*/ 516819 w 1034979"/>
                  <a:gd name="connsiteY213" fmla="*/ 938367 h 1509906"/>
                  <a:gd name="connsiteX214" fmla="*/ 509199 w 1034979"/>
                  <a:gd name="connsiteY214" fmla="*/ 926937 h 1509906"/>
                  <a:gd name="connsiteX215" fmla="*/ 505389 w 1034979"/>
                  <a:gd name="connsiteY215" fmla="*/ 905982 h 1509906"/>
                  <a:gd name="connsiteX216" fmla="*/ 507294 w 1034979"/>
                  <a:gd name="connsiteY216" fmla="*/ 841212 h 1509906"/>
                  <a:gd name="connsiteX217" fmla="*/ 513009 w 1034979"/>
                  <a:gd name="connsiteY217" fmla="*/ 798220 h 1509906"/>
                  <a:gd name="connsiteX218" fmla="*/ 503484 w 1034979"/>
                  <a:gd name="connsiteY218" fmla="*/ 351627 h 1509906"/>
                  <a:gd name="connsiteX219" fmla="*/ 499674 w 1034979"/>
                  <a:gd name="connsiteY219" fmla="*/ 60162 h 1509906"/>
                  <a:gd name="connsiteX220" fmla="*/ 490149 w 1034979"/>
                  <a:gd name="connsiteY220" fmla="*/ 33492 h 1509906"/>
                  <a:gd name="connsiteX221" fmla="*/ 488244 w 1034979"/>
                  <a:gd name="connsiteY221" fmla="*/ 27777 h 1509906"/>
                  <a:gd name="connsiteX222" fmla="*/ 484434 w 1034979"/>
                  <a:gd name="connsiteY222" fmla="*/ 22062 h 1509906"/>
                  <a:gd name="connsiteX223" fmla="*/ 478719 w 1034979"/>
                  <a:gd name="connsiteY223" fmla="*/ 10632 h 1509906"/>
                  <a:gd name="connsiteX224" fmla="*/ 473004 w 1034979"/>
                  <a:gd name="connsiteY224" fmla="*/ 6822 h 1509906"/>
                  <a:gd name="connsiteX225" fmla="*/ 469194 w 1034979"/>
                  <a:gd name="connsiteY225" fmla="*/ 1107 h 1509906"/>
                  <a:gd name="connsiteX226" fmla="*/ 429189 w 1034979"/>
                  <a:gd name="connsiteY226" fmla="*/ 4917 h 1509906"/>
                  <a:gd name="connsiteX227" fmla="*/ 421569 w 1034979"/>
                  <a:gd name="connsiteY227" fmla="*/ 16347 h 1509906"/>
                  <a:gd name="connsiteX228" fmla="*/ 417759 w 1034979"/>
                  <a:gd name="connsiteY228" fmla="*/ 22062 h 1509906"/>
                  <a:gd name="connsiteX229" fmla="*/ 419664 w 1034979"/>
                  <a:gd name="connsiteY229" fmla="*/ 54447 h 1509906"/>
                  <a:gd name="connsiteX230" fmla="*/ 423474 w 1034979"/>
                  <a:gd name="connsiteY230" fmla="*/ 65877 h 1509906"/>
                  <a:gd name="connsiteX231" fmla="*/ 425379 w 1034979"/>
                  <a:gd name="connsiteY231" fmla="*/ 71592 h 1509906"/>
                  <a:gd name="connsiteX232" fmla="*/ 425379 w 1034979"/>
                  <a:gd name="connsiteY232" fmla="*/ 77307 h 1509906"/>
                  <a:gd name="connsiteX233" fmla="*/ 429189 w 1034979"/>
                  <a:gd name="connsiteY233" fmla="*/ 231612 h 1509906"/>
                  <a:gd name="connsiteX234" fmla="*/ 440619 w 1034979"/>
                  <a:gd name="connsiteY234" fmla="*/ 414492 h 1509906"/>
                  <a:gd name="connsiteX235" fmla="*/ 425379 w 1034979"/>
                  <a:gd name="connsiteY235" fmla="*/ 711672 h 1509906"/>
                  <a:gd name="connsiteX236" fmla="*/ 417759 w 1034979"/>
                  <a:gd name="connsiteY236" fmla="*/ 839307 h 1509906"/>
                  <a:gd name="connsiteX237" fmla="*/ 413949 w 1034979"/>
                  <a:gd name="connsiteY237" fmla="*/ 856452 h 1509906"/>
                  <a:gd name="connsiteX238" fmla="*/ 417759 w 1034979"/>
                  <a:gd name="connsiteY238" fmla="*/ 877407 h 1509906"/>
                  <a:gd name="connsiteX239" fmla="*/ 421569 w 1034979"/>
                  <a:gd name="connsiteY239" fmla="*/ 878179 h 1509906"/>
                  <a:gd name="connsiteX240" fmla="*/ 425379 w 1034979"/>
                  <a:gd name="connsiteY240" fmla="*/ 894552 h 1509906"/>
                  <a:gd name="connsiteX241" fmla="*/ 423474 w 1034979"/>
                  <a:gd name="connsiteY241" fmla="*/ 921222 h 1509906"/>
                  <a:gd name="connsiteX242" fmla="*/ 417759 w 1034979"/>
                  <a:gd name="connsiteY242" fmla="*/ 923127 h 1509906"/>
                  <a:gd name="connsiteX243" fmla="*/ 412044 w 1034979"/>
                  <a:gd name="connsiteY243" fmla="*/ 926937 h 1509906"/>
                  <a:gd name="connsiteX244" fmla="*/ 421569 w 1034979"/>
                  <a:gd name="connsiteY244"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16769 w 1034979"/>
                  <a:gd name="connsiteY22" fmla="*/ 896457 h 1509906"/>
                  <a:gd name="connsiteX23" fmla="*/ 111054 w 1034979"/>
                  <a:gd name="connsiteY23" fmla="*/ 890742 h 1509906"/>
                  <a:gd name="connsiteX24" fmla="*/ 84384 w 1034979"/>
                  <a:gd name="connsiteY24" fmla="*/ 865977 h 1509906"/>
                  <a:gd name="connsiteX25" fmla="*/ 78669 w 1034979"/>
                  <a:gd name="connsiteY25" fmla="*/ 864072 h 1509906"/>
                  <a:gd name="connsiteX26" fmla="*/ 59619 w 1034979"/>
                  <a:gd name="connsiteY26" fmla="*/ 867882 h 1509906"/>
                  <a:gd name="connsiteX27" fmla="*/ 53904 w 1034979"/>
                  <a:gd name="connsiteY27" fmla="*/ 871692 h 1509906"/>
                  <a:gd name="connsiteX28" fmla="*/ 50094 w 1034979"/>
                  <a:gd name="connsiteY28" fmla="*/ 877407 h 1509906"/>
                  <a:gd name="connsiteX29" fmla="*/ 46284 w 1034979"/>
                  <a:gd name="connsiteY29" fmla="*/ 888837 h 1509906"/>
                  <a:gd name="connsiteX30" fmla="*/ 50094 w 1034979"/>
                  <a:gd name="connsiteY30" fmla="*/ 926937 h 1509906"/>
                  <a:gd name="connsiteX31" fmla="*/ 53904 w 1034979"/>
                  <a:gd name="connsiteY31" fmla="*/ 932652 h 1509906"/>
                  <a:gd name="connsiteX32" fmla="*/ 59619 w 1034979"/>
                  <a:gd name="connsiteY32" fmla="*/ 936462 h 1509906"/>
                  <a:gd name="connsiteX33" fmla="*/ 63429 w 1034979"/>
                  <a:gd name="connsiteY33" fmla="*/ 942177 h 1509906"/>
                  <a:gd name="connsiteX34" fmla="*/ 80574 w 1034979"/>
                  <a:gd name="connsiteY34" fmla="*/ 951702 h 1509906"/>
                  <a:gd name="connsiteX35" fmla="*/ 103434 w 1034979"/>
                  <a:gd name="connsiteY35" fmla="*/ 953607 h 1509906"/>
                  <a:gd name="connsiteX36" fmla="*/ 124389 w 1034979"/>
                  <a:gd name="connsiteY36" fmla="*/ 959322 h 1509906"/>
                  <a:gd name="connsiteX37" fmla="*/ 130104 w 1034979"/>
                  <a:gd name="connsiteY37" fmla="*/ 961227 h 1509906"/>
                  <a:gd name="connsiteX38" fmla="*/ 135819 w 1034979"/>
                  <a:gd name="connsiteY38" fmla="*/ 966942 h 1509906"/>
                  <a:gd name="connsiteX39" fmla="*/ 143439 w 1034979"/>
                  <a:gd name="connsiteY39" fmla="*/ 968847 h 1509906"/>
                  <a:gd name="connsiteX40" fmla="*/ 166299 w 1034979"/>
                  <a:gd name="connsiteY40" fmla="*/ 972657 h 1509906"/>
                  <a:gd name="connsiteX41" fmla="*/ 191064 w 1034979"/>
                  <a:gd name="connsiteY41" fmla="*/ 978372 h 1509906"/>
                  <a:gd name="connsiteX42" fmla="*/ 208209 w 1034979"/>
                  <a:gd name="connsiteY42" fmla="*/ 984087 h 1509906"/>
                  <a:gd name="connsiteX43" fmla="*/ 213924 w 1034979"/>
                  <a:gd name="connsiteY43" fmla="*/ 985992 h 1509906"/>
                  <a:gd name="connsiteX44" fmla="*/ 229164 w 1034979"/>
                  <a:gd name="connsiteY44" fmla="*/ 989802 h 1509906"/>
                  <a:gd name="connsiteX45" fmla="*/ 248214 w 1034979"/>
                  <a:gd name="connsiteY45" fmla="*/ 995517 h 1509906"/>
                  <a:gd name="connsiteX46" fmla="*/ 253929 w 1034979"/>
                  <a:gd name="connsiteY46" fmla="*/ 999327 h 1509906"/>
                  <a:gd name="connsiteX47" fmla="*/ 267264 w 1034979"/>
                  <a:gd name="connsiteY47" fmla="*/ 1014567 h 1509906"/>
                  <a:gd name="connsiteX48" fmla="*/ 272979 w 1034979"/>
                  <a:gd name="connsiteY48" fmla="*/ 1033617 h 1509906"/>
                  <a:gd name="connsiteX49" fmla="*/ 274884 w 1034979"/>
                  <a:gd name="connsiteY49" fmla="*/ 1039332 h 1509906"/>
                  <a:gd name="connsiteX50" fmla="*/ 276789 w 1034979"/>
                  <a:gd name="connsiteY50" fmla="*/ 1045047 h 1509906"/>
                  <a:gd name="connsiteX51" fmla="*/ 278694 w 1034979"/>
                  <a:gd name="connsiteY51" fmla="*/ 1069812 h 1509906"/>
                  <a:gd name="connsiteX52" fmla="*/ 280599 w 1034979"/>
                  <a:gd name="connsiteY52" fmla="*/ 1075527 h 1509906"/>
                  <a:gd name="connsiteX53" fmla="*/ 278694 w 1034979"/>
                  <a:gd name="connsiteY53" fmla="*/ 1094577 h 1509906"/>
                  <a:gd name="connsiteX54" fmla="*/ 276789 w 1034979"/>
                  <a:gd name="connsiteY54" fmla="*/ 1104102 h 1509906"/>
                  <a:gd name="connsiteX55" fmla="*/ 263454 w 1034979"/>
                  <a:gd name="connsiteY55" fmla="*/ 1117437 h 1509906"/>
                  <a:gd name="connsiteX56" fmla="*/ 252024 w 1034979"/>
                  <a:gd name="connsiteY56" fmla="*/ 1125057 h 1509906"/>
                  <a:gd name="connsiteX57" fmla="*/ 240594 w 1034979"/>
                  <a:gd name="connsiteY57" fmla="*/ 1128867 h 1509906"/>
                  <a:gd name="connsiteX58" fmla="*/ 126294 w 1034979"/>
                  <a:gd name="connsiteY58" fmla="*/ 1128867 h 1509906"/>
                  <a:gd name="connsiteX59" fmla="*/ 120579 w 1034979"/>
                  <a:gd name="connsiteY59" fmla="*/ 1130772 h 1509906"/>
                  <a:gd name="connsiteX60" fmla="*/ 105339 w 1034979"/>
                  <a:gd name="connsiteY60" fmla="*/ 1132677 h 1509906"/>
                  <a:gd name="connsiteX61" fmla="*/ 88194 w 1034979"/>
                  <a:gd name="connsiteY61" fmla="*/ 1138392 h 1509906"/>
                  <a:gd name="connsiteX62" fmla="*/ 82479 w 1034979"/>
                  <a:gd name="connsiteY62" fmla="*/ 1140297 h 1509906"/>
                  <a:gd name="connsiteX63" fmla="*/ 76764 w 1034979"/>
                  <a:gd name="connsiteY63" fmla="*/ 1144107 h 1509906"/>
                  <a:gd name="connsiteX64" fmla="*/ 65334 w 1034979"/>
                  <a:gd name="connsiteY64" fmla="*/ 1146012 h 1509906"/>
                  <a:gd name="connsiteX65" fmla="*/ 27234 w 1034979"/>
                  <a:gd name="connsiteY65" fmla="*/ 1147917 h 1509906"/>
                  <a:gd name="connsiteX66" fmla="*/ 15804 w 1034979"/>
                  <a:gd name="connsiteY66" fmla="*/ 1153632 h 1509906"/>
                  <a:gd name="connsiteX67" fmla="*/ 6279 w 1034979"/>
                  <a:gd name="connsiteY67" fmla="*/ 1163157 h 1509906"/>
                  <a:gd name="connsiteX68" fmla="*/ 4374 w 1034979"/>
                  <a:gd name="connsiteY68" fmla="*/ 1168872 h 1509906"/>
                  <a:gd name="connsiteX69" fmla="*/ 564 w 1034979"/>
                  <a:gd name="connsiteY69" fmla="*/ 1174587 h 1509906"/>
                  <a:gd name="connsiteX70" fmla="*/ 6279 w 1034979"/>
                  <a:gd name="connsiteY70" fmla="*/ 1206972 h 1509906"/>
                  <a:gd name="connsiteX71" fmla="*/ 11994 w 1034979"/>
                  <a:gd name="connsiteY71" fmla="*/ 1210782 h 1509906"/>
                  <a:gd name="connsiteX72" fmla="*/ 17709 w 1034979"/>
                  <a:gd name="connsiteY72" fmla="*/ 1212687 h 1509906"/>
                  <a:gd name="connsiteX73" fmla="*/ 145344 w 1034979"/>
                  <a:gd name="connsiteY73" fmla="*/ 1210782 h 1509906"/>
                  <a:gd name="connsiteX74" fmla="*/ 152964 w 1034979"/>
                  <a:gd name="connsiteY74" fmla="*/ 1208877 h 1509906"/>
                  <a:gd name="connsiteX75" fmla="*/ 303459 w 1034979"/>
                  <a:gd name="connsiteY75" fmla="*/ 1203162 h 1509906"/>
                  <a:gd name="connsiteX76" fmla="*/ 318699 w 1034979"/>
                  <a:gd name="connsiteY76" fmla="*/ 1210782 h 1509906"/>
                  <a:gd name="connsiteX77" fmla="*/ 330129 w 1034979"/>
                  <a:gd name="connsiteY77" fmla="*/ 1216497 h 1509906"/>
                  <a:gd name="connsiteX78" fmla="*/ 333939 w 1034979"/>
                  <a:gd name="connsiteY78" fmla="*/ 1222212 h 1509906"/>
                  <a:gd name="connsiteX79" fmla="*/ 339654 w 1034979"/>
                  <a:gd name="connsiteY79" fmla="*/ 1224117 h 1509906"/>
                  <a:gd name="connsiteX80" fmla="*/ 351084 w 1034979"/>
                  <a:gd name="connsiteY80" fmla="*/ 1231737 h 1509906"/>
                  <a:gd name="connsiteX81" fmla="*/ 356799 w 1034979"/>
                  <a:gd name="connsiteY81" fmla="*/ 1235547 h 1509906"/>
                  <a:gd name="connsiteX82" fmla="*/ 360609 w 1034979"/>
                  <a:gd name="connsiteY82" fmla="*/ 1241262 h 1509906"/>
                  <a:gd name="connsiteX83" fmla="*/ 366324 w 1034979"/>
                  <a:gd name="connsiteY83" fmla="*/ 1252692 h 1509906"/>
                  <a:gd name="connsiteX84" fmla="*/ 362514 w 1034979"/>
                  <a:gd name="connsiteY84" fmla="*/ 1279362 h 1509906"/>
                  <a:gd name="connsiteX85" fmla="*/ 358704 w 1034979"/>
                  <a:gd name="connsiteY85" fmla="*/ 1285077 h 1509906"/>
                  <a:gd name="connsiteX86" fmla="*/ 356799 w 1034979"/>
                  <a:gd name="connsiteY86" fmla="*/ 1290792 h 1509906"/>
                  <a:gd name="connsiteX87" fmla="*/ 352989 w 1034979"/>
                  <a:gd name="connsiteY87" fmla="*/ 1296507 h 1509906"/>
                  <a:gd name="connsiteX88" fmla="*/ 351084 w 1034979"/>
                  <a:gd name="connsiteY88" fmla="*/ 1302222 h 1509906"/>
                  <a:gd name="connsiteX89" fmla="*/ 347274 w 1034979"/>
                  <a:gd name="connsiteY89" fmla="*/ 1307937 h 1509906"/>
                  <a:gd name="connsiteX90" fmla="*/ 330129 w 1034979"/>
                  <a:gd name="connsiteY90" fmla="*/ 1374612 h 1509906"/>
                  <a:gd name="connsiteX91" fmla="*/ 328224 w 1034979"/>
                  <a:gd name="connsiteY91" fmla="*/ 1426047 h 1509906"/>
                  <a:gd name="connsiteX92" fmla="*/ 330129 w 1034979"/>
                  <a:gd name="connsiteY92" fmla="*/ 1450812 h 1509906"/>
                  <a:gd name="connsiteX93" fmla="*/ 332034 w 1034979"/>
                  <a:gd name="connsiteY93" fmla="*/ 1456527 h 1509906"/>
                  <a:gd name="connsiteX94" fmla="*/ 335844 w 1034979"/>
                  <a:gd name="connsiteY94" fmla="*/ 1460337 h 1509906"/>
                  <a:gd name="connsiteX95" fmla="*/ 364419 w 1034979"/>
                  <a:gd name="connsiteY95" fmla="*/ 1506057 h 1509906"/>
                  <a:gd name="connsiteX96" fmla="*/ 387279 w 1034979"/>
                  <a:gd name="connsiteY96" fmla="*/ 1507962 h 1509906"/>
                  <a:gd name="connsiteX97" fmla="*/ 392994 w 1034979"/>
                  <a:gd name="connsiteY97" fmla="*/ 1502247 h 1509906"/>
                  <a:gd name="connsiteX98" fmla="*/ 394899 w 1034979"/>
                  <a:gd name="connsiteY98" fmla="*/ 1490817 h 1509906"/>
                  <a:gd name="connsiteX99" fmla="*/ 396804 w 1034979"/>
                  <a:gd name="connsiteY99" fmla="*/ 1485102 h 1509906"/>
                  <a:gd name="connsiteX100" fmla="*/ 398709 w 1034979"/>
                  <a:gd name="connsiteY100" fmla="*/ 1467957 h 1509906"/>
                  <a:gd name="connsiteX101" fmla="*/ 400614 w 1034979"/>
                  <a:gd name="connsiteY101" fmla="*/ 1454622 h 1509906"/>
                  <a:gd name="connsiteX102" fmla="*/ 404424 w 1034979"/>
                  <a:gd name="connsiteY102" fmla="*/ 1397472 h 1509906"/>
                  <a:gd name="connsiteX103" fmla="*/ 410139 w 1034979"/>
                  <a:gd name="connsiteY103" fmla="*/ 1386042 h 1509906"/>
                  <a:gd name="connsiteX104" fmla="*/ 413949 w 1034979"/>
                  <a:gd name="connsiteY104" fmla="*/ 1372707 h 1509906"/>
                  <a:gd name="connsiteX105" fmla="*/ 415854 w 1034979"/>
                  <a:gd name="connsiteY105" fmla="*/ 1366992 h 1509906"/>
                  <a:gd name="connsiteX106" fmla="*/ 417759 w 1034979"/>
                  <a:gd name="connsiteY106" fmla="*/ 1353657 h 1509906"/>
                  <a:gd name="connsiteX107" fmla="*/ 421569 w 1034979"/>
                  <a:gd name="connsiteY107" fmla="*/ 1342227 h 1509906"/>
                  <a:gd name="connsiteX108" fmla="*/ 427284 w 1034979"/>
                  <a:gd name="connsiteY108" fmla="*/ 1328892 h 1509906"/>
                  <a:gd name="connsiteX109" fmla="*/ 436809 w 1034979"/>
                  <a:gd name="connsiteY109" fmla="*/ 1317462 h 1509906"/>
                  <a:gd name="connsiteX110" fmla="*/ 450144 w 1034979"/>
                  <a:gd name="connsiteY110" fmla="*/ 1302222 h 1509906"/>
                  <a:gd name="connsiteX111" fmla="*/ 457764 w 1034979"/>
                  <a:gd name="connsiteY111" fmla="*/ 1290792 h 1509906"/>
                  <a:gd name="connsiteX112" fmla="*/ 461574 w 1034979"/>
                  <a:gd name="connsiteY112" fmla="*/ 1279362 h 1509906"/>
                  <a:gd name="connsiteX113" fmla="*/ 465384 w 1034979"/>
                  <a:gd name="connsiteY113" fmla="*/ 1264122 h 1509906"/>
                  <a:gd name="connsiteX114" fmla="*/ 467289 w 1034979"/>
                  <a:gd name="connsiteY114" fmla="*/ 1258407 h 1509906"/>
                  <a:gd name="connsiteX115" fmla="*/ 507294 w 1034979"/>
                  <a:gd name="connsiteY115" fmla="*/ 1252692 h 1509906"/>
                  <a:gd name="connsiteX116" fmla="*/ 535869 w 1034979"/>
                  <a:gd name="connsiteY116" fmla="*/ 1243167 h 1509906"/>
                  <a:gd name="connsiteX117" fmla="*/ 541584 w 1034979"/>
                  <a:gd name="connsiteY117" fmla="*/ 1241262 h 1509906"/>
                  <a:gd name="connsiteX118" fmla="*/ 547299 w 1034979"/>
                  <a:gd name="connsiteY118" fmla="*/ 1239357 h 1509906"/>
                  <a:gd name="connsiteX119" fmla="*/ 554919 w 1034979"/>
                  <a:gd name="connsiteY119" fmla="*/ 1237452 h 1509906"/>
                  <a:gd name="connsiteX120" fmla="*/ 573969 w 1034979"/>
                  <a:gd name="connsiteY120" fmla="*/ 1229832 h 1509906"/>
                  <a:gd name="connsiteX121" fmla="*/ 585399 w 1034979"/>
                  <a:gd name="connsiteY121" fmla="*/ 1226022 h 1509906"/>
                  <a:gd name="connsiteX122" fmla="*/ 720654 w 1034979"/>
                  <a:gd name="connsiteY122" fmla="*/ 1309842 h 1509906"/>
                  <a:gd name="connsiteX123" fmla="*/ 733989 w 1034979"/>
                  <a:gd name="connsiteY123" fmla="*/ 1319367 h 1509906"/>
                  <a:gd name="connsiteX124" fmla="*/ 743514 w 1034979"/>
                  <a:gd name="connsiteY124" fmla="*/ 1321272 h 1509906"/>
                  <a:gd name="connsiteX125" fmla="*/ 749229 w 1034979"/>
                  <a:gd name="connsiteY125" fmla="*/ 1323177 h 1509906"/>
                  <a:gd name="connsiteX126" fmla="*/ 762564 w 1034979"/>
                  <a:gd name="connsiteY126" fmla="*/ 1328892 h 1509906"/>
                  <a:gd name="connsiteX127" fmla="*/ 777804 w 1034979"/>
                  <a:gd name="connsiteY127" fmla="*/ 1326987 h 1509906"/>
                  <a:gd name="connsiteX128" fmla="*/ 789234 w 1034979"/>
                  <a:gd name="connsiteY128" fmla="*/ 1321272 h 1509906"/>
                  <a:gd name="connsiteX129" fmla="*/ 794949 w 1034979"/>
                  <a:gd name="connsiteY129" fmla="*/ 1319367 h 1509906"/>
                  <a:gd name="connsiteX130" fmla="*/ 802569 w 1034979"/>
                  <a:gd name="connsiteY130" fmla="*/ 1302222 h 1509906"/>
                  <a:gd name="connsiteX131" fmla="*/ 800664 w 1034979"/>
                  <a:gd name="connsiteY131" fmla="*/ 1277457 h 1509906"/>
                  <a:gd name="connsiteX132" fmla="*/ 798759 w 1034979"/>
                  <a:gd name="connsiteY132" fmla="*/ 1271742 h 1509906"/>
                  <a:gd name="connsiteX133" fmla="*/ 796854 w 1034979"/>
                  <a:gd name="connsiteY133" fmla="*/ 1264122 h 1509906"/>
                  <a:gd name="connsiteX134" fmla="*/ 783519 w 1034979"/>
                  <a:gd name="connsiteY134" fmla="*/ 1246977 h 1509906"/>
                  <a:gd name="connsiteX135" fmla="*/ 773994 w 1034979"/>
                  <a:gd name="connsiteY135" fmla="*/ 1241262 h 1509906"/>
                  <a:gd name="connsiteX136" fmla="*/ 648264 w 1034979"/>
                  <a:gd name="connsiteY136" fmla="*/ 1149822 h 1509906"/>
                  <a:gd name="connsiteX137" fmla="*/ 644454 w 1034979"/>
                  <a:gd name="connsiteY137" fmla="*/ 1132677 h 1509906"/>
                  <a:gd name="connsiteX138" fmla="*/ 646359 w 1034979"/>
                  <a:gd name="connsiteY138" fmla="*/ 1125057 h 1509906"/>
                  <a:gd name="connsiteX139" fmla="*/ 650169 w 1034979"/>
                  <a:gd name="connsiteY139" fmla="*/ 1107912 h 1509906"/>
                  <a:gd name="connsiteX140" fmla="*/ 653979 w 1034979"/>
                  <a:gd name="connsiteY140" fmla="*/ 1102197 h 1509906"/>
                  <a:gd name="connsiteX141" fmla="*/ 655884 w 1034979"/>
                  <a:gd name="connsiteY141" fmla="*/ 1096482 h 1509906"/>
                  <a:gd name="connsiteX142" fmla="*/ 661599 w 1034979"/>
                  <a:gd name="connsiteY142" fmla="*/ 1094577 h 1509906"/>
                  <a:gd name="connsiteX143" fmla="*/ 671124 w 1034979"/>
                  <a:gd name="connsiteY143" fmla="*/ 1083147 h 1509906"/>
                  <a:gd name="connsiteX144" fmla="*/ 724464 w 1034979"/>
                  <a:gd name="connsiteY144" fmla="*/ 1075527 h 1509906"/>
                  <a:gd name="connsiteX145" fmla="*/ 842574 w 1034979"/>
                  <a:gd name="connsiteY145" fmla="*/ 1077432 h 1509906"/>
                  <a:gd name="connsiteX146" fmla="*/ 871149 w 1034979"/>
                  <a:gd name="connsiteY146" fmla="*/ 1079337 h 1509906"/>
                  <a:gd name="connsiteX147" fmla="*/ 899724 w 1034979"/>
                  <a:gd name="connsiteY147" fmla="*/ 1085052 h 1509906"/>
                  <a:gd name="connsiteX148" fmla="*/ 922584 w 1034979"/>
                  <a:gd name="connsiteY148" fmla="*/ 1088862 h 1509906"/>
                  <a:gd name="connsiteX149" fmla="*/ 951159 w 1034979"/>
                  <a:gd name="connsiteY149" fmla="*/ 1094577 h 1509906"/>
                  <a:gd name="connsiteX150" fmla="*/ 956874 w 1034979"/>
                  <a:gd name="connsiteY150" fmla="*/ 1094577 h 1509906"/>
                  <a:gd name="connsiteX151" fmla="*/ 1002594 w 1034979"/>
                  <a:gd name="connsiteY151" fmla="*/ 1092672 h 1509906"/>
                  <a:gd name="connsiteX152" fmla="*/ 1031169 w 1034979"/>
                  <a:gd name="connsiteY152" fmla="*/ 1085052 h 1509906"/>
                  <a:gd name="connsiteX153" fmla="*/ 1034979 w 1034979"/>
                  <a:gd name="connsiteY153" fmla="*/ 1079337 h 1509906"/>
                  <a:gd name="connsiteX154" fmla="*/ 1033074 w 1034979"/>
                  <a:gd name="connsiteY154" fmla="*/ 1060287 h 1509906"/>
                  <a:gd name="connsiteX155" fmla="*/ 1027359 w 1034979"/>
                  <a:gd name="connsiteY155" fmla="*/ 1056477 h 1509906"/>
                  <a:gd name="connsiteX156" fmla="*/ 1012119 w 1034979"/>
                  <a:gd name="connsiteY156" fmla="*/ 1054572 h 1509906"/>
                  <a:gd name="connsiteX157" fmla="*/ 1006404 w 1034979"/>
                  <a:gd name="connsiteY157" fmla="*/ 1052667 h 1509906"/>
                  <a:gd name="connsiteX158" fmla="*/ 998784 w 1034979"/>
                  <a:gd name="connsiteY158" fmla="*/ 1050762 h 1509906"/>
                  <a:gd name="connsiteX159" fmla="*/ 987354 w 1034979"/>
                  <a:gd name="connsiteY159" fmla="*/ 1043142 h 1509906"/>
                  <a:gd name="connsiteX160" fmla="*/ 975924 w 1034979"/>
                  <a:gd name="connsiteY160" fmla="*/ 1039332 h 1509906"/>
                  <a:gd name="connsiteX161" fmla="*/ 970209 w 1034979"/>
                  <a:gd name="connsiteY161" fmla="*/ 1037427 h 1509906"/>
                  <a:gd name="connsiteX162" fmla="*/ 962589 w 1034979"/>
                  <a:gd name="connsiteY162" fmla="*/ 1035522 h 1509906"/>
                  <a:gd name="connsiteX163" fmla="*/ 956874 w 1034979"/>
                  <a:gd name="connsiteY163" fmla="*/ 1033617 h 1509906"/>
                  <a:gd name="connsiteX164" fmla="*/ 935919 w 1034979"/>
                  <a:gd name="connsiteY164" fmla="*/ 1027902 h 1509906"/>
                  <a:gd name="connsiteX165" fmla="*/ 930204 w 1034979"/>
                  <a:gd name="connsiteY165" fmla="*/ 1025997 h 1509906"/>
                  <a:gd name="connsiteX166" fmla="*/ 825429 w 1034979"/>
                  <a:gd name="connsiteY166" fmla="*/ 1027902 h 1509906"/>
                  <a:gd name="connsiteX167" fmla="*/ 819714 w 1034979"/>
                  <a:gd name="connsiteY167" fmla="*/ 1029807 h 1509906"/>
                  <a:gd name="connsiteX168" fmla="*/ 730179 w 1034979"/>
                  <a:gd name="connsiteY168" fmla="*/ 1031712 h 1509906"/>
                  <a:gd name="connsiteX169" fmla="*/ 716844 w 1034979"/>
                  <a:gd name="connsiteY169" fmla="*/ 1035522 h 1509906"/>
                  <a:gd name="connsiteX170" fmla="*/ 695889 w 1034979"/>
                  <a:gd name="connsiteY170" fmla="*/ 1037427 h 1509906"/>
                  <a:gd name="connsiteX171" fmla="*/ 669219 w 1034979"/>
                  <a:gd name="connsiteY171" fmla="*/ 1039332 h 1509906"/>
                  <a:gd name="connsiteX172" fmla="*/ 669219 w 1034979"/>
                  <a:gd name="connsiteY172" fmla="*/ 1039332 h 1509906"/>
                  <a:gd name="connsiteX173" fmla="*/ 646359 w 1034979"/>
                  <a:gd name="connsiteY173" fmla="*/ 1043142 h 1509906"/>
                  <a:gd name="connsiteX174" fmla="*/ 642549 w 1034979"/>
                  <a:gd name="connsiteY174" fmla="*/ 1031712 h 1509906"/>
                  <a:gd name="connsiteX175" fmla="*/ 640644 w 1034979"/>
                  <a:gd name="connsiteY175" fmla="*/ 1025997 h 1509906"/>
                  <a:gd name="connsiteX176" fmla="*/ 642549 w 1034979"/>
                  <a:gd name="connsiteY176" fmla="*/ 1008852 h 1509906"/>
                  <a:gd name="connsiteX177" fmla="*/ 644454 w 1034979"/>
                  <a:gd name="connsiteY177" fmla="*/ 1003137 h 1509906"/>
                  <a:gd name="connsiteX178" fmla="*/ 661599 w 1034979"/>
                  <a:gd name="connsiteY178" fmla="*/ 993612 h 1509906"/>
                  <a:gd name="connsiteX179" fmla="*/ 673029 w 1034979"/>
                  <a:gd name="connsiteY179" fmla="*/ 985992 h 1509906"/>
                  <a:gd name="connsiteX180" fmla="*/ 674934 w 1034979"/>
                  <a:gd name="connsiteY180" fmla="*/ 980277 h 1509906"/>
                  <a:gd name="connsiteX181" fmla="*/ 680649 w 1034979"/>
                  <a:gd name="connsiteY181" fmla="*/ 978372 h 1509906"/>
                  <a:gd name="connsiteX182" fmla="*/ 686364 w 1034979"/>
                  <a:gd name="connsiteY182" fmla="*/ 974562 h 1509906"/>
                  <a:gd name="connsiteX183" fmla="*/ 695889 w 1034979"/>
                  <a:gd name="connsiteY183" fmla="*/ 965037 h 1509906"/>
                  <a:gd name="connsiteX184" fmla="*/ 705414 w 1034979"/>
                  <a:gd name="connsiteY184" fmla="*/ 953607 h 1509906"/>
                  <a:gd name="connsiteX185" fmla="*/ 716844 w 1034979"/>
                  <a:gd name="connsiteY185" fmla="*/ 945987 h 1509906"/>
                  <a:gd name="connsiteX186" fmla="*/ 732084 w 1034979"/>
                  <a:gd name="connsiteY186" fmla="*/ 932652 h 1509906"/>
                  <a:gd name="connsiteX187" fmla="*/ 741609 w 1034979"/>
                  <a:gd name="connsiteY187" fmla="*/ 921222 h 1509906"/>
                  <a:gd name="connsiteX188" fmla="*/ 753039 w 1034979"/>
                  <a:gd name="connsiteY188" fmla="*/ 911697 h 1509906"/>
                  <a:gd name="connsiteX189" fmla="*/ 758754 w 1034979"/>
                  <a:gd name="connsiteY189" fmla="*/ 900267 h 1509906"/>
                  <a:gd name="connsiteX190" fmla="*/ 760659 w 1034979"/>
                  <a:gd name="connsiteY190" fmla="*/ 894552 h 1509906"/>
                  <a:gd name="connsiteX191" fmla="*/ 766374 w 1034979"/>
                  <a:gd name="connsiteY191" fmla="*/ 883122 h 1509906"/>
                  <a:gd name="connsiteX192" fmla="*/ 764469 w 1034979"/>
                  <a:gd name="connsiteY192" fmla="*/ 867882 h 1509906"/>
                  <a:gd name="connsiteX193" fmla="*/ 758754 w 1034979"/>
                  <a:gd name="connsiteY193" fmla="*/ 865977 h 1509906"/>
                  <a:gd name="connsiteX194" fmla="*/ 737799 w 1034979"/>
                  <a:gd name="connsiteY194" fmla="*/ 867882 h 1509906"/>
                  <a:gd name="connsiteX195" fmla="*/ 732084 w 1034979"/>
                  <a:gd name="connsiteY195" fmla="*/ 871692 h 1509906"/>
                  <a:gd name="connsiteX196" fmla="*/ 720654 w 1034979"/>
                  <a:gd name="connsiteY196" fmla="*/ 875502 h 1509906"/>
                  <a:gd name="connsiteX197" fmla="*/ 716844 w 1034979"/>
                  <a:gd name="connsiteY197" fmla="*/ 881217 h 1509906"/>
                  <a:gd name="connsiteX198" fmla="*/ 711129 w 1034979"/>
                  <a:gd name="connsiteY198" fmla="*/ 883122 h 1509906"/>
                  <a:gd name="connsiteX199" fmla="*/ 705414 w 1034979"/>
                  <a:gd name="connsiteY199" fmla="*/ 886932 h 1509906"/>
                  <a:gd name="connsiteX200" fmla="*/ 699699 w 1034979"/>
                  <a:gd name="connsiteY200" fmla="*/ 892647 h 1509906"/>
                  <a:gd name="connsiteX201" fmla="*/ 692079 w 1034979"/>
                  <a:gd name="connsiteY201" fmla="*/ 896457 h 1509906"/>
                  <a:gd name="connsiteX202" fmla="*/ 650169 w 1034979"/>
                  <a:gd name="connsiteY202" fmla="*/ 925032 h 1509906"/>
                  <a:gd name="connsiteX203" fmla="*/ 636834 w 1034979"/>
                  <a:gd name="connsiteY203" fmla="*/ 936462 h 1509906"/>
                  <a:gd name="connsiteX204" fmla="*/ 627309 w 1034979"/>
                  <a:gd name="connsiteY204" fmla="*/ 953607 h 1509906"/>
                  <a:gd name="connsiteX205" fmla="*/ 602544 w 1034979"/>
                  <a:gd name="connsiteY205" fmla="*/ 959322 h 1509906"/>
                  <a:gd name="connsiteX206" fmla="*/ 589209 w 1034979"/>
                  <a:gd name="connsiteY206" fmla="*/ 963132 h 1509906"/>
                  <a:gd name="connsiteX207" fmla="*/ 573969 w 1034979"/>
                  <a:gd name="connsiteY207" fmla="*/ 961227 h 1509906"/>
                  <a:gd name="connsiteX208" fmla="*/ 562539 w 1034979"/>
                  <a:gd name="connsiteY208" fmla="*/ 957417 h 1509906"/>
                  <a:gd name="connsiteX209" fmla="*/ 551109 w 1034979"/>
                  <a:gd name="connsiteY209" fmla="*/ 953607 h 1509906"/>
                  <a:gd name="connsiteX210" fmla="*/ 539679 w 1034979"/>
                  <a:gd name="connsiteY210" fmla="*/ 949797 h 1509906"/>
                  <a:gd name="connsiteX211" fmla="*/ 533964 w 1034979"/>
                  <a:gd name="connsiteY211" fmla="*/ 947892 h 1509906"/>
                  <a:gd name="connsiteX212" fmla="*/ 528249 w 1034979"/>
                  <a:gd name="connsiteY212" fmla="*/ 944082 h 1509906"/>
                  <a:gd name="connsiteX213" fmla="*/ 516819 w 1034979"/>
                  <a:gd name="connsiteY213" fmla="*/ 938367 h 1509906"/>
                  <a:gd name="connsiteX214" fmla="*/ 509199 w 1034979"/>
                  <a:gd name="connsiteY214" fmla="*/ 926937 h 1509906"/>
                  <a:gd name="connsiteX215" fmla="*/ 505389 w 1034979"/>
                  <a:gd name="connsiteY215" fmla="*/ 905982 h 1509906"/>
                  <a:gd name="connsiteX216" fmla="*/ 507294 w 1034979"/>
                  <a:gd name="connsiteY216" fmla="*/ 841212 h 1509906"/>
                  <a:gd name="connsiteX217" fmla="*/ 513009 w 1034979"/>
                  <a:gd name="connsiteY217" fmla="*/ 798220 h 1509906"/>
                  <a:gd name="connsiteX218" fmla="*/ 503484 w 1034979"/>
                  <a:gd name="connsiteY218" fmla="*/ 351627 h 1509906"/>
                  <a:gd name="connsiteX219" fmla="*/ 499674 w 1034979"/>
                  <a:gd name="connsiteY219" fmla="*/ 60162 h 1509906"/>
                  <a:gd name="connsiteX220" fmla="*/ 490149 w 1034979"/>
                  <a:gd name="connsiteY220" fmla="*/ 33492 h 1509906"/>
                  <a:gd name="connsiteX221" fmla="*/ 488244 w 1034979"/>
                  <a:gd name="connsiteY221" fmla="*/ 27777 h 1509906"/>
                  <a:gd name="connsiteX222" fmla="*/ 484434 w 1034979"/>
                  <a:gd name="connsiteY222" fmla="*/ 22062 h 1509906"/>
                  <a:gd name="connsiteX223" fmla="*/ 478719 w 1034979"/>
                  <a:gd name="connsiteY223" fmla="*/ 10632 h 1509906"/>
                  <a:gd name="connsiteX224" fmla="*/ 473004 w 1034979"/>
                  <a:gd name="connsiteY224" fmla="*/ 6822 h 1509906"/>
                  <a:gd name="connsiteX225" fmla="*/ 469194 w 1034979"/>
                  <a:gd name="connsiteY225" fmla="*/ 1107 h 1509906"/>
                  <a:gd name="connsiteX226" fmla="*/ 429189 w 1034979"/>
                  <a:gd name="connsiteY226" fmla="*/ 4917 h 1509906"/>
                  <a:gd name="connsiteX227" fmla="*/ 421569 w 1034979"/>
                  <a:gd name="connsiteY227" fmla="*/ 16347 h 1509906"/>
                  <a:gd name="connsiteX228" fmla="*/ 417759 w 1034979"/>
                  <a:gd name="connsiteY228" fmla="*/ 22062 h 1509906"/>
                  <a:gd name="connsiteX229" fmla="*/ 419664 w 1034979"/>
                  <a:gd name="connsiteY229" fmla="*/ 54447 h 1509906"/>
                  <a:gd name="connsiteX230" fmla="*/ 423474 w 1034979"/>
                  <a:gd name="connsiteY230" fmla="*/ 65877 h 1509906"/>
                  <a:gd name="connsiteX231" fmla="*/ 425379 w 1034979"/>
                  <a:gd name="connsiteY231" fmla="*/ 71592 h 1509906"/>
                  <a:gd name="connsiteX232" fmla="*/ 425379 w 1034979"/>
                  <a:gd name="connsiteY232" fmla="*/ 77307 h 1509906"/>
                  <a:gd name="connsiteX233" fmla="*/ 429189 w 1034979"/>
                  <a:gd name="connsiteY233" fmla="*/ 231612 h 1509906"/>
                  <a:gd name="connsiteX234" fmla="*/ 440619 w 1034979"/>
                  <a:gd name="connsiteY234" fmla="*/ 414492 h 1509906"/>
                  <a:gd name="connsiteX235" fmla="*/ 425379 w 1034979"/>
                  <a:gd name="connsiteY235" fmla="*/ 711672 h 1509906"/>
                  <a:gd name="connsiteX236" fmla="*/ 417759 w 1034979"/>
                  <a:gd name="connsiteY236" fmla="*/ 839307 h 1509906"/>
                  <a:gd name="connsiteX237" fmla="*/ 421363 w 1034979"/>
                  <a:gd name="connsiteY237" fmla="*/ 844096 h 1509906"/>
                  <a:gd name="connsiteX238" fmla="*/ 417759 w 1034979"/>
                  <a:gd name="connsiteY238" fmla="*/ 877407 h 1509906"/>
                  <a:gd name="connsiteX239" fmla="*/ 421569 w 1034979"/>
                  <a:gd name="connsiteY239" fmla="*/ 878179 h 1509906"/>
                  <a:gd name="connsiteX240" fmla="*/ 425379 w 1034979"/>
                  <a:gd name="connsiteY240" fmla="*/ 894552 h 1509906"/>
                  <a:gd name="connsiteX241" fmla="*/ 423474 w 1034979"/>
                  <a:gd name="connsiteY241" fmla="*/ 921222 h 1509906"/>
                  <a:gd name="connsiteX242" fmla="*/ 417759 w 1034979"/>
                  <a:gd name="connsiteY242" fmla="*/ 923127 h 1509906"/>
                  <a:gd name="connsiteX243" fmla="*/ 412044 w 1034979"/>
                  <a:gd name="connsiteY243" fmla="*/ 926937 h 1509906"/>
                  <a:gd name="connsiteX244" fmla="*/ 421569 w 1034979"/>
                  <a:gd name="connsiteY244"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16769 w 1034979"/>
                  <a:gd name="connsiteY22" fmla="*/ 896457 h 1509906"/>
                  <a:gd name="connsiteX23" fmla="*/ 111054 w 1034979"/>
                  <a:gd name="connsiteY23" fmla="*/ 890742 h 1509906"/>
                  <a:gd name="connsiteX24" fmla="*/ 84384 w 1034979"/>
                  <a:gd name="connsiteY24" fmla="*/ 865977 h 1509906"/>
                  <a:gd name="connsiteX25" fmla="*/ 78669 w 1034979"/>
                  <a:gd name="connsiteY25" fmla="*/ 864072 h 1509906"/>
                  <a:gd name="connsiteX26" fmla="*/ 59619 w 1034979"/>
                  <a:gd name="connsiteY26" fmla="*/ 867882 h 1509906"/>
                  <a:gd name="connsiteX27" fmla="*/ 53904 w 1034979"/>
                  <a:gd name="connsiteY27" fmla="*/ 871692 h 1509906"/>
                  <a:gd name="connsiteX28" fmla="*/ 50094 w 1034979"/>
                  <a:gd name="connsiteY28" fmla="*/ 877407 h 1509906"/>
                  <a:gd name="connsiteX29" fmla="*/ 46284 w 1034979"/>
                  <a:gd name="connsiteY29" fmla="*/ 888837 h 1509906"/>
                  <a:gd name="connsiteX30" fmla="*/ 50094 w 1034979"/>
                  <a:gd name="connsiteY30" fmla="*/ 926937 h 1509906"/>
                  <a:gd name="connsiteX31" fmla="*/ 53904 w 1034979"/>
                  <a:gd name="connsiteY31" fmla="*/ 932652 h 1509906"/>
                  <a:gd name="connsiteX32" fmla="*/ 59619 w 1034979"/>
                  <a:gd name="connsiteY32" fmla="*/ 936462 h 1509906"/>
                  <a:gd name="connsiteX33" fmla="*/ 63429 w 1034979"/>
                  <a:gd name="connsiteY33" fmla="*/ 942177 h 1509906"/>
                  <a:gd name="connsiteX34" fmla="*/ 80574 w 1034979"/>
                  <a:gd name="connsiteY34" fmla="*/ 951702 h 1509906"/>
                  <a:gd name="connsiteX35" fmla="*/ 103434 w 1034979"/>
                  <a:gd name="connsiteY35" fmla="*/ 953607 h 1509906"/>
                  <a:gd name="connsiteX36" fmla="*/ 124389 w 1034979"/>
                  <a:gd name="connsiteY36" fmla="*/ 959322 h 1509906"/>
                  <a:gd name="connsiteX37" fmla="*/ 130104 w 1034979"/>
                  <a:gd name="connsiteY37" fmla="*/ 961227 h 1509906"/>
                  <a:gd name="connsiteX38" fmla="*/ 135819 w 1034979"/>
                  <a:gd name="connsiteY38" fmla="*/ 966942 h 1509906"/>
                  <a:gd name="connsiteX39" fmla="*/ 143439 w 1034979"/>
                  <a:gd name="connsiteY39" fmla="*/ 968847 h 1509906"/>
                  <a:gd name="connsiteX40" fmla="*/ 166299 w 1034979"/>
                  <a:gd name="connsiteY40" fmla="*/ 972657 h 1509906"/>
                  <a:gd name="connsiteX41" fmla="*/ 191064 w 1034979"/>
                  <a:gd name="connsiteY41" fmla="*/ 978372 h 1509906"/>
                  <a:gd name="connsiteX42" fmla="*/ 208209 w 1034979"/>
                  <a:gd name="connsiteY42" fmla="*/ 984087 h 1509906"/>
                  <a:gd name="connsiteX43" fmla="*/ 213924 w 1034979"/>
                  <a:gd name="connsiteY43" fmla="*/ 985992 h 1509906"/>
                  <a:gd name="connsiteX44" fmla="*/ 229164 w 1034979"/>
                  <a:gd name="connsiteY44" fmla="*/ 989802 h 1509906"/>
                  <a:gd name="connsiteX45" fmla="*/ 248214 w 1034979"/>
                  <a:gd name="connsiteY45" fmla="*/ 995517 h 1509906"/>
                  <a:gd name="connsiteX46" fmla="*/ 253929 w 1034979"/>
                  <a:gd name="connsiteY46" fmla="*/ 999327 h 1509906"/>
                  <a:gd name="connsiteX47" fmla="*/ 267264 w 1034979"/>
                  <a:gd name="connsiteY47" fmla="*/ 1014567 h 1509906"/>
                  <a:gd name="connsiteX48" fmla="*/ 272979 w 1034979"/>
                  <a:gd name="connsiteY48" fmla="*/ 1033617 h 1509906"/>
                  <a:gd name="connsiteX49" fmla="*/ 274884 w 1034979"/>
                  <a:gd name="connsiteY49" fmla="*/ 1039332 h 1509906"/>
                  <a:gd name="connsiteX50" fmla="*/ 276789 w 1034979"/>
                  <a:gd name="connsiteY50" fmla="*/ 1045047 h 1509906"/>
                  <a:gd name="connsiteX51" fmla="*/ 278694 w 1034979"/>
                  <a:gd name="connsiteY51" fmla="*/ 1069812 h 1509906"/>
                  <a:gd name="connsiteX52" fmla="*/ 280599 w 1034979"/>
                  <a:gd name="connsiteY52" fmla="*/ 1075527 h 1509906"/>
                  <a:gd name="connsiteX53" fmla="*/ 278694 w 1034979"/>
                  <a:gd name="connsiteY53" fmla="*/ 1094577 h 1509906"/>
                  <a:gd name="connsiteX54" fmla="*/ 276789 w 1034979"/>
                  <a:gd name="connsiteY54" fmla="*/ 1104102 h 1509906"/>
                  <a:gd name="connsiteX55" fmla="*/ 263454 w 1034979"/>
                  <a:gd name="connsiteY55" fmla="*/ 1117437 h 1509906"/>
                  <a:gd name="connsiteX56" fmla="*/ 252024 w 1034979"/>
                  <a:gd name="connsiteY56" fmla="*/ 1125057 h 1509906"/>
                  <a:gd name="connsiteX57" fmla="*/ 240594 w 1034979"/>
                  <a:gd name="connsiteY57" fmla="*/ 1128867 h 1509906"/>
                  <a:gd name="connsiteX58" fmla="*/ 126294 w 1034979"/>
                  <a:gd name="connsiteY58" fmla="*/ 1128867 h 1509906"/>
                  <a:gd name="connsiteX59" fmla="*/ 120579 w 1034979"/>
                  <a:gd name="connsiteY59" fmla="*/ 1130772 h 1509906"/>
                  <a:gd name="connsiteX60" fmla="*/ 105339 w 1034979"/>
                  <a:gd name="connsiteY60" fmla="*/ 1132677 h 1509906"/>
                  <a:gd name="connsiteX61" fmla="*/ 88194 w 1034979"/>
                  <a:gd name="connsiteY61" fmla="*/ 1138392 h 1509906"/>
                  <a:gd name="connsiteX62" fmla="*/ 82479 w 1034979"/>
                  <a:gd name="connsiteY62" fmla="*/ 1140297 h 1509906"/>
                  <a:gd name="connsiteX63" fmla="*/ 76764 w 1034979"/>
                  <a:gd name="connsiteY63" fmla="*/ 1144107 h 1509906"/>
                  <a:gd name="connsiteX64" fmla="*/ 65334 w 1034979"/>
                  <a:gd name="connsiteY64" fmla="*/ 1146012 h 1509906"/>
                  <a:gd name="connsiteX65" fmla="*/ 27234 w 1034979"/>
                  <a:gd name="connsiteY65" fmla="*/ 1147917 h 1509906"/>
                  <a:gd name="connsiteX66" fmla="*/ 15804 w 1034979"/>
                  <a:gd name="connsiteY66" fmla="*/ 1153632 h 1509906"/>
                  <a:gd name="connsiteX67" fmla="*/ 6279 w 1034979"/>
                  <a:gd name="connsiteY67" fmla="*/ 1163157 h 1509906"/>
                  <a:gd name="connsiteX68" fmla="*/ 4374 w 1034979"/>
                  <a:gd name="connsiteY68" fmla="*/ 1168872 h 1509906"/>
                  <a:gd name="connsiteX69" fmla="*/ 564 w 1034979"/>
                  <a:gd name="connsiteY69" fmla="*/ 1174587 h 1509906"/>
                  <a:gd name="connsiteX70" fmla="*/ 6279 w 1034979"/>
                  <a:gd name="connsiteY70" fmla="*/ 1206972 h 1509906"/>
                  <a:gd name="connsiteX71" fmla="*/ 11994 w 1034979"/>
                  <a:gd name="connsiteY71" fmla="*/ 1210782 h 1509906"/>
                  <a:gd name="connsiteX72" fmla="*/ 17709 w 1034979"/>
                  <a:gd name="connsiteY72" fmla="*/ 1212687 h 1509906"/>
                  <a:gd name="connsiteX73" fmla="*/ 145344 w 1034979"/>
                  <a:gd name="connsiteY73" fmla="*/ 1210782 h 1509906"/>
                  <a:gd name="connsiteX74" fmla="*/ 152964 w 1034979"/>
                  <a:gd name="connsiteY74" fmla="*/ 1208877 h 1509906"/>
                  <a:gd name="connsiteX75" fmla="*/ 303459 w 1034979"/>
                  <a:gd name="connsiteY75" fmla="*/ 1203162 h 1509906"/>
                  <a:gd name="connsiteX76" fmla="*/ 318699 w 1034979"/>
                  <a:gd name="connsiteY76" fmla="*/ 1210782 h 1509906"/>
                  <a:gd name="connsiteX77" fmla="*/ 330129 w 1034979"/>
                  <a:gd name="connsiteY77" fmla="*/ 1216497 h 1509906"/>
                  <a:gd name="connsiteX78" fmla="*/ 333939 w 1034979"/>
                  <a:gd name="connsiteY78" fmla="*/ 1222212 h 1509906"/>
                  <a:gd name="connsiteX79" fmla="*/ 339654 w 1034979"/>
                  <a:gd name="connsiteY79" fmla="*/ 1224117 h 1509906"/>
                  <a:gd name="connsiteX80" fmla="*/ 351084 w 1034979"/>
                  <a:gd name="connsiteY80" fmla="*/ 1231737 h 1509906"/>
                  <a:gd name="connsiteX81" fmla="*/ 356799 w 1034979"/>
                  <a:gd name="connsiteY81" fmla="*/ 1235547 h 1509906"/>
                  <a:gd name="connsiteX82" fmla="*/ 360609 w 1034979"/>
                  <a:gd name="connsiteY82" fmla="*/ 1241262 h 1509906"/>
                  <a:gd name="connsiteX83" fmla="*/ 366324 w 1034979"/>
                  <a:gd name="connsiteY83" fmla="*/ 1252692 h 1509906"/>
                  <a:gd name="connsiteX84" fmla="*/ 362514 w 1034979"/>
                  <a:gd name="connsiteY84" fmla="*/ 1279362 h 1509906"/>
                  <a:gd name="connsiteX85" fmla="*/ 358704 w 1034979"/>
                  <a:gd name="connsiteY85" fmla="*/ 1285077 h 1509906"/>
                  <a:gd name="connsiteX86" fmla="*/ 356799 w 1034979"/>
                  <a:gd name="connsiteY86" fmla="*/ 1290792 h 1509906"/>
                  <a:gd name="connsiteX87" fmla="*/ 352989 w 1034979"/>
                  <a:gd name="connsiteY87" fmla="*/ 1296507 h 1509906"/>
                  <a:gd name="connsiteX88" fmla="*/ 351084 w 1034979"/>
                  <a:gd name="connsiteY88" fmla="*/ 1302222 h 1509906"/>
                  <a:gd name="connsiteX89" fmla="*/ 347274 w 1034979"/>
                  <a:gd name="connsiteY89" fmla="*/ 1307937 h 1509906"/>
                  <a:gd name="connsiteX90" fmla="*/ 330129 w 1034979"/>
                  <a:gd name="connsiteY90" fmla="*/ 1374612 h 1509906"/>
                  <a:gd name="connsiteX91" fmla="*/ 328224 w 1034979"/>
                  <a:gd name="connsiteY91" fmla="*/ 1426047 h 1509906"/>
                  <a:gd name="connsiteX92" fmla="*/ 330129 w 1034979"/>
                  <a:gd name="connsiteY92" fmla="*/ 1450812 h 1509906"/>
                  <a:gd name="connsiteX93" fmla="*/ 332034 w 1034979"/>
                  <a:gd name="connsiteY93" fmla="*/ 1456527 h 1509906"/>
                  <a:gd name="connsiteX94" fmla="*/ 335844 w 1034979"/>
                  <a:gd name="connsiteY94" fmla="*/ 1460337 h 1509906"/>
                  <a:gd name="connsiteX95" fmla="*/ 364419 w 1034979"/>
                  <a:gd name="connsiteY95" fmla="*/ 1506057 h 1509906"/>
                  <a:gd name="connsiteX96" fmla="*/ 387279 w 1034979"/>
                  <a:gd name="connsiteY96" fmla="*/ 1507962 h 1509906"/>
                  <a:gd name="connsiteX97" fmla="*/ 392994 w 1034979"/>
                  <a:gd name="connsiteY97" fmla="*/ 1502247 h 1509906"/>
                  <a:gd name="connsiteX98" fmla="*/ 394899 w 1034979"/>
                  <a:gd name="connsiteY98" fmla="*/ 1490817 h 1509906"/>
                  <a:gd name="connsiteX99" fmla="*/ 396804 w 1034979"/>
                  <a:gd name="connsiteY99" fmla="*/ 1485102 h 1509906"/>
                  <a:gd name="connsiteX100" fmla="*/ 398709 w 1034979"/>
                  <a:gd name="connsiteY100" fmla="*/ 1467957 h 1509906"/>
                  <a:gd name="connsiteX101" fmla="*/ 400614 w 1034979"/>
                  <a:gd name="connsiteY101" fmla="*/ 1454622 h 1509906"/>
                  <a:gd name="connsiteX102" fmla="*/ 404424 w 1034979"/>
                  <a:gd name="connsiteY102" fmla="*/ 1397472 h 1509906"/>
                  <a:gd name="connsiteX103" fmla="*/ 410139 w 1034979"/>
                  <a:gd name="connsiteY103" fmla="*/ 1386042 h 1509906"/>
                  <a:gd name="connsiteX104" fmla="*/ 413949 w 1034979"/>
                  <a:gd name="connsiteY104" fmla="*/ 1372707 h 1509906"/>
                  <a:gd name="connsiteX105" fmla="*/ 415854 w 1034979"/>
                  <a:gd name="connsiteY105" fmla="*/ 1366992 h 1509906"/>
                  <a:gd name="connsiteX106" fmla="*/ 417759 w 1034979"/>
                  <a:gd name="connsiteY106" fmla="*/ 1353657 h 1509906"/>
                  <a:gd name="connsiteX107" fmla="*/ 421569 w 1034979"/>
                  <a:gd name="connsiteY107" fmla="*/ 1342227 h 1509906"/>
                  <a:gd name="connsiteX108" fmla="*/ 427284 w 1034979"/>
                  <a:gd name="connsiteY108" fmla="*/ 1328892 h 1509906"/>
                  <a:gd name="connsiteX109" fmla="*/ 436809 w 1034979"/>
                  <a:gd name="connsiteY109" fmla="*/ 1317462 h 1509906"/>
                  <a:gd name="connsiteX110" fmla="*/ 450144 w 1034979"/>
                  <a:gd name="connsiteY110" fmla="*/ 1302222 h 1509906"/>
                  <a:gd name="connsiteX111" fmla="*/ 457764 w 1034979"/>
                  <a:gd name="connsiteY111" fmla="*/ 1290792 h 1509906"/>
                  <a:gd name="connsiteX112" fmla="*/ 461574 w 1034979"/>
                  <a:gd name="connsiteY112" fmla="*/ 1279362 h 1509906"/>
                  <a:gd name="connsiteX113" fmla="*/ 465384 w 1034979"/>
                  <a:gd name="connsiteY113" fmla="*/ 1264122 h 1509906"/>
                  <a:gd name="connsiteX114" fmla="*/ 467289 w 1034979"/>
                  <a:gd name="connsiteY114" fmla="*/ 1258407 h 1509906"/>
                  <a:gd name="connsiteX115" fmla="*/ 507294 w 1034979"/>
                  <a:gd name="connsiteY115" fmla="*/ 1252692 h 1509906"/>
                  <a:gd name="connsiteX116" fmla="*/ 535869 w 1034979"/>
                  <a:gd name="connsiteY116" fmla="*/ 1243167 h 1509906"/>
                  <a:gd name="connsiteX117" fmla="*/ 541584 w 1034979"/>
                  <a:gd name="connsiteY117" fmla="*/ 1241262 h 1509906"/>
                  <a:gd name="connsiteX118" fmla="*/ 547299 w 1034979"/>
                  <a:gd name="connsiteY118" fmla="*/ 1239357 h 1509906"/>
                  <a:gd name="connsiteX119" fmla="*/ 554919 w 1034979"/>
                  <a:gd name="connsiteY119" fmla="*/ 1237452 h 1509906"/>
                  <a:gd name="connsiteX120" fmla="*/ 573969 w 1034979"/>
                  <a:gd name="connsiteY120" fmla="*/ 1229832 h 1509906"/>
                  <a:gd name="connsiteX121" fmla="*/ 585399 w 1034979"/>
                  <a:gd name="connsiteY121" fmla="*/ 1226022 h 1509906"/>
                  <a:gd name="connsiteX122" fmla="*/ 720654 w 1034979"/>
                  <a:gd name="connsiteY122" fmla="*/ 1309842 h 1509906"/>
                  <a:gd name="connsiteX123" fmla="*/ 733989 w 1034979"/>
                  <a:gd name="connsiteY123" fmla="*/ 1319367 h 1509906"/>
                  <a:gd name="connsiteX124" fmla="*/ 743514 w 1034979"/>
                  <a:gd name="connsiteY124" fmla="*/ 1321272 h 1509906"/>
                  <a:gd name="connsiteX125" fmla="*/ 749229 w 1034979"/>
                  <a:gd name="connsiteY125" fmla="*/ 1323177 h 1509906"/>
                  <a:gd name="connsiteX126" fmla="*/ 762564 w 1034979"/>
                  <a:gd name="connsiteY126" fmla="*/ 1328892 h 1509906"/>
                  <a:gd name="connsiteX127" fmla="*/ 777804 w 1034979"/>
                  <a:gd name="connsiteY127" fmla="*/ 1326987 h 1509906"/>
                  <a:gd name="connsiteX128" fmla="*/ 789234 w 1034979"/>
                  <a:gd name="connsiteY128" fmla="*/ 1321272 h 1509906"/>
                  <a:gd name="connsiteX129" fmla="*/ 794949 w 1034979"/>
                  <a:gd name="connsiteY129" fmla="*/ 1319367 h 1509906"/>
                  <a:gd name="connsiteX130" fmla="*/ 802569 w 1034979"/>
                  <a:gd name="connsiteY130" fmla="*/ 1302222 h 1509906"/>
                  <a:gd name="connsiteX131" fmla="*/ 800664 w 1034979"/>
                  <a:gd name="connsiteY131" fmla="*/ 1277457 h 1509906"/>
                  <a:gd name="connsiteX132" fmla="*/ 798759 w 1034979"/>
                  <a:gd name="connsiteY132" fmla="*/ 1271742 h 1509906"/>
                  <a:gd name="connsiteX133" fmla="*/ 796854 w 1034979"/>
                  <a:gd name="connsiteY133" fmla="*/ 1264122 h 1509906"/>
                  <a:gd name="connsiteX134" fmla="*/ 783519 w 1034979"/>
                  <a:gd name="connsiteY134" fmla="*/ 1246977 h 1509906"/>
                  <a:gd name="connsiteX135" fmla="*/ 773994 w 1034979"/>
                  <a:gd name="connsiteY135" fmla="*/ 1241262 h 1509906"/>
                  <a:gd name="connsiteX136" fmla="*/ 648264 w 1034979"/>
                  <a:gd name="connsiteY136" fmla="*/ 1149822 h 1509906"/>
                  <a:gd name="connsiteX137" fmla="*/ 644454 w 1034979"/>
                  <a:gd name="connsiteY137" fmla="*/ 1132677 h 1509906"/>
                  <a:gd name="connsiteX138" fmla="*/ 646359 w 1034979"/>
                  <a:gd name="connsiteY138" fmla="*/ 1125057 h 1509906"/>
                  <a:gd name="connsiteX139" fmla="*/ 650169 w 1034979"/>
                  <a:gd name="connsiteY139" fmla="*/ 1107912 h 1509906"/>
                  <a:gd name="connsiteX140" fmla="*/ 653979 w 1034979"/>
                  <a:gd name="connsiteY140" fmla="*/ 1102197 h 1509906"/>
                  <a:gd name="connsiteX141" fmla="*/ 655884 w 1034979"/>
                  <a:gd name="connsiteY141" fmla="*/ 1096482 h 1509906"/>
                  <a:gd name="connsiteX142" fmla="*/ 661599 w 1034979"/>
                  <a:gd name="connsiteY142" fmla="*/ 1094577 h 1509906"/>
                  <a:gd name="connsiteX143" fmla="*/ 671124 w 1034979"/>
                  <a:gd name="connsiteY143" fmla="*/ 1083147 h 1509906"/>
                  <a:gd name="connsiteX144" fmla="*/ 724464 w 1034979"/>
                  <a:gd name="connsiteY144" fmla="*/ 1075527 h 1509906"/>
                  <a:gd name="connsiteX145" fmla="*/ 842574 w 1034979"/>
                  <a:gd name="connsiteY145" fmla="*/ 1077432 h 1509906"/>
                  <a:gd name="connsiteX146" fmla="*/ 871149 w 1034979"/>
                  <a:gd name="connsiteY146" fmla="*/ 1079337 h 1509906"/>
                  <a:gd name="connsiteX147" fmla="*/ 899724 w 1034979"/>
                  <a:gd name="connsiteY147" fmla="*/ 1085052 h 1509906"/>
                  <a:gd name="connsiteX148" fmla="*/ 922584 w 1034979"/>
                  <a:gd name="connsiteY148" fmla="*/ 1088862 h 1509906"/>
                  <a:gd name="connsiteX149" fmla="*/ 951159 w 1034979"/>
                  <a:gd name="connsiteY149" fmla="*/ 1094577 h 1509906"/>
                  <a:gd name="connsiteX150" fmla="*/ 956874 w 1034979"/>
                  <a:gd name="connsiteY150" fmla="*/ 1094577 h 1509906"/>
                  <a:gd name="connsiteX151" fmla="*/ 1002594 w 1034979"/>
                  <a:gd name="connsiteY151" fmla="*/ 1092672 h 1509906"/>
                  <a:gd name="connsiteX152" fmla="*/ 1031169 w 1034979"/>
                  <a:gd name="connsiteY152" fmla="*/ 1085052 h 1509906"/>
                  <a:gd name="connsiteX153" fmla="*/ 1034979 w 1034979"/>
                  <a:gd name="connsiteY153" fmla="*/ 1079337 h 1509906"/>
                  <a:gd name="connsiteX154" fmla="*/ 1033074 w 1034979"/>
                  <a:gd name="connsiteY154" fmla="*/ 1060287 h 1509906"/>
                  <a:gd name="connsiteX155" fmla="*/ 1027359 w 1034979"/>
                  <a:gd name="connsiteY155" fmla="*/ 1056477 h 1509906"/>
                  <a:gd name="connsiteX156" fmla="*/ 1012119 w 1034979"/>
                  <a:gd name="connsiteY156" fmla="*/ 1054572 h 1509906"/>
                  <a:gd name="connsiteX157" fmla="*/ 1006404 w 1034979"/>
                  <a:gd name="connsiteY157" fmla="*/ 1052667 h 1509906"/>
                  <a:gd name="connsiteX158" fmla="*/ 998784 w 1034979"/>
                  <a:gd name="connsiteY158" fmla="*/ 1050762 h 1509906"/>
                  <a:gd name="connsiteX159" fmla="*/ 987354 w 1034979"/>
                  <a:gd name="connsiteY159" fmla="*/ 1043142 h 1509906"/>
                  <a:gd name="connsiteX160" fmla="*/ 975924 w 1034979"/>
                  <a:gd name="connsiteY160" fmla="*/ 1039332 h 1509906"/>
                  <a:gd name="connsiteX161" fmla="*/ 970209 w 1034979"/>
                  <a:gd name="connsiteY161" fmla="*/ 1037427 h 1509906"/>
                  <a:gd name="connsiteX162" fmla="*/ 962589 w 1034979"/>
                  <a:gd name="connsiteY162" fmla="*/ 1035522 h 1509906"/>
                  <a:gd name="connsiteX163" fmla="*/ 956874 w 1034979"/>
                  <a:gd name="connsiteY163" fmla="*/ 1033617 h 1509906"/>
                  <a:gd name="connsiteX164" fmla="*/ 935919 w 1034979"/>
                  <a:gd name="connsiteY164" fmla="*/ 1027902 h 1509906"/>
                  <a:gd name="connsiteX165" fmla="*/ 930204 w 1034979"/>
                  <a:gd name="connsiteY165" fmla="*/ 1025997 h 1509906"/>
                  <a:gd name="connsiteX166" fmla="*/ 825429 w 1034979"/>
                  <a:gd name="connsiteY166" fmla="*/ 1027902 h 1509906"/>
                  <a:gd name="connsiteX167" fmla="*/ 819714 w 1034979"/>
                  <a:gd name="connsiteY167" fmla="*/ 1029807 h 1509906"/>
                  <a:gd name="connsiteX168" fmla="*/ 730179 w 1034979"/>
                  <a:gd name="connsiteY168" fmla="*/ 1031712 h 1509906"/>
                  <a:gd name="connsiteX169" fmla="*/ 716844 w 1034979"/>
                  <a:gd name="connsiteY169" fmla="*/ 1035522 h 1509906"/>
                  <a:gd name="connsiteX170" fmla="*/ 695889 w 1034979"/>
                  <a:gd name="connsiteY170" fmla="*/ 1037427 h 1509906"/>
                  <a:gd name="connsiteX171" fmla="*/ 669219 w 1034979"/>
                  <a:gd name="connsiteY171" fmla="*/ 1039332 h 1509906"/>
                  <a:gd name="connsiteX172" fmla="*/ 669219 w 1034979"/>
                  <a:gd name="connsiteY172" fmla="*/ 1039332 h 1509906"/>
                  <a:gd name="connsiteX173" fmla="*/ 646359 w 1034979"/>
                  <a:gd name="connsiteY173" fmla="*/ 1043142 h 1509906"/>
                  <a:gd name="connsiteX174" fmla="*/ 642549 w 1034979"/>
                  <a:gd name="connsiteY174" fmla="*/ 1031712 h 1509906"/>
                  <a:gd name="connsiteX175" fmla="*/ 640644 w 1034979"/>
                  <a:gd name="connsiteY175" fmla="*/ 1025997 h 1509906"/>
                  <a:gd name="connsiteX176" fmla="*/ 642549 w 1034979"/>
                  <a:gd name="connsiteY176" fmla="*/ 1008852 h 1509906"/>
                  <a:gd name="connsiteX177" fmla="*/ 644454 w 1034979"/>
                  <a:gd name="connsiteY177" fmla="*/ 1003137 h 1509906"/>
                  <a:gd name="connsiteX178" fmla="*/ 661599 w 1034979"/>
                  <a:gd name="connsiteY178" fmla="*/ 993612 h 1509906"/>
                  <a:gd name="connsiteX179" fmla="*/ 673029 w 1034979"/>
                  <a:gd name="connsiteY179" fmla="*/ 985992 h 1509906"/>
                  <a:gd name="connsiteX180" fmla="*/ 674934 w 1034979"/>
                  <a:gd name="connsiteY180" fmla="*/ 980277 h 1509906"/>
                  <a:gd name="connsiteX181" fmla="*/ 680649 w 1034979"/>
                  <a:gd name="connsiteY181" fmla="*/ 978372 h 1509906"/>
                  <a:gd name="connsiteX182" fmla="*/ 686364 w 1034979"/>
                  <a:gd name="connsiteY182" fmla="*/ 974562 h 1509906"/>
                  <a:gd name="connsiteX183" fmla="*/ 695889 w 1034979"/>
                  <a:gd name="connsiteY183" fmla="*/ 965037 h 1509906"/>
                  <a:gd name="connsiteX184" fmla="*/ 705414 w 1034979"/>
                  <a:gd name="connsiteY184" fmla="*/ 953607 h 1509906"/>
                  <a:gd name="connsiteX185" fmla="*/ 716844 w 1034979"/>
                  <a:gd name="connsiteY185" fmla="*/ 945987 h 1509906"/>
                  <a:gd name="connsiteX186" fmla="*/ 732084 w 1034979"/>
                  <a:gd name="connsiteY186" fmla="*/ 932652 h 1509906"/>
                  <a:gd name="connsiteX187" fmla="*/ 741609 w 1034979"/>
                  <a:gd name="connsiteY187" fmla="*/ 921222 h 1509906"/>
                  <a:gd name="connsiteX188" fmla="*/ 753039 w 1034979"/>
                  <a:gd name="connsiteY188" fmla="*/ 911697 h 1509906"/>
                  <a:gd name="connsiteX189" fmla="*/ 758754 w 1034979"/>
                  <a:gd name="connsiteY189" fmla="*/ 900267 h 1509906"/>
                  <a:gd name="connsiteX190" fmla="*/ 760659 w 1034979"/>
                  <a:gd name="connsiteY190" fmla="*/ 894552 h 1509906"/>
                  <a:gd name="connsiteX191" fmla="*/ 766374 w 1034979"/>
                  <a:gd name="connsiteY191" fmla="*/ 883122 h 1509906"/>
                  <a:gd name="connsiteX192" fmla="*/ 764469 w 1034979"/>
                  <a:gd name="connsiteY192" fmla="*/ 867882 h 1509906"/>
                  <a:gd name="connsiteX193" fmla="*/ 758754 w 1034979"/>
                  <a:gd name="connsiteY193" fmla="*/ 865977 h 1509906"/>
                  <a:gd name="connsiteX194" fmla="*/ 737799 w 1034979"/>
                  <a:gd name="connsiteY194" fmla="*/ 867882 h 1509906"/>
                  <a:gd name="connsiteX195" fmla="*/ 732084 w 1034979"/>
                  <a:gd name="connsiteY195" fmla="*/ 871692 h 1509906"/>
                  <a:gd name="connsiteX196" fmla="*/ 720654 w 1034979"/>
                  <a:gd name="connsiteY196" fmla="*/ 875502 h 1509906"/>
                  <a:gd name="connsiteX197" fmla="*/ 716844 w 1034979"/>
                  <a:gd name="connsiteY197" fmla="*/ 881217 h 1509906"/>
                  <a:gd name="connsiteX198" fmla="*/ 711129 w 1034979"/>
                  <a:gd name="connsiteY198" fmla="*/ 883122 h 1509906"/>
                  <a:gd name="connsiteX199" fmla="*/ 705414 w 1034979"/>
                  <a:gd name="connsiteY199" fmla="*/ 886932 h 1509906"/>
                  <a:gd name="connsiteX200" fmla="*/ 699699 w 1034979"/>
                  <a:gd name="connsiteY200" fmla="*/ 892647 h 1509906"/>
                  <a:gd name="connsiteX201" fmla="*/ 692079 w 1034979"/>
                  <a:gd name="connsiteY201" fmla="*/ 896457 h 1509906"/>
                  <a:gd name="connsiteX202" fmla="*/ 650169 w 1034979"/>
                  <a:gd name="connsiteY202" fmla="*/ 925032 h 1509906"/>
                  <a:gd name="connsiteX203" fmla="*/ 636834 w 1034979"/>
                  <a:gd name="connsiteY203" fmla="*/ 936462 h 1509906"/>
                  <a:gd name="connsiteX204" fmla="*/ 627309 w 1034979"/>
                  <a:gd name="connsiteY204" fmla="*/ 953607 h 1509906"/>
                  <a:gd name="connsiteX205" fmla="*/ 602544 w 1034979"/>
                  <a:gd name="connsiteY205" fmla="*/ 959322 h 1509906"/>
                  <a:gd name="connsiteX206" fmla="*/ 589209 w 1034979"/>
                  <a:gd name="connsiteY206" fmla="*/ 963132 h 1509906"/>
                  <a:gd name="connsiteX207" fmla="*/ 573969 w 1034979"/>
                  <a:gd name="connsiteY207" fmla="*/ 961227 h 1509906"/>
                  <a:gd name="connsiteX208" fmla="*/ 562539 w 1034979"/>
                  <a:gd name="connsiteY208" fmla="*/ 957417 h 1509906"/>
                  <a:gd name="connsiteX209" fmla="*/ 551109 w 1034979"/>
                  <a:gd name="connsiteY209" fmla="*/ 953607 h 1509906"/>
                  <a:gd name="connsiteX210" fmla="*/ 539679 w 1034979"/>
                  <a:gd name="connsiteY210" fmla="*/ 949797 h 1509906"/>
                  <a:gd name="connsiteX211" fmla="*/ 533964 w 1034979"/>
                  <a:gd name="connsiteY211" fmla="*/ 947892 h 1509906"/>
                  <a:gd name="connsiteX212" fmla="*/ 528249 w 1034979"/>
                  <a:gd name="connsiteY212" fmla="*/ 944082 h 1509906"/>
                  <a:gd name="connsiteX213" fmla="*/ 516819 w 1034979"/>
                  <a:gd name="connsiteY213" fmla="*/ 938367 h 1509906"/>
                  <a:gd name="connsiteX214" fmla="*/ 509199 w 1034979"/>
                  <a:gd name="connsiteY214" fmla="*/ 926937 h 1509906"/>
                  <a:gd name="connsiteX215" fmla="*/ 505389 w 1034979"/>
                  <a:gd name="connsiteY215" fmla="*/ 905982 h 1509906"/>
                  <a:gd name="connsiteX216" fmla="*/ 507294 w 1034979"/>
                  <a:gd name="connsiteY216" fmla="*/ 841212 h 1509906"/>
                  <a:gd name="connsiteX217" fmla="*/ 513009 w 1034979"/>
                  <a:gd name="connsiteY217" fmla="*/ 798220 h 1509906"/>
                  <a:gd name="connsiteX218" fmla="*/ 503484 w 1034979"/>
                  <a:gd name="connsiteY218" fmla="*/ 351627 h 1509906"/>
                  <a:gd name="connsiteX219" fmla="*/ 499674 w 1034979"/>
                  <a:gd name="connsiteY219" fmla="*/ 60162 h 1509906"/>
                  <a:gd name="connsiteX220" fmla="*/ 490149 w 1034979"/>
                  <a:gd name="connsiteY220" fmla="*/ 33492 h 1509906"/>
                  <a:gd name="connsiteX221" fmla="*/ 488244 w 1034979"/>
                  <a:gd name="connsiteY221" fmla="*/ 27777 h 1509906"/>
                  <a:gd name="connsiteX222" fmla="*/ 484434 w 1034979"/>
                  <a:gd name="connsiteY222" fmla="*/ 22062 h 1509906"/>
                  <a:gd name="connsiteX223" fmla="*/ 478719 w 1034979"/>
                  <a:gd name="connsiteY223" fmla="*/ 10632 h 1509906"/>
                  <a:gd name="connsiteX224" fmla="*/ 473004 w 1034979"/>
                  <a:gd name="connsiteY224" fmla="*/ 6822 h 1509906"/>
                  <a:gd name="connsiteX225" fmla="*/ 469194 w 1034979"/>
                  <a:gd name="connsiteY225" fmla="*/ 1107 h 1509906"/>
                  <a:gd name="connsiteX226" fmla="*/ 429189 w 1034979"/>
                  <a:gd name="connsiteY226" fmla="*/ 4917 h 1509906"/>
                  <a:gd name="connsiteX227" fmla="*/ 421569 w 1034979"/>
                  <a:gd name="connsiteY227" fmla="*/ 16347 h 1509906"/>
                  <a:gd name="connsiteX228" fmla="*/ 417759 w 1034979"/>
                  <a:gd name="connsiteY228" fmla="*/ 22062 h 1509906"/>
                  <a:gd name="connsiteX229" fmla="*/ 419664 w 1034979"/>
                  <a:gd name="connsiteY229" fmla="*/ 54447 h 1509906"/>
                  <a:gd name="connsiteX230" fmla="*/ 423474 w 1034979"/>
                  <a:gd name="connsiteY230" fmla="*/ 65877 h 1509906"/>
                  <a:gd name="connsiteX231" fmla="*/ 425379 w 1034979"/>
                  <a:gd name="connsiteY231" fmla="*/ 71592 h 1509906"/>
                  <a:gd name="connsiteX232" fmla="*/ 425379 w 1034979"/>
                  <a:gd name="connsiteY232" fmla="*/ 77307 h 1509906"/>
                  <a:gd name="connsiteX233" fmla="*/ 429189 w 1034979"/>
                  <a:gd name="connsiteY233" fmla="*/ 231612 h 1509906"/>
                  <a:gd name="connsiteX234" fmla="*/ 440619 w 1034979"/>
                  <a:gd name="connsiteY234" fmla="*/ 414492 h 1509906"/>
                  <a:gd name="connsiteX235" fmla="*/ 425379 w 1034979"/>
                  <a:gd name="connsiteY235" fmla="*/ 711672 h 1509906"/>
                  <a:gd name="connsiteX236" fmla="*/ 425173 w 1034979"/>
                  <a:gd name="connsiteY236" fmla="*/ 765165 h 1509906"/>
                  <a:gd name="connsiteX237" fmla="*/ 421363 w 1034979"/>
                  <a:gd name="connsiteY237" fmla="*/ 844096 h 1509906"/>
                  <a:gd name="connsiteX238" fmla="*/ 417759 w 1034979"/>
                  <a:gd name="connsiteY238" fmla="*/ 877407 h 1509906"/>
                  <a:gd name="connsiteX239" fmla="*/ 421569 w 1034979"/>
                  <a:gd name="connsiteY239" fmla="*/ 878179 h 1509906"/>
                  <a:gd name="connsiteX240" fmla="*/ 425379 w 1034979"/>
                  <a:gd name="connsiteY240" fmla="*/ 894552 h 1509906"/>
                  <a:gd name="connsiteX241" fmla="*/ 423474 w 1034979"/>
                  <a:gd name="connsiteY241" fmla="*/ 921222 h 1509906"/>
                  <a:gd name="connsiteX242" fmla="*/ 417759 w 1034979"/>
                  <a:gd name="connsiteY242" fmla="*/ 923127 h 1509906"/>
                  <a:gd name="connsiteX243" fmla="*/ 412044 w 1034979"/>
                  <a:gd name="connsiteY243" fmla="*/ 926937 h 1509906"/>
                  <a:gd name="connsiteX244" fmla="*/ 421569 w 1034979"/>
                  <a:gd name="connsiteY244"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16769 w 1034979"/>
                  <a:gd name="connsiteY22" fmla="*/ 896457 h 1509906"/>
                  <a:gd name="connsiteX23" fmla="*/ 111054 w 1034979"/>
                  <a:gd name="connsiteY23" fmla="*/ 890742 h 1509906"/>
                  <a:gd name="connsiteX24" fmla="*/ 84384 w 1034979"/>
                  <a:gd name="connsiteY24" fmla="*/ 865977 h 1509906"/>
                  <a:gd name="connsiteX25" fmla="*/ 78669 w 1034979"/>
                  <a:gd name="connsiteY25" fmla="*/ 864072 h 1509906"/>
                  <a:gd name="connsiteX26" fmla="*/ 59619 w 1034979"/>
                  <a:gd name="connsiteY26" fmla="*/ 867882 h 1509906"/>
                  <a:gd name="connsiteX27" fmla="*/ 53904 w 1034979"/>
                  <a:gd name="connsiteY27" fmla="*/ 871692 h 1509906"/>
                  <a:gd name="connsiteX28" fmla="*/ 50094 w 1034979"/>
                  <a:gd name="connsiteY28" fmla="*/ 877407 h 1509906"/>
                  <a:gd name="connsiteX29" fmla="*/ 46284 w 1034979"/>
                  <a:gd name="connsiteY29" fmla="*/ 888837 h 1509906"/>
                  <a:gd name="connsiteX30" fmla="*/ 50094 w 1034979"/>
                  <a:gd name="connsiteY30" fmla="*/ 926937 h 1509906"/>
                  <a:gd name="connsiteX31" fmla="*/ 53904 w 1034979"/>
                  <a:gd name="connsiteY31" fmla="*/ 932652 h 1509906"/>
                  <a:gd name="connsiteX32" fmla="*/ 59619 w 1034979"/>
                  <a:gd name="connsiteY32" fmla="*/ 936462 h 1509906"/>
                  <a:gd name="connsiteX33" fmla="*/ 63429 w 1034979"/>
                  <a:gd name="connsiteY33" fmla="*/ 942177 h 1509906"/>
                  <a:gd name="connsiteX34" fmla="*/ 80574 w 1034979"/>
                  <a:gd name="connsiteY34" fmla="*/ 951702 h 1509906"/>
                  <a:gd name="connsiteX35" fmla="*/ 103434 w 1034979"/>
                  <a:gd name="connsiteY35" fmla="*/ 953607 h 1509906"/>
                  <a:gd name="connsiteX36" fmla="*/ 124389 w 1034979"/>
                  <a:gd name="connsiteY36" fmla="*/ 959322 h 1509906"/>
                  <a:gd name="connsiteX37" fmla="*/ 130104 w 1034979"/>
                  <a:gd name="connsiteY37" fmla="*/ 961227 h 1509906"/>
                  <a:gd name="connsiteX38" fmla="*/ 135819 w 1034979"/>
                  <a:gd name="connsiteY38" fmla="*/ 966942 h 1509906"/>
                  <a:gd name="connsiteX39" fmla="*/ 143439 w 1034979"/>
                  <a:gd name="connsiteY39" fmla="*/ 968847 h 1509906"/>
                  <a:gd name="connsiteX40" fmla="*/ 166299 w 1034979"/>
                  <a:gd name="connsiteY40" fmla="*/ 972657 h 1509906"/>
                  <a:gd name="connsiteX41" fmla="*/ 191064 w 1034979"/>
                  <a:gd name="connsiteY41" fmla="*/ 978372 h 1509906"/>
                  <a:gd name="connsiteX42" fmla="*/ 208209 w 1034979"/>
                  <a:gd name="connsiteY42" fmla="*/ 984087 h 1509906"/>
                  <a:gd name="connsiteX43" fmla="*/ 213924 w 1034979"/>
                  <a:gd name="connsiteY43" fmla="*/ 985992 h 1509906"/>
                  <a:gd name="connsiteX44" fmla="*/ 229164 w 1034979"/>
                  <a:gd name="connsiteY44" fmla="*/ 989802 h 1509906"/>
                  <a:gd name="connsiteX45" fmla="*/ 248214 w 1034979"/>
                  <a:gd name="connsiteY45" fmla="*/ 995517 h 1509906"/>
                  <a:gd name="connsiteX46" fmla="*/ 253929 w 1034979"/>
                  <a:gd name="connsiteY46" fmla="*/ 999327 h 1509906"/>
                  <a:gd name="connsiteX47" fmla="*/ 267264 w 1034979"/>
                  <a:gd name="connsiteY47" fmla="*/ 1014567 h 1509906"/>
                  <a:gd name="connsiteX48" fmla="*/ 272979 w 1034979"/>
                  <a:gd name="connsiteY48" fmla="*/ 1033617 h 1509906"/>
                  <a:gd name="connsiteX49" fmla="*/ 274884 w 1034979"/>
                  <a:gd name="connsiteY49" fmla="*/ 1039332 h 1509906"/>
                  <a:gd name="connsiteX50" fmla="*/ 276789 w 1034979"/>
                  <a:gd name="connsiteY50" fmla="*/ 1045047 h 1509906"/>
                  <a:gd name="connsiteX51" fmla="*/ 278694 w 1034979"/>
                  <a:gd name="connsiteY51" fmla="*/ 1069812 h 1509906"/>
                  <a:gd name="connsiteX52" fmla="*/ 280599 w 1034979"/>
                  <a:gd name="connsiteY52" fmla="*/ 1075527 h 1509906"/>
                  <a:gd name="connsiteX53" fmla="*/ 278694 w 1034979"/>
                  <a:gd name="connsiteY53" fmla="*/ 1094577 h 1509906"/>
                  <a:gd name="connsiteX54" fmla="*/ 276789 w 1034979"/>
                  <a:gd name="connsiteY54" fmla="*/ 1104102 h 1509906"/>
                  <a:gd name="connsiteX55" fmla="*/ 263454 w 1034979"/>
                  <a:gd name="connsiteY55" fmla="*/ 1117437 h 1509906"/>
                  <a:gd name="connsiteX56" fmla="*/ 252024 w 1034979"/>
                  <a:gd name="connsiteY56" fmla="*/ 1125057 h 1509906"/>
                  <a:gd name="connsiteX57" fmla="*/ 240594 w 1034979"/>
                  <a:gd name="connsiteY57" fmla="*/ 1128867 h 1509906"/>
                  <a:gd name="connsiteX58" fmla="*/ 126294 w 1034979"/>
                  <a:gd name="connsiteY58" fmla="*/ 1128867 h 1509906"/>
                  <a:gd name="connsiteX59" fmla="*/ 120579 w 1034979"/>
                  <a:gd name="connsiteY59" fmla="*/ 1130772 h 1509906"/>
                  <a:gd name="connsiteX60" fmla="*/ 105339 w 1034979"/>
                  <a:gd name="connsiteY60" fmla="*/ 1132677 h 1509906"/>
                  <a:gd name="connsiteX61" fmla="*/ 88194 w 1034979"/>
                  <a:gd name="connsiteY61" fmla="*/ 1138392 h 1509906"/>
                  <a:gd name="connsiteX62" fmla="*/ 82479 w 1034979"/>
                  <a:gd name="connsiteY62" fmla="*/ 1140297 h 1509906"/>
                  <a:gd name="connsiteX63" fmla="*/ 76764 w 1034979"/>
                  <a:gd name="connsiteY63" fmla="*/ 1144107 h 1509906"/>
                  <a:gd name="connsiteX64" fmla="*/ 65334 w 1034979"/>
                  <a:gd name="connsiteY64" fmla="*/ 1146012 h 1509906"/>
                  <a:gd name="connsiteX65" fmla="*/ 27234 w 1034979"/>
                  <a:gd name="connsiteY65" fmla="*/ 1147917 h 1509906"/>
                  <a:gd name="connsiteX66" fmla="*/ 15804 w 1034979"/>
                  <a:gd name="connsiteY66" fmla="*/ 1153632 h 1509906"/>
                  <a:gd name="connsiteX67" fmla="*/ 6279 w 1034979"/>
                  <a:gd name="connsiteY67" fmla="*/ 1163157 h 1509906"/>
                  <a:gd name="connsiteX68" fmla="*/ 4374 w 1034979"/>
                  <a:gd name="connsiteY68" fmla="*/ 1168872 h 1509906"/>
                  <a:gd name="connsiteX69" fmla="*/ 564 w 1034979"/>
                  <a:gd name="connsiteY69" fmla="*/ 1174587 h 1509906"/>
                  <a:gd name="connsiteX70" fmla="*/ 6279 w 1034979"/>
                  <a:gd name="connsiteY70" fmla="*/ 1206972 h 1509906"/>
                  <a:gd name="connsiteX71" fmla="*/ 11994 w 1034979"/>
                  <a:gd name="connsiteY71" fmla="*/ 1210782 h 1509906"/>
                  <a:gd name="connsiteX72" fmla="*/ 17709 w 1034979"/>
                  <a:gd name="connsiteY72" fmla="*/ 1212687 h 1509906"/>
                  <a:gd name="connsiteX73" fmla="*/ 145344 w 1034979"/>
                  <a:gd name="connsiteY73" fmla="*/ 1210782 h 1509906"/>
                  <a:gd name="connsiteX74" fmla="*/ 152964 w 1034979"/>
                  <a:gd name="connsiteY74" fmla="*/ 1208877 h 1509906"/>
                  <a:gd name="connsiteX75" fmla="*/ 303459 w 1034979"/>
                  <a:gd name="connsiteY75" fmla="*/ 1203162 h 1509906"/>
                  <a:gd name="connsiteX76" fmla="*/ 318699 w 1034979"/>
                  <a:gd name="connsiteY76" fmla="*/ 1210782 h 1509906"/>
                  <a:gd name="connsiteX77" fmla="*/ 330129 w 1034979"/>
                  <a:gd name="connsiteY77" fmla="*/ 1216497 h 1509906"/>
                  <a:gd name="connsiteX78" fmla="*/ 333939 w 1034979"/>
                  <a:gd name="connsiteY78" fmla="*/ 1222212 h 1509906"/>
                  <a:gd name="connsiteX79" fmla="*/ 339654 w 1034979"/>
                  <a:gd name="connsiteY79" fmla="*/ 1224117 h 1509906"/>
                  <a:gd name="connsiteX80" fmla="*/ 351084 w 1034979"/>
                  <a:gd name="connsiteY80" fmla="*/ 1231737 h 1509906"/>
                  <a:gd name="connsiteX81" fmla="*/ 356799 w 1034979"/>
                  <a:gd name="connsiteY81" fmla="*/ 1235547 h 1509906"/>
                  <a:gd name="connsiteX82" fmla="*/ 360609 w 1034979"/>
                  <a:gd name="connsiteY82" fmla="*/ 1241262 h 1509906"/>
                  <a:gd name="connsiteX83" fmla="*/ 366324 w 1034979"/>
                  <a:gd name="connsiteY83" fmla="*/ 1252692 h 1509906"/>
                  <a:gd name="connsiteX84" fmla="*/ 362514 w 1034979"/>
                  <a:gd name="connsiteY84" fmla="*/ 1279362 h 1509906"/>
                  <a:gd name="connsiteX85" fmla="*/ 358704 w 1034979"/>
                  <a:gd name="connsiteY85" fmla="*/ 1285077 h 1509906"/>
                  <a:gd name="connsiteX86" fmla="*/ 356799 w 1034979"/>
                  <a:gd name="connsiteY86" fmla="*/ 1290792 h 1509906"/>
                  <a:gd name="connsiteX87" fmla="*/ 352989 w 1034979"/>
                  <a:gd name="connsiteY87" fmla="*/ 1296507 h 1509906"/>
                  <a:gd name="connsiteX88" fmla="*/ 351084 w 1034979"/>
                  <a:gd name="connsiteY88" fmla="*/ 1302222 h 1509906"/>
                  <a:gd name="connsiteX89" fmla="*/ 347274 w 1034979"/>
                  <a:gd name="connsiteY89" fmla="*/ 1307937 h 1509906"/>
                  <a:gd name="connsiteX90" fmla="*/ 330129 w 1034979"/>
                  <a:gd name="connsiteY90" fmla="*/ 1374612 h 1509906"/>
                  <a:gd name="connsiteX91" fmla="*/ 328224 w 1034979"/>
                  <a:gd name="connsiteY91" fmla="*/ 1426047 h 1509906"/>
                  <a:gd name="connsiteX92" fmla="*/ 330129 w 1034979"/>
                  <a:gd name="connsiteY92" fmla="*/ 1450812 h 1509906"/>
                  <a:gd name="connsiteX93" fmla="*/ 332034 w 1034979"/>
                  <a:gd name="connsiteY93" fmla="*/ 1456527 h 1509906"/>
                  <a:gd name="connsiteX94" fmla="*/ 335844 w 1034979"/>
                  <a:gd name="connsiteY94" fmla="*/ 1460337 h 1509906"/>
                  <a:gd name="connsiteX95" fmla="*/ 364419 w 1034979"/>
                  <a:gd name="connsiteY95" fmla="*/ 1506057 h 1509906"/>
                  <a:gd name="connsiteX96" fmla="*/ 387279 w 1034979"/>
                  <a:gd name="connsiteY96" fmla="*/ 1507962 h 1509906"/>
                  <a:gd name="connsiteX97" fmla="*/ 392994 w 1034979"/>
                  <a:gd name="connsiteY97" fmla="*/ 1502247 h 1509906"/>
                  <a:gd name="connsiteX98" fmla="*/ 394899 w 1034979"/>
                  <a:gd name="connsiteY98" fmla="*/ 1490817 h 1509906"/>
                  <a:gd name="connsiteX99" fmla="*/ 396804 w 1034979"/>
                  <a:gd name="connsiteY99" fmla="*/ 1485102 h 1509906"/>
                  <a:gd name="connsiteX100" fmla="*/ 398709 w 1034979"/>
                  <a:gd name="connsiteY100" fmla="*/ 1467957 h 1509906"/>
                  <a:gd name="connsiteX101" fmla="*/ 400614 w 1034979"/>
                  <a:gd name="connsiteY101" fmla="*/ 1454622 h 1509906"/>
                  <a:gd name="connsiteX102" fmla="*/ 404424 w 1034979"/>
                  <a:gd name="connsiteY102" fmla="*/ 1397472 h 1509906"/>
                  <a:gd name="connsiteX103" fmla="*/ 410139 w 1034979"/>
                  <a:gd name="connsiteY103" fmla="*/ 1386042 h 1509906"/>
                  <a:gd name="connsiteX104" fmla="*/ 413949 w 1034979"/>
                  <a:gd name="connsiteY104" fmla="*/ 1372707 h 1509906"/>
                  <a:gd name="connsiteX105" fmla="*/ 415854 w 1034979"/>
                  <a:gd name="connsiteY105" fmla="*/ 1366992 h 1509906"/>
                  <a:gd name="connsiteX106" fmla="*/ 417759 w 1034979"/>
                  <a:gd name="connsiteY106" fmla="*/ 1353657 h 1509906"/>
                  <a:gd name="connsiteX107" fmla="*/ 421569 w 1034979"/>
                  <a:gd name="connsiteY107" fmla="*/ 1342227 h 1509906"/>
                  <a:gd name="connsiteX108" fmla="*/ 427284 w 1034979"/>
                  <a:gd name="connsiteY108" fmla="*/ 1328892 h 1509906"/>
                  <a:gd name="connsiteX109" fmla="*/ 436809 w 1034979"/>
                  <a:gd name="connsiteY109" fmla="*/ 1317462 h 1509906"/>
                  <a:gd name="connsiteX110" fmla="*/ 450144 w 1034979"/>
                  <a:gd name="connsiteY110" fmla="*/ 1302222 h 1509906"/>
                  <a:gd name="connsiteX111" fmla="*/ 457764 w 1034979"/>
                  <a:gd name="connsiteY111" fmla="*/ 1290792 h 1509906"/>
                  <a:gd name="connsiteX112" fmla="*/ 461574 w 1034979"/>
                  <a:gd name="connsiteY112" fmla="*/ 1279362 h 1509906"/>
                  <a:gd name="connsiteX113" fmla="*/ 465384 w 1034979"/>
                  <a:gd name="connsiteY113" fmla="*/ 1264122 h 1509906"/>
                  <a:gd name="connsiteX114" fmla="*/ 467289 w 1034979"/>
                  <a:gd name="connsiteY114" fmla="*/ 1258407 h 1509906"/>
                  <a:gd name="connsiteX115" fmla="*/ 507294 w 1034979"/>
                  <a:gd name="connsiteY115" fmla="*/ 1252692 h 1509906"/>
                  <a:gd name="connsiteX116" fmla="*/ 535869 w 1034979"/>
                  <a:gd name="connsiteY116" fmla="*/ 1243167 h 1509906"/>
                  <a:gd name="connsiteX117" fmla="*/ 541584 w 1034979"/>
                  <a:gd name="connsiteY117" fmla="*/ 1241262 h 1509906"/>
                  <a:gd name="connsiteX118" fmla="*/ 547299 w 1034979"/>
                  <a:gd name="connsiteY118" fmla="*/ 1239357 h 1509906"/>
                  <a:gd name="connsiteX119" fmla="*/ 554919 w 1034979"/>
                  <a:gd name="connsiteY119" fmla="*/ 1237452 h 1509906"/>
                  <a:gd name="connsiteX120" fmla="*/ 573969 w 1034979"/>
                  <a:gd name="connsiteY120" fmla="*/ 1229832 h 1509906"/>
                  <a:gd name="connsiteX121" fmla="*/ 585399 w 1034979"/>
                  <a:gd name="connsiteY121" fmla="*/ 1226022 h 1509906"/>
                  <a:gd name="connsiteX122" fmla="*/ 720654 w 1034979"/>
                  <a:gd name="connsiteY122" fmla="*/ 1309842 h 1509906"/>
                  <a:gd name="connsiteX123" fmla="*/ 733989 w 1034979"/>
                  <a:gd name="connsiteY123" fmla="*/ 1319367 h 1509906"/>
                  <a:gd name="connsiteX124" fmla="*/ 743514 w 1034979"/>
                  <a:gd name="connsiteY124" fmla="*/ 1321272 h 1509906"/>
                  <a:gd name="connsiteX125" fmla="*/ 749229 w 1034979"/>
                  <a:gd name="connsiteY125" fmla="*/ 1323177 h 1509906"/>
                  <a:gd name="connsiteX126" fmla="*/ 762564 w 1034979"/>
                  <a:gd name="connsiteY126" fmla="*/ 1328892 h 1509906"/>
                  <a:gd name="connsiteX127" fmla="*/ 777804 w 1034979"/>
                  <a:gd name="connsiteY127" fmla="*/ 1326987 h 1509906"/>
                  <a:gd name="connsiteX128" fmla="*/ 789234 w 1034979"/>
                  <a:gd name="connsiteY128" fmla="*/ 1321272 h 1509906"/>
                  <a:gd name="connsiteX129" fmla="*/ 794949 w 1034979"/>
                  <a:gd name="connsiteY129" fmla="*/ 1319367 h 1509906"/>
                  <a:gd name="connsiteX130" fmla="*/ 802569 w 1034979"/>
                  <a:gd name="connsiteY130" fmla="*/ 1302222 h 1509906"/>
                  <a:gd name="connsiteX131" fmla="*/ 800664 w 1034979"/>
                  <a:gd name="connsiteY131" fmla="*/ 1277457 h 1509906"/>
                  <a:gd name="connsiteX132" fmla="*/ 798759 w 1034979"/>
                  <a:gd name="connsiteY132" fmla="*/ 1271742 h 1509906"/>
                  <a:gd name="connsiteX133" fmla="*/ 796854 w 1034979"/>
                  <a:gd name="connsiteY133" fmla="*/ 1264122 h 1509906"/>
                  <a:gd name="connsiteX134" fmla="*/ 783519 w 1034979"/>
                  <a:gd name="connsiteY134" fmla="*/ 1246977 h 1509906"/>
                  <a:gd name="connsiteX135" fmla="*/ 773994 w 1034979"/>
                  <a:gd name="connsiteY135" fmla="*/ 1241262 h 1509906"/>
                  <a:gd name="connsiteX136" fmla="*/ 648264 w 1034979"/>
                  <a:gd name="connsiteY136" fmla="*/ 1149822 h 1509906"/>
                  <a:gd name="connsiteX137" fmla="*/ 644454 w 1034979"/>
                  <a:gd name="connsiteY137" fmla="*/ 1132677 h 1509906"/>
                  <a:gd name="connsiteX138" fmla="*/ 646359 w 1034979"/>
                  <a:gd name="connsiteY138" fmla="*/ 1125057 h 1509906"/>
                  <a:gd name="connsiteX139" fmla="*/ 650169 w 1034979"/>
                  <a:gd name="connsiteY139" fmla="*/ 1107912 h 1509906"/>
                  <a:gd name="connsiteX140" fmla="*/ 653979 w 1034979"/>
                  <a:gd name="connsiteY140" fmla="*/ 1102197 h 1509906"/>
                  <a:gd name="connsiteX141" fmla="*/ 655884 w 1034979"/>
                  <a:gd name="connsiteY141" fmla="*/ 1096482 h 1509906"/>
                  <a:gd name="connsiteX142" fmla="*/ 661599 w 1034979"/>
                  <a:gd name="connsiteY142" fmla="*/ 1094577 h 1509906"/>
                  <a:gd name="connsiteX143" fmla="*/ 671124 w 1034979"/>
                  <a:gd name="connsiteY143" fmla="*/ 1083147 h 1509906"/>
                  <a:gd name="connsiteX144" fmla="*/ 724464 w 1034979"/>
                  <a:gd name="connsiteY144" fmla="*/ 1075527 h 1509906"/>
                  <a:gd name="connsiteX145" fmla="*/ 842574 w 1034979"/>
                  <a:gd name="connsiteY145" fmla="*/ 1077432 h 1509906"/>
                  <a:gd name="connsiteX146" fmla="*/ 871149 w 1034979"/>
                  <a:gd name="connsiteY146" fmla="*/ 1079337 h 1509906"/>
                  <a:gd name="connsiteX147" fmla="*/ 899724 w 1034979"/>
                  <a:gd name="connsiteY147" fmla="*/ 1085052 h 1509906"/>
                  <a:gd name="connsiteX148" fmla="*/ 922584 w 1034979"/>
                  <a:gd name="connsiteY148" fmla="*/ 1088862 h 1509906"/>
                  <a:gd name="connsiteX149" fmla="*/ 951159 w 1034979"/>
                  <a:gd name="connsiteY149" fmla="*/ 1094577 h 1509906"/>
                  <a:gd name="connsiteX150" fmla="*/ 956874 w 1034979"/>
                  <a:gd name="connsiteY150" fmla="*/ 1094577 h 1509906"/>
                  <a:gd name="connsiteX151" fmla="*/ 1002594 w 1034979"/>
                  <a:gd name="connsiteY151" fmla="*/ 1092672 h 1509906"/>
                  <a:gd name="connsiteX152" fmla="*/ 1031169 w 1034979"/>
                  <a:gd name="connsiteY152" fmla="*/ 1085052 h 1509906"/>
                  <a:gd name="connsiteX153" fmla="*/ 1034979 w 1034979"/>
                  <a:gd name="connsiteY153" fmla="*/ 1079337 h 1509906"/>
                  <a:gd name="connsiteX154" fmla="*/ 1033074 w 1034979"/>
                  <a:gd name="connsiteY154" fmla="*/ 1060287 h 1509906"/>
                  <a:gd name="connsiteX155" fmla="*/ 1027359 w 1034979"/>
                  <a:gd name="connsiteY155" fmla="*/ 1056477 h 1509906"/>
                  <a:gd name="connsiteX156" fmla="*/ 1012119 w 1034979"/>
                  <a:gd name="connsiteY156" fmla="*/ 1054572 h 1509906"/>
                  <a:gd name="connsiteX157" fmla="*/ 1006404 w 1034979"/>
                  <a:gd name="connsiteY157" fmla="*/ 1052667 h 1509906"/>
                  <a:gd name="connsiteX158" fmla="*/ 998784 w 1034979"/>
                  <a:gd name="connsiteY158" fmla="*/ 1050762 h 1509906"/>
                  <a:gd name="connsiteX159" fmla="*/ 987354 w 1034979"/>
                  <a:gd name="connsiteY159" fmla="*/ 1043142 h 1509906"/>
                  <a:gd name="connsiteX160" fmla="*/ 975924 w 1034979"/>
                  <a:gd name="connsiteY160" fmla="*/ 1039332 h 1509906"/>
                  <a:gd name="connsiteX161" fmla="*/ 970209 w 1034979"/>
                  <a:gd name="connsiteY161" fmla="*/ 1037427 h 1509906"/>
                  <a:gd name="connsiteX162" fmla="*/ 962589 w 1034979"/>
                  <a:gd name="connsiteY162" fmla="*/ 1035522 h 1509906"/>
                  <a:gd name="connsiteX163" fmla="*/ 956874 w 1034979"/>
                  <a:gd name="connsiteY163" fmla="*/ 1033617 h 1509906"/>
                  <a:gd name="connsiteX164" fmla="*/ 935919 w 1034979"/>
                  <a:gd name="connsiteY164" fmla="*/ 1027902 h 1509906"/>
                  <a:gd name="connsiteX165" fmla="*/ 930204 w 1034979"/>
                  <a:gd name="connsiteY165" fmla="*/ 1025997 h 1509906"/>
                  <a:gd name="connsiteX166" fmla="*/ 825429 w 1034979"/>
                  <a:gd name="connsiteY166" fmla="*/ 1027902 h 1509906"/>
                  <a:gd name="connsiteX167" fmla="*/ 819714 w 1034979"/>
                  <a:gd name="connsiteY167" fmla="*/ 1029807 h 1509906"/>
                  <a:gd name="connsiteX168" fmla="*/ 730179 w 1034979"/>
                  <a:gd name="connsiteY168" fmla="*/ 1031712 h 1509906"/>
                  <a:gd name="connsiteX169" fmla="*/ 716844 w 1034979"/>
                  <a:gd name="connsiteY169" fmla="*/ 1035522 h 1509906"/>
                  <a:gd name="connsiteX170" fmla="*/ 695889 w 1034979"/>
                  <a:gd name="connsiteY170" fmla="*/ 1037427 h 1509906"/>
                  <a:gd name="connsiteX171" fmla="*/ 669219 w 1034979"/>
                  <a:gd name="connsiteY171" fmla="*/ 1039332 h 1509906"/>
                  <a:gd name="connsiteX172" fmla="*/ 669219 w 1034979"/>
                  <a:gd name="connsiteY172" fmla="*/ 1039332 h 1509906"/>
                  <a:gd name="connsiteX173" fmla="*/ 646359 w 1034979"/>
                  <a:gd name="connsiteY173" fmla="*/ 1043142 h 1509906"/>
                  <a:gd name="connsiteX174" fmla="*/ 642549 w 1034979"/>
                  <a:gd name="connsiteY174" fmla="*/ 1031712 h 1509906"/>
                  <a:gd name="connsiteX175" fmla="*/ 640644 w 1034979"/>
                  <a:gd name="connsiteY175" fmla="*/ 1025997 h 1509906"/>
                  <a:gd name="connsiteX176" fmla="*/ 642549 w 1034979"/>
                  <a:gd name="connsiteY176" fmla="*/ 1008852 h 1509906"/>
                  <a:gd name="connsiteX177" fmla="*/ 644454 w 1034979"/>
                  <a:gd name="connsiteY177" fmla="*/ 1003137 h 1509906"/>
                  <a:gd name="connsiteX178" fmla="*/ 661599 w 1034979"/>
                  <a:gd name="connsiteY178" fmla="*/ 993612 h 1509906"/>
                  <a:gd name="connsiteX179" fmla="*/ 673029 w 1034979"/>
                  <a:gd name="connsiteY179" fmla="*/ 985992 h 1509906"/>
                  <a:gd name="connsiteX180" fmla="*/ 674934 w 1034979"/>
                  <a:gd name="connsiteY180" fmla="*/ 980277 h 1509906"/>
                  <a:gd name="connsiteX181" fmla="*/ 680649 w 1034979"/>
                  <a:gd name="connsiteY181" fmla="*/ 978372 h 1509906"/>
                  <a:gd name="connsiteX182" fmla="*/ 686364 w 1034979"/>
                  <a:gd name="connsiteY182" fmla="*/ 974562 h 1509906"/>
                  <a:gd name="connsiteX183" fmla="*/ 695889 w 1034979"/>
                  <a:gd name="connsiteY183" fmla="*/ 965037 h 1509906"/>
                  <a:gd name="connsiteX184" fmla="*/ 705414 w 1034979"/>
                  <a:gd name="connsiteY184" fmla="*/ 953607 h 1509906"/>
                  <a:gd name="connsiteX185" fmla="*/ 716844 w 1034979"/>
                  <a:gd name="connsiteY185" fmla="*/ 945987 h 1509906"/>
                  <a:gd name="connsiteX186" fmla="*/ 732084 w 1034979"/>
                  <a:gd name="connsiteY186" fmla="*/ 932652 h 1509906"/>
                  <a:gd name="connsiteX187" fmla="*/ 741609 w 1034979"/>
                  <a:gd name="connsiteY187" fmla="*/ 921222 h 1509906"/>
                  <a:gd name="connsiteX188" fmla="*/ 753039 w 1034979"/>
                  <a:gd name="connsiteY188" fmla="*/ 911697 h 1509906"/>
                  <a:gd name="connsiteX189" fmla="*/ 758754 w 1034979"/>
                  <a:gd name="connsiteY189" fmla="*/ 900267 h 1509906"/>
                  <a:gd name="connsiteX190" fmla="*/ 760659 w 1034979"/>
                  <a:gd name="connsiteY190" fmla="*/ 894552 h 1509906"/>
                  <a:gd name="connsiteX191" fmla="*/ 766374 w 1034979"/>
                  <a:gd name="connsiteY191" fmla="*/ 883122 h 1509906"/>
                  <a:gd name="connsiteX192" fmla="*/ 764469 w 1034979"/>
                  <a:gd name="connsiteY192" fmla="*/ 867882 h 1509906"/>
                  <a:gd name="connsiteX193" fmla="*/ 758754 w 1034979"/>
                  <a:gd name="connsiteY193" fmla="*/ 865977 h 1509906"/>
                  <a:gd name="connsiteX194" fmla="*/ 737799 w 1034979"/>
                  <a:gd name="connsiteY194" fmla="*/ 867882 h 1509906"/>
                  <a:gd name="connsiteX195" fmla="*/ 732084 w 1034979"/>
                  <a:gd name="connsiteY195" fmla="*/ 871692 h 1509906"/>
                  <a:gd name="connsiteX196" fmla="*/ 720654 w 1034979"/>
                  <a:gd name="connsiteY196" fmla="*/ 875502 h 1509906"/>
                  <a:gd name="connsiteX197" fmla="*/ 716844 w 1034979"/>
                  <a:gd name="connsiteY197" fmla="*/ 881217 h 1509906"/>
                  <a:gd name="connsiteX198" fmla="*/ 711129 w 1034979"/>
                  <a:gd name="connsiteY198" fmla="*/ 883122 h 1509906"/>
                  <a:gd name="connsiteX199" fmla="*/ 705414 w 1034979"/>
                  <a:gd name="connsiteY199" fmla="*/ 886932 h 1509906"/>
                  <a:gd name="connsiteX200" fmla="*/ 699699 w 1034979"/>
                  <a:gd name="connsiteY200" fmla="*/ 892647 h 1509906"/>
                  <a:gd name="connsiteX201" fmla="*/ 692079 w 1034979"/>
                  <a:gd name="connsiteY201" fmla="*/ 896457 h 1509906"/>
                  <a:gd name="connsiteX202" fmla="*/ 650169 w 1034979"/>
                  <a:gd name="connsiteY202" fmla="*/ 925032 h 1509906"/>
                  <a:gd name="connsiteX203" fmla="*/ 636834 w 1034979"/>
                  <a:gd name="connsiteY203" fmla="*/ 936462 h 1509906"/>
                  <a:gd name="connsiteX204" fmla="*/ 627309 w 1034979"/>
                  <a:gd name="connsiteY204" fmla="*/ 953607 h 1509906"/>
                  <a:gd name="connsiteX205" fmla="*/ 602544 w 1034979"/>
                  <a:gd name="connsiteY205" fmla="*/ 959322 h 1509906"/>
                  <a:gd name="connsiteX206" fmla="*/ 589209 w 1034979"/>
                  <a:gd name="connsiteY206" fmla="*/ 963132 h 1509906"/>
                  <a:gd name="connsiteX207" fmla="*/ 573969 w 1034979"/>
                  <a:gd name="connsiteY207" fmla="*/ 961227 h 1509906"/>
                  <a:gd name="connsiteX208" fmla="*/ 562539 w 1034979"/>
                  <a:gd name="connsiteY208" fmla="*/ 957417 h 1509906"/>
                  <a:gd name="connsiteX209" fmla="*/ 551109 w 1034979"/>
                  <a:gd name="connsiteY209" fmla="*/ 953607 h 1509906"/>
                  <a:gd name="connsiteX210" fmla="*/ 539679 w 1034979"/>
                  <a:gd name="connsiteY210" fmla="*/ 949797 h 1509906"/>
                  <a:gd name="connsiteX211" fmla="*/ 533964 w 1034979"/>
                  <a:gd name="connsiteY211" fmla="*/ 947892 h 1509906"/>
                  <a:gd name="connsiteX212" fmla="*/ 528249 w 1034979"/>
                  <a:gd name="connsiteY212" fmla="*/ 944082 h 1509906"/>
                  <a:gd name="connsiteX213" fmla="*/ 516819 w 1034979"/>
                  <a:gd name="connsiteY213" fmla="*/ 938367 h 1509906"/>
                  <a:gd name="connsiteX214" fmla="*/ 509199 w 1034979"/>
                  <a:gd name="connsiteY214" fmla="*/ 926937 h 1509906"/>
                  <a:gd name="connsiteX215" fmla="*/ 505389 w 1034979"/>
                  <a:gd name="connsiteY215" fmla="*/ 905982 h 1509906"/>
                  <a:gd name="connsiteX216" fmla="*/ 507294 w 1034979"/>
                  <a:gd name="connsiteY216" fmla="*/ 841212 h 1509906"/>
                  <a:gd name="connsiteX217" fmla="*/ 513009 w 1034979"/>
                  <a:gd name="connsiteY217" fmla="*/ 798220 h 1509906"/>
                  <a:gd name="connsiteX218" fmla="*/ 503484 w 1034979"/>
                  <a:gd name="connsiteY218" fmla="*/ 351627 h 1509906"/>
                  <a:gd name="connsiteX219" fmla="*/ 499674 w 1034979"/>
                  <a:gd name="connsiteY219" fmla="*/ 60162 h 1509906"/>
                  <a:gd name="connsiteX220" fmla="*/ 490149 w 1034979"/>
                  <a:gd name="connsiteY220" fmla="*/ 33492 h 1509906"/>
                  <a:gd name="connsiteX221" fmla="*/ 488244 w 1034979"/>
                  <a:gd name="connsiteY221" fmla="*/ 27777 h 1509906"/>
                  <a:gd name="connsiteX222" fmla="*/ 484434 w 1034979"/>
                  <a:gd name="connsiteY222" fmla="*/ 22062 h 1509906"/>
                  <a:gd name="connsiteX223" fmla="*/ 478719 w 1034979"/>
                  <a:gd name="connsiteY223" fmla="*/ 10632 h 1509906"/>
                  <a:gd name="connsiteX224" fmla="*/ 473004 w 1034979"/>
                  <a:gd name="connsiteY224" fmla="*/ 6822 h 1509906"/>
                  <a:gd name="connsiteX225" fmla="*/ 469194 w 1034979"/>
                  <a:gd name="connsiteY225" fmla="*/ 1107 h 1509906"/>
                  <a:gd name="connsiteX226" fmla="*/ 429189 w 1034979"/>
                  <a:gd name="connsiteY226" fmla="*/ 4917 h 1509906"/>
                  <a:gd name="connsiteX227" fmla="*/ 421569 w 1034979"/>
                  <a:gd name="connsiteY227" fmla="*/ 16347 h 1509906"/>
                  <a:gd name="connsiteX228" fmla="*/ 417759 w 1034979"/>
                  <a:gd name="connsiteY228" fmla="*/ 22062 h 1509906"/>
                  <a:gd name="connsiteX229" fmla="*/ 419664 w 1034979"/>
                  <a:gd name="connsiteY229" fmla="*/ 54447 h 1509906"/>
                  <a:gd name="connsiteX230" fmla="*/ 423474 w 1034979"/>
                  <a:gd name="connsiteY230" fmla="*/ 65877 h 1509906"/>
                  <a:gd name="connsiteX231" fmla="*/ 425379 w 1034979"/>
                  <a:gd name="connsiteY231" fmla="*/ 71592 h 1509906"/>
                  <a:gd name="connsiteX232" fmla="*/ 425379 w 1034979"/>
                  <a:gd name="connsiteY232" fmla="*/ 77307 h 1509906"/>
                  <a:gd name="connsiteX233" fmla="*/ 429189 w 1034979"/>
                  <a:gd name="connsiteY233" fmla="*/ 231612 h 1509906"/>
                  <a:gd name="connsiteX234" fmla="*/ 440619 w 1034979"/>
                  <a:gd name="connsiteY234" fmla="*/ 414492 h 1509906"/>
                  <a:gd name="connsiteX235" fmla="*/ 425379 w 1034979"/>
                  <a:gd name="connsiteY235" fmla="*/ 711672 h 1509906"/>
                  <a:gd name="connsiteX236" fmla="*/ 425173 w 1034979"/>
                  <a:gd name="connsiteY236" fmla="*/ 765165 h 1509906"/>
                  <a:gd name="connsiteX237" fmla="*/ 421363 w 1034979"/>
                  <a:gd name="connsiteY237" fmla="*/ 844096 h 1509906"/>
                  <a:gd name="connsiteX238" fmla="*/ 417759 w 1034979"/>
                  <a:gd name="connsiteY238" fmla="*/ 877407 h 1509906"/>
                  <a:gd name="connsiteX239" fmla="*/ 425379 w 1034979"/>
                  <a:gd name="connsiteY239" fmla="*/ 894552 h 1509906"/>
                  <a:gd name="connsiteX240" fmla="*/ 423474 w 1034979"/>
                  <a:gd name="connsiteY240" fmla="*/ 921222 h 1509906"/>
                  <a:gd name="connsiteX241" fmla="*/ 417759 w 1034979"/>
                  <a:gd name="connsiteY241" fmla="*/ 923127 h 1509906"/>
                  <a:gd name="connsiteX242" fmla="*/ 412044 w 1034979"/>
                  <a:gd name="connsiteY242" fmla="*/ 926937 h 1509906"/>
                  <a:gd name="connsiteX243" fmla="*/ 421569 w 1034979"/>
                  <a:gd name="connsiteY243"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16769 w 1034979"/>
                  <a:gd name="connsiteY22" fmla="*/ 896457 h 1509906"/>
                  <a:gd name="connsiteX23" fmla="*/ 111054 w 1034979"/>
                  <a:gd name="connsiteY23" fmla="*/ 890742 h 1509906"/>
                  <a:gd name="connsiteX24" fmla="*/ 84384 w 1034979"/>
                  <a:gd name="connsiteY24" fmla="*/ 865977 h 1509906"/>
                  <a:gd name="connsiteX25" fmla="*/ 78669 w 1034979"/>
                  <a:gd name="connsiteY25" fmla="*/ 864072 h 1509906"/>
                  <a:gd name="connsiteX26" fmla="*/ 59619 w 1034979"/>
                  <a:gd name="connsiteY26" fmla="*/ 867882 h 1509906"/>
                  <a:gd name="connsiteX27" fmla="*/ 53904 w 1034979"/>
                  <a:gd name="connsiteY27" fmla="*/ 871692 h 1509906"/>
                  <a:gd name="connsiteX28" fmla="*/ 50094 w 1034979"/>
                  <a:gd name="connsiteY28" fmla="*/ 877407 h 1509906"/>
                  <a:gd name="connsiteX29" fmla="*/ 46284 w 1034979"/>
                  <a:gd name="connsiteY29" fmla="*/ 888837 h 1509906"/>
                  <a:gd name="connsiteX30" fmla="*/ 50094 w 1034979"/>
                  <a:gd name="connsiteY30" fmla="*/ 926937 h 1509906"/>
                  <a:gd name="connsiteX31" fmla="*/ 53904 w 1034979"/>
                  <a:gd name="connsiteY31" fmla="*/ 932652 h 1509906"/>
                  <a:gd name="connsiteX32" fmla="*/ 59619 w 1034979"/>
                  <a:gd name="connsiteY32" fmla="*/ 936462 h 1509906"/>
                  <a:gd name="connsiteX33" fmla="*/ 63429 w 1034979"/>
                  <a:gd name="connsiteY33" fmla="*/ 942177 h 1509906"/>
                  <a:gd name="connsiteX34" fmla="*/ 80574 w 1034979"/>
                  <a:gd name="connsiteY34" fmla="*/ 951702 h 1509906"/>
                  <a:gd name="connsiteX35" fmla="*/ 103434 w 1034979"/>
                  <a:gd name="connsiteY35" fmla="*/ 953607 h 1509906"/>
                  <a:gd name="connsiteX36" fmla="*/ 124389 w 1034979"/>
                  <a:gd name="connsiteY36" fmla="*/ 959322 h 1509906"/>
                  <a:gd name="connsiteX37" fmla="*/ 130104 w 1034979"/>
                  <a:gd name="connsiteY37" fmla="*/ 961227 h 1509906"/>
                  <a:gd name="connsiteX38" fmla="*/ 135819 w 1034979"/>
                  <a:gd name="connsiteY38" fmla="*/ 966942 h 1509906"/>
                  <a:gd name="connsiteX39" fmla="*/ 143439 w 1034979"/>
                  <a:gd name="connsiteY39" fmla="*/ 968847 h 1509906"/>
                  <a:gd name="connsiteX40" fmla="*/ 166299 w 1034979"/>
                  <a:gd name="connsiteY40" fmla="*/ 972657 h 1509906"/>
                  <a:gd name="connsiteX41" fmla="*/ 191064 w 1034979"/>
                  <a:gd name="connsiteY41" fmla="*/ 978372 h 1509906"/>
                  <a:gd name="connsiteX42" fmla="*/ 208209 w 1034979"/>
                  <a:gd name="connsiteY42" fmla="*/ 984087 h 1509906"/>
                  <a:gd name="connsiteX43" fmla="*/ 213924 w 1034979"/>
                  <a:gd name="connsiteY43" fmla="*/ 985992 h 1509906"/>
                  <a:gd name="connsiteX44" fmla="*/ 229164 w 1034979"/>
                  <a:gd name="connsiteY44" fmla="*/ 989802 h 1509906"/>
                  <a:gd name="connsiteX45" fmla="*/ 248214 w 1034979"/>
                  <a:gd name="connsiteY45" fmla="*/ 995517 h 1509906"/>
                  <a:gd name="connsiteX46" fmla="*/ 253929 w 1034979"/>
                  <a:gd name="connsiteY46" fmla="*/ 999327 h 1509906"/>
                  <a:gd name="connsiteX47" fmla="*/ 267264 w 1034979"/>
                  <a:gd name="connsiteY47" fmla="*/ 1014567 h 1509906"/>
                  <a:gd name="connsiteX48" fmla="*/ 272979 w 1034979"/>
                  <a:gd name="connsiteY48" fmla="*/ 1033617 h 1509906"/>
                  <a:gd name="connsiteX49" fmla="*/ 274884 w 1034979"/>
                  <a:gd name="connsiteY49" fmla="*/ 1039332 h 1509906"/>
                  <a:gd name="connsiteX50" fmla="*/ 276789 w 1034979"/>
                  <a:gd name="connsiteY50" fmla="*/ 1045047 h 1509906"/>
                  <a:gd name="connsiteX51" fmla="*/ 278694 w 1034979"/>
                  <a:gd name="connsiteY51" fmla="*/ 1069812 h 1509906"/>
                  <a:gd name="connsiteX52" fmla="*/ 280599 w 1034979"/>
                  <a:gd name="connsiteY52" fmla="*/ 1075527 h 1509906"/>
                  <a:gd name="connsiteX53" fmla="*/ 278694 w 1034979"/>
                  <a:gd name="connsiteY53" fmla="*/ 1094577 h 1509906"/>
                  <a:gd name="connsiteX54" fmla="*/ 276789 w 1034979"/>
                  <a:gd name="connsiteY54" fmla="*/ 1104102 h 1509906"/>
                  <a:gd name="connsiteX55" fmla="*/ 263454 w 1034979"/>
                  <a:gd name="connsiteY55" fmla="*/ 1117437 h 1509906"/>
                  <a:gd name="connsiteX56" fmla="*/ 252024 w 1034979"/>
                  <a:gd name="connsiteY56" fmla="*/ 1125057 h 1509906"/>
                  <a:gd name="connsiteX57" fmla="*/ 240594 w 1034979"/>
                  <a:gd name="connsiteY57" fmla="*/ 1128867 h 1509906"/>
                  <a:gd name="connsiteX58" fmla="*/ 126294 w 1034979"/>
                  <a:gd name="connsiteY58" fmla="*/ 1128867 h 1509906"/>
                  <a:gd name="connsiteX59" fmla="*/ 120579 w 1034979"/>
                  <a:gd name="connsiteY59" fmla="*/ 1130772 h 1509906"/>
                  <a:gd name="connsiteX60" fmla="*/ 105339 w 1034979"/>
                  <a:gd name="connsiteY60" fmla="*/ 1132677 h 1509906"/>
                  <a:gd name="connsiteX61" fmla="*/ 88194 w 1034979"/>
                  <a:gd name="connsiteY61" fmla="*/ 1138392 h 1509906"/>
                  <a:gd name="connsiteX62" fmla="*/ 82479 w 1034979"/>
                  <a:gd name="connsiteY62" fmla="*/ 1140297 h 1509906"/>
                  <a:gd name="connsiteX63" fmla="*/ 76764 w 1034979"/>
                  <a:gd name="connsiteY63" fmla="*/ 1144107 h 1509906"/>
                  <a:gd name="connsiteX64" fmla="*/ 65334 w 1034979"/>
                  <a:gd name="connsiteY64" fmla="*/ 1146012 h 1509906"/>
                  <a:gd name="connsiteX65" fmla="*/ 27234 w 1034979"/>
                  <a:gd name="connsiteY65" fmla="*/ 1147917 h 1509906"/>
                  <a:gd name="connsiteX66" fmla="*/ 15804 w 1034979"/>
                  <a:gd name="connsiteY66" fmla="*/ 1153632 h 1509906"/>
                  <a:gd name="connsiteX67" fmla="*/ 6279 w 1034979"/>
                  <a:gd name="connsiteY67" fmla="*/ 1163157 h 1509906"/>
                  <a:gd name="connsiteX68" fmla="*/ 4374 w 1034979"/>
                  <a:gd name="connsiteY68" fmla="*/ 1168872 h 1509906"/>
                  <a:gd name="connsiteX69" fmla="*/ 564 w 1034979"/>
                  <a:gd name="connsiteY69" fmla="*/ 1174587 h 1509906"/>
                  <a:gd name="connsiteX70" fmla="*/ 6279 w 1034979"/>
                  <a:gd name="connsiteY70" fmla="*/ 1206972 h 1509906"/>
                  <a:gd name="connsiteX71" fmla="*/ 11994 w 1034979"/>
                  <a:gd name="connsiteY71" fmla="*/ 1210782 h 1509906"/>
                  <a:gd name="connsiteX72" fmla="*/ 17709 w 1034979"/>
                  <a:gd name="connsiteY72" fmla="*/ 1212687 h 1509906"/>
                  <a:gd name="connsiteX73" fmla="*/ 145344 w 1034979"/>
                  <a:gd name="connsiteY73" fmla="*/ 1210782 h 1509906"/>
                  <a:gd name="connsiteX74" fmla="*/ 152964 w 1034979"/>
                  <a:gd name="connsiteY74" fmla="*/ 1208877 h 1509906"/>
                  <a:gd name="connsiteX75" fmla="*/ 303459 w 1034979"/>
                  <a:gd name="connsiteY75" fmla="*/ 1203162 h 1509906"/>
                  <a:gd name="connsiteX76" fmla="*/ 318699 w 1034979"/>
                  <a:gd name="connsiteY76" fmla="*/ 1210782 h 1509906"/>
                  <a:gd name="connsiteX77" fmla="*/ 330129 w 1034979"/>
                  <a:gd name="connsiteY77" fmla="*/ 1216497 h 1509906"/>
                  <a:gd name="connsiteX78" fmla="*/ 333939 w 1034979"/>
                  <a:gd name="connsiteY78" fmla="*/ 1222212 h 1509906"/>
                  <a:gd name="connsiteX79" fmla="*/ 339654 w 1034979"/>
                  <a:gd name="connsiteY79" fmla="*/ 1224117 h 1509906"/>
                  <a:gd name="connsiteX80" fmla="*/ 351084 w 1034979"/>
                  <a:gd name="connsiteY80" fmla="*/ 1231737 h 1509906"/>
                  <a:gd name="connsiteX81" fmla="*/ 356799 w 1034979"/>
                  <a:gd name="connsiteY81" fmla="*/ 1235547 h 1509906"/>
                  <a:gd name="connsiteX82" fmla="*/ 360609 w 1034979"/>
                  <a:gd name="connsiteY82" fmla="*/ 1241262 h 1509906"/>
                  <a:gd name="connsiteX83" fmla="*/ 366324 w 1034979"/>
                  <a:gd name="connsiteY83" fmla="*/ 1252692 h 1509906"/>
                  <a:gd name="connsiteX84" fmla="*/ 362514 w 1034979"/>
                  <a:gd name="connsiteY84" fmla="*/ 1279362 h 1509906"/>
                  <a:gd name="connsiteX85" fmla="*/ 358704 w 1034979"/>
                  <a:gd name="connsiteY85" fmla="*/ 1285077 h 1509906"/>
                  <a:gd name="connsiteX86" fmla="*/ 356799 w 1034979"/>
                  <a:gd name="connsiteY86" fmla="*/ 1290792 h 1509906"/>
                  <a:gd name="connsiteX87" fmla="*/ 352989 w 1034979"/>
                  <a:gd name="connsiteY87" fmla="*/ 1296507 h 1509906"/>
                  <a:gd name="connsiteX88" fmla="*/ 351084 w 1034979"/>
                  <a:gd name="connsiteY88" fmla="*/ 1302222 h 1509906"/>
                  <a:gd name="connsiteX89" fmla="*/ 347274 w 1034979"/>
                  <a:gd name="connsiteY89" fmla="*/ 1307937 h 1509906"/>
                  <a:gd name="connsiteX90" fmla="*/ 330129 w 1034979"/>
                  <a:gd name="connsiteY90" fmla="*/ 1374612 h 1509906"/>
                  <a:gd name="connsiteX91" fmla="*/ 328224 w 1034979"/>
                  <a:gd name="connsiteY91" fmla="*/ 1426047 h 1509906"/>
                  <a:gd name="connsiteX92" fmla="*/ 330129 w 1034979"/>
                  <a:gd name="connsiteY92" fmla="*/ 1450812 h 1509906"/>
                  <a:gd name="connsiteX93" fmla="*/ 332034 w 1034979"/>
                  <a:gd name="connsiteY93" fmla="*/ 1456527 h 1509906"/>
                  <a:gd name="connsiteX94" fmla="*/ 335844 w 1034979"/>
                  <a:gd name="connsiteY94" fmla="*/ 1460337 h 1509906"/>
                  <a:gd name="connsiteX95" fmla="*/ 364419 w 1034979"/>
                  <a:gd name="connsiteY95" fmla="*/ 1506057 h 1509906"/>
                  <a:gd name="connsiteX96" fmla="*/ 387279 w 1034979"/>
                  <a:gd name="connsiteY96" fmla="*/ 1507962 h 1509906"/>
                  <a:gd name="connsiteX97" fmla="*/ 392994 w 1034979"/>
                  <a:gd name="connsiteY97" fmla="*/ 1502247 h 1509906"/>
                  <a:gd name="connsiteX98" fmla="*/ 394899 w 1034979"/>
                  <a:gd name="connsiteY98" fmla="*/ 1490817 h 1509906"/>
                  <a:gd name="connsiteX99" fmla="*/ 396804 w 1034979"/>
                  <a:gd name="connsiteY99" fmla="*/ 1485102 h 1509906"/>
                  <a:gd name="connsiteX100" fmla="*/ 398709 w 1034979"/>
                  <a:gd name="connsiteY100" fmla="*/ 1467957 h 1509906"/>
                  <a:gd name="connsiteX101" fmla="*/ 400614 w 1034979"/>
                  <a:gd name="connsiteY101" fmla="*/ 1454622 h 1509906"/>
                  <a:gd name="connsiteX102" fmla="*/ 404424 w 1034979"/>
                  <a:gd name="connsiteY102" fmla="*/ 1397472 h 1509906"/>
                  <a:gd name="connsiteX103" fmla="*/ 410139 w 1034979"/>
                  <a:gd name="connsiteY103" fmla="*/ 1386042 h 1509906"/>
                  <a:gd name="connsiteX104" fmla="*/ 413949 w 1034979"/>
                  <a:gd name="connsiteY104" fmla="*/ 1372707 h 1509906"/>
                  <a:gd name="connsiteX105" fmla="*/ 415854 w 1034979"/>
                  <a:gd name="connsiteY105" fmla="*/ 1366992 h 1509906"/>
                  <a:gd name="connsiteX106" fmla="*/ 417759 w 1034979"/>
                  <a:gd name="connsiteY106" fmla="*/ 1353657 h 1509906"/>
                  <a:gd name="connsiteX107" fmla="*/ 421569 w 1034979"/>
                  <a:gd name="connsiteY107" fmla="*/ 1342227 h 1509906"/>
                  <a:gd name="connsiteX108" fmla="*/ 427284 w 1034979"/>
                  <a:gd name="connsiteY108" fmla="*/ 1328892 h 1509906"/>
                  <a:gd name="connsiteX109" fmla="*/ 436809 w 1034979"/>
                  <a:gd name="connsiteY109" fmla="*/ 1317462 h 1509906"/>
                  <a:gd name="connsiteX110" fmla="*/ 450144 w 1034979"/>
                  <a:gd name="connsiteY110" fmla="*/ 1302222 h 1509906"/>
                  <a:gd name="connsiteX111" fmla="*/ 457764 w 1034979"/>
                  <a:gd name="connsiteY111" fmla="*/ 1290792 h 1509906"/>
                  <a:gd name="connsiteX112" fmla="*/ 461574 w 1034979"/>
                  <a:gd name="connsiteY112" fmla="*/ 1279362 h 1509906"/>
                  <a:gd name="connsiteX113" fmla="*/ 465384 w 1034979"/>
                  <a:gd name="connsiteY113" fmla="*/ 1264122 h 1509906"/>
                  <a:gd name="connsiteX114" fmla="*/ 467289 w 1034979"/>
                  <a:gd name="connsiteY114" fmla="*/ 1258407 h 1509906"/>
                  <a:gd name="connsiteX115" fmla="*/ 507294 w 1034979"/>
                  <a:gd name="connsiteY115" fmla="*/ 1252692 h 1509906"/>
                  <a:gd name="connsiteX116" fmla="*/ 535869 w 1034979"/>
                  <a:gd name="connsiteY116" fmla="*/ 1243167 h 1509906"/>
                  <a:gd name="connsiteX117" fmla="*/ 541584 w 1034979"/>
                  <a:gd name="connsiteY117" fmla="*/ 1241262 h 1509906"/>
                  <a:gd name="connsiteX118" fmla="*/ 547299 w 1034979"/>
                  <a:gd name="connsiteY118" fmla="*/ 1239357 h 1509906"/>
                  <a:gd name="connsiteX119" fmla="*/ 554919 w 1034979"/>
                  <a:gd name="connsiteY119" fmla="*/ 1237452 h 1509906"/>
                  <a:gd name="connsiteX120" fmla="*/ 573969 w 1034979"/>
                  <a:gd name="connsiteY120" fmla="*/ 1229832 h 1509906"/>
                  <a:gd name="connsiteX121" fmla="*/ 585399 w 1034979"/>
                  <a:gd name="connsiteY121" fmla="*/ 1226022 h 1509906"/>
                  <a:gd name="connsiteX122" fmla="*/ 720654 w 1034979"/>
                  <a:gd name="connsiteY122" fmla="*/ 1309842 h 1509906"/>
                  <a:gd name="connsiteX123" fmla="*/ 733989 w 1034979"/>
                  <a:gd name="connsiteY123" fmla="*/ 1319367 h 1509906"/>
                  <a:gd name="connsiteX124" fmla="*/ 743514 w 1034979"/>
                  <a:gd name="connsiteY124" fmla="*/ 1321272 h 1509906"/>
                  <a:gd name="connsiteX125" fmla="*/ 749229 w 1034979"/>
                  <a:gd name="connsiteY125" fmla="*/ 1323177 h 1509906"/>
                  <a:gd name="connsiteX126" fmla="*/ 762564 w 1034979"/>
                  <a:gd name="connsiteY126" fmla="*/ 1328892 h 1509906"/>
                  <a:gd name="connsiteX127" fmla="*/ 777804 w 1034979"/>
                  <a:gd name="connsiteY127" fmla="*/ 1326987 h 1509906"/>
                  <a:gd name="connsiteX128" fmla="*/ 789234 w 1034979"/>
                  <a:gd name="connsiteY128" fmla="*/ 1321272 h 1509906"/>
                  <a:gd name="connsiteX129" fmla="*/ 794949 w 1034979"/>
                  <a:gd name="connsiteY129" fmla="*/ 1319367 h 1509906"/>
                  <a:gd name="connsiteX130" fmla="*/ 802569 w 1034979"/>
                  <a:gd name="connsiteY130" fmla="*/ 1302222 h 1509906"/>
                  <a:gd name="connsiteX131" fmla="*/ 800664 w 1034979"/>
                  <a:gd name="connsiteY131" fmla="*/ 1277457 h 1509906"/>
                  <a:gd name="connsiteX132" fmla="*/ 798759 w 1034979"/>
                  <a:gd name="connsiteY132" fmla="*/ 1271742 h 1509906"/>
                  <a:gd name="connsiteX133" fmla="*/ 796854 w 1034979"/>
                  <a:gd name="connsiteY133" fmla="*/ 1264122 h 1509906"/>
                  <a:gd name="connsiteX134" fmla="*/ 783519 w 1034979"/>
                  <a:gd name="connsiteY134" fmla="*/ 1246977 h 1509906"/>
                  <a:gd name="connsiteX135" fmla="*/ 773994 w 1034979"/>
                  <a:gd name="connsiteY135" fmla="*/ 1241262 h 1509906"/>
                  <a:gd name="connsiteX136" fmla="*/ 648264 w 1034979"/>
                  <a:gd name="connsiteY136" fmla="*/ 1149822 h 1509906"/>
                  <a:gd name="connsiteX137" fmla="*/ 644454 w 1034979"/>
                  <a:gd name="connsiteY137" fmla="*/ 1132677 h 1509906"/>
                  <a:gd name="connsiteX138" fmla="*/ 646359 w 1034979"/>
                  <a:gd name="connsiteY138" fmla="*/ 1125057 h 1509906"/>
                  <a:gd name="connsiteX139" fmla="*/ 650169 w 1034979"/>
                  <a:gd name="connsiteY139" fmla="*/ 1107912 h 1509906"/>
                  <a:gd name="connsiteX140" fmla="*/ 653979 w 1034979"/>
                  <a:gd name="connsiteY140" fmla="*/ 1102197 h 1509906"/>
                  <a:gd name="connsiteX141" fmla="*/ 655884 w 1034979"/>
                  <a:gd name="connsiteY141" fmla="*/ 1096482 h 1509906"/>
                  <a:gd name="connsiteX142" fmla="*/ 661599 w 1034979"/>
                  <a:gd name="connsiteY142" fmla="*/ 1094577 h 1509906"/>
                  <a:gd name="connsiteX143" fmla="*/ 671124 w 1034979"/>
                  <a:gd name="connsiteY143" fmla="*/ 1083147 h 1509906"/>
                  <a:gd name="connsiteX144" fmla="*/ 724464 w 1034979"/>
                  <a:gd name="connsiteY144" fmla="*/ 1075527 h 1509906"/>
                  <a:gd name="connsiteX145" fmla="*/ 842574 w 1034979"/>
                  <a:gd name="connsiteY145" fmla="*/ 1077432 h 1509906"/>
                  <a:gd name="connsiteX146" fmla="*/ 871149 w 1034979"/>
                  <a:gd name="connsiteY146" fmla="*/ 1079337 h 1509906"/>
                  <a:gd name="connsiteX147" fmla="*/ 899724 w 1034979"/>
                  <a:gd name="connsiteY147" fmla="*/ 1085052 h 1509906"/>
                  <a:gd name="connsiteX148" fmla="*/ 922584 w 1034979"/>
                  <a:gd name="connsiteY148" fmla="*/ 1088862 h 1509906"/>
                  <a:gd name="connsiteX149" fmla="*/ 951159 w 1034979"/>
                  <a:gd name="connsiteY149" fmla="*/ 1094577 h 1509906"/>
                  <a:gd name="connsiteX150" fmla="*/ 956874 w 1034979"/>
                  <a:gd name="connsiteY150" fmla="*/ 1094577 h 1509906"/>
                  <a:gd name="connsiteX151" fmla="*/ 1002594 w 1034979"/>
                  <a:gd name="connsiteY151" fmla="*/ 1092672 h 1509906"/>
                  <a:gd name="connsiteX152" fmla="*/ 1031169 w 1034979"/>
                  <a:gd name="connsiteY152" fmla="*/ 1085052 h 1509906"/>
                  <a:gd name="connsiteX153" fmla="*/ 1034979 w 1034979"/>
                  <a:gd name="connsiteY153" fmla="*/ 1079337 h 1509906"/>
                  <a:gd name="connsiteX154" fmla="*/ 1033074 w 1034979"/>
                  <a:gd name="connsiteY154" fmla="*/ 1060287 h 1509906"/>
                  <a:gd name="connsiteX155" fmla="*/ 1027359 w 1034979"/>
                  <a:gd name="connsiteY155" fmla="*/ 1056477 h 1509906"/>
                  <a:gd name="connsiteX156" fmla="*/ 1012119 w 1034979"/>
                  <a:gd name="connsiteY156" fmla="*/ 1054572 h 1509906"/>
                  <a:gd name="connsiteX157" fmla="*/ 1006404 w 1034979"/>
                  <a:gd name="connsiteY157" fmla="*/ 1052667 h 1509906"/>
                  <a:gd name="connsiteX158" fmla="*/ 998784 w 1034979"/>
                  <a:gd name="connsiteY158" fmla="*/ 1050762 h 1509906"/>
                  <a:gd name="connsiteX159" fmla="*/ 987354 w 1034979"/>
                  <a:gd name="connsiteY159" fmla="*/ 1043142 h 1509906"/>
                  <a:gd name="connsiteX160" fmla="*/ 975924 w 1034979"/>
                  <a:gd name="connsiteY160" fmla="*/ 1039332 h 1509906"/>
                  <a:gd name="connsiteX161" fmla="*/ 970209 w 1034979"/>
                  <a:gd name="connsiteY161" fmla="*/ 1037427 h 1509906"/>
                  <a:gd name="connsiteX162" fmla="*/ 962589 w 1034979"/>
                  <a:gd name="connsiteY162" fmla="*/ 1035522 h 1509906"/>
                  <a:gd name="connsiteX163" fmla="*/ 956874 w 1034979"/>
                  <a:gd name="connsiteY163" fmla="*/ 1033617 h 1509906"/>
                  <a:gd name="connsiteX164" fmla="*/ 935919 w 1034979"/>
                  <a:gd name="connsiteY164" fmla="*/ 1027902 h 1509906"/>
                  <a:gd name="connsiteX165" fmla="*/ 930204 w 1034979"/>
                  <a:gd name="connsiteY165" fmla="*/ 1025997 h 1509906"/>
                  <a:gd name="connsiteX166" fmla="*/ 825429 w 1034979"/>
                  <a:gd name="connsiteY166" fmla="*/ 1027902 h 1509906"/>
                  <a:gd name="connsiteX167" fmla="*/ 819714 w 1034979"/>
                  <a:gd name="connsiteY167" fmla="*/ 1029807 h 1509906"/>
                  <a:gd name="connsiteX168" fmla="*/ 730179 w 1034979"/>
                  <a:gd name="connsiteY168" fmla="*/ 1031712 h 1509906"/>
                  <a:gd name="connsiteX169" fmla="*/ 716844 w 1034979"/>
                  <a:gd name="connsiteY169" fmla="*/ 1035522 h 1509906"/>
                  <a:gd name="connsiteX170" fmla="*/ 695889 w 1034979"/>
                  <a:gd name="connsiteY170" fmla="*/ 1037427 h 1509906"/>
                  <a:gd name="connsiteX171" fmla="*/ 669219 w 1034979"/>
                  <a:gd name="connsiteY171" fmla="*/ 1039332 h 1509906"/>
                  <a:gd name="connsiteX172" fmla="*/ 669219 w 1034979"/>
                  <a:gd name="connsiteY172" fmla="*/ 1039332 h 1509906"/>
                  <a:gd name="connsiteX173" fmla="*/ 646359 w 1034979"/>
                  <a:gd name="connsiteY173" fmla="*/ 1043142 h 1509906"/>
                  <a:gd name="connsiteX174" fmla="*/ 642549 w 1034979"/>
                  <a:gd name="connsiteY174" fmla="*/ 1031712 h 1509906"/>
                  <a:gd name="connsiteX175" fmla="*/ 640644 w 1034979"/>
                  <a:gd name="connsiteY175" fmla="*/ 1025997 h 1509906"/>
                  <a:gd name="connsiteX176" fmla="*/ 642549 w 1034979"/>
                  <a:gd name="connsiteY176" fmla="*/ 1008852 h 1509906"/>
                  <a:gd name="connsiteX177" fmla="*/ 644454 w 1034979"/>
                  <a:gd name="connsiteY177" fmla="*/ 1003137 h 1509906"/>
                  <a:gd name="connsiteX178" fmla="*/ 661599 w 1034979"/>
                  <a:gd name="connsiteY178" fmla="*/ 993612 h 1509906"/>
                  <a:gd name="connsiteX179" fmla="*/ 673029 w 1034979"/>
                  <a:gd name="connsiteY179" fmla="*/ 985992 h 1509906"/>
                  <a:gd name="connsiteX180" fmla="*/ 674934 w 1034979"/>
                  <a:gd name="connsiteY180" fmla="*/ 980277 h 1509906"/>
                  <a:gd name="connsiteX181" fmla="*/ 680649 w 1034979"/>
                  <a:gd name="connsiteY181" fmla="*/ 978372 h 1509906"/>
                  <a:gd name="connsiteX182" fmla="*/ 686364 w 1034979"/>
                  <a:gd name="connsiteY182" fmla="*/ 974562 h 1509906"/>
                  <a:gd name="connsiteX183" fmla="*/ 695889 w 1034979"/>
                  <a:gd name="connsiteY183" fmla="*/ 965037 h 1509906"/>
                  <a:gd name="connsiteX184" fmla="*/ 705414 w 1034979"/>
                  <a:gd name="connsiteY184" fmla="*/ 953607 h 1509906"/>
                  <a:gd name="connsiteX185" fmla="*/ 716844 w 1034979"/>
                  <a:gd name="connsiteY185" fmla="*/ 945987 h 1509906"/>
                  <a:gd name="connsiteX186" fmla="*/ 732084 w 1034979"/>
                  <a:gd name="connsiteY186" fmla="*/ 932652 h 1509906"/>
                  <a:gd name="connsiteX187" fmla="*/ 741609 w 1034979"/>
                  <a:gd name="connsiteY187" fmla="*/ 921222 h 1509906"/>
                  <a:gd name="connsiteX188" fmla="*/ 753039 w 1034979"/>
                  <a:gd name="connsiteY188" fmla="*/ 911697 h 1509906"/>
                  <a:gd name="connsiteX189" fmla="*/ 758754 w 1034979"/>
                  <a:gd name="connsiteY189" fmla="*/ 900267 h 1509906"/>
                  <a:gd name="connsiteX190" fmla="*/ 760659 w 1034979"/>
                  <a:gd name="connsiteY190" fmla="*/ 894552 h 1509906"/>
                  <a:gd name="connsiteX191" fmla="*/ 766374 w 1034979"/>
                  <a:gd name="connsiteY191" fmla="*/ 883122 h 1509906"/>
                  <a:gd name="connsiteX192" fmla="*/ 764469 w 1034979"/>
                  <a:gd name="connsiteY192" fmla="*/ 867882 h 1509906"/>
                  <a:gd name="connsiteX193" fmla="*/ 758754 w 1034979"/>
                  <a:gd name="connsiteY193" fmla="*/ 865977 h 1509906"/>
                  <a:gd name="connsiteX194" fmla="*/ 737799 w 1034979"/>
                  <a:gd name="connsiteY194" fmla="*/ 867882 h 1509906"/>
                  <a:gd name="connsiteX195" fmla="*/ 732084 w 1034979"/>
                  <a:gd name="connsiteY195" fmla="*/ 871692 h 1509906"/>
                  <a:gd name="connsiteX196" fmla="*/ 720654 w 1034979"/>
                  <a:gd name="connsiteY196" fmla="*/ 875502 h 1509906"/>
                  <a:gd name="connsiteX197" fmla="*/ 716844 w 1034979"/>
                  <a:gd name="connsiteY197" fmla="*/ 881217 h 1509906"/>
                  <a:gd name="connsiteX198" fmla="*/ 711129 w 1034979"/>
                  <a:gd name="connsiteY198" fmla="*/ 883122 h 1509906"/>
                  <a:gd name="connsiteX199" fmla="*/ 705414 w 1034979"/>
                  <a:gd name="connsiteY199" fmla="*/ 886932 h 1509906"/>
                  <a:gd name="connsiteX200" fmla="*/ 699699 w 1034979"/>
                  <a:gd name="connsiteY200" fmla="*/ 892647 h 1509906"/>
                  <a:gd name="connsiteX201" fmla="*/ 692079 w 1034979"/>
                  <a:gd name="connsiteY201" fmla="*/ 896457 h 1509906"/>
                  <a:gd name="connsiteX202" fmla="*/ 650169 w 1034979"/>
                  <a:gd name="connsiteY202" fmla="*/ 925032 h 1509906"/>
                  <a:gd name="connsiteX203" fmla="*/ 636834 w 1034979"/>
                  <a:gd name="connsiteY203" fmla="*/ 936462 h 1509906"/>
                  <a:gd name="connsiteX204" fmla="*/ 627309 w 1034979"/>
                  <a:gd name="connsiteY204" fmla="*/ 953607 h 1509906"/>
                  <a:gd name="connsiteX205" fmla="*/ 602544 w 1034979"/>
                  <a:gd name="connsiteY205" fmla="*/ 959322 h 1509906"/>
                  <a:gd name="connsiteX206" fmla="*/ 589209 w 1034979"/>
                  <a:gd name="connsiteY206" fmla="*/ 963132 h 1509906"/>
                  <a:gd name="connsiteX207" fmla="*/ 573969 w 1034979"/>
                  <a:gd name="connsiteY207" fmla="*/ 961227 h 1509906"/>
                  <a:gd name="connsiteX208" fmla="*/ 562539 w 1034979"/>
                  <a:gd name="connsiteY208" fmla="*/ 957417 h 1509906"/>
                  <a:gd name="connsiteX209" fmla="*/ 551109 w 1034979"/>
                  <a:gd name="connsiteY209" fmla="*/ 953607 h 1509906"/>
                  <a:gd name="connsiteX210" fmla="*/ 539679 w 1034979"/>
                  <a:gd name="connsiteY210" fmla="*/ 949797 h 1509906"/>
                  <a:gd name="connsiteX211" fmla="*/ 533964 w 1034979"/>
                  <a:gd name="connsiteY211" fmla="*/ 947892 h 1509906"/>
                  <a:gd name="connsiteX212" fmla="*/ 528249 w 1034979"/>
                  <a:gd name="connsiteY212" fmla="*/ 944082 h 1509906"/>
                  <a:gd name="connsiteX213" fmla="*/ 516819 w 1034979"/>
                  <a:gd name="connsiteY213" fmla="*/ 938367 h 1509906"/>
                  <a:gd name="connsiteX214" fmla="*/ 509199 w 1034979"/>
                  <a:gd name="connsiteY214" fmla="*/ 926937 h 1509906"/>
                  <a:gd name="connsiteX215" fmla="*/ 505389 w 1034979"/>
                  <a:gd name="connsiteY215" fmla="*/ 905982 h 1509906"/>
                  <a:gd name="connsiteX216" fmla="*/ 507294 w 1034979"/>
                  <a:gd name="connsiteY216" fmla="*/ 841212 h 1509906"/>
                  <a:gd name="connsiteX217" fmla="*/ 513009 w 1034979"/>
                  <a:gd name="connsiteY217" fmla="*/ 798220 h 1509906"/>
                  <a:gd name="connsiteX218" fmla="*/ 503484 w 1034979"/>
                  <a:gd name="connsiteY218" fmla="*/ 351627 h 1509906"/>
                  <a:gd name="connsiteX219" fmla="*/ 499674 w 1034979"/>
                  <a:gd name="connsiteY219" fmla="*/ 60162 h 1509906"/>
                  <a:gd name="connsiteX220" fmla="*/ 490149 w 1034979"/>
                  <a:gd name="connsiteY220" fmla="*/ 33492 h 1509906"/>
                  <a:gd name="connsiteX221" fmla="*/ 488244 w 1034979"/>
                  <a:gd name="connsiteY221" fmla="*/ 27777 h 1509906"/>
                  <a:gd name="connsiteX222" fmla="*/ 484434 w 1034979"/>
                  <a:gd name="connsiteY222" fmla="*/ 22062 h 1509906"/>
                  <a:gd name="connsiteX223" fmla="*/ 478719 w 1034979"/>
                  <a:gd name="connsiteY223" fmla="*/ 10632 h 1509906"/>
                  <a:gd name="connsiteX224" fmla="*/ 473004 w 1034979"/>
                  <a:gd name="connsiteY224" fmla="*/ 6822 h 1509906"/>
                  <a:gd name="connsiteX225" fmla="*/ 469194 w 1034979"/>
                  <a:gd name="connsiteY225" fmla="*/ 1107 h 1509906"/>
                  <a:gd name="connsiteX226" fmla="*/ 429189 w 1034979"/>
                  <a:gd name="connsiteY226" fmla="*/ 4917 h 1509906"/>
                  <a:gd name="connsiteX227" fmla="*/ 421569 w 1034979"/>
                  <a:gd name="connsiteY227" fmla="*/ 16347 h 1509906"/>
                  <a:gd name="connsiteX228" fmla="*/ 417759 w 1034979"/>
                  <a:gd name="connsiteY228" fmla="*/ 22062 h 1509906"/>
                  <a:gd name="connsiteX229" fmla="*/ 419664 w 1034979"/>
                  <a:gd name="connsiteY229" fmla="*/ 54447 h 1509906"/>
                  <a:gd name="connsiteX230" fmla="*/ 423474 w 1034979"/>
                  <a:gd name="connsiteY230" fmla="*/ 65877 h 1509906"/>
                  <a:gd name="connsiteX231" fmla="*/ 425379 w 1034979"/>
                  <a:gd name="connsiteY231" fmla="*/ 71592 h 1509906"/>
                  <a:gd name="connsiteX232" fmla="*/ 425379 w 1034979"/>
                  <a:gd name="connsiteY232" fmla="*/ 77307 h 1509906"/>
                  <a:gd name="connsiteX233" fmla="*/ 429189 w 1034979"/>
                  <a:gd name="connsiteY233" fmla="*/ 231612 h 1509906"/>
                  <a:gd name="connsiteX234" fmla="*/ 440619 w 1034979"/>
                  <a:gd name="connsiteY234" fmla="*/ 414492 h 1509906"/>
                  <a:gd name="connsiteX235" fmla="*/ 425379 w 1034979"/>
                  <a:gd name="connsiteY235" fmla="*/ 711672 h 1509906"/>
                  <a:gd name="connsiteX236" fmla="*/ 425173 w 1034979"/>
                  <a:gd name="connsiteY236" fmla="*/ 765165 h 1509906"/>
                  <a:gd name="connsiteX237" fmla="*/ 421363 w 1034979"/>
                  <a:gd name="connsiteY237" fmla="*/ 844096 h 1509906"/>
                  <a:gd name="connsiteX238" fmla="*/ 425379 w 1034979"/>
                  <a:gd name="connsiteY238" fmla="*/ 894552 h 1509906"/>
                  <a:gd name="connsiteX239" fmla="*/ 423474 w 1034979"/>
                  <a:gd name="connsiteY239" fmla="*/ 921222 h 1509906"/>
                  <a:gd name="connsiteX240" fmla="*/ 417759 w 1034979"/>
                  <a:gd name="connsiteY240" fmla="*/ 923127 h 1509906"/>
                  <a:gd name="connsiteX241" fmla="*/ 412044 w 1034979"/>
                  <a:gd name="connsiteY241" fmla="*/ 926937 h 1509906"/>
                  <a:gd name="connsiteX242" fmla="*/ 421569 w 1034979"/>
                  <a:gd name="connsiteY242"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16769 w 1034979"/>
                  <a:gd name="connsiteY22" fmla="*/ 896457 h 1509906"/>
                  <a:gd name="connsiteX23" fmla="*/ 111054 w 1034979"/>
                  <a:gd name="connsiteY23" fmla="*/ 890742 h 1509906"/>
                  <a:gd name="connsiteX24" fmla="*/ 84384 w 1034979"/>
                  <a:gd name="connsiteY24" fmla="*/ 865977 h 1509906"/>
                  <a:gd name="connsiteX25" fmla="*/ 78669 w 1034979"/>
                  <a:gd name="connsiteY25" fmla="*/ 864072 h 1509906"/>
                  <a:gd name="connsiteX26" fmla="*/ 59619 w 1034979"/>
                  <a:gd name="connsiteY26" fmla="*/ 867882 h 1509906"/>
                  <a:gd name="connsiteX27" fmla="*/ 53904 w 1034979"/>
                  <a:gd name="connsiteY27" fmla="*/ 871692 h 1509906"/>
                  <a:gd name="connsiteX28" fmla="*/ 50094 w 1034979"/>
                  <a:gd name="connsiteY28" fmla="*/ 877407 h 1509906"/>
                  <a:gd name="connsiteX29" fmla="*/ 46284 w 1034979"/>
                  <a:gd name="connsiteY29" fmla="*/ 888837 h 1509906"/>
                  <a:gd name="connsiteX30" fmla="*/ 50094 w 1034979"/>
                  <a:gd name="connsiteY30" fmla="*/ 926937 h 1509906"/>
                  <a:gd name="connsiteX31" fmla="*/ 53904 w 1034979"/>
                  <a:gd name="connsiteY31" fmla="*/ 932652 h 1509906"/>
                  <a:gd name="connsiteX32" fmla="*/ 59619 w 1034979"/>
                  <a:gd name="connsiteY32" fmla="*/ 936462 h 1509906"/>
                  <a:gd name="connsiteX33" fmla="*/ 63429 w 1034979"/>
                  <a:gd name="connsiteY33" fmla="*/ 942177 h 1509906"/>
                  <a:gd name="connsiteX34" fmla="*/ 80574 w 1034979"/>
                  <a:gd name="connsiteY34" fmla="*/ 951702 h 1509906"/>
                  <a:gd name="connsiteX35" fmla="*/ 103434 w 1034979"/>
                  <a:gd name="connsiteY35" fmla="*/ 953607 h 1509906"/>
                  <a:gd name="connsiteX36" fmla="*/ 124389 w 1034979"/>
                  <a:gd name="connsiteY36" fmla="*/ 959322 h 1509906"/>
                  <a:gd name="connsiteX37" fmla="*/ 130104 w 1034979"/>
                  <a:gd name="connsiteY37" fmla="*/ 961227 h 1509906"/>
                  <a:gd name="connsiteX38" fmla="*/ 135819 w 1034979"/>
                  <a:gd name="connsiteY38" fmla="*/ 966942 h 1509906"/>
                  <a:gd name="connsiteX39" fmla="*/ 143439 w 1034979"/>
                  <a:gd name="connsiteY39" fmla="*/ 968847 h 1509906"/>
                  <a:gd name="connsiteX40" fmla="*/ 166299 w 1034979"/>
                  <a:gd name="connsiteY40" fmla="*/ 972657 h 1509906"/>
                  <a:gd name="connsiteX41" fmla="*/ 191064 w 1034979"/>
                  <a:gd name="connsiteY41" fmla="*/ 978372 h 1509906"/>
                  <a:gd name="connsiteX42" fmla="*/ 208209 w 1034979"/>
                  <a:gd name="connsiteY42" fmla="*/ 984087 h 1509906"/>
                  <a:gd name="connsiteX43" fmla="*/ 213924 w 1034979"/>
                  <a:gd name="connsiteY43" fmla="*/ 985992 h 1509906"/>
                  <a:gd name="connsiteX44" fmla="*/ 229164 w 1034979"/>
                  <a:gd name="connsiteY44" fmla="*/ 989802 h 1509906"/>
                  <a:gd name="connsiteX45" fmla="*/ 248214 w 1034979"/>
                  <a:gd name="connsiteY45" fmla="*/ 995517 h 1509906"/>
                  <a:gd name="connsiteX46" fmla="*/ 253929 w 1034979"/>
                  <a:gd name="connsiteY46" fmla="*/ 999327 h 1509906"/>
                  <a:gd name="connsiteX47" fmla="*/ 267264 w 1034979"/>
                  <a:gd name="connsiteY47" fmla="*/ 1014567 h 1509906"/>
                  <a:gd name="connsiteX48" fmla="*/ 272979 w 1034979"/>
                  <a:gd name="connsiteY48" fmla="*/ 1033617 h 1509906"/>
                  <a:gd name="connsiteX49" fmla="*/ 274884 w 1034979"/>
                  <a:gd name="connsiteY49" fmla="*/ 1039332 h 1509906"/>
                  <a:gd name="connsiteX50" fmla="*/ 276789 w 1034979"/>
                  <a:gd name="connsiteY50" fmla="*/ 1045047 h 1509906"/>
                  <a:gd name="connsiteX51" fmla="*/ 278694 w 1034979"/>
                  <a:gd name="connsiteY51" fmla="*/ 1069812 h 1509906"/>
                  <a:gd name="connsiteX52" fmla="*/ 280599 w 1034979"/>
                  <a:gd name="connsiteY52" fmla="*/ 1075527 h 1509906"/>
                  <a:gd name="connsiteX53" fmla="*/ 278694 w 1034979"/>
                  <a:gd name="connsiteY53" fmla="*/ 1094577 h 1509906"/>
                  <a:gd name="connsiteX54" fmla="*/ 276789 w 1034979"/>
                  <a:gd name="connsiteY54" fmla="*/ 1104102 h 1509906"/>
                  <a:gd name="connsiteX55" fmla="*/ 263454 w 1034979"/>
                  <a:gd name="connsiteY55" fmla="*/ 1117437 h 1509906"/>
                  <a:gd name="connsiteX56" fmla="*/ 252024 w 1034979"/>
                  <a:gd name="connsiteY56" fmla="*/ 1125057 h 1509906"/>
                  <a:gd name="connsiteX57" fmla="*/ 240594 w 1034979"/>
                  <a:gd name="connsiteY57" fmla="*/ 1128867 h 1509906"/>
                  <a:gd name="connsiteX58" fmla="*/ 126294 w 1034979"/>
                  <a:gd name="connsiteY58" fmla="*/ 1128867 h 1509906"/>
                  <a:gd name="connsiteX59" fmla="*/ 120579 w 1034979"/>
                  <a:gd name="connsiteY59" fmla="*/ 1130772 h 1509906"/>
                  <a:gd name="connsiteX60" fmla="*/ 105339 w 1034979"/>
                  <a:gd name="connsiteY60" fmla="*/ 1132677 h 1509906"/>
                  <a:gd name="connsiteX61" fmla="*/ 88194 w 1034979"/>
                  <a:gd name="connsiteY61" fmla="*/ 1138392 h 1509906"/>
                  <a:gd name="connsiteX62" fmla="*/ 82479 w 1034979"/>
                  <a:gd name="connsiteY62" fmla="*/ 1140297 h 1509906"/>
                  <a:gd name="connsiteX63" fmla="*/ 76764 w 1034979"/>
                  <a:gd name="connsiteY63" fmla="*/ 1144107 h 1509906"/>
                  <a:gd name="connsiteX64" fmla="*/ 65334 w 1034979"/>
                  <a:gd name="connsiteY64" fmla="*/ 1146012 h 1509906"/>
                  <a:gd name="connsiteX65" fmla="*/ 27234 w 1034979"/>
                  <a:gd name="connsiteY65" fmla="*/ 1147917 h 1509906"/>
                  <a:gd name="connsiteX66" fmla="*/ 15804 w 1034979"/>
                  <a:gd name="connsiteY66" fmla="*/ 1153632 h 1509906"/>
                  <a:gd name="connsiteX67" fmla="*/ 6279 w 1034979"/>
                  <a:gd name="connsiteY67" fmla="*/ 1163157 h 1509906"/>
                  <a:gd name="connsiteX68" fmla="*/ 4374 w 1034979"/>
                  <a:gd name="connsiteY68" fmla="*/ 1168872 h 1509906"/>
                  <a:gd name="connsiteX69" fmla="*/ 564 w 1034979"/>
                  <a:gd name="connsiteY69" fmla="*/ 1174587 h 1509906"/>
                  <a:gd name="connsiteX70" fmla="*/ 6279 w 1034979"/>
                  <a:gd name="connsiteY70" fmla="*/ 1206972 h 1509906"/>
                  <a:gd name="connsiteX71" fmla="*/ 11994 w 1034979"/>
                  <a:gd name="connsiteY71" fmla="*/ 1210782 h 1509906"/>
                  <a:gd name="connsiteX72" fmla="*/ 17709 w 1034979"/>
                  <a:gd name="connsiteY72" fmla="*/ 1212687 h 1509906"/>
                  <a:gd name="connsiteX73" fmla="*/ 145344 w 1034979"/>
                  <a:gd name="connsiteY73" fmla="*/ 1210782 h 1509906"/>
                  <a:gd name="connsiteX74" fmla="*/ 152964 w 1034979"/>
                  <a:gd name="connsiteY74" fmla="*/ 1208877 h 1509906"/>
                  <a:gd name="connsiteX75" fmla="*/ 303459 w 1034979"/>
                  <a:gd name="connsiteY75" fmla="*/ 1203162 h 1509906"/>
                  <a:gd name="connsiteX76" fmla="*/ 318699 w 1034979"/>
                  <a:gd name="connsiteY76" fmla="*/ 1210782 h 1509906"/>
                  <a:gd name="connsiteX77" fmla="*/ 330129 w 1034979"/>
                  <a:gd name="connsiteY77" fmla="*/ 1216497 h 1509906"/>
                  <a:gd name="connsiteX78" fmla="*/ 333939 w 1034979"/>
                  <a:gd name="connsiteY78" fmla="*/ 1222212 h 1509906"/>
                  <a:gd name="connsiteX79" fmla="*/ 339654 w 1034979"/>
                  <a:gd name="connsiteY79" fmla="*/ 1224117 h 1509906"/>
                  <a:gd name="connsiteX80" fmla="*/ 351084 w 1034979"/>
                  <a:gd name="connsiteY80" fmla="*/ 1231737 h 1509906"/>
                  <a:gd name="connsiteX81" fmla="*/ 356799 w 1034979"/>
                  <a:gd name="connsiteY81" fmla="*/ 1235547 h 1509906"/>
                  <a:gd name="connsiteX82" fmla="*/ 360609 w 1034979"/>
                  <a:gd name="connsiteY82" fmla="*/ 1241262 h 1509906"/>
                  <a:gd name="connsiteX83" fmla="*/ 366324 w 1034979"/>
                  <a:gd name="connsiteY83" fmla="*/ 1252692 h 1509906"/>
                  <a:gd name="connsiteX84" fmla="*/ 362514 w 1034979"/>
                  <a:gd name="connsiteY84" fmla="*/ 1279362 h 1509906"/>
                  <a:gd name="connsiteX85" fmla="*/ 358704 w 1034979"/>
                  <a:gd name="connsiteY85" fmla="*/ 1285077 h 1509906"/>
                  <a:gd name="connsiteX86" fmla="*/ 356799 w 1034979"/>
                  <a:gd name="connsiteY86" fmla="*/ 1290792 h 1509906"/>
                  <a:gd name="connsiteX87" fmla="*/ 352989 w 1034979"/>
                  <a:gd name="connsiteY87" fmla="*/ 1296507 h 1509906"/>
                  <a:gd name="connsiteX88" fmla="*/ 351084 w 1034979"/>
                  <a:gd name="connsiteY88" fmla="*/ 1302222 h 1509906"/>
                  <a:gd name="connsiteX89" fmla="*/ 347274 w 1034979"/>
                  <a:gd name="connsiteY89" fmla="*/ 1307937 h 1509906"/>
                  <a:gd name="connsiteX90" fmla="*/ 330129 w 1034979"/>
                  <a:gd name="connsiteY90" fmla="*/ 1374612 h 1509906"/>
                  <a:gd name="connsiteX91" fmla="*/ 328224 w 1034979"/>
                  <a:gd name="connsiteY91" fmla="*/ 1426047 h 1509906"/>
                  <a:gd name="connsiteX92" fmla="*/ 330129 w 1034979"/>
                  <a:gd name="connsiteY92" fmla="*/ 1450812 h 1509906"/>
                  <a:gd name="connsiteX93" fmla="*/ 332034 w 1034979"/>
                  <a:gd name="connsiteY93" fmla="*/ 1456527 h 1509906"/>
                  <a:gd name="connsiteX94" fmla="*/ 335844 w 1034979"/>
                  <a:gd name="connsiteY94" fmla="*/ 1460337 h 1509906"/>
                  <a:gd name="connsiteX95" fmla="*/ 364419 w 1034979"/>
                  <a:gd name="connsiteY95" fmla="*/ 1506057 h 1509906"/>
                  <a:gd name="connsiteX96" fmla="*/ 387279 w 1034979"/>
                  <a:gd name="connsiteY96" fmla="*/ 1507962 h 1509906"/>
                  <a:gd name="connsiteX97" fmla="*/ 392994 w 1034979"/>
                  <a:gd name="connsiteY97" fmla="*/ 1502247 h 1509906"/>
                  <a:gd name="connsiteX98" fmla="*/ 394899 w 1034979"/>
                  <a:gd name="connsiteY98" fmla="*/ 1490817 h 1509906"/>
                  <a:gd name="connsiteX99" fmla="*/ 396804 w 1034979"/>
                  <a:gd name="connsiteY99" fmla="*/ 1485102 h 1509906"/>
                  <a:gd name="connsiteX100" fmla="*/ 398709 w 1034979"/>
                  <a:gd name="connsiteY100" fmla="*/ 1467957 h 1509906"/>
                  <a:gd name="connsiteX101" fmla="*/ 400614 w 1034979"/>
                  <a:gd name="connsiteY101" fmla="*/ 1454622 h 1509906"/>
                  <a:gd name="connsiteX102" fmla="*/ 404424 w 1034979"/>
                  <a:gd name="connsiteY102" fmla="*/ 1397472 h 1509906"/>
                  <a:gd name="connsiteX103" fmla="*/ 410139 w 1034979"/>
                  <a:gd name="connsiteY103" fmla="*/ 1386042 h 1509906"/>
                  <a:gd name="connsiteX104" fmla="*/ 413949 w 1034979"/>
                  <a:gd name="connsiteY104" fmla="*/ 1372707 h 1509906"/>
                  <a:gd name="connsiteX105" fmla="*/ 415854 w 1034979"/>
                  <a:gd name="connsiteY105" fmla="*/ 1366992 h 1509906"/>
                  <a:gd name="connsiteX106" fmla="*/ 417759 w 1034979"/>
                  <a:gd name="connsiteY106" fmla="*/ 1353657 h 1509906"/>
                  <a:gd name="connsiteX107" fmla="*/ 421569 w 1034979"/>
                  <a:gd name="connsiteY107" fmla="*/ 1342227 h 1509906"/>
                  <a:gd name="connsiteX108" fmla="*/ 427284 w 1034979"/>
                  <a:gd name="connsiteY108" fmla="*/ 1328892 h 1509906"/>
                  <a:gd name="connsiteX109" fmla="*/ 436809 w 1034979"/>
                  <a:gd name="connsiteY109" fmla="*/ 1317462 h 1509906"/>
                  <a:gd name="connsiteX110" fmla="*/ 450144 w 1034979"/>
                  <a:gd name="connsiteY110" fmla="*/ 1302222 h 1509906"/>
                  <a:gd name="connsiteX111" fmla="*/ 457764 w 1034979"/>
                  <a:gd name="connsiteY111" fmla="*/ 1290792 h 1509906"/>
                  <a:gd name="connsiteX112" fmla="*/ 461574 w 1034979"/>
                  <a:gd name="connsiteY112" fmla="*/ 1279362 h 1509906"/>
                  <a:gd name="connsiteX113" fmla="*/ 465384 w 1034979"/>
                  <a:gd name="connsiteY113" fmla="*/ 1264122 h 1509906"/>
                  <a:gd name="connsiteX114" fmla="*/ 467289 w 1034979"/>
                  <a:gd name="connsiteY114" fmla="*/ 1258407 h 1509906"/>
                  <a:gd name="connsiteX115" fmla="*/ 507294 w 1034979"/>
                  <a:gd name="connsiteY115" fmla="*/ 1252692 h 1509906"/>
                  <a:gd name="connsiteX116" fmla="*/ 535869 w 1034979"/>
                  <a:gd name="connsiteY116" fmla="*/ 1243167 h 1509906"/>
                  <a:gd name="connsiteX117" fmla="*/ 541584 w 1034979"/>
                  <a:gd name="connsiteY117" fmla="*/ 1241262 h 1509906"/>
                  <a:gd name="connsiteX118" fmla="*/ 547299 w 1034979"/>
                  <a:gd name="connsiteY118" fmla="*/ 1239357 h 1509906"/>
                  <a:gd name="connsiteX119" fmla="*/ 554919 w 1034979"/>
                  <a:gd name="connsiteY119" fmla="*/ 1237452 h 1509906"/>
                  <a:gd name="connsiteX120" fmla="*/ 573969 w 1034979"/>
                  <a:gd name="connsiteY120" fmla="*/ 1229832 h 1509906"/>
                  <a:gd name="connsiteX121" fmla="*/ 585399 w 1034979"/>
                  <a:gd name="connsiteY121" fmla="*/ 1226022 h 1509906"/>
                  <a:gd name="connsiteX122" fmla="*/ 720654 w 1034979"/>
                  <a:gd name="connsiteY122" fmla="*/ 1309842 h 1509906"/>
                  <a:gd name="connsiteX123" fmla="*/ 733989 w 1034979"/>
                  <a:gd name="connsiteY123" fmla="*/ 1319367 h 1509906"/>
                  <a:gd name="connsiteX124" fmla="*/ 743514 w 1034979"/>
                  <a:gd name="connsiteY124" fmla="*/ 1321272 h 1509906"/>
                  <a:gd name="connsiteX125" fmla="*/ 749229 w 1034979"/>
                  <a:gd name="connsiteY125" fmla="*/ 1323177 h 1509906"/>
                  <a:gd name="connsiteX126" fmla="*/ 762564 w 1034979"/>
                  <a:gd name="connsiteY126" fmla="*/ 1328892 h 1509906"/>
                  <a:gd name="connsiteX127" fmla="*/ 777804 w 1034979"/>
                  <a:gd name="connsiteY127" fmla="*/ 1326987 h 1509906"/>
                  <a:gd name="connsiteX128" fmla="*/ 789234 w 1034979"/>
                  <a:gd name="connsiteY128" fmla="*/ 1321272 h 1509906"/>
                  <a:gd name="connsiteX129" fmla="*/ 794949 w 1034979"/>
                  <a:gd name="connsiteY129" fmla="*/ 1319367 h 1509906"/>
                  <a:gd name="connsiteX130" fmla="*/ 802569 w 1034979"/>
                  <a:gd name="connsiteY130" fmla="*/ 1302222 h 1509906"/>
                  <a:gd name="connsiteX131" fmla="*/ 800664 w 1034979"/>
                  <a:gd name="connsiteY131" fmla="*/ 1277457 h 1509906"/>
                  <a:gd name="connsiteX132" fmla="*/ 798759 w 1034979"/>
                  <a:gd name="connsiteY132" fmla="*/ 1271742 h 1509906"/>
                  <a:gd name="connsiteX133" fmla="*/ 796854 w 1034979"/>
                  <a:gd name="connsiteY133" fmla="*/ 1264122 h 1509906"/>
                  <a:gd name="connsiteX134" fmla="*/ 783519 w 1034979"/>
                  <a:gd name="connsiteY134" fmla="*/ 1246977 h 1509906"/>
                  <a:gd name="connsiteX135" fmla="*/ 773994 w 1034979"/>
                  <a:gd name="connsiteY135" fmla="*/ 1241262 h 1509906"/>
                  <a:gd name="connsiteX136" fmla="*/ 648264 w 1034979"/>
                  <a:gd name="connsiteY136" fmla="*/ 1149822 h 1509906"/>
                  <a:gd name="connsiteX137" fmla="*/ 644454 w 1034979"/>
                  <a:gd name="connsiteY137" fmla="*/ 1132677 h 1509906"/>
                  <a:gd name="connsiteX138" fmla="*/ 646359 w 1034979"/>
                  <a:gd name="connsiteY138" fmla="*/ 1125057 h 1509906"/>
                  <a:gd name="connsiteX139" fmla="*/ 650169 w 1034979"/>
                  <a:gd name="connsiteY139" fmla="*/ 1107912 h 1509906"/>
                  <a:gd name="connsiteX140" fmla="*/ 653979 w 1034979"/>
                  <a:gd name="connsiteY140" fmla="*/ 1102197 h 1509906"/>
                  <a:gd name="connsiteX141" fmla="*/ 655884 w 1034979"/>
                  <a:gd name="connsiteY141" fmla="*/ 1096482 h 1509906"/>
                  <a:gd name="connsiteX142" fmla="*/ 661599 w 1034979"/>
                  <a:gd name="connsiteY142" fmla="*/ 1094577 h 1509906"/>
                  <a:gd name="connsiteX143" fmla="*/ 671124 w 1034979"/>
                  <a:gd name="connsiteY143" fmla="*/ 1083147 h 1509906"/>
                  <a:gd name="connsiteX144" fmla="*/ 724464 w 1034979"/>
                  <a:gd name="connsiteY144" fmla="*/ 1075527 h 1509906"/>
                  <a:gd name="connsiteX145" fmla="*/ 842574 w 1034979"/>
                  <a:gd name="connsiteY145" fmla="*/ 1077432 h 1509906"/>
                  <a:gd name="connsiteX146" fmla="*/ 871149 w 1034979"/>
                  <a:gd name="connsiteY146" fmla="*/ 1079337 h 1509906"/>
                  <a:gd name="connsiteX147" fmla="*/ 899724 w 1034979"/>
                  <a:gd name="connsiteY147" fmla="*/ 1085052 h 1509906"/>
                  <a:gd name="connsiteX148" fmla="*/ 922584 w 1034979"/>
                  <a:gd name="connsiteY148" fmla="*/ 1088862 h 1509906"/>
                  <a:gd name="connsiteX149" fmla="*/ 951159 w 1034979"/>
                  <a:gd name="connsiteY149" fmla="*/ 1094577 h 1509906"/>
                  <a:gd name="connsiteX150" fmla="*/ 956874 w 1034979"/>
                  <a:gd name="connsiteY150" fmla="*/ 1094577 h 1509906"/>
                  <a:gd name="connsiteX151" fmla="*/ 1002594 w 1034979"/>
                  <a:gd name="connsiteY151" fmla="*/ 1092672 h 1509906"/>
                  <a:gd name="connsiteX152" fmla="*/ 1031169 w 1034979"/>
                  <a:gd name="connsiteY152" fmla="*/ 1085052 h 1509906"/>
                  <a:gd name="connsiteX153" fmla="*/ 1034979 w 1034979"/>
                  <a:gd name="connsiteY153" fmla="*/ 1079337 h 1509906"/>
                  <a:gd name="connsiteX154" fmla="*/ 1033074 w 1034979"/>
                  <a:gd name="connsiteY154" fmla="*/ 1060287 h 1509906"/>
                  <a:gd name="connsiteX155" fmla="*/ 1027359 w 1034979"/>
                  <a:gd name="connsiteY155" fmla="*/ 1056477 h 1509906"/>
                  <a:gd name="connsiteX156" fmla="*/ 1012119 w 1034979"/>
                  <a:gd name="connsiteY156" fmla="*/ 1054572 h 1509906"/>
                  <a:gd name="connsiteX157" fmla="*/ 1006404 w 1034979"/>
                  <a:gd name="connsiteY157" fmla="*/ 1052667 h 1509906"/>
                  <a:gd name="connsiteX158" fmla="*/ 998784 w 1034979"/>
                  <a:gd name="connsiteY158" fmla="*/ 1050762 h 1509906"/>
                  <a:gd name="connsiteX159" fmla="*/ 987354 w 1034979"/>
                  <a:gd name="connsiteY159" fmla="*/ 1043142 h 1509906"/>
                  <a:gd name="connsiteX160" fmla="*/ 975924 w 1034979"/>
                  <a:gd name="connsiteY160" fmla="*/ 1039332 h 1509906"/>
                  <a:gd name="connsiteX161" fmla="*/ 970209 w 1034979"/>
                  <a:gd name="connsiteY161" fmla="*/ 1037427 h 1509906"/>
                  <a:gd name="connsiteX162" fmla="*/ 962589 w 1034979"/>
                  <a:gd name="connsiteY162" fmla="*/ 1035522 h 1509906"/>
                  <a:gd name="connsiteX163" fmla="*/ 956874 w 1034979"/>
                  <a:gd name="connsiteY163" fmla="*/ 1033617 h 1509906"/>
                  <a:gd name="connsiteX164" fmla="*/ 935919 w 1034979"/>
                  <a:gd name="connsiteY164" fmla="*/ 1027902 h 1509906"/>
                  <a:gd name="connsiteX165" fmla="*/ 930204 w 1034979"/>
                  <a:gd name="connsiteY165" fmla="*/ 1025997 h 1509906"/>
                  <a:gd name="connsiteX166" fmla="*/ 825429 w 1034979"/>
                  <a:gd name="connsiteY166" fmla="*/ 1027902 h 1509906"/>
                  <a:gd name="connsiteX167" fmla="*/ 819714 w 1034979"/>
                  <a:gd name="connsiteY167" fmla="*/ 1029807 h 1509906"/>
                  <a:gd name="connsiteX168" fmla="*/ 730179 w 1034979"/>
                  <a:gd name="connsiteY168" fmla="*/ 1031712 h 1509906"/>
                  <a:gd name="connsiteX169" fmla="*/ 716844 w 1034979"/>
                  <a:gd name="connsiteY169" fmla="*/ 1035522 h 1509906"/>
                  <a:gd name="connsiteX170" fmla="*/ 695889 w 1034979"/>
                  <a:gd name="connsiteY170" fmla="*/ 1037427 h 1509906"/>
                  <a:gd name="connsiteX171" fmla="*/ 669219 w 1034979"/>
                  <a:gd name="connsiteY171" fmla="*/ 1039332 h 1509906"/>
                  <a:gd name="connsiteX172" fmla="*/ 669219 w 1034979"/>
                  <a:gd name="connsiteY172" fmla="*/ 1039332 h 1509906"/>
                  <a:gd name="connsiteX173" fmla="*/ 646359 w 1034979"/>
                  <a:gd name="connsiteY173" fmla="*/ 1043142 h 1509906"/>
                  <a:gd name="connsiteX174" fmla="*/ 642549 w 1034979"/>
                  <a:gd name="connsiteY174" fmla="*/ 1031712 h 1509906"/>
                  <a:gd name="connsiteX175" fmla="*/ 640644 w 1034979"/>
                  <a:gd name="connsiteY175" fmla="*/ 1025997 h 1509906"/>
                  <a:gd name="connsiteX176" fmla="*/ 642549 w 1034979"/>
                  <a:gd name="connsiteY176" fmla="*/ 1008852 h 1509906"/>
                  <a:gd name="connsiteX177" fmla="*/ 644454 w 1034979"/>
                  <a:gd name="connsiteY177" fmla="*/ 1003137 h 1509906"/>
                  <a:gd name="connsiteX178" fmla="*/ 661599 w 1034979"/>
                  <a:gd name="connsiteY178" fmla="*/ 993612 h 1509906"/>
                  <a:gd name="connsiteX179" fmla="*/ 673029 w 1034979"/>
                  <a:gd name="connsiteY179" fmla="*/ 985992 h 1509906"/>
                  <a:gd name="connsiteX180" fmla="*/ 674934 w 1034979"/>
                  <a:gd name="connsiteY180" fmla="*/ 980277 h 1509906"/>
                  <a:gd name="connsiteX181" fmla="*/ 680649 w 1034979"/>
                  <a:gd name="connsiteY181" fmla="*/ 978372 h 1509906"/>
                  <a:gd name="connsiteX182" fmla="*/ 686364 w 1034979"/>
                  <a:gd name="connsiteY182" fmla="*/ 974562 h 1509906"/>
                  <a:gd name="connsiteX183" fmla="*/ 695889 w 1034979"/>
                  <a:gd name="connsiteY183" fmla="*/ 965037 h 1509906"/>
                  <a:gd name="connsiteX184" fmla="*/ 705414 w 1034979"/>
                  <a:gd name="connsiteY184" fmla="*/ 953607 h 1509906"/>
                  <a:gd name="connsiteX185" fmla="*/ 716844 w 1034979"/>
                  <a:gd name="connsiteY185" fmla="*/ 945987 h 1509906"/>
                  <a:gd name="connsiteX186" fmla="*/ 732084 w 1034979"/>
                  <a:gd name="connsiteY186" fmla="*/ 932652 h 1509906"/>
                  <a:gd name="connsiteX187" fmla="*/ 741609 w 1034979"/>
                  <a:gd name="connsiteY187" fmla="*/ 921222 h 1509906"/>
                  <a:gd name="connsiteX188" fmla="*/ 753039 w 1034979"/>
                  <a:gd name="connsiteY188" fmla="*/ 911697 h 1509906"/>
                  <a:gd name="connsiteX189" fmla="*/ 758754 w 1034979"/>
                  <a:gd name="connsiteY189" fmla="*/ 900267 h 1509906"/>
                  <a:gd name="connsiteX190" fmla="*/ 760659 w 1034979"/>
                  <a:gd name="connsiteY190" fmla="*/ 894552 h 1509906"/>
                  <a:gd name="connsiteX191" fmla="*/ 766374 w 1034979"/>
                  <a:gd name="connsiteY191" fmla="*/ 883122 h 1509906"/>
                  <a:gd name="connsiteX192" fmla="*/ 764469 w 1034979"/>
                  <a:gd name="connsiteY192" fmla="*/ 867882 h 1509906"/>
                  <a:gd name="connsiteX193" fmla="*/ 758754 w 1034979"/>
                  <a:gd name="connsiteY193" fmla="*/ 865977 h 1509906"/>
                  <a:gd name="connsiteX194" fmla="*/ 737799 w 1034979"/>
                  <a:gd name="connsiteY194" fmla="*/ 867882 h 1509906"/>
                  <a:gd name="connsiteX195" fmla="*/ 732084 w 1034979"/>
                  <a:gd name="connsiteY195" fmla="*/ 871692 h 1509906"/>
                  <a:gd name="connsiteX196" fmla="*/ 720654 w 1034979"/>
                  <a:gd name="connsiteY196" fmla="*/ 875502 h 1509906"/>
                  <a:gd name="connsiteX197" fmla="*/ 716844 w 1034979"/>
                  <a:gd name="connsiteY197" fmla="*/ 881217 h 1509906"/>
                  <a:gd name="connsiteX198" fmla="*/ 711129 w 1034979"/>
                  <a:gd name="connsiteY198" fmla="*/ 883122 h 1509906"/>
                  <a:gd name="connsiteX199" fmla="*/ 705414 w 1034979"/>
                  <a:gd name="connsiteY199" fmla="*/ 886932 h 1509906"/>
                  <a:gd name="connsiteX200" fmla="*/ 699699 w 1034979"/>
                  <a:gd name="connsiteY200" fmla="*/ 892647 h 1509906"/>
                  <a:gd name="connsiteX201" fmla="*/ 692079 w 1034979"/>
                  <a:gd name="connsiteY201" fmla="*/ 896457 h 1509906"/>
                  <a:gd name="connsiteX202" fmla="*/ 650169 w 1034979"/>
                  <a:gd name="connsiteY202" fmla="*/ 925032 h 1509906"/>
                  <a:gd name="connsiteX203" fmla="*/ 636834 w 1034979"/>
                  <a:gd name="connsiteY203" fmla="*/ 936462 h 1509906"/>
                  <a:gd name="connsiteX204" fmla="*/ 627309 w 1034979"/>
                  <a:gd name="connsiteY204" fmla="*/ 953607 h 1509906"/>
                  <a:gd name="connsiteX205" fmla="*/ 602544 w 1034979"/>
                  <a:gd name="connsiteY205" fmla="*/ 959322 h 1509906"/>
                  <a:gd name="connsiteX206" fmla="*/ 589209 w 1034979"/>
                  <a:gd name="connsiteY206" fmla="*/ 963132 h 1509906"/>
                  <a:gd name="connsiteX207" fmla="*/ 573969 w 1034979"/>
                  <a:gd name="connsiteY207" fmla="*/ 961227 h 1509906"/>
                  <a:gd name="connsiteX208" fmla="*/ 562539 w 1034979"/>
                  <a:gd name="connsiteY208" fmla="*/ 957417 h 1509906"/>
                  <a:gd name="connsiteX209" fmla="*/ 551109 w 1034979"/>
                  <a:gd name="connsiteY209" fmla="*/ 953607 h 1509906"/>
                  <a:gd name="connsiteX210" fmla="*/ 539679 w 1034979"/>
                  <a:gd name="connsiteY210" fmla="*/ 949797 h 1509906"/>
                  <a:gd name="connsiteX211" fmla="*/ 533964 w 1034979"/>
                  <a:gd name="connsiteY211" fmla="*/ 947892 h 1509906"/>
                  <a:gd name="connsiteX212" fmla="*/ 528249 w 1034979"/>
                  <a:gd name="connsiteY212" fmla="*/ 944082 h 1509906"/>
                  <a:gd name="connsiteX213" fmla="*/ 516819 w 1034979"/>
                  <a:gd name="connsiteY213" fmla="*/ 938367 h 1509906"/>
                  <a:gd name="connsiteX214" fmla="*/ 509199 w 1034979"/>
                  <a:gd name="connsiteY214" fmla="*/ 926937 h 1509906"/>
                  <a:gd name="connsiteX215" fmla="*/ 505389 w 1034979"/>
                  <a:gd name="connsiteY215" fmla="*/ 905982 h 1509906"/>
                  <a:gd name="connsiteX216" fmla="*/ 507294 w 1034979"/>
                  <a:gd name="connsiteY216" fmla="*/ 841212 h 1509906"/>
                  <a:gd name="connsiteX217" fmla="*/ 503484 w 1034979"/>
                  <a:gd name="connsiteY217" fmla="*/ 351627 h 1509906"/>
                  <a:gd name="connsiteX218" fmla="*/ 499674 w 1034979"/>
                  <a:gd name="connsiteY218" fmla="*/ 60162 h 1509906"/>
                  <a:gd name="connsiteX219" fmla="*/ 490149 w 1034979"/>
                  <a:gd name="connsiteY219" fmla="*/ 33492 h 1509906"/>
                  <a:gd name="connsiteX220" fmla="*/ 488244 w 1034979"/>
                  <a:gd name="connsiteY220" fmla="*/ 27777 h 1509906"/>
                  <a:gd name="connsiteX221" fmla="*/ 484434 w 1034979"/>
                  <a:gd name="connsiteY221" fmla="*/ 22062 h 1509906"/>
                  <a:gd name="connsiteX222" fmla="*/ 478719 w 1034979"/>
                  <a:gd name="connsiteY222" fmla="*/ 10632 h 1509906"/>
                  <a:gd name="connsiteX223" fmla="*/ 473004 w 1034979"/>
                  <a:gd name="connsiteY223" fmla="*/ 6822 h 1509906"/>
                  <a:gd name="connsiteX224" fmla="*/ 469194 w 1034979"/>
                  <a:gd name="connsiteY224" fmla="*/ 1107 h 1509906"/>
                  <a:gd name="connsiteX225" fmla="*/ 429189 w 1034979"/>
                  <a:gd name="connsiteY225" fmla="*/ 4917 h 1509906"/>
                  <a:gd name="connsiteX226" fmla="*/ 421569 w 1034979"/>
                  <a:gd name="connsiteY226" fmla="*/ 16347 h 1509906"/>
                  <a:gd name="connsiteX227" fmla="*/ 417759 w 1034979"/>
                  <a:gd name="connsiteY227" fmla="*/ 22062 h 1509906"/>
                  <a:gd name="connsiteX228" fmla="*/ 419664 w 1034979"/>
                  <a:gd name="connsiteY228" fmla="*/ 54447 h 1509906"/>
                  <a:gd name="connsiteX229" fmla="*/ 423474 w 1034979"/>
                  <a:gd name="connsiteY229" fmla="*/ 65877 h 1509906"/>
                  <a:gd name="connsiteX230" fmla="*/ 425379 w 1034979"/>
                  <a:gd name="connsiteY230" fmla="*/ 71592 h 1509906"/>
                  <a:gd name="connsiteX231" fmla="*/ 425379 w 1034979"/>
                  <a:gd name="connsiteY231" fmla="*/ 77307 h 1509906"/>
                  <a:gd name="connsiteX232" fmla="*/ 429189 w 1034979"/>
                  <a:gd name="connsiteY232" fmla="*/ 231612 h 1509906"/>
                  <a:gd name="connsiteX233" fmla="*/ 440619 w 1034979"/>
                  <a:gd name="connsiteY233" fmla="*/ 414492 h 1509906"/>
                  <a:gd name="connsiteX234" fmla="*/ 425379 w 1034979"/>
                  <a:gd name="connsiteY234" fmla="*/ 711672 h 1509906"/>
                  <a:gd name="connsiteX235" fmla="*/ 425173 w 1034979"/>
                  <a:gd name="connsiteY235" fmla="*/ 765165 h 1509906"/>
                  <a:gd name="connsiteX236" fmla="*/ 421363 w 1034979"/>
                  <a:gd name="connsiteY236" fmla="*/ 844096 h 1509906"/>
                  <a:gd name="connsiteX237" fmla="*/ 425379 w 1034979"/>
                  <a:gd name="connsiteY237" fmla="*/ 894552 h 1509906"/>
                  <a:gd name="connsiteX238" fmla="*/ 423474 w 1034979"/>
                  <a:gd name="connsiteY238" fmla="*/ 921222 h 1509906"/>
                  <a:gd name="connsiteX239" fmla="*/ 417759 w 1034979"/>
                  <a:gd name="connsiteY239" fmla="*/ 923127 h 1509906"/>
                  <a:gd name="connsiteX240" fmla="*/ 412044 w 1034979"/>
                  <a:gd name="connsiteY240" fmla="*/ 926937 h 1509906"/>
                  <a:gd name="connsiteX241" fmla="*/ 421569 w 1034979"/>
                  <a:gd name="connsiteY241"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39654 w 1034979"/>
                  <a:gd name="connsiteY5" fmla="*/ 949797 h 1509906"/>
                  <a:gd name="connsiteX6" fmla="*/ 328224 w 1034979"/>
                  <a:gd name="connsiteY6" fmla="*/ 953607 h 1509906"/>
                  <a:gd name="connsiteX7" fmla="*/ 312984 w 1034979"/>
                  <a:gd name="connsiteY7" fmla="*/ 959322 h 1509906"/>
                  <a:gd name="connsiteX8" fmla="*/ 265359 w 1034979"/>
                  <a:gd name="connsiteY8" fmla="*/ 955512 h 1509906"/>
                  <a:gd name="connsiteX9" fmla="*/ 253929 w 1034979"/>
                  <a:gd name="connsiteY9" fmla="*/ 951702 h 1509906"/>
                  <a:gd name="connsiteX10" fmla="*/ 242499 w 1034979"/>
                  <a:gd name="connsiteY10" fmla="*/ 947892 h 1509906"/>
                  <a:gd name="connsiteX11" fmla="*/ 236784 w 1034979"/>
                  <a:gd name="connsiteY11" fmla="*/ 945987 h 1509906"/>
                  <a:gd name="connsiteX12" fmla="*/ 231069 w 1034979"/>
                  <a:gd name="connsiteY12" fmla="*/ 944082 h 1509906"/>
                  <a:gd name="connsiteX13" fmla="*/ 219639 w 1034979"/>
                  <a:gd name="connsiteY13" fmla="*/ 942177 h 1509906"/>
                  <a:gd name="connsiteX14" fmla="*/ 213924 w 1034979"/>
                  <a:gd name="connsiteY14" fmla="*/ 940272 h 1509906"/>
                  <a:gd name="connsiteX15" fmla="*/ 206304 w 1034979"/>
                  <a:gd name="connsiteY15" fmla="*/ 938367 h 1509906"/>
                  <a:gd name="connsiteX16" fmla="*/ 194874 w 1034979"/>
                  <a:gd name="connsiteY16" fmla="*/ 934557 h 1509906"/>
                  <a:gd name="connsiteX17" fmla="*/ 189159 w 1034979"/>
                  <a:gd name="connsiteY17" fmla="*/ 932652 h 1509906"/>
                  <a:gd name="connsiteX18" fmla="*/ 181539 w 1034979"/>
                  <a:gd name="connsiteY18" fmla="*/ 930747 h 1509906"/>
                  <a:gd name="connsiteX19" fmla="*/ 170109 w 1034979"/>
                  <a:gd name="connsiteY19" fmla="*/ 925032 h 1509906"/>
                  <a:gd name="connsiteX20" fmla="*/ 164394 w 1034979"/>
                  <a:gd name="connsiteY20" fmla="*/ 921222 h 1509906"/>
                  <a:gd name="connsiteX21" fmla="*/ 116769 w 1034979"/>
                  <a:gd name="connsiteY21" fmla="*/ 896457 h 1509906"/>
                  <a:gd name="connsiteX22" fmla="*/ 111054 w 1034979"/>
                  <a:gd name="connsiteY22" fmla="*/ 890742 h 1509906"/>
                  <a:gd name="connsiteX23" fmla="*/ 84384 w 1034979"/>
                  <a:gd name="connsiteY23" fmla="*/ 865977 h 1509906"/>
                  <a:gd name="connsiteX24" fmla="*/ 78669 w 1034979"/>
                  <a:gd name="connsiteY24" fmla="*/ 864072 h 1509906"/>
                  <a:gd name="connsiteX25" fmla="*/ 59619 w 1034979"/>
                  <a:gd name="connsiteY25" fmla="*/ 867882 h 1509906"/>
                  <a:gd name="connsiteX26" fmla="*/ 53904 w 1034979"/>
                  <a:gd name="connsiteY26" fmla="*/ 871692 h 1509906"/>
                  <a:gd name="connsiteX27" fmla="*/ 50094 w 1034979"/>
                  <a:gd name="connsiteY27" fmla="*/ 877407 h 1509906"/>
                  <a:gd name="connsiteX28" fmla="*/ 46284 w 1034979"/>
                  <a:gd name="connsiteY28" fmla="*/ 888837 h 1509906"/>
                  <a:gd name="connsiteX29" fmla="*/ 50094 w 1034979"/>
                  <a:gd name="connsiteY29" fmla="*/ 926937 h 1509906"/>
                  <a:gd name="connsiteX30" fmla="*/ 53904 w 1034979"/>
                  <a:gd name="connsiteY30" fmla="*/ 932652 h 1509906"/>
                  <a:gd name="connsiteX31" fmla="*/ 59619 w 1034979"/>
                  <a:gd name="connsiteY31" fmla="*/ 936462 h 1509906"/>
                  <a:gd name="connsiteX32" fmla="*/ 63429 w 1034979"/>
                  <a:gd name="connsiteY32" fmla="*/ 942177 h 1509906"/>
                  <a:gd name="connsiteX33" fmla="*/ 80574 w 1034979"/>
                  <a:gd name="connsiteY33" fmla="*/ 951702 h 1509906"/>
                  <a:gd name="connsiteX34" fmla="*/ 103434 w 1034979"/>
                  <a:gd name="connsiteY34" fmla="*/ 953607 h 1509906"/>
                  <a:gd name="connsiteX35" fmla="*/ 124389 w 1034979"/>
                  <a:gd name="connsiteY35" fmla="*/ 959322 h 1509906"/>
                  <a:gd name="connsiteX36" fmla="*/ 130104 w 1034979"/>
                  <a:gd name="connsiteY36" fmla="*/ 961227 h 1509906"/>
                  <a:gd name="connsiteX37" fmla="*/ 135819 w 1034979"/>
                  <a:gd name="connsiteY37" fmla="*/ 966942 h 1509906"/>
                  <a:gd name="connsiteX38" fmla="*/ 143439 w 1034979"/>
                  <a:gd name="connsiteY38" fmla="*/ 968847 h 1509906"/>
                  <a:gd name="connsiteX39" fmla="*/ 166299 w 1034979"/>
                  <a:gd name="connsiteY39" fmla="*/ 972657 h 1509906"/>
                  <a:gd name="connsiteX40" fmla="*/ 191064 w 1034979"/>
                  <a:gd name="connsiteY40" fmla="*/ 978372 h 1509906"/>
                  <a:gd name="connsiteX41" fmla="*/ 208209 w 1034979"/>
                  <a:gd name="connsiteY41" fmla="*/ 984087 h 1509906"/>
                  <a:gd name="connsiteX42" fmla="*/ 213924 w 1034979"/>
                  <a:gd name="connsiteY42" fmla="*/ 985992 h 1509906"/>
                  <a:gd name="connsiteX43" fmla="*/ 229164 w 1034979"/>
                  <a:gd name="connsiteY43" fmla="*/ 989802 h 1509906"/>
                  <a:gd name="connsiteX44" fmla="*/ 248214 w 1034979"/>
                  <a:gd name="connsiteY44" fmla="*/ 995517 h 1509906"/>
                  <a:gd name="connsiteX45" fmla="*/ 253929 w 1034979"/>
                  <a:gd name="connsiteY45" fmla="*/ 999327 h 1509906"/>
                  <a:gd name="connsiteX46" fmla="*/ 267264 w 1034979"/>
                  <a:gd name="connsiteY46" fmla="*/ 1014567 h 1509906"/>
                  <a:gd name="connsiteX47" fmla="*/ 272979 w 1034979"/>
                  <a:gd name="connsiteY47" fmla="*/ 1033617 h 1509906"/>
                  <a:gd name="connsiteX48" fmla="*/ 274884 w 1034979"/>
                  <a:gd name="connsiteY48" fmla="*/ 1039332 h 1509906"/>
                  <a:gd name="connsiteX49" fmla="*/ 276789 w 1034979"/>
                  <a:gd name="connsiteY49" fmla="*/ 1045047 h 1509906"/>
                  <a:gd name="connsiteX50" fmla="*/ 278694 w 1034979"/>
                  <a:gd name="connsiteY50" fmla="*/ 1069812 h 1509906"/>
                  <a:gd name="connsiteX51" fmla="*/ 280599 w 1034979"/>
                  <a:gd name="connsiteY51" fmla="*/ 1075527 h 1509906"/>
                  <a:gd name="connsiteX52" fmla="*/ 278694 w 1034979"/>
                  <a:gd name="connsiteY52" fmla="*/ 1094577 h 1509906"/>
                  <a:gd name="connsiteX53" fmla="*/ 276789 w 1034979"/>
                  <a:gd name="connsiteY53" fmla="*/ 1104102 h 1509906"/>
                  <a:gd name="connsiteX54" fmla="*/ 263454 w 1034979"/>
                  <a:gd name="connsiteY54" fmla="*/ 1117437 h 1509906"/>
                  <a:gd name="connsiteX55" fmla="*/ 252024 w 1034979"/>
                  <a:gd name="connsiteY55" fmla="*/ 1125057 h 1509906"/>
                  <a:gd name="connsiteX56" fmla="*/ 240594 w 1034979"/>
                  <a:gd name="connsiteY56" fmla="*/ 1128867 h 1509906"/>
                  <a:gd name="connsiteX57" fmla="*/ 126294 w 1034979"/>
                  <a:gd name="connsiteY57" fmla="*/ 1128867 h 1509906"/>
                  <a:gd name="connsiteX58" fmla="*/ 120579 w 1034979"/>
                  <a:gd name="connsiteY58" fmla="*/ 1130772 h 1509906"/>
                  <a:gd name="connsiteX59" fmla="*/ 105339 w 1034979"/>
                  <a:gd name="connsiteY59" fmla="*/ 1132677 h 1509906"/>
                  <a:gd name="connsiteX60" fmla="*/ 88194 w 1034979"/>
                  <a:gd name="connsiteY60" fmla="*/ 1138392 h 1509906"/>
                  <a:gd name="connsiteX61" fmla="*/ 82479 w 1034979"/>
                  <a:gd name="connsiteY61" fmla="*/ 1140297 h 1509906"/>
                  <a:gd name="connsiteX62" fmla="*/ 76764 w 1034979"/>
                  <a:gd name="connsiteY62" fmla="*/ 1144107 h 1509906"/>
                  <a:gd name="connsiteX63" fmla="*/ 65334 w 1034979"/>
                  <a:gd name="connsiteY63" fmla="*/ 1146012 h 1509906"/>
                  <a:gd name="connsiteX64" fmla="*/ 27234 w 1034979"/>
                  <a:gd name="connsiteY64" fmla="*/ 1147917 h 1509906"/>
                  <a:gd name="connsiteX65" fmla="*/ 15804 w 1034979"/>
                  <a:gd name="connsiteY65" fmla="*/ 1153632 h 1509906"/>
                  <a:gd name="connsiteX66" fmla="*/ 6279 w 1034979"/>
                  <a:gd name="connsiteY66" fmla="*/ 1163157 h 1509906"/>
                  <a:gd name="connsiteX67" fmla="*/ 4374 w 1034979"/>
                  <a:gd name="connsiteY67" fmla="*/ 1168872 h 1509906"/>
                  <a:gd name="connsiteX68" fmla="*/ 564 w 1034979"/>
                  <a:gd name="connsiteY68" fmla="*/ 1174587 h 1509906"/>
                  <a:gd name="connsiteX69" fmla="*/ 6279 w 1034979"/>
                  <a:gd name="connsiteY69" fmla="*/ 1206972 h 1509906"/>
                  <a:gd name="connsiteX70" fmla="*/ 11994 w 1034979"/>
                  <a:gd name="connsiteY70" fmla="*/ 1210782 h 1509906"/>
                  <a:gd name="connsiteX71" fmla="*/ 17709 w 1034979"/>
                  <a:gd name="connsiteY71" fmla="*/ 1212687 h 1509906"/>
                  <a:gd name="connsiteX72" fmla="*/ 145344 w 1034979"/>
                  <a:gd name="connsiteY72" fmla="*/ 1210782 h 1509906"/>
                  <a:gd name="connsiteX73" fmla="*/ 152964 w 1034979"/>
                  <a:gd name="connsiteY73" fmla="*/ 1208877 h 1509906"/>
                  <a:gd name="connsiteX74" fmla="*/ 303459 w 1034979"/>
                  <a:gd name="connsiteY74" fmla="*/ 1203162 h 1509906"/>
                  <a:gd name="connsiteX75" fmla="*/ 318699 w 1034979"/>
                  <a:gd name="connsiteY75" fmla="*/ 1210782 h 1509906"/>
                  <a:gd name="connsiteX76" fmla="*/ 330129 w 1034979"/>
                  <a:gd name="connsiteY76" fmla="*/ 1216497 h 1509906"/>
                  <a:gd name="connsiteX77" fmla="*/ 333939 w 1034979"/>
                  <a:gd name="connsiteY77" fmla="*/ 1222212 h 1509906"/>
                  <a:gd name="connsiteX78" fmla="*/ 339654 w 1034979"/>
                  <a:gd name="connsiteY78" fmla="*/ 1224117 h 1509906"/>
                  <a:gd name="connsiteX79" fmla="*/ 351084 w 1034979"/>
                  <a:gd name="connsiteY79" fmla="*/ 1231737 h 1509906"/>
                  <a:gd name="connsiteX80" fmla="*/ 356799 w 1034979"/>
                  <a:gd name="connsiteY80" fmla="*/ 1235547 h 1509906"/>
                  <a:gd name="connsiteX81" fmla="*/ 360609 w 1034979"/>
                  <a:gd name="connsiteY81" fmla="*/ 1241262 h 1509906"/>
                  <a:gd name="connsiteX82" fmla="*/ 366324 w 1034979"/>
                  <a:gd name="connsiteY82" fmla="*/ 1252692 h 1509906"/>
                  <a:gd name="connsiteX83" fmla="*/ 362514 w 1034979"/>
                  <a:gd name="connsiteY83" fmla="*/ 1279362 h 1509906"/>
                  <a:gd name="connsiteX84" fmla="*/ 358704 w 1034979"/>
                  <a:gd name="connsiteY84" fmla="*/ 1285077 h 1509906"/>
                  <a:gd name="connsiteX85" fmla="*/ 356799 w 1034979"/>
                  <a:gd name="connsiteY85" fmla="*/ 1290792 h 1509906"/>
                  <a:gd name="connsiteX86" fmla="*/ 352989 w 1034979"/>
                  <a:gd name="connsiteY86" fmla="*/ 1296507 h 1509906"/>
                  <a:gd name="connsiteX87" fmla="*/ 351084 w 1034979"/>
                  <a:gd name="connsiteY87" fmla="*/ 1302222 h 1509906"/>
                  <a:gd name="connsiteX88" fmla="*/ 347274 w 1034979"/>
                  <a:gd name="connsiteY88" fmla="*/ 1307937 h 1509906"/>
                  <a:gd name="connsiteX89" fmla="*/ 330129 w 1034979"/>
                  <a:gd name="connsiteY89" fmla="*/ 1374612 h 1509906"/>
                  <a:gd name="connsiteX90" fmla="*/ 328224 w 1034979"/>
                  <a:gd name="connsiteY90" fmla="*/ 1426047 h 1509906"/>
                  <a:gd name="connsiteX91" fmla="*/ 330129 w 1034979"/>
                  <a:gd name="connsiteY91" fmla="*/ 1450812 h 1509906"/>
                  <a:gd name="connsiteX92" fmla="*/ 332034 w 1034979"/>
                  <a:gd name="connsiteY92" fmla="*/ 1456527 h 1509906"/>
                  <a:gd name="connsiteX93" fmla="*/ 335844 w 1034979"/>
                  <a:gd name="connsiteY93" fmla="*/ 1460337 h 1509906"/>
                  <a:gd name="connsiteX94" fmla="*/ 364419 w 1034979"/>
                  <a:gd name="connsiteY94" fmla="*/ 1506057 h 1509906"/>
                  <a:gd name="connsiteX95" fmla="*/ 387279 w 1034979"/>
                  <a:gd name="connsiteY95" fmla="*/ 1507962 h 1509906"/>
                  <a:gd name="connsiteX96" fmla="*/ 392994 w 1034979"/>
                  <a:gd name="connsiteY96" fmla="*/ 1502247 h 1509906"/>
                  <a:gd name="connsiteX97" fmla="*/ 394899 w 1034979"/>
                  <a:gd name="connsiteY97" fmla="*/ 1490817 h 1509906"/>
                  <a:gd name="connsiteX98" fmla="*/ 396804 w 1034979"/>
                  <a:gd name="connsiteY98" fmla="*/ 1485102 h 1509906"/>
                  <a:gd name="connsiteX99" fmla="*/ 398709 w 1034979"/>
                  <a:gd name="connsiteY99" fmla="*/ 1467957 h 1509906"/>
                  <a:gd name="connsiteX100" fmla="*/ 400614 w 1034979"/>
                  <a:gd name="connsiteY100" fmla="*/ 1454622 h 1509906"/>
                  <a:gd name="connsiteX101" fmla="*/ 404424 w 1034979"/>
                  <a:gd name="connsiteY101" fmla="*/ 1397472 h 1509906"/>
                  <a:gd name="connsiteX102" fmla="*/ 410139 w 1034979"/>
                  <a:gd name="connsiteY102" fmla="*/ 1386042 h 1509906"/>
                  <a:gd name="connsiteX103" fmla="*/ 413949 w 1034979"/>
                  <a:gd name="connsiteY103" fmla="*/ 1372707 h 1509906"/>
                  <a:gd name="connsiteX104" fmla="*/ 415854 w 1034979"/>
                  <a:gd name="connsiteY104" fmla="*/ 1366992 h 1509906"/>
                  <a:gd name="connsiteX105" fmla="*/ 417759 w 1034979"/>
                  <a:gd name="connsiteY105" fmla="*/ 1353657 h 1509906"/>
                  <a:gd name="connsiteX106" fmla="*/ 421569 w 1034979"/>
                  <a:gd name="connsiteY106" fmla="*/ 1342227 h 1509906"/>
                  <a:gd name="connsiteX107" fmla="*/ 427284 w 1034979"/>
                  <a:gd name="connsiteY107" fmla="*/ 1328892 h 1509906"/>
                  <a:gd name="connsiteX108" fmla="*/ 436809 w 1034979"/>
                  <a:gd name="connsiteY108" fmla="*/ 1317462 h 1509906"/>
                  <a:gd name="connsiteX109" fmla="*/ 450144 w 1034979"/>
                  <a:gd name="connsiteY109" fmla="*/ 1302222 h 1509906"/>
                  <a:gd name="connsiteX110" fmla="*/ 457764 w 1034979"/>
                  <a:gd name="connsiteY110" fmla="*/ 1290792 h 1509906"/>
                  <a:gd name="connsiteX111" fmla="*/ 461574 w 1034979"/>
                  <a:gd name="connsiteY111" fmla="*/ 1279362 h 1509906"/>
                  <a:gd name="connsiteX112" fmla="*/ 465384 w 1034979"/>
                  <a:gd name="connsiteY112" fmla="*/ 1264122 h 1509906"/>
                  <a:gd name="connsiteX113" fmla="*/ 467289 w 1034979"/>
                  <a:gd name="connsiteY113" fmla="*/ 1258407 h 1509906"/>
                  <a:gd name="connsiteX114" fmla="*/ 507294 w 1034979"/>
                  <a:gd name="connsiteY114" fmla="*/ 1252692 h 1509906"/>
                  <a:gd name="connsiteX115" fmla="*/ 535869 w 1034979"/>
                  <a:gd name="connsiteY115" fmla="*/ 1243167 h 1509906"/>
                  <a:gd name="connsiteX116" fmla="*/ 541584 w 1034979"/>
                  <a:gd name="connsiteY116" fmla="*/ 1241262 h 1509906"/>
                  <a:gd name="connsiteX117" fmla="*/ 547299 w 1034979"/>
                  <a:gd name="connsiteY117" fmla="*/ 1239357 h 1509906"/>
                  <a:gd name="connsiteX118" fmla="*/ 554919 w 1034979"/>
                  <a:gd name="connsiteY118" fmla="*/ 1237452 h 1509906"/>
                  <a:gd name="connsiteX119" fmla="*/ 573969 w 1034979"/>
                  <a:gd name="connsiteY119" fmla="*/ 1229832 h 1509906"/>
                  <a:gd name="connsiteX120" fmla="*/ 585399 w 1034979"/>
                  <a:gd name="connsiteY120" fmla="*/ 1226022 h 1509906"/>
                  <a:gd name="connsiteX121" fmla="*/ 720654 w 1034979"/>
                  <a:gd name="connsiteY121" fmla="*/ 1309842 h 1509906"/>
                  <a:gd name="connsiteX122" fmla="*/ 733989 w 1034979"/>
                  <a:gd name="connsiteY122" fmla="*/ 1319367 h 1509906"/>
                  <a:gd name="connsiteX123" fmla="*/ 743514 w 1034979"/>
                  <a:gd name="connsiteY123" fmla="*/ 1321272 h 1509906"/>
                  <a:gd name="connsiteX124" fmla="*/ 749229 w 1034979"/>
                  <a:gd name="connsiteY124" fmla="*/ 1323177 h 1509906"/>
                  <a:gd name="connsiteX125" fmla="*/ 762564 w 1034979"/>
                  <a:gd name="connsiteY125" fmla="*/ 1328892 h 1509906"/>
                  <a:gd name="connsiteX126" fmla="*/ 777804 w 1034979"/>
                  <a:gd name="connsiteY126" fmla="*/ 1326987 h 1509906"/>
                  <a:gd name="connsiteX127" fmla="*/ 789234 w 1034979"/>
                  <a:gd name="connsiteY127" fmla="*/ 1321272 h 1509906"/>
                  <a:gd name="connsiteX128" fmla="*/ 794949 w 1034979"/>
                  <a:gd name="connsiteY128" fmla="*/ 1319367 h 1509906"/>
                  <a:gd name="connsiteX129" fmla="*/ 802569 w 1034979"/>
                  <a:gd name="connsiteY129" fmla="*/ 1302222 h 1509906"/>
                  <a:gd name="connsiteX130" fmla="*/ 800664 w 1034979"/>
                  <a:gd name="connsiteY130" fmla="*/ 1277457 h 1509906"/>
                  <a:gd name="connsiteX131" fmla="*/ 798759 w 1034979"/>
                  <a:gd name="connsiteY131" fmla="*/ 1271742 h 1509906"/>
                  <a:gd name="connsiteX132" fmla="*/ 796854 w 1034979"/>
                  <a:gd name="connsiteY132" fmla="*/ 1264122 h 1509906"/>
                  <a:gd name="connsiteX133" fmla="*/ 783519 w 1034979"/>
                  <a:gd name="connsiteY133" fmla="*/ 1246977 h 1509906"/>
                  <a:gd name="connsiteX134" fmla="*/ 773994 w 1034979"/>
                  <a:gd name="connsiteY134" fmla="*/ 1241262 h 1509906"/>
                  <a:gd name="connsiteX135" fmla="*/ 648264 w 1034979"/>
                  <a:gd name="connsiteY135" fmla="*/ 1149822 h 1509906"/>
                  <a:gd name="connsiteX136" fmla="*/ 644454 w 1034979"/>
                  <a:gd name="connsiteY136" fmla="*/ 1132677 h 1509906"/>
                  <a:gd name="connsiteX137" fmla="*/ 646359 w 1034979"/>
                  <a:gd name="connsiteY137" fmla="*/ 1125057 h 1509906"/>
                  <a:gd name="connsiteX138" fmla="*/ 650169 w 1034979"/>
                  <a:gd name="connsiteY138" fmla="*/ 1107912 h 1509906"/>
                  <a:gd name="connsiteX139" fmla="*/ 653979 w 1034979"/>
                  <a:gd name="connsiteY139" fmla="*/ 1102197 h 1509906"/>
                  <a:gd name="connsiteX140" fmla="*/ 655884 w 1034979"/>
                  <a:gd name="connsiteY140" fmla="*/ 1096482 h 1509906"/>
                  <a:gd name="connsiteX141" fmla="*/ 661599 w 1034979"/>
                  <a:gd name="connsiteY141" fmla="*/ 1094577 h 1509906"/>
                  <a:gd name="connsiteX142" fmla="*/ 671124 w 1034979"/>
                  <a:gd name="connsiteY142" fmla="*/ 1083147 h 1509906"/>
                  <a:gd name="connsiteX143" fmla="*/ 724464 w 1034979"/>
                  <a:gd name="connsiteY143" fmla="*/ 1075527 h 1509906"/>
                  <a:gd name="connsiteX144" fmla="*/ 842574 w 1034979"/>
                  <a:gd name="connsiteY144" fmla="*/ 1077432 h 1509906"/>
                  <a:gd name="connsiteX145" fmla="*/ 871149 w 1034979"/>
                  <a:gd name="connsiteY145" fmla="*/ 1079337 h 1509906"/>
                  <a:gd name="connsiteX146" fmla="*/ 899724 w 1034979"/>
                  <a:gd name="connsiteY146" fmla="*/ 1085052 h 1509906"/>
                  <a:gd name="connsiteX147" fmla="*/ 922584 w 1034979"/>
                  <a:gd name="connsiteY147" fmla="*/ 1088862 h 1509906"/>
                  <a:gd name="connsiteX148" fmla="*/ 951159 w 1034979"/>
                  <a:gd name="connsiteY148" fmla="*/ 1094577 h 1509906"/>
                  <a:gd name="connsiteX149" fmla="*/ 956874 w 1034979"/>
                  <a:gd name="connsiteY149" fmla="*/ 1094577 h 1509906"/>
                  <a:gd name="connsiteX150" fmla="*/ 1002594 w 1034979"/>
                  <a:gd name="connsiteY150" fmla="*/ 1092672 h 1509906"/>
                  <a:gd name="connsiteX151" fmla="*/ 1031169 w 1034979"/>
                  <a:gd name="connsiteY151" fmla="*/ 1085052 h 1509906"/>
                  <a:gd name="connsiteX152" fmla="*/ 1034979 w 1034979"/>
                  <a:gd name="connsiteY152" fmla="*/ 1079337 h 1509906"/>
                  <a:gd name="connsiteX153" fmla="*/ 1033074 w 1034979"/>
                  <a:gd name="connsiteY153" fmla="*/ 1060287 h 1509906"/>
                  <a:gd name="connsiteX154" fmla="*/ 1027359 w 1034979"/>
                  <a:gd name="connsiteY154" fmla="*/ 1056477 h 1509906"/>
                  <a:gd name="connsiteX155" fmla="*/ 1012119 w 1034979"/>
                  <a:gd name="connsiteY155" fmla="*/ 1054572 h 1509906"/>
                  <a:gd name="connsiteX156" fmla="*/ 1006404 w 1034979"/>
                  <a:gd name="connsiteY156" fmla="*/ 1052667 h 1509906"/>
                  <a:gd name="connsiteX157" fmla="*/ 998784 w 1034979"/>
                  <a:gd name="connsiteY157" fmla="*/ 1050762 h 1509906"/>
                  <a:gd name="connsiteX158" fmla="*/ 987354 w 1034979"/>
                  <a:gd name="connsiteY158" fmla="*/ 1043142 h 1509906"/>
                  <a:gd name="connsiteX159" fmla="*/ 975924 w 1034979"/>
                  <a:gd name="connsiteY159" fmla="*/ 1039332 h 1509906"/>
                  <a:gd name="connsiteX160" fmla="*/ 970209 w 1034979"/>
                  <a:gd name="connsiteY160" fmla="*/ 1037427 h 1509906"/>
                  <a:gd name="connsiteX161" fmla="*/ 962589 w 1034979"/>
                  <a:gd name="connsiteY161" fmla="*/ 1035522 h 1509906"/>
                  <a:gd name="connsiteX162" fmla="*/ 956874 w 1034979"/>
                  <a:gd name="connsiteY162" fmla="*/ 1033617 h 1509906"/>
                  <a:gd name="connsiteX163" fmla="*/ 935919 w 1034979"/>
                  <a:gd name="connsiteY163" fmla="*/ 1027902 h 1509906"/>
                  <a:gd name="connsiteX164" fmla="*/ 930204 w 1034979"/>
                  <a:gd name="connsiteY164" fmla="*/ 1025997 h 1509906"/>
                  <a:gd name="connsiteX165" fmla="*/ 825429 w 1034979"/>
                  <a:gd name="connsiteY165" fmla="*/ 1027902 h 1509906"/>
                  <a:gd name="connsiteX166" fmla="*/ 819714 w 1034979"/>
                  <a:gd name="connsiteY166" fmla="*/ 1029807 h 1509906"/>
                  <a:gd name="connsiteX167" fmla="*/ 730179 w 1034979"/>
                  <a:gd name="connsiteY167" fmla="*/ 1031712 h 1509906"/>
                  <a:gd name="connsiteX168" fmla="*/ 716844 w 1034979"/>
                  <a:gd name="connsiteY168" fmla="*/ 1035522 h 1509906"/>
                  <a:gd name="connsiteX169" fmla="*/ 695889 w 1034979"/>
                  <a:gd name="connsiteY169" fmla="*/ 1037427 h 1509906"/>
                  <a:gd name="connsiteX170" fmla="*/ 669219 w 1034979"/>
                  <a:gd name="connsiteY170" fmla="*/ 1039332 h 1509906"/>
                  <a:gd name="connsiteX171" fmla="*/ 669219 w 1034979"/>
                  <a:gd name="connsiteY171" fmla="*/ 1039332 h 1509906"/>
                  <a:gd name="connsiteX172" fmla="*/ 646359 w 1034979"/>
                  <a:gd name="connsiteY172" fmla="*/ 1043142 h 1509906"/>
                  <a:gd name="connsiteX173" fmla="*/ 642549 w 1034979"/>
                  <a:gd name="connsiteY173" fmla="*/ 1031712 h 1509906"/>
                  <a:gd name="connsiteX174" fmla="*/ 640644 w 1034979"/>
                  <a:gd name="connsiteY174" fmla="*/ 1025997 h 1509906"/>
                  <a:gd name="connsiteX175" fmla="*/ 642549 w 1034979"/>
                  <a:gd name="connsiteY175" fmla="*/ 1008852 h 1509906"/>
                  <a:gd name="connsiteX176" fmla="*/ 644454 w 1034979"/>
                  <a:gd name="connsiteY176" fmla="*/ 1003137 h 1509906"/>
                  <a:gd name="connsiteX177" fmla="*/ 661599 w 1034979"/>
                  <a:gd name="connsiteY177" fmla="*/ 993612 h 1509906"/>
                  <a:gd name="connsiteX178" fmla="*/ 673029 w 1034979"/>
                  <a:gd name="connsiteY178" fmla="*/ 985992 h 1509906"/>
                  <a:gd name="connsiteX179" fmla="*/ 674934 w 1034979"/>
                  <a:gd name="connsiteY179" fmla="*/ 980277 h 1509906"/>
                  <a:gd name="connsiteX180" fmla="*/ 680649 w 1034979"/>
                  <a:gd name="connsiteY180" fmla="*/ 978372 h 1509906"/>
                  <a:gd name="connsiteX181" fmla="*/ 686364 w 1034979"/>
                  <a:gd name="connsiteY181" fmla="*/ 974562 h 1509906"/>
                  <a:gd name="connsiteX182" fmla="*/ 695889 w 1034979"/>
                  <a:gd name="connsiteY182" fmla="*/ 965037 h 1509906"/>
                  <a:gd name="connsiteX183" fmla="*/ 705414 w 1034979"/>
                  <a:gd name="connsiteY183" fmla="*/ 953607 h 1509906"/>
                  <a:gd name="connsiteX184" fmla="*/ 716844 w 1034979"/>
                  <a:gd name="connsiteY184" fmla="*/ 945987 h 1509906"/>
                  <a:gd name="connsiteX185" fmla="*/ 732084 w 1034979"/>
                  <a:gd name="connsiteY185" fmla="*/ 932652 h 1509906"/>
                  <a:gd name="connsiteX186" fmla="*/ 741609 w 1034979"/>
                  <a:gd name="connsiteY186" fmla="*/ 921222 h 1509906"/>
                  <a:gd name="connsiteX187" fmla="*/ 753039 w 1034979"/>
                  <a:gd name="connsiteY187" fmla="*/ 911697 h 1509906"/>
                  <a:gd name="connsiteX188" fmla="*/ 758754 w 1034979"/>
                  <a:gd name="connsiteY188" fmla="*/ 900267 h 1509906"/>
                  <a:gd name="connsiteX189" fmla="*/ 760659 w 1034979"/>
                  <a:gd name="connsiteY189" fmla="*/ 894552 h 1509906"/>
                  <a:gd name="connsiteX190" fmla="*/ 766374 w 1034979"/>
                  <a:gd name="connsiteY190" fmla="*/ 883122 h 1509906"/>
                  <a:gd name="connsiteX191" fmla="*/ 764469 w 1034979"/>
                  <a:gd name="connsiteY191" fmla="*/ 867882 h 1509906"/>
                  <a:gd name="connsiteX192" fmla="*/ 758754 w 1034979"/>
                  <a:gd name="connsiteY192" fmla="*/ 865977 h 1509906"/>
                  <a:gd name="connsiteX193" fmla="*/ 737799 w 1034979"/>
                  <a:gd name="connsiteY193" fmla="*/ 867882 h 1509906"/>
                  <a:gd name="connsiteX194" fmla="*/ 732084 w 1034979"/>
                  <a:gd name="connsiteY194" fmla="*/ 871692 h 1509906"/>
                  <a:gd name="connsiteX195" fmla="*/ 720654 w 1034979"/>
                  <a:gd name="connsiteY195" fmla="*/ 875502 h 1509906"/>
                  <a:gd name="connsiteX196" fmla="*/ 716844 w 1034979"/>
                  <a:gd name="connsiteY196" fmla="*/ 881217 h 1509906"/>
                  <a:gd name="connsiteX197" fmla="*/ 711129 w 1034979"/>
                  <a:gd name="connsiteY197" fmla="*/ 883122 h 1509906"/>
                  <a:gd name="connsiteX198" fmla="*/ 705414 w 1034979"/>
                  <a:gd name="connsiteY198" fmla="*/ 886932 h 1509906"/>
                  <a:gd name="connsiteX199" fmla="*/ 699699 w 1034979"/>
                  <a:gd name="connsiteY199" fmla="*/ 892647 h 1509906"/>
                  <a:gd name="connsiteX200" fmla="*/ 692079 w 1034979"/>
                  <a:gd name="connsiteY200" fmla="*/ 896457 h 1509906"/>
                  <a:gd name="connsiteX201" fmla="*/ 650169 w 1034979"/>
                  <a:gd name="connsiteY201" fmla="*/ 925032 h 1509906"/>
                  <a:gd name="connsiteX202" fmla="*/ 636834 w 1034979"/>
                  <a:gd name="connsiteY202" fmla="*/ 936462 h 1509906"/>
                  <a:gd name="connsiteX203" fmla="*/ 627309 w 1034979"/>
                  <a:gd name="connsiteY203" fmla="*/ 953607 h 1509906"/>
                  <a:gd name="connsiteX204" fmla="*/ 602544 w 1034979"/>
                  <a:gd name="connsiteY204" fmla="*/ 959322 h 1509906"/>
                  <a:gd name="connsiteX205" fmla="*/ 589209 w 1034979"/>
                  <a:gd name="connsiteY205" fmla="*/ 963132 h 1509906"/>
                  <a:gd name="connsiteX206" fmla="*/ 573969 w 1034979"/>
                  <a:gd name="connsiteY206" fmla="*/ 961227 h 1509906"/>
                  <a:gd name="connsiteX207" fmla="*/ 562539 w 1034979"/>
                  <a:gd name="connsiteY207" fmla="*/ 957417 h 1509906"/>
                  <a:gd name="connsiteX208" fmla="*/ 551109 w 1034979"/>
                  <a:gd name="connsiteY208" fmla="*/ 953607 h 1509906"/>
                  <a:gd name="connsiteX209" fmla="*/ 539679 w 1034979"/>
                  <a:gd name="connsiteY209" fmla="*/ 949797 h 1509906"/>
                  <a:gd name="connsiteX210" fmla="*/ 533964 w 1034979"/>
                  <a:gd name="connsiteY210" fmla="*/ 947892 h 1509906"/>
                  <a:gd name="connsiteX211" fmla="*/ 528249 w 1034979"/>
                  <a:gd name="connsiteY211" fmla="*/ 944082 h 1509906"/>
                  <a:gd name="connsiteX212" fmla="*/ 516819 w 1034979"/>
                  <a:gd name="connsiteY212" fmla="*/ 938367 h 1509906"/>
                  <a:gd name="connsiteX213" fmla="*/ 509199 w 1034979"/>
                  <a:gd name="connsiteY213" fmla="*/ 926937 h 1509906"/>
                  <a:gd name="connsiteX214" fmla="*/ 505389 w 1034979"/>
                  <a:gd name="connsiteY214" fmla="*/ 905982 h 1509906"/>
                  <a:gd name="connsiteX215" fmla="*/ 507294 w 1034979"/>
                  <a:gd name="connsiteY215" fmla="*/ 841212 h 1509906"/>
                  <a:gd name="connsiteX216" fmla="*/ 503484 w 1034979"/>
                  <a:gd name="connsiteY216" fmla="*/ 351627 h 1509906"/>
                  <a:gd name="connsiteX217" fmla="*/ 499674 w 1034979"/>
                  <a:gd name="connsiteY217" fmla="*/ 60162 h 1509906"/>
                  <a:gd name="connsiteX218" fmla="*/ 490149 w 1034979"/>
                  <a:gd name="connsiteY218" fmla="*/ 33492 h 1509906"/>
                  <a:gd name="connsiteX219" fmla="*/ 488244 w 1034979"/>
                  <a:gd name="connsiteY219" fmla="*/ 27777 h 1509906"/>
                  <a:gd name="connsiteX220" fmla="*/ 484434 w 1034979"/>
                  <a:gd name="connsiteY220" fmla="*/ 22062 h 1509906"/>
                  <a:gd name="connsiteX221" fmla="*/ 478719 w 1034979"/>
                  <a:gd name="connsiteY221" fmla="*/ 10632 h 1509906"/>
                  <a:gd name="connsiteX222" fmla="*/ 473004 w 1034979"/>
                  <a:gd name="connsiteY222" fmla="*/ 6822 h 1509906"/>
                  <a:gd name="connsiteX223" fmla="*/ 469194 w 1034979"/>
                  <a:gd name="connsiteY223" fmla="*/ 1107 h 1509906"/>
                  <a:gd name="connsiteX224" fmla="*/ 429189 w 1034979"/>
                  <a:gd name="connsiteY224" fmla="*/ 4917 h 1509906"/>
                  <a:gd name="connsiteX225" fmla="*/ 421569 w 1034979"/>
                  <a:gd name="connsiteY225" fmla="*/ 16347 h 1509906"/>
                  <a:gd name="connsiteX226" fmla="*/ 417759 w 1034979"/>
                  <a:gd name="connsiteY226" fmla="*/ 22062 h 1509906"/>
                  <a:gd name="connsiteX227" fmla="*/ 419664 w 1034979"/>
                  <a:gd name="connsiteY227" fmla="*/ 54447 h 1509906"/>
                  <a:gd name="connsiteX228" fmla="*/ 423474 w 1034979"/>
                  <a:gd name="connsiteY228" fmla="*/ 65877 h 1509906"/>
                  <a:gd name="connsiteX229" fmla="*/ 425379 w 1034979"/>
                  <a:gd name="connsiteY229" fmla="*/ 71592 h 1509906"/>
                  <a:gd name="connsiteX230" fmla="*/ 425379 w 1034979"/>
                  <a:gd name="connsiteY230" fmla="*/ 77307 h 1509906"/>
                  <a:gd name="connsiteX231" fmla="*/ 429189 w 1034979"/>
                  <a:gd name="connsiteY231" fmla="*/ 231612 h 1509906"/>
                  <a:gd name="connsiteX232" fmla="*/ 440619 w 1034979"/>
                  <a:gd name="connsiteY232" fmla="*/ 414492 h 1509906"/>
                  <a:gd name="connsiteX233" fmla="*/ 425379 w 1034979"/>
                  <a:gd name="connsiteY233" fmla="*/ 711672 h 1509906"/>
                  <a:gd name="connsiteX234" fmla="*/ 425173 w 1034979"/>
                  <a:gd name="connsiteY234" fmla="*/ 765165 h 1509906"/>
                  <a:gd name="connsiteX235" fmla="*/ 421363 w 1034979"/>
                  <a:gd name="connsiteY235" fmla="*/ 844096 h 1509906"/>
                  <a:gd name="connsiteX236" fmla="*/ 425379 w 1034979"/>
                  <a:gd name="connsiteY236" fmla="*/ 894552 h 1509906"/>
                  <a:gd name="connsiteX237" fmla="*/ 423474 w 1034979"/>
                  <a:gd name="connsiteY237" fmla="*/ 921222 h 1509906"/>
                  <a:gd name="connsiteX238" fmla="*/ 417759 w 1034979"/>
                  <a:gd name="connsiteY238" fmla="*/ 923127 h 1509906"/>
                  <a:gd name="connsiteX239" fmla="*/ 412044 w 1034979"/>
                  <a:gd name="connsiteY239" fmla="*/ 926937 h 1509906"/>
                  <a:gd name="connsiteX240" fmla="*/ 421569 w 1034979"/>
                  <a:gd name="connsiteY240"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126294 w 1034979"/>
                  <a:gd name="connsiteY56" fmla="*/ 1128867 h 1509906"/>
                  <a:gd name="connsiteX57" fmla="*/ 120579 w 1034979"/>
                  <a:gd name="connsiteY57" fmla="*/ 1130772 h 1509906"/>
                  <a:gd name="connsiteX58" fmla="*/ 105339 w 1034979"/>
                  <a:gd name="connsiteY58" fmla="*/ 1132677 h 1509906"/>
                  <a:gd name="connsiteX59" fmla="*/ 88194 w 1034979"/>
                  <a:gd name="connsiteY59" fmla="*/ 1138392 h 1509906"/>
                  <a:gd name="connsiteX60" fmla="*/ 82479 w 1034979"/>
                  <a:gd name="connsiteY60" fmla="*/ 1140297 h 1509906"/>
                  <a:gd name="connsiteX61" fmla="*/ 76764 w 1034979"/>
                  <a:gd name="connsiteY61" fmla="*/ 1144107 h 1509906"/>
                  <a:gd name="connsiteX62" fmla="*/ 65334 w 1034979"/>
                  <a:gd name="connsiteY62" fmla="*/ 1146012 h 1509906"/>
                  <a:gd name="connsiteX63" fmla="*/ 27234 w 1034979"/>
                  <a:gd name="connsiteY63" fmla="*/ 1147917 h 1509906"/>
                  <a:gd name="connsiteX64" fmla="*/ 15804 w 1034979"/>
                  <a:gd name="connsiteY64" fmla="*/ 1153632 h 1509906"/>
                  <a:gd name="connsiteX65" fmla="*/ 6279 w 1034979"/>
                  <a:gd name="connsiteY65" fmla="*/ 1163157 h 1509906"/>
                  <a:gd name="connsiteX66" fmla="*/ 4374 w 1034979"/>
                  <a:gd name="connsiteY66" fmla="*/ 1168872 h 1509906"/>
                  <a:gd name="connsiteX67" fmla="*/ 564 w 1034979"/>
                  <a:gd name="connsiteY67" fmla="*/ 1174587 h 1509906"/>
                  <a:gd name="connsiteX68" fmla="*/ 6279 w 1034979"/>
                  <a:gd name="connsiteY68" fmla="*/ 1206972 h 1509906"/>
                  <a:gd name="connsiteX69" fmla="*/ 11994 w 1034979"/>
                  <a:gd name="connsiteY69" fmla="*/ 1210782 h 1509906"/>
                  <a:gd name="connsiteX70" fmla="*/ 17709 w 1034979"/>
                  <a:gd name="connsiteY70" fmla="*/ 1212687 h 1509906"/>
                  <a:gd name="connsiteX71" fmla="*/ 145344 w 1034979"/>
                  <a:gd name="connsiteY71" fmla="*/ 1210782 h 1509906"/>
                  <a:gd name="connsiteX72" fmla="*/ 152964 w 1034979"/>
                  <a:gd name="connsiteY72" fmla="*/ 1208877 h 1509906"/>
                  <a:gd name="connsiteX73" fmla="*/ 303459 w 1034979"/>
                  <a:gd name="connsiteY73" fmla="*/ 1203162 h 1509906"/>
                  <a:gd name="connsiteX74" fmla="*/ 318699 w 1034979"/>
                  <a:gd name="connsiteY74" fmla="*/ 1210782 h 1509906"/>
                  <a:gd name="connsiteX75" fmla="*/ 330129 w 1034979"/>
                  <a:gd name="connsiteY75" fmla="*/ 1216497 h 1509906"/>
                  <a:gd name="connsiteX76" fmla="*/ 333939 w 1034979"/>
                  <a:gd name="connsiteY76" fmla="*/ 1222212 h 1509906"/>
                  <a:gd name="connsiteX77" fmla="*/ 339654 w 1034979"/>
                  <a:gd name="connsiteY77" fmla="*/ 1224117 h 1509906"/>
                  <a:gd name="connsiteX78" fmla="*/ 351084 w 1034979"/>
                  <a:gd name="connsiteY78" fmla="*/ 1231737 h 1509906"/>
                  <a:gd name="connsiteX79" fmla="*/ 356799 w 1034979"/>
                  <a:gd name="connsiteY79" fmla="*/ 1235547 h 1509906"/>
                  <a:gd name="connsiteX80" fmla="*/ 360609 w 1034979"/>
                  <a:gd name="connsiteY80" fmla="*/ 1241262 h 1509906"/>
                  <a:gd name="connsiteX81" fmla="*/ 366324 w 1034979"/>
                  <a:gd name="connsiteY81" fmla="*/ 1252692 h 1509906"/>
                  <a:gd name="connsiteX82" fmla="*/ 362514 w 1034979"/>
                  <a:gd name="connsiteY82" fmla="*/ 1279362 h 1509906"/>
                  <a:gd name="connsiteX83" fmla="*/ 358704 w 1034979"/>
                  <a:gd name="connsiteY83" fmla="*/ 1285077 h 1509906"/>
                  <a:gd name="connsiteX84" fmla="*/ 356799 w 1034979"/>
                  <a:gd name="connsiteY84" fmla="*/ 1290792 h 1509906"/>
                  <a:gd name="connsiteX85" fmla="*/ 352989 w 1034979"/>
                  <a:gd name="connsiteY85" fmla="*/ 1296507 h 1509906"/>
                  <a:gd name="connsiteX86" fmla="*/ 351084 w 1034979"/>
                  <a:gd name="connsiteY86" fmla="*/ 1302222 h 1509906"/>
                  <a:gd name="connsiteX87" fmla="*/ 347274 w 1034979"/>
                  <a:gd name="connsiteY87" fmla="*/ 1307937 h 1509906"/>
                  <a:gd name="connsiteX88" fmla="*/ 330129 w 1034979"/>
                  <a:gd name="connsiteY88" fmla="*/ 1374612 h 1509906"/>
                  <a:gd name="connsiteX89" fmla="*/ 328224 w 1034979"/>
                  <a:gd name="connsiteY89" fmla="*/ 1426047 h 1509906"/>
                  <a:gd name="connsiteX90" fmla="*/ 330129 w 1034979"/>
                  <a:gd name="connsiteY90" fmla="*/ 1450812 h 1509906"/>
                  <a:gd name="connsiteX91" fmla="*/ 332034 w 1034979"/>
                  <a:gd name="connsiteY91" fmla="*/ 1456527 h 1509906"/>
                  <a:gd name="connsiteX92" fmla="*/ 335844 w 1034979"/>
                  <a:gd name="connsiteY92" fmla="*/ 1460337 h 1509906"/>
                  <a:gd name="connsiteX93" fmla="*/ 364419 w 1034979"/>
                  <a:gd name="connsiteY93" fmla="*/ 1506057 h 1509906"/>
                  <a:gd name="connsiteX94" fmla="*/ 387279 w 1034979"/>
                  <a:gd name="connsiteY94" fmla="*/ 1507962 h 1509906"/>
                  <a:gd name="connsiteX95" fmla="*/ 392994 w 1034979"/>
                  <a:gd name="connsiteY95" fmla="*/ 1502247 h 1509906"/>
                  <a:gd name="connsiteX96" fmla="*/ 394899 w 1034979"/>
                  <a:gd name="connsiteY96" fmla="*/ 1490817 h 1509906"/>
                  <a:gd name="connsiteX97" fmla="*/ 396804 w 1034979"/>
                  <a:gd name="connsiteY97" fmla="*/ 1485102 h 1509906"/>
                  <a:gd name="connsiteX98" fmla="*/ 398709 w 1034979"/>
                  <a:gd name="connsiteY98" fmla="*/ 1467957 h 1509906"/>
                  <a:gd name="connsiteX99" fmla="*/ 400614 w 1034979"/>
                  <a:gd name="connsiteY99" fmla="*/ 1454622 h 1509906"/>
                  <a:gd name="connsiteX100" fmla="*/ 404424 w 1034979"/>
                  <a:gd name="connsiteY100" fmla="*/ 1397472 h 1509906"/>
                  <a:gd name="connsiteX101" fmla="*/ 410139 w 1034979"/>
                  <a:gd name="connsiteY101" fmla="*/ 1386042 h 1509906"/>
                  <a:gd name="connsiteX102" fmla="*/ 413949 w 1034979"/>
                  <a:gd name="connsiteY102" fmla="*/ 1372707 h 1509906"/>
                  <a:gd name="connsiteX103" fmla="*/ 415854 w 1034979"/>
                  <a:gd name="connsiteY103" fmla="*/ 1366992 h 1509906"/>
                  <a:gd name="connsiteX104" fmla="*/ 417759 w 1034979"/>
                  <a:gd name="connsiteY104" fmla="*/ 1353657 h 1509906"/>
                  <a:gd name="connsiteX105" fmla="*/ 421569 w 1034979"/>
                  <a:gd name="connsiteY105" fmla="*/ 1342227 h 1509906"/>
                  <a:gd name="connsiteX106" fmla="*/ 427284 w 1034979"/>
                  <a:gd name="connsiteY106" fmla="*/ 1328892 h 1509906"/>
                  <a:gd name="connsiteX107" fmla="*/ 436809 w 1034979"/>
                  <a:gd name="connsiteY107" fmla="*/ 1317462 h 1509906"/>
                  <a:gd name="connsiteX108" fmla="*/ 450144 w 1034979"/>
                  <a:gd name="connsiteY108" fmla="*/ 1302222 h 1509906"/>
                  <a:gd name="connsiteX109" fmla="*/ 457764 w 1034979"/>
                  <a:gd name="connsiteY109" fmla="*/ 1290792 h 1509906"/>
                  <a:gd name="connsiteX110" fmla="*/ 461574 w 1034979"/>
                  <a:gd name="connsiteY110" fmla="*/ 1279362 h 1509906"/>
                  <a:gd name="connsiteX111" fmla="*/ 465384 w 1034979"/>
                  <a:gd name="connsiteY111" fmla="*/ 1264122 h 1509906"/>
                  <a:gd name="connsiteX112" fmla="*/ 467289 w 1034979"/>
                  <a:gd name="connsiteY112" fmla="*/ 1258407 h 1509906"/>
                  <a:gd name="connsiteX113" fmla="*/ 507294 w 1034979"/>
                  <a:gd name="connsiteY113" fmla="*/ 1252692 h 1509906"/>
                  <a:gd name="connsiteX114" fmla="*/ 535869 w 1034979"/>
                  <a:gd name="connsiteY114" fmla="*/ 1243167 h 1509906"/>
                  <a:gd name="connsiteX115" fmla="*/ 541584 w 1034979"/>
                  <a:gd name="connsiteY115" fmla="*/ 1241262 h 1509906"/>
                  <a:gd name="connsiteX116" fmla="*/ 547299 w 1034979"/>
                  <a:gd name="connsiteY116" fmla="*/ 1239357 h 1509906"/>
                  <a:gd name="connsiteX117" fmla="*/ 554919 w 1034979"/>
                  <a:gd name="connsiteY117" fmla="*/ 1237452 h 1509906"/>
                  <a:gd name="connsiteX118" fmla="*/ 573969 w 1034979"/>
                  <a:gd name="connsiteY118" fmla="*/ 1229832 h 1509906"/>
                  <a:gd name="connsiteX119" fmla="*/ 585399 w 1034979"/>
                  <a:gd name="connsiteY119" fmla="*/ 1226022 h 1509906"/>
                  <a:gd name="connsiteX120" fmla="*/ 720654 w 1034979"/>
                  <a:gd name="connsiteY120" fmla="*/ 1309842 h 1509906"/>
                  <a:gd name="connsiteX121" fmla="*/ 733989 w 1034979"/>
                  <a:gd name="connsiteY121" fmla="*/ 1319367 h 1509906"/>
                  <a:gd name="connsiteX122" fmla="*/ 743514 w 1034979"/>
                  <a:gd name="connsiteY122" fmla="*/ 1321272 h 1509906"/>
                  <a:gd name="connsiteX123" fmla="*/ 749229 w 1034979"/>
                  <a:gd name="connsiteY123" fmla="*/ 1323177 h 1509906"/>
                  <a:gd name="connsiteX124" fmla="*/ 762564 w 1034979"/>
                  <a:gd name="connsiteY124" fmla="*/ 1328892 h 1509906"/>
                  <a:gd name="connsiteX125" fmla="*/ 777804 w 1034979"/>
                  <a:gd name="connsiteY125" fmla="*/ 1326987 h 1509906"/>
                  <a:gd name="connsiteX126" fmla="*/ 789234 w 1034979"/>
                  <a:gd name="connsiteY126" fmla="*/ 1321272 h 1509906"/>
                  <a:gd name="connsiteX127" fmla="*/ 794949 w 1034979"/>
                  <a:gd name="connsiteY127" fmla="*/ 1319367 h 1509906"/>
                  <a:gd name="connsiteX128" fmla="*/ 802569 w 1034979"/>
                  <a:gd name="connsiteY128" fmla="*/ 1302222 h 1509906"/>
                  <a:gd name="connsiteX129" fmla="*/ 800664 w 1034979"/>
                  <a:gd name="connsiteY129" fmla="*/ 1277457 h 1509906"/>
                  <a:gd name="connsiteX130" fmla="*/ 798759 w 1034979"/>
                  <a:gd name="connsiteY130" fmla="*/ 1271742 h 1509906"/>
                  <a:gd name="connsiteX131" fmla="*/ 796854 w 1034979"/>
                  <a:gd name="connsiteY131" fmla="*/ 1264122 h 1509906"/>
                  <a:gd name="connsiteX132" fmla="*/ 783519 w 1034979"/>
                  <a:gd name="connsiteY132" fmla="*/ 1246977 h 1509906"/>
                  <a:gd name="connsiteX133" fmla="*/ 773994 w 1034979"/>
                  <a:gd name="connsiteY133" fmla="*/ 1241262 h 1509906"/>
                  <a:gd name="connsiteX134" fmla="*/ 648264 w 1034979"/>
                  <a:gd name="connsiteY134" fmla="*/ 1149822 h 1509906"/>
                  <a:gd name="connsiteX135" fmla="*/ 644454 w 1034979"/>
                  <a:gd name="connsiteY135" fmla="*/ 1132677 h 1509906"/>
                  <a:gd name="connsiteX136" fmla="*/ 646359 w 1034979"/>
                  <a:gd name="connsiteY136" fmla="*/ 1125057 h 1509906"/>
                  <a:gd name="connsiteX137" fmla="*/ 650169 w 1034979"/>
                  <a:gd name="connsiteY137" fmla="*/ 1107912 h 1509906"/>
                  <a:gd name="connsiteX138" fmla="*/ 653979 w 1034979"/>
                  <a:gd name="connsiteY138" fmla="*/ 1102197 h 1509906"/>
                  <a:gd name="connsiteX139" fmla="*/ 655884 w 1034979"/>
                  <a:gd name="connsiteY139" fmla="*/ 1096482 h 1509906"/>
                  <a:gd name="connsiteX140" fmla="*/ 661599 w 1034979"/>
                  <a:gd name="connsiteY140" fmla="*/ 1094577 h 1509906"/>
                  <a:gd name="connsiteX141" fmla="*/ 671124 w 1034979"/>
                  <a:gd name="connsiteY141" fmla="*/ 1083147 h 1509906"/>
                  <a:gd name="connsiteX142" fmla="*/ 724464 w 1034979"/>
                  <a:gd name="connsiteY142" fmla="*/ 1075527 h 1509906"/>
                  <a:gd name="connsiteX143" fmla="*/ 842574 w 1034979"/>
                  <a:gd name="connsiteY143" fmla="*/ 1077432 h 1509906"/>
                  <a:gd name="connsiteX144" fmla="*/ 871149 w 1034979"/>
                  <a:gd name="connsiteY144" fmla="*/ 1079337 h 1509906"/>
                  <a:gd name="connsiteX145" fmla="*/ 899724 w 1034979"/>
                  <a:gd name="connsiteY145" fmla="*/ 1085052 h 1509906"/>
                  <a:gd name="connsiteX146" fmla="*/ 922584 w 1034979"/>
                  <a:gd name="connsiteY146" fmla="*/ 1088862 h 1509906"/>
                  <a:gd name="connsiteX147" fmla="*/ 951159 w 1034979"/>
                  <a:gd name="connsiteY147" fmla="*/ 1094577 h 1509906"/>
                  <a:gd name="connsiteX148" fmla="*/ 956874 w 1034979"/>
                  <a:gd name="connsiteY148" fmla="*/ 1094577 h 1509906"/>
                  <a:gd name="connsiteX149" fmla="*/ 1002594 w 1034979"/>
                  <a:gd name="connsiteY149" fmla="*/ 1092672 h 1509906"/>
                  <a:gd name="connsiteX150" fmla="*/ 1031169 w 1034979"/>
                  <a:gd name="connsiteY150" fmla="*/ 1085052 h 1509906"/>
                  <a:gd name="connsiteX151" fmla="*/ 1034979 w 1034979"/>
                  <a:gd name="connsiteY151" fmla="*/ 1079337 h 1509906"/>
                  <a:gd name="connsiteX152" fmla="*/ 1033074 w 1034979"/>
                  <a:gd name="connsiteY152" fmla="*/ 1060287 h 1509906"/>
                  <a:gd name="connsiteX153" fmla="*/ 1027359 w 1034979"/>
                  <a:gd name="connsiteY153" fmla="*/ 1056477 h 1509906"/>
                  <a:gd name="connsiteX154" fmla="*/ 1012119 w 1034979"/>
                  <a:gd name="connsiteY154" fmla="*/ 1054572 h 1509906"/>
                  <a:gd name="connsiteX155" fmla="*/ 1006404 w 1034979"/>
                  <a:gd name="connsiteY155" fmla="*/ 1052667 h 1509906"/>
                  <a:gd name="connsiteX156" fmla="*/ 998784 w 1034979"/>
                  <a:gd name="connsiteY156" fmla="*/ 1050762 h 1509906"/>
                  <a:gd name="connsiteX157" fmla="*/ 987354 w 1034979"/>
                  <a:gd name="connsiteY157" fmla="*/ 1043142 h 1509906"/>
                  <a:gd name="connsiteX158" fmla="*/ 975924 w 1034979"/>
                  <a:gd name="connsiteY158" fmla="*/ 1039332 h 1509906"/>
                  <a:gd name="connsiteX159" fmla="*/ 970209 w 1034979"/>
                  <a:gd name="connsiteY159" fmla="*/ 1037427 h 1509906"/>
                  <a:gd name="connsiteX160" fmla="*/ 962589 w 1034979"/>
                  <a:gd name="connsiteY160" fmla="*/ 1035522 h 1509906"/>
                  <a:gd name="connsiteX161" fmla="*/ 956874 w 1034979"/>
                  <a:gd name="connsiteY161" fmla="*/ 1033617 h 1509906"/>
                  <a:gd name="connsiteX162" fmla="*/ 935919 w 1034979"/>
                  <a:gd name="connsiteY162" fmla="*/ 1027902 h 1509906"/>
                  <a:gd name="connsiteX163" fmla="*/ 930204 w 1034979"/>
                  <a:gd name="connsiteY163" fmla="*/ 1025997 h 1509906"/>
                  <a:gd name="connsiteX164" fmla="*/ 825429 w 1034979"/>
                  <a:gd name="connsiteY164" fmla="*/ 1027902 h 1509906"/>
                  <a:gd name="connsiteX165" fmla="*/ 819714 w 1034979"/>
                  <a:gd name="connsiteY165" fmla="*/ 1029807 h 1509906"/>
                  <a:gd name="connsiteX166" fmla="*/ 730179 w 1034979"/>
                  <a:gd name="connsiteY166" fmla="*/ 1031712 h 1509906"/>
                  <a:gd name="connsiteX167" fmla="*/ 716844 w 1034979"/>
                  <a:gd name="connsiteY167" fmla="*/ 1035522 h 1509906"/>
                  <a:gd name="connsiteX168" fmla="*/ 695889 w 1034979"/>
                  <a:gd name="connsiteY168" fmla="*/ 1037427 h 1509906"/>
                  <a:gd name="connsiteX169" fmla="*/ 669219 w 1034979"/>
                  <a:gd name="connsiteY169" fmla="*/ 1039332 h 1509906"/>
                  <a:gd name="connsiteX170" fmla="*/ 669219 w 1034979"/>
                  <a:gd name="connsiteY170" fmla="*/ 1039332 h 1509906"/>
                  <a:gd name="connsiteX171" fmla="*/ 646359 w 1034979"/>
                  <a:gd name="connsiteY171" fmla="*/ 1043142 h 1509906"/>
                  <a:gd name="connsiteX172" fmla="*/ 642549 w 1034979"/>
                  <a:gd name="connsiteY172" fmla="*/ 1031712 h 1509906"/>
                  <a:gd name="connsiteX173" fmla="*/ 640644 w 1034979"/>
                  <a:gd name="connsiteY173" fmla="*/ 1025997 h 1509906"/>
                  <a:gd name="connsiteX174" fmla="*/ 642549 w 1034979"/>
                  <a:gd name="connsiteY174" fmla="*/ 1008852 h 1509906"/>
                  <a:gd name="connsiteX175" fmla="*/ 644454 w 1034979"/>
                  <a:gd name="connsiteY175" fmla="*/ 1003137 h 1509906"/>
                  <a:gd name="connsiteX176" fmla="*/ 661599 w 1034979"/>
                  <a:gd name="connsiteY176" fmla="*/ 993612 h 1509906"/>
                  <a:gd name="connsiteX177" fmla="*/ 673029 w 1034979"/>
                  <a:gd name="connsiteY177" fmla="*/ 985992 h 1509906"/>
                  <a:gd name="connsiteX178" fmla="*/ 674934 w 1034979"/>
                  <a:gd name="connsiteY178" fmla="*/ 980277 h 1509906"/>
                  <a:gd name="connsiteX179" fmla="*/ 680649 w 1034979"/>
                  <a:gd name="connsiteY179" fmla="*/ 978372 h 1509906"/>
                  <a:gd name="connsiteX180" fmla="*/ 686364 w 1034979"/>
                  <a:gd name="connsiteY180" fmla="*/ 974562 h 1509906"/>
                  <a:gd name="connsiteX181" fmla="*/ 695889 w 1034979"/>
                  <a:gd name="connsiteY181" fmla="*/ 965037 h 1509906"/>
                  <a:gd name="connsiteX182" fmla="*/ 705414 w 1034979"/>
                  <a:gd name="connsiteY182" fmla="*/ 953607 h 1509906"/>
                  <a:gd name="connsiteX183" fmla="*/ 716844 w 1034979"/>
                  <a:gd name="connsiteY183" fmla="*/ 945987 h 1509906"/>
                  <a:gd name="connsiteX184" fmla="*/ 732084 w 1034979"/>
                  <a:gd name="connsiteY184" fmla="*/ 932652 h 1509906"/>
                  <a:gd name="connsiteX185" fmla="*/ 741609 w 1034979"/>
                  <a:gd name="connsiteY185" fmla="*/ 921222 h 1509906"/>
                  <a:gd name="connsiteX186" fmla="*/ 753039 w 1034979"/>
                  <a:gd name="connsiteY186" fmla="*/ 911697 h 1509906"/>
                  <a:gd name="connsiteX187" fmla="*/ 758754 w 1034979"/>
                  <a:gd name="connsiteY187" fmla="*/ 900267 h 1509906"/>
                  <a:gd name="connsiteX188" fmla="*/ 760659 w 1034979"/>
                  <a:gd name="connsiteY188" fmla="*/ 894552 h 1509906"/>
                  <a:gd name="connsiteX189" fmla="*/ 766374 w 1034979"/>
                  <a:gd name="connsiteY189" fmla="*/ 883122 h 1509906"/>
                  <a:gd name="connsiteX190" fmla="*/ 764469 w 1034979"/>
                  <a:gd name="connsiteY190" fmla="*/ 867882 h 1509906"/>
                  <a:gd name="connsiteX191" fmla="*/ 758754 w 1034979"/>
                  <a:gd name="connsiteY191" fmla="*/ 865977 h 1509906"/>
                  <a:gd name="connsiteX192" fmla="*/ 737799 w 1034979"/>
                  <a:gd name="connsiteY192" fmla="*/ 867882 h 1509906"/>
                  <a:gd name="connsiteX193" fmla="*/ 732084 w 1034979"/>
                  <a:gd name="connsiteY193" fmla="*/ 871692 h 1509906"/>
                  <a:gd name="connsiteX194" fmla="*/ 720654 w 1034979"/>
                  <a:gd name="connsiteY194" fmla="*/ 875502 h 1509906"/>
                  <a:gd name="connsiteX195" fmla="*/ 716844 w 1034979"/>
                  <a:gd name="connsiteY195" fmla="*/ 881217 h 1509906"/>
                  <a:gd name="connsiteX196" fmla="*/ 711129 w 1034979"/>
                  <a:gd name="connsiteY196" fmla="*/ 883122 h 1509906"/>
                  <a:gd name="connsiteX197" fmla="*/ 705414 w 1034979"/>
                  <a:gd name="connsiteY197" fmla="*/ 886932 h 1509906"/>
                  <a:gd name="connsiteX198" fmla="*/ 699699 w 1034979"/>
                  <a:gd name="connsiteY198" fmla="*/ 892647 h 1509906"/>
                  <a:gd name="connsiteX199" fmla="*/ 692079 w 1034979"/>
                  <a:gd name="connsiteY199" fmla="*/ 896457 h 1509906"/>
                  <a:gd name="connsiteX200" fmla="*/ 650169 w 1034979"/>
                  <a:gd name="connsiteY200" fmla="*/ 925032 h 1509906"/>
                  <a:gd name="connsiteX201" fmla="*/ 636834 w 1034979"/>
                  <a:gd name="connsiteY201" fmla="*/ 936462 h 1509906"/>
                  <a:gd name="connsiteX202" fmla="*/ 627309 w 1034979"/>
                  <a:gd name="connsiteY202" fmla="*/ 953607 h 1509906"/>
                  <a:gd name="connsiteX203" fmla="*/ 602544 w 1034979"/>
                  <a:gd name="connsiteY203" fmla="*/ 959322 h 1509906"/>
                  <a:gd name="connsiteX204" fmla="*/ 589209 w 1034979"/>
                  <a:gd name="connsiteY204" fmla="*/ 963132 h 1509906"/>
                  <a:gd name="connsiteX205" fmla="*/ 573969 w 1034979"/>
                  <a:gd name="connsiteY205" fmla="*/ 961227 h 1509906"/>
                  <a:gd name="connsiteX206" fmla="*/ 562539 w 1034979"/>
                  <a:gd name="connsiteY206" fmla="*/ 957417 h 1509906"/>
                  <a:gd name="connsiteX207" fmla="*/ 551109 w 1034979"/>
                  <a:gd name="connsiteY207" fmla="*/ 953607 h 1509906"/>
                  <a:gd name="connsiteX208" fmla="*/ 539679 w 1034979"/>
                  <a:gd name="connsiteY208" fmla="*/ 949797 h 1509906"/>
                  <a:gd name="connsiteX209" fmla="*/ 533964 w 1034979"/>
                  <a:gd name="connsiteY209" fmla="*/ 947892 h 1509906"/>
                  <a:gd name="connsiteX210" fmla="*/ 528249 w 1034979"/>
                  <a:gd name="connsiteY210" fmla="*/ 944082 h 1509906"/>
                  <a:gd name="connsiteX211" fmla="*/ 516819 w 1034979"/>
                  <a:gd name="connsiteY211" fmla="*/ 938367 h 1509906"/>
                  <a:gd name="connsiteX212" fmla="*/ 509199 w 1034979"/>
                  <a:gd name="connsiteY212" fmla="*/ 926937 h 1509906"/>
                  <a:gd name="connsiteX213" fmla="*/ 505389 w 1034979"/>
                  <a:gd name="connsiteY213" fmla="*/ 905982 h 1509906"/>
                  <a:gd name="connsiteX214" fmla="*/ 507294 w 1034979"/>
                  <a:gd name="connsiteY214" fmla="*/ 841212 h 1509906"/>
                  <a:gd name="connsiteX215" fmla="*/ 503484 w 1034979"/>
                  <a:gd name="connsiteY215" fmla="*/ 351627 h 1509906"/>
                  <a:gd name="connsiteX216" fmla="*/ 499674 w 1034979"/>
                  <a:gd name="connsiteY216" fmla="*/ 60162 h 1509906"/>
                  <a:gd name="connsiteX217" fmla="*/ 490149 w 1034979"/>
                  <a:gd name="connsiteY217" fmla="*/ 33492 h 1509906"/>
                  <a:gd name="connsiteX218" fmla="*/ 488244 w 1034979"/>
                  <a:gd name="connsiteY218" fmla="*/ 27777 h 1509906"/>
                  <a:gd name="connsiteX219" fmla="*/ 484434 w 1034979"/>
                  <a:gd name="connsiteY219" fmla="*/ 22062 h 1509906"/>
                  <a:gd name="connsiteX220" fmla="*/ 478719 w 1034979"/>
                  <a:gd name="connsiteY220" fmla="*/ 10632 h 1509906"/>
                  <a:gd name="connsiteX221" fmla="*/ 473004 w 1034979"/>
                  <a:gd name="connsiteY221" fmla="*/ 6822 h 1509906"/>
                  <a:gd name="connsiteX222" fmla="*/ 469194 w 1034979"/>
                  <a:gd name="connsiteY222" fmla="*/ 1107 h 1509906"/>
                  <a:gd name="connsiteX223" fmla="*/ 429189 w 1034979"/>
                  <a:gd name="connsiteY223" fmla="*/ 4917 h 1509906"/>
                  <a:gd name="connsiteX224" fmla="*/ 421569 w 1034979"/>
                  <a:gd name="connsiteY224" fmla="*/ 16347 h 1509906"/>
                  <a:gd name="connsiteX225" fmla="*/ 417759 w 1034979"/>
                  <a:gd name="connsiteY225" fmla="*/ 22062 h 1509906"/>
                  <a:gd name="connsiteX226" fmla="*/ 419664 w 1034979"/>
                  <a:gd name="connsiteY226" fmla="*/ 54447 h 1509906"/>
                  <a:gd name="connsiteX227" fmla="*/ 423474 w 1034979"/>
                  <a:gd name="connsiteY227" fmla="*/ 65877 h 1509906"/>
                  <a:gd name="connsiteX228" fmla="*/ 425379 w 1034979"/>
                  <a:gd name="connsiteY228" fmla="*/ 71592 h 1509906"/>
                  <a:gd name="connsiteX229" fmla="*/ 425379 w 1034979"/>
                  <a:gd name="connsiteY229" fmla="*/ 77307 h 1509906"/>
                  <a:gd name="connsiteX230" fmla="*/ 429189 w 1034979"/>
                  <a:gd name="connsiteY230" fmla="*/ 231612 h 1509906"/>
                  <a:gd name="connsiteX231" fmla="*/ 440619 w 1034979"/>
                  <a:gd name="connsiteY231" fmla="*/ 414492 h 1509906"/>
                  <a:gd name="connsiteX232" fmla="*/ 425379 w 1034979"/>
                  <a:gd name="connsiteY232" fmla="*/ 711672 h 1509906"/>
                  <a:gd name="connsiteX233" fmla="*/ 425173 w 1034979"/>
                  <a:gd name="connsiteY233" fmla="*/ 765165 h 1509906"/>
                  <a:gd name="connsiteX234" fmla="*/ 421363 w 1034979"/>
                  <a:gd name="connsiteY234" fmla="*/ 844096 h 1509906"/>
                  <a:gd name="connsiteX235" fmla="*/ 425379 w 1034979"/>
                  <a:gd name="connsiteY235" fmla="*/ 894552 h 1509906"/>
                  <a:gd name="connsiteX236" fmla="*/ 423474 w 1034979"/>
                  <a:gd name="connsiteY236" fmla="*/ 921222 h 1509906"/>
                  <a:gd name="connsiteX237" fmla="*/ 417759 w 1034979"/>
                  <a:gd name="connsiteY237" fmla="*/ 923127 h 1509906"/>
                  <a:gd name="connsiteX238" fmla="*/ 412044 w 1034979"/>
                  <a:gd name="connsiteY238" fmla="*/ 926937 h 1509906"/>
                  <a:gd name="connsiteX239" fmla="*/ 421569 w 1034979"/>
                  <a:gd name="connsiteY239"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126294 w 1034979"/>
                  <a:gd name="connsiteY56" fmla="*/ 1128867 h 1509906"/>
                  <a:gd name="connsiteX57" fmla="*/ 120579 w 1034979"/>
                  <a:gd name="connsiteY57" fmla="*/ 1130772 h 1509906"/>
                  <a:gd name="connsiteX58" fmla="*/ 105339 w 1034979"/>
                  <a:gd name="connsiteY58" fmla="*/ 1132677 h 1509906"/>
                  <a:gd name="connsiteX59" fmla="*/ 88194 w 1034979"/>
                  <a:gd name="connsiteY59" fmla="*/ 1138392 h 1509906"/>
                  <a:gd name="connsiteX60" fmla="*/ 82479 w 1034979"/>
                  <a:gd name="connsiteY60" fmla="*/ 1140297 h 1509906"/>
                  <a:gd name="connsiteX61" fmla="*/ 76764 w 1034979"/>
                  <a:gd name="connsiteY61" fmla="*/ 1144107 h 1509906"/>
                  <a:gd name="connsiteX62" fmla="*/ 65334 w 1034979"/>
                  <a:gd name="connsiteY62" fmla="*/ 1146012 h 1509906"/>
                  <a:gd name="connsiteX63" fmla="*/ 27234 w 1034979"/>
                  <a:gd name="connsiteY63" fmla="*/ 1147917 h 1509906"/>
                  <a:gd name="connsiteX64" fmla="*/ 15804 w 1034979"/>
                  <a:gd name="connsiteY64" fmla="*/ 1153632 h 1509906"/>
                  <a:gd name="connsiteX65" fmla="*/ 6279 w 1034979"/>
                  <a:gd name="connsiteY65" fmla="*/ 1163157 h 1509906"/>
                  <a:gd name="connsiteX66" fmla="*/ 4374 w 1034979"/>
                  <a:gd name="connsiteY66" fmla="*/ 1168872 h 1509906"/>
                  <a:gd name="connsiteX67" fmla="*/ 564 w 1034979"/>
                  <a:gd name="connsiteY67" fmla="*/ 1174587 h 1509906"/>
                  <a:gd name="connsiteX68" fmla="*/ 6279 w 1034979"/>
                  <a:gd name="connsiteY68" fmla="*/ 1206972 h 1509906"/>
                  <a:gd name="connsiteX69" fmla="*/ 11994 w 1034979"/>
                  <a:gd name="connsiteY69" fmla="*/ 1210782 h 1509906"/>
                  <a:gd name="connsiteX70" fmla="*/ 17709 w 1034979"/>
                  <a:gd name="connsiteY70" fmla="*/ 1212687 h 1509906"/>
                  <a:gd name="connsiteX71" fmla="*/ 145344 w 1034979"/>
                  <a:gd name="connsiteY71" fmla="*/ 1210782 h 1509906"/>
                  <a:gd name="connsiteX72" fmla="*/ 152964 w 1034979"/>
                  <a:gd name="connsiteY72" fmla="*/ 1208877 h 1509906"/>
                  <a:gd name="connsiteX73" fmla="*/ 303459 w 1034979"/>
                  <a:gd name="connsiteY73" fmla="*/ 1203162 h 1509906"/>
                  <a:gd name="connsiteX74" fmla="*/ 318699 w 1034979"/>
                  <a:gd name="connsiteY74" fmla="*/ 1210782 h 1509906"/>
                  <a:gd name="connsiteX75" fmla="*/ 330129 w 1034979"/>
                  <a:gd name="connsiteY75" fmla="*/ 1216497 h 1509906"/>
                  <a:gd name="connsiteX76" fmla="*/ 333939 w 1034979"/>
                  <a:gd name="connsiteY76" fmla="*/ 1222212 h 1509906"/>
                  <a:gd name="connsiteX77" fmla="*/ 339654 w 1034979"/>
                  <a:gd name="connsiteY77" fmla="*/ 1224117 h 1509906"/>
                  <a:gd name="connsiteX78" fmla="*/ 351084 w 1034979"/>
                  <a:gd name="connsiteY78" fmla="*/ 1231737 h 1509906"/>
                  <a:gd name="connsiteX79" fmla="*/ 356799 w 1034979"/>
                  <a:gd name="connsiteY79" fmla="*/ 1235547 h 1509906"/>
                  <a:gd name="connsiteX80" fmla="*/ 360609 w 1034979"/>
                  <a:gd name="connsiteY80" fmla="*/ 1241262 h 1509906"/>
                  <a:gd name="connsiteX81" fmla="*/ 366324 w 1034979"/>
                  <a:gd name="connsiteY81" fmla="*/ 1252692 h 1509906"/>
                  <a:gd name="connsiteX82" fmla="*/ 362514 w 1034979"/>
                  <a:gd name="connsiteY82" fmla="*/ 1279362 h 1509906"/>
                  <a:gd name="connsiteX83" fmla="*/ 358704 w 1034979"/>
                  <a:gd name="connsiteY83" fmla="*/ 1285077 h 1509906"/>
                  <a:gd name="connsiteX84" fmla="*/ 356799 w 1034979"/>
                  <a:gd name="connsiteY84" fmla="*/ 1290792 h 1509906"/>
                  <a:gd name="connsiteX85" fmla="*/ 352989 w 1034979"/>
                  <a:gd name="connsiteY85" fmla="*/ 1296507 h 1509906"/>
                  <a:gd name="connsiteX86" fmla="*/ 351084 w 1034979"/>
                  <a:gd name="connsiteY86" fmla="*/ 1302222 h 1509906"/>
                  <a:gd name="connsiteX87" fmla="*/ 347274 w 1034979"/>
                  <a:gd name="connsiteY87" fmla="*/ 1307937 h 1509906"/>
                  <a:gd name="connsiteX88" fmla="*/ 330129 w 1034979"/>
                  <a:gd name="connsiteY88" fmla="*/ 1374612 h 1509906"/>
                  <a:gd name="connsiteX89" fmla="*/ 328224 w 1034979"/>
                  <a:gd name="connsiteY89" fmla="*/ 1426047 h 1509906"/>
                  <a:gd name="connsiteX90" fmla="*/ 330129 w 1034979"/>
                  <a:gd name="connsiteY90" fmla="*/ 1450812 h 1509906"/>
                  <a:gd name="connsiteX91" fmla="*/ 332034 w 1034979"/>
                  <a:gd name="connsiteY91" fmla="*/ 1456527 h 1509906"/>
                  <a:gd name="connsiteX92" fmla="*/ 335844 w 1034979"/>
                  <a:gd name="connsiteY92" fmla="*/ 1460337 h 1509906"/>
                  <a:gd name="connsiteX93" fmla="*/ 364419 w 1034979"/>
                  <a:gd name="connsiteY93" fmla="*/ 1506057 h 1509906"/>
                  <a:gd name="connsiteX94" fmla="*/ 387279 w 1034979"/>
                  <a:gd name="connsiteY94" fmla="*/ 1507962 h 1509906"/>
                  <a:gd name="connsiteX95" fmla="*/ 392994 w 1034979"/>
                  <a:gd name="connsiteY95" fmla="*/ 1502247 h 1509906"/>
                  <a:gd name="connsiteX96" fmla="*/ 394899 w 1034979"/>
                  <a:gd name="connsiteY96" fmla="*/ 1490817 h 1509906"/>
                  <a:gd name="connsiteX97" fmla="*/ 396804 w 1034979"/>
                  <a:gd name="connsiteY97" fmla="*/ 1485102 h 1509906"/>
                  <a:gd name="connsiteX98" fmla="*/ 398709 w 1034979"/>
                  <a:gd name="connsiteY98" fmla="*/ 1467957 h 1509906"/>
                  <a:gd name="connsiteX99" fmla="*/ 400614 w 1034979"/>
                  <a:gd name="connsiteY99" fmla="*/ 1454622 h 1509906"/>
                  <a:gd name="connsiteX100" fmla="*/ 404424 w 1034979"/>
                  <a:gd name="connsiteY100" fmla="*/ 1397472 h 1509906"/>
                  <a:gd name="connsiteX101" fmla="*/ 410139 w 1034979"/>
                  <a:gd name="connsiteY101" fmla="*/ 1386042 h 1509906"/>
                  <a:gd name="connsiteX102" fmla="*/ 413949 w 1034979"/>
                  <a:gd name="connsiteY102" fmla="*/ 1372707 h 1509906"/>
                  <a:gd name="connsiteX103" fmla="*/ 415854 w 1034979"/>
                  <a:gd name="connsiteY103" fmla="*/ 1366992 h 1509906"/>
                  <a:gd name="connsiteX104" fmla="*/ 417759 w 1034979"/>
                  <a:gd name="connsiteY104" fmla="*/ 1353657 h 1509906"/>
                  <a:gd name="connsiteX105" fmla="*/ 421569 w 1034979"/>
                  <a:gd name="connsiteY105" fmla="*/ 1342227 h 1509906"/>
                  <a:gd name="connsiteX106" fmla="*/ 427284 w 1034979"/>
                  <a:gd name="connsiteY106" fmla="*/ 1328892 h 1509906"/>
                  <a:gd name="connsiteX107" fmla="*/ 436809 w 1034979"/>
                  <a:gd name="connsiteY107" fmla="*/ 1317462 h 1509906"/>
                  <a:gd name="connsiteX108" fmla="*/ 450144 w 1034979"/>
                  <a:gd name="connsiteY108" fmla="*/ 1302222 h 1509906"/>
                  <a:gd name="connsiteX109" fmla="*/ 457764 w 1034979"/>
                  <a:gd name="connsiteY109" fmla="*/ 1290792 h 1509906"/>
                  <a:gd name="connsiteX110" fmla="*/ 461574 w 1034979"/>
                  <a:gd name="connsiteY110" fmla="*/ 1279362 h 1509906"/>
                  <a:gd name="connsiteX111" fmla="*/ 465384 w 1034979"/>
                  <a:gd name="connsiteY111" fmla="*/ 1264122 h 1509906"/>
                  <a:gd name="connsiteX112" fmla="*/ 467289 w 1034979"/>
                  <a:gd name="connsiteY112" fmla="*/ 1258407 h 1509906"/>
                  <a:gd name="connsiteX113" fmla="*/ 535869 w 1034979"/>
                  <a:gd name="connsiteY113" fmla="*/ 1243167 h 1509906"/>
                  <a:gd name="connsiteX114" fmla="*/ 541584 w 1034979"/>
                  <a:gd name="connsiteY114" fmla="*/ 1241262 h 1509906"/>
                  <a:gd name="connsiteX115" fmla="*/ 547299 w 1034979"/>
                  <a:gd name="connsiteY115" fmla="*/ 1239357 h 1509906"/>
                  <a:gd name="connsiteX116" fmla="*/ 554919 w 1034979"/>
                  <a:gd name="connsiteY116" fmla="*/ 1237452 h 1509906"/>
                  <a:gd name="connsiteX117" fmla="*/ 573969 w 1034979"/>
                  <a:gd name="connsiteY117" fmla="*/ 1229832 h 1509906"/>
                  <a:gd name="connsiteX118" fmla="*/ 585399 w 1034979"/>
                  <a:gd name="connsiteY118" fmla="*/ 1226022 h 1509906"/>
                  <a:gd name="connsiteX119" fmla="*/ 720654 w 1034979"/>
                  <a:gd name="connsiteY119" fmla="*/ 1309842 h 1509906"/>
                  <a:gd name="connsiteX120" fmla="*/ 733989 w 1034979"/>
                  <a:gd name="connsiteY120" fmla="*/ 1319367 h 1509906"/>
                  <a:gd name="connsiteX121" fmla="*/ 743514 w 1034979"/>
                  <a:gd name="connsiteY121" fmla="*/ 1321272 h 1509906"/>
                  <a:gd name="connsiteX122" fmla="*/ 749229 w 1034979"/>
                  <a:gd name="connsiteY122" fmla="*/ 1323177 h 1509906"/>
                  <a:gd name="connsiteX123" fmla="*/ 762564 w 1034979"/>
                  <a:gd name="connsiteY123" fmla="*/ 1328892 h 1509906"/>
                  <a:gd name="connsiteX124" fmla="*/ 777804 w 1034979"/>
                  <a:gd name="connsiteY124" fmla="*/ 1326987 h 1509906"/>
                  <a:gd name="connsiteX125" fmla="*/ 789234 w 1034979"/>
                  <a:gd name="connsiteY125" fmla="*/ 1321272 h 1509906"/>
                  <a:gd name="connsiteX126" fmla="*/ 794949 w 1034979"/>
                  <a:gd name="connsiteY126" fmla="*/ 1319367 h 1509906"/>
                  <a:gd name="connsiteX127" fmla="*/ 802569 w 1034979"/>
                  <a:gd name="connsiteY127" fmla="*/ 1302222 h 1509906"/>
                  <a:gd name="connsiteX128" fmla="*/ 800664 w 1034979"/>
                  <a:gd name="connsiteY128" fmla="*/ 1277457 h 1509906"/>
                  <a:gd name="connsiteX129" fmla="*/ 798759 w 1034979"/>
                  <a:gd name="connsiteY129" fmla="*/ 1271742 h 1509906"/>
                  <a:gd name="connsiteX130" fmla="*/ 796854 w 1034979"/>
                  <a:gd name="connsiteY130" fmla="*/ 1264122 h 1509906"/>
                  <a:gd name="connsiteX131" fmla="*/ 783519 w 1034979"/>
                  <a:gd name="connsiteY131" fmla="*/ 1246977 h 1509906"/>
                  <a:gd name="connsiteX132" fmla="*/ 773994 w 1034979"/>
                  <a:gd name="connsiteY132" fmla="*/ 1241262 h 1509906"/>
                  <a:gd name="connsiteX133" fmla="*/ 648264 w 1034979"/>
                  <a:gd name="connsiteY133" fmla="*/ 1149822 h 1509906"/>
                  <a:gd name="connsiteX134" fmla="*/ 644454 w 1034979"/>
                  <a:gd name="connsiteY134" fmla="*/ 1132677 h 1509906"/>
                  <a:gd name="connsiteX135" fmla="*/ 646359 w 1034979"/>
                  <a:gd name="connsiteY135" fmla="*/ 1125057 h 1509906"/>
                  <a:gd name="connsiteX136" fmla="*/ 650169 w 1034979"/>
                  <a:gd name="connsiteY136" fmla="*/ 1107912 h 1509906"/>
                  <a:gd name="connsiteX137" fmla="*/ 653979 w 1034979"/>
                  <a:gd name="connsiteY137" fmla="*/ 1102197 h 1509906"/>
                  <a:gd name="connsiteX138" fmla="*/ 655884 w 1034979"/>
                  <a:gd name="connsiteY138" fmla="*/ 1096482 h 1509906"/>
                  <a:gd name="connsiteX139" fmla="*/ 661599 w 1034979"/>
                  <a:gd name="connsiteY139" fmla="*/ 1094577 h 1509906"/>
                  <a:gd name="connsiteX140" fmla="*/ 671124 w 1034979"/>
                  <a:gd name="connsiteY140" fmla="*/ 1083147 h 1509906"/>
                  <a:gd name="connsiteX141" fmla="*/ 724464 w 1034979"/>
                  <a:gd name="connsiteY141" fmla="*/ 1075527 h 1509906"/>
                  <a:gd name="connsiteX142" fmla="*/ 842574 w 1034979"/>
                  <a:gd name="connsiteY142" fmla="*/ 1077432 h 1509906"/>
                  <a:gd name="connsiteX143" fmla="*/ 871149 w 1034979"/>
                  <a:gd name="connsiteY143" fmla="*/ 1079337 h 1509906"/>
                  <a:gd name="connsiteX144" fmla="*/ 899724 w 1034979"/>
                  <a:gd name="connsiteY144" fmla="*/ 1085052 h 1509906"/>
                  <a:gd name="connsiteX145" fmla="*/ 922584 w 1034979"/>
                  <a:gd name="connsiteY145" fmla="*/ 1088862 h 1509906"/>
                  <a:gd name="connsiteX146" fmla="*/ 951159 w 1034979"/>
                  <a:gd name="connsiteY146" fmla="*/ 1094577 h 1509906"/>
                  <a:gd name="connsiteX147" fmla="*/ 956874 w 1034979"/>
                  <a:gd name="connsiteY147" fmla="*/ 1094577 h 1509906"/>
                  <a:gd name="connsiteX148" fmla="*/ 1002594 w 1034979"/>
                  <a:gd name="connsiteY148" fmla="*/ 1092672 h 1509906"/>
                  <a:gd name="connsiteX149" fmla="*/ 1031169 w 1034979"/>
                  <a:gd name="connsiteY149" fmla="*/ 1085052 h 1509906"/>
                  <a:gd name="connsiteX150" fmla="*/ 1034979 w 1034979"/>
                  <a:gd name="connsiteY150" fmla="*/ 1079337 h 1509906"/>
                  <a:gd name="connsiteX151" fmla="*/ 1033074 w 1034979"/>
                  <a:gd name="connsiteY151" fmla="*/ 1060287 h 1509906"/>
                  <a:gd name="connsiteX152" fmla="*/ 1027359 w 1034979"/>
                  <a:gd name="connsiteY152" fmla="*/ 1056477 h 1509906"/>
                  <a:gd name="connsiteX153" fmla="*/ 1012119 w 1034979"/>
                  <a:gd name="connsiteY153" fmla="*/ 1054572 h 1509906"/>
                  <a:gd name="connsiteX154" fmla="*/ 1006404 w 1034979"/>
                  <a:gd name="connsiteY154" fmla="*/ 1052667 h 1509906"/>
                  <a:gd name="connsiteX155" fmla="*/ 998784 w 1034979"/>
                  <a:gd name="connsiteY155" fmla="*/ 1050762 h 1509906"/>
                  <a:gd name="connsiteX156" fmla="*/ 987354 w 1034979"/>
                  <a:gd name="connsiteY156" fmla="*/ 1043142 h 1509906"/>
                  <a:gd name="connsiteX157" fmla="*/ 975924 w 1034979"/>
                  <a:gd name="connsiteY157" fmla="*/ 1039332 h 1509906"/>
                  <a:gd name="connsiteX158" fmla="*/ 970209 w 1034979"/>
                  <a:gd name="connsiteY158" fmla="*/ 1037427 h 1509906"/>
                  <a:gd name="connsiteX159" fmla="*/ 962589 w 1034979"/>
                  <a:gd name="connsiteY159" fmla="*/ 1035522 h 1509906"/>
                  <a:gd name="connsiteX160" fmla="*/ 956874 w 1034979"/>
                  <a:gd name="connsiteY160" fmla="*/ 1033617 h 1509906"/>
                  <a:gd name="connsiteX161" fmla="*/ 935919 w 1034979"/>
                  <a:gd name="connsiteY161" fmla="*/ 1027902 h 1509906"/>
                  <a:gd name="connsiteX162" fmla="*/ 930204 w 1034979"/>
                  <a:gd name="connsiteY162" fmla="*/ 1025997 h 1509906"/>
                  <a:gd name="connsiteX163" fmla="*/ 825429 w 1034979"/>
                  <a:gd name="connsiteY163" fmla="*/ 1027902 h 1509906"/>
                  <a:gd name="connsiteX164" fmla="*/ 819714 w 1034979"/>
                  <a:gd name="connsiteY164" fmla="*/ 1029807 h 1509906"/>
                  <a:gd name="connsiteX165" fmla="*/ 730179 w 1034979"/>
                  <a:gd name="connsiteY165" fmla="*/ 1031712 h 1509906"/>
                  <a:gd name="connsiteX166" fmla="*/ 716844 w 1034979"/>
                  <a:gd name="connsiteY166" fmla="*/ 1035522 h 1509906"/>
                  <a:gd name="connsiteX167" fmla="*/ 695889 w 1034979"/>
                  <a:gd name="connsiteY167" fmla="*/ 1037427 h 1509906"/>
                  <a:gd name="connsiteX168" fmla="*/ 669219 w 1034979"/>
                  <a:gd name="connsiteY168" fmla="*/ 1039332 h 1509906"/>
                  <a:gd name="connsiteX169" fmla="*/ 669219 w 1034979"/>
                  <a:gd name="connsiteY169" fmla="*/ 1039332 h 1509906"/>
                  <a:gd name="connsiteX170" fmla="*/ 646359 w 1034979"/>
                  <a:gd name="connsiteY170" fmla="*/ 1043142 h 1509906"/>
                  <a:gd name="connsiteX171" fmla="*/ 642549 w 1034979"/>
                  <a:gd name="connsiteY171" fmla="*/ 1031712 h 1509906"/>
                  <a:gd name="connsiteX172" fmla="*/ 640644 w 1034979"/>
                  <a:gd name="connsiteY172" fmla="*/ 1025997 h 1509906"/>
                  <a:gd name="connsiteX173" fmla="*/ 642549 w 1034979"/>
                  <a:gd name="connsiteY173" fmla="*/ 1008852 h 1509906"/>
                  <a:gd name="connsiteX174" fmla="*/ 644454 w 1034979"/>
                  <a:gd name="connsiteY174" fmla="*/ 1003137 h 1509906"/>
                  <a:gd name="connsiteX175" fmla="*/ 661599 w 1034979"/>
                  <a:gd name="connsiteY175" fmla="*/ 993612 h 1509906"/>
                  <a:gd name="connsiteX176" fmla="*/ 673029 w 1034979"/>
                  <a:gd name="connsiteY176" fmla="*/ 985992 h 1509906"/>
                  <a:gd name="connsiteX177" fmla="*/ 674934 w 1034979"/>
                  <a:gd name="connsiteY177" fmla="*/ 980277 h 1509906"/>
                  <a:gd name="connsiteX178" fmla="*/ 680649 w 1034979"/>
                  <a:gd name="connsiteY178" fmla="*/ 978372 h 1509906"/>
                  <a:gd name="connsiteX179" fmla="*/ 686364 w 1034979"/>
                  <a:gd name="connsiteY179" fmla="*/ 974562 h 1509906"/>
                  <a:gd name="connsiteX180" fmla="*/ 695889 w 1034979"/>
                  <a:gd name="connsiteY180" fmla="*/ 965037 h 1509906"/>
                  <a:gd name="connsiteX181" fmla="*/ 705414 w 1034979"/>
                  <a:gd name="connsiteY181" fmla="*/ 953607 h 1509906"/>
                  <a:gd name="connsiteX182" fmla="*/ 716844 w 1034979"/>
                  <a:gd name="connsiteY182" fmla="*/ 945987 h 1509906"/>
                  <a:gd name="connsiteX183" fmla="*/ 732084 w 1034979"/>
                  <a:gd name="connsiteY183" fmla="*/ 932652 h 1509906"/>
                  <a:gd name="connsiteX184" fmla="*/ 741609 w 1034979"/>
                  <a:gd name="connsiteY184" fmla="*/ 921222 h 1509906"/>
                  <a:gd name="connsiteX185" fmla="*/ 753039 w 1034979"/>
                  <a:gd name="connsiteY185" fmla="*/ 911697 h 1509906"/>
                  <a:gd name="connsiteX186" fmla="*/ 758754 w 1034979"/>
                  <a:gd name="connsiteY186" fmla="*/ 900267 h 1509906"/>
                  <a:gd name="connsiteX187" fmla="*/ 760659 w 1034979"/>
                  <a:gd name="connsiteY187" fmla="*/ 894552 h 1509906"/>
                  <a:gd name="connsiteX188" fmla="*/ 766374 w 1034979"/>
                  <a:gd name="connsiteY188" fmla="*/ 883122 h 1509906"/>
                  <a:gd name="connsiteX189" fmla="*/ 764469 w 1034979"/>
                  <a:gd name="connsiteY189" fmla="*/ 867882 h 1509906"/>
                  <a:gd name="connsiteX190" fmla="*/ 758754 w 1034979"/>
                  <a:gd name="connsiteY190" fmla="*/ 865977 h 1509906"/>
                  <a:gd name="connsiteX191" fmla="*/ 737799 w 1034979"/>
                  <a:gd name="connsiteY191" fmla="*/ 867882 h 1509906"/>
                  <a:gd name="connsiteX192" fmla="*/ 732084 w 1034979"/>
                  <a:gd name="connsiteY192" fmla="*/ 871692 h 1509906"/>
                  <a:gd name="connsiteX193" fmla="*/ 720654 w 1034979"/>
                  <a:gd name="connsiteY193" fmla="*/ 875502 h 1509906"/>
                  <a:gd name="connsiteX194" fmla="*/ 716844 w 1034979"/>
                  <a:gd name="connsiteY194" fmla="*/ 881217 h 1509906"/>
                  <a:gd name="connsiteX195" fmla="*/ 711129 w 1034979"/>
                  <a:gd name="connsiteY195" fmla="*/ 883122 h 1509906"/>
                  <a:gd name="connsiteX196" fmla="*/ 705414 w 1034979"/>
                  <a:gd name="connsiteY196" fmla="*/ 886932 h 1509906"/>
                  <a:gd name="connsiteX197" fmla="*/ 699699 w 1034979"/>
                  <a:gd name="connsiteY197" fmla="*/ 892647 h 1509906"/>
                  <a:gd name="connsiteX198" fmla="*/ 692079 w 1034979"/>
                  <a:gd name="connsiteY198" fmla="*/ 896457 h 1509906"/>
                  <a:gd name="connsiteX199" fmla="*/ 650169 w 1034979"/>
                  <a:gd name="connsiteY199" fmla="*/ 925032 h 1509906"/>
                  <a:gd name="connsiteX200" fmla="*/ 636834 w 1034979"/>
                  <a:gd name="connsiteY200" fmla="*/ 936462 h 1509906"/>
                  <a:gd name="connsiteX201" fmla="*/ 627309 w 1034979"/>
                  <a:gd name="connsiteY201" fmla="*/ 953607 h 1509906"/>
                  <a:gd name="connsiteX202" fmla="*/ 602544 w 1034979"/>
                  <a:gd name="connsiteY202" fmla="*/ 959322 h 1509906"/>
                  <a:gd name="connsiteX203" fmla="*/ 589209 w 1034979"/>
                  <a:gd name="connsiteY203" fmla="*/ 963132 h 1509906"/>
                  <a:gd name="connsiteX204" fmla="*/ 573969 w 1034979"/>
                  <a:gd name="connsiteY204" fmla="*/ 961227 h 1509906"/>
                  <a:gd name="connsiteX205" fmla="*/ 562539 w 1034979"/>
                  <a:gd name="connsiteY205" fmla="*/ 957417 h 1509906"/>
                  <a:gd name="connsiteX206" fmla="*/ 551109 w 1034979"/>
                  <a:gd name="connsiteY206" fmla="*/ 953607 h 1509906"/>
                  <a:gd name="connsiteX207" fmla="*/ 539679 w 1034979"/>
                  <a:gd name="connsiteY207" fmla="*/ 949797 h 1509906"/>
                  <a:gd name="connsiteX208" fmla="*/ 533964 w 1034979"/>
                  <a:gd name="connsiteY208" fmla="*/ 947892 h 1509906"/>
                  <a:gd name="connsiteX209" fmla="*/ 528249 w 1034979"/>
                  <a:gd name="connsiteY209" fmla="*/ 944082 h 1509906"/>
                  <a:gd name="connsiteX210" fmla="*/ 516819 w 1034979"/>
                  <a:gd name="connsiteY210" fmla="*/ 938367 h 1509906"/>
                  <a:gd name="connsiteX211" fmla="*/ 509199 w 1034979"/>
                  <a:gd name="connsiteY211" fmla="*/ 926937 h 1509906"/>
                  <a:gd name="connsiteX212" fmla="*/ 505389 w 1034979"/>
                  <a:gd name="connsiteY212" fmla="*/ 905982 h 1509906"/>
                  <a:gd name="connsiteX213" fmla="*/ 507294 w 1034979"/>
                  <a:gd name="connsiteY213" fmla="*/ 841212 h 1509906"/>
                  <a:gd name="connsiteX214" fmla="*/ 503484 w 1034979"/>
                  <a:gd name="connsiteY214" fmla="*/ 351627 h 1509906"/>
                  <a:gd name="connsiteX215" fmla="*/ 499674 w 1034979"/>
                  <a:gd name="connsiteY215" fmla="*/ 60162 h 1509906"/>
                  <a:gd name="connsiteX216" fmla="*/ 490149 w 1034979"/>
                  <a:gd name="connsiteY216" fmla="*/ 33492 h 1509906"/>
                  <a:gd name="connsiteX217" fmla="*/ 488244 w 1034979"/>
                  <a:gd name="connsiteY217" fmla="*/ 27777 h 1509906"/>
                  <a:gd name="connsiteX218" fmla="*/ 484434 w 1034979"/>
                  <a:gd name="connsiteY218" fmla="*/ 22062 h 1509906"/>
                  <a:gd name="connsiteX219" fmla="*/ 478719 w 1034979"/>
                  <a:gd name="connsiteY219" fmla="*/ 10632 h 1509906"/>
                  <a:gd name="connsiteX220" fmla="*/ 473004 w 1034979"/>
                  <a:gd name="connsiteY220" fmla="*/ 6822 h 1509906"/>
                  <a:gd name="connsiteX221" fmla="*/ 469194 w 1034979"/>
                  <a:gd name="connsiteY221" fmla="*/ 1107 h 1509906"/>
                  <a:gd name="connsiteX222" fmla="*/ 429189 w 1034979"/>
                  <a:gd name="connsiteY222" fmla="*/ 4917 h 1509906"/>
                  <a:gd name="connsiteX223" fmla="*/ 421569 w 1034979"/>
                  <a:gd name="connsiteY223" fmla="*/ 16347 h 1509906"/>
                  <a:gd name="connsiteX224" fmla="*/ 417759 w 1034979"/>
                  <a:gd name="connsiteY224" fmla="*/ 22062 h 1509906"/>
                  <a:gd name="connsiteX225" fmla="*/ 419664 w 1034979"/>
                  <a:gd name="connsiteY225" fmla="*/ 54447 h 1509906"/>
                  <a:gd name="connsiteX226" fmla="*/ 423474 w 1034979"/>
                  <a:gd name="connsiteY226" fmla="*/ 65877 h 1509906"/>
                  <a:gd name="connsiteX227" fmla="*/ 425379 w 1034979"/>
                  <a:gd name="connsiteY227" fmla="*/ 71592 h 1509906"/>
                  <a:gd name="connsiteX228" fmla="*/ 425379 w 1034979"/>
                  <a:gd name="connsiteY228" fmla="*/ 77307 h 1509906"/>
                  <a:gd name="connsiteX229" fmla="*/ 429189 w 1034979"/>
                  <a:gd name="connsiteY229" fmla="*/ 231612 h 1509906"/>
                  <a:gd name="connsiteX230" fmla="*/ 440619 w 1034979"/>
                  <a:gd name="connsiteY230" fmla="*/ 414492 h 1509906"/>
                  <a:gd name="connsiteX231" fmla="*/ 425379 w 1034979"/>
                  <a:gd name="connsiteY231" fmla="*/ 711672 h 1509906"/>
                  <a:gd name="connsiteX232" fmla="*/ 425173 w 1034979"/>
                  <a:gd name="connsiteY232" fmla="*/ 765165 h 1509906"/>
                  <a:gd name="connsiteX233" fmla="*/ 421363 w 1034979"/>
                  <a:gd name="connsiteY233" fmla="*/ 844096 h 1509906"/>
                  <a:gd name="connsiteX234" fmla="*/ 425379 w 1034979"/>
                  <a:gd name="connsiteY234" fmla="*/ 894552 h 1509906"/>
                  <a:gd name="connsiteX235" fmla="*/ 423474 w 1034979"/>
                  <a:gd name="connsiteY235" fmla="*/ 921222 h 1509906"/>
                  <a:gd name="connsiteX236" fmla="*/ 417759 w 1034979"/>
                  <a:gd name="connsiteY236" fmla="*/ 923127 h 1509906"/>
                  <a:gd name="connsiteX237" fmla="*/ 412044 w 1034979"/>
                  <a:gd name="connsiteY237" fmla="*/ 926937 h 1509906"/>
                  <a:gd name="connsiteX238" fmla="*/ 421569 w 1034979"/>
                  <a:gd name="connsiteY23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126294 w 1034979"/>
                  <a:gd name="connsiteY56" fmla="*/ 1128867 h 1509906"/>
                  <a:gd name="connsiteX57" fmla="*/ 120579 w 1034979"/>
                  <a:gd name="connsiteY57" fmla="*/ 1130772 h 1509906"/>
                  <a:gd name="connsiteX58" fmla="*/ 88194 w 1034979"/>
                  <a:gd name="connsiteY58" fmla="*/ 1138392 h 1509906"/>
                  <a:gd name="connsiteX59" fmla="*/ 82479 w 1034979"/>
                  <a:gd name="connsiteY59" fmla="*/ 1140297 h 1509906"/>
                  <a:gd name="connsiteX60" fmla="*/ 76764 w 1034979"/>
                  <a:gd name="connsiteY60" fmla="*/ 1144107 h 1509906"/>
                  <a:gd name="connsiteX61" fmla="*/ 65334 w 1034979"/>
                  <a:gd name="connsiteY61" fmla="*/ 1146012 h 1509906"/>
                  <a:gd name="connsiteX62" fmla="*/ 27234 w 1034979"/>
                  <a:gd name="connsiteY62" fmla="*/ 1147917 h 1509906"/>
                  <a:gd name="connsiteX63" fmla="*/ 15804 w 1034979"/>
                  <a:gd name="connsiteY63" fmla="*/ 1153632 h 1509906"/>
                  <a:gd name="connsiteX64" fmla="*/ 6279 w 1034979"/>
                  <a:gd name="connsiteY64" fmla="*/ 1163157 h 1509906"/>
                  <a:gd name="connsiteX65" fmla="*/ 4374 w 1034979"/>
                  <a:gd name="connsiteY65" fmla="*/ 1168872 h 1509906"/>
                  <a:gd name="connsiteX66" fmla="*/ 564 w 1034979"/>
                  <a:gd name="connsiteY66" fmla="*/ 1174587 h 1509906"/>
                  <a:gd name="connsiteX67" fmla="*/ 6279 w 1034979"/>
                  <a:gd name="connsiteY67" fmla="*/ 1206972 h 1509906"/>
                  <a:gd name="connsiteX68" fmla="*/ 11994 w 1034979"/>
                  <a:gd name="connsiteY68" fmla="*/ 1210782 h 1509906"/>
                  <a:gd name="connsiteX69" fmla="*/ 17709 w 1034979"/>
                  <a:gd name="connsiteY69" fmla="*/ 1212687 h 1509906"/>
                  <a:gd name="connsiteX70" fmla="*/ 145344 w 1034979"/>
                  <a:gd name="connsiteY70" fmla="*/ 1210782 h 1509906"/>
                  <a:gd name="connsiteX71" fmla="*/ 152964 w 1034979"/>
                  <a:gd name="connsiteY71" fmla="*/ 1208877 h 1509906"/>
                  <a:gd name="connsiteX72" fmla="*/ 303459 w 1034979"/>
                  <a:gd name="connsiteY72" fmla="*/ 1203162 h 1509906"/>
                  <a:gd name="connsiteX73" fmla="*/ 318699 w 1034979"/>
                  <a:gd name="connsiteY73" fmla="*/ 1210782 h 1509906"/>
                  <a:gd name="connsiteX74" fmla="*/ 330129 w 1034979"/>
                  <a:gd name="connsiteY74" fmla="*/ 1216497 h 1509906"/>
                  <a:gd name="connsiteX75" fmla="*/ 333939 w 1034979"/>
                  <a:gd name="connsiteY75" fmla="*/ 1222212 h 1509906"/>
                  <a:gd name="connsiteX76" fmla="*/ 339654 w 1034979"/>
                  <a:gd name="connsiteY76" fmla="*/ 1224117 h 1509906"/>
                  <a:gd name="connsiteX77" fmla="*/ 351084 w 1034979"/>
                  <a:gd name="connsiteY77" fmla="*/ 1231737 h 1509906"/>
                  <a:gd name="connsiteX78" fmla="*/ 356799 w 1034979"/>
                  <a:gd name="connsiteY78" fmla="*/ 1235547 h 1509906"/>
                  <a:gd name="connsiteX79" fmla="*/ 360609 w 1034979"/>
                  <a:gd name="connsiteY79" fmla="*/ 1241262 h 1509906"/>
                  <a:gd name="connsiteX80" fmla="*/ 366324 w 1034979"/>
                  <a:gd name="connsiteY80" fmla="*/ 1252692 h 1509906"/>
                  <a:gd name="connsiteX81" fmla="*/ 362514 w 1034979"/>
                  <a:gd name="connsiteY81" fmla="*/ 1279362 h 1509906"/>
                  <a:gd name="connsiteX82" fmla="*/ 358704 w 1034979"/>
                  <a:gd name="connsiteY82" fmla="*/ 1285077 h 1509906"/>
                  <a:gd name="connsiteX83" fmla="*/ 356799 w 1034979"/>
                  <a:gd name="connsiteY83" fmla="*/ 1290792 h 1509906"/>
                  <a:gd name="connsiteX84" fmla="*/ 352989 w 1034979"/>
                  <a:gd name="connsiteY84" fmla="*/ 1296507 h 1509906"/>
                  <a:gd name="connsiteX85" fmla="*/ 351084 w 1034979"/>
                  <a:gd name="connsiteY85" fmla="*/ 1302222 h 1509906"/>
                  <a:gd name="connsiteX86" fmla="*/ 347274 w 1034979"/>
                  <a:gd name="connsiteY86" fmla="*/ 1307937 h 1509906"/>
                  <a:gd name="connsiteX87" fmla="*/ 330129 w 1034979"/>
                  <a:gd name="connsiteY87" fmla="*/ 1374612 h 1509906"/>
                  <a:gd name="connsiteX88" fmla="*/ 328224 w 1034979"/>
                  <a:gd name="connsiteY88" fmla="*/ 1426047 h 1509906"/>
                  <a:gd name="connsiteX89" fmla="*/ 330129 w 1034979"/>
                  <a:gd name="connsiteY89" fmla="*/ 1450812 h 1509906"/>
                  <a:gd name="connsiteX90" fmla="*/ 332034 w 1034979"/>
                  <a:gd name="connsiteY90" fmla="*/ 1456527 h 1509906"/>
                  <a:gd name="connsiteX91" fmla="*/ 335844 w 1034979"/>
                  <a:gd name="connsiteY91" fmla="*/ 1460337 h 1509906"/>
                  <a:gd name="connsiteX92" fmla="*/ 364419 w 1034979"/>
                  <a:gd name="connsiteY92" fmla="*/ 1506057 h 1509906"/>
                  <a:gd name="connsiteX93" fmla="*/ 387279 w 1034979"/>
                  <a:gd name="connsiteY93" fmla="*/ 1507962 h 1509906"/>
                  <a:gd name="connsiteX94" fmla="*/ 392994 w 1034979"/>
                  <a:gd name="connsiteY94" fmla="*/ 1502247 h 1509906"/>
                  <a:gd name="connsiteX95" fmla="*/ 394899 w 1034979"/>
                  <a:gd name="connsiteY95" fmla="*/ 1490817 h 1509906"/>
                  <a:gd name="connsiteX96" fmla="*/ 396804 w 1034979"/>
                  <a:gd name="connsiteY96" fmla="*/ 1485102 h 1509906"/>
                  <a:gd name="connsiteX97" fmla="*/ 398709 w 1034979"/>
                  <a:gd name="connsiteY97" fmla="*/ 1467957 h 1509906"/>
                  <a:gd name="connsiteX98" fmla="*/ 400614 w 1034979"/>
                  <a:gd name="connsiteY98" fmla="*/ 1454622 h 1509906"/>
                  <a:gd name="connsiteX99" fmla="*/ 404424 w 1034979"/>
                  <a:gd name="connsiteY99" fmla="*/ 1397472 h 1509906"/>
                  <a:gd name="connsiteX100" fmla="*/ 410139 w 1034979"/>
                  <a:gd name="connsiteY100" fmla="*/ 1386042 h 1509906"/>
                  <a:gd name="connsiteX101" fmla="*/ 413949 w 1034979"/>
                  <a:gd name="connsiteY101" fmla="*/ 1372707 h 1509906"/>
                  <a:gd name="connsiteX102" fmla="*/ 415854 w 1034979"/>
                  <a:gd name="connsiteY102" fmla="*/ 1366992 h 1509906"/>
                  <a:gd name="connsiteX103" fmla="*/ 417759 w 1034979"/>
                  <a:gd name="connsiteY103" fmla="*/ 1353657 h 1509906"/>
                  <a:gd name="connsiteX104" fmla="*/ 421569 w 1034979"/>
                  <a:gd name="connsiteY104" fmla="*/ 1342227 h 1509906"/>
                  <a:gd name="connsiteX105" fmla="*/ 427284 w 1034979"/>
                  <a:gd name="connsiteY105" fmla="*/ 1328892 h 1509906"/>
                  <a:gd name="connsiteX106" fmla="*/ 436809 w 1034979"/>
                  <a:gd name="connsiteY106" fmla="*/ 1317462 h 1509906"/>
                  <a:gd name="connsiteX107" fmla="*/ 450144 w 1034979"/>
                  <a:gd name="connsiteY107" fmla="*/ 1302222 h 1509906"/>
                  <a:gd name="connsiteX108" fmla="*/ 457764 w 1034979"/>
                  <a:gd name="connsiteY108" fmla="*/ 1290792 h 1509906"/>
                  <a:gd name="connsiteX109" fmla="*/ 461574 w 1034979"/>
                  <a:gd name="connsiteY109" fmla="*/ 1279362 h 1509906"/>
                  <a:gd name="connsiteX110" fmla="*/ 465384 w 1034979"/>
                  <a:gd name="connsiteY110" fmla="*/ 1264122 h 1509906"/>
                  <a:gd name="connsiteX111" fmla="*/ 467289 w 1034979"/>
                  <a:gd name="connsiteY111" fmla="*/ 1258407 h 1509906"/>
                  <a:gd name="connsiteX112" fmla="*/ 535869 w 1034979"/>
                  <a:gd name="connsiteY112" fmla="*/ 1243167 h 1509906"/>
                  <a:gd name="connsiteX113" fmla="*/ 541584 w 1034979"/>
                  <a:gd name="connsiteY113" fmla="*/ 1241262 h 1509906"/>
                  <a:gd name="connsiteX114" fmla="*/ 547299 w 1034979"/>
                  <a:gd name="connsiteY114" fmla="*/ 1239357 h 1509906"/>
                  <a:gd name="connsiteX115" fmla="*/ 554919 w 1034979"/>
                  <a:gd name="connsiteY115" fmla="*/ 1237452 h 1509906"/>
                  <a:gd name="connsiteX116" fmla="*/ 573969 w 1034979"/>
                  <a:gd name="connsiteY116" fmla="*/ 1229832 h 1509906"/>
                  <a:gd name="connsiteX117" fmla="*/ 585399 w 1034979"/>
                  <a:gd name="connsiteY117" fmla="*/ 1226022 h 1509906"/>
                  <a:gd name="connsiteX118" fmla="*/ 720654 w 1034979"/>
                  <a:gd name="connsiteY118" fmla="*/ 1309842 h 1509906"/>
                  <a:gd name="connsiteX119" fmla="*/ 733989 w 1034979"/>
                  <a:gd name="connsiteY119" fmla="*/ 1319367 h 1509906"/>
                  <a:gd name="connsiteX120" fmla="*/ 743514 w 1034979"/>
                  <a:gd name="connsiteY120" fmla="*/ 1321272 h 1509906"/>
                  <a:gd name="connsiteX121" fmla="*/ 749229 w 1034979"/>
                  <a:gd name="connsiteY121" fmla="*/ 1323177 h 1509906"/>
                  <a:gd name="connsiteX122" fmla="*/ 762564 w 1034979"/>
                  <a:gd name="connsiteY122" fmla="*/ 1328892 h 1509906"/>
                  <a:gd name="connsiteX123" fmla="*/ 777804 w 1034979"/>
                  <a:gd name="connsiteY123" fmla="*/ 1326987 h 1509906"/>
                  <a:gd name="connsiteX124" fmla="*/ 789234 w 1034979"/>
                  <a:gd name="connsiteY124" fmla="*/ 1321272 h 1509906"/>
                  <a:gd name="connsiteX125" fmla="*/ 794949 w 1034979"/>
                  <a:gd name="connsiteY125" fmla="*/ 1319367 h 1509906"/>
                  <a:gd name="connsiteX126" fmla="*/ 802569 w 1034979"/>
                  <a:gd name="connsiteY126" fmla="*/ 1302222 h 1509906"/>
                  <a:gd name="connsiteX127" fmla="*/ 800664 w 1034979"/>
                  <a:gd name="connsiteY127" fmla="*/ 1277457 h 1509906"/>
                  <a:gd name="connsiteX128" fmla="*/ 798759 w 1034979"/>
                  <a:gd name="connsiteY128" fmla="*/ 1271742 h 1509906"/>
                  <a:gd name="connsiteX129" fmla="*/ 796854 w 1034979"/>
                  <a:gd name="connsiteY129" fmla="*/ 1264122 h 1509906"/>
                  <a:gd name="connsiteX130" fmla="*/ 783519 w 1034979"/>
                  <a:gd name="connsiteY130" fmla="*/ 1246977 h 1509906"/>
                  <a:gd name="connsiteX131" fmla="*/ 773994 w 1034979"/>
                  <a:gd name="connsiteY131" fmla="*/ 1241262 h 1509906"/>
                  <a:gd name="connsiteX132" fmla="*/ 648264 w 1034979"/>
                  <a:gd name="connsiteY132" fmla="*/ 1149822 h 1509906"/>
                  <a:gd name="connsiteX133" fmla="*/ 644454 w 1034979"/>
                  <a:gd name="connsiteY133" fmla="*/ 1132677 h 1509906"/>
                  <a:gd name="connsiteX134" fmla="*/ 646359 w 1034979"/>
                  <a:gd name="connsiteY134" fmla="*/ 1125057 h 1509906"/>
                  <a:gd name="connsiteX135" fmla="*/ 650169 w 1034979"/>
                  <a:gd name="connsiteY135" fmla="*/ 1107912 h 1509906"/>
                  <a:gd name="connsiteX136" fmla="*/ 653979 w 1034979"/>
                  <a:gd name="connsiteY136" fmla="*/ 1102197 h 1509906"/>
                  <a:gd name="connsiteX137" fmla="*/ 655884 w 1034979"/>
                  <a:gd name="connsiteY137" fmla="*/ 1096482 h 1509906"/>
                  <a:gd name="connsiteX138" fmla="*/ 661599 w 1034979"/>
                  <a:gd name="connsiteY138" fmla="*/ 1094577 h 1509906"/>
                  <a:gd name="connsiteX139" fmla="*/ 671124 w 1034979"/>
                  <a:gd name="connsiteY139" fmla="*/ 1083147 h 1509906"/>
                  <a:gd name="connsiteX140" fmla="*/ 724464 w 1034979"/>
                  <a:gd name="connsiteY140" fmla="*/ 1075527 h 1509906"/>
                  <a:gd name="connsiteX141" fmla="*/ 842574 w 1034979"/>
                  <a:gd name="connsiteY141" fmla="*/ 1077432 h 1509906"/>
                  <a:gd name="connsiteX142" fmla="*/ 871149 w 1034979"/>
                  <a:gd name="connsiteY142" fmla="*/ 1079337 h 1509906"/>
                  <a:gd name="connsiteX143" fmla="*/ 899724 w 1034979"/>
                  <a:gd name="connsiteY143" fmla="*/ 1085052 h 1509906"/>
                  <a:gd name="connsiteX144" fmla="*/ 922584 w 1034979"/>
                  <a:gd name="connsiteY144" fmla="*/ 1088862 h 1509906"/>
                  <a:gd name="connsiteX145" fmla="*/ 951159 w 1034979"/>
                  <a:gd name="connsiteY145" fmla="*/ 1094577 h 1509906"/>
                  <a:gd name="connsiteX146" fmla="*/ 956874 w 1034979"/>
                  <a:gd name="connsiteY146" fmla="*/ 1094577 h 1509906"/>
                  <a:gd name="connsiteX147" fmla="*/ 1002594 w 1034979"/>
                  <a:gd name="connsiteY147" fmla="*/ 1092672 h 1509906"/>
                  <a:gd name="connsiteX148" fmla="*/ 1031169 w 1034979"/>
                  <a:gd name="connsiteY148" fmla="*/ 1085052 h 1509906"/>
                  <a:gd name="connsiteX149" fmla="*/ 1034979 w 1034979"/>
                  <a:gd name="connsiteY149" fmla="*/ 1079337 h 1509906"/>
                  <a:gd name="connsiteX150" fmla="*/ 1033074 w 1034979"/>
                  <a:gd name="connsiteY150" fmla="*/ 1060287 h 1509906"/>
                  <a:gd name="connsiteX151" fmla="*/ 1027359 w 1034979"/>
                  <a:gd name="connsiteY151" fmla="*/ 1056477 h 1509906"/>
                  <a:gd name="connsiteX152" fmla="*/ 1012119 w 1034979"/>
                  <a:gd name="connsiteY152" fmla="*/ 1054572 h 1509906"/>
                  <a:gd name="connsiteX153" fmla="*/ 1006404 w 1034979"/>
                  <a:gd name="connsiteY153" fmla="*/ 1052667 h 1509906"/>
                  <a:gd name="connsiteX154" fmla="*/ 998784 w 1034979"/>
                  <a:gd name="connsiteY154" fmla="*/ 1050762 h 1509906"/>
                  <a:gd name="connsiteX155" fmla="*/ 987354 w 1034979"/>
                  <a:gd name="connsiteY155" fmla="*/ 1043142 h 1509906"/>
                  <a:gd name="connsiteX156" fmla="*/ 975924 w 1034979"/>
                  <a:gd name="connsiteY156" fmla="*/ 1039332 h 1509906"/>
                  <a:gd name="connsiteX157" fmla="*/ 970209 w 1034979"/>
                  <a:gd name="connsiteY157" fmla="*/ 1037427 h 1509906"/>
                  <a:gd name="connsiteX158" fmla="*/ 962589 w 1034979"/>
                  <a:gd name="connsiteY158" fmla="*/ 1035522 h 1509906"/>
                  <a:gd name="connsiteX159" fmla="*/ 956874 w 1034979"/>
                  <a:gd name="connsiteY159" fmla="*/ 1033617 h 1509906"/>
                  <a:gd name="connsiteX160" fmla="*/ 935919 w 1034979"/>
                  <a:gd name="connsiteY160" fmla="*/ 1027902 h 1509906"/>
                  <a:gd name="connsiteX161" fmla="*/ 930204 w 1034979"/>
                  <a:gd name="connsiteY161" fmla="*/ 1025997 h 1509906"/>
                  <a:gd name="connsiteX162" fmla="*/ 825429 w 1034979"/>
                  <a:gd name="connsiteY162" fmla="*/ 1027902 h 1509906"/>
                  <a:gd name="connsiteX163" fmla="*/ 819714 w 1034979"/>
                  <a:gd name="connsiteY163" fmla="*/ 1029807 h 1509906"/>
                  <a:gd name="connsiteX164" fmla="*/ 730179 w 1034979"/>
                  <a:gd name="connsiteY164" fmla="*/ 1031712 h 1509906"/>
                  <a:gd name="connsiteX165" fmla="*/ 716844 w 1034979"/>
                  <a:gd name="connsiteY165" fmla="*/ 1035522 h 1509906"/>
                  <a:gd name="connsiteX166" fmla="*/ 695889 w 1034979"/>
                  <a:gd name="connsiteY166" fmla="*/ 1037427 h 1509906"/>
                  <a:gd name="connsiteX167" fmla="*/ 669219 w 1034979"/>
                  <a:gd name="connsiteY167" fmla="*/ 1039332 h 1509906"/>
                  <a:gd name="connsiteX168" fmla="*/ 669219 w 1034979"/>
                  <a:gd name="connsiteY168" fmla="*/ 1039332 h 1509906"/>
                  <a:gd name="connsiteX169" fmla="*/ 646359 w 1034979"/>
                  <a:gd name="connsiteY169" fmla="*/ 1043142 h 1509906"/>
                  <a:gd name="connsiteX170" fmla="*/ 642549 w 1034979"/>
                  <a:gd name="connsiteY170" fmla="*/ 1031712 h 1509906"/>
                  <a:gd name="connsiteX171" fmla="*/ 640644 w 1034979"/>
                  <a:gd name="connsiteY171" fmla="*/ 1025997 h 1509906"/>
                  <a:gd name="connsiteX172" fmla="*/ 642549 w 1034979"/>
                  <a:gd name="connsiteY172" fmla="*/ 1008852 h 1509906"/>
                  <a:gd name="connsiteX173" fmla="*/ 644454 w 1034979"/>
                  <a:gd name="connsiteY173" fmla="*/ 1003137 h 1509906"/>
                  <a:gd name="connsiteX174" fmla="*/ 661599 w 1034979"/>
                  <a:gd name="connsiteY174" fmla="*/ 993612 h 1509906"/>
                  <a:gd name="connsiteX175" fmla="*/ 673029 w 1034979"/>
                  <a:gd name="connsiteY175" fmla="*/ 985992 h 1509906"/>
                  <a:gd name="connsiteX176" fmla="*/ 674934 w 1034979"/>
                  <a:gd name="connsiteY176" fmla="*/ 980277 h 1509906"/>
                  <a:gd name="connsiteX177" fmla="*/ 680649 w 1034979"/>
                  <a:gd name="connsiteY177" fmla="*/ 978372 h 1509906"/>
                  <a:gd name="connsiteX178" fmla="*/ 686364 w 1034979"/>
                  <a:gd name="connsiteY178" fmla="*/ 974562 h 1509906"/>
                  <a:gd name="connsiteX179" fmla="*/ 695889 w 1034979"/>
                  <a:gd name="connsiteY179" fmla="*/ 965037 h 1509906"/>
                  <a:gd name="connsiteX180" fmla="*/ 705414 w 1034979"/>
                  <a:gd name="connsiteY180" fmla="*/ 953607 h 1509906"/>
                  <a:gd name="connsiteX181" fmla="*/ 716844 w 1034979"/>
                  <a:gd name="connsiteY181" fmla="*/ 945987 h 1509906"/>
                  <a:gd name="connsiteX182" fmla="*/ 732084 w 1034979"/>
                  <a:gd name="connsiteY182" fmla="*/ 932652 h 1509906"/>
                  <a:gd name="connsiteX183" fmla="*/ 741609 w 1034979"/>
                  <a:gd name="connsiteY183" fmla="*/ 921222 h 1509906"/>
                  <a:gd name="connsiteX184" fmla="*/ 753039 w 1034979"/>
                  <a:gd name="connsiteY184" fmla="*/ 911697 h 1509906"/>
                  <a:gd name="connsiteX185" fmla="*/ 758754 w 1034979"/>
                  <a:gd name="connsiteY185" fmla="*/ 900267 h 1509906"/>
                  <a:gd name="connsiteX186" fmla="*/ 760659 w 1034979"/>
                  <a:gd name="connsiteY186" fmla="*/ 894552 h 1509906"/>
                  <a:gd name="connsiteX187" fmla="*/ 766374 w 1034979"/>
                  <a:gd name="connsiteY187" fmla="*/ 883122 h 1509906"/>
                  <a:gd name="connsiteX188" fmla="*/ 764469 w 1034979"/>
                  <a:gd name="connsiteY188" fmla="*/ 867882 h 1509906"/>
                  <a:gd name="connsiteX189" fmla="*/ 758754 w 1034979"/>
                  <a:gd name="connsiteY189" fmla="*/ 865977 h 1509906"/>
                  <a:gd name="connsiteX190" fmla="*/ 737799 w 1034979"/>
                  <a:gd name="connsiteY190" fmla="*/ 867882 h 1509906"/>
                  <a:gd name="connsiteX191" fmla="*/ 732084 w 1034979"/>
                  <a:gd name="connsiteY191" fmla="*/ 871692 h 1509906"/>
                  <a:gd name="connsiteX192" fmla="*/ 720654 w 1034979"/>
                  <a:gd name="connsiteY192" fmla="*/ 875502 h 1509906"/>
                  <a:gd name="connsiteX193" fmla="*/ 716844 w 1034979"/>
                  <a:gd name="connsiteY193" fmla="*/ 881217 h 1509906"/>
                  <a:gd name="connsiteX194" fmla="*/ 711129 w 1034979"/>
                  <a:gd name="connsiteY194" fmla="*/ 883122 h 1509906"/>
                  <a:gd name="connsiteX195" fmla="*/ 705414 w 1034979"/>
                  <a:gd name="connsiteY195" fmla="*/ 886932 h 1509906"/>
                  <a:gd name="connsiteX196" fmla="*/ 699699 w 1034979"/>
                  <a:gd name="connsiteY196" fmla="*/ 892647 h 1509906"/>
                  <a:gd name="connsiteX197" fmla="*/ 692079 w 1034979"/>
                  <a:gd name="connsiteY197" fmla="*/ 896457 h 1509906"/>
                  <a:gd name="connsiteX198" fmla="*/ 650169 w 1034979"/>
                  <a:gd name="connsiteY198" fmla="*/ 925032 h 1509906"/>
                  <a:gd name="connsiteX199" fmla="*/ 636834 w 1034979"/>
                  <a:gd name="connsiteY199" fmla="*/ 936462 h 1509906"/>
                  <a:gd name="connsiteX200" fmla="*/ 627309 w 1034979"/>
                  <a:gd name="connsiteY200" fmla="*/ 953607 h 1509906"/>
                  <a:gd name="connsiteX201" fmla="*/ 602544 w 1034979"/>
                  <a:gd name="connsiteY201" fmla="*/ 959322 h 1509906"/>
                  <a:gd name="connsiteX202" fmla="*/ 589209 w 1034979"/>
                  <a:gd name="connsiteY202" fmla="*/ 963132 h 1509906"/>
                  <a:gd name="connsiteX203" fmla="*/ 573969 w 1034979"/>
                  <a:gd name="connsiteY203" fmla="*/ 961227 h 1509906"/>
                  <a:gd name="connsiteX204" fmla="*/ 562539 w 1034979"/>
                  <a:gd name="connsiteY204" fmla="*/ 957417 h 1509906"/>
                  <a:gd name="connsiteX205" fmla="*/ 551109 w 1034979"/>
                  <a:gd name="connsiteY205" fmla="*/ 953607 h 1509906"/>
                  <a:gd name="connsiteX206" fmla="*/ 539679 w 1034979"/>
                  <a:gd name="connsiteY206" fmla="*/ 949797 h 1509906"/>
                  <a:gd name="connsiteX207" fmla="*/ 533964 w 1034979"/>
                  <a:gd name="connsiteY207" fmla="*/ 947892 h 1509906"/>
                  <a:gd name="connsiteX208" fmla="*/ 528249 w 1034979"/>
                  <a:gd name="connsiteY208" fmla="*/ 944082 h 1509906"/>
                  <a:gd name="connsiteX209" fmla="*/ 516819 w 1034979"/>
                  <a:gd name="connsiteY209" fmla="*/ 938367 h 1509906"/>
                  <a:gd name="connsiteX210" fmla="*/ 509199 w 1034979"/>
                  <a:gd name="connsiteY210" fmla="*/ 926937 h 1509906"/>
                  <a:gd name="connsiteX211" fmla="*/ 505389 w 1034979"/>
                  <a:gd name="connsiteY211" fmla="*/ 905982 h 1509906"/>
                  <a:gd name="connsiteX212" fmla="*/ 507294 w 1034979"/>
                  <a:gd name="connsiteY212" fmla="*/ 841212 h 1509906"/>
                  <a:gd name="connsiteX213" fmla="*/ 503484 w 1034979"/>
                  <a:gd name="connsiteY213" fmla="*/ 351627 h 1509906"/>
                  <a:gd name="connsiteX214" fmla="*/ 499674 w 1034979"/>
                  <a:gd name="connsiteY214" fmla="*/ 60162 h 1509906"/>
                  <a:gd name="connsiteX215" fmla="*/ 490149 w 1034979"/>
                  <a:gd name="connsiteY215" fmla="*/ 33492 h 1509906"/>
                  <a:gd name="connsiteX216" fmla="*/ 488244 w 1034979"/>
                  <a:gd name="connsiteY216" fmla="*/ 27777 h 1509906"/>
                  <a:gd name="connsiteX217" fmla="*/ 484434 w 1034979"/>
                  <a:gd name="connsiteY217" fmla="*/ 22062 h 1509906"/>
                  <a:gd name="connsiteX218" fmla="*/ 478719 w 1034979"/>
                  <a:gd name="connsiteY218" fmla="*/ 10632 h 1509906"/>
                  <a:gd name="connsiteX219" fmla="*/ 473004 w 1034979"/>
                  <a:gd name="connsiteY219" fmla="*/ 6822 h 1509906"/>
                  <a:gd name="connsiteX220" fmla="*/ 469194 w 1034979"/>
                  <a:gd name="connsiteY220" fmla="*/ 1107 h 1509906"/>
                  <a:gd name="connsiteX221" fmla="*/ 429189 w 1034979"/>
                  <a:gd name="connsiteY221" fmla="*/ 4917 h 1509906"/>
                  <a:gd name="connsiteX222" fmla="*/ 421569 w 1034979"/>
                  <a:gd name="connsiteY222" fmla="*/ 16347 h 1509906"/>
                  <a:gd name="connsiteX223" fmla="*/ 417759 w 1034979"/>
                  <a:gd name="connsiteY223" fmla="*/ 22062 h 1509906"/>
                  <a:gd name="connsiteX224" fmla="*/ 419664 w 1034979"/>
                  <a:gd name="connsiteY224" fmla="*/ 54447 h 1509906"/>
                  <a:gd name="connsiteX225" fmla="*/ 423474 w 1034979"/>
                  <a:gd name="connsiteY225" fmla="*/ 65877 h 1509906"/>
                  <a:gd name="connsiteX226" fmla="*/ 425379 w 1034979"/>
                  <a:gd name="connsiteY226" fmla="*/ 71592 h 1509906"/>
                  <a:gd name="connsiteX227" fmla="*/ 425379 w 1034979"/>
                  <a:gd name="connsiteY227" fmla="*/ 77307 h 1509906"/>
                  <a:gd name="connsiteX228" fmla="*/ 429189 w 1034979"/>
                  <a:gd name="connsiteY228" fmla="*/ 231612 h 1509906"/>
                  <a:gd name="connsiteX229" fmla="*/ 440619 w 1034979"/>
                  <a:gd name="connsiteY229" fmla="*/ 414492 h 1509906"/>
                  <a:gd name="connsiteX230" fmla="*/ 425379 w 1034979"/>
                  <a:gd name="connsiteY230" fmla="*/ 711672 h 1509906"/>
                  <a:gd name="connsiteX231" fmla="*/ 425173 w 1034979"/>
                  <a:gd name="connsiteY231" fmla="*/ 765165 h 1509906"/>
                  <a:gd name="connsiteX232" fmla="*/ 421363 w 1034979"/>
                  <a:gd name="connsiteY232" fmla="*/ 844096 h 1509906"/>
                  <a:gd name="connsiteX233" fmla="*/ 425379 w 1034979"/>
                  <a:gd name="connsiteY233" fmla="*/ 894552 h 1509906"/>
                  <a:gd name="connsiteX234" fmla="*/ 423474 w 1034979"/>
                  <a:gd name="connsiteY234" fmla="*/ 921222 h 1509906"/>
                  <a:gd name="connsiteX235" fmla="*/ 417759 w 1034979"/>
                  <a:gd name="connsiteY235" fmla="*/ 923127 h 1509906"/>
                  <a:gd name="connsiteX236" fmla="*/ 412044 w 1034979"/>
                  <a:gd name="connsiteY236" fmla="*/ 926937 h 1509906"/>
                  <a:gd name="connsiteX237" fmla="*/ 421569 w 1034979"/>
                  <a:gd name="connsiteY237"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126294 w 1034979"/>
                  <a:gd name="connsiteY56" fmla="*/ 1128867 h 1509906"/>
                  <a:gd name="connsiteX57" fmla="*/ 88194 w 1034979"/>
                  <a:gd name="connsiteY57" fmla="*/ 1138392 h 1509906"/>
                  <a:gd name="connsiteX58" fmla="*/ 82479 w 1034979"/>
                  <a:gd name="connsiteY58" fmla="*/ 1140297 h 1509906"/>
                  <a:gd name="connsiteX59" fmla="*/ 76764 w 1034979"/>
                  <a:gd name="connsiteY59" fmla="*/ 1144107 h 1509906"/>
                  <a:gd name="connsiteX60" fmla="*/ 65334 w 1034979"/>
                  <a:gd name="connsiteY60" fmla="*/ 1146012 h 1509906"/>
                  <a:gd name="connsiteX61" fmla="*/ 27234 w 1034979"/>
                  <a:gd name="connsiteY61" fmla="*/ 1147917 h 1509906"/>
                  <a:gd name="connsiteX62" fmla="*/ 15804 w 1034979"/>
                  <a:gd name="connsiteY62" fmla="*/ 1153632 h 1509906"/>
                  <a:gd name="connsiteX63" fmla="*/ 6279 w 1034979"/>
                  <a:gd name="connsiteY63" fmla="*/ 1163157 h 1509906"/>
                  <a:gd name="connsiteX64" fmla="*/ 4374 w 1034979"/>
                  <a:gd name="connsiteY64" fmla="*/ 1168872 h 1509906"/>
                  <a:gd name="connsiteX65" fmla="*/ 564 w 1034979"/>
                  <a:gd name="connsiteY65" fmla="*/ 1174587 h 1509906"/>
                  <a:gd name="connsiteX66" fmla="*/ 6279 w 1034979"/>
                  <a:gd name="connsiteY66" fmla="*/ 1206972 h 1509906"/>
                  <a:gd name="connsiteX67" fmla="*/ 11994 w 1034979"/>
                  <a:gd name="connsiteY67" fmla="*/ 1210782 h 1509906"/>
                  <a:gd name="connsiteX68" fmla="*/ 17709 w 1034979"/>
                  <a:gd name="connsiteY68" fmla="*/ 1212687 h 1509906"/>
                  <a:gd name="connsiteX69" fmla="*/ 145344 w 1034979"/>
                  <a:gd name="connsiteY69" fmla="*/ 1210782 h 1509906"/>
                  <a:gd name="connsiteX70" fmla="*/ 152964 w 1034979"/>
                  <a:gd name="connsiteY70" fmla="*/ 1208877 h 1509906"/>
                  <a:gd name="connsiteX71" fmla="*/ 303459 w 1034979"/>
                  <a:gd name="connsiteY71" fmla="*/ 1203162 h 1509906"/>
                  <a:gd name="connsiteX72" fmla="*/ 318699 w 1034979"/>
                  <a:gd name="connsiteY72" fmla="*/ 1210782 h 1509906"/>
                  <a:gd name="connsiteX73" fmla="*/ 330129 w 1034979"/>
                  <a:gd name="connsiteY73" fmla="*/ 1216497 h 1509906"/>
                  <a:gd name="connsiteX74" fmla="*/ 333939 w 1034979"/>
                  <a:gd name="connsiteY74" fmla="*/ 1222212 h 1509906"/>
                  <a:gd name="connsiteX75" fmla="*/ 339654 w 1034979"/>
                  <a:gd name="connsiteY75" fmla="*/ 1224117 h 1509906"/>
                  <a:gd name="connsiteX76" fmla="*/ 351084 w 1034979"/>
                  <a:gd name="connsiteY76" fmla="*/ 1231737 h 1509906"/>
                  <a:gd name="connsiteX77" fmla="*/ 356799 w 1034979"/>
                  <a:gd name="connsiteY77" fmla="*/ 1235547 h 1509906"/>
                  <a:gd name="connsiteX78" fmla="*/ 360609 w 1034979"/>
                  <a:gd name="connsiteY78" fmla="*/ 1241262 h 1509906"/>
                  <a:gd name="connsiteX79" fmla="*/ 366324 w 1034979"/>
                  <a:gd name="connsiteY79" fmla="*/ 1252692 h 1509906"/>
                  <a:gd name="connsiteX80" fmla="*/ 362514 w 1034979"/>
                  <a:gd name="connsiteY80" fmla="*/ 1279362 h 1509906"/>
                  <a:gd name="connsiteX81" fmla="*/ 358704 w 1034979"/>
                  <a:gd name="connsiteY81" fmla="*/ 1285077 h 1509906"/>
                  <a:gd name="connsiteX82" fmla="*/ 356799 w 1034979"/>
                  <a:gd name="connsiteY82" fmla="*/ 1290792 h 1509906"/>
                  <a:gd name="connsiteX83" fmla="*/ 352989 w 1034979"/>
                  <a:gd name="connsiteY83" fmla="*/ 1296507 h 1509906"/>
                  <a:gd name="connsiteX84" fmla="*/ 351084 w 1034979"/>
                  <a:gd name="connsiteY84" fmla="*/ 1302222 h 1509906"/>
                  <a:gd name="connsiteX85" fmla="*/ 347274 w 1034979"/>
                  <a:gd name="connsiteY85" fmla="*/ 1307937 h 1509906"/>
                  <a:gd name="connsiteX86" fmla="*/ 330129 w 1034979"/>
                  <a:gd name="connsiteY86" fmla="*/ 1374612 h 1509906"/>
                  <a:gd name="connsiteX87" fmla="*/ 328224 w 1034979"/>
                  <a:gd name="connsiteY87" fmla="*/ 1426047 h 1509906"/>
                  <a:gd name="connsiteX88" fmla="*/ 330129 w 1034979"/>
                  <a:gd name="connsiteY88" fmla="*/ 1450812 h 1509906"/>
                  <a:gd name="connsiteX89" fmla="*/ 332034 w 1034979"/>
                  <a:gd name="connsiteY89" fmla="*/ 1456527 h 1509906"/>
                  <a:gd name="connsiteX90" fmla="*/ 335844 w 1034979"/>
                  <a:gd name="connsiteY90" fmla="*/ 1460337 h 1509906"/>
                  <a:gd name="connsiteX91" fmla="*/ 364419 w 1034979"/>
                  <a:gd name="connsiteY91" fmla="*/ 1506057 h 1509906"/>
                  <a:gd name="connsiteX92" fmla="*/ 387279 w 1034979"/>
                  <a:gd name="connsiteY92" fmla="*/ 1507962 h 1509906"/>
                  <a:gd name="connsiteX93" fmla="*/ 392994 w 1034979"/>
                  <a:gd name="connsiteY93" fmla="*/ 1502247 h 1509906"/>
                  <a:gd name="connsiteX94" fmla="*/ 394899 w 1034979"/>
                  <a:gd name="connsiteY94" fmla="*/ 1490817 h 1509906"/>
                  <a:gd name="connsiteX95" fmla="*/ 396804 w 1034979"/>
                  <a:gd name="connsiteY95" fmla="*/ 1485102 h 1509906"/>
                  <a:gd name="connsiteX96" fmla="*/ 398709 w 1034979"/>
                  <a:gd name="connsiteY96" fmla="*/ 1467957 h 1509906"/>
                  <a:gd name="connsiteX97" fmla="*/ 400614 w 1034979"/>
                  <a:gd name="connsiteY97" fmla="*/ 1454622 h 1509906"/>
                  <a:gd name="connsiteX98" fmla="*/ 404424 w 1034979"/>
                  <a:gd name="connsiteY98" fmla="*/ 1397472 h 1509906"/>
                  <a:gd name="connsiteX99" fmla="*/ 410139 w 1034979"/>
                  <a:gd name="connsiteY99" fmla="*/ 1386042 h 1509906"/>
                  <a:gd name="connsiteX100" fmla="*/ 413949 w 1034979"/>
                  <a:gd name="connsiteY100" fmla="*/ 1372707 h 1509906"/>
                  <a:gd name="connsiteX101" fmla="*/ 415854 w 1034979"/>
                  <a:gd name="connsiteY101" fmla="*/ 1366992 h 1509906"/>
                  <a:gd name="connsiteX102" fmla="*/ 417759 w 1034979"/>
                  <a:gd name="connsiteY102" fmla="*/ 1353657 h 1509906"/>
                  <a:gd name="connsiteX103" fmla="*/ 421569 w 1034979"/>
                  <a:gd name="connsiteY103" fmla="*/ 1342227 h 1509906"/>
                  <a:gd name="connsiteX104" fmla="*/ 427284 w 1034979"/>
                  <a:gd name="connsiteY104" fmla="*/ 1328892 h 1509906"/>
                  <a:gd name="connsiteX105" fmla="*/ 436809 w 1034979"/>
                  <a:gd name="connsiteY105" fmla="*/ 1317462 h 1509906"/>
                  <a:gd name="connsiteX106" fmla="*/ 450144 w 1034979"/>
                  <a:gd name="connsiteY106" fmla="*/ 1302222 h 1509906"/>
                  <a:gd name="connsiteX107" fmla="*/ 457764 w 1034979"/>
                  <a:gd name="connsiteY107" fmla="*/ 1290792 h 1509906"/>
                  <a:gd name="connsiteX108" fmla="*/ 461574 w 1034979"/>
                  <a:gd name="connsiteY108" fmla="*/ 1279362 h 1509906"/>
                  <a:gd name="connsiteX109" fmla="*/ 465384 w 1034979"/>
                  <a:gd name="connsiteY109" fmla="*/ 1264122 h 1509906"/>
                  <a:gd name="connsiteX110" fmla="*/ 467289 w 1034979"/>
                  <a:gd name="connsiteY110" fmla="*/ 1258407 h 1509906"/>
                  <a:gd name="connsiteX111" fmla="*/ 535869 w 1034979"/>
                  <a:gd name="connsiteY111" fmla="*/ 1243167 h 1509906"/>
                  <a:gd name="connsiteX112" fmla="*/ 541584 w 1034979"/>
                  <a:gd name="connsiteY112" fmla="*/ 1241262 h 1509906"/>
                  <a:gd name="connsiteX113" fmla="*/ 547299 w 1034979"/>
                  <a:gd name="connsiteY113" fmla="*/ 1239357 h 1509906"/>
                  <a:gd name="connsiteX114" fmla="*/ 554919 w 1034979"/>
                  <a:gd name="connsiteY114" fmla="*/ 1237452 h 1509906"/>
                  <a:gd name="connsiteX115" fmla="*/ 573969 w 1034979"/>
                  <a:gd name="connsiteY115" fmla="*/ 1229832 h 1509906"/>
                  <a:gd name="connsiteX116" fmla="*/ 585399 w 1034979"/>
                  <a:gd name="connsiteY116" fmla="*/ 1226022 h 1509906"/>
                  <a:gd name="connsiteX117" fmla="*/ 720654 w 1034979"/>
                  <a:gd name="connsiteY117" fmla="*/ 1309842 h 1509906"/>
                  <a:gd name="connsiteX118" fmla="*/ 733989 w 1034979"/>
                  <a:gd name="connsiteY118" fmla="*/ 1319367 h 1509906"/>
                  <a:gd name="connsiteX119" fmla="*/ 743514 w 1034979"/>
                  <a:gd name="connsiteY119" fmla="*/ 1321272 h 1509906"/>
                  <a:gd name="connsiteX120" fmla="*/ 749229 w 1034979"/>
                  <a:gd name="connsiteY120" fmla="*/ 1323177 h 1509906"/>
                  <a:gd name="connsiteX121" fmla="*/ 762564 w 1034979"/>
                  <a:gd name="connsiteY121" fmla="*/ 1328892 h 1509906"/>
                  <a:gd name="connsiteX122" fmla="*/ 777804 w 1034979"/>
                  <a:gd name="connsiteY122" fmla="*/ 1326987 h 1509906"/>
                  <a:gd name="connsiteX123" fmla="*/ 789234 w 1034979"/>
                  <a:gd name="connsiteY123" fmla="*/ 1321272 h 1509906"/>
                  <a:gd name="connsiteX124" fmla="*/ 794949 w 1034979"/>
                  <a:gd name="connsiteY124" fmla="*/ 1319367 h 1509906"/>
                  <a:gd name="connsiteX125" fmla="*/ 802569 w 1034979"/>
                  <a:gd name="connsiteY125" fmla="*/ 1302222 h 1509906"/>
                  <a:gd name="connsiteX126" fmla="*/ 800664 w 1034979"/>
                  <a:gd name="connsiteY126" fmla="*/ 1277457 h 1509906"/>
                  <a:gd name="connsiteX127" fmla="*/ 798759 w 1034979"/>
                  <a:gd name="connsiteY127" fmla="*/ 1271742 h 1509906"/>
                  <a:gd name="connsiteX128" fmla="*/ 796854 w 1034979"/>
                  <a:gd name="connsiteY128" fmla="*/ 1264122 h 1509906"/>
                  <a:gd name="connsiteX129" fmla="*/ 783519 w 1034979"/>
                  <a:gd name="connsiteY129" fmla="*/ 1246977 h 1509906"/>
                  <a:gd name="connsiteX130" fmla="*/ 773994 w 1034979"/>
                  <a:gd name="connsiteY130" fmla="*/ 1241262 h 1509906"/>
                  <a:gd name="connsiteX131" fmla="*/ 648264 w 1034979"/>
                  <a:gd name="connsiteY131" fmla="*/ 1149822 h 1509906"/>
                  <a:gd name="connsiteX132" fmla="*/ 644454 w 1034979"/>
                  <a:gd name="connsiteY132" fmla="*/ 1132677 h 1509906"/>
                  <a:gd name="connsiteX133" fmla="*/ 646359 w 1034979"/>
                  <a:gd name="connsiteY133" fmla="*/ 1125057 h 1509906"/>
                  <a:gd name="connsiteX134" fmla="*/ 650169 w 1034979"/>
                  <a:gd name="connsiteY134" fmla="*/ 1107912 h 1509906"/>
                  <a:gd name="connsiteX135" fmla="*/ 653979 w 1034979"/>
                  <a:gd name="connsiteY135" fmla="*/ 1102197 h 1509906"/>
                  <a:gd name="connsiteX136" fmla="*/ 655884 w 1034979"/>
                  <a:gd name="connsiteY136" fmla="*/ 1096482 h 1509906"/>
                  <a:gd name="connsiteX137" fmla="*/ 661599 w 1034979"/>
                  <a:gd name="connsiteY137" fmla="*/ 1094577 h 1509906"/>
                  <a:gd name="connsiteX138" fmla="*/ 671124 w 1034979"/>
                  <a:gd name="connsiteY138" fmla="*/ 1083147 h 1509906"/>
                  <a:gd name="connsiteX139" fmla="*/ 724464 w 1034979"/>
                  <a:gd name="connsiteY139" fmla="*/ 1075527 h 1509906"/>
                  <a:gd name="connsiteX140" fmla="*/ 842574 w 1034979"/>
                  <a:gd name="connsiteY140" fmla="*/ 1077432 h 1509906"/>
                  <a:gd name="connsiteX141" fmla="*/ 871149 w 1034979"/>
                  <a:gd name="connsiteY141" fmla="*/ 1079337 h 1509906"/>
                  <a:gd name="connsiteX142" fmla="*/ 899724 w 1034979"/>
                  <a:gd name="connsiteY142" fmla="*/ 1085052 h 1509906"/>
                  <a:gd name="connsiteX143" fmla="*/ 922584 w 1034979"/>
                  <a:gd name="connsiteY143" fmla="*/ 1088862 h 1509906"/>
                  <a:gd name="connsiteX144" fmla="*/ 951159 w 1034979"/>
                  <a:gd name="connsiteY144" fmla="*/ 1094577 h 1509906"/>
                  <a:gd name="connsiteX145" fmla="*/ 956874 w 1034979"/>
                  <a:gd name="connsiteY145" fmla="*/ 1094577 h 1509906"/>
                  <a:gd name="connsiteX146" fmla="*/ 1002594 w 1034979"/>
                  <a:gd name="connsiteY146" fmla="*/ 1092672 h 1509906"/>
                  <a:gd name="connsiteX147" fmla="*/ 1031169 w 1034979"/>
                  <a:gd name="connsiteY147" fmla="*/ 1085052 h 1509906"/>
                  <a:gd name="connsiteX148" fmla="*/ 1034979 w 1034979"/>
                  <a:gd name="connsiteY148" fmla="*/ 1079337 h 1509906"/>
                  <a:gd name="connsiteX149" fmla="*/ 1033074 w 1034979"/>
                  <a:gd name="connsiteY149" fmla="*/ 1060287 h 1509906"/>
                  <a:gd name="connsiteX150" fmla="*/ 1027359 w 1034979"/>
                  <a:gd name="connsiteY150" fmla="*/ 1056477 h 1509906"/>
                  <a:gd name="connsiteX151" fmla="*/ 1012119 w 1034979"/>
                  <a:gd name="connsiteY151" fmla="*/ 1054572 h 1509906"/>
                  <a:gd name="connsiteX152" fmla="*/ 1006404 w 1034979"/>
                  <a:gd name="connsiteY152" fmla="*/ 1052667 h 1509906"/>
                  <a:gd name="connsiteX153" fmla="*/ 998784 w 1034979"/>
                  <a:gd name="connsiteY153" fmla="*/ 1050762 h 1509906"/>
                  <a:gd name="connsiteX154" fmla="*/ 987354 w 1034979"/>
                  <a:gd name="connsiteY154" fmla="*/ 1043142 h 1509906"/>
                  <a:gd name="connsiteX155" fmla="*/ 975924 w 1034979"/>
                  <a:gd name="connsiteY155" fmla="*/ 1039332 h 1509906"/>
                  <a:gd name="connsiteX156" fmla="*/ 970209 w 1034979"/>
                  <a:gd name="connsiteY156" fmla="*/ 1037427 h 1509906"/>
                  <a:gd name="connsiteX157" fmla="*/ 962589 w 1034979"/>
                  <a:gd name="connsiteY157" fmla="*/ 1035522 h 1509906"/>
                  <a:gd name="connsiteX158" fmla="*/ 956874 w 1034979"/>
                  <a:gd name="connsiteY158" fmla="*/ 1033617 h 1509906"/>
                  <a:gd name="connsiteX159" fmla="*/ 935919 w 1034979"/>
                  <a:gd name="connsiteY159" fmla="*/ 1027902 h 1509906"/>
                  <a:gd name="connsiteX160" fmla="*/ 930204 w 1034979"/>
                  <a:gd name="connsiteY160" fmla="*/ 1025997 h 1509906"/>
                  <a:gd name="connsiteX161" fmla="*/ 825429 w 1034979"/>
                  <a:gd name="connsiteY161" fmla="*/ 1027902 h 1509906"/>
                  <a:gd name="connsiteX162" fmla="*/ 819714 w 1034979"/>
                  <a:gd name="connsiteY162" fmla="*/ 1029807 h 1509906"/>
                  <a:gd name="connsiteX163" fmla="*/ 730179 w 1034979"/>
                  <a:gd name="connsiteY163" fmla="*/ 1031712 h 1509906"/>
                  <a:gd name="connsiteX164" fmla="*/ 716844 w 1034979"/>
                  <a:gd name="connsiteY164" fmla="*/ 1035522 h 1509906"/>
                  <a:gd name="connsiteX165" fmla="*/ 695889 w 1034979"/>
                  <a:gd name="connsiteY165" fmla="*/ 1037427 h 1509906"/>
                  <a:gd name="connsiteX166" fmla="*/ 669219 w 1034979"/>
                  <a:gd name="connsiteY166" fmla="*/ 1039332 h 1509906"/>
                  <a:gd name="connsiteX167" fmla="*/ 669219 w 1034979"/>
                  <a:gd name="connsiteY167" fmla="*/ 1039332 h 1509906"/>
                  <a:gd name="connsiteX168" fmla="*/ 646359 w 1034979"/>
                  <a:gd name="connsiteY168" fmla="*/ 1043142 h 1509906"/>
                  <a:gd name="connsiteX169" fmla="*/ 642549 w 1034979"/>
                  <a:gd name="connsiteY169" fmla="*/ 1031712 h 1509906"/>
                  <a:gd name="connsiteX170" fmla="*/ 640644 w 1034979"/>
                  <a:gd name="connsiteY170" fmla="*/ 1025997 h 1509906"/>
                  <a:gd name="connsiteX171" fmla="*/ 642549 w 1034979"/>
                  <a:gd name="connsiteY171" fmla="*/ 1008852 h 1509906"/>
                  <a:gd name="connsiteX172" fmla="*/ 644454 w 1034979"/>
                  <a:gd name="connsiteY172" fmla="*/ 1003137 h 1509906"/>
                  <a:gd name="connsiteX173" fmla="*/ 661599 w 1034979"/>
                  <a:gd name="connsiteY173" fmla="*/ 993612 h 1509906"/>
                  <a:gd name="connsiteX174" fmla="*/ 673029 w 1034979"/>
                  <a:gd name="connsiteY174" fmla="*/ 985992 h 1509906"/>
                  <a:gd name="connsiteX175" fmla="*/ 674934 w 1034979"/>
                  <a:gd name="connsiteY175" fmla="*/ 980277 h 1509906"/>
                  <a:gd name="connsiteX176" fmla="*/ 680649 w 1034979"/>
                  <a:gd name="connsiteY176" fmla="*/ 978372 h 1509906"/>
                  <a:gd name="connsiteX177" fmla="*/ 686364 w 1034979"/>
                  <a:gd name="connsiteY177" fmla="*/ 974562 h 1509906"/>
                  <a:gd name="connsiteX178" fmla="*/ 695889 w 1034979"/>
                  <a:gd name="connsiteY178" fmla="*/ 965037 h 1509906"/>
                  <a:gd name="connsiteX179" fmla="*/ 705414 w 1034979"/>
                  <a:gd name="connsiteY179" fmla="*/ 953607 h 1509906"/>
                  <a:gd name="connsiteX180" fmla="*/ 716844 w 1034979"/>
                  <a:gd name="connsiteY180" fmla="*/ 945987 h 1509906"/>
                  <a:gd name="connsiteX181" fmla="*/ 732084 w 1034979"/>
                  <a:gd name="connsiteY181" fmla="*/ 932652 h 1509906"/>
                  <a:gd name="connsiteX182" fmla="*/ 741609 w 1034979"/>
                  <a:gd name="connsiteY182" fmla="*/ 921222 h 1509906"/>
                  <a:gd name="connsiteX183" fmla="*/ 753039 w 1034979"/>
                  <a:gd name="connsiteY183" fmla="*/ 911697 h 1509906"/>
                  <a:gd name="connsiteX184" fmla="*/ 758754 w 1034979"/>
                  <a:gd name="connsiteY184" fmla="*/ 900267 h 1509906"/>
                  <a:gd name="connsiteX185" fmla="*/ 760659 w 1034979"/>
                  <a:gd name="connsiteY185" fmla="*/ 894552 h 1509906"/>
                  <a:gd name="connsiteX186" fmla="*/ 766374 w 1034979"/>
                  <a:gd name="connsiteY186" fmla="*/ 883122 h 1509906"/>
                  <a:gd name="connsiteX187" fmla="*/ 764469 w 1034979"/>
                  <a:gd name="connsiteY187" fmla="*/ 867882 h 1509906"/>
                  <a:gd name="connsiteX188" fmla="*/ 758754 w 1034979"/>
                  <a:gd name="connsiteY188" fmla="*/ 865977 h 1509906"/>
                  <a:gd name="connsiteX189" fmla="*/ 737799 w 1034979"/>
                  <a:gd name="connsiteY189" fmla="*/ 867882 h 1509906"/>
                  <a:gd name="connsiteX190" fmla="*/ 732084 w 1034979"/>
                  <a:gd name="connsiteY190" fmla="*/ 871692 h 1509906"/>
                  <a:gd name="connsiteX191" fmla="*/ 720654 w 1034979"/>
                  <a:gd name="connsiteY191" fmla="*/ 875502 h 1509906"/>
                  <a:gd name="connsiteX192" fmla="*/ 716844 w 1034979"/>
                  <a:gd name="connsiteY192" fmla="*/ 881217 h 1509906"/>
                  <a:gd name="connsiteX193" fmla="*/ 711129 w 1034979"/>
                  <a:gd name="connsiteY193" fmla="*/ 883122 h 1509906"/>
                  <a:gd name="connsiteX194" fmla="*/ 705414 w 1034979"/>
                  <a:gd name="connsiteY194" fmla="*/ 886932 h 1509906"/>
                  <a:gd name="connsiteX195" fmla="*/ 699699 w 1034979"/>
                  <a:gd name="connsiteY195" fmla="*/ 892647 h 1509906"/>
                  <a:gd name="connsiteX196" fmla="*/ 692079 w 1034979"/>
                  <a:gd name="connsiteY196" fmla="*/ 896457 h 1509906"/>
                  <a:gd name="connsiteX197" fmla="*/ 650169 w 1034979"/>
                  <a:gd name="connsiteY197" fmla="*/ 925032 h 1509906"/>
                  <a:gd name="connsiteX198" fmla="*/ 636834 w 1034979"/>
                  <a:gd name="connsiteY198" fmla="*/ 936462 h 1509906"/>
                  <a:gd name="connsiteX199" fmla="*/ 627309 w 1034979"/>
                  <a:gd name="connsiteY199" fmla="*/ 953607 h 1509906"/>
                  <a:gd name="connsiteX200" fmla="*/ 602544 w 1034979"/>
                  <a:gd name="connsiteY200" fmla="*/ 959322 h 1509906"/>
                  <a:gd name="connsiteX201" fmla="*/ 589209 w 1034979"/>
                  <a:gd name="connsiteY201" fmla="*/ 963132 h 1509906"/>
                  <a:gd name="connsiteX202" fmla="*/ 573969 w 1034979"/>
                  <a:gd name="connsiteY202" fmla="*/ 961227 h 1509906"/>
                  <a:gd name="connsiteX203" fmla="*/ 562539 w 1034979"/>
                  <a:gd name="connsiteY203" fmla="*/ 957417 h 1509906"/>
                  <a:gd name="connsiteX204" fmla="*/ 551109 w 1034979"/>
                  <a:gd name="connsiteY204" fmla="*/ 953607 h 1509906"/>
                  <a:gd name="connsiteX205" fmla="*/ 539679 w 1034979"/>
                  <a:gd name="connsiteY205" fmla="*/ 949797 h 1509906"/>
                  <a:gd name="connsiteX206" fmla="*/ 533964 w 1034979"/>
                  <a:gd name="connsiteY206" fmla="*/ 947892 h 1509906"/>
                  <a:gd name="connsiteX207" fmla="*/ 528249 w 1034979"/>
                  <a:gd name="connsiteY207" fmla="*/ 944082 h 1509906"/>
                  <a:gd name="connsiteX208" fmla="*/ 516819 w 1034979"/>
                  <a:gd name="connsiteY208" fmla="*/ 938367 h 1509906"/>
                  <a:gd name="connsiteX209" fmla="*/ 509199 w 1034979"/>
                  <a:gd name="connsiteY209" fmla="*/ 926937 h 1509906"/>
                  <a:gd name="connsiteX210" fmla="*/ 505389 w 1034979"/>
                  <a:gd name="connsiteY210" fmla="*/ 905982 h 1509906"/>
                  <a:gd name="connsiteX211" fmla="*/ 507294 w 1034979"/>
                  <a:gd name="connsiteY211" fmla="*/ 841212 h 1509906"/>
                  <a:gd name="connsiteX212" fmla="*/ 503484 w 1034979"/>
                  <a:gd name="connsiteY212" fmla="*/ 351627 h 1509906"/>
                  <a:gd name="connsiteX213" fmla="*/ 499674 w 1034979"/>
                  <a:gd name="connsiteY213" fmla="*/ 60162 h 1509906"/>
                  <a:gd name="connsiteX214" fmla="*/ 490149 w 1034979"/>
                  <a:gd name="connsiteY214" fmla="*/ 33492 h 1509906"/>
                  <a:gd name="connsiteX215" fmla="*/ 488244 w 1034979"/>
                  <a:gd name="connsiteY215" fmla="*/ 27777 h 1509906"/>
                  <a:gd name="connsiteX216" fmla="*/ 484434 w 1034979"/>
                  <a:gd name="connsiteY216" fmla="*/ 22062 h 1509906"/>
                  <a:gd name="connsiteX217" fmla="*/ 478719 w 1034979"/>
                  <a:gd name="connsiteY217" fmla="*/ 10632 h 1509906"/>
                  <a:gd name="connsiteX218" fmla="*/ 473004 w 1034979"/>
                  <a:gd name="connsiteY218" fmla="*/ 6822 h 1509906"/>
                  <a:gd name="connsiteX219" fmla="*/ 469194 w 1034979"/>
                  <a:gd name="connsiteY219" fmla="*/ 1107 h 1509906"/>
                  <a:gd name="connsiteX220" fmla="*/ 429189 w 1034979"/>
                  <a:gd name="connsiteY220" fmla="*/ 4917 h 1509906"/>
                  <a:gd name="connsiteX221" fmla="*/ 421569 w 1034979"/>
                  <a:gd name="connsiteY221" fmla="*/ 16347 h 1509906"/>
                  <a:gd name="connsiteX222" fmla="*/ 417759 w 1034979"/>
                  <a:gd name="connsiteY222" fmla="*/ 22062 h 1509906"/>
                  <a:gd name="connsiteX223" fmla="*/ 419664 w 1034979"/>
                  <a:gd name="connsiteY223" fmla="*/ 54447 h 1509906"/>
                  <a:gd name="connsiteX224" fmla="*/ 423474 w 1034979"/>
                  <a:gd name="connsiteY224" fmla="*/ 65877 h 1509906"/>
                  <a:gd name="connsiteX225" fmla="*/ 425379 w 1034979"/>
                  <a:gd name="connsiteY225" fmla="*/ 71592 h 1509906"/>
                  <a:gd name="connsiteX226" fmla="*/ 425379 w 1034979"/>
                  <a:gd name="connsiteY226" fmla="*/ 77307 h 1509906"/>
                  <a:gd name="connsiteX227" fmla="*/ 429189 w 1034979"/>
                  <a:gd name="connsiteY227" fmla="*/ 231612 h 1509906"/>
                  <a:gd name="connsiteX228" fmla="*/ 440619 w 1034979"/>
                  <a:gd name="connsiteY228" fmla="*/ 414492 h 1509906"/>
                  <a:gd name="connsiteX229" fmla="*/ 425379 w 1034979"/>
                  <a:gd name="connsiteY229" fmla="*/ 711672 h 1509906"/>
                  <a:gd name="connsiteX230" fmla="*/ 425173 w 1034979"/>
                  <a:gd name="connsiteY230" fmla="*/ 765165 h 1509906"/>
                  <a:gd name="connsiteX231" fmla="*/ 421363 w 1034979"/>
                  <a:gd name="connsiteY231" fmla="*/ 844096 h 1509906"/>
                  <a:gd name="connsiteX232" fmla="*/ 425379 w 1034979"/>
                  <a:gd name="connsiteY232" fmla="*/ 894552 h 1509906"/>
                  <a:gd name="connsiteX233" fmla="*/ 423474 w 1034979"/>
                  <a:gd name="connsiteY233" fmla="*/ 921222 h 1509906"/>
                  <a:gd name="connsiteX234" fmla="*/ 417759 w 1034979"/>
                  <a:gd name="connsiteY234" fmla="*/ 923127 h 1509906"/>
                  <a:gd name="connsiteX235" fmla="*/ 412044 w 1034979"/>
                  <a:gd name="connsiteY235" fmla="*/ 926937 h 1509906"/>
                  <a:gd name="connsiteX236" fmla="*/ 421569 w 1034979"/>
                  <a:gd name="connsiteY236"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88194 w 1034979"/>
                  <a:gd name="connsiteY56" fmla="*/ 1138392 h 1509906"/>
                  <a:gd name="connsiteX57" fmla="*/ 82479 w 1034979"/>
                  <a:gd name="connsiteY57" fmla="*/ 1140297 h 1509906"/>
                  <a:gd name="connsiteX58" fmla="*/ 76764 w 1034979"/>
                  <a:gd name="connsiteY58" fmla="*/ 1144107 h 1509906"/>
                  <a:gd name="connsiteX59" fmla="*/ 65334 w 1034979"/>
                  <a:gd name="connsiteY59" fmla="*/ 1146012 h 1509906"/>
                  <a:gd name="connsiteX60" fmla="*/ 27234 w 1034979"/>
                  <a:gd name="connsiteY60" fmla="*/ 1147917 h 1509906"/>
                  <a:gd name="connsiteX61" fmla="*/ 15804 w 1034979"/>
                  <a:gd name="connsiteY61" fmla="*/ 1153632 h 1509906"/>
                  <a:gd name="connsiteX62" fmla="*/ 6279 w 1034979"/>
                  <a:gd name="connsiteY62" fmla="*/ 1163157 h 1509906"/>
                  <a:gd name="connsiteX63" fmla="*/ 4374 w 1034979"/>
                  <a:gd name="connsiteY63" fmla="*/ 1168872 h 1509906"/>
                  <a:gd name="connsiteX64" fmla="*/ 564 w 1034979"/>
                  <a:gd name="connsiteY64" fmla="*/ 1174587 h 1509906"/>
                  <a:gd name="connsiteX65" fmla="*/ 6279 w 1034979"/>
                  <a:gd name="connsiteY65" fmla="*/ 1206972 h 1509906"/>
                  <a:gd name="connsiteX66" fmla="*/ 11994 w 1034979"/>
                  <a:gd name="connsiteY66" fmla="*/ 1210782 h 1509906"/>
                  <a:gd name="connsiteX67" fmla="*/ 17709 w 1034979"/>
                  <a:gd name="connsiteY67" fmla="*/ 1212687 h 1509906"/>
                  <a:gd name="connsiteX68" fmla="*/ 145344 w 1034979"/>
                  <a:gd name="connsiteY68" fmla="*/ 1210782 h 1509906"/>
                  <a:gd name="connsiteX69" fmla="*/ 152964 w 1034979"/>
                  <a:gd name="connsiteY69" fmla="*/ 1208877 h 1509906"/>
                  <a:gd name="connsiteX70" fmla="*/ 303459 w 1034979"/>
                  <a:gd name="connsiteY70" fmla="*/ 1203162 h 1509906"/>
                  <a:gd name="connsiteX71" fmla="*/ 318699 w 1034979"/>
                  <a:gd name="connsiteY71" fmla="*/ 1210782 h 1509906"/>
                  <a:gd name="connsiteX72" fmla="*/ 330129 w 1034979"/>
                  <a:gd name="connsiteY72" fmla="*/ 1216497 h 1509906"/>
                  <a:gd name="connsiteX73" fmla="*/ 333939 w 1034979"/>
                  <a:gd name="connsiteY73" fmla="*/ 1222212 h 1509906"/>
                  <a:gd name="connsiteX74" fmla="*/ 339654 w 1034979"/>
                  <a:gd name="connsiteY74" fmla="*/ 1224117 h 1509906"/>
                  <a:gd name="connsiteX75" fmla="*/ 351084 w 1034979"/>
                  <a:gd name="connsiteY75" fmla="*/ 1231737 h 1509906"/>
                  <a:gd name="connsiteX76" fmla="*/ 356799 w 1034979"/>
                  <a:gd name="connsiteY76" fmla="*/ 1235547 h 1509906"/>
                  <a:gd name="connsiteX77" fmla="*/ 360609 w 1034979"/>
                  <a:gd name="connsiteY77" fmla="*/ 1241262 h 1509906"/>
                  <a:gd name="connsiteX78" fmla="*/ 366324 w 1034979"/>
                  <a:gd name="connsiteY78" fmla="*/ 1252692 h 1509906"/>
                  <a:gd name="connsiteX79" fmla="*/ 362514 w 1034979"/>
                  <a:gd name="connsiteY79" fmla="*/ 1279362 h 1509906"/>
                  <a:gd name="connsiteX80" fmla="*/ 358704 w 1034979"/>
                  <a:gd name="connsiteY80" fmla="*/ 1285077 h 1509906"/>
                  <a:gd name="connsiteX81" fmla="*/ 356799 w 1034979"/>
                  <a:gd name="connsiteY81" fmla="*/ 1290792 h 1509906"/>
                  <a:gd name="connsiteX82" fmla="*/ 352989 w 1034979"/>
                  <a:gd name="connsiteY82" fmla="*/ 1296507 h 1509906"/>
                  <a:gd name="connsiteX83" fmla="*/ 351084 w 1034979"/>
                  <a:gd name="connsiteY83" fmla="*/ 1302222 h 1509906"/>
                  <a:gd name="connsiteX84" fmla="*/ 347274 w 1034979"/>
                  <a:gd name="connsiteY84" fmla="*/ 1307937 h 1509906"/>
                  <a:gd name="connsiteX85" fmla="*/ 330129 w 1034979"/>
                  <a:gd name="connsiteY85" fmla="*/ 1374612 h 1509906"/>
                  <a:gd name="connsiteX86" fmla="*/ 328224 w 1034979"/>
                  <a:gd name="connsiteY86" fmla="*/ 1426047 h 1509906"/>
                  <a:gd name="connsiteX87" fmla="*/ 330129 w 1034979"/>
                  <a:gd name="connsiteY87" fmla="*/ 1450812 h 1509906"/>
                  <a:gd name="connsiteX88" fmla="*/ 332034 w 1034979"/>
                  <a:gd name="connsiteY88" fmla="*/ 1456527 h 1509906"/>
                  <a:gd name="connsiteX89" fmla="*/ 335844 w 1034979"/>
                  <a:gd name="connsiteY89" fmla="*/ 1460337 h 1509906"/>
                  <a:gd name="connsiteX90" fmla="*/ 364419 w 1034979"/>
                  <a:gd name="connsiteY90" fmla="*/ 1506057 h 1509906"/>
                  <a:gd name="connsiteX91" fmla="*/ 387279 w 1034979"/>
                  <a:gd name="connsiteY91" fmla="*/ 1507962 h 1509906"/>
                  <a:gd name="connsiteX92" fmla="*/ 392994 w 1034979"/>
                  <a:gd name="connsiteY92" fmla="*/ 1502247 h 1509906"/>
                  <a:gd name="connsiteX93" fmla="*/ 394899 w 1034979"/>
                  <a:gd name="connsiteY93" fmla="*/ 1490817 h 1509906"/>
                  <a:gd name="connsiteX94" fmla="*/ 396804 w 1034979"/>
                  <a:gd name="connsiteY94" fmla="*/ 1485102 h 1509906"/>
                  <a:gd name="connsiteX95" fmla="*/ 398709 w 1034979"/>
                  <a:gd name="connsiteY95" fmla="*/ 1467957 h 1509906"/>
                  <a:gd name="connsiteX96" fmla="*/ 400614 w 1034979"/>
                  <a:gd name="connsiteY96" fmla="*/ 1454622 h 1509906"/>
                  <a:gd name="connsiteX97" fmla="*/ 404424 w 1034979"/>
                  <a:gd name="connsiteY97" fmla="*/ 1397472 h 1509906"/>
                  <a:gd name="connsiteX98" fmla="*/ 410139 w 1034979"/>
                  <a:gd name="connsiteY98" fmla="*/ 1386042 h 1509906"/>
                  <a:gd name="connsiteX99" fmla="*/ 413949 w 1034979"/>
                  <a:gd name="connsiteY99" fmla="*/ 1372707 h 1509906"/>
                  <a:gd name="connsiteX100" fmla="*/ 415854 w 1034979"/>
                  <a:gd name="connsiteY100" fmla="*/ 1366992 h 1509906"/>
                  <a:gd name="connsiteX101" fmla="*/ 417759 w 1034979"/>
                  <a:gd name="connsiteY101" fmla="*/ 1353657 h 1509906"/>
                  <a:gd name="connsiteX102" fmla="*/ 421569 w 1034979"/>
                  <a:gd name="connsiteY102" fmla="*/ 1342227 h 1509906"/>
                  <a:gd name="connsiteX103" fmla="*/ 427284 w 1034979"/>
                  <a:gd name="connsiteY103" fmla="*/ 1328892 h 1509906"/>
                  <a:gd name="connsiteX104" fmla="*/ 436809 w 1034979"/>
                  <a:gd name="connsiteY104" fmla="*/ 1317462 h 1509906"/>
                  <a:gd name="connsiteX105" fmla="*/ 450144 w 1034979"/>
                  <a:gd name="connsiteY105" fmla="*/ 1302222 h 1509906"/>
                  <a:gd name="connsiteX106" fmla="*/ 457764 w 1034979"/>
                  <a:gd name="connsiteY106" fmla="*/ 1290792 h 1509906"/>
                  <a:gd name="connsiteX107" fmla="*/ 461574 w 1034979"/>
                  <a:gd name="connsiteY107" fmla="*/ 1279362 h 1509906"/>
                  <a:gd name="connsiteX108" fmla="*/ 465384 w 1034979"/>
                  <a:gd name="connsiteY108" fmla="*/ 1264122 h 1509906"/>
                  <a:gd name="connsiteX109" fmla="*/ 467289 w 1034979"/>
                  <a:gd name="connsiteY109" fmla="*/ 1258407 h 1509906"/>
                  <a:gd name="connsiteX110" fmla="*/ 535869 w 1034979"/>
                  <a:gd name="connsiteY110" fmla="*/ 1243167 h 1509906"/>
                  <a:gd name="connsiteX111" fmla="*/ 541584 w 1034979"/>
                  <a:gd name="connsiteY111" fmla="*/ 1241262 h 1509906"/>
                  <a:gd name="connsiteX112" fmla="*/ 547299 w 1034979"/>
                  <a:gd name="connsiteY112" fmla="*/ 1239357 h 1509906"/>
                  <a:gd name="connsiteX113" fmla="*/ 554919 w 1034979"/>
                  <a:gd name="connsiteY113" fmla="*/ 1237452 h 1509906"/>
                  <a:gd name="connsiteX114" fmla="*/ 573969 w 1034979"/>
                  <a:gd name="connsiteY114" fmla="*/ 1229832 h 1509906"/>
                  <a:gd name="connsiteX115" fmla="*/ 585399 w 1034979"/>
                  <a:gd name="connsiteY115" fmla="*/ 1226022 h 1509906"/>
                  <a:gd name="connsiteX116" fmla="*/ 720654 w 1034979"/>
                  <a:gd name="connsiteY116" fmla="*/ 1309842 h 1509906"/>
                  <a:gd name="connsiteX117" fmla="*/ 733989 w 1034979"/>
                  <a:gd name="connsiteY117" fmla="*/ 1319367 h 1509906"/>
                  <a:gd name="connsiteX118" fmla="*/ 743514 w 1034979"/>
                  <a:gd name="connsiteY118" fmla="*/ 1321272 h 1509906"/>
                  <a:gd name="connsiteX119" fmla="*/ 749229 w 1034979"/>
                  <a:gd name="connsiteY119" fmla="*/ 1323177 h 1509906"/>
                  <a:gd name="connsiteX120" fmla="*/ 762564 w 1034979"/>
                  <a:gd name="connsiteY120" fmla="*/ 1328892 h 1509906"/>
                  <a:gd name="connsiteX121" fmla="*/ 777804 w 1034979"/>
                  <a:gd name="connsiteY121" fmla="*/ 1326987 h 1509906"/>
                  <a:gd name="connsiteX122" fmla="*/ 789234 w 1034979"/>
                  <a:gd name="connsiteY122" fmla="*/ 1321272 h 1509906"/>
                  <a:gd name="connsiteX123" fmla="*/ 794949 w 1034979"/>
                  <a:gd name="connsiteY123" fmla="*/ 1319367 h 1509906"/>
                  <a:gd name="connsiteX124" fmla="*/ 802569 w 1034979"/>
                  <a:gd name="connsiteY124" fmla="*/ 1302222 h 1509906"/>
                  <a:gd name="connsiteX125" fmla="*/ 800664 w 1034979"/>
                  <a:gd name="connsiteY125" fmla="*/ 1277457 h 1509906"/>
                  <a:gd name="connsiteX126" fmla="*/ 798759 w 1034979"/>
                  <a:gd name="connsiteY126" fmla="*/ 1271742 h 1509906"/>
                  <a:gd name="connsiteX127" fmla="*/ 796854 w 1034979"/>
                  <a:gd name="connsiteY127" fmla="*/ 1264122 h 1509906"/>
                  <a:gd name="connsiteX128" fmla="*/ 783519 w 1034979"/>
                  <a:gd name="connsiteY128" fmla="*/ 1246977 h 1509906"/>
                  <a:gd name="connsiteX129" fmla="*/ 773994 w 1034979"/>
                  <a:gd name="connsiteY129" fmla="*/ 1241262 h 1509906"/>
                  <a:gd name="connsiteX130" fmla="*/ 648264 w 1034979"/>
                  <a:gd name="connsiteY130" fmla="*/ 1149822 h 1509906"/>
                  <a:gd name="connsiteX131" fmla="*/ 644454 w 1034979"/>
                  <a:gd name="connsiteY131" fmla="*/ 1132677 h 1509906"/>
                  <a:gd name="connsiteX132" fmla="*/ 646359 w 1034979"/>
                  <a:gd name="connsiteY132" fmla="*/ 1125057 h 1509906"/>
                  <a:gd name="connsiteX133" fmla="*/ 650169 w 1034979"/>
                  <a:gd name="connsiteY133" fmla="*/ 1107912 h 1509906"/>
                  <a:gd name="connsiteX134" fmla="*/ 653979 w 1034979"/>
                  <a:gd name="connsiteY134" fmla="*/ 1102197 h 1509906"/>
                  <a:gd name="connsiteX135" fmla="*/ 655884 w 1034979"/>
                  <a:gd name="connsiteY135" fmla="*/ 1096482 h 1509906"/>
                  <a:gd name="connsiteX136" fmla="*/ 661599 w 1034979"/>
                  <a:gd name="connsiteY136" fmla="*/ 1094577 h 1509906"/>
                  <a:gd name="connsiteX137" fmla="*/ 671124 w 1034979"/>
                  <a:gd name="connsiteY137" fmla="*/ 1083147 h 1509906"/>
                  <a:gd name="connsiteX138" fmla="*/ 724464 w 1034979"/>
                  <a:gd name="connsiteY138" fmla="*/ 1075527 h 1509906"/>
                  <a:gd name="connsiteX139" fmla="*/ 842574 w 1034979"/>
                  <a:gd name="connsiteY139" fmla="*/ 1077432 h 1509906"/>
                  <a:gd name="connsiteX140" fmla="*/ 871149 w 1034979"/>
                  <a:gd name="connsiteY140" fmla="*/ 1079337 h 1509906"/>
                  <a:gd name="connsiteX141" fmla="*/ 899724 w 1034979"/>
                  <a:gd name="connsiteY141" fmla="*/ 1085052 h 1509906"/>
                  <a:gd name="connsiteX142" fmla="*/ 922584 w 1034979"/>
                  <a:gd name="connsiteY142" fmla="*/ 1088862 h 1509906"/>
                  <a:gd name="connsiteX143" fmla="*/ 951159 w 1034979"/>
                  <a:gd name="connsiteY143" fmla="*/ 1094577 h 1509906"/>
                  <a:gd name="connsiteX144" fmla="*/ 956874 w 1034979"/>
                  <a:gd name="connsiteY144" fmla="*/ 1094577 h 1509906"/>
                  <a:gd name="connsiteX145" fmla="*/ 1002594 w 1034979"/>
                  <a:gd name="connsiteY145" fmla="*/ 1092672 h 1509906"/>
                  <a:gd name="connsiteX146" fmla="*/ 1031169 w 1034979"/>
                  <a:gd name="connsiteY146" fmla="*/ 1085052 h 1509906"/>
                  <a:gd name="connsiteX147" fmla="*/ 1034979 w 1034979"/>
                  <a:gd name="connsiteY147" fmla="*/ 1079337 h 1509906"/>
                  <a:gd name="connsiteX148" fmla="*/ 1033074 w 1034979"/>
                  <a:gd name="connsiteY148" fmla="*/ 1060287 h 1509906"/>
                  <a:gd name="connsiteX149" fmla="*/ 1027359 w 1034979"/>
                  <a:gd name="connsiteY149" fmla="*/ 1056477 h 1509906"/>
                  <a:gd name="connsiteX150" fmla="*/ 1012119 w 1034979"/>
                  <a:gd name="connsiteY150" fmla="*/ 1054572 h 1509906"/>
                  <a:gd name="connsiteX151" fmla="*/ 1006404 w 1034979"/>
                  <a:gd name="connsiteY151" fmla="*/ 1052667 h 1509906"/>
                  <a:gd name="connsiteX152" fmla="*/ 998784 w 1034979"/>
                  <a:gd name="connsiteY152" fmla="*/ 1050762 h 1509906"/>
                  <a:gd name="connsiteX153" fmla="*/ 987354 w 1034979"/>
                  <a:gd name="connsiteY153" fmla="*/ 1043142 h 1509906"/>
                  <a:gd name="connsiteX154" fmla="*/ 975924 w 1034979"/>
                  <a:gd name="connsiteY154" fmla="*/ 1039332 h 1509906"/>
                  <a:gd name="connsiteX155" fmla="*/ 970209 w 1034979"/>
                  <a:gd name="connsiteY155" fmla="*/ 1037427 h 1509906"/>
                  <a:gd name="connsiteX156" fmla="*/ 962589 w 1034979"/>
                  <a:gd name="connsiteY156" fmla="*/ 1035522 h 1509906"/>
                  <a:gd name="connsiteX157" fmla="*/ 956874 w 1034979"/>
                  <a:gd name="connsiteY157" fmla="*/ 1033617 h 1509906"/>
                  <a:gd name="connsiteX158" fmla="*/ 935919 w 1034979"/>
                  <a:gd name="connsiteY158" fmla="*/ 1027902 h 1509906"/>
                  <a:gd name="connsiteX159" fmla="*/ 930204 w 1034979"/>
                  <a:gd name="connsiteY159" fmla="*/ 1025997 h 1509906"/>
                  <a:gd name="connsiteX160" fmla="*/ 825429 w 1034979"/>
                  <a:gd name="connsiteY160" fmla="*/ 1027902 h 1509906"/>
                  <a:gd name="connsiteX161" fmla="*/ 819714 w 1034979"/>
                  <a:gd name="connsiteY161" fmla="*/ 1029807 h 1509906"/>
                  <a:gd name="connsiteX162" fmla="*/ 730179 w 1034979"/>
                  <a:gd name="connsiteY162" fmla="*/ 1031712 h 1509906"/>
                  <a:gd name="connsiteX163" fmla="*/ 716844 w 1034979"/>
                  <a:gd name="connsiteY163" fmla="*/ 1035522 h 1509906"/>
                  <a:gd name="connsiteX164" fmla="*/ 695889 w 1034979"/>
                  <a:gd name="connsiteY164" fmla="*/ 1037427 h 1509906"/>
                  <a:gd name="connsiteX165" fmla="*/ 669219 w 1034979"/>
                  <a:gd name="connsiteY165" fmla="*/ 1039332 h 1509906"/>
                  <a:gd name="connsiteX166" fmla="*/ 669219 w 1034979"/>
                  <a:gd name="connsiteY166" fmla="*/ 1039332 h 1509906"/>
                  <a:gd name="connsiteX167" fmla="*/ 646359 w 1034979"/>
                  <a:gd name="connsiteY167" fmla="*/ 1043142 h 1509906"/>
                  <a:gd name="connsiteX168" fmla="*/ 642549 w 1034979"/>
                  <a:gd name="connsiteY168" fmla="*/ 1031712 h 1509906"/>
                  <a:gd name="connsiteX169" fmla="*/ 640644 w 1034979"/>
                  <a:gd name="connsiteY169" fmla="*/ 1025997 h 1509906"/>
                  <a:gd name="connsiteX170" fmla="*/ 642549 w 1034979"/>
                  <a:gd name="connsiteY170" fmla="*/ 1008852 h 1509906"/>
                  <a:gd name="connsiteX171" fmla="*/ 644454 w 1034979"/>
                  <a:gd name="connsiteY171" fmla="*/ 1003137 h 1509906"/>
                  <a:gd name="connsiteX172" fmla="*/ 661599 w 1034979"/>
                  <a:gd name="connsiteY172" fmla="*/ 993612 h 1509906"/>
                  <a:gd name="connsiteX173" fmla="*/ 673029 w 1034979"/>
                  <a:gd name="connsiteY173" fmla="*/ 985992 h 1509906"/>
                  <a:gd name="connsiteX174" fmla="*/ 674934 w 1034979"/>
                  <a:gd name="connsiteY174" fmla="*/ 980277 h 1509906"/>
                  <a:gd name="connsiteX175" fmla="*/ 680649 w 1034979"/>
                  <a:gd name="connsiteY175" fmla="*/ 978372 h 1509906"/>
                  <a:gd name="connsiteX176" fmla="*/ 686364 w 1034979"/>
                  <a:gd name="connsiteY176" fmla="*/ 974562 h 1509906"/>
                  <a:gd name="connsiteX177" fmla="*/ 695889 w 1034979"/>
                  <a:gd name="connsiteY177" fmla="*/ 965037 h 1509906"/>
                  <a:gd name="connsiteX178" fmla="*/ 705414 w 1034979"/>
                  <a:gd name="connsiteY178" fmla="*/ 953607 h 1509906"/>
                  <a:gd name="connsiteX179" fmla="*/ 716844 w 1034979"/>
                  <a:gd name="connsiteY179" fmla="*/ 945987 h 1509906"/>
                  <a:gd name="connsiteX180" fmla="*/ 732084 w 1034979"/>
                  <a:gd name="connsiteY180" fmla="*/ 932652 h 1509906"/>
                  <a:gd name="connsiteX181" fmla="*/ 741609 w 1034979"/>
                  <a:gd name="connsiteY181" fmla="*/ 921222 h 1509906"/>
                  <a:gd name="connsiteX182" fmla="*/ 753039 w 1034979"/>
                  <a:gd name="connsiteY182" fmla="*/ 911697 h 1509906"/>
                  <a:gd name="connsiteX183" fmla="*/ 758754 w 1034979"/>
                  <a:gd name="connsiteY183" fmla="*/ 900267 h 1509906"/>
                  <a:gd name="connsiteX184" fmla="*/ 760659 w 1034979"/>
                  <a:gd name="connsiteY184" fmla="*/ 894552 h 1509906"/>
                  <a:gd name="connsiteX185" fmla="*/ 766374 w 1034979"/>
                  <a:gd name="connsiteY185" fmla="*/ 883122 h 1509906"/>
                  <a:gd name="connsiteX186" fmla="*/ 764469 w 1034979"/>
                  <a:gd name="connsiteY186" fmla="*/ 867882 h 1509906"/>
                  <a:gd name="connsiteX187" fmla="*/ 758754 w 1034979"/>
                  <a:gd name="connsiteY187" fmla="*/ 865977 h 1509906"/>
                  <a:gd name="connsiteX188" fmla="*/ 737799 w 1034979"/>
                  <a:gd name="connsiteY188" fmla="*/ 867882 h 1509906"/>
                  <a:gd name="connsiteX189" fmla="*/ 732084 w 1034979"/>
                  <a:gd name="connsiteY189" fmla="*/ 871692 h 1509906"/>
                  <a:gd name="connsiteX190" fmla="*/ 720654 w 1034979"/>
                  <a:gd name="connsiteY190" fmla="*/ 875502 h 1509906"/>
                  <a:gd name="connsiteX191" fmla="*/ 716844 w 1034979"/>
                  <a:gd name="connsiteY191" fmla="*/ 881217 h 1509906"/>
                  <a:gd name="connsiteX192" fmla="*/ 711129 w 1034979"/>
                  <a:gd name="connsiteY192" fmla="*/ 883122 h 1509906"/>
                  <a:gd name="connsiteX193" fmla="*/ 705414 w 1034979"/>
                  <a:gd name="connsiteY193" fmla="*/ 886932 h 1509906"/>
                  <a:gd name="connsiteX194" fmla="*/ 699699 w 1034979"/>
                  <a:gd name="connsiteY194" fmla="*/ 892647 h 1509906"/>
                  <a:gd name="connsiteX195" fmla="*/ 692079 w 1034979"/>
                  <a:gd name="connsiteY195" fmla="*/ 896457 h 1509906"/>
                  <a:gd name="connsiteX196" fmla="*/ 650169 w 1034979"/>
                  <a:gd name="connsiteY196" fmla="*/ 925032 h 1509906"/>
                  <a:gd name="connsiteX197" fmla="*/ 636834 w 1034979"/>
                  <a:gd name="connsiteY197" fmla="*/ 936462 h 1509906"/>
                  <a:gd name="connsiteX198" fmla="*/ 627309 w 1034979"/>
                  <a:gd name="connsiteY198" fmla="*/ 953607 h 1509906"/>
                  <a:gd name="connsiteX199" fmla="*/ 602544 w 1034979"/>
                  <a:gd name="connsiteY199" fmla="*/ 959322 h 1509906"/>
                  <a:gd name="connsiteX200" fmla="*/ 589209 w 1034979"/>
                  <a:gd name="connsiteY200" fmla="*/ 963132 h 1509906"/>
                  <a:gd name="connsiteX201" fmla="*/ 573969 w 1034979"/>
                  <a:gd name="connsiteY201" fmla="*/ 961227 h 1509906"/>
                  <a:gd name="connsiteX202" fmla="*/ 562539 w 1034979"/>
                  <a:gd name="connsiteY202" fmla="*/ 957417 h 1509906"/>
                  <a:gd name="connsiteX203" fmla="*/ 551109 w 1034979"/>
                  <a:gd name="connsiteY203" fmla="*/ 953607 h 1509906"/>
                  <a:gd name="connsiteX204" fmla="*/ 539679 w 1034979"/>
                  <a:gd name="connsiteY204" fmla="*/ 949797 h 1509906"/>
                  <a:gd name="connsiteX205" fmla="*/ 533964 w 1034979"/>
                  <a:gd name="connsiteY205" fmla="*/ 947892 h 1509906"/>
                  <a:gd name="connsiteX206" fmla="*/ 528249 w 1034979"/>
                  <a:gd name="connsiteY206" fmla="*/ 944082 h 1509906"/>
                  <a:gd name="connsiteX207" fmla="*/ 516819 w 1034979"/>
                  <a:gd name="connsiteY207" fmla="*/ 938367 h 1509906"/>
                  <a:gd name="connsiteX208" fmla="*/ 509199 w 1034979"/>
                  <a:gd name="connsiteY208" fmla="*/ 926937 h 1509906"/>
                  <a:gd name="connsiteX209" fmla="*/ 505389 w 1034979"/>
                  <a:gd name="connsiteY209" fmla="*/ 905982 h 1509906"/>
                  <a:gd name="connsiteX210" fmla="*/ 507294 w 1034979"/>
                  <a:gd name="connsiteY210" fmla="*/ 841212 h 1509906"/>
                  <a:gd name="connsiteX211" fmla="*/ 503484 w 1034979"/>
                  <a:gd name="connsiteY211" fmla="*/ 351627 h 1509906"/>
                  <a:gd name="connsiteX212" fmla="*/ 499674 w 1034979"/>
                  <a:gd name="connsiteY212" fmla="*/ 60162 h 1509906"/>
                  <a:gd name="connsiteX213" fmla="*/ 490149 w 1034979"/>
                  <a:gd name="connsiteY213" fmla="*/ 33492 h 1509906"/>
                  <a:gd name="connsiteX214" fmla="*/ 488244 w 1034979"/>
                  <a:gd name="connsiteY214" fmla="*/ 27777 h 1509906"/>
                  <a:gd name="connsiteX215" fmla="*/ 484434 w 1034979"/>
                  <a:gd name="connsiteY215" fmla="*/ 22062 h 1509906"/>
                  <a:gd name="connsiteX216" fmla="*/ 478719 w 1034979"/>
                  <a:gd name="connsiteY216" fmla="*/ 10632 h 1509906"/>
                  <a:gd name="connsiteX217" fmla="*/ 473004 w 1034979"/>
                  <a:gd name="connsiteY217" fmla="*/ 6822 h 1509906"/>
                  <a:gd name="connsiteX218" fmla="*/ 469194 w 1034979"/>
                  <a:gd name="connsiteY218" fmla="*/ 1107 h 1509906"/>
                  <a:gd name="connsiteX219" fmla="*/ 429189 w 1034979"/>
                  <a:gd name="connsiteY219" fmla="*/ 4917 h 1509906"/>
                  <a:gd name="connsiteX220" fmla="*/ 421569 w 1034979"/>
                  <a:gd name="connsiteY220" fmla="*/ 16347 h 1509906"/>
                  <a:gd name="connsiteX221" fmla="*/ 417759 w 1034979"/>
                  <a:gd name="connsiteY221" fmla="*/ 22062 h 1509906"/>
                  <a:gd name="connsiteX222" fmla="*/ 419664 w 1034979"/>
                  <a:gd name="connsiteY222" fmla="*/ 54447 h 1509906"/>
                  <a:gd name="connsiteX223" fmla="*/ 423474 w 1034979"/>
                  <a:gd name="connsiteY223" fmla="*/ 65877 h 1509906"/>
                  <a:gd name="connsiteX224" fmla="*/ 425379 w 1034979"/>
                  <a:gd name="connsiteY224" fmla="*/ 71592 h 1509906"/>
                  <a:gd name="connsiteX225" fmla="*/ 425379 w 1034979"/>
                  <a:gd name="connsiteY225" fmla="*/ 77307 h 1509906"/>
                  <a:gd name="connsiteX226" fmla="*/ 429189 w 1034979"/>
                  <a:gd name="connsiteY226" fmla="*/ 231612 h 1509906"/>
                  <a:gd name="connsiteX227" fmla="*/ 440619 w 1034979"/>
                  <a:gd name="connsiteY227" fmla="*/ 414492 h 1509906"/>
                  <a:gd name="connsiteX228" fmla="*/ 425379 w 1034979"/>
                  <a:gd name="connsiteY228" fmla="*/ 711672 h 1509906"/>
                  <a:gd name="connsiteX229" fmla="*/ 425173 w 1034979"/>
                  <a:gd name="connsiteY229" fmla="*/ 765165 h 1509906"/>
                  <a:gd name="connsiteX230" fmla="*/ 421363 w 1034979"/>
                  <a:gd name="connsiteY230" fmla="*/ 844096 h 1509906"/>
                  <a:gd name="connsiteX231" fmla="*/ 425379 w 1034979"/>
                  <a:gd name="connsiteY231" fmla="*/ 894552 h 1509906"/>
                  <a:gd name="connsiteX232" fmla="*/ 423474 w 1034979"/>
                  <a:gd name="connsiteY232" fmla="*/ 921222 h 1509906"/>
                  <a:gd name="connsiteX233" fmla="*/ 417759 w 1034979"/>
                  <a:gd name="connsiteY233" fmla="*/ 923127 h 1509906"/>
                  <a:gd name="connsiteX234" fmla="*/ 412044 w 1034979"/>
                  <a:gd name="connsiteY234" fmla="*/ 926937 h 1509906"/>
                  <a:gd name="connsiteX235" fmla="*/ 421569 w 1034979"/>
                  <a:gd name="connsiteY235"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88194 w 1034979"/>
                  <a:gd name="connsiteY56" fmla="*/ 1138392 h 1509906"/>
                  <a:gd name="connsiteX57" fmla="*/ 76764 w 1034979"/>
                  <a:gd name="connsiteY57" fmla="*/ 1144107 h 1509906"/>
                  <a:gd name="connsiteX58" fmla="*/ 65334 w 1034979"/>
                  <a:gd name="connsiteY58" fmla="*/ 1146012 h 1509906"/>
                  <a:gd name="connsiteX59" fmla="*/ 27234 w 1034979"/>
                  <a:gd name="connsiteY59" fmla="*/ 1147917 h 1509906"/>
                  <a:gd name="connsiteX60" fmla="*/ 15804 w 1034979"/>
                  <a:gd name="connsiteY60" fmla="*/ 1153632 h 1509906"/>
                  <a:gd name="connsiteX61" fmla="*/ 6279 w 1034979"/>
                  <a:gd name="connsiteY61" fmla="*/ 1163157 h 1509906"/>
                  <a:gd name="connsiteX62" fmla="*/ 4374 w 1034979"/>
                  <a:gd name="connsiteY62" fmla="*/ 1168872 h 1509906"/>
                  <a:gd name="connsiteX63" fmla="*/ 564 w 1034979"/>
                  <a:gd name="connsiteY63" fmla="*/ 1174587 h 1509906"/>
                  <a:gd name="connsiteX64" fmla="*/ 6279 w 1034979"/>
                  <a:gd name="connsiteY64" fmla="*/ 1206972 h 1509906"/>
                  <a:gd name="connsiteX65" fmla="*/ 11994 w 1034979"/>
                  <a:gd name="connsiteY65" fmla="*/ 1210782 h 1509906"/>
                  <a:gd name="connsiteX66" fmla="*/ 17709 w 1034979"/>
                  <a:gd name="connsiteY66" fmla="*/ 1212687 h 1509906"/>
                  <a:gd name="connsiteX67" fmla="*/ 145344 w 1034979"/>
                  <a:gd name="connsiteY67" fmla="*/ 1210782 h 1509906"/>
                  <a:gd name="connsiteX68" fmla="*/ 152964 w 1034979"/>
                  <a:gd name="connsiteY68" fmla="*/ 1208877 h 1509906"/>
                  <a:gd name="connsiteX69" fmla="*/ 303459 w 1034979"/>
                  <a:gd name="connsiteY69" fmla="*/ 1203162 h 1509906"/>
                  <a:gd name="connsiteX70" fmla="*/ 318699 w 1034979"/>
                  <a:gd name="connsiteY70" fmla="*/ 1210782 h 1509906"/>
                  <a:gd name="connsiteX71" fmla="*/ 330129 w 1034979"/>
                  <a:gd name="connsiteY71" fmla="*/ 1216497 h 1509906"/>
                  <a:gd name="connsiteX72" fmla="*/ 333939 w 1034979"/>
                  <a:gd name="connsiteY72" fmla="*/ 1222212 h 1509906"/>
                  <a:gd name="connsiteX73" fmla="*/ 339654 w 1034979"/>
                  <a:gd name="connsiteY73" fmla="*/ 1224117 h 1509906"/>
                  <a:gd name="connsiteX74" fmla="*/ 351084 w 1034979"/>
                  <a:gd name="connsiteY74" fmla="*/ 1231737 h 1509906"/>
                  <a:gd name="connsiteX75" fmla="*/ 356799 w 1034979"/>
                  <a:gd name="connsiteY75" fmla="*/ 1235547 h 1509906"/>
                  <a:gd name="connsiteX76" fmla="*/ 360609 w 1034979"/>
                  <a:gd name="connsiteY76" fmla="*/ 1241262 h 1509906"/>
                  <a:gd name="connsiteX77" fmla="*/ 366324 w 1034979"/>
                  <a:gd name="connsiteY77" fmla="*/ 1252692 h 1509906"/>
                  <a:gd name="connsiteX78" fmla="*/ 362514 w 1034979"/>
                  <a:gd name="connsiteY78" fmla="*/ 1279362 h 1509906"/>
                  <a:gd name="connsiteX79" fmla="*/ 358704 w 1034979"/>
                  <a:gd name="connsiteY79" fmla="*/ 1285077 h 1509906"/>
                  <a:gd name="connsiteX80" fmla="*/ 356799 w 1034979"/>
                  <a:gd name="connsiteY80" fmla="*/ 1290792 h 1509906"/>
                  <a:gd name="connsiteX81" fmla="*/ 352989 w 1034979"/>
                  <a:gd name="connsiteY81" fmla="*/ 1296507 h 1509906"/>
                  <a:gd name="connsiteX82" fmla="*/ 351084 w 1034979"/>
                  <a:gd name="connsiteY82" fmla="*/ 1302222 h 1509906"/>
                  <a:gd name="connsiteX83" fmla="*/ 347274 w 1034979"/>
                  <a:gd name="connsiteY83" fmla="*/ 1307937 h 1509906"/>
                  <a:gd name="connsiteX84" fmla="*/ 330129 w 1034979"/>
                  <a:gd name="connsiteY84" fmla="*/ 1374612 h 1509906"/>
                  <a:gd name="connsiteX85" fmla="*/ 328224 w 1034979"/>
                  <a:gd name="connsiteY85" fmla="*/ 1426047 h 1509906"/>
                  <a:gd name="connsiteX86" fmla="*/ 330129 w 1034979"/>
                  <a:gd name="connsiteY86" fmla="*/ 1450812 h 1509906"/>
                  <a:gd name="connsiteX87" fmla="*/ 332034 w 1034979"/>
                  <a:gd name="connsiteY87" fmla="*/ 1456527 h 1509906"/>
                  <a:gd name="connsiteX88" fmla="*/ 335844 w 1034979"/>
                  <a:gd name="connsiteY88" fmla="*/ 1460337 h 1509906"/>
                  <a:gd name="connsiteX89" fmla="*/ 364419 w 1034979"/>
                  <a:gd name="connsiteY89" fmla="*/ 1506057 h 1509906"/>
                  <a:gd name="connsiteX90" fmla="*/ 387279 w 1034979"/>
                  <a:gd name="connsiteY90" fmla="*/ 1507962 h 1509906"/>
                  <a:gd name="connsiteX91" fmla="*/ 392994 w 1034979"/>
                  <a:gd name="connsiteY91" fmla="*/ 1502247 h 1509906"/>
                  <a:gd name="connsiteX92" fmla="*/ 394899 w 1034979"/>
                  <a:gd name="connsiteY92" fmla="*/ 1490817 h 1509906"/>
                  <a:gd name="connsiteX93" fmla="*/ 396804 w 1034979"/>
                  <a:gd name="connsiteY93" fmla="*/ 1485102 h 1509906"/>
                  <a:gd name="connsiteX94" fmla="*/ 398709 w 1034979"/>
                  <a:gd name="connsiteY94" fmla="*/ 1467957 h 1509906"/>
                  <a:gd name="connsiteX95" fmla="*/ 400614 w 1034979"/>
                  <a:gd name="connsiteY95" fmla="*/ 1454622 h 1509906"/>
                  <a:gd name="connsiteX96" fmla="*/ 404424 w 1034979"/>
                  <a:gd name="connsiteY96" fmla="*/ 1397472 h 1509906"/>
                  <a:gd name="connsiteX97" fmla="*/ 410139 w 1034979"/>
                  <a:gd name="connsiteY97" fmla="*/ 1386042 h 1509906"/>
                  <a:gd name="connsiteX98" fmla="*/ 413949 w 1034979"/>
                  <a:gd name="connsiteY98" fmla="*/ 1372707 h 1509906"/>
                  <a:gd name="connsiteX99" fmla="*/ 415854 w 1034979"/>
                  <a:gd name="connsiteY99" fmla="*/ 1366992 h 1509906"/>
                  <a:gd name="connsiteX100" fmla="*/ 417759 w 1034979"/>
                  <a:gd name="connsiteY100" fmla="*/ 1353657 h 1509906"/>
                  <a:gd name="connsiteX101" fmla="*/ 421569 w 1034979"/>
                  <a:gd name="connsiteY101" fmla="*/ 1342227 h 1509906"/>
                  <a:gd name="connsiteX102" fmla="*/ 427284 w 1034979"/>
                  <a:gd name="connsiteY102" fmla="*/ 1328892 h 1509906"/>
                  <a:gd name="connsiteX103" fmla="*/ 436809 w 1034979"/>
                  <a:gd name="connsiteY103" fmla="*/ 1317462 h 1509906"/>
                  <a:gd name="connsiteX104" fmla="*/ 450144 w 1034979"/>
                  <a:gd name="connsiteY104" fmla="*/ 1302222 h 1509906"/>
                  <a:gd name="connsiteX105" fmla="*/ 457764 w 1034979"/>
                  <a:gd name="connsiteY105" fmla="*/ 1290792 h 1509906"/>
                  <a:gd name="connsiteX106" fmla="*/ 461574 w 1034979"/>
                  <a:gd name="connsiteY106" fmla="*/ 1279362 h 1509906"/>
                  <a:gd name="connsiteX107" fmla="*/ 465384 w 1034979"/>
                  <a:gd name="connsiteY107" fmla="*/ 1264122 h 1509906"/>
                  <a:gd name="connsiteX108" fmla="*/ 467289 w 1034979"/>
                  <a:gd name="connsiteY108" fmla="*/ 1258407 h 1509906"/>
                  <a:gd name="connsiteX109" fmla="*/ 535869 w 1034979"/>
                  <a:gd name="connsiteY109" fmla="*/ 1243167 h 1509906"/>
                  <a:gd name="connsiteX110" fmla="*/ 541584 w 1034979"/>
                  <a:gd name="connsiteY110" fmla="*/ 1241262 h 1509906"/>
                  <a:gd name="connsiteX111" fmla="*/ 547299 w 1034979"/>
                  <a:gd name="connsiteY111" fmla="*/ 1239357 h 1509906"/>
                  <a:gd name="connsiteX112" fmla="*/ 554919 w 1034979"/>
                  <a:gd name="connsiteY112" fmla="*/ 1237452 h 1509906"/>
                  <a:gd name="connsiteX113" fmla="*/ 573969 w 1034979"/>
                  <a:gd name="connsiteY113" fmla="*/ 1229832 h 1509906"/>
                  <a:gd name="connsiteX114" fmla="*/ 585399 w 1034979"/>
                  <a:gd name="connsiteY114" fmla="*/ 1226022 h 1509906"/>
                  <a:gd name="connsiteX115" fmla="*/ 720654 w 1034979"/>
                  <a:gd name="connsiteY115" fmla="*/ 1309842 h 1509906"/>
                  <a:gd name="connsiteX116" fmla="*/ 733989 w 1034979"/>
                  <a:gd name="connsiteY116" fmla="*/ 1319367 h 1509906"/>
                  <a:gd name="connsiteX117" fmla="*/ 743514 w 1034979"/>
                  <a:gd name="connsiteY117" fmla="*/ 1321272 h 1509906"/>
                  <a:gd name="connsiteX118" fmla="*/ 749229 w 1034979"/>
                  <a:gd name="connsiteY118" fmla="*/ 1323177 h 1509906"/>
                  <a:gd name="connsiteX119" fmla="*/ 762564 w 1034979"/>
                  <a:gd name="connsiteY119" fmla="*/ 1328892 h 1509906"/>
                  <a:gd name="connsiteX120" fmla="*/ 777804 w 1034979"/>
                  <a:gd name="connsiteY120" fmla="*/ 1326987 h 1509906"/>
                  <a:gd name="connsiteX121" fmla="*/ 789234 w 1034979"/>
                  <a:gd name="connsiteY121" fmla="*/ 1321272 h 1509906"/>
                  <a:gd name="connsiteX122" fmla="*/ 794949 w 1034979"/>
                  <a:gd name="connsiteY122" fmla="*/ 1319367 h 1509906"/>
                  <a:gd name="connsiteX123" fmla="*/ 802569 w 1034979"/>
                  <a:gd name="connsiteY123" fmla="*/ 1302222 h 1509906"/>
                  <a:gd name="connsiteX124" fmla="*/ 800664 w 1034979"/>
                  <a:gd name="connsiteY124" fmla="*/ 1277457 h 1509906"/>
                  <a:gd name="connsiteX125" fmla="*/ 798759 w 1034979"/>
                  <a:gd name="connsiteY125" fmla="*/ 1271742 h 1509906"/>
                  <a:gd name="connsiteX126" fmla="*/ 796854 w 1034979"/>
                  <a:gd name="connsiteY126" fmla="*/ 1264122 h 1509906"/>
                  <a:gd name="connsiteX127" fmla="*/ 783519 w 1034979"/>
                  <a:gd name="connsiteY127" fmla="*/ 1246977 h 1509906"/>
                  <a:gd name="connsiteX128" fmla="*/ 773994 w 1034979"/>
                  <a:gd name="connsiteY128" fmla="*/ 1241262 h 1509906"/>
                  <a:gd name="connsiteX129" fmla="*/ 648264 w 1034979"/>
                  <a:gd name="connsiteY129" fmla="*/ 1149822 h 1509906"/>
                  <a:gd name="connsiteX130" fmla="*/ 644454 w 1034979"/>
                  <a:gd name="connsiteY130" fmla="*/ 1132677 h 1509906"/>
                  <a:gd name="connsiteX131" fmla="*/ 646359 w 1034979"/>
                  <a:gd name="connsiteY131" fmla="*/ 1125057 h 1509906"/>
                  <a:gd name="connsiteX132" fmla="*/ 650169 w 1034979"/>
                  <a:gd name="connsiteY132" fmla="*/ 1107912 h 1509906"/>
                  <a:gd name="connsiteX133" fmla="*/ 653979 w 1034979"/>
                  <a:gd name="connsiteY133" fmla="*/ 1102197 h 1509906"/>
                  <a:gd name="connsiteX134" fmla="*/ 655884 w 1034979"/>
                  <a:gd name="connsiteY134" fmla="*/ 1096482 h 1509906"/>
                  <a:gd name="connsiteX135" fmla="*/ 661599 w 1034979"/>
                  <a:gd name="connsiteY135" fmla="*/ 1094577 h 1509906"/>
                  <a:gd name="connsiteX136" fmla="*/ 671124 w 1034979"/>
                  <a:gd name="connsiteY136" fmla="*/ 1083147 h 1509906"/>
                  <a:gd name="connsiteX137" fmla="*/ 724464 w 1034979"/>
                  <a:gd name="connsiteY137" fmla="*/ 1075527 h 1509906"/>
                  <a:gd name="connsiteX138" fmla="*/ 842574 w 1034979"/>
                  <a:gd name="connsiteY138" fmla="*/ 1077432 h 1509906"/>
                  <a:gd name="connsiteX139" fmla="*/ 871149 w 1034979"/>
                  <a:gd name="connsiteY139" fmla="*/ 1079337 h 1509906"/>
                  <a:gd name="connsiteX140" fmla="*/ 899724 w 1034979"/>
                  <a:gd name="connsiteY140" fmla="*/ 1085052 h 1509906"/>
                  <a:gd name="connsiteX141" fmla="*/ 922584 w 1034979"/>
                  <a:gd name="connsiteY141" fmla="*/ 1088862 h 1509906"/>
                  <a:gd name="connsiteX142" fmla="*/ 951159 w 1034979"/>
                  <a:gd name="connsiteY142" fmla="*/ 1094577 h 1509906"/>
                  <a:gd name="connsiteX143" fmla="*/ 956874 w 1034979"/>
                  <a:gd name="connsiteY143" fmla="*/ 1094577 h 1509906"/>
                  <a:gd name="connsiteX144" fmla="*/ 1002594 w 1034979"/>
                  <a:gd name="connsiteY144" fmla="*/ 1092672 h 1509906"/>
                  <a:gd name="connsiteX145" fmla="*/ 1031169 w 1034979"/>
                  <a:gd name="connsiteY145" fmla="*/ 1085052 h 1509906"/>
                  <a:gd name="connsiteX146" fmla="*/ 1034979 w 1034979"/>
                  <a:gd name="connsiteY146" fmla="*/ 1079337 h 1509906"/>
                  <a:gd name="connsiteX147" fmla="*/ 1033074 w 1034979"/>
                  <a:gd name="connsiteY147" fmla="*/ 1060287 h 1509906"/>
                  <a:gd name="connsiteX148" fmla="*/ 1027359 w 1034979"/>
                  <a:gd name="connsiteY148" fmla="*/ 1056477 h 1509906"/>
                  <a:gd name="connsiteX149" fmla="*/ 1012119 w 1034979"/>
                  <a:gd name="connsiteY149" fmla="*/ 1054572 h 1509906"/>
                  <a:gd name="connsiteX150" fmla="*/ 1006404 w 1034979"/>
                  <a:gd name="connsiteY150" fmla="*/ 1052667 h 1509906"/>
                  <a:gd name="connsiteX151" fmla="*/ 998784 w 1034979"/>
                  <a:gd name="connsiteY151" fmla="*/ 1050762 h 1509906"/>
                  <a:gd name="connsiteX152" fmla="*/ 987354 w 1034979"/>
                  <a:gd name="connsiteY152" fmla="*/ 1043142 h 1509906"/>
                  <a:gd name="connsiteX153" fmla="*/ 975924 w 1034979"/>
                  <a:gd name="connsiteY153" fmla="*/ 1039332 h 1509906"/>
                  <a:gd name="connsiteX154" fmla="*/ 970209 w 1034979"/>
                  <a:gd name="connsiteY154" fmla="*/ 1037427 h 1509906"/>
                  <a:gd name="connsiteX155" fmla="*/ 962589 w 1034979"/>
                  <a:gd name="connsiteY155" fmla="*/ 1035522 h 1509906"/>
                  <a:gd name="connsiteX156" fmla="*/ 956874 w 1034979"/>
                  <a:gd name="connsiteY156" fmla="*/ 1033617 h 1509906"/>
                  <a:gd name="connsiteX157" fmla="*/ 935919 w 1034979"/>
                  <a:gd name="connsiteY157" fmla="*/ 1027902 h 1509906"/>
                  <a:gd name="connsiteX158" fmla="*/ 930204 w 1034979"/>
                  <a:gd name="connsiteY158" fmla="*/ 1025997 h 1509906"/>
                  <a:gd name="connsiteX159" fmla="*/ 825429 w 1034979"/>
                  <a:gd name="connsiteY159" fmla="*/ 1027902 h 1509906"/>
                  <a:gd name="connsiteX160" fmla="*/ 819714 w 1034979"/>
                  <a:gd name="connsiteY160" fmla="*/ 1029807 h 1509906"/>
                  <a:gd name="connsiteX161" fmla="*/ 730179 w 1034979"/>
                  <a:gd name="connsiteY161" fmla="*/ 1031712 h 1509906"/>
                  <a:gd name="connsiteX162" fmla="*/ 716844 w 1034979"/>
                  <a:gd name="connsiteY162" fmla="*/ 1035522 h 1509906"/>
                  <a:gd name="connsiteX163" fmla="*/ 695889 w 1034979"/>
                  <a:gd name="connsiteY163" fmla="*/ 1037427 h 1509906"/>
                  <a:gd name="connsiteX164" fmla="*/ 669219 w 1034979"/>
                  <a:gd name="connsiteY164" fmla="*/ 1039332 h 1509906"/>
                  <a:gd name="connsiteX165" fmla="*/ 669219 w 1034979"/>
                  <a:gd name="connsiteY165" fmla="*/ 1039332 h 1509906"/>
                  <a:gd name="connsiteX166" fmla="*/ 646359 w 1034979"/>
                  <a:gd name="connsiteY166" fmla="*/ 1043142 h 1509906"/>
                  <a:gd name="connsiteX167" fmla="*/ 642549 w 1034979"/>
                  <a:gd name="connsiteY167" fmla="*/ 1031712 h 1509906"/>
                  <a:gd name="connsiteX168" fmla="*/ 640644 w 1034979"/>
                  <a:gd name="connsiteY168" fmla="*/ 1025997 h 1509906"/>
                  <a:gd name="connsiteX169" fmla="*/ 642549 w 1034979"/>
                  <a:gd name="connsiteY169" fmla="*/ 1008852 h 1509906"/>
                  <a:gd name="connsiteX170" fmla="*/ 644454 w 1034979"/>
                  <a:gd name="connsiteY170" fmla="*/ 1003137 h 1509906"/>
                  <a:gd name="connsiteX171" fmla="*/ 661599 w 1034979"/>
                  <a:gd name="connsiteY171" fmla="*/ 993612 h 1509906"/>
                  <a:gd name="connsiteX172" fmla="*/ 673029 w 1034979"/>
                  <a:gd name="connsiteY172" fmla="*/ 985992 h 1509906"/>
                  <a:gd name="connsiteX173" fmla="*/ 674934 w 1034979"/>
                  <a:gd name="connsiteY173" fmla="*/ 980277 h 1509906"/>
                  <a:gd name="connsiteX174" fmla="*/ 680649 w 1034979"/>
                  <a:gd name="connsiteY174" fmla="*/ 978372 h 1509906"/>
                  <a:gd name="connsiteX175" fmla="*/ 686364 w 1034979"/>
                  <a:gd name="connsiteY175" fmla="*/ 974562 h 1509906"/>
                  <a:gd name="connsiteX176" fmla="*/ 695889 w 1034979"/>
                  <a:gd name="connsiteY176" fmla="*/ 965037 h 1509906"/>
                  <a:gd name="connsiteX177" fmla="*/ 705414 w 1034979"/>
                  <a:gd name="connsiteY177" fmla="*/ 953607 h 1509906"/>
                  <a:gd name="connsiteX178" fmla="*/ 716844 w 1034979"/>
                  <a:gd name="connsiteY178" fmla="*/ 945987 h 1509906"/>
                  <a:gd name="connsiteX179" fmla="*/ 732084 w 1034979"/>
                  <a:gd name="connsiteY179" fmla="*/ 932652 h 1509906"/>
                  <a:gd name="connsiteX180" fmla="*/ 741609 w 1034979"/>
                  <a:gd name="connsiteY180" fmla="*/ 921222 h 1509906"/>
                  <a:gd name="connsiteX181" fmla="*/ 753039 w 1034979"/>
                  <a:gd name="connsiteY181" fmla="*/ 911697 h 1509906"/>
                  <a:gd name="connsiteX182" fmla="*/ 758754 w 1034979"/>
                  <a:gd name="connsiteY182" fmla="*/ 900267 h 1509906"/>
                  <a:gd name="connsiteX183" fmla="*/ 760659 w 1034979"/>
                  <a:gd name="connsiteY183" fmla="*/ 894552 h 1509906"/>
                  <a:gd name="connsiteX184" fmla="*/ 766374 w 1034979"/>
                  <a:gd name="connsiteY184" fmla="*/ 883122 h 1509906"/>
                  <a:gd name="connsiteX185" fmla="*/ 764469 w 1034979"/>
                  <a:gd name="connsiteY185" fmla="*/ 867882 h 1509906"/>
                  <a:gd name="connsiteX186" fmla="*/ 758754 w 1034979"/>
                  <a:gd name="connsiteY186" fmla="*/ 865977 h 1509906"/>
                  <a:gd name="connsiteX187" fmla="*/ 737799 w 1034979"/>
                  <a:gd name="connsiteY187" fmla="*/ 867882 h 1509906"/>
                  <a:gd name="connsiteX188" fmla="*/ 732084 w 1034979"/>
                  <a:gd name="connsiteY188" fmla="*/ 871692 h 1509906"/>
                  <a:gd name="connsiteX189" fmla="*/ 720654 w 1034979"/>
                  <a:gd name="connsiteY189" fmla="*/ 875502 h 1509906"/>
                  <a:gd name="connsiteX190" fmla="*/ 716844 w 1034979"/>
                  <a:gd name="connsiteY190" fmla="*/ 881217 h 1509906"/>
                  <a:gd name="connsiteX191" fmla="*/ 711129 w 1034979"/>
                  <a:gd name="connsiteY191" fmla="*/ 883122 h 1509906"/>
                  <a:gd name="connsiteX192" fmla="*/ 705414 w 1034979"/>
                  <a:gd name="connsiteY192" fmla="*/ 886932 h 1509906"/>
                  <a:gd name="connsiteX193" fmla="*/ 699699 w 1034979"/>
                  <a:gd name="connsiteY193" fmla="*/ 892647 h 1509906"/>
                  <a:gd name="connsiteX194" fmla="*/ 692079 w 1034979"/>
                  <a:gd name="connsiteY194" fmla="*/ 896457 h 1509906"/>
                  <a:gd name="connsiteX195" fmla="*/ 650169 w 1034979"/>
                  <a:gd name="connsiteY195" fmla="*/ 925032 h 1509906"/>
                  <a:gd name="connsiteX196" fmla="*/ 636834 w 1034979"/>
                  <a:gd name="connsiteY196" fmla="*/ 936462 h 1509906"/>
                  <a:gd name="connsiteX197" fmla="*/ 627309 w 1034979"/>
                  <a:gd name="connsiteY197" fmla="*/ 953607 h 1509906"/>
                  <a:gd name="connsiteX198" fmla="*/ 602544 w 1034979"/>
                  <a:gd name="connsiteY198" fmla="*/ 959322 h 1509906"/>
                  <a:gd name="connsiteX199" fmla="*/ 589209 w 1034979"/>
                  <a:gd name="connsiteY199" fmla="*/ 963132 h 1509906"/>
                  <a:gd name="connsiteX200" fmla="*/ 573969 w 1034979"/>
                  <a:gd name="connsiteY200" fmla="*/ 961227 h 1509906"/>
                  <a:gd name="connsiteX201" fmla="*/ 562539 w 1034979"/>
                  <a:gd name="connsiteY201" fmla="*/ 957417 h 1509906"/>
                  <a:gd name="connsiteX202" fmla="*/ 551109 w 1034979"/>
                  <a:gd name="connsiteY202" fmla="*/ 953607 h 1509906"/>
                  <a:gd name="connsiteX203" fmla="*/ 539679 w 1034979"/>
                  <a:gd name="connsiteY203" fmla="*/ 949797 h 1509906"/>
                  <a:gd name="connsiteX204" fmla="*/ 533964 w 1034979"/>
                  <a:gd name="connsiteY204" fmla="*/ 947892 h 1509906"/>
                  <a:gd name="connsiteX205" fmla="*/ 528249 w 1034979"/>
                  <a:gd name="connsiteY205" fmla="*/ 944082 h 1509906"/>
                  <a:gd name="connsiteX206" fmla="*/ 516819 w 1034979"/>
                  <a:gd name="connsiteY206" fmla="*/ 938367 h 1509906"/>
                  <a:gd name="connsiteX207" fmla="*/ 509199 w 1034979"/>
                  <a:gd name="connsiteY207" fmla="*/ 926937 h 1509906"/>
                  <a:gd name="connsiteX208" fmla="*/ 505389 w 1034979"/>
                  <a:gd name="connsiteY208" fmla="*/ 905982 h 1509906"/>
                  <a:gd name="connsiteX209" fmla="*/ 507294 w 1034979"/>
                  <a:gd name="connsiteY209" fmla="*/ 841212 h 1509906"/>
                  <a:gd name="connsiteX210" fmla="*/ 503484 w 1034979"/>
                  <a:gd name="connsiteY210" fmla="*/ 351627 h 1509906"/>
                  <a:gd name="connsiteX211" fmla="*/ 499674 w 1034979"/>
                  <a:gd name="connsiteY211" fmla="*/ 60162 h 1509906"/>
                  <a:gd name="connsiteX212" fmla="*/ 490149 w 1034979"/>
                  <a:gd name="connsiteY212" fmla="*/ 33492 h 1509906"/>
                  <a:gd name="connsiteX213" fmla="*/ 488244 w 1034979"/>
                  <a:gd name="connsiteY213" fmla="*/ 27777 h 1509906"/>
                  <a:gd name="connsiteX214" fmla="*/ 484434 w 1034979"/>
                  <a:gd name="connsiteY214" fmla="*/ 22062 h 1509906"/>
                  <a:gd name="connsiteX215" fmla="*/ 478719 w 1034979"/>
                  <a:gd name="connsiteY215" fmla="*/ 10632 h 1509906"/>
                  <a:gd name="connsiteX216" fmla="*/ 473004 w 1034979"/>
                  <a:gd name="connsiteY216" fmla="*/ 6822 h 1509906"/>
                  <a:gd name="connsiteX217" fmla="*/ 469194 w 1034979"/>
                  <a:gd name="connsiteY217" fmla="*/ 1107 h 1509906"/>
                  <a:gd name="connsiteX218" fmla="*/ 429189 w 1034979"/>
                  <a:gd name="connsiteY218" fmla="*/ 4917 h 1509906"/>
                  <a:gd name="connsiteX219" fmla="*/ 421569 w 1034979"/>
                  <a:gd name="connsiteY219" fmla="*/ 16347 h 1509906"/>
                  <a:gd name="connsiteX220" fmla="*/ 417759 w 1034979"/>
                  <a:gd name="connsiteY220" fmla="*/ 22062 h 1509906"/>
                  <a:gd name="connsiteX221" fmla="*/ 419664 w 1034979"/>
                  <a:gd name="connsiteY221" fmla="*/ 54447 h 1509906"/>
                  <a:gd name="connsiteX222" fmla="*/ 423474 w 1034979"/>
                  <a:gd name="connsiteY222" fmla="*/ 65877 h 1509906"/>
                  <a:gd name="connsiteX223" fmla="*/ 425379 w 1034979"/>
                  <a:gd name="connsiteY223" fmla="*/ 71592 h 1509906"/>
                  <a:gd name="connsiteX224" fmla="*/ 425379 w 1034979"/>
                  <a:gd name="connsiteY224" fmla="*/ 77307 h 1509906"/>
                  <a:gd name="connsiteX225" fmla="*/ 429189 w 1034979"/>
                  <a:gd name="connsiteY225" fmla="*/ 231612 h 1509906"/>
                  <a:gd name="connsiteX226" fmla="*/ 440619 w 1034979"/>
                  <a:gd name="connsiteY226" fmla="*/ 414492 h 1509906"/>
                  <a:gd name="connsiteX227" fmla="*/ 425379 w 1034979"/>
                  <a:gd name="connsiteY227" fmla="*/ 711672 h 1509906"/>
                  <a:gd name="connsiteX228" fmla="*/ 425173 w 1034979"/>
                  <a:gd name="connsiteY228" fmla="*/ 765165 h 1509906"/>
                  <a:gd name="connsiteX229" fmla="*/ 421363 w 1034979"/>
                  <a:gd name="connsiteY229" fmla="*/ 844096 h 1509906"/>
                  <a:gd name="connsiteX230" fmla="*/ 425379 w 1034979"/>
                  <a:gd name="connsiteY230" fmla="*/ 894552 h 1509906"/>
                  <a:gd name="connsiteX231" fmla="*/ 423474 w 1034979"/>
                  <a:gd name="connsiteY231" fmla="*/ 921222 h 1509906"/>
                  <a:gd name="connsiteX232" fmla="*/ 417759 w 1034979"/>
                  <a:gd name="connsiteY232" fmla="*/ 923127 h 1509906"/>
                  <a:gd name="connsiteX233" fmla="*/ 412044 w 1034979"/>
                  <a:gd name="connsiteY233" fmla="*/ 926937 h 1509906"/>
                  <a:gd name="connsiteX234" fmla="*/ 421569 w 1034979"/>
                  <a:gd name="connsiteY234"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88194 w 1034979"/>
                  <a:gd name="connsiteY56" fmla="*/ 1138392 h 1509906"/>
                  <a:gd name="connsiteX57" fmla="*/ 65334 w 1034979"/>
                  <a:gd name="connsiteY57" fmla="*/ 1146012 h 1509906"/>
                  <a:gd name="connsiteX58" fmla="*/ 27234 w 1034979"/>
                  <a:gd name="connsiteY58" fmla="*/ 1147917 h 1509906"/>
                  <a:gd name="connsiteX59" fmla="*/ 15804 w 1034979"/>
                  <a:gd name="connsiteY59" fmla="*/ 1153632 h 1509906"/>
                  <a:gd name="connsiteX60" fmla="*/ 6279 w 1034979"/>
                  <a:gd name="connsiteY60" fmla="*/ 1163157 h 1509906"/>
                  <a:gd name="connsiteX61" fmla="*/ 4374 w 1034979"/>
                  <a:gd name="connsiteY61" fmla="*/ 1168872 h 1509906"/>
                  <a:gd name="connsiteX62" fmla="*/ 564 w 1034979"/>
                  <a:gd name="connsiteY62" fmla="*/ 1174587 h 1509906"/>
                  <a:gd name="connsiteX63" fmla="*/ 6279 w 1034979"/>
                  <a:gd name="connsiteY63" fmla="*/ 1206972 h 1509906"/>
                  <a:gd name="connsiteX64" fmla="*/ 11994 w 1034979"/>
                  <a:gd name="connsiteY64" fmla="*/ 1210782 h 1509906"/>
                  <a:gd name="connsiteX65" fmla="*/ 17709 w 1034979"/>
                  <a:gd name="connsiteY65" fmla="*/ 1212687 h 1509906"/>
                  <a:gd name="connsiteX66" fmla="*/ 145344 w 1034979"/>
                  <a:gd name="connsiteY66" fmla="*/ 1210782 h 1509906"/>
                  <a:gd name="connsiteX67" fmla="*/ 152964 w 1034979"/>
                  <a:gd name="connsiteY67" fmla="*/ 1208877 h 1509906"/>
                  <a:gd name="connsiteX68" fmla="*/ 303459 w 1034979"/>
                  <a:gd name="connsiteY68" fmla="*/ 1203162 h 1509906"/>
                  <a:gd name="connsiteX69" fmla="*/ 318699 w 1034979"/>
                  <a:gd name="connsiteY69" fmla="*/ 1210782 h 1509906"/>
                  <a:gd name="connsiteX70" fmla="*/ 330129 w 1034979"/>
                  <a:gd name="connsiteY70" fmla="*/ 1216497 h 1509906"/>
                  <a:gd name="connsiteX71" fmla="*/ 333939 w 1034979"/>
                  <a:gd name="connsiteY71" fmla="*/ 1222212 h 1509906"/>
                  <a:gd name="connsiteX72" fmla="*/ 339654 w 1034979"/>
                  <a:gd name="connsiteY72" fmla="*/ 1224117 h 1509906"/>
                  <a:gd name="connsiteX73" fmla="*/ 351084 w 1034979"/>
                  <a:gd name="connsiteY73" fmla="*/ 1231737 h 1509906"/>
                  <a:gd name="connsiteX74" fmla="*/ 356799 w 1034979"/>
                  <a:gd name="connsiteY74" fmla="*/ 1235547 h 1509906"/>
                  <a:gd name="connsiteX75" fmla="*/ 360609 w 1034979"/>
                  <a:gd name="connsiteY75" fmla="*/ 1241262 h 1509906"/>
                  <a:gd name="connsiteX76" fmla="*/ 366324 w 1034979"/>
                  <a:gd name="connsiteY76" fmla="*/ 1252692 h 1509906"/>
                  <a:gd name="connsiteX77" fmla="*/ 362514 w 1034979"/>
                  <a:gd name="connsiteY77" fmla="*/ 1279362 h 1509906"/>
                  <a:gd name="connsiteX78" fmla="*/ 358704 w 1034979"/>
                  <a:gd name="connsiteY78" fmla="*/ 1285077 h 1509906"/>
                  <a:gd name="connsiteX79" fmla="*/ 356799 w 1034979"/>
                  <a:gd name="connsiteY79" fmla="*/ 1290792 h 1509906"/>
                  <a:gd name="connsiteX80" fmla="*/ 352989 w 1034979"/>
                  <a:gd name="connsiteY80" fmla="*/ 1296507 h 1509906"/>
                  <a:gd name="connsiteX81" fmla="*/ 351084 w 1034979"/>
                  <a:gd name="connsiteY81" fmla="*/ 1302222 h 1509906"/>
                  <a:gd name="connsiteX82" fmla="*/ 347274 w 1034979"/>
                  <a:gd name="connsiteY82" fmla="*/ 1307937 h 1509906"/>
                  <a:gd name="connsiteX83" fmla="*/ 330129 w 1034979"/>
                  <a:gd name="connsiteY83" fmla="*/ 1374612 h 1509906"/>
                  <a:gd name="connsiteX84" fmla="*/ 328224 w 1034979"/>
                  <a:gd name="connsiteY84" fmla="*/ 1426047 h 1509906"/>
                  <a:gd name="connsiteX85" fmla="*/ 330129 w 1034979"/>
                  <a:gd name="connsiteY85" fmla="*/ 1450812 h 1509906"/>
                  <a:gd name="connsiteX86" fmla="*/ 332034 w 1034979"/>
                  <a:gd name="connsiteY86" fmla="*/ 1456527 h 1509906"/>
                  <a:gd name="connsiteX87" fmla="*/ 335844 w 1034979"/>
                  <a:gd name="connsiteY87" fmla="*/ 1460337 h 1509906"/>
                  <a:gd name="connsiteX88" fmla="*/ 364419 w 1034979"/>
                  <a:gd name="connsiteY88" fmla="*/ 1506057 h 1509906"/>
                  <a:gd name="connsiteX89" fmla="*/ 387279 w 1034979"/>
                  <a:gd name="connsiteY89" fmla="*/ 1507962 h 1509906"/>
                  <a:gd name="connsiteX90" fmla="*/ 392994 w 1034979"/>
                  <a:gd name="connsiteY90" fmla="*/ 1502247 h 1509906"/>
                  <a:gd name="connsiteX91" fmla="*/ 394899 w 1034979"/>
                  <a:gd name="connsiteY91" fmla="*/ 1490817 h 1509906"/>
                  <a:gd name="connsiteX92" fmla="*/ 396804 w 1034979"/>
                  <a:gd name="connsiteY92" fmla="*/ 1485102 h 1509906"/>
                  <a:gd name="connsiteX93" fmla="*/ 398709 w 1034979"/>
                  <a:gd name="connsiteY93" fmla="*/ 1467957 h 1509906"/>
                  <a:gd name="connsiteX94" fmla="*/ 400614 w 1034979"/>
                  <a:gd name="connsiteY94" fmla="*/ 1454622 h 1509906"/>
                  <a:gd name="connsiteX95" fmla="*/ 404424 w 1034979"/>
                  <a:gd name="connsiteY95" fmla="*/ 1397472 h 1509906"/>
                  <a:gd name="connsiteX96" fmla="*/ 410139 w 1034979"/>
                  <a:gd name="connsiteY96" fmla="*/ 1386042 h 1509906"/>
                  <a:gd name="connsiteX97" fmla="*/ 413949 w 1034979"/>
                  <a:gd name="connsiteY97" fmla="*/ 1372707 h 1509906"/>
                  <a:gd name="connsiteX98" fmla="*/ 415854 w 1034979"/>
                  <a:gd name="connsiteY98" fmla="*/ 1366992 h 1509906"/>
                  <a:gd name="connsiteX99" fmla="*/ 417759 w 1034979"/>
                  <a:gd name="connsiteY99" fmla="*/ 1353657 h 1509906"/>
                  <a:gd name="connsiteX100" fmla="*/ 421569 w 1034979"/>
                  <a:gd name="connsiteY100" fmla="*/ 1342227 h 1509906"/>
                  <a:gd name="connsiteX101" fmla="*/ 427284 w 1034979"/>
                  <a:gd name="connsiteY101" fmla="*/ 1328892 h 1509906"/>
                  <a:gd name="connsiteX102" fmla="*/ 436809 w 1034979"/>
                  <a:gd name="connsiteY102" fmla="*/ 1317462 h 1509906"/>
                  <a:gd name="connsiteX103" fmla="*/ 450144 w 1034979"/>
                  <a:gd name="connsiteY103" fmla="*/ 1302222 h 1509906"/>
                  <a:gd name="connsiteX104" fmla="*/ 457764 w 1034979"/>
                  <a:gd name="connsiteY104" fmla="*/ 1290792 h 1509906"/>
                  <a:gd name="connsiteX105" fmla="*/ 461574 w 1034979"/>
                  <a:gd name="connsiteY105" fmla="*/ 1279362 h 1509906"/>
                  <a:gd name="connsiteX106" fmla="*/ 465384 w 1034979"/>
                  <a:gd name="connsiteY106" fmla="*/ 1264122 h 1509906"/>
                  <a:gd name="connsiteX107" fmla="*/ 467289 w 1034979"/>
                  <a:gd name="connsiteY107" fmla="*/ 1258407 h 1509906"/>
                  <a:gd name="connsiteX108" fmla="*/ 535869 w 1034979"/>
                  <a:gd name="connsiteY108" fmla="*/ 1243167 h 1509906"/>
                  <a:gd name="connsiteX109" fmla="*/ 541584 w 1034979"/>
                  <a:gd name="connsiteY109" fmla="*/ 1241262 h 1509906"/>
                  <a:gd name="connsiteX110" fmla="*/ 547299 w 1034979"/>
                  <a:gd name="connsiteY110" fmla="*/ 1239357 h 1509906"/>
                  <a:gd name="connsiteX111" fmla="*/ 554919 w 1034979"/>
                  <a:gd name="connsiteY111" fmla="*/ 1237452 h 1509906"/>
                  <a:gd name="connsiteX112" fmla="*/ 573969 w 1034979"/>
                  <a:gd name="connsiteY112" fmla="*/ 1229832 h 1509906"/>
                  <a:gd name="connsiteX113" fmla="*/ 585399 w 1034979"/>
                  <a:gd name="connsiteY113" fmla="*/ 1226022 h 1509906"/>
                  <a:gd name="connsiteX114" fmla="*/ 720654 w 1034979"/>
                  <a:gd name="connsiteY114" fmla="*/ 1309842 h 1509906"/>
                  <a:gd name="connsiteX115" fmla="*/ 733989 w 1034979"/>
                  <a:gd name="connsiteY115" fmla="*/ 1319367 h 1509906"/>
                  <a:gd name="connsiteX116" fmla="*/ 743514 w 1034979"/>
                  <a:gd name="connsiteY116" fmla="*/ 1321272 h 1509906"/>
                  <a:gd name="connsiteX117" fmla="*/ 749229 w 1034979"/>
                  <a:gd name="connsiteY117" fmla="*/ 1323177 h 1509906"/>
                  <a:gd name="connsiteX118" fmla="*/ 762564 w 1034979"/>
                  <a:gd name="connsiteY118" fmla="*/ 1328892 h 1509906"/>
                  <a:gd name="connsiteX119" fmla="*/ 777804 w 1034979"/>
                  <a:gd name="connsiteY119" fmla="*/ 1326987 h 1509906"/>
                  <a:gd name="connsiteX120" fmla="*/ 789234 w 1034979"/>
                  <a:gd name="connsiteY120" fmla="*/ 1321272 h 1509906"/>
                  <a:gd name="connsiteX121" fmla="*/ 794949 w 1034979"/>
                  <a:gd name="connsiteY121" fmla="*/ 1319367 h 1509906"/>
                  <a:gd name="connsiteX122" fmla="*/ 802569 w 1034979"/>
                  <a:gd name="connsiteY122" fmla="*/ 1302222 h 1509906"/>
                  <a:gd name="connsiteX123" fmla="*/ 800664 w 1034979"/>
                  <a:gd name="connsiteY123" fmla="*/ 1277457 h 1509906"/>
                  <a:gd name="connsiteX124" fmla="*/ 798759 w 1034979"/>
                  <a:gd name="connsiteY124" fmla="*/ 1271742 h 1509906"/>
                  <a:gd name="connsiteX125" fmla="*/ 796854 w 1034979"/>
                  <a:gd name="connsiteY125" fmla="*/ 1264122 h 1509906"/>
                  <a:gd name="connsiteX126" fmla="*/ 783519 w 1034979"/>
                  <a:gd name="connsiteY126" fmla="*/ 1246977 h 1509906"/>
                  <a:gd name="connsiteX127" fmla="*/ 773994 w 1034979"/>
                  <a:gd name="connsiteY127" fmla="*/ 1241262 h 1509906"/>
                  <a:gd name="connsiteX128" fmla="*/ 648264 w 1034979"/>
                  <a:gd name="connsiteY128" fmla="*/ 1149822 h 1509906"/>
                  <a:gd name="connsiteX129" fmla="*/ 644454 w 1034979"/>
                  <a:gd name="connsiteY129" fmla="*/ 1132677 h 1509906"/>
                  <a:gd name="connsiteX130" fmla="*/ 646359 w 1034979"/>
                  <a:gd name="connsiteY130" fmla="*/ 1125057 h 1509906"/>
                  <a:gd name="connsiteX131" fmla="*/ 650169 w 1034979"/>
                  <a:gd name="connsiteY131" fmla="*/ 1107912 h 1509906"/>
                  <a:gd name="connsiteX132" fmla="*/ 653979 w 1034979"/>
                  <a:gd name="connsiteY132" fmla="*/ 1102197 h 1509906"/>
                  <a:gd name="connsiteX133" fmla="*/ 655884 w 1034979"/>
                  <a:gd name="connsiteY133" fmla="*/ 1096482 h 1509906"/>
                  <a:gd name="connsiteX134" fmla="*/ 661599 w 1034979"/>
                  <a:gd name="connsiteY134" fmla="*/ 1094577 h 1509906"/>
                  <a:gd name="connsiteX135" fmla="*/ 671124 w 1034979"/>
                  <a:gd name="connsiteY135" fmla="*/ 1083147 h 1509906"/>
                  <a:gd name="connsiteX136" fmla="*/ 724464 w 1034979"/>
                  <a:gd name="connsiteY136" fmla="*/ 1075527 h 1509906"/>
                  <a:gd name="connsiteX137" fmla="*/ 842574 w 1034979"/>
                  <a:gd name="connsiteY137" fmla="*/ 1077432 h 1509906"/>
                  <a:gd name="connsiteX138" fmla="*/ 871149 w 1034979"/>
                  <a:gd name="connsiteY138" fmla="*/ 1079337 h 1509906"/>
                  <a:gd name="connsiteX139" fmla="*/ 899724 w 1034979"/>
                  <a:gd name="connsiteY139" fmla="*/ 1085052 h 1509906"/>
                  <a:gd name="connsiteX140" fmla="*/ 922584 w 1034979"/>
                  <a:gd name="connsiteY140" fmla="*/ 1088862 h 1509906"/>
                  <a:gd name="connsiteX141" fmla="*/ 951159 w 1034979"/>
                  <a:gd name="connsiteY141" fmla="*/ 1094577 h 1509906"/>
                  <a:gd name="connsiteX142" fmla="*/ 956874 w 1034979"/>
                  <a:gd name="connsiteY142" fmla="*/ 1094577 h 1509906"/>
                  <a:gd name="connsiteX143" fmla="*/ 1002594 w 1034979"/>
                  <a:gd name="connsiteY143" fmla="*/ 1092672 h 1509906"/>
                  <a:gd name="connsiteX144" fmla="*/ 1031169 w 1034979"/>
                  <a:gd name="connsiteY144" fmla="*/ 1085052 h 1509906"/>
                  <a:gd name="connsiteX145" fmla="*/ 1034979 w 1034979"/>
                  <a:gd name="connsiteY145" fmla="*/ 1079337 h 1509906"/>
                  <a:gd name="connsiteX146" fmla="*/ 1033074 w 1034979"/>
                  <a:gd name="connsiteY146" fmla="*/ 1060287 h 1509906"/>
                  <a:gd name="connsiteX147" fmla="*/ 1027359 w 1034979"/>
                  <a:gd name="connsiteY147" fmla="*/ 1056477 h 1509906"/>
                  <a:gd name="connsiteX148" fmla="*/ 1012119 w 1034979"/>
                  <a:gd name="connsiteY148" fmla="*/ 1054572 h 1509906"/>
                  <a:gd name="connsiteX149" fmla="*/ 1006404 w 1034979"/>
                  <a:gd name="connsiteY149" fmla="*/ 1052667 h 1509906"/>
                  <a:gd name="connsiteX150" fmla="*/ 998784 w 1034979"/>
                  <a:gd name="connsiteY150" fmla="*/ 1050762 h 1509906"/>
                  <a:gd name="connsiteX151" fmla="*/ 987354 w 1034979"/>
                  <a:gd name="connsiteY151" fmla="*/ 1043142 h 1509906"/>
                  <a:gd name="connsiteX152" fmla="*/ 975924 w 1034979"/>
                  <a:gd name="connsiteY152" fmla="*/ 1039332 h 1509906"/>
                  <a:gd name="connsiteX153" fmla="*/ 970209 w 1034979"/>
                  <a:gd name="connsiteY153" fmla="*/ 1037427 h 1509906"/>
                  <a:gd name="connsiteX154" fmla="*/ 962589 w 1034979"/>
                  <a:gd name="connsiteY154" fmla="*/ 1035522 h 1509906"/>
                  <a:gd name="connsiteX155" fmla="*/ 956874 w 1034979"/>
                  <a:gd name="connsiteY155" fmla="*/ 1033617 h 1509906"/>
                  <a:gd name="connsiteX156" fmla="*/ 935919 w 1034979"/>
                  <a:gd name="connsiteY156" fmla="*/ 1027902 h 1509906"/>
                  <a:gd name="connsiteX157" fmla="*/ 930204 w 1034979"/>
                  <a:gd name="connsiteY157" fmla="*/ 1025997 h 1509906"/>
                  <a:gd name="connsiteX158" fmla="*/ 825429 w 1034979"/>
                  <a:gd name="connsiteY158" fmla="*/ 1027902 h 1509906"/>
                  <a:gd name="connsiteX159" fmla="*/ 819714 w 1034979"/>
                  <a:gd name="connsiteY159" fmla="*/ 1029807 h 1509906"/>
                  <a:gd name="connsiteX160" fmla="*/ 730179 w 1034979"/>
                  <a:gd name="connsiteY160" fmla="*/ 1031712 h 1509906"/>
                  <a:gd name="connsiteX161" fmla="*/ 716844 w 1034979"/>
                  <a:gd name="connsiteY161" fmla="*/ 1035522 h 1509906"/>
                  <a:gd name="connsiteX162" fmla="*/ 695889 w 1034979"/>
                  <a:gd name="connsiteY162" fmla="*/ 1037427 h 1509906"/>
                  <a:gd name="connsiteX163" fmla="*/ 669219 w 1034979"/>
                  <a:gd name="connsiteY163" fmla="*/ 1039332 h 1509906"/>
                  <a:gd name="connsiteX164" fmla="*/ 669219 w 1034979"/>
                  <a:gd name="connsiteY164" fmla="*/ 1039332 h 1509906"/>
                  <a:gd name="connsiteX165" fmla="*/ 646359 w 1034979"/>
                  <a:gd name="connsiteY165" fmla="*/ 1043142 h 1509906"/>
                  <a:gd name="connsiteX166" fmla="*/ 642549 w 1034979"/>
                  <a:gd name="connsiteY166" fmla="*/ 1031712 h 1509906"/>
                  <a:gd name="connsiteX167" fmla="*/ 640644 w 1034979"/>
                  <a:gd name="connsiteY167" fmla="*/ 1025997 h 1509906"/>
                  <a:gd name="connsiteX168" fmla="*/ 642549 w 1034979"/>
                  <a:gd name="connsiteY168" fmla="*/ 1008852 h 1509906"/>
                  <a:gd name="connsiteX169" fmla="*/ 644454 w 1034979"/>
                  <a:gd name="connsiteY169" fmla="*/ 1003137 h 1509906"/>
                  <a:gd name="connsiteX170" fmla="*/ 661599 w 1034979"/>
                  <a:gd name="connsiteY170" fmla="*/ 993612 h 1509906"/>
                  <a:gd name="connsiteX171" fmla="*/ 673029 w 1034979"/>
                  <a:gd name="connsiteY171" fmla="*/ 985992 h 1509906"/>
                  <a:gd name="connsiteX172" fmla="*/ 674934 w 1034979"/>
                  <a:gd name="connsiteY172" fmla="*/ 980277 h 1509906"/>
                  <a:gd name="connsiteX173" fmla="*/ 680649 w 1034979"/>
                  <a:gd name="connsiteY173" fmla="*/ 978372 h 1509906"/>
                  <a:gd name="connsiteX174" fmla="*/ 686364 w 1034979"/>
                  <a:gd name="connsiteY174" fmla="*/ 974562 h 1509906"/>
                  <a:gd name="connsiteX175" fmla="*/ 695889 w 1034979"/>
                  <a:gd name="connsiteY175" fmla="*/ 965037 h 1509906"/>
                  <a:gd name="connsiteX176" fmla="*/ 705414 w 1034979"/>
                  <a:gd name="connsiteY176" fmla="*/ 953607 h 1509906"/>
                  <a:gd name="connsiteX177" fmla="*/ 716844 w 1034979"/>
                  <a:gd name="connsiteY177" fmla="*/ 945987 h 1509906"/>
                  <a:gd name="connsiteX178" fmla="*/ 732084 w 1034979"/>
                  <a:gd name="connsiteY178" fmla="*/ 932652 h 1509906"/>
                  <a:gd name="connsiteX179" fmla="*/ 741609 w 1034979"/>
                  <a:gd name="connsiteY179" fmla="*/ 921222 h 1509906"/>
                  <a:gd name="connsiteX180" fmla="*/ 753039 w 1034979"/>
                  <a:gd name="connsiteY180" fmla="*/ 911697 h 1509906"/>
                  <a:gd name="connsiteX181" fmla="*/ 758754 w 1034979"/>
                  <a:gd name="connsiteY181" fmla="*/ 900267 h 1509906"/>
                  <a:gd name="connsiteX182" fmla="*/ 760659 w 1034979"/>
                  <a:gd name="connsiteY182" fmla="*/ 894552 h 1509906"/>
                  <a:gd name="connsiteX183" fmla="*/ 766374 w 1034979"/>
                  <a:gd name="connsiteY183" fmla="*/ 883122 h 1509906"/>
                  <a:gd name="connsiteX184" fmla="*/ 764469 w 1034979"/>
                  <a:gd name="connsiteY184" fmla="*/ 867882 h 1509906"/>
                  <a:gd name="connsiteX185" fmla="*/ 758754 w 1034979"/>
                  <a:gd name="connsiteY185" fmla="*/ 865977 h 1509906"/>
                  <a:gd name="connsiteX186" fmla="*/ 737799 w 1034979"/>
                  <a:gd name="connsiteY186" fmla="*/ 867882 h 1509906"/>
                  <a:gd name="connsiteX187" fmla="*/ 732084 w 1034979"/>
                  <a:gd name="connsiteY187" fmla="*/ 871692 h 1509906"/>
                  <a:gd name="connsiteX188" fmla="*/ 720654 w 1034979"/>
                  <a:gd name="connsiteY188" fmla="*/ 875502 h 1509906"/>
                  <a:gd name="connsiteX189" fmla="*/ 716844 w 1034979"/>
                  <a:gd name="connsiteY189" fmla="*/ 881217 h 1509906"/>
                  <a:gd name="connsiteX190" fmla="*/ 711129 w 1034979"/>
                  <a:gd name="connsiteY190" fmla="*/ 883122 h 1509906"/>
                  <a:gd name="connsiteX191" fmla="*/ 705414 w 1034979"/>
                  <a:gd name="connsiteY191" fmla="*/ 886932 h 1509906"/>
                  <a:gd name="connsiteX192" fmla="*/ 699699 w 1034979"/>
                  <a:gd name="connsiteY192" fmla="*/ 892647 h 1509906"/>
                  <a:gd name="connsiteX193" fmla="*/ 692079 w 1034979"/>
                  <a:gd name="connsiteY193" fmla="*/ 896457 h 1509906"/>
                  <a:gd name="connsiteX194" fmla="*/ 650169 w 1034979"/>
                  <a:gd name="connsiteY194" fmla="*/ 925032 h 1509906"/>
                  <a:gd name="connsiteX195" fmla="*/ 636834 w 1034979"/>
                  <a:gd name="connsiteY195" fmla="*/ 936462 h 1509906"/>
                  <a:gd name="connsiteX196" fmla="*/ 627309 w 1034979"/>
                  <a:gd name="connsiteY196" fmla="*/ 953607 h 1509906"/>
                  <a:gd name="connsiteX197" fmla="*/ 602544 w 1034979"/>
                  <a:gd name="connsiteY197" fmla="*/ 959322 h 1509906"/>
                  <a:gd name="connsiteX198" fmla="*/ 589209 w 1034979"/>
                  <a:gd name="connsiteY198" fmla="*/ 963132 h 1509906"/>
                  <a:gd name="connsiteX199" fmla="*/ 573969 w 1034979"/>
                  <a:gd name="connsiteY199" fmla="*/ 961227 h 1509906"/>
                  <a:gd name="connsiteX200" fmla="*/ 562539 w 1034979"/>
                  <a:gd name="connsiteY200" fmla="*/ 957417 h 1509906"/>
                  <a:gd name="connsiteX201" fmla="*/ 551109 w 1034979"/>
                  <a:gd name="connsiteY201" fmla="*/ 953607 h 1509906"/>
                  <a:gd name="connsiteX202" fmla="*/ 539679 w 1034979"/>
                  <a:gd name="connsiteY202" fmla="*/ 949797 h 1509906"/>
                  <a:gd name="connsiteX203" fmla="*/ 533964 w 1034979"/>
                  <a:gd name="connsiteY203" fmla="*/ 947892 h 1509906"/>
                  <a:gd name="connsiteX204" fmla="*/ 528249 w 1034979"/>
                  <a:gd name="connsiteY204" fmla="*/ 944082 h 1509906"/>
                  <a:gd name="connsiteX205" fmla="*/ 516819 w 1034979"/>
                  <a:gd name="connsiteY205" fmla="*/ 938367 h 1509906"/>
                  <a:gd name="connsiteX206" fmla="*/ 509199 w 1034979"/>
                  <a:gd name="connsiteY206" fmla="*/ 926937 h 1509906"/>
                  <a:gd name="connsiteX207" fmla="*/ 505389 w 1034979"/>
                  <a:gd name="connsiteY207" fmla="*/ 905982 h 1509906"/>
                  <a:gd name="connsiteX208" fmla="*/ 507294 w 1034979"/>
                  <a:gd name="connsiteY208" fmla="*/ 841212 h 1509906"/>
                  <a:gd name="connsiteX209" fmla="*/ 503484 w 1034979"/>
                  <a:gd name="connsiteY209" fmla="*/ 351627 h 1509906"/>
                  <a:gd name="connsiteX210" fmla="*/ 499674 w 1034979"/>
                  <a:gd name="connsiteY210" fmla="*/ 60162 h 1509906"/>
                  <a:gd name="connsiteX211" fmla="*/ 490149 w 1034979"/>
                  <a:gd name="connsiteY211" fmla="*/ 33492 h 1509906"/>
                  <a:gd name="connsiteX212" fmla="*/ 488244 w 1034979"/>
                  <a:gd name="connsiteY212" fmla="*/ 27777 h 1509906"/>
                  <a:gd name="connsiteX213" fmla="*/ 484434 w 1034979"/>
                  <a:gd name="connsiteY213" fmla="*/ 22062 h 1509906"/>
                  <a:gd name="connsiteX214" fmla="*/ 478719 w 1034979"/>
                  <a:gd name="connsiteY214" fmla="*/ 10632 h 1509906"/>
                  <a:gd name="connsiteX215" fmla="*/ 473004 w 1034979"/>
                  <a:gd name="connsiteY215" fmla="*/ 6822 h 1509906"/>
                  <a:gd name="connsiteX216" fmla="*/ 469194 w 1034979"/>
                  <a:gd name="connsiteY216" fmla="*/ 1107 h 1509906"/>
                  <a:gd name="connsiteX217" fmla="*/ 429189 w 1034979"/>
                  <a:gd name="connsiteY217" fmla="*/ 4917 h 1509906"/>
                  <a:gd name="connsiteX218" fmla="*/ 421569 w 1034979"/>
                  <a:gd name="connsiteY218" fmla="*/ 16347 h 1509906"/>
                  <a:gd name="connsiteX219" fmla="*/ 417759 w 1034979"/>
                  <a:gd name="connsiteY219" fmla="*/ 22062 h 1509906"/>
                  <a:gd name="connsiteX220" fmla="*/ 419664 w 1034979"/>
                  <a:gd name="connsiteY220" fmla="*/ 54447 h 1509906"/>
                  <a:gd name="connsiteX221" fmla="*/ 423474 w 1034979"/>
                  <a:gd name="connsiteY221" fmla="*/ 65877 h 1509906"/>
                  <a:gd name="connsiteX222" fmla="*/ 425379 w 1034979"/>
                  <a:gd name="connsiteY222" fmla="*/ 71592 h 1509906"/>
                  <a:gd name="connsiteX223" fmla="*/ 425379 w 1034979"/>
                  <a:gd name="connsiteY223" fmla="*/ 77307 h 1509906"/>
                  <a:gd name="connsiteX224" fmla="*/ 429189 w 1034979"/>
                  <a:gd name="connsiteY224" fmla="*/ 231612 h 1509906"/>
                  <a:gd name="connsiteX225" fmla="*/ 440619 w 1034979"/>
                  <a:gd name="connsiteY225" fmla="*/ 414492 h 1509906"/>
                  <a:gd name="connsiteX226" fmla="*/ 425379 w 1034979"/>
                  <a:gd name="connsiteY226" fmla="*/ 711672 h 1509906"/>
                  <a:gd name="connsiteX227" fmla="*/ 425173 w 1034979"/>
                  <a:gd name="connsiteY227" fmla="*/ 765165 h 1509906"/>
                  <a:gd name="connsiteX228" fmla="*/ 421363 w 1034979"/>
                  <a:gd name="connsiteY228" fmla="*/ 844096 h 1509906"/>
                  <a:gd name="connsiteX229" fmla="*/ 425379 w 1034979"/>
                  <a:gd name="connsiteY229" fmla="*/ 894552 h 1509906"/>
                  <a:gd name="connsiteX230" fmla="*/ 423474 w 1034979"/>
                  <a:gd name="connsiteY230" fmla="*/ 921222 h 1509906"/>
                  <a:gd name="connsiteX231" fmla="*/ 417759 w 1034979"/>
                  <a:gd name="connsiteY231" fmla="*/ 923127 h 1509906"/>
                  <a:gd name="connsiteX232" fmla="*/ 412044 w 1034979"/>
                  <a:gd name="connsiteY232" fmla="*/ 926937 h 1509906"/>
                  <a:gd name="connsiteX233" fmla="*/ 421569 w 1034979"/>
                  <a:gd name="connsiteY233"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65334 w 1034979"/>
                  <a:gd name="connsiteY56" fmla="*/ 1146012 h 1509906"/>
                  <a:gd name="connsiteX57" fmla="*/ 27234 w 1034979"/>
                  <a:gd name="connsiteY57" fmla="*/ 1147917 h 1509906"/>
                  <a:gd name="connsiteX58" fmla="*/ 15804 w 1034979"/>
                  <a:gd name="connsiteY58" fmla="*/ 1153632 h 1509906"/>
                  <a:gd name="connsiteX59" fmla="*/ 6279 w 1034979"/>
                  <a:gd name="connsiteY59" fmla="*/ 1163157 h 1509906"/>
                  <a:gd name="connsiteX60" fmla="*/ 4374 w 1034979"/>
                  <a:gd name="connsiteY60" fmla="*/ 1168872 h 1509906"/>
                  <a:gd name="connsiteX61" fmla="*/ 564 w 1034979"/>
                  <a:gd name="connsiteY61" fmla="*/ 1174587 h 1509906"/>
                  <a:gd name="connsiteX62" fmla="*/ 6279 w 1034979"/>
                  <a:gd name="connsiteY62" fmla="*/ 1206972 h 1509906"/>
                  <a:gd name="connsiteX63" fmla="*/ 11994 w 1034979"/>
                  <a:gd name="connsiteY63" fmla="*/ 1210782 h 1509906"/>
                  <a:gd name="connsiteX64" fmla="*/ 17709 w 1034979"/>
                  <a:gd name="connsiteY64" fmla="*/ 1212687 h 1509906"/>
                  <a:gd name="connsiteX65" fmla="*/ 145344 w 1034979"/>
                  <a:gd name="connsiteY65" fmla="*/ 1210782 h 1509906"/>
                  <a:gd name="connsiteX66" fmla="*/ 152964 w 1034979"/>
                  <a:gd name="connsiteY66" fmla="*/ 1208877 h 1509906"/>
                  <a:gd name="connsiteX67" fmla="*/ 303459 w 1034979"/>
                  <a:gd name="connsiteY67" fmla="*/ 1203162 h 1509906"/>
                  <a:gd name="connsiteX68" fmla="*/ 318699 w 1034979"/>
                  <a:gd name="connsiteY68" fmla="*/ 1210782 h 1509906"/>
                  <a:gd name="connsiteX69" fmla="*/ 330129 w 1034979"/>
                  <a:gd name="connsiteY69" fmla="*/ 1216497 h 1509906"/>
                  <a:gd name="connsiteX70" fmla="*/ 333939 w 1034979"/>
                  <a:gd name="connsiteY70" fmla="*/ 1222212 h 1509906"/>
                  <a:gd name="connsiteX71" fmla="*/ 339654 w 1034979"/>
                  <a:gd name="connsiteY71" fmla="*/ 1224117 h 1509906"/>
                  <a:gd name="connsiteX72" fmla="*/ 351084 w 1034979"/>
                  <a:gd name="connsiteY72" fmla="*/ 1231737 h 1509906"/>
                  <a:gd name="connsiteX73" fmla="*/ 356799 w 1034979"/>
                  <a:gd name="connsiteY73" fmla="*/ 1235547 h 1509906"/>
                  <a:gd name="connsiteX74" fmla="*/ 360609 w 1034979"/>
                  <a:gd name="connsiteY74" fmla="*/ 1241262 h 1509906"/>
                  <a:gd name="connsiteX75" fmla="*/ 366324 w 1034979"/>
                  <a:gd name="connsiteY75" fmla="*/ 1252692 h 1509906"/>
                  <a:gd name="connsiteX76" fmla="*/ 362514 w 1034979"/>
                  <a:gd name="connsiteY76" fmla="*/ 1279362 h 1509906"/>
                  <a:gd name="connsiteX77" fmla="*/ 358704 w 1034979"/>
                  <a:gd name="connsiteY77" fmla="*/ 1285077 h 1509906"/>
                  <a:gd name="connsiteX78" fmla="*/ 356799 w 1034979"/>
                  <a:gd name="connsiteY78" fmla="*/ 1290792 h 1509906"/>
                  <a:gd name="connsiteX79" fmla="*/ 352989 w 1034979"/>
                  <a:gd name="connsiteY79" fmla="*/ 1296507 h 1509906"/>
                  <a:gd name="connsiteX80" fmla="*/ 351084 w 1034979"/>
                  <a:gd name="connsiteY80" fmla="*/ 1302222 h 1509906"/>
                  <a:gd name="connsiteX81" fmla="*/ 347274 w 1034979"/>
                  <a:gd name="connsiteY81" fmla="*/ 1307937 h 1509906"/>
                  <a:gd name="connsiteX82" fmla="*/ 330129 w 1034979"/>
                  <a:gd name="connsiteY82" fmla="*/ 1374612 h 1509906"/>
                  <a:gd name="connsiteX83" fmla="*/ 328224 w 1034979"/>
                  <a:gd name="connsiteY83" fmla="*/ 1426047 h 1509906"/>
                  <a:gd name="connsiteX84" fmla="*/ 330129 w 1034979"/>
                  <a:gd name="connsiteY84" fmla="*/ 1450812 h 1509906"/>
                  <a:gd name="connsiteX85" fmla="*/ 332034 w 1034979"/>
                  <a:gd name="connsiteY85" fmla="*/ 1456527 h 1509906"/>
                  <a:gd name="connsiteX86" fmla="*/ 335844 w 1034979"/>
                  <a:gd name="connsiteY86" fmla="*/ 1460337 h 1509906"/>
                  <a:gd name="connsiteX87" fmla="*/ 364419 w 1034979"/>
                  <a:gd name="connsiteY87" fmla="*/ 1506057 h 1509906"/>
                  <a:gd name="connsiteX88" fmla="*/ 387279 w 1034979"/>
                  <a:gd name="connsiteY88" fmla="*/ 1507962 h 1509906"/>
                  <a:gd name="connsiteX89" fmla="*/ 392994 w 1034979"/>
                  <a:gd name="connsiteY89" fmla="*/ 1502247 h 1509906"/>
                  <a:gd name="connsiteX90" fmla="*/ 394899 w 1034979"/>
                  <a:gd name="connsiteY90" fmla="*/ 1490817 h 1509906"/>
                  <a:gd name="connsiteX91" fmla="*/ 396804 w 1034979"/>
                  <a:gd name="connsiteY91" fmla="*/ 1485102 h 1509906"/>
                  <a:gd name="connsiteX92" fmla="*/ 398709 w 1034979"/>
                  <a:gd name="connsiteY92" fmla="*/ 1467957 h 1509906"/>
                  <a:gd name="connsiteX93" fmla="*/ 400614 w 1034979"/>
                  <a:gd name="connsiteY93" fmla="*/ 1454622 h 1509906"/>
                  <a:gd name="connsiteX94" fmla="*/ 404424 w 1034979"/>
                  <a:gd name="connsiteY94" fmla="*/ 1397472 h 1509906"/>
                  <a:gd name="connsiteX95" fmla="*/ 410139 w 1034979"/>
                  <a:gd name="connsiteY95" fmla="*/ 1386042 h 1509906"/>
                  <a:gd name="connsiteX96" fmla="*/ 413949 w 1034979"/>
                  <a:gd name="connsiteY96" fmla="*/ 1372707 h 1509906"/>
                  <a:gd name="connsiteX97" fmla="*/ 415854 w 1034979"/>
                  <a:gd name="connsiteY97" fmla="*/ 1366992 h 1509906"/>
                  <a:gd name="connsiteX98" fmla="*/ 417759 w 1034979"/>
                  <a:gd name="connsiteY98" fmla="*/ 1353657 h 1509906"/>
                  <a:gd name="connsiteX99" fmla="*/ 421569 w 1034979"/>
                  <a:gd name="connsiteY99" fmla="*/ 1342227 h 1509906"/>
                  <a:gd name="connsiteX100" fmla="*/ 427284 w 1034979"/>
                  <a:gd name="connsiteY100" fmla="*/ 1328892 h 1509906"/>
                  <a:gd name="connsiteX101" fmla="*/ 436809 w 1034979"/>
                  <a:gd name="connsiteY101" fmla="*/ 1317462 h 1509906"/>
                  <a:gd name="connsiteX102" fmla="*/ 450144 w 1034979"/>
                  <a:gd name="connsiteY102" fmla="*/ 1302222 h 1509906"/>
                  <a:gd name="connsiteX103" fmla="*/ 457764 w 1034979"/>
                  <a:gd name="connsiteY103" fmla="*/ 1290792 h 1509906"/>
                  <a:gd name="connsiteX104" fmla="*/ 461574 w 1034979"/>
                  <a:gd name="connsiteY104" fmla="*/ 1279362 h 1509906"/>
                  <a:gd name="connsiteX105" fmla="*/ 465384 w 1034979"/>
                  <a:gd name="connsiteY105" fmla="*/ 1264122 h 1509906"/>
                  <a:gd name="connsiteX106" fmla="*/ 467289 w 1034979"/>
                  <a:gd name="connsiteY106" fmla="*/ 1258407 h 1509906"/>
                  <a:gd name="connsiteX107" fmla="*/ 535869 w 1034979"/>
                  <a:gd name="connsiteY107" fmla="*/ 1243167 h 1509906"/>
                  <a:gd name="connsiteX108" fmla="*/ 541584 w 1034979"/>
                  <a:gd name="connsiteY108" fmla="*/ 1241262 h 1509906"/>
                  <a:gd name="connsiteX109" fmla="*/ 547299 w 1034979"/>
                  <a:gd name="connsiteY109" fmla="*/ 1239357 h 1509906"/>
                  <a:gd name="connsiteX110" fmla="*/ 554919 w 1034979"/>
                  <a:gd name="connsiteY110" fmla="*/ 1237452 h 1509906"/>
                  <a:gd name="connsiteX111" fmla="*/ 573969 w 1034979"/>
                  <a:gd name="connsiteY111" fmla="*/ 1229832 h 1509906"/>
                  <a:gd name="connsiteX112" fmla="*/ 585399 w 1034979"/>
                  <a:gd name="connsiteY112" fmla="*/ 1226022 h 1509906"/>
                  <a:gd name="connsiteX113" fmla="*/ 720654 w 1034979"/>
                  <a:gd name="connsiteY113" fmla="*/ 1309842 h 1509906"/>
                  <a:gd name="connsiteX114" fmla="*/ 733989 w 1034979"/>
                  <a:gd name="connsiteY114" fmla="*/ 1319367 h 1509906"/>
                  <a:gd name="connsiteX115" fmla="*/ 743514 w 1034979"/>
                  <a:gd name="connsiteY115" fmla="*/ 1321272 h 1509906"/>
                  <a:gd name="connsiteX116" fmla="*/ 749229 w 1034979"/>
                  <a:gd name="connsiteY116" fmla="*/ 1323177 h 1509906"/>
                  <a:gd name="connsiteX117" fmla="*/ 762564 w 1034979"/>
                  <a:gd name="connsiteY117" fmla="*/ 1328892 h 1509906"/>
                  <a:gd name="connsiteX118" fmla="*/ 777804 w 1034979"/>
                  <a:gd name="connsiteY118" fmla="*/ 1326987 h 1509906"/>
                  <a:gd name="connsiteX119" fmla="*/ 789234 w 1034979"/>
                  <a:gd name="connsiteY119" fmla="*/ 1321272 h 1509906"/>
                  <a:gd name="connsiteX120" fmla="*/ 794949 w 1034979"/>
                  <a:gd name="connsiteY120" fmla="*/ 1319367 h 1509906"/>
                  <a:gd name="connsiteX121" fmla="*/ 802569 w 1034979"/>
                  <a:gd name="connsiteY121" fmla="*/ 1302222 h 1509906"/>
                  <a:gd name="connsiteX122" fmla="*/ 800664 w 1034979"/>
                  <a:gd name="connsiteY122" fmla="*/ 1277457 h 1509906"/>
                  <a:gd name="connsiteX123" fmla="*/ 798759 w 1034979"/>
                  <a:gd name="connsiteY123" fmla="*/ 1271742 h 1509906"/>
                  <a:gd name="connsiteX124" fmla="*/ 796854 w 1034979"/>
                  <a:gd name="connsiteY124" fmla="*/ 1264122 h 1509906"/>
                  <a:gd name="connsiteX125" fmla="*/ 783519 w 1034979"/>
                  <a:gd name="connsiteY125" fmla="*/ 1246977 h 1509906"/>
                  <a:gd name="connsiteX126" fmla="*/ 773994 w 1034979"/>
                  <a:gd name="connsiteY126" fmla="*/ 1241262 h 1509906"/>
                  <a:gd name="connsiteX127" fmla="*/ 648264 w 1034979"/>
                  <a:gd name="connsiteY127" fmla="*/ 1149822 h 1509906"/>
                  <a:gd name="connsiteX128" fmla="*/ 644454 w 1034979"/>
                  <a:gd name="connsiteY128" fmla="*/ 1132677 h 1509906"/>
                  <a:gd name="connsiteX129" fmla="*/ 646359 w 1034979"/>
                  <a:gd name="connsiteY129" fmla="*/ 1125057 h 1509906"/>
                  <a:gd name="connsiteX130" fmla="*/ 650169 w 1034979"/>
                  <a:gd name="connsiteY130" fmla="*/ 1107912 h 1509906"/>
                  <a:gd name="connsiteX131" fmla="*/ 653979 w 1034979"/>
                  <a:gd name="connsiteY131" fmla="*/ 1102197 h 1509906"/>
                  <a:gd name="connsiteX132" fmla="*/ 655884 w 1034979"/>
                  <a:gd name="connsiteY132" fmla="*/ 1096482 h 1509906"/>
                  <a:gd name="connsiteX133" fmla="*/ 661599 w 1034979"/>
                  <a:gd name="connsiteY133" fmla="*/ 1094577 h 1509906"/>
                  <a:gd name="connsiteX134" fmla="*/ 671124 w 1034979"/>
                  <a:gd name="connsiteY134" fmla="*/ 1083147 h 1509906"/>
                  <a:gd name="connsiteX135" fmla="*/ 724464 w 1034979"/>
                  <a:gd name="connsiteY135" fmla="*/ 1075527 h 1509906"/>
                  <a:gd name="connsiteX136" fmla="*/ 842574 w 1034979"/>
                  <a:gd name="connsiteY136" fmla="*/ 1077432 h 1509906"/>
                  <a:gd name="connsiteX137" fmla="*/ 871149 w 1034979"/>
                  <a:gd name="connsiteY137" fmla="*/ 1079337 h 1509906"/>
                  <a:gd name="connsiteX138" fmla="*/ 899724 w 1034979"/>
                  <a:gd name="connsiteY138" fmla="*/ 1085052 h 1509906"/>
                  <a:gd name="connsiteX139" fmla="*/ 922584 w 1034979"/>
                  <a:gd name="connsiteY139" fmla="*/ 1088862 h 1509906"/>
                  <a:gd name="connsiteX140" fmla="*/ 951159 w 1034979"/>
                  <a:gd name="connsiteY140" fmla="*/ 1094577 h 1509906"/>
                  <a:gd name="connsiteX141" fmla="*/ 956874 w 1034979"/>
                  <a:gd name="connsiteY141" fmla="*/ 1094577 h 1509906"/>
                  <a:gd name="connsiteX142" fmla="*/ 1002594 w 1034979"/>
                  <a:gd name="connsiteY142" fmla="*/ 1092672 h 1509906"/>
                  <a:gd name="connsiteX143" fmla="*/ 1031169 w 1034979"/>
                  <a:gd name="connsiteY143" fmla="*/ 1085052 h 1509906"/>
                  <a:gd name="connsiteX144" fmla="*/ 1034979 w 1034979"/>
                  <a:gd name="connsiteY144" fmla="*/ 1079337 h 1509906"/>
                  <a:gd name="connsiteX145" fmla="*/ 1033074 w 1034979"/>
                  <a:gd name="connsiteY145" fmla="*/ 1060287 h 1509906"/>
                  <a:gd name="connsiteX146" fmla="*/ 1027359 w 1034979"/>
                  <a:gd name="connsiteY146" fmla="*/ 1056477 h 1509906"/>
                  <a:gd name="connsiteX147" fmla="*/ 1012119 w 1034979"/>
                  <a:gd name="connsiteY147" fmla="*/ 1054572 h 1509906"/>
                  <a:gd name="connsiteX148" fmla="*/ 1006404 w 1034979"/>
                  <a:gd name="connsiteY148" fmla="*/ 1052667 h 1509906"/>
                  <a:gd name="connsiteX149" fmla="*/ 998784 w 1034979"/>
                  <a:gd name="connsiteY149" fmla="*/ 1050762 h 1509906"/>
                  <a:gd name="connsiteX150" fmla="*/ 987354 w 1034979"/>
                  <a:gd name="connsiteY150" fmla="*/ 1043142 h 1509906"/>
                  <a:gd name="connsiteX151" fmla="*/ 975924 w 1034979"/>
                  <a:gd name="connsiteY151" fmla="*/ 1039332 h 1509906"/>
                  <a:gd name="connsiteX152" fmla="*/ 970209 w 1034979"/>
                  <a:gd name="connsiteY152" fmla="*/ 1037427 h 1509906"/>
                  <a:gd name="connsiteX153" fmla="*/ 962589 w 1034979"/>
                  <a:gd name="connsiteY153" fmla="*/ 1035522 h 1509906"/>
                  <a:gd name="connsiteX154" fmla="*/ 956874 w 1034979"/>
                  <a:gd name="connsiteY154" fmla="*/ 1033617 h 1509906"/>
                  <a:gd name="connsiteX155" fmla="*/ 935919 w 1034979"/>
                  <a:gd name="connsiteY155" fmla="*/ 1027902 h 1509906"/>
                  <a:gd name="connsiteX156" fmla="*/ 930204 w 1034979"/>
                  <a:gd name="connsiteY156" fmla="*/ 1025997 h 1509906"/>
                  <a:gd name="connsiteX157" fmla="*/ 825429 w 1034979"/>
                  <a:gd name="connsiteY157" fmla="*/ 1027902 h 1509906"/>
                  <a:gd name="connsiteX158" fmla="*/ 819714 w 1034979"/>
                  <a:gd name="connsiteY158" fmla="*/ 1029807 h 1509906"/>
                  <a:gd name="connsiteX159" fmla="*/ 730179 w 1034979"/>
                  <a:gd name="connsiteY159" fmla="*/ 1031712 h 1509906"/>
                  <a:gd name="connsiteX160" fmla="*/ 716844 w 1034979"/>
                  <a:gd name="connsiteY160" fmla="*/ 1035522 h 1509906"/>
                  <a:gd name="connsiteX161" fmla="*/ 695889 w 1034979"/>
                  <a:gd name="connsiteY161" fmla="*/ 1037427 h 1509906"/>
                  <a:gd name="connsiteX162" fmla="*/ 669219 w 1034979"/>
                  <a:gd name="connsiteY162" fmla="*/ 1039332 h 1509906"/>
                  <a:gd name="connsiteX163" fmla="*/ 669219 w 1034979"/>
                  <a:gd name="connsiteY163" fmla="*/ 1039332 h 1509906"/>
                  <a:gd name="connsiteX164" fmla="*/ 646359 w 1034979"/>
                  <a:gd name="connsiteY164" fmla="*/ 1043142 h 1509906"/>
                  <a:gd name="connsiteX165" fmla="*/ 642549 w 1034979"/>
                  <a:gd name="connsiteY165" fmla="*/ 1031712 h 1509906"/>
                  <a:gd name="connsiteX166" fmla="*/ 640644 w 1034979"/>
                  <a:gd name="connsiteY166" fmla="*/ 1025997 h 1509906"/>
                  <a:gd name="connsiteX167" fmla="*/ 642549 w 1034979"/>
                  <a:gd name="connsiteY167" fmla="*/ 1008852 h 1509906"/>
                  <a:gd name="connsiteX168" fmla="*/ 644454 w 1034979"/>
                  <a:gd name="connsiteY168" fmla="*/ 1003137 h 1509906"/>
                  <a:gd name="connsiteX169" fmla="*/ 661599 w 1034979"/>
                  <a:gd name="connsiteY169" fmla="*/ 993612 h 1509906"/>
                  <a:gd name="connsiteX170" fmla="*/ 673029 w 1034979"/>
                  <a:gd name="connsiteY170" fmla="*/ 985992 h 1509906"/>
                  <a:gd name="connsiteX171" fmla="*/ 674934 w 1034979"/>
                  <a:gd name="connsiteY171" fmla="*/ 980277 h 1509906"/>
                  <a:gd name="connsiteX172" fmla="*/ 680649 w 1034979"/>
                  <a:gd name="connsiteY172" fmla="*/ 978372 h 1509906"/>
                  <a:gd name="connsiteX173" fmla="*/ 686364 w 1034979"/>
                  <a:gd name="connsiteY173" fmla="*/ 974562 h 1509906"/>
                  <a:gd name="connsiteX174" fmla="*/ 695889 w 1034979"/>
                  <a:gd name="connsiteY174" fmla="*/ 965037 h 1509906"/>
                  <a:gd name="connsiteX175" fmla="*/ 705414 w 1034979"/>
                  <a:gd name="connsiteY175" fmla="*/ 953607 h 1509906"/>
                  <a:gd name="connsiteX176" fmla="*/ 716844 w 1034979"/>
                  <a:gd name="connsiteY176" fmla="*/ 945987 h 1509906"/>
                  <a:gd name="connsiteX177" fmla="*/ 732084 w 1034979"/>
                  <a:gd name="connsiteY177" fmla="*/ 932652 h 1509906"/>
                  <a:gd name="connsiteX178" fmla="*/ 741609 w 1034979"/>
                  <a:gd name="connsiteY178" fmla="*/ 921222 h 1509906"/>
                  <a:gd name="connsiteX179" fmla="*/ 753039 w 1034979"/>
                  <a:gd name="connsiteY179" fmla="*/ 911697 h 1509906"/>
                  <a:gd name="connsiteX180" fmla="*/ 758754 w 1034979"/>
                  <a:gd name="connsiteY180" fmla="*/ 900267 h 1509906"/>
                  <a:gd name="connsiteX181" fmla="*/ 760659 w 1034979"/>
                  <a:gd name="connsiteY181" fmla="*/ 894552 h 1509906"/>
                  <a:gd name="connsiteX182" fmla="*/ 766374 w 1034979"/>
                  <a:gd name="connsiteY182" fmla="*/ 883122 h 1509906"/>
                  <a:gd name="connsiteX183" fmla="*/ 764469 w 1034979"/>
                  <a:gd name="connsiteY183" fmla="*/ 867882 h 1509906"/>
                  <a:gd name="connsiteX184" fmla="*/ 758754 w 1034979"/>
                  <a:gd name="connsiteY184" fmla="*/ 865977 h 1509906"/>
                  <a:gd name="connsiteX185" fmla="*/ 737799 w 1034979"/>
                  <a:gd name="connsiteY185" fmla="*/ 867882 h 1509906"/>
                  <a:gd name="connsiteX186" fmla="*/ 732084 w 1034979"/>
                  <a:gd name="connsiteY186" fmla="*/ 871692 h 1509906"/>
                  <a:gd name="connsiteX187" fmla="*/ 720654 w 1034979"/>
                  <a:gd name="connsiteY187" fmla="*/ 875502 h 1509906"/>
                  <a:gd name="connsiteX188" fmla="*/ 716844 w 1034979"/>
                  <a:gd name="connsiteY188" fmla="*/ 881217 h 1509906"/>
                  <a:gd name="connsiteX189" fmla="*/ 711129 w 1034979"/>
                  <a:gd name="connsiteY189" fmla="*/ 883122 h 1509906"/>
                  <a:gd name="connsiteX190" fmla="*/ 705414 w 1034979"/>
                  <a:gd name="connsiteY190" fmla="*/ 886932 h 1509906"/>
                  <a:gd name="connsiteX191" fmla="*/ 699699 w 1034979"/>
                  <a:gd name="connsiteY191" fmla="*/ 892647 h 1509906"/>
                  <a:gd name="connsiteX192" fmla="*/ 692079 w 1034979"/>
                  <a:gd name="connsiteY192" fmla="*/ 896457 h 1509906"/>
                  <a:gd name="connsiteX193" fmla="*/ 650169 w 1034979"/>
                  <a:gd name="connsiteY193" fmla="*/ 925032 h 1509906"/>
                  <a:gd name="connsiteX194" fmla="*/ 636834 w 1034979"/>
                  <a:gd name="connsiteY194" fmla="*/ 936462 h 1509906"/>
                  <a:gd name="connsiteX195" fmla="*/ 627309 w 1034979"/>
                  <a:gd name="connsiteY195" fmla="*/ 953607 h 1509906"/>
                  <a:gd name="connsiteX196" fmla="*/ 602544 w 1034979"/>
                  <a:gd name="connsiteY196" fmla="*/ 959322 h 1509906"/>
                  <a:gd name="connsiteX197" fmla="*/ 589209 w 1034979"/>
                  <a:gd name="connsiteY197" fmla="*/ 963132 h 1509906"/>
                  <a:gd name="connsiteX198" fmla="*/ 573969 w 1034979"/>
                  <a:gd name="connsiteY198" fmla="*/ 961227 h 1509906"/>
                  <a:gd name="connsiteX199" fmla="*/ 562539 w 1034979"/>
                  <a:gd name="connsiteY199" fmla="*/ 957417 h 1509906"/>
                  <a:gd name="connsiteX200" fmla="*/ 551109 w 1034979"/>
                  <a:gd name="connsiteY200" fmla="*/ 953607 h 1509906"/>
                  <a:gd name="connsiteX201" fmla="*/ 539679 w 1034979"/>
                  <a:gd name="connsiteY201" fmla="*/ 949797 h 1509906"/>
                  <a:gd name="connsiteX202" fmla="*/ 533964 w 1034979"/>
                  <a:gd name="connsiteY202" fmla="*/ 947892 h 1509906"/>
                  <a:gd name="connsiteX203" fmla="*/ 528249 w 1034979"/>
                  <a:gd name="connsiteY203" fmla="*/ 944082 h 1509906"/>
                  <a:gd name="connsiteX204" fmla="*/ 516819 w 1034979"/>
                  <a:gd name="connsiteY204" fmla="*/ 938367 h 1509906"/>
                  <a:gd name="connsiteX205" fmla="*/ 509199 w 1034979"/>
                  <a:gd name="connsiteY205" fmla="*/ 926937 h 1509906"/>
                  <a:gd name="connsiteX206" fmla="*/ 505389 w 1034979"/>
                  <a:gd name="connsiteY206" fmla="*/ 905982 h 1509906"/>
                  <a:gd name="connsiteX207" fmla="*/ 507294 w 1034979"/>
                  <a:gd name="connsiteY207" fmla="*/ 841212 h 1509906"/>
                  <a:gd name="connsiteX208" fmla="*/ 503484 w 1034979"/>
                  <a:gd name="connsiteY208" fmla="*/ 351627 h 1509906"/>
                  <a:gd name="connsiteX209" fmla="*/ 499674 w 1034979"/>
                  <a:gd name="connsiteY209" fmla="*/ 60162 h 1509906"/>
                  <a:gd name="connsiteX210" fmla="*/ 490149 w 1034979"/>
                  <a:gd name="connsiteY210" fmla="*/ 33492 h 1509906"/>
                  <a:gd name="connsiteX211" fmla="*/ 488244 w 1034979"/>
                  <a:gd name="connsiteY211" fmla="*/ 27777 h 1509906"/>
                  <a:gd name="connsiteX212" fmla="*/ 484434 w 1034979"/>
                  <a:gd name="connsiteY212" fmla="*/ 22062 h 1509906"/>
                  <a:gd name="connsiteX213" fmla="*/ 478719 w 1034979"/>
                  <a:gd name="connsiteY213" fmla="*/ 10632 h 1509906"/>
                  <a:gd name="connsiteX214" fmla="*/ 473004 w 1034979"/>
                  <a:gd name="connsiteY214" fmla="*/ 6822 h 1509906"/>
                  <a:gd name="connsiteX215" fmla="*/ 469194 w 1034979"/>
                  <a:gd name="connsiteY215" fmla="*/ 1107 h 1509906"/>
                  <a:gd name="connsiteX216" fmla="*/ 429189 w 1034979"/>
                  <a:gd name="connsiteY216" fmla="*/ 4917 h 1509906"/>
                  <a:gd name="connsiteX217" fmla="*/ 421569 w 1034979"/>
                  <a:gd name="connsiteY217" fmla="*/ 16347 h 1509906"/>
                  <a:gd name="connsiteX218" fmla="*/ 417759 w 1034979"/>
                  <a:gd name="connsiteY218" fmla="*/ 22062 h 1509906"/>
                  <a:gd name="connsiteX219" fmla="*/ 419664 w 1034979"/>
                  <a:gd name="connsiteY219" fmla="*/ 54447 h 1509906"/>
                  <a:gd name="connsiteX220" fmla="*/ 423474 w 1034979"/>
                  <a:gd name="connsiteY220" fmla="*/ 65877 h 1509906"/>
                  <a:gd name="connsiteX221" fmla="*/ 425379 w 1034979"/>
                  <a:gd name="connsiteY221" fmla="*/ 71592 h 1509906"/>
                  <a:gd name="connsiteX222" fmla="*/ 425379 w 1034979"/>
                  <a:gd name="connsiteY222" fmla="*/ 77307 h 1509906"/>
                  <a:gd name="connsiteX223" fmla="*/ 429189 w 1034979"/>
                  <a:gd name="connsiteY223" fmla="*/ 231612 h 1509906"/>
                  <a:gd name="connsiteX224" fmla="*/ 440619 w 1034979"/>
                  <a:gd name="connsiteY224" fmla="*/ 414492 h 1509906"/>
                  <a:gd name="connsiteX225" fmla="*/ 425379 w 1034979"/>
                  <a:gd name="connsiteY225" fmla="*/ 711672 h 1509906"/>
                  <a:gd name="connsiteX226" fmla="*/ 425173 w 1034979"/>
                  <a:gd name="connsiteY226" fmla="*/ 765165 h 1509906"/>
                  <a:gd name="connsiteX227" fmla="*/ 421363 w 1034979"/>
                  <a:gd name="connsiteY227" fmla="*/ 844096 h 1509906"/>
                  <a:gd name="connsiteX228" fmla="*/ 425379 w 1034979"/>
                  <a:gd name="connsiteY228" fmla="*/ 894552 h 1509906"/>
                  <a:gd name="connsiteX229" fmla="*/ 423474 w 1034979"/>
                  <a:gd name="connsiteY229" fmla="*/ 921222 h 1509906"/>
                  <a:gd name="connsiteX230" fmla="*/ 417759 w 1034979"/>
                  <a:gd name="connsiteY230" fmla="*/ 923127 h 1509906"/>
                  <a:gd name="connsiteX231" fmla="*/ 412044 w 1034979"/>
                  <a:gd name="connsiteY231" fmla="*/ 926937 h 1509906"/>
                  <a:gd name="connsiteX232" fmla="*/ 421569 w 1034979"/>
                  <a:gd name="connsiteY232"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27234 w 1034979"/>
                  <a:gd name="connsiteY56" fmla="*/ 1147917 h 1509906"/>
                  <a:gd name="connsiteX57" fmla="*/ 15804 w 1034979"/>
                  <a:gd name="connsiteY57" fmla="*/ 1153632 h 1509906"/>
                  <a:gd name="connsiteX58" fmla="*/ 6279 w 1034979"/>
                  <a:gd name="connsiteY58" fmla="*/ 1163157 h 1509906"/>
                  <a:gd name="connsiteX59" fmla="*/ 4374 w 1034979"/>
                  <a:gd name="connsiteY59" fmla="*/ 1168872 h 1509906"/>
                  <a:gd name="connsiteX60" fmla="*/ 564 w 1034979"/>
                  <a:gd name="connsiteY60" fmla="*/ 1174587 h 1509906"/>
                  <a:gd name="connsiteX61" fmla="*/ 6279 w 1034979"/>
                  <a:gd name="connsiteY61" fmla="*/ 1206972 h 1509906"/>
                  <a:gd name="connsiteX62" fmla="*/ 11994 w 1034979"/>
                  <a:gd name="connsiteY62" fmla="*/ 1210782 h 1509906"/>
                  <a:gd name="connsiteX63" fmla="*/ 17709 w 1034979"/>
                  <a:gd name="connsiteY63" fmla="*/ 1212687 h 1509906"/>
                  <a:gd name="connsiteX64" fmla="*/ 145344 w 1034979"/>
                  <a:gd name="connsiteY64" fmla="*/ 1210782 h 1509906"/>
                  <a:gd name="connsiteX65" fmla="*/ 152964 w 1034979"/>
                  <a:gd name="connsiteY65" fmla="*/ 1208877 h 1509906"/>
                  <a:gd name="connsiteX66" fmla="*/ 303459 w 1034979"/>
                  <a:gd name="connsiteY66" fmla="*/ 1203162 h 1509906"/>
                  <a:gd name="connsiteX67" fmla="*/ 318699 w 1034979"/>
                  <a:gd name="connsiteY67" fmla="*/ 1210782 h 1509906"/>
                  <a:gd name="connsiteX68" fmla="*/ 330129 w 1034979"/>
                  <a:gd name="connsiteY68" fmla="*/ 1216497 h 1509906"/>
                  <a:gd name="connsiteX69" fmla="*/ 333939 w 1034979"/>
                  <a:gd name="connsiteY69" fmla="*/ 1222212 h 1509906"/>
                  <a:gd name="connsiteX70" fmla="*/ 339654 w 1034979"/>
                  <a:gd name="connsiteY70" fmla="*/ 1224117 h 1509906"/>
                  <a:gd name="connsiteX71" fmla="*/ 351084 w 1034979"/>
                  <a:gd name="connsiteY71" fmla="*/ 1231737 h 1509906"/>
                  <a:gd name="connsiteX72" fmla="*/ 356799 w 1034979"/>
                  <a:gd name="connsiteY72" fmla="*/ 1235547 h 1509906"/>
                  <a:gd name="connsiteX73" fmla="*/ 360609 w 1034979"/>
                  <a:gd name="connsiteY73" fmla="*/ 1241262 h 1509906"/>
                  <a:gd name="connsiteX74" fmla="*/ 366324 w 1034979"/>
                  <a:gd name="connsiteY74" fmla="*/ 1252692 h 1509906"/>
                  <a:gd name="connsiteX75" fmla="*/ 362514 w 1034979"/>
                  <a:gd name="connsiteY75" fmla="*/ 1279362 h 1509906"/>
                  <a:gd name="connsiteX76" fmla="*/ 358704 w 1034979"/>
                  <a:gd name="connsiteY76" fmla="*/ 1285077 h 1509906"/>
                  <a:gd name="connsiteX77" fmla="*/ 356799 w 1034979"/>
                  <a:gd name="connsiteY77" fmla="*/ 1290792 h 1509906"/>
                  <a:gd name="connsiteX78" fmla="*/ 352989 w 1034979"/>
                  <a:gd name="connsiteY78" fmla="*/ 1296507 h 1509906"/>
                  <a:gd name="connsiteX79" fmla="*/ 351084 w 1034979"/>
                  <a:gd name="connsiteY79" fmla="*/ 1302222 h 1509906"/>
                  <a:gd name="connsiteX80" fmla="*/ 347274 w 1034979"/>
                  <a:gd name="connsiteY80" fmla="*/ 1307937 h 1509906"/>
                  <a:gd name="connsiteX81" fmla="*/ 330129 w 1034979"/>
                  <a:gd name="connsiteY81" fmla="*/ 1374612 h 1509906"/>
                  <a:gd name="connsiteX82" fmla="*/ 328224 w 1034979"/>
                  <a:gd name="connsiteY82" fmla="*/ 1426047 h 1509906"/>
                  <a:gd name="connsiteX83" fmla="*/ 330129 w 1034979"/>
                  <a:gd name="connsiteY83" fmla="*/ 1450812 h 1509906"/>
                  <a:gd name="connsiteX84" fmla="*/ 332034 w 1034979"/>
                  <a:gd name="connsiteY84" fmla="*/ 1456527 h 1509906"/>
                  <a:gd name="connsiteX85" fmla="*/ 335844 w 1034979"/>
                  <a:gd name="connsiteY85" fmla="*/ 1460337 h 1509906"/>
                  <a:gd name="connsiteX86" fmla="*/ 364419 w 1034979"/>
                  <a:gd name="connsiteY86" fmla="*/ 1506057 h 1509906"/>
                  <a:gd name="connsiteX87" fmla="*/ 387279 w 1034979"/>
                  <a:gd name="connsiteY87" fmla="*/ 1507962 h 1509906"/>
                  <a:gd name="connsiteX88" fmla="*/ 392994 w 1034979"/>
                  <a:gd name="connsiteY88" fmla="*/ 1502247 h 1509906"/>
                  <a:gd name="connsiteX89" fmla="*/ 394899 w 1034979"/>
                  <a:gd name="connsiteY89" fmla="*/ 1490817 h 1509906"/>
                  <a:gd name="connsiteX90" fmla="*/ 396804 w 1034979"/>
                  <a:gd name="connsiteY90" fmla="*/ 1485102 h 1509906"/>
                  <a:gd name="connsiteX91" fmla="*/ 398709 w 1034979"/>
                  <a:gd name="connsiteY91" fmla="*/ 1467957 h 1509906"/>
                  <a:gd name="connsiteX92" fmla="*/ 400614 w 1034979"/>
                  <a:gd name="connsiteY92" fmla="*/ 1454622 h 1509906"/>
                  <a:gd name="connsiteX93" fmla="*/ 404424 w 1034979"/>
                  <a:gd name="connsiteY93" fmla="*/ 1397472 h 1509906"/>
                  <a:gd name="connsiteX94" fmla="*/ 410139 w 1034979"/>
                  <a:gd name="connsiteY94" fmla="*/ 1386042 h 1509906"/>
                  <a:gd name="connsiteX95" fmla="*/ 413949 w 1034979"/>
                  <a:gd name="connsiteY95" fmla="*/ 1372707 h 1509906"/>
                  <a:gd name="connsiteX96" fmla="*/ 415854 w 1034979"/>
                  <a:gd name="connsiteY96" fmla="*/ 1366992 h 1509906"/>
                  <a:gd name="connsiteX97" fmla="*/ 417759 w 1034979"/>
                  <a:gd name="connsiteY97" fmla="*/ 1353657 h 1509906"/>
                  <a:gd name="connsiteX98" fmla="*/ 421569 w 1034979"/>
                  <a:gd name="connsiteY98" fmla="*/ 1342227 h 1509906"/>
                  <a:gd name="connsiteX99" fmla="*/ 427284 w 1034979"/>
                  <a:gd name="connsiteY99" fmla="*/ 1328892 h 1509906"/>
                  <a:gd name="connsiteX100" fmla="*/ 436809 w 1034979"/>
                  <a:gd name="connsiteY100" fmla="*/ 1317462 h 1509906"/>
                  <a:gd name="connsiteX101" fmla="*/ 450144 w 1034979"/>
                  <a:gd name="connsiteY101" fmla="*/ 1302222 h 1509906"/>
                  <a:gd name="connsiteX102" fmla="*/ 457764 w 1034979"/>
                  <a:gd name="connsiteY102" fmla="*/ 1290792 h 1509906"/>
                  <a:gd name="connsiteX103" fmla="*/ 461574 w 1034979"/>
                  <a:gd name="connsiteY103" fmla="*/ 1279362 h 1509906"/>
                  <a:gd name="connsiteX104" fmla="*/ 465384 w 1034979"/>
                  <a:gd name="connsiteY104" fmla="*/ 1264122 h 1509906"/>
                  <a:gd name="connsiteX105" fmla="*/ 467289 w 1034979"/>
                  <a:gd name="connsiteY105" fmla="*/ 1258407 h 1509906"/>
                  <a:gd name="connsiteX106" fmla="*/ 535869 w 1034979"/>
                  <a:gd name="connsiteY106" fmla="*/ 1243167 h 1509906"/>
                  <a:gd name="connsiteX107" fmla="*/ 541584 w 1034979"/>
                  <a:gd name="connsiteY107" fmla="*/ 1241262 h 1509906"/>
                  <a:gd name="connsiteX108" fmla="*/ 547299 w 1034979"/>
                  <a:gd name="connsiteY108" fmla="*/ 1239357 h 1509906"/>
                  <a:gd name="connsiteX109" fmla="*/ 554919 w 1034979"/>
                  <a:gd name="connsiteY109" fmla="*/ 1237452 h 1509906"/>
                  <a:gd name="connsiteX110" fmla="*/ 573969 w 1034979"/>
                  <a:gd name="connsiteY110" fmla="*/ 1229832 h 1509906"/>
                  <a:gd name="connsiteX111" fmla="*/ 585399 w 1034979"/>
                  <a:gd name="connsiteY111" fmla="*/ 1226022 h 1509906"/>
                  <a:gd name="connsiteX112" fmla="*/ 720654 w 1034979"/>
                  <a:gd name="connsiteY112" fmla="*/ 1309842 h 1509906"/>
                  <a:gd name="connsiteX113" fmla="*/ 733989 w 1034979"/>
                  <a:gd name="connsiteY113" fmla="*/ 1319367 h 1509906"/>
                  <a:gd name="connsiteX114" fmla="*/ 743514 w 1034979"/>
                  <a:gd name="connsiteY114" fmla="*/ 1321272 h 1509906"/>
                  <a:gd name="connsiteX115" fmla="*/ 749229 w 1034979"/>
                  <a:gd name="connsiteY115" fmla="*/ 1323177 h 1509906"/>
                  <a:gd name="connsiteX116" fmla="*/ 762564 w 1034979"/>
                  <a:gd name="connsiteY116" fmla="*/ 1328892 h 1509906"/>
                  <a:gd name="connsiteX117" fmla="*/ 777804 w 1034979"/>
                  <a:gd name="connsiteY117" fmla="*/ 1326987 h 1509906"/>
                  <a:gd name="connsiteX118" fmla="*/ 789234 w 1034979"/>
                  <a:gd name="connsiteY118" fmla="*/ 1321272 h 1509906"/>
                  <a:gd name="connsiteX119" fmla="*/ 794949 w 1034979"/>
                  <a:gd name="connsiteY119" fmla="*/ 1319367 h 1509906"/>
                  <a:gd name="connsiteX120" fmla="*/ 802569 w 1034979"/>
                  <a:gd name="connsiteY120" fmla="*/ 1302222 h 1509906"/>
                  <a:gd name="connsiteX121" fmla="*/ 800664 w 1034979"/>
                  <a:gd name="connsiteY121" fmla="*/ 1277457 h 1509906"/>
                  <a:gd name="connsiteX122" fmla="*/ 798759 w 1034979"/>
                  <a:gd name="connsiteY122" fmla="*/ 1271742 h 1509906"/>
                  <a:gd name="connsiteX123" fmla="*/ 796854 w 1034979"/>
                  <a:gd name="connsiteY123" fmla="*/ 1264122 h 1509906"/>
                  <a:gd name="connsiteX124" fmla="*/ 783519 w 1034979"/>
                  <a:gd name="connsiteY124" fmla="*/ 1246977 h 1509906"/>
                  <a:gd name="connsiteX125" fmla="*/ 773994 w 1034979"/>
                  <a:gd name="connsiteY125" fmla="*/ 1241262 h 1509906"/>
                  <a:gd name="connsiteX126" fmla="*/ 648264 w 1034979"/>
                  <a:gd name="connsiteY126" fmla="*/ 1149822 h 1509906"/>
                  <a:gd name="connsiteX127" fmla="*/ 644454 w 1034979"/>
                  <a:gd name="connsiteY127" fmla="*/ 1132677 h 1509906"/>
                  <a:gd name="connsiteX128" fmla="*/ 646359 w 1034979"/>
                  <a:gd name="connsiteY128" fmla="*/ 1125057 h 1509906"/>
                  <a:gd name="connsiteX129" fmla="*/ 650169 w 1034979"/>
                  <a:gd name="connsiteY129" fmla="*/ 1107912 h 1509906"/>
                  <a:gd name="connsiteX130" fmla="*/ 653979 w 1034979"/>
                  <a:gd name="connsiteY130" fmla="*/ 1102197 h 1509906"/>
                  <a:gd name="connsiteX131" fmla="*/ 655884 w 1034979"/>
                  <a:gd name="connsiteY131" fmla="*/ 1096482 h 1509906"/>
                  <a:gd name="connsiteX132" fmla="*/ 661599 w 1034979"/>
                  <a:gd name="connsiteY132" fmla="*/ 1094577 h 1509906"/>
                  <a:gd name="connsiteX133" fmla="*/ 671124 w 1034979"/>
                  <a:gd name="connsiteY133" fmla="*/ 1083147 h 1509906"/>
                  <a:gd name="connsiteX134" fmla="*/ 724464 w 1034979"/>
                  <a:gd name="connsiteY134" fmla="*/ 1075527 h 1509906"/>
                  <a:gd name="connsiteX135" fmla="*/ 842574 w 1034979"/>
                  <a:gd name="connsiteY135" fmla="*/ 1077432 h 1509906"/>
                  <a:gd name="connsiteX136" fmla="*/ 871149 w 1034979"/>
                  <a:gd name="connsiteY136" fmla="*/ 1079337 h 1509906"/>
                  <a:gd name="connsiteX137" fmla="*/ 899724 w 1034979"/>
                  <a:gd name="connsiteY137" fmla="*/ 1085052 h 1509906"/>
                  <a:gd name="connsiteX138" fmla="*/ 922584 w 1034979"/>
                  <a:gd name="connsiteY138" fmla="*/ 1088862 h 1509906"/>
                  <a:gd name="connsiteX139" fmla="*/ 951159 w 1034979"/>
                  <a:gd name="connsiteY139" fmla="*/ 1094577 h 1509906"/>
                  <a:gd name="connsiteX140" fmla="*/ 956874 w 1034979"/>
                  <a:gd name="connsiteY140" fmla="*/ 1094577 h 1509906"/>
                  <a:gd name="connsiteX141" fmla="*/ 1002594 w 1034979"/>
                  <a:gd name="connsiteY141" fmla="*/ 1092672 h 1509906"/>
                  <a:gd name="connsiteX142" fmla="*/ 1031169 w 1034979"/>
                  <a:gd name="connsiteY142" fmla="*/ 1085052 h 1509906"/>
                  <a:gd name="connsiteX143" fmla="*/ 1034979 w 1034979"/>
                  <a:gd name="connsiteY143" fmla="*/ 1079337 h 1509906"/>
                  <a:gd name="connsiteX144" fmla="*/ 1033074 w 1034979"/>
                  <a:gd name="connsiteY144" fmla="*/ 1060287 h 1509906"/>
                  <a:gd name="connsiteX145" fmla="*/ 1027359 w 1034979"/>
                  <a:gd name="connsiteY145" fmla="*/ 1056477 h 1509906"/>
                  <a:gd name="connsiteX146" fmla="*/ 1012119 w 1034979"/>
                  <a:gd name="connsiteY146" fmla="*/ 1054572 h 1509906"/>
                  <a:gd name="connsiteX147" fmla="*/ 1006404 w 1034979"/>
                  <a:gd name="connsiteY147" fmla="*/ 1052667 h 1509906"/>
                  <a:gd name="connsiteX148" fmla="*/ 998784 w 1034979"/>
                  <a:gd name="connsiteY148" fmla="*/ 1050762 h 1509906"/>
                  <a:gd name="connsiteX149" fmla="*/ 987354 w 1034979"/>
                  <a:gd name="connsiteY149" fmla="*/ 1043142 h 1509906"/>
                  <a:gd name="connsiteX150" fmla="*/ 975924 w 1034979"/>
                  <a:gd name="connsiteY150" fmla="*/ 1039332 h 1509906"/>
                  <a:gd name="connsiteX151" fmla="*/ 970209 w 1034979"/>
                  <a:gd name="connsiteY151" fmla="*/ 1037427 h 1509906"/>
                  <a:gd name="connsiteX152" fmla="*/ 962589 w 1034979"/>
                  <a:gd name="connsiteY152" fmla="*/ 1035522 h 1509906"/>
                  <a:gd name="connsiteX153" fmla="*/ 956874 w 1034979"/>
                  <a:gd name="connsiteY153" fmla="*/ 1033617 h 1509906"/>
                  <a:gd name="connsiteX154" fmla="*/ 935919 w 1034979"/>
                  <a:gd name="connsiteY154" fmla="*/ 1027902 h 1509906"/>
                  <a:gd name="connsiteX155" fmla="*/ 930204 w 1034979"/>
                  <a:gd name="connsiteY155" fmla="*/ 1025997 h 1509906"/>
                  <a:gd name="connsiteX156" fmla="*/ 825429 w 1034979"/>
                  <a:gd name="connsiteY156" fmla="*/ 1027902 h 1509906"/>
                  <a:gd name="connsiteX157" fmla="*/ 819714 w 1034979"/>
                  <a:gd name="connsiteY157" fmla="*/ 1029807 h 1509906"/>
                  <a:gd name="connsiteX158" fmla="*/ 730179 w 1034979"/>
                  <a:gd name="connsiteY158" fmla="*/ 1031712 h 1509906"/>
                  <a:gd name="connsiteX159" fmla="*/ 716844 w 1034979"/>
                  <a:gd name="connsiteY159" fmla="*/ 1035522 h 1509906"/>
                  <a:gd name="connsiteX160" fmla="*/ 695889 w 1034979"/>
                  <a:gd name="connsiteY160" fmla="*/ 1037427 h 1509906"/>
                  <a:gd name="connsiteX161" fmla="*/ 669219 w 1034979"/>
                  <a:gd name="connsiteY161" fmla="*/ 1039332 h 1509906"/>
                  <a:gd name="connsiteX162" fmla="*/ 669219 w 1034979"/>
                  <a:gd name="connsiteY162" fmla="*/ 1039332 h 1509906"/>
                  <a:gd name="connsiteX163" fmla="*/ 646359 w 1034979"/>
                  <a:gd name="connsiteY163" fmla="*/ 1043142 h 1509906"/>
                  <a:gd name="connsiteX164" fmla="*/ 642549 w 1034979"/>
                  <a:gd name="connsiteY164" fmla="*/ 1031712 h 1509906"/>
                  <a:gd name="connsiteX165" fmla="*/ 640644 w 1034979"/>
                  <a:gd name="connsiteY165" fmla="*/ 1025997 h 1509906"/>
                  <a:gd name="connsiteX166" fmla="*/ 642549 w 1034979"/>
                  <a:gd name="connsiteY166" fmla="*/ 1008852 h 1509906"/>
                  <a:gd name="connsiteX167" fmla="*/ 644454 w 1034979"/>
                  <a:gd name="connsiteY167" fmla="*/ 1003137 h 1509906"/>
                  <a:gd name="connsiteX168" fmla="*/ 661599 w 1034979"/>
                  <a:gd name="connsiteY168" fmla="*/ 993612 h 1509906"/>
                  <a:gd name="connsiteX169" fmla="*/ 673029 w 1034979"/>
                  <a:gd name="connsiteY169" fmla="*/ 985992 h 1509906"/>
                  <a:gd name="connsiteX170" fmla="*/ 674934 w 1034979"/>
                  <a:gd name="connsiteY170" fmla="*/ 980277 h 1509906"/>
                  <a:gd name="connsiteX171" fmla="*/ 680649 w 1034979"/>
                  <a:gd name="connsiteY171" fmla="*/ 978372 h 1509906"/>
                  <a:gd name="connsiteX172" fmla="*/ 686364 w 1034979"/>
                  <a:gd name="connsiteY172" fmla="*/ 974562 h 1509906"/>
                  <a:gd name="connsiteX173" fmla="*/ 695889 w 1034979"/>
                  <a:gd name="connsiteY173" fmla="*/ 965037 h 1509906"/>
                  <a:gd name="connsiteX174" fmla="*/ 705414 w 1034979"/>
                  <a:gd name="connsiteY174" fmla="*/ 953607 h 1509906"/>
                  <a:gd name="connsiteX175" fmla="*/ 716844 w 1034979"/>
                  <a:gd name="connsiteY175" fmla="*/ 945987 h 1509906"/>
                  <a:gd name="connsiteX176" fmla="*/ 732084 w 1034979"/>
                  <a:gd name="connsiteY176" fmla="*/ 932652 h 1509906"/>
                  <a:gd name="connsiteX177" fmla="*/ 741609 w 1034979"/>
                  <a:gd name="connsiteY177" fmla="*/ 921222 h 1509906"/>
                  <a:gd name="connsiteX178" fmla="*/ 753039 w 1034979"/>
                  <a:gd name="connsiteY178" fmla="*/ 911697 h 1509906"/>
                  <a:gd name="connsiteX179" fmla="*/ 758754 w 1034979"/>
                  <a:gd name="connsiteY179" fmla="*/ 900267 h 1509906"/>
                  <a:gd name="connsiteX180" fmla="*/ 760659 w 1034979"/>
                  <a:gd name="connsiteY180" fmla="*/ 894552 h 1509906"/>
                  <a:gd name="connsiteX181" fmla="*/ 766374 w 1034979"/>
                  <a:gd name="connsiteY181" fmla="*/ 883122 h 1509906"/>
                  <a:gd name="connsiteX182" fmla="*/ 764469 w 1034979"/>
                  <a:gd name="connsiteY182" fmla="*/ 867882 h 1509906"/>
                  <a:gd name="connsiteX183" fmla="*/ 758754 w 1034979"/>
                  <a:gd name="connsiteY183" fmla="*/ 865977 h 1509906"/>
                  <a:gd name="connsiteX184" fmla="*/ 737799 w 1034979"/>
                  <a:gd name="connsiteY184" fmla="*/ 867882 h 1509906"/>
                  <a:gd name="connsiteX185" fmla="*/ 732084 w 1034979"/>
                  <a:gd name="connsiteY185" fmla="*/ 871692 h 1509906"/>
                  <a:gd name="connsiteX186" fmla="*/ 720654 w 1034979"/>
                  <a:gd name="connsiteY186" fmla="*/ 875502 h 1509906"/>
                  <a:gd name="connsiteX187" fmla="*/ 716844 w 1034979"/>
                  <a:gd name="connsiteY187" fmla="*/ 881217 h 1509906"/>
                  <a:gd name="connsiteX188" fmla="*/ 711129 w 1034979"/>
                  <a:gd name="connsiteY188" fmla="*/ 883122 h 1509906"/>
                  <a:gd name="connsiteX189" fmla="*/ 705414 w 1034979"/>
                  <a:gd name="connsiteY189" fmla="*/ 886932 h 1509906"/>
                  <a:gd name="connsiteX190" fmla="*/ 699699 w 1034979"/>
                  <a:gd name="connsiteY190" fmla="*/ 892647 h 1509906"/>
                  <a:gd name="connsiteX191" fmla="*/ 692079 w 1034979"/>
                  <a:gd name="connsiteY191" fmla="*/ 896457 h 1509906"/>
                  <a:gd name="connsiteX192" fmla="*/ 650169 w 1034979"/>
                  <a:gd name="connsiteY192" fmla="*/ 925032 h 1509906"/>
                  <a:gd name="connsiteX193" fmla="*/ 636834 w 1034979"/>
                  <a:gd name="connsiteY193" fmla="*/ 936462 h 1509906"/>
                  <a:gd name="connsiteX194" fmla="*/ 627309 w 1034979"/>
                  <a:gd name="connsiteY194" fmla="*/ 953607 h 1509906"/>
                  <a:gd name="connsiteX195" fmla="*/ 602544 w 1034979"/>
                  <a:gd name="connsiteY195" fmla="*/ 959322 h 1509906"/>
                  <a:gd name="connsiteX196" fmla="*/ 589209 w 1034979"/>
                  <a:gd name="connsiteY196" fmla="*/ 963132 h 1509906"/>
                  <a:gd name="connsiteX197" fmla="*/ 573969 w 1034979"/>
                  <a:gd name="connsiteY197" fmla="*/ 961227 h 1509906"/>
                  <a:gd name="connsiteX198" fmla="*/ 562539 w 1034979"/>
                  <a:gd name="connsiteY198" fmla="*/ 957417 h 1509906"/>
                  <a:gd name="connsiteX199" fmla="*/ 551109 w 1034979"/>
                  <a:gd name="connsiteY199" fmla="*/ 953607 h 1509906"/>
                  <a:gd name="connsiteX200" fmla="*/ 539679 w 1034979"/>
                  <a:gd name="connsiteY200" fmla="*/ 949797 h 1509906"/>
                  <a:gd name="connsiteX201" fmla="*/ 533964 w 1034979"/>
                  <a:gd name="connsiteY201" fmla="*/ 947892 h 1509906"/>
                  <a:gd name="connsiteX202" fmla="*/ 528249 w 1034979"/>
                  <a:gd name="connsiteY202" fmla="*/ 944082 h 1509906"/>
                  <a:gd name="connsiteX203" fmla="*/ 516819 w 1034979"/>
                  <a:gd name="connsiteY203" fmla="*/ 938367 h 1509906"/>
                  <a:gd name="connsiteX204" fmla="*/ 509199 w 1034979"/>
                  <a:gd name="connsiteY204" fmla="*/ 926937 h 1509906"/>
                  <a:gd name="connsiteX205" fmla="*/ 505389 w 1034979"/>
                  <a:gd name="connsiteY205" fmla="*/ 905982 h 1509906"/>
                  <a:gd name="connsiteX206" fmla="*/ 507294 w 1034979"/>
                  <a:gd name="connsiteY206" fmla="*/ 841212 h 1509906"/>
                  <a:gd name="connsiteX207" fmla="*/ 503484 w 1034979"/>
                  <a:gd name="connsiteY207" fmla="*/ 351627 h 1509906"/>
                  <a:gd name="connsiteX208" fmla="*/ 499674 w 1034979"/>
                  <a:gd name="connsiteY208" fmla="*/ 60162 h 1509906"/>
                  <a:gd name="connsiteX209" fmla="*/ 490149 w 1034979"/>
                  <a:gd name="connsiteY209" fmla="*/ 33492 h 1509906"/>
                  <a:gd name="connsiteX210" fmla="*/ 488244 w 1034979"/>
                  <a:gd name="connsiteY210" fmla="*/ 27777 h 1509906"/>
                  <a:gd name="connsiteX211" fmla="*/ 484434 w 1034979"/>
                  <a:gd name="connsiteY211" fmla="*/ 22062 h 1509906"/>
                  <a:gd name="connsiteX212" fmla="*/ 478719 w 1034979"/>
                  <a:gd name="connsiteY212" fmla="*/ 10632 h 1509906"/>
                  <a:gd name="connsiteX213" fmla="*/ 473004 w 1034979"/>
                  <a:gd name="connsiteY213" fmla="*/ 6822 h 1509906"/>
                  <a:gd name="connsiteX214" fmla="*/ 469194 w 1034979"/>
                  <a:gd name="connsiteY214" fmla="*/ 1107 h 1509906"/>
                  <a:gd name="connsiteX215" fmla="*/ 429189 w 1034979"/>
                  <a:gd name="connsiteY215" fmla="*/ 4917 h 1509906"/>
                  <a:gd name="connsiteX216" fmla="*/ 421569 w 1034979"/>
                  <a:gd name="connsiteY216" fmla="*/ 16347 h 1509906"/>
                  <a:gd name="connsiteX217" fmla="*/ 417759 w 1034979"/>
                  <a:gd name="connsiteY217" fmla="*/ 22062 h 1509906"/>
                  <a:gd name="connsiteX218" fmla="*/ 419664 w 1034979"/>
                  <a:gd name="connsiteY218" fmla="*/ 54447 h 1509906"/>
                  <a:gd name="connsiteX219" fmla="*/ 423474 w 1034979"/>
                  <a:gd name="connsiteY219" fmla="*/ 65877 h 1509906"/>
                  <a:gd name="connsiteX220" fmla="*/ 425379 w 1034979"/>
                  <a:gd name="connsiteY220" fmla="*/ 71592 h 1509906"/>
                  <a:gd name="connsiteX221" fmla="*/ 425379 w 1034979"/>
                  <a:gd name="connsiteY221" fmla="*/ 77307 h 1509906"/>
                  <a:gd name="connsiteX222" fmla="*/ 429189 w 1034979"/>
                  <a:gd name="connsiteY222" fmla="*/ 231612 h 1509906"/>
                  <a:gd name="connsiteX223" fmla="*/ 440619 w 1034979"/>
                  <a:gd name="connsiteY223" fmla="*/ 414492 h 1509906"/>
                  <a:gd name="connsiteX224" fmla="*/ 425379 w 1034979"/>
                  <a:gd name="connsiteY224" fmla="*/ 711672 h 1509906"/>
                  <a:gd name="connsiteX225" fmla="*/ 425173 w 1034979"/>
                  <a:gd name="connsiteY225" fmla="*/ 765165 h 1509906"/>
                  <a:gd name="connsiteX226" fmla="*/ 421363 w 1034979"/>
                  <a:gd name="connsiteY226" fmla="*/ 844096 h 1509906"/>
                  <a:gd name="connsiteX227" fmla="*/ 425379 w 1034979"/>
                  <a:gd name="connsiteY227" fmla="*/ 894552 h 1509906"/>
                  <a:gd name="connsiteX228" fmla="*/ 423474 w 1034979"/>
                  <a:gd name="connsiteY228" fmla="*/ 921222 h 1509906"/>
                  <a:gd name="connsiteX229" fmla="*/ 417759 w 1034979"/>
                  <a:gd name="connsiteY229" fmla="*/ 923127 h 1509906"/>
                  <a:gd name="connsiteX230" fmla="*/ 412044 w 1034979"/>
                  <a:gd name="connsiteY230" fmla="*/ 926937 h 1509906"/>
                  <a:gd name="connsiteX231" fmla="*/ 421569 w 1034979"/>
                  <a:gd name="connsiteY231"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27234 w 1034979"/>
                  <a:gd name="connsiteY56" fmla="*/ 1147917 h 1509906"/>
                  <a:gd name="connsiteX57" fmla="*/ 15804 w 1034979"/>
                  <a:gd name="connsiteY57" fmla="*/ 1153632 h 1509906"/>
                  <a:gd name="connsiteX58" fmla="*/ 6279 w 1034979"/>
                  <a:gd name="connsiteY58" fmla="*/ 1163157 h 1509906"/>
                  <a:gd name="connsiteX59" fmla="*/ 4374 w 1034979"/>
                  <a:gd name="connsiteY59" fmla="*/ 1168872 h 1509906"/>
                  <a:gd name="connsiteX60" fmla="*/ 564 w 1034979"/>
                  <a:gd name="connsiteY60" fmla="*/ 1174587 h 1509906"/>
                  <a:gd name="connsiteX61" fmla="*/ 6279 w 1034979"/>
                  <a:gd name="connsiteY61" fmla="*/ 1206972 h 1509906"/>
                  <a:gd name="connsiteX62" fmla="*/ 11994 w 1034979"/>
                  <a:gd name="connsiteY62" fmla="*/ 1210782 h 1509906"/>
                  <a:gd name="connsiteX63" fmla="*/ 17709 w 1034979"/>
                  <a:gd name="connsiteY63" fmla="*/ 1212687 h 1509906"/>
                  <a:gd name="connsiteX64" fmla="*/ 145344 w 1034979"/>
                  <a:gd name="connsiteY64" fmla="*/ 1210782 h 1509906"/>
                  <a:gd name="connsiteX65" fmla="*/ 152964 w 1034979"/>
                  <a:gd name="connsiteY65" fmla="*/ 1208877 h 1509906"/>
                  <a:gd name="connsiteX66" fmla="*/ 303459 w 1034979"/>
                  <a:gd name="connsiteY66" fmla="*/ 1203162 h 1509906"/>
                  <a:gd name="connsiteX67" fmla="*/ 318699 w 1034979"/>
                  <a:gd name="connsiteY67" fmla="*/ 1210782 h 1509906"/>
                  <a:gd name="connsiteX68" fmla="*/ 330129 w 1034979"/>
                  <a:gd name="connsiteY68" fmla="*/ 1216497 h 1509906"/>
                  <a:gd name="connsiteX69" fmla="*/ 333939 w 1034979"/>
                  <a:gd name="connsiteY69" fmla="*/ 1222212 h 1509906"/>
                  <a:gd name="connsiteX70" fmla="*/ 339654 w 1034979"/>
                  <a:gd name="connsiteY70" fmla="*/ 1224117 h 1509906"/>
                  <a:gd name="connsiteX71" fmla="*/ 351084 w 1034979"/>
                  <a:gd name="connsiteY71" fmla="*/ 1231737 h 1509906"/>
                  <a:gd name="connsiteX72" fmla="*/ 356799 w 1034979"/>
                  <a:gd name="connsiteY72" fmla="*/ 1235547 h 1509906"/>
                  <a:gd name="connsiteX73" fmla="*/ 360609 w 1034979"/>
                  <a:gd name="connsiteY73" fmla="*/ 1241262 h 1509906"/>
                  <a:gd name="connsiteX74" fmla="*/ 366324 w 1034979"/>
                  <a:gd name="connsiteY74" fmla="*/ 1252692 h 1509906"/>
                  <a:gd name="connsiteX75" fmla="*/ 362514 w 1034979"/>
                  <a:gd name="connsiteY75" fmla="*/ 1279362 h 1509906"/>
                  <a:gd name="connsiteX76" fmla="*/ 358704 w 1034979"/>
                  <a:gd name="connsiteY76" fmla="*/ 1285077 h 1509906"/>
                  <a:gd name="connsiteX77" fmla="*/ 356799 w 1034979"/>
                  <a:gd name="connsiteY77" fmla="*/ 1290792 h 1509906"/>
                  <a:gd name="connsiteX78" fmla="*/ 352989 w 1034979"/>
                  <a:gd name="connsiteY78" fmla="*/ 1296507 h 1509906"/>
                  <a:gd name="connsiteX79" fmla="*/ 351084 w 1034979"/>
                  <a:gd name="connsiteY79" fmla="*/ 1302222 h 1509906"/>
                  <a:gd name="connsiteX80" fmla="*/ 347274 w 1034979"/>
                  <a:gd name="connsiteY80" fmla="*/ 1307937 h 1509906"/>
                  <a:gd name="connsiteX81" fmla="*/ 330129 w 1034979"/>
                  <a:gd name="connsiteY81" fmla="*/ 1374612 h 1509906"/>
                  <a:gd name="connsiteX82" fmla="*/ 328224 w 1034979"/>
                  <a:gd name="connsiteY82" fmla="*/ 1426047 h 1509906"/>
                  <a:gd name="connsiteX83" fmla="*/ 330129 w 1034979"/>
                  <a:gd name="connsiteY83" fmla="*/ 1450812 h 1509906"/>
                  <a:gd name="connsiteX84" fmla="*/ 332034 w 1034979"/>
                  <a:gd name="connsiteY84" fmla="*/ 1456527 h 1509906"/>
                  <a:gd name="connsiteX85" fmla="*/ 335844 w 1034979"/>
                  <a:gd name="connsiteY85" fmla="*/ 1460337 h 1509906"/>
                  <a:gd name="connsiteX86" fmla="*/ 364419 w 1034979"/>
                  <a:gd name="connsiteY86" fmla="*/ 1506057 h 1509906"/>
                  <a:gd name="connsiteX87" fmla="*/ 387279 w 1034979"/>
                  <a:gd name="connsiteY87" fmla="*/ 1507962 h 1509906"/>
                  <a:gd name="connsiteX88" fmla="*/ 392994 w 1034979"/>
                  <a:gd name="connsiteY88" fmla="*/ 1502247 h 1509906"/>
                  <a:gd name="connsiteX89" fmla="*/ 394899 w 1034979"/>
                  <a:gd name="connsiteY89" fmla="*/ 1490817 h 1509906"/>
                  <a:gd name="connsiteX90" fmla="*/ 396804 w 1034979"/>
                  <a:gd name="connsiteY90" fmla="*/ 1485102 h 1509906"/>
                  <a:gd name="connsiteX91" fmla="*/ 398709 w 1034979"/>
                  <a:gd name="connsiteY91" fmla="*/ 1467957 h 1509906"/>
                  <a:gd name="connsiteX92" fmla="*/ 400614 w 1034979"/>
                  <a:gd name="connsiteY92" fmla="*/ 1454622 h 1509906"/>
                  <a:gd name="connsiteX93" fmla="*/ 404424 w 1034979"/>
                  <a:gd name="connsiteY93" fmla="*/ 1397472 h 1509906"/>
                  <a:gd name="connsiteX94" fmla="*/ 410139 w 1034979"/>
                  <a:gd name="connsiteY94" fmla="*/ 1386042 h 1509906"/>
                  <a:gd name="connsiteX95" fmla="*/ 413949 w 1034979"/>
                  <a:gd name="connsiteY95" fmla="*/ 1372707 h 1509906"/>
                  <a:gd name="connsiteX96" fmla="*/ 415854 w 1034979"/>
                  <a:gd name="connsiteY96" fmla="*/ 1366992 h 1509906"/>
                  <a:gd name="connsiteX97" fmla="*/ 417759 w 1034979"/>
                  <a:gd name="connsiteY97" fmla="*/ 1353657 h 1509906"/>
                  <a:gd name="connsiteX98" fmla="*/ 421569 w 1034979"/>
                  <a:gd name="connsiteY98" fmla="*/ 1342227 h 1509906"/>
                  <a:gd name="connsiteX99" fmla="*/ 427284 w 1034979"/>
                  <a:gd name="connsiteY99" fmla="*/ 1328892 h 1509906"/>
                  <a:gd name="connsiteX100" fmla="*/ 436809 w 1034979"/>
                  <a:gd name="connsiteY100" fmla="*/ 1317462 h 1509906"/>
                  <a:gd name="connsiteX101" fmla="*/ 450144 w 1034979"/>
                  <a:gd name="connsiteY101" fmla="*/ 1302222 h 1509906"/>
                  <a:gd name="connsiteX102" fmla="*/ 461574 w 1034979"/>
                  <a:gd name="connsiteY102" fmla="*/ 1279362 h 1509906"/>
                  <a:gd name="connsiteX103" fmla="*/ 465384 w 1034979"/>
                  <a:gd name="connsiteY103" fmla="*/ 1264122 h 1509906"/>
                  <a:gd name="connsiteX104" fmla="*/ 467289 w 1034979"/>
                  <a:gd name="connsiteY104" fmla="*/ 1258407 h 1509906"/>
                  <a:gd name="connsiteX105" fmla="*/ 535869 w 1034979"/>
                  <a:gd name="connsiteY105" fmla="*/ 1243167 h 1509906"/>
                  <a:gd name="connsiteX106" fmla="*/ 541584 w 1034979"/>
                  <a:gd name="connsiteY106" fmla="*/ 1241262 h 1509906"/>
                  <a:gd name="connsiteX107" fmla="*/ 547299 w 1034979"/>
                  <a:gd name="connsiteY107" fmla="*/ 1239357 h 1509906"/>
                  <a:gd name="connsiteX108" fmla="*/ 554919 w 1034979"/>
                  <a:gd name="connsiteY108" fmla="*/ 1237452 h 1509906"/>
                  <a:gd name="connsiteX109" fmla="*/ 573969 w 1034979"/>
                  <a:gd name="connsiteY109" fmla="*/ 1229832 h 1509906"/>
                  <a:gd name="connsiteX110" fmla="*/ 585399 w 1034979"/>
                  <a:gd name="connsiteY110" fmla="*/ 1226022 h 1509906"/>
                  <a:gd name="connsiteX111" fmla="*/ 720654 w 1034979"/>
                  <a:gd name="connsiteY111" fmla="*/ 1309842 h 1509906"/>
                  <a:gd name="connsiteX112" fmla="*/ 733989 w 1034979"/>
                  <a:gd name="connsiteY112" fmla="*/ 1319367 h 1509906"/>
                  <a:gd name="connsiteX113" fmla="*/ 743514 w 1034979"/>
                  <a:gd name="connsiteY113" fmla="*/ 1321272 h 1509906"/>
                  <a:gd name="connsiteX114" fmla="*/ 749229 w 1034979"/>
                  <a:gd name="connsiteY114" fmla="*/ 1323177 h 1509906"/>
                  <a:gd name="connsiteX115" fmla="*/ 762564 w 1034979"/>
                  <a:gd name="connsiteY115" fmla="*/ 1328892 h 1509906"/>
                  <a:gd name="connsiteX116" fmla="*/ 777804 w 1034979"/>
                  <a:gd name="connsiteY116" fmla="*/ 1326987 h 1509906"/>
                  <a:gd name="connsiteX117" fmla="*/ 789234 w 1034979"/>
                  <a:gd name="connsiteY117" fmla="*/ 1321272 h 1509906"/>
                  <a:gd name="connsiteX118" fmla="*/ 794949 w 1034979"/>
                  <a:gd name="connsiteY118" fmla="*/ 1319367 h 1509906"/>
                  <a:gd name="connsiteX119" fmla="*/ 802569 w 1034979"/>
                  <a:gd name="connsiteY119" fmla="*/ 1302222 h 1509906"/>
                  <a:gd name="connsiteX120" fmla="*/ 800664 w 1034979"/>
                  <a:gd name="connsiteY120" fmla="*/ 1277457 h 1509906"/>
                  <a:gd name="connsiteX121" fmla="*/ 798759 w 1034979"/>
                  <a:gd name="connsiteY121" fmla="*/ 1271742 h 1509906"/>
                  <a:gd name="connsiteX122" fmla="*/ 796854 w 1034979"/>
                  <a:gd name="connsiteY122" fmla="*/ 1264122 h 1509906"/>
                  <a:gd name="connsiteX123" fmla="*/ 783519 w 1034979"/>
                  <a:gd name="connsiteY123" fmla="*/ 1246977 h 1509906"/>
                  <a:gd name="connsiteX124" fmla="*/ 773994 w 1034979"/>
                  <a:gd name="connsiteY124" fmla="*/ 1241262 h 1509906"/>
                  <a:gd name="connsiteX125" fmla="*/ 648264 w 1034979"/>
                  <a:gd name="connsiteY125" fmla="*/ 1149822 h 1509906"/>
                  <a:gd name="connsiteX126" fmla="*/ 644454 w 1034979"/>
                  <a:gd name="connsiteY126" fmla="*/ 1132677 h 1509906"/>
                  <a:gd name="connsiteX127" fmla="*/ 646359 w 1034979"/>
                  <a:gd name="connsiteY127" fmla="*/ 1125057 h 1509906"/>
                  <a:gd name="connsiteX128" fmla="*/ 650169 w 1034979"/>
                  <a:gd name="connsiteY128" fmla="*/ 1107912 h 1509906"/>
                  <a:gd name="connsiteX129" fmla="*/ 653979 w 1034979"/>
                  <a:gd name="connsiteY129" fmla="*/ 1102197 h 1509906"/>
                  <a:gd name="connsiteX130" fmla="*/ 655884 w 1034979"/>
                  <a:gd name="connsiteY130" fmla="*/ 1096482 h 1509906"/>
                  <a:gd name="connsiteX131" fmla="*/ 661599 w 1034979"/>
                  <a:gd name="connsiteY131" fmla="*/ 1094577 h 1509906"/>
                  <a:gd name="connsiteX132" fmla="*/ 671124 w 1034979"/>
                  <a:gd name="connsiteY132" fmla="*/ 1083147 h 1509906"/>
                  <a:gd name="connsiteX133" fmla="*/ 724464 w 1034979"/>
                  <a:gd name="connsiteY133" fmla="*/ 1075527 h 1509906"/>
                  <a:gd name="connsiteX134" fmla="*/ 842574 w 1034979"/>
                  <a:gd name="connsiteY134" fmla="*/ 1077432 h 1509906"/>
                  <a:gd name="connsiteX135" fmla="*/ 871149 w 1034979"/>
                  <a:gd name="connsiteY135" fmla="*/ 1079337 h 1509906"/>
                  <a:gd name="connsiteX136" fmla="*/ 899724 w 1034979"/>
                  <a:gd name="connsiteY136" fmla="*/ 1085052 h 1509906"/>
                  <a:gd name="connsiteX137" fmla="*/ 922584 w 1034979"/>
                  <a:gd name="connsiteY137" fmla="*/ 1088862 h 1509906"/>
                  <a:gd name="connsiteX138" fmla="*/ 951159 w 1034979"/>
                  <a:gd name="connsiteY138" fmla="*/ 1094577 h 1509906"/>
                  <a:gd name="connsiteX139" fmla="*/ 956874 w 1034979"/>
                  <a:gd name="connsiteY139" fmla="*/ 1094577 h 1509906"/>
                  <a:gd name="connsiteX140" fmla="*/ 1002594 w 1034979"/>
                  <a:gd name="connsiteY140" fmla="*/ 1092672 h 1509906"/>
                  <a:gd name="connsiteX141" fmla="*/ 1031169 w 1034979"/>
                  <a:gd name="connsiteY141" fmla="*/ 1085052 h 1509906"/>
                  <a:gd name="connsiteX142" fmla="*/ 1034979 w 1034979"/>
                  <a:gd name="connsiteY142" fmla="*/ 1079337 h 1509906"/>
                  <a:gd name="connsiteX143" fmla="*/ 1033074 w 1034979"/>
                  <a:gd name="connsiteY143" fmla="*/ 1060287 h 1509906"/>
                  <a:gd name="connsiteX144" fmla="*/ 1027359 w 1034979"/>
                  <a:gd name="connsiteY144" fmla="*/ 1056477 h 1509906"/>
                  <a:gd name="connsiteX145" fmla="*/ 1012119 w 1034979"/>
                  <a:gd name="connsiteY145" fmla="*/ 1054572 h 1509906"/>
                  <a:gd name="connsiteX146" fmla="*/ 1006404 w 1034979"/>
                  <a:gd name="connsiteY146" fmla="*/ 1052667 h 1509906"/>
                  <a:gd name="connsiteX147" fmla="*/ 998784 w 1034979"/>
                  <a:gd name="connsiteY147" fmla="*/ 1050762 h 1509906"/>
                  <a:gd name="connsiteX148" fmla="*/ 987354 w 1034979"/>
                  <a:gd name="connsiteY148" fmla="*/ 1043142 h 1509906"/>
                  <a:gd name="connsiteX149" fmla="*/ 975924 w 1034979"/>
                  <a:gd name="connsiteY149" fmla="*/ 1039332 h 1509906"/>
                  <a:gd name="connsiteX150" fmla="*/ 970209 w 1034979"/>
                  <a:gd name="connsiteY150" fmla="*/ 1037427 h 1509906"/>
                  <a:gd name="connsiteX151" fmla="*/ 962589 w 1034979"/>
                  <a:gd name="connsiteY151" fmla="*/ 1035522 h 1509906"/>
                  <a:gd name="connsiteX152" fmla="*/ 956874 w 1034979"/>
                  <a:gd name="connsiteY152" fmla="*/ 1033617 h 1509906"/>
                  <a:gd name="connsiteX153" fmla="*/ 935919 w 1034979"/>
                  <a:gd name="connsiteY153" fmla="*/ 1027902 h 1509906"/>
                  <a:gd name="connsiteX154" fmla="*/ 930204 w 1034979"/>
                  <a:gd name="connsiteY154" fmla="*/ 1025997 h 1509906"/>
                  <a:gd name="connsiteX155" fmla="*/ 825429 w 1034979"/>
                  <a:gd name="connsiteY155" fmla="*/ 1027902 h 1509906"/>
                  <a:gd name="connsiteX156" fmla="*/ 819714 w 1034979"/>
                  <a:gd name="connsiteY156" fmla="*/ 1029807 h 1509906"/>
                  <a:gd name="connsiteX157" fmla="*/ 730179 w 1034979"/>
                  <a:gd name="connsiteY157" fmla="*/ 1031712 h 1509906"/>
                  <a:gd name="connsiteX158" fmla="*/ 716844 w 1034979"/>
                  <a:gd name="connsiteY158" fmla="*/ 1035522 h 1509906"/>
                  <a:gd name="connsiteX159" fmla="*/ 695889 w 1034979"/>
                  <a:gd name="connsiteY159" fmla="*/ 1037427 h 1509906"/>
                  <a:gd name="connsiteX160" fmla="*/ 669219 w 1034979"/>
                  <a:gd name="connsiteY160" fmla="*/ 1039332 h 1509906"/>
                  <a:gd name="connsiteX161" fmla="*/ 669219 w 1034979"/>
                  <a:gd name="connsiteY161" fmla="*/ 1039332 h 1509906"/>
                  <a:gd name="connsiteX162" fmla="*/ 646359 w 1034979"/>
                  <a:gd name="connsiteY162" fmla="*/ 1043142 h 1509906"/>
                  <a:gd name="connsiteX163" fmla="*/ 642549 w 1034979"/>
                  <a:gd name="connsiteY163" fmla="*/ 1031712 h 1509906"/>
                  <a:gd name="connsiteX164" fmla="*/ 640644 w 1034979"/>
                  <a:gd name="connsiteY164" fmla="*/ 1025997 h 1509906"/>
                  <a:gd name="connsiteX165" fmla="*/ 642549 w 1034979"/>
                  <a:gd name="connsiteY165" fmla="*/ 1008852 h 1509906"/>
                  <a:gd name="connsiteX166" fmla="*/ 644454 w 1034979"/>
                  <a:gd name="connsiteY166" fmla="*/ 1003137 h 1509906"/>
                  <a:gd name="connsiteX167" fmla="*/ 661599 w 1034979"/>
                  <a:gd name="connsiteY167" fmla="*/ 993612 h 1509906"/>
                  <a:gd name="connsiteX168" fmla="*/ 673029 w 1034979"/>
                  <a:gd name="connsiteY168" fmla="*/ 985992 h 1509906"/>
                  <a:gd name="connsiteX169" fmla="*/ 674934 w 1034979"/>
                  <a:gd name="connsiteY169" fmla="*/ 980277 h 1509906"/>
                  <a:gd name="connsiteX170" fmla="*/ 680649 w 1034979"/>
                  <a:gd name="connsiteY170" fmla="*/ 978372 h 1509906"/>
                  <a:gd name="connsiteX171" fmla="*/ 686364 w 1034979"/>
                  <a:gd name="connsiteY171" fmla="*/ 974562 h 1509906"/>
                  <a:gd name="connsiteX172" fmla="*/ 695889 w 1034979"/>
                  <a:gd name="connsiteY172" fmla="*/ 965037 h 1509906"/>
                  <a:gd name="connsiteX173" fmla="*/ 705414 w 1034979"/>
                  <a:gd name="connsiteY173" fmla="*/ 953607 h 1509906"/>
                  <a:gd name="connsiteX174" fmla="*/ 716844 w 1034979"/>
                  <a:gd name="connsiteY174" fmla="*/ 945987 h 1509906"/>
                  <a:gd name="connsiteX175" fmla="*/ 732084 w 1034979"/>
                  <a:gd name="connsiteY175" fmla="*/ 932652 h 1509906"/>
                  <a:gd name="connsiteX176" fmla="*/ 741609 w 1034979"/>
                  <a:gd name="connsiteY176" fmla="*/ 921222 h 1509906"/>
                  <a:gd name="connsiteX177" fmla="*/ 753039 w 1034979"/>
                  <a:gd name="connsiteY177" fmla="*/ 911697 h 1509906"/>
                  <a:gd name="connsiteX178" fmla="*/ 758754 w 1034979"/>
                  <a:gd name="connsiteY178" fmla="*/ 900267 h 1509906"/>
                  <a:gd name="connsiteX179" fmla="*/ 760659 w 1034979"/>
                  <a:gd name="connsiteY179" fmla="*/ 894552 h 1509906"/>
                  <a:gd name="connsiteX180" fmla="*/ 766374 w 1034979"/>
                  <a:gd name="connsiteY180" fmla="*/ 883122 h 1509906"/>
                  <a:gd name="connsiteX181" fmla="*/ 764469 w 1034979"/>
                  <a:gd name="connsiteY181" fmla="*/ 867882 h 1509906"/>
                  <a:gd name="connsiteX182" fmla="*/ 758754 w 1034979"/>
                  <a:gd name="connsiteY182" fmla="*/ 865977 h 1509906"/>
                  <a:gd name="connsiteX183" fmla="*/ 737799 w 1034979"/>
                  <a:gd name="connsiteY183" fmla="*/ 867882 h 1509906"/>
                  <a:gd name="connsiteX184" fmla="*/ 732084 w 1034979"/>
                  <a:gd name="connsiteY184" fmla="*/ 871692 h 1509906"/>
                  <a:gd name="connsiteX185" fmla="*/ 720654 w 1034979"/>
                  <a:gd name="connsiteY185" fmla="*/ 875502 h 1509906"/>
                  <a:gd name="connsiteX186" fmla="*/ 716844 w 1034979"/>
                  <a:gd name="connsiteY186" fmla="*/ 881217 h 1509906"/>
                  <a:gd name="connsiteX187" fmla="*/ 711129 w 1034979"/>
                  <a:gd name="connsiteY187" fmla="*/ 883122 h 1509906"/>
                  <a:gd name="connsiteX188" fmla="*/ 705414 w 1034979"/>
                  <a:gd name="connsiteY188" fmla="*/ 886932 h 1509906"/>
                  <a:gd name="connsiteX189" fmla="*/ 699699 w 1034979"/>
                  <a:gd name="connsiteY189" fmla="*/ 892647 h 1509906"/>
                  <a:gd name="connsiteX190" fmla="*/ 692079 w 1034979"/>
                  <a:gd name="connsiteY190" fmla="*/ 896457 h 1509906"/>
                  <a:gd name="connsiteX191" fmla="*/ 650169 w 1034979"/>
                  <a:gd name="connsiteY191" fmla="*/ 925032 h 1509906"/>
                  <a:gd name="connsiteX192" fmla="*/ 636834 w 1034979"/>
                  <a:gd name="connsiteY192" fmla="*/ 936462 h 1509906"/>
                  <a:gd name="connsiteX193" fmla="*/ 627309 w 1034979"/>
                  <a:gd name="connsiteY193" fmla="*/ 953607 h 1509906"/>
                  <a:gd name="connsiteX194" fmla="*/ 602544 w 1034979"/>
                  <a:gd name="connsiteY194" fmla="*/ 959322 h 1509906"/>
                  <a:gd name="connsiteX195" fmla="*/ 589209 w 1034979"/>
                  <a:gd name="connsiteY195" fmla="*/ 963132 h 1509906"/>
                  <a:gd name="connsiteX196" fmla="*/ 573969 w 1034979"/>
                  <a:gd name="connsiteY196" fmla="*/ 961227 h 1509906"/>
                  <a:gd name="connsiteX197" fmla="*/ 562539 w 1034979"/>
                  <a:gd name="connsiteY197" fmla="*/ 957417 h 1509906"/>
                  <a:gd name="connsiteX198" fmla="*/ 551109 w 1034979"/>
                  <a:gd name="connsiteY198" fmla="*/ 953607 h 1509906"/>
                  <a:gd name="connsiteX199" fmla="*/ 539679 w 1034979"/>
                  <a:gd name="connsiteY199" fmla="*/ 949797 h 1509906"/>
                  <a:gd name="connsiteX200" fmla="*/ 533964 w 1034979"/>
                  <a:gd name="connsiteY200" fmla="*/ 947892 h 1509906"/>
                  <a:gd name="connsiteX201" fmla="*/ 528249 w 1034979"/>
                  <a:gd name="connsiteY201" fmla="*/ 944082 h 1509906"/>
                  <a:gd name="connsiteX202" fmla="*/ 516819 w 1034979"/>
                  <a:gd name="connsiteY202" fmla="*/ 938367 h 1509906"/>
                  <a:gd name="connsiteX203" fmla="*/ 509199 w 1034979"/>
                  <a:gd name="connsiteY203" fmla="*/ 926937 h 1509906"/>
                  <a:gd name="connsiteX204" fmla="*/ 505389 w 1034979"/>
                  <a:gd name="connsiteY204" fmla="*/ 905982 h 1509906"/>
                  <a:gd name="connsiteX205" fmla="*/ 507294 w 1034979"/>
                  <a:gd name="connsiteY205" fmla="*/ 841212 h 1509906"/>
                  <a:gd name="connsiteX206" fmla="*/ 503484 w 1034979"/>
                  <a:gd name="connsiteY206" fmla="*/ 351627 h 1509906"/>
                  <a:gd name="connsiteX207" fmla="*/ 499674 w 1034979"/>
                  <a:gd name="connsiteY207" fmla="*/ 60162 h 1509906"/>
                  <a:gd name="connsiteX208" fmla="*/ 490149 w 1034979"/>
                  <a:gd name="connsiteY208" fmla="*/ 33492 h 1509906"/>
                  <a:gd name="connsiteX209" fmla="*/ 488244 w 1034979"/>
                  <a:gd name="connsiteY209" fmla="*/ 27777 h 1509906"/>
                  <a:gd name="connsiteX210" fmla="*/ 484434 w 1034979"/>
                  <a:gd name="connsiteY210" fmla="*/ 22062 h 1509906"/>
                  <a:gd name="connsiteX211" fmla="*/ 478719 w 1034979"/>
                  <a:gd name="connsiteY211" fmla="*/ 10632 h 1509906"/>
                  <a:gd name="connsiteX212" fmla="*/ 473004 w 1034979"/>
                  <a:gd name="connsiteY212" fmla="*/ 6822 h 1509906"/>
                  <a:gd name="connsiteX213" fmla="*/ 469194 w 1034979"/>
                  <a:gd name="connsiteY213" fmla="*/ 1107 h 1509906"/>
                  <a:gd name="connsiteX214" fmla="*/ 429189 w 1034979"/>
                  <a:gd name="connsiteY214" fmla="*/ 4917 h 1509906"/>
                  <a:gd name="connsiteX215" fmla="*/ 421569 w 1034979"/>
                  <a:gd name="connsiteY215" fmla="*/ 16347 h 1509906"/>
                  <a:gd name="connsiteX216" fmla="*/ 417759 w 1034979"/>
                  <a:gd name="connsiteY216" fmla="*/ 22062 h 1509906"/>
                  <a:gd name="connsiteX217" fmla="*/ 419664 w 1034979"/>
                  <a:gd name="connsiteY217" fmla="*/ 54447 h 1509906"/>
                  <a:gd name="connsiteX218" fmla="*/ 423474 w 1034979"/>
                  <a:gd name="connsiteY218" fmla="*/ 65877 h 1509906"/>
                  <a:gd name="connsiteX219" fmla="*/ 425379 w 1034979"/>
                  <a:gd name="connsiteY219" fmla="*/ 71592 h 1509906"/>
                  <a:gd name="connsiteX220" fmla="*/ 425379 w 1034979"/>
                  <a:gd name="connsiteY220" fmla="*/ 77307 h 1509906"/>
                  <a:gd name="connsiteX221" fmla="*/ 429189 w 1034979"/>
                  <a:gd name="connsiteY221" fmla="*/ 231612 h 1509906"/>
                  <a:gd name="connsiteX222" fmla="*/ 440619 w 1034979"/>
                  <a:gd name="connsiteY222" fmla="*/ 414492 h 1509906"/>
                  <a:gd name="connsiteX223" fmla="*/ 425379 w 1034979"/>
                  <a:gd name="connsiteY223" fmla="*/ 711672 h 1509906"/>
                  <a:gd name="connsiteX224" fmla="*/ 425173 w 1034979"/>
                  <a:gd name="connsiteY224" fmla="*/ 765165 h 1509906"/>
                  <a:gd name="connsiteX225" fmla="*/ 421363 w 1034979"/>
                  <a:gd name="connsiteY225" fmla="*/ 844096 h 1509906"/>
                  <a:gd name="connsiteX226" fmla="*/ 425379 w 1034979"/>
                  <a:gd name="connsiteY226" fmla="*/ 894552 h 1509906"/>
                  <a:gd name="connsiteX227" fmla="*/ 423474 w 1034979"/>
                  <a:gd name="connsiteY227" fmla="*/ 921222 h 1509906"/>
                  <a:gd name="connsiteX228" fmla="*/ 417759 w 1034979"/>
                  <a:gd name="connsiteY228" fmla="*/ 923127 h 1509906"/>
                  <a:gd name="connsiteX229" fmla="*/ 412044 w 1034979"/>
                  <a:gd name="connsiteY229" fmla="*/ 926937 h 1509906"/>
                  <a:gd name="connsiteX230" fmla="*/ 421569 w 1034979"/>
                  <a:gd name="connsiteY230"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27234 w 1034979"/>
                  <a:gd name="connsiteY56" fmla="*/ 1147917 h 1509906"/>
                  <a:gd name="connsiteX57" fmla="*/ 15804 w 1034979"/>
                  <a:gd name="connsiteY57" fmla="*/ 1153632 h 1509906"/>
                  <a:gd name="connsiteX58" fmla="*/ 6279 w 1034979"/>
                  <a:gd name="connsiteY58" fmla="*/ 1163157 h 1509906"/>
                  <a:gd name="connsiteX59" fmla="*/ 4374 w 1034979"/>
                  <a:gd name="connsiteY59" fmla="*/ 1168872 h 1509906"/>
                  <a:gd name="connsiteX60" fmla="*/ 564 w 1034979"/>
                  <a:gd name="connsiteY60" fmla="*/ 1174587 h 1509906"/>
                  <a:gd name="connsiteX61" fmla="*/ 6279 w 1034979"/>
                  <a:gd name="connsiteY61" fmla="*/ 1206972 h 1509906"/>
                  <a:gd name="connsiteX62" fmla="*/ 11994 w 1034979"/>
                  <a:gd name="connsiteY62" fmla="*/ 1210782 h 1509906"/>
                  <a:gd name="connsiteX63" fmla="*/ 17709 w 1034979"/>
                  <a:gd name="connsiteY63" fmla="*/ 1212687 h 1509906"/>
                  <a:gd name="connsiteX64" fmla="*/ 145344 w 1034979"/>
                  <a:gd name="connsiteY64" fmla="*/ 1210782 h 1509906"/>
                  <a:gd name="connsiteX65" fmla="*/ 152964 w 1034979"/>
                  <a:gd name="connsiteY65" fmla="*/ 1208877 h 1509906"/>
                  <a:gd name="connsiteX66" fmla="*/ 303459 w 1034979"/>
                  <a:gd name="connsiteY66" fmla="*/ 1203162 h 1509906"/>
                  <a:gd name="connsiteX67" fmla="*/ 318699 w 1034979"/>
                  <a:gd name="connsiteY67" fmla="*/ 1210782 h 1509906"/>
                  <a:gd name="connsiteX68" fmla="*/ 330129 w 1034979"/>
                  <a:gd name="connsiteY68" fmla="*/ 1216497 h 1509906"/>
                  <a:gd name="connsiteX69" fmla="*/ 333939 w 1034979"/>
                  <a:gd name="connsiteY69" fmla="*/ 1222212 h 1509906"/>
                  <a:gd name="connsiteX70" fmla="*/ 339654 w 1034979"/>
                  <a:gd name="connsiteY70" fmla="*/ 1224117 h 1509906"/>
                  <a:gd name="connsiteX71" fmla="*/ 351084 w 1034979"/>
                  <a:gd name="connsiteY71" fmla="*/ 1231737 h 1509906"/>
                  <a:gd name="connsiteX72" fmla="*/ 356799 w 1034979"/>
                  <a:gd name="connsiteY72" fmla="*/ 1235547 h 1509906"/>
                  <a:gd name="connsiteX73" fmla="*/ 360609 w 1034979"/>
                  <a:gd name="connsiteY73" fmla="*/ 1241262 h 1509906"/>
                  <a:gd name="connsiteX74" fmla="*/ 366324 w 1034979"/>
                  <a:gd name="connsiteY74" fmla="*/ 1252692 h 1509906"/>
                  <a:gd name="connsiteX75" fmla="*/ 362514 w 1034979"/>
                  <a:gd name="connsiteY75" fmla="*/ 1279362 h 1509906"/>
                  <a:gd name="connsiteX76" fmla="*/ 358704 w 1034979"/>
                  <a:gd name="connsiteY76" fmla="*/ 1285077 h 1509906"/>
                  <a:gd name="connsiteX77" fmla="*/ 356799 w 1034979"/>
                  <a:gd name="connsiteY77" fmla="*/ 1290792 h 1509906"/>
                  <a:gd name="connsiteX78" fmla="*/ 352989 w 1034979"/>
                  <a:gd name="connsiteY78" fmla="*/ 1296507 h 1509906"/>
                  <a:gd name="connsiteX79" fmla="*/ 351084 w 1034979"/>
                  <a:gd name="connsiteY79" fmla="*/ 1302222 h 1509906"/>
                  <a:gd name="connsiteX80" fmla="*/ 347274 w 1034979"/>
                  <a:gd name="connsiteY80" fmla="*/ 1307937 h 1509906"/>
                  <a:gd name="connsiteX81" fmla="*/ 330129 w 1034979"/>
                  <a:gd name="connsiteY81" fmla="*/ 1374612 h 1509906"/>
                  <a:gd name="connsiteX82" fmla="*/ 328224 w 1034979"/>
                  <a:gd name="connsiteY82" fmla="*/ 1426047 h 1509906"/>
                  <a:gd name="connsiteX83" fmla="*/ 330129 w 1034979"/>
                  <a:gd name="connsiteY83" fmla="*/ 1450812 h 1509906"/>
                  <a:gd name="connsiteX84" fmla="*/ 332034 w 1034979"/>
                  <a:gd name="connsiteY84" fmla="*/ 1456527 h 1509906"/>
                  <a:gd name="connsiteX85" fmla="*/ 335844 w 1034979"/>
                  <a:gd name="connsiteY85" fmla="*/ 1460337 h 1509906"/>
                  <a:gd name="connsiteX86" fmla="*/ 364419 w 1034979"/>
                  <a:gd name="connsiteY86" fmla="*/ 1506057 h 1509906"/>
                  <a:gd name="connsiteX87" fmla="*/ 387279 w 1034979"/>
                  <a:gd name="connsiteY87" fmla="*/ 1507962 h 1509906"/>
                  <a:gd name="connsiteX88" fmla="*/ 392994 w 1034979"/>
                  <a:gd name="connsiteY88" fmla="*/ 1502247 h 1509906"/>
                  <a:gd name="connsiteX89" fmla="*/ 394899 w 1034979"/>
                  <a:gd name="connsiteY89" fmla="*/ 1490817 h 1509906"/>
                  <a:gd name="connsiteX90" fmla="*/ 396804 w 1034979"/>
                  <a:gd name="connsiteY90" fmla="*/ 1485102 h 1509906"/>
                  <a:gd name="connsiteX91" fmla="*/ 398709 w 1034979"/>
                  <a:gd name="connsiteY91" fmla="*/ 1467957 h 1509906"/>
                  <a:gd name="connsiteX92" fmla="*/ 400614 w 1034979"/>
                  <a:gd name="connsiteY92" fmla="*/ 1454622 h 1509906"/>
                  <a:gd name="connsiteX93" fmla="*/ 404424 w 1034979"/>
                  <a:gd name="connsiteY93" fmla="*/ 1397472 h 1509906"/>
                  <a:gd name="connsiteX94" fmla="*/ 410139 w 1034979"/>
                  <a:gd name="connsiteY94" fmla="*/ 1386042 h 1509906"/>
                  <a:gd name="connsiteX95" fmla="*/ 413949 w 1034979"/>
                  <a:gd name="connsiteY95" fmla="*/ 1372707 h 1509906"/>
                  <a:gd name="connsiteX96" fmla="*/ 415854 w 1034979"/>
                  <a:gd name="connsiteY96" fmla="*/ 1366992 h 1509906"/>
                  <a:gd name="connsiteX97" fmla="*/ 417759 w 1034979"/>
                  <a:gd name="connsiteY97" fmla="*/ 1353657 h 1509906"/>
                  <a:gd name="connsiteX98" fmla="*/ 421569 w 1034979"/>
                  <a:gd name="connsiteY98" fmla="*/ 1342227 h 1509906"/>
                  <a:gd name="connsiteX99" fmla="*/ 427284 w 1034979"/>
                  <a:gd name="connsiteY99" fmla="*/ 1328892 h 1509906"/>
                  <a:gd name="connsiteX100" fmla="*/ 436809 w 1034979"/>
                  <a:gd name="connsiteY100" fmla="*/ 1317462 h 1509906"/>
                  <a:gd name="connsiteX101" fmla="*/ 461574 w 1034979"/>
                  <a:gd name="connsiteY101" fmla="*/ 1279362 h 1509906"/>
                  <a:gd name="connsiteX102" fmla="*/ 465384 w 1034979"/>
                  <a:gd name="connsiteY102" fmla="*/ 1264122 h 1509906"/>
                  <a:gd name="connsiteX103" fmla="*/ 467289 w 1034979"/>
                  <a:gd name="connsiteY103" fmla="*/ 1258407 h 1509906"/>
                  <a:gd name="connsiteX104" fmla="*/ 535869 w 1034979"/>
                  <a:gd name="connsiteY104" fmla="*/ 1243167 h 1509906"/>
                  <a:gd name="connsiteX105" fmla="*/ 541584 w 1034979"/>
                  <a:gd name="connsiteY105" fmla="*/ 1241262 h 1509906"/>
                  <a:gd name="connsiteX106" fmla="*/ 547299 w 1034979"/>
                  <a:gd name="connsiteY106" fmla="*/ 1239357 h 1509906"/>
                  <a:gd name="connsiteX107" fmla="*/ 554919 w 1034979"/>
                  <a:gd name="connsiteY107" fmla="*/ 1237452 h 1509906"/>
                  <a:gd name="connsiteX108" fmla="*/ 573969 w 1034979"/>
                  <a:gd name="connsiteY108" fmla="*/ 1229832 h 1509906"/>
                  <a:gd name="connsiteX109" fmla="*/ 585399 w 1034979"/>
                  <a:gd name="connsiteY109" fmla="*/ 1226022 h 1509906"/>
                  <a:gd name="connsiteX110" fmla="*/ 720654 w 1034979"/>
                  <a:gd name="connsiteY110" fmla="*/ 1309842 h 1509906"/>
                  <a:gd name="connsiteX111" fmla="*/ 733989 w 1034979"/>
                  <a:gd name="connsiteY111" fmla="*/ 1319367 h 1509906"/>
                  <a:gd name="connsiteX112" fmla="*/ 743514 w 1034979"/>
                  <a:gd name="connsiteY112" fmla="*/ 1321272 h 1509906"/>
                  <a:gd name="connsiteX113" fmla="*/ 749229 w 1034979"/>
                  <a:gd name="connsiteY113" fmla="*/ 1323177 h 1509906"/>
                  <a:gd name="connsiteX114" fmla="*/ 762564 w 1034979"/>
                  <a:gd name="connsiteY114" fmla="*/ 1328892 h 1509906"/>
                  <a:gd name="connsiteX115" fmla="*/ 777804 w 1034979"/>
                  <a:gd name="connsiteY115" fmla="*/ 1326987 h 1509906"/>
                  <a:gd name="connsiteX116" fmla="*/ 789234 w 1034979"/>
                  <a:gd name="connsiteY116" fmla="*/ 1321272 h 1509906"/>
                  <a:gd name="connsiteX117" fmla="*/ 794949 w 1034979"/>
                  <a:gd name="connsiteY117" fmla="*/ 1319367 h 1509906"/>
                  <a:gd name="connsiteX118" fmla="*/ 802569 w 1034979"/>
                  <a:gd name="connsiteY118" fmla="*/ 1302222 h 1509906"/>
                  <a:gd name="connsiteX119" fmla="*/ 800664 w 1034979"/>
                  <a:gd name="connsiteY119" fmla="*/ 1277457 h 1509906"/>
                  <a:gd name="connsiteX120" fmla="*/ 798759 w 1034979"/>
                  <a:gd name="connsiteY120" fmla="*/ 1271742 h 1509906"/>
                  <a:gd name="connsiteX121" fmla="*/ 796854 w 1034979"/>
                  <a:gd name="connsiteY121" fmla="*/ 1264122 h 1509906"/>
                  <a:gd name="connsiteX122" fmla="*/ 783519 w 1034979"/>
                  <a:gd name="connsiteY122" fmla="*/ 1246977 h 1509906"/>
                  <a:gd name="connsiteX123" fmla="*/ 773994 w 1034979"/>
                  <a:gd name="connsiteY123" fmla="*/ 1241262 h 1509906"/>
                  <a:gd name="connsiteX124" fmla="*/ 648264 w 1034979"/>
                  <a:gd name="connsiteY124" fmla="*/ 1149822 h 1509906"/>
                  <a:gd name="connsiteX125" fmla="*/ 644454 w 1034979"/>
                  <a:gd name="connsiteY125" fmla="*/ 1132677 h 1509906"/>
                  <a:gd name="connsiteX126" fmla="*/ 646359 w 1034979"/>
                  <a:gd name="connsiteY126" fmla="*/ 1125057 h 1509906"/>
                  <a:gd name="connsiteX127" fmla="*/ 650169 w 1034979"/>
                  <a:gd name="connsiteY127" fmla="*/ 1107912 h 1509906"/>
                  <a:gd name="connsiteX128" fmla="*/ 653979 w 1034979"/>
                  <a:gd name="connsiteY128" fmla="*/ 1102197 h 1509906"/>
                  <a:gd name="connsiteX129" fmla="*/ 655884 w 1034979"/>
                  <a:gd name="connsiteY129" fmla="*/ 1096482 h 1509906"/>
                  <a:gd name="connsiteX130" fmla="*/ 661599 w 1034979"/>
                  <a:gd name="connsiteY130" fmla="*/ 1094577 h 1509906"/>
                  <a:gd name="connsiteX131" fmla="*/ 671124 w 1034979"/>
                  <a:gd name="connsiteY131" fmla="*/ 1083147 h 1509906"/>
                  <a:gd name="connsiteX132" fmla="*/ 724464 w 1034979"/>
                  <a:gd name="connsiteY132" fmla="*/ 1075527 h 1509906"/>
                  <a:gd name="connsiteX133" fmla="*/ 842574 w 1034979"/>
                  <a:gd name="connsiteY133" fmla="*/ 1077432 h 1509906"/>
                  <a:gd name="connsiteX134" fmla="*/ 871149 w 1034979"/>
                  <a:gd name="connsiteY134" fmla="*/ 1079337 h 1509906"/>
                  <a:gd name="connsiteX135" fmla="*/ 899724 w 1034979"/>
                  <a:gd name="connsiteY135" fmla="*/ 1085052 h 1509906"/>
                  <a:gd name="connsiteX136" fmla="*/ 922584 w 1034979"/>
                  <a:gd name="connsiteY136" fmla="*/ 1088862 h 1509906"/>
                  <a:gd name="connsiteX137" fmla="*/ 951159 w 1034979"/>
                  <a:gd name="connsiteY137" fmla="*/ 1094577 h 1509906"/>
                  <a:gd name="connsiteX138" fmla="*/ 956874 w 1034979"/>
                  <a:gd name="connsiteY138" fmla="*/ 1094577 h 1509906"/>
                  <a:gd name="connsiteX139" fmla="*/ 1002594 w 1034979"/>
                  <a:gd name="connsiteY139" fmla="*/ 1092672 h 1509906"/>
                  <a:gd name="connsiteX140" fmla="*/ 1031169 w 1034979"/>
                  <a:gd name="connsiteY140" fmla="*/ 1085052 h 1509906"/>
                  <a:gd name="connsiteX141" fmla="*/ 1034979 w 1034979"/>
                  <a:gd name="connsiteY141" fmla="*/ 1079337 h 1509906"/>
                  <a:gd name="connsiteX142" fmla="*/ 1033074 w 1034979"/>
                  <a:gd name="connsiteY142" fmla="*/ 1060287 h 1509906"/>
                  <a:gd name="connsiteX143" fmla="*/ 1027359 w 1034979"/>
                  <a:gd name="connsiteY143" fmla="*/ 1056477 h 1509906"/>
                  <a:gd name="connsiteX144" fmla="*/ 1012119 w 1034979"/>
                  <a:gd name="connsiteY144" fmla="*/ 1054572 h 1509906"/>
                  <a:gd name="connsiteX145" fmla="*/ 1006404 w 1034979"/>
                  <a:gd name="connsiteY145" fmla="*/ 1052667 h 1509906"/>
                  <a:gd name="connsiteX146" fmla="*/ 998784 w 1034979"/>
                  <a:gd name="connsiteY146" fmla="*/ 1050762 h 1509906"/>
                  <a:gd name="connsiteX147" fmla="*/ 987354 w 1034979"/>
                  <a:gd name="connsiteY147" fmla="*/ 1043142 h 1509906"/>
                  <a:gd name="connsiteX148" fmla="*/ 975924 w 1034979"/>
                  <a:gd name="connsiteY148" fmla="*/ 1039332 h 1509906"/>
                  <a:gd name="connsiteX149" fmla="*/ 970209 w 1034979"/>
                  <a:gd name="connsiteY149" fmla="*/ 1037427 h 1509906"/>
                  <a:gd name="connsiteX150" fmla="*/ 962589 w 1034979"/>
                  <a:gd name="connsiteY150" fmla="*/ 1035522 h 1509906"/>
                  <a:gd name="connsiteX151" fmla="*/ 956874 w 1034979"/>
                  <a:gd name="connsiteY151" fmla="*/ 1033617 h 1509906"/>
                  <a:gd name="connsiteX152" fmla="*/ 935919 w 1034979"/>
                  <a:gd name="connsiteY152" fmla="*/ 1027902 h 1509906"/>
                  <a:gd name="connsiteX153" fmla="*/ 930204 w 1034979"/>
                  <a:gd name="connsiteY153" fmla="*/ 1025997 h 1509906"/>
                  <a:gd name="connsiteX154" fmla="*/ 825429 w 1034979"/>
                  <a:gd name="connsiteY154" fmla="*/ 1027902 h 1509906"/>
                  <a:gd name="connsiteX155" fmla="*/ 819714 w 1034979"/>
                  <a:gd name="connsiteY155" fmla="*/ 1029807 h 1509906"/>
                  <a:gd name="connsiteX156" fmla="*/ 730179 w 1034979"/>
                  <a:gd name="connsiteY156" fmla="*/ 1031712 h 1509906"/>
                  <a:gd name="connsiteX157" fmla="*/ 716844 w 1034979"/>
                  <a:gd name="connsiteY157" fmla="*/ 1035522 h 1509906"/>
                  <a:gd name="connsiteX158" fmla="*/ 695889 w 1034979"/>
                  <a:gd name="connsiteY158" fmla="*/ 1037427 h 1509906"/>
                  <a:gd name="connsiteX159" fmla="*/ 669219 w 1034979"/>
                  <a:gd name="connsiteY159" fmla="*/ 1039332 h 1509906"/>
                  <a:gd name="connsiteX160" fmla="*/ 669219 w 1034979"/>
                  <a:gd name="connsiteY160" fmla="*/ 1039332 h 1509906"/>
                  <a:gd name="connsiteX161" fmla="*/ 646359 w 1034979"/>
                  <a:gd name="connsiteY161" fmla="*/ 1043142 h 1509906"/>
                  <a:gd name="connsiteX162" fmla="*/ 642549 w 1034979"/>
                  <a:gd name="connsiteY162" fmla="*/ 1031712 h 1509906"/>
                  <a:gd name="connsiteX163" fmla="*/ 640644 w 1034979"/>
                  <a:gd name="connsiteY163" fmla="*/ 1025997 h 1509906"/>
                  <a:gd name="connsiteX164" fmla="*/ 642549 w 1034979"/>
                  <a:gd name="connsiteY164" fmla="*/ 1008852 h 1509906"/>
                  <a:gd name="connsiteX165" fmla="*/ 644454 w 1034979"/>
                  <a:gd name="connsiteY165" fmla="*/ 1003137 h 1509906"/>
                  <a:gd name="connsiteX166" fmla="*/ 661599 w 1034979"/>
                  <a:gd name="connsiteY166" fmla="*/ 993612 h 1509906"/>
                  <a:gd name="connsiteX167" fmla="*/ 673029 w 1034979"/>
                  <a:gd name="connsiteY167" fmla="*/ 985992 h 1509906"/>
                  <a:gd name="connsiteX168" fmla="*/ 674934 w 1034979"/>
                  <a:gd name="connsiteY168" fmla="*/ 980277 h 1509906"/>
                  <a:gd name="connsiteX169" fmla="*/ 680649 w 1034979"/>
                  <a:gd name="connsiteY169" fmla="*/ 978372 h 1509906"/>
                  <a:gd name="connsiteX170" fmla="*/ 686364 w 1034979"/>
                  <a:gd name="connsiteY170" fmla="*/ 974562 h 1509906"/>
                  <a:gd name="connsiteX171" fmla="*/ 695889 w 1034979"/>
                  <a:gd name="connsiteY171" fmla="*/ 965037 h 1509906"/>
                  <a:gd name="connsiteX172" fmla="*/ 705414 w 1034979"/>
                  <a:gd name="connsiteY172" fmla="*/ 953607 h 1509906"/>
                  <a:gd name="connsiteX173" fmla="*/ 716844 w 1034979"/>
                  <a:gd name="connsiteY173" fmla="*/ 945987 h 1509906"/>
                  <a:gd name="connsiteX174" fmla="*/ 732084 w 1034979"/>
                  <a:gd name="connsiteY174" fmla="*/ 932652 h 1509906"/>
                  <a:gd name="connsiteX175" fmla="*/ 741609 w 1034979"/>
                  <a:gd name="connsiteY175" fmla="*/ 921222 h 1509906"/>
                  <a:gd name="connsiteX176" fmla="*/ 753039 w 1034979"/>
                  <a:gd name="connsiteY176" fmla="*/ 911697 h 1509906"/>
                  <a:gd name="connsiteX177" fmla="*/ 758754 w 1034979"/>
                  <a:gd name="connsiteY177" fmla="*/ 900267 h 1509906"/>
                  <a:gd name="connsiteX178" fmla="*/ 760659 w 1034979"/>
                  <a:gd name="connsiteY178" fmla="*/ 894552 h 1509906"/>
                  <a:gd name="connsiteX179" fmla="*/ 766374 w 1034979"/>
                  <a:gd name="connsiteY179" fmla="*/ 883122 h 1509906"/>
                  <a:gd name="connsiteX180" fmla="*/ 764469 w 1034979"/>
                  <a:gd name="connsiteY180" fmla="*/ 867882 h 1509906"/>
                  <a:gd name="connsiteX181" fmla="*/ 758754 w 1034979"/>
                  <a:gd name="connsiteY181" fmla="*/ 865977 h 1509906"/>
                  <a:gd name="connsiteX182" fmla="*/ 737799 w 1034979"/>
                  <a:gd name="connsiteY182" fmla="*/ 867882 h 1509906"/>
                  <a:gd name="connsiteX183" fmla="*/ 732084 w 1034979"/>
                  <a:gd name="connsiteY183" fmla="*/ 871692 h 1509906"/>
                  <a:gd name="connsiteX184" fmla="*/ 720654 w 1034979"/>
                  <a:gd name="connsiteY184" fmla="*/ 875502 h 1509906"/>
                  <a:gd name="connsiteX185" fmla="*/ 716844 w 1034979"/>
                  <a:gd name="connsiteY185" fmla="*/ 881217 h 1509906"/>
                  <a:gd name="connsiteX186" fmla="*/ 711129 w 1034979"/>
                  <a:gd name="connsiteY186" fmla="*/ 883122 h 1509906"/>
                  <a:gd name="connsiteX187" fmla="*/ 705414 w 1034979"/>
                  <a:gd name="connsiteY187" fmla="*/ 886932 h 1509906"/>
                  <a:gd name="connsiteX188" fmla="*/ 699699 w 1034979"/>
                  <a:gd name="connsiteY188" fmla="*/ 892647 h 1509906"/>
                  <a:gd name="connsiteX189" fmla="*/ 692079 w 1034979"/>
                  <a:gd name="connsiteY189" fmla="*/ 896457 h 1509906"/>
                  <a:gd name="connsiteX190" fmla="*/ 650169 w 1034979"/>
                  <a:gd name="connsiteY190" fmla="*/ 925032 h 1509906"/>
                  <a:gd name="connsiteX191" fmla="*/ 636834 w 1034979"/>
                  <a:gd name="connsiteY191" fmla="*/ 936462 h 1509906"/>
                  <a:gd name="connsiteX192" fmla="*/ 627309 w 1034979"/>
                  <a:gd name="connsiteY192" fmla="*/ 953607 h 1509906"/>
                  <a:gd name="connsiteX193" fmla="*/ 602544 w 1034979"/>
                  <a:gd name="connsiteY193" fmla="*/ 959322 h 1509906"/>
                  <a:gd name="connsiteX194" fmla="*/ 589209 w 1034979"/>
                  <a:gd name="connsiteY194" fmla="*/ 963132 h 1509906"/>
                  <a:gd name="connsiteX195" fmla="*/ 573969 w 1034979"/>
                  <a:gd name="connsiteY195" fmla="*/ 961227 h 1509906"/>
                  <a:gd name="connsiteX196" fmla="*/ 562539 w 1034979"/>
                  <a:gd name="connsiteY196" fmla="*/ 957417 h 1509906"/>
                  <a:gd name="connsiteX197" fmla="*/ 551109 w 1034979"/>
                  <a:gd name="connsiteY197" fmla="*/ 953607 h 1509906"/>
                  <a:gd name="connsiteX198" fmla="*/ 539679 w 1034979"/>
                  <a:gd name="connsiteY198" fmla="*/ 949797 h 1509906"/>
                  <a:gd name="connsiteX199" fmla="*/ 533964 w 1034979"/>
                  <a:gd name="connsiteY199" fmla="*/ 947892 h 1509906"/>
                  <a:gd name="connsiteX200" fmla="*/ 528249 w 1034979"/>
                  <a:gd name="connsiteY200" fmla="*/ 944082 h 1509906"/>
                  <a:gd name="connsiteX201" fmla="*/ 516819 w 1034979"/>
                  <a:gd name="connsiteY201" fmla="*/ 938367 h 1509906"/>
                  <a:gd name="connsiteX202" fmla="*/ 509199 w 1034979"/>
                  <a:gd name="connsiteY202" fmla="*/ 926937 h 1509906"/>
                  <a:gd name="connsiteX203" fmla="*/ 505389 w 1034979"/>
                  <a:gd name="connsiteY203" fmla="*/ 905982 h 1509906"/>
                  <a:gd name="connsiteX204" fmla="*/ 507294 w 1034979"/>
                  <a:gd name="connsiteY204" fmla="*/ 841212 h 1509906"/>
                  <a:gd name="connsiteX205" fmla="*/ 503484 w 1034979"/>
                  <a:gd name="connsiteY205" fmla="*/ 351627 h 1509906"/>
                  <a:gd name="connsiteX206" fmla="*/ 499674 w 1034979"/>
                  <a:gd name="connsiteY206" fmla="*/ 60162 h 1509906"/>
                  <a:gd name="connsiteX207" fmla="*/ 490149 w 1034979"/>
                  <a:gd name="connsiteY207" fmla="*/ 33492 h 1509906"/>
                  <a:gd name="connsiteX208" fmla="*/ 488244 w 1034979"/>
                  <a:gd name="connsiteY208" fmla="*/ 27777 h 1509906"/>
                  <a:gd name="connsiteX209" fmla="*/ 484434 w 1034979"/>
                  <a:gd name="connsiteY209" fmla="*/ 22062 h 1509906"/>
                  <a:gd name="connsiteX210" fmla="*/ 478719 w 1034979"/>
                  <a:gd name="connsiteY210" fmla="*/ 10632 h 1509906"/>
                  <a:gd name="connsiteX211" fmla="*/ 473004 w 1034979"/>
                  <a:gd name="connsiteY211" fmla="*/ 6822 h 1509906"/>
                  <a:gd name="connsiteX212" fmla="*/ 469194 w 1034979"/>
                  <a:gd name="connsiteY212" fmla="*/ 1107 h 1509906"/>
                  <a:gd name="connsiteX213" fmla="*/ 429189 w 1034979"/>
                  <a:gd name="connsiteY213" fmla="*/ 4917 h 1509906"/>
                  <a:gd name="connsiteX214" fmla="*/ 421569 w 1034979"/>
                  <a:gd name="connsiteY214" fmla="*/ 16347 h 1509906"/>
                  <a:gd name="connsiteX215" fmla="*/ 417759 w 1034979"/>
                  <a:gd name="connsiteY215" fmla="*/ 22062 h 1509906"/>
                  <a:gd name="connsiteX216" fmla="*/ 419664 w 1034979"/>
                  <a:gd name="connsiteY216" fmla="*/ 54447 h 1509906"/>
                  <a:gd name="connsiteX217" fmla="*/ 423474 w 1034979"/>
                  <a:gd name="connsiteY217" fmla="*/ 65877 h 1509906"/>
                  <a:gd name="connsiteX218" fmla="*/ 425379 w 1034979"/>
                  <a:gd name="connsiteY218" fmla="*/ 71592 h 1509906"/>
                  <a:gd name="connsiteX219" fmla="*/ 425379 w 1034979"/>
                  <a:gd name="connsiteY219" fmla="*/ 77307 h 1509906"/>
                  <a:gd name="connsiteX220" fmla="*/ 429189 w 1034979"/>
                  <a:gd name="connsiteY220" fmla="*/ 231612 h 1509906"/>
                  <a:gd name="connsiteX221" fmla="*/ 440619 w 1034979"/>
                  <a:gd name="connsiteY221" fmla="*/ 414492 h 1509906"/>
                  <a:gd name="connsiteX222" fmla="*/ 425379 w 1034979"/>
                  <a:gd name="connsiteY222" fmla="*/ 711672 h 1509906"/>
                  <a:gd name="connsiteX223" fmla="*/ 425173 w 1034979"/>
                  <a:gd name="connsiteY223" fmla="*/ 765165 h 1509906"/>
                  <a:gd name="connsiteX224" fmla="*/ 421363 w 1034979"/>
                  <a:gd name="connsiteY224" fmla="*/ 844096 h 1509906"/>
                  <a:gd name="connsiteX225" fmla="*/ 425379 w 1034979"/>
                  <a:gd name="connsiteY225" fmla="*/ 894552 h 1509906"/>
                  <a:gd name="connsiteX226" fmla="*/ 423474 w 1034979"/>
                  <a:gd name="connsiteY226" fmla="*/ 921222 h 1509906"/>
                  <a:gd name="connsiteX227" fmla="*/ 417759 w 1034979"/>
                  <a:gd name="connsiteY227" fmla="*/ 923127 h 1509906"/>
                  <a:gd name="connsiteX228" fmla="*/ 412044 w 1034979"/>
                  <a:gd name="connsiteY228" fmla="*/ 926937 h 1509906"/>
                  <a:gd name="connsiteX229" fmla="*/ 421569 w 1034979"/>
                  <a:gd name="connsiteY229"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27234 w 1034979"/>
                  <a:gd name="connsiteY56" fmla="*/ 1147917 h 1509906"/>
                  <a:gd name="connsiteX57" fmla="*/ 15804 w 1034979"/>
                  <a:gd name="connsiteY57" fmla="*/ 1153632 h 1509906"/>
                  <a:gd name="connsiteX58" fmla="*/ 6279 w 1034979"/>
                  <a:gd name="connsiteY58" fmla="*/ 1163157 h 1509906"/>
                  <a:gd name="connsiteX59" fmla="*/ 4374 w 1034979"/>
                  <a:gd name="connsiteY59" fmla="*/ 1168872 h 1509906"/>
                  <a:gd name="connsiteX60" fmla="*/ 564 w 1034979"/>
                  <a:gd name="connsiteY60" fmla="*/ 1174587 h 1509906"/>
                  <a:gd name="connsiteX61" fmla="*/ 6279 w 1034979"/>
                  <a:gd name="connsiteY61" fmla="*/ 1206972 h 1509906"/>
                  <a:gd name="connsiteX62" fmla="*/ 11994 w 1034979"/>
                  <a:gd name="connsiteY62" fmla="*/ 1210782 h 1509906"/>
                  <a:gd name="connsiteX63" fmla="*/ 17709 w 1034979"/>
                  <a:gd name="connsiteY63" fmla="*/ 1212687 h 1509906"/>
                  <a:gd name="connsiteX64" fmla="*/ 145344 w 1034979"/>
                  <a:gd name="connsiteY64" fmla="*/ 1210782 h 1509906"/>
                  <a:gd name="connsiteX65" fmla="*/ 152964 w 1034979"/>
                  <a:gd name="connsiteY65" fmla="*/ 1208877 h 1509906"/>
                  <a:gd name="connsiteX66" fmla="*/ 303459 w 1034979"/>
                  <a:gd name="connsiteY66" fmla="*/ 1203162 h 1509906"/>
                  <a:gd name="connsiteX67" fmla="*/ 318699 w 1034979"/>
                  <a:gd name="connsiteY67" fmla="*/ 1210782 h 1509906"/>
                  <a:gd name="connsiteX68" fmla="*/ 330129 w 1034979"/>
                  <a:gd name="connsiteY68" fmla="*/ 1216497 h 1509906"/>
                  <a:gd name="connsiteX69" fmla="*/ 333939 w 1034979"/>
                  <a:gd name="connsiteY69" fmla="*/ 1222212 h 1509906"/>
                  <a:gd name="connsiteX70" fmla="*/ 339654 w 1034979"/>
                  <a:gd name="connsiteY70" fmla="*/ 1224117 h 1509906"/>
                  <a:gd name="connsiteX71" fmla="*/ 351084 w 1034979"/>
                  <a:gd name="connsiteY71" fmla="*/ 1231737 h 1509906"/>
                  <a:gd name="connsiteX72" fmla="*/ 356799 w 1034979"/>
                  <a:gd name="connsiteY72" fmla="*/ 1235547 h 1509906"/>
                  <a:gd name="connsiteX73" fmla="*/ 360609 w 1034979"/>
                  <a:gd name="connsiteY73" fmla="*/ 1241262 h 1509906"/>
                  <a:gd name="connsiteX74" fmla="*/ 366324 w 1034979"/>
                  <a:gd name="connsiteY74" fmla="*/ 1252692 h 1509906"/>
                  <a:gd name="connsiteX75" fmla="*/ 362514 w 1034979"/>
                  <a:gd name="connsiteY75" fmla="*/ 1279362 h 1509906"/>
                  <a:gd name="connsiteX76" fmla="*/ 358704 w 1034979"/>
                  <a:gd name="connsiteY76" fmla="*/ 1285077 h 1509906"/>
                  <a:gd name="connsiteX77" fmla="*/ 356799 w 1034979"/>
                  <a:gd name="connsiteY77" fmla="*/ 1290792 h 1509906"/>
                  <a:gd name="connsiteX78" fmla="*/ 352989 w 1034979"/>
                  <a:gd name="connsiteY78" fmla="*/ 1296507 h 1509906"/>
                  <a:gd name="connsiteX79" fmla="*/ 351084 w 1034979"/>
                  <a:gd name="connsiteY79" fmla="*/ 1302222 h 1509906"/>
                  <a:gd name="connsiteX80" fmla="*/ 347274 w 1034979"/>
                  <a:gd name="connsiteY80" fmla="*/ 1307937 h 1509906"/>
                  <a:gd name="connsiteX81" fmla="*/ 330129 w 1034979"/>
                  <a:gd name="connsiteY81" fmla="*/ 1374612 h 1509906"/>
                  <a:gd name="connsiteX82" fmla="*/ 328224 w 1034979"/>
                  <a:gd name="connsiteY82" fmla="*/ 1426047 h 1509906"/>
                  <a:gd name="connsiteX83" fmla="*/ 330129 w 1034979"/>
                  <a:gd name="connsiteY83" fmla="*/ 1450812 h 1509906"/>
                  <a:gd name="connsiteX84" fmla="*/ 332034 w 1034979"/>
                  <a:gd name="connsiteY84" fmla="*/ 1456527 h 1509906"/>
                  <a:gd name="connsiteX85" fmla="*/ 335844 w 1034979"/>
                  <a:gd name="connsiteY85" fmla="*/ 1460337 h 1509906"/>
                  <a:gd name="connsiteX86" fmla="*/ 364419 w 1034979"/>
                  <a:gd name="connsiteY86" fmla="*/ 1506057 h 1509906"/>
                  <a:gd name="connsiteX87" fmla="*/ 387279 w 1034979"/>
                  <a:gd name="connsiteY87" fmla="*/ 1507962 h 1509906"/>
                  <a:gd name="connsiteX88" fmla="*/ 392994 w 1034979"/>
                  <a:gd name="connsiteY88" fmla="*/ 1502247 h 1509906"/>
                  <a:gd name="connsiteX89" fmla="*/ 394899 w 1034979"/>
                  <a:gd name="connsiteY89" fmla="*/ 1490817 h 1509906"/>
                  <a:gd name="connsiteX90" fmla="*/ 396804 w 1034979"/>
                  <a:gd name="connsiteY90" fmla="*/ 1485102 h 1509906"/>
                  <a:gd name="connsiteX91" fmla="*/ 398709 w 1034979"/>
                  <a:gd name="connsiteY91" fmla="*/ 1467957 h 1509906"/>
                  <a:gd name="connsiteX92" fmla="*/ 400614 w 1034979"/>
                  <a:gd name="connsiteY92" fmla="*/ 1454622 h 1509906"/>
                  <a:gd name="connsiteX93" fmla="*/ 404424 w 1034979"/>
                  <a:gd name="connsiteY93" fmla="*/ 1397472 h 1509906"/>
                  <a:gd name="connsiteX94" fmla="*/ 410139 w 1034979"/>
                  <a:gd name="connsiteY94" fmla="*/ 1386042 h 1509906"/>
                  <a:gd name="connsiteX95" fmla="*/ 413949 w 1034979"/>
                  <a:gd name="connsiteY95" fmla="*/ 1372707 h 1509906"/>
                  <a:gd name="connsiteX96" fmla="*/ 415854 w 1034979"/>
                  <a:gd name="connsiteY96" fmla="*/ 1366992 h 1509906"/>
                  <a:gd name="connsiteX97" fmla="*/ 417759 w 1034979"/>
                  <a:gd name="connsiteY97" fmla="*/ 1353657 h 1509906"/>
                  <a:gd name="connsiteX98" fmla="*/ 421569 w 1034979"/>
                  <a:gd name="connsiteY98" fmla="*/ 1342227 h 1509906"/>
                  <a:gd name="connsiteX99" fmla="*/ 427284 w 1034979"/>
                  <a:gd name="connsiteY99" fmla="*/ 1328892 h 1509906"/>
                  <a:gd name="connsiteX100" fmla="*/ 436809 w 1034979"/>
                  <a:gd name="connsiteY100" fmla="*/ 1317462 h 1509906"/>
                  <a:gd name="connsiteX101" fmla="*/ 465384 w 1034979"/>
                  <a:gd name="connsiteY101" fmla="*/ 1264122 h 1509906"/>
                  <a:gd name="connsiteX102" fmla="*/ 467289 w 1034979"/>
                  <a:gd name="connsiteY102" fmla="*/ 1258407 h 1509906"/>
                  <a:gd name="connsiteX103" fmla="*/ 535869 w 1034979"/>
                  <a:gd name="connsiteY103" fmla="*/ 1243167 h 1509906"/>
                  <a:gd name="connsiteX104" fmla="*/ 541584 w 1034979"/>
                  <a:gd name="connsiteY104" fmla="*/ 1241262 h 1509906"/>
                  <a:gd name="connsiteX105" fmla="*/ 547299 w 1034979"/>
                  <a:gd name="connsiteY105" fmla="*/ 1239357 h 1509906"/>
                  <a:gd name="connsiteX106" fmla="*/ 554919 w 1034979"/>
                  <a:gd name="connsiteY106" fmla="*/ 1237452 h 1509906"/>
                  <a:gd name="connsiteX107" fmla="*/ 573969 w 1034979"/>
                  <a:gd name="connsiteY107" fmla="*/ 1229832 h 1509906"/>
                  <a:gd name="connsiteX108" fmla="*/ 585399 w 1034979"/>
                  <a:gd name="connsiteY108" fmla="*/ 1226022 h 1509906"/>
                  <a:gd name="connsiteX109" fmla="*/ 720654 w 1034979"/>
                  <a:gd name="connsiteY109" fmla="*/ 1309842 h 1509906"/>
                  <a:gd name="connsiteX110" fmla="*/ 733989 w 1034979"/>
                  <a:gd name="connsiteY110" fmla="*/ 1319367 h 1509906"/>
                  <a:gd name="connsiteX111" fmla="*/ 743514 w 1034979"/>
                  <a:gd name="connsiteY111" fmla="*/ 1321272 h 1509906"/>
                  <a:gd name="connsiteX112" fmla="*/ 749229 w 1034979"/>
                  <a:gd name="connsiteY112" fmla="*/ 1323177 h 1509906"/>
                  <a:gd name="connsiteX113" fmla="*/ 762564 w 1034979"/>
                  <a:gd name="connsiteY113" fmla="*/ 1328892 h 1509906"/>
                  <a:gd name="connsiteX114" fmla="*/ 777804 w 1034979"/>
                  <a:gd name="connsiteY114" fmla="*/ 1326987 h 1509906"/>
                  <a:gd name="connsiteX115" fmla="*/ 789234 w 1034979"/>
                  <a:gd name="connsiteY115" fmla="*/ 1321272 h 1509906"/>
                  <a:gd name="connsiteX116" fmla="*/ 794949 w 1034979"/>
                  <a:gd name="connsiteY116" fmla="*/ 1319367 h 1509906"/>
                  <a:gd name="connsiteX117" fmla="*/ 802569 w 1034979"/>
                  <a:gd name="connsiteY117" fmla="*/ 1302222 h 1509906"/>
                  <a:gd name="connsiteX118" fmla="*/ 800664 w 1034979"/>
                  <a:gd name="connsiteY118" fmla="*/ 1277457 h 1509906"/>
                  <a:gd name="connsiteX119" fmla="*/ 798759 w 1034979"/>
                  <a:gd name="connsiteY119" fmla="*/ 1271742 h 1509906"/>
                  <a:gd name="connsiteX120" fmla="*/ 796854 w 1034979"/>
                  <a:gd name="connsiteY120" fmla="*/ 1264122 h 1509906"/>
                  <a:gd name="connsiteX121" fmla="*/ 783519 w 1034979"/>
                  <a:gd name="connsiteY121" fmla="*/ 1246977 h 1509906"/>
                  <a:gd name="connsiteX122" fmla="*/ 773994 w 1034979"/>
                  <a:gd name="connsiteY122" fmla="*/ 1241262 h 1509906"/>
                  <a:gd name="connsiteX123" fmla="*/ 648264 w 1034979"/>
                  <a:gd name="connsiteY123" fmla="*/ 1149822 h 1509906"/>
                  <a:gd name="connsiteX124" fmla="*/ 644454 w 1034979"/>
                  <a:gd name="connsiteY124" fmla="*/ 1132677 h 1509906"/>
                  <a:gd name="connsiteX125" fmla="*/ 646359 w 1034979"/>
                  <a:gd name="connsiteY125" fmla="*/ 1125057 h 1509906"/>
                  <a:gd name="connsiteX126" fmla="*/ 650169 w 1034979"/>
                  <a:gd name="connsiteY126" fmla="*/ 1107912 h 1509906"/>
                  <a:gd name="connsiteX127" fmla="*/ 653979 w 1034979"/>
                  <a:gd name="connsiteY127" fmla="*/ 1102197 h 1509906"/>
                  <a:gd name="connsiteX128" fmla="*/ 655884 w 1034979"/>
                  <a:gd name="connsiteY128" fmla="*/ 1096482 h 1509906"/>
                  <a:gd name="connsiteX129" fmla="*/ 661599 w 1034979"/>
                  <a:gd name="connsiteY129" fmla="*/ 1094577 h 1509906"/>
                  <a:gd name="connsiteX130" fmla="*/ 671124 w 1034979"/>
                  <a:gd name="connsiteY130" fmla="*/ 1083147 h 1509906"/>
                  <a:gd name="connsiteX131" fmla="*/ 724464 w 1034979"/>
                  <a:gd name="connsiteY131" fmla="*/ 1075527 h 1509906"/>
                  <a:gd name="connsiteX132" fmla="*/ 842574 w 1034979"/>
                  <a:gd name="connsiteY132" fmla="*/ 1077432 h 1509906"/>
                  <a:gd name="connsiteX133" fmla="*/ 871149 w 1034979"/>
                  <a:gd name="connsiteY133" fmla="*/ 1079337 h 1509906"/>
                  <a:gd name="connsiteX134" fmla="*/ 899724 w 1034979"/>
                  <a:gd name="connsiteY134" fmla="*/ 1085052 h 1509906"/>
                  <a:gd name="connsiteX135" fmla="*/ 922584 w 1034979"/>
                  <a:gd name="connsiteY135" fmla="*/ 1088862 h 1509906"/>
                  <a:gd name="connsiteX136" fmla="*/ 951159 w 1034979"/>
                  <a:gd name="connsiteY136" fmla="*/ 1094577 h 1509906"/>
                  <a:gd name="connsiteX137" fmla="*/ 956874 w 1034979"/>
                  <a:gd name="connsiteY137" fmla="*/ 1094577 h 1509906"/>
                  <a:gd name="connsiteX138" fmla="*/ 1002594 w 1034979"/>
                  <a:gd name="connsiteY138" fmla="*/ 1092672 h 1509906"/>
                  <a:gd name="connsiteX139" fmla="*/ 1031169 w 1034979"/>
                  <a:gd name="connsiteY139" fmla="*/ 1085052 h 1509906"/>
                  <a:gd name="connsiteX140" fmla="*/ 1034979 w 1034979"/>
                  <a:gd name="connsiteY140" fmla="*/ 1079337 h 1509906"/>
                  <a:gd name="connsiteX141" fmla="*/ 1033074 w 1034979"/>
                  <a:gd name="connsiteY141" fmla="*/ 1060287 h 1509906"/>
                  <a:gd name="connsiteX142" fmla="*/ 1027359 w 1034979"/>
                  <a:gd name="connsiteY142" fmla="*/ 1056477 h 1509906"/>
                  <a:gd name="connsiteX143" fmla="*/ 1012119 w 1034979"/>
                  <a:gd name="connsiteY143" fmla="*/ 1054572 h 1509906"/>
                  <a:gd name="connsiteX144" fmla="*/ 1006404 w 1034979"/>
                  <a:gd name="connsiteY144" fmla="*/ 1052667 h 1509906"/>
                  <a:gd name="connsiteX145" fmla="*/ 998784 w 1034979"/>
                  <a:gd name="connsiteY145" fmla="*/ 1050762 h 1509906"/>
                  <a:gd name="connsiteX146" fmla="*/ 987354 w 1034979"/>
                  <a:gd name="connsiteY146" fmla="*/ 1043142 h 1509906"/>
                  <a:gd name="connsiteX147" fmla="*/ 975924 w 1034979"/>
                  <a:gd name="connsiteY147" fmla="*/ 1039332 h 1509906"/>
                  <a:gd name="connsiteX148" fmla="*/ 970209 w 1034979"/>
                  <a:gd name="connsiteY148" fmla="*/ 1037427 h 1509906"/>
                  <a:gd name="connsiteX149" fmla="*/ 962589 w 1034979"/>
                  <a:gd name="connsiteY149" fmla="*/ 1035522 h 1509906"/>
                  <a:gd name="connsiteX150" fmla="*/ 956874 w 1034979"/>
                  <a:gd name="connsiteY150" fmla="*/ 1033617 h 1509906"/>
                  <a:gd name="connsiteX151" fmla="*/ 935919 w 1034979"/>
                  <a:gd name="connsiteY151" fmla="*/ 1027902 h 1509906"/>
                  <a:gd name="connsiteX152" fmla="*/ 930204 w 1034979"/>
                  <a:gd name="connsiteY152" fmla="*/ 1025997 h 1509906"/>
                  <a:gd name="connsiteX153" fmla="*/ 825429 w 1034979"/>
                  <a:gd name="connsiteY153" fmla="*/ 1027902 h 1509906"/>
                  <a:gd name="connsiteX154" fmla="*/ 819714 w 1034979"/>
                  <a:gd name="connsiteY154" fmla="*/ 1029807 h 1509906"/>
                  <a:gd name="connsiteX155" fmla="*/ 730179 w 1034979"/>
                  <a:gd name="connsiteY155" fmla="*/ 1031712 h 1509906"/>
                  <a:gd name="connsiteX156" fmla="*/ 716844 w 1034979"/>
                  <a:gd name="connsiteY156" fmla="*/ 1035522 h 1509906"/>
                  <a:gd name="connsiteX157" fmla="*/ 695889 w 1034979"/>
                  <a:gd name="connsiteY157" fmla="*/ 1037427 h 1509906"/>
                  <a:gd name="connsiteX158" fmla="*/ 669219 w 1034979"/>
                  <a:gd name="connsiteY158" fmla="*/ 1039332 h 1509906"/>
                  <a:gd name="connsiteX159" fmla="*/ 669219 w 1034979"/>
                  <a:gd name="connsiteY159" fmla="*/ 1039332 h 1509906"/>
                  <a:gd name="connsiteX160" fmla="*/ 646359 w 1034979"/>
                  <a:gd name="connsiteY160" fmla="*/ 1043142 h 1509906"/>
                  <a:gd name="connsiteX161" fmla="*/ 642549 w 1034979"/>
                  <a:gd name="connsiteY161" fmla="*/ 1031712 h 1509906"/>
                  <a:gd name="connsiteX162" fmla="*/ 640644 w 1034979"/>
                  <a:gd name="connsiteY162" fmla="*/ 1025997 h 1509906"/>
                  <a:gd name="connsiteX163" fmla="*/ 642549 w 1034979"/>
                  <a:gd name="connsiteY163" fmla="*/ 1008852 h 1509906"/>
                  <a:gd name="connsiteX164" fmla="*/ 644454 w 1034979"/>
                  <a:gd name="connsiteY164" fmla="*/ 1003137 h 1509906"/>
                  <a:gd name="connsiteX165" fmla="*/ 661599 w 1034979"/>
                  <a:gd name="connsiteY165" fmla="*/ 993612 h 1509906"/>
                  <a:gd name="connsiteX166" fmla="*/ 673029 w 1034979"/>
                  <a:gd name="connsiteY166" fmla="*/ 985992 h 1509906"/>
                  <a:gd name="connsiteX167" fmla="*/ 674934 w 1034979"/>
                  <a:gd name="connsiteY167" fmla="*/ 980277 h 1509906"/>
                  <a:gd name="connsiteX168" fmla="*/ 680649 w 1034979"/>
                  <a:gd name="connsiteY168" fmla="*/ 978372 h 1509906"/>
                  <a:gd name="connsiteX169" fmla="*/ 686364 w 1034979"/>
                  <a:gd name="connsiteY169" fmla="*/ 974562 h 1509906"/>
                  <a:gd name="connsiteX170" fmla="*/ 695889 w 1034979"/>
                  <a:gd name="connsiteY170" fmla="*/ 965037 h 1509906"/>
                  <a:gd name="connsiteX171" fmla="*/ 705414 w 1034979"/>
                  <a:gd name="connsiteY171" fmla="*/ 953607 h 1509906"/>
                  <a:gd name="connsiteX172" fmla="*/ 716844 w 1034979"/>
                  <a:gd name="connsiteY172" fmla="*/ 945987 h 1509906"/>
                  <a:gd name="connsiteX173" fmla="*/ 732084 w 1034979"/>
                  <a:gd name="connsiteY173" fmla="*/ 932652 h 1509906"/>
                  <a:gd name="connsiteX174" fmla="*/ 741609 w 1034979"/>
                  <a:gd name="connsiteY174" fmla="*/ 921222 h 1509906"/>
                  <a:gd name="connsiteX175" fmla="*/ 753039 w 1034979"/>
                  <a:gd name="connsiteY175" fmla="*/ 911697 h 1509906"/>
                  <a:gd name="connsiteX176" fmla="*/ 758754 w 1034979"/>
                  <a:gd name="connsiteY176" fmla="*/ 900267 h 1509906"/>
                  <a:gd name="connsiteX177" fmla="*/ 760659 w 1034979"/>
                  <a:gd name="connsiteY177" fmla="*/ 894552 h 1509906"/>
                  <a:gd name="connsiteX178" fmla="*/ 766374 w 1034979"/>
                  <a:gd name="connsiteY178" fmla="*/ 883122 h 1509906"/>
                  <a:gd name="connsiteX179" fmla="*/ 764469 w 1034979"/>
                  <a:gd name="connsiteY179" fmla="*/ 867882 h 1509906"/>
                  <a:gd name="connsiteX180" fmla="*/ 758754 w 1034979"/>
                  <a:gd name="connsiteY180" fmla="*/ 865977 h 1509906"/>
                  <a:gd name="connsiteX181" fmla="*/ 737799 w 1034979"/>
                  <a:gd name="connsiteY181" fmla="*/ 867882 h 1509906"/>
                  <a:gd name="connsiteX182" fmla="*/ 732084 w 1034979"/>
                  <a:gd name="connsiteY182" fmla="*/ 871692 h 1509906"/>
                  <a:gd name="connsiteX183" fmla="*/ 720654 w 1034979"/>
                  <a:gd name="connsiteY183" fmla="*/ 875502 h 1509906"/>
                  <a:gd name="connsiteX184" fmla="*/ 716844 w 1034979"/>
                  <a:gd name="connsiteY184" fmla="*/ 881217 h 1509906"/>
                  <a:gd name="connsiteX185" fmla="*/ 711129 w 1034979"/>
                  <a:gd name="connsiteY185" fmla="*/ 883122 h 1509906"/>
                  <a:gd name="connsiteX186" fmla="*/ 705414 w 1034979"/>
                  <a:gd name="connsiteY186" fmla="*/ 886932 h 1509906"/>
                  <a:gd name="connsiteX187" fmla="*/ 699699 w 1034979"/>
                  <a:gd name="connsiteY187" fmla="*/ 892647 h 1509906"/>
                  <a:gd name="connsiteX188" fmla="*/ 692079 w 1034979"/>
                  <a:gd name="connsiteY188" fmla="*/ 896457 h 1509906"/>
                  <a:gd name="connsiteX189" fmla="*/ 650169 w 1034979"/>
                  <a:gd name="connsiteY189" fmla="*/ 925032 h 1509906"/>
                  <a:gd name="connsiteX190" fmla="*/ 636834 w 1034979"/>
                  <a:gd name="connsiteY190" fmla="*/ 936462 h 1509906"/>
                  <a:gd name="connsiteX191" fmla="*/ 627309 w 1034979"/>
                  <a:gd name="connsiteY191" fmla="*/ 953607 h 1509906"/>
                  <a:gd name="connsiteX192" fmla="*/ 602544 w 1034979"/>
                  <a:gd name="connsiteY192" fmla="*/ 959322 h 1509906"/>
                  <a:gd name="connsiteX193" fmla="*/ 589209 w 1034979"/>
                  <a:gd name="connsiteY193" fmla="*/ 963132 h 1509906"/>
                  <a:gd name="connsiteX194" fmla="*/ 573969 w 1034979"/>
                  <a:gd name="connsiteY194" fmla="*/ 961227 h 1509906"/>
                  <a:gd name="connsiteX195" fmla="*/ 562539 w 1034979"/>
                  <a:gd name="connsiteY195" fmla="*/ 957417 h 1509906"/>
                  <a:gd name="connsiteX196" fmla="*/ 551109 w 1034979"/>
                  <a:gd name="connsiteY196" fmla="*/ 953607 h 1509906"/>
                  <a:gd name="connsiteX197" fmla="*/ 539679 w 1034979"/>
                  <a:gd name="connsiteY197" fmla="*/ 949797 h 1509906"/>
                  <a:gd name="connsiteX198" fmla="*/ 533964 w 1034979"/>
                  <a:gd name="connsiteY198" fmla="*/ 947892 h 1509906"/>
                  <a:gd name="connsiteX199" fmla="*/ 528249 w 1034979"/>
                  <a:gd name="connsiteY199" fmla="*/ 944082 h 1509906"/>
                  <a:gd name="connsiteX200" fmla="*/ 516819 w 1034979"/>
                  <a:gd name="connsiteY200" fmla="*/ 938367 h 1509906"/>
                  <a:gd name="connsiteX201" fmla="*/ 509199 w 1034979"/>
                  <a:gd name="connsiteY201" fmla="*/ 926937 h 1509906"/>
                  <a:gd name="connsiteX202" fmla="*/ 505389 w 1034979"/>
                  <a:gd name="connsiteY202" fmla="*/ 905982 h 1509906"/>
                  <a:gd name="connsiteX203" fmla="*/ 507294 w 1034979"/>
                  <a:gd name="connsiteY203" fmla="*/ 841212 h 1509906"/>
                  <a:gd name="connsiteX204" fmla="*/ 503484 w 1034979"/>
                  <a:gd name="connsiteY204" fmla="*/ 351627 h 1509906"/>
                  <a:gd name="connsiteX205" fmla="*/ 499674 w 1034979"/>
                  <a:gd name="connsiteY205" fmla="*/ 60162 h 1509906"/>
                  <a:gd name="connsiteX206" fmla="*/ 490149 w 1034979"/>
                  <a:gd name="connsiteY206" fmla="*/ 33492 h 1509906"/>
                  <a:gd name="connsiteX207" fmla="*/ 488244 w 1034979"/>
                  <a:gd name="connsiteY207" fmla="*/ 27777 h 1509906"/>
                  <a:gd name="connsiteX208" fmla="*/ 484434 w 1034979"/>
                  <a:gd name="connsiteY208" fmla="*/ 22062 h 1509906"/>
                  <a:gd name="connsiteX209" fmla="*/ 478719 w 1034979"/>
                  <a:gd name="connsiteY209" fmla="*/ 10632 h 1509906"/>
                  <a:gd name="connsiteX210" fmla="*/ 473004 w 1034979"/>
                  <a:gd name="connsiteY210" fmla="*/ 6822 h 1509906"/>
                  <a:gd name="connsiteX211" fmla="*/ 469194 w 1034979"/>
                  <a:gd name="connsiteY211" fmla="*/ 1107 h 1509906"/>
                  <a:gd name="connsiteX212" fmla="*/ 429189 w 1034979"/>
                  <a:gd name="connsiteY212" fmla="*/ 4917 h 1509906"/>
                  <a:gd name="connsiteX213" fmla="*/ 421569 w 1034979"/>
                  <a:gd name="connsiteY213" fmla="*/ 16347 h 1509906"/>
                  <a:gd name="connsiteX214" fmla="*/ 417759 w 1034979"/>
                  <a:gd name="connsiteY214" fmla="*/ 22062 h 1509906"/>
                  <a:gd name="connsiteX215" fmla="*/ 419664 w 1034979"/>
                  <a:gd name="connsiteY215" fmla="*/ 54447 h 1509906"/>
                  <a:gd name="connsiteX216" fmla="*/ 423474 w 1034979"/>
                  <a:gd name="connsiteY216" fmla="*/ 65877 h 1509906"/>
                  <a:gd name="connsiteX217" fmla="*/ 425379 w 1034979"/>
                  <a:gd name="connsiteY217" fmla="*/ 71592 h 1509906"/>
                  <a:gd name="connsiteX218" fmla="*/ 425379 w 1034979"/>
                  <a:gd name="connsiteY218" fmla="*/ 77307 h 1509906"/>
                  <a:gd name="connsiteX219" fmla="*/ 429189 w 1034979"/>
                  <a:gd name="connsiteY219" fmla="*/ 231612 h 1509906"/>
                  <a:gd name="connsiteX220" fmla="*/ 440619 w 1034979"/>
                  <a:gd name="connsiteY220" fmla="*/ 414492 h 1509906"/>
                  <a:gd name="connsiteX221" fmla="*/ 425379 w 1034979"/>
                  <a:gd name="connsiteY221" fmla="*/ 711672 h 1509906"/>
                  <a:gd name="connsiteX222" fmla="*/ 425173 w 1034979"/>
                  <a:gd name="connsiteY222" fmla="*/ 765165 h 1509906"/>
                  <a:gd name="connsiteX223" fmla="*/ 421363 w 1034979"/>
                  <a:gd name="connsiteY223" fmla="*/ 844096 h 1509906"/>
                  <a:gd name="connsiteX224" fmla="*/ 425379 w 1034979"/>
                  <a:gd name="connsiteY224" fmla="*/ 894552 h 1509906"/>
                  <a:gd name="connsiteX225" fmla="*/ 423474 w 1034979"/>
                  <a:gd name="connsiteY225" fmla="*/ 921222 h 1509906"/>
                  <a:gd name="connsiteX226" fmla="*/ 417759 w 1034979"/>
                  <a:gd name="connsiteY226" fmla="*/ 923127 h 1509906"/>
                  <a:gd name="connsiteX227" fmla="*/ 412044 w 1034979"/>
                  <a:gd name="connsiteY227" fmla="*/ 926937 h 1509906"/>
                  <a:gd name="connsiteX228" fmla="*/ 421569 w 1034979"/>
                  <a:gd name="connsiteY22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27234 w 1034979"/>
                  <a:gd name="connsiteY56" fmla="*/ 1147917 h 1509906"/>
                  <a:gd name="connsiteX57" fmla="*/ 15804 w 1034979"/>
                  <a:gd name="connsiteY57" fmla="*/ 1153632 h 1509906"/>
                  <a:gd name="connsiteX58" fmla="*/ 6279 w 1034979"/>
                  <a:gd name="connsiteY58" fmla="*/ 1163157 h 1509906"/>
                  <a:gd name="connsiteX59" fmla="*/ 4374 w 1034979"/>
                  <a:gd name="connsiteY59" fmla="*/ 1168872 h 1509906"/>
                  <a:gd name="connsiteX60" fmla="*/ 564 w 1034979"/>
                  <a:gd name="connsiteY60" fmla="*/ 1174587 h 1509906"/>
                  <a:gd name="connsiteX61" fmla="*/ 6279 w 1034979"/>
                  <a:gd name="connsiteY61" fmla="*/ 1206972 h 1509906"/>
                  <a:gd name="connsiteX62" fmla="*/ 11994 w 1034979"/>
                  <a:gd name="connsiteY62" fmla="*/ 1210782 h 1509906"/>
                  <a:gd name="connsiteX63" fmla="*/ 17709 w 1034979"/>
                  <a:gd name="connsiteY63" fmla="*/ 1212687 h 1509906"/>
                  <a:gd name="connsiteX64" fmla="*/ 145344 w 1034979"/>
                  <a:gd name="connsiteY64" fmla="*/ 1210782 h 1509906"/>
                  <a:gd name="connsiteX65" fmla="*/ 152964 w 1034979"/>
                  <a:gd name="connsiteY65" fmla="*/ 1208877 h 1509906"/>
                  <a:gd name="connsiteX66" fmla="*/ 303459 w 1034979"/>
                  <a:gd name="connsiteY66" fmla="*/ 1203162 h 1509906"/>
                  <a:gd name="connsiteX67" fmla="*/ 318699 w 1034979"/>
                  <a:gd name="connsiteY67" fmla="*/ 1210782 h 1509906"/>
                  <a:gd name="connsiteX68" fmla="*/ 330129 w 1034979"/>
                  <a:gd name="connsiteY68" fmla="*/ 1216497 h 1509906"/>
                  <a:gd name="connsiteX69" fmla="*/ 333939 w 1034979"/>
                  <a:gd name="connsiteY69" fmla="*/ 1222212 h 1509906"/>
                  <a:gd name="connsiteX70" fmla="*/ 339654 w 1034979"/>
                  <a:gd name="connsiteY70" fmla="*/ 1224117 h 1509906"/>
                  <a:gd name="connsiteX71" fmla="*/ 351084 w 1034979"/>
                  <a:gd name="connsiteY71" fmla="*/ 1231737 h 1509906"/>
                  <a:gd name="connsiteX72" fmla="*/ 356799 w 1034979"/>
                  <a:gd name="connsiteY72" fmla="*/ 1235547 h 1509906"/>
                  <a:gd name="connsiteX73" fmla="*/ 360609 w 1034979"/>
                  <a:gd name="connsiteY73" fmla="*/ 1241262 h 1509906"/>
                  <a:gd name="connsiteX74" fmla="*/ 366324 w 1034979"/>
                  <a:gd name="connsiteY74" fmla="*/ 1252692 h 1509906"/>
                  <a:gd name="connsiteX75" fmla="*/ 362514 w 1034979"/>
                  <a:gd name="connsiteY75" fmla="*/ 1279362 h 1509906"/>
                  <a:gd name="connsiteX76" fmla="*/ 358704 w 1034979"/>
                  <a:gd name="connsiteY76" fmla="*/ 1285077 h 1509906"/>
                  <a:gd name="connsiteX77" fmla="*/ 356799 w 1034979"/>
                  <a:gd name="connsiteY77" fmla="*/ 1290792 h 1509906"/>
                  <a:gd name="connsiteX78" fmla="*/ 352989 w 1034979"/>
                  <a:gd name="connsiteY78" fmla="*/ 1296507 h 1509906"/>
                  <a:gd name="connsiteX79" fmla="*/ 351084 w 1034979"/>
                  <a:gd name="connsiteY79" fmla="*/ 1302222 h 1509906"/>
                  <a:gd name="connsiteX80" fmla="*/ 347274 w 1034979"/>
                  <a:gd name="connsiteY80" fmla="*/ 1307937 h 1509906"/>
                  <a:gd name="connsiteX81" fmla="*/ 330129 w 1034979"/>
                  <a:gd name="connsiteY81" fmla="*/ 1374612 h 1509906"/>
                  <a:gd name="connsiteX82" fmla="*/ 328224 w 1034979"/>
                  <a:gd name="connsiteY82" fmla="*/ 1426047 h 1509906"/>
                  <a:gd name="connsiteX83" fmla="*/ 330129 w 1034979"/>
                  <a:gd name="connsiteY83" fmla="*/ 1450812 h 1509906"/>
                  <a:gd name="connsiteX84" fmla="*/ 332034 w 1034979"/>
                  <a:gd name="connsiteY84" fmla="*/ 1456527 h 1509906"/>
                  <a:gd name="connsiteX85" fmla="*/ 335844 w 1034979"/>
                  <a:gd name="connsiteY85" fmla="*/ 1460337 h 1509906"/>
                  <a:gd name="connsiteX86" fmla="*/ 364419 w 1034979"/>
                  <a:gd name="connsiteY86" fmla="*/ 1506057 h 1509906"/>
                  <a:gd name="connsiteX87" fmla="*/ 387279 w 1034979"/>
                  <a:gd name="connsiteY87" fmla="*/ 1507962 h 1509906"/>
                  <a:gd name="connsiteX88" fmla="*/ 392994 w 1034979"/>
                  <a:gd name="connsiteY88" fmla="*/ 1502247 h 1509906"/>
                  <a:gd name="connsiteX89" fmla="*/ 394899 w 1034979"/>
                  <a:gd name="connsiteY89" fmla="*/ 1490817 h 1509906"/>
                  <a:gd name="connsiteX90" fmla="*/ 396804 w 1034979"/>
                  <a:gd name="connsiteY90" fmla="*/ 1485102 h 1509906"/>
                  <a:gd name="connsiteX91" fmla="*/ 398709 w 1034979"/>
                  <a:gd name="connsiteY91" fmla="*/ 1467957 h 1509906"/>
                  <a:gd name="connsiteX92" fmla="*/ 400614 w 1034979"/>
                  <a:gd name="connsiteY92" fmla="*/ 1454622 h 1509906"/>
                  <a:gd name="connsiteX93" fmla="*/ 404424 w 1034979"/>
                  <a:gd name="connsiteY93" fmla="*/ 1397472 h 1509906"/>
                  <a:gd name="connsiteX94" fmla="*/ 410139 w 1034979"/>
                  <a:gd name="connsiteY94" fmla="*/ 1386042 h 1509906"/>
                  <a:gd name="connsiteX95" fmla="*/ 413949 w 1034979"/>
                  <a:gd name="connsiteY95" fmla="*/ 1372707 h 1509906"/>
                  <a:gd name="connsiteX96" fmla="*/ 415854 w 1034979"/>
                  <a:gd name="connsiteY96" fmla="*/ 1366992 h 1509906"/>
                  <a:gd name="connsiteX97" fmla="*/ 417759 w 1034979"/>
                  <a:gd name="connsiteY97" fmla="*/ 1353657 h 1509906"/>
                  <a:gd name="connsiteX98" fmla="*/ 421569 w 1034979"/>
                  <a:gd name="connsiteY98" fmla="*/ 1342227 h 1509906"/>
                  <a:gd name="connsiteX99" fmla="*/ 427284 w 1034979"/>
                  <a:gd name="connsiteY99" fmla="*/ 1328892 h 1509906"/>
                  <a:gd name="connsiteX100" fmla="*/ 436809 w 1034979"/>
                  <a:gd name="connsiteY100" fmla="*/ 1317462 h 1509906"/>
                  <a:gd name="connsiteX101" fmla="*/ 467289 w 1034979"/>
                  <a:gd name="connsiteY101" fmla="*/ 1258407 h 1509906"/>
                  <a:gd name="connsiteX102" fmla="*/ 535869 w 1034979"/>
                  <a:gd name="connsiteY102" fmla="*/ 1243167 h 1509906"/>
                  <a:gd name="connsiteX103" fmla="*/ 541584 w 1034979"/>
                  <a:gd name="connsiteY103" fmla="*/ 1241262 h 1509906"/>
                  <a:gd name="connsiteX104" fmla="*/ 547299 w 1034979"/>
                  <a:gd name="connsiteY104" fmla="*/ 1239357 h 1509906"/>
                  <a:gd name="connsiteX105" fmla="*/ 554919 w 1034979"/>
                  <a:gd name="connsiteY105" fmla="*/ 1237452 h 1509906"/>
                  <a:gd name="connsiteX106" fmla="*/ 573969 w 1034979"/>
                  <a:gd name="connsiteY106" fmla="*/ 1229832 h 1509906"/>
                  <a:gd name="connsiteX107" fmla="*/ 585399 w 1034979"/>
                  <a:gd name="connsiteY107" fmla="*/ 1226022 h 1509906"/>
                  <a:gd name="connsiteX108" fmla="*/ 720654 w 1034979"/>
                  <a:gd name="connsiteY108" fmla="*/ 1309842 h 1509906"/>
                  <a:gd name="connsiteX109" fmla="*/ 733989 w 1034979"/>
                  <a:gd name="connsiteY109" fmla="*/ 1319367 h 1509906"/>
                  <a:gd name="connsiteX110" fmla="*/ 743514 w 1034979"/>
                  <a:gd name="connsiteY110" fmla="*/ 1321272 h 1509906"/>
                  <a:gd name="connsiteX111" fmla="*/ 749229 w 1034979"/>
                  <a:gd name="connsiteY111" fmla="*/ 1323177 h 1509906"/>
                  <a:gd name="connsiteX112" fmla="*/ 762564 w 1034979"/>
                  <a:gd name="connsiteY112" fmla="*/ 1328892 h 1509906"/>
                  <a:gd name="connsiteX113" fmla="*/ 777804 w 1034979"/>
                  <a:gd name="connsiteY113" fmla="*/ 1326987 h 1509906"/>
                  <a:gd name="connsiteX114" fmla="*/ 789234 w 1034979"/>
                  <a:gd name="connsiteY114" fmla="*/ 1321272 h 1509906"/>
                  <a:gd name="connsiteX115" fmla="*/ 794949 w 1034979"/>
                  <a:gd name="connsiteY115" fmla="*/ 1319367 h 1509906"/>
                  <a:gd name="connsiteX116" fmla="*/ 802569 w 1034979"/>
                  <a:gd name="connsiteY116" fmla="*/ 1302222 h 1509906"/>
                  <a:gd name="connsiteX117" fmla="*/ 800664 w 1034979"/>
                  <a:gd name="connsiteY117" fmla="*/ 1277457 h 1509906"/>
                  <a:gd name="connsiteX118" fmla="*/ 798759 w 1034979"/>
                  <a:gd name="connsiteY118" fmla="*/ 1271742 h 1509906"/>
                  <a:gd name="connsiteX119" fmla="*/ 796854 w 1034979"/>
                  <a:gd name="connsiteY119" fmla="*/ 1264122 h 1509906"/>
                  <a:gd name="connsiteX120" fmla="*/ 783519 w 1034979"/>
                  <a:gd name="connsiteY120" fmla="*/ 1246977 h 1509906"/>
                  <a:gd name="connsiteX121" fmla="*/ 773994 w 1034979"/>
                  <a:gd name="connsiteY121" fmla="*/ 1241262 h 1509906"/>
                  <a:gd name="connsiteX122" fmla="*/ 648264 w 1034979"/>
                  <a:gd name="connsiteY122" fmla="*/ 1149822 h 1509906"/>
                  <a:gd name="connsiteX123" fmla="*/ 644454 w 1034979"/>
                  <a:gd name="connsiteY123" fmla="*/ 1132677 h 1509906"/>
                  <a:gd name="connsiteX124" fmla="*/ 646359 w 1034979"/>
                  <a:gd name="connsiteY124" fmla="*/ 1125057 h 1509906"/>
                  <a:gd name="connsiteX125" fmla="*/ 650169 w 1034979"/>
                  <a:gd name="connsiteY125" fmla="*/ 1107912 h 1509906"/>
                  <a:gd name="connsiteX126" fmla="*/ 653979 w 1034979"/>
                  <a:gd name="connsiteY126" fmla="*/ 1102197 h 1509906"/>
                  <a:gd name="connsiteX127" fmla="*/ 655884 w 1034979"/>
                  <a:gd name="connsiteY127" fmla="*/ 1096482 h 1509906"/>
                  <a:gd name="connsiteX128" fmla="*/ 661599 w 1034979"/>
                  <a:gd name="connsiteY128" fmla="*/ 1094577 h 1509906"/>
                  <a:gd name="connsiteX129" fmla="*/ 671124 w 1034979"/>
                  <a:gd name="connsiteY129" fmla="*/ 1083147 h 1509906"/>
                  <a:gd name="connsiteX130" fmla="*/ 724464 w 1034979"/>
                  <a:gd name="connsiteY130" fmla="*/ 1075527 h 1509906"/>
                  <a:gd name="connsiteX131" fmla="*/ 842574 w 1034979"/>
                  <a:gd name="connsiteY131" fmla="*/ 1077432 h 1509906"/>
                  <a:gd name="connsiteX132" fmla="*/ 871149 w 1034979"/>
                  <a:gd name="connsiteY132" fmla="*/ 1079337 h 1509906"/>
                  <a:gd name="connsiteX133" fmla="*/ 899724 w 1034979"/>
                  <a:gd name="connsiteY133" fmla="*/ 1085052 h 1509906"/>
                  <a:gd name="connsiteX134" fmla="*/ 922584 w 1034979"/>
                  <a:gd name="connsiteY134" fmla="*/ 1088862 h 1509906"/>
                  <a:gd name="connsiteX135" fmla="*/ 951159 w 1034979"/>
                  <a:gd name="connsiteY135" fmla="*/ 1094577 h 1509906"/>
                  <a:gd name="connsiteX136" fmla="*/ 956874 w 1034979"/>
                  <a:gd name="connsiteY136" fmla="*/ 1094577 h 1509906"/>
                  <a:gd name="connsiteX137" fmla="*/ 1002594 w 1034979"/>
                  <a:gd name="connsiteY137" fmla="*/ 1092672 h 1509906"/>
                  <a:gd name="connsiteX138" fmla="*/ 1031169 w 1034979"/>
                  <a:gd name="connsiteY138" fmla="*/ 1085052 h 1509906"/>
                  <a:gd name="connsiteX139" fmla="*/ 1034979 w 1034979"/>
                  <a:gd name="connsiteY139" fmla="*/ 1079337 h 1509906"/>
                  <a:gd name="connsiteX140" fmla="*/ 1033074 w 1034979"/>
                  <a:gd name="connsiteY140" fmla="*/ 1060287 h 1509906"/>
                  <a:gd name="connsiteX141" fmla="*/ 1027359 w 1034979"/>
                  <a:gd name="connsiteY141" fmla="*/ 1056477 h 1509906"/>
                  <a:gd name="connsiteX142" fmla="*/ 1012119 w 1034979"/>
                  <a:gd name="connsiteY142" fmla="*/ 1054572 h 1509906"/>
                  <a:gd name="connsiteX143" fmla="*/ 1006404 w 1034979"/>
                  <a:gd name="connsiteY143" fmla="*/ 1052667 h 1509906"/>
                  <a:gd name="connsiteX144" fmla="*/ 998784 w 1034979"/>
                  <a:gd name="connsiteY144" fmla="*/ 1050762 h 1509906"/>
                  <a:gd name="connsiteX145" fmla="*/ 987354 w 1034979"/>
                  <a:gd name="connsiteY145" fmla="*/ 1043142 h 1509906"/>
                  <a:gd name="connsiteX146" fmla="*/ 975924 w 1034979"/>
                  <a:gd name="connsiteY146" fmla="*/ 1039332 h 1509906"/>
                  <a:gd name="connsiteX147" fmla="*/ 970209 w 1034979"/>
                  <a:gd name="connsiteY147" fmla="*/ 1037427 h 1509906"/>
                  <a:gd name="connsiteX148" fmla="*/ 962589 w 1034979"/>
                  <a:gd name="connsiteY148" fmla="*/ 1035522 h 1509906"/>
                  <a:gd name="connsiteX149" fmla="*/ 956874 w 1034979"/>
                  <a:gd name="connsiteY149" fmla="*/ 1033617 h 1509906"/>
                  <a:gd name="connsiteX150" fmla="*/ 935919 w 1034979"/>
                  <a:gd name="connsiteY150" fmla="*/ 1027902 h 1509906"/>
                  <a:gd name="connsiteX151" fmla="*/ 930204 w 1034979"/>
                  <a:gd name="connsiteY151" fmla="*/ 1025997 h 1509906"/>
                  <a:gd name="connsiteX152" fmla="*/ 825429 w 1034979"/>
                  <a:gd name="connsiteY152" fmla="*/ 1027902 h 1509906"/>
                  <a:gd name="connsiteX153" fmla="*/ 819714 w 1034979"/>
                  <a:gd name="connsiteY153" fmla="*/ 1029807 h 1509906"/>
                  <a:gd name="connsiteX154" fmla="*/ 730179 w 1034979"/>
                  <a:gd name="connsiteY154" fmla="*/ 1031712 h 1509906"/>
                  <a:gd name="connsiteX155" fmla="*/ 716844 w 1034979"/>
                  <a:gd name="connsiteY155" fmla="*/ 1035522 h 1509906"/>
                  <a:gd name="connsiteX156" fmla="*/ 695889 w 1034979"/>
                  <a:gd name="connsiteY156" fmla="*/ 1037427 h 1509906"/>
                  <a:gd name="connsiteX157" fmla="*/ 669219 w 1034979"/>
                  <a:gd name="connsiteY157" fmla="*/ 1039332 h 1509906"/>
                  <a:gd name="connsiteX158" fmla="*/ 669219 w 1034979"/>
                  <a:gd name="connsiteY158" fmla="*/ 1039332 h 1509906"/>
                  <a:gd name="connsiteX159" fmla="*/ 646359 w 1034979"/>
                  <a:gd name="connsiteY159" fmla="*/ 1043142 h 1509906"/>
                  <a:gd name="connsiteX160" fmla="*/ 642549 w 1034979"/>
                  <a:gd name="connsiteY160" fmla="*/ 1031712 h 1509906"/>
                  <a:gd name="connsiteX161" fmla="*/ 640644 w 1034979"/>
                  <a:gd name="connsiteY161" fmla="*/ 1025997 h 1509906"/>
                  <a:gd name="connsiteX162" fmla="*/ 642549 w 1034979"/>
                  <a:gd name="connsiteY162" fmla="*/ 1008852 h 1509906"/>
                  <a:gd name="connsiteX163" fmla="*/ 644454 w 1034979"/>
                  <a:gd name="connsiteY163" fmla="*/ 1003137 h 1509906"/>
                  <a:gd name="connsiteX164" fmla="*/ 661599 w 1034979"/>
                  <a:gd name="connsiteY164" fmla="*/ 993612 h 1509906"/>
                  <a:gd name="connsiteX165" fmla="*/ 673029 w 1034979"/>
                  <a:gd name="connsiteY165" fmla="*/ 985992 h 1509906"/>
                  <a:gd name="connsiteX166" fmla="*/ 674934 w 1034979"/>
                  <a:gd name="connsiteY166" fmla="*/ 980277 h 1509906"/>
                  <a:gd name="connsiteX167" fmla="*/ 680649 w 1034979"/>
                  <a:gd name="connsiteY167" fmla="*/ 978372 h 1509906"/>
                  <a:gd name="connsiteX168" fmla="*/ 686364 w 1034979"/>
                  <a:gd name="connsiteY168" fmla="*/ 974562 h 1509906"/>
                  <a:gd name="connsiteX169" fmla="*/ 695889 w 1034979"/>
                  <a:gd name="connsiteY169" fmla="*/ 965037 h 1509906"/>
                  <a:gd name="connsiteX170" fmla="*/ 705414 w 1034979"/>
                  <a:gd name="connsiteY170" fmla="*/ 953607 h 1509906"/>
                  <a:gd name="connsiteX171" fmla="*/ 716844 w 1034979"/>
                  <a:gd name="connsiteY171" fmla="*/ 945987 h 1509906"/>
                  <a:gd name="connsiteX172" fmla="*/ 732084 w 1034979"/>
                  <a:gd name="connsiteY172" fmla="*/ 932652 h 1509906"/>
                  <a:gd name="connsiteX173" fmla="*/ 741609 w 1034979"/>
                  <a:gd name="connsiteY173" fmla="*/ 921222 h 1509906"/>
                  <a:gd name="connsiteX174" fmla="*/ 753039 w 1034979"/>
                  <a:gd name="connsiteY174" fmla="*/ 911697 h 1509906"/>
                  <a:gd name="connsiteX175" fmla="*/ 758754 w 1034979"/>
                  <a:gd name="connsiteY175" fmla="*/ 900267 h 1509906"/>
                  <a:gd name="connsiteX176" fmla="*/ 760659 w 1034979"/>
                  <a:gd name="connsiteY176" fmla="*/ 894552 h 1509906"/>
                  <a:gd name="connsiteX177" fmla="*/ 766374 w 1034979"/>
                  <a:gd name="connsiteY177" fmla="*/ 883122 h 1509906"/>
                  <a:gd name="connsiteX178" fmla="*/ 764469 w 1034979"/>
                  <a:gd name="connsiteY178" fmla="*/ 867882 h 1509906"/>
                  <a:gd name="connsiteX179" fmla="*/ 758754 w 1034979"/>
                  <a:gd name="connsiteY179" fmla="*/ 865977 h 1509906"/>
                  <a:gd name="connsiteX180" fmla="*/ 737799 w 1034979"/>
                  <a:gd name="connsiteY180" fmla="*/ 867882 h 1509906"/>
                  <a:gd name="connsiteX181" fmla="*/ 732084 w 1034979"/>
                  <a:gd name="connsiteY181" fmla="*/ 871692 h 1509906"/>
                  <a:gd name="connsiteX182" fmla="*/ 720654 w 1034979"/>
                  <a:gd name="connsiteY182" fmla="*/ 875502 h 1509906"/>
                  <a:gd name="connsiteX183" fmla="*/ 716844 w 1034979"/>
                  <a:gd name="connsiteY183" fmla="*/ 881217 h 1509906"/>
                  <a:gd name="connsiteX184" fmla="*/ 711129 w 1034979"/>
                  <a:gd name="connsiteY184" fmla="*/ 883122 h 1509906"/>
                  <a:gd name="connsiteX185" fmla="*/ 705414 w 1034979"/>
                  <a:gd name="connsiteY185" fmla="*/ 886932 h 1509906"/>
                  <a:gd name="connsiteX186" fmla="*/ 699699 w 1034979"/>
                  <a:gd name="connsiteY186" fmla="*/ 892647 h 1509906"/>
                  <a:gd name="connsiteX187" fmla="*/ 692079 w 1034979"/>
                  <a:gd name="connsiteY187" fmla="*/ 896457 h 1509906"/>
                  <a:gd name="connsiteX188" fmla="*/ 650169 w 1034979"/>
                  <a:gd name="connsiteY188" fmla="*/ 925032 h 1509906"/>
                  <a:gd name="connsiteX189" fmla="*/ 636834 w 1034979"/>
                  <a:gd name="connsiteY189" fmla="*/ 936462 h 1509906"/>
                  <a:gd name="connsiteX190" fmla="*/ 627309 w 1034979"/>
                  <a:gd name="connsiteY190" fmla="*/ 953607 h 1509906"/>
                  <a:gd name="connsiteX191" fmla="*/ 602544 w 1034979"/>
                  <a:gd name="connsiteY191" fmla="*/ 959322 h 1509906"/>
                  <a:gd name="connsiteX192" fmla="*/ 589209 w 1034979"/>
                  <a:gd name="connsiteY192" fmla="*/ 963132 h 1509906"/>
                  <a:gd name="connsiteX193" fmla="*/ 573969 w 1034979"/>
                  <a:gd name="connsiteY193" fmla="*/ 961227 h 1509906"/>
                  <a:gd name="connsiteX194" fmla="*/ 562539 w 1034979"/>
                  <a:gd name="connsiteY194" fmla="*/ 957417 h 1509906"/>
                  <a:gd name="connsiteX195" fmla="*/ 551109 w 1034979"/>
                  <a:gd name="connsiteY195" fmla="*/ 953607 h 1509906"/>
                  <a:gd name="connsiteX196" fmla="*/ 539679 w 1034979"/>
                  <a:gd name="connsiteY196" fmla="*/ 949797 h 1509906"/>
                  <a:gd name="connsiteX197" fmla="*/ 533964 w 1034979"/>
                  <a:gd name="connsiteY197" fmla="*/ 947892 h 1509906"/>
                  <a:gd name="connsiteX198" fmla="*/ 528249 w 1034979"/>
                  <a:gd name="connsiteY198" fmla="*/ 944082 h 1509906"/>
                  <a:gd name="connsiteX199" fmla="*/ 516819 w 1034979"/>
                  <a:gd name="connsiteY199" fmla="*/ 938367 h 1509906"/>
                  <a:gd name="connsiteX200" fmla="*/ 509199 w 1034979"/>
                  <a:gd name="connsiteY200" fmla="*/ 926937 h 1509906"/>
                  <a:gd name="connsiteX201" fmla="*/ 505389 w 1034979"/>
                  <a:gd name="connsiteY201" fmla="*/ 905982 h 1509906"/>
                  <a:gd name="connsiteX202" fmla="*/ 507294 w 1034979"/>
                  <a:gd name="connsiteY202" fmla="*/ 841212 h 1509906"/>
                  <a:gd name="connsiteX203" fmla="*/ 503484 w 1034979"/>
                  <a:gd name="connsiteY203" fmla="*/ 351627 h 1509906"/>
                  <a:gd name="connsiteX204" fmla="*/ 499674 w 1034979"/>
                  <a:gd name="connsiteY204" fmla="*/ 60162 h 1509906"/>
                  <a:gd name="connsiteX205" fmla="*/ 490149 w 1034979"/>
                  <a:gd name="connsiteY205" fmla="*/ 33492 h 1509906"/>
                  <a:gd name="connsiteX206" fmla="*/ 488244 w 1034979"/>
                  <a:gd name="connsiteY206" fmla="*/ 27777 h 1509906"/>
                  <a:gd name="connsiteX207" fmla="*/ 484434 w 1034979"/>
                  <a:gd name="connsiteY207" fmla="*/ 22062 h 1509906"/>
                  <a:gd name="connsiteX208" fmla="*/ 478719 w 1034979"/>
                  <a:gd name="connsiteY208" fmla="*/ 10632 h 1509906"/>
                  <a:gd name="connsiteX209" fmla="*/ 473004 w 1034979"/>
                  <a:gd name="connsiteY209" fmla="*/ 6822 h 1509906"/>
                  <a:gd name="connsiteX210" fmla="*/ 469194 w 1034979"/>
                  <a:gd name="connsiteY210" fmla="*/ 1107 h 1509906"/>
                  <a:gd name="connsiteX211" fmla="*/ 429189 w 1034979"/>
                  <a:gd name="connsiteY211" fmla="*/ 4917 h 1509906"/>
                  <a:gd name="connsiteX212" fmla="*/ 421569 w 1034979"/>
                  <a:gd name="connsiteY212" fmla="*/ 16347 h 1509906"/>
                  <a:gd name="connsiteX213" fmla="*/ 417759 w 1034979"/>
                  <a:gd name="connsiteY213" fmla="*/ 22062 h 1509906"/>
                  <a:gd name="connsiteX214" fmla="*/ 419664 w 1034979"/>
                  <a:gd name="connsiteY214" fmla="*/ 54447 h 1509906"/>
                  <a:gd name="connsiteX215" fmla="*/ 423474 w 1034979"/>
                  <a:gd name="connsiteY215" fmla="*/ 65877 h 1509906"/>
                  <a:gd name="connsiteX216" fmla="*/ 425379 w 1034979"/>
                  <a:gd name="connsiteY216" fmla="*/ 71592 h 1509906"/>
                  <a:gd name="connsiteX217" fmla="*/ 425379 w 1034979"/>
                  <a:gd name="connsiteY217" fmla="*/ 77307 h 1509906"/>
                  <a:gd name="connsiteX218" fmla="*/ 429189 w 1034979"/>
                  <a:gd name="connsiteY218" fmla="*/ 231612 h 1509906"/>
                  <a:gd name="connsiteX219" fmla="*/ 440619 w 1034979"/>
                  <a:gd name="connsiteY219" fmla="*/ 414492 h 1509906"/>
                  <a:gd name="connsiteX220" fmla="*/ 425379 w 1034979"/>
                  <a:gd name="connsiteY220" fmla="*/ 711672 h 1509906"/>
                  <a:gd name="connsiteX221" fmla="*/ 425173 w 1034979"/>
                  <a:gd name="connsiteY221" fmla="*/ 765165 h 1509906"/>
                  <a:gd name="connsiteX222" fmla="*/ 421363 w 1034979"/>
                  <a:gd name="connsiteY222" fmla="*/ 844096 h 1509906"/>
                  <a:gd name="connsiteX223" fmla="*/ 425379 w 1034979"/>
                  <a:gd name="connsiteY223" fmla="*/ 894552 h 1509906"/>
                  <a:gd name="connsiteX224" fmla="*/ 423474 w 1034979"/>
                  <a:gd name="connsiteY224" fmla="*/ 921222 h 1509906"/>
                  <a:gd name="connsiteX225" fmla="*/ 417759 w 1034979"/>
                  <a:gd name="connsiteY225" fmla="*/ 923127 h 1509906"/>
                  <a:gd name="connsiteX226" fmla="*/ 412044 w 1034979"/>
                  <a:gd name="connsiteY226" fmla="*/ 926937 h 1509906"/>
                  <a:gd name="connsiteX227" fmla="*/ 421569 w 1034979"/>
                  <a:gd name="connsiteY227"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27234 w 1034979"/>
                  <a:gd name="connsiteY56" fmla="*/ 1147917 h 1509906"/>
                  <a:gd name="connsiteX57" fmla="*/ 15804 w 1034979"/>
                  <a:gd name="connsiteY57" fmla="*/ 1153632 h 1509906"/>
                  <a:gd name="connsiteX58" fmla="*/ 6279 w 1034979"/>
                  <a:gd name="connsiteY58" fmla="*/ 1163157 h 1509906"/>
                  <a:gd name="connsiteX59" fmla="*/ 4374 w 1034979"/>
                  <a:gd name="connsiteY59" fmla="*/ 1168872 h 1509906"/>
                  <a:gd name="connsiteX60" fmla="*/ 564 w 1034979"/>
                  <a:gd name="connsiteY60" fmla="*/ 1174587 h 1509906"/>
                  <a:gd name="connsiteX61" fmla="*/ 6279 w 1034979"/>
                  <a:gd name="connsiteY61" fmla="*/ 1206972 h 1509906"/>
                  <a:gd name="connsiteX62" fmla="*/ 11994 w 1034979"/>
                  <a:gd name="connsiteY62" fmla="*/ 1210782 h 1509906"/>
                  <a:gd name="connsiteX63" fmla="*/ 17709 w 1034979"/>
                  <a:gd name="connsiteY63" fmla="*/ 1212687 h 1509906"/>
                  <a:gd name="connsiteX64" fmla="*/ 145344 w 1034979"/>
                  <a:gd name="connsiteY64" fmla="*/ 1210782 h 1509906"/>
                  <a:gd name="connsiteX65" fmla="*/ 152964 w 1034979"/>
                  <a:gd name="connsiteY65" fmla="*/ 1208877 h 1509906"/>
                  <a:gd name="connsiteX66" fmla="*/ 303459 w 1034979"/>
                  <a:gd name="connsiteY66" fmla="*/ 1203162 h 1509906"/>
                  <a:gd name="connsiteX67" fmla="*/ 318699 w 1034979"/>
                  <a:gd name="connsiteY67" fmla="*/ 1210782 h 1509906"/>
                  <a:gd name="connsiteX68" fmla="*/ 330129 w 1034979"/>
                  <a:gd name="connsiteY68" fmla="*/ 1216497 h 1509906"/>
                  <a:gd name="connsiteX69" fmla="*/ 333939 w 1034979"/>
                  <a:gd name="connsiteY69" fmla="*/ 1222212 h 1509906"/>
                  <a:gd name="connsiteX70" fmla="*/ 339654 w 1034979"/>
                  <a:gd name="connsiteY70" fmla="*/ 1224117 h 1509906"/>
                  <a:gd name="connsiteX71" fmla="*/ 351084 w 1034979"/>
                  <a:gd name="connsiteY71" fmla="*/ 1231737 h 1509906"/>
                  <a:gd name="connsiteX72" fmla="*/ 356799 w 1034979"/>
                  <a:gd name="connsiteY72" fmla="*/ 1235547 h 1509906"/>
                  <a:gd name="connsiteX73" fmla="*/ 360609 w 1034979"/>
                  <a:gd name="connsiteY73" fmla="*/ 1241262 h 1509906"/>
                  <a:gd name="connsiteX74" fmla="*/ 366324 w 1034979"/>
                  <a:gd name="connsiteY74" fmla="*/ 1252692 h 1509906"/>
                  <a:gd name="connsiteX75" fmla="*/ 362514 w 1034979"/>
                  <a:gd name="connsiteY75" fmla="*/ 1279362 h 1509906"/>
                  <a:gd name="connsiteX76" fmla="*/ 358704 w 1034979"/>
                  <a:gd name="connsiteY76" fmla="*/ 1285077 h 1509906"/>
                  <a:gd name="connsiteX77" fmla="*/ 356799 w 1034979"/>
                  <a:gd name="connsiteY77" fmla="*/ 1290792 h 1509906"/>
                  <a:gd name="connsiteX78" fmla="*/ 352989 w 1034979"/>
                  <a:gd name="connsiteY78" fmla="*/ 1296507 h 1509906"/>
                  <a:gd name="connsiteX79" fmla="*/ 351084 w 1034979"/>
                  <a:gd name="connsiteY79" fmla="*/ 1302222 h 1509906"/>
                  <a:gd name="connsiteX80" fmla="*/ 347274 w 1034979"/>
                  <a:gd name="connsiteY80" fmla="*/ 1307937 h 1509906"/>
                  <a:gd name="connsiteX81" fmla="*/ 330129 w 1034979"/>
                  <a:gd name="connsiteY81" fmla="*/ 1374612 h 1509906"/>
                  <a:gd name="connsiteX82" fmla="*/ 328224 w 1034979"/>
                  <a:gd name="connsiteY82" fmla="*/ 1426047 h 1509906"/>
                  <a:gd name="connsiteX83" fmla="*/ 330129 w 1034979"/>
                  <a:gd name="connsiteY83" fmla="*/ 1450812 h 1509906"/>
                  <a:gd name="connsiteX84" fmla="*/ 332034 w 1034979"/>
                  <a:gd name="connsiteY84" fmla="*/ 1456527 h 1509906"/>
                  <a:gd name="connsiteX85" fmla="*/ 335844 w 1034979"/>
                  <a:gd name="connsiteY85" fmla="*/ 1460337 h 1509906"/>
                  <a:gd name="connsiteX86" fmla="*/ 364419 w 1034979"/>
                  <a:gd name="connsiteY86" fmla="*/ 1506057 h 1509906"/>
                  <a:gd name="connsiteX87" fmla="*/ 387279 w 1034979"/>
                  <a:gd name="connsiteY87" fmla="*/ 1507962 h 1509906"/>
                  <a:gd name="connsiteX88" fmla="*/ 392994 w 1034979"/>
                  <a:gd name="connsiteY88" fmla="*/ 1502247 h 1509906"/>
                  <a:gd name="connsiteX89" fmla="*/ 394899 w 1034979"/>
                  <a:gd name="connsiteY89" fmla="*/ 1490817 h 1509906"/>
                  <a:gd name="connsiteX90" fmla="*/ 396804 w 1034979"/>
                  <a:gd name="connsiteY90" fmla="*/ 1485102 h 1509906"/>
                  <a:gd name="connsiteX91" fmla="*/ 398709 w 1034979"/>
                  <a:gd name="connsiteY91" fmla="*/ 1467957 h 1509906"/>
                  <a:gd name="connsiteX92" fmla="*/ 400614 w 1034979"/>
                  <a:gd name="connsiteY92" fmla="*/ 1454622 h 1509906"/>
                  <a:gd name="connsiteX93" fmla="*/ 404424 w 1034979"/>
                  <a:gd name="connsiteY93" fmla="*/ 1397472 h 1509906"/>
                  <a:gd name="connsiteX94" fmla="*/ 410139 w 1034979"/>
                  <a:gd name="connsiteY94" fmla="*/ 1386042 h 1509906"/>
                  <a:gd name="connsiteX95" fmla="*/ 413949 w 1034979"/>
                  <a:gd name="connsiteY95" fmla="*/ 1372707 h 1509906"/>
                  <a:gd name="connsiteX96" fmla="*/ 415854 w 1034979"/>
                  <a:gd name="connsiteY96" fmla="*/ 1366992 h 1509906"/>
                  <a:gd name="connsiteX97" fmla="*/ 417759 w 1034979"/>
                  <a:gd name="connsiteY97" fmla="*/ 1353657 h 1509906"/>
                  <a:gd name="connsiteX98" fmla="*/ 421569 w 1034979"/>
                  <a:gd name="connsiteY98" fmla="*/ 1342227 h 1509906"/>
                  <a:gd name="connsiteX99" fmla="*/ 427284 w 1034979"/>
                  <a:gd name="connsiteY99" fmla="*/ 1328892 h 1509906"/>
                  <a:gd name="connsiteX100" fmla="*/ 436809 w 1034979"/>
                  <a:gd name="connsiteY100" fmla="*/ 1317462 h 1509906"/>
                  <a:gd name="connsiteX101" fmla="*/ 467289 w 1034979"/>
                  <a:gd name="connsiteY101" fmla="*/ 1258407 h 1509906"/>
                  <a:gd name="connsiteX102" fmla="*/ 535869 w 1034979"/>
                  <a:gd name="connsiteY102" fmla="*/ 1243167 h 1509906"/>
                  <a:gd name="connsiteX103" fmla="*/ 541584 w 1034979"/>
                  <a:gd name="connsiteY103" fmla="*/ 1241262 h 1509906"/>
                  <a:gd name="connsiteX104" fmla="*/ 547299 w 1034979"/>
                  <a:gd name="connsiteY104" fmla="*/ 1239357 h 1509906"/>
                  <a:gd name="connsiteX105" fmla="*/ 573969 w 1034979"/>
                  <a:gd name="connsiteY105" fmla="*/ 1229832 h 1509906"/>
                  <a:gd name="connsiteX106" fmla="*/ 585399 w 1034979"/>
                  <a:gd name="connsiteY106" fmla="*/ 1226022 h 1509906"/>
                  <a:gd name="connsiteX107" fmla="*/ 720654 w 1034979"/>
                  <a:gd name="connsiteY107" fmla="*/ 1309842 h 1509906"/>
                  <a:gd name="connsiteX108" fmla="*/ 733989 w 1034979"/>
                  <a:gd name="connsiteY108" fmla="*/ 1319367 h 1509906"/>
                  <a:gd name="connsiteX109" fmla="*/ 743514 w 1034979"/>
                  <a:gd name="connsiteY109" fmla="*/ 1321272 h 1509906"/>
                  <a:gd name="connsiteX110" fmla="*/ 749229 w 1034979"/>
                  <a:gd name="connsiteY110" fmla="*/ 1323177 h 1509906"/>
                  <a:gd name="connsiteX111" fmla="*/ 762564 w 1034979"/>
                  <a:gd name="connsiteY111" fmla="*/ 1328892 h 1509906"/>
                  <a:gd name="connsiteX112" fmla="*/ 777804 w 1034979"/>
                  <a:gd name="connsiteY112" fmla="*/ 1326987 h 1509906"/>
                  <a:gd name="connsiteX113" fmla="*/ 789234 w 1034979"/>
                  <a:gd name="connsiteY113" fmla="*/ 1321272 h 1509906"/>
                  <a:gd name="connsiteX114" fmla="*/ 794949 w 1034979"/>
                  <a:gd name="connsiteY114" fmla="*/ 1319367 h 1509906"/>
                  <a:gd name="connsiteX115" fmla="*/ 802569 w 1034979"/>
                  <a:gd name="connsiteY115" fmla="*/ 1302222 h 1509906"/>
                  <a:gd name="connsiteX116" fmla="*/ 800664 w 1034979"/>
                  <a:gd name="connsiteY116" fmla="*/ 1277457 h 1509906"/>
                  <a:gd name="connsiteX117" fmla="*/ 798759 w 1034979"/>
                  <a:gd name="connsiteY117" fmla="*/ 1271742 h 1509906"/>
                  <a:gd name="connsiteX118" fmla="*/ 796854 w 1034979"/>
                  <a:gd name="connsiteY118" fmla="*/ 1264122 h 1509906"/>
                  <a:gd name="connsiteX119" fmla="*/ 783519 w 1034979"/>
                  <a:gd name="connsiteY119" fmla="*/ 1246977 h 1509906"/>
                  <a:gd name="connsiteX120" fmla="*/ 773994 w 1034979"/>
                  <a:gd name="connsiteY120" fmla="*/ 1241262 h 1509906"/>
                  <a:gd name="connsiteX121" fmla="*/ 648264 w 1034979"/>
                  <a:gd name="connsiteY121" fmla="*/ 1149822 h 1509906"/>
                  <a:gd name="connsiteX122" fmla="*/ 644454 w 1034979"/>
                  <a:gd name="connsiteY122" fmla="*/ 1132677 h 1509906"/>
                  <a:gd name="connsiteX123" fmla="*/ 646359 w 1034979"/>
                  <a:gd name="connsiteY123" fmla="*/ 1125057 h 1509906"/>
                  <a:gd name="connsiteX124" fmla="*/ 650169 w 1034979"/>
                  <a:gd name="connsiteY124" fmla="*/ 1107912 h 1509906"/>
                  <a:gd name="connsiteX125" fmla="*/ 653979 w 1034979"/>
                  <a:gd name="connsiteY125" fmla="*/ 1102197 h 1509906"/>
                  <a:gd name="connsiteX126" fmla="*/ 655884 w 1034979"/>
                  <a:gd name="connsiteY126" fmla="*/ 1096482 h 1509906"/>
                  <a:gd name="connsiteX127" fmla="*/ 661599 w 1034979"/>
                  <a:gd name="connsiteY127" fmla="*/ 1094577 h 1509906"/>
                  <a:gd name="connsiteX128" fmla="*/ 671124 w 1034979"/>
                  <a:gd name="connsiteY128" fmla="*/ 1083147 h 1509906"/>
                  <a:gd name="connsiteX129" fmla="*/ 724464 w 1034979"/>
                  <a:gd name="connsiteY129" fmla="*/ 1075527 h 1509906"/>
                  <a:gd name="connsiteX130" fmla="*/ 842574 w 1034979"/>
                  <a:gd name="connsiteY130" fmla="*/ 1077432 h 1509906"/>
                  <a:gd name="connsiteX131" fmla="*/ 871149 w 1034979"/>
                  <a:gd name="connsiteY131" fmla="*/ 1079337 h 1509906"/>
                  <a:gd name="connsiteX132" fmla="*/ 899724 w 1034979"/>
                  <a:gd name="connsiteY132" fmla="*/ 1085052 h 1509906"/>
                  <a:gd name="connsiteX133" fmla="*/ 922584 w 1034979"/>
                  <a:gd name="connsiteY133" fmla="*/ 1088862 h 1509906"/>
                  <a:gd name="connsiteX134" fmla="*/ 951159 w 1034979"/>
                  <a:gd name="connsiteY134" fmla="*/ 1094577 h 1509906"/>
                  <a:gd name="connsiteX135" fmla="*/ 956874 w 1034979"/>
                  <a:gd name="connsiteY135" fmla="*/ 1094577 h 1509906"/>
                  <a:gd name="connsiteX136" fmla="*/ 1002594 w 1034979"/>
                  <a:gd name="connsiteY136" fmla="*/ 1092672 h 1509906"/>
                  <a:gd name="connsiteX137" fmla="*/ 1031169 w 1034979"/>
                  <a:gd name="connsiteY137" fmla="*/ 1085052 h 1509906"/>
                  <a:gd name="connsiteX138" fmla="*/ 1034979 w 1034979"/>
                  <a:gd name="connsiteY138" fmla="*/ 1079337 h 1509906"/>
                  <a:gd name="connsiteX139" fmla="*/ 1033074 w 1034979"/>
                  <a:gd name="connsiteY139" fmla="*/ 1060287 h 1509906"/>
                  <a:gd name="connsiteX140" fmla="*/ 1027359 w 1034979"/>
                  <a:gd name="connsiteY140" fmla="*/ 1056477 h 1509906"/>
                  <a:gd name="connsiteX141" fmla="*/ 1012119 w 1034979"/>
                  <a:gd name="connsiteY141" fmla="*/ 1054572 h 1509906"/>
                  <a:gd name="connsiteX142" fmla="*/ 1006404 w 1034979"/>
                  <a:gd name="connsiteY142" fmla="*/ 1052667 h 1509906"/>
                  <a:gd name="connsiteX143" fmla="*/ 998784 w 1034979"/>
                  <a:gd name="connsiteY143" fmla="*/ 1050762 h 1509906"/>
                  <a:gd name="connsiteX144" fmla="*/ 987354 w 1034979"/>
                  <a:gd name="connsiteY144" fmla="*/ 1043142 h 1509906"/>
                  <a:gd name="connsiteX145" fmla="*/ 975924 w 1034979"/>
                  <a:gd name="connsiteY145" fmla="*/ 1039332 h 1509906"/>
                  <a:gd name="connsiteX146" fmla="*/ 970209 w 1034979"/>
                  <a:gd name="connsiteY146" fmla="*/ 1037427 h 1509906"/>
                  <a:gd name="connsiteX147" fmla="*/ 962589 w 1034979"/>
                  <a:gd name="connsiteY147" fmla="*/ 1035522 h 1509906"/>
                  <a:gd name="connsiteX148" fmla="*/ 956874 w 1034979"/>
                  <a:gd name="connsiteY148" fmla="*/ 1033617 h 1509906"/>
                  <a:gd name="connsiteX149" fmla="*/ 935919 w 1034979"/>
                  <a:gd name="connsiteY149" fmla="*/ 1027902 h 1509906"/>
                  <a:gd name="connsiteX150" fmla="*/ 930204 w 1034979"/>
                  <a:gd name="connsiteY150" fmla="*/ 1025997 h 1509906"/>
                  <a:gd name="connsiteX151" fmla="*/ 825429 w 1034979"/>
                  <a:gd name="connsiteY151" fmla="*/ 1027902 h 1509906"/>
                  <a:gd name="connsiteX152" fmla="*/ 819714 w 1034979"/>
                  <a:gd name="connsiteY152" fmla="*/ 1029807 h 1509906"/>
                  <a:gd name="connsiteX153" fmla="*/ 730179 w 1034979"/>
                  <a:gd name="connsiteY153" fmla="*/ 1031712 h 1509906"/>
                  <a:gd name="connsiteX154" fmla="*/ 716844 w 1034979"/>
                  <a:gd name="connsiteY154" fmla="*/ 1035522 h 1509906"/>
                  <a:gd name="connsiteX155" fmla="*/ 695889 w 1034979"/>
                  <a:gd name="connsiteY155" fmla="*/ 1037427 h 1509906"/>
                  <a:gd name="connsiteX156" fmla="*/ 669219 w 1034979"/>
                  <a:gd name="connsiteY156" fmla="*/ 1039332 h 1509906"/>
                  <a:gd name="connsiteX157" fmla="*/ 669219 w 1034979"/>
                  <a:gd name="connsiteY157" fmla="*/ 1039332 h 1509906"/>
                  <a:gd name="connsiteX158" fmla="*/ 646359 w 1034979"/>
                  <a:gd name="connsiteY158" fmla="*/ 1043142 h 1509906"/>
                  <a:gd name="connsiteX159" fmla="*/ 642549 w 1034979"/>
                  <a:gd name="connsiteY159" fmla="*/ 1031712 h 1509906"/>
                  <a:gd name="connsiteX160" fmla="*/ 640644 w 1034979"/>
                  <a:gd name="connsiteY160" fmla="*/ 1025997 h 1509906"/>
                  <a:gd name="connsiteX161" fmla="*/ 642549 w 1034979"/>
                  <a:gd name="connsiteY161" fmla="*/ 1008852 h 1509906"/>
                  <a:gd name="connsiteX162" fmla="*/ 644454 w 1034979"/>
                  <a:gd name="connsiteY162" fmla="*/ 1003137 h 1509906"/>
                  <a:gd name="connsiteX163" fmla="*/ 661599 w 1034979"/>
                  <a:gd name="connsiteY163" fmla="*/ 993612 h 1509906"/>
                  <a:gd name="connsiteX164" fmla="*/ 673029 w 1034979"/>
                  <a:gd name="connsiteY164" fmla="*/ 985992 h 1509906"/>
                  <a:gd name="connsiteX165" fmla="*/ 674934 w 1034979"/>
                  <a:gd name="connsiteY165" fmla="*/ 980277 h 1509906"/>
                  <a:gd name="connsiteX166" fmla="*/ 680649 w 1034979"/>
                  <a:gd name="connsiteY166" fmla="*/ 978372 h 1509906"/>
                  <a:gd name="connsiteX167" fmla="*/ 686364 w 1034979"/>
                  <a:gd name="connsiteY167" fmla="*/ 974562 h 1509906"/>
                  <a:gd name="connsiteX168" fmla="*/ 695889 w 1034979"/>
                  <a:gd name="connsiteY168" fmla="*/ 965037 h 1509906"/>
                  <a:gd name="connsiteX169" fmla="*/ 705414 w 1034979"/>
                  <a:gd name="connsiteY169" fmla="*/ 953607 h 1509906"/>
                  <a:gd name="connsiteX170" fmla="*/ 716844 w 1034979"/>
                  <a:gd name="connsiteY170" fmla="*/ 945987 h 1509906"/>
                  <a:gd name="connsiteX171" fmla="*/ 732084 w 1034979"/>
                  <a:gd name="connsiteY171" fmla="*/ 932652 h 1509906"/>
                  <a:gd name="connsiteX172" fmla="*/ 741609 w 1034979"/>
                  <a:gd name="connsiteY172" fmla="*/ 921222 h 1509906"/>
                  <a:gd name="connsiteX173" fmla="*/ 753039 w 1034979"/>
                  <a:gd name="connsiteY173" fmla="*/ 911697 h 1509906"/>
                  <a:gd name="connsiteX174" fmla="*/ 758754 w 1034979"/>
                  <a:gd name="connsiteY174" fmla="*/ 900267 h 1509906"/>
                  <a:gd name="connsiteX175" fmla="*/ 760659 w 1034979"/>
                  <a:gd name="connsiteY175" fmla="*/ 894552 h 1509906"/>
                  <a:gd name="connsiteX176" fmla="*/ 766374 w 1034979"/>
                  <a:gd name="connsiteY176" fmla="*/ 883122 h 1509906"/>
                  <a:gd name="connsiteX177" fmla="*/ 764469 w 1034979"/>
                  <a:gd name="connsiteY177" fmla="*/ 867882 h 1509906"/>
                  <a:gd name="connsiteX178" fmla="*/ 758754 w 1034979"/>
                  <a:gd name="connsiteY178" fmla="*/ 865977 h 1509906"/>
                  <a:gd name="connsiteX179" fmla="*/ 737799 w 1034979"/>
                  <a:gd name="connsiteY179" fmla="*/ 867882 h 1509906"/>
                  <a:gd name="connsiteX180" fmla="*/ 732084 w 1034979"/>
                  <a:gd name="connsiteY180" fmla="*/ 871692 h 1509906"/>
                  <a:gd name="connsiteX181" fmla="*/ 720654 w 1034979"/>
                  <a:gd name="connsiteY181" fmla="*/ 875502 h 1509906"/>
                  <a:gd name="connsiteX182" fmla="*/ 716844 w 1034979"/>
                  <a:gd name="connsiteY182" fmla="*/ 881217 h 1509906"/>
                  <a:gd name="connsiteX183" fmla="*/ 711129 w 1034979"/>
                  <a:gd name="connsiteY183" fmla="*/ 883122 h 1509906"/>
                  <a:gd name="connsiteX184" fmla="*/ 705414 w 1034979"/>
                  <a:gd name="connsiteY184" fmla="*/ 886932 h 1509906"/>
                  <a:gd name="connsiteX185" fmla="*/ 699699 w 1034979"/>
                  <a:gd name="connsiteY185" fmla="*/ 892647 h 1509906"/>
                  <a:gd name="connsiteX186" fmla="*/ 692079 w 1034979"/>
                  <a:gd name="connsiteY186" fmla="*/ 896457 h 1509906"/>
                  <a:gd name="connsiteX187" fmla="*/ 650169 w 1034979"/>
                  <a:gd name="connsiteY187" fmla="*/ 925032 h 1509906"/>
                  <a:gd name="connsiteX188" fmla="*/ 636834 w 1034979"/>
                  <a:gd name="connsiteY188" fmla="*/ 936462 h 1509906"/>
                  <a:gd name="connsiteX189" fmla="*/ 627309 w 1034979"/>
                  <a:gd name="connsiteY189" fmla="*/ 953607 h 1509906"/>
                  <a:gd name="connsiteX190" fmla="*/ 602544 w 1034979"/>
                  <a:gd name="connsiteY190" fmla="*/ 959322 h 1509906"/>
                  <a:gd name="connsiteX191" fmla="*/ 589209 w 1034979"/>
                  <a:gd name="connsiteY191" fmla="*/ 963132 h 1509906"/>
                  <a:gd name="connsiteX192" fmla="*/ 573969 w 1034979"/>
                  <a:gd name="connsiteY192" fmla="*/ 961227 h 1509906"/>
                  <a:gd name="connsiteX193" fmla="*/ 562539 w 1034979"/>
                  <a:gd name="connsiteY193" fmla="*/ 957417 h 1509906"/>
                  <a:gd name="connsiteX194" fmla="*/ 551109 w 1034979"/>
                  <a:gd name="connsiteY194" fmla="*/ 953607 h 1509906"/>
                  <a:gd name="connsiteX195" fmla="*/ 539679 w 1034979"/>
                  <a:gd name="connsiteY195" fmla="*/ 949797 h 1509906"/>
                  <a:gd name="connsiteX196" fmla="*/ 533964 w 1034979"/>
                  <a:gd name="connsiteY196" fmla="*/ 947892 h 1509906"/>
                  <a:gd name="connsiteX197" fmla="*/ 528249 w 1034979"/>
                  <a:gd name="connsiteY197" fmla="*/ 944082 h 1509906"/>
                  <a:gd name="connsiteX198" fmla="*/ 516819 w 1034979"/>
                  <a:gd name="connsiteY198" fmla="*/ 938367 h 1509906"/>
                  <a:gd name="connsiteX199" fmla="*/ 509199 w 1034979"/>
                  <a:gd name="connsiteY199" fmla="*/ 926937 h 1509906"/>
                  <a:gd name="connsiteX200" fmla="*/ 505389 w 1034979"/>
                  <a:gd name="connsiteY200" fmla="*/ 905982 h 1509906"/>
                  <a:gd name="connsiteX201" fmla="*/ 507294 w 1034979"/>
                  <a:gd name="connsiteY201" fmla="*/ 841212 h 1509906"/>
                  <a:gd name="connsiteX202" fmla="*/ 503484 w 1034979"/>
                  <a:gd name="connsiteY202" fmla="*/ 351627 h 1509906"/>
                  <a:gd name="connsiteX203" fmla="*/ 499674 w 1034979"/>
                  <a:gd name="connsiteY203" fmla="*/ 60162 h 1509906"/>
                  <a:gd name="connsiteX204" fmla="*/ 490149 w 1034979"/>
                  <a:gd name="connsiteY204" fmla="*/ 33492 h 1509906"/>
                  <a:gd name="connsiteX205" fmla="*/ 488244 w 1034979"/>
                  <a:gd name="connsiteY205" fmla="*/ 27777 h 1509906"/>
                  <a:gd name="connsiteX206" fmla="*/ 484434 w 1034979"/>
                  <a:gd name="connsiteY206" fmla="*/ 22062 h 1509906"/>
                  <a:gd name="connsiteX207" fmla="*/ 478719 w 1034979"/>
                  <a:gd name="connsiteY207" fmla="*/ 10632 h 1509906"/>
                  <a:gd name="connsiteX208" fmla="*/ 473004 w 1034979"/>
                  <a:gd name="connsiteY208" fmla="*/ 6822 h 1509906"/>
                  <a:gd name="connsiteX209" fmla="*/ 469194 w 1034979"/>
                  <a:gd name="connsiteY209" fmla="*/ 1107 h 1509906"/>
                  <a:gd name="connsiteX210" fmla="*/ 429189 w 1034979"/>
                  <a:gd name="connsiteY210" fmla="*/ 4917 h 1509906"/>
                  <a:gd name="connsiteX211" fmla="*/ 421569 w 1034979"/>
                  <a:gd name="connsiteY211" fmla="*/ 16347 h 1509906"/>
                  <a:gd name="connsiteX212" fmla="*/ 417759 w 1034979"/>
                  <a:gd name="connsiteY212" fmla="*/ 22062 h 1509906"/>
                  <a:gd name="connsiteX213" fmla="*/ 419664 w 1034979"/>
                  <a:gd name="connsiteY213" fmla="*/ 54447 h 1509906"/>
                  <a:gd name="connsiteX214" fmla="*/ 423474 w 1034979"/>
                  <a:gd name="connsiteY214" fmla="*/ 65877 h 1509906"/>
                  <a:gd name="connsiteX215" fmla="*/ 425379 w 1034979"/>
                  <a:gd name="connsiteY215" fmla="*/ 71592 h 1509906"/>
                  <a:gd name="connsiteX216" fmla="*/ 425379 w 1034979"/>
                  <a:gd name="connsiteY216" fmla="*/ 77307 h 1509906"/>
                  <a:gd name="connsiteX217" fmla="*/ 429189 w 1034979"/>
                  <a:gd name="connsiteY217" fmla="*/ 231612 h 1509906"/>
                  <a:gd name="connsiteX218" fmla="*/ 440619 w 1034979"/>
                  <a:gd name="connsiteY218" fmla="*/ 414492 h 1509906"/>
                  <a:gd name="connsiteX219" fmla="*/ 425379 w 1034979"/>
                  <a:gd name="connsiteY219" fmla="*/ 711672 h 1509906"/>
                  <a:gd name="connsiteX220" fmla="*/ 425173 w 1034979"/>
                  <a:gd name="connsiteY220" fmla="*/ 765165 h 1509906"/>
                  <a:gd name="connsiteX221" fmla="*/ 421363 w 1034979"/>
                  <a:gd name="connsiteY221" fmla="*/ 844096 h 1509906"/>
                  <a:gd name="connsiteX222" fmla="*/ 425379 w 1034979"/>
                  <a:gd name="connsiteY222" fmla="*/ 894552 h 1509906"/>
                  <a:gd name="connsiteX223" fmla="*/ 423474 w 1034979"/>
                  <a:gd name="connsiteY223" fmla="*/ 921222 h 1509906"/>
                  <a:gd name="connsiteX224" fmla="*/ 417759 w 1034979"/>
                  <a:gd name="connsiteY224" fmla="*/ 923127 h 1509906"/>
                  <a:gd name="connsiteX225" fmla="*/ 412044 w 1034979"/>
                  <a:gd name="connsiteY225" fmla="*/ 926937 h 1509906"/>
                  <a:gd name="connsiteX226" fmla="*/ 421569 w 1034979"/>
                  <a:gd name="connsiteY226"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27234 w 1034979"/>
                  <a:gd name="connsiteY56" fmla="*/ 1147917 h 1509906"/>
                  <a:gd name="connsiteX57" fmla="*/ 15804 w 1034979"/>
                  <a:gd name="connsiteY57" fmla="*/ 1153632 h 1509906"/>
                  <a:gd name="connsiteX58" fmla="*/ 6279 w 1034979"/>
                  <a:gd name="connsiteY58" fmla="*/ 1163157 h 1509906"/>
                  <a:gd name="connsiteX59" fmla="*/ 4374 w 1034979"/>
                  <a:gd name="connsiteY59" fmla="*/ 1168872 h 1509906"/>
                  <a:gd name="connsiteX60" fmla="*/ 564 w 1034979"/>
                  <a:gd name="connsiteY60" fmla="*/ 1174587 h 1509906"/>
                  <a:gd name="connsiteX61" fmla="*/ 6279 w 1034979"/>
                  <a:gd name="connsiteY61" fmla="*/ 1206972 h 1509906"/>
                  <a:gd name="connsiteX62" fmla="*/ 11994 w 1034979"/>
                  <a:gd name="connsiteY62" fmla="*/ 1210782 h 1509906"/>
                  <a:gd name="connsiteX63" fmla="*/ 17709 w 1034979"/>
                  <a:gd name="connsiteY63" fmla="*/ 1212687 h 1509906"/>
                  <a:gd name="connsiteX64" fmla="*/ 145344 w 1034979"/>
                  <a:gd name="connsiteY64" fmla="*/ 1210782 h 1509906"/>
                  <a:gd name="connsiteX65" fmla="*/ 152964 w 1034979"/>
                  <a:gd name="connsiteY65" fmla="*/ 1208877 h 1509906"/>
                  <a:gd name="connsiteX66" fmla="*/ 303459 w 1034979"/>
                  <a:gd name="connsiteY66" fmla="*/ 1203162 h 1509906"/>
                  <a:gd name="connsiteX67" fmla="*/ 318699 w 1034979"/>
                  <a:gd name="connsiteY67" fmla="*/ 1210782 h 1509906"/>
                  <a:gd name="connsiteX68" fmla="*/ 330129 w 1034979"/>
                  <a:gd name="connsiteY68" fmla="*/ 1216497 h 1509906"/>
                  <a:gd name="connsiteX69" fmla="*/ 333939 w 1034979"/>
                  <a:gd name="connsiteY69" fmla="*/ 1222212 h 1509906"/>
                  <a:gd name="connsiteX70" fmla="*/ 339654 w 1034979"/>
                  <a:gd name="connsiteY70" fmla="*/ 1224117 h 1509906"/>
                  <a:gd name="connsiteX71" fmla="*/ 351084 w 1034979"/>
                  <a:gd name="connsiteY71" fmla="*/ 1231737 h 1509906"/>
                  <a:gd name="connsiteX72" fmla="*/ 356799 w 1034979"/>
                  <a:gd name="connsiteY72" fmla="*/ 1235547 h 1509906"/>
                  <a:gd name="connsiteX73" fmla="*/ 360609 w 1034979"/>
                  <a:gd name="connsiteY73" fmla="*/ 1241262 h 1509906"/>
                  <a:gd name="connsiteX74" fmla="*/ 366324 w 1034979"/>
                  <a:gd name="connsiteY74" fmla="*/ 1252692 h 1509906"/>
                  <a:gd name="connsiteX75" fmla="*/ 362514 w 1034979"/>
                  <a:gd name="connsiteY75" fmla="*/ 1279362 h 1509906"/>
                  <a:gd name="connsiteX76" fmla="*/ 358704 w 1034979"/>
                  <a:gd name="connsiteY76" fmla="*/ 1285077 h 1509906"/>
                  <a:gd name="connsiteX77" fmla="*/ 356799 w 1034979"/>
                  <a:gd name="connsiteY77" fmla="*/ 1290792 h 1509906"/>
                  <a:gd name="connsiteX78" fmla="*/ 352989 w 1034979"/>
                  <a:gd name="connsiteY78" fmla="*/ 1296507 h 1509906"/>
                  <a:gd name="connsiteX79" fmla="*/ 351084 w 1034979"/>
                  <a:gd name="connsiteY79" fmla="*/ 1302222 h 1509906"/>
                  <a:gd name="connsiteX80" fmla="*/ 347274 w 1034979"/>
                  <a:gd name="connsiteY80" fmla="*/ 1307937 h 1509906"/>
                  <a:gd name="connsiteX81" fmla="*/ 330129 w 1034979"/>
                  <a:gd name="connsiteY81" fmla="*/ 1374612 h 1509906"/>
                  <a:gd name="connsiteX82" fmla="*/ 328224 w 1034979"/>
                  <a:gd name="connsiteY82" fmla="*/ 1426047 h 1509906"/>
                  <a:gd name="connsiteX83" fmla="*/ 330129 w 1034979"/>
                  <a:gd name="connsiteY83" fmla="*/ 1450812 h 1509906"/>
                  <a:gd name="connsiteX84" fmla="*/ 332034 w 1034979"/>
                  <a:gd name="connsiteY84" fmla="*/ 1456527 h 1509906"/>
                  <a:gd name="connsiteX85" fmla="*/ 335844 w 1034979"/>
                  <a:gd name="connsiteY85" fmla="*/ 1460337 h 1509906"/>
                  <a:gd name="connsiteX86" fmla="*/ 364419 w 1034979"/>
                  <a:gd name="connsiteY86" fmla="*/ 1506057 h 1509906"/>
                  <a:gd name="connsiteX87" fmla="*/ 387279 w 1034979"/>
                  <a:gd name="connsiteY87" fmla="*/ 1507962 h 1509906"/>
                  <a:gd name="connsiteX88" fmla="*/ 392994 w 1034979"/>
                  <a:gd name="connsiteY88" fmla="*/ 1502247 h 1509906"/>
                  <a:gd name="connsiteX89" fmla="*/ 394899 w 1034979"/>
                  <a:gd name="connsiteY89" fmla="*/ 1490817 h 1509906"/>
                  <a:gd name="connsiteX90" fmla="*/ 396804 w 1034979"/>
                  <a:gd name="connsiteY90" fmla="*/ 1485102 h 1509906"/>
                  <a:gd name="connsiteX91" fmla="*/ 398709 w 1034979"/>
                  <a:gd name="connsiteY91" fmla="*/ 1467957 h 1509906"/>
                  <a:gd name="connsiteX92" fmla="*/ 400614 w 1034979"/>
                  <a:gd name="connsiteY92" fmla="*/ 1454622 h 1509906"/>
                  <a:gd name="connsiteX93" fmla="*/ 404424 w 1034979"/>
                  <a:gd name="connsiteY93" fmla="*/ 1397472 h 1509906"/>
                  <a:gd name="connsiteX94" fmla="*/ 410139 w 1034979"/>
                  <a:gd name="connsiteY94" fmla="*/ 1386042 h 1509906"/>
                  <a:gd name="connsiteX95" fmla="*/ 413949 w 1034979"/>
                  <a:gd name="connsiteY95" fmla="*/ 1372707 h 1509906"/>
                  <a:gd name="connsiteX96" fmla="*/ 415854 w 1034979"/>
                  <a:gd name="connsiteY96" fmla="*/ 1366992 h 1509906"/>
                  <a:gd name="connsiteX97" fmla="*/ 417759 w 1034979"/>
                  <a:gd name="connsiteY97" fmla="*/ 1353657 h 1509906"/>
                  <a:gd name="connsiteX98" fmla="*/ 421569 w 1034979"/>
                  <a:gd name="connsiteY98" fmla="*/ 1342227 h 1509906"/>
                  <a:gd name="connsiteX99" fmla="*/ 427284 w 1034979"/>
                  <a:gd name="connsiteY99" fmla="*/ 1328892 h 1509906"/>
                  <a:gd name="connsiteX100" fmla="*/ 436809 w 1034979"/>
                  <a:gd name="connsiteY100" fmla="*/ 1317462 h 1509906"/>
                  <a:gd name="connsiteX101" fmla="*/ 467289 w 1034979"/>
                  <a:gd name="connsiteY101" fmla="*/ 1258407 h 1509906"/>
                  <a:gd name="connsiteX102" fmla="*/ 535869 w 1034979"/>
                  <a:gd name="connsiteY102" fmla="*/ 1243167 h 1509906"/>
                  <a:gd name="connsiteX103" fmla="*/ 541584 w 1034979"/>
                  <a:gd name="connsiteY103" fmla="*/ 1241262 h 1509906"/>
                  <a:gd name="connsiteX104" fmla="*/ 573969 w 1034979"/>
                  <a:gd name="connsiteY104" fmla="*/ 1229832 h 1509906"/>
                  <a:gd name="connsiteX105" fmla="*/ 585399 w 1034979"/>
                  <a:gd name="connsiteY105" fmla="*/ 1226022 h 1509906"/>
                  <a:gd name="connsiteX106" fmla="*/ 720654 w 1034979"/>
                  <a:gd name="connsiteY106" fmla="*/ 1309842 h 1509906"/>
                  <a:gd name="connsiteX107" fmla="*/ 733989 w 1034979"/>
                  <a:gd name="connsiteY107" fmla="*/ 1319367 h 1509906"/>
                  <a:gd name="connsiteX108" fmla="*/ 743514 w 1034979"/>
                  <a:gd name="connsiteY108" fmla="*/ 1321272 h 1509906"/>
                  <a:gd name="connsiteX109" fmla="*/ 749229 w 1034979"/>
                  <a:gd name="connsiteY109" fmla="*/ 1323177 h 1509906"/>
                  <a:gd name="connsiteX110" fmla="*/ 762564 w 1034979"/>
                  <a:gd name="connsiteY110" fmla="*/ 1328892 h 1509906"/>
                  <a:gd name="connsiteX111" fmla="*/ 777804 w 1034979"/>
                  <a:gd name="connsiteY111" fmla="*/ 1326987 h 1509906"/>
                  <a:gd name="connsiteX112" fmla="*/ 789234 w 1034979"/>
                  <a:gd name="connsiteY112" fmla="*/ 1321272 h 1509906"/>
                  <a:gd name="connsiteX113" fmla="*/ 794949 w 1034979"/>
                  <a:gd name="connsiteY113" fmla="*/ 1319367 h 1509906"/>
                  <a:gd name="connsiteX114" fmla="*/ 802569 w 1034979"/>
                  <a:gd name="connsiteY114" fmla="*/ 1302222 h 1509906"/>
                  <a:gd name="connsiteX115" fmla="*/ 800664 w 1034979"/>
                  <a:gd name="connsiteY115" fmla="*/ 1277457 h 1509906"/>
                  <a:gd name="connsiteX116" fmla="*/ 798759 w 1034979"/>
                  <a:gd name="connsiteY116" fmla="*/ 1271742 h 1509906"/>
                  <a:gd name="connsiteX117" fmla="*/ 796854 w 1034979"/>
                  <a:gd name="connsiteY117" fmla="*/ 1264122 h 1509906"/>
                  <a:gd name="connsiteX118" fmla="*/ 783519 w 1034979"/>
                  <a:gd name="connsiteY118" fmla="*/ 1246977 h 1509906"/>
                  <a:gd name="connsiteX119" fmla="*/ 773994 w 1034979"/>
                  <a:gd name="connsiteY119" fmla="*/ 1241262 h 1509906"/>
                  <a:gd name="connsiteX120" fmla="*/ 648264 w 1034979"/>
                  <a:gd name="connsiteY120" fmla="*/ 1149822 h 1509906"/>
                  <a:gd name="connsiteX121" fmla="*/ 644454 w 1034979"/>
                  <a:gd name="connsiteY121" fmla="*/ 1132677 h 1509906"/>
                  <a:gd name="connsiteX122" fmla="*/ 646359 w 1034979"/>
                  <a:gd name="connsiteY122" fmla="*/ 1125057 h 1509906"/>
                  <a:gd name="connsiteX123" fmla="*/ 650169 w 1034979"/>
                  <a:gd name="connsiteY123" fmla="*/ 1107912 h 1509906"/>
                  <a:gd name="connsiteX124" fmla="*/ 653979 w 1034979"/>
                  <a:gd name="connsiteY124" fmla="*/ 1102197 h 1509906"/>
                  <a:gd name="connsiteX125" fmla="*/ 655884 w 1034979"/>
                  <a:gd name="connsiteY125" fmla="*/ 1096482 h 1509906"/>
                  <a:gd name="connsiteX126" fmla="*/ 661599 w 1034979"/>
                  <a:gd name="connsiteY126" fmla="*/ 1094577 h 1509906"/>
                  <a:gd name="connsiteX127" fmla="*/ 671124 w 1034979"/>
                  <a:gd name="connsiteY127" fmla="*/ 1083147 h 1509906"/>
                  <a:gd name="connsiteX128" fmla="*/ 724464 w 1034979"/>
                  <a:gd name="connsiteY128" fmla="*/ 1075527 h 1509906"/>
                  <a:gd name="connsiteX129" fmla="*/ 842574 w 1034979"/>
                  <a:gd name="connsiteY129" fmla="*/ 1077432 h 1509906"/>
                  <a:gd name="connsiteX130" fmla="*/ 871149 w 1034979"/>
                  <a:gd name="connsiteY130" fmla="*/ 1079337 h 1509906"/>
                  <a:gd name="connsiteX131" fmla="*/ 899724 w 1034979"/>
                  <a:gd name="connsiteY131" fmla="*/ 1085052 h 1509906"/>
                  <a:gd name="connsiteX132" fmla="*/ 922584 w 1034979"/>
                  <a:gd name="connsiteY132" fmla="*/ 1088862 h 1509906"/>
                  <a:gd name="connsiteX133" fmla="*/ 951159 w 1034979"/>
                  <a:gd name="connsiteY133" fmla="*/ 1094577 h 1509906"/>
                  <a:gd name="connsiteX134" fmla="*/ 956874 w 1034979"/>
                  <a:gd name="connsiteY134" fmla="*/ 1094577 h 1509906"/>
                  <a:gd name="connsiteX135" fmla="*/ 1002594 w 1034979"/>
                  <a:gd name="connsiteY135" fmla="*/ 1092672 h 1509906"/>
                  <a:gd name="connsiteX136" fmla="*/ 1031169 w 1034979"/>
                  <a:gd name="connsiteY136" fmla="*/ 1085052 h 1509906"/>
                  <a:gd name="connsiteX137" fmla="*/ 1034979 w 1034979"/>
                  <a:gd name="connsiteY137" fmla="*/ 1079337 h 1509906"/>
                  <a:gd name="connsiteX138" fmla="*/ 1033074 w 1034979"/>
                  <a:gd name="connsiteY138" fmla="*/ 1060287 h 1509906"/>
                  <a:gd name="connsiteX139" fmla="*/ 1027359 w 1034979"/>
                  <a:gd name="connsiteY139" fmla="*/ 1056477 h 1509906"/>
                  <a:gd name="connsiteX140" fmla="*/ 1012119 w 1034979"/>
                  <a:gd name="connsiteY140" fmla="*/ 1054572 h 1509906"/>
                  <a:gd name="connsiteX141" fmla="*/ 1006404 w 1034979"/>
                  <a:gd name="connsiteY141" fmla="*/ 1052667 h 1509906"/>
                  <a:gd name="connsiteX142" fmla="*/ 998784 w 1034979"/>
                  <a:gd name="connsiteY142" fmla="*/ 1050762 h 1509906"/>
                  <a:gd name="connsiteX143" fmla="*/ 987354 w 1034979"/>
                  <a:gd name="connsiteY143" fmla="*/ 1043142 h 1509906"/>
                  <a:gd name="connsiteX144" fmla="*/ 975924 w 1034979"/>
                  <a:gd name="connsiteY144" fmla="*/ 1039332 h 1509906"/>
                  <a:gd name="connsiteX145" fmla="*/ 970209 w 1034979"/>
                  <a:gd name="connsiteY145" fmla="*/ 1037427 h 1509906"/>
                  <a:gd name="connsiteX146" fmla="*/ 962589 w 1034979"/>
                  <a:gd name="connsiteY146" fmla="*/ 1035522 h 1509906"/>
                  <a:gd name="connsiteX147" fmla="*/ 956874 w 1034979"/>
                  <a:gd name="connsiteY147" fmla="*/ 1033617 h 1509906"/>
                  <a:gd name="connsiteX148" fmla="*/ 935919 w 1034979"/>
                  <a:gd name="connsiteY148" fmla="*/ 1027902 h 1509906"/>
                  <a:gd name="connsiteX149" fmla="*/ 930204 w 1034979"/>
                  <a:gd name="connsiteY149" fmla="*/ 1025997 h 1509906"/>
                  <a:gd name="connsiteX150" fmla="*/ 825429 w 1034979"/>
                  <a:gd name="connsiteY150" fmla="*/ 1027902 h 1509906"/>
                  <a:gd name="connsiteX151" fmla="*/ 819714 w 1034979"/>
                  <a:gd name="connsiteY151" fmla="*/ 1029807 h 1509906"/>
                  <a:gd name="connsiteX152" fmla="*/ 730179 w 1034979"/>
                  <a:gd name="connsiteY152" fmla="*/ 1031712 h 1509906"/>
                  <a:gd name="connsiteX153" fmla="*/ 716844 w 1034979"/>
                  <a:gd name="connsiteY153" fmla="*/ 1035522 h 1509906"/>
                  <a:gd name="connsiteX154" fmla="*/ 695889 w 1034979"/>
                  <a:gd name="connsiteY154" fmla="*/ 1037427 h 1509906"/>
                  <a:gd name="connsiteX155" fmla="*/ 669219 w 1034979"/>
                  <a:gd name="connsiteY155" fmla="*/ 1039332 h 1509906"/>
                  <a:gd name="connsiteX156" fmla="*/ 669219 w 1034979"/>
                  <a:gd name="connsiteY156" fmla="*/ 1039332 h 1509906"/>
                  <a:gd name="connsiteX157" fmla="*/ 646359 w 1034979"/>
                  <a:gd name="connsiteY157" fmla="*/ 1043142 h 1509906"/>
                  <a:gd name="connsiteX158" fmla="*/ 642549 w 1034979"/>
                  <a:gd name="connsiteY158" fmla="*/ 1031712 h 1509906"/>
                  <a:gd name="connsiteX159" fmla="*/ 640644 w 1034979"/>
                  <a:gd name="connsiteY159" fmla="*/ 1025997 h 1509906"/>
                  <a:gd name="connsiteX160" fmla="*/ 642549 w 1034979"/>
                  <a:gd name="connsiteY160" fmla="*/ 1008852 h 1509906"/>
                  <a:gd name="connsiteX161" fmla="*/ 644454 w 1034979"/>
                  <a:gd name="connsiteY161" fmla="*/ 1003137 h 1509906"/>
                  <a:gd name="connsiteX162" fmla="*/ 661599 w 1034979"/>
                  <a:gd name="connsiteY162" fmla="*/ 993612 h 1509906"/>
                  <a:gd name="connsiteX163" fmla="*/ 673029 w 1034979"/>
                  <a:gd name="connsiteY163" fmla="*/ 985992 h 1509906"/>
                  <a:gd name="connsiteX164" fmla="*/ 674934 w 1034979"/>
                  <a:gd name="connsiteY164" fmla="*/ 980277 h 1509906"/>
                  <a:gd name="connsiteX165" fmla="*/ 680649 w 1034979"/>
                  <a:gd name="connsiteY165" fmla="*/ 978372 h 1509906"/>
                  <a:gd name="connsiteX166" fmla="*/ 686364 w 1034979"/>
                  <a:gd name="connsiteY166" fmla="*/ 974562 h 1509906"/>
                  <a:gd name="connsiteX167" fmla="*/ 695889 w 1034979"/>
                  <a:gd name="connsiteY167" fmla="*/ 965037 h 1509906"/>
                  <a:gd name="connsiteX168" fmla="*/ 705414 w 1034979"/>
                  <a:gd name="connsiteY168" fmla="*/ 953607 h 1509906"/>
                  <a:gd name="connsiteX169" fmla="*/ 716844 w 1034979"/>
                  <a:gd name="connsiteY169" fmla="*/ 945987 h 1509906"/>
                  <a:gd name="connsiteX170" fmla="*/ 732084 w 1034979"/>
                  <a:gd name="connsiteY170" fmla="*/ 932652 h 1509906"/>
                  <a:gd name="connsiteX171" fmla="*/ 741609 w 1034979"/>
                  <a:gd name="connsiteY171" fmla="*/ 921222 h 1509906"/>
                  <a:gd name="connsiteX172" fmla="*/ 753039 w 1034979"/>
                  <a:gd name="connsiteY172" fmla="*/ 911697 h 1509906"/>
                  <a:gd name="connsiteX173" fmla="*/ 758754 w 1034979"/>
                  <a:gd name="connsiteY173" fmla="*/ 900267 h 1509906"/>
                  <a:gd name="connsiteX174" fmla="*/ 760659 w 1034979"/>
                  <a:gd name="connsiteY174" fmla="*/ 894552 h 1509906"/>
                  <a:gd name="connsiteX175" fmla="*/ 766374 w 1034979"/>
                  <a:gd name="connsiteY175" fmla="*/ 883122 h 1509906"/>
                  <a:gd name="connsiteX176" fmla="*/ 764469 w 1034979"/>
                  <a:gd name="connsiteY176" fmla="*/ 867882 h 1509906"/>
                  <a:gd name="connsiteX177" fmla="*/ 758754 w 1034979"/>
                  <a:gd name="connsiteY177" fmla="*/ 865977 h 1509906"/>
                  <a:gd name="connsiteX178" fmla="*/ 737799 w 1034979"/>
                  <a:gd name="connsiteY178" fmla="*/ 867882 h 1509906"/>
                  <a:gd name="connsiteX179" fmla="*/ 732084 w 1034979"/>
                  <a:gd name="connsiteY179" fmla="*/ 871692 h 1509906"/>
                  <a:gd name="connsiteX180" fmla="*/ 720654 w 1034979"/>
                  <a:gd name="connsiteY180" fmla="*/ 875502 h 1509906"/>
                  <a:gd name="connsiteX181" fmla="*/ 716844 w 1034979"/>
                  <a:gd name="connsiteY181" fmla="*/ 881217 h 1509906"/>
                  <a:gd name="connsiteX182" fmla="*/ 711129 w 1034979"/>
                  <a:gd name="connsiteY182" fmla="*/ 883122 h 1509906"/>
                  <a:gd name="connsiteX183" fmla="*/ 705414 w 1034979"/>
                  <a:gd name="connsiteY183" fmla="*/ 886932 h 1509906"/>
                  <a:gd name="connsiteX184" fmla="*/ 699699 w 1034979"/>
                  <a:gd name="connsiteY184" fmla="*/ 892647 h 1509906"/>
                  <a:gd name="connsiteX185" fmla="*/ 692079 w 1034979"/>
                  <a:gd name="connsiteY185" fmla="*/ 896457 h 1509906"/>
                  <a:gd name="connsiteX186" fmla="*/ 650169 w 1034979"/>
                  <a:gd name="connsiteY186" fmla="*/ 925032 h 1509906"/>
                  <a:gd name="connsiteX187" fmla="*/ 636834 w 1034979"/>
                  <a:gd name="connsiteY187" fmla="*/ 936462 h 1509906"/>
                  <a:gd name="connsiteX188" fmla="*/ 627309 w 1034979"/>
                  <a:gd name="connsiteY188" fmla="*/ 953607 h 1509906"/>
                  <a:gd name="connsiteX189" fmla="*/ 602544 w 1034979"/>
                  <a:gd name="connsiteY189" fmla="*/ 959322 h 1509906"/>
                  <a:gd name="connsiteX190" fmla="*/ 589209 w 1034979"/>
                  <a:gd name="connsiteY190" fmla="*/ 963132 h 1509906"/>
                  <a:gd name="connsiteX191" fmla="*/ 573969 w 1034979"/>
                  <a:gd name="connsiteY191" fmla="*/ 961227 h 1509906"/>
                  <a:gd name="connsiteX192" fmla="*/ 562539 w 1034979"/>
                  <a:gd name="connsiteY192" fmla="*/ 957417 h 1509906"/>
                  <a:gd name="connsiteX193" fmla="*/ 551109 w 1034979"/>
                  <a:gd name="connsiteY193" fmla="*/ 953607 h 1509906"/>
                  <a:gd name="connsiteX194" fmla="*/ 539679 w 1034979"/>
                  <a:gd name="connsiteY194" fmla="*/ 949797 h 1509906"/>
                  <a:gd name="connsiteX195" fmla="*/ 533964 w 1034979"/>
                  <a:gd name="connsiteY195" fmla="*/ 947892 h 1509906"/>
                  <a:gd name="connsiteX196" fmla="*/ 528249 w 1034979"/>
                  <a:gd name="connsiteY196" fmla="*/ 944082 h 1509906"/>
                  <a:gd name="connsiteX197" fmla="*/ 516819 w 1034979"/>
                  <a:gd name="connsiteY197" fmla="*/ 938367 h 1509906"/>
                  <a:gd name="connsiteX198" fmla="*/ 509199 w 1034979"/>
                  <a:gd name="connsiteY198" fmla="*/ 926937 h 1509906"/>
                  <a:gd name="connsiteX199" fmla="*/ 505389 w 1034979"/>
                  <a:gd name="connsiteY199" fmla="*/ 905982 h 1509906"/>
                  <a:gd name="connsiteX200" fmla="*/ 507294 w 1034979"/>
                  <a:gd name="connsiteY200" fmla="*/ 841212 h 1509906"/>
                  <a:gd name="connsiteX201" fmla="*/ 503484 w 1034979"/>
                  <a:gd name="connsiteY201" fmla="*/ 351627 h 1509906"/>
                  <a:gd name="connsiteX202" fmla="*/ 499674 w 1034979"/>
                  <a:gd name="connsiteY202" fmla="*/ 60162 h 1509906"/>
                  <a:gd name="connsiteX203" fmla="*/ 490149 w 1034979"/>
                  <a:gd name="connsiteY203" fmla="*/ 33492 h 1509906"/>
                  <a:gd name="connsiteX204" fmla="*/ 488244 w 1034979"/>
                  <a:gd name="connsiteY204" fmla="*/ 27777 h 1509906"/>
                  <a:gd name="connsiteX205" fmla="*/ 484434 w 1034979"/>
                  <a:gd name="connsiteY205" fmla="*/ 22062 h 1509906"/>
                  <a:gd name="connsiteX206" fmla="*/ 478719 w 1034979"/>
                  <a:gd name="connsiteY206" fmla="*/ 10632 h 1509906"/>
                  <a:gd name="connsiteX207" fmla="*/ 473004 w 1034979"/>
                  <a:gd name="connsiteY207" fmla="*/ 6822 h 1509906"/>
                  <a:gd name="connsiteX208" fmla="*/ 469194 w 1034979"/>
                  <a:gd name="connsiteY208" fmla="*/ 1107 h 1509906"/>
                  <a:gd name="connsiteX209" fmla="*/ 429189 w 1034979"/>
                  <a:gd name="connsiteY209" fmla="*/ 4917 h 1509906"/>
                  <a:gd name="connsiteX210" fmla="*/ 421569 w 1034979"/>
                  <a:gd name="connsiteY210" fmla="*/ 16347 h 1509906"/>
                  <a:gd name="connsiteX211" fmla="*/ 417759 w 1034979"/>
                  <a:gd name="connsiteY211" fmla="*/ 22062 h 1509906"/>
                  <a:gd name="connsiteX212" fmla="*/ 419664 w 1034979"/>
                  <a:gd name="connsiteY212" fmla="*/ 54447 h 1509906"/>
                  <a:gd name="connsiteX213" fmla="*/ 423474 w 1034979"/>
                  <a:gd name="connsiteY213" fmla="*/ 65877 h 1509906"/>
                  <a:gd name="connsiteX214" fmla="*/ 425379 w 1034979"/>
                  <a:gd name="connsiteY214" fmla="*/ 71592 h 1509906"/>
                  <a:gd name="connsiteX215" fmla="*/ 425379 w 1034979"/>
                  <a:gd name="connsiteY215" fmla="*/ 77307 h 1509906"/>
                  <a:gd name="connsiteX216" fmla="*/ 429189 w 1034979"/>
                  <a:gd name="connsiteY216" fmla="*/ 231612 h 1509906"/>
                  <a:gd name="connsiteX217" fmla="*/ 440619 w 1034979"/>
                  <a:gd name="connsiteY217" fmla="*/ 414492 h 1509906"/>
                  <a:gd name="connsiteX218" fmla="*/ 425379 w 1034979"/>
                  <a:gd name="connsiteY218" fmla="*/ 711672 h 1509906"/>
                  <a:gd name="connsiteX219" fmla="*/ 425173 w 1034979"/>
                  <a:gd name="connsiteY219" fmla="*/ 765165 h 1509906"/>
                  <a:gd name="connsiteX220" fmla="*/ 421363 w 1034979"/>
                  <a:gd name="connsiteY220" fmla="*/ 844096 h 1509906"/>
                  <a:gd name="connsiteX221" fmla="*/ 425379 w 1034979"/>
                  <a:gd name="connsiteY221" fmla="*/ 894552 h 1509906"/>
                  <a:gd name="connsiteX222" fmla="*/ 423474 w 1034979"/>
                  <a:gd name="connsiteY222" fmla="*/ 921222 h 1509906"/>
                  <a:gd name="connsiteX223" fmla="*/ 417759 w 1034979"/>
                  <a:gd name="connsiteY223" fmla="*/ 923127 h 1509906"/>
                  <a:gd name="connsiteX224" fmla="*/ 412044 w 1034979"/>
                  <a:gd name="connsiteY224" fmla="*/ 926937 h 1509906"/>
                  <a:gd name="connsiteX225" fmla="*/ 421569 w 1034979"/>
                  <a:gd name="connsiteY225"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27234 w 1034979"/>
                  <a:gd name="connsiteY56" fmla="*/ 1147917 h 1509906"/>
                  <a:gd name="connsiteX57" fmla="*/ 15804 w 1034979"/>
                  <a:gd name="connsiteY57" fmla="*/ 1153632 h 1509906"/>
                  <a:gd name="connsiteX58" fmla="*/ 6279 w 1034979"/>
                  <a:gd name="connsiteY58" fmla="*/ 1163157 h 1509906"/>
                  <a:gd name="connsiteX59" fmla="*/ 4374 w 1034979"/>
                  <a:gd name="connsiteY59" fmla="*/ 1168872 h 1509906"/>
                  <a:gd name="connsiteX60" fmla="*/ 564 w 1034979"/>
                  <a:gd name="connsiteY60" fmla="*/ 1174587 h 1509906"/>
                  <a:gd name="connsiteX61" fmla="*/ 6279 w 1034979"/>
                  <a:gd name="connsiteY61" fmla="*/ 1206972 h 1509906"/>
                  <a:gd name="connsiteX62" fmla="*/ 11994 w 1034979"/>
                  <a:gd name="connsiteY62" fmla="*/ 1210782 h 1509906"/>
                  <a:gd name="connsiteX63" fmla="*/ 17709 w 1034979"/>
                  <a:gd name="connsiteY63" fmla="*/ 1212687 h 1509906"/>
                  <a:gd name="connsiteX64" fmla="*/ 145344 w 1034979"/>
                  <a:gd name="connsiteY64" fmla="*/ 1210782 h 1509906"/>
                  <a:gd name="connsiteX65" fmla="*/ 152964 w 1034979"/>
                  <a:gd name="connsiteY65" fmla="*/ 1208877 h 1509906"/>
                  <a:gd name="connsiteX66" fmla="*/ 303459 w 1034979"/>
                  <a:gd name="connsiteY66" fmla="*/ 1203162 h 1509906"/>
                  <a:gd name="connsiteX67" fmla="*/ 318699 w 1034979"/>
                  <a:gd name="connsiteY67" fmla="*/ 1210782 h 1509906"/>
                  <a:gd name="connsiteX68" fmla="*/ 330129 w 1034979"/>
                  <a:gd name="connsiteY68" fmla="*/ 1216497 h 1509906"/>
                  <a:gd name="connsiteX69" fmla="*/ 333939 w 1034979"/>
                  <a:gd name="connsiteY69" fmla="*/ 1222212 h 1509906"/>
                  <a:gd name="connsiteX70" fmla="*/ 339654 w 1034979"/>
                  <a:gd name="connsiteY70" fmla="*/ 1224117 h 1509906"/>
                  <a:gd name="connsiteX71" fmla="*/ 351084 w 1034979"/>
                  <a:gd name="connsiteY71" fmla="*/ 1231737 h 1509906"/>
                  <a:gd name="connsiteX72" fmla="*/ 356799 w 1034979"/>
                  <a:gd name="connsiteY72" fmla="*/ 1235547 h 1509906"/>
                  <a:gd name="connsiteX73" fmla="*/ 360609 w 1034979"/>
                  <a:gd name="connsiteY73" fmla="*/ 1241262 h 1509906"/>
                  <a:gd name="connsiteX74" fmla="*/ 366324 w 1034979"/>
                  <a:gd name="connsiteY74" fmla="*/ 1252692 h 1509906"/>
                  <a:gd name="connsiteX75" fmla="*/ 362514 w 1034979"/>
                  <a:gd name="connsiteY75" fmla="*/ 1279362 h 1509906"/>
                  <a:gd name="connsiteX76" fmla="*/ 358704 w 1034979"/>
                  <a:gd name="connsiteY76" fmla="*/ 1285077 h 1509906"/>
                  <a:gd name="connsiteX77" fmla="*/ 356799 w 1034979"/>
                  <a:gd name="connsiteY77" fmla="*/ 1290792 h 1509906"/>
                  <a:gd name="connsiteX78" fmla="*/ 352989 w 1034979"/>
                  <a:gd name="connsiteY78" fmla="*/ 1296507 h 1509906"/>
                  <a:gd name="connsiteX79" fmla="*/ 351084 w 1034979"/>
                  <a:gd name="connsiteY79" fmla="*/ 1302222 h 1509906"/>
                  <a:gd name="connsiteX80" fmla="*/ 347274 w 1034979"/>
                  <a:gd name="connsiteY80" fmla="*/ 1307937 h 1509906"/>
                  <a:gd name="connsiteX81" fmla="*/ 330129 w 1034979"/>
                  <a:gd name="connsiteY81" fmla="*/ 1374612 h 1509906"/>
                  <a:gd name="connsiteX82" fmla="*/ 328224 w 1034979"/>
                  <a:gd name="connsiteY82" fmla="*/ 1426047 h 1509906"/>
                  <a:gd name="connsiteX83" fmla="*/ 330129 w 1034979"/>
                  <a:gd name="connsiteY83" fmla="*/ 1450812 h 1509906"/>
                  <a:gd name="connsiteX84" fmla="*/ 332034 w 1034979"/>
                  <a:gd name="connsiteY84" fmla="*/ 1456527 h 1509906"/>
                  <a:gd name="connsiteX85" fmla="*/ 335844 w 1034979"/>
                  <a:gd name="connsiteY85" fmla="*/ 1460337 h 1509906"/>
                  <a:gd name="connsiteX86" fmla="*/ 364419 w 1034979"/>
                  <a:gd name="connsiteY86" fmla="*/ 1506057 h 1509906"/>
                  <a:gd name="connsiteX87" fmla="*/ 387279 w 1034979"/>
                  <a:gd name="connsiteY87" fmla="*/ 1507962 h 1509906"/>
                  <a:gd name="connsiteX88" fmla="*/ 392994 w 1034979"/>
                  <a:gd name="connsiteY88" fmla="*/ 1502247 h 1509906"/>
                  <a:gd name="connsiteX89" fmla="*/ 394899 w 1034979"/>
                  <a:gd name="connsiteY89" fmla="*/ 1490817 h 1509906"/>
                  <a:gd name="connsiteX90" fmla="*/ 396804 w 1034979"/>
                  <a:gd name="connsiteY90" fmla="*/ 1485102 h 1509906"/>
                  <a:gd name="connsiteX91" fmla="*/ 398709 w 1034979"/>
                  <a:gd name="connsiteY91" fmla="*/ 1467957 h 1509906"/>
                  <a:gd name="connsiteX92" fmla="*/ 400614 w 1034979"/>
                  <a:gd name="connsiteY92" fmla="*/ 1454622 h 1509906"/>
                  <a:gd name="connsiteX93" fmla="*/ 404424 w 1034979"/>
                  <a:gd name="connsiteY93" fmla="*/ 1397472 h 1509906"/>
                  <a:gd name="connsiteX94" fmla="*/ 410139 w 1034979"/>
                  <a:gd name="connsiteY94" fmla="*/ 1386042 h 1509906"/>
                  <a:gd name="connsiteX95" fmla="*/ 413949 w 1034979"/>
                  <a:gd name="connsiteY95" fmla="*/ 1372707 h 1509906"/>
                  <a:gd name="connsiteX96" fmla="*/ 415854 w 1034979"/>
                  <a:gd name="connsiteY96" fmla="*/ 1366992 h 1509906"/>
                  <a:gd name="connsiteX97" fmla="*/ 417759 w 1034979"/>
                  <a:gd name="connsiteY97" fmla="*/ 1353657 h 1509906"/>
                  <a:gd name="connsiteX98" fmla="*/ 421569 w 1034979"/>
                  <a:gd name="connsiteY98" fmla="*/ 1342227 h 1509906"/>
                  <a:gd name="connsiteX99" fmla="*/ 427284 w 1034979"/>
                  <a:gd name="connsiteY99" fmla="*/ 1328892 h 1509906"/>
                  <a:gd name="connsiteX100" fmla="*/ 436809 w 1034979"/>
                  <a:gd name="connsiteY100" fmla="*/ 1317462 h 1509906"/>
                  <a:gd name="connsiteX101" fmla="*/ 467289 w 1034979"/>
                  <a:gd name="connsiteY101" fmla="*/ 1258407 h 1509906"/>
                  <a:gd name="connsiteX102" fmla="*/ 535869 w 1034979"/>
                  <a:gd name="connsiteY102" fmla="*/ 1243167 h 1509906"/>
                  <a:gd name="connsiteX103" fmla="*/ 573969 w 1034979"/>
                  <a:gd name="connsiteY103" fmla="*/ 1229832 h 1509906"/>
                  <a:gd name="connsiteX104" fmla="*/ 585399 w 1034979"/>
                  <a:gd name="connsiteY104" fmla="*/ 1226022 h 1509906"/>
                  <a:gd name="connsiteX105" fmla="*/ 720654 w 1034979"/>
                  <a:gd name="connsiteY105" fmla="*/ 1309842 h 1509906"/>
                  <a:gd name="connsiteX106" fmla="*/ 733989 w 1034979"/>
                  <a:gd name="connsiteY106" fmla="*/ 1319367 h 1509906"/>
                  <a:gd name="connsiteX107" fmla="*/ 743514 w 1034979"/>
                  <a:gd name="connsiteY107" fmla="*/ 1321272 h 1509906"/>
                  <a:gd name="connsiteX108" fmla="*/ 749229 w 1034979"/>
                  <a:gd name="connsiteY108" fmla="*/ 1323177 h 1509906"/>
                  <a:gd name="connsiteX109" fmla="*/ 762564 w 1034979"/>
                  <a:gd name="connsiteY109" fmla="*/ 1328892 h 1509906"/>
                  <a:gd name="connsiteX110" fmla="*/ 777804 w 1034979"/>
                  <a:gd name="connsiteY110" fmla="*/ 1326987 h 1509906"/>
                  <a:gd name="connsiteX111" fmla="*/ 789234 w 1034979"/>
                  <a:gd name="connsiteY111" fmla="*/ 1321272 h 1509906"/>
                  <a:gd name="connsiteX112" fmla="*/ 794949 w 1034979"/>
                  <a:gd name="connsiteY112" fmla="*/ 1319367 h 1509906"/>
                  <a:gd name="connsiteX113" fmla="*/ 802569 w 1034979"/>
                  <a:gd name="connsiteY113" fmla="*/ 1302222 h 1509906"/>
                  <a:gd name="connsiteX114" fmla="*/ 800664 w 1034979"/>
                  <a:gd name="connsiteY114" fmla="*/ 1277457 h 1509906"/>
                  <a:gd name="connsiteX115" fmla="*/ 798759 w 1034979"/>
                  <a:gd name="connsiteY115" fmla="*/ 1271742 h 1509906"/>
                  <a:gd name="connsiteX116" fmla="*/ 796854 w 1034979"/>
                  <a:gd name="connsiteY116" fmla="*/ 1264122 h 1509906"/>
                  <a:gd name="connsiteX117" fmla="*/ 783519 w 1034979"/>
                  <a:gd name="connsiteY117" fmla="*/ 1246977 h 1509906"/>
                  <a:gd name="connsiteX118" fmla="*/ 773994 w 1034979"/>
                  <a:gd name="connsiteY118" fmla="*/ 1241262 h 1509906"/>
                  <a:gd name="connsiteX119" fmla="*/ 648264 w 1034979"/>
                  <a:gd name="connsiteY119" fmla="*/ 1149822 h 1509906"/>
                  <a:gd name="connsiteX120" fmla="*/ 644454 w 1034979"/>
                  <a:gd name="connsiteY120" fmla="*/ 1132677 h 1509906"/>
                  <a:gd name="connsiteX121" fmla="*/ 646359 w 1034979"/>
                  <a:gd name="connsiteY121" fmla="*/ 1125057 h 1509906"/>
                  <a:gd name="connsiteX122" fmla="*/ 650169 w 1034979"/>
                  <a:gd name="connsiteY122" fmla="*/ 1107912 h 1509906"/>
                  <a:gd name="connsiteX123" fmla="*/ 653979 w 1034979"/>
                  <a:gd name="connsiteY123" fmla="*/ 1102197 h 1509906"/>
                  <a:gd name="connsiteX124" fmla="*/ 655884 w 1034979"/>
                  <a:gd name="connsiteY124" fmla="*/ 1096482 h 1509906"/>
                  <a:gd name="connsiteX125" fmla="*/ 661599 w 1034979"/>
                  <a:gd name="connsiteY125" fmla="*/ 1094577 h 1509906"/>
                  <a:gd name="connsiteX126" fmla="*/ 671124 w 1034979"/>
                  <a:gd name="connsiteY126" fmla="*/ 1083147 h 1509906"/>
                  <a:gd name="connsiteX127" fmla="*/ 724464 w 1034979"/>
                  <a:gd name="connsiteY127" fmla="*/ 1075527 h 1509906"/>
                  <a:gd name="connsiteX128" fmla="*/ 842574 w 1034979"/>
                  <a:gd name="connsiteY128" fmla="*/ 1077432 h 1509906"/>
                  <a:gd name="connsiteX129" fmla="*/ 871149 w 1034979"/>
                  <a:gd name="connsiteY129" fmla="*/ 1079337 h 1509906"/>
                  <a:gd name="connsiteX130" fmla="*/ 899724 w 1034979"/>
                  <a:gd name="connsiteY130" fmla="*/ 1085052 h 1509906"/>
                  <a:gd name="connsiteX131" fmla="*/ 922584 w 1034979"/>
                  <a:gd name="connsiteY131" fmla="*/ 1088862 h 1509906"/>
                  <a:gd name="connsiteX132" fmla="*/ 951159 w 1034979"/>
                  <a:gd name="connsiteY132" fmla="*/ 1094577 h 1509906"/>
                  <a:gd name="connsiteX133" fmla="*/ 956874 w 1034979"/>
                  <a:gd name="connsiteY133" fmla="*/ 1094577 h 1509906"/>
                  <a:gd name="connsiteX134" fmla="*/ 1002594 w 1034979"/>
                  <a:gd name="connsiteY134" fmla="*/ 1092672 h 1509906"/>
                  <a:gd name="connsiteX135" fmla="*/ 1031169 w 1034979"/>
                  <a:gd name="connsiteY135" fmla="*/ 1085052 h 1509906"/>
                  <a:gd name="connsiteX136" fmla="*/ 1034979 w 1034979"/>
                  <a:gd name="connsiteY136" fmla="*/ 1079337 h 1509906"/>
                  <a:gd name="connsiteX137" fmla="*/ 1033074 w 1034979"/>
                  <a:gd name="connsiteY137" fmla="*/ 1060287 h 1509906"/>
                  <a:gd name="connsiteX138" fmla="*/ 1027359 w 1034979"/>
                  <a:gd name="connsiteY138" fmla="*/ 1056477 h 1509906"/>
                  <a:gd name="connsiteX139" fmla="*/ 1012119 w 1034979"/>
                  <a:gd name="connsiteY139" fmla="*/ 1054572 h 1509906"/>
                  <a:gd name="connsiteX140" fmla="*/ 1006404 w 1034979"/>
                  <a:gd name="connsiteY140" fmla="*/ 1052667 h 1509906"/>
                  <a:gd name="connsiteX141" fmla="*/ 998784 w 1034979"/>
                  <a:gd name="connsiteY141" fmla="*/ 1050762 h 1509906"/>
                  <a:gd name="connsiteX142" fmla="*/ 987354 w 1034979"/>
                  <a:gd name="connsiteY142" fmla="*/ 1043142 h 1509906"/>
                  <a:gd name="connsiteX143" fmla="*/ 975924 w 1034979"/>
                  <a:gd name="connsiteY143" fmla="*/ 1039332 h 1509906"/>
                  <a:gd name="connsiteX144" fmla="*/ 970209 w 1034979"/>
                  <a:gd name="connsiteY144" fmla="*/ 1037427 h 1509906"/>
                  <a:gd name="connsiteX145" fmla="*/ 962589 w 1034979"/>
                  <a:gd name="connsiteY145" fmla="*/ 1035522 h 1509906"/>
                  <a:gd name="connsiteX146" fmla="*/ 956874 w 1034979"/>
                  <a:gd name="connsiteY146" fmla="*/ 1033617 h 1509906"/>
                  <a:gd name="connsiteX147" fmla="*/ 935919 w 1034979"/>
                  <a:gd name="connsiteY147" fmla="*/ 1027902 h 1509906"/>
                  <a:gd name="connsiteX148" fmla="*/ 930204 w 1034979"/>
                  <a:gd name="connsiteY148" fmla="*/ 1025997 h 1509906"/>
                  <a:gd name="connsiteX149" fmla="*/ 825429 w 1034979"/>
                  <a:gd name="connsiteY149" fmla="*/ 1027902 h 1509906"/>
                  <a:gd name="connsiteX150" fmla="*/ 819714 w 1034979"/>
                  <a:gd name="connsiteY150" fmla="*/ 1029807 h 1509906"/>
                  <a:gd name="connsiteX151" fmla="*/ 730179 w 1034979"/>
                  <a:gd name="connsiteY151" fmla="*/ 1031712 h 1509906"/>
                  <a:gd name="connsiteX152" fmla="*/ 716844 w 1034979"/>
                  <a:gd name="connsiteY152" fmla="*/ 1035522 h 1509906"/>
                  <a:gd name="connsiteX153" fmla="*/ 695889 w 1034979"/>
                  <a:gd name="connsiteY153" fmla="*/ 1037427 h 1509906"/>
                  <a:gd name="connsiteX154" fmla="*/ 669219 w 1034979"/>
                  <a:gd name="connsiteY154" fmla="*/ 1039332 h 1509906"/>
                  <a:gd name="connsiteX155" fmla="*/ 669219 w 1034979"/>
                  <a:gd name="connsiteY155" fmla="*/ 1039332 h 1509906"/>
                  <a:gd name="connsiteX156" fmla="*/ 646359 w 1034979"/>
                  <a:gd name="connsiteY156" fmla="*/ 1043142 h 1509906"/>
                  <a:gd name="connsiteX157" fmla="*/ 642549 w 1034979"/>
                  <a:gd name="connsiteY157" fmla="*/ 1031712 h 1509906"/>
                  <a:gd name="connsiteX158" fmla="*/ 640644 w 1034979"/>
                  <a:gd name="connsiteY158" fmla="*/ 1025997 h 1509906"/>
                  <a:gd name="connsiteX159" fmla="*/ 642549 w 1034979"/>
                  <a:gd name="connsiteY159" fmla="*/ 1008852 h 1509906"/>
                  <a:gd name="connsiteX160" fmla="*/ 644454 w 1034979"/>
                  <a:gd name="connsiteY160" fmla="*/ 1003137 h 1509906"/>
                  <a:gd name="connsiteX161" fmla="*/ 661599 w 1034979"/>
                  <a:gd name="connsiteY161" fmla="*/ 993612 h 1509906"/>
                  <a:gd name="connsiteX162" fmla="*/ 673029 w 1034979"/>
                  <a:gd name="connsiteY162" fmla="*/ 985992 h 1509906"/>
                  <a:gd name="connsiteX163" fmla="*/ 674934 w 1034979"/>
                  <a:gd name="connsiteY163" fmla="*/ 980277 h 1509906"/>
                  <a:gd name="connsiteX164" fmla="*/ 680649 w 1034979"/>
                  <a:gd name="connsiteY164" fmla="*/ 978372 h 1509906"/>
                  <a:gd name="connsiteX165" fmla="*/ 686364 w 1034979"/>
                  <a:gd name="connsiteY165" fmla="*/ 974562 h 1509906"/>
                  <a:gd name="connsiteX166" fmla="*/ 695889 w 1034979"/>
                  <a:gd name="connsiteY166" fmla="*/ 965037 h 1509906"/>
                  <a:gd name="connsiteX167" fmla="*/ 705414 w 1034979"/>
                  <a:gd name="connsiteY167" fmla="*/ 953607 h 1509906"/>
                  <a:gd name="connsiteX168" fmla="*/ 716844 w 1034979"/>
                  <a:gd name="connsiteY168" fmla="*/ 945987 h 1509906"/>
                  <a:gd name="connsiteX169" fmla="*/ 732084 w 1034979"/>
                  <a:gd name="connsiteY169" fmla="*/ 932652 h 1509906"/>
                  <a:gd name="connsiteX170" fmla="*/ 741609 w 1034979"/>
                  <a:gd name="connsiteY170" fmla="*/ 921222 h 1509906"/>
                  <a:gd name="connsiteX171" fmla="*/ 753039 w 1034979"/>
                  <a:gd name="connsiteY171" fmla="*/ 911697 h 1509906"/>
                  <a:gd name="connsiteX172" fmla="*/ 758754 w 1034979"/>
                  <a:gd name="connsiteY172" fmla="*/ 900267 h 1509906"/>
                  <a:gd name="connsiteX173" fmla="*/ 760659 w 1034979"/>
                  <a:gd name="connsiteY173" fmla="*/ 894552 h 1509906"/>
                  <a:gd name="connsiteX174" fmla="*/ 766374 w 1034979"/>
                  <a:gd name="connsiteY174" fmla="*/ 883122 h 1509906"/>
                  <a:gd name="connsiteX175" fmla="*/ 764469 w 1034979"/>
                  <a:gd name="connsiteY175" fmla="*/ 867882 h 1509906"/>
                  <a:gd name="connsiteX176" fmla="*/ 758754 w 1034979"/>
                  <a:gd name="connsiteY176" fmla="*/ 865977 h 1509906"/>
                  <a:gd name="connsiteX177" fmla="*/ 737799 w 1034979"/>
                  <a:gd name="connsiteY177" fmla="*/ 867882 h 1509906"/>
                  <a:gd name="connsiteX178" fmla="*/ 732084 w 1034979"/>
                  <a:gd name="connsiteY178" fmla="*/ 871692 h 1509906"/>
                  <a:gd name="connsiteX179" fmla="*/ 720654 w 1034979"/>
                  <a:gd name="connsiteY179" fmla="*/ 875502 h 1509906"/>
                  <a:gd name="connsiteX180" fmla="*/ 716844 w 1034979"/>
                  <a:gd name="connsiteY180" fmla="*/ 881217 h 1509906"/>
                  <a:gd name="connsiteX181" fmla="*/ 711129 w 1034979"/>
                  <a:gd name="connsiteY181" fmla="*/ 883122 h 1509906"/>
                  <a:gd name="connsiteX182" fmla="*/ 705414 w 1034979"/>
                  <a:gd name="connsiteY182" fmla="*/ 886932 h 1509906"/>
                  <a:gd name="connsiteX183" fmla="*/ 699699 w 1034979"/>
                  <a:gd name="connsiteY183" fmla="*/ 892647 h 1509906"/>
                  <a:gd name="connsiteX184" fmla="*/ 692079 w 1034979"/>
                  <a:gd name="connsiteY184" fmla="*/ 896457 h 1509906"/>
                  <a:gd name="connsiteX185" fmla="*/ 650169 w 1034979"/>
                  <a:gd name="connsiteY185" fmla="*/ 925032 h 1509906"/>
                  <a:gd name="connsiteX186" fmla="*/ 636834 w 1034979"/>
                  <a:gd name="connsiteY186" fmla="*/ 936462 h 1509906"/>
                  <a:gd name="connsiteX187" fmla="*/ 627309 w 1034979"/>
                  <a:gd name="connsiteY187" fmla="*/ 953607 h 1509906"/>
                  <a:gd name="connsiteX188" fmla="*/ 602544 w 1034979"/>
                  <a:gd name="connsiteY188" fmla="*/ 959322 h 1509906"/>
                  <a:gd name="connsiteX189" fmla="*/ 589209 w 1034979"/>
                  <a:gd name="connsiteY189" fmla="*/ 963132 h 1509906"/>
                  <a:gd name="connsiteX190" fmla="*/ 573969 w 1034979"/>
                  <a:gd name="connsiteY190" fmla="*/ 961227 h 1509906"/>
                  <a:gd name="connsiteX191" fmla="*/ 562539 w 1034979"/>
                  <a:gd name="connsiteY191" fmla="*/ 957417 h 1509906"/>
                  <a:gd name="connsiteX192" fmla="*/ 551109 w 1034979"/>
                  <a:gd name="connsiteY192" fmla="*/ 953607 h 1509906"/>
                  <a:gd name="connsiteX193" fmla="*/ 539679 w 1034979"/>
                  <a:gd name="connsiteY193" fmla="*/ 949797 h 1509906"/>
                  <a:gd name="connsiteX194" fmla="*/ 533964 w 1034979"/>
                  <a:gd name="connsiteY194" fmla="*/ 947892 h 1509906"/>
                  <a:gd name="connsiteX195" fmla="*/ 528249 w 1034979"/>
                  <a:gd name="connsiteY195" fmla="*/ 944082 h 1509906"/>
                  <a:gd name="connsiteX196" fmla="*/ 516819 w 1034979"/>
                  <a:gd name="connsiteY196" fmla="*/ 938367 h 1509906"/>
                  <a:gd name="connsiteX197" fmla="*/ 509199 w 1034979"/>
                  <a:gd name="connsiteY197" fmla="*/ 926937 h 1509906"/>
                  <a:gd name="connsiteX198" fmla="*/ 505389 w 1034979"/>
                  <a:gd name="connsiteY198" fmla="*/ 905982 h 1509906"/>
                  <a:gd name="connsiteX199" fmla="*/ 507294 w 1034979"/>
                  <a:gd name="connsiteY199" fmla="*/ 841212 h 1509906"/>
                  <a:gd name="connsiteX200" fmla="*/ 503484 w 1034979"/>
                  <a:gd name="connsiteY200" fmla="*/ 351627 h 1509906"/>
                  <a:gd name="connsiteX201" fmla="*/ 499674 w 1034979"/>
                  <a:gd name="connsiteY201" fmla="*/ 60162 h 1509906"/>
                  <a:gd name="connsiteX202" fmla="*/ 490149 w 1034979"/>
                  <a:gd name="connsiteY202" fmla="*/ 33492 h 1509906"/>
                  <a:gd name="connsiteX203" fmla="*/ 488244 w 1034979"/>
                  <a:gd name="connsiteY203" fmla="*/ 27777 h 1509906"/>
                  <a:gd name="connsiteX204" fmla="*/ 484434 w 1034979"/>
                  <a:gd name="connsiteY204" fmla="*/ 22062 h 1509906"/>
                  <a:gd name="connsiteX205" fmla="*/ 478719 w 1034979"/>
                  <a:gd name="connsiteY205" fmla="*/ 10632 h 1509906"/>
                  <a:gd name="connsiteX206" fmla="*/ 473004 w 1034979"/>
                  <a:gd name="connsiteY206" fmla="*/ 6822 h 1509906"/>
                  <a:gd name="connsiteX207" fmla="*/ 469194 w 1034979"/>
                  <a:gd name="connsiteY207" fmla="*/ 1107 h 1509906"/>
                  <a:gd name="connsiteX208" fmla="*/ 429189 w 1034979"/>
                  <a:gd name="connsiteY208" fmla="*/ 4917 h 1509906"/>
                  <a:gd name="connsiteX209" fmla="*/ 421569 w 1034979"/>
                  <a:gd name="connsiteY209" fmla="*/ 16347 h 1509906"/>
                  <a:gd name="connsiteX210" fmla="*/ 417759 w 1034979"/>
                  <a:gd name="connsiteY210" fmla="*/ 22062 h 1509906"/>
                  <a:gd name="connsiteX211" fmla="*/ 419664 w 1034979"/>
                  <a:gd name="connsiteY211" fmla="*/ 54447 h 1509906"/>
                  <a:gd name="connsiteX212" fmla="*/ 423474 w 1034979"/>
                  <a:gd name="connsiteY212" fmla="*/ 65877 h 1509906"/>
                  <a:gd name="connsiteX213" fmla="*/ 425379 w 1034979"/>
                  <a:gd name="connsiteY213" fmla="*/ 71592 h 1509906"/>
                  <a:gd name="connsiteX214" fmla="*/ 425379 w 1034979"/>
                  <a:gd name="connsiteY214" fmla="*/ 77307 h 1509906"/>
                  <a:gd name="connsiteX215" fmla="*/ 429189 w 1034979"/>
                  <a:gd name="connsiteY215" fmla="*/ 231612 h 1509906"/>
                  <a:gd name="connsiteX216" fmla="*/ 440619 w 1034979"/>
                  <a:gd name="connsiteY216" fmla="*/ 414492 h 1509906"/>
                  <a:gd name="connsiteX217" fmla="*/ 425379 w 1034979"/>
                  <a:gd name="connsiteY217" fmla="*/ 711672 h 1509906"/>
                  <a:gd name="connsiteX218" fmla="*/ 425173 w 1034979"/>
                  <a:gd name="connsiteY218" fmla="*/ 765165 h 1509906"/>
                  <a:gd name="connsiteX219" fmla="*/ 421363 w 1034979"/>
                  <a:gd name="connsiteY219" fmla="*/ 844096 h 1509906"/>
                  <a:gd name="connsiteX220" fmla="*/ 425379 w 1034979"/>
                  <a:gd name="connsiteY220" fmla="*/ 894552 h 1509906"/>
                  <a:gd name="connsiteX221" fmla="*/ 423474 w 1034979"/>
                  <a:gd name="connsiteY221" fmla="*/ 921222 h 1509906"/>
                  <a:gd name="connsiteX222" fmla="*/ 417759 w 1034979"/>
                  <a:gd name="connsiteY222" fmla="*/ 923127 h 1509906"/>
                  <a:gd name="connsiteX223" fmla="*/ 412044 w 1034979"/>
                  <a:gd name="connsiteY223" fmla="*/ 926937 h 1509906"/>
                  <a:gd name="connsiteX224" fmla="*/ 421569 w 1034979"/>
                  <a:gd name="connsiteY224"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27234 w 1034979"/>
                  <a:gd name="connsiteY56" fmla="*/ 1147917 h 1509906"/>
                  <a:gd name="connsiteX57" fmla="*/ 15804 w 1034979"/>
                  <a:gd name="connsiteY57" fmla="*/ 1153632 h 1509906"/>
                  <a:gd name="connsiteX58" fmla="*/ 6279 w 1034979"/>
                  <a:gd name="connsiteY58" fmla="*/ 1163157 h 1509906"/>
                  <a:gd name="connsiteX59" fmla="*/ 4374 w 1034979"/>
                  <a:gd name="connsiteY59" fmla="*/ 1168872 h 1509906"/>
                  <a:gd name="connsiteX60" fmla="*/ 564 w 1034979"/>
                  <a:gd name="connsiteY60" fmla="*/ 1174587 h 1509906"/>
                  <a:gd name="connsiteX61" fmla="*/ 6279 w 1034979"/>
                  <a:gd name="connsiteY61" fmla="*/ 1206972 h 1509906"/>
                  <a:gd name="connsiteX62" fmla="*/ 11994 w 1034979"/>
                  <a:gd name="connsiteY62" fmla="*/ 1210782 h 1509906"/>
                  <a:gd name="connsiteX63" fmla="*/ 17709 w 1034979"/>
                  <a:gd name="connsiteY63" fmla="*/ 1212687 h 1509906"/>
                  <a:gd name="connsiteX64" fmla="*/ 145344 w 1034979"/>
                  <a:gd name="connsiteY64" fmla="*/ 1210782 h 1509906"/>
                  <a:gd name="connsiteX65" fmla="*/ 152964 w 1034979"/>
                  <a:gd name="connsiteY65" fmla="*/ 1208877 h 1509906"/>
                  <a:gd name="connsiteX66" fmla="*/ 303459 w 1034979"/>
                  <a:gd name="connsiteY66" fmla="*/ 1203162 h 1509906"/>
                  <a:gd name="connsiteX67" fmla="*/ 318699 w 1034979"/>
                  <a:gd name="connsiteY67" fmla="*/ 1210782 h 1509906"/>
                  <a:gd name="connsiteX68" fmla="*/ 330129 w 1034979"/>
                  <a:gd name="connsiteY68" fmla="*/ 1216497 h 1509906"/>
                  <a:gd name="connsiteX69" fmla="*/ 333939 w 1034979"/>
                  <a:gd name="connsiteY69" fmla="*/ 1222212 h 1509906"/>
                  <a:gd name="connsiteX70" fmla="*/ 339654 w 1034979"/>
                  <a:gd name="connsiteY70" fmla="*/ 1224117 h 1509906"/>
                  <a:gd name="connsiteX71" fmla="*/ 351084 w 1034979"/>
                  <a:gd name="connsiteY71" fmla="*/ 1231737 h 1509906"/>
                  <a:gd name="connsiteX72" fmla="*/ 356799 w 1034979"/>
                  <a:gd name="connsiteY72" fmla="*/ 1235547 h 1509906"/>
                  <a:gd name="connsiteX73" fmla="*/ 360609 w 1034979"/>
                  <a:gd name="connsiteY73" fmla="*/ 1241262 h 1509906"/>
                  <a:gd name="connsiteX74" fmla="*/ 366324 w 1034979"/>
                  <a:gd name="connsiteY74" fmla="*/ 1252692 h 1509906"/>
                  <a:gd name="connsiteX75" fmla="*/ 362514 w 1034979"/>
                  <a:gd name="connsiteY75" fmla="*/ 1279362 h 1509906"/>
                  <a:gd name="connsiteX76" fmla="*/ 358704 w 1034979"/>
                  <a:gd name="connsiteY76" fmla="*/ 1285077 h 1509906"/>
                  <a:gd name="connsiteX77" fmla="*/ 356799 w 1034979"/>
                  <a:gd name="connsiteY77" fmla="*/ 1290792 h 1509906"/>
                  <a:gd name="connsiteX78" fmla="*/ 352989 w 1034979"/>
                  <a:gd name="connsiteY78" fmla="*/ 1296507 h 1509906"/>
                  <a:gd name="connsiteX79" fmla="*/ 351084 w 1034979"/>
                  <a:gd name="connsiteY79" fmla="*/ 1302222 h 1509906"/>
                  <a:gd name="connsiteX80" fmla="*/ 347274 w 1034979"/>
                  <a:gd name="connsiteY80" fmla="*/ 1307937 h 1509906"/>
                  <a:gd name="connsiteX81" fmla="*/ 330129 w 1034979"/>
                  <a:gd name="connsiteY81" fmla="*/ 1374612 h 1509906"/>
                  <a:gd name="connsiteX82" fmla="*/ 328224 w 1034979"/>
                  <a:gd name="connsiteY82" fmla="*/ 1426047 h 1509906"/>
                  <a:gd name="connsiteX83" fmla="*/ 330129 w 1034979"/>
                  <a:gd name="connsiteY83" fmla="*/ 1450812 h 1509906"/>
                  <a:gd name="connsiteX84" fmla="*/ 332034 w 1034979"/>
                  <a:gd name="connsiteY84" fmla="*/ 1456527 h 1509906"/>
                  <a:gd name="connsiteX85" fmla="*/ 335844 w 1034979"/>
                  <a:gd name="connsiteY85" fmla="*/ 1460337 h 1509906"/>
                  <a:gd name="connsiteX86" fmla="*/ 364419 w 1034979"/>
                  <a:gd name="connsiteY86" fmla="*/ 1506057 h 1509906"/>
                  <a:gd name="connsiteX87" fmla="*/ 387279 w 1034979"/>
                  <a:gd name="connsiteY87" fmla="*/ 1507962 h 1509906"/>
                  <a:gd name="connsiteX88" fmla="*/ 392994 w 1034979"/>
                  <a:gd name="connsiteY88" fmla="*/ 1502247 h 1509906"/>
                  <a:gd name="connsiteX89" fmla="*/ 394899 w 1034979"/>
                  <a:gd name="connsiteY89" fmla="*/ 1490817 h 1509906"/>
                  <a:gd name="connsiteX90" fmla="*/ 396804 w 1034979"/>
                  <a:gd name="connsiteY90" fmla="*/ 1485102 h 1509906"/>
                  <a:gd name="connsiteX91" fmla="*/ 398709 w 1034979"/>
                  <a:gd name="connsiteY91" fmla="*/ 1467957 h 1509906"/>
                  <a:gd name="connsiteX92" fmla="*/ 400614 w 1034979"/>
                  <a:gd name="connsiteY92" fmla="*/ 1454622 h 1509906"/>
                  <a:gd name="connsiteX93" fmla="*/ 404424 w 1034979"/>
                  <a:gd name="connsiteY93" fmla="*/ 1397472 h 1509906"/>
                  <a:gd name="connsiteX94" fmla="*/ 410139 w 1034979"/>
                  <a:gd name="connsiteY94" fmla="*/ 1386042 h 1509906"/>
                  <a:gd name="connsiteX95" fmla="*/ 413949 w 1034979"/>
                  <a:gd name="connsiteY95" fmla="*/ 1372707 h 1509906"/>
                  <a:gd name="connsiteX96" fmla="*/ 415854 w 1034979"/>
                  <a:gd name="connsiteY96" fmla="*/ 1366992 h 1509906"/>
                  <a:gd name="connsiteX97" fmla="*/ 417759 w 1034979"/>
                  <a:gd name="connsiteY97" fmla="*/ 1353657 h 1509906"/>
                  <a:gd name="connsiteX98" fmla="*/ 421569 w 1034979"/>
                  <a:gd name="connsiteY98" fmla="*/ 1342227 h 1509906"/>
                  <a:gd name="connsiteX99" fmla="*/ 427284 w 1034979"/>
                  <a:gd name="connsiteY99" fmla="*/ 1328892 h 1509906"/>
                  <a:gd name="connsiteX100" fmla="*/ 436809 w 1034979"/>
                  <a:gd name="connsiteY100" fmla="*/ 1317462 h 1509906"/>
                  <a:gd name="connsiteX101" fmla="*/ 467289 w 1034979"/>
                  <a:gd name="connsiteY101" fmla="*/ 1258407 h 1509906"/>
                  <a:gd name="connsiteX102" fmla="*/ 528455 w 1034979"/>
                  <a:gd name="connsiteY102" fmla="*/ 1245638 h 1509906"/>
                  <a:gd name="connsiteX103" fmla="*/ 573969 w 1034979"/>
                  <a:gd name="connsiteY103" fmla="*/ 1229832 h 1509906"/>
                  <a:gd name="connsiteX104" fmla="*/ 585399 w 1034979"/>
                  <a:gd name="connsiteY104" fmla="*/ 1226022 h 1509906"/>
                  <a:gd name="connsiteX105" fmla="*/ 720654 w 1034979"/>
                  <a:gd name="connsiteY105" fmla="*/ 1309842 h 1509906"/>
                  <a:gd name="connsiteX106" fmla="*/ 733989 w 1034979"/>
                  <a:gd name="connsiteY106" fmla="*/ 1319367 h 1509906"/>
                  <a:gd name="connsiteX107" fmla="*/ 743514 w 1034979"/>
                  <a:gd name="connsiteY107" fmla="*/ 1321272 h 1509906"/>
                  <a:gd name="connsiteX108" fmla="*/ 749229 w 1034979"/>
                  <a:gd name="connsiteY108" fmla="*/ 1323177 h 1509906"/>
                  <a:gd name="connsiteX109" fmla="*/ 762564 w 1034979"/>
                  <a:gd name="connsiteY109" fmla="*/ 1328892 h 1509906"/>
                  <a:gd name="connsiteX110" fmla="*/ 777804 w 1034979"/>
                  <a:gd name="connsiteY110" fmla="*/ 1326987 h 1509906"/>
                  <a:gd name="connsiteX111" fmla="*/ 789234 w 1034979"/>
                  <a:gd name="connsiteY111" fmla="*/ 1321272 h 1509906"/>
                  <a:gd name="connsiteX112" fmla="*/ 794949 w 1034979"/>
                  <a:gd name="connsiteY112" fmla="*/ 1319367 h 1509906"/>
                  <a:gd name="connsiteX113" fmla="*/ 802569 w 1034979"/>
                  <a:gd name="connsiteY113" fmla="*/ 1302222 h 1509906"/>
                  <a:gd name="connsiteX114" fmla="*/ 800664 w 1034979"/>
                  <a:gd name="connsiteY114" fmla="*/ 1277457 h 1509906"/>
                  <a:gd name="connsiteX115" fmla="*/ 798759 w 1034979"/>
                  <a:gd name="connsiteY115" fmla="*/ 1271742 h 1509906"/>
                  <a:gd name="connsiteX116" fmla="*/ 796854 w 1034979"/>
                  <a:gd name="connsiteY116" fmla="*/ 1264122 h 1509906"/>
                  <a:gd name="connsiteX117" fmla="*/ 783519 w 1034979"/>
                  <a:gd name="connsiteY117" fmla="*/ 1246977 h 1509906"/>
                  <a:gd name="connsiteX118" fmla="*/ 773994 w 1034979"/>
                  <a:gd name="connsiteY118" fmla="*/ 1241262 h 1509906"/>
                  <a:gd name="connsiteX119" fmla="*/ 648264 w 1034979"/>
                  <a:gd name="connsiteY119" fmla="*/ 1149822 h 1509906"/>
                  <a:gd name="connsiteX120" fmla="*/ 644454 w 1034979"/>
                  <a:gd name="connsiteY120" fmla="*/ 1132677 h 1509906"/>
                  <a:gd name="connsiteX121" fmla="*/ 646359 w 1034979"/>
                  <a:gd name="connsiteY121" fmla="*/ 1125057 h 1509906"/>
                  <a:gd name="connsiteX122" fmla="*/ 650169 w 1034979"/>
                  <a:gd name="connsiteY122" fmla="*/ 1107912 h 1509906"/>
                  <a:gd name="connsiteX123" fmla="*/ 653979 w 1034979"/>
                  <a:gd name="connsiteY123" fmla="*/ 1102197 h 1509906"/>
                  <a:gd name="connsiteX124" fmla="*/ 655884 w 1034979"/>
                  <a:gd name="connsiteY124" fmla="*/ 1096482 h 1509906"/>
                  <a:gd name="connsiteX125" fmla="*/ 661599 w 1034979"/>
                  <a:gd name="connsiteY125" fmla="*/ 1094577 h 1509906"/>
                  <a:gd name="connsiteX126" fmla="*/ 671124 w 1034979"/>
                  <a:gd name="connsiteY126" fmla="*/ 1083147 h 1509906"/>
                  <a:gd name="connsiteX127" fmla="*/ 724464 w 1034979"/>
                  <a:gd name="connsiteY127" fmla="*/ 1075527 h 1509906"/>
                  <a:gd name="connsiteX128" fmla="*/ 842574 w 1034979"/>
                  <a:gd name="connsiteY128" fmla="*/ 1077432 h 1509906"/>
                  <a:gd name="connsiteX129" fmla="*/ 871149 w 1034979"/>
                  <a:gd name="connsiteY129" fmla="*/ 1079337 h 1509906"/>
                  <a:gd name="connsiteX130" fmla="*/ 899724 w 1034979"/>
                  <a:gd name="connsiteY130" fmla="*/ 1085052 h 1509906"/>
                  <a:gd name="connsiteX131" fmla="*/ 922584 w 1034979"/>
                  <a:gd name="connsiteY131" fmla="*/ 1088862 h 1509906"/>
                  <a:gd name="connsiteX132" fmla="*/ 951159 w 1034979"/>
                  <a:gd name="connsiteY132" fmla="*/ 1094577 h 1509906"/>
                  <a:gd name="connsiteX133" fmla="*/ 956874 w 1034979"/>
                  <a:gd name="connsiteY133" fmla="*/ 1094577 h 1509906"/>
                  <a:gd name="connsiteX134" fmla="*/ 1002594 w 1034979"/>
                  <a:gd name="connsiteY134" fmla="*/ 1092672 h 1509906"/>
                  <a:gd name="connsiteX135" fmla="*/ 1031169 w 1034979"/>
                  <a:gd name="connsiteY135" fmla="*/ 1085052 h 1509906"/>
                  <a:gd name="connsiteX136" fmla="*/ 1034979 w 1034979"/>
                  <a:gd name="connsiteY136" fmla="*/ 1079337 h 1509906"/>
                  <a:gd name="connsiteX137" fmla="*/ 1033074 w 1034979"/>
                  <a:gd name="connsiteY137" fmla="*/ 1060287 h 1509906"/>
                  <a:gd name="connsiteX138" fmla="*/ 1027359 w 1034979"/>
                  <a:gd name="connsiteY138" fmla="*/ 1056477 h 1509906"/>
                  <a:gd name="connsiteX139" fmla="*/ 1012119 w 1034979"/>
                  <a:gd name="connsiteY139" fmla="*/ 1054572 h 1509906"/>
                  <a:gd name="connsiteX140" fmla="*/ 1006404 w 1034979"/>
                  <a:gd name="connsiteY140" fmla="*/ 1052667 h 1509906"/>
                  <a:gd name="connsiteX141" fmla="*/ 998784 w 1034979"/>
                  <a:gd name="connsiteY141" fmla="*/ 1050762 h 1509906"/>
                  <a:gd name="connsiteX142" fmla="*/ 987354 w 1034979"/>
                  <a:gd name="connsiteY142" fmla="*/ 1043142 h 1509906"/>
                  <a:gd name="connsiteX143" fmla="*/ 975924 w 1034979"/>
                  <a:gd name="connsiteY143" fmla="*/ 1039332 h 1509906"/>
                  <a:gd name="connsiteX144" fmla="*/ 970209 w 1034979"/>
                  <a:gd name="connsiteY144" fmla="*/ 1037427 h 1509906"/>
                  <a:gd name="connsiteX145" fmla="*/ 962589 w 1034979"/>
                  <a:gd name="connsiteY145" fmla="*/ 1035522 h 1509906"/>
                  <a:gd name="connsiteX146" fmla="*/ 956874 w 1034979"/>
                  <a:gd name="connsiteY146" fmla="*/ 1033617 h 1509906"/>
                  <a:gd name="connsiteX147" fmla="*/ 935919 w 1034979"/>
                  <a:gd name="connsiteY147" fmla="*/ 1027902 h 1509906"/>
                  <a:gd name="connsiteX148" fmla="*/ 930204 w 1034979"/>
                  <a:gd name="connsiteY148" fmla="*/ 1025997 h 1509906"/>
                  <a:gd name="connsiteX149" fmla="*/ 825429 w 1034979"/>
                  <a:gd name="connsiteY149" fmla="*/ 1027902 h 1509906"/>
                  <a:gd name="connsiteX150" fmla="*/ 819714 w 1034979"/>
                  <a:gd name="connsiteY150" fmla="*/ 1029807 h 1509906"/>
                  <a:gd name="connsiteX151" fmla="*/ 730179 w 1034979"/>
                  <a:gd name="connsiteY151" fmla="*/ 1031712 h 1509906"/>
                  <a:gd name="connsiteX152" fmla="*/ 716844 w 1034979"/>
                  <a:gd name="connsiteY152" fmla="*/ 1035522 h 1509906"/>
                  <a:gd name="connsiteX153" fmla="*/ 695889 w 1034979"/>
                  <a:gd name="connsiteY153" fmla="*/ 1037427 h 1509906"/>
                  <a:gd name="connsiteX154" fmla="*/ 669219 w 1034979"/>
                  <a:gd name="connsiteY154" fmla="*/ 1039332 h 1509906"/>
                  <a:gd name="connsiteX155" fmla="*/ 669219 w 1034979"/>
                  <a:gd name="connsiteY155" fmla="*/ 1039332 h 1509906"/>
                  <a:gd name="connsiteX156" fmla="*/ 646359 w 1034979"/>
                  <a:gd name="connsiteY156" fmla="*/ 1043142 h 1509906"/>
                  <a:gd name="connsiteX157" fmla="*/ 642549 w 1034979"/>
                  <a:gd name="connsiteY157" fmla="*/ 1031712 h 1509906"/>
                  <a:gd name="connsiteX158" fmla="*/ 640644 w 1034979"/>
                  <a:gd name="connsiteY158" fmla="*/ 1025997 h 1509906"/>
                  <a:gd name="connsiteX159" fmla="*/ 642549 w 1034979"/>
                  <a:gd name="connsiteY159" fmla="*/ 1008852 h 1509906"/>
                  <a:gd name="connsiteX160" fmla="*/ 644454 w 1034979"/>
                  <a:gd name="connsiteY160" fmla="*/ 1003137 h 1509906"/>
                  <a:gd name="connsiteX161" fmla="*/ 661599 w 1034979"/>
                  <a:gd name="connsiteY161" fmla="*/ 993612 h 1509906"/>
                  <a:gd name="connsiteX162" fmla="*/ 673029 w 1034979"/>
                  <a:gd name="connsiteY162" fmla="*/ 985992 h 1509906"/>
                  <a:gd name="connsiteX163" fmla="*/ 674934 w 1034979"/>
                  <a:gd name="connsiteY163" fmla="*/ 980277 h 1509906"/>
                  <a:gd name="connsiteX164" fmla="*/ 680649 w 1034979"/>
                  <a:gd name="connsiteY164" fmla="*/ 978372 h 1509906"/>
                  <a:gd name="connsiteX165" fmla="*/ 686364 w 1034979"/>
                  <a:gd name="connsiteY165" fmla="*/ 974562 h 1509906"/>
                  <a:gd name="connsiteX166" fmla="*/ 695889 w 1034979"/>
                  <a:gd name="connsiteY166" fmla="*/ 965037 h 1509906"/>
                  <a:gd name="connsiteX167" fmla="*/ 705414 w 1034979"/>
                  <a:gd name="connsiteY167" fmla="*/ 953607 h 1509906"/>
                  <a:gd name="connsiteX168" fmla="*/ 716844 w 1034979"/>
                  <a:gd name="connsiteY168" fmla="*/ 945987 h 1509906"/>
                  <a:gd name="connsiteX169" fmla="*/ 732084 w 1034979"/>
                  <a:gd name="connsiteY169" fmla="*/ 932652 h 1509906"/>
                  <a:gd name="connsiteX170" fmla="*/ 741609 w 1034979"/>
                  <a:gd name="connsiteY170" fmla="*/ 921222 h 1509906"/>
                  <a:gd name="connsiteX171" fmla="*/ 753039 w 1034979"/>
                  <a:gd name="connsiteY171" fmla="*/ 911697 h 1509906"/>
                  <a:gd name="connsiteX172" fmla="*/ 758754 w 1034979"/>
                  <a:gd name="connsiteY172" fmla="*/ 900267 h 1509906"/>
                  <a:gd name="connsiteX173" fmla="*/ 760659 w 1034979"/>
                  <a:gd name="connsiteY173" fmla="*/ 894552 h 1509906"/>
                  <a:gd name="connsiteX174" fmla="*/ 766374 w 1034979"/>
                  <a:gd name="connsiteY174" fmla="*/ 883122 h 1509906"/>
                  <a:gd name="connsiteX175" fmla="*/ 764469 w 1034979"/>
                  <a:gd name="connsiteY175" fmla="*/ 867882 h 1509906"/>
                  <a:gd name="connsiteX176" fmla="*/ 758754 w 1034979"/>
                  <a:gd name="connsiteY176" fmla="*/ 865977 h 1509906"/>
                  <a:gd name="connsiteX177" fmla="*/ 737799 w 1034979"/>
                  <a:gd name="connsiteY177" fmla="*/ 867882 h 1509906"/>
                  <a:gd name="connsiteX178" fmla="*/ 732084 w 1034979"/>
                  <a:gd name="connsiteY178" fmla="*/ 871692 h 1509906"/>
                  <a:gd name="connsiteX179" fmla="*/ 720654 w 1034979"/>
                  <a:gd name="connsiteY179" fmla="*/ 875502 h 1509906"/>
                  <a:gd name="connsiteX180" fmla="*/ 716844 w 1034979"/>
                  <a:gd name="connsiteY180" fmla="*/ 881217 h 1509906"/>
                  <a:gd name="connsiteX181" fmla="*/ 711129 w 1034979"/>
                  <a:gd name="connsiteY181" fmla="*/ 883122 h 1509906"/>
                  <a:gd name="connsiteX182" fmla="*/ 705414 w 1034979"/>
                  <a:gd name="connsiteY182" fmla="*/ 886932 h 1509906"/>
                  <a:gd name="connsiteX183" fmla="*/ 699699 w 1034979"/>
                  <a:gd name="connsiteY183" fmla="*/ 892647 h 1509906"/>
                  <a:gd name="connsiteX184" fmla="*/ 692079 w 1034979"/>
                  <a:gd name="connsiteY184" fmla="*/ 896457 h 1509906"/>
                  <a:gd name="connsiteX185" fmla="*/ 650169 w 1034979"/>
                  <a:gd name="connsiteY185" fmla="*/ 925032 h 1509906"/>
                  <a:gd name="connsiteX186" fmla="*/ 636834 w 1034979"/>
                  <a:gd name="connsiteY186" fmla="*/ 936462 h 1509906"/>
                  <a:gd name="connsiteX187" fmla="*/ 627309 w 1034979"/>
                  <a:gd name="connsiteY187" fmla="*/ 953607 h 1509906"/>
                  <a:gd name="connsiteX188" fmla="*/ 602544 w 1034979"/>
                  <a:gd name="connsiteY188" fmla="*/ 959322 h 1509906"/>
                  <a:gd name="connsiteX189" fmla="*/ 589209 w 1034979"/>
                  <a:gd name="connsiteY189" fmla="*/ 963132 h 1509906"/>
                  <a:gd name="connsiteX190" fmla="*/ 573969 w 1034979"/>
                  <a:gd name="connsiteY190" fmla="*/ 961227 h 1509906"/>
                  <a:gd name="connsiteX191" fmla="*/ 562539 w 1034979"/>
                  <a:gd name="connsiteY191" fmla="*/ 957417 h 1509906"/>
                  <a:gd name="connsiteX192" fmla="*/ 551109 w 1034979"/>
                  <a:gd name="connsiteY192" fmla="*/ 953607 h 1509906"/>
                  <a:gd name="connsiteX193" fmla="*/ 539679 w 1034979"/>
                  <a:gd name="connsiteY193" fmla="*/ 949797 h 1509906"/>
                  <a:gd name="connsiteX194" fmla="*/ 533964 w 1034979"/>
                  <a:gd name="connsiteY194" fmla="*/ 947892 h 1509906"/>
                  <a:gd name="connsiteX195" fmla="*/ 528249 w 1034979"/>
                  <a:gd name="connsiteY195" fmla="*/ 944082 h 1509906"/>
                  <a:gd name="connsiteX196" fmla="*/ 516819 w 1034979"/>
                  <a:gd name="connsiteY196" fmla="*/ 938367 h 1509906"/>
                  <a:gd name="connsiteX197" fmla="*/ 509199 w 1034979"/>
                  <a:gd name="connsiteY197" fmla="*/ 926937 h 1509906"/>
                  <a:gd name="connsiteX198" fmla="*/ 505389 w 1034979"/>
                  <a:gd name="connsiteY198" fmla="*/ 905982 h 1509906"/>
                  <a:gd name="connsiteX199" fmla="*/ 507294 w 1034979"/>
                  <a:gd name="connsiteY199" fmla="*/ 841212 h 1509906"/>
                  <a:gd name="connsiteX200" fmla="*/ 503484 w 1034979"/>
                  <a:gd name="connsiteY200" fmla="*/ 351627 h 1509906"/>
                  <a:gd name="connsiteX201" fmla="*/ 499674 w 1034979"/>
                  <a:gd name="connsiteY201" fmla="*/ 60162 h 1509906"/>
                  <a:gd name="connsiteX202" fmla="*/ 490149 w 1034979"/>
                  <a:gd name="connsiteY202" fmla="*/ 33492 h 1509906"/>
                  <a:gd name="connsiteX203" fmla="*/ 488244 w 1034979"/>
                  <a:gd name="connsiteY203" fmla="*/ 27777 h 1509906"/>
                  <a:gd name="connsiteX204" fmla="*/ 484434 w 1034979"/>
                  <a:gd name="connsiteY204" fmla="*/ 22062 h 1509906"/>
                  <a:gd name="connsiteX205" fmla="*/ 478719 w 1034979"/>
                  <a:gd name="connsiteY205" fmla="*/ 10632 h 1509906"/>
                  <a:gd name="connsiteX206" fmla="*/ 473004 w 1034979"/>
                  <a:gd name="connsiteY206" fmla="*/ 6822 h 1509906"/>
                  <a:gd name="connsiteX207" fmla="*/ 469194 w 1034979"/>
                  <a:gd name="connsiteY207" fmla="*/ 1107 h 1509906"/>
                  <a:gd name="connsiteX208" fmla="*/ 429189 w 1034979"/>
                  <a:gd name="connsiteY208" fmla="*/ 4917 h 1509906"/>
                  <a:gd name="connsiteX209" fmla="*/ 421569 w 1034979"/>
                  <a:gd name="connsiteY209" fmla="*/ 16347 h 1509906"/>
                  <a:gd name="connsiteX210" fmla="*/ 417759 w 1034979"/>
                  <a:gd name="connsiteY210" fmla="*/ 22062 h 1509906"/>
                  <a:gd name="connsiteX211" fmla="*/ 419664 w 1034979"/>
                  <a:gd name="connsiteY211" fmla="*/ 54447 h 1509906"/>
                  <a:gd name="connsiteX212" fmla="*/ 423474 w 1034979"/>
                  <a:gd name="connsiteY212" fmla="*/ 65877 h 1509906"/>
                  <a:gd name="connsiteX213" fmla="*/ 425379 w 1034979"/>
                  <a:gd name="connsiteY213" fmla="*/ 71592 h 1509906"/>
                  <a:gd name="connsiteX214" fmla="*/ 425379 w 1034979"/>
                  <a:gd name="connsiteY214" fmla="*/ 77307 h 1509906"/>
                  <a:gd name="connsiteX215" fmla="*/ 429189 w 1034979"/>
                  <a:gd name="connsiteY215" fmla="*/ 231612 h 1509906"/>
                  <a:gd name="connsiteX216" fmla="*/ 440619 w 1034979"/>
                  <a:gd name="connsiteY216" fmla="*/ 414492 h 1509906"/>
                  <a:gd name="connsiteX217" fmla="*/ 425379 w 1034979"/>
                  <a:gd name="connsiteY217" fmla="*/ 711672 h 1509906"/>
                  <a:gd name="connsiteX218" fmla="*/ 425173 w 1034979"/>
                  <a:gd name="connsiteY218" fmla="*/ 765165 h 1509906"/>
                  <a:gd name="connsiteX219" fmla="*/ 421363 w 1034979"/>
                  <a:gd name="connsiteY219" fmla="*/ 844096 h 1509906"/>
                  <a:gd name="connsiteX220" fmla="*/ 425379 w 1034979"/>
                  <a:gd name="connsiteY220" fmla="*/ 894552 h 1509906"/>
                  <a:gd name="connsiteX221" fmla="*/ 423474 w 1034979"/>
                  <a:gd name="connsiteY221" fmla="*/ 921222 h 1509906"/>
                  <a:gd name="connsiteX222" fmla="*/ 417759 w 1034979"/>
                  <a:gd name="connsiteY222" fmla="*/ 923127 h 1509906"/>
                  <a:gd name="connsiteX223" fmla="*/ 412044 w 1034979"/>
                  <a:gd name="connsiteY223" fmla="*/ 926937 h 1509906"/>
                  <a:gd name="connsiteX224" fmla="*/ 421569 w 1034979"/>
                  <a:gd name="connsiteY224"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27234 w 1034979"/>
                  <a:gd name="connsiteY56" fmla="*/ 1147917 h 1509906"/>
                  <a:gd name="connsiteX57" fmla="*/ 15804 w 1034979"/>
                  <a:gd name="connsiteY57" fmla="*/ 1153632 h 1509906"/>
                  <a:gd name="connsiteX58" fmla="*/ 6279 w 1034979"/>
                  <a:gd name="connsiteY58" fmla="*/ 1163157 h 1509906"/>
                  <a:gd name="connsiteX59" fmla="*/ 4374 w 1034979"/>
                  <a:gd name="connsiteY59" fmla="*/ 1168872 h 1509906"/>
                  <a:gd name="connsiteX60" fmla="*/ 564 w 1034979"/>
                  <a:gd name="connsiteY60" fmla="*/ 1174587 h 1509906"/>
                  <a:gd name="connsiteX61" fmla="*/ 6279 w 1034979"/>
                  <a:gd name="connsiteY61" fmla="*/ 1206972 h 1509906"/>
                  <a:gd name="connsiteX62" fmla="*/ 11994 w 1034979"/>
                  <a:gd name="connsiteY62" fmla="*/ 1210782 h 1509906"/>
                  <a:gd name="connsiteX63" fmla="*/ 17709 w 1034979"/>
                  <a:gd name="connsiteY63" fmla="*/ 1212687 h 1509906"/>
                  <a:gd name="connsiteX64" fmla="*/ 145344 w 1034979"/>
                  <a:gd name="connsiteY64" fmla="*/ 1210782 h 1509906"/>
                  <a:gd name="connsiteX65" fmla="*/ 152964 w 1034979"/>
                  <a:gd name="connsiteY65" fmla="*/ 1208877 h 1509906"/>
                  <a:gd name="connsiteX66" fmla="*/ 303459 w 1034979"/>
                  <a:gd name="connsiteY66" fmla="*/ 1203162 h 1509906"/>
                  <a:gd name="connsiteX67" fmla="*/ 318699 w 1034979"/>
                  <a:gd name="connsiteY67" fmla="*/ 1210782 h 1509906"/>
                  <a:gd name="connsiteX68" fmla="*/ 330129 w 1034979"/>
                  <a:gd name="connsiteY68" fmla="*/ 1216497 h 1509906"/>
                  <a:gd name="connsiteX69" fmla="*/ 333939 w 1034979"/>
                  <a:gd name="connsiteY69" fmla="*/ 1222212 h 1509906"/>
                  <a:gd name="connsiteX70" fmla="*/ 339654 w 1034979"/>
                  <a:gd name="connsiteY70" fmla="*/ 1224117 h 1509906"/>
                  <a:gd name="connsiteX71" fmla="*/ 351084 w 1034979"/>
                  <a:gd name="connsiteY71" fmla="*/ 1231737 h 1509906"/>
                  <a:gd name="connsiteX72" fmla="*/ 356799 w 1034979"/>
                  <a:gd name="connsiteY72" fmla="*/ 1235547 h 1509906"/>
                  <a:gd name="connsiteX73" fmla="*/ 360609 w 1034979"/>
                  <a:gd name="connsiteY73" fmla="*/ 1241262 h 1509906"/>
                  <a:gd name="connsiteX74" fmla="*/ 366324 w 1034979"/>
                  <a:gd name="connsiteY74" fmla="*/ 1252692 h 1509906"/>
                  <a:gd name="connsiteX75" fmla="*/ 362514 w 1034979"/>
                  <a:gd name="connsiteY75" fmla="*/ 1279362 h 1509906"/>
                  <a:gd name="connsiteX76" fmla="*/ 358704 w 1034979"/>
                  <a:gd name="connsiteY76" fmla="*/ 1285077 h 1509906"/>
                  <a:gd name="connsiteX77" fmla="*/ 356799 w 1034979"/>
                  <a:gd name="connsiteY77" fmla="*/ 1290792 h 1509906"/>
                  <a:gd name="connsiteX78" fmla="*/ 352989 w 1034979"/>
                  <a:gd name="connsiteY78" fmla="*/ 1296507 h 1509906"/>
                  <a:gd name="connsiteX79" fmla="*/ 351084 w 1034979"/>
                  <a:gd name="connsiteY79" fmla="*/ 1302222 h 1509906"/>
                  <a:gd name="connsiteX80" fmla="*/ 347274 w 1034979"/>
                  <a:gd name="connsiteY80" fmla="*/ 1307937 h 1509906"/>
                  <a:gd name="connsiteX81" fmla="*/ 330129 w 1034979"/>
                  <a:gd name="connsiteY81" fmla="*/ 1374612 h 1509906"/>
                  <a:gd name="connsiteX82" fmla="*/ 328224 w 1034979"/>
                  <a:gd name="connsiteY82" fmla="*/ 1426047 h 1509906"/>
                  <a:gd name="connsiteX83" fmla="*/ 330129 w 1034979"/>
                  <a:gd name="connsiteY83" fmla="*/ 1450812 h 1509906"/>
                  <a:gd name="connsiteX84" fmla="*/ 332034 w 1034979"/>
                  <a:gd name="connsiteY84" fmla="*/ 1456527 h 1509906"/>
                  <a:gd name="connsiteX85" fmla="*/ 335844 w 1034979"/>
                  <a:gd name="connsiteY85" fmla="*/ 1460337 h 1509906"/>
                  <a:gd name="connsiteX86" fmla="*/ 364419 w 1034979"/>
                  <a:gd name="connsiteY86" fmla="*/ 1506057 h 1509906"/>
                  <a:gd name="connsiteX87" fmla="*/ 387279 w 1034979"/>
                  <a:gd name="connsiteY87" fmla="*/ 1507962 h 1509906"/>
                  <a:gd name="connsiteX88" fmla="*/ 392994 w 1034979"/>
                  <a:gd name="connsiteY88" fmla="*/ 1502247 h 1509906"/>
                  <a:gd name="connsiteX89" fmla="*/ 394899 w 1034979"/>
                  <a:gd name="connsiteY89" fmla="*/ 1490817 h 1509906"/>
                  <a:gd name="connsiteX90" fmla="*/ 396804 w 1034979"/>
                  <a:gd name="connsiteY90" fmla="*/ 1485102 h 1509906"/>
                  <a:gd name="connsiteX91" fmla="*/ 398709 w 1034979"/>
                  <a:gd name="connsiteY91" fmla="*/ 1467957 h 1509906"/>
                  <a:gd name="connsiteX92" fmla="*/ 400614 w 1034979"/>
                  <a:gd name="connsiteY92" fmla="*/ 1454622 h 1509906"/>
                  <a:gd name="connsiteX93" fmla="*/ 404424 w 1034979"/>
                  <a:gd name="connsiteY93" fmla="*/ 1397472 h 1509906"/>
                  <a:gd name="connsiteX94" fmla="*/ 410139 w 1034979"/>
                  <a:gd name="connsiteY94" fmla="*/ 1386042 h 1509906"/>
                  <a:gd name="connsiteX95" fmla="*/ 413949 w 1034979"/>
                  <a:gd name="connsiteY95" fmla="*/ 1372707 h 1509906"/>
                  <a:gd name="connsiteX96" fmla="*/ 415854 w 1034979"/>
                  <a:gd name="connsiteY96" fmla="*/ 1366992 h 1509906"/>
                  <a:gd name="connsiteX97" fmla="*/ 417759 w 1034979"/>
                  <a:gd name="connsiteY97" fmla="*/ 1353657 h 1509906"/>
                  <a:gd name="connsiteX98" fmla="*/ 421569 w 1034979"/>
                  <a:gd name="connsiteY98" fmla="*/ 1342227 h 1509906"/>
                  <a:gd name="connsiteX99" fmla="*/ 427284 w 1034979"/>
                  <a:gd name="connsiteY99" fmla="*/ 1328892 h 1509906"/>
                  <a:gd name="connsiteX100" fmla="*/ 467289 w 1034979"/>
                  <a:gd name="connsiteY100" fmla="*/ 1258407 h 1509906"/>
                  <a:gd name="connsiteX101" fmla="*/ 528455 w 1034979"/>
                  <a:gd name="connsiteY101" fmla="*/ 1245638 h 1509906"/>
                  <a:gd name="connsiteX102" fmla="*/ 573969 w 1034979"/>
                  <a:gd name="connsiteY102" fmla="*/ 1229832 h 1509906"/>
                  <a:gd name="connsiteX103" fmla="*/ 585399 w 1034979"/>
                  <a:gd name="connsiteY103" fmla="*/ 1226022 h 1509906"/>
                  <a:gd name="connsiteX104" fmla="*/ 720654 w 1034979"/>
                  <a:gd name="connsiteY104" fmla="*/ 1309842 h 1509906"/>
                  <a:gd name="connsiteX105" fmla="*/ 733989 w 1034979"/>
                  <a:gd name="connsiteY105" fmla="*/ 1319367 h 1509906"/>
                  <a:gd name="connsiteX106" fmla="*/ 743514 w 1034979"/>
                  <a:gd name="connsiteY106" fmla="*/ 1321272 h 1509906"/>
                  <a:gd name="connsiteX107" fmla="*/ 749229 w 1034979"/>
                  <a:gd name="connsiteY107" fmla="*/ 1323177 h 1509906"/>
                  <a:gd name="connsiteX108" fmla="*/ 762564 w 1034979"/>
                  <a:gd name="connsiteY108" fmla="*/ 1328892 h 1509906"/>
                  <a:gd name="connsiteX109" fmla="*/ 777804 w 1034979"/>
                  <a:gd name="connsiteY109" fmla="*/ 1326987 h 1509906"/>
                  <a:gd name="connsiteX110" fmla="*/ 789234 w 1034979"/>
                  <a:gd name="connsiteY110" fmla="*/ 1321272 h 1509906"/>
                  <a:gd name="connsiteX111" fmla="*/ 794949 w 1034979"/>
                  <a:gd name="connsiteY111" fmla="*/ 1319367 h 1509906"/>
                  <a:gd name="connsiteX112" fmla="*/ 802569 w 1034979"/>
                  <a:gd name="connsiteY112" fmla="*/ 1302222 h 1509906"/>
                  <a:gd name="connsiteX113" fmla="*/ 800664 w 1034979"/>
                  <a:gd name="connsiteY113" fmla="*/ 1277457 h 1509906"/>
                  <a:gd name="connsiteX114" fmla="*/ 798759 w 1034979"/>
                  <a:gd name="connsiteY114" fmla="*/ 1271742 h 1509906"/>
                  <a:gd name="connsiteX115" fmla="*/ 796854 w 1034979"/>
                  <a:gd name="connsiteY115" fmla="*/ 1264122 h 1509906"/>
                  <a:gd name="connsiteX116" fmla="*/ 783519 w 1034979"/>
                  <a:gd name="connsiteY116" fmla="*/ 1246977 h 1509906"/>
                  <a:gd name="connsiteX117" fmla="*/ 773994 w 1034979"/>
                  <a:gd name="connsiteY117" fmla="*/ 1241262 h 1509906"/>
                  <a:gd name="connsiteX118" fmla="*/ 648264 w 1034979"/>
                  <a:gd name="connsiteY118" fmla="*/ 1149822 h 1509906"/>
                  <a:gd name="connsiteX119" fmla="*/ 644454 w 1034979"/>
                  <a:gd name="connsiteY119" fmla="*/ 1132677 h 1509906"/>
                  <a:gd name="connsiteX120" fmla="*/ 646359 w 1034979"/>
                  <a:gd name="connsiteY120" fmla="*/ 1125057 h 1509906"/>
                  <a:gd name="connsiteX121" fmla="*/ 650169 w 1034979"/>
                  <a:gd name="connsiteY121" fmla="*/ 1107912 h 1509906"/>
                  <a:gd name="connsiteX122" fmla="*/ 653979 w 1034979"/>
                  <a:gd name="connsiteY122" fmla="*/ 1102197 h 1509906"/>
                  <a:gd name="connsiteX123" fmla="*/ 655884 w 1034979"/>
                  <a:gd name="connsiteY123" fmla="*/ 1096482 h 1509906"/>
                  <a:gd name="connsiteX124" fmla="*/ 661599 w 1034979"/>
                  <a:gd name="connsiteY124" fmla="*/ 1094577 h 1509906"/>
                  <a:gd name="connsiteX125" fmla="*/ 671124 w 1034979"/>
                  <a:gd name="connsiteY125" fmla="*/ 1083147 h 1509906"/>
                  <a:gd name="connsiteX126" fmla="*/ 724464 w 1034979"/>
                  <a:gd name="connsiteY126" fmla="*/ 1075527 h 1509906"/>
                  <a:gd name="connsiteX127" fmla="*/ 842574 w 1034979"/>
                  <a:gd name="connsiteY127" fmla="*/ 1077432 h 1509906"/>
                  <a:gd name="connsiteX128" fmla="*/ 871149 w 1034979"/>
                  <a:gd name="connsiteY128" fmla="*/ 1079337 h 1509906"/>
                  <a:gd name="connsiteX129" fmla="*/ 899724 w 1034979"/>
                  <a:gd name="connsiteY129" fmla="*/ 1085052 h 1509906"/>
                  <a:gd name="connsiteX130" fmla="*/ 922584 w 1034979"/>
                  <a:gd name="connsiteY130" fmla="*/ 1088862 h 1509906"/>
                  <a:gd name="connsiteX131" fmla="*/ 951159 w 1034979"/>
                  <a:gd name="connsiteY131" fmla="*/ 1094577 h 1509906"/>
                  <a:gd name="connsiteX132" fmla="*/ 956874 w 1034979"/>
                  <a:gd name="connsiteY132" fmla="*/ 1094577 h 1509906"/>
                  <a:gd name="connsiteX133" fmla="*/ 1002594 w 1034979"/>
                  <a:gd name="connsiteY133" fmla="*/ 1092672 h 1509906"/>
                  <a:gd name="connsiteX134" fmla="*/ 1031169 w 1034979"/>
                  <a:gd name="connsiteY134" fmla="*/ 1085052 h 1509906"/>
                  <a:gd name="connsiteX135" fmla="*/ 1034979 w 1034979"/>
                  <a:gd name="connsiteY135" fmla="*/ 1079337 h 1509906"/>
                  <a:gd name="connsiteX136" fmla="*/ 1033074 w 1034979"/>
                  <a:gd name="connsiteY136" fmla="*/ 1060287 h 1509906"/>
                  <a:gd name="connsiteX137" fmla="*/ 1027359 w 1034979"/>
                  <a:gd name="connsiteY137" fmla="*/ 1056477 h 1509906"/>
                  <a:gd name="connsiteX138" fmla="*/ 1012119 w 1034979"/>
                  <a:gd name="connsiteY138" fmla="*/ 1054572 h 1509906"/>
                  <a:gd name="connsiteX139" fmla="*/ 1006404 w 1034979"/>
                  <a:gd name="connsiteY139" fmla="*/ 1052667 h 1509906"/>
                  <a:gd name="connsiteX140" fmla="*/ 998784 w 1034979"/>
                  <a:gd name="connsiteY140" fmla="*/ 1050762 h 1509906"/>
                  <a:gd name="connsiteX141" fmla="*/ 987354 w 1034979"/>
                  <a:gd name="connsiteY141" fmla="*/ 1043142 h 1509906"/>
                  <a:gd name="connsiteX142" fmla="*/ 975924 w 1034979"/>
                  <a:gd name="connsiteY142" fmla="*/ 1039332 h 1509906"/>
                  <a:gd name="connsiteX143" fmla="*/ 970209 w 1034979"/>
                  <a:gd name="connsiteY143" fmla="*/ 1037427 h 1509906"/>
                  <a:gd name="connsiteX144" fmla="*/ 962589 w 1034979"/>
                  <a:gd name="connsiteY144" fmla="*/ 1035522 h 1509906"/>
                  <a:gd name="connsiteX145" fmla="*/ 956874 w 1034979"/>
                  <a:gd name="connsiteY145" fmla="*/ 1033617 h 1509906"/>
                  <a:gd name="connsiteX146" fmla="*/ 935919 w 1034979"/>
                  <a:gd name="connsiteY146" fmla="*/ 1027902 h 1509906"/>
                  <a:gd name="connsiteX147" fmla="*/ 930204 w 1034979"/>
                  <a:gd name="connsiteY147" fmla="*/ 1025997 h 1509906"/>
                  <a:gd name="connsiteX148" fmla="*/ 825429 w 1034979"/>
                  <a:gd name="connsiteY148" fmla="*/ 1027902 h 1509906"/>
                  <a:gd name="connsiteX149" fmla="*/ 819714 w 1034979"/>
                  <a:gd name="connsiteY149" fmla="*/ 1029807 h 1509906"/>
                  <a:gd name="connsiteX150" fmla="*/ 730179 w 1034979"/>
                  <a:gd name="connsiteY150" fmla="*/ 1031712 h 1509906"/>
                  <a:gd name="connsiteX151" fmla="*/ 716844 w 1034979"/>
                  <a:gd name="connsiteY151" fmla="*/ 1035522 h 1509906"/>
                  <a:gd name="connsiteX152" fmla="*/ 695889 w 1034979"/>
                  <a:gd name="connsiteY152" fmla="*/ 1037427 h 1509906"/>
                  <a:gd name="connsiteX153" fmla="*/ 669219 w 1034979"/>
                  <a:gd name="connsiteY153" fmla="*/ 1039332 h 1509906"/>
                  <a:gd name="connsiteX154" fmla="*/ 669219 w 1034979"/>
                  <a:gd name="connsiteY154" fmla="*/ 1039332 h 1509906"/>
                  <a:gd name="connsiteX155" fmla="*/ 646359 w 1034979"/>
                  <a:gd name="connsiteY155" fmla="*/ 1043142 h 1509906"/>
                  <a:gd name="connsiteX156" fmla="*/ 642549 w 1034979"/>
                  <a:gd name="connsiteY156" fmla="*/ 1031712 h 1509906"/>
                  <a:gd name="connsiteX157" fmla="*/ 640644 w 1034979"/>
                  <a:gd name="connsiteY157" fmla="*/ 1025997 h 1509906"/>
                  <a:gd name="connsiteX158" fmla="*/ 642549 w 1034979"/>
                  <a:gd name="connsiteY158" fmla="*/ 1008852 h 1509906"/>
                  <a:gd name="connsiteX159" fmla="*/ 644454 w 1034979"/>
                  <a:gd name="connsiteY159" fmla="*/ 1003137 h 1509906"/>
                  <a:gd name="connsiteX160" fmla="*/ 661599 w 1034979"/>
                  <a:gd name="connsiteY160" fmla="*/ 993612 h 1509906"/>
                  <a:gd name="connsiteX161" fmla="*/ 673029 w 1034979"/>
                  <a:gd name="connsiteY161" fmla="*/ 985992 h 1509906"/>
                  <a:gd name="connsiteX162" fmla="*/ 674934 w 1034979"/>
                  <a:gd name="connsiteY162" fmla="*/ 980277 h 1509906"/>
                  <a:gd name="connsiteX163" fmla="*/ 680649 w 1034979"/>
                  <a:gd name="connsiteY163" fmla="*/ 978372 h 1509906"/>
                  <a:gd name="connsiteX164" fmla="*/ 686364 w 1034979"/>
                  <a:gd name="connsiteY164" fmla="*/ 974562 h 1509906"/>
                  <a:gd name="connsiteX165" fmla="*/ 695889 w 1034979"/>
                  <a:gd name="connsiteY165" fmla="*/ 965037 h 1509906"/>
                  <a:gd name="connsiteX166" fmla="*/ 705414 w 1034979"/>
                  <a:gd name="connsiteY166" fmla="*/ 953607 h 1509906"/>
                  <a:gd name="connsiteX167" fmla="*/ 716844 w 1034979"/>
                  <a:gd name="connsiteY167" fmla="*/ 945987 h 1509906"/>
                  <a:gd name="connsiteX168" fmla="*/ 732084 w 1034979"/>
                  <a:gd name="connsiteY168" fmla="*/ 932652 h 1509906"/>
                  <a:gd name="connsiteX169" fmla="*/ 741609 w 1034979"/>
                  <a:gd name="connsiteY169" fmla="*/ 921222 h 1509906"/>
                  <a:gd name="connsiteX170" fmla="*/ 753039 w 1034979"/>
                  <a:gd name="connsiteY170" fmla="*/ 911697 h 1509906"/>
                  <a:gd name="connsiteX171" fmla="*/ 758754 w 1034979"/>
                  <a:gd name="connsiteY171" fmla="*/ 900267 h 1509906"/>
                  <a:gd name="connsiteX172" fmla="*/ 760659 w 1034979"/>
                  <a:gd name="connsiteY172" fmla="*/ 894552 h 1509906"/>
                  <a:gd name="connsiteX173" fmla="*/ 766374 w 1034979"/>
                  <a:gd name="connsiteY173" fmla="*/ 883122 h 1509906"/>
                  <a:gd name="connsiteX174" fmla="*/ 764469 w 1034979"/>
                  <a:gd name="connsiteY174" fmla="*/ 867882 h 1509906"/>
                  <a:gd name="connsiteX175" fmla="*/ 758754 w 1034979"/>
                  <a:gd name="connsiteY175" fmla="*/ 865977 h 1509906"/>
                  <a:gd name="connsiteX176" fmla="*/ 737799 w 1034979"/>
                  <a:gd name="connsiteY176" fmla="*/ 867882 h 1509906"/>
                  <a:gd name="connsiteX177" fmla="*/ 732084 w 1034979"/>
                  <a:gd name="connsiteY177" fmla="*/ 871692 h 1509906"/>
                  <a:gd name="connsiteX178" fmla="*/ 720654 w 1034979"/>
                  <a:gd name="connsiteY178" fmla="*/ 875502 h 1509906"/>
                  <a:gd name="connsiteX179" fmla="*/ 716844 w 1034979"/>
                  <a:gd name="connsiteY179" fmla="*/ 881217 h 1509906"/>
                  <a:gd name="connsiteX180" fmla="*/ 711129 w 1034979"/>
                  <a:gd name="connsiteY180" fmla="*/ 883122 h 1509906"/>
                  <a:gd name="connsiteX181" fmla="*/ 705414 w 1034979"/>
                  <a:gd name="connsiteY181" fmla="*/ 886932 h 1509906"/>
                  <a:gd name="connsiteX182" fmla="*/ 699699 w 1034979"/>
                  <a:gd name="connsiteY182" fmla="*/ 892647 h 1509906"/>
                  <a:gd name="connsiteX183" fmla="*/ 692079 w 1034979"/>
                  <a:gd name="connsiteY183" fmla="*/ 896457 h 1509906"/>
                  <a:gd name="connsiteX184" fmla="*/ 650169 w 1034979"/>
                  <a:gd name="connsiteY184" fmla="*/ 925032 h 1509906"/>
                  <a:gd name="connsiteX185" fmla="*/ 636834 w 1034979"/>
                  <a:gd name="connsiteY185" fmla="*/ 936462 h 1509906"/>
                  <a:gd name="connsiteX186" fmla="*/ 627309 w 1034979"/>
                  <a:gd name="connsiteY186" fmla="*/ 953607 h 1509906"/>
                  <a:gd name="connsiteX187" fmla="*/ 602544 w 1034979"/>
                  <a:gd name="connsiteY187" fmla="*/ 959322 h 1509906"/>
                  <a:gd name="connsiteX188" fmla="*/ 589209 w 1034979"/>
                  <a:gd name="connsiteY188" fmla="*/ 963132 h 1509906"/>
                  <a:gd name="connsiteX189" fmla="*/ 573969 w 1034979"/>
                  <a:gd name="connsiteY189" fmla="*/ 961227 h 1509906"/>
                  <a:gd name="connsiteX190" fmla="*/ 562539 w 1034979"/>
                  <a:gd name="connsiteY190" fmla="*/ 957417 h 1509906"/>
                  <a:gd name="connsiteX191" fmla="*/ 551109 w 1034979"/>
                  <a:gd name="connsiteY191" fmla="*/ 953607 h 1509906"/>
                  <a:gd name="connsiteX192" fmla="*/ 539679 w 1034979"/>
                  <a:gd name="connsiteY192" fmla="*/ 949797 h 1509906"/>
                  <a:gd name="connsiteX193" fmla="*/ 533964 w 1034979"/>
                  <a:gd name="connsiteY193" fmla="*/ 947892 h 1509906"/>
                  <a:gd name="connsiteX194" fmla="*/ 528249 w 1034979"/>
                  <a:gd name="connsiteY194" fmla="*/ 944082 h 1509906"/>
                  <a:gd name="connsiteX195" fmla="*/ 516819 w 1034979"/>
                  <a:gd name="connsiteY195" fmla="*/ 938367 h 1509906"/>
                  <a:gd name="connsiteX196" fmla="*/ 509199 w 1034979"/>
                  <a:gd name="connsiteY196" fmla="*/ 926937 h 1509906"/>
                  <a:gd name="connsiteX197" fmla="*/ 505389 w 1034979"/>
                  <a:gd name="connsiteY197" fmla="*/ 905982 h 1509906"/>
                  <a:gd name="connsiteX198" fmla="*/ 507294 w 1034979"/>
                  <a:gd name="connsiteY198" fmla="*/ 841212 h 1509906"/>
                  <a:gd name="connsiteX199" fmla="*/ 503484 w 1034979"/>
                  <a:gd name="connsiteY199" fmla="*/ 351627 h 1509906"/>
                  <a:gd name="connsiteX200" fmla="*/ 499674 w 1034979"/>
                  <a:gd name="connsiteY200" fmla="*/ 60162 h 1509906"/>
                  <a:gd name="connsiteX201" fmla="*/ 490149 w 1034979"/>
                  <a:gd name="connsiteY201" fmla="*/ 33492 h 1509906"/>
                  <a:gd name="connsiteX202" fmla="*/ 488244 w 1034979"/>
                  <a:gd name="connsiteY202" fmla="*/ 27777 h 1509906"/>
                  <a:gd name="connsiteX203" fmla="*/ 484434 w 1034979"/>
                  <a:gd name="connsiteY203" fmla="*/ 22062 h 1509906"/>
                  <a:gd name="connsiteX204" fmla="*/ 478719 w 1034979"/>
                  <a:gd name="connsiteY204" fmla="*/ 10632 h 1509906"/>
                  <a:gd name="connsiteX205" fmla="*/ 473004 w 1034979"/>
                  <a:gd name="connsiteY205" fmla="*/ 6822 h 1509906"/>
                  <a:gd name="connsiteX206" fmla="*/ 469194 w 1034979"/>
                  <a:gd name="connsiteY206" fmla="*/ 1107 h 1509906"/>
                  <a:gd name="connsiteX207" fmla="*/ 429189 w 1034979"/>
                  <a:gd name="connsiteY207" fmla="*/ 4917 h 1509906"/>
                  <a:gd name="connsiteX208" fmla="*/ 421569 w 1034979"/>
                  <a:gd name="connsiteY208" fmla="*/ 16347 h 1509906"/>
                  <a:gd name="connsiteX209" fmla="*/ 417759 w 1034979"/>
                  <a:gd name="connsiteY209" fmla="*/ 22062 h 1509906"/>
                  <a:gd name="connsiteX210" fmla="*/ 419664 w 1034979"/>
                  <a:gd name="connsiteY210" fmla="*/ 54447 h 1509906"/>
                  <a:gd name="connsiteX211" fmla="*/ 423474 w 1034979"/>
                  <a:gd name="connsiteY211" fmla="*/ 65877 h 1509906"/>
                  <a:gd name="connsiteX212" fmla="*/ 425379 w 1034979"/>
                  <a:gd name="connsiteY212" fmla="*/ 71592 h 1509906"/>
                  <a:gd name="connsiteX213" fmla="*/ 425379 w 1034979"/>
                  <a:gd name="connsiteY213" fmla="*/ 77307 h 1509906"/>
                  <a:gd name="connsiteX214" fmla="*/ 429189 w 1034979"/>
                  <a:gd name="connsiteY214" fmla="*/ 231612 h 1509906"/>
                  <a:gd name="connsiteX215" fmla="*/ 440619 w 1034979"/>
                  <a:gd name="connsiteY215" fmla="*/ 414492 h 1509906"/>
                  <a:gd name="connsiteX216" fmla="*/ 425379 w 1034979"/>
                  <a:gd name="connsiteY216" fmla="*/ 711672 h 1509906"/>
                  <a:gd name="connsiteX217" fmla="*/ 425173 w 1034979"/>
                  <a:gd name="connsiteY217" fmla="*/ 765165 h 1509906"/>
                  <a:gd name="connsiteX218" fmla="*/ 421363 w 1034979"/>
                  <a:gd name="connsiteY218" fmla="*/ 844096 h 1509906"/>
                  <a:gd name="connsiteX219" fmla="*/ 425379 w 1034979"/>
                  <a:gd name="connsiteY219" fmla="*/ 894552 h 1509906"/>
                  <a:gd name="connsiteX220" fmla="*/ 423474 w 1034979"/>
                  <a:gd name="connsiteY220" fmla="*/ 921222 h 1509906"/>
                  <a:gd name="connsiteX221" fmla="*/ 417759 w 1034979"/>
                  <a:gd name="connsiteY221" fmla="*/ 923127 h 1509906"/>
                  <a:gd name="connsiteX222" fmla="*/ 412044 w 1034979"/>
                  <a:gd name="connsiteY222" fmla="*/ 926937 h 1509906"/>
                  <a:gd name="connsiteX223" fmla="*/ 421569 w 1034979"/>
                  <a:gd name="connsiteY223"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43439 w 1034979"/>
                  <a:gd name="connsiteY36" fmla="*/ 968847 h 1509906"/>
                  <a:gd name="connsiteX37" fmla="*/ 166299 w 1034979"/>
                  <a:gd name="connsiteY37" fmla="*/ 972657 h 1509906"/>
                  <a:gd name="connsiteX38" fmla="*/ 191064 w 1034979"/>
                  <a:gd name="connsiteY38" fmla="*/ 978372 h 1509906"/>
                  <a:gd name="connsiteX39" fmla="*/ 208209 w 1034979"/>
                  <a:gd name="connsiteY39" fmla="*/ 984087 h 1509906"/>
                  <a:gd name="connsiteX40" fmla="*/ 213924 w 1034979"/>
                  <a:gd name="connsiteY40" fmla="*/ 985992 h 1509906"/>
                  <a:gd name="connsiteX41" fmla="*/ 229164 w 1034979"/>
                  <a:gd name="connsiteY41" fmla="*/ 989802 h 1509906"/>
                  <a:gd name="connsiteX42" fmla="*/ 248214 w 1034979"/>
                  <a:gd name="connsiteY42" fmla="*/ 995517 h 1509906"/>
                  <a:gd name="connsiteX43" fmla="*/ 253929 w 1034979"/>
                  <a:gd name="connsiteY43" fmla="*/ 999327 h 1509906"/>
                  <a:gd name="connsiteX44" fmla="*/ 267264 w 1034979"/>
                  <a:gd name="connsiteY44" fmla="*/ 1014567 h 1509906"/>
                  <a:gd name="connsiteX45" fmla="*/ 272979 w 1034979"/>
                  <a:gd name="connsiteY45" fmla="*/ 1033617 h 1509906"/>
                  <a:gd name="connsiteX46" fmla="*/ 274884 w 1034979"/>
                  <a:gd name="connsiteY46" fmla="*/ 1039332 h 1509906"/>
                  <a:gd name="connsiteX47" fmla="*/ 276789 w 1034979"/>
                  <a:gd name="connsiteY47" fmla="*/ 1045047 h 1509906"/>
                  <a:gd name="connsiteX48" fmla="*/ 278694 w 1034979"/>
                  <a:gd name="connsiteY48" fmla="*/ 1069812 h 1509906"/>
                  <a:gd name="connsiteX49" fmla="*/ 280599 w 1034979"/>
                  <a:gd name="connsiteY49" fmla="*/ 1075527 h 1509906"/>
                  <a:gd name="connsiteX50" fmla="*/ 278694 w 1034979"/>
                  <a:gd name="connsiteY50" fmla="*/ 1094577 h 1509906"/>
                  <a:gd name="connsiteX51" fmla="*/ 276789 w 1034979"/>
                  <a:gd name="connsiteY51" fmla="*/ 1104102 h 1509906"/>
                  <a:gd name="connsiteX52" fmla="*/ 263454 w 1034979"/>
                  <a:gd name="connsiteY52" fmla="*/ 1117437 h 1509906"/>
                  <a:gd name="connsiteX53" fmla="*/ 252024 w 1034979"/>
                  <a:gd name="connsiteY53" fmla="*/ 1125057 h 1509906"/>
                  <a:gd name="connsiteX54" fmla="*/ 240594 w 1034979"/>
                  <a:gd name="connsiteY54" fmla="*/ 1128867 h 1509906"/>
                  <a:gd name="connsiteX55" fmla="*/ 27234 w 1034979"/>
                  <a:gd name="connsiteY55" fmla="*/ 1147917 h 1509906"/>
                  <a:gd name="connsiteX56" fmla="*/ 15804 w 1034979"/>
                  <a:gd name="connsiteY56" fmla="*/ 1153632 h 1509906"/>
                  <a:gd name="connsiteX57" fmla="*/ 6279 w 1034979"/>
                  <a:gd name="connsiteY57" fmla="*/ 1163157 h 1509906"/>
                  <a:gd name="connsiteX58" fmla="*/ 4374 w 1034979"/>
                  <a:gd name="connsiteY58" fmla="*/ 1168872 h 1509906"/>
                  <a:gd name="connsiteX59" fmla="*/ 564 w 1034979"/>
                  <a:gd name="connsiteY59" fmla="*/ 1174587 h 1509906"/>
                  <a:gd name="connsiteX60" fmla="*/ 6279 w 1034979"/>
                  <a:gd name="connsiteY60" fmla="*/ 1206972 h 1509906"/>
                  <a:gd name="connsiteX61" fmla="*/ 11994 w 1034979"/>
                  <a:gd name="connsiteY61" fmla="*/ 1210782 h 1509906"/>
                  <a:gd name="connsiteX62" fmla="*/ 17709 w 1034979"/>
                  <a:gd name="connsiteY62" fmla="*/ 1212687 h 1509906"/>
                  <a:gd name="connsiteX63" fmla="*/ 145344 w 1034979"/>
                  <a:gd name="connsiteY63" fmla="*/ 1210782 h 1509906"/>
                  <a:gd name="connsiteX64" fmla="*/ 152964 w 1034979"/>
                  <a:gd name="connsiteY64" fmla="*/ 1208877 h 1509906"/>
                  <a:gd name="connsiteX65" fmla="*/ 303459 w 1034979"/>
                  <a:gd name="connsiteY65" fmla="*/ 1203162 h 1509906"/>
                  <a:gd name="connsiteX66" fmla="*/ 318699 w 1034979"/>
                  <a:gd name="connsiteY66" fmla="*/ 1210782 h 1509906"/>
                  <a:gd name="connsiteX67" fmla="*/ 330129 w 1034979"/>
                  <a:gd name="connsiteY67" fmla="*/ 1216497 h 1509906"/>
                  <a:gd name="connsiteX68" fmla="*/ 333939 w 1034979"/>
                  <a:gd name="connsiteY68" fmla="*/ 1222212 h 1509906"/>
                  <a:gd name="connsiteX69" fmla="*/ 339654 w 1034979"/>
                  <a:gd name="connsiteY69" fmla="*/ 1224117 h 1509906"/>
                  <a:gd name="connsiteX70" fmla="*/ 351084 w 1034979"/>
                  <a:gd name="connsiteY70" fmla="*/ 1231737 h 1509906"/>
                  <a:gd name="connsiteX71" fmla="*/ 356799 w 1034979"/>
                  <a:gd name="connsiteY71" fmla="*/ 1235547 h 1509906"/>
                  <a:gd name="connsiteX72" fmla="*/ 360609 w 1034979"/>
                  <a:gd name="connsiteY72" fmla="*/ 1241262 h 1509906"/>
                  <a:gd name="connsiteX73" fmla="*/ 366324 w 1034979"/>
                  <a:gd name="connsiteY73" fmla="*/ 1252692 h 1509906"/>
                  <a:gd name="connsiteX74" fmla="*/ 362514 w 1034979"/>
                  <a:gd name="connsiteY74" fmla="*/ 1279362 h 1509906"/>
                  <a:gd name="connsiteX75" fmla="*/ 358704 w 1034979"/>
                  <a:gd name="connsiteY75" fmla="*/ 1285077 h 1509906"/>
                  <a:gd name="connsiteX76" fmla="*/ 356799 w 1034979"/>
                  <a:gd name="connsiteY76" fmla="*/ 1290792 h 1509906"/>
                  <a:gd name="connsiteX77" fmla="*/ 352989 w 1034979"/>
                  <a:gd name="connsiteY77" fmla="*/ 1296507 h 1509906"/>
                  <a:gd name="connsiteX78" fmla="*/ 351084 w 1034979"/>
                  <a:gd name="connsiteY78" fmla="*/ 1302222 h 1509906"/>
                  <a:gd name="connsiteX79" fmla="*/ 347274 w 1034979"/>
                  <a:gd name="connsiteY79" fmla="*/ 1307937 h 1509906"/>
                  <a:gd name="connsiteX80" fmla="*/ 330129 w 1034979"/>
                  <a:gd name="connsiteY80" fmla="*/ 1374612 h 1509906"/>
                  <a:gd name="connsiteX81" fmla="*/ 328224 w 1034979"/>
                  <a:gd name="connsiteY81" fmla="*/ 1426047 h 1509906"/>
                  <a:gd name="connsiteX82" fmla="*/ 330129 w 1034979"/>
                  <a:gd name="connsiteY82" fmla="*/ 1450812 h 1509906"/>
                  <a:gd name="connsiteX83" fmla="*/ 332034 w 1034979"/>
                  <a:gd name="connsiteY83" fmla="*/ 1456527 h 1509906"/>
                  <a:gd name="connsiteX84" fmla="*/ 335844 w 1034979"/>
                  <a:gd name="connsiteY84" fmla="*/ 1460337 h 1509906"/>
                  <a:gd name="connsiteX85" fmla="*/ 364419 w 1034979"/>
                  <a:gd name="connsiteY85" fmla="*/ 1506057 h 1509906"/>
                  <a:gd name="connsiteX86" fmla="*/ 387279 w 1034979"/>
                  <a:gd name="connsiteY86" fmla="*/ 1507962 h 1509906"/>
                  <a:gd name="connsiteX87" fmla="*/ 392994 w 1034979"/>
                  <a:gd name="connsiteY87" fmla="*/ 1502247 h 1509906"/>
                  <a:gd name="connsiteX88" fmla="*/ 394899 w 1034979"/>
                  <a:gd name="connsiteY88" fmla="*/ 1490817 h 1509906"/>
                  <a:gd name="connsiteX89" fmla="*/ 396804 w 1034979"/>
                  <a:gd name="connsiteY89" fmla="*/ 1485102 h 1509906"/>
                  <a:gd name="connsiteX90" fmla="*/ 398709 w 1034979"/>
                  <a:gd name="connsiteY90" fmla="*/ 1467957 h 1509906"/>
                  <a:gd name="connsiteX91" fmla="*/ 400614 w 1034979"/>
                  <a:gd name="connsiteY91" fmla="*/ 1454622 h 1509906"/>
                  <a:gd name="connsiteX92" fmla="*/ 404424 w 1034979"/>
                  <a:gd name="connsiteY92" fmla="*/ 1397472 h 1509906"/>
                  <a:gd name="connsiteX93" fmla="*/ 410139 w 1034979"/>
                  <a:gd name="connsiteY93" fmla="*/ 1386042 h 1509906"/>
                  <a:gd name="connsiteX94" fmla="*/ 413949 w 1034979"/>
                  <a:gd name="connsiteY94" fmla="*/ 1372707 h 1509906"/>
                  <a:gd name="connsiteX95" fmla="*/ 415854 w 1034979"/>
                  <a:gd name="connsiteY95" fmla="*/ 1366992 h 1509906"/>
                  <a:gd name="connsiteX96" fmla="*/ 417759 w 1034979"/>
                  <a:gd name="connsiteY96" fmla="*/ 1353657 h 1509906"/>
                  <a:gd name="connsiteX97" fmla="*/ 421569 w 1034979"/>
                  <a:gd name="connsiteY97" fmla="*/ 1342227 h 1509906"/>
                  <a:gd name="connsiteX98" fmla="*/ 427284 w 1034979"/>
                  <a:gd name="connsiteY98" fmla="*/ 1328892 h 1509906"/>
                  <a:gd name="connsiteX99" fmla="*/ 467289 w 1034979"/>
                  <a:gd name="connsiteY99" fmla="*/ 1258407 h 1509906"/>
                  <a:gd name="connsiteX100" fmla="*/ 528455 w 1034979"/>
                  <a:gd name="connsiteY100" fmla="*/ 1245638 h 1509906"/>
                  <a:gd name="connsiteX101" fmla="*/ 573969 w 1034979"/>
                  <a:gd name="connsiteY101" fmla="*/ 1229832 h 1509906"/>
                  <a:gd name="connsiteX102" fmla="*/ 585399 w 1034979"/>
                  <a:gd name="connsiteY102" fmla="*/ 1226022 h 1509906"/>
                  <a:gd name="connsiteX103" fmla="*/ 720654 w 1034979"/>
                  <a:gd name="connsiteY103" fmla="*/ 1309842 h 1509906"/>
                  <a:gd name="connsiteX104" fmla="*/ 733989 w 1034979"/>
                  <a:gd name="connsiteY104" fmla="*/ 1319367 h 1509906"/>
                  <a:gd name="connsiteX105" fmla="*/ 743514 w 1034979"/>
                  <a:gd name="connsiteY105" fmla="*/ 1321272 h 1509906"/>
                  <a:gd name="connsiteX106" fmla="*/ 749229 w 1034979"/>
                  <a:gd name="connsiteY106" fmla="*/ 1323177 h 1509906"/>
                  <a:gd name="connsiteX107" fmla="*/ 762564 w 1034979"/>
                  <a:gd name="connsiteY107" fmla="*/ 1328892 h 1509906"/>
                  <a:gd name="connsiteX108" fmla="*/ 777804 w 1034979"/>
                  <a:gd name="connsiteY108" fmla="*/ 1326987 h 1509906"/>
                  <a:gd name="connsiteX109" fmla="*/ 789234 w 1034979"/>
                  <a:gd name="connsiteY109" fmla="*/ 1321272 h 1509906"/>
                  <a:gd name="connsiteX110" fmla="*/ 794949 w 1034979"/>
                  <a:gd name="connsiteY110" fmla="*/ 1319367 h 1509906"/>
                  <a:gd name="connsiteX111" fmla="*/ 802569 w 1034979"/>
                  <a:gd name="connsiteY111" fmla="*/ 1302222 h 1509906"/>
                  <a:gd name="connsiteX112" fmla="*/ 800664 w 1034979"/>
                  <a:gd name="connsiteY112" fmla="*/ 1277457 h 1509906"/>
                  <a:gd name="connsiteX113" fmla="*/ 798759 w 1034979"/>
                  <a:gd name="connsiteY113" fmla="*/ 1271742 h 1509906"/>
                  <a:gd name="connsiteX114" fmla="*/ 796854 w 1034979"/>
                  <a:gd name="connsiteY114" fmla="*/ 1264122 h 1509906"/>
                  <a:gd name="connsiteX115" fmla="*/ 783519 w 1034979"/>
                  <a:gd name="connsiteY115" fmla="*/ 1246977 h 1509906"/>
                  <a:gd name="connsiteX116" fmla="*/ 773994 w 1034979"/>
                  <a:gd name="connsiteY116" fmla="*/ 1241262 h 1509906"/>
                  <a:gd name="connsiteX117" fmla="*/ 648264 w 1034979"/>
                  <a:gd name="connsiteY117" fmla="*/ 1149822 h 1509906"/>
                  <a:gd name="connsiteX118" fmla="*/ 644454 w 1034979"/>
                  <a:gd name="connsiteY118" fmla="*/ 1132677 h 1509906"/>
                  <a:gd name="connsiteX119" fmla="*/ 646359 w 1034979"/>
                  <a:gd name="connsiteY119" fmla="*/ 1125057 h 1509906"/>
                  <a:gd name="connsiteX120" fmla="*/ 650169 w 1034979"/>
                  <a:gd name="connsiteY120" fmla="*/ 1107912 h 1509906"/>
                  <a:gd name="connsiteX121" fmla="*/ 653979 w 1034979"/>
                  <a:gd name="connsiteY121" fmla="*/ 1102197 h 1509906"/>
                  <a:gd name="connsiteX122" fmla="*/ 655884 w 1034979"/>
                  <a:gd name="connsiteY122" fmla="*/ 1096482 h 1509906"/>
                  <a:gd name="connsiteX123" fmla="*/ 661599 w 1034979"/>
                  <a:gd name="connsiteY123" fmla="*/ 1094577 h 1509906"/>
                  <a:gd name="connsiteX124" fmla="*/ 671124 w 1034979"/>
                  <a:gd name="connsiteY124" fmla="*/ 1083147 h 1509906"/>
                  <a:gd name="connsiteX125" fmla="*/ 724464 w 1034979"/>
                  <a:gd name="connsiteY125" fmla="*/ 1075527 h 1509906"/>
                  <a:gd name="connsiteX126" fmla="*/ 842574 w 1034979"/>
                  <a:gd name="connsiteY126" fmla="*/ 1077432 h 1509906"/>
                  <a:gd name="connsiteX127" fmla="*/ 871149 w 1034979"/>
                  <a:gd name="connsiteY127" fmla="*/ 1079337 h 1509906"/>
                  <a:gd name="connsiteX128" fmla="*/ 899724 w 1034979"/>
                  <a:gd name="connsiteY128" fmla="*/ 1085052 h 1509906"/>
                  <a:gd name="connsiteX129" fmla="*/ 922584 w 1034979"/>
                  <a:gd name="connsiteY129" fmla="*/ 1088862 h 1509906"/>
                  <a:gd name="connsiteX130" fmla="*/ 951159 w 1034979"/>
                  <a:gd name="connsiteY130" fmla="*/ 1094577 h 1509906"/>
                  <a:gd name="connsiteX131" fmla="*/ 956874 w 1034979"/>
                  <a:gd name="connsiteY131" fmla="*/ 1094577 h 1509906"/>
                  <a:gd name="connsiteX132" fmla="*/ 1002594 w 1034979"/>
                  <a:gd name="connsiteY132" fmla="*/ 1092672 h 1509906"/>
                  <a:gd name="connsiteX133" fmla="*/ 1031169 w 1034979"/>
                  <a:gd name="connsiteY133" fmla="*/ 1085052 h 1509906"/>
                  <a:gd name="connsiteX134" fmla="*/ 1034979 w 1034979"/>
                  <a:gd name="connsiteY134" fmla="*/ 1079337 h 1509906"/>
                  <a:gd name="connsiteX135" fmla="*/ 1033074 w 1034979"/>
                  <a:gd name="connsiteY135" fmla="*/ 1060287 h 1509906"/>
                  <a:gd name="connsiteX136" fmla="*/ 1027359 w 1034979"/>
                  <a:gd name="connsiteY136" fmla="*/ 1056477 h 1509906"/>
                  <a:gd name="connsiteX137" fmla="*/ 1012119 w 1034979"/>
                  <a:gd name="connsiteY137" fmla="*/ 1054572 h 1509906"/>
                  <a:gd name="connsiteX138" fmla="*/ 1006404 w 1034979"/>
                  <a:gd name="connsiteY138" fmla="*/ 1052667 h 1509906"/>
                  <a:gd name="connsiteX139" fmla="*/ 998784 w 1034979"/>
                  <a:gd name="connsiteY139" fmla="*/ 1050762 h 1509906"/>
                  <a:gd name="connsiteX140" fmla="*/ 987354 w 1034979"/>
                  <a:gd name="connsiteY140" fmla="*/ 1043142 h 1509906"/>
                  <a:gd name="connsiteX141" fmla="*/ 975924 w 1034979"/>
                  <a:gd name="connsiteY141" fmla="*/ 1039332 h 1509906"/>
                  <a:gd name="connsiteX142" fmla="*/ 970209 w 1034979"/>
                  <a:gd name="connsiteY142" fmla="*/ 1037427 h 1509906"/>
                  <a:gd name="connsiteX143" fmla="*/ 962589 w 1034979"/>
                  <a:gd name="connsiteY143" fmla="*/ 1035522 h 1509906"/>
                  <a:gd name="connsiteX144" fmla="*/ 956874 w 1034979"/>
                  <a:gd name="connsiteY144" fmla="*/ 1033617 h 1509906"/>
                  <a:gd name="connsiteX145" fmla="*/ 935919 w 1034979"/>
                  <a:gd name="connsiteY145" fmla="*/ 1027902 h 1509906"/>
                  <a:gd name="connsiteX146" fmla="*/ 930204 w 1034979"/>
                  <a:gd name="connsiteY146" fmla="*/ 1025997 h 1509906"/>
                  <a:gd name="connsiteX147" fmla="*/ 825429 w 1034979"/>
                  <a:gd name="connsiteY147" fmla="*/ 1027902 h 1509906"/>
                  <a:gd name="connsiteX148" fmla="*/ 819714 w 1034979"/>
                  <a:gd name="connsiteY148" fmla="*/ 1029807 h 1509906"/>
                  <a:gd name="connsiteX149" fmla="*/ 730179 w 1034979"/>
                  <a:gd name="connsiteY149" fmla="*/ 1031712 h 1509906"/>
                  <a:gd name="connsiteX150" fmla="*/ 716844 w 1034979"/>
                  <a:gd name="connsiteY150" fmla="*/ 1035522 h 1509906"/>
                  <a:gd name="connsiteX151" fmla="*/ 695889 w 1034979"/>
                  <a:gd name="connsiteY151" fmla="*/ 1037427 h 1509906"/>
                  <a:gd name="connsiteX152" fmla="*/ 669219 w 1034979"/>
                  <a:gd name="connsiteY152" fmla="*/ 1039332 h 1509906"/>
                  <a:gd name="connsiteX153" fmla="*/ 669219 w 1034979"/>
                  <a:gd name="connsiteY153" fmla="*/ 1039332 h 1509906"/>
                  <a:gd name="connsiteX154" fmla="*/ 646359 w 1034979"/>
                  <a:gd name="connsiteY154" fmla="*/ 1043142 h 1509906"/>
                  <a:gd name="connsiteX155" fmla="*/ 642549 w 1034979"/>
                  <a:gd name="connsiteY155" fmla="*/ 1031712 h 1509906"/>
                  <a:gd name="connsiteX156" fmla="*/ 640644 w 1034979"/>
                  <a:gd name="connsiteY156" fmla="*/ 1025997 h 1509906"/>
                  <a:gd name="connsiteX157" fmla="*/ 642549 w 1034979"/>
                  <a:gd name="connsiteY157" fmla="*/ 1008852 h 1509906"/>
                  <a:gd name="connsiteX158" fmla="*/ 644454 w 1034979"/>
                  <a:gd name="connsiteY158" fmla="*/ 1003137 h 1509906"/>
                  <a:gd name="connsiteX159" fmla="*/ 661599 w 1034979"/>
                  <a:gd name="connsiteY159" fmla="*/ 993612 h 1509906"/>
                  <a:gd name="connsiteX160" fmla="*/ 673029 w 1034979"/>
                  <a:gd name="connsiteY160" fmla="*/ 985992 h 1509906"/>
                  <a:gd name="connsiteX161" fmla="*/ 674934 w 1034979"/>
                  <a:gd name="connsiteY161" fmla="*/ 980277 h 1509906"/>
                  <a:gd name="connsiteX162" fmla="*/ 680649 w 1034979"/>
                  <a:gd name="connsiteY162" fmla="*/ 978372 h 1509906"/>
                  <a:gd name="connsiteX163" fmla="*/ 686364 w 1034979"/>
                  <a:gd name="connsiteY163" fmla="*/ 974562 h 1509906"/>
                  <a:gd name="connsiteX164" fmla="*/ 695889 w 1034979"/>
                  <a:gd name="connsiteY164" fmla="*/ 965037 h 1509906"/>
                  <a:gd name="connsiteX165" fmla="*/ 705414 w 1034979"/>
                  <a:gd name="connsiteY165" fmla="*/ 953607 h 1509906"/>
                  <a:gd name="connsiteX166" fmla="*/ 716844 w 1034979"/>
                  <a:gd name="connsiteY166" fmla="*/ 945987 h 1509906"/>
                  <a:gd name="connsiteX167" fmla="*/ 732084 w 1034979"/>
                  <a:gd name="connsiteY167" fmla="*/ 932652 h 1509906"/>
                  <a:gd name="connsiteX168" fmla="*/ 741609 w 1034979"/>
                  <a:gd name="connsiteY168" fmla="*/ 921222 h 1509906"/>
                  <a:gd name="connsiteX169" fmla="*/ 753039 w 1034979"/>
                  <a:gd name="connsiteY169" fmla="*/ 911697 h 1509906"/>
                  <a:gd name="connsiteX170" fmla="*/ 758754 w 1034979"/>
                  <a:gd name="connsiteY170" fmla="*/ 900267 h 1509906"/>
                  <a:gd name="connsiteX171" fmla="*/ 760659 w 1034979"/>
                  <a:gd name="connsiteY171" fmla="*/ 894552 h 1509906"/>
                  <a:gd name="connsiteX172" fmla="*/ 766374 w 1034979"/>
                  <a:gd name="connsiteY172" fmla="*/ 883122 h 1509906"/>
                  <a:gd name="connsiteX173" fmla="*/ 764469 w 1034979"/>
                  <a:gd name="connsiteY173" fmla="*/ 867882 h 1509906"/>
                  <a:gd name="connsiteX174" fmla="*/ 758754 w 1034979"/>
                  <a:gd name="connsiteY174" fmla="*/ 865977 h 1509906"/>
                  <a:gd name="connsiteX175" fmla="*/ 737799 w 1034979"/>
                  <a:gd name="connsiteY175" fmla="*/ 867882 h 1509906"/>
                  <a:gd name="connsiteX176" fmla="*/ 732084 w 1034979"/>
                  <a:gd name="connsiteY176" fmla="*/ 871692 h 1509906"/>
                  <a:gd name="connsiteX177" fmla="*/ 720654 w 1034979"/>
                  <a:gd name="connsiteY177" fmla="*/ 875502 h 1509906"/>
                  <a:gd name="connsiteX178" fmla="*/ 716844 w 1034979"/>
                  <a:gd name="connsiteY178" fmla="*/ 881217 h 1509906"/>
                  <a:gd name="connsiteX179" fmla="*/ 711129 w 1034979"/>
                  <a:gd name="connsiteY179" fmla="*/ 883122 h 1509906"/>
                  <a:gd name="connsiteX180" fmla="*/ 705414 w 1034979"/>
                  <a:gd name="connsiteY180" fmla="*/ 886932 h 1509906"/>
                  <a:gd name="connsiteX181" fmla="*/ 699699 w 1034979"/>
                  <a:gd name="connsiteY181" fmla="*/ 892647 h 1509906"/>
                  <a:gd name="connsiteX182" fmla="*/ 692079 w 1034979"/>
                  <a:gd name="connsiteY182" fmla="*/ 896457 h 1509906"/>
                  <a:gd name="connsiteX183" fmla="*/ 650169 w 1034979"/>
                  <a:gd name="connsiteY183" fmla="*/ 925032 h 1509906"/>
                  <a:gd name="connsiteX184" fmla="*/ 636834 w 1034979"/>
                  <a:gd name="connsiteY184" fmla="*/ 936462 h 1509906"/>
                  <a:gd name="connsiteX185" fmla="*/ 627309 w 1034979"/>
                  <a:gd name="connsiteY185" fmla="*/ 953607 h 1509906"/>
                  <a:gd name="connsiteX186" fmla="*/ 602544 w 1034979"/>
                  <a:gd name="connsiteY186" fmla="*/ 959322 h 1509906"/>
                  <a:gd name="connsiteX187" fmla="*/ 589209 w 1034979"/>
                  <a:gd name="connsiteY187" fmla="*/ 963132 h 1509906"/>
                  <a:gd name="connsiteX188" fmla="*/ 573969 w 1034979"/>
                  <a:gd name="connsiteY188" fmla="*/ 961227 h 1509906"/>
                  <a:gd name="connsiteX189" fmla="*/ 562539 w 1034979"/>
                  <a:gd name="connsiteY189" fmla="*/ 957417 h 1509906"/>
                  <a:gd name="connsiteX190" fmla="*/ 551109 w 1034979"/>
                  <a:gd name="connsiteY190" fmla="*/ 953607 h 1509906"/>
                  <a:gd name="connsiteX191" fmla="*/ 539679 w 1034979"/>
                  <a:gd name="connsiteY191" fmla="*/ 949797 h 1509906"/>
                  <a:gd name="connsiteX192" fmla="*/ 533964 w 1034979"/>
                  <a:gd name="connsiteY192" fmla="*/ 947892 h 1509906"/>
                  <a:gd name="connsiteX193" fmla="*/ 528249 w 1034979"/>
                  <a:gd name="connsiteY193" fmla="*/ 944082 h 1509906"/>
                  <a:gd name="connsiteX194" fmla="*/ 516819 w 1034979"/>
                  <a:gd name="connsiteY194" fmla="*/ 938367 h 1509906"/>
                  <a:gd name="connsiteX195" fmla="*/ 509199 w 1034979"/>
                  <a:gd name="connsiteY195" fmla="*/ 926937 h 1509906"/>
                  <a:gd name="connsiteX196" fmla="*/ 505389 w 1034979"/>
                  <a:gd name="connsiteY196" fmla="*/ 905982 h 1509906"/>
                  <a:gd name="connsiteX197" fmla="*/ 507294 w 1034979"/>
                  <a:gd name="connsiteY197" fmla="*/ 841212 h 1509906"/>
                  <a:gd name="connsiteX198" fmla="*/ 503484 w 1034979"/>
                  <a:gd name="connsiteY198" fmla="*/ 351627 h 1509906"/>
                  <a:gd name="connsiteX199" fmla="*/ 499674 w 1034979"/>
                  <a:gd name="connsiteY199" fmla="*/ 60162 h 1509906"/>
                  <a:gd name="connsiteX200" fmla="*/ 490149 w 1034979"/>
                  <a:gd name="connsiteY200" fmla="*/ 33492 h 1509906"/>
                  <a:gd name="connsiteX201" fmla="*/ 488244 w 1034979"/>
                  <a:gd name="connsiteY201" fmla="*/ 27777 h 1509906"/>
                  <a:gd name="connsiteX202" fmla="*/ 484434 w 1034979"/>
                  <a:gd name="connsiteY202" fmla="*/ 22062 h 1509906"/>
                  <a:gd name="connsiteX203" fmla="*/ 478719 w 1034979"/>
                  <a:gd name="connsiteY203" fmla="*/ 10632 h 1509906"/>
                  <a:gd name="connsiteX204" fmla="*/ 473004 w 1034979"/>
                  <a:gd name="connsiteY204" fmla="*/ 6822 h 1509906"/>
                  <a:gd name="connsiteX205" fmla="*/ 469194 w 1034979"/>
                  <a:gd name="connsiteY205" fmla="*/ 1107 h 1509906"/>
                  <a:gd name="connsiteX206" fmla="*/ 429189 w 1034979"/>
                  <a:gd name="connsiteY206" fmla="*/ 4917 h 1509906"/>
                  <a:gd name="connsiteX207" fmla="*/ 421569 w 1034979"/>
                  <a:gd name="connsiteY207" fmla="*/ 16347 h 1509906"/>
                  <a:gd name="connsiteX208" fmla="*/ 417759 w 1034979"/>
                  <a:gd name="connsiteY208" fmla="*/ 22062 h 1509906"/>
                  <a:gd name="connsiteX209" fmla="*/ 419664 w 1034979"/>
                  <a:gd name="connsiteY209" fmla="*/ 54447 h 1509906"/>
                  <a:gd name="connsiteX210" fmla="*/ 423474 w 1034979"/>
                  <a:gd name="connsiteY210" fmla="*/ 65877 h 1509906"/>
                  <a:gd name="connsiteX211" fmla="*/ 425379 w 1034979"/>
                  <a:gd name="connsiteY211" fmla="*/ 71592 h 1509906"/>
                  <a:gd name="connsiteX212" fmla="*/ 425379 w 1034979"/>
                  <a:gd name="connsiteY212" fmla="*/ 77307 h 1509906"/>
                  <a:gd name="connsiteX213" fmla="*/ 429189 w 1034979"/>
                  <a:gd name="connsiteY213" fmla="*/ 231612 h 1509906"/>
                  <a:gd name="connsiteX214" fmla="*/ 440619 w 1034979"/>
                  <a:gd name="connsiteY214" fmla="*/ 414492 h 1509906"/>
                  <a:gd name="connsiteX215" fmla="*/ 425379 w 1034979"/>
                  <a:gd name="connsiteY215" fmla="*/ 711672 h 1509906"/>
                  <a:gd name="connsiteX216" fmla="*/ 425173 w 1034979"/>
                  <a:gd name="connsiteY216" fmla="*/ 765165 h 1509906"/>
                  <a:gd name="connsiteX217" fmla="*/ 421363 w 1034979"/>
                  <a:gd name="connsiteY217" fmla="*/ 844096 h 1509906"/>
                  <a:gd name="connsiteX218" fmla="*/ 425379 w 1034979"/>
                  <a:gd name="connsiteY218" fmla="*/ 894552 h 1509906"/>
                  <a:gd name="connsiteX219" fmla="*/ 423474 w 1034979"/>
                  <a:gd name="connsiteY219" fmla="*/ 921222 h 1509906"/>
                  <a:gd name="connsiteX220" fmla="*/ 417759 w 1034979"/>
                  <a:gd name="connsiteY220" fmla="*/ 923127 h 1509906"/>
                  <a:gd name="connsiteX221" fmla="*/ 412044 w 1034979"/>
                  <a:gd name="connsiteY221" fmla="*/ 926937 h 1509906"/>
                  <a:gd name="connsiteX222" fmla="*/ 421569 w 1034979"/>
                  <a:gd name="connsiteY222"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66299 w 1034979"/>
                  <a:gd name="connsiteY36" fmla="*/ 972657 h 1509906"/>
                  <a:gd name="connsiteX37" fmla="*/ 191064 w 1034979"/>
                  <a:gd name="connsiteY37" fmla="*/ 978372 h 1509906"/>
                  <a:gd name="connsiteX38" fmla="*/ 208209 w 1034979"/>
                  <a:gd name="connsiteY38" fmla="*/ 984087 h 1509906"/>
                  <a:gd name="connsiteX39" fmla="*/ 213924 w 1034979"/>
                  <a:gd name="connsiteY39" fmla="*/ 985992 h 1509906"/>
                  <a:gd name="connsiteX40" fmla="*/ 229164 w 1034979"/>
                  <a:gd name="connsiteY40" fmla="*/ 989802 h 1509906"/>
                  <a:gd name="connsiteX41" fmla="*/ 248214 w 1034979"/>
                  <a:gd name="connsiteY41" fmla="*/ 995517 h 1509906"/>
                  <a:gd name="connsiteX42" fmla="*/ 253929 w 1034979"/>
                  <a:gd name="connsiteY42" fmla="*/ 999327 h 1509906"/>
                  <a:gd name="connsiteX43" fmla="*/ 267264 w 1034979"/>
                  <a:gd name="connsiteY43" fmla="*/ 1014567 h 1509906"/>
                  <a:gd name="connsiteX44" fmla="*/ 272979 w 1034979"/>
                  <a:gd name="connsiteY44" fmla="*/ 1033617 h 1509906"/>
                  <a:gd name="connsiteX45" fmla="*/ 274884 w 1034979"/>
                  <a:gd name="connsiteY45" fmla="*/ 1039332 h 1509906"/>
                  <a:gd name="connsiteX46" fmla="*/ 276789 w 1034979"/>
                  <a:gd name="connsiteY46" fmla="*/ 1045047 h 1509906"/>
                  <a:gd name="connsiteX47" fmla="*/ 278694 w 1034979"/>
                  <a:gd name="connsiteY47" fmla="*/ 1069812 h 1509906"/>
                  <a:gd name="connsiteX48" fmla="*/ 280599 w 1034979"/>
                  <a:gd name="connsiteY48" fmla="*/ 1075527 h 1509906"/>
                  <a:gd name="connsiteX49" fmla="*/ 278694 w 1034979"/>
                  <a:gd name="connsiteY49" fmla="*/ 1094577 h 1509906"/>
                  <a:gd name="connsiteX50" fmla="*/ 276789 w 1034979"/>
                  <a:gd name="connsiteY50" fmla="*/ 1104102 h 1509906"/>
                  <a:gd name="connsiteX51" fmla="*/ 263454 w 1034979"/>
                  <a:gd name="connsiteY51" fmla="*/ 1117437 h 1509906"/>
                  <a:gd name="connsiteX52" fmla="*/ 252024 w 1034979"/>
                  <a:gd name="connsiteY52" fmla="*/ 1125057 h 1509906"/>
                  <a:gd name="connsiteX53" fmla="*/ 240594 w 1034979"/>
                  <a:gd name="connsiteY53" fmla="*/ 1128867 h 1509906"/>
                  <a:gd name="connsiteX54" fmla="*/ 27234 w 1034979"/>
                  <a:gd name="connsiteY54" fmla="*/ 1147917 h 1509906"/>
                  <a:gd name="connsiteX55" fmla="*/ 15804 w 1034979"/>
                  <a:gd name="connsiteY55" fmla="*/ 1153632 h 1509906"/>
                  <a:gd name="connsiteX56" fmla="*/ 6279 w 1034979"/>
                  <a:gd name="connsiteY56" fmla="*/ 1163157 h 1509906"/>
                  <a:gd name="connsiteX57" fmla="*/ 4374 w 1034979"/>
                  <a:gd name="connsiteY57" fmla="*/ 1168872 h 1509906"/>
                  <a:gd name="connsiteX58" fmla="*/ 564 w 1034979"/>
                  <a:gd name="connsiteY58" fmla="*/ 1174587 h 1509906"/>
                  <a:gd name="connsiteX59" fmla="*/ 6279 w 1034979"/>
                  <a:gd name="connsiteY59" fmla="*/ 1206972 h 1509906"/>
                  <a:gd name="connsiteX60" fmla="*/ 11994 w 1034979"/>
                  <a:gd name="connsiteY60" fmla="*/ 1210782 h 1509906"/>
                  <a:gd name="connsiteX61" fmla="*/ 17709 w 1034979"/>
                  <a:gd name="connsiteY61" fmla="*/ 1212687 h 1509906"/>
                  <a:gd name="connsiteX62" fmla="*/ 145344 w 1034979"/>
                  <a:gd name="connsiteY62" fmla="*/ 1210782 h 1509906"/>
                  <a:gd name="connsiteX63" fmla="*/ 152964 w 1034979"/>
                  <a:gd name="connsiteY63" fmla="*/ 1208877 h 1509906"/>
                  <a:gd name="connsiteX64" fmla="*/ 303459 w 1034979"/>
                  <a:gd name="connsiteY64" fmla="*/ 1203162 h 1509906"/>
                  <a:gd name="connsiteX65" fmla="*/ 318699 w 1034979"/>
                  <a:gd name="connsiteY65" fmla="*/ 1210782 h 1509906"/>
                  <a:gd name="connsiteX66" fmla="*/ 330129 w 1034979"/>
                  <a:gd name="connsiteY66" fmla="*/ 1216497 h 1509906"/>
                  <a:gd name="connsiteX67" fmla="*/ 333939 w 1034979"/>
                  <a:gd name="connsiteY67" fmla="*/ 1222212 h 1509906"/>
                  <a:gd name="connsiteX68" fmla="*/ 339654 w 1034979"/>
                  <a:gd name="connsiteY68" fmla="*/ 1224117 h 1509906"/>
                  <a:gd name="connsiteX69" fmla="*/ 351084 w 1034979"/>
                  <a:gd name="connsiteY69" fmla="*/ 1231737 h 1509906"/>
                  <a:gd name="connsiteX70" fmla="*/ 356799 w 1034979"/>
                  <a:gd name="connsiteY70" fmla="*/ 1235547 h 1509906"/>
                  <a:gd name="connsiteX71" fmla="*/ 360609 w 1034979"/>
                  <a:gd name="connsiteY71" fmla="*/ 1241262 h 1509906"/>
                  <a:gd name="connsiteX72" fmla="*/ 366324 w 1034979"/>
                  <a:gd name="connsiteY72" fmla="*/ 1252692 h 1509906"/>
                  <a:gd name="connsiteX73" fmla="*/ 362514 w 1034979"/>
                  <a:gd name="connsiteY73" fmla="*/ 1279362 h 1509906"/>
                  <a:gd name="connsiteX74" fmla="*/ 358704 w 1034979"/>
                  <a:gd name="connsiteY74" fmla="*/ 1285077 h 1509906"/>
                  <a:gd name="connsiteX75" fmla="*/ 356799 w 1034979"/>
                  <a:gd name="connsiteY75" fmla="*/ 1290792 h 1509906"/>
                  <a:gd name="connsiteX76" fmla="*/ 352989 w 1034979"/>
                  <a:gd name="connsiteY76" fmla="*/ 1296507 h 1509906"/>
                  <a:gd name="connsiteX77" fmla="*/ 351084 w 1034979"/>
                  <a:gd name="connsiteY77" fmla="*/ 1302222 h 1509906"/>
                  <a:gd name="connsiteX78" fmla="*/ 347274 w 1034979"/>
                  <a:gd name="connsiteY78" fmla="*/ 1307937 h 1509906"/>
                  <a:gd name="connsiteX79" fmla="*/ 330129 w 1034979"/>
                  <a:gd name="connsiteY79" fmla="*/ 1374612 h 1509906"/>
                  <a:gd name="connsiteX80" fmla="*/ 328224 w 1034979"/>
                  <a:gd name="connsiteY80" fmla="*/ 1426047 h 1509906"/>
                  <a:gd name="connsiteX81" fmla="*/ 330129 w 1034979"/>
                  <a:gd name="connsiteY81" fmla="*/ 1450812 h 1509906"/>
                  <a:gd name="connsiteX82" fmla="*/ 332034 w 1034979"/>
                  <a:gd name="connsiteY82" fmla="*/ 1456527 h 1509906"/>
                  <a:gd name="connsiteX83" fmla="*/ 335844 w 1034979"/>
                  <a:gd name="connsiteY83" fmla="*/ 1460337 h 1509906"/>
                  <a:gd name="connsiteX84" fmla="*/ 364419 w 1034979"/>
                  <a:gd name="connsiteY84" fmla="*/ 1506057 h 1509906"/>
                  <a:gd name="connsiteX85" fmla="*/ 387279 w 1034979"/>
                  <a:gd name="connsiteY85" fmla="*/ 1507962 h 1509906"/>
                  <a:gd name="connsiteX86" fmla="*/ 392994 w 1034979"/>
                  <a:gd name="connsiteY86" fmla="*/ 1502247 h 1509906"/>
                  <a:gd name="connsiteX87" fmla="*/ 394899 w 1034979"/>
                  <a:gd name="connsiteY87" fmla="*/ 1490817 h 1509906"/>
                  <a:gd name="connsiteX88" fmla="*/ 396804 w 1034979"/>
                  <a:gd name="connsiteY88" fmla="*/ 1485102 h 1509906"/>
                  <a:gd name="connsiteX89" fmla="*/ 398709 w 1034979"/>
                  <a:gd name="connsiteY89" fmla="*/ 1467957 h 1509906"/>
                  <a:gd name="connsiteX90" fmla="*/ 400614 w 1034979"/>
                  <a:gd name="connsiteY90" fmla="*/ 1454622 h 1509906"/>
                  <a:gd name="connsiteX91" fmla="*/ 404424 w 1034979"/>
                  <a:gd name="connsiteY91" fmla="*/ 1397472 h 1509906"/>
                  <a:gd name="connsiteX92" fmla="*/ 410139 w 1034979"/>
                  <a:gd name="connsiteY92" fmla="*/ 1386042 h 1509906"/>
                  <a:gd name="connsiteX93" fmla="*/ 413949 w 1034979"/>
                  <a:gd name="connsiteY93" fmla="*/ 1372707 h 1509906"/>
                  <a:gd name="connsiteX94" fmla="*/ 415854 w 1034979"/>
                  <a:gd name="connsiteY94" fmla="*/ 1366992 h 1509906"/>
                  <a:gd name="connsiteX95" fmla="*/ 417759 w 1034979"/>
                  <a:gd name="connsiteY95" fmla="*/ 1353657 h 1509906"/>
                  <a:gd name="connsiteX96" fmla="*/ 421569 w 1034979"/>
                  <a:gd name="connsiteY96" fmla="*/ 1342227 h 1509906"/>
                  <a:gd name="connsiteX97" fmla="*/ 427284 w 1034979"/>
                  <a:gd name="connsiteY97" fmla="*/ 1328892 h 1509906"/>
                  <a:gd name="connsiteX98" fmla="*/ 467289 w 1034979"/>
                  <a:gd name="connsiteY98" fmla="*/ 1258407 h 1509906"/>
                  <a:gd name="connsiteX99" fmla="*/ 528455 w 1034979"/>
                  <a:gd name="connsiteY99" fmla="*/ 1245638 h 1509906"/>
                  <a:gd name="connsiteX100" fmla="*/ 573969 w 1034979"/>
                  <a:gd name="connsiteY100" fmla="*/ 1229832 h 1509906"/>
                  <a:gd name="connsiteX101" fmla="*/ 585399 w 1034979"/>
                  <a:gd name="connsiteY101" fmla="*/ 1226022 h 1509906"/>
                  <a:gd name="connsiteX102" fmla="*/ 720654 w 1034979"/>
                  <a:gd name="connsiteY102" fmla="*/ 1309842 h 1509906"/>
                  <a:gd name="connsiteX103" fmla="*/ 733989 w 1034979"/>
                  <a:gd name="connsiteY103" fmla="*/ 1319367 h 1509906"/>
                  <a:gd name="connsiteX104" fmla="*/ 743514 w 1034979"/>
                  <a:gd name="connsiteY104" fmla="*/ 1321272 h 1509906"/>
                  <a:gd name="connsiteX105" fmla="*/ 749229 w 1034979"/>
                  <a:gd name="connsiteY105" fmla="*/ 1323177 h 1509906"/>
                  <a:gd name="connsiteX106" fmla="*/ 762564 w 1034979"/>
                  <a:gd name="connsiteY106" fmla="*/ 1328892 h 1509906"/>
                  <a:gd name="connsiteX107" fmla="*/ 777804 w 1034979"/>
                  <a:gd name="connsiteY107" fmla="*/ 1326987 h 1509906"/>
                  <a:gd name="connsiteX108" fmla="*/ 789234 w 1034979"/>
                  <a:gd name="connsiteY108" fmla="*/ 1321272 h 1509906"/>
                  <a:gd name="connsiteX109" fmla="*/ 794949 w 1034979"/>
                  <a:gd name="connsiteY109" fmla="*/ 1319367 h 1509906"/>
                  <a:gd name="connsiteX110" fmla="*/ 802569 w 1034979"/>
                  <a:gd name="connsiteY110" fmla="*/ 1302222 h 1509906"/>
                  <a:gd name="connsiteX111" fmla="*/ 800664 w 1034979"/>
                  <a:gd name="connsiteY111" fmla="*/ 1277457 h 1509906"/>
                  <a:gd name="connsiteX112" fmla="*/ 798759 w 1034979"/>
                  <a:gd name="connsiteY112" fmla="*/ 1271742 h 1509906"/>
                  <a:gd name="connsiteX113" fmla="*/ 796854 w 1034979"/>
                  <a:gd name="connsiteY113" fmla="*/ 1264122 h 1509906"/>
                  <a:gd name="connsiteX114" fmla="*/ 783519 w 1034979"/>
                  <a:gd name="connsiteY114" fmla="*/ 1246977 h 1509906"/>
                  <a:gd name="connsiteX115" fmla="*/ 773994 w 1034979"/>
                  <a:gd name="connsiteY115" fmla="*/ 1241262 h 1509906"/>
                  <a:gd name="connsiteX116" fmla="*/ 648264 w 1034979"/>
                  <a:gd name="connsiteY116" fmla="*/ 1149822 h 1509906"/>
                  <a:gd name="connsiteX117" fmla="*/ 644454 w 1034979"/>
                  <a:gd name="connsiteY117" fmla="*/ 1132677 h 1509906"/>
                  <a:gd name="connsiteX118" fmla="*/ 646359 w 1034979"/>
                  <a:gd name="connsiteY118" fmla="*/ 1125057 h 1509906"/>
                  <a:gd name="connsiteX119" fmla="*/ 650169 w 1034979"/>
                  <a:gd name="connsiteY119" fmla="*/ 1107912 h 1509906"/>
                  <a:gd name="connsiteX120" fmla="*/ 653979 w 1034979"/>
                  <a:gd name="connsiteY120" fmla="*/ 1102197 h 1509906"/>
                  <a:gd name="connsiteX121" fmla="*/ 655884 w 1034979"/>
                  <a:gd name="connsiteY121" fmla="*/ 1096482 h 1509906"/>
                  <a:gd name="connsiteX122" fmla="*/ 661599 w 1034979"/>
                  <a:gd name="connsiteY122" fmla="*/ 1094577 h 1509906"/>
                  <a:gd name="connsiteX123" fmla="*/ 671124 w 1034979"/>
                  <a:gd name="connsiteY123" fmla="*/ 1083147 h 1509906"/>
                  <a:gd name="connsiteX124" fmla="*/ 724464 w 1034979"/>
                  <a:gd name="connsiteY124" fmla="*/ 1075527 h 1509906"/>
                  <a:gd name="connsiteX125" fmla="*/ 842574 w 1034979"/>
                  <a:gd name="connsiteY125" fmla="*/ 1077432 h 1509906"/>
                  <a:gd name="connsiteX126" fmla="*/ 871149 w 1034979"/>
                  <a:gd name="connsiteY126" fmla="*/ 1079337 h 1509906"/>
                  <a:gd name="connsiteX127" fmla="*/ 899724 w 1034979"/>
                  <a:gd name="connsiteY127" fmla="*/ 1085052 h 1509906"/>
                  <a:gd name="connsiteX128" fmla="*/ 922584 w 1034979"/>
                  <a:gd name="connsiteY128" fmla="*/ 1088862 h 1509906"/>
                  <a:gd name="connsiteX129" fmla="*/ 951159 w 1034979"/>
                  <a:gd name="connsiteY129" fmla="*/ 1094577 h 1509906"/>
                  <a:gd name="connsiteX130" fmla="*/ 956874 w 1034979"/>
                  <a:gd name="connsiteY130" fmla="*/ 1094577 h 1509906"/>
                  <a:gd name="connsiteX131" fmla="*/ 1002594 w 1034979"/>
                  <a:gd name="connsiteY131" fmla="*/ 1092672 h 1509906"/>
                  <a:gd name="connsiteX132" fmla="*/ 1031169 w 1034979"/>
                  <a:gd name="connsiteY132" fmla="*/ 1085052 h 1509906"/>
                  <a:gd name="connsiteX133" fmla="*/ 1034979 w 1034979"/>
                  <a:gd name="connsiteY133" fmla="*/ 1079337 h 1509906"/>
                  <a:gd name="connsiteX134" fmla="*/ 1033074 w 1034979"/>
                  <a:gd name="connsiteY134" fmla="*/ 1060287 h 1509906"/>
                  <a:gd name="connsiteX135" fmla="*/ 1027359 w 1034979"/>
                  <a:gd name="connsiteY135" fmla="*/ 1056477 h 1509906"/>
                  <a:gd name="connsiteX136" fmla="*/ 1012119 w 1034979"/>
                  <a:gd name="connsiteY136" fmla="*/ 1054572 h 1509906"/>
                  <a:gd name="connsiteX137" fmla="*/ 1006404 w 1034979"/>
                  <a:gd name="connsiteY137" fmla="*/ 1052667 h 1509906"/>
                  <a:gd name="connsiteX138" fmla="*/ 998784 w 1034979"/>
                  <a:gd name="connsiteY138" fmla="*/ 1050762 h 1509906"/>
                  <a:gd name="connsiteX139" fmla="*/ 987354 w 1034979"/>
                  <a:gd name="connsiteY139" fmla="*/ 1043142 h 1509906"/>
                  <a:gd name="connsiteX140" fmla="*/ 975924 w 1034979"/>
                  <a:gd name="connsiteY140" fmla="*/ 1039332 h 1509906"/>
                  <a:gd name="connsiteX141" fmla="*/ 970209 w 1034979"/>
                  <a:gd name="connsiteY141" fmla="*/ 1037427 h 1509906"/>
                  <a:gd name="connsiteX142" fmla="*/ 962589 w 1034979"/>
                  <a:gd name="connsiteY142" fmla="*/ 1035522 h 1509906"/>
                  <a:gd name="connsiteX143" fmla="*/ 956874 w 1034979"/>
                  <a:gd name="connsiteY143" fmla="*/ 1033617 h 1509906"/>
                  <a:gd name="connsiteX144" fmla="*/ 935919 w 1034979"/>
                  <a:gd name="connsiteY144" fmla="*/ 1027902 h 1509906"/>
                  <a:gd name="connsiteX145" fmla="*/ 930204 w 1034979"/>
                  <a:gd name="connsiteY145" fmla="*/ 1025997 h 1509906"/>
                  <a:gd name="connsiteX146" fmla="*/ 825429 w 1034979"/>
                  <a:gd name="connsiteY146" fmla="*/ 1027902 h 1509906"/>
                  <a:gd name="connsiteX147" fmla="*/ 819714 w 1034979"/>
                  <a:gd name="connsiteY147" fmla="*/ 1029807 h 1509906"/>
                  <a:gd name="connsiteX148" fmla="*/ 730179 w 1034979"/>
                  <a:gd name="connsiteY148" fmla="*/ 1031712 h 1509906"/>
                  <a:gd name="connsiteX149" fmla="*/ 716844 w 1034979"/>
                  <a:gd name="connsiteY149" fmla="*/ 1035522 h 1509906"/>
                  <a:gd name="connsiteX150" fmla="*/ 695889 w 1034979"/>
                  <a:gd name="connsiteY150" fmla="*/ 1037427 h 1509906"/>
                  <a:gd name="connsiteX151" fmla="*/ 669219 w 1034979"/>
                  <a:gd name="connsiteY151" fmla="*/ 1039332 h 1509906"/>
                  <a:gd name="connsiteX152" fmla="*/ 669219 w 1034979"/>
                  <a:gd name="connsiteY152" fmla="*/ 1039332 h 1509906"/>
                  <a:gd name="connsiteX153" fmla="*/ 646359 w 1034979"/>
                  <a:gd name="connsiteY153" fmla="*/ 1043142 h 1509906"/>
                  <a:gd name="connsiteX154" fmla="*/ 642549 w 1034979"/>
                  <a:gd name="connsiteY154" fmla="*/ 1031712 h 1509906"/>
                  <a:gd name="connsiteX155" fmla="*/ 640644 w 1034979"/>
                  <a:gd name="connsiteY155" fmla="*/ 1025997 h 1509906"/>
                  <a:gd name="connsiteX156" fmla="*/ 642549 w 1034979"/>
                  <a:gd name="connsiteY156" fmla="*/ 1008852 h 1509906"/>
                  <a:gd name="connsiteX157" fmla="*/ 644454 w 1034979"/>
                  <a:gd name="connsiteY157" fmla="*/ 1003137 h 1509906"/>
                  <a:gd name="connsiteX158" fmla="*/ 661599 w 1034979"/>
                  <a:gd name="connsiteY158" fmla="*/ 993612 h 1509906"/>
                  <a:gd name="connsiteX159" fmla="*/ 673029 w 1034979"/>
                  <a:gd name="connsiteY159" fmla="*/ 985992 h 1509906"/>
                  <a:gd name="connsiteX160" fmla="*/ 674934 w 1034979"/>
                  <a:gd name="connsiteY160" fmla="*/ 980277 h 1509906"/>
                  <a:gd name="connsiteX161" fmla="*/ 680649 w 1034979"/>
                  <a:gd name="connsiteY161" fmla="*/ 978372 h 1509906"/>
                  <a:gd name="connsiteX162" fmla="*/ 686364 w 1034979"/>
                  <a:gd name="connsiteY162" fmla="*/ 974562 h 1509906"/>
                  <a:gd name="connsiteX163" fmla="*/ 695889 w 1034979"/>
                  <a:gd name="connsiteY163" fmla="*/ 965037 h 1509906"/>
                  <a:gd name="connsiteX164" fmla="*/ 705414 w 1034979"/>
                  <a:gd name="connsiteY164" fmla="*/ 953607 h 1509906"/>
                  <a:gd name="connsiteX165" fmla="*/ 716844 w 1034979"/>
                  <a:gd name="connsiteY165" fmla="*/ 945987 h 1509906"/>
                  <a:gd name="connsiteX166" fmla="*/ 732084 w 1034979"/>
                  <a:gd name="connsiteY166" fmla="*/ 932652 h 1509906"/>
                  <a:gd name="connsiteX167" fmla="*/ 741609 w 1034979"/>
                  <a:gd name="connsiteY167" fmla="*/ 921222 h 1509906"/>
                  <a:gd name="connsiteX168" fmla="*/ 753039 w 1034979"/>
                  <a:gd name="connsiteY168" fmla="*/ 911697 h 1509906"/>
                  <a:gd name="connsiteX169" fmla="*/ 758754 w 1034979"/>
                  <a:gd name="connsiteY169" fmla="*/ 900267 h 1509906"/>
                  <a:gd name="connsiteX170" fmla="*/ 760659 w 1034979"/>
                  <a:gd name="connsiteY170" fmla="*/ 894552 h 1509906"/>
                  <a:gd name="connsiteX171" fmla="*/ 766374 w 1034979"/>
                  <a:gd name="connsiteY171" fmla="*/ 883122 h 1509906"/>
                  <a:gd name="connsiteX172" fmla="*/ 764469 w 1034979"/>
                  <a:gd name="connsiteY172" fmla="*/ 867882 h 1509906"/>
                  <a:gd name="connsiteX173" fmla="*/ 758754 w 1034979"/>
                  <a:gd name="connsiteY173" fmla="*/ 865977 h 1509906"/>
                  <a:gd name="connsiteX174" fmla="*/ 737799 w 1034979"/>
                  <a:gd name="connsiteY174" fmla="*/ 867882 h 1509906"/>
                  <a:gd name="connsiteX175" fmla="*/ 732084 w 1034979"/>
                  <a:gd name="connsiteY175" fmla="*/ 871692 h 1509906"/>
                  <a:gd name="connsiteX176" fmla="*/ 720654 w 1034979"/>
                  <a:gd name="connsiteY176" fmla="*/ 875502 h 1509906"/>
                  <a:gd name="connsiteX177" fmla="*/ 716844 w 1034979"/>
                  <a:gd name="connsiteY177" fmla="*/ 881217 h 1509906"/>
                  <a:gd name="connsiteX178" fmla="*/ 711129 w 1034979"/>
                  <a:gd name="connsiteY178" fmla="*/ 883122 h 1509906"/>
                  <a:gd name="connsiteX179" fmla="*/ 705414 w 1034979"/>
                  <a:gd name="connsiteY179" fmla="*/ 886932 h 1509906"/>
                  <a:gd name="connsiteX180" fmla="*/ 699699 w 1034979"/>
                  <a:gd name="connsiteY180" fmla="*/ 892647 h 1509906"/>
                  <a:gd name="connsiteX181" fmla="*/ 692079 w 1034979"/>
                  <a:gd name="connsiteY181" fmla="*/ 896457 h 1509906"/>
                  <a:gd name="connsiteX182" fmla="*/ 650169 w 1034979"/>
                  <a:gd name="connsiteY182" fmla="*/ 925032 h 1509906"/>
                  <a:gd name="connsiteX183" fmla="*/ 636834 w 1034979"/>
                  <a:gd name="connsiteY183" fmla="*/ 936462 h 1509906"/>
                  <a:gd name="connsiteX184" fmla="*/ 627309 w 1034979"/>
                  <a:gd name="connsiteY184" fmla="*/ 953607 h 1509906"/>
                  <a:gd name="connsiteX185" fmla="*/ 602544 w 1034979"/>
                  <a:gd name="connsiteY185" fmla="*/ 959322 h 1509906"/>
                  <a:gd name="connsiteX186" fmla="*/ 589209 w 1034979"/>
                  <a:gd name="connsiteY186" fmla="*/ 963132 h 1509906"/>
                  <a:gd name="connsiteX187" fmla="*/ 573969 w 1034979"/>
                  <a:gd name="connsiteY187" fmla="*/ 961227 h 1509906"/>
                  <a:gd name="connsiteX188" fmla="*/ 562539 w 1034979"/>
                  <a:gd name="connsiteY188" fmla="*/ 957417 h 1509906"/>
                  <a:gd name="connsiteX189" fmla="*/ 551109 w 1034979"/>
                  <a:gd name="connsiteY189" fmla="*/ 953607 h 1509906"/>
                  <a:gd name="connsiteX190" fmla="*/ 539679 w 1034979"/>
                  <a:gd name="connsiteY190" fmla="*/ 949797 h 1509906"/>
                  <a:gd name="connsiteX191" fmla="*/ 533964 w 1034979"/>
                  <a:gd name="connsiteY191" fmla="*/ 947892 h 1509906"/>
                  <a:gd name="connsiteX192" fmla="*/ 528249 w 1034979"/>
                  <a:gd name="connsiteY192" fmla="*/ 944082 h 1509906"/>
                  <a:gd name="connsiteX193" fmla="*/ 516819 w 1034979"/>
                  <a:gd name="connsiteY193" fmla="*/ 938367 h 1509906"/>
                  <a:gd name="connsiteX194" fmla="*/ 509199 w 1034979"/>
                  <a:gd name="connsiteY194" fmla="*/ 926937 h 1509906"/>
                  <a:gd name="connsiteX195" fmla="*/ 505389 w 1034979"/>
                  <a:gd name="connsiteY195" fmla="*/ 905982 h 1509906"/>
                  <a:gd name="connsiteX196" fmla="*/ 507294 w 1034979"/>
                  <a:gd name="connsiteY196" fmla="*/ 841212 h 1509906"/>
                  <a:gd name="connsiteX197" fmla="*/ 503484 w 1034979"/>
                  <a:gd name="connsiteY197" fmla="*/ 351627 h 1509906"/>
                  <a:gd name="connsiteX198" fmla="*/ 499674 w 1034979"/>
                  <a:gd name="connsiteY198" fmla="*/ 60162 h 1509906"/>
                  <a:gd name="connsiteX199" fmla="*/ 490149 w 1034979"/>
                  <a:gd name="connsiteY199" fmla="*/ 33492 h 1509906"/>
                  <a:gd name="connsiteX200" fmla="*/ 488244 w 1034979"/>
                  <a:gd name="connsiteY200" fmla="*/ 27777 h 1509906"/>
                  <a:gd name="connsiteX201" fmla="*/ 484434 w 1034979"/>
                  <a:gd name="connsiteY201" fmla="*/ 22062 h 1509906"/>
                  <a:gd name="connsiteX202" fmla="*/ 478719 w 1034979"/>
                  <a:gd name="connsiteY202" fmla="*/ 10632 h 1509906"/>
                  <a:gd name="connsiteX203" fmla="*/ 473004 w 1034979"/>
                  <a:gd name="connsiteY203" fmla="*/ 6822 h 1509906"/>
                  <a:gd name="connsiteX204" fmla="*/ 469194 w 1034979"/>
                  <a:gd name="connsiteY204" fmla="*/ 1107 h 1509906"/>
                  <a:gd name="connsiteX205" fmla="*/ 429189 w 1034979"/>
                  <a:gd name="connsiteY205" fmla="*/ 4917 h 1509906"/>
                  <a:gd name="connsiteX206" fmla="*/ 421569 w 1034979"/>
                  <a:gd name="connsiteY206" fmla="*/ 16347 h 1509906"/>
                  <a:gd name="connsiteX207" fmla="*/ 417759 w 1034979"/>
                  <a:gd name="connsiteY207" fmla="*/ 22062 h 1509906"/>
                  <a:gd name="connsiteX208" fmla="*/ 419664 w 1034979"/>
                  <a:gd name="connsiteY208" fmla="*/ 54447 h 1509906"/>
                  <a:gd name="connsiteX209" fmla="*/ 423474 w 1034979"/>
                  <a:gd name="connsiteY209" fmla="*/ 65877 h 1509906"/>
                  <a:gd name="connsiteX210" fmla="*/ 425379 w 1034979"/>
                  <a:gd name="connsiteY210" fmla="*/ 71592 h 1509906"/>
                  <a:gd name="connsiteX211" fmla="*/ 425379 w 1034979"/>
                  <a:gd name="connsiteY211" fmla="*/ 77307 h 1509906"/>
                  <a:gd name="connsiteX212" fmla="*/ 429189 w 1034979"/>
                  <a:gd name="connsiteY212" fmla="*/ 231612 h 1509906"/>
                  <a:gd name="connsiteX213" fmla="*/ 440619 w 1034979"/>
                  <a:gd name="connsiteY213" fmla="*/ 414492 h 1509906"/>
                  <a:gd name="connsiteX214" fmla="*/ 425379 w 1034979"/>
                  <a:gd name="connsiteY214" fmla="*/ 711672 h 1509906"/>
                  <a:gd name="connsiteX215" fmla="*/ 425173 w 1034979"/>
                  <a:gd name="connsiteY215" fmla="*/ 765165 h 1509906"/>
                  <a:gd name="connsiteX216" fmla="*/ 421363 w 1034979"/>
                  <a:gd name="connsiteY216" fmla="*/ 844096 h 1509906"/>
                  <a:gd name="connsiteX217" fmla="*/ 425379 w 1034979"/>
                  <a:gd name="connsiteY217" fmla="*/ 894552 h 1509906"/>
                  <a:gd name="connsiteX218" fmla="*/ 423474 w 1034979"/>
                  <a:gd name="connsiteY218" fmla="*/ 921222 h 1509906"/>
                  <a:gd name="connsiteX219" fmla="*/ 417759 w 1034979"/>
                  <a:gd name="connsiteY219" fmla="*/ 923127 h 1509906"/>
                  <a:gd name="connsiteX220" fmla="*/ 412044 w 1034979"/>
                  <a:gd name="connsiteY220" fmla="*/ 926937 h 1509906"/>
                  <a:gd name="connsiteX221" fmla="*/ 421569 w 1034979"/>
                  <a:gd name="connsiteY221"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66299 w 1034979"/>
                  <a:gd name="connsiteY35" fmla="*/ 972657 h 1509906"/>
                  <a:gd name="connsiteX36" fmla="*/ 191064 w 1034979"/>
                  <a:gd name="connsiteY36" fmla="*/ 978372 h 1509906"/>
                  <a:gd name="connsiteX37" fmla="*/ 208209 w 1034979"/>
                  <a:gd name="connsiteY37" fmla="*/ 984087 h 1509906"/>
                  <a:gd name="connsiteX38" fmla="*/ 213924 w 1034979"/>
                  <a:gd name="connsiteY38" fmla="*/ 985992 h 1509906"/>
                  <a:gd name="connsiteX39" fmla="*/ 229164 w 1034979"/>
                  <a:gd name="connsiteY39" fmla="*/ 989802 h 1509906"/>
                  <a:gd name="connsiteX40" fmla="*/ 248214 w 1034979"/>
                  <a:gd name="connsiteY40" fmla="*/ 995517 h 1509906"/>
                  <a:gd name="connsiteX41" fmla="*/ 253929 w 1034979"/>
                  <a:gd name="connsiteY41" fmla="*/ 999327 h 1509906"/>
                  <a:gd name="connsiteX42" fmla="*/ 267264 w 1034979"/>
                  <a:gd name="connsiteY42" fmla="*/ 1014567 h 1509906"/>
                  <a:gd name="connsiteX43" fmla="*/ 272979 w 1034979"/>
                  <a:gd name="connsiteY43" fmla="*/ 1033617 h 1509906"/>
                  <a:gd name="connsiteX44" fmla="*/ 274884 w 1034979"/>
                  <a:gd name="connsiteY44" fmla="*/ 1039332 h 1509906"/>
                  <a:gd name="connsiteX45" fmla="*/ 276789 w 1034979"/>
                  <a:gd name="connsiteY45" fmla="*/ 1045047 h 1509906"/>
                  <a:gd name="connsiteX46" fmla="*/ 278694 w 1034979"/>
                  <a:gd name="connsiteY46" fmla="*/ 1069812 h 1509906"/>
                  <a:gd name="connsiteX47" fmla="*/ 280599 w 1034979"/>
                  <a:gd name="connsiteY47" fmla="*/ 1075527 h 1509906"/>
                  <a:gd name="connsiteX48" fmla="*/ 278694 w 1034979"/>
                  <a:gd name="connsiteY48" fmla="*/ 1094577 h 1509906"/>
                  <a:gd name="connsiteX49" fmla="*/ 276789 w 1034979"/>
                  <a:gd name="connsiteY49" fmla="*/ 1104102 h 1509906"/>
                  <a:gd name="connsiteX50" fmla="*/ 263454 w 1034979"/>
                  <a:gd name="connsiteY50" fmla="*/ 1117437 h 1509906"/>
                  <a:gd name="connsiteX51" fmla="*/ 252024 w 1034979"/>
                  <a:gd name="connsiteY51" fmla="*/ 1125057 h 1509906"/>
                  <a:gd name="connsiteX52" fmla="*/ 240594 w 1034979"/>
                  <a:gd name="connsiteY52" fmla="*/ 1128867 h 1509906"/>
                  <a:gd name="connsiteX53" fmla="*/ 27234 w 1034979"/>
                  <a:gd name="connsiteY53" fmla="*/ 1147917 h 1509906"/>
                  <a:gd name="connsiteX54" fmla="*/ 15804 w 1034979"/>
                  <a:gd name="connsiteY54" fmla="*/ 1153632 h 1509906"/>
                  <a:gd name="connsiteX55" fmla="*/ 6279 w 1034979"/>
                  <a:gd name="connsiteY55" fmla="*/ 1163157 h 1509906"/>
                  <a:gd name="connsiteX56" fmla="*/ 4374 w 1034979"/>
                  <a:gd name="connsiteY56" fmla="*/ 1168872 h 1509906"/>
                  <a:gd name="connsiteX57" fmla="*/ 564 w 1034979"/>
                  <a:gd name="connsiteY57" fmla="*/ 1174587 h 1509906"/>
                  <a:gd name="connsiteX58" fmla="*/ 6279 w 1034979"/>
                  <a:gd name="connsiteY58" fmla="*/ 1206972 h 1509906"/>
                  <a:gd name="connsiteX59" fmla="*/ 11994 w 1034979"/>
                  <a:gd name="connsiteY59" fmla="*/ 1210782 h 1509906"/>
                  <a:gd name="connsiteX60" fmla="*/ 17709 w 1034979"/>
                  <a:gd name="connsiteY60" fmla="*/ 1212687 h 1509906"/>
                  <a:gd name="connsiteX61" fmla="*/ 145344 w 1034979"/>
                  <a:gd name="connsiteY61" fmla="*/ 1210782 h 1509906"/>
                  <a:gd name="connsiteX62" fmla="*/ 152964 w 1034979"/>
                  <a:gd name="connsiteY62" fmla="*/ 1208877 h 1509906"/>
                  <a:gd name="connsiteX63" fmla="*/ 303459 w 1034979"/>
                  <a:gd name="connsiteY63" fmla="*/ 1203162 h 1509906"/>
                  <a:gd name="connsiteX64" fmla="*/ 318699 w 1034979"/>
                  <a:gd name="connsiteY64" fmla="*/ 1210782 h 1509906"/>
                  <a:gd name="connsiteX65" fmla="*/ 330129 w 1034979"/>
                  <a:gd name="connsiteY65" fmla="*/ 1216497 h 1509906"/>
                  <a:gd name="connsiteX66" fmla="*/ 333939 w 1034979"/>
                  <a:gd name="connsiteY66" fmla="*/ 1222212 h 1509906"/>
                  <a:gd name="connsiteX67" fmla="*/ 339654 w 1034979"/>
                  <a:gd name="connsiteY67" fmla="*/ 1224117 h 1509906"/>
                  <a:gd name="connsiteX68" fmla="*/ 351084 w 1034979"/>
                  <a:gd name="connsiteY68" fmla="*/ 1231737 h 1509906"/>
                  <a:gd name="connsiteX69" fmla="*/ 356799 w 1034979"/>
                  <a:gd name="connsiteY69" fmla="*/ 1235547 h 1509906"/>
                  <a:gd name="connsiteX70" fmla="*/ 360609 w 1034979"/>
                  <a:gd name="connsiteY70" fmla="*/ 1241262 h 1509906"/>
                  <a:gd name="connsiteX71" fmla="*/ 366324 w 1034979"/>
                  <a:gd name="connsiteY71" fmla="*/ 1252692 h 1509906"/>
                  <a:gd name="connsiteX72" fmla="*/ 362514 w 1034979"/>
                  <a:gd name="connsiteY72" fmla="*/ 1279362 h 1509906"/>
                  <a:gd name="connsiteX73" fmla="*/ 358704 w 1034979"/>
                  <a:gd name="connsiteY73" fmla="*/ 1285077 h 1509906"/>
                  <a:gd name="connsiteX74" fmla="*/ 356799 w 1034979"/>
                  <a:gd name="connsiteY74" fmla="*/ 1290792 h 1509906"/>
                  <a:gd name="connsiteX75" fmla="*/ 352989 w 1034979"/>
                  <a:gd name="connsiteY75" fmla="*/ 1296507 h 1509906"/>
                  <a:gd name="connsiteX76" fmla="*/ 351084 w 1034979"/>
                  <a:gd name="connsiteY76" fmla="*/ 1302222 h 1509906"/>
                  <a:gd name="connsiteX77" fmla="*/ 347274 w 1034979"/>
                  <a:gd name="connsiteY77" fmla="*/ 1307937 h 1509906"/>
                  <a:gd name="connsiteX78" fmla="*/ 330129 w 1034979"/>
                  <a:gd name="connsiteY78" fmla="*/ 1374612 h 1509906"/>
                  <a:gd name="connsiteX79" fmla="*/ 328224 w 1034979"/>
                  <a:gd name="connsiteY79" fmla="*/ 1426047 h 1509906"/>
                  <a:gd name="connsiteX80" fmla="*/ 330129 w 1034979"/>
                  <a:gd name="connsiteY80" fmla="*/ 1450812 h 1509906"/>
                  <a:gd name="connsiteX81" fmla="*/ 332034 w 1034979"/>
                  <a:gd name="connsiteY81" fmla="*/ 1456527 h 1509906"/>
                  <a:gd name="connsiteX82" fmla="*/ 335844 w 1034979"/>
                  <a:gd name="connsiteY82" fmla="*/ 1460337 h 1509906"/>
                  <a:gd name="connsiteX83" fmla="*/ 364419 w 1034979"/>
                  <a:gd name="connsiteY83" fmla="*/ 1506057 h 1509906"/>
                  <a:gd name="connsiteX84" fmla="*/ 387279 w 1034979"/>
                  <a:gd name="connsiteY84" fmla="*/ 1507962 h 1509906"/>
                  <a:gd name="connsiteX85" fmla="*/ 392994 w 1034979"/>
                  <a:gd name="connsiteY85" fmla="*/ 1502247 h 1509906"/>
                  <a:gd name="connsiteX86" fmla="*/ 394899 w 1034979"/>
                  <a:gd name="connsiteY86" fmla="*/ 1490817 h 1509906"/>
                  <a:gd name="connsiteX87" fmla="*/ 396804 w 1034979"/>
                  <a:gd name="connsiteY87" fmla="*/ 1485102 h 1509906"/>
                  <a:gd name="connsiteX88" fmla="*/ 398709 w 1034979"/>
                  <a:gd name="connsiteY88" fmla="*/ 1467957 h 1509906"/>
                  <a:gd name="connsiteX89" fmla="*/ 400614 w 1034979"/>
                  <a:gd name="connsiteY89" fmla="*/ 1454622 h 1509906"/>
                  <a:gd name="connsiteX90" fmla="*/ 404424 w 1034979"/>
                  <a:gd name="connsiteY90" fmla="*/ 1397472 h 1509906"/>
                  <a:gd name="connsiteX91" fmla="*/ 410139 w 1034979"/>
                  <a:gd name="connsiteY91" fmla="*/ 1386042 h 1509906"/>
                  <a:gd name="connsiteX92" fmla="*/ 413949 w 1034979"/>
                  <a:gd name="connsiteY92" fmla="*/ 1372707 h 1509906"/>
                  <a:gd name="connsiteX93" fmla="*/ 415854 w 1034979"/>
                  <a:gd name="connsiteY93" fmla="*/ 1366992 h 1509906"/>
                  <a:gd name="connsiteX94" fmla="*/ 417759 w 1034979"/>
                  <a:gd name="connsiteY94" fmla="*/ 1353657 h 1509906"/>
                  <a:gd name="connsiteX95" fmla="*/ 421569 w 1034979"/>
                  <a:gd name="connsiteY95" fmla="*/ 1342227 h 1509906"/>
                  <a:gd name="connsiteX96" fmla="*/ 427284 w 1034979"/>
                  <a:gd name="connsiteY96" fmla="*/ 1328892 h 1509906"/>
                  <a:gd name="connsiteX97" fmla="*/ 467289 w 1034979"/>
                  <a:gd name="connsiteY97" fmla="*/ 1258407 h 1509906"/>
                  <a:gd name="connsiteX98" fmla="*/ 528455 w 1034979"/>
                  <a:gd name="connsiteY98" fmla="*/ 1245638 h 1509906"/>
                  <a:gd name="connsiteX99" fmla="*/ 573969 w 1034979"/>
                  <a:gd name="connsiteY99" fmla="*/ 1229832 h 1509906"/>
                  <a:gd name="connsiteX100" fmla="*/ 585399 w 1034979"/>
                  <a:gd name="connsiteY100" fmla="*/ 1226022 h 1509906"/>
                  <a:gd name="connsiteX101" fmla="*/ 720654 w 1034979"/>
                  <a:gd name="connsiteY101" fmla="*/ 1309842 h 1509906"/>
                  <a:gd name="connsiteX102" fmla="*/ 733989 w 1034979"/>
                  <a:gd name="connsiteY102" fmla="*/ 1319367 h 1509906"/>
                  <a:gd name="connsiteX103" fmla="*/ 743514 w 1034979"/>
                  <a:gd name="connsiteY103" fmla="*/ 1321272 h 1509906"/>
                  <a:gd name="connsiteX104" fmla="*/ 749229 w 1034979"/>
                  <a:gd name="connsiteY104" fmla="*/ 1323177 h 1509906"/>
                  <a:gd name="connsiteX105" fmla="*/ 762564 w 1034979"/>
                  <a:gd name="connsiteY105" fmla="*/ 1328892 h 1509906"/>
                  <a:gd name="connsiteX106" fmla="*/ 777804 w 1034979"/>
                  <a:gd name="connsiteY106" fmla="*/ 1326987 h 1509906"/>
                  <a:gd name="connsiteX107" fmla="*/ 789234 w 1034979"/>
                  <a:gd name="connsiteY107" fmla="*/ 1321272 h 1509906"/>
                  <a:gd name="connsiteX108" fmla="*/ 794949 w 1034979"/>
                  <a:gd name="connsiteY108" fmla="*/ 1319367 h 1509906"/>
                  <a:gd name="connsiteX109" fmla="*/ 802569 w 1034979"/>
                  <a:gd name="connsiteY109" fmla="*/ 1302222 h 1509906"/>
                  <a:gd name="connsiteX110" fmla="*/ 800664 w 1034979"/>
                  <a:gd name="connsiteY110" fmla="*/ 1277457 h 1509906"/>
                  <a:gd name="connsiteX111" fmla="*/ 798759 w 1034979"/>
                  <a:gd name="connsiteY111" fmla="*/ 1271742 h 1509906"/>
                  <a:gd name="connsiteX112" fmla="*/ 796854 w 1034979"/>
                  <a:gd name="connsiteY112" fmla="*/ 1264122 h 1509906"/>
                  <a:gd name="connsiteX113" fmla="*/ 783519 w 1034979"/>
                  <a:gd name="connsiteY113" fmla="*/ 1246977 h 1509906"/>
                  <a:gd name="connsiteX114" fmla="*/ 773994 w 1034979"/>
                  <a:gd name="connsiteY114" fmla="*/ 1241262 h 1509906"/>
                  <a:gd name="connsiteX115" fmla="*/ 648264 w 1034979"/>
                  <a:gd name="connsiteY115" fmla="*/ 1149822 h 1509906"/>
                  <a:gd name="connsiteX116" fmla="*/ 644454 w 1034979"/>
                  <a:gd name="connsiteY116" fmla="*/ 1132677 h 1509906"/>
                  <a:gd name="connsiteX117" fmla="*/ 646359 w 1034979"/>
                  <a:gd name="connsiteY117" fmla="*/ 1125057 h 1509906"/>
                  <a:gd name="connsiteX118" fmla="*/ 650169 w 1034979"/>
                  <a:gd name="connsiteY118" fmla="*/ 1107912 h 1509906"/>
                  <a:gd name="connsiteX119" fmla="*/ 653979 w 1034979"/>
                  <a:gd name="connsiteY119" fmla="*/ 1102197 h 1509906"/>
                  <a:gd name="connsiteX120" fmla="*/ 655884 w 1034979"/>
                  <a:gd name="connsiteY120" fmla="*/ 1096482 h 1509906"/>
                  <a:gd name="connsiteX121" fmla="*/ 661599 w 1034979"/>
                  <a:gd name="connsiteY121" fmla="*/ 1094577 h 1509906"/>
                  <a:gd name="connsiteX122" fmla="*/ 671124 w 1034979"/>
                  <a:gd name="connsiteY122" fmla="*/ 1083147 h 1509906"/>
                  <a:gd name="connsiteX123" fmla="*/ 724464 w 1034979"/>
                  <a:gd name="connsiteY123" fmla="*/ 1075527 h 1509906"/>
                  <a:gd name="connsiteX124" fmla="*/ 842574 w 1034979"/>
                  <a:gd name="connsiteY124" fmla="*/ 1077432 h 1509906"/>
                  <a:gd name="connsiteX125" fmla="*/ 871149 w 1034979"/>
                  <a:gd name="connsiteY125" fmla="*/ 1079337 h 1509906"/>
                  <a:gd name="connsiteX126" fmla="*/ 899724 w 1034979"/>
                  <a:gd name="connsiteY126" fmla="*/ 1085052 h 1509906"/>
                  <a:gd name="connsiteX127" fmla="*/ 922584 w 1034979"/>
                  <a:gd name="connsiteY127" fmla="*/ 1088862 h 1509906"/>
                  <a:gd name="connsiteX128" fmla="*/ 951159 w 1034979"/>
                  <a:gd name="connsiteY128" fmla="*/ 1094577 h 1509906"/>
                  <a:gd name="connsiteX129" fmla="*/ 956874 w 1034979"/>
                  <a:gd name="connsiteY129" fmla="*/ 1094577 h 1509906"/>
                  <a:gd name="connsiteX130" fmla="*/ 1002594 w 1034979"/>
                  <a:gd name="connsiteY130" fmla="*/ 1092672 h 1509906"/>
                  <a:gd name="connsiteX131" fmla="*/ 1031169 w 1034979"/>
                  <a:gd name="connsiteY131" fmla="*/ 1085052 h 1509906"/>
                  <a:gd name="connsiteX132" fmla="*/ 1034979 w 1034979"/>
                  <a:gd name="connsiteY132" fmla="*/ 1079337 h 1509906"/>
                  <a:gd name="connsiteX133" fmla="*/ 1033074 w 1034979"/>
                  <a:gd name="connsiteY133" fmla="*/ 1060287 h 1509906"/>
                  <a:gd name="connsiteX134" fmla="*/ 1027359 w 1034979"/>
                  <a:gd name="connsiteY134" fmla="*/ 1056477 h 1509906"/>
                  <a:gd name="connsiteX135" fmla="*/ 1012119 w 1034979"/>
                  <a:gd name="connsiteY135" fmla="*/ 1054572 h 1509906"/>
                  <a:gd name="connsiteX136" fmla="*/ 1006404 w 1034979"/>
                  <a:gd name="connsiteY136" fmla="*/ 1052667 h 1509906"/>
                  <a:gd name="connsiteX137" fmla="*/ 998784 w 1034979"/>
                  <a:gd name="connsiteY137" fmla="*/ 1050762 h 1509906"/>
                  <a:gd name="connsiteX138" fmla="*/ 987354 w 1034979"/>
                  <a:gd name="connsiteY138" fmla="*/ 1043142 h 1509906"/>
                  <a:gd name="connsiteX139" fmla="*/ 975924 w 1034979"/>
                  <a:gd name="connsiteY139" fmla="*/ 1039332 h 1509906"/>
                  <a:gd name="connsiteX140" fmla="*/ 970209 w 1034979"/>
                  <a:gd name="connsiteY140" fmla="*/ 1037427 h 1509906"/>
                  <a:gd name="connsiteX141" fmla="*/ 962589 w 1034979"/>
                  <a:gd name="connsiteY141" fmla="*/ 1035522 h 1509906"/>
                  <a:gd name="connsiteX142" fmla="*/ 956874 w 1034979"/>
                  <a:gd name="connsiteY142" fmla="*/ 1033617 h 1509906"/>
                  <a:gd name="connsiteX143" fmla="*/ 935919 w 1034979"/>
                  <a:gd name="connsiteY143" fmla="*/ 1027902 h 1509906"/>
                  <a:gd name="connsiteX144" fmla="*/ 930204 w 1034979"/>
                  <a:gd name="connsiteY144" fmla="*/ 1025997 h 1509906"/>
                  <a:gd name="connsiteX145" fmla="*/ 825429 w 1034979"/>
                  <a:gd name="connsiteY145" fmla="*/ 1027902 h 1509906"/>
                  <a:gd name="connsiteX146" fmla="*/ 819714 w 1034979"/>
                  <a:gd name="connsiteY146" fmla="*/ 1029807 h 1509906"/>
                  <a:gd name="connsiteX147" fmla="*/ 730179 w 1034979"/>
                  <a:gd name="connsiteY147" fmla="*/ 1031712 h 1509906"/>
                  <a:gd name="connsiteX148" fmla="*/ 716844 w 1034979"/>
                  <a:gd name="connsiteY148" fmla="*/ 1035522 h 1509906"/>
                  <a:gd name="connsiteX149" fmla="*/ 695889 w 1034979"/>
                  <a:gd name="connsiteY149" fmla="*/ 1037427 h 1509906"/>
                  <a:gd name="connsiteX150" fmla="*/ 669219 w 1034979"/>
                  <a:gd name="connsiteY150" fmla="*/ 1039332 h 1509906"/>
                  <a:gd name="connsiteX151" fmla="*/ 669219 w 1034979"/>
                  <a:gd name="connsiteY151" fmla="*/ 1039332 h 1509906"/>
                  <a:gd name="connsiteX152" fmla="*/ 646359 w 1034979"/>
                  <a:gd name="connsiteY152" fmla="*/ 1043142 h 1509906"/>
                  <a:gd name="connsiteX153" fmla="*/ 642549 w 1034979"/>
                  <a:gd name="connsiteY153" fmla="*/ 1031712 h 1509906"/>
                  <a:gd name="connsiteX154" fmla="*/ 640644 w 1034979"/>
                  <a:gd name="connsiteY154" fmla="*/ 1025997 h 1509906"/>
                  <a:gd name="connsiteX155" fmla="*/ 642549 w 1034979"/>
                  <a:gd name="connsiteY155" fmla="*/ 1008852 h 1509906"/>
                  <a:gd name="connsiteX156" fmla="*/ 644454 w 1034979"/>
                  <a:gd name="connsiteY156" fmla="*/ 1003137 h 1509906"/>
                  <a:gd name="connsiteX157" fmla="*/ 661599 w 1034979"/>
                  <a:gd name="connsiteY157" fmla="*/ 993612 h 1509906"/>
                  <a:gd name="connsiteX158" fmla="*/ 673029 w 1034979"/>
                  <a:gd name="connsiteY158" fmla="*/ 985992 h 1509906"/>
                  <a:gd name="connsiteX159" fmla="*/ 674934 w 1034979"/>
                  <a:gd name="connsiteY159" fmla="*/ 980277 h 1509906"/>
                  <a:gd name="connsiteX160" fmla="*/ 680649 w 1034979"/>
                  <a:gd name="connsiteY160" fmla="*/ 978372 h 1509906"/>
                  <a:gd name="connsiteX161" fmla="*/ 686364 w 1034979"/>
                  <a:gd name="connsiteY161" fmla="*/ 974562 h 1509906"/>
                  <a:gd name="connsiteX162" fmla="*/ 695889 w 1034979"/>
                  <a:gd name="connsiteY162" fmla="*/ 965037 h 1509906"/>
                  <a:gd name="connsiteX163" fmla="*/ 705414 w 1034979"/>
                  <a:gd name="connsiteY163" fmla="*/ 953607 h 1509906"/>
                  <a:gd name="connsiteX164" fmla="*/ 716844 w 1034979"/>
                  <a:gd name="connsiteY164" fmla="*/ 945987 h 1509906"/>
                  <a:gd name="connsiteX165" fmla="*/ 732084 w 1034979"/>
                  <a:gd name="connsiteY165" fmla="*/ 932652 h 1509906"/>
                  <a:gd name="connsiteX166" fmla="*/ 741609 w 1034979"/>
                  <a:gd name="connsiteY166" fmla="*/ 921222 h 1509906"/>
                  <a:gd name="connsiteX167" fmla="*/ 753039 w 1034979"/>
                  <a:gd name="connsiteY167" fmla="*/ 911697 h 1509906"/>
                  <a:gd name="connsiteX168" fmla="*/ 758754 w 1034979"/>
                  <a:gd name="connsiteY168" fmla="*/ 900267 h 1509906"/>
                  <a:gd name="connsiteX169" fmla="*/ 760659 w 1034979"/>
                  <a:gd name="connsiteY169" fmla="*/ 894552 h 1509906"/>
                  <a:gd name="connsiteX170" fmla="*/ 766374 w 1034979"/>
                  <a:gd name="connsiteY170" fmla="*/ 883122 h 1509906"/>
                  <a:gd name="connsiteX171" fmla="*/ 764469 w 1034979"/>
                  <a:gd name="connsiteY171" fmla="*/ 867882 h 1509906"/>
                  <a:gd name="connsiteX172" fmla="*/ 758754 w 1034979"/>
                  <a:gd name="connsiteY172" fmla="*/ 865977 h 1509906"/>
                  <a:gd name="connsiteX173" fmla="*/ 737799 w 1034979"/>
                  <a:gd name="connsiteY173" fmla="*/ 867882 h 1509906"/>
                  <a:gd name="connsiteX174" fmla="*/ 732084 w 1034979"/>
                  <a:gd name="connsiteY174" fmla="*/ 871692 h 1509906"/>
                  <a:gd name="connsiteX175" fmla="*/ 720654 w 1034979"/>
                  <a:gd name="connsiteY175" fmla="*/ 875502 h 1509906"/>
                  <a:gd name="connsiteX176" fmla="*/ 716844 w 1034979"/>
                  <a:gd name="connsiteY176" fmla="*/ 881217 h 1509906"/>
                  <a:gd name="connsiteX177" fmla="*/ 711129 w 1034979"/>
                  <a:gd name="connsiteY177" fmla="*/ 883122 h 1509906"/>
                  <a:gd name="connsiteX178" fmla="*/ 705414 w 1034979"/>
                  <a:gd name="connsiteY178" fmla="*/ 886932 h 1509906"/>
                  <a:gd name="connsiteX179" fmla="*/ 699699 w 1034979"/>
                  <a:gd name="connsiteY179" fmla="*/ 892647 h 1509906"/>
                  <a:gd name="connsiteX180" fmla="*/ 692079 w 1034979"/>
                  <a:gd name="connsiteY180" fmla="*/ 896457 h 1509906"/>
                  <a:gd name="connsiteX181" fmla="*/ 650169 w 1034979"/>
                  <a:gd name="connsiteY181" fmla="*/ 925032 h 1509906"/>
                  <a:gd name="connsiteX182" fmla="*/ 636834 w 1034979"/>
                  <a:gd name="connsiteY182" fmla="*/ 936462 h 1509906"/>
                  <a:gd name="connsiteX183" fmla="*/ 627309 w 1034979"/>
                  <a:gd name="connsiteY183" fmla="*/ 953607 h 1509906"/>
                  <a:gd name="connsiteX184" fmla="*/ 602544 w 1034979"/>
                  <a:gd name="connsiteY184" fmla="*/ 959322 h 1509906"/>
                  <a:gd name="connsiteX185" fmla="*/ 589209 w 1034979"/>
                  <a:gd name="connsiteY185" fmla="*/ 963132 h 1509906"/>
                  <a:gd name="connsiteX186" fmla="*/ 573969 w 1034979"/>
                  <a:gd name="connsiteY186" fmla="*/ 961227 h 1509906"/>
                  <a:gd name="connsiteX187" fmla="*/ 562539 w 1034979"/>
                  <a:gd name="connsiteY187" fmla="*/ 957417 h 1509906"/>
                  <a:gd name="connsiteX188" fmla="*/ 551109 w 1034979"/>
                  <a:gd name="connsiteY188" fmla="*/ 953607 h 1509906"/>
                  <a:gd name="connsiteX189" fmla="*/ 539679 w 1034979"/>
                  <a:gd name="connsiteY189" fmla="*/ 949797 h 1509906"/>
                  <a:gd name="connsiteX190" fmla="*/ 533964 w 1034979"/>
                  <a:gd name="connsiteY190" fmla="*/ 947892 h 1509906"/>
                  <a:gd name="connsiteX191" fmla="*/ 528249 w 1034979"/>
                  <a:gd name="connsiteY191" fmla="*/ 944082 h 1509906"/>
                  <a:gd name="connsiteX192" fmla="*/ 516819 w 1034979"/>
                  <a:gd name="connsiteY192" fmla="*/ 938367 h 1509906"/>
                  <a:gd name="connsiteX193" fmla="*/ 509199 w 1034979"/>
                  <a:gd name="connsiteY193" fmla="*/ 926937 h 1509906"/>
                  <a:gd name="connsiteX194" fmla="*/ 505389 w 1034979"/>
                  <a:gd name="connsiteY194" fmla="*/ 905982 h 1509906"/>
                  <a:gd name="connsiteX195" fmla="*/ 507294 w 1034979"/>
                  <a:gd name="connsiteY195" fmla="*/ 841212 h 1509906"/>
                  <a:gd name="connsiteX196" fmla="*/ 503484 w 1034979"/>
                  <a:gd name="connsiteY196" fmla="*/ 351627 h 1509906"/>
                  <a:gd name="connsiteX197" fmla="*/ 499674 w 1034979"/>
                  <a:gd name="connsiteY197" fmla="*/ 60162 h 1509906"/>
                  <a:gd name="connsiteX198" fmla="*/ 490149 w 1034979"/>
                  <a:gd name="connsiteY198" fmla="*/ 33492 h 1509906"/>
                  <a:gd name="connsiteX199" fmla="*/ 488244 w 1034979"/>
                  <a:gd name="connsiteY199" fmla="*/ 27777 h 1509906"/>
                  <a:gd name="connsiteX200" fmla="*/ 484434 w 1034979"/>
                  <a:gd name="connsiteY200" fmla="*/ 22062 h 1509906"/>
                  <a:gd name="connsiteX201" fmla="*/ 478719 w 1034979"/>
                  <a:gd name="connsiteY201" fmla="*/ 10632 h 1509906"/>
                  <a:gd name="connsiteX202" fmla="*/ 473004 w 1034979"/>
                  <a:gd name="connsiteY202" fmla="*/ 6822 h 1509906"/>
                  <a:gd name="connsiteX203" fmla="*/ 469194 w 1034979"/>
                  <a:gd name="connsiteY203" fmla="*/ 1107 h 1509906"/>
                  <a:gd name="connsiteX204" fmla="*/ 429189 w 1034979"/>
                  <a:gd name="connsiteY204" fmla="*/ 4917 h 1509906"/>
                  <a:gd name="connsiteX205" fmla="*/ 421569 w 1034979"/>
                  <a:gd name="connsiteY205" fmla="*/ 16347 h 1509906"/>
                  <a:gd name="connsiteX206" fmla="*/ 417759 w 1034979"/>
                  <a:gd name="connsiteY206" fmla="*/ 22062 h 1509906"/>
                  <a:gd name="connsiteX207" fmla="*/ 419664 w 1034979"/>
                  <a:gd name="connsiteY207" fmla="*/ 54447 h 1509906"/>
                  <a:gd name="connsiteX208" fmla="*/ 423474 w 1034979"/>
                  <a:gd name="connsiteY208" fmla="*/ 65877 h 1509906"/>
                  <a:gd name="connsiteX209" fmla="*/ 425379 w 1034979"/>
                  <a:gd name="connsiteY209" fmla="*/ 71592 h 1509906"/>
                  <a:gd name="connsiteX210" fmla="*/ 425379 w 1034979"/>
                  <a:gd name="connsiteY210" fmla="*/ 77307 h 1509906"/>
                  <a:gd name="connsiteX211" fmla="*/ 429189 w 1034979"/>
                  <a:gd name="connsiteY211" fmla="*/ 231612 h 1509906"/>
                  <a:gd name="connsiteX212" fmla="*/ 440619 w 1034979"/>
                  <a:gd name="connsiteY212" fmla="*/ 414492 h 1509906"/>
                  <a:gd name="connsiteX213" fmla="*/ 425379 w 1034979"/>
                  <a:gd name="connsiteY213" fmla="*/ 711672 h 1509906"/>
                  <a:gd name="connsiteX214" fmla="*/ 425173 w 1034979"/>
                  <a:gd name="connsiteY214" fmla="*/ 765165 h 1509906"/>
                  <a:gd name="connsiteX215" fmla="*/ 421363 w 1034979"/>
                  <a:gd name="connsiteY215" fmla="*/ 844096 h 1509906"/>
                  <a:gd name="connsiteX216" fmla="*/ 425379 w 1034979"/>
                  <a:gd name="connsiteY216" fmla="*/ 894552 h 1509906"/>
                  <a:gd name="connsiteX217" fmla="*/ 423474 w 1034979"/>
                  <a:gd name="connsiteY217" fmla="*/ 921222 h 1509906"/>
                  <a:gd name="connsiteX218" fmla="*/ 417759 w 1034979"/>
                  <a:gd name="connsiteY218" fmla="*/ 923127 h 1509906"/>
                  <a:gd name="connsiteX219" fmla="*/ 412044 w 1034979"/>
                  <a:gd name="connsiteY219" fmla="*/ 926937 h 1509906"/>
                  <a:gd name="connsiteX220" fmla="*/ 421569 w 1034979"/>
                  <a:gd name="connsiteY220"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66299 w 1034979"/>
                  <a:gd name="connsiteY34" fmla="*/ 972657 h 1509906"/>
                  <a:gd name="connsiteX35" fmla="*/ 191064 w 1034979"/>
                  <a:gd name="connsiteY35" fmla="*/ 978372 h 1509906"/>
                  <a:gd name="connsiteX36" fmla="*/ 208209 w 1034979"/>
                  <a:gd name="connsiteY36" fmla="*/ 984087 h 1509906"/>
                  <a:gd name="connsiteX37" fmla="*/ 213924 w 1034979"/>
                  <a:gd name="connsiteY37" fmla="*/ 985992 h 1509906"/>
                  <a:gd name="connsiteX38" fmla="*/ 229164 w 1034979"/>
                  <a:gd name="connsiteY38" fmla="*/ 989802 h 1509906"/>
                  <a:gd name="connsiteX39" fmla="*/ 248214 w 1034979"/>
                  <a:gd name="connsiteY39" fmla="*/ 995517 h 1509906"/>
                  <a:gd name="connsiteX40" fmla="*/ 253929 w 1034979"/>
                  <a:gd name="connsiteY40" fmla="*/ 999327 h 1509906"/>
                  <a:gd name="connsiteX41" fmla="*/ 267264 w 1034979"/>
                  <a:gd name="connsiteY41" fmla="*/ 1014567 h 1509906"/>
                  <a:gd name="connsiteX42" fmla="*/ 272979 w 1034979"/>
                  <a:gd name="connsiteY42" fmla="*/ 1033617 h 1509906"/>
                  <a:gd name="connsiteX43" fmla="*/ 274884 w 1034979"/>
                  <a:gd name="connsiteY43" fmla="*/ 1039332 h 1509906"/>
                  <a:gd name="connsiteX44" fmla="*/ 276789 w 1034979"/>
                  <a:gd name="connsiteY44" fmla="*/ 1045047 h 1509906"/>
                  <a:gd name="connsiteX45" fmla="*/ 278694 w 1034979"/>
                  <a:gd name="connsiteY45" fmla="*/ 1069812 h 1509906"/>
                  <a:gd name="connsiteX46" fmla="*/ 280599 w 1034979"/>
                  <a:gd name="connsiteY46" fmla="*/ 1075527 h 1509906"/>
                  <a:gd name="connsiteX47" fmla="*/ 278694 w 1034979"/>
                  <a:gd name="connsiteY47" fmla="*/ 1094577 h 1509906"/>
                  <a:gd name="connsiteX48" fmla="*/ 276789 w 1034979"/>
                  <a:gd name="connsiteY48" fmla="*/ 1104102 h 1509906"/>
                  <a:gd name="connsiteX49" fmla="*/ 263454 w 1034979"/>
                  <a:gd name="connsiteY49" fmla="*/ 1117437 h 1509906"/>
                  <a:gd name="connsiteX50" fmla="*/ 252024 w 1034979"/>
                  <a:gd name="connsiteY50" fmla="*/ 1125057 h 1509906"/>
                  <a:gd name="connsiteX51" fmla="*/ 240594 w 1034979"/>
                  <a:gd name="connsiteY51" fmla="*/ 1128867 h 1509906"/>
                  <a:gd name="connsiteX52" fmla="*/ 27234 w 1034979"/>
                  <a:gd name="connsiteY52" fmla="*/ 1147917 h 1509906"/>
                  <a:gd name="connsiteX53" fmla="*/ 15804 w 1034979"/>
                  <a:gd name="connsiteY53" fmla="*/ 1153632 h 1509906"/>
                  <a:gd name="connsiteX54" fmla="*/ 6279 w 1034979"/>
                  <a:gd name="connsiteY54" fmla="*/ 1163157 h 1509906"/>
                  <a:gd name="connsiteX55" fmla="*/ 4374 w 1034979"/>
                  <a:gd name="connsiteY55" fmla="*/ 1168872 h 1509906"/>
                  <a:gd name="connsiteX56" fmla="*/ 564 w 1034979"/>
                  <a:gd name="connsiteY56" fmla="*/ 1174587 h 1509906"/>
                  <a:gd name="connsiteX57" fmla="*/ 6279 w 1034979"/>
                  <a:gd name="connsiteY57" fmla="*/ 1206972 h 1509906"/>
                  <a:gd name="connsiteX58" fmla="*/ 11994 w 1034979"/>
                  <a:gd name="connsiteY58" fmla="*/ 1210782 h 1509906"/>
                  <a:gd name="connsiteX59" fmla="*/ 17709 w 1034979"/>
                  <a:gd name="connsiteY59" fmla="*/ 1212687 h 1509906"/>
                  <a:gd name="connsiteX60" fmla="*/ 145344 w 1034979"/>
                  <a:gd name="connsiteY60" fmla="*/ 1210782 h 1509906"/>
                  <a:gd name="connsiteX61" fmla="*/ 152964 w 1034979"/>
                  <a:gd name="connsiteY61" fmla="*/ 1208877 h 1509906"/>
                  <a:gd name="connsiteX62" fmla="*/ 303459 w 1034979"/>
                  <a:gd name="connsiteY62" fmla="*/ 1203162 h 1509906"/>
                  <a:gd name="connsiteX63" fmla="*/ 318699 w 1034979"/>
                  <a:gd name="connsiteY63" fmla="*/ 1210782 h 1509906"/>
                  <a:gd name="connsiteX64" fmla="*/ 330129 w 1034979"/>
                  <a:gd name="connsiteY64" fmla="*/ 1216497 h 1509906"/>
                  <a:gd name="connsiteX65" fmla="*/ 333939 w 1034979"/>
                  <a:gd name="connsiteY65" fmla="*/ 1222212 h 1509906"/>
                  <a:gd name="connsiteX66" fmla="*/ 339654 w 1034979"/>
                  <a:gd name="connsiteY66" fmla="*/ 1224117 h 1509906"/>
                  <a:gd name="connsiteX67" fmla="*/ 351084 w 1034979"/>
                  <a:gd name="connsiteY67" fmla="*/ 1231737 h 1509906"/>
                  <a:gd name="connsiteX68" fmla="*/ 356799 w 1034979"/>
                  <a:gd name="connsiteY68" fmla="*/ 1235547 h 1509906"/>
                  <a:gd name="connsiteX69" fmla="*/ 360609 w 1034979"/>
                  <a:gd name="connsiteY69" fmla="*/ 1241262 h 1509906"/>
                  <a:gd name="connsiteX70" fmla="*/ 366324 w 1034979"/>
                  <a:gd name="connsiteY70" fmla="*/ 1252692 h 1509906"/>
                  <a:gd name="connsiteX71" fmla="*/ 362514 w 1034979"/>
                  <a:gd name="connsiteY71" fmla="*/ 1279362 h 1509906"/>
                  <a:gd name="connsiteX72" fmla="*/ 358704 w 1034979"/>
                  <a:gd name="connsiteY72" fmla="*/ 1285077 h 1509906"/>
                  <a:gd name="connsiteX73" fmla="*/ 356799 w 1034979"/>
                  <a:gd name="connsiteY73" fmla="*/ 1290792 h 1509906"/>
                  <a:gd name="connsiteX74" fmla="*/ 352989 w 1034979"/>
                  <a:gd name="connsiteY74" fmla="*/ 1296507 h 1509906"/>
                  <a:gd name="connsiteX75" fmla="*/ 351084 w 1034979"/>
                  <a:gd name="connsiteY75" fmla="*/ 1302222 h 1509906"/>
                  <a:gd name="connsiteX76" fmla="*/ 347274 w 1034979"/>
                  <a:gd name="connsiteY76" fmla="*/ 1307937 h 1509906"/>
                  <a:gd name="connsiteX77" fmla="*/ 330129 w 1034979"/>
                  <a:gd name="connsiteY77" fmla="*/ 1374612 h 1509906"/>
                  <a:gd name="connsiteX78" fmla="*/ 328224 w 1034979"/>
                  <a:gd name="connsiteY78" fmla="*/ 1426047 h 1509906"/>
                  <a:gd name="connsiteX79" fmla="*/ 330129 w 1034979"/>
                  <a:gd name="connsiteY79" fmla="*/ 1450812 h 1509906"/>
                  <a:gd name="connsiteX80" fmla="*/ 332034 w 1034979"/>
                  <a:gd name="connsiteY80" fmla="*/ 1456527 h 1509906"/>
                  <a:gd name="connsiteX81" fmla="*/ 335844 w 1034979"/>
                  <a:gd name="connsiteY81" fmla="*/ 1460337 h 1509906"/>
                  <a:gd name="connsiteX82" fmla="*/ 364419 w 1034979"/>
                  <a:gd name="connsiteY82" fmla="*/ 1506057 h 1509906"/>
                  <a:gd name="connsiteX83" fmla="*/ 387279 w 1034979"/>
                  <a:gd name="connsiteY83" fmla="*/ 1507962 h 1509906"/>
                  <a:gd name="connsiteX84" fmla="*/ 392994 w 1034979"/>
                  <a:gd name="connsiteY84" fmla="*/ 1502247 h 1509906"/>
                  <a:gd name="connsiteX85" fmla="*/ 394899 w 1034979"/>
                  <a:gd name="connsiteY85" fmla="*/ 1490817 h 1509906"/>
                  <a:gd name="connsiteX86" fmla="*/ 396804 w 1034979"/>
                  <a:gd name="connsiteY86" fmla="*/ 1485102 h 1509906"/>
                  <a:gd name="connsiteX87" fmla="*/ 398709 w 1034979"/>
                  <a:gd name="connsiteY87" fmla="*/ 1467957 h 1509906"/>
                  <a:gd name="connsiteX88" fmla="*/ 400614 w 1034979"/>
                  <a:gd name="connsiteY88" fmla="*/ 1454622 h 1509906"/>
                  <a:gd name="connsiteX89" fmla="*/ 404424 w 1034979"/>
                  <a:gd name="connsiteY89" fmla="*/ 1397472 h 1509906"/>
                  <a:gd name="connsiteX90" fmla="*/ 410139 w 1034979"/>
                  <a:gd name="connsiteY90" fmla="*/ 1386042 h 1509906"/>
                  <a:gd name="connsiteX91" fmla="*/ 413949 w 1034979"/>
                  <a:gd name="connsiteY91" fmla="*/ 1372707 h 1509906"/>
                  <a:gd name="connsiteX92" fmla="*/ 415854 w 1034979"/>
                  <a:gd name="connsiteY92" fmla="*/ 1366992 h 1509906"/>
                  <a:gd name="connsiteX93" fmla="*/ 417759 w 1034979"/>
                  <a:gd name="connsiteY93" fmla="*/ 1353657 h 1509906"/>
                  <a:gd name="connsiteX94" fmla="*/ 421569 w 1034979"/>
                  <a:gd name="connsiteY94" fmla="*/ 1342227 h 1509906"/>
                  <a:gd name="connsiteX95" fmla="*/ 427284 w 1034979"/>
                  <a:gd name="connsiteY95" fmla="*/ 1328892 h 1509906"/>
                  <a:gd name="connsiteX96" fmla="*/ 467289 w 1034979"/>
                  <a:gd name="connsiteY96" fmla="*/ 1258407 h 1509906"/>
                  <a:gd name="connsiteX97" fmla="*/ 528455 w 1034979"/>
                  <a:gd name="connsiteY97" fmla="*/ 1245638 h 1509906"/>
                  <a:gd name="connsiteX98" fmla="*/ 573969 w 1034979"/>
                  <a:gd name="connsiteY98" fmla="*/ 1229832 h 1509906"/>
                  <a:gd name="connsiteX99" fmla="*/ 585399 w 1034979"/>
                  <a:gd name="connsiteY99" fmla="*/ 1226022 h 1509906"/>
                  <a:gd name="connsiteX100" fmla="*/ 720654 w 1034979"/>
                  <a:gd name="connsiteY100" fmla="*/ 1309842 h 1509906"/>
                  <a:gd name="connsiteX101" fmla="*/ 733989 w 1034979"/>
                  <a:gd name="connsiteY101" fmla="*/ 1319367 h 1509906"/>
                  <a:gd name="connsiteX102" fmla="*/ 743514 w 1034979"/>
                  <a:gd name="connsiteY102" fmla="*/ 1321272 h 1509906"/>
                  <a:gd name="connsiteX103" fmla="*/ 749229 w 1034979"/>
                  <a:gd name="connsiteY103" fmla="*/ 1323177 h 1509906"/>
                  <a:gd name="connsiteX104" fmla="*/ 762564 w 1034979"/>
                  <a:gd name="connsiteY104" fmla="*/ 1328892 h 1509906"/>
                  <a:gd name="connsiteX105" fmla="*/ 777804 w 1034979"/>
                  <a:gd name="connsiteY105" fmla="*/ 1326987 h 1509906"/>
                  <a:gd name="connsiteX106" fmla="*/ 789234 w 1034979"/>
                  <a:gd name="connsiteY106" fmla="*/ 1321272 h 1509906"/>
                  <a:gd name="connsiteX107" fmla="*/ 794949 w 1034979"/>
                  <a:gd name="connsiteY107" fmla="*/ 1319367 h 1509906"/>
                  <a:gd name="connsiteX108" fmla="*/ 802569 w 1034979"/>
                  <a:gd name="connsiteY108" fmla="*/ 1302222 h 1509906"/>
                  <a:gd name="connsiteX109" fmla="*/ 800664 w 1034979"/>
                  <a:gd name="connsiteY109" fmla="*/ 1277457 h 1509906"/>
                  <a:gd name="connsiteX110" fmla="*/ 798759 w 1034979"/>
                  <a:gd name="connsiteY110" fmla="*/ 1271742 h 1509906"/>
                  <a:gd name="connsiteX111" fmla="*/ 796854 w 1034979"/>
                  <a:gd name="connsiteY111" fmla="*/ 1264122 h 1509906"/>
                  <a:gd name="connsiteX112" fmla="*/ 783519 w 1034979"/>
                  <a:gd name="connsiteY112" fmla="*/ 1246977 h 1509906"/>
                  <a:gd name="connsiteX113" fmla="*/ 773994 w 1034979"/>
                  <a:gd name="connsiteY113" fmla="*/ 1241262 h 1509906"/>
                  <a:gd name="connsiteX114" fmla="*/ 648264 w 1034979"/>
                  <a:gd name="connsiteY114" fmla="*/ 1149822 h 1509906"/>
                  <a:gd name="connsiteX115" fmla="*/ 644454 w 1034979"/>
                  <a:gd name="connsiteY115" fmla="*/ 1132677 h 1509906"/>
                  <a:gd name="connsiteX116" fmla="*/ 646359 w 1034979"/>
                  <a:gd name="connsiteY116" fmla="*/ 1125057 h 1509906"/>
                  <a:gd name="connsiteX117" fmla="*/ 650169 w 1034979"/>
                  <a:gd name="connsiteY117" fmla="*/ 1107912 h 1509906"/>
                  <a:gd name="connsiteX118" fmla="*/ 653979 w 1034979"/>
                  <a:gd name="connsiteY118" fmla="*/ 1102197 h 1509906"/>
                  <a:gd name="connsiteX119" fmla="*/ 655884 w 1034979"/>
                  <a:gd name="connsiteY119" fmla="*/ 1096482 h 1509906"/>
                  <a:gd name="connsiteX120" fmla="*/ 661599 w 1034979"/>
                  <a:gd name="connsiteY120" fmla="*/ 1094577 h 1509906"/>
                  <a:gd name="connsiteX121" fmla="*/ 671124 w 1034979"/>
                  <a:gd name="connsiteY121" fmla="*/ 1083147 h 1509906"/>
                  <a:gd name="connsiteX122" fmla="*/ 724464 w 1034979"/>
                  <a:gd name="connsiteY122" fmla="*/ 1075527 h 1509906"/>
                  <a:gd name="connsiteX123" fmla="*/ 842574 w 1034979"/>
                  <a:gd name="connsiteY123" fmla="*/ 1077432 h 1509906"/>
                  <a:gd name="connsiteX124" fmla="*/ 871149 w 1034979"/>
                  <a:gd name="connsiteY124" fmla="*/ 1079337 h 1509906"/>
                  <a:gd name="connsiteX125" fmla="*/ 899724 w 1034979"/>
                  <a:gd name="connsiteY125" fmla="*/ 1085052 h 1509906"/>
                  <a:gd name="connsiteX126" fmla="*/ 922584 w 1034979"/>
                  <a:gd name="connsiteY126" fmla="*/ 1088862 h 1509906"/>
                  <a:gd name="connsiteX127" fmla="*/ 951159 w 1034979"/>
                  <a:gd name="connsiteY127" fmla="*/ 1094577 h 1509906"/>
                  <a:gd name="connsiteX128" fmla="*/ 956874 w 1034979"/>
                  <a:gd name="connsiteY128" fmla="*/ 1094577 h 1509906"/>
                  <a:gd name="connsiteX129" fmla="*/ 1002594 w 1034979"/>
                  <a:gd name="connsiteY129" fmla="*/ 1092672 h 1509906"/>
                  <a:gd name="connsiteX130" fmla="*/ 1031169 w 1034979"/>
                  <a:gd name="connsiteY130" fmla="*/ 1085052 h 1509906"/>
                  <a:gd name="connsiteX131" fmla="*/ 1034979 w 1034979"/>
                  <a:gd name="connsiteY131" fmla="*/ 1079337 h 1509906"/>
                  <a:gd name="connsiteX132" fmla="*/ 1033074 w 1034979"/>
                  <a:gd name="connsiteY132" fmla="*/ 1060287 h 1509906"/>
                  <a:gd name="connsiteX133" fmla="*/ 1027359 w 1034979"/>
                  <a:gd name="connsiteY133" fmla="*/ 1056477 h 1509906"/>
                  <a:gd name="connsiteX134" fmla="*/ 1012119 w 1034979"/>
                  <a:gd name="connsiteY134" fmla="*/ 1054572 h 1509906"/>
                  <a:gd name="connsiteX135" fmla="*/ 1006404 w 1034979"/>
                  <a:gd name="connsiteY135" fmla="*/ 1052667 h 1509906"/>
                  <a:gd name="connsiteX136" fmla="*/ 998784 w 1034979"/>
                  <a:gd name="connsiteY136" fmla="*/ 1050762 h 1509906"/>
                  <a:gd name="connsiteX137" fmla="*/ 987354 w 1034979"/>
                  <a:gd name="connsiteY137" fmla="*/ 1043142 h 1509906"/>
                  <a:gd name="connsiteX138" fmla="*/ 975924 w 1034979"/>
                  <a:gd name="connsiteY138" fmla="*/ 1039332 h 1509906"/>
                  <a:gd name="connsiteX139" fmla="*/ 970209 w 1034979"/>
                  <a:gd name="connsiteY139" fmla="*/ 1037427 h 1509906"/>
                  <a:gd name="connsiteX140" fmla="*/ 962589 w 1034979"/>
                  <a:gd name="connsiteY140" fmla="*/ 1035522 h 1509906"/>
                  <a:gd name="connsiteX141" fmla="*/ 956874 w 1034979"/>
                  <a:gd name="connsiteY141" fmla="*/ 1033617 h 1509906"/>
                  <a:gd name="connsiteX142" fmla="*/ 935919 w 1034979"/>
                  <a:gd name="connsiteY142" fmla="*/ 1027902 h 1509906"/>
                  <a:gd name="connsiteX143" fmla="*/ 930204 w 1034979"/>
                  <a:gd name="connsiteY143" fmla="*/ 1025997 h 1509906"/>
                  <a:gd name="connsiteX144" fmla="*/ 825429 w 1034979"/>
                  <a:gd name="connsiteY144" fmla="*/ 1027902 h 1509906"/>
                  <a:gd name="connsiteX145" fmla="*/ 819714 w 1034979"/>
                  <a:gd name="connsiteY145" fmla="*/ 1029807 h 1509906"/>
                  <a:gd name="connsiteX146" fmla="*/ 730179 w 1034979"/>
                  <a:gd name="connsiteY146" fmla="*/ 1031712 h 1509906"/>
                  <a:gd name="connsiteX147" fmla="*/ 716844 w 1034979"/>
                  <a:gd name="connsiteY147" fmla="*/ 1035522 h 1509906"/>
                  <a:gd name="connsiteX148" fmla="*/ 695889 w 1034979"/>
                  <a:gd name="connsiteY148" fmla="*/ 1037427 h 1509906"/>
                  <a:gd name="connsiteX149" fmla="*/ 669219 w 1034979"/>
                  <a:gd name="connsiteY149" fmla="*/ 1039332 h 1509906"/>
                  <a:gd name="connsiteX150" fmla="*/ 669219 w 1034979"/>
                  <a:gd name="connsiteY150" fmla="*/ 1039332 h 1509906"/>
                  <a:gd name="connsiteX151" fmla="*/ 646359 w 1034979"/>
                  <a:gd name="connsiteY151" fmla="*/ 1043142 h 1509906"/>
                  <a:gd name="connsiteX152" fmla="*/ 642549 w 1034979"/>
                  <a:gd name="connsiteY152" fmla="*/ 1031712 h 1509906"/>
                  <a:gd name="connsiteX153" fmla="*/ 640644 w 1034979"/>
                  <a:gd name="connsiteY153" fmla="*/ 1025997 h 1509906"/>
                  <a:gd name="connsiteX154" fmla="*/ 642549 w 1034979"/>
                  <a:gd name="connsiteY154" fmla="*/ 1008852 h 1509906"/>
                  <a:gd name="connsiteX155" fmla="*/ 644454 w 1034979"/>
                  <a:gd name="connsiteY155" fmla="*/ 1003137 h 1509906"/>
                  <a:gd name="connsiteX156" fmla="*/ 661599 w 1034979"/>
                  <a:gd name="connsiteY156" fmla="*/ 993612 h 1509906"/>
                  <a:gd name="connsiteX157" fmla="*/ 673029 w 1034979"/>
                  <a:gd name="connsiteY157" fmla="*/ 985992 h 1509906"/>
                  <a:gd name="connsiteX158" fmla="*/ 674934 w 1034979"/>
                  <a:gd name="connsiteY158" fmla="*/ 980277 h 1509906"/>
                  <a:gd name="connsiteX159" fmla="*/ 680649 w 1034979"/>
                  <a:gd name="connsiteY159" fmla="*/ 978372 h 1509906"/>
                  <a:gd name="connsiteX160" fmla="*/ 686364 w 1034979"/>
                  <a:gd name="connsiteY160" fmla="*/ 974562 h 1509906"/>
                  <a:gd name="connsiteX161" fmla="*/ 695889 w 1034979"/>
                  <a:gd name="connsiteY161" fmla="*/ 965037 h 1509906"/>
                  <a:gd name="connsiteX162" fmla="*/ 705414 w 1034979"/>
                  <a:gd name="connsiteY162" fmla="*/ 953607 h 1509906"/>
                  <a:gd name="connsiteX163" fmla="*/ 716844 w 1034979"/>
                  <a:gd name="connsiteY163" fmla="*/ 945987 h 1509906"/>
                  <a:gd name="connsiteX164" fmla="*/ 732084 w 1034979"/>
                  <a:gd name="connsiteY164" fmla="*/ 932652 h 1509906"/>
                  <a:gd name="connsiteX165" fmla="*/ 741609 w 1034979"/>
                  <a:gd name="connsiteY165" fmla="*/ 921222 h 1509906"/>
                  <a:gd name="connsiteX166" fmla="*/ 753039 w 1034979"/>
                  <a:gd name="connsiteY166" fmla="*/ 911697 h 1509906"/>
                  <a:gd name="connsiteX167" fmla="*/ 758754 w 1034979"/>
                  <a:gd name="connsiteY167" fmla="*/ 900267 h 1509906"/>
                  <a:gd name="connsiteX168" fmla="*/ 760659 w 1034979"/>
                  <a:gd name="connsiteY168" fmla="*/ 894552 h 1509906"/>
                  <a:gd name="connsiteX169" fmla="*/ 766374 w 1034979"/>
                  <a:gd name="connsiteY169" fmla="*/ 883122 h 1509906"/>
                  <a:gd name="connsiteX170" fmla="*/ 764469 w 1034979"/>
                  <a:gd name="connsiteY170" fmla="*/ 867882 h 1509906"/>
                  <a:gd name="connsiteX171" fmla="*/ 758754 w 1034979"/>
                  <a:gd name="connsiteY171" fmla="*/ 865977 h 1509906"/>
                  <a:gd name="connsiteX172" fmla="*/ 737799 w 1034979"/>
                  <a:gd name="connsiteY172" fmla="*/ 867882 h 1509906"/>
                  <a:gd name="connsiteX173" fmla="*/ 732084 w 1034979"/>
                  <a:gd name="connsiteY173" fmla="*/ 871692 h 1509906"/>
                  <a:gd name="connsiteX174" fmla="*/ 720654 w 1034979"/>
                  <a:gd name="connsiteY174" fmla="*/ 875502 h 1509906"/>
                  <a:gd name="connsiteX175" fmla="*/ 716844 w 1034979"/>
                  <a:gd name="connsiteY175" fmla="*/ 881217 h 1509906"/>
                  <a:gd name="connsiteX176" fmla="*/ 711129 w 1034979"/>
                  <a:gd name="connsiteY176" fmla="*/ 883122 h 1509906"/>
                  <a:gd name="connsiteX177" fmla="*/ 705414 w 1034979"/>
                  <a:gd name="connsiteY177" fmla="*/ 886932 h 1509906"/>
                  <a:gd name="connsiteX178" fmla="*/ 699699 w 1034979"/>
                  <a:gd name="connsiteY178" fmla="*/ 892647 h 1509906"/>
                  <a:gd name="connsiteX179" fmla="*/ 692079 w 1034979"/>
                  <a:gd name="connsiteY179" fmla="*/ 896457 h 1509906"/>
                  <a:gd name="connsiteX180" fmla="*/ 650169 w 1034979"/>
                  <a:gd name="connsiteY180" fmla="*/ 925032 h 1509906"/>
                  <a:gd name="connsiteX181" fmla="*/ 636834 w 1034979"/>
                  <a:gd name="connsiteY181" fmla="*/ 936462 h 1509906"/>
                  <a:gd name="connsiteX182" fmla="*/ 627309 w 1034979"/>
                  <a:gd name="connsiteY182" fmla="*/ 953607 h 1509906"/>
                  <a:gd name="connsiteX183" fmla="*/ 602544 w 1034979"/>
                  <a:gd name="connsiteY183" fmla="*/ 959322 h 1509906"/>
                  <a:gd name="connsiteX184" fmla="*/ 589209 w 1034979"/>
                  <a:gd name="connsiteY184" fmla="*/ 963132 h 1509906"/>
                  <a:gd name="connsiteX185" fmla="*/ 573969 w 1034979"/>
                  <a:gd name="connsiteY185" fmla="*/ 961227 h 1509906"/>
                  <a:gd name="connsiteX186" fmla="*/ 562539 w 1034979"/>
                  <a:gd name="connsiteY186" fmla="*/ 957417 h 1509906"/>
                  <a:gd name="connsiteX187" fmla="*/ 551109 w 1034979"/>
                  <a:gd name="connsiteY187" fmla="*/ 953607 h 1509906"/>
                  <a:gd name="connsiteX188" fmla="*/ 539679 w 1034979"/>
                  <a:gd name="connsiteY188" fmla="*/ 949797 h 1509906"/>
                  <a:gd name="connsiteX189" fmla="*/ 533964 w 1034979"/>
                  <a:gd name="connsiteY189" fmla="*/ 947892 h 1509906"/>
                  <a:gd name="connsiteX190" fmla="*/ 528249 w 1034979"/>
                  <a:gd name="connsiteY190" fmla="*/ 944082 h 1509906"/>
                  <a:gd name="connsiteX191" fmla="*/ 516819 w 1034979"/>
                  <a:gd name="connsiteY191" fmla="*/ 938367 h 1509906"/>
                  <a:gd name="connsiteX192" fmla="*/ 509199 w 1034979"/>
                  <a:gd name="connsiteY192" fmla="*/ 926937 h 1509906"/>
                  <a:gd name="connsiteX193" fmla="*/ 505389 w 1034979"/>
                  <a:gd name="connsiteY193" fmla="*/ 905982 h 1509906"/>
                  <a:gd name="connsiteX194" fmla="*/ 507294 w 1034979"/>
                  <a:gd name="connsiteY194" fmla="*/ 841212 h 1509906"/>
                  <a:gd name="connsiteX195" fmla="*/ 503484 w 1034979"/>
                  <a:gd name="connsiteY195" fmla="*/ 351627 h 1509906"/>
                  <a:gd name="connsiteX196" fmla="*/ 499674 w 1034979"/>
                  <a:gd name="connsiteY196" fmla="*/ 60162 h 1509906"/>
                  <a:gd name="connsiteX197" fmla="*/ 490149 w 1034979"/>
                  <a:gd name="connsiteY197" fmla="*/ 33492 h 1509906"/>
                  <a:gd name="connsiteX198" fmla="*/ 488244 w 1034979"/>
                  <a:gd name="connsiteY198" fmla="*/ 27777 h 1509906"/>
                  <a:gd name="connsiteX199" fmla="*/ 484434 w 1034979"/>
                  <a:gd name="connsiteY199" fmla="*/ 22062 h 1509906"/>
                  <a:gd name="connsiteX200" fmla="*/ 478719 w 1034979"/>
                  <a:gd name="connsiteY200" fmla="*/ 10632 h 1509906"/>
                  <a:gd name="connsiteX201" fmla="*/ 473004 w 1034979"/>
                  <a:gd name="connsiteY201" fmla="*/ 6822 h 1509906"/>
                  <a:gd name="connsiteX202" fmla="*/ 469194 w 1034979"/>
                  <a:gd name="connsiteY202" fmla="*/ 1107 h 1509906"/>
                  <a:gd name="connsiteX203" fmla="*/ 429189 w 1034979"/>
                  <a:gd name="connsiteY203" fmla="*/ 4917 h 1509906"/>
                  <a:gd name="connsiteX204" fmla="*/ 421569 w 1034979"/>
                  <a:gd name="connsiteY204" fmla="*/ 16347 h 1509906"/>
                  <a:gd name="connsiteX205" fmla="*/ 417759 w 1034979"/>
                  <a:gd name="connsiteY205" fmla="*/ 22062 h 1509906"/>
                  <a:gd name="connsiteX206" fmla="*/ 419664 w 1034979"/>
                  <a:gd name="connsiteY206" fmla="*/ 54447 h 1509906"/>
                  <a:gd name="connsiteX207" fmla="*/ 423474 w 1034979"/>
                  <a:gd name="connsiteY207" fmla="*/ 65877 h 1509906"/>
                  <a:gd name="connsiteX208" fmla="*/ 425379 w 1034979"/>
                  <a:gd name="connsiteY208" fmla="*/ 71592 h 1509906"/>
                  <a:gd name="connsiteX209" fmla="*/ 425379 w 1034979"/>
                  <a:gd name="connsiteY209" fmla="*/ 77307 h 1509906"/>
                  <a:gd name="connsiteX210" fmla="*/ 429189 w 1034979"/>
                  <a:gd name="connsiteY210" fmla="*/ 231612 h 1509906"/>
                  <a:gd name="connsiteX211" fmla="*/ 440619 w 1034979"/>
                  <a:gd name="connsiteY211" fmla="*/ 414492 h 1509906"/>
                  <a:gd name="connsiteX212" fmla="*/ 425379 w 1034979"/>
                  <a:gd name="connsiteY212" fmla="*/ 711672 h 1509906"/>
                  <a:gd name="connsiteX213" fmla="*/ 425173 w 1034979"/>
                  <a:gd name="connsiteY213" fmla="*/ 765165 h 1509906"/>
                  <a:gd name="connsiteX214" fmla="*/ 421363 w 1034979"/>
                  <a:gd name="connsiteY214" fmla="*/ 844096 h 1509906"/>
                  <a:gd name="connsiteX215" fmla="*/ 425379 w 1034979"/>
                  <a:gd name="connsiteY215" fmla="*/ 894552 h 1509906"/>
                  <a:gd name="connsiteX216" fmla="*/ 423474 w 1034979"/>
                  <a:gd name="connsiteY216" fmla="*/ 921222 h 1509906"/>
                  <a:gd name="connsiteX217" fmla="*/ 417759 w 1034979"/>
                  <a:gd name="connsiteY217" fmla="*/ 923127 h 1509906"/>
                  <a:gd name="connsiteX218" fmla="*/ 412044 w 1034979"/>
                  <a:gd name="connsiteY218" fmla="*/ 926937 h 1509906"/>
                  <a:gd name="connsiteX219" fmla="*/ 421569 w 1034979"/>
                  <a:gd name="connsiteY219"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50169 w 1034979"/>
                  <a:gd name="connsiteY179" fmla="*/ 925032 h 1509906"/>
                  <a:gd name="connsiteX180" fmla="*/ 636834 w 1034979"/>
                  <a:gd name="connsiteY180" fmla="*/ 936462 h 1509906"/>
                  <a:gd name="connsiteX181" fmla="*/ 627309 w 1034979"/>
                  <a:gd name="connsiteY181" fmla="*/ 953607 h 1509906"/>
                  <a:gd name="connsiteX182" fmla="*/ 602544 w 1034979"/>
                  <a:gd name="connsiteY182" fmla="*/ 959322 h 1509906"/>
                  <a:gd name="connsiteX183" fmla="*/ 589209 w 1034979"/>
                  <a:gd name="connsiteY183" fmla="*/ 963132 h 1509906"/>
                  <a:gd name="connsiteX184" fmla="*/ 573969 w 1034979"/>
                  <a:gd name="connsiteY184" fmla="*/ 961227 h 1509906"/>
                  <a:gd name="connsiteX185" fmla="*/ 562539 w 1034979"/>
                  <a:gd name="connsiteY185" fmla="*/ 957417 h 1509906"/>
                  <a:gd name="connsiteX186" fmla="*/ 551109 w 1034979"/>
                  <a:gd name="connsiteY186" fmla="*/ 953607 h 1509906"/>
                  <a:gd name="connsiteX187" fmla="*/ 539679 w 1034979"/>
                  <a:gd name="connsiteY187" fmla="*/ 949797 h 1509906"/>
                  <a:gd name="connsiteX188" fmla="*/ 533964 w 1034979"/>
                  <a:gd name="connsiteY188" fmla="*/ 947892 h 1509906"/>
                  <a:gd name="connsiteX189" fmla="*/ 528249 w 1034979"/>
                  <a:gd name="connsiteY189" fmla="*/ 944082 h 1509906"/>
                  <a:gd name="connsiteX190" fmla="*/ 516819 w 1034979"/>
                  <a:gd name="connsiteY190" fmla="*/ 938367 h 1509906"/>
                  <a:gd name="connsiteX191" fmla="*/ 509199 w 1034979"/>
                  <a:gd name="connsiteY191" fmla="*/ 926937 h 1509906"/>
                  <a:gd name="connsiteX192" fmla="*/ 505389 w 1034979"/>
                  <a:gd name="connsiteY192" fmla="*/ 905982 h 1509906"/>
                  <a:gd name="connsiteX193" fmla="*/ 507294 w 1034979"/>
                  <a:gd name="connsiteY193" fmla="*/ 841212 h 1509906"/>
                  <a:gd name="connsiteX194" fmla="*/ 503484 w 1034979"/>
                  <a:gd name="connsiteY194" fmla="*/ 351627 h 1509906"/>
                  <a:gd name="connsiteX195" fmla="*/ 499674 w 1034979"/>
                  <a:gd name="connsiteY195" fmla="*/ 60162 h 1509906"/>
                  <a:gd name="connsiteX196" fmla="*/ 490149 w 1034979"/>
                  <a:gd name="connsiteY196" fmla="*/ 33492 h 1509906"/>
                  <a:gd name="connsiteX197" fmla="*/ 488244 w 1034979"/>
                  <a:gd name="connsiteY197" fmla="*/ 27777 h 1509906"/>
                  <a:gd name="connsiteX198" fmla="*/ 484434 w 1034979"/>
                  <a:gd name="connsiteY198" fmla="*/ 22062 h 1509906"/>
                  <a:gd name="connsiteX199" fmla="*/ 478719 w 1034979"/>
                  <a:gd name="connsiteY199" fmla="*/ 10632 h 1509906"/>
                  <a:gd name="connsiteX200" fmla="*/ 473004 w 1034979"/>
                  <a:gd name="connsiteY200" fmla="*/ 6822 h 1509906"/>
                  <a:gd name="connsiteX201" fmla="*/ 469194 w 1034979"/>
                  <a:gd name="connsiteY201" fmla="*/ 1107 h 1509906"/>
                  <a:gd name="connsiteX202" fmla="*/ 429189 w 1034979"/>
                  <a:gd name="connsiteY202" fmla="*/ 4917 h 1509906"/>
                  <a:gd name="connsiteX203" fmla="*/ 421569 w 1034979"/>
                  <a:gd name="connsiteY203" fmla="*/ 16347 h 1509906"/>
                  <a:gd name="connsiteX204" fmla="*/ 417759 w 1034979"/>
                  <a:gd name="connsiteY204" fmla="*/ 22062 h 1509906"/>
                  <a:gd name="connsiteX205" fmla="*/ 419664 w 1034979"/>
                  <a:gd name="connsiteY205" fmla="*/ 54447 h 1509906"/>
                  <a:gd name="connsiteX206" fmla="*/ 423474 w 1034979"/>
                  <a:gd name="connsiteY206" fmla="*/ 65877 h 1509906"/>
                  <a:gd name="connsiteX207" fmla="*/ 425379 w 1034979"/>
                  <a:gd name="connsiteY207" fmla="*/ 71592 h 1509906"/>
                  <a:gd name="connsiteX208" fmla="*/ 425379 w 1034979"/>
                  <a:gd name="connsiteY208" fmla="*/ 77307 h 1509906"/>
                  <a:gd name="connsiteX209" fmla="*/ 429189 w 1034979"/>
                  <a:gd name="connsiteY209" fmla="*/ 231612 h 1509906"/>
                  <a:gd name="connsiteX210" fmla="*/ 440619 w 1034979"/>
                  <a:gd name="connsiteY210" fmla="*/ 414492 h 1509906"/>
                  <a:gd name="connsiteX211" fmla="*/ 425379 w 1034979"/>
                  <a:gd name="connsiteY211" fmla="*/ 711672 h 1509906"/>
                  <a:gd name="connsiteX212" fmla="*/ 425173 w 1034979"/>
                  <a:gd name="connsiteY212" fmla="*/ 765165 h 1509906"/>
                  <a:gd name="connsiteX213" fmla="*/ 421363 w 1034979"/>
                  <a:gd name="connsiteY213" fmla="*/ 844096 h 1509906"/>
                  <a:gd name="connsiteX214" fmla="*/ 425379 w 1034979"/>
                  <a:gd name="connsiteY214" fmla="*/ 894552 h 1509906"/>
                  <a:gd name="connsiteX215" fmla="*/ 423474 w 1034979"/>
                  <a:gd name="connsiteY215" fmla="*/ 921222 h 1509906"/>
                  <a:gd name="connsiteX216" fmla="*/ 417759 w 1034979"/>
                  <a:gd name="connsiteY216" fmla="*/ 923127 h 1509906"/>
                  <a:gd name="connsiteX217" fmla="*/ 412044 w 1034979"/>
                  <a:gd name="connsiteY217" fmla="*/ 926937 h 1509906"/>
                  <a:gd name="connsiteX218" fmla="*/ 421569 w 1034979"/>
                  <a:gd name="connsiteY21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50169 w 1034979"/>
                  <a:gd name="connsiteY179" fmla="*/ 925032 h 1509906"/>
                  <a:gd name="connsiteX180" fmla="*/ 636834 w 1034979"/>
                  <a:gd name="connsiteY180" fmla="*/ 936462 h 1509906"/>
                  <a:gd name="connsiteX181" fmla="*/ 627309 w 1034979"/>
                  <a:gd name="connsiteY181" fmla="*/ 953607 h 1509906"/>
                  <a:gd name="connsiteX182" fmla="*/ 602544 w 1034979"/>
                  <a:gd name="connsiteY182" fmla="*/ 959322 h 1509906"/>
                  <a:gd name="connsiteX183" fmla="*/ 589209 w 1034979"/>
                  <a:gd name="connsiteY183" fmla="*/ 963132 h 1509906"/>
                  <a:gd name="connsiteX184" fmla="*/ 573969 w 1034979"/>
                  <a:gd name="connsiteY184" fmla="*/ 961227 h 1509906"/>
                  <a:gd name="connsiteX185" fmla="*/ 562539 w 1034979"/>
                  <a:gd name="connsiteY185" fmla="*/ 957417 h 1509906"/>
                  <a:gd name="connsiteX186" fmla="*/ 551109 w 1034979"/>
                  <a:gd name="connsiteY186" fmla="*/ 953607 h 1509906"/>
                  <a:gd name="connsiteX187" fmla="*/ 539679 w 1034979"/>
                  <a:gd name="connsiteY187" fmla="*/ 949797 h 1509906"/>
                  <a:gd name="connsiteX188" fmla="*/ 533964 w 1034979"/>
                  <a:gd name="connsiteY188" fmla="*/ 947892 h 1509906"/>
                  <a:gd name="connsiteX189" fmla="*/ 528249 w 1034979"/>
                  <a:gd name="connsiteY189" fmla="*/ 944082 h 1509906"/>
                  <a:gd name="connsiteX190" fmla="*/ 516819 w 1034979"/>
                  <a:gd name="connsiteY190" fmla="*/ 938367 h 1509906"/>
                  <a:gd name="connsiteX191" fmla="*/ 509199 w 1034979"/>
                  <a:gd name="connsiteY191" fmla="*/ 926937 h 1509906"/>
                  <a:gd name="connsiteX192" fmla="*/ 505389 w 1034979"/>
                  <a:gd name="connsiteY192" fmla="*/ 905982 h 1509906"/>
                  <a:gd name="connsiteX193" fmla="*/ 507294 w 1034979"/>
                  <a:gd name="connsiteY193" fmla="*/ 841212 h 1509906"/>
                  <a:gd name="connsiteX194" fmla="*/ 503484 w 1034979"/>
                  <a:gd name="connsiteY194" fmla="*/ 351627 h 1509906"/>
                  <a:gd name="connsiteX195" fmla="*/ 499674 w 1034979"/>
                  <a:gd name="connsiteY195" fmla="*/ 60162 h 1509906"/>
                  <a:gd name="connsiteX196" fmla="*/ 490149 w 1034979"/>
                  <a:gd name="connsiteY196" fmla="*/ 33492 h 1509906"/>
                  <a:gd name="connsiteX197" fmla="*/ 488244 w 1034979"/>
                  <a:gd name="connsiteY197" fmla="*/ 27777 h 1509906"/>
                  <a:gd name="connsiteX198" fmla="*/ 484434 w 1034979"/>
                  <a:gd name="connsiteY198" fmla="*/ 22062 h 1509906"/>
                  <a:gd name="connsiteX199" fmla="*/ 478719 w 1034979"/>
                  <a:gd name="connsiteY199" fmla="*/ 10632 h 1509906"/>
                  <a:gd name="connsiteX200" fmla="*/ 473004 w 1034979"/>
                  <a:gd name="connsiteY200" fmla="*/ 6822 h 1509906"/>
                  <a:gd name="connsiteX201" fmla="*/ 469194 w 1034979"/>
                  <a:gd name="connsiteY201" fmla="*/ 1107 h 1509906"/>
                  <a:gd name="connsiteX202" fmla="*/ 429189 w 1034979"/>
                  <a:gd name="connsiteY202" fmla="*/ 4917 h 1509906"/>
                  <a:gd name="connsiteX203" fmla="*/ 421569 w 1034979"/>
                  <a:gd name="connsiteY203" fmla="*/ 16347 h 1509906"/>
                  <a:gd name="connsiteX204" fmla="*/ 417759 w 1034979"/>
                  <a:gd name="connsiteY204" fmla="*/ 22062 h 1509906"/>
                  <a:gd name="connsiteX205" fmla="*/ 419664 w 1034979"/>
                  <a:gd name="connsiteY205" fmla="*/ 54447 h 1509906"/>
                  <a:gd name="connsiteX206" fmla="*/ 423474 w 1034979"/>
                  <a:gd name="connsiteY206" fmla="*/ 65877 h 1509906"/>
                  <a:gd name="connsiteX207" fmla="*/ 425379 w 1034979"/>
                  <a:gd name="connsiteY207" fmla="*/ 71592 h 1509906"/>
                  <a:gd name="connsiteX208" fmla="*/ 425379 w 1034979"/>
                  <a:gd name="connsiteY208" fmla="*/ 77307 h 1509906"/>
                  <a:gd name="connsiteX209" fmla="*/ 429189 w 1034979"/>
                  <a:gd name="connsiteY209" fmla="*/ 231612 h 1509906"/>
                  <a:gd name="connsiteX210" fmla="*/ 440619 w 1034979"/>
                  <a:gd name="connsiteY210" fmla="*/ 414492 h 1509906"/>
                  <a:gd name="connsiteX211" fmla="*/ 425379 w 1034979"/>
                  <a:gd name="connsiteY211" fmla="*/ 711672 h 1509906"/>
                  <a:gd name="connsiteX212" fmla="*/ 425173 w 1034979"/>
                  <a:gd name="connsiteY212" fmla="*/ 765165 h 1509906"/>
                  <a:gd name="connsiteX213" fmla="*/ 425379 w 1034979"/>
                  <a:gd name="connsiteY213" fmla="*/ 894552 h 1509906"/>
                  <a:gd name="connsiteX214" fmla="*/ 423474 w 1034979"/>
                  <a:gd name="connsiteY214" fmla="*/ 921222 h 1509906"/>
                  <a:gd name="connsiteX215" fmla="*/ 417759 w 1034979"/>
                  <a:gd name="connsiteY215" fmla="*/ 923127 h 1509906"/>
                  <a:gd name="connsiteX216" fmla="*/ 412044 w 1034979"/>
                  <a:gd name="connsiteY216" fmla="*/ 926937 h 1509906"/>
                  <a:gd name="connsiteX217" fmla="*/ 421569 w 1034979"/>
                  <a:gd name="connsiteY217"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36834 w 1034979"/>
                  <a:gd name="connsiteY179" fmla="*/ 936462 h 1509906"/>
                  <a:gd name="connsiteX180" fmla="*/ 627309 w 1034979"/>
                  <a:gd name="connsiteY180" fmla="*/ 953607 h 1509906"/>
                  <a:gd name="connsiteX181" fmla="*/ 602544 w 1034979"/>
                  <a:gd name="connsiteY181" fmla="*/ 959322 h 1509906"/>
                  <a:gd name="connsiteX182" fmla="*/ 589209 w 1034979"/>
                  <a:gd name="connsiteY182" fmla="*/ 963132 h 1509906"/>
                  <a:gd name="connsiteX183" fmla="*/ 573969 w 1034979"/>
                  <a:gd name="connsiteY183" fmla="*/ 961227 h 1509906"/>
                  <a:gd name="connsiteX184" fmla="*/ 562539 w 1034979"/>
                  <a:gd name="connsiteY184" fmla="*/ 957417 h 1509906"/>
                  <a:gd name="connsiteX185" fmla="*/ 551109 w 1034979"/>
                  <a:gd name="connsiteY185" fmla="*/ 953607 h 1509906"/>
                  <a:gd name="connsiteX186" fmla="*/ 539679 w 1034979"/>
                  <a:gd name="connsiteY186" fmla="*/ 949797 h 1509906"/>
                  <a:gd name="connsiteX187" fmla="*/ 533964 w 1034979"/>
                  <a:gd name="connsiteY187" fmla="*/ 947892 h 1509906"/>
                  <a:gd name="connsiteX188" fmla="*/ 528249 w 1034979"/>
                  <a:gd name="connsiteY188" fmla="*/ 944082 h 1509906"/>
                  <a:gd name="connsiteX189" fmla="*/ 516819 w 1034979"/>
                  <a:gd name="connsiteY189" fmla="*/ 938367 h 1509906"/>
                  <a:gd name="connsiteX190" fmla="*/ 509199 w 1034979"/>
                  <a:gd name="connsiteY190" fmla="*/ 926937 h 1509906"/>
                  <a:gd name="connsiteX191" fmla="*/ 505389 w 1034979"/>
                  <a:gd name="connsiteY191" fmla="*/ 905982 h 1509906"/>
                  <a:gd name="connsiteX192" fmla="*/ 507294 w 1034979"/>
                  <a:gd name="connsiteY192" fmla="*/ 841212 h 1509906"/>
                  <a:gd name="connsiteX193" fmla="*/ 503484 w 1034979"/>
                  <a:gd name="connsiteY193" fmla="*/ 351627 h 1509906"/>
                  <a:gd name="connsiteX194" fmla="*/ 499674 w 1034979"/>
                  <a:gd name="connsiteY194" fmla="*/ 60162 h 1509906"/>
                  <a:gd name="connsiteX195" fmla="*/ 490149 w 1034979"/>
                  <a:gd name="connsiteY195" fmla="*/ 33492 h 1509906"/>
                  <a:gd name="connsiteX196" fmla="*/ 488244 w 1034979"/>
                  <a:gd name="connsiteY196" fmla="*/ 27777 h 1509906"/>
                  <a:gd name="connsiteX197" fmla="*/ 484434 w 1034979"/>
                  <a:gd name="connsiteY197" fmla="*/ 22062 h 1509906"/>
                  <a:gd name="connsiteX198" fmla="*/ 478719 w 1034979"/>
                  <a:gd name="connsiteY198" fmla="*/ 10632 h 1509906"/>
                  <a:gd name="connsiteX199" fmla="*/ 473004 w 1034979"/>
                  <a:gd name="connsiteY199" fmla="*/ 6822 h 1509906"/>
                  <a:gd name="connsiteX200" fmla="*/ 469194 w 1034979"/>
                  <a:gd name="connsiteY200" fmla="*/ 1107 h 1509906"/>
                  <a:gd name="connsiteX201" fmla="*/ 429189 w 1034979"/>
                  <a:gd name="connsiteY201" fmla="*/ 4917 h 1509906"/>
                  <a:gd name="connsiteX202" fmla="*/ 421569 w 1034979"/>
                  <a:gd name="connsiteY202" fmla="*/ 16347 h 1509906"/>
                  <a:gd name="connsiteX203" fmla="*/ 417759 w 1034979"/>
                  <a:gd name="connsiteY203" fmla="*/ 22062 h 1509906"/>
                  <a:gd name="connsiteX204" fmla="*/ 419664 w 1034979"/>
                  <a:gd name="connsiteY204" fmla="*/ 54447 h 1509906"/>
                  <a:gd name="connsiteX205" fmla="*/ 423474 w 1034979"/>
                  <a:gd name="connsiteY205" fmla="*/ 65877 h 1509906"/>
                  <a:gd name="connsiteX206" fmla="*/ 425379 w 1034979"/>
                  <a:gd name="connsiteY206" fmla="*/ 71592 h 1509906"/>
                  <a:gd name="connsiteX207" fmla="*/ 425379 w 1034979"/>
                  <a:gd name="connsiteY207" fmla="*/ 77307 h 1509906"/>
                  <a:gd name="connsiteX208" fmla="*/ 429189 w 1034979"/>
                  <a:gd name="connsiteY208" fmla="*/ 231612 h 1509906"/>
                  <a:gd name="connsiteX209" fmla="*/ 440619 w 1034979"/>
                  <a:gd name="connsiteY209" fmla="*/ 414492 h 1509906"/>
                  <a:gd name="connsiteX210" fmla="*/ 425379 w 1034979"/>
                  <a:gd name="connsiteY210" fmla="*/ 711672 h 1509906"/>
                  <a:gd name="connsiteX211" fmla="*/ 425173 w 1034979"/>
                  <a:gd name="connsiteY211" fmla="*/ 765165 h 1509906"/>
                  <a:gd name="connsiteX212" fmla="*/ 425379 w 1034979"/>
                  <a:gd name="connsiteY212" fmla="*/ 894552 h 1509906"/>
                  <a:gd name="connsiteX213" fmla="*/ 423474 w 1034979"/>
                  <a:gd name="connsiteY213" fmla="*/ 921222 h 1509906"/>
                  <a:gd name="connsiteX214" fmla="*/ 417759 w 1034979"/>
                  <a:gd name="connsiteY214" fmla="*/ 923127 h 1509906"/>
                  <a:gd name="connsiteX215" fmla="*/ 412044 w 1034979"/>
                  <a:gd name="connsiteY215" fmla="*/ 926937 h 1509906"/>
                  <a:gd name="connsiteX216" fmla="*/ 421569 w 1034979"/>
                  <a:gd name="connsiteY216"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62539 w 1034979"/>
                  <a:gd name="connsiteY183" fmla="*/ 957417 h 1509906"/>
                  <a:gd name="connsiteX184" fmla="*/ 551109 w 1034979"/>
                  <a:gd name="connsiteY184" fmla="*/ 953607 h 1509906"/>
                  <a:gd name="connsiteX185" fmla="*/ 539679 w 1034979"/>
                  <a:gd name="connsiteY185" fmla="*/ 949797 h 1509906"/>
                  <a:gd name="connsiteX186" fmla="*/ 533964 w 1034979"/>
                  <a:gd name="connsiteY186" fmla="*/ 947892 h 1509906"/>
                  <a:gd name="connsiteX187" fmla="*/ 528249 w 1034979"/>
                  <a:gd name="connsiteY187" fmla="*/ 944082 h 1509906"/>
                  <a:gd name="connsiteX188" fmla="*/ 516819 w 1034979"/>
                  <a:gd name="connsiteY188" fmla="*/ 938367 h 1509906"/>
                  <a:gd name="connsiteX189" fmla="*/ 509199 w 1034979"/>
                  <a:gd name="connsiteY189" fmla="*/ 926937 h 1509906"/>
                  <a:gd name="connsiteX190" fmla="*/ 505389 w 1034979"/>
                  <a:gd name="connsiteY190" fmla="*/ 905982 h 1509906"/>
                  <a:gd name="connsiteX191" fmla="*/ 507294 w 1034979"/>
                  <a:gd name="connsiteY191" fmla="*/ 841212 h 1509906"/>
                  <a:gd name="connsiteX192" fmla="*/ 503484 w 1034979"/>
                  <a:gd name="connsiteY192" fmla="*/ 351627 h 1509906"/>
                  <a:gd name="connsiteX193" fmla="*/ 499674 w 1034979"/>
                  <a:gd name="connsiteY193" fmla="*/ 60162 h 1509906"/>
                  <a:gd name="connsiteX194" fmla="*/ 490149 w 1034979"/>
                  <a:gd name="connsiteY194" fmla="*/ 33492 h 1509906"/>
                  <a:gd name="connsiteX195" fmla="*/ 488244 w 1034979"/>
                  <a:gd name="connsiteY195" fmla="*/ 27777 h 1509906"/>
                  <a:gd name="connsiteX196" fmla="*/ 484434 w 1034979"/>
                  <a:gd name="connsiteY196" fmla="*/ 22062 h 1509906"/>
                  <a:gd name="connsiteX197" fmla="*/ 478719 w 1034979"/>
                  <a:gd name="connsiteY197" fmla="*/ 10632 h 1509906"/>
                  <a:gd name="connsiteX198" fmla="*/ 473004 w 1034979"/>
                  <a:gd name="connsiteY198" fmla="*/ 6822 h 1509906"/>
                  <a:gd name="connsiteX199" fmla="*/ 469194 w 1034979"/>
                  <a:gd name="connsiteY199" fmla="*/ 1107 h 1509906"/>
                  <a:gd name="connsiteX200" fmla="*/ 429189 w 1034979"/>
                  <a:gd name="connsiteY200" fmla="*/ 4917 h 1509906"/>
                  <a:gd name="connsiteX201" fmla="*/ 421569 w 1034979"/>
                  <a:gd name="connsiteY201" fmla="*/ 16347 h 1509906"/>
                  <a:gd name="connsiteX202" fmla="*/ 417759 w 1034979"/>
                  <a:gd name="connsiteY202" fmla="*/ 22062 h 1509906"/>
                  <a:gd name="connsiteX203" fmla="*/ 419664 w 1034979"/>
                  <a:gd name="connsiteY203" fmla="*/ 54447 h 1509906"/>
                  <a:gd name="connsiteX204" fmla="*/ 423474 w 1034979"/>
                  <a:gd name="connsiteY204" fmla="*/ 65877 h 1509906"/>
                  <a:gd name="connsiteX205" fmla="*/ 425379 w 1034979"/>
                  <a:gd name="connsiteY205" fmla="*/ 71592 h 1509906"/>
                  <a:gd name="connsiteX206" fmla="*/ 425379 w 1034979"/>
                  <a:gd name="connsiteY206" fmla="*/ 77307 h 1509906"/>
                  <a:gd name="connsiteX207" fmla="*/ 429189 w 1034979"/>
                  <a:gd name="connsiteY207" fmla="*/ 231612 h 1509906"/>
                  <a:gd name="connsiteX208" fmla="*/ 440619 w 1034979"/>
                  <a:gd name="connsiteY208" fmla="*/ 414492 h 1509906"/>
                  <a:gd name="connsiteX209" fmla="*/ 425379 w 1034979"/>
                  <a:gd name="connsiteY209" fmla="*/ 711672 h 1509906"/>
                  <a:gd name="connsiteX210" fmla="*/ 425173 w 1034979"/>
                  <a:gd name="connsiteY210" fmla="*/ 765165 h 1509906"/>
                  <a:gd name="connsiteX211" fmla="*/ 425379 w 1034979"/>
                  <a:gd name="connsiteY211" fmla="*/ 894552 h 1509906"/>
                  <a:gd name="connsiteX212" fmla="*/ 423474 w 1034979"/>
                  <a:gd name="connsiteY212" fmla="*/ 921222 h 1509906"/>
                  <a:gd name="connsiteX213" fmla="*/ 417759 w 1034979"/>
                  <a:gd name="connsiteY213" fmla="*/ 923127 h 1509906"/>
                  <a:gd name="connsiteX214" fmla="*/ 412044 w 1034979"/>
                  <a:gd name="connsiteY214" fmla="*/ 926937 h 1509906"/>
                  <a:gd name="connsiteX215" fmla="*/ 421569 w 1034979"/>
                  <a:gd name="connsiteY215"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62539 w 1034979"/>
                  <a:gd name="connsiteY183" fmla="*/ 957417 h 1509906"/>
                  <a:gd name="connsiteX184" fmla="*/ 551109 w 1034979"/>
                  <a:gd name="connsiteY184" fmla="*/ 953607 h 1509906"/>
                  <a:gd name="connsiteX185" fmla="*/ 539679 w 1034979"/>
                  <a:gd name="connsiteY185" fmla="*/ 949797 h 1509906"/>
                  <a:gd name="connsiteX186" fmla="*/ 533964 w 1034979"/>
                  <a:gd name="connsiteY186" fmla="*/ 947892 h 1509906"/>
                  <a:gd name="connsiteX187" fmla="*/ 528249 w 1034979"/>
                  <a:gd name="connsiteY187" fmla="*/ 944082 h 1509906"/>
                  <a:gd name="connsiteX188" fmla="*/ 516819 w 1034979"/>
                  <a:gd name="connsiteY188" fmla="*/ 938367 h 1509906"/>
                  <a:gd name="connsiteX189" fmla="*/ 505389 w 1034979"/>
                  <a:gd name="connsiteY189" fmla="*/ 905982 h 1509906"/>
                  <a:gd name="connsiteX190" fmla="*/ 507294 w 1034979"/>
                  <a:gd name="connsiteY190" fmla="*/ 841212 h 1509906"/>
                  <a:gd name="connsiteX191" fmla="*/ 503484 w 1034979"/>
                  <a:gd name="connsiteY191" fmla="*/ 351627 h 1509906"/>
                  <a:gd name="connsiteX192" fmla="*/ 499674 w 1034979"/>
                  <a:gd name="connsiteY192" fmla="*/ 60162 h 1509906"/>
                  <a:gd name="connsiteX193" fmla="*/ 490149 w 1034979"/>
                  <a:gd name="connsiteY193" fmla="*/ 33492 h 1509906"/>
                  <a:gd name="connsiteX194" fmla="*/ 488244 w 1034979"/>
                  <a:gd name="connsiteY194" fmla="*/ 27777 h 1509906"/>
                  <a:gd name="connsiteX195" fmla="*/ 484434 w 1034979"/>
                  <a:gd name="connsiteY195" fmla="*/ 22062 h 1509906"/>
                  <a:gd name="connsiteX196" fmla="*/ 478719 w 1034979"/>
                  <a:gd name="connsiteY196" fmla="*/ 10632 h 1509906"/>
                  <a:gd name="connsiteX197" fmla="*/ 473004 w 1034979"/>
                  <a:gd name="connsiteY197" fmla="*/ 6822 h 1509906"/>
                  <a:gd name="connsiteX198" fmla="*/ 469194 w 1034979"/>
                  <a:gd name="connsiteY198" fmla="*/ 1107 h 1509906"/>
                  <a:gd name="connsiteX199" fmla="*/ 429189 w 1034979"/>
                  <a:gd name="connsiteY199" fmla="*/ 4917 h 1509906"/>
                  <a:gd name="connsiteX200" fmla="*/ 421569 w 1034979"/>
                  <a:gd name="connsiteY200" fmla="*/ 16347 h 1509906"/>
                  <a:gd name="connsiteX201" fmla="*/ 417759 w 1034979"/>
                  <a:gd name="connsiteY201" fmla="*/ 22062 h 1509906"/>
                  <a:gd name="connsiteX202" fmla="*/ 419664 w 1034979"/>
                  <a:gd name="connsiteY202" fmla="*/ 54447 h 1509906"/>
                  <a:gd name="connsiteX203" fmla="*/ 423474 w 1034979"/>
                  <a:gd name="connsiteY203" fmla="*/ 65877 h 1509906"/>
                  <a:gd name="connsiteX204" fmla="*/ 425379 w 1034979"/>
                  <a:gd name="connsiteY204" fmla="*/ 71592 h 1509906"/>
                  <a:gd name="connsiteX205" fmla="*/ 425379 w 1034979"/>
                  <a:gd name="connsiteY205" fmla="*/ 77307 h 1509906"/>
                  <a:gd name="connsiteX206" fmla="*/ 429189 w 1034979"/>
                  <a:gd name="connsiteY206" fmla="*/ 231612 h 1509906"/>
                  <a:gd name="connsiteX207" fmla="*/ 440619 w 1034979"/>
                  <a:gd name="connsiteY207" fmla="*/ 414492 h 1509906"/>
                  <a:gd name="connsiteX208" fmla="*/ 425379 w 1034979"/>
                  <a:gd name="connsiteY208" fmla="*/ 711672 h 1509906"/>
                  <a:gd name="connsiteX209" fmla="*/ 425173 w 1034979"/>
                  <a:gd name="connsiteY209" fmla="*/ 765165 h 1509906"/>
                  <a:gd name="connsiteX210" fmla="*/ 425379 w 1034979"/>
                  <a:gd name="connsiteY210" fmla="*/ 894552 h 1509906"/>
                  <a:gd name="connsiteX211" fmla="*/ 423474 w 1034979"/>
                  <a:gd name="connsiteY211" fmla="*/ 921222 h 1509906"/>
                  <a:gd name="connsiteX212" fmla="*/ 417759 w 1034979"/>
                  <a:gd name="connsiteY212" fmla="*/ 923127 h 1509906"/>
                  <a:gd name="connsiteX213" fmla="*/ 412044 w 1034979"/>
                  <a:gd name="connsiteY213" fmla="*/ 926937 h 1509906"/>
                  <a:gd name="connsiteX214" fmla="*/ 421569 w 1034979"/>
                  <a:gd name="connsiteY214"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62539 w 1034979"/>
                  <a:gd name="connsiteY183" fmla="*/ 957417 h 1509906"/>
                  <a:gd name="connsiteX184" fmla="*/ 551109 w 1034979"/>
                  <a:gd name="connsiteY184" fmla="*/ 953607 h 1509906"/>
                  <a:gd name="connsiteX185" fmla="*/ 539679 w 1034979"/>
                  <a:gd name="connsiteY185" fmla="*/ 949797 h 1509906"/>
                  <a:gd name="connsiteX186" fmla="*/ 533964 w 1034979"/>
                  <a:gd name="connsiteY186" fmla="*/ 947892 h 1509906"/>
                  <a:gd name="connsiteX187" fmla="*/ 528249 w 1034979"/>
                  <a:gd name="connsiteY187" fmla="*/ 944082 h 1509906"/>
                  <a:gd name="connsiteX188" fmla="*/ 505389 w 1034979"/>
                  <a:gd name="connsiteY188" fmla="*/ 905982 h 1509906"/>
                  <a:gd name="connsiteX189" fmla="*/ 507294 w 1034979"/>
                  <a:gd name="connsiteY189" fmla="*/ 841212 h 1509906"/>
                  <a:gd name="connsiteX190" fmla="*/ 503484 w 1034979"/>
                  <a:gd name="connsiteY190" fmla="*/ 351627 h 1509906"/>
                  <a:gd name="connsiteX191" fmla="*/ 499674 w 1034979"/>
                  <a:gd name="connsiteY191" fmla="*/ 60162 h 1509906"/>
                  <a:gd name="connsiteX192" fmla="*/ 490149 w 1034979"/>
                  <a:gd name="connsiteY192" fmla="*/ 33492 h 1509906"/>
                  <a:gd name="connsiteX193" fmla="*/ 488244 w 1034979"/>
                  <a:gd name="connsiteY193" fmla="*/ 27777 h 1509906"/>
                  <a:gd name="connsiteX194" fmla="*/ 484434 w 1034979"/>
                  <a:gd name="connsiteY194" fmla="*/ 22062 h 1509906"/>
                  <a:gd name="connsiteX195" fmla="*/ 478719 w 1034979"/>
                  <a:gd name="connsiteY195" fmla="*/ 10632 h 1509906"/>
                  <a:gd name="connsiteX196" fmla="*/ 473004 w 1034979"/>
                  <a:gd name="connsiteY196" fmla="*/ 6822 h 1509906"/>
                  <a:gd name="connsiteX197" fmla="*/ 469194 w 1034979"/>
                  <a:gd name="connsiteY197" fmla="*/ 1107 h 1509906"/>
                  <a:gd name="connsiteX198" fmla="*/ 429189 w 1034979"/>
                  <a:gd name="connsiteY198" fmla="*/ 4917 h 1509906"/>
                  <a:gd name="connsiteX199" fmla="*/ 421569 w 1034979"/>
                  <a:gd name="connsiteY199" fmla="*/ 16347 h 1509906"/>
                  <a:gd name="connsiteX200" fmla="*/ 417759 w 1034979"/>
                  <a:gd name="connsiteY200" fmla="*/ 22062 h 1509906"/>
                  <a:gd name="connsiteX201" fmla="*/ 419664 w 1034979"/>
                  <a:gd name="connsiteY201" fmla="*/ 54447 h 1509906"/>
                  <a:gd name="connsiteX202" fmla="*/ 423474 w 1034979"/>
                  <a:gd name="connsiteY202" fmla="*/ 65877 h 1509906"/>
                  <a:gd name="connsiteX203" fmla="*/ 425379 w 1034979"/>
                  <a:gd name="connsiteY203" fmla="*/ 71592 h 1509906"/>
                  <a:gd name="connsiteX204" fmla="*/ 425379 w 1034979"/>
                  <a:gd name="connsiteY204" fmla="*/ 77307 h 1509906"/>
                  <a:gd name="connsiteX205" fmla="*/ 429189 w 1034979"/>
                  <a:gd name="connsiteY205" fmla="*/ 231612 h 1509906"/>
                  <a:gd name="connsiteX206" fmla="*/ 440619 w 1034979"/>
                  <a:gd name="connsiteY206" fmla="*/ 414492 h 1509906"/>
                  <a:gd name="connsiteX207" fmla="*/ 425379 w 1034979"/>
                  <a:gd name="connsiteY207" fmla="*/ 711672 h 1509906"/>
                  <a:gd name="connsiteX208" fmla="*/ 425173 w 1034979"/>
                  <a:gd name="connsiteY208" fmla="*/ 765165 h 1509906"/>
                  <a:gd name="connsiteX209" fmla="*/ 425379 w 1034979"/>
                  <a:gd name="connsiteY209" fmla="*/ 894552 h 1509906"/>
                  <a:gd name="connsiteX210" fmla="*/ 423474 w 1034979"/>
                  <a:gd name="connsiteY210" fmla="*/ 921222 h 1509906"/>
                  <a:gd name="connsiteX211" fmla="*/ 417759 w 1034979"/>
                  <a:gd name="connsiteY211" fmla="*/ 923127 h 1509906"/>
                  <a:gd name="connsiteX212" fmla="*/ 412044 w 1034979"/>
                  <a:gd name="connsiteY212" fmla="*/ 926937 h 1509906"/>
                  <a:gd name="connsiteX213" fmla="*/ 421569 w 1034979"/>
                  <a:gd name="connsiteY213"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62539 w 1034979"/>
                  <a:gd name="connsiteY183" fmla="*/ 957417 h 1509906"/>
                  <a:gd name="connsiteX184" fmla="*/ 551109 w 1034979"/>
                  <a:gd name="connsiteY184" fmla="*/ 953607 h 1509906"/>
                  <a:gd name="connsiteX185" fmla="*/ 539679 w 1034979"/>
                  <a:gd name="connsiteY185" fmla="*/ 949797 h 1509906"/>
                  <a:gd name="connsiteX186" fmla="*/ 533964 w 1034979"/>
                  <a:gd name="connsiteY186" fmla="*/ 947892 h 1509906"/>
                  <a:gd name="connsiteX187" fmla="*/ 505389 w 1034979"/>
                  <a:gd name="connsiteY187" fmla="*/ 905982 h 1509906"/>
                  <a:gd name="connsiteX188" fmla="*/ 507294 w 1034979"/>
                  <a:gd name="connsiteY188" fmla="*/ 841212 h 1509906"/>
                  <a:gd name="connsiteX189" fmla="*/ 503484 w 1034979"/>
                  <a:gd name="connsiteY189" fmla="*/ 351627 h 1509906"/>
                  <a:gd name="connsiteX190" fmla="*/ 499674 w 1034979"/>
                  <a:gd name="connsiteY190" fmla="*/ 60162 h 1509906"/>
                  <a:gd name="connsiteX191" fmla="*/ 490149 w 1034979"/>
                  <a:gd name="connsiteY191" fmla="*/ 33492 h 1509906"/>
                  <a:gd name="connsiteX192" fmla="*/ 488244 w 1034979"/>
                  <a:gd name="connsiteY192" fmla="*/ 27777 h 1509906"/>
                  <a:gd name="connsiteX193" fmla="*/ 484434 w 1034979"/>
                  <a:gd name="connsiteY193" fmla="*/ 22062 h 1509906"/>
                  <a:gd name="connsiteX194" fmla="*/ 478719 w 1034979"/>
                  <a:gd name="connsiteY194" fmla="*/ 10632 h 1509906"/>
                  <a:gd name="connsiteX195" fmla="*/ 473004 w 1034979"/>
                  <a:gd name="connsiteY195" fmla="*/ 6822 h 1509906"/>
                  <a:gd name="connsiteX196" fmla="*/ 469194 w 1034979"/>
                  <a:gd name="connsiteY196" fmla="*/ 1107 h 1509906"/>
                  <a:gd name="connsiteX197" fmla="*/ 429189 w 1034979"/>
                  <a:gd name="connsiteY197" fmla="*/ 4917 h 1509906"/>
                  <a:gd name="connsiteX198" fmla="*/ 421569 w 1034979"/>
                  <a:gd name="connsiteY198" fmla="*/ 16347 h 1509906"/>
                  <a:gd name="connsiteX199" fmla="*/ 417759 w 1034979"/>
                  <a:gd name="connsiteY199" fmla="*/ 22062 h 1509906"/>
                  <a:gd name="connsiteX200" fmla="*/ 419664 w 1034979"/>
                  <a:gd name="connsiteY200" fmla="*/ 54447 h 1509906"/>
                  <a:gd name="connsiteX201" fmla="*/ 423474 w 1034979"/>
                  <a:gd name="connsiteY201" fmla="*/ 65877 h 1509906"/>
                  <a:gd name="connsiteX202" fmla="*/ 425379 w 1034979"/>
                  <a:gd name="connsiteY202" fmla="*/ 71592 h 1509906"/>
                  <a:gd name="connsiteX203" fmla="*/ 425379 w 1034979"/>
                  <a:gd name="connsiteY203" fmla="*/ 77307 h 1509906"/>
                  <a:gd name="connsiteX204" fmla="*/ 429189 w 1034979"/>
                  <a:gd name="connsiteY204" fmla="*/ 231612 h 1509906"/>
                  <a:gd name="connsiteX205" fmla="*/ 440619 w 1034979"/>
                  <a:gd name="connsiteY205" fmla="*/ 414492 h 1509906"/>
                  <a:gd name="connsiteX206" fmla="*/ 425379 w 1034979"/>
                  <a:gd name="connsiteY206" fmla="*/ 711672 h 1509906"/>
                  <a:gd name="connsiteX207" fmla="*/ 425173 w 1034979"/>
                  <a:gd name="connsiteY207" fmla="*/ 765165 h 1509906"/>
                  <a:gd name="connsiteX208" fmla="*/ 425379 w 1034979"/>
                  <a:gd name="connsiteY208" fmla="*/ 894552 h 1509906"/>
                  <a:gd name="connsiteX209" fmla="*/ 423474 w 1034979"/>
                  <a:gd name="connsiteY209" fmla="*/ 921222 h 1509906"/>
                  <a:gd name="connsiteX210" fmla="*/ 417759 w 1034979"/>
                  <a:gd name="connsiteY210" fmla="*/ 923127 h 1509906"/>
                  <a:gd name="connsiteX211" fmla="*/ 412044 w 1034979"/>
                  <a:gd name="connsiteY211" fmla="*/ 926937 h 1509906"/>
                  <a:gd name="connsiteX212" fmla="*/ 421569 w 1034979"/>
                  <a:gd name="connsiteY212"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62539 w 1034979"/>
                  <a:gd name="connsiteY183" fmla="*/ 957417 h 1509906"/>
                  <a:gd name="connsiteX184" fmla="*/ 551109 w 1034979"/>
                  <a:gd name="connsiteY184" fmla="*/ 953607 h 1509906"/>
                  <a:gd name="connsiteX185" fmla="*/ 539679 w 1034979"/>
                  <a:gd name="connsiteY185" fmla="*/ 949797 h 1509906"/>
                  <a:gd name="connsiteX186" fmla="*/ 505389 w 1034979"/>
                  <a:gd name="connsiteY186" fmla="*/ 905982 h 1509906"/>
                  <a:gd name="connsiteX187" fmla="*/ 507294 w 1034979"/>
                  <a:gd name="connsiteY187" fmla="*/ 841212 h 1509906"/>
                  <a:gd name="connsiteX188" fmla="*/ 503484 w 1034979"/>
                  <a:gd name="connsiteY188" fmla="*/ 351627 h 1509906"/>
                  <a:gd name="connsiteX189" fmla="*/ 499674 w 1034979"/>
                  <a:gd name="connsiteY189" fmla="*/ 60162 h 1509906"/>
                  <a:gd name="connsiteX190" fmla="*/ 490149 w 1034979"/>
                  <a:gd name="connsiteY190" fmla="*/ 33492 h 1509906"/>
                  <a:gd name="connsiteX191" fmla="*/ 488244 w 1034979"/>
                  <a:gd name="connsiteY191" fmla="*/ 27777 h 1509906"/>
                  <a:gd name="connsiteX192" fmla="*/ 484434 w 1034979"/>
                  <a:gd name="connsiteY192" fmla="*/ 22062 h 1509906"/>
                  <a:gd name="connsiteX193" fmla="*/ 478719 w 1034979"/>
                  <a:gd name="connsiteY193" fmla="*/ 10632 h 1509906"/>
                  <a:gd name="connsiteX194" fmla="*/ 473004 w 1034979"/>
                  <a:gd name="connsiteY194" fmla="*/ 6822 h 1509906"/>
                  <a:gd name="connsiteX195" fmla="*/ 469194 w 1034979"/>
                  <a:gd name="connsiteY195" fmla="*/ 1107 h 1509906"/>
                  <a:gd name="connsiteX196" fmla="*/ 429189 w 1034979"/>
                  <a:gd name="connsiteY196" fmla="*/ 4917 h 1509906"/>
                  <a:gd name="connsiteX197" fmla="*/ 421569 w 1034979"/>
                  <a:gd name="connsiteY197" fmla="*/ 16347 h 1509906"/>
                  <a:gd name="connsiteX198" fmla="*/ 417759 w 1034979"/>
                  <a:gd name="connsiteY198" fmla="*/ 22062 h 1509906"/>
                  <a:gd name="connsiteX199" fmla="*/ 419664 w 1034979"/>
                  <a:gd name="connsiteY199" fmla="*/ 54447 h 1509906"/>
                  <a:gd name="connsiteX200" fmla="*/ 423474 w 1034979"/>
                  <a:gd name="connsiteY200" fmla="*/ 65877 h 1509906"/>
                  <a:gd name="connsiteX201" fmla="*/ 425379 w 1034979"/>
                  <a:gd name="connsiteY201" fmla="*/ 71592 h 1509906"/>
                  <a:gd name="connsiteX202" fmla="*/ 425379 w 1034979"/>
                  <a:gd name="connsiteY202" fmla="*/ 77307 h 1509906"/>
                  <a:gd name="connsiteX203" fmla="*/ 429189 w 1034979"/>
                  <a:gd name="connsiteY203" fmla="*/ 231612 h 1509906"/>
                  <a:gd name="connsiteX204" fmla="*/ 440619 w 1034979"/>
                  <a:gd name="connsiteY204" fmla="*/ 414492 h 1509906"/>
                  <a:gd name="connsiteX205" fmla="*/ 425379 w 1034979"/>
                  <a:gd name="connsiteY205" fmla="*/ 711672 h 1509906"/>
                  <a:gd name="connsiteX206" fmla="*/ 425173 w 1034979"/>
                  <a:gd name="connsiteY206" fmla="*/ 765165 h 1509906"/>
                  <a:gd name="connsiteX207" fmla="*/ 425379 w 1034979"/>
                  <a:gd name="connsiteY207" fmla="*/ 894552 h 1509906"/>
                  <a:gd name="connsiteX208" fmla="*/ 423474 w 1034979"/>
                  <a:gd name="connsiteY208" fmla="*/ 921222 h 1509906"/>
                  <a:gd name="connsiteX209" fmla="*/ 417759 w 1034979"/>
                  <a:gd name="connsiteY209" fmla="*/ 923127 h 1509906"/>
                  <a:gd name="connsiteX210" fmla="*/ 412044 w 1034979"/>
                  <a:gd name="connsiteY210" fmla="*/ 926937 h 1509906"/>
                  <a:gd name="connsiteX211" fmla="*/ 421569 w 1034979"/>
                  <a:gd name="connsiteY211"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62539 w 1034979"/>
                  <a:gd name="connsiteY183" fmla="*/ 957417 h 1509906"/>
                  <a:gd name="connsiteX184" fmla="*/ 551109 w 1034979"/>
                  <a:gd name="connsiteY184" fmla="*/ 953607 h 1509906"/>
                  <a:gd name="connsiteX185" fmla="*/ 505389 w 1034979"/>
                  <a:gd name="connsiteY185" fmla="*/ 905982 h 1509906"/>
                  <a:gd name="connsiteX186" fmla="*/ 507294 w 1034979"/>
                  <a:gd name="connsiteY186" fmla="*/ 841212 h 1509906"/>
                  <a:gd name="connsiteX187" fmla="*/ 503484 w 1034979"/>
                  <a:gd name="connsiteY187" fmla="*/ 351627 h 1509906"/>
                  <a:gd name="connsiteX188" fmla="*/ 499674 w 1034979"/>
                  <a:gd name="connsiteY188" fmla="*/ 60162 h 1509906"/>
                  <a:gd name="connsiteX189" fmla="*/ 490149 w 1034979"/>
                  <a:gd name="connsiteY189" fmla="*/ 33492 h 1509906"/>
                  <a:gd name="connsiteX190" fmla="*/ 488244 w 1034979"/>
                  <a:gd name="connsiteY190" fmla="*/ 27777 h 1509906"/>
                  <a:gd name="connsiteX191" fmla="*/ 484434 w 1034979"/>
                  <a:gd name="connsiteY191" fmla="*/ 22062 h 1509906"/>
                  <a:gd name="connsiteX192" fmla="*/ 478719 w 1034979"/>
                  <a:gd name="connsiteY192" fmla="*/ 10632 h 1509906"/>
                  <a:gd name="connsiteX193" fmla="*/ 473004 w 1034979"/>
                  <a:gd name="connsiteY193" fmla="*/ 6822 h 1509906"/>
                  <a:gd name="connsiteX194" fmla="*/ 469194 w 1034979"/>
                  <a:gd name="connsiteY194" fmla="*/ 1107 h 1509906"/>
                  <a:gd name="connsiteX195" fmla="*/ 429189 w 1034979"/>
                  <a:gd name="connsiteY195" fmla="*/ 4917 h 1509906"/>
                  <a:gd name="connsiteX196" fmla="*/ 421569 w 1034979"/>
                  <a:gd name="connsiteY196" fmla="*/ 16347 h 1509906"/>
                  <a:gd name="connsiteX197" fmla="*/ 417759 w 1034979"/>
                  <a:gd name="connsiteY197" fmla="*/ 22062 h 1509906"/>
                  <a:gd name="connsiteX198" fmla="*/ 419664 w 1034979"/>
                  <a:gd name="connsiteY198" fmla="*/ 54447 h 1509906"/>
                  <a:gd name="connsiteX199" fmla="*/ 423474 w 1034979"/>
                  <a:gd name="connsiteY199" fmla="*/ 65877 h 1509906"/>
                  <a:gd name="connsiteX200" fmla="*/ 425379 w 1034979"/>
                  <a:gd name="connsiteY200" fmla="*/ 71592 h 1509906"/>
                  <a:gd name="connsiteX201" fmla="*/ 425379 w 1034979"/>
                  <a:gd name="connsiteY201" fmla="*/ 77307 h 1509906"/>
                  <a:gd name="connsiteX202" fmla="*/ 429189 w 1034979"/>
                  <a:gd name="connsiteY202" fmla="*/ 231612 h 1509906"/>
                  <a:gd name="connsiteX203" fmla="*/ 440619 w 1034979"/>
                  <a:gd name="connsiteY203" fmla="*/ 414492 h 1509906"/>
                  <a:gd name="connsiteX204" fmla="*/ 425379 w 1034979"/>
                  <a:gd name="connsiteY204" fmla="*/ 711672 h 1509906"/>
                  <a:gd name="connsiteX205" fmla="*/ 425173 w 1034979"/>
                  <a:gd name="connsiteY205" fmla="*/ 765165 h 1509906"/>
                  <a:gd name="connsiteX206" fmla="*/ 425379 w 1034979"/>
                  <a:gd name="connsiteY206" fmla="*/ 894552 h 1509906"/>
                  <a:gd name="connsiteX207" fmla="*/ 423474 w 1034979"/>
                  <a:gd name="connsiteY207" fmla="*/ 921222 h 1509906"/>
                  <a:gd name="connsiteX208" fmla="*/ 417759 w 1034979"/>
                  <a:gd name="connsiteY208" fmla="*/ 923127 h 1509906"/>
                  <a:gd name="connsiteX209" fmla="*/ 412044 w 1034979"/>
                  <a:gd name="connsiteY209" fmla="*/ 926937 h 1509906"/>
                  <a:gd name="connsiteX210" fmla="*/ 421569 w 1034979"/>
                  <a:gd name="connsiteY210"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62539 w 1034979"/>
                  <a:gd name="connsiteY183" fmla="*/ 957417 h 1509906"/>
                  <a:gd name="connsiteX184" fmla="*/ 505389 w 1034979"/>
                  <a:gd name="connsiteY184" fmla="*/ 905982 h 1509906"/>
                  <a:gd name="connsiteX185" fmla="*/ 507294 w 1034979"/>
                  <a:gd name="connsiteY185" fmla="*/ 841212 h 1509906"/>
                  <a:gd name="connsiteX186" fmla="*/ 503484 w 1034979"/>
                  <a:gd name="connsiteY186" fmla="*/ 351627 h 1509906"/>
                  <a:gd name="connsiteX187" fmla="*/ 499674 w 1034979"/>
                  <a:gd name="connsiteY187" fmla="*/ 60162 h 1509906"/>
                  <a:gd name="connsiteX188" fmla="*/ 490149 w 1034979"/>
                  <a:gd name="connsiteY188" fmla="*/ 33492 h 1509906"/>
                  <a:gd name="connsiteX189" fmla="*/ 488244 w 1034979"/>
                  <a:gd name="connsiteY189" fmla="*/ 27777 h 1509906"/>
                  <a:gd name="connsiteX190" fmla="*/ 484434 w 1034979"/>
                  <a:gd name="connsiteY190" fmla="*/ 22062 h 1509906"/>
                  <a:gd name="connsiteX191" fmla="*/ 478719 w 1034979"/>
                  <a:gd name="connsiteY191" fmla="*/ 10632 h 1509906"/>
                  <a:gd name="connsiteX192" fmla="*/ 473004 w 1034979"/>
                  <a:gd name="connsiteY192" fmla="*/ 6822 h 1509906"/>
                  <a:gd name="connsiteX193" fmla="*/ 469194 w 1034979"/>
                  <a:gd name="connsiteY193" fmla="*/ 1107 h 1509906"/>
                  <a:gd name="connsiteX194" fmla="*/ 429189 w 1034979"/>
                  <a:gd name="connsiteY194" fmla="*/ 4917 h 1509906"/>
                  <a:gd name="connsiteX195" fmla="*/ 421569 w 1034979"/>
                  <a:gd name="connsiteY195" fmla="*/ 16347 h 1509906"/>
                  <a:gd name="connsiteX196" fmla="*/ 417759 w 1034979"/>
                  <a:gd name="connsiteY196" fmla="*/ 22062 h 1509906"/>
                  <a:gd name="connsiteX197" fmla="*/ 419664 w 1034979"/>
                  <a:gd name="connsiteY197" fmla="*/ 54447 h 1509906"/>
                  <a:gd name="connsiteX198" fmla="*/ 423474 w 1034979"/>
                  <a:gd name="connsiteY198" fmla="*/ 65877 h 1509906"/>
                  <a:gd name="connsiteX199" fmla="*/ 425379 w 1034979"/>
                  <a:gd name="connsiteY199" fmla="*/ 71592 h 1509906"/>
                  <a:gd name="connsiteX200" fmla="*/ 425379 w 1034979"/>
                  <a:gd name="connsiteY200" fmla="*/ 77307 h 1509906"/>
                  <a:gd name="connsiteX201" fmla="*/ 429189 w 1034979"/>
                  <a:gd name="connsiteY201" fmla="*/ 231612 h 1509906"/>
                  <a:gd name="connsiteX202" fmla="*/ 440619 w 1034979"/>
                  <a:gd name="connsiteY202" fmla="*/ 414492 h 1509906"/>
                  <a:gd name="connsiteX203" fmla="*/ 425379 w 1034979"/>
                  <a:gd name="connsiteY203" fmla="*/ 711672 h 1509906"/>
                  <a:gd name="connsiteX204" fmla="*/ 425173 w 1034979"/>
                  <a:gd name="connsiteY204" fmla="*/ 765165 h 1509906"/>
                  <a:gd name="connsiteX205" fmla="*/ 425379 w 1034979"/>
                  <a:gd name="connsiteY205" fmla="*/ 894552 h 1509906"/>
                  <a:gd name="connsiteX206" fmla="*/ 423474 w 1034979"/>
                  <a:gd name="connsiteY206" fmla="*/ 921222 h 1509906"/>
                  <a:gd name="connsiteX207" fmla="*/ 417759 w 1034979"/>
                  <a:gd name="connsiteY207" fmla="*/ 923127 h 1509906"/>
                  <a:gd name="connsiteX208" fmla="*/ 412044 w 1034979"/>
                  <a:gd name="connsiteY208" fmla="*/ 926937 h 1509906"/>
                  <a:gd name="connsiteX209" fmla="*/ 421569 w 1034979"/>
                  <a:gd name="connsiteY209"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05389 w 1034979"/>
                  <a:gd name="connsiteY183" fmla="*/ 905982 h 1509906"/>
                  <a:gd name="connsiteX184" fmla="*/ 507294 w 1034979"/>
                  <a:gd name="connsiteY184" fmla="*/ 841212 h 1509906"/>
                  <a:gd name="connsiteX185" fmla="*/ 503484 w 1034979"/>
                  <a:gd name="connsiteY185" fmla="*/ 351627 h 1509906"/>
                  <a:gd name="connsiteX186" fmla="*/ 499674 w 1034979"/>
                  <a:gd name="connsiteY186" fmla="*/ 60162 h 1509906"/>
                  <a:gd name="connsiteX187" fmla="*/ 490149 w 1034979"/>
                  <a:gd name="connsiteY187" fmla="*/ 33492 h 1509906"/>
                  <a:gd name="connsiteX188" fmla="*/ 488244 w 1034979"/>
                  <a:gd name="connsiteY188" fmla="*/ 27777 h 1509906"/>
                  <a:gd name="connsiteX189" fmla="*/ 484434 w 1034979"/>
                  <a:gd name="connsiteY189" fmla="*/ 22062 h 1509906"/>
                  <a:gd name="connsiteX190" fmla="*/ 478719 w 1034979"/>
                  <a:gd name="connsiteY190" fmla="*/ 10632 h 1509906"/>
                  <a:gd name="connsiteX191" fmla="*/ 473004 w 1034979"/>
                  <a:gd name="connsiteY191" fmla="*/ 6822 h 1509906"/>
                  <a:gd name="connsiteX192" fmla="*/ 469194 w 1034979"/>
                  <a:gd name="connsiteY192" fmla="*/ 1107 h 1509906"/>
                  <a:gd name="connsiteX193" fmla="*/ 429189 w 1034979"/>
                  <a:gd name="connsiteY193" fmla="*/ 4917 h 1509906"/>
                  <a:gd name="connsiteX194" fmla="*/ 421569 w 1034979"/>
                  <a:gd name="connsiteY194" fmla="*/ 16347 h 1509906"/>
                  <a:gd name="connsiteX195" fmla="*/ 417759 w 1034979"/>
                  <a:gd name="connsiteY195" fmla="*/ 22062 h 1509906"/>
                  <a:gd name="connsiteX196" fmla="*/ 419664 w 1034979"/>
                  <a:gd name="connsiteY196" fmla="*/ 54447 h 1509906"/>
                  <a:gd name="connsiteX197" fmla="*/ 423474 w 1034979"/>
                  <a:gd name="connsiteY197" fmla="*/ 65877 h 1509906"/>
                  <a:gd name="connsiteX198" fmla="*/ 425379 w 1034979"/>
                  <a:gd name="connsiteY198" fmla="*/ 71592 h 1509906"/>
                  <a:gd name="connsiteX199" fmla="*/ 425379 w 1034979"/>
                  <a:gd name="connsiteY199" fmla="*/ 77307 h 1509906"/>
                  <a:gd name="connsiteX200" fmla="*/ 429189 w 1034979"/>
                  <a:gd name="connsiteY200" fmla="*/ 231612 h 1509906"/>
                  <a:gd name="connsiteX201" fmla="*/ 440619 w 1034979"/>
                  <a:gd name="connsiteY201" fmla="*/ 414492 h 1509906"/>
                  <a:gd name="connsiteX202" fmla="*/ 425379 w 1034979"/>
                  <a:gd name="connsiteY202" fmla="*/ 711672 h 1509906"/>
                  <a:gd name="connsiteX203" fmla="*/ 425173 w 1034979"/>
                  <a:gd name="connsiteY203" fmla="*/ 765165 h 1509906"/>
                  <a:gd name="connsiteX204" fmla="*/ 425379 w 1034979"/>
                  <a:gd name="connsiteY204" fmla="*/ 894552 h 1509906"/>
                  <a:gd name="connsiteX205" fmla="*/ 423474 w 1034979"/>
                  <a:gd name="connsiteY205" fmla="*/ 921222 h 1509906"/>
                  <a:gd name="connsiteX206" fmla="*/ 417759 w 1034979"/>
                  <a:gd name="connsiteY206" fmla="*/ 923127 h 1509906"/>
                  <a:gd name="connsiteX207" fmla="*/ 412044 w 1034979"/>
                  <a:gd name="connsiteY207" fmla="*/ 926937 h 1509906"/>
                  <a:gd name="connsiteX208" fmla="*/ 421569 w 1034979"/>
                  <a:gd name="connsiteY20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30103 w 1034979"/>
                  <a:gd name="connsiteY183" fmla="*/ 923282 h 1509906"/>
                  <a:gd name="connsiteX184" fmla="*/ 507294 w 1034979"/>
                  <a:gd name="connsiteY184" fmla="*/ 841212 h 1509906"/>
                  <a:gd name="connsiteX185" fmla="*/ 503484 w 1034979"/>
                  <a:gd name="connsiteY185" fmla="*/ 351627 h 1509906"/>
                  <a:gd name="connsiteX186" fmla="*/ 499674 w 1034979"/>
                  <a:gd name="connsiteY186" fmla="*/ 60162 h 1509906"/>
                  <a:gd name="connsiteX187" fmla="*/ 490149 w 1034979"/>
                  <a:gd name="connsiteY187" fmla="*/ 33492 h 1509906"/>
                  <a:gd name="connsiteX188" fmla="*/ 488244 w 1034979"/>
                  <a:gd name="connsiteY188" fmla="*/ 27777 h 1509906"/>
                  <a:gd name="connsiteX189" fmla="*/ 484434 w 1034979"/>
                  <a:gd name="connsiteY189" fmla="*/ 22062 h 1509906"/>
                  <a:gd name="connsiteX190" fmla="*/ 478719 w 1034979"/>
                  <a:gd name="connsiteY190" fmla="*/ 10632 h 1509906"/>
                  <a:gd name="connsiteX191" fmla="*/ 473004 w 1034979"/>
                  <a:gd name="connsiteY191" fmla="*/ 6822 h 1509906"/>
                  <a:gd name="connsiteX192" fmla="*/ 469194 w 1034979"/>
                  <a:gd name="connsiteY192" fmla="*/ 1107 h 1509906"/>
                  <a:gd name="connsiteX193" fmla="*/ 429189 w 1034979"/>
                  <a:gd name="connsiteY193" fmla="*/ 4917 h 1509906"/>
                  <a:gd name="connsiteX194" fmla="*/ 421569 w 1034979"/>
                  <a:gd name="connsiteY194" fmla="*/ 16347 h 1509906"/>
                  <a:gd name="connsiteX195" fmla="*/ 417759 w 1034979"/>
                  <a:gd name="connsiteY195" fmla="*/ 22062 h 1509906"/>
                  <a:gd name="connsiteX196" fmla="*/ 419664 w 1034979"/>
                  <a:gd name="connsiteY196" fmla="*/ 54447 h 1509906"/>
                  <a:gd name="connsiteX197" fmla="*/ 423474 w 1034979"/>
                  <a:gd name="connsiteY197" fmla="*/ 65877 h 1509906"/>
                  <a:gd name="connsiteX198" fmla="*/ 425379 w 1034979"/>
                  <a:gd name="connsiteY198" fmla="*/ 71592 h 1509906"/>
                  <a:gd name="connsiteX199" fmla="*/ 425379 w 1034979"/>
                  <a:gd name="connsiteY199" fmla="*/ 77307 h 1509906"/>
                  <a:gd name="connsiteX200" fmla="*/ 429189 w 1034979"/>
                  <a:gd name="connsiteY200" fmla="*/ 231612 h 1509906"/>
                  <a:gd name="connsiteX201" fmla="*/ 440619 w 1034979"/>
                  <a:gd name="connsiteY201" fmla="*/ 414492 h 1509906"/>
                  <a:gd name="connsiteX202" fmla="*/ 425379 w 1034979"/>
                  <a:gd name="connsiteY202" fmla="*/ 711672 h 1509906"/>
                  <a:gd name="connsiteX203" fmla="*/ 425173 w 1034979"/>
                  <a:gd name="connsiteY203" fmla="*/ 765165 h 1509906"/>
                  <a:gd name="connsiteX204" fmla="*/ 425379 w 1034979"/>
                  <a:gd name="connsiteY204" fmla="*/ 894552 h 1509906"/>
                  <a:gd name="connsiteX205" fmla="*/ 423474 w 1034979"/>
                  <a:gd name="connsiteY205" fmla="*/ 921222 h 1509906"/>
                  <a:gd name="connsiteX206" fmla="*/ 417759 w 1034979"/>
                  <a:gd name="connsiteY206" fmla="*/ 923127 h 1509906"/>
                  <a:gd name="connsiteX207" fmla="*/ 412044 w 1034979"/>
                  <a:gd name="connsiteY207" fmla="*/ 926937 h 1509906"/>
                  <a:gd name="connsiteX208" fmla="*/ 421569 w 1034979"/>
                  <a:gd name="connsiteY20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30103 w 1034979"/>
                  <a:gd name="connsiteY183" fmla="*/ 923282 h 1509906"/>
                  <a:gd name="connsiteX184" fmla="*/ 507294 w 1034979"/>
                  <a:gd name="connsiteY184" fmla="*/ 841212 h 1509906"/>
                  <a:gd name="connsiteX185" fmla="*/ 503484 w 1034979"/>
                  <a:gd name="connsiteY185" fmla="*/ 351627 h 1509906"/>
                  <a:gd name="connsiteX186" fmla="*/ 499674 w 1034979"/>
                  <a:gd name="connsiteY186" fmla="*/ 60162 h 1509906"/>
                  <a:gd name="connsiteX187" fmla="*/ 490149 w 1034979"/>
                  <a:gd name="connsiteY187" fmla="*/ 33492 h 1509906"/>
                  <a:gd name="connsiteX188" fmla="*/ 488244 w 1034979"/>
                  <a:gd name="connsiteY188" fmla="*/ 27777 h 1509906"/>
                  <a:gd name="connsiteX189" fmla="*/ 484434 w 1034979"/>
                  <a:gd name="connsiteY189" fmla="*/ 22062 h 1509906"/>
                  <a:gd name="connsiteX190" fmla="*/ 478719 w 1034979"/>
                  <a:gd name="connsiteY190" fmla="*/ 10632 h 1509906"/>
                  <a:gd name="connsiteX191" fmla="*/ 473004 w 1034979"/>
                  <a:gd name="connsiteY191" fmla="*/ 6822 h 1509906"/>
                  <a:gd name="connsiteX192" fmla="*/ 469194 w 1034979"/>
                  <a:gd name="connsiteY192" fmla="*/ 1107 h 1509906"/>
                  <a:gd name="connsiteX193" fmla="*/ 429189 w 1034979"/>
                  <a:gd name="connsiteY193" fmla="*/ 4917 h 1509906"/>
                  <a:gd name="connsiteX194" fmla="*/ 421569 w 1034979"/>
                  <a:gd name="connsiteY194" fmla="*/ 16347 h 1509906"/>
                  <a:gd name="connsiteX195" fmla="*/ 417759 w 1034979"/>
                  <a:gd name="connsiteY195" fmla="*/ 22062 h 1509906"/>
                  <a:gd name="connsiteX196" fmla="*/ 419664 w 1034979"/>
                  <a:gd name="connsiteY196" fmla="*/ 54447 h 1509906"/>
                  <a:gd name="connsiteX197" fmla="*/ 423474 w 1034979"/>
                  <a:gd name="connsiteY197" fmla="*/ 65877 h 1509906"/>
                  <a:gd name="connsiteX198" fmla="*/ 425379 w 1034979"/>
                  <a:gd name="connsiteY198" fmla="*/ 71592 h 1509906"/>
                  <a:gd name="connsiteX199" fmla="*/ 425379 w 1034979"/>
                  <a:gd name="connsiteY199" fmla="*/ 77307 h 1509906"/>
                  <a:gd name="connsiteX200" fmla="*/ 429189 w 1034979"/>
                  <a:gd name="connsiteY200" fmla="*/ 231612 h 1509906"/>
                  <a:gd name="connsiteX201" fmla="*/ 440619 w 1034979"/>
                  <a:gd name="connsiteY201" fmla="*/ 414492 h 1509906"/>
                  <a:gd name="connsiteX202" fmla="*/ 425379 w 1034979"/>
                  <a:gd name="connsiteY202" fmla="*/ 711672 h 1509906"/>
                  <a:gd name="connsiteX203" fmla="*/ 425173 w 1034979"/>
                  <a:gd name="connsiteY203" fmla="*/ 765165 h 1509906"/>
                  <a:gd name="connsiteX204" fmla="*/ 425379 w 1034979"/>
                  <a:gd name="connsiteY204" fmla="*/ 894552 h 1509906"/>
                  <a:gd name="connsiteX205" fmla="*/ 423474 w 1034979"/>
                  <a:gd name="connsiteY205" fmla="*/ 921222 h 1509906"/>
                  <a:gd name="connsiteX206" fmla="*/ 417759 w 1034979"/>
                  <a:gd name="connsiteY206" fmla="*/ 923127 h 1509906"/>
                  <a:gd name="connsiteX207" fmla="*/ 412044 w 1034979"/>
                  <a:gd name="connsiteY207" fmla="*/ 926937 h 1509906"/>
                  <a:gd name="connsiteX208" fmla="*/ 421569 w 1034979"/>
                  <a:gd name="connsiteY20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30103 w 1034979"/>
                  <a:gd name="connsiteY183" fmla="*/ 923282 h 1509906"/>
                  <a:gd name="connsiteX184" fmla="*/ 507294 w 1034979"/>
                  <a:gd name="connsiteY184" fmla="*/ 841212 h 1509906"/>
                  <a:gd name="connsiteX185" fmla="*/ 503484 w 1034979"/>
                  <a:gd name="connsiteY185" fmla="*/ 351627 h 1509906"/>
                  <a:gd name="connsiteX186" fmla="*/ 499674 w 1034979"/>
                  <a:gd name="connsiteY186" fmla="*/ 60162 h 1509906"/>
                  <a:gd name="connsiteX187" fmla="*/ 490149 w 1034979"/>
                  <a:gd name="connsiteY187" fmla="*/ 33492 h 1509906"/>
                  <a:gd name="connsiteX188" fmla="*/ 488244 w 1034979"/>
                  <a:gd name="connsiteY188" fmla="*/ 27777 h 1509906"/>
                  <a:gd name="connsiteX189" fmla="*/ 484434 w 1034979"/>
                  <a:gd name="connsiteY189" fmla="*/ 22062 h 1509906"/>
                  <a:gd name="connsiteX190" fmla="*/ 478719 w 1034979"/>
                  <a:gd name="connsiteY190" fmla="*/ 10632 h 1509906"/>
                  <a:gd name="connsiteX191" fmla="*/ 473004 w 1034979"/>
                  <a:gd name="connsiteY191" fmla="*/ 6822 h 1509906"/>
                  <a:gd name="connsiteX192" fmla="*/ 469194 w 1034979"/>
                  <a:gd name="connsiteY192" fmla="*/ 1107 h 1509906"/>
                  <a:gd name="connsiteX193" fmla="*/ 429189 w 1034979"/>
                  <a:gd name="connsiteY193" fmla="*/ 4917 h 1509906"/>
                  <a:gd name="connsiteX194" fmla="*/ 421569 w 1034979"/>
                  <a:gd name="connsiteY194" fmla="*/ 16347 h 1509906"/>
                  <a:gd name="connsiteX195" fmla="*/ 417759 w 1034979"/>
                  <a:gd name="connsiteY195" fmla="*/ 22062 h 1509906"/>
                  <a:gd name="connsiteX196" fmla="*/ 419664 w 1034979"/>
                  <a:gd name="connsiteY196" fmla="*/ 54447 h 1509906"/>
                  <a:gd name="connsiteX197" fmla="*/ 423474 w 1034979"/>
                  <a:gd name="connsiteY197" fmla="*/ 65877 h 1509906"/>
                  <a:gd name="connsiteX198" fmla="*/ 425379 w 1034979"/>
                  <a:gd name="connsiteY198" fmla="*/ 71592 h 1509906"/>
                  <a:gd name="connsiteX199" fmla="*/ 425379 w 1034979"/>
                  <a:gd name="connsiteY199" fmla="*/ 77307 h 1509906"/>
                  <a:gd name="connsiteX200" fmla="*/ 429189 w 1034979"/>
                  <a:gd name="connsiteY200" fmla="*/ 231612 h 1509906"/>
                  <a:gd name="connsiteX201" fmla="*/ 440619 w 1034979"/>
                  <a:gd name="connsiteY201" fmla="*/ 414492 h 1509906"/>
                  <a:gd name="connsiteX202" fmla="*/ 425379 w 1034979"/>
                  <a:gd name="connsiteY202" fmla="*/ 711672 h 1509906"/>
                  <a:gd name="connsiteX203" fmla="*/ 425173 w 1034979"/>
                  <a:gd name="connsiteY203" fmla="*/ 765165 h 1509906"/>
                  <a:gd name="connsiteX204" fmla="*/ 425379 w 1034979"/>
                  <a:gd name="connsiteY204" fmla="*/ 894552 h 1509906"/>
                  <a:gd name="connsiteX205" fmla="*/ 423474 w 1034979"/>
                  <a:gd name="connsiteY205" fmla="*/ 921222 h 1509906"/>
                  <a:gd name="connsiteX206" fmla="*/ 417759 w 1034979"/>
                  <a:gd name="connsiteY206" fmla="*/ 923127 h 1509906"/>
                  <a:gd name="connsiteX207" fmla="*/ 412044 w 1034979"/>
                  <a:gd name="connsiteY207" fmla="*/ 926937 h 1509906"/>
                  <a:gd name="connsiteX208" fmla="*/ 421569 w 1034979"/>
                  <a:gd name="connsiteY20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30103 w 1034979"/>
                  <a:gd name="connsiteY183" fmla="*/ 923282 h 1509906"/>
                  <a:gd name="connsiteX184" fmla="*/ 507294 w 1034979"/>
                  <a:gd name="connsiteY184" fmla="*/ 841212 h 1509906"/>
                  <a:gd name="connsiteX185" fmla="*/ 503484 w 1034979"/>
                  <a:gd name="connsiteY185" fmla="*/ 351627 h 1509906"/>
                  <a:gd name="connsiteX186" fmla="*/ 499674 w 1034979"/>
                  <a:gd name="connsiteY186" fmla="*/ 60162 h 1509906"/>
                  <a:gd name="connsiteX187" fmla="*/ 490149 w 1034979"/>
                  <a:gd name="connsiteY187" fmla="*/ 33492 h 1509906"/>
                  <a:gd name="connsiteX188" fmla="*/ 488244 w 1034979"/>
                  <a:gd name="connsiteY188" fmla="*/ 27777 h 1509906"/>
                  <a:gd name="connsiteX189" fmla="*/ 484434 w 1034979"/>
                  <a:gd name="connsiteY189" fmla="*/ 22062 h 1509906"/>
                  <a:gd name="connsiteX190" fmla="*/ 478719 w 1034979"/>
                  <a:gd name="connsiteY190" fmla="*/ 10632 h 1509906"/>
                  <a:gd name="connsiteX191" fmla="*/ 473004 w 1034979"/>
                  <a:gd name="connsiteY191" fmla="*/ 6822 h 1509906"/>
                  <a:gd name="connsiteX192" fmla="*/ 469194 w 1034979"/>
                  <a:gd name="connsiteY192" fmla="*/ 1107 h 1509906"/>
                  <a:gd name="connsiteX193" fmla="*/ 429189 w 1034979"/>
                  <a:gd name="connsiteY193" fmla="*/ 4917 h 1509906"/>
                  <a:gd name="connsiteX194" fmla="*/ 421569 w 1034979"/>
                  <a:gd name="connsiteY194" fmla="*/ 16347 h 1509906"/>
                  <a:gd name="connsiteX195" fmla="*/ 417759 w 1034979"/>
                  <a:gd name="connsiteY195" fmla="*/ 22062 h 1509906"/>
                  <a:gd name="connsiteX196" fmla="*/ 419664 w 1034979"/>
                  <a:gd name="connsiteY196" fmla="*/ 54447 h 1509906"/>
                  <a:gd name="connsiteX197" fmla="*/ 423474 w 1034979"/>
                  <a:gd name="connsiteY197" fmla="*/ 65877 h 1509906"/>
                  <a:gd name="connsiteX198" fmla="*/ 425379 w 1034979"/>
                  <a:gd name="connsiteY198" fmla="*/ 71592 h 1509906"/>
                  <a:gd name="connsiteX199" fmla="*/ 425379 w 1034979"/>
                  <a:gd name="connsiteY199" fmla="*/ 77307 h 1509906"/>
                  <a:gd name="connsiteX200" fmla="*/ 429189 w 1034979"/>
                  <a:gd name="connsiteY200" fmla="*/ 231612 h 1509906"/>
                  <a:gd name="connsiteX201" fmla="*/ 440619 w 1034979"/>
                  <a:gd name="connsiteY201" fmla="*/ 414492 h 1509906"/>
                  <a:gd name="connsiteX202" fmla="*/ 425379 w 1034979"/>
                  <a:gd name="connsiteY202" fmla="*/ 711672 h 1509906"/>
                  <a:gd name="connsiteX203" fmla="*/ 425173 w 1034979"/>
                  <a:gd name="connsiteY203" fmla="*/ 765165 h 1509906"/>
                  <a:gd name="connsiteX204" fmla="*/ 425379 w 1034979"/>
                  <a:gd name="connsiteY204" fmla="*/ 894552 h 1509906"/>
                  <a:gd name="connsiteX205" fmla="*/ 423474 w 1034979"/>
                  <a:gd name="connsiteY205" fmla="*/ 921222 h 1509906"/>
                  <a:gd name="connsiteX206" fmla="*/ 417759 w 1034979"/>
                  <a:gd name="connsiteY206" fmla="*/ 923127 h 1509906"/>
                  <a:gd name="connsiteX207" fmla="*/ 412044 w 1034979"/>
                  <a:gd name="connsiteY207" fmla="*/ 926937 h 1509906"/>
                  <a:gd name="connsiteX208" fmla="*/ 421569 w 1034979"/>
                  <a:gd name="connsiteY20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30103 w 1034979"/>
                  <a:gd name="connsiteY183" fmla="*/ 923282 h 1509906"/>
                  <a:gd name="connsiteX184" fmla="*/ 507294 w 1034979"/>
                  <a:gd name="connsiteY184" fmla="*/ 841212 h 1509906"/>
                  <a:gd name="connsiteX185" fmla="*/ 503484 w 1034979"/>
                  <a:gd name="connsiteY185" fmla="*/ 351627 h 1509906"/>
                  <a:gd name="connsiteX186" fmla="*/ 499674 w 1034979"/>
                  <a:gd name="connsiteY186" fmla="*/ 60162 h 1509906"/>
                  <a:gd name="connsiteX187" fmla="*/ 490149 w 1034979"/>
                  <a:gd name="connsiteY187" fmla="*/ 33492 h 1509906"/>
                  <a:gd name="connsiteX188" fmla="*/ 488244 w 1034979"/>
                  <a:gd name="connsiteY188" fmla="*/ 27777 h 1509906"/>
                  <a:gd name="connsiteX189" fmla="*/ 484434 w 1034979"/>
                  <a:gd name="connsiteY189" fmla="*/ 22062 h 1509906"/>
                  <a:gd name="connsiteX190" fmla="*/ 478719 w 1034979"/>
                  <a:gd name="connsiteY190" fmla="*/ 10632 h 1509906"/>
                  <a:gd name="connsiteX191" fmla="*/ 473004 w 1034979"/>
                  <a:gd name="connsiteY191" fmla="*/ 6822 h 1509906"/>
                  <a:gd name="connsiteX192" fmla="*/ 469194 w 1034979"/>
                  <a:gd name="connsiteY192" fmla="*/ 1107 h 1509906"/>
                  <a:gd name="connsiteX193" fmla="*/ 429189 w 1034979"/>
                  <a:gd name="connsiteY193" fmla="*/ 4917 h 1509906"/>
                  <a:gd name="connsiteX194" fmla="*/ 421569 w 1034979"/>
                  <a:gd name="connsiteY194" fmla="*/ 16347 h 1509906"/>
                  <a:gd name="connsiteX195" fmla="*/ 417759 w 1034979"/>
                  <a:gd name="connsiteY195" fmla="*/ 22062 h 1509906"/>
                  <a:gd name="connsiteX196" fmla="*/ 419664 w 1034979"/>
                  <a:gd name="connsiteY196" fmla="*/ 54447 h 1509906"/>
                  <a:gd name="connsiteX197" fmla="*/ 423474 w 1034979"/>
                  <a:gd name="connsiteY197" fmla="*/ 65877 h 1509906"/>
                  <a:gd name="connsiteX198" fmla="*/ 425379 w 1034979"/>
                  <a:gd name="connsiteY198" fmla="*/ 71592 h 1509906"/>
                  <a:gd name="connsiteX199" fmla="*/ 425379 w 1034979"/>
                  <a:gd name="connsiteY199" fmla="*/ 77307 h 1509906"/>
                  <a:gd name="connsiteX200" fmla="*/ 429189 w 1034979"/>
                  <a:gd name="connsiteY200" fmla="*/ 231612 h 1509906"/>
                  <a:gd name="connsiteX201" fmla="*/ 440619 w 1034979"/>
                  <a:gd name="connsiteY201" fmla="*/ 414492 h 1509906"/>
                  <a:gd name="connsiteX202" fmla="*/ 425379 w 1034979"/>
                  <a:gd name="connsiteY202" fmla="*/ 711672 h 1509906"/>
                  <a:gd name="connsiteX203" fmla="*/ 425173 w 1034979"/>
                  <a:gd name="connsiteY203" fmla="*/ 765165 h 1509906"/>
                  <a:gd name="connsiteX204" fmla="*/ 425379 w 1034979"/>
                  <a:gd name="connsiteY204" fmla="*/ 894552 h 1509906"/>
                  <a:gd name="connsiteX205" fmla="*/ 423474 w 1034979"/>
                  <a:gd name="connsiteY205" fmla="*/ 921222 h 1509906"/>
                  <a:gd name="connsiteX206" fmla="*/ 417759 w 1034979"/>
                  <a:gd name="connsiteY206" fmla="*/ 923127 h 1509906"/>
                  <a:gd name="connsiteX207" fmla="*/ 412044 w 1034979"/>
                  <a:gd name="connsiteY207" fmla="*/ 926937 h 1509906"/>
                  <a:gd name="connsiteX208" fmla="*/ 421569 w 1034979"/>
                  <a:gd name="connsiteY20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30103 w 1034979"/>
                  <a:gd name="connsiteY183" fmla="*/ 923282 h 1509906"/>
                  <a:gd name="connsiteX184" fmla="*/ 507294 w 1034979"/>
                  <a:gd name="connsiteY184" fmla="*/ 841212 h 1509906"/>
                  <a:gd name="connsiteX185" fmla="*/ 503484 w 1034979"/>
                  <a:gd name="connsiteY185" fmla="*/ 351627 h 1509906"/>
                  <a:gd name="connsiteX186" fmla="*/ 499674 w 1034979"/>
                  <a:gd name="connsiteY186" fmla="*/ 60162 h 1509906"/>
                  <a:gd name="connsiteX187" fmla="*/ 490149 w 1034979"/>
                  <a:gd name="connsiteY187" fmla="*/ 33492 h 1509906"/>
                  <a:gd name="connsiteX188" fmla="*/ 488244 w 1034979"/>
                  <a:gd name="connsiteY188" fmla="*/ 27777 h 1509906"/>
                  <a:gd name="connsiteX189" fmla="*/ 484434 w 1034979"/>
                  <a:gd name="connsiteY189" fmla="*/ 22062 h 1509906"/>
                  <a:gd name="connsiteX190" fmla="*/ 478719 w 1034979"/>
                  <a:gd name="connsiteY190" fmla="*/ 10632 h 1509906"/>
                  <a:gd name="connsiteX191" fmla="*/ 473004 w 1034979"/>
                  <a:gd name="connsiteY191" fmla="*/ 6822 h 1509906"/>
                  <a:gd name="connsiteX192" fmla="*/ 469194 w 1034979"/>
                  <a:gd name="connsiteY192" fmla="*/ 1107 h 1509906"/>
                  <a:gd name="connsiteX193" fmla="*/ 429189 w 1034979"/>
                  <a:gd name="connsiteY193" fmla="*/ 4917 h 1509906"/>
                  <a:gd name="connsiteX194" fmla="*/ 421569 w 1034979"/>
                  <a:gd name="connsiteY194" fmla="*/ 16347 h 1509906"/>
                  <a:gd name="connsiteX195" fmla="*/ 417759 w 1034979"/>
                  <a:gd name="connsiteY195" fmla="*/ 22062 h 1509906"/>
                  <a:gd name="connsiteX196" fmla="*/ 419664 w 1034979"/>
                  <a:gd name="connsiteY196" fmla="*/ 54447 h 1509906"/>
                  <a:gd name="connsiteX197" fmla="*/ 423474 w 1034979"/>
                  <a:gd name="connsiteY197" fmla="*/ 65877 h 1509906"/>
                  <a:gd name="connsiteX198" fmla="*/ 425379 w 1034979"/>
                  <a:gd name="connsiteY198" fmla="*/ 71592 h 1509906"/>
                  <a:gd name="connsiteX199" fmla="*/ 425379 w 1034979"/>
                  <a:gd name="connsiteY199" fmla="*/ 77307 h 1509906"/>
                  <a:gd name="connsiteX200" fmla="*/ 429189 w 1034979"/>
                  <a:gd name="connsiteY200" fmla="*/ 231612 h 1509906"/>
                  <a:gd name="connsiteX201" fmla="*/ 440619 w 1034979"/>
                  <a:gd name="connsiteY201" fmla="*/ 414492 h 1509906"/>
                  <a:gd name="connsiteX202" fmla="*/ 425379 w 1034979"/>
                  <a:gd name="connsiteY202" fmla="*/ 711672 h 1509906"/>
                  <a:gd name="connsiteX203" fmla="*/ 425173 w 1034979"/>
                  <a:gd name="connsiteY203" fmla="*/ 765165 h 1509906"/>
                  <a:gd name="connsiteX204" fmla="*/ 425379 w 1034979"/>
                  <a:gd name="connsiteY204" fmla="*/ 894552 h 1509906"/>
                  <a:gd name="connsiteX205" fmla="*/ 423474 w 1034979"/>
                  <a:gd name="connsiteY205" fmla="*/ 921222 h 1509906"/>
                  <a:gd name="connsiteX206" fmla="*/ 417759 w 1034979"/>
                  <a:gd name="connsiteY206" fmla="*/ 923127 h 1509906"/>
                  <a:gd name="connsiteX207" fmla="*/ 412044 w 1034979"/>
                  <a:gd name="connsiteY207" fmla="*/ 926937 h 1509906"/>
                  <a:gd name="connsiteX208" fmla="*/ 421569 w 1034979"/>
                  <a:gd name="connsiteY20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20218 w 1034979"/>
                  <a:gd name="connsiteY183" fmla="*/ 933167 h 1509906"/>
                  <a:gd name="connsiteX184" fmla="*/ 507294 w 1034979"/>
                  <a:gd name="connsiteY184" fmla="*/ 841212 h 1509906"/>
                  <a:gd name="connsiteX185" fmla="*/ 503484 w 1034979"/>
                  <a:gd name="connsiteY185" fmla="*/ 351627 h 1509906"/>
                  <a:gd name="connsiteX186" fmla="*/ 499674 w 1034979"/>
                  <a:gd name="connsiteY186" fmla="*/ 60162 h 1509906"/>
                  <a:gd name="connsiteX187" fmla="*/ 490149 w 1034979"/>
                  <a:gd name="connsiteY187" fmla="*/ 33492 h 1509906"/>
                  <a:gd name="connsiteX188" fmla="*/ 488244 w 1034979"/>
                  <a:gd name="connsiteY188" fmla="*/ 27777 h 1509906"/>
                  <a:gd name="connsiteX189" fmla="*/ 484434 w 1034979"/>
                  <a:gd name="connsiteY189" fmla="*/ 22062 h 1509906"/>
                  <a:gd name="connsiteX190" fmla="*/ 478719 w 1034979"/>
                  <a:gd name="connsiteY190" fmla="*/ 10632 h 1509906"/>
                  <a:gd name="connsiteX191" fmla="*/ 473004 w 1034979"/>
                  <a:gd name="connsiteY191" fmla="*/ 6822 h 1509906"/>
                  <a:gd name="connsiteX192" fmla="*/ 469194 w 1034979"/>
                  <a:gd name="connsiteY192" fmla="*/ 1107 h 1509906"/>
                  <a:gd name="connsiteX193" fmla="*/ 429189 w 1034979"/>
                  <a:gd name="connsiteY193" fmla="*/ 4917 h 1509906"/>
                  <a:gd name="connsiteX194" fmla="*/ 421569 w 1034979"/>
                  <a:gd name="connsiteY194" fmla="*/ 16347 h 1509906"/>
                  <a:gd name="connsiteX195" fmla="*/ 417759 w 1034979"/>
                  <a:gd name="connsiteY195" fmla="*/ 22062 h 1509906"/>
                  <a:gd name="connsiteX196" fmla="*/ 419664 w 1034979"/>
                  <a:gd name="connsiteY196" fmla="*/ 54447 h 1509906"/>
                  <a:gd name="connsiteX197" fmla="*/ 423474 w 1034979"/>
                  <a:gd name="connsiteY197" fmla="*/ 65877 h 1509906"/>
                  <a:gd name="connsiteX198" fmla="*/ 425379 w 1034979"/>
                  <a:gd name="connsiteY198" fmla="*/ 71592 h 1509906"/>
                  <a:gd name="connsiteX199" fmla="*/ 425379 w 1034979"/>
                  <a:gd name="connsiteY199" fmla="*/ 77307 h 1509906"/>
                  <a:gd name="connsiteX200" fmla="*/ 429189 w 1034979"/>
                  <a:gd name="connsiteY200" fmla="*/ 231612 h 1509906"/>
                  <a:gd name="connsiteX201" fmla="*/ 440619 w 1034979"/>
                  <a:gd name="connsiteY201" fmla="*/ 414492 h 1509906"/>
                  <a:gd name="connsiteX202" fmla="*/ 425379 w 1034979"/>
                  <a:gd name="connsiteY202" fmla="*/ 711672 h 1509906"/>
                  <a:gd name="connsiteX203" fmla="*/ 425173 w 1034979"/>
                  <a:gd name="connsiteY203" fmla="*/ 765165 h 1509906"/>
                  <a:gd name="connsiteX204" fmla="*/ 425379 w 1034979"/>
                  <a:gd name="connsiteY204" fmla="*/ 894552 h 1509906"/>
                  <a:gd name="connsiteX205" fmla="*/ 423474 w 1034979"/>
                  <a:gd name="connsiteY205" fmla="*/ 921222 h 1509906"/>
                  <a:gd name="connsiteX206" fmla="*/ 417759 w 1034979"/>
                  <a:gd name="connsiteY206" fmla="*/ 923127 h 1509906"/>
                  <a:gd name="connsiteX207" fmla="*/ 412044 w 1034979"/>
                  <a:gd name="connsiteY207" fmla="*/ 926937 h 1509906"/>
                  <a:gd name="connsiteX208" fmla="*/ 421569 w 1034979"/>
                  <a:gd name="connsiteY20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20218 w 1034979"/>
                  <a:gd name="connsiteY183" fmla="*/ 933167 h 1509906"/>
                  <a:gd name="connsiteX184" fmla="*/ 507294 w 1034979"/>
                  <a:gd name="connsiteY184" fmla="*/ 841212 h 1509906"/>
                  <a:gd name="connsiteX185" fmla="*/ 503484 w 1034979"/>
                  <a:gd name="connsiteY185" fmla="*/ 351627 h 1509906"/>
                  <a:gd name="connsiteX186" fmla="*/ 499674 w 1034979"/>
                  <a:gd name="connsiteY186" fmla="*/ 60162 h 1509906"/>
                  <a:gd name="connsiteX187" fmla="*/ 490149 w 1034979"/>
                  <a:gd name="connsiteY187" fmla="*/ 33492 h 1509906"/>
                  <a:gd name="connsiteX188" fmla="*/ 488244 w 1034979"/>
                  <a:gd name="connsiteY188" fmla="*/ 27777 h 1509906"/>
                  <a:gd name="connsiteX189" fmla="*/ 484434 w 1034979"/>
                  <a:gd name="connsiteY189" fmla="*/ 22062 h 1509906"/>
                  <a:gd name="connsiteX190" fmla="*/ 478719 w 1034979"/>
                  <a:gd name="connsiteY190" fmla="*/ 10632 h 1509906"/>
                  <a:gd name="connsiteX191" fmla="*/ 473004 w 1034979"/>
                  <a:gd name="connsiteY191" fmla="*/ 6822 h 1509906"/>
                  <a:gd name="connsiteX192" fmla="*/ 469194 w 1034979"/>
                  <a:gd name="connsiteY192" fmla="*/ 1107 h 1509906"/>
                  <a:gd name="connsiteX193" fmla="*/ 429189 w 1034979"/>
                  <a:gd name="connsiteY193" fmla="*/ 4917 h 1509906"/>
                  <a:gd name="connsiteX194" fmla="*/ 421569 w 1034979"/>
                  <a:gd name="connsiteY194" fmla="*/ 16347 h 1509906"/>
                  <a:gd name="connsiteX195" fmla="*/ 417759 w 1034979"/>
                  <a:gd name="connsiteY195" fmla="*/ 22062 h 1509906"/>
                  <a:gd name="connsiteX196" fmla="*/ 419664 w 1034979"/>
                  <a:gd name="connsiteY196" fmla="*/ 54447 h 1509906"/>
                  <a:gd name="connsiteX197" fmla="*/ 423474 w 1034979"/>
                  <a:gd name="connsiteY197" fmla="*/ 65877 h 1509906"/>
                  <a:gd name="connsiteX198" fmla="*/ 425379 w 1034979"/>
                  <a:gd name="connsiteY198" fmla="*/ 71592 h 1509906"/>
                  <a:gd name="connsiteX199" fmla="*/ 425379 w 1034979"/>
                  <a:gd name="connsiteY199" fmla="*/ 77307 h 1509906"/>
                  <a:gd name="connsiteX200" fmla="*/ 429189 w 1034979"/>
                  <a:gd name="connsiteY200" fmla="*/ 231612 h 1509906"/>
                  <a:gd name="connsiteX201" fmla="*/ 440619 w 1034979"/>
                  <a:gd name="connsiteY201" fmla="*/ 414492 h 1509906"/>
                  <a:gd name="connsiteX202" fmla="*/ 425379 w 1034979"/>
                  <a:gd name="connsiteY202" fmla="*/ 711672 h 1509906"/>
                  <a:gd name="connsiteX203" fmla="*/ 425173 w 1034979"/>
                  <a:gd name="connsiteY203" fmla="*/ 765165 h 1509906"/>
                  <a:gd name="connsiteX204" fmla="*/ 425379 w 1034979"/>
                  <a:gd name="connsiteY204" fmla="*/ 894552 h 1509906"/>
                  <a:gd name="connsiteX205" fmla="*/ 423474 w 1034979"/>
                  <a:gd name="connsiteY205" fmla="*/ 921222 h 1509906"/>
                  <a:gd name="connsiteX206" fmla="*/ 417759 w 1034979"/>
                  <a:gd name="connsiteY206" fmla="*/ 923127 h 1509906"/>
                  <a:gd name="connsiteX207" fmla="*/ 412044 w 1034979"/>
                  <a:gd name="connsiteY207" fmla="*/ 926937 h 1509906"/>
                  <a:gd name="connsiteX208" fmla="*/ 421569 w 1034979"/>
                  <a:gd name="connsiteY20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37518 w 1034979"/>
                  <a:gd name="connsiteY183" fmla="*/ 918339 h 1509906"/>
                  <a:gd name="connsiteX184" fmla="*/ 507294 w 1034979"/>
                  <a:gd name="connsiteY184" fmla="*/ 841212 h 1509906"/>
                  <a:gd name="connsiteX185" fmla="*/ 503484 w 1034979"/>
                  <a:gd name="connsiteY185" fmla="*/ 351627 h 1509906"/>
                  <a:gd name="connsiteX186" fmla="*/ 499674 w 1034979"/>
                  <a:gd name="connsiteY186" fmla="*/ 60162 h 1509906"/>
                  <a:gd name="connsiteX187" fmla="*/ 490149 w 1034979"/>
                  <a:gd name="connsiteY187" fmla="*/ 33492 h 1509906"/>
                  <a:gd name="connsiteX188" fmla="*/ 488244 w 1034979"/>
                  <a:gd name="connsiteY188" fmla="*/ 27777 h 1509906"/>
                  <a:gd name="connsiteX189" fmla="*/ 484434 w 1034979"/>
                  <a:gd name="connsiteY189" fmla="*/ 22062 h 1509906"/>
                  <a:gd name="connsiteX190" fmla="*/ 478719 w 1034979"/>
                  <a:gd name="connsiteY190" fmla="*/ 10632 h 1509906"/>
                  <a:gd name="connsiteX191" fmla="*/ 473004 w 1034979"/>
                  <a:gd name="connsiteY191" fmla="*/ 6822 h 1509906"/>
                  <a:gd name="connsiteX192" fmla="*/ 469194 w 1034979"/>
                  <a:gd name="connsiteY192" fmla="*/ 1107 h 1509906"/>
                  <a:gd name="connsiteX193" fmla="*/ 429189 w 1034979"/>
                  <a:gd name="connsiteY193" fmla="*/ 4917 h 1509906"/>
                  <a:gd name="connsiteX194" fmla="*/ 421569 w 1034979"/>
                  <a:gd name="connsiteY194" fmla="*/ 16347 h 1509906"/>
                  <a:gd name="connsiteX195" fmla="*/ 417759 w 1034979"/>
                  <a:gd name="connsiteY195" fmla="*/ 22062 h 1509906"/>
                  <a:gd name="connsiteX196" fmla="*/ 419664 w 1034979"/>
                  <a:gd name="connsiteY196" fmla="*/ 54447 h 1509906"/>
                  <a:gd name="connsiteX197" fmla="*/ 423474 w 1034979"/>
                  <a:gd name="connsiteY197" fmla="*/ 65877 h 1509906"/>
                  <a:gd name="connsiteX198" fmla="*/ 425379 w 1034979"/>
                  <a:gd name="connsiteY198" fmla="*/ 71592 h 1509906"/>
                  <a:gd name="connsiteX199" fmla="*/ 425379 w 1034979"/>
                  <a:gd name="connsiteY199" fmla="*/ 77307 h 1509906"/>
                  <a:gd name="connsiteX200" fmla="*/ 429189 w 1034979"/>
                  <a:gd name="connsiteY200" fmla="*/ 231612 h 1509906"/>
                  <a:gd name="connsiteX201" fmla="*/ 440619 w 1034979"/>
                  <a:gd name="connsiteY201" fmla="*/ 414492 h 1509906"/>
                  <a:gd name="connsiteX202" fmla="*/ 425379 w 1034979"/>
                  <a:gd name="connsiteY202" fmla="*/ 711672 h 1509906"/>
                  <a:gd name="connsiteX203" fmla="*/ 425173 w 1034979"/>
                  <a:gd name="connsiteY203" fmla="*/ 765165 h 1509906"/>
                  <a:gd name="connsiteX204" fmla="*/ 425379 w 1034979"/>
                  <a:gd name="connsiteY204" fmla="*/ 894552 h 1509906"/>
                  <a:gd name="connsiteX205" fmla="*/ 423474 w 1034979"/>
                  <a:gd name="connsiteY205" fmla="*/ 921222 h 1509906"/>
                  <a:gd name="connsiteX206" fmla="*/ 417759 w 1034979"/>
                  <a:gd name="connsiteY206" fmla="*/ 923127 h 1509906"/>
                  <a:gd name="connsiteX207" fmla="*/ 412044 w 1034979"/>
                  <a:gd name="connsiteY207" fmla="*/ 926937 h 1509906"/>
                  <a:gd name="connsiteX208" fmla="*/ 421569 w 1034979"/>
                  <a:gd name="connsiteY20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07294 w 1034979"/>
                  <a:gd name="connsiteY183" fmla="*/ 841212 h 1509906"/>
                  <a:gd name="connsiteX184" fmla="*/ 503484 w 1034979"/>
                  <a:gd name="connsiteY184" fmla="*/ 351627 h 1509906"/>
                  <a:gd name="connsiteX185" fmla="*/ 499674 w 1034979"/>
                  <a:gd name="connsiteY185" fmla="*/ 60162 h 1509906"/>
                  <a:gd name="connsiteX186" fmla="*/ 490149 w 1034979"/>
                  <a:gd name="connsiteY186" fmla="*/ 33492 h 1509906"/>
                  <a:gd name="connsiteX187" fmla="*/ 488244 w 1034979"/>
                  <a:gd name="connsiteY187" fmla="*/ 27777 h 1509906"/>
                  <a:gd name="connsiteX188" fmla="*/ 484434 w 1034979"/>
                  <a:gd name="connsiteY188" fmla="*/ 22062 h 1509906"/>
                  <a:gd name="connsiteX189" fmla="*/ 478719 w 1034979"/>
                  <a:gd name="connsiteY189" fmla="*/ 10632 h 1509906"/>
                  <a:gd name="connsiteX190" fmla="*/ 473004 w 1034979"/>
                  <a:gd name="connsiteY190" fmla="*/ 6822 h 1509906"/>
                  <a:gd name="connsiteX191" fmla="*/ 469194 w 1034979"/>
                  <a:gd name="connsiteY191" fmla="*/ 1107 h 1509906"/>
                  <a:gd name="connsiteX192" fmla="*/ 429189 w 1034979"/>
                  <a:gd name="connsiteY192" fmla="*/ 4917 h 1509906"/>
                  <a:gd name="connsiteX193" fmla="*/ 421569 w 1034979"/>
                  <a:gd name="connsiteY193" fmla="*/ 16347 h 1509906"/>
                  <a:gd name="connsiteX194" fmla="*/ 417759 w 1034979"/>
                  <a:gd name="connsiteY194" fmla="*/ 22062 h 1509906"/>
                  <a:gd name="connsiteX195" fmla="*/ 419664 w 1034979"/>
                  <a:gd name="connsiteY195" fmla="*/ 54447 h 1509906"/>
                  <a:gd name="connsiteX196" fmla="*/ 423474 w 1034979"/>
                  <a:gd name="connsiteY196" fmla="*/ 65877 h 1509906"/>
                  <a:gd name="connsiteX197" fmla="*/ 425379 w 1034979"/>
                  <a:gd name="connsiteY197" fmla="*/ 71592 h 1509906"/>
                  <a:gd name="connsiteX198" fmla="*/ 425379 w 1034979"/>
                  <a:gd name="connsiteY198" fmla="*/ 77307 h 1509906"/>
                  <a:gd name="connsiteX199" fmla="*/ 429189 w 1034979"/>
                  <a:gd name="connsiteY199" fmla="*/ 231612 h 1509906"/>
                  <a:gd name="connsiteX200" fmla="*/ 440619 w 1034979"/>
                  <a:gd name="connsiteY200" fmla="*/ 414492 h 1509906"/>
                  <a:gd name="connsiteX201" fmla="*/ 425379 w 1034979"/>
                  <a:gd name="connsiteY201" fmla="*/ 711672 h 1509906"/>
                  <a:gd name="connsiteX202" fmla="*/ 425173 w 1034979"/>
                  <a:gd name="connsiteY202" fmla="*/ 765165 h 1509906"/>
                  <a:gd name="connsiteX203" fmla="*/ 425379 w 1034979"/>
                  <a:gd name="connsiteY203" fmla="*/ 894552 h 1509906"/>
                  <a:gd name="connsiteX204" fmla="*/ 423474 w 1034979"/>
                  <a:gd name="connsiteY204" fmla="*/ 921222 h 1509906"/>
                  <a:gd name="connsiteX205" fmla="*/ 417759 w 1034979"/>
                  <a:gd name="connsiteY205" fmla="*/ 923127 h 1509906"/>
                  <a:gd name="connsiteX206" fmla="*/ 412044 w 1034979"/>
                  <a:gd name="connsiteY206" fmla="*/ 926937 h 1509906"/>
                  <a:gd name="connsiteX207" fmla="*/ 421569 w 1034979"/>
                  <a:gd name="connsiteY207"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69026 w 1034979"/>
                  <a:gd name="connsiteY182" fmla="*/ 948870 h 1509906"/>
                  <a:gd name="connsiteX183" fmla="*/ 507294 w 1034979"/>
                  <a:gd name="connsiteY183" fmla="*/ 841212 h 1509906"/>
                  <a:gd name="connsiteX184" fmla="*/ 503484 w 1034979"/>
                  <a:gd name="connsiteY184" fmla="*/ 351627 h 1509906"/>
                  <a:gd name="connsiteX185" fmla="*/ 499674 w 1034979"/>
                  <a:gd name="connsiteY185" fmla="*/ 60162 h 1509906"/>
                  <a:gd name="connsiteX186" fmla="*/ 490149 w 1034979"/>
                  <a:gd name="connsiteY186" fmla="*/ 33492 h 1509906"/>
                  <a:gd name="connsiteX187" fmla="*/ 488244 w 1034979"/>
                  <a:gd name="connsiteY187" fmla="*/ 27777 h 1509906"/>
                  <a:gd name="connsiteX188" fmla="*/ 484434 w 1034979"/>
                  <a:gd name="connsiteY188" fmla="*/ 22062 h 1509906"/>
                  <a:gd name="connsiteX189" fmla="*/ 478719 w 1034979"/>
                  <a:gd name="connsiteY189" fmla="*/ 10632 h 1509906"/>
                  <a:gd name="connsiteX190" fmla="*/ 473004 w 1034979"/>
                  <a:gd name="connsiteY190" fmla="*/ 6822 h 1509906"/>
                  <a:gd name="connsiteX191" fmla="*/ 469194 w 1034979"/>
                  <a:gd name="connsiteY191" fmla="*/ 1107 h 1509906"/>
                  <a:gd name="connsiteX192" fmla="*/ 429189 w 1034979"/>
                  <a:gd name="connsiteY192" fmla="*/ 4917 h 1509906"/>
                  <a:gd name="connsiteX193" fmla="*/ 421569 w 1034979"/>
                  <a:gd name="connsiteY193" fmla="*/ 16347 h 1509906"/>
                  <a:gd name="connsiteX194" fmla="*/ 417759 w 1034979"/>
                  <a:gd name="connsiteY194" fmla="*/ 22062 h 1509906"/>
                  <a:gd name="connsiteX195" fmla="*/ 419664 w 1034979"/>
                  <a:gd name="connsiteY195" fmla="*/ 54447 h 1509906"/>
                  <a:gd name="connsiteX196" fmla="*/ 423474 w 1034979"/>
                  <a:gd name="connsiteY196" fmla="*/ 65877 h 1509906"/>
                  <a:gd name="connsiteX197" fmla="*/ 425379 w 1034979"/>
                  <a:gd name="connsiteY197" fmla="*/ 71592 h 1509906"/>
                  <a:gd name="connsiteX198" fmla="*/ 425379 w 1034979"/>
                  <a:gd name="connsiteY198" fmla="*/ 77307 h 1509906"/>
                  <a:gd name="connsiteX199" fmla="*/ 429189 w 1034979"/>
                  <a:gd name="connsiteY199" fmla="*/ 231612 h 1509906"/>
                  <a:gd name="connsiteX200" fmla="*/ 440619 w 1034979"/>
                  <a:gd name="connsiteY200" fmla="*/ 414492 h 1509906"/>
                  <a:gd name="connsiteX201" fmla="*/ 425379 w 1034979"/>
                  <a:gd name="connsiteY201" fmla="*/ 711672 h 1509906"/>
                  <a:gd name="connsiteX202" fmla="*/ 425173 w 1034979"/>
                  <a:gd name="connsiteY202" fmla="*/ 765165 h 1509906"/>
                  <a:gd name="connsiteX203" fmla="*/ 425379 w 1034979"/>
                  <a:gd name="connsiteY203" fmla="*/ 894552 h 1509906"/>
                  <a:gd name="connsiteX204" fmla="*/ 423474 w 1034979"/>
                  <a:gd name="connsiteY204" fmla="*/ 921222 h 1509906"/>
                  <a:gd name="connsiteX205" fmla="*/ 417759 w 1034979"/>
                  <a:gd name="connsiteY205" fmla="*/ 923127 h 1509906"/>
                  <a:gd name="connsiteX206" fmla="*/ 412044 w 1034979"/>
                  <a:gd name="connsiteY206" fmla="*/ 926937 h 1509906"/>
                  <a:gd name="connsiteX207" fmla="*/ 421569 w 1034979"/>
                  <a:gd name="connsiteY207" fmla="*/ 923127 h 1509906"/>
                  <a:gd name="connsiteX0" fmla="*/ 412044 w 1034979"/>
                  <a:gd name="connsiteY0" fmla="*/ 92693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69026 w 1034979"/>
                  <a:gd name="connsiteY182" fmla="*/ 948870 h 1509906"/>
                  <a:gd name="connsiteX183" fmla="*/ 507294 w 1034979"/>
                  <a:gd name="connsiteY183" fmla="*/ 841212 h 1509906"/>
                  <a:gd name="connsiteX184" fmla="*/ 503484 w 1034979"/>
                  <a:gd name="connsiteY184" fmla="*/ 351627 h 1509906"/>
                  <a:gd name="connsiteX185" fmla="*/ 499674 w 1034979"/>
                  <a:gd name="connsiteY185" fmla="*/ 60162 h 1509906"/>
                  <a:gd name="connsiteX186" fmla="*/ 490149 w 1034979"/>
                  <a:gd name="connsiteY186" fmla="*/ 33492 h 1509906"/>
                  <a:gd name="connsiteX187" fmla="*/ 488244 w 1034979"/>
                  <a:gd name="connsiteY187" fmla="*/ 27777 h 1509906"/>
                  <a:gd name="connsiteX188" fmla="*/ 484434 w 1034979"/>
                  <a:gd name="connsiteY188" fmla="*/ 22062 h 1509906"/>
                  <a:gd name="connsiteX189" fmla="*/ 478719 w 1034979"/>
                  <a:gd name="connsiteY189" fmla="*/ 10632 h 1509906"/>
                  <a:gd name="connsiteX190" fmla="*/ 473004 w 1034979"/>
                  <a:gd name="connsiteY190" fmla="*/ 6822 h 1509906"/>
                  <a:gd name="connsiteX191" fmla="*/ 469194 w 1034979"/>
                  <a:gd name="connsiteY191" fmla="*/ 1107 h 1509906"/>
                  <a:gd name="connsiteX192" fmla="*/ 429189 w 1034979"/>
                  <a:gd name="connsiteY192" fmla="*/ 4917 h 1509906"/>
                  <a:gd name="connsiteX193" fmla="*/ 421569 w 1034979"/>
                  <a:gd name="connsiteY193" fmla="*/ 16347 h 1509906"/>
                  <a:gd name="connsiteX194" fmla="*/ 417759 w 1034979"/>
                  <a:gd name="connsiteY194" fmla="*/ 22062 h 1509906"/>
                  <a:gd name="connsiteX195" fmla="*/ 419664 w 1034979"/>
                  <a:gd name="connsiteY195" fmla="*/ 54447 h 1509906"/>
                  <a:gd name="connsiteX196" fmla="*/ 423474 w 1034979"/>
                  <a:gd name="connsiteY196" fmla="*/ 65877 h 1509906"/>
                  <a:gd name="connsiteX197" fmla="*/ 425379 w 1034979"/>
                  <a:gd name="connsiteY197" fmla="*/ 71592 h 1509906"/>
                  <a:gd name="connsiteX198" fmla="*/ 425379 w 1034979"/>
                  <a:gd name="connsiteY198" fmla="*/ 77307 h 1509906"/>
                  <a:gd name="connsiteX199" fmla="*/ 429189 w 1034979"/>
                  <a:gd name="connsiteY199" fmla="*/ 231612 h 1509906"/>
                  <a:gd name="connsiteX200" fmla="*/ 440619 w 1034979"/>
                  <a:gd name="connsiteY200" fmla="*/ 414492 h 1509906"/>
                  <a:gd name="connsiteX201" fmla="*/ 425379 w 1034979"/>
                  <a:gd name="connsiteY201" fmla="*/ 711672 h 1509906"/>
                  <a:gd name="connsiteX202" fmla="*/ 425173 w 1034979"/>
                  <a:gd name="connsiteY202" fmla="*/ 765165 h 1509906"/>
                  <a:gd name="connsiteX203" fmla="*/ 425379 w 1034979"/>
                  <a:gd name="connsiteY203" fmla="*/ 894552 h 1509906"/>
                  <a:gd name="connsiteX204" fmla="*/ 423474 w 1034979"/>
                  <a:gd name="connsiteY204" fmla="*/ 921222 h 1509906"/>
                  <a:gd name="connsiteX205" fmla="*/ 417759 w 1034979"/>
                  <a:gd name="connsiteY205" fmla="*/ 923127 h 1509906"/>
                  <a:gd name="connsiteX206" fmla="*/ 412044 w 1034979"/>
                  <a:gd name="connsiteY206" fmla="*/ 926937 h 1509906"/>
                  <a:gd name="connsiteX0" fmla="*/ 41775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69026 w 1034979"/>
                  <a:gd name="connsiteY182" fmla="*/ 948870 h 1509906"/>
                  <a:gd name="connsiteX183" fmla="*/ 507294 w 1034979"/>
                  <a:gd name="connsiteY183" fmla="*/ 841212 h 1509906"/>
                  <a:gd name="connsiteX184" fmla="*/ 503484 w 1034979"/>
                  <a:gd name="connsiteY184" fmla="*/ 351627 h 1509906"/>
                  <a:gd name="connsiteX185" fmla="*/ 499674 w 1034979"/>
                  <a:gd name="connsiteY185" fmla="*/ 60162 h 1509906"/>
                  <a:gd name="connsiteX186" fmla="*/ 490149 w 1034979"/>
                  <a:gd name="connsiteY186" fmla="*/ 33492 h 1509906"/>
                  <a:gd name="connsiteX187" fmla="*/ 488244 w 1034979"/>
                  <a:gd name="connsiteY187" fmla="*/ 27777 h 1509906"/>
                  <a:gd name="connsiteX188" fmla="*/ 484434 w 1034979"/>
                  <a:gd name="connsiteY188" fmla="*/ 22062 h 1509906"/>
                  <a:gd name="connsiteX189" fmla="*/ 478719 w 1034979"/>
                  <a:gd name="connsiteY189" fmla="*/ 10632 h 1509906"/>
                  <a:gd name="connsiteX190" fmla="*/ 473004 w 1034979"/>
                  <a:gd name="connsiteY190" fmla="*/ 6822 h 1509906"/>
                  <a:gd name="connsiteX191" fmla="*/ 469194 w 1034979"/>
                  <a:gd name="connsiteY191" fmla="*/ 1107 h 1509906"/>
                  <a:gd name="connsiteX192" fmla="*/ 429189 w 1034979"/>
                  <a:gd name="connsiteY192" fmla="*/ 4917 h 1509906"/>
                  <a:gd name="connsiteX193" fmla="*/ 421569 w 1034979"/>
                  <a:gd name="connsiteY193" fmla="*/ 16347 h 1509906"/>
                  <a:gd name="connsiteX194" fmla="*/ 417759 w 1034979"/>
                  <a:gd name="connsiteY194" fmla="*/ 22062 h 1509906"/>
                  <a:gd name="connsiteX195" fmla="*/ 419664 w 1034979"/>
                  <a:gd name="connsiteY195" fmla="*/ 54447 h 1509906"/>
                  <a:gd name="connsiteX196" fmla="*/ 423474 w 1034979"/>
                  <a:gd name="connsiteY196" fmla="*/ 65877 h 1509906"/>
                  <a:gd name="connsiteX197" fmla="*/ 425379 w 1034979"/>
                  <a:gd name="connsiteY197" fmla="*/ 71592 h 1509906"/>
                  <a:gd name="connsiteX198" fmla="*/ 425379 w 1034979"/>
                  <a:gd name="connsiteY198" fmla="*/ 77307 h 1509906"/>
                  <a:gd name="connsiteX199" fmla="*/ 429189 w 1034979"/>
                  <a:gd name="connsiteY199" fmla="*/ 231612 h 1509906"/>
                  <a:gd name="connsiteX200" fmla="*/ 440619 w 1034979"/>
                  <a:gd name="connsiteY200" fmla="*/ 414492 h 1509906"/>
                  <a:gd name="connsiteX201" fmla="*/ 425379 w 1034979"/>
                  <a:gd name="connsiteY201" fmla="*/ 711672 h 1509906"/>
                  <a:gd name="connsiteX202" fmla="*/ 425173 w 1034979"/>
                  <a:gd name="connsiteY202" fmla="*/ 765165 h 1509906"/>
                  <a:gd name="connsiteX203" fmla="*/ 425379 w 1034979"/>
                  <a:gd name="connsiteY203" fmla="*/ 894552 h 1509906"/>
                  <a:gd name="connsiteX204" fmla="*/ 423474 w 1034979"/>
                  <a:gd name="connsiteY204" fmla="*/ 921222 h 1509906"/>
                  <a:gd name="connsiteX205" fmla="*/ 417759 w 1034979"/>
                  <a:gd name="connsiteY205" fmla="*/ 923127 h 1509906"/>
                  <a:gd name="connsiteX0" fmla="*/ 423474 w 1034979"/>
                  <a:gd name="connsiteY0" fmla="*/ 921222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69026 w 1034979"/>
                  <a:gd name="connsiteY182" fmla="*/ 948870 h 1509906"/>
                  <a:gd name="connsiteX183" fmla="*/ 507294 w 1034979"/>
                  <a:gd name="connsiteY183" fmla="*/ 841212 h 1509906"/>
                  <a:gd name="connsiteX184" fmla="*/ 503484 w 1034979"/>
                  <a:gd name="connsiteY184" fmla="*/ 351627 h 1509906"/>
                  <a:gd name="connsiteX185" fmla="*/ 499674 w 1034979"/>
                  <a:gd name="connsiteY185" fmla="*/ 60162 h 1509906"/>
                  <a:gd name="connsiteX186" fmla="*/ 490149 w 1034979"/>
                  <a:gd name="connsiteY186" fmla="*/ 33492 h 1509906"/>
                  <a:gd name="connsiteX187" fmla="*/ 488244 w 1034979"/>
                  <a:gd name="connsiteY187" fmla="*/ 27777 h 1509906"/>
                  <a:gd name="connsiteX188" fmla="*/ 484434 w 1034979"/>
                  <a:gd name="connsiteY188" fmla="*/ 22062 h 1509906"/>
                  <a:gd name="connsiteX189" fmla="*/ 478719 w 1034979"/>
                  <a:gd name="connsiteY189" fmla="*/ 10632 h 1509906"/>
                  <a:gd name="connsiteX190" fmla="*/ 473004 w 1034979"/>
                  <a:gd name="connsiteY190" fmla="*/ 6822 h 1509906"/>
                  <a:gd name="connsiteX191" fmla="*/ 469194 w 1034979"/>
                  <a:gd name="connsiteY191" fmla="*/ 1107 h 1509906"/>
                  <a:gd name="connsiteX192" fmla="*/ 429189 w 1034979"/>
                  <a:gd name="connsiteY192" fmla="*/ 4917 h 1509906"/>
                  <a:gd name="connsiteX193" fmla="*/ 421569 w 1034979"/>
                  <a:gd name="connsiteY193" fmla="*/ 16347 h 1509906"/>
                  <a:gd name="connsiteX194" fmla="*/ 417759 w 1034979"/>
                  <a:gd name="connsiteY194" fmla="*/ 22062 h 1509906"/>
                  <a:gd name="connsiteX195" fmla="*/ 419664 w 1034979"/>
                  <a:gd name="connsiteY195" fmla="*/ 54447 h 1509906"/>
                  <a:gd name="connsiteX196" fmla="*/ 423474 w 1034979"/>
                  <a:gd name="connsiteY196" fmla="*/ 65877 h 1509906"/>
                  <a:gd name="connsiteX197" fmla="*/ 425379 w 1034979"/>
                  <a:gd name="connsiteY197" fmla="*/ 71592 h 1509906"/>
                  <a:gd name="connsiteX198" fmla="*/ 425379 w 1034979"/>
                  <a:gd name="connsiteY198" fmla="*/ 77307 h 1509906"/>
                  <a:gd name="connsiteX199" fmla="*/ 429189 w 1034979"/>
                  <a:gd name="connsiteY199" fmla="*/ 231612 h 1509906"/>
                  <a:gd name="connsiteX200" fmla="*/ 440619 w 1034979"/>
                  <a:gd name="connsiteY200" fmla="*/ 414492 h 1509906"/>
                  <a:gd name="connsiteX201" fmla="*/ 425379 w 1034979"/>
                  <a:gd name="connsiteY201" fmla="*/ 711672 h 1509906"/>
                  <a:gd name="connsiteX202" fmla="*/ 425173 w 1034979"/>
                  <a:gd name="connsiteY202" fmla="*/ 765165 h 1509906"/>
                  <a:gd name="connsiteX203" fmla="*/ 425379 w 1034979"/>
                  <a:gd name="connsiteY203" fmla="*/ 894552 h 1509906"/>
                  <a:gd name="connsiteX204" fmla="*/ 423474 w 1034979"/>
                  <a:gd name="connsiteY204" fmla="*/ 921222 h 1509906"/>
                  <a:gd name="connsiteX0" fmla="*/ 425379 w 1034979"/>
                  <a:gd name="connsiteY0" fmla="*/ 894552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69026 w 1034979"/>
                  <a:gd name="connsiteY182" fmla="*/ 948870 h 1509906"/>
                  <a:gd name="connsiteX183" fmla="*/ 507294 w 1034979"/>
                  <a:gd name="connsiteY183" fmla="*/ 841212 h 1509906"/>
                  <a:gd name="connsiteX184" fmla="*/ 503484 w 1034979"/>
                  <a:gd name="connsiteY184" fmla="*/ 351627 h 1509906"/>
                  <a:gd name="connsiteX185" fmla="*/ 499674 w 1034979"/>
                  <a:gd name="connsiteY185" fmla="*/ 60162 h 1509906"/>
                  <a:gd name="connsiteX186" fmla="*/ 490149 w 1034979"/>
                  <a:gd name="connsiteY186" fmla="*/ 33492 h 1509906"/>
                  <a:gd name="connsiteX187" fmla="*/ 488244 w 1034979"/>
                  <a:gd name="connsiteY187" fmla="*/ 27777 h 1509906"/>
                  <a:gd name="connsiteX188" fmla="*/ 484434 w 1034979"/>
                  <a:gd name="connsiteY188" fmla="*/ 22062 h 1509906"/>
                  <a:gd name="connsiteX189" fmla="*/ 478719 w 1034979"/>
                  <a:gd name="connsiteY189" fmla="*/ 10632 h 1509906"/>
                  <a:gd name="connsiteX190" fmla="*/ 473004 w 1034979"/>
                  <a:gd name="connsiteY190" fmla="*/ 6822 h 1509906"/>
                  <a:gd name="connsiteX191" fmla="*/ 469194 w 1034979"/>
                  <a:gd name="connsiteY191" fmla="*/ 1107 h 1509906"/>
                  <a:gd name="connsiteX192" fmla="*/ 429189 w 1034979"/>
                  <a:gd name="connsiteY192" fmla="*/ 4917 h 1509906"/>
                  <a:gd name="connsiteX193" fmla="*/ 421569 w 1034979"/>
                  <a:gd name="connsiteY193" fmla="*/ 16347 h 1509906"/>
                  <a:gd name="connsiteX194" fmla="*/ 417759 w 1034979"/>
                  <a:gd name="connsiteY194" fmla="*/ 22062 h 1509906"/>
                  <a:gd name="connsiteX195" fmla="*/ 419664 w 1034979"/>
                  <a:gd name="connsiteY195" fmla="*/ 54447 h 1509906"/>
                  <a:gd name="connsiteX196" fmla="*/ 423474 w 1034979"/>
                  <a:gd name="connsiteY196" fmla="*/ 65877 h 1509906"/>
                  <a:gd name="connsiteX197" fmla="*/ 425379 w 1034979"/>
                  <a:gd name="connsiteY197" fmla="*/ 71592 h 1509906"/>
                  <a:gd name="connsiteX198" fmla="*/ 425379 w 1034979"/>
                  <a:gd name="connsiteY198" fmla="*/ 77307 h 1509906"/>
                  <a:gd name="connsiteX199" fmla="*/ 429189 w 1034979"/>
                  <a:gd name="connsiteY199" fmla="*/ 231612 h 1509906"/>
                  <a:gd name="connsiteX200" fmla="*/ 440619 w 1034979"/>
                  <a:gd name="connsiteY200" fmla="*/ 414492 h 1509906"/>
                  <a:gd name="connsiteX201" fmla="*/ 425379 w 1034979"/>
                  <a:gd name="connsiteY201" fmla="*/ 711672 h 1509906"/>
                  <a:gd name="connsiteX202" fmla="*/ 425173 w 1034979"/>
                  <a:gd name="connsiteY202" fmla="*/ 765165 h 1509906"/>
                  <a:gd name="connsiteX203" fmla="*/ 425379 w 1034979"/>
                  <a:gd name="connsiteY203" fmla="*/ 894552 h 1509906"/>
                  <a:gd name="connsiteX0" fmla="*/ 425379 w 1034979"/>
                  <a:gd name="connsiteY0" fmla="*/ 894552 h 1509906"/>
                  <a:gd name="connsiteX1" fmla="*/ 394899 w 1034979"/>
                  <a:gd name="connsiteY1" fmla="*/ 932652 h 1509906"/>
                  <a:gd name="connsiteX2" fmla="*/ 387279 w 1034979"/>
                  <a:gd name="connsiteY2" fmla="*/ 934557 h 1509906"/>
                  <a:gd name="connsiteX3" fmla="*/ 339654 w 1034979"/>
                  <a:gd name="connsiteY3" fmla="*/ 949797 h 1509906"/>
                  <a:gd name="connsiteX4" fmla="*/ 328224 w 1034979"/>
                  <a:gd name="connsiteY4" fmla="*/ 953607 h 1509906"/>
                  <a:gd name="connsiteX5" fmla="*/ 312984 w 1034979"/>
                  <a:gd name="connsiteY5" fmla="*/ 959322 h 1509906"/>
                  <a:gd name="connsiteX6" fmla="*/ 265359 w 1034979"/>
                  <a:gd name="connsiteY6" fmla="*/ 955512 h 1509906"/>
                  <a:gd name="connsiteX7" fmla="*/ 253929 w 1034979"/>
                  <a:gd name="connsiteY7" fmla="*/ 951702 h 1509906"/>
                  <a:gd name="connsiteX8" fmla="*/ 242499 w 1034979"/>
                  <a:gd name="connsiteY8" fmla="*/ 947892 h 1509906"/>
                  <a:gd name="connsiteX9" fmla="*/ 236784 w 1034979"/>
                  <a:gd name="connsiteY9" fmla="*/ 945987 h 1509906"/>
                  <a:gd name="connsiteX10" fmla="*/ 231069 w 1034979"/>
                  <a:gd name="connsiteY10" fmla="*/ 944082 h 1509906"/>
                  <a:gd name="connsiteX11" fmla="*/ 219639 w 1034979"/>
                  <a:gd name="connsiteY11" fmla="*/ 942177 h 1509906"/>
                  <a:gd name="connsiteX12" fmla="*/ 213924 w 1034979"/>
                  <a:gd name="connsiteY12" fmla="*/ 940272 h 1509906"/>
                  <a:gd name="connsiteX13" fmla="*/ 206304 w 1034979"/>
                  <a:gd name="connsiteY13" fmla="*/ 938367 h 1509906"/>
                  <a:gd name="connsiteX14" fmla="*/ 194874 w 1034979"/>
                  <a:gd name="connsiteY14" fmla="*/ 934557 h 1509906"/>
                  <a:gd name="connsiteX15" fmla="*/ 189159 w 1034979"/>
                  <a:gd name="connsiteY15" fmla="*/ 932652 h 1509906"/>
                  <a:gd name="connsiteX16" fmla="*/ 181539 w 1034979"/>
                  <a:gd name="connsiteY16" fmla="*/ 930747 h 1509906"/>
                  <a:gd name="connsiteX17" fmla="*/ 170109 w 1034979"/>
                  <a:gd name="connsiteY17" fmla="*/ 925032 h 1509906"/>
                  <a:gd name="connsiteX18" fmla="*/ 164394 w 1034979"/>
                  <a:gd name="connsiteY18" fmla="*/ 921222 h 1509906"/>
                  <a:gd name="connsiteX19" fmla="*/ 116769 w 1034979"/>
                  <a:gd name="connsiteY19" fmla="*/ 896457 h 1509906"/>
                  <a:gd name="connsiteX20" fmla="*/ 111054 w 1034979"/>
                  <a:gd name="connsiteY20" fmla="*/ 890742 h 1509906"/>
                  <a:gd name="connsiteX21" fmla="*/ 84384 w 1034979"/>
                  <a:gd name="connsiteY21" fmla="*/ 865977 h 1509906"/>
                  <a:gd name="connsiteX22" fmla="*/ 78669 w 1034979"/>
                  <a:gd name="connsiteY22" fmla="*/ 864072 h 1509906"/>
                  <a:gd name="connsiteX23" fmla="*/ 59619 w 1034979"/>
                  <a:gd name="connsiteY23" fmla="*/ 867882 h 1509906"/>
                  <a:gd name="connsiteX24" fmla="*/ 53904 w 1034979"/>
                  <a:gd name="connsiteY24" fmla="*/ 871692 h 1509906"/>
                  <a:gd name="connsiteX25" fmla="*/ 50094 w 1034979"/>
                  <a:gd name="connsiteY25" fmla="*/ 877407 h 1509906"/>
                  <a:gd name="connsiteX26" fmla="*/ 46284 w 1034979"/>
                  <a:gd name="connsiteY26" fmla="*/ 888837 h 1509906"/>
                  <a:gd name="connsiteX27" fmla="*/ 50094 w 1034979"/>
                  <a:gd name="connsiteY27" fmla="*/ 926937 h 1509906"/>
                  <a:gd name="connsiteX28" fmla="*/ 53904 w 1034979"/>
                  <a:gd name="connsiteY28" fmla="*/ 932652 h 1509906"/>
                  <a:gd name="connsiteX29" fmla="*/ 59619 w 1034979"/>
                  <a:gd name="connsiteY29" fmla="*/ 936462 h 1509906"/>
                  <a:gd name="connsiteX30" fmla="*/ 63429 w 1034979"/>
                  <a:gd name="connsiteY30" fmla="*/ 942177 h 1509906"/>
                  <a:gd name="connsiteX31" fmla="*/ 80574 w 1034979"/>
                  <a:gd name="connsiteY31" fmla="*/ 951702 h 1509906"/>
                  <a:gd name="connsiteX32" fmla="*/ 166299 w 1034979"/>
                  <a:gd name="connsiteY32" fmla="*/ 972657 h 1509906"/>
                  <a:gd name="connsiteX33" fmla="*/ 191064 w 1034979"/>
                  <a:gd name="connsiteY33" fmla="*/ 978372 h 1509906"/>
                  <a:gd name="connsiteX34" fmla="*/ 208209 w 1034979"/>
                  <a:gd name="connsiteY34" fmla="*/ 984087 h 1509906"/>
                  <a:gd name="connsiteX35" fmla="*/ 213924 w 1034979"/>
                  <a:gd name="connsiteY35" fmla="*/ 985992 h 1509906"/>
                  <a:gd name="connsiteX36" fmla="*/ 229164 w 1034979"/>
                  <a:gd name="connsiteY36" fmla="*/ 989802 h 1509906"/>
                  <a:gd name="connsiteX37" fmla="*/ 248214 w 1034979"/>
                  <a:gd name="connsiteY37" fmla="*/ 995517 h 1509906"/>
                  <a:gd name="connsiteX38" fmla="*/ 253929 w 1034979"/>
                  <a:gd name="connsiteY38" fmla="*/ 999327 h 1509906"/>
                  <a:gd name="connsiteX39" fmla="*/ 267264 w 1034979"/>
                  <a:gd name="connsiteY39" fmla="*/ 1014567 h 1509906"/>
                  <a:gd name="connsiteX40" fmla="*/ 272979 w 1034979"/>
                  <a:gd name="connsiteY40" fmla="*/ 1033617 h 1509906"/>
                  <a:gd name="connsiteX41" fmla="*/ 274884 w 1034979"/>
                  <a:gd name="connsiteY41" fmla="*/ 1039332 h 1509906"/>
                  <a:gd name="connsiteX42" fmla="*/ 276789 w 1034979"/>
                  <a:gd name="connsiteY42" fmla="*/ 1045047 h 1509906"/>
                  <a:gd name="connsiteX43" fmla="*/ 278694 w 1034979"/>
                  <a:gd name="connsiteY43" fmla="*/ 1069812 h 1509906"/>
                  <a:gd name="connsiteX44" fmla="*/ 280599 w 1034979"/>
                  <a:gd name="connsiteY44" fmla="*/ 1075527 h 1509906"/>
                  <a:gd name="connsiteX45" fmla="*/ 278694 w 1034979"/>
                  <a:gd name="connsiteY45" fmla="*/ 1094577 h 1509906"/>
                  <a:gd name="connsiteX46" fmla="*/ 276789 w 1034979"/>
                  <a:gd name="connsiteY46" fmla="*/ 1104102 h 1509906"/>
                  <a:gd name="connsiteX47" fmla="*/ 263454 w 1034979"/>
                  <a:gd name="connsiteY47" fmla="*/ 1117437 h 1509906"/>
                  <a:gd name="connsiteX48" fmla="*/ 252024 w 1034979"/>
                  <a:gd name="connsiteY48" fmla="*/ 1125057 h 1509906"/>
                  <a:gd name="connsiteX49" fmla="*/ 240594 w 1034979"/>
                  <a:gd name="connsiteY49" fmla="*/ 1128867 h 1509906"/>
                  <a:gd name="connsiteX50" fmla="*/ 27234 w 1034979"/>
                  <a:gd name="connsiteY50" fmla="*/ 1147917 h 1509906"/>
                  <a:gd name="connsiteX51" fmla="*/ 15804 w 1034979"/>
                  <a:gd name="connsiteY51" fmla="*/ 1153632 h 1509906"/>
                  <a:gd name="connsiteX52" fmla="*/ 6279 w 1034979"/>
                  <a:gd name="connsiteY52" fmla="*/ 1163157 h 1509906"/>
                  <a:gd name="connsiteX53" fmla="*/ 4374 w 1034979"/>
                  <a:gd name="connsiteY53" fmla="*/ 1168872 h 1509906"/>
                  <a:gd name="connsiteX54" fmla="*/ 564 w 1034979"/>
                  <a:gd name="connsiteY54" fmla="*/ 1174587 h 1509906"/>
                  <a:gd name="connsiteX55" fmla="*/ 6279 w 1034979"/>
                  <a:gd name="connsiteY55" fmla="*/ 1206972 h 1509906"/>
                  <a:gd name="connsiteX56" fmla="*/ 11994 w 1034979"/>
                  <a:gd name="connsiteY56" fmla="*/ 1210782 h 1509906"/>
                  <a:gd name="connsiteX57" fmla="*/ 17709 w 1034979"/>
                  <a:gd name="connsiteY57" fmla="*/ 1212687 h 1509906"/>
                  <a:gd name="connsiteX58" fmla="*/ 145344 w 1034979"/>
                  <a:gd name="connsiteY58" fmla="*/ 1210782 h 1509906"/>
                  <a:gd name="connsiteX59" fmla="*/ 152964 w 1034979"/>
                  <a:gd name="connsiteY59" fmla="*/ 1208877 h 1509906"/>
                  <a:gd name="connsiteX60" fmla="*/ 303459 w 1034979"/>
                  <a:gd name="connsiteY60" fmla="*/ 1203162 h 1509906"/>
                  <a:gd name="connsiteX61" fmla="*/ 318699 w 1034979"/>
                  <a:gd name="connsiteY61" fmla="*/ 1210782 h 1509906"/>
                  <a:gd name="connsiteX62" fmla="*/ 330129 w 1034979"/>
                  <a:gd name="connsiteY62" fmla="*/ 1216497 h 1509906"/>
                  <a:gd name="connsiteX63" fmla="*/ 333939 w 1034979"/>
                  <a:gd name="connsiteY63" fmla="*/ 1222212 h 1509906"/>
                  <a:gd name="connsiteX64" fmla="*/ 339654 w 1034979"/>
                  <a:gd name="connsiteY64" fmla="*/ 1224117 h 1509906"/>
                  <a:gd name="connsiteX65" fmla="*/ 351084 w 1034979"/>
                  <a:gd name="connsiteY65" fmla="*/ 1231737 h 1509906"/>
                  <a:gd name="connsiteX66" fmla="*/ 356799 w 1034979"/>
                  <a:gd name="connsiteY66" fmla="*/ 1235547 h 1509906"/>
                  <a:gd name="connsiteX67" fmla="*/ 360609 w 1034979"/>
                  <a:gd name="connsiteY67" fmla="*/ 1241262 h 1509906"/>
                  <a:gd name="connsiteX68" fmla="*/ 366324 w 1034979"/>
                  <a:gd name="connsiteY68" fmla="*/ 1252692 h 1509906"/>
                  <a:gd name="connsiteX69" fmla="*/ 362514 w 1034979"/>
                  <a:gd name="connsiteY69" fmla="*/ 1279362 h 1509906"/>
                  <a:gd name="connsiteX70" fmla="*/ 358704 w 1034979"/>
                  <a:gd name="connsiteY70" fmla="*/ 1285077 h 1509906"/>
                  <a:gd name="connsiteX71" fmla="*/ 356799 w 1034979"/>
                  <a:gd name="connsiteY71" fmla="*/ 1290792 h 1509906"/>
                  <a:gd name="connsiteX72" fmla="*/ 352989 w 1034979"/>
                  <a:gd name="connsiteY72" fmla="*/ 1296507 h 1509906"/>
                  <a:gd name="connsiteX73" fmla="*/ 351084 w 1034979"/>
                  <a:gd name="connsiteY73" fmla="*/ 1302222 h 1509906"/>
                  <a:gd name="connsiteX74" fmla="*/ 347274 w 1034979"/>
                  <a:gd name="connsiteY74" fmla="*/ 1307937 h 1509906"/>
                  <a:gd name="connsiteX75" fmla="*/ 330129 w 1034979"/>
                  <a:gd name="connsiteY75" fmla="*/ 1374612 h 1509906"/>
                  <a:gd name="connsiteX76" fmla="*/ 328224 w 1034979"/>
                  <a:gd name="connsiteY76" fmla="*/ 1426047 h 1509906"/>
                  <a:gd name="connsiteX77" fmla="*/ 330129 w 1034979"/>
                  <a:gd name="connsiteY77" fmla="*/ 1450812 h 1509906"/>
                  <a:gd name="connsiteX78" fmla="*/ 332034 w 1034979"/>
                  <a:gd name="connsiteY78" fmla="*/ 1456527 h 1509906"/>
                  <a:gd name="connsiteX79" fmla="*/ 335844 w 1034979"/>
                  <a:gd name="connsiteY79" fmla="*/ 1460337 h 1509906"/>
                  <a:gd name="connsiteX80" fmla="*/ 364419 w 1034979"/>
                  <a:gd name="connsiteY80" fmla="*/ 1506057 h 1509906"/>
                  <a:gd name="connsiteX81" fmla="*/ 387279 w 1034979"/>
                  <a:gd name="connsiteY81" fmla="*/ 1507962 h 1509906"/>
                  <a:gd name="connsiteX82" fmla="*/ 392994 w 1034979"/>
                  <a:gd name="connsiteY82" fmla="*/ 1502247 h 1509906"/>
                  <a:gd name="connsiteX83" fmla="*/ 394899 w 1034979"/>
                  <a:gd name="connsiteY83" fmla="*/ 1490817 h 1509906"/>
                  <a:gd name="connsiteX84" fmla="*/ 396804 w 1034979"/>
                  <a:gd name="connsiteY84" fmla="*/ 1485102 h 1509906"/>
                  <a:gd name="connsiteX85" fmla="*/ 398709 w 1034979"/>
                  <a:gd name="connsiteY85" fmla="*/ 1467957 h 1509906"/>
                  <a:gd name="connsiteX86" fmla="*/ 400614 w 1034979"/>
                  <a:gd name="connsiteY86" fmla="*/ 1454622 h 1509906"/>
                  <a:gd name="connsiteX87" fmla="*/ 404424 w 1034979"/>
                  <a:gd name="connsiteY87" fmla="*/ 1397472 h 1509906"/>
                  <a:gd name="connsiteX88" fmla="*/ 410139 w 1034979"/>
                  <a:gd name="connsiteY88" fmla="*/ 1386042 h 1509906"/>
                  <a:gd name="connsiteX89" fmla="*/ 413949 w 1034979"/>
                  <a:gd name="connsiteY89" fmla="*/ 1372707 h 1509906"/>
                  <a:gd name="connsiteX90" fmla="*/ 415854 w 1034979"/>
                  <a:gd name="connsiteY90" fmla="*/ 1366992 h 1509906"/>
                  <a:gd name="connsiteX91" fmla="*/ 417759 w 1034979"/>
                  <a:gd name="connsiteY91" fmla="*/ 1353657 h 1509906"/>
                  <a:gd name="connsiteX92" fmla="*/ 421569 w 1034979"/>
                  <a:gd name="connsiteY92" fmla="*/ 1342227 h 1509906"/>
                  <a:gd name="connsiteX93" fmla="*/ 427284 w 1034979"/>
                  <a:gd name="connsiteY93" fmla="*/ 1328892 h 1509906"/>
                  <a:gd name="connsiteX94" fmla="*/ 467289 w 1034979"/>
                  <a:gd name="connsiteY94" fmla="*/ 1258407 h 1509906"/>
                  <a:gd name="connsiteX95" fmla="*/ 528455 w 1034979"/>
                  <a:gd name="connsiteY95" fmla="*/ 1245638 h 1509906"/>
                  <a:gd name="connsiteX96" fmla="*/ 573969 w 1034979"/>
                  <a:gd name="connsiteY96" fmla="*/ 1229832 h 1509906"/>
                  <a:gd name="connsiteX97" fmla="*/ 585399 w 1034979"/>
                  <a:gd name="connsiteY97" fmla="*/ 1226022 h 1509906"/>
                  <a:gd name="connsiteX98" fmla="*/ 720654 w 1034979"/>
                  <a:gd name="connsiteY98" fmla="*/ 1309842 h 1509906"/>
                  <a:gd name="connsiteX99" fmla="*/ 733989 w 1034979"/>
                  <a:gd name="connsiteY99" fmla="*/ 1319367 h 1509906"/>
                  <a:gd name="connsiteX100" fmla="*/ 743514 w 1034979"/>
                  <a:gd name="connsiteY100" fmla="*/ 1321272 h 1509906"/>
                  <a:gd name="connsiteX101" fmla="*/ 749229 w 1034979"/>
                  <a:gd name="connsiteY101" fmla="*/ 1323177 h 1509906"/>
                  <a:gd name="connsiteX102" fmla="*/ 762564 w 1034979"/>
                  <a:gd name="connsiteY102" fmla="*/ 1328892 h 1509906"/>
                  <a:gd name="connsiteX103" fmla="*/ 777804 w 1034979"/>
                  <a:gd name="connsiteY103" fmla="*/ 1326987 h 1509906"/>
                  <a:gd name="connsiteX104" fmla="*/ 789234 w 1034979"/>
                  <a:gd name="connsiteY104" fmla="*/ 1321272 h 1509906"/>
                  <a:gd name="connsiteX105" fmla="*/ 794949 w 1034979"/>
                  <a:gd name="connsiteY105" fmla="*/ 1319367 h 1509906"/>
                  <a:gd name="connsiteX106" fmla="*/ 802569 w 1034979"/>
                  <a:gd name="connsiteY106" fmla="*/ 1302222 h 1509906"/>
                  <a:gd name="connsiteX107" fmla="*/ 800664 w 1034979"/>
                  <a:gd name="connsiteY107" fmla="*/ 1277457 h 1509906"/>
                  <a:gd name="connsiteX108" fmla="*/ 798759 w 1034979"/>
                  <a:gd name="connsiteY108" fmla="*/ 1271742 h 1509906"/>
                  <a:gd name="connsiteX109" fmla="*/ 796854 w 1034979"/>
                  <a:gd name="connsiteY109" fmla="*/ 1264122 h 1509906"/>
                  <a:gd name="connsiteX110" fmla="*/ 783519 w 1034979"/>
                  <a:gd name="connsiteY110" fmla="*/ 1246977 h 1509906"/>
                  <a:gd name="connsiteX111" fmla="*/ 773994 w 1034979"/>
                  <a:gd name="connsiteY111" fmla="*/ 1241262 h 1509906"/>
                  <a:gd name="connsiteX112" fmla="*/ 648264 w 1034979"/>
                  <a:gd name="connsiteY112" fmla="*/ 1149822 h 1509906"/>
                  <a:gd name="connsiteX113" fmla="*/ 644454 w 1034979"/>
                  <a:gd name="connsiteY113" fmla="*/ 1132677 h 1509906"/>
                  <a:gd name="connsiteX114" fmla="*/ 646359 w 1034979"/>
                  <a:gd name="connsiteY114" fmla="*/ 1125057 h 1509906"/>
                  <a:gd name="connsiteX115" fmla="*/ 650169 w 1034979"/>
                  <a:gd name="connsiteY115" fmla="*/ 1107912 h 1509906"/>
                  <a:gd name="connsiteX116" fmla="*/ 653979 w 1034979"/>
                  <a:gd name="connsiteY116" fmla="*/ 1102197 h 1509906"/>
                  <a:gd name="connsiteX117" fmla="*/ 655884 w 1034979"/>
                  <a:gd name="connsiteY117" fmla="*/ 1096482 h 1509906"/>
                  <a:gd name="connsiteX118" fmla="*/ 661599 w 1034979"/>
                  <a:gd name="connsiteY118" fmla="*/ 1094577 h 1509906"/>
                  <a:gd name="connsiteX119" fmla="*/ 671124 w 1034979"/>
                  <a:gd name="connsiteY119" fmla="*/ 1083147 h 1509906"/>
                  <a:gd name="connsiteX120" fmla="*/ 724464 w 1034979"/>
                  <a:gd name="connsiteY120" fmla="*/ 1075527 h 1509906"/>
                  <a:gd name="connsiteX121" fmla="*/ 842574 w 1034979"/>
                  <a:gd name="connsiteY121" fmla="*/ 1077432 h 1509906"/>
                  <a:gd name="connsiteX122" fmla="*/ 871149 w 1034979"/>
                  <a:gd name="connsiteY122" fmla="*/ 1079337 h 1509906"/>
                  <a:gd name="connsiteX123" fmla="*/ 899724 w 1034979"/>
                  <a:gd name="connsiteY123" fmla="*/ 1085052 h 1509906"/>
                  <a:gd name="connsiteX124" fmla="*/ 922584 w 1034979"/>
                  <a:gd name="connsiteY124" fmla="*/ 1088862 h 1509906"/>
                  <a:gd name="connsiteX125" fmla="*/ 951159 w 1034979"/>
                  <a:gd name="connsiteY125" fmla="*/ 1094577 h 1509906"/>
                  <a:gd name="connsiteX126" fmla="*/ 956874 w 1034979"/>
                  <a:gd name="connsiteY126" fmla="*/ 1094577 h 1509906"/>
                  <a:gd name="connsiteX127" fmla="*/ 1002594 w 1034979"/>
                  <a:gd name="connsiteY127" fmla="*/ 1092672 h 1509906"/>
                  <a:gd name="connsiteX128" fmla="*/ 1031169 w 1034979"/>
                  <a:gd name="connsiteY128" fmla="*/ 1085052 h 1509906"/>
                  <a:gd name="connsiteX129" fmla="*/ 1034979 w 1034979"/>
                  <a:gd name="connsiteY129" fmla="*/ 1079337 h 1509906"/>
                  <a:gd name="connsiteX130" fmla="*/ 1033074 w 1034979"/>
                  <a:gd name="connsiteY130" fmla="*/ 1060287 h 1509906"/>
                  <a:gd name="connsiteX131" fmla="*/ 1027359 w 1034979"/>
                  <a:gd name="connsiteY131" fmla="*/ 1056477 h 1509906"/>
                  <a:gd name="connsiteX132" fmla="*/ 1012119 w 1034979"/>
                  <a:gd name="connsiteY132" fmla="*/ 1054572 h 1509906"/>
                  <a:gd name="connsiteX133" fmla="*/ 1006404 w 1034979"/>
                  <a:gd name="connsiteY133" fmla="*/ 1052667 h 1509906"/>
                  <a:gd name="connsiteX134" fmla="*/ 998784 w 1034979"/>
                  <a:gd name="connsiteY134" fmla="*/ 1050762 h 1509906"/>
                  <a:gd name="connsiteX135" fmla="*/ 987354 w 1034979"/>
                  <a:gd name="connsiteY135" fmla="*/ 1043142 h 1509906"/>
                  <a:gd name="connsiteX136" fmla="*/ 975924 w 1034979"/>
                  <a:gd name="connsiteY136" fmla="*/ 1039332 h 1509906"/>
                  <a:gd name="connsiteX137" fmla="*/ 970209 w 1034979"/>
                  <a:gd name="connsiteY137" fmla="*/ 1037427 h 1509906"/>
                  <a:gd name="connsiteX138" fmla="*/ 962589 w 1034979"/>
                  <a:gd name="connsiteY138" fmla="*/ 1035522 h 1509906"/>
                  <a:gd name="connsiteX139" fmla="*/ 956874 w 1034979"/>
                  <a:gd name="connsiteY139" fmla="*/ 1033617 h 1509906"/>
                  <a:gd name="connsiteX140" fmla="*/ 935919 w 1034979"/>
                  <a:gd name="connsiteY140" fmla="*/ 1027902 h 1509906"/>
                  <a:gd name="connsiteX141" fmla="*/ 930204 w 1034979"/>
                  <a:gd name="connsiteY141" fmla="*/ 1025997 h 1509906"/>
                  <a:gd name="connsiteX142" fmla="*/ 825429 w 1034979"/>
                  <a:gd name="connsiteY142" fmla="*/ 1027902 h 1509906"/>
                  <a:gd name="connsiteX143" fmla="*/ 819714 w 1034979"/>
                  <a:gd name="connsiteY143" fmla="*/ 1029807 h 1509906"/>
                  <a:gd name="connsiteX144" fmla="*/ 730179 w 1034979"/>
                  <a:gd name="connsiteY144" fmla="*/ 1031712 h 1509906"/>
                  <a:gd name="connsiteX145" fmla="*/ 716844 w 1034979"/>
                  <a:gd name="connsiteY145" fmla="*/ 1035522 h 1509906"/>
                  <a:gd name="connsiteX146" fmla="*/ 695889 w 1034979"/>
                  <a:gd name="connsiteY146" fmla="*/ 1037427 h 1509906"/>
                  <a:gd name="connsiteX147" fmla="*/ 669219 w 1034979"/>
                  <a:gd name="connsiteY147" fmla="*/ 1039332 h 1509906"/>
                  <a:gd name="connsiteX148" fmla="*/ 669219 w 1034979"/>
                  <a:gd name="connsiteY148" fmla="*/ 1039332 h 1509906"/>
                  <a:gd name="connsiteX149" fmla="*/ 646359 w 1034979"/>
                  <a:gd name="connsiteY149" fmla="*/ 1043142 h 1509906"/>
                  <a:gd name="connsiteX150" fmla="*/ 642549 w 1034979"/>
                  <a:gd name="connsiteY150" fmla="*/ 1031712 h 1509906"/>
                  <a:gd name="connsiteX151" fmla="*/ 640644 w 1034979"/>
                  <a:gd name="connsiteY151" fmla="*/ 1025997 h 1509906"/>
                  <a:gd name="connsiteX152" fmla="*/ 642549 w 1034979"/>
                  <a:gd name="connsiteY152" fmla="*/ 1008852 h 1509906"/>
                  <a:gd name="connsiteX153" fmla="*/ 644454 w 1034979"/>
                  <a:gd name="connsiteY153" fmla="*/ 1003137 h 1509906"/>
                  <a:gd name="connsiteX154" fmla="*/ 661599 w 1034979"/>
                  <a:gd name="connsiteY154" fmla="*/ 993612 h 1509906"/>
                  <a:gd name="connsiteX155" fmla="*/ 673029 w 1034979"/>
                  <a:gd name="connsiteY155" fmla="*/ 985992 h 1509906"/>
                  <a:gd name="connsiteX156" fmla="*/ 674934 w 1034979"/>
                  <a:gd name="connsiteY156" fmla="*/ 980277 h 1509906"/>
                  <a:gd name="connsiteX157" fmla="*/ 680649 w 1034979"/>
                  <a:gd name="connsiteY157" fmla="*/ 978372 h 1509906"/>
                  <a:gd name="connsiteX158" fmla="*/ 686364 w 1034979"/>
                  <a:gd name="connsiteY158" fmla="*/ 974562 h 1509906"/>
                  <a:gd name="connsiteX159" fmla="*/ 695889 w 1034979"/>
                  <a:gd name="connsiteY159" fmla="*/ 965037 h 1509906"/>
                  <a:gd name="connsiteX160" fmla="*/ 705414 w 1034979"/>
                  <a:gd name="connsiteY160" fmla="*/ 953607 h 1509906"/>
                  <a:gd name="connsiteX161" fmla="*/ 716844 w 1034979"/>
                  <a:gd name="connsiteY161" fmla="*/ 945987 h 1509906"/>
                  <a:gd name="connsiteX162" fmla="*/ 732084 w 1034979"/>
                  <a:gd name="connsiteY162" fmla="*/ 932652 h 1509906"/>
                  <a:gd name="connsiteX163" fmla="*/ 741609 w 1034979"/>
                  <a:gd name="connsiteY163" fmla="*/ 921222 h 1509906"/>
                  <a:gd name="connsiteX164" fmla="*/ 753039 w 1034979"/>
                  <a:gd name="connsiteY164" fmla="*/ 911697 h 1509906"/>
                  <a:gd name="connsiteX165" fmla="*/ 758754 w 1034979"/>
                  <a:gd name="connsiteY165" fmla="*/ 900267 h 1509906"/>
                  <a:gd name="connsiteX166" fmla="*/ 760659 w 1034979"/>
                  <a:gd name="connsiteY166" fmla="*/ 894552 h 1509906"/>
                  <a:gd name="connsiteX167" fmla="*/ 766374 w 1034979"/>
                  <a:gd name="connsiteY167" fmla="*/ 883122 h 1509906"/>
                  <a:gd name="connsiteX168" fmla="*/ 764469 w 1034979"/>
                  <a:gd name="connsiteY168" fmla="*/ 867882 h 1509906"/>
                  <a:gd name="connsiteX169" fmla="*/ 758754 w 1034979"/>
                  <a:gd name="connsiteY169" fmla="*/ 865977 h 1509906"/>
                  <a:gd name="connsiteX170" fmla="*/ 737799 w 1034979"/>
                  <a:gd name="connsiteY170" fmla="*/ 867882 h 1509906"/>
                  <a:gd name="connsiteX171" fmla="*/ 732084 w 1034979"/>
                  <a:gd name="connsiteY171" fmla="*/ 871692 h 1509906"/>
                  <a:gd name="connsiteX172" fmla="*/ 720654 w 1034979"/>
                  <a:gd name="connsiteY172" fmla="*/ 875502 h 1509906"/>
                  <a:gd name="connsiteX173" fmla="*/ 716844 w 1034979"/>
                  <a:gd name="connsiteY173" fmla="*/ 881217 h 1509906"/>
                  <a:gd name="connsiteX174" fmla="*/ 711129 w 1034979"/>
                  <a:gd name="connsiteY174" fmla="*/ 883122 h 1509906"/>
                  <a:gd name="connsiteX175" fmla="*/ 705414 w 1034979"/>
                  <a:gd name="connsiteY175" fmla="*/ 886932 h 1509906"/>
                  <a:gd name="connsiteX176" fmla="*/ 699699 w 1034979"/>
                  <a:gd name="connsiteY176" fmla="*/ 892647 h 1509906"/>
                  <a:gd name="connsiteX177" fmla="*/ 692079 w 1034979"/>
                  <a:gd name="connsiteY177" fmla="*/ 896457 h 1509906"/>
                  <a:gd name="connsiteX178" fmla="*/ 627309 w 1034979"/>
                  <a:gd name="connsiteY178" fmla="*/ 953607 h 1509906"/>
                  <a:gd name="connsiteX179" fmla="*/ 602544 w 1034979"/>
                  <a:gd name="connsiteY179" fmla="*/ 959322 h 1509906"/>
                  <a:gd name="connsiteX180" fmla="*/ 589209 w 1034979"/>
                  <a:gd name="connsiteY180" fmla="*/ 963132 h 1509906"/>
                  <a:gd name="connsiteX181" fmla="*/ 569026 w 1034979"/>
                  <a:gd name="connsiteY181" fmla="*/ 948870 h 1509906"/>
                  <a:gd name="connsiteX182" fmla="*/ 507294 w 1034979"/>
                  <a:gd name="connsiteY182" fmla="*/ 841212 h 1509906"/>
                  <a:gd name="connsiteX183" fmla="*/ 503484 w 1034979"/>
                  <a:gd name="connsiteY183" fmla="*/ 351627 h 1509906"/>
                  <a:gd name="connsiteX184" fmla="*/ 499674 w 1034979"/>
                  <a:gd name="connsiteY184" fmla="*/ 60162 h 1509906"/>
                  <a:gd name="connsiteX185" fmla="*/ 490149 w 1034979"/>
                  <a:gd name="connsiteY185" fmla="*/ 33492 h 1509906"/>
                  <a:gd name="connsiteX186" fmla="*/ 488244 w 1034979"/>
                  <a:gd name="connsiteY186" fmla="*/ 27777 h 1509906"/>
                  <a:gd name="connsiteX187" fmla="*/ 484434 w 1034979"/>
                  <a:gd name="connsiteY187" fmla="*/ 22062 h 1509906"/>
                  <a:gd name="connsiteX188" fmla="*/ 478719 w 1034979"/>
                  <a:gd name="connsiteY188" fmla="*/ 10632 h 1509906"/>
                  <a:gd name="connsiteX189" fmla="*/ 473004 w 1034979"/>
                  <a:gd name="connsiteY189" fmla="*/ 6822 h 1509906"/>
                  <a:gd name="connsiteX190" fmla="*/ 469194 w 1034979"/>
                  <a:gd name="connsiteY190" fmla="*/ 1107 h 1509906"/>
                  <a:gd name="connsiteX191" fmla="*/ 429189 w 1034979"/>
                  <a:gd name="connsiteY191" fmla="*/ 4917 h 1509906"/>
                  <a:gd name="connsiteX192" fmla="*/ 421569 w 1034979"/>
                  <a:gd name="connsiteY192" fmla="*/ 16347 h 1509906"/>
                  <a:gd name="connsiteX193" fmla="*/ 417759 w 1034979"/>
                  <a:gd name="connsiteY193" fmla="*/ 22062 h 1509906"/>
                  <a:gd name="connsiteX194" fmla="*/ 419664 w 1034979"/>
                  <a:gd name="connsiteY194" fmla="*/ 54447 h 1509906"/>
                  <a:gd name="connsiteX195" fmla="*/ 423474 w 1034979"/>
                  <a:gd name="connsiteY195" fmla="*/ 65877 h 1509906"/>
                  <a:gd name="connsiteX196" fmla="*/ 425379 w 1034979"/>
                  <a:gd name="connsiteY196" fmla="*/ 71592 h 1509906"/>
                  <a:gd name="connsiteX197" fmla="*/ 425379 w 1034979"/>
                  <a:gd name="connsiteY197" fmla="*/ 77307 h 1509906"/>
                  <a:gd name="connsiteX198" fmla="*/ 429189 w 1034979"/>
                  <a:gd name="connsiteY198" fmla="*/ 231612 h 1509906"/>
                  <a:gd name="connsiteX199" fmla="*/ 440619 w 1034979"/>
                  <a:gd name="connsiteY199" fmla="*/ 414492 h 1509906"/>
                  <a:gd name="connsiteX200" fmla="*/ 425379 w 1034979"/>
                  <a:gd name="connsiteY200" fmla="*/ 711672 h 1509906"/>
                  <a:gd name="connsiteX201" fmla="*/ 425173 w 1034979"/>
                  <a:gd name="connsiteY201" fmla="*/ 765165 h 1509906"/>
                  <a:gd name="connsiteX202" fmla="*/ 425379 w 1034979"/>
                  <a:gd name="connsiteY202" fmla="*/ 894552 h 1509906"/>
                  <a:gd name="connsiteX0" fmla="*/ 425379 w 1034979"/>
                  <a:gd name="connsiteY0" fmla="*/ 894552 h 1509906"/>
                  <a:gd name="connsiteX1" fmla="*/ 394899 w 1034979"/>
                  <a:gd name="connsiteY1" fmla="*/ 932652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627309 w 1034979"/>
                  <a:gd name="connsiteY177" fmla="*/ 953607 h 1509906"/>
                  <a:gd name="connsiteX178" fmla="*/ 602544 w 1034979"/>
                  <a:gd name="connsiteY178" fmla="*/ 959322 h 1509906"/>
                  <a:gd name="connsiteX179" fmla="*/ 589209 w 1034979"/>
                  <a:gd name="connsiteY179" fmla="*/ 963132 h 1509906"/>
                  <a:gd name="connsiteX180" fmla="*/ 569026 w 1034979"/>
                  <a:gd name="connsiteY180" fmla="*/ 948870 h 1509906"/>
                  <a:gd name="connsiteX181" fmla="*/ 507294 w 1034979"/>
                  <a:gd name="connsiteY181" fmla="*/ 841212 h 1509906"/>
                  <a:gd name="connsiteX182" fmla="*/ 503484 w 1034979"/>
                  <a:gd name="connsiteY182" fmla="*/ 351627 h 1509906"/>
                  <a:gd name="connsiteX183" fmla="*/ 499674 w 1034979"/>
                  <a:gd name="connsiteY183" fmla="*/ 60162 h 1509906"/>
                  <a:gd name="connsiteX184" fmla="*/ 490149 w 1034979"/>
                  <a:gd name="connsiteY184" fmla="*/ 33492 h 1509906"/>
                  <a:gd name="connsiteX185" fmla="*/ 488244 w 1034979"/>
                  <a:gd name="connsiteY185" fmla="*/ 27777 h 1509906"/>
                  <a:gd name="connsiteX186" fmla="*/ 484434 w 1034979"/>
                  <a:gd name="connsiteY186" fmla="*/ 22062 h 1509906"/>
                  <a:gd name="connsiteX187" fmla="*/ 478719 w 1034979"/>
                  <a:gd name="connsiteY187" fmla="*/ 10632 h 1509906"/>
                  <a:gd name="connsiteX188" fmla="*/ 473004 w 1034979"/>
                  <a:gd name="connsiteY188" fmla="*/ 6822 h 1509906"/>
                  <a:gd name="connsiteX189" fmla="*/ 469194 w 1034979"/>
                  <a:gd name="connsiteY189" fmla="*/ 1107 h 1509906"/>
                  <a:gd name="connsiteX190" fmla="*/ 429189 w 1034979"/>
                  <a:gd name="connsiteY190" fmla="*/ 4917 h 1509906"/>
                  <a:gd name="connsiteX191" fmla="*/ 421569 w 1034979"/>
                  <a:gd name="connsiteY191" fmla="*/ 16347 h 1509906"/>
                  <a:gd name="connsiteX192" fmla="*/ 417759 w 1034979"/>
                  <a:gd name="connsiteY192" fmla="*/ 22062 h 1509906"/>
                  <a:gd name="connsiteX193" fmla="*/ 419664 w 1034979"/>
                  <a:gd name="connsiteY193" fmla="*/ 54447 h 1509906"/>
                  <a:gd name="connsiteX194" fmla="*/ 423474 w 1034979"/>
                  <a:gd name="connsiteY194" fmla="*/ 65877 h 1509906"/>
                  <a:gd name="connsiteX195" fmla="*/ 425379 w 1034979"/>
                  <a:gd name="connsiteY195" fmla="*/ 71592 h 1509906"/>
                  <a:gd name="connsiteX196" fmla="*/ 425379 w 1034979"/>
                  <a:gd name="connsiteY196" fmla="*/ 77307 h 1509906"/>
                  <a:gd name="connsiteX197" fmla="*/ 429189 w 1034979"/>
                  <a:gd name="connsiteY197" fmla="*/ 231612 h 1509906"/>
                  <a:gd name="connsiteX198" fmla="*/ 440619 w 1034979"/>
                  <a:gd name="connsiteY198" fmla="*/ 414492 h 1509906"/>
                  <a:gd name="connsiteX199" fmla="*/ 425379 w 1034979"/>
                  <a:gd name="connsiteY199" fmla="*/ 711672 h 1509906"/>
                  <a:gd name="connsiteX200" fmla="*/ 425173 w 1034979"/>
                  <a:gd name="connsiteY200" fmla="*/ 765165 h 1509906"/>
                  <a:gd name="connsiteX201" fmla="*/ 425379 w 1034979"/>
                  <a:gd name="connsiteY201" fmla="*/ 894552 h 1509906"/>
                  <a:gd name="connsiteX0" fmla="*/ 425379 w 1034979"/>
                  <a:gd name="connsiteY0" fmla="*/ 894553 h 1509906"/>
                  <a:gd name="connsiteX1" fmla="*/ 394899 w 1034979"/>
                  <a:gd name="connsiteY1" fmla="*/ 932652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627309 w 1034979"/>
                  <a:gd name="connsiteY177" fmla="*/ 953607 h 1509906"/>
                  <a:gd name="connsiteX178" fmla="*/ 602544 w 1034979"/>
                  <a:gd name="connsiteY178" fmla="*/ 959322 h 1509906"/>
                  <a:gd name="connsiteX179" fmla="*/ 589209 w 1034979"/>
                  <a:gd name="connsiteY179" fmla="*/ 963132 h 1509906"/>
                  <a:gd name="connsiteX180" fmla="*/ 569026 w 1034979"/>
                  <a:gd name="connsiteY180" fmla="*/ 948870 h 1509906"/>
                  <a:gd name="connsiteX181" fmla="*/ 507294 w 1034979"/>
                  <a:gd name="connsiteY181" fmla="*/ 841212 h 1509906"/>
                  <a:gd name="connsiteX182" fmla="*/ 503484 w 1034979"/>
                  <a:gd name="connsiteY182" fmla="*/ 351627 h 1509906"/>
                  <a:gd name="connsiteX183" fmla="*/ 499674 w 1034979"/>
                  <a:gd name="connsiteY183" fmla="*/ 60162 h 1509906"/>
                  <a:gd name="connsiteX184" fmla="*/ 490149 w 1034979"/>
                  <a:gd name="connsiteY184" fmla="*/ 33492 h 1509906"/>
                  <a:gd name="connsiteX185" fmla="*/ 488244 w 1034979"/>
                  <a:gd name="connsiteY185" fmla="*/ 27777 h 1509906"/>
                  <a:gd name="connsiteX186" fmla="*/ 484434 w 1034979"/>
                  <a:gd name="connsiteY186" fmla="*/ 22062 h 1509906"/>
                  <a:gd name="connsiteX187" fmla="*/ 478719 w 1034979"/>
                  <a:gd name="connsiteY187" fmla="*/ 10632 h 1509906"/>
                  <a:gd name="connsiteX188" fmla="*/ 473004 w 1034979"/>
                  <a:gd name="connsiteY188" fmla="*/ 6822 h 1509906"/>
                  <a:gd name="connsiteX189" fmla="*/ 469194 w 1034979"/>
                  <a:gd name="connsiteY189" fmla="*/ 1107 h 1509906"/>
                  <a:gd name="connsiteX190" fmla="*/ 429189 w 1034979"/>
                  <a:gd name="connsiteY190" fmla="*/ 4917 h 1509906"/>
                  <a:gd name="connsiteX191" fmla="*/ 421569 w 1034979"/>
                  <a:gd name="connsiteY191" fmla="*/ 16347 h 1509906"/>
                  <a:gd name="connsiteX192" fmla="*/ 417759 w 1034979"/>
                  <a:gd name="connsiteY192" fmla="*/ 22062 h 1509906"/>
                  <a:gd name="connsiteX193" fmla="*/ 419664 w 1034979"/>
                  <a:gd name="connsiteY193" fmla="*/ 54447 h 1509906"/>
                  <a:gd name="connsiteX194" fmla="*/ 423474 w 1034979"/>
                  <a:gd name="connsiteY194" fmla="*/ 65877 h 1509906"/>
                  <a:gd name="connsiteX195" fmla="*/ 425379 w 1034979"/>
                  <a:gd name="connsiteY195" fmla="*/ 71592 h 1509906"/>
                  <a:gd name="connsiteX196" fmla="*/ 425379 w 1034979"/>
                  <a:gd name="connsiteY196" fmla="*/ 77307 h 1509906"/>
                  <a:gd name="connsiteX197" fmla="*/ 429189 w 1034979"/>
                  <a:gd name="connsiteY197" fmla="*/ 231612 h 1509906"/>
                  <a:gd name="connsiteX198" fmla="*/ 440619 w 1034979"/>
                  <a:gd name="connsiteY198" fmla="*/ 414492 h 1509906"/>
                  <a:gd name="connsiteX199" fmla="*/ 425379 w 1034979"/>
                  <a:gd name="connsiteY199" fmla="*/ 711672 h 1509906"/>
                  <a:gd name="connsiteX200" fmla="*/ 425173 w 1034979"/>
                  <a:gd name="connsiteY200" fmla="*/ 765165 h 1509906"/>
                  <a:gd name="connsiteX201" fmla="*/ 425379 w 1034979"/>
                  <a:gd name="connsiteY201" fmla="*/ 894553 h 1509906"/>
                  <a:gd name="connsiteX0" fmla="*/ 430322 w 1034979"/>
                  <a:gd name="connsiteY0" fmla="*/ 872310 h 1509906"/>
                  <a:gd name="connsiteX1" fmla="*/ 394899 w 1034979"/>
                  <a:gd name="connsiteY1" fmla="*/ 932652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627309 w 1034979"/>
                  <a:gd name="connsiteY177" fmla="*/ 953607 h 1509906"/>
                  <a:gd name="connsiteX178" fmla="*/ 602544 w 1034979"/>
                  <a:gd name="connsiteY178" fmla="*/ 959322 h 1509906"/>
                  <a:gd name="connsiteX179" fmla="*/ 589209 w 1034979"/>
                  <a:gd name="connsiteY179" fmla="*/ 963132 h 1509906"/>
                  <a:gd name="connsiteX180" fmla="*/ 569026 w 1034979"/>
                  <a:gd name="connsiteY180" fmla="*/ 948870 h 1509906"/>
                  <a:gd name="connsiteX181" fmla="*/ 507294 w 1034979"/>
                  <a:gd name="connsiteY181" fmla="*/ 841212 h 1509906"/>
                  <a:gd name="connsiteX182" fmla="*/ 503484 w 1034979"/>
                  <a:gd name="connsiteY182" fmla="*/ 351627 h 1509906"/>
                  <a:gd name="connsiteX183" fmla="*/ 499674 w 1034979"/>
                  <a:gd name="connsiteY183" fmla="*/ 60162 h 1509906"/>
                  <a:gd name="connsiteX184" fmla="*/ 490149 w 1034979"/>
                  <a:gd name="connsiteY184" fmla="*/ 33492 h 1509906"/>
                  <a:gd name="connsiteX185" fmla="*/ 488244 w 1034979"/>
                  <a:gd name="connsiteY185" fmla="*/ 27777 h 1509906"/>
                  <a:gd name="connsiteX186" fmla="*/ 484434 w 1034979"/>
                  <a:gd name="connsiteY186" fmla="*/ 22062 h 1509906"/>
                  <a:gd name="connsiteX187" fmla="*/ 478719 w 1034979"/>
                  <a:gd name="connsiteY187" fmla="*/ 10632 h 1509906"/>
                  <a:gd name="connsiteX188" fmla="*/ 473004 w 1034979"/>
                  <a:gd name="connsiteY188" fmla="*/ 6822 h 1509906"/>
                  <a:gd name="connsiteX189" fmla="*/ 469194 w 1034979"/>
                  <a:gd name="connsiteY189" fmla="*/ 1107 h 1509906"/>
                  <a:gd name="connsiteX190" fmla="*/ 429189 w 1034979"/>
                  <a:gd name="connsiteY190" fmla="*/ 4917 h 1509906"/>
                  <a:gd name="connsiteX191" fmla="*/ 421569 w 1034979"/>
                  <a:gd name="connsiteY191" fmla="*/ 16347 h 1509906"/>
                  <a:gd name="connsiteX192" fmla="*/ 417759 w 1034979"/>
                  <a:gd name="connsiteY192" fmla="*/ 22062 h 1509906"/>
                  <a:gd name="connsiteX193" fmla="*/ 419664 w 1034979"/>
                  <a:gd name="connsiteY193" fmla="*/ 54447 h 1509906"/>
                  <a:gd name="connsiteX194" fmla="*/ 423474 w 1034979"/>
                  <a:gd name="connsiteY194" fmla="*/ 65877 h 1509906"/>
                  <a:gd name="connsiteX195" fmla="*/ 425379 w 1034979"/>
                  <a:gd name="connsiteY195" fmla="*/ 71592 h 1509906"/>
                  <a:gd name="connsiteX196" fmla="*/ 425379 w 1034979"/>
                  <a:gd name="connsiteY196" fmla="*/ 77307 h 1509906"/>
                  <a:gd name="connsiteX197" fmla="*/ 429189 w 1034979"/>
                  <a:gd name="connsiteY197" fmla="*/ 231612 h 1509906"/>
                  <a:gd name="connsiteX198" fmla="*/ 440619 w 1034979"/>
                  <a:gd name="connsiteY198" fmla="*/ 414492 h 1509906"/>
                  <a:gd name="connsiteX199" fmla="*/ 425379 w 1034979"/>
                  <a:gd name="connsiteY199" fmla="*/ 711672 h 1509906"/>
                  <a:gd name="connsiteX200" fmla="*/ 425173 w 1034979"/>
                  <a:gd name="connsiteY200" fmla="*/ 765165 h 1509906"/>
                  <a:gd name="connsiteX201" fmla="*/ 430322 w 1034979"/>
                  <a:gd name="connsiteY201"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627309 w 1034979"/>
                  <a:gd name="connsiteY177" fmla="*/ 953607 h 1509906"/>
                  <a:gd name="connsiteX178" fmla="*/ 602544 w 1034979"/>
                  <a:gd name="connsiteY178" fmla="*/ 959322 h 1509906"/>
                  <a:gd name="connsiteX179" fmla="*/ 589209 w 1034979"/>
                  <a:gd name="connsiteY179" fmla="*/ 963132 h 1509906"/>
                  <a:gd name="connsiteX180" fmla="*/ 569026 w 1034979"/>
                  <a:gd name="connsiteY180" fmla="*/ 948870 h 1509906"/>
                  <a:gd name="connsiteX181" fmla="*/ 507294 w 1034979"/>
                  <a:gd name="connsiteY181" fmla="*/ 841212 h 1509906"/>
                  <a:gd name="connsiteX182" fmla="*/ 503484 w 1034979"/>
                  <a:gd name="connsiteY182" fmla="*/ 351627 h 1509906"/>
                  <a:gd name="connsiteX183" fmla="*/ 499674 w 1034979"/>
                  <a:gd name="connsiteY183" fmla="*/ 60162 h 1509906"/>
                  <a:gd name="connsiteX184" fmla="*/ 490149 w 1034979"/>
                  <a:gd name="connsiteY184" fmla="*/ 33492 h 1509906"/>
                  <a:gd name="connsiteX185" fmla="*/ 488244 w 1034979"/>
                  <a:gd name="connsiteY185" fmla="*/ 27777 h 1509906"/>
                  <a:gd name="connsiteX186" fmla="*/ 484434 w 1034979"/>
                  <a:gd name="connsiteY186" fmla="*/ 22062 h 1509906"/>
                  <a:gd name="connsiteX187" fmla="*/ 478719 w 1034979"/>
                  <a:gd name="connsiteY187" fmla="*/ 10632 h 1509906"/>
                  <a:gd name="connsiteX188" fmla="*/ 473004 w 1034979"/>
                  <a:gd name="connsiteY188" fmla="*/ 6822 h 1509906"/>
                  <a:gd name="connsiteX189" fmla="*/ 469194 w 1034979"/>
                  <a:gd name="connsiteY189" fmla="*/ 1107 h 1509906"/>
                  <a:gd name="connsiteX190" fmla="*/ 429189 w 1034979"/>
                  <a:gd name="connsiteY190" fmla="*/ 4917 h 1509906"/>
                  <a:gd name="connsiteX191" fmla="*/ 421569 w 1034979"/>
                  <a:gd name="connsiteY191" fmla="*/ 16347 h 1509906"/>
                  <a:gd name="connsiteX192" fmla="*/ 417759 w 1034979"/>
                  <a:gd name="connsiteY192" fmla="*/ 22062 h 1509906"/>
                  <a:gd name="connsiteX193" fmla="*/ 419664 w 1034979"/>
                  <a:gd name="connsiteY193" fmla="*/ 54447 h 1509906"/>
                  <a:gd name="connsiteX194" fmla="*/ 423474 w 1034979"/>
                  <a:gd name="connsiteY194" fmla="*/ 65877 h 1509906"/>
                  <a:gd name="connsiteX195" fmla="*/ 425379 w 1034979"/>
                  <a:gd name="connsiteY195" fmla="*/ 71592 h 1509906"/>
                  <a:gd name="connsiteX196" fmla="*/ 425379 w 1034979"/>
                  <a:gd name="connsiteY196" fmla="*/ 77307 h 1509906"/>
                  <a:gd name="connsiteX197" fmla="*/ 429189 w 1034979"/>
                  <a:gd name="connsiteY197" fmla="*/ 231612 h 1509906"/>
                  <a:gd name="connsiteX198" fmla="*/ 440619 w 1034979"/>
                  <a:gd name="connsiteY198" fmla="*/ 414492 h 1509906"/>
                  <a:gd name="connsiteX199" fmla="*/ 425379 w 1034979"/>
                  <a:gd name="connsiteY199" fmla="*/ 711672 h 1509906"/>
                  <a:gd name="connsiteX200" fmla="*/ 425173 w 1034979"/>
                  <a:gd name="connsiteY200" fmla="*/ 765165 h 1509906"/>
                  <a:gd name="connsiteX201" fmla="*/ 430322 w 1034979"/>
                  <a:gd name="connsiteY201"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627309 w 1034979"/>
                  <a:gd name="connsiteY177" fmla="*/ 953607 h 1509906"/>
                  <a:gd name="connsiteX178" fmla="*/ 602544 w 1034979"/>
                  <a:gd name="connsiteY178" fmla="*/ 959322 h 1509906"/>
                  <a:gd name="connsiteX179" fmla="*/ 589209 w 1034979"/>
                  <a:gd name="connsiteY179" fmla="*/ 963132 h 1509906"/>
                  <a:gd name="connsiteX180" fmla="*/ 569026 w 1034979"/>
                  <a:gd name="connsiteY180" fmla="*/ 948870 h 1509906"/>
                  <a:gd name="connsiteX181" fmla="*/ 507294 w 1034979"/>
                  <a:gd name="connsiteY181" fmla="*/ 841212 h 1509906"/>
                  <a:gd name="connsiteX182" fmla="*/ 503484 w 1034979"/>
                  <a:gd name="connsiteY182" fmla="*/ 351627 h 1509906"/>
                  <a:gd name="connsiteX183" fmla="*/ 499674 w 1034979"/>
                  <a:gd name="connsiteY183" fmla="*/ 60162 h 1509906"/>
                  <a:gd name="connsiteX184" fmla="*/ 490149 w 1034979"/>
                  <a:gd name="connsiteY184" fmla="*/ 33492 h 1509906"/>
                  <a:gd name="connsiteX185" fmla="*/ 488244 w 1034979"/>
                  <a:gd name="connsiteY185" fmla="*/ 27777 h 1509906"/>
                  <a:gd name="connsiteX186" fmla="*/ 484434 w 1034979"/>
                  <a:gd name="connsiteY186" fmla="*/ 22062 h 1509906"/>
                  <a:gd name="connsiteX187" fmla="*/ 478719 w 1034979"/>
                  <a:gd name="connsiteY187" fmla="*/ 10632 h 1509906"/>
                  <a:gd name="connsiteX188" fmla="*/ 473004 w 1034979"/>
                  <a:gd name="connsiteY188" fmla="*/ 6822 h 1509906"/>
                  <a:gd name="connsiteX189" fmla="*/ 469194 w 1034979"/>
                  <a:gd name="connsiteY189" fmla="*/ 1107 h 1509906"/>
                  <a:gd name="connsiteX190" fmla="*/ 429189 w 1034979"/>
                  <a:gd name="connsiteY190" fmla="*/ 4917 h 1509906"/>
                  <a:gd name="connsiteX191" fmla="*/ 421569 w 1034979"/>
                  <a:gd name="connsiteY191" fmla="*/ 16347 h 1509906"/>
                  <a:gd name="connsiteX192" fmla="*/ 417759 w 1034979"/>
                  <a:gd name="connsiteY192" fmla="*/ 22062 h 1509906"/>
                  <a:gd name="connsiteX193" fmla="*/ 419664 w 1034979"/>
                  <a:gd name="connsiteY193" fmla="*/ 54447 h 1509906"/>
                  <a:gd name="connsiteX194" fmla="*/ 423474 w 1034979"/>
                  <a:gd name="connsiteY194" fmla="*/ 65877 h 1509906"/>
                  <a:gd name="connsiteX195" fmla="*/ 425379 w 1034979"/>
                  <a:gd name="connsiteY195" fmla="*/ 71592 h 1509906"/>
                  <a:gd name="connsiteX196" fmla="*/ 425379 w 1034979"/>
                  <a:gd name="connsiteY196" fmla="*/ 77307 h 1509906"/>
                  <a:gd name="connsiteX197" fmla="*/ 429189 w 1034979"/>
                  <a:gd name="connsiteY197" fmla="*/ 231612 h 1509906"/>
                  <a:gd name="connsiteX198" fmla="*/ 440619 w 1034979"/>
                  <a:gd name="connsiteY198" fmla="*/ 414492 h 1509906"/>
                  <a:gd name="connsiteX199" fmla="*/ 425379 w 1034979"/>
                  <a:gd name="connsiteY199" fmla="*/ 711672 h 1509906"/>
                  <a:gd name="connsiteX200" fmla="*/ 425173 w 1034979"/>
                  <a:gd name="connsiteY200" fmla="*/ 765165 h 1509906"/>
                  <a:gd name="connsiteX201" fmla="*/ 430322 w 1034979"/>
                  <a:gd name="connsiteY201"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627309 w 1034979"/>
                  <a:gd name="connsiteY177" fmla="*/ 953607 h 1509906"/>
                  <a:gd name="connsiteX178" fmla="*/ 602544 w 1034979"/>
                  <a:gd name="connsiteY178" fmla="*/ 959322 h 1509906"/>
                  <a:gd name="connsiteX179" fmla="*/ 589209 w 1034979"/>
                  <a:gd name="connsiteY179" fmla="*/ 963132 h 1509906"/>
                  <a:gd name="connsiteX180" fmla="*/ 569026 w 1034979"/>
                  <a:gd name="connsiteY180" fmla="*/ 948870 h 1509906"/>
                  <a:gd name="connsiteX181" fmla="*/ 507294 w 1034979"/>
                  <a:gd name="connsiteY181" fmla="*/ 841212 h 1509906"/>
                  <a:gd name="connsiteX182" fmla="*/ 503484 w 1034979"/>
                  <a:gd name="connsiteY182" fmla="*/ 351627 h 1509906"/>
                  <a:gd name="connsiteX183" fmla="*/ 499674 w 1034979"/>
                  <a:gd name="connsiteY183" fmla="*/ 60162 h 1509906"/>
                  <a:gd name="connsiteX184" fmla="*/ 490149 w 1034979"/>
                  <a:gd name="connsiteY184" fmla="*/ 33492 h 1509906"/>
                  <a:gd name="connsiteX185" fmla="*/ 488244 w 1034979"/>
                  <a:gd name="connsiteY185" fmla="*/ 27777 h 1509906"/>
                  <a:gd name="connsiteX186" fmla="*/ 484434 w 1034979"/>
                  <a:gd name="connsiteY186" fmla="*/ 22062 h 1509906"/>
                  <a:gd name="connsiteX187" fmla="*/ 478719 w 1034979"/>
                  <a:gd name="connsiteY187" fmla="*/ 10632 h 1509906"/>
                  <a:gd name="connsiteX188" fmla="*/ 473004 w 1034979"/>
                  <a:gd name="connsiteY188" fmla="*/ 6822 h 1509906"/>
                  <a:gd name="connsiteX189" fmla="*/ 469194 w 1034979"/>
                  <a:gd name="connsiteY189" fmla="*/ 1107 h 1509906"/>
                  <a:gd name="connsiteX190" fmla="*/ 429189 w 1034979"/>
                  <a:gd name="connsiteY190" fmla="*/ 4917 h 1509906"/>
                  <a:gd name="connsiteX191" fmla="*/ 421569 w 1034979"/>
                  <a:gd name="connsiteY191" fmla="*/ 16347 h 1509906"/>
                  <a:gd name="connsiteX192" fmla="*/ 417759 w 1034979"/>
                  <a:gd name="connsiteY192" fmla="*/ 22062 h 1509906"/>
                  <a:gd name="connsiteX193" fmla="*/ 419664 w 1034979"/>
                  <a:gd name="connsiteY193" fmla="*/ 54447 h 1509906"/>
                  <a:gd name="connsiteX194" fmla="*/ 423474 w 1034979"/>
                  <a:gd name="connsiteY194" fmla="*/ 65877 h 1509906"/>
                  <a:gd name="connsiteX195" fmla="*/ 425379 w 1034979"/>
                  <a:gd name="connsiteY195" fmla="*/ 71592 h 1509906"/>
                  <a:gd name="connsiteX196" fmla="*/ 425379 w 1034979"/>
                  <a:gd name="connsiteY196" fmla="*/ 77307 h 1509906"/>
                  <a:gd name="connsiteX197" fmla="*/ 429189 w 1034979"/>
                  <a:gd name="connsiteY197" fmla="*/ 231612 h 1509906"/>
                  <a:gd name="connsiteX198" fmla="*/ 440619 w 1034979"/>
                  <a:gd name="connsiteY198" fmla="*/ 414492 h 1509906"/>
                  <a:gd name="connsiteX199" fmla="*/ 425379 w 1034979"/>
                  <a:gd name="connsiteY199" fmla="*/ 711672 h 1509906"/>
                  <a:gd name="connsiteX200" fmla="*/ 425173 w 1034979"/>
                  <a:gd name="connsiteY200" fmla="*/ 765165 h 1509906"/>
                  <a:gd name="connsiteX201" fmla="*/ 430322 w 1034979"/>
                  <a:gd name="connsiteY201"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627309 w 1034979"/>
                  <a:gd name="connsiteY177" fmla="*/ 953607 h 1509906"/>
                  <a:gd name="connsiteX178" fmla="*/ 602544 w 1034979"/>
                  <a:gd name="connsiteY178" fmla="*/ 959322 h 1509906"/>
                  <a:gd name="connsiteX179" fmla="*/ 589209 w 1034979"/>
                  <a:gd name="connsiteY179" fmla="*/ 963132 h 1509906"/>
                  <a:gd name="connsiteX180" fmla="*/ 569026 w 1034979"/>
                  <a:gd name="connsiteY180" fmla="*/ 948870 h 1509906"/>
                  <a:gd name="connsiteX181" fmla="*/ 507294 w 1034979"/>
                  <a:gd name="connsiteY181" fmla="*/ 841212 h 1509906"/>
                  <a:gd name="connsiteX182" fmla="*/ 503484 w 1034979"/>
                  <a:gd name="connsiteY182" fmla="*/ 351627 h 1509906"/>
                  <a:gd name="connsiteX183" fmla="*/ 499674 w 1034979"/>
                  <a:gd name="connsiteY183" fmla="*/ 60162 h 1509906"/>
                  <a:gd name="connsiteX184" fmla="*/ 490149 w 1034979"/>
                  <a:gd name="connsiteY184" fmla="*/ 33492 h 1509906"/>
                  <a:gd name="connsiteX185" fmla="*/ 488244 w 1034979"/>
                  <a:gd name="connsiteY185" fmla="*/ 27777 h 1509906"/>
                  <a:gd name="connsiteX186" fmla="*/ 484434 w 1034979"/>
                  <a:gd name="connsiteY186" fmla="*/ 22062 h 1509906"/>
                  <a:gd name="connsiteX187" fmla="*/ 478719 w 1034979"/>
                  <a:gd name="connsiteY187" fmla="*/ 10632 h 1509906"/>
                  <a:gd name="connsiteX188" fmla="*/ 473004 w 1034979"/>
                  <a:gd name="connsiteY188" fmla="*/ 6822 h 1509906"/>
                  <a:gd name="connsiteX189" fmla="*/ 469194 w 1034979"/>
                  <a:gd name="connsiteY189" fmla="*/ 1107 h 1509906"/>
                  <a:gd name="connsiteX190" fmla="*/ 429189 w 1034979"/>
                  <a:gd name="connsiteY190" fmla="*/ 4917 h 1509906"/>
                  <a:gd name="connsiteX191" fmla="*/ 421569 w 1034979"/>
                  <a:gd name="connsiteY191" fmla="*/ 16347 h 1509906"/>
                  <a:gd name="connsiteX192" fmla="*/ 417759 w 1034979"/>
                  <a:gd name="connsiteY192" fmla="*/ 22062 h 1509906"/>
                  <a:gd name="connsiteX193" fmla="*/ 419664 w 1034979"/>
                  <a:gd name="connsiteY193" fmla="*/ 54447 h 1509906"/>
                  <a:gd name="connsiteX194" fmla="*/ 423474 w 1034979"/>
                  <a:gd name="connsiteY194" fmla="*/ 65877 h 1509906"/>
                  <a:gd name="connsiteX195" fmla="*/ 425379 w 1034979"/>
                  <a:gd name="connsiteY195" fmla="*/ 71592 h 1509906"/>
                  <a:gd name="connsiteX196" fmla="*/ 425379 w 1034979"/>
                  <a:gd name="connsiteY196" fmla="*/ 77307 h 1509906"/>
                  <a:gd name="connsiteX197" fmla="*/ 429189 w 1034979"/>
                  <a:gd name="connsiteY197" fmla="*/ 231612 h 1509906"/>
                  <a:gd name="connsiteX198" fmla="*/ 440619 w 1034979"/>
                  <a:gd name="connsiteY198" fmla="*/ 414492 h 1509906"/>
                  <a:gd name="connsiteX199" fmla="*/ 425379 w 1034979"/>
                  <a:gd name="connsiteY199" fmla="*/ 711672 h 1509906"/>
                  <a:gd name="connsiteX200" fmla="*/ 430116 w 1034979"/>
                  <a:gd name="connsiteY200" fmla="*/ 762694 h 1509906"/>
                  <a:gd name="connsiteX201" fmla="*/ 430322 w 1034979"/>
                  <a:gd name="connsiteY201"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627309 w 1034979"/>
                  <a:gd name="connsiteY177" fmla="*/ 953607 h 1509906"/>
                  <a:gd name="connsiteX178" fmla="*/ 602544 w 1034979"/>
                  <a:gd name="connsiteY178" fmla="*/ 959322 h 1509906"/>
                  <a:gd name="connsiteX179" fmla="*/ 589209 w 1034979"/>
                  <a:gd name="connsiteY179" fmla="*/ 963132 h 1509906"/>
                  <a:gd name="connsiteX180" fmla="*/ 569026 w 1034979"/>
                  <a:gd name="connsiteY180" fmla="*/ 948870 h 1509906"/>
                  <a:gd name="connsiteX181" fmla="*/ 507294 w 1034979"/>
                  <a:gd name="connsiteY181" fmla="*/ 841212 h 1509906"/>
                  <a:gd name="connsiteX182" fmla="*/ 503484 w 1034979"/>
                  <a:gd name="connsiteY182" fmla="*/ 351627 h 1509906"/>
                  <a:gd name="connsiteX183" fmla="*/ 499674 w 1034979"/>
                  <a:gd name="connsiteY183" fmla="*/ 60162 h 1509906"/>
                  <a:gd name="connsiteX184" fmla="*/ 490149 w 1034979"/>
                  <a:gd name="connsiteY184" fmla="*/ 33492 h 1509906"/>
                  <a:gd name="connsiteX185" fmla="*/ 488244 w 1034979"/>
                  <a:gd name="connsiteY185" fmla="*/ 27777 h 1509906"/>
                  <a:gd name="connsiteX186" fmla="*/ 484434 w 1034979"/>
                  <a:gd name="connsiteY186" fmla="*/ 22062 h 1509906"/>
                  <a:gd name="connsiteX187" fmla="*/ 478719 w 1034979"/>
                  <a:gd name="connsiteY187" fmla="*/ 10632 h 1509906"/>
                  <a:gd name="connsiteX188" fmla="*/ 473004 w 1034979"/>
                  <a:gd name="connsiteY188" fmla="*/ 6822 h 1509906"/>
                  <a:gd name="connsiteX189" fmla="*/ 469194 w 1034979"/>
                  <a:gd name="connsiteY189" fmla="*/ 1107 h 1509906"/>
                  <a:gd name="connsiteX190" fmla="*/ 429189 w 1034979"/>
                  <a:gd name="connsiteY190" fmla="*/ 4917 h 1509906"/>
                  <a:gd name="connsiteX191" fmla="*/ 421569 w 1034979"/>
                  <a:gd name="connsiteY191" fmla="*/ 16347 h 1509906"/>
                  <a:gd name="connsiteX192" fmla="*/ 417759 w 1034979"/>
                  <a:gd name="connsiteY192" fmla="*/ 22062 h 1509906"/>
                  <a:gd name="connsiteX193" fmla="*/ 419664 w 1034979"/>
                  <a:gd name="connsiteY193" fmla="*/ 54447 h 1509906"/>
                  <a:gd name="connsiteX194" fmla="*/ 423474 w 1034979"/>
                  <a:gd name="connsiteY194" fmla="*/ 65877 h 1509906"/>
                  <a:gd name="connsiteX195" fmla="*/ 425379 w 1034979"/>
                  <a:gd name="connsiteY195" fmla="*/ 71592 h 1509906"/>
                  <a:gd name="connsiteX196" fmla="*/ 425379 w 1034979"/>
                  <a:gd name="connsiteY196" fmla="*/ 77307 h 1509906"/>
                  <a:gd name="connsiteX197" fmla="*/ 429189 w 1034979"/>
                  <a:gd name="connsiteY197" fmla="*/ 231612 h 1509906"/>
                  <a:gd name="connsiteX198" fmla="*/ 440619 w 1034979"/>
                  <a:gd name="connsiteY198" fmla="*/ 414492 h 1509906"/>
                  <a:gd name="connsiteX199" fmla="*/ 435265 w 1034979"/>
                  <a:gd name="connsiteY199" fmla="*/ 711672 h 1509906"/>
                  <a:gd name="connsiteX200" fmla="*/ 430116 w 1034979"/>
                  <a:gd name="connsiteY200" fmla="*/ 762694 h 1509906"/>
                  <a:gd name="connsiteX201" fmla="*/ 430322 w 1034979"/>
                  <a:gd name="connsiteY201"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627309 w 1034979"/>
                  <a:gd name="connsiteY177" fmla="*/ 953607 h 1509906"/>
                  <a:gd name="connsiteX178" fmla="*/ 602544 w 1034979"/>
                  <a:gd name="connsiteY178" fmla="*/ 959322 h 1509906"/>
                  <a:gd name="connsiteX179" fmla="*/ 589209 w 1034979"/>
                  <a:gd name="connsiteY179" fmla="*/ 963132 h 1509906"/>
                  <a:gd name="connsiteX180" fmla="*/ 569026 w 1034979"/>
                  <a:gd name="connsiteY180" fmla="*/ 948870 h 1509906"/>
                  <a:gd name="connsiteX181" fmla="*/ 507294 w 1034979"/>
                  <a:gd name="connsiteY181" fmla="*/ 841212 h 1509906"/>
                  <a:gd name="connsiteX182" fmla="*/ 503484 w 1034979"/>
                  <a:gd name="connsiteY182" fmla="*/ 351627 h 1509906"/>
                  <a:gd name="connsiteX183" fmla="*/ 499674 w 1034979"/>
                  <a:gd name="connsiteY183" fmla="*/ 60162 h 1509906"/>
                  <a:gd name="connsiteX184" fmla="*/ 490149 w 1034979"/>
                  <a:gd name="connsiteY184" fmla="*/ 33492 h 1509906"/>
                  <a:gd name="connsiteX185" fmla="*/ 488244 w 1034979"/>
                  <a:gd name="connsiteY185" fmla="*/ 27777 h 1509906"/>
                  <a:gd name="connsiteX186" fmla="*/ 484434 w 1034979"/>
                  <a:gd name="connsiteY186" fmla="*/ 22062 h 1509906"/>
                  <a:gd name="connsiteX187" fmla="*/ 478719 w 1034979"/>
                  <a:gd name="connsiteY187" fmla="*/ 10632 h 1509906"/>
                  <a:gd name="connsiteX188" fmla="*/ 473004 w 1034979"/>
                  <a:gd name="connsiteY188" fmla="*/ 6822 h 1509906"/>
                  <a:gd name="connsiteX189" fmla="*/ 469194 w 1034979"/>
                  <a:gd name="connsiteY189" fmla="*/ 1107 h 1509906"/>
                  <a:gd name="connsiteX190" fmla="*/ 429189 w 1034979"/>
                  <a:gd name="connsiteY190" fmla="*/ 4917 h 1509906"/>
                  <a:gd name="connsiteX191" fmla="*/ 421569 w 1034979"/>
                  <a:gd name="connsiteY191" fmla="*/ 16347 h 1509906"/>
                  <a:gd name="connsiteX192" fmla="*/ 417759 w 1034979"/>
                  <a:gd name="connsiteY192" fmla="*/ 22062 h 1509906"/>
                  <a:gd name="connsiteX193" fmla="*/ 419664 w 1034979"/>
                  <a:gd name="connsiteY193" fmla="*/ 54447 h 1509906"/>
                  <a:gd name="connsiteX194" fmla="*/ 423474 w 1034979"/>
                  <a:gd name="connsiteY194" fmla="*/ 65877 h 1509906"/>
                  <a:gd name="connsiteX195" fmla="*/ 425379 w 1034979"/>
                  <a:gd name="connsiteY195" fmla="*/ 71592 h 1509906"/>
                  <a:gd name="connsiteX196" fmla="*/ 425379 w 1034979"/>
                  <a:gd name="connsiteY196" fmla="*/ 77307 h 1509906"/>
                  <a:gd name="connsiteX197" fmla="*/ 429189 w 1034979"/>
                  <a:gd name="connsiteY197" fmla="*/ 231612 h 1509906"/>
                  <a:gd name="connsiteX198" fmla="*/ 440619 w 1034979"/>
                  <a:gd name="connsiteY198" fmla="*/ 414492 h 1509906"/>
                  <a:gd name="connsiteX199" fmla="*/ 435265 w 1034979"/>
                  <a:gd name="connsiteY199" fmla="*/ 711672 h 1509906"/>
                  <a:gd name="connsiteX200" fmla="*/ 430116 w 1034979"/>
                  <a:gd name="connsiteY200" fmla="*/ 762694 h 1509906"/>
                  <a:gd name="connsiteX201" fmla="*/ 430322 w 1034979"/>
                  <a:gd name="connsiteY201"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627309 w 1034979"/>
                  <a:gd name="connsiteY177" fmla="*/ 953607 h 1509906"/>
                  <a:gd name="connsiteX178" fmla="*/ 602544 w 1034979"/>
                  <a:gd name="connsiteY178" fmla="*/ 959322 h 1509906"/>
                  <a:gd name="connsiteX179" fmla="*/ 589209 w 1034979"/>
                  <a:gd name="connsiteY179" fmla="*/ 963132 h 1509906"/>
                  <a:gd name="connsiteX180" fmla="*/ 569026 w 1034979"/>
                  <a:gd name="connsiteY180" fmla="*/ 948870 h 1509906"/>
                  <a:gd name="connsiteX181" fmla="*/ 507294 w 1034979"/>
                  <a:gd name="connsiteY181" fmla="*/ 841212 h 1509906"/>
                  <a:gd name="connsiteX182" fmla="*/ 503484 w 1034979"/>
                  <a:gd name="connsiteY182" fmla="*/ 351627 h 1509906"/>
                  <a:gd name="connsiteX183" fmla="*/ 499674 w 1034979"/>
                  <a:gd name="connsiteY183" fmla="*/ 60162 h 1509906"/>
                  <a:gd name="connsiteX184" fmla="*/ 490149 w 1034979"/>
                  <a:gd name="connsiteY184" fmla="*/ 33492 h 1509906"/>
                  <a:gd name="connsiteX185" fmla="*/ 488244 w 1034979"/>
                  <a:gd name="connsiteY185" fmla="*/ 27777 h 1509906"/>
                  <a:gd name="connsiteX186" fmla="*/ 484434 w 1034979"/>
                  <a:gd name="connsiteY186" fmla="*/ 22062 h 1509906"/>
                  <a:gd name="connsiteX187" fmla="*/ 478719 w 1034979"/>
                  <a:gd name="connsiteY187" fmla="*/ 10632 h 1509906"/>
                  <a:gd name="connsiteX188" fmla="*/ 473004 w 1034979"/>
                  <a:gd name="connsiteY188" fmla="*/ 6822 h 1509906"/>
                  <a:gd name="connsiteX189" fmla="*/ 469194 w 1034979"/>
                  <a:gd name="connsiteY189" fmla="*/ 1107 h 1509906"/>
                  <a:gd name="connsiteX190" fmla="*/ 429189 w 1034979"/>
                  <a:gd name="connsiteY190" fmla="*/ 4917 h 1509906"/>
                  <a:gd name="connsiteX191" fmla="*/ 421569 w 1034979"/>
                  <a:gd name="connsiteY191" fmla="*/ 16347 h 1509906"/>
                  <a:gd name="connsiteX192" fmla="*/ 417759 w 1034979"/>
                  <a:gd name="connsiteY192" fmla="*/ 22062 h 1509906"/>
                  <a:gd name="connsiteX193" fmla="*/ 419664 w 1034979"/>
                  <a:gd name="connsiteY193" fmla="*/ 54447 h 1509906"/>
                  <a:gd name="connsiteX194" fmla="*/ 423474 w 1034979"/>
                  <a:gd name="connsiteY194" fmla="*/ 65877 h 1509906"/>
                  <a:gd name="connsiteX195" fmla="*/ 425379 w 1034979"/>
                  <a:gd name="connsiteY195" fmla="*/ 71592 h 1509906"/>
                  <a:gd name="connsiteX196" fmla="*/ 425379 w 1034979"/>
                  <a:gd name="connsiteY196" fmla="*/ 77307 h 1509906"/>
                  <a:gd name="connsiteX197" fmla="*/ 429189 w 1034979"/>
                  <a:gd name="connsiteY197" fmla="*/ 231612 h 1509906"/>
                  <a:gd name="connsiteX198" fmla="*/ 440619 w 1034979"/>
                  <a:gd name="connsiteY198" fmla="*/ 414492 h 1509906"/>
                  <a:gd name="connsiteX199" fmla="*/ 435265 w 1034979"/>
                  <a:gd name="connsiteY199" fmla="*/ 711672 h 1509906"/>
                  <a:gd name="connsiteX200" fmla="*/ 435059 w 1034979"/>
                  <a:gd name="connsiteY200" fmla="*/ 792350 h 1509906"/>
                  <a:gd name="connsiteX201" fmla="*/ 430322 w 1034979"/>
                  <a:gd name="connsiteY201"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627309 w 1034979"/>
                  <a:gd name="connsiteY177" fmla="*/ 953607 h 1509906"/>
                  <a:gd name="connsiteX178" fmla="*/ 602544 w 1034979"/>
                  <a:gd name="connsiteY178" fmla="*/ 959322 h 1509906"/>
                  <a:gd name="connsiteX179" fmla="*/ 589209 w 1034979"/>
                  <a:gd name="connsiteY179" fmla="*/ 963132 h 1509906"/>
                  <a:gd name="connsiteX180" fmla="*/ 507294 w 1034979"/>
                  <a:gd name="connsiteY180" fmla="*/ 841212 h 1509906"/>
                  <a:gd name="connsiteX181" fmla="*/ 503484 w 1034979"/>
                  <a:gd name="connsiteY181" fmla="*/ 351627 h 1509906"/>
                  <a:gd name="connsiteX182" fmla="*/ 499674 w 1034979"/>
                  <a:gd name="connsiteY182" fmla="*/ 60162 h 1509906"/>
                  <a:gd name="connsiteX183" fmla="*/ 490149 w 1034979"/>
                  <a:gd name="connsiteY183" fmla="*/ 33492 h 1509906"/>
                  <a:gd name="connsiteX184" fmla="*/ 488244 w 1034979"/>
                  <a:gd name="connsiteY184" fmla="*/ 27777 h 1509906"/>
                  <a:gd name="connsiteX185" fmla="*/ 484434 w 1034979"/>
                  <a:gd name="connsiteY185" fmla="*/ 22062 h 1509906"/>
                  <a:gd name="connsiteX186" fmla="*/ 478719 w 1034979"/>
                  <a:gd name="connsiteY186" fmla="*/ 10632 h 1509906"/>
                  <a:gd name="connsiteX187" fmla="*/ 473004 w 1034979"/>
                  <a:gd name="connsiteY187" fmla="*/ 6822 h 1509906"/>
                  <a:gd name="connsiteX188" fmla="*/ 469194 w 1034979"/>
                  <a:gd name="connsiteY188" fmla="*/ 1107 h 1509906"/>
                  <a:gd name="connsiteX189" fmla="*/ 429189 w 1034979"/>
                  <a:gd name="connsiteY189" fmla="*/ 4917 h 1509906"/>
                  <a:gd name="connsiteX190" fmla="*/ 421569 w 1034979"/>
                  <a:gd name="connsiteY190" fmla="*/ 16347 h 1509906"/>
                  <a:gd name="connsiteX191" fmla="*/ 417759 w 1034979"/>
                  <a:gd name="connsiteY191" fmla="*/ 22062 h 1509906"/>
                  <a:gd name="connsiteX192" fmla="*/ 419664 w 1034979"/>
                  <a:gd name="connsiteY192" fmla="*/ 54447 h 1509906"/>
                  <a:gd name="connsiteX193" fmla="*/ 423474 w 1034979"/>
                  <a:gd name="connsiteY193" fmla="*/ 65877 h 1509906"/>
                  <a:gd name="connsiteX194" fmla="*/ 425379 w 1034979"/>
                  <a:gd name="connsiteY194" fmla="*/ 71592 h 1509906"/>
                  <a:gd name="connsiteX195" fmla="*/ 425379 w 1034979"/>
                  <a:gd name="connsiteY195" fmla="*/ 77307 h 1509906"/>
                  <a:gd name="connsiteX196" fmla="*/ 429189 w 1034979"/>
                  <a:gd name="connsiteY196" fmla="*/ 231612 h 1509906"/>
                  <a:gd name="connsiteX197" fmla="*/ 440619 w 1034979"/>
                  <a:gd name="connsiteY197" fmla="*/ 414492 h 1509906"/>
                  <a:gd name="connsiteX198" fmla="*/ 435265 w 1034979"/>
                  <a:gd name="connsiteY198" fmla="*/ 711672 h 1509906"/>
                  <a:gd name="connsiteX199" fmla="*/ 435059 w 1034979"/>
                  <a:gd name="connsiteY199" fmla="*/ 792350 h 1509906"/>
                  <a:gd name="connsiteX200" fmla="*/ 430322 w 1034979"/>
                  <a:gd name="connsiteY200"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627309 w 1034979"/>
                  <a:gd name="connsiteY177" fmla="*/ 953607 h 1509906"/>
                  <a:gd name="connsiteX178" fmla="*/ 602544 w 1034979"/>
                  <a:gd name="connsiteY178" fmla="*/ 959322 h 1509906"/>
                  <a:gd name="connsiteX179" fmla="*/ 507294 w 1034979"/>
                  <a:gd name="connsiteY179" fmla="*/ 841212 h 1509906"/>
                  <a:gd name="connsiteX180" fmla="*/ 503484 w 1034979"/>
                  <a:gd name="connsiteY180" fmla="*/ 351627 h 1509906"/>
                  <a:gd name="connsiteX181" fmla="*/ 499674 w 1034979"/>
                  <a:gd name="connsiteY181" fmla="*/ 60162 h 1509906"/>
                  <a:gd name="connsiteX182" fmla="*/ 490149 w 1034979"/>
                  <a:gd name="connsiteY182" fmla="*/ 33492 h 1509906"/>
                  <a:gd name="connsiteX183" fmla="*/ 488244 w 1034979"/>
                  <a:gd name="connsiteY183" fmla="*/ 27777 h 1509906"/>
                  <a:gd name="connsiteX184" fmla="*/ 484434 w 1034979"/>
                  <a:gd name="connsiteY184" fmla="*/ 22062 h 1509906"/>
                  <a:gd name="connsiteX185" fmla="*/ 478719 w 1034979"/>
                  <a:gd name="connsiteY185" fmla="*/ 10632 h 1509906"/>
                  <a:gd name="connsiteX186" fmla="*/ 473004 w 1034979"/>
                  <a:gd name="connsiteY186" fmla="*/ 6822 h 1509906"/>
                  <a:gd name="connsiteX187" fmla="*/ 469194 w 1034979"/>
                  <a:gd name="connsiteY187" fmla="*/ 1107 h 1509906"/>
                  <a:gd name="connsiteX188" fmla="*/ 429189 w 1034979"/>
                  <a:gd name="connsiteY188" fmla="*/ 4917 h 1509906"/>
                  <a:gd name="connsiteX189" fmla="*/ 421569 w 1034979"/>
                  <a:gd name="connsiteY189" fmla="*/ 16347 h 1509906"/>
                  <a:gd name="connsiteX190" fmla="*/ 417759 w 1034979"/>
                  <a:gd name="connsiteY190" fmla="*/ 22062 h 1509906"/>
                  <a:gd name="connsiteX191" fmla="*/ 419664 w 1034979"/>
                  <a:gd name="connsiteY191" fmla="*/ 54447 h 1509906"/>
                  <a:gd name="connsiteX192" fmla="*/ 423474 w 1034979"/>
                  <a:gd name="connsiteY192" fmla="*/ 65877 h 1509906"/>
                  <a:gd name="connsiteX193" fmla="*/ 425379 w 1034979"/>
                  <a:gd name="connsiteY193" fmla="*/ 71592 h 1509906"/>
                  <a:gd name="connsiteX194" fmla="*/ 425379 w 1034979"/>
                  <a:gd name="connsiteY194" fmla="*/ 77307 h 1509906"/>
                  <a:gd name="connsiteX195" fmla="*/ 429189 w 1034979"/>
                  <a:gd name="connsiteY195" fmla="*/ 231612 h 1509906"/>
                  <a:gd name="connsiteX196" fmla="*/ 440619 w 1034979"/>
                  <a:gd name="connsiteY196" fmla="*/ 414492 h 1509906"/>
                  <a:gd name="connsiteX197" fmla="*/ 435265 w 1034979"/>
                  <a:gd name="connsiteY197" fmla="*/ 711672 h 1509906"/>
                  <a:gd name="connsiteX198" fmla="*/ 435059 w 1034979"/>
                  <a:gd name="connsiteY198" fmla="*/ 792350 h 1509906"/>
                  <a:gd name="connsiteX199" fmla="*/ 430322 w 1034979"/>
                  <a:gd name="connsiteY199"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627309 w 1034979"/>
                  <a:gd name="connsiteY177" fmla="*/ 953607 h 1509906"/>
                  <a:gd name="connsiteX178" fmla="*/ 507294 w 1034979"/>
                  <a:gd name="connsiteY178" fmla="*/ 841212 h 1509906"/>
                  <a:gd name="connsiteX179" fmla="*/ 503484 w 1034979"/>
                  <a:gd name="connsiteY179" fmla="*/ 351627 h 1509906"/>
                  <a:gd name="connsiteX180" fmla="*/ 499674 w 1034979"/>
                  <a:gd name="connsiteY180" fmla="*/ 60162 h 1509906"/>
                  <a:gd name="connsiteX181" fmla="*/ 490149 w 1034979"/>
                  <a:gd name="connsiteY181" fmla="*/ 33492 h 1509906"/>
                  <a:gd name="connsiteX182" fmla="*/ 488244 w 1034979"/>
                  <a:gd name="connsiteY182" fmla="*/ 27777 h 1509906"/>
                  <a:gd name="connsiteX183" fmla="*/ 484434 w 1034979"/>
                  <a:gd name="connsiteY183" fmla="*/ 22062 h 1509906"/>
                  <a:gd name="connsiteX184" fmla="*/ 478719 w 1034979"/>
                  <a:gd name="connsiteY184" fmla="*/ 10632 h 1509906"/>
                  <a:gd name="connsiteX185" fmla="*/ 473004 w 1034979"/>
                  <a:gd name="connsiteY185" fmla="*/ 6822 h 1509906"/>
                  <a:gd name="connsiteX186" fmla="*/ 469194 w 1034979"/>
                  <a:gd name="connsiteY186" fmla="*/ 1107 h 1509906"/>
                  <a:gd name="connsiteX187" fmla="*/ 429189 w 1034979"/>
                  <a:gd name="connsiteY187" fmla="*/ 4917 h 1509906"/>
                  <a:gd name="connsiteX188" fmla="*/ 421569 w 1034979"/>
                  <a:gd name="connsiteY188" fmla="*/ 16347 h 1509906"/>
                  <a:gd name="connsiteX189" fmla="*/ 417759 w 1034979"/>
                  <a:gd name="connsiteY189" fmla="*/ 22062 h 1509906"/>
                  <a:gd name="connsiteX190" fmla="*/ 419664 w 1034979"/>
                  <a:gd name="connsiteY190" fmla="*/ 54447 h 1509906"/>
                  <a:gd name="connsiteX191" fmla="*/ 423474 w 1034979"/>
                  <a:gd name="connsiteY191" fmla="*/ 65877 h 1509906"/>
                  <a:gd name="connsiteX192" fmla="*/ 425379 w 1034979"/>
                  <a:gd name="connsiteY192" fmla="*/ 71592 h 1509906"/>
                  <a:gd name="connsiteX193" fmla="*/ 425379 w 1034979"/>
                  <a:gd name="connsiteY193" fmla="*/ 77307 h 1509906"/>
                  <a:gd name="connsiteX194" fmla="*/ 429189 w 1034979"/>
                  <a:gd name="connsiteY194" fmla="*/ 231612 h 1509906"/>
                  <a:gd name="connsiteX195" fmla="*/ 440619 w 1034979"/>
                  <a:gd name="connsiteY195" fmla="*/ 414492 h 1509906"/>
                  <a:gd name="connsiteX196" fmla="*/ 435265 w 1034979"/>
                  <a:gd name="connsiteY196" fmla="*/ 711672 h 1509906"/>
                  <a:gd name="connsiteX197" fmla="*/ 435059 w 1034979"/>
                  <a:gd name="connsiteY197" fmla="*/ 792350 h 1509906"/>
                  <a:gd name="connsiteX198" fmla="*/ 430322 w 1034979"/>
                  <a:gd name="connsiteY198"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595181 w 1034979"/>
                  <a:gd name="connsiteY177" fmla="*/ 951135 h 1509906"/>
                  <a:gd name="connsiteX178" fmla="*/ 507294 w 1034979"/>
                  <a:gd name="connsiteY178" fmla="*/ 841212 h 1509906"/>
                  <a:gd name="connsiteX179" fmla="*/ 503484 w 1034979"/>
                  <a:gd name="connsiteY179" fmla="*/ 351627 h 1509906"/>
                  <a:gd name="connsiteX180" fmla="*/ 499674 w 1034979"/>
                  <a:gd name="connsiteY180" fmla="*/ 60162 h 1509906"/>
                  <a:gd name="connsiteX181" fmla="*/ 490149 w 1034979"/>
                  <a:gd name="connsiteY181" fmla="*/ 33492 h 1509906"/>
                  <a:gd name="connsiteX182" fmla="*/ 488244 w 1034979"/>
                  <a:gd name="connsiteY182" fmla="*/ 27777 h 1509906"/>
                  <a:gd name="connsiteX183" fmla="*/ 484434 w 1034979"/>
                  <a:gd name="connsiteY183" fmla="*/ 22062 h 1509906"/>
                  <a:gd name="connsiteX184" fmla="*/ 478719 w 1034979"/>
                  <a:gd name="connsiteY184" fmla="*/ 10632 h 1509906"/>
                  <a:gd name="connsiteX185" fmla="*/ 473004 w 1034979"/>
                  <a:gd name="connsiteY185" fmla="*/ 6822 h 1509906"/>
                  <a:gd name="connsiteX186" fmla="*/ 469194 w 1034979"/>
                  <a:gd name="connsiteY186" fmla="*/ 1107 h 1509906"/>
                  <a:gd name="connsiteX187" fmla="*/ 429189 w 1034979"/>
                  <a:gd name="connsiteY187" fmla="*/ 4917 h 1509906"/>
                  <a:gd name="connsiteX188" fmla="*/ 421569 w 1034979"/>
                  <a:gd name="connsiteY188" fmla="*/ 16347 h 1509906"/>
                  <a:gd name="connsiteX189" fmla="*/ 417759 w 1034979"/>
                  <a:gd name="connsiteY189" fmla="*/ 22062 h 1509906"/>
                  <a:gd name="connsiteX190" fmla="*/ 419664 w 1034979"/>
                  <a:gd name="connsiteY190" fmla="*/ 54447 h 1509906"/>
                  <a:gd name="connsiteX191" fmla="*/ 423474 w 1034979"/>
                  <a:gd name="connsiteY191" fmla="*/ 65877 h 1509906"/>
                  <a:gd name="connsiteX192" fmla="*/ 425379 w 1034979"/>
                  <a:gd name="connsiteY192" fmla="*/ 71592 h 1509906"/>
                  <a:gd name="connsiteX193" fmla="*/ 425379 w 1034979"/>
                  <a:gd name="connsiteY193" fmla="*/ 77307 h 1509906"/>
                  <a:gd name="connsiteX194" fmla="*/ 429189 w 1034979"/>
                  <a:gd name="connsiteY194" fmla="*/ 231612 h 1509906"/>
                  <a:gd name="connsiteX195" fmla="*/ 440619 w 1034979"/>
                  <a:gd name="connsiteY195" fmla="*/ 414492 h 1509906"/>
                  <a:gd name="connsiteX196" fmla="*/ 435265 w 1034979"/>
                  <a:gd name="connsiteY196" fmla="*/ 711672 h 1509906"/>
                  <a:gd name="connsiteX197" fmla="*/ 435059 w 1034979"/>
                  <a:gd name="connsiteY197" fmla="*/ 792350 h 1509906"/>
                  <a:gd name="connsiteX198" fmla="*/ 430322 w 1034979"/>
                  <a:gd name="connsiteY198"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595181 w 1034979"/>
                  <a:gd name="connsiteY177" fmla="*/ 951135 h 1509906"/>
                  <a:gd name="connsiteX178" fmla="*/ 507294 w 1034979"/>
                  <a:gd name="connsiteY178" fmla="*/ 841212 h 1509906"/>
                  <a:gd name="connsiteX179" fmla="*/ 503484 w 1034979"/>
                  <a:gd name="connsiteY179" fmla="*/ 351627 h 1509906"/>
                  <a:gd name="connsiteX180" fmla="*/ 499674 w 1034979"/>
                  <a:gd name="connsiteY180" fmla="*/ 60162 h 1509906"/>
                  <a:gd name="connsiteX181" fmla="*/ 490149 w 1034979"/>
                  <a:gd name="connsiteY181" fmla="*/ 33492 h 1509906"/>
                  <a:gd name="connsiteX182" fmla="*/ 488244 w 1034979"/>
                  <a:gd name="connsiteY182" fmla="*/ 27777 h 1509906"/>
                  <a:gd name="connsiteX183" fmla="*/ 484434 w 1034979"/>
                  <a:gd name="connsiteY183" fmla="*/ 22062 h 1509906"/>
                  <a:gd name="connsiteX184" fmla="*/ 478719 w 1034979"/>
                  <a:gd name="connsiteY184" fmla="*/ 10632 h 1509906"/>
                  <a:gd name="connsiteX185" fmla="*/ 473004 w 1034979"/>
                  <a:gd name="connsiteY185" fmla="*/ 6822 h 1509906"/>
                  <a:gd name="connsiteX186" fmla="*/ 469194 w 1034979"/>
                  <a:gd name="connsiteY186" fmla="*/ 1107 h 1509906"/>
                  <a:gd name="connsiteX187" fmla="*/ 429189 w 1034979"/>
                  <a:gd name="connsiteY187" fmla="*/ 4917 h 1509906"/>
                  <a:gd name="connsiteX188" fmla="*/ 421569 w 1034979"/>
                  <a:gd name="connsiteY188" fmla="*/ 16347 h 1509906"/>
                  <a:gd name="connsiteX189" fmla="*/ 417759 w 1034979"/>
                  <a:gd name="connsiteY189" fmla="*/ 22062 h 1509906"/>
                  <a:gd name="connsiteX190" fmla="*/ 419664 w 1034979"/>
                  <a:gd name="connsiteY190" fmla="*/ 54447 h 1509906"/>
                  <a:gd name="connsiteX191" fmla="*/ 423474 w 1034979"/>
                  <a:gd name="connsiteY191" fmla="*/ 65877 h 1509906"/>
                  <a:gd name="connsiteX192" fmla="*/ 425379 w 1034979"/>
                  <a:gd name="connsiteY192" fmla="*/ 71592 h 1509906"/>
                  <a:gd name="connsiteX193" fmla="*/ 425379 w 1034979"/>
                  <a:gd name="connsiteY193" fmla="*/ 77307 h 1509906"/>
                  <a:gd name="connsiteX194" fmla="*/ 429189 w 1034979"/>
                  <a:gd name="connsiteY194" fmla="*/ 231612 h 1509906"/>
                  <a:gd name="connsiteX195" fmla="*/ 440619 w 1034979"/>
                  <a:gd name="connsiteY195" fmla="*/ 414492 h 1509906"/>
                  <a:gd name="connsiteX196" fmla="*/ 435265 w 1034979"/>
                  <a:gd name="connsiteY196" fmla="*/ 711672 h 1509906"/>
                  <a:gd name="connsiteX197" fmla="*/ 435059 w 1034979"/>
                  <a:gd name="connsiteY197" fmla="*/ 792350 h 1509906"/>
                  <a:gd name="connsiteX198" fmla="*/ 430322 w 1034979"/>
                  <a:gd name="connsiteY198"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595181 w 1034979"/>
                  <a:gd name="connsiteY177" fmla="*/ 951135 h 1509906"/>
                  <a:gd name="connsiteX178" fmla="*/ 507294 w 1034979"/>
                  <a:gd name="connsiteY178" fmla="*/ 841212 h 1509906"/>
                  <a:gd name="connsiteX179" fmla="*/ 503484 w 1034979"/>
                  <a:gd name="connsiteY179" fmla="*/ 351627 h 1509906"/>
                  <a:gd name="connsiteX180" fmla="*/ 499674 w 1034979"/>
                  <a:gd name="connsiteY180" fmla="*/ 60162 h 1509906"/>
                  <a:gd name="connsiteX181" fmla="*/ 490149 w 1034979"/>
                  <a:gd name="connsiteY181" fmla="*/ 33492 h 1509906"/>
                  <a:gd name="connsiteX182" fmla="*/ 488244 w 1034979"/>
                  <a:gd name="connsiteY182" fmla="*/ 27777 h 1509906"/>
                  <a:gd name="connsiteX183" fmla="*/ 484434 w 1034979"/>
                  <a:gd name="connsiteY183" fmla="*/ 22062 h 1509906"/>
                  <a:gd name="connsiteX184" fmla="*/ 478719 w 1034979"/>
                  <a:gd name="connsiteY184" fmla="*/ 10632 h 1509906"/>
                  <a:gd name="connsiteX185" fmla="*/ 473004 w 1034979"/>
                  <a:gd name="connsiteY185" fmla="*/ 6822 h 1509906"/>
                  <a:gd name="connsiteX186" fmla="*/ 469194 w 1034979"/>
                  <a:gd name="connsiteY186" fmla="*/ 1107 h 1509906"/>
                  <a:gd name="connsiteX187" fmla="*/ 429189 w 1034979"/>
                  <a:gd name="connsiteY187" fmla="*/ 4917 h 1509906"/>
                  <a:gd name="connsiteX188" fmla="*/ 421569 w 1034979"/>
                  <a:gd name="connsiteY188" fmla="*/ 16347 h 1509906"/>
                  <a:gd name="connsiteX189" fmla="*/ 417759 w 1034979"/>
                  <a:gd name="connsiteY189" fmla="*/ 22062 h 1509906"/>
                  <a:gd name="connsiteX190" fmla="*/ 419664 w 1034979"/>
                  <a:gd name="connsiteY190" fmla="*/ 54447 h 1509906"/>
                  <a:gd name="connsiteX191" fmla="*/ 423474 w 1034979"/>
                  <a:gd name="connsiteY191" fmla="*/ 65877 h 1509906"/>
                  <a:gd name="connsiteX192" fmla="*/ 425379 w 1034979"/>
                  <a:gd name="connsiteY192" fmla="*/ 71592 h 1509906"/>
                  <a:gd name="connsiteX193" fmla="*/ 425379 w 1034979"/>
                  <a:gd name="connsiteY193" fmla="*/ 77307 h 1509906"/>
                  <a:gd name="connsiteX194" fmla="*/ 429189 w 1034979"/>
                  <a:gd name="connsiteY194" fmla="*/ 231612 h 1509906"/>
                  <a:gd name="connsiteX195" fmla="*/ 440619 w 1034979"/>
                  <a:gd name="connsiteY195" fmla="*/ 414492 h 1509906"/>
                  <a:gd name="connsiteX196" fmla="*/ 435265 w 1034979"/>
                  <a:gd name="connsiteY196" fmla="*/ 711672 h 1509906"/>
                  <a:gd name="connsiteX197" fmla="*/ 435059 w 1034979"/>
                  <a:gd name="connsiteY197" fmla="*/ 792350 h 1509906"/>
                  <a:gd name="connsiteX198" fmla="*/ 430322 w 1034979"/>
                  <a:gd name="connsiteY198"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595181 w 1034979"/>
                  <a:gd name="connsiteY177" fmla="*/ 951135 h 1509906"/>
                  <a:gd name="connsiteX178" fmla="*/ 507294 w 1034979"/>
                  <a:gd name="connsiteY178" fmla="*/ 841212 h 1509906"/>
                  <a:gd name="connsiteX179" fmla="*/ 503484 w 1034979"/>
                  <a:gd name="connsiteY179" fmla="*/ 351627 h 1509906"/>
                  <a:gd name="connsiteX180" fmla="*/ 499674 w 1034979"/>
                  <a:gd name="connsiteY180" fmla="*/ 60162 h 1509906"/>
                  <a:gd name="connsiteX181" fmla="*/ 490149 w 1034979"/>
                  <a:gd name="connsiteY181" fmla="*/ 33492 h 1509906"/>
                  <a:gd name="connsiteX182" fmla="*/ 488244 w 1034979"/>
                  <a:gd name="connsiteY182" fmla="*/ 27777 h 1509906"/>
                  <a:gd name="connsiteX183" fmla="*/ 484434 w 1034979"/>
                  <a:gd name="connsiteY183" fmla="*/ 22062 h 1509906"/>
                  <a:gd name="connsiteX184" fmla="*/ 478719 w 1034979"/>
                  <a:gd name="connsiteY184" fmla="*/ 10632 h 1509906"/>
                  <a:gd name="connsiteX185" fmla="*/ 473004 w 1034979"/>
                  <a:gd name="connsiteY185" fmla="*/ 6822 h 1509906"/>
                  <a:gd name="connsiteX186" fmla="*/ 469194 w 1034979"/>
                  <a:gd name="connsiteY186" fmla="*/ 1107 h 1509906"/>
                  <a:gd name="connsiteX187" fmla="*/ 429189 w 1034979"/>
                  <a:gd name="connsiteY187" fmla="*/ 4917 h 1509906"/>
                  <a:gd name="connsiteX188" fmla="*/ 421569 w 1034979"/>
                  <a:gd name="connsiteY188" fmla="*/ 16347 h 1509906"/>
                  <a:gd name="connsiteX189" fmla="*/ 417759 w 1034979"/>
                  <a:gd name="connsiteY189" fmla="*/ 22062 h 1509906"/>
                  <a:gd name="connsiteX190" fmla="*/ 419664 w 1034979"/>
                  <a:gd name="connsiteY190" fmla="*/ 54447 h 1509906"/>
                  <a:gd name="connsiteX191" fmla="*/ 423474 w 1034979"/>
                  <a:gd name="connsiteY191" fmla="*/ 65877 h 1509906"/>
                  <a:gd name="connsiteX192" fmla="*/ 425379 w 1034979"/>
                  <a:gd name="connsiteY192" fmla="*/ 71592 h 1509906"/>
                  <a:gd name="connsiteX193" fmla="*/ 425379 w 1034979"/>
                  <a:gd name="connsiteY193" fmla="*/ 77307 h 1509906"/>
                  <a:gd name="connsiteX194" fmla="*/ 429189 w 1034979"/>
                  <a:gd name="connsiteY194" fmla="*/ 231612 h 1509906"/>
                  <a:gd name="connsiteX195" fmla="*/ 440619 w 1034979"/>
                  <a:gd name="connsiteY195" fmla="*/ 414492 h 1509906"/>
                  <a:gd name="connsiteX196" fmla="*/ 435265 w 1034979"/>
                  <a:gd name="connsiteY196" fmla="*/ 711672 h 1509906"/>
                  <a:gd name="connsiteX197" fmla="*/ 435059 w 1034979"/>
                  <a:gd name="connsiteY197" fmla="*/ 792350 h 1509906"/>
                  <a:gd name="connsiteX198" fmla="*/ 430322 w 1034979"/>
                  <a:gd name="connsiteY198"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59619 w 1034979"/>
                  <a:gd name="connsiteY21" fmla="*/ 867882 h 1509906"/>
                  <a:gd name="connsiteX22" fmla="*/ 53904 w 1034979"/>
                  <a:gd name="connsiteY22" fmla="*/ 871692 h 1509906"/>
                  <a:gd name="connsiteX23" fmla="*/ 50094 w 1034979"/>
                  <a:gd name="connsiteY23" fmla="*/ 877407 h 1509906"/>
                  <a:gd name="connsiteX24" fmla="*/ 46284 w 1034979"/>
                  <a:gd name="connsiteY24" fmla="*/ 888837 h 1509906"/>
                  <a:gd name="connsiteX25" fmla="*/ 50094 w 1034979"/>
                  <a:gd name="connsiteY25" fmla="*/ 926937 h 1509906"/>
                  <a:gd name="connsiteX26" fmla="*/ 53904 w 1034979"/>
                  <a:gd name="connsiteY26" fmla="*/ 932652 h 1509906"/>
                  <a:gd name="connsiteX27" fmla="*/ 59619 w 1034979"/>
                  <a:gd name="connsiteY27" fmla="*/ 936462 h 1509906"/>
                  <a:gd name="connsiteX28" fmla="*/ 63429 w 1034979"/>
                  <a:gd name="connsiteY28" fmla="*/ 942177 h 1509906"/>
                  <a:gd name="connsiteX29" fmla="*/ 80574 w 1034979"/>
                  <a:gd name="connsiteY29" fmla="*/ 951702 h 1509906"/>
                  <a:gd name="connsiteX30" fmla="*/ 166299 w 1034979"/>
                  <a:gd name="connsiteY30" fmla="*/ 972657 h 1509906"/>
                  <a:gd name="connsiteX31" fmla="*/ 191064 w 1034979"/>
                  <a:gd name="connsiteY31" fmla="*/ 978372 h 1509906"/>
                  <a:gd name="connsiteX32" fmla="*/ 208209 w 1034979"/>
                  <a:gd name="connsiteY32" fmla="*/ 984087 h 1509906"/>
                  <a:gd name="connsiteX33" fmla="*/ 213924 w 1034979"/>
                  <a:gd name="connsiteY33" fmla="*/ 985992 h 1509906"/>
                  <a:gd name="connsiteX34" fmla="*/ 229164 w 1034979"/>
                  <a:gd name="connsiteY34" fmla="*/ 989802 h 1509906"/>
                  <a:gd name="connsiteX35" fmla="*/ 248214 w 1034979"/>
                  <a:gd name="connsiteY35" fmla="*/ 995517 h 1509906"/>
                  <a:gd name="connsiteX36" fmla="*/ 253929 w 1034979"/>
                  <a:gd name="connsiteY36" fmla="*/ 999327 h 1509906"/>
                  <a:gd name="connsiteX37" fmla="*/ 267264 w 1034979"/>
                  <a:gd name="connsiteY37" fmla="*/ 1014567 h 1509906"/>
                  <a:gd name="connsiteX38" fmla="*/ 272979 w 1034979"/>
                  <a:gd name="connsiteY38" fmla="*/ 1033617 h 1509906"/>
                  <a:gd name="connsiteX39" fmla="*/ 274884 w 1034979"/>
                  <a:gd name="connsiteY39" fmla="*/ 1039332 h 1509906"/>
                  <a:gd name="connsiteX40" fmla="*/ 276789 w 1034979"/>
                  <a:gd name="connsiteY40" fmla="*/ 1045047 h 1509906"/>
                  <a:gd name="connsiteX41" fmla="*/ 278694 w 1034979"/>
                  <a:gd name="connsiteY41" fmla="*/ 1069812 h 1509906"/>
                  <a:gd name="connsiteX42" fmla="*/ 280599 w 1034979"/>
                  <a:gd name="connsiteY42" fmla="*/ 1075527 h 1509906"/>
                  <a:gd name="connsiteX43" fmla="*/ 278694 w 1034979"/>
                  <a:gd name="connsiteY43" fmla="*/ 1094577 h 1509906"/>
                  <a:gd name="connsiteX44" fmla="*/ 276789 w 1034979"/>
                  <a:gd name="connsiteY44" fmla="*/ 1104102 h 1509906"/>
                  <a:gd name="connsiteX45" fmla="*/ 263454 w 1034979"/>
                  <a:gd name="connsiteY45" fmla="*/ 1117437 h 1509906"/>
                  <a:gd name="connsiteX46" fmla="*/ 252024 w 1034979"/>
                  <a:gd name="connsiteY46" fmla="*/ 1125057 h 1509906"/>
                  <a:gd name="connsiteX47" fmla="*/ 240594 w 1034979"/>
                  <a:gd name="connsiteY47" fmla="*/ 1128867 h 1509906"/>
                  <a:gd name="connsiteX48" fmla="*/ 27234 w 1034979"/>
                  <a:gd name="connsiteY48" fmla="*/ 1147917 h 1509906"/>
                  <a:gd name="connsiteX49" fmla="*/ 15804 w 1034979"/>
                  <a:gd name="connsiteY49" fmla="*/ 1153632 h 1509906"/>
                  <a:gd name="connsiteX50" fmla="*/ 6279 w 1034979"/>
                  <a:gd name="connsiteY50" fmla="*/ 1163157 h 1509906"/>
                  <a:gd name="connsiteX51" fmla="*/ 4374 w 1034979"/>
                  <a:gd name="connsiteY51" fmla="*/ 1168872 h 1509906"/>
                  <a:gd name="connsiteX52" fmla="*/ 564 w 1034979"/>
                  <a:gd name="connsiteY52" fmla="*/ 1174587 h 1509906"/>
                  <a:gd name="connsiteX53" fmla="*/ 6279 w 1034979"/>
                  <a:gd name="connsiteY53" fmla="*/ 1206972 h 1509906"/>
                  <a:gd name="connsiteX54" fmla="*/ 11994 w 1034979"/>
                  <a:gd name="connsiteY54" fmla="*/ 1210782 h 1509906"/>
                  <a:gd name="connsiteX55" fmla="*/ 17709 w 1034979"/>
                  <a:gd name="connsiteY55" fmla="*/ 1212687 h 1509906"/>
                  <a:gd name="connsiteX56" fmla="*/ 145344 w 1034979"/>
                  <a:gd name="connsiteY56" fmla="*/ 1210782 h 1509906"/>
                  <a:gd name="connsiteX57" fmla="*/ 152964 w 1034979"/>
                  <a:gd name="connsiteY57" fmla="*/ 1208877 h 1509906"/>
                  <a:gd name="connsiteX58" fmla="*/ 303459 w 1034979"/>
                  <a:gd name="connsiteY58" fmla="*/ 1203162 h 1509906"/>
                  <a:gd name="connsiteX59" fmla="*/ 318699 w 1034979"/>
                  <a:gd name="connsiteY59" fmla="*/ 1210782 h 1509906"/>
                  <a:gd name="connsiteX60" fmla="*/ 330129 w 1034979"/>
                  <a:gd name="connsiteY60" fmla="*/ 1216497 h 1509906"/>
                  <a:gd name="connsiteX61" fmla="*/ 333939 w 1034979"/>
                  <a:gd name="connsiteY61" fmla="*/ 1222212 h 1509906"/>
                  <a:gd name="connsiteX62" fmla="*/ 339654 w 1034979"/>
                  <a:gd name="connsiteY62" fmla="*/ 1224117 h 1509906"/>
                  <a:gd name="connsiteX63" fmla="*/ 351084 w 1034979"/>
                  <a:gd name="connsiteY63" fmla="*/ 1231737 h 1509906"/>
                  <a:gd name="connsiteX64" fmla="*/ 356799 w 1034979"/>
                  <a:gd name="connsiteY64" fmla="*/ 1235547 h 1509906"/>
                  <a:gd name="connsiteX65" fmla="*/ 360609 w 1034979"/>
                  <a:gd name="connsiteY65" fmla="*/ 1241262 h 1509906"/>
                  <a:gd name="connsiteX66" fmla="*/ 366324 w 1034979"/>
                  <a:gd name="connsiteY66" fmla="*/ 1252692 h 1509906"/>
                  <a:gd name="connsiteX67" fmla="*/ 362514 w 1034979"/>
                  <a:gd name="connsiteY67" fmla="*/ 1279362 h 1509906"/>
                  <a:gd name="connsiteX68" fmla="*/ 358704 w 1034979"/>
                  <a:gd name="connsiteY68" fmla="*/ 1285077 h 1509906"/>
                  <a:gd name="connsiteX69" fmla="*/ 356799 w 1034979"/>
                  <a:gd name="connsiteY69" fmla="*/ 1290792 h 1509906"/>
                  <a:gd name="connsiteX70" fmla="*/ 352989 w 1034979"/>
                  <a:gd name="connsiteY70" fmla="*/ 1296507 h 1509906"/>
                  <a:gd name="connsiteX71" fmla="*/ 351084 w 1034979"/>
                  <a:gd name="connsiteY71" fmla="*/ 1302222 h 1509906"/>
                  <a:gd name="connsiteX72" fmla="*/ 347274 w 1034979"/>
                  <a:gd name="connsiteY72" fmla="*/ 1307937 h 1509906"/>
                  <a:gd name="connsiteX73" fmla="*/ 330129 w 1034979"/>
                  <a:gd name="connsiteY73" fmla="*/ 1374612 h 1509906"/>
                  <a:gd name="connsiteX74" fmla="*/ 328224 w 1034979"/>
                  <a:gd name="connsiteY74" fmla="*/ 1426047 h 1509906"/>
                  <a:gd name="connsiteX75" fmla="*/ 330129 w 1034979"/>
                  <a:gd name="connsiteY75" fmla="*/ 1450812 h 1509906"/>
                  <a:gd name="connsiteX76" fmla="*/ 332034 w 1034979"/>
                  <a:gd name="connsiteY76" fmla="*/ 1456527 h 1509906"/>
                  <a:gd name="connsiteX77" fmla="*/ 335844 w 1034979"/>
                  <a:gd name="connsiteY77" fmla="*/ 1460337 h 1509906"/>
                  <a:gd name="connsiteX78" fmla="*/ 364419 w 1034979"/>
                  <a:gd name="connsiteY78" fmla="*/ 1506057 h 1509906"/>
                  <a:gd name="connsiteX79" fmla="*/ 387279 w 1034979"/>
                  <a:gd name="connsiteY79" fmla="*/ 1507962 h 1509906"/>
                  <a:gd name="connsiteX80" fmla="*/ 392994 w 1034979"/>
                  <a:gd name="connsiteY80" fmla="*/ 1502247 h 1509906"/>
                  <a:gd name="connsiteX81" fmla="*/ 394899 w 1034979"/>
                  <a:gd name="connsiteY81" fmla="*/ 1490817 h 1509906"/>
                  <a:gd name="connsiteX82" fmla="*/ 396804 w 1034979"/>
                  <a:gd name="connsiteY82" fmla="*/ 1485102 h 1509906"/>
                  <a:gd name="connsiteX83" fmla="*/ 398709 w 1034979"/>
                  <a:gd name="connsiteY83" fmla="*/ 1467957 h 1509906"/>
                  <a:gd name="connsiteX84" fmla="*/ 400614 w 1034979"/>
                  <a:gd name="connsiteY84" fmla="*/ 1454622 h 1509906"/>
                  <a:gd name="connsiteX85" fmla="*/ 404424 w 1034979"/>
                  <a:gd name="connsiteY85" fmla="*/ 1397472 h 1509906"/>
                  <a:gd name="connsiteX86" fmla="*/ 410139 w 1034979"/>
                  <a:gd name="connsiteY86" fmla="*/ 1386042 h 1509906"/>
                  <a:gd name="connsiteX87" fmla="*/ 413949 w 1034979"/>
                  <a:gd name="connsiteY87" fmla="*/ 1372707 h 1509906"/>
                  <a:gd name="connsiteX88" fmla="*/ 415854 w 1034979"/>
                  <a:gd name="connsiteY88" fmla="*/ 1366992 h 1509906"/>
                  <a:gd name="connsiteX89" fmla="*/ 417759 w 1034979"/>
                  <a:gd name="connsiteY89" fmla="*/ 1353657 h 1509906"/>
                  <a:gd name="connsiteX90" fmla="*/ 421569 w 1034979"/>
                  <a:gd name="connsiteY90" fmla="*/ 1342227 h 1509906"/>
                  <a:gd name="connsiteX91" fmla="*/ 427284 w 1034979"/>
                  <a:gd name="connsiteY91" fmla="*/ 1328892 h 1509906"/>
                  <a:gd name="connsiteX92" fmla="*/ 467289 w 1034979"/>
                  <a:gd name="connsiteY92" fmla="*/ 1258407 h 1509906"/>
                  <a:gd name="connsiteX93" fmla="*/ 528455 w 1034979"/>
                  <a:gd name="connsiteY93" fmla="*/ 1245638 h 1509906"/>
                  <a:gd name="connsiteX94" fmla="*/ 573969 w 1034979"/>
                  <a:gd name="connsiteY94" fmla="*/ 1229832 h 1509906"/>
                  <a:gd name="connsiteX95" fmla="*/ 585399 w 1034979"/>
                  <a:gd name="connsiteY95" fmla="*/ 1226022 h 1509906"/>
                  <a:gd name="connsiteX96" fmla="*/ 720654 w 1034979"/>
                  <a:gd name="connsiteY96" fmla="*/ 1309842 h 1509906"/>
                  <a:gd name="connsiteX97" fmla="*/ 733989 w 1034979"/>
                  <a:gd name="connsiteY97" fmla="*/ 1319367 h 1509906"/>
                  <a:gd name="connsiteX98" fmla="*/ 743514 w 1034979"/>
                  <a:gd name="connsiteY98" fmla="*/ 1321272 h 1509906"/>
                  <a:gd name="connsiteX99" fmla="*/ 749229 w 1034979"/>
                  <a:gd name="connsiteY99" fmla="*/ 1323177 h 1509906"/>
                  <a:gd name="connsiteX100" fmla="*/ 762564 w 1034979"/>
                  <a:gd name="connsiteY100" fmla="*/ 1328892 h 1509906"/>
                  <a:gd name="connsiteX101" fmla="*/ 777804 w 1034979"/>
                  <a:gd name="connsiteY101" fmla="*/ 1326987 h 1509906"/>
                  <a:gd name="connsiteX102" fmla="*/ 789234 w 1034979"/>
                  <a:gd name="connsiteY102" fmla="*/ 1321272 h 1509906"/>
                  <a:gd name="connsiteX103" fmla="*/ 794949 w 1034979"/>
                  <a:gd name="connsiteY103" fmla="*/ 1319367 h 1509906"/>
                  <a:gd name="connsiteX104" fmla="*/ 802569 w 1034979"/>
                  <a:gd name="connsiteY104" fmla="*/ 1302222 h 1509906"/>
                  <a:gd name="connsiteX105" fmla="*/ 800664 w 1034979"/>
                  <a:gd name="connsiteY105" fmla="*/ 1277457 h 1509906"/>
                  <a:gd name="connsiteX106" fmla="*/ 798759 w 1034979"/>
                  <a:gd name="connsiteY106" fmla="*/ 1271742 h 1509906"/>
                  <a:gd name="connsiteX107" fmla="*/ 796854 w 1034979"/>
                  <a:gd name="connsiteY107" fmla="*/ 1264122 h 1509906"/>
                  <a:gd name="connsiteX108" fmla="*/ 783519 w 1034979"/>
                  <a:gd name="connsiteY108" fmla="*/ 1246977 h 1509906"/>
                  <a:gd name="connsiteX109" fmla="*/ 773994 w 1034979"/>
                  <a:gd name="connsiteY109" fmla="*/ 1241262 h 1509906"/>
                  <a:gd name="connsiteX110" fmla="*/ 648264 w 1034979"/>
                  <a:gd name="connsiteY110" fmla="*/ 1149822 h 1509906"/>
                  <a:gd name="connsiteX111" fmla="*/ 644454 w 1034979"/>
                  <a:gd name="connsiteY111" fmla="*/ 1132677 h 1509906"/>
                  <a:gd name="connsiteX112" fmla="*/ 646359 w 1034979"/>
                  <a:gd name="connsiteY112" fmla="*/ 1125057 h 1509906"/>
                  <a:gd name="connsiteX113" fmla="*/ 650169 w 1034979"/>
                  <a:gd name="connsiteY113" fmla="*/ 1107912 h 1509906"/>
                  <a:gd name="connsiteX114" fmla="*/ 653979 w 1034979"/>
                  <a:gd name="connsiteY114" fmla="*/ 1102197 h 1509906"/>
                  <a:gd name="connsiteX115" fmla="*/ 655884 w 1034979"/>
                  <a:gd name="connsiteY115" fmla="*/ 1096482 h 1509906"/>
                  <a:gd name="connsiteX116" fmla="*/ 661599 w 1034979"/>
                  <a:gd name="connsiteY116" fmla="*/ 1094577 h 1509906"/>
                  <a:gd name="connsiteX117" fmla="*/ 671124 w 1034979"/>
                  <a:gd name="connsiteY117" fmla="*/ 1083147 h 1509906"/>
                  <a:gd name="connsiteX118" fmla="*/ 724464 w 1034979"/>
                  <a:gd name="connsiteY118" fmla="*/ 1075527 h 1509906"/>
                  <a:gd name="connsiteX119" fmla="*/ 842574 w 1034979"/>
                  <a:gd name="connsiteY119" fmla="*/ 1077432 h 1509906"/>
                  <a:gd name="connsiteX120" fmla="*/ 871149 w 1034979"/>
                  <a:gd name="connsiteY120" fmla="*/ 1079337 h 1509906"/>
                  <a:gd name="connsiteX121" fmla="*/ 899724 w 1034979"/>
                  <a:gd name="connsiteY121" fmla="*/ 1085052 h 1509906"/>
                  <a:gd name="connsiteX122" fmla="*/ 922584 w 1034979"/>
                  <a:gd name="connsiteY122" fmla="*/ 1088862 h 1509906"/>
                  <a:gd name="connsiteX123" fmla="*/ 951159 w 1034979"/>
                  <a:gd name="connsiteY123" fmla="*/ 1094577 h 1509906"/>
                  <a:gd name="connsiteX124" fmla="*/ 956874 w 1034979"/>
                  <a:gd name="connsiteY124" fmla="*/ 1094577 h 1509906"/>
                  <a:gd name="connsiteX125" fmla="*/ 1002594 w 1034979"/>
                  <a:gd name="connsiteY125" fmla="*/ 1092672 h 1509906"/>
                  <a:gd name="connsiteX126" fmla="*/ 1031169 w 1034979"/>
                  <a:gd name="connsiteY126" fmla="*/ 1085052 h 1509906"/>
                  <a:gd name="connsiteX127" fmla="*/ 1034979 w 1034979"/>
                  <a:gd name="connsiteY127" fmla="*/ 1079337 h 1509906"/>
                  <a:gd name="connsiteX128" fmla="*/ 1033074 w 1034979"/>
                  <a:gd name="connsiteY128" fmla="*/ 1060287 h 1509906"/>
                  <a:gd name="connsiteX129" fmla="*/ 1027359 w 1034979"/>
                  <a:gd name="connsiteY129" fmla="*/ 1056477 h 1509906"/>
                  <a:gd name="connsiteX130" fmla="*/ 1012119 w 1034979"/>
                  <a:gd name="connsiteY130" fmla="*/ 1054572 h 1509906"/>
                  <a:gd name="connsiteX131" fmla="*/ 1006404 w 1034979"/>
                  <a:gd name="connsiteY131" fmla="*/ 1052667 h 1509906"/>
                  <a:gd name="connsiteX132" fmla="*/ 998784 w 1034979"/>
                  <a:gd name="connsiteY132" fmla="*/ 1050762 h 1509906"/>
                  <a:gd name="connsiteX133" fmla="*/ 987354 w 1034979"/>
                  <a:gd name="connsiteY133" fmla="*/ 1043142 h 1509906"/>
                  <a:gd name="connsiteX134" fmla="*/ 975924 w 1034979"/>
                  <a:gd name="connsiteY134" fmla="*/ 1039332 h 1509906"/>
                  <a:gd name="connsiteX135" fmla="*/ 970209 w 1034979"/>
                  <a:gd name="connsiteY135" fmla="*/ 1037427 h 1509906"/>
                  <a:gd name="connsiteX136" fmla="*/ 962589 w 1034979"/>
                  <a:gd name="connsiteY136" fmla="*/ 1035522 h 1509906"/>
                  <a:gd name="connsiteX137" fmla="*/ 956874 w 1034979"/>
                  <a:gd name="connsiteY137" fmla="*/ 1033617 h 1509906"/>
                  <a:gd name="connsiteX138" fmla="*/ 935919 w 1034979"/>
                  <a:gd name="connsiteY138" fmla="*/ 1027902 h 1509906"/>
                  <a:gd name="connsiteX139" fmla="*/ 930204 w 1034979"/>
                  <a:gd name="connsiteY139" fmla="*/ 1025997 h 1509906"/>
                  <a:gd name="connsiteX140" fmla="*/ 825429 w 1034979"/>
                  <a:gd name="connsiteY140" fmla="*/ 1027902 h 1509906"/>
                  <a:gd name="connsiteX141" fmla="*/ 819714 w 1034979"/>
                  <a:gd name="connsiteY141" fmla="*/ 1029807 h 1509906"/>
                  <a:gd name="connsiteX142" fmla="*/ 730179 w 1034979"/>
                  <a:gd name="connsiteY142" fmla="*/ 1031712 h 1509906"/>
                  <a:gd name="connsiteX143" fmla="*/ 716844 w 1034979"/>
                  <a:gd name="connsiteY143" fmla="*/ 1035522 h 1509906"/>
                  <a:gd name="connsiteX144" fmla="*/ 695889 w 1034979"/>
                  <a:gd name="connsiteY144" fmla="*/ 1037427 h 1509906"/>
                  <a:gd name="connsiteX145" fmla="*/ 669219 w 1034979"/>
                  <a:gd name="connsiteY145" fmla="*/ 1039332 h 1509906"/>
                  <a:gd name="connsiteX146" fmla="*/ 669219 w 1034979"/>
                  <a:gd name="connsiteY146" fmla="*/ 1039332 h 1509906"/>
                  <a:gd name="connsiteX147" fmla="*/ 646359 w 1034979"/>
                  <a:gd name="connsiteY147" fmla="*/ 1043142 h 1509906"/>
                  <a:gd name="connsiteX148" fmla="*/ 642549 w 1034979"/>
                  <a:gd name="connsiteY148" fmla="*/ 1031712 h 1509906"/>
                  <a:gd name="connsiteX149" fmla="*/ 640644 w 1034979"/>
                  <a:gd name="connsiteY149" fmla="*/ 1025997 h 1509906"/>
                  <a:gd name="connsiteX150" fmla="*/ 642549 w 1034979"/>
                  <a:gd name="connsiteY150" fmla="*/ 1008852 h 1509906"/>
                  <a:gd name="connsiteX151" fmla="*/ 644454 w 1034979"/>
                  <a:gd name="connsiteY151" fmla="*/ 1003137 h 1509906"/>
                  <a:gd name="connsiteX152" fmla="*/ 661599 w 1034979"/>
                  <a:gd name="connsiteY152" fmla="*/ 993612 h 1509906"/>
                  <a:gd name="connsiteX153" fmla="*/ 673029 w 1034979"/>
                  <a:gd name="connsiteY153" fmla="*/ 985992 h 1509906"/>
                  <a:gd name="connsiteX154" fmla="*/ 674934 w 1034979"/>
                  <a:gd name="connsiteY154" fmla="*/ 980277 h 1509906"/>
                  <a:gd name="connsiteX155" fmla="*/ 680649 w 1034979"/>
                  <a:gd name="connsiteY155" fmla="*/ 978372 h 1509906"/>
                  <a:gd name="connsiteX156" fmla="*/ 686364 w 1034979"/>
                  <a:gd name="connsiteY156" fmla="*/ 974562 h 1509906"/>
                  <a:gd name="connsiteX157" fmla="*/ 695889 w 1034979"/>
                  <a:gd name="connsiteY157" fmla="*/ 965037 h 1509906"/>
                  <a:gd name="connsiteX158" fmla="*/ 705414 w 1034979"/>
                  <a:gd name="connsiteY158" fmla="*/ 953607 h 1509906"/>
                  <a:gd name="connsiteX159" fmla="*/ 716844 w 1034979"/>
                  <a:gd name="connsiteY159" fmla="*/ 945987 h 1509906"/>
                  <a:gd name="connsiteX160" fmla="*/ 732084 w 1034979"/>
                  <a:gd name="connsiteY160" fmla="*/ 932652 h 1509906"/>
                  <a:gd name="connsiteX161" fmla="*/ 741609 w 1034979"/>
                  <a:gd name="connsiteY161" fmla="*/ 921222 h 1509906"/>
                  <a:gd name="connsiteX162" fmla="*/ 753039 w 1034979"/>
                  <a:gd name="connsiteY162" fmla="*/ 911697 h 1509906"/>
                  <a:gd name="connsiteX163" fmla="*/ 758754 w 1034979"/>
                  <a:gd name="connsiteY163" fmla="*/ 900267 h 1509906"/>
                  <a:gd name="connsiteX164" fmla="*/ 760659 w 1034979"/>
                  <a:gd name="connsiteY164" fmla="*/ 894552 h 1509906"/>
                  <a:gd name="connsiteX165" fmla="*/ 766374 w 1034979"/>
                  <a:gd name="connsiteY165" fmla="*/ 883122 h 1509906"/>
                  <a:gd name="connsiteX166" fmla="*/ 764469 w 1034979"/>
                  <a:gd name="connsiteY166" fmla="*/ 867882 h 1509906"/>
                  <a:gd name="connsiteX167" fmla="*/ 758754 w 1034979"/>
                  <a:gd name="connsiteY167" fmla="*/ 865977 h 1509906"/>
                  <a:gd name="connsiteX168" fmla="*/ 737799 w 1034979"/>
                  <a:gd name="connsiteY168" fmla="*/ 867882 h 1509906"/>
                  <a:gd name="connsiteX169" fmla="*/ 732084 w 1034979"/>
                  <a:gd name="connsiteY169" fmla="*/ 871692 h 1509906"/>
                  <a:gd name="connsiteX170" fmla="*/ 720654 w 1034979"/>
                  <a:gd name="connsiteY170" fmla="*/ 875502 h 1509906"/>
                  <a:gd name="connsiteX171" fmla="*/ 716844 w 1034979"/>
                  <a:gd name="connsiteY171" fmla="*/ 881217 h 1509906"/>
                  <a:gd name="connsiteX172" fmla="*/ 711129 w 1034979"/>
                  <a:gd name="connsiteY172" fmla="*/ 883122 h 1509906"/>
                  <a:gd name="connsiteX173" fmla="*/ 705414 w 1034979"/>
                  <a:gd name="connsiteY173" fmla="*/ 886932 h 1509906"/>
                  <a:gd name="connsiteX174" fmla="*/ 699699 w 1034979"/>
                  <a:gd name="connsiteY174" fmla="*/ 892647 h 1509906"/>
                  <a:gd name="connsiteX175" fmla="*/ 692079 w 1034979"/>
                  <a:gd name="connsiteY175" fmla="*/ 896457 h 1509906"/>
                  <a:gd name="connsiteX176" fmla="*/ 595181 w 1034979"/>
                  <a:gd name="connsiteY176" fmla="*/ 951135 h 1509906"/>
                  <a:gd name="connsiteX177" fmla="*/ 507294 w 1034979"/>
                  <a:gd name="connsiteY177" fmla="*/ 841212 h 1509906"/>
                  <a:gd name="connsiteX178" fmla="*/ 503484 w 1034979"/>
                  <a:gd name="connsiteY178" fmla="*/ 351627 h 1509906"/>
                  <a:gd name="connsiteX179" fmla="*/ 499674 w 1034979"/>
                  <a:gd name="connsiteY179" fmla="*/ 60162 h 1509906"/>
                  <a:gd name="connsiteX180" fmla="*/ 490149 w 1034979"/>
                  <a:gd name="connsiteY180" fmla="*/ 33492 h 1509906"/>
                  <a:gd name="connsiteX181" fmla="*/ 488244 w 1034979"/>
                  <a:gd name="connsiteY181" fmla="*/ 27777 h 1509906"/>
                  <a:gd name="connsiteX182" fmla="*/ 484434 w 1034979"/>
                  <a:gd name="connsiteY182" fmla="*/ 22062 h 1509906"/>
                  <a:gd name="connsiteX183" fmla="*/ 478719 w 1034979"/>
                  <a:gd name="connsiteY183" fmla="*/ 10632 h 1509906"/>
                  <a:gd name="connsiteX184" fmla="*/ 473004 w 1034979"/>
                  <a:gd name="connsiteY184" fmla="*/ 6822 h 1509906"/>
                  <a:gd name="connsiteX185" fmla="*/ 469194 w 1034979"/>
                  <a:gd name="connsiteY185" fmla="*/ 1107 h 1509906"/>
                  <a:gd name="connsiteX186" fmla="*/ 429189 w 1034979"/>
                  <a:gd name="connsiteY186" fmla="*/ 4917 h 1509906"/>
                  <a:gd name="connsiteX187" fmla="*/ 421569 w 1034979"/>
                  <a:gd name="connsiteY187" fmla="*/ 16347 h 1509906"/>
                  <a:gd name="connsiteX188" fmla="*/ 417759 w 1034979"/>
                  <a:gd name="connsiteY188" fmla="*/ 22062 h 1509906"/>
                  <a:gd name="connsiteX189" fmla="*/ 419664 w 1034979"/>
                  <a:gd name="connsiteY189" fmla="*/ 54447 h 1509906"/>
                  <a:gd name="connsiteX190" fmla="*/ 423474 w 1034979"/>
                  <a:gd name="connsiteY190" fmla="*/ 65877 h 1509906"/>
                  <a:gd name="connsiteX191" fmla="*/ 425379 w 1034979"/>
                  <a:gd name="connsiteY191" fmla="*/ 71592 h 1509906"/>
                  <a:gd name="connsiteX192" fmla="*/ 425379 w 1034979"/>
                  <a:gd name="connsiteY192" fmla="*/ 77307 h 1509906"/>
                  <a:gd name="connsiteX193" fmla="*/ 429189 w 1034979"/>
                  <a:gd name="connsiteY193" fmla="*/ 231612 h 1509906"/>
                  <a:gd name="connsiteX194" fmla="*/ 440619 w 1034979"/>
                  <a:gd name="connsiteY194" fmla="*/ 414492 h 1509906"/>
                  <a:gd name="connsiteX195" fmla="*/ 435265 w 1034979"/>
                  <a:gd name="connsiteY195" fmla="*/ 711672 h 1509906"/>
                  <a:gd name="connsiteX196" fmla="*/ 435059 w 1034979"/>
                  <a:gd name="connsiteY196" fmla="*/ 792350 h 1509906"/>
                  <a:gd name="connsiteX197" fmla="*/ 430322 w 1034979"/>
                  <a:gd name="connsiteY197"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59619 w 1034979"/>
                  <a:gd name="connsiteY20" fmla="*/ 867882 h 1509906"/>
                  <a:gd name="connsiteX21" fmla="*/ 53904 w 1034979"/>
                  <a:gd name="connsiteY21" fmla="*/ 871692 h 1509906"/>
                  <a:gd name="connsiteX22" fmla="*/ 50094 w 1034979"/>
                  <a:gd name="connsiteY22" fmla="*/ 877407 h 1509906"/>
                  <a:gd name="connsiteX23" fmla="*/ 46284 w 1034979"/>
                  <a:gd name="connsiteY23" fmla="*/ 888837 h 1509906"/>
                  <a:gd name="connsiteX24" fmla="*/ 50094 w 1034979"/>
                  <a:gd name="connsiteY24" fmla="*/ 926937 h 1509906"/>
                  <a:gd name="connsiteX25" fmla="*/ 53904 w 1034979"/>
                  <a:gd name="connsiteY25" fmla="*/ 932652 h 1509906"/>
                  <a:gd name="connsiteX26" fmla="*/ 59619 w 1034979"/>
                  <a:gd name="connsiteY26" fmla="*/ 936462 h 1509906"/>
                  <a:gd name="connsiteX27" fmla="*/ 63429 w 1034979"/>
                  <a:gd name="connsiteY27" fmla="*/ 942177 h 1509906"/>
                  <a:gd name="connsiteX28" fmla="*/ 80574 w 1034979"/>
                  <a:gd name="connsiteY28" fmla="*/ 951702 h 1509906"/>
                  <a:gd name="connsiteX29" fmla="*/ 166299 w 1034979"/>
                  <a:gd name="connsiteY29" fmla="*/ 972657 h 1509906"/>
                  <a:gd name="connsiteX30" fmla="*/ 191064 w 1034979"/>
                  <a:gd name="connsiteY30" fmla="*/ 978372 h 1509906"/>
                  <a:gd name="connsiteX31" fmla="*/ 208209 w 1034979"/>
                  <a:gd name="connsiteY31" fmla="*/ 984087 h 1509906"/>
                  <a:gd name="connsiteX32" fmla="*/ 213924 w 1034979"/>
                  <a:gd name="connsiteY32" fmla="*/ 985992 h 1509906"/>
                  <a:gd name="connsiteX33" fmla="*/ 229164 w 1034979"/>
                  <a:gd name="connsiteY33" fmla="*/ 989802 h 1509906"/>
                  <a:gd name="connsiteX34" fmla="*/ 248214 w 1034979"/>
                  <a:gd name="connsiteY34" fmla="*/ 995517 h 1509906"/>
                  <a:gd name="connsiteX35" fmla="*/ 253929 w 1034979"/>
                  <a:gd name="connsiteY35" fmla="*/ 999327 h 1509906"/>
                  <a:gd name="connsiteX36" fmla="*/ 267264 w 1034979"/>
                  <a:gd name="connsiteY36" fmla="*/ 1014567 h 1509906"/>
                  <a:gd name="connsiteX37" fmla="*/ 272979 w 1034979"/>
                  <a:gd name="connsiteY37" fmla="*/ 1033617 h 1509906"/>
                  <a:gd name="connsiteX38" fmla="*/ 274884 w 1034979"/>
                  <a:gd name="connsiteY38" fmla="*/ 1039332 h 1509906"/>
                  <a:gd name="connsiteX39" fmla="*/ 276789 w 1034979"/>
                  <a:gd name="connsiteY39" fmla="*/ 1045047 h 1509906"/>
                  <a:gd name="connsiteX40" fmla="*/ 278694 w 1034979"/>
                  <a:gd name="connsiteY40" fmla="*/ 1069812 h 1509906"/>
                  <a:gd name="connsiteX41" fmla="*/ 280599 w 1034979"/>
                  <a:gd name="connsiteY41" fmla="*/ 1075527 h 1509906"/>
                  <a:gd name="connsiteX42" fmla="*/ 278694 w 1034979"/>
                  <a:gd name="connsiteY42" fmla="*/ 1094577 h 1509906"/>
                  <a:gd name="connsiteX43" fmla="*/ 276789 w 1034979"/>
                  <a:gd name="connsiteY43" fmla="*/ 1104102 h 1509906"/>
                  <a:gd name="connsiteX44" fmla="*/ 263454 w 1034979"/>
                  <a:gd name="connsiteY44" fmla="*/ 1117437 h 1509906"/>
                  <a:gd name="connsiteX45" fmla="*/ 252024 w 1034979"/>
                  <a:gd name="connsiteY45" fmla="*/ 1125057 h 1509906"/>
                  <a:gd name="connsiteX46" fmla="*/ 240594 w 1034979"/>
                  <a:gd name="connsiteY46" fmla="*/ 1128867 h 1509906"/>
                  <a:gd name="connsiteX47" fmla="*/ 27234 w 1034979"/>
                  <a:gd name="connsiteY47" fmla="*/ 1147917 h 1509906"/>
                  <a:gd name="connsiteX48" fmla="*/ 15804 w 1034979"/>
                  <a:gd name="connsiteY48" fmla="*/ 1153632 h 1509906"/>
                  <a:gd name="connsiteX49" fmla="*/ 6279 w 1034979"/>
                  <a:gd name="connsiteY49" fmla="*/ 1163157 h 1509906"/>
                  <a:gd name="connsiteX50" fmla="*/ 4374 w 1034979"/>
                  <a:gd name="connsiteY50" fmla="*/ 1168872 h 1509906"/>
                  <a:gd name="connsiteX51" fmla="*/ 564 w 1034979"/>
                  <a:gd name="connsiteY51" fmla="*/ 1174587 h 1509906"/>
                  <a:gd name="connsiteX52" fmla="*/ 6279 w 1034979"/>
                  <a:gd name="connsiteY52" fmla="*/ 1206972 h 1509906"/>
                  <a:gd name="connsiteX53" fmla="*/ 11994 w 1034979"/>
                  <a:gd name="connsiteY53" fmla="*/ 1210782 h 1509906"/>
                  <a:gd name="connsiteX54" fmla="*/ 17709 w 1034979"/>
                  <a:gd name="connsiteY54" fmla="*/ 1212687 h 1509906"/>
                  <a:gd name="connsiteX55" fmla="*/ 145344 w 1034979"/>
                  <a:gd name="connsiteY55" fmla="*/ 1210782 h 1509906"/>
                  <a:gd name="connsiteX56" fmla="*/ 152964 w 1034979"/>
                  <a:gd name="connsiteY56" fmla="*/ 1208877 h 1509906"/>
                  <a:gd name="connsiteX57" fmla="*/ 303459 w 1034979"/>
                  <a:gd name="connsiteY57" fmla="*/ 1203162 h 1509906"/>
                  <a:gd name="connsiteX58" fmla="*/ 318699 w 1034979"/>
                  <a:gd name="connsiteY58" fmla="*/ 1210782 h 1509906"/>
                  <a:gd name="connsiteX59" fmla="*/ 330129 w 1034979"/>
                  <a:gd name="connsiteY59" fmla="*/ 1216497 h 1509906"/>
                  <a:gd name="connsiteX60" fmla="*/ 333939 w 1034979"/>
                  <a:gd name="connsiteY60" fmla="*/ 1222212 h 1509906"/>
                  <a:gd name="connsiteX61" fmla="*/ 339654 w 1034979"/>
                  <a:gd name="connsiteY61" fmla="*/ 1224117 h 1509906"/>
                  <a:gd name="connsiteX62" fmla="*/ 351084 w 1034979"/>
                  <a:gd name="connsiteY62" fmla="*/ 1231737 h 1509906"/>
                  <a:gd name="connsiteX63" fmla="*/ 356799 w 1034979"/>
                  <a:gd name="connsiteY63" fmla="*/ 1235547 h 1509906"/>
                  <a:gd name="connsiteX64" fmla="*/ 360609 w 1034979"/>
                  <a:gd name="connsiteY64" fmla="*/ 1241262 h 1509906"/>
                  <a:gd name="connsiteX65" fmla="*/ 366324 w 1034979"/>
                  <a:gd name="connsiteY65" fmla="*/ 1252692 h 1509906"/>
                  <a:gd name="connsiteX66" fmla="*/ 362514 w 1034979"/>
                  <a:gd name="connsiteY66" fmla="*/ 1279362 h 1509906"/>
                  <a:gd name="connsiteX67" fmla="*/ 358704 w 1034979"/>
                  <a:gd name="connsiteY67" fmla="*/ 1285077 h 1509906"/>
                  <a:gd name="connsiteX68" fmla="*/ 356799 w 1034979"/>
                  <a:gd name="connsiteY68" fmla="*/ 1290792 h 1509906"/>
                  <a:gd name="connsiteX69" fmla="*/ 352989 w 1034979"/>
                  <a:gd name="connsiteY69" fmla="*/ 1296507 h 1509906"/>
                  <a:gd name="connsiteX70" fmla="*/ 351084 w 1034979"/>
                  <a:gd name="connsiteY70" fmla="*/ 1302222 h 1509906"/>
                  <a:gd name="connsiteX71" fmla="*/ 347274 w 1034979"/>
                  <a:gd name="connsiteY71" fmla="*/ 1307937 h 1509906"/>
                  <a:gd name="connsiteX72" fmla="*/ 330129 w 1034979"/>
                  <a:gd name="connsiteY72" fmla="*/ 1374612 h 1509906"/>
                  <a:gd name="connsiteX73" fmla="*/ 328224 w 1034979"/>
                  <a:gd name="connsiteY73" fmla="*/ 1426047 h 1509906"/>
                  <a:gd name="connsiteX74" fmla="*/ 330129 w 1034979"/>
                  <a:gd name="connsiteY74" fmla="*/ 1450812 h 1509906"/>
                  <a:gd name="connsiteX75" fmla="*/ 332034 w 1034979"/>
                  <a:gd name="connsiteY75" fmla="*/ 1456527 h 1509906"/>
                  <a:gd name="connsiteX76" fmla="*/ 335844 w 1034979"/>
                  <a:gd name="connsiteY76" fmla="*/ 1460337 h 1509906"/>
                  <a:gd name="connsiteX77" fmla="*/ 364419 w 1034979"/>
                  <a:gd name="connsiteY77" fmla="*/ 1506057 h 1509906"/>
                  <a:gd name="connsiteX78" fmla="*/ 387279 w 1034979"/>
                  <a:gd name="connsiteY78" fmla="*/ 1507962 h 1509906"/>
                  <a:gd name="connsiteX79" fmla="*/ 392994 w 1034979"/>
                  <a:gd name="connsiteY79" fmla="*/ 1502247 h 1509906"/>
                  <a:gd name="connsiteX80" fmla="*/ 394899 w 1034979"/>
                  <a:gd name="connsiteY80" fmla="*/ 1490817 h 1509906"/>
                  <a:gd name="connsiteX81" fmla="*/ 396804 w 1034979"/>
                  <a:gd name="connsiteY81" fmla="*/ 1485102 h 1509906"/>
                  <a:gd name="connsiteX82" fmla="*/ 398709 w 1034979"/>
                  <a:gd name="connsiteY82" fmla="*/ 1467957 h 1509906"/>
                  <a:gd name="connsiteX83" fmla="*/ 400614 w 1034979"/>
                  <a:gd name="connsiteY83" fmla="*/ 1454622 h 1509906"/>
                  <a:gd name="connsiteX84" fmla="*/ 404424 w 1034979"/>
                  <a:gd name="connsiteY84" fmla="*/ 1397472 h 1509906"/>
                  <a:gd name="connsiteX85" fmla="*/ 410139 w 1034979"/>
                  <a:gd name="connsiteY85" fmla="*/ 1386042 h 1509906"/>
                  <a:gd name="connsiteX86" fmla="*/ 413949 w 1034979"/>
                  <a:gd name="connsiteY86" fmla="*/ 1372707 h 1509906"/>
                  <a:gd name="connsiteX87" fmla="*/ 415854 w 1034979"/>
                  <a:gd name="connsiteY87" fmla="*/ 1366992 h 1509906"/>
                  <a:gd name="connsiteX88" fmla="*/ 417759 w 1034979"/>
                  <a:gd name="connsiteY88" fmla="*/ 1353657 h 1509906"/>
                  <a:gd name="connsiteX89" fmla="*/ 421569 w 1034979"/>
                  <a:gd name="connsiteY89" fmla="*/ 1342227 h 1509906"/>
                  <a:gd name="connsiteX90" fmla="*/ 427284 w 1034979"/>
                  <a:gd name="connsiteY90" fmla="*/ 1328892 h 1509906"/>
                  <a:gd name="connsiteX91" fmla="*/ 467289 w 1034979"/>
                  <a:gd name="connsiteY91" fmla="*/ 1258407 h 1509906"/>
                  <a:gd name="connsiteX92" fmla="*/ 528455 w 1034979"/>
                  <a:gd name="connsiteY92" fmla="*/ 1245638 h 1509906"/>
                  <a:gd name="connsiteX93" fmla="*/ 573969 w 1034979"/>
                  <a:gd name="connsiteY93" fmla="*/ 1229832 h 1509906"/>
                  <a:gd name="connsiteX94" fmla="*/ 585399 w 1034979"/>
                  <a:gd name="connsiteY94" fmla="*/ 1226022 h 1509906"/>
                  <a:gd name="connsiteX95" fmla="*/ 720654 w 1034979"/>
                  <a:gd name="connsiteY95" fmla="*/ 1309842 h 1509906"/>
                  <a:gd name="connsiteX96" fmla="*/ 733989 w 1034979"/>
                  <a:gd name="connsiteY96" fmla="*/ 1319367 h 1509906"/>
                  <a:gd name="connsiteX97" fmla="*/ 743514 w 1034979"/>
                  <a:gd name="connsiteY97" fmla="*/ 1321272 h 1509906"/>
                  <a:gd name="connsiteX98" fmla="*/ 749229 w 1034979"/>
                  <a:gd name="connsiteY98" fmla="*/ 1323177 h 1509906"/>
                  <a:gd name="connsiteX99" fmla="*/ 762564 w 1034979"/>
                  <a:gd name="connsiteY99" fmla="*/ 1328892 h 1509906"/>
                  <a:gd name="connsiteX100" fmla="*/ 777804 w 1034979"/>
                  <a:gd name="connsiteY100" fmla="*/ 1326987 h 1509906"/>
                  <a:gd name="connsiteX101" fmla="*/ 789234 w 1034979"/>
                  <a:gd name="connsiteY101" fmla="*/ 1321272 h 1509906"/>
                  <a:gd name="connsiteX102" fmla="*/ 794949 w 1034979"/>
                  <a:gd name="connsiteY102" fmla="*/ 1319367 h 1509906"/>
                  <a:gd name="connsiteX103" fmla="*/ 802569 w 1034979"/>
                  <a:gd name="connsiteY103" fmla="*/ 1302222 h 1509906"/>
                  <a:gd name="connsiteX104" fmla="*/ 800664 w 1034979"/>
                  <a:gd name="connsiteY104" fmla="*/ 1277457 h 1509906"/>
                  <a:gd name="connsiteX105" fmla="*/ 798759 w 1034979"/>
                  <a:gd name="connsiteY105" fmla="*/ 1271742 h 1509906"/>
                  <a:gd name="connsiteX106" fmla="*/ 796854 w 1034979"/>
                  <a:gd name="connsiteY106" fmla="*/ 1264122 h 1509906"/>
                  <a:gd name="connsiteX107" fmla="*/ 783519 w 1034979"/>
                  <a:gd name="connsiteY107" fmla="*/ 1246977 h 1509906"/>
                  <a:gd name="connsiteX108" fmla="*/ 773994 w 1034979"/>
                  <a:gd name="connsiteY108" fmla="*/ 1241262 h 1509906"/>
                  <a:gd name="connsiteX109" fmla="*/ 648264 w 1034979"/>
                  <a:gd name="connsiteY109" fmla="*/ 1149822 h 1509906"/>
                  <a:gd name="connsiteX110" fmla="*/ 644454 w 1034979"/>
                  <a:gd name="connsiteY110" fmla="*/ 1132677 h 1509906"/>
                  <a:gd name="connsiteX111" fmla="*/ 646359 w 1034979"/>
                  <a:gd name="connsiteY111" fmla="*/ 1125057 h 1509906"/>
                  <a:gd name="connsiteX112" fmla="*/ 650169 w 1034979"/>
                  <a:gd name="connsiteY112" fmla="*/ 1107912 h 1509906"/>
                  <a:gd name="connsiteX113" fmla="*/ 653979 w 1034979"/>
                  <a:gd name="connsiteY113" fmla="*/ 1102197 h 1509906"/>
                  <a:gd name="connsiteX114" fmla="*/ 655884 w 1034979"/>
                  <a:gd name="connsiteY114" fmla="*/ 1096482 h 1509906"/>
                  <a:gd name="connsiteX115" fmla="*/ 661599 w 1034979"/>
                  <a:gd name="connsiteY115" fmla="*/ 1094577 h 1509906"/>
                  <a:gd name="connsiteX116" fmla="*/ 671124 w 1034979"/>
                  <a:gd name="connsiteY116" fmla="*/ 1083147 h 1509906"/>
                  <a:gd name="connsiteX117" fmla="*/ 724464 w 1034979"/>
                  <a:gd name="connsiteY117" fmla="*/ 1075527 h 1509906"/>
                  <a:gd name="connsiteX118" fmla="*/ 842574 w 1034979"/>
                  <a:gd name="connsiteY118" fmla="*/ 1077432 h 1509906"/>
                  <a:gd name="connsiteX119" fmla="*/ 871149 w 1034979"/>
                  <a:gd name="connsiteY119" fmla="*/ 1079337 h 1509906"/>
                  <a:gd name="connsiteX120" fmla="*/ 899724 w 1034979"/>
                  <a:gd name="connsiteY120" fmla="*/ 1085052 h 1509906"/>
                  <a:gd name="connsiteX121" fmla="*/ 922584 w 1034979"/>
                  <a:gd name="connsiteY121" fmla="*/ 1088862 h 1509906"/>
                  <a:gd name="connsiteX122" fmla="*/ 951159 w 1034979"/>
                  <a:gd name="connsiteY122" fmla="*/ 1094577 h 1509906"/>
                  <a:gd name="connsiteX123" fmla="*/ 956874 w 1034979"/>
                  <a:gd name="connsiteY123" fmla="*/ 1094577 h 1509906"/>
                  <a:gd name="connsiteX124" fmla="*/ 1002594 w 1034979"/>
                  <a:gd name="connsiteY124" fmla="*/ 1092672 h 1509906"/>
                  <a:gd name="connsiteX125" fmla="*/ 1031169 w 1034979"/>
                  <a:gd name="connsiteY125" fmla="*/ 1085052 h 1509906"/>
                  <a:gd name="connsiteX126" fmla="*/ 1034979 w 1034979"/>
                  <a:gd name="connsiteY126" fmla="*/ 1079337 h 1509906"/>
                  <a:gd name="connsiteX127" fmla="*/ 1033074 w 1034979"/>
                  <a:gd name="connsiteY127" fmla="*/ 1060287 h 1509906"/>
                  <a:gd name="connsiteX128" fmla="*/ 1027359 w 1034979"/>
                  <a:gd name="connsiteY128" fmla="*/ 1056477 h 1509906"/>
                  <a:gd name="connsiteX129" fmla="*/ 1012119 w 1034979"/>
                  <a:gd name="connsiteY129" fmla="*/ 1054572 h 1509906"/>
                  <a:gd name="connsiteX130" fmla="*/ 1006404 w 1034979"/>
                  <a:gd name="connsiteY130" fmla="*/ 1052667 h 1509906"/>
                  <a:gd name="connsiteX131" fmla="*/ 998784 w 1034979"/>
                  <a:gd name="connsiteY131" fmla="*/ 1050762 h 1509906"/>
                  <a:gd name="connsiteX132" fmla="*/ 987354 w 1034979"/>
                  <a:gd name="connsiteY132" fmla="*/ 1043142 h 1509906"/>
                  <a:gd name="connsiteX133" fmla="*/ 975924 w 1034979"/>
                  <a:gd name="connsiteY133" fmla="*/ 1039332 h 1509906"/>
                  <a:gd name="connsiteX134" fmla="*/ 970209 w 1034979"/>
                  <a:gd name="connsiteY134" fmla="*/ 1037427 h 1509906"/>
                  <a:gd name="connsiteX135" fmla="*/ 962589 w 1034979"/>
                  <a:gd name="connsiteY135" fmla="*/ 1035522 h 1509906"/>
                  <a:gd name="connsiteX136" fmla="*/ 956874 w 1034979"/>
                  <a:gd name="connsiteY136" fmla="*/ 1033617 h 1509906"/>
                  <a:gd name="connsiteX137" fmla="*/ 935919 w 1034979"/>
                  <a:gd name="connsiteY137" fmla="*/ 1027902 h 1509906"/>
                  <a:gd name="connsiteX138" fmla="*/ 930204 w 1034979"/>
                  <a:gd name="connsiteY138" fmla="*/ 1025997 h 1509906"/>
                  <a:gd name="connsiteX139" fmla="*/ 825429 w 1034979"/>
                  <a:gd name="connsiteY139" fmla="*/ 1027902 h 1509906"/>
                  <a:gd name="connsiteX140" fmla="*/ 819714 w 1034979"/>
                  <a:gd name="connsiteY140" fmla="*/ 1029807 h 1509906"/>
                  <a:gd name="connsiteX141" fmla="*/ 730179 w 1034979"/>
                  <a:gd name="connsiteY141" fmla="*/ 1031712 h 1509906"/>
                  <a:gd name="connsiteX142" fmla="*/ 716844 w 1034979"/>
                  <a:gd name="connsiteY142" fmla="*/ 1035522 h 1509906"/>
                  <a:gd name="connsiteX143" fmla="*/ 695889 w 1034979"/>
                  <a:gd name="connsiteY143" fmla="*/ 1037427 h 1509906"/>
                  <a:gd name="connsiteX144" fmla="*/ 669219 w 1034979"/>
                  <a:gd name="connsiteY144" fmla="*/ 1039332 h 1509906"/>
                  <a:gd name="connsiteX145" fmla="*/ 669219 w 1034979"/>
                  <a:gd name="connsiteY145" fmla="*/ 1039332 h 1509906"/>
                  <a:gd name="connsiteX146" fmla="*/ 646359 w 1034979"/>
                  <a:gd name="connsiteY146" fmla="*/ 1043142 h 1509906"/>
                  <a:gd name="connsiteX147" fmla="*/ 642549 w 1034979"/>
                  <a:gd name="connsiteY147" fmla="*/ 1031712 h 1509906"/>
                  <a:gd name="connsiteX148" fmla="*/ 640644 w 1034979"/>
                  <a:gd name="connsiteY148" fmla="*/ 1025997 h 1509906"/>
                  <a:gd name="connsiteX149" fmla="*/ 642549 w 1034979"/>
                  <a:gd name="connsiteY149" fmla="*/ 1008852 h 1509906"/>
                  <a:gd name="connsiteX150" fmla="*/ 644454 w 1034979"/>
                  <a:gd name="connsiteY150" fmla="*/ 1003137 h 1509906"/>
                  <a:gd name="connsiteX151" fmla="*/ 661599 w 1034979"/>
                  <a:gd name="connsiteY151" fmla="*/ 993612 h 1509906"/>
                  <a:gd name="connsiteX152" fmla="*/ 673029 w 1034979"/>
                  <a:gd name="connsiteY152" fmla="*/ 985992 h 1509906"/>
                  <a:gd name="connsiteX153" fmla="*/ 674934 w 1034979"/>
                  <a:gd name="connsiteY153" fmla="*/ 980277 h 1509906"/>
                  <a:gd name="connsiteX154" fmla="*/ 680649 w 1034979"/>
                  <a:gd name="connsiteY154" fmla="*/ 978372 h 1509906"/>
                  <a:gd name="connsiteX155" fmla="*/ 686364 w 1034979"/>
                  <a:gd name="connsiteY155" fmla="*/ 974562 h 1509906"/>
                  <a:gd name="connsiteX156" fmla="*/ 695889 w 1034979"/>
                  <a:gd name="connsiteY156" fmla="*/ 965037 h 1509906"/>
                  <a:gd name="connsiteX157" fmla="*/ 705414 w 1034979"/>
                  <a:gd name="connsiteY157" fmla="*/ 953607 h 1509906"/>
                  <a:gd name="connsiteX158" fmla="*/ 716844 w 1034979"/>
                  <a:gd name="connsiteY158" fmla="*/ 945987 h 1509906"/>
                  <a:gd name="connsiteX159" fmla="*/ 732084 w 1034979"/>
                  <a:gd name="connsiteY159" fmla="*/ 932652 h 1509906"/>
                  <a:gd name="connsiteX160" fmla="*/ 741609 w 1034979"/>
                  <a:gd name="connsiteY160" fmla="*/ 921222 h 1509906"/>
                  <a:gd name="connsiteX161" fmla="*/ 753039 w 1034979"/>
                  <a:gd name="connsiteY161" fmla="*/ 911697 h 1509906"/>
                  <a:gd name="connsiteX162" fmla="*/ 758754 w 1034979"/>
                  <a:gd name="connsiteY162" fmla="*/ 900267 h 1509906"/>
                  <a:gd name="connsiteX163" fmla="*/ 760659 w 1034979"/>
                  <a:gd name="connsiteY163" fmla="*/ 894552 h 1509906"/>
                  <a:gd name="connsiteX164" fmla="*/ 766374 w 1034979"/>
                  <a:gd name="connsiteY164" fmla="*/ 883122 h 1509906"/>
                  <a:gd name="connsiteX165" fmla="*/ 764469 w 1034979"/>
                  <a:gd name="connsiteY165" fmla="*/ 867882 h 1509906"/>
                  <a:gd name="connsiteX166" fmla="*/ 758754 w 1034979"/>
                  <a:gd name="connsiteY166" fmla="*/ 865977 h 1509906"/>
                  <a:gd name="connsiteX167" fmla="*/ 737799 w 1034979"/>
                  <a:gd name="connsiteY167" fmla="*/ 867882 h 1509906"/>
                  <a:gd name="connsiteX168" fmla="*/ 732084 w 1034979"/>
                  <a:gd name="connsiteY168" fmla="*/ 871692 h 1509906"/>
                  <a:gd name="connsiteX169" fmla="*/ 720654 w 1034979"/>
                  <a:gd name="connsiteY169" fmla="*/ 875502 h 1509906"/>
                  <a:gd name="connsiteX170" fmla="*/ 716844 w 1034979"/>
                  <a:gd name="connsiteY170" fmla="*/ 881217 h 1509906"/>
                  <a:gd name="connsiteX171" fmla="*/ 711129 w 1034979"/>
                  <a:gd name="connsiteY171" fmla="*/ 883122 h 1509906"/>
                  <a:gd name="connsiteX172" fmla="*/ 705414 w 1034979"/>
                  <a:gd name="connsiteY172" fmla="*/ 886932 h 1509906"/>
                  <a:gd name="connsiteX173" fmla="*/ 699699 w 1034979"/>
                  <a:gd name="connsiteY173" fmla="*/ 892647 h 1509906"/>
                  <a:gd name="connsiteX174" fmla="*/ 692079 w 1034979"/>
                  <a:gd name="connsiteY174" fmla="*/ 896457 h 1509906"/>
                  <a:gd name="connsiteX175" fmla="*/ 595181 w 1034979"/>
                  <a:gd name="connsiteY175" fmla="*/ 951135 h 1509906"/>
                  <a:gd name="connsiteX176" fmla="*/ 507294 w 1034979"/>
                  <a:gd name="connsiteY176" fmla="*/ 841212 h 1509906"/>
                  <a:gd name="connsiteX177" fmla="*/ 503484 w 1034979"/>
                  <a:gd name="connsiteY177" fmla="*/ 351627 h 1509906"/>
                  <a:gd name="connsiteX178" fmla="*/ 499674 w 1034979"/>
                  <a:gd name="connsiteY178" fmla="*/ 60162 h 1509906"/>
                  <a:gd name="connsiteX179" fmla="*/ 490149 w 1034979"/>
                  <a:gd name="connsiteY179" fmla="*/ 33492 h 1509906"/>
                  <a:gd name="connsiteX180" fmla="*/ 488244 w 1034979"/>
                  <a:gd name="connsiteY180" fmla="*/ 27777 h 1509906"/>
                  <a:gd name="connsiteX181" fmla="*/ 484434 w 1034979"/>
                  <a:gd name="connsiteY181" fmla="*/ 22062 h 1509906"/>
                  <a:gd name="connsiteX182" fmla="*/ 478719 w 1034979"/>
                  <a:gd name="connsiteY182" fmla="*/ 10632 h 1509906"/>
                  <a:gd name="connsiteX183" fmla="*/ 473004 w 1034979"/>
                  <a:gd name="connsiteY183" fmla="*/ 6822 h 1509906"/>
                  <a:gd name="connsiteX184" fmla="*/ 469194 w 1034979"/>
                  <a:gd name="connsiteY184" fmla="*/ 1107 h 1509906"/>
                  <a:gd name="connsiteX185" fmla="*/ 429189 w 1034979"/>
                  <a:gd name="connsiteY185" fmla="*/ 4917 h 1509906"/>
                  <a:gd name="connsiteX186" fmla="*/ 421569 w 1034979"/>
                  <a:gd name="connsiteY186" fmla="*/ 16347 h 1509906"/>
                  <a:gd name="connsiteX187" fmla="*/ 417759 w 1034979"/>
                  <a:gd name="connsiteY187" fmla="*/ 22062 h 1509906"/>
                  <a:gd name="connsiteX188" fmla="*/ 419664 w 1034979"/>
                  <a:gd name="connsiteY188" fmla="*/ 54447 h 1509906"/>
                  <a:gd name="connsiteX189" fmla="*/ 423474 w 1034979"/>
                  <a:gd name="connsiteY189" fmla="*/ 65877 h 1509906"/>
                  <a:gd name="connsiteX190" fmla="*/ 425379 w 1034979"/>
                  <a:gd name="connsiteY190" fmla="*/ 71592 h 1509906"/>
                  <a:gd name="connsiteX191" fmla="*/ 425379 w 1034979"/>
                  <a:gd name="connsiteY191" fmla="*/ 77307 h 1509906"/>
                  <a:gd name="connsiteX192" fmla="*/ 429189 w 1034979"/>
                  <a:gd name="connsiteY192" fmla="*/ 231612 h 1509906"/>
                  <a:gd name="connsiteX193" fmla="*/ 440619 w 1034979"/>
                  <a:gd name="connsiteY193" fmla="*/ 414492 h 1509906"/>
                  <a:gd name="connsiteX194" fmla="*/ 435265 w 1034979"/>
                  <a:gd name="connsiteY194" fmla="*/ 711672 h 1509906"/>
                  <a:gd name="connsiteX195" fmla="*/ 435059 w 1034979"/>
                  <a:gd name="connsiteY195" fmla="*/ 792350 h 1509906"/>
                  <a:gd name="connsiteX196" fmla="*/ 430322 w 1034979"/>
                  <a:gd name="connsiteY196"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59619 w 1034979"/>
                  <a:gd name="connsiteY20" fmla="*/ 867882 h 1509906"/>
                  <a:gd name="connsiteX21" fmla="*/ 53904 w 1034979"/>
                  <a:gd name="connsiteY21" fmla="*/ 871692 h 1509906"/>
                  <a:gd name="connsiteX22" fmla="*/ 46284 w 1034979"/>
                  <a:gd name="connsiteY22" fmla="*/ 888837 h 1509906"/>
                  <a:gd name="connsiteX23" fmla="*/ 50094 w 1034979"/>
                  <a:gd name="connsiteY23" fmla="*/ 926937 h 1509906"/>
                  <a:gd name="connsiteX24" fmla="*/ 53904 w 1034979"/>
                  <a:gd name="connsiteY24" fmla="*/ 932652 h 1509906"/>
                  <a:gd name="connsiteX25" fmla="*/ 59619 w 1034979"/>
                  <a:gd name="connsiteY25" fmla="*/ 936462 h 1509906"/>
                  <a:gd name="connsiteX26" fmla="*/ 63429 w 1034979"/>
                  <a:gd name="connsiteY26" fmla="*/ 942177 h 1509906"/>
                  <a:gd name="connsiteX27" fmla="*/ 80574 w 1034979"/>
                  <a:gd name="connsiteY27" fmla="*/ 951702 h 1509906"/>
                  <a:gd name="connsiteX28" fmla="*/ 166299 w 1034979"/>
                  <a:gd name="connsiteY28" fmla="*/ 972657 h 1509906"/>
                  <a:gd name="connsiteX29" fmla="*/ 191064 w 1034979"/>
                  <a:gd name="connsiteY29" fmla="*/ 978372 h 1509906"/>
                  <a:gd name="connsiteX30" fmla="*/ 208209 w 1034979"/>
                  <a:gd name="connsiteY30" fmla="*/ 984087 h 1509906"/>
                  <a:gd name="connsiteX31" fmla="*/ 213924 w 1034979"/>
                  <a:gd name="connsiteY31" fmla="*/ 985992 h 1509906"/>
                  <a:gd name="connsiteX32" fmla="*/ 229164 w 1034979"/>
                  <a:gd name="connsiteY32" fmla="*/ 989802 h 1509906"/>
                  <a:gd name="connsiteX33" fmla="*/ 248214 w 1034979"/>
                  <a:gd name="connsiteY33" fmla="*/ 995517 h 1509906"/>
                  <a:gd name="connsiteX34" fmla="*/ 253929 w 1034979"/>
                  <a:gd name="connsiteY34" fmla="*/ 999327 h 1509906"/>
                  <a:gd name="connsiteX35" fmla="*/ 267264 w 1034979"/>
                  <a:gd name="connsiteY35" fmla="*/ 1014567 h 1509906"/>
                  <a:gd name="connsiteX36" fmla="*/ 272979 w 1034979"/>
                  <a:gd name="connsiteY36" fmla="*/ 1033617 h 1509906"/>
                  <a:gd name="connsiteX37" fmla="*/ 274884 w 1034979"/>
                  <a:gd name="connsiteY37" fmla="*/ 1039332 h 1509906"/>
                  <a:gd name="connsiteX38" fmla="*/ 276789 w 1034979"/>
                  <a:gd name="connsiteY38" fmla="*/ 1045047 h 1509906"/>
                  <a:gd name="connsiteX39" fmla="*/ 278694 w 1034979"/>
                  <a:gd name="connsiteY39" fmla="*/ 1069812 h 1509906"/>
                  <a:gd name="connsiteX40" fmla="*/ 280599 w 1034979"/>
                  <a:gd name="connsiteY40" fmla="*/ 1075527 h 1509906"/>
                  <a:gd name="connsiteX41" fmla="*/ 278694 w 1034979"/>
                  <a:gd name="connsiteY41" fmla="*/ 1094577 h 1509906"/>
                  <a:gd name="connsiteX42" fmla="*/ 276789 w 1034979"/>
                  <a:gd name="connsiteY42" fmla="*/ 1104102 h 1509906"/>
                  <a:gd name="connsiteX43" fmla="*/ 263454 w 1034979"/>
                  <a:gd name="connsiteY43" fmla="*/ 1117437 h 1509906"/>
                  <a:gd name="connsiteX44" fmla="*/ 252024 w 1034979"/>
                  <a:gd name="connsiteY44" fmla="*/ 1125057 h 1509906"/>
                  <a:gd name="connsiteX45" fmla="*/ 240594 w 1034979"/>
                  <a:gd name="connsiteY45" fmla="*/ 1128867 h 1509906"/>
                  <a:gd name="connsiteX46" fmla="*/ 27234 w 1034979"/>
                  <a:gd name="connsiteY46" fmla="*/ 1147917 h 1509906"/>
                  <a:gd name="connsiteX47" fmla="*/ 15804 w 1034979"/>
                  <a:gd name="connsiteY47" fmla="*/ 1153632 h 1509906"/>
                  <a:gd name="connsiteX48" fmla="*/ 6279 w 1034979"/>
                  <a:gd name="connsiteY48" fmla="*/ 1163157 h 1509906"/>
                  <a:gd name="connsiteX49" fmla="*/ 4374 w 1034979"/>
                  <a:gd name="connsiteY49" fmla="*/ 1168872 h 1509906"/>
                  <a:gd name="connsiteX50" fmla="*/ 564 w 1034979"/>
                  <a:gd name="connsiteY50" fmla="*/ 1174587 h 1509906"/>
                  <a:gd name="connsiteX51" fmla="*/ 6279 w 1034979"/>
                  <a:gd name="connsiteY51" fmla="*/ 1206972 h 1509906"/>
                  <a:gd name="connsiteX52" fmla="*/ 11994 w 1034979"/>
                  <a:gd name="connsiteY52" fmla="*/ 1210782 h 1509906"/>
                  <a:gd name="connsiteX53" fmla="*/ 17709 w 1034979"/>
                  <a:gd name="connsiteY53" fmla="*/ 1212687 h 1509906"/>
                  <a:gd name="connsiteX54" fmla="*/ 145344 w 1034979"/>
                  <a:gd name="connsiteY54" fmla="*/ 1210782 h 1509906"/>
                  <a:gd name="connsiteX55" fmla="*/ 152964 w 1034979"/>
                  <a:gd name="connsiteY55" fmla="*/ 1208877 h 1509906"/>
                  <a:gd name="connsiteX56" fmla="*/ 303459 w 1034979"/>
                  <a:gd name="connsiteY56" fmla="*/ 1203162 h 1509906"/>
                  <a:gd name="connsiteX57" fmla="*/ 318699 w 1034979"/>
                  <a:gd name="connsiteY57" fmla="*/ 1210782 h 1509906"/>
                  <a:gd name="connsiteX58" fmla="*/ 330129 w 1034979"/>
                  <a:gd name="connsiteY58" fmla="*/ 1216497 h 1509906"/>
                  <a:gd name="connsiteX59" fmla="*/ 333939 w 1034979"/>
                  <a:gd name="connsiteY59" fmla="*/ 1222212 h 1509906"/>
                  <a:gd name="connsiteX60" fmla="*/ 339654 w 1034979"/>
                  <a:gd name="connsiteY60" fmla="*/ 1224117 h 1509906"/>
                  <a:gd name="connsiteX61" fmla="*/ 351084 w 1034979"/>
                  <a:gd name="connsiteY61" fmla="*/ 1231737 h 1509906"/>
                  <a:gd name="connsiteX62" fmla="*/ 356799 w 1034979"/>
                  <a:gd name="connsiteY62" fmla="*/ 1235547 h 1509906"/>
                  <a:gd name="connsiteX63" fmla="*/ 360609 w 1034979"/>
                  <a:gd name="connsiteY63" fmla="*/ 1241262 h 1509906"/>
                  <a:gd name="connsiteX64" fmla="*/ 366324 w 1034979"/>
                  <a:gd name="connsiteY64" fmla="*/ 1252692 h 1509906"/>
                  <a:gd name="connsiteX65" fmla="*/ 362514 w 1034979"/>
                  <a:gd name="connsiteY65" fmla="*/ 1279362 h 1509906"/>
                  <a:gd name="connsiteX66" fmla="*/ 358704 w 1034979"/>
                  <a:gd name="connsiteY66" fmla="*/ 1285077 h 1509906"/>
                  <a:gd name="connsiteX67" fmla="*/ 356799 w 1034979"/>
                  <a:gd name="connsiteY67" fmla="*/ 1290792 h 1509906"/>
                  <a:gd name="connsiteX68" fmla="*/ 352989 w 1034979"/>
                  <a:gd name="connsiteY68" fmla="*/ 1296507 h 1509906"/>
                  <a:gd name="connsiteX69" fmla="*/ 351084 w 1034979"/>
                  <a:gd name="connsiteY69" fmla="*/ 1302222 h 1509906"/>
                  <a:gd name="connsiteX70" fmla="*/ 347274 w 1034979"/>
                  <a:gd name="connsiteY70" fmla="*/ 1307937 h 1509906"/>
                  <a:gd name="connsiteX71" fmla="*/ 330129 w 1034979"/>
                  <a:gd name="connsiteY71" fmla="*/ 1374612 h 1509906"/>
                  <a:gd name="connsiteX72" fmla="*/ 328224 w 1034979"/>
                  <a:gd name="connsiteY72" fmla="*/ 1426047 h 1509906"/>
                  <a:gd name="connsiteX73" fmla="*/ 330129 w 1034979"/>
                  <a:gd name="connsiteY73" fmla="*/ 1450812 h 1509906"/>
                  <a:gd name="connsiteX74" fmla="*/ 332034 w 1034979"/>
                  <a:gd name="connsiteY74" fmla="*/ 1456527 h 1509906"/>
                  <a:gd name="connsiteX75" fmla="*/ 335844 w 1034979"/>
                  <a:gd name="connsiteY75" fmla="*/ 1460337 h 1509906"/>
                  <a:gd name="connsiteX76" fmla="*/ 364419 w 1034979"/>
                  <a:gd name="connsiteY76" fmla="*/ 1506057 h 1509906"/>
                  <a:gd name="connsiteX77" fmla="*/ 387279 w 1034979"/>
                  <a:gd name="connsiteY77" fmla="*/ 1507962 h 1509906"/>
                  <a:gd name="connsiteX78" fmla="*/ 392994 w 1034979"/>
                  <a:gd name="connsiteY78" fmla="*/ 1502247 h 1509906"/>
                  <a:gd name="connsiteX79" fmla="*/ 394899 w 1034979"/>
                  <a:gd name="connsiteY79" fmla="*/ 1490817 h 1509906"/>
                  <a:gd name="connsiteX80" fmla="*/ 396804 w 1034979"/>
                  <a:gd name="connsiteY80" fmla="*/ 1485102 h 1509906"/>
                  <a:gd name="connsiteX81" fmla="*/ 398709 w 1034979"/>
                  <a:gd name="connsiteY81" fmla="*/ 1467957 h 1509906"/>
                  <a:gd name="connsiteX82" fmla="*/ 400614 w 1034979"/>
                  <a:gd name="connsiteY82" fmla="*/ 1454622 h 1509906"/>
                  <a:gd name="connsiteX83" fmla="*/ 404424 w 1034979"/>
                  <a:gd name="connsiteY83" fmla="*/ 1397472 h 1509906"/>
                  <a:gd name="connsiteX84" fmla="*/ 410139 w 1034979"/>
                  <a:gd name="connsiteY84" fmla="*/ 1386042 h 1509906"/>
                  <a:gd name="connsiteX85" fmla="*/ 413949 w 1034979"/>
                  <a:gd name="connsiteY85" fmla="*/ 1372707 h 1509906"/>
                  <a:gd name="connsiteX86" fmla="*/ 415854 w 1034979"/>
                  <a:gd name="connsiteY86" fmla="*/ 1366992 h 1509906"/>
                  <a:gd name="connsiteX87" fmla="*/ 417759 w 1034979"/>
                  <a:gd name="connsiteY87" fmla="*/ 1353657 h 1509906"/>
                  <a:gd name="connsiteX88" fmla="*/ 421569 w 1034979"/>
                  <a:gd name="connsiteY88" fmla="*/ 1342227 h 1509906"/>
                  <a:gd name="connsiteX89" fmla="*/ 427284 w 1034979"/>
                  <a:gd name="connsiteY89" fmla="*/ 1328892 h 1509906"/>
                  <a:gd name="connsiteX90" fmla="*/ 467289 w 1034979"/>
                  <a:gd name="connsiteY90" fmla="*/ 1258407 h 1509906"/>
                  <a:gd name="connsiteX91" fmla="*/ 528455 w 1034979"/>
                  <a:gd name="connsiteY91" fmla="*/ 1245638 h 1509906"/>
                  <a:gd name="connsiteX92" fmla="*/ 573969 w 1034979"/>
                  <a:gd name="connsiteY92" fmla="*/ 1229832 h 1509906"/>
                  <a:gd name="connsiteX93" fmla="*/ 585399 w 1034979"/>
                  <a:gd name="connsiteY93" fmla="*/ 1226022 h 1509906"/>
                  <a:gd name="connsiteX94" fmla="*/ 720654 w 1034979"/>
                  <a:gd name="connsiteY94" fmla="*/ 1309842 h 1509906"/>
                  <a:gd name="connsiteX95" fmla="*/ 733989 w 1034979"/>
                  <a:gd name="connsiteY95" fmla="*/ 1319367 h 1509906"/>
                  <a:gd name="connsiteX96" fmla="*/ 743514 w 1034979"/>
                  <a:gd name="connsiteY96" fmla="*/ 1321272 h 1509906"/>
                  <a:gd name="connsiteX97" fmla="*/ 749229 w 1034979"/>
                  <a:gd name="connsiteY97" fmla="*/ 1323177 h 1509906"/>
                  <a:gd name="connsiteX98" fmla="*/ 762564 w 1034979"/>
                  <a:gd name="connsiteY98" fmla="*/ 1328892 h 1509906"/>
                  <a:gd name="connsiteX99" fmla="*/ 777804 w 1034979"/>
                  <a:gd name="connsiteY99" fmla="*/ 1326987 h 1509906"/>
                  <a:gd name="connsiteX100" fmla="*/ 789234 w 1034979"/>
                  <a:gd name="connsiteY100" fmla="*/ 1321272 h 1509906"/>
                  <a:gd name="connsiteX101" fmla="*/ 794949 w 1034979"/>
                  <a:gd name="connsiteY101" fmla="*/ 1319367 h 1509906"/>
                  <a:gd name="connsiteX102" fmla="*/ 802569 w 1034979"/>
                  <a:gd name="connsiteY102" fmla="*/ 1302222 h 1509906"/>
                  <a:gd name="connsiteX103" fmla="*/ 800664 w 1034979"/>
                  <a:gd name="connsiteY103" fmla="*/ 1277457 h 1509906"/>
                  <a:gd name="connsiteX104" fmla="*/ 798759 w 1034979"/>
                  <a:gd name="connsiteY104" fmla="*/ 1271742 h 1509906"/>
                  <a:gd name="connsiteX105" fmla="*/ 796854 w 1034979"/>
                  <a:gd name="connsiteY105" fmla="*/ 1264122 h 1509906"/>
                  <a:gd name="connsiteX106" fmla="*/ 783519 w 1034979"/>
                  <a:gd name="connsiteY106" fmla="*/ 1246977 h 1509906"/>
                  <a:gd name="connsiteX107" fmla="*/ 773994 w 1034979"/>
                  <a:gd name="connsiteY107" fmla="*/ 1241262 h 1509906"/>
                  <a:gd name="connsiteX108" fmla="*/ 648264 w 1034979"/>
                  <a:gd name="connsiteY108" fmla="*/ 1149822 h 1509906"/>
                  <a:gd name="connsiteX109" fmla="*/ 644454 w 1034979"/>
                  <a:gd name="connsiteY109" fmla="*/ 1132677 h 1509906"/>
                  <a:gd name="connsiteX110" fmla="*/ 646359 w 1034979"/>
                  <a:gd name="connsiteY110" fmla="*/ 1125057 h 1509906"/>
                  <a:gd name="connsiteX111" fmla="*/ 650169 w 1034979"/>
                  <a:gd name="connsiteY111" fmla="*/ 1107912 h 1509906"/>
                  <a:gd name="connsiteX112" fmla="*/ 653979 w 1034979"/>
                  <a:gd name="connsiteY112" fmla="*/ 1102197 h 1509906"/>
                  <a:gd name="connsiteX113" fmla="*/ 655884 w 1034979"/>
                  <a:gd name="connsiteY113" fmla="*/ 1096482 h 1509906"/>
                  <a:gd name="connsiteX114" fmla="*/ 661599 w 1034979"/>
                  <a:gd name="connsiteY114" fmla="*/ 1094577 h 1509906"/>
                  <a:gd name="connsiteX115" fmla="*/ 671124 w 1034979"/>
                  <a:gd name="connsiteY115" fmla="*/ 1083147 h 1509906"/>
                  <a:gd name="connsiteX116" fmla="*/ 724464 w 1034979"/>
                  <a:gd name="connsiteY116" fmla="*/ 1075527 h 1509906"/>
                  <a:gd name="connsiteX117" fmla="*/ 842574 w 1034979"/>
                  <a:gd name="connsiteY117" fmla="*/ 1077432 h 1509906"/>
                  <a:gd name="connsiteX118" fmla="*/ 871149 w 1034979"/>
                  <a:gd name="connsiteY118" fmla="*/ 1079337 h 1509906"/>
                  <a:gd name="connsiteX119" fmla="*/ 899724 w 1034979"/>
                  <a:gd name="connsiteY119" fmla="*/ 1085052 h 1509906"/>
                  <a:gd name="connsiteX120" fmla="*/ 922584 w 1034979"/>
                  <a:gd name="connsiteY120" fmla="*/ 1088862 h 1509906"/>
                  <a:gd name="connsiteX121" fmla="*/ 951159 w 1034979"/>
                  <a:gd name="connsiteY121" fmla="*/ 1094577 h 1509906"/>
                  <a:gd name="connsiteX122" fmla="*/ 956874 w 1034979"/>
                  <a:gd name="connsiteY122" fmla="*/ 1094577 h 1509906"/>
                  <a:gd name="connsiteX123" fmla="*/ 1002594 w 1034979"/>
                  <a:gd name="connsiteY123" fmla="*/ 1092672 h 1509906"/>
                  <a:gd name="connsiteX124" fmla="*/ 1031169 w 1034979"/>
                  <a:gd name="connsiteY124" fmla="*/ 1085052 h 1509906"/>
                  <a:gd name="connsiteX125" fmla="*/ 1034979 w 1034979"/>
                  <a:gd name="connsiteY125" fmla="*/ 1079337 h 1509906"/>
                  <a:gd name="connsiteX126" fmla="*/ 1033074 w 1034979"/>
                  <a:gd name="connsiteY126" fmla="*/ 1060287 h 1509906"/>
                  <a:gd name="connsiteX127" fmla="*/ 1027359 w 1034979"/>
                  <a:gd name="connsiteY127" fmla="*/ 1056477 h 1509906"/>
                  <a:gd name="connsiteX128" fmla="*/ 1012119 w 1034979"/>
                  <a:gd name="connsiteY128" fmla="*/ 1054572 h 1509906"/>
                  <a:gd name="connsiteX129" fmla="*/ 1006404 w 1034979"/>
                  <a:gd name="connsiteY129" fmla="*/ 1052667 h 1509906"/>
                  <a:gd name="connsiteX130" fmla="*/ 998784 w 1034979"/>
                  <a:gd name="connsiteY130" fmla="*/ 1050762 h 1509906"/>
                  <a:gd name="connsiteX131" fmla="*/ 987354 w 1034979"/>
                  <a:gd name="connsiteY131" fmla="*/ 1043142 h 1509906"/>
                  <a:gd name="connsiteX132" fmla="*/ 975924 w 1034979"/>
                  <a:gd name="connsiteY132" fmla="*/ 1039332 h 1509906"/>
                  <a:gd name="connsiteX133" fmla="*/ 970209 w 1034979"/>
                  <a:gd name="connsiteY133" fmla="*/ 1037427 h 1509906"/>
                  <a:gd name="connsiteX134" fmla="*/ 962589 w 1034979"/>
                  <a:gd name="connsiteY134" fmla="*/ 1035522 h 1509906"/>
                  <a:gd name="connsiteX135" fmla="*/ 956874 w 1034979"/>
                  <a:gd name="connsiteY135" fmla="*/ 1033617 h 1509906"/>
                  <a:gd name="connsiteX136" fmla="*/ 935919 w 1034979"/>
                  <a:gd name="connsiteY136" fmla="*/ 1027902 h 1509906"/>
                  <a:gd name="connsiteX137" fmla="*/ 930204 w 1034979"/>
                  <a:gd name="connsiteY137" fmla="*/ 1025997 h 1509906"/>
                  <a:gd name="connsiteX138" fmla="*/ 825429 w 1034979"/>
                  <a:gd name="connsiteY138" fmla="*/ 1027902 h 1509906"/>
                  <a:gd name="connsiteX139" fmla="*/ 819714 w 1034979"/>
                  <a:gd name="connsiteY139" fmla="*/ 1029807 h 1509906"/>
                  <a:gd name="connsiteX140" fmla="*/ 730179 w 1034979"/>
                  <a:gd name="connsiteY140" fmla="*/ 1031712 h 1509906"/>
                  <a:gd name="connsiteX141" fmla="*/ 716844 w 1034979"/>
                  <a:gd name="connsiteY141" fmla="*/ 1035522 h 1509906"/>
                  <a:gd name="connsiteX142" fmla="*/ 695889 w 1034979"/>
                  <a:gd name="connsiteY142" fmla="*/ 1037427 h 1509906"/>
                  <a:gd name="connsiteX143" fmla="*/ 669219 w 1034979"/>
                  <a:gd name="connsiteY143" fmla="*/ 1039332 h 1509906"/>
                  <a:gd name="connsiteX144" fmla="*/ 669219 w 1034979"/>
                  <a:gd name="connsiteY144" fmla="*/ 1039332 h 1509906"/>
                  <a:gd name="connsiteX145" fmla="*/ 646359 w 1034979"/>
                  <a:gd name="connsiteY145" fmla="*/ 1043142 h 1509906"/>
                  <a:gd name="connsiteX146" fmla="*/ 642549 w 1034979"/>
                  <a:gd name="connsiteY146" fmla="*/ 1031712 h 1509906"/>
                  <a:gd name="connsiteX147" fmla="*/ 640644 w 1034979"/>
                  <a:gd name="connsiteY147" fmla="*/ 1025997 h 1509906"/>
                  <a:gd name="connsiteX148" fmla="*/ 642549 w 1034979"/>
                  <a:gd name="connsiteY148" fmla="*/ 1008852 h 1509906"/>
                  <a:gd name="connsiteX149" fmla="*/ 644454 w 1034979"/>
                  <a:gd name="connsiteY149" fmla="*/ 1003137 h 1509906"/>
                  <a:gd name="connsiteX150" fmla="*/ 661599 w 1034979"/>
                  <a:gd name="connsiteY150" fmla="*/ 993612 h 1509906"/>
                  <a:gd name="connsiteX151" fmla="*/ 673029 w 1034979"/>
                  <a:gd name="connsiteY151" fmla="*/ 985992 h 1509906"/>
                  <a:gd name="connsiteX152" fmla="*/ 674934 w 1034979"/>
                  <a:gd name="connsiteY152" fmla="*/ 980277 h 1509906"/>
                  <a:gd name="connsiteX153" fmla="*/ 680649 w 1034979"/>
                  <a:gd name="connsiteY153" fmla="*/ 978372 h 1509906"/>
                  <a:gd name="connsiteX154" fmla="*/ 686364 w 1034979"/>
                  <a:gd name="connsiteY154" fmla="*/ 974562 h 1509906"/>
                  <a:gd name="connsiteX155" fmla="*/ 695889 w 1034979"/>
                  <a:gd name="connsiteY155" fmla="*/ 965037 h 1509906"/>
                  <a:gd name="connsiteX156" fmla="*/ 705414 w 1034979"/>
                  <a:gd name="connsiteY156" fmla="*/ 953607 h 1509906"/>
                  <a:gd name="connsiteX157" fmla="*/ 716844 w 1034979"/>
                  <a:gd name="connsiteY157" fmla="*/ 945987 h 1509906"/>
                  <a:gd name="connsiteX158" fmla="*/ 732084 w 1034979"/>
                  <a:gd name="connsiteY158" fmla="*/ 932652 h 1509906"/>
                  <a:gd name="connsiteX159" fmla="*/ 741609 w 1034979"/>
                  <a:gd name="connsiteY159" fmla="*/ 921222 h 1509906"/>
                  <a:gd name="connsiteX160" fmla="*/ 753039 w 1034979"/>
                  <a:gd name="connsiteY160" fmla="*/ 911697 h 1509906"/>
                  <a:gd name="connsiteX161" fmla="*/ 758754 w 1034979"/>
                  <a:gd name="connsiteY161" fmla="*/ 900267 h 1509906"/>
                  <a:gd name="connsiteX162" fmla="*/ 760659 w 1034979"/>
                  <a:gd name="connsiteY162" fmla="*/ 894552 h 1509906"/>
                  <a:gd name="connsiteX163" fmla="*/ 766374 w 1034979"/>
                  <a:gd name="connsiteY163" fmla="*/ 883122 h 1509906"/>
                  <a:gd name="connsiteX164" fmla="*/ 764469 w 1034979"/>
                  <a:gd name="connsiteY164" fmla="*/ 867882 h 1509906"/>
                  <a:gd name="connsiteX165" fmla="*/ 758754 w 1034979"/>
                  <a:gd name="connsiteY165" fmla="*/ 865977 h 1509906"/>
                  <a:gd name="connsiteX166" fmla="*/ 737799 w 1034979"/>
                  <a:gd name="connsiteY166" fmla="*/ 867882 h 1509906"/>
                  <a:gd name="connsiteX167" fmla="*/ 732084 w 1034979"/>
                  <a:gd name="connsiteY167" fmla="*/ 871692 h 1509906"/>
                  <a:gd name="connsiteX168" fmla="*/ 720654 w 1034979"/>
                  <a:gd name="connsiteY168" fmla="*/ 875502 h 1509906"/>
                  <a:gd name="connsiteX169" fmla="*/ 716844 w 1034979"/>
                  <a:gd name="connsiteY169" fmla="*/ 881217 h 1509906"/>
                  <a:gd name="connsiteX170" fmla="*/ 711129 w 1034979"/>
                  <a:gd name="connsiteY170" fmla="*/ 883122 h 1509906"/>
                  <a:gd name="connsiteX171" fmla="*/ 705414 w 1034979"/>
                  <a:gd name="connsiteY171" fmla="*/ 886932 h 1509906"/>
                  <a:gd name="connsiteX172" fmla="*/ 699699 w 1034979"/>
                  <a:gd name="connsiteY172" fmla="*/ 892647 h 1509906"/>
                  <a:gd name="connsiteX173" fmla="*/ 692079 w 1034979"/>
                  <a:gd name="connsiteY173" fmla="*/ 896457 h 1509906"/>
                  <a:gd name="connsiteX174" fmla="*/ 595181 w 1034979"/>
                  <a:gd name="connsiteY174" fmla="*/ 951135 h 1509906"/>
                  <a:gd name="connsiteX175" fmla="*/ 507294 w 1034979"/>
                  <a:gd name="connsiteY175" fmla="*/ 841212 h 1509906"/>
                  <a:gd name="connsiteX176" fmla="*/ 503484 w 1034979"/>
                  <a:gd name="connsiteY176" fmla="*/ 351627 h 1509906"/>
                  <a:gd name="connsiteX177" fmla="*/ 499674 w 1034979"/>
                  <a:gd name="connsiteY177" fmla="*/ 60162 h 1509906"/>
                  <a:gd name="connsiteX178" fmla="*/ 490149 w 1034979"/>
                  <a:gd name="connsiteY178" fmla="*/ 33492 h 1509906"/>
                  <a:gd name="connsiteX179" fmla="*/ 488244 w 1034979"/>
                  <a:gd name="connsiteY179" fmla="*/ 27777 h 1509906"/>
                  <a:gd name="connsiteX180" fmla="*/ 484434 w 1034979"/>
                  <a:gd name="connsiteY180" fmla="*/ 22062 h 1509906"/>
                  <a:gd name="connsiteX181" fmla="*/ 478719 w 1034979"/>
                  <a:gd name="connsiteY181" fmla="*/ 10632 h 1509906"/>
                  <a:gd name="connsiteX182" fmla="*/ 473004 w 1034979"/>
                  <a:gd name="connsiteY182" fmla="*/ 6822 h 1509906"/>
                  <a:gd name="connsiteX183" fmla="*/ 469194 w 1034979"/>
                  <a:gd name="connsiteY183" fmla="*/ 1107 h 1509906"/>
                  <a:gd name="connsiteX184" fmla="*/ 429189 w 1034979"/>
                  <a:gd name="connsiteY184" fmla="*/ 4917 h 1509906"/>
                  <a:gd name="connsiteX185" fmla="*/ 421569 w 1034979"/>
                  <a:gd name="connsiteY185" fmla="*/ 16347 h 1509906"/>
                  <a:gd name="connsiteX186" fmla="*/ 417759 w 1034979"/>
                  <a:gd name="connsiteY186" fmla="*/ 22062 h 1509906"/>
                  <a:gd name="connsiteX187" fmla="*/ 419664 w 1034979"/>
                  <a:gd name="connsiteY187" fmla="*/ 54447 h 1509906"/>
                  <a:gd name="connsiteX188" fmla="*/ 423474 w 1034979"/>
                  <a:gd name="connsiteY188" fmla="*/ 65877 h 1509906"/>
                  <a:gd name="connsiteX189" fmla="*/ 425379 w 1034979"/>
                  <a:gd name="connsiteY189" fmla="*/ 71592 h 1509906"/>
                  <a:gd name="connsiteX190" fmla="*/ 425379 w 1034979"/>
                  <a:gd name="connsiteY190" fmla="*/ 77307 h 1509906"/>
                  <a:gd name="connsiteX191" fmla="*/ 429189 w 1034979"/>
                  <a:gd name="connsiteY191" fmla="*/ 231612 h 1509906"/>
                  <a:gd name="connsiteX192" fmla="*/ 440619 w 1034979"/>
                  <a:gd name="connsiteY192" fmla="*/ 414492 h 1509906"/>
                  <a:gd name="connsiteX193" fmla="*/ 435265 w 1034979"/>
                  <a:gd name="connsiteY193" fmla="*/ 711672 h 1509906"/>
                  <a:gd name="connsiteX194" fmla="*/ 435059 w 1034979"/>
                  <a:gd name="connsiteY194" fmla="*/ 792350 h 1509906"/>
                  <a:gd name="connsiteX195" fmla="*/ 430322 w 1034979"/>
                  <a:gd name="connsiteY195"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59619 w 1034979"/>
                  <a:gd name="connsiteY20" fmla="*/ 867882 h 1509906"/>
                  <a:gd name="connsiteX21" fmla="*/ 46284 w 1034979"/>
                  <a:gd name="connsiteY21" fmla="*/ 888837 h 1509906"/>
                  <a:gd name="connsiteX22" fmla="*/ 50094 w 1034979"/>
                  <a:gd name="connsiteY22" fmla="*/ 926937 h 1509906"/>
                  <a:gd name="connsiteX23" fmla="*/ 53904 w 1034979"/>
                  <a:gd name="connsiteY23" fmla="*/ 932652 h 1509906"/>
                  <a:gd name="connsiteX24" fmla="*/ 59619 w 1034979"/>
                  <a:gd name="connsiteY24" fmla="*/ 936462 h 1509906"/>
                  <a:gd name="connsiteX25" fmla="*/ 63429 w 1034979"/>
                  <a:gd name="connsiteY25" fmla="*/ 942177 h 1509906"/>
                  <a:gd name="connsiteX26" fmla="*/ 80574 w 1034979"/>
                  <a:gd name="connsiteY26" fmla="*/ 951702 h 1509906"/>
                  <a:gd name="connsiteX27" fmla="*/ 166299 w 1034979"/>
                  <a:gd name="connsiteY27" fmla="*/ 972657 h 1509906"/>
                  <a:gd name="connsiteX28" fmla="*/ 191064 w 1034979"/>
                  <a:gd name="connsiteY28" fmla="*/ 978372 h 1509906"/>
                  <a:gd name="connsiteX29" fmla="*/ 208209 w 1034979"/>
                  <a:gd name="connsiteY29" fmla="*/ 984087 h 1509906"/>
                  <a:gd name="connsiteX30" fmla="*/ 213924 w 1034979"/>
                  <a:gd name="connsiteY30" fmla="*/ 985992 h 1509906"/>
                  <a:gd name="connsiteX31" fmla="*/ 229164 w 1034979"/>
                  <a:gd name="connsiteY31" fmla="*/ 989802 h 1509906"/>
                  <a:gd name="connsiteX32" fmla="*/ 248214 w 1034979"/>
                  <a:gd name="connsiteY32" fmla="*/ 995517 h 1509906"/>
                  <a:gd name="connsiteX33" fmla="*/ 253929 w 1034979"/>
                  <a:gd name="connsiteY33" fmla="*/ 999327 h 1509906"/>
                  <a:gd name="connsiteX34" fmla="*/ 267264 w 1034979"/>
                  <a:gd name="connsiteY34" fmla="*/ 1014567 h 1509906"/>
                  <a:gd name="connsiteX35" fmla="*/ 272979 w 1034979"/>
                  <a:gd name="connsiteY35" fmla="*/ 1033617 h 1509906"/>
                  <a:gd name="connsiteX36" fmla="*/ 274884 w 1034979"/>
                  <a:gd name="connsiteY36" fmla="*/ 1039332 h 1509906"/>
                  <a:gd name="connsiteX37" fmla="*/ 276789 w 1034979"/>
                  <a:gd name="connsiteY37" fmla="*/ 1045047 h 1509906"/>
                  <a:gd name="connsiteX38" fmla="*/ 278694 w 1034979"/>
                  <a:gd name="connsiteY38" fmla="*/ 1069812 h 1509906"/>
                  <a:gd name="connsiteX39" fmla="*/ 280599 w 1034979"/>
                  <a:gd name="connsiteY39" fmla="*/ 1075527 h 1509906"/>
                  <a:gd name="connsiteX40" fmla="*/ 278694 w 1034979"/>
                  <a:gd name="connsiteY40" fmla="*/ 1094577 h 1509906"/>
                  <a:gd name="connsiteX41" fmla="*/ 276789 w 1034979"/>
                  <a:gd name="connsiteY41" fmla="*/ 1104102 h 1509906"/>
                  <a:gd name="connsiteX42" fmla="*/ 263454 w 1034979"/>
                  <a:gd name="connsiteY42" fmla="*/ 1117437 h 1509906"/>
                  <a:gd name="connsiteX43" fmla="*/ 252024 w 1034979"/>
                  <a:gd name="connsiteY43" fmla="*/ 1125057 h 1509906"/>
                  <a:gd name="connsiteX44" fmla="*/ 240594 w 1034979"/>
                  <a:gd name="connsiteY44" fmla="*/ 1128867 h 1509906"/>
                  <a:gd name="connsiteX45" fmla="*/ 27234 w 1034979"/>
                  <a:gd name="connsiteY45" fmla="*/ 1147917 h 1509906"/>
                  <a:gd name="connsiteX46" fmla="*/ 15804 w 1034979"/>
                  <a:gd name="connsiteY46" fmla="*/ 1153632 h 1509906"/>
                  <a:gd name="connsiteX47" fmla="*/ 6279 w 1034979"/>
                  <a:gd name="connsiteY47" fmla="*/ 1163157 h 1509906"/>
                  <a:gd name="connsiteX48" fmla="*/ 4374 w 1034979"/>
                  <a:gd name="connsiteY48" fmla="*/ 1168872 h 1509906"/>
                  <a:gd name="connsiteX49" fmla="*/ 564 w 1034979"/>
                  <a:gd name="connsiteY49" fmla="*/ 1174587 h 1509906"/>
                  <a:gd name="connsiteX50" fmla="*/ 6279 w 1034979"/>
                  <a:gd name="connsiteY50" fmla="*/ 1206972 h 1509906"/>
                  <a:gd name="connsiteX51" fmla="*/ 11994 w 1034979"/>
                  <a:gd name="connsiteY51" fmla="*/ 1210782 h 1509906"/>
                  <a:gd name="connsiteX52" fmla="*/ 17709 w 1034979"/>
                  <a:gd name="connsiteY52" fmla="*/ 1212687 h 1509906"/>
                  <a:gd name="connsiteX53" fmla="*/ 145344 w 1034979"/>
                  <a:gd name="connsiteY53" fmla="*/ 1210782 h 1509906"/>
                  <a:gd name="connsiteX54" fmla="*/ 152964 w 1034979"/>
                  <a:gd name="connsiteY54" fmla="*/ 1208877 h 1509906"/>
                  <a:gd name="connsiteX55" fmla="*/ 303459 w 1034979"/>
                  <a:gd name="connsiteY55" fmla="*/ 1203162 h 1509906"/>
                  <a:gd name="connsiteX56" fmla="*/ 318699 w 1034979"/>
                  <a:gd name="connsiteY56" fmla="*/ 1210782 h 1509906"/>
                  <a:gd name="connsiteX57" fmla="*/ 330129 w 1034979"/>
                  <a:gd name="connsiteY57" fmla="*/ 1216497 h 1509906"/>
                  <a:gd name="connsiteX58" fmla="*/ 333939 w 1034979"/>
                  <a:gd name="connsiteY58" fmla="*/ 1222212 h 1509906"/>
                  <a:gd name="connsiteX59" fmla="*/ 339654 w 1034979"/>
                  <a:gd name="connsiteY59" fmla="*/ 1224117 h 1509906"/>
                  <a:gd name="connsiteX60" fmla="*/ 351084 w 1034979"/>
                  <a:gd name="connsiteY60" fmla="*/ 1231737 h 1509906"/>
                  <a:gd name="connsiteX61" fmla="*/ 356799 w 1034979"/>
                  <a:gd name="connsiteY61" fmla="*/ 1235547 h 1509906"/>
                  <a:gd name="connsiteX62" fmla="*/ 360609 w 1034979"/>
                  <a:gd name="connsiteY62" fmla="*/ 1241262 h 1509906"/>
                  <a:gd name="connsiteX63" fmla="*/ 366324 w 1034979"/>
                  <a:gd name="connsiteY63" fmla="*/ 1252692 h 1509906"/>
                  <a:gd name="connsiteX64" fmla="*/ 362514 w 1034979"/>
                  <a:gd name="connsiteY64" fmla="*/ 1279362 h 1509906"/>
                  <a:gd name="connsiteX65" fmla="*/ 358704 w 1034979"/>
                  <a:gd name="connsiteY65" fmla="*/ 1285077 h 1509906"/>
                  <a:gd name="connsiteX66" fmla="*/ 356799 w 1034979"/>
                  <a:gd name="connsiteY66" fmla="*/ 1290792 h 1509906"/>
                  <a:gd name="connsiteX67" fmla="*/ 352989 w 1034979"/>
                  <a:gd name="connsiteY67" fmla="*/ 1296507 h 1509906"/>
                  <a:gd name="connsiteX68" fmla="*/ 351084 w 1034979"/>
                  <a:gd name="connsiteY68" fmla="*/ 1302222 h 1509906"/>
                  <a:gd name="connsiteX69" fmla="*/ 347274 w 1034979"/>
                  <a:gd name="connsiteY69" fmla="*/ 1307937 h 1509906"/>
                  <a:gd name="connsiteX70" fmla="*/ 330129 w 1034979"/>
                  <a:gd name="connsiteY70" fmla="*/ 1374612 h 1509906"/>
                  <a:gd name="connsiteX71" fmla="*/ 328224 w 1034979"/>
                  <a:gd name="connsiteY71" fmla="*/ 1426047 h 1509906"/>
                  <a:gd name="connsiteX72" fmla="*/ 330129 w 1034979"/>
                  <a:gd name="connsiteY72" fmla="*/ 1450812 h 1509906"/>
                  <a:gd name="connsiteX73" fmla="*/ 332034 w 1034979"/>
                  <a:gd name="connsiteY73" fmla="*/ 1456527 h 1509906"/>
                  <a:gd name="connsiteX74" fmla="*/ 335844 w 1034979"/>
                  <a:gd name="connsiteY74" fmla="*/ 1460337 h 1509906"/>
                  <a:gd name="connsiteX75" fmla="*/ 364419 w 1034979"/>
                  <a:gd name="connsiteY75" fmla="*/ 1506057 h 1509906"/>
                  <a:gd name="connsiteX76" fmla="*/ 387279 w 1034979"/>
                  <a:gd name="connsiteY76" fmla="*/ 1507962 h 1509906"/>
                  <a:gd name="connsiteX77" fmla="*/ 392994 w 1034979"/>
                  <a:gd name="connsiteY77" fmla="*/ 1502247 h 1509906"/>
                  <a:gd name="connsiteX78" fmla="*/ 394899 w 1034979"/>
                  <a:gd name="connsiteY78" fmla="*/ 1490817 h 1509906"/>
                  <a:gd name="connsiteX79" fmla="*/ 396804 w 1034979"/>
                  <a:gd name="connsiteY79" fmla="*/ 1485102 h 1509906"/>
                  <a:gd name="connsiteX80" fmla="*/ 398709 w 1034979"/>
                  <a:gd name="connsiteY80" fmla="*/ 1467957 h 1509906"/>
                  <a:gd name="connsiteX81" fmla="*/ 400614 w 1034979"/>
                  <a:gd name="connsiteY81" fmla="*/ 1454622 h 1509906"/>
                  <a:gd name="connsiteX82" fmla="*/ 404424 w 1034979"/>
                  <a:gd name="connsiteY82" fmla="*/ 1397472 h 1509906"/>
                  <a:gd name="connsiteX83" fmla="*/ 410139 w 1034979"/>
                  <a:gd name="connsiteY83" fmla="*/ 1386042 h 1509906"/>
                  <a:gd name="connsiteX84" fmla="*/ 413949 w 1034979"/>
                  <a:gd name="connsiteY84" fmla="*/ 1372707 h 1509906"/>
                  <a:gd name="connsiteX85" fmla="*/ 415854 w 1034979"/>
                  <a:gd name="connsiteY85" fmla="*/ 1366992 h 1509906"/>
                  <a:gd name="connsiteX86" fmla="*/ 417759 w 1034979"/>
                  <a:gd name="connsiteY86" fmla="*/ 1353657 h 1509906"/>
                  <a:gd name="connsiteX87" fmla="*/ 421569 w 1034979"/>
                  <a:gd name="connsiteY87" fmla="*/ 1342227 h 1509906"/>
                  <a:gd name="connsiteX88" fmla="*/ 427284 w 1034979"/>
                  <a:gd name="connsiteY88" fmla="*/ 1328892 h 1509906"/>
                  <a:gd name="connsiteX89" fmla="*/ 467289 w 1034979"/>
                  <a:gd name="connsiteY89" fmla="*/ 1258407 h 1509906"/>
                  <a:gd name="connsiteX90" fmla="*/ 528455 w 1034979"/>
                  <a:gd name="connsiteY90" fmla="*/ 1245638 h 1509906"/>
                  <a:gd name="connsiteX91" fmla="*/ 573969 w 1034979"/>
                  <a:gd name="connsiteY91" fmla="*/ 1229832 h 1509906"/>
                  <a:gd name="connsiteX92" fmla="*/ 585399 w 1034979"/>
                  <a:gd name="connsiteY92" fmla="*/ 1226022 h 1509906"/>
                  <a:gd name="connsiteX93" fmla="*/ 720654 w 1034979"/>
                  <a:gd name="connsiteY93" fmla="*/ 1309842 h 1509906"/>
                  <a:gd name="connsiteX94" fmla="*/ 733989 w 1034979"/>
                  <a:gd name="connsiteY94" fmla="*/ 1319367 h 1509906"/>
                  <a:gd name="connsiteX95" fmla="*/ 743514 w 1034979"/>
                  <a:gd name="connsiteY95" fmla="*/ 1321272 h 1509906"/>
                  <a:gd name="connsiteX96" fmla="*/ 749229 w 1034979"/>
                  <a:gd name="connsiteY96" fmla="*/ 1323177 h 1509906"/>
                  <a:gd name="connsiteX97" fmla="*/ 762564 w 1034979"/>
                  <a:gd name="connsiteY97" fmla="*/ 1328892 h 1509906"/>
                  <a:gd name="connsiteX98" fmla="*/ 777804 w 1034979"/>
                  <a:gd name="connsiteY98" fmla="*/ 1326987 h 1509906"/>
                  <a:gd name="connsiteX99" fmla="*/ 789234 w 1034979"/>
                  <a:gd name="connsiteY99" fmla="*/ 1321272 h 1509906"/>
                  <a:gd name="connsiteX100" fmla="*/ 794949 w 1034979"/>
                  <a:gd name="connsiteY100" fmla="*/ 1319367 h 1509906"/>
                  <a:gd name="connsiteX101" fmla="*/ 802569 w 1034979"/>
                  <a:gd name="connsiteY101" fmla="*/ 1302222 h 1509906"/>
                  <a:gd name="connsiteX102" fmla="*/ 800664 w 1034979"/>
                  <a:gd name="connsiteY102" fmla="*/ 1277457 h 1509906"/>
                  <a:gd name="connsiteX103" fmla="*/ 798759 w 1034979"/>
                  <a:gd name="connsiteY103" fmla="*/ 1271742 h 1509906"/>
                  <a:gd name="connsiteX104" fmla="*/ 796854 w 1034979"/>
                  <a:gd name="connsiteY104" fmla="*/ 1264122 h 1509906"/>
                  <a:gd name="connsiteX105" fmla="*/ 783519 w 1034979"/>
                  <a:gd name="connsiteY105" fmla="*/ 1246977 h 1509906"/>
                  <a:gd name="connsiteX106" fmla="*/ 773994 w 1034979"/>
                  <a:gd name="connsiteY106" fmla="*/ 1241262 h 1509906"/>
                  <a:gd name="connsiteX107" fmla="*/ 648264 w 1034979"/>
                  <a:gd name="connsiteY107" fmla="*/ 1149822 h 1509906"/>
                  <a:gd name="connsiteX108" fmla="*/ 644454 w 1034979"/>
                  <a:gd name="connsiteY108" fmla="*/ 1132677 h 1509906"/>
                  <a:gd name="connsiteX109" fmla="*/ 646359 w 1034979"/>
                  <a:gd name="connsiteY109" fmla="*/ 1125057 h 1509906"/>
                  <a:gd name="connsiteX110" fmla="*/ 650169 w 1034979"/>
                  <a:gd name="connsiteY110" fmla="*/ 1107912 h 1509906"/>
                  <a:gd name="connsiteX111" fmla="*/ 653979 w 1034979"/>
                  <a:gd name="connsiteY111" fmla="*/ 1102197 h 1509906"/>
                  <a:gd name="connsiteX112" fmla="*/ 655884 w 1034979"/>
                  <a:gd name="connsiteY112" fmla="*/ 1096482 h 1509906"/>
                  <a:gd name="connsiteX113" fmla="*/ 661599 w 1034979"/>
                  <a:gd name="connsiteY113" fmla="*/ 1094577 h 1509906"/>
                  <a:gd name="connsiteX114" fmla="*/ 671124 w 1034979"/>
                  <a:gd name="connsiteY114" fmla="*/ 1083147 h 1509906"/>
                  <a:gd name="connsiteX115" fmla="*/ 724464 w 1034979"/>
                  <a:gd name="connsiteY115" fmla="*/ 1075527 h 1509906"/>
                  <a:gd name="connsiteX116" fmla="*/ 842574 w 1034979"/>
                  <a:gd name="connsiteY116" fmla="*/ 1077432 h 1509906"/>
                  <a:gd name="connsiteX117" fmla="*/ 871149 w 1034979"/>
                  <a:gd name="connsiteY117" fmla="*/ 1079337 h 1509906"/>
                  <a:gd name="connsiteX118" fmla="*/ 899724 w 1034979"/>
                  <a:gd name="connsiteY118" fmla="*/ 1085052 h 1509906"/>
                  <a:gd name="connsiteX119" fmla="*/ 922584 w 1034979"/>
                  <a:gd name="connsiteY119" fmla="*/ 1088862 h 1509906"/>
                  <a:gd name="connsiteX120" fmla="*/ 951159 w 1034979"/>
                  <a:gd name="connsiteY120" fmla="*/ 1094577 h 1509906"/>
                  <a:gd name="connsiteX121" fmla="*/ 956874 w 1034979"/>
                  <a:gd name="connsiteY121" fmla="*/ 1094577 h 1509906"/>
                  <a:gd name="connsiteX122" fmla="*/ 1002594 w 1034979"/>
                  <a:gd name="connsiteY122" fmla="*/ 1092672 h 1509906"/>
                  <a:gd name="connsiteX123" fmla="*/ 1031169 w 1034979"/>
                  <a:gd name="connsiteY123" fmla="*/ 1085052 h 1509906"/>
                  <a:gd name="connsiteX124" fmla="*/ 1034979 w 1034979"/>
                  <a:gd name="connsiteY124" fmla="*/ 1079337 h 1509906"/>
                  <a:gd name="connsiteX125" fmla="*/ 1033074 w 1034979"/>
                  <a:gd name="connsiteY125" fmla="*/ 1060287 h 1509906"/>
                  <a:gd name="connsiteX126" fmla="*/ 1027359 w 1034979"/>
                  <a:gd name="connsiteY126" fmla="*/ 1056477 h 1509906"/>
                  <a:gd name="connsiteX127" fmla="*/ 1012119 w 1034979"/>
                  <a:gd name="connsiteY127" fmla="*/ 1054572 h 1509906"/>
                  <a:gd name="connsiteX128" fmla="*/ 1006404 w 1034979"/>
                  <a:gd name="connsiteY128" fmla="*/ 1052667 h 1509906"/>
                  <a:gd name="connsiteX129" fmla="*/ 998784 w 1034979"/>
                  <a:gd name="connsiteY129" fmla="*/ 1050762 h 1509906"/>
                  <a:gd name="connsiteX130" fmla="*/ 987354 w 1034979"/>
                  <a:gd name="connsiteY130" fmla="*/ 1043142 h 1509906"/>
                  <a:gd name="connsiteX131" fmla="*/ 975924 w 1034979"/>
                  <a:gd name="connsiteY131" fmla="*/ 1039332 h 1509906"/>
                  <a:gd name="connsiteX132" fmla="*/ 970209 w 1034979"/>
                  <a:gd name="connsiteY132" fmla="*/ 1037427 h 1509906"/>
                  <a:gd name="connsiteX133" fmla="*/ 962589 w 1034979"/>
                  <a:gd name="connsiteY133" fmla="*/ 1035522 h 1509906"/>
                  <a:gd name="connsiteX134" fmla="*/ 956874 w 1034979"/>
                  <a:gd name="connsiteY134" fmla="*/ 1033617 h 1509906"/>
                  <a:gd name="connsiteX135" fmla="*/ 935919 w 1034979"/>
                  <a:gd name="connsiteY135" fmla="*/ 1027902 h 1509906"/>
                  <a:gd name="connsiteX136" fmla="*/ 930204 w 1034979"/>
                  <a:gd name="connsiteY136" fmla="*/ 1025997 h 1509906"/>
                  <a:gd name="connsiteX137" fmla="*/ 825429 w 1034979"/>
                  <a:gd name="connsiteY137" fmla="*/ 1027902 h 1509906"/>
                  <a:gd name="connsiteX138" fmla="*/ 819714 w 1034979"/>
                  <a:gd name="connsiteY138" fmla="*/ 1029807 h 1509906"/>
                  <a:gd name="connsiteX139" fmla="*/ 730179 w 1034979"/>
                  <a:gd name="connsiteY139" fmla="*/ 1031712 h 1509906"/>
                  <a:gd name="connsiteX140" fmla="*/ 716844 w 1034979"/>
                  <a:gd name="connsiteY140" fmla="*/ 1035522 h 1509906"/>
                  <a:gd name="connsiteX141" fmla="*/ 695889 w 1034979"/>
                  <a:gd name="connsiteY141" fmla="*/ 1037427 h 1509906"/>
                  <a:gd name="connsiteX142" fmla="*/ 669219 w 1034979"/>
                  <a:gd name="connsiteY142" fmla="*/ 1039332 h 1509906"/>
                  <a:gd name="connsiteX143" fmla="*/ 669219 w 1034979"/>
                  <a:gd name="connsiteY143" fmla="*/ 1039332 h 1509906"/>
                  <a:gd name="connsiteX144" fmla="*/ 646359 w 1034979"/>
                  <a:gd name="connsiteY144" fmla="*/ 1043142 h 1509906"/>
                  <a:gd name="connsiteX145" fmla="*/ 642549 w 1034979"/>
                  <a:gd name="connsiteY145" fmla="*/ 1031712 h 1509906"/>
                  <a:gd name="connsiteX146" fmla="*/ 640644 w 1034979"/>
                  <a:gd name="connsiteY146" fmla="*/ 1025997 h 1509906"/>
                  <a:gd name="connsiteX147" fmla="*/ 642549 w 1034979"/>
                  <a:gd name="connsiteY147" fmla="*/ 1008852 h 1509906"/>
                  <a:gd name="connsiteX148" fmla="*/ 644454 w 1034979"/>
                  <a:gd name="connsiteY148" fmla="*/ 1003137 h 1509906"/>
                  <a:gd name="connsiteX149" fmla="*/ 661599 w 1034979"/>
                  <a:gd name="connsiteY149" fmla="*/ 993612 h 1509906"/>
                  <a:gd name="connsiteX150" fmla="*/ 673029 w 1034979"/>
                  <a:gd name="connsiteY150" fmla="*/ 985992 h 1509906"/>
                  <a:gd name="connsiteX151" fmla="*/ 674934 w 1034979"/>
                  <a:gd name="connsiteY151" fmla="*/ 980277 h 1509906"/>
                  <a:gd name="connsiteX152" fmla="*/ 680649 w 1034979"/>
                  <a:gd name="connsiteY152" fmla="*/ 978372 h 1509906"/>
                  <a:gd name="connsiteX153" fmla="*/ 686364 w 1034979"/>
                  <a:gd name="connsiteY153" fmla="*/ 974562 h 1509906"/>
                  <a:gd name="connsiteX154" fmla="*/ 695889 w 1034979"/>
                  <a:gd name="connsiteY154" fmla="*/ 965037 h 1509906"/>
                  <a:gd name="connsiteX155" fmla="*/ 705414 w 1034979"/>
                  <a:gd name="connsiteY155" fmla="*/ 953607 h 1509906"/>
                  <a:gd name="connsiteX156" fmla="*/ 716844 w 1034979"/>
                  <a:gd name="connsiteY156" fmla="*/ 945987 h 1509906"/>
                  <a:gd name="connsiteX157" fmla="*/ 732084 w 1034979"/>
                  <a:gd name="connsiteY157" fmla="*/ 932652 h 1509906"/>
                  <a:gd name="connsiteX158" fmla="*/ 741609 w 1034979"/>
                  <a:gd name="connsiteY158" fmla="*/ 921222 h 1509906"/>
                  <a:gd name="connsiteX159" fmla="*/ 753039 w 1034979"/>
                  <a:gd name="connsiteY159" fmla="*/ 911697 h 1509906"/>
                  <a:gd name="connsiteX160" fmla="*/ 758754 w 1034979"/>
                  <a:gd name="connsiteY160" fmla="*/ 900267 h 1509906"/>
                  <a:gd name="connsiteX161" fmla="*/ 760659 w 1034979"/>
                  <a:gd name="connsiteY161" fmla="*/ 894552 h 1509906"/>
                  <a:gd name="connsiteX162" fmla="*/ 766374 w 1034979"/>
                  <a:gd name="connsiteY162" fmla="*/ 883122 h 1509906"/>
                  <a:gd name="connsiteX163" fmla="*/ 764469 w 1034979"/>
                  <a:gd name="connsiteY163" fmla="*/ 867882 h 1509906"/>
                  <a:gd name="connsiteX164" fmla="*/ 758754 w 1034979"/>
                  <a:gd name="connsiteY164" fmla="*/ 865977 h 1509906"/>
                  <a:gd name="connsiteX165" fmla="*/ 737799 w 1034979"/>
                  <a:gd name="connsiteY165" fmla="*/ 867882 h 1509906"/>
                  <a:gd name="connsiteX166" fmla="*/ 732084 w 1034979"/>
                  <a:gd name="connsiteY166" fmla="*/ 871692 h 1509906"/>
                  <a:gd name="connsiteX167" fmla="*/ 720654 w 1034979"/>
                  <a:gd name="connsiteY167" fmla="*/ 875502 h 1509906"/>
                  <a:gd name="connsiteX168" fmla="*/ 716844 w 1034979"/>
                  <a:gd name="connsiteY168" fmla="*/ 881217 h 1509906"/>
                  <a:gd name="connsiteX169" fmla="*/ 711129 w 1034979"/>
                  <a:gd name="connsiteY169" fmla="*/ 883122 h 1509906"/>
                  <a:gd name="connsiteX170" fmla="*/ 705414 w 1034979"/>
                  <a:gd name="connsiteY170" fmla="*/ 886932 h 1509906"/>
                  <a:gd name="connsiteX171" fmla="*/ 699699 w 1034979"/>
                  <a:gd name="connsiteY171" fmla="*/ 892647 h 1509906"/>
                  <a:gd name="connsiteX172" fmla="*/ 692079 w 1034979"/>
                  <a:gd name="connsiteY172" fmla="*/ 896457 h 1509906"/>
                  <a:gd name="connsiteX173" fmla="*/ 595181 w 1034979"/>
                  <a:gd name="connsiteY173" fmla="*/ 951135 h 1509906"/>
                  <a:gd name="connsiteX174" fmla="*/ 507294 w 1034979"/>
                  <a:gd name="connsiteY174" fmla="*/ 841212 h 1509906"/>
                  <a:gd name="connsiteX175" fmla="*/ 503484 w 1034979"/>
                  <a:gd name="connsiteY175" fmla="*/ 351627 h 1509906"/>
                  <a:gd name="connsiteX176" fmla="*/ 499674 w 1034979"/>
                  <a:gd name="connsiteY176" fmla="*/ 60162 h 1509906"/>
                  <a:gd name="connsiteX177" fmla="*/ 490149 w 1034979"/>
                  <a:gd name="connsiteY177" fmla="*/ 33492 h 1509906"/>
                  <a:gd name="connsiteX178" fmla="*/ 488244 w 1034979"/>
                  <a:gd name="connsiteY178" fmla="*/ 27777 h 1509906"/>
                  <a:gd name="connsiteX179" fmla="*/ 484434 w 1034979"/>
                  <a:gd name="connsiteY179" fmla="*/ 22062 h 1509906"/>
                  <a:gd name="connsiteX180" fmla="*/ 478719 w 1034979"/>
                  <a:gd name="connsiteY180" fmla="*/ 10632 h 1509906"/>
                  <a:gd name="connsiteX181" fmla="*/ 473004 w 1034979"/>
                  <a:gd name="connsiteY181" fmla="*/ 6822 h 1509906"/>
                  <a:gd name="connsiteX182" fmla="*/ 469194 w 1034979"/>
                  <a:gd name="connsiteY182" fmla="*/ 1107 h 1509906"/>
                  <a:gd name="connsiteX183" fmla="*/ 429189 w 1034979"/>
                  <a:gd name="connsiteY183" fmla="*/ 4917 h 1509906"/>
                  <a:gd name="connsiteX184" fmla="*/ 421569 w 1034979"/>
                  <a:gd name="connsiteY184" fmla="*/ 16347 h 1509906"/>
                  <a:gd name="connsiteX185" fmla="*/ 417759 w 1034979"/>
                  <a:gd name="connsiteY185" fmla="*/ 22062 h 1509906"/>
                  <a:gd name="connsiteX186" fmla="*/ 419664 w 1034979"/>
                  <a:gd name="connsiteY186" fmla="*/ 54447 h 1509906"/>
                  <a:gd name="connsiteX187" fmla="*/ 423474 w 1034979"/>
                  <a:gd name="connsiteY187" fmla="*/ 65877 h 1509906"/>
                  <a:gd name="connsiteX188" fmla="*/ 425379 w 1034979"/>
                  <a:gd name="connsiteY188" fmla="*/ 71592 h 1509906"/>
                  <a:gd name="connsiteX189" fmla="*/ 425379 w 1034979"/>
                  <a:gd name="connsiteY189" fmla="*/ 77307 h 1509906"/>
                  <a:gd name="connsiteX190" fmla="*/ 429189 w 1034979"/>
                  <a:gd name="connsiteY190" fmla="*/ 231612 h 1509906"/>
                  <a:gd name="connsiteX191" fmla="*/ 440619 w 1034979"/>
                  <a:gd name="connsiteY191" fmla="*/ 414492 h 1509906"/>
                  <a:gd name="connsiteX192" fmla="*/ 435265 w 1034979"/>
                  <a:gd name="connsiteY192" fmla="*/ 711672 h 1509906"/>
                  <a:gd name="connsiteX193" fmla="*/ 435059 w 1034979"/>
                  <a:gd name="connsiteY193" fmla="*/ 792350 h 1509906"/>
                  <a:gd name="connsiteX194" fmla="*/ 430322 w 1034979"/>
                  <a:gd name="connsiteY194"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59619 w 1034979"/>
                  <a:gd name="connsiteY20" fmla="*/ 867882 h 1509906"/>
                  <a:gd name="connsiteX21" fmla="*/ 46284 w 1034979"/>
                  <a:gd name="connsiteY21" fmla="*/ 888837 h 1509906"/>
                  <a:gd name="connsiteX22" fmla="*/ 50094 w 1034979"/>
                  <a:gd name="connsiteY22" fmla="*/ 926937 h 1509906"/>
                  <a:gd name="connsiteX23" fmla="*/ 53904 w 1034979"/>
                  <a:gd name="connsiteY23" fmla="*/ 932652 h 1509906"/>
                  <a:gd name="connsiteX24" fmla="*/ 59619 w 1034979"/>
                  <a:gd name="connsiteY24" fmla="*/ 936462 h 1509906"/>
                  <a:gd name="connsiteX25" fmla="*/ 63429 w 1034979"/>
                  <a:gd name="connsiteY25" fmla="*/ 942177 h 1509906"/>
                  <a:gd name="connsiteX26" fmla="*/ 80574 w 1034979"/>
                  <a:gd name="connsiteY26" fmla="*/ 951702 h 1509906"/>
                  <a:gd name="connsiteX27" fmla="*/ 166299 w 1034979"/>
                  <a:gd name="connsiteY27" fmla="*/ 972657 h 1509906"/>
                  <a:gd name="connsiteX28" fmla="*/ 191064 w 1034979"/>
                  <a:gd name="connsiteY28" fmla="*/ 978372 h 1509906"/>
                  <a:gd name="connsiteX29" fmla="*/ 208209 w 1034979"/>
                  <a:gd name="connsiteY29" fmla="*/ 984087 h 1509906"/>
                  <a:gd name="connsiteX30" fmla="*/ 213924 w 1034979"/>
                  <a:gd name="connsiteY30" fmla="*/ 985992 h 1509906"/>
                  <a:gd name="connsiteX31" fmla="*/ 229164 w 1034979"/>
                  <a:gd name="connsiteY31" fmla="*/ 989802 h 1509906"/>
                  <a:gd name="connsiteX32" fmla="*/ 248214 w 1034979"/>
                  <a:gd name="connsiteY32" fmla="*/ 995517 h 1509906"/>
                  <a:gd name="connsiteX33" fmla="*/ 253929 w 1034979"/>
                  <a:gd name="connsiteY33" fmla="*/ 999327 h 1509906"/>
                  <a:gd name="connsiteX34" fmla="*/ 267264 w 1034979"/>
                  <a:gd name="connsiteY34" fmla="*/ 1014567 h 1509906"/>
                  <a:gd name="connsiteX35" fmla="*/ 272979 w 1034979"/>
                  <a:gd name="connsiteY35" fmla="*/ 1033617 h 1509906"/>
                  <a:gd name="connsiteX36" fmla="*/ 274884 w 1034979"/>
                  <a:gd name="connsiteY36" fmla="*/ 1039332 h 1509906"/>
                  <a:gd name="connsiteX37" fmla="*/ 276789 w 1034979"/>
                  <a:gd name="connsiteY37" fmla="*/ 1045047 h 1509906"/>
                  <a:gd name="connsiteX38" fmla="*/ 278694 w 1034979"/>
                  <a:gd name="connsiteY38" fmla="*/ 1069812 h 1509906"/>
                  <a:gd name="connsiteX39" fmla="*/ 280599 w 1034979"/>
                  <a:gd name="connsiteY39" fmla="*/ 1075527 h 1509906"/>
                  <a:gd name="connsiteX40" fmla="*/ 278694 w 1034979"/>
                  <a:gd name="connsiteY40" fmla="*/ 1094577 h 1509906"/>
                  <a:gd name="connsiteX41" fmla="*/ 276789 w 1034979"/>
                  <a:gd name="connsiteY41" fmla="*/ 1104102 h 1509906"/>
                  <a:gd name="connsiteX42" fmla="*/ 263454 w 1034979"/>
                  <a:gd name="connsiteY42" fmla="*/ 1117437 h 1509906"/>
                  <a:gd name="connsiteX43" fmla="*/ 252024 w 1034979"/>
                  <a:gd name="connsiteY43" fmla="*/ 1125057 h 1509906"/>
                  <a:gd name="connsiteX44" fmla="*/ 240594 w 1034979"/>
                  <a:gd name="connsiteY44" fmla="*/ 1128867 h 1509906"/>
                  <a:gd name="connsiteX45" fmla="*/ 27234 w 1034979"/>
                  <a:gd name="connsiteY45" fmla="*/ 1147917 h 1509906"/>
                  <a:gd name="connsiteX46" fmla="*/ 15804 w 1034979"/>
                  <a:gd name="connsiteY46" fmla="*/ 1153632 h 1509906"/>
                  <a:gd name="connsiteX47" fmla="*/ 6279 w 1034979"/>
                  <a:gd name="connsiteY47" fmla="*/ 1163157 h 1509906"/>
                  <a:gd name="connsiteX48" fmla="*/ 4374 w 1034979"/>
                  <a:gd name="connsiteY48" fmla="*/ 1168872 h 1509906"/>
                  <a:gd name="connsiteX49" fmla="*/ 564 w 1034979"/>
                  <a:gd name="connsiteY49" fmla="*/ 1174587 h 1509906"/>
                  <a:gd name="connsiteX50" fmla="*/ 6279 w 1034979"/>
                  <a:gd name="connsiteY50" fmla="*/ 1206972 h 1509906"/>
                  <a:gd name="connsiteX51" fmla="*/ 11994 w 1034979"/>
                  <a:gd name="connsiteY51" fmla="*/ 1210782 h 1509906"/>
                  <a:gd name="connsiteX52" fmla="*/ 17709 w 1034979"/>
                  <a:gd name="connsiteY52" fmla="*/ 1212687 h 1509906"/>
                  <a:gd name="connsiteX53" fmla="*/ 145344 w 1034979"/>
                  <a:gd name="connsiteY53" fmla="*/ 1210782 h 1509906"/>
                  <a:gd name="connsiteX54" fmla="*/ 152964 w 1034979"/>
                  <a:gd name="connsiteY54" fmla="*/ 1208877 h 1509906"/>
                  <a:gd name="connsiteX55" fmla="*/ 303459 w 1034979"/>
                  <a:gd name="connsiteY55" fmla="*/ 1203162 h 1509906"/>
                  <a:gd name="connsiteX56" fmla="*/ 318699 w 1034979"/>
                  <a:gd name="connsiteY56" fmla="*/ 1210782 h 1509906"/>
                  <a:gd name="connsiteX57" fmla="*/ 330129 w 1034979"/>
                  <a:gd name="connsiteY57" fmla="*/ 1216497 h 1509906"/>
                  <a:gd name="connsiteX58" fmla="*/ 333939 w 1034979"/>
                  <a:gd name="connsiteY58" fmla="*/ 1222212 h 1509906"/>
                  <a:gd name="connsiteX59" fmla="*/ 339654 w 1034979"/>
                  <a:gd name="connsiteY59" fmla="*/ 1224117 h 1509906"/>
                  <a:gd name="connsiteX60" fmla="*/ 351084 w 1034979"/>
                  <a:gd name="connsiteY60" fmla="*/ 1231737 h 1509906"/>
                  <a:gd name="connsiteX61" fmla="*/ 356799 w 1034979"/>
                  <a:gd name="connsiteY61" fmla="*/ 1235547 h 1509906"/>
                  <a:gd name="connsiteX62" fmla="*/ 360609 w 1034979"/>
                  <a:gd name="connsiteY62" fmla="*/ 1241262 h 1509906"/>
                  <a:gd name="connsiteX63" fmla="*/ 366324 w 1034979"/>
                  <a:gd name="connsiteY63" fmla="*/ 1252692 h 1509906"/>
                  <a:gd name="connsiteX64" fmla="*/ 362514 w 1034979"/>
                  <a:gd name="connsiteY64" fmla="*/ 1279362 h 1509906"/>
                  <a:gd name="connsiteX65" fmla="*/ 358704 w 1034979"/>
                  <a:gd name="connsiteY65" fmla="*/ 1285077 h 1509906"/>
                  <a:gd name="connsiteX66" fmla="*/ 356799 w 1034979"/>
                  <a:gd name="connsiteY66" fmla="*/ 1290792 h 1509906"/>
                  <a:gd name="connsiteX67" fmla="*/ 352989 w 1034979"/>
                  <a:gd name="connsiteY67" fmla="*/ 1296507 h 1509906"/>
                  <a:gd name="connsiteX68" fmla="*/ 351084 w 1034979"/>
                  <a:gd name="connsiteY68" fmla="*/ 1302222 h 1509906"/>
                  <a:gd name="connsiteX69" fmla="*/ 347274 w 1034979"/>
                  <a:gd name="connsiteY69" fmla="*/ 1307937 h 1509906"/>
                  <a:gd name="connsiteX70" fmla="*/ 330129 w 1034979"/>
                  <a:gd name="connsiteY70" fmla="*/ 1374612 h 1509906"/>
                  <a:gd name="connsiteX71" fmla="*/ 328224 w 1034979"/>
                  <a:gd name="connsiteY71" fmla="*/ 1426047 h 1509906"/>
                  <a:gd name="connsiteX72" fmla="*/ 330129 w 1034979"/>
                  <a:gd name="connsiteY72" fmla="*/ 1450812 h 1509906"/>
                  <a:gd name="connsiteX73" fmla="*/ 332034 w 1034979"/>
                  <a:gd name="connsiteY73" fmla="*/ 1456527 h 1509906"/>
                  <a:gd name="connsiteX74" fmla="*/ 335844 w 1034979"/>
                  <a:gd name="connsiteY74" fmla="*/ 1460337 h 1509906"/>
                  <a:gd name="connsiteX75" fmla="*/ 364419 w 1034979"/>
                  <a:gd name="connsiteY75" fmla="*/ 1506057 h 1509906"/>
                  <a:gd name="connsiteX76" fmla="*/ 387279 w 1034979"/>
                  <a:gd name="connsiteY76" fmla="*/ 1507962 h 1509906"/>
                  <a:gd name="connsiteX77" fmla="*/ 392994 w 1034979"/>
                  <a:gd name="connsiteY77" fmla="*/ 1502247 h 1509906"/>
                  <a:gd name="connsiteX78" fmla="*/ 394899 w 1034979"/>
                  <a:gd name="connsiteY78" fmla="*/ 1490817 h 1509906"/>
                  <a:gd name="connsiteX79" fmla="*/ 396804 w 1034979"/>
                  <a:gd name="connsiteY79" fmla="*/ 1485102 h 1509906"/>
                  <a:gd name="connsiteX80" fmla="*/ 398709 w 1034979"/>
                  <a:gd name="connsiteY80" fmla="*/ 1467957 h 1509906"/>
                  <a:gd name="connsiteX81" fmla="*/ 400614 w 1034979"/>
                  <a:gd name="connsiteY81" fmla="*/ 1454622 h 1509906"/>
                  <a:gd name="connsiteX82" fmla="*/ 404424 w 1034979"/>
                  <a:gd name="connsiteY82" fmla="*/ 1397472 h 1509906"/>
                  <a:gd name="connsiteX83" fmla="*/ 410139 w 1034979"/>
                  <a:gd name="connsiteY83" fmla="*/ 1386042 h 1509906"/>
                  <a:gd name="connsiteX84" fmla="*/ 413949 w 1034979"/>
                  <a:gd name="connsiteY84" fmla="*/ 1372707 h 1509906"/>
                  <a:gd name="connsiteX85" fmla="*/ 415854 w 1034979"/>
                  <a:gd name="connsiteY85" fmla="*/ 1366992 h 1509906"/>
                  <a:gd name="connsiteX86" fmla="*/ 417759 w 1034979"/>
                  <a:gd name="connsiteY86" fmla="*/ 1353657 h 1509906"/>
                  <a:gd name="connsiteX87" fmla="*/ 421569 w 1034979"/>
                  <a:gd name="connsiteY87" fmla="*/ 1342227 h 1509906"/>
                  <a:gd name="connsiteX88" fmla="*/ 427284 w 1034979"/>
                  <a:gd name="connsiteY88" fmla="*/ 1328892 h 1509906"/>
                  <a:gd name="connsiteX89" fmla="*/ 467289 w 1034979"/>
                  <a:gd name="connsiteY89" fmla="*/ 1258407 h 1509906"/>
                  <a:gd name="connsiteX90" fmla="*/ 528455 w 1034979"/>
                  <a:gd name="connsiteY90" fmla="*/ 1245638 h 1509906"/>
                  <a:gd name="connsiteX91" fmla="*/ 573969 w 1034979"/>
                  <a:gd name="connsiteY91" fmla="*/ 1229832 h 1509906"/>
                  <a:gd name="connsiteX92" fmla="*/ 585399 w 1034979"/>
                  <a:gd name="connsiteY92" fmla="*/ 1226022 h 1509906"/>
                  <a:gd name="connsiteX93" fmla="*/ 720654 w 1034979"/>
                  <a:gd name="connsiteY93" fmla="*/ 1309842 h 1509906"/>
                  <a:gd name="connsiteX94" fmla="*/ 733989 w 1034979"/>
                  <a:gd name="connsiteY94" fmla="*/ 1319367 h 1509906"/>
                  <a:gd name="connsiteX95" fmla="*/ 743514 w 1034979"/>
                  <a:gd name="connsiteY95" fmla="*/ 1321272 h 1509906"/>
                  <a:gd name="connsiteX96" fmla="*/ 749229 w 1034979"/>
                  <a:gd name="connsiteY96" fmla="*/ 1323177 h 1509906"/>
                  <a:gd name="connsiteX97" fmla="*/ 762564 w 1034979"/>
                  <a:gd name="connsiteY97" fmla="*/ 1328892 h 1509906"/>
                  <a:gd name="connsiteX98" fmla="*/ 777804 w 1034979"/>
                  <a:gd name="connsiteY98" fmla="*/ 1326987 h 1509906"/>
                  <a:gd name="connsiteX99" fmla="*/ 789234 w 1034979"/>
                  <a:gd name="connsiteY99" fmla="*/ 1321272 h 1509906"/>
                  <a:gd name="connsiteX100" fmla="*/ 794949 w 1034979"/>
                  <a:gd name="connsiteY100" fmla="*/ 1319367 h 1509906"/>
                  <a:gd name="connsiteX101" fmla="*/ 802569 w 1034979"/>
                  <a:gd name="connsiteY101" fmla="*/ 1302222 h 1509906"/>
                  <a:gd name="connsiteX102" fmla="*/ 800664 w 1034979"/>
                  <a:gd name="connsiteY102" fmla="*/ 1277457 h 1509906"/>
                  <a:gd name="connsiteX103" fmla="*/ 798759 w 1034979"/>
                  <a:gd name="connsiteY103" fmla="*/ 1271742 h 1509906"/>
                  <a:gd name="connsiteX104" fmla="*/ 796854 w 1034979"/>
                  <a:gd name="connsiteY104" fmla="*/ 1264122 h 1509906"/>
                  <a:gd name="connsiteX105" fmla="*/ 783519 w 1034979"/>
                  <a:gd name="connsiteY105" fmla="*/ 1246977 h 1509906"/>
                  <a:gd name="connsiteX106" fmla="*/ 773994 w 1034979"/>
                  <a:gd name="connsiteY106" fmla="*/ 1241262 h 1509906"/>
                  <a:gd name="connsiteX107" fmla="*/ 648264 w 1034979"/>
                  <a:gd name="connsiteY107" fmla="*/ 1149822 h 1509906"/>
                  <a:gd name="connsiteX108" fmla="*/ 644454 w 1034979"/>
                  <a:gd name="connsiteY108" fmla="*/ 1132677 h 1509906"/>
                  <a:gd name="connsiteX109" fmla="*/ 646359 w 1034979"/>
                  <a:gd name="connsiteY109" fmla="*/ 1125057 h 1509906"/>
                  <a:gd name="connsiteX110" fmla="*/ 650169 w 1034979"/>
                  <a:gd name="connsiteY110" fmla="*/ 1107912 h 1509906"/>
                  <a:gd name="connsiteX111" fmla="*/ 653979 w 1034979"/>
                  <a:gd name="connsiteY111" fmla="*/ 1102197 h 1509906"/>
                  <a:gd name="connsiteX112" fmla="*/ 655884 w 1034979"/>
                  <a:gd name="connsiteY112" fmla="*/ 1096482 h 1509906"/>
                  <a:gd name="connsiteX113" fmla="*/ 661599 w 1034979"/>
                  <a:gd name="connsiteY113" fmla="*/ 1094577 h 1509906"/>
                  <a:gd name="connsiteX114" fmla="*/ 671124 w 1034979"/>
                  <a:gd name="connsiteY114" fmla="*/ 1083147 h 1509906"/>
                  <a:gd name="connsiteX115" fmla="*/ 724464 w 1034979"/>
                  <a:gd name="connsiteY115" fmla="*/ 1075527 h 1509906"/>
                  <a:gd name="connsiteX116" fmla="*/ 842574 w 1034979"/>
                  <a:gd name="connsiteY116" fmla="*/ 1077432 h 1509906"/>
                  <a:gd name="connsiteX117" fmla="*/ 871149 w 1034979"/>
                  <a:gd name="connsiteY117" fmla="*/ 1079337 h 1509906"/>
                  <a:gd name="connsiteX118" fmla="*/ 899724 w 1034979"/>
                  <a:gd name="connsiteY118" fmla="*/ 1085052 h 1509906"/>
                  <a:gd name="connsiteX119" fmla="*/ 922584 w 1034979"/>
                  <a:gd name="connsiteY119" fmla="*/ 1088862 h 1509906"/>
                  <a:gd name="connsiteX120" fmla="*/ 951159 w 1034979"/>
                  <a:gd name="connsiteY120" fmla="*/ 1094577 h 1509906"/>
                  <a:gd name="connsiteX121" fmla="*/ 956874 w 1034979"/>
                  <a:gd name="connsiteY121" fmla="*/ 1094577 h 1509906"/>
                  <a:gd name="connsiteX122" fmla="*/ 1002594 w 1034979"/>
                  <a:gd name="connsiteY122" fmla="*/ 1092672 h 1509906"/>
                  <a:gd name="connsiteX123" fmla="*/ 1031169 w 1034979"/>
                  <a:gd name="connsiteY123" fmla="*/ 1085052 h 1509906"/>
                  <a:gd name="connsiteX124" fmla="*/ 1034979 w 1034979"/>
                  <a:gd name="connsiteY124" fmla="*/ 1079337 h 1509906"/>
                  <a:gd name="connsiteX125" fmla="*/ 1033074 w 1034979"/>
                  <a:gd name="connsiteY125" fmla="*/ 1060287 h 1509906"/>
                  <a:gd name="connsiteX126" fmla="*/ 1027359 w 1034979"/>
                  <a:gd name="connsiteY126" fmla="*/ 1056477 h 1509906"/>
                  <a:gd name="connsiteX127" fmla="*/ 1012119 w 1034979"/>
                  <a:gd name="connsiteY127" fmla="*/ 1054572 h 1509906"/>
                  <a:gd name="connsiteX128" fmla="*/ 1006404 w 1034979"/>
                  <a:gd name="connsiteY128" fmla="*/ 1052667 h 1509906"/>
                  <a:gd name="connsiteX129" fmla="*/ 998784 w 1034979"/>
                  <a:gd name="connsiteY129" fmla="*/ 1050762 h 1509906"/>
                  <a:gd name="connsiteX130" fmla="*/ 987354 w 1034979"/>
                  <a:gd name="connsiteY130" fmla="*/ 1043142 h 1509906"/>
                  <a:gd name="connsiteX131" fmla="*/ 975924 w 1034979"/>
                  <a:gd name="connsiteY131" fmla="*/ 1039332 h 1509906"/>
                  <a:gd name="connsiteX132" fmla="*/ 970209 w 1034979"/>
                  <a:gd name="connsiteY132" fmla="*/ 1037427 h 1509906"/>
                  <a:gd name="connsiteX133" fmla="*/ 962589 w 1034979"/>
                  <a:gd name="connsiteY133" fmla="*/ 1035522 h 1509906"/>
                  <a:gd name="connsiteX134" fmla="*/ 956874 w 1034979"/>
                  <a:gd name="connsiteY134" fmla="*/ 1033617 h 1509906"/>
                  <a:gd name="connsiteX135" fmla="*/ 935919 w 1034979"/>
                  <a:gd name="connsiteY135" fmla="*/ 1027902 h 1509906"/>
                  <a:gd name="connsiteX136" fmla="*/ 930204 w 1034979"/>
                  <a:gd name="connsiteY136" fmla="*/ 1025997 h 1509906"/>
                  <a:gd name="connsiteX137" fmla="*/ 825429 w 1034979"/>
                  <a:gd name="connsiteY137" fmla="*/ 1027902 h 1509906"/>
                  <a:gd name="connsiteX138" fmla="*/ 819714 w 1034979"/>
                  <a:gd name="connsiteY138" fmla="*/ 1029807 h 1509906"/>
                  <a:gd name="connsiteX139" fmla="*/ 730179 w 1034979"/>
                  <a:gd name="connsiteY139" fmla="*/ 1031712 h 1509906"/>
                  <a:gd name="connsiteX140" fmla="*/ 716844 w 1034979"/>
                  <a:gd name="connsiteY140" fmla="*/ 1035522 h 1509906"/>
                  <a:gd name="connsiteX141" fmla="*/ 695889 w 1034979"/>
                  <a:gd name="connsiteY141" fmla="*/ 1037427 h 1509906"/>
                  <a:gd name="connsiteX142" fmla="*/ 669219 w 1034979"/>
                  <a:gd name="connsiteY142" fmla="*/ 1039332 h 1509906"/>
                  <a:gd name="connsiteX143" fmla="*/ 669219 w 1034979"/>
                  <a:gd name="connsiteY143" fmla="*/ 1039332 h 1509906"/>
                  <a:gd name="connsiteX144" fmla="*/ 646359 w 1034979"/>
                  <a:gd name="connsiteY144" fmla="*/ 1043142 h 1509906"/>
                  <a:gd name="connsiteX145" fmla="*/ 642549 w 1034979"/>
                  <a:gd name="connsiteY145" fmla="*/ 1031712 h 1509906"/>
                  <a:gd name="connsiteX146" fmla="*/ 640644 w 1034979"/>
                  <a:gd name="connsiteY146" fmla="*/ 1025997 h 1509906"/>
                  <a:gd name="connsiteX147" fmla="*/ 642549 w 1034979"/>
                  <a:gd name="connsiteY147" fmla="*/ 1008852 h 1509906"/>
                  <a:gd name="connsiteX148" fmla="*/ 644454 w 1034979"/>
                  <a:gd name="connsiteY148" fmla="*/ 1003137 h 1509906"/>
                  <a:gd name="connsiteX149" fmla="*/ 661599 w 1034979"/>
                  <a:gd name="connsiteY149" fmla="*/ 993612 h 1509906"/>
                  <a:gd name="connsiteX150" fmla="*/ 673029 w 1034979"/>
                  <a:gd name="connsiteY150" fmla="*/ 985992 h 1509906"/>
                  <a:gd name="connsiteX151" fmla="*/ 674934 w 1034979"/>
                  <a:gd name="connsiteY151" fmla="*/ 980277 h 1509906"/>
                  <a:gd name="connsiteX152" fmla="*/ 680649 w 1034979"/>
                  <a:gd name="connsiteY152" fmla="*/ 978372 h 1509906"/>
                  <a:gd name="connsiteX153" fmla="*/ 686364 w 1034979"/>
                  <a:gd name="connsiteY153" fmla="*/ 974562 h 1509906"/>
                  <a:gd name="connsiteX154" fmla="*/ 695889 w 1034979"/>
                  <a:gd name="connsiteY154" fmla="*/ 965037 h 1509906"/>
                  <a:gd name="connsiteX155" fmla="*/ 705414 w 1034979"/>
                  <a:gd name="connsiteY155" fmla="*/ 953607 h 1509906"/>
                  <a:gd name="connsiteX156" fmla="*/ 716844 w 1034979"/>
                  <a:gd name="connsiteY156" fmla="*/ 945987 h 1509906"/>
                  <a:gd name="connsiteX157" fmla="*/ 732084 w 1034979"/>
                  <a:gd name="connsiteY157" fmla="*/ 932652 h 1509906"/>
                  <a:gd name="connsiteX158" fmla="*/ 741609 w 1034979"/>
                  <a:gd name="connsiteY158" fmla="*/ 921222 h 1509906"/>
                  <a:gd name="connsiteX159" fmla="*/ 753039 w 1034979"/>
                  <a:gd name="connsiteY159" fmla="*/ 911697 h 1509906"/>
                  <a:gd name="connsiteX160" fmla="*/ 758754 w 1034979"/>
                  <a:gd name="connsiteY160" fmla="*/ 900267 h 1509906"/>
                  <a:gd name="connsiteX161" fmla="*/ 760659 w 1034979"/>
                  <a:gd name="connsiteY161" fmla="*/ 894552 h 1509906"/>
                  <a:gd name="connsiteX162" fmla="*/ 766374 w 1034979"/>
                  <a:gd name="connsiteY162" fmla="*/ 883122 h 1509906"/>
                  <a:gd name="connsiteX163" fmla="*/ 764469 w 1034979"/>
                  <a:gd name="connsiteY163" fmla="*/ 867882 h 1509906"/>
                  <a:gd name="connsiteX164" fmla="*/ 758754 w 1034979"/>
                  <a:gd name="connsiteY164" fmla="*/ 865977 h 1509906"/>
                  <a:gd name="connsiteX165" fmla="*/ 737799 w 1034979"/>
                  <a:gd name="connsiteY165" fmla="*/ 867882 h 1509906"/>
                  <a:gd name="connsiteX166" fmla="*/ 732084 w 1034979"/>
                  <a:gd name="connsiteY166" fmla="*/ 871692 h 1509906"/>
                  <a:gd name="connsiteX167" fmla="*/ 720654 w 1034979"/>
                  <a:gd name="connsiteY167" fmla="*/ 875502 h 1509906"/>
                  <a:gd name="connsiteX168" fmla="*/ 716844 w 1034979"/>
                  <a:gd name="connsiteY168" fmla="*/ 881217 h 1509906"/>
                  <a:gd name="connsiteX169" fmla="*/ 711129 w 1034979"/>
                  <a:gd name="connsiteY169" fmla="*/ 883122 h 1509906"/>
                  <a:gd name="connsiteX170" fmla="*/ 705414 w 1034979"/>
                  <a:gd name="connsiteY170" fmla="*/ 886932 h 1509906"/>
                  <a:gd name="connsiteX171" fmla="*/ 699699 w 1034979"/>
                  <a:gd name="connsiteY171" fmla="*/ 892647 h 1509906"/>
                  <a:gd name="connsiteX172" fmla="*/ 692079 w 1034979"/>
                  <a:gd name="connsiteY172" fmla="*/ 896457 h 1509906"/>
                  <a:gd name="connsiteX173" fmla="*/ 595181 w 1034979"/>
                  <a:gd name="connsiteY173" fmla="*/ 951135 h 1509906"/>
                  <a:gd name="connsiteX174" fmla="*/ 507294 w 1034979"/>
                  <a:gd name="connsiteY174" fmla="*/ 841212 h 1509906"/>
                  <a:gd name="connsiteX175" fmla="*/ 503484 w 1034979"/>
                  <a:gd name="connsiteY175" fmla="*/ 351627 h 1509906"/>
                  <a:gd name="connsiteX176" fmla="*/ 499674 w 1034979"/>
                  <a:gd name="connsiteY176" fmla="*/ 60162 h 1509906"/>
                  <a:gd name="connsiteX177" fmla="*/ 490149 w 1034979"/>
                  <a:gd name="connsiteY177" fmla="*/ 33492 h 1509906"/>
                  <a:gd name="connsiteX178" fmla="*/ 488244 w 1034979"/>
                  <a:gd name="connsiteY178" fmla="*/ 27777 h 1509906"/>
                  <a:gd name="connsiteX179" fmla="*/ 484434 w 1034979"/>
                  <a:gd name="connsiteY179" fmla="*/ 22062 h 1509906"/>
                  <a:gd name="connsiteX180" fmla="*/ 478719 w 1034979"/>
                  <a:gd name="connsiteY180" fmla="*/ 10632 h 1509906"/>
                  <a:gd name="connsiteX181" fmla="*/ 473004 w 1034979"/>
                  <a:gd name="connsiteY181" fmla="*/ 6822 h 1509906"/>
                  <a:gd name="connsiteX182" fmla="*/ 469194 w 1034979"/>
                  <a:gd name="connsiteY182" fmla="*/ 1107 h 1509906"/>
                  <a:gd name="connsiteX183" fmla="*/ 429189 w 1034979"/>
                  <a:gd name="connsiteY183" fmla="*/ 4917 h 1509906"/>
                  <a:gd name="connsiteX184" fmla="*/ 421569 w 1034979"/>
                  <a:gd name="connsiteY184" fmla="*/ 16347 h 1509906"/>
                  <a:gd name="connsiteX185" fmla="*/ 417759 w 1034979"/>
                  <a:gd name="connsiteY185" fmla="*/ 22062 h 1509906"/>
                  <a:gd name="connsiteX186" fmla="*/ 419664 w 1034979"/>
                  <a:gd name="connsiteY186" fmla="*/ 54447 h 1509906"/>
                  <a:gd name="connsiteX187" fmla="*/ 423474 w 1034979"/>
                  <a:gd name="connsiteY187" fmla="*/ 65877 h 1509906"/>
                  <a:gd name="connsiteX188" fmla="*/ 425379 w 1034979"/>
                  <a:gd name="connsiteY188" fmla="*/ 71592 h 1509906"/>
                  <a:gd name="connsiteX189" fmla="*/ 425379 w 1034979"/>
                  <a:gd name="connsiteY189" fmla="*/ 77307 h 1509906"/>
                  <a:gd name="connsiteX190" fmla="*/ 429189 w 1034979"/>
                  <a:gd name="connsiteY190" fmla="*/ 231612 h 1509906"/>
                  <a:gd name="connsiteX191" fmla="*/ 440619 w 1034979"/>
                  <a:gd name="connsiteY191" fmla="*/ 414492 h 1509906"/>
                  <a:gd name="connsiteX192" fmla="*/ 435265 w 1034979"/>
                  <a:gd name="connsiteY192" fmla="*/ 711672 h 1509906"/>
                  <a:gd name="connsiteX193" fmla="*/ 435059 w 1034979"/>
                  <a:gd name="connsiteY193" fmla="*/ 792350 h 1509906"/>
                  <a:gd name="connsiteX194" fmla="*/ 430322 w 1034979"/>
                  <a:gd name="connsiteY194"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716844 w 1034979"/>
                  <a:gd name="connsiteY139" fmla="*/ 1035522 h 1509906"/>
                  <a:gd name="connsiteX140" fmla="*/ 695889 w 1034979"/>
                  <a:gd name="connsiteY140" fmla="*/ 1037427 h 1509906"/>
                  <a:gd name="connsiteX141" fmla="*/ 669219 w 1034979"/>
                  <a:gd name="connsiteY141" fmla="*/ 1039332 h 1509906"/>
                  <a:gd name="connsiteX142" fmla="*/ 669219 w 1034979"/>
                  <a:gd name="connsiteY142" fmla="*/ 1039332 h 1509906"/>
                  <a:gd name="connsiteX143" fmla="*/ 646359 w 1034979"/>
                  <a:gd name="connsiteY143" fmla="*/ 1043142 h 1509906"/>
                  <a:gd name="connsiteX144" fmla="*/ 642549 w 1034979"/>
                  <a:gd name="connsiteY144" fmla="*/ 1031712 h 1509906"/>
                  <a:gd name="connsiteX145" fmla="*/ 640644 w 1034979"/>
                  <a:gd name="connsiteY145" fmla="*/ 1025997 h 1509906"/>
                  <a:gd name="connsiteX146" fmla="*/ 642549 w 1034979"/>
                  <a:gd name="connsiteY146" fmla="*/ 1008852 h 1509906"/>
                  <a:gd name="connsiteX147" fmla="*/ 644454 w 1034979"/>
                  <a:gd name="connsiteY147" fmla="*/ 1003137 h 1509906"/>
                  <a:gd name="connsiteX148" fmla="*/ 661599 w 1034979"/>
                  <a:gd name="connsiteY148" fmla="*/ 993612 h 1509906"/>
                  <a:gd name="connsiteX149" fmla="*/ 673029 w 1034979"/>
                  <a:gd name="connsiteY149" fmla="*/ 985992 h 1509906"/>
                  <a:gd name="connsiteX150" fmla="*/ 674934 w 1034979"/>
                  <a:gd name="connsiteY150" fmla="*/ 980277 h 1509906"/>
                  <a:gd name="connsiteX151" fmla="*/ 680649 w 1034979"/>
                  <a:gd name="connsiteY151" fmla="*/ 978372 h 1509906"/>
                  <a:gd name="connsiteX152" fmla="*/ 686364 w 1034979"/>
                  <a:gd name="connsiteY152" fmla="*/ 974562 h 1509906"/>
                  <a:gd name="connsiteX153" fmla="*/ 695889 w 1034979"/>
                  <a:gd name="connsiteY153" fmla="*/ 965037 h 1509906"/>
                  <a:gd name="connsiteX154" fmla="*/ 705414 w 1034979"/>
                  <a:gd name="connsiteY154" fmla="*/ 953607 h 1509906"/>
                  <a:gd name="connsiteX155" fmla="*/ 716844 w 1034979"/>
                  <a:gd name="connsiteY155" fmla="*/ 945987 h 1509906"/>
                  <a:gd name="connsiteX156" fmla="*/ 732084 w 1034979"/>
                  <a:gd name="connsiteY156" fmla="*/ 932652 h 1509906"/>
                  <a:gd name="connsiteX157" fmla="*/ 741609 w 1034979"/>
                  <a:gd name="connsiteY157" fmla="*/ 921222 h 1509906"/>
                  <a:gd name="connsiteX158" fmla="*/ 753039 w 1034979"/>
                  <a:gd name="connsiteY158" fmla="*/ 911697 h 1509906"/>
                  <a:gd name="connsiteX159" fmla="*/ 758754 w 1034979"/>
                  <a:gd name="connsiteY159" fmla="*/ 900267 h 1509906"/>
                  <a:gd name="connsiteX160" fmla="*/ 760659 w 1034979"/>
                  <a:gd name="connsiteY160" fmla="*/ 894552 h 1509906"/>
                  <a:gd name="connsiteX161" fmla="*/ 766374 w 1034979"/>
                  <a:gd name="connsiteY161" fmla="*/ 883122 h 1509906"/>
                  <a:gd name="connsiteX162" fmla="*/ 764469 w 1034979"/>
                  <a:gd name="connsiteY162" fmla="*/ 867882 h 1509906"/>
                  <a:gd name="connsiteX163" fmla="*/ 758754 w 1034979"/>
                  <a:gd name="connsiteY163" fmla="*/ 865977 h 1509906"/>
                  <a:gd name="connsiteX164" fmla="*/ 737799 w 1034979"/>
                  <a:gd name="connsiteY164" fmla="*/ 867882 h 1509906"/>
                  <a:gd name="connsiteX165" fmla="*/ 732084 w 1034979"/>
                  <a:gd name="connsiteY165" fmla="*/ 871692 h 1509906"/>
                  <a:gd name="connsiteX166" fmla="*/ 720654 w 1034979"/>
                  <a:gd name="connsiteY166" fmla="*/ 875502 h 1509906"/>
                  <a:gd name="connsiteX167" fmla="*/ 716844 w 1034979"/>
                  <a:gd name="connsiteY167" fmla="*/ 881217 h 1509906"/>
                  <a:gd name="connsiteX168" fmla="*/ 711129 w 1034979"/>
                  <a:gd name="connsiteY168" fmla="*/ 883122 h 1509906"/>
                  <a:gd name="connsiteX169" fmla="*/ 705414 w 1034979"/>
                  <a:gd name="connsiteY169" fmla="*/ 886932 h 1509906"/>
                  <a:gd name="connsiteX170" fmla="*/ 699699 w 1034979"/>
                  <a:gd name="connsiteY170" fmla="*/ 892647 h 1509906"/>
                  <a:gd name="connsiteX171" fmla="*/ 692079 w 1034979"/>
                  <a:gd name="connsiteY171" fmla="*/ 896457 h 1509906"/>
                  <a:gd name="connsiteX172" fmla="*/ 595181 w 1034979"/>
                  <a:gd name="connsiteY172" fmla="*/ 951135 h 1509906"/>
                  <a:gd name="connsiteX173" fmla="*/ 507294 w 1034979"/>
                  <a:gd name="connsiteY173" fmla="*/ 841212 h 1509906"/>
                  <a:gd name="connsiteX174" fmla="*/ 503484 w 1034979"/>
                  <a:gd name="connsiteY174" fmla="*/ 351627 h 1509906"/>
                  <a:gd name="connsiteX175" fmla="*/ 499674 w 1034979"/>
                  <a:gd name="connsiteY175" fmla="*/ 60162 h 1509906"/>
                  <a:gd name="connsiteX176" fmla="*/ 490149 w 1034979"/>
                  <a:gd name="connsiteY176" fmla="*/ 33492 h 1509906"/>
                  <a:gd name="connsiteX177" fmla="*/ 488244 w 1034979"/>
                  <a:gd name="connsiteY177" fmla="*/ 27777 h 1509906"/>
                  <a:gd name="connsiteX178" fmla="*/ 484434 w 1034979"/>
                  <a:gd name="connsiteY178" fmla="*/ 22062 h 1509906"/>
                  <a:gd name="connsiteX179" fmla="*/ 478719 w 1034979"/>
                  <a:gd name="connsiteY179" fmla="*/ 10632 h 1509906"/>
                  <a:gd name="connsiteX180" fmla="*/ 473004 w 1034979"/>
                  <a:gd name="connsiteY180" fmla="*/ 6822 h 1509906"/>
                  <a:gd name="connsiteX181" fmla="*/ 469194 w 1034979"/>
                  <a:gd name="connsiteY181" fmla="*/ 1107 h 1509906"/>
                  <a:gd name="connsiteX182" fmla="*/ 429189 w 1034979"/>
                  <a:gd name="connsiteY182" fmla="*/ 4917 h 1509906"/>
                  <a:gd name="connsiteX183" fmla="*/ 421569 w 1034979"/>
                  <a:gd name="connsiteY183" fmla="*/ 16347 h 1509906"/>
                  <a:gd name="connsiteX184" fmla="*/ 417759 w 1034979"/>
                  <a:gd name="connsiteY184" fmla="*/ 22062 h 1509906"/>
                  <a:gd name="connsiteX185" fmla="*/ 419664 w 1034979"/>
                  <a:gd name="connsiteY185" fmla="*/ 54447 h 1509906"/>
                  <a:gd name="connsiteX186" fmla="*/ 423474 w 1034979"/>
                  <a:gd name="connsiteY186" fmla="*/ 65877 h 1509906"/>
                  <a:gd name="connsiteX187" fmla="*/ 425379 w 1034979"/>
                  <a:gd name="connsiteY187" fmla="*/ 71592 h 1509906"/>
                  <a:gd name="connsiteX188" fmla="*/ 425379 w 1034979"/>
                  <a:gd name="connsiteY188" fmla="*/ 77307 h 1509906"/>
                  <a:gd name="connsiteX189" fmla="*/ 429189 w 1034979"/>
                  <a:gd name="connsiteY189" fmla="*/ 231612 h 1509906"/>
                  <a:gd name="connsiteX190" fmla="*/ 440619 w 1034979"/>
                  <a:gd name="connsiteY190" fmla="*/ 414492 h 1509906"/>
                  <a:gd name="connsiteX191" fmla="*/ 435265 w 1034979"/>
                  <a:gd name="connsiteY191" fmla="*/ 711672 h 1509906"/>
                  <a:gd name="connsiteX192" fmla="*/ 435059 w 1034979"/>
                  <a:gd name="connsiteY192" fmla="*/ 792350 h 1509906"/>
                  <a:gd name="connsiteX193" fmla="*/ 430322 w 1034979"/>
                  <a:gd name="connsiteY193"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716844 w 1034979"/>
                  <a:gd name="connsiteY139" fmla="*/ 1035522 h 1509906"/>
                  <a:gd name="connsiteX140" fmla="*/ 669219 w 1034979"/>
                  <a:gd name="connsiteY140" fmla="*/ 1039332 h 1509906"/>
                  <a:gd name="connsiteX141" fmla="*/ 669219 w 1034979"/>
                  <a:gd name="connsiteY141" fmla="*/ 1039332 h 1509906"/>
                  <a:gd name="connsiteX142" fmla="*/ 646359 w 1034979"/>
                  <a:gd name="connsiteY142" fmla="*/ 1043142 h 1509906"/>
                  <a:gd name="connsiteX143" fmla="*/ 642549 w 1034979"/>
                  <a:gd name="connsiteY143" fmla="*/ 1031712 h 1509906"/>
                  <a:gd name="connsiteX144" fmla="*/ 640644 w 1034979"/>
                  <a:gd name="connsiteY144" fmla="*/ 1025997 h 1509906"/>
                  <a:gd name="connsiteX145" fmla="*/ 642549 w 1034979"/>
                  <a:gd name="connsiteY145" fmla="*/ 1008852 h 1509906"/>
                  <a:gd name="connsiteX146" fmla="*/ 644454 w 1034979"/>
                  <a:gd name="connsiteY146" fmla="*/ 1003137 h 1509906"/>
                  <a:gd name="connsiteX147" fmla="*/ 661599 w 1034979"/>
                  <a:gd name="connsiteY147" fmla="*/ 993612 h 1509906"/>
                  <a:gd name="connsiteX148" fmla="*/ 673029 w 1034979"/>
                  <a:gd name="connsiteY148" fmla="*/ 985992 h 1509906"/>
                  <a:gd name="connsiteX149" fmla="*/ 674934 w 1034979"/>
                  <a:gd name="connsiteY149" fmla="*/ 980277 h 1509906"/>
                  <a:gd name="connsiteX150" fmla="*/ 680649 w 1034979"/>
                  <a:gd name="connsiteY150" fmla="*/ 978372 h 1509906"/>
                  <a:gd name="connsiteX151" fmla="*/ 686364 w 1034979"/>
                  <a:gd name="connsiteY151" fmla="*/ 974562 h 1509906"/>
                  <a:gd name="connsiteX152" fmla="*/ 695889 w 1034979"/>
                  <a:gd name="connsiteY152" fmla="*/ 965037 h 1509906"/>
                  <a:gd name="connsiteX153" fmla="*/ 705414 w 1034979"/>
                  <a:gd name="connsiteY153" fmla="*/ 953607 h 1509906"/>
                  <a:gd name="connsiteX154" fmla="*/ 716844 w 1034979"/>
                  <a:gd name="connsiteY154" fmla="*/ 945987 h 1509906"/>
                  <a:gd name="connsiteX155" fmla="*/ 732084 w 1034979"/>
                  <a:gd name="connsiteY155" fmla="*/ 932652 h 1509906"/>
                  <a:gd name="connsiteX156" fmla="*/ 741609 w 1034979"/>
                  <a:gd name="connsiteY156" fmla="*/ 921222 h 1509906"/>
                  <a:gd name="connsiteX157" fmla="*/ 753039 w 1034979"/>
                  <a:gd name="connsiteY157" fmla="*/ 911697 h 1509906"/>
                  <a:gd name="connsiteX158" fmla="*/ 758754 w 1034979"/>
                  <a:gd name="connsiteY158" fmla="*/ 900267 h 1509906"/>
                  <a:gd name="connsiteX159" fmla="*/ 760659 w 1034979"/>
                  <a:gd name="connsiteY159" fmla="*/ 894552 h 1509906"/>
                  <a:gd name="connsiteX160" fmla="*/ 766374 w 1034979"/>
                  <a:gd name="connsiteY160" fmla="*/ 883122 h 1509906"/>
                  <a:gd name="connsiteX161" fmla="*/ 764469 w 1034979"/>
                  <a:gd name="connsiteY161" fmla="*/ 867882 h 1509906"/>
                  <a:gd name="connsiteX162" fmla="*/ 758754 w 1034979"/>
                  <a:gd name="connsiteY162" fmla="*/ 865977 h 1509906"/>
                  <a:gd name="connsiteX163" fmla="*/ 737799 w 1034979"/>
                  <a:gd name="connsiteY163" fmla="*/ 867882 h 1509906"/>
                  <a:gd name="connsiteX164" fmla="*/ 732084 w 1034979"/>
                  <a:gd name="connsiteY164" fmla="*/ 871692 h 1509906"/>
                  <a:gd name="connsiteX165" fmla="*/ 720654 w 1034979"/>
                  <a:gd name="connsiteY165" fmla="*/ 875502 h 1509906"/>
                  <a:gd name="connsiteX166" fmla="*/ 716844 w 1034979"/>
                  <a:gd name="connsiteY166" fmla="*/ 881217 h 1509906"/>
                  <a:gd name="connsiteX167" fmla="*/ 711129 w 1034979"/>
                  <a:gd name="connsiteY167" fmla="*/ 883122 h 1509906"/>
                  <a:gd name="connsiteX168" fmla="*/ 705414 w 1034979"/>
                  <a:gd name="connsiteY168" fmla="*/ 886932 h 1509906"/>
                  <a:gd name="connsiteX169" fmla="*/ 699699 w 1034979"/>
                  <a:gd name="connsiteY169" fmla="*/ 892647 h 1509906"/>
                  <a:gd name="connsiteX170" fmla="*/ 692079 w 1034979"/>
                  <a:gd name="connsiteY170" fmla="*/ 896457 h 1509906"/>
                  <a:gd name="connsiteX171" fmla="*/ 595181 w 1034979"/>
                  <a:gd name="connsiteY171" fmla="*/ 951135 h 1509906"/>
                  <a:gd name="connsiteX172" fmla="*/ 507294 w 1034979"/>
                  <a:gd name="connsiteY172" fmla="*/ 841212 h 1509906"/>
                  <a:gd name="connsiteX173" fmla="*/ 503484 w 1034979"/>
                  <a:gd name="connsiteY173" fmla="*/ 351627 h 1509906"/>
                  <a:gd name="connsiteX174" fmla="*/ 499674 w 1034979"/>
                  <a:gd name="connsiteY174" fmla="*/ 60162 h 1509906"/>
                  <a:gd name="connsiteX175" fmla="*/ 490149 w 1034979"/>
                  <a:gd name="connsiteY175" fmla="*/ 33492 h 1509906"/>
                  <a:gd name="connsiteX176" fmla="*/ 488244 w 1034979"/>
                  <a:gd name="connsiteY176" fmla="*/ 27777 h 1509906"/>
                  <a:gd name="connsiteX177" fmla="*/ 484434 w 1034979"/>
                  <a:gd name="connsiteY177" fmla="*/ 22062 h 1509906"/>
                  <a:gd name="connsiteX178" fmla="*/ 478719 w 1034979"/>
                  <a:gd name="connsiteY178" fmla="*/ 10632 h 1509906"/>
                  <a:gd name="connsiteX179" fmla="*/ 473004 w 1034979"/>
                  <a:gd name="connsiteY179" fmla="*/ 6822 h 1509906"/>
                  <a:gd name="connsiteX180" fmla="*/ 469194 w 1034979"/>
                  <a:gd name="connsiteY180" fmla="*/ 1107 h 1509906"/>
                  <a:gd name="connsiteX181" fmla="*/ 429189 w 1034979"/>
                  <a:gd name="connsiteY181" fmla="*/ 4917 h 1509906"/>
                  <a:gd name="connsiteX182" fmla="*/ 421569 w 1034979"/>
                  <a:gd name="connsiteY182" fmla="*/ 16347 h 1509906"/>
                  <a:gd name="connsiteX183" fmla="*/ 417759 w 1034979"/>
                  <a:gd name="connsiteY183" fmla="*/ 22062 h 1509906"/>
                  <a:gd name="connsiteX184" fmla="*/ 419664 w 1034979"/>
                  <a:gd name="connsiteY184" fmla="*/ 54447 h 1509906"/>
                  <a:gd name="connsiteX185" fmla="*/ 423474 w 1034979"/>
                  <a:gd name="connsiteY185" fmla="*/ 65877 h 1509906"/>
                  <a:gd name="connsiteX186" fmla="*/ 425379 w 1034979"/>
                  <a:gd name="connsiteY186" fmla="*/ 71592 h 1509906"/>
                  <a:gd name="connsiteX187" fmla="*/ 425379 w 1034979"/>
                  <a:gd name="connsiteY187" fmla="*/ 77307 h 1509906"/>
                  <a:gd name="connsiteX188" fmla="*/ 429189 w 1034979"/>
                  <a:gd name="connsiteY188" fmla="*/ 231612 h 1509906"/>
                  <a:gd name="connsiteX189" fmla="*/ 440619 w 1034979"/>
                  <a:gd name="connsiteY189" fmla="*/ 414492 h 1509906"/>
                  <a:gd name="connsiteX190" fmla="*/ 435265 w 1034979"/>
                  <a:gd name="connsiteY190" fmla="*/ 711672 h 1509906"/>
                  <a:gd name="connsiteX191" fmla="*/ 435059 w 1034979"/>
                  <a:gd name="connsiteY191" fmla="*/ 792350 h 1509906"/>
                  <a:gd name="connsiteX192" fmla="*/ 430322 w 1034979"/>
                  <a:gd name="connsiteY192"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716844 w 1034979"/>
                  <a:gd name="connsiteY139" fmla="*/ 1035522 h 1509906"/>
                  <a:gd name="connsiteX140" fmla="*/ 669219 w 1034979"/>
                  <a:gd name="connsiteY140" fmla="*/ 1039332 h 1509906"/>
                  <a:gd name="connsiteX141" fmla="*/ 646359 w 1034979"/>
                  <a:gd name="connsiteY141" fmla="*/ 1043142 h 1509906"/>
                  <a:gd name="connsiteX142" fmla="*/ 642549 w 1034979"/>
                  <a:gd name="connsiteY142" fmla="*/ 1031712 h 1509906"/>
                  <a:gd name="connsiteX143" fmla="*/ 640644 w 1034979"/>
                  <a:gd name="connsiteY143" fmla="*/ 1025997 h 1509906"/>
                  <a:gd name="connsiteX144" fmla="*/ 642549 w 1034979"/>
                  <a:gd name="connsiteY144" fmla="*/ 1008852 h 1509906"/>
                  <a:gd name="connsiteX145" fmla="*/ 644454 w 1034979"/>
                  <a:gd name="connsiteY145" fmla="*/ 1003137 h 1509906"/>
                  <a:gd name="connsiteX146" fmla="*/ 661599 w 1034979"/>
                  <a:gd name="connsiteY146" fmla="*/ 993612 h 1509906"/>
                  <a:gd name="connsiteX147" fmla="*/ 673029 w 1034979"/>
                  <a:gd name="connsiteY147" fmla="*/ 985992 h 1509906"/>
                  <a:gd name="connsiteX148" fmla="*/ 674934 w 1034979"/>
                  <a:gd name="connsiteY148" fmla="*/ 980277 h 1509906"/>
                  <a:gd name="connsiteX149" fmla="*/ 680649 w 1034979"/>
                  <a:gd name="connsiteY149" fmla="*/ 978372 h 1509906"/>
                  <a:gd name="connsiteX150" fmla="*/ 686364 w 1034979"/>
                  <a:gd name="connsiteY150" fmla="*/ 974562 h 1509906"/>
                  <a:gd name="connsiteX151" fmla="*/ 695889 w 1034979"/>
                  <a:gd name="connsiteY151" fmla="*/ 965037 h 1509906"/>
                  <a:gd name="connsiteX152" fmla="*/ 705414 w 1034979"/>
                  <a:gd name="connsiteY152" fmla="*/ 953607 h 1509906"/>
                  <a:gd name="connsiteX153" fmla="*/ 716844 w 1034979"/>
                  <a:gd name="connsiteY153" fmla="*/ 945987 h 1509906"/>
                  <a:gd name="connsiteX154" fmla="*/ 732084 w 1034979"/>
                  <a:gd name="connsiteY154" fmla="*/ 932652 h 1509906"/>
                  <a:gd name="connsiteX155" fmla="*/ 741609 w 1034979"/>
                  <a:gd name="connsiteY155" fmla="*/ 921222 h 1509906"/>
                  <a:gd name="connsiteX156" fmla="*/ 753039 w 1034979"/>
                  <a:gd name="connsiteY156" fmla="*/ 911697 h 1509906"/>
                  <a:gd name="connsiteX157" fmla="*/ 758754 w 1034979"/>
                  <a:gd name="connsiteY157" fmla="*/ 900267 h 1509906"/>
                  <a:gd name="connsiteX158" fmla="*/ 760659 w 1034979"/>
                  <a:gd name="connsiteY158" fmla="*/ 894552 h 1509906"/>
                  <a:gd name="connsiteX159" fmla="*/ 766374 w 1034979"/>
                  <a:gd name="connsiteY159" fmla="*/ 883122 h 1509906"/>
                  <a:gd name="connsiteX160" fmla="*/ 764469 w 1034979"/>
                  <a:gd name="connsiteY160" fmla="*/ 867882 h 1509906"/>
                  <a:gd name="connsiteX161" fmla="*/ 758754 w 1034979"/>
                  <a:gd name="connsiteY161" fmla="*/ 865977 h 1509906"/>
                  <a:gd name="connsiteX162" fmla="*/ 737799 w 1034979"/>
                  <a:gd name="connsiteY162" fmla="*/ 867882 h 1509906"/>
                  <a:gd name="connsiteX163" fmla="*/ 732084 w 1034979"/>
                  <a:gd name="connsiteY163" fmla="*/ 871692 h 1509906"/>
                  <a:gd name="connsiteX164" fmla="*/ 720654 w 1034979"/>
                  <a:gd name="connsiteY164" fmla="*/ 875502 h 1509906"/>
                  <a:gd name="connsiteX165" fmla="*/ 716844 w 1034979"/>
                  <a:gd name="connsiteY165" fmla="*/ 881217 h 1509906"/>
                  <a:gd name="connsiteX166" fmla="*/ 711129 w 1034979"/>
                  <a:gd name="connsiteY166" fmla="*/ 883122 h 1509906"/>
                  <a:gd name="connsiteX167" fmla="*/ 705414 w 1034979"/>
                  <a:gd name="connsiteY167" fmla="*/ 886932 h 1509906"/>
                  <a:gd name="connsiteX168" fmla="*/ 699699 w 1034979"/>
                  <a:gd name="connsiteY168" fmla="*/ 892647 h 1509906"/>
                  <a:gd name="connsiteX169" fmla="*/ 692079 w 1034979"/>
                  <a:gd name="connsiteY169" fmla="*/ 896457 h 1509906"/>
                  <a:gd name="connsiteX170" fmla="*/ 595181 w 1034979"/>
                  <a:gd name="connsiteY170" fmla="*/ 951135 h 1509906"/>
                  <a:gd name="connsiteX171" fmla="*/ 507294 w 1034979"/>
                  <a:gd name="connsiteY171" fmla="*/ 841212 h 1509906"/>
                  <a:gd name="connsiteX172" fmla="*/ 503484 w 1034979"/>
                  <a:gd name="connsiteY172" fmla="*/ 351627 h 1509906"/>
                  <a:gd name="connsiteX173" fmla="*/ 499674 w 1034979"/>
                  <a:gd name="connsiteY173" fmla="*/ 60162 h 1509906"/>
                  <a:gd name="connsiteX174" fmla="*/ 490149 w 1034979"/>
                  <a:gd name="connsiteY174" fmla="*/ 33492 h 1509906"/>
                  <a:gd name="connsiteX175" fmla="*/ 488244 w 1034979"/>
                  <a:gd name="connsiteY175" fmla="*/ 27777 h 1509906"/>
                  <a:gd name="connsiteX176" fmla="*/ 484434 w 1034979"/>
                  <a:gd name="connsiteY176" fmla="*/ 22062 h 1509906"/>
                  <a:gd name="connsiteX177" fmla="*/ 478719 w 1034979"/>
                  <a:gd name="connsiteY177" fmla="*/ 10632 h 1509906"/>
                  <a:gd name="connsiteX178" fmla="*/ 473004 w 1034979"/>
                  <a:gd name="connsiteY178" fmla="*/ 6822 h 1509906"/>
                  <a:gd name="connsiteX179" fmla="*/ 469194 w 1034979"/>
                  <a:gd name="connsiteY179" fmla="*/ 1107 h 1509906"/>
                  <a:gd name="connsiteX180" fmla="*/ 429189 w 1034979"/>
                  <a:gd name="connsiteY180" fmla="*/ 4917 h 1509906"/>
                  <a:gd name="connsiteX181" fmla="*/ 421569 w 1034979"/>
                  <a:gd name="connsiteY181" fmla="*/ 16347 h 1509906"/>
                  <a:gd name="connsiteX182" fmla="*/ 417759 w 1034979"/>
                  <a:gd name="connsiteY182" fmla="*/ 22062 h 1509906"/>
                  <a:gd name="connsiteX183" fmla="*/ 419664 w 1034979"/>
                  <a:gd name="connsiteY183" fmla="*/ 54447 h 1509906"/>
                  <a:gd name="connsiteX184" fmla="*/ 423474 w 1034979"/>
                  <a:gd name="connsiteY184" fmla="*/ 65877 h 1509906"/>
                  <a:gd name="connsiteX185" fmla="*/ 425379 w 1034979"/>
                  <a:gd name="connsiteY185" fmla="*/ 71592 h 1509906"/>
                  <a:gd name="connsiteX186" fmla="*/ 425379 w 1034979"/>
                  <a:gd name="connsiteY186" fmla="*/ 77307 h 1509906"/>
                  <a:gd name="connsiteX187" fmla="*/ 429189 w 1034979"/>
                  <a:gd name="connsiteY187" fmla="*/ 231612 h 1509906"/>
                  <a:gd name="connsiteX188" fmla="*/ 440619 w 1034979"/>
                  <a:gd name="connsiteY188" fmla="*/ 414492 h 1509906"/>
                  <a:gd name="connsiteX189" fmla="*/ 435265 w 1034979"/>
                  <a:gd name="connsiteY189" fmla="*/ 711672 h 1509906"/>
                  <a:gd name="connsiteX190" fmla="*/ 435059 w 1034979"/>
                  <a:gd name="connsiteY190" fmla="*/ 792350 h 1509906"/>
                  <a:gd name="connsiteX191" fmla="*/ 430322 w 1034979"/>
                  <a:gd name="connsiteY191"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669219 w 1034979"/>
                  <a:gd name="connsiteY139" fmla="*/ 1039332 h 1509906"/>
                  <a:gd name="connsiteX140" fmla="*/ 646359 w 1034979"/>
                  <a:gd name="connsiteY140" fmla="*/ 1043142 h 1509906"/>
                  <a:gd name="connsiteX141" fmla="*/ 642549 w 1034979"/>
                  <a:gd name="connsiteY141" fmla="*/ 1031712 h 1509906"/>
                  <a:gd name="connsiteX142" fmla="*/ 640644 w 1034979"/>
                  <a:gd name="connsiteY142" fmla="*/ 1025997 h 1509906"/>
                  <a:gd name="connsiteX143" fmla="*/ 642549 w 1034979"/>
                  <a:gd name="connsiteY143" fmla="*/ 1008852 h 1509906"/>
                  <a:gd name="connsiteX144" fmla="*/ 644454 w 1034979"/>
                  <a:gd name="connsiteY144" fmla="*/ 1003137 h 1509906"/>
                  <a:gd name="connsiteX145" fmla="*/ 661599 w 1034979"/>
                  <a:gd name="connsiteY145" fmla="*/ 993612 h 1509906"/>
                  <a:gd name="connsiteX146" fmla="*/ 673029 w 1034979"/>
                  <a:gd name="connsiteY146" fmla="*/ 985992 h 1509906"/>
                  <a:gd name="connsiteX147" fmla="*/ 674934 w 1034979"/>
                  <a:gd name="connsiteY147" fmla="*/ 980277 h 1509906"/>
                  <a:gd name="connsiteX148" fmla="*/ 680649 w 1034979"/>
                  <a:gd name="connsiteY148" fmla="*/ 978372 h 1509906"/>
                  <a:gd name="connsiteX149" fmla="*/ 686364 w 1034979"/>
                  <a:gd name="connsiteY149" fmla="*/ 974562 h 1509906"/>
                  <a:gd name="connsiteX150" fmla="*/ 695889 w 1034979"/>
                  <a:gd name="connsiteY150" fmla="*/ 965037 h 1509906"/>
                  <a:gd name="connsiteX151" fmla="*/ 705414 w 1034979"/>
                  <a:gd name="connsiteY151" fmla="*/ 953607 h 1509906"/>
                  <a:gd name="connsiteX152" fmla="*/ 716844 w 1034979"/>
                  <a:gd name="connsiteY152" fmla="*/ 945987 h 1509906"/>
                  <a:gd name="connsiteX153" fmla="*/ 732084 w 1034979"/>
                  <a:gd name="connsiteY153" fmla="*/ 932652 h 1509906"/>
                  <a:gd name="connsiteX154" fmla="*/ 741609 w 1034979"/>
                  <a:gd name="connsiteY154" fmla="*/ 921222 h 1509906"/>
                  <a:gd name="connsiteX155" fmla="*/ 753039 w 1034979"/>
                  <a:gd name="connsiteY155" fmla="*/ 911697 h 1509906"/>
                  <a:gd name="connsiteX156" fmla="*/ 758754 w 1034979"/>
                  <a:gd name="connsiteY156" fmla="*/ 900267 h 1509906"/>
                  <a:gd name="connsiteX157" fmla="*/ 760659 w 1034979"/>
                  <a:gd name="connsiteY157" fmla="*/ 894552 h 1509906"/>
                  <a:gd name="connsiteX158" fmla="*/ 766374 w 1034979"/>
                  <a:gd name="connsiteY158" fmla="*/ 883122 h 1509906"/>
                  <a:gd name="connsiteX159" fmla="*/ 764469 w 1034979"/>
                  <a:gd name="connsiteY159" fmla="*/ 867882 h 1509906"/>
                  <a:gd name="connsiteX160" fmla="*/ 758754 w 1034979"/>
                  <a:gd name="connsiteY160" fmla="*/ 865977 h 1509906"/>
                  <a:gd name="connsiteX161" fmla="*/ 737799 w 1034979"/>
                  <a:gd name="connsiteY161" fmla="*/ 867882 h 1509906"/>
                  <a:gd name="connsiteX162" fmla="*/ 732084 w 1034979"/>
                  <a:gd name="connsiteY162" fmla="*/ 871692 h 1509906"/>
                  <a:gd name="connsiteX163" fmla="*/ 720654 w 1034979"/>
                  <a:gd name="connsiteY163" fmla="*/ 875502 h 1509906"/>
                  <a:gd name="connsiteX164" fmla="*/ 716844 w 1034979"/>
                  <a:gd name="connsiteY164" fmla="*/ 881217 h 1509906"/>
                  <a:gd name="connsiteX165" fmla="*/ 711129 w 1034979"/>
                  <a:gd name="connsiteY165" fmla="*/ 883122 h 1509906"/>
                  <a:gd name="connsiteX166" fmla="*/ 705414 w 1034979"/>
                  <a:gd name="connsiteY166" fmla="*/ 886932 h 1509906"/>
                  <a:gd name="connsiteX167" fmla="*/ 699699 w 1034979"/>
                  <a:gd name="connsiteY167" fmla="*/ 892647 h 1509906"/>
                  <a:gd name="connsiteX168" fmla="*/ 692079 w 1034979"/>
                  <a:gd name="connsiteY168" fmla="*/ 896457 h 1509906"/>
                  <a:gd name="connsiteX169" fmla="*/ 595181 w 1034979"/>
                  <a:gd name="connsiteY169" fmla="*/ 951135 h 1509906"/>
                  <a:gd name="connsiteX170" fmla="*/ 507294 w 1034979"/>
                  <a:gd name="connsiteY170" fmla="*/ 841212 h 1509906"/>
                  <a:gd name="connsiteX171" fmla="*/ 503484 w 1034979"/>
                  <a:gd name="connsiteY171" fmla="*/ 351627 h 1509906"/>
                  <a:gd name="connsiteX172" fmla="*/ 499674 w 1034979"/>
                  <a:gd name="connsiteY172" fmla="*/ 60162 h 1509906"/>
                  <a:gd name="connsiteX173" fmla="*/ 490149 w 1034979"/>
                  <a:gd name="connsiteY173" fmla="*/ 33492 h 1509906"/>
                  <a:gd name="connsiteX174" fmla="*/ 488244 w 1034979"/>
                  <a:gd name="connsiteY174" fmla="*/ 27777 h 1509906"/>
                  <a:gd name="connsiteX175" fmla="*/ 484434 w 1034979"/>
                  <a:gd name="connsiteY175" fmla="*/ 22062 h 1509906"/>
                  <a:gd name="connsiteX176" fmla="*/ 478719 w 1034979"/>
                  <a:gd name="connsiteY176" fmla="*/ 10632 h 1509906"/>
                  <a:gd name="connsiteX177" fmla="*/ 473004 w 1034979"/>
                  <a:gd name="connsiteY177" fmla="*/ 6822 h 1509906"/>
                  <a:gd name="connsiteX178" fmla="*/ 469194 w 1034979"/>
                  <a:gd name="connsiteY178" fmla="*/ 1107 h 1509906"/>
                  <a:gd name="connsiteX179" fmla="*/ 429189 w 1034979"/>
                  <a:gd name="connsiteY179" fmla="*/ 4917 h 1509906"/>
                  <a:gd name="connsiteX180" fmla="*/ 421569 w 1034979"/>
                  <a:gd name="connsiteY180" fmla="*/ 16347 h 1509906"/>
                  <a:gd name="connsiteX181" fmla="*/ 417759 w 1034979"/>
                  <a:gd name="connsiteY181" fmla="*/ 22062 h 1509906"/>
                  <a:gd name="connsiteX182" fmla="*/ 419664 w 1034979"/>
                  <a:gd name="connsiteY182" fmla="*/ 54447 h 1509906"/>
                  <a:gd name="connsiteX183" fmla="*/ 423474 w 1034979"/>
                  <a:gd name="connsiteY183" fmla="*/ 65877 h 1509906"/>
                  <a:gd name="connsiteX184" fmla="*/ 425379 w 1034979"/>
                  <a:gd name="connsiteY184" fmla="*/ 71592 h 1509906"/>
                  <a:gd name="connsiteX185" fmla="*/ 425379 w 1034979"/>
                  <a:gd name="connsiteY185" fmla="*/ 77307 h 1509906"/>
                  <a:gd name="connsiteX186" fmla="*/ 429189 w 1034979"/>
                  <a:gd name="connsiteY186" fmla="*/ 231612 h 1509906"/>
                  <a:gd name="connsiteX187" fmla="*/ 440619 w 1034979"/>
                  <a:gd name="connsiteY187" fmla="*/ 414492 h 1509906"/>
                  <a:gd name="connsiteX188" fmla="*/ 435265 w 1034979"/>
                  <a:gd name="connsiteY188" fmla="*/ 711672 h 1509906"/>
                  <a:gd name="connsiteX189" fmla="*/ 435059 w 1034979"/>
                  <a:gd name="connsiteY189" fmla="*/ 792350 h 1509906"/>
                  <a:gd name="connsiteX190" fmla="*/ 430322 w 1034979"/>
                  <a:gd name="connsiteY190"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669219 w 1034979"/>
                  <a:gd name="connsiteY139" fmla="*/ 1039332 h 1509906"/>
                  <a:gd name="connsiteX140" fmla="*/ 646359 w 1034979"/>
                  <a:gd name="connsiteY140" fmla="*/ 1043142 h 1509906"/>
                  <a:gd name="connsiteX141" fmla="*/ 642549 w 1034979"/>
                  <a:gd name="connsiteY141" fmla="*/ 1031712 h 1509906"/>
                  <a:gd name="connsiteX142" fmla="*/ 640644 w 1034979"/>
                  <a:gd name="connsiteY142" fmla="*/ 1025997 h 1509906"/>
                  <a:gd name="connsiteX143" fmla="*/ 642549 w 1034979"/>
                  <a:gd name="connsiteY143" fmla="*/ 1008852 h 1509906"/>
                  <a:gd name="connsiteX144" fmla="*/ 644454 w 1034979"/>
                  <a:gd name="connsiteY144" fmla="*/ 1003137 h 1509906"/>
                  <a:gd name="connsiteX145" fmla="*/ 661599 w 1034979"/>
                  <a:gd name="connsiteY145" fmla="*/ 993612 h 1509906"/>
                  <a:gd name="connsiteX146" fmla="*/ 673029 w 1034979"/>
                  <a:gd name="connsiteY146" fmla="*/ 985992 h 1509906"/>
                  <a:gd name="connsiteX147" fmla="*/ 674934 w 1034979"/>
                  <a:gd name="connsiteY147" fmla="*/ 980277 h 1509906"/>
                  <a:gd name="connsiteX148" fmla="*/ 680649 w 1034979"/>
                  <a:gd name="connsiteY148" fmla="*/ 978372 h 1509906"/>
                  <a:gd name="connsiteX149" fmla="*/ 686364 w 1034979"/>
                  <a:gd name="connsiteY149" fmla="*/ 974562 h 1509906"/>
                  <a:gd name="connsiteX150" fmla="*/ 695889 w 1034979"/>
                  <a:gd name="connsiteY150" fmla="*/ 965037 h 1509906"/>
                  <a:gd name="connsiteX151" fmla="*/ 705414 w 1034979"/>
                  <a:gd name="connsiteY151" fmla="*/ 953607 h 1509906"/>
                  <a:gd name="connsiteX152" fmla="*/ 716844 w 1034979"/>
                  <a:gd name="connsiteY152" fmla="*/ 945987 h 1509906"/>
                  <a:gd name="connsiteX153" fmla="*/ 732084 w 1034979"/>
                  <a:gd name="connsiteY153" fmla="*/ 932652 h 1509906"/>
                  <a:gd name="connsiteX154" fmla="*/ 741609 w 1034979"/>
                  <a:gd name="connsiteY154" fmla="*/ 921222 h 1509906"/>
                  <a:gd name="connsiteX155" fmla="*/ 753039 w 1034979"/>
                  <a:gd name="connsiteY155" fmla="*/ 911697 h 1509906"/>
                  <a:gd name="connsiteX156" fmla="*/ 758754 w 1034979"/>
                  <a:gd name="connsiteY156" fmla="*/ 900267 h 1509906"/>
                  <a:gd name="connsiteX157" fmla="*/ 760659 w 1034979"/>
                  <a:gd name="connsiteY157" fmla="*/ 894552 h 1509906"/>
                  <a:gd name="connsiteX158" fmla="*/ 766374 w 1034979"/>
                  <a:gd name="connsiteY158" fmla="*/ 883122 h 1509906"/>
                  <a:gd name="connsiteX159" fmla="*/ 764469 w 1034979"/>
                  <a:gd name="connsiteY159" fmla="*/ 867882 h 1509906"/>
                  <a:gd name="connsiteX160" fmla="*/ 758754 w 1034979"/>
                  <a:gd name="connsiteY160" fmla="*/ 865977 h 1509906"/>
                  <a:gd name="connsiteX161" fmla="*/ 737799 w 1034979"/>
                  <a:gd name="connsiteY161" fmla="*/ 867882 h 1509906"/>
                  <a:gd name="connsiteX162" fmla="*/ 732084 w 1034979"/>
                  <a:gd name="connsiteY162" fmla="*/ 871692 h 1509906"/>
                  <a:gd name="connsiteX163" fmla="*/ 720654 w 1034979"/>
                  <a:gd name="connsiteY163" fmla="*/ 875502 h 1509906"/>
                  <a:gd name="connsiteX164" fmla="*/ 716844 w 1034979"/>
                  <a:gd name="connsiteY164" fmla="*/ 881217 h 1509906"/>
                  <a:gd name="connsiteX165" fmla="*/ 711129 w 1034979"/>
                  <a:gd name="connsiteY165" fmla="*/ 883122 h 1509906"/>
                  <a:gd name="connsiteX166" fmla="*/ 705414 w 1034979"/>
                  <a:gd name="connsiteY166" fmla="*/ 886932 h 1509906"/>
                  <a:gd name="connsiteX167" fmla="*/ 699699 w 1034979"/>
                  <a:gd name="connsiteY167" fmla="*/ 892647 h 1509906"/>
                  <a:gd name="connsiteX168" fmla="*/ 692079 w 1034979"/>
                  <a:gd name="connsiteY168" fmla="*/ 896457 h 1509906"/>
                  <a:gd name="connsiteX169" fmla="*/ 595181 w 1034979"/>
                  <a:gd name="connsiteY169" fmla="*/ 951135 h 1509906"/>
                  <a:gd name="connsiteX170" fmla="*/ 507294 w 1034979"/>
                  <a:gd name="connsiteY170" fmla="*/ 841212 h 1509906"/>
                  <a:gd name="connsiteX171" fmla="*/ 503484 w 1034979"/>
                  <a:gd name="connsiteY171" fmla="*/ 351627 h 1509906"/>
                  <a:gd name="connsiteX172" fmla="*/ 499674 w 1034979"/>
                  <a:gd name="connsiteY172" fmla="*/ 60162 h 1509906"/>
                  <a:gd name="connsiteX173" fmla="*/ 490149 w 1034979"/>
                  <a:gd name="connsiteY173" fmla="*/ 33492 h 1509906"/>
                  <a:gd name="connsiteX174" fmla="*/ 488244 w 1034979"/>
                  <a:gd name="connsiteY174" fmla="*/ 27777 h 1509906"/>
                  <a:gd name="connsiteX175" fmla="*/ 484434 w 1034979"/>
                  <a:gd name="connsiteY175" fmla="*/ 22062 h 1509906"/>
                  <a:gd name="connsiteX176" fmla="*/ 478719 w 1034979"/>
                  <a:gd name="connsiteY176" fmla="*/ 10632 h 1509906"/>
                  <a:gd name="connsiteX177" fmla="*/ 473004 w 1034979"/>
                  <a:gd name="connsiteY177" fmla="*/ 6822 h 1509906"/>
                  <a:gd name="connsiteX178" fmla="*/ 469194 w 1034979"/>
                  <a:gd name="connsiteY178" fmla="*/ 1107 h 1509906"/>
                  <a:gd name="connsiteX179" fmla="*/ 429189 w 1034979"/>
                  <a:gd name="connsiteY179" fmla="*/ 4917 h 1509906"/>
                  <a:gd name="connsiteX180" fmla="*/ 421569 w 1034979"/>
                  <a:gd name="connsiteY180" fmla="*/ 16347 h 1509906"/>
                  <a:gd name="connsiteX181" fmla="*/ 417759 w 1034979"/>
                  <a:gd name="connsiteY181" fmla="*/ 22062 h 1509906"/>
                  <a:gd name="connsiteX182" fmla="*/ 419664 w 1034979"/>
                  <a:gd name="connsiteY182" fmla="*/ 54447 h 1509906"/>
                  <a:gd name="connsiteX183" fmla="*/ 423474 w 1034979"/>
                  <a:gd name="connsiteY183" fmla="*/ 65877 h 1509906"/>
                  <a:gd name="connsiteX184" fmla="*/ 425379 w 1034979"/>
                  <a:gd name="connsiteY184" fmla="*/ 71592 h 1509906"/>
                  <a:gd name="connsiteX185" fmla="*/ 425379 w 1034979"/>
                  <a:gd name="connsiteY185" fmla="*/ 77307 h 1509906"/>
                  <a:gd name="connsiteX186" fmla="*/ 429189 w 1034979"/>
                  <a:gd name="connsiteY186" fmla="*/ 231612 h 1509906"/>
                  <a:gd name="connsiteX187" fmla="*/ 440619 w 1034979"/>
                  <a:gd name="connsiteY187" fmla="*/ 414492 h 1509906"/>
                  <a:gd name="connsiteX188" fmla="*/ 435265 w 1034979"/>
                  <a:gd name="connsiteY188" fmla="*/ 711672 h 1509906"/>
                  <a:gd name="connsiteX189" fmla="*/ 435059 w 1034979"/>
                  <a:gd name="connsiteY189" fmla="*/ 792350 h 1509906"/>
                  <a:gd name="connsiteX190" fmla="*/ 430322 w 1034979"/>
                  <a:gd name="connsiteY190"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669219 w 1034979"/>
                  <a:gd name="connsiteY139" fmla="*/ 1039332 h 1509906"/>
                  <a:gd name="connsiteX140" fmla="*/ 646359 w 1034979"/>
                  <a:gd name="connsiteY140" fmla="*/ 1043142 h 1509906"/>
                  <a:gd name="connsiteX141" fmla="*/ 642549 w 1034979"/>
                  <a:gd name="connsiteY141" fmla="*/ 1031712 h 1509906"/>
                  <a:gd name="connsiteX142" fmla="*/ 640644 w 1034979"/>
                  <a:gd name="connsiteY142" fmla="*/ 1025997 h 1509906"/>
                  <a:gd name="connsiteX143" fmla="*/ 642549 w 1034979"/>
                  <a:gd name="connsiteY143" fmla="*/ 1008852 h 1509906"/>
                  <a:gd name="connsiteX144" fmla="*/ 644454 w 1034979"/>
                  <a:gd name="connsiteY144" fmla="*/ 1003137 h 1509906"/>
                  <a:gd name="connsiteX145" fmla="*/ 661599 w 1034979"/>
                  <a:gd name="connsiteY145" fmla="*/ 993612 h 1509906"/>
                  <a:gd name="connsiteX146" fmla="*/ 673029 w 1034979"/>
                  <a:gd name="connsiteY146" fmla="*/ 985992 h 1509906"/>
                  <a:gd name="connsiteX147" fmla="*/ 674934 w 1034979"/>
                  <a:gd name="connsiteY147" fmla="*/ 980277 h 1509906"/>
                  <a:gd name="connsiteX148" fmla="*/ 680649 w 1034979"/>
                  <a:gd name="connsiteY148" fmla="*/ 978372 h 1509906"/>
                  <a:gd name="connsiteX149" fmla="*/ 686364 w 1034979"/>
                  <a:gd name="connsiteY149" fmla="*/ 974562 h 1509906"/>
                  <a:gd name="connsiteX150" fmla="*/ 695889 w 1034979"/>
                  <a:gd name="connsiteY150" fmla="*/ 965037 h 1509906"/>
                  <a:gd name="connsiteX151" fmla="*/ 705414 w 1034979"/>
                  <a:gd name="connsiteY151" fmla="*/ 953607 h 1509906"/>
                  <a:gd name="connsiteX152" fmla="*/ 716844 w 1034979"/>
                  <a:gd name="connsiteY152" fmla="*/ 945987 h 1509906"/>
                  <a:gd name="connsiteX153" fmla="*/ 732084 w 1034979"/>
                  <a:gd name="connsiteY153" fmla="*/ 932652 h 1509906"/>
                  <a:gd name="connsiteX154" fmla="*/ 741609 w 1034979"/>
                  <a:gd name="connsiteY154" fmla="*/ 921222 h 1509906"/>
                  <a:gd name="connsiteX155" fmla="*/ 753039 w 1034979"/>
                  <a:gd name="connsiteY155" fmla="*/ 911697 h 1509906"/>
                  <a:gd name="connsiteX156" fmla="*/ 758754 w 1034979"/>
                  <a:gd name="connsiteY156" fmla="*/ 900267 h 1509906"/>
                  <a:gd name="connsiteX157" fmla="*/ 760659 w 1034979"/>
                  <a:gd name="connsiteY157" fmla="*/ 894552 h 1509906"/>
                  <a:gd name="connsiteX158" fmla="*/ 766374 w 1034979"/>
                  <a:gd name="connsiteY158" fmla="*/ 883122 h 1509906"/>
                  <a:gd name="connsiteX159" fmla="*/ 764469 w 1034979"/>
                  <a:gd name="connsiteY159" fmla="*/ 867882 h 1509906"/>
                  <a:gd name="connsiteX160" fmla="*/ 758754 w 1034979"/>
                  <a:gd name="connsiteY160" fmla="*/ 865977 h 1509906"/>
                  <a:gd name="connsiteX161" fmla="*/ 737799 w 1034979"/>
                  <a:gd name="connsiteY161" fmla="*/ 867882 h 1509906"/>
                  <a:gd name="connsiteX162" fmla="*/ 732084 w 1034979"/>
                  <a:gd name="connsiteY162" fmla="*/ 871692 h 1509906"/>
                  <a:gd name="connsiteX163" fmla="*/ 720654 w 1034979"/>
                  <a:gd name="connsiteY163" fmla="*/ 875502 h 1509906"/>
                  <a:gd name="connsiteX164" fmla="*/ 716844 w 1034979"/>
                  <a:gd name="connsiteY164" fmla="*/ 881217 h 1509906"/>
                  <a:gd name="connsiteX165" fmla="*/ 711129 w 1034979"/>
                  <a:gd name="connsiteY165" fmla="*/ 883122 h 1509906"/>
                  <a:gd name="connsiteX166" fmla="*/ 705414 w 1034979"/>
                  <a:gd name="connsiteY166" fmla="*/ 886932 h 1509906"/>
                  <a:gd name="connsiteX167" fmla="*/ 699699 w 1034979"/>
                  <a:gd name="connsiteY167" fmla="*/ 892647 h 1509906"/>
                  <a:gd name="connsiteX168" fmla="*/ 595181 w 1034979"/>
                  <a:gd name="connsiteY168" fmla="*/ 951135 h 1509906"/>
                  <a:gd name="connsiteX169" fmla="*/ 507294 w 1034979"/>
                  <a:gd name="connsiteY169" fmla="*/ 841212 h 1509906"/>
                  <a:gd name="connsiteX170" fmla="*/ 503484 w 1034979"/>
                  <a:gd name="connsiteY170" fmla="*/ 351627 h 1509906"/>
                  <a:gd name="connsiteX171" fmla="*/ 499674 w 1034979"/>
                  <a:gd name="connsiteY171" fmla="*/ 60162 h 1509906"/>
                  <a:gd name="connsiteX172" fmla="*/ 490149 w 1034979"/>
                  <a:gd name="connsiteY172" fmla="*/ 33492 h 1509906"/>
                  <a:gd name="connsiteX173" fmla="*/ 488244 w 1034979"/>
                  <a:gd name="connsiteY173" fmla="*/ 27777 h 1509906"/>
                  <a:gd name="connsiteX174" fmla="*/ 484434 w 1034979"/>
                  <a:gd name="connsiteY174" fmla="*/ 22062 h 1509906"/>
                  <a:gd name="connsiteX175" fmla="*/ 478719 w 1034979"/>
                  <a:gd name="connsiteY175" fmla="*/ 10632 h 1509906"/>
                  <a:gd name="connsiteX176" fmla="*/ 473004 w 1034979"/>
                  <a:gd name="connsiteY176" fmla="*/ 6822 h 1509906"/>
                  <a:gd name="connsiteX177" fmla="*/ 469194 w 1034979"/>
                  <a:gd name="connsiteY177" fmla="*/ 1107 h 1509906"/>
                  <a:gd name="connsiteX178" fmla="*/ 429189 w 1034979"/>
                  <a:gd name="connsiteY178" fmla="*/ 4917 h 1509906"/>
                  <a:gd name="connsiteX179" fmla="*/ 421569 w 1034979"/>
                  <a:gd name="connsiteY179" fmla="*/ 16347 h 1509906"/>
                  <a:gd name="connsiteX180" fmla="*/ 417759 w 1034979"/>
                  <a:gd name="connsiteY180" fmla="*/ 22062 h 1509906"/>
                  <a:gd name="connsiteX181" fmla="*/ 419664 w 1034979"/>
                  <a:gd name="connsiteY181" fmla="*/ 54447 h 1509906"/>
                  <a:gd name="connsiteX182" fmla="*/ 423474 w 1034979"/>
                  <a:gd name="connsiteY182" fmla="*/ 65877 h 1509906"/>
                  <a:gd name="connsiteX183" fmla="*/ 425379 w 1034979"/>
                  <a:gd name="connsiteY183" fmla="*/ 71592 h 1509906"/>
                  <a:gd name="connsiteX184" fmla="*/ 425379 w 1034979"/>
                  <a:gd name="connsiteY184" fmla="*/ 77307 h 1509906"/>
                  <a:gd name="connsiteX185" fmla="*/ 429189 w 1034979"/>
                  <a:gd name="connsiteY185" fmla="*/ 231612 h 1509906"/>
                  <a:gd name="connsiteX186" fmla="*/ 440619 w 1034979"/>
                  <a:gd name="connsiteY186" fmla="*/ 414492 h 1509906"/>
                  <a:gd name="connsiteX187" fmla="*/ 435265 w 1034979"/>
                  <a:gd name="connsiteY187" fmla="*/ 711672 h 1509906"/>
                  <a:gd name="connsiteX188" fmla="*/ 435059 w 1034979"/>
                  <a:gd name="connsiteY188" fmla="*/ 792350 h 1509906"/>
                  <a:gd name="connsiteX189" fmla="*/ 430322 w 1034979"/>
                  <a:gd name="connsiteY189"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669219 w 1034979"/>
                  <a:gd name="connsiteY139" fmla="*/ 1039332 h 1509906"/>
                  <a:gd name="connsiteX140" fmla="*/ 646359 w 1034979"/>
                  <a:gd name="connsiteY140" fmla="*/ 1043142 h 1509906"/>
                  <a:gd name="connsiteX141" fmla="*/ 642549 w 1034979"/>
                  <a:gd name="connsiteY141" fmla="*/ 1031712 h 1509906"/>
                  <a:gd name="connsiteX142" fmla="*/ 640644 w 1034979"/>
                  <a:gd name="connsiteY142" fmla="*/ 1025997 h 1509906"/>
                  <a:gd name="connsiteX143" fmla="*/ 642549 w 1034979"/>
                  <a:gd name="connsiteY143" fmla="*/ 1008852 h 1509906"/>
                  <a:gd name="connsiteX144" fmla="*/ 644454 w 1034979"/>
                  <a:gd name="connsiteY144" fmla="*/ 1003137 h 1509906"/>
                  <a:gd name="connsiteX145" fmla="*/ 661599 w 1034979"/>
                  <a:gd name="connsiteY145" fmla="*/ 993612 h 1509906"/>
                  <a:gd name="connsiteX146" fmla="*/ 673029 w 1034979"/>
                  <a:gd name="connsiteY146" fmla="*/ 985992 h 1509906"/>
                  <a:gd name="connsiteX147" fmla="*/ 674934 w 1034979"/>
                  <a:gd name="connsiteY147" fmla="*/ 980277 h 1509906"/>
                  <a:gd name="connsiteX148" fmla="*/ 680649 w 1034979"/>
                  <a:gd name="connsiteY148" fmla="*/ 978372 h 1509906"/>
                  <a:gd name="connsiteX149" fmla="*/ 686364 w 1034979"/>
                  <a:gd name="connsiteY149" fmla="*/ 974562 h 1509906"/>
                  <a:gd name="connsiteX150" fmla="*/ 695889 w 1034979"/>
                  <a:gd name="connsiteY150" fmla="*/ 965037 h 1509906"/>
                  <a:gd name="connsiteX151" fmla="*/ 705414 w 1034979"/>
                  <a:gd name="connsiteY151" fmla="*/ 953607 h 1509906"/>
                  <a:gd name="connsiteX152" fmla="*/ 716844 w 1034979"/>
                  <a:gd name="connsiteY152" fmla="*/ 945987 h 1509906"/>
                  <a:gd name="connsiteX153" fmla="*/ 732084 w 1034979"/>
                  <a:gd name="connsiteY153" fmla="*/ 932652 h 1509906"/>
                  <a:gd name="connsiteX154" fmla="*/ 741609 w 1034979"/>
                  <a:gd name="connsiteY154" fmla="*/ 921222 h 1509906"/>
                  <a:gd name="connsiteX155" fmla="*/ 753039 w 1034979"/>
                  <a:gd name="connsiteY155" fmla="*/ 911697 h 1509906"/>
                  <a:gd name="connsiteX156" fmla="*/ 758754 w 1034979"/>
                  <a:gd name="connsiteY156" fmla="*/ 900267 h 1509906"/>
                  <a:gd name="connsiteX157" fmla="*/ 760659 w 1034979"/>
                  <a:gd name="connsiteY157" fmla="*/ 894552 h 1509906"/>
                  <a:gd name="connsiteX158" fmla="*/ 766374 w 1034979"/>
                  <a:gd name="connsiteY158" fmla="*/ 883122 h 1509906"/>
                  <a:gd name="connsiteX159" fmla="*/ 764469 w 1034979"/>
                  <a:gd name="connsiteY159" fmla="*/ 867882 h 1509906"/>
                  <a:gd name="connsiteX160" fmla="*/ 758754 w 1034979"/>
                  <a:gd name="connsiteY160" fmla="*/ 865977 h 1509906"/>
                  <a:gd name="connsiteX161" fmla="*/ 737799 w 1034979"/>
                  <a:gd name="connsiteY161" fmla="*/ 867882 h 1509906"/>
                  <a:gd name="connsiteX162" fmla="*/ 732084 w 1034979"/>
                  <a:gd name="connsiteY162" fmla="*/ 871692 h 1509906"/>
                  <a:gd name="connsiteX163" fmla="*/ 720654 w 1034979"/>
                  <a:gd name="connsiteY163" fmla="*/ 875502 h 1509906"/>
                  <a:gd name="connsiteX164" fmla="*/ 716844 w 1034979"/>
                  <a:gd name="connsiteY164" fmla="*/ 881217 h 1509906"/>
                  <a:gd name="connsiteX165" fmla="*/ 711129 w 1034979"/>
                  <a:gd name="connsiteY165" fmla="*/ 883122 h 1509906"/>
                  <a:gd name="connsiteX166" fmla="*/ 699699 w 1034979"/>
                  <a:gd name="connsiteY166" fmla="*/ 892647 h 1509906"/>
                  <a:gd name="connsiteX167" fmla="*/ 595181 w 1034979"/>
                  <a:gd name="connsiteY167" fmla="*/ 951135 h 1509906"/>
                  <a:gd name="connsiteX168" fmla="*/ 507294 w 1034979"/>
                  <a:gd name="connsiteY168" fmla="*/ 841212 h 1509906"/>
                  <a:gd name="connsiteX169" fmla="*/ 503484 w 1034979"/>
                  <a:gd name="connsiteY169" fmla="*/ 351627 h 1509906"/>
                  <a:gd name="connsiteX170" fmla="*/ 499674 w 1034979"/>
                  <a:gd name="connsiteY170" fmla="*/ 60162 h 1509906"/>
                  <a:gd name="connsiteX171" fmla="*/ 490149 w 1034979"/>
                  <a:gd name="connsiteY171" fmla="*/ 33492 h 1509906"/>
                  <a:gd name="connsiteX172" fmla="*/ 488244 w 1034979"/>
                  <a:gd name="connsiteY172" fmla="*/ 27777 h 1509906"/>
                  <a:gd name="connsiteX173" fmla="*/ 484434 w 1034979"/>
                  <a:gd name="connsiteY173" fmla="*/ 22062 h 1509906"/>
                  <a:gd name="connsiteX174" fmla="*/ 478719 w 1034979"/>
                  <a:gd name="connsiteY174" fmla="*/ 10632 h 1509906"/>
                  <a:gd name="connsiteX175" fmla="*/ 473004 w 1034979"/>
                  <a:gd name="connsiteY175" fmla="*/ 6822 h 1509906"/>
                  <a:gd name="connsiteX176" fmla="*/ 469194 w 1034979"/>
                  <a:gd name="connsiteY176" fmla="*/ 1107 h 1509906"/>
                  <a:gd name="connsiteX177" fmla="*/ 429189 w 1034979"/>
                  <a:gd name="connsiteY177" fmla="*/ 4917 h 1509906"/>
                  <a:gd name="connsiteX178" fmla="*/ 421569 w 1034979"/>
                  <a:gd name="connsiteY178" fmla="*/ 16347 h 1509906"/>
                  <a:gd name="connsiteX179" fmla="*/ 417759 w 1034979"/>
                  <a:gd name="connsiteY179" fmla="*/ 22062 h 1509906"/>
                  <a:gd name="connsiteX180" fmla="*/ 419664 w 1034979"/>
                  <a:gd name="connsiteY180" fmla="*/ 54447 h 1509906"/>
                  <a:gd name="connsiteX181" fmla="*/ 423474 w 1034979"/>
                  <a:gd name="connsiteY181" fmla="*/ 65877 h 1509906"/>
                  <a:gd name="connsiteX182" fmla="*/ 425379 w 1034979"/>
                  <a:gd name="connsiteY182" fmla="*/ 71592 h 1509906"/>
                  <a:gd name="connsiteX183" fmla="*/ 425379 w 1034979"/>
                  <a:gd name="connsiteY183" fmla="*/ 77307 h 1509906"/>
                  <a:gd name="connsiteX184" fmla="*/ 429189 w 1034979"/>
                  <a:gd name="connsiteY184" fmla="*/ 231612 h 1509906"/>
                  <a:gd name="connsiteX185" fmla="*/ 440619 w 1034979"/>
                  <a:gd name="connsiteY185" fmla="*/ 414492 h 1509906"/>
                  <a:gd name="connsiteX186" fmla="*/ 435265 w 1034979"/>
                  <a:gd name="connsiteY186" fmla="*/ 711672 h 1509906"/>
                  <a:gd name="connsiteX187" fmla="*/ 435059 w 1034979"/>
                  <a:gd name="connsiteY187" fmla="*/ 792350 h 1509906"/>
                  <a:gd name="connsiteX188" fmla="*/ 430322 w 1034979"/>
                  <a:gd name="connsiteY188"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669219 w 1034979"/>
                  <a:gd name="connsiteY139" fmla="*/ 1039332 h 1509906"/>
                  <a:gd name="connsiteX140" fmla="*/ 646359 w 1034979"/>
                  <a:gd name="connsiteY140" fmla="*/ 1043142 h 1509906"/>
                  <a:gd name="connsiteX141" fmla="*/ 642549 w 1034979"/>
                  <a:gd name="connsiteY141" fmla="*/ 1031712 h 1509906"/>
                  <a:gd name="connsiteX142" fmla="*/ 640644 w 1034979"/>
                  <a:gd name="connsiteY142" fmla="*/ 1025997 h 1509906"/>
                  <a:gd name="connsiteX143" fmla="*/ 642549 w 1034979"/>
                  <a:gd name="connsiteY143" fmla="*/ 1008852 h 1509906"/>
                  <a:gd name="connsiteX144" fmla="*/ 644454 w 1034979"/>
                  <a:gd name="connsiteY144" fmla="*/ 1003137 h 1509906"/>
                  <a:gd name="connsiteX145" fmla="*/ 661599 w 1034979"/>
                  <a:gd name="connsiteY145" fmla="*/ 993612 h 1509906"/>
                  <a:gd name="connsiteX146" fmla="*/ 673029 w 1034979"/>
                  <a:gd name="connsiteY146" fmla="*/ 985992 h 1509906"/>
                  <a:gd name="connsiteX147" fmla="*/ 674934 w 1034979"/>
                  <a:gd name="connsiteY147" fmla="*/ 980277 h 1509906"/>
                  <a:gd name="connsiteX148" fmla="*/ 680649 w 1034979"/>
                  <a:gd name="connsiteY148" fmla="*/ 978372 h 1509906"/>
                  <a:gd name="connsiteX149" fmla="*/ 686364 w 1034979"/>
                  <a:gd name="connsiteY149" fmla="*/ 974562 h 1509906"/>
                  <a:gd name="connsiteX150" fmla="*/ 695889 w 1034979"/>
                  <a:gd name="connsiteY150" fmla="*/ 965037 h 1509906"/>
                  <a:gd name="connsiteX151" fmla="*/ 705414 w 1034979"/>
                  <a:gd name="connsiteY151" fmla="*/ 953607 h 1509906"/>
                  <a:gd name="connsiteX152" fmla="*/ 716844 w 1034979"/>
                  <a:gd name="connsiteY152" fmla="*/ 945987 h 1509906"/>
                  <a:gd name="connsiteX153" fmla="*/ 732084 w 1034979"/>
                  <a:gd name="connsiteY153" fmla="*/ 932652 h 1509906"/>
                  <a:gd name="connsiteX154" fmla="*/ 741609 w 1034979"/>
                  <a:gd name="connsiteY154" fmla="*/ 921222 h 1509906"/>
                  <a:gd name="connsiteX155" fmla="*/ 753039 w 1034979"/>
                  <a:gd name="connsiteY155" fmla="*/ 911697 h 1509906"/>
                  <a:gd name="connsiteX156" fmla="*/ 758754 w 1034979"/>
                  <a:gd name="connsiteY156" fmla="*/ 900267 h 1509906"/>
                  <a:gd name="connsiteX157" fmla="*/ 760659 w 1034979"/>
                  <a:gd name="connsiteY157" fmla="*/ 894552 h 1509906"/>
                  <a:gd name="connsiteX158" fmla="*/ 766374 w 1034979"/>
                  <a:gd name="connsiteY158" fmla="*/ 883122 h 1509906"/>
                  <a:gd name="connsiteX159" fmla="*/ 764469 w 1034979"/>
                  <a:gd name="connsiteY159" fmla="*/ 867882 h 1509906"/>
                  <a:gd name="connsiteX160" fmla="*/ 758754 w 1034979"/>
                  <a:gd name="connsiteY160" fmla="*/ 865977 h 1509906"/>
                  <a:gd name="connsiteX161" fmla="*/ 737799 w 1034979"/>
                  <a:gd name="connsiteY161" fmla="*/ 867882 h 1509906"/>
                  <a:gd name="connsiteX162" fmla="*/ 732084 w 1034979"/>
                  <a:gd name="connsiteY162" fmla="*/ 871692 h 1509906"/>
                  <a:gd name="connsiteX163" fmla="*/ 720654 w 1034979"/>
                  <a:gd name="connsiteY163" fmla="*/ 875502 h 1509906"/>
                  <a:gd name="connsiteX164" fmla="*/ 716844 w 1034979"/>
                  <a:gd name="connsiteY164" fmla="*/ 881217 h 1509906"/>
                  <a:gd name="connsiteX165" fmla="*/ 699699 w 1034979"/>
                  <a:gd name="connsiteY165" fmla="*/ 892647 h 1509906"/>
                  <a:gd name="connsiteX166" fmla="*/ 595181 w 1034979"/>
                  <a:gd name="connsiteY166" fmla="*/ 951135 h 1509906"/>
                  <a:gd name="connsiteX167" fmla="*/ 507294 w 1034979"/>
                  <a:gd name="connsiteY167" fmla="*/ 841212 h 1509906"/>
                  <a:gd name="connsiteX168" fmla="*/ 503484 w 1034979"/>
                  <a:gd name="connsiteY168" fmla="*/ 351627 h 1509906"/>
                  <a:gd name="connsiteX169" fmla="*/ 499674 w 1034979"/>
                  <a:gd name="connsiteY169" fmla="*/ 60162 h 1509906"/>
                  <a:gd name="connsiteX170" fmla="*/ 490149 w 1034979"/>
                  <a:gd name="connsiteY170" fmla="*/ 33492 h 1509906"/>
                  <a:gd name="connsiteX171" fmla="*/ 488244 w 1034979"/>
                  <a:gd name="connsiteY171" fmla="*/ 27777 h 1509906"/>
                  <a:gd name="connsiteX172" fmla="*/ 484434 w 1034979"/>
                  <a:gd name="connsiteY172" fmla="*/ 22062 h 1509906"/>
                  <a:gd name="connsiteX173" fmla="*/ 478719 w 1034979"/>
                  <a:gd name="connsiteY173" fmla="*/ 10632 h 1509906"/>
                  <a:gd name="connsiteX174" fmla="*/ 473004 w 1034979"/>
                  <a:gd name="connsiteY174" fmla="*/ 6822 h 1509906"/>
                  <a:gd name="connsiteX175" fmla="*/ 469194 w 1034979"/>
                  <a:gd name="connsiteY175" fmla="*/ 1107 h 1509906"/>
                  <a:gd name="connsiteX176" fmla="*/ 429189 w 1034979"/>
                  <a:gd name="connsiteY176" fmla="*/ 4917 h 1509906"/>
                  <a:gd name="connsiteX177" fmla="*/ 421569 w 1034979"/>
                  <a:gd name="connsiteY177" fmla="*/ 16347 h 1509906"/>
                  <a:gd name="connsiteX178" fmla="*/ 417759 w 1034979"/>
                  <a:gd name="connsiteY178" fmla="*/ 22062 h 1509906"/>
                  <a:gd name="connsiteX179" fmla="*/ 419664 w 1034979"/>
                  <a:gd name="connsiteY179" fmla="*/ 54447 h 1509906"/>
                  <a:gd name="connsiteX180" fmla="*/ 423474 w 1034979"/>
                  <a:gd name="connsiteY180" fmla="*/ 65877 h 1509906"/>
                  <a:gd name="connsiteX181" fmla="*/ 425379 w 1034979"/>
                  <a:gd name="connsiteY181" fmla="*/ 71592 h 1509906"/>
                  <a:gd name="connsiteX182" fmla="*/ 425379 w 1034979"/>
                  <a:gd name="connsiteY182" fmla="*/ 77307 h 1509906"/>
                  <a:gd name="connsiteX183" fmla="*/ 429189 w 1034979"/>
                  <a:gd name="connsiteY183" fmla="*/ 231612 h 1509906"/>
                  <a:gd name="connsiteX184" fmla="*/ 440619 w 1034979"/>
                  <a:gd name="connsiteY184" fmla="*/ 414492 h 1509906"/>
                  <a:gd name="connsiteX185" fmla="*/ 435265 w 1034979"/>
                  <a:gd name="connsiteY185" fmla="*/ 711672 h 1509906"/>
                  <a:gd name="connsiteX186" fmla="*/ 435059 w 1034979"/>
                  <a:gd name="connsiteY186" fmla="*/ 792350 h 1509906"/>
                  <a:gd name="connsiteX187" fmla="*/ 430322 w 1034979"/>
                  <a:gd name="connsiteY187"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669219 w 1034979"/>
                  <a:gd name="connsiteY139" fmla="*/ 1039332 h 1509906"/>
                  <a:gd name="connsiteX140" fmla="*/ 646359 w 1034979"/>
                  <a:gd name="connsiteY140" fmla="*/ 1043142 h 1509906"/>
                  <a:gd name="connsiteX141" fmla="*/ 642549 w 1034979"/>
                  <a:gd name="connsiteY141" fmla="*/ 1031712 h 1509906"/>
                  <a:gd name="connsiteX142" fmla="*/ 640644 w 1034979"/>
                  <a:gd name="connsiteY142" fmla="*/ 1025997 h 1509906"/>
                  <a:gd name="connsiteX143" fmla="*/ 642549 w 1034979"/>
                  <a:gd name="connsiteY143" fmla="*/ 1008852 h 1509906"/>
                  <a:gd name="connsiteX144" fmla="*/ 644454 w 1034979"/>
                  <a:gd name="connsiteY144" fmla="*/ 1003137 h 1509906"/>
                  <a:gd name="connsiteX145" fmla="*/ 661599 w 1034979"/>
                  <a:gd name="connsiteY145" fmla="*/ 993612 h 1509906"/>
                  <a:gd name="connsiteX146" fmla="*/ 673029 w 1034979"/>
                  <a:gd name="connsiteY146" fmla="*/ 985992 h 1509906"/>
                  <a:gd name="connsiteX147" fmla="*/ 674934 w 1034979"/>
                  <a:gd name="connsiteY147" fmla="*/ 980277 h 1509906"/>
                  <a:gd name="connsiteX148" fmla="*/ 680649 w 1034979"/>
                  <a:gd name="connsiteY148" fmla="*/ 978372 h 1509906"/>
                  <a:gd name="connsiteX149" fmla="*/ 686364 w 1034979"/>
                  <a:gd name="connsiteY149" fmla="*/ 974562 h 1509906"/>
                  <a:gd name="connsiteX150" fmla="*/ 695889 w 1034979"/>
                  <a:gd name="connsiteY150" fmla="*/ 965037 h 1509906"/>
                  <a:gd name="connsiteX151" fmla="*/ 705414 w 1034979"/>
                  <a:gd name="connsiteY151" fmla="*/ 953607 h 1509906"/>
                  <a:gd name="connsiteX152" fmla="*/ 716844 w 1034979"/>
                  <a:gd name="connsiteY152" fmla="*/ 945987 h 1509906"/>
                  <a:gd name="connsiteX153" fmla="*/ 732084 w 1034979"/>
                  <a:gd name="connsiteY153" fmla="*/ 932652 h 1509906"/>
                  <a:gd name="connsiteX154" fmla="*/ 741609 w 1034979"/>
                  <a:gd name="connsiteY154" fmla="*/ 921222 h 1509906"/>
                  <a:gd name="connsiteX155" fmla="*/ 753039 w 1034979"/>
                  <a:gd name="connsiteY155" fmla="*/ 911697 h 1509906"/>
                  <a:gd name="connsiteX156" fmla="*/ 758754 w 1034979"/>
                  <a:gd name="connsiteY156" fmla="*/ 900267 h 1509906"/>
                  <a:gd name="connsiteX157" fmla="*/ 760659 w 1034979"/>
                  <a:gd name="connsiteY157" fmla="*/ 894552 h 1509906"/>
                  <a:gd name="connsiteX158" fmla="*/ 766374 w 1034979"/>
                  <a:gd name="connsiteY158" fmla="*/ 883122 h 1509906"/>
                  <a:gd name="connsiteX159" fmla="*/ 764469 w 1034979"/>
                  <a:gd name="connsiteY159" fmla="*/ 867882 h 1509906"/>
                  <a:gd name="connsiteX160" fmla="*/ 758754 w 1034979"/>
                  <a:gd name="connsiteY160" fmla="*/ 865977 h 1509906"/>
                  <a:gd name="connsiteX161" fmla="*/ 737799 w 1034979"/>
                  <a:gd name="connsiteY161" fmla="*/ 867882 h 1509906"/>
                  <a:gd name="connsiteX162" fmla="*/ 732084 w 1034979"/>
                  <a:gd name="connsiteY162" fmla="*/ 871692 h 1509906"/>
                  <a:gd name="connsiteX163" fmla="*/ 720654 w 1034979"/>
                  <a:gd name="connsiteY163" fmla="*/ 875502 h 1509906"/>
                  <a:gd name="connsiteX164" fmla="*/ 699699 w 1034979"/>
                  <a:gd name="connsiteY164" fmla="*/ 892647 h 1509906"/>
                  <a:gd name="connsiteX165" fmla="*/ 595181 w 1034979"/>
                  <a:gd name="connsiteY165" fmla="*/ 951135 h 1509906"/>
                  <a:gd name="connsiteX166" fmla="*/ 507294 w 1034979"/>
                  <a:gd name="connsiteY166" fmla="*/ 841212 h 1509906"/>
                  <a:gd name="connsiteX167" fmla="*/ 503484 w 1034979"/>
                  <a:gd name="connsiteY167" fmla="*/ 351627 h 1509906"/>
                  <a:gd name="connsiteX168" fmla="*/ 499674 w 1034979"/>
                  <a:gd name="connsiteY168" fmla="*/ 60162 h 1509906"/>
                  <a:gd name="connsiteX169" fmla="*/ 490149 w 1034979"/>
                  <a:gd name="connsiteY169" fmla="*/ 33492 h 1509906"/>
                  <a:gd name="connsiteX170" fmla="*/ 488244 w 1034979"/>
                  <a:gd name="connsiteY170" fmla="*/ 27777 h 1509906"/>
                  <a:gd name="connsiteX171" fmla="*/ 484434 w 1034979"/>
                  <a:gd name="connsiteY171" fmla="*/ 22062 h 1509906"/>
                  <a:gd name="connsiteX172" fmla="*/ 478719 w 1034979"/>
                  <a:gd name="connsiteY172" fmla="*/ 10632 h 1509906"/>
                  <a:gd name="connsiteX173" fmla="*/ 473004 w 1034979"/>
                  <a:gd name="connsiteY173" fmla="*/ 6822 h 1509906"/>
                  <a:gd name="connsiteX174" fmla="*/ 469194 w 1034979"/>
                  <a:gd name="connsiteY174" fmla="*/ 1107 h 1509906"/>
                  <a:gd name="connsiteX175" fmla="*/ 429189 w 1034979"/>
                  <a:gd name="connsiteY175" fmla="*/ 4917 h 1509906"/>
                  <a:gd name="connsiteX176" fmla="*/ 421569 w 1034979"/>
                  <a:gd name="connsiteY176" fmla="*/ 16347 h 1509906"/>
                  <a:gd name="connsiteX177" fmla="*/ 417759 w 1034979"/>
                  <a:gd name="connsiteY177" fmla="*/ 22062 h 1509906"/>
                  <a:gd name="connsiteX178" fmla="*/ 419664 w 1034979"/>
                  <a:gd name="connsiteY178" fmla="*/ 54447 h 1509906"/>
                  <a:gd name="connsiteX179" fmla="*/ 423474 w 1034979"/>
                  <a:gd name="connsiteY179" fmla="*/ 65877 h 1509906"/>
                  <a:gd name="connsiteX180" fmla="*/ 425379 w 1034979"/>
                  <a:gd name="connsiteY180" fmla="*/ 71592 h 1509906"/>
                  <a:gd name="connsiteX181" fmla="*/ 425379 w 1034979"/>
                  <a:gd name="connsiteY181" fmla="*/ 77307 h 1509906"/>
                  <a:gd name="connsiteX182" fmla="*/ 429189 w 1034979"/>
                  <a:gd name="connsiteY182" fmla="*/ 231612 h 1509906"/>
                  <a:gd name="connsiteX183" fmla="*/ 440619 w 1034979"/>
                  <a:gd name="connsiteY183" fmla="*/ 414492 h 1509906"/>
                  <a:gd name="connsiteX184" fmla="*/ 435265 w 1034979"/>
                  <a:gd name="connsiteY184" fmla="*/ 711672 h 1509906"/>
                  <a:gd name="connsiteX185" fmla="*/ 435059 w 1034979"/>
                  <a:gd name="connsiteY185" fmla="*/ 792350 h 1509906"/>
                  <a:gd name="connsiteX186" fmla="*/ 430322 w 1034979"/>
                  <a:gd name="connsiteY186"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669219 w 1034979"/>
                  <a:gd name="connsiteY139" fmla="*/ 1039332 h 1509906"/>
                  <a:gd name="connsiteX140" fmla="*/ 646359 w 1034979"/>
                  <a:gd name="connsiteY140" fmla="*/ 1043142 h 1509906"/>
                  <a:gd name="connsiteX141" fmla="*/ 642549 w 1034979"/>
                  <a:gd name="connsiteY141" fmla="*/ 1031712 h 1509906"/>
                  <a:gd name="connsiteX142" fmla="*/ 640644 w 1034979"/>
                  <a:gd name="connsiteY142" fmla="*/ 1025997 h 1509906"/>
                  <a:gd name="connsiteX143" fmla="*/ 642549 w 1034979"/>
                  <a:gd name="connsiteY143" fmla="*/ 1008852 h 1509906"/>
                  <a:gd name="connsiteX144" fmla="*/ 644454 w 1034979"/>
                  <a:gd name="connsiteY144" fmla="*/ 1003137 h 1509906"/>
                  <a:gd name="connsiteX145" fmla="*/ 661599 w 1034979"/>
                  <a:gd name="connsiteY145" fmla="*/ 993612 h 1509906"/>
                  <a:gd name="connsiteX146" fmla="*/ 673029 w 1034979"/>
                  <a:gd name="connsiteY146" fmla="*/ 985992 h 1509906"/>
                  <a:gd name="connsiteX147" fmla="*/ 674934 w 1034979"/>
                  <a:gd name="connsiteY147" fmla="*/ 980277 h 1509906"/>
                  <a:gd name="connsiteX148" fmla="*/ 680649 w 1034979"/>
                  <a:gd name="connsiteY148" fmla="*/ 978372 h 1509906"/>
                  <a:gd name="connsiteX149" fmla="*/ 686364 w 1034979"/>
                  <a:gd name="connsiteY149" fmla="*/ 974562 h 1509906"/>
                  <a:gd name="connsiteX150" fmla="*/ 695889 w 1034979"/>
                  <a:gd name="connsiteY150" fmla="*/ 965037 h 1509906"/>
                  <a:gd name="connsiteX151" fmla="*/ 705414 w 1034979"/>
                  <a:gd name="connsiteY151" fmla="*/ 953607 h 1509906"/>
                  <a:gd name="connsiteX152" fmla="*/ 716844 w 1034979"/>
                  <a:gd name="connsiteY152" fmla="*/ 945987 h 1509906"/>
                  <a:gd name="connsiteX153" fmla="*/ 732084 w 1034979"/>
                  <a:gd name="connsiteY153" fmla="*/ 932652 h 1509906"/>
                  <a:gd name="connsiteX154" fmla="*/ 741609 w 1034979"/>
                  <a:gd name="connsiteY154" fmla="*/ 921222 h 1509906"/>
                  <a:gd name="connsiteX155" fmla="*/ 753039 w 1034979"/>
                  <a:gd name="connsiteY155" fmla="*/ 911697 h 1509906"/>
                  <a:gd name="connsiteX156" fmla="*/ 758754 w 1034979"/>
                  <a:gd name="connsiteY156" fmla="*/ 900267 h 1509906"/>
                  <a:gd name="connsiteX157" fmla="*/ 760659 w 1034979"/>
                  <a:gd name="connsiteY157" fmla="*/ 894552 h 1509906"/>
                  <a:gd name="connsiteX158" fmla="*/ 766374 w 1034979"/>
                  <a:gd name="connsiteY158" fmla="*/ 883122 h 1509906"/>
                  <a:gd name="connsiteX159" fmla="*/ 764469 w 1034979"/>
                  <a:gd name="connsiteY159" fmla="*/ 867882 h 1509906"/>
                  <a:gd name="connsiteX160" fmla="*/ 758754 w 1034979"/>
                  <a:gd name="connsiteY160" fmla="*/ 865977 h 1509906"/>
                  <a:gd name="connsiteX161" fmla="*/ 737799 w 1034979"/>
                  <a:gd name="connsiteY161" fmla="*/ 867882 h 1509906"/>
                  <a:gd name="connsiteX162" fmla="*/ 732084 w 1034979"/>
                  <a:gd name="connsiteY162" fmla="*/ 871692 h 1509906"/>
                  <a:gd name="connsiteX163" fmla="*/ 699699 w 1034979"/>
                  <a:gd name="connsiteY163" fmla="*/ 892647 h 1509906"/>
                  <a:gd name="connsiteX164" fmla="*/ 595181 w 1034979"/>
                  <a:gd name="connsiteY164" fmla="*/ 951135 h 1509906"/>
                  <a:gd name="connsiteX165" fmla="*/ 507294 w 1034979"/>
                  <a:gd name="connsiteY165" fmla="*/ 841212 h 1509906"/>
                  <a:gd name="connsiteX166" fmla="*/ 503484 w 1034979"/>
                  <a:gd name="connsiteY166" fmla="*/ 351627 h 1509906"/>
                  <a:gd name="connsiteX167" fmla="*/ 499674 w 1034979"/>
                  <a:gd name="connsiteY167" fmla="*/ 60162 h 1509906"/>
                  <a:gd name="connsiteX168" fmla="*/ 490149 w 1034979"/>
                  <a:gd name="connsiteY168" fmla="*/ 33492 h 1509906"/>
                  <a:gd name="connsiteX169" fmla="*/ 488244 w 1034979"/>
                  <a:gd name="connsiteY169" fmla="*/ 27777 h 1509906"/>
                  <a:gd name="connsiteX170" fmla="*/ 484434 w 1034979"/>
                  <a:gd name="connsiteY170" fmla="*/ 22062 h 1509906"/>
                  <a:gd name="connsiteX171" fmla="*/ 478719 w 1034979"/>
                  <a:gd name="connsiteY171" fmla="*/ 10632 h 1509906"/>
                  <a:gd name="connsiteX172" fmla="*/ 473004 w 1034979"/>
                  <a:gd name="connsiteY172" fmla="*/ 6822 h 1509906"/>
                  <a:gd name="connsiteX173" fmla="*/ 469194 w 1034979"/>
                  <a:gd name="connsiteY173" fmla="*/ 1107 h 1509906"/>
                  <a:gd name="connsiteX174" fmla="*/ 429189 w 1034979"/>
                  <a:gd name="connsiteY174" fmla="*/ 4917 h 1509906"/>
                  <a:gd name="connsiteX175" fmla="*/ 421569 w 1034979"/>
                  <a:gd name="connsiteY175" fmla="*/ 16347 h 1509906"/>
                  <a:gd name="connsiteX176" fmla="*/ 417759 w 1034979"/>
                  <a:gd name="connsiteY176" fmla="*/ 22062 h 1509906"/>
                  <a:gd name="connsiteX177" fmla="*/ 419664 w 1034979"/>
                  <a:gd name="connsiteY177" fmla="*/ 54447 h 1509906"/>
                  <a:gd name="connsiteX178" fmla="*/ 423474 w 1034979"/>
                  <a:gd name="connsiteY178" fmla="*/ 65877 h 1509906"/>
                  <a:gd name="connsiteX179" fmla="*/ 425379 w 1034979"/>
                  <a:gd name="connsiteY179" fmla="*/ 71592 h 1509906"/>
                  <a:gd name="connsiteX180" fmla="*/ 425379 w 1034979"/>
                  <a:gd name="connsiteY180" fmla="*/ 77307 h 1509906"/>
                  <a:gd name="connsiteX181" fmla="*/ 429189 w 1034979"/>
                  <a:gd name="connsiteY181" fmla="*/ 231612 h 1509906"/>
                  <a:gd name="connsiteX182" fmla="*/ 440619 w 1034979"/>
                  <a:gd name="connsiteY182" fmla="*/ 414492 h 1509906"/>
                  <a:gd name="connsiteX183" fmla="*/ 435265 w 1034979"/>
                  <a:gd name="connsiteY183" fmla="*/ 711672 h 1509906"/>
                  <a:gd name="connsiteX184" fmla="*/ 435059 w 1034979"/>
                  <a:gd name="connsiteY184" fmla="*/ 792350 h 1509906"/>
                  <a:gd name="connsiteX185" fmla="*/ 430322 w 1034979"/>
                  <a:gd name="connsiteY185"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669219 w 1034979"/>
                  <a:gd name="connsiteY139" fmla="*/ 1039332 h 1509906"/>
                  <a:gd name="connsiteX140" fmla="*/ 646359 w 1034979"/>
                  <a:gd name="connsiteY140" fmla="*/ 1043142 h 1509906"/>
                  <a:gd name="connsiteX141" fmla="*/ 642549 w 1034979"/>
                  <a:gd name="connsiteY141" fmla="*/ 1031712 h 1509906"/>
                  <a:gd name="connsiteX142" fmla="*/ 640644 w 1034979"/>
                  <a:gd name="connsiteY142" fmla="*/ 1025997 h 1509906"/>
                  <a:gd name="connsiteX143" fmla="*/ 642549 w 1034979"/>
                  <a:gd name="connsiteY143" fmla="*/ 1008852 h 1509906"/>
                  <a:gd name="connsiteX144" fmla="*/ 644454 w 1034979"/>
                  <a:gd name="connsiteY144" fmla="*/ 1003137 h 1509906"/>
                  <a:gd name="connsiteX145" fmla="*/ 661599 w 1034979"/>
                  <a:gd name="connsiteY145" fmla="*/ 993612 h 1509906"/>
                  <a:gd name="connsiteX146" fmla="*/ 673029 w 1034979"/>
                  <a:gd name="connsiteY146" fmla="*/ 985992 h 1509906"/>
                  <a:gd name="connsiteX147" fmla="*/ 674934 w 1034979"/>
                  <a:gd name="connsiteY147" fmla="*/ 980277 h 1509906"/>
                  <a:gd name="connsiteX148" fmla="*/ 680649 w 1034979"/>
                  <a:gd name="connsiteY148" fmla="*/ 978372 h 1509906"/>
                  <a:gd name="connsiteX149" fmla="*/ 686364 w 1034979"/>
                  <a:gd name="connsiteY149" fmla="*/ 974562 h 1509906"/>
                  <a:gd name="connsiteX150" fmla="*/ 695889 w 1034979"/>
                  <a:gd name="connsiteY150" fmla="*/ 965037 h 1509906"/>
                  <a:gd name="connsiteX151" fmla="*/ 705414 w 1034979"/>
                  <a:gd name="connsiteY151" fmla="*/ 953607 h 1509906"/>
                  <a:gd name="connsiteX152" fmla="*/ 716844 w 1034979"/>
                  <a:gd name="connsiteY152" fmla="*/ 945987 h 1509906"/>
                  <a:gd name="connsiteX153" fmla="*/ 732084 w 1034979"/>
                  <a:gd name="connsiteY153" fmla="*/ 932652 h 1509906"/>
                  <a:gd name="connsiteX154" fmla="*/ 741609 w 1034979"/>
                  <a:gd name="connsiteY154" fmla="*/ 921222 h 1509906"/>
                  <a:gd name="connsiteX155" fmla="*/ 753039 w 1034979"/>
                  <a:gd name="connsiteY155" fmla="*/ 911697 h 1509906"/>
                  <a:gd name="connsiteX156" fmla="*/ 758754 w 1034979"/>
                  <a:gd name="connsiteY156" fmla="*/ 900267 h 1509906"/>
                  <a:gd name="connsiteX157" fmla="*/ 760659 w 1034979"/>
                  <a:gd name="connsiteY157" fmla="*/ 894552 h 1509906"/>
                  <a:gd name="connsiteX158" fmla="*/ 766374 w 1034979"/>
                  <a:gd name="connsiteY158" fmla="*/ 883122 h 1509906"/>
                  <a:gd name="connsiteX159" fmla="*/ 764469 w 1034979"/>
                  <a:gd name="connsiteY159" fmla="*/ 867882 h 1509906"/>
                  <a:gd name="connsiteX160" fmla="*/ 758754 w 1034979"/>
                  <a:gd name="connsiteY160" fmla="*/ 865977 h 1509906"/>
                  <a:gd name="connsiteX161" fmla="*/ 737799 w 1034979"/>
                  <a:gd name="connsiteY161" fmla="*/ 867882 h 1509906"/>
                  <a:gd name="connsiteX162" fmla="*/ 732084 w 1034979"/>
                  <a:gd name="connsiteY162" fmla="*/ 871692 h 1509906"/>
                  <a:gd name="connsiteX163" fmla="*/ 699699 w 1034979"/>
                  <a:gd name="connsiteY163" fmla="*/ 892647 h 1509906"/>
                  <a:gd name="connsiteX164" fmla="*/ 595181 w 1034979"/>
                  <a:gd name="connsiteY164" fmla="*/ 951135 h 1509906"/>
                  <a:gd name="connsiteX165" fmla="*/ 507294 w 1034979"/>
                  <a:gd name="connsiteY165" fmla="*/ 841212 h 1509906"/>
                  <a:gd name="connsiteX166" fmla="*/ 503484 w 1034979"/>
                  <a:gd name="connsiteY166" fmla="*/ 351627 h 1509906"/>
                  <a:gd name="connsiteX167" fmla="*/ 499674 w 1034979"/>
                  <a:gd name="connsiteY167" fmla="*/ 60162 h 1509906"/>
                  <a:gd name="connsiteX168" fmla="*/ 490149 w 1034979"/>
                  <a:gd name="connsiteY168" fmla="*/ 33492 h 1509906"/>
                  <a:gd name="connsiteX169" fmla="*/ 488244 w 1034979"/>
                  <a:gd name="connsiteY169" fmla="*/ 27777 h 1509906"/>
                  <a:gd name="connsiteX170" fmla="*/ 484434 w 1034979"/>
                  <a:gd name="connsiteY170" fmla="*/ 22062 h 1509906"/>
                  <a:gd name="connsiteX171" fmla="*/ 478719 w 1034979"/>
                  <a:gd name="connsiteY171" fmla="*/ 10632 h 1509906"/>
                  <a:gd name="connsiteX172" fmla="*/ 473004 w 1034979"/>
                  <a:gd name="connsiteY172" fmla="*/ 6822 h 1509906"/>
                  <a:gd name="connsiteX173" fmla="*/ 469194 w 1034979"/>
                  <a:gd name="connsiteY173" fmla="*/ 1107 h 1509906"/>
                  <a:gd name="connsiteX174" fmla="*/ 429189 w 1034979"/>
                  <a:gd name="connsiteY174" fmla="*/ 4917 h 1509906"/>
                  <a:gd name="connsiteX175" fmla="*/ 421569 w 1034979"/>
                  <a:gd name="connsiteY175" fmla="*/ 16347 h 1509906"/>
                  <a:gd name="connsiteX176" fmla="*/ 417759 w 1034979"/>
                  <a:gd name="connsiteY176" fmla="*/ 22062 h 1509906"/>
                  <a:gd name="connsiteX177" fmla="*/ 419664 w 1034979"/>
                  <a:gd name="connsiteY177" fmla="*/ 54447 h 1509906"/>
                  <a:gd name="connsiteX178" fmla="*/ 423474 w 1034979"/>
                  <a:gd name="connsiteY178" fmla="*/ 65877 h 1509906"/>
                  <a:gd name="connsiteX179" fmla="*/ 425379 w 1034979"/>
                  <a:gd name="connsiteY179" fmla="*/ 71592 h 1509906"/>
                  <a:gd name="connsiteX180" fmla="*/ 425379 w 1034979"/>
                  <a:gd name="connsiteY180" fmla="*/ 77307 h 1509906"/>
                  <a:gd name="connsiteX181" fmla="*/ 429189 w 1034979"/>
                  <a:gd name="connsiteY181" fmla="*/ 231612 h 1509906"/>
                  <a:gd name="connsiteX182" fmla="*/ 440619 w 1034979"/>
                  <a:gd name="connsiteY182" fmla="*/ 414492 h 1509906"/>
                  <a:gd name="connsiteX183" fmla="*/ 435265 w 1034979"/>
                  <a:gd name="connsiteY183" fmla="*/ 711672 h 1509906"/>
                  <a:gd name="connsiteX184" fmla="*/ 435059 w 1034979"/>
                  <a:gd name="connsiteY184" fmla="*/ 792350 h 1509906"/>
                  <a:gd name="connsiteX185" fmla="*/ 430322 w 1034979"/>
                  <a:gd name="connsiteY185"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669219 w 1034979"/>
                  <a:gd name="connsiteY139" fmla="*/ 1039332 h 1509906"/>
                  <a:gd name="connsiteX140" fmla="*/ 646359 w 1034979"/>
                  <a:gd name="connsiteY140" fmla="*/ 1043142 h 1509906"/>
                  <a:gd name="connsiteX141" fmla="*/ 642549 w 1034979"/>
                  <a:gd name="connsiteY141" fmla="*/ 1031712 h 1509906"/>
                  <a:gd name="connsiteX142" fmla="*/ 640644 w 1034979"/>
                  <a:gd name="connsiteY142" fmla="*/ 1025997 h 1509906"/>
                  <a:gd name="connsiteX143" fmla="*/ 642549 w 1034979"/>
                  <a:gd name="connsiteY143" fmla="*/ 1008852 h 1509906"/>
                  <a:gd name="connsiteX144" fmla="*/ 644454 w 1034979"/>
                  <a:gd name="connsiteY144" fmla="*/ 1003137 h 1509906"/>
                  <a:gd name="connsiteX145" fmla="*/ 661599 w 1034979"/>
                  <a:gd name="connsiteY145" fmla="*/ 993612 h 1509906"/>
                  <a:gd name="connsiteX146" fmla="*/ 673029 w 1034979"/>
                  <a:gd name="connsiteY146" fmla="*/ 985992 h 1509906"/>
                  <a:gd name="connsiteX147" fmla="*/ 674934 w 1034979"/>
                  <a:gd name="connsiteY147" fmla="*/ 980277 h 1509906"/>
                  <a:gd name="connsiteX148" fmla="*/ 680649 w 1034979"/>
                  <a:gd name="connsiteY148" fmla="*/ 978372 h 1509906"/>
                  <a:gd name="connsiteX149" fmla="*/ 686364 w 1034979"/>
                  <a:gd name="connsiteY149" fmla="*/ 974562 h 1509906"/>
                  <a:gd name="connsiteX150" fmla="*/ 695889 w 1034979"/>
                  <a:gd name="connsiteY150" fmla="*/ 965037 h 1509906"/>
                  <a:gd name="connsiteX151" fmla="*/ 705414 w 1034979"/>
                  <a:gd name="connsiteY151" fmla="*/ 953607 h 1509906"/>
                  <a:gd name="connsiteX152" fmla="*/ 716844 w 1034979"/>
                  <a:gd name="connsiteY152" fmla="*/ 945987 h 1509906"/>
                  <a:gd name="connsiteX153" fmla="*/ 732084 w 1034979"/>
                  <a:gd name="connsiteY153" fmla="*/ 932652 h 1509906"/>
                  <a:gd name="connsiteX154" fmla="*/ 741609 w 1034979"/>
                  <a:gd name="connsiteY154" fmla="*/ 921222 h 1509906"/>
                  <a:gd name="connsiteX155" fmla="*/ 753039 w 1034979"/>
                  <a:gd name="connsiteY155" fmla="*/ 911697 h 1509906"/>
                  <a:gd name="connsiteX156" fmla="*/ 758754 w 1034979"/>
                  <a:gd name="connsiteY156" fmla="*/ 900267 h 1509906"/>
                  <a:gd name="connsiteX157" fmla="*/ 760659 w 1034979"/>
                  <a:gd name="connsiteY157" fmla="*/ 894552 h 1509906"/>
                  <a:gd name="connsiteX158" fmla="*/ 766374 w 1034979"/>
                  <a:gd name="connsiteY158" fmla="*/ 883122 h 1509906"/>
                  <a:gd name="connsiteX159" fmla="*/ 764469 w 1034979"/>
                  <a:gd name="connsiteY159" fmla="*/ 867882 h 1509906"/>
                  <a:gd name="connsiteX160" fmla="*/ 758754 w 1034979"/>
                  <a:gd name="connsiteY160" fmla="*/ 865977 h 1509906"/>
                  <a:gd name="connsiteX161" fmla="*/ 737799 w 1034979"/>
                  <a:gd name="connsiteY161" fmla="*/ 867882 h 1509906"/>
                  <a:gd name="connsiteX162" fmla="*/ 732084 w 1034979"/>
                  <a:gd name="connsiteY162" fmla="*/ 871692 h 1509906"/>
                  <a:gd name="connsiteX163" fmla="*/ 699699 w 1034979"/>
                  <a:gd name="connsiteY163" fmla="*/ 892647 h 1509906"/>
                  <a:gd name="connsiteX164" fmla="*/ 595181 w 1034979"/>
                  <a:gd name="connsiteY164" fmla="*/ 951135 h 1509906"/>
                  <a:gd name="connsiteX165" fmla="*/ 507294 w 1034979"/>
                  <a:gd name="connsiteY165" fmla="*/ 841212 h 1509906"/>
                  <a:gd name="connsiteX166" fmla="*/ 503484 w 1034979"/>
                  <a:gd name="connsiteY166" fmla="*/ 351627 h 1509906"/>
                  <a:gd name="connsiteX167" fmla="*/ 499674 w 1034979"/>
                  <a:gd name="connsiteY167" fmla="*/ 60162 h 1509906"/>
                  <a:gd name="connsiteX168" fmla="*/ 490149 w 1034979"/>
                  <a:gd name="connsiteY168" fmla="*/ 33492 h 1509906"/>
                  <a:gd name="connsiteX169" fmla="*/ 488244 w 1034979"/>
                  <a:gd name="connsiteY169" fmla="*/ 27777 h 1509906"/>
                  <a:gd name="connsiteX170" fmla="*/ 484434 w 1034979"/>
                  <a:gd name="connsiteY170" fmla="*/ 22062 h 1509906"/>
                  <a:gd name="connsiteX171" fmla="*/ 478719 w 1034979"/>
                  <a:gd name="connsiteY171" fmla="*/ 10632 h 1509906"/>
                  <a:gd name="connsiteX172" fmla="*/ 473004 w 1034979"/>
                  <a:gd name="connsiteY172" fmla="*/ 6822 h 1509906"/>
                  <a:gd name="connsiteX173" fmla="*/ 469194 w 1034979"/>
                  <a:gd name="connsiteY173" fmla="*/ 1107 h 1509906"/>
                  <a:gd name="connsiteX174" fmla="*/ 429189 w 1034979"/>
                  <a:gd name="connsiteY174" fmla="*/ 4917 h 1509906"/>
                  <a:gd name="connsiteX175" fmla="*/ 421569 w 1034979"/>
                  <a:gd name="connsiteY175" fmla="*/ 16347 h 1509906"/>
                  <a:gd name="connsiteX176" fmla="*/ 417759 w 1034979"/>
                  <a:gd name="connsiteY176" fmla="*/ 22062 h 1509906"/>
                  <a:gd name="connsiteX177" fmla="*/ 423474 w 1034979"/>
                  <a:gd name="connsiteY177" fmla="*/ 65877 h 1509906"/>
                  <a:gd name="connsiteX178" fmla="*/ 425379 w 1034979"/>
                  <a:gd name="connsiteY178" fmla="*/ 71592 h 1509906"/>
                  <a:gd name="connsiteX179" fmla="*/ 425379 w 1034979"/>
                  <a:gd name="connsiteY179" fmla="*/ 77307 h 1509906"/>
                  <a:gd name="connsiteX180" fmla="*/ 429189 w 1034979"/>
                  <a:gd name="connsiteY180" fmla="*/ 231612 h 1509906"/>
                  <a:gd name="connsiteX181" fmla="*/ 440619 w 1034979"/>
                  <a:gd name="connsiteY181" fmla="*/ 414492 h 1509906"/>
                  <a:gd name="connsiteX182" fmla="*/ 435265 w 1034979"/>
                  <a:gd name="connsiteY182" fmla="*/ 711672 h 1509906"/>
                  <a:gd name="connsiteX183" fmla="*/ 435059 w 1034979"/>
                  <a:gd name="connsiteY183" fmla="*/ 792350 h 1509906"/>
                  <a:gd name="connsiteX184" fmla="*/ 430322 w 1034979"/>
                  <a:gd name="connsiteY184"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669219 w 1034979"/>
                  <a:gd name="connsiteY139" fmla="*/ 1039332 h 1509906"/>
                  <a:gd name="connsiteX140" fmla="*/ 646359 w 1034979"/>
                  <a:gd name="connsiteY140" fmla="*/ 1043142 h 1509906"/>
                  <a:gd name="connsiteX141" fmla="*/ 642549 w 1034979"/>
                  <a:gd name="connsiteY141" fmla="*/ 1031712 h 1509906"/>
                  <a:gd name="connsiteX142" fmla="*/ 640644 w 1034979"/>
                  <a:gd name="connsiteY142" fmla="*/ 1025997 h 1509906"/>
                  <a:gd name="connsiteX143" fmla="*/ 642549 w 1034979"/>
                  <a:gd name="connsiteY143" fmla="*/ 1008852 h 1509906"/>
                  <a:gd name="connsiteX144" fmla="*/ 644454 w 1034979"/>
                  <a:gd name="connsiteY144" fmla="*/ 1003137 h 1509906"/>
                  <a:gd name="connsiteX145" fmla="*/ 661599 w 1034979"/>
                  <a:gd name="connsiteY145" fmla="*/ 993612 h 1509906"/>
                  <a:gd name="connsiteX146" fmla="*/ 673029 w 1034979"/>
                  <a:gd name="connsiteY146" fmla="*/ 985992 h 1509906"/>
                  <a:gd name="connsiteX147" fmla="*/ 674934 w 1034979"/>
                  <a:gd name="connsiteY147" fmla="*/ 980277 h 1509906"/>
                  <a:gd name="connsiteX148" fmla="*/ 680649 w 1034979"/>
                  <a:gd name="connsiteY148" fmla="*/ 978372 h 1509906"/>
                  <a:gd name="connsiteX149" fmla="*/ 686364 w 1034979"/>
                  <a:gd name="connsiteY149" fmla="*/ 974562 h 1509906"/>
                  <a:gd name="connsiteX150" fmla="*/ 695889 w 1034979"/>
                  <a:gd name="connsiteY150" fmla="*/ 965037 h 1509906"/>
                  <a:gd name="connsiteX151" fmla="*/ 705414 w 1034979"/>
                  <a:gd name="connsiteY151" fmla="*/ 953607 h 1509906"/>
                  <a:gd name="connsiteX152" fmla="*/ 716844 w 1034979"/>
                  <a:gd name="connsiteY152" fmla="*/ 945987 h 1509906"/>
                  <a:gd name="connsiteX153" fmla="*/ 732084 w 1034979"/>
                  <a:gd name="connsiteY153" fmla="*/ 932652 h 1509906"/>
                  <a:gd name="connsiteX154" fmla="*/ 741609 w 1034979"/>
                  <a:gd name="connsiteY154" fmla="*/ 921222 h 1509906"/>
                  <a:gd name="connsiteX155" fmla="*/ 753039 w 1034979"/>
                  <a:gd name="connsiteY155" fmla="*/ 911697 h 1509906"/>
                  <a:gd name="connsiteX156" fmla="*/ 758754 w 1034979"/>
                  <a:gd name="connsiteY156" fmla="*/ 900267 h 1509906"/>
                  <a:gd name="connsiteX157" fmla="*/ 760659 w 1034979"/>
                  <a:gd name="connsiteY157" fmla="*/ 894552 h 1509906"/>
                  <a:gd name="connsiteX158" fmla="*/ 766374 w 1034979"/>
                  <a:gd name="connsiteY158" fmla="*/ 883122 h 1509906"/>
                  <a:gd name="connsiteX159" fmla="*/ 764469 w 1034979"/>
                  <a:gd name="connsiteY159" fmla="*/ 867882 h 1509906"/>
                  <a:gd name="connsiteX160" fmla="*/ 758754 w 1034979"/>
                  <a:gd name="connsiteY160" fmla="*/ 865977 h 1509906"/>
                  <a:gd name="connsiteX161" fmla="*/ 737799 w 1034979"/>
                  <a:gd name="connsiteY161" fmla="*/ 867882 h 1509906"/>
                  <a:gd name="connsiteX162" fmla="*/ 732084 w 1034979"/>
                  <a:gd name="connsiteY162" fmla="*/ 871692 h 1509906"/>
                  <a:gd name="connsiteX163" fmla="*/ 699699 w 1034979"/>
                  <a:gd name="connsiteY163" fmla="*/ 892647 h 1509906"/>
                  <a:gd name="connsiteX164" fmla="*/ 595181 w 1034979"/>
                  <a:gd name="connsiteY164" fmla="*/ 951135 h 1509906"/>
                  <a:gd name="connsiteX165" fmla="*/ 507294 w 1034979"/>
                  <a:gd name="connsiteY165" fmla="*/ 841212 h 1509906"/>
                  <a:gd name="connsiteX166" fmla="*/ 503484 w 1034979"/>
                  <a:gd name="connsiteY166" fmla="*/ 351627 h 1509906"/>
                  <a:gd name="connsiteX167" fmla="*/ 499674 w 1034979"/>
                  <a:gd name="connsiteY167" fmla="*/ 60162 h 1509906"/>
                  <a:gd name="connsiteX168" fmla="*/ 490149 w 1034979"/>
                  <a:gd name="connsiteY168" fmla="*/ 33492 h 1509906"/>
                  <a:gd name="connsiteX169" fmla="*/ 488244 w 1034979"/>
                  <a:gd name="connsiteY169" fmla="*/ 27777 h 1509906"/>
                  <a:gd name="connsiteX170" fmla="*/ 484434 w 1034979"/>
                  <a:gd name="connsiteY170" fmla="*/ 22062 h 1509906"/>
                  <a:gd name="connsiteX171" fmla="*/ 478719 w 1034979"/>
                  <a:gd name="connsiteY171" fmla="*/ 10632 h 1509906"/>
                  <a:gd name="connsiteX172" fmla="*/ 473004 w 1034979"/>
                  <a:gd name="connsiteY172" fmla="*/ 6822 h 1509906"/>
                  <a:gd name="connsiteX173" fmla="*/ 469194 w 1034979"/>
                  <a:gd name="connsiteY173" fmla="*/ 1107 h 1509906"/>
                  <a:gd name="connsiteX174" fmla="*/ 429189 w 1034979"/>
                  <a:gd name="connsiteY174" fmla="*/ 4917 h 1509906"/>
                  <a:gd name="connsiteX175" fmla="*/ 421569 w 1034979"/>
                  <a:gd name="connsiteY175" fmla="*/ 16347 h 1509906"/>
                  <a:gd name="connsiteX176" fmla="*/ 417759 w 1034979"/>
                  <a:gd name="connsiteY176" fmla="*/ 22062 h 1509906"/>
                  <a:gd name="connsiteX177" fmla="*/ 425379 w 1034979"/>
                  <a:gd name="connsiteY177" fmla="*/ 71592 h 1509906"/>
                  <a:gd name="connsiteX178" fmla="*/ 425379 w 1034979"/>
                  <a:gd name="connsiteY178" fmla="*/ 77307 h 1509906"/>
                  <a:gd name="connsiteX179" fmla="*/ 429189 w 1034979"/>
                  <a:gd name="connsiteY179" fmla="*/ 231612 h 1509906"/>
                  <a:gd name="connsiteX180" fmla="*/ 440619 w 1034979"/>
                  <a:gd name="connsiteY180" fmla="*/ 414492 h 1509906"/>
                  <a:gd name="connsiteX181" fmla="*/ 435265 w 1034979"/>
                  <a:gd name="connsiteY181" fmla="*/ 711672 h 1509906"/>
                  <a:gd name="connsiteX182" fmla="*/ 435059 w 1034979"/>
                  <a:gd name="connsiteY182" fmla="*/ 792350 h 1509906"/>
                  <a:gd name="connsiteX183" fmla="*/ 430322 w 1034979"/>
                  <a:gd name="connsiteY183"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669219 w 1034979"/>
                  <a:gd name="connsiteY139" fmla="*/ 1039332 h 1509906"/>
                  <a:gd name="connsiteX140" fmla="*/ 646359 w 1034979"/>
                  <a:gd name="connsiteY140" fmla="*/ 1043142 h 1509906"/>
                  <a:gd name="connsiteX141" fmla="*/ 642549 w 1034979"/>
                  <a:gd name="connsiteY141" fmla="*/ 1031712 h 1509906"/>
                  <a:gd name="connsiteX142" fmla="*/ 640644 w 1034979"/>
                  <a:gd name="connsiteY142" fmla="*/ 1025997 h 1509906"/>
                  <a:gd name="connsiteX143" fmla="*/ 642549 w 1034979"/>
                  <a:gd name="connsiteY143" fmla="*/ 1008852 h 1509906"/>
                  <a:gd name="connsiteX144" fmla="*/ 644454 w 1034979"/>
                  <a:gd name="connsiteY144" fmla="*/ 1003137 h 1509906"/>
                  <a:gd name="connsiteX145" fmla="*/ 661599 w 1034979"/>
                  <a:gd name="connsiteY145" fmla="*/ 993612 h 1509906"/>
                  <a:gd name="connsiteX146" fmla="*/ 673029 w 1034979"/>
                  <a:gd name="connsiteY146" fmla="*/ 985992 h 1509906"/>
                  <a:gd name="connsiteX147" fmla="*/ 674934 w 1034979"/>
                  <a:gd name="connsiteY147" fmla="*/ 980277 h 1509906"/>
                  <a:gd name="connsiteX148" fmla="*/ 680649 w 1034979"/>
                  <a:gd name="connsiteY148" fmla="*/ 978372 h 1509906"/>
                  <a:gd name="connsiteX149" fmla="*/ 686364 w 1034979"/>
                  <a:gd name="connsiteY149" fmla="*/ 974562 h 1509906"/>
                  <a:gd name="connsiteX150" fmla="*/ 695889 w 1034979"/>
                  <a:gd name="connsiteY150" fmla="*/ 965037 h 1509906"/>
                  <a:gd name="connsiteX151" fmla="*/ 705414 w 1034979"/>
                  <a:gd name="connsiteY151" fmla="*/ 953607 h 1509906"/>
                  <a:gd name="connsiteX152" fmla="*/ 716844 w 1034979"/>
                  <a:gd name="connsiteY152" fmla="*/ 945987 h 1509906"/>
                  <a:gd name="connsiteX153" fmla="*/ 732084 w 1034979"/>
                  <a:gd name="connsiteY153" fmla="*/ 932652 h 1509906"/>
                  <a:gd name="connsiteX154" fmla="*/ 741609 w 1034979"/>
                  <a:gd name="connsiteY154" fmla="*/ 921222 h 1509906"/>
                  <a:gd name="connsiteX155" fmla="*/ 753039 w 1034979"/>
                  <a:gd name="connsiteY155" fmla="*/ 911697 h 1509906"/>
                  <a:gd name="connsiteX156" fmla="*/ 758754 w 1034979"/>
                  <a:gd name="connsiteY156" fmla="*/ 900267 h 1509906"/>
                  <a:gd name="connsiteX157" fmla="*/ 760659 w 1034979"/>
                  <a:gd name="connsiteY157" fmla="*/ 894552 h 1509906"/>
                  <a:gd name="connsiteX158" fmla="*/ 766374 w 1034979"/>
                  <a:gd name="connsiteY158" fmla="*/ 883122 h 1509906"/>
                  <a:gd name="connsiteX159" fmla="*/ 764469 w 1034979"/>
                  <a:gd name="connsiteY159" fmla="*/ 867882 h 1509906"/>
                  <a:gd name="connsiteX160" fmla="*/ 758754 w 1034979"/>
                  <a:gd name="connsiteY160" fmla="*/ 865977 h 1509906"/>
                  <a:gd name="connsiteX161" fmla="*/ 737799 w 1034979"/>
                  <a:gd name="connsiteY161" fmla="*/ 867882 h 1509906"/>
                  <a:gd name="connsiteX162" fmla="*/ 732084 w 1034979"/>
                  <a:gd name="connsiteY162" fmla="*/ 871692 h 1509906"/>
                  <a:gd name="connsiteX163" fmla="*/ 699699 w 1034979"/>
                  <a:gd name="connsiteY163" fmla="*/ 892647 h 1509906"/>
                  <a:gd name="connsiteX164" fmla="*/ 595181 w 1034979"/>
                  <a:gd name="connsiteY164" fmla="*/ 951135 h 1509906"/>
                  <a:gd name="connsiteX165" fmla="*/ 507294 w 1034979"/>
                  <a:gd name="connsiteY165" fmla="*/ 841212 h 1509906"/>
                  <a:gd name="connsiteX166" fmla="*/ 503484 w 1034979"/>
                  <a:gd name="connsiteY166" fmla="*/ 351627 h 1509906"/>
                  <a:gd name="connsiteX167" fmla="*/ 499674 w 1034979"/>
                  <a:gd name="connsiteY167" fmla="*/ 60162 h 1509906"/>
                  <a:gd name="connsiteX168" fmla="*/ 490149 w 1034979"/>
                  <a:gd name="connsiteY168" fmla="*/ 33492 h 1509906"/>
                  <a:gd name="connsiteX169" fmla="*/ 488244 w 1034979"/>
                  <a:gd name="connsiteY169" fmla="*/ 27777 h 1509906"/>
                  <a:gd name="connsiteX170" fmla="*/ 484434 w 1034979"/>
                  <a:gd name="connsiteY170" fmla="*/ 22062 h 1509906"/>
                  <a:gd name="connsiteX171" fmla="*/ 478719 w 1034979"/>
                  <a:gd name="connsiteY171" fmla="*/ 10632 h 1509906"/>
                  <a:gd name="connsiteX172" fmla="*/ 473004 w 1034979"/>
                  <a:gd name="connsiteY172" fmla="*/ 6822 h 1509906"/>
                  <a:gd name="connsiteX173" fmla="*/ 469194 w 1034979"/>
                  <a:gd name="connsiteY173" fmla="*/ 1107 h 1509906"/>
                  <a:gd name="connsiteX174" fmla="*/ 429189 w 1034979"/>
                  <a:gd name="connsiteY174" fmla="*/ 4917 h 1509906"/>
                  <a:gd name="connsiteX175" fmla="*/ 421569 w 1034979"/>
                  <a:gd name="connsiteY175" fmla="*/ 16347 h 1509906"/>
                  <a:gd name="connsiteX176" fmla="*/ 425379 w 1034979"/>
                  <a:gd name="connsiteY176" fmla="*/ 71592 h 1509906"/>
                  <a:gd name="connsiteX177" fmla="*/ 425379 w 1034979"/>
                  <a:gd name="connsiteY177" fmla="*/ 77307 h 1509906"/>
                  <a:gd name="connsiteX178" fmla="*/ 429189 w 1034979"/>
                  <a:gd name="connsiteY178" fmla="*/ 231612 h 1509906"/>
                  <a:gd name="connsiteX179" fmla="*/ 440619 w 1034979"/>
                  <a:gd name="connsiteY179" fmla="*/ 414492 h 1509906"/>
                  <a:gd name="connsiteX180" fmla="*/ 435265 w 1034979"/>
                  <a:gd name="connsiteY180" fmla="*/ 711672 h 1509906"/>
                  <a:gd name="connsiteX181" fmla="*/ 435059 w 1034979"/>
                  <a:gd name="connsiteY181" fmla="*/ 792350 h 1509906"/>
                  <a:gd name="connsiteX182" fmla="*/ 430322 w 1034979"/>
                  <a:gd name="connsiteY182"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669219 w 1034979"/>
                  <a:gd name="connsiteY139" fmla="*/ 1039332 h 1509906"/>
                  <a:gd name="connsiteX140" fmla="*/ 646359 w 1034979"/>
                  <a:gd name="connsiteY140" fmla="*/ 1043142 h 1509906"/>
                  <a:gd name="connsiteX141" fmla="*/ 642549 w 1034979"/>
                  <a:gd name="connsiteY141" fmla="*/ 1031712 h 1509906"/>
                  <a:gd name="connsiteX142" fmla="*/ 640644 w 1034979"/>
                  <a:gd name="connsiteY142" fmla="*/ 1025997 h 1509906"/>
                  <a:gd name="connsiteX143" fmla="*/ 642549 w 1034979"/>
                  <a:gd name="connsiteY143" fmla="*/ 1008852 h 1509906"/>
                  <a:gd name="connsiteX144" fmla="*/ 644454 w 1034979"/>
                  <a:gd name="connsiteY144" fmla="*/ 1003137 h 1509906"/>
                  <a:gd name="connsiteX145" fmla="*/ 661599 w 1034979"/>
                  <a:gd name="connsiteY145" fmla="*/ 993612 h 1509906"/>
                  <a:gd name="connsiteX146" fmla="*/ 673029 w 1034979"/>
                  <a:gd name="connsiteY146" fmla="*/ 985992 h 1509906"/>
                  <a:gd name="connsiteX147" fmla="*/ 674934 w 1034979"/>
                  <a:gd name="connsiteY147" fmla="*/ 980277 h 1509906"/>
                  <a:gd name="connsiteX148" fmla="*/ 680649 w 1034979"/>
                  <a:gd name="connsiteY148" fmla="*/ 978372 h 1509906"/>
                  <a:gd name="connsiteX149" fmla="*/ 686364 w 1034979"/>
                  <a:gd name="connsiteY149" fmla="*/ 974562 h 1509906"/>
                  <a:gd name="connsiteX150" fmla="*/ 695889 w 1034979"/>
                  <a:gd name="connsiteY150" fmla="*/ 965037 h 1509906"/>
                  <a:gd name="connsiteX151" fmla="*/ 705414 w 1034979"/>
                  <a:gd name="connsiteY151" fmla="*/ 953607 h 1509906"/>
                  <a:gd name="connsiteX152" fmla="*/ 716844 w 1034979"/>
                  <a:gd name="connsiteY152" fmla="*/ 945987 h 1509906"/>
                  <a:gd name="connsiteX153" fmla="*/ 732084 w 1034979"/>
                  <a:gd name="connsiteY153" fmla="*/ 932652 h 1509906"/>
                  <a:gd name="connsiteX154" fmla="*/ 741609 w 1034979"/>
                  <a:gd name="connsiteY154" fmla="*/ 921222 h 1509906"/>
                  <a:gd name="connsiteX155" fmla="*/ 753039 w 1034979"/>
                  <a:gd name="connsiteY155" fmla="*/ 911697 h 1509906"/>
                  <a:gd name="connsiteX156" fmla="*/ 758754 w 1034979"/>
                  <a:gd name="connsiteY156" fmla="*/ 900267 h 1509906"/>
                  <a:gd name="connsiteX157" fmla="*/ 760659 w 1034979"/>
                  <a:gd name="connsiteY157" fmla="*/ 894552 h 1509906"/>
                  <a:gd name="connsiteX158" fmla="*/ 766374 w 1034979"/>
                  <a:gd name="connsiteY158" fmla="*/ 883122 h 1509906"/>
                  <a:gd name="connsiteX159" fmla="*/ 764469 w 1034979"/>
                  <a:gd name="connsiteY159" fmla="*/ 867882 h 1509906"/>
                  <a:gd name="connsiteX160" fmla="*/ 758754 w 1034979"/>
                  <a:gd name="connsiteY160" fmla="*/ 865977 h 1509906"/>
                  <a:gd name="connsiteX161" fmla="*/ 737799 w 1034979"/>
                  <a:gd name="connsiteY161" fmla="*/ 867882 h 1509906"/>
                  <a:gd name="connsiteX162" fmla="*/ 732084 w 1034979"/>
                  <a:gd name="connsiteY162" fmla="*/ 871692 h 1509906"/>
                  <a:gd name="connsiteX163" fmla="*/ 699699 w 1034979"/>
                  <a:gd name="connsiteY163" fmla="*/ 892647 h 1509906"/>
                  <a:gd name="connsiteX164" fmla="*/ 595181 w 1034979"/>
                  <a:gd name="connsiteY164" fmla="*/ 951135 h 1509906"/>
                  <a:gd name="connsiteX165" fmla="*/ 507294 w 1034979"/>
                  <a:gd name="connsiteY165" fmla="*/ 841212 h 1509906"/>
                  <a:gd name="connsiteX166" fmla="*/ 503484 w 1034979"/>
                  <a:gd name="connsiteY166" fmla="*/ 351627 h 1509906"/>
                  <a:gd name="connsiteX167" fmla="*/ 499674 w 1034979"/>
                  <a:gd name="connsiteY167" fmla="*/ 60162 h 1509906"/>
                  <a:gd name="connsiteX168" fmla="*/ 490149 w 1034979"/>
                  <a:gd name="connsiteY168" fmla="*/ 33492 h 1509906"/>
                  <a:gd name="connsiteX169" fmla="*/ 488244 w 1034979"/>
                  <a:gd name="connsiteY169" fmla="*/ 27777 h 1509906"/>
                  <a:gd name="connsiteX170" fmla="*/ 484434 w 1034979"/>
                  <a:gd name="connsiteY170" fmla="*/ 22062 h 1509906"/>
                  <a:gd name="connsiteX171" fmla="*/ 478719 w 1034979"/>
                  <a:gd name="connsiteY171" fmla="*/ 10632 h 1509906"/>
                  <a:gd name="connsiteX172" fmla="*/ 473004 w 1034979"/>
                  <a:gd name="connsiteY172" fmla="*/ 6822 h 1509906"/>
                  <a:gd name="connsiteX173" fmla="*/ 469194 w 1034979"/>
                  <a:gd name="connsiteY173" fmla="*/ 1107 h 1509906"/>
                  <a:gd name="connsiteX174" fmla="*/ 429189 w 1034979"/>
                  <a:gd name="connsiteY174" fmla="*/ 4917 h 1509906"/>
                  <a:gd name="connsiteX175" fmla="*/ 425379 w 1034979"/>
                  <a:gd name="connsiteY175" fmla="*/ 71592 h 1509906"/>
                  <a:gd name="connsiteX176" fmla="*/ 425379 w 1034979"/>
                  <a:gd name="connsiteY176" fmla="*/ 77307 h 1509906"/>
                  <a:gd name="connsiteX177" fmla="*/ 429189 w 1034979"/>
                  <a:gd name="connsiteY177" fmla="*/ 231612 h 1509906"/>
                  <a:gd name="connsiteX178" fmla="*/ 440619 w 1034979"/>
                  <a:gd name="connsiteY178" fmla="*/ 414492 h 1509906"/>
                  <a:gd name="connsiteX179" fmla="*/ 435265 w 1034979"/>
                  <a:gd name="connsiteY179" fmla="*/ 711672 h 1509906"/>
                  <a:gd name="connsiteX180" fmla="*/ 435059 w 1034979"/>
                  <a:gd name="connsiteY180" fmla="*/ 792350 h 1509906"/>
                  <a:gd name="connsiteX181" fmla="*/ 430322 w 1034979"/>
                  <a:gd name="connsiteY181" fmla="*/ 872310 h 1509906"/>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219639 w 1034979"/>
                  <a:gd name="connsiteY10" fmla="*/ 948873 h 1516602"/>
                  <a:gd name="connsiteX11" fmla="*/ 213924 w 1034979"/>
                  <a:gd name="connsiteY11" fmla="*/ 946968 h 1516602"/>
                  <a:gd name="connsiteX12" fmla="*/ 206304 w 1034979"/>
                  <a:gd name="connsiteY12" fmla="*/ 945063 h 1516602"/>
                  <a:gd name="connsiteX13" fmla="*/ 194874 w 1034979"/>
                  <a:gd name="connsiteY13" fmla="*/ 941253 h 1516602"/>
                  <a:gd name="connsiteX14" fmla="*/ 189159 w 1034979"/>
                  <a:gd name="connsiteY14" fmla="*/ 939348 h 1516602"/>
                  <a:gd name="connsiteX15" fmla="*/ 181539 w 1034979"/>
                  <a:gd name="connsiteY15" fmla="*/ 937443 h 1516602"/>
                  <a:gd name="connsiteX16" fmla="*/ 170109 w 1034979"/>
                  <a:gd name="connsiteY16" fmla="*/ 931728 h 1516602"/>
                  <a:gd name="connsiteX17" fmla="*/ 164394 w 1034979"/>
                  <a:gd name="connsiteY17" fmla="*/ 927918 h 1516602"/>
                  <a:gd name="connsiteX18" fmla="*/ 116769 w 1034979"/>
                  <a:gd name="connsiteY18" fmla="*/ 903153 h 1516602"/>
                  <a:gd name="connsiteX19" fmla="*/ 59619 w 1034979"/>
                  <a:gd name="connsiteY19" fmla="*/ 874578 h 1516602"/>
                  <a:gd name="connsiteX20" fmla="*/ 46284 w 1034979"/>
                  <a:gd name="connsiteY20" fmla="*/ 895533 h 1516602"/>
                  <a:gd name="connsiteX21" fmla="*/ 50094 w 1034979"/>
                  <a:gd name="connsiteY21" fmla="*/ 933633 h 1516602"/>
                  <a:gd name="connsiteX22" fmla="*/ 53904 w 1034979"/>
                  <a:gd name="connsiteY22" fmla="*/ 939348 h 1516602"/>
                  <a:gd name="connsiteX23" fmla="*/ 59619 w 1034979"/>
                  <a:gd name="connsiteY23" fmla="*/ 943158 h 1516602"/>
                  <a:gd name="connsiteX24" fmla="*/ 63429 w 1034979"/>
                  <a:gd name="connsiteY24" fmla="*/ 948873 h 1516602"/>
                  <a:gd name="connsiteX25" fmla="*/ 80574 w 1034979"/>
                  <a:gd name="connsiteY25" fmla="*/ 958398 h 1516602"/>
                  <a:gd name="connsiteX26" fmla="*/ 166299 w 1034979"/>
                  <a:gd name="connsiteY26" fmla="*/ 979353 h 1516602"/>
                  <a:gd name="connsiteX27" fmla="*/ 191064 w 1034979"/>
                  <a:gd name="connsiteY27" fmla="*/ 985068 h 1516602"/>
                  <a:gd name="connsiteX28" fmla="*/ 208209 w 1034979"/>
                  <a:gd name="connsiteY28" fmla="*/ 990783 h 1516602"/>
                  <a:gd name="connsiteX29" fmla="*/ 213924 w 1034979"/>
                  <a:gd name="connsiteY29" fmla="*/ 992688 h 1516602"/>
                  <a:gd name="connsiteX30" fmla="*/ 229164 w 1034979"/>
                  <a:gd name="connsiteY30" fmla="*/ 996498 h 1516602"/>
                  <a:gd name="connsiteX31" fmla="*/ 248214 w 1034979"/>
                  <a:gd name="connsiteY31" fmla="*/ 1002213 h 1516602"/>
                  <a:gd name="connsiteX32" fmla="*/ 253929 w 1034979"/>
                  <a:gd name="connsiteY32" fmla="*/ 1006023 h 1516602"/>
                  <a:gd name="connsiteX33" fmla="*/ 267264 w 1034979"/>
                  <a:gd name="connsiteY33" fmla="*/ 1021263 h 1516602"/>
                  <a:gd name="connsiteX34" fmla="*/ 272979 w 1034979"/>
                  <a:gd name="connsiteY34" fmla="*/ 1040313 h 1516602"/>
                  <a:gd name="connsiteX35" fmla="*/ 274884 w 1034979"/>
                  <a:gd name="connsiteY35" fmla="*/ 1046028 h 1516602"/>
                  <a:gd name="connsiteX36" fmla="*/ 276789 w 1034979"/>
                  <a:gd name="connsiteY36" fmla="*/ 1051743 h 1516602"/>
                  <a:gd name="connsiteX37" fmla="*/ 278694 w 1034979"/>
                  <a:gd name="connsiteY37" fmla="*/ 1076508 h 1516602"/>
                  <a:gd name="connsiteX38" fmla="*/ 280599 w 1034979"/>
                  <a:gd name="connsiteY38" fmla="*/ 1082223 h 1516602"/>
                  <a:gd name="connsiteX39" fmla="*/ 278694 w 1034979"/>
                  <a:gd name="connsiteY39" fmla="*/ 1101273 h 1516602"/>
                  <a:gd name="connsiteX40" fmla="*/ 276789 w 1034979"/>
                  <a:gd name="connsiteY40" fmla="*/ 1110798 h 1516602"/>
                  <a:gd name="connsiteX41" fmla="*/ 263454 w 1034979"/>
                  <a:gd name="connsiteY41" fmla="*/ 1124133 h 1516602"/>
                  <a:gd name="connsiteX42" fmla="*/ 252024 w 1034979"/>
                  <a:gd name="connsiteY42" fmla="*/ 1131753 h 1516602"/>
                  <a:gd name="connsiteX43" fmla="*/ 240594 w 1034979"/>
                  <a:gd name="connsiteY43" fmla="*/ 1135563 h 1516602"/>
                  <a:gd name="connsiteX44" fmla="*/ 27234 w 1034979"/>
                  <a:gd name="connsiteY44" fmla="*/ 1154613 h 1516602"/>
                  <a:gd name="connsiteX45" fmla="*/ 15804 w 1034979"/>
                  <a:gd name="connsiteY45" fmla="*/ 1160328 h 1516602"/>
                  <a:gd name="connsiteX46" fmla="*/ 6279 w 1034979"/>
                  <a:gd name="connsiteY46" fmla="*/ 1169853 h 1516602"/>
                  <a:gd name="connsiteX47" fmla="*/ 4374 w 1034979"/>
                  <a:gd name="connsiteY47" fmla="*/ 1175568 h 1516602"/>
                  <a:gd name="connsiteX48" fmla="*/ 564 w 1034979"/>
                  <a:gd name="connsiteY48" fmla="*/ 1181283 h 1516602"/>
                  <a:gd name="connsiteX49" fmla="*/ 6279 w 1034979"/>
                  <a:gd name="connsiteY49" fmla="*/ 1213668 h 1516602"/>
                  <a:gd name="connsiteX50" fmla="*/ 11994 w 1034979"/>
                  <a:gd name="connsiteY50" fmla="*/ 1217478 h 1516602"/>
                  <a:gd name="connsiteX51" fmla="*/ 17709 w 1034979"/>
                  <a:gd name="connsiteY51" fmla="*/ 1219383 h 1516602"/>
                  <a:gd name="connsiteX52" fmla="*/ 145344 w 1034979"/>
                  <a:gd name="connsiteY52" fmla="*/ 1217478 h 1516602"/>
                  <a:gd name="connsiteX53" fmla="*/ 152964 w 1034979"/>
                  <a:gd name="connsiteY53" fmla="*/ 1215573 h 1516602"/>
                  <a:gd name="connsiteX54" fmla="*/ 303459 w 1034979"/>
                  <a:gd name="connsiteY54" fmla="*/ 1209858 h 1516602"/>
                  <a:gd name="connsiteX55" fmla="*/ 318699 w 1034979"/>
                  <a:gd name="connsiteY55" fmla="*/ 1217478 h 1516602"/>
                  <a:gd name="connsiteX56" fmla="*/ 330129 w 1034979"/>
                  <a:gd name="connsiteY56" fmla="*/ 1223193 h 1516602"/>
                  <a:gd name="connsiteX57" fmla="*/ 333939 w 1034979"/>
                  <a:gd name="connsiteY57" fmla="*/ 1228908 h 1516602"/>
                  <a:gd name="connsiteX58" fmla="*/ 339654 w 1034979"/>
                  <a:gd name="connsiteY58" fmla="*/ 1230813 h 1516602"/>
                  <a:gd name="connsiteX59" fmla="*/ 351084 w 1034979"/>
                  <a:gd name="connsiteY59" fmla="*/ 1238433 h 1516602"/>
                  <a:gd name="connsiteX60" fmla="*/ 356799 w 1034979"/>
                  <a:gd name="connsiteY60" fmla="*/ 1242243 h 1516602"/>
                  <a:gd name="connsiteX61" fmla="*/ 360609 w 1034979"/>
                  <a:gd name="connsiteY61" fmla="*/ 1247958 h 1516602"/>
                  <a:gd name="connsiteX62" fmla="*/ 366324 w 1034979"/>
                  <a:gd name="connsiteY62" fmla="*/ 1259388 h 1516602"/>
                  <a:gd name="connsiteX63" fmla="*/ 362514 w 1034979"/>
                  <a:gd name="connsiteY63" fmla="*/ 1286058 h 1516602"/>
                  <a:gd name="connsiteX64" fmla="*/ 358704 w 1034979"/>
                  <a:gd name="connsiteY64" fmla="*/ 1291773 h 1516602"/>
                  <a:gd name="connsiteX65" fmla="*/ 356799 w 1034979"/>
                  <a:gd name="connsiteY65" fmla="*/ 1297488 h 1516602"/>
                  <a:gd name="connsiteX66" fmla="*/ 352989 w 1034979"/>
                  <a:gd name="connsiteY66" fmla="*/ 1303203 h 1516602"/>
                  <a:gd name="connsiteX67" fmla="*/ 351084 w 1034979"/>
                  <a:gd name="connsiteY67" fmla="*/ 1308918 h 1516602"/>
                  <a:gd name="connsiteX68" fmla="*/ 347274 w 1034979"/>
                  <a:gd name="connsiteY68" fmla="*/ 1314633 h 1516602"/>
                  <a:gd name="connsiteX69" fmla="*/ 330129 w 1034979"/>
                  <a:gd name="connsiteY69" fmla="*/ 1381308 h 1516602"/>
                  <a:gd name="connsiteX70" fmla="*/ 328224 w 1034979"/>
                  <a:gd name="connsiteY70" fmla="*/ 1432743 h 1516602"/>
                  <a:gd name="connsiteX71" fmla="*/ 330129 w 1034979"/>
                  <a:gd name="connsiteY71" fmla="*/ 1457508 h 1516602"/>
                  <a:gd name="connsiteX72" fmla="*/ 332034 w 1034979"/>
                  <a:gd name="connsiteY72" fmla="*/ 1463223 h 1516602"/>
                  <a:gd name="connsiteX73" fmla="*/ 335844 w 1034979"/>
                  <a:gd name="connsiteY73" fmla="*/ 1467033 h 1516602"/>
                  <a:gd name="connsiteX74" fmla="*/ 364419 w 1034979"/>
                  <a:gd name="connsiteY74" fmla="*/ 1512753 h 1516602"/>
                  <a:gd name="connsiteX75" fmla="*/ 387279 w 1034979"/>
                  <a:gd name="connsiteY75" fmla="*/ 1514658 h 1516602"/>
                  <a:gd name="connsiteX76" fmla="*/ 392994 w 1034979"/>
                  <a:gd name="connsiteY76" fmla="*/ 1508943 h 1516602"/>
                  <a:gd name="connsiteX77" fmla="*/ 394899 w 1034979"/>
                  <a:gd name="connsiteY77" fmla="*/ 1497513 h 1516602"/>
                  <a:gd name="connsiteX78" fmla="*/ 396804 w 1034979"/>
                  <a:gd name="connsiteY78" fmla="*/ 1491798 h 1516602"/>
                  <a:gd name="connsiteX79" fmla="*/ 398709 w 1034979"/>
                  <a:gd name="connsiteY79" fmla="*/ 1474653 h 1516602"/>
                  <a:gd name="connsiteX80" fmla="*/ 400614 w 1034979"/>
                  <a:gd name="connsiteY80" fmla="*/ 1461318 h 1516602"/>
                  <a:gd name="connsiteX81" fmla="*/ 404424 w 1034979"/>
                  <a:gd name="connsiteY81" fmla="*/ 1404168 h 1516602"/>
                  <a:gd name="connsiteX82" fmla="*/ 410139 w 1034979"/>
                  <a:gd name="connsiteY82" fmla="*/ 1392738 h 1516602"/>
                  <a:gd name="connsiteX83" fmla="*/ 413949 w 1034979"/>
                  <a:gd name="connsiteY83" fmla="*/ 1379403 h 1516602"/>
                  <a:gd name="connsiteX84" fmla="*/ 415854 w 1034979"/>
                  <a:gd name="connsiteY84" fmla="*/ 1373688 h 1516602"/>
                  <a:gd name="connsiteX85" fmla="*/ 417759 w 1034979"/>
                  <a:gd name="connsiteY85" fmla="*/ 1360353 h 1516602"/>
                  <a:gd name="connsiteX86" fmla="*/ 421569 w 1034979"/>
                  <a:gd name="connsiteY86" fmla="*/ 1348923 h 1516602"/>
                  <a:gd name="connsiteX87" fmla="*/ 427284 w 1034979"/>
                  <a:gd name="connsiteY87" fmla="*/ 1335588 h 1516602"/>
                  <a:gd name="connsiteX88" fmla="*/ 467289 w 1034979"/>
                  <a:gd name="connsiteY88" fmla="*/ 1265103 h 1516602"/>
                  <a:gd name="connsiteX89" fmla="*/ 528455 w 1034979"/>
                  <a:gd name="connsiteY89" fmla="*/ 1252334 h 1516602"/>
                  <a:gd name="connsiteX90" fmla="*/ 573969 w 1034979"/>
                  <a:gd name="connsiteY90" fmla="*/ 1236528 h 1516602"/>
                  <a:gd name="connsiteX91" fmla="*/ 585399 w 1034979"/>
                  <a:gd name="connsiteY91" fmla="*/ 1232718 h 1516602"/>
                  <a:gd name="connsiteX92" fmla="*/ 720654 w 1034979"/>
                  <a:gd name="connsiteY92" fmla="*/ 1316538 h 1516602"/>
                  <a:gd name="connsiteX93" fmla="*/ 733989 w 1034979"/>
                  <a:gd name="connsiteY93" fmla="*/ 1326063 h 1516602"/>
                  <a:gd name="connsiteX94" fmla="*/ 743514 w 1034979"/>
                  <a:gd name="connsiteY94" fmla="*/ 1327968 h 1516602"/>
                  <a:gd name="connsiteX95" fmla="*/ 749229 w 1034979"/>
                  <a:gd name="connsiteY95" fmla="*/ 1329873 h 1516602"/>
                  <a:gd name="connsiteX96" fmla="*/ 762564 w 1034979"/>
                  <a:gd name="connsiteY96" fmla="*/ 1335588 h 1516602"/>
                  <a:gd name="connsiteX97" fmla="*/ 777804 w 1034979"/>
                  <a:gd name="connsiteY97" fmla="*/ 1333683 h 1516602"/>
                  <a:gd name="connsiteX98" fmla="*/ 789234 w 1034979"/>
                  <a:gd name="connsiteY98" fmla="*/ 1327968 h 1516602"/>
                  <a:gd name="connsiteX99" fmla="*/ 794949 w 1034979"/>
                  <a:gd name="connsiteY99" fmla="*/ 1326063 h 1516602"/>
                  <a:gd name="connsiteX100" fmla="*/ 802569 w 1034979"/>
                  <a:gd name="connsiteY100" fmla="*/ 1308918 h 1516602"/>
                  <a:gd name="connsiteX101" fmla="*/ 800664 w 1034979"/>
                  <a:gd name="connsiteY101" fmla="*/ 1284153 h 1516602"/>
                  <a:gd name="connsiteX102" fmla="*/ 798759 w 1034979"/>
                  <a:gd name="connsiteY102" fmla="*/ 1278438 h 1516602"/>
                  <a:gd name="connsiteX103" fmla="*/ 796854 w 1034979"/>
                  <a:gd name="connsiteY103" fmla="*/ 1270818 h 1516602"/>
                  <a:gd name="connsiteX104" fmla="*/ 783519 w 1034979"/>
                  <a:gd name="connsiteY104" fmla="*/ 1253673 h 1516602"/>
                  <a:gd name="connsiteX105" fmla="*/ 773994 w 1034979"/>
                  <a:gd name="connsiteY105" fmla="*/ 1247958 h 1516602"/>
                  <a:gd name="connsiteX106" fmla="*/ 648264 w 1034979"/>
                  <a:gd name="connsiteY106" fmla="*/ 1156518 h 1516602"/>
                  <a:gd name="connsiteX107" fmla="*/ 644454 w 1034979"/>
                  <a:gd name="connsiteY107" fmla="*/ 1139373 h 1516602"/>
                  <a:gd name="connsiteX108" fmla="*/ 646359 w 1034979"/>
                  <a:gd name="connsiteY108" fmla="*/ 1131753 h 1516602"/>
                  <a:gd name="connsiteX109" fmla="*/ 650169 w 1034979"/>
                  <a:gd name="connsiteY109" fmla="*/ 1114608 h 1516602"/>
                  <a:gd name="connsiteX110" fmla="*/ 653979 w 1034979"/>
                  <a:gd name="connsiteY110" fmla="*/ 1108893 h 1516602"/>
                  <a:gd name="connsiteX111" fmla="*/ 655884 w 1034979"/>
                  <a:gd name="connsiteY111" fmla="*/ 1103178 h 1516602"/>
                  <a:gd name="connsiteX112" fmla="*/ 661599 w 1034979"/>
                  <a:gd name="connsiteY112" fmla="*/ 1101273 h 1516602"/>
                  <a:gd name="connsiteX113" fmla="*/ 671124 w 1034979"/>
                  <a:gd name="connsiteY113" fmla="*/ 1089843 h 1516602"/>
                  <a:gd name="connsiteX114" fmla="*/ 724464 w 1034979"/>
                  <a:gd name="connsiteY114" fmla="*/ 1082223 h 1516602"/>
                  <a:gd name="connsiteX115" fmla="*/ 842574 w 1034979"/>
                  <a:gd name="connsiteY115" fmla="*/ 1084128 h 1516602"/>
                  <a:gd name="connsiteX116" fmla="*/ 871149 w 1034979"/>
                  <a:gd name="connsiteY116" fmla="*/ 1086033 h 1516602"/>
                  <a:gd name="connsiteX117" fmla="*/ 899724 w 1034979"/>
                  <a:gd name="connsiteY117" fmla="*/ 1091748 h 1516602"/>
                  <a:gd name="connsiteX118" fmla="*/ 922584 w 1034979"/>
                  <a:gd name="connsiteY118" fmla="*/ 1095558 h 1516602"/>
                  <a:gd name="connsiteX119" fmla="*/ 951159 w 1034979"/>
                  <a:gd name="connsiteY119" fmla="*/ 1101273 h 1516602"/>
                  <a:gd name="connsiteX120" fmla="*/ 956874 w 1034979"/>
                  <a:gd name="connsiteY120" fmla="*/ 1101273 h 1516602"/>
                  <a:gd name="connsiteX121" fmla="*/ 1002594 w 1034979"/>
                  <a:gd name="connsiteY121" fmla="*/ 1099368 h 1516602"/>
                  <a:gd name="connsiteX122" fmla="*/ 1031169 w 1034979"/>
                  <a:gd name="connsiteY122" fmla="*/ 1091748 h 1516602"/>
                  <a:gd name="connsiteX123" fmla="*/ 1034979 w 1034979"/>
                  <a:gd name="connsiteY123" fmla="*/ 1086033 h 1516602"/>
                  <a:gd name="connsiteX124" fmla="*/ 1033074 w 1034979"/>
                  <a:gd name="connsiteY124" fmla="*/ 1066983 h 1516602"/>
                  <a:gd name="connsiteX125" fmla="*/ 1027359 w 1034979"/>
                  <a:gd name="connsiteY125" fmla="*/ 1063173 h 1516602"/>
                  <a:gd name="connsiteX126" fmla="*/ 1012119 w 1034979"/>
                  <a:gd name="connsiteY126" fmla="*/ 1061268 h 1516602"/>
                  <a:gd name="connsiteX127" fmla="*/ 1006404 w 1034979"/>
                  <a:gd name="connsiteY127" fmla="*/ 1059363 h 1516602"/>
                  <a:gd name="connsiteX128" fmla="*/ 998784 w 1034979"/>
                  <a:gd name="connsiteY128" fmla="*/ 1057458 h 1516602"/>
                  <a:gd name="connsiteX129" fmla="*/ 987354 w 1034979"/>
                  <a:gd name="connsiteY129" fmla="*/ 1049838 h 1516602"/>
                  <a:gd name="connsiteX130" fmla="*/ 975924 w 1034979"/>
                  <a:gd name="connsiteY130" fmla="*/ 1046028 h 1516602"/>
                  <a:gd name="connsiteX131" fmla="*/ 970209 w 1034979"/>
                  <a:gd name="connsiteY131" fmla="*/ 1044123 h 1516602"/>
                  <a:gd name="connsiteX132" fmla="*/ 962589 w 1034979"/>
                  <a:gd name="connsiteY132" fmla="*/ 1042218 h 1516602"/>
                  <a:gd name="connsiteX133" fmla="*/ 956874 w 1034979"/>
                  <a:gd name="connsiteY133" fmla="*/ 1040313 h 1516602"/>
                  <a:gd name="connsiteX134" fmla="*/ 935919 w 1034979"/>
                  <a:gd name="connsiteY134" fmla="*/ 1034598 h 1516602"/>
                  <a:gd name="connsiteX135" fmla="*/ 930204 w 1034979"/>
                  <a:gd name="connsiteY135" fmla="*/ 1032693 h 1516602"/>
                  <a:gd name="connsiteX136" fmla="*/ 825429 w 1034979"/>
                  <a:gd name="connsiteY136" fmla="*/ 1034598 h 1516602"/>
                  <a:gd name="connsiteX137" fmla="*/ 819714 w 1034979"/>
                  <a:gd name="connsiteY137" fmla="*/ 1036503 h 1516602"/>
                  <a:gd name="connsiteX138" fmla="*/ 730179 w 1034979"/>
                  <a:gd name="connsiteY138" fmla="*/ 1038408 h 1516602"/>
                  <a:gd name="connsiteX139" fmla="*/ 669219 w 1034979"/>
                  <a:gd name="connsiteY139" fmla="*/ 1046028 h 1516602"/>
                  <a:gd name="connsiteX140" fmla="*/ 646359 w 1034979"/>
                  <a:gd name="connsiteY140" fmla="*/ 1049838 h 1516602"/>
                  <a:gd name="connsiteX141" fmla="*/ 642549 w 1034979"/>
                  <a:gd name="connsiteY141" fmla="*/ 1038408 h 1516602"/>
                  <a:gd name="connsiteX142" fmla="*/ 640644 w 1034979"/>
                  <a:gd name="connsiteY142" fmla="*/ 1032693 h 1516602"/>
                  <a:gd name="connsiteX143" fmla="*/ 642549 w 1034979"/>
                  <a:gd name="connsiteY143" fmla="*/ 1015548 h 1516602"/>
                  <a:gd name="connsiteX144" fmla="*/ 644454 w 1034979"/>
                  <a:gd name="connsiteY144" fmla="*/ 1009833 h 1516602"/>
                  <a:gd name="connsiteX145" fmla="*/ 661599 w 1034979"/>
                  <a:gd name="connsiteY145" fmla="*/ 1000308 h 1516602"/>
                  <a:gd name="connsiteX146" fmla="*/ 673029 w 1034979"/>
                  <a:gd name="connsiteY146" fmla="*/ 992688 h 1516602"/>
                  <a:gd name="connsiteX147" fmla="*/ 674934 w 1034979"/>
                  <a:gd name="connsiteY147" fmla="*/ 986973 h 1516602"/>
                  <a:gd name="connsiteX148" fmla="*/ 680649 w 1034979"/>
                  <a:gd name="connsiteY148" fmla="*/ 985068 h 1516602"/>
                  <a:gd name="connsiteX149" fmla="*/ 686364 w 1034979"/>
                  <a:gd name="connsiteY149" fmla="*/ 981258 h 1516602"/>
                  <a:gd name="connsiteX150" fmla="*/ 695889 w 1034979"/>
                  <a:gd name="connsiteY150" fmla="*/ 971733 h 1516602"/>
                  <a:gd name="connsiteX151" fmla="*/ 705414 w 1034979"/>
                  <a:gd name="connsiteY151" fmla="*/ 960303 h 1516602"/>
                  <a:gd name="connsiteX152" fmla="*/ 716844 w 1034979"/>
                  <a:gd name="connsiteY152" fmla="*/ 952683 h 1516602"/>
                  <a:gd name="connsiteX153" fmla="*/ 732084 w 1034979"/>
                  <a:gd name="connsiteY153" fmla="*/ 939348 h 1516602"/>
                  <a:gd name="connsiteX154" fmla="*/ 741609 w 1034979"/>
                  <a:gd name="connsiteY154" fmla="*/ 927918 h 1516602"/>
                  <a:gd name="connsiteX155" fmla="*/ 753039 w 1034979"/>
                  <a:gd name="connsiteY155" fmla="*/ 918393 h 1516602"/>
                  <a:gd name="connsiteX156" fmla="*/ 758754 w 1034979"/>
                  <a:gd name="connsiteY156" fmla="*/ 906963 h 1516602"/>
                  <a:gd name="connsiteX157" fmla="*/ 760659 w 1034979"/>
                  <a:gd name="connsiteY157" fmla="*/ 901248 h 1516602"/>
                  <a:gd name="connsiteX158" fmla="*/ 766374 w 1034979"/>
                  <a:gd name="connsiteY158" fmla="*/ 889818 h 1516602"/>
                  <a:gd name="connsiteX159" fmla="*/ 764469 w 1034979"/>
                  <a:gd name="connsiteY159" fmla="*/ 874578 h 1516602"/>
                  <a:gd name="connsiteX160" fmla="*/ 758754 w 1034979"/>
                  <a:gd name="connsiteY160" fmla="*/ 872673 h 1516602"/>
                  <a:gd name="connsiteX161" fmla="*/ 737799 w 1034979"/>
                  <a:gd name="connsiteY161" fmla="*/ 874578 h 1516602"/>
                  <a:gd name="connsiteX162" fmla="*/ 732084 w 1034979"/>
                  <a:gd name="connsiteY162" fmla="*/ 878388 h 1516602"/>
                  <a:gd name="connsiteX163" fmla="*/ 699699 w 1034979"/>
                  <a:gd name="connsiteY163" fmla="*/ 899343 h 1516602"/>
                  <a:gd name="connsiteX164" fmla="*/ 595181 w 1034979"/>
                  <a:gd name="connsiteY164" fmla="*/ 957831 h 1516602"/>
                  <a:gd name="connsiteX165" fmla="*/ 507294 w 1034979"/>
                  <a:gd name="connsiteY165" fmla="*/ 847908 h 1516602"/>
                  <a:gd name="connsiteX166" fmla="*/ 503484 w 1034979"/>
                  <a:gd name="connsiteY166" fmla="*/ 358323 h 1516602"/>
                  <a:gd name="connsiteX167" fmla="*/ 499674 w 1034979"/>
                  <a:gd name="connsiteY167" fmla="*/ 66858 h 1516602"/>
                  <a:gd name="connsiteX168" fmla="*/ 490149 w 1034979"/>
                  <a:gd name="connsiteY168" fmla="*/ 40188 h 1516602"/>
                  <a:gd name="connsiteX169" fmla="*/ 488244 w 1034979"/>
                  <a:gd name="connsiteY169" fmla="*/ 34473 h 1516602"/>
                  <a:gd name="connsiteX170" fmla="*/ 484434 w 1034979"/>
                  <a:gd name="connsiteY170" fmla="*/ 28758 h 1516602"/>
                  <a:gd name="connsiteX171" fmla="*/ 478719 w 1034979"/>
                  <a:gd name="connsiteY171" fmla="*/ 17328 h 1516602"/>
                  <a:gd name="connsiteX172" fmla="*/ 473004 w 1034979"/>
                  <a:gd name="connsiteY172" fmla="*/ 13518 h 1516602"/>
                  <a:gd name="connsiteX173" fmla="*/ 469194 w 1034979"/>
                  <a:gd name="connsiteY173" fmla="*/ 7803 h 1516602"/>
                  <a:gd name="connsiteX174" fmla="*/ 429189 w 1034979"/>
                  <a:gd name="connsiteY174" fmla="*/ 11613 h 1516602"/>
                  <a:gd name="connsiteX175" fmla="*/ 425379 w 1034979"/>
                  <a:gd name="connsiteY175" fmla="*/ 78288 h 1516602"/>
                  <a:gd name="connsiteX176" fmla="*/ 425379 w 1034979"/>
                  <a:gd name="connsiteY176" fmla="*/ 84003 h 1516602"/>
                  <a:gd name="connsiteX177" fmla="*/ 429189 w 1034979"/>
                  <a:gd name="connsiteY177" fmla="*/ 238308 h 1516602"/>
                  <a:gd name="connsiteX178" fmla="*/ 440619 w 1034979"/>
                  <a:gd name="connsiteY178" fmla="*/ 421188 h 1516602"/>
                  <a:gd name="connsiteX179" fmla="*/ 435265 w 1034979"/>
                  <a:gd name="connsiteY179" fmla="*/ 718368 h 1516602"/>
                  <a:gd name="connsiteX180" fmla="*/ 435059 w 1034979"/>
                  <a:gd name="connsiteY180" fmla="*/ 799046 h 1516602"/>
                  <a:gd name="connsiteX181" fmla="*/ 430322 w 1034979"/>
                  <a:gd name="connsiteY181"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219639 w 1034979"/>
                  <a:gd name="connsiteY10" fmla="*/ 948873 h 1516602"/>
                  <a:gd name="connsiteX11" fmla="*/ 213924 w 1034979"/>
                  <a:gd name="connsiteY11" fmla="*/ 946968 h 1516602"/>
                  <a:gd name="connsiteX12" fmla="*/ 206304 w 1034979"/>
                  <a:gd name="connsiteY12" fmla="*/ 945063 h 1516602"/>
                  <a:gd name="connsiteX13" fmla="*/ 194874 w 1034979"/>
                  <a:gd name="connsiteY13" fmla="*/ 941253 h 1516602"/>
                  <a:gd name="connsiteX14" fmla="*/ 189159 w 1034979"/>
                  <a:gd name="connsiteY14" fmla="*/ 939348 h 1516602"/>
                  <a:gd name="connsiteX15" fmla="*/ 181539 w 1034979"/>
                  <a:gd name="connsiteY15" fmla="*/ 937443 h 1516602"/>
                  <a:gd name="connsiteX16" fmla="*/ 170109 w 1034979"/>
                  <a:gd name="connsiteY16" fmla="*/ 931728 h 1516602"/>
                  <a:gd name="connsiteX17" fmla="*/ 164394 w 1034979"/>
                  <a:gd name="connsiteY17" fmla="*/ 927918 h 1516602"/>
                  <a:gd name="connsiteX18" fmla="*/ 116769 w 1034979"/>
                  <a:gd name="connsiteY18" fmla="*/ 903153 h 1516602"/>
                  <a:gd name="connsiteX19" fmla="*/ 59619 w 1034979"/>
                  <a:gd name="connsiteY19" fmla="*/ 874578 h 1516602"/>
                  <a:gd name="connsiteX20" fmla="*/ 46284 w 1034979"/>
                  <a:gd name="connsiteY20" fmla="*/ 895533 h 1516602"/>
                  <a:gd name="connsiteX21" fmla="*/ 50094 w 1034979"/>
                  <a:gd name="connsiteY21" fmla="*/ 933633 h 1516602"/>
                  <a:gd name="connsiteX22" fmla="*/ 53904 w 1034979"/>
                  <a:gd name="connsiteY22" fmla="*/ 939348 h 1516602"/>
                  <a:gd name="connsiteX23" fmla="*/ 59619 w 1034979"/>
                  <a:gd name="connsiteY23" fmla="*/ 943158 h 1516602"/>
                  <a:gd name="connsiteX24" fmla="*/ 63429 w 1034979"/>
                  <a:gd name="connsiteY24" fmla="*/ 948873 h 1516602"/>
                  <a:gd name="connsiteX25" fmla="*/ 80574 w 1034979"/>
                  <a:gd name="connsiteY25" fmla="*/ 958398 h 1516602"/>
                  <a:gd name="connsiteX26" fmla="*/ 166299 w 1034979"/>
                  <a:gd name="connsiteY26" fmla="*/ 979353 h 1516602"/>
                  <a:gd name="connsiteX27" fmla="*/ 191064 w 1034979"/>
                  <a:gd name="connsiteY27" fmla="*/ 985068 h 1516602"/>
                  <a:gd name="connsiteX28" fmla="*/ 208209 w 1034979"/>
                  <a:gd name="connsiteY28" fmla="*/ 990783 h 1516602"/>
                  <a:gd name="connsiteX29" fmla="*/ 213924 w 1034979"/>
                  <a:gd name="connsiteY29" fmla="*/ 992688 h 1516602"/>
                  <a:gd name="connsiteX30" fmla="*/ 229164 w 1034979"/>
                  <a:gd name="connsiteY30" fmla="*/ 996498 h 1516602"/>
                  <a:gd name="connsiteX31" fmla="*/ 248214 w 1034979"/>
                  <a:gd name="connsiteY31" fmla="*/ 1002213 h 1516602"/>
                  <a:gd name="connsiteX32" fmla="*/ 253929 w 1034979"/>
                  <a:gd name="connsiteY32" fmla="*/ 1006023 h 1516602"/>
                  <a:gd name="connsiteX33" fmla="*/ 267264 w 1034979"/>
                  <a:gd name="connsiteY33" fmla="*/ 1021263 h 1516602"/>
                  <a:gd name="connsiteX34" fmla="*/ 272979 w 1034979"/>
                  <a:gd name="connsiteY34" fmla="*/ 1040313 h 1516602"/>
                  <a:gd name="connsiteX35" fmla="*/ 274884 w 1034979"/>
                  <a:gd name="connsiteY35" fmla="*/ 1046028 h 1516602"/>
                  <a:gd name="connsiteX36" fmla="*/ 276789 w 1034979"/>
                  <a:gd name="connsiteY36" fmla="*/ 1051743 h 1516602"/>
                  <a:gd name="connsiteX37" fmla="*/ 278694 w 1034979"/>
                  <a:gd name="connsiteY37" fmla="*/ 1076508 h 1516602"/>
                  <a:gd name="connsiteX38" fmla="*/ 280599 w 1034979"/>
                  <a:gd name="connsiteY38" fmla="*/ 1082223 h 1516602"/>
                  <a:gd name="connsiteX39" fmla="*/ 278694 w 1034979"/>
                  <a:gd name="connsiteY39" fmla="*/ 1101273 h 1516602"/>
                  <a:gd name="connsiteX40" fmla="*/ 276789 w 1034979"/>
                  <a:gd name="connsiteY40" fmla="*/ 1110798 h 1516602"/>
                  <a:gd name="connsiteX41" fmla="*/ 263454 w 1034979"/>
                  <a:gd name="connsiteY41" fmla="*/ 1124133 h 1516602"/>
                  <a:gd name="connsiteX42" fmla="*/ 252024 w 1034979"/>
                  <a:gd name="connsiteY42" fmla="*/ 1131753 h 1516602"/>
                  <a:gd name="connsiteX43" fmla="*/ 240594 w 1034979"/>
                  <a:gd name="connsiteY43" fmla="*/ 1135563 h 1516602"/>
                  <a:gd name="connsiteX44" fmla="*/ 27234 w 1034979"/>
                  <a:gd name="connsiteY44" fmla="*/ 1154613 h 1516602"/>
                  <a:gd name="connsiteX45" fmla="*/ 15804 w 1034979"/>
                  <a:gd name="connsiteY45" fmla="*/ 1160328 h 1516602"/>
                  <a:gd name="connsiteX46" fmla="*/ 6279 w 1034979"/>
                  <a:gd name="connsiteY46" fmla="*/ 1169853 h 1516602"/>
                  <a:gd name="connsiteX47" fmla="*/ 4374 w 1034979"/>
                  <a:gd name="connsiteY47" fmla="*/ 1175568 h 1516602"/>
                  <a:gd name="connsiteX48" fmla="*/ 564 w 1034979"/>
                  <a:gd name="connsiteY48" fmla="*/ 1181283 h 1516602"/>
                  <a:gd name="connsiteX49" fmla="*/ 6279 w 1034979"/>
                  <a:gd name="connsiteY49" fmla="*/ 1213668 h 1516602"/>
                  <a:gd name="connsiteX50" fmla="*/ 11994 w 1034979"/>
                  <a:gd name="connsiteY50" fmla="*/ 1217478 h 1516602"/>
                  <a:gd name="connsiteX51" fmla="*/ 17709 w 1034979"/>
                  <a:gd name="connsiteY51" fmla="*/ 1219383 h 1516602"/>
                  <a:gd name="connsiteX52" fmla="*/ 145344 w 1034979"/>
                  <a:gd name="connsiteY52" fmla="*/ 1217478 h 1516602"/>
                  <a:gd name="connsiteX53" fmla="*/ 152964 w 1034979"/>
                  <a:gd name="connsiteY53" fmla="*/ 1215573 h 1516602"/>
                  <a:gd name="connsiteX54" fmla="*/ 303459 w 1034979"/>
                  <a:gd name="connsiteY54" fmla="*/ 1209858 h 1516602"/>
                  <a:gd name="connsiteX55" fmla="*/ 318699 w 1034979"/>
                  <a:gd name="connsiteY55" fmla="*/ 1217478 h 1516602"/>
                  <a:gd name="connsiteX56" fmla="*/ 330129 w 1034979"/>
                  <a:gd name="connsiteY56" fmla="*/ 1223193 h 1516602"/>
                  <a:gd name="connsiteX57" fmla="*/ 333939 w 1034979"/>
                  <a:gd name="connsiteY57" fmla="*/ 1228908 h 1516602"/>
                  <a:gd name="connsiteX58" fmla="*/ 339654 w 1034979"/>
                  <a:gd name="connsiteY58" fmla="*/ 1230813 h 1516602"/>
                  <a:gd name="connsiteX59" fmla="*/ 351084 w 1034979"/>
                  <a:gd name="connsiteY59" fmla="*/ 1238433 h 1516602"/>
                  <a:gd name="connsiteX60" fmla="*/ 356799 w 1034979"/>
                  <a:gd name="connsiteY60" fmla="*/ 1242243 h 1516602"/>
                  <a:gd name="connsiteX61" fmla="*/ 360609 w 1034979"/>
                  <a:gd name="connsiteY61" fmla="*/ 1247958 h 1516602"/>
                  <a:gd name="connsiteX62" fmla="*/ 366324 w 1034979"/>
                  <a:gd name="connsiteY62" fmla="*/ 1259388 h 1516602"/>
                  <a:gd name="connsiteX63" fmla="*/ 362514 w 1034979"/>
                  <a:gd name="connsiteY63" fmla="*/ 1286058 h 1516602"/>
                  <a:gd name="connsiteX64" fmla="*/ 358704 w 1034979"/>
                  <a:gd name="connsiteY64" fmla="*/ 1291773 h 1516602"/>
                  <a:gd name="connsiteX65" fmla="*/ 356799 w 1034979"/>
                  <a:gd name="connsiteY65" fmla="*/ 1297488 h 1516602"/>
                  <a:gd name="connsiteX66" fmla="*/ 352989 w 1034979"/>
                  <a:gd name="connsiteY66" fmla="*/ 1303203 h 1516602"/>
                  <a:gd name="connsiteX67" fmla="*/ 351084 w 1034979"/>
                  <a:gd name="connsiteY67" fmla="*/ 1308918 h 1516602"/>
                  <a:gd name="connsiteX68" fmla="*/ 347274 w 1034979"/>
                  <a:gd name="connsiteY68" fmla="*/ 1314633 h 1516602"/>
                  <a:gd name="connsiteX69" fmla="*/ 330129 w 1034979"/>
                  <a:gd name="connsiteY69" fmla="*/ 1381308 h 1516602"/>
                  <a:gd name="connsiteX70" fmla="*/ 328224 w 1034979"/>
                  <a:gd name="connsiteY70" fmla="*/ 1432743 h 1516602"/>
                  <a:gd name="connsiteX71" fmla="*/ 330129 w 1034979"/>
                  <a:gd name="connsiteY71" fmla="*/ 1457508 h 1516602"/>
                  <a:gd name="connsiteX72" fmla="*/ 332034 w 1034979"/>
                  <a:gd name="connsiteY72" fmla="*/ 1463223 h 1516602"/>
                  <a:gd name="connsiteX73" fmla="*/ 335844 w 1034979"/>
                  <a:gd name="connsiteY73" fmla="*/ 1467033 h 1516602"/>
                  <a:gd name="connsiteX74" fmla="*/ 364419 w 1034979"/>
                  <a:gd name="connsiteY74" fmla="*/ 1512753 h 1516602"/>
                  <a:gd name="connsiteX75" fmla="*/ 387279 w 1034979"/>
                  <a:gd name="connsiteY75" fmla="*/ 1514658 h 1516602"/>
                  <a:gd name="connsiteX76" fmla="*/ 392994 w 1034979"/>
                  <a:gd name="connsiteY76" fmla="*/ 1508943 h 1516602"/>
                  <a:gd name="connsiteX77" fmla="*/ 394899 w 1034979"/>
                  <a:gd name="connsiteY77" fmla="*/ 1497513 h 1516602"/>
                  <a:gd name="connsiteX78" fmla="*/ 396804 w 1034979"/>
                  <a:gd name="connsiteY78" fmla="*/ 1491798 h 1516602"/>
                  <a:gd name="connsiteX79" fmla="*/ 398709 w 1034979"/>
                  <a:gd name="connsiteY79" fmla="*/ 1474653 h 1516602"/>
                  <a:gd name="connsiteX80" fmla="*/ 400614 w 1034979"/>
                  <a:gd name="connsiteY80" fmla="*/ 1461318 h 1516602"/>
                  <a:gd name="connsiteX81" fmla="*/ 404424 w 1034979"/>
                  <a:gd name="connsiteY81" fmla="*/ 1404168 h 1516602"/>
                  <a:gd name="connsiteX82" fmla="*/ 410139 w 1034979"/>
                  <a:gd name="connsiteY82" fmla="*/ 1392738 h 1516602"/>
                  <a:gd name="connsiteX83" fmla="*/ 413949 w 1034979"/>
                  <a:gd name="connsiteY83" fmla="*/ 1379403 h 1516602"/>
                  <a:gd name="connsiteX84" fmla="*/ 415854 w 1034979"/>
                  <a:gd name="connsiteY84" fmla="*/ 1373688 h 1516602"/>
                  <a:gd name="connsiteX85" fmla="*/ 417759 w 1034979"/>
                  <a:gd name="connsiteY85" fmla="*/ 1360353 h 1516602"/>
                  <a:gd name="connsiteX86" fmla="*/ 421569 w 1034979"/>
                  <a:gd name="connsiteY86" fmla="*/ 1348923 h 1516602"/>
                  <a:gd name="connsiteX87" fmla="*/ 427284 w 1034979"/>
                  <a:gd name="connsiteY87" fmla="*/ 1335588 h 1516602"/>
                  <a:gd name="connsiteX88" fmla="*/ 467289 w 1034979"/>
                  <a:gd name="connsiteY88" fmla="*/ 1265103 h 1516602"/>
                  <a:gd name="connsiteX89" fmla="*/ 528455 w 1034979"/>
                  <a:gd name="connsiteY89" fmla="*/ 1252334 h 1516602"/>
                  <a:gd name="connsiteX90" fmla="*/ 573969 w 1034979"/>
                  <a:gd name="connsiteY90" fmla="*/ 1236528 h 1516602"/>
                  <a:gd name="connsiteX91" fmla="*/ 585399 w 1034979"/>
                  <a:gd name="connsiteY91" fmla="*/ 1232718 h 1516602"/>
                  <a:gd name="connsiteX92" fmla="*/ 720654 w 1034979"/>
                  <a:gd name="connsiteY92" fmla="*/ 1316538 h 1516602"/>
                  <a:gd name="connsiteX93" fmla="*/ 733989 w 1034979"/>
                  <a:gd name="connsiteY93" fmla="*/ 1326063 h 1516602"/>
                  <a:gd name="connsiteX94" fmla="*/ 743514 w 1034979"/>
                  <a:gd name="connsiteY94" fmla="*/ 1327968 h 1516602"/>
                  <a:gd name="connsiteX95" fmla="*/ 749229 w 1034979"/>
                  <a:gd name="connsiteY95" fmla="*/ 1329873 h 1516602"/>
                  <a:gd name="connsiteX96" fmla="*/ 762564 w 1034979"/>
                  <a:gd name="connsiteY96" fmla="*/ 1335588 h 1516602"/>
                  <a:gd name="connsiteX97" fmla="*/ 777804 w 1034979"/>
                  <a:gd name="connsiteY97" fmla="*/ 1333683 h 1516602"/>
                  <a:gd name="connsiteX98" fmla="*/ 789234 w 1034979"/>
                  <a:gd name="connsiteY98" fmla="*/ 1327968 h 1516602"/>
                  <a:gd name="connsiteX99" fmla="*/ 794949 w 1034979"/>
                  <a:gd name="connsiteY99" fmla="*/ 1326063 h 1516602"/>
                  <a:gd name="connsiteX100" fmla="*/ 802569 w 1034979"/>
                  <a:gd name="connsiteY100" fmla="*/ 1308918 h 1516602"/>
                  <a:gd name="connsiteX101" fmla="*/ 800664 w 1034979"/>
                  <a:gd name="connsiteY101" fmla="*/ 1284153 h 1516602"/>
                  <a:gd name="connsiteX102" fmla="*/ 798759 w 1034979"/>
                  <a:gd name="connsiteY102" fmla="*/ 1278438 h 1516602"/>
                  <a:gd name="connsiteX103" fmla="*/ 796854 w 1034979"/>
                  <a:gd name="connsiteY103" fmla="*/ 1270818 h 1516602"/>
                  <a:gd name="connsiteX104" fmla="*/ 783519 w 1034979"/>
                  <a:gd name="connsiteY104" fmla="*/ 1253673 h 1516602"/>
                  <a:gd name="connsiteX105" fmla="*/ 773994 w 1034979"/>
                  <a:gd name="connsiteY105" fmla="*/ 1247958 h 1516602"/>
                  <a:gd name="connsiteX106" fmla="*/ 648264 w 1034979"/>
                  <a:gd name="connsiteY106" fmla="*/ 1156518 h 1516602"/>
                  <a:gd name="connsiteX107" fmla="*/ 644454 w 1034979"/>
                  <a:gd name="connsiteY107" fmla="*/ 1139373 h 1516602"/>
                  <a:gd name="connsiteX108" fmla="*/ 646359 w 1034979"/>
                  <a:gd name="connsiteY108" fmla="*/ 1131753 h 1516602"/>
                  <a:gd name="connsiteX109" fmla="*/ 650169 w 1034979"/>
                  <a:gd name="connsiteY109" fmla="*/ 1114608 h 1516602"/>
                  <a:gd name="connsiteX110" fmla="*/ 653979 w 1034979"/>
                  <a:gd name="connsiteY110" fmla="*/ 1108893 h 1516602"/>
                  <a:gd name="connsiteX111" fmla="*/ 655884 w 1034979"/>
                  <a:gd name="connsiteY111" fmla="*/ 1103178 h 1516602"/>
                  <a:gd name="connsiteX112" fmla="*/ 661599 w 1034979"/>
                  <a:gd name="connsiteY112" fmla="*/ 1101273 h 1516602"/>
                  <a:gd name="connsiteX113" fmla="*/ 671124 w 1034979"/>
                  <a:gd name="connsiteY113" fmla="*/ 1089843 h 1516602"/>
                  <a:gd name="connsiteX114" fmla="*/ 724464 w 1034979"/>
                  <a:gd name="connsiteY114" fmla="*/ 1082223 h 1516602"/>
                  <a:gd name="connsiteX115" fmla="*/ 842574 w 1034979"/>
                  <a:gd name="connsiteY115" fmla="*/ 1084128 h 1516602"/>
                  <a:gd name="connsiteX116" fmla="*/ 871149 w 1034979"/>
                  <a:gd name="connsiteY116" fmla="*/ 1086033 h 1516602"/>
                  <a:gd name="connsiteX117" fmla="*/ 899724 w 1034979"/>
                  <a:gd name="connsiteY117" fmla="*/ 1091748 h 1516602"/>
                  <a:gd name="connsiteX118" fmla="*/ 922584 w 1034979"/>
                  <a:gd name="connsiteY118" fmla="*/ 1095558 h 1516602"/>
                  <a:gd name="connsiteX119" fmla="*/ 951159 w 1034979"/>
                  <a:gd name="connsiteY119" fmla="*/ 1101273 h 1516602"/>
                  <a:gd name="connsiteX120" fmla="*/ 956874 w 1034979"/>
                  <a:gd name="connsiteY120" fmla="*/ 1101273 h 1516602"/>
                  <a:gd name="connsiteX121" fmla="*/ 1002594 w 1034979"/>
                  <a:gd name="connsiteY121" fmla="*/ 1099368 h 1516602"/>
                  <a:gd name="connsiteX122" fmla="*/ 1031169 w 1034979"/>
                  <a:gd name="connsiteY122" fmla="*/ 1091748 h 1516602"/>
                  <a:gd name="connsiteX123" fmla="*/ 1034979 w 1034979"/>
                  <a:gd name="connsiteY123" fmla="*/ 1086033 h 1516602"/>
                  <a:gd name="connsiteX124" fmla="*/ 1033074 w 1034979"/>
                  <a:gd name="connsiteY124" fmla="*/ 1066983 h 1516602"/>
                  <a:gd name="connsiteX125" fmla="*/ 1027359 w 1034979"/>
                  <a:gd name="connsiteY125" fmla="*/ 1063173 h 1516602"/>
                  <a:gd name="connsiteX126" fmla="*/ 1012119 w 1034979"/>
                  <a:gd name="connsiteY126" fmla="*/ 1061268 h 1516602"/>
                  <a:gd name="connsiteX127" fmla="*/ 1006404 w 1034979"/>
                  <a:gd name="connsiteY127" fmla="*/ 1059363 h 1516602"/>
                  <a:gd name="connsiteX128" fmla="*/ 998784 w 1034979"/>
                  <a:gd name="connsiteY128" fmla="*/ 1057458 h 1516602"/>
                  <a:gd name="connsiteX129" fmla="*/ 987354 w 1034979"/>
                  <a:gd name="connsiteY129" fmla="*/ 1049838 h 1516602"/>
                  <a:gd name="connsiteX130" fmla="*/ 975924 w 1034979"/>
                  <a:gd name="connsiteY130" fmla="*/ 1046028 h 1516602"/>
                  <a:gd name="connsiteX131" fmla="*/ 970209 w 1034979"/>
                  <a:gd name="connsiteY131" fmla="*/ 1044123 h 1516602"/>
                  <a:gd name="connsiteX132" fmla="*/ 962589 w 1034979"/>
                  <a:gd name="connsiteY132" fmla="*/ 1042218 h 1516602"/>
                  <a:gd name="connsiteX133" fmla="*/ 956874 w 1034979"/>
                  <a:gd name="connsiteY133" fmla="*/ 1040313 h 1516602"/>
                  <a:gd name="connsiteX134" fmla="*/ 935919 w 1034979"/>
                  <a:gd name="connsiteY134" fmla="*/ 1034598 h 1516602"/>
                  <a:gd name="connsiteX135" fmla="*/ 930204 w 1034979"/>
                  <a:gd name="connsiteY135" fmla="*/ 1032693 h 1516602"/>
                  <a:gd name="connsiteX136" fmla="*/ 825429 w 1034979"/>
                  <a:gd name="connsiteY136" fmla="*/ 1034598 h 1516602"/>
                  <a:gd name="connsiteX137" fmla="*/ 730179 w 1034979"/>
                  <a:gd name="connsiteY137" fmla="*/ 1038408 h 1516602"/>
                  <a:gd name="connsiteX138" fmla="*/ 669219 w 1034979"/>
                  <a:gd name="connsiteY138" fmla="*/ 1046028 h 1516602"/>
                  <a:gd name="connsiteX139" fmla="*/ 646359 w 1034979"/>
                  <a:gd name="connsiteY139" fmla="*/ 1049838 h 1516602"/>
                  <a:gd name="connsiteX140" fmla="*/ 642549 w 1034979"/>
                  <a:gd name="connsiteY140" fmla="*/ 1038408 h 1516602"/>
                  <a:gd name="connsiteX141" fmla="*/ 640644 w 1034979"/>
                  <a:gd name="connsiteY141" fmla="*/ 1032693 h 1516602"/>
                  <a:gd name="connsiteX142" fmla="*/ 642549 w 1034979"/>
                  <a:gd name="connsiteY142" fmla="*/ 1015548 h 1516602"/>
                  <a:gd name="connsiteX143" fmla="*/ 644454 w 1034979"/>
                  <a:gd name="connsiteY143" fmla="*/ 1009833 h 1516602"/>
                  <a:gd name="connsiteX144" fmla="*/ 661599 w 1034979"/>
                  <a:gd name="connsiteY144" fmla="*/ 1000308 h 1516602"/>
                  <a:gd name="connsiteX145" fmla="*/ 673029 w 1034979"/>
                  <a:gd name="connsiteY145" fmla="*/ 992688 h 1516602"/>
                  <a:gd name="connsiteX146" fmla="*/ 674934 w 1034979"/>
                  <a:gd name="connsiteY146" fmla="*/ 986973 h 1516602"/>
                  <a:gd name="connsiteX147" fmla="*/ 680649 w 1034979"/>
                  <a:gd name="connsiteY147" fmla="*/ 985068 h 1516602"/>
                  <a:gd name="connsiteX148" fmla="*/ 686364 w 1034979"/>
                  <a:gd name="connsiteY148" fmla="*/ 981258 h 1516602"/>
                  <a:gd name="connsiteX149" fmla="*/ 695889 w 1034979"/>
                  <a:gd name="connsiteY149" fmla="*/ 971733 h 1516602"/>
                  <a:gd name="connsiteX150" fmla="*/ 705414 w 1034979"/>
                  <a:gd name="connsiteY150" fmla="*/ 960303 h 1516602"/>
                  <a:gd name="connsiteX151" fmla="*/ 716844 w 1034979"/>
                  <a:gd name="connsiteY151" fmla="*/ 952683 h 1516602"/>
                  <a:gd name="connsiteX152" fmla="*/ 732084 w 1034979"/>
                  <a:gd name="connsiteY152" fmla="*/ 939348 h 1516602"/>
                  <a:gd name="connsiteX153" fmla="*/ 741609 w 1034979"/>
                  <a:gd name="connsiteY153" fmla="*/ 927918 h 1516602"/>
                  <a:gd name="connsiteX154" fmla="*/ 753039 w 1034979"/>
                  <a:gd name="connsiteY154" fmla="*/ 918393 h 1516602"/>
                  <a:gd name="connsiteX155" fmla="*/ 758754 w 1034979"/>
                  <a:gd name="connsiteY155" fmla="*/ 906963 h 1516602"/>
                  <a:gd name="connsiteX156" fmla="*/ 760659 w 1034979"/>
                  <a:gd name="connsiteY156" fmla="*/ 901248 h 1516602"/>
                  <a:gd name="connsiteX157" fmla="*/ 766374 w 1034979"/>
                  <a:gd name="connsiteY157" fmla="*/ 889818 h 1516602"/>
                  <a:gd name="connsiteX158" fmla="*/ 764469 w 1034979"/>
                  <a:gd name="connsiteY158" fmla="*/ 874578 h 1516602"/>
                  <a:gd name="connsiteX159" fmla="*/ 758754 w 1034979"/>
                  <a:gd name="connsiteY159" fmla="*/ 872673 h 1516602"/>
                  <a:gd name="connsiteX160" fmla="*/ 737799 w 1034979"/>
                  <a:gd name="connsiteY160" fmla="*/ 874578 h 1516602"/>
                  <a:gd name="connsiteX161" fmla="*/ 732084 w 1034979"/>
                  <a:gd name="connsiteY161" fmla="*/ 878388 h 1516602"/>
                  <a:gd name="connsiteX162" fmla="*/ 699699 w 1034979"/>
                  <a:gd name="connsiteY162" fmla="*/ 899343 h 1516602"/>
                  <a:gd name="connsiteX163" fmla="*/ 595181 w 1034979"/>
                  <a:gd name="connsiteY163" fmla="*/ 957831 h 1516602"/>
                  <a:gd name="connsiteX164" fmla="*/ 507294 w 1034979"/>
                  <a:gd name="connsiteY164" fmla="*/ 847908 h 1516602"/>
                  <a:gd name="connsiteX165" fmla="*/ 503484 w 1034979"/>
                  <a:gd name="connsiteY165" fmla="*/ 358323 h 1516602"/>
                  <a:gd name="connsiteX166" fmla="*/ 499674 w 1034979"/>
                  <a:gd name="connsiteY166" fmla="*/ 66858 h 1516602"/>
                  <a:gd name="connsiteX167" fmla="*/ 490149 w 1034979"/>
                  <a:gd name="connsiteY167" fmla="*/ 40188 h 1516602"/>
                  <a:gd name="connsiteX168" fmla="*/ 488244 w 1034979"/>
                  <a:gd name="connsiteY168" fmla="*/ 34473 h 1516602"/>
                  <a:gd name="connsiteX169" fmla="*/ 484434 w 1034979"/>
                  <a:gd name="connsiteY169" fmla="*/ 28758 h 1516602"/>
                  <a:gd name="connsiteX170" fmla="*/ 478719 w 1034979"/>
                  <a:gd name="connsiteY170" fmla="*/ 17328 h 1516602"/>
                  <a:gd name="connsiteX171" fmla="*/ 473004 w 1034979"/>
                  <a:gd name="connsiteY171" fmla="*/ 13518 h 1516602"/>
                  <a:gd name="connsiteX172" fmla="*/ 469194 w 1034979"/>
                  <a:gd name="connsiteY172" fmla="*/ 7803 h 1516602"/>
                  <a:gd name="connsiteX173" fmla="*/ 429189 w 1034979"/>
                  <a:gd name="connsiteY173" fmla="*/ 11613 h 1516602"/>
                  <a:gd name="connsiteX174" fmla="*/ 425379 w 1034979"/>
                  <a:gd name="connsiteY174" fmla="*/ 78288 h 1516602"/>
                  <a:gd name="connsiteX175" fmla="*/ 425379 w 1034979"/>
                  <a:gd name="connsiteY175" fmla="*/ 84003 h 1516602"/>
                  <a:gd name="connsiteX176" fmla="*/ 429189 w 1034979"/>
                  <a:gd name="connsiteY176" fmla="*/ 238308 h 1516602"/>
                  <a:gd name="connsiteX177" fmla="*/ 440619 w 1034979"/>
                  <a:gd name="connsiteY177" fmla="*/ 421188 h 1516602"/>
                  <a:gd name="connsiteX178" fmla="*/ 435265 w 1034979"/>
                  <a:gd name="connsiteY178" fmla="*/ 718368 h 1516602"/>
                  <a:gd name="connsiteX179" fmla="*/ 435059 w 1034979"/>
                  <a:gd name="connsiteY179" fmla="*/ 799046 h 1516602"/>
                  <a:gd name="connsiteX180" fmla="*/ 430322 w 1034979"/>
                  <a:gd name="connsiteY180"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219639 w 1034979"/>
                  <a:gd name="connsiteY10" fmla="*/ 948873 h 1516602"/>
                  <a:gd name="connsiteX11" fmla="*/ 213924 w 1034979"/>
                  <a:gd name="connsiteY11" fmla="*/ 946968 h 1516602"/>
                  <a:gd name="connsiteX12" fmla="*/ 206304 w 1034979"/>
                  <a:gd name="connsiteY12" fmla="*/ 945063 h 1516602"/>
                  <a:gd name="connsiteX13" fmla="*/ 194874 w 1034979"/>
                  <a:gd name="connsiteY13" fmla="*/ 941253 h 1516602"/>
                  <a:gd name="connsiteX14" fmla="*/ 189159 w 1034979"/>
                  <a:gd name="connsiteY14" fmla="*/ 939348 h 1516602"/>
                  <a:gd name="connsiteX15" fmla="*/ 181539 w 1034979"/>
                  <a:gd name="connsiteY15" fmla="*/ 937443 h 1516602"/>
                  <a:gd name="connsiteX16" fmla="*/ 170109 w 1034979"/>
                  <a:gd name="connsiteY16" fmla="*/ 931728 h 1516602"/>
                  <a:gd name="connsiteX17" fmla="*/ 164394 w 1034979"/>
                  <a:gd name="connsiteY17" fmla="*/ 927918 h 1516602"/>
                  <a:gd name="connsiteX18" fmla="*/ 116769 w 1034979"/>
                  <a:gd name="connsiteY18" fmla="*/ 903153 h 1516602"/>
                  <a:gd name="connsiteX19" fmla="*/ 59619 w 1034979"/>
                  <a:gd name="connsiteY19" fmla="*/ 874578 h 1516602"/>
                  <a:gd name="connsiteX20" fmla="*/ 46284 w 1034979"/>
                  <a:gd name="connsiteY20" fmla="*/ 895533 h 1516602"/>
                  <a:gd name="connsiteX21" fmla="*/ 50094 w 1034979"/>
                  <a:gd name="connsiteY21" fmla="*/ 933633 h 1516602"/>
                  <a:gd name="connsiteX22" fmla="*/ 53904 w 1034979"/>
                  <a:gd name="connsiteY22" fmla="*/ 939348 h 1516602"/>
                  <a:gd name="connsiteX23" fmla="*/ 59619 w 1034979"/>
                  <a:gd name="connsiteY23" fmla="*/ 943158 h 1516602"/>
                  <a:gd name="connsiteX24" fmla="*/ 63429 w 1034979"/>
                  <a:gd name="connsiteY24" fmla="*/ 948873 h 1516602"/>
                  <a:gd name="connsiteX25" fmla="*/ 80574 w 1034979"/>
                  <a:gd name="connsiteY25" fmla="*/ 958398 h 1516602"/>
                  <a:gd name="connsiteX26" fmla="*/ 166299 w 1034979"/>
                  <a:gd name="connsiteY26" fmla="*/ 979353 h 1516602"/>
                  <a:gd name="connsiteX27" fmla="*/ 191064 w 1034979"/>
                  <a:gd name="connsiteY27" fmla="*/ 985068 h 1516602"/>
                  <a:gd name="connsiteX28" fmla="*/ 208209 w 1034979"/>
                  <a:gd name="connsiteY28" fmla="*/ 990783 h 1516602"/>
                  <a:gd name="connsiteX29" fmla="*/ 213924 w 1034979"/>
                  <a:gd name="connsiteY29" fmla="*/ 992688 h 1516602"/>
                  <a:gd name="connsiteX30" fmla="*/ 229164 w 1034979"/>
                  <a:gd name="connsiteY30" fmla="*/ 996498 h 1516602"/>
                  <a:gd name="connsiteX31" fmla="*/ 248214 w 1034979"/>
                  <a:gd name="connsiteY31" fmla="*/ 1002213 h 1516602"/>
                  <a:gd name="connsiteX32" fmla="*/ 253929 w 1034979"/>
                  <a:gd name="connsiteY32" fmla="*/ 1006023 h 1516602"/>
                  <a:gd name="connsiteX33" fmla="*/ 267264 w 1034979"/>
                  <a:gd name="connsiteY33" fmla="*/ 1021263 h 1516602"/>
                  <a:gd name="connsiteX34" fmla="*/ 272979 w 1034979"/>
                  <a:gd name="connsiteY34" fmla="*/ 1040313 h 1516602"/>
                  <a:gd name="connsiteX35" fmla="*/ 274884 w 1034979"/>
                  <a:gd name="connsiteY35" fmla="*/ 1046028 h 1516602"/>
                  <a:gd name="connsiteX36" fmla="*/ 276789 w 1034979"/>
                  <a:gd name="connsiteY36" fmla="*/ 1051743 h 1516602"/>
                  <a:gd name="connsiteX37" fmla="*/ 278694 w 1034979"/>
                  <a:gd name="connsiteY37" fmla="*/ 1076508 h 1516602"/>
                  <a:gd name="connsiteX38" fmla="*/ 280599 w 1034979"/>
                  <a:gd name="connsiteY38" fmla="*/ 1082223 h 1516602"/>
                  <a:gd name="connsiteX39" fmla="*/ 278694 w 1034979"/>
                  <a:gd name="connsiteY39" fmla="*/ 1101273 h 1516602"/>
                  <a:gd name="connsiteX40" fmla="*/ 276789 w 1034979"/>
                  <a:gd name="connsiteY40" fmla="*/ 1110798 h 1516602"/>
                  <a:gd name="connsiteX41" fmla="*/ 263454 w 1034979"/>
                  <a:gd name="connsiteY41" fmla="*/ 1124133 h 1516602"/>
                  <a:gd name="connsiteX42" fmla="*/ 252024 w 1034979"/>
                  <a:gd name="connsiteY42" fmla="*/ 1131753 h 1516602"/>
                  <a:gd name="connsiteX43" fmla="*/ 240594 w 1034979"/>
                  <a:gd name="connsiteY43" fmla="*/ 1135563 h 1516602"/>
                  <a:gd name="connsiteX44" fmla="*/ 27234 w 1034979"/>
                  <a:gd name="connsiteY44" fmla="*/ 1154613 h 1516602"/>
                  <a:gd name="connsiteX45" fmla="*/ 15804 w 1034979"/>
                  <a:gd name="connsiteY45" fmla="*/ 1160328 h 1516602"/>
                  <a:gd name="connsiteX46" fmla="*/ 6279 w 1034979"/>
                  <a:gd name="connsiteY46" fmla="*/ 1169853 h 1516602"/>
                  <a:gd name="connsiteX47" fmla="*/ 4374 w 1034979"/>
                  <a:gd name="connsiteY47" fmla="*/ 1175568 h 1516602"/>
                  <a:gd name="connsiteX48" fmla="*/ 564 w 1034979"/>
                  <a:gd name="connsiteY48" fmla="*/ 1181283 h 1516602"/>
                  <a:gd name="connsiteX49" fmla="*/ 6279 w 1034979"/>
                  <a:gd name="connsiteY49" fmla="*/ 1213668 h 1516602"/>
                  <a:gd name="connsiteX50" fmla="*/ 11994 w 1034979"/>
                  <a:gd name="connsiteY50" fmla="*/ 1217478 h 1516602"/>
                  <a:gd name="connsiteX51" fmla="*/ 17709 w 1034979"/>
                  <a:gd name="connsiteY51" fmla="*/ 1219383 h 1516602"/>
                  <a:gd name="connsiteX52" fmla="*/ 145344 w 1034979"/>
                  <a:gd name="connsiteY52" fmla="*/ 1217478 h 1516602"/>
                  <a:gd name="connsiteX53" fmla="*/ 152964 w 1034979"/>
                  <a:gd name="connsiteY53" fmla="*/ 1215573 h 1516602"/>
                  <a:gd name="connsiteX54" fmla="*/ 303459 w 1034979"/>
                  <a:gd name="connsiteY54" fmla="*/ 1209858 h 1516602"/>
                  <a:gd name="connsiteX55" fmla="*/ 318699 w 1034979"/>
                  <a:gd name="connsiteY55" fmla="*/ 1217478 h 1516602"/>
                  <a:gd name="connsiteX56" fmla="*/ 330129 w 1034979"/>
                  <a:gd name="connsiteY56" fmla="*/ 1223193 h 1516602"/>
                  <a:gd name="connsiteX57" fmla="*/ 333939 w 1034979"/>
                  <a:gd name="connsiteY57" fmla="*/ 1228908 h 1516602"/>
                  <a:gd name="connsiteX58" fmla="*/ 339654 w 1034979"/>
                  <a:gd name="connsiteY58" fmla="*/ 1230813 h 1516602"/>
                  <a:gd name="connsiteX59" fmla="*/ 351084 w 1034979"/>
                  <a:gd name="connsiteY59" fmla="*/ 1238433 h 1516602"/>
                  <a:gd name="connsiteX60" fmla="*/ 356799 w 1034979"/>
                  <a:gd name="connsiteY60" fmla="*/ 1242243 h 1516602"/>
                  <a:gd name="connsiteX61" fmla="*/ 360609 w 1034979"/>
                  <a:gd name="connsiteY61" fmla="*/ 1247958 h 1516602"/>
                  <a:gd name="connsiteX62" fmla="*/ 366324 w 1034979"/>
                  <a:gd name="connsiteY62" fmla="*/ 1259388 h 1516602"/>
                  <a:gd name="connsiteX63" fmla="*/ 362514 w 1034979"/>
                  <a:gd name="connsiteY63" fmla="*/ 1286058 h 1516602"/>
                  <a:gd name="connsiteX64" fmla="*/ 358704 w 1034979"/>
                  <a:gd name="connsiteY64" fmla="*/ 1291773 h 1516602"/>
                  <a:gd name="connsiteX65" fmla="*/ 356799 w 1034979"/>
                  <a:gd name="connsiteY65" fmla="*/ 1297488 h 1516602"/>
                  <a:gd name="connsiteX66" fmla="*/ 352989 w 1034979"/>
                  <a:gd name="connsiteY66" fmla="*/ 1303203 h 1516602"/>
                  <a:gd name="connsiteX67" fmla="*/ 351084 w 1034979"/>
                  <a:gd name="connsiteY67" fmla="*/ 1308918 h 1516602"/>
                  <a:gd name="connsiteX68" fmla="*/ 347274 w 1034979"/>
                  <a:gd name="connsiteY68" fmla="*/ 1314633 h 1516602"/>
                  <a:gd name="connsiteX69" fmla="*/ 330129 w 1034979"/>
                  <a:gd name="connsiteY69" fmla="*/ 1381308 h 1516602"/>
                  <a:gd name="connsiteX70" fmla="*/ 328224 w 1034979"/>
                  <a:gd name="connsiteY70" fmla="*/ 1432743 h 1516602"/>
                  <a:gd name="connsiteX71" fmla="*/ 330129 w 1034979"/>
                  <a:gd name="connsiteY71" fmla="*/ 1457508 h 1516602"/>
                  <a:gd name="connsiteX72" fmla="*/ 332034 w 1034979"/>
                  <a:gd name="connsiteY72" fmla="*/ 1463223 h 1516602"/>
                  <a:gd name="connsiteX73" fmla="*/ 335844 w 1034979"/>
                  <a:gd name="connsiteY73" fmla="*/ 1467033 h 1516602"/>
                  <a:gd name="connsiteX74" fmla="*/ 364419 w 1034979"/>
                  <a:gd name="connsiteY74" fmla="*/ 1512753 h 1516602"/>
                  <a:gd name="connsiteX75" fmla="*/ 387279 w 1034979"/>
                  <a:gd name="connsiteY75" fmla="*/ 1514658 h 1516602"/>
                  <a:gd name="connsiteX76" fmla="*/ 392994 w 1034979"/>
                  <a:gd name="connsiteY76" fmla="*/ 1508943 h 1516602"/>
                  <a:gd name="connsiteX77" fmla="*/ 394899 w 1034979"/>
                  <a:gd name="connsiteY77" fmla="*/ 1497513 h 1516602"/>
                  <a:gd name="connsiteX78" fmla="*/ 396804 w 1034979"/>
                  <a:gd name="connsiteY78" fmla="*/ 1491798 h 1516602"/>
                  <a:gd name="connsiteX79" fmla="*/ 398709 w 1034979"/>
                  <a:gd name="connsiteY79" fmla="*/ 1474653 h 1516602"/>
                  <a:gd name="connsiteX80" fmla="*/ 400614 w 1034979"/>
                  <a:gd name="connsiteY80" fmla="*/ 1461318 h 1516602"/>
                  <a:gd name="connsiteX81" fmla="*/ 404424 w 1034979"/>
                  <a:gd name="connsiteY81" fmla="*/ 1404168 h 1516602"/>
                  <a:gd name="connsiteX82" fmla="*/ 410139 w 1034979"/>
                  <a:gd name="connsiteY82" fmla="*/ 1392738 h 1516602"/>
                  <a:gd name="connsiteX83" fmla="*/ 413949 w 1034979"/>
                  <a:gd name="connsiteY83" fmla="*/ 1379403 h 1516602"/>
                  <a:gd name="connsiteX84" fmla="*/ 415854 w 1034979"/>
                  <a:gd name="connsiteY84" fmla="*/ 1373688 h 1516602"/>
                  <a:gd name="connsiteX85" fmla="*/ 417759 w 1034979"/>
                  <a:gd name="connsiteY85" fmla="*/ 1360353 h 1516602"/>
                  <a:gd name="connsiteX86" fmla="*/ 421569 w 1034979"/>
                  <a:gd name="connsiteY86" fmla="*/ 1348923 h 1516602"/>
                  <a:gd name="connsiteX87" fmla="*/ 427284 w 1034979"/>
                  <a:gd name="connsiteY87" fmla="*/ 1335588 h 1516602"/>
                  <a:gd name="connsiteX88" fmla="*/ 467289 w 1034979"/>
                  <a:gd name="connsiteY88" fmla="*/ 1265103 h 1516602"/>
                  <a:gd name="connsiteX89" fmla="*/ 528455 w 1034979"/>
                  <a:gd name="connsiteY89" fmla="*/ 1252334 h 1516602"/>
                  <a:gd name="connsiteX90" fmla="*/ 573969 w 1034979"/>
                  <a:gd name="connsiteY90" fmla="*/ 1236528 h 1516602"/>
                  <a:gd name="connsiteX91" fmla="*/ 585399 w 1034979"/>
                  <a:gd name="connsiteY91" fmla="*/ 1232718 h 1516602"/>
                  <a:gd name="connsiteX92" fmla="*/ 720654 w 1034979"/>
                  <a:gd name="connsiteY92" fmla="*/ 1316538 h 1516602"/>
                  <a:gd name="connsiteX93" fmla="*/ 733989 w 1034979"/>
                  <a:gd name="connsiteY93" fmla="*/ 1326063 h 1516602"/>
                  <a:gd name="connsiteX94" fmla="*/ 743514 w 1034979"/>
                  <a:gd name="connsiteY94" fmla="*/ 1327968 h 1516602"/>
                  <a:gd name="connsiteX95" fmla="*/ 749229 w 1034979"/>
                  <a:gd name="connsiteY95" fmla="*/ 1329873 h 1516602"/>
                  <a:gd name="connsiteX96" fmla="*/ 762564 w 1034979"/>
                  <a:gd name="connsiteY96" fmla="*/ 1335588 h 1516602"/>
                  <a:gd name="connsiteX97" fmla="*/ 777804 w 1034979"/>
                  <a:gd name="connsiteY97" fmla="*/ 1333683 h 1516602"/>
                  <a:gd name="connsiteX98" fmla="*/ 789234 w 1034979"/>
                  <a:gd name="connsiteY98" fmla="*/ 1327968 h 1516602"/>
                  <a:gd name="connsiteX99" fmla="*/ 794949 w 1034979"/>
                  <a:gd name="connsiteY99" fmla="*/ 1326063 h 1516602"/>
                  <a:gd name="connsiteX100" fmla="*/ 802569 w 1034979"/>
                  <a:gd name="connsiteY100" fmla="*/ 1308918 h 1516602"/>
                  <a:gd name="connsiteX101" fmla="*/ 800664 w 1034979"/>
                  <a:gd name="connsiteY101" fmla="*/ 1284153 h 1516602"/>
                  <a:gd name="connsiteX102" fmla="*/ 798759 w 1034979"/>
                  <a:gd name="connsiteY102" fmla="*/ 1278438 h 1516602"/>
                  <a:gd name="connsiteX103" fmla="*/ 796854 w 1034979"/>
                  <a:gd name="connsiteY103" fmla="*/ 1270818 h 1516602"/>
                  <a:gd name="connsiteX104" fmla="*/ 783519 w 1034979"/>
                  <a:gd name="connsiteY104" fmla="*/ 1253673 h 1516602"/>
                  <a:gd name="connsiteX105" fmla="*/ 773994 w 1034979"/>
                  <a:gd name="connsiteY105" fmla="*/ 1247958 h 1516602"/>
                  <a:gd name="connsiteX106" fmla="*/ 648264 w 1034979"/>
                  <a:gd name="connsiteY106" fmla="*/ 1156518 h 1516602"/>
                  <a:gd name="connsiteX107" fmla="*/ 644454 w 1034979"/>
                  <a:gd name="connsiteY107" fmla="*/ 1139373 h 1516602"/>
                  <a:gd name="connsiteX108" fmla="*/ 646359 w 1034979"/>
                  <a:gd name="connsiteY108" fmla="*/ 1131753 h 1516602"/>
                  <a:gd name="connsiteX109" fmla="*/ 650169 w 1034979"/>
                  <a:gd name="connsiteY109" fmla="*/ 1114608 h 1516602"/>
                  <a:gd name="connsiteX110" fmla="*/ 653979 w 1034979"/>
                  <a:gd name="connsiteY110" fmla="*/ 1108893 h 1516602"/>
                  <a:gd name="connsiteX111" fmla="*/ 655884 w 1034979"/>
                  <a:gd name="connsiteY111" fmla="*/ 1103178 h 1516602"/>
                  <a:gd name="connsiteX112" fmla="*/ 661599 w 1034979"/>
                  <a:gd name="connsiteY112" fmla="*/ 1101273 h 1516602"/>
                  <a:gd name="connsiteX113" fmla="*/ 671124 w 1034979"/>
                  <a:gd name="connsiteY113" fmla="*/ 1089843 h 1516602"/>
                  <a:gd name="connsiteX114" fmla="*/ 724464 w 1034979"/>
                  <a:gd name="connsiteY114" fmla="*/ 1082223 h 1516602"/>
                  <a:gd name="connsiteX115" fmla="*/ 842574 w 1034979"/>
                  <a:gd name="connsiteY115" fmla="*/ 1084128 h 1516602"/>
                  <a:gd name="connsiteX116" fmla="*/ 871149 w 1034979"/>
                  <a:gd name="connsiteY116" fmla="*/ 1086033 h 1516602"/>
                  <a:gd name="connsiteX117" fmla="*/ 899724 w 1034979"/>
                  <a:gd name="connsiteY117" fmla="*/ 1091748 h 1516602"/>
                  <a:gd name="connsiteX118" fmla="*/ 922584 w 1034979"/>
                  <a:gd name="connsiteY118" fmla="*/ 1095558 h 1516602"/>
                  <a:gd name="connsiteX119" fmla="*/ 951159 w 1034979"/>
                  <a:gd name="connsiteY119" fmla="*/ 1101273 h 1516602"/>
                  <a:gd name="connsiteX120" fmla="*/ 956874 w 1034979"/>
                  <a:gd name="connsiteY120" fmla="*/ 1101273 h 1516602"/>
                  <a:gd name="connsiteX121" fmla="*/ 1002594 w 1034979"/>
                  <a:gd name="connsiteY121" fmla="*/ 1099368 h 1516602"/>
                  <a:gd name="connsiteX122" fmla="*/ 1031169 w 1034979"/>
                  <a:gd name="connsiteY122" fmla="*/ 1091748 h 1516602"/>
                  <a:gd name="connsiteX123" fmla="*/ 1034979 w 1034979"/>
                  <a:gd name="connsiteY123" fmla="*/ 1086033 h 1516602"/>
                  <a:gd name="connsiteX124" fmla="*/ 1033074 w 1034979"/>
                  <a:gd name="connsiteY124" fmla="*/ 1066983 h 1516602"/>
                  <a:gd name="connsiteX125" fmla="*/ 1027359 w 1034979"/>
                  <a:gd name="connsiteY125" fmla="*/ 1063173 h 1516602"/>
                  <a:gd name="connsiteX126" fmla="*/ 1012119 w 1034979"/>
                  <a:gd name="connsiteY126" fmla="*/ 1061268 h 1516602"/>
                  <a:gd name="connsiteX127" fmla="*/ 1006404 w 1034979"/>
                  <a:gd name="connsiteY127" fmla="*/ 1059363 h 1516602"/>
                  <a:gd name="connsiteX128" fmla="*/ 998784 w 1034979"/>
                  <a:gd name="connsiteY128" fmla="*/ 1057458 h 1516602"/>
                  <a:gd name="connsiteX129" fmla="*/ 987354 w 1034979"/>
                  <a:gd name="connsiteY129" fmla="*/ 1049838 h 1516602"/>
                  <a:gd name="connsiteX130" fmla="*/ 975924 w 1034979"/>
                  <a:gd name="connsiteY130" fmla="*/ 1046028 h 1516602"/>
                  <a:gd name="connsiteX131" fmla="*/ 970209 w 1034979"/>
                  <a:gd name="connsiteY131" fmla="*/ 1044123 h 1516602"/>
                  <a:gd name="connsiteX132" fmla="*/ 962589 w 1034979"/>
                  <a:gd name="connsiteY132" fmla="*/ 1042218 h 1516602"/>
                  <a:gd name="connsiteX133" fmla="*/ 956874 w 1034979"/>
                  <a:gd name="connsiteY133" fmla="*/ 1040313 h 1516602"/>
                  <a:gd name="connsiteX134" fmla="*/ 935919 w 1034979"/>
                  <a:gd name="connsiteY134" fmla="*/ 1034598 h 1516602"/>
                  <a:gd name="connsiteX135" fmla="*/ 825429 w 1034979"/>
                  <a:gd name="connsiteY135" fmla="*/ 1034598 h 1516602"/>
                  <a:gd name="connsiteX136" fmla="*/ 730179 w 1034979"/>
                  <a:gd name="connsiteY136" fmla="*/ 1038408 h 1516602"/>
                  <a:gd name="connsiteX137" fmla="*/ 669219 w 1034979"/>
                  <a:gd name="connsiteY137" fmla="*/ 1046028 h 1516602"/>
                  <a:gd name="connsiteX138" fmla="*/ 646359 w 1034979"/>
                  <a:gd name="connsiteY138" fmla="*/ 1049838 h 1516602"/>
                  <a:gd name="connsiteX139" fmla="*/ 642549 w 1034979"/>
                  <a:gd name="connsiteY139" fmla="*/ 1038408 h 1516602"/>
                  <a:gd name="connsiteX140" fmla="*/ 640644 w 1034979"/>
                  <a:gd name="connsiteY140" fmla="*/ 1032693 h 1516602"/>
                  <a:gd name="connsiteX141" fmla="*/ 642549 w 1034979"/>
                  <a:gd name="connsiteY141" fmla="*/ 1015548 h 1516602"/>
                  <a:gd name="connsiteX142" fmla="*/ 644454 w 1034979"/>
                  <a:gd name="connsiteY142" fmla="*/ 1009833 h 1516602"/>
                  <a:gd name="connsiteX143" fmla="*/ 661599 w 1034979"/>
                  <a:gd name="connsiteY143" fmla="*/ 1000308 h 1516602"/>
                  <a:gd name="connsiteX144" fmla="*/ 673029 w 1034979"/>
                  <a:gd name="connsiteY144" fmla="*/ 992688 h 1516602"/>
                  <a:gd name="connsiteX145" fmla="*/ 674934 w 1034979"/>
                  <a:gd name="connsiteY145" fmla="*/ 986973 h 1516602"/>
                  <a:gd name="connsiteX146" fmla="*/ 680649 w 1034979"/>
                  <a:gd name="connsiteY146" fmla="*/ 985068 h 1516602"/>
                  <a:gd name="connsiteX147" fmla="*/ 686364 w 1034979"/>
                  <a:gd name="connsiteY147" fmla="*/ 981258 h 1516602"/>
                  <a:gd name="connsiteX148" fmla="*/ 695889 w 1034979"/>
                  <a:gd name="connsiteY148" fmla="*/ 971733 h 1516602"/>
                  <a:gd name="connsiteX149" fmla="*/ 705414 w 1034979"/>
                  <a:gd name="connsiteY149" fmla="*/ 960303 h 1516602"/>
                  <a:gd name="connsiteX150" fmla="*/ 716844 w 1034979"/>
                  <a:gd name="connsiteY150" fmla="*/ 952683 h 1516602"/>
                  <a:gd name="connsiteX151" fmla="*/ 732084 w 1034979"/>
                  <a:gd name="connsiteY151" fmla="*/ 939348 h 1516602"/>
                  <a:gd name="connsiteX152" fmla="*/ 741609 w 1034979"/>
                  <a:gd name="connsiteY152" fmla="*/ 927918 h 1516602"/>
                  <a:gd name="connsiteX153" fmla="*/ 753039 w 1034979"/>
                  <a:gd name="connsiteY153" fmla="*/ 918393 h 1516602"/>
                  <a:gd name="connsiteX154" fmla="*/ 758754 w 1034979"/>
                  <a:gd name="connsiteY154" fmla="*/ 906963 h 1516602"/>
                  <a:gd name="connsiteX155" fmla="*/ 760659 w 1034979"/>
                  <a:gd name="connsiteY155" fmla="*/ 901248 h 1516602"/>
                  <a:gd name="connsiteX156" fmla="*/ 766374 w 1034979"/>
                  <a:gd name="connsiteY156" fmla="*/ 889818 h 1516602"/>
                  <a:gd name="connsiteX157" fmla="*/ 764469 w 1034979"/>
                  <a:gd name="connsiteY157" fmla="*/ 874578 h 1516602"/>
                  <a:gd name="connsiteX158" fmla="*/ 758754 w 1034979"/>
                  <a:gd name="connsiteY158" fmla="*/ 872673 h 1516602"/>
                  <a:gd name="connsiteX159" fmla="*/ 737799 w 1034979"/>
                  <a:gd name="connsiteY159" fmla="*/ 874578 h 1516602"/>
                  <a:gd name="connsiteX160" fmla="*/ 732084 w 1034979"/>
                  <a:gd name="connsiteY160" fmla="*/ 878388 h 1516602"/>
                  <a:gd name="connsiteX161" fmla="*/ 699699 w 1034979"/>
                  <a:gd name="connsiteY161" fmla="*/ 899343 h 1516602"/>
                  <a:gd name="connsiteX162" fmla="*/ 595181 w 1034979"/>
                  <a:gd name="connsiteY162" fmla="*/ 957831 h 1516602"/>
                  <a:gd name="connsiteX163" fmla="*/ 507294 w 1034979"/>
                  <a:gd name="connsiteY163" fmla="*/ 847908 h 1516602"/>
                  <a:gd name="connsiteX164" fmla="*/ 503484 w 1034979"/>
                  <a:gd name="connsiteY164" fmla="*/ 358323 h 1516602"/>
                  <a:gd name="connsiteX165" fmla="*/ 499674 w 1034979"/>
                  <a:gd name="connsiteY165" fmla="*/ 66858 h 1516602"/>
                  <a:gd name="connsiteX166" fmla="*/ 490149 w 1034979"/>
                  <a:gd name="connsiteY166" fmla="*/ 40188 h 1516602"/>
                  <a:gd name="connsiteX167" fmla="*/ 488244 w 1034979"/>
                  <a:gd name="connsiteY167" fmla="*/ 34473 h 1516602"/>
                  <a:gd name="connsiteX168" fmla="*/ 484434 w 1034979"/>
                  <a:gd name="connsiteY168" fmla="*/ 28758 h 1516602"/>
                  <a:gd name="connsiteX169" fmla="*/ 478719 w 1034979"/>
                  <a:gd name="connsiteY169" fmla="*/ 17328 h 1516602"/>
                  <a:gd name="connsiteX170" fmla="*/ 473004 w 1034979"/>
                  <a:gd name="connsiteY170" fmla="*/ 13518 h 1516602"/>
                  <a:gd name="connsiteX171" fmla="*/ 469194 w 1034979"/>
                  <a:gd name="connsiteY171" fmla="*/ 7803 h 1516602"/>
                  <a:gd name="connsiteX172" fmla="*/ 429189 w 1034979"/>
                  <a:gd name="connsiteY172" fmla="*/ 11613 h 1516602"/>
                  <a:gd name="connsiteX173" fmla="*/ 425379 w 1034979"/>
                  <a:gd name="connsiteY173" fmla="*/ 78288 h 1516602"/>
                  <a:gd name="connsiteX174" fmla="*/ 425379 w 1034979"/>
                  <a:gd name="connsiteY174" fmla="*/ 84003 h 1516602"/>
                  <a:gd name="connsiteX175" fmla="*/ 429189 w 1034979"/>
                  <a:gd name="connsiteY175" fmla="*/ 238308 h 1516602"/>
                  <a:gd name="connsiteX176" fmla="*/ 440619 w 1034979"/>
                  <a:gd name="connsiteY176" fmla="*/ 421188 h 1516602"/>
                  <a:gd name="connsiteX177" fmla="*/ 435265 w 1034979"/>
                  <a:gd name="connsiteY177" fmla="*/ 718368 h 1516602"/>
                  <a:gd name="connsiteX178" fmla="*/ 435059 w 1034979"/>
                  <a:gd name="connsiteY178" fmla="*/ 799046 h 1516602"/>
                  <a:gd name="connsiteX179" fmla="*/ 430322 w 1034979"/>
                  <a:gd name="connsiteY179"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219639 w 1034979"/>
                  <a:gd name="connsiteY10" fmla="*/ 948873 h 1516602"/>
                  <a:gd name="connsiteX11" fmla="*/ 213924 w 1034979"/>
                  <a:gd name="connsiteY11" fmla="*/ 946968 h 1516602"/>
                  <a:gd name="connsiteX12" fmla="*/ 206304 w 1034979"/>
                  <a:gd name="connsiteY12" fmla="*/ 945063 h 1516602"/>
                  <a:gd name="connsiteX13" fmla="*/ 194874 w 1034979"/>
                  <a:gd name="connsiteY13" fmla="*/ 941253 h 1516602"/>
                  <a:gd name="connsiteX14" fmla="*/ 189159 w 1034979"/>
                  <a:gd name="connsiteY14" fmla="*/ 939348 h 1516602"/>
                  <a:gd name="connsiteX15" fmla="*/ 181539 w 1034979"/>
                  <a:gd name="connsiteY15" fmla="*/ 937443 h 1516602"/>
                  <a:gd name="connsiteX16" fmla="*/ 170109 w 1034979"/>
                  <a:gd name="connsiteY16" fmla="*/ 931728 h 1516602"/>
                  <a:gd name="connsiteX17" fmla="*/ 164394 w 1034979"/>
                  <a:gd name="connsiteY17" fmla="*/ 927918 h 1516602"/>
                  <a:gd name="connsiteX18" fmla="*/ 116769 w 1034979"/>
                  <a:gd name="connsiteY18" fmla="*/ 903153 h 1516602"/>
                  <a:gd name="connsiteX19" fmla="*/ 59619 w 1034979"/>
                  <a:gd name="connsiteY19" fmla="*/ 874578 h 1516602"/>
                  <a:gd name="connsiteX20" fmla="*/ 46284 w 1034979"/>
                  <a:gd name="connsiteY20" fmla="*/ 895533 h 1516602"/>
                  <a:gd name="connsiteX21" fmla="*/ 50094 w 1034979"/>
                  <a:gd name="connsiteY21" fmla="*/ 933633 h 1516602"/>
                  <a:gd name="connsiteX22" fmla="*/ 53904 w 1034979"/>
                  <a:gd name="connsiteY22" fmla="*/ 939348 h 1516602"/>
                  <a:gd name="connsiteX23" fmla="*/ 59619 w 1034979"/>
                  <a:gd name="connsiteY23" fmla="*/ 943158 h 1516602"/>
                  <a:gd name="connsiteX24" fmla="*/ 63429 w 1034979"/>
                  <a:gd name="connsiteY24" fmla="*/ 948873 h 1516602"/>
                  <a:gd name="connsiteX25" fmla="*/ 80574 w 1034979"/>
                  <a:gd name="connsiteY25" fmla="*/ 958398 h 1516602"/>
                  <a:gd name="connsiteX26" fmla="*/ 166299 w 1034979"/>
                  <a:gd name="connsiteY26" fmla="*/ 979353 h 1516602"/>
                  <a:gd name="connsiteX27" fmla="*/ 191064 w 1034979"/>
                  <a:gd name="connsiteY27" fmla="*/ 985068 h 1516602"/>
                  <a:gd name="connsiteX28" fmla="*/ 208209 w 1034979"/>
                  <a:gd name="connsiteY28" fmla="*/ 990783 h 1516602"/>
                  <a:gd name="connsiteX29" fmla="*/ 213924 w 1034979"/>
                  <a:gd name="connsiteY29" fmla="*/ 992688 h 1516602"/>
                  <a:gd name="connsiteX30" fmla="*/ 229164 w 1034979"/>
                  <a:gd name="connsiteY30" fmla="*/ 996498 h 1516602"/>
                  <a:gd name="connsiteX31" fmla="*/ 248214 w 1034979"/>
                  <a:gd name="connsiteY31" fmla="*/ 1002213 h 1516602"/>
                  <a:gd name="connsiteX32" fmla="*/ 253929 w 1034979"/>
                  <a:gd name="connsiteY32" fmla="*/ 1006023 h 1516602"/>
                  <a:gd name="connsiteX33" fmla="*/ 267264 w 1034979"/>
                  <a:gd name="connsiteY33" fmla="*/ 1021263 h 1516602"/>
                  <a:gd name="connsiteX34" fmla="*/ 272979 w 1034979"/>
                  <a:gd name="connsiteY34" fmla="*/ 1040313 h 1516602"/>
                  <a:gd name="connsiteX35" fmla="*/ 274884 w 1034979"/>
                  <a:gd name="connsiteY35" fmla="*/ 1046028 h 1516602"/>
                  <a:gd name="connsiteX36" fmla="*/ 276789 w 1034979"/>
                  <a:gd name="connsiteY36" fmla="*/ 1051743 h 1516602"/>
                  <a:gd name="connsiteX37" fmla="*/ 278694 w 1034979"/>
                  <a:gd name="connsiteY37" fmla="*/ 1076508 h 1516602"/>
                  <a:gd name="connsiteX38" fmla="*/ 280599 w 1034979"/>
                  <a:gd name="connsiteY38" fmla="*/ 1082223 h 1516602"/>
                  <a:gd name="connsiteX39" fmla="*/ 278694 w 1034979"/>
                  <a:gd name="connsiteY39" fmla="*/ 1101273 h 1516602"/>
                  <a:gd name="connsiteX40" fmla="*/ 276789 w 1034979"/>
                  <a:gd name="connsiteY40" fmla="*/ 1110798 h 1516602"/>
                  <a:gd name="connsiteX41" fmla="*/ 263454 w 1034979"/>
                  <a:gd name="connsiteY41" fmla="*/ 1124133 h 1516602"/>
                  <a:gd name="connsiteX42" fmla="*/ 252024 w 1034979"/>
                  <a:gd name="connsiteY42" fmla="*/ 1131753 h 1516602"/>
                  <a:gd name="connsiteX43" fmla="*/ 240594 w 1034979"/>
                  <a:gd name="connsiteY43" fmla="*/ 1135563 h 1516602"/>
                  <a:gd name="connsiteX44" fmla="*/ 27234 w 1034979"/>
                  <a:gd name="connsiteY44" fmla="*/ 1154613 h 1516602"/>
                  <a:gd name="connsiteX45" fmla="*/ 15804 w 1034979"/>
                  <a:gd name="connsiteY45" fmla="*/ 1160328 h 1516602"/>
                  <a:gd name="connsiteX46" fmla="*/ 6279 w 1034979"/>
                  <a:gd name="connsiteY46" fmla="*/ 1169853 h 1516602"/>
                  <a:gd name="connsiteX47" fmla="*/ 4374 w 1034979"/>
                  <a:gd name="connsiteY47" fmla="*/ 1175568 h 1516602"/>
                  <a:gd name="connsiteX48" fmla="*/ 564 w 1034979"/>
                  <a:gd name="connsiteY48" fmla="*/ 1181283 h 1516602"/>
                  <a:gd name="connsiteX49" fmla="*/ 6279 w 1034979"/>
                  <a:gd name="connsiteY49" fmla="*/ 1213668 h 1516602"/>
                  <a:gd name="connsiteX50" fmla="*/ 11994 w 1034979"/>
                  <a:gd name="connsiteY50" fmla="*/ 1217478 h 1516602"/>
                  <a:gd name="connsiteX51" fmla="*/ 17709 w 1034979"/>
                  <a:gd name="connsiteY51" fmla="*/ 1219383 h 1516602"/>
                  <a:gd name="connsiteX52" fmla="*/ 145344 w 1034979"/>
                  <a:gd name="connsiteY52" fmla="*/ 1217478 h 1516602"/>
                  <a:gd name="connsiteX53" fmla="*/ 303459 w 1034979"/>
                  <a:gd name="connsiteY53" fmla="*/ 1209858 h 1516602"/>
                  <a:gd name="connsiteX54" fmla="*/ 318699 w 1034979"/>
                  <a:gd name="connsiteY54" fmla="*/ 1217478 h 1516602"/>
                  <a:gd name="connsiteX55" fmla="*/ 330129 w 1034979"/>
                  <a:gd name="connsiteY55" fmla="*/ 1223193 h 1516602"/>
                  <a:gd name="connsiteX56" fmla="*/ 333939 w 1034979"/>
                  <a:gd name="connsiteY56" fmla="*/ 1228908 h 1516602"/>
                  <a:gd name="connsiteX57" fmla="*/ 339654 w 1034979"/>
                  <a:gd name="connsiteY57" fmla="*/ 1230813 h 1516602"/>
                  <a:gd name="connsiteX58" fmla="*/ 351084 w 1034979"/>
                  <a:gd name="connsiteY58" fmla="*/ 1238433 h 1516602"/>
                  <a:gd name="connsiteX59" fmla="*/ 356799 w 1034979"/>
                  <a:gd name="connsiteY59" fmla="*/ 1242243 h 1516602"/>
                  <a:gd name="connsiteX60" fmla="*/ 360609 w 1034979"/>
                  <a:gd name="connsiteY60" fmla="*/ 1247958 h 1516602"/>
                  <a:gd name="connsiteX61" fmla="*/ 366324 w 1034979"/>
                  <a:gd name="connsiteY61" fmla="*/ 1259388 h 1516602"/>
                  <a:gd name="connsiteX62" fmla="*/ 362514 w 1034979"/>
                  <a:gd name="connsiteY62" fmla="*/ 1286058 h 1516602"/>
                  <a:gd name="connsiteX63" fmla="*/ 358704 w 1034979"/>
                  <a:gd name="connsiteY63" fmla="*/ 1291773 h 1516602"/>
                  <a:gd name="connsiteX64" fmla="*/ 356799 w 1034979"/>
                  <a:gd name="connsiteY64" fmla="*/ 1297488 h 1516602"/>
                  <a:gd name="connsiteX65" fmla="*/ 352989 w 1034979"/>
                  <a:gd name="connsiteY65" fmla="*/ 1303203 h 1516602"/>
                  <a:gd name="connsiteX66" fmla="*/ 351084 w 1034979"/>
                  <a:gd name="connsiteY66" fmla="*/ 1308918 h 1516602"/>
                  <a:gd name="connsiteX67" fmla="*/ 347274 w 1034979"/>
                  <a:gd name="connsiteY67" fmla="*/ 1314633 h 1516602"/>
                  <a:gd name="connsiteX68" fmla="*/ 330129 w 1034979"/>
                  <a:gd name="connsiteY68" fmla="*/ 1381308 h 1516602"/>
                  <a:gd name="connsiteX69" fmla="*/ 328224 w 1034979"/>
                  <a:gd name="connsiteY69" fmla="*/ 1432743 h 1516602"/>
                  <a:gd name="connsiteX70" fmla="*/ 330129 w 1034979"/>
                  <a:gd name="connsiteY70" fmla="*/ 1457508 h 1516602"/>
                  <a:gd name="connsiteX71" fmla="*/ 332034 w 1034979"/>
                  <a:gd name="connsiteY71" fmla="*/ 1463223 h 1516602"/>
                  <a:gd name="connsiteX72" fmla="*/ 335844 w 1034979"/>
                  <a:gd name="connsiteY72" fmla="*/ 1467033 h 1516602"/>
                  <a:gd name="connsiteX73" fmla="*/ 364419 w 1034979"/>
                  <a:gd name="connsiteY73" fmla="*/ 1512753 h 1516602"/>
                  <a:gd name="connsiteX74" fmla="*/ 387279 w 1034979"/>
                  <a:gd name="connsiteY74" fmla="*/ 1514658 h 1516602"/>
                  <a:gd name="connsiteX75" fmla="*/ 392994 w 1034979"/>
                  <a:gd name="connsiteY75" fmla="*/ 1508943 h 1516602"/>
                  <a:gd name="connsiteX76" fmla="*/ 394899 w 1034979"/>
                  <a:gd name="connsiteY76" fmla="*/ 1497513 h 1516602"/>
                  <a:gd name="connsiteX77" fmla="*/ 396804 w 1034979"/>
                  <a:gd name="connsiteY77" fmla="*/ 1491798 h 1516602"/>
                  <a:gd name="connsiteX78" fmla="*/ 398709 w 1034979"/>
                  <a:gd name="connsiteY78" fmla="*/ 1474653 h 1516602"/>
                  <a:gd name="connsiteX79" fmla="*/ 400614 w 1034979"/>
                  <a:gd name="connsiteY79" fmla="*/ 1461318 h 1516602"/>
                  <a:gd name="connsiteX80" fmla="*/ 404424 w 1034979"/>
                  <a:gd name="connsiteY80" fmla="*/ 1404168 h 1516602"/>
                  <a:gd name="connsiteX81" fmla="*/ 410139 w 1034979"/>
                  <a:gd name="connsiteY81" fmla="*/ 1392738 h 1516602"/>
                  <a:gd name="connsiteX82" fmla="*/ 413949 w 1034979"/>
                  <a:gd name="connsiteY82" fmla="*/ 1379403 h 1516602"/>
                  <a:gd name="connsiteX83" fmla="*/ 415854 w 1034979"/>
                  <a:gd name="connsiteY83" fmla="*/ 1373688 h 1516602"/>
                  <a:gd name="connsiteX84" fmla="*/ 417759 w 1034979"/>
                  <a:gd name="connsiteY84" fmla="*/ 1360353 h 1516602"/>
                  <a:gd name="connsiteX85" fmla="*/ 421569 w 1034979"/>
                  <a:gd name="connsiteY85" fmla="*/ 1348923 h 1516602"/>
                  <a:gd name="connsiteX86" fmla="*/ 427284 w 1034979"/>
                  <a:gd name="connsiteY86" fmla="*/ 1335588 h 1516602"/>
                  <a:gd name="connsiteX87" fmla="*/ 467289 w 1034979"/>
                  <a:gd name="connsiteY87" fmla="*/ 1265103 h 1516602"/>
                  <a:gd name="connsiteX88" fmla="*/ 528455 w 1034979"/>
                  <a:gd name="connsiteY88" fmla="*/ 1252334 h 1516602"/>
                  <a:gd name="connsiteX89" fmla="*/ 573969 w 1034979"/>
                  <a:gd name="connsiteY89" fmla="*/ 1236528 h 1516602"/>
                  <a:gd name="connsiteX90" fmla="*/ 585399 w 1034979"/>
                  <a:gd name="connsiteY90" fmla="*/ 1232718 h 1516602"/>
                  <a:gd name="connsiteX91" fmla="*/ 720654 w 1034979"/>
                  <a:gd name="connsiteY91" fmla="*/ 1316538 h 1516602"/>
                  <a:gd name="connsiteX92" fmla="*/ 733989 w 1034979"/>
                  <a:gd name="connsiteY92" fmla="*/ 1326063 h 1516602"/>
                  <a:gd name="connsiteX93" fmla="*/ 743514 w 1034979"/>
                  <a:gd name="connsiteY93" fmla="*/ 1327968 h 1516602"/>
                  <a:gd name="connsiteX94" fmla="*/ 749229 w 1034979"/>
                  <a:gd name="connsiteY94" fmla="*/ 1329873 h 1516602"/>
                  <a:gd name="connsiteX95" fmla="*/ 762564 w 1034979"/>
                  <a:gd name="connsiteY95" fmla="*/ 1335588 h 1516602"/>
                  <a:gd name="connsiteX96" fmla="*/ 777804 w 1034979"/>
                  <a:gd name="connsiteY96" fmla="*/ 1333683 h 1516602"/>
                  <a:gd name="connsiteX97" fmla="*/ 789234 w 1034979"/>
                  <a:gd name="connsiteY97" fmla="*/ 1327968 h 1516602"/>
                  <a:gd name="connsiteX98" fmla="*/ 794949 w 1034979"/>
                  <a:gd name="connsiteY98" fmla="*/ 1326063 h 1516602"/>
                  <a:gd name="connsiteX99" fmla="*/ 802569 w 1034979"/>
                  <a:gd name="connsiteY99" fmla="*/ 1308918 h 1516602"/>
                  <a:gd name="connsiteX100" fmla="*/ 800664 w 1034979"/>
                  <a:gd name="connsiteY100" fmla="*/ 1284153 h 1516602"/>
                  <a:gd name="connsiteX101" fmla="*/ 798759 w 1034979"/>
                  <a:gd name="connsiteY101" fmla="*/ 1278438 h 1516602"/>
                  <a:gd name="connsiteX102" fmla="*/ 796854 w 1034979"/>
                  <a:gd name="connsiteY102" fmla="*/ 1270818 h 1516602"/>
                  <a:gd name="connsiteX103" fmla="*/ 783519 w 1034979"/>
                  <a:gd name="connsiteY103" fmla="*/ 1253673 h 1516602"/>
                  <a:gd name="connsiteX104" fmla="*/ 773994 w 1034979"/>
                  <a:gd name="connsiteY104" fmla="*/ 1247958 h 1516602"/>
                  <a:gd name="connsiteX105" fmla="*/ 648264 w 1034979"/>
                  <a:gd name="connsiteY105" fmla="*/ 1156518 h 1516602"/>
                  <a:gd name="connsiteX106" fmla="*/ 644454 w 1034979"/>
                  <a:gd name="connsiteY106" fmla="*/ 1139373 h 1516602"/>
                  <a:gd name="connsiteX107" fmla="*/ 646359 w 1034979"/>
                  <a:gd name="connsiteY107" fmla="*/ 1131753 h 1516602"/>
                  <a:gd name="connsiteX108" fmla="*/ 650169 w 1034979"/>
                  <a:gd name="connsiteY108" fmla="*/ 1114608 h 1516602"/>
                  <a:gd name="connsiteX109" fmla="*/ 653979 w 1034979"/>
                  <a:gd name="connsiteY109" fmla="*/ 1108893 h 1516602"/>
                  <a:gd name="connsiteX110" fmla="*/ 655884 w 1034979"/>
                  <a:gd name="connsiteY110" fmla="*/ 1103178 h 1516602"/>
                  <a:gd name="connsiteX111" fmla="*/ 661599 w 1034979"/>
                  <a:gd name="connsiteY111" fmla="*/ 1101273 h 1516602"/>
                  <a:gd name="connsiteX112" fmla="*/ 671124 w 1034979"/>
                  <a:gd name="connsiteY112" fmla="*/ 1089843 h 1516602"/>
                  <a:gd name="connsiteX113" fmla="*/ 724464 w 1034979"/>
                  <a:gd name="connsiteY113" fmla="*/ 1082223 h 1516602"/>
                  <a:gd name="connsiteX114" fmla="*/ 842574 w 1034979"/>
                  <a:gd name="connsiteY114" fmla="*/ 1084128 h 1516602"/>
                  <a:gd name="connsiteX115" fmla="*/ 871149 w 1034979"/>
                  <a:gd name="connsiteY115" fmla="*/ 1086033 h 1516602"/>
                  <a:gd name="connsiteX116" fmla="*/ 899724 w 1034979"/>
                  <a:gd name="connsiteY116" fmla="*/ 1091748 h 1516602"/>
                  <a:gd name="connsiteX117" fmla="*/ 922584 w 1034979"/>
                  <a:gd name="connsiteY117" fmla="*/ 1095558 h 1516602"/>
                  <a:gd name="connsiteX118" fmla="*/ 951159 w 1034979"/>
                  <a:gd name="connsiteY118" fmla="*/ 1101273 h 1516602"/>
                  <a:gd name="connsiteX119" fmla="*/ 956874 w 1034979"/>
                  <a:gd name="connsiteY119" fmla="*/ 1101273 h 1516602"/>
                  <a:gd name="connsiteX120" fmla="*/ 1002594 w 1034979"/>
                  <a:gd name="connsiteY120" fmla="*/ 1099368 h 1516602"/>
                  <a:gd name="connsiteX121" fmla="*/ 1031169 w 1034979"/>
                  <a:gd name="connsiteY121" fmla="*/ 1091748 h 1516602"/>
                  <a:gd name="connsiteX122" fmla="*/ 1034979 w 1034979"/>
                  <a:gd name="connsiteY122" fmla="*/ 1086033 h 1516602"/>
                  <a:gd name="connsiteX123" fmla="*/ 1033074 w 1034979"/>
                  <a:gd name="connsiteY123" fmla="*/ 1066983 h 1516602"/>
                  <a:gd name="connsiteX124" fmla="*/ 1027359 w 1034979"/>
                  <a:gd name="connsiteY124" fmla="*/ 1063173 h 1516602"/>
                  <a:gd name="connsiteX125" fmla="*/ 1012119 w 1034979"/>
                  <a:gd name="connsiteY125" fmla="*/ 1061268 h 1516602"/>
                  <a:gd name="connsiteX126" fmla="*/ 1006404 w 1034979"/>
                  <a:gd name="connsiteY126" fmla="*/ 1059363 h 1516602"/>
                  <a:gd name="connsiteX127" fmla="*/ 998784 w 1034979"/>
                  <a:gd name="connsiteY127" fmla="*/ 1057458 h 1516602"/>
                  <a:gd name="connsiteX128" fmla="*/ 987354 w 1034979"/>
                  <a:gd name="connsiteY128" fmla="*/ 1049838 h 1516602"/>
                  <a:gd name="connsiteX129" fmla="*/ 975924 w 1034979"/>
                  <a:gd name="connsiteY129" fmla="*/ 1046028 h 1516602"/>
                  <a:gd name="connsiteX130" fmla="*/ 970209 w 1034979"/>
                  <a:gd name="connsiteY130" fmla="*/ 1044123 h 1516602"/>
                  <a:gd name="connsiteX131" fmla="*/ 962589 w 1034979"/>
                  <a:gd name="connsiteY131" fmla="*/ 1042218 h 1516602"/>
                  <a:gd name="connsiteX132" fmla="*/ 956874 w 1034979"/>
                  <a:gd name="connsiteY132" fmla="*/ 1040313 h 1516602"/>
                  <a:gd name="connsiteX133" fmla="*/ 935919 w 1034979"/>
                  <a:gd name="connsiteY133" fmla="*/ 1034598 h 1516602"/>
                  <a:gd name="connsiteX134" fmla="*/ 825429 w 1034979"/>
                  <a:gd name="connsiteY134" fmla="*/ 1034598 h 1516602"/>
                  <a:gd name="connsiteX135" fmla="*/ 730179 w 1034979"/>
                  <a:gd name="connsiteY135" fmla="*/ 1038408 h 1516602"/>
                  <a:gd name="connsiteX136" fmla="*/ 669219 w 1034979"/>
                  <a:gd name="connsiteY136" fmla="*/ 1046028 h 1516602"/>
                  <a:gd name="connsiteX137" fmla="*/ 646359 w 1034979"/>
                  <a:gd name="connsiteY137" fmla="*/ 1049838 h 1516602"/>
                  <a:gd name="connsiteX138" fmla="*/ 642549 w 1034979"/>
                  <a:gd name="connsiteY138" fmla="*/ 1038408 h 1516602"/>
                  <a:gd name="connsiteX139" fmla="*/ 640644 w 1034979"/>
                  <a:gd name="connsiteY139" fmla="*/ 1032693 h 1516602"/>
                  <a:gd name="connsiteX140" fmla="*/ 642549 w 1034979"/>
                  <a:gd name="connsiteY140" fmla="*/ 1015548 h 1516602"/>
                  <a:gd name="connsiteX141" fmla="*/ 644454 w 1034979"/>
                  <a:gd name="connsiteY141" fmla="*/ 1009833 h 1516602"/>
                  <a:gd name="connsiteX142" fmla="*/ 661599 w 1034979"/>
                  <a:gd name="connsiteY142" fmla="*/ 1000308 h 1516602"/>
                  <a:gd name="connsiteX143" fmla="*/ 673029 w 1034979"/>
                  <a:gd name="connsiteY143" fmla="*/ 992688 h 1516602"/>
                  <a:gd name="connsiteX144" fmla="*/ 674934 w 1034979"/>
                  <a:gd name="connsiteY144" fmla="*/ 986973 h 1516602"/>
                  <a:gd name="connsiteX145" fmla="*/ 680649 w 1034979"/>
                  <a:gd name="connsiteY145" fmla="*/ 985068 h 1516602"/>
                  <a:gd name="connsiteX146" fmla="*/ 686364 w 1034979"/>
                  <a:gd name="connsiteY146" fmla="*/ 981258 h 1516602"/>
                  <a:gd name="connsiteX147" fmla="*/ 695889 w 1034979"/>
                  <a:gd name="connsiteY147" fmla="*/ 971733 h 1516602"/>
                  <a:gd name="connsiteX148" fmla="*/ 705414 w 1034979"/>
                  <a:gd name="connsiteY148" fmla="*/ 960303 h 1516602"/>
                  <a:gd name="connsiteX149" fmla="*/ 716844 w 1034979"/>
                  <a:gd name="connsiteY149" fmla="*/ 952683 h 1516602"/>
                  <a:gd name="connsiteX150" fmla="*/ 732084 w 1034979"/>
                  <a:gd name="connsiteY150" fmla="*/ 939348 h 1516602"/>
                  <a:gd name="connsiteX151" fmla="*/ 741609 w 1034979"/>
                  <a:gd name="connsiteY151" fmla="*/ 927918 h 1516602"/>
                  <a:gd name="connsiteX152" fmla="*/ 753039 w 1034979"/>
                  <a:gd name="connsiteY152" fmla="*/ 918393 h 1516602"/>
                  <a:gd name="connsiteX153" fmla="*/ 758754 w 1034979"/>
                  <a:gd name="connsiteY153" fmla="*/ 906963 h 1516602"/>
                  <a:gd name="connsiteX154" fmla="*/ 760659 w 1034979"/>
                  <a:gd name="connsiteY154" fmla="*/ 901248 h 1516602"/>
                  <a:gd name="connsiteX155" fmla="*/ 766374 w 1034979"/>
                  <a:gd name="connsiteY155" fmla="*/ 889818 h 1516602"/>
                  <a:gd name="connsiteX156" fmla="*/ 764469 w 1034979"/>
                  <a:gd name="connsiteY156" fmla="*/ 874578 h 1516602"/>
                  <a:gd name="connsiteX157" fmla="*/ 758754 w 1034979"/>
                  <a:gd name="connsiteY157" fmla="*/ 872673 h 1516602"/>
                  <a:gd name="connsiteX158" fmla="*/ 737799 w 1034979"/>
                  <a:gd name="connsiteY158" fmla="*/ 874578 h 1516602"/>
                  <a:gd name="connsiteX159" fmla="*/ 732084 w 1034979"/>
                  <a:gd name="connsiteY159" fmla="*/ 878388 h 1516602"/>
                  <a:gd name="connsiteX160" fmla="*/ 699699 w 1034979"/>
                  <a:gd name="connsiteY160" fmla="*/ 899343 h 1516602"/>
                  <a:gd name="connsiteX161" fmla="*/ 595181 w 1034979"/>
                  <a:gd name="connsiteY161" fmla="*/ 957831 h 1516602"/>
                  <a:gd name="connsiteX162" fmla="*/ 507294 w 1034979"/>
                  <a:gd name="connsiteY162" fmla="*/ 847908 h 1516602"/>
                  <a:gd name="connsiteX163" fmla="*/ 503484 w 1034979"/>
                  <a:gd name="connsiteY163" fmla="*/ 358323 h 1516602"/>
                  <a:gd name="connsiteX164" fmla="*/ 499674 w 1034979"/>
                  <a:gd name="connsiteY164" fmla="*/ 66858 h 1516602"/>
                  <a:gd name="connsiteX165" fmla="*/ 490149 w 1034979"/>
                  <a:gd name="connsiteY165" fmla="*/ 40188 h 1516602"/>
                  <a:gd name="connsiteX166" fmla="*/ 488244 w 1034979"/>
                  <a:gd name="connsiteY166" fmla="*/ 34473 h 1516602"/>
                  <a:gd name="connsiteX167" fmla="*/ 484434 w 1034979"/>
                  <a:gd name="connsiteY167" fmla="*/ 28758 h 1516602"/>
                  <a:gd name="connsiteX168" fmla="*/ 478719 w 1034979"/>
                  <a:gd name="connsiteY168" fmla="*/ 17328 h 1516602"/>
                  <a:gd name="connsiteX169" fmla="*/ 473004 w 1034979"/>
                  <a:gd name="connsiteY169" fmla="*/ 13518 h 1516602"/>
                  <a:gd name="connsiteX170" fmla="*/ 469194 w 1034979"/>
                  <a:gd name="connsiteY170" fmla="*/ 7803 h 1516602"/>
                  <a:gd name="connsiteX171" fmla="*/ 429189 w 1034979"/>
                  <a:gd name="connsiteY171" fmla="*/ 11613 h 1516602"/>
                  <a:gd name="connsiteX172" fmla="*/ 425379 w 1034979"/>
                  <a:gd name="connsiteY172" fmla="*/ 78288 h 1516602"/>
                  <a:gd name="connsiteX173" fmla="*/ 425379 w 1034979"/>
                  <a:gd name="connsiteY173" fmla="*/ 84003 h 1516602"/>
                  <a:gd name="connsiteX174" fmla="*/ 429189 w 1034979"/>
                  <a:gd name="connsiteY174" fmla="*/ 238308 h 1516602"/>
                  <a:gd name="connsiteX175" fmla="*/ 440619 w 1034979"/>
                  <a:gd name="connsiteY175" fmla="*/ 421188 h 1516602"/>
                  <a:gd name="connsiteX176" fmla="*/ 435265 w 1034979"/>
                  <a:gd name="connsiteY176" fmla="*/ 718368 h 1516602"/>
                  <a:gd name="connsiteX177" fmla="*/ 435059 w 1034979"/>
                  <a:gd name="connsiteY177" fmla="*/ 799046 h 1516602"/>
                  <a:gd name="connsiteX178" fmla="*/ 430322 w 1034979"/>
                  <a:gd name="connsiteY178"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219639 w 1034979"/>
                  <a:gd name="connsiteY10" fmla="*/ 948873 h 1516602"/>
                  <a:gd name="connsiteX11" fmla="*/ 213924 w 1034979"/>
                  <a:gd name="connsiteY11" fmla="*/ 946968 h 1516602"/>
                  <a:gd name="connsiteX12" fmla="*/ 206304 w 1034979"/>
                  <a:gd name="connsiteY12" fmla="*/ 945063 h 1516602"/>
                  <a:gd name="connsiteX13" fmla="*/ 194874 w 1034979"/>
                  <a:gd name="connsiteY13" fmla="*/ 941253 h 1516602"/>
                  <a:gd name="connsiteX14" fmla="*/ 189159 w 1034979"/>
                  <a:gd name="connsiteY14" fmla="*/ 939348 h 1516602"/>
                  <a:gd name="connsiteX15" fmla="*/ 181539 w 1034979"/>
                  <a:gd name="connsiteY15" fmla="*/ 937443 h 1516602"/>
                  <a:gd name="connsiteX16" fmla="*/ 170109 w 1034979"/>
                  <a:gd name="connsiteY16" fmla="*/ 931728 h 1516602"/>
                  <a:gd name="connsiteX17" fmla="*/ 164394 w 1034979"/>
                  <a:gd name="connsiteY17" fmla="*/ 927918 h 1516602"/>
                  <a:gd name="connsiteX18" fmla="*/ 116769 w 1034979"/>
                  <a:gd name="connsiteY18" fmla="*/ 903153 h 1516602"/>
                  <a:gd name="connsiteX19" fmla="*/ 59619 w 1034979"/>
                  <a:gd name="connsiteY19" fmla="*/ 874578 h 1516602"/>
                  <a:gd name="connsiteX20" fmla="*/ 46284 w 1034979"/>
                  <a:gd name="connsiteY20" fmla="*/ 895533 h 1516602"/>
                  <a:gd name="connsiteX21" fmla="*/ 50094 w 1034979"/>
                  <a:gd name="connsiteY21" fmla="*/ 933633 h 1516602"/>
                  <a:gd name="connsiteX22" fmla="*/ 53904 w 1034979"/>
                  <a:gd name="connsiteY22" fmla="*/ 939348 h 1516602"/>
                  <a:gd name="connsiteX23" fmla="*/ 59619 w 1034979"/>
                  <a:gd name="connsiteY23" fmla="*/ 943158 h 1516602"/>
                  <a:gd name="connsiteX24" fmla="*/ 63429 w 1034979"/>
                  <a:gd name="connsiteY24" fmla="*/ 948873 h 1516602"/>
                  <a:gd name="connsiteX25" fmla="*/ 80574 w 1034979"/>
                  <a:gd name="connsiteY25" fmla="*/ 958398 h 1516602"/>
                  <a:gd name="connsiteX26" fmla="*/ 166299 w 1034979"/>
                  <a:gd name="connsiteY26" fmla="*/ 979353 h 1516602"/>
                  <a:gd name="connsiteX27" fmla="*/ 191064 w 1034979"/>
                  <a:gd name="connsiteY27" fmla="*/ 985068 h 1516602"/>
                  <a:gd name="connsiteX28" fmla="*/ 208209 w 1034979"/>
                  <a:gd name="connsiteY28" fmla="*/ 990783 h 1516602"/>
                  <a:gd name="connsiteX29" fmla="*/ 213924 w 1034979"/>
                  <a:gd name="connsiteY29" fmla="*/ 992688 h 1516602"/>
                  <a:gd name="connsiteX30" fmla="*/ 229164 w 1034979"/>
                  <a:gd name="connsiteY30" fmla="*/ 996498 h 1516602"/>
                  <a:gd name="connsiteX31" fmla="*/ 248214 w 1034979"/>
                  <a:gd name="connsiteY31" fmla="*/ 1002213 h 1516602"/>
                  <a:gd name="connsiteX32" fmla="*/ 253929 w 1034979"/>
                  <a:gd name="connsiteY32" fmla="*/ 1006023 h 1516602"/>
                  <a:gd name="connsiteX33" fmla="*/ 267264 w 1034979"/>
                  <a:gd name="connsiteY33" fmla="*/ 1021263 h 1516602"/>
                  <a:gd name="connsiteX34" fmla="*/ 272979 w 1034979"/>
                  <a:gd name="connsiteY34" fmla="*/ 1040313 h 1516602"/>
                  <a:gd name="connsiteX35" fmla="*/ 274884 w 1034979"/>
                  <a:gd name="connsiteY35" fmla="*/ 1046028 h 1516602"/>
                  <a:gd name="connsiteX36" fmla="*/ 276789 w 1034979"/>
                  <a:gd name="connsiteY36" fmla="*/ 1051743 h 1516602"/>
                  <a:gd name="connsiteX37" fmla="*/ 278694 w 1034979"/>
                  <a:gd name="connsiteY37" fmla="*/ 1076508 h 1516602"/>
                  <a:gd name="connsiteX38" fmla="*/ 280599 w 1034979"/>
                  <a:gd name="connsiteY38" fmla="*/ 1082223 h 1516602"/>
                  <a:gd name="connsiteX39" fmla="*/ 278694 w 1034979"/>
                  <a:gd name="connsiteY39" fmla="*/ 1101273 h 1516602"/>
                  <a:gd name="connsiteX40" fmla="*/ 276789 w 1034979"/>
                  <a:gd name="connsiteY40" fmla="*/ 1110798 h 1516602"/>
                  <a:gd name="connsiteX41" fmla="*/ 263454 w 1034979"/>
                  <a:gd name="connsiteY41" fmla="*/ 1124133 h 1516602"/>
                  <a:gd name="connsiteX42" fmla="*/ 252024 w 1034979"/>
                  <a:gd name="connsiteY42" fmla="*/ 1131753 h 1516602"/>
                  <a:gd name="connsiteX43" fmla="*/ 240594 w 1034979"/>
                  <a:gd name="connsiteY43" fmla="*/ 1135563 h 1516602"/>
                  <a:gd name="connsiteX44" fmla="*/ 27234 w 1034979"/>
                  <a:gd name="connsiteY44" fmla="*/ 1154613 h 1516602"/>
                  <a:gd name="connsiteX45" fmla="*/ 15804 w 1034979"/>
                  <a:gd name="connsiteY45" fmla="*/ 1160328 h 1516602"/>
                  <a:gd name="connsiteX46" fmla="*/ 6279 w 1034979"/>
                  <a:gd name="connsiteY46" fmla="*/ 1169853 h 1516602"/>
                  <a:gd name="connsiteX47" fmla="*/ 4374 w 1034979"/>
                  <a:gd name="connsiteY47" fmla="*/ 1175568 h 1516602"/>
                  <a:gd name="connsiteX48" fmla="*/ 564 w 1034979"/>
                  <a:gd name="connsiteY48" fmla="*/ 1181283 h 1516602"/>
                  <a:gd name="connsiteX49" fmla="*/ 6279 w 1034979"/>
                  <a:gd name="connsiteY49" fmla="*/ 1213668 h 1516602"/>
                  <a:gd name="connsiteX50" fmla="*/ 11994 w 1034979"/>
                  <a:gd name="connsiteY50" fmla="*/ 1217478 h 1516602"/>
                  <a:gd name="connsiteX51" fmla="*/ 17709 w 1034979"/>
                  <a:gd name="connsiteY51" fmla="*/ 1219383 h 1516602"/>
                  <a:gd name="connsiteX52" fmla="*/ 145344 w 1034979"/>
                  <a:gd name="connsiteY52" fmla="*/ 1217478 h 1516602"/>
                  <a:gd name="connsiteX53" fmla="*/ 303459 w 1034979"/>
                  <a:gd name="connsiteY53" fmla="*/ 1209858 h 1516602"/>
                  <a:gd name="connsiteX54" fmla="*/ 318699 w 1034979"/>
                  <a:gd name="connsiteY54" fmla="*/ 1217478 h 1516602"/>
                  <a:gd name="connsiteX55" fmla="*/ 330129 w 1034979"/>
                  <a:gd name="connsiteY55" fmla="*/ 1223193 h 1516602"/>
                  <a:gd name="connsiteX56" fmla="*/ 333939 w 1034979"/>
                  <a:gd name="connsiteY56" fmla="*/ 1228908 h 1516602"/>
                  <a:gd name="connsiteX57" fmla="*/ 339654 w 1034979"/>
                  <a:gd name="connsiteY57" fmla="*/ 1230813 h 1516602"/>
                  <a:gd name="connsiteX58" fmla="*/ 351084 w 1034979"/>
                  <a:gd name="connsiteY58" fmla="*/ 1238433 h 1516602"/>
                  <a:gd name="connsiteX59" fmla="*/ 356799 w 1034979"/>
                  <a:gd name="connsiteY59" fmla="*/ 1242243 h 1516602"/>
                  <a:gd name="connsiteX60" fmla="*/ 360609 w 1034979"/>
                  <a:gd name="connsiteY60" fmla="*/ 1247958 h 1516602"/>
                  <a:gd name="connsiteX61" fmla="*/ 366324 w 1034979"/>
                  <a:gd name="connsiteY61" fmla="*/ 1259388 h 1516602"/>
                  <a:gd name="connsiteX62" fmla="*/ 362514 w 1034979"/>
                  <a:gd name="connsiteY62" fmla="*/ 1286058 h 1516602"/>
                  <a:gd name="connsiteX63" fmla="*/ 358704 w 1034979"/>
                  <a:gd name="connsiteY63" fmla="*/ 1291773 h 1516602"/>
                  <a:gd name="connsiteX64" fmla="*/ 356799 w 1034979"/>
                  <a:gd name="connsiteY64" fmla="*/ 1297488 h 1516602"/>
                  <a:gd name="connsiteX65" fmla="*/ 352989 w 1034979"/>
                  <a:gd name="connsiteY65" fmla="*/ 1303203 h 1516602"/>
                  <a:gd name="connsiteX66" fmla="*/ 351084 w 1034979"/>
                  <a:gd name="connsiteY66" fmla="*/ 1308918 h 1516602"/>
                  <a:gd name="connsiteX67" fmla="*/ 347274 w 1034979"/>
                  <a:gd name="connsiteY67" fmla="*/ 1314633 h 1516602"/>
                  <a:gd name="connsiteX68" fmla="*/ 330129 w 1034979"/>
                  <a:gd name="connsiteY68" fmla="*/ 1381308 h 1516602"/>
                  <a:gd name="connsiteX69" fmla="*/ 328224 w 1034979"/>
                  <a:gd name="connsiteY69" fmla="*/ 1432743 h 1516602"/>
                  <a:gd name="connsiteX70" fmla="*/ 330129 w 1034979"/>
                  <a:gd name="connsiteY70" fmla="*/ 1457508 h 1516602"/>
                  <a:gd name="connsiteX71" fmla="*/ 332034 w 1034979"/>
                  <a:gd name="connsiteY71" fmla="*/ 1463223 h 1516602"/>
                  <a:gd name="connsiteX72" fmla="*/ 335844 w 1034979"/>
                  <a:gd name="connsiteY72" fmla="*/ 1467033 h 1516602"/>
                  <a:gd name="connsiteX73" fmla="*/ 364419 w 1034979"/>
                  <a:gd name="connsiteY73" fmla="*/ 1512753 h 1516602"/>
                  <a:gd name="connsiteX74" fmla="*/ 387279 w 1034979"/>
                  <a:gd name="connsiteY74" fmla="*/ 1514658 h 1516602"/>
                  <a:gd name="connsiteX75" fmla="*/ 392994 w 1034979"/>
                  <a:gd name="connsiteY75" fmla="*/ 1508943 h 1516602"/>
                  <a:gd name="connsiteX76" fmla="*/ 394899 w 1034979"/>
                  <a:gd name="connsiteY76" fmla="*/ 1497513 h 1516602"/>
                  <a:gd name="connsiteX77" fmla="*/ 396804 w 1034979"/>
                  <a:gd name="connsiteY77" fmla="*/ 1491798 h 1516602"/>
                  <a:gd name="connsiteX78" fmla="*/ 398709 w 1034979"/>
                  <a:gd name="connsiteY78" fmla="*/ 1474653 h 1516602"/>
                  <a:gd name="connsiteX79" fmla="*/ 400614 w 1034979"/>
                  <a:gd name="connsiteY79" fmla="*/ 1461318 h 1516602"/>
                  <a:gd name="connsiteX80" fmla="*/ 404424 w 1034979"/>
                  <a:gd name="connsiteY80" fmla="*/ 1404168 h 1516602"/>
                  <a:gd name="connsiteX81" fmla="*/ 410139 w 1034979"/>
                  <a:gd name="connsiteY81" fmla="*/ 1392738 h 1516602"/>
                  <a:gd name="connsiteX82" fmla="*/ 413949 w 1034979"/>
                  <a:gd name="connsiteY82" fmla="*/ 1379403 h 1516602"/>
                  <a:gd name="connsiteX83" fmla="*/ 415854 w 1034979"/>
                  <a:gd name="connsiteY83" fmla="*/ 1373688 h 1516602"/>
                  <a:gd name="connsiteX84" fmla="*/ 417759 w 1034979"/>
                  <a:gd name="connsiteY84" fmla="*/ 1360353 h 1516602"/>
                  <a:gd name="connsiteX85" fmla="*/ 421569 w 1034979"/>
                  <a:gd name="connsiteY85" fmla="*/ 1348923 h 1516602"/>
                  <a:gd name="connsiteX86" fmla="*/ 427284 w 1034979"/>
                  <a:gd name="connsiteY86" fmla="*/ 1335588 h 1516602"/>
                  <a:gd name="connsiteX87" fmla="*/ 467289 w 1034979"/>
                  <a:gd name="connsiteY87" fmla="*/ 1265103 h 1516602"/>
                  <a:gd name="connsiteX88" fmla="*/ 528455 w 1034979"/>
                  <a:gd name="connsiteY88" fmla="*/ 1252334 h 1516602"/>
                  <a:gd name="connsiteX89" fmla="*/ 573969 w 1034979"/>
                  <a:gd name="connsiteY89" fmla="*/ 1236528 h 1516602"/>
                  <a:gd name="connsiteX90" fmla="*/ 585399 w 1034979"/>
                  <a:gd name="connsiteY90" fmla="*/ 1232718 h 1516602"/>
                  <a:gd name="connsiteX91" fmla="*/ 720654 w 1034979"/>
                  <a:gd name="connsiteY91" fmla="*/ 1316538 h 1516602"/>
                  <a:gd name="connsiteX92" fmla="*/ 733989 w 1034979"/>
                  <a:gd name="connsiteY92" fmla="*/ 1326063 h 1516602"/>
                  <a:gd name="connsiteX93" fmla="*/ 743514 w 1034979"/>
                  <a:gd name="connsiteY93" fmla="*/ 1327968 h 1516602"/>
                  <a:gd name="connsiteX94" fmla="*/ 749229 w 1034979"/>
                  <a:gd name="connsiteY94" fmla="*/ 1329873 h 1516602"/>
                  <a:gd name="connsiteX95" fmla="*/ 762564 w 1034979"/>
                  <a:gd name="connsiteY95" fmla="*/ 1335588 h 1516602"/>
                  <a:gd name="connsiteX96" fmla="*/ 777804 w 1034979"/>
                  <a:gd name="connsiteY96" fmla="*/ 1333683 h 1516602"/>
                  <a:gd name="connsiteX97" fmla="*/ 789234 w 1034979"/>
                  <a:gd name="connsiteY97" fmla="*/ 1327968 h 1516602"/>
                  <a:gd name="connsiteX98" fmla="*/ 794949 w 1034979"/>
                  <a:gd name="connsiteY98" fmla="*/ 1326063 h 1516602"/>
                  <a:gd name="connsiteX99" fmla="*/ 802569 w 1034979"/>
                  <a:gd name="connsiteY99" fmla="*/ 1308918 h 1516602"/>
                  <a:gd name="connsiteX100" fmla="*/ 800664 w 1034979"/>
                  <a:gd name="connsiteY100" fmla="*/ 1284153 h 1516602"/>
                  <a:gd name="connsiteX101" fmla="*/ 798759 w 1034979"/>
                  <a:gd name="connsiteY101" fmla="*/ 1278438 h 1516602"/>
                  <a:gd name="connsiteX102" fmla="*/ 796854 w 1034979"/>
                  <a:gd name="connsiteY102" fmla="*/ 1270818 h 1516602"/>
                  <a:gd name="connsiteX103" fmla="*/ 783519 w 1034979"/>
                  <a:gd name="connsiteY103" fmla="*/ 1253673 h 1516602"/>
                  <a:gd name="connsiteX104" fmla="*/ 773994 w 1034979"/>
                  <a:gd name="connsiteY104" fmla="*/ 1247958 h 1516602"/>
                  <a:gd name="connsiteX105" fmla="*/ 648264 w 1034979"/>
                  <a:gd name="connsiteY105" fmla="*/ 1156518 h 1516602"/>
                  <a:gd name="connsiteX106" fmla="*/ 644454 w 1034979"/>
                  <a:gd name="connsiteY106" fmla="*/ 1139373 h 1516602"/>
                  <a:gd name="connsiteX107" fmla="*/ 646359 w 1034979"/>
                  <a:gd name="connsiteY107" fmla="*/ 1131753 h 1516602"/>
                  <a:gd name="connsiteX108" fmla="*/ 650169 w 1034979"/>
                  <a:gd name="connsiteY108" fmla="*/ 1114608 h 1516602"/>
                  <a:gd name="connsiteX109" fmla="*/ 653979 w 1034979"/>
                  <a:gd name="connsiteY109" fmla="*/ 1108893 h 1516602"/>
                  <a:gd name="connsiteX110" fmla="*/ 655884 w 1034979"/>
                  <a:gd name="connsiteY110" fmla="*/ 1103178 h 1516602"/>
                  <a:gd name="connsiteX111" fmla="*/ 661599 w 1034979"/>
                  <a:gd name="connsiteY111" fmla="*/ 1101273 h 1516602"/>
                  <a:gd name="connsiteX112" fmla="*/ 671124 w 1034979"/>
                  <a:gd name="connsiteY112" fmla="*/ 1089843 h 1516602"/>
                  <a:gd name="connsiteX113" fmla="*/ 724464 w 1034979"/>
                  <a:gd name="connsiteY113" fmla="*/ 1082223 h 1516602"/>
                  <a:gd name="connsiteX114" fmla="*/ 842574 w 1034979"/>
                  <a:gd name="connsiteY114" fmla="*/ 1084128 h 1516602"/>
                  <a:gd name="connsiteX115" fmla="*/ 871149 w 1034979"/>
                  <a:gd name="connsiteY115" fmla="*/ 1086033 h 1516602"/>
                  <a:gd name="connsiteX116" fmla="*/ 899724 w 1034979"/>
                  <a:gd name="connsiteY116" fmla="*/ 1091748 h 1516602"/>
                  <a:gd name="connsiteX117" fmla="*/ 922584 w 1034979"/>
                  <a:gd name="connsiteY117" fmla="*/ 1095558 h 1516602"/>
                  <a:gd name="connsiteX118" fmla="*/ 951159 w 1034979"/>
                  <a:gd name="connsiteY118" fmla="*/ 1101273 h 1516602"/>
                  <a:gd name="connsiteX119" fmla="*/ 956874 w 1034979"/>
                  <a:gd name="connsiteY119" fmla="*/ 1101273 h 1516602"/>
                  <a:gd name="connsiteX120" fmla="*/ 1002594 w 1034979"/>
                  <a:gd name="connsiteY120" fmla="*/ 1099368 h 1516602"/>
                  <a:gd name="connsiteX121" fmla="*/ 1031169 w 1034979"/>
                  <a:gd name="connsiteY121" fmla="*/ 1091748 h 1516602"/>
                  <a:gd name="connsiteX122" fmla="*/ 1034979 w 1034979"/>
                  <a:gd name="connsiteY122" fmla="*/ 1086033 h 1516602"/>
                  <a:gd name="connsiteX123" fmla="*/ 1033074 w 1034979"/>
                  <a:gd name="connsiteY123" fmla="*/ 1066983 h 1516602"/>
                  <a:gd name="connsiteX124" fmla="*/ 1027359 w 1034979"/>
                  <a:gd name="connsiteY124" fmla="*/ 1063173 h 1516602"/>
                  <a:gd name="connsiteX125" fmla="*/ 1012119 w 1034979"/>
                  <a:gd name="connsiteY125" fmla="*/ 1061268 h 1516602"/>
                  <a:gd name="connsiteX126" fmla="*/ 1006404 w 1034979"/>
                  <a:gd name="connsiteY126" fmla="*/ 1059363 h 1516602"/>
                  <a:gd name="connsiteX127" fmla="*/ 998784 w 1034979"/>
                  <a:gd name="connsiteY127" fmla="*/ 1057458 h 1516602"/>
                  <a:gd name="connsiteX128" fmla="*/ 987354 w 1034979"/>
                  <a:gd name="connsiteY128" fmla="*/ 1049838 h 1516602"/>
                  <a:gd name="connsiteX129" fmla="*/ 975924 w 1034979"/>
                  <a:gd name="connsiteY129" fmla="*/ 1046028 h 1516602"/>
                  <a:gd name="connsiteX130" fmla="*/ 970209 w 1034979"/>
                  <a:gd name="connsiteY130" fmla="*/ 1044123 h 1516602"/>
                  <a:gd name="connsiteX131" fmla="*/ 962589 w 1034979"/>
                  <a:gd name="connsiteY131" fmla="*/ 1042218 h 1516602"/>
                  <a:gd name="connsiteX132" fmla="*/ 956874 w 1034979"/>
                  <a:gd name="connsiteY132" fmla="*/ 1040313 h 1516602"/>
                  <a:gd name="connsiteX133" fmla="*/ 935919 w 1034979"/>
                  <a:gd name="connsiteY133" fmla="*/ 1034598 h 1516602"/>
                  <a:gd name="connsiteX134" fmla="*/ 825429 w 1034979"/>
                  <a:gd name="connsiteY134" fmla="*/ 1034598 h 1516602"/>
                  <a:gd name="connsiteX135" fmla="*/ 730179 w 1034979"/>
                  <a:gd name="connsiteY135" fmla="*/ 1038408 h 1516602"/>
                  <a:gd name="connsiteX136" fmla="*/ 669219 w 1034979"/>
                  <a:gd name="connsiteY136" fmla="*/ 1046028 h 1516602"/>
                  <a:gd name="connsiteX137" fmla="*/ 646359 w 1034979"/>
                  <a:gd name="connsiteY137" fmla="*/ 1049838 h 1516602"/>
                  <a:gd name="connsiteX138" fmla="*/ 642549 w 1034979"/>
                  <a:gd name="connsiteY138" fmla="*/ 1038408 h 1516602"/>
                  <a:gd name="connsiteX139" fmla="*/ 640644 w 1034979"/>
                  <a:gd name="connsiteY139" fmla="*/ 1032693 h 1516602"/>
                  <a:gd name="connsiteX140" fmla="*/ 642549 w 1034979"/>
                  <a:gd name="connsiteY140" fmla="*/ 1015548 h 1516602"/>
                  <a:gd name="connsiteX141" fmla="*/ 644454 w 1034979"/>
                  <a:gd name="connsiteY141" fmla="*/ 1009833 h 1516602"/>
                  <a:gd name="connsiteX142" fmla="*/ 661599 w 1034979"/>
                  <a:gd name="connsiteY142" fmla="*/ 1000308 h 1516602"/>
                  <a:gd name="connsiteX143" fmla="*/ 673029 w 1034979"/>
                  <a:gd name="connsiteY143" fmla="*/ 992688 h 1516602"/>
                  <a:gd name="connsiteX144" fmla="*/ 674934 w 1034979"/>
                  <a:gd name="connsiteY144" fmla="*/ 986973 h 1516602"/>
                  <a:gd name="connsiteX145" fmla="*/ 680649 w 1034979"/>
                  <a:gd name="connsiteY145" fmla="*/ 985068 h 1516602"/>
                  <a:gd name="connsiteX146" fmla="*/ 686364 w 1034979"/>
                  <a:gd name="connsiteY146" fmla="*/ 981258 h 1516602"/>
                  <a:gd name="connsiteX147" fmla="*/ 695889 w 1034979"/>
                  <a:gd name="connsiteY147" fmla="*/ 971733 h 1516602"/>
                  <a:gd name="connsiteX148" fmla="*/ 705414 w 1034979"/>
                  <a:gd name="connsiteY148" fmla="*/ 960303 h 1516602"/>
                  <a:gd name="connsiteX149" fmla="*/ 716844 w 1034979"/>
                  <a:gd name="connsiteY149" fmla="*/ 952683 h 1516602"/>
                  <a:gd name="connsiteX150" fmla="*/ 732084 w 1034979"/>
                  <a:gd name="connsiteY150" fmla="*/ 939348 h 1516602"/>
                  <a:gd name="connsiteX151" fmla="*/ 741609 w 1034979"/>
                  <a:gd name="connsiteY151" fmla="*/ 927918 h 1516602"/>
                  <a:gd name="connsiteX152" fmla="*/ 753039 w 1034979"/>
                  <a:gd name="connsiteY152" fmla="*/ 918393 h 1516602"/>
                  <a:gd name="connsiteX153" fmla="*/ 758754 w 1034979"/>
                  <a:gd name="connsiteY153" fmla="*/ 906963 h 1516602"/>
                  <a:gd name="connsiteX154" fmla="*/ 760659 w 1034979"/>
                  <a:gd name="connsiteY154" fmla="*/ 901248 h 1516602"/>
                  <a:gd name="connsiteX155" fmla="*/ 766374 w 1034979"/>
                  <a:gd name="connsiteY155" fmla="*/ 889818 h 1516602"/>
                  <a:gd name="connsiteX156" fmla="*/ 764469 w 1034979"/>
                  <a:gd name="connsiteY156" fmla="*/ 874578 h 1516602"/>
                  <a:gd name="connsiteX157" fmla="*/ 758754 w 1034979"/>
                  <a:gd name="connsiteY157" fmla="*/ 872673 h 1516602"/>
                  <a:gd name="connsiteX158" fmla="*/ 737799 w 1034979"/>
                  <a:gd name="connsiteY158" fmla="*/ 874578 h 1516602"/>
                  <a:gd name="connsiteX159" fmla="*/ 732084 w 1034979"/>
                  <a:gd name="connsiteY159" fmla="*/ 878388 h 1516602"/>
                  <a:gd name="connsiteX160" fmla="*/ 699699 w 1034979"/>
                  <a:gd name="connsiteY160" fmla="*/ 899343 h 1516602"/>
                  <a:gd name="connsiteX161" fmla="*/ 595181 w 1034979"/>
                  <a:gd name="connsiteY161" fmla="*/ 957831 h 1516602"/>
                  <a:gd name="connsiteX162" fmla="*/ 507294 w 1034979"/>
                  <a:gd name="connsiteY162" fmla="*/ 847908 h 1516602"/>
                  <a:gd name="connsiteX163" fmla="*/ 503484 w 1034979"/>
                  <a:gd name="connsiteY163" fmla="*/ 358323 h 1516602"/>
                  <a:gd name="connsiteX164" fmla="*/ 499674 w 1034979"/>
                  <a:gd name="connsiteY164" fmla="*/ 66858 h 1516602"/>
                  <a:gd name="connsiteX165" fmla="*/ 490149 w 1034979"/>
                  <a:gd name="connsiteY165" fmla="*/ 40188 h 1516602"/>
                  <a:gd name="connsiteX166" fmla="*/ 488244 w 1034979"/>
                  <a:gd name="connsiteY166" fmla="*/ 34473 h 1516602"/>
                  <a:gd name="connsiteX167" fmla="*/ 484434 w 1034979"/>
                  <a:gd name="connsiteY167" fmla="*/ 28758 h 1516602"/>
                  <a:gd name="connsiteX168" fmla="*/ 478719 w 1034979"/>
                  <a:gd name="connsiteY168" fmla="*/ 17328 h 1516602"/>
                  <a:gd name="connsiteX169" fmla="*/ 473004 w 1034979"/>
                  <a:gd name="connsiteY169" fmla="*/ 13518 h 1516602"/>
                  <a:gd name="connsiteX170" fmla="*/ 469194 w 1034979"/>
                  <a:gd name="connsiteY170" fmla="*/ 7803 h 1516602"/>
                  <a:gd name="connsiteX171" fmla="*/ 429189 w 1034979"/>
                  <a:gd name="connsiteY171" fmla="*/ 11613 h 1516602"/>
                  <a:gd name="connsiteX172" fmla="*/ 425379 w 1034979"/>
                  <a:gd name="connsiteY172" fmla="*/ 78288 h 1516602"/>
                  <a:gd name="connsiteX173" fmla="*/ 425379 w 1034979"/>
                  <a:gd name="connsiteY173" fmla="*/ 84003 h 1516602"/>
                  <a:gd name="connsiteX174" fmla="*/ 429189 w 1034979"/>
                  <a:gd name="connsiteY174" fmla="*/ 238308 h 1516602"/>
                  <a:gd name="connsiteX175" fmla="*/ 440619 w 1034979"/>
                  <a:gd name="connsiteY175" fmla="*/ 421188 h 1516602"/>
                  <a:gd name="connsiteX176" fmla="*/ 435265 w 1034979"/>
                  <a:gd name="connsiteY176" fmla="*/ 718368 h 1516602"/>
                  <a:gd name="connsiteX177" fmla="*/ 435059 w 1034979"/>
                  <a:gd name="connsiteY177" fmla="*/ 799046 h 1516602"/>
                  <a:gd name="connsiteX178" fmla="*/ 430322 w 1034979"/>
                  <a:gd name="connsiteY178"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219639 w 1034979"/>
                  <a:gd name="connsiteY10" fmla="*/ 948873 h 1516602"/>
                  <a:gd name="connsiteX11" fmla="*/ 213924 w 1034979"/>
                  <a:gd name="connsiteY11" fmla="*/ 946968 h 1516602"/>
                  <a:gd name="connsiteX12" fmla="*/ 206304 w 1034979"/>
                  <a:gd name="connsiteY12" fmla="*/ 945063 h 1516602"/>
                  <a:gd name="connsiteX13" fmla="*/ 194874 w 1034979"/>
                  <a:gd name="connsiteY13" fmla="*/ 941253 h 1516602"/>
                  <a:gd name="connsiteX14" fmla="*/ 189159 w 1034979"/>
                  <a:gd name="connsiteY14" fmla="*/ 939348 h 1516602"/>
                  <a:gd name="connsiteX15" fmla="*/ 181539 w 1034979"/>
                  <a:gd name="connsiteY15" fmla="*/ 937443 h 1516602"/>
                  <a:gd name="connsiteX16" fmla="*/ 170109 w 1034979"/>
                  <a:gd name="connsiteY16" fmla="*/ 931728 h 1516602"/>
                  <a:gd name="connsiteX17" fmla="*/ 164394 w 1034979"/>
                  <a:gd name="connsiteY17" fmla="*/ 927918 h 1516602"/>
                  <a:gd name="connsiteX18" fmla="*/ 116769 w 1034979"/>
                  <a:gd name="connsiteY18" fmla="*/ 903153 h 1516602"/>
                  <a:gd name="connsiteX19" fmla="*/ 59619 w 1034979"/>
                  <a:gd name="connsiteY19" fmla="*/ 874578 h 1516602"/>
                  <a:gd name="connsiteX20" fmla="*/ 46284 w 1034979"/>
                  <a:gd name="connsiteY20" fmla="*/ 895533 h 1516602"/>
                  <a:gd name="connsiteX21" fmla="*/ 50094 w 1034979"/>
                  <a:gd name="connsiteY21" fmla="*/ 933633 h 1516602"/>
                  <a:gd name="connsiteX22" fmla="*/ 53904 w 1034979"/>
                  <a:gd name="connsiteY22" fmla="*/ 939348 h 1516602"/>
                  <a:gd name="connsiteX23" fmla="*/ 59619 w 1034979"/>
                  <a:gd name="connsiteY23" fmla="*/ 943158 h 1516602"/>
                  <a:gd name="connsiteX24" fmla="*/ 63429 w 1034979"/>
                  <a:gd name="connsiteY24" fmla="*/ 948873 h 1516602"/>
                  <a:gd name="connsiteX25" fmla="*/ 80574 w 1034979"/>
                  <a:gd name="connsiteY25" fmla="*/ 958398 h 1516602"/>
                  <a:gd name="connsiteX26" fmla="*/ 166299 w 1034979"/>
                  <a:gd name="connsiteY26" fmla="*/ 979353 h 1516602"/>
                  <a:gd name="connsiteX27" fmla="*/ 191064 w 1034979"/>
                  <a:gd name="connsiteY27" fmla="*/ 985068 h 1516602"/>
                  <a:gd name="connsiteX28" fmla="*/ 208209 w 1034979"/>
                  <a:gd name="connsiteY28" fmla="*/ 990783 h 1516602"/>
                  <a:gd name="connsiteX29" fmla="*/ 213924 w 1034979"/>
                  <a:gd name="connsiteY29" fmla="*/ 992688 h 1516602"/>
                  <a:gd name="connsiteX30" fmla="*/ 229164 w 1034979"/>
                  <a:gd name="connsiteY30" fmla="*/ 996498 h 1516602"/>
                  <a:gd name="connsiteX31" fmla="*/ 248214 w 1034979"/>
                  <a:gd name="connsiteY31" fmla="*/ 1002213 h 1516602"/>
                  <a:gd name="connsiteX32" fmla="*/ 253929 w 1034979"/>
                  <a:gd name="connsiteY32" fmla="*/ 1006023 h 1516602"/>
                  <a:gd name="connsiteX33" fmla="*/ 267264 w 1034979"/>
                  <a:gd name="connsiteY33" fmla="*/ 1021263 h 1516602"/>
                  <a:gd name="connsiteX34" fmla="*/ 272979 w 1034979"/>
                  <a:gd name="connsiteY34" fmla="*/ 1040313 h 1516602"/>
                  <a:gd name="connsiteX35" fmla="*/ 274884 w 1034979"/>
                  <a:gd name="connsiteY35" fmla="*/ 1046028 h 1516602"/>
                  <a:gd name="connsiteX36" fmla="*/ 276789 w 1034979"/>
                  <a:gd name="connsiteY36" fmla="*/ 1051743 h 1516602"/>
                  <a:gd name="connsiteX37" fmla="*/ 278694 w 1034979"/>
                  <a:gd name="connsiteY37" fmla="*/ 1076508 h 1516602"/>
                  <a:gd name="connsiteX38" fmla="*/ 280599 w 1034979"/>
                  <a:gd name="connsiteY38" fmla="*/ 1082223 h 1516602"/>
                  <a:gd name="connsiteX39" fmla="*/ 278694 w 1034979"/>
                  <a:gd name="connsiteY39" fmla="*/ 1101273 h 1516602"/>
                  <a:gd name="connsiteX40" fmla="*/ 276789 w 1034979"/>
                  <a:gd name="connsiteY40" fmla="*/ 1110798 h 1516602"/>
                  <a:gd name="connsiteX41" fmla="*/ 263454 w 1034979"/>
                  <a:gd name="connsiteY41" fmla="*/ 1124133 h 1516602"/>
                  <a:gd name="connsiteX42" fmla="*/ 252024 w 1034979"/>
                  <a:gd name="connsiteY42" fmla="*/ 1131753 h 1516602"/>
                  <a:gd name="connsiteX43" fmla="*/ 240594 w 1034979"/>
                  <a:gd name="connsiteY43" fmla="*/ 1135563 h 1516602"/>
                  <a:gd name="connsiteX44" fmla="*/ 27234 w 1034979"/>
                  <a:gd name="connsiteY44" fmla="*/ 1154613 h 1516602"/>
                  <a:gd name="connsiteX45" fmla="*/ 15804 w 1034979"/>
                  <a:gd name="connsiteY45" fmla="*/ 1160328 h 1516602"/>
                  <a:gd name="connsiteX46" fmla="*/ 6279 w 1034979"/>
                  <a:gd name="connsiteY46" fmla="*/ 1169853 h 1516602"/>
                  <a:gd name="connsiteX47" fmla="*/ 4374 w 1034979"/>
                  <a:gd name="connsiteY47" fmla="*/ 1175568 h 1516602"/>
                  <a:gd name="connsiteX48" fmla="*/ 564 w 1034979"/>
                  <a:gd name="connsiteY48" fmla="*/ 1181283 h 1516602"/>
                  <a:gd name="connsiteX49" fmla="*/ 6279 w 1034979"/>
                  <a:gd name="connsiteY49" fmla="*/ 1213668 h 1516602"/>
                  <a:gd name="connsiteX50" fmla="*/ 11994 w 1034979"/>
                  <a:gd name="connsiteY50" fmla="*/ 1217478 h 1516602"/>
                  <a:gd name="connsiteX51" fmla="*/ 17709 w 1034979"/>
                  <a:gd name="connsiteY51" fmla="*/ 1219383 h 1516602"/>
                  <a:gd name="connsiteX52" fmla="*/ 145344 w 1034979"/>
                  <a:gd name="connsiteY52" fmla="*/ 1217478 h 1516602"/>
                  <a:gd name="connsiteX53" fmla="*/ 303459 w 1034979"/>
                  <a:gd name="connsiteY53" fmla="*/ 1209858 h 1516602"/>
                  <a:gd name="connsiteX54" fmla="*/ 318699 w 1034979"/>
                  <a:gd name="connsiteY54" fmla="*/ 1217478 h 1516602"/>
                  <a:gd name="connsiteX55" fmla="*/ 330129 w 1034979"/>
                  <a:gd name="connsiteY55" fmla="*/ 1223193 h 1516602"/>
                  <a:gd name="connsiteX56" fmla="*/ 333939 w 1034979"/>
                  <a:gd name="connsiteY56" fmla="*/ 1228908 h 1516602"/>
                  <a:gd name="connsiteX57" fmla="*/ 339654 w 1034979"/>
                  <a:gd name="connsiteY57" fmla="*/ 1230813 h 1516602"/>
                  <a:gd name="connsiteX58" fmla="*/ 351084 w 1034979"/>
                  <a:gd name="connsiteY58" fmla="*/ 1238433 h 1516602"/>
                  <a:gd name="connsiteX59" fmla="*/ 356799 w 1034979"/>
                  <a:gd name="connsiteY59" fmla="*/ 1242243 h 1516602"/>
                  <a:gd name="connsiteX60" fmla="*/ 360609 w 1034979"/>
                  <a:gd name="connsiteY60" fmla="*/ 1247958 h 1516602"/>
                  <a:gd name="connsiteX61" fmla="*/ 366324 w 1034979"/>
                  <a:gd name="connsiteY61" fmla="*/ 1259388 h 1516602"/>
                  <a:gd name="connsiteX62" fmla="*/ 362514 w 1034979"/>
                  <a:gd name="connsiteY62" fmla="*/ 1286058 h 1516602"/>
                  <a:gd name="connsiteX63" fmla="*/ 358704 w 1034979"/>
                  <a:gd name="connsiteY63" fmla="*/ 1291773 h 1516602"/>
                  <a:gd name="connsiteX64" fmla="*/ 356799 w 1034979"/>
                  <a:gd name="connsiteY64" fmla="*/ 1297488 h 1516602"/>
                  <a:gd name="connsiteX65" fmla="*/ 352989 w 1034979"/>
                  <a:gd name="connsiteY65" fmla="*/ 1303203 h 1516602"/>
                  <a:gd name="connsiteX66" fmla="*/ 351084 w 1034979"/>
                  <a:gd name="connsiteY66" fmla="*/ 1308918 h 1516602"/>
                  <a:gd name="connsiteX67" fmla="*/ 347274 w 1034979"/>
                  <a:gd name="connsiteY67" fmla="*/ 1314633 h 1516602"/>
                  <a:gd name="connsiteX68" fmla="*/ 330129 w 1034979"/>
                  <a:gd name="connsiteY68" fmla="*/ 1381308 h 1516602"/>
                  <a:gd name="connsiteX69" fmla="*/ 328224 w 1034979"/>
                  <a:gd name="connsiteY69" fmla="*/ 1432743 h 1516602"/>
                  <a:gd name="connsiteX70" fmla="*/ 330129 w 1034979"/>
                  <a:gd name="connsiteY70" fmla="*/ 1457508 h 1516602"/>
                  <a:gd name="connsiteX71" fmla="*/ 332034 w 1034979"/>
                  <a:gd name="connsiteY71" fmla="*/ 1463223 h 1516602"/>
                  <a:gd name="connsiteX72" fmla="*/ 335844 w 1034979"/>
                  <a:gd name="connsiteY72" fmla="*/ 1467033 h 1516602"/>
                  <a:gd name="connsiteX73" fmla="*/ 364419 w 1034979"/>
                  <a:gd name="connsiteY73" fmla="*/ 1512753 h 1516602"/>
                  <a:gd name="connsiteX74" fmla="*/ 387279 w 1034979"/>
                  <a:gd name="connsiteY74" fmla="*/ 1514658 h 1516602"/>
                  <a:gd name="connsiteX75" fmla="*/ 392994 w 1034979"/>
                  <a:gd name="connsiteY75" fmla="*/ 1508943 h 1516602"/>
                  <a:gd name="connsiteX76" fmla="*/ 394899 w 1034979"/>
                  <a:gd name="connsiteY76" fmla="*/ 1497513 h 1516602"/>
                  <a:gd name="connsiteX77" fmla="*/ 396804 w 1034979"/>
                  <a:gd name="connsiteY77" fmla="*/ 1491798 h 1516602"/>
                  <a:gd name="connsiteX78" fmla="*/ 398709 w 1034979"/>
                  <a:gd name="connsiteY78" fmla="*/ 1474653 h 1516602"/>
                  <a:gd name="connsiteX79" fmla="*/ 400614 w 1034979"/>
                  <a:gd name="connsiteY79" fmla="*/ 1461318 h 1516602"/>
                  <a:gd name="connsiteX80" fmla="*/ 404424 w 1034979"/>
                  <a:gd name="connsiteY80" fmla="*/ 1404168 h 1516602"/>
                  <a:gd name="connsiteX81" fmla="*/ 410139 w 1034979"/>
                  <a:gd name="connsiteY81" fmla="*/ 1392738 h 1516602"/>
                  <a:gd name="connsiteX82" fmla="*/ 413949 w 1034979"/>
                  <a:gd name="connsiteY82" fmla="*/ 1379403 h 1516602"/>
                  <a:gd name="connsiteX83" fmla="*/ 415854 w 1034979"/>
                  <a:gd name="connsiteY83" fmla="*/ 1373688 h 1516602"/>
                  <a:gd name="connsiteX84" fmla="*/ 417759 w 1034979"/>
                  <a:gd name="connsiteY84" fmla="*/ 1360353 h 1516602"/>
                  <a:gd name="connsiteX85" fmla="*/ 421569 w 1034979"/>
                  <a:gd name="connsiteY85" fmla="*/ 1348923 h 1516602"/>
                  <a:gd name="connsiteX86" fmla="*/ 427284 w 1034979"/>
                  <a:gd name="connsiteY86" fmla="*/ 1335588 h 1516602"/>
                  <a:gd name="connsiteX87" fmla="*/ 467289 w 1034979"/>
                  <a:gd name="connsiteY87" fmla="*/ 1265103 h 1516602"/>
                  <a:gd name="connsiteX88" fmla="*/ 528455 w 1034979"/>
                  <a:gd name="connsiteY88" fmla="*/ 1252334 h 1516602"/>
                  <a:gd name="connsiteX89" fmla="*/ 573969 w 1034979"/>
                  <a:gd name="connsiteY89" fmla="*/ 1236528 h 1516602"/>
                  <a:gd name="connsiteX90" fmla="*/ 585399 w 1034979"/>
                  <a:gd name="connsiteY90" fmla="*/ 1232718 h 1516602"/>
                  <a:gd name="connsiteX91" fmla="*/ 720654 w 1034979"/>
                  <a:gd name="connsiteY91" fmla="*/ 1316538 h 1516602"/>
                  <a:gd name="connsiteX92" fmla="*/ 733989 w 1034979"/>
                  <a:gd name="connsiteY92" fmla="*/ 1326063 h 1516602"/>
                  <a:gd name="connsiteX93" fmla="*/ 743514 w 1034979"/>
                  <a:gd name="connsiteY93" fmla="*/ 1327968 h 1516602"/>
                  <a:gd name="connsiteX94" fmla="*/ 749229 w 1034979"/>
                  <a:gd name="connsiteY94" fmla="*/ 1329873 h 1516602"/>
                  <a:gd name="connsiteX95" fmla="*/ 762564 w 1034979"/>
                  <a:gd name="connsiteY95" fmla="*/ 1335588 h 1516602"/>
                  <a:gd name="connsiteX96" fmla="*/ 777804 w 1034979"/>
                  <a:gd name="connsiteY96" fmla="*/ 1333683 h 1516602"/>
                  <a:gd name="connsiteX97" fmla="*/ 789234 w 1034979"/>
                  <a:gd name="connsiteY97" fmla="*/ 1327968 h 1516602"/>
                  <a:gd name="connsiteX98" fmla="*/ 794949 w 1034979"/>
                  <a:gd name="connsiteY98" fmla="*/ 1326063 h 1516602"/>
                  <a:gd name="connsiteX99" fmla="*/ 802569 w 1034979"/>
                  <a:gd name="connsiteY99" fmla="*/ 1308918 h 1516602"/>
                  <a:gd name="connsiteX100" fmla="*/ 800664 w 1034979"/>
                  <a:gd name="connsiteY100" fmla="*/ 1284153 h 1516602"/>
                  <a:gd name="connsiteX101" fmla="*/ 798759 w 1034979"/>
                  <a:gd name="connsiteY101" fmla="*/ 1278438 h 1516602"/>
                  <a:gd name="connsiteX102" fmla="*/ 796854 w 1034979"/>
                  <a:gd name="connsiteY102" fmla="*/ 1270818 h 1516602"/>
                  <a:gd name="connsiteX103" fmla="*/ 783519 w 1034979"/>
                  <a:gd name="connsiteY103" fmla="*/ 1253673 h 1516602"/>
                  <a:gd name="connsiteX104" fmla="*/ 773994 w 1034979"/>
                  <a:gd name="connsiteY104" fmla="*/ 1247958 h 1516602"/>
                  <a:gd name="connsiteX105" fmla="*/ 648264 w 1034979"/>
                  <a:gd name="connsiteY105" fmla="*/ 1156518 h 1516602"/>
                  <a:gd name="connsiteX106" fmla="*/ 644454 w 1034979"/>
                  <a:gd name="connsiteY106" fmla="*/ 1139373 h 1516602"/>
                  <a:gd name="connsiteX107" fmla="*/ 646359 w 1034979"/>
                  <a:gd name="connsiteY107" fmla="*/ 1131753 h 1516602"/>
                  <a:gd name="connsiteX108" fmla="*/ 650169 w 1034979"/>
                  <a:gd name="connsiteY108" fmla="*/ 1114608 h 1516602"/>
                  <a:gd name="connsiteX109" fmla="*/ 653979 w 1034979"/>
                  <a:gd name="connsiteY109" fmla="*/ 1108893 h 1516602"/>
                  <a:gd name="connsiteX110" fmla="*/ 655884 w 1034979"/>
                  <a:gd name="connsiteY110" fmla="*/ 1103178 h 1516602"/>
                  <a:gd name="connsiteX111" fmla="*/ 661599 w 1034979"/>
                  <a:gd name="connsiteY111" fmla="*/ 1101273 h 1516602"/>
                  <a:gd name="connsiteX112" fmla="*/ 671124 w 1034979"/>
                  <a:gd name="connsiteY112" fmla="*/ 1089843 h 1516602"/>
                  <a:gd name="connsiteX113" fmla="*/ 724464 w 1034979"/>
                  <a:gd name="connsiteY113" fmla="*/ 1082223 h 1516602"/>
                  <a:gd name="connsiteX114" fmla="*/ 842574 w 1034979"/>
                  <a:gd name="connsiteY114" fmla="*/ 1084128 h 1516602"/>
                  <a:gd name="connsiteX115" fmla="*/ 871149 w 1034979"/>
                  <a:gd name="connsiteY115" fmla="*/ 1086033 h 1516602"/>
                  <a:gd name="connsiteX116" fmla="*/ 899724 w 1034979"/>
                  <a:gd name="connsiteY116" fmla="*/ 1091748 h 1516602"/>
                  <a:gd name="connsiteX117" fmla="*/ 922584 w 1034979"/>
                  <a:gd name="connsiteY117" fmla="*/ 1095558 h 1516602"/>
                  <a:gd name="connsiteX118" fmla="*/ 951159 w 1034979"/>
                  <a:gd name="connsiteY118" fmla="*/ 1101273 h 1516602"/>
                  <a:gd name="connsiteX119" fmla="*/ 956874 w 1034979"/>
                  <a:gd name="connsiteY119" fmla="*/ 1101273 h 1516602"/>
                  <a:gd name="connsiteX120" fmla="*/ 1002594 w 1034979"/>
                  <a:gd name="connsiteY120" fmla="*/ 1099368 h 1516602"/>
                  <a:gd name="connsiteX121" fmla="*/ 1031169 w 1034979"/>
                  <a:gd name="connsiteY121" fmla="*/ 1091748 h 1516602"/>
                  <a:gd name="connsiteX122" fmla="*/ 1034979 w 1034979"/>
                  <a:gd name="connsiteY122" fmla="*/ 1086033 h 1516602"/>
                  <a:gd name="connsiteX123" fmla="*/ 1033074 w 1034979"/>
                  <a:gd name="connsiteY123" fmla="*/ 1066983 h 1516602"/>
                  <a:gd name="connsiteX124" fmla="*/ 1027359 w 1034979"/>
                  <a:gd name="connsiteY124" fmla="*/ 1063173 h 1516602"/>
                  <a:gd name="connsiteX125" fmla="*/ 1012119 w 1034979"/>
                  <a:gd name="connsiteY125" fmla="*/ 1061268 h 1516602"/>
                  <a:gd name="connsiteX126" fmla="*/ 1006404 w 1034979"/>
                  <a:gd name="connsiteY126" fmla="*/ 1059363 h 1516602"/>
                  <a:gd name="connsiteX127" fmla="*/ 998784 w 1034979"/>
                  <a:gd name="connsiteY127" fmla="*/ 1057458 h 1516602"/>
                  <a:gd name="connsiteX128" fmla="*/ 987354 w 1034979"/>
                  <a:gd name="connsiteY128" fmla="*/ 1049838 h 1516602"/>
                  <a:gd name="connsiteX129" fmla="*/ 975924 w 1034979"/>
                  <a:gd name="connsiteY129" fmla="*/ 1046028 h 1516602"/>
                  <a:gd name="connsiteX130" fmla="*/ 970209 w 1034979"/>
                  <a:gd name="connsiteY130" fmla="*/ 1044123 h 1516602"/>
                  <a:gd name="connsiteX131" fmla="*/ 962589 w 1034979"/>
                  <a:gd name="connsiteY131" fmla="*/ 1042218 h 1516602"/>
                  <a:gd name="connsiteX132" fmla="*/ 956874 w 1034979"/>
                  <a:gd name="connsiteY132" fmla="*/ 1040313 h 1516602"/>
                  <a:gd name="connsiteX133" fmla="*/ 935919 w 1034979"/>
                  <a:gd name="connsiteY133" fmla="*/ 1034598 h 1516602"/>
                  <a:gd name="connsiteX134" fmla="*/ 825429 w 1034979"/>
                  <a:gd name="connsiteY134" fmla="*/ 1034598 h 1516602"/>
                  <a:gd name="connsiteX135" fmla="*/ 730179 w 1034979"/>
                  <a:gd name="connsiteY135" fmla="*/ 1038408 h 1516602"/>
                  <a:gd name="connsiteX136" fmla="*/ 669219 w 1034979"/>
                  <a:gd name="connsiteY136" fmla="*/ 1046028 h 1516602"/>
                  <a:gd name="connsiteX137" fmla="*/ 646359 w 1034979"/>
                  <a:gd name="connsiteY137" fmla="*/ 1049838 h 1516602"/>
                  <a:gd name="connsiteX138" fmla="*/ 642549 w 1034979"/>
                  <a:gd name="connsiteY138" fmla="*/ 1038408 h 1516602"/>
                  <a:gd name="connsiteX139" fmla="*/ 640644 w 1034979"/>
                  <a:gd name="connsiteY139" fmla="*/ 1032693 h 1516602"/>
                  <a:gd name="connsiteX140" fmla="*/ 642549 w 1034979"/>
                  <a:gd name="connsiteY140" fmla="*/ 1015548 h 1516602"/>
                  <a:gd name="connsiteX141" fmla="*/ 644454 w 1034979"/>
                  <a:gd name="connsiteY141" fmla="*/ 1009833 h 1516602"/>
                  <a:gd name="connsiteX142" fmla="*/ 661599 w 1034979"/>
                  <a:gd name="connsiteY142" fmla="*/ 1000308 h 1516602"/>
                  <a:gd name="connsiteX143" fmla="*/ 673029 w 1034979"/>
                  <a:gd name="connsiteY143" fmla="*/ 992688 h 1516602"/>
                  <a:gd name="connsiteX144" fmla="*/ 674934 w 1034979"/>
                  <a:gd name="connsiteY144" fmla="*/ 986973 h 1516602"/>
                  <a:gd name="connsiteX145" fmla="*/ 680649 w 1034979"/>
                  <a:gd name="connsiteY145" fmla="*/ 985068 h 1516602"/>
                  <a:gd name="connsiteX146" fmla="*/ 686364 w 1034979"/>
                  <a:gd name="connsiteY146" fmla="*/ 981258 h 1516602"/>
                  <a:gd name="connsiteX147" fmla="*/ 695889 w 1034979"/>
                  <a:gd name="connsiteY147" fmla="*/ 971733 h 1516602"/>
                  <a:gd name="connsiteX148" fmla="*/ 705414 w 1034979"/>
                  <a:gd name="connsiteY148" fmla="*/ 960303 h 1516602"/>
                  <a:gd name="connsiteX149" fmla="*/ 716844 w 1034979"/>
                  <a:gd name="connsiteY149" fmla="*/ 952683 h 1516602"/>
                  <a:gd name="connsiteX150" fmla="*/ 732084 w 1034979"/>
                  <a:gd name="connsiteY150" fmla="*/ 939348 h 1516602"/>
                  <a:gd name="connsiteX151" fmla="*/ 741609 w 1034979"/>
                  <a:gd name="connsiteY151" fmla="*/ 927918 h 1516602"/>
                  <a:gd name="connsiteX152" fmla="*/ 753039 w 1034979"/>
                  <a:gd name="connsiteY152" fmla="*/ 918393 h 1516602"/>
                  <a:gd name="connsiteX153" fmla="*/ 758754 w 1034979"/>
                  <a:gd name="connsiteY153" fmla="*/ 906963 h 1516602"/>
                  <a:gd name="connsiteX154" fmla="*/ 760659 w 1034979"/>
                  <a:gd name="connsiteY154" fmla="*/ 901248 h 1516602"/>
                  <a:gd name="connsiteX155" fmla="*/ 766374 w 1034979"/>
                  <a:gd name="connsiteY155" fmla="*/ 889818 h 1516602"/>
                  <a:gd name="connsiteX156" fmla="*/ 764469 w 1034979"/>
                  <a:gd name="connsiteY156" fmla="*/ 874578 h 1516602"/>
                  <a:gd name="connsiteX157" fmla="*/ 758754 w 1034979"/>
                  <a:gd name="connsiteY157" fmla="*/ 872673 h 1516602"/>
                  <a:gd name="connsiteX158" fmla="*/ 737799 w 1034979"/>
                  <a:gd name="connsiteY158" fmla="*/ 874578 h 1516602"/>
                  <a:gd name="connsiteX159" fmla="*/ 732084 w 1034979"/>
                  <a:gd name="connsiteY159" fmla="*/ 878388 h 1516602"/>
                  <a:gd name="connsiteX160" fmla="*/ 699699 w 1034979"/>
                  <a:gd name="connsiteY160" fmla="*/ 899343 h 1516602"/>
                  <a:gd name="connsiteX161" fmla="*/ 595181 w 1034979"/>
                  <a:gd name="connsiteY161" fmla="*/ 957831 h 1516602"/>
                  <a:gd name="connsiteX162" fmla="*/ 507294 w 1034979"/>
                  <a:gd name="connsiteY162" fmla="*/ 847908 h 1516602"/>
                  <a:gd name="connsiteX163" fmla="*/ 503484 w 1034979"/>
                  <a:gd name="connsiteY163" fmla="*/ 358323 h 1516602"/>
                  <a:gd name="connsiteX164" fmla="*/ 499674 w 1034979"/>
                  <a:gd name="connsiteY164" fmla="*/ 66858 h 1516602"/>
                  <a:gd name="connsiteX165" fmla="*/ 490149 w 1034979"/>
                  <a:gd name="connsiteY165" fmla="*/ 40188 h 1516602"/>
                  <a:gd name="connsiteX166" fmla="*/ 488244 w 1034979"/>
                  <a:gd name="connsiteY166" fmla="*/ 34473 h 1516602"/>
                  <a:gd name="connsiteX167" fmla="*/ 484434 w 1034979"/>
                  <a:gd name="connsiteY167" fmla="*/ 28758 h 1516602"/>
                  <a:gd name="connsiteX168" fmla="*/ 478719 w 1034979"/>
                  <a:gd name="connsiteY168" fmla="*/ 17328 h 1516602"/>
                  <a:gd name="connsiteX169" fmla="*/ 473004 w 1034979"/>
                  <a:gd name="connsiteY169" fmla="*/ 13518 h 1516602"/>
                  <a:gd name="connsiteX170" fmla="*/ 469194 w 1034979"/>
                  <a:gd name="connsiteY170" fmla="*/ 7803 h 1516602"/>
                  <a:gd name="connsiteX171" fmla="*/ 429189 w 1034979"/>
                  <a:gd name="connsiteY171" fmla="*/ 11613 h 1516602"/>
                  <a:gd name="connsiteX172" fmla="*/ 425379 w 1034979"/>
                  <a:gd name="connsiteY172" fmla="*/ 78288 h 1516602"/>
                  <a:gd name="connsiteX173" fmla="*/ 425379 w 1034979"/>
                  <a:gd name="connsiteY173" fmla="*/ 84003 h 1516602"/>
                  <a:gd name="connsiteX174" fmla="*/ 429189 w 1034979"/>
                  <a:gd name="connsiteY174" fmla="*/ 238308 h 1516602"/>
                  <a:gd name="connsiteX175" fmla="*/ 440619 w 1034979"/>
                  <a:gd name="connsiteY175" fmla="*/ 421188 h 1516602"/>
                  <a:gd name="connsiteX176" fmla="*/ 435265 w 1034979"/>
                  <a:gd name="connsiteY176" fmla="*/ 718368 h 1516602"/>
                  <a:gd name="connsiteX177" fmla="*/ 435059 w 1034979"/>
                  <a:gd name="connsiteY177" fmla="*/ 799046 h 1516602"/>
                  <a:gd name="connsiteX178" fmla="*/ 430322 w 1034979"/>
                  <a:gd name="connsiteY178"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219639 w 1034979"/>
                  <a:gd name="connsiteY10" fmla="*/ 948873 h 1516602"/>
                  <a:gd name="connsiteX11" fmla="*/ 213924 w 1034979"/>
                  <a:gd name="connsiteY11" fmla="*/ 946968 h 1516602"/>
                  <a:gd name="connsiteX12" fmla="*/ 206304 w 1034979"/>
                  <a:gd name="connsiteY12" fmla="*/ 945063 h 1516602"/>
                  <a:gd name="connsiteX13" fmla="*/ 194874 w 1034979"/>
                  <a:gd name="connsiteY13" fmla="*/ 941253 h 1516602"/>
                  <a:gd name="connsiteX14" fmla="*/ 189159 w 1034979"/>
                  <a:gd name="connsiteY14" fmla="*/ 939348 h 1516602"/>
                  <a:gd name="connsiteX15" fmla="*/ 181539 w 1034979"/>
                  <a:gd name="connsiteY15" fmla="*/ 937443 h 1516602"/>
                  <a:gd name="connsiteX16" fmla="*/ 170109 w 1034979"/>
                  <a:gd name="connsiteY16" fmla="*/ 931728 h 1516602"/>
                  <a:gd name="connsiteX17" fmla="*/ 164394 w 1034979"/>
                  <a:gd name="connsiteY17" fmla="*/ 927918 h 1516602"/>
                  <a:gd name="connsiteX18" fmla="*/ 116769 w 1034979"/>
                  <a:gd name="connsiteY18" fmla="*/ 903153 h 1516602"/>
                  <a:gd name="connsiteX19" fmla="*/ 59619 w 1034979"/>
                  <a:gd name="connsiteY19" fmla="*/ 874578 h 1516602"/>
                  <a:gd name="connsiteX20" fmla="*/ 46284 w 1034979"/>
                  <a:gd name="connsiteY20" fmla="*/ 895533 h 1516602"/>
                  <a:gd name="connsiteX21" fmla="*/ 50094 w 1034979"/>
                  <a:gd name="connsiteY21" fmla="*/ 933633 h 1516602"/>
                  <a:gd name="connsiteX22" fmla="*/ 53904 w 1034979"/>
                  <a:gd name="connsiteY22" fmla="*/ 939348 h 1516602"/>
                  <a:gd name="connsiteX23" fmla="*/ 59619 w 1034979"/>
                  <a:gd name="connsiteY23" fmla="*/ 943158 h 1516602"/>
                  <a:gd name="connsiteX24" fmla="*/ 63429 w 1034979"/>
                  <a:gd name="connsiteY24" fmla="*/ 948873 h 1516602"/>
                  <a:gd name="connsiteX25" fmla="*/ 80574 w 1034979"/>
                  <a:gd name="connsiteY25" fmla="*/ 958398 h 1516602"/>
                  <a:gd name="connsiteX26" fmla="*/ 166299 w 1034979"/>
                  <a:gd name="connsiteY26" fmla="*/ 979353 h 1516602"/>
                  <a:gd name="connsiteX27" fmla="*/ 191064 w 1034979"/>
                  <a:gd name="connsiteY27" fmla="*/ 985068 h 1516602"/>
                  <a:gd name="connsiteX28" fmla="*/ 208209 w 1034979"/>
                  <a:gd name="connsiteY28" fmla="*/ 990783 h 1516602"/>
                  <a:gd name="connsiteX29" fmla="*/ 213924 w 1034979"/>
                  <a:gd name="connsiteY29" fmla="*/ 992688 h 1516602"/>
                  <a:gd name="connsiteX30" fmla="*/ 229164 w 1034979"/>
                  <a:gd name="connsiteY30" fmla="*/ 996498 h 1516602"/>
                  <a:gd name="connsiteX31" fmla="*/ 248214 w 1034979"/>
                  <a:gd name="connsiteY31" fmla="*/ 1002213 h 1516602"/>
                  <a:gd name="connsiteX32" fmla="*/ 253929 w 1034979"/>
                  <a:gd name="connsiteY32" fmla="*/ 1006023 h 1516602"/>
                  <a:gd name="connsiteX33" fmla="*/ 267264 w 1034979"/>
                  <a:gd name="connsiteY33" fmla="*/ 1021263 h 1516602"/>
                  <a:gd name="connsiteX34" fmla="*/ 272979 w 1034979"/>
                  <a:gd name="connsiteY34" fmla="*/ 1040313 h 1516602"/>
                  <a:gd name="connsiteX35" fmla="*/ 274884 w 1034979"/>
                  <a:gd name="connsiteY35" fmla="*/ 1046028 h 1516602"/>
                  <a:gd name="connsiteX36" fmla="*/ 276789 w 1034979"/>
                  <a:gd name="connsiteY36" fmla="*/ 1051743 h 1516602"/>
                  <a:gd name="connsiteX37" fmla="*/ 278694 w 1034979"/>
                  <a:gd name="connsiteY37" fmla="*/ 1076508 h 1516602"/>
                  <a:gd name="connsiteX38" fmla="*/ 280599 w 1034979"/>
                  <a:gd name="connsiteY38" fmla="*/ 1082223 h 1516602"/>
                  <a:gd name="connsiteX39" fmla="*/ 278694 w 1034979"/>
                  <a:gd name="connsiteY39" fmla="*/ 1101273 h 1516602"/>
                  <a:gd name="connsiteX40" fmla="*/ 276789 w 1034979"/>
                  <a:gd name="connsiteY40" fmla="*/ 1110798 h 1516602"/>
                  <a:gd name="connsiteX41" fmla="*/ 263454 w 1034979"/>
                  <a:gd name="connsiteY41" fmla="*/ 1124133 h 1516602"/>
                  <a:gd name="connsiteX42" fmla="*/ 252024 w 1034979"/>
                  <a:gd name="connsiteY42" fmla="*/ 1131753 h 1516602"/>
                  <a:gd name="connsiteX43" fmla="*/ 240594 w 1034979"/>
                  <a:gd name="connsiteY43" fmla="*/ 1135563 h 1516602"/>
                  <a:gd name="connsiteX44" fmla="*/ 27234 w 1034979"/>
                  <a:gd name="connsiteY44" fmla="*/ 1154613 h 1516602"/>
                  <a:gd name="connsiteX45" fmla="*/ 15804 w 1034979"/>
                  <a:gd name="connsiteY45" fmla="*/ 1160328 h 1516602"/>
                  <a:gd name="connsiteX46" fmla="*/ 6279 w 1034979"/>
                  <a:gd name="connsiteY46" fmla="*/ 1169853 h 1516602"/>
                  <a:gd name="connsiteX47" fmla="*/ 4374 w 1034979"/>
                  <a:gd name="connsiteY47" fmla="*/ 1175568 h 1516602"/>
                  <a:gd name="connsiteX48" fmla="*/ 564 w 1034979"/>
                  <a:gd name="connsiteY48" fmla="*/ 1181283 h 1516602"/>
                  <a:gd name="connsiteX49" fmla="*/ 6279 w 1034979"/>
                  <a:gd name="connsiteY49" fmla="*/ 1213668 h 1516602"/>
                  <a:gd name="connsiteX50" fmla="*/ 11994 w 1034979"/>
                  <a:gd name="connsiteY50" fmla="*/ 1217478 h 1516602"/>
                  <a:gd name="connsiteX51" fmla="*/ 17709 w 1034979"/>
                  <a:gd name="connsiteY51" fmla="*/ 1219383 h 1516602"/>
                  <a:gd name="connsiteX52" fmla="*/ 145344 w 1034979"/>
                  <a:gd name="connsiteY52" fmla="*/ 1217478 h 1516602"/>
                  <a:gd name="connsiteX53" fmla="*/ 239202 w 1034979"/>
                  <a:gd name="connsiteY53" fmla="*/ 1214801 h 1516602"/>
                  <a:gd name="connsiteX54" fmla="*/ 318699 w 1034979"/>
                  <a:gd name="connsiteY54" fmla="*/ 1217478 h 1516602"/>
                  <a:gd name="connsiteX55" fmla="*/ 330129 w 1034979"/>
                  <a:gd name="connsiteY55" fmla="*/ 1223193 h 1516602"/>
                  <a:gd name="connsiteX56" fmla="*/ 333939 w 1034979"/>
                  <a:gd name="connsiteY56" fmla="*/ 1228908 h 1516602"/>
                  <a:gd name="connsiteX57" fmla="*/ 339654 w 1034979"/>
                  <a:gd name="connsiteY57" fmla="*/ 1230813 h 1516602"/>
                  <a:gd name="connsiteX58" fmla="*/ 351084 w 1034979"/>
                  <a:gd name="connsiteY58" fmla="*/ 1238433 h 1516602"/>
                  <a:gd name="connsiteX59" fmla="*/ 356799 w 1034979"/>
                  <a:gd name="connsiteY59" fmla="*/ 1242243 h 1516602"/>
                  <a:gd name="connsiteX60" fmla="*/ 360609 w 1034979"/>
                  <a:gd name="connsiteY60" fmla="*/ 1247958 h 1516602"/>
                  <a:gd name="connsiteX61" fmla="*/ 366324 w 1034979"/>
                  <a:gd name="connsiteY61" fmla="*/ 1259388 h 1516602"/>
                  <a:gd name="connsiteX62" fmla="*/ 362514 w 1034979"/>
                  <a:gd name="connsiteY62" fmla="*/ 1286058 h 1516602"/>
                  <a:gd name="connsiteX63" fmla="*/ 358704 w 1034979"/>
                  <a:gd name="connsiteY63" fmla="*/ 1291773 h 1516602"/>
                  <a:gd name="connsiteX64" fmla="*/ 356799 w 1034979"/>
                  <a:gd name="connsiteY64" fmla="*/ 1297488 h 1516602"/>
                  <a:gd name="connsiteX65" fmla="*/ 352989 w 1034979"/>
                  <a:gd name="connsiteY65" fmla="*/ 1303203 h 1516602"/>
                  <a:gd name="connsiteX66" fmla="*/ 351084 w 1034979"/>
                  <a:gd name="connsiteY66" fmla="*/ 1308918 h 1516602"/>
                  <a:gd name="connsiteX67" fmla="*/ 347274 w 1034979"/>
                  <a:gd name="connsiteY67" fmla="*/ 1314633 h 1516602"/>
                  <a:gd name="connsiteX68" fmla="*/ 330129 w 1034979"/>
                  <a:gd name="connsiteY68" fmla="*/ 1381308 h 1516602"/>
                  <a:gd name="connsiteX69" fmla="*/ 328224 w 1034979"/>
                  <a:gd name="connsiteY69" fmla="*/ 1432743 h 1516602"/>
                  <a:gd name="connsiteX70" fmla="*/ 330129 w 1034979"/>
                  <a:gd name="connsiteY70" fmla="*/ 1457508 h 1516602"/>
                  <a:gd name="connsiteX71" fmla="*/ 332034 w 1034979"/>
                  <a:gd name="connsiteY71" fmla="*/ 1463223 h 1516602"/>
                  <a:gd name="connsiteX72" fmla="*/ 335844 w 1034979"/>
                  <a:gd name="connsiteY72" fmla="*/ 1467033 h 1516602"/>
                  <a:gd name="connsiteX73" fmla="*/ 364419 w 1034979"/>
                  <a:gd name="connsiteY73" fmla="*/ 1512753 h 1516602"/>
                  <a:gd name="connsiteX74" fmla="*/ 387279 w 1034979"/>
                  <a:gd name="connsiteY74" fmla="*/ 1514658 h 1516602"/>
                  <a:gd name="connsiteX75" fmla="*/ 392994 w 1034979"/>
                  <a:gd name="connsiteY75" fmla="*/ 1508943 h 1516602"/>
                  <a:gd name="connsiteX76" fmla="*/ 394899 w 1034979"/>
                  <a:gd name="connsiteY76" fmla="*/ 1497513 h 1516602"/>
                  <a:gd name="connsiteX77" fmla="*/ 396804 w 1034979"/>
                  <a:gd name="connsiteY77" fmla="*/ 1491798 h 1516602"/>
                  <a:gd name="connsiteX78" fmla="*/ 398709 w 1034979"/>
                  <a:gd name="connsiteY78" fmla="*/ 1474653 h 1516602"/>
                  <a:gd name="connsiteX79" fmla="*/ 400614 w 1034979"/>
                  <a:gd name="connsiteY79" fmla="*/ 1461318 h 1516602"/>
                  <a:gd name="connsiteX80" fmla="*/ 404424 w 1034979"/>
                  <a:gd name="connsiteY80" fmla="*/ 1404168 h 1516602"/>
                  <a:gd name="connsiteX81" fmla="*/ 410139 w 1034979"/>
                  <a:gd name="connsiteY81" fmla="*/ 1392738 h 1516602"/>
                  <a:gd name="connsiteX82" fmla="*/ 413949 w 1034979"/>
                  <a:gd name="connsiteY82" fmla="*/ 1379403 h 1516602"/>
                  <a:gd name="connsiteX83" fmla="*/ 415854 w 1034979"/>
                  <a:gd name="connsiteY83" fmla="*/ 1373688 h 1516602"/>
                  <a:gd name="connsiteX84" fmla="*/ 417759 w 1034979"/>
                  <a:gd name="connsiteY84" fmla="*/ 1360353 h 1516602"/>
                  <a:gd name="connsiteX85" fmla="*/ 421569 w 1034979"/>
                  <a:gd name="connsiteY85" fmla="*/ 1348923 h 1516602"/>
                  <a:gd name="connsiteX86" fmla="*/ 427284 w 1034979"/>
                  <a:gd name="connsiteY86" fmla="*/ 1335588 h 1516602"/>
                  <a:gd name="connsiteX87" fmla="*/ 467289 w 1034979"/>
                  <a:gd name="connsiteY87" fmla="*/ 1265103 h 1516602"/>
                  <a:gd name="connsiteX88" fmla="*/ 528455 w 1034979"/>
                  <a:gd name="connsiteY88" fmla="*/ 1252334 h 1516602"/>
                  <a:gd name="connsiteX89" fmla="*/ 573969 w 1034979"/>
                  <a:gd name="connsiteY89" fmla="*/ 1236528 h 1516602"/>
                  <a:gd name="connsiteX90" fmla="*/ 585399 w 1034979"/>
                  <a:gd name="connsiteY90" fmla="*/ 1232718 h 1516602"/>
                  <a:gd name="connsiteX91" fmla="*/ 720654 w 1034979"/>
                  <a:gd name="connsiteY91" fmla="*/ 1316538 h 1516602"/>
                  <a:gd name="connsiteX92" fmla="*/ 733989 w 1034979"/>
                  <a:gd name="connsiteY92" fmla="*/ 1326063 h 1516602"/>
                  <a:gd name="connsiteX93" fmla="*/ 743514 w 1034979"/>
                  <a:gd name="connsiteY93" fmla="*/ 1327968 h 1516602"/>
                  <a:gd name="connsiteX94" fmla="*/ 749229 w 1034979"/>
                  <a:gd name="connsiteY94" fmla="*/ 1329873 h 1516602"/>
                  <a:gd name="connsiteX95" fmla="*/ 762564 w 1034979"/>
                  <a:gd name="connsiteY95" fmla="*/ 1335588 h 1516602"/>
                  <a:gd name="connsiteX96" fmla="*/ 777804 w 1034979"/>
                  <a:gd name="connsiteY96" fmla="*/ 1333683 h 1516602"/>
                  <a:gd name="connsiteX97" fmla="*/ 789234 w 1034979"/>
                  <a:gd name="connsiteY97" fmla="*/ 1327968 h 1516602"/>
                  <a:gd name="connsiteX98" fmla="*/ 794949 w 1034979"/>
                  <a:gd name="connsiteY98" fmla="*/ 1326063 h 1516602"/>
                  <a:gd name="connsiteX99" fmla="*/ 802569 w 1034979"/>
                  <a:gd name="connsiteY99" fmla="*/ 1308918 h 1516602"/>
                  <a:gd name="connsiteX100" fmla="*/ 800664 w 1034979"/>
                  <a:gd name="connsiteY100" fmla="*/ 1284153 h 1516602"/>
                  <a:gd name="connsiteX101" fmla="*/ 798759 w 1034979"/>
                  <a:gd name="connsiteY101" fmla="*/ 1278438 h 1516602"/>
                  <a:gd name="connsiteX102" fmla="*/ 796854 w 1034979"/>
                  <a:gd name="connsiteY102" fmla="*/ 1270818 h 1516602"/>
                  <a:gd name="connsiteX103" fmla="*/ 783519 w 1034979"/>
                  <a:gd name="connsiteY103" fmla="*/ 1253673 h 1516602"/>
                  <a:gd name="connsiteX104" fmla="*/ 773994 w 1034979"/>
                  <a:gd name="connsiteY104" fmla="*/ 1247958 h 1516602"/>
                  <a:gd name="connsiteX105" fmla="*/ 648264 w 1034979"/>
                  <a:gd name="connsiteY105" fmla="*/ 1156518 h 1516602"/>
                  <a:gd name="connsiteX106" fmla="*/ 644454 w 1034979"/>
                  <a:gd name="connsiteY106" fmla="*/ 1139373 h 1516602"/>
                  <a:gd name="connsiteX107" fmla="*/ 646359 w 1034979"/>
                  <a:gd name="connsiteY107" fmla="*/ 1131753 h 1516602"/>
                  <a:gd name="connsiteX108" fmla="*/ 650169 w 1034979"/>
                  <a:gd name="connsiteY108" fmla="*/ 1114608 h 1516602"/>
                  <a:gd name="connsiteX109" fmla="*/ 653979 w 1034979"/>
                  <a:gd name="connsiteY109" fmla="*/ 1108893 h 1516602"/>
                  <a:gd name="connsiteX110" fmla="*/ 655884 w 1034979"/>
                  <a:gd name="connsiteY110" fmla="*/ 1103178 h 1516602"/>
                  <a:gd name="connsiteX111" fmla="*/ 661599 w 1034979"/>
                  <a:gd name="connsiteY111" fmla="*/ 1101273 h 1516602"/>
                  <a:gd name="connsiteX112" fmla="*/ 671124 w 1034979"/>
                  <a:gd name="connsiteY112" fmla="*/ 1089843 h 1516602"/>
                  <a:gd name="connsiteX113" fmla="*/ 724464 w 1034979"/>
                  <a:gd name="connsiteY113" fmla="*/ 1082223 h 1516602"/>
                  <a:gd name="connsiteX114" fmla="*/ 842574 w 1034979"/>
                  <a:gd name="connsiteY114" fmla="*/ 1084128 h 1516602"/>
                  <a:gd name="connsiteX115" fmla="*/ 871149 w 1034979"/>
                  <a:gd name="connsiteY115" fmla="*/ 1086033 h 1516602"/>
                  <a:gd name="connsiteX116" fmla="*/ 899724 w 1034979"/>
                  <a:gd name="connsiteY116" fmla="*/ 1091748 h 1516602"/>
                  <a:gd name="connsiteX117" fmla="*/ 922584 w 1034979"/>
                  <a:gd name="connsiteY117" fmla="*/ 1095558 h 1516602"/>
                  <a:gd name="connsiteX118" fmla="*/ 951159 w 1034979"/>
                  <a:gd name="connsiteY118" fmla="*/ 1101273 h 1516602"/>
                  <a:gd name="connsiteX119" fmla="*/ 956874 w 1034979"/>
                  <a:gd name="connsiteY119" fmla="*/ 1101273 h 1516602"/>
                  <a:gd name="connsiteX120" fmla="*/ 1002594 w 1034979"/>
                  <a:gd name="connsiteY120" fmla="*/ 1099368 h 1516602"/>
                  <a:gd name="connsiteX121" fmla="*/ 1031169 w 1034979"/>
                  <a:gd name="connsiteY121" fmla="*/ 1091748 h 1516602"/>
                  <a:gd name="connsiteX122" fmla="*/ 1034979 w 1034979"/>
                  <a:gd name="connsiteY122" fmla="*/ 1086033 h 1516602"/>
                  <a:gd name="connsiteX123" fmla="*/ 1033074 w 1034979"/>
                  <a:gd name="connsiteY123" fmla="*/ 1066983 h 1516602"/>
                  <a:gd name="connsiteX124" fmla="*/ 1027359 w 1034979"/>
                  <a:gd name="connsiteY124" fmla="*/ 1063173 h 1516602"/>
                  <a:gd name="connsiteX125" fmla="*/ 1012119 w 1034979"/>
                  <a:gd name="connsiteY125" fmla="*/ 1061268 h 1516602"/>
                  <a:gd name="connsiteX126" fmla="*/ 1006404 w 1034979"/>
                  <a:gd name="connsiteY126" fmla="*/ 1059363 h 1516602"/>
                  <a:gd name="connsiteX127" fmla="*/ 998784 w 1034979"/>
                  <a:gd name="connsiteY127" fmla="*/ 1057458 h 1516602"/>
                  <a:gd name="connsiteX128" fmla="*/ 987354 w 1034979"/>
                  <a:gd name="connsiteY128" fmla="*/ 1049838 h 1516602"/>
                  <a:gd name="connsiteX129" fmla="*/ 975924 w 1034979"/>
                  <a:gd name="connsiteY129" fmla="*/ 1046028 h 1516602"/>
                  <a:gd name="connsiteX130" fmla="*/ 970209 w 1034979"/>
                  <a:gd name="connsiteY130" fmla="*/ 1044123 h 1516602"/>
                  <a:gd name="connsiteX131" fmla="*/ 962589 w 1034979"/>
                  <a:gd name="connsiteY131" fmla="*/ 1042218 h 1516602"/>
                  <a:gd name="connsiteX132" fmla="*/ 956874 w 1034979"/>
                  <a:gd name="connsiteY132" fmla="*/ 1040313 h 1516602"/>
                  <a:gd name="connsiteX133" fmla="*/ 935919 w 1034979"/>
                  <a:gd name="connsiteY133" fmla="*/ 1034598 h 1516602"/>
                  <a:gd name="connsiteX134" fmla="*/ 825429 w 1034979"/>
                  <a:gd name="connsiteY134" fmla="*/ 1034598 h 1516602"/>
                  <a:gd name="connsiteX135" fmla="*/ 730179 w 1034979"/>
                  <a:gd name="connsiteY135" fmla="*/ 1038408 h 1516602"/>
                  <a:gd name="connsiteX136" fmla="*/ 669219 w 1034979"/>
                  <a:gd name="connsiteY136" fmla="*/ 1046028 h 1516602"/>
                  <a:gd name="connsiteX137" fmla="*/ 646359 w 1034979"/>
                  <a:gd name="connsiteY137" fmla="*/ 1049838 h 1516602"/>
                  <a:gd name="connsiteX138" fmla="*/ 642549 w 1034979"/>
                  <a:gd name="connsiteY138" fmla="*/ 1038408 h 1516602"/>
                  <a:gd name="connsiteX139" fmla="*/ 640644 w 1034979"/>
                  <a:gd name="connsiteY139" fmla="*/ 1032693 h 1516602"/>
                  <a:gd name="connsiteX140" fmla="*/ 642549 w 1034979"/>
                  <a:gd name="connsiteY140" fmla="*/ 1015548 h 1516602"/>
                  <a:gd name="connsiteX141" fmla="*/ 644454 w 1034979"/>
                  <a:gd name="connsiteY141" fmla="*/ 1009833 h 1516602"/>
                  <a:gd name="connsiteX142" fmla="*/ 661599 w 1034979"/>
                  <a:gd name="connsiteY142" fmla="*/ 1000308 h 1516602"/>
                  <a:gd name="connsiteX143" fmla="*/ 673029 w 1034979"/>
                  <a:gd name="connsiteY143" fmla="*/ 992688 h 1516602"/>
                  <a:gd name="connsiteX144" fmla="*/ 674934 w 1034979"/>
                  <a:gd name="connsiteY144" fmla="*/ 986973 h 1516602"/>
                  <a:gd name="connsiteX145" fmla="*/ 680649 w 1034979"/>
                  <a:gd name="connsiteY145" fmla="*/ 985068 h 1516602"/>
                  <a:gd name="connsiteX146" fmla="*/ 686364 w 1034979"/>
                  <a:gd name="connsiteY146" fmla="*/ 981258 h 1516602"/>
                  <a:gd name="connsiteX147" fmla="*/ 695889 w 1034979"/>
                  <a:gd name="connsiteY147" fmla="*/ 971733 h 1516602"/>
                  <a:gd name="connsiteX148" fmla="*/ 705414 w 1034979"/>
                  <a:gd name="connsiteY148" fmla="*/ 960303 h 1516602"/>
                  <a:gd name="connsiteX149" fmla="*/ 716844 w 1034979"/>
                  <a:gd name="connsiteY149" fmla="*/ 952683 h 1516602"/>
                  <a:gd name="connsiteX150" fmla="*/ 732084 w 1034979"/>
                  <a:gd name="connsiteY150" fmla="*/ 939348 h 1516602"/>
                  <a:gd name="connsiteX151" fmla="*/ 741609 w 1034979"/>
                  <a:gd name="connsiteY151" fmla="*/ 927918 h 1516602"/>
                  <a:gd name="connsiteX152" fmla="*/ 753039 w 1034979"/>
                  <a:gd name="connsiteY152" fmla="*/ 918393 h 1516602"/>
                  <a:gd name="connsiteX153" fmla="*/ 758754 w 1034979"/>
                  <a:gd name="connsiteY153" fmla="*/ 906963 h 1516602"/>
                  <a:gd name="connsiteX154" fmla="*/ 760659 w 1034979"/>
                  <a:gd name="connsiteY154" fmla="*/ 901248 h 1516602"/>
                  <a:gd name="connsiteX155" fmla="*/ 766374 w 1034979"/>
                  <a:gd name="connsiteY155" fmla="*/ 889818 h 1516602"/>
                  <a:gd name="connsiteX156" fmla="*/ 764469 w 1034979"/>
                  <a:gd name="connsiteY156" fmla="*/ 874578 h 1516602"/>
                  <a:gd name="connsiteX157" fmla="*/ 758754 w 1034979"/>
                  <a:gd name="connsiteY157" fmla="*/ 872673 h 1516602"/>
                  <a:gd name="connsiteX158" fmla="*/ 737799 w 1034979"/>
                  <a:gd name="connsiteY158" fmla="*/ 874578 h 1516602"/>
                  <a:gd name="connsiteX159" fmla="*/ 732084 w 1034979"/>
                  <a:gd name="connsiteY159" fmla="*/ 878388 h 1516602"/>
                  <a:gd name="connsiteX160" fmla="*/ 699699 w 1034979"/>
                  <a:gd name="connsiteY160" fmla="*/ 899343 h 1516602"/>
                  <a:gd name="connsiteX161" fmla="*/ 595181 w 1034979"/>
                  <a:gd name="connsiteY161" fmla="*/ 957831 h 1516602"/>
                  <a:gd name="connsiteX162" fmla="*/ 507294 w 1034979"/>
                  <a:gd name="connsiteY162" fmla="*/ 847908 h 1516602"/>
                  <a:gd name="connsiteX163" fmla="*/ 503484 w 1034979"/>
                  <a:gd name="connsiteY163" fmla="*/ 358323 h 1516602"/>
                  <a:gd name="connsiteX164" fmla="*/ 499674 w 1034979"/>
                  <a:gd name="connsiteY164" fmla="*/ 66858 h 1516602"/>
                  <a:gd name="connsiteX165" fmla="*/ 490149 w 1034979"/>
                  <a:gd name="connsiteY165" fmla="*/ 40188 h 1516602"/>
                  <a:gd name="connsiteX166" fmla="*/ 488244 w 1034979"/>
                  <a:gd name="connsiteY166" fmla="*/ 34473 h 1516602"/>
                  <a:gd name="connsiteX167" fmla="*/ 484434 w 1034979"/>
                  <a:gd name="connsiteY167" fmla="*/ 28758 h 1516602"/>
                  <a:gd name="connsiteX168" fmla="*/ 478719 w 1034979"/>
                  <a:gd name="connsiteY168" fmla="*/ 17328 h 1516602"/>
                  <a:gd name="connsiteX169" fmla="*/ 473004 w 1034979"/>
                  <a:gd name="connsiteY169" fmla="*/ 13518 h 1516602"/>
                  <a:gd name="connsiteX170" fmla="*/ 469194 w 1034979"/>
                  <a:gd name="connsiteY170" fmla="*/ 7803 h 1516602"/>
                  <a:gd name="connsiteX171" fmla="*/ 429189 w 1034979"/>
                  <a:gd name="connsiteY171" fmla="*/ 11613 h 1516602"/>
                  <a:gd name="connsiteX172" fmla="*/ 425379 w 1034979"/>
                  <a:gd name="connsiteY172" fmla="*/ 78288 h 1516602"/>
                  <a:gd name="connsiteX173" fmla="*/ 425379 w 1034979"/>
                  <a:gd name="connsiteY173" fmla="*/ 84003 h 1516602"/>
                  <a:gd name="connsiteX174" fmla="*/ 429189 w 1034979"/>
                  <a:gd name="connsiteY174" fmla="*/ 238308 h 1516602"/>
                  <a:gd name="connsiteX175" fmla="*/ 440619 w 1034979"/>
                  <a:gd name="connsiteY175" fmla="*/ 421188 h 1516602"/>
                  <a:gd name="connsiteX176" fmla="*/ 435265 w 1034979"/>
                  <a:gd name="connsiteY176" fmla="*/ 718368 h 1516602"/>
                  <a:gd name="connsiteX177" fmla="*/ 435059 w 1034979"/>
                  <a:gd name="connsiteY177" fmla="*/ 799046 h 1516602"/>
                  <a:gd name="connsiteX178" fmla="*/ 430322 w 1034979"/>
                  <a:gd name="connsiteY178"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219639 w 1034979"/>
                  <a:gd name="connsiteY10" fmla="*/ 948873 h 1516602"/>
                  <a:gd name="connsiteX11" fmla="*/ 213924 w 1034979"/>
                  <a:gd name="connsiteY11" fmla="*/ 946968 h 1516602"/>
                  <a:gd name="connsiteX12" fmla="*/ 206304 w 1034979"/>
                  <a:gd name="connsiteY12" fmla="*/ 945063 h 1516602"/>
                  <a:gd name="connsiteX13" fmla="*/ 194874 w 1034979"/>
                  <a:gd name="connsiteY13" fmla="*/ 941253 h 1516602"/>
                  <a:gd name="connsiteX14" fmla="*/ 189159 w 1034979"/>
                  <a:gd name="connsiteY14" fmla="*/ 939348 h 1516602"/>
                  <a:gd name="connsiteX15" fmla="*/ 181539 w 1034979"/>
                  <a:gd name="connsiteY15" fmla="*/ 937443 h 1516602"/>
                  <a:gd name="connsiteX16" fmla="*/ 170109 w 1034979"/>
                  <a:gd name="connsiteY16" fmla="*/ 931728 h 1516602"/>
                  <a:gd name="connsiteX17" fmla="*/ 116769 w 1034979"/>
                  <a:gd name="connsiteY17" fmla="*/ 903153 h 1516602"/>
                  <a:gd name="connsiteX18" fmla="*/ 59619 w 1034979"/>
                  <a:gd name="connsiteY18" fmla="*/ 874578 h 1516602"/>
                  <a:gd name="connsiteX19" fmla="*/ 46284 w 1034979"/>
                  <a:gd name="connsiteY19" fmla="*/ 895533 h 1516602"/>
                  <a:gd name="connsiteX20" fmla="*/ 50094 w 1034979"/>
                  <a:gd name="connsiteY20" fmla="*/ 933633 h 1516602"/>
                  <a:gd name="connsiteX21" fmla="*/ 53904 w 1034979"/>
                  <a:gd name="connsiteY21" fmla="*/ 939348 h 1516602"/>
                  <a:gd name="connsiteX22" fmla="*/ 59619 w 1034979"/>
                  <a:gd name="connsiteY22" fmla="*/ 943158 h 1516602"/>
                  <a:gd name="connsiteX23" fmla="*/ 63429 w 1034979"/>
                  <a:gd name="connsiteY23" fmla="*/ 948873 h 1516602"/>
                  <a:gd name="connsiteX24" fmla="*/ 80574 w 1034979"/>
                  <a:gd name="connsiteY24" fmla="*/ 958398 h 1516602"/>
                  <a:gd name="connsiteX25" fmla="*/ 166299 w 1034979"/>
                  <a:gd name="connsiteY25" fmla="*/ 979353 h 1516602"/>
                  <a:gd name="connsiteX26" fmla="*/ 191064 w 1034979"/>
                  <a:gd name="connsiteY26" fmla="*/ 985068 h 1516602"/>
                  <a:gd name="connsiteX27" fmla="*/ 208209 w 1034979"/>
                  <a:gd name="connsiteY27" fmla="*/ 990783 h 1516602"/>
                  <a:gd name="connsiteX28" fmla="*/ 213924 w 1034979"/>
                  <a:gd name="connsiteY28" fmla="*/ 992688 h 1516602"/>
                  <a:gd name="connsiteX29" fmla="*/ 229164 w 1034979"/>
                  <a:gd name="connsiteY29" fmla="*/ 996498 h 1516602"/>
                  <a:gd name="connsiteX30" fmla="*/ 248214 w 1034979"/>
                  <a:gd name="connsiteY30" fmla="*/ 1002213 h 1516602"/>
                  <a:gd name="connsiteX31" fmla="*/ 253929 w 1034979"/>
                  <a:gd name="connsiteY31" fmla="*/ 1006023 h 1516602"/>
                  <a:gd name="connsiteX32" fmla="*/ 267264 w 1034979"/>
                  <a:gd name="connsiteY32" fmla="*/ 1021263 h 1516602"/>
                  <a:gd name="connsiteX33" fmla="*/ 272979 w 1034979"/>
                  <a:gd name="connsiteY33" fmla="*/ 1040313 h 1516602"/>
                  <a:gd name="connsiteX34" fmla="*/ 274884 w 1034979"/>
                  <a:gd name="connsiteY34" fmla="*/ 1046028 h 1516602"/>
                  <a:gd name="connsiteX35" fmla="*/ 276789 w 1034979"/>
                  <a:gd name="connsiteY35" fmla="*/ 1051743 h 1516602"/>
                  <a:gd name="connsiteX36" fmla="*/ 278694 w 1034979"/>
                  <a:gd name="connsiteY36" fmla="*/ 1076508 h 1516602"/>
                  <a:gd name="connsiteX37" fmla="*/ 280599 w 1034979"/>
                  <a:gd name="connsiteY37" fmla="*/ 1082223 h 1516602"/>
                  <a:gd name="connsiteX38" fmla="*/ 278694 w 1034979"/>
                  <a:gd name="connsiteY38" fmla="*/ 1101273 h 1516602"/>
                  <a:gd name="connsiteX39" fmla="*/ 276789 w 1034979"/>
                  <a:gd name="connsiteY39" fmla="*/ 1110798 h 1516602"/>
                  <a:gd name="connsiteX40" fmla="*/ 263454 w 1034979"/>
                  <a:gd name="connsiteY40" fmla="*/ 1124133 h 1516602"/>
                  <a:gd name="connsiteX41" fmla="*/ 252024 w 1034979"/>
                  <a:gd name="connsiteY41" fmla="*/ 1131753 h 1516602"/>
                  <a:gd name="connsiteX42" fmla="*/ 240594 w 1034979"/>
                  <a:gd name="connsiteY42" fmla="*/ 1135563 h 1516602"/>
                  <a:gd name="connsiteX43" fmla="*/ 27234 w 1034979"/>
                  <a:gd name="connsiteY43" fmla="*/ 1154613 h 1516602"/>
                  <a:gd name="connsiteX44" fmla="*/ 15804 w 1034979"/>
                  <a:gd name="connsiteY44" fmla="*/ 1160328 h 1516602"/>
                  <a:gd name="connsiteX45" fmla="*/ 6279 w 1034979"/>
                  <a:gd name="connsiteY45" fmla="*/ 1169853 h 1516602"/>
                  <a:gd name="connsiteX46" fmla="*/ 4374 w 1034979"/>
                  <a:gd name="connsiteY46" fmla="*/ 1175568 h 1516602"/>
                  <a:gd name="connsiteX47" fmla="*/ 564 w 1034979"/>
                  <a:gd name="connsiteY47" fmla="*/ 1181283 h 1516602"/>
                  <a:gd name="connsiteX48" fmla="*/ 6279 w 1034979"/>
                  <a:gd name="connsiteY48" fmla="*/ 1213668 h 1516602"/>
                  <a:gd name="connsiteX49" fmla="*/ 11994 w 1034979"/>
                  <a:gd name="connsiteY49" fmla="*/ 1217478 h 1516602"/>
                  <a:gd name="connsiteX50" fmla="*/ 17709 w 1034979"/>
                  <a:gd name="connsiteY50" fmla="*/ 1219383 h 1516602"/>
                  <a:gd name="connsiteX51" fmla="*/ 145344 w 1034979"/>
                  <a:gd name="connsiteY51" fmla="*/ 1217478 h 1516602"/>
                  <a:gd name="connsiteX52" fmla="*/ 239202 w 1034979"/>
                  <a:gd name="connsiteY52" fmla="*/ 1214801 h 1516602"/>
                  <a:gd name="connsiteX53" fmla="*/ 318699 w 1034979"/>
                  <a:gd name="connsiteY53" fmla="*/ 1217478 h 1516602"/>
                  <a:gd name="connsiteX54" fmla="*/ 330129 w 1034979"/>
                  <a:gd name="connsiteY54" fmla="*/ 1223193 h 1516602"/>
                  <a:gd name="connsiteX55" fmla="*/ 333939 w 1034979"/>
                  <a:gd name="connsiteY55" fmla="*/ 1228908 h 1516602"/>
                  <a:gd name="connsiteX56" fmla="*/ 339654 w 1034979"/>
                  <a:gd name="connsiteY56" fmla="*/ 1230813 h 1516602"/>
                  <a:gd name="connsiteX57" fmla="*/ 351084 w 1034979"/>
                  <a:gd name="connsiteY57" fmla="*/ 1238433 h 1516602"/>
                  <a:gd name="connsiteX58" fmla="*/ 356799 w 1034979"/>
                  <a:gd name="connsiteY58" fmla="*/ 1242243 h 1516602"/>
                  <a:gd name="connsiteX59" fmla="*/ 360609 w 1034979"/>
                  <a:gd name="connsiteY59" fmla="*/ 1247958 h 1516602"/>
                  <a:gd name="connsiteX60" fmla="*/ 366324 w 1034979"/>
                  <a:gd name="connsiteY60" fmla="*/ 1259388 h 1516602"/>
                  <a:gd name="connsiteX61" fmla="*/ 362514 w 1034979"/>
                  <a:gd name="connsiteY61" fmla="*/ 1286058 h 1516602"/>
                  <a:gd name="connsiteX62" fmla="*/ 358704 w 1034979"/>
                  <a:gd name="connsiteY62" fmla="*/ 1291773 h 1516602"/>
                  <a:gd name="connsiteX63" fmla="*/ 356799 w 1034979"/>
                  <a:gd name="connsiteY63" fmla="*/ 1297488 h 1516602"/>
                  <a:gd name="connsiteX64" fmla="*/ 352989 w 1034979"/>
                  <a:gd name="connsiteY64" fmla="*/ 1303203 h 1516602"/>
                  <a:gd name="connsiteX65" fmla="*/ 351084 w 1034979"/>
                  <a:gd name="connsiteY65" fmla="*/ 1308918 h 1516602"/>
                  <a:gd name="connsiteX66" fmla="*/ 347274 w 1034979"/>
                  <a:gd name="connsiteY66" fmla="*/ 1314633 h 1516602"/>
                  <a:gd name="connsiteX67" fmla="*/ 330129 w 1034979"/>
                  <a:gd name="connsiteY67" fmla="*/ 1381308 h 1516602"/>
                  <a:gd name="connsiteX68" fmla="*/ 328224 w 1034979"/>
                  <a:gd name="connsiteY68" fmla="*/ 1432743 h 1516602"/>
                  <a:gd name="connsiteX69" fmla="*/ 330129 w 1034979"/>
                  <a:gd name="connsiteY69" fmla="*/ 1457508 h 1516602"/>
                  <a:gd name="connsiteX70" fmla="*/ 332034 w 1034979"/>
                  <a:gd name="connsiteY70" fmla="*/ 1463223 h 1516602"/>
                  <a:gd name="connsiteX71" fmla="*/ 335844 w 1034979"/>
                  <a:gd name="connsiteY71" fmla="*/ 1467033 h 1516602"/>
                  <a:gd name="connsiteX72" fmla="*/ 364419 w 1034979"/>
                  <a:gd name="connsiteY72" fmla="*/ 1512753 h 1516602"/>
                  <a:gd name="connsiteX73" fmla="*/ 387279 w 1034979"/>
                  <a:gd name="connsiteY73" fmla="*/ 1514658 h 1516602"/>
                  <a:gd name="connsiteX74" fmla="*/ 392994 w 1034979"/>
                  <a:gd name="connsiteY74" fmla="*/ 1508943 h 1516602"/>
                  <a:gd name="connsiteX75" fmla="*/ 394899 w 1034979"/>
                  <a:gd name="connsiteY75" fmla="*/ 1497513 h 1516602"/>
                  <a:gd name="connsiteX76" fmla="*/ 396804 w 1034979"/>
                  <a:gd name="connsiteY76" fmla="*/ 1491798 h 1516602"/>
                  <a:gd name="connsiteX77" fmla="*/ 398709 w 1034979"/>
                  <a:gd name="connsiteY77" fmla="*/ 1474653 h 1516602"/>
                  <a:gd name="connsiteX78" fmla="*/ 400614 w 1034979"/>
                  <a:gd name="connsiteY78" fmla="*/ 1461318 h 1516602"/>
                  <a:gd name="connsiteX79" fmla="*/ 404424 w 1034979"/>
                  <a:gd name="connsiteY79" fmla="*/ 1404168 h 1516602"/>
                  <a:gd name="connsiteX80" fmla="*/ 410139 w 1034979"/>
                  <a:gd name="connsiteY80" fmla="*/ 1392738 h 1516602"/>
                  <a:gd name="connsiteX81" fmla="*/ 413949 w 1034979"/>
                  <a:gd name="connsiteY81" fmla="*/ 1379403 h 1516602"/>
                  <a:gd name="connsiteX82" fmla="*/ 415854 w 1034979"/>
                  <a:gd name="connsiteY82" fmla="*/ 1373688 h 1516602"/>
                  <a:gd name="connsiteX83" fmla="*/ 417759 w 1034979"/>
                  <a:gd name="connsiteY83" fmla="*/ 1360353 h 1516602"/>
                  <a:gd name="connsiteX84" fmla="*/ 421569 w 1034979"/>
                  <a:gd name="connsiteY84" fmla="*/ 1348923 h 1516602"/>
                  <a:gd name="connsiteX85" fmla="*/ 427284 w 1034979"/>
                  <a:gd name="connsiteY85" fmla="*/ 1335588 h 1516602"/>
                  <a:gd name="connsiteX86" fmla="*/ 467289 w 1034979"/>
                  <a:gd name="connsiteY86" fmla="*/ 1265103 h 1516602"/>
                  <a:gd name="connsiteX87" fmla="*/ 528455 w 1034979"/>
                  <a:gd name="connsiteY87" fmla="*/ 1252334 h 1516602"/>
                  <a:gd name="connsiteX88" fmla="*/ 573969 w 1034979"/>
                  <a:gd name="connsiteY88" fmla="*/ 1236528 h 1516602"/>
                  <a:gd name="connsiteX89" fmla="*/ 585399 w 1034979"/>
                  <a:gd name="connsiteY89" fmla="*/ 1232718 h 1516602"/>
                  <a:gd name="connsiteX90" fmla="*/ 720654 w 1034979"/>
                  <a:gd name="connsiteY90" fmla="*/ 1316538 h 1516602"/>
                  <a:gd name="connsiteX91" fmla="*/ 733989 w 1034979"/>
                  <a:gd name="connsiteY91" fmla="*/ 1326063 h 1516602"/>
                  <a:gd name="connsiteX92" fmla="*/ 743514 w 1034979"/>
                  <a:gd name="connsiteY92" fmla="*/ 1327968 h 1516602"/>
                  <a:gd name="connsiteX93" fmla="*/ 749229 w 1034979"/>
                  <a:gd name="connsiteY93" fmla="*/ 1329873 h 1516602"/>
                  <a:gd name="connsiteX94" fmla="*/ 762564 w 1034979"/>
                  <a:gd name="connsiteY94" fmla="*/ 1335588 h 1516602"/>
                  <a:gd name="connsiteX95" fmla="*/ 777804 w 1034979"/>
                  <a:gd name="connsiteY95" fmla="*/ 1333683 h 1516602"/>
                  <a:gd name="connsiteX96" fmla="*/ 789234 w 1034979"/>
                  <a:gd name="connsiteY96" fmla="*/ 1327968 h 1516602"/>
                  <a:gd name="connsiteX97" fmla="*/ 794949 w 1034979"/>
                  <a:gd name="connsiteY97" fmla="*/ 1326063 h 1516602"/>
                  <a:gd name="connsiteX98" fmla="*/ 802569 w 1034979"/>
                  <a:gd name="connsiteY98" fmla="*/ 1308918 h 1516602"/>
                  <a:gd name="connsiteX99" fmla="*/ 800664 w 1034979"/>
                  <a:gd name="connsiteY99" fmla="*/ 1284153 h 1516602"/>
                  <a:gd name="connsiteX100" fmla="*/ 798759 w 1034979"/>
                  <a:gd name="connsiteY100" fmla="*/ 1278438 h 1516602"/>
                  <a:gd name="connsiteX101" fmla="*/ 796854 w 1034979"/>
                  <a:gd name="connsiteY101" fmla="*/ 1270818 h 1516602"/>
                  <a:gd name="connsiteX102" fmla="*/ 783519 w 1034979"/>
                  <a:gd name="connsiteY102" fmla="*/ 1253673 h 1516602"/>
                  <a:gd name="connsiteX103" fmla="*/ 773994 w 1034979"/>
                  <a:gd name="connsiteY103" fmla="*/ 1247958 h 1516602"/>
                  <a:gd name="connsiteX104" fmla="*/ 648264 w 1034979"/>
                  <a:gd name="connsiteY104" fmla="*/ 1156518 h 1516602"/>
                  <a:gd name="connsiteX105" fmla="*/ 644454 w 1034979"/>
                  <a:gd name="connsiteY105" fmla="*/ 1139373 h 1516602"/>
                  <a:gd name="connsiteX106" fmla="*/ 646359 w 1034979"/>
                  <a:gd name="connsiteY106" fmla="*/ 1131753 h 1516602"/>
                  <a:gd name="connsiteX107" fmla="*/ 650169 w 1034979"/>
                  <a:gd name="connsiteY107" fmla="*/ 1114608 h 1516602"/>
                  <a:gd name="connsiteX108" fmla="*/ 653979 w 1034979"/>
                  <a:gd name="connsiteY108" fmla="*/ 1108893 h 1516602"/>
                  <a:gd name="connsiteX109" fmla="*/ 655884 w 1034979"/>
                  <a:gd name="connsiteY109" fmla="*/ 1103178 h 1516602"/>
                  <a:gd name="connsiteX110" fmla="*/ 661599 w 1034979"/>
                  <a:gd name="connsiteY110" fmla="*/ 1101273 h 1516602"/>
                  <a:gd name="connsiteX111" fmla="*/ 671124 w 1034979"/>
                  <a:gd name="connsiteY111" fmla="*/ 1089843 h 1516602"/>
                  <a:gd name="connsiteX112" fmla="*/ 724464 w 1034979"/>
                  <a:gd name="connsiteY112" fmla="*/ 1082223 h 1516602"/>
                  <a:gd name="connsiteX113" fmla="*/ 842574 w 1034979"/>
                  <a:gd name="connsiteY113" fmla="*/ 1084128 h 1516602"/>
                  <a:gd name="connsiteX114" fmla="*/ 871149 w 1034979"/>
                  <a:gd name="connsiteY114" fmla="*/ 1086033 h 1516602"/>
                  <a:gd name="connsiteX115" fmla="*/ 899724 w 1034979"/>
                  <a:gd name="connsiteY115" fmla="*/ 1091748 h 1516602"/>
                  <a:gd name="connsiteX116" fmla="*/ 922584 w 1034979"/>
                  <a:gd name="connsiteY116" fmla="*/ 1095558 h 1516602"/>
                  <a:gd name="connsiteX117" fmla="*/ 951159 w 1034979"/>
                  <a:gd name="connsiteY117" fmla="*/ 1101273 h 1516602"/>
                  <a:gd name="connsiteX118" fmla="*/ 956874 w 1034979"/>
                  <a:gd name="connsiteY118" fmla="*/ 1101273 h 1516602"/>
                  <a:gd name="connsiteX119" fmla="*/ 1002594 w 1034979"/>
                  <a:gd name="connsiteY119" fmla="*/ 1099368 h 1516602"/>
                  <a:gd name="connsiteX120" fmla="*/ 1031169 w 1034979"/>
                  <a:gd name="connsiteY120" fmla="*/ 1091748 h 1516602"/>
                  <a:gd name="connsiteX121" fmla="*/ 1034979 w 1034979"/>
                  <a:gd name="connsiteY121" fmla="*/ 1086033 h 1516602"/>
                  <a:gd name="connsiteX122" fmla="*/ 1033074 w 1034979"/>
                  <a:gd name="connsiteY122" fmla="*/ 1066983 h 1516602"/>
                  <a:gd name="connsiteX123" fmla="*/ 1027359 w 1034979"/>
                  <a:gd name="connsiteY123" fmla="*/ 1063173 h 1516602"/>
                  <a:gd name="connsiteX124" fmla="*/ 1012119 w 1034979"/>
                  <a:gd name="connsiteY124" fmla="*/ 1061268 h 1516602"/>
                  <a:gd name="connsiteX125" fmla="*/ 1006404 w 1034979"/>
                  <a:gd name="connsiteY125" fmla="*/ 1059363 h 1516602"/>
                  <a:gd name="connsiteX126" fmla="*/ 998784 w 1034979"/>
                  <a:gd name="connsiteY126" fmla="*/ 1057458 h 1516602"/>
                  <a:gd name="connsiteX127" fmla="*/ 987354 w 1034979"/>
                  <a:gd name="connsiteY127" fmla="*/ 1049838 h 1516602"/>
                  <a:gd name="connsiteX128" fmla="*/ 975924 w 1034979"/>
                  <a:gd name="connsiteY128" fmla="*/ 1046028 h 1516602"/>
                  <a:gd name="connsiteX129" fmla="*/ 970209 w 1034979"/>
                  <a:gd name="connsiteY129" fmla="*/ 1044123 h 1516602"/>
                  <a:gd name="connsiteX130" fmla="*/ 962589 w 1034979"/>
                  <a:gd name="connsiteY130" fmla="*/ 1042218 h 1516602"/>
                  <a:gd name="connsiteX131" fmla="*/ 956874 w 1034979"/>
                  <a:gd name="connsiteY131" fmla="*/ 1040313 h 1516602"/>
                  <a:gd name="connsiteX132" fmla="*/ 935919 w 1034979"/>
                  <a:gd name="connsiteY132" fmla="*/ 1034598 h 1516602"/>
                  <a:gd name="connsiteX133" fmla="*/ 825429 w 1034979"/>
                  <a:gd name="connsiteY133" fmla="*/ 1034598 h 1516602"/>
                  <a:gd name="connsiteX134" fmla="*/ 730179 w 1034979"/>
                  <a:gd name="connsiteY134" fmla="*/ 1038408 h 1516602"/>
                  <a:gd name="connsiteX135" fmla="*/ 669219 w 1034979"/>
                  <a:gd name="connsiteY135" fmla="*/ 1046028 h 1516602"/>
                  <a:gd name="connsiteX136" fmla="*/ 646359 w 1034979"/>
                  <a:gd name="connsiteY136" fmla="*/ 1049838 h 1516602"/>
                  <a:gd name="connsiteX137" fmla="*/ 642549 w 1034979"/>
                  <a:gd name="connsiteY137" fmla="*/ 1038408 h 1516602"/>
                  <a:gd name="connsiteX138" fmla="*/ 640644 w 1034979"/>
                  <a:gd name="connsiteY138" fmla="*/ 1032693 h 1516602"/>
                  <a:gd name="connsiteX139" fmla="*/ 642549 w 1034979"/>
                  <a:gd name="connsiteY139" fmla="*/ 1015548 h 1516602"/>
                  <a:gd name="connsiteX140" fmla="*/ 644454 w 1034979"/>
                  <a:gd name="connsiteY140" fmla="*/ 1009833 h 1516602"/>
                  <a:gd name="connsiteX141" fmla="*/ 661599 w 1034979"/>
                  <a:gd name="connsiteY141" fmla="*/ 1000308 h 1516602"/>
                  <a:gd name="connsiteX142" fmla="*/ 673029 w 1034979"/>
                  <a:gd name="connsiteY142" fmla="*/ 992688 h 1516602"/>
                  <a:gd name="connsiteX143" fmla="*/ 674934 w 1034979"/>
                  <a:gd name="connsiteY143" fmla="*/ 986973 h 1516602"/>
                  <a:gd name="connsiteX144" fmla="*/ 680649 w 1034979"/>
                  <a:gd name="connsiteY144" fmla="*/ 985068 h 1516602"/>
                  <a:gd name="connsiteX145" fmla="*/ 686364 w 1034979"/>
                  <a:gd name="connsiteY145" fmla="*/ 981258 h 1516602"/>
                  <a:gd name="connsiteX146" fmla="*/ 695889 w 1034979"/>
                  <a:gd name="connsiteY146" fmla="*/ 971733 h 1516602"/>
                  <a:gd name="connsiteX147" fmla="*/ 705414 w 1034979"/>
                  <a:gd name="connsiteY147" fmla="*/ 960303 h 1516602"/>
                  <a:gd name="connsiteX148" fmla="*/ 716844 w 1034979"/>
                  <a:gd name="connsiteY148" fmla="*/ 952683 h 1516602"/>
                  <a:gd name="connsiteX149" fmla="*/ 732084 w 1034979"/>
                  <a:gd name="connsiteY149" fmla="*/ 939348 h 1516602"/>
                  <a:gd name="connsiteX150" fmla="*/ 741609 w 1034979"/>
                  <a:gd name="connsiteY150" fmla="*/ 927918 h 1516602"/>
                  <a:gd name="connsiteX151" fmla="*/ 753039 w 1034979"/>
                  <a:gd name="connsiteY151" fmla="*/ 918393 h 1516602"/>
                  <a:gd name="connsiteX152" fmla="*/ 758754 w 1034979"/>
                  <a:gd name="connsiteY152" fmla="*/ 906963 h 1516602"/>
                  <a:gd name="connsiteX153" fmla="*/ 760659 w 1034979"/>
                  <a:gd name="connsiteY153" fmla="*/ 901248 h 1516602"/>
                  <a:gd name="connsiteX154" fmla="*/ 766374 w 1034979"/>
                  <a:gd name="connsiteY154" fmla="*/ 889818 h 1516602"/>
                  <a:gd name="connsiteX155" fmla="*/ 764469 w 1034979"/>
                  <a:gd name="connsiteY155" fmla="*/ 874578 h 1516602"/>
                  <a:gd name="connsiteX156" fmla="*/ 758754 w 1034979"/>
                  <a:gd name="connsiteY156" fmla="*/ 872673 h 1516602"/>
                  <a:gd name="connsiteX157" fmla="*/ 737799 w 1034979"/>
                  <a:gd name="connsiteY157" fmla="*/ 874578 h 1516602"/>
                  <a:gd name="connsiteX158" fmla="*/ 732084 w 1034979"/>
                  <a:gd name="connsiteY158" fmla="*/ 878388 h 1516602"/>
                  <a:gd name="connsiteX159" fmla="*/ 699699 w 1034979"/>
                  <a:gd name="connsiteY159" fmla="*/ 899343 h 1516602"/>
                  <a:gd name="connsiteX160" fmla="*/ 595181 w 1034979"/>
                  <a:gd name="connsiteY160" fmla="*/ 957831 h 1516602"/>
                  <a:gd name="connsiteX161" fmla="*/ 507294 w 1034979"/>
                  <a:gd name="connsiteY161" fmla="*/ 847908 h 1516602"/>
                  <a:gd name="connsiteX162" fmla="*/ 503484 w 1034979"/>
                  <a:gd name="connsiteY162" fmla="*/ 358323 h 1516602"/>
                  <a:gd name="connsiteX163" fmla="*/ 499674 w 1034979"/>
                  <a:gd name="connsiteY163" fmla="*/ 66858 h 1516602"/>
                  <a:gd name="connsiteX164" fmla="*/ 490149 w 1034979"/>
                  <a:gd name="connsiteY164" fmla="*/ 40188 h 1516602"/>
                  <a:gd name="connsiteX165" fmla="*/ 488244 w 1034979"/>
                  <a:gd name="connsiteY165" fmla="*/ 34473 h 1516602"/>
                  <a:gd name="connsiteX166" fmla="*/ 484434 w 1034979"/>
                  <a:gd name="connsiteY166" fmla="*/ 28758 h 1516602"/>
                  <a:gd name="connsiteX167" fmla="*/ 478719 w 1034979"/>
                  <a:gd name="connsiteY167" fmla="*/ 17328 h 1516602"/>
                  <a:gd name="connsiteX168" fmla="*/ 473004 w 1034979"/>
                  <a:gd name="connsiteY168" fmla="*/ 13518 h 1516602"/>
                  <a:gd name="connsiteX169" fmla="*/ 469194 w 1034979"/>
                  <a:gd name="connsiteY169" fmla="*/ 7803 h 1516602"/>
                  <a:gd name="connsiteX170" fmla="*/ 429189 w 1034979"/>
                  <a:gd name="connsiteY170" fmla="*/ 11613 h 1516602"/>
                  <a:gd name="connsiteX171" fmla="*/ 425379 w 1034979"/>
                  <a:gd name="connsiteY171" fmla="*/ 78288 h 1516602"/>
                  <a:gd name="connsiteX172" fmla="*/ 425379 w 1034979"/>
                  <a:gd name="connsiteY172" fmla="*/ 84003 h 1516602"/>
                  <a:gd name="connsiteX173" fmla="*/ 429189 w 1034979"/>
                  <a:gd name="connsiteY173" fmla="*/ 238308 h 1516602"/>
                  <a:gd name="connsiteX174" fmla="*/ 440619 w 1034979"/>
                  <a:gd name="connsiteY174" fmla="*/ 421188 h 1516602"/>
                  <a:gd name="connsiteX175" fmla="*/ 435265 w 1034979"/>
                  <a:gd name="connsiteY175" fmla="*/ 718368 h 1516602"/>
                  <a:gd name="connsiteX176" fmla="*/ 435059 w 1034979"/>
                  <a:gd name="connsiteY176" fmla="*/ 799046 h 1516602"/>
                  <a:gd name="connsiteX177" fmla="*/ 430322 w 1034979"/>
                  <a:gd name="connsiteY177"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219639 w 1034979"/>
                  <a:gd name="connsiteY10" fmla="*/ 948873 h 1516602"/>
                  <a:gd name="connsiteX11" fmla="*/ 213924 w 1034979"/>
                  <a:gd name="connsiteY11" fmla="*/ 946968 h 1516602"/>
                  <a:gd name="connsiteX12" fmla="*/ 206304 w 1034979"/>
                  <a:gd name="connsiteY12" fmla="*/ 945063 h 1516602"/>
                  <a:gd name="connsiteX13" fmla="*/ 194874 w 1034979"/>
                  <a:gd name="connsiteY13" fmla="*/ 941253 h 1516602"/>
                  <a:gd name="connsiteX14" fmla="*/ 189159 w 1034979"/>
                  <a:gd name="connsiteY14" fmla="*/ 939348 h 1516602"/>
                  <a:gd name="connsiteX15" fmla="*/ 181539 w 1034979"/>
                  <a:gd name="connsiteY15" fmla="*/ 937443 h 1516602"/>
                  <a:gd name="connsiteX16" fmla="*/ 116769 w 1034979"/>
                  <a:gd name="connsiteY16" fmla="*/ 903153 h 1516602"/>
                  <a:gd name="connsiteX17" fmla="*/ 59619 w 1034979"/>
                  <a:gd name="connsiteY17" fmla="*/ 874578 h 1516602"/>
                  <a:gd name="connsiteX18" fmla="*/ 46284 w 1034979"/>
                  <a:gd name="connsiteY18" fmla="*/ 895533 h 1516602"/>
                  <a:gd name="connsiteX19" fmla="*/ 50094 w 1034979"/>
                  <a:gd name="connsiteY19" fmla="*/ 933633 h 1516602"/>
                  <a:gd name="connsiteX20" fmla="*/ 53904 w 1034979"/>
                  <a:gd name="connsiteY20" fmla="*/ 939348 h 1516602"/>
                  <a:gd name="connsiteX21" fmla="*/ 59619 w 1034979"/>
                  <a:gd name="connsiteY21" fmla="*/ 943158 h 1516602"/>
                  <a:gd name="connsiteX22" fmla="*/ 63429 w 1034979"/>
                  <a:gd name="connsiteY22" fmla="*/ 948873 h 1516602"/>
                  <a:gd name="connsiteX23" fmla="*/ 80574 w 1034979"/>
                  <a:gd name="connsiteY23" fmla="*/ 958398 h 1516602"/>
                  <a:gd name="connsiteX24" fmla="*/ 166299 w 1034979"/>
                  <a:gd name="connsiteY24" fmla="*/ 979353 h 1516602"/>
                  <a:gd name="connsiteX25" fmla="*/ 191064 w 1034979"/>
                  <a:gd name="connsiteY25" fmla="*/ 985068 h 1516602"/>
                  <a:gd name="connsiteX26" fmla="*/ 208209 w 1034979"/>
                  <a:gd name="connsiteY26" fmla="*/ 990783 h 1516602"/>
                  <a:gd name="connsiteX27" fmla="*/ 213924 w 1034979"/>
                  <a:gd name="connsiteY27" fmla="*/ 992688 h 1516602"/>
                  <a:gd name="connsiteX28" fmla="*/ 229164 w 1034979"/>
                  <a:gd name="connsiteY28" fmla="*/ 996498 h 1516602"/>
                  <a:gd name="connsiteX29" fmla="*/ 248214 w 1034979"/>
                  <a:gd name="connsiteY29" fmla="*/ 1002213 h 1516602"/>
                  <a:gd name="connsiteX30" fmla="*/ 253929 w 1034979"/>
                  <a:gd name="connsiteY30" fmla="*/ 1006023 h 1516602"/>
                  <a:gd name="connsiteX31" fmla="*/ 267264 w 1034979"/>
                  <a:gd name="connsiteY31" fmla="*/ 1021263 h 1516602"/>
                  <a:gd name="connsiteX32" fmla="*/ 272979 w 1034979"/>
                  <a:gd name="connsiteY32" fmla="*/ 1040313 h 1516602"/>
                  <a:gd name="connsiteX33" fmla="*/ 274884 w 1034979"/>
                  <a:gd name="connsiteY33" fmla="*/ 1046028 h 1516602"/>
                  <a:gd name="connsiteX34" fmla="*/ 276789 w 1034979"/>
                  <a:gd name="connsiteY34" fmla="*/ 1051743 h 1516602"/>
                  <a:gd name="connsiteX35" fmla="*/ 278694 w 1034979"/>
                  <a:gd name="connsiteY35" fmla="*/ 1076508 h 1516602"/>
                  <a:gd name="connsiteX36" fmla="*/ 280599 w 1034979"/>
                  <a:gd name="connsiteY36" fmla="*/ 1082223 h 1516602"/>
                  <a:gd name="connsiteX37" fmla="*/ 278694 w 1034979"/>
                  <a:gd name="connsiteY37" fmla="*/ 1101273 h 1516602"/>
                  <a:gd name="connsiteX38" fmla="*/ 276789 w 1034979"/>
                  <a:gd name="connsiteY38" fmla="*/ 1110798 h 1516602"/>
                  <a:gd name="connsiteX39" fmla="*/ 263454 w 1034979"/>
                  <a:gd name="connsiteY39" fmla="*/ 1124133 h 1516602"/>
                  <a:gd name="connsiteX40" fmla="*/ 252024 w 1034979"/>
                  <a:gd name="connsiteY40" fmla="*/ 1131753 h 1516602"/>
                  <a:gd name="connsiteX41" fmla="*/ 240594 w 1034979"/>
                  <a:gd name="connsiteY41" fmla="*/ 1135563 h 1516602"/>
                  <a:gd name="connsiteX42" fmla="*/ 27234 w 1034979"/>
                  <a:gd name="connsiteY42" fmla="*/ 1154613 h 1516602"/>
                  <a:gd name="connsiteX43" fmla="*/ 15804 w 1034979"/>
                  <a:gd name="connsiteY43" fmla="*/ 1160328 h 1516602"/>
                  <a:gd name="connsiteX44" fmla="*/ 6279 w 1034979"/>
                  <a:gd name="connsiteY44" fmla="*/ 1169853 h 1516602"/>
                  <a:gd name="connsiteX45" fmla="*/ 4374 w 1034979"/>
                  <a:gd name="connsiteY45" fmla="*/ 1175568 h 1516602"/>
                  <a:gd name="connsiteX46" fmla="*/ 564 w 1034979"/>
                  <a:gd name="connsiteY46" fmla="*/ 1181283 h 1516602"/>
                  <a:gd name="connsiteX47" fmla="*/ 6279 w 1034979"/>
                  <a:gd name="connsiteY47" fmla="*/ 1213668 h 1516602"/>
                  <a:gd name="connsiteX48" fmla="*/ 11994 w 1034979"/>
                  <a:gd name="connsiteY48" fmla="*/ 1217478 h 1516602"/>
                  <a:gd name="connsiteX49" fmla="*/ 17709 w 1034979"/>
                  <a:gd name="connsiteY49" fmla="*/ 1219383 h 1516602"/>
                  <a:gd name="connsiteX50" fmla="*/ 145344 w 1034979"/>
                  <a:gd name="connsiteY50" fmla="*/ 1217478 h 1516602"/>
                  <a:gd name="connsiteX51" fmla="*/ 239202 w 1034979"/>
                  <a:gd name="connsiteY51" fmla="*/ 1214801 h 1516602"/>
                  <a:gd name="connsiteX52" fmla="*/ 318699 w 1034979"/>
                  <a:gd name="connsiteY52" fmla="*/ 1217478 h 1516602"/>
                  <a:gd name="connsiteX53" fmla="*/ 330129 w 1034979"/>
                  <a:gd name="connsiteY53" fmla="*/ 1223193 h 1516602"/>
                  <a:gd name="connsiteX54" fmla="*/ 333939 w 1034979"/>
                  <a:gd name="connsiteY54" fmla="*/ 1228908 h 1516602"/>
                  <a:gd name="connsiteX55" fmla="*/ 339654 w 1034979"/>
                  <a:gd name="connsiteY55" fmla="*/ 1230813 h 1516602"/>
                  <a:gd name="connsiteX56" fmla="*/ 351084 w 1034979"/>
                  <a:gd name="connsiteY56" fmla="*/ 1238433 h 1516602"/>
                  <a:gd name="connsiteX57" fmla="*/ 356799 w 1034979"/>
                  <a:gd name="connsiteY57" fmla="*/ 1242243 h 1516602"/>
                  <a:gd name="connsiteX58" fmla="*/ 360609 w 1034979"/>
                  <a:gd name="connsiteY58" fmla="*/ 1247958 h 1516602"/>
                  <a:gd name="connsiteX59" fmla="*/ 366324 w 1034979"/>
                  <a:gd name="connsiteY59" fmla="*/ 1259388 h 1516602"/>
                  <a:gd name="connsiteX60" fmla="*/ 362514 w 1034979"/>
                  <a:gd name="connsiteY60" fmla="*/ 1286058 h 1516602"/>
                  <a:gd name="connsiteX61" fmla="*/ 358704 w 1034979"/>
                  <a:gd name="connsiteY61" fmla="*/ 1291773 h 1516602"/>
                  <a:gd name="connsiteX62" fmla="*/ 356799 w 1034979"/>
                  <a:gd name="connsiteY62" fmla="*/ 1297488 h 1516602"/>
                  <a:gd name="connsiteX63" fmla="*/ 352989 w 1034979"/>
                  <a:gd name="connsiteY63" fmla="*/ 1303203 h 1516602"/>
                  <a:gd name="connsiteX64" fmla="*/ 351084 w 1034979"/>
                  <a:gd name="connsiteY64" fmla="*/ 1308918 h 1516602"/>
                  <a:gd name="connsiteX65" fmla="*/ 347274 w 1034979"/>
                  <a:gd name="connsiteY65" fmla="*/ 1314633 h 1516602"/>
                  <a:gd name="connsiteX66" fmla="*/ 330129 w 1034979"/>
                  <a:gd name="connsiteY66" fmla="*/ 1381308 h 1516602"/>
                  <a:gd name="connsiteX67" fmla="*/ 328224 w 1034979"/>
                  <a:gd name="connsiteY67" fmla="*/ 1432743 h 1516602"/>
                  <a:gd name="connsiteX68" fmla="*/ 330129 w 1034979"/>
                  <a:gd name="connsiteY68" fmla="*/ 1457508 h 1516602"/>
                  <a:gd name="connsiteX69" fmla="*/ 332034 w 1034979"/>
                  <a:gd name="connsiteY69" fmla="*/ 1463223 h 1516602"/>
                  <a:gd name="connsiteX70" fmla="*/ 335844 w 1034979"/>
                  <a:gd name="connsiteY70" fmla="*/ 1467033 h 1516602"/>
                  <a:gd name="connsiteX71" fmla="*/ 364419 w 1034979"/>
                  <a:gd name="connsiteY71" fmla="*/ 1512753 h 1516602"/>
                  <a:gd name="connsiteX72" fmla="*/ 387279 w 1034979"/>
                  <a:gd name="connsiteY72" fmla="*/ 1514658 h 1516602"/>
                  <a:gd name="connsiteX73" fmla="*/ 392994 w 1034979"/>
                  <a:gd name="connsiteY73" fmla="*/ 1508943 h 1516602"/>
                  <a:gd name="connsiteX74" fmla="*/ 394899 w 1034979"/>
                  <a:gd name="connsiteY74" fmla="*/ 1497513 h 1516602"/>
                  <a:gd name="connsiteX75" fmla="*/ 396804 w 1034979"/>
                  <a:gd name="connsiteY75" fmla="*/ 1491798 h 1516602"/>
                  <a:gd name="connsiteX76" fmla="*/ 398709 w 1034979"/>
                  <a:gd name="connsiteY76" fmla="*/ 1474653 h 1516602"/>
                  <a:gd name="connsiteX77" fmla="*/ 400614 w 1034979"/>
                  <a:gd name="connsiteY77" fmla="*/ 1461318 h 1516602"/>
                  <a:gd name="connsiteX78" fmla="*/ 404424 w 1034979"/>
                  <a:gd name="connsiteY78" fmla="*/ 1404168 h 1516602"/>
                  <a:gd name="connsiteX79" fmla="*/ 410139 w 1034979"/>
                  <a:gd name="connsiteY79" fmla="*/ 1392738 h 1516602"/>
                  <a:gd name="connsiteX80" fmla="*/ 413949 w 1034979"/>
                  <a:gd name="connsiteY80" fmla="*/ 1379403 h 1516602"/>
                  <a:gd name="connsiteX81" fmla="*/ 415854 w 1034979"/>
                  <a:gd name="connsiteY81" fmla="*/ 1373688 h 1516602"/>
                  <a:gd name="connsiteX82" fmla="*/ 417759 w 1034979"/>
                  <a:gd name="connsiteY82" fmla="*/ 1360353 h 1516602"/>
                  <a:gd name="connsiteX83" fmla="*/ 421569 w 1034979"/>
                  <a:gd name="connsiteY83" fmla="*/ 1348923 h 1516602"/>
                  <a:gd name="connsiteX84" fmla="*/ 427284 w 1034979"/>
                  <a:gd name="connsiteY84" fmla="*/ 1335588 h 1516602"/>
                  <a:gd name="connsiteX85" fmla="*/ 467289 w 1034979"/>
                  <a:gd name="connsiteY85" fmla="*/ 1265103 h 1516602"/>
                  <a:gd name="connsiteX86" fmla="*/ 528455 w 1034979"/>
                  <a:gd name="connsiteY86" fmla="*/ 1252334 h 1516602"/>
                  <a:gd name="connsiteX87" fmla="*/ 573969 w 1034979"/>
                  <a:gd name="connsiteY87" fmla="*/ 1236528 h 1516602"/>
                  <a:gd name="connsiteX88" fmla="*/ 585399 w 1034979"/>
                  <a:gd name="connsiteY88" fmla="*/ 1232718 h 1516602"/>
                  <a:gd name="connsiteX89" fmla="*/ 720654 w 1034979"/>
                  <a:gd name="connsiteY89" fmla="*/ 1316538 h 1516602"/>
                  <a:gd name="connsiteX90" fmla="*/ 733989 w 1034979"/>
                  <a:gd name="connsiteY90" fmla="*/ 1326063 h 1516602"/>
                  <a:gd name="connsiteX91" fmla="*/ 743514 w 1034979"/>
                  <a:gd name="connsiteY91" fmla="*/ 1327968 h 1516602"/>
                  <a:gd name="connsiteX92" fmla="*/ 749229 w 1034979"/>
                  <a:gd name="connsiteY92" fmla="*/ 1329873 h 1516602"/>
                  <a:gd name="connsiteX93" fmla="*/ 762564 w 1034979"/>
                  <a:gd name="connsiteY93" fmla="*/ 1335588 h 1516602"/>
                  <a:gd name="connsiteX94" fmla="*/ 777804 w 1034979"/>
                  <a:gd name="connsiteY94" fmla="*/ 1333683 h 1516602"/>
                  <a:gd name="connsiteX95" fmla="*/ 789234 w 1034979"/>
                  <a:gd name="connsiteY95" fmla="*/ 1327968 h 1516602"/>
                  <a:gd name="connsiteX96" fmla="*/ 794949 w 1034979"/>
                  <a:gd name="connsiteY96" fmla="*/ 1326063 h 1516602"/>
                  <a:gd name="connsiteX97" fmla="*/ 802569 w 1034979"/>
                  <a:gd name="connsiteY97" fmla="*/ 1308918 h 1516602"/>
                  <a:gd name="connsiteX98" fmla="*/ 800664 w 1034979"/>
                  <a:gd name="connsiteY98" fmla="*/ 1284153 h 1516602"/>
                  <a:gd name="connsiteX99" fmla="*/ 798759 w 1034979"/>
                  <a:gd name="connsiteY99" fmla="*/ 1278438 h 1516602"/>
                  <a:gd name="connsiteX100" fmla="*/ 796854 w 1034979"/>
                  <a:gd name="connsiteY100" fmla="*/ 1270818 h 1516602"/>
                  <a:gd name="connsiteX101" fmla="*/ 783519 w 1034979"/>
                  <a:gd name="connsiteY101" fmla="*/ 1253673 h 1516602"/>
                  <a:gd name="connsiteX102" fmla="*/ 773994 w 1034979"/>
                  <a:gd name="connsiteY102" fmla="*/ 1247958 h 1516602"/>
                  <a:gd name="connsiteX103" fmla="*/ 648264 w 1034979"/>
                  <a:gd name="connsiteY103" fmla="*/ 1156518 h 1516602"/>
                  <a:gd name="connsiteX104" fmla="*/ 644454 w 1034979"/>
                  <a:gd name="connsiteY104" fmla="*/ 1139373 h 1516602"/>
                  <a:gd name="connsiteX105" fmla="*/ 646359 w 1034979"/>
                  <a:gd name="connsiteY105" fmla="*/ 1131753 h 1516602"/>
                  <a:gd name="connsiteX106" fmla="*/ 650169 w 1034979"/>
                  <a:gd name="connsiteY106" fmla="*/ 1114608 h 1516602"/>
                  <a:gd name="connsiteX107" fmla="*/ 653979 w 1034979"/>
                  <a:gd name="connsiteY107" fmla="*/ 1108893 h 1516602"/>
                  <a:gd name="connsiteX108" fmla="*/ 655884 w 1034979"/>
                  <a:gd name="connsiteY108" fmla="*/ 1103178 h 1516602"/>
                  <a:gd name="connsiteX109" fmla="*/ 661599 w 1034979"/>
                  <a:gd name="connsiteY109" fmla="*/ 1101273 h 1516602"/>
                  <a:gd name="connsiteX110" fmla="*/ 671124 w 1034979"/>
                  <a:gd name="connsiteY110" fmla="*/ 1089843 h 1516602"/>
                  <a:gd name="connsiteX111" fmla="*/ 724464 w 1034979"/>
                  <a:gd name="connsiteY111" fmla="*/ 1082223 h 1516602"/>
                  <a:gd name="connsiteX112" fmla="*/ 842574 w 1034979"/>
                  <a:gd name="connsiteY112" fmla="*/ 1084128 h 1516602"/>
                  <a:gd name="connsiteX113" fmla="*/ 871149 w 1034979"/>
                  <a:gd name="connsiteY113" fmla="*/ 1086033 h 1516602"/>
                  <a:gd name="connsiteX114" fmla="*/ 899724 w 1034979"/>
                  <a:gd name="connsiteY114" fmla="*/ 1091748 h 1516602"/>
                  <a:gd name="connsiteX115" fmla="*/ 922584 w 1034979"/>
                  <a:gd name="connsiteY115" fmla="*/ 1095558 h 1516602"/>
                  <a:gd name="connsiteX116" fmla="*/ 951159 w 1034979"/>
                  <a:gd name="connsiteY116" fmla="*/ 1101273 h 1516602"/>
                  <a:gd name="connsiteX117" fmla="*/ 956874 w 1034979"/>
                  <a:gd name="connsiteY117" fmla="*/ 1101273 h 1516602"/>
                  <a:gd name="connsiteX118" fmla="*/ 1002594 w 1034979"/>
                  <a:gd name="connsiteY118" fmla="*/ 1099368 h 1516602"/>
                  <a:gd name="connsiteX119" fmla="*/ 1031169 w 1034979"/>
                  <a:gd name="connsiteY119" fmla="*/ 1091748 h 1516602"/>
                  <a:gd name="connsiteX120" fmla="*/ 1034979 w 1034979"/>
                  <a:gd name="connsiteY120" fmla="*/ 1086033 h 1516602"/>
                  <a:gd name="connsiteX121" fmla="*/ 1033074 w 1034979"/>
                  <a:gd name="connsiteY121" fmla="*/ 1066983 h 1516602"/>
                  <a:gd name="connsiteX122" fmla="*/ 1027359 w 1034979"/>
                  <a:gd name="connsiteY122" fmla="*/ 1063173 h 1516602"/>
                  <a:gd name="connsiteX123" fmla="*/ 1012119 w 1034979"/>
                  <a:gd name="connsiteY123" fmla="*/ 1061268 h 1516602"/>
                  <a:gd name="connsiteX124" fmla="*/ 1006404 w 1034979"/>
                  <a:gd name="connsiteY124" fmla="*/ 1059363 h 1516602"/>
                  <a:gd name="connsiteX125" fmla="*/ 998784 w 1034979"/>
                  <a:gd name="connsiteY125" fmla="*/ 1057458 h 1516602"/>
                  <a:gd name="connsiteX126" fmla="*/ 987354 w 1034979"/>
                  <a:gd name="connsiteY126" fmla="*/ 1049838 h 1516602"/>
                  <a:gd name="connsiteX127" fmla="*/ 975924 w 1034979"/>
                  <a:gd name="connsiteY127" fmla="*/ 1046028 h 1516602"/>
                  <a:gd name="connsiteX128" fmla="*/ 970209 w 1034979"/>
                  <a:gd name="connsiteY128" fmla="*/ 1044123 h 1516602"/>
                  <a:gd name="connsiteX129" fmla="*/ 962589 w 1034979"/>
                  <a:gd name="connsiteY129" fmla="*/ 1042218 h 1516602"/>
                  <a:gd name="connsiteX130" fmla="*/ 956874 w 1034979"/>
                  <a:gd name="connsiteY130" fmla="*/ 1040313 h 1516602"/>
                  <a:gd name="connsiteX131" fmla="*/ 935919 w 1034979"/>
                  <a:gd name="connsiteY131" fmla="*/ 1034598 h 1516602"/>
                  <a:gd name="connsiteX132" fmla="*/ 825429 w 1034979"/>
                  <a:gd name="connsiteY132" fmla="*/ 1034598 h 1516602"/>
                  <a:gd name="connsiteX133" fmla="*/ 730179 w 1034979"/>
                  <a:gd name="connsiteY133" fmla="*/ 1038408 h 1516602"/>
                  <a:gd name="connsiteX134" fmla="*/ 669219 w 1034979"/>
                  <a:gd name="connsiteY134" fmla="*/ 1046028 h 1516602"/>
                  <a:gd name="connsiteX135" fmla="*/ 646359 w 1034979"/>
                  <a:gd name="connsiteY135" fmla="*/ 1049838 h 1516602"/>
                  <a:gd name="connsiteX136" fmla="*/ 642549 w 1034979"/>
                  <a:gd name="connsiteY136" fmla="*/ 1038408 h 1516602"/>
                  <a:gd name="connsiteX137" fmla="*/ 640644 w 1034979"/>
                  <a:gd name="connsiteY137" fmla="*/ 1032693 h 1516602"/>
                  <a:gd name="connsiteX138" fmla="*/ 642549 w 1034979"/>
                  <a:gd name="connsiteY138" fmla="*/ 1015548 h 1516602"/>
                  <a:gd name="connsiteX139" fmla="*/ 644454 w 1034979"/>
                  <a:gd name="connsiteY139" fmla="*/ 1009833 h 1516602"/>
                  <a:gd name="connsiteX140" fmla="*/ 661599 w 1034979"/>
                  <a:gd name="connsiteY140" fmla="*/ 1000308 h 1516602"/>
                  <a:gd name="connsiteX141" fmla="*/ 673029 w 1034979"/>
                  <a:gd name="connsiteY141" fmla="*/ 992688 h 1516602"/>
                  <a:gd name="connsiteX142" fmla="*/ 674934 w 1034979"/>
                  <a:gd name="connsiteY142" fmla="*/ 986973 h 1516602"/>
                  <a:gd name="connsiteX143" fmla="*/ 680649 w 1034979"/>
                  <a:gd name="connsiteY143" fmla="*/ 985068 h 1516602"/>
                  <a:gd name="connsiteX144" fmla="*/ 686364 w 1034979"/>
                  <a:gd name="connsiteY144" fmla="*/ 981258 h 1516602"/>
                  <a:gd name="connsiteX145" fmla="*/ 695889 w 1034979"/>
                  <a:gd name="connsiteY145" fmla="*/ 971733 h 1516602"/>
                  <a:gd name="connsiteX146" fmla="*/ 705414 w 1034979"/>
                  <a:gd name="connsiteY146" fmla="*/ 960303 h 1516602"/>
                  <a:gd name="connsiteX147" fmla="*/ 716844 w 1034979"/>
                  <a:gd name="connsiteY147" fmla="*/ 952683 h 1516602"/>
                  <a:gd name="connsiteX148" fmla="*/ 732084 w 1034979"/>
                  <a:gd name="connsiteY148" fmla="*/ 939348 h 1516602"/>
                  <a:gd name="connsiteX149" fmla="*/ 741609 w 1034979"/>
                  <a:gd name="connsiteY149" fmla="*/ 927918 h 1516602"/>
                  <a:gd name="connsiteX150" fmla="*/ 753039 w 1034979"/>
                  <a:gd name="connsiteY150" fmla="*/ 918393 h 1516602"/>
                  <a:gd name="connsiteX151" fmla="*/ 758754 w 1034979"/>
                  <a:gd name="connsiteY151" fmla="*/ 906963 h 1516602"/>
                  <a:gd name="connsiteX152" fmla="*/ 760659 w 1034979"/>
                  <a:gd name="connsiteY152" fmla="*/ 901248 h 1516602"/>
                  <a:gd name="connsiteX153" fmla="*/ 766374 w 1034979"/>
                  <a:gd name="connsiteY153" fmla="*/ 889818 h 1516602"/>
                  <a:gd name="connsiteX154" fmla="*/ 764469 w 1034979"/>
                  <a:gd name="connsiteY154" fmla="*/ 874578 h 1516602"/>
                  <a:gd name="connsiteX155" fmla="*/ 758754 w 1034979"/>
                  <a:gd name="connsiteY155" fmla="*/ 872673 h 1516602"/>
                  <a:gd name="connsiteX156" fmla="*/ 737799 w 1034979"/>
                  <a:gd name="connsiteY156" fmla="*/ 874578 h 1516602"/>
                  <a:gd name="connsiteX157" fmla="*/ 732084 w 1034979"/>
                  <a:gd name="connsiteY157" fmla="*/ 878388 h 1516602"/>
                  <a:gd name="connsiteX158" fmla="*/ 699699 w 1034979"/>
                  <a:gd name="connsiteY158" fmla="*/ 899343 h 1516602"/>
                  <a:gd name="connsiteX159" fmla="*/ 595181 w 1034979"/>
                  <a:gd name="connsiteY159" fmla="*/ 957831 h 1516602"/>
                  <a:gd name="connsiteX160" fmla="*/ 507294 w 1034979"/>
                  <a:gd name="connsiteY160" fmla="*/ 847908 h 1516602"/>
                  <a:gd name="connsiteX161" fmla="*/ 503484 w 1034979"/>
                  <a:gd name="connsiteY161" fmla="*/ 358323 h 1516602"/>
                  <a:gd name="connsiteX162" fmla="*/ 499674 w 1034979"/>
                  <a:gd name="connsiteY162" fmla="*/ 66858 h 1516602"/>
                  <a:gd name="connsiteX163" fmla="*/ 490149 w 1034979"/>
                  <a:gd name="connsiteY163" fmla="*/ 40188 h 1516602"/>
                  <a:gd name="connsiteX164" fmla="*/ 488244 w 1034979"/>
                  <a:gd name="connsiteY164" fmla="*/ 34473 h 1516602"/>
                  <a:gd name="connsiteX165" fmla="*/ 484434 w 1034979"/>
                  <a:gd name="connsiteY165" fmla="*/ 28758 h 1516602"/>
                  <a:gd name="connsiteX166" fmla="*/ 478719 w 1034979"/>
                  <a:gd name="connsiteY166" fmla="*/ 17328 h 1516602"/>
                  <a:gd name="connsiteX167" fmla="*/ 473004 w 1034979"/>
                  <a:gd name="connsiteY167" fmla="*/ 13518 h 1516602"/>
                  <a:gd name="connsiteX168" fmla="*/ 469194 w 1034979"/>
                  <a:gd name="connsiteY168" fmla="*/ 7803 h 1516602"/>
                  <a:gd name="connsiteX169" fmla="*/ 429189 w 1034979"/>
                  <a:gd name="connsiteY169" fmla="*/ 11613 h 1516602"/>
                  <a:gd name="connsiteX170" fmla="*/ 425379 w 1034979"/>
                  <a:gd name="connsiteY170" fmla="*/ 78288 h 1516602"/>
                  <a:gd name="connsiteX171" fmla="*/ 425379 w 1034979"/>
                  <a:gd name="connsiteY171" fmla="*/ 84003 h 1516602"/>
                  <a:gd name="connsiteX172" fmla="*/ 429189 w 1034979"/>
                  <a:gd name="connsiteY172" fmla="*/ 238308 h 1516602"/>
                  <a:gd name="connsiteX173" fmla="*/ 440619 w 1034979"/>
                  <a:gd name="connsiteY173" fmla="*/ 421188 h 1516602"/>
                  <a:gd name="connsiteX174" fmla="*/ 435265 w 1034979"/>
                  <a:gd name="connsiteY174" fmla="*/ 718368 h 1516602"/>
                  <a:gd name="connsiteX175" fmla="*/ 435059 w 1034979"/>
                  <a:gd name="connsiteY175" fmla="*/ 799046 h 1516602"/>
                  <a:gd name="connsiteX176" fmla="*/ 430322 w 1034979"/>
                  <a:gd name="connsiteY176"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219639 w 1034979"/>
                  <a:gd name="connsiteY10" fmla="*/ 948873 h 1516602"/>
                  <a:gd name="connsiteX11" fmla="*/ 213924 w 1034979"/>
                  <a:gd name="connsiteY11" fmla="*/ 946968 h 1516602"/>
                  <a:gd name="connsiteX12" fmla="*/ 206304 w 1034979"/>
                  <a:gd name="connsiteY12" fmla="*/ 945063 h 1516602"/>
                  <a:gd name="connsiteX13" fmla="*/ 194874 w 1034979"/>
                  <a:gd name="connsiteY13" fmla="*/ 941253 h 1516602"/>
                  <a:gd name="connsiteX14" fmla="*/ 181539 w 1034979"/>
                  <a:gd name="connsiteY14" fmla="*/ 937443 h 1516602"/>
                  <a:gd name="connsiteX15" fmla="*/ 116769 w 1034979"/>
                  <a:gd name="connsiteY15" fmla="*/ 903153 h 1516602"/>
                  <a:gd name="connsiteX16" fmla="*/ 59619 w 1034979"/>
                  <a:gd name="connsiteY16" fmla="*/ 874578 h 1516602"/>
                  <a:gd name="connsiteX17" fmla="*/ 46284 w 1034979"/>
                  <a:gd name="connsiteY17" fmla="*/ 895533 h 1516602"/>
                  <a:gd name="connsiteX18" fmla="*/ 50094 w 1034979"/>
                  <a:gd name="connsiteY18" fmla="*/ 933633 h 1516602"/>
                  <a:gd name="connsiteX19" fmla="*/ 53904 w 1034979"/>
                  <a:gd name="connsiteY19" fmla="*/ 939348 h 1516602"/>
                  <a:gd name="connsiteX20" fmla="*/ 59619 w 1034979"/>
                  <a:gd name="connsiteY20" fmla="*/ 943158 h 1516602"/>
                  <a:gd name="connsiteX21" fmla="*/ 63429 w 1034979"/>
                  <a:gd name="connsiteY21" fmla="*/ 948873 h 1516602"/>
                  <a:gd name="connsiteX22" fmla="*/ 80574 w 1034979"/>
                  <a:gd name="connsiteY22" fmla="*/ 958398 h 1516602"/>
                  <a:gd name="connsiteX23" fmla="*/ 166299 w 1034979"/>
                  <a:gd name="connsiteY23" fmla="*/ 979353 h 1516602"/>
                  <a:gd name="connsiteX24" fmla="*/ 191064 w 1034979"/>
                  <a:gd name="connsiteY24" fmla="*/ 985068 h 1516602"/>
                  <a:gd name="connsiteX25" fmla="*/ 208209 w 1034979"/>
                  <a:gd name="connsiteY25" fmla="*/ 990783 h 1516602"/>
                  <a:gd name="connsiteX26" fmla="*/ 213924 w 1034979"/>
                  <a:gd name="connsiteY26" fmla="*/ 992688 h 1516602"/>
                  <a:gd name="connsiteX27" fmla="*/ 229164 w 1034979"/>
                  <a:gd name="connsiteY27" fmla="*/ 996498 h 1516602"/>
                  <a:gd name="connsiteX28" fmla="*/ 248214 w 1034979"/>
                  <a:gd name="connsiteY28" fmla="*/ 1002213 h 1516602"/>
                  <a:gd name="connsiteX29" fmla="*/ 253929 w 1034979"/>
                  <a:gd name="connsiteY29" fmla="*/ 1006023 h 1516602"/>
                  <a:gd name="connsiteX30" fmla="*/ 267264 w 1034979"/>
                  <a:gd name="connsiteY30" fmla="*/ 1021263 h 1516602"/>
                  <a:gd name="connsiteX31" fmla="*/ 272979 w 1034979"/>
                  <a:gd name="connsiteY31" fmla="*/ 1040313 h 1516602"/>
                  <a:gd name="connsiteX32" fmla="*/ 274884 w 1034979"/>
                  <a:gd name="connsiteY32" fmla="*/ 1046028 h 1516602"/>
                  <a:gd name="connsiteX33" fmla="*/ 276789 w 1034979"/>
                  <a:gd name="connsiteY33" fmla="*/ 1051743 h 1516602"/>
                  <a:gd name="connsiteX34" fmla="*/ 278694 w 1034979"/>
                  <a:gd name="connsiteY34" fmla="*/ 1076508 h 1516602"/>
                  <a:gd name="connsiteX35" fmla="*/ 280599 w 1034979"/>
                  <a:gd name="connsiteY35" fmla="*/ 1082223 h 1516602"/>
                  <a:gd name="connsiteX36" fmla="*/ 278694 w 1034979"/>
                  <a:gd name="connsiteY36" fmla="*/ 1101273 h 1516602"/>
                  <a:gd name="connsiteX37" fmla="*/ 276789 w 1034979"/>
                  <a:gd name="connsiteY37" fmla="*/ 1110798 h 1516602"/>
                  <a:gd name="connsiteX38" fmla="*/ 263454 w 1034979"/>
                  <a:gd name="connsiteY38" fmla="*/ 1124133 h 1516602"/>
                  <a:gd name="connsiteX39" fmla="*/ 252024 w 1034979"/>
                  <a:gd name="connsiteY39" fmla="*/ 1131753 h 1516602"/>
                  <a:gd name="connsiteX40" fmla="*/ 240594 w 1034979"/>
                  <a:gd name="connsiteY40" fmla="*/ 1135563 h 1516602"/>
                  <a:gd name="connsiteX41" fmla="*/ 27234 w 1034979"/>
                  <a:gd name="connsiteY41" fmla="*/ 1154613 h 1516602"/>
                  <a:gd name="connsiteX42" fmla="*/ 15804 w 1034979"/>
                  <a:gd name="connsiteY42" fmla="*/ 1160328 h 1516602"/>
                  <a:gd name="connsiteX43" fmla="*/ 6279 w 1034979"/>
                  <a:gd name="connsiteY43" fmla="*/ 1169853 h 1516602"/>
                  <a:gd name="connsiteX44" fmla="*/ 4374 w 1034979"/>
                  <a:gd name="connsiteY44" fmla="*/ 1175568 h 1516602"/>
                  <a:gd name="connsiteX45" fmla="*/ 564 w 1034979"/>
                  <a:gd name="connsiteY45" fmla="*/ 1181283 h 1516602"/>
                  <a:gd name="connsiteX46" fmla="*/ 6279 w 1034979"/>
                  <a:gd name="connsiteY46" fmla="*/ 1213668 h 1516602"/>
                  <a:gd name="connsiteX47" fmla="*/ 11994 w 1034979"/>
                  <a:gd name="connsiteY47" fmla="*/ 1217478 h 1516602"/>
                  <a:gd name="connsiteX48" fmla="*/ 17709 w 1034979"/>
                  <a:gd name="connsiteY48" fmla="*/ 1219383 h 1516602"/>
                  <a:gd name="connsiteX49" fmla="*/ 145344 w 1034979"/>
                  <a:gd name="connsiteY49" fmla="*/ 1217478 h 1516602"/>
                  <a:gd name="connsiteX50" fmla="*/ 239202 w 1034979"/>
                  <a:gd name="connsiteY50" fmla="*/ 1214801 h 1516602"/>
                  <a:gd name="connsiteX51" fmla="*/ 318699 w 1034979"/>
                  <a:gd name="connsiteY51" fmla="*/ 1217478 h 1516602"/>
                  <a:gd name="connsiteX52" fmla="*/ 330129 w 1034979"/>
                  <a:gd name="connsiteY52" fmla="*/ 1223193 h 1516602"/>
                  <a:gd name="connsiteX53" fmla="*/ 333939 w 1034979"/>
                  <a:gd name="connsiteY53" fmla="*/ 1228908 h 1516602"/>
                  <a:gd name="connsiteX54" fmla="*/ 339654 w 1034979"/>
                  <a:gd name="connsiteY54" fmla="*/ 1230813 h 1516602"/>
                  <a:gd name="connsiteX55" fmla="*/ 351084 w 1034979"/>
                  <a:gd name="connsiteY55" fmla="*/ 1238433 h 1516602"/>
                  <a:gd name="connsiteX56" fmla="*/ 356799 w 1034979"/>
                  <a:gd name="connsiteY56" fmla="*/ 1242243 h 1516602"/>
                  <a:gd name="connsiteX57" fmla="*/ 360609 w 1034979"/>
                  <a:gd name="connsiteY57" fmla="*/ 1247958 h 1516602"/>
                  <a:gd name="connsiteX58" fmla="*/ 366324 w 1034979"/>
                  <a:gd name="connsiteY58" fmla="*/ 1259388 h 1516602"/>
                  <a:gd name="connsiteX59" fmla="*/ 362514 w 1034979"/>
                  <a:gd name="connsiteY59" fmla="*/ 1286058 h 1516602"/>
                  <a:gd name="connsiteX60" fmla="*/ 358704 w 1034979"/>
                  <a:gd name="connsiteY60" fmla="*/ 1291773 h 1516602"/>
                  <a:gd name="connsiteX61" fmla="*/ 356799 w 1034979"/>
                  <a:gd name="connsiteY61" fmla="*/ 1297488 h 1516602"/>
                  <a:gd name="connsiteX62" fmla="*/ 352989 w 1034979"/>
                  <a:gd name="connsiteY62" fmla="*/ 1303203 h 1516602"/>
                  <a:gd name="connsiteX63" fmla="*/ 351084 w 1034979"/>
                  <a:gd name="connsiteY63" fmla="*/ 1308918 h 1516602"/>
                  <a:gd name="connsiteX64" fmla="*/ 347274 w 1034979"/>
                  <a:gd name="connsiteY64" fmla="*/ 1314633 h 1516602"/>
                  <a:gd name="connsiteX65" fmla="*/ 330129 w 1034979"/>
                  <a:gd name="connsiteY65" fmla="*/ 1381308 h 1516602"/>
                  <a:gd name="connsiteX66" fmla="*/ 328224 w 1034979"/>
                  <a:gd name="connsiteY66" fmla="*/ 1432743 h 1516602"/>
                  <a:gd name="connsiteX67" fmla="*/ 330129 w 1034979"/>
                  <a:gd name="connsiteY67" fmla="*/ 1457508 h 1516602"/>
                  <a:gd name="connsiteX68" fmla="*/ 332034 w 1034979"/>
                  <a:gd name="connsiteY68" fmla="*/ 1463223 h 1516602"/>
                  <a:gd name="connsiteX69" fmla="*/ 335844 w 1034979"/>
                  <a:gd name="connsiteY69" fmla="*/ 1467033 h 1516602"/>
                  <a:gd name="connsiteX70" fmla="*/ 364419 w 1034979"/>
                  <a:gd name="connsiteY70" fmla="*/ 1512753 h 1516602"/>
                  <a:gd name="connsiteX71" fmla="*/ 387279 w 1034979"/>
                  <a:gd name="connsiteY71" fmla="*/ 1514658 h 1516602"/>
                  <a:gd name="connsiteX72" fmla="*/ 392994 w 1034979"/>
                  <a:gd name="connsiteY72" fmla="*/ 1508943 h 1516602"/>
                  <a:gd name="connsiteX73" fmla="*/ 394899 w 1034979"/>
                  <a:gd name="connsiteY73" fmla="*/ 1497513 h 1516602"/>
                  <a:gd name="connsiteX74" fmla="*/ 396804 w 1034979"/>
                  <a:gd name="connsiteY74" fmla="*/ 1491798 h 1516602"/>
                  <a:gd name="connsiteX75" fmla="*/ 398709 w 1034979"/>
                  <a:gd name="connsiteY75" fmla="*/ 1474653 h 1516602"/>
                  <a:gd name="connsiteX76" fmla="*/ 400614 w 1034979"/>
                  <a:gd name="connsiteY76" fmla="*/ 1461318 h 1516602"/>
                  <a:gd name="connsiteX77" fmla="*/ 404424 w 1034979"/>
                  <a:gd name="connsiteY77" fmla="*/ 1404168 h 1516602"/>
                  <a:gd name="connsiteX78" fmla="*/ 410139 w 1034979"/>
                  <a:gd name="connsiteY78" fmla="*/ 1392738 h 1516602"/>
                  <a:gd name="connsiteX79" fmla="*/ 413949 w 1034979"/>
                  <a:gd name="connsiteY79" fmla="*/ 1379403 h 1516602"/>
                  <a:gd name="connsiteX80" fmla="*/ 415854 w 1034979"/>
                  <a:gd name="connsiteY80" fmla="*/ 1373688 h 1516602"/>
                  <a:gd name="connsiteX81" fmla="*/ 417759 w 1034979"/>
                  <a:gd name="connsiteY81" fmla="*/ 1360353 h 1516602"/>
                  <a:gd name="connsiteX82" fmla="*/ 421569 w 1034979"/>
                  <a:gd name="connsiteY82" fmla="*/ 1348923 h 1516602"/>
                  <a:gd name="connsiteX83" fmla="*/ 427284 w 1034979"/>
                  <a:gd name="connsiteY83" fmla="*/ 1335588 h 1516602"/>
                  <a:gd name="connsiteX84" fmla="*/ 467289 w 1034979"/>
                  <a:gd name="connsiteY84" fmla="*/ 1265103 h 1516602"/>
                  <a:gd name="connsiteX85" fmla="*/ 528455 w 1034979"/>
                  <a:gd name="connsiteY85" fmla="*/ 1252334 h 1516602"/>
                  <a:gd name="connsiteX86" fmla="*/ 573969 w 1034979"/>
                  <a:gd name="connsiteY86" fmla="*/ 1236528 h 1516602"/>
                  <a:gd name="connsiteX87" fmla="*/ 585399 w 1034979"/>
                  <a:gd name="connsiteY87" fmla="*/ 1232718 h 1516602"/>
                  <a:gd name="connsiteX88" fmla="*/ 720654 w 1034979"/>
                  <a:gd name="connsiteY88" fmla="*/ 1316538 h 1516602"/>
                  <a:gd name="connsiteX89" fmla="*/ 733989 w 1034979"/>
                  <a:gd name="connsiteY89" fmla="*/ 1326063 h 1516602"/>
                  <a:gd name="connsiteX90" fmla="*/ 743514 w 1034979"/>
                  <a:gd name="connsiteY90" fmla="*/ 1327968 h 1516602"/>
                  <a:gd name="connsiteX91" fmla="*/ 749229 w 1034979"/>
                  <a:gd name="connsiteY91" fmla="*/ 1329873 h 1516602"/>
                  <a:gd name="connsiteX92" fmla="*/ 762564 w 1034979"/>
                  <a:gd name="connsiteY92" fmla="*/ 1335588 h 1516602"/>
                  <a:gd name="connsiteX93" fmla="*/ 777804 w 1034979"/>
                  <a:gd name="connsiteY93" fmla="*/ 1333683 h 1516602"/>
                  <a:gd name="connsiteX94" fmla="*/ 789234 w 1034979"/>
                  <a:gd name="connsiteY94" fmla="*/ 1327968 h 1516602"/>
                  <a:gd name="connsiteX95" fmla="*/ 794949 w 1034979"/>
                  <a:gd name="connsiteY95" fmla="*/ 1326063 h 1516602"/>
                  <a:gd name="connsiteX96" fmla="*/ 802569 w 1034979"/>
                  <a:gd name="connsiteY96" fmla="*/ 1308918 h 1516602"/>
                  <a:gd name="connsiteX97" fmla="*/ 800664 w 1034979"/>
                  <a:gd name="connsiteY97" fmla="*/ 1284153 h 1516602"/>
                  <a:gd name="connsiteX98" fmla="*/ 798759 w 1034979"/>
                  <a:gd name="connsiteY98" fmla="*/ 1278438 h 1516602"/>
                  <a:gd name="connsiteX99" fmla="*/ 796854 w 1034979"/>
                  <a:gd name="connsiteY99" fmla="*/ 1270818 h 1516602"/>
                  <a:gd name="connsiteX100" fmla="*/ 783519 w 1034979"/>
                  <a:gd name="connsiteY100" fmla="*/ 1253673 h 1516602"/>
                  <a:gd name="connsiteX101" fmla="*/ 773994 w 1034979"/>
                  <a:gd name="connsiteY101" fmla="*/ 1247958 h 1516602"/>
                  <a:gd name="connsiteX102" fmla="*/ 648264 w 1034979"/>
                  <a:gd name="connsiteY102" fmla="*/ 1156518 h 1516602"/>
                  <a:gd name="connsiteX103" fmla="*/ 644454 w 1034979"/>
                  <a:gd name="connsiteY103" fmla="*/ 1139373 h 1516602"/>
                  <a:gd name="connsiteX104" fmla="*/ 646359 w 1034979"/>
                  <a:gd name="connsiteY104" fmla="*/ 1131753 h 1516602"/>
                  <a:gd name="connsiteX105" fmla="*/ 650169 w 1034979"/>
                  <a:gd name="connsiteY105" fmla="*/ 1114608 h 1516602"/>
                  <a:gd name="connsiteX106" fmla="*/ 653979 w 1034979"/>
                  <a:gd name="connsiteY106" fmla="*/ 1108893 h 1516602"/>
                  <a:gd name="connsiteX107" fmla="*/ 655884 w 1034979"/>
                  <a:gd name="connsiteY107" fmla="*/ 1103178 h 1516602"/>
                  <a:gd name="connsiteX108" fmla="*/ 661599 w 1034979"/>
                  <a:gd name="connsiteY108" fmla="*/ 1101273 h 1516602"/>
                  <a:gd name="connsiteX109" fmla="*/ 671124 w 1034979"/>
                  <a:gd name="connsiteY109" fmla="*/ 1089843 h 1516602"/>
                  <a:gd name="connsiteX110" fmla="*/ 724464 w 1034979"/>
                  <a:gd name="connsiteY110" fmla="*/ 1082223 h 1516602"/>
                  <a:gd name="connsiteX111" fmla="*/ 842574 w 1034979"/>
                  <a:gd name="connsiteY111" fmla="*/ 1084128 h 1516602"/>
                  <a:gd name="connsiteX112" fmla="*/ 871149 w 1034979"/>
                  <a:gd name="connsiteY112" fmla="*/ 1086033 h 1516602"/>
                  <a:gd name="connsiteX113" fmla="*/ 899724 w 1034979"/>
                  <a:gd name="connsiteY113" fmla="*/ 1091748 h 1516602"/>
                  <a:gd name="connsiteX114" fmla="*/ 922584 w 1034979"/>
                  <a:gd name="connsiteY114" fmla="*/ 1095558 h 1516602"/>
                  <a:gd name="connsiteX115" fmla="*/ 951159 w 1034979"/>
                  <a:gd name="connsiteY115" fmla="*/ 1101273 h 1516602"/>
                  <a:gd name="connsiteX116" fmla="*/ 956874 w 1034979"/>
                  <a:gd name="connsiteY116" fmla="*/ 1101273 h 1516602"/>
                  <a:gd name="connsiteX117" fmla="*/ 1002594 w 1034979"/>
                  <a:gd name="connsiteY117" fmla="*/ 1099368 h 1516602"/>
                  <a:gd name="connsiteX118" fmla="*/ 1031169 w 1034979"/>
                  <a:gd name="connsiteY118" fmla="*/ 1091748 h 1516602"/>
                  <a:gd name="connsiteX119" fmla="*/ 1034979 w 1034979"/>
                  <a:gd name="connsiteY119" fmla="*/ 1086033 h 1516602"/>
                  <a:gd name="connsiteX120" fmla="*/ 1033074 w 1034979"/>
                  <a:gd name="connsiteY120" fmla="*/ 1066983 h 1516602"/>
                  <a:gd name="connsiteX121" fmla="*/ 1027359 w 1034979"/>
                  <a:gd name="connsiteY121" fmla="*/ 1063173 h 1516602"/>
                  <a:gd name="connsiteX122" fmla="*/ 1012119 w 1034979"/>
                  <a:gd name="connsiteY122" fmla="*/ 1061268 h 1516602"/>
                  <a:gd name="connsiteX123" fmla="*/ 1006404 w 1034979"/>
                  <a:gd name="connsiteY123" fmla="*/ 1059363 h 1516602"/>
                  <a:gd name="connsiteX124" fmla="*/ 998784 w 1034979"/>
                  <a:gd name="connsiteY124" fmla="*/ 1057458 h 1516602"/>
                  <a:gd name="connsiteX125" fmla="*/ 987354 w 1034979"/>
                  <a:gd name="connsiteY125" fmla="*/ 1049838 h 1516602"/>
                  <a:gd name="connsiteX126" fmla="*/ 975924 w 1034979"/>
                  <a:gd name="connsiteY126" fmla="*/ 1046028 h 1516602"/>
                  <a:gd name="connsiteX127" fmla="*/ 970209 w 1034979"/>
                  <a:gd name="connsiteY127" fmla="*/ 1044123 h 1516602"/>
                  <a:gd name="connsiteX128" fmla="*/ 962589 w 1034979"/>
                  <a:gd name="connsiteY128" fmla="*/ 1042218 h 1516602"/>
                  <a:gd name="connsiteX129" fmla="*/ 956874 w 1034979"/>
                  <a:gd name="connsiteY129" fmla="*/ 1040313 h 1516602"/>
                  <a:gd name="connsiteX130" fmla="*/ 935919 w 1034979"/>
                  <a:gd name="connsiteY130" fmla="*/ 1034598 h 1516602"/>
                  <a:gd name="connsiteX131" fmla="*/ 825429 w 1034979"/>
                  <a:gd name="connsiteY131" fmla="*/ 1034598 h 1516602"/>
                  <a:gd name="connsiteX132" fmla="*/ 730179 w 1034979"/>
                  <a:gd name="connsiteY132" fmla="*/ 1038408 h 1516602"/>
                  <a:gd name="connsiteX133" fmla="*/ 669219 w 1034979"/>
                  <a:gd name="connsiteY133" fmla="*/ 1046028 h 1516602"/>
                  <a:gd name="connsiteX134" fmla="*/ 646359 w 1034979"/>
                  <a:gd name="connsiteY134" fmla="*/ 1049838 h 1516602"/>
                  <a:gd name="connsiteX135" fmla="*/ 642549 w 1034979"/>
                  <a:gd name="connsiteY135" fmla="*/ 1038408 h 1516602"/>
                  <a:gd name="connsiteX136" fmla="*/ 640644 w 1034979"/>
                  <a:gd name="connsiteY136" fmla="*/ 1032693 h 1516602"/>
                  <a:gd name="connsiteX137" fmla="*/ 642549 w 1034979"/>
                  <a:gd name="connsiteY137" fmla="*/ 1015548 h 1516602"/>
                  <a:gd name="connsiteX138" fmla="*/ 644454 w 1034979"/>
                  <a:gd name="connsiteY138" fmla="*/ 1009833 h 1516602"/>
                  <a:gd name="connsiteX139" fmla="*/ 661599 w 1034979"/>
                  <a:gd name="connsiteY139" fmla="*/ 1000308 h 1516602"/>
                  <a:gd name="connsiteX140" fmla="*/ 673029 w 1034979"/>
                  <a:gd name="connsiteY140" fmla="*/ 992688 h 1516602"/>
                  <a:gd name="connsiteX141" fmla="*/ 674934 w 1034979"/>
                  <a:gd name="connsiteY141" fmla="*/ 986973 h 1516602"/>
                  <a:gd name="connsiteX142" fmla="*/ 680649 w 1034979"/>
                  <a:gd name="connsiteY142" fmla="*/ 985068 h 1516602"/>
                  <a:gd name="connsiteX143" fmla="*/ 686364 w 1034979"/>
                  <a:gd name="connsiteY143" fmla="*/ 981258 h 1516602"/>
                  <a:gd name="connsiteX144" fmla="*/ 695889 w 1034979"/>
                  <a:gd name="connsiteY144" fmla="*/ 971733 h 1516602"/>
                  <a:gd name="connsiteX145" fmla="*/ 705414 w 1034979"/>
                  <a:gd name="connsiteY145" fmla="*/ 960303 h 1516602"/>
                  <a:gd name="connsiteX146" fmla="*/ 716844 w 1034979"/>
                  <a:gd name="connsiteY146" fmla="*/ 952683 h 1516602"/>
                  <a:gd name="connsiteX147" fmla="*/ 732084 w 1034979"/>
                  <a:gd name="connsiteY147" fmla="*/ 939348 h 1516602"/>
                  <a:gd name="connsiteX148" fmla="*/ 741609 w 1034979"/>
                  <a:gd name="connsiteY148" fmla="*/ 927918 h 1516602"/>
                  <a:gd name="connsiteX149" fmla="*/ 753039 w 1034979"/>
                  <a:gd name="connsiteY149" fmla="*/ 918393 h 1516602"/>
                  <a:gd name="connsiteX150" fmla="*/ 758754 w 1034979"/>
                  <a:gd name="connsiteY150" fmla="*/ 906963 h 1516602"/>
                  <a:gd name="connsiteX151" fmla="*/ 760659 w 1034979"/>
                  <a:gd name="connsiteY151" fmla="*/ 901248 h 1516602"/>
                  <a:gd name="connsiteX152" fmla="*/ 766374 w 1034979"/>
                  <a:gd name="connsiteY152" fmla="*/ 889818 h 1516602"/>
                  <a:gd name="connsiteX153" fmla="*/ 764469 w 1034979"/>
                  <a:gd name="connsiteY153" fmla="*/ 874578 h 1516602"/>
                  <a:gd name="connsiteX154" fmla="*/ 758754 w 1034979"/>
                  <a:gd name="connsiteY154" fmla="*/ 872673 h 1516602"/>
                  <a:gd name="connsiteX155" fmla="*/ 737799 w 1034979"/>
                  <a:gd name="connsiteY155" fmla="*/ 874578 h 1516602"/>
                  <a:gd name="connsiteX156" fmla="*/ 732084 w 1034979"/>
                  <a:gd name="connsiteY156" fmla="*/ 878388 h 1516602"/>
                  <a:gd name="connsiteX157" fmla="*/ 699699 w 1034979"/>
                  <a:gd name="connsiteY157" fmla="*/ 899343 h 1516602"/>
                  <a:gd name="connsiteX158" fmla="*/ 595181 w 1034979"/>
                  <a:gd name="connsiteY158" fmla="*/ 957831 h 1516602"/>
                  <a:gd name="connsiteX159" fmla="*/ 507294 w 1034979"/>
                  <a:gd name="connsiteY159" fmla="*/ 847908 h 1516602"/>
                  <a:gd name="connsiteX160" fmla="*/ 503484 w 1034979"/>
                  <a:gd name="connsiteY160" fmla="*/ 358323 h 1516602"/>
                  <a:gd name="connsiteX161" fmla="*/ 499674 w 1034979"/>
                  <a:gd name="connsiteY161" fmla="*/ 66858 h 1516602"/>
                  <a:gd name="connsiteX162" fmla="*/ 490149 w 1034979"/>
                  <a:gd name="connsiteY162" fmla="*/ 40188 h 1516602"/>
                  <a:gd name="connsiteX163" fmla="*/ 488244 w 1034979"/>
                  <a:gd name="connsiteY163" fmla="*/ 34473 h 1516602"/>
                  <a:gd name="connsiteX164" fmla="*/ 484434 w 1034979"/>
                  <a:gd name="connsiteY164" fmla="*/ 28758 h 1516602"/>
                  <a:gd name="connsiteX165" fmla="*/ 478719 w 1034979"/>
                  <a:gd name="connsiteY165" fmla="*/ 17328 h 1516602"/>
                  <a:gd name="connsiteX166" fmla="*/ 473004 w 1034979"/>
                  <a:gd name="connsiteY166" fmla="*/ 13518 h 1516602"/>
                  <a:gd name="connsiteX167" fmla="*/ 469194 w 1034979"/>
                  <a:gd name="connsiteY167" fmla="*/ 7803 h 1516602"/>
                  <a:gd name="connsiteX168" fmla="*/ 429189 w 1034979"/>
                  <a:gd name="connsiteY168" fmla="*/ 11613 h 1516602"/>
                  <a:gd name="connsiteX169" fmla="*/ 425379 w 1034979"/>
                  <a:gd name="connsiteY169" fmla="*/ 78288 h 1516602"/>
                  <a:gd name="connsiteX170" fmla="*/ 425379 w 1034979"/>
                  <a:gd name="connsiteY170" fmla="*/ 84003 h 1516602"/>
                  <a:gd name="connsiteX171" fmla="*/ 429189 w 1034979"/>
                  <a:gd name="connsiteY171" fmla="*/ 238308 h 1516602"/>
                  <a:gd name="connsiteX172" fmla="*/ 440619 w 1034979"/>
                  <a:gd name="connsiteY172" fmla="*/ 421188 h 1516602"/>
                  <a:gd name="connsiteX173" fmla="*/ 435265 w 1034979"/>
                  <a:gd name="connsiteY173" fmla="*/ 718368 h 1516602"/>
                  <a:gd name="connsiteX174" fmla="*/ 435059 w 1034979"/>
                  <a:gd name="connsiteY174" fmla="*/ 799046 h 1516602"/>
                  <a:gd name="connsiteX175" fmla="*/ 430322 w 1034979"/>
                  <a:gd name="connsiteY175"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219639 w 1034979"/>
                  <a:gd name="connsiteY10" fmla="*/ 948873 h 1516602"/>
                  <a:gd name="connsiteX11" fmla="*/ 213924 w 1034979"/>
                  <a:gd name="connsiteY11" fmla="*/ 946968 h 1516602"/>
                  <a:gd name="connsiteX12" fmla="*/ 206304 w 1034979"/>
                  <a:gd name="connsiteY12" fmla="*/ 945063 h 1516602"/>
                  <a:gd name="connsiteX13" fmla="*/ 181539 w 1034979"/>
                  <a:gd name="connsiteY13" fmla="*/ 937443 h 1516602"/>
                  <a:gd name="connsiteX14" fmla="*/ 116769 w 1034979"/>
                  <a:gd name="connsiteY14" fmla="*/ 903153 h 1516602"/>
                  <a:gd name="connsiteX15" fmla="*/ 59619 w 1034979"/>
                  <a:gd name="connsiteY15" fmla="*/ 874578 h 1516602"/>
                  <a:gd name="connsiteX16" fmla="*/ 46284 w 1034979"/>
                  <a:gd name="connsiteY16" fmla="*/ 895533 h 1516602"/>
                  <a:gd name="connsiteX17" fmla="*/ 50094 w 1034979"/>
                  <a:gd name="connsiteY17" fmla="*/ 933633 h 1516602"/>
                  <a:gd name="connsiteX18" fmla="*/ 53904 w 1034979"/>
                  <a:gd name="connsiteY18" fmla="*/ 939348 h 1516602"/>
                  <a:gd name="connsiteX19" fmla="*/ 59619 w 1034979"/>
                  <a:gd name="connsiteY19" fmla="*/ 943158 h 1516602"/>
                  <a:gd name="connsiteX20" fmla="*/ 63429 w 1034979"/>
                  <a:gd name="connsiteY20" fmla="*/ 948873 h 1516602"/>
                  <a:gd name="connsiteX21" fmla="*/ 80574 w 1034979"/>
                  <a:gd name="connsiteY21" fmla="*/ 958398 h 1516602"/>
                  <a:gd name="connsiteX22" fmla="*/ 166299 w 1034979"/>
                  <a:gd name="connsiteY22" fmla="*/ 979353 h 1516602"/>
                  <a:gd name="connsiteX23" fmla="*/ 191064 w 1034979"/>
                  <a:gd name="connsiteY23" fmla="*/ 985068 h 1516602"/>
                  <a:gd name="connsiteX24" fmla="*/ 208209 w 1034979"/>
                  <a:gd name="connsiteY24" fmla="*/ 990783 h 1516602"/>
                  <a:gd name="connsiteX25" fmla="*/ 213924 w 1034979"/>
                  <a:gd name="connsiteY25" fmla="*/ 992688 h 1516602"/>
                  <a:gd name="connsiteX26" fmla="*/ 229164 w 1034979"/>
                  <a:gd name="connsiteY26" fmla="*/ 996498 h 1516602"/>
                  <a:gd name="connsiteX27" fmla="*/ 248214 w 1034979"/>
                  <a:gd name="connsiteY27" fmla="*/ 1002213 h 1516602"/>
                  <a:gd name="connsiteX28" fmla="*/ 253929 w 1034979"/>
                  <a:gd name="connsiteY28" fmla="*/ 1006023 h 1516602"/>
                  <a:gd name="connsiteX29" fmla="*/ 267264 w 1034979"/>
                  <a:gd name="connsiteY29" fmla="*/ 1021263 h 1516602"/>
                  <a:gd name="connsiteX30" fmla="*/ 272979 w 1034979"/>
                  <a:gd name="connsiteY30" fmla="*/ 1040313 h 1516602"/>
                  <a:gd name="connsiteX31" fmla="*/ 274884 w 1034979"/>
                  <a:gd name="connsiteY31" fmla="*/ 1046028 h 1516602"/>
                  <a:gd name="connsiteX32" fmla="*/ 276789 w 1034979"/>
                  <a:gd name="connsiteY32" fmla="*/ 1051743 h 1516602"/>
                  <a:gd name="connsiteX33" fmla="*/ 278694 w 1034979"/>
                  <a:gd name="connsiteY33" fmla="*/ 1076508 h 1516602"/>
                  <a:gd name="connsiteX34" fmla="*/ 280599 w 1034979"/>
                  <a:gd name="connsiteY34" fmla="*/ 1082223 h 1516602"/>
                  <a:gd name="connsiteX35" fmla="*/ 278694 w 1034979"/>
                  <a:gd name="connsiteY35" fmla="*/ 1101273 h 1516602"/>
                  <a:gd name="connsiteX36" fmla="*/ 276789 w 1034979"/>
                  <a:gd name="connsiteY36" fmla="*/ 1110798 h 1516602"/>
                  <a:gd name="connsiteX37" fmla="*/ 263454 w 1034979"/>
                  <a:gd name="connsiteY37" fmla="*/ 1124133 h 1516602"/>
                  <a:gd name="connsiteX38" fmla="*/ 252024 w 1034979"/>
                  <a:gd name="connsiteY38" fmla="*/ 1131753 h 1516602"/>
                  <a:gd name="connsiteX39" fmla="*/ 240594 w 1034979"/>
                  <a:gd name="connsiteY39" fmla="*/ 1135563 h 1516602"/>
                  <a:gd name="connsiteX40" fmla="*/ 27234 w 1034979"/>
                  <a:gd name="connsiteY40" fmla="*/ 1154613 h 1516602"/>
                  <a:gd name="connsiteX41" fmla="*/ 15804 w 1034979"/>
                  <a:gd name="connsiteY41" fmla="*/ 1160328 h 1516602"/>
                  <a:gd name="connsiteX42" fmla="*/ 6279 w 1034979"/>
                  <a:gd name="connsiteY42" fmla="*/ 1169853 h 1516602"/>
                  <a:gd name="connsiteX43" fmla="*/ 4374 w 1034979"/>
                  <a:gd name="connsiteY43" fmla="*/ 1175568 h 1516602"/>
                  <a:gd name="connsiteX44" fmla="*/ 564 w 1034979"/>
                  <a:gd name="connsiteY44" fmla="*/ 1181283 h 1516602"/>
                  <a:gd name="connsiteX45" fmla="*/ 6279 w 1034979"/>
                  <a:gd name="connsiteY45" fmla="*/ 1213668 h 1516602"/>
                  <a:gd name="connsiteX46" fmla="*/ 11994 w 1034979"/>
                  <a:gd name="connsiteY46" fmla="*/ 1217478 h 1516602"/>
                  <a:gd name="connsiteX47" fmla="*/ 17709 w 1034979"/>
                  <a:gd name="connsiteY47" fmla="*/ 1219383 h 1516602"/>
                  <a:gd name="connsiteX48" fmla="*/ 145344 w 1034979"/>
                  <a:gd name="connsiteY48" fmla="*/ 1217478 h 1516602"/>
                  <a:gd name="connsiteX49" fmla="*/ 239202 w 1034979"/>
                  <a:gd name="connsiteY49" fmla="*/ 1214801 h 1516602"/>
                  <a:gd name="connsiteX50" fmla="*/ 318699 w 1034979"/>
                  <a:gd name="connsiteY50" fmla="*/ 1217478 h 1516602"/>
                  <a:gd name="connsiteX51" fmla="*/ 330129 w 1034979"/>
                  <a:gd name="connsiteY51" fmla="*/ 1223193 h 1516602"/>
                  <a:gd name="connsiteX52" fmla="*/ 333939 w 1034979"/>
                  <a:gd name="connsiteY52" fmla="*/ 1228908 h 1516602"/>
                  <a:gd name="connsiteX53" fmla="*/ 339654 w 1034979"/>
                  <a:gd name="connsiteY53" fmla="*/ 1230813 h 1516602"/>
                  <a:gd name="connsiteX54" fmla="*/ 351084 w 1034979"/>
                  <a:gd name="connsiteY54" fmla="*/ 1238433 h 1516602"/>
                  <a:gd name="connsiteX55" fmla="*/ 356799 w 1034979"/>
                  <a:gd name="connsiteY55" fmla="*/ 1242243 h 1516602"/>
                  <a:gd name="connsiteX56" fmla="*/ 360609 w 1034979"/>
                  <a:gd name="connsiteY56" fmla="*/ 1247958 h 1516602"/>
                  <a:gd name="connsiteX57" fmla="*/ 366324 w 1034979"/>
                  <a:gd name="connsiteY57" fmla="*/ 1259388 h 1516602"/>
                  <a:gd name="connsiteX58" fmla="*/ 362514 w 1034979"/>
                  <a:gd name="connsiteY58" fmla="*/ 1286058 h 1516602"/>
                  <a:gd name="connsiteX59" fmla="*/ 358704 w 1034979"/>
                  <a:gd name="connsiteY59" fmla="*/ 1291773 h 1516602"/>
                  <a:gd name="connsiteX60" fmla="*/ 356799 w 1034979"/>
                  <a:gd name="connsiteY60" fmla="*/ 1297488 h 1516602"/>
                  <a:gd name="connsiteX61" fmla="*/ 352989 w 1034979"/>
                  <a:gd name="connsiteY61" fmla="*/ 1303203 h 1516602"/>
                  <a:gd name="connsiteX62" fmla="*/ 351084 w 1034979"/>
                  <a:gd name="connsiteY62" fmla="*/ 1308918 h 1516602"/>
                  <a:gd name="connsiteX63" fmla="*/ 347274 w 1034979"/>
                  <a:gd name="connsiteY63" fmla="*/ 1314633 h 1516602"/>
                  <a:gd name="connsiteX64" fmla="*/ 330129 w 1034979"/>
                  <a:gd name="connsiteY64" fmla="*/ 1381308 h 1516602"/>
                  <a:gd name="connsiteX65" fmla="*/ 328224 w 1034979"/>
                  <a:gd name="connsiteY65" fmla="*/ 1432743 h 1516602"/>
                  <a:gd name="connsiteX66" fmla="*/ 330129 w 1034979"/>
                  <a:gd name="connsiteY66" fmla="*/ 1457508 h 1516602"/>
                  <a:gd name="connsiteX67" fmla="*/ 332034 w 1034979"/>
                  <a:gd name="connsiteY67" fmla="*/ 1463223 h 1516602"/>
                  <a:gd name="connsiteX68" fmla="*/ 335844 w 1034979"/>
                  <a:gd name="connsiteY68" fmla="*/ 1467033 h 1516602"/>
                  <a:gd name="connsiteX69" fmla="*/ 364419 w 1034979"/>
                  <a:gd name="connsiteY69" fmla="*/ 1512753 h 1516602"/>
                  <a:gd name="connsiteX70" fmla="*/ 387279 w 1034979"/>
                  <a:gd name="connsiteY70" fmla="*/ 1514658 h 1516602"/>
                  <a:gd name="connsiteX71" fmla="*/ 392994 w 1034979"/>
                  <a:gd name="connsiteY71" fmla="*/ 1508943 h 1516602"/>
                  <a:gd name="connsiteX72" fmla="*/ 394899 w 1034979"/>
                  <a:gd name="connsiteY72" fmla="*/ 1497513 h 1516602"/>
                  <a:gd name="connsiteX73" fmla="*/ 396804 w 1034979"/>
                  <a:gd name="connsiteY73" fmla="*/ 1491798 h 1516602"/>
                  <a:gd name="connsiteX74" fmla="*/ 398709 w 1034979"/>
                  <a:gd name="connsiteY74" fmla="*/ 1474653 h 1516602"/>
                  <a:gd name="connsiteX75" fmla="*/ 400614 w 1034979"/>
                  <a:gd name="connsiteY75" fmla="*/ 1461318 h 1516602"/>
                  <a:gd name="connsiteX76" fmla="*/ 404424 w 1034979"/>
                  <a:gd name="connsiteY76" fmla="*/ 1404168 h 1516602"/>
                  <a:gd name="connsiteX77" fmla="*/ 410139 w 1034979"/>
                  <a:gd name="connsiteY77" fmla="*/ 1392738 h 1516602"/>
                  <a:gd name="connsiteX78" fmla="*/ 413949 w 1034979"/>
                  <a:gd name="connsiteY78" fmla="*/ 1379403 h 1516602"/>
                  <a:gd name="connsiteX79" fmla="*/ 415854 w 1034979"/>
                  <a:gd name="connsiteY79" fmla="*/ 1373688 h 1516602"/>
                  <a:gd name="connsiteX80" fmla="*/ 417759 w 1034979"/>
                  <a:gd name="connsiteY80" fmla="*/ 1360353 h 1516602"/>
                  <a:gd name="connsiteX81" fmla="*/ 421569 w 1034979"/>
                  <a:gd name="connsiteY81" fmla="*/ 1348923 h 1516602"/>
                  <a:gd name="connsiteX82" fmla="*/ 427284 w 1034979"/>
                  <a:gd name="connsiteY82" fmla="*/ 1335588 h 1516602"/>
                  <a:gd name="connsiteX83" fmla="*/ 467289 w 1034979"/>
                  <a:gd name="connsiteY83" fmla="*/ 1265103 h 1516602"/>
                  <a:gd name="connsiteX84" fmla="*/ 528455 w 1034979"/>
                  <a:gd name="connsiteY84" fmla="*/ 1252334 h 1516602"/>
                  <a:gd name="connsiteX85" fmla="*/ 573969 w 1034979"/>
                  <a:gd name="connsiteY85" fmla="*/ 1236528 h 1516602"/>
                  <a:gd name="connsiteX86" fmla="*/ 585399 w 1034979"/>
                  <a:gd name="connsiteY86" fmla="*/ 1232718 h 1516602"/>
                  <a:gd name="connsiteX87" fmla="*/ 720654 w 1034979"/>
                  <a:gd name="connsiteY87" fmla="*/ 1316538 h 1516602"/>
                  <a:gd name="connsiteX88" fmla="*/ 733989 w 1034979"/>
                  <a:gd name="connsiteY88" fmla="*/ 1326063 h 1516602"/>
                  <a:gd name="connsiteX89" fmla="*/ 743514 w 1034979"/>
                  <a:gd name="connsiteY89" fmla="*/ 1327968 h 1516602"/>
                  <a:gd name="connsiteX90" fmla="*/ 749229 w 1034979"/>
                  <a:gd name="connsiteY90" fmla="*/ 1329873 h 1516602"/>
                  <a:gd name="connsiteX91" fmla="*/ 762564 w 1034979"/>
                  <a:gd name="connsiteY91" fmla="*/ 1335588 h 1516602"/>
                  <a:gd name="connsiteX92" fmla="*/ 777804 w 1034979"/>
                  <a:gd name="connsiteY92" fmla="*/ 1333683 h 1516602"/>
                  <a:gd name="connsiteX93" fmla="*/ 789234 w 1034979"/>
                  <a:gd name="connsiteY93" fmla="*/ 1327968 h 1516602"/>
                  <a:gd name="connsiteX94" fmla="*/ 794949 w 1034979"/>
                  <a:gd name="connsiteY94" fmla="*/ 1326063 h 1516602"/>
                  <a:gd name="connsiteX95" fmla="*/ 802569 w 1034979"/>
                  <a:gd name="connsiteY95" fmla="*/ 1308918 h 1516602"/>
                  <a:gd name="connsiteX96" fmla="*/ 800664 w 1034979"/>
                  <a:gd name="connsiteY96" fmla="*/ 1284153 h 1516602"/>
                  <a:gd name="connsiteX97" fmla="*/ 798759 w 1034979"/>
                  <a:gd name="connsiteY97" fmla="*/ 1278438 h 1516602"/>
                  <a:gd name="connsiteX98" fmla="*/ 796854 w 1034979"/>
                  <a:gd name="connsiteY98" fmla="*/ 1270818 h 1516602"/>
                  <a:gd name="connsiteX99" fmla="*/ 783519 w 1034979"/>
                  <a:gd name="connsiteY99" fmla="*/ 1253673 h 1516602"/>
                  <a:gd name="connsiteX100" fmla="*/ 773994 w 1034979"/>
                  <a:gd name="connsiteY100" fmla="*/ 1247958 h 1516602"/>
                  <a:gd name="connsiteX101" fmla="*/ 648264 w 1034979"/>
                  <a:gd name="connsiteY101" fmla="*/ 1156518 h 1516602"/>
                  <a:gd name="connsiteX102" fmla="*/ 644454 w 1034979"/>
                  <a:gd name="connsiteY102" fmla="*/ 1139373 h 1516602"/>
                  <a:gd name="connsiteX103" fmla="*/ 646359 w 1034979"/>
                  <a:gd name="connsiteY103" fmla="*/ 1131753 h 1516602"/>
                  <a:gd name="connsiteX104" fmla="*/ 650169 w 1034979"/>
                  <a:gd name="connsiteY104" fmla="*/ 1114608 h 1516602"/>
                  <a:gd name="connsiteX105" fmla="*/ 653979 w 1034979"/>
                  <a:gd name="connsiteY105" fmla="*/ 1108893 h 1516602"/>
                  <a:gd name="connsiteX106" fmla="*/ 655884 w 1034979"/>
                  <a:gd name="connsiteY106" fmla="*/ 1103178 h 1516602"/>
                  <a:gd name="connsiteX107" fmla="*/ 661599 w 1034979"/>
                  <a:gd name="connsiteY107" fmla="*/ 1101273 h 1516602"/>
                  <a:gd name="connsiteX108" fmla="*/ 671124 w 1034979"/>
                  <a:gd name="connsiteY108" fmla="*/ 1089843 h 1516602"/>
                  <a:gd name="connsiteX109" fmla="*/ 724464 w 1034979"/>
                  <a:gd name="connsiteY109" fmla="*/ 1082223 h 1516602"/>
                  <a:gd name="connsiteX110" fmla="*/ 842574 w 1034979"/>
                  <a:gd name="connsiteY110" fmla="*/ 1084128 h 1516602"/>
                  <a:gd name="connsiteX111" fmla="*/ 871149 w 1034979"/>
                  <a:gd name="connsiteY111" fmla="*/ 1086033 h 1516602"/>
                  <a:gd name="connsiteX112" fmla="*/ 899724 w 1034979"/>
                  <a:gd name="connsiteY112" fmla="*/ 1091748 h 1516602"/>
                  <a:gd name="connsiteX113" fmla="*/ 922584 w 1034979"/>
                  <a:gd name="connsiteY113" fmla="*/ 1095558 h 1516602"/>
                  <a:gd name="connsiteX114" fmla="*/ 951159 w 1034979"/>
                  <a:gd name="connsiteY114" fmla="*/ 1101273 h 1516602"/>
                  <a:gd name="connsiteX115" fmla="*/ 956874 w 1034979"/>
                  <a:gd name="connsiteY115" fmla="*/ 1101273 h 1516602"/>
                  <a:gd name="connsiteX116" fmla="*/ 1002594 w 1034979"/>
                  <a:gd name="connsiteY116" fmla="*/ 1099368 h 1516602"/>
                  <a:gd name="connsiteX117" fmla="*/ 1031169 w 1034979"/>
                  <a:gd name="connsiteY117" fmla="*/ 1091748 h 1516602"/>
                  <a:gd name="connsiteX118" fmla="*/ 1034979 w 1034979"/>
                  <a:gd name="connsiteY118" fmla="*/ 1086033 h 1516602"/>
                  <a:gd name="connsiteX119" fmla="*/ 1033074 w 1034979"/>
                  <a:gd name="connsiteY119" fmla="*/ 1066983 h 1516602"/>
                  <a:gd name="connsiteX120" fmla="*/ 1027359 w 1034979"/>
                  <a:gd name="connsiteY120" fmla="*/ 1063173 h 1516602"/>
                  <a:gd name="connsiteX121" fmla="*/ 1012119 w 1034979"/>
                  <a:gd name="connsiteY121" fmla="*/ 1061268 h 1516602"/>
                  <a:gd name="connsiteX122" fmla="*/ 1006404 w 1034979"/>
                  <a:gd name="connsiteY122" fmla="*/ 1059363 h 1516602"/>
                  <a:gd name="connsiteX123" fmla="*/ 998784 w 1034979"/>
                  <a:gd name="connsiteY123" fmla="*/ 1057458 h 1516602"/>
                  <a:gd name="connsiteX124" fmla="*/ 987354 w 1034979"/>
                  <a:gd name="connsiteY124" fmla="*/ 1049838 h 1516602"/>
                  <a:gd name="connsiteX125" fmla="*/ 975924 w 1034979"/>
                  <a:gd name="connsiteY125" fmla="*/ 1046028 h 1516602"/>
                  <a:gd name="connsiteX126" fmla="*/ 970209 w 1034979"/>
                  <a:gd name="connsiteY126" fmla="*/ 1044123 h 1516602"/>
                  <a:gd name="connsiteX127" fmla="*/ 962589 w 1034979"/>
                  <a:gd name="connsiteY127" fmla="*/ 1042218 h 1516602"/>
                  <a:gd name="connsiteX128" fmla="*/ 956874 w 1034979"/>
                  <a:gd name="connsiteY128" fmla="*/ 1040313 h 1516602"/>
                  <a:gd name="connsiteX129" fmla="*/ 935919 w 1034979"/>
                  <a:gd name="connsiteY129" fmla="*/ 1034598 h 1516602"/>
                  <a:gd name="connsiteX130" fmla="*/ 825429 w 1034979"/>
                  <a:gd name="connsiteY130" fmla="*/ 1034598 h 1516602"/>
                  <a:gd name="connsiteX131" fmla="*/ 730179 w 1034979"/>
                  <a:gd name="connsiteY131" fmla="*/ 1038408 h 1516602"/>
                  <a:gd name="connsiteX132" fmla="*/ 669219 w 1034979"/>
                  <a:gd name="connsiteY132" fmla="*/ 1046028 h 1516602"/>
                  <a:gd name="connsiteX133" fmla="*/ 646359 w 1034979"/>
                  <a:gd name="connsiteY133" fmla="*/ 1049838 h 1516602"/>
                  <a:gd name="connsiteX134" fmla="*/ 642549 w 1034979"/>
                  <a:gd name="connsiteY134" fmla="*/ 1038408 h 1516602"/>
                  <a:gd name="connsiteX135" fmla="*/ 640644 w 1034979"/>
                  <a:gd name="connsiteY135" fmla="*/ 1032693 h 1516602"/>
                  <a:gd name="connsiteX136" fmla="*/ 642549 w 1034979"/>
                  <a:gd name="connsiteY136" fmla="*/ 1015548 h 1516602"/>
                  <a:gd name="connsiteX137" fmla="*/ 644454 w 1034979"/>
                  <a:gd name="connsiteY137" fmla="*/ 1009833 h 1516602"/>
                  <a:gd name="connsiteX138" fmla="*/ 661599 w 1034979"/>
                  <a:gd name="connsiteY138" fmla="*/ 1000308 h 1516602"/>
                  <a:gd name="connsiteX139" fmla="*/ 673029 w 1034979"/>
                  <a:gd name="connsiteY139" fmla="*/ 992688 h 1516602"/>
                  <a:gd name="connsiteX140" fmla="*/ 674934 w 1034979"/>
                  <a:gd name="connsiteY140" fmla="*/ 986973 h 1516602"/>
                  <a:gd name="connsiteX141" fmla="*/ 680649 w 1034979"/>
                  <a:gd name="connsiteY141" fmla="*/ 985068 h 1516602"/>
                  <a:gd name="connsiteX142" fmla="*/ 686364 w 1034979"/>
                  <a:gd name="connsiteY142" fmla="*/ 981258 h 1516602"/>
                  <a:gd name="connsiteX143" fmla="*/ 695889 w 1034979"/>
                  <a:gd name="connsiteY143" fmla="*/ 971733 h 1516602"/>
                  <a:gd name="connsiteX144" fmla="*/ 705414 w 1034979"/>
                  <a:gd name="connsiteY144" fmla="*/ 960303 h 1516602"/>
                  <a:gd name="connsiteX145" fmla="*/ 716844 w 1034979"/>
                  <a:gd name="connsiteY145" fmla="*/ 952683 h 1516602"/>
                  <a:gd name="connsiteX146" fmla="*/ 732084 w 1034979"/>
                  <a:gd name="connsiteY146" fmla="*/ 939348 h 1516602"/>
                  <a:gd name="connsiteX147" fmla="*/ 741609 w 1034979"/>
                  <a:gd name="connsiteY147" fmla="*/ 927918 h 1516602"/>
                  <a:gd name="connsiteX148" fmla="*/ 753039 w 1034979"/>
                  <a:gd name="connsiteY148" fmla="*/ 918393 h 1516602"/>
                  <a:gd name="connsiteX149" fmla="*/ 758754 w 1034979"/>
                  <a:gd name="connsiteY149" fmla="*/ 906963 h 1516602"/>
                  <a:gd name="connsiteX150" fmla="*/ 760659 w 1034979"/>
                  <a:gd name="connsiteY150" fmla="*/ 901248 h 1516602"/>
                  <a:gd name="connsiteX151" fmla="*/ 766374 w 1034979"/>
                  <a:gd name="connsiteY151" fmla="*/ 889818 h 1516602"/>
                  <a:gd name="connsiteX152" fmla="*/ 764469 w 1034979"/>
                  <a:gd name="connsiteY152" fmla="*/ 874578 h 1516602"/>
                  <a:gd name="connsiteX153" fmla="*/ 758754 w 1034979"/>
                  <a:gd name="connsiteY153" fmla="*/ 872673 h 1516602"/>
                  <a:gd name="connsiteX154" fmla="*/ 737799 w 1034979"/>
                  <a:gd name="connsiteY154" fmla="*/ 874578 h 1516602"/>
                  <a:gd name="connsiteX155" fmla="*/ 732084 w 1034979"/>
                  <a:gd name="connsiteY155" fmla="*/ 878388 h 1516602"/>
                  <a:gd name="connsiteX156" fmla="*/ 699699 w 1034979"/>
                  <a:gd name="connsiteY156" fmla="*/ 899343 h 1516602"/>
                  <a:gd name="connsiteX157" fmla="*/ 595181 w 1034979"/>
                  <a:gd name="connsiteY157" fmla="*/ 957831 h 1516602"/>
                  <a:gd name="connsiteX158" fmla="*/ 507294 w 1034979"/>
                  <a:gd name="connsiteY158" fmla="*/ 847908 h 1516602"/>
                  <a:gd name="connsiteX159" fmla="*/ 503484 w 1034979"/>
                  <a:gd name="connsiteY159" fmla="*/ 358323 h 1516602"/>
                  <a:gd name="connsiteX160" fmla="*/ 499674 w 1034979"/>
                  <a:gd name="connsiteY160" fmla="*/ 66858 h 1516602"/>
                  <a:gd name="connsiteX161" fmla="*/ 490149 w 1034979"/>
                  <a:gd name="connsiteY161" fmla="*/ 40188 h 1516602"/>
                  <a:gd name="connsiteX162" fmla="*/ 488244 w 1034979"/>
                  <a:gd name="connsiteY162" fmla="*/ 34473 h 1516602"/>
                  <a:gd name="connsiteX163" fmla="*/ 484434 w 1034979"/>
                  <a:gd name="connsiteY163" fmla="*/ 28758 h 1516602"/>
                  <a:gd name="connsiteX164" fmla="*/ 478719 w 1034979"/>
                  <a:gd name="connsiteY164" fmla="*/ 17328 h 1516602"/>
                  <a:gd name="connsiteX165" fmla="*/ 473004 w 1034979"/>
                  <a:gd name="connsiteY165" fmla="*/ 13518 h 1516602"/>
                  <a:gd name="connsiteX166" fmla="*/ 469194 w 1034979"/>
                  <a:gd name="connsiteY166" fmla="*/ 7803 h 1516602"/>
                  <a:gd name="connsiteX167" fmla="*/ 429189 w 1034979"/>
                  <a:gd name="connsiteY167" fmla="*/ 11613 h 1516602"/>
                  <a:gd name="connsiteX168" fmla="*/ 425379 w 1034979"/>
                  <a:gd name="connsiteY168" fmla="*/ 78288 h 1516602"/>
                  <a:gd name="connsiteX169" fmla="*/ 425379 w 1034979"/>
                  <a:gd name="connsiteY169" fmla="*/ 84003 h 1516602"/>
                  <a:gd name="connsiteX170" fmla="*/ 429189 w 1034979"/>
                  <a:gd name="connsiteY170" fmla="*/ 238308 h 1516602"/>
                  <a:gd name="connsiteX171" fmla="*/ 440619 w 1034979"/>
                  <a:gd name="connsiteY171" fmla="*/ 421188 h 1516602"/>
                  <a:gd name="connsiteX172" fmla="*/ 435265 w 1034979"/>
                  <a:gd name="connsiteY172" fmla="*/ 718368 h 1516602"/>
                  <a:gd name="connsiteX173" fmla="*/ 435059 w 1034979"/>
                  <a:gd name="connsiteY173" fmla="*/ 799046 h 1516602"/>
                  <a:gd name="connsiteX174" fmla="*/ 430322 w 1034979"/>
                  <a:gd name="connsiteY174"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219639 w 1034979"/>
                  <a:gd name="connsiteY10" fmla="*/ 948873 h 1516602"/>
                  <a:gd name="connsiteX11" fmla="*/ 213924 w 1034979"/>
                  <a:gd name="connsiteY11" fmla="*/ 946968 h 1516602"/>
                  <a:gd name="connsiteX12" fmla="*/ 181539 w 1034979"/>
                  <a:gd name="connsiteY12" fmla="*/ 937443 h 1516602"/>
                  <a:gd name="connsiteX13" fmla="*/ 116769 w 1034979"/>
                  <a:gd name="connsiteY13" fmla="*/ 903153 h 1516602"/>
                  <a:gd name="connsiteX14" fmla="*/ 59619 w 1034979"/>
                  <a:gd name="connsiteY14" fmla="*/ 874578 h 1516602"/>
                  <a:gd name="connsiteX15" fmla="*/ 46284 w 1034979"/>
                  <a:gd name="connsiteY15" fmla="*/ 895533 h 1516602"/>
                  <a:gd name="connsiteX16" fmla="*/ 50094 w 1034979"/>
                  <a:gd name="connsiteY16" fmla="*/ 933633 h 1516602"/>
                  <a:gd name="connsiteX17" fmla="*/ 53904 w 1034979"/>
                  <a:gd name="connsiteY17" fmla="*/ 939348 h 1516602"/>
                  <a:gd name="connsiteX18" fmla="*/ 59619 w 1034979"/>
                  <a:gd name="connsiteY18" fmla="*/ 943158 h 1516602"/>
                  <a:gd name="connsiteX19" fmla="*/ 63429 w 1034979"/>
                  <a:gd name="connsiteY19" fmla="*/ 948873 h 1516602"/>
                  <a:gd name="connsiteX20" fmla="*/ 80574 w 1034979"/>
                  <a:gd name="connsiteY20" fmla="*/ 958398 h 1516602"/>
                  <a:gd name="connsiteX21" fmla="*/ 166299 w 1034979"/>
                  <a:gd name="connsiteY21" fmla="*/ 979353 h 1516602"/>
                  <a:gd name="connsiteX22" fmla="*/ 191064 w 1034979"/>
                  <a:gd name="connsiteY22" fmla="*/ 985068 h 1516602"/>
                  <a:gd name="connsiteX23" fmla="*/ 208209 w 1034979"/>
                  <a:gd name="connsiteY23" fmla="*/ 990783 h 1516602"/>
                  <a:gd name="connsiteX24" fmla="*/ 213924 w 1034979"/>
                  <a:gd name="connsiteY24" fmla="*/ 992688 h 1516602"/>
                  <a:gd name="connsiteX25" fmla="*/ 229164 w 1034979"/>
                  <a:gd name="connsiteY25" fmla="*/ 996498 h 1516602"/>
                  <a:gd name="connsiteX26" fmla="*/ 248214 w 1034979"/>
                  <a:gd name="connsiteY26" fmla="*/ 1002213 h 1516602"/>
                  <a:gd name="connsiteX27" fmla="*/ 253929 w 1034979"/>
                  <a:gd name="connsiteY27" fmla="*/ 1006023 h 1516602"/>
                  <a:gd name="connsiteX28" fmla="*/ 267264 w 1034979"/>
                  <a:gd name="connsiteY28" fmla="*/ 1021263 h 1516602"/>
                  <a:gd name="connsiteX29" fmla="*/ 272979 w 1034979"/>
                  <a:gd name="connsiteY29" fmla="*/ 1040313 h 1516602"/>
                  <a:gd name="connsiteX30" fmla="*/ 274884 w 1034979"/>
                  <a:gd name="connsiteY30" fmla="*/ 1046028 h 1516602"/>
                  <a:gd name="connsiteX31" fmla="*/ 276789 w 1034979"/>
                  <a:gd name="connsiteY31" fmla="*/ 1051743 h 1516602"/>
                  <a:gd name="connsiteX32" fmla="*/ 278694 w 1034979"/>
                  <a:gd name="connsiteY32" fmla="*/ 1076508 h 1516602"/>
                  <a:gd name="connsiteX33" fmla="*/ 280599 w 1034979"/>
                  <a:gd name="connsiteY33" fmla="*/ 1082223 h 1516602"/>
                  <a:gd name="connsiteX34" fmla="*/ 278694 w 1034979"/>
                  <a:gd name="connsiteY34" fmla="*/ 1101273 h 1516602"/>
                  <a:gd name="connsiteX35" fmla="*/ 276789 w 1034979"/>
                  <a:gd name="connsiteY35" fmla="*/ 1110798 h 1516602"/>
                  <a:gd name="connsiteX36" fmla="*/ 263454 w 1034979"/>
                  <a:gd name="connsiteY36" fmla="*/ 1124133 h 1516602"/>
                  <a:gd name="connsiteX37" fmla="*/ 252024 w 1034979"/>
                  <a:gd name="connsiteY37" fmla="*/ 1131753 h 1516602"/>
                  <a:gd name="connsiteX38" fmla="*/ 240594 w 1034979"/>
                  <a:gd name="connsiteY38" fmla="*/ 1135563 h 1516602"/>
                  <a:gd name="connsiteX39" fmla="*/ 27234 w 1034979"/>
                  <a:gd name="connsiteY39" fmla="*/ 1154613 h 1516602"/>
                  <a:gd name="connsiteX40" fmla="*/ 15804 w 1034979"/>
                  <a:gd name="connsiteY40" fmla="*/ 1160328 h 1516602"/>
                  <a:gd name="connsiteX41" fmla="*/ 6279 w 1034979"/>
                  <a:gd name="connsiteY41" fmla="*/ 1169853 h 1516602"/>
                  <a:gd name="connsiteX42" fmla="*/ 4374 w 1034979"/>
                  <a:gd name="connsiteY42" fmla="*/ 1175568 h 1516602"/>
                  <a:gd name="connsiteX43" fmla="*/ 564 w 1034979"/>
                  <a:gd name="connsiteY43" fmla="*/ 1181283 h 1516602"/>
                  <a:gd name="connsiteX44" fmla="*/ 6279 w 1034979"/>
                  <a:gd name="connsiteY44" fmla="*/ 1213668 h 1516602"/>
                  <a:gd name="connsiteX45" fmla="*/ 11994 w 1034979"/>
                  <a:gd name="connsiteY45" fmla="*/ 1217478 h 1516602"/>
                  <a:gd name="connsiteX46" fmla="*/ 17709 w 1034979"/>
                  <a:gd name="connsiteY46" fmla="*/ 1219383 h 1516602"/>
                  <a:gd name="connsiteX47" fmla="*/ 145344 w 1034979"/>
                  <a:gd name="connsiteY47" fmla="*/ 1217478 h 1516602"/>
                  <a:gd name="connsiteX48" fmla="*/ 239202 w 1034979"/>
                  <a:gd name="connsiteY48" fmla="*/ 1214801 h 1516602"/>
                  <a:gd name="connsiteX49" fmla="*/ 318699 w 1034979"/>
                  <a:gd name="connsiteY49" fmla="*/ 1217478 h 1516602"/>
                  <a:gd name="connsiteX50" fmla="*/ 330129 w 1034979"/>
                  <a:gd name="connsiteY50" fmla="*/ 1223193 h 1516602"/>
                  <a:gd name="connsiteX51" fmla="*/ 333939 w 1034979"/>
                  <a:gd name="connsiteY51" fmla="*/ 1228908 h 1516602"/>
                  <a:gd name="connsiteX52" fmla="*/ 339654 w 1034979"/>
                  <a:gd name="connsiteY52" fmla="*/ 1230813 h 1516602"/>
                  <a:gd name="connsiteX53" fmla="*/ 351084 w 1034979"/>
                  <a:gd name="connsiteY53" fmla="*/ 1238433 h 1516602"/>
                  <a:gd name="connsiteX54" fmla="*/ 356799 w 1034979"/>
                  <a:gd name="connsiteY54" fmla="*/ 1242243 h 1516602"/>
                  <a:gd name="connsiteX55" fmla="*/ 360609 w 1034979"/>
                  <a:gd name="connsiteY55" fmla="*/ 1247958 h 1516602"/>
                  <a:gd name="connsiteX56" fmla="*/ 366324 w 1034979"/>
                  <a:gd name="connsiteY56" fmla="*/ 1259388 h 1516602"/>
                  <a:gd name="connsiteX57" fmla="*/ 362514 w 1034979"/>
                  <a:gd name="connsiteY57" fmla="*/ 1286058 h 1516602"/>
                  <a:gd name="connsiteX58" fmla="*/ 358704 w 1034979"/>
                  <a:gd name="connsiteY58" fmla="*/ 1291773 h 1516602"/>
                  <a:gd name="connsiteX59" fmla="*/ 356799 w 1034979"/>
                  <a:gd name="connsiteY59" fmla="*/ 1297488 h 1516602"/>
                  <a:gd name="connsiteX60" fmla="*/ 352989 w 1034979"/>
                  <a:gd name="connsiteY60" fmla="*/ 1303203 h 1516602"/>
                  <a:gd name="connsiteX61" fmla="*/ 351084 w 1034979"/>
                  <a:gd name="connsiteY61" fmla="*/ 1308918 h 1516602"/>
                  <a:gd name="connsiteX62" fmla="*/ 347274 w 1034979"/>
                  <a:gd name="connsiteY62" fmla="*/ 1314633 h 1516602"/>
                  <a:gd name="connsiteX63" fmla="*/ 330129 w 1034979"/>
                  <a:gd name="connsiteY63" fmla="*/ 1381308 h 1516602"/>
                  <a:gd name="connsiteX64" fmla="*/ 328224 w 1034979"/>
                  <a:gd name="connsiteY64" fmla="*/ 1432743 h 1516602"/>
                  <a:gd name="connsiteX65" fmla="*/ 330129 w 1034979"/>
                  <a:gd name="connsiteY65" fmla="*/ 1457508 h 1516602"/>
                  <a:gd name="connsiteX66" fmla="*/ 332034 w 1034979"/>
                  <a:gd name="connsiteY66" fmla="*/ 1463223 h 1516602"/>
                  <a:gd name="connsiteX67" fmla="*/ 335844 w 1034979"/>
                  <a:gd name="connsiteY67" fmla="*/ 1467033 h 1516602"/>
                  <a:gd name="connsiteX68" fmla="*/ 364419 w 1034979"/>
                  <a:gd name="connsiteY68" fmla="*/ 1512753 h 1516602"/>
                  <a:gd name="connsiteX69" fmla="*/ 387279 w 1034979"/>
                  <a:gd name="connsiteY69" fmla="*/ 1514658 h 1516602"/>
                  <a:gd name="connsiteX70" fmla="*/ 392994 w 1034979"/>
                  <a:gd name="connsiteY70" fmla="*/ 1508943 h 1516602"/>
                  <a:gd name="connsiteX71" fmla="*/ 394899 w 1034979"/>
                  <a:gd name="connsiteY71" fmla="*/ 1497513 h 1516602"/>
                  <a:gd name="connsiteX72" fmla="*/ 396804 w 1034979"/>
                  <a:gd name="connsiteY72" fmla="*/ 1491798 h 1516602"/>
                  <a:gd name="connsiteX73" fmla="*/ 398709 w 1034979"/>
                  <a:gd name="connsiteY73" fmla="*/ 1474653 h 1516602"/>
                  <a:gd name="connsiteX74" fmla="*/ 400614 w 1034979"/>
                  <a:gd name="connsiteY74" fmla="*/ 1461318 h 1516602"/>
                  <a:gd name="connsiteX75" fmla="*/ 404424 w 1034979"/>
                  <a:gd name="connsiteY75" fmla="*/ 1404168 h 1516602"/>
                  <a:gd name="connsiteX76" fmla="*/ 410139 w 1034979"/>
                  <a:gd name="connsiteY76" fmla="*/ 1392738 h 1516602"/>
                  <a:gd name="connsiteX77" fmla="*/ 413949 w 1034979"/>
                  <a:gd name="connsiteY77" fmla="*/ 1379403 h 1516602"/>
                  <a:gd name="connsiteX78" fmla="*/ 415854 w 1034979"/>
                  <a:gd name="connsiteY78" fmla="*/ 1373688 h 1516602"/>
                  <a:gd name="connsiteX79" fmla="*/ 417759 w 1034979"/>
                  <a:gd name="connsiteY79" fmla="*/ 1360353 h 1516602"/>
                  <a:gd name="connsiteX80" fmla="*/ 421569 w 1034979"/>
                  <a:gd name="connsiteY80" fmla="*/ 1348923 h 1516602"/>
                  <a:gd name="connsiteX81" fmla="*/ 427284 w 1034979"/>
                  <a:gd name="connsiteY81" fmla="*/ 1335588 h 1516602"/>
                  <a:gd name="connsiteX82" fmla="*/ 467289 w 1034979"/>
                  <a:gd name="connsiteY82" fmla="*/ 1265103 h 1516602"/>
                  <a:gd name="connsiteX83" fmla="*/ 528455 w 1034979"/>
                  <a:gd name="connsiteY83" fmla="*/ 1252334 h 1516602"/>
                  <a:gd name="connsiteX84" fmla="*/ 573969 w 1034979"/>
                  <a:gd name="connsiteY84" fmla="*/ 1236528 h 1516602"/>
                  <a:gd name="connsiteX85" fmla="*/ 585399 w 1034979"/>
                  <a:gd name="connsiteY85" fmla="*/ 1232718 h 1516602"/>
                  <a:gd name="connsiteX86" fmla="*/ 720654 w 1034979"/>
                  <a:gd name="connsiteY86" fmla="*/ 1316538 h 1516602"/>
                  <a:gd name="connsiteX87" fmla="*/ 733989 w 1034979"/>
                  <a:gd name="connsiteY87" fmla="*/ 1326063 h 1516602"/>
                  <a:gd name="connsiteX88" fmla="*/ 743514 w 1034979"/>
                  <a:gd name="connsiteY88" fmla="*/ 1327968 h 1516602"/>
                  <a:gd name="connsiteX89" fmla="*/ 749229 w 1034979"/>
                  <a:gd name="connsiteY89" fmla="*/ 1329873 h 1516602"/>
                  <a:gd name="connsiteX90" fmla="*/ 762564 w 1034979"/>
                  <a:gd name="connsiteY90" fmla="*/ 1335588 h 1516602"/>
                  <a:gd name="connsiteX91" fmla="*/ 777804 w 1034979"/>
                  <a:gd name="connsiteY91" fmla="*/ 1333683 h 1516602"/>
                  <a:gd name="connsiteX92" fmla="*/ 789234 w 1034979"/>
                  <a:gd name="connsiteY92" fmla="*/ 1327968 h 1516602"/>
                  <a:gd name="connsiteX93" fmla="*/ 794949 w 1034979"/>
                  <a:gd name="connsiteY93" fmla="*/ 1326063 h 1516602"/>
                  <a:gd name="connsiteX94" fmla="*/ 802569 w 1034979"/>
                  <a:gd name="connsiteY94" fmla="*/ 1308918 h 1516602"/>
                  <a:gd name="connsiteX95" fmla="*/ 800664 w 1034979"/>
                  <a:gd name="connsiteY95" fmla="*/ 1284153 h 1516602"/>
                  <a:gd name="connsiteX96" fmla="*/ 798759 w 1034979"/>
                  <a:gd name="connsiteY96" fmla="*/ 1278438 h 1516602"/>
                  <a:gd name="connsiteX97" fmla="*/ 796854 w 1034979"/>
                  <a:gd name="connsiteY97" fmla="*/ 1270818 h 1516602"/>
                  <a:gd name="connsiteX98" fmla="*/ 783519 w 1034979"/>
                  <a:gd name="connsiteY98" fmla="*/ 1253673 h 1516602"/>
                  <a:gd name="connsiteX99" fmla="*/ 773994 w 1034979"/>
                  <a:gd name="connsiteY99" fmla="*/ 1247958 h 1516602"/>
                  <a:gd name="connsiteX100" fmla="*/ 648264 w 1034979"/>
                  <a:gd name="connsiteY100" fmla="*/ 1156518 h 1516602"/>
                  <a:gd name="connsiteX101" fmla="*/ 644454 w 1034979"/>
                  <a:gd name="connsiteY101" fmla="*/ 1139373 h 1516602"/>
                  <a:gd name="connsiteX102" fmla="*/ 646359 w 1034979"/>
                  <a:gd name="connsiteY102" fmla="*/ 1131753 h 1516602"/>
                  <a:gd name="connsiteX103" fmla="*/ 650169 w 1034979"/>
                  <a:gd name="connsiteY103" fmla="*/ 1114608 h 1516602"/>
                  <a:gd name="connsiteX104" fmla="*/ 653979 w 1034979"/>
                  <a:gd name="connsiteY104" fmla="*/ 1108893 h 1516602"/>
                  <a:gd name="connsiteX105" fmla="*/ 655884 w 1034979"/>
                  <a:gd name="connsiteY105" fmla="*/ 1103178 h 1516602"/>
                  <a:gd name="connsiteX106" fmla="*/ 661599 w 1034979"/>
                  <a:gd name="connsiteY106" fmla="*/ 1101273 h 1516602"/>
                  <a:gd name="connsiteX107" fmla="*/ 671124 w 1034979"/>
                  <a:gd name="connsiteY107" fmla="*/ 1089843 h 1516602"/>
                  <a:gd name="connsiteX108" fmla="*/ 724464 w 1034979"/>
                  <a:gd name="connsiteY108" fmla="*/ 1082223 h 1516602"/>
                  <a:gd name="connsiteX109" fmla="*/ 842574 w 1034979"/>
                  <a:gd name="connsiteY109" fmla="*/ 1084128 h 1516602"/>
                  <a:gd name="connsiteX110" fmla="*/ 871149 w 1034979"/>
                  <a:gd name="connsiteY110" fmla="*/ 1086033 h 1516602"/>
                  <a:gd name="connsiteX111" fmla="*/ 899724 w 1034979"/>
                  <a:gd name="connsiteY111" fmla="*/ 1091748 h 1516602"/>
                  <a:gd name="connsiteX112" fmla="*/ 922584 w 1034979"/>
                  <a:gd name="connsiteY112" fmla="*/ 1095558 h 1516602"/>
                  <a:gd name="connsiteX113" fmla="*/ 951159 w 1034979"/>
                  <a:gd name="connsiteY113" fmla="*/ 1101273 h 1516602"/>
                  <a:gd name="connsiteX114" fmla="*/ 956874 w 1034979"/>
                  <a:gd name="connsiteY114" fmla="*/ 1101273 h 1516602"/>
                  <a:gd name="connsiteX115" fmla="*/ 1002594 w 1034979"/>
                  <a:gd name="connsiteY115" fmla="*/ 1099368 h 1516602"/>
                  <a:gd name="connsiteX116" fmla="*/ 1031169 w 1034979"/>
                  <a:gd name="connsiteY116" fmla="*/ 1091748 h 1516602"/>
                  <a:gd name="connsiteX117" fmla="*/ 1034979 w 1034979"/>
                  <a:gd name="connsiteY117" fmla="*/ 1086033 h 1516602"/>
                  <a:gd name="connsiteX118" fmla="*/ 1033074 w 1034979"/>
                  <a:gd name="connsiteY118" fmla="*/ 1066983 h 1516602"/>
                  <a:gd name="connsiteX119" fmla="*/ 1027359 w 1034979"/>
                  <a:gd name="connsiteY119" fmla="*/ 1063173 h 1516602"/>
                  <a:gd name="connsiteX120" fmla="*/ 1012119 w 1034979"/>
                  <a:gd name="connsiteY120" fmla="*/ 1061268 h 1516602"/>
                  <a:gd name="connsiteX121" fmla="*/ 1006404 w 1034979"/>
                  <a:gd name="connsiteY121" fmla="*/ 1059363 h 1516602"/>
                  <a:gd name="connsiteX122" fmla="*/ 998784 w 1034979"/>
                  <a:gd name="connsiteY122" fmla="*/ 1057458 h 1516602"/>
                  <a:gd name="connsiteX123" fmla="*/ 987354 w 1034979"/>
                  <a:gd name="connsiteY123" fmla="*/ 1049838 h 1516602"/>
                  <a:gd name="connsiteX124" fmla="*/ 975924 w 1034979"/>
                  <a:gd name="connsiteY124" fmla="*/ 1046028 h 1516602"/>
                  <a:gd name="connsiteX125" fmla="*/ 970209 w 1034979"/>
                  <a:gd name="connsiteY125" fmla="*/ 1044123 h 1516602"/>
                  <a:gd name="connsiteX126" fmla="*/ 962589 w 1034979"/>
                  <a:gd name="connsiteY126" fmla="*/ 1042218 h 1516602"/>
                  <a:gd name="connsiteX127" fmla="*/ 956874 w 1034979"/>
                  <a:gd name="connsiteY127" fmla="*/ 1040313 h 1516602"/>
                  <a:gd name="connsiteX128" fmla="*/ 935919 w 1034979"/>
                  <a:gd name="connsiteY128" fmla="*/ 1034598 h 1516602"/>
                  <a:gd name="connsiteX129" fmla="*/ 825429 w 1034979"/>
                  <a:gd name="connsiteY129" fmla="*/ 1034598 h 1516602"/>
                  <a:gd name="connsiteX130" fmla="*/ 730179 w 1034979"/>
                  <a:gd name="connsiteY130" fmla="*/ 1038408 h 1516602"/>
                  <a:gd name="connsiteX131" fmla="*/ 669219 w 1034979"/>
                  <a:gd name="connsiteY131" fmla="*/ 1046028 h 1516602"/>
                  <a:gd name="connsiteX132" fmla="*/ 646359 w 1034979"/>
                  <a:gd name="connsiteY132" fmla="*/ 1049838 h 1516602"/>
                  <a:gd name="connsiteX133" fmla="*/ 642549 w 1034979"/>
                  <a:gd name="connsiteY133" fmla="*/ 1038408 h 1516602"/>
                  <a:gd name="connsiteX134" fmla="*/ 640644 w 1034979"/>
                  <a:gd name="connsiteY134" fmla="*/ 1032693 h 1516602"/>
                  <a:gd name="connsiteX135" fmla="*/ 642549 w 1034979"/>
                  <a:gd name="connsiteY135" fmla="*/ 1015548 h 1516602"/>
                  <a:gd name="connsiteX136" fmla="*/ 644454 w 1034979"/>
                  <a:gd name="connsiteY136" fmla="*/ 1009833 h 1516602"/>
                  <a:gd name="connsiteX137" fmla="*/ 661599 w 1034979"/>
                  <a:gd name="connsiteY137" fmla="*/ 1000308 h 1516602"/>
                  <a:gd name="connsiteX138" fmla="*/ 673029 w 1034979"/>
                  <a:gd name="connsiteY138" fmla="*/ 992688 h 1516602"/>
                  <a:gd name="connsiteX139" fmla="*/ 674934 w 1034979"/>
                  <a:gd name="connsiteY139" fmla="*/ 986973 h 1516602"/>
                  <a:gd name="connsiteX140" fmla="*/ 680649 w 1034979"/>
                  <a:gd name="connsiteY140" fmla="*/ 985068 h 1516602"/>
                  <a:gd name="connsiteX141" fmla="*/ 686364 w 1034979"/>
                  <a:gd name="connsiteY141" fmla="*/ 981258 h 1516602"/>
                  <a:gd name="connsiteX142" fmla="*/ 695889 w 1034979"/>
                  <a:gd name="connsiteY142" fmla="*/ 971733 h 1516602"/>
                  <a:gd name="connsiteX143" fmla="*/ 705414 w 1034979"/>
                  <a:gd name="connsiteY143" fmla="*/ 960303 h 1516602"/>
                  <a:gd name="connsiteX144" fmla="*/ 716844 w 1034979"/>
                  <a:gd name="connsiteY144" fmla="*/ 952683 h 1516602"/>
                  <a:gd name="connsiteX145" fmla="*/ 732084 w 1034979"/>
                  <a:gd name="connsiteY145" fmla="*/ 939348 h 1516602"/>
                  <a:gd name="connsiteX146" fmla="*/ 741609 w 1034979"/>
                  <a:gd name="connsiteY146" fmla="*/ 927918 h 1516602"/>
                  <a:gd name="connsiteX147" fmla="*/ 753039 w 1034979"/>
                  <a:gd name="connsiteY147" fmla="*/ 918393 h 1516602"/>
                  <a:gd name="connsiteX148" fmla="*/ 758754 w 1034979"/>
                  <a:gd name="connsiteY148" fmla="*/ 906963 h 1516602"/>
                  <a:gd name="connsiteX149" fmla="*/ 760659 w 1034979"/>
                  <a:gd name="connsiteY149" fmla="*/ 901248 h 1516602"/>
                  <a:gd name="connsiteX150" fmla="*/ 766374 w 1034979"/>
                  <a:gd name="connsiteY150" fmla="*/ 889818 h 1516602"/>
                  <a:gd name="connsiteX151" fmla="*/ 764469 w 1034979"/>
                  <a:gd name="connsiteY151" fmla="*/ 874578 h 1516602"/>
                  <a:gd name="connsiteX152" fmla="*/ 758754 w 1034979"/>
                  <a:gd name="connsiteY152" fmla="*/ 872673 h 1516602"/>
                  <a:gd name="connsiteX153" fmla="*/ 737799 w 1034979"/>
                  <a:gd name="connsiteY153" fmla="*/ 874578 h 1516602"/>
                  <a:gd name="connsiteX154" fmla="*/ 732084 w 1034979"/>
                  <a:gd name="connsiteY154" fmla="*/ 878388 h 1516602"/>
                  <a:gd name="connsiteX155" fmla="*/ 699699 w 1034979"/>
                  <a:gd name="connsiteY155" fmla="*/ 899343 h 1516602"/>
                  <a:gd name="connsiteX156" fmla="*/ 595181 w 1034979"/>
                  <a:gd name="connsiteY156" fmla="*/ 957831 h 1516602"/>
                  <a:gd name="connsiteX157" fmla="*/ 507294 w 1034979"/>
                  <a:gd name="connsiteY157" fmla="*/ 847908 h 1516602"/>
                  <a:gd name="connsiteX158" fmla="*/ 503484 w 1034979"/>
                  <a:gd name="connsiteY158" fmla="*/ 358323 h 1516602"/>
                  <a:gd name="connsiteX159" fmla="*/ 499674 w 1034979"/>
                  <a:gd name="connsiteY159" fmla="*/ 66858 h 1516602"/>
                  <a:gd name="connsiteX160" fmla="*/ 490149 w 1034979"/>
                  <a:gd name="connsiteY160" fmla="*/ 40188 h 1516602"/>
                  <a:gd name="connsiteX161" fmla="*/ 488244 w 1034979"/>
                  <a:gd name="connsiteY161" fmla="*/ 34473 h 1516602"/>
                  <a:gd name="connsiteX162" fmla="*/ 484434 w 1034979"/>
                  <a:gd name="connsiteY162" fmla="*/ 28758 h 1516602"/>
                  <a:gd name="connsiteX163" fmla="*/ 478719 w 1034979"/>
                  <a:gd name="connsiteY163" fmla="*/ 17328 h 1516602"/>
                  <a:gd name="connsiteX164" fmla="*/ 473004 w 1034979"/>
                  <a:gd name="connsiteY164" fmla="*/ 13518 h 1516602"/>
                  <a:gd name="connsiteX165" fmla="*/ 469194 w 1034979"/>
                  <a:gd name="connsiteY165" fmla="*/ 7803 h 1516602"/>
                  <a:gd name="connsiteX166" fmla="*/ 429189 w 1034979"/>
                  <a:gd name="connsiteY166" fmla="*/ 11613 h 1516602"/>
                  <a:gd name="connsiteX167" fmla="*/ 425379 w 1034979"/>
                  <a:gd name="connsiteY167" fmla="*/ 78288 h 1516602"/>
                  <a:gd name="connsiteX168" fmla="*/ 425379 w 1034979"/>
                  <a:gd name="connsiteY168" fmla="*/ 84003 h 1516602"/>
                  <a:gd name="connsiteX169" fmla="*/ 429189 w 1034979"/>
                  <a:gd name="connsiteY169" fmla="*/ 238308 h 1516602"/>
                  <a:gd name="connsiteX170" fmla="*/ 440619 w 1034979"/>
                  <a:gd name="connsiteY170" fmla="*/ 421188 h 1516602"/>
                  <a:gd name="connsiteX171" fmla="*/ 435265 w 1034979"/>
                  <a:gd name="connsiteY171" fmla="*/ 718368 h 1516602"/>
                  <a:gd name="connsiteX172" fmla="*/ 435059 w 1034979"/>
                  <a:gd name="connsiteY172" fmla="*/ 799046 h 1516602"/>
                  <a:gd name="connsiteX173" fmla="*/ 430322 w 1034979"/>
                  <a:gd name="connsiteY173"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219639 w 1034979"/>
                  <a:gd name="connsiteY10" fmla="*/ 948873 h 1516602"/>
                  <a:gd name="connsiteX11" fmla="*/ 181539 w 1034979"/>
                  <a:gd name="connsiteY11" fmla="*/ 937443 h 1516602"/>
                  <a:gd name="connsiteX12" fmla="*/ 116769 w 1034979"/>
                  <a:gd name="connsiteY12" fmla="*/ 903153 h 1516602"/>
                  <a:gd name="connsiteX13" fmla="*/ 59619 w 1034979"/>
                  <a:gd name="connsiteY13" fmla="*/ 874578 h 1516602"/>
                  <a:gd name="connsiteX14" fmla="*/ 46284 w 1034979"/>
                  <a:gd name="connsiteY14" fmla="*/ 895533 h 1516602"/>
                  <a:gd name="connsiteX15" fmla="*/ 50094 w 1034979"/>
                  <a:gd name="connsiteY15" fmla="*/ 933633 h 1516602"/>
                  <a:gd name="connsiteX16" fmla="*/ 53904 w 1034979"/>
                  <a:gd name="connsiteY16" fmla="*/ 939348 h 1516602"/>
                  <a:gd name="connsiteX17" fmla="*/ 59619 w 1034979"/>
                  <a:gd name="connsiteY17" fmla="*/ 943158 h 1516602"/>
                  <a:gd name="connsiteX18" fmla="*/ 63429 w 1034979"/>
                  <a:gd name="connsiteY18" fmla="*/ 948873 h 1516602"/>
                  <a:gd name="connsiteX19" fmla="*/ 80574 w 1034979"/>
                  <a:gd name="connsiteY19" fmla="*/ 958398 h 1516602"/>
                  <a:gd name="connsiteX20" fmla="*/ 166299 w 1034979"/>
                  <a:gd name="connsiteY20" fmla="*/ 979353 h 1516602"/>
                  <a:gd name="connsiteX21" fmla="*/ 191064 w 1034979"/>
                  <a:gd name="connsiteY21" fmla="*/ 985068 h 1516602"/>
                  <a:gd name="connsiteX22" fmla="*/ 208209 w 1034979"/>
                  <a:gd name="connsiteY22" fmla="*/ 990783 h 1516602"/>
                  <a:gd name="connsiteX23" fmla="*/ 213924 w 1034979"/>
                  <a:gd name="connsiteY23" fmla="*/ 992688 h 1516602"/>
                  <a:gd name="connsiteX24" fmla="*/ 229164 w 1034979"/>
                  <a:gd name="connsiteY24" fmla="*/ 996498 h 1516602"/>
                  <a:gd name="connsiteX25" fmla="*/ 248214 w 1034979"/>
                  <a:gd name="connsiteY25" fmla="*/ 1002213 h 1516602"/>
                  <a:gd name="connsiteX26" fmla="*/ 253929 w 1034979"/>
                  <a:gd name="connsiteY26" fmla="*/ 1006023 h 1516602"/>
                  <a:gd name="connsiteX27" fmla="*/ 267264 w 1034979"/>
                  <a:gd name="connsiteY27" fmla="*/ 1021263 h 1516602"/>
                  <a:gd name="connsiteX28" fmla="*/ 272979 w 1034979"/>
                  <a:gd name="connsiteY28" fmla="*/ 1040313 h 1516602"/>
                  <a:gd name="connsiteX29" fmla="*/ 274884 w 1034979"/>
                  <a:gd name="connsiteY29" fmla="*/ 1046028 h 1516602"/>
                  <a:gd name="connsiteX30" fmla="*/ 276789 w 1034979"/>
                  <a:gd name="connsiteY30" fmla="*/ 1051743 h 1516602"/>
                  <a:gd name="connsiteX31" fmla="*/ 278694 w 1034979"/>
                  <a:gd name="connsiteY31" fmla="*/ 1076508 h 1516602"/>
                  <a:gd name="connsiteX32" fmla="*/ 280599 w 1034979"/>
                  <a:gd name="connsiteY32" fmla="*/ 1082223 h 1516602"/>
                  <a:gd name="connsiteX33" fmla="*/ 278694 w 1034979"/>
                  <a:gd name="connsiteY33" fmla="*/ 1101273 h 1516602"/>
                  <a:gd name="connsiteX34" fmla="*/ 276789 w 1034979"/>
                  <a:gd name="connsiteY34" fmla="*/ 1110798 h 1516602"/>
                  <a:gd name="connsiteX35" fmla="*/ 263454 w 1034979"/>
                  <a:gd name="connsiteY35" fmla="*/ 1124133 h 1516602"/>
                  <a:gd name="connsiteX36" fmla="*/ 252024 w 1034979"/>
                  <a:gd name="connsiteY36" fmla="*/ 1131753 h 1516602"/>
                  <a:gd name="connsiteX37" fmla="*/ 240594 w 1034979"/>
                  <a:gd name="connsiteY37" fmla="*/ 1135563 h 1516602"/>
                  <a:gd name="connsiteX38" fmla="*/ 27234 w 1034979"/>
                  <a:gd name="connsiteY38" fmla="*/ 1154613 h 1516602"/>
                  <a:gd name="connsiteX39" fmla="*/ 15804 w 1034979"/>
                  <a:gd name="connsiteY39" fmla="*/ 1160328 h 1516602"/>
                  <a:gd name="connsiteX40" fmla="*/ 6279 w 1034979"/>
                  <a:gd name="connsiteY40" fmla="*/ 1169853 h 1516602"/>
                  <a:gd name="connsiteX41" fmla="*/ 4374 w 1034979"/>
                  <a:gd name="connsiteY41" fmla="*/ 1175568 h 1516602"/>
                  <a:gd name="connsiteX42" fmla="*/ 564 w 1034979"/>
                  <a:gd name="connsiteY42" fmla="*/ 1181283 h 1516602"/>
                  <a:gd name="connsiteX43" fmla="*/ 6279 w 1034979"/>
                  <a:gd name="connsiteY43" fmla="*/ 1213668 h 1516602"/>
                  <a:gd name="connsiteX44" fmla="*/ 11994 w 1034979"/>
                  <a:gd name="connsiteY44" fmla="*/ 1217478 h 1516602"/>
                  <a:gd name="connsiteX45" fmla="*/ 17709 w 1034979"/>
                  <a:gd name="connsiteY45" fmla="*/ 1219383 h 1516602"/>
                  <a:gd name="connsiteX46" fmla="*/ 145344 w 1034979"/>
                  <a:gd name="connsiteY46" fmla="*/ 1217478 h 1516602"/>
                  <a:gd name="connsiteX47" fmla="*/ 239202 w 1034979"/>
                  <a:gd name="connsiteY47" fmla="*/ 1214801 h 1516602"/>
                  <a:gd name="connsiteX48" fmla="*/ 318699 w 1034979"/>
                  <a:gd name="connsiteY48" fmla="*/ 1217478 h 1516602"/>
                  <a:gd name="connsiteX49" fmla="*/ 330129 w 1034979"/>
                  <a:gd name="connsiteY49" fmla="*/ 1223193 h 1516602"/>
                  <a:gd name="connsiteX50" fmla="*/ 333939 w 1034979"/>
                  <a:gd name="connsiteY50" fmla="*/ 1228908 h 1516602"/>
                  <a:gd name="connsiteX51" fmla="*/ 339654 w 1034979"/>
                  <a:gd name="connsiteY51" fmla="*/ 1230813 h 1516602"/>
                  <a:gd name="connsiteX52" fmla="*/ 351084 w 1034979"/>
                  <a:gd name="connsiteY52" fmla="*/ 1238433 h 1516602"/>
                  <a:gd name="connsiteX53" fmla="*/ 356799 w 1034979"/>
                  <a:gd name="connsiteY53" fmla="*/ 1242243 h 1516602"/>
                  <a:gd name="connsiteX54" fmla="*/ 360609 w 1034979"/>
                  <a:gd name="connsiteY54" fmla="*/ 1247958 h 1516602"/>
                  <a:gd name="connsiteX55" fmla="*/ 366324 w 1034979"/>
                  <a:gd name="connsiteY55" fmla="*/ 1259388 h 1516602"/>
                  <a:gd name="connsiteX56" fmla="*/ 362514 w 1034979"/>
                  <a:gd name="connsiteY56" fmla="*/ 1286058 h 1516602"/>
                  <a:gd name="connsiteX57" fmla="*/ 358704 w 1034979"/>
                  <a:gd name="connsiteY57" fmla="*/ 1291773 h 1516602"/>
                  <a:gd name="connsiteX58" fmla="*/ 356799 w 1034979"/>
                  <a:gd name="connsiteY58" fmla="*/ 1297488 h 1516602"/>
                  <a:gd name="connsiteX59" fmla="*/ 352989 w 1034979"/>
                  <a:gd name="connsiteY59" fmla="*/ 1303203 h 1516602"/>
                  <a:gd name="connsiteX60" fmla="*/ 351084 w 1034979"/>
                  <a:gd name="connsiteY60" fmla="*/ 1308918 h 1516602"/>
                  <a:gd name="connsiteX61" fmla="*/ 347274 w 1034979"/>
                  <a:gd name="connsiteY61" fmla="*/ 1314633 h 1516602"/>
                  <a:gd name="connsiteX62" fmla="*/ 330129 w 1034979"/>
                  <a:gd name="connsiteY62" fmla="*/ 1381308 h 1516602"/>
                  <a:gd name="connsiteX63" fmla="*/ 328224 w 1034979"/>
                  <a:gd name="connsiteY63" fmla="*/ 1432743 h 1516602"/>
                  <a:gd name="connsiteX64" fmla="*/ 330129 w 1034979"/>
                  <a:gd name="connsiteY64" fmla="*/ 1457508 h 1516602"/>
                  <a:gd name="connsiteX65" fmla="*/ 332034 w 1034979"/>
                  <a:gd name="connsiteY65" fmla="*/ 1463223 h 1516602"/>
                  <a:gd name="connsiteX66" fmla="*/ 335844 w 1034979"/>
                  <a:gd name="connsiteY66" fmla="*/ 1467033 h 1516602"/>
                  <a:gd name="connsiteX67" fmla="*/ 364419 w 1034979"/>
                  <a:gd name="connsiteY67" fmla="*/ 1512753 h 1516602"/>
                  <a:gd name="connsiteX68" fmla="*/ 387279 w 1034979"/>
                  <a:gd name="connsiteY68" fmla="*/ 1514658 h 1516602"/>
                  <a:gd name="connsiteX69" fmla="*/ 392994 w 1034979"/>
                  <a:gd name="connsiteY69" fmla="*/ 1508943 h 1516602"/>
                  <a:gd name="connsiteX70" fmla="*/ 394899 w 1034979"/>
                  <a:gd name="connsiteY70" fmla="*/ 1497513 h 1516602"/>
                  <a:gd name="connsiteX71" fmla="*/ 396804 w 1034979"/>
                  <a:gd name="connsiteY71" fmla="*/ 1491798 h 1516602"/>
                  <a:gd name="connsiteX72" fmla="*/ 398709 w 1034979"/>
                  <a:gd name="connsiteY72" fmla="*/ 1474653 h 1516602"/>
                  <a:gd name="connsiteX73" fmla="*/ 400614 w 1034979"/>
                  <a:gd name="connsiteY73" fmla="*/ 1461318 h 1516602"/>
                  <a:gd name="connsiteX74" fmla="*/ 404424 w 1034979"/>
                  <a:gd name="connsiteY74" fmla="*/ 1404168 h 1516602"/>
                  <a:gd name="connsiteX75" fmla="*/ 410139 w 1034979"/>
                  <a:gd name="connsiteY75" fmla="*/ 1392738 h 1516602"/>
                  <a:gd name="connsiteX76" fmla="*/ 413949 w 1034979"/>
                  <a:gd name="connsiteY76" fmla="*/ 1379403 h 1516602"/>
                  <a:gd name="connsiteX77" fmla="*/ 415854 w 1034979"/>
                  <a:gd name="connsiteY77" fmla="*/ 1373688 h 1516602"/>
                  <a:gd name="connsiteX78" fmla="*/ 417759 w 1034979"/>
                  <a:gd name="connsiteY78" fmla="*/ 1360353 h 1516602"/>
                  <a:gd name="connsiteX79" fmla="*/ 421569 w 1034979"/>
                  <a:gd name="connsiteY79" fmla="*/ 1348923 h 1516602"/>
                  <a:gd name="connsiteX80" fmla="*/ 427284 w 1034979"/>
                  <a:gd name="connsiteY80" fmla="*/ 1335588 h 1516602"/>
                  <a:gd name="connsiteX81" fmla="*/ 467289 w 1034979"/>
                  <a:gd name="connsiteY81" fmla="*/ 1265103 h 1516602"/>
                  <a:gd name="connsiteX82" fmla="*/ 528455 w 1034979"/>
                  <a:gd name="connsiteY82" fmla="*/ 1252334 h 1516602"/>
                  <a:gd name="connsiteX83" fmla="*/ 573969 w 1034979"/>
                  <a:gd name="connsiteY83" fmla="*/ 1236528 h 1516602"/>
                  <a:gd name="connsiteX84" fmla="*/ 585399 w 1034979"/>
                  <a:gd name="connsiteY84" fmla="*/ 1232718 h 1516602"/>
                  <a:gd name="connsiteX85" fmla="*/ 720654 w 1034979"/>
                  <a:gd name="connsiteY85" fmla="*/ 1316538 h 1516602"/>
                  <a:gd name="connsiteX86" fmla="*/ 733989 w 1034979"/>
                  <a:gd name="connsiteY86" fmla="*/ 1326063 h 1516602"/>
                  <a:gd name="connsiteX87" fmla="*/ 743514 w 1034979"/>
                  <a:gd name="connsiteY87" fmla="*/ 1327968 h 1516602"/>
                  <a:gd name="connsiteX88" fmla="*/ 749229 w 1034979"/>
                  <a:gd name="connsiteY88" fmla="*/ 1329873 h 1516602"/>
                  <a:gd name="connsiteX89" fmla="*/ 762564 w 1034979"/>
                  <a:gd name="connsiteY89" fmla="*/ 1335588 h 1516602"/>
                  <a:gd name="connsiteX90" fmla="*/ 777804 w 1034979"/>
                  <a:gd name="connsiteY90" fmla="*/ 1333683 h 1516602"/>
                  <a:gd name="connsiteX91" fmla="*/ 789234 w 1034979"/>
                  <a:gd name="connsiteY91" fmla="*/ 1327968 h 1516602"/>
                  <a:gd name="connsiteX92" fmla="*/ 794949 w 1034979"/>
                  <a:gd name="connsiteY92" fmla="*/ 1326063 h 1516602"/>
                  <a:gd name="connsiteX93" fmla="*/ 802569 w 1034979"/>
                  <a:gd name="connsiteY93" fmla="*/ 1308918 h 1516602"/>
                  <a:gd name="connsiteX94" fmla="*/ 800664 w 1034979"/>
                  <a:gd name="connsiteY94" fmla="*/ 1284153 h 1516602"/>
                  <a:gd name="connsiteX95" fmla="*/ 798759 w 1034979"/>
                  <a:gd name="connsiteY95" fmla="*/ 1278438 h 1516602"/>
                  <a:gd name="connsiteX96" fmla="*/ 796854 w 1034979"/>
                  <a:gd name="connsiteY96" fmla="*/ 1270818 h 1516602"/>
                  <a:gd name="connsiteX97" fmla="*/ 783519 w 1034979"/>
                  <a:gd name="connsiteY97" fmla="*/ 1253673 h 1516602"/>
                  <a:gd name="connsiteX98" fmla="*/ 773994 w 1034979"/>
                  <a:gd name="connsiteY98" fmla="*/ 1247958 h 1516602"/>
                  <a:gd name="connsiteX99" fmla="*/ 648264 w 1034979"/>
                  <a:gd name="connsiteY99" fmla="*/ 1156518 h 1516602"/>
                  <a:gd name="connsiteX100" fmla="*/ 644454 w 1034979"/>
                  <a:gd name="connsiteY100" fmla="*/ 1139373 h 1516602"/>
                  <a:gd name="connsiteX101" fmla="*/ 646359 w 1034979"/>
                  <a:gd name="connsiteY101" fmla="*/ 1131753 h 1516602"/>
                  <a:gd name="connsiteX102" fmla="*/ 650169 w 1034979"/>
                  <a:gd name="connsiteY102" fmla="*/ 1114608 h 1516602"/>
                  <a:gd name="connsiteX103" fmla="*/ 653979 w 1034979"/>
                  <a:gd name="connsiteY103" fmla="*/ 1108893 h 1516602"/>
                  <a:gd name="connsiteX104" fmla="*/ 655884 w 1034979"/>
                  <a:gd name="connsiteY104" fmla="*/ 1103178 h 1516602"/>
                  <a:gd name="connsiteX105" fmla="*/ 661599 w 1034979"/>
                  <a:gd name="connsiteY105" fmla="*/ 1101273 h 1516602"/>
                  <a:gd name="connsiteX106" fmla="*/ 671124 w 1034979"/>
                  <a:gd name="connsiteY106" fmla="*/ 1089843 h 1516602"/>
                  <a:gd name="connsiteX107" fmla="*/ 724464 w 1034979"/>
                  <a:gd name="connsiteY107" fmla="*/ 1082223 h 1516602"/>
                  <a:gd name="connsiteX108" fmla="*/ 842574 w 1034979"/>
                  <a:gd name="connsiteY108" fmla="*/ 1084128 h 1516602"/>
                  <a:gd name="connsiteX109" fmla="*/ 871149 w 1034979"/>
                  <a:gd name="connsiteY109" fmla="*/ 1086033 h 1516602"/>
                  <a:gd name="connsiteX110" fmla="*/ 899724 w 1034979"/>
                  <a:gd name="connsiteY110" fmla="*/ 1091748 h 1516602"/>
                  <a:gd name="connsiteX111" fmla="*/ 922584 w 1034979"/>
                  <a:gd name="connsiteY111" fmla="*/ 1095558 h 1516602"/>
                  <a:gd name="connsiteX112" fmla="*/ 951159 w 1034979"/>
                  <a:gd name="connsiteY112" fmla="*/ 1101273 h 1516602"/>
                  <a:gd name="connsiteX113" fmla="*/ 956874 w 1034979"/>
                  <a:gd name="connsiteY113" fmla="*/ 1101273 h 1516602"/>
                  <a:gd name="connsiteX114" fmla="*/ 1002594 w 1034979"/>
                  <a:gd name="connsiteY114" fmla="*/ 1099368 h 1516602"/>
                  <a:gd name="connsiteX115" fmla="*/ 1031169 w 1034979"/>
                  <a:gd name="connsiteY115" fmla="*/ 1091748 h 1516602"/>
                  <a:gd name="connsiteX116" fmla="*/ 1034979 w 1034979"/>
                  <a:gd name="connsiteY116" fmla="*/ 1086033 h 1516602"/>
                  <a:gd name="connsiteX117" fmla="*/ 1033074 w 1034979"/>
                  <a:gd name="connsiteY117" fmla="*/ 1066983 h 1516602"/>
                  <a:gd name="connsiteX118" fmla="*/ 1027359 w 1034979"/>
                  <a:gd name="connsiteY118" fmla="*/ 1063173 h 1516602"/>
                  <a:gd name="connsiteX119" fmla="*/ 1012119 w 1034979"/>
                  <a:gd name="connsiteY119" fmla="*/ 1061268 h 1516602"/>
                  <a:gd name="connsiteX120" fmla="*/ 1006404 w 1034979"/>
                  <a:gd name="connsiteY120" fmla="*/ 1059363 h 1516602"/>
                  <a:gd name="connsiteX121" fmla="*/ 998784 w 1034979"/>
                  <a:gd name="connsiteY121" fmla="*/ 1057458 h 1516602"/>
                  <a:gd name="connsiteX122" fmla="*/ 987354 w 1034979"/>
                  <a:gd name="connsiteY122" fmla="*/ 1049838 h 1516602"/>
                  <a:gd name="connsiteX123" fmla="*/ 975924 w 1034979"/>
                  <a:gd name="connsiteY123" fmla="*/ 1046028 h 1516602"/>
                  <a:gd name="connsiteX124" fmla="*/ 970209 w 1034979"/>
                  <a:gd name="connsiteY124" fmla="*/ 1044123 h 1516602"/>
                  <a:gd name="connsiteX125" fmla="*/ 962589 w 1034979"/>
                  <a:gd name="connsiteY125" fmla="*/ 1042218 h 1516602"/>
                  <a:gd name="connsiteX126" fmla="*/ 956874 w 1034979"/>
                  <a:gd name="connsiteY126" fmla="*/ 1040313 h 1516602"/>
                  <a:gd name="connsiteX127" fmla="*/ 935919 w 1034979"/>
                  <a:gd name="connsiteY127" fmla="*/ 1034598 h 1516602"/>
                  <a:gd name="connsiteX128" fmla="*/ 825429 w 1034979"/>
                  <a:gd name="connsiteY128" fmla="*/ 1034598 h 1516602"/>
                  <a:gd name="connsiteX129" fmla="*/ 730179 w 1034979"/>
                  <a:gd name="connsiteY129" fmla="*/ 1038408 h 1516602"/>
                  <a:gd name="connsiteX130" fmla="*/ 669219 w 1034979"/>
                  <a:gd name="connsiteY130" fmla="*/ 1046028 h 1516602"/>
                  <a:gd name="connsiteX131" fmla="*/ 646359 w 1034979"/>
                  <a:gd name="connsiteY131" fmla="*/ 1049838 h 1516602"/>
                  <a:gd name="connsiteX132" fmla="*/ 642549 w 1034979"/>
                  <a:gd name="connsiteY132" fmla="*/ 1038408 h 1516602"/>
                  <a:gd name="connsiteX133" fmla="*/ 640644 w 1034979"/>
                  <a:gd name="connsiteY133" fmla="*/ 1032693 h 1516602"/>
                  <a:gd name="connsiteX134" fmla="*/ 642549 w 1034979"/>
                  <a:gd name="connsiteY134" fmla="*/ 1015548 h 1516602"/>
                  <a:gd name="connsiteX135" fmla="*/ 644454 w 1034979"/>
                  <a:gd name="connsiteY135" fmla="*/ 1009833 h 1516602"/>
                  <a:gd name="connsiteX136" fmla="*/ 661599 w 1034979"/>
                  <a:gd name="connsiteY136" fmla="*/ 1000308 h 1516602"/>
                  <a:gd name="connsiteX137" fmla="*/ 673029 w 1034979"/>
                  <a:gd name="connsiteY137" fmla="*/ 992688 h 1516602"/>
                  <a:gd name="connsiteX138" fmla="*/ 674934 w 1034979"/>
                  <a:gd name="connsiteY138" fmla="*/ 986973 h 1516602"/>
                  <a:gd name="connsiteX139" fmla="*/ 680649 w 1034979"/>
                  <a:gd name="connsiteY139" fmla="*/ 985068 h 1516602"/>
                  <a:gd name="connsiteX140" fmla="*/ 686364 w 1034979"/>
                  <a:gd name="connsiteY140" fmla="*/ 981258 h 1516602"/>
                  <a:gd name="connsiteX141" fmla="*/ 695889 w 1034979"/>
                  <a:gd name="connsiteY141" fmla="*/ 971733 h 1516602"/>
                  <a:gd name="connsiteX142" fmla="*/ 705414 w 1034979"/>
                  <a:gd name="connsiteY142" fmla="*/ 960303 h 1516602"/>
                  <a:gd name="connsiteX143" fmla="*/ 716844 w 1034979"/>
                  <a:gd name="connsiteY143" fmla="*/ 952683 h 1516602"/>
                  <a:gd name="connsiteX144" fmla="*/ 732084 w 1034979"/>
                  <a:gd name="connsiteY144" fmla="*/ 939348 h 1516602"/>
                  <a:gd name="connsiteX145" fmla="*/ 741609 w 1034979"/>
                  <a:gd name="connsiteY145" fmla="*/ 927918 h 1516602"/>
                  <a:gd name="connsiteX146" fmla="*/ 753039 w 1034979"/>
                  <a:gd name="connsiteY146" fmla="*/ 918393 h 1516602"/>
                  <a:gd name="connsiteX147" fmla="*/ 758754 w 1034979"/>
                  <a:gd name="connsiteY147" fmla="*/ 906963 h 1516602"/>
                  <a:gd name="connsiteX148" fmla="*/ 760659 w 1034979"/>
                  <a:gd name="connsiteY148" fmla="*/ 901248 h 1516602"/>
                  <a:gd name="connsiteX149" fmla="*/ 766374 w 1034979"/>
                  <a:gd name="connsiteY149" fmla="*/ 889818 h 1516602"/>
                  <a:gd name="connsiteX150" fmla="*/ 764469 w 1034979"/>
                  <a:gd name="connsiteY150" fmla="*/ 874578 h 1516602"/>
                  <a:gd name="connsiteX151" fmla="*/ 758754 w 1034979"/>
                  <a:gd name="connsiteY151" fmla="*/ 872673 h 1516602"/>
                  <a:gd name="connsiteX152" fmla="*/ 737799 w 1034979"/>
                  <a:gd name="connsiteY152" fmla="*/ 874578 h 1516602"/>
                  <a:gd name="connsiteX153" fmla="*/ 732084 w 1034979"/>
                  <a:gd name="connsiteY153" fmla="*/ 878388 h 1516602"/>
                  <a:gd name="connsiteX154" fmla="*/ 699699 w 1034979"/>
                  <a:gd name="connsiteY154" fmla="*/ 899343 h 1516602"/>
                  <a:gd name="connsiteX155" fmla="*/ 595181 w 1034979"/>
                  <a:gd name="connsiteY155" fmla="*/ 957831 h 1516602"/>
                  <a:gd name="connsiteX156" fmla="*/ 507294 w 1034979"/>
                  <a:gd name="connsiteY156" fmla="*/ 847908 h 1516602"/>
                  <a:gd name="connsiteX157" fmla="*/ 503484 w 1034979"/>
                  <a:gd name="connsiteY157" fmla="*/ 358323 h 1516602"/>
                  <a:gd name="connsiteX158" fmla="*/ 499674 w 1034979"/>
                  <a:gd name="connsiteY158" fmla="*/ 66858 h 1516602"/>
                  <a:gd name="connsiteX159" fmla="*/ 490149 w 1034979"/>
                  <a:gd name="connsiteY159" fmla="*/ 40188 h 1516602"/>
                  <a:gd name="connsiteX160" fmla="*/ 488244 w 1034979"/>
                  <a:gd name="connsiteY160" fmla="*/ 34473 h 1516602"/>
                  <a:gd name="connsiteX161" fmla="*/ 484434 w 1034979"/>
                  <a:gd name="connsiteY161" fmla="*/ 28758 h 1516602"/>
                  <a:gd name="connsiteX162" fmla="*/ 478719 w 1034979"/>
                  <a:gd name="connsiteY162" fmla="*/ 17328 h 1516602"/>
                  <a:gd name="connsiteX163" fmla="*/ 473004 w 1034979"/>
                  <a:gd name="connsiteY163" fmla="*/ 13518 h 1516602"/>
                  <a:gd name="connsiteX164" fmla="*/ 469194 w 1034979"/>
                  <a:gd name="connsiteY164" fmla="*/ 7803 h 1516602"/>
                  <a:gd name="connsiteX165" fmla="*/ 429189 w 1034979"/>
                  <a:gd name="connsiteY165" fmla="*/ 11613 h 1516602"/>
                  <a:gd name="connsiteX166" fmla="*/ 425379 w 1034979"/>
                  <a:gd name="connsiteY166" fmla="*/ 78288 h 1516602"/>
                  <a:gd name="connsiteX167" fmla="*/ 425379 w 1034979"/>
                  <a:gd name="connsiteY167" fmla="*/ 84003 h 1516602"/>
                  <a:gd name="connsiteX168" fmla="*/ 429189 w 1034979"/>
                  <a:gd name="connsiteY168" fmla="*/ 238308 h 1516602"/>
                  <a:gd name="connsiteX169" fmla="*/ 440619 w 1034979"/>
                  <a:gd name="connsiteY169" fmla="*/ 421188 h 1516602"/>
                  <a:gd name="connsiteX170" fmla="*/ 435265 w 1034979"/>
                  <a:gd name="connsiteY170" fmla="*/ 718368 h 1516602"/>
                  <a:gd name="connsiteX171" fmla="*/ 435059 w 1034979"/>
                  <a:gd name="connsiteY171" fmla="*/ 799046 h 1516602"/>
                  <a:gd name="connsiteX172" fmla="*/ 430322 w 1034979"/>
                  <a:gd name="connsiteY172"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181539 w 1034979"/>
                  <a:gd name="connsiteY10" fmla="*/ 937443 h 1516602"/>
                  <a:gd name="connsiteX11" fmla="*/ 116769 w 1034979"/>
                  <a:gd name="connsiteY11" fmla="*/ 903153 h 1516602"/>
                  <a:gd name="connsiteX12" fmla="*/ 59619 w 1034979"/>
                  <a:gd name="connsiteY12" fmla="*/ 874578 h 1516602"/>
                  <a:gd name="connsiteX13" fmla="*/ 46284 w 1034979"/>
                  <a:gd name="connsiteY13" fmla="*/ 895533 h 1516602"/>
                  <a:gd name="connsiteX14" fmla="*/ 50094 w 1034979"/>
                  <a:gd name="connsiteY14" fmla="*/ 933633 h 1516602"/>
                  <a:gd name="connsiteX15" fmla="*/ 53904 w 1034979"/>
                  <a:gd name="connsiteY15" fmla="*/ 939348 h 1516602"/>
                  <a:gd name="connsiteX16" fmla="*/ 59619 w 1034979"/>
                  <a:gd name="connsiteY16" fmla="*/ 943158 h 1516602"/>
                  <a:gd name="connsiteX17" fmla="*/ 63429 w 1034979"/>
                  <a:gd name="connsiteY17" fmla="*/ 948873 h 1516602"/>
                  <a:gd name="connsiteX18" fmla="*/ 80574 w 1034979"/>
                  <a:gd name="connsiteY18" fmla="*/ 958398 h 1516602"/>
                  <a:gd name="connsiteX19" fmla="*/ 166299 w 1034979"/>
                  <a:gd name="connsiteY19" fmla="*/ 979353 h 1516602"/>
                  <a:gd name="connsiteX20" fmla="*/ 191064 w 1034979"/>
                  <a:gd name="connsiteY20" fmla="*/ 985068 h 1516602"/>
                  <a:gd name="connsiteX21" fmla="*/ 208209 w 1034979"/>
                  <a:gd name="connsiteY21" fmla="*/ 990783 h 1516602"/>
                  <a:gd name="connsiteX22" fmla="*/ 213924 w 1034979"/>
                  <a:gd name="connsiteY22" fmla="*/ 992688 h 1516602"/>
                  <a:gd name="connsiteX23" fmla="*/ 229164 w 1034979"/>
                  <a:gd name="connsiteY23" fmla="*/ 996498 h 1516602"/>
                  <a:gd name="connsiteX24" fmla="*/ 248214 w 1034979"/>
                  <a:gd name="connsiteY24" fmla="*/ 1002213 h 1516602"/>
                  <a:gd name="connsiteX25" fmla="*/ 253929 w 1034979"/>
                  <a:gd name="connsiteY25" fmla="*/ 1006023 h 1516602"/>
                  <a:gd name="connsiteX26" fmla="*/ 267264 w 1034979"/>
                  <a:gd name="connsiteY26" fmla="*/ 1021263 h 1516602"/>
                  <a:gd name="connsiteX27" fmla="*/ 272979 w 1034979"/>
                  <a:gd name="connsiteY27" fmla="*/ 1040313 h 1516602"/>
                  <a:gd name="connsiteX28" fmla="*/ 274884 w 1034979"/>
                  <a:gd name="connsiteY28" fmla="*/ 1046028 h 1516602"/>
                  <a:gd name="connsiteX29" fmla="*/ 276789 w 1034979"/>
                  <a:gd name="connsiteY29" fmla="*/ 1051743 h 1516602"/>
                  <a:gd name="connsiteX30" fmla="*/ 278694 w 1034979"/>
                  <a:gd name="connsiteY30" fmla="*/ 1076508 h 1516602"/>
                  <a:gd name="connsiteX31" fmla="*/ 280599 w 1034979"/>
                  <a:gd name="connsiteY31" fmla="*/ 1082223 h 1516602"/>
                  <a:gd name="connsiteX32" fmla="*/ 278694 w 1034979"/>
                  <a:gd name="connsiteY32" fmla="*/ 1101273 h 1516602"/>
                  <a:gd name="connsiteX33" fmla="*/ 276789 w 1034979"/>
                  <a:gd name="connsiteY33" fmla="*/ 1110798 h 1516602"/>
                  <a:gd name="connsiteX34" fmla="*/ 263454 w 1034979"/>
                  <a:gd name="connsiteY34" fmla="*/ 1124133 h 1516602"/>
                  <a:gd name="connsiteX35" fmla="*/ 252024 w 1034979"/>
                  <a:gd name="connsiteY35" fmla="*/ 1131753 h 1516602"/>
                  <a:gd name="connsiteX36" fmla="*/ 240594 w 1034979"/>
                  <a:gd name="connsiteY36" fmla="*/ 1135563 h 1516602"/>
                  <a:gd name="connsiteX37" fmla="*/ 27234 w 1034979"/>
                  <a:gd name="connsiteY37" fmla="*/ 1154613 h 1516602"/>
                  <a:gd name="connsiteX38" fmla="*/ 15804 w 1034979"/>
                  <a:gd name="connsiteY38" fmla="*/ 1160328 h 1516602"/>
                  <a:gd name="connsiteX39" fmla="*/ 6279 w 1034979"/>
                  <a:gd name="connsiteY39" fmla="*/ 1169853 h 1516602"/>
                  <a:gd name="connsiteX40" fmla="*/ 4374 w 1034979"/>
                  <a:gd name="connsiteY40" fmla="*/ 1175568 h 1516602"/>
                  <a:gd name="connsiteX41" fmla="*/ 564 w 1034979"/>
                  <a:gd name="connsiteY41" fmla="*/ 1181283 h 1516602"/>
                  <a:gd name="connsiteX42" fmla="*/ 6279 w 1034979"/>
                  <a:gd name="connsiteY42" fmla="*/ 1213668 h 1516602"/>
                  <a:gd name="connsiteX43" fmla="*/ 11994 w 1034979"/>
                  <a:gd name="connsiteY43" fmla="*/ 1217478 h 1516602"/>
                  <a:gd name="connsiteX44" fmla="*/ 17709 w 1034979"/>
                  <a:gd name="connsiteY44" fmla="*/ 1219383 h 1516602"/>
                  <a:gd name="connsiteX45" fmla="*/ 145344 w 1034979"/>
                  <a:gd name="connsiteY45" fmla="*/ 1217478 h 1516602"/>
                  <a:gd name="connsiteX46" fmla="*/ 239202 w 1034979"/>
                  <a:gd name="connsiteY46" fmla="*/ 1214801 h 1516602"/>
                  <a:gd name="connsiteX47" fmla="*/ 318699 w 1034979"/>
                  <a:gd name="connsiteY47" fmla="*/ 1217478 h 1516602"/>
                  <a:gd name="connsiteX48" fmla="*/ 330129 w 1034979"/>
                  <a:gd name="connsiteY48" fmla="*/ 1223193 h 1516602"/>
                  <a:gd name="connsiteX49" fmla="*/ 333939 w 1034979"/>
                  <a:gd name="connsiteY49" fmla="*/ 1228908 h 1516602"/>
                  <a:gd name="connsiteX50" fmla="*/ 339654 w 1034979"/>
                  <a:gd name="connsiteY50" fmla="*/ 1230813 h 1516602"/>
                  <a:gd name="connsiteX51" fmla="*/ 351084 w 1034979"/>
                  <a:gd name="connsiteY51" fmla="*/ 1238433 h 1516602"/>
                  <a:gd name="connsiteX52" fmla="*/ 356799 w 1034979"/>
                  <a:gd name="connsiteY52" fmla="*/ 1242243 h 1516602"/>
                  <a:gd name="connsiteX53" fmla="*/ 360609 w 1034979"/>
                  <a:gd name="connsiteY53" fmla="*/ 1247958 h 1516602"/>
                  <a:gd name="connsiteX54" fmla="*/ 366324 w 1034979"/>
                  <a:gd name="connsiteY54" fmla="*/ 1259388 h 1516602"/>
                  <a:gd name="connsiteX55" fmla="*/ 362514 w 1034979"/>
                  <a:gd name="connsiteY55" fmla="*/ 1286058 h 1516602"/>
                  <a:gd name="connsiteX56" fmla="*/ 358704 w 1034979"/>
                  <a:gd name="connsiteY56" fmla="*/ 1291773 h 1516602"/>
                  <a:gd name="connsiteX57" fmla="*/ 356799 w 1034979"/>
                  <a:gd name="connsiteY57" fmla="*/ 1297488 h 1516602"/>
                  <a:gd name="connsiteX58" fmla="*/ 352989 w 1034979"/>
                  <a:gd name="connsiteY58" fmla="*/ 1303203 h 1516602"/>
                  <a:gd name="connsiteX59" fmla="*/ 351084 w 1034979"/>
                  <a:gd name="connsiteY59" fmla="*/ 1308918 h 1516602"/>
                  <a:gd name="connsiteX60" fmla="*/ 347274 w 1034979"/>
                  <a:gd name="connsiteY60" fmla="*/ 1314633 h 1516602"/>
                  <a:gd name="connsiteX61" fmla="*/ 330129 w 1034979"/>
                  <a:gd name="connsiteY61" fmla="*/ 1381308 h 1516602"/>
                  <a:gd name="connsiteX62" fmla="*/ 328224 w 1034979"/>
                  <a:gd name="connsiteY62" fmla="*/ 1432743 h 1516602"/>
                  <a:gd name="connsiteX63" fmla="*/ 330129 w 1034979"/>
                  <a:gd name="connsiteY63" fmla="*/ 1457508 h 1516602"/>
                  <a:gd name="connsiteX64" fmla="*/ 332034 w 1034979"/>
                  <a:gd name="connsiteY64" fmla="*/ 1463223 h 1516602"/>
                  <a:gd name="connsiteX65" fmla="*/ 335844 w 1034979"/>
                  <a:gd name="connsiteY65" fmla="*/ 1467033 h 1516602"/>
                  <a:gd name="connsiteX66" fmla="*/ 364419 w 1034979"/>
                  <a:gd name="connsiteY66" fmla="*/ 1512753 h 1516602"/>
                  <a:gd name="connsiteX67" fmla="*/ 387279 w 1034979"/>
                  <a:gd name="connsiteY67" fmla="*/ 1514658 h 1516602"/>
                  <a:gd name="connsiteX68" fmla="*/ 392994 w 1034979"/>
                  <a:gd name="connsiteY68" fmla="*/ 1508943 h 1516602"/>
                  <a:gd name="connsiteX69" fmla="*/ 394899 w 1034979"/>
                  <a:gd name="connsiteY69" fmla="*/ 1497513 h 1516602"/>
                  <a:gd name="connsiteX70" fmla="*/ 396804 w 1034979"/>
                  <a:gd name="connsiteY70" fmla="*/ 1491798 h 1516602"/>
                  <a:gd name="connsiteX71" fmla="*/ 398709 w 1034979"/>
                  <a:gd name="connsiteY71" fmla="*/ 1474653 h 1516602"/>
                  <a:gd name="connsiteX72" fmla="*/ 400614 w 1034979"/>
                  <a:gd name="connsiteY72" fmla="*/ 1461318 h 1516602"/>
                  <a:gd name="connsiteX73" fmla="*/ 404424 w 1034979"/>
                  <a:gd name="connsiteY73" fmla="*/ 1404168 h 1516602"/>
                  <a:gd name="connsiteX74" fmla="*/ 410139 w 1034979"/>
                  <a:gd name="connsiteY74" fmla="*/ 1392738 h 1516602"/>
                  <a:gd name="connsiteX75" fmla="*/ 413949 w 1034979"/>
                  <a:gd name="connsiteY75" fmla="*/ 1379403 h 1516602"/>
                  <a:gd name="connsiteX76" fmla="*/ 415854 w 1034979"/>
                  <a:gd name="connsiteY76" fmla="*/ 1373688 h 1516602"/>
                  <a:gd name="connsiteX77" fmla="*/ 417759 w 1034979"/>
                  <a:gd name="connsiteY77" fmla="*/ 1360353 h 1516602"/>
                  <a:gd name="connsiteX78" fmla="*/ 421569 w 1034979"/>
                  <a:gd name="connsiteY78" fmla="*/ 1348923 h 1516602"/>
                  <a:gd name="connsiteX79" fmla="*/ 427284 w 1034979"/>
                  <a:gd name="connsiteY79" fmla="*/ 1335588 h 1516602"/>
                  <a:gd name="connsiteX80" fmla="*/ 467289 w 1034979"/>
                  <a:gd name="connsiteY80" fmla="*/ 1265103 h 1516602"/>
                  <a:gd name="connsiteX81" fmla="*/ 528455 w 1034979"/>
                  <a:gd name="connsiteY81" fmla="*/ 1252334 h 1516602"/>
                  <a:gd name="connsiteX82" fmla="*/ 573969 w 1034979"/>
                  <a:gd name="connsiteY82" fmla="*/ 1236528 h 1516602"/>
                  <a:gd name="connsiteX83" fmla="*/ 585399 w 1034979"/>
                  <a:gd name="connsiteY83" fmla="*/ 1232718 h 1516602"/>
                  <a:gd name="connsiteX84" fmla="*/ 720654 w 1034979"/>
                  <a:gd name="connsiteY84" fmla="*/ 1316538 h 1516602"/>
                  <a:gd name="connsiteX85" fmla="*/ 733989 w 1034979"/>
                  <a:gd name="connsiteY85" fmla="*/ 1326063 h 1516602"/>
                  <a:gd name="connsiteX86" fmla="*/ 743514 w 1034979"/>
                  <a:gd name="connsiteY86" fmla="*/ 1327968 h 1516602"/>
                  <a:gd name="connsiteX87" fmla="*/ 749229 w 1034979"/>
                  <a:gd name="connsiteY87" fmla="*/ 1329873 h 1516602"/>
                  <a:gd name="connsiteX88" fmla="*/ 762564 w 1034979"/>
                  <a:gd name="connsiteY88" fmla="*/ 1335588 h 1516602"/>
                  <a:gd name="connsiteX89" fmla="*/ 777804 w 1034979"/>
                  <a:gd name="connsiteY89" fmla="*/ 1333683 h 1516602"/>
                  <a:gd name="connsiteX90" fmla="*/ 789234 w 1034979"/>
                  <a:gd name="connsiteY90" fmla="*/ 1327968 h 1516602"/>
                  <a:gd name="connsiteX91" fmla="*/ 794949 w 1034979"/>
                  <a:gd name="connsiteY91" fmla="*/ 1326063 h 1516602"/>
                  <a:gd name="connsiteX92" fmla="*/ 802569 w 1034979"/>
                  <a:gd name="connsiteY92" fmla="*/ 1308918 h 1516602"/>
                  <a:gd name="connsiteX93" fmla="*/ 800664 w 1034979"/>
                  <a:gd name="connsiteY93" fmla="*/ 1284153 h 1516602"/>
                  <a:gd name="connsiteX94" fmla="*/ 798759 w 1034979"/>
                  <a:gd name="connsiteY94" fmla="*/ 1278438 h 1516602"/>
                  <a:gd name="connsiteX95" fmla="*/ 796854 w 1034979"/>
                  <a:gd name="connsiteY95" fmla="*/ 1270818 h 1516602"/>
                  <a:gd name="connsiteX96" fmla="*/ 783519 w 1034979"/>
                  <a:gd name="connsiteY96" fmla="*/ 1253673 h 1516602"/>
                  <a:gd name="connsiteX97" fmla="*/ 773994 w 1034979"/>
                  <a:gd name="connsiteY97" fmla="*/ 1247958 h 1516602"/>
                  <a:gd name="connsiteX98" fmla="*/ 648264 w 1034979"/>
                  <a:gd name="connsiteY98" fmla="*/ 1156518 h 1516602"/>
                  <a:gd name="connsiteX99" fmla="*/ 644454 w 1034979"/>
                  <a:gd name="connsiteY99" fmla="*/ 1139373 h 1516602"/>
                  <a:gd name="connsiteX100" fmla="*/ 646359 w 1034979"/>
                  <a:gd name="connsiteY100" fmla="*/ 1131753 h 1516602"/>
                  <a:gd name="connsiteX101" fmla="*/ 650169 w 1034979"/>
                  <a:gd name="connsiteY101" fmla="*/ 1114608 h 1516602"/>
                  <a:gd name="connsiteX102" fmla="*/ 653979 w 1034979"/>
                  <a:gd name="connsiteY102" fmla="*/ 1108893 h 1516602"/>
                  <a:gd name="connsiteX103" fmla="*/ 655884 w 1034979"/>
                  <a:gd name="connsiteY103" fmla="*/ 1103178 h 1516602"/>
                  <a:gd name="connsiteX104" fmla="*/ 661599 w 1034979"/>
                  <a:gd name="connsiteY104" fmla="*/ 1101273 h 1516602"/>
                  <a:gd name="connsiteX105" fmla="*/ 671124 w 1034979"/>
                  <a:gd name="connsiteY105" fmla="*/ 1089843 h 1516602"/>
                  <a:gd name="connsiteX106" fmla="*/ 724464 w 1034979"/>
                  <a:gd name="connsiteY106" fmla="*/ 1082223 h 1516602"/>
                  <a:gd name="connsiteX107" fmla="*/ 842574 w 1034979"/>
                  <a:gd name="connsiteY107" fmla="*/ 1084128 h 1516602"/>
                  <a:gd name="connsiteX108" fmla="*/ 871149 w 1034979"/>
                  <a:gd name="connsiteY108" fmla="*/ 1086033 h 1516602"/>
                  <a:gd name="connsiteX109" fmla="*/ 899724 w 1034979"/>
                  <a:gd name="connsiteY109" fmla="*/ 1091748 h 1516602"/>
                  <a:gd name="connsiteX110" fmla="*/ 922584 w 1034979"/>
                  <a:gd name="connsiteY110" fmla="*/ 1095558 h 1516602"/>
                  <a:gd name="connsiteX111" fmla="*/ 951159 w 1034979"/>
                  <a:gd name="connsiteY111" fmla="*/ 1101273 h 1516602"/>
                  <a:gd name="connsiteX112" fmla="*/ 956874 w 1034979"/>
                  <a:gd name="connsiteY112" fmla="*/ 1101273 h 1516602"/>
                  <a:gd name="connsiteX113" fmla="*/ 1002594 w 1034979"/>
                  <a:gd name="connsiteY113" fmla="*/ 1099368 h 1516602"/>
                  <a:gd name="connsiteX114" fmla="*/ 1031169 w 1034979"/>
                  <a:gd name="connsiteY114" fmla="*/ 1091748 h 1516602"/>
                  <a:gd name="connsiteX115" fmla="*/ 1034979 w 1034979"/>
                  <a:gd name="connsiteY115" fmla="*/ 1086033 h 1516602"/>
                  <a:gd name="connsiteX116" fmla="*/ 1033074 w 1034979"/>
                  <a:gd name="connsiteY116" fmla="*/ 1066983 h 1516602"/>
                  <a:gd name="connsiteX117" fmla="*/ 1027359 w 1034979"/>
                  <a:gd name="connsiteY117" fmla="*/ 1063173 h 1516602"/>
                  <a:gd name="connsiteX118" fmla="*/ 1012119 w 1034979"/>
                  <a:gd name="connsiteY118" fmla="*/ 1061268 h 1516602"/>
                  <a:gd name="connsiteX119" fmla="*/ 1006404 w 1034979"/>
                  <a:gd name="connsiteY119" fmla="*/ 1059363 h 1516602"/>
                  <a:gd name="connsiteX120" fmla="*/ 998784 w 1034979"/>
                  <a:gd name="connsiteY120" fmla="*/ 1057458 h 1516602"/>
                  <a:gd name="connsiteX121" fmla="*/ 987354 w 1034979"/>
                  <a:gd name="connsiteY121" fmla="*/ 1049838 h 1516602"/>
                  <a:gd name="connsiteX122" fmla="*/ 975924 w 1034979"/>
                  <a:gd name="connsiteY122" fmla="*/ 1046028 h 1516602"/>
                  <a:gd name="connsiteX123" fmla="*/ 970209 w 1034979"/>
                  <a:gd name="connsiteY123" fmla="*/ 1044123 h 1516602"/>
                  <a:gd name="connsiteX124" fmla="*/ 962589 w 1034979"/>
                  <a:gd name="connsiteY124" fmla="*/ 1042218 h 1516602"/>
                  <a:gd name="connsiteX125" fmla="*/ 956874 w 1034979"/>
                  <a:gd name="connsiteY125" fmla="*/ 1040313 h 1516602"/>
                  <a:gd name="connsiteX126" fmla="*/ 935919 w 1034979"/>
                  <a:gd name="connsiteY126" fmla="*/ 1034598 h 1516602"/>
                  <a:gd name="connsiteX127" fmla="*/ 825429 w 1034979"/>
                  <a:gd name="connsiteY127" fmla="*/ 1034598 h 1516602"/>
                  <a:gd name="connsiteX128" fmla="*/ 730179 w 1034979"/>
                  <a:gd name="connsiteY128" fmla="*/ 1038408 h 1516602"/>
                  <a:gd name="connsiteX129" fmla="*/ 669219 w 1034979"/>
                  <a:gd name="connsiteY129" fmla="*/ 1046028 h 1516602"/>
                  <a:gd name="connsiteX130" fmla="*/ 646359 w 1034979"/>
                  <a:gd name="connsiteY130" fmla="*/ 1049838 h 1516602"/>
                  <a:gd name="connsiteX131" fmla="*/ 642549 w 1034979"/>
                  <a:gd name="connsiteY131" fmla="*/ 1038408 h 1516602"/>
                  <a:gd name="connsiteX132" fmla="*/ 640644 w 1034979"/>
                  <a:gd name="connsiteY132" fmla="*/ 1032693 h 1516602"/>
                  <a:gd name="connsiteX133" fmla="*/ 642549 w 1034979"/>
                  <a:gd name="connsiteY133" fmla="*/ 1015548 h 1516602"/>
                  <a:gd name="connsiteX134" fmla="*/ 644454 w 1034979"/>
                  <a:gd name="connsiteY134" fmla="*/ 1009833 h 1516602"/>
                  <a:gd name="connsiteX135" fmla="*/ 661599 w 1034979"/>
                  <a:gd name="connsiteY135" fmla="*/ 1000308 h 1516602"/>
                  <a:gd name="connsiteX136" fmla="*/ 673029 w 1034979"/>
                  <a:gd name="connsiteY136" fmla="*/ 992688 h 1516602"/>
                  <a:gd name="connsiteX137" fmla="*/ 674934 w 1034979"/>
                  <a:gd name="connsiteY137" fmla="*/ 986973 h 1516602"/>
                  <a:gd name="connsiteX138" fmla="*/ 680649 w 1034979"/>
                  <a:gd name="connsiteY138" fmla="*/ 985068 h 1516602"/>
                  <a:gd name="connsiteX139" fmla="*/ 686364 w 1034979"/>
                  <a:gd name="connsiteY139" fmla="*/ 981258 h 1516602"/>
                  <a:gd name="connsiteX140" fmla="*/ 695889 w 1034979"/>
                  <a:gd name="connsiteY140" fmla="*/ 971733 h 1516602"/>
                  <a:gd name="connsiteX141" fmla="*/ 705414 w 1034979"/>
                  <a:gd name="connsiteY141" fmla="*/ 960303 h 1516602"/>
                  <a:gd name="connsiteX142" fmla="*/ 716844 w 1034979"/>
                  <a:gd name="connsiteY142" fmla="*/ 952683 h 1516602"/>
                  <a:gd name="connsiteX143" fmla="*/ 732084 w 1034979"/>
                  <a:gd name="connsiteY143" fmla="*/ 939348 h 1516602"/>
                  <a:gd name="connsiteX144" fmla="*/ 741609 w 1034979"/>
                  <a:gd name="connsiteY144" fmla="*/ 927918 h 1516602"/>
                  <a:gd name="connsiteX145" fmla="*/ 753039 w 1034979"/>
                  <a:gd name="connsiteY145" fmla="*/ 918393 h 1516602"/>
                  <a:gd name="connsiteX146" fmla="*/ 758754 w 1034979"/>
                  <a:gd name="connsiteY146" fmla="*/ 906963 h 1516602"/>
                  <a:gd name="connsiteX147" fmla="*/ 760659 w 1034979"/>
                  <a:gd name="connsiteY147" fmla="*/ 901248 h 1516602"/>
                  <a:gd name="connsiteX148" fmla="*/ 766374 w 1034979"/>
                  <a:gd name="connsiteY148" fmla="*/ 889818 h 1516602"/>
                  <a:gd name="connsiteX149" fmla="*/ 764469 w 1034979"/>
                  <a:gd name="connsiteY149" fmla="*/ 874578 h 1516602"/>
                  <a:gd name="connsiteX150" fmla="*/ 758754 w 1034979"/>
                  <a:gd name="connsiteY150" fmla="*/ 872673 h 1516602"/>
                  <a:gd name="connsiteX151" fmla="*/ 737799 w 1034979"/>
                  <a:gd name="connsiteY151" fmla="*/ 874578 h 1516602"/>
                  <a:gd name="connsiteX152" fmla="*/ 732084 w 1034979"/>
                  <a:gd name="connsiteY152" fmla="*/ 878388 h 1516602"/>
                  <a:gd name="connsiteX153" fmla="*/ 699699 w 1034979"/>
                  <a:gd name="connsiteY153" fmla="*/ 899343 h 1516602"/>
                  <a:gd name="connsiteX154" fmla="*/ 595181 w 1034979"/>
                  <a:gd name="connsiteY154" fmla="*/ 957831 h 1516602"/>
                  <a:gd name="connsiteX155" fmla="*/ 507294 w 1034979"/>
                  <a:gd name="connsiteY155" fmla="*/ 847908 h 1516602"/>
                  <a:gd name="connsiteX156" fmla="*/ 503484 w 1034979"/>
                  <a:gd name="connsiteY156" fmla="*/ 358323 h 1516602"/>
                  <a:gd name="connsiteX157" fmla="*/ 499674 w 1034979"/>
                  <a:gd name="connsiteY157" fmla="*/ 66858 h 1516602"/>
                  <a:gd name="connsiteX158" fmla="*/ 490149 w 1034979"/>
                  <a:gd name="connsiteY158" fmla="*/ 40188 h 1516602"/>
                  <a:gd name="connsiteX159" fmla="*/ 488244 w 1034979"/>
                  <a:gd name="connsiteY159" fmla="*/ 34473 h 1516602"/>
                  <a:gd name="connsiteX160" fmla="*/ 484434 w 1034979"/>
                  <a:gd name="connsiteY160" fmla="*/ 28758 h 1516602"/>
                  <a:gd name="connsiteX161" fmla="*/ 478719 w 1034979"/>
                  <a:gd name="connsiteY161" fmla="*/ 17328 h 1516602"/>
                  <a:gd name="connsiteX162" fmla="*/ 473004 w 1034979"/>
                  <a:gd name="connsiteY162" fmla="*/ 13518 h 1516602"/>
                  <a:gd name="connsiteX163" fmla="*/ 469194 w 1034979"/>
                  <a:gd name="connsiteY163" fmla="*/ 7803 h 1516602"/>
                  <a:gd name="connsiteX164" fmla="*/ 429189 w 1034979"/>
                  <a:gd name="connsiteY164" fmla="*/ 11613 h 1516602"/>
                  <a:gd name="connsiteX165" fmla="*/ 425379 w 1034979"/>
                  <a:gd name="connsiteY165" fmla="*/ 78288 h 1516602"/>
                  <a:gd name="connsiteX166" fmla="*/ 425379 w 1034979"/>
                  <a:gd name="connsiteY166" fmla="*/ 84003 h 1516602"/>
                  <a:gd name="connsiteX167" fmla="*/ 429189 w 1034979"/>
                  <a:gd name="connsiteY167" fmla="*/ 238308 h 1516602"/>
                  <a:gd name="connsiteX168" fmla="*/ 440619 w 1034979"/>
                  <a:gd name="connsiteY168" fmla="*/ 421188 h 1516602"/>
                  <a:gd name="connsiteX169" fmla="*/ 435265 w 1034979"/>
                  <a:gd name="connsiteY169" fmla="*/ 718368 h 1516602"/>
                  <a:gd name="connsiteX170" fmla="*/ 435059 w 1034979"/>
                  <a:gd name="connsiteY170" fmla="*/ 799046 h 1516602"/>
                  <a:gd name="connsiteX171" fmla="*/ 430322 w 1034979"/>
                  <a:gd name="connsiteY171"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181539 w 1034979"/>
                  <a:gd name="connsiteY9" fmla="*/ 937443 h 1516602"/>
                  <a:gd name="connsiteX10" fmla="*/ 116769 w 1034979"/>
                  <a:gd name="connsiteY10" fmla="*/ 903153 h 1516602"/>
                  <a:gd name="connsiteX11" fmla="*/ 59619 w 1034979"/>
                  <a:gd name="connsiteY11" fmla="*/ 874578 h 1516602"/>
                  <a:gd name="connsiteX12" fmla="*/ 46284 w 1034979"/>
                  <a:gd name="connsiteY12" fmla="*/ 895533 h 1516602"/>
                  <a:gd name="connsiteX13" fmla="*/ 50094 w 1034979"/>
                  <a:gd name="connsiteY13" fmla="*/ 933633 h 1516602"/>
                  <a:gd name="connsiteX14" fmla="*/ 53904 w 1034979"/>
                  <a:gd name="connsiteY14" fmla="*/ 939348 h 1516602"/>
                  <a:gd name="connsiteX15" fmla="*/ 59619 w 1034979"/>
                  <a:gd name="connsiteY15" fmla="*/ 943158 h 1516602"/>
                  <a:gd name="connsiteX16" fmla="*/ 63429 w 1034979"/>
                  <a:gd name="connsiteY16" fmla="*/ 948873 h 1516602"/>
                  <a:gd name="connsiteX17" fmla="*/ 80574 w 1034979"/>
                  <a:gd name="connsiteY17" fmla="*/ 958398 h 1516602"/>
                  <a:gd name="connsiteX18" fmla="*/ 166299 w 1034979"/>
                  <a:gd name="connsiteY18" fmla="*/ 979353 h 1516602"/>
                  <a:gd name="connsiteX19" fmla="*/ 191064 w 1034979"/>
                  <a:gd name="connsiteY19" fmla="*/ 985068 h 1516602"/>
                  <a:gd name="connsiteX20" fmla="*/ 208209 w 1034979"/>
                  <a:gd name="connsiteY20" fmla="*/ 990783 h 1516602"/>
                  <a:gd name="connsiteX21" fmla="*/ 213924 w 1034979"/>
                  <a:gd name="connsiteY21" fmla="*/ 992688 h 1516602"/>
                  <a:gd name="connsiteX22" fmla="*/ 229164 w 1034979"/>
                  <a:gd name="connsiteY22" fmla="*/ 996498 h 1516602"/>
                  <a:gd name="connsiteX23" fmla="*/ 248214 w 1034979"/>
                  <a:gd name="connsiteY23" fmla="*/ 1002213 h 1516602"/>
                  <a:gd name="connsiteX24" fmla="*/ 253929 w 1034979"/>
                  <a:gd name="connsiteY24" fmla="*/ 1006023 h 1516602"/>
                  <a:gd name="connsiteX25" fmla="*/ 267264 w 1034979"/>
                  <a:gd name="connsiteY25" fmla="*/ 1021263 h 1516602"/>
                  <a:gd name="connsiteX26" fmla="*/ 272979 w 1034979"/>
                  <a:gd name="connsiteY26" fmla="*/ 1040313 h 1516602"/>
                  <a:gd name="connsiteX27" fmla="*/ 274884 w 1034979"/>
                  <a:gd name="connsiteY27" fmla="*/ 1046028 h 1516602"/>
                  <a:gd name="connsiteX28" fmla="*/ 276789 w 1034979"/>
                  <a:gd name="connsiteY28" fmla="*/ 1051743 h 1516602"/>
                  <a:gd name="connsiteX29" fmla="*/ 278694 w 1034979"/>
                  <a:gd name="connsiteY29" fmla="*/ 1076508 h 1516602"/>
                  <a:gd name="connsiteX30" fmla="*/ 280599 w 1034979"/>
                  <a:gd name="connsiteY30" fmla="*/ 1082223 h 1516602"/>
                  <a:gd name="connsiteX31" fmla="*/ 278694 w 1034979"/>
                  <a:gd name="connsiteY31" fmla="*/ 1101273 h 1516602"/>
                  <a:gd name="connsiteX32" fmla="*/ 276789 w 1034979"/>
                  <a:gd name="connsiteY32" fmla="*/ 1110798 h 1516602"/>
                  <a:gd name="connsiteX33" fmla="*/ 263454 w 1034979"/>
                  <a:gd name="connsiteY33" fmla="*/ 1124133 h 1516602"/>
                  <a:gd name="connsiteX34" fmla="*/ 252024 w 1034979"/>
                  <a:gd name="connsiteY34" fmla="*/ 1131753 h 1516602"/>
                  <a:gd name="connsiteX35" fmla="*/ 240594 w 1034979"/>
                  <a:gd name="connsiteY35" fmla="*/ 1135563 h 1516602"/>
                  <a:gd name="connsiteX36" fmla="*/ 27234 w 1034979"/>
                  <a:gd name="connsiteY36" fmla="*/ 1154613 h 1516602"/>
                  <a:gd name="connsiteX37" fmla="*/ 15804 w 1034979"/>
                  <a:gd name="connsiteY37" fmla="*/ 1160328 h 1516602"/>
                  <a:gd name="connsiteX38" fmla="*/ 6279 w 1034979"/>
                  <a:gd name="connsiteY38" fmla="*/ 1169853 h 1516602"/>
                  <a:gd name="connsiteX39" fmla="*/ 4374 w 1034979"/>
                  <a:gd name="connsiteY39" fmla="*/ 1175568 h 1516602"/>
                  <a:gd name="connsiteX40" fmla="*/ 564 w 1034979"/>
                  <a:gd name="connsiteY40" fmla="*/ 1181283 h 1516602"/>
                  <a:gd name="connsiteX41" fmla="*/ 6279 w 1034979"/>
                  <a:gd name="connsiteY41" fmla="*/ 1213668 h 1516602"/>
                  <a:gd name="connsiteX42" fmla="*/ 11994 w 1034979"/>
                  <a:gd name="connsiteY42" fmla="*/ 1217478 h 1516602"/>
                  <a:gd name="connsiteX43" fmla="*/ 17709 w 1034979"/>
                  <a:gd name="connsiteY43" fmla="*/ 1219383 h 1516602"/>
                  <a:gd name="connsiteX44" fmla="*/ 145344 w 1034979"/>
                  <a:gd name="connsiteY44" fmla="*/ 1217478 h 1516602"/>
                  <a:gd name="connsiteX45" fmla="*/ 239202 w 1034979"/>
                  <a:gd name="connsiteY45" fmla="*/ 1214801 h 1516602"/>
                  <a:gd name="connsiteX46" fmla="*/ 318699 w 1034979"/>
                  <a:gd name="connsiteY46" fmla="*/ 1217478 h 1516602"/>
                  <a:gd name="connsiteX47" fmla="*/ 330129 w 1034979"/>
                  <a:gd name="connsiteY47" fmla="*/ 1223193 h 1516602"/>
                  <a:gd name="connsiteX48" fmla="*/ 333939 w 1034979"/>
                  <a:gd name="connsiteY48" fmla="*/ 1228908 h 1516602"/>
                  <a:gd name="connsiteX49" fmla="*/ 339654 w 1034979"/>
                  <a:gd name="connsiteY49" fmla="*/ 1230813 h 1516602"/>
                  <a:gd name="connsiteX50" fmla="*/ 351084 w 1034979"/>
                  <a:gd name="connsiteY50" fmla="*/ 1238433 h 1516602"/>
                  <a:gd name="connsiteX51" fmla="*/ 356799 w 1034979"/>
                  <a:gd name="connsiteY51" fmla="*/ 1242243 h 1516602"/>
                  <a:gd name="connsiteX52" fmla="*/ 360609 w 1034979"/>
                  <a:gd name="connsiteY52" fmla="*/ 1247958 h 1516602"/>
                  <a:gd name="connsiteX53" fmla="*/ 366324 w 1034979"/>
                  <a:gd name="connsiteY53" fmla="*/ 1259388 h 1516602"/>
                  <a:gd name="connsiteX54" fmla="*/ 362514 w 1034979"/>
                  <a:gd name="connsiteY54" fmla="*/ 1286058 h 1516602"/>
                  <a:gd name="connsiteX55" fmla="*/ 358704 w 1034979"/>
                  <a:gd name="connsiteY55" fmla="*/ 1291773 h 1516602"/>
                  <a:gd name="connsiteX56" fmla="*/ 356799 w 1034979"/>
                  <a:gd name="connsiteY56" fmla="*/ 1297488 h 1516602"/>
                  <a:gd name="connsiteX57" fmla="*/ 352989 w 1034979"/>
                  <a:gd name="connsiteY57" fmla="*/ 1303203 h 1516602"/>
                  <a:gd name="connsiteX58" fmla="*/ 351084 w 1034979"/>
                  <a:gd name="connsiteY58" fmla="*/ 1308918 h 1516602"/>
                  <a:gd name="connsiteX59" fmla="*/ 347274 w 1034979"/>
                  <a:gd name="connsiteY59" fmla="*/ 1314633 h 1516602"/>
                  <a:gd name="connsiteX60" fmla="*/ 330129 w 1034979"/>
                  <a:gd name="connsiteY60" fmla="*/ 1381308 h 1516602"/>
                  <a:gd name="connsiteX61" fmla="*/ 328224 w 1034979"/>
                  <a:gd name="connsiteY61" fmla="*/ 1432743 h 1516602"/>
                  <a:gd name="connsiteX62" fmla="*/ 330129 w 1034979"/>
                  <a:gd name="connsiteY62" fmla="*/ 1457508 h 1516602"/>
                  <a:gd name="connsiteX63" fmla="*/ 332034 w 1034979"/>
                  <a:gd name="connsiteY63" fmla="*/ 1463223 h 1516602"/>
                  <a:gd name="connsiteX64" fmla="*/ 335844 w 1034979"/>
                  <a:gd name="connsiteY64" fmla="*/ 1467033 h 1516602"/>
                  <a:gd name="connsiteX65" fmla="*/ 364419 w 1034979"/>
                  <a:gd name="connsiteY65" fmla="*/ 1512753 h 1516602"/>
                  <a:gd name="connsiteX66" fmla="*/ 387279 w 1034979"/>
                  <a:gd name="connsiteY66" fmla="*/ 1514658 h 1516602"/>
                  <a:gd name="connsiteX67" fmla="*/ 392994 w 1034979"/>
                  <a:gd name="connsiteY67" fmla="*/ 1508943 h 1516602"/>
                  <a:gd name="connsiteX68" fmla="*/ 394899 w 1034979"/>
                  <a:gd name="connsiteY68" fmla="*/ 1497513 h 1516602"/>
                  <a:gd name="connsiteX69" fmla="*/ 396804 w 1034979"/>
                  <a:gd name="connsiteY69" fmla="*/ 1491798 h 1516602"/>
                  <a:gd name="connsiteX70" fmla="*/ 398709 w 1034979"/>
                  <a:gd name="connsiteY70" fmla="*/ 1474653 h 1516602"/>
                  <a:gd name="connsiteX71" fmla="*/ 400614 w 1034979"/>
                  <a:gd name="connsiteY71" fmla="*/ 1461318 h 1516602"/>
                  <a:gd name="connsiteX72" fmla="*/ 404424 w 1034979"/>
                  <a:gd name="connsiteY72" fmla="*/ 1404168 h 1516602"/>
                  <a:gd name="connsiteX73" fmla="*/ 410139 w 1034979"/>
                  <a:gd name="connsiteY73" fmla="*/ 1392738 h 1516602"/>
                  <a:gd name="connsiteX74" fmla="*/ 413949 w 1034979"/>
                  <a:gd name="connsiteY74" fmla="*/ 1379403 h 1516602"/>
                  <a:gd name="connsiteX75" fmla="*/ 415854 w 1034979"/>
                  <a:gd name="connsiteY75" fmla="*/ 1373688 h 1516602"/>
                  <a:gd name="connsiteX76" fmla="*/ 417759 w 1034979"/>
                  <a:gd name="connsiteY76" fmla="*/ 1360353 h 1516602"/>
                  <a:gd name="connsiteX77" fmla="*/ 421569 w 1034979"/>
                  <a:gd name="connsiteY77" fmla="*/ 1348923 h 1516602"/>
                  <a:gd name="connsiteX78" fmla="*/ 427284 w 1034979"/>
                  <a:gd name="connsiteY78" fmla="*/ 1335588 h 1516602"/>
                  <a:gd name="connsiteX79" fmla="*/ 467289 w 1034979"/>
                  <a:gd name="connsiteY79" fmla="*/ 1265103 h 1516602"/>
                  <a:gd name="connsiteX80" fmla="*/ 528455 w 1034979"/>
                  <a:gd name="connsiteY80" fmla="*/ 1252334 h 1516602"/>
                  <a:gd name="connsiteX81" fmla="*/ 573969 w 1034979"/>
                  <a:gd name="connsiteY81" fmla="*/ 1236528 h 1516602"/>
                  <a:gd name="connsiteX82" fmla="*/ 585399 w 1034979"/>
                  <a:gd name="connsiteY82" fmla="*/ 1232718 h 1516602"/>
                  <a:gd name="connsiteX83" fmla="*/ 720654 w 1034979"/>
                  <a:gd name="connsiteY83" fmla="*/ 1316538 h 1516602"/>
                  <a:gd name="connsiteX84" fmla="*/ 733989 w 1034979"/>
                  <a:gd name="connsiteY84" fmla="*/ 1326063 h 1516602"/>
                  <a:gd name="connsiteX85" fmla="*/ 743514 w 1034979"/>
                  <a:gd name="connsiteY85" fmla="*/ 1327968 h 1516602"/>
                  <a:gd name="connsiteX86" fmla="*/ 749229 w 1034979"/>
                  <a:gd name="connsiteY86" fmla="*/ 1329873 h 1516602"/>
                  <a:gd name="connsiteX87" fmla="*/ 762564 w 1034979"/>
                  <a:gd name="connsiteY87" fmla="*/ 1335588 h 1516602"/>
                  <a:gd name="connsiteX88" fmla="*/ 777804 w 1034979"/>
                  <a:gd name="connsiteY88" fmla="*/ 1333683 h 1516602"/>
                  <a:gd name="connsiteX89" fmla="*/ 789234 w 1034979"/>
                  <a:gd name="connsiteY89" fmla="*/ 1327968 h 1516602"/>
                  <a:gd name="connsiteX90" fmla="*/ 794949 w 1034979"/>
                  <a:gd name="connsiteY90" fmla="*/ 1326063 h 1516602"/>
                  <a:gd name="connsiteX91" fmla="*/ 802569 w 1034979"/>
                  <a:gd name="connsiteY91" fmla="*/ 1308918 h 1516602"/>
                  <a:gd name="connsiteX92" fmla="*/ 800664 w 1034979"/>
                  <a:gd name="connsiteY92" fmla="*/ 1284153 h 1516602"/>
                  <a:gd name="connsiteX93" fmla="*/ 798759 w 1034979"/>
                  <a:gd name="connsiteY93" fmla="*/ 1278438 h 1516602"/>
                  <a:gd name="connsiteX94" fmla="*/ 796854 w 1034979"/>
                  <a:gd name="connsiteY94" fmla="*/ 1270818 h 1516602"/>
                  <a:gd name="connsiteX95" fmla="*/ 783519 w 1034979"/>
                  <a:gd name="connsiteY95" fmla="*/ 1253673 h 1516602"/>
                  <a:gd name="connsiteX96" fmla="*/ 773994 w 1034979"/>
                  <a:gd name="connsiteY96" fmla="*/ 1247958 h 1516602"/>
                  <a:gd name="connsiteX97" fmla="*/ 648264 w 1034979"/>
                  <a:gd name="connsiteY97" fmla="*/ 1156518 h 1516602"/>
                  <a:gd name="connsiteX98" fmla="*/ 644454 w 1034979"/>
                  <a:gd name="connsiteY98" fmla="*/ 1139373 h 1516602"/>
                  <a:gd name="connsiteX99" fmla="*/ 646359 w 1034979"/>
                  <a:gd name="connsiteY99" fmla="*/ 1131753 h 1516602"/>
                  <a:gd name="connsiteX100" fmla="*/ 650169 w 1034979"/>
                  <a:gd name="connsiteY100" fmla="*/ 1114608 h 1516602"/>
                  <a:gd name="connsiteX101" fmla="*/ 653979 w 1034979"/>
                  <a:gd name="connsiteY101" fmla="*/ 1108893 h 1516602"/>
                  <a:gd name="connsiteX102" fmla="*/ 655884 w 1034979"/>
                  <a:gd name="connsiteY102" fmla="*/ 1103178 h 1516602"/>
                  <a:gd name="connsiteX103" fmla="*/ 661599 w 1034979"/>
                  <a:gd name="connsiteY103" fmla="*/ 1101273 h 1516602"/>
                  <a:gd name="connsiteX104" fmla="*/ 671124 w 1034979"/>
                  <a:gd name="connsiteY104" fmla="*/ 1089843 h 1516602"/>
                  <a:gd name="connsiteX105" fmla="*/ 724464 w 1034979"/>
                  <a:gd name="connsiteY105" fmla="*/ 1082223 h 1516602"/>
                  <a:gd name="connsiteX106" fmla="*/ 842574 w 1034979"/>
                  <a:gd name="connsiteY106" fmla="*/ 1084128 h 1516602"/>
                  <a:gd name="connsiteX107" fmla="*/ 871149 w 1034979"/>
                  <a:gd name="connsiteY107" fmla="*/ 1086033 h 1516602"/>
                  <a:gd name="connsiteX108" fmla="*/ 899724 w 1034979"/>
                  <a:gd name="connsiteY108" fmla="*/ 1091748 h 1516602"/>
                  <a:gd name="connsiteX109" fmla="*/ 922584 w 1034979"/>
                  <a:gd name="connsiteY109" fmla="*/ 1095558 h 1516602"/>
                  <a:gd name="connsiteX110" fmla="*/ 951159 w 1034979"/>
                  <a:gd name="connsiteY110" fmla="*/ 1101273 h 1516602"/>
                  <a:gd name="connsiteX111" fmla="*/ 956874 w 1034979"/>
                  <a:gd name="connsiteY111" fmla="*/ 1101273 h 1516602"/>
                  <a:gd name="connsiteX112" fmla="*/ 1002594 w 1034979"/>
                  <a:gd name="connsiteY112" fmla="*/ 1099368 h 1516602"/>
                  <a:gd name="connsiteX113" fmla="*/ 1031169 w 1034979"/>
                  <a:gd name="connsiteY113" fmla="*/ 1091748 h 1516602"/>
                  <a:gd name="connsiteX114" fmla="*/ 1034979 w 1034979"/>
                  <a:gd name="connsiteY114" fmla="*/ 1086033 h 1516602"/>
                  <a:gd name="connsiteX115" fmla="*/ 1033074 w 1034979"/>
                  <a:gd name="connsiteY115" fmla="*/ 1066983 h 1516602"/>
                  <a:gd name="connsiteX116" fmla="*/ 1027359 w 1034979"/>
                  <a:gd name="connsiteY116" fmla="*/ 1063173 h 1516602"/>
                  <a:gd name="connsiteX117" fmla="*/ 1012119 w 1034979"/>
                  <a:gd name="connsiteY117" fmla="*/ 1061268 h 1516602"/>
                  <a:gd name="connsiteX118" fmla="*/ 1006404 w 1034979"/>
                  <a:gd name="connsiteY118" fmla="*/ 1059363 h 1516602"/>
                  <a:gd name="connsiteX119" fmla="*/ 998784 w 1034979"/>
                  <a:gd name="connsiteY119" fmla="*/ 1057458 h 1516602"/>
                  <a:gd name="connsiteX120" fmla="*/ 987354 w 1034979"/>
                  <a:gd name="connsiteY120" fmla="*/ 1049838 h 1516602"/>
                  <a:gd name="connsiteX121" fmla="*/ 975924 w 1034979"/>
                  <a:gd name="connsiteY121" fmla="*/ 1046028 h 1516602"/>
                  <a:gd name="connsiteX122" fmla="*/ 970209 w 1034979"/>
                  <a:gd name="connsiteY122" fmla="*/ 1044123 h 1516602"/>
                  <a:gd name="connsiteX123" fmla="*/ 962589 w 1034979"/>
                  <a:gd name="connsiteY123" fmla="*/ 1042218 h 1516602"/>
                  <a:gd name="connsiteX124" fmla="*/ 956874 w 1034979"/>
                  <a:gd name="connsiteY124" fmla="*/ 1040313 h 1516602"/>
                  <a:gd name="connsiteX125" fmla="*/ 935919 w 1034979"/>
                  <a:gd name="connsiteY125" fmla="*/ 1034598 h 1516602"/>
                  <a:gd name="connsiteX126" fmla="*/ 825429 w 1034979"/>
                  <a:gd name="connsiteY126" fmla="*/ 1034598 h 1516602"/>
                  <a:gd name="connsiteX127" fmla="*/ 730179 w 1034979"/>
                  <a:gd name="connsiteY127" fmla="*/ 1038408 h 1516602"/>
                  <a:gd name="connsiteX128" fmla="*/ 669219 w 1034979"/>
                  <a:gd name="connsiteY128" fmla="*/ 1046028 h 1516602"/>
                  <a:gd name="connsiteX129" fmla="*/ 646359 w 1034979"/>
                  <a:gd name="connsiteY129" fmla="*/ 1049838 h 1516602"/>
                  <a:gd name="connsiteX130" fmla="*/ 642549 w 1034979"/>
                  <a:gd name="connsiteY130" fmla="*/ 1038408 h 1516602"/>
                  <a:gd name="connsiteX131" fmla="*/ 640644 w 1034979"/>
                  <a:gd name="connsiteY131" fmla="*/ 1032693 h 1516602"/>
                  <a:gd name="connsiteX132" fmla="*/ 642549 w 1034979"/>
                  <a:gd name="connsiteY132" fmla="*/ 1015548 h 1516602"/>
                  <a:gd name="connsiteX133" fmla="*/ 644454 w 1034979"/>
                  <a:gd name="connsiteY133" fmla="*/ 1009833 h 1516602"/>
                  <a:gd name="connsiteX134" fmla="*/ 661599 w 1034979"/>
                  <a:gd name="connsiteY134" fmla="*/ 1000308 h 1516602"/>
                  <a:gd name="connsiteX135" fmla="*/ 673029 w 1034979"/>
                  <a:gd name="connsiteY135" fmla="*/ 992688 h 1516602"/>
                  <a:gd name="connsiteX136" fmla="*/ 674934 w 1034979"/>
                  <a:gd name="connsiteY136" fmla="*/ 986973 h 1516602"/>
                  <a:gd name="connsiteX137" fmla="*/ 680649 w 1034979"/>
                  <a:gd name="connsiteY137" fmla="*/ 985068 h 1516602"/>
                  <a:gd name="connsiteX138" fmla="*/ 686364 w 1034979"/>
                  <a:gd name="connsiteY138" fmla="*/ 981258 h 1516602"/>
                  <a:gd name="connsiteX139" fmla="*/ 695889 w 1034979"/>
                  <a:gd name="connsiteY139" fmla="*/ 971733 h 1516602"/>
                  <a:gd name="connsiteX140" fmla="*/ 705414 w 1034979"/>
                  <a:gd name="connsiteY140" fmla="*/ 960303 h 1516602"/>
                  <a:gd name="connsiteX141" fmla="*/ 716844 w 1034979"/>
                  <a:gd name="connsiteY141" fmla="*/ 952683 h 1516602"/>
                  <a:gd name="connsiteX142" fmla="*/ 732084 w 1034979"/>
                  <a:gd name="connsiteY142" fmla="*/ 939348 h 1516602"/>
                  <a:gd name="connsiteX143" fmla="*/ 741609 w 1034979"/>
                  <a:gd name="connsiteY143" fmla="*/ 927918 h 1516602"/>
                  <a:gd name="connsiteX144" fmla="*/ 753039 w 1034979"/>
                  <a:gd name="connsiteY144" fmla="*/ 918393 h 1516602"/>
                  <a:gd name="connsiteX145" fmla="*/ 758754 w 1034979"/>
                  <a:gd name="connsiteY145" fmla="*/ 906963 h 1516602"/>
                  <a:gd name="connsiteX146" fmla="*/ 760659 w 1034979"/>
                  <a:gd name="connsiteY146" fmla="*/ 901248 h 1516602"/>
                  <a:gd name="connsiteX147" fmla="*/ 766374 w 1034979"/>
                  <a:gd name="connsiteY147" fmla="*/ 889818 h 1516602"/>
                  <a:gd name="connsiteX148" fmla="*/ 764469 w 1034979"/>
                  <a:gd name="connsiteY148" fmla="*/ 874578 h 1516602"/>
                  <a:gd name="connsiteX149" fmla="*/ 758754 w 1034979"/>
                  <a:gd name="connsiteY149" fmla="*/ 872673 h 1516602"/>
                  <a:gd name="connsiteX150" fmla="*/ 737799 w 1034979"/>
                  <a:gd name="connsiteY150" fmla="*/ 874578 h 1516602"/>
                  <a:gd name="connsiteX151" fmla="*/ 732084 w 1034979"/>
                  <a:gd name="connsiteY151" fmla="*/ 878388 h 1516602"/>
                  <a:gd name="connsiteX152" fmla="*/ 699699 w 1034979"/>
                  <a:gd name="connsiteY152" fmla="*/ 899343 h 1516602"/>
                  <a:gd name="connsiteX153" fmla="*/ 595181 w 1034979"/>
                  <a:gd name="connsiteY153" fmla="*/ 957831 h 1516602"/>
                  <a:gd name="connsiteX154" fmla="*/ 507294 w 1034979"/>
                  <a:gd name="connsiteY154" fmla="*/ 847908 h 1516602"/>
                  <a:gd name="connsiteX155" fmla="*/ 503484 w 1034979"/>
                  <a:gd name="connsiteY155" fmla="*/ 358323 h 1516602"/>
                  <a:gd name="connsiteX156" fmla="*/ 499674 w 1034979"/>
                  <a:gd name="connsiteY156" fmla="*/ 66858 h 1516602"/>
                  <a:gd name="connsiteX157" fmla="*/ 490149 w 1034979"/>
                  <a:gd name="connsiteY157" fmla="*/ 40188 h 1516602"/>
                  <a:gd name="connsiteX158" fmla="*/ 488244 w 1034979"/>
                  <a:gd name="connsiteY158" fmla="*/ 34473 h 1516602"/>
                  <a:gd name="connsiteX159" fmla="*/ 484434 w 1034979"/>
                  <a:gd name="connsiteY159" fmla="*/ 28758 h 1516602"/>
                  <a:gd name="connsiteX160" fmla="*/ 478719 w 1034979"/>
                  <a:gd name="connsiteY160" fmla="*/ 17328 h 1516602"/>
                  <a:gd name="connsiteX161" fmla="*/ 473004 w 1034979"/>
                  <a:gd name="connsiteY161" fmla="*/ 13518 h 1516602"/>
                  <a:gd name="connsiteX162" fmla="*/ 469194 w 1034979"/>
                  <a:gd name="connsiteY162" fmla="*/ 7803 h 1516602"/>
                  <a:gd name="connsiteX163" fmla="*/ 429189 w 1034979"/>
                  <a:gd name="connsiteY163" fmla="*/ 11613 h 1516602"/>
                  <a:gd name="connsiteX164" fmla="*/ 425379 w 1034979"/>
                  <a:gd name="connsiteY164" fmla="*/ 78288 h 1516602"/>
                  <a:gd name="connsiteX165" fmla="*/ 425379 w 1034979"/>
                  <a:gd name="connsiteY165" fmla="*/ 84003 h 1516602"/>
                  <a:gd name="connsiteX166" fmla="*/ 429189 w 1034979"/>
                  <a:gd name="connsiteY166" fmla="*/ 238308 h 1516602"/>
                  <a:gd name="connsiteX167" fmla="*/ 440619 w 1034979"/>
                  <a:gd name="connsiteY167" fmla="*/ 421188 h 1516602"/>
                  <a:gd name="connsiteX168" fmla="*/ 435265 w 1034979"/>
                  <a:gd name="connsiteY168" fmla="*/ 718368 h 1516602"/>
                  <a:gd name="connsiteX169" fmla="*/ 435059 w 1034979"/>
                  <a:gd name="connsiteY169" fmla="*/ 799046 h 1516602"/>
                  <a:gd name="connsiteX170" fmla="*/ 430322 w 1034979"/>
                  <a:gd name="connsiteY170"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181539 w 1034979"/>
                  <a:gd name="connsiteY8" fmla="*/ 937443 h 1516602"/>
                  <a:gd name="connsiteX9" fmla="*/ 116769 w 1034979"/>
                  <a:gd name="connsiteY9" fmla="*/ 903153 h 1516602"/>
                  <a:gd name="connsiteX10" fmla="*/ 59619 w 1034979"/>
                  <a:gd name="connsiteY10" fmla="*/ 874578 h 1516602"/>
                  <a:gd name="connsiteX11" fmla="*/ 46284 w 1034979"/>
                  <a:gd name="connsiteY11" fmla="*/ 895533 h 1516602"/>
                  <a:gd name="connsiteX12" fmla="*/ 50094 w 1034979"/>
                  <a:gd name="connsiteY12" fmla="*/ 933633 h 1516602"/>
                  <a:gd name="connsiteX13" fmla="*/ 53904 w 1034979"/>
                  <a:gd name="connsiteY13" fmla="*/ 939348 h 1516602"/>
                  <a:gd name="connsiteX14" fmla="*/ 59619 w 1034979"/>
                  <a:gd name="connsiteY14" fmla="*/ 943158 h 1516602"/>
                  <a:gd name="connsiteX15" fmla="*/ 63429 w 1034979"/>
                  <a:gd name="connsiteY15" fmla="*/ 948873 h 1516602"/>
                  <a:gd name="connsiteX16" fmla="*/ 80574 w 1034979"/>
                  <a:gd name="connsiteY16" fmla="*/ 958398 h 1516602"/>
                  <a:gd name="connsiteX17" fmla="*/ 166299 w 1034979"/>
                  <a:gd name="connsiteY17" fmla="*/ 979353 h 1516602"/>
                  <a:gd name="connsiteX18" fmla="*/ 191064 w 1034979"/>
                  <a:gd name="connsiteY18" fmla="*/ 985068 h 1516602"/>
                  <a:gd name="connsiteX19" fmla="*/ 208209 w 1034979"/>
                  <a:gd name="connsiteY19" fmla="*/ 990783 h 1516602"/>
                  <a:gd name="connsiteX20" fmla="*/ 213924 w 1034979"/>
                  <a:gd name="connsiteY20" fmla="*/ 992688 h 1516602"/>
                  <a:gd name="connsiteX21" fmla="*/ 229164 w 1034979"/>
                  <a:gd name="connsiteY21" fmla="*/ 996498 h 1516602"/>
                  <a:gd name="connsiteX22" fmla="*/ 248214 w 1034979"/>
                  <a:gd name="connsiteY22" fmla="*/ 1002213 h 1516602"/>
                  <a:gd name="connsiteX23" fmla="*/ 253929 w 1034979"/>
                  <a:gd name="connsiteY23" fmla="*/ 1006023 h 1516602"/>
                  <a:gd name="connsiteX24" fmla="*/ 267264 w 1034979"/>
                  <a:gd name="connsiteY24" fmla="*/ 1021263 h 1516602"/>
                  <a:gd name="connsiteX25" fmla="*/ 272979 w 1034979"/>
                  <a:gd name="connsiteY25" fmla="*/ 1040313 h 1516602"/>
                  <a:gd name="connsiteX26" fmla="*/ 274884 w 1034979"/>
                  <a:gd name="connsiteY26" fmla="*/ 1046028 h 1516602"/>
                  <a:gd name="connsiteX27" fmla="*/ 276789 w 1034979"/>
                  <a:gd name="connsiteY27" fmla="*/ 1051743 h 1516602"/>
                  <a:gd name="connsiteX28" fmla="*/ 278694 w 1034979"/>
                  <a:gd name="connsiteY28" fmla="*/ 1076508 h 1516602"/>
                  <a:gd name="connsiteX29" fmla="*/ 280599 w 1034979"/>
                  <a:gd name="connsiteY29" fmla="*/ 1082223 h 1516602"/>
                  <a:gd name="connsiteX30" fmla="*/ 278694 w 1034979"/>
                  <a:gd name="connsiteY30" fmla="*/ 1101273 h 1516602"/>
                  <a:gd name="connsiteX31" fmla="*/ 276789 w 1034979"/>
                  <a:gd name="connsiteY31" fmla="*/ 1110798 h 1516602"/>
                  <a:gd name="connsiteX32" fmla="*/ 263454 w 1034979"/>
                  <a:gd name="connsiteY32" fmla="*/ 1124133 h 1516602"/>
                  <a:gd name="connsiteX33" fmla="*/ 252024 w 1034979"/>
                  <a:gd name="connsiteY33" fmla="*/ 1131753 h 1516602"/>
                  <a:gd name="connsiteX34" fmla="*/ 240594 w 1034979"/>
                  <a:gd name="connsiteY34" fmla="*/ 1135563 h 1516602"/>
                  <a:gd name="connsiteX35" fmla="*/ 27234 w 1034979"/>
                  <a:gd name="connsiteY35" fmla="*/ 1154613 h 1516602"/>
                  <a:gd name="connsiteX36" fmla="*/ 15804 w 1034979"/>
                  <a:gd name="connsiteY36" fmla="*/ 1160328 h 1516602"/>
                  <a:gd name="connsiteX37" fmla="*/ 6279 w 1034979"/>
                  <a:gd name="connsiteY37" fmla="*/ 1169853 h 1516602"/>
                  <a:gd name="connsiteX38" fmla="*/ 4374 w 1034979"/>
                  <a:gd name="connsiteY38" fmla="*/ 1175568 h 1516602"/>
                  <a:gd name="connsiteX39" fmla="*/ 564 w 1034979"/>
                  <a:gd name="connsiteY39" fmla="*/ 1181283 h 1516602"/>
                  <a:gd name="connsiteX40" fmla="*/ 6279 w 1034979"/>
                  <a:gd name="connsiteY40" fmla="*/ 1213668 h 1516602"/>
                  <a:gd name="connsiteX41" fmla="*/ 11994 w 1034979"/>
                  <a:gd name="connsiteY41" fmla="*/ 1217478 h 1516602"/>
                  <a:gd name="connsiteX42" fmla="*/ 17709 w 1034979"/>
                  <a:gd name="connsiteY42" fmla="*/ 1219383 h 1516602"/>
                  <a:gd name="connsiteX43" fmla="*/ 145344 w 1034979"/>
                  <a:gd name="connsiteY43" fmla="*/ 1217478 h 1516602"/>
                  <a:gd name="connsiteX44" fmla="*/ 239202 w 1034979"/>
                  <a:gd name="connsiteY44" fmla="*/ 1214801 h 1516602"/>
                  <a:gd name="connsiteX45" fmla="*/ 318699 w 1034979"/>
                  <a:gd name="connsiteY45" fmla="*/ 1217478 h 1516602"/>
                  <a:gd name="connsiteX46" fmla="*/ 330129 w 1034979"/>
                  <a:gd name="connsiteY46" fmla="*/ 1223193 h 1516602"/>
                  <a:gd name="connsiteX47" fmla="*/ 333939 w 1034979"/>
                  <a:gd name="connsiteY47" fmla="*/ 1228908 h 1516602"/>
                  <a:gd name="connsiteX48" fmla="*/ 339654 w 1034979"/>
                  <a:gd name="connsiteY48" fmla="*/ 1230813 h 1516602"/>
                  <a:gd name="connsiteX49" fmla="*/ 351084 w 1034979"/>
                  <a:gd name="connsiteY49" fmla="*/ 1238433 h 1516602"/>
                  <a:gd name="connsiteX50" fmla="*/ 356799 w 1034979"/>
                  <a:gd name="connsiteY50" fmla="*/ 1242243 h 1516602"/>
                  <a:gd name="connsiteX51" fmla="*/ 360609 w 1034979"/>
                  <a:gd name="connsiteY51" fmla="*/ 1247958 h 1516602"/>
                  <a:gd name="connsiteX52" fmla="*/ 366324 w 1034979"/>
                  <a:gd name="connsiteY52" fmla="*/ 1259388 h 1516602"/>
                  <a:gd name="connsiteX53" fmla="*/ 362514 w 1034979"/>
                  <a:gd name="connsiteY53" fmla="*/ 1286058 h 1516602"/>
                  <a:gd name="connsiteX54" fmla="*/ 358704 w 1034979"/>
                  <a:gd name="connsiteY54" fmla="*/ 1291773 h 1516602"/>
                  <a:gd name="connsiteX55" fmla="*/ 356799 w 1034979"/>
                  <a:gd name="connsiteY55" fmla="*/ 1297488 h 1516602"/>
                  <a:gd name="connsiteX56" fmla="*/ 352989 w 1034979"/>
                  <a:gd name="connsiteY56" fmla="*/ 1303203 h 1516602"/>
                  <a:gd name="connsiteX57" fmla="*/ 351084 w 1034979"/>
                  <a:gd name="connsiteY57" fmla="*/ 1308918 h 1516602"/>
                  <a:gd name="connsiteX58" fmla="*/ 347274 w 1034979"/>
                  <a:gd name="connsiteY58" fmla="*/ 1314633 h 1516602"/>
                  <a:gd name="connsiteX59" fmla="*/ 330129 w 1034979"/>
                  <a:gd name="connsiteY59" fmla="*/ 1381308 h 1516602"/>
                  <a:gd name="connsiteX60" fmla="*/ 328224 w 1034979"/>
                  <a:gd name="connsiteY60" fmla="*/ 1432743 h 1516602"/>
                  <a:gd name="connsiteX61" fmla="*/ 330129 w 1034979"/>
                  <a:gd name="connsiteY61" fmla="*/ 1457508 h 1516602"/>
                  <a:gd name="connsiteX62" fmla="*/ 332034 w 1034979"/>
                  <a:gd name="connsiteY62" fmla="*/ 1463223 h 1516602"/>
                  <a:gd name="connsiteX63" fmla="*/ 335844 w 1034979"/>
                  <a:gd name="connsiteY63" fmla="*/ 1467033 h 1516602"/>
                  <a:gd name="connsiteX64" fmla="*/ 364419 w 1034979"/>
                  <a:gd name="connsiteY64" fmla="*/ 1512753 h 1516602"/>
                  <a:gd name="connsiteX65" fmla="*/ 387279 w 1034979"/>
                  <a:gd name="connsiteY65" fmla="*/ 1514658 h 1516602"/>
                  <a:gd name="connsiteX66" fmla="*/ 392994 w 1034979"/>
                  <a:gd name="connsiteY66" fmla="*/ 1508943 h 1516602"/>
                  <a:gd name="connsiteX67" fmla="*/ 394899 w 1034979"/>
                  <a:gd name="connsiteY67" fmla="*/ 1497513 h 1516602"/>
                  <a:gd name="connsiteX68" fmla="*/ 396804 w 1034979"/>
                  <a:gd name="connsiteY68" fmla="*/ 1491798 h 1516602"/>
                  <a:gd name="connsiteX69" fmla="*/ 398709 w 1034979"/>
                  <a:gd name="connsiteY69" fmla="*/ 1474653 h 1516602"/>
                  <a:gd name="connsiteX70" fmla="*/ 400614 w 1034979"/>
                  <a:gd name="connsiteY70" fmla="*/ 1461318 h 1516602"/>
                  <a:gd name="connsiteX71" fmla="*/ 404424 w 1034979"/>
                  <a:gd name="connsiteY71" fmla="*/ 1404168 h 1516602"/>
                  <a:gd name="connsiteX72" fmla="*/ 410139 w 1034979"/>
                  <a:gd name="connsiteY72" fmla="*/ 1392738 h 1516602"/>
                  <a:gd name="connsiteX73" fmla="*/ 413949 w 1034979"/>
                  <a:gd name="connsiteY73" fmla="*/ 1379403 h 1516602"/>
                  <a:gd name="connsiteX74" fmla="*/ 415854 w 1034979"/>
                  <a:gd name="connsiteY74" fmla="*/ 1373688 h 1516602"/>
                  <a:gd name="connsiteX75" fmla="*/ 417759 w 1034979"/>
                  <a:gd name="connsiteY75" fmla="*/ 1360353 h 1516602"/>
                  <a:gd name="connsiteX76" fmla="*/ 421569 w 1034979"/>
                  <a:gd name="connsiteY76" fmla="*/ 1348923 h 1516602"/>
                  <a:gd name="connsiteX77" fmla="*/ 427284 w 1034979"/>
                  <a:gd name="connsiteY77" fmla="*/ 1335588 h 1516602"/>
                  <a:gd name="connsiteX78" fmla="*/ 467289 w 1034979"/>
                  <a:gd name="connsiteY78" fmla="*/ 1265103 h 1516602"/>
                  <a:gd name="connsiteX79" fmla="*/ 528455 w 1034979"/>
                  <a:gd name="connsiteY79" fmla="*/ 1252334 h 1516602"/>
                  <a:gd name="connsiteX80" fmla="*/ 573969 w 1034979"/>
                  <a:gd name="connsiteY80" fmla="*/ 1236528 h 1516602"/>
                  <a:gd name="connsiteX81" fmla="*/ 585399 w 1034979"/>
                  <a:gd name="connsiteY81" fmla="*/ 1232718 h 1516602"/>
                  <a:gd name="connsiteX82" fmla="*/ 720654 w 1034979"/>
                  <a:gd name="connsiteY82" fmla="*/ 1316538 h 1516602"/>
                  <a:gd name="connsiteX83" fmla="*/ 733989 w 1034979"/>
                  <a:gd name="connsiteY83" fmla="*/ 1326063 h 1516602"/>
                  <a:gd name="connsiteX84" fmla="*/ 743514 w 1034979"/>
                  <a:gd name="connsiteY84" fmla="*/ 1327968 h 1516602"/>
                  <a:gd name="connsiteX85" fmla="*/ 749229 w 1034979"/>
                  <a:gd name="connsiteY85" fmla="*/ 1329873 h 1516602"/>
                  <a:gd name="connsiteX86" fmla="*/ 762564 w 1034979"/>
                  <a:gd name="connsiteY86" fmla="*/ 1335588 h 1516602"/>
                  <a:gd name="connsiteX87" fmla="*/ 777804 w 1034979"/>
                  <a:gd name="connsiteY87" fmla="*/ 1333683 h 1516602"/>
                  <a:gd name="connsiteX88" fmla="*/ 789234 w 1034979"/>
                  <a:gd name="connsiteY88" fmla="*/ 1327968 h 1516602"/>
                  <a:gd name="connsiteX89" fmla="*/ 794949 w 1034979"/>
                  <a:gd name="connsiteY89" fmla="*/ 1326063 h 1516602"/>
                  <a:gd name="connsiteX90" fmla="*/ 802569 w 1034979"/>
                  <a:gd name="connsiteY90" fmla="*/ 1308918 h 1516602"/>
                  <a:gd name="connsiteX91" fmla="*/ 800664 w 1034979"/>
                  <a:gd name="connsiteY91" fmla="*/ 1284153 h 1516602"/>
                  <a:gd name="connsiteX92" fmla="*/ 798759 w 1034979"/>
                  <a:gd name="connsiteY92" fmla="*/ 1278438 h 1516602"/>
                  <a:gd name="connsiteX93" fmla="*/ 796854 w 1034979"/>
                  <a:gd name="connsiteY93" fmla="*/ 1270818 h 1516602"/>
                  <a:gd name="connsiteX94" fmla="*/ 783519 w 1034979"/>
                  <a:gd name="connsiteY94" fmla="*/ 1253673 h 1516602"/>
                  <a:gd name="connsiteX95" fmla="*/ 773994 w 1034979"/>
                  <a:gd name="connsiteY95" fmla="*/ 1247958 h 1516602"/>
                  <a:gd name="connsiteX96" fmla="*/ 648264 w 1034979"/>
                  <a:gd name="connsiteY96" fmla="*/ 1156518 h 1516602"/>
                  <a:gd name="connsiteX97" fmla="*/ 644454 w 1034979"/>
                  <a:gd name="connsiteY97" fmla="*/ 1139373 h 1516602"/>
                  <a:gd name="connsiteX98" fmla="*/ 646359 w 1034979"/>
                  <a:gd name="connsiteY98" fmla="*/ 1131753 h 1516602"/>
                  <a:gd name="connsiteX99" fmla="*/ 650169 w 1034979"/>
                  <a:gd name="connsiteY99" fmla="*/ 1114608 h 1516602"/>
                  <a:gd name="connsiteX100" fmla="*/ 653979 w 1034979"/>
                  <a:gd name="connsiteY100" fmla="*/ 1108893 h 1516602"/>
                  <a:gd name="connsiteX101" fmla="*/ 655884 w 1034979"/>
                  <a:gd name="connsiteY101" fmla="*/ 1103178 h 1516602"/>
                  <a:gd name="connsiteX102" fmla="*/ 661599 w 1034979"/>
                  <a:gd name="connsiteY102" fmla="*/ 1101273 h 1516602"/>
                  <a:gd name="connsiteX103" fmla="*/ 671124 w 1034979"/>
                  <a:gd name="connsiteY103" fmla="*/ 1089843 h 1516602"/>
                  <a:gd name="connsiteX104" fmla="*/ 724464 w 1034979"/>
                  <a:gd name="connsiteY104" fmla="*/ 1082223 h 1516602"/>
                  <a:gd name="connsiteX105" fmla="*/ 842574 w 1034979"/>
                  <a:gd name="connsiteY105" fmla="*/ 1084128 h 1516602"/>
                  <a:gd name="connsiteX106" fmla="*/ 871149 w 1034979"/>
                  <a:gd name="connsiteY106" fmla="*/ 1086033 h 1516602"/>
                  <a:gd name="connsiteX107" fmla="*/ 899724 w 1034979"/>
                  <a:gd name="connsiteY107" fmla="*/ 1091748 h 1516602"/>
                  <a:gd name="connsiteX108" fmla="*/ 922584 w 1034979"/>
                  <a:gd name="connsiteY108" fmla="*/ 1095558 h 1516602"/>
                  <a:gd name="connsiteX109" fmla="*/ 951159 w 1034979"/>
                  <a:gd name="connsiteY109" fmla="*/ 1101273 h 1516602"/>
                  <a:gd name="connsiteX110" fmla="*/ 956874 w 1034979"/>
                  <a:gd name="connsiteY110" fmla="*/ 1101273 h 1516602"/>
                  <a:gd name="connsiteX111" fmla="*/ 1002594 w 1034979"/>
                  <a:gd name="connsiteY111" fmla="*/ 1099368 h 1516602"/>
                  <a:gd name="connsiteX112" fmla="*/ 1031169 w 1034979"/>
                  <a:gd name="connsiteY112" fmla="*/ 1091748 h 1516602"/>
                  <a:gd name="connsiteX113" fmla="*/ 1034979 w 1034979"/>
                  <a:gd name="connsiteY113" fmla="*/ 1086033 h 1516602"/>
                  <a:gd name="connsiteX114" fmla="*/ 1033074 w 1034979"/>
                  <a:gd name="connsiteY114" fmla="*/ 1066983 h 1516602"/>
                  <a:gd name="connsiteX115" fmla="*/ 1027359 w 1034979"/>
                  <a:gd name="connsiteY115" fmla="*/ 1063173 h 1516602"/>
                  <a:gd name="connsiteX116" fmla="*/ 1012119 w 1034979"/>
                  <a:gd name="connsiteY116" fmla="*/ 1061268 h 1516602"/>
                  <a:gd name="connsiteX117" fmla="*/ 1006404 w 1034979"/>
                  <a:gd name="connsiteY117" fmla="*/ 1059363 h 1516602"/>
                  <a:gd name="connsiteX118" fmla="*/ 998784 w 1034979"/>
                  <a:gd name="connsiteY118" fmla="*/ 1057458 h 1516602"/>
                  <a:gd name="connsiteX119" fmla="*/ 987354 w 1034979"/>
                  <a:gd name="connsiteY119" fmla="*/ 1049838 h 1516602"/>
                  <a:gd name="connsiteX120" fmla="*/ 975924 w 1034979"/>
                  <a:gd name="connsiteY120" fmla="*/ 1046028 h 1516602"/>
                  <a:gd name="connsiteX121" fmla="*/ 970209 w 1034979"/>
                  <a:gd name="connsiteY121" fmla="*/ 1044123 h 1516602"/>
                  <a:gd name="connsiteX122" fmla="*/ 962589 w 1034979"/>
                  <a:gd name="connsiteY122" fmla="*/ 1042218 h 1516602"/>
                  <a:gd name="connsiteX123" fmla="*/ 956874 w 1034979"/>
                  <a:gd name="connsiteY123" fmla="*/ 1040313 h 1516602"/>
                  <a:gd name="connsiteX124" fmla="*/ 935919 w 1034979"/>
                  <a:gd name="connsiteY124" fmla="*/ 1034598 h 1516602"/>
                  <a:gd name="connsiteX125" fmla="*/ 825429 w 1034979"/>
                  <a:gd name="connsiteY125" fmla="*/ 1034598 h 1516602"/>
                  <a:gd name="connsiteX126" fmla="*/ 730179 w 1034979"/>
                  <a:gd name="connsiteY126" fmla="*/ 1038408 h 1516602"/>
                  <a:gd name="connsiteX127" fmla="*/ 669219 w 1034979"/>
                  <a:gd name="connsiteY127" fmla="*/ 1046028 h 1516602"/>
                  <a:gd name="connsiteX128" fmla="*/ 646359 w 1034979"/>
                  <a:gd name="connsiteY128" fmla="*/ 1049838 h 1516602"/>
                  <a:gd name="connsiteX129" fmla="*/ 642549 w 1034979"/>
                  <a:gd name="connsiteY129" fmla="*/ 1038408 h 1516602"/>
                  <a:gd name="connsiteX130" fmla="*/ 640644 w 1034979"/>
                  <a:gd name="connsiteY130" fmla="*/ 1032693 h 1516602"/>
                  <a:gd name="connsiteX131" fmla="*/ 642549 w 1034979"/>
                  <a:gd name="connsiteY131" fmla="*/ 1015548 h 1516602"/>
                  <a:gd name="connsiteX132" fmla="*/ 644454 w 1034979"/>
                  <a:gd name="connsiteY132" fmla="*/ 1009833 h 1516602"/>
                  <a:gd name="connsiteX133" fmla="*/ 661599 w 1034979"/>
                  <a:gd name="connsiteY133" fmla="*/ 1000308 h 1516602"/>
                  <a:gd name="connsiteX134" fmla="*/ 673029 w 1034979"/>
                  <a:gd name="connsiteY134" fmla="*/ 992688 h 1516602"/>
                  <a:gd name="connsiteX135" fmla="*/ 674934 w 1034979"/>
                  <a:gd name="connsiteY135" fmla="*/ 986973 h 1516602"/>
                  <a:gd name="connsiteX136" fmla="*/ 680649 w 1034979"/>
                  <a:gd name="connsiteY136" fmla="*/ 985068 h 1516602"/>
                  <a:gd name="connsiteX137" fmla="*/ 686364 w 1034979"/>
                  <a:gd name="connsiteY137" fmla="*/ 981258 h 1516602"/>
                  <a:gd name="connsiteX138" fmla="*/ 695889 w 1034979"/>
                  <a:gd name="connsiteY138" fmla="*/ 971733 h 1516602"/>
                  <a:gd name="connsiteX139" fmla="*/ 705414 w 1034979"/>
                  <a:gd name="connsiteY139" fmla="*/ 960303 h 1516602"/>
                  <a:gd name="connsiteX140" fmla="*/ 716844 w 1034979"/>
                  <a:gd name="connsiteY140" fmla="*/ 952683 h 1516602"/>
                  <a:gd name="connsiteX141" fmla="*/ 732084 w 1034979"/>
                  <a:gd name="connsiteY141" fmla="*/ 939348 h 1516602"/>
                  <a:gd name="connsiteX142" fmla="*/ 741609 w 1034979"/>
                  <a:gd name="connsiteY142" fmla="*/ 927918 h 1516602"/>
                  <a:gd name="connsiteX143" fmla="*/ 753039 w 1034979"/>
                  <a:gd name="connsiteY143" fmla="*/ 918393 h 1516602"/>
                  <a:gd name="connsiteX144" fmla="*/ 758754 w 1034979"/>
                  <a:gd name="connsiteY144" fmla="*/ 906963 h 1516602"/>
                  <a:gd name="connsiteX145" fmla="*/ 760659 w 1034979"/>
                  <a:gd name="connsiteY145" fmla="*/ 901248 h 1516602"/>
                  <a:gd name="connsiteX146" fmla="*/ 766374 w 1034979"/>
                  <a:gd name="connsiteY146" fmla="*/ 889818 h 1516602"/>
                  <a:gd name="connsiteX147" fmla="*/ 764469 w 1034979"/>
                  <a:gd name="connsiteY147" fmla="*/ 874578 h 1516602"/>
                  <a:gd name="connsiteX148" fmla="*/ 758754 w 1034979"/>
                  <a:gd name="connsiteY148" fmla="*/ 872673 h 1516602"/>
                  <a:gd name="connsiteX149" fmla="*/ 737799 w 1034979"/>
                  <a:gd name="connsiteY149" fmla="*/ 874578 h 1516602"/>
                  <a:gd name="connsiteX150" fmla="*/ 732084 w 1034979"/>
                  <a:gd name="connsiteY150" fmla="*/ 878388 h 1516602"/>
                  <a:gd name="connsiteX151" fmla="*/ 699699 w 1034979"/>
                  <a:gd name="connsiteY151" fmla="*/ 899343 h 1516602"/>
                  <a:gd name="connsiteX152" fmla="*/ 595181 w 1034979"/>
                  <a:gd name="connsiteY152" fmla="*/ 957831 h 1516602"/>
                  <a:gd name="connsiteX153" fmla="*/ 507294 w 1034979"/>
                  <a:gd name="connsiteY153" fmla="*/ 847908 h 1516602"/>
                  <a:gd name="connsiteX154" fmla="*/ 503484 w 1034979"/>
                  <a:gd name="connsiteY154" fmla="*/ 358323 h 1516602"/>
                  <a:gd name="connsiteX155" fmla="*/ 499674 w 1034979"/>
                  <a:gd name="connsiteY155" fmla="*/ 66858 h 1516602"/>
                  <a:gd name="connsiteX156" fmla="*/ 490149 w 1034979"/>
                  <a:gd name="connsiteY156" fmla="*/ 40188 h 1516602"/>
                  <a:gd name="connsiteX157" fmla="*/ 488244 w 1034979"/>
                  <a:gd name="connsiteY157" fmla="*/ 34473 h 1516602"/>
                  <a:gd name="connsiteX158" fmla="*/ 484434 w 1034979"/>
                  <a:gd name="connsiteY158" fmla="*/ 28758 h 1516602"/>
                  <a:gd name="connsiteX159" fmla="*/ 478719 w 1034979"/>
                  <a:gd name="connsiteY159" fmla="*/ 17328 h 1516602"/>
                  <a:gd name="connsiteX160" fmla="*/ 473004 w 1034979"/>
                  <a:gd name="connsiteY160" fmla="*/ 13518 h 1516602"/>
                  <a:gd name="connsiteX161" fmla="*/ 469194 w 1034979"/>
                  <a:gd name="connsiteY161" fmla="*/ 7803 h 1516602"/>
                  <a:gd name="connsiteX162" fmla="*/ 429189 w 1034979"/>
                  <a:gd name="connsiteY162" fmla="*/ 11613 h 1516602"/>
                  <a:gd name="connsiteX163" fmla="*/ 425379 w 1034979"/>
                  <a:gd name="connsiteY163" fmla="*/ 78288 h 1516602"/>
                  <a:gd name="connsiteX164" fmla="*/ 425379 w 1034979"/>
                  <a:gd name="connsiteY164" fmla="*/ 84003 h 1516602"/>
                  <a:gd name="connsiteX165" fmla="*/ 429189 w 1034979"/>
                  <a:gd name="connsiteY165" fmla="*/ 238308 h 1516602"/>
                  <a:gd name="connsiteX166" fmla="*/ 440619 w 1034979"/>
                  <a:gd name="connsiteY166" fmla="*/ 421188 h 1516602"/>
                  <a:gd name="connsiteX167" fmla="*/ 435265 w 1034979"/>
                  <a:gd name="connsiteY167" fmla="*/ 718368 h 1516602"/>
                  <a:gd name="connsiteX168" fmla="*/ 435059 w 1034979"/>
                  <a:gd name="connsiteY168" fmla="*/ 799046 h 1516602"/>
                  <a:gd name="connsiteX169" fmla="*/ 430322 w 1034979"/>
                  <a:gd name="connsiteY169"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181539 w 1034979"/>
                  <a:gd name="connsiteY7" fmla="*/ 937443 h 1516602"/>
                  <a:gd name="connsiteX8" fmla="*/ 116769 w 1034979"/>
                  <a:gd name="connsiteY8" fmla="*/ 903153 h 1516602"/>
                  <a:gd name="connsiteX9" fmla="*/ 59619 w 1034979"/>
                  <a:gd name="connsiteY9" fmla="*/ 874578 h 1516602"/>
                  <a:gd name="connsiteX10" fmla="*/ 46284 w 1034979"/>
                  <a:gd name="connsiteY10" fmla="*/ 895533 h 1516602"/>
                  <a:gd name="connsiteX11" fmla="*/ 50094 w 1034979"/>
                  <a:gd name="connsiteY11" fmla="*/ 933633 h 1516602"/>
                  <a:gd name="connsiteX12" fmla="*/ 53904 w 1034979"/>
                  <a:gd name="connsiteY12" fmla="*/ 939348 h 1516602"/>
                  <a:gd name="connsiteX13" fmla="*/ 59619 w 1034979"/>
                  <a:gd name="connsiteY13" fmla="*/ 943158 h 1516602"/>
                  <a:gd name="connsiteX14" fmla="*/ 63429 w 1034979"/>
                  <a:gd name="connsiteY14" fmla="*/ 948873 h 1516602"/>
                  <a:gd name="connsiteX15" fmla="*/ 80574 w 1034979"/>
                  <a:gd name="connsiteY15" fmla="*/ 958398 h 1516602"/>
                  <a:gd name="connsiteX16" fmla="*/ 166299 w 1034979"/>
                  <a:gd name="connsiteY16" fmla="*/ 979353 h 1516602"/>
                  <a:gd name="connsiteX17" fmla="*/ 191064 w 1034979"/>
                  <a:gd name="connsiteY17" fmla="*/ 985068 h 1516602"/>
                  <a:gd name="connsiteX18" fmla="*/ 208209 w 1034979"/>
                  <a:gd name="connsiteY18" fmla="*/ 990783 h 1516602"/>
                  <a:gd name="connsiteX19" fmla="*/ 213924 w 1034979"/>
                  <a:gd name="connsiteY19" fmla="*/ 992688 h 1516602"/>
                  <a:gd name="connsiteX20" fmla="*/ 229164 w 1034979"/>
                  <a:gd name="connsiteY20" fmla="*/ 996498 h 1516602"/>
                  <a:gd name="connsiteX21" fmla="*/ 248214 w 1034979"/>
                  <a:gd name="connsiteY21" fmla="*/ 1002213 h 1516602"/>
                  <a:gd name="connsiteX22" fmla="*/ 253929 w 1034979"/>
                  <a:gd name="connsiteY22" fmla="*/ 1006023 h 1516602"/>
                  <a:gd name="connsiteX23" fmla="*/ 267264 w 1034979"/>
                  <a:gd name="connsiteY23" fmla="*/ 1021263 h 1516602"/>
                  <a:gd name="connsiteX24" fmla="*/ 272979 w 1034979"/>
                  <a:gd name="connsiteY24" fmla="*/ 1040313 h 1516602"/>
                  <a:gd name="connsiteX25" fmla="*/ 274884 w 1034979"/>
                  <a:gd name="connsiteY25" fmla="*/ 1046028 h 1516602"/>
                  <a:gd name="connsiteX26" fmla="*/ 276789 w 1034979"/>
                  <a:gd name="connsiteY26" fmla="*/ 1051743 h 1516602"/>
                  <a:gd name="connsiteX27" fmla="*/ 278694 w 1034979"/>
                  <a:gd name="connsiteY27" fmla="*/ 1076508 h 1516602"/>
                  <a:gd name="connsiteX28" fmla="*/ 280599 w 1034979"/>
                  <a:gd name="connsiteY28" fmla="*/ 1082223 h 1516602"/>
                  <a:gd name="connsiteX29" fmla="*/ 278694 w 1034979"/>
                  <a:gd name="connsiteY29" fmla="*/ 1101273 h 1516602"/>
                  <a:gd name="connsiteX30" fmla="*/ 276789 w 1034979"/>
                  <a:gd name="connsiteY30" fmla="*/ 1110798 h 1516602"/>
                  <a:gd name="connsiteX31" fmla="*/ 263454 w 1034979"/>
                  <a:gd name="connsiteY31" fmla="*/ 1124133 h 1516602"/>
                  <a:gd name="connsiteX32" fmla="*/ 252024 w 1034979"/>
                  <a:gd name="connsiteY32" fmla="*/ 1131753 h 1516602"/>
                  <a:gd name="connsiteX33" fmla="*/ 240594 w 1034979"/>
                  <a:gd name="connsiteY33" fmla="*/ 1135563 h 1516602"/>
                  <a:gd name="connsiteX34" fmla="*/ 27234 w 1034979"/>
                  <a:gd name="connsiteY34" fmla="*/ 1154613 h 1516602"/>
                  <a:gd name="connsiteX35" fmla="*/ 15804 w 1034979"/>
                  <a:gd name="connsiteY35" fmla="*/ 1160328 h 1516602"/>
                  <a:gd name="connsiteX36" fmla="*/ 6279 w 1034979"/>
                  <a:gd name="connsiteY36" fmla="*/ 1169853 h 1516602"/>
                  <a:gd name="connsiteX37" fmla="*/ 4374 w 1034979"/>
                  <a:gd name="connsiteY37" fmla="*/ 1175568 h 1516602"/>
                  <a:gd name="connsiteX38" fmla="*/ 564 w 1034979"/>
                  <a:gd name="connsiteY38" fmla="*/ 1181283 h 1516602"/>
                  <a:gd name="connsiteX39" fmla="*/ 6279 w 1034979"/>
                  <a:gd name="connsiteY39" fmla="*/ 1213668 h 1516602"/>
                  <a:gd name="connsiteX40" fmla="*/ 11994 w 1034979"/>
                  <a:gd name="connsiteY40" fmla="*/ 1217478 h 1516602"/>
                  <a:gd name="connsiteX41" fmla="*/ 17709 w 1034979"/>
                  <a:gd name="connsiteY41" fmla="*/ 1219383 h 1516602"/>
                  <a:gd name="connsiteX42" fmla="*/ 145344 w 1034979"/>
                  <a:gd name="connsiteY42" fmla="*/ 1217478 h 1516602"/>
                  <a:gd name="connsiteX43" fmla="*/ 239202 w 1034979"/>
                  <a:gd name="connsiteY43" fmla="*/ 1214801 h 1516602"/>
                  <a:gd name="connsiteX44" fmla="*/ 318699 w 1034979"/>
                  <a:gd name="connsiteY44" fmla="*/ 1217478 h 1516602"/>
                  <a:gd name="connsiteX45" fmla="*/ 330129 w 1034979"/>
                  <a:gd name="connsiteY45" fmla="*/ 1223193 h 1516602"/>
                  <a:gd name="connsiteX46" fmla="*/ 333939 w 1034979"/>
                  <a:gd name="connsiteY46" fmla="*/ 1228908 h 1516602"/>
                  <a:gd name="connsiteX47" fmla="*/ 339654 w 1034979"/>
                  <a:gd name="connsiteY47" fmla="*/ 1230813 h 1516602"/>
                  <a:gd name="connsiteX48" fmla="*/ 351084 w 1034979"/>
                  <a:gd name="connsiteY48" fmla="*/ 1238433 h 1516602"/>
                  <a:gd name="connsiteX49" fmla="*/ 356799 w 1034979"/>
                  <a:gd name="connsiteY49" fmla="*/ 1242243 h 1516602"/>
                  <a:gd name="connsiteX50" fmla="*/ 360609 w 1034979"/>
                  <a:gd name="connsiteY50" fmla="*/ 1247958 h 1516602"/>
                  <a:gd name="connsiteX51" fmla="*/ 366324 w 1034979"/>
                  <a:gd name="connsiteY51" fmla="*/ 1259388 h 1516602"/>
                  <a:gd name="connsiteX52" fmla="*/ 362514 w 1034979"/>
                  <a:gd name="connsiteY52" fmla="*/ 1286058 h 1516602"/>
                  <a:gd name="connsiteX53" fmla="*/ 358704 w 1034979"/>
                  <a:gd name="connsiteY53" fmla="*/ 1291773 h 1516602"/>
                  <a:gd name="connsiteX54" fmla="*/ 356799 w 1034979"/>
                  <a:gd name="connsiteY54" fmla="*/ 1297488 h 1516602"/>
                  <a:gd name="connsiteX55" fmla="*/ 352989 w 1034979"/>
                  <a:gd name="connsiteY55" fmla="*/ 1303203 h 1516602"/>
                  <a:gd name="connsiteX56" fmla="*/ 351084 w 1034979"/>
                  <a:gd name="connsiteY56" fmla="*/ 1308918 h 1516602"/>
                  <a:gd name="connsiteX57" fmla="*/ 347274 w 1034979"/>
                  <a:gd name="connsiteY57" fmla="*/ 1314633 h 1516602"/>
                  <a:gd name="connsiteX58" fmla="*/ 330129 w 1034979"/>
                  <a:gd name="connsiteY58" fmla="*/ 1381308 h 1516602"/>
                  <a:gd name="connsiteX59" fmla="*/ 328224 w 1034979"/>
                  <a:gd name="connsiteY59" fmla="*/ 1432743 h 1516602"/>
                  <a:gd name="connsiteX60" fmla="*/ 330129 w 1034979"/>
                  <a:gd name="connsiteY60" fmla="*/ 1457508 h 1516602"/>
                  <a:gd name="connsiteX61" fmla="*/ 332034 w 1034979"/>
                  <a:gd name="connsiteY61" fmla="*/ 1463223 h 1516602"/>
                  <a:gd name="connsiteX62" fmla="*/ 335844 w 1034979"/>
                  <a:gd name="connsiteY62" fmla="*/ 1467033 h 1516602"/>
                  <a:gd name="connsiteX63" fmla="*/ 364419 w 1034979"/>
                  <a:gd name="connsiteY63" fmla="*/ 1512753 h 1516602"/>
                  <a:gd name="connsiteX64" fmla="*/ 387279 w 1034979"/>
                  <a:gd name="connsiteY64" fmla="*/ 1514658 h 1516602"/>
                  <a:gd name="connsiteX65" fmla="*/ 392994 w 1034979"/>
                  <a:gd name="connsiteY65" fmla="*/ 1508943 h 1516602"/>
                  <a:gd name="connsiteX66" fmla="*/ 394899 w 1034979"/>
                  <a:gd name="connsiteY66" fmla="*/ 1497513 h 1516602"/>
                  <a:gd name="connsiteX67" fmla="*/ 396804 w 1034979"/>
                  <a:gd name="connsiteY67" fmla="*/ 1491798 h 1516602"/>
                  <a:gd name="connsiteX68" fmla="*/ 398709 w 1034979"/>
                  <a:gd name="connsiteY68" fmla="*/ 1474653 h 1516602"/>
                  <a:gd name="connsiteX69" fmla="*/ 400614 w 1034979"/>
                  <a:gd name="connsiteY69" fmla="*/ 1461318 h 1516602"/>
                  <a:gd name="connsiteX70" fmla="*/ 404424 w 1034979"/>
                  <a:gd name="connsiteY70" fmla="*/ 1404168 h 1516602"/>
                  <a:gd name="connsiteX71" fmla="*/ 410139 w 1034979"/>
                  <a:gd name="connsiteY71" fmla="*/ 1392738 h 1516602"/>
                  <a:gd name="connsiteX72" fmla="*/ 413949 w 1034979"/>
                  <a:gd name="connsiteY72" fmla="*/ 1379403 h 1516602"/>
                  <a:gd name="connsiteX73" fmla="*/ 415854 w 1034979"/>
                  <a:gd name="connsiteY73" fmla="*/ 1373688 h 1516602"/>
                  <a:gd name="connsiteX74" fmla="*/ 417759 w 1034979"/>
                  <a:gd name="connsiteY74" fmla="*/ 1360353 h 1516602"/>
                  <a:gd name="connsiteX75" fmla="*/ 421569 w 1034979"/>
                  <a:gd name="connsiteY75" fmla="*/ 1348923 h 1516602"/>
                  <a:gd name="connsiteX76" fmla="*/ 427284 w 1034979"/>
                  <a:gd name="connsiteY76" fmla="*/ 1335588 h 1516602"/>
                  <a:gd name="connsiteX77" fmla="*/ 467289 w 1034979"/>
                  <a:gd name="connsiteY77" fmla="*/ 1265103 h 1516602"/>
                  <a:gd name="connsiteX78" fmla="*/ 528455 w 1034979"/>
                  <a:gd name="connsiteY78" fmla="*/ 1252334 h 1516602"/>
                  <a:gd name="connsiteX79" fmla="*/ 573969 w 1034979"/>
                  <a:gd name="connsiteY79" fmla="*/ 1236528 h 1516602"/>
                  <a:gd name="connsiteX80" fmla="*/ 585399 w 1034979"/>
                  <a:gd name="connsiteY80" fmla="*/ 1232718 h 1516602"/>
                  <a:gd name="connsiteX81" fmla="*/ 720654 w 1034979"/>
                  <a:gd name="connsiteY81" fmla="*/ 1316538 h 1516602"/>
                  <a:gd name="connsiteX82" fmla="*/ 733989 w 1034979"/>
                  <a:gd name="connsiteY82" fmla="*/ 1326063 h 1516602"/>
                  <a:gd name="connsiteX83" fmla="*/ 743514 w 1034979"/>
                  <a:gd name="connsiteY83" fmla="*/ 1327968 h 1516602"/>
                  <a:gd name="connsiteX84" fmla="*/ 749229 w 1034979"/>
                  <a:gd name="connsiteY84" fmla="*/ 1329873 h 1516602"/>
                  <a:gd name="connsiteX85" fmla="*/ 762564 w 1034979"/>
                  <a:gd name="connsiteY85" fmla="*/ 1335588 h 1516602"/>
                  <a:gd name="connsiteX86" fmla="*/ 777804 w 1034979"/>
                  <a:gd name="connsiteY86" fmla="*/ 1333683 h 1516602"/>
                  <a:gd name="connsiteX87" fmla="*/ 789234 w 1034979"/>
                  <a:gd name="connsiteY87" fmla="*/ 1327968 h 1516602"/>
                  <a:gd name="connsiteX88" fmla="*/ 794949 w 1034979"/>
                  <a:gd name="connsiteY88" fmla="*/ 1326063 h 1516602"/>
                  <a:gd name="connsiteX89" fmla="*/ 802569 w 1034979"/>
                  <a:gd name="connsiteY89" fmla="*/ 1308918 h 1516602"/>
                  <a:gd name="connsiteX90" fmla="*/ 800664 w 1034979"/>
                  <a:gd name="connsiteY90" fmla="*/ 1284153 h 1516602"/>
                  <a:gd name="connsiteX91" fmla="*/ 798759 w 1034979"/>
                  <a:gd name="connsiteY91" fmla="*/ 1278438 h 1516602"/>
                  <a:gd name="connsiteX92" fmla="*/ 796854 w 1034979"/>
                  <a:gd name="connsiteY92" fmla="*/ 1270818 h 1516602"/>
                  <a:gd name="connsiteX93" fmla="*/ 783519 w 1034979"/>
                  <a:gd name="connsiteY93" fmla="*/ 1253673 h 1516602"/>
                  <a:gd name="connsiteX94" fmla="*/ 773994 w 1034979"/>
                  <a:gd name="connsiteY94" fmla="*/ 1247958 h 1516602"/>
                  <a:gd name="connsiteX95" fmla="*/ 648264 w 1034979"/>
                  <a:gd name="connsiteY95" fmla="*/ 1156518 h 1516602"/>
                  <a:gd name="connsiteX96" fmla="*/ 644454 w 1034979"/>
                  <a:gd name="connsiteY96" fmla="*/ 1139373 h 1516602"/>
                  <a:gd name="connsiteX97" fmla="*/ 646359 w 1034979"/>
                  <a:gd name="connsiteY97" fmla="*/ 1131753 h 1516602"/>
                  <a:gd name="connsiteX98" fmla="*/ 650169 w 1034979"/>
                  <a:gd name="connsiteY98" fmla="*/ 1114608 h 1516602"/>
                  <a:gd name="connsiteX99" fmla="*/ 653979 w 1034979"/>
                  <a:gd name="connsiteY99" fmla="*/ 1108893 h 1516602"/>
                  <a:gd name="connsiteX100" fmla="*/ 655884 w 1034979"/>
                  <a:gd name="connsiteY100" fmla="*/ 1103178 h 1516602"/>
                  <a:gd name="connsiteX101" fmla="*/ 661599 w 1034979"/>
                  <a:gd name="connsiteY101" fmla="*/ 1101273 h 1516602"/>
                  <a:gd name="connsiteX102" fmla="*/ 671124 w 1034979"/>
                  <a:gd name="connsiteY102" fmla="*/ 1089843 h 1516602"/>
                  <a:gd name="connsiteX103" fmla="*/ 724464 w 1034979"/>
                  <a:gd name="connsiteY103" fmla="*/ 1082223 h 1516602"/>
                  <a:gd name="connsiteX104" fmla="*/ 842574 w 1034979"/>
                  <a:gd name="connsiteY104" fmla="*/ 1084128 h 1516602"/>
                  <a:gd name="connsiteX105" fmla="*/ 871149 w 1034979"/>
                  <a:gd name="connsiteY105" fmla="*/ 1086033 h 1516602"/>
                  <a:gd name="connsiteX106" fmla="*/ 899724 w 1034979"/>
                  <a:gd name="connsiteY106" fmla="*/ 1091748 h 1516602"/>
                  <a:gd name="connsiteX107" fmla="*/ 922584 w 1034979"/>
                  <a:gd name="connsiteY107" fmla="*/ 1095558 h 1516602"/>
                  <a:gd name="connsiteX108" fmla="*/ 951159 w 1034979"/>
                  <a:gd name="connsiteY108" fmla="*/ 1101273 h 1516602"/>
                  <a:gd name="connsiteX109" fmla="*/ 956874 w 1034979"/>
                  <a:gd name="connsiteY109" fmla="*/ 1101273 h 1516602"/>
                  <a:gd name="connsiteX110" fmla="*/ 1002594 w 1034979"/>
                  <a:gd name="connsiteY110" fmla="*/ 1099368 h 1516602"/>
                  <a:gd name="connsiteX111" fmla="*/ 1031169 w 1034979"/>
                  <a:gd name="connsiteY111" fmla="*/ 1091748 h 1516602"/>
                  <a:gd name="connsiteX112" fmla="*/ 1034979 w 1034979"/>
                  <a:gd name="connsiteY112" fmla="*/ 1086033 h 1516602"/>
                  <a:gd name="connsiteX113" fmla="*/ 1033074 w 1034979"/>
                  <a:gd name="connsiteY113" fmla="*/ 1066983 h 1516602"/>
                  <a:gd name="connsiteX114" fmla="*/ 1027359 w 1034979"/>
                  <a:gd name="connsiteY114" fmla="*/ 1063173 h 1516602"/>
                  <a:gd name="connsiteX115" fmla="*/ 1012119 w 1034979"/>
                  <a:gd name="connsiteY115" fmla="*/ 1061268 h 1516602"/>
                  <a:gd name="connsiteX116" fmla="*/ 1006404 w 1034979"/>
                  <a:gd name="connsiteY116" fmla="*/ 1059363 h 1516602"/>
                  <a:gd name="connsiteX117" fmla="*/ 998784 w 1034979"/>
                  <a:gd name="connsiteY117" fmla="*/ 1057458 h 1516602"/>
                  <a:gd name="connsiteX118" fmla="*/ 987354 w 1034979"/>
                  <a:gd name="connsiteY118" fmla="*/ 1049838 h 1516602"/>
                  <a:gd name="connsiteX119" fmla="*/ 975924 w 1034979"/>
                  <a:gd name="connsiteY119" fmla="*/ 1046028 h 1516602"/>
                  <a:gd name="connsiteX120" fmla="*/ 970209 w 1034979"/>
                  <a:gd name="connsiteY120" fmla="*/ 1044123 h 1516602"/>
                  <a:gd name="connsiteX121" fmla="*/ 962589 w 1034979"/>
                  <a:gd name="connsiteY121" fmla="*/ 1042218 h 1516602"/>
                  <a:gd name="connsiteX122" fmla="*/ 956874 w 1034979"/>
                  <a:gd name="connsiteY122" fmla="*/ 1040313 h 1516602"/>
                  <a:gd name="connsiteX123" fmla="*/ 935919 w 1034979"/>
                  <a:gd name="connsiteY123" fmla="*/ 1034598 h 1516602"/>
                  <a:gd name="connsiteX124" fmla="*/ 825429 w 1034979"/>
                  <a:gd name="connsiteY124" fmla="*/ 1034598 h 1516602"/>
                  <a:gd name="connsiteX125" fmla="*/ 730179 w 1034979"/>
                  <a:gd name="connsiteY125" fmla="*/ 1038408 h 1516602"/>
                  <a:gd name="connsiteX126" fmla="*/ 669219 w 1034979"/>
                  <a:gd name="connsiteY126" fmla="*/ 1046028 h 1516602"/>
                  <a:gd name="connsiteX127" fmla="*/ 646359 w 1034979"/>
                  <a:gd name="connsiteY127" fmla="*/ 1049838 h 1516602"/>
                  <a:gd name="connsiteX128" fmla="*/ 642549 w 1034979"/>
                  <a:gd name="connsiteY128" fmla="*/ 1038408 h 1516602"/>
                  <a:gd name="connsiteX129" fmla="*/ 640644 w 1034979"/>
                  <a:gd name="connsiteY129" fmla="*/ 1032693 h 1516602"/>
                  <a:gd name="connsiteX130" fmla="*/ 642549 w 1034979"/>
                  <a:gd name="connsiteY130" fmla="*/ 1015548 h 1516602"/>
                  <a:gd name="connsiteX131" fmla="*/ 644454 w 1034979"/>
                  <a:gd name="connsiteY131" fmla="*/ 1009833 h 1516602"/>
                  <a:gd name="connsiteX132" fmla="*/ 661599 w 1034979"/>
                  <a:gd name="connsiteY132" fmla="*/ 1000308 h 1516602"/>
                  <a:gd name="connsiteX133" fmla="*/ 673029 w 1034979"/>
                  <a:gd name="connsiteY133" fmla="*/ 992688 h 1516602"/>
                  <a:gd name="connsiteX134" fmla="*/ 674934 w 1034979"/>
                  <a:gd name="connsiteY134" fmla="*/ 986973 h 1516602"/>
                  <a:gd name="connsiteX135" fmla="*/ 680649 w 1034979"/>
                  <a:gd name="connsiteY135" fmla="*/ 985068 h 1516602"/>
                  <a:gd name="connsiteX136" fmla="*/ 686364 w 1034979"/>
                  <a:gd name="connsiteY136" fmla="*/ 981258 h 1516602"/>
                  <a:gd name="connsiteX137" fmla="*/ 695889 w 1034979"/>
                  <a:gd name="connsiteY137" fmla="*/ 971733 h 1516602"/>
                  <a:gd name="connsiteX138" fmla="*/ 705414 w 1034979"/>
                  <a:gd name="connsiteY138" fmla="*/ 960303 h 1516602"/>
                  <a:gd name="connsiteX139" fmla="*/ 716844 w 1034979"/>
                  <a:gd name="connsiteY139" fmla="*/ 952683 h 1516602"/>
                  <a:gd name="connsiteX140" fmla="*/ 732084 w 1034979"/>
                  <a:gd name="connsiteY140" fmla="*/ 939348 h 1516602"/>
                  <a:gd name="connsiteX141" fmla="*/ 741609 w 1034979"/>
                  <a:gd name="connsiteY141" fmla="*/ 927918 h 1516602"/>
                  <a:gd name="connsiteX142" fmla="*/ 753039 w 1034979"/>
                  <a:gd name="connsiteY142" fmla="*/ 918393 h 1516602"/>
                  <a:gd name="connsiteX143" fmla="*/ 758754 w 1034979"/>
                  <a:gd name="connsiteY143" fmla="*/ 906963 h 1516602"/>
                  <a:gd name="connsiteX144" fmla="*/ 760659 w 1034979"/>
                  <a:gd name="connsiteY144" fmla="*/ 901248 h 1516602"/>
                  <a:gd name="connsiteX145" fmla="*/ 766374 w 1034979"/>
                  <a:gd name="connsiteY145" fmla="*/ 889818 h 1516602"/>
                  <a:gd name="connsiteX146" fmla="*/ 764469 w 1034979"/>
                  <a:gd name="connsiteY146" fmla="*/ 874578 h 1516602"/>
                  <a:gd name="connsiteX147" fmla="*/ 758754 w 1034979"/>
                  <a:gd name="connsiteY147" fmla="*/ 872673 h 1516602"/>
                  <a:gd name="connsiteX148" fmla="*/ 737799 w 1034979"/>
                  <a:gd name="connsiteY148" fmla="*/ 874578 h 1516602"/>
                  <a:gd name="connsiteX149" fmla="*/ 732084 w 1034979"/>
                  <a:gd name="connsiteY149" fmla="*/ 878388 h 1516602"/>
                  <a:gd name="connsiteX150" fmla="*/ 699699 w 1034979"/>
                  <a:gd name="connsiteY150" fmla="*/ 899343 h 1516602"/>
                  <a:gd name="connsiteX151" fmla="*/ 595181 w 1034979"/>
                  <a:gd name="connsiteY151" fmla="*/ 957831 h 1516602"/>
                  <a:gd name="connsiteX152" fmla="*/ 507294 w 1034979"/>
                  <a:gd name="connsiteY152" fmla="*/ 847908 h 1516602"/>
                  <a:gd name="connsiteX153" fmla="*/ 503484 w 1034979"/>
                  <a:gd name="connsiteY153" fmla="*/ 358323 h 1516602"/>
                  <a:gd name="connsiteX154" fmla="*/ 499674 w 1034979"/>
                  <a:gd name="connsiteY154" fmla="*/ 66858 h 1516602"/>
                  <a:gd name="connsiteX155" fmla="*/ 490149 w 1034979"/>
                  <a:gd name="connsiteY155" fmla="*/ 40188 h 1516602"/>
                  <a:gd name="connsiteX156" fmla="*/ 488244 w 1034979"/>
                  <a:gd name="connsiteY156" fmla="*/ 34473 h 1516602"/>
                  <a:gd name="connsiteX157" fmla="*/ 484434 w 1034979"/>
                  <a:gd name="connsiteY157" fmla="*/ 28758 h 1516602"/>
                  <a:gd name="connsiteX158" fmla="*/ 478719 w 1034979"/>
                  <a:gd name="connsiteY158" fmla="*/ 17328 h 1516602"/>
                  <a:gd name="connsiteX159" fmla="*/ 473004 w 1034979"/>
                  <a:gd name="connsiteY159" fmla="*/ 13518 h 1516602"/>
                  <a:gd name="connsiteX160" fmla="*/ 469194 w 1034979"/>
                  <a:gd name="connsiteY160" fmla="*/ 7803 h 1516602"/>
                  <a:gd name="connsiteX161" fmla="*/ 429189 w 1034979"/>
                  <a:gd name="connsiteY161" fmla="*/ 11613 h 1516602"/>
                  <a:gd name="connsiteX162" fmla="*/ 425379 w 1034979"/>
                  <a:gd name="connsiteY162" fmla="*/ 78288 h 1516602"/>
                  <a:gd name="connsiteX163" fmla="*/ 425379 w 1034979"/>
                  <a:gd name="connsiteY163" fmla="*/ 84003 h 1516602"/>
                  <a:gd name="connsiteX164" fmla="*/ 429189 w 1034979"/>
                  <a:gd name="connsiteY164" fmla="*/ 238308 h 1516602"/>
                  <a:gd name="connsiteX165" fmla="*/ 440619 w 1034979"/>
                  <a:gd name="connsiteY165" fmla="*/ 421188 h 1516602"/>
                  <a:gd name="connsiteX166" fmla="*/ 435265 w 1034979"/>
                  <a:gd name="connsiteY166" fmla="*/ 718368 h 1516602"/>
                  <a:gd name="connsiteX167" fmla="*/ 435059 w 1034979"/>
                  <a:gd name="connsiteY167" fmla="*/ 799046 h 1516602"/>
                  <a:gd name="connsiteX168" fmla="*/ 430322 w 1034979"/>
                  <a:gd name="connsiteY168"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181539 w 1034979"/>
                  <a:gd name="connsiteY6" fmla="*/ 937443 h 1516602"/>
                  <a:gd name="connsiteX7" fmla="*/ 116769 w 1034979"/>
                  <a:gd name="connsiteY7" fmla="*/ 903153 h 1516602"/>
                  <a:gd name="connsiteX8" fmla="*/ 59619 w 1034979"/>
                  <a:gd name="connsiteY8" fmla="*/ 874578 h 1516602"/>
                  <a:gd name="connsiteX9" fmla="*/ 46284 w 1034979"/>
                  <a:gd name="connsiteY9" fmla="*/ 895533 h 1516602"/>
                  <a:gd name="connsiteX10" fmla="*/ 50094 w 1034979"/>
                  <a:gd name="connsiteY10" fmla="*/ 933633 h 1516602"/>
                  <a:gd name="connsiteX11" fmla="*/ 53904 w 1034979"/>
                  <a:gd name="connsiteY11" fmla="*/ 939348 h 1516602"/>
                  <a:gd name="connsiteX12" fmla="*/ 59619 w 1034979"/>
                  <a:gd name="connsiteY12" fmla="*/ 943158 h 1516602"/>
                  <a:gd name="connsiteX13" fmla="*/ 63429 w 1034979"/>
                  <a:gd name="connsiteY13" fmla="*/ 948873 h 1516602"/>
                  <a:gd name="connsiteX14" fmla="*/ 80574 w 1034979"/>
                  <a:gd name="connsiteY14" fmla="*/ 958398 h 1516602"/>
                  <a:gd name="connsiteX15" fmla="*/ 166299 w 1034979"/>
                  <a:gd name="connsiteY15" fmla="*/ 979353 h 1516602"/>
                  <a:gd name="connsiteX16" fmla="*/ 191064 w 1034979"/>
                  <a:gd name="connsiteY16" fmla="*/ 985068 h 1516602"/>
                  <a:gd name="connsiteX17" fmla="*/ 208209 w 1034979"/>
                  <a:gd name="connsiteY17" fmla="*/ 990783 h 1516602"/>
                  <a:gd name="connsiteX18" fmla="*/ 213924 w 1034979"/>
                  <a:gd name="connsiteY18" fmla="*/ 992688 h 1516602"/>
                  <a:gd name="connsiteX19" fmla="*/ 229164 w 1034979"/>
                  <a:gd name="connsiteY19" fmla="*/ 996498 h 1516602"/>
                  <a:gd name="connsiteX20" fmla="*/ 248214 w 1034979"/>
                  <a:gd name="connsiteY20" fmla="*/ 1002213 h 1516602"/>
                  <a:gd name="connsiteX21" fmla="*/ 253929 w 1034979"/>
                  <a:gd name="connsiteY21" fmla="*/ 1006023 h 1516602"/>
                  <a:gd name="connsiteX22" fmla="*/ 267264 w 1034979"/>
                  <a:gd name="connsiteY22" fmla="*/ 1021263 h 1516602"/>
                  <a:gd name="connsiteX23" fmla="*/ 272979 w 1034979"/>
                  <a:gd name="connsiteY23" fmla="*/ 1040313 h 1516602"/>
                  <a:gd name="connsiteX24" fmla="*/ 274884 w 1034979"/>
                  <a:gd name="connsiteY24" fmla="*/ 1046028 h 1516602"/>
                  <a:gd name="connsiteX25" fmla="*/ 276789 w 1034979"/>
                  <a:gd name="connsiteY25" fmla="*/ 1051743 h 1516602"/>
                  <a:gd name="connsiteX26" fmla="*/ 278694 w 1034979"/>
                  <a:gd name="connsiteY26" fmla="*/ 1076508 h 1516602"/>
                  <a:gd name="connsiteX27" fmla="*/ 280599 w 1034979"/>
                  <a:gd name="connsiteY27" fmla="*/ 1082223 h 1516602"/>
                  <a:gd name="connsiteX28" fmla="*/ 278694 w 1034979"/>
                  <a:gd name="connsiteY28" fmla="*/ 1101273 h 1516602"/>
                  <a:gd name="connsiteX29" fmla="*/ 276789 w 1034979"/>
                  <a:gd name="connsiteY29" fmla="*/ 1110798 h 1516602"/>
                  <a:gd name="connsiteX30" fmla="*/ 263454 w 1034979"/>
                  <a:gd name="connsiteY30" fmla="*/ 1124133 h 1516602"/>
                  <a:gd name="connsiteX31" fmla="*/ 252024 w 1034979"/>
                  <a:gd name="connsiteY31" fmla="*/ 1131753 h 1516602"/>
                  <a:gd name="connsiteX32" fmla="*/ 240594 w 1034979"/>
                  <a:gd name="connsiteY32" fmla="*/ 1135563 h 1516602"/>
                  <a:gd name="connsiteX33" fmla="*/ 27234 w 1034979"/>
                  <a:gd name="connsiteY33" fmla="*/ 1154613 h 1516602"/>
                  <a:gd name="connsiteX34" fmla="*/ 15804 w 1034979"/>
                  <a:gd name="connsiteY34" fmla="*/ 1160328 h 1516602"/>
                  <a:gd name="connsiteX35" fmla="*/ 6279 w 1034979"/>
                  <a:gd name="connsiteY35" fmla="*/ 1169853 h 1516602"/>
                  <a:gd name="connsiteX36" fmla="*/ 4374 w 1034979"/>
                  <a:gd name="connsiteY36" fmla="*/ 1175568 h 1516602"/>
                  <a:gd name="connsiteX37" fmla="*/ 564 w 1034979"/>
                  <a:gd name="connsiteY37" fmla="*/ 1181283 h 1516602"/>
                  <a:gd name="connsiteX38" fmla="*/ 6279 w 1034979"/>
                  <a:gd name="connsiteY38" fmla="*/ 1213668 h 1516602"/>
                  <a:gd name="connsiteX39" fmla="*/ 11994 w 1034979"/>
                  <a:gd name="connsiteY39" fmla="*/ 1217478 h 1516602"/>
                  <a:gd name="connsiteX40" fmla="*/ 17709 w 1034979"/>
                  <a:gd name="connsiteY40" fmla="*/ 1219383 h 1516602"/>
                  <a:gd name="connsiteX41" fmla="*/ 145344 w 1034979"/>
                  <a:gd name="connsiteY41" fmla="*/ 1217478 h 1516602"/>
                  <a:gd name="connsiteX42" fmla="*/ 239202 w 1034979"/>
                  <a:gd name="connsiteY42" fmla="*/ 1214801 h 1516602"/>
                  <a:gd name="connsiteX43" fmla="*/ 318699 w 1034979"/>
                  <a:gd name="connsiteY43" fmla="*/ 1217478 h 1516602"/>
                  <a:gd name="connsiteX44" fmla="*/ 330129 w 1034979"/>
                  <a:gd name="connsiteY44" fmla="*/ 1223193 h 1516602"/>
                  <a:gd name="connsiteX45" fmla="*/ 333939 w 1034979"/>
                  <a:gd name="connsiteY45" fmla="*/ 1228908 h 1516602"/>
                  <a:gd name="connsiteX46" fmla="*/ 339654 w 1034979"/>
                  <a:gd name="connsiteY46" fmla="*/ 1230813 h 1516602"/>
                  <a:gd name="connsiteX47" fmla="*/ 351084 w 1034979"/>
                  <a:gd name="connsiteY47" fmla="*/ 1238433 h 1516602"/>
                  <a:gd name="connsiteX48" fmla="*/ 356799 w 1034979"/>
                  <a:gd name="connsiteY48" fmla="*/ 1242243 h 1516602"/>
                  <a:gd name="connsiteX49" fmla="*/ 360609 w 1034979"/>
                  <a:gd name="connsiteY49" fmla="*/ 1247958 h 1516602"/>
                  <a:gd name="connsiteX50" fmla="*/ 366324 w 1034979"/>
                  <a:gd name="connsiteY50" fmla="*/ 1259388 h 1516602"/>
                  <a:gd name="connsiteX51" fmla="*/ 362514 w 1034979"/>
                  <a:gd name="connsiteY51" fmla="*/ 1286058 h 1516602"/>
                  <a:gd name="connsiteX52" fmla="*/ 358704 w 1034979"/>
                  <a:gd name="connsiteY52" fmla="*/ 1291773 h 1516602"/>
                  <a:gd name="connsiteX53" fmla="*/ 356799 w 1034979"/>
                  <a:gd name="connsiteY53" fmla="*/ 1297488 h 1516602"/>
                  <a:gd name="connsiteX54" fmla="*/ 352989 w 1034979"/>
                  <a:gd name="connsiteY54" fmla="*/ 1303203 h 1516602"/>
                  <a:gd name="connsiteX55" fmla="*/ 351084 w 1034979"/>
                  <a:gd name="connsiteY55" fmla="*/ 1308918 h 1516602"/>
                  <a:gd name="connsiteX56" fmla="*/ 347274 w 1034979"/>
                  <a:gd name="connsiteY56" fmla="*/ 1314633 h 1516602"/>
                  <a:gd name="connsiteX57" fmla="*/ 330129 w 1034979"/>
                  <a:gd name="connsiteY57" fmla="*/ 1381308 h 1516602"/>
                  <a:gd name="connsiteX58" fmla="*/ 328224 w 1034979"/>
                  <a:gd name="connsiteY58" fmla="*/ 1432743 h 1516602"/>
                  <a:gd name="connsiteX59" fmla="*/ 330129 w 1034979"/>
                  <a:gd name="connsiteY59" fmla="*/ 1457508 h 1516602"/>
                  <a:gd name="connsiteX60" fmla="*/ 332034 w 1034979"/>
                  <a:gd name="connsiteY60" fmla="*/ 1463223 h 1516602"/>
                  <a:gd name="connsiteX61" fmla="*/ 335844 w 1034979"/>
                  <a:gd name="connsiteY61" fmla="*/ 1467033 h 1516602"/>
                  <a:gd name="connsiteX62" fmla="*/ 364419 w 1034979"/>
                  <a:gd name="connsiteY62" fmla="*/ 1512753 h 1516602"/>
                  <a:gd name="connsiteX63" fmla="*/ 387279 w 1034979"/>
                  <a:gd name="connsiteY63" fmla="*/ 1514658 h 1516602"/>
                  <a:gd name="connsiteX64" fmla="*/ 392994 w 1034979"/>
                  <a:gd name="connsiteY64" fmla="*/ 1508943 h 1516602"/>
                  <a:gd name="connsiteX65" fmla="*/ 394899 w 1034979"/>
                  <a:gd name="connsiteY65" fmla="*/ 1497513 h 1516602"/>
                  <a:gd name="connsiteX66" fmla="*/ 396804 w 1034979"/>
                  <a:gd name="connsiteY66" fmla="*/ 1491798 h 1516602"/>
                  <a:gd name="connsiteX67" fmla="*/ 398709 w 1034979"/>
                  <a:gd name="connsiteY67" fmla="*/ 1474653 h 1516602"/>
                  <a:gd name="connsiteX68" fmla="*/ 400614 w 1034979"/>
                  <a:gd name="connsiteY68" fmla="*/ 1461318 h 1516602"/>
                  <a:gd name="connsiteX69" fmla="*/ 404424 w 1034979"/>
                  <a:gd name="connsiteY69" fmla="*/ 1404168 h 1516602"/>
                  <a:gd name="connsiteX70" fmla="*/ 410139 w 1034979"/>
                  <a:gd name="connsiteY70" fmla="*/ 1392738 h 1516602"/>
                  <a:gd name="connsiteX71" fmla="*/ 413949 w 1034979"/>
                  <a:gd name="connsiteY71" fmla="*/ 1379403 h 1516602"/>
                  <a:gd name="connsiteX72" fmla="*/ 415854 w 1034979"/>
                  <a:gd name="connsiteY72" fmla="*/ 1373688 h 1516602"/>
                  <a:gd name="connsiteX73" fmla="*/ 417759 w 1034979"/>
                  <a:gd name="connsiteY73" fmla="*/ 1360353 h 1516602"/>
                  <a:gd name="connsiteX74" fmla="*/ 421569 w 1034979"/>
                  <a:gd name="connsiteY74" fmla="*/ 1348923 h 1516602"/>
                  <a:gd name="connsiteX75" fmla="*/ 427284 w 1034979"/>
                  <a:gd name="connsiteY75" fmla="*/ 1335588 h 1516602"/>
                  <a:gd name="connsiteX76" fmla="*/ 467289 w 1034979"/>
                  <a:gd name="connsiteY76" fmla="*/ 1265103 h 1516602"/>
                  <a:gd name="connsiteX77" fmla="*/ 528455 w 1034979"/>
                  <a:gd name="connsiteY77" fmla="*/ 1252334 h 1516602"/>
                  <a:gd name="connsiteX78" fmla="*/ 573969 w 1034979"/>
                  <a:gd name="connsiteY78" fmla="*/ 1236528 h 1516602"/>
                  <a:gd name="connsiteX79" fmla="*/ 585399 w 1034979"/>
                  <a:gd name="connsiteY79" fmla="*/ 1232718 h 1516602"/>
                  <a:gd name="connsiteX80" fmla="*/ 720654 w 1034979"/>
                  <a:gd name="connsiteY80" fmla="*/ 1316538 h 1516602"/>
                  <a:gd name="connsiteX81" fmla="*/ 733989 w 1034979"/>
                  <a:gd name="connsiteY81" fmla="*/ 1326063 h 1516602"/>
                  <a:gd name="connsiteX82" fmla="*/ 743514 w 1034979"/>
                  <a:gd name="connsiteY82" fmla="*/ 1327968 h 1516602"/>
                  <a:gd name="connsiteX83" fmla="*/ 749229 w 1034979"/>
                  <a:gd name="connsiteY83" fmla="*/ 1329873 h 1516602"/>
                  <a:gd name="connsiteX84" fmla="*/ 762564 w 1034979"/>
                  <a:gd name="connsiteY84" fmla="*/ 1335588 h 1516602"/>
                  <a:gd name="connsiteX85" fmla="*/ 777804 w 1034979"/>
                  <a:gd name="connsiteY85" fmla="*/ 1333683 h 1516602"/>
                  <a:gd name="connsiteX86" fmla="*/ 789234 w 1034979"/>
                  <a:gd name="connsiteY86" fmla="*/ 1327968 h 1516602"/>
                  <a:gd name="connsiteX87" fmla="*/ 794949 w 1034979"/>
                  <a:gd name="connsiteY87" fmla="*/ 1326063 h 1516602"/>
                  <a:gd name="connsiteX88" fmla="*/ 802569 w 1034979"/>
                  <a:gd name="connsiteY88" fmla="*/ 1308918 h 1516602"/>
                  <a:gd name="connsiteX89" fmla="*/ 800664 w 1034979"/>
                  <a:gd name="connsiteY89" fmla="*/ 1284153 h 1516602"/>
                  <a:gd name="connsiteX90" fmla="*/ 798759 w 1034979"/>
                  <a:gd name="connsiteY90" fmla="*/ 1278438 h 1516602"/>
                  <a:gd name="connsiteX91" fmla="*/ 796854 w 1034979"/>
                  <a:gd name="connsiteY91" fmla="*/ 1270818 h 1516602"/>
                  <a:gd name="connsiteX92" fmla="*/ 783519 w 1034979"/>
                  <a:gd name="connsiteY92" fmla="*/ 1253673 h 1516602"/>
                  <a:gd name="connsiteX93" fmla="*/ 773994 w 1034979"/>
                  <a:gd name="connsiteY93" fmla="*/ 1247958 h 1516602"/>
                  <a:gd name="connsiteX94" fmla="*/ 648264 w 1034979"/>
                  <a:gd name="connsiteY94" fmla="*/ 1156518 h 1516602"/>
                  <a:gd name="connsiteX95" fmla="*/ 644454 w 1034979"/>
                  <a:gd name="connsiteY95" fmla="*/ 1139373 h 1516602"/>
                  <a:gd name="connsiteX96" fmla="*/ 646359 w 1034979"/>
                  <a:gd name="connsiteY96" fmla="*/ 1131753 h 1516602"/>
                  <a:gd name="connsiteX97" fmla="*/ 650169 w 1034979"/>
                  <a:gd name="connsiteY97" fmla="*/ 1114608 h 1516602"/>
                  <a:gd name="connsiteX98" fmla="*/ 653979 w 1034979"/>
                  <a:gd name="connsiteY98" fmla="*/ 1108893 h 1516602"/>
                  <a:gd name="connsiteX99" fmla="*/ 655884 w 1034979"/>
                  <a:gd name="connsiteY99" fmla="*/ 1103178 h 1516602"/>
                  <a:gd name="connsiteX100" fmla="*/ 661599 w 1034979"/>
                  <a:gd name="connsiteY100" fmla="*/ 1101273 h 1516602"/>
                  <a:gd name="connsiteX101" fmla="*/ 671124 w 1034979"/>
                  <a:gd name="connsiteY101" fmla="*/ 1089843 h 1516602"/>
                  <a:gd name="connsiteX102" fmla="*/ 724464 w 1034979"/>
                  <a:gd name="connsiteY102" fmla="*/ 1082223 h 1516602"/>
                  <a:gd name="connsiteX103" fmla="*/ 842574 w 1034979"/>
                  <a:gd name="connsiteY103" fmla="*/ 1084128 h 1516602"/>
                  <a:gd name="connsiteX104" fmla="*/ 871149 w 1034979"/>
                  <a:gd name="connsiteY104" fmla="*/ 1086033 h 1516602"/>
                  <a:gd name="connsiteX105" fmla="*/ 899724 w 1034979"/>
                  <a:gd name="connsiteY105" fmla="*/ 1091748 h 1516602"/>
                  <a:gd name="connsiteX106" fmla="*/ 922584 w 1034979"/>
                  <a:gd name="connsiteY106" fmla="*/ 1095558 h 1516602"/>
                  <a:gd name="connsiteX107" fmla="*/ 951159 w 1034979"/>
                  <a:gd name="connsiteY107" fmla="*/ 1101273 h 1516602"/>
                  <a:gd name="connsiteX108" fmla="*/ 956874 w 1034979"/>
                  <a:gd name="connsiteY108" fmla="*/ 1101273 h 1516602"/>
                  <a:gd name="connsiteX109" fmla="*/ 1002594 w 1034979"/>
                  <a:gd name="connsiteY109" fmla="*/ 1099368 h 1516602"/>
                  <a:gd name="connsiteX110" fmla="*/ 1031169 w 1034979"/>
                  <a:gd name="connsiteY110" fmla="*/ 1091748 h 1516602"/>
                  <a:gd name="connsiteX111" fmla="*/ 1034979 w 1034979"/>
                  <a:gd name="connsiteY111" fmla="*/ 1086033 h 1516602"/>
                  <a:gd name="connsiteX112" fmla="*/ 1033074 w 1034979"/>
                  <a:gd name="connsiteY112" fmla="*/ 1066983 h 1516602"/>
                  <a:gd name="connsiteX113" fmla="*/ 1027359 w 1034979"/>
                  <a:gd name="connsiteY113" fmla="*/ 1063173 h 1516602"/>
                  <a:gd name="connsiteX114" fmla="*/ 1012119 w 1034979"/>
                  <a:gd name="connsiteY114" fmla="*/ 1061268 h 1516602"/>
                  <a:gd name="connsiteX115" fmla="*/ 1006404 w 1034979"/>
                  <a:gd name="connsiteY115" fmla="*/ 1059363 h 1516602"/>
                  <a:gd name="connsiteX116" fmla="*/ 998784 w 1034979"/>
                  <a:gd name="connsiteY116" fmla="*/ 1057458 h 1516602"/>
                  <a:gd name="connsiteX117" fmla="*/ 987354 w 1034979"/>
                  <a:gd name="connsiteY117" fmla="*/ 1049838 h 1516602"/>
                  <a:gd name="connsiteX118" fmla="*/ 975924 w 1034979"/>
                  <a:gd name="connsiteY118" fmla="*/ 1046028 h 1516602"/>
                  <a:gd name="connsiteX119" fmla="*/ 970209 w 1034979"/>
                  <a:gd name="connsiteY119" fmla="*/ 1044123 h 1516602"/>
                  <a:gd name="connsiteX120" fmla="*/ 962589 w 1034979"/>
                  <a:gd name="connsiteY120" fmla="*/ 1042218 h 1516602"/>
                  <a:gd name="connsiteX121" fmla="*/ 956874 w 1034979"/>
                  <a:gd name="connsiteY121" fmla="*/ 1040313 h 1516602"/>
                  <a:gd name="connsiteX122" fmla="*/ 935919 w 1034979"/>
                  <a:gd name="connsiteY122" fmla="*/ 1034598 h 1516602"/>
                  <a:gd name="connsiteX123" fmla="*/ 825429 w 1034979"/>
                  <a:gd name="connsiteY123" fmla="*/ 1034598 h 1516602"/>
                  <a:gd name="connsiteX124" fmla="*/ 730179 w 1034979"/>
                  <a:gd name="connsiteY124" fmla="*/ 1038408 h 1516602"/>
                  <a:gd name="connsiteX125" fmla="*/ 669219 w 1034979"/>
                  <a:gd name="connsiteY125" fmla="*/ 1046028 h 1516602"/>
                  <a:gd name="connsiteX126" fmla="*/ 646359 w 1034979"/>
                  <a:gd name="connsiteY126" fmla="*/ 1049838 h 1516602"/>
                  <a:gd name="connsiteX127" fmla="*/ 642549 w 1034979"/>
                  <a:gd name="connsiteY127" fmla="*/ 1038408 h 1516602"/>
                  <a:gd name="connsiteX128" fmla="*/ 640644 w 1034979"/>
                  <a:gd name="connsiteY128" fmla="*/ 1032693 h 1516602"/>
                  <a:gd name="connsiteX129" fmla="*/ 642549 w 1034979"/>
                  <a:gd name="connsiteY129" fmla="*/ 1015548 h 1516602"/>
                  <a:gd name="connsiteX130" fmla="*/ 644454 w 1034979"/>
                  <a:gd name="connsiteY130" fmla="*/ 1009833 h 1516602"/>
                  <a:gd name="connsiteX131" fmla="*/ 661599 w 1034979"/>
                  <a:gd name="connsiteY131" fmla="*/ 1000308 h 1516602"/>
                  <a:gd name="connsiteX132" fmla="*/ 673029 w 1034979"/>
                  <a:gd name="connsiteY132" fmla="*/ 992688 h 1516602"/>
                  <a:gd name="connsiteX133" fmla="*/ 674934 w 1034979"/>
                  <a:gd name="connsiteY133" fmla="*/ 986973 h 1516602"/>
                  <a:gd name="connsiteX134" fmla="*/ 680649 w 1034979"/>
                  <a:gd name="connsiteY134" fmla="*/ 985068 h 1516602"/>
                  <a:gd name="connsiteX135" fmla="*/ 686364 w 1034979"/>
                  <a:gd name="connsiteY135" fmla="*/ 981258 h 1516602"/>
                  <a:gd name="connsiteX136" fmla="*/ 695889 w 1034979"/>
                  <a:gd name="connsiteY136" fmla="*/ 971733 h 1516602"/>
                  <a:gd name="connsiteX137" fmla="*/ 705414 w 1034979"/>
                  <a:gd name="connsiteY137" fmla="*/ 960303 h 1516602"/>
                  <a:gd name="connsiteX138" fmla="*/ 716844 w 1034979"/>
                  <a:gd name="connsiteY138" fmla="*/ 952683 h 1516602"/>
                  <a:gd name="connsiteX139" fmla="*/ 732084 w 1034979"/>
                  <a:gd name="connsiteY139" fmla="*/ 939348 h 1516602"/>
                  <a:gd name="connsiteX140" fmla="*/ 741609 w 1034979"/>
                  <a:gd name="connsiteY140" fmla="*/ 927918 h 1516602"/>
                  <a:gd name="connsiteX141" fmla="*/ 753039 w 1034979"/>
                  <a:gd name="connsiteY141" fmla="*/ 918393 h 1516602"/>
                  <a:gd name="connsiteX142" fmla="*/ 758754 w 1034979"/>
                  <a:gd name="connsiteY142" fmla="*/ 906963 h 1516602"/>
                  <a:gd name="connsiteX143" fmla="*/ 760659 w 1034979"/>
                  <a:gd name="connsiteY143" fmla="*/ 901248 h 1516602"/>
                  <a:gd name="connsiteX144" fmla="*/ 766374 w 1034979"/>
                  <a:gd name="connsiteY144" fmla="*/ 889818 h 1516602"/>
                  <a:gd name="connsiteX145" fmla="*/ 764469 w 1034979"/>
                  <a:gd name="connsiteY145" fmla="*/ 874578 h 1516602"/>
                  <a:gd name="connsiteX146" fmla="*/ 758754 w 1034979"/>
                  <a:gd name="connsiteY146" fmla="*/ 872673 h 1516602"/>
                  <a:gd name="connsiteX147" fmla="*/ 737799 w 1034979"/>
                  <a:gd name="connsiteY147" fmla="*/ 874578 h 1516602"/>
                  <a:gd name="connsiteX148" fmla="*/ 732084 w 1034979"/>
                  <a:gd name="connsiteY148" fmla="*/ 878388 h 1516602"/>
                  <a:gd name="connsiteX149" fmla="*/ 699699 w 1034979"/>
                  <a:gd name="connsiteY149" fmla="*/ 899343 h 1516602"/>
                  <a:gd name="connsiteX150" fmla="*/ 595181 w 1034979"/>
                  <a:gd name="connsiteY150" fmla="*/ 957831 h 1516602"/>
                  <a:gd name="connsiteX151" fmla="*/ 507294 w 1034979"/>
                  <a:gd name="connsiteY151" fmla="*/ 847908 h 1516602"/>
                  <a:gd name="connsiteX152" fmla="*/ 503484 w 1034979"/>
                  <a:gd name="connsiteY152" fmla="*/ 358323 h 1516602"/>
                  <a:gd name="connsiteX153" fmla="*/ 499674 w 1034979"/>
                  <a:gd name="connsiteY153" fmla="*/ 66858 h 1516602"/>
                  <a:gd name="connsiteX154" fmla="*/ 490149 w 1034979"/>
                  <a:gd name="connsiteY154" fmla="*/ 40188 h 1516602"/>
                  <a:gd name="connsiteX155" fmla="*/ 488244 w 1034979"/>
                  <a:gd name="connsiteY155" fmla="*/ 34473 h 1516602"/>
                  <a:gd name="connsiteX156" fmla="*/ 484434 w 1034979"/>
                  <a:gd name="connsiteY156" fmla="*/ 28758 h 1516602"/>
                  <a:gd name="connsiteX157" fmla="*/ 478719 w 1034979"/>
                  <a:gd name="connsiteY157" fmla="*/ 17328 h 1516602"/>
                  <a:gd name="connsiteX158" fmla="*/ 473004 w 1034979"/>
                  <a:gd name="connsiteY158" fmla="*/ 13518 h 1516602"/>
                  <a:gd name="connsiteX159" fmla="*/ 469194 w 1034979"/>
                  <a:gd name="connsiteY159" fmla="*/ 7803 h 1516602"/>
                  <a:gd name="connsiteX160" fmla="*/ 429189 w 1034979"/>
                  <a:gd name="connsiteY160" fmla="*/ 11613 h 1516602"/>
                  <a:gd name="connsiteX161" fmla="*/ 425379 w 1034979"/>
                  <a:gd name="connsiteY161" fmla="*/ 78288 h 1516602"/>
                  <a:gd name="connsiteX162" fmla="*/ 425379 w 1034979"/>
                  <a:gd name="connsiteY162" fmla="*/ 84003 h 1516602"/>
                  <a:gd name="connsiteX163" fmla="*/ 429189 w 1034979"/>
                  <a:gd name="connsiteY163" fmla="*/ 238308 h 1516602"/>
                  <a:gd name="connsiteX164" fmla="*/ 440619 w 1034979"/>
                  <a:gd name="connsiteY164" fmla="*/ 421188 h 1516602"/>
                  <a:gd name="connsiteX165" fmla="*/ 435265 w 1034979"/>
                  <a:gd name="connsiteY165" fmla="*/ 718368 h 1516602"/>
                  <a:gd name="connsiteX166" fmla="*/ 435059 w 1034979"/>
                  <a:gd name="connsiteY166" fmla="*/ 799046 h 1516602"/>
                  <a:gd name="connsiteX167" fmla="*/ 430322 w 1034979"/>
                  <a:gd name="connsiteY167"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181539 w 1034979"/>
                  <a:gd name="connsiteY6" fmla="*/ 937443 h 1516602"/>
                  <a:gd name="connsiteX7" fmla="*/ 116769 w 1034979"/>
                  <a:gd name="connsiteY7" fmla="*/ 903153 h 1516602"/>
                  <a:gd name="connsiteX8" fmla="*/ 59619 w 1034979"/>
                  <a:gd name="connsiteY8" fmla="*/ 874578 h 1516602"/>
                  <a:gd name="connsiteX9" fmla="*/ 46284 w 1034979"/>
                  <a:gd name="connsiteY9" fmla="*/ 895533 h 1516602"/>
                  <a:gd name="connsiteX10" fmla="*/ 50094 w 1034979"/>
                  <a:gd name="connsiteY10" fmla="*/ 933633 h 1516602"/>
                  <a:gd name="connsiteX11" fmla="*/ 53904 w 1034979"/>
                  <a:gd name="connsiteY11" fmla="*/ 939348 h 1516602"/>
                  <a:gd name="connsiteX12" fmla="*/ 59619 w 1034979"/>
                  <a:gd name="connsiteY12" fmla="*/ 943158 h 1516602"/>
                  <a:gd name="connsiteX13" fmla="*/ 63429 w 1034979"/>
                  <a:gd name="connsiteY13" fmla="*/ 948873 h 1516602"/>
                  <a:gd name="connsiteX14" fmla="*/ 80574 w 1034979"/>
                  <a:gd name="connsiteY14" fmla="*/ 958398 h 1516602"/>
                  <a:gd name="connsiteX15" fmla="*/ 166299 w 1034979"/>
                  <a:gd name="connsiteY15" fmla="*/ 979353 h 1516602"/>
                  <a:gd name="connsiteX16" fmla="*/ 191064 w 1034979"/>
                  <a:gd name="connsiteY16" fmla="*/ 985068 h 1516602"/>
                  <a:gd name="connsiteX17" fmla="*/ 208209 w 1034979"/>
                  <a:gd name="connsiteY17" fmla="*/ 990783 h 1516602"/>
                  <a:gd name="connsiteX18" fmla="*/ 213924 w 1034979"/>
                  <a:gd name="connsiteY18" fmla="*/ 992688 h 1516602"/>
                  <a:gd name="connsiteX19" fmla="*/ 229164 w 1034979"/>
                  <a:gd name="connsiteY19" fmla="*/ 996498 h 1516602"/>
                  <a:gd name="connsiteX20" fmla="*/ 248214 w 1034979"/>
                  <a:gd name="connsiteY20" fmla="*/ 1002213 h 1516602"/>
                  <a:gd name="connsiteX21" fmla="*/ 253929 w 1034979"/>
                  <a:gd name="connsiteY21" fmla="*/ 1006023 h 1516602"/>
                  <a:gd name="connsiteX22" fmla="*/ 267264 w 1034979"/>
                  <a:gd name="connsiteY22" fmla="*/ 1021263 h 1516602"/>
                  <a:gd name="connsiteX23" fmla="*/ 272979 w 1034979"/>
                  <a:gd name="connsiteY23" fmla="*/ 1040313 h 1516602"/>
                  <a:gd name="connsiteX24" fmla="*/ 274884 w 1034979"/>
                  <a:gd name="connsiteY24" fmla="*/ 1046028 h 1516602"/>
                  <a:gd name="connsiteX25" fmla="*/ 276789 w 1034979"/>
                  <a:gd name="connsiteY25" fmla="*/ 1051743 h 1516602"/>
                  <a:gd name="connsiteX26" fmla="*/ 278694 w 1034979"/>
                  <a:gd name="connsiteY26" fmla="*/ 1076508 h 1516602"/>
                  <a:gd name="connsiteX27" fmla="*/ 280599 w 1034979"/>
                  <a:gd name="connsiteY27" fmla="*/ 1082223 h 1516602"/>
                  <a:gd name="connsiteX28" fmla="*/ 278694 w 1034979"/>
                  <a:gd name="connsiteY28" fmla="*/ 1101273 h 1516602"/>
                  <a:gd name="connsiteX29" fmla="*/ 276789 w 1034979"/>
                  <a:gd name="connsiteY29" fmla="*/ 1110798 h 1516602"/>
                  <a:gd name="connsiteX30" fmla="*/ 263454 w 1034979"/>
                  <a:gd name="connsiteY30" fmla="*/ 1124133 h 1516602"/>
                  <a:gd name="connsiteX31" fmla="*/ 252024 w 1034979"/>
                  <a:gd name="connsiteY31" fmla="*/ 1131753 h 1516602"/>
                  <a:gd name="connsiteX32" fmla="*/ 240594 w 1034979"/>
                  <a:gd name="connsiteY32" fmla="*/ 1135563 h 1516602"/>
                  <a:gd name="connsiteX33" fmla="*/ 27234 w 1034979"/>
                  <a:gd name="connsiteY33" fmla="*/ 1154613 h 1516602"/>
                  <a:gd name="connsiteX34" fmla="*/ 15804 w 1034979"/>
                  <a:gd name="connsiteY34" fmla="*/ 1160328 h 1516602"/>
                  <a:gd name="connsiteX35" fmla="*/ 6279 w 1034979"/>
                  <a:gd name="connsiteY35" fmla="*/ 1169853 h 1516602"/>
                  <a:gd name="connsiteX36" fmla="*/ 4374 w 1034979"/>
                  <a:gd name="connsiteY36" fmla="*/ 1175568 h 1516602"/>
                  <a:gd name="connsiteX37" fmla="*/ 564 w 1034979"/>
                  <a:gd name="connsiteY37" fmla="*/ 1181283 h 1516602"/>
                  <a:gd name="connsiteX38" fmla="*/ 6279 w 1034979"/>
                  <a:gd name="connsiteY38" fmla="*/ 1213668 h 1516602"/>
                  <a:gd name="connsiteX39" fmla="*/ 11994 w 1034979"/>
                  <a:gd name="connsiteY39" fmla="*/ 1217478 h 1516602"/>
                  <a:gd name="connsiteX40" fmla="*/ 17709 w 1034979"/>
                  <a:gd name="connsiteY40" fmla="*/ 1219383 h 1516602"/>
                  <a:gd name="connsiteX41" fmla="*/ 145344 w 1034979"/>
                  <a:gd name="connsiteY41" fmla="*/ 1217478 h 1516602"/>
                  <a:gd name="connsiteX42" fmla="*/ 239202 w 1034979"/>
                  <a:gd name="connsiteY42" fmla="*/ 1214801 h 1516602"/>
                  <a:gd name="connsiteX43" fmla="*/ 318699 w 1034979"/>
                  <a:gd name="connsiteY43" fmla="*/ 1217478 h 1516602"/>
                  <a:gd name="connsiteX44" fmla="*/ 330129 w 1034979"/>
                  <a:gd name="connsiteY44" fmla="*/ 1223193 h 1516602"/>
                  <a:gd name="connsiteX45" fmla="*/ 333939 w 1034979"/>
                  <a:gd name="connsiteY45" fmla="*/ 1228908 h 1516602"/>
                  <a:gd name="connsiteX46" fmla="*/ 339654 w 1034979"/>
                  <a:gd name="connsiteY46" fmla="*/ 1230813 h 1516602"/>
                  <a:gd name="connsiteX47" fmla="*/ 351084 w 1034979"/>
                  <a:gd name="connsiteY47" fmla="*/ 1238433 h 1516602"/>
                  <a:gd name="connsiteX48" fmla="*/ 356799 w 1034979"/>
                  <a:gd name="connsiteY48" fmla="*/ 1242243 h 1516602"/>
                  <a:gd name="connsiteX49" fmla="*/ 360609 w 1034979"/>
                  <a:gd name="connsiteY49" fmla="*/ 1247958 h 1516602"/>
                  <a:gd name="connsiteX50" fmla="*/ 366324 w 1034979"/>
                  <a:gd name="connsiteY50" fmla="*/ 1259388 h 1516602"/>
                  <a:gd name="connsiteX51" fmla="*/ 362514 w 1034979"/>
                  <a:gd name="connsiteY51" fmla="*/ 1286058 h 1516602"/>
                  <a:gd name="connsiteX52" fmla="*/ 358704 w 1034979"/>
                  <a:gd name="connsiteY52" fmla="*/ 1291773 h 1516602"/>
                  <a:gd name="connsiteX53" fmla="*/ 356799 w 1034979"/>
                  <a:gd name="connsiteY53" fmla="*/ 1297488 h 1516602"/>
                  <a:gd name="connsiteX54" fmla="*/ 352989 w 1034979"/>
                  <a:gd name="connsiteY54" fmla="*/ 1303203 h 1516602"/>
                  <a:gd name="connsiteX55" fmla="*/ 351084 w 1034979"/>
                  <a:gd name="connsiteY55" fmla="*/ 1308918 h 1516602"/>
                  <a:gd name="connsiteX56" fmla="*/ 347274 w 1034979"/>
                  <a:gd name="connsiteY56" fmla="*/ 1314633 h 1516602"/>
                  <a:gd name="connsiteX57" fmla="*/ 330129 w 1034979"/>
                  <a:gd name="connsiteY57" fmla="*/ 1381308 h 1516602"/>
                  <a:gd name="connsiteX58" fmla="*/ 328224 w 1034979"/>
                  <a:gd name="connsiteY58" fmla="*/ 1432743 h 1516602"/>
                  <a:gd name="connsiteX59" fmla="*/ 330129 w 1034979"/>
                  <a:gd name="connsiteY59" fmla="*/ 1457508 h 1516602"/>
                  <a:gd name="connsiteX60" fmla="*/ 332034 w 1034979"/>
                  <a:gd name="connsiteY60" fmla="*/ 1463223 h 1516602"/>
                  <a:gd name="connsiteX61" fmla="*/ 335844 w 1034979"/>
                  <a:gd name="connsiteY61" fmla="*/ 1467033 h 1516602"/>
                  <a:gd name="connsiteX62" fmla="*/ 364419 w 1034979"/>
                  <a:gd name="connsiteY62" fmla="*/ 1512753 h 1516602"/>
                  <a:gd name="connsiteX63" fmla="*/ 387279 w 1034979"/>
                  <a:gd name="connsiteY63" fmla="*/ 1514658 h 1516602"/>
                  <a:gd name="connsiteX64" fmla="*/ 392994 w 1034979"/>
                  <a:gd name="connsiteY64" fmla="*/ 1508943 h 1516602"/>
                  <a:gd name="connsiteX65" fmla="*/ 394899 w 1034979"/>
                  <a:gd name="connsiteY65" fmla="*/ 1497513 h 1516602"/>
                  <a:gd name="connsiteX66" fmla="*/ 396804 w 1034979"/>
                  <a:gd name="connsiteY66" fmla="*/ 1491798 h 1516602"/>
                  <a:gd name="connsiteX67" fmla="*/ 398709 w 1034979"/>
                  <a:gd name="connsiteY67" fmla="*/ 1474653 h 1516602"/>
                  <a:gd name="connsiteX68" fmla="*/ 400614 w 1034979"/>
                  <a:gd name="connsiteY68" fmla="*/ 1461318 h 1516602"/>
                  <a:gd name="connsiteX69" fmla="*/ 404424 w 1034979"/>
                  <a:gd name="connsiteY69" fmla="*/ 1404168 h 1516602"/>
                  <a:gd name="connsiteX70" fmla="*/ 410139 w 1034979"/>
                  <a:gd name="connsiteY70" fmla="*/ 1392738 h 1516602"/>
                  <a:gd name="connsiteX71" fmla="*/ 413949 w 1034979"/>
                  <a:gd name="connsiteY71" fmla="*/ 1379403 h 1516602"/>
                  <a:gd name="connsiteX72" fmla="*/ 415854 w 1034979"/>
                  <a:gd name="connsiteY72" fmla="*/ 1373688 h 1516602"/>
                  <a:gd name="connsiteX73" fmla="*/ 417759 w 1034979"/>
                  <a:gd name="connsiteY73" fmla="*/ 1360353 h 1516602"/>
                  <a:gd name="connsiteX74" fmla="*/ 421569 w 1034979"/>
                  <a:gd name="connsiteY74" fmla="*/ 1348923 h 1516602"/>
                  <a:gd name="connsiteX75" fmla="*/ 427284 w 1034979"/>
                  <a:gd name="connsiteY75" fmla="*/ 1335588 h 1516602"/>
                  <a:gd name="connsiteX76" fmla="*/ 467289 w 1034979"/>
                  <a:gd name="connsiteY76" fmla="*/ 1265103 h 1516602"/>
                  <a:gd name="connsiteX77" fmla="*/ 528455 w 1034979"/>
                  <a:gd name="connsiteY77" fmla="*/ 1252334 h 1516602"/>
                  <a:gd name="connsiteX78" fmla="*/ 573969 w 1034979"/>
                  <a:gd name="connsiteY78" fmla="*/ 1236528 h 1516602"/>
                  <a:gd name="connsiteX79" fmla="*/ 585399 w 1034979"/>
                  <a:gd name="connsiteY79" fmla="*/ 1232718 h 1516602"/>
                  <a:gd name="connsiteX80" fmla="*/ 720654 w 1034979"/>
                  <a:gd name="connsiteY80" fmla="*/ 1316538 h 1516602"/>
                  <a:gd name="connsiteX81" fmla="*/ 733989 w 1034979"/>
                  <a:gd name="connsiteY81" fmla="*/ 1326063 h 1516602"/>
                  <a:gd name="connsiteX82" fmla="*/ 743514 w 1034979"/>
                  <a:gd name="connsiteY82" fmla="*/ 1327968 h 1516602"/>
                  <a:gd name="connsiteX83" fmla="*/ 749229 w 1034979"/>
                  <a:gd name="connsiteY83" fmla="*/ 1329873 h 1516602"/>
                  <a:gd name="connsiteX84" fmla="*/ 762564 w 1034979"/>
                  <a:gd name="connsiteY84" fmla="*/ 1335588 h 1516602"/>
                  <a:gd name="connsiteX85" fmla="*/ 777804 w 1034979"/>
                  <a:gd name="connsiteY85" fmla="*/ 1333683 h 1516602"/>
                  <a:gd name="connsiteX86" fmla="*/ 789234 w 1034979"/>
                  <a:gd name="connsiteY86" fmla="*/ 1327968 h 1516602"/>
                  <a:gd name="connsiteX87" fmla="*/ 794949 w 1034979"/>
                  <a:gd name="connsiteY87" fmla="*/ 1326063 h 1516602"/>
                  <a:gd name="connsiteX88" fmla="*/ 802569 w 1034979"/>
                  <a:gd name="connsiteY88" fmla="*/ 1308918 h 1516602"/>
                  <a:gd name="connsiteX89" fmla="*/ 800664 w 1034979"/>
                  <a:gd name="connsiteY89" fmla="*/ 1284153 h 1516602"/>
                  <a:gd name="connsiteX90" fmla="*/ 798759 w 1034979"/>
                  <a:gd name="connsiteY90" fmla="*/ 1278438 h 1516602"/>
                  <a:gd name="connsiteX91" fmla="*/ 796854 w 1034979"/>
                  <a:gd name="connsiteY91" fmla="*/ 1270818 h 1516602"/>
                  <a:gd name="connsiteX92" fmla="*/ 783519 w 1034979"/>
                  <a:gd name="connsiteY92" fmla="*/ 1253673 h 1516602"/>
                  <a:gd name="connsiteX93" fmla="*/ 773994 w 1034979"/>
                  <a:gd name="connsiteY93" fmla="*/ 1247958 h 1516602"/>
                  <a:gd name="connsiteX94" fmla="*/ 648264 w 1034979"/>
                  <a:gd name="connsiteY94" fmla="*/ 1156518 h 1516602"/>
                  <a:gd name="connsiteX95" fmla="*/ 644454 w 1034979"/>
                  <a:gd name="connsiteY95" fmla="*/ 1139373 h 1516602"/>
                  <a:gd name="connsiteX96" fmla="*/ 646359 w 1034979"/>
                  <a:gd name="connsiteY96" fmla="*/ 1131753 h 1516602"/>
                  <a:gd name="connsiteX97" fmla="*/ 650169 w 1034979"/>
                  <a:gd name="connsiteY97" fmla="*/ 1114608 h 1516602"/>
                  <a:gd name="connsiteX98" fmla="*/ 653979 w 1034979"/>
                  <a:gd name="connsiteY98" fmla="*/ 1108893 h 1516602"/>
                  <a:gd name="connsiteX99" fmla="*/ 655884 w 1034979"/>
                  <a:gd name="connsiteY99" fmla="*/ 1103178 h 1516602"/>
                  <a:gd name="connsiteX100" fmla="*/ 661599 w 1034979"/>
                  <a:gd name="connsiteY100" fmla="*/ 1101273 h 1516602"/>
                  <a:gd name="connsiteX101" fmla="*/ 671124 w 1034979"/>
                  <a:gd name="connsiteY101" fmla="*/ 1089843 h 1516602"/>
                  <a:gd name="connsiteX102" fmla="*/ 724464 w 1034979"/>
                  <a:gd name="connsiteY102" fmla="*/ 1082223 h 1516602"/>
                  <a:gd name="connsiteX103" fmla="*/ 842574 w 1034979"/>
                  <a:gd name="connsiteY103" fmla="*/ 1084128 h 1516602"/>
                  <a:gd name="connsiteX104" fmla="*/ 871149 w 1034979"/>
                  <a:gd name="connsiteY104" fmla="*/ 1086033 h 1516602"/>
                  <a:gd name="connsiteX105" fmla="*/ 899724 w 1034979"/>
                  <a:gd name="connsiteY105" fmla="*/ 1091748 h 1516602"/>
                  <a:gd name="connsiteX106" fmla="*/ 922584 w 1034979"/>
                  <a:gd name="connsiteY106" fmla="*/ 1095558 h 1516602"/>
                  <a:gd name="connsiteX107" fmla="*/ 951159 w 1034979"/>
                  <a:gd name="connsiteY107" fmla="*/ 1101273 h 1516602"/>
                  <a:gd name="connsiteX108" fmla="*/ 956874 w 1034979"/>
                  <a:gd name="connsiteY108" fmla="*/ 1101273 h 1516602"/>
                  <a:gd name="connsiteX109" fmla="*/ 1002594 w 1034979"/>
                  <a:gd name="connsiteY109" fmla="*/ 1099368 h 1516602"/>
                  <a:gd name="connsiteX110" fmla="*/ 1031169 w 1034979"/>
                  <a:gd name="connsiteY110" fmla="*/ 1091748 h 1516602"/>
                  <a:gd name="connsiteX111" fmla="*/ 1034979 w 1034979"/>
                  <a:gd name="connsiteY111" fmla="*/ 1086033 h 1516602"/>
                  <a:gd name="connsiteX112" fmla="*/ 1033074 w 1034979"/>
                  <a:gd name="connsiteY112" fmla="*/ 1066983 h 1516602"/>
                  <a:gd name="connsiteX113" fmla="*/ 1027359 w 1034979"/>
                  <a:gd name="connsiteY113" fmla="*/ 1063173 h 1516602"/>
                  <a:gd name="connsiteX114" fmla="*/ 1012119 w 1034979"/>
                  <a:gd name="connsiteY114" fmla="*/ 1061268 h 1516602"/>
                  <a:gd name="connsiteX115" fmla="*/ 1006404 w 1034979"/>
                  <a:gd name="connsiteY115" fmla="*/ 1059363 h 1516602"/>
                  <a:gd name="connsiteX116" fmla="*/ 998784 w 1034979"/>
                  <a:gd name="connsiteY116" fmla="*/ 1057458 h 1516602"/>
                  <a:gd name="connsiteX117" fmla="*/ 987354 w 1034979"/>
                  <a:gd name="connsiteY117" fmla="*/ 1049838 h 1516602"/>
                  <a:gd name="connsiteX118" fmla="*/ 975924 w 1034979"/>
                  <a:gd name="connsiteY118" fmla="*/ 1046028 h 1516602"/>
                  <a:gd name="connsiteX119" fmla="*/ 970209 w 1034979"/>
                  <a:gd name="connsiteY119" fmla="*/ 1044123 h 1516602"/>
                  <a:gd name="connsiteX120" fmla="*/ 962589 w 1034979"/>
                  <a:gd name="connsiteY120" fmla="*/ 1042218 h 1516602"/>
                  <a:gd name="connsiteX121" fmla="*/ 956874 w 1034979"/>
                  <a:gd name="connsiteY121" fmla="*/ 1040313 h 1516602"/>
                  <a:gd name="connsiteX122" fmla="*/ 935919 w 1034979"/>
                  <a:gd name="connsiteY122" fmla="*/ 1034598 h 1516602"/>
                  <a:gd name="connsiteX123" fmla="*/ 825429 w 1034979"/>
                  <a:gd name="connsiteY123" fmla="*/ 1034598 h 1516602"/>
                  <a:gd name="connsiteX124" fmla="*/ 730179 w 1034979"/>
                  <a:gd name="connsiteY124" fmla="*/ 1038408 h 1516602"/>
                  <a:gd name="connsiteX125" fmla="*/ 669219 w 1034979"/>
                  <a:gd name="connsiteY125" fmla="*/ 1046028 h 1516602"/>
                  <a:gd name="connsiteX126" fmla="*/ 646359 w 1034979"/>
                  <a:gd name="connsiteY126" fmla="*/ 1049838 h 1516602"/>
                  <a:gd name="connsiteX127" fmla="*/ 642549 w 1034979"/>
                  <a:gd name="connsiteY127" fmla="*/ 1038408 h 1516602"/>
                  <a:gd name="connsiteX128" fmla="*/ 640644 w 1034979"/>
                  <a:gd name="connsiteY128" fmla="*/ 1032693 h 1516602"/>
                  <a:gd name="connsiteX129" fmla="*/ 642549 w 1034979"/>
                  <a:gd name="connsiteY129" fmla="*/ 1015548 h 1516602"/>
                  <a:gd name="connsiteX130" fmla="*/ 644454 w 1034979"/>
                  <a:gd name="connsiteY130" fmla="*/ 1009833 h 1516602"/>
                  <a:gd name="connsiteX131" fmla="*/ 661599 w 1034979"/>
                  <a:gd name="connsiteY131" fmla="*/ 1000308 h 1516602"/>
                  <a:gd name="connsiteX132" fmla="*/ 673029 w 1034979"/>
                  <a:gd name="connsiteY132" fmla="*/ 992688 h 1516602"/>
                  <a:gd name="connsiteX133" fmla="*/ 674934 w 1034979"/>
                  <a:gd name="connsiteY133" fmla="*/ 986973 h 1516602"/>
                  <a:gd name="connsiteX134" fmla="*/ 680649 w 1034979"/>
                  <a:gd name="connsiteY134" fmla="*/ 985068 h 1516602"/>
                  <a:gd name="connsiteX135" fmla="*/ 686364 w 1034979"/>
                  <a:gd name="connsiteY135" fmla="*/ 981258 h 1516602"/>
                  <a:gd name="connsiteX136" fmla="*/ 695889 w 1034979"/>
                  <a:gd name="connsiteY136" fmla="*/ 971733 h 1516602"/>
                  <a:gd name="connsiteX137" fmla="*/ 705414 w 1034979"/>
                  <a:gd name="connsiteY137" fmla="*/ 960303 h 1516602"/>
                  <a:gd name="connsiteX138" fmla="*/ 716844 w 1034979"/>
                  <a:gd name="connsiteY138" fmla="*/ 952683 h 1516602"/>
                  <a:gd name="connsiteX139" fmla="*/ 732084 w 1034979"/>
                  <a:gd name="connsiteY139" fmla="*/ 939348 h 1516602"/>
                  <a:gd name="connsiteX140" fmla="*/ 741609 w 1034979"/>
                  <a:gd name="connsiteY140" fmla="*/ 927918 h 1516602"/>
                  <a:gd name="connsiteX141" fmla="*/ 753039 w 1034979"/>
                  <a:gd name="connsiteY141" fmla="*/ 918393 h 1516602"/>
                  <a:gd name="connsiteX142" fmla="*/ 758754 w 1034979"/>
                  <a:gd name="connsiteY142" fmla="*/ 906963 h 1516602"/>
                  <a:gd name="connsiteX143" fmla="*/ 760659 w 1034979"/>
                  <a:gd name="connsiteY143" fmla="*/ 901248 h 1516602"/>
                  <a:gd name="connsiteX144" fmla="*/ 766374 w 1034979"/>
                  <a:gd name="connsiteY144" fmla="*/ 889818 h 1516602"/>
                  <a:gd name="connsiteX145" fmla="*/ 764469 w 1034979"/>
                  <a:gd name="connsiteY145" fmla="*/ 874578 h 1516602"/>
                  <a:gd name="connsiteX146" fmla="*/ 758754 w 1034979"/>
                  <a:gd name="connsiteY146" fmla="*/ 872673 h 1516602"/>
                  <a:gd name="connsiteX147" fmla="*/ 737799 w 1034979"/>
                  <a:gd name="connsiteY147" fmla="*/ 874578 h 1516602"/>
                  <a:gd name="connsiteX148" fmla="*/ 732084 w 1034979"/>
                  <a:gd name="connsiteY148" fmla="*/ 878388 h 1516602"/>
                  <a:gd name="connsiteX149" fmla="*/ 699699 w 1034979"/>
                  <a:gd name="connsiteY149" fmla="*/ 899343 h 1516602"/>
                  <a:gd name="connsiteX150" fmla="*/ 595181 w 1034979"/>
                  <a:gd name="connsiteY150" fmla="*/ 957831 h 1516602"/>
                  <a:gd name="connsiteX151" fmla="*/ 507294 w 1034979"/>
                  <a:gd name="connsiteY151" fmla="*/ 847908 h 1516602"/>
                  <a:gd name="connsiteX152" fmla="*/ 503484 w 1034979"/>
                  <a:gd name="connsiteY152" fmla="*/ 358323 h 1516602"/>
                  <a:gd name="connsiteX153" fmla="*/ 499674 w 1034979"/>
                  <a:gd name="connsiteY153" fmla="*/ 66858 h 1516602"/>
                  <a:gd name="connsiteX154" fmla="*/ 490149 w 1034979"/>
                  <a:gd name="connsiteY154" fmla="*/ 40188 h 1516602"/>
                  <a:gd name="connsiteX155" fmla="*/ 488244 w 1034979"/>
                  <a:gd name="connsiteY155" fmla="*/ 34473 h 1516602"/>
                  <a:gd name="connsiteX156" fmla="*/ 484434 w 1034979"/>
                  <a:gd name="connsiteY156" fmla="*/ 28758 h 1516602"/>
                  <a:gd name="connsiteX157" fmla="*/ 478719 w 1034979"/>
                  <a:gd name="connsiteY157" fmla="*/ 17328 h 1516602"/>
                  <a:gd name="connsiteX158" fmla="*/ 473004 w 1034979"/>
                  <a:gd name="connsiteY158" fmla="*/ 13518 h 1516602"/>
                  <a:gd name="connsiteX159" fmla="*/ 469194 w 1034979"/>
                  <a:gd name="connsiteY159" fmla="*/ 7803 h 1516602"/>
                  <a:gd name="connsiteX160" fmla="*/ 429189 w 1034979"/>
                  <a:gd name="connsiteY160" fmla="*/ 11613 h 1516602"/>
                  <a:gd name="connsiteX161" fmla="*/ 425379 w 1034979"/>
                  <a:gd name="connsiteY161" fmla="*/ 78288 h 1516602"/>
                  <a:gd name="connsiteX162" fmla="*/ 425379 w 1034979"/>
                  <a:gd name="connsiteY162" fmla="*/ 84003 h 1516602"/>
                  <a:gd name="connsiteX163" fmla="*/ 429189 w 1034979"/>
                  <a:gd name="connsiteY163" fmla="*/ 238308 h 1516602"/>
                  <a:gd name="connsiteX164" fmla="*/ 440619 w 1034979"/>
                  <a:gd name="connsiteY164" fmla="*/ 421188 h 1516602"/>
                  <a:gd name="connsiteX165" fmla="*/ 435265 w 1034979"/>
                  <a:gd name="connsiteY165" fmla="*/ 718368 h 1516602"/>
                  <a:gd name="connsiteX166" fmla="*/ 435059 w 1034979"/>
                  <a:gd name="connsiteY166" fmla="*/ 799046 h 1516602"/>
                  <a:gd name="connsiteX167" fmla="*/ 430322 w 1034979"/>
                  <a:gd name="connsiteY167"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181539 w 1034979"/>
                  <a:gd name="connsiteY6" fmla="*/ 937443 h 1516602"/>
                  <a:gd name="connsiteX7" fmla="*/ 116769 w 1034979"/>
                  <a:gd name="connsiteY7" fmla="*/ 903153 h 1516602"/>
                  <a:gd name="connsiteX8" fmla="*/ 59619 w 1034979"/>
                  <a:gd name="connsiteY8" fmla="*/ 874578 h 1516602"/>
                  <a:gd name="connsiteX9" fmla="*/ 46284 w 1034979"/>
                  <a:gd name="connsiteY9" fmla="*/ 895533 h 1516602"/>
                  <a:gd name="connsiteX10" fmla="*/ 50094 w 1034979"/>
                  <a:gd name="connsiteY10" fmla="*/ 933633 h 1516602"/>
                  <a:gd name="connsiteX11" fmla="*/ 53904 w 1034979"/>
                  <a:gd name="connsiteY11" fmla="*/ 939348 h 1516602"/>
                  <a:gd name="connsiteX12" fmla="*/ 59619 w 1034979"/>
                  <a:gd name="connsiteY12" fmla="*/ 943158 h 1516602"/>
                  <a:gd name="connsiteX13" fmla="*/ 63429 w 1034979"/>
                  <a:gd name="connsiteY13" fmla="*/ 948873 h 1516602"/>
                  <a:gd name="connsiteX14" fmla="*/ 80574 w 1034979"/>
                  <a:gd name="connsiteY14" fmla="*/ 958398 h 1516602"/>
                  <a:gd name="connsiteX15" fmla="*/ 166299 w 1034979"/>
                  <a:gd name="connsiteY15" fmla="*/ 979353 h 1516602"/>
                  <a:gd name="connsiteX16" fmla="*/ 191064 w 1034979"/>
                  <a:gd name="connsiteY16" fmla="*/ 985068 h 1516602"/>
                  <a:gd name="connsiteX17" fmla="*/ 208209 w 1034979"/>
                  <a:gd name="connsiteY17" fmla="*/ 990783 h 1516602"/>
                  <a:gd name="connsiteX18" fmla="*/ 213924 w 1034979"/>
                  <a:gd name="connsiteY18" fmla="*/ 992688 h 1516602"/>
                  <a:gd name="connsiteX19" fmla="*/ 229164 w 1034979"/>
                  <a:gd name="connsiteY19" fmla="*/ 996498 h 1516602"/>
                  <a:gd name="connsiteX20" fmla="*/ 248214 w 1034979"/>
                  <a:gd name="connsiteY20" fmla="*/ 1002213 h 1516602"/>
                  <a:gd name="connsiteX21" fmla="*/ 253929 w 1034979"/>
                  <a:gd name="connsiteY21" fmla="*/ 1006023 h 1516602"/>
                  <a:gd name="connsiteX22" fmla="*/ 267264 w 1034979"/>
                  <a:gd name="connsiteY22" fmla="*/ 1021263 h 1516602"/>
                  <a:gd name="connsiteX23" fmla="*/ 272979 w 1034979"/>
                  <a:gd name="connsiteY23" fmla="*/ 1040313 h 1516602"/>
                  <a:gd name="connsiteX24" fmla="*/ 274884 w 1034979"/>
                  <a:gd name="connsiteY24" fmla="*/ 1046028 h 1516602"/>
                  <a:gd name="connsiteX25" fmla="*/ 276789 w 1034979"/>
                  <a:gd name="connsiteY25" fmla="*/ 1051743 h 1516602"/>
                  <a:gd name="connsiteX26" fmla="*/ 278694 w 1034979"/>
                  <a:gd name="connsiteY26" fmla="*/ 1076508 h 1516602"/>
                  <a:gd name="connsiteX27" fmla="*/ 280599 w 1034979"/>
                  <a:gd name="connsiteY27" fmla="*/ 1082223 h 1516602"/>
                  <a:gd name="connsiteX28" fmla="*/ 278694 w 1034979"/>
                  <a:gd name="connsiteY28" fmla="*/ 1101273 h 1516602"/>
                  <a:gd name="connsiteX29" fmla="*/ 276789 w 1034979"/>
                  <a:gd name="connsiteY29" fmla="*/ 1110798 h 1516602"/>
                  <a:gd name="connsiteX30" fmla="*/ 263454 w 1034979"/>
                  <a:gd name="connsiteY30" fmla="*/ 1124133 h 1516602"/>
                  <a:gd name="connsiteX31" fmla="*/ 252024 w 1034979"/>
                  <a:gd name="connsiteY31" fmla="*/ 1131753 h 1516602"/>
                  <a:gd name="connsiteX32" fmla="*/ 240594 w 1034979"/>
                  <a:gd name="connsiteY32" fmla="*/ 1135563 h 1516602"/>
                  <a:gd name="connsiteX33" fmla="*/ 27234 w 1034979"/>
                  <a:gd name="connsiteY33" fmla="*/ 1154613 h 1516602"/>
                  <a:gd name="connsiteX34" fmla="*/ 15804 w 1034979"/>
                  <a:gd name="connsiteY34" fmla="*/ 1160328 h 1516602"/>
                  <a:gd name="connsiteX35" fmla="*/ 6279 w 1034979"/>
                  <a:gd name="connsiteY35" fmla="*/ 1169853 h 1516602"/>
                  <a:gd name="connsiteX36" fmla="*/ 4374 w 1034979"/>
                  <a:gd name="connsiteY36" fmla="*/ 1175568 h 1516602"/>
                  <a:gd name="connsiteX37" fmla="*/ 564 w 1034979"/>
                  <a:gd name="connsiteY37" fmla="*/ 1181283 h 1516602"/>
                  <a:gd name="connsiteX38" fmla="*/ 6279 w 1034979"/>
                  <a:gd name="connsiteY38" fmla="*/ 1213668 h 1516602"/>
                  <a:gd name="connsiteX39" fmla="*/ 11994 w 1034979"/>
                  <a:gd name="connsiteY39" fmla="*/ 1217478 h 1516602"/>
                  <a:gd name="connsiteX40" fmla="*/ 17709 w 1034979"/>
                  <a:gd name="connsiteY40" fmla="*/ 1219383 h 1516602"/>
                  <a:gd name="connsiteX41" fmla="*/ 145344 w 1034979"/>
                  <a:gd name="connsiteY41" fmla="*/ 1217478 h 1516602"/>
                  <a:gd name="connsiteX42" fmla="*/ 239202 w 1034979"/>
                  <a:gd name="connsiteY42" fmla="*/ 1214801 h 1516602"/>
                  <a:gd name="connsiteX43" fmla="*/ 318699 w 1034979"/>
                  <a:gd name="connsiteY43" fmla="*/ 1217478 h 1516602"/>
                  <a:gd name="connsiteX44" fmla="*/ 330129 w 1034979"/>
                  <a:gd name="connsiteY44" fmla="*/ 1223193 h 1516602"/>
                  <a:gd name="connsiteX45" fmla="*/ 333939 w 1034979"/>
                  <a:gd name="connsiteY45" fmla="*/ 1228908 h 1516602"/>
                  <a:gd name="connsiteX46" fmla="*/ 339654 w 1034979"/>
                  <a:gd name="connsiteY46" fmla="*/ 1230813 h 1516602"/>
                  <a:gd name="connsiteX47" fmla="*/ 351084 w 1034979"/>
                  <a:gd name="connsiteY47" fmla="*/ 1238433 h 1516602"/>
                  <a:gd name="connsiteX48" fmla="*/ 356799 w 1034979"/>
                  <a:gd name="connsiteY48" fmla="*/ 1242243 h 1516602"/>
                  <a:gd name="connsiteX49" fmla="*/ 360609 w 1034979"/>
                  <a:gd name="connsiteY49" fmla="*/ 1247958 h 1516602"/>
                  <a:gd name="connsiteX50" fmla="*/ 366324 w 1034979"/>
                  <a:gd name="connsiteY50" fmla="*/ 1259388 h 1516602"/>
                  <a:gd name="connsiteX51" fmla="*/ 362514 w 1034979"/>
                  <a:gd name="connsiteY51" fmla="*/ 1286058 h 1516602"/>
                  <a:gd name="connsiteX52" fmla="*/ 358704 w 1034979"/>
                  <a:gd name="connsiteY52" fmla="*/ 1291773 h 1516602"/>
                  <a:gd name="connsiteX53" fmla="*/ 356799 w 1034979"/>
                  <a:gd name="connsiteY53" fmla="*/ 1297488 h 1516602"/>
                  <a:gd name="connsiteX54" fmla="*/ 352989 w 1034979"/>
                  <a:gd name="connsiteY54" fmla="*/ 1303203 h 1516602"/>
                  <a:gd name="connsiteX55" fmla="*/ 351084 w 1034979"/>
                  <a:gd name="connsiteY55" fmla="*/ 1308918 h 1516602"/>
                  <a:gd name="connsiteX56" fmla="*/ 347274 w 1034979"/>
                  <a:gd name="connsiteY56" fmla="*/ 1314633 h 1516602"/>
                  <a:gd name="connsiteX57" fmla="*/ 330129 w 1034979"/>
                  <a:gd name="connsiteY57" fmla="*/ 1381308 h 1516602"/>
                  <a:gd name="connsiteX58" fmla="*/ 328224 w 1034979"/>
                  <a:gd name="connsiteY58" fmla="*/ 1432743 h 1516602"/>
                  <a:gd name="connsiteX59" fmla="*/ 330129 w 1034979"/>
                  <a:gd name="connsiteY59" fmla="*/ 1457508 h 1516602"/>
                  <a:gd name="connsiteX60" fmla="*/ 332034 w 1034979"/>
                  <a:gd name="connsiteY60" fmla="*/ 1463223 h 1516602"/>
                  <a:gd name="connsiteX61" fmla="*/ 335844 w 1034979"/>
                  <a:gd name="connsiteY61" fmla="*/ 1467033 h 1516602"/>
                  <a:gd name="connsiteX62" fmla="*/ 364419 w 1034979"/>
                  <a:gd name="connsiteY62" fmla="*/ 1512753 h 1516602"/>
                  <a:gd name="connsiteX63" fmla="*/ 387279 w 1034979"/>
                  <a:gd name="connsiteY63" fmla="*/ 1514658 h 1516602"/>
                  <a:gd name="connsiteX64" fmla="*/ 392994 w 1034979"/>
                  <a:gd name="connsiteY64" fmla="*/ 1508943 h 1516602"/>
                  <a:gd name="connsiteX65" fmla="*/ 394899 w 1034979"/>
                  <a:gd name="connsiteY65" fmla="*/ 1497513 h 1516602"/>
                  <a:gd name="connsiteX66" fmla="*/ 396804 w 1034979"/>
                  <a:gd name="connsiteY66" fmla="*/ 1491798 h 1516602"/>
                  <a:gd name="connsiteX67" fmla="*/ 398709 w 1034979"/>
                  <a:gd name="connsiteY67" fmla="*/ 1474653 h 1516602"/>
                  <a:gd name="connsiteX68" fmla="*/ 400614 w 1034979"/>
                  <a:gd name="connsiteY68" fmla="*/ 1461318 h 1516602"/>
                  <a:gd name="connsiteX69" fmla="*/ 404424 w 1034979"/>
                  <a:gd name="connsiteY69" fmla="*/ 1404168 h 1516602"/>
                  <a:gd name="connsiteX70" fmla="*/ 410139 w 1034979"/>
                  <a:gd name="connsiteY70" fmla="*/ 1392738 h 1516602"/>
                  <a:gd name="connsiteX71" fmla="*/ 413949 w 1034979"/>
                  <a:gd name="connsiteY71" fmla="*/ 1379403 h 1516602"/>
                  <a:gd name="connsiteX72" fmla="*/ 415854 w 1034979"/>
                  <a:gd name="connsiteY72" fmla="*/ 1373688 h 1516602"/>
                  <a:gd name="connsiteX73" fmla="*/ 417759 w 1034979"/>
                  <a:gd name="connsiteY73" fmla="*/ 1360353 h 1516602"/>
                  <a:gd name="connsiteX74" fmla="*/ 421569 w 1034979"/>
                  <a:gd name="connsiteY74" fmla="*/ 1348923 h 1516602"/>
                  <a:gd name="connsiteX75" fmla="*/ 427284 w 1034979"/>
                  <a:gd name="connsiteY75" fmla="*/ 1335588 h 1516602"/>
                  <a:gd name="connsiteX76" fmla="*/ 467289 w 1034979"/>
                  <a:gd name="connsiteY76" fmla="*/ 1265103 h 1516602"/>
                  <a:gd name="connsiteX77" fmla="*/ 528455 w 1034979"/>
                  <a:gd name="connsiteY77" fmla="*/ 1252334 h 1516602"/>
                  <a:gd name="connsiteX78" fmla="*/ 573969 w 1034979"/>
                  <a:gd name="connsiteY78" fmla="*/ 1236528 h 1516602"/>
                  <a:gd name="connsiteX79" fmla="*/ 720654 w 1034979"/>
                  <a:gd name="connsiteY79" fmla="*/ 1316538 h 1516602"/>
                  <a:gd name="connsiteX80" fmla="*/ 733989 w 1034979"/>
                  <a:gd name="connsiteY80" fmla="*/ 1326063 h 1516602"/>
                  <a:gd name="connsiteX81" fmla="*/ 743514 w 1034979"/>
                  <a:gd name="connsiteY81" fmla="*/ 1327968 h 1516602"/>
                  <a:gd name="connsiteX82" fmla="*/ 749229 w 1034979"/>
                  <a:gd name="connsiteY82" fmla="*/ 1329873 h 1516602"/>
                  <a:gd name="connsiteX83" fmla="*/ 762564 w 1034979"/>
                  <a:gd name="connsiteY83" fmla="*/ 1335588 h 1516602"/>
                  <a:gd name="connsiteX84" fmla="*/ 777804 w 1034979"/>
                  <a:gd name="connsiteY84" fmla="*/ 1333683 h 1516602"/>
                  <a:gd name="connsiteX85" fmla="*/ 789234 w 1034979"/>
                  <a:gd name="connsiteY85" fmla="*/ 1327968 h 1516602"/>
                  <a:gd name="connsiteX86" fmla="*/ 794949 w 1034979"/>
                  <a:gd name="connsiteY86" fmla="*/ 1326063 h 1516602"/>
                  <a:gd name="connsiteX87" fmla="*/ 802569 w 1034979"/>
                  <a:gd name="connsiteY87" fmla="*/ 1308918 h 1516602"/>
                  <a:gd name="connsiteX88" fmla="*/ 800664 w 1034979"/>
                  <a:gd name="connsiteY88" fmla="*/ 1284153 h 1516602"/>
                  <a:gd name="connsiteX89" fmla="*/ 798759 w 1034979"/>
                  <a:gd name="connsiteY89" fmla="*/ 1278438 h 1516602"/>
                  <a:gd name="connsiteX90" fmla="*/ 796854 w 1034979"/>
                  <a:gd name="connsiteY90" fmla="*/ 1270818 h 1516602"/>
                  <a:gd name="connsiteX91" fmla="*/ 783519 w 1034979"/>
                  <a:gd name="connsiteY91" fmla="*/ 1253673 h 1516602"/>
                  <a:gd name="connsiteX92" fmla="*/ 773994 w 1034979"/>
                  <a:gd name="connsiteY92" fmla="*/ 1247958 h 1516602"/>
                  <a:gd name="connsiteX93" fmla="*/ 648264 w 1034979"/>
                  <a:gd name="connsiteY93" fmla="*/ 1156518 h 1516602"/>
                  <a:gd name="connsiteX94" fmla="*/ 644454 w 1034979"/>
                  <a:gd name="connsiteY94" fmla="*/ 1139373 h 1516602"/>
                  <a:gd name="connsiteX95" fmla="*/ 646359 w 1034979"/>
                  <a:gd name="connsiteY95" fmla="*/ 1131753 h 1516602"/>
                  <a:gd name="connsiteX96" fmla="*/ 650169 w 1034979"/>
                  <a:gd name="connsiteY96" fmla="*/ 1114608 h 1516602"/>
                  <a:gd name="connsiteX97" fmla="*/ 653979 w 1034979"/>
                  <a:gd name="connsiteY97" fmla="*/ 1108893 h 1516602"/>
                  <a:gd name="connsiteX98" fmla="*/ 655884 w 1034979"/>
                  <a:gd name="connsiteY98" fmla="*/ 1103178 h 1516602"/>
                  <a:gd name="connsiteX99" fmla="*/ 661599 w 1034979"/>
                  <a:gd name="connsiteY99" fmla="*/ 1101273 h 1516602"/>
                  <a:gd name="connsiteX100" fmla="*/ 671124 w 1034979"/>
                  <a:gd name="connsiteY100" fmla="*/ 1089843 h 1516602"/>
                  <a:gd name="connsiteX101" fmla="*/ 724464 w 1034979"/>
                  <a:gd name="connsiteY101" fmla="*/ 1082223 h 1516602"/>
                  <a:gd name="connsiteX102" fmla="*/ 842574 w 1034979"/>
                  <a:gd name="connsiteY102" fmla="*/ 1084128 h 1516602"/>
                  <a:gd name="connsiteX103" fmla="*/ 871149 w 1034979"/>
                  <a:gd name="connsiteY103" fmla="*/ 1086033 h 1516602"/>
                  <a:gd name="connsiteX104" fmla="*/ 899724 w 1034979"/>
                  <a:gd name="connsiteY104" fmla="*/ 1091748 h 1516602"/>
                  <a:gd name="connsiteX105" fmla="*/ 922584 w 1034979"/>
                  <a:gd name="connsiteY105" fmla="*/ 1095558 h 1516602"/>
                  <a:gd name="connsiteX106" fmla="*/ 951159 w 1034979"/>
                  <a:gd name="connsiteY106" fmla="*/ 1101273 h 1516602"/>
                  <a:gd name="connsiteX107" fmla="*/ 956874 w 1034979"/>
                  <a:gd name="connsiteY107" fmla="*/ 1101273 h 1516602"/>
                  <a:gd name="connsiteX108" fmla="*/ 1002594 w 1034979"/>
                  <a:gd name="connsiteY108" fmla="*/ 1099368 h 1516602"/>
                  <a:gd name="connsiteX109" fmla="*/ 1031169 w 1034979"/>
                  <a:gd name="connsiteY109" fmla="*/ 1091748 h 1516602"/>
                  <a:gd name="connsiteX110" fmla="*/ 1034979 w 1034979"/>
                  <a:gd name="connsiteY110" fmla="*/ 1086033 h 1516602"/>
                  <a:gd name="connsiteX111" fmla="*/ 1033074 w 1034979"/>
                  <a:gd name="connsiteY111" fmla="*/ 1066983 h 1516602"/>
                  <a:gd name="connsiteX112" fmla="*/ 1027359 w 1034979"/>
                  <a:gd name="connsiteY112" fmla="*/ 1063173 h 1516602"/>
                  <a:gd name="connsiteX113" fmla="*/ 1012119 w 1034979"/>
                  <a:gd name="connsiteY113" fmla="*/ 1061268 h 1516602"/>
                  <a:gd name="connsiteX114" fmla="*/ 1006404 w 1034979"/>
                  <a:gd name="connsiteY114" fmla="*/ 1059363 h 1516602"/>
                  <a:gd name="connsiteX115" fmla="*/ 998784 w 1034979"/>
                  <a:gd name="connsiteY115" fmla="*/ 1057458 h 1516602"/>
                  <a:gd name="connsiteX116" fmla="*/ 987354 w 1034979"/>
                  <a:gd name="connsiteY116" fmla="*/ 1049838 h 1516602"/>
                  <a:gd name="connsiteX117" fmla="*/ 975924 w 1034979"/>
                  <a:gd name="connsiteY117" fmla="*/ 1046028 h 1516602"/>
                  <a:gd name="connsiteX118" fmla="*/ 970209 w 1034979"/>
                  <a:gd name="connsiteY118" fmla="*/ 1044123 h 1516602"/>
                  <a:gd name="connsiteX119" fmla="*/ 962589 w 1034979"/>
                  <a:gd name="connsiteY119" fmla="*/ 1042218 h 1516602"/>
                  <a:gd name="connsiteX120" fmla="*/ 956874 w 1034979"/>
                  <a:gd name="connsiteY120" fmla="*/ 1040313 h 1516602"/>
                  <a:gd name="connsiteX121" fmla="*/ 935919 w 1034979"/>
                  <a:gd name="connsiteY121" fmla="*/ 1034598 h 1516602"/>
                  <a:gd name="connsiteX122" fmla="*/ 825429 w 1034979"/>
                  <a:gd name="connsiteY122" fmla="*/ 1034598 h 1516602"/>
                  <a:gd name="connsiteX123" fmla="*/ 730179 w 1034979"/>
                  <a:gd name="connsiteY123" fmla="*/ 1038408 h 1516602"/>
                  <a:gd name="connsiteX124" fmla="*/ 669219 w 1034979"/>
                  <a:gd name="connsiteY124" fmla="*/ 1046028 h 1516602"/>
                  <a:gd name="connsiteX125" fmla="*/ 646359 w 1034979"/>
                  <a:gd name="connsiteY125" fmla="*/ 1049838 h 1516602"/>
                  <a:gd name="connsiteX126" fmla="*/ 642549 w 1034979"/>
                  <a:gd name="connsiteY126" fmla="*/ 1038408 h 1516602"/>
                  <a:gd name="connsiteX127" fmla="*/ 640644 w 1034979"/>
                  <a:gd name="connsiteY127" fmla="*/ 1032693 h 1516602"/>
                  <a:gd name="connsiteX128" fmla="*/ 642549 w 1034979"/>
                  <a:gd name="connsiteY128" fmla="*/ 1015548 h 1516602"/>
                  <a:gd name="connsiteX129" fmla="*/ 644454 w 1034979"/>
                  <a:gd name="connsiteY129" fmla="*/ 1009833 h 1516602"/>
                  <a:gd name="connsiteX130" fmla="*/ 661599 w 1034979"/>
                  <a:gd name="connsiteY130" fmla="*/ 1000308 h 1516602"/>
                  <a:gd name="connsiteX131" fmla="*/ 673029 w 1034979"/>
                  <a:gd name="connsiteY131" fmla="*/ 992688 h 1516602"/>
                  <a:gd name="connsiteX132" fmla="*/ 674934 w 1034979"/>
                  <a:gd name="connsiteY132" fmla="*/ 986973 h 1516602"/>
                  <a:gd name="connsiteX133" fmla="*/ 680649 w 1034979"/>
                  <a:gd name="connsiteY133" fmla="*/ 985068 h 1516602"/>
                  <a:gd name="connsiteX134" fmla="*/ 686364 w 1034979"/>
                  <a:gd name="connsiteY134" fmla="*/ 981258 h 1516602"/>
                  <a:gd name="connsiteX135" fmla="*/ 695889 w 1034979"/>
                  <a:gd name="connsiteY135" fmla="*/ 971733 h 1516602"/>
                  <a:gd name="connsiteX136" fmla="*/ 705414 w 1034979"/>
                  <a:gd name="connsiteY136" fmla="*/ 960303 h 1516602"/>
                  <a:gd name="connsiteX137" fmla="*/ 716844 w 1034979"/>
                  <a:gd name="connsiteY137" fmla="*/ 952683 h 1516602"/>
                  <a:gd name="connsiteX138" fmla="*/ 732084 w 1034979"/>
                  <a:gd name="connsiteY138" fmla="*/ 939348 h 1516602"/>
                  <a:gd name="connsiteX139" fmla="*/ 741609 w 1034979"/>
                  <a:gd name="connsiteY139" fmla="*/ 927918 h 1516602"/>
                  <a:gd name="connsiteX140" fmla="*/ 753039 w 1034979"/>
                  <a:gd name="connsiteY140" fmla="*/ 918393 h 1516602"/>
                  <a:gd name="connsiteX141" fmla="*/ 758754 w 1034979"/>
                  <a:gd name="connsiteY141" fmla="*/ 906963 h 1516602"/>
                  <a:gd name="connsiteX142" fmla="*/ 760659 w 1034979"/>
                  <a:gd name="connsiteY142" fmla="*/ 901248 h 1516602"/>
                  <a:gd name="connsiteX143" fmla="*/ 766374 w 1034979"/>
                  <a:gd name="connsiteY143" fmla="*/ 889818 h 1516602"/>
                  <a:gd name="connsiteX144" fmla="*/ 764469 w 1034979"/>
                  <a:gd name="connsiteY144" fmla="*/ 874578 h 1516602"/>
                  <a:gd name="connsiteX145" fmla="*/ 758754 w 1034979"/>
                  <a:gd name="connsiteY145" fmla="*/ 872673 h 1516602"/>
                  <a:gd name="connsiteX146" fmla="*/ 737799 w 1034979"/>
                  <a:gd name="connsiteY146" fmla="*/ 874578 h 1516602"/>
                  <a:gd name="connsiteX147" fmla="*/ 732084 w 1034979"/>
                  <a:gd name="connsiteY147" fmla="*/ 878388 h 1516602"/>
                  <a:gd name="connsiteX148" fmla="*/ 699699 w 1034979"/>
                  <a:gd name="connsiteY148" fmla="*/ 899343 h 1516602"/>
                  <a:gd name="connsiteX149" fmla="*/ 595181 w 1034979"/>
                  <a:gd name="connsiteY149" fmla="*/ 957831 h 1516602"/>
                  <a:gd name="connsiteX150" fmla="*/ 507294 w 1034979"/>
                  <a:gd name="connsiteY150" fmla="*/ 847908 h 1516602"/>
                  <a:gd name="connsiteX151" fmla="*/ 503484 w 1034979"/>
                  <a:gd name="connsiteY151" fmla="*/ 358323 h 1516602"/>
                  <a:gd name="connsiteX152" fmla="*/ 499674 w 1034979"/>
                  <a:gd name="connsiteY152" fmla="*/ 66858 h 1516602"/>
                  <a:gd name="connsiteX153" fmla="*/ 490149 w 1034979"/>
                  <a:gd name="connsiteY153" fmla="*/ 40188 h 1516602"/>
                  <a:gd name="connsiteX154" fmla="*/ 488244 w 1034979"/>
                  <a:gd name="connsiteY154" fmla="*/ 34473 h 1516602"/>
                  <a:gd name="connsiteX155" fmla="*/ 484434 w 1034979"/>
                  <a:gd name="connsiteY155" fmla="*/ 28758 h 1516602"/>
                  <a:gd name="connsiteX156" fmla="*/ 478719 w 1034979"/>
                  <a:gd name="connsiteY156" fmla="*/ 17328 h 1516602"/>
                  <a:gd name="connsiteX157" fmla="*/ 473004 w 1034979"/>
                  <a:gd name="connsiteY157" fmla="*/ 13518 h 1516602"/>
                  <a:gd name="connsiteX158" fmla="*/ 469194 w 1034979"/>
                  <a:gd name="connsiteY158" fmla="*/ 7803 h 1516602"/>
                  <a:gd name="connsiteX159" fmla="*/ 429189 w 1034979"/>
                  <a:gd name="connsiteY159" fmla="*/ 11613 h 1516602"/>
                  <a:gd name="connsiteX160" fmla="*/ 425379 w 1034979"/>
                  <a:gd name="connsiteY160" fmla="*/ 78288 h 1516602"/>
                  <a:gd name="connsiteX161" fmla="*/ 425379 w 1034979"/>
                  <a:gd name="connsiteY161" fmla="*/ 84003 h 1516602"/>
                  <a:gd name="connsiteX162" fmla="*/ 429189 w 1034979"/>
                  <a:gd name="connsiteY162" fmla="*/ 238308 h 1516602"/>
                  <a:gd name="connsiteX163" fmla="*/ 440619 w 1034979"/>
                  <a:gd name="connsiteY163" fmla="*/ 421188 h 1516602"/>
                  <a:gd name="connsiteX164" fmla="*/ 435265 w 1034979"/>
                  <a:gd name="connsiteY164" fmla="*/ 718368 h 1516602"/>
                  <a:gd name="connsiteX165" fmla="*/ 435059 w 1034979"/>
                  <a:gd name="connsiteY165" fmla="*/ 799046 h 1516602"/>
                  <a:gd name="connsiteX166" fmla="*/ 430322 w 1034979"/>
                  <a:gd name="connsiteY166"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181539 w 1034979"/>
                  <a:gd name="connsiteY6" fmla="*/ 937443 h 1516602"/>
                  <a:gd name="connsiteX7" fmla="*/ 116769 w 1034979"/>
                  <a:gd name="connsiteY7" fmla="*/ 903153 h 1516602"/>
                  <a:gd name="connsiteX8" fmla="*/ 59619 w 1034979"/>
                  <a:gd name="connsiteY8" fmla="*/ 874578 h 1516602"/>
                  <a:gd name="connsiteX9" fmla="*/ 46284 w 1034979"/>
                  <a:gd name="connsiteY9" fmla="*/ 895533 h 1516602"/>
                  <a:gd name="connsiteX10" fmla="*/ 50094 w 1034979"/>
                  <a:gd name="connsiteY10" fmla="*/ 933633 h 1516602"/>
                  <a:gd name="connsiteX11" fmla="*/ 53904 w 1034979"/>
                  <a:gd name="connsiteY11" fmla="*/ 939348 h 1516602"/>
                  <a:gd name="connsiteX12" fmla="*/ 59619 w 1034979"/>
                  <a:gd name="connsiteY12" fmla="*/ 943158 h 1516602"/>
                  <a:gd name="connsiteX13" fmla="*/ 63429 w 1034979"/>
                  <a:gd name="connsiteY13" fmla="*/ 948873 h 1516602"/>
                  <a:gd name="connsiteX14" fmla="*/ 80574 w 1034979"/>
                  <a:gd name="connsiteY14" fmla="*/ 958398 h 1516602"/>
                  <a:gd name="connsiteX15" fmla="*/ 166299 w 1034979"/>
                  <a:gd name="connsiteY15" fmla="*/ 979353 h 1516602"/>
                  <a:gd name="connsiteX16" fmla="*/ 191064 w 1034979"/>
                  <a:gd name="connsiteY16" fmla="*/ 985068 h 1516602"/>
                  <a:gd name="connsiteX17" fmla="*/ 208209 w 1034979"/>
                  <a:gd name="connsiteY17" fmla="*/ 990783 h 1516602"/>
                  <a:gd name="connsiteX18" fmla="*/ 213924 w 1034979"/>
                  <a:gd name="connsiteY18" fmla="*/ 992688 h 1516602"/>
                  <a:gd name="connsiteX19" fmla="*/ 229164 w 1034979"/>
                  <a:gd name="connsiteY19" fmla="*/ 996498 h 1516602"/>
                  <a:gd name="connsiteX20" fmla="*/ 248214 w 1034979"/>
                  <a:gd name="connsiteY20" fmla="*/ 1002213 h 1516602"/>
                  <a:gd name="connsiteX21" fmla="*/ 253929 w 1034979"/>
                  <a:gd name="connsiteY21" fmla="*/ 1006023 h 1516602"/>
                  <a:gd name="connsiteX22" fmla="*/ 267264 w 1034979"/>
                  <a:gd name="connsiteY22" fmla="*/ 1021263 h 1516602"/>
                  <a:gd name="connsiteX23" fmla="*/ 272979 w 1034979"/>
                  <a:gd name="connsiteY23" fmla="*/ 1040313 h 1516602"/>
                  <a:gd name="connsiteX24" fmla="*/ 274884 w 1034979"/>
                  <a:gd name="connsiteY24" fmla="*/ 1046028 h 1516602"/>
                  <a:gd name="connsiteX25" fmla="*/ 276789 w 1034979"/>
                  <a:gd name="connsiteY25" fmla="*/ 1051743 h 1516602"/>
                  <a:gd name="connsiteX26" fmla="*/ 278694 w 1034979"/>
                  <a:gd name="connsiteY26" fmla="*/ 1076508 h 1516602"/>
                  <a:gd name="connsiteX27" fmla="*/ 280599 w 1034979"/>
                  <a:gd name="connsiteY27" fmla="*/ 1082223 h 1516602"/>
                  <a:gd name="connsiteX28" fmla="*/ 278694 w 1034979"/>
                  <a:gd name="connsiteY28" fmla="*/ 1101273 h 1516602"/>
                  <a:gd name="connsiteX29" fmla="*/ 276789 w 1034979"/>
                  <a:gd name="connsiteY29" fmla="*/ 1110798 h 1516602"/>
                  <a:gd name="connsiteX30" fmla="*/ 263454 w 1034979"/>
                  <a:gd name="connsiteY30" fmla="*/ 1124133 h 1516602"/>
                  <a:gd name="connsiteX31" fmla="*/ 252024 w 1034979"/>
                  <a:gd name="connsiteY31" fmla="*/ 1131753 h 1516602"/>
                  <a:gd name="connsiteX32" fmla="*/ 240594 w 1034979"/>
                  <a:gd name="connsiteY32" fmla="*/ 1135563 h 1516602"/>
                  <a:gd name="connsiteX33" fmla="*/ 27234 w 1034979"/>
                  <a:gd name="connsiteY33" fmla="*/ 1154613 h 1516602"/>
                  <a:gd name="connsiteX34" fmla="*/ 15804 w 1034979"/>
                  <a:gd name="connsiteY34" fmla="*/ 1160328 h 1516602"/>
                  <a:gd name="connsiteX35" fmla="*/ 6279 w 1034979"/>
                  <a:gd name="connsiteY35" fmla="*/ 1169853 h 1516602"/>
                  <a:gd name="connsiteX36" fmla="*/ 4374 w 1034979"/>
                  <a:gd name="connsiteY36" fmla="*/ 1175568 h 1516602"/>
                  <a:gd name="connsiteX37" fmla="*/ 564 w 1034979"/>
                  <a:gd name="connsiteY37" fmla="*/ 1181283 h 1516602"/>
                  <a:gd name="connsiteX38" fmla="*/ 6279 w 1034979"/>
                  <a:gd name="connsiteY38" fmla="*/ 1213668 h 1516602"/>
                  <a:gd name="connsiteX39" fmla="*/ 11994 w 1034979"/>
                  <a:gd name="connsiteY39" fmla="*/ 1217478 h 1516602"/>
                  <a:gd name="connsiteX40" fmla="*/ 17709 w 1034979"/>
                  <a:gd name="connsiteY40" fmla="*/ 1219383 h 1516602"/>
                  <a:gd name="connsiteX41" fmla="*/ 145344 w 1034979"/>
                  <a:gd name="connsiteY41" fmla="*/ 1217478 h 1516602"/>
                  <a:gd name="connsiteX42" fmla="*/ 239202 w 1034979"/>
                  <a:gd name="connsiteY42" fmla="*/ 1214801 h 1516602"/>
                  <a:gd name="connsiteX43" fmla="*/ 318699 w 1034979"/>
                  <a:gd name="connsiteY43" fmla="*/ 1217478 h 1516602"/>
                  <a:gd name="connsiteX44" fmla="*/ 330129 w 1034979"/>
                  <a:gd name="connsiteY44" fmla="*/ 1223193 h 1516602"/>
                  <a:gd name="connsiteX45" fmla="*/ 333939 w 1034979"/>
                  <a:gd name="connsiteY45" fmla="*/ 1228908 h 1516602"/>
                  <a:gd name="connsiteX46" fmla="*/ 339654 w 1034979"/>
                  <a:gd name="connsiteY46" fmla="*/ 1230813 h 1516602"/>
                  <a:gd name="connsiteX47" fmla="*/ 351084 w 1034979"/>
                  <a:gd name="connsiteY47" fmla="*/ 1238433 h 1516602"/>
                  <a:gd name="connsiteX48" fmla="*/ 356799 w 1034979"/>
                  <a:gd name="connsiteY48" fmla="*/ 1242243 h 1516602"/>
                  <a:gd name="connsiteX49" fmla="*/ 360609 w 1034979"/>
                  <a:gd name="connsiteY49" fmla="*/ 1247958 h 1516602"/>
                  <a:gd name="connsiteX50" fmla="*/ 366324 w 1034979"/>
                  <a:gd name="connsiteY50" fmla="*/ 1259388 h 1516602"/>
                  <a:gd name="connsiteX51" fmla="*/ 362514 w 1034979"/>
                  <a:gd name="connsiteY51" fmla="*/ 1286058 h 1516602"/>
                  <a:gd name="connsiteX52" fmla="*/ 358704 w 1034979"/>
                  <a:gd name="connsiteY52" fmla="*/ 1291773 h 1516602"/>
                  <a:gd name="connsiteX53" fmla="*/ 356799 w 1034979"/>
                  <a:gd name="connsiteY53" fmla="*/ 1297488 h 1516602"/>
                  <a:gd name="connsiteX54" fmla="*/ 352989 w 1034979"/>
                  <a:gd name="connsiteY54" fmla="*/ 1303203 h 1516602"/>
                  <a:gd name="connsiteX55" fmla="*/ 351084 w 1034979"/>
                  <a:gd name="connsiteY55" fmla="*/ 1308918 h 1516602"/>
                  <a:gd name="connsiteX56" fmla="*/ 347274 w 1034979"/>
                  <a:gd name="connsiteY56" fmla="*/ 1314633 h 1516602"/>
                  <a:gd name="connsiteX57" fmla="*/ 330129 w 1034979"/>
                  <a:gd name="connsiteY57" fmla="*/ 1381308 h 1516602"/>
                  <a:gd name="connsiteX58" fmla="*/ 328224 w 1034979"/>
                  <a:gd name="connsiteY58" fmla="*/ 1432743 h 1516602"/>
                  <a:gd name="connsiteX59" fmla="*/ 330129 w 1034979"/>
                  <a:gd name="connsiteY59" fmla="*/ 1457508 h 1516602"/>
                  <a:gd name="connsiteX60" fmla="*/ 332034 w 1034979"/>
                  <a:gd name="connsiteY60" fmla="*/ 1463223 h 1516602"/>
                  <a:gd name="connsiteX61" fmla="*/ 335844 w 1034979"/>
                  <a:gd name="connsiteY61" fmla="*/ 1467033 h 1516602"/>
                  <a:gd name="connsiteX62" fmla="*/ 364419 w 1034979"/>
                  <a:gd name="connsiteY62" fmla="*/ 1512753 h 1516602"/>
                  <a:gd name="connsiteX63" fmla="*/ 387279 w 1034979"/>
                  <a:gd name="connsiteY63" fmla="*/ 1514658 h 1516602"/>
                  <a:gd name="connsiteX64" fmla="*/ 392994 w 1034979"/>
                  <a:gd name="connsiteY64" fmla="*/ 1508943 h 1516602"/>
                  <a:gd name="connsiteX65" fmla="*/ 394899 w 1034979"/>
                  <a:gd name="connsiteY65" fmla="*/ 1497513 h 1516602"/>
                  <a:gd name="connsiteX66" fmla="*/ 396804 w 1034979"/>
                  <a:gd name="connsiteY66" fmla="*/ 1491798 h 1516602"/>
                  <a:gd name="connsiteX67" fmla="*/ 398709 w 1034979"/>
                  <a:gd name="connsiteY67" fmla="*/ 1474653 h 1516602"/>
                  <a:gd name="connsiteX68" fmla="*/ 400614 w 1034979"/>
                  <a:gd name="connsiteY68" fmla="*/ 1461318 h 1516602"/>
                  <a:gd name="connsiteX69" fmla="*/ 404424 w 1034979"/>
                  <a:gd name="connsiteY69" fmla="*/ 1404168 h 1516602"/>
                  <a:gd name="connsiteX70" fmla="*/ 410139 w 1034979"/>
                  <a:gd name="connsiteY70" fmla="*/ 1392738 h 1516602"/>
                  <a:gd name="connsiteX71" fmla="*/ 413949 w 1034979"/>
                  <a:gd name="connsiteY71" fmla="*/ 1379403 h 1516602"/>
                  <a:gd name="connsiteX72" fmla="*/ 415854 w 1034979"/>
                  <a:gd name="connsiteY72" fmla="*/ 1373688 h 1516602"/>
                  <a:gd name="connsiteX73" fmla="*/ 417759 w 1034979"/>
                  <a:gd name="connsiteY73" fmla="*/ 1360353 h 1516602"/>
                  <a:gd name="connsiteX74" fmla="*/ 421569 w 1034979"/>
                  <a:gd name="connsiteY74" fmla="*/ 1348923 h 1516602"/>
                  <a:gd name="connsiteX75" fmla="*/ 427284 w 1034979"/>
                  <a:gd name="connsiteY75" fmla="*/ 1335588 h 1516602"/>
                  <a:gd name="connsiteX76" fmla="*/ 467289 w 1034979"/>
                  <a:gd name="connsiteY76" fmla="*/ 1265103 h 1516602"/>
                  <a:gd name="connsiteX77" fmla="*/ 528455 w 1034979"/>
                  <a:gd name="connsiteY77" fmla="*/ 1252334 h 1516602"/>
                  <a:gd name="connsiteX78" fmla="*/ 601154 w 1034979"/>
                  <a:gd name="connsiteY78" fmla="*/ 1221700 h 1516602"/>
                  <a:gd name="connsiteX79" fmla="*/ 720654 w 1034979"/>
                  <a:gd name="connsiteY79" fmla="*/ 1316538 h 1516602"/>
                  <a:gd name="connsiteX80" fmla="*/ 733989 w 1034979"/>
                  <a:gd name="connsiteY80" fmla="*/ 1326063 h 1516602"/>
                  <a:gd name="connsiteX81" fmla="*/ 743514 w 1034979"/>
                  <a:gd name="connsiteY81" fmla="*/ 1327968 h 1516602"/>
                  <a:gd name="connsiteX82" fmla="*/ 749229 w 1034979"/>
                  <a:gd name="connsiteY82" fmla="*/ 1329873 h 1516602"/>
                  <a:gd name="connsiteX83" fmla="*/ 762564 w 1034979"/>
                  <a:gd name="connsiteY83" fmla="*/ 1335588 h 1516602"/>
                  <a:gd name="connsiteX84" fmla="*/ 777804 w 1034979"/>
                  <a:gd name="connsiteY84" fmla="*/ 1333683 h 1516602"/>
                  <a:gd name="connsiteX85" fmla="*/ 789234 w 1034979"/>
                  <a:gd name="connsiteY85" fmla="*/ 1327968 h 1516602"/>
                  <a:gd name="connsiteX86" fmla="*/ 794949 w 1034979"/>
                  <a:gd name="connsiteY86" fmla="*/ 1326063 h 1516602"/>
                  <a:gd name="connsiteX87" fmla="*/ 802569 w 1034979"/>
                  <a:gd name="connsiteY87" fmla="*/ 1308918 h 1516602"/>
                  <a:gd name="connsiteX88" fmla="*/ 800664 w 1034979"/>
                  <a:gd name="connsiteY88" fmla="*/ 1284153 h 1516602"/>
                  <a:gd name="connsiteX89" fmla="*/ 798759 w 1034979"/>
                  <a:gd name="connsiteY89" fmla="*/ 1278438 h 1516602"/>
                  <a:gd name="connsiteX90" fmla="*/ 796854 w 1034979"/>
                  <a:gd name="connsiteY90" fmla="*/ 1270818 h 1516602"/>
                  <a:gd name="connsiteX91" fmla="*/ 783519 w 1034979"/>
                  <a:gd name="connsiteY91" fmla="*/ 1253673 h 1516602"/>
                  <a:gd name="connsiteX92" fmla="*/ 773994 w 1034979"/>
                  <a:gd name="connsiteY92" fmla="*/ 1247958 h 1516602"/>
                  <a:gd name="connsiteX93" fmla="*/ 648264 w 1034979"/>
                  <a:gd name="connsiteY93" fmla="*/ 1156518 h 1516602"/>
                  <a:gd name="connsiteX94" fmla="*/ 644454 w 1034979"/>
                  <a:gd name="connsiteY94" fmla="*/ 1139373 h 1516602"/>
                  <a:gd name="connsiteX95" fmla="*/ 646359 w 1034979"/>
                  <a:gd name="connsiteY95" fmla="*/ 1131753 h 1516602"/>
                  <a:gd name="connsiteX96" fmla="*/ 650169 w 1034979"/>
                  <a:gd name="connsiteY96" fmla="*/ 1114608 h 1516602"/>
                  <a:gd name="connsiteX97" fmla="*/ 653979 w 1034979"/>
                  <a:gd name="connsiteY97" fmla="*/ 1108893 h 1516602"/>
                  <a:gd name="connsiteX98" fmla="*/ 655884 w 1034979"/>
                  <a:gd name="connsiteY98" fmla="*/ 1103178 h 1516602"/>
                  <a:gd name="connsiteX99" fmla="*/ 661599 w 1034979"/>
                  <a:gd name="connsiteY99" fmla="*/ 1101273 h 1516602"/>
                  <a:gd name="connsiteX100" fmla="*/ 671124 w 1034979"/>
                  <a:gd name="connsiteY100" fmla="*/ 1089843 h 1516602"/>
                  <a:gd name="connsiteX101" fmla="*/ 724464 w 1034979"/>
                  <a:gd name="connsiteY101" fmla="*/ 1082223 h 1516602"/>
                  <a:gd name="connsiteX102" fmla="*/ 842574 w 1034979"/>
                  <a:gd name="connsiteY102" fmla="*/ 1084128 h 1516602"/>
                  <a:gd name="connsiteX103" fmla="*/ 871149 w 1034979"/>
                  <a:gd name="connsiteY103" fmla="*/ 1086033 h 1516602"/>
                  <a:gd name="connsiteX104" fmla="*/ 899724 w 1034979"/>
                  <a:gd name="connsiteY104" fmla="*/ 1091748 h 1516602"/>
                  <a:gd name="connsiteX105" fmla="*/ 922584 w 1034979"/>
                  <a:gd name="connsiteY105" fmla="*/ 1095558 h 1516602"/>
                  <a:gd name="connsiteX106" fmla="*/ 951159 w 1034979"/>
                  <a:gd name="connsiteY106" fmla="*/ 1101273 h 1516602"/>
                  <a:gd name="connsiteX107" fmla="*/ 956874 w 1034979"/>
                  <a:gd name="connsiteY107" fmla="*/ 1101273 h 1516602"/>
                  <a:gd name="connsiteX108" fmla="*/ 1002594 w 1034979"/>
                  <a:gd name="connsiteY108" fmla="*/ 1099368 h 1516602"/>
                  <a:gd name="connsiteX109" fmla="*/ 1031169 w 1034979"/>
                  <a:gd name="connsiteY109" fmla="*/ 1091748 h 1516602"/>
                  <a:gd name="connsiteX110" fmla="*/ 1034979 w 1034979"/>
                  <a:gd name="connsiteY110" fmla="*/ 1086033 h 1516602"/>
                  <a:gd name="connsiteX111" fmla="*/ 1033074 w 1034979"/>
                  <a:gd name="connsiteY111" fmla="*/ 1066983 h 1516602"/>
                  <a:gd name="connsiteX112" fmla="*/ 1027359 w 1034979"/>
                  <a:gd name="connsiteY112" fmla="*/ 1063173 h 1516602"/>
                  <a:gd name="connsiteX113" fmla="*/ 1012119 w 1034979"/>
                  <a:gd name="connsiteY113" fmla="*/ 1061268 h 1516602"/>
                  <a:gd name="connsiteX114" fmla="*/ 1006404 w 1034979"/>
                  <a:gd name="connsiteY114" fmla="*/ 1059363 h 1516602"/>
                  <a:gd name="connsiteX115" fmla="*/ 998784 w 1034979"/>
                  <a:gd name="connsiteY115" fmla="*/ 1057458 h 1516602"/>
                  <a:gd name="connsiteX116" fmla="*/ 987354 w 1034979"/>
                  <a:gd name="connsiteY116" fmla="*/ 1049838 h 1516602"/>
                  <a:gd name="connsiteX117" fmla="*/ 975924 w 1034979"/>
                  <a:gd name="connsiteY117" fmla="*/ 1046028 h 1516602"/>
                  <a:gd name="connsiteX118" fmla="*/ 970209 w 1034979"/>
                  <a:gd name="connsiteY118" fmla="*/ 1044123 h 1516602"/>
                  <a:gd name="connsiteX119" fmla="*/ 962589 w 1034979"/>
                  <a:gd name="connsiteY119" fmla="*/ 1042218 h 1516602"/>
                  <a:gd name="connsiteX120" fmla="*/ 956874 w 1034979"/>
                  <a:gd name="connsiteY120" fmla="*/ 1040313 h 1516602"/>
                  <a:gd name="connsiteX121" fmla="*/ 935919 w 1034979"/>
                  <a:gd name="connsiteY121" fmla="*/ 1034598 h 1516602"/>
                  <a:gd name="connsiteX122" fmla="*/ 825429 w 1034979"/>
                  <a:gd name="connsiteY122" fmla="*/ 1034598 h 1516602"/>
                  <a:gd name="connsiteX123" fmla="*/ 730179 w 1034979"/>
                  <a:gd name="connsiteY123" fmla="*/ 1038408 h 1516602"/>
                  <a:gd name="connsiteX124" fmla="*/ 669219 w 1034979"/>
                  <a:gd name="connsiteY124" fmla="*/ 1046028 h 1516602"/>
                  <a:gd name="connsiteX125" fmla="*/ 646359 w 1034979"/>
                  <a:gd name="connsiteY125" fmla="*/ 1049838 h 1516602"/>
                  <a:gd name="connsiteX126" fmla="*/ 642549 w 1034979"/>
                  <a:gd name="connsiteY126" fmla="*/ 1038408 h 1516602"/>
                  <a:gd name="connsiteX127" fmla="*/ 640644 w 1034979"/>
                  <a:gd name="connsiteY127" fmla="*/ 1032693 h 1516602"/>
                  <a:gd name="connsiteX128" fmla="*/ 642549 w 1034979"/>
                  <a:gd name="connsiteY128" fmla="*/ 1015548 h 1516602"/>
                  <a:gd name="connsiteX129" fmla="*/ 644454 w 1034979"/>
                  <a:gd name="connsiteY129" fmla="*/ 1009833 h 1516602"/>
                  <a:gd name="connsiteX130" fmla="*/ 661599 w 1034979"/>
                  <a:gd name="connsiteY130" fmla="*/ 1000308 h 1516602"/>
                  <a:gd name="connsiteX131" fmla="*/ 673029 w 1034979"/>
                  <a:gd name="connsiteY131" fmla="*/ 992688 h 1516602"/>
                  <a:gd name="connsiteX132" fmla="*/ 674934 w 1034979"/>
                  <a:gd name="connsiteY132" fmla="*/ 986973 h 1516602"/>
                  <a:gd name="connsiteX133" fmla="*/ 680649 w 1034979"/>
                  <a:gd name="connsiteY133" fmla="*/ 985068 h 1516602"/>
                  <a:gd name="connsiteX134" fmla="*/ 686364 w 1034979"/>
                  <a:gd name="connsiteY134" fmla="*/ 981258 h 1516602"/>
                  <a:gd name="connsiteX135" fmla="*/ 695889 w 1034979"/>
                  <a:gd name="connsiteY135" fmla="*/ 971733 h 1516602"/>
                  <a:gd name="connsiteX136" fmla="*/ 705414 w 1034979"/>
                  <a:gd name="connsiteY136" fmla="*/ 960303 h 1516602"/>
                  <a:gd name="connsiteX137" fmla="*/ 716844 w 1034979"/>
                  <a:gd name="connsiteY137" fmla="*/ 952683 h 1516602"/>
                  <a:gd name="connsiteX138" fmla="*/ 732084 w 1034979"/>
                  <a:gd name="connsiteY138" fmla="*/ 939348 h 1516602"/>
                  <a:gd name="connsiteX139" fmla="*/ 741609 w 1034979"/>
                  <a:gd name="connsiteY139" fmla="*/ 927918 h 1516602"/>
                  <a:gd name="connsiteX140" fmla="*/ 753039 w 1034979"/>
                  <a:gd name="connsiteY140" fmla="*/ 918393 h 1516602"/>
                  <a:gd name="connsiteX141" fmla="*/ 758754 w 1034979"/>
                  <a:gd name="connsiteY141" fmla="*/ 906963 h 1516602"/>
                  <a:gd name="connsiteX142" fmla="*/ 760659 w 1034979"/>
                  <a:gd name="connsiteY142" fmla="*/ 901248 h 1516602"/>
                  <a:gd name="connsiteX143" fmla="*/ 766374 w 1034979"/>
                  <a:gd name="connsiteY143" fmla="*/ 889818 h 1516602"/>
                  <a:gd name="connsiteX144" fmla="*/ 764469 w 1034979"/>
                  <a:gd name="connsiteY144" fmla="*/ 874578 h 1516602"/>
                  <a:gd name="connsiteX145" fmla="*/ 758754 w 1034979"/>
                  <a:gd name="connsiteY145" fmla="*/ 872673 h 1516602"/>
                  <a:gd name="connsiteX146" fmla="*/ 737799 w 1034979"/>
                  <a:gd name="connsiteY146" fmla="*/ 874578 h 1516602"/>
                  <a:gd name="connsiteX147" fmla="*/ 732084 w 1034979"/>
                  <a:gd name="connsiteY147" fmla="*/ 878388 h 1516602"/>
                  <a:gd name="connsiteX148" fmla="*/ 699699 w 1034979"/>
                  <a:gd name="connsiteY148" fmla="*/ 899343 h 1516602"/>
                  <a:gd name="connsiteX149" fmla="*/ 595181 w 1034979"/>
                  <a:gd name="connsiteY149" fmla="*/ 957831 h 1516602"/>
                  <a:gd name="connsiteX150" fmla="*/ 507294 w 1034979"/>
                  <a:gd name="connsiteY150" fmla="*/ 847908 h 1516602"/>
                  <a:gd name="connsiteX151" fmla="*/ 503484 w 1034979"/>
                  <a:gd name="connsiteY151" fmla="*/ 358323 h 1516602"/>
                  <a:gd name="connsiteX152" fmla="*/ 499674 w 1034979"/>
                  <a:gd name="connsiteY152" fmla="*/ 66858 h 1516602"/>
                  <a:gd name="connsiteX153" fmla="*/ 490149 w 1034979"/>
                  <a:gd name="connsiteY153" fmla="*/ 40188 h 1516602"/>
                  <a:gd name="connsiteX154" fmla="*/ 488244 w 1034979"/>
                  <a:gd name="connsiteY154" fmla="*/ 34473 h 1516602"/>
                  <a:gd name="connsiteX155" fmla="*/ 484434 w 1034979"/>
                  <a:gd name="connsiteY155" fmla="*/ 28758 h 1516602"/>
                  <a:gd name="connsiteX156" fmla="*/ 478719 w 1034979"/>
                  <a:gd name="connsiteY156" fmla="*/ 17328 h 1516602"/>
                  <a:gd name="connsiteX157" fmla="*/ 473004 w 1034979"/>
                  <a:gd name="connsiteY157" fmla="*/ 13518 h 1516602"/>
                  <a:gd name="connsiteX158" fmla="*/ 469194 w 1034979"/>
                  <a:gd name="connsiteY158" fmla="*/ 7803 h 1516602"/>
                  <a:gd name="connsiteX159" fmla="*/ 429189 w 1034979"/>
                  <a:gd name="connsiteY159" fmla="*/ 11613 h 1516602"/>
                  <a:gd name="connsiteX160" fmla="*/ 425379 w 1034979"/>
                  <a:gd name="connsiteY160" fmla="*/ 78288 h 1516602"/>
                  <a:gd name="connsiteX161" fmla="*/ 425379 w 1034979"/>
                  <a:gd name="connsiteY161" fmla="*/ 84003 h 1516602"/>
                  <a:gd name="connsiteX162" fmla="*/ 429189 w 1034979"/>
                  <a:gd name="connsiteY162" fmla="*/ 238308 h 1516602"/>
                  <a:gd name="connsiteX163" fmla="*/ 440619 w 1034979"/>
                  <a:gd name="connsiteY163" fmla="*/ 421188 h 1516602"/>
                  <a:gd name="connsiteX164" fmla="*/ 435265 w 1034979"/>
                  <a:gd name="connsiteY164" fmla="*/ 718368 h 1516602"/>
                  <a:gd name="connsiteX165" fmla="*/ 435059 w 1034979"/>
                  <a:gd name="connsiteY165" fmla="*/ 799046 h 1516602"/>
                  <a:gd name="connsiteX166" fmla="*/ 430322 w 1034979"/>
                  <a:gd name="connsiteY166"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181539 w 1034979"/>
                  <a:gd name="connsiteY6" fmla="*/ 937443 h 1516602"/>
                  <a:gd name="connsiteX7" fmla="*/ 116769 w 1034979"/>
                  <a:gd name="connsiteY7" fmla="*/ 903153 h 1516602"/>
                  <a:gd name="connsiteX8" fmla="*/ 59619 w 1034979"/>
                  <a:gd name="connsiteY8" fmla="*/ 874578 h 1516602"/>
                  <a:gd name="connsiteX9" fmla="*/ 46284 w 1034979"/>
                  <a:gd name="connsiteY9" fmla="*/ 895533 h 1516602"/>
                  <a:gd name="connsiteX10" fmla="*/ 50094 w 1034979"/>
                  <a:gd name="connsiteY10" fmla="*/ 933633 h 1516602"/>
                  <a:gd name="connsiteX11" fmla="*/ 53904 w 1034979"/>
                  <a:gd name="connsiteY11" fmla="*/ 939348 h 1516602"/>
                  <a:gd name="connsiteX12" fmla="*/ 59619 w 1034979"/>
                  <a:gd name="connsiteY12" fmla="*/ 943158 h 1516602"/>
                  <a:gd name="connsiteX13" fmla="*/ 63429 w 1034979"/>
                  <a:gd name="connsiteY13" fmla="*/ 948873 h 1516602"/>
                  <a:gd name="connsiteX14" fmla="*/ 80574 w 1034979"/>
                  <a:gd name="connsiteY14" fmla="*/ 958398 h 1516602"/>
                  <a:gd name="connsiteX15" fmla="*/ 166299 w 1034979"/>
                  <a:gd name="connsiteY15" fmla="*/ 979353 h 1516602"/>
                  <a:gd name="connsiteX16" fmla="*/ 191064 w 1034979"/>
                  <a:gd name="connsiteY16" fmla="*/ 985068 h 1516602"/>
                  <a:gd name="connsiteX17" fmla="*/ 208209 w 1034979"/>
                  <a:gd name="connsiteY17" fmla="*/ 990783 h 1516602"/>
                  <a:gd name="connsiteX18" fmla="*/ 213924 w 1034979"/>
                  <a:gd name="connsiteY18" fmla="*/ 992688 h 1516602"/>
                  <a:gd name="connsiteX19" fmla="*/ 229164 w 1034979"/>
                  <a:gd name="connsiteY19" fmla="*/ 996498 h 1516602"/>
                  <a:gd name="connsiteX20" fmla="*/ 248214 w 1034979"/>
                  <a:gd name="connsiteY20" fmla="*/ 1002213 h 1516602"/>
                  <a:gd name="connsiteX21" fmla="*/ 253929 w 1034979"/>
                  <a:gd name="connsiteY21" fmla="*/ 1006023 h 1516602"/>
                  <a:gd name="connsiteX22" fmla="*/ 267264 w 1034979"/>
                  <a:gd name="connsiteY22" fmla="*/ 1021263 h 1516602"/>
                  <a:gd name="connsiteX23" fmla="*/ 272979 w 1034979"/>
                  <a:gd name="connsiteY23" fmla="*/ 1040313 h 1516602"/>
                  <a:gd name="connsiteX24" fmla="*/ 274884 w 1034979"/>
                  <a:gd name="connsiteY24" fmla="*/ 1046028 h 1516602"/>
                  <a:gd name="connsiteX25" fmla="*/ 276789 w 1034979"/>
                  <a:gd name="connsiteY25" fmla="*/ 1051743 h 1516602"/>
                  <a:gd name="connsiteX26" fmla="*/ 278694 w 1034979"/>
                  <a:gd name="connsiteY26" fmla="*/ 1076508 h 1516602"/>
                  <a:gd name="connsiteX27" fmla="*/ 280599 w 1034979"/>
                  <a:gd name="connsiteY27" fmla="*/ 1082223 h 1516602"/>
                  <a:gd name="connsiteX28" fmla="*/ 278694 w 1034979"/>
                  <a:gd name="connsiteY28" fmla="*/ 1101273 h 1516602"/>
                  <a:gd name="connsiteX29" fmla="*/ 276789 w 1034979"/>
                  <a:gd name="connsiteY29" fmla="*/ 1110798 h 1516602"/>
                  <a:gd name="connsiteX30" fmla="*/ 263454 w 1034979"/>
                  <a:gd name="connsiteY30" fmla="*/ 1124133 h 1516602"/>
                  <a:gd name="connsiteX31" fmla="*/ 252024 w 1034979"/>
                  <a:gd name="connsiteY31" fmla="*/ 1131753 h 1516602"/>
                  <a:gd name="connsiteX32" fmla="*/ 240594 w 1034979"/>
                  <a:gd name="connsiteY32" fmla="*/ 1135563 h 1516602"/>
                  <a:gd name="connsiteX33" fmla="*/ 27234 w 1034979"/>
                  <a:gd name="connsiteY33" fmla="*/ 1154613 h 1516602"/>
                  <a:gd name="connsiteX34" fmla="*/ 15804 w 1034979"/>
                  <a:gd name="connsiteY34" fmla="*/ 1160328 h 1516602"/>
                  <a:gd name="connsiteX35" fmla="*/ 6279 w 1034979"/>
                  <a:gd name="connsiteY35" fmla="*/ 1169853 h 1516602"/>
                  <a:gd name="connsiteX36" fmla="*/ 4374 w 1034979"/>
                  <a:gd name="connsiteY36" fmla="*/ 1175568 h 1516602"/>
                  <a:gd name="connsiteX37" fmla="*/ 564 w 1034979"/>
                  <a:gd name="connsiteY37" fmla="*/ 1181283 h 1516602"/>
                  <a:gd name="connsiteX38" fmla="*/ 6279 w 1034979"/>
                  <a:gd name="connsiteY38" fmla="*/ 1213668 h 1516602"/>
                  <a:gd name="connsiteX39" fmla="*/ 11994 w 1034979"/>
                  <a:gd name="connsiteY39" fmla="*/ 1217478 h 1516602"/>
                  <a:gd name="connsiteX40" fmla="*/ 17709 w 1034979"/>
                  <a:gd name="connsiteY40" fmla="*/ 1219383 h 1516602"/>
                  <a:gd name="connsiteX41" fmla="*/ 145344 w 1034979"/>
                  <a:gd name="connsiteY41" fmla="*/ 1217478 h 1516602"/>
                  <a:gd name="connsiteX42" fmla="*/ 239202 w 1034979"/>
                  <a:gd name="connsiteY42" fmla="*/ 1214801 h 1516602"/>
                  <a:gd name="connsiteX43" fmla="*/ 318699 w 1034979"/>
                  <a:gd name="connsiteY43" fmla="*/ 1217478 h 1516602"/>
                  <a:gd name="connsiteX44" fmla="*/ 330129 w 1034979"/>
                  <a:gd name="connsiteY44" fmla="*/ 1223193 h 1516602"/>
                  <a:gd name="connsiteX45" fmla="*/ 333939 w 1034979"/>
                  <a:gd name="connsiteY45" fmla="*/ 1228908 h 1516602"/>
                  <a:gd name="connsiteX46" fmla="*/ 339654 w 1034979"/>
                  <a:gd name="connsiteY46" fmla="*/ 1230813 h 1516602"/>
                  <a:gd name="connsiteX47" fmla="*/ 351084 w 1034979"/>
                  <a:gd name="connsiteY47" fmla="*/ 1238433 h 1516602"/>
                  <a:gd name="connsiteX48" fmla="*/ 356799 w 1034979"/>
                  <a:gd name="connsiteY48" fmla="*/ 1242243 h 1516602"/>
                  <a:gd name="connsiteX49" fmla="*/ 360609 w 1034979"/>
                  <a:gd name="connsiteY49" fmla="*/ 1247958 h 1516602"/>
                  <a:gd name="connsiteX50" fmla="*/ 366324 w 1034979"/>
                  <a:gd name="connsiteY50" fmla="*/ 1259388 h 1516602"/>
                  <a:gd name="connsiteX51" fmla="*/ 362514 w 1034979"/>
                  <a:gd name="connsiteY51" fmla="*/ 1286058 h 1516602"/>
                  <a:gd name="connsiteX52" fmla="*/ 358704 w 1034979"/>
                  <a:gd name="connsiteY52" fmla="*/ 1291773 h 1516602"/>
                  <a:gd name="connsiteX53" fmla="*/ 356799 w 1034979"/>
                  <a:gd name="connsiteY53" fmla="*/ 1297488 h 1516602"/>
                  <a:gd name="connsiteX54" fmla="*/ 352989 w 1034979"/>
                  <a:gd name="connsiteY54" fmla="*/ 1303203 h 1516602"/>
                  <a:gd name="connsiteX55" fmla="*/ 351084 w 1034979"/>
                  <a:gd name="connsiteY55" fmla="*/ 1308918 h 1516602"/>
                  <a:gd name="connsiteX56" fmla="*/ 347274 w 1034979"/>
                  <a:gd name="connsiteY56" fmla="*/ 1314633 h 1516602"/>
                  <a:gd name="connsiteX57" fmla="*/ 330129 w 1034979"/>
                  <a:gd name="connsiteY57" fmla="*/ 1381308 h 1516602"/>
                  <a:gd name="connsiteX58" fmla="*/ 328224 w 1034979"/>
                  <a:gd name="connsiteY58" fmla="*/ 1432743 h 1516602"/>
                  <a:gd name="connsiteX59" fmla="*/ 330129 w 1034979"/>
                  <a:gd name="connsiteY59" fmla="*/ 1457508 h 1516602"/>
                  <a:gd name="connsiteX60" fmla="*/ 332034 w 1034979"/>
                  <a:gd name="connsiteY60" fmla="*/ 1463223 h 1516602"/>
                  <a:gd name="connsiteX61" fmla="*/ 335844 w 1034979"/>
                  <a:gd name="connsiteY61" fmla="*/ 1467033 h 1516602"/>
                  <a:gd name="connsiteX62" fmla="*/ 364419 w 1034979"/>
                  <a:gd name="connsiteY62" fmla="*/ 1512753 h 1516602"/>
                  <a:gd name="connsiteX63" fmla="*/ 387279 w 1034979"/>
                  <a:gd name="connsiteY63" fmla="*/ 1514658 h 1516602"/>
                  <a:gd name="connsiteX64" fmla="*/ 392994 w 1034979"/>
                  <a:gd name="connsiteY64" fmla="*/ 1508943 h 1516602"/>
                  <a:gd name="connsiteX65" fmla="*/ 394899 w 1034979"/>
                  <a:gd name="connsiteY65" fmla="*/ 1497513 h 1516602"/>
                  <a:gd name="connsiteX66" fmla="*/ 396804 w 1034979"/>
                  <a:gd name="connsiteY66" fmla="*/ 1491798 h 1516602"/>
                  <a:gd name="connsiteX67" fmla="*/ 398709 w 1034979"/>
                  <a:gd name="connsiteY67" fmla="*/ 1474653 h 1516602"/>
                  <a:gd name="connsiteX68" fmla="*/ 400614 w 1034979"/>
                  <a:gd name="connsiteY68" fmla="*/ 1461318 h 1516602"/>
                  <a:gd name="connsiteX69" fmla="*/ 404424 w 1034979"/>
                  <a:gd name="connsiteY69" fmla="*/ 1404168 h 1516602"/>
                  <a:gd name="connsiteX70" fmla="*/ 410139 w 1034979"/>
                  <a:gd name="connsiteY70" fmla="*/ 1392738 h 1516602"/>
                  <a:gd name="connsiteX71" fmla="*/ 413949 w 1034979"/>
                  <a:gd name="connsiteY71" fmla="*/ 1379403 h 1516602"/>
                  <a:gd name="connsiteX72" fmla="*/ 415854 w 1034979"/>
                  <a:gd name="connsiteY72" fmla="*/ 1373688 h 1516602"/>
                  <a:gd name="connsiteX73" fmla="*/ 417759 w 1034979"/>
                  <a:gd name="connsiteY73" fmla="*/ 1360353 h 1516602"/>
                  <a:gd name="connsiteX74" fmla="*/ 421569 w 1034979"/>
                  <a:gd name="connsiteY74" fmla="*/ 1348923 h 1516602"/>
                  <a:gd name="connsiteX75" fmla="*/ 427284 w 1034979"/>
                  <a:gd name="connsiteY75" fmla="*/ 1335588 h 1516602"/>
                  <a:gd name="connsiteX76" fmla="*/ 467289 w 1034979"/>
                  <a:gd name="connsiteY76" fmla="*/ 1265103 h 1516602"/>
                  <a:gd name="connsiteX77" fmla="*/ 528455 w 1034979"/>
                  <a:gd name="connsiteY77" fmla="*/ 1252334 h 1516602"/>
                  <a:gd name="connsiteX78" fmla="*/ 601154 w 1034979"/>
                  <a:gd name="connsiteY78" fmla="*/ 1221700 h 1516602"/>
                  <a:gd name="connsiteX79" fmla="*/ 720654 w 1034979"/>
                  <a:gd name="connsiteY79" fmla="*/ 1316538 h 1516602"/>
                  <a:gd name="connsiteX80" fmla="*/ 733989 w 1034979"/>
                  <a:gd name="connsiteY80" fmla="*/ 1326063 h 1516602"/>
                  <a:gd name="connsiteX81" fmla="*/ 743514 w 1034979"/>
                  <a:gd name="connsiteY81" fmla="*/ 1327968 h 1516602"/>
                  <a:gd name="connsiteX82" fmla="*/ 749229 w 1034979"/>
                  <a:gd name="connsiteY82" fmla="*/ 1329873 h 1516602"/>
                  <a:gd name="connsiteX83" fmla="*/ 762564 w 1034979"/>
                  <a:gd name="connsiteY83" fmla="*/ 1335588 h 1516602"/>
                  <a:gd name="connsiteX84" fmla="*/ 777804 w 1034979"/>
                  <a:gd name="connsiteY84" fmla="*/ 1333683 h 1516602"/>
                  <a:gd name="connsiteX85" fmla="*/ 789234 w 1034979"/>
                  <a:gd name="connsiteY85" fmla="*/ 1327968 h 1516602"/>
                  <a:gd name="connsiteX86" fmla="*/ 794949 w 1034979"/>
                  <a:gd name="connsiteY86" fmla="*/ 1326063 h 1516602"/>
                  <a:gd name="connsiteX87" fmla="*/ 802569 w 1034979"/>
                  <a:gd name="connsiteY87" fmla="*/ 1308918 h 1516602"/>
                  <a:gd name="connsiteX88" fmla="*/ 800664 w 1034979"/>
                  <a:gd name="connsiteY88" fmla="*/ 1284153 h 1516602"/>
                  <a:gd name="connsiteX89" fmla="*/ 798759 w 1034979"/>
                  <a:gd name="connsiteY89" fmla="*/ 1278438 h 1516602"/>
                  <a:gd name="connsiteX90" fmla="*/ 796854 w 1034979"/>
                  <a:gd name="connsiteY90" fmla="*/ 1270818 h 1516602"/>
                  <a:gd name="connsiteX91" fmla="*/ 783519 w 1034979"/>
                  <a:gd name="connsiteY91" fmla="*/ 1253673 h 1516602"/>
                  <a:gd name="connsiteX92" fmla="*/ 773994 w 1034979"/>
                  <a:gd name="connsiteY92" fmla="*/ 1247958 h 1516602"/>
                  <a:gd name="connsiteX93" fmla="*/ 648264 w 1034979"/>
                  <a:gd name="connsiteY93" fmla="*/ 1156518 h 1516602"/>
                  <a:gd name="connsiteX94" fmla="*/ 644454 w 1034979"/>
                  <a:gd name="connsiteY94" fmla="*/ 1139373 h 1516602"/>
                  <a:gd name="connsiteX95" fmla="*/ 646359 w 1034979"/>
                  <a:gd name="connsiteY95" fmla="*/ 1131753 h 1516602"/>
                  <a:gd name="connsiteX96" fmla="*/ 650169 w 1034979"/>
                  <a:gd name="connsiteY96" fmla="*/ 1114608 h 1516602"/>
                  <a:gd name="connsiteX97" fmla="*/ 653979 w 1034979"/>
                  <a:gd name="connsiteY97" fmla="*/ 1108893 h 1516602"/>
                  <a:gd name="connsiteX98" fmla="*/ 655884 w 1034979"/>
                  <a:gd name="connsiteY98" fmla="*/ 1103178 h 1516602"/>
                  <a:gd name="connsiteX99" fmla="*/ 661599 w 1034979"/>
                  <a:gd name="connsiteY99" fmla="*/ 1101273 h 1516602"/>
                  <a:gd name="connsiteX100" fmla="*/ 671124 w 1034979"/>
                  <a:gd name="connsiteY100" fmla="*/ 1089843 h 1516602"/>
                  <a:gd name="connsiteX101" fmla="*/ 724464 w 1034979"/>
                  <a:gd name="connsiteY101" fmla="*/ 1082223 h 1516602"/>
                  <a:gd name="connsiteX102" fmla="*/ 842574 w 1034979"/>
                  <a:gd name="connsiteY102" fmla="*/ 1084128 h 1516602"/>
                  <a:gd name="connsiteX103" fmla="*/ 871149 w 1034979"/>
                  <a:gd name="connsiteY103" fmla="*/ 1086033 h 1516602"/>
                  <a:gd name="connsiteX104" fmla="*/ 899724 w 1034979"/>
                  <a:gd name="connsiteY104" fmla="*/ 1091748 h 1516602"/>
                  <a:gd name="connsiteX105" fmla="*/ 922584 w 1034979"/>
                  <a:gd name="connsiteY105" fmla="*/ 1095558 h 1516602"/>
                  <a:gd name="connsiteX106" fmla="*/ 951159 w 1034979"/>
                  <a:gd name="connsiteY106" fmla="*/ 1101273 h 1516602"/>
                  <a:gd name="connsiteX107" fmla="*/ 956874 w 1034979"/>
                  <a:gd name="connsiteY107" fmla="*/ 1101273 h 1516602"/>
                  <a:gd name="connsiteX108" fmla="*/ 1002594 w 1034979"/>
                  <a:gd name="connsiteY108" fmla="*/ 1099368 h 1516602"/>
                  <a:gd name="connsiteX109" fmla="*/ 1031169 w 1034979"/>
                  <a:gd name="connsiteY109" fmla="*/ 1091748 h 1516602"/>
                  <a:gd name="connsiteX110" fmla="*/ 1034979 w 1034979"/>
                  <a:gd name="connsiteY110" fmla="*/ 1086033 h 1516602"/>
                  <a:gd name="connsiteX111" fmla="*/ 1033074 w 1034979"/>
                  <a:gd name="connsiteY111" fmla="*/ 1066983 h 1516602"/>
                  <a:gd name="connsiteX112" fmla="*/ 1027359 w 1034979"/>
                  <a:gd name="connsiteY112" fmla="*/ 1063173 h 1516602"/>
                  <a:gd name="connsiteX113" fmla="*/ 1012119 w 1034979"/>
                  <a:gd name="connsiteY113" fmla="*/ 1061268 h 1516602"/>
                  <a:gd name="connsiteX114" fmla="*/ 1006404 w 1034979"/>
                  <a:gd name="connsiteY114" fmla="*/ 1059363 h 1516602"/>
                  <a:gd name="connsiteX115" fmla="*/ 998784 w 1034979"/>
                  <a:gd name="connsiteY115" fmla="*/ 1057458 h 1516602"/>
                  <a:gd name="connsiteX116" fmla="*/ 987354 w 1034979"/>
                  <a:gd name="connsiteY116" fmla="*/ 1049838 h 1516602"/>
                  <a:gd name="connsiteX117" fmla="*/ 975924 w 1034979"/>
                  <a:gd name="connsiteY117" fmla="*/ 1046028 h 1516602"/>
                  <a:gd name="connsiteX118" fmla="*/ 970209 w 1034979"/>
                  <a:gd name="connsiteY118" fmla="*/ 1044123 h 1516602"/>
                  <a:gd name="connsiteX119" fmla="*/ 962589 w 1034979"/>
                  <a:gd name="connsiteY119" fmla="*/ 1042218 h 1516602"/>
                  <a:gd name="connsiteX120" fmla="*/ 956874 w 1034979"/>
                  <a:gd name="connsiteY120" fmla="*/ 1040313 h 1516602"/>
                  <a:gd name="connsiteX121" fmla="*/ 935919 w 1034979"/>
                  <a:gd name="connsiteY121" fmla="*/ 1034598 h 1516602"/>
                  <a:gd name="connsiteX122" fmla="*/ 825429 w 1034979"/>
                  <a:gd name="connsiteY122" fmla="*/ 1034598 h 1516602"/>
                  <a:gd name="connsiteX123" fmla="*/ 730179 w 1034979"/>
                  <a:gd name="connsiteY123" fmla="*/ 1038408 h 1516602"/>
                  <a:gd name="connsiteX124" fmla="*/ 669219 w 1034979"/>
                  <a:gd name="connsiteY124" fmla="*/ 1046028 h 1516602"/>
                  <a:gd name="connsiteX125" fmla="*/ 646359 w 1034979"/>
                  <a:gd name="connsiteY125" fmla="*/ 1049838 h 1516602"/>
                  <a:gd name="connsiteX126" fmla="*/ 642549 w 1034979"/>
                  <a:gd name="connsiteY126" fmla="*/ 1038408 h 1516602"/>
                  <a:gd name="connsiteX127" fmla="*/ 640644 w 1034979"/>
                  <a:gd name="connsiteY127" fmla="*/ 1032693 h 1516602"/>
                  <a:gd name="connsiteX128" fmla="*/ 642549 w 1034979"/>
                  <a:gd name="connsiteY128" fmla="*/ 1015548 h 1516602"/>
                  <a:gd name="connsiteX129" fmla="*/ 644454 w 1034979"/>
                  <a:gd name="connsiteY129" fmla="*/ 1009833 h 1516602"/>
                  <a:gd name="connsiteX130" fmla="*/ 661599 w 1034979"/>
                  <a:gd name="connsiteY130" fmla="*/ 1000308 h 1516602"/>
                  <a:gd name="connsiteX131" fmla="*/ 673029 w 1034979"/>
                  <a:gd name="connsiteY131" fmla="*/ 992688 h 1516602"/>
                  <a:gd name="connsiteX132" fmla="*/ 674934 w 1034979"/>
                  <a:gd name="connsiteY132" fmla="*/ 986973 h 1516602"/>
                  <a:gd name="connsiteX133" fmla="*/ 680649 w 1034979"/>
                  <a:gd name="connsiteY133" fmla="*/ 985068 h 1516602"/>
                  <a:gd name="connsiteX134" fmla="*/ 686364 w 1034979"/>
                  <a:gd name="connsiteY134" fmla="*/ 981258 h 1516602"/>
                  <a:gd name="connsiteX135" fmla="*/ 695889 w 1034979"/>
                  <a:gd name="connsiteY135" fmla="*/ 971733 h 1516602"/>
                  <a:gd name="connsiteX136" fmla="*/ 705414 w 1034979"/>
                  <a:gd name="connsiteY136" fmla="*/ 960303 h 1516602"/>
                  <a:gd name="connsiteX137" fmla="*/ 716844 w 1034979"/>
                  <a:gd name="connsiteY137" fmla="*/ 952683 h 1516602"/>
                  <a:gd name="connsiteX138" fmla="*/ 732084 w 1034979"/>
                  <a:gd name="connsiteY138" fmla="*/ 939348 h 1516602"/>
                  <a:gd name="connsiteX139" fmla="*/ 741609 w 1034979"/>
                  <a:gd name="connsiteY139" fmla="*/ 927918 h 1516602"/>
                  <a:gd name="connsiteX140" fmla="*/ 753039 w 1034979"/>
                  <a:gd name="connsiteY140" fmla="*/ 918393 h 1516602"/>
                  <a:gd name="connsiteX141" fmla="*/ 758754 w 1034979"/>
                  <a:gd name="connsiteY141" fmla="*/ 906963 h 1516602"/>
                  <a:gd name="connsiteX142" fmla="*/ 760659 w 1034979"/>
                  <a:gd name="connsiteY142" fmla="*/ 901248 h 1516602"/>
                  <a:gd name="connsiteX143" fmla="*/ 766374 w 1034979"/>
                  <a:gd name="connsiteY143" fmla="*/ 889818 h 1516602"/>
                  <a:gd name="connsiteX144" fmla="*/ 764469 w 1034979"/>
                  <a:gd name="connsiteY144" fmla="*/ 874578 h 1516602"/>
                  <a:gd name="connsiteX145" fmla="*/ 758754 w 1034979"/>
                  <a:gd name="connsiteY145" fmla="*/ 872673 h 1516602"/>
                  <a:gd name="connsiteX146" fmla="*/ 737799 w 1034979"/>
                  <a:gd name="connsiteY146" fmla="*/ 874578 h 1516602"/>
                  <a:gd name="connsiteX147" fmla="*/ 732084 w 1034979"/>
                  <a:gd name="connsiteY147" fmla="*/ 878388 h 1516602"/>
                  <a:gd name="connsiteX148" fmla="*/ 699699 w 1034979"/>
                  <a:gd name="connsiteY148" fmla="*/ 899343 h 1516602"/>
                  <a:gd name="connsiteX149" fmla="*/ 595181 w 1034979"/>
                  <a:gd name="connsiteY149" fmla="*/ 957831 h 1516602"/>
                  <a:gd name="connsiteX150" fmla="*/ 507294 w 1034979"/>
                  <a:gd name="connsiteY150" fmla="*/ 847908 h 1516602"/>
                  <a:gd name="connsiteX151" fmla="*/ 503484 w 1034979"/>
                  <a:gd name="connsiteY151" fmla="*/ 358323 h 1516602"/>
                  <a:gd name="connsiteX152" fmla="*/ 499674 w 1034979"/>
                  <a:gd name="connsiteY152" fmla="*/ 66858 h 1516602"/>
                  <a:gd name="connsiteX153" fmla="*/ 490149 w 1034979"/>
                  <a:gd name="connsiteY153" fmla="*/ 40188 h 1516602"/>
                  <a:gd name="connsiteX154" fmla="*/ 488244 w 1034979"/>
                  <a:gd name="connsiteY154" fmla="*/ 34473 h 1516602"/>
                  <a:gd name="connsiteX155" fmla="*/ 484434 w 1034979"/>
                  <a:gd name="connsiteY155" fmla="*/ 28758 h 1516602"/>
                  <a:gd name="connsiteX156" fmla="*/ 478719 w 1034979"/>
                  <a:gd name="connsiteY156" fmla="*/ 17328 h 1516602"/>
                  <a:gd name="connsiteX157" fmla="*/ 473004 w 1034979"/>
                  <a:gd name="connsiteY157" fmla="*/ 13518 h 1516602"/>
                  <a:gd name="connsiteX158" fmla="*/ 469194 w 1034979"/>
                  <a:gd name="connsiteY158" fmla="*/ 7803 h 1516602"/>
                  <a:gd name="connsiteX159" fmla="*/ 429189 w 1034979"/>
                  <a:gd name="connsiteY159" fmla="*/ 11613 h 1516602"/>
                  <a:gd name="connsiteX160" fmla="*/ 425379 w 1034979"/>
                  <a:gd name="connsiteY160" fmla="*/ 78288 h 1516602"/>
                  <a:gd name="connsiteX161" fmla="*/ 425379 w 1034979"/>
                  <a:gd name="connsiteY161" fmla="*/ 84003 h 1516602"/>
                  <a:gd name="connsiteX162" fmla="*/ 429189 w 1034979"/>
                  <a:gd name="connsiteY162" fmla="*/ 238308 h 1516602"/>
                  <a:gd name="connsiteX163" fmla="*/ 440619 w 1034979"/>
                  <a:gd name="connsiteY163" fmla="*/ 421188 h 1516602"/>
                  <a:gd name="connsiteX164" fmla="*/ 435265 w 1034979"/>
                  <a:gd name="connsiteY164" fmla="*/ 718368 h 1516602"/>
                  <a:gd name="connsiteX165" fmla="*/ 435059 w 1034979"/>
                  <a:gd name="connsiteY165" fmla="*/ 799046 h 1516602"/>
                  <a:gd name="connsiteX166" fmla="*/ 430322 w 1034979"/>
                  <a:gd name="connsiteY166"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181539 w 1034979"/>
                  <a:gd name="connsiteY6" fmla="*/ 937443 h 1516602"/>
                  <a:gd name="connsiteX7" fmla="*/ 116769 w 1034979"/>
                  <a:gd name="connsiteY7" fmla="*/ 903153 h 1516602"/>
                  <a:gd name="connsiteX8" fmla="*/ 59619 w 1034979"/>
                  <a:gd name="connsiteY8" fmla="*/ 874578 h 1516602"/>
                  <a:gd name="connsiteX9" fmla="*/ 46284 w 1034979"/>
                  <a:gd name="connsiteY9" fmla="*/ 895533 h 1516602"/>
                  <a:gd name="connsiteX10" fmla="*/ 50094 w 1034979"/>
                  <a:gd name="connsiteY10" fmla="*/ 933633 h 1516602"/>
                  <a:gd name="connsiteX11" fmla="*/ 53904 w 1034979"/>
                  <a:gd name="connsiteY11" fmla="*/ 939348 h 1516602"/>
                  <a:gd name="connsiteX12" fmla="*/ 59619 w 1034979"/>
                  <a:gd name="connsiteY12" fmla="*/ 943158 h 1516602"/>
                  <a:gd name="connsiteX13" fmla="*/ 63429 w 1034979"/>
                  <a:gd name="connsiteY13" fmla="*/ 948873 h 1516602"/>
                  <a:gd name="connsiteX14" fmla="*/ 80574 w 1034979"/>
                  <a:gd name="connsiteY14" fmla="*/ 958398 h 1516602"/>
                  <a:gd name="connsiteX15" fmla="*/ 166299 w 1034979"/>
                  <a:gd name="connsiteY15" fmla="*/ 979353 h 1516602"/>
                  <a:gd name="connsiteX16" fmla="*/ 191064 w 1034979"/>
                  <a:gd name="connsiteY16" fmla="*/ 985068 h 1516602"/>
                  <a:gd name="connsiteX17" fmla="*/ 208209 w 1034979"/>
                  <a:gd name="connsiteY17" fmla="*/ 990783 h 1516602"/>
                  <a:gd name="connsiteX18" fmla="*/ 213924 w 1034979"/>
                  <a:gd name="connsiteY18" fmla="*/ 992688 h 1516602"/>
                  <a:gd name="connsiteX19" fmla="*/ 229164 w 1034979"/>
                  <a:gd name="connsiteY19" fmla="*/ 996498 h 1516602"/>
                  <a:gd name="connsiteX20" fmla="*/ 248214 w 1034979"/>
                  <a:gd name="connsiteY20" fmla="*/ 1002213 h 1516602"/>
                  <a:gd name="connsiteX21" fmla="*/ 253929 w 1034979"/>
                  <a:gd name="connsiteY21" fmla="*/ 1006023 h 1516602"/>
                  <a:gd name="connsiteX22" fmla="*/ 267264 w 1034979"/>
                  <a:gd name="connsiteY22" fmla="*/ 1021263 h 1516602"/>
                  <a:gd name="connsiteX23" fmla="*/ 272979 w 1034979"/>
                  <a:gd name="connsiteY23" fmla="*/ 1040313 h 1516602"/>
                  <a:gd name="connsiteX24" fmla="*/ 274884 w 1034979"/>
                  <a:gd name="connsiteY24" fmla="*/ 1046028 h 1516602"/>
                  <a:gd name="connsiteX25" fmla="*/ 276789 w 1034979"/>
                  <a:gd name="connsiteY25" fmla="*/ 1051743 h 1516602"/>
                  <a:gd name="connsiteX26" fmla="*/ 278694 w 1034979"/>
                  <a:gd name="connsiteY26" fmla="*/ 1076508 h 1516602"/>
                  <a:gd name="connsiteX27" fmla="*/ 280599 w 1034979"/>
                  <a:gd name="connsiteY27" fmla="*/ 1082223 h 1516602"/>
                  <a:gd name="connsiteX28" fmla="*/ 278694 w 1034979"/>
                  <a:gd name="connsiteY28" fmla="*/ 1101273 h 1516602"/>
                  <a:gd name="connsiteX29" fmla="*/ 276789 w 1034979"/>
                  <a:gd name="connsiteY29" fmla="*/ 1110798 h 1516602"/>
                  <a:gd name="connsiteX30" fmla="*/ 263454 w 1034979"/>
                  <a:gd name="connsiteY30" fmla="*/ 1124133 h 1516602"/>
                  <a:gd name="connsiteX31" fmla="*/ 252024 w 1034979"/>
                  <a:gd name="connsiteY31" fmla="*/ 1131753 h 1516602"/>
                  <a:gd name="connsiteX32" fmla="*/ 240594 w 1034979"/>
                  <a:gd name="connsiteY32" fmla="*/ 1135563 h 1516602"/>
                  <a:gd name="connsiteX33" fmla="*/ 27234 w 1034979"/>
                  <a:gd name="connsiteY33" fmla="*/ 1154613 h 1516602"/>
                  <a:gd name="connsiteX34" fmla="*/ 15804 w 1034979"/>
                  <a:gd name="connsiteY34" fmla="*/ 1160328 h 1516602"/>
                  <a:gd name="connsiteX35" fmla="*/ 6279 w 1034979"/>
                  <a:gd name="connsiteY35" fmla="*/ 1169853 h 1516602"/>
                  <a:gd name="connsiteX36" fmla="*/ 4374 w 1034979"/>
                  <a:gd name="connsiteY36" fmla="*/ 1175568 h 1516602"/>
                  <a:gd name="connsiteX37" fmla="*/ 564 w 1034979"/>
                  <a:gd name="connsiteY37" fmla="*/ 1181283 h 1516602"/>
                  <a:gd name="connsiteX38" fmla="*/ 6279 w 1034979"/>
                  <a:gd name="connsiteY38" fmla="*/ 1213668 h 1516602"/>
                  <a:gd name="connsiteX39" fmla="*/ 11994 w 1034979"/>
                  <a:gd name="connsiteY39" fmla="*/ 1217478 h 1516602"/>
                  <a:gd name="connsiteX40" fmla="*/ 17709 w 1034979"/>
                  <a:gd name="connsiteY40" fmla="*/ 1219383 h 1516602"/>
                  <a:gd name="connsiteX41" fmla="*/ 145344 w 1034979"/>
                  <a:gd name="connsiteY41" fmla="*/ 1217478 h 1516602"/>
                  <a:gd name="connsiteX42" fmla="*/ 239202 w 1034979"/>
                  <a:gd name="connsiteY42" fmla="*/ 1214801 h 1516602"/>
                  <a:gd name="connsiteX43" fmla="*/ 318699 w 1034979"/>
                  <a:gd name="connsiteY43" fmla="*/ 1217478 h 1516602"/>
                  <a:gd name="connsiteX44" fmla="*/ 330129 w 1034979"/>
                  <a:gd name="connsiteY44" fmla="*/ 1223193 h 1516602"/>
                  <a:gd name="connsiteX45" fmla="*/ 333939 w 1034979"/>
                  <a:gd name="connsiteY45" fmla="*/ 1228908 h 1516602"/>
                  <a:gd name="connsiteX46" fmla="*/ 339654 w 1034979"/>
                  <a:gd name="connsiteY46" fmla="*/ 1230813 h 1516602"/>
                  <a:gd name="connsiteX47" fmla="*/ 351084 w 1034979"/>
                  <a:gd name="connsiteY47" fmla="*/ 1238433 h 1516602"/>
                  <a:gd name="connsiteX48" fmla="*/ 356799 w 1034979"/>
                  <a:gd name="connsiteY48" fmla="*/ 1242243 h 1516602"/>
                  <a:gd name="connsiteX49" fmla="*/ 360609 w 1034979"/>
                  <a:gd name="connsiteY49" fmla="*/ 1247958 h 1516602"/>
                  <a:gd name="connsiteX50" fmla="*/ 366324 w 1034979"/>
                  <a:gd name="connsiteY50" fmla="*/ 1259388 h 1516602"/>
                  <a:gd name="connsiteX51" fmla="*/ 362514 w 1034979"/>
                  <a:gd name="connsiteY51" fmla="*/ 1286058 h 1516602"/>
                  <a:gd name="connsiteX52" fmla="*/ 358704 w 1034979"/>
                  <a:gd name="connsiteY52" fmla="*/ 1291773 h 1516602"/>
                  <a:gd name="connsiteX53" fmla="*/ 356799 w 1034979"/>
                  <a:gd name="connsiteY53" fmla="*/ 1297488 h 1516602"/>
                  <a:gd name="connsiteX54" fmla="*/ 352989 w 1034979"/>
                  <a:gd name="connsiteY54" fmla="*/ 1303203 h 1516602"/>
                  <a:gd name="connsiteX55" fmla="*/ 351084 w 1034979"/>
                  <a:gd name="connsiteY55" fmla="*/ 1308918 h 1516602"/>
                  <a:gd name="connsiteX56" fmla="*/ 347274 w 1034979"/>
                  <a:gd name="connsiteY56" fmla="*/ 1314633 h 1516602"/>
                  <a:gd name="connsiteX57" fmla="*/ 330129 w 1034979"/>
                  <a:gd name="connsiteY57" fmla="*/ 1381308 h 1516602"/>
                  <a:gd name="connsiteX58" fmla="*/ 328224 w 1034979"/>
                  <a:gd name="connsiteY58" fmla="*/ 1432743 h 1516602"/>
                  <a:gd name="connsiteX59" fmla="*/ 330129 w 1034979"/>
                  <a:gd name="connsiteY59" fmla="*/ 1457508 h 1516602"/>
                  <a:gd name="connsiteX60" fmla="*/ 332034 w 1034979"/>
                  <a:gd name="connsiteY60" fmla="*/ 1463223 h 1516602"/>
                  <a:gd name="connsiteX61" fmla="*/ 335844 w 1034979"/>
                  <a:gd name="connsiteY61" fmla="*/ 1467033 h 1516602"/>
                  <a:gd name="connsiteX62" fmla="*/ 364419 w 1034979"/>
                  <a:gd name="connsiteY62" fmla="*/ 1512753 h 1516602"/>
                  <a:gd name="connsiteX63" fmla="*/ 387279 w 1034979"/>
                  <a:gd name="connsiteY63" fmla="*/ 1514658 h 1516602"/>
                  <a:gd name="connsiteX64" fmla="*/ 392994 w 1034979"/>
                  <a:gd name="connsiteY64" fmla="*/ 1508943 h 1516602"/>
                  <a:gd name="connsiteX65" fmla="*/ 394899 w 1034979"/>
                  <a:gd name="connsiteY65" fmla="*/ 1497513 h 1516602"/>
                  <a:gd name="connsiteX66" fmla="*/ 396804 w 1034979"/>
                  <a:gd name="connsiteY66" fmla="*/ 1491798 h 1516602"/>
                  <a:gd name="connsiteX67" fmla="*/ 398709 w 1034979"/>
                  <a:gd name="connsiteY67" fmla="*/ 1474653 h 1516602"/>
                  <a:gd name="connsiteX68" fmla="*/ 400614 w 1034979"/>
                  <a:gd name="connsiteY68" fmla="*/ 1461318 h 1516602"/>
                  <a:gd name="connsiteX69" fmla="*/ 404424 w 1034979"/>
                  <a:gd name="connsiteY69" fmla="*/ 1404168 h 1516602"/>
                  <a:gd name="connsiteX70" fmla="*/ 410139 w 1034979"/>
                  <a:gd name="connsiteY70" fmla="*/ 1392738 h 1516602"/>
                  <a:gd name="connsiteX71" fmla="*/ 413949 w 1034979"/>
                  <a:gd name="connsiteY71" fmla="*/ 1379403 h 1516602"/>
                  <a:gd name="connsiteX72" fmla="*/ 415854 w 1034979"/>
                  <a:gd name="connsiteY72" fmla="*/ 1373688 h 1516602"/>
                  <a:gd name="connsiteX73" fmla="*/ 417759 w 1034979"/>
                  <a:gd name="connsiteY73" fmla="*/ 1360353 h 1516602"/>
                  <a:gd name="connsiteX74" fmla="*/ 421569 w 1034979"/>
                  <a:gd name="connsiteY74" fmla="*/ 1348923 h 1516602"/>
                  <a:gd name="connsiteX75" fmla="*/ 427284 w 1034979"/>
                  <a:gd name="connsiteY75" fmla="*/ 1335588 h 1516602"/>
                  <a:gd name="connsiteX76" fmla="*/ 467289 w 1034979"/>
                  <a:gd name="connsiteY76" fmla="*/ 1265103 h 1516602"/>
                  <a:gd name="connsiteX77" fmla="*/ 528455 w 1034979"/>
                  <a:gd name="connsiteY77" fmla="*/ 1252334 h 1516602"/>
                  <a:gd name="connsiteX78" fmla="*/ 601154 w 1034979"/>
                  <a:gd name="connsiteY78" fmla="*/ 1221700 h 1516602"/>
                  <a:gd name="connsiteX79" fmla="*/ 720654 w 1034979"/>
                  <a:gd name="connsiteY79" fmla="*/ 1316538 h 1516602"/>
                  <a:gd name="connsiteX80" fmla="*/ 733989 w 1034979"/>
                  <a:gd name="connsiteY80" fmla="*/ 1326063 h 1516602"/>
                  <a:gd name="connsiteX81" fmla="*/ 743514 w 1034979"/>
                  <a:gd name="connsiteY81" fmla="*/ 1327968 h 1516602"/>
                  <a:gd name="connsiteX82" fmla="*/ 749229 w 1034979"/>
                  <a:gd name="connsiteY82" fmla="*/ 1329873 h 1516602"/>
                  <a:gd name="connsiteX83" fmla="*/ 762564 w 1034979"/>
                  <a:gd name="connsiteY83" fmla="*/ 1335588 h 1516602"/>
                  <a:gd name="connsiteX84" fmla="*/ 777804 w 1034979"/>
                  <a:gd name="connsiteY84" fmla="*/ 1333683 h 1516602"/>
                  <a:gd name="connsiteX85" fmla="*/ 789234 w 1034979"/>
                  <a:gd name="connsiteY85" fmla="*/ 1327968 h 1516602"/>
                  <a:gd name="connsiteX86" fmla="*/ 794949 w 1034979"/>
                  <a:gd name="connsiteY86" fmla="*/ 1326063 h 1516602"/>
                  <a:gd name="connsiteX87" fmla="*/ 802569 w 1034979"/>
                  <a:gd name="connsiteY87" fmla="*/ 1308918 h 1516602"/>
                  <a:gd name="connsiteX88" fmla="*/ 800664 w 1034979"/>
                  <a:gd name="connsiteY88" fmla="*/ 1284153 h 1516602"/>
                  <a:gd name="connsiteX89" fmla="*/ 798759 w 1034979"/>
                  <a:gd name="connsiteY89" fmla="*/ 1278438 h 1516602"/>
                  <a:gd name="connsiteX90" fmla="*/ 796854 w 1034979"/>
                  <a:gd name="connsiteY90" fmla="*/ 1270818 h 1516602"/>
                  <a:gd name="connsiteX91" fmla="*/ 783519 w 1034979"/>
                  <a:gd name="connsiteY91" fmla="*/ 1253673 h 1516602"/>
                  <a:gd name="connsiteX92" fmla="*/ 773994 w 1034979"/>
                  <a:gd name="connsiteY92" fmla="*/ 1247958 h 1516602"/>
                  <a:gd name="connsiteX93" fmla="*/ 648264 w 1034979"/>
                  <a:gd name="connsiteY93" fmla="*/ 1156518 h 1516602"/>
                  <a:gd name="connsiteX94" fmla="*/ 644454 w 1034979"/>
                  <a:gd name="connsiteY94" fmla="*/ 1139373 h 1516602"/>
                  <a:gd name="connsiteX95" fmla="*/ 646359 w 1034979"/>
                  <a:gd name="connsiteY95" fmla="*/ 1131753 h 1516602"/>
                  <a:gd name="connsiteX96" fmla="*/ 650169 w 1034979"/>
                  <a:gd name="connsiteY96" fmla="*/ 1114608 h 1516602"/>
                  <a:gd name="connsiteX97" fmla="*/ 653979 w 1034979"/>
                  <a:gd name="connsiteY97" fmla="*/ 1108893 h 1516602"/>
                  <a:gd name="connsiteX98" fmla="*/ 655884 w 1034979"/>
                  <a:gd name="connsiteY98" fmla="*/ 1103178 h 1516602"/>
                  <a:gd name="connsiteX99" fmla="*/ 661599 w 1034979"/>
                  <a:gd name="connsiteY99" fmla="*/ 1101273 h 1516602"/>
                  <a:gd name="connsiteX100" fmla="*/ 671124 w 1034979"/>
                  <a:gd name="connsiteY100" fmla="*/ 1089843 h 1516602"/>
                  <a:gd name="connsiteX101" fmla="*/ 724464 w 1034979"/>
                  <a:gd name="connsiteY101" fmla="*/ 1082223 h 1516602"/>
                  <a:gd name="connsiteX102" fmla="*/ 842574 w 1034979"/>
                  <a:gd name="connsiteY102" fmla="*/ 1084128 h 1516602"/>
                  <a:gd name="connsiteX103" fmla="*/ 871149 w 1034979"/>
                  <a:gd name="connsiteY103" fmla="*/ 1086033 h 1516602"/>
                  <a:gd name="connsiteX104" fmla="*/ 899724 w 1034979"/>
                  <a:gd name="connsiteY104" fmla="*/ 1091748 h 1516602"/>
                  <a:gd name="connsiteX105" fmla="*/ 922584 w 1034979"/>
                  <a:gd name="connsiteY105" fmla="*/ 1095558 h 1516602"/>
                  <a:gd name="connsiteX106" fmla="*/ 951159 w 1034979"/>
                  <a:gd name="connsiteY106" fmla="*/ 1101273 h 1516602"/>
                  <a:gd name="connsiteX107" fmla="*/ 956874 w 1034979"/>
                  <a:gd name="connsiteY107" fmla="*/ 1101273 h 1516602"/>
                  <a:gd name="connsiteX108" fmla="*/ 1002594 w 1034979"/>
                  <a:gd name="connsiteY108" fmla="*/ 1099368 h 1516602"/>
                  <a:gd name="connsiteX109" fmla="*/ 1031169 w 1034979"/>
                  <a:gd name="connsiteY109" fmla="*/ 1091748 h 1516602"/>
                  <a:gd name="connsiteX110" fmla="*/ 1034979 w 1034979"/>
                  <a:gd name="connsiteY110" fmla="*/ 1086033 h 1516602"/>
                  <a:gd name="connsiteX111" fmla="*/ 1033074 w 1034979"/>
                  <a:gd name="connsiteY111" fmla="*/ 1066983 h 1516602"/>
                  <a:gd name="connsiteX112" fmla="*/ 1027359 w 1034979"/>
                  <a:gd name="connsiteY112" fmla="*/ 1063173 h 1516602"/>
                  <a:gd name="connsiteX113" fmla="*/ 1012119 w 1034979"/>
                  <a:gd name="connsiteY113" fmla="*/ 1061268 h 1516602"/>
                  <a:gd name="connsiteX114" fmla="*/ 1006404 w 1034979"/>
                  <a:gd name="connsiteY114" fmla="*/ 1059363 h 1516602"/>
                  <a:gd name="connsiteX115" fmla="*/ 998784 w 1034979"/>
                  <a:gd name="connsiteY115" fmla="*/ 1057458 h 1516602"/>
                  <a:gd name="connsiteX116" fmla="*/ 987354 w 1034979"/>
                  <a:gd name="connsiteY116" fmla="*/ 1049838 h 1516602"/>
                  <a:gd name="connsiteX117" fmla="*/ 975924 w 1034979"/>
                  <a:gd name="connsiteY117" fmla="*/ 1046028 h 1516602"/>
                  <a:gd name="connsiteX118" fmla="*/ 970209 w 1034979"/>
                  <a:gd name="connsiteY118" fmla="*/ 1044123 h 1516602"/>
                  <a:gd name="connsiteX119" fmla="*/ 962589 w 1034979"/>
                  <a:gd name="connsiteY119" fmla="*/ 1042218 h 1516602"/>
                  <a:gd name="connsiteX120" fmla="*/ 956874 w 1034979"/>
                  <a:gd name="connsiteY120" fmla="*/ 1040313 h 1516602"/>
                  <a:gd name="connsiteX121" fmla="*/ 935919 w 1034979"/>
                  <a:gd name="connsiteY121" fmla="*/ 1034598 h 1516602"/>
                  <a:gd name="connsiteX122" fmla="*/ 825429 w 1034979"/>
                  <a:gd name="connsiteY122" fmla="*/ 1034598 h 1516602"/>
                  <a:gd name="connsiteX123" fmla="*/ 730179 w 1034979"/>
                  <a:gd name="connsiteY123" fmla="*/ 1038408 h 1516602"/>
                  <a:gd name="connsiteX124" fmla="*/ 669219 w 1034979"/>
                  <a:gd name="connsiteY124" fmla="*/ 1046028 h 1516602"/>
                  <a:gd name="connsiteX125" fmla="*/ 646359 w 1034979"/>
                  <a:gd name="connsiteY125" fmla="*/ 1049838 h 1516602"/>
                  <a:gd name="connsiteX126" fmla="*/ 642549 w 1034979"/>
                  <a:gd name="connsiteY126" fmla="*/ 1038408 h 1516602"/>
                  <a:gd name="connsiteX127" fmla="*/ 640644 w 1034979"/>
                  <a:gd name="connsiteY127" fmla="*/ 1032693 h 1516602"/>
                  <a:gd name="connsiteX128" fmla="*/ 642549 w 1034979"/>
                  <a:gd name="connsiteY128" fmla="*/ 1015548 h 1516602"/>
                  <a:gd name="connsiteX129" fmla="*/ 644454 w 1034979"/>
                  <a:gd name="connsiteY129" fmla="*/ 1009833 h 1516602"/>
                  <a:gd name="connsiteX130" fmla="*/ 661599 w 1034979"/>
                  <a:gd name="connsiteY130" fmla="*/ 1000308 h 1516602"/>
                  <a:gd name="connsiteX131" fmla="*/ 673029 w 1034979"/>
                  <a:gd name="connsiteY131" fmla="*/ 992688 h 1516602"/>
                  <a:gd name="connsiteX132" fmla="*/ 674934 w 1034979"/>
                  <a:gd name="connsiteY132" fmla="*/ 986973 h 1516602"/>
                  <a:gd name="connsiteX133" fmla="*/ 680649 w 1034979"/>
                  <a:gd name="connsiteY133" fmla="*/ 985068 h 1516602"/>
                  <a:gd name="connsiteX134" fmla="*/ 686364 w 1034979"/>
                  <a:gd name="connsiteY134" fmla="*/ 981258 h 1516602"/>
                  <a:gd name="connsiteX135" fmla="*/ 695889 w 1034979"/>
                  <a:gd name="connsiteY135" fmla="*/ 971733 h 1516602"/>
                  <a:gd name="connsiteX136" fmla="*/ 705414 w 1034979"/>
                  <a:gd name="connsiteY136" fmla="*/ 960303 h 1516602"/>
                  <a:gd name="connsiteX137" fmla="*/ 716844 w 1034979"/>
                  <a:gd name="connsiteY137" fmla="*/ 952683 h 1516602"/>
                  <a:gd name="connsiteX138" fmla="*/ 732084 w 1034979"/>
                  <a:gd name="connsiteY138" fmla="*/ 939348 h 1516602"/>
                  <a:gd name="connsiteX139" fmla="*/ 741609 w 1034979"/>
                  <a:gd name="connsiteY139" fmla="*/ 927918 h 1516602"/>
                  <a:gd name="connsiteX140" fmla="*/ 753039 w 1034979"/>
                  <a:gd name="connsiteY140" fmla="*/ 918393 h 1516602"/>
                  <a:gd name="connsiteX141" fmla="*/ 758754 w 1034979"/>
                  <a:gd name="connsiteY141" fmla="*/ 906963 h 1516602"/>
                  <a:gd name="connsiteX142" fmla="*/ 760659 w 1034979"/>
                  <a:gd name="connsiteY142" fmla="*/ 901248 h 1516602"/>
                  <a:gd name="connsiteX143" fmla="*/ 766374 w 1034979"/>
                  <a:gd name="connsiteY143" fmla="*/ 889818 h 1516602"/>
                  <a:gd name="connsiteX144" fmla="*/ 764469 w 1034979"/>
                  <a:gd name="connsiteY144" fmla="*/ 874578 h 1516602"/>
                  <a:gd name="connsiteX145" fmla="*/ 758754 w 1034979"/>
                  <a:gd name="connsiteY145" fmla="*/ 872673 h 1516602"/>
                  <a:gd name="connsiteX146" fmla="*/ 737799 w 1034979"/>
                  <a:gd name="connsiteY146" fmla="*/ 874578 h 1516602"/>
                  <a:gd name="connsiteX147" fmla="*/ 732084 w 1034979"/>
                  <a:gd name="connsiteY147" fmla="*/ 878388 h 1516602"/>
                  <a:gd name="connsiteX148" fmla="*/ 699699 w 1034979"/>
                  <a:gd name="connsiteY148" fmla="*/ 899343 h 1516602"/>
                  <a:gd name="connsiteX149" fmla="*/ 595181 w 1034979"/>
                  <a:gd name="connsiteY149" fmla="*/ 957831 h 1516602"/>
                  <a:gd name="connsiteX150" fmla="*/ 507294 w 1034979"/>
                  <a:gd name="connsiteY150" fmla="*/ 847908 h 1516602"/>
                  <a:gd name="connsiteX151" fmla="*/ 503484 w 1034979"/>
                  <a:gd name="connsiteY151" fmla="*/ 358323 h 1516602"/>
                  <a:gd name="connsiteX152" fmla="*/ 499674 w 1034979"/>
                  <a:gd name="connsiteY152" fmla="*/ 66858 h 1516602"/>
                  <a:gd name="connsiteX153" fmla="*/ 490149 w 1034979"/>
                  <a:gd name="connsiteY153" fmla="*/ 40188 h 1516602"/>
                  <a:gd name="connsiteX154" fmla="*/ 488244 w 1034979"/>
                  <a:gd name="connsiteY154" fmla="*/ 34473 h 1516602"/>
                  <a:gd name="connsiteX155" fmla="*/ 484434 w 1034979"/>
                  <a:gd name="connsiteY155" fmla="*/ 28758 h 1516602"/>
                  <a:gd name="connsiteX156" fmla="*/ 478719 w 1034979"/>
                  <a:gd name="connsiteY156" fmla="*/ 17328 h 1516602"/>
                  <a:gd name="connsiteX157" fmla="*/ 473004 w 1034979"/>
                  <a:gd name="connsiteY157" fmla="*/ 13518 h 1516602"/>
                  <a:gd name="connsiteX158" fmla="*/ 469194 w 1034979"/>
                  <a:gd name="connsiteY158" fmla="*/ 7803 h 1516602"/>
                  <a:gd name="connsiteX159" fmla="*/ 429189 w 1034979"/>
                  <a:gd name="connsiteY159" fmla="*/ 11613 h 1516602"/>
                  <a:gd name="connsiteX160" fmla="*/ 425379 w 1034979"/>
                  <a:gd name="connsiteY160" fmla="*/ 78288 h 1516602"/>
                  <a:gd name="connsiteX161" fmla="*/ 425379 w 1034979"/>
                  <a:gd name="connsiteY161" fmla="*/ 84003 h 1516602"/>
                  <a:gd name="connsiteX162" fmla="*/ 429189 w 1034979"/>
                  <a:gd name="connsiteY162" fmla="*/ 238308 h 1516602"/>
                  <a:gd name="connsiteX163" fmla="*/ 440619 w 1034979"/>
                  <a:gd name="connsiteY163" fmla="*/ 421188 h 1516602"/>
                  <a:gd name="connsiteX164" fmla="*/ 435265 w 1034979"/>
                  <a:gd name="connsiteY164" fmla="*/ 718368 h 1516602"/>
                  <a:gd name="connsiteX165" fmla="*/ 435059 w 1034979"/>
                  <a:gd name="connsiteY165" fmla="*/ 799046 h 1516602"/>
                  <a:gd name="connsiteX166" fmla="*/ 430322 w 1034979"/>
                  <a:gd name="connsiteY166"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181539 w 1034979"/>
                  <a:gd name="connsiteY6" fmla="*/ 937443 h 1516602"/>
                  <a:gd name="connsiteX7" fmla="*/ 116769 w 1034979"/>
                  <a:gd name="connsiteY7" fmla="*/ 903153 h 1516602"/>
                  <a:gd name="connsiteX8" fmla="*/ 59619 w 1034979"/>
                  <a:gd name="connsiteY8" fmla="*/ 874578 h 1516602"/>
                  <a:gd name="connsiteX9" fmla="*/ 46284 w 1034979"/>
                  <a:gd name="connsiteY9" fmla="*/ 895533 h 1516602"/>
                  <a:gd name="connsiteX10" fmla="*/ 50094 w 1034979"/>
                  <a:gd name="connsiteY10" fmla="*/ 933633 h 1516602"/>
                  <a:gd name="connsiteX11" fmla="*/ 53904 w 1034979"/>
                  <a:gd name="connsiteY11" fmla="*/ 939348 h 1516602"/>
                  <a:gd name="connsiteX12" fmla="*/ 59619 w 1034979"/>
                  <a:gd name="connsiteY12" fmla="*/ 943158 h 1516602"/>
                  <a:gd name="connsiteX13" fmla="*/ 63429 w 1034979"/>
                  <a:gd name="connsiteY13" fmla="*/ 948873 h 1516602"/>
                  <a:gd name="connsiteX14" fmla="*/ 80574 w 1034979"/>
                  <a:gd name="connsiteY14" fmla="*/ 958398 h 1516602"/>
                  <a:gd name="connsiteX15" fmla="*/ 166299 w 1034979"/>
                  <a:gd name="connsiteY15" fmla="*/ 979353 h 1516602"/>
                  <a:gd name="connsiteX16" fmla="*/ 191064 w 1034979"/>
                  <a:gd name="connsiteY16" fmla="*/ 985068 h 1516602"/>
                  <a:gd name="connsiteX17" fmla="*/ 208209 w 1034979"/>
                  <a:gd name="connsiteY17" fmla="*/ 990783 h 1516602"/>
                  <a:gd name="connsiteX18" fmla="*/ 213924 w 1034979"/>
                  <a:gd name="connsiteY18" fmla="*/ 992688 h 1516602"/>
                  <a:gd name="connsiteX19" fmla="*/ 229164 w 1034979"/>
                  <a:gd name="connsiteY19" fmla="*/ 996498 h 1516602"/>
                  <a:gd name="connsiteX20" fmla="*/ 248214 w 1034979"/>
                  <a:gd name="connsiteY20" fmla="*/ 1002213 h 1516602"/>
                  <a:gd name="connsiteX21" fmla="*/ 253929 w 1034979"/>
                  <a:gd name="connsiteY21" fmla="*/ 1006023 h 1516602"/>
                  <a:gd name="connsiteX22" fmla="*/ 267264 w 1034979"/>
                  <a:gd name="connsiteY22" fmla="*/ 1021263 h 1516602"/>
                  <a:gd name="connsiteX23" fmla="*/ 272979 w 1034979"/>
                  <a:gd name="connsiteY23" fmla="*/ 1040313 h 1516602"/>
                  <a:gd name="connsiteX24" fmla="*/ 274884 w 1034979"/>
                  <a:gd name="connsiteY24" fmla="*/ 1046028 h 1516602"/>
                  <a:gd name="connsiteX25" fmla="*/ 276789 w 1034979"/>
                  <a:gd name="connsiteY25" fmla="*/ 1051743 h 1516602"/>
                  <a:gd name="connsiteX26" fmla="*/ 278694 w 1034979"/>
                  <a:gd name="connsiteY26" fmla="*/ 1076508 h 1516602"/>
                  <a:gd name="connsiteX27" fmla="*/ 280599 w 1034979"/>
                  <a:gd name="connsiteY27" fmla="*/ 1082223 h 1516602"/>
                  <a:gd name="connsiteX28" fmla="*/ 278694 w 1034979"/>
                  <a:gd name="connsiteY28" fmla="*/ 1101273 h 1516602"/>
                  <a:gd name="connsiteX29" fmla="*/ 276789 w 1034979"/>
                  <a:gd name="connsiteY29" fmla="*/ 1110798 h 1516602"/>
                  <a:gd name="connsiteX30" fmla="*/ 263454 w 1034979"/>
                  <a:gd name="connsiteY30" fmla="*/ 1124133 h 1516602"/>
                  <a:gd name="connsiteX31" fmla="*/ 252024 w 1034979"/>
                  <a:gd name="connsiteY31" fmla="*/ 1131753 h 1516602"/>
                  <a:gd name="connsiteX32" fmla="*/ 240594 w 1034979"/>
                  <a:gd name="connsiteY32" fmla="*/ 1135563 h 1516602"/>
                  <a:gd name="connsiteX33" fmla="*/ 27234 w 1034979"/>
                  <a:gd name="connsiteY33" fmla="*/ 1154613 h 1516602"/>
                  <a:gd name="connsiteX34" fmla="*/ 15804 w 1034979"/>
                  <a:gd name="connsiteY34" fmla="*/ 1160328 h 1516602"/>
                  <a:gd name="connsiteX35" fmla="*/ 6279 w 1034979"/>
                  <a:gd name="connsiteY35" fmla="*/ 1169853 h 1516602"/>
                  <a:gd name="connsiteX36" fmla="*/ 4374 w 1034979"/>
                  <a:gd name="connsiteY36" fmla="*/ 1175568 h 1516602"/>
                  <a:gd name="connsiteX37" fmla="*/ 564 w 1034979"/>
                  <a:gd name="connsiteY37" fmla="*/ 1181283 h 1516602"/>
                  <a:gd name="connsiteX38" fmla="*/ 6279 w 1034979"/>
                  <a:gd name="connsiteY38" fmla="*/ 1213668 h 1516602"/>
                  <a:gd name="connsiteX39" fmla="*/ 11994 w 1034979"/>
                  <a:gd name="connsiteY39" fmla="*/ 1217478 h 1516602"/>
                  <a:gd name="connsiteX40" fmla="*/ 17709 w 1034979"/>
                  <a:gd name="connsiteY40" fmla="*/ 1219383 h 1516602"/>
                  <a:gd name="connsiteX41" fmla="*/ 145344 w 1034979"/>
                  <a:gd name="connsiteY41" fmla="*/ 1217478 h 1516602"/>
                  <a:gd name="connsiteX42" fmla="*/ 239202 w 1034979"/>
                  <a:gd name="connsiteY42" fmla="*/ 1214801 h 1516602"/>
                  <a:gd name="connsiteX43" fmla="*/ 318699 w 1034979"/>
                  <a:gd name="connsiteY43" fmla="*/ 1217478 h 1516602"/>
                  <a:gd name="connsiteX44" fmla="*/ 330129 w 1034979"/>
                  <a:gd name="connsiteY44" fmla="*/ 1223193 h 1516602"/>
                  <a:gd name="connsiteX45" fmla="*/ 333939 w 1034979"/>
                  <a:gd name="connsiteY45" fmla="*/ 1228908 h 1516602"/>
                  <a:gd name="connsiteX46" fmla="*/ 339654 w 1034979"/>
                  <a:gd name="connsiteY46" fmla="*/ 1230813 h 1516602"/>
                  <a:gd name="connsiteX47" fmla="*/ 351084 w 1034979"/>
                  <a:gd name="connsiteY47" fmla="*/ 1238433 h 1516602"/>
                  <a:gd name="connsiteX48" fmla="*/ 356799 w 1034979"/>
                  <a:gd name="connsiteY48" fmla="*/ 1242243 h 1516602"/>
                  <a:gd name="connsiteX49" fmla="*/ 360609 w 1034979"/>
                  <a:gd name="connsiteY49" fmla="*/ 1247958 h 1516602"/>
                  <a:gd name="connsiteX50" fmla="*/ 366324 w 1034979"/>
                  <a:gd name="connsiteY50" fmla="*/ 1259388 h 1516602"/>
                  <a:gd name="connsiteX51" fmla="*/ 362514 w 1034979"/>
                  <a:gd name="connsiteY51" fmla="*/ 1286058 h 1516602"/>
                  <a:gd name="connsiteX52" fmla="*/ 358704 w 1034979"/>
                  <a:gd name="connsiteY52" fmla="*/ 1291773 h 1516602"/>
                  <a:gd name="connsiteX53" fmla="*/ 356799 w 1034979"/>
                  <a:gd name="connsiteY53" fmla="*/ 1297488 h 1516602"/>
                  <a:gd name="connsiteX54" fmla="*/ 352989 w 1034979"/>
                  <a:gd name="connsiteY54" fmla="*/ 1303203 h 1516602"/>
                  <a:gd name="connsiteX55" fmla="*/ 351084 w 1034979"/>
                  <a:gd name="connsiteY55" fmla="*/ 1308918 h 1516602"/>
                  <a:gd name="connsiteX56" fmla="*/ 347274 w 1034979"/>
                  <a:gd name="connsiteY56" fmla="*/ 1314633 h 1516602"/>
                  <a:gd name="connsiteX57" fmla="*/ 330129 w 1034979"/>
                  <a:gd name="connsiteY57" fmla="*/ 1381308 h 1516602"/>
                  <a:gd name="connsiteX58" fmla="*/ 328224 w 1034979"/>
                  <a:gd name="connsiteY58" fmla="*/ 1432743 h 1516602"/>
                  <a:gd name="connsiteX59" fmla="*/ 330129 w 1034979"/>
                  <a:gd name="connsiteY59" fmla="*/ 1457508 h 1516602"/>
                  <a:gd name="connsiteX60" fmla="*/ 332034 w 1034979"/>
                  <a:gd name="connsiteY60" fmla="*/ 1463223 h 1516602"/>
                  <a:gd name="connsiteX61" fmla="*/ 335844 w 1034979"/>
                  <a:gd name="connsiteY61" fmla="*/ 1467033 h 1516602"/>
                  <a:gd name="connsiteX62" fmla="*/ 364419 w 1034979"/>
                  <a:gd name="connsiteY62" fmla="*/ 1512753 h 1516602"/>
                  <a:gd name="connsiteX63" fmla="*/ 387279 w 1034979"/>
                  <a:gd name="connsiteY63" fmla="*/ 1514658 h 1516602"/>
                  <a:gd name="connsiteX64" fmla="*/ 392994 w 1034979"/>
                  <a:gd name="connsiteY64" fmla="*/ 1508943 h 1516602"/>
                  <a:gd name="connsiteX65" fmla="*/ 394899 w 1034979"/>
                  <a:gd name="connsiteY65" fmla="*/ 1497513 h 1516602"/>
                  <a:gd name="connsiteX66" fmla="*/ 396804 w 1034979"/>
                  <a:gd name="connsiteY66" fmla="*/ 1491798 h 1516602"/>
                  <a:gd name="connsiteX67" fmla="*/ 398709 w 1034979"/>
                  <a:gd name="connsiteY67" fmla="*/ 1474653 h 1516602"/>
                  <a:gd name="connsiteX68" fmla="*/ 400614 w 1034979"/>
                  <a:gd name="connsiteY68" fmla="*/ 1461318 h 1516602"/>
                  <a:gd name="connsiteX69" fmla="*/ 404424 w 1034979"/>
                  <a:gd name="connsiteY69" fmla="*/ 1404168 h 1516602"/>
                  <a:gd name="connsiteX70" fmla="*/ 410139 w 1034979"/>
                  <a:gd name="connsiteY70" fmla="*/ 1392738 h 1516602"/>
                  <a:gd name="connsiteX71" fmla="*/ 413949 w 1034979"/>
                  <a:gd name="connsiteY71" fmla="*/ 1379403 h 1516602"/>
                  <a:gd name="connsiteX72" fmla="*/ 415854 w 1034979"/>
                  <a:gd name="connsiteY72" fmla="*/ 1373688 h 1516602"/>
                  <a:gd name="connsiteX73" fmla="*/ 417759 w 1034979"/>
                  <a:gd name="connsiteY73" fmla="*/ 1360353 h 1516602"/>
                  <a:gd name="connsiteX74" fmla="*/ 421569 w 1034979"/>
                  <a:gd name="connsiteY74" fmla="*/ 1348923 h 1516602"/>
                  <a:gd name="connsiteX75" fmla="*/ 427284 w 1034979"/>
                  <a:gd name="connsiteY75" fmla="*/ 1335588 h 1516602"/>
                  <a:gd name="connsiteX76" fmla="*/ 467289 w 1034979"/>
                  <a:gd name="connsiteY76" fmla="*/ 1265103 h 1516602"/>
                  <a:gd name="connsiteX77" fmla="*/ 528455 w 1034979"/>
                  <a:gd name="connsiteY77" fmla="*/ 1252334 h 1516602"/>
                  <a:gd name="connsiteX78" fmla="*/ 601154 w 1034979"/>
                  <a:gd name="connsiteY78" fmla="*/ 1221700 h 1516602"/>
                  <a:gd name="connsiteX79" fmla="*/ 720654 w 1034979"/>
                  <a:gd name="connsiteY79" fmla="*/ 1316538 h 1516602"/>
                  <a:gd name="connsiteX80" fmla="*/ 733989 w 1034979"/>
                  <a:gd name="connsiteY80" fmla="*/ 1326063 h 1516602"/>
                  <a:gd name="connsiteX81" fmla="*/ 743514 w 1034979"/>
                  <a:gd name="connsiteY81" fmla="*/ 1327968 h 1516602"/>
                  <a:gd name="connsiteX82" fmla="*/ 749229 w 1034979"/>
                  <a:gd name="connsiteY82" fmla="*/ 1329873 h 1516602"/>
                  <a:gd name="connsiteX83" fmla="*/ 762564 w 1034979"/>
                  <a:gd name="connsiteY83" fmla="*/ 1335588 h 1516602"/>
                  <a:gd name="connsiteX84" fmla="*/ 777804 w 1034979"/>
                  <a:gd name="connsiteY84" fmla="*/ 1333683 h 1516602"/>
                  <a:gd name="connsiteX85" fmla="*/ 789234 w 1034979"/>
                  <a:gd name="connsiteY85" fmla="*/ 1327968 h 1516602"/>
                  <a:gd name="connsiteX86" fmla="*/ 794949 w 1034979"/>
                  <a:gd name="connsiteY86" fmla="*/ 1326063 h 1516602"/>
                  <a:gd name="connsiteX87" fmla="*/ 802569 w 1034979"/>
                  <a:gd name="connsiteY87" fmla="*/ 1308918 h 1516602"/>
                  <a:gd name="connsiteX88" fmla="*/ 800664 w 1034979"/>
                  <a:gd name="connsiteY88" fmla="*/ 1284153 h 1516602"/>
                  <a:gd name="connsiteX89" fmla="*/ 798759 w 1034979"/>
                  <a:gd name="connsiteY89" fmla="*/ 1278438 h 1516602"/>
                  <a:gd name="connsiteX90" fmla="*/ 796854 w 1034979"/>
                  <a:gd name="connsiteY90" fmla="*/ 1270818 h 1516602"/>
                  <a:gd name="connsiteX91" fmla="*/ 783519 w 1034979"/>
                  <a:gd name="connsiteY91" fmla="*/ 1253673 h 1516602"/>
                  <a:gd name="connsiteX92" fmla="*/ 773994 w 1034979"/>
                  <a:gd name="connsiteY92" fmla="*/ 1247958 h 1516602"/>
                  <a:gd name="connsiteX93" fmla="*/ 648264 w 1034979"/>
                  <a:gd name="connsiteY93" fmla="*/ 1156518 h 1516602"/>
                  <a:gd name="connsiteX94" fmla="*/ 644454 w 1034979"/>
                  <a:gd name="connsiteY94" fmla="*/ 1139373 h 1516602"/>
                  <a:gd name="connsiteX95" fmla="*/ 646359 w 1034979"/>
                  <a:gd name="connsiteY95" fmla="*/ 1131753 h 1516602"/>
                  <a:gd name="connsiteX96" fmla="*/ 650169 w 1034979"/>
                  <a:gd name="connsiteY96" fmla="*/ 1114608 h 1516602"/>
                  <a:gd name="connsiteX97" fmla="*/ 653979 w 1034979"/>
                  <a:gd name="connsiteY97" fmla="*/ 1108893 h 1516602"/>
                  <a:gd name="connsiteX98" fmla="*/ 655884 w 1034979"/>
                  <a:gd name="connsiteY98" fmla="*/ 1103178 h 1516602"/>
                  <a:gd name="connsiteX99" fmla="*/ 661599 w 1034979"/>
                  <a:gd name="connsiteY99" fmla="*/ 1101273 h 1516602"/>
                  <a:gd name="connsiteX100" fmla="*/ 671124 w 1034979"/>
                  <a:gd name="connsiteY100" fmla="*/ 1089843 h 1516602"/>
                  <a:gd name="connsiteX101" fmla="*/ 724464 w 1034979"/>
                  <a:gd name="connsiteY101" fmla="*/ 1082223 h 1516602"/>
                  <a:gd name="connsiteX102" fmla="*/ 842574 w 1034979"/>
                  <a:gd name="connsiteY102" fmla="*/ 1084128 h 1516602"/>
                  <a:gd name="connsiteX103" fmla="*/ 871149 w 1034979"/>
                  <a:gd name="connsiteY103" fmla="*/ 1086033 h 1516602"/>
                  <a:gd name="connsiteX104" fmla="*/ 899724 w 1034979"/>
                  <a:gd name="connsiteY104" fmla="*/ 1091748 h 1516602"/>
                  <a:gd name="connsiteX105" fmla="*/ 922584 w 1034979"/>
                  <a:gd name="connsiteY105" fmla="*/ 1095558 h 1516602"/>
                  <a:gd name="connsiteX106" fmla="*/ 951159 w 1034979"/>
                  <a:gd name="connsiteY106" fmla="*/ 1101273 h 1516602"/>
                  <a:gd name="connsiteX107" fmla="*/ 956874 w 1034979"/>
                  <a:gd name="connsiteY107" fmla="*/ 1101273 h 1516602"/>
                  <a:gd name="connsiteX108" fmla="*/ 1002594 w 1034979"/>
                  <a:gd name="connsiteY108" fmla="*/ 1099368 h 1516602"/>
                  <a:gd name="connsiteX109" fmla="*/ 1031169 w 1034979"/>
                  <a:gd name="connsiteY109" fmla="*/ 1091748 h 1516602"/>
                  <a:gd name="connsiteX110" fmla="*/ 1034979 w 1034979"/>
                  <a:gd name="connsiteY110" fmla="*/ 1086033 h 1516602"/>
                  <a:gd name="connsiteX111" fmla="*/ 1033074 w 1034979"/>
                  <a:gd name="connsiteY111" fmla="*/ 1066983 h 1516602"/>
                  <a:gd name="connsiteX112" fmla="*/ 1027359 w 1034979"/>
                  <a:gd name="connsiteY112" fmla="*/ 1063173 h 1516602"/>
                  <a:gd name="connsiteX113" fmla="*/ 1012119 w 1034979"/>
                  <a:gd name="connsiteY113" fmla="*/ 1061268 h 1516602"/>
                  <a:gd name="connsiteX114" fmla="*/ 1006404 w 1034979"/>
                  <a:gd name="connsiteY114" fmla="*/ 1059363 h 1516602"/>
                  <a:gd name="connsiteX115" fmla="*/ 998784 w 1034979"/>
                  <a:gd name="connsiteY115" fmla="*/ 1057458 h 1516602"/>
                  <a:gd name="connsiteX116" fmla="*/ 987354 w 1034979"/>
                  <a:gd name="connsiteY116" fmla="*/ 1049838 h 1516602"/>
                  <a:gd name="connsiteX117" fmla="*/ 975924 w 1034979"/>
                  <a:gd name="connsiteY117" fmla="*/ 1046028 h 1516602"/>
                  <a:gd name="connsiteX118" fmla="*/ 970209 w 1034979"/>
                  <a:gd name="connsiteY118" fmla="*/ 1044123 h 1516602"/>
                  <a:gd name="connsiteX119" fmla="*/ 962589 w 1034979"/>
                  <a:gd name="connsiteY119" fmla="*/ 1042218 h 1516602"/>
                  <a:gd name="connsiteX120" fmla="*/ 956874 w 1034979"/>
                  <a:gd name="connsiteY120" fmla="*/ 1040313 h 1516602"/>
                  <a:gd name="connsiteX121" fmla="*/ 935919 w 1034979"/>
                  <a:gd name="connsiteY121" fmla="*/ 1034598 h 1516602"/>
                  <a:gd name="connsiteX122" fmla="*/ 825429 w 1034979"/>
                  <a:gd name="connsiteY122" fmla="*/ 1034598 h 1516602"/>
                  <a:gd name="connsiteX123" fmla="*/ 730179 w 1034979"/>
                  <a:gd name="connsiteY123" fmla="*/ 1038408 h 1516602"/>
                  <a:gd name="connsiteX124" fmla="*/ 669219 w 1034979"/>
                  <a:gd name="connsiteY124" fmla="*/ 1046028 h 1516602"/>
                  <a:gd name="connsiteX125" fmla="*/ 646359 w 1034979"/>
                  <a:gd name="connsiteY125" fmla="*/ 1049838 h 1516602"/>
                  <a:gd name="connsiteX126" fmla="*/ 642549 w 1034979"/>
                  <a:gd name="connsiteY126" fmla="*/ 1038408 h 1516602"/>
                  <a:gd name="connsiteX127" fmla="*/ 640644 w 1034979"/>
                  <a:gd name="connsiteY127" fmla="*/ 1032693 h 1516602"/>
                  <a:gd name="connsiteX128" fmla="*/ 642549 w 1034979"/>
                  <a:gd name="connsiteY128" fmla="*/ 1015548 h 1516602"/>
                  <a:gd name="connsiteX129" fmla="*/ 644454 w 1034979"/>
                  <a:gd name="connsiteY129" fmla="*/ 1009833 h 1516602"/>
                  <a:gd name="connsiteX130" fmla="*/ 661599 w 1034979"/>
                  <a:gd name="connsiteY130" fmla="*/ 1000308 h 1516602"/>
                  <a:gd name="connsiteX131" fmla="*/ 673029 w 1034979"/>
                  <a:gd name="connsiteY131" fmla="*/ 992688 h 1516602"/>
                  <a:gd name="connsiteX132" fmla="*/ 674934 w 1034979"/>
                  <a:gd name="connsiteY132" fmla="*/ 986973 h 1516602"/>
                  <a:gd name="connsiteX133" fmla="*/ 680649 w 1034979"/>
                  <a:gd name="connsiteY133" fmla="*/ 985068 h 1516602"/>
                  <a:gd name="connsiteX134" fmla="*/ 686364 w 1034979"/>
                  <a:gd name="connsiteY134" fmla="*/ 981258 h 1516602"/>
                  <a:gd name="connsiteX135" fmla="*/ 695889 w 1034979"/>
                  <a:gd name="connsiteY135" fmla="*/ 971733 h 1516602"/>
                  <a:gd name="connsiteX136" fmla="*/ 705414 w 1034979"/>
                  <a:gd name="connsiteY136" fmla="*/ 960303 h 1516602"/>
                  <a:gd name="connsiteX137" fmla="*/ 716844 w 1034979"/>
                  <a:gd name="connsiteY137" fmla="*/ 952683 h 1516602"/>
                  <a:gd name="connsiteX138" fmla="*/ 732084 w 1034979"/>
                  <a:gd name="connsiteY138" fmla="*/ 939348 h 1516602"/>
                  <a:gd name="connsiteX139" fmla="*/ 741609 w 1034979"/>
                  <a:gd name="connsiteY139" fmla="*/ 927918 h 1516602"/>
                  <a:gd name="connsiteX140" fmla="*/ 753039 w 1034979"/>
                  <a:gd name="connsiteY140" fmla="*/ 918393 h 1516602"/>
                  <a:gd name="connsiteX141" fmla="*/ 758754 w 1034979"/>
                  <a:gd name="connsiteY141" fmla="*/ 906963 h 1516602"/>
                  <a:gd name="connsiteX142" fmla="*/ 760659 w 1034979"/>
                  <a:gd name="connsiteY142" fmla="*/ 901248 h 1516602"/>
                  <a:gd name="connsiteX143" fmla="*/ 766374 w 1034979"/>
                  <a:gd name="connsiteY143" fmla="*/ 889818 h 1516602"/>
                  <a:gd name="connsiteX144" fmla="*/ 764469 w 1034979"/>
                  <a:gd name="connsiteY144" fmla="*/ 874578 h 1516602"/>
                  <a:gd name="connsiteX145" fmla="*/ 758754 w 1034979"/>
                  <a:gd name="connsiteY145" fmla="*/ 872673 h 1516602"/>
                  <a:gd name="connsiteX146" fmla="*/ 737799 w 1034979"/>
                  <a:gd name="connsiteY146" fmla="*/ 874578 h 1516602"/>
                  <a:gd name="connsiteX147" fmla="*/ 732084 w 1034979"/>
                  <a:gd name="connsiteY147" fmla="*/ 878388 h 1516602"/>
                  <a:gd name="connsiteX148" fmla="*/ 699699 w 1034979"/>
                  <a:gd name="connsiteY148" fmla="*/ 899343 h 1516602"/>
                  <a:gd name="connsiteX149" fmla="*/ 595181 w 1034979"/>
                  <a:gd name="connsiteY149" fmla="*/ 957831 h 1516602"/>
                  <a:gd name="connsiteX150" fmla="*/ 507294 w 1034979"/>
                  <a:gd name="connsiteY150" fmla="*/ 847908 h 1516602"/>
                  <a:gd name="connsiteX151" fmla="*/ 503484 w 1034979"/>
                  <a:gd name="connsiteY151" fmla="*/ 358323 h 1516602"/>
                  <a:gd name="connsiteX152" fmla="*/ 499674 w 1034979"/>
                  <a:gd name="connsiteY152" fmla="*/ 66858 h 1516602"/>
                  <a:gd name="connsiteX153" fmla="*/ 490149 w 1034979"/>
                  <a:gd name="connsiteY153" fmla="*/ 40188 h 1516602"/>
                  <a:gd name="connsiteX154" fmla="*/ 488244 w 1034979"/>
                  <a:gd name="connsiteY154" fmla="*/ 34473 h 1516602"/>
                  <a:gd name="connsiteX155" fmla="*/ 484434 w 1034979"/>
                  <a:gd name="connsiteY155" fmla="*/ 28758 h 1516602"/>
                  <a:gd name="connsiteX156" fmla="*/ 478719 w 1034979"/>
                  <a:gd name="connsiteY156" fmla="*/ 17328 h 1516602"/>
                  <a:gd name="connsiteX157" fmla="*/ 473004 w 1034979"/>
                  <a:gd name="connsiteY157" fmla="*/ 13518 h 1516602"/>
                  <a:gd name="connsiteX158" fmla="*/ 469194 w 1034979"/>
                  <a:gd name="connsiteY158" fmla="*/ 7803 h 1516602"/>
                  <a:gd name="connsiteX159" fmla="*/ 429189 w 1034979"/>
                  <a:gd name="connsiteY159" fmla="*/ 11613 h 1516602"/>
                  <a:gd name="connsiteX160" fmla="*/ 425379 w 1034979"/>
                  <a:gd name="connsiteY160" fmla="*/ 78288 h 1516602"/>
                  <a:gd name="connsiteX161" fmla="*/ 425379 w 1034979"/>
                  <a:gd name="connsiteY161" fmla="*/ 84003 h 1516602"/>
                  <a:gd name="connsiteX162" fmla="*/ 429189 w 1034979"/>
                  <a:gd name="connsiteY162" fmla="*/ 238308 h 1516602"/>
                  <a:gd name="connsiteX163" fmla="*/ 440619 w 1034979"/>
                  <a:gd name="connsiteY163" fmla="*/ 421188 h 1516602"/>
                  <a:gd name="connsiteX164" fmla="*/ 435265 w 1034979"/>
                  <a:gd name="connsiteY164" fmla="*/ 718368 h 1516602"/>
                  <a:gd name="connsiteX165" fmla="*/ 435059 w 1034979"/>
                  <a:gd name="connsiteY165" fmla="*/ 799046 h 1516602"/>
                  <a:gd name="connsiteX166" fmla="*/ 430322 w 1034979"/>
                  <a:gd name="connsiteY166"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181539 w 1034979"/>
                  <a:gd name="connsiteY6" fmla="*/ 937443 h 1516602"/>
                  <a:gd name="connsiteX7" fmla="*/ 116769 w 1034979"/>
                  <a:gd name="connsiteY7" fmla="*/ 903153 h 1516602"/>
                  <a:gd name="connsiteX8" fmla="*/ 59619 w 1034979"/>
                  <a:gd name="connsiteY8" fmla="*/ 874578 h 1516602"/>
                  <a:gd name="connsiteX9" fmla="*/ 46284 w 1034979"/>
                  <a:gd name="connsiteY9" fmla="*/ 895533 h 1516602"/>
                  <a:gd name="connsiteX10" fmla="*/ 50094 w 1034979"/>
                  <a:gd name="connsiteY10" fmla="*/ 933633 h 1516602"/>
                  <a:gd name="connsiteX11" fmla="*/ 53904 w 1034979"/>
                  <a:gd name="connsiteY11" fmla="*/ 939348 h 1516602"/>
                  <a:gd name="connsiteX12" fmla="*/ 59619 w 1034979"/>
                  <a:gd name="connsiteY12" fmla="*/ 943158 h 1516602"/>
                  <a:gd name="connsiteX13" fmla="*/ 63429 w 1034979"/>
                  <a:gd name="connsiteY13" fmla="*/ 948873 h 1516602"/>
                  <a:gd name="connsiteX14" fmla="*/ 80574 w 1034979"/>
                  <a:gd name="connsiteY14" fmla="*/ 958398 h 1516602"/>
                  <a:gd name="connsiteX15" fmla="*/ 166299 w 1034979"/>
                  <a:gd name="connsiteY15" fmla="*/ 979353 h 1516602"/>
                  <a:gd name="connsiteX16" fmla="*/ 191064 w 1034979"/>
                  <a:gd name="connsiteY16" fmla="*/ 985068 h 1516602"/>
                  <a:gd name="connsiteX17" fmla="*/ 208209 w 1034979"/>
                  <a:gd name="connsiteY17" fmla="*/ 990783 h 1516602"/>
                  <a:gd name="connsiteX18" fmla="*/ 213924 w 1034979"/>
                  <a:gd name="connsiteY18" fmla="*/ 992688 h 1516602"/>
                  <a:gd name="connsiteX19" fmla="*/ 229164 w 1034979"/>
                  <a:gd name="connsiteY19" fmla="*/ 996498 h 1516602"/>
                  <a:gd name="connsiteX20" fmla="*/ 248214 w 1034979"/>
                  <a:gd name="connsiteY20" fmla="*/ 1002213 h 1516602"/>
                  <a:gd name="connsiteX21" fmla="*/ 253929 w 1034979"/>
                  <a:gd name="connsiteY21" fmla="*/ 1006023 h 1516602"/>
                  <a:gd name="connsiteX22" fmla="*/ 267264 w 1034979"/>
                  <a:gd name="connsiteY22" fmla="*/ 1021263 h 1516602"/>
                  <a:gd name="connsiteX23" fmla="*/ 272979 w 1034979"/>
                  <a:gd name="connsiteY23" fmla="*/ 1040313 h 1516602"/>
                  <a:gd name="connsiteX24" fmla="*/ 274884 w 1034979"/>
                  <a:gd name="connsiteY24" fmla="*/ 1046028 h 1516602"/>
                  <a:gd name="connsiteX25" fmla="*/ 276789 w 1034979"/>
                  <a:gd name="connsiteY25" fmla="*/ 1051743 h 1516602"/>
                  <a:gd name="connsiteX26" fmla="*/ 278694 w 1034979"/>
                  <a:gd name="connsiteY26" fmla="*/ 1076508 h 1516602"/>
                  <a:gd name="connsiteX27" fmla="*/ 280599 w 1034979"/>
                  <a:gd name="connsiteY27" fmla="*/ 1082223 h 1516602"/>
                  <a:gd name="connsiteX28" fmla="*/ 278694 w 1034979"/>
                  <a:gd name="connsiteY28" fmla="*/ 1101273 h 1516602"/>
                  <a:gd name="connsiteX29" fmla="*/ 276789 w 1034979"/>
                  <a:gd name="connsiteY29" fmla="*/ 1110798 h 1516602"/>
                  <a:gd name="connsiteX30" fmla="*/ 263454 w 1034979"/>
                  <a:gd name="connsiteY30" fmla="*/ 1124133 h 1516602"/>
                  <a:gd name="connsiteX31" fmla="*/ 252024 w 1034979"/>
                  <a:gd name="connsiteY31" fmla="*/ 1131753 h 1516602"/>
                  <a:gd name="connsiteX32" fmla="*/ 240594 w 1034979"/>
                  <a:gd name="connsiteY32" fmla="*/ 1135563 h 1516602"/>
                  <a:gd name="connsiteX33" fmla="*/ 27234 w 1034979"/>
                  <a:gd name="connsiteY33" fmla="*/ 1154613 h 1516602"/>
                  <a:gd name="connsiteX34" fmla="*/ 15804 w 1034979"/>
                  <a:gd name="connsiteY34" fmla="*/ 1160328 h 1516602"/>
                  <a:gd name="connsiteX35" fmla="*/ 6279 w 1034979"/>
                  <a:gd name="connsiteY35" fmla="*/ 1169853 h 1516602"/>
                  <a:gd name="connsiteX36" fmla="*/ 4374 w 1034979"/>
                  <a:gd name="connsiteY36" fmla="*/ 1175568 h 1516602"/>
                  <a:gd name="connsiteX37" fmla="*/ 564 w 1034979"/>
                  <a:gd name="connsiteY37" fmla="*/ 1181283 h 1516602"/>
                  <a:gd name="connsiteX38" fmla="*/ 6279 w 1034979"/>
                  <a:gd name="connsiteY38" fmla="*/ 1213668 h 1516602"/>
                  <a:gd name="connsiteX39" fmla="*/ 11994 w 1034979"/>
                  <a:gd name="connsiteY39" fmla="*/ 1217478 h 1516602"/>
                  <a:gd name="connsiteX40" fmla="*/ 17709 w 1034979"/>
                  <a:gd name="connsiteY40" fmla="*/ 1219383 h 1516602"/>
                  <a:gd name="connsiteX41" fmla="*/ 145344 w 1034979"/>
                  <a:gd name="connsiteY41" fmla="*/ 1217478 h 1516602"/>
                  <a:gd name="connsiteX42" fmla="*/ 239202 w 1034979"/>
                  <a:gd name="connsiteY42" fmla="*/ 1214801 h 1516602"/>
                  <a:gd name="connsiteX43" fmla="*/ 318699 w 1034979"/>
                  <a:gd name="connsiteY43" fmla="*/ 1217478 h 1516602"/>
                  <a:gd name="connsiteX44" fmla="*/ 330129 w 1034979"/>
                  <a:gd name="connsiteY44" fmla="*/ 1223193 h 1516602"/>
                  <a:gd name="connsiteX45" fmla="*/ 333939 w 1034979"/>
                  <a:gd name="connsiteY45" fmla="*/ 1228908 h 1516602"/>
                  <a:gd name="connsiteX46" fmla="*/ 339654 w 1034979"/>
                  <a:gd name="connsiteY46" fmla="*/ 1230813 h 1516602"/>
                  <a:gd name="connsiteX47" fmla="*/ 351084 w 1034979"/>
                  <a:gd name="connsiteY47" fmla="*/ 1238433 h 1516602"/>
                  <a:gd name="connsiteX48" fmla="*/ 356799 w 1034979"/>
                  <a:gd name="connsiteY48" fmla="*/ 1242243 h 1516602"/>
                  <a:gd name="connsiteX49" fmla="*/ 360609 w 1034979"/>
                  <a:gd name="connsiteY49" fmla="*/ 1247958 h 1516602"/>
                  <a:gd name="connsiteX50" fmla="*/ 366324 w 1034979"/>
                  <a:gd name="connsiteY50" fmla="*/ 1259388 h 1516602"/>
                  <a:gd name="connsiteX51" fmla="*/ 362514 w 1034979"/>
                  <a:gd name="connsiteY51" fmla="*/ 1286058 h 1516602"/>
                  <a:gd name="connsiteX52" fmla="*/ 358704 w 1034979"/>
                  <a:gd name="connsiteY52" fmla="*/ 1291773 h 1516602"/>
                  <a:gd name="connsiteX53" fmla="*/ 356799 w 1034979"/>
                  <a:gd name="connsiteY53" fmla="*/ 1297488 h 1516602"/>
                  <a:gd name="connsiteX54" fmla="*/ 352989 w 1034979"/>
                  <a:gd name="connsiteY54" fmla="*/ 1303203 h 1516602"/>
                  <a:gd name="connsiteX55" fmla="*/ 351084 w 1034979"/>
                  <a:gd name="connsiteY55" fmla="*/ 1308918 h 1516602"/>
                  <a:gd name="connsiteX56" fmla="*/ 347274 w 1034979"/>
                  <a:gd name="connsiteY56" fmla="*/ 1314633 h 1516602"/>
                  <a:gd name="connsiteX57" fmla="*/ 330129 w 1034979"/>
                  <a:gd name="connsiteY57" fmla="*/ 1381308 h 1516602"/>
                  <a:gd name="connsiteX58" fmla="*/ 328224 w 1034979"/>
                  <a:gd name="connsiteY58" fmla="*/ 1432743 h 1516602"/>
                  <a:gd name="connsiteX59" fmla="*/ 330129 w 1034979"/>
                  <a:gd name="connsiteY59" fmla="*/ 1457508 h 1516602"/>
                  <a:gd name="connsiteX60" fmla="*/ 332034 w 1034979"/>
                  <a:gd name="connsiteY60" fmla="*/ 1463223 h 1516602"/>
                  <a:gd name="connsiteX61" fmla="*/ 335844 w 1034979"/>
                  <a:gd name="connsiteY61" fmla="*/ 1467033 h 1516602"/>
                  <a:gd name="connsiteX62" fmla="*/ 364419 w 1034979"/>
                  <a:gd name="connsiteY62" fmla="*/ 1512753 h 1516602"/>
                  <a:gd name="connsiteX63" fmla="*/ 387279 w 1034979"/>
                  <a:gd name="connsiteY63" fmla="*/ 1514658 h 1516602"/>
                  <a:gd name="connsiteX64" fmla="*/ 392994 w 1034979"/>
                  <a:gd name="connsiteY64" fmla="*/ 1508943 h 1516602"/>
                  <a:gd name="connsiteX65" fmla="*/ 394899 w 1034979"/>
                  <a:gd name="connsiteY65" fmla="*/ 1497513 h 1516602"/>
                  <a:gd name="connsiteX66" fmla="*/ 396804 w 1034979"/>
                  <a:gd name="connsiteY66" fmla="*/ 1491798 h 1516602"/>
                  <a:gd name="connsiteX67" fmla="*/ 398709 w 1034979"/>
                  <a:gd name="connsiteY67" fmla="*/ 1474653 h 1516602"/>
                  <a:gd name="connsiteX68" fmla="*/ 400614 w 1034979"/>
                  <a:gd name="connsiteY68" fmla="*/ 1461318 h 1516602"/>
                  <a:gd name="connsiteX69" fmla="*/ 404424 w 1034979"/>
                  <a:gd name="connsiteY69" fmla="*/ 1404168 h 1516602"/>
                  <a:gd name="connsiteX70" fmla="*/ 410139 w 1034979"/>
                  <a:gd name="connsiteY70" fmla="*/ 1392738 h 1516602"/>
                  <a:gd name="connsiteX71" fmla="*/ 413949 w 1034979"/>
                  <a:gd name="connsiteY71" fmla="*/ 1379403 h 1516602"/>
                  <a:gd name="connsiteX72" fmla="*/ 415854 w 1034979"/>
                  <a:gd name="connsiteY72" fmla="*/ 1373688 h 1516602"/>
                  <a:gd name="connsiteX73" fmla="*/ 417759 w 1034979"/>
                  <a:gd name="connsiteY73" fmla="*/ 1360353 h 1516602"/>
                  <a:gd name="connsiteX74" fmla="*/ 421569 w 1034979"/>
                  <a:gd name="connsiteY74" fmla="*/ 1348923 h 1516602"/>
                  <a:gd name="connsiteX75" fmla="*/ 427284 w 1034979"/>
                  <a:gd name="connsiteY75" fmla="*/ 1335588 h 1516602"/>
                  <a:gd name="connsiteX76" fmla="*/ 467289 w 1034979"/>
                  <a:gd name="connsiteY76" fmla="*/ 1265103 h 1516602"/>
                  <a:gd name="connsiteX77" fmla="*/ 528455 w 1034979"/>
                  <a:gd name="connsiteY77" fmla="*/ 1230091 h 1516602"/>
                  <a:gd name="connsiteX78" fmla="*/ 601154 w 1034979"/>
                  <a:gd name="connsiteY78" fmla="*/ 1221700 h 1516602"/>
                  <a:gd name="connsiteX79" fmla="*/ 720654 w 1034979"/>
                  <a:gd name="connsiteY79" fmla="*/ 1316538 h 1516602"/>
                  <a:gd name="connsiteX80" fmla="*/ 733989 w 1034979"/>
                  <a:gd name="connsiteY80" fmla="*/ 1326063 h 1516602"/>
                  <a:gd name="connsiteX81" fmla="*/ 743514 w 1034979"/>
                  <a:gd name="connsiteY81" fmla="*/ 1327968 h 1516602"/>
                  <a:gd name="connsiteX82" fmla="*/ 749229 w 1034979"/>
                  <a:gd name="connsiteY82" fmla="*/ 1329873 h 1516602"/>
                  <a:gd name="connsiteX83" fmla="*/ 762564 w 1034979"/>
                  <a:gd name="connsiteY83" fmla="*/ 1335588 h 1516602"/>
                  <a:gd name="connsiteX84" fmla="*/ 777804 w 1034979"/>
                  <a:gd name="connsiteY84" fmla="*/ 1333683 h 1516602"/>
                  <a:gd name="connsiteX85" fmla="*/ 789234 w 1034979"/>
                  <a:gd name="connsiteY85" fmla="*/ 1327968 h 1516602"/>
                  <a:gd name="connsiteX86" fmla="*/ 794949 w 1034979"/>
                  <a:gd name="connsiteY86" fmla="*/ 1326063 h 1516602"/>
                  <a:gd name="connsiteX87" fmla="*/ 802569 w 1034979"/>
                  <a:gd name="connsiteY87" fmla="*/ 1308918 h 1516602"/>
                  <a:gd name="connsiteX88" fmla="*/ 800664 w 1034979"/>
                  <a:gd name="connsiteY88" fmla="*/ 1284153 h 1516602"/>
                  <a:gd name="connsiteX89" fmla="*/ 798759 w 1034979"/>
                  <a:gd name="connsiteY89" fmla="*/ 1278438 h 1516602"/>
                  <a:gd name="connsiteX90" fmla="*/ 796854 w 1034979"/>
                  <a:gd name="connsiteY90" fmla="*/ 1270818 h 1516602"/>
                  <a:gd name="connsiteX91" fmla="*/ 783519 w 1034979"/>
                  <a:gd name="connsiteY91" fmla="*/ 1253673 h 1516602"/>
                  <a:gd name="connsiteX92" fmla="*/ 773994 w 1034979"/>
                  <a:gd name="connsiteY92" fmla="*/ 1247958 h 1516602"/>
                  <a:gd name="connsiteX93" fmla="*/ 648264 w 1034979"/>
                  <a:gd name="connsiteY93" fmla="*/ 1156518 h 1516602"/>
                  <a:gd name="connsiteX94" fmla="*/ 644454 w 1034979"/>
                  <a:gd name="connsiteY94" fmla="*/ 1139373 h 1516602"/>
                  <a:gd name="connsiteX95" fmla="*/ 646359 w 1034979"/>
                  <a:gd name="connsiteY95" fmla="*/ 1131753 h 1516602"/>
                  <a:gd name="connsiteX96" fmla="*/ 650169 w 1034979"/>
                  <a:gd name="connsiteY96" fmla="*/ 1114608 h 1516602"/>
                  <a:gd name="connsiteX97" fmla="*/ 653979 w 1034979"/>
                  <a:gd name="connsiteY97" fmla="*/ 1108893 h 1516602"/>
                  <a:gd name="connsiteX98" fmla="*/ 655884 w 1034979"/>
                  <a:gd name="connsiteY98" fmla="*/ 1103178 h 1516602"/>
                  <a:gd name="connsiteX99" fmla="*/ 661599 w 1034979"/>
                  <a:gd name="connsiteY99" fmla="*/ 1101273 h 1516602"/>
                  <a:gd name="connsiteX100" fmla="*/ 671124 w 1034979"/>
                  <a:gd name="connsiteY100" fmla="*/ 1089843 h 1516602"/>
                  <a:gd name="connsiteX101" fmla="*/ 724464 w 1034979"/>
                  <a:gd name="connsiteY101" fmla="*/ 1082223 h 1516602"/>
                  <a:gd name="connsiteX102" fmla="*/ 842574 w 1034979"/>
                  <a:gd name="connsiteY102" fmla="*/ 1084128 h 1516602"/>
                  <a:gd name="connsiteX103" fmla="*/ 871149 w 1034979"/>
                  <a:gd name="connsiteY103" fmla="*/ 1086033 h 1516602"/>
                  <a:gd name="connsiteX104" fmla="*/ 899724 w 1034979"/>
                  <a:gd name="connsiteY104" fmla="*/ 1091748 h 1516602"/>
                  <a:gd name="connsiteX105" fmla="*/ 922584 w 1034979"/>
                  <a:gd name="connsiteY105" fmla="*/ 1095558 h 1516602"/>
                  <a:gd name="connsiteX106" fmla="*/ 951159 w 1034979"/>
                  <a:gd name="connsiteY106" fmla="*/ 1101273 h 1516602"/>
                  <a:gd name="connsiteX107" fmla="*/ 956874 w 1034979"/>
                  <a:gd name="connsiteY107" fmla="*/ 1101273 h 1516602"/>
                  <a:gd name="connsiteX108" fmla="*/ 1002594 w 1034979"/>
                  <a:gd name="connsiteY108" fmla="*/ 1099368 h 1516602"/>
                  <a:gd name="connsiteX109" fmla="*/ 1031169 w 1034979"/>
                  <a:gd name="connsiteY109" fmla="*/ 1091748 h 1516602"/>
                  <a:gd name="connsiteX110" fmla="*/ 1034979 w 1034979"/>
                  <a:gd name="connsiteY110" fmla="*/ 1086033 h 1516602"/>
                  <a:gd name="connsiteX111" fmla="*/ 1033074 w 1034979"/>
                  <a:gd name="connsiteY111" fmla="*/ 1066983 h 1516602"/>
                  <a:gd name="connsiteX112" fmla="*/ 1027359 w 1034979"/>
                  <a:gd name="connsiteY112" fmla="*/ 1063173 h 1516602"/>
                  <a:gd name="connsiteX113" fmla="*/ 1012119 w 1034979"/>
                  <a:gd name="connsiteY113" fmla="*/ 1061268 h 1516602"/>
                  <a:gd name="connsiteX114" fmla="*/ 1006404 w 1034979"/>
                  <a:gd name="connsiteY114" fmla="*/ 1059363 h 1516602"/>
                  <a:gd name="connsiteX115" fmla="*/ 998784 w 1034979"/>
                  <a:gd name="connsiteY115" fmla="*/ 1057458 h 1516602"/>
                  <a:gd name="connsiteX116" fmla="*/ 987354 w 1034979"/>
                  <a:gd name="connsiteY116" fmla="*/ 1049838 h 1516602"/>
                  <a:gd name="connsiteX117" fmla="*/ 975924 w 1034979"/>
                  <a:gd name="connsiteY117" fmla="*/ 1046028 h 1516602"/>
                  <a:gd name="connsiteX118" fmla="*/ 970209 w 1034979"/>
                  <a:gd name="connsiteY118" fmla="*/ 1044123 h 1516602"/>
                  <a:gd name="connsiteX119" fmla="*/ 962589 w 1034979"/>
                  <a:gd name="connsiteY119" fmla="*/ 1042218 h 1516602"/>
                  <a:gd name="connsiteX120" fmla="*/ 956874 w 1034979"/>
                  <a:gd name="connsiteY120" fmla="*/ 1040313 h 1516602"/>
                  <a:gd name="connsiteX121" fmla="*/ 935919 w 1034979"/>
                  <a:gd name="connsiteY121" fmla="*/ 1034598 h 1516602"/>
                  <a:gd name="connsiteX122" fmla="*/ 825429 w 1034979"/>
                  <a:gd name="connsiteY122" fmla="*/ 1034598 h 1516602"/>
                  <a:gd name="connsiteX123" fmla="*/ 730179 w 1034979"/>
                  <a:gd name="connsiteY123" fmla="*/ 1038408 h 1516602"/>
                  <a:gd name="connsiteX124" fmla="*/ 669219 w 1034979"/>
                  <a:gd name="connsiteY124" fmla="*/ 1046028 h 1516602"/>
                  <a:gd name="connsiteX125" fmla="*/ 646359 w 1034979"/>
                  <a:gd name="connsiteY125" fmla="*/ 1049838 h 1516602"/>
                  <a:gd name="connsiteX126" fmla="*/ 642549 w 1034979"/>
                  <a:gd name="connsiteY126" fmla="*/ 1038408 h 1516602"/>
                  <a:gd name="connsiteX127" fmla="*/ 640644 w 1034979"/>
                  <a:gd name="connsiteY127" fmla="*/ 1032693 h 1516602"/>
                  <a:gd name="connsiteX128" fmla="*/ 642549 w 1034979"/>
                  <a:gd name="connsiteY128" fmla="*/ 1015548 h 1516602"/>
                  <a:gd name="connsiteX129" fmla="*/ 644454 w 1034979"/>
                  <a:gd name="connsiteY129" fmla="*/ 1009833 h 1516602"/>
                  <a:gd name="connsiteX130" fmla="*/ 661599 w 1034979"/>
                  <a:gd name="connsiteY130" fmla="*/ 1000308 h 1516602"/>
                  <a:gd name="connsiteX131" fmla="*/ 673029 w 1034979"/>
                  <a:gd name="connsiteY131" fmla="*/ 992688 h 1516602"/>
                  <a:gd name="connsiteX132" fmla="*/ 674934 w 1034979"/>
                  <a:gd name="connsiteY132" fmla="*/ 986973 h 1516602"/>
                  <a:gd name="connsiteX133" fmla="*/ 680649 w 1034979"/>
                  <a:gd name="connsiteY133" fmla="*/ 985068 h 1516602"/>
                  <a:gd name="connsiteX134" fmla="*/ 686364 w 1034979"/>
                  <a:gd name="connsiteY134" fmla="*/ 981258 h 1516602"/>
                  <a:gd name="connsiteX135" fmla="*/ 695889 w 1034979"/>
                  <a:gd name="connsiteY135" fmla="*/ 971733 h 1516602"/>
                  <a:gd name="connsiteX136" fmla="*/ 705414 w 1034979"/>
                  <a:gd name="connsiteY136" fmla="*/ 960303 h 1516602"/>
                  <a:gd name="connsiteX137" fmla="*/ 716844 w 1034979"/>
                  <a:gd name="connsiteY137" fmla="*/ 952683 h 1516602"/>
                  <a:gd name="connsiteX138" fmla="*/ 732084 w 1034979"/>
                  <a:gd name="connsiteY138" fmla="*/ 939348 h 1516602"/>
                  <a:gd name="connsiteX139" fmla="*/ 741609 w 1034979"/>
                  <a:gd name="connsiteY139" fmla="*/ 927918 h 1516602"/>
                  <a:gd name="connsiteX140" fmla="*/ 753039 w 1034979"/>
                  <a:gd name="connsiteY140" fmla="*/ 918393 h 1516602"/>
                  <a:gd name="connsiteX141" fmla="*/ 758754 w 1034979"/>
                  <a:gd name="connsiteY141" fmla="*/ 906963 h 1516602"/>
                  <a:gd name="connsiteX142" fmla="*/ 760659 w 1034979"/>
                  <a:gd name="connsiteY142" fmla="*/ 901248 h 1516602"/>
                  <a:gd name="connsiteX143" fmla="*/ 766374 w 1034979"/>
                  <a:gd name="connsiteY143" fmla="*/ 889818 h 1516602"/>
                  <a:gd name="connsiteX144" fmla="*/ 764469 w 1034979"/>
                  <a:gd name="connsiteY144" fmla="*/ 874578 h 1516602"/>
                  <a:gd name="connsiteX145" fmla="*/ 758754 w 1034979"/>
                  <a:gd name="connsiteY145" fmla="*/ 872673 h 1516602"/>
                  <a:gd name="connsiteX146" fmla="*/ 737799 w 1034979"/>
                  <a:gd name="connsiteY146" fmla="*/ 874578 h 1516602"/>
                  <a:gd name="connsiteX147" fmla="*/ 732084 w 1034979"/>
                  <a:gd name="connsiteY147" fmla="*/ 878388 h 1516602"/>
                  <a:gd name="connsiteX148" fmla="*/ 699699 w 1034979"/>
                  <a:gd name="connsiteY148" fmla="*/ 899343 h 1516602"/>
                  <a:gd name="connsiteX149" fmla="*/ 595181 w 1034979"/>
                  <a:gd name="connsiteY149" fmla="*/ 957831 h 1516602"/>
                  <a:gd name="connsiteX150" fmla="*/ 507294 w 1034979"/>
                  <a:gd name="connsiteY150" fmla="*/ 847908 h 1516602"/>
                  <a:gd name="connsiteX151" fmla="*/ 503484 w 1034979"/>
                  <a:gd name="connsiteY151" fmla="*/ 358323 h 1516602"/>
                  <a:gd name="connsiteX152" fmla="*/ 499674 w 1034979"/>
                  <a:gd name="connsiteY152" fmla="*/ 66858 h 1516602"/>
                  <a:gd name="connsiteX153" fmla="*/ 490149 w 1034979"/>
                  <a:gd name="connsiteY153" fmla="*/ 40188 h 1516602"/>
                  <a:gd name="connsiteX154" fmla="*/ 488244 w 1034979"/>
                  <a:gd name="connsiteY154" fmla="*/ 34473 h 1516602"/>
                  <a:gd name="connsiteX155" fmla="*/ 484434 w 1034979"/>
                  <a:gd name="connsiteY155" fmla="*/ 28758 h 1516602"/>
                  <a:gd name="connsiteX156" fmla="*/ 478719 w 1034979"/>
                  <a:gd name="connsiteY156" fmla="*/ 17328 h 1516602"/>
                  <a:gd name="connsiteX157" fmla="*/ 473004 w 1034979"/>
                  <a:gd name="connsiteY157" fmla="*/ 13518 h 1516602"/>
                  <a:gd name="connsiteX158" fmla="*/ 469194 w 1034979"/>
                  <a:gd name="connsiteY158" fmla="*/ 7803 h 1516602"/>
                  <a:gd name="connsiteX159" fmla="*/ 429189 w 1034979"/>
                  <a:gd name="connsiteY159" fmla="*/ 11613 h 1516602"/>
                  <a:gd name="connsiteX160" fmla="*/ 425379 w 1034979"/>
                  <a:gd name="connsiteY160" fmla="*/ 78288 h 1516602"/>
                  <a:gd name="connsiteX161" fmla="*/ 425379 w 1034979"/>
                  <a:gd name="connsiteY161" fmla="*/ 84003 h 1516602"/>
                  <a:gd name="connsiteX162" fmla="*/ 429189 w 1034979"/>
                  <a:gd name="connsiteY162" fmla="*/ 238308 h 1516602"/>
                  <a:gd name="connsiteX163" fmla="*/ 440619 w 1034979"/>
                  <a:gd name="connsiteY163" fmla="*/ 421188 h 1516602"/>
                  <a:gd name="connsiteX164" fmla="*/ 435265 w 1034979"/>
                  <a:gd name="connsiteY164" fmla="*/ 718368 h 1516602"/>
                  <a:gd name="connsiteX165" fmla="*/ 435059 w 1034979"/>
                  <a:gd name="connsiteY165" fmla="*/ 799046 h 1516602"/>
                  <a:gd name="connsiteX166" fmla="*/ 430322 w 1034979"/>
                  <a:gd name="connsiteY166" fmla="*/ 879006 h 1516602"/>
                  <a:gd name="connsiteX0" fmla="*/ 430322 w 1034979"/>
                  <a:gd name="connsiteY0" fmla="*/ 879006 h 1516602"/>
                  <a:gd name="connsiteX1" fmla="*/ 392427 w 1034979"/>
                  <a:gd name="connsiteY1" fmla="*/ 931934 h 1516602"/>
                  <a:gd name="connsiteX2" fmla="*/ 328224 w 1034979"/>
                  <a:gd name="connsiteY2" fmla="*/ 960303 h 1516602"/>
                  <a:gd name="connsiteX3" fmla="*/ 312984 w 1034979"/>
                  <a:gd name="connsiteY3" fmla="*/ 966018 h 1516602"/>
                  <a:gd name="connsiteX4" fmla="*/ 265359 w 1034979"/>
                  <a:gd name="connsiteY4" fmla="*/ 962208 h 1516602"/>
                  <a:gd name="connsiteX5" fmla="*/ 181539 w 1034979"/>
                  <a:gd name="connsiteY5" fmla="*/ 937443 h 1516602"/>
                  <a:gd name="connsiteX6" fmla="*/ 116769 w 1034979"/>
                  <a:gd name="connsiteY6" fmla="*/ 903153 h 1516602"/>
                  <a:gd name="connsiteX7" fmla="*/ 59619 w 1034979"/>
                  <a:gd name="connsiteY7" fmla="*/ 874578 h 1516602"/>
                  <a:gd name="connsiteX8" fmla="*/ 46284 w 1034979"/>
                  <a:gd name="connsiteY8" fmla="*/ 895533 h 1516602"/>
                  <a:gd name="connsiteX9" fmla="*/ 50094 w 1034979"/>
                  <a:gd name="connsiteY9" fmla="*/ 933633 h 1516602"/>
                  <a:gd name="connsiteX10" fmla="*/ 53904 w 1034979"/>
                  <a:gd name="connsiteY10" fmla="*/ 939348 h 1516602"/>
                  <a:gd name="connsiteX11" fmla="*/ 59619 w 1034979"/>
                  <a:gd name="connsiteY11" fmla="*/ 943158 h 1516602"/>
                  <a:gd name="connsiteX12" fmla="*/ 63429 w 1034979"/>
                  <a:gd name="connsiteY12" fmla="*/ 948873 h 1516602"/>
                  <a:gd name="connsiteX13" fmla="*/ 80574 w 1034979"/>
                  <a:gd name="connsiteY13" fmla="*/ 958398 h 1516602"/>
                  <a:gd name="connsiteX14" fmla="*/ 166299 w 1034979"/>
                  <a:gd name="connsiteY14" fmla="*/ 979353 h 1516602"/>
                  <a:gd name="connsiteX15" fmla="*/ 191064 w 1034979"/>
                  <a:gd name="connsiteY15" fmla="*/ 985068 h 1516602"/>
                  <a:gd name="connsiteX16" fmla="*/ 208209 w 1034979"/>
                  <a:gd name="connsiteY16" fmla="*/ 990783 h 1516602"/>
                  <a:gd name="connsiteX17" fmla="*/ 213924 w 1034979"/>
                  <a:gd name="connsiteY17" fmla="*/ 992688 h 1516602"/>
                  <a:gd name="connsiteX18" fmla="*/ 229164 w 1034979"/>
                  <a:gd name="connsiteY18" fmla="*/ 996498 h 1516602"/>
                  <a:gd name="connsiteX19" fmla="*/ 248214 w 1034979"/>
                  <a:gd name="connsiteY19" fmla="*/ 1002213 h 1516602"/>
                  <a:gd name="connsiteX20" fmla="*/ 253929 w 1034979"/>
                  <a:gd name="connsiteY20" fmla="*/ 1006023 h 1516602"/>
                  <a:gd name="connsiteX21" fmla="*/ 267264 w 1034979"/>
                  <a:gd name="connsiteY21" fmla="*/ 1021263 h 1516602"/>
                  <a:gd name="connsiteX22" fmla="*/ 272979 w 1034979"/>
                  <a:gd name="connsiteY22" fmla="*/ 1040313 h 1516602"/>
                  <a:gd name="connsiteX23" fmla="*/ 274884 w 1034979"/>
                  <a:gd name="connsiteY23" fmla="*/ 1046028 h 1516602"/>
                  <a:gd name="connsiteX24" fmla="*/ 276789 w 1034979"/>
                  <a:gd name="connsiteY24" fmla="*/ 1051743 h 1516602"/>
                  <a:gd name="connsiteX25" fmla="*/ 278694 w 1034979"/>
                  <a:gd name="connsiteY25" fmla="*/ 1076508 h 1516602"/>
                  <a:gd name="connsiteX26" fmla="*/ 280599 w 1034979"/>
                  <a:gd name="connsiteY26" fmla="*/ 1082223 h 1516602"/>
                  <a:gd name="connsiteX27" fmla="*/ 278694 w 1034979"/>
                  <a:gd name="connsiteY27" fmla="*/ 1101273 h 1516602"/>
                  <a:gd name="connsiteX28" fmla="*/ 276789 w 1034979"/>
                  <a:gd name="connsiteY28" fmla="*/ 1110798 h 1516602"/>
                  <a:gd name="connsiteX29" fmla="*/ 263454 w 1034979"/>
                  <a:gd name="connsiteY29" fmla="*/ 1124133 h 1516602"/>
                  <a:gd name="connsiteX30" fmla="*/ 252024 w 1034979"/>
                  <a:gd name="connsiteY30" fmla="*/ 1131753 h 1516602"/>
                  <a:gd name="connsiteX31" fmla="*/ 240594 w 1034979"/>
                  <a:gd name="connsiteY31" fmla="*/ 1135563 h 1516602"/>
                  <a:gd name="connsiteX32" fmla="*/ 27234 w 1034979"/>
                  <a:gd name="connsiteY32" fmla="*/ 1154613 h 1516602"/>
                  <a:gd name="connsiteX33" fmla="*/ 15804 w 1034979"/>
                  <a:gd name="connsiteY33" fmla="*/ 1160328 h 1516602"/>
                  <a:gd name="connsiteX34" fmla="*/ 6279 w 1034979"/>
                  <a:gd name="connsiteY34" fmla="*/ 1169853 h 1516602"/>
                  <a:gd name="connsiteX35" fmla="*/ 4374 w 1034979"/>
                  <a:gd name="connsiteY35" fmla="*/ 1175568 h 1516602"/>
                  <a:gd name="connsiteX36" fmla="*/ 564 w 1034979"/>
                  <a:gd name="connsiteY36" fmla="*/ 1181283 h 1516602"/>
                  <a:gd name="connsiteX37" fmla="*/ 6279 w 1034979"/>
                  <a:gd name="connsiteY37" fmla="*/ 1213668 h 1516602"/>
                  <a:gd name="connsiteX38" fmla="*/ 11994 w 1034979"/>
                  <a:gd name="connsiteY38" fmla="*/ 1217478 h 1516602"/>
                  <a:gd name="connsiteX39" fmla="*/ 17709 w 1034979"/>
                  <a:gd name="connsiteY39" fmla="*/ 1219383 h 1516602"/>
                  <a:gd name="connsiteX40" fmla="*/ 145344 w 1034979"/>
                  <a:gd name="connsiteY40" fmla="*/ 1217478 h 1516602"/>
                  <a:gd name="connsiteX41" fmla="*/ 239202 w 1034979"/>
                  <a:gd name="connsiteY41" fmla="*/ 1214801 h 1516602"/>
                  <a:gd name="connsiteX42" fmla="*/ 318699 w 1034979"/>
                  <a:gd name="connsiteY42" fmla="*/ 1217478 h 1516602"/>
                  <a:gd name="connsiteX43" fmla="*/ 330129 w 1034979"/>
                  <a:gd name="connsiteY43" fmla="*/ 1223193 h 1516602"/>
                  <a:gd name="connsiteX44" fmla="*/ 333939 w 1034979"/>
                  <a:gd name="connsiteY44" fmla="*/ 1228908 h 1516602"/>
                  <a:gd name="connsiteX45" fmla="*/ 339654 w 1034979"/>
                  <a:gd name="connsiteY45" fmla="*/ 1230813 h 1516602"/>
                  <a:gd name="connsiteX46" fmla="*/ 351084 w 1034979"/>
                  <a:gd name="connsiteY46" fmla="*/ 1238433 h 1516602"/>
                  <a:gd name="connsiteX47" fmla="*/ 356799 w 1034979"/>
                  <a:gd name="connsiteY47" fmla="*/ 1242243 h 1516602"/>
                  <a:gd name="connsiteX48" fmla="*/ 360609 w 1034979"/>
                  <a:gd name="connsiteY48" fmla="*/ 1247958 h 1516602"/>
                  <a:gd name="connsiteX49" fmla="*/ 366324 w 1034979"/>
                  <a:gd name="connsiteY49" fmla="*/ 1259388 h 1516602"/>
                  <a:gd name="connsiteX50" fmla="*/ 362514 w 1034979"/>
                  <a:gd name="connsiteY50" fmla="*/ 1286058 h 1516602"/>
                  <a:gd name="connsiteX51" fmla="*/ 358704 w 1034979"/>
                  <a:gd name="connsiteY51" fmla="*/ 1291773 h 1516602"/>
                  <a:gd name="connsiteX52" fmla="*/ 356799 w 1034979"/>
                  <a:gd name="connsiteY52" fmla="*/ 1297488 h 1516602"/>
                  <a:gd name="connsiteX53" fmla="*/ 352989 w 1034979"/>
                  <a:gd name="connsiteY53" fmla="*/ 1303203 h 1516602"/>
                  <a:gd name="connsiteX54" fmla="*/ 351084 w 1034979"/>
                  <a:gd name="connsiteY54" fmla="*/ 1308918 h 1516602"/>
                  <a:gd name="connsiteX55" fmla="*/ 347274 w 1034979"/>
                  <a:gd name="connsiteY55" fmla="*/ 1314633 h 1516602"/>
                  <a:gd name="connsiteX56" fmla="*/ 330129 w 1034979"/>
                  <a:gd name="connsiteY56" fmla="*/ 1381308 h 1516602"/>
                  <a:gd name="connsiteX57" fmla="*/ 328224 w 1034979"/>
                  <a:gd name="connsiteY57" fmla="*/ 1432743 h 1516602"/>
                  <a:gd name="connsiteX58" fmla="*/ 330129 w 1034979"/>
                  <a:gd name="connsiteY58" fmla="*/ 1457508 h 1516602"/>
                  <a:gd name="connsiteX59" fmla="*/ 332034 w 1034979"/>
                  <a:gd name="connsiteY59" fmla="*/ 1463223 h 1516602"/>
                  <a:gd name="connsiteX60" fmla="*/ 335844 w 1034979"/>
                  <a:gd name="connsiteY60" fmla="*/ 1467033 h 1516602"/>
                  <a:gd name="connsiteX61" fmla="*/ 364419 w 1034979"/>
                  <a:gd name="connsiteY61" fmla="*/ 1512753 h 1516602"/>
                  <a:gd name="connsiteX62" fmla="*/ 387279 w 1034979"/>
                  <a:gd name="connsiteY62" fmla="*/ 1514658 h 1516602"/>
                  <a:gd name="connsiteX63" fmla="*/ 392994 w 1034979"/>
                  <a:gd name="connsiteY63" fmla="*/ 1508943 h 1516602"/>
                  <a:gd name="connsiteX64" fmla="*/ 394899 w 1034979"/>
                  <a:gd name="connsiteY64" fmla="*/ 1497513 h 1516602"/>
                  <a:gd name="connsiteX65" fmla="*/ 396804 w 1034979"/>
                  <a:gd name="connsiteY65" fmla="*/ 1491798 h 1516602"/>
                  <a:gd name="connsiteX66" fmla="*/ 398709 w 1034979"/>
                  <a:gd name="connsiteY66" fmla="*/ 1474653 h 1516602"/>
                  <a:gd name="connsiteX67" fmla="*/ 400614 w 1034979"/>
                  <a:gd name="connsiteY67" fmla="*/ 1461318 h 1516602"/>
                  <a:gd name="connsiteX68" fmla="*/ 404424 w 1034979"/>
                  <a:gd name="connsiteY68" fmla="*/ 1404168 h 1516602"/>
                  <a:gd name="connsiteX69" fmla="*/ 410139 w 1034979"/>
                  <a:gd name="connsiteY69" fmla="*/ 1392738 h 1516602"/>
                  <a:gd name="connsiteX70" fmla="*/ 413949 w 1034979"/>
                  <a:gd name="connsiteY70" fmla="*/ 1379403 h 1516602"/>
                  <a:gd name="connsiteX71" fmla="*/ 415854 w 1034979"/>
                  <a:gd name="connsiteY71" fmla="*/ 1373688 h 1516602"/>
                  <a:gd name="connsiteX72" fmla="*/ 417759 w 1034979"/>
                  <a:gd name="connsiteY72" fmla="*/ 1360353 h 1516602"/>
                  <a:gd name="connsiteX73" fmla="*/ 421569 w 1034979"/>
                  <a:gd name="connsiteY73" fmla="*/ 1348923 h 1516602"/>
                  <a:gd name="connsiteX74" fmla="*/ 427284 w 1034979"/>
                  <a:gd name="connsiteY74" fmla="*/ 1335588 h 1516602"/>
                  <a:gd name="connsiteX75" fmla="*/ 467289 w 1034979"/>
                  <a:gd name="connsiteY75" fmla="*/ 1265103 h 1516602"/>
                  <a:gd name="connsiteX76" fmla="*/ 528455 w 1034979"/>
                  <a:gd name="connsiteY76" fmla="*/ 1230091 h 1516602"/>
                  <a:gd name="connsiteX77" fmla="*/ 601154 w 1034979"/>
                  <a:gd name="connsiteY77" fmla="*/ 1221700 h 1516602"/>
                  <a:gd name="connsiteX78" fmla="*/ 720654 w 1034979"/>
                  <a:gd name="connsiteY78" fmla="*/ 1316538 h 1516602"/>
                  <a:gd name="connsiteX79" fmla="*/ 733989 w 1034979"/>
                  <a:gd name="connsiteY79" fmla="*/ 1326063 h 1516602"/>
                  <a:gd name="connsiteX80" fmla="*/ 743514 w 1034979"/>
                  <a:gd name="connsiteY80" fmla="*/ 1327968 h 1516602"/>
                  <a:gd name="connsiteX81" fmla="*/ 749229 w 1034979"/>
                  <a:gd name="connsiteY81" fmla="*/ 1329873 h 1516602"/>
                  <a:gd name="connsiteX82" fmla="*/ 762564 w 1034979"/>
                  <a:gd name="connsiteY82" fmla="*/ 1335588 h 1516602"/>
                  <a:gd name="connsiteX83" fmla="*/ 777804 w 1034979"/>
                  <a:gd name="connsiteY83" fmla="*/ 1333683 h 1516602"/>
                  <a:gd name="connsiteX84" fmla="*/ 789234 w 1034979"/>
                  <a:gd name="connsiteY84" fmla="*/ 1327968 h 1516602"/>
                  <a:gd name="connsiteX85" fmla="*/ 794949 w 1034979"/>
                  <a:gd name="connsiteY85" fmla="*/ 1326063 h 1516602"/>
                  <a:gd name="connsiteX86" fmla="*/ 802569 w 1034979"/>
                  <a:gd name="connsiteY86" fmla="*/ 1308918 h 1516602"/>
                  <a:gd name="connsiteX87" fmla="*/ 800664 w 1034979"/>
                  <a:gd name="connsiteY87" fmla="*/ 1284153 h 1516602"/>
                  <a:gd name="connsiteX88" fmla="*/ 798759 w 1034979"/>
                  <a:gd name="connsiteY88" fmla="*/ 1278438 h 1516602"/>
                  <a:gd name="connsiteX89" fmla="*/ 796854 w 1034979"/>
                  <a:gd name="connsiteY89" fmla="*/ 1270818 h 1516602"/>
                  <a:gd name="connsiteX90" fmla="*/ 783519 w 1034979"/>
                  <a:gd name="connsiteY90" fmla="*/ 1253673 h 1516602"/>
                  <a:gd name="connsiteX91" fmla="*/ 773994 w 1034979"/>
                  <a:gd name="connsiteY91" fmla="*/ 1247958 h 1516602"/>
                  <a:gd name="connsiteX92" fmla="*/ 648264 w 1034979"/>
                  <a:gd name="connsiteY92" fmla="*/ 1156518 h 1516602"/>
                  <a:gd name="connsiteX93" fmla="*/ 644454 w 1034979"/>
                  <a:gd name="connsiteY93" fmla="*/ 1139373 h 1516602"/>
                  <a:gd name="connsiteX94" fmla="*/ 646359 w 1034979"/>
                  <a:gd name="connsiteY94" fmla="*/ 1131753 h 1516602"/>
                  <a:gd name="connsiteX95" fmla="*/ 650169 w 1034979"/>
                  <a:gd name="connsiteY95" fmla="*/ 1114608 h 1516602"/>
                  <a:gd name="connsiteX96" fmla="*/ 653979 w 1034979"/>
                  <a:gd name="connsiteY96" fmla="*/ 1108893 h 1516602"/>
                  <a:gd name="connsiteX97" fmla="*/ 655884 w 1034979"/>
                  <a:gd name="connsiteY97" fmla="*/ 1103178 h 1516602"/>
                  <a:gd name="connsiteX98" fmla="*/ 661599 w 1034979"/>
                  <a:gd name="connsiteY98" fmla="*/ 1101273 h 1516602"/>
                  <a:gd name="connsiteX99" fmla="*/ 671124 w 1034979"/>
                  <a:gd name="connsiteY99" fmla="*/ 1089843 h 1516602"/>
                  <a:gd name="connsiteX100" fmla="*/ 724464 w 1034979"/>
                  <a:gd name="connsiteY100" fmla="*/ 1082223 h 1516602"/>
                  <a:gd name="connsiteX101" fmla="*/ 842574 w 1034979"/>
                  <a:gd name="connsiteY101" fmla="*/ 1084128 h 1516602"/>
                  <a:gd name="connsiteX102" fmla="*/ 871149 w 1034979"/>
                  <a:gd name="connsiteY102" fmla="*/ 1086033 h 1516602"/>
                  <a:gd name="connsiteX103" fmla="*/ 899724 w 1034979"/>
                  <a:gd name="connsiteY103" fmla="*/ 1091748 h 1516602"/>
                  <a:gd name="connsiteX104" fmla="*/ 922584 w 1034979"/>
                  <a:gd name="connsiteY104" fmla="*/ 1095558 h 1516602"/>
                  <a:gd name="connsiteX105" fmla="*/ 951159 w 1034979"/>
                  <a:gd name="connsiteY105" fmla="*/ 1101273 h 1516602"/>
                  <a:gd name="connsiteX106" fmla="*/ 956874 w 1034979"/>
                  <a:gd name="connsiteY106" fmla="*/ 1101273 h 1516602"/>
                  <a:gd name="connsiteX107" fmla="*/ 1002594 w 1034979"/>
                  <a:gd name="connsiteY107" fmla="*/ 1099368 h 1516602"/>
                  <a:gd name="connsiteX108" fmla="*/ 1031169 w 1034979"/>
                  <a:gd name="connsiteY108" fmla="*/ 1091748 h 1516602"/>
                  <a:gd name="connsiteX109" fmla="*/ 1034979 w 1034979"/>
                  <a:gd name="connsiteY109" fmla="*/ 1086033 h 1516602"/>
                  <a:gd name="connsiteX110" fmla="*/ 1033074 w 1034979"/>
                  <a:gd name="connsiteY110" fmla="*/ 1066983 h 1516602"/>
                  <a:gd name="connsiteX111" fmla="*/ 1027359 w 1034979"/>
                  <a:gd name="connsiteY111" fmla="*/ 1063173 h 1516602"/>
                  <a:gd name="connsiteX112" fmla="*/ 1012119 w 1034979"/>
                  <a:gd name="connsiteY112" fmla="*/ 1061268 h 1516602"/>
                  <a:gd name="connsiteX113" fmla="*/ 1006404 w 1034979"/>
                  <a:gd name="connsiteY113" fmla="*/ 1059363 h 1516602"/>
                  <a:gd name="connsiteX114" fmla="*/ 998784 w 1034979"/>
                  <a:gd name="connsiteY114" fmla="*/ 1057458 h 1516602"/>
                  <a:gd name="connsiteX115" fmla="*/ 987354 w 1034979"/>
                  <a:gd name="connsiteY115" fmla="*/ 1049838 h 1516602"/>
                  <a:gd name="connsiteX116" fmla="*/ 975924 w 1034979"/>
                  <a:gd name="connsiteY116" fmla="*/ 1046028 h 1516602"/>
                  <a:gd name="connsiteX117" fmla="*/ 970209 w 1034979"/>
                  <a:gd name="connsiteY117" fmla="*/ 1044123 h 1516602"/>
                  <a:gd name="connsiteX118" fmla="*/ 962589 w 1034979"/>
                  <a:gd name="connsiteY118" fmla="*/ 1042218 h 1516602"/>
                  <a:gd name="connsiteX119" fmla="*/ 956874 w 1034979"/>
                  <a:gd name="connsiteY119" fmla="*/ 1040313 h 1516602"/>
                  <a:gd name="connsiteX120" fmla="*/ 935919 w 1034979"/>
                  <a:gd name="connsiteY120" fmla="*/ 1034598 h 1516602"/>
                  <a:gd name="connsiteX121" fmla="*/ 825429 w 1034979"/>
                  <a:gd name="connsiteY121" fmla="*/ 1034598 h 1516602"/>
                  <a:gd name="connsiteX122" fmla="*/ 730179 w 1034979"/>
                  <a:gd name="connsiteY122" fmla="*/ 1038408 h 1516602"/>
                  <a:gd name="connsiteX123" fmla="*/ 669219 w 1034979"/>
                  <a:gd name="connsiteY123" fmla="*/ 1046028 h 1516602"/>
                  <a:gd name="connsiteX124" fmla="*/ 646359 w 1034979"/>
                  <a:gd name="connsiteY124" fmla="*/ 1049838 h 1516602"/>
                  <a:gd name="connsiteX125" fmla="*/ 642549 w 1034979"/>
                  <a:gd name="connsiteY125" fmla="*/ 1038408 h 1516602"/>
                  <a:gd name="connsiteX126" fmla="*/ 640644 w 1034979"/>
                  <a:gd name="connsiteY126" fmla="*/ 1032693 h 1516602"/>
                  <a:gd name="connsiteX127" fmla="*/ 642549 w 1034979"/>
                  <a:gd name="connsiteY127" fmla="*/ 1015548 h 1516602"/>
                  <a:gd name="connsiteX128" fmla="*/ 644454 w 1034979"/>
                  <a:gd name="connsiteY128" fmla="*/ 1009833 h 1516602"/>
                  <a:gd name="connsiteX129" fmla="*/ 661599 w 1034979"/>
                  <a:gd name="connsiteY129" fmla="*/ 1000308 h 1516602"/>
                  <a:gd name="connsiteX130" fmla="*/ 673029 w 1034979"/>
                  <a:gd name="connsiteY130" fmla="*/ 992688 h 1516602"/>
                  <a:gd name="connsiteX131" fmla="*/ 674934 w 1034979"/>
                  <a:gd name="connsiteY131" fmla="*/ 986973 h 1516602"/>
                  <a:gd name="connsiteX132" fmla="*/ 680649 w 1034979"/>
                  <a:gd name="connsiteY132" fmla="*/ 985068 h 1516602"/>
                  <a:gd name="connsiteX133" fmla="*/ 686364 w 1034979"/>
                  <a:gd name="connsiteY133" fmla="*/ 981258 h 1516602"/>
                  <a:gd name="connsiteX134" fmla="*/ 695889 w 1034979"/>
                  <a:gd name="connsiteY134" fmla="*/ 971733 h 1516602"/>
                  <a:gd name="connsiteX135" fmla="*/ 705414 w 1034979"/>
                  <a:gd name="connsiteY135" fmla="*/ 960303 h 1516602"/>
                  <a:gd name="connsiteX136" fmla="*/ 716844 w 1034979"/>
                  <a:gd name="connsiteY136" fmla="*/ 952683 h 1516602"/>
                  <a:gd name="connsiteX137" fmla="*/ 732084 w 1034979"/>
                  <a:gd name="connsiteY137" fmla="*/ 939348 h 1516602"/>
                  <a:gd name="connsiteX138" fmla="*/ 741609 w 1034979"/>
                  <a:gd name="connsiteY138" fmla="*/ 927918 h 1516602"/>
                  <a:gd name="connsiteX139" fmla="*/ 753039 w 1034979"/>
                  <a:gd name="connsiteY139" fmla="*/ 918393 h 1516602"/>
                  <a:gd name="connsiteX140" fmla="*/ 758754 w 1034979"/>
                  <a:gd name="connsiteY140" fmla="*/ 906963 h 1516602"/>
                  <a:gd name="connsiteX141" fmla="*/ 760659 w 1034979"/>
                  <a:gd name="connsiteY141" fmla="*/ 901248 h 1516602"/>
                  <a:gd name="connsiteX142" fmla="*/ 766374 w 1034979"/>
                  <a:gd name="connsiteY142" fmla="*/ 889818 h 1516602"/>
                  <a:gd name="connsiteX143" fmla="*/ 764469 w 1034979"/>
                  <a:gd name="connsiteY143" fmla="*/ 874578 h 1516602"/>
                  <a:gd name="connsiteX144" fmla="*/ 758754 w 1034979"/>
                  <a:gd name="connsiteY144" fmla="*/ 872673 h 1516602"/>
                  <a:gd name="connsiteX145" fmla="*/ 737799 w 1034979"/>
                  <a:gd name="connsiteY145" fmla="*/ 874578 h 1516602"/>
                  <a:gd name="connsiteX146" fmla="*/ 732084 w 1034979"/>
                  <a:gd name="connsiteY146" fmla="*/ 878388 h 1516602"/>
                  <a:gd name="connsiteX147" fmla="*/ 699699 w 1034979"/>
                  <a:gd name="connsiteY147" fmla="*/ 899343 h 1516602"/>
                  <a:gd name="connsiteX148" fmla="*/ 595181 w 1034979"/>
                  <a:gd name="connsiteY148" fmla="*/ 957831 h 1516602"/>
                  <a:gd name="connsiteX149" fmla="*/ 507294 w 1034979"/>
                  <a:gd name="connsiteY149" fmla="*/ 847908 h 1516602"/>
                  <a:gd name="connsiteX150" fmla="*/ 503484 w 1034979"/>
                  <a:gd name="connsiteY150" fmla="*/ 358323 h 1516602"/>
                  <a:gd name="connsiteX151" fmla="*/ 499674 w 1034979"/>
                  <a:gd name="connsiteY151" fmla="*/ 66858 h 1516602"/>
                  <a:gd name="connsiteX152" fmla="*/ 490149 w 1034979"/>
                  <a:gd name="connsiteY152" fmla="*/ 40188 h 1516602"/>
                  <a:gd name="connsiteX153" fmla="*/ 488244 w 1034979"/>
                  <a:gd name="connsiteY153" fmla="*/ 34473 h 1516602"/>
                  <a:gd name="connsiteX154" fmla="*/ 484434 w 1034979"/>
                  <a:gd name="connsiteY154" fmla="*/ 28758 h 1516602"/>
                  <a:gd name="connsiteX155" fmla="*/ 478719 w 1034979"/>
                  <a:gd name="connsiteY155" fmla="*/ 17328 h 1516602"/>
                  <a:gd name="connsiteX156" fmla="*/ 473004 w 1034979"/>
                  <a:gd name="connsiteY156" fmla="*/ 13518 h 1516602"/>
                  <a:gd name="connsiteX157" fmla="*/ 469194 w 1034979"/>
                  <a:gd name="connsiteY157" fmla="*/ 7803 h 1516602"/>
                  <a:gd name="connsiteX158" fmla="*/ 429189 w 1034979"/>
                  <a:gd name="connsiteY158" fmla="*/ 11613 h 1516602"/>
                  <a:gd name="connsiteX159" fmla="*/ 425379 w 1034979"/>
                  <a:gd name="connsiteY159" fmla="*/ 78288 h 1516602"/>
                  <a:gd name="connsiteX160" fmla="*/ 425379 w 1034979"/>
                  <a:gd name="connsiteY160" fmla="*/ 84003 h 1516602"/>
                  <a:gd name="connsiteX161" fmla="*/ 429189 w 1034979"/>
                  <a:gd name="connsiteY161" fmla="*/ 238308 h 1516602"/>
                  <a:gd name="connsiteX162" fmla="*/ 440619 w 1034979"/>
                  <a:gd name="connsiteY162" fmla="*/ 421188 h 1516602"/>
                  <a:gd name="connsiteX163" fmla="*/ 435265 w 1034979"/>
                  <a:gd name="connsiteY163" fmla="*/ 718368 h 1516602"/>
                  <a:gd name="connsiteX164" fmla="*/ 435059 w 1034979"/>
                  <a:gd name="connsiteY164" fmla="*/ 799046 h 1516602"/>
                  <a:gd name="connsiteX165" fmla="*/ 430322 w 1034979"/>
                  <a:gd name="connsiteY165"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65359 w 1034979"/>
                  <a:gd name="connsiteY3" fmla="*/ 962208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191064 w 1034979"/>
                  <a:gd name="connsiteY14" fmla="*/ 985068 h 1516602"/>
                  <a:gd name="connsiteX15" fmla="*/ 208209 w 1034979"/>
                  <a:gd name="connsiteY15" fmla="*/ 990783 h 1516602"/>
                  <a:gd name="connsiteX16" fmla="*/ 213924 w 1034979"/>
                  <a:gd name="connsiteY16" fmla="*/ 992688 h 1516602"/>
                  <a:gd name="connsiteX17" fmla="*/ 229164 w 1034979"/>
                  <a:gd name="connsiteY17" fmla="*/ 996498 h 1516602"/>
                  <a:gd name="connsiteX18" fmla="*/ 248214 w 1034979"/>
                  <a:gd name="connsiteY18" fmla="*/ 1002213 h 1516602"/>
                  <a:gd name="connsiteX19" fmla="*/ 253929 w 1034979"/>
                  <a:gd name="connsiteY19" fmla="*/ 1006023 h 1516602"/>
                  <a:gd name="connsiteX20" fmla="*/ 267264 w 1034979"/>
                  <a:gd name="connsiteY20" fmla="*/ 1021263 h 1516602"/>
                  <a:gd name="connsiteX21" fmla="*/ 272979 w 1034979"/>
                  <a:gd name="connsiteY21" fmla="*/ 1040313 h 1516602"/>
                  <a:gd name="connsiteX22" fmla="*/ 274884 w 1034979"/>
                  <a:gd name="connsiteY22" fmla="*/ 1046028 h 1516602"/>
                  <a:gd name="connsiteX23" fmla="*/ 276789 w 1034979"/>
                  <a:gd name="connsiteY23" fmla="*/ 1051743 h 1516602"/>
                  <a:gd name="connsiteX24" fmla="*/ 278694 w 1034979"/>
                  <a:gd name="connsiteY24" fmla="*/ 1076508 h 1516602"/>
                  <a:gd name="connsiteX25" fmla="*/ 280599 w 1034979"/>
                  <a:gd name="connsiteY25" fmla="*/ 1082223 h 1516602"/>
                  <a:gd name="connsiteX26" fmla="*/ 278694 w 1034979"/>
                  <a:gd name="connsiteY26" fmla="*/ 1101273 h 1516602"/>
                  <a:gd name="connsiteX27" fmla="*/ 276789 w 1034979"/>
                  <a:gd name="connsiteY27" fmla="*/ 1110798 h 1516602"/>
                  <a:gd name="connsiteX28" fmla="*/ 263454 w 1034979"/>
                  <a:gd name="connsiteY28" fmla="*/ 1124133 h 1516602"/>
                  <a:gd name="connsiteX29" fmla="*/ 252024 w 1034979"/>
                  <a:gd name="connsiteY29" fmla="*/ 1131753 h 1516602"/>
                  <a:gd name="connsiteX30" fmla="*/ 240594 w 1034979"/>
                  <a:gd name="connsiteY30" fmla="*/ 1135563 h 1516602"/>
                  <a:gd name="connsiteX31" fmla="*/ 27234 w 1034979"/>
                  <a:gd name="connsiteY31" fmla="*/ 1154613 h 1516602"/>
                  <a:gd name="connsiteX32" fmla="*/ 15804 w 1034979"/>
                  <a:gd name="connsiteY32" fmla="*/ 1160328 h 1516602"/>
                  <a:gd name="connsiteX33" fmla="*/ 6279 w 1034979"/>
                  <a:gd name="connsiteY33" fmla="*/ 1169853 h 1516602"/>
                  <a:gd name="connsiteX34" fmla="*/ 4374 w 1034979"/>
                  <a:gd name="connsiteY34" fmla="*/ 1175568 h 1516602"/>
                  <a:gd name="connsiteX35" fmla="*/ 564 w 1034979"/>
                  <a:gd name="connsiteY35" fmla="*/ 1181283 h 1516602"/>
                  <a:gd name="connsiteX36" fmla="*/ 6279 w 1034979"/>
                  <a:gd name="connsiteY36" fmla="*/ 1213668 h 1516602"/>
                  <a:gd name="connsiteX37" fmla="*/ 11994 w 1034979"/>
                  <a:gd name="connsiteY37" fmla="*/ 1217478 h 1516602"/>
                  <a:gd name="connsiteX38" fmla="*/ 17709 w 1034979"/>
                  <a:gd name="connsiteY38" fmla="*/ 1219383 h 1516602"/>
                  <a:gd name="connsiteX39" fmla="*/ 145344 w 1034979"/>
                  <a:gd name="connsiteY39" fmla="*/ 1217478 h 1516602"/>
                  <a:gd name="connsiteX40" fmla="*/ 239202 w 1034979"/>
                  <a:gd name="connsiteY40" fmla="*/ 1214801 h 1516602"/>
                  <a:gd name="connsiteX41" fmla="*/ 318699 w 1034979"/>
                  <a:gd name="connsiteY41" fmla="*/ 1217478 h 1516602"/>
                  <a:gd name="connsiteX42" fmla="*/ 330129 w 1034979"/>
                  <a:gd name="connsiteY42" fmla="*/ 1223193 h 1516602"/>
                  <a:gd name="connsiteX43" fmla="*/ 333939 w 1034979"/>
                  <a:gd name="connsiteY43" fmla="*/ 1228908 h 1516602"/>
                  <a:gd name="connsiteX44" fmla="*/ 339654 w 1034979"/>
                  <a:gd name="connsiteY44" fmla="*/ 1230813 h 1516602"/>
                  <a:gd name="connsiteX45" fmla="*/ 351084 w 1034979"/>
                  <a:gd name="connsiteY45" fmla="*/ 1238433 h 1516602"/>
                  <a:gd name="connsiteX46" fmla="*/ 356799 w 1034979"/>
                  <a:gd name="connsiteY46" fmla="*/ 1242243 h 1516602"/>
                  <a:gd name="connsiteX47" fmla="*/ 360609 w 1034979"/>
                  <a:gd name="connsiteY47" fmla="*/ 1247958 h 1516602"/>
                  <a:gd name="connsiteX48" fmla="*/ 366324 w 1034979"/>
                  <a:gd name="connsiteY48" fmla="*/ 1259388 h 1516602"/>
                  <a:gd name="connsiteX49" fmla="*/ 362514 w 1034979"/>
                  <a:gd name="connsiteY49" fmla="*/ 1286058 h 1516602"/>
                  <a:gd name="connsiteX50" fmla="*/ 358704 w 1034979"/>
                  <a:gd name="connsiteY50" fmla="*/ 1291773 h 1516602"/>
                  <a:gd name="connsiteX51" fmla="*/ 356799 w 1034979"/>
                  <a:gd name="connsiteY51" fmla="*/ 1297488 h 1516602"/>
                  <a:gd name="connsiteX52" fmla="*/ 352989 w 1034979"/>
                  <a:gd name="connsiteY52" fmla="*/ 1303203 h 1516602"/>
                  <a:gd name="connsiteX53" fmla="*/ 351084 w 1034979"/>
                  <a:gd name="connsiteY53" fmla="*/ 1308918 h 1516602"/>
                  <a:gd name="connsiteX54" fmla="*/ 347274 w 1034979"/>
                  <a:gd name="connsiteY54" fmla="*/ 1314633 h 1516602"/>
                  <a:gd name="connsiteX55" fmla="*/ 330129 w 1034979"/>
                  <a:gd name="connsiteY55" fmla="*/ 1381308 h 1516602"/>
                  <a:gd name="connsiteX56" fmla="*/ 328224 w 1034979"/>
                  <a:gd name="connsiteY56" fmla="*/ 1432743 h 1516602"/>
                  <a:gd name="connsiteX57" fmla="*/ 330129 w 1034979"/>
                  <a:gd name="connsiteY57" fmla="*/ 1457508 h 1516602"/>
                  <a:gd name="connsiteX58" fmla="*/ 332034 w 1034979"/>
                  <a:gd name="connsiteY58" fmla="*/ 1463223 h 1516602"/>
                  <a:gd name="connsiteX59" fmla="*/ 335844 w 1034979"/>
                  <a:gd name="connsiteY59" fmla="*/ 1467033 h 1516602"/>
                  <a:gd name="connsiteX60" fmla="*/ 364419 w 1034979"/>
                  <a:gd name="connsiteY60" fmla="*/ 1512753 h 1516602"/>
                  <a:gd name="connsiteX61" fmla="*/ 387279 w 1034979"/>
                  <a:gd name="connsiteY61" fmla="*/ 1514658 h 1516602"/>
                  <a:gd name="connsiteX62" fmla="*/ 392994 w 1034979"/>
                  <a:gd name="connsiteY62" fmla="*/ 1508943 h 1516602"/>
                  <a:gd name="connsiteX63" fmla="*/ 394899 w 1034979"/>
                  <a:gd name="connsiteY63" fmla="*/ 1497513 h 1516602"/>
                  <a:gd name="connsiteX64" fmla="*/ 396804 w 1034979"/>
                  <a:gd name="connsiteY64" fmla="*/ 1491798 h 1516602"/>
                  <a:gd name="connsiteX65" fmla="*/ 398709 w 1034979"/>
                  <a:gd name="connsiteY65" fmla="*/ 1474653 h 1516602"/>
                  <a:gd name="connsiteX66" fmla="*/ 400614 w 1034979"/>
                  <a:gd name="connsiteY66" fmla="*/ 1461318 h 1516602"/>
                  <a:gd name="connsiteX67" fmla="*/ 404424 w 1034979"/>
                  <a:gd name="connsiteY67" fmla="*/ 1404168 h 1516602"/>
                  <a:gd name="connsiteX68" fmla="*/ 410139 w 1034979"/>
                  <a:gd name="connsiteY68" fmla="*/ 1392738 h 1516602"/>
                  <a:gd name="connsiteX69" fmla="*/ 413949 w 1034979"/>
                  <a:gd name="connsiteY69" fmla="*/ 1379403 h 1516602"/>
                  <a:gd name="connsiteX70" fmla="*/ 415854 w 1034979"/>
                  <a:gd name="connsiteY70" fmla="*/ 1373688 h 1516602"/>
                  <a:gd name="connsiteX71" fmla="*/ 417759 w 1034979"/>
                  <a:gd name="connsiteY71" fmla="*/ 1360353 h 1516602"/>
                  <a:gd name="connsiteX72" fmla="*/ 421569 w 1034979"/>
                  <a:gd name="connsiteY72" fmla="*/ 1348923 h 1516602"/>
                  <a:gd name="connsiteX73" fmla="*/ 427284 w 1034979"/>
                  <a:gd name="connsiteY73" fmla="*/ 1335588 h 1516602"/>
                  <a:gd name="connsiteX74" fmla="*/ 467289 w 1034979"/>
                  <a:gd name="connsiteY74" fmla="*/ 1265103 h 1516602"/>
                  <a:gd name="connsiteX75" fmla="*/ 528455 w 1034979"/>
                  <a:gd name="connsiteY75" fmla="*/ 1230091 h 1516602"/>
                  <a:gd name="connsiteX76" fmla="*/ 601154 w 1034979"/>
                  <a:gd name="connsiteY76" fmla="*/ 1221700 h 1516602"/>
                  <a:gd name="connsiteX77" fmla="*/ 720654 w 1034979"/>
                  <a:gd name="connsiteY77" fmla="*/ 1316538 h 1516602"/>
                  <a:gd name="connsiteX78" fmla="*/ 733989 w 1034979"/>
                  <a:gd name="connsiteY78" fmla="*/ 1326063 h 1516602"/>
                  <a:gd name="connsiteX79" fmla="*/ 743514 w 1034979"/>
                  <a:gd name="connsiteY79" fmla="*/ 1327968 h 1516602"/>
                  <a:gd name="connsiteX80" fmla="*/ 749229 w 1034979"/>
                  <a:gd name="connsiteY80" fmla="*/ 1329873 h 1516602"/>
                  <a:gd name="connsiteX81" fmla="*/ 762564 w 1034979"/>
                  <a:gd name="connsiteY81" fmla="*/ 1335588 h 1516602"/>
                  <a:gd name="connsiteX82" fmla="*/ 777804 w 1034979"/>
                  <a:gd name="connsiteY82" fmla="*/ 1333683 h 1516602"/>
                  <a:gd name="connsiteX83" fmla="*/ 789234 w 1034979"/>
                  <a:gd name="connsiteY83" fmla="*/ 1327968 h 1516602"/>
                  <a:gd name="connsiteX84" fmla="*/ 794949 w 1034979"/>
                  <a:gd name="connsiteY84" fmla="*/ 1326063 h 1516602"/>
                  <a:gd name="connsiteX85" fmla="*/ 802569 w 1034979"/>
                  <a:gd name="connsiteY85" fmla="*/ 1308918 h 1516602"/>
                  <a:gd name="connsiteX86" fmla="*/ 800664 w 1034979"/>
                  <a:gd name="connsiteY86" fmla="*/ 1284153 h 1516602"/>
                  <a:gd name="connsiteX87" fmla="*/ 798759 w 1034979"/>
                  <a:gd name="connsiteY87" fmla="*/ 1278438 h 1516602"/>
                  <a:gd name="connsiteX88" fmla="*/ 796854 w 1034979"/>
                  <a:gd name="connsiteY88" fmla="*/ 1270818 h 1516602"/>
                  <a:gd name="connsiteX89" fmla="*/ 783519 w 1034979"/>
                  <a:gd name="connsiteY89" fmla="*/ 1253673 h 1516602"/>
                  <a:gd name="connsiteX90" fmla="*/ 773994 w 1034979"/>
                  <a:gd name="connsiteY90" fmla="*/ 1247958 h 1516602"/>
                  <a:gd name="connsiteX91" fmla="*/ 648264 w 1034979"/>
                  <a:gd name="connsiteY91" fmla="*/ 1156518 h 1516602"/>
                  <a:gd name="connsiteX92" fmla="*/ 644454 w 1034979"/>
                  <a:gd name="connsiteY92" fmla="*/ 1139373 h 1516602"/>
                  <a:gd name="connsiteX93" fmla="*/ 646359 w 1034979"/>
                  <a:gd name="connsiteY93" fmla="*/ 1131753 h 1516602"/>
                  <a:gd name="connsiteX94" fmla="*/ 650169 w 1034979"/>
                  <a:gd name="connsiteY94" fmla="*/ 1114608 h 1516602"/>
                  <a:gd name="connsiteX95" fmla="*/ 653979 w 1034979"/>
                  <a:gd name="connsiteY95" fmla="*/ 1108893 h 1516602"/>
                  <a:gd name="connsiteX96" fmla="*/ 655884 w 1034979"/>
                  <a:gd name="connsiteY96" fmla="*/ 1103178 h 1516602"/>
                  <a:gd name="connsiteX97" fmla="*/ 661599 w 1034979"/>
                  <a:gd name="connsiteY97" fmla="*/ 1101273 h 1516602"/>
                  <a:gd name="connsiteX98" fmla="*/ 671124 w 1034979"/>
                  <a:gd name="connsiteY98" fmla="*/ 1089843 h 1516602"/>
                  <a:gd name="connsiteX99" fmla="*/ 724464 w 1034979"/>
                  <a:gd name="connsiteY99" fmla="*/ 1082223 h 1516602"/>
                  <a:gd name="connsiteX100" fmla="*/ 842574 w 1034979"/>
                  <a:gd name="connsiteY100" fmla="*/ 1084128 h 1516602"/>
                  <a:gd name="connsiteX101" fmla="*/ 871149 w 1034979"/>
                  <a:gd name="connsiteY101" fmla="*/ 1086033 h 1516602"/>
                  <a:gd name="connsiteX102" fmla="*/ 899724 w 1034979"/>
                  <a:gd name="connsiteY102" fmla="*/ 1091748 h 1516602"/>
                  <a:gd name="connsiteX103" fmla="*/ 922584 w 1034979"/>
                  <a:gd name="connsiteY103" fmla="*/ 1095558 h 1516602"/>
                  <a:gd name="connsiteX104" fmla="*/ 951159 w 1034979"/>
                  <a:gd name="connsiteY104" fmla="*/ 1101273 h 1516602"/>
                  <a:gd name="connsiteX105" fmla="*/ 956874 w 1034979"/>
                  <a:gd name="connsiteY105" fmla="*/ 1101273 h 1516602"/>
                  <a:gd name="connsiteX106" fmla="*/ 1002594 w 1034979"/>
                  <a:gd name="connsiteY106" fmla="*/ 1099368 h 1516602"/>
                  <a:gd name="connsiteX107" fmla="*/ 1031169 w 1034979"/>
                  <a:gd name="connsiteY107" fmla="*/ 1091748 h 1516602"/>
                  <a:gd name="connsiteX108" fmla="*/ 1034979 w 1034979"/>
                  <a:gd name="connsiteY108" fmla="*/ 1086033 h 1516602"/>
                  <a:gd name="connsiteX109" fmla="*/ 1033074 w 1034979"/>
                  <a:gd name="connsiteY109" fmla="*/ 1066983 h 1516602"/>
                  <a:gd name="connsiteX110" fmla="*/ 1027359 w 1034979"/>
                  <a:gd name="connsiteY110" fmla="*/ 1063173 h 1516602"/>
                  <a:gd name="connsiteX111" fmla="*/ 1012119 w 1034979"/>
                  <a:gd name="connsiteY111" fmla="*/ 1061268 h 1516602"/>
                  <a:gd name="connsiteX112" fmla="*/ 1006404 w 1034979"/>
                  <a:gd name="connsiteY112" fmla="*/ 1059363 h 1516602"/>
                  <a:gd name="connsiteX113" fmla="*/ 998784 w 1034979"/>
                  <a:gd name="connsiteY113" fmla="*/ 1057458 h 1516602"/>
                  <a:gd name="connsiteX114" fmla="*/ 987354 w 1034979"/>
                  <a:gd name="connsiteY114" fmla="*/ 1049838 h 1516602"/>
                  <a:gd name="connsiteX115" fmla="*/ 975924 w 1034979"/>
                  <a:gd name="connsiteY115" fmla="*/ 1046028 h 1516602"/>
                  <a:gd name="connsiteX116" fmla="*/ 970209 w 1034979"/>
                  <a:gd name="connsiteY116" fmla="*/ 1044123 h 1516602"/>
                  <a:gd name="connsiteX117" fmla="*/ 962589 w 1034979"/>
                  <a:gd name="connsiteY117" fmla="*/ 1042218 h 1516602"/>
                  <a:gd name="connsiteX118" fmla="*/ 956874 w 1034979"/>
                  <a:gd name="connsiteY118" fmla="*/ 1040313 h 1516602"/>
                  <a:gd name="connsiteX119" fmla="*/ 935919 w 1034979"/>
                  <a:gd name="connsiteY119" fmla="*/ 1034598 h 1516602"/>
                  <a:gd name="connsiteX120" fmla="*/ 825429 w 1034979"/>
                  <a:gd name="connsiteY120" fmla="*/ 1034598 h 1516602"/>
                  <a:gd name="connsiteX121" fmla="*/ 730179 w 1034979"/>
                  <a:gd name="connsiteY121" fmla="*/ 1038408 h 1516602"/>
                  <a:gd name="connsiteX122" fmla="*/ 669219 w 1034979"/>
                  <a:gd name="connsiteY122" fmla="*/ 1046028 h 1516602"/>
                  <a:gd name="connsiteX123" fmla="*/ 646359 w 1034979"/>
                  <a:gd name="connsiteY123" fmla="*/ 1049838 h 1516602"/>
                  <a:gd name="connsiteX124" fmla="*/ 642549 w 1034979"/>
                  <a:gd name="connsiteY124" fmla="*/ 1038408 h 1516602"/>
                  <a:gd name="connsiteX125" fmla="*/ 640644 w 1034979"/>
                  <a:gd name="connsiteY125" fmla="*/ 1032693 h 1516602"/>
                  <a:gd name="connsiteX126" fmla="*/ 642549 w 1034979"/>
                  <a:gd name="connsiteY126" fmla="*/ 1015548 h 1516602"/>
                  <a:gd name="connsiteX127" fmla="*/ 644454 w 1034979"/>
                  <a:gd name="connsiteY127" fmla="*/ 1009833 h 1516602"/>
                  <a:gd name="connsiteX128" fmla="*/ 661599 w 1034979"/>
                  <a:gd name="connsiteY128" fmla="*/ 1000308 h 1516602"/>
                  <a:gd name="connsiteX129" fmla="*/ 673029 w 1034979"/>
                  <a:gd name="connsiteY129" fmla="*/ 992688 h 1516602"/>
                  <a:gd name="connsiteX130" fmla="*/ 674934 w 1034979"/>
                  <a:gd name="connsiteY130" fmla="*/ 986973 h 1516602"/>
                  <a:gd name="connsiteX131" fmla="*/ 680649 w 1034979"/>
                  <a:gd name="connsiteY131" fmla="*/ 985068 h 1516602"/>
                  <a:gd name="connsiteX132" fmla="*/ 686364 w 1034979"/>
                  <a:gd name="connsiteY132" fmla="*/ 981258 h 1516602"/>
                  <a:gd name="connsiteX133" fmla="*/ 695889 w 1034979"/>
                  <a:gd name="connsiteY133" fmla="*/ 971733 h 1516602"/>
                  <a:gd name="connsiteX134" fmla="*/ 705414 w 1034979"/>
                  <a:gd name="connsiteY134" fmla="*/ 960303 h 1516602"/>
                  <a:gd name="connsiteX135" fmla="*/ 716844 w 1034979"/>
                  <a:gd name="connsiteY135" fmla="*/ 952683 h 1516602"/>
                  <a:gd name="connsiteX136" fmla="*/ 732084 w 1034979"/>
                  <a:gd name="connsiteY136" fmla="*/ 939348 h 1516602"/>
                  <a:gd name="connsiteX137" fmla="*/ 741609 w 1034979"/>
                  <a:gd name="connsiteY137" fmla="*/ 927918 h 1516602"/>
                  <a:gd name="connsiteX138" fmla="*/ 753039 w 1034979"/>
                  <a:gd name="connsiteY138" fmla="*/ 918393 h 1516602"/>
                  <a:gd name="connsiteX139" fmla="*/ 758754 w 1034979"/>
                  <a:gd name="connsiteY139" fmla="*/ 906963 h 1516602"/>
                  <a:gd name="connsiteX140" fmla="*/ 760659 w 1034979"/>
                  <a:gd name="connsiteY140" fmla="*/ 901248 h 1516602"/>
                  <a:gd name="connsiteX141" fmla="*/ 766374 w 1034979"/>
                  <a:gd name="connsiteY141" fmla="*/ 889818 h 1516602"/>
                  <a:gd name="connsiteX142" fmla="*/ 764469 w 1034979"/>
                  <a:gd name="connsiteY142" fmla="*/ 874578 h 1516602"/>
                  <a:gd name="connsiteX143" fmla="*/ 758754 w 1034979"/>
                  <a:gd name="connsiteY143" fmla="*/ 872673 h 1516602"/>
                  <a:gd name="connsiteX144" fmla="*/ 737799 w 1034979"/>
                  <a:gd name="connsiteY144" fmla="*/ 874578 h 1516602"/>
                  <a:gd name="connsiteX145" fmla="*/ 732084 w 1034979"/>
                  <a:gd name="connsiteY145" fmla="*/ 878388 h 1516602"/>
                  <a:gd name="connsiteX146" fmla="*/ 699699 w 1034979"/>
                  <a:gd name="connsiteY146" fmla="*/ 899343 h 1516602"/>
                  <a:gd name="connsiteX147" fmla="*/ 595181 w 1034979"/>
                  <a:gd name="connsiteY147" fmla="*/ 957831 h 1516602"/>
                  <a:gd name="connsiteX148" fmla="*/ 507294 w 1034979"/>
                  <a:gd name="connsiteY148" fmla="*/ 847908 h 1516602"/>
                  <a:gd name="connsiteX149" fmla="*/ 503484 w 1034979"/>
                  <a:gd name="connsiteY149" fmla="*/ 358323 h 1516602"/>
                  <a:gd name="connsiteX150" fmla="*/ 499674 w 1034979"/>
                  <a:gd name="connsiteY150" fmla="*/ 66858 h 1516602"/>
                  <a:gd name="connsiteX151" fmla="*/ 490149 w 1034979"/>
                  <a:gd name="connsiteY151" fmla="*/ 40188 h 1516602"/>
                  <a:gd name="connsiteX152" fmla="*/ 488244 w 1034979"/>
                  <a:gd name="connsiteY152" fmla="*/ 34473 h 1516602"/>
                  <a:gd name="connsiteX153" fmla="*/ 484434 w 1034979"/>
                  <a:gd name="connsiteY153" fmla="*/ 28758 h 1516602"/>
                  <a:gd name="connsiteX154" fmla="*/ 478719 w 1034979"/>
                  <a:gd name="connsiteY154" fmla="*/ 17328 h 1516602"/>
                  <a:gd name="connsiteX155" fmla="*/ 473004 w 1034979"/>
                  <a:gd name="connsiteY155" fmla="*/ 13518 h 1516602"/>
                  <a:gd name="connsiteX156" fmla="*/ 469194 w 1034979"/>
                  <a:gd name="connsiteY156" fmla="*/ 7803 h 1516602"/>
                  <a:gd name="connsiteX157" fmla="*/ 429189 w 1034979"/>
                  <a:gd name="connsiteY157" fmla="*/ 11613 h 1516602"/>
                  <a:gd name="connsiteX158" fmla="*/ 425379 w 1034979"/>
                  <a:gd name="connsiteY158" fmla="*/ 78288 h 1516602"/>
                  <a:gd name="connsiteX159" fmla="*/ 425379 w 1034979"/>
                  <a:gd name="connsiteY159" fmla="*/ 84003 h 1516602"/>
                  <a:gd name="connsiteX160" fmla="*/ 429189 w 1034979"/>
                  <a:gd name="connsiteY160" fmla="*/ 238308 h 1516602"/>
                  <a:gd name="connsiteX161" fmla="*/ 440619 w 1034979"/>
                  <a:gd name="connsiteY161" fmla="*/ 421188 h 1516602"/>
                  <a:gd name="connsiteX162" fmla="*/ 435265 w 1034979"/>
                  <a:gd name="connsiteY162" fmla="*/ 718368 h 1516602"/>
                  <a:gd name="connsiteX163" fmla="*/ 435059 w 1034979"/>
                  <a:gd name="connsiteY163" fmla="*/ 799046 h 1516602"/>
                  <a:gd name="connsiteX164" fmla="*/ 430322 w 1034979"/>
                  <a:gd name="connsiteY164"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191064 w 1034979"/>
                  <a:gd name="connsiteY14" fmla="*/ 985068 h 1516602"/>
                  <a:gd name="connsiteX15" fmla="*/ 208209 w 1034979"/>
                  <a:gd name="connsiteY15" fmla="*/ 990783 h 1516602"/>
                  <a:gd name="connsiteX16" fmla="*/ 213924 w 1034979"/>
                  <a:gd name="connsiteY16" fmla="*/ 992688 h 1516602"/>
                  <a:gd name="connsiteX17" fmla="*/ 229164 w 1034979"/>
                  <a:gd name="connsiteY17" fmla="*/ 996498 h 1516602"/>
                  <a:gd name="connsiteX18" fmla="*/ 248214 w 1034979"/>
                  <a:gd name="connsiteY18" fmla="*/ 1002213 h 1516602"/>
                  <a:gd name="connsiteX19" fmla="*/ 253929 w 1034979"/>
                  <a:gd name="connsiteY19" fmla="*/ 1006023 h 1516602"/>
                  <a:gd name="connsiteX20" fmla="*/ 267264 w 1034979"/>
                  <a:gd name="connsiteY20" fmla="*/ 1021263 h 1516602"/>
                  <a:gd name="connsiteX21" fmla="*/ 272979 w 1034979"/>
                  <a:gd name="connsiteY21" fmla="*/ 1040313 h 1516602"/>
                  <a:gd name="connsiteX22" fmla="*/ 274884 w 1034979"/>
                  <a:gd name="connsiteY22" fmla="*/ 1046028 h 1516602"/>
                  <a:gd name="connsiteX23" fmla="*/ 276789 w 1034979"/>
                  <a:gd name="connsiteY23" fmla="*/ 1051743 h 1516602"/>
                  <a:gd name="connsiteX24" fmla="*/ 278694 w 1034979"/>
                  <a:gd name="connsiteY24" fmla="*/ 1076508 h 1516602"/>
                  <a:gd name="connsiteX25" fmla="*/ 280599 w 1034979"/>
                  <a:gd name="connsiteY25" fmla="*/ 1082223 h 1516602"/>
                  <a:gd name="connsiteX26" fmla="*/ 278694 w 1034979"/>
                  <a:gd name="connsiteY26" fmla="*/ 1101273 h 1516602"/>
                  <a:gd name="connsiteX27" fmla="*/ 276789 w 1034979"/>
                  <a:gd name="connsiteY27" fmla="*/ 1110798 h 1516602"/>
                  <a:gd name="connsiteX28" fmla="*/ 263454 w 1034979"/>
                  <a:gd name="connsiteY28" fmla="*/ 1124133 h 1516602"/>
                  <a:gd name="connsiteX29" fmla="*/ 252024 w 1034979"/>
                  <a:gd name="connsiteY29" fmla="*/ 1131753 h 1516602"/>
                  <a:gd name="connsiteX30" fmla="*/ 240594 w 1034979"/>
                  <a:gd name="connsiteY30" fmla="*/ 1135563 h 1516602"/>
                  <a:gd name="connsiteX31" fmla="*/ 27234 w 1034979"/>
                  <a:gd name="connsiteY31" fmla="*/ 1154613 h 1516602"/>
                  <a:gd name="connsiteX32" fmla="*/ 15804 w 1034979"/>
                  <a:gd name="connsiteY32" fmla="*/ 1160328 h 1516602"/>
                  <a:gd name="connsiteX33" fmla="*/ 6279 w 1034979"/>
                  <a:gd name="connsiteY33" fmla="*/ 1169853 h 1516602"/>
                  <a:gd name="connsiteX34" fmla="*/ 4374 w 1034979"/>
                  <a:gd name="connsiteY34" fmla="*/ 1175568 h 1516602"/>
                  <a:gd name="connsiteX35" fmla="*/ 564 w 1034979"/>
                  <a:gd name="connsiteY35" fmla="*/ 1181283 h 1516602"/>
                  <a:gd name="connsiteX36" fmla="*/ 6279 w 1034979"/>
                  <a:gd name="connsiteY36" fmla="*/ 1213668 h 1516602"/>
                  <a:gd name="connsiteX37" fmla="*/ 11994 w 1034979"/>
                  <a:gd name="connsiteY37" fmla="*/ 1217478 h 1516602"/>
                  <a:gd name="connsiteX38" fmla="*/ 17709 w 1034979"/>
                  <a:gd name="connsiteY38" fmla="*/ 1219383 h 1516602"/>
                  <a:gd name="connsiteX39" fmla="*/ 145344 w 1034979"/>
                  <a:gd name="connsiteY39" fmla="*/ 1217478 h 1516602"/>
                  <a:gd name="connsiteX40" fmla="*/ 239202 w 1034979"/>
                  <a:gd name="connsiteY40" fmla="*/ 1214801 h 1516602"/>
                  <a:gd name="connsiteX41" fmla="*/ 318699 w 1034979"/>
                  <a:gd name="connsiteY41" fmla="*/ 1217478 h 1516602"/>
                  <a:gd name="connsiteX42" fmla="*/ 330129 w 1034979"/>
                  <a:gd name="connsiteY42" fmla="*/ 1223193 h 1516602"/>
                  <a:gd name="connsiteX43" fmla="*/ 333939 w 1034979"/>
                  <a:gd name="connsiteY43" fmla="*/ 1228908 h 1516602"/>
                  <a:gd name="connsiteX44" fmla="*/ 339654 w 1034979"/>
                  <a:gd name="connsiteY44" fmla="*/ 1230813 h 1516602"/>
                  <a:gd name="connsiteX45" fmla="*/ 351084 w 1034979"/>
                  <a:gd name="connsiteY45" fmla="*/ 1238433 h 1516602"/>
                  <a:gd name="connsiteX46" fmla="*/ 356799 w 1034979"/>
                  <a:gd name="connsiteY46" fmla="*/ 1242243 h 1516602"/>
                  <a:gd name="connsiteX47" fmla="*/ 360609 w 1034979"/>
                  <a:gd name="connsiteY47" fmla="*/ 1247958 h 1516602"/>
                  <a:gd name="connsiteX48" fmla="*/ 366324 w 1034979"/>
                  <a:gd name="connsiteY48" fmla="*/ 1259388 h 1516602"/>
                  <a:gd name="connsiteX49" fmla="*/ 362514 w 1034979"/>
                  <a:gd name="connsiteY49" fmla="*/ 1286058 h 1516602"/>
                  <a:gd name="connsiteX50" fmla="*/ 358704 w 1034979"/>
                  <a:gd name="connsiteY50" fmla="*/ 1291773 h 1516602"/>
                  <a:gd name="connsiteX51" fmla="*/ 356799 w 1034979"/>
                  <a:gd name="connsiteY51" fmla="*/ 1297488 h 1516602"/>
                  <a:gd name="connsiteX52" fmla="*/ 352989 w 1034979"/>
                  <a:gd name="connsiteY52" fmla="*/ 1303203 h 1516602"/>
                  <a:gd name="connsiteX53" fmla="*/ 351084 w 1034979"/>
                  <a:gd name="connsiteY53" fmla="*/ 1308918 h 1516602"/>
                  <a:gd name="connsiteX54" fmla="*/ 347274 w 1034979"/>
                  <a:gd name="connsiteY54" fmla="*/ 1314633 h 1516602"/>
                  <a:gd name="connsiteX55" fmla="*/ 330129 w 1034979"/>
                  <a:gd name="connsiteY55" fmla="*/ 1381308 h 1516602"/>
                  <a:gd name="connsiteX56" fmla="*/ 328224 w 1034979"/>
                  <a:gd name="connsiteY56" fmla="*/ 1432743 h 1516602"/>
                  <a:gd name="connsiteX57" fmla="*/ 330129 w 1034979"/>
                  <a:gd name="connsiteY57" fmla="*/ 1457508 h 1516602"/>
                  <a:gd name="connsiteX58" fmla="*/ 332034 w 1034979"/>
                  <a:gd name="connsiteY58" fmla="*/ 1463223 h 1516602"/>
                  <a:gd name="connsiteX59" fmla="*/ 335844 w 1034979"/>
                  <a:gd name="connsiteY59" fmla="*/ 1467033 h 1516602"/>
                  <a:gd name="connsiteX60" fmla="*/ 364419 w 1034979"/>
                  <a:gd name="connsiteY60" fmla="*/ 1512753 h 1516602"/>
                  <a:gd name="connsiteX61" fmla="*/ 387279 w 1034979"/>
                  <a:gd name="connsiteY61" fmla="*/ 1514658 h 1516602"/>
                  <a:gd name="connsiteX62" fmla="*/ 392994 w 1034979"/>
                  <a:gd name="connsiteY62" fmla="*/ 1508943 h 1516602"/>
                  <a:gd name="connsiteX63" fmla="*/ 394899 w 1034979"/>
                  <a:gd name="connsiteY63" fmla="*/ 1497513 h 1516602"/>
                  <a:gd name="connsiteX64" fmla="*/ 396804 w 1034979"/>
                  <a:gd name="connsiteY64" fmla="*/ 1491798 h 1516602"/>
                  <a:gd name="connsiteX65" fmla="*/ 398709 w 1034979"/>
                  <a:gd name="connsiteY65" fmla="*/ 1474653 h 1516602"/>
                  <a:gd name="connsiteX66" fmla="*/ 400614 w 1034979"/>
                  <a:gd name="connsiteY66" fmla="*/ 1461318 h 1516602"/>
                  <a:gd name="connsiteX67" fmla="*/ 404424 w 1034979"/>
                  <a:gd name="connsiteY67" fmla="*/ 1404168 h 1516602"/>
                  <a:gd name="connsiteX68" fmla="*/ 410139 w 1034979"/>
                  <a:gd name="connsiteY68" fmla="*/ 1392738 h 1516602"/>
                  <a:gd name="connsiteX69" fmla="*/ 413949 w 1034979"/>
                  <a:gd name="connsiteY69" fmla="*/ 1379403 h 1516602"/>
                  <a:gd name="connsiteX70" fmla="*/ 415854 w 1034979"/>
                  <a:gd name="connsiteY70" fmla="*/ 1373688 h 1516602"/>
                  <a:gd name="connsiteX71" fmla="*/ 417759 w 1034979"/>
                  <a:gd name="connsiteY71" fmla="*/ 1360353 h 1516602"/>
                  <a:gd name="connsiteX72" fmla="*/ 421569 w 1034979"/>
                  <a:gd name="connsiteY72" fmla="*/ 1348923 h 1516602"/>
                  <a:gd name="connsiteX73" fmla="*/ 427284 w 1034979"/>
                  <a:gd name="connsiteY73" fmla="*/ 1335588 h 1516602"/>
                  <a:gd name="connsiteX74" fmla="*/ 467289 w 1034979"/>
                  <a:gd name="connsiteY74" fmla="*/ 1265103 h 1516602"/>
                  <a:gd name="connsiteX75" fmla="*/ 528455 w 1034979"/>
                  <a:gd name="connsiteY75" fmla="*/ 1230091 h 1516602"/>
                  <a:gd name="connsiteX76" fmla="*/ 601154 w 1034979"/>
                  <a:gd name="connsiteY76" fmla="*/ 1221700 h 1516602"/>
                  <a:gd name="connsiteX77" fmla="*/ 720654 w 1034979"/>
                  <a:gd name="connsiteY77" fmla="*/ 1316538 h 1516602"/>
                  <a:gd name="connsiteX78" fmla="*/ 733989 w 1034979"/>
                  <a:gd name="connsiteY78" fmla="*/ 1326063 h 1516602"/>
                  <a:gd name="connsiteX79" fmla="*/ 743514 w 1034979"/>
                  <a:gd name="connsiteY79" fmla="*/ 1327968 h 1516602"/>
                  <a:gd name="connsiteX80" fmla="*/ 749229 w 1034979"/>
                  <a:gd name="connsiteY80" fmla="*/ 1329873 h 1516602"/>
                  <a:gd name="connsiteX81" fmla="*/ 762564 w 1034979"/>
                  <a:gd name="connsiteY81" fmla="*/ 1335588 h 1516602"/>
                  <a:gd name="connsiteX82" fmla="*/ 777804 w 1034979"/>
                  <a:gd name="connsiteY82" fmla="*/ 1333683 h 1516602"/>
                  <a:gd name="connsiteX83" fmla="*/ 789234 w 1034979"/>
                  <a:gd name="connsiteY83" fmla="*/ 1327968 h 1516602"/>
                  <a:gd name="connsiteX84" fmla="*/ 794949 w 1034979"/>
                  <a:gd name="connsiteY84" fmla="*/ 1326063 h 1516602"/>
                  <a:gd name="connsiteX85" fmla="*/ 802569 w 1034979"/>
                  <a:gd name="connsiteY85" fmla="*/ 1308918 h 1516602"/>
                  <a:gd name="connsiteX86" fmla="*/ 800664 w 1034979"/>
                  <a:gd name="connsiteY86" fmla="*/ 1284153 h 1516602"/>
                  <a:gd name="connsiteX87" fmla="*/ 798759 w 1034979"/>
                  <a:gd name="connsiteY87" fmla="*/ 1278438 h 1516602"/>
                  <a:gd name="connsiteX88" fmla="*/ 796854 w 1034979"/>
                  <a:gd name="connsiteY88" fmla="*/ 1270818 h 1516602"/>
                  <a:gd name="connsiteX89" fmla="*/ 783519 w 1034979"/>
                  <a:gd name="connsiteY89" fmla="*/ 1253673 h 1516602"/>
                  <a:gd name="connsiteX90" fmla="*/ 773994 w 1034979"/>
                  <a:gd name="connsiteY90" fmla="*/ 1247958 h 1516602"/>
                  <a:gd name="connsiteX91" fmla="*/ 648264 w 1034979"/>
                  <a:gd name="connsiteY91" fmla="*/ 1156518 h 1516602"/>
                  <a:gd name="connsiteX92" fmla="*/ 644454 w 1034979"/>
                  <a:gd name="connsiteY92" fmla="*/ 1139373 h 1516602"/>
                  <a:gd name="connsiteX93" fmla="*/ 646359 w 1034979"/>
                  <a:gd name="connsiteY93" fmla="*/ 1131753 h 1516602"/>
                  <a:gd name="connsiteX94" fmla="*/ 650169 w 1034979"/>
                  <a:gd name="connsiteY94" fmla="*/ 1114608 h 1516602"/>
                  <a:gd name="connsiteX95" fmla="*/ 653979 w 1034979"/>
                  <a:gd name="connsiteY95" fmla="*/ 1108893 h 1516602"/>
                  <a:gd name="connsiteX96" fmla="*/ 655884 w 1034979"/>
                  <a:gd name="connsiteY96" fmla="*/ 1103178 h 1516602"/>
                  <a:gd name="connsiteX97" fmla="*/ 661599 w 1034979"/>
                  <a:gd name="connsiteY97" fmla="*/ 1101273 h 1516602"/>
                  <a:gd name="connsiteX98" fmla="*/ 671124 w 1034979"/>
                  <a:gd name="connsiteY98" fmla="*/ 1089843 h 1516602"/>
                  <a:gd name="connsiteX99" fmla="*/ 724464 w 1034979"/>
                  <a:gd name="connsiteY99" fmla="*/ 1082223 h 1516602"/>
                  <a:gd name="connsiteX100" fmla="*/ 842574 w 1034979"/>
                  <a:gd name="connsiteY100" fmla="*/ 1084128 h 1516602"/>
                  <a:gd name="connsiteX101" fmla="*/ 871149 w 1034979"/>
                  <a:gd name="connsiteY101" fmla="*/ 1086033 h 1516602"/>
                  <a:gd name="connsiteX102" fmla="*/ 899724 w 1034979"/>
                  <a:gd name="connsiteY102" fmla="*/ 1091748 h 1516602"/>
                  <a:gd name="connsiteX103" fmla="*/ 922584 w 1034979"/>
                  <a:gd name="connsiteY103" fmla="*/ 1095558 h 1516602"/>
                  <a:gd name="connsiteX104" fmla="*/ 951159 w 1034979"/>
                  <a:gd name="connsiteY104" fmla="*/ 1101273 h 1516602"/>
                  <a:gd name="connsiteX105" fmla="*/ 956874 w 1034979"/>
                  <a:gd name="connsiteY105" fmla="*/ 1101273 h 1516602"/>
                  <a:gd name="connsiteX106" fmla="*/ 1002594 w 1034979"/>
                  <a:gd name="connsiteY106" fmla="*/ 1099368 h 1516602"/>
                  <a:gd name="connsiteX107" fmla="*/ 1031169 w 1034979"/>
                  <a:gd name="connsiteY107" fmla="*/ 1091748 h 1516602"/>
                  <a:gd name="connsiteX108" fmla="*/ 1034979 w 1034979"/>
                  <a:gd name="connsiteY108" fmla="*/ 1086033 h 1516602"/>
                  <a:gd name="connsiteX109" fmla="*/ 1033074 w 1034979"/>
                  <a:gd name="connsiteY109" fmla="*/ 1066983 h 1516602"/>
                  <a:gd name="connsiteX110" fmla="*/ 1027359 w 1034979"/>
                  <a:gd name="connsiteY110" fmla="*/ 1063173 h 1516602"/>
                  <a:gd name="connsiteX111" fmla="*/ 1012119 w 1034979"/>
                  <a:gd name="connsiteY111" fmla="*/ 1061268 h 1516602"/>
                  <a:gd name="connsiteX112" fmla="*/ 1006404 w 1034979"/>
                  <a:gd name="connsiteY112" fmla="*/ 1059363 h 1516602"/>
                  <a:gd name="connsiteX113" fmla="*/ 998784 w 1034979"/>
                  <a:gd name="connsiteY113" fmla="*/ 1057458 h 1516602"/>
                  <a:gd name="connsiteX114" fmla="*/ 987354 w 1034979"/>
                  <a:gd name="connsiteY114" fmla="*/ 1049838 h 1516602"/>
                  <a:gd name="connsiteX115" fmla="*/ 975924 w 1034979"/>
                  <a:gd name="connsiteY115" fmla="*/ 1046028 h 1516602"/>
                  <a:gd name="connsiteX116" fmla="*/ 970209 w 1034979"/>
                  <a:gd name="connsiteY116" fmla="*/ 1044123 h 1516602"/>
                  <a:gd name="connsiteX117" fmla="*/ 962589 w 1034979"/>
                  <a:gd name="connsiteY117" fmla="*/ 1042218 h 1516602"/>
                  <a:gd name="connsiteX118" fmla="*/ 956874 w 1034979"/>
                  <a:gd name="connsiteY118" fmla="*/ 1040313 h 1516602"/>
                  <a:gd name="connsiteX119" fmla="*/ 935919 w 1034979"/>
                  <a:gd name="connsiteY119" fmla="*/ 1034598 h 1516602"/>
                  <a:gd name="connsiteX120" fmla="*/ 825429 w 1034979"/>
                  <a:gd name="connsiteY120" fmla="*/ 1034598 h 1516602"/>
                  <a:gd name="connsiteX121" fmla="*/ 730179 w 1034979"/>
                  <a:gd name="connsiteY121" fmla="*/ 1038408 h 1516602"/>
                  <a:gd name="connsiteX122" fmla="*/ 669219 w 1034979"/>
                  <a:gd name="connsiteY122" fmla="*/ 1046028 h 1516602"/>
                  <a:gd name="connsiteX123" fmla="*/ 646359 w 1034979"/>
                  <a:gd name="connsiteY123" fmla="*/ 1049838 h 1516602"/>
                  <a:gd name="connsiteX124" fmla="*/ 642549 w 1034979"/>
                  <a:gd name="connsiteY124" fmla="*/ 1038408 h 1516602"/>
                  <a:gd name="connsiteX125" fmla="*/ 640644 w 1034979"/>
                  <a:gd name="connsiteY125" fmla="*/ 1032693 h 1516602"/>
                  <a:gd name="connsiteX126" fmla="*/ 642549 w 1034979"/>
                  <a:gd name="connsiteY126" fmla="*/ 1015548 h 1516602"/>
                  <a:gd name="connsiteX127" fmla="*/ 644454 w 1034979"/>
                  <a:gd name="connsiteY127" fmla="*/ 1009833 h 1516602"/>
                  <a:gd name="connsiteX128" fmla="*/ 661599 w 1034979"/>
                  <a:gd name="connsiteY128" fmla="*/ 1000308 h 1516602"/>
                  <a:gd name="connsiteX129" fmla="*/ 673029 w 1034979"/>
                  <a:gd name="connsiteY129" fmla="*/ 992688 h 1516602"/>
                  <a:gd name="connsiteX130" fmla="*/ 674934 w 1034979"/>
                  <a:gd name="connsiteY130" fmla="*/ 986973 h 1516602"/>
                  <a:gd name="connsiteX131" fmla="*/ 680649 w 1034979"/>
                  <a:gd name="connsiteY131" fmla="*/ 985068 h 1516602"/>
                  <a:gd name="connsiteX132" fmla="*/ 686364 w 1034979"/>
                  <a:gd name="connsiteY132" fmla="*/ 981258 h 1516602"/>
                  <a:gd name="connsiteX133" fmla="*/ 695889 w 1034979"/>
                  <a:gd name="connsiteY133" fmla="*/ 971733 h 1516602"/>
                  <a:gd name="connsiteX134" fmla="*/ 705414 w 1034979"/>
                  <a:gd name="connsiteY134" fmla="*/ 960303 h 1516602"/>
                  <a:gd name="connsiteX135" fmla="*/ 716844 w 1034979"/>
                  <a:gd name="connsiteY135" fmla="*/ 952683 h 1516602"/>
                  <a:gd name="connsiteX136" fmla="*/ 732084 w 1034979"/>
                  <a:gd name="connsiteY136" fmla="*/ 939348 h 1516602"/>
                  <a:gd name="connsiteX137" fmla="*/ 741609 w 1034979"/>
                  <a:gd name="connsiteY137" fmla="*/ 927918 h 1516602"/>
                  <a:gd name="connsiteX138" fmla="*/ 753039 w 1034979"/>
                  <a:gd name="connsiteY138" fmla="*/ 918393 h 1516602"/>
                  <a:gd name="connsiteX139" fmla="*/ 758754 w 1034979"/>
                  <a:gd name="connsiteY139" fmla="*/ 906963 h 1516602"/>
                  <a:gd name="connsiteX140" fmla="*/ 760659 w 1034979"/>
                  <a:gd name="connsiteY140" fmla="*/ 901248 h 1516602"/>
                  <a:gd name="connsiteX141" fmla="*/ 766374 w 1034979"/>
                  <a:gd name="connsiteY141" fmla="*/ 889818 h 1516602"/>
                  <a:gd name="connsiteX142" fmla="*/ 764469 w 1034979"/>
                  <a:gd name="connsiteY142" fmla="*/ 874578 h 1516602"/>
                  <a:gd name="connsiteX143" fmla="*/ 758754 w 1034979"/>
                  <a:gd name="connsiteY143" fmla="*/ 872673 h 1516602"/>
                  <a:gd name="connsiteX144" fmla="*/ 737799 w 1034979"/>
                  <a:gd name="connsiteY144" fmla="*/ 874578 h 1516602"/>
                  <a:gd name="connsiteX145" fmla="*/ 732084 w 1034979"/>
                  <a:gd name="connsiteY145" fmla="*/ 878388 h 1516602"/>
                  <a:gd name="connsiteX146" fmla="*/ 699699 w 1034979"/>
                  <a:gd name="connsiteY146" fmla="*/ 899343 h 1516602"/>
                  <a:gd name="connsiteX147" fmla="*/ 595181 w 1034979"/>
                  <a:gd name="connsiteY147" fmla="*/ 957831 h 1516602"/>
                  <a:gd name="connsiteX148" fmla="*/ 507294 w 1034979"/>
                  <a:gd name="connsiteY148" fmla="*/ 847908 h 1516602"/>
                  <a:gd name="connsiteX149" fmla="*/ 503484 w 1034979"/>
                  <a:gd name="connsiteY149" fmla="*/ 358323 h 1516602"/>
                  <a:gd name="connsiteX150" fmla="*/ 499674 w 1034979"/>
                  <a:gd name="connsiteY150" fmla="*/ 66858 h 1516602"/>
                  <a:gd name="connsiteX151" fmla="*/ 490149 w 1034979"/>
                  <a:gd name="connsiteY151" fmla="*/ 40188 h 1516602"/>
                  <a:gd name="connsiteX152" fmla="*/ 488244 w 1034979"/>
                  <a:gd name="connsiteY152" fmla="*/ 34473 h 1516602"/>
                  <a:gd name="connsiteX153" fmla="*/ 484434 w 1034979"/>
                  <a:gd name="connsiteY153" fmla="*/ 28758 h 1516602"/>
                  <a:gd name="connsiteX154" fmla="*/ 478719 w 1034979"/>
                  <a:gd name="connsiteY154" fmla="*/ 17328 h 1516602"/>
                  <a:gd name="connsiteX155" fmla="*/ 473004 w 1034979"/>
                  <a:gd name="connsiteY155" fmla="*/ 13518 h 1516602"/>
                  <a:gd name="connsiteX156" fmla="*/ 469194 w 1034979"/>
                  <a:gd name="connsiteY156" fmla="*/ 7803 h 1516602"/>
                  <a:gd name="connsiteX157" fmla="*/ 429189 w 1034979"/>
                  <a:gd name="connsiteY157" fmla="*/ 11613 h 1516602"/>
                  <a:gd name="connsiteX158" fmla="*/ 425379 w 1034979"/>
                  <a:gd name="connsiteY158" fmla="*/ 78288 h 1516602"/>
                  <a:gd name="connsiteX159" fmla="*/ 425379 w 1034979"/>
                  <a:gd name="connsiteY159" fmla="*/ 84003 h 1516602"/>
                  <a:gd name="connsiteX160" fmla="*/ 429189 w 1034979"/>
                  <a:gd name="connsiteY160" fmla="*/ 238308 h 1516602"/>
                  <a:gd name="connsiteX161" fmla="*/ 440619 w 1034979"/>
                  <a:gd name="connsiteY161" fmla="*/ 421188 h 1516602"/>
                  <a:gd name="connsiteX162" fmla="*/ 435265 w 1034979"/>
                  <a:gd name="connsiteY162" fmla="*/ 718368 h 1516602"/>
                  <a:gd name="connsiteX163" fmla="*/ 435059 w 1034979"/>
                  <a:gd name="connsiteY163" fmla="*/ 799046 h 1516602"/>
                  <a:gd name="connsiteX164" fmla="*/ 430322 w 1034979"/>
                  <a:gd name="connsiteY164"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191064 w 1034979"/>
                  <a:gd name="connsiteY14" fmla="*/ 985068 h 1516602"/>
                  <a:gd name="connsiteX15" fmla="*/ 208209 w 1034979"/>
                  <a:gd name="connsiteY15" fmla="*/ 990783 h 1516602"/>
                  <a:gd name="connsiteX16" fmla="*/ 213924 w 1034979"/>
                  <a:gd name="connsiteY16" fmla="*/ 992688 h 1516602"/>
                  <a:gd name="connsiteX17" fmla="*/ 229164 w 1034979"/>
                  <a:gd name="connsiteY17" fmla="*/ 996498 h 1516602"/>
                  <a:gd name="connsiteX18" fmla="*/ 248214 w 1034979"/>
                  <a:gd name="connsiteY18" fmla="*/ 1002213 h 1516602"/>
                  <a:gd name="connsiteX19" fmla="*/ 267264 w 1034979"/>
                  <a:gd name="connsiteY19" fmla="*/ 1021263 h 1516602"/>
                  <a:gd name="connsiteX20" fmla="*/ 272979 w 1034979"/>
                  <a:gd name="connsiteY20" fmla="*/ 1040313 h 1516602"/>
                  <a:gd name="connsiteX21" fmla="*/ 274884 w 1034979"/>
                  <a:gd name="connsiteY21" fmla="*/ 1046028 h 1516602"/>
                  <a:gd name="connsiteX22" fmla="*/ 276789 w 1034979"/>
                  <a:gd name="connsiteY22" fmla="*/ 1051743 h 1516602"/>
                  <a:gd name="connsiteX23" fmla="*/ 278694 w 1034979"/>
                  <a:gd name="connsiteY23" fmla="*/ 1076508 h 1516602"/>
                  <a:gd name="connsiteX24" fmla="*/ 280599 w 1034979"/>
                  <a:gd name="connsiteY24" fmla="*/ 1082223 h 1516602"/>
                  <a:gd name="connsiteX25" fmla="*/ 278694 w 1034979"/>
                  <a:gd name="connsiteY25" fmla="*/ 1101273 h 1516602"/>
                  <a:gd name="connsiteX26" fmla="*/ 276789 w 1034979"/>
                  <a:gd name="connsiteY26" fmla="*/ 1110798 h 1516602"/>
                  <a:gd name="connsiteX27" fmla="*/ 263454 w 1034979"/>
                  <a:gd name="connsiteY27" fmla="*/ 1124133 h 1516602"/>
                  <a:gd name="connsiteX28" fmla="*/ 252024 w 1034979"/>
                  <a:gd name="connsiteY28" fmla="*/ 1131753 h 1516602"/>
                  <a:gd name="connsiteX29" fmla="*/ 240594 w 1034979"/>
                  <a:gd name="connsiteY29" fmla="*/ 1135563 h 1516602"/>
                  <a:gd name="connsiteX30" fmla="*/ 27234 w 1034979"/>
                  <a:gd name="connsiteY30" fmla="*/ 1154613 h 1516602"/>
                  <a:gd name="connsiteX31" fmla="*/ 15804 w 1034979"/>
                  <a:gd name="connsiteY31" fmla="*/ 1160328 h 1516602"/>
                  <a:gd name="connsiteX32" fmla="*/ 6279 w 1034979"/>
                  <a:gd name="connsiteY32" fmla="*/ 1169853 h 1516602"/>
                  <a:gd name="connsiteX33" fmla="*/ 4374 w 1034979"/>
                  <a:gd name="connsiteY33" fmla="*/ 1175568 h 1516602"/>
                  <a:gd name="connsiteX34" fmla="*/ 564 w 1034979"/>
                  <a:gd name="connsiteY34" fmla="*/ 1181283 h 1516602"/>
                  <a:gd name="connsiteX35" fmla="*/ 6279 w 1034979"/>
                  <a:gd name="connsiteY35" fmla="*/ 1213668 h 1516602"/>
                  <a:gd name="connsiteX36" fmla="*/ 11994 w 1034979"/>
                  <a:gd name="connsiteY36" fmla="*/ 1217478 h 1516602"/>
                  <a:gd name="connsiteX37" fmla="*/ 17709 w 1034979"/>
                  <a:gd name="connsiteY37" fmla="*/ 1219383 h 1516602"/>
                  <a:gd name="connsiteX38" fmla="*/ 145344 w 1034979"/>
                  <a:gd name="connsiteY38" fmla="*/ 1217478 h 1516602"/>
                  <a:gd name="connsiteX39" fmla="*/ 239202 w 1034979"/>
                  <a:gd name="connsiteY39" fmla="*/ 1214801 h 1516602"/>
                  <a:gd name="connsiteX40" fmla="*/ 318699 w 1034979"/>
                  <a:gd name="connsiteY40" fmla="*/ 1217478 h 1516602"/>
                  <a:gd name="connsiteX41" fmla="*/ 330129 w 1034979"/>
                  <a:gd name="connsiteY41" fmla="*/ 1223193 h 1516602"/>
                  <a:gd name="connsiteX42" fmla="*/ 333939 w 1034979"/>
                  <a:gd name="connsiteY42" fmla="*/ 1228908 h 1516602"/>
                  <a:gd name="connsiteX43" fmla="*/ 339654 w 1034979"/>
                  <a:gd name="connsiteY43" fmla="*/ 1230813 h 1516602"/>
                  <a:gd name="connsiteX44" fmla="*/ 351084 w 1034979"/>
                  <a:gd name="connsiteY44" fmla="*/ 1238433 h 1516602"/>
                  <a:gd name="connsiteX45" fmla="*/ 356799 w 1034979"/>
                  <a:gd name="connsiteY45" fmla="*/ 1242243 h 1516602"/>
                  <a:gd name="connsiteX46" fmla="*/ 360609 w 1034979"/>
                  <a:gd name="connsiteY46" fmla="*/ 1247958 h 1516602"/>
                  <a:gd name="connsiteX47" fmla="*/ 366324 w 1034979"/>
                  <a:gd name="connsiteY47" fmla="*/ 1259388 h 1516602"/>
                  <a:gd name="connsiteX48" fmla="*/ 362514 w 1034979"/>
                  <a:gd name="connsiteY48" fmla="*/ 1286058 h 1516602"/>
                  <a:gd name="connsiteX49" fmla="*/ 358704 w 1034979"/>
                  <a:gd name="connsiteY49" fmla="*/ 1291773 h 1516602"/>
                  <a:gd name="connsiteX50" fmla="*/ 356799 w 1034979"/>
                  <a:gd name="connsiteY50" fmla="*/ 1297488 h 1516602"/>
                  <a:gd name="connsiteX51" fmla="*/ 352989 w 1034979"/>
                  <a:gd name="connsiteY51" fmla="*/ 1303203 h 1516602"/>
                  <a:gd name="connsiteX52" fmla="*/ 351084 w 1034979"/>
                  <a:gd name="connsiteY52" fmla="*/ 1308918 h 1516602"/>
                  <a:gd name="connsiteX53" fmla="*/ 347274 w 1034979"/>
                  <a:gd name="connsiteY53" fmla="*/ 1314633 h 1516602"/>
                  <a:gd name="connsiteX54" fmla="*/ 330129 w 1034979"/>
                  <a:gd name="connsiteY54" fmla="*/ 1381308 h 1516602"/>
                  <a:gd name="connsiteX55" fmla="*/ 328224 w 1034979"/>
                  <a:gd name="connsiteY55" fmla="*/ 1432743 h 1516602"/>
                  <a:gd name="connsiteX56" fmla="*/ 330129 w 1034979"/>
                  <a:gd name="connsiteY56" fmla="*/ 1457508 h 1516602"/>
                  <a:gd name="connsiteX57" fmla="*/ 332034 w 1034979"/>
                  <a:gd name="connsiteY57" fmla="*/ 1463223 h 1516602"/>
                  <a:gd name="connsiteX58" fmla="*/ 335844 w 1034979"/>
                  <a:gd name="connsiteY58" fmla="*/ 1467033 h 1516602"/>
                  <a:gd name="connsiteX59" fmla="*/ 364419 w 1034979"/>
                  <a:gd name="connsiteY59" fmla="*/ 1512753 h 1516602"/>
                  <a:gd name="connsiteX60" fmla="*/ 387279 w 1034979"/>
                  <a:gd name="connsiteY60" fmla="*/ 1514658 h 1516602"/>
                  <a:gd name="connsiteX61" fmla="*/ 392994 w 1034979"/>
                  <a:gd name="connsiteY61" fmla="*/ 1508943 h 1516602"/>
                  <a:gd name="connsiteX62" fmla="*/ 394899 w 1034979"/>
                  <a:gd name="connsiteY62" fmla="*/ 1497513 h 1516602"/>
                  <a:gd name="connsiteX63" fmla="*/ 396804 w 1034979"/>
                  <a:gd name="connsiteY63" fmla="*/ 1491798 h 1516602"/>
                  <a:gd name="connsiteX64" fmla="*/ 398709 w 1034979"/>
                  <a:gd name="connsiteY64" fmla="*/ 1474653 h 1516602"/>
                  <a:gd name="connsiteX65" fmla="*/ 400614 w 1034979"/>
                  <a:gd name="connsiteY65" fmla="*/ 1461318 h 1516602"/>
                  <a:gd name="connsiteX66" fmla="*/ 404424 w 1034979"/>
                  <a:gd name="connsiteY66" fmla="*/ 1404168 h 1516602"/>
                  <a:gd name="connsiteX67" fmla="*/ 410139 w 1034979"/>
                  <a:gd name="connsiteY67" fmla="*/ 1392738 h 1516602"/>
                  <a:gd name="connsiteX68" fmla="*/ 413949 w 1034979"/>
                  <a:gd name="connsiteY68" fmla="*/ 1379403 h 1516602"/>
                  <a:gd name="connsiteX69" fmla="*/ 415854 w 1034979"/>
                  <a:gd name="connsiteY69" fmla="*/ 1373688 h 1516602"/>
                  <a:gd name="connsiteX70" fmla="*/ 417759 w 1034979"/>
                  <a:gd name="connsiteY70" fmla="*/ 1360353 h 1516602"/>
                  <a:gd name="connsiteX71" fmla="*/ 421569 w 1034979"/>
                  <a:gd name="connsiteY71" fmla="*/ 1348923 h 1516602"/>
                  <a:gd name="connsiteX72" fmla="*/ 427284 w 1034979"/>
                  <a:gd name="connsiteY72" fmla="*/ 1335588 h 1516602"/>
                  <a:gd name="connsiteX73" fmla="*/ 467289 w 1034979"/>
                  <a:gd name="connsiteY73" fmla="*/ 1265103 h 1516602"/>
                  <a:gd name="connsiteX74" fmla="*/ 528455 w 1034979"/>
                  <a:gd name="connsiteY74" fmla="*/ 1230091 h 1516602"/>
                  <a:gd name="connsiteX75" fmla="*/ 601154 w 1034979"/>
                  <a:gd name="connsiteY75" fmla="*/ 1221700 h 1516602"/>
                  <a:gd name="connsiteX76" fmla="*/ 720654 w 1034979"/>
                  <a:gd name="connsiteY76" fmla="*/ 1316538 h 1516602"/>
                  <a:gd name="connsiteX77" fmla="*/ 733989 w 1034979"/>
                  <a:gd name="connsiteY77" fmla="*/ 1326063 h 1516602"/>
                  <a:gd name="connsiteX78" fmla="*/ 743514 w 1034979"/>
                  <a:gd name="connsiteY78" fmla="*/ 1327968 h 1516602"/>
                  <a:gd name="connsiteX79" fmla="*/ 749229 w 1034979"/>
                  <a:gd name="connsiteY79" fmla="*/ 1329873 h 1516602"/>
                  <a:gd name="connsiteX80" fmla="*/ 762564 w 1034979"/>
                  <a:gd name="connsiteY80" fmla="*/ 1335588 h 1516602"/>
                  <a:gd name="connsiteX81" fmla="*/ 777804 w 1034979"/>
                  <a:gd name="connsiteY81" fmla="*/ 1333683 h 1516602"/>
                  <a:gd name="connsiteX82" fmla="*/ 789234 w 1034979"/>
                  <a:gd name="connsiteY82" fmla="*/ 1327968 h 1516602"/>
                  <a:gd name="connsiteX83" fmla="*/ 794949 w 1034979"/>
                  <a:gd name="connsiteY83" fmla="*/ 1326063 h 1516602"/>
                  <a:gd name="connsiteX84" fmla="*/ 802569 w 1034979"/>
                  <a:gd name="connsiteY84" fmla="*/ 1308918 h 1516602"/>
                  <a:gd name="connsiteX85" fmla="*/ 800664 w 1034979"/>
                  <a:gd name="connsiteY85" fmla="*/ 1284153 h 1516602"/>
                  <a:gd name="connsiteX86" fmla="*/ 798759 w 1034979"/>
                  <a:gd name="connsiteY86" fmla="*/ 1278438 h 1516602"/>
                  <a:gd name="connsiteX87" fmla="*/ 796854 w 1034979"/>
                  <a:gd name="connsiteY87" fmla="*/ 1270818 h 1516602"/>
                  <a:gd name="connsiteX88" fmla="*/ 783519 w 1034979"/>
                  <a:gd name="connsiteY88" fmla="*/ 1253673 h 1516602"/>
                  <a:gd name="connsiteX89" fmla="*/ 773994 w 1034979"/>
                  <a:gd name="connsiteY89" fmla="*/ 1247958 h 1516602"/>
                  <a:gd name="connsiteX90" fmla="*/ 648264 w 1034979"/>
                  <a:gd name="connsiteY90" fmla="*/ 1156518 h 1516602"/>
                  <a:gd name="connsiteX91" fmla="*/ 644454 w 1034979"/>
                  <a:gd name="connsiteY91" fmla="*/ 1139373 h 1516602"/>
                  <a:gd name="connsiteX92" fmla="*/ 646359 w 1034979"/>
                  <a:gd name="connsiteY92" fmla="*/ 1131753 h 1516602"/>
                  <a:gd name="connsiteX93" fmla="*/ 650169 w 1034979"/>
                  <a:gd name="connsiteY93" fmla="*/ 1114608 h 1516602"/>
                  <a:gd name="connsiteX94" fmla="*/ 653979 w 1034979"/>
                  <a:gd name="connsiteY94" fmla="*/ 1108893 h 1516602"/>
                  <a:gd name="connsiteX95" fmla="*/ 655884 w 1034979"/>
                  <a:gd name="connsiteY95" fmla="*/ 1103178 h 1516602"/>
                  <a:gd name="connsiteX96" fmla="*/ 661599 w 1034979"/>
                  <a:gd name="connsiteY96" fmla="*/ 1101273 h 1516602"/>
                  <a:gd name="connsiteX97" fmla="*/ 671124 w 1034979"/>
                  <a:gd name="connsiteY97" fmla="*/ 1089843 h 1516602"/>
                  <a:gd name="connsiteX98" fmla="*/ 724464 w 1034979"/>
                  <a:gd name="connsiteY98" fmla="*/ 1082223 h 1516602"/>
                  <a:gd name="connsiteX99" fmla="*/ 842574 w 1034979"/>
                  <a:gd name="connsiteY99" fmla="*/ 1084128 h 1516602"/>
                  <a:gd name="connsiteX100" fmla="*/ 871149 w 1034979"/>
                  <a:gd name="connsiteY100" fmla="*/ 1086033 h 1516602"/>
                  <a:gd name="connsiteX101" fmla="*/ 899724 w 1034979"/>
                  <a:gd name="connsiteY101" fmla="*/ 1091748 h 1516602"/>
                  <a:gd name="connsiteX102" fmla="*/ 922584 w 1034979"/>
                  <a:gd name="connsiteY102" fmla="*/ 1095558 h 1516602"/>
                  <a:gd name="connsiteX103" fmla="*/ 951159 w 1034979"/>
                  <a:gd name="connsiteY103" fmla="*/ 1101273 h 1516602"/>
                  <a:gd name="connsiteX104" fmla="*/ 956874 w 1034979"/>
                  <a:gd name="connsiteY104" fmla="*/ 1101273 h 1516602"/>
                  <a:gd name="connsiteX105" fmla="*/ 1002594 w 1034979"/>
                  <a:gd name="connsiteY105" fmla="*/ 1099368 h 1516602"/>
                  <a:gd name="connsiteX106" fmla="*/ 1031169 w 1034979"/>
                  <a:gd name="connsiteY106" fmla="*/ 1091748 h 1516602"/>
                  <a:gd name="connsiteX107" fmla="*/ 1034979 w 1034979"/>
                  <a:gd name="connsiteY107" fmla="*/ 1086033 h 1516602"/>
                  <a:gd name="connsiteX108" fmla="*/ 1033074 w 1034979"/>
                  <a:gd name="connsiteY108" fmla="*/ 1066983 h 1516602"/>
                  <a:gd name="connsiteX109" fmla="*/ 1027359 w 1034979"/>
                  <a:gd name="connsiteY109" fmla="*/ 1063173 h 1516602"/>
                  <a:gd name="connsiteX110" fmla="*/ 1012119 w 1034979"/>
                  <a:gd name="connsiteY110" fmla="*/ 1061268 h 1516602"/>
                  <a:gd name="connsiteX111" fmla="*/ 1006404 w 1034979"/>
                  <a:gd name="connsiteY111" fmla="*/ 1059363 h 1516602"/>
                  <a:gd name="connsiteX112" fmla="*/ 998784 w 1034979"/>
                  <a:gd name="connsiteY112" fmla="*/ 1057458 h 1516602"/>
                  <a:gd name="connsiteX113" fmla="*/ 987354 w 1034979"/>
                  <a:gd name="connsiteY113" fmla="*/ 1049838 h 1516602"/>
                  <a:gd name="connsiteX114" fmla="*/ 975924 w 1034979"/>
                  <a:gd name="connsiteY114" fmla="*/ 1046028 h 1516602"/>
                  <a:gd name="connsiteX115" fmla="*/ 970209 w 1034979"/>
                  <a:gd name="connsiteY115" fmla="*/ 1044123 h 1516602"/>
                  <a:gd name="connsiteX116" fmla="*/ 962589 w 1034979"/>
                  <a:gd name="connsiteY116" fmla="*/ 1042218 h 1516602"/>
                  <a:gd name="connsiteX117" fmla="*/ 956874 w 1034979"/>
                  <a:gd name="connsiteY117" fmla="*/ 1040313 h 1516602"/>
                  <a:gd name="connsiteX118" fmla="*/ 935919 w 1034979"/>
                  <a:gd name="connsiteY118" fmla="*/ 1034598 h 1516602"/>
                  <a:gd name="connsiteX119" fmla="*/ 825429 w 1034979"/>
                  <a:gd name="connsiteY119" fmla="*/ 1034598 h 1516602"/>
                  <a:gd name="connsiteX120" fmla="*/ 730179 w 1034979"/>
                  <a:gd name="connsiteY120" fmla="*/ 1038408 h 1516602"/>
                  <a:gd name="connsiteX121" fmla="*/ 669219 w 1034979"/>
                  <a:gd name="connsiteY121" fmla="*/ 1046028 h 1516602"/>
                  <a:gd name="connsiteX122" fmla="*/ 646359 w 1034979"/>
                  <a:gd name="connsiteY122" fmla="*/ 1049838 h 1516602"/>
                  <a:gd name="connsiteX123" fmla="*/ 642549 w 1034979"/>
                  <a:gd name="connsiteY123" fmla="*/ 1038408 h 1516602"/>
                  <a:gd name="connsiteX124" fmla="*/ 640644 w 1034979"/>
                  <a:gd name="connsiteY124" fmla="*/ 1032693 h 1516602"/>
                  <a:gd name="connsiteX125" fmla="*/ 642549 w 1034979"/>
                  <a:gd name="connsiteY125" fmla="*/ 1015548 h 1516602"/>
                  <a:gd name="connsiteX126" fmla="*/ 644454 w 1034979"/>
                  <a:gd name="connsiteY126" fmla="*/ 1009833 h 1516602"/>
                  <a:gd name="connsiteX127" fmla="*/ 661599 w 1034979"/>
                  <a:gd name="connsiteY127" fmla="*/ 1000308 h 1516602"/>
                  <a:gd name="connsiteX128" fmla="*/ 673029 w 1034979"/>
                  <a:gd name="connsiteY128" fmla="*/ 992688 h 1516602"/>
                  <a:gd name="connsiteX129" fmla="*/ 674934 w 1034979"/>
                  <a:gd name="connsiteY129" fmla="*/ 986973 h 1516602"/>
                  <a:gd name="connsiteX130" fmla="*/ 680649 w 1034979"/>
                  <a:gd name="connsiteY130" fmla="*/ 985068 h 1516602"/>
                  <a:gd name="connsiteX131" fmla="*/ 686364 w 1034979"/>
                  <a:gd name="connsiteY131" fmla="*/ 981258 h 1516602"/>
                  <a:gd name="connsiteX132" fmla="*/ 695889 w 1034979"/>
                  <a:gd name="connsiteY132" fmla="*/ 971733 h 1516602"/>
                  <a:gd name="connsiteX133" fmla="*/ 705414 w 1034979"/>
                  <a:gd name="connsiteY133" fmla="*/ 960303 h 1516602"/>
                  <a:gd name="connsiteX134" fmla="*/ 716844 w 1034979"/>
                  <a:gd name="connsiteY134" fmla="*/ 952683 h 1516602"/>
                  <a:gd name="connsiteX135" fmla="*/ 732084 w 1034979"/>
                  <a:gd name="connsiteY135" fmla="*/ 939348 h 1516602"/>
                  <a:gd name="connsiteX136" fmla="*/ 741609 w 1034979"/>
                  <a:gd name="connsiteY136" fmla="*/ 927918 h 1516602"/>
                  <a:gd name="connsiteX137" fmla="*/ 753039 w 1034979"/>
                  <a:gd name="connsiteY137" fmla="*/ 918393 h 1516602"/>
                  <a:gd name="connsiteX138" fmla="*/ 758754 w 1034979"/>
                  <a:gd name="connsiteY138" fmla="*/ 906963 h 1516602"/>
                  <a:gd name="connsiteX139" fmla="*/ 760659 w 1034979"/>
                  <a:gd name="connsiteY139" fmla="*/ 901248 h 1516602"/>
                  <a:gd name="connsiteX140" fmla="*/ 766374 w 1034979"/>
                  <a:gd name="connsiteY140" fmla="*/ 889818 h 1516602"/>
                  <a:gd name="connsiteX141" fmla="*/ 764469 w 1034979"/>
                  <a:gd name="connsiteY141" fmla="*/ 874578 h 1516602"/>
                  <a:gd name="connsiteX142" fmla="*/ 758754 w 1034979"/>
                  <a:gd name="connsiteY142" fmla="*/ 872673 h 1516602"/>
                  <a:gd name="connsiteX143" fmla="*/ 737799 w 1034979"/>
                  <a:gd name="connsiteY143" fmla="*/ 874578 h 1516602"/>
                  <a:gd name="connsiteX144" fmla="*/ 732084 w 1034979"/>
                  <a:gd name="connsiteY144" fmla="*/ 878388 h 1516602"/>
                  <a:gd name="connsiteX145" fmla="*/ 699699 w 1034979"/>
                  <a:gd name="connsiteY145" fmla="*/ 899343 h 1516602"/>
                  <a:gd name="connsiteX146" fmla="*/ 595181 w 1034979"/>
                  <a:gd name="connsiteY146" fmla="*/ 957831 h 1516602"/>
                  <a:gd name="connsiteX147" fmla="*/ 507294 w 1034979"/>
                  <a:gd name="connsiteY147" fmla="*/ 847908 h 1516602"/>
                  <a:gd name="connsiteX148" fmla="*/ 503484 w 1034979"/>
                  <a:gd name="connsiteY148" fmla="*/ 358323 h 1516602"/>
                  <a:gd name="connsiteX149" fmla="*/ 499674 w 1034979"/>
                  <a:gd name="connsiteY149" fmla="*/ 66858 h 1516602"/>
                  <a:gd name="connsiteX150" fmla="*/ 490149 w 1034979"/>
                  <a:gd name="connsiteY150" fmla="*/ 40188 h 1516602"/>
                  <a:gd name="connsiteX151" fmla="*/ 488244 w 1034979"/>
                  <a:gd name="connsiteY151" fmla="*/ 34473 h 1516602"/>
                  <a:gd name="connsiteX152" fmla="*/ 484434 w 1034979"/>
                  <a:gd name="connsiteY152" fmla="*/ 28758 h 1516602"/>
                  <a:gd name="connsiteX153" fmla="*/ 478719 w 1034979"/>
                  <a:gd name="connsiteY153" fmla="*/ 17328 h 1516602"/>
                  <a:gd name="connsiteX154" fmla="*/ 473004 w 1034979"/>
                  <a:gd name="connsiteY154" fmla="*/ 13518 h 1516602"/>
                  <a:gd name="connsiteX155" fmla="*/ 469194 w 1034979"/>
                  <a:gd name="connsiteY155" fmla="*/ 7803 h 1516602"/>
                  <a:gd name="connsiteX156" fmla="*/ 429189 w 1034979"/>
                  <a:gd name="connsiteY156" fmla="*/ 11613 h 1516602"/>
                  <a:gd name="connsiteX157" fmla="*/ 425379 w 1034979"/>
                  <a:gd name="connsiteY157" fmla="*/ 78288 h 1516602"/>
                  <a:gd name="connsiteX158" fmla="*/ 425379 w 1034979"/>
                  <a:gd name="connsiteY158" fmla="*/ 84003 h 1516602"/>
                  <a:gd name="connsiteX159" fmla="*/ 429189 w 1034979"/>
                  <a:gd name="connsiteY159" fmla="*/ 238308 h 1516602"/>
                  <a:gd name="connsiteX160" fmla="*/ 440619 w 1034979"/>
                  <a:gd name="connsiteY160" fmla="*/ 421188 h 1516602"/>
                  <a:gd name="connsiteX161" fmla="*/ 435265 w 1034979"/>
                  <a:gd name="connsiteY161" fmla="*/ 718368 h 1516602"/>
                  <a:gd name="connsiteX162" fmla="*/ 435059 w 1034979"/>
                  <a:gd name="connsiteY162" fmla="*/ 799046 h 1516602"/>
                  <a:gd name="connsiteX163" fmla="*/ 430322 w 1034979"/>
                  <a:gd name="connsiteY163"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191064 w 1034979"/>
                  <a:gd name="connsiteY14" fmla="*/ 985068 h 1516602"/>
                  <a:gd name="connsiteX15" fmla="*/ 208209 w 1034979"/>
                  <a:gd name="connsiteY15" fmla="*/ 990783 h 1516602"/>
                  <a:gd name="connsiteX16" fmla="*/ 213924 w 1034979"/>
                  <a:gd name="connsiteY16" fmla="*/ 992688 h 1516602"/>
                  <a:gd name="connsiteX17" fmla="*/ 229164 w 1034979"/>
                  <a:gd name="connsiteY17" fmla="*/ 996498 h 1516602"/>
                  <a:gd name="connsiteX18" fmla="*/ 267264 w 1034979"/>
                  <a:gd name="connsiteY18" fmla="*/ 1021263 h 1516602"/>
                  <a:gd name="connsiteX19" fmla="*/ 272979 w 1034979"/>
                  <a:gd name="connsiteY19" fmla="*/ 1040313 h 1516602"/>
                  <a:gd name="connsiteX20" fmla="*/ 274884 w 1034979"/>
                  <a:gd name="connsiteY20" fmla="*/ 1046028 h 1516602"/>
                  <a:gd name="connsiteX21" fmla="*/ 276789 w 1034979"/>
                  <a:gd name="connsiteY21" fmla="*/ 1051743 h 1516602"/>
                  <a:gd name="connsiteX22" fmla="*/ 278694 w 1034979"/>
                  <a:gd name="connsiteY22" fmla="*/ 1076508 h 1516602"/>
                  <a:gd name="connsiteX23" fmla="*/ 280599 w 1034979"/>
                  <a:gd name="connsiteY23" fmla="*/ 1082223 h 1516602"/>
                  <a:gd name="connsiteX24" fmla="*/ 278694 w 1034979"/>
                  <a:gd name="connsiteY24" fmla="*/ 1101273 h 1516602"/>
                  <a:gd name="connsiteX25" fmla="*/ 276789 w 1034979"/>
                  <a:gd name="connsiteY25" fmla="*/ 1110798 h 1516602"/>
                  <a:gd name="connsiteX26" fmla="*/ 263454 w 1034979"/>
                  <a:gd name="connsiteY26" fmla="*/ 1124133 h 1516602"/>
                  <a:gd name="connsiteX27" fmla="*/ 252024 w 1034979"/>
                  <a:gd name="connsiteY27" fmla="*/ 1131753 h 1516602"/>
                  <a:gd name="connsiteX28" fmla="*/ 240594 w 1034979"/>
                  <a:gd name="connsiteY28" fmla="*/ 1135563 h 1516602"/>
                  <a:gd name="connsiteX29" fmla="*/ 27234 w 1034979"/>
                  <a:gd name="connsiteY29" fmla="*/ 1154613 h 1516602"/>
                  <a:gd name="connsiteX30" fmla="*/ 15804 w 1034979"/>
                  <a:gd name="connsiteY30" fmla="*/ 1160328 h 1516602"/>
                  <a:gd name="connsiteX31" fmla="*/ 6279 w 1034979"/>
                  <a:gd name="connsiteY31" fmla="*/ 1169853 h 1516602"/>
                  <a:gd name="connsiteX32" fmla="*/ 4374 w 1034979"/>
                  <a:gd name="connsiteY32" fmla="*/ 1175568 h 1516602"/>
                  <a:gd name="connsiteX33" fmla="*/ 564 w 1034979"/>
                  <a:gd name="connsiteY33" fmla="*/ 1181283 h 1516602"/>
                  <a:gd name="connsiteX34" fmla="*/ 6279 w 1034979"/>
                  <a:gd name="connsiteY34" fmla="*/ 1213668 h 1516602"/>
                  <a:gd name="connsiteX35" fmla="*/ 11994 w 1034979"/>
                  <a:gd name="connsiteY35" fmla="*/ 1217478 h 1516602"/>
                  <a:gd name="connsiteX36" fmla="*/ 17709 w 1034979"/>
                  <a:gd name="connsiteY36" fmla="*/ 1219383 h 1516602"/>
                  <a:gd name="connsiteX37" fmla="*/ 145344 w 1034979"/>
                  <a:gd name="connsiteY37" fmla="*/ 1217478 h 1516602"/>
                  <a:gd name="connsiteX38" fmla="*/ 239202 w 1034979"/>
                  <a:gd name="connsiteY38" fmla="*/ 1214801 h 1516602"/>
                  <a:gd name="connsiteX39" fmla="*/ 318699 w 1034979"/>
                  <a:gd name="connsiteY39" fmla="*/ 1217478 h 1516602"/>
                  <a:gd name="connsiteX40" fmla="*/ 330129 w 1034979"/>
                  <a:gd name="connsiteY40" fmla="*/ 1223193 h 1516602"/>
                  <a:gd name="connsiteX41" fmla="*/ 333939 w 1034979"/>
                  <a:gd name="connsiteY41" fmla="*/ 1228908 h 1516602"/>
                  <a:gd name="connsiteX42" fmla="*/ 339654 w 1034979"/>
                  <a:gd name="connsiteY42" fmla="*/ 1230813 h 1516602"/>
                  <a:gd name="connsiteX43" fmla="*/ 351084 w 1034979"/>
                  <a:gd name="connsiteY43" fmla="*/ 1238433 h 1516602"/>
                  <a:gd name="connsiteX44" fmla="*/ 356799 w 1034979"/>
                  <a:gd name="connsiteY44" fmla="*/ 1242243 h 1516602"/>
                  <a:gd name="connsiteX45" fmla="*/ 360609 w 1034979"/>
                  <a:gd name="connsiteY45" fmla="*/ 1247958 h 1516602"/>
                  <a:gd name="connsiteX46" fmla="*/ 366324 w 1034979"/>
                  <a:gd name="connsiteY46" fmla="*/ 1259388 h 1516602"/>
                  <a:gd name="connsiteX47" fmla="*/ 362514 w 1034979"/>
                  <a:gd name="connsiteY47" fmla="*/ 1286058 h 1516602"/>
                  <a:gd name="connsiteX48" fmla="*/ 358704 w 1034979"/>
                  <a:gd name="connsiteY48" fmla="*/ 1291773 h 1516602"/>
                  <a:gd name="connsiteX49" fmla="*/ 356799 w 1034979"/>
                  <a:gd name="connsiteY49" fmla="*/ 1297488 h 1516602"/>
                  <a:gd name="connsiteX50" fmla="*/ 352989 w 1034979"/>
                  <a:gd name="connsiteY50" fmla="*/ 1303203 h 1516602"/>
                  <a:gd name="connsiteX51" fmla="*/ 351084 w 1034979"/>
                  <a:gd name="connsiteY51" fmla="*/ 1308918 h 1516602"/>
                  <a:gd name="connsiteX52" fmla="*/ 347274 w 1034979"/>
                  <a:gd name="connsiteY52" fmla="*/ 1314633 h 1516602"/>
                  <a:gd name="connsiteX53" fmla="*/ 330129 w 1034979"/>
                  <a:gd name="connsiteY53" fmla="*/ 1381308 h 1516602"/>
                  <a:gd name="connsiteX54" fmla="*/ 328224 w 1034979"/>
                  <a:gd name="connsiteY54" fmla="*/ 1432743 h 1516602"/>
                  <a:gd name="connsiteX55" fmla="*/ 330129 w 1034979"/>
                  <a:gd name="connsiteY55" fmla="*/ 1457508 h 1516602"/>
                  <a:gd name="connsiteX56" fmla="*/ 332034 w 1034979"/>
                  <a:gd name="connsiteY56" fmla="*/ 1463223 h 1516602"/>
                  <a:gd name="connsiteX57" fmla="*/ 335844 w 1034979"/>
                  <a:gd name="connsiteY57" fmla="*/ 1467033 h 1516602"/>
                  <a:gd name="connsiteX58" fmla="*/ 364419 w 1034979"/>
                  <a:gd name="connsiteY58" fmla="*/ 1512753 h 1516602"/>
                  <a:gd name="connsiteX59" fmla="*/ 387279 w 1034979"/>
                  <a:gd name="connsiteY59" fmla="*/ 1514658 h 1516602"/>
                  <a:gd name="connsiteX60" fmla="*/ 392994 w 1034979"/>
                  <a:gd name="connsiteY60" fmla="*/ 1508943 h 1516602"/>
                  <a:gd name="connsiteX61" fmla="*/ 394899 w 1034979"/>
                  <a:gd name="connsiteY61" fmla="*/ 1497513 h 1516602"/>
                  <a:gd name="connsiteX62" fmla="*/ 396804 w 1034979"/>
                  <a:gd name="connsiteY62" fmla="*/ 1491798 h 1516602"/>
                  <a:gd name="connsiteX63" fmla="*/ 398709 w 1034979"/>
                  <a:gd name="connsiteY63" fmla="*/ 1474653 h 1516602"/>
                  <a:gd name="connsiteX64" fmla="*/ 400614 w 1034979"/>
                  <a:gd name="connsiteY64" fmla="*/ 1461318 h 1516602"/>
                  <a:gd name="connsiteX65" fmla="*/ 404424 w 1034979"/>
                  <a:gd name="connsiteY65" fmla="*/ 1404168 h 1516602"/>
                  <a:gd name="connsiteX66" fmla="*/ 410139 w 1034979"/>
                  <a:gd name="connsiteY66" fmla="*/ 1392738 h 1516602"/>
                  <a:gd name="connsiteX67" fmla="*/ 413949 w 1034979"/>
                  <a:gd name="connsiteY67" fmla="*/ 1379403 h 1516602"/>
                  <a:gd name="connsiteX68" fmla="*/ 415854 w 1034979"/>
                  <a:gd name="connsiteY68" fmla="*/ 1373688 h 1516602"/>
                  <a:gd name="connsiteX69" fmla="*/ 417759 w 1034979"/>
                  <a:gd name="connsiteY69" fmla="*/ 1360353 h 1516602"/>
                  <a:gd name="connsiteX70" fmla="*/ 421569 w 1034979"/>
                  <a:gd name="connsiteY70" fmla="*/ 1348923 h 1516602"/>
                  <a:gd name="connsiteX71" fmla="*/ 427284 w 1034979"/>
                  <a:gd name="connsiteY71" fmla="*/ 1335588 h 1516602"/>
                  <a:gd name="connsiteX72" fmla="*/ 467289 w 1034979"/>
                  <a:gd name="connsiteY72" fmla="*/ 1265103 h 1516602"/>
                  <a:gd name="connsiteX73" fmla="*/ 528455 w 1034979"/>
                  <a:gd name="connsiteY73" fmla="*/ 1230091 h 1516602"/>
                  <a:gd name="connsiteX74" fmla="*/ 601154 w 1034979"/>
                  <a:gd name="connsiteY74" fmla="*/ 1221700 h 1516602"/>
                  <a:gd name="connsiteX75" fmla="*/ 720654 w 1034979"/>
                  <a:gd name="connsiteY75" fmla="*/ 1316538 h 1516602"/>
                  <a:gd name="connsiteX76" fmla="*/ 733989 w 1034979"/>
                  <a:gd name="connsiteY76" fmla="*/ 1326063 h 1516602"/>
                  <a:gd name="connsiteX77" fmla="*/ 743514 w 1034979"/>
                  <a:gd name="connsiteY77" fmla="*/ 1327968 h 1516602"/>
                  <a:gd name="connsiteX78" fmla="*/ 749229 w 1034979"/>
                  <a:gd name="connsiteY78" fmla="*/ 1329873 h 1516602"/>
                  <a:gd name="connsiteX79" fmla="*/ 762564 w 1034979"/>
                  <a:gd name="connsiteY79" fmla="*/ 1335588 h 1516602"/>
                  <a:gd name="connsiteX80" fmla="*/ 777804 w 1034979"/>
                  <a:gd name="connsiteY80" fmla="*/ 1333683 h 1516602"/>
                  <a:gd name="connsiteX81" fmla="*/ 789234 w 1034979"/>
                  <a:gd name="connsiteY81" fmla="*/ 1327968 h 1516602"/>
                  <a:gd name="connsiteX82" fmla="*/ 794949 w 1034979"/>
                  <a:gd name="connsiteY82" fmla="*/ 1326063 h 1516602"/>
                  <a:gd name="connsiteX83" fmla="*/ 802569 w 1034979"/>
                  <a:gd name="connsiteY83" fmla="*/ 1308918 h 1516602"/>
                  <a:gd name="connsiteX84" fmla="*/ 800664 w 1034979"/>
                  <a:gd name="connsiteY84" fmla="*/ 1284153 h 1516602"/>
                  <a:gd name="connsiteX85" fmla="*/ 798759 w 1034979"/>
                  <a:gd name="connsiteY85" fmla="*/ 1278438 h 1516602"/>
                  <a:gd name="connsiteX86" fmla="*/ 796854 w 1034979"/>
                  <a:gd name="connsiteY86" fmla="*/ 1270818 h 1516602"/>
                  <a:gd name="connsiteX87" fmla="*/ 783519 w 1034979"/>
                  <a:gd name="connsiteY87" fmla="*/ 1253673 h 1516602"/>
                  <a:gd name="connsiteX88" fmla="*/ 773994 w 1034979"/>
                  <a:gd name="connsiteY88" fmla="*/ 1247958 h 1516602"/>
                  <a:gd name="connsiteX89" fmla="*/ 648264 w 1034979"/>
                  <a:gd name="connsiteY89" fmla="*/ 1156518 h 1516602"/>
                  <a:gd name="connsiteX90" fmla="*/ 644454 w 1034979"/>
                  <a:gd name="connsiteY90" fmla="*/ 1139373 h 1516602"/>
                  <a:gd name="connsiteX91" fmla="*/ 646359 w 1034979"/>
                  <a:gd name="connsiteY91" fmla="*/ 1131753 h 1516602"/>
                  <a:gd name="connsiteX92" fmla="*/ 650169 w 1034979"/>
                  <a:gd name="connsiteY92" fmla="*/ 1114608 h 1516602"/>
                  <a:gd name="connsiteX93" fmla="*/ 653979 w 1034979"/>
                  <a:gd name="connsiteY93" fmla="*/ 1108893 h 1516602"/>
                  <a:gd name="connsiteX94" fmla="*/ 655884 w 1034979"/>
                  <a:gd name="connsiteY94" fmla="*/ 1103178 h 1516602"/>
                  <a:gd name="connsiteX95" fmla="*/ 661599 w 1034979"/>
                  <a:gd name="connsiteY95" fmla="*/ 1101273 h 1516602"/>
                  <a:gd name="connsiteX96" fmla="*/ 671124 w 1034979"/>
                  <a:gd name="connsiteY96" fmla="*/ 1089843 h 1516602"/>
                  <a:gd name="connsiteX97" fmla="*/ 724464 w 1034979"/>
                  <a:gd name="connsiteY97" fmla="*/ 1082223 h 1516602"/>
                  <a:gd name="connsiteX98" fmla="*/ 842574 w 1034979"/>
                  <a:gd name="connsiteY98" fmla="*/ 1084128 h 1516602"/>
                  <a:gd name="connsiteX99" fmla="*/ 871149 w 1034979"/>
                  <a:gd name="connsiteY99" fmla="*/ 1086033 h 1516602"/>
                  <a:gd name="connsiteX100" fmla="*/ 899724 w 1034979"/>
                  <a:gd name="connsiteY100" fmla="*/ 1091748 h 1516602"/>
                  <a:gd name="connsiteX101" fmla="*/ 922584 w 1034979"/>
                  <a:gd name="connsiteY101" fmla="*/ 1095558 h 1516602"/>
                  <a:gd name="connsiteX102" fmla="*/ 951159 w 1034979"/>
                  <a:gd name="connsiteY102" fmla="*/ 1101273 h 1516602"/>
                  <a:gd name="connsiteX103" fmla="*/ 956874 w 1034979"/>
                  <a:gd name="connsiteY103" fmla="*/ 1101273 h 1516602"/>
                  <a:gd name="connsiteX104" fmla="*/ 1002594 w 1034979"/>
                  <a:gd name="connsiteY104" fmla="*/ 1099368 h 1516602"/>
                  <a:gd name="connsiteX105" fmla="*/ 1031169 w 1034979"/>
                  <a:gd name="connsiteY105" fmla="*/ 1091748 h 1516602"/>
                  <a:gd name="connsiteX106" fmla="*/ 1034979 w 1034979"/>
                  <a:gd name="connsiteY106" fmla="*/ 1086033 h 1516602"/>
                  <a:gd name="connsiteX107" fmla="*/ 1033074 w 1034979"/>
                  <a:gd name="connsiteY107" fmla="*/ 1066983 h 1516602"/>
                  <a:gd name="connsiteX108" fmla="*/ 1027359 w 1034979"/>
                  <a:gd name="connsiteY108" fmla="*/ 1063173 h 1516602"/>
                  <a:gd name="connsiteX109" fmla="*/ 1012119 w 1034979"/>
                  <a:gd name="connsiteY109" fmla="*/ 1061268 h 1516602"/>
                  <a:gd name="connsiteX110" fmla="*/ 1006404 w 1034979"/>
                  <a:gd name="connsiteY110" fmla="*/ 1059363 h 1516602"/>
                  <a:gd name="connsiteX111" fmla="*/ 998784 w 1034979"/>
                  <a:gd name="connsiteY111" fmla="*/ 1057458 h 1516602"/>
                  <a:gd name="connsiteX112" fmla="*/ 987354 w 1034979"/>
                  <a:gd name="connsiteY112" fmla="*/ 1049838 h 1516602"/>
                  <a:gd name="connsiteX113" fmla="*/ 975924 w 1034979"/>
                  <a:gd name="connsiteY113" fmla="*/ 1046028 h 1516602"/>
                  <a:gd name="connsiteX114" fmla="*/ 970209 w 1034979"/>
                  <a:gd name="connsiteY114" fmla="*/ 1044123 h 1516602"/>
                  <a:gd name="connsiteX115" fmla="*/ 962589 w 1034979"/>
                  <a:gd name="connsiteY115" fmla="*/ 1042218 h 1516602"/>
                  <a:gd name="connsiteX116" fmla="*/ 956874 w 1034979"/>
                  <a:gd name="connsiteY116" fmla="*/ 1040313 h 1516602"/>
                  <a:gd name="connsiteX117" fmla="*/ 935919 w 1034979"/>
                  <a:gd name="connsiteY117" fmla="*/ 1034598 h 1516602"/>
                  <a:gd name="connsiteX118" fmla="*/ 825429 w 1034979"/>
                  <a:gd name="connsiteY118" fmla="*/ 1034598 h 1516602"/>
                  <a:gd name="connsiteX119" fmla="*/ 730179 w 1034979"/>
                  <a:gd name="connsiteY119" fmla="*/ 1038408 h 1516602"/>
                  <a:gd name="connsiteX120" fmla="*/ 669219 w 1034979"/>
                  <a:gd name="connsiteY120" fmla="*/ 1046028 h 1516602"/>
                  <a:gd name="connsiteX121" fmla="*/ 646359 w 1034979"/>
                  <a:gd name="connsiteY121" fmla="*/ 1049838 h 1516602"/>
                  <a:gd name="connsiteX122" fmla="*/ 642549 w 1034979"/>
                  <a:gd name="connsiteY122" fmla="*/ 1038408 h 1516602"/>
                  <a:gd name="connsiteX123" fmla="*/ 640644 w 1034979"/>
                  <a:gd name="connsiteY123" fmla="*/ 1032693 h 1516602"/>
                  <a:gd name="connsiteX124" fmla="*/ 642549 w 1034979"/>
                  <a:gd name="connsiteY124" fmla="*/ 1015548 h 1516602"/>
                  <a:gd name="connsiteX125" fmla="*/ 644454 w 1034979"/>
                  <a:gd name="connsiteY125" fmla="*/ 1009833 h 1516602"/>
                  <a:gd name="connsiteX126" fmla="*/ 661599 w 1034979"/>
                  <a:gd name="connsiteY126" fmla="*/ 1000308 h 1516602"/>
                  <a:gd name="connsiteX127" fmla="*/ 673029 w 1034979"/>
                  <a:gd name="connsiteY127" fmla="*/ 992688 h 1516602"/>
                  <a:gd name="connsiteX128" fmla="*/ 674934 w 1034979"/>
                  <a:gd name="connsiteY128" fmla="*/ 986973 h 1516602"/>
                  <a:gd name="connsiteX129" fmla="*/ 680649 w 1034979"/>
                  <a:gd name="connsiteY129" fmla="*/ 985068 h 1516602"/>
                  <a:gd name="connsiteX130" fmla="*/ 686364 w 1034979"/>
                  <a:gd name="connsiteY130" fmla="*/ 981258 h 1516602"/>
                  <a:gd name="connsiteX131" fmla="*/ 695889 w 1034979"/>
                  <a:gd name="connsiteY131" fmla="*/ 971733 h 1516602"/>
                  <a:gd name="connsiteX132" fmla="*/ 705414 w 1034979"/>
                  <a:gd name="connsiteY132" fmla="*/ 960303 h 1516602"/>
                  <a:gd name="connsiteX133" fmla="*/ 716844 w 1034979"/>
                  <a:gd name="connsiteY133" fmla="*/ 952683 h 1516602"/>
                  <a:gd name="connsiteX134" fmla="*/ 732084 w 1034979"/>
                  <a:gd name="connsiteY134" fmla="*/ 939348 h 1516602"/>
                  <a:gd name="connsiteX135" fmla="*/ 741609 w 1034979"/>
                  <a:gd name="connsiteY135" fmla="*/ 927918 h 1516602"/>
                  <a:gd name="connsiteX136" fmla="*/ 753039 w 1034979"/>
                  <a:gd name="connsiteY136" fmla="*/ 918393 h 1516602"/>
                  <a:gd name="connsiteX137" fmla="*/ 758754 w 1034979"/>
                  <a:gd name="connsiteY137" fmla="*/ 906963 h 1516602"/>
                  <a:gd name="connsiteX138" fmla="*/ 760659 w 1034979"/>
                  <a:gd name="connsiteY138" fmla="*/ 901248 h 1516602"/>
                  <a:gd name="connsiteX139" fmla="*/ 766374 w 1034979"/>
                  <a:gd name="connsiteY139" fmla="*/ 889818 h 1516602"/>
                  <a:gd name="connsiteX140" fmla="*/ 764469 w 1034979"/>
                  <a:gd name="connsiteY140" fmla="*/ 874578 h 1516602"/>
                  <a:gd name="connsiteX141" fmla="*/ 758754 w 1034979"/>
                  <a:gd name="connsiteY141" fmla="*/ 872673 h 1516602"/>
                  <a:gd name="connsiteX142" fmla="*/ 737799 w 1034979"/>
                  <a:gd name="connsiteY142" fmla="*/ 874578 h 1516602"/>
                  <a:gd name="connsiteX143" fmla="*/ 732084 w 1034979"/>
                  <a:gd name="connsiteY143" fmla="*/ 878388 h 1516602"/>
                  <a:gd name="connsiteX144" fmla="*/ 699699 w 1034979"/>
                  <a:gd name="connsiteY144" fmla="*/ 899343 h 1516602"/>
                  <a:gd name="connsiteX145" fmla="*/ 595181 w 1034979"/>
                  <a:gd name="connsiteY145" fmla="*/ 957831 h 1516602"/>
                  <a:gd name="connsiteX146" fmla="*/ 507294 w 1034979"/>
                  <a:gd name="connsiteY146" fmla="*/ 847908 h 1516602"/>
                  <a:gd name="connsiteX147" fmla="*/ 503484 w 1034979"/>
                  <a:gd name="connsiteY147" fmla="*/ 358323 h 1516602"/>
                  <a:gd name="connsiteX148" fmla="*/ 499674 w 1034979"/>
                  <a:gd name="connsiteY148" fmla="*/ 66858 h 1516602"/>
                  <a:gd name="connsiteX149" fmla="*/ 490149 w 1034979"/>
                  <a:gd name="connsiteY149" fmla="*/ 40188 h 1516602"/>
                  <a:gd name="connsiteX150" fmla="*/ 488244 w 1034979"/>
                  <a:gd name="connsiteY150" fmla="*/ 34473 h 1516602"/>
                  <a:gd name="connsiteX151" fmla="*/ 484434 w 1034979"/>
                  <a:gd name="connsiteY151" fmla="*/ 28758 h 1516602"/>
                  <a:gd name="connsiteX152" fmla="*/ 478719 w 1034979"/>
                  <a:gd name="connsiteY152" fmla="*/ 17328 h 1516602"/>
                  <a:gd name="connsiteX153" fmla="*/ 473004 w 1034979"/>
                  <a:gd name="connsiteY153" fmla="*/ 13518 h 1516602"/>
                  <a:gd name="connsiteX154" fmla="*/ 469194 w 1034979"/>
                  <a:gd name="connsiteY154" fmla="*/ 7803 h 1516602"/>
                  <a:gd name="connsiteX155" fmla="*/ 429189 w 1034979"/>
                  <a:gd name="connsiteY155" fmla="*/ 11613 h 1516602"/>
                  <a:gd name="connsiteX156" fmla="*/ 425379 w 1034979"/>
                  <a:gd name="connsiteY156" fmla="*/ 78288 h 1516602"/>
                  <a:gd name="connsiteX157" fmla="*/ 425379 w 1034979"/>
                  <a:gd name="connsiteY157" fmla="*/ 84003 h 1516602"/>
                  <a:gd name="connsiteX158" fmla="*/ 429189 w 1034979"/>
                  <a:gd name="connsiteY158" fmla="*/ 238308 h 1516602"/>
                  <a:gd name="connsiteX159" fmla="*/ 440619 w 1034979"/>
                  <a:gd name="connsiteY159" fmla="*/ 421188 h 1516602"/>
                  <a:gd name="connsiteX160" fmla="*/ 435265 w 1034979"/>
                  <a:gd name="connsiteY160" fmla="*/ 718368 h 1516602"/>
                  <a:gd name="connsiteX161" fmla="*/ 435059 w 1034979"/>
                  <a:gd name="connsiteY161" fmla="*/ 799046 h 1516602"/>
                  <a:gd name="connsiteX162" fmla="*/ 430322 w 1034979"/>
                  <a:gd name="connsiteY162"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191064 w 1034979"/>
                  <a:gd name="connsiteY14" fmla="*/ 985068 h 1516602"/>
                  <a:gd name="connsiteX15" fmla="*/ 208209 w 1034979"/>
                  <a:gd name="connsiteY15" fmla="*/ 990783 h 1516602"/>
                  <a:gd name="connsiteX16" fmla="*/ 213924 w 1034979"/>
                  <a:gd name="connsiteY16" fmla="*/ 992688 h 1516602"/>
                  <a:gd name="connsiteX17" fmla="*/ 267264 w 1034979"/>
                  <a:gd name="connsiteY17" fmla="*/ 1021263 h 1516602"/>
                  <a:gd name="connsiteX18" fmla="*/ 272979 w 1034979"/>
                  <a:gd name="connsiteY18" fmla="*/ 1040313 h 1516602"/>
                  <a:gd name="connsiteX19" fmla="*/ 274884 w 1034979"/>
                  <a:gd name="connsiteY19" fmla="*/ 1046028 h 1516602"/>
                  <a:gd name="connsiteX20" fmla="*/ 276789 w 1034979"/>
                  <a:gd name="connsiteY20" fmla="*/ 1051743 h 1516602"/>
                  <a:gd name="connsiteX21" fmla="*/ 278694 w 1034979"/>
                  <a:gd name="connsiteY21" fmla="*/ 1076508 h 1516602"/>
                  <a:gd name="connsiteX22" fmla="*/ 280599 w 1034979"/>
                  <a:gd name="connsiteY22" fmla="*/ 1082223 h 1516602"/>
                  <a:gd name="connsiteX23" fmla="*/ 278694 w 1034979"/>
                  <a:gd name="connsiteY23" fmla="*/ 1101273 h 1516602"/>
                  <a:gd name="connsiteX24" fmla="*/ 276789 w 1034979"/>
                  <a:gd name="connsiteY24" fmla="*/ 1110798 h 1516602"/>
                  <a:gd name="connsiteX25" fmla="*/ 263454 w 1034979"/>
                  <a:gd name="connsiteY25" fmla="*/ 1124133 h 1516602"/>
                  <a:gd name="connsiteX26" fmla="*/ 252024 w 1034979"/>
                  <a:gd name="connsiteY26" fmla="*/ 1131753 h 1516602"/>
                  <a:gd name="connsiteX27" fmla="*/ 240594 w 1034979"/>
                  <a:gd name="connsiteY27" fmla="*/ 1135563 h 1516602"/>
                  <a:gd name="connsiteX28" fmla="*/ 27234 w 1034979"/>
                  <a:gd name="connsiteY28" fmla="*/ 1154613 h 1516602"/>
                  <a:gd name="connsiteX29" fmla="*/ 15804 w 1034979"/>
                  <a:gd name="connsiteY29" fmla="*/ 1160328 h 1516602"/>
                  <a:gd name="connsiteX30" fmla="*/ 6279 w 1034979"/>
                  <a:gd name="connsiteY30" fmla="*/ 1169853 h 1516602"/>
                  <a:gd name="connsiteX31" fmla="*/ 4374 w 1034979"/>
                  <a:gd name="connsiteY31" fmla="*/ 1175568 h 1516602"/>
                  <a:gd name="connsiteX32" fmla="*/ 564 w 1034979"/>
                  <a:gd name="connsiteY32" fmla="*/ 1181283 h 1516602"/>
                  <a:gd name="connsiteX33" fmla="*/ 6279 w 1034979"/>
                  <a:gd name="connsiteY33" fmla="*/ 1213668 h 1516602"/>
                  <a:gd name="connsiteX34" fmla="*/ 11994 w 1034979"/>
                  <a:gd name="connsiteY34" fmla="*/ 1217478 h 1516602"/>
                  <a:gd name="connsiteX35" fmla="*/ 17709 w 1034979"/>
                  <a:gd name="connsiteY35" fmla="*/ 1219383 h 1516602"/>
                  <a:gd name="connsiteX36" fmla="*/ 145344 w 1034979"/>
                  <a:gd name="connsiteY36" fmla="*/ 1217478 h 1516602"/>
                  <a:gd name="connsiteX37" fmla="*/ 239202 w 1034979"/>
                  <a:gd name="connsiteY37" fmla="*/ 1214801 h 1516602"/>
                  <a:gd name="connsiteX38" fmla="*/ 318699 w 1034979"/>
                  <a:gd name="connsiteY38" fmla="*/ 1217478 h 1516602"/>
                  <a:gd name="connsiteX39" fmla="*/ 330129 w 1034979"/>
                  <a:gd name="connsiteY39" fmla="*/ 1223193 h 1516602"/>
                  <a:gd name="connsiteX40" fmla="*/ 333939 w 1034979"/>
                  <a:gd name="connsiteY40" fmla="*/ 1228908 h 1516602"/>
                  <a:gd name="connsiteX41" fmla="*/ 339654 w 1034979"/>
                  <a:gd name="connsiteY41" fmla="*/ 1230813 h 1516602"/>
                  <a:gd name="connsiteX42" fmla="*/ 351084 w 1034979"/>
                  <a:gd name="connsiteY42" fmla="*/ 1238433 h 1516602"/>
                  <a:gd name="connsiteX43" fmla="*/ 356799 w 1034979"/>
                  <a:gd name="connsiteY43" fmla="*/ 1242243 h 1516602"/>
                  <a:gd name="connsiteX44" fmla="*/ 360609 w 1034979"/>
                  <a:gd name="connsiteY44" fmla="*/ 1247958 h 1516602"/>
                  <a:gd name="connsiteX45" fmla="*/ 366324 w 1034979"/>
                  <a:gd name="connsiteY45" fmla="*/ 1259388 h 1516602"/>
                  <a:gd name="connsiteX46" fmla="*/ 362514 w 1034979"/>
                  <a:gd name="connsiteY46" fmla="*/ 1286058 h 1516602"/>
                  <a:gd name="connsiteX47" fmla="*/ 358704 w 1034979"/>
                  <a:gd name="connsiteY47" fmla="*/ 1291773 h 1516602"/>
                  <a:gd name="connsiteX48" fmla="*/ 356799 w 1034979"/>
                  <a:gd name="connsiteY48" fmla="*/ 1297488 h 1516602"/>
                  <a:gd name="connsiteX49" fmla="*/ 352989 w 1034979"/>
                  <a:gd name="connsiteY49" fmla="*/ 1303203 h 1516602"/>
                  <a:gd name="connsiteX50" fmla="*/ 351084 w 1034979"/>
                  <a:gd name="connsiteY50" fmla="*/ 1308918 h 1516602"/>
                  <a:gd name="connsiteX51" fmla="*/ 347274 w 1034979"/>
                  <a:gd name="connsiteY51" fmla="*/ 1314633 h 1516602"/>
                  <a:gd name="connsiteX52" fmla="*/ 330129 w 1034979"/>
                  <a:gd name="connsiteY52" fmla="*/ 1381308 h 1516602"/>
                  <a:gd name="connsiteX53" fmla="*/ 328224 w 1034979"/>
                  <a:gd name="connsiteY53" fmla="*/ 1432743 h 1516602"/>
                  <a:gd name="connsiteX54" fmla="*/ 330129 w 1034979"/>
                  <a:gd name="connsiteY54" fmla="*/ 1457508 h 1516602"/>
                  <a:gd name="connsiteX55" fmla="*/ 332034 w 1034979"/>
                  <a:gd name="connsiteY55" fmla="*/ 1463223 h 1516602"/>
                  <a:gd name="connsiteX56" fmla="*/ 335844 w 1034979"/>
                  <a:gd name="connsiteY56" fmla="*/ 1467033 h 1516602"/>
                  <a:gd name="connsiteX57" fmla="*/ 364419 w 1034979"/>
                  <a:gd name="connsiteY57" fmla="*/ 1512753 h 1516602"/>
                  <a:gd name="connsiteX58" fmla="*/ 387279 w 1034979"/>
                  <a:gd name="connsiteY58" fmla="*/ 1514658 h 1516602"/>
                  <a:gd name="connsiteX59" fmla="*/ 392994 w 1034979"/>
                  <a:gd name="connsiteY59" fmla="*/ 1508943 h 1516602"/>
                  <a:gd name="connsiteX60" fmla="*/ 394899 w 1034979"/>
                  <a:gd name="connsiteY60" fmla="*/ 1497513 h 1516602"/>
                  <a:gd name="connsiteX61" fmla="*/ 396804 w 1034979"/>
                  <a:gd name="connsiteY61" fmla="*/ 1491798 h 1516602"/>
                  <a:gd name="connsiteX62" fmla="*/ 398709 w 1034979"/>
                  <a:gd name="connsiteY62" fmla="*/ 1474653 h 1516602"/>
                  <a:gd name="connsiteX63" fmla="*/ 400614 w 1034979"/>
                  <a:gd name="connsiteY63" fmla="*/ 1461318 h 1516602"/>
                  <a:gd name="connsiteX64" fmla="*/ 404424 w 1034979"/>
                  <a:gd name="connsiteY64" fmla="*/ 1404168 h 1516602"/>
                  <a:gd name="connsiteX65" fmla="*/ 410139 w 1034979"/>
                  <a:gd name="connsiteY65" fmla="*/ 1392738 h 1516602"/>
                  <a:gd name="connsiteX66" fmla="*/ 413949 w 1034979"/>
                  <a:gd name="connsiteY66" fmla="*/ 1379403 h 1516602"/>
                  <a:gd name="connsiteX67" fmla="*/ 415854 w 1034979"/>
                  <a:gd name="connsiteY67" fmla="*/ 1373688 h 1516602"/>
                  <a:gd name="connsiteX68" fmla="*/ 417759 w 1034979"/>
                  <a:gd name="connsiteY68" fmla="*/ 1360353 h 1516602"/>
                  <a:gd name="connsiteX69" fmla="*/ 421569 w 1034979"/>
                  <a:gd name="connsiteY69" fmla="*/ 1348923 h 1516602"/>
                  <a:gd name="connsiteX70" fmla="*/ 427284 w 1034979"/>
                  <a:gd name="connsiteY70" fmla="*/ 1335588 h 1516602"/>
                  <a:gd name="connsiteX71" fmla="*/ 467289 w 1034979"/>
                  <a:gd name="connsiteY71" fmla="*/ 1265103 h 1516602"/>
                  <a:gd name="connsiteX72" fmla="*/ 528455 w 1034979"/>
                  <a:gd name="connsiteY72" fmla="*/ 1230091 h 1516602"/>
                  <a:gd name="connsiteX73" fmla="*/ 601154 w 1034979"/>
                  <a:gd name="connsiteY73" fmla="*/ 1221700 h 1516602"/>
                  <a:gd name="connsiteX74" fmla="*/ 720654 w 1034979"/>
                  <a:gd name="connsiteY74" fmla="*/ 1316538 h 1516602"/>
                  <a:gd name="connsiteX75" fmla="*/ 733989 w 1034979"/>
                  <a:gd name="connsiteY75" fmla="*/ 1326063 h 1516602"/>
                  <a:gd name="connsiteX76" fmla="*/ 743514 w 1034979"/>
                  <a:gd name="connsiteY76" fmla="*/ 1327968 h 1516602"/>
                  <a:gd name="connsiteX77" fmla="*/ 749229 w 1034979"/>
                  <a:gd name="connsiteY77" fmla="*/ 1329873 h 1516602"/>
                  <a:gd name="connsiteX78" fmla="*/ 762564 w 1034979"/>
                  <a:gd name="connsiteY78" fmla="*/ 1335588 h 1516602"/>
                  <a:gd name="connsiteX79" fmla="*/ 777804 w 1034979"/>
                  <a:gd name="connsiteY79" fmla="*/ 1333683 h 1516602"/>
                  <a:gd name="connsiteX80" fmla="*/ 789234 w 1034979"/>
                  <a:gd name="connsiteY80" fmla="*/ 1327968 h 1516602"/>
                  <a:gd name="connsiteX81" fmla="*/ 794949 w 1034979"/>
                  <a:gd name="connsiteY81" fmla="*/ 1326063 h 1516602"/>
                  <a:gd name="connsiteX82" fmla="*/ 802569 w 1034979"/>
                  <a:gd name="connsiteY82" fmla="*/ 1308918 h 1516602"/>
                  <a:gd name="connsiteX83" fmla="*/ 800664 w 1034979"/>
                  <a:gd name="connsiteY83" fmla="*/ 1284153 h 1516602"/>
                  <a:gd name="connsiteX84" fmla="*/ 798759 w 1034979"/>
                  <a:gd name="connsiteY84" fmla="*/ 1278438 h 1516602"/>
                  <a:gd name="connsiteX85" fmla="*/ 796854 w 1034979"/>
                  <a:gd name="connsiteY85" fmla="*/ 1270818 h 1516602"/>
                  <a:gd name="connsiteX86" fmla="*/ 783519 w 1034979"/>
                  <a:gd name="connsiteY86" fmla="*/ 1253673 h 1516602"/>
                  <a:gd name="connsiteX87" fmla="*/ 773994 w 1034979"/>
                  <a:gd name="connsiteY87" fmla="*/ 1247958 h 1516602"/>
                  <a:gd name="connsiteX88" fmla="*/ 648264 w 1034979"/>
                  <a:gd name="connsiteY88" fmla="*/ 1156518 h 1516602"/>
                  <a:gd name="connsiteX89" fmla="*/ 644454 w 1034979"/>
                  <a:gd name="connsiteY89" fmla="*/ 1139373 h 1516602"/>
                  <a:gd name="connsiteX90" fmla="*/ 646359 w 1034979"/>
                  <a:gd name="connsiteY90" fmla="*/ 1131753 h 1516602"/>
                  <a:gd name="connsiteX91" fmla="*/ 650169 w 1034979"/>
                  <a:gd name="connsiteY91" fmla="*/ 1114608 h 1516602"/>
                  <a:gd name="connsiteX92" fmla="*/ 653979 w 1034979"/>
                  <a:gd name="connsiteY92" fmla="*/ 1108893 h 1516602"/>
                  <a:gd name="connsiteX93" fmla="*/ 655884 w 1034979"/>
                  <a:gd name="connsiteY93" fmla="*/ 1103178 h 1516602"/>
                  <a:gd name="connsiteX94" fmla="*/ 661599 w 1034979"/>
                  <a:gd name="connsiteY94" fmla="*/ 1101273 h 1516602"/>
                  <a:gd name="connsiteX95" fmla="*/ 671124 w 1034979"/>
                  <a:gd name="connsiteY95" fmla="*/ 1089843 h 1516602"/>
                  <a:gd name="connsiteX96" fmla="*/ 724464 w 1034979"/>
                  <a:gd name="connsiteY96" fmla="*/ 1082223 h 1516602"/>
                  <a:gd name="connsiteX97" fmla="*/ 842574 w 1034979"/>
                  <a:gd name="connsiteY97" fmla="*/ 1084128 h 1516602"/>
                  <a:gd name="connsiteX98" fmla="*/ 871149 w 1034979"/>
                  <a:gd name="connsiteY98" fmla="*/ 1086033 h 1516602"/>
                  <a:gd name="connsiteX99" fmla="*/ 899724 w 1034979"/>
                  <a:gd name="connsiteY99" fmla="*/ 1091748 h 1516602"/>
                  <a:gd name="connsiteX100" fmla="*/ 922584 w 1034979"/>
                  <a:gd name="connsiteY100" fmla="*/ 1095558 h 1516602"/>
                  <a:gd name="connsiteX101" fmla="*/ 951159 w 1034979"/>
                  <a:gd name="connsiteY101" fmla="*/ 1101273 h 1516602"/>
                  <a:gd name="connsiteX102" fmla="*/ 956874 w 1034979"/>
                  <a:gd name="connsiteY102" fmla="*/ 1101273 h 1516602"/>
                  <a:gd name="connsiteX103" fmla="*/ 1002594 w 1034979"/>
                  <a:gd name="connsiteY103" fmla="*/ 1099368 h 1516602"/>
                  <a:gd name="connsiteX104" fmla="*/ 1031169 w 1034979"/>
                  <a:gd name="connsiteY104" fmla="*/ 1091748 h 1516602"/>
                  <a:gd name="connsiteX105" fmla="*/ 1034979 w 1034979"/>
                  <a:gd name="connsiteY105" fmla="*/ 1086033 h 1516602"/>
                  <a:gd name="connsiteX106" fmla="*/ 1033074 w 1034979"/>
                  <a:gd name="connsiteY106" fmla="*/ 1066983 h 1516602"/>
                  <a:gd name="connsiteX107" fmla="*/ 1027359 w 1034979"/>
                  <a:gd name="connsiteY107" fmla="*/ 1063173 h 1516602"/>
                  <a:gd name="connsiteX108" fmla="*/ 1012119 w 1034979"/>
                  <a:gd name="connsiteY108" fmla="*/ 1061268 h 1516602"/>
                  <a:gd name="connsiteX109" fmla="*/ 1006404 w 1034979"/>
                  <a:gd name="connsiteY109" fmla="*/ 1059363 h 1516602"/>
                  <a:gd name="connsiteX110" fmla="*/ 998784 w 1034979"/>
                  <a:gd name="connsiteY110" fmla="*/ 1057458 h 1516602"/>
                  <a:gd name="connsiteX111" fmla="*/ 987354 w 1034979"/>
                  <a:gd name="connsiteY111" fmla="*/ 1049838 h 1516602"/>
                  <a:gd name="connsiteX112" fmla="*/ 975924 w 1034979"/>
                  <a:gd name="connsiteY112" fmla="*/ 1046028 h 1516602"/>
                  <a:gd name="connsiteX113" fmla="*/ 970209 w 1034979"/>
                  <a:gd name="connsiteY113" fmla="*/ 1044123 h 1516602"/>
                  <a:gd name="connsiteX114" fmla="*/ 962589 w 1034979"/>
                  <a:gd name="connsiteY114" fmla="*/ 1042218 h 1516602"/>
                  <a:gd name="connsiteX115" fmla="*/ 956874 w 1034979"/>
                  <a:gd name="connsiteY115" fmla="*/ 1040313 h 1516602"/>
                  <a:gd name="connsiteX116" fmla="*/ 935919 w 1034979"/>
                  <a:gd name="connsiteY116" fmla="*/ 1034598 h 1516602"/>
                  <a:gd name="connsiteX117" fmla="*/ 825429 w 1034979"/>
                  <a:gd name="connsiteY117" fmla="*/ 1034598 h 1516602"/>
                  <a:gd name="connsiteX118" fmla="*/ 730179 w 1034979"/>
                  <a:gd name="connsiteY118" fmla="*/ 1038408 h 1516602"/>
                  <a:gd name="connsiteX119" fmla="*/ 669219 w 1034979"/>
                  <a:gd name="connsiteY119" fmla="*/ 1046028 h 1516602"/>
                  <a:gd name="connsiteX120" fmla="*/ 646359 w 1034979"/>
                  <a:gd name="connsiteY120" fmla="*/ 1049838 h 1516602"/>
                  <a:gd name="connsiteX121" fmla="*/ 642549 w 1034979"/>
                  <a:gd name="connsiteY121" fmla="*/ 1038408 h 1516602"/>
                  <a:gd name="connsiteX122" fmla="*/ 640644 w 1034979"/>
                  <a:gd name="connsiteY122" fmla="*/ 1032693 h 1516602"/>
                  <a:gd name="connsiteX123" fmla="*/ 642549 w 1034979"/>
                  <a:gd name="connsiteY123" fmla="*/ 1015548 h 1516602"/>
                  <a:gd name="connsiteX124" fmla="*/ 644454 w 1034979"/>
                  <a:gd name="connsiteY124" fmla="*/ 1009833 h 1516602"/>
                  <a:gd name="connsiteX125" fmla="*/ 661599 w 1034979"/>
                  <a:gd name="connsiteY125" fmla="*/ 1000308 h 1516602"/>
                  <a:gd name="connsiteX126" fmla="*/ 673029 w 1034979"/>
                  <a:gd name="connsiteY126" fmla="*/ 992688 h 1516602"/>
                  <a:gd name="connsiteX127" fmla="*/ 674934 w 1034979"/>
                  <a:gd name="connsiteY127" fmla="*/ 986973 h 1516602"/>
                  <a:gd name="connsiteX128" fmla="*/ 680649 w 1034979"/>
                  <a:gd name="connsiteY128" fmla="*/ 985068 h 1516602"/>
                  <a:gd name="connsiteX129" fmla="*/ 686364 w 1034979"/>
                  <a:gd name="connsiteY129" fmla="*/ 981258 h 1516602"/>
                  <a:gd name="connsiteX130" fmla="*/ 695889 w 1034979"/>
                  <a:gd name="connsiteY130" fmla="*/ 971733 h 1516602"/>
                  <a:gd name="connsiteX131" fmla="*/ 705414 w 1034979"/>
                  <a:gd name="connsiteY131" fmla="*/ 960303 h 1516602"/>
                  <a:gd name="connsiteX132" fmla="*/ 716844 w 1034979"/>
                  <a:gd name="connsiteY132" fmla="*/ 952683 h 1516602"/>
                  <a:gd name="connsiteX133" fmla="*/ 732084 w 1034979"/>
                  <a:gd name="connsiteY133" fmla="*/ 939348 h 1516602"/>
                  <a:gd name="connsiteX134" fmla="*/ 741609 w 1034979"/>
                  <a:gd name="connsiteY134" fmla="*/ 927918 h 1516602"/>
                  <a:gd name="connsiteX135" fmla="*/ 753039 w 1034979"/>
                  <a:gd name="connsiteY135" fmla="*/ 918393 h 1516602"/>
                  <a:gd name="connsiteX136" fmla="*/ 758754 w 1034979"/>
                  <a:gd name="connsiteY136" fmla="*/ 906963 h 1516602"/>
                  <a:gd name="connsiteX137" fmla="*/ 760659 w 1034979"/>
                  <a:gd name="connsiteY137" fmla="*/ 901248 h 1516602"/>
                  <a:gd name="connsiteX138" fmla="*/ 766374 w 1034979"/>
                  <a:gd name="connsiteY138" fmla="*/ 889818 h 1516602"/>
                  <a:gd name="connsiteX139" fmla="*/ 764469 w 1034979"/>
                  <a:gd name="connsiteY139" fmla="*/ 874578 h 1516602"/>
                  <a:gd name="connsiteX140" fmla="*/ 758754 w 1034979"/>
                  <a:gd name="connsiteY140" fmla="*/ 872673 h 1516602"/>
                  <a:gd name="connsiteX141" fmla="*/ 737799 w 1034979"/>
                  <a:gd name="connsiteY141" fmla="*/ 874578 h 1516602"/>
                  <a:gd name="connsiteX142" fmla="*/ 732084 w 1034979"/>
                  <a:gd name="connsiteY142" fmla="*/ 878388 h 1516602"/>
                  <a:gd name="connsiteX143" fmla="*/ 699699 w 1034979"/>
                  <a:gd name="connsiteY143" fmla="*/ 899343 h 1516602"/>
                  <a:gd name="connsiteX144" fmla="*/ 595181 w 1034979"/>
                  <a:gd name="connsiteY144" fmla="*/ 957831 h 1516602"/>
                  <a:gd name="connsiteX145" fmla="*/ 507294 w 1034979"/>
                  <a:gd name="connsiteY145" fmla="*/ 847908 h 1516602"/>
                  <a:gd name="connsiteX146" fmla="*/ 503484 w 1034979"/>
                  <a:gd name="connsiteY146" fmla="*/ 358323 h 1516602"/>
                  <a:gd name="connsiteX147" fmla="*/ 499674 w 1034979"/>
                  <a:gd name="connsiteY147" fmla="*/ 66858 h 1516602"/>
                  <a:gd name="connsiteX148" fmla="*/ 490149 w 1034979"/>
                  <a:gd name="connsiteY148" fmla="*/ 40188 h 1516602"/>
                  <a:gd name="connsiteX149" fmla="*/ 488244 w 1034979"/>
                  <a:gd name="connsiteY149" fmla="*/ 34473 h 1516602"/>
                  <a:gd name="connsiteX150" fmla="*/ 484434 w 1034979"/>
                  <a:gd name="connsiteY150" fmla="*/ 28758 h 1516602"/>
                  <a:gd name="connsiteX151" fmla="*/ 478719 w 1034979"/>
                  <a:gd name="connsiteY151" fmla="*/ 17328 h 1516602"/>
                  <a:gd name="connsiteX152" fmla="*/ 473004 w 1034979"/>
                  <a:gd name="connsiteY152" fmla="*/ 13518 h 1516602"/>
                  <a:gd name="connsiteX153" fmla="*/ 469194 w 1034979"/>
                  <a:gd name="connsiteY153" fmla="*/ 7803 h 1516602"/>
                  <a:gd name="connsiteX154" fmla="*/ 429189 w 1034979"/>
                  <a:gd name="connsiteY154" fmla="*/ 11613 h 1516602"/>
                  <a:gd name="connsiteX155" fmla="*/ 425379 w 1034979"/>
                  <a:gd name="connsiteY155" fmla="*/ 78288 h 1516602"/>
                  <a:gd name="connsiteX156" fmla="*/ 425379 w 1034979"/>
                  <a:gd name="connsiteY156" fmla="*/ 84003 h 1516602"/>
                  <a:gd name="connsiteX157" fmla="*/ 429189 w 1034979"/>
                  <a:gd name="connsiteY157" fmla="*/ 238308 h 1516602"/>
                  <a:gd name="connsiteX158" fmla="*/ 440619 w 1034979"/>
                  <a:gd name="connsiteY158" fmla="*/ 421188 h 1516602"/>
                  <a:gd name="connsiteX159" fmla="*/ 435265 w 1034979"/>
                  <a:gd name="connsiteY159" fmla="*/ 718368 h 1516602"/>
                  <a:gd name="connsiteX160" fmla="*/ 435059 w 1034979"/>
                  <a:gd name="connsiteY160" fmla="*/ 799046 h 1516602"/>
                  <a:gd name="connsiteX161" fmla="*/ 430322 w 1034979"/>
                  <a:gd name="connsiteY161"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191064 w 1034979"/>
                  <a:gd name="connsiteY14" fmla="*/ 985068 h 1516602"/>
                  <a:gd name="connsiteX15" fmla="*/ 208209 w 1034979"/>
                  <a:gd name="connsiteY15" fmla="*/ 990783 h 1516602"/>
                  <a:gd name="connsiteX16" fmla="*/ 267264 w 1034979"/>
                  <a:gd name="connsiteY16" fmla="*/ 1021263 h 1516602"/>
                  <a:gd name="connsiteX17" fmla="*/ 272979 w 1034979"/>
                  <a:gd name="connsiteY17" fmla="*/ 1040313 h 1516602"/>
                  <a:gd name="connsiteX18" fmla="*/ 274884 w 1034979"/>
                  <a:gd name="connsiteY18" fmla="*/ 1046028 h 1516602"/>
                  <a:gd name="connsiteX19" fmla="*/ 276789 w 1034979"/>
                  <a:gd name="connsiteY19" fmla="*/ 1051743 h 1516602"/>
                  <a:gd name="connsiteX20" fmla="*/ 278694 w 1034979"/>
                  <a:gd name="connsiteY20" fmla="*/ 1076508 h 1516602"/>
                  <a:gd name="connsiteX21" fmla="*/ 280599 w 1034979"/>
                  <a:gd name="connsiteY21" fmla="*/ 1082223 h 1516602"/>
                  <a:gd name="connsiteX22" fmla="*/ 278694 w 1034979"/>
                  <a:gd name="connsiteY22" fmla="*/ 1101273 h 1516602"/>
                  <a:gd name="connsiteX23" fmla="*/ 276789 w 1034979"/>
                  <a:gd name="connsiteY23" fmla="*/ 1110798 h 1516602"/>
                  <a:gd name="connsiteX24" fmla="*/ 263454 w 1034979"/>
                  <a:gd name="connsiteY24" fmla="*/ 1124133 h 1516602"/>
                  <a:gd name="connsiteX25" fmla="*/ 252024 w 1034979"/>
                  <a:gd name="connsiteY25" fmla="*/ 1131753 h 1516602"/>
                  <a:gd name="connsiteX26" fmla="*/ 240594 w 1034979"/>
                  <a:gd name="connsiteY26" fmla="*/ 1135563 h 1516602"/>
                  <a:gd name="connsiteX27" fmla="*/ 27234 w 1034979"/>
                  <a:gd name="connsiteY27" fmla="*/ 1154613 h 1516602"/>
                  <a:gd name="connsiteX28" fmla="*/ 15804 w 1034979"/>
                  <a:gd name="connsiteY28" fmla="*/ 1160328 h 1516602"/>
                  <a:gd name="connsiteX29" fmla="*/ 6279 w 1034979"/>
                  <a:gd name="connsiteY29" fmla="*/ 1169853 h 1516602"/>
                  <a:gd name="connsiteX30" fmla="*/ 4374 w 1034979"/>
                  <a:gd name="connsiteY30" fmla="*/ 1175568 h 1516602"/>
                  <a:gd name="connsiteX31" fmla="*/ 564 w 1034979"/>
                  <a:gd name="connsiteY31" fmla="*/ 1181283 h 1516602"/>
                  <a:gd name="connsiteX32" fmla="*/ 6279 w 1034979"/>
                  <a:gd name="connsiteY32" fmla="*/ 1213668 h 1516602"/>
                  <a:gd name="connsiteX33" fmla="*/ 11994 w 1034979"/>
                  <a:gd name="connsiteY33" fmla="*/ 1217478 h 1516602"/>
                  <a:gd name="connsiteX34" fmla="*/ 17709 w 1034979"/>
                  <a:gd name="connsiteY34" fmla="*/ 1219383 h 1516602"/>
                  <a:gd name="connsiteX35" fmla="*/ 145344 w 1034979"/>
                  <a:gd name="connsiteY35" fmla="*/ 1217478 h 1516602"/>
                  <a:gd name="connsiteX36" fmla="*/ 239202 w 1034979"/>
                  <a:gd name="connsiteY36" fmla="*/ 1214801 h 1516602"/>
                  <a:gd name="connsiteX37" fmla="*/ 318699 w 1034979"/>
                  <a:gd name="connsiteY37" fmla="*/ 1217478 h 1516602"/>
                  <a:gd name="connsiteX38" fmla="*/ 330129 w 1034979"/>
                  <a:gd name="connsiteY38" fmla="*/ 1223193 h 1516602"/>
                  <a:gd name="connsiteX39" fmla="*/ 333939 w 1034979"/>
                  <a:gd name="connsiteY39" fmla="*/ 1228908 h 1516602"/>
                  <a:gd name="connsiteX40" fmla="*/ 339654 w 1034979"/>
                  <a:gd name="connsiteY40" fmla="*/ 1230813 h 1516602"/>
                  <a:gd name="connsiteX41" fmla="*/ 351084 w 1034979"/>
                  <a:gd name="connsiteY41" fmla="*/ 1238433 h 1516602"/>
                  <a:gd name="connsiteX42" fmla="*/ 356799 w 1034979"/>
                  <a:gd name="connsiteY42" fmla="*/ 1242243 h 1516602"/>
                  <a:gd name="connsiteX43" fmla="*/ 360609 w 1034979"/>
                  <a:gd name="connsiteY43" fmla="*/ 1247958 h 1516602"/>
                  <a:gd name="connsiteX44" fmla="*/ 366324 w 1034979"/>
                  <a:gd name="connsiteY44" fmla="*/ 1259388 h 1516602"/>
                  <a:gd name="connsiteX45" fmla="*/ 362514 w 1034979"/>
                  <a:gd name="connsiteY45" fmla="*/ 1286058 h 1516602"/>
                  <a:gd name="connsiteX46" fmla="*/ 358704 w 1034979"/>
                  <a:gd name="connsiteY46" fmla="*/ 1291773 h 1516602"/>
                  <a:gd name="connsiteX47" fmla="*/ 356799 w 1034979"/>
                  <a:gd name="connsiteY47" fmla="*/ 1297488 h 1516602"/>
                  <a:gd name="connsiteX48" fmla="*/ 352989 w 1034979"/>
                  <a:gd name="connsiteY48" fmla="*/ 1303203 h 1516602"/>
                  <a:gd name="connsiteX49" fmla="*/ 351084 w 1034979"/>
                  <a:gd name="connsiteY49" fmla="*/ 1308918 h 1516602"/>
                  <a:gd name="connsiteX50" fmla="*/ 347274 w 1034979"/>
                  <a:gd name="connsiteY50" fmla="*/ 1314633 h 1516602"/>
                  <a:gd name="connsiteX51" fmla="*/ 330129 w 1034979"/>
                  <a:gd name="connsiteY51" fmla="*/ 1381308 h 1516602"/>
                  <a:gd name="connsiteX52" fmla="*/ 328224 w 1034979"/>
                  <a:gd name="connsiteY52" fmla="*/ 1432743 h 1516602"/>
                  <a:gd name="connsiteX53" fmla="*/ 330129 w 1034979"/>
                  <a:gd name="connsiteY53" fmla="*/ 1457508 h 1516602"/>
                  <a:gd name="connsiteX54" fmla="*/ 332034 w 1034979"/>
                  <a:gd name="connsiteY54" fmla="*/ 1463223 h 1516602"/>
                  <a:gd name="connsiteX55" fmla="*/ 335844 w 1034979"/>
                  <a:gd name="connsiteY55" fmla="*/ 1467033 h 1516602"/>
                  <a:gd name="connsiteX56" fmla="*/ 364419 w 1034979"/>
                  <a:gd name="connsiteY56" fmla="*/ 1512753 h 1516602"/>
                  <a:gd name="connsiteX57" fmla="*/ 387279 w 1034979"/>
                  <a:gd name="connsiteY57" fmla="*/ 1514658 h 1516602"/>
                  <a:gd name="connsiteX58" fmla="*/ 392994 w 1034979"/>
                  <a:gd name="connsiteY58" fmla="*/ 1508943 h 1516602"/>
                  <a:gd name="connsiteX59" fmla="*/ 394899 w 1034979"/>
                  <a:gd name="connsiteY59" fmla="*/ 1497513 h 1516602"/>
                  <a:gd name="connsiteX60" fmla="*/ 396804 w 1034979"/>
                  <a:gd name="connsiteY60" fmla="*/ 1491798 h 1516602"/>
                  <a:gd name="connsiteX61" fmla="*/ 398709 w 1034979"/>
                  <a:gd name="connsiteY61" fmla="*/ 1474653 h 1516602"/>
                  <a:gd name="connsiteX62" fmla="*/ 400614 w 1034979"/>
                  <a:gd name="connsiteY62" fmla="*/ 1461318 h 1516602"/>
                  <a:gd name="connsiteX63" fmla="*/ 404424 w 1034979"/>
                  <a:gd name="connsiteY63" fmla="*/ 1404168 h 1516602"/>
                  <a:gd name="connsiteX64" fmla="*/ 410139 w 1034979"/>
                  <a:gd name="connsiteY64" fmla="*/ 1392738 h 1516602"/>
                  <a:gd name="connsiteX65" fmla="*/ 413949 w 1034979"/>
                  <a:gd name="connsiteY65" fmla="*/ 1379403 h 1516602"/>
                  <a:gd name="connsiteX66" fmla="*/ 415854 w 1034979"/>
                  <a:gd name="connsiteY66" fmla="*/ 1373688 h 1516602"/>
                  <a:gd name="connsiteX67" fmla="*/ 417759 w 1034979"/>
                  <a:gd name="connsiteY67" fmla="*/ 1360353 h 1516602"/>
                  <a:gd name="connsiteX68" fmla="*/ 421569 w 1034979"/>
                  <a:gd name="connsiteY68" fmla="*/ 1348923 h 1516602"/>
                  <a:gd name="connsiteX69" fmla="*/ 427284 w 1034979"/>
                  <a:gd name="connsiteY69" fmla="*/ 1335588 h 1516602"/>
                  <a:gd name="connsiteX70" fmla="*/ 467289 w 1034979"/>
                  <a:gd name="connsiteY70" fmla="*/ 1265103 h 1516602"/>
                  <a:gd name="connsiteX71" fmla="*/ 528455 w 1034979"/>
                  <a:gd name="connsiteY71" fmla="*/ 1230091 h 1516602"/>
                  <a:gd name="connsiteX72" fmla="*/ 601154 w 1034979"/>
                  <a:gd name="connsiteY72" fmla="*/ 1221700 h 1516602"/>
                  <a:gd name="connsiteX73" fmla="*/ 720654 w 1034979"/>
                  <a:gd name="connsiteY73" fmla="*/ 1316538 h 1516602"/>
                  <a:gd name="connsiteX74" fmla="*/ 733989 w 1034979"/>
                  <a:gd name="connsiteY74" fmla="*/ 1326063 h 1516602"/>
                  <a:gd name="connsiteX75" fmla="*/ 743514 w 1034979"/>
                  <a:gd name="connsiteY75" fmla="*/ 1327968 h 1516602"/>
                  <a:gd name="connsiteX76" fmla="*/ 749229 w 1034979"/>
                  <a:gd name="connsiteY76" fmla="*/ 1329873 h 1516602"/>
                  <a:gd name="connsiteX77" fmla="*/ 762564 w 1034979"/>
                  <a:gd name="connsiteY77" fmla="*/ 1335588 h 1516602"/>
                  <a:gd name="connsiteX78" fmla="*/ 777804 w 1034979"/>
                  <a:gd name="connsiteY78" fmla="*/ 1333683 h 1516602"/>
                  <a:gd name="connsiteX79" fmla="*/ 789234 w 1034979"/>
                  <a:gd name="connsiteY79" fmla="*/ 1327968 h 1516602"/>
                  <a:gd name="connsiteX80" fmla="*/ 794949 w 1034979"/>
                  <a:gd name="connsiteY80" fmla="*/ 1326063 h 1516602"/>
                  <a:gd name="connsiteX81" fmla="*/ 802569 w 1034979"/>
                  <a:gd name="connsiteY81" fmla="*/ 1308918 h 1516602"/>
                  <a:gd name="connsiteX82" fmla="*/ 800664 w 1034979"/>
                  <a:gd name="connsiteY82" fmla="*/ 1284153 h 1516602"/>
                  <a:gd name="connsiteX83" fmla="*/ 798759 w 1034979"/>
                  <a:gd name="connsiteY83" fmla="*/ 1278438 h 1516602"/>
                  <a:gd name="connsiteX84" fmla="*/ 796854 w 1034979"/>
                  <a:gd name="connsiteY84" fmla="*/ 1270818 h 1516602"/>
                  <a:gd name="connsiteX85" fmla="*/ 783519 w 1034979"/>
                  <a:gd name="connsiteY85" fmla="*/ 1253673 h 1516602"/>
                  <a:gd name="connsiteX86" fmla="*/ 773994 w 1034979"/>
                  <a:gd name="connsiteY86" fmla="*/ 1247958 h 1516602"/>
                  <a:gd name="connsiteX87" fmla="*/ 648264 w 1034979"/>
                  <a:gd name="connsiteY87" fmla="*/ 1156518 h 1516602"/>
                  <a:gd name="connsiteX88" fmla="*/ 644454 w 1034979"/>
                  <a:gd name="connsiteY88" fmla="*/ 1139373 h 1516602"/>
                  <a:gd name="connsiteX89" fmla="*/ 646359 w 1034979"/>
                  <a:gd name="connsiteY89" fmla="*/ 1131753 h 1516602"/>
                  <a:gd name="connsiteX90" fmla="*/ 650169 w 1034979"/>
                  <a:gd name="connsiteY90" fmla="*/ 1114608 h 1516602"/>
                  <a:gd name="connsiteX91" fmla="*/ 653979 w 1034979"/>
                  <a:gd name="connsiteY91" fmla="*/ 1108893 h 1516602"/>
                  <a:gd name="connsiteX92" fmla="*/ 655884 w 1034979"/>
                  <a:gd name="connsiteY92" fmla="*/ 1103178 h 1516602"/>
                  <a:gd name="connsiteX93" fmla="*/ 661599 w 1034979"/>
                  <a:gd name="connsiteY93" fmla="*/ 1101273 h 1516602"/>
                  <a:gd name="connsiteX94" fmla="*/ 671124 w 1034979"/>
                  <a:gd name="connsiteY94" fmla="*/ 1089843 h 1516602"/>
                  <a:gd name="connsiteX95" fmla="*/ 724464 w 1034979"/>
                  <a:gd name="connsiteY95" fmla="*/ 1082223 h 1516602"/>
                  <a:gd name="connsiteX96" fmla="*/ 842574 w 1034979"/>
                  <a:gd name="connsiteY96" fmla="*/ 1084128 h 1516602"/>
                  <a:gd name="connsiteX97" fmla="*/ 871149 w 1034979"/>
                  <a:gd name="connsiteY97" fmla="*/ 1086033 h 1516602"/>
                  <a:gd name="connsiteX98" fmla="*/ 899724 w 1034979"/>
                  <a:gd name="connsiteY98" fmla="*/ 1091748 h 1516602"/>
                  <a:gd name="connsiteX99" fmla="*/ 922584 w 1034979"/>
                  <a:gd name="connsiteY99" fmla="*/ 1095558 h 1516602"/>
                  <a:gd name="connsiteX100" fmla="*/ 951159 w 1034979"/>
                  <a:gd name="connsiteY100" fmla="*/ 1101273 h 1516602"/>
                  <a:gd name="connsiteX101" fmla="*/ 956874 w 1034979"/>
                  <a:gd name="connsiteY101" fmla="*/ 1101273 h 1516602"/>
                  <a:gd name="connsiteX102" fmla="*/ 1002594 w 1034979"/>
                  <a:gd name="connsiteY102" fmla="*/ 1099368 h 1516602"/>
                  <a:gd name="connsiteX103" fmla="*/ 1031169 w 1034979"/>
                  <a:gd name="connsiteY103" fmla="*/ 1091748 h 1516602"/>
                  <a:gd name="connsiteX104" fmla="*/ 1034979 w 1034979"/>
                  <a:gd name="connsiteY104" fmla="*/ 1086033 h 1516602"/>
                  <a:gd name="connsiteX105" fmla="*/ 1033074 w 1034979"/>
                  <a:gd name="connsiteY105" fmla="*/ 1066983 h 1516602"/>
                  <a:gd name="connsiteX106" fmla="*/ 1027359 w 1034979"/>
                  <a:gd name="connsiteY106" fmla="*/ 1063173 h 1516602"/>
                  <a:gd name="connsiteX107" fmla="*/ 1012119 w 1034979"/>
                  <a:gd name="connsiteY107" fmla="*/ 1061268 h 1516602"/>
                  <a:gd name="connsiteX108" fmla="*/ 1006404 w 1034979"/>
                  <a:gd name="connsiteY108" fmla="*/ 1059363 h 1516602"/>
                  <a:gd name="connsiteX109" fmla="*/ 998784 w 1034979"/>
                  <a:gd name="connsiteY109" fmla="*/ 1057458 h 1516602"/>
                  <a:gd name="connsiteX110" fmla="*/ 987354 w 1034979"/>
                  <a:gd name="connsiteY110" fmla="*/ 1049838 h 1516602"/>
                  <a:gd name="connsiteX111" fmla="*/ 975924 w 1034979"/>
                  <a:gd name="connsiteY111" fmla="*/ 1046028 h 1516602"/>
                  <a:gd name="connsiteX112" fmla="*/ 970209 w 1034979"/>
                  <a:gd name="connsiteY112" fmla="*/ 1044123 h 1516602"/>
                  <a:gd name="connsiteX113" fmla="*/ 962589 w 1034979"/>
                  <a:gd name="connsiteY113" fmla="*/ 1042218 h 1516602"/>
                  <a:gd name="connsiteX114" fmla="*/ 956874 w 1034979"/>
                  <a:gd name="connsiteY114" fmla="*/ 1040313 h 1516602"/>
                  <a:gd name="connsiteX115" fmla="*/ 935919 w 1034979"/>
                  <a:gd name="connsiteY115" fmla="*/ 1034598 h 1516602"/>
                  <a:gd name="connsiteX116" fmla="*/ 825429 w 1034979"/>
                  <a:gd name="connsiteY116" fmla="*/ 1034598 h 1516602"/>
                  <a:gd name="connsiteX117" fmla="*/ 730179 w 1034979"/>
                  <a:gd name="connsiteY117" fmla="*/ 1038408 h 1516602"/>
                  <a:gd name="connsiteX118" fmla="*/ 669219 w 1034979"/>
                  <a:gd name="connsiteY118" fmla="*/ 1046028 h 1516602"/>
                  <a:gd name="connsiteX119" fmla="*/ 646359 w 1034979"/>
                  <a:gd name="connsiteY119" fmla="*/ 1049838 h 1516602"/>
                  <a:gd name="connsiteX120" fmla="*/ 642549 w 1034979"/>
                  <a:gd name="connsiteY120" fmla="*/ 1038408 h 1516602"/>
                  <a:gd name="connsiteX121" fmla="*/ 640644 w 1034979"/>
                  <a:gd name="connsiteY121" fmla="*/ 1032693 h 1516602"/>
                  <a:gd name="connsiteX122" fmla="*/ 642549 w 1034979"/>
                  <a:gd name="connsiteY122" fmla="*/ 1015548 h 1516602"/>
                  <a:gd name="connsiteX123" fmla="*/ 644454 w 1034979"/>
                  <a:gd name="connsiteY123" fmla="*/ 1009833 h 1516602"/>
                  <a:gd name="connsiteX124" fmla="*/ 661599 w 1034979"/>
                  <a:gd name="connsiteY124" fmla="*/ 1000308 h 1516602"/>
                  <a:gd name="connsiteX125" fmla="*/ 673029 w 1034979"/>
                  <a:gd name="connsiteY125" fmla="*/ 992688 h 1516602"/>
                  <a:gd name="connsiteX126" fmla="*/ 674934 w 1034979"/>
                  <a:gd name="connsiteY126" fmla="*/ 986973 h 1516602"/>
                  <a:gd name="connsiteX127" fmla="*/ 680649 w 1034979"/>
                  <a:gd name="connsiteY127" fmla="*/ 985068 h 1516602"/>
                  <a:gd name="connsiteX128" fmla="*/ 686364 w 1034979"/>
                  <a:gd name="connsiteY128" fmla="*/ 981258 h 1516602"/>
                  <a:gd name="connsiteX129" fmla="*/ 695889 w 1034979"/>
                  <a:gd name="connsiteY129" fmla="*/ 971733 h 1516602"/>
                  <a:gd name="connsiteX130" fmla="*/ 705414 w 1034979"/>
                  <a:gd name="connsiteY130" fmla="*/ 960303 h 1516602"/>
                  <a:gd name="connsiteX131" fmla="*/ 716844 w 1034979"/>
                  <a:gd name="connsiteY131" fmla="*/ 952683 h 1516602"/>
                  <a:gd name="connsiteX132" fmla="*/ 732084 w 1034979"/>
                  <a:gd name="connsiteY132" fmla="*/ 939348 h 1516602"/>
                  <a:gd name="connsiteX133" fmla="*/ 741609 w 1034979"/>
                  <a:gd name="connsiteY133" fmla="*/ 927918 h 1516602"/>
                  <a:gd name="connsiteX134" fmla="*/ 753039 w 1034979"/>
                  <a:gd name="connsiteY134" fmla="*/ 918393 h 1516602"/>
                  <a:gd name="connsiteX135" fmla="*/ 758754 w 1034979"/>
                  <a:gd name="connsiteY135" fmla="*/ 906963 h 1516602"/>
                  <a:gd name="connsiteX136" fmla="*/ 760659 w 1034979"/>
                  <a:gd name="connsiteY136" fmla="*/ 901248 h 1516602"/>
                  <a:gd name="connsiteX137" fmla="*/ 766374 w 1034979"/>
                  <a:gd name="connsiteY137" fmla="*/ 889818 h 1516602"/>
                  <a:gd name="connsiteX138" fmla="*/ 764469 w 1034979"/>
                  <a:gd name="connsiteY138" fmla="*/ 874578 h 1516602"/>
                  <a:gd name="connsiteX139" fmla="*/ 758754 w 1034979"/>
                  <a:gd name="connsiteY139" fmla="*/ 872673 h 1516602"/>
                  <a:gd name="connsiteX140" fmla="*/ 737799 w 1034979"/>
                  <a:gd name="connsiteY140" fmla="*/ 874578 h 1516602"/>
                  <a:gd name="connsiteX141" fmla="*/ 732084 w 1034979"/>
                  <a:gd name="connsiteY141" fmla="*/ 878388 h 1516602"/>
                  <a:gd name="connsiteX142" fmla="*/ 699699 w 1034979"/>
                  <a:gd name="connsiteY142" fmla="*/ 899343 h 1516602"/>
                  <a:gd name="connsiteX143" fmla="*/ 595181 w 1034979"/>
                  <a:gd name="connsiteY143" fmla="*/ 957831 h 1516602"/>
                  <a:gd name="connsiteX144" fmla="*/ 507294 w 1034979"/>
                  <a:gd name="connsiteY144" fmla="*/ 847908 h 1516602"/>
                  <a:gd name="connsiteX145" fmla="*/ 503484 w 1034979"/>
                  <a:gd name="connsiteY145" fmla="*/ 358323 h 1516602"/>
                  <a:gd name="connsiteX146" fmla="*/ 499674 w 1034979"/>
                  <a:gd name="connsiteY146" fmla="*/ 66858 h 1516602"/>
                  <a:gd name="connsiteX147" fmla="*/ 490149 w 1034979"/>
                  <a:gd name="connsiteY147" fmla="*/ 40188 h 1516602"/>
                  <a:gd name="connsiteX148" fmla="*/ 488244 w 1034979"/>
                  <a:gd name="connsiteY148" fmla="*/ 34473 h 1516602"/>
                  <a:gd name="connsiteX149" fmla="*/ 484434 w 1034979"/>
                  <a:gd name="connsiteY149" fmla="*/ 28758 h 1516602"/>
                  <a:gd name="connsiteX150" fmla="*/ 478719 w 1034979"/>
                  <a:gd name="connsiteY150" fmla="*/ 17328 h 1516602"/>
                  <a:gd name="connsiteX151" fmla="*/ 473004 w 1034979"/>
                  <a:gd name="connsiteY151" fmla="*/ 13518 h 1516602"/>
                  <a:gd name="connsiteX152" fmla="*/ 469194 w 1034979"/>
                  <a:gd name="connsiteY152" fmla="*/ 7803 h 1516602"/>
                  <a:gd name="connsiteX153" fmla="*/ 429189 w 1034979"/>
                  <a:gd name="connsiteY153" fmla="*/ 11613 h 1516602"/>
                  <a:gd name="connsiteX154" fmla="*/ 425379 w 1034979"/>
                  <a:gd name="connsiteY154" fmla="*/ 78288 h 1516602"/>
                  <a:gd name="connsiteX155" fmla="*/ 425379 w 1034979"/>
                  <a:gd name="connsiteY155" fmla="*/ 84003 h 1516602"/>
                  <a:gd name="connsiteX156" fmla="*/ 429189 w 1034979"/>
                  <a:gd name="connsiteY156" fmla="*/ 238308 h 1516602"/>
                  <a:gd name="connsiteX157" fmla="*/ 440619 w 1034979"/>
                  <a:gd name="connsiteY157" fmla="*/ 421188 h 1516602"/>
                  <a:gd name="connsiteX158" fmla="*/ 435265 w 1034979"/>
                  <a:gd name="connsiteY158" fmla="*/ 718368 h 1516602"/>
                  <a:gd name="connsiteX159" fmla="*/ 435059 w 1034979"/>
                  <a:gd name="connsiteY159" fmla="*/ 799046 h 1516602"/>
                  <a:gd name="connsiteX160" fmla="*/ 430322 w 1034979"/>
                  <a:gd name="connsiteY160"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191064 w 1034979"/>
                  <a:gd name="connsiteY14" fmla="*/ 985068 h 1516602"/>
                  <a:gd name="connsiteX15" fmla="*/ 267264 w 1034979"/>
                  <a:gd name="connsiteY15" fmla="*/ 1021263 h 1516602"/>
                  <a:gd name="connsiteX16" fmla="*/ 272979 w 1034979"/>
                  <a:gd name="connsiteY16" fmla="*/ 1040313 h 1516602"/>
                  <a:gd name="connsiteX17" fmla="*/ 274884 w 1034979"/>
                  <a:gd name="connsiteY17" fmla="*/ 1046028 h 1516602"/>
                  <a:gd name="connsiteX18" fmla="*/ 276789 w 1034979"/>
                  <a:gd name="connsiteY18" fmla="*/ 1051743 h 1516602"/>
                  <a:gd name="connsiteX19" fmla="*/ 278694 w 1034979"/>
                  <a:gd name="connsiteY19" fmla="*/ 1076508 h 1516602"/>
                  <a:gd name="connsiteX20" fmla="*/ 280599 w 1034979"/>
                  <a:gd name="connsiteY20" fmla="*/ 1082223 h 1516602"/>
                  <a:gd name="connsiteX21" fmla="*/ 278694 w 1034979"/>
                  <a:gd name="connsiteY21" fmla="*/ 1101273 h 1516602"/>
                  <a:gd name="connsiteX22" fmla="*/ 276789 w 1034979"/>
                  <a:gd name="connsiteY22" fmla="*/ 1110798 h 1516602"/>
                  <a:gd name="connsiteX23" fmla="*/ 263454 w 1034979"/>
                  <a:gd name="connsiteY23" fmla="*/ 1124133 h 1516602"/>
                  <a:gd name="connsiteX24" fmla="*/ 252024 w 1034979"/>
                  <a:gd name="connsiteY24" fmla="*/ 1131753 h 1516602"/>
                  <a:gd name="connsiteX25" fmla="*/ 240594 w 1034979"/>
                  <a:gd name="connsiteY25" fmla="*/ 1135563 h 1516602"/>
                  <a:gd name="connsiteX26" fmla="*/ 27234 w 1034979"/>
                  <a:gd name="connsiteY26" fmla="*/ 1154613 h 1516602"/>
                  <a:gd name="connsiteX27" fmla="*/ 15804 w 1034979"/>
                  <a:gd name="connsiteY27" fmla="*/ 1160328 h 1516602"/>
                  <a:gd name="connsiteX28" fmla="*/ 6279 w 1034979"/>
                  <a:gd name="connsiteY28" fmla="*/ 1169853 h 1516602"/>
                  <a:gd name="connsiteX29" fmla="*/ 4374 w 1034979"/>
                  <a:gd name="connsiteY29" fmla="*/ 1175568 h 1516602"/>
                  <a:gd name="connsiteX30" fmla="*/ 564 w 1034979"/>
                  <a:gd name="connsiteY30" fmla="*/ 1181283 h 1516602"/>
                  <a:gd name="connsiteX31" fmla="*/ 6279 w 1034979"/>
                  <a:gd name="connsiteY31" fmla="*/ 1213668 h 1516602"/>
                  <a:gd name="connsiteX32" fmla="*/ 11994 w 1034979"/>
                  <a:gd name="connsiteY32" fmla="*/ 1217478 h 1516602"/>
                  <a:gd name="connsiteX33" fmla="*/ 17709 w 1034979"/>
                  <a:gd name="connsiteY33" fmla="*/ 1219383 h 1516602"/>
                  <a:gd name="connsiteX34" fmla="*/ 145344 w 1034979"/>
                  <a:gd name="connsiteY34" fmla="*/ 1217478 h 1516602"/>
                  <a:gd name="connsiteX35" fmla="*/ 239202 w 1034979"/>
                  <a:gd name="connsiteY35" fmla="*/ 1214801 h 1516602"/>
                  <a:gd name="connsiteX36" fmla="*/ 318699 w 1034979"/>
                  <a:gd name="connsiteY36" fmla="*/ 1217478 h 1516602"/>
                  <a:gd name="connsiteX37" fmla="*/ 330129 w 1034979"/>
                  <a:gd name="connsiteY37" fmla="*/ 1223193 h 1516602"/>
                  <a:gd name="connsiteX38" fmla="*/ 333939 w 1034979"/>
                  <a:gd name="connsiteY38" fmla="*/ 1228908 h 1516602"/>
                  <a:gd name="connsiteX39" fmla="*/ 339654 w 1034979"/>
                  <a:gd name="connsiteY39" fmla="*/ 1230813 h 1516602"/>
                  <a:gd name="connsiteX40" fmla="*/ 351084 w 1034979"/>
                  <a:gd name="connsiteY40" fmla="*/ 1238433 h 1516602"/>
                  <a:gd name="connsiteX41" fmla="*/ 356799 w 1034979"/>
                  <a:gd name="connsiteY41" fmla="*/ 1242243 h 1516602"/>
                  <a:gd name="connsiteX42" fmla="*/ 360609 w 1034979"/>
                  <a:gd name="connsiteY42" fmla="*/ 1247958 h 1516602"/>
                  <a:gd name="connsiteX43" fmla="*/ 366324 w 1034979"/>
                  <a:gd name="connsiteY43" fmla="*/ 1259388 h 1516602"/>
                  <a:gd name="connsiteX44" fmla="*/ 362514 w 1034979"/>
                  <a:gd name="connsiteY44" fmla="*/ 1286058 h 1516602"/>
                  <a:gd name="connsiteX45" fmla="*/ 358704 w 1034979"/>
                  <a:gd name="connsiteY45" fmla="*/ 1291773 h 1516602"/>
                  <a:gd name="connsiteX46" fmla="*/ 356799 w 1034979"/>
                  <a:gd name="connsiteY46" fmla="*/ 1297488 h 1516602"/>
                  <a:gd name="connsiteX47" fmla="*/ 352989 w 1034979"/>
                  <a:gd name="connsiteY47" fmla="*/ 1303203 h 1516602"/>
                  <a:gd name="connsiteX48" fmla="*/ 351084 w 1034979"/>
                  <a:gd name="connsiteY48" fmla="*/ 1308918 h 1516602"/>
                  <a:gd name="connsiteX49" fmla="*/ 347274 w 1034979"/>
                  <a:gd name="connsiteY49" fmla="*/ 1314633 h 1516602"/>
                  <a:gd name="connsiteX50" fmla="*/ 330129 w 1034979"/>
                  <a:gd name="connsiteY50" fmla="*/ 1381308 h 1516602"/>
                  <a:gd name="connsiteX51" fmla="*/ 328224 w 1034979"/>
                  <a:gd name="connsiteY51" fmla="*/ 1432743 h 1516602"/>
                  <a:gd name="connsiteX52" fmla="*/ 330129 w 1034979"/>
                  <a:gd name="connsiteY52" fmla="*/ 1457508 h 1516602"/>
                  <a:gd name="connsiteX53" fmla="*/ 332034 w 1034979"/>
                  <a:gd name="connsiteY53" fmla="*/ 1463223 h 1516602"/>
                  <a:gd name="connsiteX54" fmla="*/ 335844 w 1034979"/>
                  <a:gd name="connsiteY54" fmla="*/ 1467033 h 1516602"/>
                  <a:gd name="connsiteX55" fmla="*/ 364419 w 1034979"/>
                  <a:gd name="connsiteY55" fmla="*/ 1512753 h 1516602"/>
                  <a:gd name="connsiteX56" fmla="*/ 387279 w 1034979"/>
                  <a:gd name="connsiteY56" fmla="*/ 1514658 h 1516602"/>
                  <a:gd name="connsiteX57" fmla="*/ 392994 w 1034979"/>
                  <a:gd name="connsiteY57" fmla="*/ 1508943 h 1516602"/>
                  <a:gd name="connsiteX58" fmla="*/ 394899 w 1034979"/>
                  <a:gd name="connsiteY58" fmla="*/ 1497513 h 1516602"/>
                  <a:gd name="connsiteX59" fmla="*/ 396804 w 1034979"/>
                  <a:gd name="connsiteY59" fmla="*/ 1491798 h 1516602"/>
                  <a:gd name="connsiteX60" fmla="*/ 398709 w 1034979"/>
                  <a:gd name="connsiteY60" fmla="*/ 1474653 h 1516602"/>
                  <a:gd name="connsiteX61" fmla="*/ 400614 w 1034979"/>
                  <a:gd name="connsiteY61" fmla="*/ 1461318 h 1516602"/>
                  <a:gd name="connsiteX62" fmla="*/ 404424 w 1034979"/>
                  <a:gd name="connsiteY62" fmla="*/ 1404168 h 1516602"/>
                  <a:gd name="connsiteX63" fmla="*/ 410139 w 1034979"/>
                  <a:gd name="connsiteY63" fmla="*/ 1392738 h 1516602"/>
                  <a:gd name="connsiteX64" fmla="*/ 413949 w 1034979"/>
                  <a:gd name="connsiteY64" fmla="*/ 1379403 h 1516602"/>
                  <a:gd name="connsiteX65" fmla="*/ 415854 w 1034979"/>
                  <a:gd name="connsiteY65" fmla="*/ 1373688 h 1516602"/>
                  <a:gd name="connsiteX66" fmla="*/ 417759 w 1034979"/>
                  <a:gd name="connsiteY66" fmla="*/ 1360353 h 1516602"/>
                  <a:gd name="connsiteX67" fmla="*/ 421569 w 1034979"/>
                  <a:gd name="connsiteY67" fmla="*/ 1348923 h 1516602"/>
                  <a:gd name="connsiteX68" fmla="*/ 427284 w 1034979"/>
                  <a:gd name="connsiteY68" fmla="*/ 1335588 h 1516602"/>
                  <a:gd name="connsiteX69" fmla="*/ 467289 w 1034979"/>
                  <a:gd name="connsiteY69" fmla="*/ 1265103 h 1516602"/>
                  <a:gd name="connsiteX70" fmla="*/ 528455 w 1034979"/>
                  <a:gd name="connsiteY70" fmla="*/ 1230091 h 1516602"/>
                  <a:gd name="connsiteX71" fmla="*/ 601154 w 1034979"/>
                  <a:gd name="connsiteY71" fmla="*/ 1221700 h 1516602"/>
                  <a:gd name="connsiteX72" fmla="*/ 720654 w 1034979"/>
                  <a:gd name="connsiteY72" fmla="*/ 1316538 h 1516602"/>
                  <a:gd name="connsiteX73" fmla="*/ 733989 w 1034979"/>
                  <a:gd name="connsiteY73" fmla="*/ 1326063 h 1516602"/>
                  <a:gd name="connsiteX74" fmla="*/ 743514 w 1034979"/>
                  <a:gd name="connsiteY74" fmla="*/ 1327968 h 1516602"/>
                  <a:gd name="connsiteX75" fmla="*/ 749229 w 1034979"/>
                  <a:gd name="connsiteY75" fmla="*/ 1329873 h 1516602"/>
                  <a:gd name="connsiteX76" fmla="*/ 762564 w 1034979"/>
                  <a:gd name="connsiteY76" fmla="*/ 1335588 h 1516602"/>
                  <a:gd name="connsiteX77" fmla="*/ 777804 w 1034979"/>
                  <a:gd name="connsiteY77" fmla="*/ 1333683 h 1516602"/>
                  <a:gd name="connsiteX78" fmla="*/ 789234 w 1034979"/>
                  <a:gd name="connsiteY78" fmla="*/ 1327968 h 1516602"/>
                  <a:gd name="connsiteX79" fmla="*/ 794949 w 1034979"/>
                  <a:gd name="connsiteY79" fmla="*/ 1326063 h 1516602"/>
                  <a:gd name="connsiteX80" fmla="*/ 802569 w 1034979"/>
                  <a:gd name="connsiteY80" fmla="*/ 1308918 h 1516602"/>
                  <a:gd name="connsiteX81" fmla="*/ 800664 w 1034979"/>
                  <a:gd name="connsiteY81" fmla="*/ 1284153 h 1516602"/>
                  <a:gd name="connsiteX82" fmla="*/ 798759 w 1034979"/>
                  <a:gd name="connsiteY82" fmla="*/ 1278438 h 1516602"/>
                  <a:gd name="connsiteX83" fmla="*/ 796854 w 1034979"/>
                  <a:gd name="connsiteY83" fmla="*/ 1270818 h 1516602"/>
                  <a:gd name="connsiteX84" fmla="*/ 783519 w 1034979"/>
                  <a:gd name="connsiteY84" fmla="*/ 1253673 h 1516602"/>
                  <a:gd name="connsiteX85" fmla="*/ 773994 w 1034979"/>
                  <a:gd name="connsiteY85" fmla="*/ 1247958 h 1516602"/>
                  <a:gd name="connsiteX86" fmla="*/ 648264 w 1034979"/>
                  <a:gd name="connsiteY86" fmla="*/ 1156518 h 1516602"/>
                  <a:gd name="connsiteX87" fmla="*/ 644454 w 1034979"/>
                  <a:gd name="connsiteY87" fmla="*/ 1139373 h 1516602"/>
                  <a:gd name="connsiteX88" fmla="*/ 646359 w 1034979"/>
                  <a:gd name="connsiteY88" fmla="*/ 1131753 h 1516602"/>
                  <a:gd name="connsiteX89" fmla="*/ 650169 w 1034979"/>
                  <a:gd name="connsiteY89" fmla="*/ 1114608 h 1516602"/>
                  <a:gd name="connsiteX90" fmla="*/ 653979 w 1034979"/>
                  <a:gd name="connsiteY90" fmla="*/ 1108893 h 1516602"/>
                  <a:gd name="connsiteX91" fmla="*/ 655884 w 1034979"/>
                  <a:gd name="connsiteY91" fmla="*/ 1103178 h 1516602"/>
                  <a:gd name="connsiteX92" fmla="*/ 661599 w 1034979"/>
                  <a:gd name="connsiteY92" fmla="*/ 1101273 h 1516602"/>
                  <a:gd name="connsiteX93" fmla="*/ 671124 w 1034979"/>
                  <a:gd name="connsiteY93" fmla="*/ 1089843 h 1516602"/>
                  <a:gd name="connsiteX94" fmla="*/ 724464 w 1034979"/>
                  <a:gd name="connsiteY94" fmla="*/ 1082223 h 1516602"/>
                  <a:gd name="connsiteX95" fmla="*/ 842574 w 1034979"/>
                  <a:gd name="connsiteY95" fmla="*/ 1084128 h 1516602"/>
                  <a:gd name="connsiteX96" fmla="*/ 871149 w 1034979"/>
                  <a:gd name="connsiteY96" fmla="*/ 1086033 h 1516602"/>
                  <a:gd name="connsiteX97" fmla="*/ 899724 w 1034979"/>
                  <a:gd name="connsiteY97" fmla="*/ 1091748 h 1516602"/>
                  <a:gd name="connsiteX98" fmla="*/ 922584 w 1034979"/>
                  <a:gd name="connsiteY98" fmla="*/ 1095558 h 1516602"/>
                  <a:gd name="connsiteX99" fmla="*/ 951159 w 1034979"/>
                  <a:gd name="connsiteY99" fmla="*/ 1101273 h 1516602"/>
                  <a:gd name="connsiteX100" fmla="*/ 956874 w 1034979"/>
                  <a:gd name="connsiteY100" fmla="*/ 1101273 h 1516602"/>
                  <a:gd name="connsiteX101" fmla="*/ 1002594 w 1034979"/>
                  <a:gd name="connsiteY101" fmla="*/ 1099368 h 1516602"/>
                  <a:gd name="connsiteX102" fmla="*/ 1031169 w 1034979"/>
                  <a:gd name="connsiteY102" fmla="*/ 1091748 h 1516602"/>
                  <a:gd name="connsiteX103" fmla="*/ 1034979 w 1034979"/>
                  <a:gd name="connsiteY103" fmla="*/ 1086033 h 1516602"/>
                  <a:gd name="connsiteX104" fmla="*/ 1033074 w 1034979"/>
                  <a:gd name="connsiteY104" fmla="*/ 1066983 h 1516602"/>
                  <a:gd name="connsiteX105" fmla="*/ 1027359 w 1034979"/>
                  <a:gd name="connsiteY105" fmla="*/ 1063173 h 1516602"/>
                  <a:gd name="connsiteX106" fmla="*/ 1012119 w 1034979"/>
                  <a:gd name="connsiteY106" fmla="*/ 1061268 h 1516602"/>
                  <a:gd name="connsiteX107" fmla="*/ 1006404 w 1034979"/>
                  <a:gd name="connsiteY107" fmla="*/ 1059363 h 1516602"/>
                  <a:gd name="connsiteX108" fmla="*/ 998784 w 1034979"/>
                  <a:gd name="connsiteY108" fmla="*/ 1057458 h 1516602"/>
                  <a:gd name="connsiteX109" fmla="*/ 987354 w 1034979"/>
                  <a:gd name="connsiteY109" fmla="*/ 1049838 h 1516602"/>
                  <a:gd name="connsiteX110" fmla="*/ 975924 w 1034979"/>
                  <a:gd name="connsiteY110" fmla="*/ 1046028 h 1516602"/>
                  <a:gd name="connsiteX111" fmla="*/ 970209 w 1034979"/>
                  <a:gd name="connsiteY111" fmla="*/ 1044123 h 1516602"/>
                  <a:gd name="connsiteX112" fmla="*/ 962589 w 1034979"/>
                  <a:gd name="connsiteY112" fmla="*/ 1042218 h 1516602"/>
                  <a:gd name="connsiteX113" fmla="*/ 956874 w 1034979"/>
                  <a:gd name="connsiteY113" fmla="*/ 1040313 h 1516602"/>
                  <a:gd name="connsiteX114" fmla="*/ 935919 w 1034979"/>
                  <a:gd name="connsiteY114" fmla="*/ 1034598 h 1516602"/>
                  <a:gd name="connsiteX115" fmla="*/ 825429 w 1034979"/>
                  <a:gd name="connsiteY115" fmla="*/ 1034598 h 1516602"/>
                  <a:gd name="connsiteX116" fmla="*/ 730179 w 1034979"/>
                  <a:gd name="connsiteY116" fmla="*/ 1038408 h 1516602"/>
                  <a:gd name="connsiteX117" fmla="*/ 669219 w 1034979"/>
                  <a:gd name="connsiteY117" fmla="*/ 1046028 h 1516602"/>
                  <a:gd name="connsiteX118" fmla="*/ 646359 w 1034979"/>
                  <a:gd name="connsiteY118" fmla="*/ 1049838 h 1516602"/>
                  <a:gd name="connsiteX119" fmla="*/ 642549 w 1034979"/>
                  <a:gd name="connsiteY119" fmla="*/ 1038408 h 1516602"/>
                  <a:gd name="connsiteX120" fmla="*/ 640644 w 1034979"/>
                  <a:gd name="connsiteY120" fmla="*/ 1032693 h 1516602"/>
                  <a:gd name="connsiteX121" fmla="*/ 642549 w 1034979"/>
                  <a:gd name="connsiteY121" fmla="*/ 1015548 h 1516602"/>
                  <a:gd name="connsiteX122" fmla="*/ 644454 w 1034979"/>
                  <a:gd name="connsiteY122" fmla="*/ 1009833 h 1516602"/>
                  <a:gd name="connsiteX123" fmla="*/ 661599 w 1034979"/>
                  <a:gd name="connsiteY123" fmla="*/ 1000308 h 1516602"/>
                  <a:gd name="connsiteX124" fmla="*/ 673029 w 1034979"/>
                  <a:gd name="connsiteY124" fmla="*/ 992688 h 1516602"/>
                  <a:gd name="connsiteX125" fmla="*/ 674934 w 1034979"/>
                  <a:gd name="connsiteY125" fmla="*/ 986973 h 1516602"/>
                  <a:gd name="connsiteX126" fmla="*/ 680649 w 1034979"/>
                  <a:gd name="connsiteY126" fmla="*/ 985068 h 1516602"/>
                  <a:gd name="connsiteX127" fmla="*/ 686364 w 1034979"/>
                  <a:gd name="connsiteY127" fmla="*/ 981258 h 1516602"/>
                  <a:gd name="connsiteX128" fmla="*/ 695889 w 1034979"/>
                  <a:gd name="connsiteY128" fmla="*/ 971733 h 1516602"/>
                  <a:gd name="connsiteX129" fmla="*/ 705414 w 1034979"/>
                  <a:gd name="connsiteY129" fmla="*/ 960303 h 1516602"/>
                  <a:gd name="connsiteX130" fmla="*/ 716844 w 1034979"/>
                  <a:gd name="connsiteY130" fmla="*/ 952683 h 1516602"/>
                  <a:gd name="connsiteX131" fmla="*/ 732084 w 1034979"/>
                  <a:gd name="connsiteY131" fmla="*/ 939348 h 1516602"/>
                  <a:gd name="connsiteX132" fmla="*/ 741609 w 1034979"/>
                  <a:gd name="connsiteY132" fmla="*/ 927918 h 1516602"/>
                  <a:gd name="connsiteX133" fmla="*/ 753039 w 1034979"/>
                  <a:gd name="connsiteY133" fmla="*/ 918393 h 1516602"/>
                  <a:gd name="connsiteX134" fmla="*/ 758754 w 1034979"/>
                  <a:gd name="connsiteY134" fmla="*/ 906963 h 1516602"/>
                  <a:gd name="connsiteX135" fmla="*/ 760659 w 1034979"/>
                  <a:gd name="connsiteY135" fmla="*/ 901248 h 1516602"/>
                  <a:gd name="connsiteX136" fmla="*/ 766374 w 1034979"/>
                  <a:gd name="connsiteY136" fmla="*/ 889818 h 1516602"/>
                  <a:gd name="connsiteX137" fmla="*/ 764469 w 1034979"/>
                  <a:gd name="connsiteY137" fmla="*/ 874578 h 1516602"/>
                  <a:gd name="connsiteX138" fmla="*/ 758754 w 1034979"/>
                  <a:gd name="connsiteY138" fmla="*/ 872673 h 1516602"/>
                  <a:gd name="connsiteX139" fmla="*/ 737799 w 1034979"/>
                  <a:gd name="connsiteY139" fmla="*/ 874578 h 1516602"/>
                  <a:gd name="connsiteX140" fmla="*/ 732084 w 1034979"/>
                  <a:gd name="connsiteY140" fmla="*/ 878388 h 1516602"/>
                  <a:gd name="connsiteX141" fmla="*/ 699699 w 1034979"/>
                  <a:gd name="connsiteY141" fmla="*/ 899343 h 1516602"/>
                  <a:gd name="connsiteX142" fmla="*/ 595181 w 1034979"/>
                  <a:gd name="connsiteY142" fmla="*/ 957831 h 1516602"/>
                  <a:gd name="connsiteX143" fmla="*/ 507294 w 1034979"/>
                  <a:gd name="connsiteY143" fmla="*/ 847908 h 1516602"/>
                  <a:gd name="connsiteX144" fmla="*/ 503484 w 1034979"/>
                  <a:gd name="connsiteY144" fmla="*/ 358323 h 1516602"/>
                  <a:gd name="connsiteX145" fmla="*/ 499674 w 1034979"/>
                  <a:gd name="connsiteY145" fmla="*/ 66858 h 1516602"/>
                  <a:gd name="connsiteX146" fmla="*/ 490149 w 1034979"/>
                  <a:gd name="connsiteY146" fmla="*/ 40188 h 1516602"/>
                  <a:gd name="connsiteX147" fmla="*/ 488244 w 1034979"/>
                  <a:gd name="connsiteY147" fmla="*/ 34473 h 1516602"/>
                  <a:gd name="connsiteX148" fmla="*/ 484434 w 1034979"/>
                  <a:gd name="connsiteY148" fmla="*/ 28758 h 1516602"/>
                  <a:gd name="connsiteX149" fmla="*/ 478719 w 1034979"/>
                  <a:gd name="connsiteY149" fmla="*/ 17328 h 1516602"/>
                  <a:gd name="connsiteX150" fmla="*/ 473004 w 1034979"/>
                  <a:gd name="connsiteY150" fmla="*/ 13518 h 1516602"/>
                  <a:gd name="connsiteX151" fmla="*/ 469194 w 1034979"/>
                  <a:gd name="connsiteY151" fmla="*/ 7803 h 1516602"/>
                  <a:gd name="connsiteX152" fmla="*/ 429189 w 1034979"/>
                  <a:gd name="connsiteY152" fmla="*/ 11613 h 1516602"/>
                  <a:gd name="connsiteX153" fmla="*/ 425379 w 1034979"/>
                  <a:gd name="connsiteY153" fmla="*/ 78288 h 1516602"/>
                  <a:gd name="connsiteX154" fmla="*/ 425379 w 1034979"/>
                  <a:gd name="connsiteY154" fmla="*/ 84003 h 1516602"/>
                  <a:gd name="connsiteX155" fmla="*/ 429189 w 1034979"/>
                  <a:gd name="connsiteY155" fmla="*/ 238308 h 1516602"/>
                  <a:gd name="connsiteX156" fmla="*/ 440619 w 1034979"/>
                  <a:gd name="connsiteY156" fmla="*/ 421188 h 1516602"/>
                  <a:gd name="connsiteX157" fmla="*/ 435265 w 1034979"/>
                  <a:gd name="connsiteY157" fmla="*/ 718368 h 1516602"/>
                  <a:gd name="connsiteX158" fmla="*/ 435059 w 1034979"/>
                  <a:gd name="connsiteY158" fmla="*/ 799046 h 1516602"/>
                  <a:gd name="connsiteX159" fmla="*/ 430322 w 1034979"/>
                  <a:gd name="connsiteY159"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2979 w 1034979"/>
                  <a:gd name="connsiteY15" fmla="*/ 1040313 h 1516602"/>
                  <a:gd name="connsiteX16" fmla="*/ 274884 w 1034979"/>
                  <a:gd name="connsiteY16" fmla="*/ 1046028 h 1516602"/>
                  <a:gd name="connsiteX17" fmla="*/ 276789 w 1034979"/>
                  <a:gd name="connsiteY17" fmla="*/ 1051743 h 1516602"/>
                  <a:gd name="connsiteX18" fmla="*/ 278694 w 1034979"/>
                  <a:gd name="connsiteY18" fmla="*/ 1076508 h 1516602"/>
                  <a:gd name="connsiteX19" fmla="*/ 280599 w 1034979"/>
                  <a:gd name="connsiteY19" fmla="*/ 1082223 h 1516602"/>
                  <a:gd name="connsiteX20" fmla="*/ 278694 w 1034979"/>
                  <a:gd name="connsiteY20" fmla="*/ 1101273 h 1516602"/>
                  <a:gd name="connsiteX21" fmla="*/ 276789 w 1034979"/>
                  <a:gd name="connsiteY21" fmla="*/ 1110798 h 1516602"/>
                  <a:gd name="connsiteX22" fmla="*/ 263454 w 1034979"/>
                  <a:gd name="connsiteY22" fmla="*/ 1124133 h 1516602"/>
                  <a:gd name="connsiteX23" fmla="*/ 252024 w 1034979"/>
                  <a:gd name="connsiteY23" fmla="*/ 1131753 h 1516602"/>
                  <a:gd name="connsiteX24" fmla="*/ 240594 w 1034979"/>
                  <a:gd name="connsiteY24" fmla="*/ 1135563 h 1516602"/>
                  <a:gd name="connsiteX25" fmla="*/ 27234 w 1034979"/>
                  <a:gd name="connsiteY25" fmla="*/ 1154613 h 1516602"/>
                  <a:gd name="connsiteX26" fmla="*/ 15804 w 1034979"/>
                  <a:gd name="connsiteY26" fmla="*/ 1160328 h 1516602"/>
                  <a:gd name="connsiteX27" fmla="*/ 6279 w 1034979"/>
                  <a:gd name="connsiteY27" fmla="*/ 1169853 h 1516602"/>
                  <a:gd name="connsiteX28" fmla="*/ 4374 w 1034979"/>
                  <a:gd name="connsiteY28" fmla="*/ 1175568 h 1516602"/>
                  <a:gd name="connsiteX29" fmla="*/ 564 w 1034979"/>
                  <a:gd name="connsiteY29" fmla="*/ 1181283 h 1516602"/>
                  <a:gd name="connsiteX30" fmla="*/ 6279 w 1034979"/>
                  <a:gd name="connsiteY30" fmla="*/ 1213668 h 1516602"/>
                  <a:gd name="connsiteX31" fmla="*/ 11994 w 1034979"/>
                  <a:gd name="connsiteY31" fmla="*/ 1217478 h 1516602"/>
                  <a:gd name="connsiteX32" fmla="*/ 17709 w 1034979"/>
                  <a:gd name="connsiteY32" fmla="*/ 1219383 h 1516602"/>
                  <a:gd name="connsiteX33" fmla="*/ 145344 w 1034979"/>
                  <a:gd name="connsiteY33" fmla="*/ 1217478 h 1516602"/>
                  <a:gd name="connsiteX34" fmla="*/ 239202 w 1034979"/>
                  <a:gd name="connsiteY34" fmla="*/ 1214801 h 1516602"/>
                  <a:gd name="connsiteX35" fmla="*/ 318699 w 1034979"/>
                  <a:gd name="connsiteY35" fmla="*/ 1217478 h 1516602"/>
                  <a:gd name="connsiteX36" fmla="*/ 330129 w 1034979"/>
                  <a:gd name="connsiteY36" fmla="*/ 1223193 h 1516602"/>
                  <a:gd name="connsiteX37" fmla="*/ 333939 w 1034979"/>
                  <a:gd name="connsiteY37" fmla="*/ 1228908 h 1516602"/>
                  <a:gd name="connsiteX38" fmla="*/ 339654 w 1034979"/>
                  <a:gd name="connsiteY38" fmla="*/ 1230813 h 1516602"/>
                  <a:gd name="connsiteX39" fmla="*/ 351084 w 1034979"/>
                  <a:gd name="connsiteY39" fmla="*/ 1238433 h 1516602"/>
                  <a:gd name="connsiteX40" fmla="*/ 356799 w 1034979"/>
                  <a:gd name="connsiteY40" fmla="*/ 1242243 h 1516602"/>
                  <a:gd name="connsiteX41" fmla="*/ 360609 w 1034979"/>
                  <a:gd name="connsiteY41" fmla="*/ 1247958 h 1516602"/>
                  <a:gd name="connsiteX42" fmla="*/ 366324 w 1034979"/>
                  <a:gd name="connsiteY42" fmla="*/ 1259388 h 1516602"/>
                  <a:gd name="connsiteX43" fmla="*/ 362514 w 1034979"/>
                  <a:gd name="connsiteY43" fmla="*/ 1286058 h 1516602"/>
                  <a:gd name="connsiteX44" fmla="*/ 358704 w 1034979"/>
                  <a:gd name="connsiteY44" fmla="*/ 1291773 h 1516602"/>
                  <a:gd name="connsiteX45" fmla="*/ 356799 w 1034979"/>
                  <a:gd name="connsiteY45" fmla="*/ 1297488 h 1516602"/>
                  <a:gd name="connsiteX46" fmla="*/ 352989 w 1034979"/>
                  <a:gd name="connsiteY46" fmla="*/ 1303203 h 1516602"/>
                  <a:gd name="connsiteX47" fmla="*/ 351084 w 1034979"/>
                  <a:gd name="connsiteY47" fmla="*/ 1308918 h 1516602"/>
                  <a:gd name="connsiteX48" fmla="*/ 347274 w 1034979"/>
                  <a:gd name="connsiteY48" fmla="*/ 1314633 h 1516602"/>
                  <a:gd name="connsiteX49" fmla="*/ 330129 w 1034979"/>
                  <a:gd name="connsiteY49" fmla="*/ 1381308 h 1516602"/>
                  <a:gd name="connsiteX50" fmla="*/ 328224 w 1034979"/>
                  <a:gd name="connsiteY50" fmla="*/ 1432743 h 1516602"/>
                  <a:gd name="connsiteX51" fmla="*/ 330129 w 1034979"/>
                  <a:gd name="connsiteY51" fmla="*/ 1457508 h 1516602"/>
                  <a:gd name="connsiteX52" fmla="*/ 332034 w 1034979"/>
                  <a:gd name="connsiteY52" fmla="*/ 1463223 h 1516602"/>
                  <a:gd name="connsiteX53" fmla="*/ 335844 w 1034979"/>
                  <a:gd name="connsiteY53" fmla="*/ 1467033 h 1516602"/>
                  <a:gd name="connsiteX54" fmla="*/ 364419 w 1034979"/>
                  <a:gd name="connsiteY54" fmla="*/ 1512753 h 1516602"/>
                  <a:gd name="connsiteX55" fmla="*/ 387279 w 1034979"/>
                  <a:gd name="connsiteY55" fmla="*/ 1514658 h 1516602"/>
                  <a:gd name="connsiteX56" fmla="*/ 392994 w 1034979"/>
                  <a:gd name="connsiteY56" fmla="*/ 1508943 h 1516602"/>
                  <a:gd name="connsiteX57" fmla="*/ 394899 w 1034979"/>
                  <a:gd name="connsiteY57" fmla="*/ 1497513 h 1516602"/>
                  <a:gd name="connsiteX58" fmla="*/ 396804 w 1034979"/>
                  <a:gd name="connsiteY58" fmla="*/ 1491798 h 1516602"/>
                  <a:gd name="connsiteX59" fmla="*/ 398709 w 1034979"/>
                  <a:gd name="connsiteY59" fmla="*/ 1474653 h 1516602"/>
                  <a:gd name="connsiteX60" fmla="*/ 400614 w 1034979"/>
                  <a:gd name="connsiteY60" fmla="*/ 1461318 h 1516602"/>
                  <a:gd name="connsiteX61" fmla="*/ 404424 w 1034979"/>
                  <a:gd name="connsiteY61" fmla="*/ 1404168 h 1516602"/>
                  <a:gd name="connsiteX62" fmla="*/ 410139 w 1034979"/>
                  <a:gd name="connsiteY62" fmla="*/ 1392738 h 1516602"/>
                  <a:gd name="connsiteX63" fmla="*/ 413949 w 1034979"/>
                  <a:gd name="connsiteY63" fmla="*/ 1379403 h 1516602"/>
                  <a:gd name="connsiteX64" fmla="*/ 415854 w 1034979"/>
                  <a:gd name="connsiteY64" fmla="*/ 1373688 h 1516602"/>
                  <a:gd name="connsiteX65" fmla="*/ 417759 w 1034979"/>
                  <a:gd name="connsiteY65" fmla="*/ 1360353 h 1516602"/>
                  <a:gd name="connsiteX66" fmla="*/ 421569 w 1034979"/>
                  <a:gd name="connsiteY66" fmla="*/ 1348923 h 1516602"/>
                  <a:gd name="connsiteX67" fmla="*/ 427284 w 1034979"/>
                  <a:gd name="connsiteY67" fmla="*/ 1335588 h 1516602"/>
                  <a:gd name="connsiteX68" fmla="*/ 467289 w 1034979"/>
                  <a:gd name="connsiteY68" fmla="*/ 1265103 h 1516602"/>
                  <a:gd name="connsiteX69" fmla="*/ 528455 w 1034979"/>
                  <a:gd name="connsiteY69" fmla="*/ 1230091 h 1516602"/>
                  <a:gd name="connsiteX70" fmla="*/ 601154 w 1034979"/>
                  <a:gd name="connsiteY70" fmla="*/ 1221700 h 1516602"/>
                  <a:gd name="connsiteX71" fmla="*/ 720654 w 1034979"/>
                  <a:gd name="connsiteY71" fmla="*/ 1316538 h 1516602"/>
                  <a:gd name="connsiteX72" fmla="*/ 733989 w 1034979"/>
                  <a:gd name="connsiteY72" fmla="*/ 1326063 h 1516602"/>
                  <a:gd name="connsiteX73" fmla="*/ 743514 w 1034979"/>
                  <a:gd name="connsiteY73" fmla="*/ 1327968 h 1516602"/>
                  <a:gd name="connsiteX74" fmla="*/ 749229 w 1034979"/>
                  <a:gd name="connsiteY74" fmla="*/ 1329873 h 1516602"/>
                  <a:gd name="connsiteX75" fmla="*/ 762564 w 1034979"/>
                  <a:gd name="connsiteY75" fmla="*/ 1335588 h 1516602"/>
                  <a:gd name="connsiteX76" fmla="*/ 777804 w 1034979"/>
                  <a:gd name="connsiteY76" fmla="*/ 1333683 h 1516602"/>
                  <a:gd name="connsiteX77" fmla="*/ 789234 w 1034979"/>
                  <a:gd name="connsiteY77" fmla="*/ 1327968 h 1516602"/>
                  <a:gd name="connsiteX78" fmla="*/ 794949 w 1034979"/>
                  <a:gd name="connsiteY78" fmla="*/ 1326063 h 1516602"/>
                  <a:gd name="connsiteX79" fmla="*/ 802569 w 1034979"/>
                  <a:gd name="connsiteY79" fmla="*/ 1308918 h 1516602"/>
                  <a:gd name="connsiteX80" fmla="*/ 800664 w 1034979"/>
                  <a:gd name="connsiteY80" fmla="*/ 1284153 h 1516602"/>
                  <a:gd name="connsiteX81" fmla="*/ 798759 w 1034979"/>
                  <a:gd name="connsiteY81" fmla="*/ 1278438 h 1516602"/>
                  <a:gd name="connsiteX82" fmla="*/ 796854 w 1034979"/>
                  <a:gd name="connsiteY82" fmla="*/ 1270818 h 1516602"/>
                  <a:gd name="connsiteX83" fmla="*/ 783519 w 1034979"/>
                  <a:gd name="connsiteY83" fmla="*/ 1253673 h 1516602"/>
                  <a:gd name="connsiteX84" fmla="*/ 773994 w 1034979"/>
                  <a:gd name="connsiteY84" fmla="*/ 1247958 h 1516602"/>
                  <a:gd name="connsiteX85" fmla="*/ 648264 w 1034979"/>
                  <a:gd name="connsiteY85" fmla="*/ 1156518 h 1516602"/>
                  <a:gd name="connsiteX86" fmla="*/ 644454 w 1034979"/>
                  <a:gd name="connsiteY86" fmla="*/ 1139373 h 1516602"/>
                  <a:gd name="connsiteX87" fmla="*/ 646359 w 1034979"/>
                  <a:gd name="connsiteY87" fmla="*/ 1131753 h 1516602"/>
                  <a:gd name="connsiteX88" fmla="*/ 650169 w 1034979"/>
                  <a:gd name="connsiteY88" fmla="*/ 1114608 h 1516602"/>
                  <a:gd name="connsiteX89" fmla="*/ 653979 w 1034979"/>
                  <a:gd name="connsiteY89" fmla="*/ 1108893 h 1516602"/>
                  <a:gd name="connsiteX90" fmla="*/ 655884 w 1034979"/>
                  <a:gd name="connsiteY90" fmla="*/ 1103178 h 1516602"/>
                  <a:gd name="connsiteX91" fmla="*/ 661599 w 1034979"/>
                  <a:gd name="connsiteY91" fmla="*/ 1101273 h 1516602"/>
                  <a:gd name="connsiteX92" fmla="*/ 671124 w 1034979"/>
                  <a:gd name="connsiteY92" fmla="*/ 1089843 h 1516602"/>
                  <a:gd name="connsiteX93" fmla="*/ 724464 w 1034979"/>
                  <a:gd name="connsiteY93" fmla="*/ 1082223 h 1516602"/>
                  <a:gd name="connsiteX94" fmla="*/ 842574 w 1034979"/>
                  <a:gd name="connsiteY94" fmla="*/ 1084128 h 1516602"/>
                  <a:gd name="connsiteX95" fmla="*/ 871149 w 1034979"/>
                  <a:gd name="connsiteY95" fmla="*/ 1086033 h 1516602"/>
                  <a:gd name="connsiteX96" fmla="*/ 899724 w 1034979"/>
                  <a:gd name="connsiteY96" fmla="*/ 1091748 h 1516602"/>
                  <a:gd name="connsiteX97" fmla="*/ 922584 w 1034979"/>
                  <a:gd name="connsiteY97" fmla="*/ 1095558 h 1516602"/>
                  <a:gd name="connsiteX98" fmla="*/ 951159 w 1034979"/>
                  <a:gd name="connsiteY98" fmla="*/ 1101273 h 1516602"/>
                  <a:gd name="connsiteX99" fmla="*/ 956874 w 1034979"/>
                  <a:gd name="connsiteY99" fmla="*/ 1101273 h 1516602"/>
                  <a:gd name="connsiteX100" fmla="*/ 1002594 w 1034979"/>
                  <a:gd name="connsiteY100" fmla="*/ 1099368 h 1516602"/>
                  <a:gd name="connsiteX101" fmla="*/ 1031169 w 1034979"/>
                  <a:gd name="connsiteY101" fmla="*/ 1091748 h 1516602"/>
                  <a:gd name="connsiteX102" fmla="*/ 1034979 w 1034979"/>
                  <a:gd name="connsiteY102" fmla="*/ 1086033 h 1516602"/>
                  <a:gd name="connsiteX103" fmla="*/ 1033074 w 1034979"/>
                  <a:gd name="connsiteY103" fmla="*/ 1066983 h 1516602"/>
                  <a:gd name="connsiteX104" fmla="*/ 1027359 w 1034979"/>
                  <a:gd name="connsiteY104" fmla="*/ 1063173 h 1516602"/>
                  <a:gd name="connsiteX105" fmla="*/ 1012119 w 1034979"/>
                  <a:gd name="connsiteY105" fmla="*/ 1061268 h 1516602"/>
                  <a:gd name="connsiteX106" fmla="*/ 1006404 w 1034979"/>
                  <a:gd name="connsiteY106" fmla="*/ 1059363 h 1516602"/>
                  <a:gd name="connsiteX107" fmla="*/ 998784 w 1034979"/>
                  <a:gd name="connsiteY107" fmla="*/ 1057458 h 1516602"/>
                  <a:gd name="connsiteX108" fmla="*/ 987354 w 1034979"/>
                  <a:gd name="connsiteY108" fmla="*/ 1049838 h 1516602"/>
                  <a:gd name="connsiteX109" fmla="*/ 975924 w 1034979"/>
                  <a:gd name="connsiteY109" fmla="*/ 1046028 h 1516602"/>
                  <a:gd name="connsiteX110" fmla="*/ 970209 w 1034979"/>
                  <a:gd name="connsiteY110" fmla="*/ 1044123 h 1516602"/>
                  <a:gd name="connsiteX111" fmla="*/ 962589 w 1034979"/>
                  <a:gd name="connsiteY111" fmla="*/ 1042218 h 1516602"/>
                  <a:gd name="connsiteX112" fmla="*/ 956874 w 1034979"/>
                  <a:gd name="connsiteY112" fmla="*/ 1040313 h 1516602"/>
                  <a:gd name="connsiteX113" fmla="*/ 935919 w 1034979"/>
                  <a:gd name="connsiteY113" fmla="*/ 1034598 h 1516602"/>
                  <a:gd name="connsiteX114" fmla="*/ 825429 w 1034979"/>
                  <a:gd name="connsiteY114" fmla="*/ 1034598 h 1516602"/>
                  <a:gd name="connsiteX115" fmla="*/ 730179 w 1034979"/>
                  <a:gd name="connsiteY115" fmla="*/ 1038408 h 1516602"/>
                  <a:gd name="connsiteX116" fmla="*/ 669219 w 1034979"/>
                  <a:gd name="connsiteY116" fmla="*/ 1046028 h 1516602"/>
                  <a:gd name="connsiteX117" fmla="*/ 646359 w 1034979"/>
                  <a:gd name="connsiteY117" fmla="*/ 1049838 h 1516602"/>
                  <a:gd name="connsiteX118" fmla="*/ 642549 w 1034979"/>
                  <a:gd name="connsiteY118" fmla="*/ 1038408 h 1516602"/>
                  <a:gd name="connsiteX119" fmla="*/ 640644 w 1034979"/>
                  <a:gd name="connsiteY119" fmla="*/ 1032693 h 1516602"/>
                  <a:gd name="connsiteX120" fmla="*/ 642549 w 1034979"/>
                  <a:gd name="connsiteY120" fmla="*/ 1015548 h 1516602"/>
                  <a:gd name="connsiteX121" fmla="*/ 644454 w 1034979"/>
                  <a:gd name="connsiteY121" fmla="*/ 1009833 h 1516602"/>
                  <a:gd name="connsiteX122" fmla="*/ 661599 w 1034979"/>
                  <a:gd name="connsiteY122" fmla="*/ 1000308 h 1516602"/>
                  <a:gd name="connsiteX123" fmla="*/ 673029 w 1034979"/>
                  <a:gd name="connsiteY123" fmla="*/ 992688 h 1516602"/>
                  <a:gd name="connsiteX124" fmla="*/ 674934 w 1034979"/>
                  <a:gd name="connsiteY124" fmla="*/ 986973 h 1516602"/>
                  <a:gd name="connsiteX125" fmla="*/ 680649 w 1034979"/>
                  <a:gd name="connsiteY125" fmla="*/ 985068 h 1516602"/>
                  <a:gd name="connsiteX126" fmla="*/ 686364 w 1034979"/>
                  <a:gd name="connsiteY126" fmla="*/ 981258 h 1516602"/>
                  <a:gd name="connsiteX127" fmla="*/ 695889 w 1034979"/>
                  <a:gd name="connsiteY127" fmla="*/ 971733 h 1516602"/>
                  <a:gd name="connsiteX128" fmla="*/ 705414 w 1034979"/>
                  <a:gd name="connsiteY128" fmla="*/ 960303 h 1516602"/>
                  <a:gd name="connsiteX129" fmla="*/ 716844 w 1034979"/>
                  <a:gd name="connsiteY129" fmla="*/ 952683 h 1516602"/>
                  <a:gd name="connsiteX130" fmla="*/ 732084 w 1034979"/>
                  <a:gd name="connsiteY130" fmla="*/ 939348 h 1516602"/>
                  <a:gd name="connsiteX131" fmla="*/ 741609 w 1034979"/>
                  <a:gd name="connsiteY131" fmla="*/ 927918 h 1516602"/>
                  <a:gd name="connsiteX132" fmla="*/ 753039 w 1034979"/>
                  <a:gd name="connsiteY132" fmla="*/ 918393 h 1516602"/>
                  <a:gd name="connsiteX133" fmla="*/ 758754 w 1034979"/>
                  <a:gd name="connsiteY133" fmla="*/ 906963 h 1516602"/>
                  <a:gd name="connsiteX134" fmla="*/ 760659 w 1034979"/>
                  <a:gd name="connsiteY134" fmla="*/ 901248 h 1516602"/>
                  <a:gd name="connsiteX135" fmla="*/ 766374 w 1034979"/>
                  <a:gd name="connsiteY135" fmla="*/ 889818 h 1516602"/>
                  <a:gd name="connsiteX136" fmla="*/ 764469 w 1034979"/>
                  <a:gd name="connsiteY136" fmla="*/ 874578 h 1516602"/>
                  <a:gd name="connsiteX137" fmla="*/ 758754 w 1034979"/>
                  <a:gd name="connsiteY137" fmla="*/ 872673 h 1516602"/>
                  <a:gd name="connsiteX138" fmla="*/ 737799 w 1034979"/>
                  <a:gd name="connsiteY138" fmla="*/ 874578 h 1516602"/>
                  <a:gd name="connsiteX139" fmla="*/ 732084 w 1034979"/>
                  <a:gd name="connsiteY139" fmla="*/ 878388 h 1516602"/>
                  <a:gd name="connsiteX140" fmla="*/ 699699 w 1034979"/>
                  <a:gd name="connsiteY140" fmla="*/ 899343 h 1516602"/>
                  <a:gd name="connsiteX141" fmla="*/ 595181 w 1034979"/>
                  <a:gd name="connsiteY141" fmla="*/ 957831 h 1516602"/>
                  <a:gd name="connsiteX142" fmla="*/ 507294 w 1034979"/>
                  <a:gd name="connsiteY142" fmla="*/ 847908 h 1516602"/>
                  <a:gd name="connsiteX143" fmla="*/ 503484 w 1034979"/>
                  <a:gd name="connsiteY143" fmla="*/ 358323 h 1516602"/>
                  <a:gd name="connsiteX144" fmla="*/ 499674 w 1034979"/>
                  <a:gd name="connsiteY144" fmla="*/ 66858 h 1516602"/>
                  <a:gd name="connsiteX145" fmla="*/ 490149 w 1034979"/>
                  <a:gd name="connsiteY145" fmla="*/ 40188 h 1516602"/>
                  <a:gd name="connsiteX146" fmla="*/ 488244 w 1034979"/>
                  <a:gd name="connsiteY146" fmla="*/ 34473 h 1516602"/>
                  <a:gd name="connsiteX147" fmla="*/ 484434 w 1034979"/>
                  <a:gd name="connsiteY147" fmla="*/ 28758 h 1516602"/>
                  <a:gd name="connsiteX148" fmla="*/ 478719 w 1034979"/>
                  <a:gd name="connsiteY148" fmla="*/ 17328 h 1516602"/>
                  <a:gd name="connsiteX149" fmla="*/ 473004 w 1034979"/>
                  <a:gd name="connsiteY149" fmla="*/ 13518 h 1516602"/>
                  <a:gd name="connsiteX150" fmla="*/ 469194 w 1034979"/>
                  <a:gd name="connsiteY150" fmla="*/ 7803 h 1516602"/>
                  <a:gd name="connsiteX151" fmla="*/ 429189 w 1034979"/>
                  <a:gd name="connsiteY151" fmla="*/ 11613 h 1516602"/>
                  <a:gd name="connsiteX152" fmla="*/ 425379 w 1034979"/>
                  <a:gd name="connsiteY152" fmla="*/ 78288 h 1516602"/>
                  <a:gd name="connsiteX153" fmla="*/ 425379 w 1034979"/>
                  <a:gd name="connsiteY153" fmla="*/ 84003 h 1516602"/>
                  <a:gd name="connsiteX154" fmla="*/ 429189 w 1034979"/>
                  <a:gd name="connsiteY154" fmla="*/ 238308 h 1516602"/>
                  <a:gd name="connsiteX155" fmla="*/ 440619 w 1034979"/>
                  <a:gd name="connsiteY155" fmla="*/ 421188 h 1516602"/>
                  <a:gd name="connsiteX156" fmla="*/ 435265 w 1034979"/>
                  <a:gd name="connsiteY156" fmla="*/ 718368 h 1516602"/>
                  <a:gd name="connsiteX157" fmla="*/ 435059 w 1034979"/>
                  <a:gd name="connsiteY157" fmla="*/ 799046 h 1516602"/>
                  <a:gd name="connsiteX158" fmla="*/ 430322 w 1034979"/>
                  <a:gd name="connsiteY158"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2979 w 1034979"/>
                  <a:gd name="connsiteY15" fmla="*/ 1040313 h 1516602"/>
                  <a:gd name="connsiteX16" fmla="*/ 274884 w 1034979"/>
                  <a:gd name="connsiteY16" fmla="*/ 1046028 h 1516602"/>
                  <a:gd name="connsiteX17" fmla="*/ 278694 w 1034979"/>
                  <a:gd name="connsiteY17" fmla="*/ 1076508 h 1516602"/>
                  <a:gd name="connsiteX18" fmla="*/ 280599 w 1034979"/>
                  <a:gd name="connsiteY18" fmla="*/ 1082223 h 1516602"/>
                  <a:gd name="connsiteX19" fmla="*/ 278694 w 1034979"/>
                  <a:gd name="connsiteY19" fmla="*/ 1101273 h 1516602"/>
                  <a:gd name="connsiteX20" fmla="*/ 276789 w 1034979"/>
                  <a:gd name="connsiteY20" fmla="*/ 1110798 h 1516602"/>
                  <a:gd name="connsiteX21" fmla="*/ 263454 w 1034979"/>
                  <a:gd name="connsiteY21" fmla="*/ 1124133 h 1516602"/>
                  <a:gd name="connsiteX22" fmla="*/ 252024 w 1034979"/>
                  <a:gd name="connsiteY22" fmla="*/ 1131753 h 1516602"/>
                  <a:gd name="connsiteX23" fmla="*/ 240594 w 1034979"/>
                  <a:gd name="connsiteY23" fmla="*/ 1135563 h 1516602"/>
                  <a:gd name="connsiteX24" fmla="*/ 27234 w 1034979"/>
                  <a:gd name="connsiteY24" fmla="*/ 1154613 h 1516602"/>
                  <a:gd name="connsiteX25" fmla="*/ 15804 w 1034979"/>
                  <a:gd name="connsiteY25" fmla="*/ 1160328 h 1516602"/>
                  <a:gd name="connsiteX26" fmla="*/ 6279 w 1034979"/>
                  <a:gd name="connsiteY26" fmla="*/ 1169853 h 1516602"/>
                  <a:gd name="connsiteX27" fmla="*/ 4374 w 1034979"/>
                  <a:gd name="connsiteY27" fmla="*/ 1175568 h 1516602"/>
                  <a:gd name="connsiteX28" fmla="*/ 564 w 1034979"/>
                  <a:gd name="connsiteY28" fmla="*/ 1181283 h 1516602"/>
                  <a:gd name="connsiteX29" fmla="*/ 6279 w 1034979"/>
                  <a:gd name="connsiteY29" fmla="*/ 1213668 h 1516602"/>
                  <a:gd name="connsiteX30" fmla="*/ 11994 w 1034979"/>
                  <a:gd name="connsiteY30" fmla="*/ 1217478 h 1516602"/>
                  <a:gd name="connsiteX31" fmla="*/ 17709 w 1034979"/>
                  <a:gd name="connsiteY31" fmla="*/ 1219383 h 1516602"/>
                  <a:gd name="connsiteX32" fmla="*/ 145344 w 1034979"/>
                  <a:gd name="connsiteY32" fmla="*/ 1217478 h 1516602"/>
                  <a:gd name="connsiteX33" fmla="*/ 239202 w 1034979"/>
                  <a:gd name="connsiteY33" fmla="*/ 1214801 h 1516602"/>
                  <a:gd name="connsiteX34" fmla="*/ 318699 w 1034979"/>
                  <a:gd name="connsiteY34" fmla="*/ 1217478 h 1516602"/>
                  <a:gd name="connsiteX35" fmla="*/ 330129 w 1034979"/>
                  <a:gd name="connsiteY35" fmla="*/ 1223193 h 1516602"/>
                  <a:gd name="connsiteX36" fmla="*/ 333939 w 1034979"/>
                  <a:gd name="connsiteY36" fmla="*/ 1228908 h 1516602"/>
                  <a:gd name="connsiteX37" fmla="*/ 339654 w 1034979"/>
                  <a:gd name="connsiteY37" fmla="*/ 1230813 h 1516602"/>
                  <a:gd name="connsiteX38" fmla="*/ 351084 w 1034979"/>
                  <a:gd name="connsiteY38" fmla="*/ 1238433 h 1516602"/>
                  <a:gd name="connsiteX39" fmla="*/ 356799 w 1034979"/>
                  <a:gd name="connsiteY39" fmla="*/ 1242243 h 1516602"/>
                  <a:gd name="connsiteX40" fmla="*/ 360609 w 1034979"/>
                  <a:gd name="connsiteY40" fmla="*/ 1247958 h 1516602"/>
                  <a:gd name="connsiteX41" fmla="*/ 366324 w 1034979"/>
                  <a:gd name="connsiteY41" fmla="*/ 1259388 h 1516602"/>
                  <a:gd name="connsiteX42" fmla="*/ 362514 w 1034979"/>
                  <a:gd name="connsiteY42" fmla="*/ 1286058 h 1516602"/>
                  <a:gd name="connsiteX43" fmla="*/ 358704 w 1034979"/>
                  <a:gd name="connsiteY43" fmla="*/ 1291773 h 1516602"/>
                  <a:gd name="connsiteX44" fmla="*/ 356799 w 1034979"/>
                  <a:gd name="connsiteY44" fmla="*/ 1297488 h 1516602"/>
                  <a:gd name="connsiteX45" fmla="*/ 352989 w 1034979"/>
                  <a:gd name="connsiteY45" fmla="*/ 1303203 h 1516602"/>
                  <a:gd name="connsiteX46" fmla="*/ 351084 w 1034979"/>
                  <a:gd name="connsiteY46" fmla="*/ 1308918 h 1516602"/>
                  <a:gd name="connsiteX47" fmla="*/ 347274 w 1034979"/>
                  <a:gd name="connsiteY47" fmla="*/ 1314633 h 1516602"/>
                  <a:gd name="connsiteX48" fmla="*/ 330129 w 1034979"/>
                  <a:gd name="connsiteY48" fmla="*/ 1381308 h 1516602"/>
                  <a:gd name="connsiteX49" fmla="*/ 328224 w 1034979"/>
                  <a:gd name="connsiteY49" fmla="*/ 1432743 h 1516602"/>
                  <a:gd name="connsiteX50" fmla="*/ 330129 w 1034979"/>
                  <a:gd name="connsiteY50" fmla="*/ 1457508 h 1516602"/>
                  <a:gd name="connsiteX51" fmla="*/ 332034 w 1034979"/>
                  <a:gd name="connsiteY51" fmla="*/ 1463223 h 1516602"/>
                  <a:gd name="connsiteX52" fmla="*/ 335844 w 1034979"/>
                  <a:gd name="connsiteY52" fmla="*/ 1467033 h 1516602"/>
                  <a:gd name="connsiteX53" fmla="*/ 364419 w 1034979"/>
                  <a:gd name="connsiteY53" fmla="*/ 1512753 h 1516602"/>
                  <a:gd name="connsiteX54" fmla="*/ 387279 w 1034979"/>
                  <a:gd name="connsiteY54" fmla="*/ 1514658 h 1516602"/>
                  <a:gd name="connsiteX55" fmla="*/ 392994 w 1034979"/>
                  <a:gd name="connsiteY55" fmla="*/ 1508943 h 1516602"/>
                  <a:gd name="connsiteX56" fmla="*/ 394899 w 1034979"/>
                  <a:gd name="connsiteY56" fmla="*/ 1497513 h 1516602"/>
                  <a:gd name="connsiteX57" fmla="*/ 396804 w 1034979"/>
                  <a:gd name="connsiteY57" fmla="*/ 1491798 h 1516602"/>
                  <a:gd name="connsiteX58" fmla="*/ 398709 w 1034979"/>
                  <a:gd name="connsiteY58" fmla="*/ 1474653 h 1516602"/>
                  <a:gd name="connsiteX59" fmla="*/ 400614 w 1034979"/>
                  <a:gd name="connsiteY59" fmla="*/ 1461318 h 1516602"/>
                  <a:gd name="connsiteX60" fmla="*/ 404424 w 1034979"/>
                  <a:gd name="connsiteY60" fmla="*/ 1404168 h 1516602"/>
                  <a:gd name="connsiteX61" fmla="*/ 410139 w 1034979"/>
                  <a:gd name="connsiteY61" fmla="*/ 1392738 h 1516602"/>
                  <a:gd name="connsiteX62" fmla="*/ 413949 w 1034979"/>
                  <a:gd name="connsiteY62" fmla="*/ 1379403 h 1516602"/>
                  <a:gd name="connsiteX63" fmla="*/ 415854 w 1034979"/>
                  <a:gd name="connsiteY63" fmla="*/ 1373688 h 1516602"/>
                  <a:gd name="connsiteX64" fmla="*/ 417759 w 1034979"/>
                  <a:gd name="connsiteY64" fmla="*/ 1360353 h 1516602"/>
                  <a:gd name="connsiteX65" fmla="*/ 421569 w 1034979"/>
                  <a:gd name="connsiteY65" fmla="*/ 1348923 h 1516602"/>
                  <a:gd name="connsiteX66" fmla="*/ 427284 w 1034979"/>
                  <a:gd name="connsiteY66" fmla="*/ 1335588 h 1516602"/>
                  <a:gd name="connsiteX67" fmla="*/ 467289 w 1034979"/>
                  <a:gd name="connsiteY67" fmla="*/ 1265103 h 1516602"/>
                  <a:gd name="connsiteX68" fmla="*/ 528455 w 1034979"/>
                  <a:gd name="connsiteY68" fmla="*/ 1230091 h 1516602"/>
                  <a:gd name="connsiteX69" fmla="*/ 601154 w 1034979"/>
                  <a:gd name="connsiteY69" fmla="*/ 1221700 h 1516602"/>
                  <a:gd name="connsiteX70" fmla="*/ 720654 w 1034979"/>
                  <a:gd name="connsiteY70" fmla="*/ 1316538 h 1516602"/>
                  <a:gd name="connsiteX71" fmla="*/ 733989 w 1034979"/>
                  <a:gd name="connsiteY71" fmla="*/ 1326063 h 1516602"/>
                  <a:gd name="connsiteX72" fmla="*/ 743514 w 1034979"/>
                  <a:gd name="connsiteY72" fmla="*/ 1327968 h 1516602"/>
                  <a:gd name="connsiteX73" fmla="*/ 749229 w 1034979"/>
                  <a:gd name="connsiteY73" fmla="*/ 1329873 h 1516602"/>
                  <a:gd name="connsiteX74" fmla="*/ 762564 w 1034979"/>
                  <a:gd name="connsiteY74" fmla="*/ 1335588 h 1516602"/>
                  <a:gd name="connsiteX75" fmla="*/ 777804 w 1034979"/>
                  <a:gd name="connsiteY75" fmla="*/ 1333683 h 1516602"/>
                  <a:gd name="connsiteX76" fmla="*/ 789234 w 1034979"/>
                  <a:gd name="connsiteY76" fmla="*/ 1327968 h 1516602"/>
                  <a:gd name="connsiteX77" fmla="*/ 794949 w 1034979"/>
                  <a:gd name="connsiteY77" fmla="*/ 1326063 h 1516602"/>
                  <a:gd name="connsiteX78" fmla="*/ 802569 w 1034979"/>
                  <a:gd name="connsiteY78" fmla="*/ 1308918 h 1516602"/>
                  <a:gd name="connsiteX79" fmla="*/ 800664 w 1034979"/>
                  <a:gd name="connsiteY79" fmla="*/ 1284153 h 1516602"/>
                  <a:gd name="connsiteX80" fmla="*/ 798759 w 1034979"/>
                  <a:gd name="connsiteY80" fmla="*/ 1278438 h 1516602"/>
                  <a:gd name="connsiteX81" fmla="*/ 796854 w 1034979"/>
                  <a:gd name="connsiteY81" fmla="*/ 1270818 h 1516602"/>
                  <a:gd name="connsiteX82" fmla="*/ 783519 w 1034979"/>
                  <a:gd name="connsiteY82" fmla="*/ 1253673 h 1516602"/>
                  <a:gd name="connsiteX83" fmla="*/ 773994 w 1034979"/>
                  <a:gd name="connsiteY83" fmla="*/ 1247958 h 1516602"/>
                  <a:gd name="connsiteX84" fmla="*/ 648264 w 1034979"/>
                  <a:gd name="connsiteY84" fmla="*/ 1156518 h 1516602"/>
                  <a:gd name="connsiteX85" fmla="*/ 644454 w 1034979"/>
                  <a:gd name="connsiteY85" fmla="*/ 1139373 h 1516602"/>
                  <a:gd name="connsiteX86" fmla="*/ 646359 w 1034979"/>
                  <a:gd name="connsiteY86" fmla="*/ 1131753 h 1516602"/>
                  <a:gd name="connsiteX87" fmla="*/ 650169 w 1034979"/>
                  <a:gd name="connsiteY87" fmla="*/ 1114608 h 1516602"/>
                  <a:gd name="connsiteX88" fmla="*/ 653979 w 1034979"/>
                  <a:gd name="connsiteY88" fmla="*/ 1108893 h 1516602"/>
                  <a:gd name="connsiteX89" fmla="*/ 655884 w 1034979"/>
                  <a:gd name="connsiteY89" fmla="*/ 1103178 h 1516602"/>
                  <a:gd name="connsiteX90" fmla="*/ 661599 w 1034979"/>
                  <a:gd name="connsiteY90" fmla="*/ 1101273 h 1516602"/>
                  <a:gd name="connsiteX91" fmla="*/ 671124 w 1034979"/>
                  <a:gd name="connsiteY91" fmla="*/ 1089843 h 1516602"/>
                  <a:gd name="connsiteX92" fmla="*/ 724464 w 1034979"/>
                  <a:gd name="connsiteY92" fmla="*/ 1082223 h 1516602"/>
                  <a:gd name="connsiteX93" fmla="*/ 842574 w 1034979"/>
                  <a:gd name="connsiteY93" fmla="*/ 1084128 h 1516602"/>
                  <a:gd name="connsiteX94" fmla="*/ 871149 w 1034979"/>
                  <a:gd name="connsiteY94" fmla="*/ 1086033 h 1516602"/>
                  <a:gd name="connsiteX95" fmla="*/ 899724 w 1034979"/>
                  <a:gd name="connsiteY95" fmla="*/ 1091748 h 1516602"/>
                  <a:gd name="connsiteX96" fmla="*/ 922584 w 1034979"/>
                  <a:gd name="connsiteY96" fmla="*/ 1095558 h 1516602"/>
                  <a:gd name="connsiteX97" fmla="*/ 951159 w 1034979"/>
                  <a:gd name="connsiteY97" fmla="*/ 1101273 h 1516602"/>
                  <a:gd name="connsiteX98" fmla="*/ 956874 w 1034979"/>
                  <a:gd name="connsiteY98" fmla="*/ 1101273 h 1516602"/>
                  <a:gd name="connsiteX99" fmla="*/ 1002594 w 1034979"/>
                  <a:gd name="connsiteY99" fmla="*/ 1099368 h 1516602"/>
                  <a:gd name="connsiteX100" fmla="*/ 1031169 w 1034979"/>
                  <a:gd name="connsiteY100" fmla="*/ 1091748 h 1516602"/>
                  <a:gd name="connsiteX101" fmla="*/ 1034979 w 1034979"/>
                  <a:gd name="connsiteY101" fmla="*/ 1086033 h 1516602"/>
                  <a:gd name="connsiteX102" fmla="*/ 1033074 w 1034979"/>
                  <a:gd name="connsiteY102" fmla="*/ 1066983 h 1516602"/>
                  <a:gd name="connsiteX103" fmla="*/ 1027359 w 1034979"/>
                  <a:gd name="connsiteY103" fmla="*/ 1063173 h 1516602"/>
                  <a:gd name="connsiteX104" fmla="*/ 1012119 w 1034979"/>
                  <a:gd name="connsiteY104" fmla="*/ 1061268 h 1516602"/>
                  <a:gd name="connsiteX105" fmla="*/ 1006404 w 1034979"/>
                  <a:gd name="connsiteY105" fmla="*/ 1059363 h 1516602"/>
                  <a:gd name="connsiteX106" fmla="*/ 998784 w 1034979"/>
                  <a:gd name="connsiteY106" fmla="*/ 1057458 h 1516602"/>
                  <a:gd name="connsiteX107" fmla="*/ 987354 w 1034979"/>
                  <a:gd name="connsiteY107" fmla="*/ 1049838 h 1516602"/>
                  <a:gd name="connsiteX108" fmla="*/ 975924 w 1034979"/>
                  <a:gd name="connsiteY108" fmla="*/ 1046028 h 1516602"/>
                  <a:gd name="connsiteX109" fmla="*/ 970209 w 1034979"/>
                  <a:gd name="connsiteY109" fmla="*/ 1044123 h 1516602"/>
                  <a:gd name="connsiteX110" fmla="*/ 962589 w 1034979"/>
                  <a:gd name="connsiteY110" fmla="*/ 1042218 h 1516602"/>
                  <a:gd name="connsiteX111" fmla="*/ 956874 w 1034979"/>
                  <a:gd name="connsiteY111" fmla="*/ 1040313 h 1516602"/>
                  <a:gd name="connsiteX112" fmla="*/ 935919 w 1034979"/>
                  <a:gd name="connsiteY112" fmla="*/ 1034598 h 1516602"/>
                  <a:gd name="connsiteX113" fmla="*/ 825429 w 1034979"/>
                  <a:gd name="connsiteY113" fmla="*/ 1034598 h 1516602"/>
                  <a:gd name="connsiteX114" fmla="*/ 730179 w 1034979"/>
                  <a:gd name="connsiteY114" fmla="*/ 1038408 h 1516602"/>
                  <a:gd name="connsiteX115" fmla="*/ 669219 w 1034979"/>
                  <a:gd name="connsiteY115" fmla="*/ 1046028 h 1516602"/>
                  <a:gd name="connsiteX116" fmla="*/ 646359 w 1034979"/>
                  <a:gd name="connsiteY116" fmla="*/ 1049838 h 1516602"/>
                  <a:gd name="connsiteX117" fmla="*/ 642549 w 1034979"/>
                  <a:gd name="connsiteY117" fmla="*/ 1038408 h 1516602"/>
                  <a:gd name="connsiteX118" fmla="*/ 640644 w 1034979"/>
                  <a:gd name="connsiteY118" fmla="*/ 1032693 h 1516602"/>
                  <a:gd name="connsiteX119" fmla="*/ 642549 w 1034979"/>
                  <a:gd name="connsiteY119" fmla="*/ 1015548 h 1516602"/>
                  <a:gd name="connsiteX120" fmla="*/ 644454 w 1034979"/>
                  <a:gd name="connsiteY120" fmla="*/ 1009833 h 1516602"/>
                  <a:gd name="connsiteX121" fmla="*/ 661599 w 1034979"/>
                  <a:gd name="connsiteY121" fmla="*/ 1000308 h 1516602"/>
                  <a:gd name="connsiteX122" fmla="*/ 673029 w 1034979"/>
                  <a:gd name="connsiteY122" fmla="*/ 992688 h 1516602"/>
                  <a:gd name="connsiteX123" fmla="*/ 674934 w 1034979"/>
                  <a:gd name="connsiteY123" fmla="*/ 986973 h 1516602"/>
                  <a:gd name="connsiteX124" fmla="*/ 680649 w 1034979"/>
                  <a:gd name="connsiteY124" fmla="*/ 985068 h 1516602"/>
                  <a:gd name="connsiteX125" fmla="*/ 686364 w 1034979"/>
                  <a:gd name="connsiteY125" fmla="*/ 981258 h 1516602"/>
                  <a:gd name="connsiteX126" fmla="*/ 695889 w 1034979"/>
                  <a:gd name="connsiteY126" fmla="*/ 971733 h 1516602"/>
                  <a:gd name="connsiteX127" fmla="*/ 705414 w 1034979"/>
                  <a:gd name="connsiteY127" fmla="*/ 960303 h 1516602"/>
                  <a:gd name="connsiteX128" fmla="*/ 716844 w 1034979"/>
                  <a:gd name="connsiteY128" fmla="*/ 952683 h 1516602"/>
                  <a:gd name="connsiteX129" fmla="*/ 732084 w 1034979"/>
                  <a:gd name="connsiteY129" fmla="*/ 939348 h 1516602"/>
                  <a:gd name="connsiteX130" fmla="*/ 741609 w 1034979"/>
                  <a:gd name="connsiteY130" fmla="*/ 927918 h 1516602"/>
                  <a:gd name="connsiteX131" fmla="*/ 753039 w 1034979"/>
                  <a:gd name="connsiteY131" fmla="*/ 918393 h 1516602"/>
                  <a:gd name="connsiteX132" fmla="*/ 758754 w 1034979"/>
                  <a:gd name="connsiteY132" fmla="*/ 906963 h 1516602"/>
                  <a:gd name="connsiteX133" fmla="*/ 760659 w 1034979"/>
                  <a:gd name="connsiteY133" fmla="*/ 901248 h 1516602"/>
                  <a:gd name="connsiteX134" fmla="*/ 766374 w 1034979"/>
                  <a:gd name="connsiteY134" fmla="*/ 889818 h 1516602"/>
                  <a:gd name="connsiteX135" fmla="*/ 764469 w 1034979"/>
                  <a:gd name="connsiteY135" fmla="*/ 874578 h 1516602"/>
                  <a:gd name="connsiteX136" fmla="*/ 758754 w 1034979"/>
                  <a:gd name="connsiteY136" fmla="*/ 872673 h 1516602"/>
                  <a:gd name="connsiteX137" fmla="*/ 737799 w 1034979"/>
                  <a:gd name="connsiteY137" fmla="*/ 874578 h 1516602"/>
                  <a:gd name="connsiteX138" fmla="*/ 732084 w 1034979"/>
                  <a:gd name="connsiteY138" fmla="*/ 878388 h 1516602"/>
                  <a:gd name="connsiteX139" fmla="*/ 699699 w 1034979"/>
                  <a:gd name="connsiteY139" fmla="*/ 899343 h 1516602"/>
                  <a:gd name="connsiteX140" fmla="*/ 595181 w 1034979"/>
                  <a:gd name="connsiteY140" fmla="*/ 957831 h 1516602"/>
                  <a:gd name="connsiteX141" fmla="*/ 507294 w 1034979"/>
                  <a:gd name="connsiteY141" fmla="*/ 847908 h 1516602"/>
                  <a:gd name="connsiteX142" fmla="*/ 503484 w 1034979"/>
                  <a:gd name="connsiteY142" fmla="*/ 358323 h 1516602"/>
                  <a:gd name="connsiteX143" fmla="*/ 499674 w 1034979"/>
                  <a:gd name="connsiteY143" fmla="*/ 66858 h 1516602"/>
                  <a:gd name="connsiteX144" fmla="*/ 490149 w 1034979"/>
                  <a:gd name="connsiteY144" fmla="*/ 40188 h 1516602"/>
                  <a:gd name="connsiteX145" fmla="*/ 488244 w 1034979"/>
                  <a:gd name="connsiteY145" fmla="*/ 34473 h 1516602"/>
                  <a:gd name="connsiteX146" fmla="*/ 484434 w 1034979"/>
                  <a:gd name="connsiteY146" fmla="*/ 28758 h 1516602"/>
                  <a:gd name="connsiteX147" fmla="*/ 478719 w 1034979"/>
                  <a:gd name="connsiteY147" fmla="*/ 17328 h 1516602"/>
                  <a:gd name="connsiteX148" fmla="*/ 473004 w 1034979"/>
                  <a:gd name="connsiteY148" fmla="*/ 13518 h 1516602"/>
                  <a:gd name="connsiteX149" fmla="*/ 469194 w 1034979"/>
                  <a:gd name="connsiteY149" fmla="*/ 7803 h 1516602"/>
                  <a:gd name="connsiteX150" fmla="*/ 429189 w 1034979"/>
                  <a:gd name="connsiteY150" fmla="*/ 11613 h 1516602"/>
                  <a:gd name="connsiteX151" fmla="*/ 425379 w 1034979"/>
                  <a:gd name="connsiteY151" fmla="*/ 78288 h 1516602"/>
                  <a:gd name="connsiteX152" fmla="*/ 425379 w 1034979"/>
                  <a:gd name="connsiteY152" fmla="*/ 84003 h 1516602"/>
                  <a:gd name="connsiteX153" fmla="*/ 429189 w 1034979"/>
                  <a:gd name="connsiteY153" fmla="*/ 238308 h 1516602"/>
                  <a:gd name="connsiteX154" fmla="*/ 440619 w 1034979"/>
                  <a:gd name="connsiteY154" fmla="*/ 421188 h 1516602"/>
                  <a:gd name="connsiteX155" fmla="*/ 435265 w 1034979"/>
                  <a:gd name="connsiteY155" fmla="*/ 718368 h 1516602"/>
                  <a:gd name="connsiteX156" fmla="*/ 435059 w 1034979"/>
                  <a:gd name="connsiteY156" fmla="*/ 799046 h 1516602"/>
                  <a:gd name="connsiteX157" fmla="*/ 430322 w 1034979"/>
                  <a:gd name="connsiteY157"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2979 w 1034979"/>
                  <a:gd name="connsiteY15" fmla="*/ 1040313 h 1516602"/>
                  <a:gd name="connsiteX16" fmla="*/ 278694 w 1034979"/>
                  <a:gd name="connsiteY16" fmla="*/ 1076508 h 1516602"/>
                  <a:gd name="connsiteX17" fmla="*/ 280599 w 1034979"/>
                  <a:gd name="connsiteY17" fmla="*/ 1082223 h 1516602"/>
                  <a:gd name="connsiteX18" fmla="*/ 278694 w 1034979"/>
                  <a:gd name="connsiteY18" fmla="*/ 1101273 h 1516602"/>
                  <a:gd name="connsiteX19" fmla="*/ 276789 w 1034979"/>
                  <a:gd name="connsiteY19" fmla="*/ 1110798 h 1516602"/>
                  <a:gd name="connsiteX20" fmla="*/ 263454 w 1034979"/>
                  <a:gd name="connsiteY20" fmla="*/ 1124133 h 1516602"/>
                  <a:gd name="connsiteX21" fmla="*/ 252024 w 1034979"/>
                  <a:gd name="connsiteY21" fmla="*/ 1131753 h 1516602"/>
                  <a:gd name="connsiteX22" fmla="*/ 240594 w 1034979"/>
                  <a:gd name="connsiteY22" fmla="*/ 1135563 h 1516602"/>
                  <a:gd name="connsiteX23" fmla="*/ 27234 w 1034979"/>
                  <a:gd name="connsiteY23" fmla="*/ 1154613 h 1516602"/>
                  <a:gd name="connsiteX24" fmla="*/ 15804 w 1034979"/>
                  <a:gd name="connsiteY24" fmla="*/ 1160328 h 1516602"/>
                  <a:gd name="connsiteX25" fmla="*/ 6279 w 1034979"/>
                  <a:gd name="connsiteY25" fmla="*/ 1169853 h 1516602"/>
                  <a:gd name="connsiteX26" fmla="*/ 4374 w 1034979"/>
                  <a:gd name="connsiteY26" fmla="*/ 1175568 h 1516602"/>
                  <a:gd name="connsiteX27" fmla="*/ 564 w 1034979"/>
                  <a:gd name="connsiteY27" fmla="*/ 1181283 h 1516602"/>
                  <a:gd name="connsiteX28" fmla="*/ 6279 w 1034979"/>
                  <a:gd name="connsiteY28" fmla="*/ 1213668 h 1516602"/>
                  <a:gd name="connsiteX29" fmla="*/ 11994 w 1034979"/>
                  <a:gd name="connsiteY29" fmla="*/ 1217478 h 1516602"/>
                  <a:gd name="connsiteX30" fmla="*/ 17709 w 1034979"/>
                  <a:gd name="connsiteY30" fmla="*/ 1219383 h 1516602"/>
                  <a:gd name="connsiteX31" fmla="*/ 145344 w 1034979"/>
                  <a:gd name="connsiteY31" fmla="*/ 1217478 h 1516602"/>
                  <a:gd name="connsiteX32" fmla="*/ 239202 w 1034979"/>
                  <a:gd name="connsiteY32" fmla="*/ 1214801 h 1516602"/>
                  <a:gd name="connsiteX33" fmla="*/ 318699 w 1034979"/>
                  <a:gd name="connsiteY33" fmla="*/ 1217478 h 1516602"/>
                  <a:gd name="connsiteX34" fmla="*/ 330129 w 1034979"/>
                  <a:gd name="connsiteY34" fmla="*/ 1223193 h 1516602"/>
                  <a:gd name="connsiteX35" fmla="*/ 333939 w 1034979"/>
                  <a:gd name="connsiteY35" fmla="*/ 1228908 h 1516602"/>
                  <a:gd name="connsiteX36" fmla="*/ 339654 w 1034979"/>
                  <a:gd name="connsiteY36" fmla="*/ 1230813 h 1516602"/>
                  <a:gd name="connsiteX37" fmla="*/ 351084 w 1034979"/>
                  <a:gd name="connsiteY37" fmla="*/ 1238433 h 1516602"/>
                  <a:gd name="connsiteX38" fmla="*/ 356799 w 1034979"/>
                  <a:gd name="connsiteY38" fmla="*/ 1242243 h 1516602"/>
                  <a:gd name="connsiteX39" fmla="*/ 360609 w 1034979"/>
                  <a:gd name="connsiteY39" fmla="*/ 1247958 h 1516602"/>
                  <a:gd name="connsiteX40" fmla="*/ 366324 w 1034979"/>
                  <a:gd name="connsiteY40" fmla="*/ 1259388 h 1516602"/>
                  <a:gd name="connsiteX41" fmla="*/ 362514 w 1034979"/>
                  <a:gd name="connsiteY41" fmla="*/ 1286058 h 1516602"/>
                  <a:gd name="connsiteX42" fmla="*/ 358704 w 1034979"/>
                  <a:gd name="connsiteY42" fmla="*/ 1291773 h 1516602"/>
                  <a:gd name="connsiteX43" fmla="*/ 356799 w 1034979"/>
                  <a:gd name="connsiteY43" fmla="*/ 1297488 h 1516602"/>
                  <a:gd name="connsiteX44" fmla="*/ 352989 w 1034979"/>
                  <a:gd name="connsiteY44" fmla="*/ 1303203 h 1516602"/>
                  <a:gd name="connsiteX45" fmla="*/ 351084 w 1034979"/>
                  <a:gd name="connsiteY45" fmla="*/ 1308918 h 1516602"/>
                  <a:gd name="connsiteX46" fmla="*/ 347274 w 1034979"/>
                  <a:gd name="connsiteY46" fmla="*/ 1314633 h 1516602"/>
                  <a:gd name="connsiteX47" fmla="*/ 330129 w 1034979"/>
                  <a:gd name="connsiteY47" fmla="*/ 1381308 h 1516602"/>
                  <a:gd name="connsiteX48" fmla="*/ 328224 w 1034979"/>
                  <a:gd name="connsiteY48" fmla="*/ 1432743 h 1516602"/>
                  <a:gd name="connsiteX49" fmla="*/ 330129 w 1034979"/>
                  <a:gd name="connsiteY49" fmla="*/ 1457508 h 1516602"/>
                  <a:gd name="connsiteX50" fmla="*/ 332034 w 1034979"/>
                  <a:gd name="connsiteY50" fmla="*/ 1463223 h 1516602"/>
                  <a:gd name="connsiteX51" fmla="*/ 335844 w 1034979"/>
                  <a:gd name="connsiteY51" fmla="*/ 1467033 h 1516602"/>
                  <a:gd name="connsiteX52" fmla="*/ 364419 w 1034979"/>
                  <a:gd name="connsiteY52" fmla="*/ 1512753 h 1516602"/>
                  <a:gd name="connsiteX53" fmla="*/ 387279 w 1034979"/>
                  <a:gd name="connsiteY53" fmla="*/ 1514658 h 1516602"/>
                  <a:gd name="connsiteX54" fmla="*/ 392994 w 1034979"/>
                  <a:gd name="connsiteY54" fmla="*/ 1508943 h 1516602"/>
                  <a:gd name="connsiteX55" fmla="*/ 394899 w 1034979"/>
                  <a:gd name="connsiteY55" fmla="*/ 1497513 h 1516602"/>
                  <a:gd name="connsiteX56" fmla="*/ 396804 w 1034979"/>
                  <a:gd name="connsiteY56" fmla="*/ 1491798 h 1516602"/>
                  <a:gd name="connsiteX57" fmla="*/ 398709 w 1034979"/>
                  <a:gd name="connsiteY57" fmla="*/ 1474653 h 1516602"/>
                  <a:gd name="connsiteX58" fmla="*/ 400614 w 1034979"/>
                  <a:gd name="connsiteY58" fmla="*/ 1461318 h 1516602"/>
                  <a:gd name="connsiteX59" fmla="*/ 404424 w 1034979"/>
                  <a:gd name="connsiteY59" fmla="*/ 1404168 h 1516602"/>
                  <a:gd name="connsiteX60" fmla="*/ 410139 w 1034979"/>
                  <a:gd name="connsiteY60" fmla="*/ 1392738 h 1516602"/>
                  <a:gd name="connsiteX61" fmla="*/ 413949 w 1034979"/>
                  <a:gd name="connsiteY61" fmla="*/ 1379403 h 1516602"/>
                  <a:gd name="connsiteX62" fmla="*/ 415854 w 1034979"/>
                  <a:gd name="connsiteY62" fmla="*/ 1373688 h 1516602"/>
                  <a:gd name="connsiteX63" fmla="*/ 417759 w 1034979"/>
                  <a:gd name="connsiteY63" fmla="*/ 1360353 h 1516602"/>
                  <a:gd name="connsiteX64" fmla="*/ 421569 w 1034979"/>
                  <a:gd name="connsiteY64" fmla="*/ 1348923 h 1516602"/>
                  <a:gd name="connsiteX65" fmla="*/ 427284 w 1034979"/>
                  <a:gd name="connsiteY65" fmla="*/ 1335588 h 1516602"/>
                  <a:gd name="connsiteX66" fmla="*/ 467289 w 1034979"/>
                  <a:gd name="connsiteY66" fmla="*/ 1265103 h 1516602"/>
                  <a:gd name="connsiteX67" fmla="*/ 528455 w 1034979"/>
                  <a:gd name="connsiteY67" fmla="*/ 1230091 h 1516602"/>
                  <a:gd name="connsiteX68" fmla="*/ 601154 w 1034979"/>
                  <a:gd name="connsiteY68" fmla="*/ 1221700 h 1516602"/>
                  <a:gd name="connsiteX69" fmla="*/ 720654 w 1034979"/>
                  <a:gd name="connsiteY69" fmla="*/ 1316538 h 1516602"/>
                  <a:gd name="connsiteX70" fmla="*/ 733989 w 1034979"/>
                  <a:gd name="connsiteY70" fmla="*/ 1326063 h 1516602"/>
                  <a:gd name="connsiteX71" fmla="*/ 743514 w 1034979"/>
                  <a:gd name="connsiteY71" fmla="*/ 1327968 h 1516602"/>
                  <a:gd name="connsiteX72" fmla="*/ 749229 w 1034979"/>
                  <a:gd name="connsiteY72" fmla="*/ 1329873 h 1516602"/>
                  <a:gd name="connsiteX73" fmla="*/ 762564 w 1034979"/>
                  <a:gd name="connsiteY73" fmla="*/ 1335588 h 1516602"/>
                  <a:gd name="connsiteX74" fmla="*/ 777804 w 1034979"/>
                  <a:gd name="connsiteY74" fmla="*/ 1333683 h 1516602"/>
                  <a:gd name="connsiteX75" fmla="*/ 789234 w 1034979"/>
                  <a:gd name="connsiteY75" fmla="*/ 1327968 h 1516602"/>
                  <a:gd name="connsiteX76" fmla="*/ 794949 w 1034979"/>
                  <a:gd name="connsiteY76" fmla="*/ 1326063 h 1516602"/>
                  <a:gd name="connsiteX77" fmla="*/ 802569 w 1034979"/>
                  <a:gd name="connsiteY77" fmla="*/ 1308918 h 1516602"/>
                  <a:gd name="connsiteX78" fmla="*/ 800664 w 1034979"/>
                  <a:gd name="connsiteY78" fmla="*/ 1284153 h 1516602"/>
                  <a:gd name="connsiteX79" fmla="*/ 798759 w 1034979"/>
                  <a:gd name="connsiteY79" fmla="*/ 1278438 h 1516602"/>
                  <a:gd name="connsiteX80" fmla="*/ 796854 w 1034979"/>
                  <a:gd name="connsiteY80" fmla="*/ 1270818 h 1516602"/>
                  <a:gd name="connsiteX81" fmla="*/ 783519 w 1034979"/>
                  <a:gd name="connsiteY81" fmla="*/ 1253673 h 1516602"/>
                  <a:gd name="connsiteX82" fmla="*/ 773994 w 1034979"/>
                  <a:gd name="connsiteY82" fmla="*/ 1247958 h 1516602"/>
                  <a:gd name="connsiteX83" fmla="*/ 648264 w 1034979"/>
                  <a:gd name="connsiteY83" fmla="*/ 1156518 h 1516602"/>
                  <a:gd name="connsiteX84" fmla="*/ 644454 w 1034979"/>
                  <a:gd name="connsiteY84" fmla="*/ 1139373 h 1516602"/>
                  <a:gd name="connsiteX85" fmla="*/ 646359 w 1034979"/>
                  <a:gd name="connsiteY85" fmla="*/ 1131753 h 1516602"/>
                  <a:gd name="connsiteX86" fmla="*/ 650169 w 1034979"/>
                  <a:gd name="connsiteY86" fmla="*/ 1114608 h 1516602"/>
                  <a:gd name="connsiteX87" fmla="*/ 653979 w 1034979"/>
                  <a:gd name="connsiteY87" fmla="*/ 1108893 h 1516602"/>
                  <a:gd name="connsiteX88" fmla="*/ 655884 w 1034979"/>
                  <a:gd name="connsiteY88" fmla="*/ 1103178 h 1516602"/>
                  <a:gd name="connsiteX89" fmla="*/ 661599 w 1034979"/>
                  <a:gd name="connsiteY89" fmla="*/ 1101273 h 1516602"/>
                  <a:gd name="connsiteX90" fmla="*/ 671124 w 1034979"/>
                  <a:gd name="connsiteY90" fmla="*/ 1089843 h 1516602"/>
                  <a:gd name="connsiteX91" fmla="*/ 724464 w 1034979"/>
                  <a:gd name="connsiteY91" fmla="*/ 1082223 h 1516602"/>
                  <a:gd name="connsiteX92" fmla="*/ 842574 w 1034979"/>
                  <a:gd name="connsiteY92" fmla="*/ 1084128 h 1516602"/>
                  <a:gd name="connsiteX93" fmla="*/ 871149 w 1034979"/>
                  <a:gd name="connsiteY93" fmla="*/ 1086033 h 1516602"/>
                  <a:gd name="connsiteX94" fmla="*/ 899724 w 1034979"/>
                  <a:gd name="connsiteY94" fmla="*/ 1091748 h 1516602"/>
                  <a:gd name="connsiteX95" fmla="*/ 922584 w 1034979"/>
                  <a:gd name="connsiteY95" fmla="*/ 1095558 h 1516602"/>
                  <a:gd name="connsiteX96" fmla="*/ 951159 w 1034979"/>
                  <a:gd name="connsiteY96" fmla="*/ 1101273 h 1516602"/>
                  <a:gd name="connsiteX97" fmla="*/ 956874 w 1034979"/>
                  <a:gd name="connsiteY97" fmla="*/ 1101273 h 1516602"/>
                  <a:gd name="connsiteX98" fmla="*/ 1002594 w 1034979"/>
                  <a:gd name="connsiteY98" fmla="*/ 1099368 h 1516602"/>
                  <a:gd name="connsiteX99" fmla="*/ 1031169 w 1034979"/>
                  <a:gd name="connsiteY99" fmla="*/ 1091748 h 1516602"/>
                  <a:gd name="connsiteX100" fmla="*/ 1034979 w 1034979"/>
                  <a:gd name="connsiteY100" fmla="*/ 1086033 h 1516602"/>
                  <a:gd name="connsiteX101" fmla="*/ 1033074 w 1034979"/>
                  <a:gd name="connsiteY101" fmla="*/ 1066983 h 1516602"/>
                  <a:gd name="connsiteX102" fmla="*/ 1027359 w 1034979"/>
                  <a:gd name="connsiteY102" fmla="*/ 1063173 h 1516602"/>
                  <a:gd name="connsiteX103" fmla="*/ 1012119 w 1034979"/>
                  <a:gd name="connsiteY103" fmla="*/ 1061268 h 1516602"/>
                  <a:gd name="connsiteX104" fmla="*/ 1006404 w 1034979"/>
                  <a:gd name="connsiteY104" fmla="*/ 1059363 h 1516602"/>
                  <a:gd name="connsiteX105" fmla="*/ 998784 w 1034979"/>
                  <a:gd name="connsiteY105" fmla="*/ 1057458 h 1516602"/>
                  <a:gd name="connsiteX106" fmla="*/ 987354 w 1034979"/>
                  <a:gd name="connsiteY106" fmla="*/ 1049838 h 1516602"/>
                  <a:gd name="connsiteX107" fmla="*/ 975924 w 1034979"/>
                  <a:gd name="connsiteY107" fmla="*/ 1046028 h 1516602"/>
                  <a:gd name="connsiteX108" fmla="*/ 970209 w 1034979"/>
                  <a:gd name="connsiteY108" fmla="*/ 1044123 h 1516602"/>
                  <a:gd name="connsiteX109" fmla="*/ 962589 w 1034979"/>
                  <a:gd name="connsiteY109" fmla="*/ 1042218 h 1516602"/>
                  <a:gd name="connsiteX110" fmla="*/ 956874 w 1034979"/>
                  <a:gd name="connsiteY110" fmla="*/ 1040313 h 1516602"/>
                  <a:gd name="connsiteX111" fmla="*/ 935919 w 1034979"/>
                  <a:gd name="connsiteY111" fmla="*/ 1034598 h 1516602"/>
                  <a:gd name="connsiteX112" fmla="*/ 825429 w 1034979"/>
                  <a:gd name="connsiteY112" fmla="*/ 1034598 h 1516602"/>
                  <a:gd name="connsiteX113" fmla="*/ 730179 w 1034979"/>
                  <a:gd name="connsiteY113" fmla="*/ 1038408 h 1516602"/>
                  <a:gd name="connsiteX114" fmla="*/ 669219 w 1034979"/>
                  <a:gd name="connsiteY114" fmla="*/ 1046028 h 1516602"/>
                  <a:gd name="connsiteX115" fmla="*/ 646359 w 1034979"/>
                  <a:gd name="connsiteY115" fmla="*/ 1049838 h 1516602"/>
                  <a:gd name="connsiteX116" fmla="*/ 642549 w 1034979"/>
                  <a:gd name="connsiteY116" fmla="*/ 1038408 h 1516602"/>
                  <a:gd name="connsiteX117" fmla="*/ 640644 w 1034979"/>
                  <a:gd name="connsiteY117" fmla="*/ 1032693 h 1516602"/>
                  <a:gd name="connsiteX118" fmla="*/ 642549 w 1034979"/>
                  <a:gd name="connsiteY118" fmla="*/ 1015548 h 1516602"/>
                  <a:gd name="connsiteX119" fmla="*/ 644454 w 1034979"/>
                  <a:gd name="connsiteY119" fmla="*/ 1009833 h 1516602"/>
                  <a:gd name="connsiteX120" fmla="*/ 661599 w 1034979"/>
                  <a:gd name="connsiteY120" fmla="*/ 1000308 h 1516602"/>
                  <a:gd name="connsiteX121" fmla="*/ 673029 w 1034979"/>
                  <a:gd name="connsiteY121" fmla="*/ 992688 h 1516602"/>
                  <a:gd name="connsiteX122" fmla="*/ 674934 w 1034979"/>
                  <a:gd name="connsiteY122" fmla="*/ 986973 h 1516602"/>
                  <a:gd name="connsiteX123" fmla="*/ 680649 w 1034979"/>
                  <a:gd name="connsiteY123" fmla="*/ 985068 h 1516602"/>
                  <a:gd name="connsiteX124" fmla="*/ 686364 w 1034979"/>
                  <a:gd name="connsiteY124" fmla="*/ 981258 h 1516602"/>
                  <a:gd name="connsiteX125" fmla="*/ 695889 w 1034979"/>
                  <a:gd name="connsiteY125" fmla="*/ 971733 h 1516602"/>
                  <a:gd name="connsiteX126" fmla="*/ 705414 w 1034979"/>
                  <a:gd name="connsiteY126" fmla="*/ 960303 h 1516602"/>
                  <a:gd name="connsiteX127" fmla="*/ 716844 w 1034979"/>
                  <a:gd name="connsiteY127" fmla="*/ 952683 h 1516602"/>
                  <a:gd name="connsiteX128" fmla="*/ 732084 w 1034979"/>
                  <a:gd name="connsiteY128" fmla="*/ 939348 h 1516602"/>
                  <a:gd name="connsiteX129" fmla="*/ 741609 w 1034979"/>
                  <a:gd name="connsiteY129" fmla="*/ 927918 h 1516602"/>
                  <a:gd name="connsiteX130" fmla="*/ 753039 w 1034979"/>
                  <a:gd name="connsiteY130" fmla="*/ 918393 h 1516602"/>
                  <a:gd name="connsiteX131" fmla="*/ 758754 w 1034979"/>
                  <a:gd name="connsiteY131" fmla="*/ 906963 h 1516602"/>
                  <a:gd name="connsiteX132" fmla="*/ 760659 w 1034979"/>
                  <a:gd name="connsiteY132" fmla="*/ 901248 h 1516602"/>
                  <a:gd name="connsiteX133" fmla="*/ 766374 w 1034979"/>
                  <a:gd name="connsiteY133" fmla="*/ 889818 h 1516602"/>
                  <a:gd name="connsiteX134" fmla="*/ 764469 w 1034979"/>
                  <a:gd name="connsiteY134" fmla="*/ 874578 h 1516602"/>
                  <a:gd name="connsiteX135" fmla="*/ 758754 w 1034979"/>
                  <a:gd name="connsiteY135" fmla="*/ 872673 h 1516602"/>
                  <a:gd name="connsiteX136" fmla="*/ 737799 w 1034979"/>
                  <a:gd name="connsiteY136" fmla="*/ 874578 h 1516602"/>
                  <a:gd name="connsiteX137" fmla="*/ 732084 w 1034979"/>
                  <a:gd name="connsiteY137" fmla="*/ 878388 h 1516602"/>
                  <a:gd name="connsiteX138" fmla="*/ 699699 w 1034979"/>
                  <a:gd name="connsiteY138" fmla="*/ 899343 h 1516602"/>
                  <a:gd name="connsiteX139" fmla="*/ 595181 w 1034979"/>
                  <a:gd name="connsiteY139" fmla="*/ 957831 h 1516602"/>
                  <a:gd name="connsiteX140" fmla="*/ 507294 w 1034979"/>
                  <a:gd name="connsiteY140" fmla="*/ 847908 h 1516602"/>
                  <a:gd name="connsiteX141" fmla="*/ 503484 w 1034979"/>
                  <a:gd name="connsiteY141" fmla="*/ 358323 h 1516602"/>
                  <a:gd name="connsiteX142" fmla="*/ 499674 w 1034979"/>
                  <a:gd name="connsiteY142" fmla="*/ 66858 h 1516602"/>
                  <a:gd name="connsiteX143" fmla="*/ 490149 w 1034979"/>
                  <a:gd name="connsiteY143" fmla="*/ 40188 h 1516602"/>
                  <a:gd name="connsiteX144" fmla="*/ 488244 w 1034979"/>
                  <a:gd name="connsiteY144" fmla="*/ 34473 h 1516602"/>
                  <a:gd name="connsiteX145" fmla="*/ 484434 w 1034979"/>
                  <a:gd name="connsiteY145" fmla="*/ 28758 h 1516602"/>
                  <a:gd name="connsiteX146" fmla="*/ 478719 w 1034979"/>
                  <a:gd name="connsiteY146" fmla="*/ 17328 h 1516602"/>
                  <a:gd name="connsiteX147" fmla="*/ 473004 w 1034979"/>
                  <a:gd name="connsiteY147" fmla="*/ 13518 h 1516602"/>
                  <a:gd name="connsiteX148" fmla="*/ 469194 w 1034979"/>
                  <a:gd name="connsiteY148" fmla="*/ 7803 h 1516602"/>
                  <a:gd name="connsiteX149" fmla="*/ 429189 w 1034979"/>
                  <a:gd name="connsiteY149" fmla="*/ 11613 h 1516602"/>
                  <a:gd name="connsiteX150" fmla="*/ 425379 w 1034979"/>
                  <a:gd name="connsiteY150" fmla="*/ 78288 h 1516602"/>
                  <a:gd name="connsiteX151" fmla="*/ 425379 w 1034979"/>
                  <a:gd name="connsiteY151" fmla="*/ 84003 h 1516602"/>
                  <a:gd name="connsiteX152" fmla="*/ 429189 w 1034979"/>
                  <a:gd name="connsiteY152" fmla="*/ 238308 h 1516602"/>
                  <a:gd name="connsiteX153" fmla="*/ 440619 w 1034979"/>
                  <a:gd name="connsiteY153" fmla="*/ 421188 h 1516602"/>
                  <a:gd name="connsiteX154" fmla="*/ 435265 w 1034979"/>
                  <a:gd name="connsiteY154" fmla="*/ 718368 h 1516602"/>
                  <a:gd name="connsiteX155" fmla="*/ 435059 w 1034979"/>
                  <a:gd name="connsiteY155" fmla="*/ 799046 h 1516602"/>
                  <a:gd name="connsiteX156" fmla="*/ 430322 w 1034979"/>
                  <a:gd name="connsiteY156"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80599 w 1034979"/>
                  <a:gd name="connsiteY16" fmla="*/ 1082223 h 1516602"/>
                  <a:gd name="connsiteX17" fmla="*/ 278694 w 1034979"/>
                  <a:gd name="connsiteY17" fmla="*/ 1101273 h 1516602"/>
                  <a:gd name="connsiteX18" fmla="*/ 276789 w 1034979"/>
                  <a:gd name="connsiteY18" fmla="*/ 1110798 h 1516602"/>
                  <a:gd name="connsiteX19" fmla="*/ 263454 w 1034979"/>
                  <a:gd name="connsiteY19" fmla="*/ 1124133 h 1516602"/>
                  <a:gd name="connsiteX20" fmla="*/ 252024 w 1034979"/>
                  <a:gd name="connsiteY20" fmla="*/ 1131753 h 1516602"/>
                  <a:gd name="connsiteX21" fmla="*/ 240594 w 1034979"/>
                  <a:gd name="connsiteY21" fmla="*/ 1135563 h 1516602"/>
                  <a:gd name="connsiteX22" fmla="*/ 27234 w 1034979"/>
                  <a:gd name="connsiteY22" fmla="*/ 1154613 h 1516602"/>
                  <a:gd name="connsiteX23" fmla="*/ 15804 w 1034979"/>
                  <a:gd name="connsiteY23" fmla="*/ 1160328 h 1516602"/>
                  <a:gd name="connsiteX24" fmla="*/ 6279 w 1034979"/>
                  <a:gd name="connsiteY24" fmla="*/ 1169853 h 1516602"/>
                  <a:gd name="connsiteX25" fmla="*/ 4374 w 1034979"/>
                  <a:gd name="connsiteY25" fmla="*/ 1175568 h 1516602"/>
                  <a:gd name="connsiteX26" fmla="*/ 564 w 1034979"/>
                  <a:gd name="connsiteY26" fmla="*/ 1181283 h 1516602"/>
                  <a:gd name="connsiteX27" fmla="*/ 6279 w 1034979"/>
                  <a:gd name="connsiteY27" fmla="*/ 1213668 h 1516602"/>
                  <a:gd name="connsiteX28" fmla="*/ 11994 w 1034979"/>
                  <a:gd name="connsiteY28" fmla="*/ 1217478 h 1516602"/>
                  <a:gd name="connsiteX29" fmla="*/ 17709 w 1034979"/>
                  <a:gd name="connsiteY29" fmla="*/ 1219383 h 1516602"/>
                  <a:gd name="connsiteX30" fmla="*/ 145344 w 1034979"/>
                  <a:gd name="connsiteY30" fmla="*/ 1217478 h 1516602"/>
                  <a:gd name="connsiteX31" fmla="*/ 239202 w 1034979"/>
                  <a:gd name="connsiteY31" fmla="*/ 1214801 h 1516602"/>
                  <a:gd name="connsiteX32" fmla="*/ 318699 w 1034979"/>
                  <a:gd name="connsiteY32" fmla="*/ 1217478 h 1516602"/>
                  <a:gd name="connsiteX33" fmla="*/ 330129 w 1034979"/>
                  <a:gd name="connsiteY33" fmla="*/ 1223193 h 1516602"/>
                  <a:gd name="connsiteX34" fmla="*/ 333939 w 1034979"/>
                  <a:gd name="connsiteY34" fmla="*/ 1228908 h 1516602"/>
                  <a:gd name="connsiteX35" fmla="*/ 339654 w 1034979"/>
                  <a:gd name="connsiteY35" fmla="*/ 1230813 h 1516602"/>
                  <a:gd name="connsiteX36" fmla="*/ 351084 w 1034979"/>
                  <a:gd name="connsiteY36" fmla="*/ 1238433 h 1516602"/>
                  <a:gd name="connsiteX37" fmla="*/ 356799 w 1034979"/>
                  <a:gd name="connsiteY37" fmla="*/ 1242243 h 1516602"/>
                  <a:gd name="connsiteX38" fmla="*/ 360609 w 1034979"/>
                  <a:gd name="connsiteY38" fmla="*/ 1247958 h 1516602"/>
                  <a:gd name="connsiteX39" fmla="*/ 366324 w 1034979"/>
                  <a:gd name="connsiteY39" fmla="*/ 1259388 h 1516602"/>
                  <a:gd name="connsiteX40" fmla="*/ 362514 w 1034979"/>
                  <a:gd name="connsiteY40" fmla="*/ 1286058 h 1516602"/>
                  <a:gd name="connsiteX41" fmla="*/ 358704 w 1034979"/>
                  <a:gd name="connsiteY41" fmla="*/ 1291773 h 1516602"/>
                  <a:gd name="connsiteX42" fmla="*/ 356799 w 1034979"/>
                  <a:gd name="connsiteY42" fmla="*/ 1297488 h 1516602"/>
                  <a:gd name="connsiteX43" fmla="*/ 352989 w 1034979"/>
                  <a:gd name="connsiteY43" fmla="*/ 1303203 h 1516602"/>
                  <a:gd name="connsiteX44" fmla="*/ 351084 w 1034979"/>
                  <a:gd name="connsiteY44" fmla="*/ 1308918 h 1516602"/>
                  <a:gd name="connsiteX45" fmla="*/ 347274 w 1034979"/>
                  <a:gd name="connsiteY45" fmla="*/ 1314633 h 1516602"/>
                  <a:gd name="connsiteX46" fmla="*/ 330129 w 1034979"/>
                  <a:gd name="connsiteY46" fmla="*/ 1381308 h 1516602"/>
                  <a:gd name="connsiteX47" fmla="*/ 328224 w 1034979"/>
                  <a:gd name="connsiteY47" fmla="*/ 1432743 h 1516602"/>
                  <a:gd name="connsiteX48" fmla="*/ 330129 w 1034979"/>
                  <a:gd name="connsiteY48" fmla="*/ 1457508 h 1516602"/>
                  <a:gd name="connsiteX49" fmla="*/ 332034 w 1034979"/>
                  <a:gd name="connsiteY49" fmla="*/ 1463223 h 1516602"/>
                  <a:gd name="connsiteX50" fmla="*/ 335844 w 1034979"/>
                  <a:gd name="connsiteY50" fmla="*/ 1467033 h 1516602"/>
                  <a:gd name="connsiteX51" fmla="*/ 364419 w 1034979"/>
                  <a:gd name="connsiteY51" fmla="*/ 1512753 h 1516602"/>
                  <a:gd name="connsiteX52" fmla="*/ 387279 w 1034979"/>
                  <a:gd name="connsiteY52" fmla="*/ 1514658 h 1516602"/>
                  <a:gd name="connsiteX53" fmla="*/ 392994 w 1034979"/>
                  <a:gd name="connsiteY53" fmla="*/ 1508943 h 1516602"/>
                  <a:gd name="connsiteX54" fmla="*/ 394899 w 1034979"/>
                  <a:gd name="connsiteY54" fmla="*/ 1497513 h 1516602"/>
                  <a:gd name="connsiteX55" fmla="*/ 396804 w 1034979"/>
                  <a:gd name="connsiteY55" fmla="*/ 1491798 h 1516602"/>
                  <a:gd name="connsiteX56" fmla="*/ 398709 w 1034979"/>
                  <a:gd name="connsiteY56" fmla="*/ 1474653 h 1516602"/>
                  <a:gd name="connsiteX57" fmla="*/ 400614 w 1034979"/>
                  <a:gd name="connsiteY57" fmla="*/ 1461318 h 1516602"/>
                  <a:gd name="connsiteX58" fmla="*/ 404424 w 1034979"/>
                  <a:gd name="connsiteY58" fmla="*/ 1404168 h 1516602"/>
                  <a:gd name="connsiteX59" fmla="*/ 410139 w 1034979"/>
                  <a:gd name="connsiteY59" fmla="*/ 1392738 h 1516602"/>
                  <a:gd name="connsiteX60" fmla="*/ 413949 w 1034979"/>
                  <a:gd name="connsiteY60" fmla="*/ 1379403 h 1516602"/>
                  <a:gd name="connsiteX61" fmla="*/ 415854 w 1034979"/>
                  <a:gd name="connsiteY61" fmla="*/ 1373688 h 1516602"/>
                  <a:gd name="connsiteX62" fmla="*/ 417759 w 1034979"/>
                  <a:gd name="connsiteY62" fmla="*/ 1360353 h 1516602"/>
                  <a:gd name="connsiteX63" fmla="*/ 421569 w 1034979"/>
                  <a:gd name="connsiteY63" fmla="*/ 1348923 h 1516602"/>
                  <a:gd name="connsiteX64" fmla="*/ 427284 w 1034979"/>
                  <a:gd name="connsiteY64" fmla="*/ 1335588 h 1516602"/>
                  <a:gd name="connsiteX65" fmla="*/ 467289 w 1034979"/>
                  <a:gd name="connsiteY65" fmla="*/ 1265103 h 1516602"/>
                  <a:gd name="connsiteX66" fmla="*/ 528455 w 1034979"/>
                  <a:gd name="connsiteY66" fmla="*/ 1230091 h 1516602"/>
                  <a:gd name="connsiteX67" fmla="*/ 601154 w 1034979"/>
                  <a:gd name="connsiteY67" fmla="*/ 1221700 h 1516602"/>
                  <a:gd name="connsiteX68" fmla="*/ 720654 w 1034979"/>
                  <a:gd name="connsiteY68" fmla="*/ 1316538 h 1516602"/>
                  <a:gd name="connsiteX69" fmla="*/ 733989 w 1034979"/>
                  <a:gd name="connsiteY69" fmla="*/ 1326063 h 1516602"/>
                  <a:gd name="connsiteX70" fmla="*/ 743514 w 1034979"/>
                  <a:gd name="connsiteY70" fmla="*/ 1327968 h 1516602"/>
                  <a:gd name="connsiteX71" fmla="*/ 749229 w 1034979"/>
                  <a:gd name="connsiteY71" fmla="*/ 1329873 h 1516602"/>
                  <a:gd name="connsiteX72" fmla="*/ 762564 w 1034979"/>
                  <a:gd name="connsiteY72" fmla="*/ 1335588 h 1516602"/>
                  <a:gd name="connsiteX73" fmla="*/ 777804 w 1034979"/>
                  <a:gd name="connsiteY73" fmla="*/ 1333683 h 1516602"/>
                  <a:gd name="connsiteX74" fmla="*/ 789234 w 1034979"/>
                  <a:gd name="connsiteY74" fmla="*/ 1327968 h 1516602"/>
                  <a:gd name="connsiteX75" fmla="*/ 794949 w 1034979"/>
                  <a:gd name="connsiteY75" fmla="*/ 1326063 h 1516602"/>
                  <a:gd name="connsiteX76" fmla="*/ 802569 w 1034979"/>
                  <a:gd name="connsiteY76" fmla="*/ 1308918 h 1516602"/>
                  <a:gd name="connsiteX77" fmla="*/ 800664 w 1034979"/>
                  <a:gd name="connsiteY77" fmla="*/ 1284153 h 1516602"/>
                  <a:gd name="connsiteX78" fmla="*/ 798759 w 1034979"/>
                  <a:gd name="connsiteY78" fmla="*/ 1278438 h 1516602"/>
                  <a:gd name="connsiteX79" fmla="*/ 796854 w 1034979"/>
                  <a:gd name="connsiteY79" fmla="*/ 1270818 h 1516602"/>
                  <a:gd name="connsiteX80" fmla="*/ 783519 w 1034979"/>
                  <a:gd name="connsiteY80" fmla="*/ 1253673 h 1516602"/>
                  <a:gd name="connsiteX81" fmla="*/ 773994 w 1034979"/>
                  <a:gd name="connsiteY81" fmla="*/ 1247958 h 1516602"/>
                  <a:gd name="connsiteX82" fmla="*/ 648264 w 1034979"/>
                  <a:gd name="connsiteY82" fmla="*/ 1156518 h 1516602"/>
                  <a:gd name="connsiteX83" fmla="*/ 644454 w 1034979"/>
                  <a:gd name="connsiteY83" fmla="*/ 1139373 h 1516602"/>
                  <a:gd name="connsiteX84" fmla="*/ 646359 w 1034979"/>
                  <a:gd name="connsiteY84" fmla="*/ 1131753 h 1516602"/>
                  <a:gd name="connsiteX85" fmla="*/ 650169 w 1034979"/>
                  <a:gd name="connsiteY85" fmla="*/ 1114608 h 1516602"/>
                  <a:gd name="connsiteX86" fmla="*/ 653979 w 1034979"/>
                  <a:gd name="connsiteY86" fmla="*/ 1108893 h 1516602"/>
                  <a:gd name="connsiteX87" fmla="*/ 655884 w 1034979"/>
                  <a:gd name="connsiteY87" fmla="*/ 1103178 h 1516602"/>
                  <a:gd name="connsiteX88" fmla="*/ 661599 w 1034979"/>
                  <a:gd name="connsiteY88" fmla="*/ 1101273 h 1516602"/>
                  <a:gd name="connsiteX89" fmla="*/ 671124 w 1034979"/>
                  <a:gd name="connsiteY89" fmla="*/ 1089843 h 1516602"/>
                  <a:gd name="connsiteX90" fmla="*/ 724464 w 1034979"/>
                  <a:gd name="connsiteY90" fmla="*/ 1082223 h 1516602"/>
                  <a:gd name="connsiteX91" fmla="*/ 842574 w 1034979"/>
                  <a:gd name="connsiteY91" fmla="*/ 1084128 h 1516602"/>
                  <a:gd name="connsiteX92" fmla="*/ 871149 w 1034979"/>
                  <a:gd name="connsiteY92" fmla="*/ 1086033 h 1516602"/>
                  <a:gd name="connsiteX93" fmla="*/ 899724 w 1034979"/>
                  <a:gd name="connsiteY93" fmla="*/ 1091748 h 1516602"/>
                  <a:gd name="connsiteX94" fmla="*/ 922584 w 1034979"/>
                  <a:gd name="connsiteY94" fmla="*/ 1095558 h 1516602"/>
                  <a:gd name="connsiteX95" fmla="*/ 951159 w 1034979"/>
                  <a:gd name="connsiteY95" fmla="*/ 1101273 h 1516602"/>
                  <a:gd name="connsiteX96" fmla="*/ 956874 w 1034979"/>
                  <a:gd name="connsiteY96" fmla="*/ 1101273 h 1516602"/>
                  <a:gd name="connsiteX97" fmla="*/ 1002594 w 1034979"/>
                  <a:gd name="connsiteY97" fmla="*/ 1099368 h 1516602"/>
                  <a:gd name="connsiteX98" fmla="*/ 1031169 w 1034979"/>
                  <a:gd name="connsiteY98" fmla="*/ 1091748 h 1516602"/>
                  <a:gd name="connsiteX99" fmla="*/ 1034979 w 1034979"/>
                  <a:gd name="connsiteY99" fmla="*/ 1086033 h 1516602"/>
                  <a:gd name="connsiteX100" fmla="*/ 1033074 w 1034979"/>
                  <a:gd name="connsiteY100" fmla="*/ 1066983 h 1516602"/>
                  <a:gd name="connsiteX101" fmla="*/ 1027359 w 1034979"/>
                  <a:gd name="connsiteY101" fmla="*/ 1063173 h 1516602"/>
                  <a:gd name="connsiteX102" fmla="*/ 1012119 w 1034979"/>
                  <a:gd name="connsiteY102" fmla="*/ 1061268 h 1516602"/>
                  <a:gd name="connsiteX103" fmla="*/ 1006404 w 1034979"/>
                  <a:gd name="connsiteY103" fmla="*/ 1059363 h 1516602"/>
                  <a:gd name="connsiteX104" fmla="*/ 998784 w 1034979"/>
                  <a:gd name="connsiteY104" fmla="*/ 1057458 h 1516602"/>
                  <a:gd name="connsiteX105" fmla="*/ 987354 w 1034979"/>
                  <a:gd name="connsiteY105" fmla="*/ 1049838 h 1516602"/>
                  <a:gd name="connsiteX106" fmla="*/ 975924 w 1034979"/>
                  <a:gd name="connsiteY106" fmla="*/ 1046028 h 1516602"/>
                  <a:gd name="connsiteX107" fmla="*/ 970209 w 1034979"/>
                  <a:gd name="connsiteY107" fmla="*/ 1044123 h 1516602"/>
                  <a:gd name="connsiteX108" fmla="*/ 962589 w 1034979"/>
                  <a:gd name="connsiteY108" fmla="*/ 1042218 h 1516602"/>
                  <a:gd name="connsiteX109" fmla="*/ 956874 w 1034979"/>
                  <a:gd name="connsiteY109" fmla="*/ 1040313 h 1516602"/>
                  <a:gd name="connsiteX110" fmla="*/ 935919 w 1034979"/>
                  <a:gd name="connsiteY110" fmla="*/ 1034598 h 1516602"/>
                  <a:gd name="connsiteX111" fmla="*/ 825429 w 1034979"/>
                  <a:gd name="connsiteY111" fmla="*/ 1034598 h 1516602"/>
                  <a:gd name="connsiteX112" fmla="*/ 730179 w 1034979"/>
                  <a:gd name="connsiteY112" fmla="*/ 1038408 h 1516602"/>
                  <a:gd name="connsiteX113" fmla="*/ 669219 w 1034979"/>
                  <a:gd name="connsiteY113" fmla="*/ 1046028 h 1516602"/>
                  <a:gd name="connsiteX114" fmla="*/ 646359 w 1034979"/>
                  <a:gd name="connsiteY114" fmla="*/ 1049838 h 1516602"/>
                  <a:gd name="connsiteX115" fmla="*/ 642549 w 1034979"/>
                  <a:gd name="connsiteY115" fmla="*/ 1038408 h 1516602"/>
                  <a:gd name="connsiteX116" fmla="*/ 640644 w 1034979"/>
                  <a:gd name="connsiteY116" fmla="*/ 1032693 h 1516602"/>
                  <a:gd name="connsiteX117" fmla="*/ 642549 w 1034979"/>
                  <a:gd name="connsiteY117" fmla="*/ 1015548 h 1516602"/>
                  <a:gd name="connsiteX118" fmla="*/ 644454 w 1034979"/>
                  <a:gd name="connsiteY118" fmla="*/ 1009833 h 1516602"/>
                  <a:gd name="connsiteX119" fmla="*/ 661599 w 1034979"/>
                  <a:gd name="connsiteY119" fmla="*/ 1000308 h 1516602"/>
                  <a:gd name="connsiteX120" fmla="*/ 673029 w 1034979"/>
                  <a:gd name="connsiteY120" fmla="*/ 992688 h 1516602"/>
                  <a:gd name="connsiteX121" fmla="*/ 674934 w 1034979"/>
                  <a:gd name="connsiteY121" fmla="*/ 986973 h 1516602"/>
                  <a:gd name="connsiteX122" fmla="*/ 680649 w 1034979"/>
                  <a:gd name="connsiteY122" fmla="*/ 985068 h 1516602"/>
                  <a:gd name="connsiteX123" fmla="*/ 686364 w 1034979"/>
                  <a:gd name="connsiteY123" fmla="*/ 981258 h 1516602"/>
                  <a:gd name="connsiteX124" fmla="*/ 695889 w 1034979"/>
                  <a:gd name="connsiteY124" fmla="*/ 971733 h 1516602"/>
                  <a:gd name="connsiteX125" fmla="*/ 705414 w 1034979"/>
                  <a:gd name="connsiteY125" fmla="*/ 960303 h 1516602"/>
                  <a:gd name="connsiteX126" fmla="*/ 716844 w 1034979"/>
                  <a:gd name="connsiteY126" fmla="*/ 952683 h 1516602"/>
                  <a:gd name="connsiteX127" fmla="*/ 732084 w 1034979"/>
                  <a:gd name="connsiteY127" fmla="*/ 939348 h 1516602"/>
                  <a:gd name="connsiteX128" fmla="*/ 741609 w 1034979"/>
                  <a:gd name="connsiteY128" fmla="*/ 927918 h 1516602"/>
                  <a:gd name="connsiteX129" fmla="*/ 753039 w 1034979"/>
                  <a:gd name="connsiteY129" fmla="*/ 918393 h 1516602"/>
                  <a:gd name="connsiteX130" fmla="*/ 758754 w 1034979"/>
                  <a:gd name="connsiteY130" fmla="*/ 906963 h 1516602"/>
                  <a:gd name="connsiteX131" fmla="*/ 760659 w 1034979"/>
                  <a:gd name="connsiteY131" fmla="*/ 901248 h 1516602"/>
                  <a:gd name="connsiteX132" fmla="*/ 766374 w 1034979"/>
                  <a:gd name="connsiteY132" fmla="*/ 889818 h 1516602"/>
                  <a:gd name="connsiteX133" fmla="*/ 764469 w 1034979"/>
                  <a:gd name="connsiteY133" fmla="*/ 874578 h 1516602"/>
                  <a:gd name="connsiteX134" fmla="*/ 758754 w 1034979"/>
                  <a:gd name="connsiteY134" fmla="*/ 872673 h 1516602"/>
                  <a:gd name="connsiteX135" fmla="*/ 737799 w 1034979"/>
                  <a:gd name="connsiteY135" fmla="*/ 874578 h 1516602"/>
                  <a:gd name="connsiteX136" fmla="*/ 732084 w 1034979"/>
                  <a:gd name="connsiteY136" fmla="*/ 878388 h 1516602"/>
                  <a:gd name="connsiteX137" fmla="*/ 699699 w 1034979"/>
                  <a:gd name="connsiteY137" fmla="*/ 899343 h 1516602"/>
                  <a:gd name="connsiteX138" fmla="*/ 595181 w 1034979"/>
                  <a:gd name="connsiteY138" fmla="*/ 957831 h 1516602"/>
                  <a:gd name="connsiteX139" fmla="*/ 507294 w 1034979"/>
                  <a:gd name="connsiteY139" fmla="*/ 847908 h 1516602"/>
                  <a:gd name="connsiteX140" fmla="*/ 503484 w 1034979"/>
                  <a:gd name="connsiteY140" fmla="*/ 358323 h 1516602"/>
                  <a:gd name="connsiteX141" fmla="*/ 499674 w 1034979"/>
                  <a:gd name="connsiteY141" fmla="*/ 66858 h 1516602"/>
                  <a:gd name="connsiteX142" fmla="*/ 490149 w 1034979"/>
                  <a:gd name="connsiteY142" fmla="*/ 40188 h 1516602"/>
                  <a:gd name="connsiteX143" fmla="*/ 488244 w 1034979"/>
                  <a:gd name="connsiteY143" fmla="*/ 34473 h 1516602"/>
                  <a:gd name="connsiteX144" fmla="*/ 484434 w 1034979"/>
                  <a:gd name="connsiteY144" fmla="*/ 28758 h 1516602"/>
                  <a:gd name="connsiteX145" fmla="*/ 478719 w 1034979"/>
                  <a:gd name="connsiteY145" fmla="*/ 17328 h 1516602"/>
                  <a:gd name="connsiteX146" fmla="*/ 473004 w 1034979"/>
                  <a:gd name="connsiteY146" fmla="*/ 13518 h 1516602"/>
                  <a:gd name="connsiteX147" fmla="*/ 469194 w 1034979"/>
                  <a:gd name="connsiteY147" fmla="*/ 7803 h 1516602"/>
                  <a:gd name="connsiteX148" fmla="*/ 429189 w 1034979"/>
                  <a:gd name="connsiteY148" fmla="*/ 11613 h 1516602"/>
                  <a:gd name="connsiteX149" fmla="*/ 425379 w 1034979"/>
                  <a:gd name="connsiteY149" fmla="*/ 78288 h 1516602"/>
                  <a:gd name="connsiteX150" fmla="*/ 425379 w 1034979"/>
                  <a:gd name="connsiteY150" fmla="*/ 84003 h 1516602"/>
                  <a:gd name="connsiteX151" fmla="*/ 429189 w 1034979"/>
                  <a:gd name="connsiteY151" fmla="*/ 238308 h 1516602"/>
                  <a:gd name="connsiteX152" fmla="*/ 440619 w 1034979"/>
                  <a:gd name="connsiteY152" fmla="*/ 421188 h 1516602"/>
                  <a:gd name="connsiteX153" fmla="*/ 435265 w 1034979"/>
                  <a:gd name="connsiteY153" fmla="*/ 718368 h 1516602"/>
                  <a:gd name="connsiteX154" fmla="*/ 435059 w 1034979"/>
                  <a:gd name="connsiteY154" fmla="*/ 799046 h 1516602"/>
                  <a:gd name="connsiteX155" fmla="*/ 430322 w 1034979"/>
                  <a:gd name="connsiteY155"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78694 w 1034979"/>
                  <a:gd name="connsiteY16" fmla="*/ 1101273 h 1516602"/>
                  <a:gd name="connsiteX17" fmla="*/ 276789 w 1034979"/>
                  <a:gd name="connsiteY17" fmla="*/ 1110798 h 1516602"/>
                  <a:gd name="connsiteX18" fmla="*/ 263454 w 1034979"/>
                  <a:gd name="connsiteY18" fmla="*/ 1124133 h 1516602"/>
                  <a:gd name="connsiteX19" fmla="*/ 252024 w 1034979"/>
                  <a:gd name="connsiteY19" fmla="*/ 1131753 h 1516602"/>
                  <a:gd name="connsiteX20" fmla="*/ 240594 w 1034979"/>
                  <a:gd name="connsiteY20" fmla="*/ 1135563 h 1516602"/>
                  <a:gd name="connsiteX21" fmla="*/ 27234 w 1034979"/>
                  <a:gd name="connsiteY21" fmla="*/ 1154613 h 1516602"/>
                  <a:gd name="connsiteX22" fmla="*/ 15804 w 1034979"/>
                  <a:gd name="connsiteY22" fmla="*/ 1160328 h 1516602"/>
                  <a:gd name="connsiteX23" fmla="*/ 6279 w 1034979"/>
                  <a:gd name="connsiteY23" fmla="*/ 1169853 h 1516602"/>
                  <a:gd name="connsiteX24" fmla="*/ 4374 w 1034979"/>
                  <a:gd name="connsiteY24" fmla="*/ 1175568 h 1516602"/>
                  <a:gd name="connsiteX25" fmla="*/ 564 w 1034979"/>
                  <a:gd name="connsiteY25" fmla="*/ 1181283 h 1516602"/>
                  <a:gd name="connsiteX26" fmla="*/ 6279 w 1034979"/>
                  <a:gd name="connsiteY26" fmla="*/ 1213668 h 1516602"/>
                  <a:gd name="connsiteX27" fmla="*/ 11994 w 1034979"/>
                  <a:gd name="connsiteY27" fmla="*/ 1217478 h 1516602"/>
                  <a:gd name="connsiteX28" fmla="*/ 17709 w 1034979"/>
                  <a:gd name="connsiteY28" fmla="*/ 1219383 h 1516602"/>
                  <a:gd name="connsiteX29" fmla="*/ 145344 w 1034979"/>
                  <a:gd name="connsiteY29" fmla="*/ 1217478 h 1516602"/>
                  <a:gd name="connsiteX30" fmla="*/ 239202 w 1034979"/>
                  <a:gd name="connsiteY30" fmla="*/ 1214801 h 1516602"/>
                  <a:gd name="connsiteX31" fmla="*/ 318699 w 1034979"/>
                  <a:gd name="connsiteY31" fmla="*/ 1217478 h 1516602"/>
                  <a:gd name="connsiteX32" fmla="*/ 330129 w 1034979"/>
                  <a:gd name="connsiteY32" fmla="*/ 1223193 h 1516602"/>
                  <a:gd name="connsiteX33" fmla="*/ 333939 w 1034979"/>
                  <a:gd name="connsiteY33" fmla="*/ 1228908 h 1516602"/>
                  <a:gd name="connsiteX34" fmla="*/ 339654 w 1034979"/>
                  <a:gd name="connsiteY34" fmla="*/ 1230813 h 1516602"/>
                  <a:gd name="connsiteX35" fmla="*/ 351084 w 1034979"/>
                  <a:gd name="connsiteY35" fmla="*/ 1238433 h 1516602"/>
                  <a:gd name="connsiteX36" fmla="*/ 356799 w 1034979"/>
                  <a:gd name="connsiteY36" fmla="*/ 1242243 h 1516602"/>
                  <a:gd name="connsiteX37" fmla="*/ 360609 w 1034979"/>
                  <a:gd name="connsiteY37" fmla="*/ 1247958 h 1516602"/>
                  <a:gd name="connsiteX38" fmla="*/ 366324 w 1034979"/>
                  <a:gd name="connsiteY38" fmla="*/ 1259388 h 1516602"/>
                  <a:gd name="connsiteX39" fmla="*/ 362514 w 1034979"/>
                  <a:gd name="connsiteY39" fmla="*/ 1286058 h 1516602"/>
                  <a:gd name="connsiteX40" fmla="*/ 358704 w 1034979"/>
                  <a:gd name="connsiteY40" fmla="*/ 1291773 h 1516602"/>
                  <a:gd name="connsiteX41" fmla="*/ 356799 w 1034979"/>
                  <a:gd name="connsiteY41" fmla="*/ 1297488 h 1516602"/>
                  <a:gd name="connsiteX42" fmla="*/ 352989 w 1034979"/>
                  <a:gd name="connsiteY42" fmla="*/ 1303203 h 1516602"/>
                  <a:gd name="connsiteX43" fmla="*/ 351084 w 1034979"/>
                  <a:gd name="connsiteY43" fmla="*/ 1308918 h 1516602"/>
                  <a:gd name="connsiteX44" fmla="*/ 347274 w 1034979"/>
                  <a:gd name="connsiteY44" fmla="*/ 1314633 h 1516602"/>
                  <a:gd name="connsiteX45" fmla="*/ 330129 w 1034979"/>
                  <a:gd name="connsiteY45" fmla="*/ 1381308 h 1516602"/>
                  <a:gd name="connsiteX46" fmla="*/ 328224 w 1034979"/>
                  <a:gd name="connsiteY46" fmla="*/ 1432743 h 1516602"/>
                  <a:gd name="connsiteX47" fmla="*/ 330129 w 1034979"/>
                  <a:gd name="connsiteY47" fmla="*/ 1457508 h 1516602"/>
                  <a:gd name="connsiteX48" fmla="*/ 332034 w 1034979"/>
                  <a:gd name="connsiteY48" fmla="*/ 1463223 h 1516602"/>
                  <a:gd name="connsiteX49" fmla="*/ 335844 w 1034979"/>
                  <a:gd name="connsiteY49" fmla="*/ 1467033 h 1516602"/>
                  <a:gd name="connsiteX50" fmla="*/ 364419 w 1034979"/>
                  <a:gd name="connsiteY50" fmla="*/ 1512753 h 1516602"/>
                  <a:gd name="connsiteX51" fmla="*/ 387279 w 1034979"/>
                  <a:gd name="connsiteY51" fmla="*/ 1514658 h 1516602"/>
                  <a:gd name="connsiteX52" fmla="*/ 392994 w 1034979"/>
                  <a:gd name="connsiteY52" fmla="*/ 1508943 h 1516602"/>
                  <a:gd name="connsiteX53" fmla="*/ 394899 w 1034979"/>
                  <a:gd name="connsiteY53" fmla="*/ 1497513 h 1516602"/>
                  <a:gd name="connsiteX54" fmla="*/ 396804 w 1034979"/>
                  <a:gd name="connsiteY54" fmla="*/ 1491798 h 1516602"/>
                  <a:gd name="connsiteX55" fmla="*/ 398709 w 1034979"/>
                  <a:gd name="connsiteY55" fmla="*/ 1474653 h 1516602"/>
                  <a:gd name="connsiteX56" fmla="*/ 400614 w 1034979"/>
                  <a:gd name="connsiteY56" fmla="*/ 1461318 h 1516602"/>
                  <a:gd name="connsiteX57" fmla="*/ 404424 w 1034979"/>
                  <a:gd name="connsiteY57" fmla="*/ 1404168 h 1516602"/>
                  <a:gd name="connsiteX58" fmla="*/ 410139 w 1034979"/>
                  <a:gd name="connsiteY58" fmla="*/ 1392738 h 1516602"/>
                  <a:gd name="connsiteX59" fmla="*/ 413949 w 1034979"/>
                  <a:gd name="connsiteY59" fmla="*/ 1379403 h 1516602"/>
                  <a:gd name="connsiteX60" fmla="*/ 415854 w 1034979"/>
                  <a:gd name="connsiteY60" fmla="*/ 1373688 h 1516602"/>
                  <a:gd name="connsiteX61" fmla="*/ 417759 w 1034979"/>
                  <a:gd name="connsiteY61" fmla="*/ 1360353 h 1516602"/>
                  <a:gd name="connsiteX62" fmla="*/ 421569 w 1034979"/>
                  <a:gd name="connsiteY62" fmla="*/ 1348923 h 1516602"/>
                  <a:gd name="connsiteX63" fmla="*/ 427284 w 1034979"/>
                  <a:gd name="connsiteY63" fmla="*/ 1335588 h 1516602"/>
                  <a:gd name="connsiteX64" fmla="*/ 467289 w 1034979"/>
                  <a:gd name="connsiteY64" fmla="*/ 1265103 h 1516602"/>
                  <a:gd name="connsiteX65" fmla="*/ 528455 w 1034979"/>
                  <a:gd name="connsiteY65" fmla="*/ 1230091 h 1516602"/>
                  <a:gd name="connsiteX66" fmla="*/ 601154 w 1034979"/>
                  <a:gd name="connsiteY66" fmla="*/ 1221700 h 1516602"/>
                  <a:gd name="connsiteX67" fmla="*/ 720654 w 1034979"/>
                  <a:gd name="connsiteY67" fmla="*/ 1316538 h 1516602"/>
                  <a:gd name="connsiteX68" fmla="*/ 733989 w 1034979"/>
                  <a:gd name="connsiteY68" fmla="*/ 1326063 h 1516602"/>
                  <a:gd name="connsiteX69" fmla="*/ 743514 w 1034979"/>
                  <a:gd name="connsiteY69" fmla="*/ 1327968 h 1516602"/>
                  <a:gd name="connsiteX70" fmla="*/ 749229 w 1034979"/>
                  <a:gd name="connsiteY70" fmla="*/ 1329873 h 1516602"/>
                  <a:gd name="connsiteX71" fmla="*/ 762564 w 1034979"/>
                  <a:gd name="connsiteY71" fmla="*/ 1335588 h 1516602"/>
                  <a:gd name="connsiteX72" fmla="*/ 777804 w 1034979"/>
                  <a:gd name="connsiteY72" fmla="*/ 1333683 h 1516602"/>
                  <a:gd name="connsiteX73" fmla="*/ 789234 w 1034979"/>
                  <a:gd name="connsiteY73" fmla="*/ 1327968 h 1516602"/>
                  <a:gd name="connsiteX74" fmla="*/ 794949 w 1034979"/>
                  <a:gd name="connsiteY74" fmla="*/ 1326063 h 1516602"/>
                  <a:gd name="connsiteX75" fmla="*/ 802569 w 1034979"/>
                  <a:gd name="connsiteY75" fmla="*/ 1308918 h 1516602"/>
                  <a:gd name="connsiteX76" fmla="*/ 800664 w 1034979"/>
                  <a:gd name="connsiteY76" fmla="*/ 1284153 h 1516602"/>
                  <a:gd name="connsiteX77" fmla="*/ 798759 w 1034979"/>
                  <a:gd name="connsiteY77" fmla="*/ 1278438 h 1516602"/>
                  <a:gd name="connsiteX78" fmla="*/ 796854 w 1034979"/>
                  <a:gd name="connsiteY78" fmla="*/ 1270818 h 1516602"/>
                  <a:gd name="connsiteX79" fmla="*/ 783519 w 1034979"/>
                  <a:gd name="connsiteY79" fmla="*/ 1253673 h 1516602"/>
                  <a:gd name="connsiteX80" fmla="*/ 773994 w 1034979"/>
                  <a:gd name="connsiteY80" fmla="*/ 1247958 h 1516602"/>
                  <a:gd name="connsiteX81" fmla="*/ 648264 w 1034979"/>
                  <a:gd name="connsiteY81" fmla="*/ 1156518 h 1516602"/>
                  <a:gd name="connsiteX82" fmla="*/ 644454 w 1034979"/>
                  <a:gd name="connsiteY82" fmla="*/ 1139373 h 1516602"/>
                  <a:gd name="connsiteX83" fmla="*/ 646359 w 1034979"/>
                  <a:gd name="connsiteY83" fmla="*/ 1131753 h 1516602"/>
                  <a:gd name="connsiteX84" fmla="*/ 650169 w 1034979"/>
                  <a:gd name="connsiteY84" fmla="*/ 1114608 h 1516602"/>
                  <a:gd name="connsiteX85" fmla="*/ 653979 w 1034979"/>
                  <a:gd name="connsiteY85" fmla="*/ 1108893 h 1516602"/>
                  <a:gd name="connsiteX86" fmla="*/ 655884 w 1034979"/>
                  <a:gd name="connsiteY86" fmla="*/ 1103178 h 1516602"/>
                  <a:gd name="connsiteX87" fmla="*/ 661599 w 1034979"/>
                  <a:gd name="connsiteY87" fmla="*/ 1101273 h 1516602"/>
                  <a:gd name="connsiteX88" fmla="*/ 671124 w 1034979"/>
                  <a:gd name="connsiteY88" fmla="*/ 1089843 h 1516602"/>
                  <a:gd name="connsiteX89" fmla="*/ 724464 w 1034979"/>
                  <a:gd name="connsiteY89" fmla="*/ 1082223 h 1516602"/>
                  <a:gd name="connsiteX90" fmla="*/ 842574 w 1034979"/>
                  <a:gd name="connsiteY90" fmla="*/ 1084128 h 1516602"/>
                  <a:gd name="connsiteX91" fmla="*/ 871149 w 1034979"/>
                  <a:gd name="connsiteY91" fmla="*/ 1086033 h 1516602"/>
                  <a:gd name="connsiteX92" fmla="*/ 899724 w 1034979"/>
                  <a:gd name="connsiteY92" fmla="*/ 1091748 h 1516602"/>
                  <a:gd name="connsiteX93" fmla="*/ 922584 w 1034979"/>
                  <a:gd name="connsiteY93" fmla="*/ 1095558 h 1516602"/>
                  <a:gd name="connsiteX94" fmla="*/ 951159 w 1034979"/>
                  <a:gd name="connsiteY94" fmla="*/ 1101273 h 1516602"/>
                  <a:gd name="connsiteX95" fmla="*/ 956874 w 1034979"/>
                  <a:gd name="connsiteY95" fmla="*/ 1101273 h 1516602"/>
                  <a:gd name="connsiteX96" fmla="*/ 1002594 w 1034979"/>
                  <a:gd name="connsiteY96" fmla="*/ 1099368 h 1516602"/>
                  <a:gd name="connsiteX97" fmla="*/ 1031169 w 1034979"/>
                  <a:gd name="connsiteY97" fmla="*/ 1091748 h 1516602"/>
                  <a:gd name="connsiteX98" fmla="*/ 1034979 w 1034979"/>
                  <a:gd name="connsiteY98" fmla="*/ 1086033 h 1516602"/>
                  <a:gd name="connsiteX99" fmla="*/ 1033074 w 1034979"/>
                  <a:gd name="connsiteY99" fmla="*/ 1066983 h 1516602"/>
                  <a:gd name="connsiteX100" fmla="*/ 1027359 w 1034979"/>
                  <a:gd name="connsiteY100" fmla="*/ 1063173 h 1516602"/>
                  <a:gd name="connsiteX101" fmla="*/ 1012119 w 1034979"/>
                  <a:gd name="connsiteY101" fmla="*/ 1061268 h 1516602"/>
                  <a:gd name="connsiteX102" fmla="*/ 1006404 w 1034979"/>
                  <a:gd name="connsiteY102" fmla="*/ 1059363 h 1516602"/>
                  <a:gd name="connsiteX103" fmla="*/ 998784 w 1034979"/>
                  <a:gd name="connsiteY103" fmla="*/ 1057458 h 1516602"/>
                  <a:gd name="connsiteX104" fmla="*/ 987354 w 1034979"/>
                  <a:gd name="connsiteY104" fmla="*/ 1049838 h 1516602"/>
                  <a:gd name="connsiteX105" fmla="*/ 975924 w 1034979"/>
                  <a:gd name="connsiteY105" fmla="*/ 1046028 h 1516602"/>
                  <a:gd name="connsiteX106" fmla="*/ 970209 w 1034979"/>
                  <a:gd name="connsiteY106" fmla="*/ 1044123 h 1516602"/>
                  <a:gd name="connsiteX107" fmla="*/ 962589 w 1034979"/>
                  <a:gd name="connsiteY107" fmla="*/ 1042218 h 1516602"/>
                  <a:gd name="connsiteX108" fmla="*/ 956874 w 1034979"/>
                  <a:gd name="connsiteY108" fmla="*/ 1040313 h 1516602"/>
                  <a:gd name="connsiteX109" fmla="*/ 935919 w 1034979"/>
                  <a:gd name="connsiteY109" fmla="*/ 1034598 h 1516602"/>
                  <a:gd name="connsiteX110" fmla="*/ 825429 w 1034979"/>
                  <a:gd name="connsiteY110" fmla="*/ 1034598 h 1516602"/>
                  <a:gd name="connsiteX111" fmla="*/ 730179 w 1034979"/>
                  <a:gd name="connsiteY111" fmla="*/ 1038408 h 1516602"/>
                  <a:gd name="connsiteX112" fmla="*/ 669219 w 1034979"/>
                  <a:gd name="connsiteY112" fmla="*/ 1046028 h 1516602"/>
                  <a:gd name="connsiteX113" fmla="*/ 646359 w 1034979"/>
                  <a:gd name="connsiteY113" fmla="*/ 1049838 h 1516602"/>
                  <a:gd name="connsiteX114" fmla="*/ 642549 w 1034979"/>
                  <a:gd name="connsiteY114" fmla="*/ 1038408 h 1516602"/>
                  <a:gd name="connsiteX115" fmla="*/ 640644 w 1034979"/>
                  <a:gd name="connsiteY115" fmla="*/ 1032693 h 1516602"/>
                  <a:gd name="connsiteX116" fmla="*/ 642549 w 1034979"/>
                  <a:gd name="connsiteY116" fmla="*/ 1015548 h 1516602"/>
                  <a:gd name="connsiteX117" fmla="*/ 644454 w 1034979"/>
                  <a:gd name="connsiteY117" fmla="*/ 1009833 h 1516602"/>
                  <a:gd name="connsiteX118" fmla="*/ 661599 w 1034979"/>
                  <a:gd name="connsiteY118" fmla="*/ 1000308 h 1516602"/>
                  <a:gd name="connsiteX119" fmla="*/ 673029 w 1034979"/>
                  <a:gd name="connsiteY119" fmla="*/ 992688 h 1516602"/>
                  <a:gd name="connsiteX120" fmla="*/ 674934 w 1034979"/>
                  <a:gd name="connsiteY120" fmla="*/ 986973 h 1516602"/>
                  <a:gd name="connsiteX121" fmla="*/ 680649 w 1034979"/>
                  <a:gd name="connsiteY121" fmla="*/ 985068 h 1516602"/>
                  <a:gd name="connsiteX122" fmla="*/ 686364 w 1034979"/>
                  <a:gd name="connsiteY122" fmla="*/ 981258 h 1516602"/>
                  <a:gd name="connsiteX123" fmla="*/ 695889 w 1034979"/>
                  <a:gd name="connsiteY123" fmla="*/ 971733 h 1516602"/>
                  <a:gd name="connsiteX124" fmla="*/ 705414 w 1034979"/>
                  <a:gd name="connsiteY124" fmla="*/ 960303 h 1516602"/>
                  <a:gd name="connsiteX125" fmla="*/ 716844 w 1034979"/>
                  <a:gd name="connsiteY125" fmla="*/ 952683 h 1516602"/>
                  <a:gd name="connsiteX126" fmla="*/ 732084 w 1034979"/>
                  <a:gd name="connsiteY126" fmla="*/ 939348 h 1516602"/>
                  <a:gd name="connsiteX127" fmla="*/ 741609 w 1034979"/>
                  <a:gd name="connsiteY127" fmla="*/ 927918 h 1516602"/>
                  <a:gd name="connsiteX128" fmla="*/ 753039 w 1034979"/>
                  <a:gd name="connsiteY128" fmla="*/ 918393 h 1516602"/>
                  <a:gd name="connsiteX129" fmla="*/ 758754 w 1034979"/>
                  <a:gd name="connsiteY129" fmla="*/ 906963 h 1516602"/>
                  <a:gd name="connsiteX130" fmla="*/ 760659 w 1034979"/>
                  <a:gd name="connsiteY130" fmla="*/ 901248 h 1516602"/>
                  <a:gd name="connsiteX131" fmla="*/ 766374 w 1034979"/>
                  <a:gd name="connsiteY131" fmla="*/ 889818 h 1516602"/>
                  <a:gd name="connsiteX132" fmla="*/ 764469 w 1034979"/>
                  <a:gd name="connsiteY132" fmla="*/ 874578 h 1516602"/>
                  <a:gd name="connsiteX133" fmla="*/ 758754 w 1034979"/>
                  <a:gd name="connsiteY133" fmla="*/ 872673 h 1516602"/>
                  <a:gd name="connsiteX134" fmla="*/ 737799 w 1034979"/>
                  <a:gd name="connsiteY134" fmla="*/ 874578 h 1516602"/>
                  <a:gd name="connsiteX135" fmla="*/ 732084 w 1034979"/>
                  <a:gd name="connsiteY135" fmla="*/ 878388 h 1516602"/>
                  <a:gd name="connsiteX136" fmla="*/ 699699 w 1034979"/>
                  <a:gd name="connsiteY136" fmla="*/ 899343 h 1516602"/>
                  <a:gd name="connsiteX137" fmla="*/ 595181 w 1034979"/>
                  <a:gd name="connsiteY137" fmla="*/ 957831 h 1516602"/>
                  <a:gd name="connsiteX138" fmla="*/ 507294 w 1034979"/>
                  <a:gd name="connsiteY138" fmla="*/ 847908 h 1516602"/>
                  <a:gd name="connsiteX139" fmla="*/ 503484 w 1034979"/>
                  <a:gd name="connsiteY139" fmla="*/ 358323 h 1516602"/>
                  <a:gd name="connsiteX140" fmla="*/ 499674 w 1034979"/>
                  <a:gd name="connsiteY140" fmla="*/ 66858 h 1516602"/>
                  <a:gd name="connsiteX141" fmla="*/ 490149 w 1034979"/>
                  <a:gd name="connsiteY141" fmla="*/ 40188 h 1516602"/>
                  <a:gd name="connsiteX142" fmla="*/ 488244 w 1034979"/>
                  <a:gd name="connsiteY142" fmla="*/ 34473 h 1516602"/>
                  <a:gd name="connsiteX143" fmla="*/ 484434 w 1034979"/>
                  <a:gd name="connsiteY143" fmla="*/ 28758 h 1516602"/>
                  <a:gd name="connsiteX144" fmla="*/ 478719 w 1034979"/>
                  <a:gd name="connsiteY144" fmla="*/ 17328 h 1516602"/>
                  <a:gd name="connsiteX145" fmla="*/ 473004 w 1034979"/>
                  <a:gd name="connsiteY145" fmla="*/ 13518 h 1516602"/>
                  <a:gd name="connsiteX146" fmla="*/ 469194 w 1034979"/>
                  <a:gd name="connsiteY146" fmla="*/ 7803 h 1516602"/>
                  <a:gd name="connsiteX147" fmla="*/ 429189 w 1034979"/>
                  <a:gd name="connsiteY147" fmla="*/ 11613 h 1516602"/>
                  <a:gd name="connsiteX148" fmla="*/ 425379 w 1034979"/>
                  <a:gd name="connsiteY148" fmla="*/ 78288 h 1516602"/>
                  <a:gd name="connsiteX149" fmla="*/ 425379 w 1034979"/>
                  <a:gd name="connsiteY149" fmla="*/ 84003 h 1516602"/>
                  <a:gd name="connsiteX150" fmla="*/ 429189 w 1034979"/>
                  <a:gd name="connsiteY150" fmla="*/ 238308 h 1516602"/>
                  <a:gd name="connsiteX151" fmla="*/ 440619 w 1034979"/>
                  <a:gd name="connsiteY151" fmla="*/ 421188 h 1516602"/>
                  <a:gd name="connsiteX152" fmla="*/ 435265 w 1034979"/>
                  <a:gd name="connsiteY152" fmla="*/ 718368 h 1516602"/>
                  <a:gd name="connsiteX153" fmla="*/ 435059 w 1034979"/>
                  <a:gd name="connsiteY153" fmla="*/ 799046 h 1516602"/>
                  <a:gd name="connsiteX154" fmla="*/ 430322 w 1034979"/>
                  <a:gd name="connsiteY154"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76789 w 1034979"/>
                  <a:gd name="connsiteY16" fmla="*/ 1110798 h 1516602"/>
                  <a:gd name="connsiteX17" fmla="*/ 263454 w 1034979"/>
                  <a:gd name="connsiteY17" fmla="*/ 1124133 h 1516602"/>
                  <a:gd name="connsiteX18" fmla="*/ 252024 w 1034979"/>
                  <a:gd name="connsiteY18" fmla="*/ 1131753 h 1516602"/>
                  <a:gd name="connsiteX19" fmla="*/ 240594 w 1034979"/>
                  <a:gd name="connsiteY19" fmla="*/ 1135563 h 1516602"/>
                  <a:gd name="connsiteX20" fmla="*/ 27234 w 1034979"/>
                  <a:gd name="connsiteY20" fmla="*/ 1154613 h 1516602"/>
                  <a:gd name="connsiteX21" fmla="*/ 15804 w 1034979"/>
                  <a:gd name="connsiteY21" fmla="*/ 1160328 h 1516602"/>
                  <a:gd name="connsiteX22" fmla="*/ 6279 w 1034979"/>
                  <a:gd name="connsiteY22" fmla="*/ 1169853 h 1516602"/>
                  <a:gd name="connsiteX23" fmla="*/ 4374 w 1034979"/>
                  <a:gd name="connsiteY23" fmla="*/ 1175568 h 1516602"/>
                  <a:gd name="connsiteX24" fmla="*/ 564 w 1034979"/>
                  <a:gd name="connsiteY24" fmla="*/ 1181283 h 1516602"/>
                  <a:gd name="connsiteX25" fmla="*/ 6279 w 1034979"/>
                  <a:gd name="connsiteY25" fmla="*/ 1213668 h 1516602"/>
                  <a:gd name="connsiteX26" fmla="*/ 11994 w 1034979"/>
                  <a:gd name="connsiteY26" fmla="*/ 1217478 h 1516602"/>
                  <a:gd name="connsiteX27" fmla="*/ 17709 w 1034979"/>
                  <a:gd name="connsiteY27" fmla="*/ 1219383 h 1516602"/>
                  <a:gd name="connsiteX28" fmla="*/ 145344 w 1034979"/>
                  <a:gd name="connsiteY28" fmla="*/ 1217478 h 1516602"/>
                  <a:gd name="connsiteX29" fmla="*/ 239202 w 1034979"/>
                  <a:gd name="connsiteY29" fmla="*/ 1214801 h 1516602"/>
                  <a:gd name="connsiteX30" fmla="*/ 318699 w 1034979"/>
                  <a:gd name="connsiteY30" fmla="*/ 1217478 h 1516602"/>
                  <a:gd name="connsiteX31" fmla="*/ 330129 w 1034979"/>
                  <a:gd name="connsiteY31" fmla="*/ 1223193 h 1516602"/>
                  <a:gd name="connsiteX32" fmla="*/ 333939 w 1034979"/>
                  <a:gd name="connsiteY32" fmla="*/ 1228908 h 1516602"/>
                  <a:gd name="connsiteX33" fmla="*/ 339654 w 1034979"/>
                  <a:gd name="connsiteY33" fmla="*/ 1230813 h 1516602"/>
                  <a:gd name="connsiteX34" fmla="*/ 351084 w 1034979"/>
                  <a:gd name="connsiteY34" fmla="*/ 1238433 h 1516602"/>
                  <a:gd name="connsiteX35" fmla="*/ 356799 w 1034979"/>
                  <a:gd name="connsiteY35" fmla="*/ 1242243 h 1516602"/>
                  <a:gd name="connsiteX36" fmla="*/ 360609 w 1034979"/>
                  <a:gd name="connsiteY36" fmla="*/ 1247958 h 1516602"/>
                  <a:gd name="connsiteX37" fmla="*/ 366324 w 1034979"/>
                  <a:gd name="connsiteY37" fmla="*/ 1259388 h 1516602"/>
                  <a:gd name="connsiteX38" fmla="*/ 362514 w 1034979"/>
                  <a:gd name="connsiteY38" fmla="*/ 1286058 h 1516602"/>
                  <a:gd name="connsiteX39" fmla="*/ 358704 w 1034979"/>
                  <a:gd name="connsiteY39" fmla="*/ 1291773 h 1516602"/>
                  <a:gd name="connsiteX40" fmla="*/ 356799 w 1034979"/>
                  <a:gd name="connsiteY40" fmla="*/ 1297488 h 1516602"/>
                  <a:gd name="connsiteX41" fmla="*/ 352989 w 1034979"/>
                  <a:gd name="connsiteY41" fmla="*/ 1303203 h 1516602"/>
                  <a:gd name="connsiteX42" fmla="*/ 351084 w 1034979"/>
                  <a:gd name="connsiteY42" fmla="*/ 1308918 h 1516602"/>
                  <a:gd name="connsiteX43" fmla="*/ 347274 w 1034979"/>
                  <a:gd name="connsiteY43" fmla="*/ 1314633 h 1516602"/>
                  <a:gd name="connsiteX44" fmla="*/ 330129 w 1034979"/>
                  <a:gd name="connsiteY44" fmla="*/ 1381308 h 1516602"/>
                  <a:gd name="connsiteX45" fmla="*/ 328224 w 1034979"/>
                  <a:gd name="connsiteY45" fmla="*/ 1432743 h 1516602"/>
                  <a:gd name="connsiteX46" fmla="*/ 330129 w 1034979"/>
                  <a:gd name="connsiteY46" fmla="*/ 1457508 h 1516602"/>
                  <a:gd name="connsiteX47" fmla="*/ 332034 w 1034979"/>
                  <a:gd name="connsiteY47" fmla="*/ 1463223 h 1516602"/>
                  <a:gd name="connsiteX48" fmla="*/ 335844 w 1034979"/>
                  <a:gd name="connsiteY48" fmla="*/ 1467033 h 1516602"/>
                  <a:gd name="connsiteX49" fmla="*/ 364419 w 1034979"/>
                  <a:gd name="connsiteY49" fmla="*/ 1512753 h 1516602"/>
                  <a:gd name="connsiteX50" fmla="*/ 387279 w 1034979"/>
                  <a:gd name="connsiteY50" fmla="*/ 1514658 h 1516602"/>
                  <a:gd name="connsiteX51" fmla="*/ 392994 w 1034979"/>
                  <a:gd name="connsiteY51" fmla="*/ 1508943 h 1516602"/>
                  <a:gd name="connsiteX52" fmla="*/ 394899 w 1034979"/>
                  <a:gd name="connsiteY52" fmla="*/ 1497513 h 1516602"/>
                  <a:gd name="connsiteX53" fmla="*/ 396804 w 1034979"/>
                  <a:gd name="connsiteY53" fmla="*/ 1491798 h 1516602"/>
                  <a:gd name="connsiteX54" fmla="*/ 398709 w 1034979"/>
                  <a:gd name="connsiteY54" fmla="*/ 1474653 h 1516602"/>
                  <a:gd name="connsiteX55" fmla="*/ 400614 w 1034979"/>
                  <a:gd name="connsiteY55" fmla="*/ 1461318 h 1516602"/>
                  <a:gd name="connsiteX56" fmla="*/ 404424 w 1034979"/>
                  <a:gd name="connsiteY56" fmla="*/ 1404168 h 1516602"/>
                  <a:gd name="connsiteX57" fmla="*/ 410139 w 1034979"/>
                  <a:gd name="connsiteY57" fmla="*/ 1392738 h 1516602"/>
                  <a:gd name="connsiteX58" fmla="*/ 413949 w 1034979"/>
                  <a:gd name="connsiteY58" fmla="*/ 1379403 h 1516602"/>
                  <a:gd name="connsiteX59" fmla="*/ 415854 w 1034979"/>
                  <a:gd name="connsiteY59" fmla="*/ 1373688 h 1516602"/>
                  <a:gd name="connsiteX60" fmla="*/ 417759 w 1034979"/>
                  <a:gd name="connsiteY60" fmla="*/ 1360353 h 1516602"/>
                  <a:gd name="connsiteX61" fmla="*/ 421569 w 1034979"/>
                  <a:gd name="connsiteY61" fmla="*/ 1348923 h 1516602"/>
                  <a:gd name="connsiteX62" fmla="*/ 427284 w 1034979"/>
                  <a:gd name="connsiteY62" fmla="*/ 1335588 h 1516602"/>
                  <a:gd name="connsiteX63" fmla="*/ 467289 w 1034979"/>
                  <a:gd name="connsiteY63" fmla="*/ 1265103 h 1516602"/>
                  <a:gd name="connsiteX64" fmla="*/ 528455 w 1034979"/>
                  <a:gd name="connsiteY64" fmla="*/ 1230091 h 1516602"/>
                  <a:gd name="connsiteX65" fmla="*/ 601154 w 1034979"/>
                  <a:gd name="connsiteY65" fmla="*/ 1221700 h 1516602"/>
                  <a:gd name="connsiteX66" fmla="*/ 720654 w 1034979"/>
                  <a:gd name="connsiteY66" fmla="*/ 1316538 h 1516602"/>
                  <a:gd name="connsiteX67" fmla="*/ 733989 w 1034979"/>
                  <a:gd name="connsiteY67" fmla="*/ 1326063 h 1516602"/>
                  <a:gd name="connsiteX68" fmla="*/ 743514 w 1034979"/>
                  <a:gd name="connsiteY68" fmla="*/ 1327968 h 1516602"/>
                  <a:gd name="connsiteX69" fmla="*/ 749229 w 1034979"/>
                  <a:gd name="connsiteY69" fmla="*/ 1329873 h 1516602"/>
                  <a:gd name="connsiteX70" fmla="*/ 762564 w 1034979"/>
                  <a:gd name="connsiteY70" fmla="*/ 1335588 h 1516602"/>
                  <a:gd name="connsiteX71" fmla="*/ 777804 w 1034979"/>
                  <a:gd name="connsiteY71" fmla="*/ 1333683 h 1516602"/>
                  <a:gd name="connsiteX72" fmla="*/ 789234 w 1034979"/>
                  <a:gd name="connsiteY72" fmla="*/ 1327968 h 1516602"/>
                  <a:gd name="connsiteX73" fmla="*/ 794949 w 1034979"/>
                  <a:gd name="connsiteY73" fmla="*/ 1326063 h 1516602"/>
                  <a:gd name="connsiteX74" fmla="*/ 802569 w 1034979"/>
                  <a:gd name="connsiteY74" fmla="*/ 1308918 h 1516602"/>
                  <a:gd name="connsiteX75" fmla="*/ 800664 w 1034979"/>
                  <a:gd name="connsiteY75" fmla="*/ 1284153 h 1516602"/>
                  <a:gd name="connsiteX76" fmla="*/ 798759 w 1034979"/>
                  <a:gd name="connsiteY76" fmla="*/ 1278438 h 1516602"/>
                  <a:gd name="connsiteX77" fmla="*/ 796854 w 1034979"/>
                  <a:gd name="connsiteY77" fmla="*/ 1270818 h 1516602"/>
                  <a:gd name="connsiteX78" fmla="*/ 783519 w 1034979"/>
                  <a:gd name="connsiteY78" fmla="*/ 1253673 h 1516602"/>
                  <a:gd name="connsiteX79" fmla="*/ 773994 w 1034979"/>
                  <a:gd name="connsiteY79" fmla="*/ 1247958 h 1516602"/>
                  <a:gd name="connsiteX80" fmla="*/ 648264 w 1034979"/>
                  <a:gd name="connsiteY80" fmla="*/ 1156518 h 1516602"/>
                  <a:gd name="connsiteX81" fmla="*/ 644454 w 1034979"/>
                  <a:gd name="connsiteY81" fmla="*/ 1139373 h 1516602"/>
                  <a:gd name="connsiteX82" fmla="*/ 646359 w 1034979"/>
                  <a:gd name="connsiteY82" fmla="*/ 1131753 h 1516602"/>
                  <a:gd name="connsiteX83" fmla="*/ 650169 w 1034979"/>
                  <a:gd name="connsiteY83" fmla="*/ 1114608 h 1516602"/>
                  <a:gd name="connsiteX84" fmla="*/ 653979 w 1034979"/>
                  <a:gd name="connsiteY84" fmla="*/ 1108893 h 1516602"/>
                  <a:gd name="connsiteX85" fmla="*/ 655884 w 1034979"/>
                  <a:gd name="connsiteY85" fmla="*/ 1103178 h 1516602"/>
                  <a:gd name="connsiteX86" fmla="*/ 661599 w 1034979"/>
                  <a:gd name="connsiteY86" fmla="*/ 1101273 h 1516602"/>
                  <a:gd name="connsiteX87" fmla="*/ 671124 w 1034979"/>
                  <a:gd name="connsiteY87" fmla="*/ 1089843 h 1516602"/>
                  <a:gd name="connsiteX88" fmla="*/ 724464 w 1034979"/>
                  <a:gd name="connsiteY88" fmla="*/ 1082223 h 1516602"/>
                  <a:gd name="connsiteX89" fmla="*/ 842574 w 1034979"/>
                  <a:gd name="connsiteY89" fmla="*/ 1084128 h 1516602"/>
                  <a:gd name="connsiteX90" fmla="*/ 871149 w 1034979"/>
                  <a:gd name="connsiteY90" fmla="*/ 1086033 h 1516602"/>
                  <a:gd name="connsiteX91" fmla="*/ 899724 w 1034979"/>
                  <a:gd name="connsiteY91" fmla="*/ 1091748 h 1516602"/>
                  <a:gd name="connsiteX92" fmla="*/ 922584 w 1034979"/>
                  <a:gd name="connsiteY92" fmla="*/ 1095558 h 1516602"/>
                  <a:gd name="connsiteX93" fmla="*/ 951159 w 1034979"/>
                  <a:gd name="connsiteY93" fmla="*/ 1101273 h 1516602"/>
                  <a:gd name="connsiteX94" fmla="*/ 956874 w 1034979"/>
                  <a:gd name="connsiteY94" fmla="*/ 1101273 h 1516602"/>
                  <a:gd name="connsiteX95" fmla="*/ 1002594 w 1034979"/>
                  <a:gd name="connsiteY95" fmla="*/ 1099368 h 1516602"/>
                  <a:gd name="connsiteX96" fmla="*/ 1031169 w 1034979"/>
                  <a:gd name="connsiteY96" fmla="*/ 1091748 h 1516602"/>
                  <a:gd name="connsiteX97" fmla="*/ 1034979 w 1034979"/>
                  <a:gd name="connsiteY97" fmla="*/ 1086033 h 1516602"/>
                  <a:gd name="connsiteX98" fmla="*/ 1033074 w 1034979"/>
                  <a:gd name="connsiteY98" fmla="*/ 1066983 h 1516602"/>
                  <a:gd name="connsiteX99" fmla="*/ 1027359 w 1034979"/>
                  <a:gd name="connsiteY99" fmla="*/ 1063173 h 1516602"/>
                  <a:gd name="connsiteX100" fmla="*/ 1012119 w 1034979"/>
                  <a:gd name="connsiteY100" fmla="*/ 1061268 h 1516602"/>
                  <a:gd name="connsiteX101" fmla="*/ 1006404 w 1034979"/>
                  <a:gd name="connsiteY101" fmla="*/ 1059363 h 1516602"/>
                  <a:gd name="connsiteX102" fmla="*/ 998784 w 1034979"/>
                  <a:gd name="connsiteY102" fmla="*/ 1057458 h 1516602"/>
                  <a:gd name="connsiteX103" fmla="*/ 987354 w 1034979"/>
                  <a:gd name="connsiteY103" fmla="*/ 1049838 h 1516602"/>
                  <a:gd name="connsiteX104" fmla="*/ 975924 w 1034979"/>
                  <a:gd name="connsiteY104" fmla="*/ 1046028 h 1516602"/>
                  <a:gd name="connsiteX105" fmla="*/ 970209 w 1034979"/>
                  <a:gd name="connsiteY105" fmla="*/ 1044123 h 1516602"/>
                  <a:gd name="connsiteX106" fmla="*/ 962589 w 1034979"/>
                  <a:gd name="connsiteY106" fmla="*/ 1042218 h 1516602"/>
                  <a:gd name="connsiteX107" fmla="*/ 956874 w 1034979"/>
                  <a:gd name="connsiteY107" fmla="*/ 1040313 h 1516602"/>
                  <a:gd name="connsiteX108" fmla="*/ 935919 w 1034979"/>
                  <a:gd name="connsiteY108" fmla="*/ 1034598 h 1516602"/>
                  <a:gd name="connsiteX109" fmla="*/ 825429 w 1034979"/>
                  <a:gd name="connsiteY109" fmla="*/ 1034598 h 1516602"/>
                  <a:gd name="connsiteX110" fmla="*/ 730179 w 1034979"/>
                  <a:gd name="connsiteY110" fmla="*/ 1038408 h 1516602"/>
                  <a:gd name="connsiteX111" fmla="*/ 669219 w 1034979"/>
                  <a:gd name="connsiteY111" fmla="*/ 1046028 h 1516602"/>
                  <a:gd name="connsiteX112" fmla="*/ 646359 w 1034979"/>
                  <a:gd name="connsiteY112" fmla="*/ 1049838 h 1516602"/>
                  <a:gd name="connsiteX113" fmla="*/ 642549 w 1034979"/>
                  <a:gd name="connsiteY113" fmla="*/ 1038408 h 1516602"/>
                  <a:gd name="connsiteX114" fmla="*/ 640644 w 1034979"/>
                  <a:gd name="connsiteY114" fmla="*/ 1032693 h 1516602"/>
                  <a:gd name="connsiteX115" fmla="*/ 642549 w 1034979"/>
                  <a:gd name="connsiteY115" fmla="*/ 1015548 h 1516602"/>
                  <a:gd name="connsiteX116" fmla="*/ 644454 w 1034979"/>
                  <a:gd name="connsiteY116" fmla="*/ 1009833 h 1516602"/>
                  <a:gd name="connsiteX117" fmla="*/ 661599 w 1034979"/>
                  <a:gd name="connsiteY117" fmla="*/ 1000308 h 1516602"/>
                  <a:gd name="connsiteX118" fmla="*/ 673029 w 1034979"/>
                  <a:gd name="connsiteY118" fmla="*/ 992688 h 1516602"/>
                  <a:gd name="connsiteX119" fmla="*/ 674934 w 1034979"/>
                  <a:gd name="connsiteY119" fmla="*/ 986973 h 1516602"/>
                  <a:gd name="connsiteX120" fmla="*/ 680649 w 1034979"/>
                  <a:gd name="connsiteY120" fmla="*/ 985068 h 1516602"/>
                  <a:gd name="connsiteX121" fmla="*/ 686364 w 1034979"/>
                  <a:gd name="connsiteY121" fmla="*/ 981258 h 1516602"/>
                  <a:gd name="connsiteX122" fmla="*/ 695889 w 1034979"/>
                  <a:gd name="connsiteY122" fmla="*/ 971733 h 1516602"/>
                  <a:gd name="connsiteX123" fmla="*/ 705414 w 1034979"/>
                  <a:gd name="connsiteY123" fmla="*/ 960303 h 1516602"/>
                  <a:gd name="connsiteX124" fmla="*/ 716844 w 1034979"/>
                  <a:gd name="connsiteY124" fmla="*/ 952683 h 1516602"/>
                  <a:gd name="connsiteX125" fmla="*/ 732084 w 1034979"/>
                  <a:gd name="connsiteY125" fmla="*/ 939348 h 1516602"/>
                  <a:gd name="connsiteX126" fmla="*/ 741609 w 1034979"/>
                  <a:gd name="connsiteY126" fmla="*/ 927918 h 1516602"/>
                  <a:gd name="connsiteX127" fmla="*/ 753039 w 1034979"/>
                  <a:gd name="connsiteY127" fmla="*/ 918393 h 1516602"/>
                  <a:gd name="connsiteX128" fmla="*/ 758754 w 1034979"/>
                  <a:gd name="connsiteY128" fmla="*/ 906963 h 1516602"/>
                  <a:gd name="connsiteX129" fmla="*/ 760659 w 1034979"/>
                  <a:gd name="connsiteY129" fmla="*/ 901248 h 1516602"/>
                  <a:gd name="connsiteX130" fmla="*/ 766374 w 1034979"/>
                  <a:gd name="connsiteY130" fmla="*/ 889818 h 1516602"/>
                  <a:gd name="connsiteX131" fmla="*/ 764469 w 1034979"/>
                  <a:gd name="connsiteY131" fmla="*/ 874578 h 1516602"/>
                  <a:gd name="connsiteX132" fmla="*/ 758754 w 1034979"/>
                  <a:gd name="connsiteY132" fmla="*/ 872673 h 1516602"/>
                  <a:gd name="connsiteX133" fmla="*/ 737799 w 1034979"/>
                  <a:gd name="connsiteY133" fmla="*/ 874578 h 1516602"/>
                  <a:gd name="connsiteX134" fmla="*/ 732084 w 1034979"/>
                  <a:gd name="connsiteY134" fmla="*/ 878388 h 1516602"/>
                  <a:gd name="connsiteX135" fmla="*/ 699699 w 1034979"/>
                  <a:gd name="connsiteY135" fmla="*/ 899343 h 1516602"/>
                  <a:gd name="connsiteX136" fmla="*/ 595181 w 1034979"/>
                  <a:gd name="connsiteY136" fmla="*/ 957831 h 1516602"/>
                  <a:gd name="connsiteX137" fmla="*/ 507294 w 1034979"/>
                  <a:gd name="connsiteY137" fmla="*/ 847908 h 1516602"/>
                  <a:gd name="connsiteX138" fmla="*/ 503484 w 1034979"/>
                  <a:gd name="connsiteY138" fmla="*/ 358323 h 1516602"/>
                  <a:gd name="connsiteX139" fmla="*/ 499674 w 1034979"/>
                  <a:gd name="connsiteY139" fmla="*/ 66858 h 1516602"/>
                  <a:gd name="connsiteX140" fmla="*/ 490149 w 1034979"/>
                  <a:gd name="connsiteY140" fmla="*/ 40188 h 1516602"/>
                  <a:gd name="connsiteX141" fmla="*/ 488244 w 1034979"/>
                  <a:gd name="connsiteY141" fmla="*/ 34473 h 1516602"/>
                  <a:gd name="connsiteX142" fmla="*/ 484434 w 1034979"/>
                  <a:gd name="connsiteY142" fmla="*/ 28758 h 1516602"/>
                  <a:gd name="connsiteX143" fmla="*/ 478719 w 1034979"/>
                  <a:gd name="connsiteY143" fmla="*/ 17328 h 1516602"/>
                  <a:gd name="connsiteX144" fmla="*/ 473004 w 1034979"/>
                  <a:gd name="connsiteY144" fmla="*/ 13518 h 1516602"/>
                  <a:gd name="connsiteX145" fmla="*/ 469194 w 1034979"/>
                  <a:gd name="connsiteY145" fmla="*/ 7803 h 1516602"/>
                  <a:gd name="connsiteX146" fmla="*/ 429189 w 1034979"/>
                  <a:gd name="connsiteY146" fmla="*/ 11613 h 1516602"/>
                  <a:gd name="connsiteX147" fmla="*/ 425379 w 1034979"/>
                  <a:gd name="connsiteY147" fmla="*/ 78288 h 1516602"/>
                  <a:gd name="connsiteX148" fmla="*/ 425379 w 1034979"/>
                  <a:gd name="connsiteY148" fmla="*/ 84003 h 1516602"/>
                  <a:gd name="connsiteX149" fmla="*/ 429189 w 1034979"/>
                  <a:gd name="connsiteY149" fmla="*/ 238308 h 1516602"/>
                  <a:gd name="connsiteX150" fmla="*/ 440619 w 1034979"/>
                  <a:gd name="connsiteY150" fmla="*/ 421188 h 1516602"/>
                  <a:gd name="connsiteX151" fmla="*/ 435265 w 1034979"/>
                  <a:gd name="connsiteY151" fmla="*/ 718368 h 1516602"/>
                  <a:gd name="connsiteX152" fmla="*/ 435059 w 1034979"/>
                  <a:gd name="connsiteY152" fmla="*/ 799046 h 1516602"/>
                  <a:gd name="connsiteX153" fmla="*/ 430322 w 1034979"/>
                  <a:gd name="connsiteY153"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76789 w 1034979"/>
                  <a:gd name="connsiteY16" fmla="*/ 1110798 h 1516602"/>
                  <a:gd name="connsiteX17" fmla="*/ 252024 w 1034979"/>
                  <a:gd name="connsiteY17" fmla="*/ 1131753 h 1516602"/>
                  <a:gd name="connsiteX18" fmla="*/ 240594 w 1034979"/>
                  <a:gd name="connsiteY18" fmla="*/ 1135563 h 1516602"/>
                  <a:gd name="connsiteX19" fmla="*/ 27234 w 1034979"/>
                  <a:gd name="connsiteY19" fmla="*/ 1154613 h 1516602"/>
                  <a:gd name="connsiteX20" fmla="*/ 15804 w 1034979"/>
                  <a:gd name="connsiteY20" fmla="*/ 1160328 h 1516602"/>
                  <a:gd name="connsiteX21" fmla="*/ 6279 w 1034979"/>
                  <a:gd name="connsiteY21" fmla="*/ 1169853 h 1516602"/>
                  <a:gd name="connsiteX22" fmla="*/ 4374 w 1034979"/>
                  <a:gd name="connsiteY22" fmla="*/ 1175568 h 1516602"/>
                  <a:gd name="connsiteX23" fmla="*/ 564 w 1034979"/>
                  <a:gd name="connsiteY23" fmla="*/ 1181283 h 1516602"/>
                  <a:gd name="connsiteX24" fmla="*/ 6279 w 1034979"/>
                  <a:gd name="connsiteY24" fmla="*/ 1213668 h 1516602"/>
                  <a:gd name="connsiteX25" fmla="*/ 11994 w 1034979"/>
                  <a:gd name="connsiteY25" fmla="*/ 1217478 h 1516602"/>
                  <a:gd name="connsiteX26" fmla="*/ 17709 w 1034979"/>
                  <a:gd name="connsiteY26" fmla="*/ 1219383 h 1516602"/>
                  <a:gd name="connsiteX27" fmla="*/ 145344 w 1034979"/>
                  <a:gd name="connsiteY27" fmla="*/ 1217478 h 1516602"/>
                  <a:gd name="connsiteX28" fmla="*/ 239202 w 1034979"/>
                  <a:gd name="connsiteY28" fmla="*/ 1214801 h 1516602"/>
                  <a:gd name="connsiteX29" fmla="*/ 318699 w 1034979"/>
                  <a:gd name="connsiteY29" fmla="*/ 1217478 h 1516602"/>
                  <a:gd name="connsiteX30" fmla="*/ 330129 w 1034979"/>
                  <a:gd name="connsiteY30" fmla="*/ 1223193 h 1516602"/>
                  <a:gd name="connsiteX31" fmla="*/ 333939 w 1034979"/>
                  <a:gd name="connsiteY31" fmla="*/ 1228908 h 1516602"/>
                  <a:gd name="connsiteX32" fmla="*/ 339654 w 1034979"/>
                  <a:gd name="connsiteY32" fmla="*/ 1230813 h 1516602"/>
                  <a:gd name="connsiteX33" fmla="*/ 351084 w 1034979"/>
                  <a:gd name="connsiteY33" fmla="*/ 1238433 h 1516602"/>
                  <a:gd name="connsiteX34" fmla="*/ 356799 w 1034979"/>
                  <a:gd name="connsiteY34" fmla="*/ 1242243 h 1516602"/>
                  <a:gd name="connsiteX35" fmla="*/ 360609 w 1034979"/>
                  <a:gd name="connsiteY35" fmla="*/ 1247958 h 1516602"/>
                  <a:gd name="connsiteX36" fmla="*/ 366324 w 1034979"/>
                  <a:gd name="connsiteY36" fmla="*/ 1259388 h 1516602"/>
                  <a:gd name="connsiteX37" fmla="*/ 362514 w 1034979"/>
                  <a:gd name="connsiteY37" fmla="*/ 1286058 h 1516602"/>
                  <a:gd name="connsiteX38" fmla="*/ 358704 w 1034979"/>
                  <a:gd name="connsiteY38" fmla="*/ 1291773 h 1516602"/>
                  <a:gd name="connsiteX39" fmla="*/ 356799 w 1034979"/>
                  <a:gd name="connsiteY39" fmla="*/ 1297488 h 1516602"/>
                  <a:gd name="connsiteX40" fmla="*/ 352989 w 1034979"/>
                  <a:gd name="connsiteY40" fmla="*/ 1303203 h 1516602"/>
                  <a:gd name="connsiteX41" fmla="*/ 351084 w 1034979"/>
                  <a:gd name="connsiteY41" fmla="*/ 1308918 h 1516602"/>
                  <a:gd name="connsiteX42" fmla="*/ 347274 w 1034979"/>
                  <a:gd name="connsiteY42" fmla="*/ 1314633 h 1516602"/>
                  <a:gd name="connsiteX43" fmla="*/ 330129 w 1034979"/>
                  <a:gd name="connsiteY43" fmla="*/ 1381308 h 1516602"/>
                  <a:gd name="connsiteX44" fmla="*/ 328224 w 1034979"/>
                  <a:gd name="connsiteY44" fmla="*/ 1432743 h 1516602"/>
                  <a:gd name="connsiteX45" fmla="*/ 330129 w 1034979"/>
                  <a:gd name="connsiteY45" fmla="*/ 1457508 h 1516602"/>
                  <a:gd name="connsiteX46" fmla="*/ 332034 w 1034979"/>
                  <a:gd name="connsiteY46" fmla="*/ 1463223 h 1516602"/>
                  <a:gd name="connsiteX47" fmla="*/ 335844 w 1034979"/>
                  <a:gd name="connsiteY47" fmla="*/ 1467033 h 1516602"/>
                  <a:gd name="connsiteX48" fmla="*/ 364419 w 1034979"/>
                  <a:gd name="connsiteY48" fmla="*/ 1512753 h 1516602"/>
                  <a:gd name="connsiteX49" fmla="*/ 387279 w 1034979"/>
                  <a:gd name="connsiteY49" fmla="*/ 1514658 h 1516602"/>
                  <a:gd name="connsiteX50" fmla="*/ 392994 w 1034979"/>
                  <a:gd name="connsiteY50" fmla="*/ 1508943 h 1516602"/>
                  <a:gd name="connsiteX51" fmla="*/ 394899 w 1034979"/>
                  <a:gd name="connsiteY51" fmla="*/ 1497513 h 1516602"/>
                  <a:gd name="connsiteX52" fmla="*/ 396804 w 1034979"/>
                  <a:gd name="connsiteY52" fmla="*/ 1491798 h 1516602"/>
                  <a:gd name="connsiteX53" fmla="*/ 398709 w 1034979"/>
                  <a:gd name="connsiteY53" fmla="*/ 1474653 h 1516602"/>
                  <a:gd name="connsiteX54" fmla="*/ 400614 w 1034979"/>
                  <a:gd name="connsiteY54" fmla="*/ 1461318 h 1516602"/>
                  <a:gd name="connsiteX55" fmla="*/ 404424 w 1034979"/>
                  <a:gd name="connsiteY55" fmla="*/ 1404168 h 1516602"/>
                  <a:gd name="connsiteX56" fmla="*/ 410139 w 1034979"/>
                  <a:gd name="connsiteY56" fmla="*/ 1392738 h 1516602"/>
                  <a:gd name="connsiteX57" fmla="*/ 413949 w 1034979"/>
                  <a:gd name="connsiteY57" fmla="*/ 1379403 h 1516602"/>
                  <a:gd name="connsiteX58" fmla="*/ 415854 w 1034979"/>
                  <a:gd name="connsiteY58" fmla="*/ 1373688 h 1516602"/>
                  <a:gd name="connsiteX59" fmla="*/ 417759 w 1034979"/>
                  <a:gd name="connsiteY59" fmla="*/ 1360353 h 1516602"/>
                  <a:gd name="connsiteX60" fmla="*/ 421569 w 1034979"/>
                  <a:gd name="connsiteY60" fmla="*/ 1348923 h 1516602"/>
                  <a:gd name="connsiteX61" fmla="*/ 427284 w 1034979"/>
                  <a:gd name="connsiteY61" fmla="*/ 1335588 h 1516602"/>
                  <a:gd name="connsiteX62" fmla="*/ 467289 w 1034979"/>
                  <a:gd name="connsiteY62" fmla="*/ 1265103 h 1516602"/>
                  <a:gd name="connsiteX63" fmla="*/ 528455 w 1034979"/>
                  <a:gd name="connsiteY63" fmla="*/ 1230091 h 1516602"/>
                  <a:gd name="connsiteX64" fmla="*/ 601154 w 1034979"/>
                  <a:gd name="connsiteY64" fmla="*/ 1221700 h 1516602"/>
                  <a:gd name="connsiteX65" fmla="*/ 720654 w 1034979"/>
                  <a:gd name="connsiteY65" fmla="*/ 1316538 h 1516602"/>
                  <a:gd name="connsiteX66" fmla="*/ 733989 w 1034979"/>
                  <a:gd name="connsiteY66" fmla="*/ 1326063 h 1516602"/>
                  <a:gd name="connsiteX67" fmla="*/ 743514 w 1034979"/>
                  <a:gd name="connsiteY67" fmla="*/ 1327968 h 1516602"/>
                  <a:gd name="connsiteX68" fmla="*/ 749229 w 1034979"/>
                  <a:gd name="connsiteY68" fmla="*/ 1329873 h 1516602"/>
                  <a:gd name="connsiteX69" fmla="*/ 762564 w 1034979"/>
                  <a:gd name="connsiteY69" fmla="*/ 1335588 h 1516602"/>
                  <a:gd name="connsiteX70" fmla="*/ 777804 w 1034979"/>
                  <a:gd name="connsiteY70" fmla="*/ 1333683 h 1516602"/>
                  <a:gd name="connsiteX71" fmla="*/ 789234 w 1034979"/>
                  <a:gd name="connsiteY71" fmla="*/ 1327968 h 1516602"/>
                  <a:gd name="connsiteX72" fmla="*/ 794949 w 1034979"/>
                  <a:gd name="connsiteY72" fmla="*/ 1326063 h 1516602"/>
                  <a:gd name="connsiteX73" fmla="*/ 802569 w 1034979"/>
                  <a:gd name="connsiteY73" fmla="*/ 1308918 h 1516602"/>
                  <a:gd name="connsiteX74" fmla="*/ 800664 w 1034979"/>
                  <a:gd name="connsiteY74" fmla="*/ 1284153 h 1516602"/>
                  <a:gd name="connsiteX75" fmla="*/ 798759 w 1034979"/>
                  <a:gd name="connsiteY75" fmla="*/ 1278438 h 1516602"/>
                  <a:gd name="connsiteX76" fmla="*/ 796854 w 1034979"/>
                  <a:gd name="connsiteY76" fmla="*/ 1270818 h 1516602"/>
                  <a:gd name="connsiteX77" fmla="*/ 783519 w 1034979"/>
                  <a:gd name="connsiteY77" fmla="*/ 1253673 h 1516602"/>
                  <a:gd name="connsiteX78" fmla="*/ 773994 w 1034979"/>
                  <a:gd name="connsiteY78" fmla="*/ 1247958 h 1516602"/>
                  <a:gd name="connsiteX79" fmla="*/ 648264 w 1034979"/>
                  <a:gd name="connsiteY79" fmla="*/ 1156518 h 1516602"/>
                  <a:gd name="connsiteX80" fmla="*/ 644454 w 1034979"/>
                  <a:gd name="connsiteY80" fmla="*/ 1139373 h 1516602"/>
                  <a:gd name="connsiteX81" fmla="*/ 646359 w 1034979"/>
                  <a:gd name="connsiteY81" fmla="*/ 1131753 h 1516602"/>
                  <a:gd name="connsiteX82" fmla="*/ 650169 w 1034979"/>
                  <a:gd name="connsiteY82" fmla="*/ 1114608 h 1516602"/>
                  <a:gd name="connsiteX83" fmla="*/ 653979 w 1034979"/>
                  <a:gd name="connsiteY83" fmla="*/ 1108893 h 1516602"/>
                  <a:gd name="connsiteX84" fmla="*/ 655884 w 1034979"/>
                  <a:gd name="connsiteY84" fmla="*/ 1103178 h 1516602"/>
                  <a:gd name="connsiteX85" fmla="*/ 661599 w 1034979"/>
                  <a:gd name="connsiteY85" fmla="*/ 1101273 h 1516602"/>
                  <a:gd name="connsiteX86" fmla="*/ 671124 w 1034979"/>
                  <a:gd name="connsiteY86" fmla="*/ 1089843 h 1516602"/>
                  <a:gd name="connsiteX87" fmla="*/ 724464 w 1034979"/>
                  <a:gd name="connsiteY87" fmla="*/ 1082223 h 1516602"/>
                  <a:gd name="connsiteX88" fmla="*/ 842574 w 1034979"/>
                  <a:gd name="connsiteY88" fmla="*/ 1084128 h 1516602"/>
                  <a:gd name="connsiteX89" fmla="*/ 871149 w 1034979"/>
                  <a:gd name="connsiteY89" fmla="*/ 1086033 h 1516602"/>
                  <a:gd name="connsiteX90" fmla="*/ 899724 w 1034979"/>
                  <a:gd name="connsiteY90" fmla="*/ 1091748 h 1516602"/>
                  <a:gd name="connsiteX91" fmla="*/ 922584 w 1034979"/>
                  <a:gd name="connsiteY91" fmla="*/ 1095558 h 1516602"/>
                  <a:gd name="connsiteX92" fmla="*/ 951159 w 1034979"/>
                  <a:gd name="connsiteY92" fmla="*/ 1101273 h 1516602"/>
                  <a:gd name="connsiteX93" fmla="*/ 956874 w 1034979"/>
                  <a:gd name="connsiteY93" fmla="*/ 1101273 h 1516602"/>
                  <a:gd name="connsiteX94" fmla="*/ 1002594 w 1034979"/>
                  <a:gd name="connsiteY94" fmla="*/ 1099368 h 1516602"/>
                  <a:gd name="connsiteX95" fmla="*/ 1031169 w 1034979"/>
                  <a:gd name="connsiteY95" fmla="*/ 1091748 h 1516602"/>
                  <a:gd name="connsiteX96" fmla="*/ 1034979 w 1034979"/>
                  <a:gd name="connsiteY96" fmla="*/ 1086033 h 1516602"/>
                  <a:gd name="connsiteX97" fmla="*/ 1033074 w 1034979"/>
                  <a:gd name="connsiteY97" fmla="*/ 1066983 h 1516602"/>
                  <a:gd name="connsiteX98" fmla="*/ 1027359 w 1034979"/>
                  <a:gd name="connsiteY98" fmla="*/ 1063173 h 1516602"/>
                  <a:gd name="connsiteX99" fmla="*/ 1012119 w 1034979"/>
                  <a:gd name="connsiteY99" fmla="*/ 1061268 h 1516602"/>
                  <a:gd name="connsiteX100" fmla="*/ 1006404 w 1034979"/>
                  <a:gd name="connsiteY100" fmla="*/ 1059363 h 1516602"/>
                  <a:gd name="connsiteX101" fmla="*/ 998784 w 1034979"/>
                  <a:gd name="connsiteY101" fmla="*/ 1057458 h 1516602"/>
                  <a:gd name="connsiteX102" fmla="*/ 987354 w 1034979"/>
                  <a:gd name="connsiteY102" fmla="*/ 1049838 h 1516602"/>
                  <a:gd name="connsiteX103" fmla="*/ 975924 w 1034979"/>
                  <a:gd name="connsiteY103" fmla="*/ 1046028 h 1516602"/>
                  <a:gd name="connsiteX104" fmla="*/ 970209 w 1034979"/>
                  <a:gd name="connsiteY104" fmla="*/ 1044123 h 1516602"/>
                  <a:gd name="connsiteX105" fmla="*/ 962589 w 1034979"/>
                  <a:gd name="connsiteY105" fmla="*/ 1042218 h 1516602"/>
                  <a:gd name="connsiteX106" fmla="*/ 956874 w 1034979"/>
                  <a:gd name="connsiteY106" fmla="*/ 1040313 h 1516602"/>
                  <a:gd name="connsiteX107" fmla="*/ 935919 w 1034979"/>
                  <a:gd name="connsiteY107" fmla="*/ 1034598 h 1516602"/>
                  <a:gd name="connsiteX108" fmla="*/ 825429 w 1034979"/>
                  <a:gd name="connsiteY108" fmla="*/ 1034598 h 1516602"/>
                  <a:gd name="connsiteX109" fmla="*/ 730179 w 1034979"/>
                  <a:gd name="connsiteY109" fmla="*/ 1038408 h 1516602"/>
                  <a:gd name="connsiteX110" fmla="*/ 669219 w 1034979"/>
                  <a:gd name="connsiteY110" fmla="*/ 1046028 h 1516602"/>
                  <a:gd name="connsiteX111" fmla="*/ 646359 w 1034979"/>
                  <a:gd name="connsiteY111" fmla="*/ 1049838 h 1516602"/>
                  <a:gd name="connsiteX112" fmla="*/ 642549 w 1034979"/>
                  <a:gd name="connsiteY112" fmla="*/ 1038408 h 1516602"/>
                  <a:gd name="connsiteX113" fmla="*/ 640644 w 1034979"/>
                  <a:gd name="connsiteY113" fmla="*/ 1032693 h 1516602"/>
                  <a:gd name="connsiteX114" fmla="*/ 642549 w 1034979"/>
                  <a:gd name="connsiteY114" fmla="*/ 1015548 h 1516602"/>
                  <a:gd name="connsiteX115" fmla="*/ 644454 w 1034979"/>
                  <a:gd name="connsiteY115" fmla="*/ 1009833 h 1516602"/>
                  <a:gd name="connsiteX116" fmla="*/ 661599 w 1034979"/>
                  <a:gd name="connsiteY116" fmla="*/ 1000308 h 1516602"/>
                  <a:gd name="connsiteX117" fmla="*/ 673029 w 1034979"/>
                  <a:gd name="connsiteY117" fmla="*/ 992688 h 1516602"/>
                  <a:gd name="connsiteX118" fmla="*/ 674934 w 1034979"/>
                  <a:gd name="connsiteY118" fmla="*/ 986973 h 1516602"/>
                  <a:gd name="connsiteX119" fmla="*/ 680649 w 1034979"/>
                  <a:gd name="connsiteY119" fmla="*/ 985068 h 1516602"/>
                  <a:gd name="connsiteX120" fmla="*/ 686364 w 1034979"/>
                  <a:gd name="connsiteY120" fmla="*/ 981258 h 1516602"/>
                  <a:gd name="connsiteX121" fmla="*/ 695889 w 1034979"/>
                  <a:gd name="connsiteY121" fmla="*/ 971733 h 1516602"/>
                  <a:gd name="connsiteX122" fmla="*/ 705414 w 1034979"/>
                  <a:gd name="connsiteY122" fmla="*/ 960303 h 1516602"/>
                  <a:gd name="connsiteX123" fmla="*/ 716844 w 1034979"/>
                  <a:gd name="connsiteY123" fmla="*/ 952683 h 1516602"/>
                  <a:gd name="connsiteX124" fmla="*/ 732084 w 1034979"/>
                  <a:gd name="connsiteY124" fmla="*/ 939348 h 1516602"/>
                  <a:gd name="connsiteX125" fmla="*/ 741609 w 1034979"/>
                  <a:gd name="connsiteY125" fmla="*/ 927918 h 1516602"/>
                  <a:gd name="connsiteX126" fmla="*/ 753039 w 1034979"/>
                  <a:gd name="connsiteY126" fmla="*/ 918393 h 1516602"/>
                  <a:gd name="connsiteX127" fmla="*/ 758754 w 1034979"/>
                  <a:gd name="connsiteY127" fmla="*/ 906963 h 1516602"/>
                  <a:gd name="connsiteX128" fmla="*/ 760659 w 1034979"/>
                  <a:gd name="connsiteY128" fmla="*/ 901248 h 1516602"/>
                  <a:gd name="connsiteX129" fmla="*/ 766374 w 1034979"/>
                  <a:gd name="connsiteY129" fmla="*/ 889818 h 1516602"/>
                  <a:gd name="connsiteX130" fmla="*/ 764469 w 1034979"/>
                  <a:gd name="connsiteY130" fmla="*/ 874578 h 1516602"/>
                  <a:gd name="connsiteX131" fmla="*/ 758754 w 1034979"/>
                  <a:gd name="connsiteY131" fmla="*/ 872673 h 1516602"/>
                  <a:gd name="connsiteX132" fmla="*/ 737799 w 1034979"/>
                  <a:gd name="connsiteY132" fmla="*/ 874578 h 1516602"/>
                  <a:gd name="connsiteX133" fmla="*/ 732084 w 1034979"/>
                  <a:gd name="connsiteY133" fmla="*/ 878388 h 1516602"/>
                  <a:gd name="connsiteX134" fmla="*/ 699699 w 1034979"/>
                  <a:gd name="connsiteY134" fmla="*/ 899343 h 1516602"/>
                  <a:gd name="connsiteX135" fmla="*/ 595181 w 1034979"/>
                  <a:gd name="connsiteY135" fmla="*/ 957831 h 1516602"/>
                  <a:gd name="connsiteX136" fmla="*/ 507294 w 1034979"/>
                  <a:gd name="connsiteY136" fmla="*/ 847908 h 1516602"/>
                  <a:gd name="connsiteX137" fmla="*/ 503484 w 1034979"/>
                  <a:gd name="connsiteY137" fmla="*/ 358323 h 1516602"/>
                  <a:gd name="connsiteX138" fmla="*/ 499674 w 1034979"/>
                  <a:gd name="connsiteY138" fmla="*/ 66858 h 1516602"/>
                  <a:gd name="connsiteX139" fmla="*/ 490149 w 1034979"/>
                  <a:gd name="connsiteY139" fmla="*/ 40188 h 1516602"/>
                  <a:gd name="connsiteX140" fmla="*/ 488244 w 1034979"/>
                  <a:gd name="connsiteY140" fmla="*/ 34473 h 1516602"/>
                  <a:gd name="connsiteX141" fmla="*/ 484434 w 1034979"/>
                  <a:gd name="connsiteY141" fmla="*/ 28758 h 1516602"/>
                  <a:gd name="connsiteX142" fmla="*/ 478719 w 1034979"/>
                  <a:gd name="connsiteY142" fmla="*/ 17328 h 1516602"/>
                  <a:gd name="connsiteX143" fmla="*/ 473004 w 1034979"/>
                  <a:gd name="connsiteY143" fmla="*/ 13518 h 1516602"/>
                  <a:gd name="connsiteX144" fmla="*/ 469194 w 1034979"/>
                  <a:gd name="connsiteY144" fmla="*/ 7803 h 1516602"/>
                  <a:gd name="connsiteX145" fmla="*/ 429189 w 1034979"/>
                  <a:gd name="connsiteY145" fmla="*/ 11613 h 1516602"/>
                  <a:gd name="connsiteX146" fmla="*/ 425379 w 1034979"/>
                  <a:gd name="connsiteY146" fmla="*/ 78288 h 1516602"/>
                  <a:gd name="connsiteX147" fmla="*/ 425379 w 1034979"/>
                  <a:gd name="connsiteY147" fmla="*/ 84003 h 1516602"/>
                  <a:gd name="connsiteX148" fmla="*/ 429189 w 1034979"/>
                  <a:gd name="connsiteY148" fmla="*/ 238308 h 1516602"/>
                  <a:gd name="connsiteX149" fmla="*/ 440619 w 1034979"/>
                  <a:gd name="connsiteY149" fmla="*/ 421188 h 1516602"/>
                  <a:gd name="connsiteX150" fmla="*/ 435265 w 1034979"/>
                  <a:gd name="connsiteY150" fmla="*/ 718368 h 1516602"/>
                  <a:gd name="connsiteX151" fmla="*/ 435059 w 1034979"/>
                  <a:gd name="connsiteY151" fmla="*/ 799046 h 1516602"/>
                  <a:gd name="connsiteX152" fmla="*/ 430322 w 1034979"/>
                  <a:gd name="connsiteY152"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52024 w 1034979"/>
                  <a:gd name="connsiteY16" fmla="*/ 1131753 h 1516602"/>
                  <a:gd name="connsiteX17" fmla="*/ 240594 w 1034979"/>
                  <a:gd name="connsiteY17" fmla="*/ 1135563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1012119 w 1034979"/>
                  <a:gd name="connsiteY98" fmla="*/ 1061268 h 1516602"/>
                  <a:gd name="connsiteX99" fmla="*/ 1006404 w 1034979"/>
                  <a:gd name="connsiteY99" fmla="*/ 1059363 h 1516602"/>
                  <a:gd name="connsiteX100" fmla="*/ 998784 w 1034979"/>
                  <a:gd name="connsiteY100" fmla="*/ 1057458 h 1516602"/>
                  <a:gd name="connsiteX101" fmla="*/ 987354 w 1034979"/>
                  <a:gd name="connsiteY101" fmla="*/ 1049838 h 1516602"/>
                  <a:gd name="connsiteX102" fmla="*/ 975924 w 1034979"/>
                  <a:gd name="connsiteY102" fmla="*/ 1046028 h 1516602"/>
                  <a:gd name="connsiteX103" fmla="*/ 970209 w 1034979"/>
                  <a:gd name="connsiteY103" fmla="*/ 1044123 h 1516602"/>
                  <a:gd name="connsiteX104" fmla="*/ 962589 w 1034979"/>
                  <a:gd name="connsiteY104" fmla="*/ 1042218 h 1516602"/>
                  <a:gd name="connsiteX105" fmla="*/ 956874 w 1034979"/>
                  <a:gd name="connsiteY105" fmla="*/ 1040313 h 1516602"/>
                  <a:gd name="connsiteX106" fmla="*/ 935919 w 1034979"/>
                  <a:gd name="connsiteY106" fmla="*/ 1034598 h 1516602"/>
                  <a:gd name="connsiteX107" fmla="*/ 825429 w 1034979"/>
                  <a:gd name="connsiteY107" fmla="*/ 1034598 h 1516602"/>
                  <a:gd name="connsiteX108" fmla="*/ 730179 w 1034979"/>
                  <a:gd name="connsiteY108" fmla="*/ 1038408 h 1516602"/>
                  <a:gd name="connsiteX109" fmla="*/ 669219 w 1034979"/>
                  <a:gd name="connsiteY109" fmla="*/ 1046028 h 1516602"/>
                  <a:gd name="connsiteX110" fmla="*/ 646359 w 1034979"/>
                  <a:gd name="connsiteY110" fmla="*/ 1049838 h 1516602"/>
                  <a:gd name="connsiteX111" fmla="*/ 642549 w 1034979"/>
                  <a:gd name="connsiteY111" fmla="*/ 1038408 h 1516602"/>
                  <a:gd name="connsiteX112" fmla="*/ 640644 w 1034979"/>
                  <a:gd name="connsiteY112" fmla="*/ 1032693 h 1516602"/>
                  <a:gd name="connsiteX113" fmla="*/ 642549 w 1034979"/>
                  <a:gd name="connsiteY113" fmla="*/ 1015548 h 1516602"/>
                  <a:gd name="connsiteX114" fmla="*/ 644454 w 1034979"/>
                  <a:gd name="connsiteY114" fmla="*/ 1009833 h 1516602"/>
                  <a:gd name="connsiteX115" fmla="*/ 661599 w 1034979"/>
                  <a:gd name="connsiteY115" fmla="*/ 1000308 h 1516602"/>
                  <a:gd name="connsiteX116" fmla="*/ 673029 w 1034979"/>
                  <a:gd name="connsiteY116" fmla="*/ 992688 h 1516602"/>
                  <a:gd name="connsiteX117" fmla="*/ 674934 w 1034979"/>
                  <a:gd name="connsiteY117" fmla="*/ 986973 h 1516602"/>
                  <a:gd name="connsiteX118" fmla="*/ 680649 w 1034979"/>
                  <a:gd name="connsiteY118" fmla="*/ 985068 h 1516602"/>
                  <a:gd name="connsiteX119" fmla="*/ 686364 w 1034979"/>
                  <a:gd name="connsiteY119" fmla="*/ 981258 h 1516602"/>
                  <a:gd name="connsiteX120" fmla="*/ 695889 w 1034979"/>
                  <a:gd name="connsiteY120" fmla="*/ 971733 h 1516602"/>
                  <a:gd name="connsiteX121" fmla="*/ 705414 w 1034979"/>
                  <a:gd name="connsiteY121" fmla="*/ 960303 h 1516602"/>
                  <a:gd name="connsiteX122" fmla="*/ 716844 w 1034979"/>
                  <a:gd name="connsiteY122" fmla="*/ 952683 h 1516602"/>
                  <a:gd name="connsiteX123" fmla="*/ 732084 w 1034979"/>
                  <a:gd name="connsiteY123" fmla="*/ 939348 h 1516602"/>
                  <a:gd name="connsiteX124" fmla="*/ 741609 w 1034979"/>
                  <a:gd name="connsiteY124" fmla="*/ 927918 h 1516602"/>
                  <a:gd name="connsiteX125" fmla="*/ 753039 w 1034979"/>
                  <a:gd name="connsiteY125" fmla="*/ 918393 h 1516602"/>
                  <a:gd name="connsiteX126" fmla="*/ 758754 w 1034979"/>
                  <a:gd name="connsiteY126" fmla="*/ 906963 h 1516602"/>
                  <a:gd name="connsiteX127" fmla="*/ 760659 w 1034979"/>
                  <a:gd name="connsiteY127" fmla="*/ 901248 h 1516602"/>
                  <a:gd name="connsiteX128" fmla="*/ 766374 w 1034979"/>
                  <a:gd name="connsiteY128" fmla="*/ 889818 h 1516602"/>
                  <a:gd name="connsiteX129" fmla="*/ 764469 w 1034979"/>
                  <a:gd name="connsiteY129" fmla="*/ 874578 h 1516602"/>
                  <a:gd name="connsiteX130" fmla="*/ 758754 w 1034979"/>
                  <a:gd name="connsiteY130" fmla="*/ 872673 h 1516602"/>
                  <a:gd name="connsiteX131" fmla="*/ 737799 w 1034979"/>
                  <a:gd name="connsiteY131" fmla="*/ 874578 h 1516602"/>
                  <a:gd name="connsiteX132" fmla="*/ 732084 w 1034979"/>
                  <a:gd name="connsiteY132" fmla="*/ 878388 h 1516602"/>
                  <a:gd name="connsiteX133" fmla="*/ 699699 w 1034979"/>
                  <a:gd name="connsiteY133" fmla="*/ 899343 h 1516602"/>
                  <a:gd name="connsiteX134" fmla="*/ 595181 w 1034979"/>
                  <a:gd name="connsiteY134" fmla="*/ 957831 h 1516602"/>
                  <a:gd name="connsiteX135" fmla="*/ 507294 w 1034979"/>
                  <a:gd name="connsiteY135" fmla="*/ 847908 h 1516602"/>
                  <a:gd name="connsiteX136" fmla="*/ 503484 w 1034979"/>
                  <a:gd name="connsiteY136" fmla="*/ 358323 h 1516602"/>
                  <a:gd name="connsiteX137" fmla="*/ 499674 w 1034979"/>
                  <a:gd name="connsiteY137" fmla="*/ 66858 h 1516602"/>
                  <a:gd name="connsiteX138" fmla="*/ 490149 w 1034979"/>
                  <a:gd name="connsiteY138" fmla="*/ 40188 h 1516602"/>
                  <a:gd name="connsiteX139" fmla="*/ 488244 w 1034979"/>
                  <a:gd name="connsiteY139" fmla="*/ 34473 h 1516602"/>
                  <a:gd name="connsiteX140" fmla="*/ 484434 w 1034979"/>
                  <a:gd name="connsiteY140" fmla="*/ 28758 h 1516602"/>
                  <a:gd name="connsiteX141" fmla="*/ 478719 w 1034979"/>
                  <a:gd name="connsiteY141" fmla="*/ 17328 h 1516602"/>
                  <a:gd name="connsiteX142" fmla="*/ 473004 w 1034979"/>
                  <a:gd name="connsiteY142" fmla="*/ 13518 h 1516602"/>
                  <a:gd name="connsiteX143" fmla="*/ 469194 w 1034979"/>
                  <a:gd name="connsiteY143" fmla="*/ 7803 h 1516602"/>
                  <a:gd name="connsiteX144" fmla="*/ 429189 w 1034979"/>
                  <a:gd name="connsiteY144" fmla="*/ 11613 h 1516602"/>
                  <a:gd name="connsiteX145" fmla="*/ 425379 w 1034979"/>
                  <a:gd name="connsiteY145" fmla="*/ 78288 h 1516602"/>
                  <a:gd name="connsiteX146" fmla="*/ 425379 w 1034979"/>
                  <a:gd name="connsiteY146" fmla="*/ 84003 h 1516602"/>
                  <a:gd name="connsiteX147" fmla="*/ 429189 w 1034979"/>
                  <a:gd name="connsiteY147" fmla="*/ 238308 h 1516602"/>
                  <a:gd name="connsiteX148" fmla="*/ 440619 w 1034979"/>
                  <a:gd name="connsiteY148" fmla="*/ 421188 h 1516602"/>
                  <a:gd name="connsiteX149" fmla="*/ 435265 w 1034979"/>
                  <a:gd name="connsiteY149" fmla="*/ 718368 h 1516602"/>
                  <a:gd name="connsiteX150" fmla="*/ 435059 w 1034979"/>
                  <a:gd name="connsiteY150" fmla="*/ 799046 h 1516602"/>
                  <a:gd name="connsiteX151" fmla="*/ 430322 w 1034979"/>
                  <a:gd name="connsiteY151"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52024 w 1034979"/>
                  <a:gd name="connsiteY16" fmla="*/ 1131753 h 1516602"/>
                  <a:gd name="connsiteX17" fmla="*/ 240594 w 1034979"/>
                  <a:gd name="connsiteY17" fmla="*/ 1135563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1012119 w 1034979"/>
                  <a:gd name="connsiteY98" fmla="*/ 1061268 h 1516602"/>
                  <a:gd name="connsiteX99" fmla="*/ 1006404 w 1034979"/>
                  <a:gd name="connsiteY99" fmla="*/ 1059363 h 1516602"/>
                  <a:gd name="connsiteX100" fmla="*/ 998784 w 1034979"/>
                  <a:gd name="connsiteY100" fmla="*/ 1057458 h 1516602"/>
                  <a:gd name="connsiteX101" fmla="*/ 987354 w 1034979"/>
                  <a:gd name="connsiteY101" fmla="*/ 1049838 h 1516602"/>
                  <a:gd name="connsiteX102" fmla="*/ 975924 w 1034979"/>
                  <a:gd name="connsiteY102" fmla="*/ 1046028 h 1516602"/>
                  <a:gd name="connsiteX103" fmla="*/ 970209 w 1034979"/>
                  <a:gd name="connsiteY103" fmla="*/ 1044123 h 1516602"/>
                  <a:gd name="connsiteX104" fmla="*/ 962589 w 1034979"/>
                  <a:gd name="connsiteY104" fmla="*/ 1042218 h 1516602"/>
                  <a:gd name="connsiteX105" fmla="*/ 956874 w 1034979"/>
                  <a:gd name="connsiteY105" fmla="*/ 1040313 h 1516602"/>
                  <a:gd name="connsiteX106" fmla="*/ 935919 w 1034979"/>
                  <a:gd name="connsiteY106" fmla="*/ 1034598 h 1516602"/>
                  <a:gd name="connsiteX107" fmla="*/ 825429 w 1034979"/>
                  <a:gd name="connsiteY107" fmla="*/ 1034598 h 1516602"/>
                  <a:gd name="connsiteX108" fmla="*/ 730179 w 1034979"/>
                  <a:gd name="connsiteY108" fmla="*/ 1038408 h 1516602"/>
                  <a:gd name="connsiteX109" fmla="*/ 669219 w 1034979"/>
                  <a:gd name="connsiteY109" fmla="*/ 1046028 h 1516602"/>
                  <a:gd name="connsiteX110" fmla="*/ 646359 w 1034979"/>
                  <a:gd name="connsiteY110" fmla="*/ 1049838 h 1516602"/>
                  <a:gd name="connsiteX111" fmla="*/ 642549 w 1034979"/>
                  <a:gd name="connsiteY111" fmla="*/ 1038408 h 1516602"/>
                  <a:gd name="connsiteX112" fmla="*/ 640644 w 1034979"/>
                  <a:gd name="connsiteY112" fmla="*/ 1032693 h 1516602"/>
                  <a:gd name="connsiteX113" fmla="*/ 642549 w 1034979"/>
                  <a:gd name="connsiteY113" fmla="*/ 1015548 h 1516602"/>
                  <a:gd name="connsiteX114" fmla="*/ 644454 w 1034979"/>
                  <a:gd name="connsiteY114" fmla="*/ 1009833 h 1516602"/>
                  <a:gd name="connsiteX115" fmla="*/ 661599 w 1034979"/>
                  <a:gd name="connsiteY115" fmla="*/ 1000308 h 1516602"/>
                  <a:gd name="connsiteX116" fmla="*/ 673029 w 1034979"/>
                  <a:gd name="connsiteY116" fmla="*/ 992688 h 1516602"/>
                  <a:gd name="connsiteX117" fmla="*/ 674934 w 1034979"/>
                  <a:gd name="connsiteY117" fmla="*/ 986973 h 1516602"/>
                  <a:gd name="connsiteX118" fmla="*/ 680649 w 1034979"/>
                  <a:gd name="connsiteY118" fmla="*/ 985068 h 1516602"/>
                  <a:gd name="connsiteX119" fmla="*/ 686364 w 1034979"/>
                  <a:gd name="connsiteY119" fmla="*/ 981258 h 1516602"/>
                  <a:gd name="connsiteX120" fmla="*/ 695889 w 1034979"/>
                  <a:gd name="connsiteY120" fmla="*/ 971733 h 1516602"/>
                  <a:gd name="connsiteX121" fmla="*/ 705414 w 1034979"/>
                  <a:gd name="connsiteY121" fmla="*/ 960303 h 1516602"/>
                  <a:gd name="connsiteX122" fmla="*/ 716844 w 1034979"/>
                  <a:gd name="connsiteY122" fmla="*/ 952683 h 1516602"/>
                  <a:gd name="connsiteX123" fmla="*/ 732084 w 1034979"/>
                  <a:gd name="connsiteY123" fmla="*/ 939348 h 1516602"/>
                  <a:gd name="connsiteX124" fmla="*/ 741609 w 1034979"/>
                  <a:gd name="connsiteY124" fmla="*/ 927918 h 1516602"/>
                  <a:gd name="connsiteX125" fmla="*/ 753039 w 1034979"/>
                  <a:gd name="connsiteY125" fmla="*/ 918393 h 1516602"/>
                  <a:gd name="connsiteX126" fmla="*/ 758754 w 1034979"/>
                  <a:gd name="connsiteY126" fmla="*/ 906963 h 1516602"/>
                  <a:gd name="connsiteX127" fmla="*/ 760659 w 1034979"/>
                  <a:gd name="connsiteY127" fmla="*/ 901248 h 1516602"/>
                  <a:gd name="connsiteX128" fmla="*/ 766374 w 1034979"/>
                  <a:gd name="connsiteY128" fmla="*/ 889818 h 1516602"/>
                  <a:gd name="connsiteX129" fmla="*/ 764469 w 1034979"/>
                  <a:gd name="connsiteY129" fmla="*/ 874578 h 1516602"/>
                  <a:gd name="connsiteX130" fmla="*/ 758754 w 1034979"/>
                  <a:gd name="connsiteY130" fmla="*/ 872673 h 1516602"/>
                  <a:gd name="connsiteX131" fmla="*/ 737799 w 1034979"/>
                  <a:gd name="connsiteY131" fmla="*/ 874578 h 1516602"/>
                  <a:gd name="connsiteX132" fmla="*/ 732084 w 1034979"/>
                  <a:gd name="connsiteY132" fmla="*/ 878388 h 1516602"/>
                  <a:gd name="connsiteX133" fmla="*/ 699699 w 1034979"/>
                  <a:gd name="connsiteY133" fmla="*/ 899343 h 1516602"/>
                  <a:gd name="connsiteX134" fmla="*/ 595181 w 1034979"/>
                  <a:gd name="connsiteY134" fmla="*/ 957831 h 1516602"/>
                  <a:gd name="connsiteX135" fmla="*/ 507294 w 1034979"/>
                  <a:gd name="connsiteY135" fmla="*/ 847908 h 1516602"/>
                  <a:gd name="connsiteX136" fmla="*/ 503484 w 1034979"/>
                  <a:gd name="connsiteY136" fmla="*/ 358323 h 1516602"/>
                  <a:gd name="connsiteX137" fmla="*/ 499674 w 1034979"/>
                  <a:gd name="connsiteY137" fmla="*/ 66858 h 1516602"/>
                  <a:gd name="connsiteX138" fmla="*/ 490149 w 1034979"/>
                  <a:gd name="connsiteY138" fmla="*/ 40188 h 1516602"/>
                  <a:gd name="connsiteX139" fmla="*/ 488244 w 1034979"/>
                  <a:gd name="connsiteY139" fmla="*/ 34473 h 1516602"/>
                  <a:gd name="connsiteX140" fmla="*/ 484434 w 1034979"/>
                  <a:gd name="connsiteY140" fmla="*/ 28758 h 1516602"/>
                  <a:gd name="connsiteX141" fmla="*/ 478719 w 1034979"/>
                  <a:gd name="connsiteY141" fmla="*/ 17328 h 1516602"/>
                  <a:gd name="connsiteX142" fmla="*/ 473004 w 1034979"/>
                  <a:gd name="connsiteY142" fmla="*/ 13518 h 1516602"/>
                  <a:gd name="connsiteX143" fmla="*/ 469194 w 1034979"/>
                  <a:gd name="connsiteY143" fmla="*/ 7803 h 1516602"/>
                  <a:gd name="connsiteX144" fmla="*/ 429189 w 1034979"/>
                  <a:gd name="connsiteY144" fmla="*/ 11613 h 1516602"/>
                  <a:gd name="connsiteX145" fmla="*/ 425379 w 1034979"/>
                  <a:gd name="connsiteY145" fmla="*/ 78288 h 1516602"/>
                  <a:gd name="connsiteX146" fmla="*/ 425379 w 1034979"/>
                  <a:gd name="connsiteY146" fmla="*/ 84003 h 1516602"/>
                  <a:gd name="connsiteX147" fmla="*/ 429189 w 1034979"/>
                  <a:gd name="connsiteY147" fmla="*/ 238308 h 1516602"/>
                  <a:gd name="connsiteX148" fmla="*/ 440619 w 1034979"/>
                  <a:gd name="connsiteY148" fmla="*/ 421188 h 1516602"/>
                  <a:gd name="connsiteX149" fmla="*/ 435265 w 1034979"/>
                  <a:gd name="connsiteY149" fmla="*/ 718368 h 1516602"/>
                  <a:gd name="connsiteX150" fmla="*/ 435059 w 1034979"/>
                  <a:gd name="connsiteY150" fmla="*/ 799046 h 1516602"/>
                  <a:gd name="connsiteX151" fmla="*/ 430322 w 1034979"/>
                  <a:gd name="connsiteY151"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52024 w 1034979"/>
                  <a:gd name="connsiteY16" fmla="*/ 1131753 h 1516602"/>
                  <a:gd name="connsiteX17" fmla="*/ 240594 w 1034979"/>
                  <a:gd name="connsiteY17" fmla="*/ 1135563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1012119 w 1034979"/>
                  <a:gd name="connsiteY98" fmla="*/ 1061268 h 1516602"/>
                  <a:gd name="connsiteX99" fmla="*/ 1006404 w 1034979"/>
                  <a:gd name="connsiteY99" fmla="*/ 1059363 h 1516602"/>
                  <a:gd name="connsiteX100" fmla="*/ 998784 w 1034979"/>
                  <a:gd name="connsiteY100" fmla="*/ 1057458 h 1516602"/>
                  <a:gd name="connsiteX101" fmla="*/ 987354 w 1034979"/>
                  <a:gd name="connsiteY101" fmla="*/ 1049838 h 1516602"/>
                  <a:gd name="connsiteX102" fmla="*/ 975924 w 1034979"/>
                  <a:gd name="connsiteY102" fmla="*/ 1046028 h 1516602"/>
                  <a:gd name="connsiteX103" fmla="*/ 970209 w 1034979"/>
                  <a:gd name="connsiteY103" fmla="*/ 1044123 h 1516602"/>
                  <a:gd name="connsiteX104" fmla="*/ 962589 w 1034979"/>
                  <a:gd name="connsiteY104" fmla="*/ 1042218 h 1516602"/>
                  <a:gd name="connsiteX105" fmla="*/ 956874 w 1034979"/>
                  <a:gd name="connsiteY105" fmla="*/ 1040313 h 1516602"/>
                  <a:gd name="connsiteX106" fmla="*/ 935919 w 1034979"/>
                  <a:gd name="connsiteY106" fmla="*/ 1034598 h 1516602"/>
                  <a:gd name="connsiteX107" fmla="*/ 825429 w 1034979"/>
                  <a:gd name="connsiteY107" fmla="*/ 1034598 h 1516602"/>
                  <a:gd name="connsiteX108" fmla="*/ 730179 w 1034979"/>
                  <a:gd name="connsiteY108" fmla="*/ 1038408 h 1516602"/>
                  <a:gd name="connsiteX109" fmla="*/ 669219 w 1034979"/>
                  <a:gd name="connsiteY109" fmla="*/ 1046028 h 1516602"/>
                  <a:gd name="connsiteX110" fmla="*/ 646359 w 1034979"/>
                  <a:gd name="connsiteY110" fmla="*/ 1049838 h 1516602"/>
                  <a:gd name="connsiteX111" fmla="*/ 642549 w 1034979"/>
                  <a:gd name="connsiteY111" fmla="*/ 1038408 h 1516602"/>
                  <a:gd name="connsiteX112" fmla="*/ 640644 w 1034979"/>
                  <a:gd name="connsiteY112" fmla="*/ 1032693 h 1516602"/>
                  <a:gd name="connsiteX113" fmla="*/ 642549 w 1034979"/>
                  <a:gd name="connsiteY113" fmla="*/ 1015548 h 1516602"/>
                  <a:gd name="connsiteX114" fmla="*/ 644454 w 1034979"/>
                  <a:gd name="connsiteY114" fmla="*/ 1009833 h 1516602"/>
                  <a:gd name="connsiteX115" fmla="*/ 661599 w 1034979"/>
                  <a:gd name="connsiteY115" fmla="*/ 1000308 h 1516602"/>
                  <a:gd name="connsiteX116" fmla="*/ 673029 w 1034979"/>
                  <a:gd name="connsiteY116" fmla="*/ 992688 h 1516602"/>
                  <a:gd name="connsiteX117" fmla="*/ 674934 w 1034979"/>
                  <a:gd name="connsiteY117" fmla="*/ 986973 h 1516602"/>
                  <a:gd name="connsiteX118" fmla="*/ 680649 w 1034979"/>
                  <a:gd name="connsiteY118" fmla="*/ 985068 h 1516602"/>
                  <a:gd name="connsiteX119" fmla="*/ 686364 w 1034979"/>
                  <a:gd name="connsiteY119" fmla="*/ 981258 h 1516602"/>
                  <a:gd name="connsiteX120" fmla="*/ 695889 w 1034979"/>
                  <a:gd name="connsiteY120" fmla="*/ 971733 h 1516602"/>
                  <a:gd name="connsiteX121" fmla="*/ 705414 w 1034979"/>
                  <a:gd name="connsiteY121" fmla="*/ 960303 h 1516602"/>
                  <a:gd name="connsiteX122" fmla="*/ 716844 w 1034979"/>
                  <a:gd name="connsiteY122" fmla="*/ 952683 h 1516602"/>
                  <a:gd name="connsiteX123" fmla="*/ 732084 w 1034979"/>
                  <a:gd name="connsiteY123" fmla="*/ 939348 h 1516602"/>
                  <a:gd name="connsiteX124" fmla="*/ 741609 w 1034979"/>
                  <a:gd name="connsiteY124" fmla="*/ 927918 h 1516602"/>
                  <a:gd name="connsiteX125" fmla="*/ 753039 w 1034979"/>
                  <a:gd name="connsiteY125" fmla="*/ 918393 h 1516602"/>
                  <a:gd name="connsiteX126" fmla="*/ 758754 w 1034979"/>
                  <a:gd name="connsiteY126" fmla="*/ 906963 h 1516602"/>
                  <a:gd name="connsiteX127" fmla="*/ 760659 w 1034979"/>
                  <a:gd name="connsiteY127" fmla="*/ 901248 h 1516602"/>
                  <a:gd name="connsiteX128" fmla="*/ 766374 w 1034979"/>
                  <a:gd name="connsiteY128" fmla="*/ 889818 h 1516602"/>
                  <a:gd name="connsiteX129" fmla="*/ 764469 w 1034979"/>
                  <a:gd name="connsiteY129" fmla="*/ 874578 h 1516602"/>
                  <a:gd name="connsiteX130" fmla="*/ 758754 w 1034979"/>
                  <a:gd name="connsiteY130" fmla="*/ 872673 h 1516602"/>
                  <a:gd name="connsiteX131" fmla="*/ 737799 w 1034979"/>
                  <a:gd name="connsiteY131" fmla="*/ 874578 h 1516602"/>
                  <a:gd name="connsiteX132" fmla="*/ 732084 w 1034979"/>
                  <a:gd name="connsiteY132" fmla="*/ 878388 h 1516602"/>
                  <a:gd name="connsiteX133" fmla="*/ 699699 w 1034979"/>
                  <a:gd name="connsiteY133" fmla="*/ 899343 h 1516602"/>
                  <a:gd name="connsiteX134" fmla="*/ 595181 w 1034979"/>
                  <a:gd name="connsiteY134" fmla="*/ 957831 h 1516602"/>
                  <a:gd name="connsiteX135" fmla="*/ 507294 w 1034979"/>
                  <a:gd name="connsiteY135" fmla="*/ 847908 h 1516602"/>
                  <a:gd name="connsiteX136" fmla="*/ 503484 w 1034979"/>
                  <a:gd name="connsiteY136" fmla="*/ 358323 h 1516602"/>
                  <a:gd name="connsiteX137" fmla="*/ 499674 w 1034979"/>
                  <a:gd name="connsiteY137" fmla="*/ 66858 h 1516602"/>
                  <a:gd name="connsiteX138" fmla="*/ 490149 w 1034979"/>
                  <a:gd name="connsiteY138" fmla="*/ 40188 h 1516602"/>
                  <a:gd name="connsiteX139" fmla="*/ 488244 w 1034979"/>
                  <a:gd name="connsiteY139" fmla="*/ 34473 h 1516602"/>
                  <a:gd name="connsiteX140" fmla="*/ 484434 w 1034979"/>
                  <a:gd name="connsiteY140" fmla="*/ 28758 h 1516602"/>
                  <a:gd name="connsiteX141" fmla="*/ 478719 w 1034979"/>
                  <a:gd name="connsiteY141" fmla="*/ 17328 h 1516602"/>
                  <a:gd name="connsiteX142" fmla="*/ 473004 w 1034979"/>
                  <a:gd name="connsiteY142" fmla="*/ 13518 h 1516602"/>
                  <a:gd name="connsiteX143" fmla="*/ 469194 w 1034979"/>
                  <a:gd name="connsiteY143" fmla="*/ 7803 h 1516602"/>
                  <a:gd name="connsiteX144" fmla="*/ 429189 w 1034979"/>
                  <a:gd name="connsiteY144" fmla="*/ 11613 h 1516602"/>
                  <a:gd name="connsiteX145" fmla="*/ 425379 w 1034979"/>
                  <a:gd name="connsiteY145" fmla="*/ 78288 h 1516602"/>
                  <a:gd name="connsiteX146" fmla="*/ 425379 w 1034979"/>
                  <a:gd name="connsiteY146" fmla="*/ 84003 h 1516602"/>
                  <a:gd name="connsiteX147" fmla="*/ 429189 w 1034979"/>
                  <a:gd name="connsiteY147" fmla="*/ 238308 h 1516602"/>
                  <a:gd name="connsiteX148" fmla="*/ 440619 w 1034979"/>
                  <a:gd name="connsiteY148" fmla="*/ 421188 h 1516602"/>
                  <a:gd name="connsiteX149" fmla="*/ 435265 w 1034979"/>
                  <a:gd name="connsiteY149" fmla="*/ 718368 h 1516602"/>
                  <a:gd name="connsiteX150" fmla="*/ 435059 w 1034979"/>
                  <a:gd name="connsiteY150" fmla="*/ 799046 h 1516602"/>
                  <a:gd name="connsiteX151" fmla="*/ 430322 w 1034979"/>
                  <a:gd name="connsiteY151"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52024 w 1034979"/>
                  <a:gd name="connsiteY16" fmla="*/ 1131753 h 1516602"/>
                  <a:gd name="connsiteX17" fmla="*/ 240594 w 1034979"/>
                  <a:gd name="connsiteY17" fmla="*/ 1135563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1012119 w 1034979"/>
                  <a:gd name="connsiteY98" fmla="*/ 1061268 h 1516602"/>
                  <a:gd name="connsiteX99" fmla="*/ 1006404 w 1034979"/>
                  <a:gd name="connsiteY99" fmla="*/ 1059363 h 1516602"/>
                  <a:gd name="connsiteX100" fmla="*/ 998784 w 1034979"/>
                  <a:gd name="connsiteY100" fmla="*/ 1057458 h 1516602"/>
                  <a:gd name="connsiteX101" fmla="*/ 987354 w 1034979"/>
                  <a:gd name="connsiteY101" fmla="*/ 1049838 h 1516602"/>
                  <a:gd name="connsiteX102" fmla="*/ 975924 w 1034979"/>
                  <a:gd name="connsiteY102" fmla="*/ 1046028 h 1516602"/>
                  <a:gd name="connsiteX103" fmla="*/ 970209 w 1034979"/>
                  <a:gd name="connsiteY103" fmla="*/ 1044123 h 1516602"/>
                  <a:gd name="connsiteX104" fmla="*/ 962589 w 1034979"/>
                  <a:gd name="connsiteY104" fmla="*/ 1042218 h 1516602"/>
                  <a:gd name="connsiteX105" fmla="*/ 956874 w 1034979"/>
                  <a:gd name="connsiteY105" fmla="*/ 1040313 h 1516602"/>
                  <a:gd name="connsiteX106" fmla="*/ 935919 w 1034979"/>
                  <a:gd name="connsiteY106" fmla="*/ 1034598 h 1516602"/>
                  <a:gd name="connsiteX107" fmla="*/ 825429 w 1034979"/>
                  <a:gd name="connsiteY107" fmla="*/ 1034598 h 1516602"/>
                  <a:gd name="connsiteX108" fmla="*/ 730179 w 1034979"/>
                  <a:gd name="connsiteY108" fmla="*/ 1038408 h 1516602"/>
                  <a:gd name="connsiteX109" fmla="*/ 669219 w 1034979"/>
                  <a:gd name="connsiteY109" fmla="*/ 1046028 h 1516602"/>
                  <a:gd name="connsiteX110" fmla="*/ 646359 w 1034979"/>
                  <a:gd name="connsiteY110" fmla="*/ 1049838 h 1516602"/>
                  <a:gd name="connsiteX111" fmla="*/ 642549 w 1034979"/>
                  <a:gd name="connsiteY111" fmla="*/ 1038408 h 1516602"/>
                  <a:gd name="connsiteX112" fmla="*/ 640644 w 1034979"/>
                  <a:gd name="connsiteY112" fmla="*/ 1032693 h 1516602"/>
                  <a:gd name="connsiteX113" fmla="*/ 642549 w 1034979"/>
                  <a:gd name="connsiteY113" fmla="*/ 1015548 h 1516602"/>
                  <a:gd name="connsiteX114" fmla="*/ 644454 w 1034979"/>
                  <a:gd name="connsiteY114" fmla="*/ 1009833 h 1516602"/>
                  <a:gd name="connsiteX115" fmla="*/ 661599 w 1034979"/>
                  <a:gd name="connsiteY115" fmla="*/ 1000308 h 1516602"/>
                  <a:gd name="connsiteX116" fmla="*/ 673029 w 1034979"/>
                  <a:gd name="connsiteY116" fmla="*/ 992688 h 1516602"/>
                  <a:gd name="connsiteX117" fmla="*/ 674934 w 1034979"/>
                  <a:gd name="connsiteY117" fmla="*/ 986973 h 1516602"/>
                  <a:gd name="connsiteX118" fmla="*/ 680649 w 1034979"/>
                  <a:gd name="connsiteY118" fmla="*/ 985068 h 1516602"/>
                  <a:gd name="connsiteX119" fmla="*/ 686364 w 1034979"/>
                  <a:gd name="connsiteY119" fmla="*/ 981258 h 1516602"/>
                  <a:gd name="connsiteX120" fmla="*/ 695889 w 1034979"/>
                  <a:gd name="connsiteY120" fmla="*/ 971733 h 1516602"/>
                  <a:gd name="connsiteX121" fmla="*/ 705414 w 1034979"/>
                  <a:gd name="connsiteY121" fmla="*/ 960303 h 1516602"/>
                  <a:gd name="connsiteX122" fmla="*/ 716844 w 1034979"/>
                  <a:gd name="connsiteY122" fmla="*/ 952683 h 1516602"/>
                  <a:gd name="connsiteX123" fmla="*/ 732084 w 1034979"/>
                  <a:gd name="connsiteY123" fmla="*/ 939348 h 1516602"/>
                  <a:gd name="connsiteX124" fmla="*/ 741609 w 1034979"/>
                  <a:gd name="connsiteY124" fmla="*/ 927918 h 1516602"/>
                  <a:gd name="connsiteX125" fmla="*/ 753039 w 1034979"/>
                  <a:gd name="connsiteY125" fmla="*/ 918393 h 1516602"/>
                  <a:gd name="connsiteX126" fmla="*/ 758754 w 1034979"/>
                  <a:gd name="connsiteY126" fmla="*/ 906963 h 1516602"/>
                  <a:gd name="connsiteX127" fmla="*/ 760659 w 1034979"/>
                  <a:gd name="connsiteY127" fmla="*/ 901248 h 1516602"/>
                  <a:gd name="connsiteX128" fmla="*/ 766374 w 1034979"/>
                  <a:gd name="connsiteY128" fmla="*/ 889818 h 1516602"/>
                  <a:gd name="connsiteX129" fmla="*/ 764469 w 1034979"/>
                  <a:gd name="connsiteY129" fmla="*/ 874578 h 1516602"/>
                  <a:gd name="connsiteX130" fmla="*/ 758754 w 1034979"/>
                  <a:gd name="connsiteY130" fmla="*/ 872673 h 1516602"/>
                  <a:gd name="connsiteX131" fmla="*/ 737799 w 1034979"/>
                  <a:gd name="connsiteY131" fmla="*/ 874578 h 1516602"/>
                  <a:gd name="connsiteX132" fmla="*/ 732084 w 1034979"/>
                  <a:gd name="connsiteY132" fmla="*/ 878388 h 1516602"/>
                  <a:gd name="connsiteX133" fmla="*/ 699699 w 1034979"/>
                  <a:gd name="connsiteY133" fmla="*/ 899343 h 1516602"/>
                  <a:gd name="connsiteX134" fmla="*/ 595181 w 1034979"/>
                  <a:gd name="connsiteY134" fmla="*/ 957831 h 1516602"/>
                  <a:gd name="connsiteX135" fmla="*/ 507294 w 1034979"/>
                  <a:gd name="connsiteY135" fmla="*/ 847908 h 1516602"/>
                  <a:gd name="connsiteX136" fmla="*/ 503484 w 1034979"/>
                  <a:gd name="connsiteY136" fmla="*/ 358323 h 1516602"/>
                  <a:gd name="connsiteX137" fmla="*/ 499674 w 1034979"/>
                  <a:gd name="connsiteY137" fmla="*/ 66858 h 1516602"/>
                  <a:gd name="connsiteX138" fmla="*/ 490149 w 1034979"/>
                  <a:gd name="connsiteY138" fmla="*/ 40188 h 1516602"/>
                  <a:gd name="connsiteX139" fmla="*/ 488244 w 1034979"/>
                  <a:gd name="connsiteY139" fmla="*/ 34473 h 1516602"/>
                  <a:gd name="connsiteX140" fmla="*/ 484434 w 1034979"/>
                  <a:gd name="connsiteY140" fmla="*/ 28758 h 1516602"/>
                  <a:gd name="connsiteX141" fmla="*/ 478719 w 1034979"/>
                  <a:gd name="connsiteY141" fmla="*/ 17328 h 1516602"/>
                  <a:gd name="connsiteX142" fmla="*/ 473004 w 1034979"/>
                  <a:gd name="connsiteY142" fmla="*/ 13518 h 1516602"/>
                  <a:gd name="connsiteX143" fmla="*/ 469194 w 1034979"/>
                  <a:gd name="connsiteY143" fmla="*/ 7803 h 1516602"/>
                  <a:gd name="connsiteX144" fmla="*/ 429189 w 1034979"/>
                  <a:gd name="connsiteY144" fmla="*/ 11613 h 1516602"/>
                  <a:gd name="connsiteX145" fmla="*/ 425379 w 1034979"/>
                  <a:gd name="connsiteY145" fmla="*/ 78288 h 1516602"/>
                  <a:gd name="connsiteX146" fmla="*/ 425379 w 1034979"/>
                  <a:gd name="connsiteY146" fmla="*/ 84003 h 1516602"/>
                  <a:gd name="connsiteX147" fmla="*/ 429189 w 1034979"/>
                  <a:gd name="connsiteY147" fmla="*/ 238308 h 1516602"/>
                  <a:gd name="connsiteX148" fmla="*/ 440619 w 1034979"/>
                  <a:gd name="connsiteY148" fmla="*/ 421188 h 1516602"/>
                  <a:gd name="connsiteX149" fmla="*/ 435265 w 1034979"/>
                  <a:gd name="connsiteY149" fmla="*/ 718368 h 1516602"/>
                  <a:gd name="connsiteX150" fmla="*/ 435059 w 1034979"/>
                  <a:gd name="connsiteY150" fmla="*/ 799046 h 1516602"/>
                  <a:gd name="connsiteX151" fmla="*/ 430322 w 1034979"/>
                  <a:gd name="connsiteY151"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64381 w 1034979"/>
                  <a:gd name="connsiteY16" fmla="*/ 1119397 h 1516602"/>
                  <a:gd name="connsiteX17" fmla="*/ 240594 w 1034979"/>
                  <a:gd name="connsiteY17" fmla="*/ 1135563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1012119 w 1034979"/>
                  <a:gd name="connsiteY98" fmla="*/ 1061268 h 1516602"/>
                  <a:gd name="connsiteX99" fmla="*/ 1006404 w 1034979"/>
                  <a:gd name="connsiteY99" fmla="*/ 1059363 h 1516602"/>
                  <a:gd name="connsiteX100" fmla="*/ 998784 w 1034979"/>
                  <a:gd name="connsiteY100" fmla="*/ 1057458 h 1516602"/>
                  <a:gd name="connsiteX101" fmla="*/ 987354 w 1034979"/>
                  <a:gd name="connsiteY101" fmla="*/ 1049838 h 1516602"/>
                  <a:gd name="connsiteX102" fmla="*/ 975924 w 1034979"/>
                  <a:gd name="connsiteY102" fmla="*/ 1046028 h 1516602"/>
                  <a:gd name="connsiteX103" fmla="*/ 970209 w 1034979"/>
                  <a:gd name="connsiteY103" fmla="*/ 1044123 h 1516602"/>
                  <a:gd name="connsiteX104" fmla="*/ 962589 w 1034979"/>
                  <a:gd name="connsiteY104" fmla="*/ 1042218 h 1516602"/>
                  <a:gd name="connsiteX105" fmla="*/ 956874 w 1034979"/>
                  <a:gd name="connsiteY105" fmla="*/ 1040313 h 1516602"/>
                  <a:gd name="connsiteX106" fmla="*/ 935919 w 1034979"/>
                  <a:gd name="connsiteY106" fmla="*/ 1034598 h 1516602"/>
                  <a:gd name="connsiteX107" fmla="*/ 825429 w 1034979"/>
                  <a:gd name="connsiteY107" fmla="*/ 1034598 h 1516602"/>
                  <a:gd name="connsiteX108" fmla="*/ 730179 w 1034979"/>
                  <a:gd name="connsiteY108" fmla="*/ 1038408 h 1516602"/>
                  <a:gd name="connsiteX109" fmla="*/ 669219 w 1034979"/>
                  <a:gd name="connsiteY109" fmla="*/ 1046028 h 1516602"/>
                  <a:gd name="connsiteX110" fmla="*/ 646359 w 1034979"/>
                  <a:gd name="connsiteY110" fmla="*/ 1049838 h 1516602"/>
                  <a:gd name="connsiteX111" fmla="*/ 642549 w 1034979"/>
                  <a:gd name="connsiteY111" fmla="*/ 1038408 h 1516602"/>
                  <a:gd name="connsiteX112" fmla="*/ 640644 w 1034979"/>
                  <a:gd name="connsiteY112" fmla="*/ 1032693 h 1516602"/>
                  <a:gd name="connsiteX113" fmla="*/ 642549 w 1034979"/>
                  <a:gd name="connsiteY113" fmla="*/ 1015548 h 1516602"/>
                  <a:gd name="connsiteX114" fmla="*/ 644454 w 1034979"/>
                  <a:gd name="connsiteY114" fmla="*/ 1009833 h 1516602"/>
                  <a:gd name="connsiteX115" fmla="*/ 661599 w 1034979"/>
                  <a:gd name="connsiteY115" fmla="*/ 1000308 h 1516602"/>
                  <a:gd name="connsiteX116" fmla="*/ 673029 w 1034979"/>
                  <a:gd name="connsiteY116" fmla="*/ 992688 h 1516602"/>
                  <a:gd name="connsiteX117" fmla="*/ 674934 w 1034979"/>
                  <a:gd name="connsiteY117" fmla="*/ 986973 h 1516602"/>
                  <a:gd name="connsiteX118" fmla="*/ 680649 w 1034979"/>
                  <a:gd name="connsiteY118" fmla="*/ 985068 h 1516602"/>
                  <a:gd name="connsiteX119" fmla="*/ 686364 w 1034979"/>
                  <a:gd name="connsiteY119" fmla="*/ 981258 h 1516602"/>
                  <a:gd name="connsiteX120" fmla="*/ 695889 w 1034979"/>
                  <a:gd name="connsiteY120" fmla="*/ 971733 h 1516602"/>
                  <a:gd name="connsiteX121" fmla="*/ 705414 w 1034979"/>
                  <a:gd name="connsiteY121" fmla="*/ 960303 h 1516602"/>
                  <a:gd name="connsiteX122" fmla="*/ 716844 w 1034979"/>
                  <a:gd name="connsiteY122" fmla="*/ 952683 h 1516602"/>
                  <a:gd name="connsiteX123" fmla="*/ 732084 w 1034979"/>
                  <a:gd name="connsiteY123" fmla="*/ 939348 h 1516602"/>
                  <a:gd name="connsiteX124" fmla="*/ 741609 w 1034979"/>
                  <a:gd name="connsiteY124" fmla="*/ 927918 h 1516602"/>
                  <a:gd name="connsiteX125" fmla="*/ 753039 w 1034979"/>
                  <a:gd name="connsiteY125" fmla="*/ 918393 h 1516602"/>
                  <a:gd name="connsiteX126" fmla="*/ 758754 w 1034979"/>
                  <a:gd name="connsiteY126" fmla="*/ 906963 h 1516602"/>
                  <a:gd name="connsiteX127" fmla="*/ 760659 w 1034979"/>
                  <a:gd name="connsiteY127" fmla="*/ 901248 h 1516602"/>
                  <a:gd name="connsiteX128" fmla="*/ 766374 w 1034979"/>
                  <a:gd name="connsiteY128" fmla="*/ 889818 h 1516602"/>
                  <a:gd name="connsiteX129" fmla="*/ 764469 w 1034979"/>
                  <a:gd name="connsiteY129" fmla="*/ 874578 h 1516602"/>
                  <a:gd name="connsiteX130" fmla="*/ 758754 w 1034979"/>
                  <a:gd name="connsiteY130" fmla="*/ 872673 h 1516602"/>
                  <a:gd name="connsiteX131" fmla="*/ 737799 w 1034979"/>
                  <a:gd name="connsiteY131" fmla="*/ 874578 h 1516602"/>
                  <a:gd name="connsiteX132" fmla="*/ 732084 w 1034979"/>
                  <a:gd name="connsiteY132" fmla="*/ 878388 h 1516602"/>
                  <a:gd name="connsiteX133" fmla="*/ 699699 w 1034979"/>
                  <a:gd name="connsiteY133" fmla="*/ 899343 h 1516602"/>
                  <a:gd name="connsiteX134" fmla="*/ 595181 w 1034979"/>
                  <a:gd name="connsiteY134" fmla="*/ 957831 h 1516602"/>
                  <a:gd name="connsiteX135" fmla="*/ 507294 w 1034979"/>
                  <a:gd name="connsiteY135" fmla="*/ 847908 h 1516602"/>
                  <a:gd name="connsiteX136" fmla="*/ 503484 w 1034979"/>
                  <a:gd name="connsiteY136" fmla="*/ 358323 h 1516602"/>
                  <a:gd name="connsiteX137" fmla="*/ 499674 w 1034979"/>
                  <a:gd name="connsiteY137" fmla="*/ 66858 h 1516602"/>
                  <a:gd name="connsiteX138" fmla="*/ 490149 w 1034979"/>
                  <a:gd name="connsiteY138" fmla="*/ 40188 h 1516602"/>
                  <a:gd name="connsiteX139" fmla="*/ 488244 w 1034979"/>
                  <a:gd name="connsiteY139" fmla="*/ 34473 h 1516602"/>
                  <a:gd name="connsiteX140" fmla="*/ 484434 w 1034979"/>
                  <a:gd name="connsiteY140" fmla="*/ 28758 h 1516602"/>
                  <a:gd name="connsiteX141" fmla="*/ 478719 w 1034979"/>
                  <a:gd name="connsiteY141" fmla="*/ 17328 h 1516602"/>
                  <a:gd name="connsiteX142" fmla="*/ 473004 w 1034979"/>
                  <a:gd name="connsiteY142" fmla="*/ 13518 h 1516602"/>
                  <a:gd name="connsiteX143" fmla="*/ 469194 w 1034979"/>
                  <a:gd name="connsiteY143" fmla="*/ 7803 h 1516602"/>
                  <a:gd name="connsiteX144" fmla="*/ 429189 w 1034979"/>
                  <a:gd name="connsiteY144" fmla="*/ 11613 h 1516602"/>
                  <a:gd name="connsiteX145" fmla="*/ 425379 w 1034979"/>
                  <a:gd name="connsiteY145" fmla="*/ 78288 h 1516602"/>
                  <a:gd name="connsiteX146" fmla="*/ 425379 w 1034979"/>
                  <a:gd name="connsiteY146" fmla="*/ 84003 h 1516602"/>
                  <a:gd name="connsiteX147" fmla="*/ 429189 w 1034979"/>
                  <a:gd name="connsiteY147" fmla="*/ 238308 h 1516602"/>
                  <a:gd name="connsiteX148" fmla="*/ 440619 w 1034979"/>
                  <a:gd name="connsiteY148" fmla="*/ 421188 h 1516602"/>
                  <a:gd name="connsiteX149" fmla="*/ 435265 w 1034979"/>
                  <a:gd name="connsiteY149" fmla="*/ 718368 h 1516602"/>
                  <a:gd name="connsiteX150" fmla="*/ 435059 w 1034979"/>
                  <a:gd name="connsiteY150" fmla="*/ 799046 h 1516602"/>
                  <a:gd name="connsiteX151" fmla="*/ 430322 w 1034979"/>
                  <a:gd name="connsiteY151"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64381 w 1034979"/>
                  <a:gd name="connsiteY16" fmla="*/ 1119397 h 1516602"/>
                  <a:gd name="connsiteX17" fmla="*/ 208466 w 1034979"/>
                  <a:gd name="connsiteY17" fmla="*/ 1147920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1012119 w 1034979"/>
                  <a:gd name="connsiteY98" fmla="*/ 1061268 h 1516602"/>
                  <a:gd name="connsiteX99" fmla="*/ 1006404 w 1034979"/>
                  <a:gd name="connsiteY99" fmla="*/ 1059363 h 1516602"/>
                  <a:gd name="connsiteX100" fmla="*/ 998784 w 1034979"/>
                  <a:gd name="connsiteY100" fmla="*/ 1057458 h 1516602"/>
                  <a:gd name="connsiteX101" fmla="*/ 987354 w 1034979"/>
                  <a:gd name="connsiteY101" fmla="*/ 1049838 h 1516602"/>
                  <a:gd name="connsiteX102" fmla="*/ 975924 w 1034979"/>
                  <a:gd name="connsiteY102" fmla="*/ 1046028 h 1516602"/>
                  <a:gd name="connsiteX103" fmla="*/ 970209 w 1034979"/>
                  <a:gd name="connsiteY103" fmla="*/ 1044123 h 1516602"/>
                  <a:gd name="connsiteX104" fmla="*/ 962589 w 1034979"/>
                  <a:gd name="connsiteY104" fmla="*/ 1042218 h 1516602"/>
                  <a:gd name="connsiteX105" fmla="*/ 956874 w 1034979"/>
                  <a:gd name="connsiteY105" fmla="*/ 1040313 h 1516602"/>
                  <a:gd name="connsiteX106" fmla="*/ 935919 w 1034979"/>
                  <a:gd name="connsiteY106" fmla="*/ 1034598 h 1516602"/>
                  <a:gd name="connsiteX107" fmla="*/ 825429 w 1034979"/>
                  <a:gd name="connsiteY107" fmla="*/ 1034598 h 1516602"/>
                  <a:gd name="connsiteX108" fmla="*/ 730179 w 1034979"/>
                  <a:gd name="connsiteY108" fmla="*/ 1038408 h 1516602"/>
                  <a:gd name="connsiteX109" fmla="*/ 669219 w 1034979"/>
                  <a:gd name="connsiteY109" fmla="*/ 1046028 h 1516602"/>
                  <a:gd name="connsiteX110" fmla="*/ 646359 w 1034979"/>
                  <a:gd name="connsiteY110" fmla="*/ 1049838 h 1516602"/>
                  <a:gd name="connsiteX111" fmla="*/ 642549 w 1034979"/>
                  <a:gd name="connsiteY111" fmla="*/ 1038408 h 1516602"/>
                  <a:gd name="connsiteX112" fmla="*/ 640644 w 1034979"/>
                  <a:gd name="connsiteY112" fmla="*/ 1032693 h 1516602"/>
                  <a:gd name="connsiteX113" fmla="*/ 642549 w 1034979"/>
                  <a:gd name="connsiteY113" fmla="*/ 1015548 h 1516602"/>
                  <a:gd name="connsiteX114" fmla="*/ 644454 w 1034979"/>
                  <a:gd name="connsiteY114" fmla="*/ 1009833 h 1516602"/>
                  <a:gd name="connsiteX115" fmla="*/ 661599 w 1034979"/>
                  <a:gd name="connsiteY115" fmla="*/ 1000308 h 1516602"/>
                  <a:gd name="connsiteX116" fmla="*/ 673029 w 1034979"/>
                  <a:gd name="connsiteY116" fmla="*/ 992688 h 1516602"/>
                  <a:gd name="connsiteX117" fmla="*/ 674934 w 1034979"/>
                  <a:gd name="connsiteY117" fmla="*/ 986973 h 1516602"/>
                  <a:gd name="connsiteX118" fmla="*/ 680649 w 1034979"/>
                  <a:gd name="connsiteY118" fmla="*/ 985068 h 1516602"/>
                  <a:gd name="connsiteX119" fmla="*/ 686364 w 1034979"/>
                  <a:gd name="connsiteY119" fmla="*/ 981258 h 1516602"/>
                  <a:gd name="connsiteX120" fmla="*/ 695889 w 1034979"/>
                  <a:gd name="connsiteY120" fmla="*/ 971733 h 1516602"/>
                  <a:gd name="connsiteX121" fmla="*/ 705414 w 1034979"/>
                  <a:gd name="connsiteY121" fmla="*/ 960303 h 1516602"/>
                  <a:gd name="connsiteX122" fmla="*/ 716844 w 1034979"/>
                  <a:gd name="connsiteY122" fmla="*/ 952683 h 1516602"/>
                  <a:gd name="connsiteX123" fmla="*/ 732084 w 1034979"/>
                  <a:gd name="connsiteY123" fmla="*/ 939348 h 1516602"/>
                  <a:gd name="connsiteX124" fmla="*/ 741609 w 1034979"/>
                  <a:gd name="connsiteY124" fmla="*/ 927918 h 1516602"/>
                  <a:gd name="connsiteX125" fmla="*/ 753039 w 1034979"/>
                  <a:gd name="connsiteY125" fmla="*/ 918393 h 1516602"/>
                  <a:gd name="connsiteX126" fmla="*/ 758754 w 1034979"/>
                  <a:gd name="connsiteY126" fmla="*/ 906963 h 1516602"/>
                  <a:gd name="connsiteX127" fmla="*/ 760659 w 1034979"/>
                  <a:gd name="connsiteY127" fmla="*/ 901248 h 1516602"/>
                  <a:gd name="connsiteX128" fmla="*/ 766374 w 1034979"/>
                  <a:gd name="connsiteY128" fmla="*/ 889818 h 1516602"/>
                  <a:gd name="connsiteX129" fmla="*/ 764469 w 1034979"/>
                  <a:gd name="connsiteY129" fmla="*/ 874578 h 1516602"/>
                  <a:gd name="connsiteX130" fmla="*/ 758754 w 1034979"/>
                  <a:gd name="connsiteY130" fmla="*/ 872673 h 1516602"/>
                  <a:gd name="connsiteX131" fmla="*/ 737799 w 1034979"/>
                  <a:gd name="connsiteY131" fmla="*/ 874578 h 1516602"/>
                  <a:gd name="connsiteX132" fmla="*/ 732084 w 1034979"/>
                  <a:gd name="connsiteY132" fmla="*/ 878388 h 1516602"/>
                  <a:gd name="connsiteX133" fmla="*/ 699699 w 1034979"/>
                  <a:gd name="connsiteY133" fmla="*/ 899343 h 1516602"/>
                  <a:gd name="connsiteX134" fmla="*/ 595181 w 1034979"/>
                  <a:gd name="connsiteY134" fmla="*/ 957831 h 1516602"/>
                  <a:gd name="connsiteX135" fmla="*/ 507294 w 1034979"/>
                  <a:gd name="connsiteY135" fmla="*/ 847908 h 1516602"/>
                  <a:gd name="connsiteX136" fmla="*/ 503484 w 1034979"/>
                  <a:gd name="connsiteY136" fmla="*/ 358323 h 1516602"/>
                  <a:gd name="connsiteX137" fmla="*/ 499674 w 1034979"/>
                  <a:gd name="connsiteY137" fmla="*/ 66858 h 1516602"/>
                  <a:gd name="connsiteX138" fmla="*/ 490149 w 1034979"/>
                  <a:gd name="connsiteY138" fmla="*/ 40188 h 1516602"/>
                  <a:gd name="connsiteX139" fmla="*/ 488244 w 1034979"/>
                  <a:gd name="connsiteY139" fmla="*/ 34473 h 1516602"/>
                  <a:gd name="connsiteX140" fmla="*/ 484434 w 1034979"/>
                  <a:gd name="connsiteY140" fmla="*/ 28758 h 1516602"/>
                  <a:gd name="connsiteX141" fmla="*/ 478719 w 1034979"/>
                  <a:gd name="connsiteY141" fmla="*/ 17328 h 1516602"/>
                  <a:gd name="connsiteX142" fmla="*/ 473004 w 1034979"/>
                  <a:gd name="connsiteY142" fmla="*/ 13518 h 1516602"/>
                  <a:gd name="connsiteX143" fmla="*/ 469194 w 1034979"/>
                  <a:gd name="connsiteY143" fmla="*/ 7803 h 1516602"/>
                  <a:gd name="connsiteX144" fmla="*/ 429189 w 1034979"/>
                  <a:gd name="connsiteY144" fmla="*/ 11613 h 1516602"/>
                  <a:gd name="connsiteX145" fmla="*/ 425379 w 1034979"/>
                  <a:gd name="connsiteY145" fmla="*/ 78288 h 1516602"/>
                  <a:gd name="connsiteX146" fmla="*/ 425379 w 1034979"/>
                  <a:gd name="connsiteY146" fmla="*/ 84003 h 1516602"/>
                  <a:gd name="connsiteX147" fmla="*/ 429189 w 1034979"/>
                  <a:gd name="connsiteY147" fmla="*/ 238308 h 1516602"/>
                  <a:gd name="connsiteX148" fmla="*/ 440619 w 1034979"/>
                  <a:gd name="connsiteY148" fmla="*/ 421188 h 1516602"/>
                  <a:gd name="connsiteX149" fmla="*/ 435265 w 1034979"/>
                  <a:gd name="connsiteY149" fmla="*/ 718368 h 1516602"/>
                  <a:gd name="connsiteX150" fmla="*/ 435059 w 1034979"/>
                  <a:gd name="connsiteY150" fmla="*/ 799046 h 1516602"/>
                  <a:gd name="connsiteX151" fmla="*/ 430322 w 1034979"/>
                  <a:gd name="connsiteY151"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64381 w 1034979"/>
                  <a:gd name="connsiteY16" fmla="*/ 1119397 h 1516602"/>
                  <a:gd name="connsiteX17" fmla="*/ 186224 w 1034979"/>
                  <a:gd name="connsiteY17" fmla="*/ 1150391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1012119 w 1034979"/>
                  <a:gd name="connsiteY98" fmla="*/ 1061268 h 1516602"/>
                  <a:gd name="connsiteX99" fmla="*/ 1006404 w 1034979"/>
                  <a:gd name="connsiteY99" fmla="*/ 1059363 h 1516602"/>
                  <a:gd name="connsiteX100" fmla="*/ 998784 w 1034979"/>
                  <a:gd name="connsiteY100" fmla="*/ 1057458 h 1516602"/>
                  <a:gd name="connsiteX101" fmla="*/ 987354 w 1034979"/>
                  <a:gd name="connsiteY101" fmla="*/ 1049838 h 1516602"/>
                  <a:gd name="connsiteX102" fmla="*/ 975924 w 1034979"/>
                  <a:gd name="connsiteY102" fmla="*/ 1046028 h 1516602"/>
                  <a:gd name="connsiteX103" fmla="*/ 970209 w 1034979"/>
                  <a:gd name="connsiteY103" fmla="*/ 1044123 h 1516602"/>
                  <a:gd name="connsiteX104" fmla="*/ 962589 w 1034979"/>
                  <a:gd name="connsiteY104" fmla="*/ 1042218 h 1516602"/>
                  <a:gd name="connsiteX105" fmla="*/ 956874 w 1034979"/>
                  <a:gd name="connsiteY105" fmla="*/ 1040313 h 1516602"/>
                  <a:gd name="connsiteX106" fmla="*/ 935919 w 1034979"/>
                  <a:gd name="connsiteY106" fmla="*/ 1034598 h 1516602"/>
                  <a:gd name="connsiteX107" fmla="*/ 825429 w 1034979"/>
                  <a:gd name="connsiteY107" fmla="*/ 1034598 h 1516602"/>
                  <a:gd name="connsiteX108" fmla="*/ 730179 w 1034979"/>
                  <a:gd name="connsiteY108" fmla="*/ 1038408 h 1516602"/>
                  <a:gd name="connsiteX109" fmla="*/ 669219 w 1034979"/>
                  <a:gd name="connsiteY109" fmla="*/ 1046028 h 1516602"/>
                  <a:gd name="connsiteX110" fmla="*/ 646359 w 1034979"/>
                  <a:gd name="connsiteY110" fmla="*/ 1049838 h 1516602"/>
                  <a:gd name="connsiteX111" fmla="*/ 642549 w 1034979"/>
                  <a:gd name="connsiteY111" fmla="*/ 1038408 h 1516602"/>
                  <a:gd name="connsiteX112" fmla="*/ 640644 w 1034979"/>
                  <a:gd name="connsiteY112" fmla="*/ 1032693 h 1516602"/>
                  <a:gd name="connsiteX113" fmla="*/ 642549 w 1034979"/>
                  <a:gd name="connsiteY113" fmla="*/ 1015548 h 1516602"/>
                  <a:gd name="connsiteX114" fmla="*/ 644454 w 1034979"/>
                  <a:gd name="connsiteY114" fmla="*/ 1009833 h 1516602"/>
                  <a:gd name="connsiteX115" fmla="*/ 661599 w 1034979"/>
                  <a:gd name="connsiteY115" fmla="*/ 1000308 h 1516602"/>
                  <a:gd name="connsiteX116" fmla="*/ 673029 w 1034979"/>
                  <a:gd name="connsiteY116" fmla="*/ 992688 h 1516602"/>
                  <a:gd name="connsiteX117" fmla="*/ 674934 w 1034979"/>
                  <a:gd name="connsiteY117" fmla="*/ 986973 h 1516602"/>
                  <a:gd name="connsiteX118" fmla="*/ 680649 w 1034979"/>
                  <a:gd name="connsiteY118" fmla="*/ 985068 h 1516602"/>
                  <a:gd name="connsiteX119" fmla="*/ 686364 w 1034979"/>
                  <a:gd name="connsiteY119" fmla="*/ 981258 h 1516602"/>
                  <a:gd name="connsiteX120" fmla="*/ 695889 w 1034979"/>
                  <a:gd name="connsiteY120" fmla="*/ 971733 h 1516602"/>
                  <a:gd name="connsiteX121" fmla="*/ 705414 w 1034979"/>
                  <a:gd name="connsiteY121" fmla="*/ 960303 h 1516602"/>
                  <a:gd name="connsiteX122" fmla="*/ 716844 w 1034979"/>
                  <a:gd name="connsiteY122" fmla="*/ 952683 h 1516602"/>
                  <a:gd name="connsiteX123" fmla="*/ 732084 w 1034979"/>
                  <a:gd name="connsiteY123" fmla="*/ 939348 h 1516602"/>
                  <a:gd name="connsiteX124" fmla="*/ 741609 w 1034979"/>
                  <a:gd name="connsiteY124" fmla="*/ 927918 h 1516602"/>
                  <a:gd name="connsiteX125" fmla="*/ 753039 w 1034979"/>
                  <a:gd name="connsiteY125" fmla="*/ 918393 h 1516602"/>
                  <a:gd name="connsiteX126" fmla="*/ 758754 w 1034979"/>
                  <a:gd name="connsiteY126" fmla="*/ 906963 h 1516602"/>
                  <a:gd name="connsiteX127" fmla="*/ 760659 w 1034979"/>
                  <a:gd name="connsiteY127" fmla="*/ 901248 h 1516602"/>
                  <a:gd name="connsiteX128" fmla="*/ 766374 w 1034979"/>
                  <a:gd name="connsiteY128" fmla="*/ 889818 h 1516602"/>
                  <a:gd name="connsiteX129" fmla="*/ 764469 w 1034979"/>
                  <a:gd name="connsiteY129" fmla="*/ 874578 h 1516602"/>
                  <a:gd name="connsiteX130" fmla="*/ 758754 w 1034979"/>
                  <a:gd name="connsiteY130" fmla="*/ 872673 h 1516602"/>
                  <a:gd name="connsiteX131" fmla="*/ 737799 w 1034979"/>
                  <a:gd name="connsiteY131" fmla="*/ 874578 h 1516602"/>
                  <a:gd name="connsiteX132" fmla="*/ 732084 w 1034979"/>
                  <a:gd name="connsiteY132" fmla="*/ 878388 h 1516602"/>
                  <a:gd name="connsiteX133" fmla="*/ 699699 w 1034979"/>
                  <a:gd name="connsiteY133" fmla="*/ 899343 h 1516602"/>
                  <a:gd name="connsiteX134" fmla="*/ 595181 w 1034979"/>
                  <a:gd name="connsiteY134" fmla="*/ 957831 h 1516602"/>
                  <a:gd name="connsiteX135" fmla="*/ 507294 w 1034979"/>
                  <a:gd name="connsiteY135" fmla="*/ 847908 h 1516602"/>
                  <a:gd name="connsiteX136" fmla="*/ 503484 w 1034979"/>
                  <a:gd name="connsiteY136" fmla="*/ 358323 h 1516602"/>
                  <a:gd name="connsiteX137" fmla="*/ 499674 w 1034979"/>
                  <a:gd name="connsiteY137" fmla="*/ 66858 h 1516602"/>
                  <a:gd name="connsiteX138" fmla="*/ 490149 w 1034979"/>
                  <a:gd name="connsiteY138" fmla="*/ 40188 h 1516602"/>
                  <a:gd name="connsiteX139" fmla="*/ 488244 w 1034979"/>
                  <a:gd name="connsiteY139" fmla="*/ 34473 h 1516602"/>
                  <a:gd name="connsiteX140" fmla="*/ 484434 w 1034979"/>
                  <a:gd name="connsiteY140" fmla="*/ 28758 h 1516602"/>
                  <a:gd name="connsiteX141" fmla="*/ 478719 w 1034979"/>
                  <a:gd name="connsiteY141" fmla="*/ 17328 h 1516602"/>
                  <a:gd name="connsiteX142" fmla="*/ 473004 w 1034979"/>
                  <a:gd name="connsiteY142" fmla="*/ 13518 h 1516602"/>
                  <a:gd name="connsiteX143" fmla="*/ 469194 w 1034979"/>
                  <a:gd name="connsiteY143" fmla="*/ 7803 h 1516602"/>
                  <a:gd name="connsiteX144" fmla="*/ 429189 w 1034979"/>
                  <a:gd name="connsiteY144" fmla="*/ 11613 h 1516602"/>
                  <a:gd name="connsiteX145" fmla="*/ 425379 w 1034979"/>
                  <a:gd name="connsiteY145" fmla="*/ 78288 h 1516602"/>
                  <a:gd name="connsiteX146" fmla="*/ 425379 w 1034979"/>
                  <a:gd name="connsiteY146" fmla="*/ 84003 h 1516602"/>
                  <a:gd name="connsiteX147" fmla="*/ 429189 w 1034979"/>
                  <a:gd name="connsiteY147" fmla="*/ 238308 h 1516602"/>
                  <a:gd name="connsiteX148" fmla="*/ 440619 w 1034979"/>
                  <a:gd name="connsiteY148" fmla="*/ 421188 h 1516602"/>
                  <a:gd name="connsiteX149" fmla="*/ 435265 w 1034979"/>
                  <a:gd name="connsiteY149" fmla="*/ 718368 h 1516602"/>
                  <a:gd name="connsiteX150" fmla="*/ 435059 w 1034979"/>
                  <a:gd name="connsiteY150" fmla="*/ 799046 h 1516602"/>
                  <a:gd name="connsiteX151" fmla="*/ 430322 w 1034979"/>
                  <a:gd name="connsiteY151"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64381 w 1034979"/>
                  <a:gd name="connsiteY16" fmla="*/ 1119397 h 1516602"/>
                  <a:gd name="connsiteX17" fmla="*/ 186224 w 1034979"/>
                  <a:gd name="connsiteY17" fmla="*/ 1150391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1012119 w 1034979"/>
                  <a:gd name="connsiteY98" fmla="*/ 1061268 h 1516602"/>
                  <a:gd name="connsiteX99" fmla="*/ 1006404 w 1034979"/>
                  <a:gd name="connsiteY99" fmla="*/ 1059363 h 1516602"/>
                  <a:gd name="connsiteX100" fmla="*/ 998784 w 1034979"/>
                  <a:gd name="connsiteY100" fmla="*/ 1057458 h 1516602"/>
                  <a:gd name="connsiteX101" fmla="*/ 987354 w 1034979"/>
                  <a:gd name="connsiteY101" fmla="*/ 1049838 h 1516602"/>
                  <a:gd name="connsiteX102" fmla="*/ 975924 w 1034979"/>
                  <a:gd name="connsiteY102" fmla="*/ 1046028 h 1516602"/>
                  <a:gd name="connsiteX103" fmla="*/ 970209 w 1034979"/>
                  <a:gd name="connsiteY103" fmla="*/ 1044123 h 1516602"/>
                  <a:gd name="connsiteX104" fmla="*/ 962589 w 1034979"/>
                  <a:gd name="connsiteY104" fmla="*/ 1042218 h 1516602"/>
                  <a:gd name="connsiteX105" fmla="*/ 956874 w 1034979"/>
                  <a:gd name="connsiteY105" fmla="*/ 1040313 h 1516602"/>
                  <a:gd name="connsiteX106" fmla="*/ 935919 w 1034979"/>
                  <a:gd name="connsiteY106" fmla="*/ 1034598 h 1516602"/>
                  <a:gd name="connsiteX107" fmla="*/ 825429 w 1034979"/>
                  <a:gd name="connsiteY107" fmla="*/ 1034598 h 1516602"/>
                  <a:gd name="connsiteX108" fmla="*/ 730179 w 1034979"/>
                  <a:gd name="connsiteY108" fmla="*/ 1038408 h 1516602"/>
                  <a:gd name="connsiteX109" fmla="*/ 669219 w 1034979"/>
                  <a:gd name="connsiteY109" fmla="*/ 1046028 h 1516602"/>
                  <a:gd name="connsiteX110" fmla="*/ 646359 w 1034979"/>
                  <a:gd name="connsiteY110" fmla="*/ 1049838 h 1516602"/>
                  <a:gd name="connsiteX111" fmla="*/ 642549 w 1034979"/>
                  <a:gd name="connsiteY111" fmla="*/ 1038408 h 1516602"/>
                  <a:gd name="connsiteX112" fmla="*/ 640644 w 1034979"/>
                  <a:gd name="connsiteY112" fmla="*/ 1032693 h 1516602"/>
                  <a:gd name="connsiteX113" fmla="*/ 642549 w 1034979"/>
                  <a:gd name="connsiteY113" fmla="*/ 1015548 h 1516602"/>
                  <a:gd name="connsiteX114" fmla="*/ 644454 w 1034979"/>
                  <a:gd name="connsiteY114" fmla="*/ 1009833 h 1516602"/>
                  <a:gd name="connsiteX115" fmla="*/ 661599 w 1034979"/>
                  <a:gd name="connsiteY115" fmla="*/ 1000308 h 1516602"/>
                  <a:gd name="connsiteX116" fmla="*/ 673029 w 1034979"/>
                  <a:gd name="connsiteY116" fmla="*/ 992688 h 1516602"/>
                  <a:gd name="connsiteX117" fmla="*/ 674934 w 1034979"/>
                  <a:gd name="connsiteY117" fmla="*/ 986973 h 1516602"/>
                  <a:gd name="connsiteX118" fmla="*/ 680649 w 1034979"/>
                  <a:gd name="connsiteY118" fmla="*/ 985068 h 1516602"/>
                  <a:gd name="connsiteX119" fmla="*/ 686364 w 1034979"/>
                  <a:gd name="connsiteY119" fmla="*/ 981258 h 1516602"/>
                  <a:gd name="connsiteX120" fmla="*/ 695889 w 1034979"/>
                  <a:gd name="connsiteY120" fmla="*/ 971733 h 1516602"/>
                  <a:gd name="connsiteX121" fmla="*/ 705414 w 1034979"/>
                  <a:gd name="connsiteY121" fmla="*/ 960303 h 1516602"/>
                  <a:gd name="connsiteX122" fmla="*/ 716844 w 1034979"/>
                  <a:gd name="connsiteY122" fmla="*/ 952683 h 1516602"/>
                  <a:gd name="connsiteX123" fmla="*/ 732084 w 1034979"/>
                  <a:gd name="connsiteY123" fmla="*/ 939348 h 1516602"/>
                  <a:gd name="connsiteX124" fmla="*/ 741609 w 1034979"/>
                  <a:gd name="connsiteY124" fmla="*/ 927918 h 1516602"/>
                  <a:gd name="connsiteX125" fmla="*/ 753039 w 1034979"/>
                  <a:gd name="connsiteY125" fmla="*/ 918393 h 1516602"/>
                  <a:gd name="connsiteX126" fmla="*/ 758754 w 1034979"/>
                  <a:gd name="connsiteY126" fmla="*/ 906963 h 1516602"/>
                  <a:gd name="connsiteX127" fmla="*/ 760659 w 1034979"/>
                  <a:gd name="connsiteY127" fmla="*/ 901248 h 1516602"/>
                  <a:gd name="connsiteX128" fmla="*/ 766374 w 1034979"/>
                  <a:gd name="connsiteY128" fmla="*/ 889818 h 1516602"/>
                  <a:gd name="connsiteX129" fmla="*/ 764469 w 1034979"/>
                  <a:gd name="connsiteY129" fmla="*/ 874578 h 1516602"/>
                  <a:gd name="connsiteX130" fmla="*/ 758754 w 1034979"/>
                  <a:gd name="connsiteY130" fmla="*/ 872673 h 1516602"/>
                  <a:gd name="connsiteX131" fmla="*/ 737799 w 1034979"/>
                  <a:gd name="connsiteY131" fmla="*/ 874578 h 1516602"/>
                  <a:gd name="connsiteX132" fmla="*/ 732084 w 1034979"/>
                  <a:gd name="connsiteY132" fmla="*/ 878388 h 1516602"/>
                  <a:gd name="connsiteX133" fmla="*/ 699699 w 1034979"/>
                  <a:gd name="connsiteY133" fmla="*/ 899343 h 1516602"/>
                  <a:gd name="connsiteX134" fmla="*/ 595181 w 1034979"/>
                  <a:gd name="connsiteY134" fmla="*/ 957831 h 1516602"/>
                  <a:gd name="connsiteX135" fmla="*/ 507294 w 1034979"/>
                  <a:gd name="connsiteY135" fmla="*/ 847908 h 1516602"/>
                  <a:gd name="connsiteX136" fmla="*/ 503484 w 1034979"/>
                  <a:gd name="connsiteY136" fmla="*/ 358323 h 1516602"/>
                  <a:gd name="connsiteX137" fmla="*/ 499674 w 1034979"/>
                  <a:gd name="connsiteY137" fmla="*/ 66858 h 1516602"/>
                  <a:gd name="connsiteX138" fmla="*/ 490149 w 1034979"/>
                  <a:gd name="connsiteY138" fmla="*/ 40188 h 1516602"/>
                  <a:gd name="connsiteX139" fmla="*/ 488244 w 1034979"/>
                  <a:gd name="connsiteY139" fmla="*/ 34473 h 1516602"/>
                  <a:gd name="connsiteX140" fmla="*/ 484434 w 1034979"/>
                  <a:gd name="connsiteY140" fmla="*/ 28758 h 1516602"/>
                  <a:gd name="connsiteX141" fmla="*/ 478719 w 1034979"/>
                  <a:gd name="connsiteY141" fmla="*/ 17328 h 1516602"/>
                  <a:gd name="connsiteX142" fmla="*/ 473004 w 1034979"/>
                  <a:gd name="connsiteY142" fmla="*/ 13518 h 1516602"/>
                  <a:gd name="connsiteX143" fmla="*/ 469194 w 1034979"/>
                  <a:gd name="connsiteY143" fmla="*/ 7803 h 1516602"/>
                  <a:gd name="connsiteX144" fmla="*/ 429189 w 1034979"/>
                  <a:gd name="connsiteY144" fmla="*/ 11613 h 1516602"/>
                  <a:gd name="connsiteX145" fmla="*/ 425379 w 1034979"/>
                  <a:gd name="connsiteY145" fmla="*/ 78288 h 1516602"/>
                  <a:gd name="connsiteX146" fmla="*/ 425379 w 1034979"/>
                  <a:gd name="connsiteY146" fmla="*/ 84003 h 1516602"/>
                  <a:gd name="connsiteX147" fmla="*/ 429189 w 1034979"/>
                  <a:gd name="connsiteY147" fmla="*/ 238308 h 1516602"/>
                  <a:gd name="connsiteX148" fmla="*/ 440619 w 1034979"/>
                  <a:gd name="connsiteY148" fmla="*/ 421188 h 1516602"/>
                  <a:gd name="connsiteX149" fmla="*/ 435265 w 1034979"/>
                  <a:gd name="connsiteY149" fmla="*/ 718368 h 1516602"/>
                  <a:gd name="connsiteX150" fmla="*/ 435059 w 1034979"/>
                  <a:gd name="connsiteY150" fmla="*/ 799046 h 1516602"/>
                  <a:gd name="connsiteX151" fmla="*/ 430322 w 1034979"/>
                  <a:gd name="connsiteY151"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64381 w 1034979"/>
                  <a:gd name="connsiteY16" fmla="*/ 1119397 h 1516602"/>
                  <a:gd name="connsiteX17" fmla="*/ 186224 w 1034979"/>
                  <a:gd name="connsiteY17" fmla="*/ 1150391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1012119 w 1034979"/>
                  <a:gd name="connsiteY98" fmla="*/ 1061268 h 1516602"/>
                  <a:gd name="connsiteX99" fmla="*/ 1006404 w 1034979"/>
                  <a:gd name="connsiteY99" fmla="*/ 1059363 h 1516602"/>
                  <a:gd name="connsiteX100" fmla="*/ 998784 w 1034979"/>
                  <a:gd name="connsiteY100" fmla="*/ 1057458 h 1516602"/>
                  <a:gd name="connsiteX101" fmla="*/ 987354 w 1034979"/>
                  <a:gd name="connsiteY101" fmla="*/ 1049838 h 1516602"/>
                  <a:gd name="connsiteX102" fmla="*/ 975924 w 1034979"/>
                  <a:gd name="connsiteY102" fmla="*/ 1046028 h 1516602"/>
                  <a:gd name="connsiteX103" fmla="*/ 970209 w 1034979"/>
                  <a:gd name="connsiteY103" fmla="*/ 1044123 h 1516602"/>
                  <a:gd name="connsiteX104" fmla="*/ 962589 w 1034979"/>
                  <a:gd name="connsiteY104" fmla="*/ 1042218 h 1516602"/>
                  <a:gd name="connsiteX105" fmla="*/ 935919 w 1034979"/>
                  <a:gd name="connsiteY105" fmla="*/ 1034598 h 1516602"/>
                  <a:gd name="connsiteX106" fmla="*/ 825429 w 1034979"/>
                  <a:gd name="connsiteY106" fmla="*/ 1034598 h 1516602"/>
                  <a:gd name="connsiteX107" fmla="*/ 730179 w 1034979"/>
                  <a:gd name="connsiteY107" fmla="*/ 1038408 h 1516602"/>
                  <a:gd name="connsiteX108" fmla="*/ 669219 w 1034979"/>
                  <a:gd name="connsiteY108" fmla="*/ 1046028 h 1516602"/>
                  <a:gd name="connsiteX109" fmla="*/ 646359 w 1034979"/>
                  <a:gd name="connsiteY109" fmla="*/ 1049838 h 1516602"/>
                  <a:gd name="connsiteX110" fmla="*/ 642549 w 1034979"/>
                  <a:gd name="connsiteY110" fmla="*/ 1038408 h 1516602"/>
                  <a:gd name="connsiteX111" fmla="*/ 640644 w 1034979"/>
                  <a:gd name="connsiteY111" fmla="*/ 1032693 h 1516602"/>
                  <a:gd name="connsiteX112" fmla="*/ 642549 w 1034979"/>
                  <a:gd name="connsiteY112" fmla="*/ 1015548 h 1516602"/>
                  <a:gd name="connsiteX113" fmla="*/ 644454 w 1034979"/>
                  <a:gd name="connsiteY113" fmla="*/ 1009833 h 1516602"/>
                  <a:gd name="connsiteX114" fmla="*/ 661599 w 1034979"/>
                  <a:gd name="connsiteY114" fmla="*/ 1000308 h 1516602"/>
                  <a:gd name="connsiteX115" fmla="*/ 673029 w 1034979"/>
                  <a:gd name="connsiteY115" fmla="*/ 992688 h 1516602"/>
                  <a:gd name="connsiteX116" fmla="*/ 674934 w 1034979"/>
                  <a:gd name="connsiteY116" fmla="*/ 986973 h 1516602"/>
                  <a:gd name="connsiteX117" fmla="*/ 680649 w 1034979"/>
                  <a:gd name="connsiteY117" fmla="*/ 985068 h 1516602"/>
                  <a:gd name="connsiteX118" fmla="*/ 686364 w 1034979"/>
                  <a:gd name="connsiteY118" fmla="*/ 981258 h 1516602"/>
                  <a:gd name="connsiteX119" fmla="*/ 695889 w 1034979"/>
                  <a:gd name="connsiteY119" fmla="*/ 971733 h 1516602"/>
                  <a:gd name="connsiteX120" fmla="*/ 705414 w 1034979"/>
                  <a:gd name="connsiteY120" fmla="*/ 960303 h 1516602"/>
                  <a:gd name="connsiteX121" fmla="*/ 716844 w 1034979"/>
                  <a:gd name="connsiteY121" fmla="*/ 952683 h 1516602"/>
                  <a:gd name="connsiteX122" fmla="*/ 732084 w 1034979"/>
                  <a:gd name="connsiteY122" fmla="*/ 939348 h 1516602"/>
                  <a:gd name="connsiteX123" fmla="*/ 741609 w 1034979"/>
                  <a:gd name="connsiteY123" fmla="*/ 927918 h 1516602"/>
                  <a:gd name="connsiteX124" fmla="*/ 753039 w 1034979"/>
                  <a:gd name="connsiteY124" fmla="*/ 918393 h 1516602"/>
                  <a:gd name="connsiteX125" fmla="*/ 758754 w 1034979"/>
                  <a:gd name="connsiteY125" fmla="*/ 906963 h 1516602"/>
                  <a:gd name="connsiteX126" fmla="*/ 760659 w 1034979"/>
                  <a:gd name="connsiteY126" fmla="*/ 901248 h 1516602"/>
                  <a:gd name="connsiteX127" fmla="*/ 766374 w 1034979"/>
                  <a:gd name="connsiteY127" fmla="*/ 889818 h 1516602"/>
                  <a:gd name="connsiteX128" fmla="*/ 764469 w 1034979"/>
                  <a:gd name="connsiteY128" fmla="*/ 874578 h 1516602"/>
                  <a:gd name="connsiteX129" fmla="*/ 758754 w 1034979"/>
                  <a:gd name="connsiteY129" fmla="*/ 872673 h 1516602"/>
                  <a:gd name="connsiteX130" fmla="*/ 737799 w 1034979"/>
                  <a:gd name="connsiteY130" fmla="*/ 874578 h 1516602"/>
                  <a:gd name="connsiteX131" fmla="*/ 732084 w 1034979"/>
                  <a:gd name="connsiteY131" fmla="*/ 878388 h 1516602"/>
                  <a:gd name="connsiteX132" fmla="*/ 699699 w 1034979"/>
                  <a:gd name="connsiteY132" fmla="*/ 899343 h 1516602"/>
                  <a:gd name="connsiteX133" fmla="*/ 595181 w 1034979"/>
                  <a:gd name="connsiteY133" fmla="*/ 957831 h 1516602"/>
                  <a:gd name="connsiteX134" fmla="*/ 507294 w 1034979"/>
                  <a:gd name="connsiteY134" fmla="*/ 847908 h 1516602"/>
                  <a:gd name="connsiteX135" fmla="*/ 503484 w 1034979"/>
                  <a:gd name="connsiteY135" fmla="*/ 358323 h 1516602"/>
                  <a:gd name="connsiteX136" fmla="*/ 499674 w 1034979"/>
                  <a:gd name="connsiteY136" fmla="*/ 66858 h 1516602"/>
                  <a:gd name="connsiteX137" fmla="*/ 490149 w 1034979"/>
                  <a:gd name="connsiteY137" fmla="*/ 40188 h 1516602"/>
                  <a:gd name="connsiteX138" fmla="*/ 488244 w 1034979"/>
                  <a:gd name="connsiteY138" fmla="*/ 34473 h 1516602"/>
                  <a:gd name="connsiteX139" fmla="*/ 484434 w 1034979"/>
                  <a:gd name="connsiteY139" fmla="*/ 28758 h 1516602"/>
                  <a:gd name="connsiteX140" fmla="*/ 478719 w 1034979"/>
                  <a:gd name="connsiteY140" fmla="*/ 17328 h 1516602"/>
                  <a:gd name="connsiteX141" fmla="*/ 473004 w 1034979"/>
                  <a:gd name="connsiteY141" fmla="*/ 13518 h 1516602"/>
                  <a:gd name="connsiteX142" fmla="*/ 469194 w 1034979"/>
                  <a:gd name="connsiteY142" fmla="*/ 7803 h 1516602"/>
                  <a:gd name="connsiteX143" fmla="*/ 429189 w 1034979"/>
                  <a:gd name="connsiteY143" fmla="*/ 11613 h 1516602"/>
                  <a:gd name="connsiteX144" fmla="*/ 425379 w 1034979"/>
                  <a:gd name="connsiteY144" fmla="*/ 78288 h 1516602"/>
                  <a:gd name="connsiteX145" fmla="*/ 425379 w 1034979"/>
                  <a:gd name="connsiteY145" fmla="*/ 84003 h 1516602"/>
                  <a:gd name="connsiteX146" fmla="*/ 429189 w 1034979"/>
                  <a:gd name="connsiteY146" fmla="*/ 238308 h 1516602"/>
                  <a:gd name="connsiteX147" fmla="*/ 440619 w 1034979"/>
                  <a:gd name="connsiteY147" fmla="*/ 421188 h 1516602"/>
                  <a:gd name="connsiteX148" fmla="*/ 435265 w 1034979"/>
                  <a:gd name="connsiteY148" fmla="*/ 718368 h 1516602"/>
                  <a:gd name="connsiteX149" fmla="*/ 435059 w 1034979"/>
                  <a:gd name="connsiteY149" fmla="*/ 799046 h 1516602"/>
                  <a:gd name="connsiteX150" fmla="*/ 430322 w 1034979"/>
                  <a:gd name="connsiteY150"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64381 w 1034979"/>
                  <a:gd name="connsiteY16" fmla="*/ 1119397 h 1516602"/>
                  <a:gd name="connsiteX17" fmla="*/ 186224 w 1034979"/>
                  <a:gd name="connsiteY17" fmla="*/ 1150391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1012119 w 1034979"/>
                  <a:gd name="connsiteY98" fmla="*/ 1061268 h 1516602"/>
                  <a:gd name="connsiteX99" fmla="*/ 1006404 w 1034979"/>
                  <a:gd name="connsiteY99" fmla="*/ 1059363 h 1516602"/>
                  <a:gd name="connsiteX100" fmla="*/ 998784 w 1034979"/>
                  <a:gd name="connsiteY100" fmla="*/ 1057458 h 1516602"/>
                  <a:gd name="connsiteX101" fmla="*/ 987354 w 1034979"/>
                  <a:gd name="connsiteY101" fmla="*/ 1049838 h 1516602"/>
                  <a:gd name="connsiteX102" fmla="*/ 970209 w 1034979"/>
                  <a:gd name="connsiteY102" fmla="*/ 1044123 h 1516602"/>
                  <a:gd name="connsiteX103" fmla="*/ 962589 w 1034979"/>
                  <a:gd name="connsiteY103" fmla="*/ 1042218 h 1516602"/>
                  <a:gd name="connsiteX104" fmla="*/ 935919 w 1034979"/>
                  <a:gd name="connsiteY104" fmla="*/ 1034598 h 1516602"/>
                  <a:gd name="connsiteX105" fmla="*/ 825429 w 1034979"/>
                  <a:gd name="connsiteY105" fmla="*/ 1034598 h 1516602"/>
                  <a:gd name="connsiteX106" fmla="*/ 730179 w 1034979"/>
                  <a:gd name="connsiteY106" fmla="*/ 1038408 h 1516602"/>
                  <a:gd name="connsiteX107" fmla="*/ 669219 w 1034979"/>
                  <a:gd name="connsiteY107" fmla="*/ 1046028 h 1516602"/>
                  <a:gd name="connsiteX108" fmla="*/ 646359 w 1034979"/>
                  <a:gd name="connsiteY108" fmla="*/ 1049838 h 1516602"/>
                  <a:gd name="connsiteX109" fmla="*/ 642549 w 1034979"/>
                  <a:gd name="connsiteY109" fmla="*/ 1038408 h 1516602"/>
                  <a:gd name="connsiteX110" fmla="*/ 640644 w 1034979"/>
                  <a:gd name="connsiteY110" fmla="*/ 1032693 h 1516602"/>
                  <a:gd name="connsiteX111" fmla="*/ 642549 w 1034979"/>
                  <a:gd name="connsiteY111" fmla="*/ 1015548 h 1516602"/>
                  <a:gd name="connsiteX112" fmla="*/ 644454 w 1034979"/>
                  <a:gd name="connsiteY112" fmla="*/ 1009833 h 1516602"/>
                  <a:gd name="connsiteX113" fmla="*/ 661599 w 1034979"/>
                  <a:gd name="connsiteY113" fmla="*/ 1000308 h 1516602"/>
                  <a:gd name="connsiteX114" fmla="*/ 673029 w 1034979"/>
                  <a:gd name="connsiteY114" fmla="*/ 992688 h 1516602"/>
                  <a:gd name="connsiteX115" fmla="*/ 674934 w 1034979"/>
                  <a:gd name="connsiteY115" fmla="*/ 986973 h 1516602"/>
                  <a:gd name="connsiteX116" fmla="*/ 680649 w 1034979"/>
                  <a:gd name="connsiteY116" fmla="*/ 985068 h 1516602"/>
                  <a:gd name="connsiteX117" fmla="*/ 686364 w 1034979"/>
                  <a:gd name="connsiteY117" fmla="*/ 981258 h 1516602"/>
                  <a:gd name="connsiteX118" fmla="*/ 695889 w 1034979"/>
                  <a:gd name="connsiteY118" fmla="*/ 971733 h 1516602"/>
                  <a:gd name="connsiteX119" fmla="*/ 705414 w 1034979"/>
                  <a:gd name="connsiteY119" fmla="*/ 960303 h 1516602"/>
                  <a:gd name="connsiteX120" fmla="*/ 716844 w 1034979"/>
                  <a:gd name="connsiteY120" fmla="*/ 952683 h 1516602"/>
                  <a:gd name="connsiteX121" fmla="*/ 732084 w 1034979"/>
                  <a:gd name="connsiteY121" fmla="*/ 939348 h 1516602"/>
                  <a:gd name="connsiteX122" fmla="*/ 741609 w 1034979"/>
                  <a:gd name="connsiteY122" fmla="*/ 927918 h 1516602"/>
                  <a:gd name="connsiteX123" fmla="*/ 753039 w 1034979"/>
                  <a:gd name="connsiteY123" fmla="*/ 918393 h 1516602"/>
                  <a:gd name="connsiteX124" fmla="*/ 758754 w 1034979"/>
                  <a:gd name="connsiteY124" fmla="*/ 906963 h 1516602"/>
                  <a:gd name="connsiteX125" fmla="*/ 760659 w 1034979"/>
                  <a:gd name="connsiteY125" fmla="*/ 901248 h 1516602"/>
                  <a:gd name="connsiteX126" fmla="*/ 766374 w 1034979"/>
                  <a:gd name="connsiteY126" fmla="*/ 889818 h 1516602"/>
                  <a:gd name="connsiteX127" fmla="*/ 764469 w 1034979"/>
                  <a:gd name="connsiteY127" fmla="*/ 874578 h 1516602"/>
                  <a:gd name="connsiteX128" fmla="*/ 758754 w 1034979"/>
                  <a:gd name="connsiteY128" fmla="*/ 872673 h 1516602"/>
                  <a:gd name="connsiteX129" fmla="*/ 737799 w 1034979"/>
                  <a:gd name="connsiteY129" fmla="*/ 874578 h 1516602"/>
                  <a:gd name="connsiteX130" fmla="*/ 732084 w 1034979"/>
                  <a:gd name="connsiteY130" fmla="*/ 878388 h 1516602"/>
                  <a:gd name="connsiteX131" fmla="*/ 699699 w 1034979"/>
                  <a:gd name="connsiteY131" fmla="*/ 899343 h 1516602"/>
                  <a:gd name="connsiteX132" fmla="*/ 595181 w 1034979"/>
                  <a:gd name="connsiteY132" fmla="*/ 957831 h 1516602"/>
                  <a:gd name="connsiteX133" fmla="*/ 507294 w 1034979"/>
                  <a:gd name="connsiteY133" fmla="*/ 847908 h 1516602"/>
                  <a:gd name="connsiteX134" fmla="*/ 503484 w 1034979"/>
                  <a:gd name="connsiteY134" fmla="*/ 358323 h 1516602"/>
                  <a:gd name="connsiteX135" fmla="*/ 499674 w 1034979"/>
                  <a:gd name="connsiteY135" fmla="*/ 66858 h 1516602"/>
                  <a:gd name="connsiteX136" fmla="*/ 490149 w 1034979"/>
                  <a:gd name="connsiteY136" fmla="*/ 40188 h 1516602"/>
                  <a:gd name="connsiteX137" fmla="*/ 488244 w 1034979"/>
                  <a:gd name="connsiteY137" fmla="*/ 34473 h 1516602"/>
                  <a:gd name="connsiteX138" fmla="*/ 484434 w 1034979"/>
                  <a:gd name="connsiteY138" fmla="*/ 28758 h 1516602"/>
                  <a:gd name="connsiteX139" fmla="*/ 478719 w 1034979"/>
                  <a:gd name="connsiteY139" fmla="*/ 17328 h 1516602"/>
                  <a:gd name="connsiteX140" fmla="*/ 473004 w 1034979"/>
                  <a:gd name="connsiteY140" fmla="*/ 13518 h 1516602"/>
                  <a:gd name="connsiteX141" fmla="*/ 469194 w 1034979"/>
                  <a:gd name="connsiteY141" fmla="*/ 7803 h 1516602"/>
                  <a:gd name="connsiteX142" fmla="*/ 429189 w 1034979"/>
                  <a:gd name="connsiteY142" fmla="*/ 11613 h 1516602"/>
                  <a:gd name="connsiteX143" fmla="*/ 425379 w 1034979"/>
                  <a:gd name="connsiteY143" fmla="*/ 78288 h 1516602"/>
                  <a:gd name="connsiteX144" fmla="*/ 425379 w 1034979"/>
                  <a:gd name="connsiteY144" fmla="*/ 84003 h 1516602"/>
                  <a:gd name="connsiteX145" fmla="*/ 429189 w 1034979"/>
                  <a:gd name="connsiteY145" fmla="*/ 238308 h 1516602"/>
                  <a:gd name="connsiteX146" fmla="*/ 440619 w 1034979"/>
                  <a:gd name="connsiteY146" fmla="*/ 421188 h 1516602"/>
                  <a:gd name="connsiteX147" fmla="*/ 435265 w 1034979"/>
                  <a:gd name="connsiteY147" fmla="*/ 718368 h 1516602"/>
                  <a:gd name="connsiteX148" fmla="*/ 435059 w 1034979"/>
                  <a:gd name="connsiteY148" fmla="*/ 799046 h 1516602"/>
                  <a:gd name="connsiteX149" fmla="*/ 430322 w 1034979"/>
                  <a:gd name="connsiteY149"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64381 w 1034979"/>
                  <a:gd name="connsiteY16" fmla="*/ 1119397 h 1516602"/>
                  <a:gd name="connsiteX17" fmla="*/ 186224 w 1034979"/>
                  <a:gd name="connsiteY17" fmla="*/ 1150391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1012119 w 1034979"/>
                  <a:gd name="connsiteY98" fmla="*/ 1061268 h 1516602"/>
                  <a:gd name="connsiteX99" fmla="*/ 1006404 w 1034979"/>
                  <a:gd name="connsiteY99" fmla="*/ 1059363 h 1516602"/>
                  <a:gd name="connsiteX100" fmla="*/ 998784 w 1034979"/>
                  <a:gd name="connsiteY100" fmla="*/ 1057458 h 1516602"/>
                  <a:gd name="connsiteX101" fmla="*/ 970209 w 1034979"/>
                  <a:gd name="connsiteY101" fmla="*/ 1044123 h 1516602"/>
                  <a:gd name="connsiteX102" fmla="*/ 962589 w 1034979"/>
                  <a:gd name="connsiteY102" fmla="*/ 1042218 h 1516602"/>
                  <a:gd name="connsiteX103" fmla="*/ 935919 w 1034979"/>
                  <a:gd name="connsiteY103" fmla="*/ 1034598 h 1516602"/>
                  <a:gd name="connsiteX104" fmla="*/ 825429 w 1034979"/>
                  <a:gd name="connsiteY104" fmla="*/ 1034598 h 1516602"/>
                  <a:gd name="connsiteX105" fmla="*/ 730179 w 1034979"/>
                  <a:gd name="connsiteY105" fmla="*/ 1038408 h 1516602"/>
                  <a:gd name="connsiteX106" fmla="*/ 669219 w 1034979"/>
                  <a:gd name="connsiteY106" fmla="*/ 1046028 h 1516602"/>
                  <a:gd name="connsiteX107" fmla="*/ 646359 w 1034979"/>
                  <a:gd name="connsiteY107" fmla="*/ 1049838 h 1516602"/>
                  <a:gd name="connsiteX108" fmla="*/ 642549 w 1034979"/>
                  <a:gd name="connsiteY108" fmla="*/ 1038408 h 1516602"/>
                  <a:gd name="connsiteX109" fmla="*/ 640644 w 1034979"/>
                  <a:gd name="connsiteY109" fmla="*/ 1032693 h 1516602"/>
                  <a:gd name="connsiteX110" fmla="*/ 642549 w 1034979"/>
                  <a:gd name="connsiteY110" fmla="*/ 1015548 h 1516602"/>
                  <a:gd name="connsiteX111" fmla="*/ 644454 w 1034979"/>
                  <a:gd name="connsiteY111" fmla="*/ 1009833 h 1516602"/>
                  <a:gd name="connsiteX112" fmla="*/ 661599 w 1034979"/>
                  <a:gd name="connsiteY112" fmla="*/ 1000308 h 1516602"/>
                  <a:gd name="connsiteX113" fmla="*/ 673029 w 1034979"/>
                  <a:gd name="connsiteY113" fmla="*/ 992688 h 1516602"/>
                  <a:gd name="connsiteX114" fmla="*/ 674934 w 1034979"/>
                  <a:gd name="connsiteY114" fmla="*/ 986973 h 1516602"/>
                  <a:gd name="connsiteX115" fmla="*/ 680649 w 1034979"/>
                  <a:gd name="connsiteY115" fmla="*/ 985068 h 1516602"/>
                  <a:gd name="connsiteX116" fmla="*/ 686364 w 1034979"/>
                  <a:gd name="connsiteY116" fmla="*/ 981258 h 1516602"/>
                  <a:gd name="connsiteX117" fmla="*/ 695889 w 1034979"/>
                  <a:gd name="connsiteY117" fmla="*/ 971733 h 1516602"/>
                  <a:gd name="connsiteX118" fmla="*/ 705414 w 1034979"/>
                  <a:gd name="connsiteY118" fmla="*/ 960303 h 1516602"/>
                  <a:gd name="connsiteX119" fmla="*/ 716844 w 1034979"/>
                  <a:gd name="connsiteY119" fmla="*/ 952683 h 1516602"/>
                  <a:gd name="connsiteX120" fmla="*/ 732084 w 1034979"/>
                  <a:gd name="connsiteY120" fmla="*/ 939348 h 1516602"/>
                  <a:gd name="connsiteX121" fmla="*/ 741609 w 1034979"/>
                  <a:gd name="connsiteY121" fmla="*/ 927918 h 1516602"/>
                  <a:gd name="connsiteX122" fmla="*/ 753039 w 1034979"/>
                  <a:gd name="connsiteY122" fmla="*/ 918393 h 1516602"/>
                  <a:gd name="connsiteX123" fmla="*/ 758754 w 1034979"/>
                  <a:gd name="connsiteY123" fmla="*/ 906963 h 1516602"/>
                  <a:gd name="connsiteX124" fmla="*/ 760659 w 1034979"/>
                  <a:gd name="connsiteY124" fmla="*/ 901248 h 1516602"/>
                  <a:gd name="connsiteX125" fmla="*/ 766374 w 1034979"/>
                  <a:gd name="connsiteY125" fmla="*/ 889818 h 1516602"/>
                  <a:gd name="connsiteX126" fmla="*/ 764469 w 1034979"/>
                  <a:gd name="connsiteY126" fmla="*/ 874578 h 1516602"/>
                  <a:gd name="connsiteX127" fmla="*/ 758754 w 1034979"/>
                  <a:gd name="connsiteY127" fmla="*/ 872673 h 1516602"/>
                  <a:gd name="connsiteX128" fmla="*/ 737799 w 1034979"/>
                  <a:gd name="connsiteY128" fmla="*/ 874578 h 1516602"/>
                  <a:gd name="connsiteX129" fmla="*/ 732084 w 1034979"/>
                  <a:gd name="connsiteY129" fmla="*/ 878388 h 1516602"/>
                  <a:gd name="connsiteX130" fmla="*/ 699699 w 1034979"/>
                  <a:gd name="connsiteY130" fmla="*/ 899343 h 1516602"/>
                  <a:gd name="connsiteX131" fmla="*/ 595181 w 1034979"/>
                  <a:gd name="connsiteY131" fmla="*/ 957831 h 1516602"/>
                  <a:gd name="connsiteX132" fmla="*/ 507294 w 1034979"/>
                  <a:gd name="connsiteY132" fmla="*/ 847908 h 1516602"/>
                  <a:gd name="connsiteX133" fmla="*/ 503484 w 1034979"/>
                  <a:gd name="connsiteY133" fmla="*/ 358323 h 1516602"/>
                  <a:gd name="connsiteX134" fmla="*/ 499674 w 1034979"/>
                  <a:gd name="connsiteY134" fmla="*/ 66858 h 1516602"/>
                  <a:gd name="connsiteX135" fmla="*/ 490149 w 1034979"/>
                  <a:gd name="connsiteY135" fmla="*/ 40188 h 1516602"/>
                  <a:gd name="connsiteX136" fmla="*/ 488244 w 1034979"/>
                  <a:gd name="connsiteY136" fmla="*/ 34473 h 1516602"/>
                  <a:gd name="connsiteX137" fmla="*/ 484434 w 1034979"/>
                  <a:gd name="connsiteY137" fmla="*/ 28758 h 1516602"/>
                  <a:gd name="connsiteX138" fmla="*/ 478719 w 1034979"/>
                  <a:gd name="connsiteY138" fmla="*/ 17328 h 1516602"/>
                  <a:gd name="connsiteX139" fmla="*/ 473004 w 1034979"/>
                  <a:gd name="connsiteY139" fmla="*/ 13518 h 1516602"/>
                  <a:gd name="connsiteX140" fmla="*/ 469194 w 1034979"/>
                  <a:gd name="connsiteY140" fmla="*/ 7803 h 1516602"/>
                  <a:gd name="connsiteX141" fmla="*/ 429189 w 1034979"/>
                  <a:gd name="connsiteY141" fmla="*/ 11613 h 1516602"/>
                  <a:gd name="connsiteX142" fmla="*/ 425379 w 1034979"/>
                  <a:gd name="connsiteY142" fmla="*/ 78288 h 1516602"/>
                  <a:gd name="connsiteX143" fmla="*/ 425379 w 1034979"/>
                  <a:gd name="connsiteY143" fmla="*/ 84003 h 1516602"/>
                  <a:gd name="connsiteX144" fmla="*/ 429189 w 1034979"/>
                  <a:gd name="connsiteY144" fmla="*/ 238308 h 1516602"/>
                  <a:gd name="connsiteX145" fmla="*/ 440619 w 1034979"/>
                  <a:gd name="connsiteY145" fmla="*/ 421188 h 1516602"/>
                  <a:gd name="connsiteX146" fmla="*/ 435265 w 1034979"/>
                  <a:gd name="connsiteY146" fmla="*/ 718368 h 1516602"/>
                  <a:gd name="connsiteX147" fmla="*/ 435059 w 1034979"/>
                  <a:gd name="connsiteY147" fmla="*/ 799046 h 1516602"/>
                  <a:gd name="connsiteX148" fmla="*/ 430322 w 1034979"/>
                  <a:gd name="connsiteY148"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64381 w 1034979"/>
                  <a:gd name="connsiteY16" fmla="*/ 1119397 h 1516602"/>
                  <a:gd name="connsiteX17" fmla="*/ 186224 w 1034979"/>
                  <a:gd name="connsiteY17" fmla="*/ 1150391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1012119 w 1034979"/>
                  <a:gd name="connsiteY98" fmla="*/ 1061268 h 1516602"/>
                  <a:gd name="connsiteX99" fmla="*/ 1006404 w 1034979"/>
                  <a:gd name="connsiteY99" fmla="*/ 1059363 h 1516602"/>
                  <a:gd name="connsiteX100" fmla="*/ 970209 w 1034979"/>
                  <a:gd name="connsiteY100" fmla="*/ 1044123 h 1516602"/>
                  <a:gd name="connsiteX101" fmla="*/ 962589 w 1034979"/>
                  <a:gd name="connsiteY101" fmla="*/ 1042218 h 1516602"/>
                  <a:gd name="connsiteX102" fmla="*/ 935919 w 1034979"/>
                  <a:gd name="connsiteY102" fmla="*/ 1034598 h 1516602"/>
                  <a:gd name="connsiteX103" fmla="*/ 825429 w 1034979"/>
                  <a:gd name="connsiteY103" fmla="*/ 1034598 h 1516602"/>
                  <a:gd name="connsiteX104" fmla="*/ 730179 w 1034979"/>
                  <a:gd name="connsiteY104" fmla="*/ 1038408 h 1516602"/>
                  <a:gd name="connsiteX105" fmla="*/ 669219 w 1034979"/>
                  <a:gd name="connsiteY105" fmla="*/ 1046028 h 1516602"/>
                  <a:gd name="connsiteX106" fmla="*/ 646359 w 1034979"/>
                  <a:gd name="connsiteY106" fmla="*/ 1049838 h 1516602"/>
                  <a:gd name="connsiteX107" fmla="*/ 642549 w 1034979"/>
                  <a:gd name="connsiteY107" fmla="*/ 1038408 h 1516602"/>
                  <a:gd name="connsiteX108" fmla="*/ 640644 w 1034979"/>
                  <a:gd name="connsiteY108" fmla="*/ 1032693 h 1516602"/>
                  <a:gd name="connsiteX109" fmla="*/ 642549 w 1034979"/>
                  <a:gd name="connsiteY109" fmla="*/ 1015548 h 1516602"/>
                  <a:gd name="connsiteX110" fmla="*/ 644454 w 1034979"/>
                  <a:gd name="connsiteY110" fmla="*/ 1009833 h 1516602"/>
                  <a:gd name="connsiteX111" fmla="*/ 661599 w 1034979"/>
                  <a:gd name="connsiteY111" fmla="*/ 1000308 h 1516602"/>
                  <a:gd name="connsiteX112" fmla="*/ 673029 w 1034979"/>
                  <a:gd name="connsiteY112" fmla="*/ 992688 h 1516602"/>
                  <a:gd name="connsiteX113" fmla="*/ 674934 w 1034979"/>
                  <a:gd name="connsiteY113" fmla="*/ 986973 h 1516602"/>
                  <a:gd name="connsiteX114" fmla="*/ 680649 w 1034979"/>
                  <a:gd name="connsiteY114" fmla="*/ 985068 h 1516602"/>
                  <a:gd name="connsiteX115" fmla="*/ 686364 w 1034979"/>
                  <a:gd name="connsiteY115" fmla="*/ 981258 h 1516602"/>
                  <a:gd name="connsiteX116" fmla="*/ 695889 w 1034979"/>
                  <a:gd name="connsiteY116" fmla="*/ 971733 h 1516602"/>
                  <a:gd name="connsiteX117" fmla="*/ 705414 w 1034979"/>
                  <a:gd name="connsiteY117" fmla="*/ 960303 h 1516602"/>
                  <a:gd name="connsiteX118" fmla="*/ 716844 w 1034979"/>
                  <a:gd name="connsiteY118" fmla="*/ 952683 h 1516602"/>
                  <a:gd name="connsiteX119" fmla="*/ 732084 w 1034979"/>
                  <a:gd name="connsiteY119" fmla="*/ 939348 h 1516602"/>
                  <a:gd name="connsiteX120" fmla="*/ 741609 w 1034979"/>
                  <a:gd name="connsiteY120" fmla="*/ 927918 h 1516602"/>
                  <a:gd name="connsiteX121" fmla="*/ 753039 w 1034979"/>
                  <a:gd name="connsiteY121" fmla="*/ 918393 h 1516602"/>
                  <a:gd name="connsiteX122" fmla="*/ 758754 w 1034979"/>
                  <a:gd name="connsiteY122" fmla="*/ 906963 h 1516602"/>
                  <a:gd name="connsiteX123" fmla="*/ 760659 w 1034979"/>
                  <a:gd name="connsiteY123" fmla="*/ 901248 h 1516602"/>
                  <a:gd name="connsiteX124" fmla="*/ 766374 w 1034979"/>
                  <a:gd name="connsiteY124" fmla="*/ 889818 h 1516602"/>
                  <a:gd name="connsiteX125" fmla="*/ 764469 w 1034979"/>
                  <a:gd name="connsiteY125" fmla="*/ 874578 h 1516602"/>
                  <a:gd name="connsiteX126" fmla="*/ 758754 w 1034979"/>
                  <a:gd name="connsiteY126" fmla="*/ 872673 h 1516602"/>
                  <a:gd name="connsiteX127" fmla="*/ 737799 w 1034979"/>
                  <a:gd name="connsiteY127" fmla="*/ 874578 h 1516602"/>
                  <a:gd name="connsiteX128" fmla="*/ 732084 w 1034979"/>
                  <a:gd name="connsiteY128" fmla="*/ 878388 h 1516602"/>
                  <a:gd name="connsiteX129" fmla="*/ 699699 w 1034979"/>
                  <a:gd name="connsiteY129" fmla="*/ 899343 h 1516602"/>
                  <a:gd name="connsiteX130" fmla="*/ 595181 w 1034979"/>
                  <a:gd name="connsiteY130" fmla="*/ 957831 h 1516602"/>
                  <a:gd name="connsiteX131" fmla="*/ 507294 w 1034979"/>
                  <a:gd name="connsiteY131" fmla="*/ 847908 h 1516602"/>
                  <a:gd name="connsiteX132" fmla="*/ 503484 w 1034979"/>
                  <a:gd name="connsiteY132" fmla="*/ 358323 h 1516602"/>
                  <a:gd name="connsiteX133" fmla="*/ 499674 w 1034979"/>
                  <a:gd name="connsiteY133" fmla="*/ 66858 h 1516602"/>
                  <a:gd name="connsiteX134" fmla="*/ 490149 w 1034979"/>
                  <a:gd name="connsiteY134" fmla="*/ 40188 h 1516602"/>
                  <a:gd name="connsiteX135" fmla="*/ 488244 w 1034979"/>
                  <a:gd name="connsiteY135" fmla="*/ 34473 h 1516602"/>
                  <a:gd name="connsiteX136" fmla="*/ 484434 w 1034979"/>
                  <a:gd name="connsiteY136" fmla="*/ 28758 h 1516602"/>
                  <a:gd name="connsiteX137" fmla="*/ 478719 w 1034979"/>
                  <a:gd name="connsiteY137" fmla="*/ 17328 h 1516602"/>
                  <a:gd name="connsiteX138" fmla="*/ 473004 w 1034979"/>
                  <a:gd name="connsiteY138" fmla="*/ 13518 h 1516602"/>
                  <a:gd name="connsiteX139" fmla="*/ 469194 w 1034979"/>
                  <a:gd name="connsiteY139" fmla="*/ 7803 h 1516602"/>
                  <a:gd name="connsiteX140" fmla="*/ 429189 w 1034979"/>
                  <a:gd name="connsiteY140" fmla="*/ 11613 h 1516602"/>
                  <a:gd name="connsiteX141" fmla="*/ 425379 w 1034979"/>
                  <a:gd name="connsiteY141" fmla="*/ 78288 h 1516602"/>
                  <a:gd name="connsiteX142" fmla="*/ 425379 w 1034979"/>
                  <a:gd name="connsiteY142" fmla="*/ 84003 h 1516602"/>
                  <a:gd name="connsiteX143" fmla="*/ 429189 w 1034979"/>
                  <a:gd name="connsiteY143" fmla="*/ 238308 h 1516602"/>
                  <a:gd name="connsiteX144" fmla="*/ 440619 w 1034979"/>
                  <a:gd name="connsiteY144" fmla="*/ 421188 h 1516602"/>
                  <a:gd name="connsiteX145" fmla="*/ 435265 w 1034979"/>
                  <a:gd name="connsiteY145" fmla="*/ 718368 h 1516602"/>
                  <a:gd name="connsiteX146" fmla="*/ 435059 w 1034979"/>
                  <a:gd name="connsiteY146" fmla="*/ 799046 h 1516602"/>
                  <a:gd name="connsiteX147" fmla="*/ 430322 w 1034979"/>
                  <a:gd name="connsiteY147"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64381 w 1034979"/>
                  <a:gd name="connsiteY16" fmla="*/ 1119397 h 1516602"/>
                  <a:gd name="connsiteX17" fmla="*/ 186224 w 1034979"/>
                  <a:gd name="connsiteY17" fmla="*/ 1150391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1012119 w 1034979"/>
                  <a:gd name="connsiteY98" fmla="*/ 1061268 h 1516602"/>
                  <a:gd name="connsiteX99" fmla="*/ 970209 w 1034979"/>
                  <a:gd name="connsiteY99" fmla="*/ 1044123 h 1516602"/>
                  <a:gd name="connsiteX100" fmla="*/ 962589 w 1034979"/>
                  <a:gd name="connsiteY100" fmla="*/ 1042218 h 1516602"/>
                  <a:gd name="connsiteX101" fmla="*/ 935919 w 1034979"/>
                  <a:gd name="connsiteY101" fmla="*/ 1034598 h 1516602"/>
                  <a:gd name="connsiteX102" fmla="*/ 825429 w 1034979"/>
                  <a:gd name="connsiteY102" fmla="*/ 1034598 h 1516602"/>
                  <a:gd name="connsiteX103" fmla="*/ 730179 w 1034979"/>
                  <a:gd name="connsiteY103" fmla="*/ 1038408 h 1516602"/>
                  <a:gd name="connsiteX104" fmla="*/ 669219 w 1034979"/>
                  <a:gd name="connsiteY104" fmla="*/ 1046028 h 1516602"/>
                  <a:gd name="connsiteX105" fmla="*/ 646359 w 1034979"/>
                  <a:gd name="connsiteY105" fmla="*/ 1049838 h 1516602"/>
                  <a:gd name="connsiteX106" fmla="*/ 642549 w 1034979"/>
                  <a:gd name="connsiteY106" fmla="*/ 1038408 h 1516602"/>
                  <a:gd name="connsiteX107" fmla="*/ 640644 w 1034979"/>
                  <a:gd name="connsiteY107" fmla="*/ 1032693 h 1516602"/>
                  <a:gd name="connsiteX108" fmla="*/ 642549 w 1034979"/>
                  <a:gd name="connsiteY108" fmla="*/ 1015548 h 1516602"/>
                  <a:gd name="connsiteX109" fmla="*/ 644454 w 1034979"/>
                  <a:gd name="connsiteY109" fmla="*/ 1009833 h 1516602"/>
                  <a:gd name="connsiteX110" fmla="*/ 661599 w 1034979"/>
                  <a:gd name="connsiteY110" fmla="*/ 1000308 h 1516602"/>
                  <a:gd name="connsiteX111" fmla="*/ 673029 w 1034979"/>
                  <a:gd name="connsiteY111" fmla="*/ 992688 h 1516602"/>
                  <a:gd name="connsiteX112" fmla="*/ 674934 w 1034979"/>
                  <a:gd name="connsiteY112" fmla="*/ 986973 h 1516602"/>
                  <a:gd name="connsiteX113" fmla="*/ 680649 w 1034979"/>
                  <a:gd name="connsiteY113" fmla="*/ 985068 h 1516602"/>
                  <a:gd name="connsiteX114" fmla="*/ 686364 w 1034979"/>
                  <a:gd name="connsiteY114" fmla="*/ 981258 h 1516602"/>
                  <a:gd name="connsiteX115" fmla="*/ 695889 w 1034979"/>
                  <a:gd name="connsiteY115" fmla="*/ 971733 h 1516602"/>
                  <a:gd name="connsiteX116" fmla="*/ 705414 w 1034979"/>
                  <a:gd name="connsiteY116" fmla="*/ 960303 h 1516602"/>
                  <a:gd name="connsiteX117" fmla="*/ 716844 w 1034979"/>
                  <a:gd name="connsiteY117" fmla="*/ 952683 h 1516602"/>
                  <a:gd name="connsiteX118" fmla="*/ 732084 w 1034979"/>
                  <a:gd name="connsiteY118" fmla="*/ 939348 h 1516602"/>
                  <a:gd name="connsiteX119" fmla="*/ 741609 w 1034979"/>
                  <a:gd name="connsiteY119" fmla="*/ 927918 h 1516602"/>
                  <a:gd name="connsiteX120" fmla="*/ 753039 w 1034979"/>
                  <a:gd name="connsiteY120" fmla="*/ 918393 h 1516602"/>
                  <a:gd name="connsiteX121" fmla="*/ 758754 w 1034979"/>
                  <a:gd name="connsiteY121" fmla="*/ 906963 h 1516602"/>
                  <a:gd name="connsiteX122" fmla="*/ 760659 w 1034979"/>
                  <a:gd name="connsiteY122" fmla="*/ 901248 h 1516602"/>
                  <a:gd name="connsiteX123" fmla="*/ 766374 w 1034979"/>
                  <a:gd name="connsiteY123" fmla="*/ 889818 h 1516602"/>
                  <a:gd name="connsiteX124" fmla="*/ 764469 w 1034979"/>
                  <a:gd name="connsiteY124" fmla="*/ 874578 h 1516602"/>
                  <a:gd name="connsiteX125" fmla="*/ 758754 w 1034979"/>
                  <a:gd name="connsiteY125" fmla="*/ 872673 h 1516602"/>
                  <a:gd name="connsiteX126" fmla="*/ 737799 w 1034979"/>
                  <a:gd name="connsiteY126" fmla="*/ 874578 h 1516602"/>
                  <a:gd name="connsiteX127" fmla="*/ 732084 w 1034979"/>
                  <a:gd name="connsiteY127" fmla="*/ 878388 h 1516602"/>
                  <a:gd name="connsiteX128" fmla="*/ 699699 w 1034979"/>
                  <a:gd name="connsiteY128" fmla="*/ 899343 h 1516602"/>
                  <a:gd name="connsiteX129" fmla="*/ 595181 w 1034979"/>
                  <a:gd name="connsiteY129" fmla="*/ 957831 h 1516602"/>
                  <a:gd name="connsiteX130" fmla="*/ 507294 w 1034979"/>
                  <a:gd name="connsiteY130" fmla="*/ 847908 h 1516602"/>
                  <a:gd name="connsiteX131" fmla="*/ 503484 w 1034979"/>
                  <a:gd name="connsiteY131" fmla="*/ 358323 h 1516602"/>
                  <a:gd name="connsiteX132" fmla="*/ 499674 w 1034979"/>
                  <a:gd name="connsiteY132" fmla="*/ 66858 h 1516602"/>
                  <a:gd name="connsiteX133" fmla="*/ 490149 w 1034979"/>
                  <a:gd name="connsiteY133" fmla="*/ 40188 h 1516602"/>
                  <a:gd name="connsiteX134" fmla="*/ 488244 w 1034979"/>
                  <a:gd name="connsiteY134" fmla="*/ 34473 h 1516602"/>
                  <a:gd name="connsiteX135" fmla="*/ 484434 w 1034979"/>
                  <a:gd name="connsiteY135" fmla="*/ 28758 h 1516602"/>
                  <a:gd name="connsiteX136" fmla="*/ 478719 w 1034979"/>
                  <a:gd name="connsiteY136" fmla="*/ 17328 h 1516602"/>
                  <a:gd name="connsiteX137" fmla="*/ 473004 w 1034979"/>
                  <a:gd name="connsiteY137" fmla="*/ 13518 h 1516602"/>
                  <a:gd name="connsiteX138" fmla="*/ 469194 w 1034979"/>
                  <a:gd name="connsiteY138" fmla="*/ 7803 h 1516602"/>
                  <a:gd name="connsiteX139" fmla="*/ 429189 w 1034979"/>
                  <a:gd name="connsiteY139" fmla="*/ 11613 h 1516602"/>
                  <a:gd name="connsiteX140" fmla="*/ 425379 w 1034979"/>
                  <a:gd name="connsiteY140" fmla="*/ 78288 h 1516602"/>
                  <a:gd name="connsiteX141" fmla="*/ 425379 w 1034979"/>
                  <a:gd name="connsiteY141" fmla="*/ 84003 h 1516602"/>
                  <a:gd name="connsiteX142" fmla="*/ 429189 w 1034979"/>
                  <a:gd name="connsiteY142" fmla="*/ 238308 h 1516602"/>
                  <a:gd name="connsiteX143" fmla="*/ 440619 w 1034979"/>
                  <a:gd name="connsiteY143" fmla="*/ 421188 h 1516602"/>
                  <a:gd name="connsiteX144" fmla="*/ 435265 w 1034979"/>
                  <a:gd name="connsiteY144" fmla="*/ 718368 h 1516602"/>
                  <a:gd name="connsiteX145" fmla="*/ 435059 w 1034979"/>
                  <a:gd name="connsiteY145" fmla="*/ 799046 h 1516602"/>
                  <a:gd name="connsiteX146" fmla="*/ 430322 w 1034979"/>
                  <a:gd name="connsiteY146"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64381 w 1034979"/>
                  <a:gd name="connsiteY16" fmla="*/ 1119397 h 1516602"/>
                  <a:gd name="connsiteX17" fmla="*/ 186224 w 1034979"/>
                  <a:gd name="connsiteY17" fmla="*/ 1150391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970209 w 1034979"/>
                  <a:gd name="connsiteY98" fmla="*/ 1044123 h 1516602"/>
                  <a:gd name="connsiteX99" fmla="*/ 962589 w 1034979"/>
                  <a:gd name="connsiteY99" fmla="*/ 1042218 h 1516602"/>
                  <a:gd name="connsiteX100" fmla="*/ 935919 w 1034979"/>
                  <a:gd name="connsiteY100" fmla="*/ 1034598 h 1516602"/>
                  <a:gd name="connsiteX101" fmla="*/ 825429 w 1034979"/>
                  <a:gd name="connsiteY101" fmla="*/ 1034598 h 1516602"/>
                  <a:gd name="connsiteX102" fmla="*/ 730179 w 1034979"/>
                  <a:gd name="connsiteY102" fmla="*/ 1038408 h 1516602"/>
                  <a:gd name="connsiteX103" fmla="*/ 669219 w 1034979"/>
                  <a:gd name="connsiteY103" fmla="*/ 1046028 h 1516602"/>
                  <a:gd name="connsiteX104" fmla="*/ 646359 w 1034979"/>
                  <a:gd name="connsiteY104" fmla="*/ 1049838 h 1516602"/>
                  <a:gd name="connsiteX105" fmla="*/ 642549 w 1034979"/>
                  <a:gd name="connsiteY105" fmla="*/ 1038408 h 1516602"/>
                  <a:gd name="connsiteX106" fmla="*/ 640644 w 1034979"/>
                  <a:gd name="connsiteY106" fmla="*/ 1032693 h 1516602"/>
                  <a:gd name="connsiteX107" fmla="*/ 642549 w 1034979"/>
                  <a:gd name="connsiteY107" fmla="*/ 1015548 h 1516602"/>
                  <a:gd name="connsiteX108" fmla="*/ 644454 w 1034979"/>
                  <a:gd name="connsiteY108" fmla="*/ 1009833 h 1516602"/>
                  <a:gd name="connsiteX109" fmla="*/ 661599 w 1034979"/>
                  <a:gd name="connsiteY109" fmla="*/ 1000308 h 1516602"/>
                  <a:gd name="connsiteX110" fmla="*/ 673029 w 1034979"/>
                  <a:gd name="connsiteY110" fmla="*/ 992688 h 1516602"/>
                  <a:gd name="connsiteX111" fmla="*/ 674934 w 1034979"/>
                  <a:gd name="connsiteY111" fmla="*/ 986973 h 1516602"/>
                  <a:gd name="connsiteX112" fmla="*/ 680649 w 1034979"/>
                  <a:gd name="connsiteY112" fmla="*/ 985068 h 1516602"/>
                  <a:gd name="connsiteX113" fmla="*/ 686364 w 1034979"/>
                  <a:gd name="connsiteY113" fmla="*/ 981258 h 1516602"/>
                  <a:gd name="connsiteX114" fmla="*/ 695889 w 1034979"/>
                  <a:gd name="connsiteY114" fmla="*/ 971733 h 1516602"/>
                  <a:gd name="connsiteX115" fmla="*/ 705414 w 1034979"/>
                  <a:gd name="connsiteY115" fmla="*/ 960303 h 1516602"/>
                  <a:gd name="connsiteX116" fmla="*/ 716844 w 1034979"/>
                  <a:gd name="connsiteY116" fmla="*/ 952683 h 1516602"/>
                  <a:gd name="connsiteX117" fmla="*/ 732084 w 1034979"/>
                  <a:gd name="connsiteY117" fmla="*/ 939348 h 1516602"/>
                  <a:gd name="connsiteX118" fmla="*/ 741609 w 1034979"/>
                  <a:gd name="connsiteY118" fmla="*/ 927918 h 1516602"/>
                  <a:gd name="connsiteX119" fmla="*/ 753039 w 1034979"/>
                  <a:gd name="connsiteY119" fmla="*/ 918393 h 1516602"/>
                  <a:gd name="connsiteX120" fmla="*/ 758754 w 1034979"/>
                  <a:gd name="connsiteY120" fmla="*/ 906963 h 1516602"/>
                  <a:gd name="connsiteX121" fmla="*/ 760659 w 1034979"/>
                  <a:gd name="connsiteY121" fmla="*/ 901248 h 1516602"/>
                  <a:gd name="connsiteX122" fmla="*/ 766374 w 1034979"/>
                  <a:gd name="connsiteY122" fmla="*/ 889818 h 1516602"/>
                  <a:gd name="connsiteX123" fmla="*/ 764469 w 1034979"/>
                  <a:gd name="connsiteY123" fmla="*/ 874578 h 1516602"/>
                  <a:gd name="connsiteX124" fmla="*/ 758754 w 1034979"/>
                  <a:gd name="connsiteY124" fmla="*/ 872673 h 1516602"/>
                  <a:gd name="connsiteX125" fmla="*/ 737799 w 1034979"/>
                  <a:gd name="connsiteY125" fmla="*/ 874578 h 1516602"/>
                  <a:gd name="connsiteX126" fmla="*/ 732084 w 1034979"/>
                  <a:gd name="connsiteY126" fmla="*/ 878388 h 1516602"/>
                  <a:gd name="connsiteX127" fmla="*/ 699699 w 1034979"/>
                  <a:gd name="connsiteY127" fmla="*/ 899343 h 1516602"/>
                  <a:gd name="connsiteX128" fmla="*/ 595181 w 1034979"/>
                  <a:gd name="connsiteY128" fmla="*/ 957831 h 1516602"/>
                  <a:gd name="connsiteX129" fmla="*/ 507294 w 1034979"/>
                  <a:gd name="connsiteY129" fmla="*/ 847908 h 1516602"/>
                  <a:gd name="connsiteX130" fmla="*/ 503484 w 1034979"/>
                  <a:gd name="connsiteY130" fmla="*/ 358323 h 1516602"/>
                  <a:gd name="connsiteX131" fmla="*/ 499674 w 1034979"/>
                  <a:gd name="connsiteY131" fmla="*/ 66858 h 1516602"/>
                  <a:gd name="connsiteX132" fmla="*/ 490149 w 1034979"/>
                  <a:gd name="connsiteY132" fmla="*/ 40188 h 1516602"/>
                  <a:gd name="connsiteX133" fmla="*/ 488244 w 1034979"/>
                  <a:gd name="connsiteY133" fmla="*/ 34473 h 1516602"/>
                  <a:gd name="connsiteX134" fmla="*/ 484434 w 1034979"/>
                  <a:gd name="connsiteY134" fmla="*/ 28758 h 1516602"/>
                  <a:gd name="connsiteX135" fmla="*/ 478719 w 1034979"/>
                  <a:gd name="connsiteY135" fmla="*/ 17328 h 1516602"/>
                  <a:gd name="connsiteX136" fmla="*/ 473004 w 1034979"/>
                  <a:gd name="connsiteY136" fmla="*/ 13518 h 1516602"/>
                  <a:gd name="connsiteX137" fmla="*/ 469194 w 1034979"/>
                  <a:gd name="connsiteY137" fmla="*/ 7803 h 1516602"/>
                  <a:gd name="connsiteX138" fmla="*/ 429189 w 1034979"/>
                  <a:gd name="connsiteY138" fmla="*/ 11613 h 1516602"/>
                  <a:gd name="connsiteX139" fmla="*/ 425379 w 1034979"/>
                  <a:gd name="connsiteY139" fmla="*/ 78288 h 1516602"/>
                  <a:gd name="connsiteX140" fmla="*/ 425379 w 1034979"/>
                  <a:gd name="connsiteY140" fmla="*/ 84003 h 1516602"/>
                  <a:gd name="connsiteX141" fmla="*/ 429189 w 1034979"/>
                  <a:gd name="connsiteY141" fmla="*/ 238308 h 1516602"/>
                  <a:gd name="connsiteX142" fmla="*/ 440619 w 1034979"/>
                  <a:gd name="connsiteY142" fmla="*/ 421188 h 1516602"/>
                  <a:gd name="connsiteX143" fmla="*/ 435265 w 1034979"/>
                  <a:gd name="connsiteY143" fmla="*/ 718368 h 1516602"/>
                  <a:gd name="connsiteX144" fmla="*/ 435059 w 1034979"/>
                  <a:gd name="connsiteY144" fmla="*/ 799046 h 1516602"/>
                  <a:gd name="connsiteX145" fmla="*/ 430322 w 1034979"/>
                  <a:gd name="connsiteY145" fmla="*/ 879006 h 1516602"/>
                  <a:gd name="connsiteX0" fmla="*/ 430322 w 1038255"/>
                  <a:gd name="connsiteY0" fmla="*/ 879006 h 1516602"/>
                  <a:gd name="connsiteX1" fmla="*/ 392427 w 1038255"/>
                  <a:gd name="connsiteY1" fmla="*/ 931934 h 1516602"/>
                  <a:gd name="connsiteX2" fmla="*/ 312984 w 1038255"/>
                  <a:gd name="connsiteY2" fmla="*/ 966018 h 1516602"/>
                  <a:gd name="connsiteX3" fmla="*/ 240645 w 1038255"/>
                  <a:gd name="connsiteY3" fmla="*/ 957266 h 1516602"/>
                  <a:gd name="connsiteX4" fmla="*/ 181539 w 1038255"/>
                  <a:gd name="connsiteY4" fmla="*/ 937443 h 1516602"/>
                  <a:gd name="connsiteX5" fmla="*/ 116769 w 1038255"/>
                  <a:gd name="connsiteY5" fmla="*/ 903153 h 1516602"/>
                  <a:gd name="connsiteX6" fmla="*/ 59619 w 1038255"/>
                  <a:gd name="connsiteY6" fmla="*/ 874578 h 1516602"/>
                  <a:gd name="connsiteX7" fmla="*/ 46284 w 1038255"/>
                  <a:gd name="connsiteY7" fmla="*/ 895533 h 1516602"/>
                  <a:gd name="connsiteX8" fmla="*/ 50094 w 1038255"/>
                  <a:gd name="connsiteY8" fmla="*/ 933633 h 1516602"/>
                  <a:gd name="connsiteX9" fmla="*/ 53904 w 1038255"/>
                  <a:gd name="connsiteY9" fmla="*/ 939348 h 1516602"/>
                  <a:gd name="connsiteX10" fmla="*/ 59619 w 1038255"/>
                  <a:gd name="connsiteY10" fmla="*/ 943158 h 1516602"/>
                  <a:gd name="connsiteX11" fmla="*/ 63429 w 1038255"/>
                  <a:gd name="connsiteY11" fmla="*/ 948873 h 1516602"/>
                  <a:gd name="connsiteX12" fmla="*/ 80574 w 1038255"/>
                  <a:gd name="connsiteY12" fmla="*/ 958398 h 1516602"/>
                  <a:gd name="connsiteX13" fmla="*/ 166299 w 1038255"/>
                  <a:gd name="connsiteY13" fmla="*/ 979353 h 1516602"/>
                  <a:gd name="connsiteX14" fmla="*/ 267264 w 1038255"/>
                  <a:gd name="connsiteY14" fmla="*/ 1021263 h 1516602"/>
                  <a:gd name="connsiteX15" fmla="*/ 278694 w 1038255"/>
                  <a:gd name="connsiteY15" fmla="*/ 1076508 h 1516602"/>
                  <a:gd name="connsiteX16" fmla="*/ 264381 w 1038255"/>
                  <a:gd name="connsiteY16" fmla="*/ 1119397 h 1516602"/>
                  <a:gd name="connsiteX17" fmla="*/ 186224 w 1038255"/>
                  <a:gd name="connsiteY17" fmla="*/ 1150391 h 1516602"/>
                  <a:gd name="connsiteX18" fmla="*/ 27234 w 1038255"/>
                  <a:gd name="connsiteY18" fmla="*/ 1154613 h 1516602"/>
                  <a:gd name="connsiteX19" fmla="*/ 15804 w 1038255"/>
                  <a:gd name="connsiteY19" fmla="*/ 1160328 h 1516602"/>
                  <a:gd name="connsiteX20" fmla="*/ 6279 w 1038255"/>
                  <a:gd name="connsiteY20" fmla="*/ 1169853 h 1516602"/>
                  <a:gd name="connsiteX21" fmla="*/ 4374 w 1038255"/>
                  <a:gd name="connsiteY21" fmla="*/ 1175568 h 1516602"/>
                  <a:gd name="connsiteX22" fmla="*/ 564 w 1038255"/>
                  <a:gd name="connsiteY22" fmla="*/ 1181283 h 1516602"/>
                  <a:gd name="connsiteX23" fmla="*/ 6279 w 1038255"/>
                  <a:gd name="connsiteY23" fmla="*/ 1213668 h 1516602"/>
                  <a:gd name="connsiteX24" fmla="*/ 11994 w 1038255"/>
                  <a:gd name="connsiteY24" fmla="*/ 1217478 h 1516602"/>
                  <a:gd name="connsiteX25" fmla="*/ 17709 w 1038255"/>
                  <a:gd name="connsiteY25" fmla="*/ 1219383 h 1516602"/>
                  <a:gd name="connsiteX26" fmla="*/ 145344 w 1038255"/>
                  <a:gd name="connsiteY26" fmla="*/ 1217478 h 1516602"/>
                  <a:gd name="connsiteX27" fmla="*/ 239202 w 1038255"/>
                  <a:gd name="connsiteY27" fmla="*/ 1214801 h 1516602"/>
                  <a:gd name="connsiteX28" fmla="*/ 318699 w 1038255"/>
                  <a:gd name="connsiteY28" fmla="*/ 1217478 h 1516602"/>
                  <a:gd name="connsiteX29" fmla="*/ 330129 w 1038255"/>
                  <a:gd name="connsiteY29" fmla="*/ 1223193 h 1516602"/>
                  <a:gd name="connsiteX30" fmla="*/ 333939 w 1038255"/>
                  <a:gd name="connsiteY30" fmla="*/ 1228908 h 1516602"/>
                  <a:gd name="connsiteX31" fmla="*/ 339654 w 1038255"/>
                  <a:gd name="connsiteY31" fmla="*/ 1230813 h 1516602"/>
                  <a:gd name="connsiteX32" fmla="*/ 351084 w 1038255"/>
                  <a:gd name="connsiteY32" fmla="*/ 1238433 h 1516602"/>
                  <a:gd name="connsiteX33" fmla="*/ 356799 w 1038255"/>
                  <a:gd name="connsiteY33" fmla="*/ 1242243 h 1516602"/>
                  <a:gd name="connsiteX34" fmla="*/ 360609 w 1038255"/>
                  <a:gd name="connsiteY34" fmla="*/ 1247958 h 1516602"/>
                  <a:gd name="connsiteX35" fmla="*/ 366324 w 1038255"/>
                  <a:gd name="connsiteY35" fmla="*/ 1259388 h 1516602"/>
                  <a:gd name="connsiteX36" fmla="*/ 362514 w 1038255"/>
                  <a:gd name="connsiteY36" fmla="*/ 1286058 h 1516602"/>
                  <a:gd name="connsiteX37" fmla="*/ 358704 w 1038255"/>
                  <a:gd name="connsiteY37" fmla="*/ 1291773 h 1516602"/>
                  <a:gd name="connsiteX38" fmla="*/ 356799 w 1038255"/>
                  <a:gd name="connsiteY38" fmla="*/ 1297488 h 1516602"/>
                  <a:gd name="connsiteX39" fmla="*/ 352989 w 1038255"/>
                  <a:gd name="connsiteY39" fmla="*/ 1303203 h 1516602"/>
                  <a:gd name="connsiteX40" fmla="*/ 351084 w 1038255"/>
                  <a:gd name="connsiteY40" fmla="*/ 1308918 h 1516602"/>
                  <a:gd name="connsiteX41" fmla="*/ 347274 w 1038255"/>
                  <a:gd name="connsiteY41" fmla="*/ 1314633 h 1516602"/>
                  <a:gd name="connsiteX42" fmla="*/ 330129 w 1038255"/>
                  <a:gd name="connsiteY42" fmla="*/ 1381308 h 1516602"/>
                  <a:gd name="connsiteX43" fmla="*/ 328224 w 1038255"/>
                  <a:gd name="connsiteY43" fmla="*/ 1432743 h 1516602"/>
                  <a:gd name="connsiteX44" fmla="*/ 330129 w 1038255"/>
                  <a:gd name="connsiteY44" fmla="*/ 1457508 h 1516602"/>
                  <a:gd name="connsiteX45" fmla="*/ 332034 w 1038255"/>
                  <a:gd name="connsiteY45" fmla="*/ 1463223 h 1516602"/>
                  <a:gd name="connsiteX46" fmla="*/ 335844 w 1038255"/>
                  <a:gd name="connsiteY46" fmla="*/ 1467033 h 1516602"/>
                  <a:gd name="connsiteX47" fmla="*/ 364419 w 1038255"/>
                  <a:gd name="connsiteY47" fmla="*/ 1512753 h 1516602"/>
                  <a:gd name="connsiteX48" fmla="*/ 387279 w 1038255"/>
                  <a:gd name="connsiteY48" fmla="*/ 1514658 h 1516602"/>
                  <a:gd name="connsiteX49" fmla="*/ 392994 w 1038255"/>
                  <a:gd name="connsiteY49" fmla="*/ 1508943 h 1516602"/>
                  <a:gd name="connsiteX50" fmla="*/ 394899 w 1038255"/>
                  <a:gd name="connsiteY50" fmla="*/ 1497513 h 1516602"/>
                  <a:gd name="connsiteX51" fmla="*/ 396804 w 1038255"/>
                  <a:gd name="connsiteY51" fmla="*/ 1491798 h 1516602"/>
                  <a:gd name="connsiteX52" fmla="*/ 398709 w 1038255"/>
                  <a:gd name="connsiteY52" fmla="*/ 1474653 h 1516602"/>
                  <a:gd name="connsiteX53" fmla="*/ 400614 w 1038255"/>
                  <a:gd name="connsiteY53" fmla="*/ 1461318 h 1516602"/>
                  <a:gd name="connsiteX54" fmla="*/ 404424 w 1038255"/>
                  <a:gd name="connsiteY54" fmla="*/ 1404168 h 1516602"/>
                  <a:gd name="connsiteX55" fmla="*/ 410139 w 1038255"/>
                  <a:gd name="connsiteY55" fmla="*/ 1392738 h 1516602"/>
                  <a:gd name="connsiteX56" fmla="*/ 413949 w 1038255"/>
                  <a:gd name="connsiteY56" fmla="*/ 1379403 h 1516602"/>
                  <a:gd name="connsiteX57" fmla="*/ 415854 w 1038255"/>
                  <a:gd name="connsiteY57" fmla="*/ 1373688 h 1516602"/>
                  <a:gd name="connsiteX58" fmla="*/ 417759 w 1038255"/>
                  <a:gd name="connsiteY58" fmla="*/ 1360353 h 1516602"/>
                  <a:gd name="connsiteX59" fmla="*/ 421569 w 1038255"/>
                  <a:gd name="connsiteY59" fmla="*/ 1348923 h 1516602"/>
                  <a:gd name="connsiteX60" fmla="*/ 427284 w 1038255"/>
                  <a:gd name="connsiteY60" fmla="*/ 1335588 h 1516602"/>
                  <a:gd name="connsiteX61" fmla="*/ 467289 w 1038255"/>
                  <a:gd name="connsiteY61" fmla="*/ 1265103 h 1516602"/>
                  <a:gd name="connsiteX62" fmla="*/ 528455 w 1038255"/>
                  <a:gd name="connsiteY62" fmla="*/ 1230091 h 1516602"/>
                  <a:gd name="connsiteX63" fmla="*/ 601154 w 1038255"/>
                  <a:gd name="connsiteY63" fmla="*/ 1221700 h 1516602"/>
                  <a:gd name="connsiteX64" fmla="*/ 720654 w 1038255"/>
                  <a:gd name="connsiteY64" fmla="*/ 1316538 h 1516602"/>
                  <a:gd name="connsiteX65" fmla="*/ 733989 w 1038255"/>
                  <a:gd name="connsiteY65" fmla="*/ 1326063 h 1516602"/>
                  <a:gd name="connsiteX66" fmla="*/ 743514 w 1038255"/>
                  <a:gd name="connsiteY66" fmla="*/ 1327968 h 1516602"/>
                  <a:gd name="connsiteX67" fmla="*/ 749229 w 1038255"/>
                  <a:gd name="connsiteY67" fmla="*/ 1329873 h 1516602"/>
                  <a:gd name="connsiteX68" fmla="*/ 762564 w 1038255"/>
                  <a:gd name="connsiteY68" fmla="*/ 1335588 h 1516602"/>
                  <a:gd name="connsiteX69" fmla="*/ 777804 w 1038255"/>
                  <a:gd name="connsiteY69" fmla="*/ 1333683 h 1516602"/>
                  <a:gd name="connsiteX70" fmla="*/ 789234 w 1038255"/>
                  <a:gd name="connsiteY70" fmla="*/ 1327968 h 1516602"/>
                  <a:gd name="connsiteX71" fmla="*/ 794949 w 1038255"/>
                  <a:gd name="connsiteY71" fmla="*/ 1326063 h 1516602"/>
                  <a:gd name="connsiteX72" fmla="*/ 802569 w 1038255"/>
                  <a:gd name="connsiteY72" fmla="*/ 1308918 h 1516602"/>
                  <a:gd name="connsiteX73" fmla="*/ 800664 w 1038255"/>
                  <a:gd name="connsiteY73" fmla="*/ 1284153 h 1516602"/>
                  <a:gd name="connsiteX74" fmla="*/ 798759 w 1038255"/>
                  <a:gd name="connsiteY74" fmla="*/ 1278438 h 1516602"/>
                  <a:gd name="connsiteX75" fmla="*/ 796854 w 1038255"/>
                  <a:gd name="connsiteY75" fmla="*/ 1270818 h 1516602"/>
                  <a:gd name="connsiteX76" fmla="*/ 783519 w 1038255"/>
                  <a:gd name="connsiteY76" fmla="*/ 1253673 h 1516602"/>
                  <a:gd name="connsiteX77" fmla="*/ 773994 w 1038255"/>
                  <a:gd name="connsiteY77" fmla="*/ 1247958 h 1516602"/>
                  <a:gd name="connsiteX78" fmla="*/ 648264 w 1038255"/>
                  <a:gd name="connsiteY78" fmla="*/ 1156518 h 1516602"/>
                  <a:gd name="connsiteX79" fmla="*/ 644454 w 1038255"/>
                  <a:gd name="connsiteY79" fmla="*/ 1139373 h 1516602"/>
                  <a:gd name="connsiteX80" fmla="*/ 646359 w 1038255"/>
                  <a:gd name="connsiteY80" fmla="*/ 1131753 h 1516602"/>
                  <a:gd name="connsiteX81" fmla="*/ 650169 w 1038255"/>
                  <a:gd name="connsiteY81" fmla="*/ 1114608 h 1516602"/>
                  <a:gd name="connsiteX82" fmla="*/ 653979 w 1038255"/>
                  <a:gd name="connsiteY82" fmla="*/ 1108893 h 1516602"/>
                  <a:gd name="connsiteX83" fmla="*/ 655884 w 1038255"/>
                  <a:gd name="connsiteY83" fmla="*/ 1103178 h 1516602"/>
                  <a:gd name="connsiteX84" fmla="*/ 661599 w 1038255"/>
                  <a:gd name="connsiteY84" fmla="*/ 1101273 h 1516602"/>
                  <a:gd name="connsiteX85" fmla="*/ 671124 w 1038255"/>
                  <a:gd name="connsiteY85" fmla="*/ 1089843 h 1516602"/>
                  <a:gd name="connsiteX86" fmla="*/ 724464 w 1038255"/>
                  <a:gd name="connsiteY86" fmla="*/ 1082223 h 1516602"/>
                  <a:gd name="connsiteX87" fmla="*/ 842574 w 1038255"/>
                  <a:gd name="connsiteY87" fmla="*/ 1084128 h 1516602"/>
                  <a:gd name="connsiteX88" fmla="*/ 871149 w 1038255"/>
                  <a:gd name="connsiteY88" fmla="*/ 1086033 h 1516602"/>
                  <a:gd name="connsiteX89" fmla="*/ 899724 w 1038255"/>
                  <a:gd name="connsiteY89" fmla="*/ 1091748 h 1516602"/>
                  <a:gd name="connsiteX90" fmla="*/ 922584 w 1038255"/>
                  <a:gd name="connsiteY90" fmla="*/ 1095558 h 1516602"/>
                  <a:gd name="connsiteX91" fmla="*/ 951159 w 1038255"/>
                  <a:gd name="connsiteY91" fmla="*/ 1101273 h 1516602"/>
                  <a:gd name="connsiteX92" fmla="*/ 956874 w 1038255"/>
                  <a:gd name="connsiteY92" fmla="*/ 1101273 h 1516602"/>
                  <a:gd name="connsiteX93" fmla="*/ 1002594 w 1038255"/>
                  <a:gd name="connsiteY93" fmla="*/ 1099368 h 1516602"/>
                  <a:gd name="connsiteX94" fmla="*/ 1031169 w 1038255"/>
                  <a:gd name="connsiteY94" fmla="*/ 1091748 h 1516602"/>
                  <a:gd name="connsiteX95" fmla="*/ 1034979 w 1038255"/>
                  <a:gd name="connsiteY95" fmla="*/ 1086033 h 1516602"/>
                  <a:gd name="connsiteX96" fmla="*/ 1033074 w 1038255"/>
                  <a:gd name="connsiteY96" fmla="*/ 1066983 h 1516602"/>
                  <a:gd name="connsiteX97" fmla="*/ 970209 w 1038255"/>
                  <a:gd name="connsiteY97" fmla="*/ 1044123 h 1516602"/>
                  <a:gd name="connsiteX98" fmla="*/ 962589 w 1038255"/>
                  <a:gd name="connsiteY98" fmla="*/ 1042218 h 1516602"/>
                  <a:gd name="connsiteX99" fmla="*/ 935919 w 1038255"/>
                  <a:gd name="connsiteY99" fmla="*/ 1034598 h 1516602"/>
                  <a:gd name="connsiteX100" fmla="*/ 825429 w 1038255"/>
                  <a:gd name="connsiteY100" fmla="*/ 1034598 h 1516602"/>
                  <a:gd name="connsiteX101" fmla="*/ 730179 w 1038255"/>
                  <a:gd name="connsiteY101" fmla="*/ 1038408 h 1516602"/>
                  <a:gd name="connsiteX102" fmla="*/ 669219 w 1038255"/>
                  <a:gd name="connsiteY102" fmla="*/ 1046028 h 1516602"/>
                  <a:gd name="connsiteX103" fmla="*/ 646359 w 1038255"/>
                  <a:gd name="connsiteY103" fmla="*/ 1049838 h 1516602"/>
                  <a:gd name="connsiteX104" fmla="*/ 642549 w 1038255"/>
                  <a:gd name="connsiteY104" fmla="*/ 1038408 h 1516602"/>
                  <a:gd name="connsiteX105" fmla="*/ 640644 w 1038255"/>
                  <a:gd name="connsiteY105" fmla="*/ 1032693 h 1516602"/>
                  <a:gd name="connsiteX106" fmla="*/ 642549 w 1038255"/>
                  <a:gd name="connsiteY106" fmla="*/ 1015548 h 1516602"/>
                  <a:gd name="connsiteX107" fmla="*/ 644454 w 1038255"/>
                  <a:gd name="connsiteY107" fmla="*/ 1009833 h 1516602"/>
                  <a:gd name="connsiteX108" fmla="*/ 661599 w 1038255"/>
                  <a:gd name="connsiteY108" fmla="*/ 1000308 h 1516602"/>
                  <a:gd name="connsiteX109" fmla="*/ 673029 w 1038255"/>
                  <a:gd name="connsiteY109" fmla="*/ 992688 h 1516602"/>
                  <a:gd name="connsiteX110" fmla="*/ 674934 w 1038255"/>
                  <a:gd name="connsiteY110" fmla="*/ 986973 h 1516602"/>
                  <a:gd name="connsiteX111" fmla="*/ 680649 w 1038255"/>
                  <a:gd name="connsiteY111" fmla="*/ 985068 h 1516602"/>
                  <a:gd name="connsiteX112" fmla="*/ 686364 w 1038255"/>
                  <a:gd name="connsiteY112" fmla="*/ 981258 h 1516602"/>
                  <a:gd name="connsiteX113" fmla="*/ 695889 w 1038255"/>
                  <a:gd name="connsiteY113" fmla="*/ 971733 h 1516602"/>
                  <a:gd name="connsiteX114" fmla="*/ 705414 w 1038255"/>
                  <a:gd name="connsiteY114" fmla="*/ 960303 h 1516602"/>
                  <a:gd name="connsiteX115" fmla="*/ 716844 w 1038255"/>
                  <a:gd name="connsiteY115" fmla="*/ 952683 h 1516602"/>
                  <a:gd name="connsiteX116" fmla="*/ 732084 w 1038255"/>
                  <a:gd name="connsiteY116" fmla="*/ 939348 h 1516602"/>
                  <a:gd name="connsiteX117" fmla="*/ 741609 w 1038255"/>
                  <a:gd name="connsiteY117" fmla="*/ 927918 h 1516602"/>
                  <a:gd name="connsiteX118" fmla="*/ 753039 w 1038255"/>
                  <a:gd name="connsiteY118" fmla="*/ 918393 h 1516602"/>
                  <a:gd name="connsiteX119" fmla="*/ 758754 w 1038255"/>
                  <a:gd name="connsiteY119" fmla="*/ 906963 h 1516602"/>
                  <a:gd name="connsiteX120" fmla="*/ 760659 w 1038255"/>
                  <a:gd name="connsiteY120" fmla="*/ 901248 h 1516602"/>
                  <a:gd name="connsiteX121" fmla="*/ 766374 w 1038255"/>
                  <a:gd name="connsiteY121" fmla="*/ 889818 h 1516602"/>
                  <a:gd name="connsiteX122" fmla="*/ 764469 w 1038255"/>
                  <a:gd name="connsiteY122" fmla="*/ 874578 h 1516602"/>
                  <a:gd name="connsiteX123" fmla="*/ 758754 w 1038255"/>
                  <a:gd name="connsiteY123" fmla="*/ 872673 h 1516602"/>
                  <a:gd name="connsiteX124" fmla="*/ 737799 w 1038255"/>
                  <a:gd name="connsiteY124" fmla="*/ 874578 h 1516602"/>
                  <a:gd name="connsiteX125" fmla="*/ 732084 w 1038255"/>
                  <a:gd name="connsiteY125" fmla="*/ 878388 h 1516602"/>
                  <a:gd name="connsiteX126" fmla="*/ 699699 w 1038255"/>
                  <a:gd name="connsiteY126" fmla="*/ 899343 h 1516602"/>
                  <a:gd name="connsiteX127" fmla="*/ 595181 w 1038255"/>
                  <a:gd name="connsiteY127" fmla="*/ 957831 h 1516602"/>
                  <a:gd name="connsiteX128" fmla="*/ 507294 w 1038255"/>
                  <a:gd name="connsiteY128" fmla="*/ 847908 h 1516602"/>
                  <a:gd name="connsiteX129" fmla="*/ 503484 w 1038255"/>
                  <a:gd name="connsiteY129" fmla="*/ 358323 h 1516602"/>
                  <a:gd name="connsiteX130" fmla="*/ 499674 w 1038255"/>
                  <a:gd name="connsiteY130" fmla="*/ 66858 h 1516602"/>
                  <a:gd name="connsiteX131" fmla="*/ 490149 w 1038255"/>
                  <a:gd name="connsiteY131" fmla="*/ 40188 h 1516602"/>
                  <a:gd name="connsiteX132" fmla="*/ 488244 w 1038255"/>
                  <a:gd name="connsiteY132" fmla="*/ 34473 h 1516602"/>
                  <a:gd name="connsiteX133" fmla="*/ 484434 w 1038255"/>
                  <a:gd name="connsiteY133" fmla="*/ 28758 h 1516602"/>
                  <a:gd name="connsiteX134" fmla="*/ 478719 w 1038255"/>
                  <a:gd name="connsiteY134" fmla="*/ 17328 h 1516602"/>
                  <a:gd name="connsiteX135" fmla="*/ 473004 w 1038255"/>
                  <a:gd name="connsiteY135" fmla="*/ 13518 h 1516602"/>
                  <a:gd name="connsiteX136" fmla="*/ 469194 w 1038255"/>
                  <a:gd name="connsiteY136" fmla="*/ 7803 h 1516602"/>
                  <a:gd name="connsiteX137" fmla="*/ 429189 w 1038255"/>
                  <a:gd name="connsiteY137" fmla="*/ 11613 h 1516602"/>
                  <a:gd name="connsiteX138" fmla="*/ 425379 w 1038255"/>
                  <a:gd name="connsiteY138" fmla="*/ 78288 h 1516602"/>
                  <a:gd name="connsiteX139" fmla="*/ 425379 w 1038255"/>
                  <a:gd name="connsiteY139" fmla="*/ 84003 h 1516602"/>
                  <a:gd name="connsiteX140" fmla="*/ 429189 w 1038255"/>
                  <a:gd name="connsiteY140" fmla="*/ 238308 h 1516602"/>
                  <a:gd name="connsiteX141" fmla="*/ 440619 w 1038255"/>
                  <a:gd name="connsiteY141" fmla="*/ 421188 h 1516602"/>
                  <a:gd name="connsiteX142" fmla="*/ 435265 w 1038255"/>
                  <a:gd name="connsiteY142" fmla="*/ 718368 h 1516602"/>
                  <a:gd name="connsiteX143" fmla="*/ 435059 w 1038255"/>
                  <a:gd name="connsiteY143" fmla="*/ 799046 h 1516602"/>
                  <a:gd name="connsiteX144" fmla="*/ 430322 w 1038255"/>
                  <a:gd name="connsiteY144"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64381 w 1034979"/>
                  <a:gd name="connsiteY16" fmla="*/ 1119397 h 1516602"/>
                  <a:gd name="connsiteX17" fmla="*/ 186224 w 1034979"/>
                  <a:gd name="connsiteY17" fmla="*/ 1150391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970209 w 1034979"/>
                  <a:gd name="connsiteY96" fmla="*/ 1044123 h 1516602"/>
                  <a:gd name="connsiteX97" fmla="*/ 962589 w 1034979"/>
                  <a:gd name="connsiteY97" fmla="*/ 1042218 h 1516602"/>
                  <a:gd name="connsiteX98" fmla="*/ 935919 w 1034979"/>
                  <a:gd name="connsiteY98" fmla="*/ 1034598 h 1516602"/>
                  <a:gd name="connsiteX99" fmla="*/ 825429 w 1034979"/>
                  <a:gd name="connsiteY99" fmla="*/ 1034598 h 1516602"/>
                  <a:gd name="connsiteX100" fmla="*/ 730179 w 1034979"/>
                  <a:gd name="connsiteY100" fmla="*/ 1038408 h 1516602"/>
                  <a:gd name="connsiteX101" fmla="*/ 669219 w 1034979"/>
                  <a:gd name="connsiteY101" fmla="*/ 1046028 h 1516602"/>
                  <a:gd name="connsiteX102" fmla="*/ 646359 w 1034979"/>
                  <a:gd name="connsiteY102" fmla="*/ 1049838 h 1516602"/>
                  <a:gd name="connsiteX103" fmla="*/ 642549 w 1034979"/>
                  <a:gd name="connsiteY103" fmla="*/ 1038408 h 1516602"/>
                  <a:gd name="connsiteX104" fmla="*/ 640644 w 1034979"/>
                  <a:gd name="connsiteY104" fmla="*/ 1032693 h 1516602"/>
                  <a:gd name="connsiteX105" fmla="*/ 642549 w 1034979"/>
                  <a:gd name="connsiteY105" fmla="*/ 1015548 h 1516602"/>
                  <a:gd name="connsiteX106" fmla="*/ 644454 w 1034979"/>
                  <a:gd name="connsiteY106" fmla="*/ 1009833 h 1516602"/>
                  <a:gd name="connsiteX107" fmla="*/ 661599 w 1034979"/>
                  <a:gd name="connsiteY107" fmla="*/ 1000308 h 1516602"/>
                  <a:gd name="connsiteX108" fmla="*/ 673029 w 1034979"/>
                  <a:gd name="connsiteY108" fmla="*/ 992688 h 1516602"/>
                  <a:gd name="connsiteX109" fmla="*/ 674934 w 1034979"/>
                  <a:gd name="connsiteY109" fmla="*/ 986973 h 1516602"/>
                  <a:gd name="connsiteX110" fmla="*/ 680649 w 1034979"/>
                  <a:gd name="connsiteY110" fmla="*/ 985068 h 1516602"/>
                  <a:gd name="connsiteX111" fmla="*/ 686364 w 1034979"/>
                  <a:gd name="connsiteY111" fmla="*/ 981258 h 1516602"/>
                  <a:gd name="connsiteX112" fmla="*/ 695889 w 1034979"/>
                  <a:gd name="connsiteY112" fmla="*/ 971733 h 1516602"/>
                  <a:gd name="connsiteX113" fmla="*/ 705414 w 1034979"/>
                  <a:gd name="connsiteY113" fmla="*/ 960303 h 1516602"/>
                  <a:gd name="connsiteX114" fmla="*/ 716844 w 1034979"/>
                  <a:gd name="connsiteY114" fmla="*/ 952683 h 1516602"/>
                  <a:gd name="connsiteX115" fmla="*/ 732084 w 1034979"/>
                  <a:gd name="connsiteY115" fmla="*/ 939348 h 1516602"/>
                  <a:gd name="connsiteX116" fmla="*/ 741609 w 1034979"/>
                  <a:gd name="connsiteY116" fmla="*/ 927918 h 1516602"/>
                  <a:gd name="connsiteX117" fmla="*/ 753039 w 1034979"/>
                  <a:gd name="connsiteY117" fmla="*/ 918393 h 1516602"/>
                  <a:gd name="connsiteX118" fmla="*/ 758754 w 1034979"/>
                  <a:gd name="connsiteY118" fmla="*/ 906963 h 1516602"/>
                  <a:gd name="connsiteX119" fmla="*/ 760659 w 1034979"/>
                  <a:gd name="connsiteY119" fmla="*/ 901248 h 1516602"/>
                  <a:gd name="connsiteX120" fmla="*/ 766374 w 1034979"/>
                  <a:gd name="connsiteY120" fmla="*/ 889818 h 1516602"/>
                  <a:gd name="connsiteX121" fmla="*/ 764469 w 1034979"/>
                  <a:gd name="connsiteY121" fmla="*/ 874578 h 1516602"/>
                  <a:gd name="connsiteX122" fmla="*/ 758754 w 1034979"/>
                  <a:gd name="connsiteY122" fmla="*/ 872673 h 1516602"/>
                  <a:gd name="connsiteX123" fmla="*/ 737799 w 1034979"/>
                  <a:gd name="connsiteY123" fmla="*/ 874578 h 1516602"/>
                  <a:gd name="connsiteX124" fmla="*/ 732084 w 1034979"/>
                  <a:gd name="connsiteY124" fmla="*/ 878388 h 1516602"/>
                  <a:gd name="connsiteX125" fmla="*/ 699699 w 1034979"/>
                  <a:gd name="connsiteY125" fmla="*/ 899343 h 1516602"/>
                  <a:gd name="connsiteX126" fmla="*/ 595181 w 1034979"/>
                  <a:gd name="connsiteY126" fmla="*/ 957831 h 1516602"/>
                  <a:gd name="connsiteX127" fmla="*/ 507294 w 1034979"/>
                  <a:gd name="connsiteY127" fmla="*/ 847908 h 1516602"/>
                  <a:gd name="connsiteX128" fmla="*/ 503484 w 1034979"/>
                  <a:gd name="connsiteY128" fmla="*/ 358323 h 1516602"/>
                  <a:gd name="connsiteX129" fmla="*/ 499674 w 1034979"/>
                  <a:gd name="connsiteY129" fmla="*/ 66858 h 1516602"/>
                  <a:gd name="connsiteX130" fmla="*/ 490149 w 1034979"/>
                  <a:gd name="connsiteY130" fmla="*/ 40188 h 1516602"/>
                  <a:gd name="connsiteX131" fmla="*/ 488244 w 1034979"/>
                  <a:gd name="connsiteY131" fmla="*/ 34473 h 1516602"/>
                  <a:gd name="connsiteX132" fmla="*/ 484434 w 1034979"/>
                  <a:gd name="connsiteY132" fmla="*/ 28758 h 1516602"/>
                  <a:gd name="connsiteX133" fmla="*/ 478719 w 1034979"/>
                  <a:gd name="connsiteY133" fmla="*/ 17328 h 1516602"/>
                  <a:gd name="connsiteX134" fmla="*/ 473004 w 1034979"/>
                  <a:gd name="connsiteY134" fmla="*/ 13518 h 1516602"/>
                  <a:gd name="connsiteX135" fmla="*/ 469194 w 1034979"/>
                  <a:gd name="connsiteY135" fmla="*/ 7803 h 1516602"/>
                  <a:gd name="connsiteX136" fmla="*/ 429189 w 1034979"/>
                  <a:gd name="connsiteY136" fmla="*/ 11613 h 1516602"/>
                  <a:gd name="connsiteX137" fmla="*/ 425379 w 1034979"/>
                  <a:gd name="connsiteY137" fmla="*/ 78288 h 1516602"/>
                  <a:gd name="connsiteX138" fmla="*/ 425379 w 1034979"/>
                  <a:gd name="connsiteY138" fmla="*/ 84003 h 1516602"/>
                  <a:gd name="connsiteX139" fmla="*/ 429189 w 1034979"/>
                  <a:gd name="connsiteY139" fmla="*/ 238308 h 1516602"/>
                  <a:gd name="connsiteX140" fmla="*/ 440619 w 1034979"/>
                  <a:gd name="connsiteY140" fmla="*/ 421188 h 1516602"/>
                  <a:gd name="connsiteX141" fmla="*/ 435265 w 1034979"/>
                  <a:gd name="connsiteY141" fmla="*/ 718368 h 1516602"/>
                  <a:gd name="connsiteX142" fmla="*/ 435059 w 1034979"/>
                  <a:gd name="connsiteY142" fmla="*/ 799046 h 1516602"/>
                  <a:gd name="connsiteX143" fmla="*/ 430322 w 1034979"/>
                  <a:gd name="connsiteY143" fmla="*/ 879006 h 1516602"/>
                  <a:gd name="connsiteX0" fmla="*/ 430322 w 1031824"/>
                  <a:gd name="connsiteY0" fmla="*/ 879006 h 1516602"/>
                  <a:gd name="connsiteX1" fmla="*/ 392427 w 1031824"/>
                  <a:gd name="connsiteY1" fmla="*/ 931934 h 1516602"/>
                  <a:gd name="connsiteX2" fmla="*/ 312984 w 1031824"/>
                  <a:gd name="connsiteY2" fmla="*/ 966018 h 1516602"/>
                  <a:gd name="connsiteX3" fmla="*/ 240645 w 1031824"/>
                  <a:gd name="connsiteY3" fmla="*/ 957266 h 1516602"/>
                  <a:gd name="connsiteX4" fmla="*/ 181539 w 1031824"/>
                  <a:gd name="connsiteY4" fmla="*/ 937443 h 1516602"/>
                  <a:gd name="connsiteX5" fmla="*/ 116769 w 1031824"/>
                  <a:gd name="connsiteY5" fmla="*/ 903153 h 1516602"/>
                  <a:gd name="connsiteX6" fmla="*/ 59619 w 1031824"/>
                  <a:gd name="connsiteY6" fmla="*/ 874578 h 1516602"/>
                  <a:gd name="connsiteX7" fmla="*/ 46284 w 1031824"/>
                  <a:gd name="connsiteY7" fmla="*/ 895533 h 1516602"/>
                  <a:gd name="connsiteX8" fmla="*/ 50094 w 1031824"/>
                  <a:gd name="connsiteY8" fmla="*/ 933633 h 1516602"/>
                  <a:gd name="connsiteX9" fmla="*/ 53904 w 1031824"/>
                  <a:gd name="connsiteY9" fmla="*/ 939348 h 1516602"/>
                  <a:gd name="connsiteX10" fmla="*/ 59619 w 1031824"/>
                  <a:gd name="connsiteY10" fmla="*/ 943158 h 1516602"/>
                  <a:gd name="connsiteX11" fmla="*/ 63429 w 1031824"/>
                  <a:gd name="connsiteY11" fmla="*/ 948873 h 1516602"/>
                  <a:gd name="connsiteX12" fmla="*/ 80574 w 1031824"/>
                  <a:gd name="connsiteY12" fmla="*/ 958398 h 1516602"/>
                  <a:gd name="connsiteX13" fmla="*/ 166299 w 1031824"/>
                  <a:gd name="connsiteY13" fmla="*/ 979353 h 1516602"/>
                  <a:gd name="connsiteX14" fmla="*/ 267264 w 1031824"/>
                  <a:gd name="connsiteY14" fmla="*/ 1021263 h 1516602"/>
                  <a:gd name="connsiteX15" fmla="*/ 278694 w 1031824"/>
                  <a:gd name="connsiteY15" fmla="*/ 1076508 h 1516602"/>
                  <a:gd name="connsiteX16" fmla="*/ 264381 w 1031824"/>
                  <a:gd name="connsiteY16" fmla="*/ 1119397 h 1516602"/>
                  <a:gd name="connsiteX17" fmla="*/ 186224 w 1031824"/>
                  <a:gd name="connsiteY17" fmla="*/ 1150391 h 1516602"/>
                  <a:gd name="connsiteX18" fmla="*/ 27234 w 1031824"/>
                  <a:gd name="connsiteY18" fmla="*/ 1154613 h 1516602"/>
                  <a:gd name="connsiteX19" fmla="*/ 15804 w 1031824"/>
                  <a:gd name="connsiteY19" fmla="*/ 1160328 h 1516602"/>
                  <a:gd name="connsiteX20" fmla="*/ 6279 w 1031824"/>
                  <a:gd name="connsiteY20" fmla="*/ 1169853 h 1516602"/>
                  <a:gd name="connsiteX21" fmla="*/ 4374 w 1031824"/>
                  <a:gd name="connsiteY21" fmla="*/ 1175568 h 1516602"/>
                  <a:gd name="connsiteX22" fmla="*/ 564 w 1031824"/>
                  <a:gd name="connsiteY22" fmla="*/ 1181283 h 1516602"/>
                  <a:gd name="connsiteX23" fmla="*/ 6279 w 1031824"/>
                  <a:gd name="connsiteY23" fmla="*/ 1213668 h 1516602"/>
                  <a:gd name="connsiteX24" fmla="*/ 11994 w 1031824"/>
                  <a:gd name="connsiteY24" fmla="*/ 1217478 h 1516602"/>
                  <a:gd name="connsiteX25" fmla="*/ 17709 w 1031824"/>
                  <a:gd name="connsiteY25" fmla="*/ 1219383 h 1516602"/>
                  <a:gd name="connsiteX26" fmla="*/ 145344 w 1031824"/>
                  <a:gd name="connsiteY26" fmla="*/ 1217478 h 1516602"/>
                  <a:gd name="connsiteX27" fmla="*/ 239202 w 1031824"/>
                  <a:gd name="connsiteY27" fmla="*/ 1214801 h 1516602"/>
                  <a:gd name="connsiteX28" fmla="*/ 318699 w 1031824"/>
                  <a:gd name="connsiteY28" fmla="*/ 1217478 h 1516602"/>
                  <a:gd name="connsiteX29" fmla="*/ 330129 w 1031824"/>
                  <a:gd name="connsiteY29" fmla="*/ 1223193 h 1516602"/>
                  <a:gd name="connsiteX30" fmla="*/ 333939 w 1031824"/>
                  <a:gd name="connsiteY30" fmla="*/ 1228908 h 1516602"/>
                  <a:gd name="connsiteX31" fmla="*/ 339654 w 1031824"/>
                  <a:gd name="connsiteY31" fmla="*/ 1230813 h 1516602"/>
                  <a:gd name="connsiteX32" fmla="*/ 351084 w 1031824"/>
                  <a:gd name="connsiteY32" fmla="*/ 1238433 h 1516602"/>
                  <a:gd name="connsiteX33" fmla="*/ 356799 w 1031824"/>
                  <a:gd name="connsiteY33" fmla="*/ 1242243 h 1516602"/>
                  <a:gd name="connsiteX34" fmla="*/ 360609 w 1031824"/>
                  <a:gd name="connsiteY34" fmla="*/ 1247958 h 1516602"/>
                  <a:gd name="connsiteX35" fmla="*/ 366324 w 1031824"/>
                  <a:gd name="connsiteY35" fmla="*/ 1259388 h 1516602"/>
                  <a:gd name="connsiteX36" fmla="*/ 362514 w 1031824"/>
                  <a:gd name="connsiteY36" fmla="*/ 1286058 h 1516602"/>
                  <a:gd name="connsiteX37" fmla="*/ 358704 w 1031824"/>
                  <a:gd name="connsiteY37" fmla="*/ 1291773 h 1516602"/>
                  <a:gd name="connsiteX38" fmla="*/ 356799 w 1031824"/>
                  <a:gd name="connsiteY38" fmla="*/ 1297488 h 1516602"/>
                  <a:gd name="connsiteX39" fmla="*/ 352989 w 1031824"/>
                  <a:gd name="connsiteY39" fmla="*/ 1303203 h 1516602"/>
                  <a:gd name="connsiteX40" fmla="*/ 351084 w 1031824"/>
                  <a:gd name="connsiteY40" fmla="*/ 1308918 h 1516602"/>
                  <a:gd name="connsiteX41" fmla="*/ 347274 w 1031824"/>
                  <a:gd name="connsiteY41" fmla="*/ 1314633 h 1516602"/>
                  <a:gd name="connsiteX42" fmla="*/ 330129 w 1031824"/>
                  <a:gd name="connsiteY42" fmla="*/ 1381308 h 1516602"/>
                  <a:gd name="connsiteX43" fmla="*/ 328224 w 1031824"/>
                  <a:gd name="connsiteY43" fmla="*/ 1432743 h 1516602"/>
                  <a:gd name="connsiteX44" fmla="*/ 330129 w 1031824"/>
                  <a:gd name="connsiteY44" fmla="*/ 1457508 h 1516602"/>
                  <a:gd name="connsiteX45" fmla="*/ 332034 w 1031824"/>
                  <a:gd name="connsiteY45" fmla="*/ 1463223 h 1516602"/>
                  <a:gd name="connsiteX46" fmla="*/ 335844 w 1031824"/>
                  <a:gd name="connsiteY46" fmla="*/ 1467033 h 1516602"/>
                  <a:gd name="connsiteX47" fmla="*/ 364419 w 1031824"/>
                  <a:gd name="connsiteY47" fmla="*/ 1512753 h 1516602"/>
                  <a:gd name="connsiteX48" fmla="*/ 387279 w 1031824"/>
                  <a:gd name="connsiteY48" fmla="*/ 1514658 h 1516602"/>
                  <a:gd name="connsiteX49" fmla="*/ 392994 w 1031824"/>
                  <a:gd name="connsiteY49" fmla="*/ 1508943 h 1516602"/>
                  <a:gd name="connsiteX50" fmla="*/ 394899 w 1031824"/>
                  <a:gd name="connsiteY50" fmla="*/ 1497513 h 1516602"/>
                  <a:gd name="connsiteX51" fmla="*/ 396804 w 1031824"/>
                  <a:gd name="connsiteY51" fmla="*/ 1491798 h 1516602"/>
                  <a:gd name="connsiteX52" fmla="*/ 398709 w 1031824"/>
                  <a:gd name="connsiteY52" fmla="*/ 1474653 h 1516602"/>
                  <a:gd name="connsiteX53" fmla="*/ 400614 w 1031824"/>
                  <a:gd name="connsiteY53" fmla="*/ 1461318 h 1516602"/>
                  <a:gd name="connsiteX54" fmla="*/ 404424 w 1031824"/>
                  <a:gd name="connsiteY54" fmla="*/ 1404168 h 1516602"/>
                  <a:gd name="connsiteX55" fmla="*/ 410139 w 1031824"/>
                  <a:gd name="connsiteY55" fmla="*/ 1392738 h 1516602"/>
                  <a:gd name="connsiteX56" fmla="*/ 413949 w 1031824"/>
                  <a:gd name="connsiteY56" fmla="*/ 1379403 h 1516602"/>
                  <a:gd name="connsiteX57" fmla="*/ 415854 w 1031824"/>
                  <a:gd name="connsiteY57" fmla="*/ 1373688 h 1516602"/>
                  <a:gd name="connsiteX58" fmla="*/ 417759 w 1031824"/>
                  <a:gd name="connsiteY58" fmla="*/ 1360353 h 1516602"/>
                  <a:gd name="connsiteX59" fmla="*/ 421569 w 1031824"/>
                  <a:gd name="connsiteY59" fmla="*/ 1348923 h 1516602"/>
                  <a:gd name="connsiteX60" fmla="*/ 427284 w 1031824"/>
                  <a:gd name="connsiteY60" fmla="*/ 1335588 h 1516602"/>
                  <a:gd name="connsiteX61" fmla="*/ 467289 w 1031824"/>
                  <a:gd name="connsiteY61" fmla="*/ 1265103 h 1516602"/>
                  <a:gd name="connsiteX62" fmla="*/ 528455 w 1031824"/>
                  <a:gd name="connsiteY62" fmla="*/ 1230091 h 1516602"/>
                  <a:gd name="connsiteX63" fmla="*/ 601154 w 1031824"/>
                  <a:gd name="connsiteY63" fmla="*/ 1221700 h 1516602"/>
                  <a:gd name="connsiteX64" fmla="*/ 720654 w 1031824"/>
                  <a:gd name="connsiteY64" fmla="*/ 1316538 h 1516602"/>
                  <a:gd name="connsiteX65" fmla="*/ 733989 w 1031824"/>
                  <a:gd name="connsiteY65" fmla="*/ 1326063 h 1516602"/>
                  <a:gd name="connsiteX66" fmla="*/ 743514 w 1031824"/>
                  <a:gd name="connsiteY66" fmla="*/ 1327968 h 1516602"/>
                  <a:gd name="connsiteX67" fmla="*/ 749229 w 1031824"/>
                  <a:gd name="connsiteY67" fmla="*/ 1329873 h 1516602"/>
                  <a:gd name="connsiteX68" fmla="*/ 762564 w 1031824"/>
                  <a:gd name="connsiteY68" fmla="*/ 1335588 h 1516602"/>
                  <a:gd name="connsiteX69" fmla="*/ 777804 w 1031824"/>
                  <a:gd name="connsiteY69" fmla="*/ 1333683 h 1516602"/>
                  <a:gd name="connsiteX70" fmla="*/ 789234 w 1031824"/>
                  <a:gd name="connsiteY70" fmla="*/ 1327968 h 1516602"/>
                  <a:gd name="connsiteX71" fmla="*/ 794949 w 1031824"/>
                  <a:gd name="connsiteY71" fmla="*/ 1326063 h 1516602"/>
                  <a:gd name="connsiteX72" fmla="*/ 802569 w 1031824"/>
                  <a:gd name="connsiteY72" fmla="*/ 1308918 h 1516602"/>
                  <a:gd name="connsiteX73" fmla="*/ 800664 w 1031824"/>
                  <a:gd name="connsiteY73" fmla="*/ 1284153 h 1516602"/>
                  <a:gd name="connsiteX74" fmla="*/ 798759 w 1031824"/>
                  <a:gd name="connsiteY74" fmla="*/ 1278438 h 1516602"/>
                  <a:gd name="connsiteX75" fmla="*/ 796854 w 1031824"/>
                  <a:gd name="connsiteY75" fmla="*/ 1270818 h 1516602"/>
                  <a:gd name="connsiteX76" fmla="*/ 783519 w 1031824"/>
                  <a:gd name="connsiteY76" fmla="*/ 1253673 h 1516602"/>
                  <a:gd name="connsiteX77" fmla="*/ 773994 w 1031824"/>
                  <a:gd name="connsiteY77" fmla="*/ 1247958 h 1516602"/>
                  <a:gd name="connsiteX78" fmla="*/ 648264 w 1031824"/>
                  <a:gd name="connsiteY78" fmla="*/ 1156518 h 1516602"/>
                  <a:gd name="connsiteX79" fmla="*/ 644454 w 1031824"/>
                  <a:gd name="connsiteY79" fmla="*/ 1139373 h 1516602"/>
                  <a:gd name="connsiteX80" fmla="*/ 646359 w 1031824"/>
                  <a:gd name="connsiteY80" fmla="*/ 1131753 h 1516602"/>
                  <a:gd name="connsiteX81" fmla="*/ 650169 w 1031824"/>
                  <a:gd name="connsiteY81" fmla="*/ 1114608 h 1516602"/>
                  <a:gd name="connsiteX82" fmla="*/ 653979 w 1031824"/>
                  <a:gd name="connsiteY82" fmla="*/ 1108893 h 1516602"/>
                  <a:gd name="connsiteX83" fmla="*/ 655884 w 1031824"/>
                  <a:gd name="connsiteY83" fmla="*/ 1103178 h 1516602"/>
                  <a:gd name="connsiteX84" fmla="*/ 661599 w 1031824"/>
                  <a:gd name="connsiteY84" fmla="*/ 1101273 h 1516602"/>
                  <a:gd name="connsiteX85" fmla="*/ 671124 w 1031824"/>
                  <a:gd name="connsiteY85" fmla="*/ 1089843 h 1516602"/>
                  <a:gd name="connsiteX86" fmla="*/ 724464 w 1031824"/>
                  <a:gd name="connsiteY86" fmla="*/ 1082223 h 1516602"/>
                  <a:gd name="connsiteX87" fmla="*/ 842574 w 1031824"/>
                  <a:gd name="connsiteY87" fmla="*/ 1084128 h 1516602"/>
                  <a:gd name="connsiteX88" fmla="*/ 871149 w 1031824"/>
                  <a:gd name="connsiteY88" fmla="*/ 1086033 h 1516602"/>
                  <a:gd name="connsiteX89" fmla="*/ 899724 w 1031824"/>
                  <a:gd name="connsiteY89" fmla="*/ 1091748 h 1516602"/>
                  <a:gd name="connsiteX90" fmla="*/ 922584 w 1031824"/>
                  <a:gd name="connsiteY90" fmla="*/ 1095558 h 1516602"/>
                  <a:gd name="connsiteX91" fmla="*/ 951159 w 1031824"/>
                  <a:gd name="connsiteY91" fmla="*/ 1101273 h 1516602"/>
                  <a:gd name="connsiteX92" fmla="*/ 956874 w 1031824"/>
                  <a:gd name="connsiteY92" fmla="*/ 1101273 h 1516602"/>
                  <a:gd name="connsiteX93" fmla="*/ 1002594 w 1031824"/>
                  <a:gd name="connsiteY93" fmla="*/ 1099368 h 1516602"/>
                  <a:gd name="connsiteX94" fmla="*/ 1031169 w 1031824"/>
                  <a:gd name="connsiteY94" fmla="*/ 1091748 h 1516602"/>
                  <a:gd name="connsiteX95" fmla="*/ 970209 w 1031824"/>
                  <a:gd name="connsiteY95" fmla="*/ 1044123 h 1516602"/>
                  <a:gd name="connsiteX96" fmla="*/ 962589 w 1031824"/>
                  <a:gd name="connsiteY96" fmla="*/ 1042218 h 1516602"/>
                  <a:gd name="connsiteX97" fmla="*/ 935919 w 1031824"/>
                  <a:gd name="connsiteY97" fmla="*/ 1034598 h 1516602"/>
                  <a:gd name="connsiteX98" fmla="*/ 825429 w 1031824"/>
                  <a:gd name="connsiteY98" fmla="*/ 1034598 h 1516602"/>
                  <a:gd name="connsiteX99" fmla="*/ 730179 w 1031824"/>
                  <a:gd name="connsiteY99" fmla="*/ 1038408 h 1516602"/>
                  <a:gd name="connsiteX100" fmla="*/ 669219 w 1031824"/>
                  <a:gd name="connsiteY100" fmla="*/ 1046028 h 1516602"/>
                  <a:gd name="connsiteX101" fmla="*/ 646359 w 1031824"/>
                  <a:gd name="connsiteY101" fmla="*/ 1049838 h 1516602"/>
                  <a:gd name="connsiteX102" fmla="*/ 642549 w 1031824"/>
                  <a:gd name="connsiteY102" fmla="*/ 1038408 h 1516602"/>
                  <a:gd name="connsiteX103" fmla="*/ 640644 w 1031824"/>
                  <a:gd name="connsiteY103" fmla="*/ 1032693 h 1516602"/>
                  <a:gd name="connsiteX104" fmla="*/ 642549 w 1031824"/>
                  <a:gd name="connsiteY104" fmla="*/ 1015548 h 1516602"/>
                  <a:gd name="connsiteX105" fmla="*/ 644454 w 1031824"/>
                  <a:gd name="connsiteY105" fmla="*/ 1009833 h 1516602"/>
                  <a:gd name="connsiteX106" fmla="*/ 661599 w 1031824"/>
                  <a:gd name="connsiteY106" fmla="*/ 1000308 h 1516602"/>
                  <a:gd name="connsiteX107" fmla="*/ 673029 w 1031824"/>
                  <a:gd name="connsiteY107" fmla="*/ 992688 h 1516602"/>
                  <a:gd name="connsiteX108" fmla="*/ 674934 w 1031824"/>
                  <a:gd name="connsiteY108" fmla="*/ 986973 h 1516602"/>
                  <a:gd name="connsiteX109" fmla="*/ 680649 w 1031824"/>
                  <a:gd name="connsiteY109" fmla="*/ 985068 h 1516602"/>
                  <a:gd name="connsiteX110" fmla="*/ 686364 w 1031824"/>
                  <a:gd name="connsiteY110" fmla="*/ 981258 h 1516602"/>
                  <a:gd name="connsiteX111" fmla="*/ 695889 w 1031824"/>
                  <a:gd name="connsiteY111" fmla="*/ 971733 h 1516602"/>
                  <a:gd name="connsiteX112" fmla="*/ 705414 w 1031824"/>
                  <a:gd name="connsiteY112" fmla="*/ 960303 h 1516602"/>
                  <a:gd name="connsiteX113" fmla="*/ 716844 w 1031824"/>
                  <a:gd name="connsiteY113" fmla="*/ 952683 h 1516602"/>
                  <a:gd name="connsiteX114" fmla="*/ 732084 w 1031824"/>
                  <a:gd name="connsiteY114" fmla="*/ 939348 h 1516602"/>
                  <a:gd name="connsiteX115" fmla="*/ 741609 w 1031824"/>
                  <a:gd name="connsiteY115" fmla="*/ 927918 h 1516602"/>
                  <a:gd name="connsiteX116" fmla="*/ 753039 w 1031824"/>
                  <a:gd name="connsiteY116" fmla="*/ 918393 h 1516602"/>
                  <a:gd name="connsiteX117" fmla="*/ 758754 w 1031824"/>
                  <a:gd name="connsiteY117" fmla="*/ 906963 h 1516602"/>
                  <a:gd name="connsiteX118" fmla="*/ 760659 w 1031824"/>
                  <a:gd name="connsiteY118" fmla="*/ 901248 h 1516602"/>
                  <a:gd name="connsiteX119" fmla="*/ 766374 w 1031824"/>
                  <a:gd name="connsiteY119" fmla="*/ 889818 h 1516602"/>
                  <a:gd name="connsiteX120" fmla="*/ 764469 w 1031824"/>
                  <a:gd name="connsiteY120" fmla="*/ 874578 h 1516602"/>
                  <a:gd name="connsiteX121" fmla="*/ 758754 w 1031824"/>
                  <a:gd name="connsiteY121" fmla="*/ 872673 h 1516602"/>
                  <a:gd name="connsiteX122" fmla="*/ 737799 w 1031824"/>
                  <a:gd name="connsiteY122" fmla="*/ 874578 h 1516602"/>
                  <a:gd name="connsiteX123" fmla="*/ 732084 w 1031824"/>
                  <a:gd name="connsiteY123" fmla="*/ 878388 h 1516602"/>
                  <a:gd name="connsiteX124" fmla="*/ 699699 w 1031824"/>
                  <a:gd name="connsiteY124" fmla="*/ 899343 h 1516602"/>
                  <a:gd name="connsiteX125" fmla="*/ 595181 w 1031824"/>
                  <a:gd name="connsiteY125" fmla="*/ 957831 h 1516602"/>
                  <a:gd name="connsiteX126" fmla="*/ 507294 w 1031824"/>
                  <a:gd name="connsiteY126" fmla="*/ 847908 h 1516602"/>
                  <a:gd name="connsiteX127" fmla="*/ 503484 w 1031824"/>
                  <a:gd name="connsiteY127" fmla="*/ 358323 h 1516602"/>
                  <a:gd name="connsiteX128" fmla="*/ 499674 w 1031824"/>
                  <a:gd name="connsiteY128" fmla="*/ 66858 h 1516602"/>
                  <a:gd name="connsiteX129" fmla="*/ 490149 w 1031824"/>
                  <a:gd name="connsiteY129" fmla="*/ 40188 h 1516602"/>
                  <a:gd name="connsiteX130" fmla="*/ 488244 w 1031824"/>
                  <a:gd name="connsiteY130" fmla="*/ 34473 h 1516602"/>
                  <a:gd name="connsiteX131" fmla="*/ 484434 w 1031824"/>
                  <a:gd name="connsiteY131" fmla="*/ 28758 h 1516602"/>
                  <a:gd name="connsiteX132" fmla="*/ 478719 w 1031824"/>
                  <a:gd name="connsiteY132" fmla="*/ 17328 h 1516602"/>
                  <a:gd name="connsiteX133" fmla="*/ 473004 w 1031824"/>
                  <a:gd name="connsiteY133" fmla="*/ 13518 h 1516602"/>
                  <a:gd name="connsiteX134" fmla="*/ 469194 w 1031824"/>
                  <a:gd name="connsiteY134" fmla="*/ 7803 h 1516602"/>
                  <a:gd name="connsiteX135" fmla="*/ 429189 w 1031824"/>
                  <a:gd name="connsiteY135" fmla="*/ 11613 h 1516602"/>
                  <a:gd name="connsiteX136" fmla="*/ 425379 w 1031824"/>
                  <a:gd name="connsiteY136" fmla="*/ 78288 h 1516602"/>
                  <a:gd name="connsiteX137" fmla="*/ 425379 w 1031824"/>
                  <a:gd name="connsiteY137" fmla="*/ 84003 h 1516602"/>
                  <a:gd name="connsiteX138" fmla="*/ 429189 w 1031824"/>
                  <a:gd name="connsiteY138" fmla="*/ 238308 h 1516602"/>
                  <a:gd name="connsiteX139" fmla="*/ 440619 w 1031824"/>
                  <a:gd name="connsiteY139" fmla="*/ 421188 h 1516602"/>
                  <a:gd name="connsiteX140" fmla="*/ 435265 w 1031824"/>
                  <a:gd name="connsiteY140" fmla="*/ 718368 h 1516602"/>
                  <a:gd name="connsiteX141" fmla="*/ 435059 w 1031824"/>
                  <a:gd name="connsiteY141" fmla="*/ 799046 h 1516602"/>
                  <a:gd name="connsiteX142" fmla="*/ 430322 w 1031824"/>
                  <a:gd name="connsiteY142" fmla="*/ 879006 h 1516602"/>
                  <a:gd name="connsiteX0" fmla="*/ 430322 w 1031824"/>
                  <a:gd name="connsiteY0" fmla="*/ 879006 h 1516602"/>
                  <a:gd name="connsiteX1" fmla="*/ 392427 w 1031824"/>
                  <a:gd name="connsiteY1" fmla="*/ 931934 h 1516602"/>
                  <a:gd name="connsiteX2" fmla="*/ 312984 w 1031824"/>
                  <a:gd name="connsiteY2" fmla="*/ 966018 h 1516602"/>
                  <a:gd name="connsiteX3" fmla="*/ 240645 w 1031824"/>
                  <a:gd name="connsiteY3" fmla="*/ 957266 h 1516602"/>
                  <a:gd name="connsiteX4" fmla="*/ 181539 w 1031824"/>
                  <a:gd name="connsiteY4" fmla="*/ 937443 h 1516602"/>
                  <a:gd name="connsiteX5" fmla="*/ 116769 w 1031824"/>
                  <a:gd name="connsiteY5" fmla="*/ 903153 h 1516602"/>
                  <a:gd name="connsiteX6" fmla="*/ 59619 w 1031824"/>
                  <a:gd name="connsiteY6" fmla="*/ 874578 h 1516602"/>
                  <a:gd name="connsiteX7" fmla="*/ 46284 w 1031824"/>
                  <a:gd name="connsiteY7" fmla="*/ 895533 h 1516602"/>
                  <a:gd name="connsiteX8" fmla="*/ 50094 w 1031824"/>
                  <a:gd name="connsiteY8" fmla="*/ 933633 h 1516602"/>
                  <a:gd name="connsiteX9" fmla="*/ 53904 w 1031824"/>
                  <a:gd name="connsiteY9" fmla="*/ 939348 h 1516602"/>
                  <a:gd name="connsiteX10" fmla="*/ 59619 w 1031824"/>
                  <a:gd name="connsiteY10" fmla="*/ 943158 h 1516602"/>
                  <a:gd name="connsiteX11" fmla="*/ 63429 w 1031824"/>
                  <a:gd name="connsiteY11" fmla="*/ 948873 h 1516602"/>
                  <a:gd name="connsiteX12" fmla="*/ 80574 w 1031824"/>
                  <a:gd name="connsiteY12" fmla="*/ 958398 h 1516602"/>
                  <a:gd name="connsiteX13" fmla="*/ 166299 w 1031824"/>
                  <a:gd name="connsiteY13" fmla="*/ 979353 h 1516602"/>
                  <a:gd name="connsiteX14" fmla="*/ 267264 w 1031824"/>
                  <a:gd name="connsiteY14" fmla="*/ 1021263 h 1516602"/>
                  <a:gd name="connsiteX15" fmla="*/ 278694 w 1031824"/>
                  <a:gd name="connsiteY15" fmla="*/ 1076508 h 1516602"/>
                  <a:gd name="connsiteX16" fmla="*/ 264381 w 1031824"/>
                  <a:gd name="connsiteY16" fmla="*/ 1119397 h 1516602"/>
                  <a:gd name="connsiteX17" fmla="*/ 186224 w 1031824"/>
                  <a:gd name="connsiteY17" fmla="*/ 1150391 h 1516602"/>
                  <a:gd name="connsiteX18" fmla="*/ 27234 w 1031824"/>
                  <a:gd name="connsiteY18" fmla="*/ 1154613 h 1516602"/>
                  <a:gd name="connsiteX19" fmla="*/ 15804 w 1031824"/>
                  <a:gd name="connsiteY19" fmla="*/ 1160328 h 1516602"/>
                  <a:gd name="connsiteX20" fmla="*/ 6279 w 1031824"/>
                  <a:gd name="connsiteY20" fmla="*/ 1169853 h 1516602"/>
                  <a:gd name="connsiteX21" fmla="*/ 4374 w 1031824"/>
                  <a:gd name="connsiteY21" fmla="*/ 1175568 h 1516602"/>
                  <a:gd name="connsiteX22" fmla="*/ 564 w 1031824"/>
                  <a:gd name="connsiteY22" fmla="*/ 1181283 h 1516602"/>
                  <a:gd name="connsiteX23" fmla="*/ 6279 w 1031824"/>
                  <a:gd name="connsiteY23" fmla="*/ 1213668 h 1516602"/>
                  <a:gd name="connsiteX24" fmla="*/ 11994 w 1031824"/>
                  <a:gd name="connsiteY24" fmla="*/ 1217478 h 1516602"/>
                  <a:gd name="connsiteX25" fmla="*/ 17709 w 1031824"/>
                  <a:gd name="connsiteY25" fmla="*/ 1219383 h 1516602"/>
                  <a:gd name="connsiteX26" fmla="*/ 145344 w 1031824"/>
                  <a:gd name="connsiteY26" fmla="*/ 1217478 h 1516602"/>
                  <a:gd name="connsiteX27" fmla="*/ 239202 w 1031824"/>
                  <a:gd name="connsiteY27" fmla="*/ 1214801 h 1516602"/>
                  <a:gd name="connsiteX28" fmla="*/ 318699 w 1031824"/>
                  <a:gd name="connsiteY28" fmla="*/ 1217478 h 1516602"/>
                  <a:gd name="connsiteX29" fmla="*/ 330129 w 1031824"/>
                  <a:gd name="connsiteY29" fmla="*/ 1223193 h 1516602"/>
                  <a:gd name="connsiteX30" fmla="*/ 333939 w 1031824"/>
                  <a:gd name="connsiteY30" fmla="*/ 1228908 h 1516602"/>
                  <a:gd name="connsiteX31" fmla="*/ 339654 w 1031824"/>
                  <a:gd name="connsiteY31" fmla="*/ 1230813 h 1516602"/>
                  <a:gd name="connsiteX32" fmla="*/ 351084 w 1031824"/>
                  <a:gd name="connsiteY32" fmla="*/ 1238433 h 1516602"/>
                  <a:gd name="connsiteX33" fmla="*/ 356799 w 1031824"/>
                  <a:gd name="connsiteY33" fmla="*/ 1242243 h 1516602"/>
                  <a:gd name="connsiteX34" fmla="*/ 360609 w 1031824"/>
                  <a:gd name="connsiteY34" fmla="*/ 1247958 h 1516602"/>
                  <a:gd name="connsiteX35" fmla="*/ 366324 w 1031824"/>
                  <a:gd name="connsiteY35" fmla="*/ 1259388 h 1516602"/>
                  <a:gd name="connsiteX36" fmla="*/ 362514 w 1031824"/>
                  <a:gd name="connsiteY36" fmla="*/ 1286058 h 1516602"/>
                  <a:gd name="connsiteX37" fmla="*/ 358704 w 1031824"/>
                  <a:gd name="connsiteY37" fmla="*/ 1291773 h 1516602"/>
                  <a:gd name="connsiteX38" fmla="*/ 356799 w 1031824"/>
                  <a:gd name="connsiteY38" fmla="*/ 1297488 h 1516602"/>
                  <a:gd name="connsiteX39" fmla="*/ 352989 w 1031824"/>
                  <a:gd name="connsiteY39" fmla="*/ 1303203 h 1516602"/>
                  <a:gd name="connsiteX40" fmla="*/ 351084 w 1031824"/>
                  <a:gd name="connsiteY40" fmla="*/ 1308918 h 1516602"/>
                  <a:gd name="connsiteX41" fmla="*/ 347274 w 1031824"/>
                  <a:gd name="connsiteY41" fmla="*/ 1314633 h 1516602"/>
                  <a:gd name="connsiteX42" fmla="*/ 330129 w 1031824"/>
                  <a:gd name="connsiteY42" fmla="*/ 1381308 h 1516602"/>
                  <a:gd name="connsiteX43" fmla="*/ 328224 w 1031824"/>
                  <a:gd name="connsiteY43" fmla="*/ 1432743 h 1516602"/>
                  <a:gd name="connsiteX44" fmla="*/ 330129 w 1031824"/>
                  <a:gd name="connsiteY44" fmla="*/ 1457508 h 1516602"/>
                  <a:gd name="connsiteX45" fmla="*/ 332034 w 1031824"/>
                  <a:gd name="connsiteY45" fmla="*/ 1463223 h 1516602"/>
                  <a:gd name="connsiteX46" fmla="*/ 335844 w 1031824"/>
                  <a:gd name="connsiteY46" fmla="*/ 1467033 h 1516602"/>
                  <a:gd name="connsiteX47" fmla="*/ 364419 w 1031824"/>
                  <a:gd name="connsiteY47" fmla="*/ 1512753 h 1516602"/>
                  <a:gd name="connsiteX48" fmla="*/ 387279 w 1031824"/>
                  <a:gd name="connsiteY48" fmla="*/ 1514658 h 1516602"/>
                  <a:gd name="connsiteX49" fmla="*/ 392994 w 1031824"/>
                  <a:gd name="connsiteY49" fmla="*/ 1508943 h 1516602"/>
                  <a:gd name="connsiteX50" fmla="*/ 394899 w 1031824"/>
                  <a:gd name="connsiteY50" fmla="*/ 1497513 h 1516602"/>
                  <a:gd name="connsiteX51" fmla="*/ 396804 w 1031824"/>
                  <a:gd name="connsiteY51" fmla="*/ 1491798 h 1516602"/>
                  <a:gd name="connsiteX52" fmla="*/ 398709 w 1031824"/>
                  <a:gd name="connsiteY52" fmla="*/ 1474653 h 1516602"/>
                  <a:gd name="connsiteX53" fmla="*/ 400614 w 1031824"/>
                  <a:gd name="connsiteY53" fmla="*/ 1461318 h 1516602"/>
                  <a:gd name="connsiteX54" fmla="*/ 404424 w 1031824"/>
                  <a:gd name="connsiteY54" fmla="*/ 1404168 h 1516602"/>
                  <a:gd name="connsiteX55" fmla="*/ 410139 w 1031824"/>
                  <a:gd name="connsiteY55" fmla="*/ 1392738 h 1516602"/>
                  <a:gd name="connsiteX56" fmla="*/ 413949 w 1031824"/>
                  <a:gd name="connsiteY56" fmla="*/ 1379403 h 1516602"/>
                  <a:gd name="connsiteX57" fmla="*/ 415854 w 1031824"/>
                  <a:gd name="connsiteY57" fmla="*/ 1373688 h 1516602"/>
                  <a:gd name="connsiteX58" fmla="*/ 417759 w 1031824"/>
                  <a:gd name="connsiteY58" fmla="*/ 1360353 h 1516602"/>
                  <a:gd name="connsiteX59" fmla="*/ 421569 w 1031824"/>
                  <a:gd name="connsiteY59" fmla="*/ 1348923 h 1516602"/>
                  <a:gd name="connsiteX60" fmla="*/ 427284 w 1031824"/>
                  <a:gd name="connsiteY60" fmla="*/ 1335588 h 1516602"/>
                  <a:gd name="connsiteX61" fmla="*/ 467289 w 1031824"/>
                  <a:gd name="connsiteY61" fmla="*/ 1265103 h 1516602"/>
                  <a:gd name="connsiteX62" fmla="*/ 528455 w 1031824"/>
                  <a:gd name="connsiteY62" fmla="*/ 1230091 h 1516602"/>
                  <a:gd name="connsiteX63" fmla="*/ 601154 w 1031824"/>
                  <a:gd name="connsiteY63" fmla="*/ 1221700 h 1516602"/>
                  <a:gd name="connsiteX64" fmla="*/ 720654 w 1031824"/>
                  <a:gd name="connsiteY64" fmla="*/ 1316538 h 1516602"/>
                  <a:gd name="connsiteX65" fmla="*/ 733989 w 1031824"/>
                  <a:gd name="connsiteY65" fmla="*/ 1326063 h 1516602"/>
                  <a:gd name="connsiteX66" fmla="*/ 743514 w 1031824"/>
                  <a:gd name="connsiteY66" fmla="*/ 1327968 h 1516602"/>
                  <a:gd name="connsiteX67" fmla="*/ 749229 w 1031824"/>
                  <a:gd name="connsiteY67" fmla="*/ 1329873 h 1516602"/>
                  <a:gd name="connsiteX68" fmla="*/ 762564 w 1031824"/>
                  <a:gd name="connsiteY68" fmla="*/ 1335588 h 1516602"/>
                  <a:gd name="connsiteX69" fmla="*/ 777804 w 1031824"/>
                  <a:gd name="connsiteY69" fmla="*/ 1333683 h 1516602"/>
                  <a:gd name="connsiteX70" fmla="*/ 789234 w 1031824"/>
                  <a:gd name="connsiteY70" fmla="*/ 1327968 h 1516602"/>
                  <a:gd name="connsiteX71" fmla="*/ 794949 w 1031824"/>
                  <a:gd name="connsiteY71" fmla="*/ 1326063 h 1516602"/>
                  <a:gd name="connsiteX72" fmla="*/ 802569 w 1031824"/>
                  <a:gd name="connsiteY72" fmla="*/ 1308918 h 1516602"/>
                  <a:gd name="connsiteX73" fmla="*/ 800664 w 1031824"/>
                  <a:gd name="connsiteY73" fmla="*/ 1284153 h 1516602"/>
                  <a:gd name="connsiteX74" fmla="*/ 798759 w 1031824"/>
                  <a:gd name="connsiteY74" fmla="*/ 1278438 h 1516602"/>
                  <a:gd name="connsiteX75" fmla="*/ 796854 w 1031824"/>
                  <a:gd name="connsiteY75" fmla="*/ 1270818 h 1516602"/>
                  <a:gd name="connsiteX76" fmla="*/ 783519 w 1031824"/>
                  <a:gd name="connsiteY76" fmla="*/ 1253673 h 1516602"/>
                  <a:gd name="connsiteX77" fmla="*/ 773994 w 1031824"/>
                  <a:gd name="connsiteY77" fmla="*/ 1247958 h 1516602"/>
                  <a:gd name="connsiteX78" fmla="*/ 648264 w 1031824"/>
                  <a:gd name="connsiteY78" fmla="*/ 1156518 h 1516602"/>
                  <a:gd name="connsiteX79" fmla="*/ 644454 w 1031824"/>
                  <a:gd name="connsiteY79" fmla="*/ 1139373 h 1516602"/>
                  <a:gd name="connsiteX80" fmla="*/ 646359 w 1031824"/>
                  <a:gd name="connsiteY80" fmla="*/ 1131753 h 1516602"/>
                  <a:gd name="connsiteX81" fmla="*/ 650169 w 1031824"/>
                  <a:gd name="connsiteY81" fmla="*/ 1114608 h 1516602"/>
                  <a:gd name="connsiteX82" fmla="*/ 653979 w 1031824"/>
                  <a:gd name="connsiteY82" fmla="*/ 1108893 h 1516602"/>
                  <a:gd name="connsiteX83" fmla="*/ 655884 w 1031824"/>
                  <a:gd name="connsiteY83" fmla="*/ 1103178 h 1516602"/>
                  <a:gd name="connsiteX84" fmla="*/ 661599 w 1031824"/>
                  <a:gd name="connsiteY84" fmla="*/ 1101273 h 1516602"/>
                  <a:gd name="connsiteX85" fmla="*/ 671124 w 1031824"/>
                  <a:gd name="connsiteY85" fmla="*/ 1089843 h 1516602"/>
                  <a:gd name="connsiteX86" fmla="*/ 724464 w 1031824"/>
                  <a:gd name="connsiteY86" fmla="*/ 1082223 h 1516602"/>
                  <a:gd name="connsiteX87" fmla="*/ 842574 w 1031824"/>
                  <a:gd name="connsiteY87" fmla="*/ 1084128 h 1516602"/>
                  <a:gd name="connsiteX88" fmla="*/ 871149 w 1031824"/>
                  <a:gd name="connsiteY88" fmla="*/ 1086033 h 1516602"/>
                  <a:gd name="connsiteX89" fmla="*/ 899724 w 1031824"/>
                  <a:gd name="connsiteY89" fmla="*/ 1091748 h 1516602"/>
                  <a:gd name="connsiteX90" fmla="*/ 922584 w 1031824"/>
                  <a:gd name="connsiteY90" fmla="*/ 1095558 h 1516602"/>
                  <a:gd name="connsiteX91" fmla="*/ 951159 w 1031824"/>
                  <a:gd name="connsiteY91" fmla="*/ 1101273 h 1516602"/>
                  <a:gd name="connsiteX92" fmla="*/ 956874 w 1031824"/>
                  <a:gd name="connsiteY92" fmla="*/ 1101273 h 1516602"/>
                  <a:gd name="connsiteX93" fmla="*/ 1002594 w 1031824"/>
                  <a:gd name="connsiteY93" fmla="*/ 1099368 h 1516602"/>
                  <a:gd name="connsiteX94" fmla="*/ 1031169 w 1031824"/>
                  <a:gd name="connsiteY94" fmla="*/ 1091748 h 1516602"/>
                  <a:gd name="connsiteX95" fmla="*/ 1003378 w 1031824"/>
                  <a:gd name="connsiteY95" fmla="*/ 1065958 h 1516602"/>
                  <a:gd name="connsiteX96" fmla="*/ 970209 w 1031824"/>
                  <a:gd name="connsiteY96" fmla="*/ 1044123 h 1516602"/>
                  <a:gd name="connsiteX97" fmla="*/ 962589 w 1031824"/>
                  <a:gd name="connsiteY97" fmla="*/ 1042218 h 1516602"/>
                  <a:gd name="connsiteX98" fmla="*/ 935919 w 1031824"/>
                  <a:gd name="connsiteY98" fmla="*/ 1034598 h 1516602"/>
                  <a:gd name="connsiteX99" fmla="*/ 825429 w 1031824"/>
                  <a:gd name="connsiteY99" fmla="*/ 1034598 h 1516602"/>
                  <a:gd name="connsiteX100" fmla="*/ 730179 w 1031824"/>
                  <a:gd name="connsiteY100" fmla="*/ 1038408 h 1516602"/>
                  <a:gd name="connsiteX101" fmla="*/ 669219 w 1031824"/>
                  <a:gd name="connsiteY101" fmla="*/ 1046028 h 1516602"/>
                  <a:gd name="connsiteX102" fmla="*/ 646359 w 1031824"/>
                  <a:gd name="connsiteY102" fmla="*/ 1049838 h 1516602"/>
                  <a:gd name="connsiteX103" fmla="*/ 642549 w 1031824"/>
                  <a:gd name="connsiteY103" fmla="*/ 1038408 h 1516602"/>
                  <a:gd name="connsiteX104" fmla="*/ 640644 w 1031824"/>
                  <a:gd name="connsiteY104" fmla="*/ 1032693 h 1516602"/>
                  <a:gd name="connsiteX105" fmla="*/ 642549 w 1031824"/>
                  <a:gd name="connsiteY105" fmla="*/ 1015548 h 1516602"/>
                  <a:gd name="connsiteX106" fmla="*/ 644454 w 1031824"/>
                  <a:gd name="connsiteY106" fmla="*/ 1009833 h 1516602"/>
                  <a:gd name="connsiteX107" fmla="*/ 661599 w 1031824"/>
                  <a:gd name="connsiteY107" fmla="*/ 1000308 h 1516602"/>
                  <a:gd name="connsiteX108" fmla="*/ 673029 w 1031824"/>
                  <a:gd name="connsiteY108" fmla="*/ 992688 h 1516602"/>
                  <a:gd name="connsiteX109" fmla="*/ 674934 w 1031824"/>
                  <a:gd name="connsiteY109" fmla="*/ 986973 h 1516602"/>
                  <a:gd name="connsiteX110" fmla="*/ 680649 w 1031824"/>
                  <a:gd name="connsiteY110" fmla="*/ 985068 h 1516602"/>
                  <a:gd name="connsiteX111" fmla="*/ 686364 w 1031824"/>
                  <a:gd name="connsiteY111" fmla="*/ 981258 h 1516602"/>
                  <a:gd name="connsiteX112" fmla="*/ 695889 w 1031824"/>
                  <a:gd name="connsiteY112" fmla="*/ 971733 h 1516602"/>
                  <a:gd name="connsiteX113" fmla="*/ 705414 w 1031824"/>
                  <a:gd name="connsiteY113" fmla="*/ 960303 h 1516602"/>
                  <a:gd name="connsiteX114" fmla="*/ 716844 w 1031824"/>
                  <a:gd name="connsiteY114" fmla="*/ 952683 h 1516602"/>
                  <a:gd name="connsiteX115" fmla="*/ 732084 w 1031824"/>
                  <a:gd name="connsiteY115" fmla="*/ 939348 h 1516602"/>
                  <a:gd name="connsiteX116" fmla="*/ 741609 w 1031824"/>
                  <a:gd name="connsiteY116" fmla="*/ 927918 h 1516602"/>
                  <a:gd name="connsiteX117" fmla="*/ 753039 w 1031824"/>
                  <a:gd name="connsiteY117" fmla="*/ 918393 h 1516602"/>
                  <a:gd name="connsiteX118" fmla="*/ 758754 w 1031824"/>
                  <a:gd name="connsiteY118" fmla="*/ 906963 h 1516602"/>
                  <a:gd name="connsiteX119" fmla="*/ 760659 w 1031824"/>
                  <a:gd name="connsiteY119" fmla="*/ 901248 h 1516602"/>
                  <a:gd name="connsiteX120" fmla="*/ 766374 w 1031824"/>
                  <a:gd name="connsiteY120" fmla="*/ 889818 h 1516602"/>
                  <a:gd name="connsiteX121" fmla="*/ 764469 w 1031824"/>
                  <a:gd name="connsiteY121" fmla="*/ 874578 h 1516602"/>
                  <a:gd name="connsiteX122" fmla="*/ 758754 w 1031824"/>
                  <a:gd name="connsiteY122" fmla="*/ 872673 h 1516602"/>
                  <a:gd name="connsiteX123" fmla="*/ 737799 w 1031824"/>
                  <a:gd name="connsiteY123" fmla="*/ 874578 h 1516602"/>
                  <a:gd name="connsiteX124" fmla="*/ 732084 w 1031824"/>
                  <a:gd name="connsiteY124" fmla="*/ 878388 h 1516602"/>
                  <a:gd name="connsiteX125" fmla="*/ 699699 w 1031824"/>
                  <a:gd name="connsiteY125" fmla="*/ 899343 h 1516602"/>
                  <a:gd name="connsiteX126" fmla="*/ 595181 w 1031824"/>
                  <a:gd name="connsiteY126" fmla="*/ 957831 h 1516602"/>
                  <a:gd name="connsiteX127" fmla="*/ 507294 w 1031824"/>
                  <a:gd name="connsiteY127" fmla="*/ 847908 h 1516602"/>
                  <a:gd name="connsiteX128" fmla="*/ 503484 w 1031824"/>
                  <a:gd name="connsiteY128" fmla="*/ 358323 h 1516602"/>
                  <a:gd name="connsiteX129" fmla="*/ 499674 w 1031824"/>
                  <a:gd name="connsiteY129" fmla="*/ 66858 h 1516602"/>
                  <a:gd name="connsiteX130" fmla="*/ 490149 w 1031824"/>
                  <a:gd name="connsiteY130" fmla="*/ 40188 h 1516602"/>
                  <a:gd name="connsiteX131" fmla="*/ 488244 w 1031824"/>
                  <a:gd name="connsiteY131" fmla="*/ 34473 h 1516602"/>
                  <a:gd name="connsiteX132" fmla="*/ 484434 w 1031824"/>
                  <a:gd name="connsiteY132" fmla="*/ 28758 h 1516602"/>
                  <a:gd name="connsiteX133" fmla="*/ 478719 w 1031824"/>
                  <a:gd name="connsiteY133" fmla="*/ 17328 h 1516602"/>
                  <a:gd name="connsiteX134" fmla="*/ 473004 w 1031824"/>
                  <a:gd name="connsiteY134" fmla="*/ 13518 h 1516602"/>
                  <a:gd name="connsiteX135" fmla="*/ 469194 w 1031824"/>
                  <a:gd name="connsiteY135" fmla="*/ 7803 h 1516602"/>
                  <a:gd name="connsiteX136" fmla="*/ 429189 w 1031824"/>
                  <a:gd name="connsiteY136" fmla="*/ 11613 h 1516602"/>
                  <a:gd name="connsiteX137" fmla="*/ 425379 w 1031824"/>
                  <a:gd name="connsiteY137" fmla="*/ 78288 h 1516602"/>
                  <a:gd name="connsiteX138" fmla="*/ 425379 w 1031824"/>
                  <a:gd name="connsiteY138" fmla="*/ 84003 h 1516602"/>
                  <a:gd name="connsiteX139" fmla="*/ 429189 w 1031824"/>
                  <a:gd name="connsiteY139" fmla="*/ 238308 h 1516602"/>
                  <a:gd name="connsiteX140" fmla="*/ 440619 w 1031824"/>
                  <a:gd name="connsiteY140" fmla="*/ 421188 h 1516602"/>
                  <a:gd name="connsiteX141" fmla="*/ 435265 w 1031824"/>
                  <a:gd name="connsiteY141" fmla="*/ 718368 h 1516602"/>
                  <a:gd name="connsiteX142" fmla="*/ 435059 w 1031824"/>
                  <a:gd name="connsiteY142" fmla="*/ 799046 h 1516602"/>
                  <a:gd name="connsiteX143" fmla="*/ 430322 w 1031824"/>
                  <a:gd name="connsiteY143" fmla="*/ 879006 h 1516602"/>
                  <a:gd name="connsiteX0" fmla="*/ 430322 w 1031824"/>
                  <a:gd name="connsiteY0" fmla="*/ 879006 h 1516602"/>
                  <a:gd name="connsiteX1" fmla="*/ 392427 w 1031824"/>
                  <a:gd name="connsiteY1" fmla="*/ 931934 h 1516602"/>
                  <a:gd name="connsiteX2" fmla="*/ 312984 w 1031824"/>
                  <a:gd name="connsiteY2" fmla="*/ 966018 h 1516602"/>
                  <a:gd name="connsiteX3" fmla="*/ 240645 w 1031824"/>
                  <a:gd name="connsiteY3" fmla="*/ 957266 h 1516602"/>
                  <a:gd name="connsiteX4" fmla="*/ 181539 w 1031824"/>
                  <a:gd name="connsiteY4" fmla="*/ 937443 h 1516602"/>
                  <a:gd name="connsiteX5" fmla="*/ 116769 w 1031824"/>
                  <a:gd name="connsiteY5" fmla="*/ 903153 h 1516602"/>
                  <a:gd name="connsiteX6" fmla="*/ 59619 w 1031824"/>
                  <a:gd name="connsiteY6" fmla="*/ 874578 h 1516602"/>
                  <a:gd name="connsiteX7" fmla="*/ 46284 w 1031824"/>
                  <a:gd name="connsiteY7" fmla="*/ 895533 h 1516602"/>
                  <a:gd name="connsiteX8" fmla="*/ 50094 w 1031824"/>
                  <a:gd name="connsiteY8" fmla="*/ 933633 h 1516602"/>
                  <a:gd name="connsiteX9" fmla="*/ 53904 w 1031824"/>
                  <a:gd name="connsiteY9" fmla="*/ 939348 h 1516602"/>
                  <a:gd name="connsiteX10" fmla="*/ 59619 w 1031824"/>
                  <a:gd name="connsiteY10" fmla="*/ 943158 h 1516602"/>
                  <a:gd name="connsiteX11" fmla="*/ 63429 w 1031824"/>
                  <a:gd name="connsiteY11" fmla="*/ 948873 h 1516602"/>
                  <a:gd name="connsiteX12" fmla="*/ 80574 w 1031824"/>
                  <a:gd name="connsiteY12" fmla="*/ 958398 h 1516602"/>
                  <a:gd name="connsiteX13" fmla="*/ 166299 w 1031824"/>
                  <a:gd name="connsiteY13" fmla="*/ 979353 h 1516602"/>
                  <a:gd name="connsiteX14" fmla="*/ 267264 w 1031824"/>
                  <a:gd name="connsiteY14" fmla="*/ 1021263 h 1516602"/>
                  <a:gd name="connsiteX15" fmla="*/ 278694 w 1031824"/>
                  <a:gd name="connsiteY15" fmla="*/ 1076508 h 1516602"/>
                  <a:gd name="connsiteX16" fmla="*/ 264381 w 1031824"/>
                  <a:gd name="connsiteY16" fmla="*/ 1119397 h 1516602"/>
                  <a:gd name="connsiteX17" fmla="*/ 186224 w 1031824"/>
                  <a:gd name="connsiteY17" fmla="*/ 1150391 h 1516602"/>
                  <a:gd name="connsiteX18" fmla="*/ 27234 w 1031824"/>
                  <a:gd name="connsiteY18" fmla="*/ 1154613 h 1516602"/>
                  <a:gd name="connsiteX19" fmla="*/ 15804 w 1031824"/>
                  <a:gd name="connsiteY19" fmla="*/ 1160328 h 1516602"/>
                  <a:gd name="connsiteX20" fmla="*/ 6279 w 1031824"/>
                  <a:gd name="connsiteY20" fmla="*/ 1169853 h 1516602"/>
                  <a:gd name="connsiteX21" fmla="*/ 4374 w 1031824"/>
                  <a:gd name="connsiteY21" fmla="*/ 1175568 h 1516602"/>
                  <a:gd name="connsiteX22" fmla="*/ 564 w 1031824"/>
                  <a:gd name="connsiteY22" fmla="*/ 1181283 h 1516602"/>
                  <a:gd name="connsiteX23" fmla="*/ 6279 w 1031824"/>
                  <a:gd name="connsiteY23" fmla="*/ 1213668 h 1516602"/>
                  <a:gd name="connsiteX24" fmla="*/ 11994 w 1031824"/>
                  <a:gd name="connsiteY24" fmla="*/ 1217478 h 1516602"/>
                  <a:gd name="connsiteX25" fmla="*/ 17709 w 1031824"/>
                  <a:gd name="connsiteY25" fmla="*/ 1219383 h 1516602"/>
                  <a:gd name="connsiteX26" fmla="*/ 145344 w 1031824"/>
                  <a:gd name="connsiteY26" fmla="*/ 1217478 h 1516602"/>
                  <a:gd name="connsiteX27" fmla="*/ 239202 w 1031824"/>
                  <a:gd name="connsiteY27" fmla="*/ 1214801 h 1516602"/>
                  <a:gd name="connsiteX28" fmla="*/ 318699 w 1031824"/>
                  <a:gd name="connsiteY28" fmla="*/ 1217478 h 1516602"/>
                  <a:gd name="connsiteX29" fmla="*/ 330129 w 1031824"/>
                  <a:gd name="connsiteY29" fmla="*/ 1223193 h 1516602"/>
                  <a:gd name="connsiteX30" fmla="*/ 333939 w 1031824"/>
                  <a:gd name="connsiteY30" fmla="*/ 1228908 h 1516602"/>
                  <a:gd name="connsiteX31" fmla="*/ 339654 w 1031824"/>
                  <a:gd name="connsiteY31" fmla="*/ 1230813 h 1516602"/>
                  <a:gd name="connsiteX32" fmla="*/ 351084 w 1031824"/>
                  <a:gd name="connsiteY32" fmla="*/ 1238433 h 1516602"/>
                  <a:gd name="connsiteX33" fmla="*/ 356799 w 1031824"/>
                  <a:gd name="connsiteY33" fmla="*/ 1242243 h 1516602"/>
                  <a:gd name="connsiteX34" fmla="*/ 360609 w 1031824"/>
                  <a:gd name="connsiteY34" fmla="*/ 1247958 h 1516602"/>
                  <a:gd name="connsiteX35" fmla="*/ 366324 w 1031824"/>
                  <a:gd name="connsiteY35" fmla="*/ 1259388 h 1516602"/>
                  <a:gd name="connsiteX36" fmla="*/ 362514 w 1031824"/>
                  <a:gd name="connsiteY36" fmla="*/ 1286058 h 1516602"/>
                  <a:gd name="connsiteX37" fmla="*/ 358704 w 1031824"/>
                  <a:gd name="connsiteY37" fmla="*/ 1291773 h 1516602"/>
                  <a:gd name="connsiteX38" fmla="*/ 356799 w 1031824"/>
                  <a:gd name="connsiteY38" fmla="*/ 1297488 h 1516602"/>
                  <a:gd name="connsiteX39" fmla="*/ 352989 w 1031824"/>
                  <a:gd name="connsiteY39" fmla="*/ 1303203 h 1516602"/>
                  <a:gd name="connsiteX40" fmla="*/ 351084 w 1031824"/>
                  <a:gd name="connsiteY40" fmla="*/ 1308918 h 1516602"/>
                  <a:gd name="connsiteX41" fmla="*/ 347274 w 1031824"/>
                  <a:gd name="connsiteY41" fmla="*/ 1314633 h 1516602"/>
                  <a:gd name="connsiteX42" fmla="*/ 330129 w 1031824"/>
                  <a:gd name="connsiteY42" fmla="*/ 1381308 h 1516602"/>
                  <a:gd name="connsiteX43" fmla="*/ 328224 w 1031824"/>
                  <a:gd name="connsiteY43" fmla="*/ 1432743 h 1516602"/>
                  <a:gd name="connsiteX44" fmla="*/ 330129 w 1031824"/>
                  <a:gd name="connsiteY44" fmla="*/ 1457508 h 1516602"/>
                  <a:gd name="connsiteX45" fmla="*/ 332034 w 1031824"/>
                  <a:gd name="connsiteY45" fmla="*/ 1463223 h 1516602"/>
                  <a:gd name="connsiteX46" fmla="*/ 335844 w 1031824"/>
                  <a:gd name="connsiteY46" fmla="*/ 1467033 h 1516602"/>
                  <a:gd name="connsiteX47" fmla="*/ 364419 w 1031824"/>
                  <a:gd name="connsiteY47" fmla="*/ 1512753 h 1516602"/>
                  <a:gd name="connsiteX48" fmla="*/ 387279 w 1031824"/>
                  <a:gd name="connsiteY48" fmla="*/ 1514658 h 1516602"/>
                  <a:gd name="connsiteX49" fmla="*/ 392994 w 1031824"/>
                  <a:gd name="connsiteY49" fmla="*/ 1508943 h 1516602"/>
                  <a:gd name="connsiteX50" fmla="*/ 394899 w 1031824"/>
                  <a:gd name="connsiteY50" fmla="*/ 1497513 h 1516602"/>
                  <a:gd name="connsiteX51" fmla="*/ 396804 w 1031824"/>
                  <a:gd name="connsiteY51" fmla="*/ 1491798 h 1516602"/>
                  <a:gd name="connsiteX52" fmla="*/ 398709 w 1031824"/>
                  <a:gd name="connsiteY52" fmla="*/ 1474653 h 1516602"/>
                  <a:gd name="connsiteX53" fmla="*/ 400614 w 1031824"/>
                  <a:gd name="connsiteY53" fmla="*/ 1461318 h 1516602"/>
                  <a:gd name="connsiteX54" fmla="*/ 404424 w 1031824"/>
                  <a:gd name="connsiteY54" fmla="*/ 1404168 h 1516602"/>
                  <a:gd name="connsiteX55" fmla="*/ 410139 w 1031824"/>
                  <a:gd name="connsiteY55" fmla="*/ 1392738 h 1516602"/>
                  <a:gd name="connsiteX56" fmla="*/ 413949 w 1031824"/>
                  <a:gd name="connsiteY56" fmla="*/ 1379403 h 1516602"/>
                  <a:gd name="connsiteX57" fmla="*/ 415854 w 1031824"/>
                  <a:gd name="connsiteY57" fmla="*/ 1373688 h 1516602"/>
                  <a:gd name="connsiteX58" fmla="*/ 417759 w 1031824"/>
                  <a:gd name="connsiteY58" fmla="*/ 1360353 h 1516602"/>
                  <a:gd name="connsiteX59" fmla="*/ 421569 w 1031824"/>
                  <a:gd name="connsiteY59" fmla="*/ 1348923 h 1516602"/>
                  <a:gd name="connsiteX60" fmla="*/ 427284 w 1031824"/>
                  <a:gd name="connsiteY60" fmla="*/ 1335588 h 1516602"/>
                  <a:gd name="connsiteX61" fmla="*/ 467289 w 1031824"/>
                  <a:gd name="connsiteY61" fmla="*/ 1265103 h 1516602"/>
                  <a:gd name="connsiteX62" fmla="*/ 528455 w 1031824"/>
                  <a:gd name="connsiteY62" fmla="*/ 1230091 h 1516602"/>
                  <a:gd name="connsiteX63" fmla="*/ 601154 w 1031824"/>
                  <a:gd name="connsiteY63" fmla="*/ 1221700 h 1516602"/>
                  <a:gd name="connsiteX64" fmla="*/ 720654 w 1031824"/>
                  <a:gd name="connsiteY64" fmla="*/ 1316538 h 1516602"/>
                  <a:gd name="connsiteX65" fmla="*/ 733989 w 1031824"/>
                  <a:gd name="connsiteY65" fmla="*/ 1326063 h 1516602"/>
                  <a:gd name="connsiteX66" fmla="*/ 743514 w 1031824"/>
                  <a:gd name="connsiteY66" fmla="*/ 1327968 h 1516602"/>
                  <a:gd name="connsiteX67" fmla="*/ 749229 w 1031824"/>
                  <a:gd name="connsiteY67" fmla="*/ 1329873 h 1516602"/>
                  <a:gd name="connsiteX68" fmla="*/ 762564 w 1031824"/>
                  <a:gd name="connsiteY68" fmla="*/ 1335588 h 1516602"/>
                  <a:gd name="connsiteX69" fmla="*/ 777804 w 1031824"/>
                  <a:gd name="connsiteY69" fmla="*/ 1333683 h 1516602"/>
                  <a:gd name="connsiteX70" fmla="*/ 789234 w 1031824"/>
                  <a:gd name="connsiteY70" fmla="*/ 1327968 h 1516602"/>
                  <a:gd name="connsiteX71" fmla="*/ 794949 w 1031824"/>
                  <a:gd name="connsiteY71" fmla="*/ 1326063 h 1516602"/>
                  <a:gd name="connsiteX72" fmla="*/ 802569 w 1031824"/>
                  <a:gd name="connsiteY72" fmla="*/ 1308918 h 1516602"/>
                  <a:gd name="connsiteX73" fmla="*/ 800664 w 1031824"/>
                  <a:gd name="connsiteY73" fmla="*/ 1284153 h 1516602"/>
                  <a:gd name="connsiteX74" fmla="*/ 798759 w 1031824"/>
                  <a:gd name="connsiteY74" fmla="*/ 1278438 h 1516602"/>
                  <a:gd name="connsiteX75" fmla="*/ 796854 w 1031824"/>
                  <a:gd name="connsiteY75" fmla="*/ 1270818 h 1516602"/>
                  <a:gd name="connsiteX76" fmla="*/ 783519 w 1031824"/>
                  <a:gd name="connsiteY76" fmla="*/ 1253673 h 1516602"/>
                  <a:gd name="connsiteX77" fmla="*/ 773994 w 1031824"/>
                  <a:gd name="connsiteY77" fmla="*/ 1247958 h 1516602"/>
                  <a:gd name="connsiteX78" fmla="*/ 648264 w 1031824"/>
                  <a:gd name="connsiteY78" fmla="*/ 1156518 h 1516602"/>
                  <a:gd name="connsiteX79" fmla="*/ 644454 w 1031824"/>
                  <a:gd name="connsiteY79" fmla="*/ 1139373 h 1516602"/>
                  <a:gd name="connsiteX80" fmla="*/ 646359 w 1031824"/>
                  <a:gd name="connsiteY80" fmla="*/ 1131753 h 1516602"/>
                  <a:gd name="connsiteX81" fmla="*/ 650169 w 1031824"/>
                  <a:gd name="connsiteY81" fmla="*/ 1114608 h 1516602"/>
                  <a:gd name="connsiteX82" fmla="*/ 653979 w 1031824"/>
                  <a:gd name="connsiteY82" fmla="*/ 1108893 h 1516602"/>
                  <a:gd name="connsiteX83" fmla="*/ 655884 w 1031824"/>
                  <a:gd name="connsiteY83" fmla="*/ 1103178 h 1516602"/>
                  <a:gd name="connsiteX84" fmla="*/ 661599 w 1031824"/>
                  <a:gd name="connsiteY84" fmla="*/ 1101273 h 1516602"/>
                  <a:gd name="connsiteX85" fmla="*/ 671124 w 1031824"/>
                  <a:gd name="connsiteY85" fmla="*/ 1089843 h 1516602"/>
                  <a:gd name="connsiteX86" fmla="*/ 724464 w 1031824"/>
                  <a:gd name="connsiteY86" fmla="*/ 1082223 h 1516602"/>
                  <a:gd name="connsiteX87" fmla="*/ 842574 w 1031824"/>
                  <a:gd name="connsiteY87" fmla="*/ 1084128 h 1516602"/>
                  <a:gd name="connsiteX88" fmla="*/ 871149 w 1031824"/>
                  <a:gd name="connsiteY88" fmla="*/ 1086033 h 1516602"/>
                  <a:gd name="connsiteX89" fmla="*/ 899724 w 1031824"/>
                  <a:gd name="connsiteY89" fmla="*/ 1091748 h 1516602"/>
                  <a:gd name="connsiteX90" fmla="*/ 922584 w 1031824"/>
                  <a:gd name="connsiteY90" fmla="*/ 1095558 h 1516602"/>
                  <a:gd name="connsiteX91" fmla="*/ 951159 w 1031824"/>
                  <a:gd name="connsiteY91" fmla="*/ 1101273 h 1516602"/>
                  <a:gd name="connsiteX92" fmla="*/ 956874 w 1031824"/>
                  <a:gd name="connsiteY92" fmla="*/ 1101273 h 1516602"/>
                  <a:gd name="connsiteX93" fmla="*/ 1002594 w 1031824"/>
                  <a:gd name="connsiteY93" fmla="*/ 1099368 h 1516602"/>
                  <a:gd name="connsiteX94" fmla="*/ 1031169 w 1031824"/>
                  <a:gd name="connsiteY94" fmla="*/ 1091748 h 1516602"/>
                  <a:gd name="connsiteX95" fmla="*/ 1003378 w 1031824"/>
                  <a:gd name="connsiteY95" fmla="*/ 1065958 h 1516602"/>
                  <a:gd name="connsiteX96" fmla="*/ 970209 w 1031824"/>
                  <a:gd name="connsiteY96" fmla="*/ 1044123 h 1516602"/>
                  <a:gd name="connsiteX97" fmla="*/ 962589 w 1031824"/>
                  <a:gd name="connsiteY97" fmla="*/ 1042218 h 1516602"/>
                  <a:gd name="connsiteX98" fmla="*/ 935919 w 1031824"/>
                  <a:gd name="connsiteY98" fmla="*/ 1034598 h 1516602"/>
                  <a:gd name="connsiteX99" fmla="*/ 825429 w 1031824"/>
                  <a:gd name="connsiteY99" fmla="*/ 1034598 h 1516602"/>
                  <a:gd name="connsiteX100" fmla="*/ 730179 w 1031824"/>
                  <a:gd name="connsiteY100" fmla="*/ 1038408 h 1516602"/>
                  <a:gd name="connsiteX101" fmla="*/ 669219 w 1031824"/>
                  <a:gd name="connsiteY101" fmla="*/ 1046028 h 1516602"/>
                  <a:gd name="connsiteX102" fmla="*/ 646359 w 1031824"/>
                  <a:gd name="connsiteY102" fmla="*/ 1049838 h 1516602"/>
                  <a:gd name="connsiteX103" fmla="*/ 642549 w 1031824"/>
                  <a:gd name="connsiteY103" fmla="*/ 1038408 h 1516602"/>
                  <a:gd name="connsiteX104" fmla="*/ 640644 w 1031824"/>
                  <a:gd name="connsiteY104" fmla="*/ 1032693 h 1516602"/>
                  <a:gd name="connsiteX105" fmla="*/ 642549 w 1031824"/>
                  <a:gd name="connsiteY105" fmla="*/ 1015548 h 1516602"/>
                  <a:gd name="connsiteX106" fmla="*/ 644454 w 1031824"/>
                  <a:gd name="connsiteY106" fmla="*/ 1009833 h 1516602"/>
                  <a:gd name="connsiteX107" fmla="*/ 661599 w 1031824"/>
                  <a:gd name="connsiteY107" fmla="*/ 1000308 h 1516602"/>
                  <a:gd name="connsiteX108" fmla="*/ 673029 w 1031824"/>
                  <a:gd name="connsiteY108" fmla="*/ 992688 h 1516602"/>
                  <a:gd name="connsiteX109" fmla="*/ 674934 w 1031824"/>
                  <a:gd name="connsiteY109" fmla="*/ 986973 h 1516602"/>
                  <a:gd name="connsiteX110" fmla="*/ 680649 w 1031824"/>
                  <a:gd name="connsiteY110" fmla="*/ 985068 h 1516602"/>
                  <a:gd name="connsiteX111" fmla="*/ 686364 w 1031824"/>
                  <a:gd name="connsiteY111" fmla="*/ 981258 h 1516602"/>
                  <a:gd name="connsiteX112" fmla="*/ 695889 w 1031824"/>
                  <a:gd name="connsiteY112" fmla="*/ 971733 h 1516602"/>
                  <a:gd name="connsiteX113" fmla="*/ 705414 w 1031824"/>
                  <a:gd name="connsiteY113" fmla="*/ 960303 h 1516602"/>
                  <a:gd name="connsiteX114" fmla="*/ 716844 w 1031824"/>
                  <a:gd name="connsiteY114" fmla="*/ 952683 h 1516602"/>
                  <a:gd name="connsiteX115" fmla="*/ 732084 w 1031824"/>
                  <a:gd name="connsiteY115" fmla="*/ 939348 h 1516602"/>
                  <a:gd name="connsiteX116" fmla="*/ 741609 w 1031824"/>
                  <a:gd name="connsiteY116" fmla="*/ 927918 h 1516602"/>
                  <a:gd name="connsiteX117" fmla="*/ 753039 w 1031824"/>
                  <a:gd name="connsiteY117" fmla="*/ 918393 h 1516602"/>
                  <a:gd name="connsiteX118" fmla="*/ 758754 w 1031824"/>
                  <a:gd name="connsiteY118" fmla="*/ 906963 h 1516602"/>
                  <a:gd name="connsiteX119" fmla="*/ 760659 w 1031824"/>
                  <a:gd name="connsiteY119" fmla="*/ 901248 h 1516602"/>
                  <a:gd name="connsiteX120" fmla="*/ 766374 w 1031824"/>
                  <a:gd name="connsiteY120" fmla="*/ 889818 h 1516602"/>
                  <a:gd name="connsiteX121" fmla="*/ 764469 w 1031824"/>
                  <a:gd name="connsiteY121" fmla="*/ 874578 h 1516602"/>
                  <a:gd name="connsiteX122" fmla="*/ 758754 w 1031824"/>
                  <a:gd name="connsiteY122" fmla="*/ 872673 h 1516602"/>
                  <a:gd name="connsiteX123" fmla="*/ 737799 w 1031824"/>
                  <a:gd name="connsiteY123" fmla="*/ 874578 h 1516602"/>
                  <a:gd name="connsiteX124" fmla="*/ 732084 w 1031824"/>
                  <a:gd name="connsiteY124" fmla="*/ 878388 h 1516602"/>
                  <a:gd name="connsiteX125" fmla="*/ 699699 w 1031824"/>
                  <a:gd name="connsiteY125" fmla="*/ 899343 h 1516602"/>
                  <a:gd name="connsiteX126" fmla="*/ 595181 w 1031824"/>
                  <a:gd name="connsiteY126" fmla="*/ 957831 h 1516602"/>
                  <a:gd name="connsiteX127" fmla="*/ 507294 w 1031824"/>
                  <a:gd name="connsiteY127" fmla="*/ 847908 h 1516602"/>
                  <a:gd name="connsiteX128" fmla="*/ 503484 w 1031824"/>
                  <a:gd name="connsiteY128" fmla="*/ 358323 h 1516602"/>
                  <a:gd name="connsiteX129" fmla="*/ 499674 w 1031824"/>
                  <a:gd name="connsiteY129" fmla="*/ 66858 h 1516602"/>
                  <a:gd name="connsiteX130" fmla="*/ 490149 w 1031824"/>
                  <a:gd name="connsiteY130" fmla="*/ 40188 h 1516602"/>
                  <a:gd name="connsiteX131" fmla="*/ 488244 w 1031824"/>
                  <a:gd name="connsiteY131" fmla="*/ 34473 h 1516602"/>
                  <a:gd name="connsiteX132" fmla="*/ 484434 w 1031824"/>
                  <a:gd name="connsiteY132" fmla="*/ 28758 h 1516602"/>
                  <a:gd name="connsiteX133" fmla="*/ 478719 w 1031824"/>
                  <a:gd name="connsiteY133" fmla="*/ 17328 h 1516602"/>
                  <a:gd name="connsiteX134" fmla="*/ 473004 w 1031824"/>
                  <a:gd name="connsiteY134" fmla="*/ 13518 h 1516602"/>
                  <a:gd name="connsiteX135" fmla="*/ 469194 w 1031824"/>
                  <a:gd name="connsiteY135" fmla="*/ 7803 h 1516602"/>
                  <a:gd name="connsiteX136" fmla="*/ 429189 w 1031824"/>
                  <a:gd name="connsiteY136" fmla="*/ 11613 h 1516602"/>
                  <a:gd name="connsiteX137" fmla="*/ 425379 w 1031824"/>
                  <a:gd name="connsiteY137" fmla="*/ 78288 h 1516602"/>
                  <a:gd name="connsiteX138" fmla="*/ 425379 w 1031824"/>
                  <a:gd name="connsiteY138" fmla="*/ 84003 h 1516602"/>
                  <a:gd name="connsiteX139" fmla="*/ 429189 w 1031824"/>
                  <a:gd name="connsiteY139" fmla="*/ 238308 h 1516602"/>
                  <a:gd name="connsiteX140" fmla="*/ 440619 w 1031824"/>
                  <a:gd name="connsiteY140" fmla="*/ 421188 h 1516602"/>
                  <a:gd name="connsiteX141" fmla="*/ 435265 w 1031824"/>
                  <a:gd name="connsiteY141" fmla="*/ 718368 h 1516602"/>
                  <a:gd name="connsiteX142" fmla="*/ 435059 w 1031824"/>
                  <a:gd name="connsiteY142" fmla="*/ 799046 h 1516602"/>
                  <a:gd name="connsiteX143" fmla="*/ 430322 w 1031824"/>
                  <a:gd name="connsiteY143" fmla="*/ 879006 h 1516602"/>
                  <a:gd name="connsiteX0" fmla="*/ 430322 w 1031169"/>
                  <a:gd name="connsiteY0" fmla="*/ 879006 h 1516602"/>
                  <a:gd name="connsiteX1" fmla="*/ 392427 w 1031169"/>
                  <a:gd name="connsiteY1" fmla="*/ 931934 h 1516602"/>
                  <a:gd name="connsiteX2" fmla="*/ 312984 w 1031169"/>
                  <a:gd name="connsiteY2" fmla="*/ 966018 h 1516602"/>
                  <a:gd name="connsiteX3" fmla="*/ 240645 w 1031169"/>
                  <a:gd name="connsiteY3" fmla="*/ 957266 h 1516602"/>
                  <a:gd name="connsiteX4" fmla="*/ 181539 w 1031169"/>
                  <a:gd name="connsiteY4" fmla="*/ 937443 h 1516602"/>
                  <a:gd name="connsiteX5" fmla="*/ 116769 w 1031169"/>
                  <a:gd name="connsiteY5" fmla="*/ 903153 h 1516602"/>
                  <a:gd name="connsiteX6" fmla="*/ 59619 w 1031169"/>
                  <a:gd name="connsiteY6" fmla="*/ 874578 h 1516602"/>
                  <a:gd name="connsiteX7" fmla="*/ 46284 w 1031169"/>
                  <a:gd name="connsiteY7" fmla="*/ 895533 h 1516602"/>
                  <a:gd name="connsiteX8" fmla="*/ 50094 w 1031169"/>
                  <a:gd name="connsiteY8" fmla="*/ 933633 h 1516602"/>
                  <a:gd name="connsiteX9" fmla="*/ 53904 w 1031169"/>
                  <a:gd name="connsiteY9" fmla="*/ 939348 h 1516602"/>
                  <a:gd name="connsiteX10" fmla="*/ 59619 w 1031169"/>
                  <a:gd name="connsiteY10" fmla="*/ 943158 h 1516602"/>
                  <a:gd name="connsiteX11" fmla="*/ 63429 w 1031169"/>
                  <a:gd name="connsiteY11" fmla="*/ 948873 h 1516602"/>
                  <a:gd name="connsiteX12" fmla="*/ 80574 w 1031169"/>
                  <a:gd name="connsiteY12" fmla="*/ 958398 h 1516602"/>
                  <a:gd name="connsiteX13" fmla="*/ 166299 w 1031169"/>
                  <a:gd name="connsiteY13" fmla="*/ 979353 h 1516602"/>
                  <a:gd name="connsiteX14" fmla="*/ 267264 w 1031169"/>
                  <a:gd name="connsiteY14" fmla="*/ 1021263 h 1516602"/>
                  <a:gd name="connsiteX15" fmla="*/ 278694 w 1031169"/>
                  <a:gd name="connsiteY15" fmla="*/ 1076508 h 1516602"/>
                  <a:gd name="connsiteX16" fmla="*/ 264381 w 1031169"/>
                  <a:gd name="connsiteY16" fmla="*/ 1119397 h 1516602"/>
                  <a:gd name="connsiteX17" fmla="*/ 186224 w 1031169"/>
                  <a:gd name="connsiteY17" fmla="*/ 1150391 h 1516602"/>
                  <a:gd name="connsiteX18" fmla="*/ 27234 w 1031169"/>
                  <a:gd name="connsiteY18" fmla="*/ 1154613 h 1516602"/>
                  <a:gd name="connsiteX19" fmla="*/ 15804 w 1031169"/>
                  <a:gd name="connsiteY19" fmla="*/ 1160328 h 1516602"/>
                  <a:gd name="connsiteX20" fmla="*/ 6279 w 1031169"/>
                  <a:gd name="connsiteY20" fmla="*/ 1169853 h 1516602"/>
                  <a:gd name="connsiteX21" fmla="*/ 4374 w 1031169"/>
                  <a:gd name="connsiteY21" fmla="*/ 1175568 h 1516602"/>
                  <a:gd name="connsiteX22" fmla="*/ 564 w 1031169"/>
                  <a:gd name="connsiteY22" fmla="*/ 1181283 h 1516602"/>
                  <a:gd name="connsiteX23" fmla="*/ 6279 w 1031169"/>
                  <a:gd name="connsiteY23" fmla="*/ 1213668 h 1516602"/>
                  <a:gd name="connsiteX24" fmla="*/ 11994 w 1031169"/>
                  <a:gd name="connsiteY24" fmla="*/ 1217478 h 1516602"/>
                  <a:gd name="connsiteX25" fmla="*/ 17709 w 1031169"/>
                  <a:gd name="connsiteY25" fmla="*/ 1219383 h 1516602"/>
                  <a:gd name="connsiteX26" fmla="*/ 145344 w 1031169"/>
                  <a:gd name="connsiteY26" fmla="*/ 1217478 h 1516602"/>
                  <a:gd name="connsiteX27" fmla="*/ 239202 w 1031169"/>
                  <a:gd name="connsiteY27" fmla="*/ 1214801 h 1516602"/>
                  <a:gd name="connsiteX28" fmla="*/ 318699 w 1031169"/>
                  <a:gd name="connsiteY28" fmla="*/ 1217478 h 1516602"/>
                  <a:gd name="connsiteX29" fmla="*/ 330129 w 1031169"/>
                  <a:gd name="connsiteY29" fmla="*/ 1223193 h 1516602"/>
                  <a:gd name="connsiteX30" fmla="*/ 333939 w 1031169"/>
                  <a:gd name="connsiteY30" fmla="*/ 1228908 h 1516602"/>
                  <a:gd name="connsiteX31" fmla="*/ 339654 w 1031169"/>
                  <a:gd name="connsiteY31" fmla="*/ 1230813 h 1516602"/>
                  <a:gd name="connsiteX32" fmla="*/ 351084 w 1031169"/>
                  <a:gd name="connsiteY32" fmla="*/ 1238433 h 1516602"/>
                  <a:gd name="connsiteX33" fmla="*/ 356799 w 1031169"/>
                  <a:gd name="connsiteY33" fmla="*/ 1242243 h 1516602"/>
                  <a:gd name="connsiteX34" fmla="*/ 360609 w 1031169"/>
                  <a:gd name="connsiteY34" fmla="*/ 1247958 h 1516602"/>
                  <a:gd name="connsiteX35" fmla="*/ 366324 w 1031169"/>
                  <a:gd name="connsiteY35" fmla="*/ 1259388 h 1516602"/>
                  <a:gd name="connsiteX36" fmla="*/ 362514 w 1031169"/>
                  <a:gd name="connsiteY36" fmla="*/ 1286058 h 1516602"/>
                  <a:gd name="connsiteX37" fmla="*/ 358704 w 1031169"/>
                  <a:gd name="connsiteY37" fmla="*/ 1291773 h 1516602"/>
                  <a:gd name="connsiteX38" fmla="*/ 356799 w 1031169"/>
                  <a:gd name="connsiteY38" fmla="*/ 1297488 h 1516602"/>
                  <a:gd name="connsiteX39" fmla="*/ 352989 w 1031169"/>
                  <a:gd name="connsiteY39" fmla="*/ 1303203 h 1516602"/>
                  <a:gd name="connsiteX40" fmla="*/ 351084 w 1031169"/>
                  <a:gd name="connsiteY40" fmla="*/ 1308918 h 1516602"/>
                  <a:gd name="connsiteX41" fmla="*/ 347274 w 1031169"/>
                  <a:gd name="connsiteY41" fmla="*/ 1314633 h 1516602"/>
                  <a:gd name="connsiteX42" fmla="*/ 330129 w 1031169"/>
                  <a:gd name="connsiteY42" fmla="*/ 1381308 h 1516602"/>
                  <a:gd name="connsiteX43" fmla="*/ 328224 w 1031169"/>
                  <a:gd name="connsiteY43" fmla="*/ 1432743 h 1516602"/>
                  <a:gd name="connsiteX44" fmla="*/ 330129 w 1031169"/>
                  <a:gd name="connsiteY44" fmla="*/ 1457508 h 1516602"/>
                  <a:gd name="connsiteX45" fmla="*/ 332034 w 1031169"/>
                  <a:gd name="connsiteY45" fmla="*/ 1463223 h 1516602"/>
                  <a:gd name="connsiteX46" fmla="*/ 335844 w 1031169"/>
                  <a:gd name="connsiteY46" fmla="*/ 1467033 h 1516602"/>
                  <a:gd name="connsiteX47" fmla="*/ 364419 w 1031169"/>
                  <a:gd name="connsiteY47" fmla="*/ 1512753 h 1516602"/>
                  <a:gd name="connsiteX48" fmla="*/ 387279 w 1031169"/>
                  <a:gd name="connsiteY48" fmla="*/ 1514658 h 1516602"/>
                  <a:gd name="connsiteX49" fmla="*/ 392994 w 1031169"/>
                  <a:gd name="connsiteY49" fmla="*/ 1508943 h 1516602"/>
                  <a:gd name="connsiteX50" fmla="*/ 394899 w 1031169"/>
                  <a:gd name="connsiteY50" fmla="*/ 1497513 h 1516602"/>
                  <a:gd name="connsiteX51" fmla="*/ 396804 w 1031169"/>
                  <a:gd name="connsiteY51" fmla="*/ 1491798 h 1516602"/>
                  <a:gd name="connsiteX52" fmla="*/ 398709 w 1031169"/>
                  <a:gd name="connsiteY52" fmla="*/ 1474653 h 1516602"/>
                  <a:gd name="connsiteX53" fmla="*/ 400614 w 1031169"/>
                  <a:gd name="connsiteY53" fmla="*/ 1461318 h 1516602"/>
                  <a:gd name="connsiteX54" fmla="*/ 404424 w 1031169"/>
                  <a:gd name="connsiteY54" fmla="*/ 1404168 h 1516602"/>
                  <a:gd name="connsiteX55" fmla="*/ 410139 w 1031169"/>
                  <a:gd name="connsiteY55" fmla="*/ 1392738 h 1516602"/>
                  <a:gd name="connsiteX56" fmla="*/ 413949 w 1031169"/>
                  <a:gd name="connsiteY56" fmla="*/ 1379403 h 1516602"/>
                  <a:gd name="connsiteX57" fmla="*/ 415854 w 1031169"/>
                  <a:gd name="connsiteY57" fmla="*/ 1373688 h 1516602"/>
                  <a:gd name="connsiteX58" fmla="*/ 417759 w 1031169"/>
                  <a:gd name="connsiteY58" fmla="*/ 1360353 h 1516602"/>
                  <a:gd name="connsiteX59" fmla="*/ 421569 w 1031169"/>
                  <a:gd name="connsiteY59" fmla="*/ 1348923 h 1516602"/>
                  <a:gd name="connsiteX60" fmla="*/ 427284 w 1031169"/>
                  <a:gd name="connsiteY60" fmla="*/ 1335588 h 1516602"/>
                  <a:gd name="connsiteX61" fmla="*/ 467289 w 1031169"/>
                  <a:gd name="connsiteY61" fmla="*/ 1265103 h 1516602"/>
                  <a:gd name="connsiteX62" fmla="*/ 528455 w 1031169"/>
                  <a:gd name="connsiteY62" fmla="*/ 1230091 h 1516602"/>
                  <a:gd name="connsiteX63" fmla="*/ 601154 w 1031169"/>
                  <a:gd name="connsiteY63" fmla="*/ 1221700 h 1516602"/>
                  <a:gd name="connsiteX64" fmla="*/ 720654 w 1031169"/>
                  <a:gd name="connsiteY64" fmla="*/ 1316538 h 1516602"/>
                  <a:gd name="connsiteX65" fmla="*/ 733989 w 1031169"/>
                  <a:gd name="connsiteY65" fmla="*/ 1326063 h 1516602"/>
                  <a:gd name="connsiteX66" fmla="*/ 743514 w 1031169"/>
                  <a:gd name="connsiteY66" fmla="*/ 1327968 h 1516602"/>
                  <a:gd name="connsiteX67" fmla="*/ 749229 w 1031169"/>
                  <a:gd name="connsiteY67" fmla="*/ 1329873 h 1516602"/>
                  <a:gd name="connsiteX68" fmla="*/ 762564 w 1031169"/>
                  <a:gd name="connsiteY68" fmla="*/ 1335588 h 1516602"/>
                  <a:gd name="connsiteX69" fmla="*/ 777804 w 1031169"/>
                  <a:gd name="connsiteY69" fmla="*/ 1333683 h 1516602"/>
                  <a:gd name="connsiteX70" fmla="*/ 789234 w 1031169"/>
                  <a:gd name="connsiteY70" fmla="*/ 1327968 h 1516602"/>
                  <a:gd name="connsiteX71" fmla="*/ 794949 w 1031169"/>
                  <a:gd name="connsiteY71" fmla="*/ 1326063 h 1516602"/>
                  <a:gd name="connsiteX72" fmla="*/ 802569 w 1031169"/>
                  <a:gd name="connsiteY72" fmla="*/ 1308918 h 1516602"/>
                  <a:gd name="connsiteX73" fmla="*/ 800664 w 1031169"/>
                  <a:gd name="connsiteY73" fmla="*/ 1284153 h 1516602"/>
                  <a:gd name="connsiteX74" fmla="*/ 798759 w 1031169"/>
                  <a:gd name="connsiteY74" fmla="*/ 1278438 h 1516602"/>
                  <a:gd name="connsiteX75" fmla="*/ 796854 w 1031169"/>
                  <a:gd name="connsiteY75" fmla="*/ 1270818 h 1516602"/>
                  <a:gd name="connsiteX76" fmla="*/ 783519 w 1031169"/>
                  <a:gd name="connsiteY76" fmla="*/ 1253673 h 1516602"/>
                  <a:gd name="connsiteX77" fmla="*/ 773994 w 1031169"/>
                  <a:gd name="connsiteY77" fmla="*/ 1247958 h 1516602"/>
                  <a:gd name="connsiteX78" fmla="*/ 648264 w 1031169"/>
                  <a:gd name="connsiteY78" fmla="*/ 1156518 h 1516602"/>
                  <a:gd name="connsiteX79" fmla="*/ 644454 w 1031169"/>
                  <a:gd name="connsiteY79" fmla="*/ 1139373 h 1516602"/>
                  <a:gd name="connsiteX80" fmla="*/ 646359 w 1031169"/>
                  <a:gd name="connsiteY80" fmla="*/ 1131753 h 1516602"/>
                  <a:gd name="connsiteX81" fmla="*/ 650169 w 1031169"/>
                  <a:gd name="connsiteY81" fmla="*/ 1114608 h 1516602"/>
                  <a:gd name="connsiteX82" fmla="*/ 653979 w 1031169"/>
                  <a:gd name="connsiteY82" fmla="*/ 1108893 h 1516602"/>
                  <a:gd name="connsiteX83" fmla="*/ 655884 w 1031169"/>
                  <a:gd name="connsiteY83" fmla="*/ 1103178 h 1516602"/>
                  <a:gd name="connsiteX84" fmla="*/ 661599 w 1031169"/>
                  <a:gd name="connsiteY84" fmla="*/ 1101273 h 1516602"/>
                  <a:gd name="connsiteX85" fmla="*/ 671124 w 1031169"/>
                  <a:gd name="connsiteY85" fmla="*/ 1089843 h 1516602"/>
                  <a:gd name="connsiteX86" fmla="*/ 724464 w 1031169"/>
                  <a:gd name="connsiteY86" fmla="*/ 1082223 h 1516602"/>
                  <a:gd name="connsiteX87" fmla="*/ 842574 w 1031169"/>
                  <a:gd name="connsiteY87" fmla="*/ 1084128 h 1516602"/>
                  <a:gd name="connsiteX88" fmla="*/ 871149 w 1031169"/>
                  <a:gd name="connsiteY88" fmla="*/ 1086033 h 1516602"/>
                  <a:gd name="connsiteX89" fmla="*/ 899724 w 1031169"/>
                  <a:gd name="connsiteY89" fmla="*/ 1091748 h 1516602"/>
                  <a:gd name="connsiteX90" fmla="*/ 922584 w 1031169"/>
                  <a:gd name="connsiteY90" fmla="*/ 1095558 h 1516602"/>
                  <a:gd name="connsiteX91" fmla="*/ 951159 w 1031169"/>
                  <a:gd name="connsiteY91" fmla="*/ 1101273 h 1516602"/>
                  <a:gd name="connsiteX92" fmla="*/ 956874 w 1031169"/>
                  <a:gd name="connsiteY92" fmla="*/ 1101273 h 1516602"/>
                  <a:gd name="connsiteX93" fmla="*/ 1002594 w 1031169"/>
                  <a:gd name="connsiteY93" fmla="*/ 1099368 h 1516602"/>
                  <a:gd name="connsiteX94" fmla="*/ 1031169 w 1031169"/>
                  <a:gd name="connsiteY94" fmla="*/ 1091748 h 1516602"/>
                  <a:gd name="connsiteX95" fmla="*/ 1003378 w 1031169"/>
                  <a:gd name="connsiteY95" fmla="*/ 1065958 h 1516602"/>
                  <a:gd name="connsiteX96" fmla="*/ 970209 w 1031169"/>
                  <a:gd name="connsiteY96" fmla="*/ 1044123 h 1516602"/>
                  <a:gd name="connsiteX97" fmla="*/ 962589 w 1031169"/>
                  <a:gd name="connsiteY97" fmla="*/ 1042218 h 1516602"/>
                  <a:gd name="connsiteX98" fmla="*/ 935919 w 1031169"/>
                  <a:gd name="connsiteY98" fmla="*/ 1034598 h 1516602"/>
                  <a:gd name="connsiteX99" fmla="*/ 825429 w 1031169"/>
                  <a:gd name="connsiteY99" fmla="*/ 1034598 h 1516602"/>
                  <a:gd name="connsiteX100" fmla="*/ 730179 w 1031169"/>
                  <a:gd name="connsiteY100" fmla="*/ 1038408 h 1516602"/>
                  <a:gd name="connsiteX101" fmla="*/ 669219 w 1031169"/>
                  <a:gd name="connsiteY101" fmla="*/ 1046028 h 1516602"/>
                  <a:gd name="connsiteX102" fmla="*/ 646359 w 1031169"/>
                  <a:gd name="connsiteY102" fmla="*/ 1049838 h 1516602"/>
                  <a:gd name="connsiteX103" fmla="*/ 642549 w 1031169"/>
                  <a:gd name="connsiteY103" fmla="*/ 1038408 h 1516602"/>
                  <a:gd name="connsiteX104" fmla="*/ 640644 w 1031169"/>
                  <a:gd name="connsiteY104" fmla="*/ 1032693 h 1516602"/>
                  <a:gd name="connsiteX105" fmla="*/ 642549 w 1031169"/>
                  <a:gd name="connsiteY105" fmla="*/ 1015548 h 1516602"/>
                  <a:gd name="connsiteX106" fmla="*/ 644454 w 1031169"/>
                  <a:gd name="connsiteY106" fmla="*/ 1009833 h 1516602"/>
                  <a:gd name="connsiteX107" fmla="*/ 661599 w 1031169"/>
                  <a:gd name="connsiteY107" fmla="*/ 1000308 h 1516602"/>
                  <a:gd name="connsiteX108" fmla="*/ 673029 w 1031169"/>
                  <a:gd name="connsiteY108" fmla="*/ 992688 h 1516602"/>
                  <a:gd name="connsiteX109" fmla="*/ 674934 w 1031169"/>
                  <a:gd name="connsiteY109" fmla="*/ 986973 h 1516602"/>
                  <a:gd name="connsiteX110" fmla="*/ 680649 w 1031169"/>
                  <a:gd name="connsiteY110" fmla="*/ 985068 h 1516602"/>
                  <a:gd name="connsiteX111" fmla="*/ 686364 w 1031169"/>
                  <a:gd name="connsiteY111" fmla="*/ 981258 h 1516602"/>
                  <a:gd name="connsiteX112" fmla="*/ 695889 w 1031169"/>
                  <a:gd name="connsiteY112" fmla="*/ 971733 h 1516602"/>
                  <a:gd name="connsiteX113" fmla="*/ 705414 w 1031169"/>
                  <a:gd name="connsiteY113" fmla="*/ 960303 h 1516602"/>
                  <a:gd name="connsiteX114" fmla="*/ 716844 w 1031169"/>
                  <a:gd name="connsiteY114" fmla="*/ 952683 h 1516602"/>
                  <a:gd name="connsiteX115" fmla="*/ 732084 w 1031169"/>
                  <a:gd name="connsiteY115" fmla="*/ 939348 h 1516602"/>
                  <a:gd name="connsiteX116" fmla="*/ 741609 w 1031169"/>
                  <a:gd name="connsiteY116" fmla="*/ 927918 h 1516602"/>
                  <a:gd name="connsiteX117" fmla="*/ 753039 w 1031169"/>
                  <a:gd name="connsiteY117" fmla="*/ 918393 h 1516602"/>
                  <a:gd name="connsiteX118" fmla="*/ 758754 w 1031169"/>
                  <a:gd name="connsiteY118" fmla="*/ 906963 h 1516602"/>
                  <a:gd name="connsiteX119" fmla="*/ 760659 w 1031169"/>
                  <a:gd name="connsiteY119" fmla="*/ 901248 h 1516602"/>
                  <a:gd name="connsiteX120" fmla="*/ 766374 w 1031169"/>
                  <a:gd name="connsiteY120" fmla="*/ 889818 h 1516602"/>
                  <a:gd name="connsiteX121" fmla="*/ 764469 w 1031169"/>
                  <a:gd name="connsiteY121" fmla="*/ 874578 h 1516602"/>
                  <a:gd name="connsiteX122" fmla="*/ 758754 w 1031169"/>
                  <a:gd name="connsiteY122" fmla="*/ 872673 h 1516602"/>
                  <a:gd name="connsiteX123" fmla="*/ 737799 w 1031169"/>
                  <a:gd name="connsiteY123" fmla="*/ 874578 h 1516602"/>
                  <a:gd name="connsiteX124" fmla="*/ 732084 w 1031169"/>
                  <a:gd name="connsiteY124" fmla="*/ 878388 h 1516602"/>
                  <a:gd name="connsiteX125" fmla="*/ 699699 w 1031169"/>
                  <a:gd name="connsiteY125" fmla="*/ 899343 h 1516602"/>
                  <a:gd name="connsiteX126" fmla="*/ 595181 w 1031169"/>
                  <a:gd name="connsiteY126" fmla="*/ 957831 h 1516602"/>
                  <a:gd name="connsiteX127" fmla="*/ 507294 w 1031169"/>
                  <a:gd name="connsiteY127" fmla="*/ 847908 h 1516602"/>
                  <a:gd name="connsiteX128" fmla="*/ 503484 w 1031169"/>
                  <a:gd name="connsiteY128" fmla="*/ 358323 h 1516602"/>
                  <a:gd name="connsiteX129" fmla="*/ 499674 w 1031169"/>
                  <a:gd name="connsiteY129" fmla="*/ 66858 h 1516602"/>
                  <a:gd name="connsiteX130" fmla="*/ 490149 w 1031169"/>
                  <a:gd name="connsiteY130" fmla="*/ 40188 h 1516602"/>
                  <a:gd name="connsiteX131" fmla="*/ 488244 w 1031169"/>
                  <a:gd name="connsiteY131" fmla="*/ 34473 h 1516602"/>
                  <a:gd name="connsiteX132" fmla="*/ 484434 w 1031169"/>
                  <a:gd name="connsiteY132" fmla="*/ 28758 h 1516602"/>
                  <a:gd name="connsiteX133" fmla="*/ 478719 w 1031169"/>
                  <a:gd name="connsiteY133" fmla="*/ 17328 h 1516602"/>
                  <a:gd name="connsiteX134" fmla="*/ 473004 w 1031169"/>
                  <a:gd name="connsiteY134" fmla="*/ 13518 h 1516602"/>
                  <a:gd name="connsiteX135" fmla="*/ 469194 w 1031169"/>
                  <a:gd name="connsiteY135" fmla="*/ 7803 h 1516602"/>
                  <a:gd name="connsiteX136" fmla="*/ 429189 w 1031169"/>
                  <a:gd name="connsiteY136" fmla="*/ 11613 h 1516602"/>
                  <a:gd name="connsiteX137" fmla="*/ 425379 w 1031169"/>
                  <a:gd name="connsiteY137" fmla="*/ 78288 h 1516602"/>
                  <a:gd name="connsiteX138" fmla="*/ 425379 w 1031169"/>
                  <a:gd name="connsiteY138" fmla="*/ 84003 h 1516602"/>
                  <a:gd name="connsiteX139" fmla="*/ 429189 w 1031169"/>
                  <a:gd name="connsiteY139" fmla="*/ 238308 h 1516602"/>
                  <a:gd name="connsiteX140" fmla="*/ 440619 w 1031169"/>
                  <a:gd name="connsiteY140" fmla="*/ 421188 h 1516602"/>
                  <a:gd name="connsiteX141" fmla="*/ 435265 w 1031169"/>
                  <a:gd name="connsiteY141" fmla="*/ 718368 h 1516602"/>
                  <a:gd name="connsiteX142" fmla="*/ 435059 w 1031169"/>
                  <a:gd name="connsiteY142" fmla="*/ 799046 h 1516602"/>
                  <a:gd name="connsiteX143" fmla="*/ 430322 w 1031169"/>
                  <a:gd name="connsiteY143" fmla="*/ 879006 h 1516602"/>
                  <a:gd name="connsiteX0" fmla="*/ 430322 w 1031169"/>
                  <a:gd name="connsiteY0" fmla="*/ 879006 h 1516602"/>
                  <a:gd name="connsiteX1" fmla="*/ 392427 w 1031169"/>
                  <a:gd name="connsiteY1" fmla="*/ 931934 h 1516602"/>
                  <a:gd name="connsiteX2" fmla="*/ 312984 w 1031169"/>
                  <a:gd name="connsiteY2" fmla="*/ 966018 h 1516602"/>
                  <a:gd name="connsiteX3" fmla="*/ 240645 w 1031169"/>
                  <a:gd name="connsiteY3" fmla="*/ 957266 h 1516602"/>
                  <a:gd name="connsiteX4" fmla="*/ 181539 w 1031169"/>
                  <a:gd name="connsiteY4" fmla="*/ 937443 h 1516602"/>
                  <a:gd name="connsiteX5" fmla="*/ 116769 w 1031169"/>
                  <a:gd name="connsiteY5" fmla="*/ 903153 h 1516602"/>
                  <a:gd name="connsiteX6" fmla="*/ 59619 w 1031169"/>
                  <a:gd name="connsiteY6" fmla="*/ 874578 h 1516602"/>
                  <a:gd name="connsiteX7" fmla="*/ 46284 w 1031169"/>
                  <a:gd name="connsiteY7" fmla="*/ 895533 h 1516602"/>
                  <a:gd name="connsiteX8" fmla="*/ 50094 w 1031169"/>
                  <a:gd name="connsiteY8" fmla="*/ 933633 h 1516602"/>
                  <a:gd name="connsiteX9" fmla="*/ 53904 w 1031169"/>
                  <a:gd name="connsiteY9" fmla="*/ 939348 h 1516602"/>
                  <a:gd name="connsiteX10" fmla="*/ 59619 w 1031169"/>
                  <a:gd name="connsiteY10" fmla="*/ 943158 h 1516602"/>
                  <a:gd name="connsiteX11" fmla="*/ 63429 w 1031169"/>
                  <a:gd name="connsiteY11" fmla="*/ 948873 h 1516602"/>
                  <a:gd name="connsiteX12" fmla="*/ 80574 w 1031169"/>
                  <a:gd name="connsiteY12" fmla="*/ 958398 h 1516602"/>
                  <a:gd name="connsiteX13" fmla="*/ 166299 w 1031169"/>
                  <a:gd name="connsiteY13" fmla="*/ 979353 h 1516602"/>
                  <a:gd name="connsiteX14" fmla="*/ 267264 w 1031169"/>
                  <a:gd name="connsiteY14" fmla="*/ 1021263 h 1516602"/>
                  <a:gd name="connsiteX15" fmla="*/ 278694 w 1031169"/>
                  <a:gd name="connsiteY15" fmla="*/ 1076508 h 1516602"/>
                  <a:gd name="connsiteX16" fmla="*/ 264381 w 1031169"/>
                  <a:gd name="connsiteY16" fmla="*/ 1119397 h 1516602"/>
                  <a:gd name="connsiteX17" fmla="*/ 186224 w 1031169"/>
                  <a:gd name="connsiteY17" fmla="*/ 1150391 h 1516602"/>
                  <a:gd name="connsiteX18" fmla="*/ 27234 w 1031169"/>
                  <a:gd name="connsiteY18" fmla="*/ 1154613 h 1516602"/>
                  <a:gd name="connsiteX19" fmla="*/ 15804 w 1031169"/>
                  <a:gd name="connsiteY19" fmla="*/ 1160328 h 1516602"/>
                  <a:gd name="connsiteX20" fmla="*/ 6279 w 1031169"/>
                  <a:gd name="connsiteY20" fmla="*/ 1169853 h 1516602"/>
                  <a:gd name="connsiteX21" fmla="*/ 4374 w 1031169"/>
                  <a:gd name="connsiteY21" fmla="*/ 1175568 h 1516602"/>
                  <a:gd name="connsiteX22" fmla="*/ 564 w 1031169"/>
                  <a:gd name="connsiteY22" fmla="*/ 1181283 h 1516602"/>
                  <a:gd name="connsiteX23" fmla="*/ 6279 w 1031169"/>
                  <a:gd name="connsiteY23" fmla="*/ 1213668 h 1516602"/>
                  <a:gd name="connsiteX24" fmla="*/ 11994 w 1031169"/>
                  <a:gd name="connsiteY24" fmla="*/ 1217478 h 1516602"/>
                  <a:gd name="connsiteX25" fmla="*/ 17709 w 1031169"/>
                  <a:gd name="connsiteY25" fmla="*/ 1219383 h 1516602"/>
                  <a:gd name="connsiteX26" fmla="*/ 145344 w 1031169"/>
                  <a:gd name="connsiteY26" fmla="*/ 1217478 h 1516602"/>
                  <a:gd name="connsiteX27" fmla="*/ 239202 w 1031169"/>
                  <a:gd name="connsiteY27" fmla="*/ 1214801 h 1516602"/>
                  <a:gd name="connsiteX28" fmla="*/ 318699 w 1031169"/>
                  <a:gd name="connsiteY28" fmla="*/ 1217478 h 1516602"/>
                  <a:gd name="connsiteX29" fmla="*/ 330129 w 1031169"/>
                  <a:gd name="connsiteY29" fmla="*/ 1223193 h 1516602"/>
                  <a:gd name="connsiteX30" fmla="*/ 333939 w 1031169"/>
                  <a:gd name="connsiteY30" fmla="*/ 1228908 h 1516602"/>
                  <a:gd name="connsiteX31" fmla="*/ 339654 w 1031169"/>
                  <a:gd name="connsiteY31" fmla="*/ 1230813 h 1516602"/>
                  <a:gd name="connsiteX32" fmla="*/ 351084 w 1031169"/>
                  <a:gd name="connsiteY32" fmla="*/ 1238433 h 1516602"/>
                  <a:gd name="connsiteX33" fmla="*/ 356799 w 1031169"/>
                  <a:gd name="connsiteY33" fmla="*/ 1242243 h 1516602"/>
                  <a:gd name="connsiteX34" fmla="*/ 360609 w 1031169"/>
                  <a:gd name="connsiteY34" fmla="*/ 1247958 h 1516602"/>
                  <a:gd name="connsiteX35" fmla="*/ 366324 w 1031169"/>
                  <a:gd name="connsiteY35" fmla="*/ 1259388 h 1516602"/>
                  <a:gd name="connsiteX36" fmla="*/ 362514 w 1031169"/>
                  <a:gd name="connsiteY36" fmla="*/ 1286058 h 1516602"/>
                  <a:gd name="connsiteX37" fmla="*/ 358704 w 1031169"/>
                  <a:gd name="connsiteY37" fmla="*/ 1291773 h 1516602"/>
                  <a:gd name="connsiteX38" fmla="*/ 356799 w 1031169"/>
                  <a:gd name="connsiteY38" fmla="*/ 1297488 h 1516602"/>
                  <a:gd name="connsiteX39" fmla="*/ 352989 w 1031169"/>
                  <a:gd name="connsiteY39" fmla="*/ 1303203 h 1516602"/>
                  <a:gd name="connsiteX40" fmla="*/ 351084 w 1031169"/>
                  <a:gd name="connsiteY40" fmla="*/ 1308918 h 1516602"/>
                  <a:gd name="connsiteX41" fmla="*/ 347274 w 1031169"/>
                  <a:gd name="connsiteY41" fmla="*/ 1314633 h 1516602"/>
                  <a:gd name="connsiteX42" fmla="*/ 330129 w 1031169"/>
                  <a:gd name="connsiteY42" fmla="*/ 1381308 h 1516602"/>
                  <a:gd name="connsiteX43" fmla="*/ 328224 w 1031169"/>
                  <a:gd name="connsiteY43" fmla="*/ 1432743 h 1516602"/>
                  <a:gd name="connsiteX44" fmla="*/ 330129 w 1031169"/>
                  <a:gd name="connsiteY44" fmla="*/ 1457508 h 1516602"/>
                  <a:gd name="connsiteX45" fmla="*/ 332034 w 1031169"/>
                  <a:gd name="connsiteY45" fmla="*/ 1463223 h 1516602"/>
                  <a:gd name="connsiteX46" fmla="*/ 335844 w 1031169"/>
                  <a:gd name="connsiteY46" fmla="*/ 1467033 h 1516602"/>
                  <a:gd name="connsiteX47" fmla="*/ 364419 w 1031169"/>
                  <a:gd name="connsiteY47" fmla="*/ 1512753 h 1516602"/>
                  <a:gd name="connsiteX48" fmla="*/ 387279 w 1031169"/>
                  <a:gd name="connsiteY48" fmla="*/ 1514658 h 1516602"/>
                  <a:gd name="connsiteX49" fmla="*/ 392994 w 1031169"/>
                  <a:gd name="connsiteY49" fmla="*/ 1508943 h 1516602"/>
                  <a:gd name="connsiteX50" fmla="*/ 394899 w 1031169"/>
                  <a:gd name="connsiteY50" fmla="*/ 1497513 h 1516602"/>
                  <a:gd name="connsiteX51" fmla="*/ 396804 w 1031169"/>
                  <a:gd name="connsiteY51" fmla="*/ 1491798 h 1516602"/>
                  <a:gd name="connsiteX52" fmla="*/ 398709 w 1031169"/>
                  <a:gd name="connsiteY52" fmla="*/ 1474653 h 1516602"/>
                  <a:gd name="connsiteX53" fmla="*/ 400614 w 1031169"/>
                  <a:gd name="connsiteY53" fmla="*/ 1461318 h 1516602"/>
                  <a:gd name="connsiteX54" fmla="*/ 404424 w 1031169"/>
                  <a:gd name="connsiteY54" fmla="*/ 1404168 h 1516602"/>
                  <a:gd name="connsiteX55" fmla="*/ 410139 w 1031169"/>
                  <a:gd name="connsiteY55" fmla="*/ 1392738 h 1516602"/>
                  <a:gd name="connsiteX56" fmla="*/ 413949 w 1031169"/>
                  <a:gd name="connsiteY56" fmla="*/ 1379403 h 1516602"/>
                  <a:gd name="connsiteX57" fmla="*/ 415854 w 1031169"/>
                  <a:gd name="connsiteY57" fmla="*/ 1373688 h 1516602"/>
                  <a:gd name="connsiteX58" fmla="*/ 417759 w 1031169"/>
                  <a:gd name="connsiteY58" fmla="*/ 1360353 h 1516602"/>
                  <a:gd name="connsiteX59" fmla="*/ 421569 w 1031169"/>
                  <a:gd name="connsiteY59" fmla="*/ 1348923 h 1516602"/>
                  <a:gd name="connsiteX60" fmla="*/ 427284 w 1031169"/>
                  <a:gd name="connsiteY60" fmla="*/ 1335588 h 1516602"/>
                  <a:gd name="connsiteX61" fmla="*/ 467289 w 1031169"/>
                  <a:gd name="connsiteY61" fmla="*/ 1265103 h 1516602"/>
                  <a:gd name="connsiteX62" fmla="*/ 528455 w 1031169"/>
                  <a:gd name="connsiteY62" fmla="*/ 1230091 h 1516602"/>
                  <a:gd name="connsiteX63" fmla="*/ 601154 w 1031169"/>
                  <a:gd name="connsiteY63" fmla="*/ 1221700 h 1516602"/>
                  <a:gd name="connsiteX64" fmla="*/ 720654 w 1031169"/>
                  <a:gd name="connsiteY64" fmla="*/ 1316538 h 1516602"/>
                  <a:gd name="connsiteX65" fmla="*/ 733989 w 1031169"/>
                  <a:gd name="connsiteY65" fmla="*/ 1326063 h 1516602"/>
                  <a:gd name="connsiteX66" fmla="*/ 743514 w 1031169"/>
                  <a:gd name="connsiteY66" fmla="*/ 1327968 h 1516602"/>
                  <a:gd name="connsiteX67" fmla="*/ 749229 w 1031169"/>
                  <a:gd name="connsiteY67" fmla="*/ 1329873 h 1516602"/>
                  <a:gd name="connsiteX68" fmla="*/ 762564 w 1031169"/>
                  <a:gd name="connsiteY68" fmla="*/ 1335588 h 1516602"/>
                  <a:gd name="connsiteX69" fmla="*/ 777804 w 1031169"/>
                  <a:gd name="connsiteY69" fmla="*/ 1333683 h 1516602"/>
                  <a:gd name="connsiteX70" fmla="*/ 789234 w 1031169"/>
                  <a:gd name="connsiteY70" fmla="*/ 1327968 h 1516602"/>
                  <a:gd name="connsiteX71" fmla="*/ 794949 w 1031169"/>
                  <a:gd name="connsiteY71" fmla="*/ 1326063 h 1516602"/>
                  <a:gd name="connsiteX72" fmla="*/ 802569 w 1031169"/>
                  <a:gd name="connsiteY72" fmla="*/ 1308918 h 1516602"/>
                  <a:gd name="connsiteX73" fmla="*/ 800664 w 1031169"/>
                  <a:gd name="connsiteY73" fmla="*/ 1284153 h 1516602"/>
                  <a:gd name="connsiteX74" fmla="*/ 798759 w 1031169"/>
                  <a:gd name="connsiteY74" fmla="*/ 1278438 h 1516602"/>
                  <a:gd name="connsiteX75" fmla="*/ 796854 w 1031169"/>
                  <a:gd name="connsiteY75" fmla="*/ 1270818 h 1516602"/>
                  <a:gd name="connsiteX76" fmla="*/ 783519 w 1031169"/>
                  <a:gd name="connsiteY76" fmla="*/ 1253673 h 1516602"/>
                  <a:gd name="connsiteX77" fmla="*/ 773994 w 1031169"/>
                  <a:gd name="connsiteY77" fmla="*/ 1247958 h 1516602"/>
                  <a:gd name="connsiteX78" fmla="*/ 648264 w 1031169"/>
                  <a:gd name="connsiteY78" fmla="*/ 1156518 h 1516602"/>
                  <a:gd name="connsiteX79" fmla="*/ 644454 w 1031169"/>
                  <a:gd name="connsiteY79" fmla="*/ 1139373 h 1516602"/>
                  <a:gd name="connsiteX80" fmla="*/ 646359 w 1031169"/>
                  <a:gd name="connsiteY80" fmla="*/ 1131753 h 1516602"/>
                  <a:gd name="connsiteX81" fmla="*/ 650169 w 1031169"/>
                  <a:gd name="connsiteY81" fmla="*/ 1114608 h 1516602"/>
                  <a:gd name="connsiteX82" fmla="*/ 653979 w 1031169"/>
                  <a:gd name="connsiteY82" fmla="*/ 1108893 h 1516602"/>
                  <a:gd name="connsiteX83" fmla="*/ 655884 w 1031169"/>
                  <a:gd name="connsiteY83" fmla="*/ 1103178 h 1516602"/>
                  <a:gd name="connsiteX84" fmla="*/ 661599 w 1031169"/>
                  <a:gd name="connsiteY84" fmla="*/ 1101273 h 1516602"/>
                  <a:gd name="connsiteX85" fmla="*/ 671124 w 1031169"/>
                  <a:gd name="connsiteY85" fmla="*/ 1089843 h 1516602"/>
                  <a:gd name="connsiteX86" fmla="*/ 724464 w 1031169"/>
                  <a:gd name="connsiteY86" fmla="*/ 1082223 h 1516602"/>
                  <a:gd name="connsiteX87" fmla="*/ 842574 w 1031169"/>
                  <a:gd name="connsiteY87" fmla="*/ 1084128 h 1516602"/>
                  <a:gd name="connsiteX88" fmla="*/ 871149 w 1031169"/>
                  <a:gd name="connsiteY88" fmla="*/ 1086033 h 1516602"/>
                  <a:gd name="connsiteX89" fmla="*/ 899724 w 1031169"/>
                  <a:gd name="connsiteY89" fmla="*/ 1091748 h 1516602"/>
                  <a:gd name="connsiteX90" fmla="*/ 922584 w 1031169"/>
                  <a:gd name="connsiteY90" fmla="*/ 1095558 h 1516602"/>
                  <a:gd name="connsiteX91" fmla="*/ 951159 w 1031169"/>
                  <a:gd name="connsiteY91" fmla="*/ 1101273 h 1516602"/>
                  <a:gd name="connsiteX92" fmla="*/ 956874 w 1031169"/>
                  <a:gd name="connsiteY92" fmla="*/ 1101273 h 1516602"/>
                  <a:gd name="connsiteX93" fmla="*/ 1002594 w 1031169"/>
                  <a:gd name="connsiteY93" fmla="*/ 1099368 h 1516602"/>
                  <a:gd name="connsiteX94" fmla="*/ 1031169 w 1031169"/>
                  <a:gd name="connsiteY94" fmla="*/ 1091748 h 1516602"/>
                  <a:gd name="connsiteX95" fmla="*/ 1003378 w 1031169"/>
                  <a:gd name="connsiteY95" fmla="*/ 1065958 h 1516602"/>
                  <a:gd name="connsiteX96" fmla="*/ 970209 w 1031169"/>
                  <a:gd name="connsiteY96" fmla="*/ 1044123 h 1516602"/>
                  <a:gd name="connsiteX97" fmla="*/ 962589 w 1031169"/>
                  <a:gd name="connsiteY97" fmla="*/ 1042218 h 1516602"/>
                  <a:gd name="connsiteX98" fmla="*/ 935919 w 1031169"/>
                  <a:gd name="connsiteY98" fmla="*/ 1034598 h 1516602"/>
                  <a:gd name="connsiteX99" fmla="*/ 825429 w 1031169"/>
                  <a:gd name="connsiteY99" fmla="*/ 1034598 h 1516602"/>
                  <a:gd name="connsiteX100" fmla="*/ 730179 w 1031169"/>
                  <a:gd name="connsiteY100" fmla="*/ 1038408 h 1516602"/>
                  <a:gd name="connsiteX101" fmla="*/ 669219 w 1031169"/>
                  <a:gd name="connsiteY101" fmla="*/ 1046028 h 1516602"/>
                  <a:gd name="connsiteX102" fmla="*/ 646359 w 1031169"/>
                  <a:gd name="connsiteY102" fmla="*/ 1049838 h 1516602"/>
                  <a:gd name="connsiteX103" fmla="*/ 642549 w 1031169"/>
                  <a:gd name="connsiteY103" fmla="*/ 1038408 h 1516602"/>
                  <a:gd name="connsiteX104" fmla="*/ 640644 w 1031169"/>
                  <a:gd name="connsiteY104" fmla="*/ 1032693 h 1516602"/>
                  <a:gd name="connsiteX105" fmla="*/ 642549 w 1031169"/>
                  <a:gd name="connsiteY105" fmla="*/ 1015548 h 1516602"/>
                  <a:gd name="connsiteX106" fmla="*/ 644454 w 1031169"/>
                  <a:gd name="connsiteY106" fmla="*/ 1009833 h 1516602"/>
                  <a:gd name="connsiteX107" fmla="*/ 661599 w 1031169"/>
                  <a:gd name="connsiteY107" fmla="*/ 1000308 h 1516602"/>
                  <a:gd name="connsiteX108" fmla="*/ 673029 w 1031169"/>
                  <a:gd name="connsiteY108" fmla="*/ 992688 h 1516602"/>
                  <a:gd name="connsiteX109" fmla="*/ 674934 w 1031169"/>
                  <a:gd name="connsiteY109" fmla="*/ 986973 h 1516602"/>
                  <a:gd name="connsiteX110" fmla="*/ 680649 w 1031169"/>
                  <a:gd name="connsiteY110" fmla="*/ 985068 h 1516602"/>
                  <a:gd name="connsiteX111" fmla="*/ 686364 w 1031169"/>
                  <a:gd name="connsiteY111" fmla="*/ 981258 h 1516602"/>
                  <a:gd name="connsiteX112" fmla="*/ 695889 w 1031169"/>
                  <a:gd name="connsiteY112" fmla="*/ 971733 h 1516602"/>
                  <a:gd name="connsiteX113" fmla="*/ 705414 w 1031169"/>
                  <a:gd name="connsiteY113" fmla="*/ 960303 h 1516602"/>
                  <a:gd name="connsiteX114" fmla="*/ 716844 w 1031169"/>
                  <a:gd name="connsiteY114" fmla="*/ 952683 h 1516602"/>
                  <a:gd name="connsiteX115" fmla="*/ 732084 w 1031169"/>
                  <a:gd name="connsiteY115" fmla="*/ 939348 h 1516602"/>
                  <a:gd name="connsiteX116" fmla="*/ 741609 w 1031169"/>
                  <a:gd name="connsiteY116" fmla="*/ 927918 h 1516602"/>
                  <a:gd name="connsiteX117" fmla="*/ 753039 w 1031169"/>
                  <a:gd name="connsiteY117" fmla="*/ 918393 h 1516602"/>
                  <a:gd name="connsiteX118" fmla="*/ 758754 w 1031169"/>
                  <a:gd name="connsiteY118" fmla="*/ 906963 h 1516602"/>
                  <a:gd name="connsiteX119" fmla="*/ 760659 w 1031169"/>
                  <a:gd name="connsiteY119" fmla="*/ 901248 h 1516602"/>
                  <a:gd name="connsiteX120" fmla="*/ 766374 w 1031169"/>
                  <a:gd name="connsiteY120" fmla="*/ 889818 h 1516602"/>
                  <a:gd name="connsiteX121" fmla="*/ 764469 w 1031169"/>
                  <a:gd name="connsiteY121" fmla="*/ 874578 h 1516602"/>
                  <a:gd name="connsiteX122" fmla="*/ 758754 w 1031169"/>
                  <a:gd name="connsiteY122" fmla="*/ 872673 h 1516602"/>
                  <a:gd name="connsiteX123" fmla="*/ 737799 w 1031169"/>
                  <a:gd name="connsiteY123" fmla="*/ 874578 h 1516602"/>
                  <a:gd name="connsiteX124" fmla="*/ 732084 w 1031169"/>
                  <a:gd name="connsiteY124" fmla="*/ 878388 h 1516602"/>
                  <a:gd name="connsiteX125" fmla="*/ 699699 w 1031169"/>
                  <a:gd name="connsiteY125" fmla="*/ 899343 h 1516602"/>
                  <a:gd name="connsiteX126" fmla="*/ 595181 w 1031169"/>
                  <a:gd name="connsiteY126" fmla="*/ 957831 h 1516602"/>
                  <a:gd name="connsiteX127" fmla="*/ 507294 w 1031169"/>
                  <a:gd name="connsiteY127" fmla="*/ 847908 h 1516602"/>
                  <a:gd name="connsiteX128" fmla="*/ 503484 w 1031169"/>
                  <a:gd name="connsiteY128" fmla="*/ 358323 h 1516602"/>
                  <a:gd name="connsiteX129" fmla="*/ 499674 w 1031169"/>
                  <a:gd name="connsiteY129" fmla="*/ 66858 h 1516602"/>
                  <a:gd name="connsiteX130" fmla="*/ 490149 w 1031169"/>
                  <a:gd name="connsiteY130" fmla="*/ 40188 h 1516602"/>
                  <a:gd name="connsiteX131" fmla="*/ 488244 w 1031169"/>
                  <a:gd name="connsiteY131" fmla="*/ 34473 h 1516602"/>
                  <a:gd name="connsiteX132" fmla="*/ 484434 w 1031169"/>
                  <a:gd name="connsiteY132" fmla="*/ 28758 h 1516602"/>
                  <a:gd name="connsiteX133" fmla="*/ 478719 w 1031169"/>
                  <a:gd name="connsiteY133" fmla="*/ 17328 h 1516602"/>
                  <a:gd name="connsiteX134" fmla="*/ 473004 w 1031169"/>
                  <a:gd name="connsiteY134" fmla="*/ 13518 h 1516602"/>
                  <a:gd name="connsiteX135" fmla="*/ 469194 w 1031169"/>
                  <a:gd name="connsiteY135" fmla="*/ 7803 h 1516602"/>
                  <a:gd name="connsiteX136" fmla="*/ 429189 w 1031169"/>
                  <a:gd name="connsiteY136" fmla="*/ 11613 h 1516602"/>
                  <a:gd name="connsiteX137" fmla="*/ 425379 w 1031169"/>
                  <a:gd name="connsiteY137" fmla="*/ 78288 h 1516602"/>
                  <a:gd name="connsiteX138" fmla="*/ 425379 w 1031169"/>
                  <a:gd name="connsiteY138" fmla="*/ 84003 h 1516602"/>
                  <a:gd name="connsiteX139" fmla="*/ 429189 w 1031169"/>
                  <a:gd name="connsiteY139" fmla="*/ 238308 h 1516602"/>
                  <a:gd name="connsiteX140" fmla="*/ 440619 w 1031169"/>
                  <a:gd name="connsiteY140" fmla="*/ 421188 h 1516602"/>
                  <a:gd name="connsiteX141" fmla="*/ 435265 w 1031169"/>
                  <a:gd name="connsiteY141" fmla="*/ 718368 h 1516602"/>
                  <a:gd name="connsiteX142" fmla="*/ 435059 w 1031169"/>
                  <a:gd name="connsiteY142" fmla="*/ 799046 h 1516602"/>
                  <a:gd name="connsiteX143" fmla="*/ 430322 w 1031169"/>
                  <a:gd name="connsiteY143" fmla="*/ 879006 h 1516602"/>
                  <a:gd name="connsiteX0" fmla="*/ 430322 w 1031169"/>
                  <a:gd name="connsiteY0" fmla="*/ 879006 h 1516602"/>
                  <a:gd name="connsiteX1" fmla="*/ 392427 w 1031169"/>
                  <a:gd name="connsiteY1" fmla="*/ 931934 h 1516602"/>
                  <a:gd name="connsiteX2" fmla="*/ 312984 w 1031169"/>
                  <a:gd name="connsiteY2" fmla="*/ 966018 h 1516602"/>
                  <a:gd name="connsiteX3" fmla="*/ 240645 w 1031169"/>
                  <a:gd name="connsiteY3" fmla="*/ 957266 h 1516602"/>
                  <a:gd name="connsiteX4" fmla="*/ 181539 w 1031169"/>
                  <a:gd name="connsiteY4" fmla="*/ 937443 h 1516602"/>
                  <a:gd name="connsiteX5" fmla="*/ 116769 w 1031169"/>
                  <a:gd name="connsiteY5" fmla="*/ 903153 h 1516602"/>
                  <a:gd name="connsiteX6" fmla="*/ 59619 w 1031169"/>
                  <a:gd name="connsiteY6" fmla="*/ 874578 h 1516602"/>
                  <a:gd name="connsiteX7" fmla="*/ 46284 w 1031169"/>
                  <a:gd name="connsiteY7" fmla="*/ 895533 h 1516602"/>
                  <a:gd name="connsiteX8" fmla="*/ 50094 w 1031169"/>
                  <a:gd name="connsiteY8" fmla="*/ 933633 h 1516602"/>
                  <a:gd name="connsiteX9" fmla="*/ 53904 w 1031169"/>
                  <a:gd name="connsiteY9" fmla="*/ 939348 h 1516602"/>
                  <a:gd name="connsiteX10" fmla="*/ 59619 w 1031169"/>
                  <a:gd name="connsiteY10" fmla="*/ 943158 h 1516602"/>
                  <a:gd name="connsiteX11" fmla="*/ 63429 w 1031169"/>
                  <a:gd name="connsiteY11" fmla="*/ 948873 h 1516602"/>
                  <a:gd name="connsiteX12" fmla="*/ 80574 w 1031169"/>
                  <a:gd name="connsiteY12" fmla="*/ 958398 h 1516602"/>
                  <a:gd name="connsiteX13" fmla="*/ 166299 w 1031169"/>
                  <a:gd name="connsiteY13" fmla="*/ 979353 h 1516602"/>
                  <a:gd name="connsiteX14" fmla="*/ 267264 w 1031169"/>
                  <a:gd name="connsiteY14" fmla="*/ 1021263 h 1516602"/>
                  <a:gd name="connsiteX15" fmla="*/ 278694 w 1031169"/>
                  <a:gd name="connsiteY15" fmla="*/ 1076508 h 1516602"/>
                  <a:gd name="connsiteX16" fmla="*/ 264381 w 1031169"/>
                  <a:gd name="connsiteY16" fmla="*/ 1119397 h 1516602"/>
                  <a:gd name="connsiteX17" fmla="*/ 186224 w 1031169"/>
                  <a:gd name="connsiteY17" fmla="*/ 1150391 h 1516602"/>
                  <a:gd name="connsiteX18" fmla="*/ 27234 w 1031169"/>
                  <a:gd name="connsiteY18" fmla="*/ 1154613 h 1516602"/>
                  <a:gd name="connsiteX19" fmla="*/ 15804 w 1031169"/>
                  <a:gd name="connsiteY19" fmla="*/ 1160328 h 1516602"/>
                  <a:gd name="connsiteX20" fmla="*/ 6279 w 1031169"/>
                  <a:gd name="connsiteY20" fmla="*/ 1169853 h 1516602"/>
                  <a:gd name="connsiteX21" fmla="*/ 4374 w 1031169"/>
                  <a:gd name="connsiteY21" fmla="*/ 1175568 h 1516602"/>
                  <a:gd name="connsiteX22" fmla="*/ 564 w 1031169"/>
                  <a:gd name="connsiteY22" fmla="*/ 1181283 h 1516602"/>
                  <a:gd name="connsiteX23" fmla="*/ 6279 w 1031169"/>
                  <a:gd name="connsiteY23" fmla="*/ 1213668 h 1516602"/>
                  <a:gd name="connsiteX24" fmla="*/ 11994 w 1031169"/>
                  <a:gd name="connsiteY24" fmla="*/ 1217478 h 1516602"/>
                  <a:gd name="connsiteX25" fmla="*/ 17709 w 1031169"/>
                  <a:gd name="connsiteY25" fmla="*/ 1219383 h 1516602"/>
                  <a:gd name="connsiteX26" fmla="*/ 145344 w 1031169"/>
                  <a:gd name="connsiteY26" fmla="*/ 1217478 h 1516602"/>
                  <a:gd name="connsiteX27" fmla="*/ 239202 w 1031169"/>
                  <a:gd name="connsiteY27" fmla="*/ 1214801 h 1516602"/>
                  <a:gd name="connsiteX28" fmla="*/ 318699 w 1031169"/>
                  <a:gd name="connsiteY28" fmla="*/ 1217478 h 1516602"/>
                  <a:gd name="connsiteX29" fmla="*/ 330129 w 1031169"/>
                  <a:gd name="connsiteY29" fmla="*/ 1223193 h 1516602"/>
                  <a:gd name="connsiteX30" fmla="*/ 333939 w 1031169"/>
                  <a:gd name="connsiteY30" fmla="*/ 1228908 h 1516602"/>
                  <a:gd name="connsiteX31" fmla="*/ 339654 w 1031169"/>
                  <a:gd name="connsiteY31" fmla="*/ 1230813 h 1516602"/>
                  <a:gd name="connsiteX32" fmla="*/ 351084 w 1031169"/>
                  <a:gd name="connsiteY32" fmla="*/ 1238433 h 1516602"/>
                  <a:gd name="connsiteX33" fmla="*/ 356799 w 1031169"/>
                  <a:gd name="connsiteY33" fmla="*/ 1242243 h 1516602"/>
                  <a:gd name="connsiteX34" fmla="*/ 360609 w 1031169"/>
                  <a:gd name="connsiteY34" fmla="*/ 1247958 h 1516602"/>
                  <a:gd name="connsiteX35" fmla="*/ 366324 w 1031169"/>
                  <a:gd name="connsiteY35" fmla="*/ 1259388 h 1516602"/>
                  <a:gd name="connsiteX36" fmla="*/ 362514 w 1031169"/>
                  <a:gd name="connsiteY36" fmla="*/ 1286058 h 1516602"/>
                  <a:gd name="connsiteX37" fmla="*/ 358704 w 1031169"/>
                  <a:gd name="connsiteY37" fmla="*/ 1291773 h 1516602"/>
                  <a:gd name="connsiteX38" fmla="*/ 356799 w 1031169"/>
                  <a:gd name="connsiteY38" fmla="*/ 1297488 h 1516602"/>
                  <a:gd name="connsiteX39" fmla="*/ 352989 w 1031169"/>
                  <a:gd name="connsiteY39" fmla="*/ 1303203 h 1516602"/>
                  <a:gd name="connsiteX40" fmla="*/ 351084 w 1031169"/>
                  <a:gd name="connsiteY40" fmla="*/ 1308918 h 1516602"/>
                  <a:gd name="connsiteX41" fmla="*/ 347274 w 1031169"/>
                  <a:gd name="connsiteY41" fmla="*/ 1314633 h 1516602"/>
                  <a:gd name="connsiteX42" fmla="*/ 330129 w 1031169"/>
                  <a:gd name="connsiteY42" fmla="*/ 1381308 h 1516602"/>
                  <a:gd name="connsiteX43" fmla="*/ 328224 w 1031169"/>
                  <a:gd name="connsiteY43" fmla="*/ 1432743 h 1516602"/>
                  <a:gd name="connsiteX44" fmla="*/ 330129 w 1031169"/>
                  <a:gd name="connsiteY44" fmla="*/ 1457508 h 1516602"/>
                  <a:gd name="connsiteX45" fmla="*/ 332034 w 1031169"/>
                  <a:gd name="connsiteY45" fmla="*/ 1463223 h 1516602"/>
                  <a:gd name="connsiteX46" fmla="*/ 335844 w 1031169"/>
                  <a:gd name="connsiteY46" fmla="*/ 1467033 h 1516602"/>
                  <a:gd name="connsiteX47" fmla="*/ 364419 w 1031169"/>
                  <a:gd name="connsiteY47" fmla="*/ 1512753 h 1516602"/>
                  <a:gd name="connsiteX48" fmla="*/ 387279 w 1031169"/>
                  <a:gd name="connsiteY48" fmla="*/ 1514658 h 1516602"/>
                  <a:gd name="connsiteX49" fmla="*/ 392994 w 1031169"/>
                  <a:gd name="connsiteY49" fmla="*/ 1508943 h 1516602"/>
                  <a:gd name="connsiteX50" fmla="*/ 394899 w 1031169"/>
                  <a:gd name="connsiteY50" fmla="*/ 1497513 h 1516602"/>
                  <a:gd name="connsiteX51" fmla="*/ 396804 w 1031169"/>
                  <a:gd name="connsiteY51" fmla="*/ 1491798 h 1516602"/>
                  <a:gd name="connsiteX52" fmla="*/ 398709 w 1031169"/>
                  <a:gd name="connsiteY52" fmla="*/ 1474653 h 1516602"/>
                  <a:gd name="connsiteX53" fmla="*/ 400614 w 1031169"/>
                  <a:gd name="connsiteY53" fmla="*/ 1461318 h 1516602"/>
                  <a:gd name="connsiteX54" fmla="*/ 404424 w 1031169"/>
                  <a:gd name="connsiteY54" fmla="*/ 1404168 h 1516602"/>
                  <a:gd name="connsiteX55" fmla="*/ 410139 w 1031169"/>
                  <a:gd name="connsiteY55" fmla="*/ 1392738 h 1516602"/>
                  <a:gd name="connsiteX56" fmla="*/ 413949 w 1031169"/>
                  <a:gd name="connsiteY56" fmla="*/ 1379403 h 1516602"/>
                  <a:gd name="connsiteX57" fmla="*/ 415854 w 1031169"/>
                  <a:gd name="connsiteY57" fmla="*/ 1373688 h 1516602"/>
                  <a:gd name="connsiteX58" fmla="*/ 417759 w 1031169"/>
                  <a:gd name="connsiteY58" fmla="*/ 1360353 h 1516602"/>
                  <a:gd name="connsiteX59" fmla="*/ 421569 w 1031169"/>
                  <a:gd name="connsiteY59" fmla="*/ 1348923 h 1516602"/>
                  <a:gd name="connsiteX60" fmla="*/ 427284 w 1031169"/>
                  <a:gd name="connsiteY60" fmla="*/ 1335588 h 1516602"/>
                  <a:gd name="connsiteX61" fmla="*/ 467289 w 1031169"/>
                  <a:gd name="connsiteY61" fmla="*/ 1265103 h 1516602"/>
                  <a:gd name="connsiteX62" fmla="*/ 528455 w 1031169"/>
                  <a:gd name="connsiteY62" fmla="*/ 1230091 h 1516602"/>
                  <a:gd name="connsiteX63" fmla="*/ 601154 w 1031169"/>
                  <a:gd name="connsiteY63" fmla="*/ 1221700 h 1516602"/>
                  <a:gd name="connsiteX64" fmla="*/ 720654 w 1031169"/>
                  <a:gd name="connsiteY64" fmla="*/ 1316538 h 1516602"/>
                  <a:gd name="connsiteX65" fmla="*/ 733989 w 1031169"/>
                  <a:gd name="connsiteY65" fmla="*/ 1326063 h 1516602"/>
                  <a:gd name="connsiteX66" fmla="*/ 743514 w 1031169"/>
                  <a:gd name="connsiteY66" fmla="*/ 1327968 h 1516602"/>
                  <a:gd name="connsiteX67" fmla="*/ 749229 w 1031169"/>
                  <a:gd name="connsiteY67" fmla="*/ 1329873 h 1516602"/>
                  <a:gd name="connsiteX68" fmla="*/ 762564 w 1031169"/>
                  <a:gd name="connsiteY68" fmla="*/ 1335588 h 1516602"/>
                  <a:gd name="connsiteX69" fmla="*/ 777804 w 1031169"/>
                  <a:gd name="connsiteY69" fmla="*/ 1333683 h 1516602"/>
                  <a:gd name="connsiteX70" fmla="*/ 789234 w 1031169"/>
                  <a:gd name="connsiteY70" fmla="*/ 1327968 h 1516602"/>
                  <a:gd name="connsiteX71" fmla="*/ 794949 w 1031169"/>
                  <a:gd name="connsiteY71" fmla="*/ 1326063 h 1516602"/>
                  <a:gd name="connsiteX72" fmla="*/ 802569 w 1031169"/>
                  <a:gd name="connsiteY72" fmla="*/ 1308918 h 1516602"/>
                  <a:gd name="connsiteX73" fmla="*/ 800664 w 1031169"/>
                  <a:gd name="connsiteY73" fmla="*/ 1284153 h 1516602"/>
                  <a:gd name="connsiteX74" fmla="*/ 798759 w 1031169"/>
                  <a:gd name="connsiteY74" fmla="*/ 1278438 h 1516602"/>
                  <a:gd name="connsiteX75" fmla="*/ 796854 w 1031169"/>
                  <a:gd name="connsiteY75" fmla="*/ 1270818 h 1516602"/>
                  <a:gd name="connsiteX76" fmla="*/ 783519 w 1031169"/>
                  <a:gd name="connsiteY76" fmla="*/ 1253673 h 1516602"/>
                  <a:gd name="connsiteX77" fmla="*/ 773994 w 1031169"/>
                  <a:gd name="connsiteY77" fmla="*/ 1247958 h 1516602"/>
                  <a:gd name="connsiteX78" fmla="*/ 648264 w 1031169"/>
                  <a:gd name="connsiteY78" fmla="*/ 1156518 h 1516602"/>
                  <a:gd name="connsiteX79" fmla="*/ 644454 w 1031169"/>
                  <a:gd name="connsiteY79" fmla="*/ 1139373 h 1516602"/>
                  <a:gd name="connsiteX80" fmla="*/ 646359 w 1031169"/>
                  <a:gd name="connsiteY80" fmla="*/ 1131753 h 1516602"/>
                  <a:gd name="connsiteX81" fmla="*/ 650169 w 1031169"/>
                  <a:gd name="connsiteY81" fmla="*/ 1114608 h 1516602"/>
                  <a:gd name="connsiteX82" fmla="*/ 653979 w 1031169"/>
                  <a:gd name="connsiteY82" fmla="*/ 1108893 h 1516602"/>
                  <a:gd name="connsiteX83" fmla="*/ 655884 w 1031169"/>
                  <a:gd name="connsiteY83" fmla="*/ 1103178 h 1516602"/>
                  <a:gd name="connsiteX84" fmla="*/ 661599 w 1031169"/>
                  <a:gd name="connsiteY84" fmla="*/ 1101273 h 1516602"/>
                  <a:gd name="connsiteX85" fmla="*/ 671124 w 1031169"/>
                  <a:gd name="connsiteY85" fmla="*/ 1089843 h 1516602"/>
                  <a:gd name="connsiteX86" fmla="*/ 724464 w 1031169"/>
                  <a:gd name="connsiteY86" fmla="*/ 1082223 h 1516602"/>
                  <a:gd name="connsiteX87" fmla="*/ 842574 w 1031169"/>
                  <a:gd name="connsiteY87" fmla="*/ 1084128 h 1516602"/>
                  <a:gd name="connsiteX88" fmla="*/ 871149 w 1031169"/>
                  <a:gd name="connsiteY88" fmla="*/ 1086033 h 1516602"/>
                  <a:gd name="connsiteX89" fmla="*/ 899724 w 1031169"/>
                  <a:gd name="connsiteY89" fmla="*/ 1091748 h 1516602"/>
                  <a:gd name="connsiteX90" fmla="*/ 922584 w 1031169"/>
                  <a:gd name="connsiteY90" fmla="*/ 1095558 h 1516602"/>
                  <a:gd name="connsiteX91" fmla="*/ 951159 w 1031169"/>
                  <a:gd name="connsiteY91" fmla="*/ 1101273 h 1516602"/>
                  <a:gd name="connsiteX92" fmla="*/ 956874 w 1031169"/>
                  <a:gd name="connsiteY92" fmla="*/ 1101273 h 1516602"/>
                  <a:gd name="connsiteX93" fmla="*/ 1002594 w 1031169"/>
                  <a:gd name="connsiteY93" fmla="*/ 1099368 h 1516602"/>
                  <a:gd name="connsiteX94" fmla="*/ 1031169 w 1031169"/>
                  <a:gd name="connsiteY94" fmla="*/ 1091748 h 1516602"/>
                  <a:gd name="connsiteX95" fmla="*/ 1003378 w 1031169"/>
                  <a:gd name="connsiteY95" fmla="*/ 1065958 h 1516602"/>
                  <a:gd name="connsiteX96" fmla="*/ 970209 w 1031169"/>
                  <a:gd name="connsiteY96" fmla="*/ 1044123 h 1516602"/>
                  <a:gd name="connsiteX97" fmla="*/ 962589 w 1031169"/>
                  <a:gd name="connsiteY97" fmla="*/ 1042218 h 1516602"/>
                  <a:gd name="connsiteX98" fmla="*/ 935919 w 1031169"/>
                  <a:gd name="connsiteY98" fmla="*/ 1034598 h 1516602"/>
                  <a:gd name="connsiteX99" fmla="*/ 825429 w 1031169"/>
                  <a:gd name="connsiteY99" fmla="*/ 1034598 h 1516602"/>
                  <a:gd name="connsiteX100" fmla="*/ 730179 w 1031169"/>
                  <a:gd name="connsiteY100" fmla="*/ 1038408 h 1516602"/>
                  <a:gd name="connsiteX101" fmla="*/ 669219 w 1031169"/>
                  <a:gd name="connsiteY101" fmla="*/ 1046028 h 1516602"/>
                  <a:gd name="connsiteX102" fmla="*/ 646359 w 1031169"/>
                  <a:gd name="connsiteY102" fmla="*/ 1049838 h 1516602"/>
                  <a:gd name="connsiteX103" fmla="*/ 642549 w 1031169"/>
                  <a:gd name="connsiteY103" fmla="*/ 1038408 h 1516602"/>
                  <a:gd name="connsiteX104" fmla="*/ 640644 w 1031169"/>
                  <a:gd name="connsiteY104" fmla="*/ 1032693 h 1516602"/>
                  <a:gd name="connsiteX105" fmla="*/ 642549 w 1031169"/>
                  <a:gd name="connsiteY105" fmla="*/ 1015548 h 1516602"/>
                  <a:gd name="connsiteX106" fmla="*/ 644454 w 1031169"/>
                  <a:gd name="connsiteY106" fmla="*/ 1009833 h 1516602"/>
                  <a:gd name="connsiteX107" fmla="*/ 673029 w 1031169"/>
                  <a:gd name="connsiteY107" fmla="*/ 992688 h 1516602"/>
                  <a:gd name="connsiteX108" fmla="*/ 674934 w 1031169"/>
                  <a:gd name="connsiteY108" fmla="*/ 986973 h 1516602"/>
                  <a:gd name="connsiteX109" fmla="*/ 680649 w 1031169"/>
                  <a:gd name="connsiteY109" fmla="*/ 985068 h 1516602"/>
                  <a:gd name="connsiteX110" fmla="*/ 686364 w 1031169"/>
                  <a:gd name="connsiteY110" fmla="*/ 981258 h 1516602"/>
                  <a:gd name="connsiteX111" fmla="*/ 695889 w 1031169"/>
                  <a:gd name="connsiteY111" fmla="*/ 971733 h 1516602"/>
                  <a:gd name="connsiteX112" fmla="*/ 705414 w 1031169"/>
                  <a:gd name="connsiteY112" fmla="*/ 960303 h 1516602"/>
                  <a:gd name="connsiteX113" fmla="*/ 716844 w 1031169"/>
                  <a:gd name="connsiteY113" fmla="*/ 952683 h 1516602"/>
                  <a:gd name="connsiteX114" fmla="*/ 732084 w 1031169"/>
                  <a:gd name="connsiteY114" fmla="*/ 939348 h 1516602"/>
                  <a:gd name="connsiteX115" fmla="*/ 741609 w 1031169"/>
                  <a:gd name="connsiteY115" fmla="*/ 927918 h 1516602"/>
                  <a:gd name="connsiteX116" fmla="*/ 753039 w 1031169"/>
                  <a:gd name="connsiteY116" fmla="*/ 918393 h 1516602"/>
                  <a:gd name="connsiteX117" fmla="*/ 758754 w 1031169"/>
                  <a:gd name="connsiteY117" fmla="*/ 906963 h 1516602"/>
                  <a:gd name="connsiteX118" fmla="*/ 760659 w 1031169"/>
                  <a:gd name="connsiteY118" fmla="*/ 901248 h 1516602"/>
                  <a:gd name="connsiteX119" fmla="*/ 766374 w 1031169"/>
                  <a:gd name="connsiteY119" fmla="*/ 889818 h 1516602"/>
                  <a:gd name="connsiteX120" fmla="*/ 764469 w 1031169"/>
                  <a:gd name="connsiteY120" fmla="*/ 874578 h 1516602"/>
                  <a:gd name="connsiteX121" fmla="*/ 758754 w 1031169"/>
                  <a:gd name="connsiteY121" fmla="*/ 872673 h 1516602"/>
                  <a:gd name="connsiteX122" fmla="*/ 737799 w 1031169"/>
                  <a:gd name="connsiteY122" fmla="*/ 874578 h 1516602"/>
                  <a:gd name="connsiteX123" fmla="*/ 732084 w 1031169"/>
                  <a:gd name="connsiteY123" fmla="*/ 878388 h 1516602"/>
                  <a:gd name="connsiteX124" fmla="*/ 699699 w 1031169"/>
                  <a:gd name="connsiteY124" fmla="*/ 899343 h 1516602"/>
                  <a:gd name="connsiteX125" fmla="*/ 595181 w 1031169"/>
                  <a:gd name="connsiteY125" fmla="*/ 957831 h 1516602"/>
                  <a:gd name="connsiteX126" fmla="*/ 507294 w 1031169"/>
                  <a:gd name="connsiteY126" fmla="*/ 847908 h 1516602"/>
                  <a:gd name="connsiteX127" fmla="*/ 503484 w 1031169"/>
                  <a:gd name="connsiteY127" fmla="*/ 358323 h 1516602"/>
                  <a:gd name="connsiteX128" fmla="*/ 499674 w 1031169"/>
                  <a:gd name="connsiteY128" fmla="*/ 66858 h 1516602"/>
                  <a:gd name="connsiteX129" fmla="*/ 490149 w 1031169"/>
                  <a:gd name="connsiteY129" fmla="*/ 40188 h 1516602"/>
                  <a:gd name="connsiteX130" fmla="*/ 488244 w 1031169"/>
                  <a:gd name="connsiteY130" fmla="*/ 34473 h 1516602"/>
                  <a:gd name="connsiteX131" fmla="*/ 484434 w 1031169"/>
                  <a:gd name="connsiteY131" fmla="*/ 28758 h 1516602"/>
                  <a:gd name="connsiteX132" fmla="*/ 478719 w 1031169"/>
                  <a:gd name="connsiteY132" fmla="*/ 17328 h 1516602"/>
                  <a:gd name="connsiteX133" fmla="*/ 473004 w 1031169"/>
                  <a:gd name="connsiteY133" fmla="*/ 13518 h 1516602"/>
                  <a:gd name="connsiteX134" fmla="*/ 469194 w 1031169"/>
                  <a:gd name="connsiteY134" fmla="*/ 7803 h 1516602"/>
                  <a:gd name="connsiteX135" fmla="*/ 429189 w 1031169"/>
                  <a:gd name="connsiteY135" fmla="*/ 11613 h 1516602"/>
                  <a:gd name="connsiteX136" fmla="*/ 425379 w 1031169"/>
                  <a:gd name="connsiteY136" fmla="*/ 78288 h 1516602"/>
                  <a:gd name="connsiteX137" fmla="*/ 425379 w 1031169"/>
                  <a:gd name="connsiteY137" fmla="*/ 84003 h 1516602"/>
                  <a:gd name="connsiteX138" fmla="*/ 429189 w 1031169"/>
                  <a:gd name="connsiteY138" fmla="*/ 238308 h 1516602"/>
                  <a:gd name="connsiteX139" fmla="*/ 440619 w 1031169"/>
                  <a:gd name="connsiteY139" fmla="*/ 421188 h 1516602"/>
                  <a:gd name="connsiteX140" fmla="*/ 435265 w 1031169"/>
                  <a:gd name="connsiteY140" fmla="*/ 718368 h 1516602"/>
                  <a:gd name="connsiteX141" fmla="*/ 435059 w 1031169"/>
                  <a:gd name="connsiteY141" fmla="*/ 799046 h 1516602"/>
                  <a:gd name="connsiteX142" fmla="*/ 430322 w 1031169"/>
                  <a:gd name="connsiteY142" fmla="*/ 879006 h 1516602"/>
                  <a:gd name="connsiteX0" fmla="*/ 430322 w 1031169"/>
                  <a:gd name="connsiteY0" fmla="*/ 879006 h 1516602"/>
                  <a:gd name="connsiteX1" fmla="*/ 392427 w 1031169"/>
                  <a:gd name="connsiteY1" fmla="*/ 931934 h 1516602"/>
                  <a:gd name="connsiteX2" fmla="*/ 312984 w 1031169"/>
                  <a:gd name="connsiteY2" fmla="*/ 966018 h 1516602"/>
                  <a:gd name="connsiteX3" fmla="*/ 240645 w 1031169"/>
                  <a:gd name="connsiteY3" fmla="*/ 957266 h 1516602"/>
                  <a:gd name="connsiteX4" fmla="*/ 181539 w 1031169"/>
                  <a:gd name="connsiteY4" fmla="*/ 937443 h 1516602"/>
                  <a:gd name="connsiteX5" fmla="*/ 116769 w 1031169"/>
                  <a:gd name="connsiteY5" fmla="*/ 903153 h 1516602"/>
                  <a:gd name="connsiteX6" fmla="*/ 59619 w 1031169"/>
                  <a:gd name="connsiteY6" fmla="*/ 874578 h 1516602"/>
                  <a:gd name="connsiteX7" fmla="*/ 46284 w 1031169"/>
                  <a:gd name="connsiteY7" fmla="*/ 895533 h 1516602"/>
                  <a:gd name="connsiteX8" fmla="*/ 50094 w 1031169"/>
                  <a:gd name="connsiteY8" fmla="*/ 933633 h 1516602"/>
                  <a:gd name="connsiteX9" fmla="*/ 53904 w 1031169"/>
                  <a:gd name="connsiteY9" fmla="*/ 939348 h 1516602"/>
                  <a:gd name="connsiteX10" fmla="*/ 59619 w 1031169"/>
                  <a:gd name="connsiteY10" fmla="*/ 943158 h 1516602"/>
                  <a:gd name="connsiteX11" fmla="*/ 63429 w 1031169"/>
                  <a:gd name="connsiteY11" fmla="*/ 948873 h 1516602"/>
                  <a:gd name="connsiteX12" fmla="*/ 80574 w 1031169"/>
                  <a:gd name="connsiteY12" fmla="*/ 958398 h 1516602"/>
                  <a:gd name="connsiteX13" fmla="*/ 166299 w 1031169"/>
                  <a:gd name="connsiteY13" fmla="*/ 979353 h 1516602"/>
                  <a:gd name="connsiteX14" fmla="*/ 267264 w 1031169"/>
                  <a:gd name="connsiteY14" fmla="*/ 1021263 h 1516602"/>
                  <a:gd name="connsiteX15" fmla="*/ 278694 w 1031169"/>
                  <a:gd name="connsiteY15" fmla="*/ 1076508 h 1516602"/>
                  <a:gd name="connsiteX16" fmla="*/ 264381 w 1031169"/>
                  <a:gd name="connsiteY16" fmla="*/ 1119397 h 1516602"/>
                  <a:gd name="connsiteX17" fmla="*/ 186224 w 1031169"/>
                  <a:gd name="connsiteY17" fmla="*/ 1150391 h 1516602"/>
                  <a:gd name="connsiteX18" fmla="*/ 27234 w 1031169"/>
                  <a:gd name="connsiteY18" fmla="*/ 1154613 h 1516602"/>
                  <a:gd name="connsiteX19" fmla="*/ 15804 w 1031169"/>
                  <a:gd name="connsiteY19" fmla="*/ 1160328 h 1516602"/>
                  <a:gd name="connsiteX20" fmla="*/ 6279 w 1031169"/>
                  <a:gd name="connsiteY20" fmla="*/ 1169853 h 1516602"/>
                  <a:gd name="connsiteX21" fmla="*/ 4374 w 1031169"/>
                  <a:gd name="connsiteY21" fmla="*/ 1175568 h 1516602"/>
                  <a:gd name="connsiteX22" fmla="*/ 564 w 1031169"/>
                  <a:gd name="connsiteY22" fmla="*/ 1181283 h 1516602"/>
                  <a:gd name="connsiteX23" fmla="*/ 6279 w 1031169"/>
                  <a:gd name="connsiteY23" fmla="*/ 1213668 h 1516602"/>
                  <a:gd name="connsiteX24" fmla="*/ 11994 w 1031169"/>
                  <a:gd name="connsiteY24" fmla="*/ 1217478 h 1516602"/>
                  <a:gd name="connsiteX25" fmla="*/ 17709 w 1031169"/>
                  <a:gd name="connsiteY25" fmla="*/ 1219383 h 1516602"/>
                  <a:gd name="connsiteX26" fmla="*/ 145344 w 1031169"/>
                  <a:gd name="connsiteY26" fmla="*/ 1217478 h 1516602"/>
                  <a:gd name="connsiteX27" fmla="*/ 239202 w 1031169"/>
                  <a:gd name="connsiteY27" fmla="*/ 1214801 h 1516602"/>
                  <a:gd name="connsiteX28" fmla="*/ 318699 w 1031169"/>
                  <a:gd name="connsiteY28" fmla="*/ 1217478 h 1516602"/>
                  <a:gd name="connsiteX29" fmla="*/ 330129 w 1031169"/>
                  <a:gd name="connsiteY29" fmla="*/ 1223193 h 1516602"/>
                  <a:gd name="connsiteX30" fmla="*/ 333939 w 1031169"/>
                  <a:gd name="connsiteY30" fmla="*/ 1228908 h 1516602"/>
                  <a:gd name="connsiteX31" fmla="*/ 339654 w 1031169"/>
                  <a:gd name="connsiteY31" fmla="*/ 1230813 h 1516602"/>
                  <a:gd name="connsiteX32" fmla="*/ 351084 w 1031169"/>
                  <a:gd name="connsiteY32" fmla="*/ 1238433 h 1516602"/>
                  <a:gd name="connsiteX33" fmla="*/ 356799 w 1031169"/>
                  <a:gd name="connsiteY33" fmla="*/ 1242243 h 1516602"/>
                  <a:gd name="connsiteX34" fmla="*/ 360609 w 1031169"/>
                  <a:gd name="connsiteY34" fmla="*/ 1247958 h 1516602"/>
                  <a:gd name="connsiteX35" fmla="*/ 366324 w 1031169"/>
                  <a:gd name="connsiteY35" fmla="*/ 1259388 h 1516602"/>
                  <a:gd name="connsiteX36" fmla="*/ 362514 w 1031169"/>
                  <a:gd name="connsiteY36" fmla="*/ 1286058 h 1516602"/>
                  <a:gd name="connsiteX37" fmla="*/ 358704 w 1031169"/>
                  <a:gd name="connsiteY37" fmla="*/ 1291773 h 1516602"/>
                  <a:gd name="connsiteX38" fmla="*/ 356799 w 1031169"/>
                  <a:gd name="connsiteY38" fmla="*/ 1297488 h 1516602"/>
                  <a:gd name="connsiteX39" fmla="*/ 352989 w 1031169"/>
                  <a:gd name="connsiteY39" fmla="*/ 1303203 h 1516602"/>
                  <a:gd name="connsiteX40" fmla="*/ 351084 w 1031169"/>
                  <a:gd name="connsiteY40" fmla="*/ 1308918 h 1516602"/>
                  <a:gd name="connsiteX41" fmla="*/ 347274 w 1031169"/>
                  <a:gd name="connsiteY41" fmla="*/ 1314633 h 1516602"/>
                  <a:gd name="connsiteX42" fmla="*/ 330129 w 1031169"/>
                  <a:gd name="connsiteY42" fmla="*/ 1381308 h 1516602"/>
                  <a:gd name="connsiteX43" fmla="*/ 328224 w 1031169"/>
                  <a:gd name="connsiteY43" fmla="*/ 1432743 h 1516602"/>
                  <a:gd name="connsiteX44" fmla="*/ 330129 w 1031169"/>
                  <a:gd name="connsiteY44" fmla="*/ 1457508 h 1516602"/>
                  <a:gd name="connsiteX45" fmla="*/ 332034 w 1031169"/>
                  <a:gd name="connsiteY45" fmla="*/ 1463223 h 1516602"/>
                  <a:gd name="connsiteX46" fmla="*/ 335844 w 1031169"/>
                  <a:gd name="connsiteY46" fmla="*/ 1467033 h 1516602"/>
                  <a:gd name="connsiteX47" fmla="*/ 364419 w 1031169"/>
                  <a:gd name="connsiteY47" fmla="*/ 1512753 h 1516602"/>
                  <a:gd name="connsiteX48" fmla="*/ 387279 w 1031169"/>
                  <a:gd name="connsiteY48" fmla="*/ 1514658 h 1516602"/>
                  <a:gd name="connsiteX49" fmla="*/ 392994 w 1031169"/>
                  <a:gd name="connsiteY49" fmla="*/ 1508943 h 1516602"/>
                  <a:gd name="connsiteX50" fmla="*/ 394899 w 1031169"/>
                  <a:gd name="connsiteY50" fmla="*/ 1497513 h 1516602"/>
                  <a:gd name="connsiteX51" fmla="*/ 396804 w 1031169"/>
                  <a:gd name="connsiteY51" fmla="*/ 1491798 h 1516602"/>
                  <a:gd name="connsiteX52" fmla="*/ 398709 w 1031169"/>
                  <a:gd name="connsiteY52" fmla="*/ 1474653 h 1516602"/>
                  <a:gd name="connsiteX53" fmla="*/ 400614 w 1031169"/>
                  <a:gd name="connsiteY53" fmla="*/ 1461318 h 1516602"/>
                  <a:gd name="connsiteX54" fmla="*/ 404424 w 1031169"/>
                  <a:gd name="connsiteY54" fmla="*/ 1404168 h 1516602"/>
                  <a:gd name="connsiteX55" fmla="*/ 410139 w 1031169"/>
                  <a:gd name="connsiteY55" fmla="*/ 1392738 h 1516602"/>
                  <a:gd name="connsiteX56" fmla="*/ 413949 w 1031169"/>
                  <a:gd name="connsiteY56" fmla="*/ 1379403 h 1516602"/>
                  <a:gd name="connsiteX57" fmla="*/ 415854 w 1031169"/>
                  <a:gd name="connsiteY57" fmla="*/ 1373688 h 1516602"/>
                  <a:gd name="connsiteX58" fmla="*/ 417759 w 1031169"/>
                  <a:gd name="connsiteY58" fmla="*/ 1360353 h 1516602"/>
                  <a:gd name="connsiteX59" fmla="*/ 421569 w 1031169"/>
                  <a:gd name="connsiteY59" fmla="*/ 1348923 h 1516602"/>
                  <a:gd name="connsiteX60" fmla="*/ 427284 w 1031169"/>
                  <a:gd name="connsiteY60" fmla="*/ 1335588 h 1516602"/>
                  <a:gd name="connsiteX61" fmla="*/ 467289 w 1031169"/>
                  <a:gd name="connsiteY61" fmla="*/ 1265103 h 1516602"/>
                  <a:gd name="connsiteX62" fmla="*/ 528455 w 1031169"/>
                  <a:gd name="connsiteY62" fmla="*/ 1230091 h 1516602"/>
                  <a:gd name="connsiteX63" fmla="*/ 601154 w 1031169"/>
                  <a:gd name="connsiteY63" fmla="*/ 1221700 h 1516602"/>
                  <a:gd name="connsiteX64" fmla="*/ 720654 w 1031169"/>
                  <a:gd name="connsiteY64" fmla="*/ 1316538 h 1516602"/>
                  <a:gd name="connsiteX65" fmla="*/ 733989 w 1031169"/>
                  <a:gd name="connsiteY65" fmla="*/ 1326063 h 1516602"/>
                  <a:gd name="connsiteX66" fmla="*/ 743514 w 1031169"/>
                  <a:gd name="connsiteY66" fmla="*/ 1327968 h 1516602"/>
                  <a:gd name="connsiteX67" fmla="*/ 749229 w 1031169"/>
                  <a:gd name="connsiteY67" fmla="*/ 1329873 h 1516602"/>
                  <a:gd name="connsiteX68" fmla="*/ 762564 w 1031169"/>
                  <a:gd name="connsiteY68" fmla="*/ 1335588 h 1516602"/>
                  <a:gd name="connsiteX69" fmla="*/ 777804 w 1031169"/>
                  <a:gd name="connsiteY69" fmla="*/ 1333683 h 1516602"/>
                  <a:gd name="connsiteX70" fmla="*/ 789234 w 1031169"/>
                  <a:gd name="connsiteY70" fmla="*/ 1327968 h 1516602"/>
                  <a:gd name="connsiteX71" fmla="*/ 794949 w 1031169"/>
                  <a:gd name="connsiteY71" fmla="*/ 1326063 h 1516602"/>
                  <a:gd name="connsiteX72" fmla="*/ 802569 w 1031169"/>
                  <a:gd name="connsiteY72" fmla="*/ 1308918 h 1516602"/>
                  <a:gd name="connsiteX73" fmla="*/ 800664 w 1031169"/>
                  <a:gd name="connsiteY73" fmla="*/ 1284153 h 1516602"/>
                  <a:gd name="connsiteX74" fmla="*/ 798759 w 1031169"/>
                  <a:gd name="connsiteY74" fmla="*/ 1278438 h 1516602"/>
                  <a:gd name="connsiteX75" fmla="*/ 796854 w 1031169"/>
                  <a:gd name="connsiteY75" fmla="*/ 1270818 h 1516602"/>
                  <a:gd name="connsiteX76" fmla="*/ 783519 w 1031169"/>
                  <a:gd name="connsiteY76" fmla="*/ 1253673 h 1516602"/>
                  <a:gd name="connsiteX77" fmla="*/ 773994 w 1031169"/>
                  <a:gd name="connsiteY77" fmla="*/ 1247958 h 1516602"/>
                  <a:gd name="connsiteX78" fmla="*/ 648264 w 1031169"/>
                  <a:gd name="connsiteY78" fmla="*/ 1156518 h 1516602"/>
                  <a:gd name="connsiteX79" fmla="*/ 644454 w 1031169"/>
                  <a:gd name="connsiteY79" fmla="*/ 1139373 h 1516602"/>
                  <a:gd name="connsiteX80" fmla="*/ 646359 w 1031169"/>
                  <a:gd name="connsiteY80" fmla="*/ 1131753 h 1516602"/>
                  <a:gd name="connsiteX81" fmla="*/ 650169 w 1031169"/>
                  <a:gd name="connsiteY81" fmla="*/ 1114608 h 1516602"/>
                  <a:gd name="connsiteX82" fmla="*/ 653979 w 1031169"/>
                  <a:gd name="connsiteY82" fmla="*/ 1108893 h 1516602"/>
                  <a:gd name="connsiteX83" fmla="*/ 655884 w 1031169"/>
                  <a:gd name="connsiteY83" fmla="*/ 1103178 h 1516602"/>
                  <a:gd name="connsiteX84" fmla="*/ 661599 w 1031169"/>
                  <a:gd name="connsiteY84" fmla="*/ 1101273 h 1516602"/>
                  <a:gd name="connsiteX85" fmla="*/ 671124 w 1031169"/>
                  <a:gd name="connsiteY85" fmla="*/ 1089843 h 1516602"/>
                  <a:gd name="connsiteX86" fmla="*/ 724464 w 1031169"/>
                  <a:gd name="connsiteY86" fmla="*/ 1082223 h 1516602"/>
                  <a:gd name="connsiteX87" fmla="*/ 842574 w 1031169"/>
                  <a:gd name="connsiteY87" fmla="*/ 1084128 h 1516602"/>
                  <a:gd name="connsiteX88" fmla="*/ 871149 w 1031169"/>
                  <a:gd name="connsiteY88" fmla="*/ 1086033 h 1516602"/>
                  <a:gd name="connsiteX89" fmla="*/ 899724 w 1031169"/>
                  <a:gd name="connsiteY89" fmla="*/ 1091748 h 1516602"/>
                  <a:gd name="connsiteX90" fmla="*/ 922584 w 1031169"/>
                  <a:gd name="connsiteY90" fmla="*/ 1095558 h 1516602"/>
                  <a:gd name="connsiteX91" fmla="*/ 951159 w 1031169"/>
                  <a:gd name="connsiteY91" fmla="*/ 1101273 h 1516602"/>
                  <a:gd name="connsiteX92" fmla="*/ 956874 w 1031169"/>
                  <a:gd name="connsiteY92" fmla="*/ 1101273 h 1516602"/>
                  <a:gd name="connsiteX93" fmla="*/ 1002594 w 1031169"/>
                  <a:gd name="connsiteY93" fmla="*/ 1099368 h 1516602"/>
                  <a:gd name="connsiteX94" fmla="*/ 1031169 w 1031169"/>
                  <a:gd name="connsiteY94" fmla="*/ 1091748 h 1516602"/>
                  <a:gd name="connsiteX95" fmla="*/ 1003378 w 1031169"/>
                  <a:gd name="connsiteY95" fmla="*/ 1065958 h 1516602"/>
                  <a:gd name="connsiteX96" fmla="*/ 970209 w 1031169"/>
                  <a:gd name="connsiteY96" fmla="*/ 1044123 h 1516602"/>
                  <a:gd name="connsiteX97" fmla="*/ 962589 w 1031169"/>
                  <a:gd name="connsiteY97" fmla="*/ 1042218 h 1516602"/>
                  <a:gd name="connsiteX98" fmla="*/ 935919 w 1031169"/>
                  <a:gd name="connsiteY98" fmla="*/ 1034598 h 1516602"/>
                  <a:gd name="connsiteX99" fmla="*/ 825429 w 1031169"/>
                  <a:gd name="connsiteY99" fmla="*/ 1034598 h 1516602"/>
                  <a:gd name="connsiteX100" fmla="*/ 730179 w 1031169"/>
                  <a:gd name="connsiteY100" fmla="*/ 1038408 h 1516602"/>
                  <a:gd name="connsiteX101" fmla="*/ 669219 w 1031169"/>
                  <a:gd name="connsiteY101" fmla="*/ 1046028 h 1516602"/>
                  <a:gd name="connsiteX102" fmla="*/ 646359 w 1031169"/>
                  <a:gd name="connsiteY102" fmla="*/ 1049838 h 1516602"/>
                  <a:gd name="connsiteX103" fmla="*/ 642549 w 1031169"/>
                  <a:gd name="connsiteY103" fmla="*/ 1038408 h 1516602"/>
                  <a:gd name="connsiteX104" fmla="*/ 640644 w 1031169"/>
                  <a:gd name="connsiteY104" fmla="*/ 1032693 h 1516602"/>
                  <a:gd name="connsiteX105" fmla="*/ 642549 w 1031169"/>
                  <a:gd name="connsiteY105" fmla="*/ 1015548 h 1516602"/>
                  <a:gd name="connsiteX106" fmla="*/ 673029 w 1031169"/>
                  <a:gd name="connsiteY106" fmla="*/ 992688 h 1516602"/>
                  <a:gd name="connsiteX107" fmla="*/ 674934 w 1031169"/>
                  <a:gd name="connsiteY107" fmla="*/ 986973 h 1516602"/>
                  <a:gd name="connsiteX108" fmla="*/ 680649 w 1031169"/>
                  <a:gd name="connsiteY108" fmla="*/ 985068 h 1516602"/>
                  <a:gd name="connsiteX109" fmla="*/ 686364 w 1031169"/>
                  <a:gd name="connsiteY109" fmla="*/ 981258 h 1516602"/>
                  <a:gd name="connsiteX110" fmla="*/ 695889 w 1031169"/>
                  <a:gd name="connsiteY110" fmla="*/ 971733 h 1516602"/>
                  <a:gd name="connsiteX111" fmla="*/ 705414 w 1031169"/>
                  <a:gd name="connsiteY111" fmla="*/ 960303 h 1516602"/>
                  <a:gd name="connsiteX112" fmla="*/ 716844 w 1031169"/>
                  <a:gd name="connsiteY112" fmla="*/ 952683 h 1516602"/>
                  <a:gd name="connsiteX113" fmla="*/ 732084 w 1031169"/>
                  <a:gd name="connsiteY113" fmla="*/ 939348 h 1516602"/>
                  <a:gd name="connsiteX114" fmla="*/ 741609 w 1031169"/>
                  <a:gd name="connsiteY114" fmla="*/ 927918 h 1516602"/>
                  <a:gd name="connsiteX115" fmla="*/ 753039 w 1031169"/>
                  <a:gd name="connsiteY115" fmla="*/ 918393 h 1516602"/>
                  <a:gd name="connsiteX116" fmla="*/ 758754 w 1031169"/>
                  <a:gd name="connsiteY116" fmla="*/ 906963 h 1516602"/>
                  <a:gd name="connsiteX117" fmla="*/ 760659 w 1031169"/>
                  <a:gd name="connsiteY117" fmla="*/ 901248 h 1516602"/>
                  <a:gd name="connsiteX118" fmla="*/ 766374 w 1031169"/>
                  <a:gd name="connsiteY118" fmla="*/ 889818 h 1516602"/>
                  <a:gd name="connsiteX119" fmla="*/ 764469 w 1031169"/>
                  <a:gd name="connsiteY119" fmla="*/ 874578 h 1516602"/>
                  <a:gd name="connsiteX120" fmla="*/ 758754 w 1031169"/>
                  <a:gd name="connsiteY120" fmla="*/ 872673 h 1516602"/>
                  <a:gd name="connsiteX121" fmla="*/ 737799 w 1031169"/>
                  <a:gd name="connsiteY121" fmla="*/ 874578 h 1516602"/>
                  <a:gd name="connsiteX122" fmla="*/ 732084 w 1031169"/>
                  <a:gd name="connsiteY122" fmla="*/ 878388 h 1516602"/>
                  <a:gd name="connsiteX123" fmla="*/ 699699 w 1031169"/>
                  <a:gd name="connsiteY123" fmla="*/ 899343 h 1516602"/>
                  <a:gd name="connsiteX124" fmla="*/ 595181 w 1031169"/>
                  <a:gd name="connsiteY124" fmla="*/ 957831 h 1516602"/>
                  <a:gd name="connsiteX125" fmla="*/ 507294 w 1031169"/>
                  <a:gd name="connsiteY125" fmla="*/ 847908 h 1516602"/>
                  <a:gd name="connsiteX126" fmla="*/ 503484 w 1031169"/>
                  <a:gd name="connsiteY126" fmla="*/ 358323 h 1516602"/>
                  <a:gd name="connsiteX127" fmla="*/ 499674 w 1031169"/>
                  <a:gd name="connsiteY127" fmla="*/ 66858 h 1516602"/>
                  <a:gd name="connsiteX128" fmla="*/ 490149 w 1031169"/>
                  <a:gd name="connsiteY128" fmla="*/ 40188 h 1516602"/>
                  <a:gd name="connsiteX129" fmla="*/ 488244 w 1031169"/>
                  <a:gd name="connsiteY129" fmla="*/ 34473 h 1516602"/>
                  <a:gd name="connsiteX130" fmla="*/ 484434 w 1031169"/>
                  <a:gd name="connsiteY130" fmla="*/ 28758 h 1516602"/>
                  <a:gd name="connsiteX131" fmla="*/ 478719 w 1031169"/>
                  <a:gd name="connsiteY131" fmla="*/ 17328 h 1516602"/>
                  <a:gd name="connsiteX132" fmla="*/ 473004 w 1031169"/>
                  <a:gd name="connsiteY132" fmla="*/ 13518 h 1516602"/>
                  <a:gd name="connsiteX133" fmla="*/ 469194 w 1031169"/>
                  <a:gd name="connsiteY133" fmla="*/ 7803 h 1516602"/>
                  <a:gd name="connsiteX134" fmla="*/ 429189 w 1031169"/>
                  <a:gd name="connsiteY134" fmla="*/ 11613 h 1516602"/>
                  <a:gd name="connsiteX135" fmla="*/ 425379 w 1031169"/>
                  <a:gd name="connsiteY135" fmla="*/ 78288 h 1516602"/>
                  <a:gd name="connsiteX136" fmla="*/ 425379 w 1031169"/>
                  <a:gd name="connsiteY136" fmla="*/ 84003 h 1516602"/>
                  <a:gd name="connsiteX137" fmla="*/ 429189 w 1031169"/>
                  <a:gd name="connsiteY137" fmla="*/ 238308 h 1516602"/>
                  <a:gd name="connsiteX138" fmla="*/ 440619 w 1031169"/>
                  <a:gd name="connsiteY138" fmla="*/ 421188 h 1516602"/>
                  <a:gd name="connsiteX139" fmla="*/ 435265 w 1031169"/>
                  <a:gd name="connsiteY139" fmla="*/ 718368 h 1516602"/>
                  <a:gd name="connsiteX140" fmla="*/ 435059 w 1031169"/>
                  <a:gd name="connsiteY140" fmla="*/ 799046 h 1516602"/>
                  <a:gd name="connsiteX141" fmla="*/ 430322 w 1031169"/>
                  <a:gd name="connsiteY141" fmla="*/ 879006 h 1516602"/>
                  <a:gd name="connsiteX0" fmla="*/ 430322 w 1031169"/>
                  <a:gd name="connsiteY0" fmla="*/ 879006 h 1516602"/>
                  <a:gd name="connsiteX1" fmla="*/ 392427 w 1031169"/>
                  <a:gd name="connsiteY1" fmla="*/ 931934 h 1516602"/>
                  <a:gd name="connsiteX2" fmla="*/ 312984 w 1031169"/>
                  <a:gd name="connsiteY2" fmla="*/ 966018 h 1516602"/>
                  <a:gd name="connsiteX3" fmla="*/ 240645 w 1031169"/>
                  <a:gd name="connsiteY3" fmla="*/ 957266 h 1516602"/>
                  <a:gd name="connsiteX4" fmla="*/ 181539 w 1031169"/>
                  <a:gd name="connsiteY4" fmla="*/ 937443 h 1516602"/>
                  <a:gd name="connsiteX5" fmla="*/ 116769 w 1031169"/>
                  <a:gd name="connsiteY5" fmla="*/ 903153 h 1516602"/>
                  <a:gd name="connsiteX6" fmla="*/ 59619 w 1031169"/>
                  <a:gd name="connsiteY6" fmla="*/ 874578 h 1516602"/>
                  <a:gd name="connsiteX7" fmla="*/ 46284 w 1031169"/>
                  <a:gd name="connsiteY7" fmla="*/ 895533 h 1516602"/>
                  <a:gd name="connsiteX8" fmla="*/ 50094 w 1031169"/>
                  <a:gd name="connsiteY8" fmla="*/ 933633 h 1516602"/>
                  <a:gd name="connsiteX9" fmla="*/ 53904 w 1031169"/>
                  <a:gd name="connsiteY9" fmla="*/ 939348 h 1516602"/>
                  <a:gd name="connsiteX10" fmla="*/ 59619 w 1031169"/>
                  <a:gd name="connsiteY10" fmla="*/ 943158 h 1516602"/>
                  <a:gd name="connsiteX11" fmla="*/ 63429 w 1031169"/>
                  <a:gd name="connsiteY11" fmla="*/ 948873 h 1516602"/>
                  <a:gd name="connsiteX12" fmla="*/ 80574 w 1031169"/>
                  <a:gd name="connsiteY12" fmla="*/ 958398 h 1516602"/>
                  <a:gd name="connsiteX13" fmla="*/ 166299 w 1031169"/>
                  <a:gd name="connsiteY13" fmla="*/ 979353 h 1516602"/>
                  <a:gd name="connsiteX14" fmla="*/ 267264 w 1031169"/>
                  <a:gd name="connsiteY14" fmla="*/ 1021263 h 1516602"/>
                  <a:gd name="connsiteX15" fmla="*/ 278694 w 1031169"/>
                  <a:gd name="connsiteY15" fmla="*/ 1076508 h 1516602"/>
                  <a:gd name="connsiteX16" fmla="*/ 264381 w 1031169"/>
                  <a:gd name="connsiteY16" fmla="*/ 1119397 h 1516602"/>
                  <a:gd name="connsiteX17" fmla="*/ 186224 w 1031169"/>
                  <a:gd name="connsiteY17" fmla="*/ 1150391 h 1516602"/>
                  <a:gd name="connsiteX18" fmla="*/ 27234 w 1031169"/>
                  <a:gd name="connsiteY18" fmla="*/ 1154613 h 1516602"/>
                  <a:gd name="connsiteX19" fmla="*/ 15804 w 1031169"/>
                  <a:gd name="connsiteY19" fmla="*/ 1160328 h 1516602"/>
                  <a:gd name="connsiteX20" fmla="*/ 6279 w 1031169"/>
                  <a:gd name="connsiteY20" fmla="*/ 1169853 h 1516602"/>
                  <a:gd name="connsiteX21" fmla="*/ 4374 w 1031169"/>
                  <a:gd name="connsiteY21" fmla="*/ 1175568 h 1516602"/>
                  <a:gd name="connsiteX22" fmla="*/ 564 w 1031169"/>
                  <a:gd name="connsiteY22" fmla="*/ 1181283 h 1516602"/>
                  <a:gd name="connsiteX23" fmla="*/ 6279 w 1031169"/>
                  <a:gd name="connsiteY23" fmla="*/ 1213668 h 1516602"/>
                  <a:gd name="connsiteX24" fmla="*/ 11994 w 1031169"/>
                  <a:gd name="connsiteY24" fmla="*/ 1217478 h 1516602"/>
                  <a:gd name="connsiteX25" fmla="*/ 17709 w 1031169"/>
                  <a:gd name="connsiteY25" fmla="*/ 1219383 h 1516602"/>
                  <a:gd name="connsiteX26" fmla="*/ 145344 w 1031169"/>
                  <a:gd name="connsiteY26" fmla="*/ 1217478 h 1516602"/>
                  <a:gd name="connsiteX27" fmla="*/ 239202 w 1031169"/>
                  <a:gd name="connsiteY27" fmla="*/ 1214801 h 1516602"/>
                  <a:gd name="connsiteX28" fmla="*/ 318699 w 1031169"/>
                  <a:gd name="connsiteY28" fmla="*/ 1217478 h 1516602"/>
                  <a:gd name="connsiteX29" fmla="*/ 330129 w 1031169"/>
                  <a:gd name="connsiteY29" fmla="*/ 1223193 h 1516602"/>
                  <a:gd name="connsiteX30" fmla="*/ 333939 w 1031169"/>
                  <a:gd name="connsiteY30" fmla="*/ 1228908 h 1516602"/>
                  <a:gd name="connsiteX31" fmla="*/ 339654 w 1031169"/>
                  <a:gd name="connsiteY31" fmla="*/ 1230813 h 1516602"/>
                  <a:gd name="connsiteX32" fmla="*/ 351084 w 1031169"/>
                  <a:gd name="connsiteY32" fmla="*/ 1238433 h 1516602"/>
                  <a:gd name="connsiteX33" fmla="*/ 356799 w 1031169"/>
                  <a:gd name="connsiteY33" fmla="*/ 1242243 h 1516602"/>
                  <a:gd name="connsiteX34" fmla="*/ 360609 w 1031169"/>
                  <a:gd name="connsiteY34" fmla="*/ 1247958 h 1516602"/>
                  <a:gd name="connsiteX35" fmla="*/ 366324 w 1031169"/>
                  <a:gd name="connsiteY35" fmla="*/ 1259388 h 1516602"/>
                  <a:gd name="connsiteX36" fmla="*/ 362514 w 1031169"/>
                  <a:gd name="connsiteY36" fmla="*/ 1286058 h 1516602"/>
                  <a:gd name="connsiteX37" fmla="*/ 358704 w 1031169"/>
                  <a:gd name="connsiteY37" fmla="*/ 1291773 h 1516602"/>
                  <a:gd name="connsiteX38" fmla="*/ 356799 w 1031169"/>
                  <a:gd name="connsiteY38" fmla="*/ 1297488 h 1516602"/>
                  <a:gd name="connsiteX39" fmla="*/ 352989 w 1031169"/>
                  <a:gd name="connsiteY39" fmla="*/ 1303203 h 1516602"/>
                  <a:gd name="connsiteX40" fmla="*/ 351084 w 1031169"/>
                  <a:gd name="connsiteY40" fmla="*/ 1308918 h 1516602"/>
                  <a:gd name="connsiteX41" fmla="*/ 347274 w 1031169"/>
                  <a:gd name="connsiteY41" fmla="*/ 1314633 h 1516602"/>
                  <a:gd name="connsiteX42" fmla="*/ 330129 w 1031169"/>
                  <a:gd name="connsiteY42" fmla="*/ 1381308 h 1516602"/>
                  <a:gd name="connsiteX43" fmla="*/ 328224 w 1031169"/>
                  <a:gd name="connsiteY43" fmla="*/ 1432743 h 1516602"/>
                  <a:gd name="connsiteX44" fmla="*/ 330129 w 1031169"/>
                  <a:gd name="connsiteY44" fmla="*/ 1457508 h 1516602"/>
                  <a:gd name="connsiteX45" fmla="*/ 332034 w 1031169"/>
                  <a:gd name="connsiteY45" fmla="*/ 1463223 h 1516602"/>
                  <a:gd name="connsiteX46" fmla="*/ 335844 w 1031169"/>
                  <a:gd name="connsiteY46" fmla="*/ 1467033 h 1516602"/>
                  <a:gd name="connsiteX47" fmla="*/ 364419 w 1031169"/>
                  <a:gd name="connsiteY47" fmla="*/ 1512753 h 1516602"/>
                  <a:gd name="connsiteX48" fmla="*/ 387279 w 1031169"/>
                  <a:gd name="connsiteY48" fmla="*/ 1514658 h 1516602"/>
                  <a:gd name="connsiteX49" fmla="*/ 392994 w 1031169"/>
                  <a:gd name="connsiteY49" fmla="*/ 1508943 h 1516602"/>
                  <a:gd name="connsiteX50" fmla="*/ 394899 w 1031169"/>
                  <a:gd name="connsiteY50" fmla="*/ 1497513 h 1516602"/>
                  <a:gd name="connsiteX51" fmla="*/ 396804 w 1031169"/>
                  <a:gd name="connsiteY51" fmla="*/ 1491798 h 1516602"/>
                  <a:gd name="connsiteX52" fmla="*/ 398709 w 1031169"/>
                  <a:gd name="connsiteY52" fmla="*/ 1474653 h 1516602"/>
                  <a:gd name="connsiteX53" fmla="*/ 400614 w 1031169"/>
                  <a:gd name="connsiteY53" fmla="*/ 1461318 h 1516602"/>
                  <a:gd name="connsiteX54" fmla="*/ 404424 w 1031169"/>
                  <a:gd name="connsiteY54" fmla="*/ 1404168 h 1516602"/>
                  <a:gd name="connsiteX55" fmla="*/ 410139 w 1031169"/>
                  <a:gd name="connsiteY55" fmla="*/ 1392738 h 1516602"/>
                  <a:gd name="connsiteX56" fmla="*/ 413949 w 1031169"/>
                  <a:gd name="connsiteY56" fmla="*/ 1379403 h 1516602"/>
                  <a:gd name="connsiteX57" fmla="*/ 415854 w 1031169"/>
                  <a:gd name="connsiteY57" fmla="*/ 1373688 h 1516602"/>
                  <a:gd name="connsiteX58" fmla="*/ 417759 w 1031169"/>
                  <a:gd name="connsiteY58" fmla="*/ 1360353 h 1516602"/>
                  <a:gd name="connsiteX59" fmla="*/ 421569 w 1031169"/>
                  <a:gd name="connsiteY59" fmla="*/ 1348923 h 1516602"/>
                  <a:gd name="connsiteX60" fmla="*/ 427284 w 1031169"/>
                  <a:gd name="connsiteY60" fmla="*/ 1335588 h 1516602"/>
                  <a:gd name="connsiteX61" fmla="*/ 467289 w 1031169"/>
                  <a:gd name="connsiteY61" fmla="*/ 1265103 h 1516602"/>
                  <a:gd name="connsiteX62" fmla="*/ 528455 w 1031169"/>
                  <a:gd name="connsiteY62" fmla="*/ 1230091 h 1516602"/>
                  <a:gd name="connsiteX63" fmla="*/ 601154 w 1031169"/>
                  <a:gd name="connsiteY63" fmla="*/ 1221700 h 1516602"/>
                  <a:gd name="connsiteX64" fmla="*/ 720654 w 1031169"/>
                  <a:gd name="connsiteY64" fmla="*/ 1316538 h 1516602"/>
                  <a:gd name="connsiteX65" fmla="*/ 733989 w 1031169"/>
                  <a:gd name="connsiteY65" fmla="*/ 1326063 h 1516602"/>
                  <a:gd name="connsiteX66" fmla="*/ 743514 w 1031169"/>
                  <a:gd name="connsiteY66" fmla="*/ 1327968 h 1516602"/>
                  <a:gd name="connsiteX67" fmla="*/ 749229 w 1031169"/>
                  <a:gd name="connsiteY67" fmla="*/ 1329873 h 1516602"/>
                  <a:gd name="connsiteX68" fmla="*/ 762564 w 1031169"/>
                  <a:gd name="connsiteY68" fmla="*/ 1335588 h 1516602"/>
                  <a:gd name="connsiteX69" fmla="*/ 777804 w 1031169"/>
                  <a:gd name="connsiteY69" fmla="*/ 1333683 h 1516602"/>
                  <a:gd name="connsiteX70" fmla="*/ 789234 w 1031169"/>
                  <a:gd name="connsiteY70" fmla="*/ 1327968 h 1516602"/>
                  <a:gd name="connsiteX71" fmla="*/ 794949 w 1031169"/>
                  <a:gd name="connsiteY71" fmla="*/ 1326063 h 1516602"/>
                  <a:gd name="connsiteX72" fmla="*/ 802569 w 1031169"/>
                  <a:gd name="connsiteY72" fmla="*/ 1308918 h 1516602"/>
                  <a:gd name="connsiteX73" fmla="*/ 800664 w 1031169"/>
                  <a:gd name="connsiteY73" fmla="*/ 1284153 h 1516602"/>
                  <a:gd name="connsiteX74" fmla="*/ 798759 w 1031169"/>
                  <a:gd name="connsiteY74" fmla="*/ 1278438 h 1516602"/>
                  <a:gd name="connsiteX75" fmla="*/ 796854 w 1031169"/>
                  <a:gd name="connsiteY75" fmla="*/ 1270818 h 1516602"/>
                  <a:gd name="connsiteX76" fmla="*/ 783519 w 1031169"/>
                  <a:gd name="connsiteY76" fmla="*/ 1253673 h 1516602"/>
                  <a:gd name="connsiteX77" fmla="*/ 773994 w 1031169"/>
                  <a:gd name="connsiteY77" fmla="*/ 1247958 h 1516602"/>
                  <a:gd name="connsiteX78" fmla="*/ 648264 w 1031169"/>
                  <a:gd name="connsiteY78" fmla="*/ 1156518 h 1516602"/>
                  <a:gd name="connsiteX79" fmla="*/ 644454 w 1031169"/>
                  <a:gd name="connsiteY79" fmla="*/ 1139373 h 1516602"/>
                  <a:gd name="connsiteX80" fmla="*/ 646359 w 1031169"/>
                  <a:gd name="connsiteY80" fmla="*/ 1131753 h 1516602"/>
                  <a:gd name="connsiteX81" fmla="*/ 650169 w 1031169"/>
                  <a:gd name="connsiteY81" fmla="*/ 1114608 h 1516602"/>
                  <a:gd name="connsiteX82" fmla="*/ 653979 w 1031169"/>
                  <a:gd name="connsiteY82" fmla="*/ 1108893 h 1516602"/>
                  <a:gd name="connsiteX83" fmla="*/ 655884 w 1031169"/>
                  <a:gd name="connsiteY83" fmla="*/ 1103178 h 1516602"/>
                  <a:gd name="connsiteX84" fmla="*/ 661599 w 1031169"/>
                  <a:gd name="connsiteY84" fmla="*/ 1101273 h 1516602"/>
                  <a:gd name="connsiteX85" fmla="*/ 671124 w 1031169"/>
                  <a:gd name="connsiteY85" fmla="*/ 1089843 h 1516602"/>
                  <a:gd name="connsiteX86" fmla="*/ 724464 w 1031169"/>
                  <a:gd name="connsiteY86" fmla="*/ 1082223 h 1516602"/>
                  <a:gd name="connsiteX87" fmla="*/ 842574 w 1031169"/>
                  <a:gd name="connsiteY87" fmla="*/ 1084128 h 1516602"/>
                  <a:gd name="connsiteX88" fmla="*/ 871149 w 1031169"/>
                  <a:gd name="connsiteY88" fmla="*/ 1086033 h 1516602"/>
                  <a:gd name="connsiteX89" fmla="*/ 899724 w 1031169"/>
                  <a:gd name="connsiteY89" fmla="*/ 1091748 h 1516602"/>
                  <a:gd name="connsiteX90" fmla="*/ 922584 w 1031169"/>
                  <a:gd name="connsiteY90" fmla="*/ 1095558 h 1516602"/>
                  <a:gd name="connsiteX91" fmla="*/ 951159 w 1031169"/>
                  <a:gd name="connsiteY91" fmla="*/ 1101273 h 1516602"/>
                  <a:gd name="connsiteX92" fmla="*/ 956874 w 1031169"/>
                  <a:gd name="connsiteY92" fmla="*/ 1101273 h 1516602"/>
                  <a:gd name="connsiteX93" fmla="*/ 1002594 w 1031169"/>
                  <a:gd name="connsiteY93" fmla="*/ 1099368 h 1516602"/>
                  <a:gd name="connsiteX94" fmla="*/ 1031169 w 1031169"/>
                  <a:gd name="connsiteY94" fmla="*/ 1091748 h 1516602"/>
                  <a:gd name="connsiteX95" fmla="*/ 1003378 w 1031169"/>
                  <a:gd name="connsiteY95" fmla="*/ 1065958 h 1516602"/>
                  <a:gd name="connsiteX96" fmla="*/ 970209 w 1031169"/>
                  <a:gd name="connsiteY96" fmla="*/ 1044123 h 1516602"/>
                  <a:gd name="connsiteX97" fmla="*/ 962589 w 1031169"/>
                  <a:gd name="connsiteY97" fmla="*/ 1042218 h 1516602"/>
                  <a:gd name="connsiteX98" fmla="*/ 935919 w 1031169"/>
                  <a:gd name="connsiteY98" fmla="*/ 1034598 h 1516602"/>
                  <a:gd name="connsiteX99" fmla="*/ 825429 w 1031169"/>
                  <a:gd name="connsiteY99" fmla="*/ 1034598 h 1516602"/>
                  <a:gd name="connsiteX100" fmla="*/ 730179 w 1031169"/>
                  <a:gd name="connsiteY100" fmla="*/ 1038408 h 1516602"/>
                  <a:gd name="connsiteX101" fmla="*/ 669219 w 1031169"/>
                  <a:gd name="connsiteY101" fmla="*/ 1046028 h 1516602"/>
                  <a:gd name="connsiteX102" fmla="*/ 646359 w 1031169"/>
                  <a:gd name="connsiteY102" fmla="*/ 1049838 h 1516602"/>
                  <a:gd name="connsiteX103" fmla="*/ 642549 w 1031169"/>
                  <a:gd name="connsiteY103" fmla="*/ 1038408 h 1516602"/>
                  <a:gd name="connsiteX104" fmla="*/ 640644 w 1031169"/>
                  <a:gd name="connsiteY104" fmla="*/ 1032693 h 1516602"/>
                  <a:gd name="connsiteX105" fmla="*/ 673029 w 1031169"/>
                  <a:gd name="connsiteY105" fmla="*/ 992688 h 1516602"/>
                  <a:gd name="connsiteX106" fmla="*/ 674934 w 1031169"/>
                  <a:gd name="connsiteY106" fmla="*/ 986973 h 1516602"/>
                  <a:gd name="connsiteX107" fmla="*/ 680649 w 1031169"/>
                  <a:gd name="connsiteY107" fmla="*/ 985068 h 1516602"/>
                  <a:gd name="connsiteX108" fmla="*/ 686364 w 1031169"/>
                  <a:gd name="connsiteY108" fmla="*/ 981258 h 1516602"/>
                  <a:gd name="connsiteX109" fmla="*/ 695889 w 1031169"/>
                  <a:gd name="connsiteY109" fmla="*/ 971733 h 1516602"/>
                  <a:gd name="connsiteX110" fmla="*/ 705414 w 1031169"/>
                  <a:gd name="connsiteY110" fmla="*/ 960303 h 1516602"/>
                  <a:gd name="connsiteX111" fmla="*/ 716844 w 1031169"/>
                  <a:gd name="connsiteY111" fmla="*/ 952683 h 1516602"/>
                  <a:gd name="connsiteX112" fmla="*/ 732084 w 1031169"/>
                  <a:gd name="connsiteY112" fmla="*/ 939348 h 1516602"/>
                  <a:gd name="connsiteX113" fmla="*/ 741609 w 1031169"/>
                  <a:gd name="connsiteY113" fmla="*/ 927918 h 1516602"/>
                  <a:gd name="connsiteX114" fmla="*/ 753039 w 1031169"/>
                  <a:gd name="connsiteY114" fmla="*/ 918393 h 1516602"/>
                  <a:gd name="connsiteX115" fmla="*/ 758754 w 1031169"/>
                  <a:gd name="connsiteY115" fmla="*/ 906963 h 1516602"/>
                  <a:gd name="connsiteX116" fmla="*/ 760659 w 1031169"/>
                  <a:gd name="connsiteY116" fmla="*/ 901248 h 1516602"/>
                  <a:gd name="connsiteX117" fmla="*/ 766374 w 1031169"/>
                  <a:gd name="connsiteY117" fmla="*/ 889818 h 1516602"/>
                  <a:gd name="connsiteX118" fmla="*/ 764469 w 1031169"/>
                  <a:gd name="connsiteY118" fmla="*/ 874578 h 1516602"/>
                  <a:gd name="connsiteX119" fmla="*/ 758754 w 1031169"/>
                  <a:gd name="connsiteY119" fmla="*/ 872673 h 1516602"/>
                  <a:gd name="connsiteX120" fmla="*/ 737799 w 1031169"/>
                  <a:gd name="connsiteY120" fmla="*/ 874578 h 1516602"/>
                  <a:gd name="connsiteX121" fmla="*/ 732084 w 1031169"/>
                  <a:gd name="connsiteY121" fmla="*/ 878388 h 1516602"/>
                  <a:gd name="connsiteX122" fmla="*/ 699699 w 1031169"/>
                  <a:gd name="connsiteY122" fmla="*/ 899343 h 1516602"/>
                  <a:gd name="connsiteX123" fmla="*/ 595181 w 1031169"/>
                  <a:gd name="connsiteY123" fmla="*/ 957831 h 1516602"/>
                  <a:gd name="connsiteX124" fmla="*/ 507294 w 1031169"/>
                  <a:gd name="connsiteY124" fmla="*/ 847908 h 1516602"/>
                  <a:gd name="connsiteX125" fmla="*/ 503484 w 1031169"/>
                  <a:gd name="connsiteY125" fmla="*/ 358323 h 1516602"/>
                  <a:gd name="connsiteX126" fmla="*/ 499674 w 1031169"/>
                  <a:gd name="connsiteY126" fmla="*/ 66858 h 1516602"/>
                  <a:gd name="connsiteX127" fmla="*/ 490149 w 1031169"/>
                  <a:gd name="connsiteY127" fmla="*/ 40188 h 1516602"/>
                  <a:gd name="connsiteX128" fmla="*/ 488244 w 1031169"/>
                  <a:gd name="connsiteY128" fmla="*/ 34473 h 1516602"/>
                  <a:gd name="connsiteX129" fmla="*/ 484434 w 1031169"/>
                  <a:gd name="connsiteY129" fmla="*/ 28758 h 1516602"/>
                  <a:gd name="connsiteX130" fmla="*/ 478719 w 1031169"/>
                  <a:gd name="connsiteY130" fmla="*/ 17328 h 1516602"/>
                  <a:gd name="connsiteX131" fmla="*/ 473004 w 1031169"/>
                  <a:gd name="connsiteY131" fmla="*/ 13518 h 1516602"/>
                  <a:gd name="connsiteX132" fmla="*/ 469194 w 1031169"/>
                  <a:gd name="connsiteY132" fmla="*/ 7803 h 1516602"/>
                  <a:gd name="connsiteX133" fmla="*/ 429189 w 1031169"/>
                  <a:gd name="connsiteY133" fmla="*/ 11613 h 1516602"/>
                  <a:gd name="connsiteX134" fmla="*/ 425379 w 1031169"/>
                  <a:gd name="connsiteY134" fmla="*/ 78288 h 1516602"/>
                  <a:gd name="connsiteX135" fmla="*/ 425379 w 1031169"/>
                  <a:gd name="connsiteY135" fmla="*/ 84003 h 1516602"/>
                  <a:gd name="connsiteX136" fmla="*/ 429189 w 1031169"/>
                  <a:gd name="connsiteY136" fmla="*/ 238308 h 1516602"/>
                  <a:gd name="connsiteX137" fmla="*/ 440619 w 1031169"/>
                  <a:gd name="connsiteY137" fmla="*/ 421188 h 1516602"/>
                  <a:gd name="connsiteX138" fmla="*/ 435265 w 1031169"/>
                  <a:gd name="connsiteY138" fmla="*/ 718368 h 1516602"/>
                  <a:gd name="connsiteX139" fmla="*/ 435059 w 1031169"/>
                  <a:gd name="connsiteY139" fmla="*/ 799046 h 1516602"/>
                  <a:gd name="connsiteX140" fmla="*/ 430322 w 1031169"/>
                  <a:gd name="connsiteY140" fmla="*/ 879006 h 1516602"/>
                  <a:gd name="connsiteX0" fmla="*/ 430322 w 1031169"/>
                  <a:gd name="connsiteY0" fmla="*/ 879006 h 1516602"/>
                  <a:gd name="connsiteX1" fmla="*/ 392427 w 1031169"/>
                  <a:gd name="connsiteY1" fmla="*/ 931934 h 1516602"/>
                  <a:gd name="connsiteX2" fmla="*/ 312984 w 1031169"/>
                  <a:gd name="connsiteY2" fmla="*/ 966018 h 1516602"/>
                  <a:gd name="connsiteX3" fmla="*/ 240645 w 1031169"/>
                  <a:gd name="connsiteY3" fmla="*/ 957266 h 1516602"/>
                  <a:gd name="connsiteX4" fmla="*/ 181539 w 1031169"/>
                  <a:gd name="connsiteY4" fmla="*/ 937443 h 1516602"/>
                  <a:gd name="connsiteX5" fmla="*/ 116769 w 1031169"/>
                  <a:gd name="connsiteY5" fmla="*/ 903153 h 1516602"/>
                  <a:gd name="connsiteX6" fmla="*/ 59619 w 1031169"/>
                  <a:gd name="connsiteY6" fmla="*/ 874578 h 1516602"/>
                  <a:gd name="connsiteX7" fmla="*/ 46284 w 1031169"/>
                  <a:gd name="connsiteY7" fmla="*/ 895533 h 1516602"/>
                  <a:gd name="connsiteX8" fmla="*/ 50094 w 1031169"/>
                  <a:gd name="connsiteY8" fmla="*/ 933633 h 1516602"/>
                  <a:gd name="connsiteX9" fmla="*/ 53904 w 1031169"/>
                  <a:gd name="connsiteY9" fmla="*/ 939348 h 1516602"/>
                  <a:gd name="connsiteX10" fmla="*/ 59619 w 1031169"/>
                  <a:gd name="connsiteY10" fmla="*/ 943158 h 1516602"/>
                  <a:gd name="connsiteX11" fmla="*/ 63429 w 1031169"/>
                  <a:gd name="connsiteY11" fmla="*/ 948873 h 1516602"/>
                  <a:gd name="connsiteX12" fmla="*/ 80574 w 1031169"/>
                  <a:gd name="connsiteY12" fmla="*/ 958398 h 1516602"/>
                  <a:gd name="connsiteX13" fmla="*/ 166299 w 1031169"/>
                  <a:gd name="connsiteY13" fmla="*/ 979353 h 1516602"/>
                  <a:gd name="connsiteX14" fmla="*/ 267264 w 1031169"/>
                  <a:gd name="connsiteY14" fmla="*/ 1021263 h 1516602"/>
                  <a:gd name="connsiteX15" fmla="*/ 278694 w 1031169"/>
                  <a:gd name="connsiteY15" fmla="*/ 1076508 h 1516602"/>
                  <a:gd name="connsiteX16" fmla="*/ 264381 w 1031169"/>
                  <a:gd name="connsiteY16" fmla="*/ 1119397 h 1516602"/>
                  <a:gd name="connsiteX17" fmla="*/ 186224 w 1031169"/>
                  <a:gd name="connsiteY17" fmla="*/ 1150391 h 1516602"/>
                  <a:gd name="connsiteX18" fmla="*/ 27234 w 1031169"/>
                  <a:gd name="connsiteY18" fmla="*/ 1154613 h 1516602"/>
                  <a:gd name="connsiteX19" fmla="*/ 15804 w 1031169"/>
                  <a:gd name="connsiteY19" fmla="*/ 1160328 h 1516602"/>
                  <a:gd name="connsiteX20" fmla="*/ 6279 w 1031169"/>
                  <a:gd name="connsiteY20" fmla="*/ 1169853 h 1516602"/>
                  <a:gd name="connsiteX21" fmla="*/ 4374 w 1031169"/>
                  <a:gd name="connsiteY21" fmla="*/ 1175568 h 1516602"/>
                  <a:gd name="connsiteX22" fmla="*/ 564 w 1031169"/>
                  <a:gd name="connsiteY22" fmla="*/ 1181283 h 1516602"/>
                  <a:gd name="connsiteX23" fmla="*/ 6279 w 1031169"/>
                  <a:gd name="connsiteY23" fmla="*/ 1213668 h 1516602"/>
                  <a:gd name="connsiteX24" fmla="*/ 11994 w 1031169"/>
                  <a:gd name="connsiteY24" fmla="*/ 1217478 h 1516602"/>
                  <a:gd name="connsiteX25" fmla="*/ 17709 w 1031169"/>
                  <a:gd name="connsiteY25" fmla="*/ 1219383 h 1516602"/>
                  <a:gd name="connsiteX26" fmla="*/ 145344 w 1031169"/>
                  <a:gd name="connsiteY26" fmla="*/ 1217478 h 1516602"/>
                  <a:gd name="connsiteX27" fmla="*/ 239202 w 1031169"/>
                  <a:gd name="connsiteY27" fmla="*/ 1214801 h 1516602"/>
                  <a:gd name="connsiteX28" fmla="*/ 318699 w 1031169"/>
                  <a:gd name="connsiteY28" fmla="*/ 1217478 h 1516602"/>
                  <a:gd name="connsiteX29" fmla="*/ 330129 w 1031169"/>
                  <a:gd name="connsiteY29" fmla="*/ 1223193 h 1516602"/>
                  <a:gd name="connsiteX30" fmla="*/ 333939 w 1031169"/>
                  <a:gd name="connsiteY30" fmla="*/ 1228908 h 1516602"/>
                  <a:gd name="connsiteX31" fmla="*/ 339654 w 1031169"/>
                  <a:gd name="connsiteY31" fmla="*/ 1230813 h 1516602"/>
                  <a:gd name="connsiteX32" fmla="*/ 351084 w 1031169"/>
                  <a:gd name="connsiteY32" fmla="*/ 1238433 h 1516602"/>
                  <a:gd name="connsiteX33" fmla="*/ 356799 w 1031169"/>
                  <a:gd name="connsiteY33" fmla="*/ 1242243 h 1516602"/>
                  <a:gd name="connsiteX34" fmla="*/ 360609 w 1031169"/>
                  <a:gd name="connsiteY34" fmla="*/ 1247958 h 1516602"/>
                  <a:gd name="connsiteX35" fmla="*/ 366324 w 1031169"/>
                  <a:gd name="connsiteY35" fmla="*/ 1259388 h 1516602"/>
                  <a:gd name="connsiteX36" fmla="*/ 362514 w 1031169"/>
                  <a:gd name="connsiteY36" fmla="*/ 1286058 h 1516602"/>
                  <a:gd name="connsiteX37" fmla="*/ 358704 w 1031169"/>
                  <a:gd name="connsiteY37" fmla="*/ 1291773 h 1516602"/>
                  <a:gd name="connsiteX38" fmla="*/ 356799 w 1031169"/>
                  <a:gd name="connsiteY38" fmla="*/ 1297488 h 1516602"/>
                  <a:gd name="connsiteX39" fmla="*/ 352989 w 1031169"/>
                  <a:gd name="connsiteY39" fmla="*/ 1303203 h 1516602"/>
                  <a:gd name="connsiteX40" fmla="*/ 351084 w 1031169"/>
                  <a:gd name="connsiteY40" fmla="*/ 1308918 h 1516602"/>
                  <a:gd name="connsiteX41" fmla="*/ 347274 w 1031169"/>
                  <a:gd name="connsiteY41" fmla="*/ 1314633 h 1516602"/>
                  <a:gd name="connsiteX42" fmla="*/ 330129 w 1031169"/>
                  <a:gd name="connsiteY42" fmla="*/ 1381308 h 1516602"/>
                  <a:gd name="connsiteX43" fmla="*/ 328224 w 1031169"/>
                  <a:gd name="connsiteY43" fmla="*/ 1432743 h 1516602"/>
                  <a:gd name="connsiteX44" fmla="*/ 330129 w 1031169"/>
                  <a:gd name="connsiteY44" fmla="*/ 1457508 h 1516602"/>
                  <a:gd name="connsiteX45" fmla="*/ 332034 w 1031169"/>
                  <a:gd name="connsiteY45" fmla="*/ 1463223 h 1516602"/>
                  <a:gd name="connsiteX46" fmla="*/ 335844 w 1031169"/>
                  <a:gd name="connsiteY46" fmla="*/ 1467033 h 1516602"/>
                  <a:gd name="connsiteX47" fmla="*/ 364419 w 1031169"/>
                  <a:gd name="connsiteY47" fmla="*/ 1512753 h 1516602"/>
                  <a:gd name="connsiteX48" fmla="*/ 387279 w 1031169"/>
                  <a:gd name="connsiteY48" fmla="*/ 1514658 h 1516602"/>
                  <a:gd name="connsiteX49" fmla="*/ 392994 w 1031169"/>
                  <a:gd name="connsiteY49" fmla="*/ 1508943 h 1516602"/>
                  <a:gd name="connsiteX50" fmla="*/ 394899 w 1031169"/>
                  <a:gd name="connsiteY50" fmla="*/ 1497513 h 1516602"/>
                  <a:gd name="connsiteX51" fmla="*/ 396804 w 1031169"/>
                  <a:gd name="connsiteY51" fmla="*/ 1491798 h 1516602"/>
                  <a:gd name="connsiteX52" fmla="*/ 398709 w 1031169"/>
                  <a:gd name="connsiteY52" fmla="*/ 1474653 h 1516602"/>
                  <a:gd name="connsiteX53" fmla="*/ 400614 w 1031169"/>
                  <a:gd name="connsiteY53" fmla="*/ 1461318 h 1516602"/>
                  <a:gd name="connsiteX54" fmla="*/ 404424 w 1031169"/>
                  <a:gd name="connsiteY54" fmla="*/ 1404168 h 1516602"/>
                  <a:gd name="connsiteX55" fmla="*/ 410139 w 1031169"/>
                  <a:gd name="connsiteY55" fmla="*/ 1392738 h 1516602"/>
                  <a:gd name="connsiteX56" fmla="*/ 413949 w 1031169"/>
                  <a:gd name="connsiteY56" fmla="*/ 1379403 h 1516602"/>
                  <a:gd name="connsiteX57" fmla="*/ 415854 w 1031169"/>
                  <a:gd name="connsiteY57" fmla="*/ 1373688 h 1516602"/>
                  <a:gd name="connsiteX58" fmla="*/ 417759 w 1031169"/>
                  <a:gd name="connsiteY58" fmla="*/ 1360353 h 1516602"/>
                  <a:gd name="connsiteX59" fmla="*/ 421569 w 1031169"/>
                  <a:gd name="connsiteY59" fmla="*/ 1348923 h 1516602"/>
                  <a:gd name="connsiteX60" fmla="*/ 427284 w 1031169"/>
                  <a:gd name="connsiteY60" fmla="*/ 1335588 h 1516602"/>
                  <a:gd name="connsiteX61" fmla="*/ 467289 w 1031169"/>
                  <a:gd name="connsiteY61" fmla="*/ 1265103 h 1516602"/>
                  <a:gd name="connsiteX62" fmla="*/ 528455 w 1031169"/>
                  <a:gd name="connsiteY62" fmla="*/ 1230091 h 1516602"/>
                  <a:gd name="connsiteX63" fmla="*/ 601154 w 1031169"/>
                  <a:gd name="connsiteY63" fmla="*/ 1221700 h 1516602"/>
                  <a:gd name="connsiteX64" fmla="*/ 720654 w 1031169"/>
                  <a:gd name="connsiteY64" fmla="*/ 1316538 h 1516602"/>
                  <a:gd name="connsiteX65" fmla="*/ 733989 w 1031169"/>
                  <a:gd name="connsiteY65" fmla="*/ 1326063 h 1516602"/>
                  <a:gd name="connsiteX66" fmla="*/ 743514 w 1031169"/>
                  <a:gd name="connsiteY66" fmla="*/ 1327968 h 1516602"/>
                  <a:gd name="connsiteX67" fmla="*/ 749229 w 1031169"/>
                  <a:gd name="connsiteY67" fmla="*/ 1329873 h 1516602"/>
                  <a:gd name="connsiteX68" fmla="*/ 762564 w 1031169"/>
                  <a:gd name="connsiteY68" fmla="*/ 1335588 h 1516602"/>
                  <a:gd name="connsiteX69" fmla="*/ 777804 w 1031169"/>
                  <a:gd name="connsiteY69" fmla="*/ 1333683 h 1516602"/>
                  <a:gd name="connsiteX70" fmla="*/ 789234 w 1031169"/>
                  <a:gd name="connsiteY70" fmla="*/ 1327968 h 1516602"/>
                  <a:gd name="connsiteX71" fmla="*/ 794949 w 1031169"/>
                  <a:gd name="connsiteY71" fmla="*/ 1326063 h 1516602"/>
                  <a:gd name="connsiteX72" fmla="*/ 802569 w 1031169"/>
                  <a:gd name="connsiteY72" fmla="*/ 1308918 h 1516602"/>
                  <a:gd name="connsiteX73" fmla="*/ 800664 w 1031169"/>
                  <a:gd name="connsiteY73" fmla="*/ 1284153 h 1516602"/>
                  <a:gd name="connsiteX74" fmla="*/ 798759 w 1031169"/>
                  <a:gd name="connsiteY74" fmla="*/ 1278438 h 1516602"/>
                  <a:gd name="connsiteX75" fmla="*/ 796854 w 1031169"/>
                  <a:gd name="connsiteY75" fmla="*/ 1270818 h 1516602"/>
                  <a:gd name="connsiteX76" fmla="*/ 783519 w 1031169"/>
                  <a:gd name="connsiteY76" fmla="*/ 1253673 h 1516602"/>
                  <a:gd name="connsiteX77" fmla="*/ 773994 w 1031169"/>
                  <a:gd name="connsiteY77" fmla="*/ 1247958 h 1516602"/>
                  <a:gd name="connsiteX78" fmla="*/ 648264 w 1031169"/>
                  <a:gd name="connsiteY78" fmla="*/ 1156518 h 1516602"/>
                  <a:gd name="connsiteX79" fmla="*/ 644454 w 1031169"/>
                  <a:gd name="connsiteY79" fmla="*/ 1139373 h 1516602"/>
                  <a:gd name="connsiteX80" fmla="*/ 646359 w 1031169"/>
                  <a:gd name="connsiteY80" fmla="*/ 1131753 h 1516602"/>
                  <a:gd name="connsiteX81" fmla="*/ 650169 w 1031169"/>
                  <a:gd name="connsiteY81" fmla="*/ 1114608 h 1516602"/>
                  <a:gd name="connsiteX82" fmla="*/ 653979 w 1031169"/>
                  <a:gd name="connsiteY82" fmla="*/ 1108893 h 1516602"/>
                  <a:gd name="connsiteX83" fmla="*/ 655884 w 1031169"/>
                  <a:gd name="connsiteY83" fmla="*/ 1103178 h 1516602"/>
                  <a:gd name="connsiteX84" fmla="*/ 661599 w 1031169"/>
                  <a:gd name="connsiteY84" fmla="*/ 1101273 h 1516602"/>
                  <a:gd name="connsiteX85" fmla="*/ 671124 w 1031169"/>
                  <a:gd name="connsiteY85" fmla="*/ 1089843 h 1516602"/>
                  <a:gd name="connsiteX86" fmla="*/ 724464 w 1031169"/>
                  <a:gd name="connsiteY86" fmla="*/ 1082223 h 1516602"/>
                  <a:gd name="connsiteX87" fmla="*/ 842574 w 1031169"/>
                  <a:gd name="connsiteY87" fmla="*/ 1084128 h 1516602"/>
                  <a:gd name="connsiteX88" fmla="*/ 871149 w 1031169"/>
                  <a:gd name="connsiteY88" fmla="*/ 1086033 h 1516602"/>
                  <a:gd name="connsiteX89" fmla="*/ 899724 w 1031169"/>
                  <a:gd name="connsiteY89" fmla="*/ 1091748 h 1516602"/>
                  <a:gd name="connsiteX90" fmla="*/ 922584 w 1031169"/>
                  <a:gd name="connsiteY90" fmla="*/ 1095558 h 1516602"/>
                  <a:gd name="connsiteX91" fmla="*/ 951159 w 1031169"/>
                  <a:gd name="connsiteY91" fmla="*/ 1101273 h 1516602"/>
                  <a:gd name="connsiteX92" fmla="*/ 956874 w 1031169"/>
                  <a:gd name="connsiteY92" fmla="*/ 1101273 h 1516602"/>
                  <a:gd name="connsiteX93" fmla="*/ 1002594 w 1031169"/>
                  <a:gd name="connsiteY93" fmla="*/ 1099368 h 1516602"/>
                  <a:gd name="connsiteX94" fmla="*/ 1031169 w 1031169"/>
                  <a:gd name="connsiteY94" fmla="*/ 1091748 h 1516602"/>
                  <a:gd name="connsiteX95" fmla="*/ 1003378 w 1031169"/>
                  <a:gd name="connsiteY95" fmla="*/ 1065958 h 1516602"/>
                  <a:gd name="connsiteX96" fmla="*/ 970209 w 1031169"/>
                  <a:gd name="connsiteY96" fmla="*/ 1044123 h 1516602"/>
                  <a:gd name="connsiteX97" fmla="*/ 962589 w 1031169"/>
                  <a:gd name="connsiteY97" fmla="*/ 1042218 h 1516602"/>
                  <a:gd name="connsiteX98" fmla="*/ 935919 w 1031169"/>
                  <a:gd name="connsiteY98" fmla="*/ 1034598 h 1516602"/>
                  <a:gd name="connsiteX99" fmla="*/ 825429 w 1031169"/>
                  <a:gd name="connsiteY99" fmla="*/ 1034598 h 1516602"/>
                  <a:gd name="connsiteX100" fmla="*/ 730179 w 1031169"/>
                  <a:gd name="connsiteY100" fmla="*/ 1038408 h 1516602"/>
                  <a:gd name="connsiteX101" fmla="*/ 669219 w 1031169"/>
                  <a:gd name="connsiteY101" fmla="*/ 1046028 h 1516602"/>
                  <a:gd name="connsiteX102" fmla="*/ 646359 w 1031169"/>
                  <a:gd name="connsiteY102" fmla="*/ 1049838 h 1516602"/>
                  <a:gd name="connsiteX103" fmla="*/ 642549 w 1031169"/>
                  <a:gd name="connsiteY103" fmla="*/ 1038408 h 1516602"/>
                  <a:gd name="connsiteX104" fmla="*/ 673029 w 1031169"/>
                  <a:gd name="connsiteY104" fmla="*/ 992688 h 1516602"/>
                  <a:gd name="connsiteX105" fmla="*/ 674934 w 1031169"/>
                  <a:gd name="connsiteY105" fmla="*/ 986973 h 1516602"/>
                  <a:gd name="connsiteX106" fmla="*/ 680649 w 1031169"/>
                  <a:gd name="connsiteY106" fmla="*/ 985068 h 1516602"/>
                  <a:gd name="connsiteX107" fmla="*/ 686364 w 1031169"/>
                  <a:gd name="connsiteY107" fmla="*/ 981258 h 1516602"/>
                  <a:gd name="connsiteX108" fmla="*/ 695889 w 1031169"/>
                  <a:gd name="connsiteY108" fmla="*/ 971733 h 1516602"/>
                  <a:gd name="connsiteX109" fmla="*/ 705414 w 1031169"/>
                  <a:gd name="connsiteY109" fmla="*/ 960303 h 1516602"/>
                  <a:gd name="connsiteX110" fmla="*/ 716844 w 1031169"/>
                  <a:gd name="connsiteY110" fmla="*/ 952683 h 1516602"/>
                  <a:gd name="connsiteX111" fmla="*/ 732084 w 1031169"/>
                  <a:gd name="connsiteY111" fmla="*/ 939348 h 1516602"/>
                  <a:gd name="connsiteX112" fmla="*/ 741609 w 1031169"/>
                  <a:gd name="connsiteY112" fmla="*/ 927918 h 1516602"/>
                  <a:gd name="connsiteX113" fmla="*/ 753039 w 1031169"/>
                  <a:gd name="connsiteY113" fmla="*/ 918393 h 1516602"/>
                  <a:gd name="connsiteX114" fmla="*/ 758754 w 1031169"/>
                  <a:gd name="connsiteY114" fmla="*/ 906963 h 1516602"/>
                  <a:gd name="connsiteX115" fmla="*/ 760659 w 1031169"/>
                  <a:gd name="connsiteY115" fmla="*/ 901248 h 1516602"/>
                  <a:gd name="connsiteX116" fmla="*/ 766374 w 1031169"/>
                  <a:gd name="connsiteY116" fmla="*/ 889818 h 1516602"/>
                  <a:gd name="connsiteX117" fmla="*/ 764469 w 1031169"/>
                  <a:gd name="connsiteY117" fmla="*/ 874578 h 1516602"/>
                  <a:gd name="connsiteX118" fmla="*/ 758754 w 1031169"/>
                  <a:gd name="connsiteY118" fmla="*/ 872673 h 1516602"/>
                  <a:gd name="connsiteX119" fmla="*/ 737799 w 1031169"/>
                  <a:gd name="connsiteY119" fmla="*/ 874578 h 1516602"/>
                  <a:gd name="connsiteX120" fmla="*/ 732084 w 1031169"/>
                  <a:gd name="connsiteY120" fmla="*/ 878388 h 1516602"/>
                  <a:gd name="connsiteX121" fmla="*/ 699699 w 1031169"/>
                  <a:gd name="connsiteY121" fmla="*/ 899343 h 1516602"/>
                  <a:gd name="connsiteX122" fmla="*/ 595181 w 1031169"/>
                  <a:gd name="connsiteY122" fmla="*/ 957831 h 1516602"/>
                  <a:gd name="connsiteX123" fmla="*/ 507294 w 1031169"/>
                  <a:gd name="connsiteY123" fmla="*/ 847908 h 1516602"/>
                  <a:gd name="connsiteX124" fmla="*/ 503484 w 1031169"/>
                  <a:gd name="connsiteY124" fmla="*/ 358323 h 1516602"/>
                  <a:gd name="connsiteX125" fmla="*/ 499674 w 1031169"/>
                  <a:gd name="connsiteY125" fmla="*/ 66858 h 1516602"/>
                  <a:gd name="connsiteX126" fmla="*/ 490149 w 1031169"/>
                  <a:gd name="connsiteY126" fmla="*/ 40188 h 1516602"/>
                  <a:gd name="connsiteX127" fmla="*/ 488244 w 1031169"/>
                  <a:gd name="connsiteY127" fmla="*/ 34473 h 1516602"/>
                  <a:gd name="connsiteX128" fmla="*/ 484434 w 1031169"/>
                  <a:gd name="connsiteY128" fmla="*/ 28758 h 1516602"/>
                  <a:gd name="connsiteX129" fmla="*/ 478719 w 1031169"/>
                  <a:gd name="connsiteY129" fmla="*/ 17328 h 1516602"/>
                  <a:gd name="connsiteX130" fmla="*/ 473004 w 1031169"/>
                  <a:gd name="connsiteY130" fmla="*/ 13518 h 1516602"/>
                  <a:gd name="connsiteX131" fmla="*/ 469194 w 1031169"/>
                  <a:gd name="connsiteY131" fmla="*/ 7803 h 1516602"/>
                  <a:gd name="connsiteX132" fmla="*/ 429189 w 1031169"/>
                  <a:gd name="connsiteY132" fmla="*/ 11613 h 1516602"/>
                  <a:gd name="connsiteX133" fmla="*/ 425379 w 1031169"/>
                  <a:gd name="connsiteY133" fmla="*/ 78288 h 1516602"/>
                  <a:gd name="connsiteX134" fmla="*/ 425379 w 1031169"/>
                  <a:gd name="connsiteY134" fmla="*/ 84003 h 1516602"/>
                  <a:gd name="connsiteX135" fmla="*/ 429189 w 1031169"/>
                  <a:gd name="connsiteY135" fmla="*/ 238308 h 1516602"/>
                  <a:gd name="connsiteX136" fmla="*/ 440619 w 1031169"/>
                  <a:gd name="connsiteY136" fmla="*/ 421188 h 1516602"/>
                  <a:gd name="connsiteX137" fmla="*/ 435265 w 1031169"/>
                  <a:gd name="connsiteY137" fmla="*/ 718368 h 1516602"/>
                  <a:gd name="connsiteX138" fmla="*/ 435059 w 1031169"/>
                  <a:gd name="connsiteY138" fmla="*/ 799046 h 1516602"/>
                  <a:gd name="connsiteX139" fmla="*/ 430322 w 1031169"/>
                  <a:gd name="connsiteY139" fmla="*/ 879006 h 1516602"/>
                  <a:gd name="connsiteX0" fmla="*/ 430322 w 1031169"/>
                  <a:gd name="connsiteY0" fmla="*/ 879006 h 1516602"/>
                  <a:gd name="connsiteX1" fmla="*/ 392427 w 1031169"/>
                  <a:gd name="connsiteY1" fmla="*/ 931934 h 1516602"/>
                  <a:gd name="connsiteX2" fmla="*/ 312984 w 1031169"/>
                  <a:gd name="connsiteY2" fmla="*/ 966018 h 1516602"/>
                  <a:gd name="connsiteX3" fmla="*/ 240645 w 1031169"/>
                  <a:gd name="connsiteY3" fmla="*/ 957266 h 1516602"/>
                  <a:gd name="connsiteX4" fmla="*/ 181539 w 1031169"/>
                  <a:gd name="connsiteY4" fmla="*/ 937443 h 1516602"/>
                  <a:gd name="connsiteX5" fmla="*/ 116769 w 1031169"/>
                  <a:gd name="connsiteY5" fmla="*/ 903153 h 1516602"/>
                  <a:gd name="connsiteX6" fmla="*/ 59619 w 1031169"/>
                  <a:gd name="connsiteY6" fmla="*/ 874578 h 1516602"/>
                  <a:gd name="connsiteX7" fmla="*/ 46284 w 1031169"/>
                  <a:gd name="connsiteY7" fmla="*/ 895533 h 1516602"/>
                  <a:gd name="connsiteX8" fmla="*/ 50094 w 1031169"/>
                  <a:gd name="connsiteY8" fmla="*/ 933633 h 1516602"/>
                  <a:gd name="connsiteX9" fmla="*/ 53904 w 1031169"/>
                  <a:gd name="connsiteY9" fmla="*/ 939348 h 1516602"/>
                  <a:gd name="connsiteX10" fmla="*/ 59619 w 1031169"/>
                  <a:gd name="connsiteY10" fmla="*/ 943158 h 1516602"/>
                  <a:gd name="connsiteX11" fmla="*/ 63429 w 1031169"/>
                  <a:gd name="connsiteY11" fmla="*/ 948873 h 1516602"/>
                  <a:gd name="connsiteX12" fmla="*/ 80574 w 1031169"/>
                  <a:gd name="connsiteY12" fmla="*/ 958398 h 1516602"/>
                  <a:gd name="connsiteX13" fmla="*/ 166299 w 1031169"/>
                  <a:gd name="connsiteY13" fmla="*/ 979353 h 1516602"/>
                  <a:gd name="connsiteX14" fmla="*/ 267264 w 1031169"/>
                  <a:gd name="connsiteY14" fmla="*/ 1021263 h 1516602"/>
                  <a:gd name="connsiteX15" fmla="*/ 278694 w 1031169"/>
                  <a:gd name="connsiteY15" fmla="*/ 1076508 h 1516602"/>
                  <a:gd name="connsiteX16" fmla="*/ 264381 w 1031169"/>
                  <a:gd name="connsiteY16" fmla="*/ 1119397 h 1516602"/>
                  <a:gd name="connsiteX17" fmla="*/ 186224 w 1031169"/>
                  <a:gd name="connsiteY17" fmla="*/ 1150391 h 1516602"/>
                  <a:gd name="connsiteX18" fmla="*/ 27234 w 1031169"/>
                  <a:gd name="connsiteY18" fmla="*/ 1154613 h 1516602"/>
                  <a:gd name="connsiteX19" fmla="*/ 15804 w 1031169"/>
                  <a:gd name="connsiteY19" fmla="*/ 1160328 h 1516602"/>
                  <a:gd name="connsiteX20" fmla="*/ 6279 w 1031169"/>
                  <a:gd name="connsiteY20" fmla="*/ 1169853 h 1516602"/>
                  <a:gd name="connsiteX21" fmla="*/ 4374 w 1031169"/>
                  <a:gd name="connsiteY21" fmla="*/ 1175568 h 1516602"/>
                  <a:gd name="connsiteX22" fmla="*/ 564 w 1031169"/>
                  <a:gd name="connsiteY22" fmla="*/ 1181283 h 1516602"/>
                  <a:gd name="connsiteX23" fmla="*/ 6279 w 1031169"/>
                  <a:gd name="connsiteY23" fmla="*/ 1213668 h 1516602"/>
                  <a:gd name="connsiteX24" fmla="*/ 11994 w 1031169"/>
                  <a:gd name="connsiteY24" fmla="*/ 1217478 h 1516602"/>
                  <a:gd name="connsiteX25" fmla="*/ 17709 w 1031169"/>
                  <a:gd name="connsiteY25" fmla="*/ 1219383 h 1516602"/>
                  <a:gd name="connsiteX26" fmla="*/ 145344 w 1031169"/>
                  <a:gd name="connsiteY26" fmla="*/ 1217478 h 1516602"/>
                  <a:gd name="connsiteX27" fmla="*/ 239202 w 1031169"/>
                  <a:gd name="connsiteY27" fmla="*/ 1214801 h 1516602"/>
                  <a:gd name="connsiteX28" fmla="*/ 318699 w 1031169"/>
                  <a:gd name="connsiteY28" fmla="*/ 1217478 h 1516602"/>
                  <a:gd name="connsiteX29" fmla="*/ 330129 w 1031169"/>
                  <a:gd name="connsiteY29" fmla="*/ 1223193 h 1516602"/>
                  <a:gd name="connsiteX30" fmla="*/ 333939 w 1031169"/>
                  <a:gd name="connsiteY30" fmla="*/ 1228908 h 1516602"/>
                  <a:gd name="connsiteX31" fmla="*/ 339654 w 1031169"/>
                  <a:gd name="connsiteY31" fmla="*/ 1230813 h 1516602"/>
                  <a:gd name="connsiteX32" fmla="*/ 351084 w 1031169"/>
                  <a:gd name="connsiteY32" fmla="*/ 1238433 h 1516602"/>
                  <a:gd name="connsiteX33" fmla="*/ 356799 w 1031169"/>
                  <a:gd name="connsiteY33" fmla="*/ 1242243 h 1516602"/>
                  <a:gd name="connsiteX34" fmla="*/ 360609 w 1031169"/>
                  <a:gd name="connsiteY34" fmla="*/ 1247958 h 1516602"/>
                  <a:gd name="connsiteX35" fmla="*/ 366324 w 1031169"/>
                  <a:gd name="connsiteY35" fmla="*/ 1259388 h 1516602"/>
                  <a:gd name="connsiteX36" fmla="*/ 362514 w 1031169"/>
                  <a:gd name="connsiteY36" fmla="*/ 1286058 h 1516602"/>
                  <a:gd name="connsiteX37" fmla="*/ 358704 w 1031169"/>
                  <a:gd name="connsiteY37" fmla="*/ 1291773 h 1516602"/>
                  <a:gd name="connsiteX38" fmla="*/ 356799 w 1031169"/>
                  <a:gd name="connsiteY38" fmla="*/ 1297488 h 1516602"/>
                  <a:gd name="connsiteX39" fmla="*/ 352989 w 1031169"/>
                  <a:gd name="connsiteY39" fmla="*/ 1303203 h 1516602"/>
                  <a:gd name="connsiteX40" fmla="*/ 351084 w 1031169"/>
                  <a:gd name="connsiteY40" fmla="*/ 1308918 h 1516602"/>
                  <a:gd name="connsiteX41" fmla="*/ 347274 w 1031169"/>
                  <a:gd name="connsiteY41" fmla="*/ 1314633 h 1516602"/>
                  <a:gd name="connsiteX42" fmla="*/ 330129 w 1031169"/>
                  <a:gd name="connsiteY42" fmla="*/ 1381308 h 1516602"/>
                  <a:gd name="connsiteX43" fmla="*/ 328224 w 1031169"/>
                  <a:gd name="connsiteY43" fmla="*/ 1432743 h 1516602"/>
                  <a:gd name="connsiteX44" fmla="*/ 330129 w 1031169"/>
                  <a:gd name="connsiteY44" fmla="*/ 1457508 h 1516602"/>
                  <a:gd name="connsiteX45" fmla="*/ 332034 w 1031169"/>
                  <a:gd name="connsiteY45" fmla="*/ 1463223 h 1516602"/>
                  <a:gd name="connsiteX46" fmla="*/ 335844 w 1031169"/>
                  <a:gd name="connsiteY46" fmla="*/ 1467033 h 1516602"/>
                  <a:gd name="connsiteX47" fmla="*/ 364419 w 1031169"/>
                  <a:gd name="connsiteY47" fmla="*/ 1512753 h 1516602"/>
                  <a:gd name="connsiteX48" fmla="*/ 387279 w 1031169"/>
                  <a:gd name="connsiteY48" fmla="*/ 1514658 h 1516602"/>
                  <a:gd name="connsiteX49" fmla="*/ 392994 w 1031169"/>
                  <a:gd name="connsiteY49" fmla="*/ 1508943 h 1516602"/>
                  <a:gd name="connsiteX50" fmla="*/ 394899 w 1031169"/>
                  <a:gd name="connsiteY50" fmla="*/ 1497513 h 1516602"/>
                  <a:gd name="connsiteX51" fmla="*/ 396804 w 1031169"/>
                  <a:gd name="connsiteY51" fmla="*/ 1491798 h 1516602"/>
                  <a:gd name="connsiteX52" fmla="*/ 398709 w 1031169"/>
                  <a:gd name="connsiteY52" fmla="*/ 1474653 h 1516602"/>
                  <a:gd name="connsiteX53" fmla="*/ 400614 w 1031169"/>
                  <a:gd name="connsiteY53" fmla="*/ 1461318 h 1516602"/>
                  <a:gd name="connsiteX54" fmla="*/ 404424 w 1031169"/>
                  <a:gd name="connsiteY54" fmla="*/ 1404168 h 1516602"/>
                  <a:gd name="connsiteX55" fmla="*/ 410139 w 1031169"/>
                  <a:gd name="connsiteY55" fmla="*/ 1392738 h 1516602"/>
                  <a:gd name="connsiteX56" fmla="*/ 413949 w 1031169"/>
                  <a:gd name="connsiteY56" fmla="*/ 1379403 h 1516602"/>
                  <a:gd name="connsiteX57" fmla="*/ 415854 w 1031169"/>
                  <a:gd name="connsiteY57" fmla="*/ 1373688 h 1516602"/>
                  <a:gd name="connsiteX58" fmla="*/ 417759 w 1031169"/>
                  <a:gd name="connsiteY58" fmla="*/ 1360353 h 1516602"/>
                  <a:gd name="connsiteX59" fmla="*/ 421569 w 1031169"/>
                  <a:gd name="connsiteY59" fmla="*/ 1348923 h 1516602"/>
                  <a:gd name="connsiteX60" fmla="*/ 427284 w 1031169"/>
                  <a:gd name="connsiteY60" fmla="*/ 1335588 h 1516602"/>
                  <a:gd name="connsiteX61" fmla="*/ 467289 w 1031169"/>
                  <a:gd name="connsiteY61" fmla="*/ 1265103 h 1516602"/>
                  <a:gd name="connsiteX62" fmla="*/ 528455 w 1031169"/>
                  <a:gd name="connsiteY62" fmla="*/ 1230091 h 1516602"/>
                  <a:gd name="connsiteX63" fmla="*/ 601154 w 1031169"/>
                  <a:gd name="connsiteY63" fmla="*/ 1221700 h 1516602"/>
                  <a:gd name="connsiteX64" fmla="*/ 720654 w 1031169"/>
                  <a:gd name="connsiteY64" fmla="*/ 1316538 h 1516602"/>
                  <a:gd name="connsiteX65" fmla="*/ 733989 w 1031169"/>
                  <a:gd name="connsiteY65" fmla="*/ 1326063 h 1516602"/>
                  <a:gd name="connsiteX66" fmla="*/ 743514 w 1031169"/>
                  <a:gd name="connsiteY66" fmla="*/ 1327968 h 1516602"/>
                  <a:gd name="connsiteX67" fmla="*/ 749229 w 1031169"/>
                  <a:gd name="connsiteY67" fmla="*/ 1329873 h 1516602"/>
                  <a:gd name="connsiteX68" fmla="*/ 762564 w 1031169"/>
                  <a:gd name="connsiteY68" fmla="*/ 1335588 h 1516602"/>
                  <a:gd name="connsiteX69" fmla="*/ 777804 w 1031169"/>
                  <a:gd name="connsiteY69" fmla="*/ 1333683 h 1516602"/>
                  <a:gd name="connsiteX70" fmla="*/ 789234 w 1031169"/>
                  <a:gd name="connsiteY70" fmla="*/ 1327968 h 1516602"/>
                  <a:gd name="connsiteX71" fmla="*/ 794949 w 1031169"/>
                  <a:gd name="connsiteY71" fmla="*/ 1326063 h 1516602"/>
                  <a:gd name="connsiteX72" fmla="*/ 802569 w 1031169"/>
                  <a:gd name="connsiteY72" fmla="*/ 1308918 h 1516602"/>
                  <a:gd name="connsiteX73" fmla="*/ 800664 w 1031169"/>
                  <a:gd name="connsiteY73" fmla="*/ 1284153 h 1516602"/>
                  <a:gd name="connsiteX74" fmla="*/ 798759 w 1031169"/>
                  <a:gd name="connsiteY74" fmla="*/ 1278438 h 1516602"/>
                  <a:gd name="connsiteX75" fmla="*/ 796854 w 1031169"/>
                  <a:gd name="connsiteY75" fmla="*/ 1270818 h 1516602"/>
                  <a:gd name="connsiteX76" fmla="*/ 783519 w 1031169"/>
                  <a:gd name="connsiteY76" fmla="*/ 1253673 h 1516602"/>
                  <a:gd name="connsiteX77" fmla="*/ 773994 w 1031169"/>
                  <a:gd name="connsiteY77" fmla="*/ 1247958 h 1516602"/>
                  <a:gd name="connsiteX78" fmla="*/ 648264 w 1031169"/>
                  <a:gd name="connsiteY78" fmla="*/ 1156518 h 1516602"/>
                  <a:gd name="connsiteX79" fmla="*/ 644454 w 1031169"/>
                  <a:gd name="connsiteY79" fmla="*/ 1139373 h 1516602"/>
                  <a:gd name="connsiteX80" fmla="*/ 646359 w 1031169"/>
                  <a:gd name="connsiteY80" fmla="*/ 1131753 h 1516602"/>
                  <a:gd name="connsiteX81" fmla="*/ 650169 w 1031169"/>
                  <a:gd name="connsiteY81" fmla="*/ 1114608 h 1516602"/>
                  <a:gd name="connsiteX82" fmla="*/ 653979 w 1031169"/>
                  <a:gd name="connsiteY82" fmla="*/ 1108893 h 1516602"/>
                  <a:gd name="connsiteX83" fmla="*/ 655884 w 1031169"/>
                  <a:gd name="connsiteY83" fmla="*/ 1103178 h 1516602"/>
                  <a:gd name="connsiteX84" fmla="*/ 661599 w 1031169"/>
                  <a:gd name="connsiteY84" fmla="*/ 1101273 h 1516602"/>
                  <a:gd name="connsiteX85" fmla="*/ 671124 w 1031169"/>
                  <a:gd name="connsiteY85" fmla="*/ 1089843 h 1516602"/>
                  <a:gd name="connsiteX86" fmla="*/ 724464 w 1031169"/>
                  <a:gd name="connsiteY86" fmla="*/ 1082223 h 1516602"/>
                  <a:gd name="connsiteX87" fmla="*/ 842574 w 1031169"/>
                  <a:gd name="connsiteY87" fmla="*/ 1084128 h 1516602"/>
                  <a:gd name="connsiteX88" fmla="*/ 871149 w 1031169"/>
                  <a:gd name="connsiteY88" fmla="*/ 1086033 h 1516602"/>
                  <a:gd name="connsiteX89" fmla="*/ 899724 w 1031169"/>
                  <a:gd name="connsiteY89" fmla="*/ 1091748 h 1516602"/>
                  <a:gd name="connsiteX90" fmla="*/ 922584 w 1031169"/>
                  <a:gd name="connsiteY90" fmla="*/ 1095558 h 1516602"/>
                  <a:gd name="connsiteX91" fmla="*/ 951159 w 1031169"/>
                  <a:gd name="connsiteY91" fmla="*/ 1101273 h 1516602"/>
                  <a:gd name="connsiteX92" fmla="*/ 956874 w 1031169"/>
                  <a:gd name="connsiteY92" fmla="*/ 1101273 h 1516602"/>
                  <a:gd name="connsiteX93" fmla="*/ 1002594 w 1031169"/>
                  <a:gd name="connsiteY93" fmla="*/ 1099368 h 1516602"/>
                  <a:gd name="connsiteX94" fmla="*/ 1031169 w 1031169"/>
                  <a:gd name="connsiteY94" fmla="*/ 1091748 h 1516602"/>
                  <a:gd name="connsiteX95" fmla="*/ 1003378 w 1031169"/>
                  <a:gd name="connsiteY95" fmla="*/ 1065958 h 1516602"/>
                  <a:gd name="connsiteX96" fmla="*/ 970209 w 1031169"/>
                  <a:gd name="connsiteY96" fmla="*/ 1044123 h 1516602"/>
                  <a:gd name="connsiteX97" fmla="*/ 962589 w 1031169"/>
                  <a:gd name="connsiteY97" fmla="*/ 1042218 h 1516602"/>
                  <a:gd name="connsiteX98" fmla="*/ 935919 w 1031169"/>
                  <a:gd name="connsiteY98" fmla="*/ 1034598 h 1516602"/>
                  <a:gd name="connsiteX99" fmla="*/ 825429 w 1031169"/>
                  <a:gd name="connsiteY99" fmla="*/ 1034598 h 1516602"/>
                  <a:gd name="connsiteX100" fmla="*/ 730179 w 1031169"/>
                  <a:gd name="connsiteY100" fmla="*/ 1038408 h 1516602"/>
                  <a:gd name="connsiteX101" fmla="*/ 669219 w 1031169"/>
                  <a:gd name="connsiteY101" fmla="*/ 1046028 h 1516602"/>
                  <a:gd name="connsiteX102" fmla="*/ 646359 w 1031169"/>
                  <a:gd name="connsiteY102" fmla="*/ 1049838 h 1516602"/>
                  <a:gd name="connsiteX103" fmla="*/ 640078 w 1031169"/>
                  <a:gd name="connsiteY103" fmla="*/ 1026051 h 1516602"/>
                  <a:gd name="connsiteX104" fmla="*/ 673029 w 1031169"/>
                  <a:gd name="connsiteY104" fmla="*/ 992688 h 1516602"/>
                  <a:gd name="connsiteX105" fmla="*/ 674934 w 1031169"/>
                  <a:gd name="connsiteY105" fmla="*/ 986973 h 1516602"/>
                  <a:gd name="connsiteX106" fmla="*/ 680649 w 1031169"/>
                  <a:gd name="connsiteY106" fmla="*/ 985068 h 1516602"/>
                  <a:gd name="connsiteX107" fmla="*/ 686364 w 1031169"/>
                  <a:gd name="connsiteY107" fmla="*/ 981258 h 1516602"/>
                  <a:gd name="connsiteX108" fmla="*/ 695889 w 1031169"/>
                  <a:gd name="connsiteY108" fmla="*/ 971733 h 1516602"/>
                  <a:gd name="connsiteX109" fmla="*/ 705414 w 1031169"/>
                  <a:gd name="connsiteY109" fmla="*/ 960303 h 1516602"/>
                  <a:gd name="connsiteX110" fmla="*/ 716844 w 1031169"/>
                  <a:gd name="connsiteY110" fmla="*/ 952683 h 1516602"/>
                  <a:gd name="connsiteX111" fmla="*/ 732084 w 1031169"/>
                  <a:gd name="connsiteY111" fmla="*/ 939348 h 1516602"/>
                  <a:gd name="connsiteX112" fmla="*/ 741609 w 1031169"/>
                  <a:gd name="connsiteY112" fmla="*/ 927918 h 1516602"/>
                  <a:gd name="connsiteX113" fmla="*/ 753039 w 1031169"/>
                  <a:gd name="connsiteY113" fmla="*/ 918393 h 1516602"/>
                  <a:gd name="connsiteX114" fmla="*/ 758754 w 1031169"/>
                  <a:gd name="connsiteY114" fmla="*/ 906963 h 1516602"/>
                  <a:gd name="connsiteX115" fmla="*/ 760659 w 1031169"/>
                  <a:gd name="connsiteY115" fmla="*/ 901248 h 1516602"/>
                  <a:gd name="connsiteX116" fmla="*/ 766374 w 1031169"/>
                  <a:gd name="connsiteY116" fmla="*/ 889818 h 1516602"/>
                  <a:gd name="connsiteX117" fmla="*/ 764469 w 1031169"/>
                  <a:gd name="connsiteY117" fmla="*/ 874578 h 1516602"/>
                  <a:gd name="connsiteX118" fmla="*/ 758754 w 1031169"/>
                  <a:gd name="connsiteY118" fmla="*/ 872673 h 1516602"/>
                  <a:gd name="connsiteX119" fmla="*/ 737799 w 1031169"/>
                  <a:gd name="connsiteY119" fmla="*/ 874578 h 1516602"/>
                  <a:gd name="connsiteX120" fmla="*/ 732084 w 1031169"/>
                  <a:gd name="connsiteY120" fmla="*/ 878388 h 1516602"/>
                  <a:gd name="connsiteX121" fmla="*/ 699699 w 1031169"/>
                  <a:gd name="connsiteY121" fmla="*/ 899343 h 1516602"/>
                  <a:gd name="connsiteX122" fmla="*/ 595181 w 1031169"/>
                  <a:gd name="connsiteY122" fmla="*/ 957831 h 1516602"/>
                  <a:gd name="connsiteX123" fmla="*/ 507294 w 1031169"/>
                  <a:gd name="connsiteY123" fmla="*/ 847908 h 1516602"/>
                  <a:gd name="connsiteX124" fmla="*/ 503484 w 1031169"/>
                  <a:gd name="connsiteY124" fmla="*/ 358323 h 1516602"/>
                  <a:gd name="connsiteX125" fmla="*/ 499674 w 1031169"/>
                  <a:gd name="connsiteY125" fmla="*/ 66858 h 1516602"/>
                  <a:gd name="connsiteX126" fmla="*/ 490149 w 1031169"/>
                  <a:gd name="connsiteY126" fmla="*/ 40188 h 1516602"/>
                  <a:gd name="connsiteX127" fmla="*/ 488244 w 1031169"/>
                  <a:gd name="connsiteY127" fmla="*/ 34473 h 1516602"/>
                  <a:gd name="connsiteX128" fmla="*/ 484434 w 1031169"/>
                  <a:gd name="connsiteY128" fmla="*/ 28758 h 1516602"/>
                  <a:gd name="connsiteX129" fmla="*/ 478719 w 1031169"/>
                  <a:gd name="connsiteY129" fmla="*/ 17328 h 1516602"/>
                  <a:gd name="connsiteX130" fmla="*/ 473004 w 1031169"/>
                  <a:gd name="connsiteY130" fmla="*/ 13518 h 1516602"/>
                  <a:gd name="connsiteX131" fmla="*/ 469194 w 1031169"/>
                  <a:gd name="connsiteY131" fmla="*/ 7803 h 1516602"/>
                  <a:gd name="connsiteX132" fmla="*/ 429189 w 1031169"/>
                  <a:gd name="connsiteY132" fmla="*/ 11613 h 1516602"/>
                  <a:gd name="connsiteX133" fmla="*/ 425379 w 1031169"/>
                  <a:gd name="connsiteY133" fmla="*/ 78288 h 1516602"/>
                  <a:gd name="connsiteX134" fmla="*/ 425379 w 1031169"/>
                  <a:gd name="connsiteY134" fmla="*/ 84003 h 1516602"/>
                  <a:gd name="connsiteX135" fmla="*/ 429189 w 1031169"/>
                  <a:gd name="connsiteY135" fmla="*/ 238308 h 1516602"/>
                  <a:gd name="connsiteX136" fmla="*/ 440619 w 1031169"/>
                  <a:gd name="connsiteY136" fmla="*/ 421188 h 1516602"/>
                  <a:gd name="connsiteX137" fmla="*/ 435265 w 1031169"/>
                  <a:gd name="connsiteY137" fmla="*/ 718368 h 1516602"/>
                  <a:gd name="connsiteX138" fmla="*/ 435059 w 1031169"/>
                  <a:gd name="connsiteY138" fmla="*/ 799046 h 1516602"/>
                  <a:gd name="connsiteX139" fmla="*/ 430322 w 1031169"/>
                  <a:gd name="connsiteY139" fmla="*/ 879006 h 1516602"/>
                  <a:gd name="connsiteX0" fmla="*/ 430322 w 1031169"/>
                  <a:gd name="connsiteY0" fmla="*/ 879006 h 1516602"/>
                  <a:gd name="connsiteX1" fmla="*/ 392427 w 1031169"/>
                  <a:gd name="connsiteY1" fmla="*/ 931934 h 1516602"/>
                  <a:gd name="connsiteX2" fmla="*/ 312984 w 1031169"/>
                  <a:gd name="connsiteY2" fmla="*/ 966018 h 1516602"/>
                  <a:gd name="connsiteX3" fmla="*/ 240645 w 1031169"/>
                  <a:gd name="connsiteY3" fmla="*/ 957266 h 1516602"/>
                  <a:gd name="connsiteX4" fmla="*/ 181539 w 1031169"/>
                  <a:gd name="connsiteY4" fmla="*/ 937443 h 1516602"/>
                  <a:gd name="connsiteX5" fmla="*/ 116769 w 1031169"/>
                  <a:gd name="connsiteY5" fmla="*/ 903153 h 1516602"/>
                  <a:gd name="connsiteX6" fmla="*/ 59619 w 1031169"/>
                  <a:gd name="connsiteY6" fmla="*/ 874578 h 1516602"/>
                  <a:gd name="connsiteX7" fmla="*/ 46284 w 1031169"/>
                  <a:gd name="connsiteY7" fmla="*/ 895533 h 1516602"/>
                  <a:gd name="connsiteX8" fmla="*/ 50094 w 1031169"/>
                  <a:gd name="connsiteY8" fmla="*/ 933633 h 1516602"/>
                  <a:gd name="connsiteX9" fmla="*/ 53904 w 1031169"/>
                  <a:gd name="connsiteY9" fmla="*/ 939348 h 1516602"/>
                  <a:gd name="connsiteX10" fmla="*/ 59619 w 1031169"/>
                  <a:gd name="connsiteY10" fmla="*/ 943158 h 1516602"/>
                  <a:gd name="connsiteX11" fmla="*/ 63429 w 1031169"/>
                  <a:gd name="connsiteY11" fmla="*/ 948873 h 1516602"/>
                  <a:gd name="connsiteX12" fmla="*/ 80574 w 1031169"/>
                  <a:gd name="connsiteY12" fmla="*/ 958398 h 1516602"/>
                  <a:gd name="connsiteX13" fmla="*/ 166299 w 1031169"/>
                  <a:gd name="connsiteY13" fmla="*/ 979353 h 1516602"/>
                  <a:gd name="connsiteX14" fmla="*/ 267264 w 1031169"/>
                  <a:gd name="connsiteY14" fmla="*/ 1021263 h 1516602"/>
                  <a:gd name="connsiteX15" fmla="*/ 278694 w 1031169"/>
                  <a:gd name="connsiteY15" fmla="*/ 1076508 h 1516602"/>
                  <a:gd name="connsiteX16" fmla="*/ 264381 w 1031169"/>
                  <a:gd name="connsiteY16" fmla="*/ 1119397 h 1516602"/>
                  <a:gd name="connsiteX17" fmla="*/ 186224 w 1031169"/>
                  <a:gd name="connsiteY17" fmla="*/ 1150391 h 1516602"/>
                  <a:gd name="connsiteX18" fmla="*/ 27234 w 1031169"/>
                  <a:gd name="connsiteY18" fmla="*/ 1154613 h 1516602"/>
                  <a:gd name="connsiteX19" fmla="*/ 15804 w 1031169"/>
                  <a:gd name="connsiteY19" fmla="*/ 1160328 h 1516602"/>
                  <a:gd name="connsiteX20" fmla="*/ 6279 w 1031169"/>
                  <a:gd name="connsiteY20" fmla="*/ 1169853 h 1516602"/>
                  <a:gd name="connsiteX21" fmla="*/ 4374 w 1031169"/>
                  <a:gd name="connsiteY21" fmla="*/ 1175568 h 1516602"/>
                  <a:gd name="connsiteX22" fmla="*/ 564 w 1031169"/>
                  <a:gd name="connsiteY22" fmla="*/ 1181283 h 1516602"/>
                  <a:gd name="connsiteX23" fmla="*/ 6279 w 1031169"/>
                  <a:gd name="connsiteY23" fmla="*/ 1213668 h 1516602"/>
                  <a:gd name="connsiteX24" fmla="*/ 11994 w 1031169"/>
                  <a:gd name="connsiteY24" fmla="*/ 1217478 h 1516602"/>
                  <a:gd name="connsiteX25" fmla="*/ 17709 w 1031169"/>
                  <a:gd name="connsiteY25" fmla="*/ 1219383 h 1516602"/>
                  <a:gd name="connsiteX26" fmla="*/ 145344 w 1031169"/>
                  <a:gd name="connsiteY26" fmla="*/ 1217478 h 1516602"/>
                  <a:gd name="connsiteX27" fmla="*/ 239202 w 1031169"/>
                  <a:gd name="connsiteY27" fmla="*/ 1214801 h 1516602"/>
                  <a:gd name="connsiteX28" fmla="*/ 318699 w 1031169"/>
                  <a:gd name="connsiteY28" fmla="*/ 1217478 h 1516602"/>
                  <a:gd name="connsiteX29" fmla="*/ 330129 w 1031169"/>
                  <a:gd name="connsiteY29" fmla="*/ 1223193 h 1516602"/>
                  <a:gd name="connsiteX30" fmla="*/ 333939 w 1031169"/>
                  <a:gd name="connsiteY30" fmla="*/ 1228908 h 1516602"/>
                  <a:gd name="connsiteX31" fmla="*/ 339654 w 1031169"/>
                  <a:gd name="connsiteY31" fmla="*/ 1230813 h 1516602"/>
                  <a:gd name="connsiteX32" fmla="*/ 351084 w 1031169"/>
                  <a:gd name="connsiteY32" fmla="*/ 1238433 h 1516602"/>
                  <a:gd name="connsiteX33" fmla="*/ 356799 w 1031169"/>
                  <a:gd name="connsiteY33" fmla="*/ 1242243 h 1516602"/>
                  <a:gd name="connsiteX34" fmla="*/ 360609 w 1031169"/>
                  <a:gd name="connsiteY34" fmla="*/ 1247958 h 1516602"/>
                  <a:gd name="connsiteX35" fmla="*/ 366324 w 1031169"/>
                  <a:gd name="connsiteY35" fmla="*/ 1259388 h 1516602"/>
                  <a:gd name="connsiteX36" fmla="*/ 362514 w 1031169"/>
                  <a:gd name="connsiteY36" fmla="*/ 1286058 h 1516602"/>
                  <a:gd name="connsiteX37" fmla="*/ 358704 w 1031169"/>
                  <a:gd name="connsiteY37" fmla="*/ 1291773 h 1516602"/>
                  <a:gd name="connsiteX38" fmla="*/ 356799 w 1031169"/>
                  <a:gd name="connsiteY38" fmla="*/ 1297488 h 1516602"/>
                  <a:gd name="connsiteX39" fmla="*/ 352989 w 1031169"/>
                  <a:gd name="connsiteY39" fmla="*/ 1303203 h 1516602"/>
                  <a:gd name="connsiteX40" fmla="*/ 351084 w 1031169"/>
                  <a:gd name="connsiteY40" fmla="*/ 1308918 h 1516602"/>
                  <a:gd name="connsiteX41" fmla="*/ 347274 w 1031169"/>
                  <a:gd name="connsiteY41" fmla="*/ 1314633 h 1516602"/>
                  <a:gd name="connsiteX42" fmla="*/ 330129 w 1031169"/>
                  <a:gd name="connsiteY42" fmla="*/ 1381308 h 1516602"/>
                  <a:gd name="connsiteX43" fmla="*/ 328224 w 1031169"/>
                  <a:gd name="connsiteY43" fmla="*/ 1432743 h 1516602"/>
                  <a:gd name="connsiteX44" fmla="*/ 330129 w 1031169"/>
                  <a:gd name="connsiteY44" fmla="*/ 1457508 h 1516602"/>
                  <a:gd name="connsiteX45" fmla="*/ 332034 w 1031169"/>
                  <a:gd name="connsiteY45" fmla="*/ 1463223 h 1516602"/>
                  <a:gd name="connsiteX46" fmla="*/ 335844 w 1031169"/>
                  <a:gd name="connsiteY46" fmla="*/ 1467033 h 1516602"/>
                  <a:gd name="connsiteX47" fmla="*/ 364419 w 1031169"/>
                  <a:gd name="connsiteY47" fmla="*/ 1512753 h 1516602"/>
                  <a:gd name="connsiteX48" fmla="*/ 387279 w 1031169"/>
                  <a:gd name="connsiteY48" fmla="*/ 1514658 h 1516602"/>
                  <a:gd name="connsiteX49" fmla="*/ 392994 w 1031169"/>
                  <a:gd name="connsiteY49" fmla="*/ 1508943 h 1516602"/>
                  <a:gd name="connsiteX50" fmla="*/ 394899 w 1031169"/>
                  <a:gd name="connsiteY50" fmla="*/ 1497513 h 1516602"/>
                  <a:gd name="connsiteX51" fmla="*/ 396804 w 1031169"/>
                  <a:gd name="connsiteY51" fmla="*/ 1491798 h 1516602"/>
                  <a:gd name="connsiteX52" fmla="*/ 398709 w 1031169"/>
                  <a:gd name="connsiteY52" fmla="*/ 1474653 h 1516602"/>
                  <a:gd name="connsiteX53" fmla="*/ 400614 w 1031169"/>
                  <a:gd name="connsiteY53" fmla="*/ 1461318 h 1516602"/>
                  <a:gd name="connsiteX54" fmla="*/ 404424 w 1031169"/>
                  <a:gd name="connsiteY54" fmla="*/ 1404168 h 1516602"/>
                  <a:gd name="connsiteX55" fmla="*/ 410139 w 1031169"/>
                  <a:gd name="connsiteY55" fmla="*/ 1392738 h 1516602"/>
                  <a:gd name="connsiteX56" fmla="*/ 413949 w 1031169"/>
                  <a:gd name="connsiteY56" fmla="*/ 1379403 h 1516602"/>
                  <a:gd name="connsiteX57" fmla="*/ 415854 w 1031169"/>
                  <a:gd name="connsiteY57" fmla="*/ 1373688 h 1516602"/>
                  <a:gd name="connsiteX58" fmla="*/ 417759 w 1031169"/>
                  <a:gd name="connsiteY58" fmla="*/ 1360353 h 1516602"/>
                  <a:gd name="connsiteX59" fmla="*/ 421569 w 1031169"/>
                  <a:gd name="connsiteY59" fmla="*/ 1348923 h 1516602"/>
                  <a:gd name="connsiteX60" fmla="*/ 427284 w 1031169"/>
                  <a:gd name="connsiteY60" fmla="*/ 1335588 h 1516602"/>
                  <a:gd name="connsiteX61" fmla="*/ 467289 w 1031169"/>
                  <a:gd name="connsiteY61" fmla="*/ 1265103 h 1516602"/>
                  <a:gd name="connsiteX62" fmla="*/ 528455 w 1031169"/>
                  <a:gd name="connsiteY62" fmla="*/ 1230091 h 1516602"/>
                  <a:gd name="connsiteX63" fmla="*/ 601154 w 1031169"/>
                  <a:gd name="connsiteY63" fmla="*/ 1221700 h 1516602"/>
                  <a:gd name="connsiteX64" fmla="*/ 720654 w 1031169"/>
                  <a:gd name="connsiteY64" fmla="*/ 1316538 h 1516602"/>
                  <a:gd name="connsiteX65" fmla="*/ 733989 w 1031169"/>
                  <a:gd name="connsiteY65" fmla="*/ 1326063 h 1516602"/>
                  <a:gd name="connsiteX66" fmla="*/ 743514 w 1031169"/>
                  <a:gd name="connsiteY66" fmla="*/ 1327968 h 1516602"/>
                  <a:gd name="connsiteX67" fmla="*/ 749229 w 1031169"/>
                  <a:gd name="connsiteY67" fmla="*/ 1329873 h 1516602"/>
                  <a:gd name="connsiteX68" fmla="*/ 762564 w 1031169"/>
                  <a:gd name="connsiteY68" fmla="*/ 1335588 h 1516602"/>
                  <a:gd name="connsiteX69" fmla="*/ 777804 w 1031169"/>
                  <a:gd name="connsiteY69" fmla="*/ 1333683 h 1516602"/>
                  <a:gd name="connsiteX70" fmla="*/ 789234 w 1031169"/>
                  <a:gd name="connsiteY70" fmla="*/ 1327968 h 1516602"/>
                  <a:gd name="connsiteX71" fmla="*/ 794949 w 1031169"/>
                  <a:gd name="connsiteY71" fmla="*/ 1326063 h 1516602"/>
                  <a:gd name="connsiteX72" fmla="*/ 802569 w 1031169"/>
                  <a:gd name="connsiteY72" fmla="*/ 1308918 h 1516602"/>
                  <a:gd name="connsiteX73" fmla="*/ 800664 w 1031169"/>
                  <a:gd name="connsiteY73" fmla="*/ 1284153 h 1516602"/>
                  <a:gd name="connsiteX74" fmla="*/ 798759 w 1031169"/>
                  <a:gd name="connsiteY74" fmla="*/ 1278438 h 1516602"/>
                  <a:gd name="connsiteX75" fmla="*/ 796854 w 1031169"/>
                  <a:gd name="connsiteY75" fmla="*/ 1270818 h 1516602"/>
                  <a:gd name="connsiteX76" fmla="*/ 783519 w 1031169"/>
                  <a:gd name="connsiteY76" fmla="*/ 1253673 h 1516602"/>
                  <a:gd name="connsiteX77" fmla="*/ 773994 w 1031169"/>
                  <a:gd name="connsiteY77" fmla="*/ 1247958 h 1516602"/>
                  <a:gd name="connsiteX78" fmla="*/ 648264 w 1031169"/>
                  <a:gd name="connsiteY78" fmla="*/ 1156518 h 1516602"/>
                  <a:gd name="connsiteX79" fmla="*/ 644454 w 1031169"/>
                  <a:gd name="connsiteY79" fmla="*/ 1139373 h 1516602"/>
                  <a:gd name="connsiteX80" fmla="*/ 646359 w 1031169"/>
                  <a:gd name="connsiteY80" fmla="*/ 1131753 h 1516602"/>
                  <a:gd name="connsiteX81" fmla="*/ 650169 w 1031169"/>
                  <a:gd name="connsiteY81" fmla="*/ 1114608 h 1516602"/>
                  <a:gd name="connsiteX82" fmla="*/ 653979 w 1031169"/>
                  <a:gd name="connsiteY82" fmla="*/ 1108893 h 1516602"/>
                  <a:gd name="connsiteX83" fmla="*/ 655884 w 1031169"/>
                  <a:gd name="connsiteY83" fmla="*/ 1103178 h 1516602"/>
                  <a:gd name="connsiteX84" fmla="*/ 661599 w 1031169"/>
                  <a:gd name="connsiteY84" fmla="*/ 1101273 h 1516602"/>
                  <a:gd name="connsiteX85" fmla="*/ 671124 w 1031169"/>
                  <a:gd name="connsiteY85" fmla="*/ 1089843 h 1516602"/>
                  <a:gd name="connsiteX86" fmla="*/ 724464 w 1031169"/>
                  <a:gd name="connsiteY86" fmla="*/ 1082223 h 1516602"/>
                  <a:gd name="connsiteX87" fmla="*/ 842574 w 1031169"/>
                  <a:gd name="connsiteY87" fmla="*/ 1084128 h 1516602"/>
                  <a:gd name="connsiteX88" fmla="*/ 871149 w 1031169"/>
                  <a:gd name="connsiteY88" fmla="*/ 1086033 h 1516602"/>
                  <a:gd name="connsiteX89" fmla="*/ 899724 w 1031169"/>
                  <a:gd name="connsiteY89" fmla="*/ 1091748 h 1516602"/>
                  <a:gd name="connsiteX90" fmla="*/ 922584 w 1031169"/>
                  <a:gd name="connsiteY90" fmla="*/ 1095558 h 1516602"/>
                  <a:gd name="connsiteX91" fmla="*/ 951159 w 1031169"/>
                  <a:gd name="connsiteY91" fmla="*/ 1101273 h 1516602"/>
                  <a:gd name="connsiteX92" fmla="*/ 956874 w 1031169"/>
                  <a:gd name="connsiteY92" fmla="*/ 1101273 h 1516602"/>
                  <a:gd name="connsiteX93" fmla="*/ 1002594 w 1031169"/>
                  <a:gd name="connsiteY93" fmla="*/ 1099368 h 1516602"/>
                  <a:gd name="connsiteX94" fmla="*/ 1031169 w 1031169"/>
                  <a:gd name="connsiteY94" fmla="*/ 1091748 h 1516602"/>
                  <a:gd name="connsiteX95" fmla="*/ 1003378 w 1031169"/>
                  <a:gd name="connsiteY95" fmla="*/ 1065958 h 1516602"/>
                  <a:gd name="connsiteX96" fmla="*/ 970209 w 1031169"/>
                  <a:gd name="connsiteY96" fmla="*/ 1044123 h 1516602"/>
                  <a:gd name="connsiteX97" fmla="*/ 962589 w 1031169"/>
                  <a:gd name="connsiteY97" fmla="*/ 1042218 h 1516602"/>
                  <a:gd name="connsiteX98" fmla="*/ 935919 w 1031169"/>
                  <a:gd name="connsiteY98" fmla="*/ 1034598 h 1516602"/>
                  <a:gd name="connsiteX99" fmla="*/ 825429 w 1031169"/>
                  <a:gd name="connsiteY99" fmla="*/ 1034598 h 1516602"/>
                  <a:gd name="connsiteX100" fmla="*/ 730179 w 1031169"/>
                  <a:gd name="connsiteY100" fmla="*/ 1038408 h 1516602"/>
                  <a:gd name="connsiteX101" fmla="*/ 669219 w 1031169"/>
                  <a:gd name="connsiteY101" fmla="*/ 1046028 h 1516602"/>
                  <a:gd name="connsiteX102" fmla="*/ 646360 w 1031169"/>
                  <a:gd name="connsiteY102" fmla="*/ 1049838 h 1516602"/>
                  <a:gd name="connsiteX103" fmla="*/ 640078 w 1031169"/>
                  <a:gd name="connsiteY103" fmla="*/ 1026051 h 1516602"/>
                  <a:gd name="connsiteX104" fmla="*/ 673029 w 1031169"/>
                  <a:gd name="connsiteY104" fmla="*/ 992688 h 1516602"/>
                  <a:gd name="connsiteX105" fmla="*/ 674934 w 1031169"/>
                  <a:gd name="connsiteY105" fmla="*/ 986973 h 1516602"/>
                  <a:gd name="connsiteX106" fmla="*/ 680649 w 1031169"/>
                  <a:gd name="connsiteY106" fmla="*/ 985068 h 1516602"/>
                  <a:gd name="connsiteX107" fmla="*/ 686364 w 1031169"/>
                  <a:gd name="connsiteY107" fmla="*/ 981258 h 1516602"/>
                  <a:gd name="connsiteX108" fmla="*/ 695889 w 1031169"/>
                  <a:gd name="connsiteY108" fmla="*/ 971733 h 1516602"/>
                  <a:gd name="connsiteX109" fmla="*/ 705414 w 1031169"/>
                  <a:gd name="connsiteY109" fmla="*/ 960303 h 1516602"/>
                  <a:gd name="connsiteX110" fmla="*/ 716844 w 1031169"/>
                  <a:gd name="connsiteY110" fmla="*/ 952683 h 1516602"/>
                  <a:gd name="connsiteX111" fmla="*/ 732084 w 1031169"/>
                  <a:gd name="connsiteY111" fmla="*/ 939348 h 1516602"/>
                  <a:gd name="connsiteX112" fmla="*/ 741609 w 1031169"/>
                  <a:gd name="connsiteY112" fmla="*/ 927918 h 1516602"/>
                  <a:gd name="connsiteX113" fmla="*/ 753039 w 1031169"/>
                  <a:gd name="connsiteY113" fmla="*/ 918393 h 1516602"/>
                  <a:gd name="connsiteX114" fmla="*/ 758754 w 1031169"/>
                  <a:gd name="connsiteY114" fmla="*/ 906963 h 1516602"/>
                  <a:gd name="connsiteX115" fmla="*/ 760659 w 1031169"/>
                  <a:gd name="connsiteY115" fmla="*/ 901248 h 1516602"/>
                  <a:gd name="connsiteX116" fmla="*/ 766374 w 1031169"/>
                  <a:gd name="connsiteY116" fmla="*/ 889818 h 1516602"/>
                  <a:gd name="connsiteX117" fmla="*/ 764469 w 1031169"/>
                  <a:gd name="connsiteY117" fmla="*/ 874578 h 1516602"/>
                  <a:gd name="connsiteX118" fmla="*/ 758754 w 1031169"/>
                  <a:gd name="connsiteY118" fmla="*/ 872673 h 1516602"/>
                  <a:gd name="connsiteX119" fmla="*/ 737799 w 1031169"/>
                  <a:gd name="connsiteY119" fmla="*/ 874578 h 1516602"/>
                  <a:gd name="connsiteX120" fmla="*/ 732084 w 1031169"/>
                  <a:gd name="connsiteY120" fmla="*/ 878388 h 1516602"/>
                  <a:gd name="connsiteX121" fmla="*/ 699699 w 1031169"/>
                  <a:gd name="connsiteY121" fmla="*/ 899343 h 1516602"/>
                  <a:gd name="connsiteX122" fmla="*/ 595181 w 1031169"/>
                  <a:gd name="connsiteY122" fmla="*/ 957831 h 1516602"/>
                  <a:gd name="connsiteX123" fmla="*/ 507294 w 1031169"/>
                  <a:gd name="connsiteY123" fmla="*/ 847908 h 1516602"/>
                  <a:gd name="connsiteX124" fmla="*/ 503484 w 1031169"/>
                  <a:gd name="connsiteY124" fmla="*/ 358323 h 1516602"/>
                  <a:gd name="connsiteX125" fmla="*/ 499674 w 1031169"/>
                  <a:gd name="connsiteY125" fmla="*/ 66858 h 1516602"/>
                  <a:gd name="connsiteX126" fmla="*/ 490149 w 1031169"/>
                  <a:gd name="connsiteY126" fmla="*/ 40188 h 1516602"/>
                  <a:gd name="connsiteX127" fmla="*/ 488244 w 1031169"/>
                  <a:gd name="connsiteY127" fmla="*/ 34473 h 1516602"/>
                  <a:gd name="connsiteX128" fmla="*/ 484434 w 1031169"/>
                  <a:gd name="connsiteY128" fmla="*/ 28758 h 1516602"/>
                  <a:gd name="connsiteX129" fmla="*/ 478719 w 1031169"/>
                  <a:gd name="connsiteY129" fmla="*/ 17328 h 1516602"/>
                  <a:gd name="connsiteX130" fmla="*/ 473004 w 1031169"/>
                  <a:gd name="connsiteY130" fmla="*/ 13518 h 1516602"/>
                  <a:gd name="connsiteX131" fmla="*/ 469194 w 1031169"/>
                  <a:gd name="connsiteY131" fmla="*/ 7803 h 1516602"/>
                  <a:gd name="connsiteX132" fmla="*/ 429189 w 1031169"/>
                  <a:gd name="connsiteY132" fmla="*/ 11613 h 1516602"/>
                  <a:gd name="connsiteX133" fmla="*/ 425379 w 1031169"/>
                  <a:gd name="connsiteY133" fmla="*/ 78288 h 1516602"/>
                  <a:gd name="connsiteX134" fmla="*/ 425379 w 1031169"/>
                  <a:gd name="connsiteY134" fmla="*/ 84003 h 1516602"/>
                  <a:gd name="connsiteX135" fmla="*/ 429189 w 1031169"/>
                  <a:gd name="connsiteY135" fmla="*/ 238308 h 1516602"/>
                  <a:gd name="connsiteX136" fmla="*/ 440619 w 1031169"/>
                  <a:gd name="connsiteY136" fmla="*/ 421188 h 1516602"/>
                  <a:gd name="connsiteX137" fmla="*/ 435265 w 1031169"/>
                  <a:gd name="connsiteY137" fmla="*/ 718368 h 1516602"/>
                  <a:gd name="connsiteX138" fmla="*/ 435059 w 1031169"/>
                  <a:gd name="connsiteY138" fmla="*/ 799046 h 1516602"/>
                  <a:gd name="connsiteX139" fmla="*/ 430322 w 1031169"/>
                  <a:gd name="connsiteY139" fmla="*/ 879006 h 1516602"/>
                  <a:gd name="connsiteX0" fmla="*/ 430322 w 1007920"/>
                  <a:gd name="connsiteY0" fmla="*/ 879006 h 1516602"/>
                  <a:gd name="connsiteX1" fmla="*/ 392427 w 1007920"/>
                  <a:gd name="connsiteY1" fmla="*/ 931934 h 1516602"/>
                  <a:gd name="connsiteX2" fmla="*/ 312984 w 1007920"/>
                  <a:gd name="connsiteY2" fmla="*/ 966018 h 1516602"/>
                  <a:gd name="connsiteX3" fmla="*/ 240645 w 1007920"/>
                  <a:gd name="connsiteY3" fmla="*/ 957266 h 1516602"/>
                  <a:gd name="connsiteX4" fmla="*/ 181539 w 1007920"/>
                  <a:gd name="connsiteY4" fmla="*/ 937443 h 1516602"/>
                  <a:gd name="connsiteX5" fmla="*/ 116769 w 1007920"/>
                  <a:gd name="connsiteY5" fmla="*/ 903153 h 1516602"/>
                  <a:gd name="connsiteX6" fmla="*/ 59619 w 1007920"/>
                  <a:gd name="connsiteY6" fmla="*/ 874578 h 1516602"/>
                  <a:gd name="connsiteX7" fmla="*/ 46284 w 1007920"/>
                  <a:gd name="connsiteY7" fmla="*/ 895533 h 1516602"/>
                  <a:gd name="connsiteX8" fmla="*/ 50094 w 1007920"/>
                  <a:gd name="connsiteY8" fmla="*/ 933633 h 1516602"/>
                  <a:gd name="connsiteX9" fmla="*/ 53904 w 1007920"/>
                  <a:gd name="connsiteY9" fmla="*/ 939348 h 1516602"/>
                  <a:gd name="connsiteX10" fmla="*/ 59619 w 1007920"/>
                  <a:gd name="connsiteY10" fmla="*/ 943158 h 1516602"/>
                  <a:gd name="connsiteX11" fmla="*/ 63429 w 1007920"/>
                  <a:gd name="connsiteY11" fmla="*/ 948873 h 1516602"/>
                  <a:gd name="connsiteX12" fmla="*/ 80574 w 1007920"/>
                  <a:gd name="connsiteY12" fmla="*/ 958398 h 1516602"/>
                  <a:gd name="connsiteX13" fmla="*/ 166299 w 1007920"/>
                  <a:gd name="connsiteY13" fmla="*/ 979353 h 1516602"/>
                  <a:gd name="connsiteX14" fmla="*/ 267264 w 1007920"/>
                  <a:gd name="connsiteY14" fmla="*/ 1021263 h 1516602"/>
                  <a:gd name="connsiteX15" fmla="*/ 278694 w 1007920"/>
                  <a:gd name="connsiteY15" fmla="*/ 1076508 h 1516602"/>
                  <a:gd name="connsiteX16" fmla="*/ 264381 w 1007920"/>
                  <a:gd name="connsiteY16" fmla="*/ 1119397 h 1516602"/>
                  <a:gd name="connsiteX17" fmla="*/ 186224 w 1007920"/>
                  <a:gd name="connsiteY17" fmla="*/ 1150391 h 1516602"/>
                  <a:gd name="connsiteX18" fmla="*/ 27234 w 1007920"/>
                  <a:gd name="connsiteY18" fmla="*/ 1154613 h 1516602"/>
                  <a:gd name="connsiteX19" fmla="*/ 15804 w 1007920"/>
                  <a:gd name="connsiteY19" fmla="*/ 1160328 h 1516602"/>
                  <a:gd name="connsiteX20" fmla="*/ 6279 w 1007920"/>
                  <a:gd name="connsiteY20" fmla="*/ 1169853 h 1516602"/>
                  <a:gd name="connsiteX21" fmla="*/ 4374 w 1007920"/>
                  <a:gd name="connsiteY21" fmla="*/ 1175568 h 1516602"/>
                  <a:gd name="connsiteX22" fmla="*/ 564 w 1007920"/>
                  <a:gd name="connsiteY22" fmla="*/ 1181283 h 1516602"/>
                  <a:gd name="connsiteX23" fmla="*/ 6279 w 1007920"/>
                  <a:gd name="connsiteY23" fmla="*/ 1213668 h 1516602"/>
                  <a:gd name="connsiteX24" fmla="*/ 11994 w 1007920"/>
                  <a:gd name="connsiteY24" fmla="*/ 1217478 h 1516602"/>
                  <a:gd name="connsiteX25" fmla="*/ 17709 w 1007920"/>
                  <a:gd name="connsiteY25" fmla="*/ 1219383 h 1516602"/>
                  <a:gd name="connsiteX26" fmla="*/ 145344 w 1007920"/>
                  <a:gd name="connsiteY26" fmla="*/ 1217478 h 1516602"/>
                  <a:gd name="connsiteX27" fmla="*/ 239202 w 1007920"/>
                  <a:gd name="connsiteY27" fmla="*/ 1214801 h 1516602"/>
                  <a:gd name="connsiteX28" fmla="*/ 318699 w 1007920"/>
                  <a:gd name="connsiteY28" fmla="*/ 1217478 h 1516602"/>
                  <a:gd name="connsiteX29" fmla="*/ 330129 w 1007920"/>
                  <a:gd name="connsiteY29" fmla="*/ 1223193 h 1516602"/>
                  <a:gd name="connsiteX30" fmla="*/ 333939 w 1007920"/>
                  <a:gd name="connsiteY30" fmla="*/ 1228908 h 1516602"/>
                  <a:gd name="connsiteX31" fmla="*/ 339654 w 1007920"/>
                  <a:gd name="connsiteY31" fmla="*/ 1230813 h 1516602"/>
                  <a:gd name="connsiteX32" fmla="*/ 351084 w 1007920"/>
                  <a:gd name="connsiteY32" fmla="*/ 1238433 h 1516602"/>
                  <a:gd name="connsiteX33" fmla="*/ 356799 w 1007920"/>
                  <a:gd name="connsiteY33" fmla="*/ 1242243 h 1516602"/>
                  <a:gd name="connsiteX34" fmla="*/ 360609 w 1007920"/>
                  <a:gd name="connsiteY34" fmla="*/ 1247958 h 1516602"/>
                  <a:gd name="connsiteX35" fmla="*/ 366324 w 1007920"/>
                  <a:gd name="connsiteY35" fmla="*/ 1259388 h 1516602"/>
                  <a:gd name="connsiteX36" fmla="*/ 362514 w 1007920"/>
                  <a:gd name="connsiteY36" fmla="*/ 1286058 h 1516602"/>
                  <a:gd name="connsiteX37" fmla="*/ 358704 w 1007920"/>
                  <a:gd name="connsiteY37" fmla="*/ 1291773 h 1516602"/>
                  <a:gd name="connsiteX38" fmla="*/ 356799 w 1007920"/>
                  <a:gd name="connsiteY38" fmla="*/ 1297488 h 1516602"/>
                  <a:gd name="connsiteX39" fmla="*/ 352989 w 1007920"/>
                  <a:gd name="connsiteY39" fmla="*/ 1303203 h 1516602"/>
                  <a:gd name="connsiteX40" fmla="*/ 351084 w 1007920"/>
                  <a:gd name="connsiteY40" fmla="*/ 1308918 h 1516602"/>
                  <a:gd name="connsiteX41" fmla="*/ 347274 w 1007920"/>
                  <a:gd name="connsiteY41" fmla="*/ 1314633 h 1516602"/>
                  <a:gd name="connsiteX42" fmla="*/ 330129 w 1007920"/>
                  <a:gd name="connsiteY42" fmla="*/ 1381308 h 1516602"/>
                  <a:gd name="connsiteX43" fmla="*/ 328224 w 1007920"/>
                  <a:gd name="connsiteY43" fmla="*/ 1432743 h 1516602"/>
                  <a:gd name="connsiteX44" fmla="*/ 330129 w 1007920"/>
                  <a:gd name="connsiteY44" fmla="*/ 1457508 h 1516602"/>
                  <a:gd name="connsiteX45" fmla="*/ 332034 w 1007920"/>
                  <a:gd name="connsiteY45" fmla="*/ 1463223 h 1516602"/>
                  <a:gd name="connsiteX46" fmla="*/ 335844 w 1007920"/>
                  <a:gd name="connsiteY46" fmla="*/ 1467033 h 1516602"/>
                  <a:gd name="connsiteX47" fmla="*/ 364419 w 1007920"/>
                  <a:gd name="connsiteY47" fmla="*/ 1512753 h 1516602"/>
                  <a:gd name="connsiteX48" fmla="*/ 387279 w 1007920"/>
                  <a:gd name="connsiteY48" fmla="*/ 1514658 h 1516602"/>
                  <a:gd name="connsiteX49" fmla="*/ 392994 w 1007920"/>
                  <a:gd name="connsiteY49" fmla="*/ 1508943 h 1516602"/>
                  <a:gd name="connsiteX50" fmla="*/ 394899 w 1007920"/>
                  <a:gd name="connsiteY50" fmla="*/ 1497513 h 1516602"/>
                  <a:gd name="connsiteX51" fmla="*/ 396804 w 1007920"/>
                  <a:gd name="connsiteY51" fmla="*/ 1491798 h 1516602"/>
                  <a:gd name="connsiteX52" fmla="*/ 398709 w 1007920"/>
                  <a:gd name="connsiteY52" fmla="*/ 1474653 h 1516602"/>
                  <a:gd name="connsiteX53" fmla="*/ 400614 w 1007920"/>
                  <a:gd name="connsiteY53" fmla="*/ 1461318 h 1516602"/>
                  <a:gd name="connsiteX54" fmla="*/ 404424 w 1007920"/>
                  <a:gd name="connsiteY54" fmla="*/ 1404168 h 1516602"/>
                  <a:gd name="connsiteX55" fmla="*/ 410139 w 1007920"/>
                  <a:gd name="connsiteY55" fmla="*/ 1392738 h 1516602"/>
                  <a:gd name="connsiteX56" fmla="*/ 413949 w 1007920"/>
                  <a:gd name="connsiteY56" fmla="*/ 1379403 h 1516602"/>
                  <a:gd name="connsiteX57" fmla="*/ 415854 w 1007920"/>
                  <a:gd name="connsiteY57" fmla="*/ 1373688 h 1516602"/>
                  <a:gd name="connsiteX58" fmla="*/ 417759 w 1007920"/>
                  <a:gd name="connsiteY58" fmla="*/ 1360353 h 1516602"/>
                  <a:gd name="connsiteX59" fmla="*/ 421569 w 1007920"/>
                  <a:gd name="connsiteY59" fmla="*/ 1348923 h 1516602"/>
                  <a:gd name="connsiteX60" fmla="*/ 427284 w 1007920"/>
                  <a:gd name="connsiteY60" fmla="*/ 1335588 h 1516602"/>
                  <a:gd name="connsiteX61" fmla="*/ 467289 w 1007920"/>
                  <a:gd name="connsiteY61" fmla="*/ 1265103 h 1516602"/>
                  <a:gd name="connsiteX62" fmla="*/ 528455 w 1007920"/>
                  <a:gd name="connsiteY62" fmla="*/ 1230091 h 1516602"/>
                  <a:gd name="connsiteX63" fmla="*/ 601154 w 1007920"/>
                  <a:gd name="connsiteY63" fmla="*/ 1221700 h 1516602"/>
                  <a:gd name="connsiteX64" fmla="*/ 720654 w 1007920"/>
                  <a:gd name="connsiteY64" fmla="*/ 1316538 h 1516602"/>
                  <a:gd name="connsiteX65" fmla="*/ 733989 w 1007920"/>
                  <a:gd name="connsiteY65" fmla="*/ 1326063 h 1516602"/>
                  <a:gd name="connsiteX66" fmla="*/ 743514 w 1007920"/>
                  <a:gd name="connsiteY66" fmla="*/ 1327968 h 1516602"/>
                  <a:gd name="connsiteX67" fmla="*/ 749229 w 1007920"/>
                  <a:gd name="connsiteY67" fmla="*/ 1329873 h 1516602"/>
                  <a:gd name="connsiteX68" fmla="*/ 762564 w 1007920"/>
                  <a:gd name="connsiteY68" fmla="*/ 1335588 h 1516602"/>
                  <a:gd name="connsiteX69" fmla="*/ 777804 w 1007920"/>
                  <a:gd name="connsiteY69" fmla="*/ 1333683 h 1516602"/>
                  <a:gd name="connsiteX70" fmla="*/ 789234 w 1007920"/>
                  <a:gd name="connsiteY70" fmla="*/ 1327968 h 1516602"/>
                  <a:gd name="connsiteX71" fmla="*/ 794949 w 1007920"/>
                  <a:gd name="connsiteY71" fmla="*/ 1326063 h 1516602"/>
                  <a:gd name="connsiteX72" fmla="*/ 802569 w 1007920"/>
                  <a:gd name="connsiteY72" fmla="*/ 1308918 h 1516602"/>
                  <a:gd name="connsiteX73" fmla="*/ 800664 w 1007920"/>
                  <a:gd name="connsiteY73" fmla="*/ 1284153 h 1516602"/>
                  <a:gd name="connsiteX74" fmla="*/ 798759 w 1007920"/>
                  <a:gd name="connsiteY74" fmla="*/ 1278438 h 1516602"/>
                  <a:gd name="connsiteX75" fmla="*/ 796854 w 1007920"/>
                  <a:gd name="connsiteY75" fmla="*/ 1270818 h 1516602"/>
                  <a:gd name="connsiteX76" fmla="*/ 783519 w 1007920"/>
                  <a:gd name="connsiteY76" fmla="*/ 1253673 h 1516602"/>
                  <a:gd name="connsiteX77" fmla="*/ 773994 w 1007920"/>
                  <a:gd name="connsiteY77" fmla="*/ 1247958 h 1516602"/>
                  <a:gd name="connsiteX78" fmla="*/ 648264 w 1007920"/>
                  <a:gd name="connsiteY78" fmla="*/ 1156518 h 1516602"/>
                  <a:gd name="connsiteX79" fmla="*/ 644454 w 1007920"/>
                  <a:gd name="connsiteY79" fmla="*/ 1139373 h 1516602"/>
                  <a:gd name="connsiteX80" fmla="*/ 646359 w 1007920"/>
                  <a:gd name="connsiteY80" fmla="*/ 1131753 h 1516602"/>
                  <a:gd name="connsiteX81" fmla="*/ 650169 w 1007920"/>
                  <a:gd name="connsiteY81" fmla="*/ 1114608 h 1516602"/>
                  <a:gd name="connsiteX82" fmla="*/ 653979 w 1007920"/>
                  <a:gd name="connsiteY82" fmla="*/ 1108893 h 1516602"/>
                  <a:gd name="connsiteX83" fmla="*/ 655884 w 1007920"/>
                  <a:gd name="connsiteY83" fmla="*/ 1103178 h 1516602"/>
                  <a:gd name="connsiteX84" fmla="*/ 661599 w 1007920"/>
                  <a:gd name="connsiteY84" fmla="*/ 1101273 h 1516602"/>
                  <a:gd name="connsiteX85" fmla="*/ 671124 w 1007920"/>
                  <a:gd name="connsiteY85" fmla="*/ 1089843 h 1516602"/>
                  <a:gd name="connsiteX86" fmla="*/ 724464 w 1007920"/>
                  <a:gd name="connsiteY86" fmla="*/ 1082223 h 1516602"/>
                  <a:gd name="connsiteX87" fmla="*/ 842574 w 1007920"/>
                  <a:gd name="connsiteY87" fmla="*/ 1084128 h 1516602"/>
                  <a:gd name="connsiteX88" fmla="*/ 871149 w 1007920"/>
                  <a:gd name="connsiteY88" fmla="*/ 1086033 h 1516602"/>
                  <a:gd name="connsiteX89" fmla="*/ 899724 w 1007920"/>
                  <a:gd name="connsiteY89" fmla="*/ 1091748 h 1516602"/>
                  <a:gd name="connsiteX90" fmla="*/ 922584 w 1007920"/>
                  <a:gd name="connsiteY90" fmla="*/ 1095558 h 1516602"/>
                  <a:gd name="connsiteX91" fmla="*/ 951159 w 1007920"/>
                  <a:gd name="connsiteY91" fmla="*/ 1101273 h 1516602"/>
                  <a:gd name="connsiteX92" fmla="*/ 956874 w 1007920"/>
                  <a:gd name="connsiteY92" fmla="*/ 1101273 h 1516602"/>
                  <a:gd name="connsiteX93" fmla="*/ 1002594 w 1007920"/>
                  <a:gd name="connsiteY93" fmla="*/ 1099368 h 1516602"/>
                  <a:gd name="connsiteX94" fmla="*/ 1003378 w 1007920"/>
                  <a:gd name="connsiteY94" fmla="*/ 1065958 h 1516602"/>
                  <a:gd name="connsiteX95" fmla="*/ 970209 w 1007920"/>
                  <a:gd name="connsiteY95" fmla="*/ 1044123 h 1516602"/>
                  <a:gd name="connsiteX96" fmla="*/ 962589 w 1007920"/>
                  <a:gd name="connsiteY96" fmla="*/ 1042218 h 1516602"/>
                  <a:gd name="connsiteX97" fmla="*/ 935919 w 1007920"/>
                  <a:gd name="connsiteY97" fmla="*/ 1034598 h 1516602"/>
                  <a:gd name="connsiteX98" fmla="*/ 825429 w 1007920"/>
                  <a:gd name="connsiteY98" fmla="*/ 1034598 h 1516602"/>
                  <a:gd name="connsiteX99" fmla="*/ 730179 w 1007920"/>
                  <a:gd name="connsiteY99" fmla="*/ 1038408 h 1516602"/>
                  <a:gd name="connsiteX100" fmla="*/ 669219 w 1007920"/>
                  <a:gd name="connsiteY100" fmla="*/ 1046028 h 1516602"/>
                  <a:gd name="connsiteX101" fmla="*/ 646360 w 1007920"/>
                  <a:gd name="connsiteY101" fmla="*/ 1049838 h 1516602"/>
                  <a:gd name="connsiteX102" fmla="*/ 640078 w 1007920"/>
                  <a:gd name="connsiteY102" fmla="*/ 1026051 h 1516602"/>
                  <a:gd name="connsiteX103" fmla="*/ 673029 w 1007920"/>
                  <a:gd name="connsiteY103" fmla="*/ 992688 h 1516602"/>
                  <a:gd name="connsiteX104" fmla="*/ 674934 w 1007920"/>
                  <a:gd name="connsiteY104" fmla="*/ 986973 h 1516602"/>
                  <a:gd name="connsiteX105" fmla="*/ 680649 w 1007920"/>
                  <a:gd name="connsiteY105" fmla="*/ 985068 h 1516602"/>
                  <a:gd name="connsiteX106" fmla="*/ 686364 w 1007920"/>
                  <a:gd name="connsiteY106" fmla="*/ 981258 h 1516602"/>
                  <a:gd name="connsiteX107" fmla="*/ 695889 w 1007920"/>
                  <a:gd name="connsiteY107" fmla="*/ 971733 h 1516602"/>
                  <a:gd name="connsiteX108" fmla="*/ 705414 w 1007920"/>
                  <a:gd name="connsiteY108" fmla="*/ 960303 h 1516602"/>
                  <a:gd name="connsiteX109" fmla="*/ 716844 w 1007920"/>
                  <a:gd name="connsiteY109" fmla="*/ 952683 h 1516602"/>
                  <a:gd name="connsiteX110" fmla="*/ 732084 w 1007920"/>
                  <a:gd name="connsiteY110" fmla="*/ 939348 h 1516602"/>
                  <a:gd name="connsiteX111" fmla="*/ 741609 w 1007920"/>
                  <a:gd name="connsiteY111" fmla="*/ 927918 h 1516602"/>
                  <a:gd name="connsiteX112" fmla="*/ 753039 w 1007920"/>
                  <a:gd name="connsiteY112" fmla="*/ 918393 h 1516602"/>
                  <a:gd name="connsiteX113" fmla="*/ 758754 w 1007920"/>
                  <a:gd name="connsiteY113" fmla="*/ 906963 h 1516602"/>
                  <a:gd name="connsiteX114" fmla="*/ 760659 w 1007920"/>
                  <a:gd name="connsiteY114" fmla="*/ 901248 h 1516602"/>
                  <a:gd name="connsiteX115" fmla="*/ 766374 w 1007920"/>
                  <a:gd name="connsiteY115" fmla="*/ 889818 h 1516602"/>
                  <a:gd name="connsiteX116" fmla="*/ 764469 w 1007920"/>
                  <a:gd name="connsiteY116" fmla="*/ 874578 h 1516602"/>
                  <a:gd name="connsiteX117" fmla="*/ 758754 w 1007920"/>
                  <a:gd name="connsiteY117" fmla="*/ 872673 h 1516602"/>
                  <a:gd name="connsiteX118" fmla="*/ 737799 w 1007920"/>
                  <a:gd name="connsiteY118" fmla="*/ 874578 h 1516602"/>
                  <a:gd name="connsiteX119" fmla="*/ 732084 w 1007920"/>
                  <a:gd name="connsiteY119" fmla="*/ 878388 h 1516602"/>
                  <a:gd name="connsiteX120" fmla="*/ 699699 w 1007920"/>
                  <a:gd name="connsiteY120" fmla="*/ 899343 h 1516602"/>
                  <a:gd name="connsiteX121" fmla="*/ 595181 w 1007920"/>
                  <a:gd name="connsiteY121" fmla="*/ 957831 h 1516602"/>
                  <a:gd name="connsiteX122" fmla="*/ 507294 w 1007920"/>
                  <a:gd name="connsiteY122" fmla="*/ 847908 h 1516602"/>
                  <a:gd name="connsiteX123" fmla="*/ 503484 w 1007920"/>
                  <a:gd name="connsiteY123" fmla="*/ 358323 h 1516602"/>
                  <a:gd name="connsiteX124" fmla="*/ 499674 w 1007920"/>
                  <a:gd name="connsiteY124" fmla="*/ 66858 h 1516602"/>
                  <a:gd name="connsiteX125" fmla="*/ 490149 w 1007920"/>
                  <a:gd name="connsiteY125" fmla="*/ 40188 h 1516602"/>
                  <a:gd name="connsiteX126" fmla="*/ 488244 w 1007920"/>
                  <a:gd name="connsiteY126" fmla="*/ 34473 h 1516602"/>
                  <a:gd name="connsiteX127" fmla="*/ 484434 w 1007920"/>
                  <a:gd name="connsiteY127" fmla="*/ 28758 h 1516602"/>
                  <a:gd name="connsiteX128" fmla="*/ 478719 w 1007920"/>
                  <a:gd name="connsiteY128" fmla="*/ 17328 h 1516602"/>
                  <a:gd name="connsiteX129" fmla="*/ 473004 w 1007920"/>
                  <a:gd name="connsiteY129" fmla="*/ 13518 h 1516602"/>
                  <a:gd name="connsiteX130" fmla="*/ 469194 w 1007920"/>
                  <a:gd name="connsiteY130" fmla="*/ 7803 h 1516602"/>
                  <a:gd name="connsiteX131" fmla="*/ 429189 w 1007920"/>
                  <a:gd name="connsiteY131" fmla="*/ 11613 h 1516602"/>
                  <a:gd name="connsiteX132" fmla="*/ 425379 w 1007920"/>
                  <a:gd name="connsiteY132" fmla="*/ 78288 h 1516602"/>
                  <a:gd name="connsiteX133" fmla="*/ 425379 w 1007920"/>
                  <a:gd name="connsiteY133" fmla="*/ 84003 h 1516602"/>
                  <a:gd name="connsiteX134" fmla="*/ 429189 w 1007920"/>
                  <a:gd name="connsiteY134" fmla="*/ 238308 h 1516602"/>
                  <a:gd name="connsiteX135" fmla="*/ 440619 w 1007920"/>
                  <a:gd name="connsiteY135" fmla="*/ 421188 h 1516602"/>
                  <a:gd name="connsiteX136" fmla="*/ 435265 w 1007920"/>
                  <a:gd name="connsiteY136" fmla="*/ 718368 h 1516602"/>
                  <a:gd name="connsiteX137" fmla="*/ 435059 w 1007920"/>
                  <a:gd name="connsiteY137" fmla="*/ 799046 h 1516602"/>
                  <a:gd name="connsiteX138" fmla="*/ 430322 w 1007920"/>
                  <a:gd name="connsiteY138" fmla="*/ 879006 h 1516602"/>
                  <a:gd name="connsiteX0" fmla="*/ 430322 w 1007920"/>
                  <a:gd name="connsiteY0" fmla="*/ 879006 h 1516602"/>
                  <a:gd name="connsiteX1" fmla="*/ 392427 w 1007920"/>
                  <a:gd name="connsiteY1" fmla="*/ 931934 h 1516602"/>
                  <a:gd name="connsiteX2" fmla="*/ 312984 w 1007920"/>
                  <a:gd name="connsiteY2" fmla="*/ 966018 h 1516602"/>
                  <a:gd name="connsiteX3" fmla="*/ 240645 w 1007920"/>
                  <a:gd name="connsiteY3" fmla="*/ 957266 h 1516602"/>
                  <a:gd name="connsiteX4" fmla="*/ 181539 w 1007920"/>
                  <a:gd name="connsiteY4" fmla="*/ 937443 h 1516602"/>
                  <a:gd name="connsiteX5" fmla="*/ 116769 w 1007920"/>
                  <a:gd name="connsiteY5" fmla="*/ 903153 h 1516602"/>
                  <a:gd name="connsiteX6" fmla="*/ 59619 w 1007920"/>
                  <a:gd name="connsiteY6" fmla="*/ 874578 h 1516602"/>
                  <a:gd name="connsiteX7" fmla="*/ 46284 w 1007920"/>
                  <a:gd name="connsiteY7" fmla="*/ 895533 h 1516602"/>
                  <a:gd name="connsiteX8" fmla="*/ 50094 w 1007920"/>
                  <a:gd name="connsiteY8" fmla="*/ 933633 h 1516602"/>
                  <a:gd name="connsiteX9" fmla="*/ 53904 w 1007920"/>
                  <a:gd name="connsiteY9" fmla="*/ 939348 h 1516602"/>
                  <a:gd name="connsiteX10" fmla="*/ 59619 w 1007920"/>
                  <a:gd name="connsiteY10" fmla="*/ 943158 h 1516602"/>
                  <a:gd name="connsiteX11" fmla="*/ 63429 w 1007920"/>
                  <a:gd name="connsiteY11" fmla="*/ 948873 h 1516602"/>
                  <a:gd name="connsiteX12" fmla="*/ 80574 w 1007920"/>
                  <a:gd name="connsiteY12" fmla="*/ 958398 h 1516602"/>
                  <a:gd name="connsiteX13" fmla="*/ 166299 w 1007920"/>
                  <a:gd name="connsiteY13" fmla="*/ 979353 h 1516602"/>
                  <a:gd name="connsiteX14" fmla="*/ 267264 w 1007920"/>
                  <a:gd name="connsiteY14" fmla="*/ 1021263 h 1516602"/>
                  <a:gd name="connsiteX15" fmla="*/ 278694 w 1007920"/>
                  <a:gd name="connsiteY15" fmla="*/ 1076508 h 1516602"/>
                  <a:gd name="connsiteX16" fmla="*/ 264381 w 1007920"/>
                  <a:gd name="connsiteY16" fmla="*/ 1119397 h 1516602"/>
                  <a:gd name="connsiteX17" fmla="*/ 186224 w 1007920"/>
                  <a:gd name="connsiteY17" fmla="*/ 1150391 h 1516602"/>
                  <a:gd name="connsiteX18" fmla="*/ 27234 w 1007920"/>
                  <a:gd name="connsiteY18" fmla="*/ 1154613 h 1516602"/>
                  <a:gd name="connsiteX19" fmla="*/ 15804 w 1007920"/>
                  <a:gd name="connsiteY19" fmla="*/ 1160328 h 1516602"/>
                  <a:gd name="connsiteX20" fmla="*/ 6279 w 1007920"/>
                  <a:gd name="connsiteY20" fmla="*/ 1169853 h 1516602"/>
                  <a:gd name="connsiteX21" fmla="*/ 4374 w 1007920"/>
                  <a:gd name="connsiteY21" fmla="*/ 1175568 h 1516602"/>
                  <a:gd name="connsiteX22" fmla="*/ 564 w 1007920"/>
                  <a:gd name="connsiteY22" fmla="*/ 1181283 h 1516602"/>
                  <a:gd name="connsiteX23" fmla="*/ 6279 w 1007920"/>
                  <a:gd name="connsiteY23" fmla="*/ 1213668 h 1516602"/>
                  <a:gd name="connsiteX24" fmla="*/ 11994 w 1007920"/>
                  <a:gd name="connsiteY24" fmla="*/ 1217478 h 1516602"/>
                  <a:gd name="connsiteX25" fmla="*/ 17709 w 1007920"/>
                  <a:gd name="connsiteY25" fmla="*/ 1219383 h 1516602"/>
                  <a:gd name="connsiteX26" fmla="*/ 145344 w 1007920"/>
                  <a:gd name="connsiteY26" fmla="*/ 1217478 h 1516602"/>
                  <a:gd name="connsiteX27" fmla="*/ 239202 w 1007920"/>
                  <a:gd name="connsiteY27" fmla="*/ 1214801 h 1516602"/>
                  <a:gd name="connsiteX28" fmla="*/ 318699 w 1007920"/>
                  <a:gd name="connsiteY28" fmla="*/ 1217478 h 1516602"/>
                  <a:gd name="connsiteX29" fmla="*/ 330129 w 1007920"/>
                  <a:gd name="connsiteY29" fmla="*/ 1223193 h 1516602"/>
                  <a:gd name="connsiteX30" fmla="*/ 333939 w 1007920"/>
                  <a:gd name="connsiteY30" fmla="*/ 1228908 h 1516602"/>
                  <a:gd name="connsiteX31" fmla="*/ 339654 w 1007920"/>
                  <a:gd name="connsiteY31" fmla="*/ 1230813 h 1516602"/>
                  <a:gd name="connsiteX32" fmla="*/ 351084 w 1007920"/>
                  <a:gd name="connsiteY32" fmla="*/ 1238433 h 1516602"/>
                  <a:gd name="connsiteX33" fmla="*/ 356799 w 1007920"/>
                  <a:gd name="connsiteY33" fmla="*/ 1242243 h 1516602"/>
                  <a:gd name="connsiteX34" fmla="*/ 360609 w 1007920"/>
                  <a:gd name="connsiteY34" fmla="*/ 1247958 h 1516602"/>
                  <a:gd name="connsiteX35" fmla="*/ 366324 w 1007920"/>
                  <a:gd name="connsiteY35" fmla="*/ 1259388 h 1516602"/>
                  <a:gd name="connsiteX36" fmla="*/ 362514 w 1007920"/>
                  <a:gd name="connsiteY36" fmla="*/ 1286058 h 1516602"/>
                  <a:gd name="connsiteX37" fmla="*/ 358704 w 1007920"/>
                  <a:gd name="connsiteY37" fmla="*/ 1291773 h 1516602"/>
                  <a:gd name="connsiteX38" fmla="*/ 356799 w 1007920"/>
                  <a:gd name="connsiteY38" fmla="*/ 1297488 h 1516602"/>
                  <a:gd name="connsiteX39" fmla="*/ 352989 w 1007920"/>
                  <a:gd name="connsiteY39" fmla="*/ 1303203 h 1516602"/>
                  <a:gd name="connsiteX40" fmla="*/ 351084 w 1007920"/>
                  <a:gd name="connsiteY40" fmla="*/ 1308918 h 1516602"/>
                  <a:gd name="connsiteX41" fmla="*/ 347274 w 1007920"/>
                  <a:gd name="connsiteY41" fmla="*/ 1314633 h 1516602"/>
                  <a:gd name="connsiteX42" fmla="*/ 330129 w 1007920"/>
                  <a:gd name="connsiteY42" fmla="*/ 1381308 h 1516602"/>
                  <a:gd name="connsiteX43" fmla="*/ 328224 w 1007920"/>
                  <a:gd name="connsiteY43" fmla="*/ 1432743 h 1516602"/>
                  <a:gd name="connsiteX44" fmla="*/ 330129 w 1007920"/>
                  <a:gd name="connsiteY44" fmla="*/ 1457508 h 1516602"/>
                  <a:gd name="connsiteX45" fmla="*/ 332034 w 1007920"/>
                  <a:gd name="connsiteY45" fmla="*/ 1463223 h 1516602"/>
                  <a:gd name="connsiteX46" fmla="*/ 335844 w 1007920"/>
                  <a:gd name="connsiteY46" fmla="*/ 1467033 h 1516602"/>
                  <a:gd name="connsiteX47" fmla="*/ 364419 w 1007920"/>
                  <a:gd name="connsiteY47" fmla="*/ 1512753 h 1516602"/>
                  <a:gd name="connsiteX48" fmla="*/ 387279 w 1007920"/>
                  <a:gd name="connsiteY48" fmla="*/ 1514658 h 1516602"/>
                  <a:gd name="connsiteX49" fmla="*/ 392994 w 1007920"/>
                  <a:gd name="connsiteY49" fmla="*/ 1508943 h 1516602"/>
                  <a:gd name="connsiteX50" fmla="*/ 394899 w 1007920"/>
                  <a:gd name="connsiteY50" fmla="*/ 1497513 h 1516602"/>
                  <a:gd name="connsiteX51" fmla="*/ 396804 w 1007920"/>
                  <a:gd name="connsiteY51" fmla="*/ 1491798 h 1516602"/>
                  <a:gd name="connsiteX52" fmla="*/ 398709 w 1007920"/>
                  <a:gd name="connsiteY52" fmla="*/ 1474653 h 1516602"/>
                  <a:gd name="connsiteX53" fmla="*/ 400614 w 1007920"/>
                  <a:gd name="connsiteY53" fmla="*/ 1461318 h 1516602"/>
                  <a:gd name="connsiteX54" fmla="*/ 404424 w 1007920"/>
                  <a:gd name="connsiteY54" fmla="*/ 1404168 h 1516602"/>
                  <a:gd name="connsiteX55" fmla="*/ 410139 w 1007920"/>
                  <a:gd name="connsiteY55" fmla="*/ 1392738 h 1516602"/>
                  <a:gd name="connsiteX56" fmla="*/ 413949 w 1007920"/>
                  <a:gd name="connsiteY56" fmla="*/ 1379403 h 1516602"/>
                  <a:gd name="connsiteX57" fmla="*/ 415854 w 1007920"/>
                  <a:gd name="connsiteY57" fmla="*/ 1373688 h 1516602"/>
                  <a:gd name="connsiteX58" fmla="*/ 417759 w 1007920"/>
                  <a:gd name="connsiteY58" fmla="*/ 1360353 h 1516602"/>
                  <a:gd name="connsiteX59" fmla="*/ 421569 w 1007920"/>
                  <a:gd name="connsiteY59" fmla="*/ 1348923 h 1516602"/>
                  <a:gd name="connsiteX60" fmla="*/ 427284 w 1007920"/>
                  <a:gd name="connsiteY60" fmla="*/ 1335588 h 1516602"/>
                  <a:gd name="connsiteX61" fmla="*/ 467289 w 1007920"/>
                  <a:gd name="connsiteY61" fmla="*/ 1265103 h 1516602"/>
                  <a:gd name="connsiteX62" fmla="*/ 528455 w 1007920"/>
                  <a:gd name="connsiteY62" fmla="*/ 1230091 h 1516602"/>
                  <a:gd name="connsiteX63" fmla="*/ 601154 w 1007920"/>
                  <a:gd name="connsiteY63" fmla="*/ 1221700 h 1516602"/>
                  <a:gd name="connsiteX64" fmla="*/ 720654 w 1007920"/>
                  <a:gd name="connsiteY64" fmla="*/ 1316538 h 1516602"/>
                  <a:gd name="connsiteX65" fmla="*/ 733989 w 1007920"/>
                  <a:gd name="connsiteY65" fmla="*/ 1326063 h 1516602"/>
                  <a:gd name="connsiteX66" fmla="*/ 743514 w 1007920"/>
                  <a:gd name="connsiteY66" fmla="*/ 1327968 h 1516602"/>
                  <a:gd name="connsiteX67" fmla="*/ 749229 w 1007920"/>
                  <a:gd name="connsiteY67" fmla="*/ 1329873 h 1516602"/>
                  <a:gd name="connsiteX68" fmla="*/ 762564 w 1007920"/>
                  <a:gd name="connsiteY68" fmla="*/ 1335588 h 1516602"/>
                  <a:gd name="connsiteX69" fmla="*/ 777804 w 1007920"/>
                  <a:gd name="connsiteY69" fmla="*/ 1333683 h 1516602"/>
                  <a:gd name="connsiteX70" fmla="*/ 789234 w 1007920"/>
                  <a:gd name="connsiteY70" fmla="*/ 1327968 h 1516602"/>
                  <a:gd name="connsiteX71" fmla="*/ 794949 w 1007920"/>
                  <a:gd name="connsiteY71" fmla="*/ 1326063 h 1516602"/>
                  <a:gd name="connsiteX72" fmla="*/ 802569 w 1007920"/>
                  <a:gd name="connsiteY72" fmla="*/ 1308918 h 1516602"/>
                  <a:gd name="connsiteX73" fmla="*/ 800664 w 1007920"/>
                  <a:gd name="connsiteY73" fmla="*/ 1284153 h 1516602"/>
                  <a:gd name="connsiteX74" fmla="*/ 798759 w 1007920"/>
                  <a:gd name="connsiteY74" fmla="*/ 1278438 h 1516602"/>
                  <a:gd name="connsiteX75" fmla="*/ 796854 w 1007920"/>
                  <a:gd name="connsiteY75" fmla="*/ 1270818 h 1516602"/>
                  <a:gd name="connsiteX76" fmla="*/ 783519 w 1007920"/>
                  <a:gd name="connsiteY76" fmla="*/ 1253673 h 1516602"/>
                  <a:gd name="connsiteX77" fmla="*/ 773994 w 1007920"/>
                  <a:gd name="connsiteY77" fmla="*/ 1247958 h 1516602"/>
                  <a:gd name="connsiteX78" fmla="*/ 648264 w 1007920"/>
                  <a:gd name="connsiteY78" fmla="*/ 1156518 h 1516602"/>
                  <a:gd name="connsiteX79" fmla="*/ 644454 w 1007920"/>
                  <a:gd name="connsiteY79" fmla="*/ 1139373 h 1516602"/>
                  <a:gd name="connsiteX80" fmla="*/ 646359 w 1007920"/>
                  <a:gd name="connsiteY80" fmla="*/ 1131753 h 1516602"/>
                  <a:gd name="connsiteX81" fmla="*/ 650169 w 1007920"/>
                  <a:gd name="connsiteY81" fmla="*/ 1114608 h 1516602"/>
                  <a:gd name="connsiteX82" fmla="*/ 653979 w 1007920"/>
                  <a:gd name="connsiteY82" fmla="*/ 1108893 h 1516602"/>
                  <a:gd name="connsiteX83" fmla="*/ 655884 w 1007920"/>
                  <a:gd name="connsiteY83" fmla="*/ 1103178 h 1516602"/>
                  <a:gd name="connsiteX84" fmla="*/ 661599 w 1007920"/>
                  <a:gd name="connsiteY84" fmla="*/ 1101273 h 1516602"/>
                  <a:gd name="connsiteX85" fmla="*/ 671124 w 1007920"/>
                  <a:gd name="connsiteY85" fmla="*/ 1089843 h 1516602"/>
                  <a:gd name="connsiteX86" fmla="*/ 724464 w 1007920"/>
                  <a:gd name="connsiteY86" fmla="*/ 1082223 h 1516602"/>
                  <a:gd name="connsiteX87" fmla="*/ 842574 w 1007920"/>
                  <a:gd name="connsiteY87" fmla="*/ 1084128 h 1516602"/>
                  <a:gd name="connsiteX88" fmla="*/ 871149 w 1007920"/>
                  <a:gd name="connsiteY88" fmla="*/ 1086033 h 1516602"/>
                  <a:gd name="connsiteX89" fmla="*/ 899724 w 1007920"/>
                  <a:gd name="connsiteY89" fmla="*/ 1091748 h 1516602"/>
                  <a:gd name="connsiteX90" fmla="*/ 922584 w 1007920"/>
                  <a:gd name="connsiteY90" fmla="*/ 1095558 h 1516602"/>
                  <a:gd name="connsiteX91" fmla="*/ 951159 w 1007920"/>
                  <a:gd name="connsiteY91" fmla="*/ 1101273 h 1516602"/>
                  <a:gd name="connsiteX92" fmla="*/ 956874 w 1007920"/>
                  <a:gd name="connsiteY92" fmla="*/ 1101273 h 1516602"/>
                  <a:gd name="connsiteX93" fmla="*/ 1002594 w 1007920"/>
                  <a:gd name="connsiteY93" fmla="*/ 1099368 h 1516602"/>
                  <a:gd name="connsiteX94" fmla="*/ 1003378 w 1007920"/>
                  <a:gd name="connsiteY94" fmla="*/ 1065958 h 1516602"/>
                  <a:gd name="connsiteX95" fmla="*/ 970209 w 1007920"/>
                  <a:gd name="connsiteY95" fmla="*/ 1044123 h 1516602"/>
                  <a:gd name="connsiteX96" fmla="*/ 935919 w 1007920"/>
                  <a:gd name="connsiteY96" fmla="*/ 1034598 h 1516602"/>
                  <a:gd name="connsiteX97" fmla="*/ 825429 w 1007920"/>
                  <a:gd name="connsiteY97" fmla="*/ 1034598 h 1516602"/>
                  <a:gd name="connsiteX98" fmla="*/ 730179 w 1007920"/>
                  <a:gd name="connsiteY98" fmla="*/ 1038408 h 1516602"/>
                  <a:gd name="connsiteX99" fmla="*/ 669219 w 1007920"/>
                  <a:gd name="connsiteY99" fmla="*/ 1046028 h 1516602"/>
                  <a:gd name="connsiteX100" fmla="*/ 646360 w 1007920"/>
                  <a:gd name="connsiteY100" fmla="*/ 1049838 h 1516602"/>
                  <a:gd name="connsiteX101" fmla="*/ 640078 w 1007920"/>
                  <a:gd name="connsiteY101" fmla="*/ 1026051 h 1516602"/>
                  <a:gd name="connsiteX102" fmla="*/ 673029 w 1007920"/>
                  <a:gd name="connsiteY102" fmla="*/ 992688 h 1516602"/>
                  <a:gd name="connsiteX103" fmla="*/ 674934 w 1007920"/>
                  <a:gd name="connsiteY103" fmla="*/ 986973 h 1516602"/>
                  <a:gd name="connsiteX104" fmla="*/ 680649 w 1007920"/>
                  <a:gd name="connsiteY104" fmla="*/ 985068 h 1516602"/>
                  <a:gd name="connsiteX105" fmla="*/ 686364 w 1007920"/>
                  <a:gd name="connsiteY105" fmla="*/ 981258 h 1516602"/>
                  <a:gd name="connsiteX106" fmla="*/ 695889 w 1007920"/>
                  <a:gd name="connsiteY106" fmla="*/ 971733 h 1516602"/>
                  <a:gd name="connsiteX107" fmla="*/ 705414 w 1007920"/>
                  <a:gd name="connsiteY107" fmla="*/ 960303 h 1516602"/>
                  <a:gd name="connsiteX108" fmla="*/ 716844 w 1007920"/>
                  <a:gd name="connsiteY108" fmla="*/ 952683 h 1516602"/>
                  <a:gd name="connsiteX109" fmla="*/ 732084 w 1007920"/>
                  <a:gd name="connsiteY109" fmla="*/ 939348 h 1516602"/>
                  <a:gd name="connsiteX110" fmla="*/ 741609 w 1007920"/>
                  <a:gd name="connsiteY110" fmla="*/ 927918 h 1516602"/>
                  <a:gd name="connsiteX111" fmla="*/ 753039 w 1007920"/>
                  <a:gd name="connsiteY111" fmla="*/ 918393 h 1516602"/>
                  <a:gd name="connsiteX112" fmla="*/ 758754 w 1007920"/>
                  <a:gd name="connsiteY112" fmla="*/ 906963 h 1516602"/>
                  <a:gd name="connsiteX113" fmla="*/ 760659 w 1007920"/>
                  <a:gd name="connsiteY113" fmla="*/ 901248 h 1516602"/>
                  <a:gd name="connsiteX114" fmla="*/ 766374 w 1007920"/>
                  <a:gd name="connsiteY114" fmla="*/ 889818 h 1516602"/>
                  <a:gd name="connsiteX115" fmla="*/ 764469 w 1007920"/>
                  <a:gd name="connsiteY115" fmla="*/ 874578 h 1516602"/>
                  <a:gd name="connsiteX116" fmla="*/ 758754 w 1007920"/>
                  <a:gd name="connsiteY116" fmla="*/ 872673 h 1516602"/>
                  <a:gd name="connsiteX117" fmla="*/ 737799 w 1007920"/>
                  <a:gd name="connsiteY117" fmla="*/ 874578 h 1516602"/>
                  <a:gd name="connsiteX118" fmla="*/ 732084 w 1007920"/>
                  <a:gd name="connsiteY118" fmla="*/ 878388 h 1516602"/>
                  <a:gd name="connsiteX119" fmla="*/ 699699 w 1007920"/>
                  <a:gd name="connsiteY119" fmla="*/ 899343 h 1516602"/>
                  <a:gd name="connsiteX120" fmla="*/ 595181 w 1007920"/>
                  <a:gd name="connsiteY120" fmla="*/ 957831 h 1516602"/>
                  <a:gd name="connsiteX121" fmla="*/ 507294 w 1007920"/>
                  <a:gd name="connsiteY121" fmla="*/ 847908 h 1516602"/>
                  <a:gd name="connsiteX122" fmla="*/ 503484 w 1007920"/>
                  <a:gd name="connsiteY122" fmla="*/ 358323 h 1516602"/>
                  <a:gd name="connsiteX123" fmla="*/ 499674 w 1007920"/>
                  <a:gd name="connsiteY123" fmla="*/ 66858 h 1516602"/>
                  <a:gd name="connsiteX124" fmla="*/ 490149 w 1007920"/>
                  <a:gd name="connsiteY124" fmla="*/ 40188 h 1516602"/>
                  <a:gd name="connsiteX125" fmla="*/ 488244 w 1007920"/>
                  <a:gd name="connsiteY125" fmla="*/ 34473 h 1516602"/>
                  <a:gd name="connsiteX126" fmla="*/ 484434 w 1007920"/>
                  <a:gd name="connsiteY126" fmla="*/ 28758 h 1516602"/>
                  <a:gd name="connsiteX127" fmla="*/ 478719 w 1007920"/>
                  <a:gd name="connsiteY127" fmla="*/ 17328 h 1516602"/>
                  <a:gd name="connsiteX128" fmla="*/ 473004 w 1007920"/>
                  <a:gd name="connsiteY128" fmla="*/ 13518 h 1516602"/>
                  <a:gd name="connsiteX129" fmla="*/ 469194 w 1007920"/>
                  <a:gd name="connsiteY129" fmla="*/ 7803 h 1516602"/>
                  <a:gd name="connsiteX130" fmla="*/ 429189 w 1007920"/>
                  <a:gd name="connsiteY130" fmla="*/ 11613 h 1516602"/>
                  <a:gd name="connsiteX131" fmla="*/ 425379 w 1007920"/>
                  <a:gd name="connsiteY131" fmla="*/ 78288 h 1516602"/>
                  <a:gd name="connsiteX132" fmla="*/ 425379 w 1007920"/>
                  <a:gd name="connsiteY132" fmla="*/ 84003 h 1516602"/>
                  <a:gd name="connsiteX133" fmla="*/ 429189 w 1007920"/>
                  <a:gd name="connsiteY133" fmla="*/ 238308 h 1516602"/>
                  <a:gd name="connsiteX134" fmla="*/ 440619 w 1007920"/>
                  <a:gd name="connsiteY134" fmla="*/ 421188 h 1516602"/>
                  <a:gd name="connsiteX135" fmla="*/ 435265 w 1007920"/>
                  <a:gd name="connsiteY135" fmla="*/ 718368 h 1516602"/>
                  <a:gd name="connsiteX136" fmla="*/ 435059 w 1007920"/>
                  <a:gd name="connsiteY136" fmla="*/ 799046 h 1516602"/>
                  <a:gd name="connsiteX137" fmla="*/ 430322 w 1007920"/>
                  <a:gd name="connsiteY137" fmla="*/ 879006 h 1516602"/>
                  <a:gd name="connsiteX0" fmla="*/ 430322 w 1007920"/>
                  <a:gd name="connsiteY0" fmla="*/ 879006 h 1516602"/>
                  <a:gd name="connsiteX1" fmla="*/ 392427 w 1007920"/>
                  <a:gd name="connsiteY1" fmla="*/ 931934 h 1516602"/>
                  <a:gd name="connsiteX2" fmla="*/ 312984 w 1007920"/>
                  <a:gd name="connsiteY2" fmla="*/ 966018 h 1516602"/>
                  <a:gd name="connsiteX3" fmla="*/ 240645 w 1007920"/>
                  <a:gd name="connsiteY3" fmla="*/ 957266 h 1516602"/>
                  <a:gd name="connsiteX4" fmla="*/ 181539 w 1007920"/>
                  <a:gd name="connsiteY4" fmla="*/ 937443 h 1516602"/>
                  <a:gd name="connsiteX5" fmla="*/ 116769 w 1007920"/>
                  <a:gd name="connsiteY5" fmla="*/ 903153 h 1516602"/>
                  <a:gd name="connsiteX6" fmla="*/ 59619 w 1007920"/>
                  <a:gd name="connsiteY6" fmla="*/ 874578 h 1516602"/>
                  <a:gd name="connsiteX7" fmla="*/ 46284 w 1007920"/>
                  <a:gd name="connsiteY7" fmla="*/ 895533 h 1516602"/>
                  <a:gd name="connsiteX8" fmla="*/ 50094 w 1007920"/>
                  <a:gd name="connsiteY8" fmla="*/ 933633 h 1516602"/>
                  <a:gd name="connsiteX9" fmla="*/ 53904 w 1007920"/>
                  <a:gd name="connsiteY9" fmla="*/ 939348 h 1516602"/>
                  <a:gd name="connsiteX10" fmla="*/ 59619 w 1007920"/>
                  <a:gd name="connsiteY10" fmla="*/ 943158 h 1516602"/>
                  <a:gd name="connsiteX11" fmla="*/ 63429 w 1007920"/>
                  <a:gd name="connsiteY11" fmla="*/ 948873 h 1516602"/>
                  <a:gd name="connsiteX12" fmla="*/ 80574 w 1007920"/>
                  <a:gd name="connsiteY12" fmla="*/ 958398 h 1516602"/>
                  <a:gd name="connsiteX13" fmla="*/ 166299 w 1007920"/>
                  <a:gd name="connsiteY13" fmla="*/ 979353 h 1516602"/>
                  <a:gd name="connsiteX14" fmla="*/ 267264 w 1007920"/>
                  <a:gd name="connsiteY14" fmla="*/ 1021263 h 1516602"/>
                  <a:gd name="connsiteX15" fmla="*/ 278694 w 1007920"/>
                  <a:gd name="connsiteY15" fmla="*/ 1076508 h 1516602"/>
                  <a:gd name="connsiteX16" fmla="*/ 264381 w 1007920"/>
                  <a:gd name="connsiteY16" fmla="*/ 1119397 h 1516602"/>
                  <a:gd name="connsiteX17" fmla="*/ 186224 w 1007920"/>
                  <a:gd name="connsiteY17" fmla="*/ 1150391 h 1516602"/>
                  <a:gd name="connsiteX18" fmla="*/ 27234 w 1007920"/>
                  <a:gd name="connsiteY18" fmla="*/ 1154613 h 1516602"/>
                  <a:gd name="connsiteX19" fmla="*/ 15804 w 1007920"/>
                  <a:gd name="connsiteY19" fmla="*/ 1160328 h 1516602"/>
                  <a:gd name="connsiteX20" fmla="*/ 6279 w 1007920"/>
                  <a:gd name="connsiteY20" fmla="*/ 1169853 h 1516602"/>
                  <a:gd name="connsiteX21" fmla="*/ 4374 w 1007920"/>
                  <a:gd name="connsiteY21" fmla="*/ 1175568 h 1516602"/>
                  <a:gd name="connsiteX22" fmla="*/ 564 w 1007920"/>
                  <a:gd name="connsiteY22" fmla="*/ 1181283 h 1516602"/>
                  <a:gd name="connsiteX23" fmla="*/ 6279 w 1007920"/>
                  <a:gd name="connsiteY23" fmla="*/ 1213668 h 1516602"/>
                  <a:gd name="connsiteX24" fmla="*/ 11994 w 1007920"/>
                  <a:gd name="connsiteY24" fmla="*/ 1217478 h 1516602"/>
                  <a:gd name="connsiteX25" fmla="*/ 17709 w 1007920"/>
                  <a:gd name="connsiteY25" fmla="*/ 1219383 h 1516602"/>
                  <a:gd name="connsiteX26" fmla="*/ 145344 w 1007920"/>
                  <a:gd name="connsiteY26" fmla="*/ 1217478 h 1516602"/>
                  <a:gd name="connsiteX27" fmla="*/ 239202 w 1007920"/>
                  <a:gd name="connsiteY27" fmla="*/ 1214801 h 1516602"/>
                  <a:gd name="connsiteX28" fmla="*/ 318699 w 1007920"/>
                  <a:gd name="connsiteY28" fmla="*/ 1217478 h 1516602"/>
                  <a:gd name="connsiteX29" fmla="*/ 330129 w 1007920"/>
                  <a:gd name="connsiteY29" fmla="*/ 1223193 h 1516602"/>
                  <a:gd name="connsiteX30" fmla="*/ 333939 w 1007920"/>
                  <a:gd name="connsiteY30" fmla="*/ 1228908 h 1516602"/>
                  <a:gd name="connsiteX31" fmla="*/ 339654 w 1007920"/>
                  <a:gd name="connsiteY31" fmla="*/ 1230813 h 1516602"/>
                  <a:gd name="connsiteX32" fmla="*/ 351084 w 1007920"/>
                  <a:gd name="connsiteY32" fmla="*/ 1238433 h 1516602"/>
                  <a:gd name="connsiteX33" fmla="*/ 356799 w 1007920"/>
                  <a:gd name="connsiteY33" fmla="*/ 1242243 h 1516602"/>
                  <a:gd name="connsiteX34" fmla="*/ 360609 w 1007920"/>
                  <a:gd name="connsiteY34" fmla="*/ 1247958 h 1516602"/>
                  <a:gd name="connsiteX35" fmla="*/ 366324 w 1007920"/>
                  <a:gd name="connsiteY35" fmla="*/ 1259388 h 1516602"/>
                  <a:gd name="connsiteX36" fmla="*/ 362514 w 1007920"/>
                  <a:gd name="connsiteY36" fmla="*/ 1286058 h 1516602"/>
                  <a:gd name="connsiteX37" fmla="*/ 358704 w 1007920"/>
                  <a:gd name="connsiteY37" fmla="*/ 1291773 h 1516602"/>
                  <a:gd name="connsiteX38" fmla="*/ 356799 w 1007920"/>
                  <a:gd name="connsiteY38" fmla="*/ 1297488 h 1516602"/>
                  <a:gd name="connsiteX39" fmla="*/ 352989 w 1007920"/>
                  <a:gd name="connsiteY39" fmla="*/ 1303203 h 1516602"/>
                  <a:gd name="connsiteX40" fmla="*/ 351084 w 1007920"/>
                  <a:gd name="connsiteY40" fmla="*/ 1308918 h 1516602"/>
                  <a:gd name="connsiteX41" fmla="*/ 347274 w 1007920"/>
                  <a:gd name="connsiteY41" fmla="*/ 1314633 h 1516602"/>
                  <a:gd name="connsiteX42" fmla="*/ 330129 w 1007920"/>
                  <a:gd name="connsiteY42" fmla="*/ 1381308 h 1516602"/>
                  <a:gd name="connsiteX43" fmla="*/ 328224 w 1007920"/>
                  <a:gd name="connsiteY43" fmla="*/ 1432743 h 1516602"/>
                  <a:gd name="connsiteX44" fmla="*/ 330129 w 1007920"/>
                  <a:gd name="connsiteY44" fmla="*/ 1457508 h 1516602"/>
                  <a:gd name="connsiteX45" fmla="*/ 332034 w 1007920"/>
                  <a:gd name="connsiteY45" fmla="*/ 1463223 h 1516602"/>
                  <a:gd name="connsiteX46" fmla="*/ 335844 w 1007920"/>
                  <a:gd name="connsiteY46" fmla="*/ 1467033 h 1516602"/>
                  <a:gd name="connsiteX47" fmla="*/ 364419 w 1007920"/>
                  <a:gd name="connsiteY47" fmla="*/ 1512753 h 1516602"/>
                  <a:gd name="connsiteX48" fmla="*/ 387279 w 1007920"/>
                  <a:gd name="connsiteY48" fmla="*/ 1514658 h 1516602"/>
                  <a:gd name="connsiteX49" fmla="*/ 392994 w 1007920"/>
                  <a:gd name="connsiteY49" fmla="*/ 1508943 h 1516602"/>
                  <a:gd name="connsiteX50" fmla="*/ 394899 w 1007920"/>
                  <a:gd name="connsiteY50" fmla="*/ 1497513 h 1516602"/>
                  <a:gd name="connsiteX51" fmla="*/ 396804 w 1007920"/>
                  <a:gd name="connsiteY51" fmla="*/ 1491798 h 1516602"/>
                  <a:gd name="connsiteX52" fmla="*/ 398709 w 1007920"/>
                  <a:gd name="connsiteY52" fmla="*/ 1474653 h 1516602"/>
                  <a:gd name="connsiteX53" fmla="*/ 400614 w 1007920"/>
                  <a:gd name="connsiteY53" fmla="*/ 1461318 h 1516602"/>
                  <a:gd name="connsiteX54" fmla="*/ 404424 w 1007920"/>
                  <a:gd name="connsiteY54" fmla="*/ 1404168 h 1516602"/>
                  <a:gd name="connsiteX55" fmla="*/ 410139 w 1007920"/>
                  <a:gd name="connsiteY55" fmla="*/ 1392738 h 1516602"/>
                  <a:gd name="connsiteX56" fmla="*/ 413949 w 1007920"/>
                  <a:gd name="connsiteY56" fmla="*/ 1379403 h 1516602"/>
                  <a:gd name="connsiteX57" fmla="*/ 415854 w 1007920"/>
                  <a:gd name="connsiteY57" fmla="*/ 1373688 h 1516602"/>
                  <a:gd name="connsiteX58" fmla="*/ 417759 w 1007920"/>
                  <a:gd name="connsiteY58" fmla="*/ 1360353 h 1516602"/>
                  <a:gd name="connsiteX59" fmla="*/ 421569 w 1007920"/>
                  <a:gd name="connsiteY59" fmla="*/ 1348923 h 1516602"/>
                  <a:gd name="connsiteX60" fmla="*/ 427284 w 1007920"/>
                  <a:gd name="connsiteY60" fmla="*/ 1335588 h 1516602"/>
                  <a:gd name="connsiteX61" fmla="*/ 467289 w 1007920"/>
                  <a:gd name="connsiteY61" fmla="*/ 1265103 h 1516602"/>
                  <a:gd name="connsiteX62" fmla="*/ 528455 w 1007920"/>
                  <a:gd name="connsiteY62" fmla="*/ 1230091 h 1516602"/>
                  <a:gd name="connsiteX63" fmla="*/ 601154 w 1007920"/>
                  <a:gd name="connsiteY63" fmla="*/ 1221700 h 1516602"/>
                  <a:gd name="connsiteX64" fmla="*/ 720654 w 1007920"/>
                  <a:gd name="connsiteY64" fmla="*/ 1316538 h 1516602"/>
                  <a:gd name="connsiteX65" fmla="*/ 733989 w 1007920"/>
                  <a:gd name="connsiteY65" fmla="*/ 1326063 h 1516602"/>
                  <a:gd name="connsiteX66" fmla="*/ 743514 w 1007920"/>
                  <a:gd name="connsiteY66" fmla="*/ 1327968 h 1516602"/>
                  <a:gd name="connsiteX67" fmla="*/ 749229 w 1007920"/>
                  <a:gd name="connsiteY67" fmla="*/ 1329873 h 1516602"/>
                  <a:gd name="connsiteX68" fmla="*/ 762564 w 1007920"/>
                  <a:gd name="connsiteY68" fmla="*/ 1335588 h 1516602"/>
                  <a:gd name="connsiteX69" fmla="*/ 777804 w 1007920"/>
                  <a:gd name="connsiteY69" fmla="*/ 1333683 h 1516602"/>
                  <a:gd name="connsiteX70" fmla="*/ 789234 w 1007920"/>
                  <a:gd name="connsiteY70" fmla="*/ 1327968 h 1516602"/>
                  <a:gd name="connsiteX71" fmla="*/ 794949 w 1007920"/>
                  <a:gd name="connsiteY71" fmla="*/ 1326063 h 1516602"/>
                  <a:gd name="connsiteX72" fmla="*/ 802569 w 1007920"/>
                  <a:gd name="connsiteY72" fmla="*/ 1308918 h 1516602"/>
                  <a:gd name="connsiteX73" fmla="*/ 800664 w 1007920"/>
                  <a:gd name="connsiteY73" fmla="*/ 1284153 h 1516602"/>
                  <a:gd name="connsiteX74" fmla="*/ 798759 w 1007920"/>
                  <a:gd name="connsiteY74" fmla="*/ 1278438 h 1516602"/>
                  <a:gd name="connsiteX75" fmla="*/ 796854 w 1007920"/>
                  <a:gd name="connsiteY75" fmla="*/ 1270818 h 1516602"/>
                  <a:gd name="connsiteX76" fmla="*/ 783519 w 1007920"/>
                  <a:gd name="connsiteY76" fmla="*/ 1253673 h 1516602"/>
                  <a:gd name="connsiteX77" fmla="*/ 773994 w 1007920"/>
                  <a:gd name="connsiteY77" fmla="*/ 1247958 h 1516602"/>
                  <a:gd name="connsiteX78" fmla="*/ 648264 w 1007920"/>
                  <a:gd name="connsiteY78" fmla="*/ 1156518 h 1516602"/>
                  <a:gd name="connsiteX79" fmla="*/ 644454 w 1007920"/>
                  <a:gd name="connsiteY79" fmla="*/ 1139373 h 1516602"/>
                  <a:gd name="connsiteX80" fmla="*/ 646359 w 1007920"/>
                  <a:gd name="connsiteY80" fmla="*/ 1131753 h 1516602"/>
                  <a:gd name="connsiteX81" fmla="*/ 650169 w 1007920"/>
                  <a:gd name="connsiteY81" fmla="*/ 1114608 h 1516602"/>
                  <a:gd name="connsiteX82" fmla="*/ 653979 w 1007920"/>
                  <a:gd name="connsiteY82" fmla="*/ 1108893 h 1516602"/>
                  <a:gd name="connsiteX83" fmla="*/ 655884 w 1007920"/>
                  <a:gd name="connsiteY83" fmla="*/ 1103178 h 1516602"/>
                  <a:gd name="connsiteX84" fmla="*/ 661599 w 1007920"/>
                  <a:gd name="connsiteY84" fmla="*/ 1101273 h 1516602"/>
                  <a:gd name="connsiteX85" fmla="*/ 671124 w 1007920"/>
                  <a:gd name="connsiteY85" fmla="*/ 1089843 h 1516602"/>
                  <a:gd name="connsiteX86" fmla="*/ 724464 w 1007920"/>
                  <a:gd name="connsiteY86" fmla="*/ 1082223 h 1516602"/>
                  <a:gd name="connsiteX87" fmla="*/ 842574 w 1007920"/>
                  <a:gd name="connsiteY87" fmla="*/ 1084128 h 1516602"/>
                  <a:gd name="connsiteX88" fmla="*/ 871149 w 1007920"/>
                  <a:gd name="connsiteY88" fmla="*/ 1086033 h 1516602"/>
                  <a:gd name="connsiteX89" fmla="*/ 899724 w 1007920"/>
                  <a:gd name="connsiteY89" fmla="*/ 1091748 h 1516602"/>
                  <a:gd name="connsiteX90" fmla="*/ 922584 w 1007920"/>
                  <a:gd name="connsiteY90" fmla="*/ 1095558 h 1516602"/>
                  <a:gd name="connsiteX91" fmla="*/ 951159 w 1007920"/>
                  <a:gd name="connsiteY91" fmla="*/ 1101273 h 1516602"/>
                  <a:gd name="connsiteX92" fmla="*/ 956874 w 1007920"/>
                  <a:gd name="connsiteY92" fmla="*/ 1101273 h 1516602"/>
                  <a:gd name="connsiteX93" fmla="*/ 1002594 w 1007920"/>
                  <a:gd name="connsiteY93" fmla="*/ 1099368 h 1516602"/>
                  <a:gd name="connsiteX94" fmla="*/ 1003378 w 1007920"/>
                  <a:gd name="connsiteY94" fmla="*/ 1065958 h 1516602"/>
                  <a:gd name="connsiteX95" fmla="*/ 970209 w 1007920"/>
                  <a:gd name="connsiteY95" fmla="*/ 1044123 h 1516602"/>
                  <a:gd name="connsiteX96" fmla="*/ 935919 w 1007920"/>
                  <a:gd name="connsiteY96" fmla="*/ 1034598 h 1516602"/>
                  <a:gd name="connsiteX97" fmla="*/ 825429 w 1007920"/>
                  <a:gd name="connsiteY97" fmla="*/ 1034598 h 1516602"/>
                  <a:gd name="connsiteX98" fmla="*/ 730179 w 1007920"/>
                  <a:gd name="connsiteY98" fmla="*/ 1038408 h 1516602"/>
                  <a:gd name="connsiteX99" fmla="*/ 669219 w 1007920"/>
                  <a:gd name="connsiteY99" fmla="*/ 1046028 h 1516602"/>
                  <a:gd name="connsiteX100" fmla="*/ 646360 w 1007920"/>
                  <a:gd name="connsiteY100" fmla="*/ 1049838 h 1516602"/>
                  <a:gd name="connsiteX101" fmla="*/ 640078 w 1007920"/>
                  <a:gd name="connsiteY101" fmla="*/ 1026051 h 1516602"/>
                  <a:gd name="connsiteX102" fmla="*/ 673029 w 1007920"/>
                  <a:gd name="connsiteY102" fmla="*/ 992688 h 1516602"/>
                  <a:gd name="connsiteX103" fmla="*/ 674934 w 1007920"/>
                  <a:gd name="connsiteY103" fmla="*/ 986973 h 1516602"/>
                  <a:gd name="connsiteX104" fmla="*/ 680649 w 1007920"/>
                  <a:gd name="connsiteY104" fmla="*/ 985068 h 1516602"/>
                  <a:gd name="connsiteX105" fmla="*/ 686364 w 1007920"/>
                  <a:gd name="connsiteY105" fmla="*/ 981258 h 1516602"/>
                  <a:gd name="connsiteX106" fmla="*/ 695889 w 1007920"/>
                  <a:gd name="connsiteY106" fmla="*/ 971733 h 1516602"/>
                  <a:gd name="connsiteX107" fmla="*/ 705414 w 1007920"/>
                  <a:gd name="connsiteY107" fmla="*/ 960303 h 1516602"/>
                  <a:gd name="connsiteX108" fmla="*/ 716844 w 1007920"/>
                  <a:gd name="connsiteY108" fmla="*/ 952683 h 1516602"/>
                  <a:gd name="connsiteX109" fmla="*/ 732084 w 1007920"/>
                  <a:gd name="connsiteY109" fmla="*/ 939348 h 1516602"/>
                  <a:gd name="connsiteX110" fmla="*/ 741609 w 1007920"/>
                  <a:gd name="connsiteY110" fmla="*/ 927918 h 1516602"/>
                  <a:gd name="connsiteX111" fmla="*/ 753039 w 1007920"/>
                  <a:gd name="connsiteY111" fmla="*/ 918393 h 1516602"/>
                  <a:gd name="connsiteX112" fmla="*/ 758754 w 1007920"/>
                  <a:gd name="connsiteY112" fmla="*/ 906963 h 1516602"/>
                  <a:gd name="connsiteX113" fmla="*/ 760659 w 1007920"/>
                  <a:gd name="connsiteY113" fmla="*/ 901248 h 1516602"/>
                  <a:gd name="connsiteX114" fmla="*/ 766374 w 1007920"/>
                  <a:gd name="connsiteY114" fmla="*/ 889818 h 1516602"/>
                  <a:gd name="connsiteX115" fmla="*/ 764469 w 1007920"/>
                  <a:gd name="connsiteY115" fmla="*/ 874578 h 1516602"/>
                  <a:gd name="connsiteX116" fmla="*/ 758754 w 1007920"/>
                  <a:gd name="connsiteY116" fmla="*/ 872673 h 1516602"/>
                  <a:gd name="connsiteX117" fmla="*/ 737799 w 1007920"/>
                  <a:gd name="connsiteY117" fmla="*/ 874578 h 1516602"/>
                  <a:gd name="connsiteX118" fmla="*/ 732084 w 1007920"/>
                  <a:gd name="connsiteY118" fmla="*/ 878388 h 1516602"/>
                  <a:gd name="connsiteX119" fmla="*/ 699699 w 1007920"/>
                  <a:gd name="connsiteY119" fmla="*/ 899343 h 1516602"/>
                  <a:gd name="connsiteX120" fmla="*/ 595181 w 1007920"/>
                  <a:gd name="connsiteY120" fmla="*/ 957831 h 1516602"/>
                  <a:gd name="connsiteX121" fmla="*/ 507294 w 1007920"/>
                  <a:gd name="connsiteY121" fmla="*/ 847908 h 1516602"/>
                  <a:gd name="connsiteX122" fmla="*/ 503484 w 1007920"/>
                  <a:gd name="connsiteY122" fmla="*/ 358323 h 1516602"/>
                  <a:gd name="connsiteX123" fmla="*/ 499674 w 1007920"/>
                  <a:gd name="connsiteY123" fmla="*/ 66858 h 1516602"/>
                  <a:gd name="connsiteX124" fmla="*/ 490149 w 1007920"/>
                  <a:gd name="connsiteY124" fmla="*/ 40188 h 1516602"/>
                  <a:gd name="connsiteX125" fmla="*/ 488244 w 1007920"/>
                  <a:gd name="connsiteY125" fmla="*/ 34473 h 1516602"/>
                  <a:gd name="connsiteX126" fmla="*/ 484434 w 1007920"/>
                  <a:gd name="connsiteY126" fmla="*/ 28758 h 1516602"/>
                  <a:gd name="connsiteX127" fmla="*/ 478719 w 1007920"/>
                  <a:gd name="connsiteY127" fmla="*/ 17328 h 1516602"/>
                  <a:gd name="connsiteX128" fmla="*/ 473004 w 1007920"/>
                  <a:gd name="connsiteY128" fmla="*/ 13518 h 1516602"/>
                  <a:gd name="connsiteX129" fmla="*/ 469194 w 1007920"/>
                  <a:gd name="connsiteY129" fmla="*/ 7803 h 1516602"/>
                  <a:gd name="connsiteX130" fmla="*/ 429189 w 1007920"/>
                  <a:gd name="connsiteY130" fmla="*/ 11613 h 1516602"/>
                  <a:gd name="connsiteX131" fmla="*/ 425379 w 1007920"/>
                  <a:gd name="connsiteY131" fmla="*/ 78288 h 1516602"/>
                  <a:gd name="connsiteX132" fmla="*/ 425379 w 1007920"/>
                  <a:gd name="connsiteY132" fmla="*/ 84003 h 1516602"/>
                  <a:gd name="connsiteX133" fmla="*/ 429189 w 1007920"/>
                  <a:gd name="connsiteY133" fmla="*/ 238308 h 1516602"/>
                  <a:gd name="connsiteX134" fmla="*/ 440619 w 1007920"/>
                  <a:gd name="connsiteY134" fmla="*/ 421188 h 1516602"/>
                  <a:gd name="connsiteX135" fmla="*/ 435265 w 1007920"/>
                  <a:gd name="connsiteY135" fmla="*/ 718368 h 1516602"/>
                  <a:gd name="connsiteX136" fmla="*/ 435059 w 1007920"/>
                  <a:gd name="connsiteY136" fmla="*/ 799046 h 1516602"/>
                  <a:gd name="connsiteX137" fmla="*/ 430322 w 1007920"/>
                  <a:gd name="connsiteY137" fmla="*/ 879006 h 1516602"/>
                  <a:gd name="connsiteX0" fmla="*/ 430322 w 1007920"/>
                  <a:gd name="connsiteY0" fmla="*/ 879006 h 1516602"/>
                  <a:gd name="connsiteX1" fmla="*/ 392427 w 1007920"/>
                  <a:gd name="connsiteY1" fmla="*/ 931934 h 1516602"/>
                  <a:gd name="connsiteX2" fmla="*/ 312984 w 1007920"/>
                  <a:gd name="connsiteY2" fmla="*/ 966018 h 1516602"/>
                  <a:gd name="connsiteX3" fmla="*/ 240645 w 1007920"/>
                  <a:gd name="connsiteY3" fmla="*/ 957266 h 1516602"/>
                  <a:gd name="connsiteX4" fmla="*/ 181539 w 1007920"/>
                  <a:gd name="connsiteY4" fmla="*/ 937443 h 1516602"/>
                  <a:gd name="connsiteX5" fmla="*/ 116769 w 1007920"/>
                  <a:gd name="connsiteY5" fmla="*/ 903153 h 1516602"/>
                  <a:gd name="connsiteX6" fmla="*/ 59619 w 1007920"/>
                  <a:gd name="connsiteY6" fmla="*/ 874578 h 1516602"/>
                  <a:gd name="connsiteX7" fmla="*/ 46284 w 1007920"/>
                  <a:gd name="connsiteY7" fmla="*/ 895533 h 1516602"/>
                  <a:gd name="connsiteX8" fmla="*/ 50094 w 1007920"/>
                  <a:gd name="connsiteY8" fmla="*/ 933633 h 1516602"/>
                  <a:gd name="connsiteX9" fmla="*/ 53904 w 1007920"/>
                  <a:gd name="connsiteY9" fmla="*/ 939348 h 1516602"/>
                  <a:gd name="connsiteX10" fmla="*/ 59619 w 1007920"/>
                  <a:gd name="connsiteY10" fmla="*/ 943158 h 1516602"/>
                  <a:gd name="connsiteX11" fmla="*/ 63429 w 1007920"/>
                  <a:gd name="connsiteY11" fmla="*/ 948873 h 1516602"/>
                  <a:gd name="connsiteX12" fmla="*/ 80574 w 1007920"/>
                  <a:gd name="connsiteY12" fmla="*/ 958398 h 1516602"/>
                  <a:gd name="connsiteX13" fmla="*/ 166299 w 1007920"/>
                  <a:gd name="connsiteY13" fmla="*/ 979353 h 1516602"/>
                  <a:gd name="connsiteX14" fmla="*/ 267264 w 1007920"/>
                  <a:gd name="connsiteY14" fmla="*/ 1021263 h 1516602"/>
                  <a:gd name="connsiteX15" fmla="*/ 278694 w 1007920"/>
                  <a:gd name="connsiteY15" fmla="*/ 1076508 h 1516602"/>
                  <a:gd name="connsiteX16" fmla="*/ 264381 w 1007920"/>
                  <a:gd name="connsiteY16" fmla="*/ 1119397 h 1516602"/>
                  <a:gd name="connsiteX17" fmla="*/ 186224 w 1007920"/>
                  <a:gd name="connsiteY17" fmla="*/ 1150391 h 1516602"/>
                  <a:gd name="connsiteX18" fmla="*/ 27234 w 1007920"/>
                  <a:gd name="connsiteY18" fmla="*/ 1154613 h 1516602"/>
                  <a:gd name="connsiteX19" fmla="*/ 15804 w 1007920"/>
                  <a:gd name="connsiteY19" fmla="*/ 1160328 h 1516602"/>
                  <a:gd name="connsiteX20" fmla="*/ 6279 w 1007920"/>
                  <a:gd name="connsiteY20" fmla="*/ 1169853 h 1516602"/>
                  <a:gd name="connsiteX21" fmla="*/ 4374 w 1007920"/>
                  <a:gd name="connsiteY21" fmla="*/ 1175568 h 1516602"/>
                  <a:gd name="connsiteX22" fmla="*/ 564 w 1007920"/>
                  <a:gd name="connsiteY22" fmla="*/ 1181283 h 1516602"/>
                  <a:gd name="connsiteX23" fmla="*/ 6279 w 1007920"/>
                  <a:gd name="connsiteY23" fmla="*/ 1213668 h 1516602"/>
                  <a:gd name="connsiteX24" fmla="*/ 11994 w 1007920"/>
                  <a:gd name="connsiteY24" fmla="*/ 1217478 h 1516602"/>
                  <a:gd name="connsiteX25" fmla="*/ 17709 w 1007920"/>
                  <a:gd name="connsiteY25" fmla="*/ 1219383 h 1516602"/>
                  <a:gd name="connsiteX26" fmla="*/ 145344 w 1007920"/>
                  <a:gd name="connsiteY26" fmla="*/ 1217478 h 1516602"/>
                  <a:gd name="connsiteX27" fmla="*/ 239202 w 1007920"/>
                  <a:gd name="connsiteY27" fmla="*/ 1214801 h 1516602"/>
                  <a:gd name="connsiteX28" fmla="*/ 318699 w 1007920"/>
                  <a:gd name="connsiteY28" fmla="*/ 1217478 h 1516602"/>
                  <a:gd name="connsiteX29" fmla="*/ 330129 w 1007920"/>
                  <a:gd name="connsiteY29" fmla="*/ 1223193 h 1516602"/>
                  <a:gd name="connsiteX30" fmla="*/ 333939 w 1007920"/>
                  <a:gd name="connsiteY30" fmla="*/ 1228908 h 1516602"/>
                  <a:gd name="connsiteX31" fmla="*/ 339654 w 1007920"/>
                  <a:gd name="connsiteY31" fmla="*/ 1230813 h 1516602"/>
                  <a:gd name="connsiteX32" fmla="*/ 351084 w 1007920"/>
                  <a:gd name="connsiteY32" fmla="*/ 1238433 h 1516602"/>
                  <a:gd name="connsiteX33" fmla="*/ 356799 w 1007920"/>
                  <a:gd name="connsiteY33" fmla="*/ 1242243 h 1516602"/>
                  <a:gd name="connsiteX34" fmla="*/ 360609 w 1007920"/>
                  <a:gd name="connsiteY34" fmla="*/ 1247958 h 1516602"/>
                  <a:gd name="connsiteX35" fmla="*/ 366324 w 1007920"/>
                  <a:gd name="connsiteY35" fmla="*/ 1259388 h 1516602"/>
                  <a:gd name="connsiteX36" fmla="*/ 362514 w 1007920"/>
                  <a:gd name="connsiteY36" fmla="*/ 1286058 h 1516602"/>
                  <a:gd name="connsiteX37" fmla="*/ 358704 w 1007920"/>
                  <a:gd name="connsiteY37" fmla="*/ 1291773 h 1516602"/>
                  <a:gd name="connsiteX38" fmla="*/ 356799 w 1007920"/>
                  <a:gd name="connsiteY38" fmla="*/ 1297488 h 1516602"/>
                  <a:gd name="connsiteX39" fmla="*/ 352989 w 1007920"/>
                  <a:gd name="connsiteY39" fmla="*/ 1303203 h 1516602"/>
                  <a:gd name="connsiteX40" fmla="*/ 351084 w 1007920"/>
                  <a:gd name="connsiteY40" fmla="*/ 1308918 h 1516602"/>
                  <a:gd name="connsiteX41" fmla="*/ 347274 w 1007920"/>
                  <a:gd name="connsiteY41" fmla="*/ 1314633 h 1516602"/>
                  <a:gd name="connsiteX42" fmla="*/ 330129 w 1007920"/>
                  <a:gd name="connsiteY42" fmla="*/ 1381308 h 1516602"/>
                  <a:gd name="connsiteX43" fmla="*/ 328224 w 1007920"/>
                  <a:gd name="connsiteY43" fmla="*/ 1432743 h 1516602"/>
                  <a:gd name="connsiteX44" fmla="*/ 330129 w 1007920"/>
                  <a:gd name="connsiteY44" fmla="*/ 1457508 h 1516602"/>
                  <a:gd name="connsiteX45" fmla="*/ 332034 w 1007920"/>
                  <a:gd name="connsiteY45" fmla="*/ 1463223 h 1516602"/>
                  <a:gd name="connsiteX46" fmla="*/ 335844 w 1007920"/>
                  <a:gd name="connsiteY46" fmla="*/ 1467033 h 1516602"/>
                  <a:gd name="connsiteX47" fmla="*/ 364419 w 1007920"/>
                  <a:gd name="connsiteY47" fmla="*/ 1512753 h 1516602"/>
                  <a:gd name="connsiteX48" fmla="*/ 387279 w 1007920"/>
                  <a:gd name="connsiteY48" fmla="*/ 1514658 h 1516602"/>
                  <a:gd name="connsiteX49" fmla="*/ 392994 w 1007920"/>
                  <a:gd name="connsiteY49" fmla="*/ 1508943 h 1516602"/>
                  <a:gd name="connsiteX50" fmla="*/ 394899 w 1007920"/>
                  <a:gd name="connsiteY50" fmla="*/ 1497513 h 1516602"/>
                  <a:gd name="connsiteX51" fmla="*/ 396804 w 1007920"/>
                  <a:gd name="connsiteY51" fmla="*/ 1491798 h 1516602"/>
                  <a:gd name="connsiteX52" fmla="*/ 398709 w 1007920"/>
                  <a:gd name="connsiteY52" fmla="*/ 1474653 h 1516602"/>
                  <a:gd name="connsiteX53" fmla="*/ 400614 w 1007920"/>
                  <a:gd name="connsiteY53" fmla="*/ 1461318 h 1516602"/>
                  <a:gd name="connsiteX54" fmla="*/ 404424 w 1007920"/>
                  <a:gd name="connsiteY54" fmla="*/ 1404168 h 1516602"/>
                  <a:gd name="connsiteX55" fmla="*/ 410139 w 1007920"/>
                  <a:gd name="connsiteY55" fmla="*/ 1392738 h 1516602"/>
                  <a:gd name="connsiteX56" fmla="*/ 413949 w 1007920"/>
                  <a:gd name="connsiteY56" fmla="*/ 1379403 h 1516602"/>
                  <a:gd name="connsiteX57" fmla="*/ 415854 w 1007920"/>
                  <a:gd name="connsiteY57" fmla="*/ 1373688 h 1516602"/>
                  <a:gd name="connsiteX58" fmla="*/ 417759 w 1007920"/>
                  <a:gd name="connsiteY58" fmla="*/ 1360353 h 1516602"/>
                  <a:gd name="connsiteX59" fmla="*/ 421569 w 1007920"/>
                  <a:gd name="connsiteY59" fmla="*/ 1348923 h 1516602"/>
                  <a:gd name="connsiteX60" fmla="*/ 427284 w 1007920"/>
                  <a:gd name="connsiteY60" fmla="*/ 1335588 h 1516602"/>
                  <a:gd name="connsiteX61" fmla="*/ 467289 w 1007920"/>
                  <a:gd name="connsiteY61" fmla="*/ 1265103 h 1516602"/>
                  <a:gd name="connsiteX62" fmla="*/ 528455 w 1007920"/>
                  <a:gd name="connsiteY62" fmla="*/ 1230091 h 1516602"/>
                  <a:gd name="connsiteX63" fmla="*/ 601154 w 1007920"/>
                  <a:gd name="connsiteY63" fmla="*/ 1221700 h 1516602"/>
                  <a:gd name="connsiteX64" fmla="*/ 720654 w 1007920"/>
                  <a:gd name="connsiteY64" fmla="*/ 1316538 h 1516602"/>
                  <a:gd name="connsiteX65" fmla="*/ 733989 w 1007920"/>
                  <a:gd name="connsiteY65" fmla="*/ 1326063 h 1516602"/>
                  <a:gd name="connsiteX66" fmla="*/ 743514 w 1007920"/>
                  <a:gd name="connsiteY66" fmla="*/ 1327968 h 1516602"/>
                  <a:gd name="connsiteX67" fmla="*/ 749229 w 1007920"/>
                  <a:gd name="connsiteY67" fmla="*/ 1329873 h 1516602"/>
                  <a:gd name="connsiteX68" fmla="*/ 762564 w 1007920"/>
                  <a:gd name="connsiteY68" fmla="*/ 1335588 h 1516602"/>
                  <a:gd name="connsiteX69" fmla="*/ 777804 w 1007920"/>
                  <a:gd name="connsiteY69" fmla="*/ 1333683 h 1516602"/>
                  <a:gd name="connsiteX70" fmla="*/ 789234 w 1007920"/>
                  <a:gd name="connsiteY70" fmla="*/ 1327968 h 1516602"/>
                  <a:gd name="connsiteX71" fmla="*/ 794949 w 1007920"/>
                  <a:gd name="connsiteY71" fmla="*/ 1326063 h 1516602"/>
                  <a:gd name="connsiteX72" fmla="*/ 802569 w 1007920"/>
                  <a:gd name="connsiteY72" fmla="*/ 1308918 h 1516602"/>
                  <a:gd name="connsiteX73" fmla="*/ 800664 w 1007920"/>
                  <a:gd name="connsiteY73" fmla="*/ 1284153 h 1516602"/>
                  <a:gd name="connsiteX74" fmla="*/ 798759 w 1007920"/>
                  <a:gd name="connsiteY74" fmla="*/ 1278438 h 1516602"/>
                  <a:gd name="connsiteX75" fmla="*/ 796854 w 1007920"/>
                  <a:gd name="connsiteY75" fmla="*/ 1270818 h 1516602"/>
                  <a:gd name="connsiteX76" fmla="*/ 783519 w 1007920"/>
                  <a:gd name="connsiteY76" fmla="*/ 1253673 h 1516602"/>
                  <a:gd name="connsiteX77" fmla="*/ 773994 w 1007920"/>
                  <a:gd name="connsiteY77" fmla="*/ 1247958 h 1516602"/>
                  <a:gd name="connsiteX78" fmla="*/ 648264 w 1007920"/>
                  <a:gd name="connsiteY78" fmla="*/ 1156518 h 1516602"/>
                  <a:gd name="connsiteX79" fmla="*/ 644454 w 1007920"/>
                  <a:gd name="connsiteY79" fmla="*/ 1139373 h 1516602"/>
                  <a:gd name="connsiteX80" fmla="*/ 646359 w 1007920"/>
                  <a:gd name="connsiteY80" fmla="*/ 1131753 h 1516602"/>
                  <a:gd name="connsiteX81" fmla="*/ 650169 w 1007920"/>
                  <a:gd name="connsiteY81" fmla="*/ 1114608 h 1516602"/>
                  <a:gd name="connsiteX82" fmla="*/ 653979 w 1007920"/>
                  <a:gd name="connsiteY82" fmla="*/ 1108893 h 1516602"/>
                  <a:gd name="connsiteX83" fmla="*/ 655884 w 1007920"/>
                  <a:gd name="connsiteY83" fmla="*/ 1103178 h 1516602"/>
                  <a:gd name="connsiteX84" fmla="*/ 661599 w 1007920"/>
                  <a:gd name="connsiteY84" fmla="*/ 1101273 h 1516602"/>
                  <a:gd name="connsiteX85" fmla="*/ 671124 w 1007920"/>
                  <a:gd name="connsiteY85" fmla="*/ 1089843 h 1516602"/>
                  <a:gd name="connsiteX86" fmla="*/ 724464 w 1007920"/>
                  <a:gd name="connsiteY86" fmla="*/ 1082223 h 1516602"/>
                  <a:gd name="connsiteX87" fmla="*/ 842574 w 1007920"/>
                  <a:gd name="connsiteY87" fmla="*/ 1084128 h 1516602"/>
                  <a:gd name="connsiteX88" fmla="*/ 871149 w 1007920"/>
                  <a:gd name="connsiteY88" fmla="*/ 1086033 h 1516602"/>
                  <a:gd name="connsiteX89" fmla="*/ 899724 w 1007920"/>
                  <a:gd name="connsiteY89" fmla="*/ 1091748 h 1516602"/>
                  <a:gd name="connsiteX90" fmla="*/ 922584 w 1007920"/>
                  <a:gd name="connsiteY90" fmla="*/ 1095558 h 1516602"/>
                  <a:gd name="connsiteX91" fmla="*/ 951159 w 1007920"/>
                  <a:gd name="connsiteY91" fmla="*/ 1101273 h 1516602"/>
                  <a:gd name="connsiteX92" fmla="*/ 1002594 w 1007920"/>
                  <a:gd name="connsiteY92" fmla="*/ 1099368 h 1516602"/>
                  <a:gd name="connsiteX93" fmla="*/ 1003378 w 1007920"/>
                  <a:gd name="connsiteY93" fmla="*/ 1065958 h 1516602"/>
                  <a:gd name="connsiteX94" fmla="*/ 970209 w 1007920"/>
                  <a:gd name="connsiteY94" fmla="*/ 1044123 h 1516602"/>
                  <a:gd name="connsiteX95" fmla="*/ 935919 w 1007920"/>
                  <a:gd name="connsiteY95" fmla="*/ 1034598 h 1516602"/>
                  <a:gd name="connsiteX96" fmla="*/ 825429 w 1007920"/>
                  <a:gd name="connsiteY96" fmla="*/ 1034598 h 1516602"/>
                  <a:gd name="connsiteX97" fmla="*/ 730179 w 1007920"/>
                  <a:gd name="connsiteY97" fmla="*/ 1038408 h 1516602"/>
                  <a:gd name="connsiteX98" fmla="*/ 669219 w 1007920"/>
                  <a:gd name="connsiteY98" fmla="*/ 1046028 h 1516602"/>
                  <a:gd name="connsiteX99" fmla="*/ 646360 w 1007920"/>
                  <a:gd name="connsiteY99" fmla="*/ 1049838 h 1516602"/>
                  <a:gd name="connsiteX100" fmla="*/ 640078 w 1007920"/>
                  <a:gd name="connsiteY100" fmla="*/ 1026051 h 1516602"/>
                  <a:gd name="connsiteX101" fmla="*/ 673029 w 1007920"/>
                  <a:gd name="connsiteY101" fmla="*/ 992688 h 1516602"/>
                  <a:gd name="connsiteX102" fmla="*/ 674934 w 1007920"/>
                  <a:gd name="connsiteY102" fmla="*/ 986973 h 1516602"/>
                  <a:gd name="connsiteX103" fmla="*/ 680649 w 1007920"/>
                  <a:gd name="connsiteY103" fmla="*/ 985068 h 1516602"/>
                  <a:gd name="connsiteX104" fmla="*/ 686364 w 1007920"/>
                  <a:gd name="connsiteY104" fmla="*/ 981258 h 1516602"/>
                  <a:gd name="connsiteX105" fmla="*/ 695889 w 1007920"/>
                  <a:gd name="connsiteY105" fmla="*/ 971733 h 1516602"/>
                  <a:gd name="connsiteX106" fmla="*/ 705414 w 1007920"/>
                  <a:gd name="connsiteY106" fmla="*/ 960303 h 1516602"/>
                  <a:gd name="connsiteX107" fmla="*/ 716844 w 1007920"/>
                  <a:gd name="connsiteY107" fmla="*/ 952683 h 1516602"/>
                  <a:gd name="connsiteX108" fmla="*/ 732084 w 1007920"/>
                  <a:gd name="connsiteY108" fmla="*/ 939348 h 1516602"/>
                  <a:gd name="connsiteX109" fmla="*/ 741609 w 1007920"/>
                  <a:gd name="connsiteY109" fmla="*/ 927918 h 1516602"/>
                  <a:gd name="connsiteX110" fmla="*/ 753039 w 1007920"/>
                  <a:gd name="connsiteY110" fmla="*/ 918393 h 1516602"/>
                  <a:gd name="connsiteX111" fmla="*/ 758754 w 1007920"/>
                  <a:gd name="connsiteY111" fmla="*/ 906963 h 1516602"/>
                  <a:gd name="connsiteX112" fmla="*/ 760659 w 1007920"/>
                  <a:gd name="connsiteY112" fmla="*/ 901248 h 1516602"/>
                  <a:gd name="connsiteX113" fmla="*/ 766374 w 1007920"/>
                  <a:gd name="connsiteY113" fmla="*/ 889818 h 1516602"/>
                  <a:gd name="connsiteX114" fmla="*/ 764469 w 1007920"/>
                  <a:gd name="connsiteY114" fmla="*/ 874578 h 1516602"/>
                  <a:gd name="connsiteX115" fmla="*/ 758754 w 1007920"/>
                  <a:gd name="connsiteY115" fmla="*/ 872673 h 1516602"/>
                  <a:gd name="connsiteX116" fmla="*/ 737799 w 1007920"/>
                  <a:gd name="connsiteY116" fmla="*/ 874578 h 1516602"/>
                  <a:gd name="connsiteX117" fmla="*/ 732084 w 1007920"/>
                  <a:gd name="connsiteY117" fmla="*/ 878388 h 1516602"/>
                  <a:gd name="connsiteX118" fmla="*/ 699699 w 1007920"/>
                  <a:gd name="connsiteY118" fmla="*/ 899343 h 1516602"/>
                  <a:gd name="connsiteX119" fmla="*/ 595181 w 1007920"/>
                  <a:gd name="connsiteY119" fmla="*/ 957831 h 1516602"/>
                  <a:gd name="connsiteX120" fmla="*/ 507294 w 1007920"/>
                  <a:gd name="connsiteY120" fmla="*/ 847908 h 1516602"/>
                  <a:gd name="connsiteX121" fmla="*/ 503484 w 1007920"/>
                  <a:gd name="connsiteY121" fmla="*/ 358323 h 1516602"/>
                  <a:gd name="connsiteX122" fmla="*/ 499674 w 1007920"/>
                  <a:gd name="connsiteY122" fmla="*/ 66858 h 1516602"/>
                  <a:gd name="connsiteX123" fmla="*/ 490149 w 1007920"/>
                  <a:gd name="connsiteY123" fmla="*/ 40188 h 1516602"/>
                  <a:gd name="connsiteX124" fmla="*/ 488244 w 1007920"/>
                  <a:gd name="connsiteY124" fmla="*/ 34473 h 1516602"/>
                  <a:gd name="connsiteX125" fmla="*/ 484434 w 1007920"/>
                  <a:gd name="connsiteY125" fmla="*/ 28758 h 1516602"/>
                  <a:gd name="connsiteX126" fmla="*/ 478719 w 1007920"/>
                  <a:gd name="connsiteY126" fmla="*/ 17328 h 1516602"/>
                  <a:gd name="connsiteX127" fmla="*/ 473004 w 1007920"/>
                  <a:gd name="connsiteY127" fmla="*/ 13518 h 1516602"/>
                  <a:gd name="connsiteX128" fmla="*/ 469194 w 1007920"/>
                  <a:gd name="connsiteY128" fmla="*/ 7803 h 1516602"/>
                  <a:gd name="connsiteX129" fmla="*/ 429189 w 1007920"/>
                  <a:gd name="connsiteY129" fmla="*/ 11613 h 1516602"/>
                  <a:gd name="connsiteX130" fmla="*/ 425379 w 1007920"/>
                  <a:gd name="connsiteY130" fmla="*/ 78288 h 1516602"/>
                  <a:gd name="connsiteX131" fmla="*/ 425379 w 1007920"/>
                  <a:gd name="connsiteY131" fmla="*/ 84003 h 1516602"/>
                  <a:gd name="connsiteX132" fmla="*/ 429189 w 1007920"/>
                  <a:gd name="connsiteY132" fmla="*/ 238308 h 1516602"/>
                  <a:gd name="connsiteX133" fmla="*/ 440619 w 1007920"/>
                  <a:gd name="connsiteY133" fmla="*/ 421188 h 1516602"/>
                  <a:gd name="connsiteX134" fmla="*/ 435265 w 1007920"/>
                  <a:gd name="connsiteY134" fmla="*/ 718368 h 1516602"/>
                  <a:gd name="connsiteX135" fmla="*/ 435059 w 1007920"/>
                  <a:gd name="connsiteY135" fmla="*/ 799046 h 1516602"/>
                  <a:gd name="connsiteX136" fmla="*/ 430322 w 1007920"/>
                  <a:gd name="connsiteY136" fmla="*/ 879006 h 1516602"/>
                  <a:gd name="connsiteX0" fmla="*/ 430322 w 1010256"/>
                  <a:gd name="connsiteY0" fmla="*/ 879006 h 1516602"/>
                  <a:gd name="connsiteX1" fmla="*/ 392427 w 1010256"/>
                  <a:gd name="connsiteY1" fmla="*/ 931934 h 1516602"/>
                  <a:gd name="connsiteX2" fmla="*/ 312984 w 1010256"/>
                  <a:gd name="connsiteY2" fmla="*/ 966018 h 1516602"/>
                  <a:gd name="connsiteX3" fmla="*/ 240645 w 1010256"/>
                  <a:gd name="connsiteY3" fmla="*/ 957266 h 1516602"/>
                  <a:gd name="connsiteX4" fmla="*/ 181539 w 1010256"/>
                  <a:gd name="connsiteY4" fmla="*/ 937443 h 1516602"/>
                  <a:gd name="connsiteX5" fmla="*/ 116769 w 1010256"/>
                  <a:gd name="connsiteY5" fmla="*/ 903153 h 1516602"/>
                  <a:gd name="connsiteX6" fmla="*/ 59619 w 1010256"/>
                  <a:gd name="connsiteY6" fmla="*/ 874578 h 1516602"/>
                  <a:gd name="connsiteX7" fmla="*/ 46284 w 1010256"/>
                  <a:gd name="connsiteY7" fmla="*/ 895533 h 1516602"/>
                  <a:gd name="connsiteX8" fmla="*/ 50094 w 1010256"/>
                  <a:gd name="connsiteY8" fmla="*/ 933633 h 1516602"/>
                  <a:gd name="connsiteX9" fmla="*/ 53904 w 1010256"/>
                  <a:gd name="connsiteY9" fmla="*/ 939348 h 1516602"/>
                  <a:gd name="connsiteX10" fmla="*/ 59619 w 1010256"/>
                  <a:gd name="connsiteY10" fmla="*/ 943158 h 1516602"/>
                  <a:gd name="connsiteX11" fmla="*/ 63429 w 1010256"/>
                  <a:gd name="connsiteY11" fmla="*/ 948873 h 1516602"/>
                  <a:gd name="connsiteX12" fmla="*/ 80574 w 1010256"/>
                  <a:gd name="connsiteY12" fmla="*/ 958398 h 1516602"/>
                  <a:gd name="connsiteX13" fmla="*/ 166299 w 1010256"/>
                  <a:gd name="connsiteY13" fmla="*/ 979353 h 1516602"/>
                  <a:gd name="connsiteX14" fmla="*/ 267264 w 1010256"/>
                  <a:gd name="connsiteY14" fmla="*/ 1021263 h 1516602"/>
                  <a:gd name="connsiteX15" fmla="*/ 278694 w 1010256"/>
                  <a:gd name="connsiteY15" fmla="*/ 1076508 h 1516602"/>
                  <a:gd name="connsiteX16" fmla="*/ 264381 w 1010256"/>
                  <a:gd name="connsiteY16" fmla="*/ 1119397 h 1516602"/>
                  <a:gd name="connsiteX17" fmla="*/ 186224 w 1010256"/>
                  <a:gd name="connsiteY17" fmla="*/ 1150391 h 1516602"/>
                  <a:gd name="connsiteX18" fmla="*/ 27234 w 1010256"/>
                  <a:gd name="connsiteY18" fmla="*/ 1154613 h 1516602"/>
                  <a:gd name="connsiteX19" fmla="*/ 15804 w 1010256"/>
                  <a:gd name="connsiteY19" fmla="*/ 1160328 h 1516602"/>
                  <a:gd name="connsiteX20" fmla="*/ 6279 w 1010256"/>
                  <a:gd name="connsiteY20" fmla="*/ 1169853 h 1516602"/>
                  <a:gd name="connsiteX21" fmla="*/ 4374 w 1010256"/>
                  <a:gd name="connsiteY21" fmla="*/ 1175568 h 1516602"/>
                  <a:gd name="connsiteX22" fmla="*/ 564 w 1010256"/>
                  <a:gd name="connsiteY22" fmla="*/ 1181283 h 1516602"/>
                  <a:gd name="connsiteX23" fmla="*/ 6279 w 1010256"/>
                  <a:gd name="connsiteY23" fmla="*/ 1213668 h 1516602"/>
                  <a:gd name="connsiteX24" fmla="*/ 11994 w 1010256"/>
                  <a:gd name="connsiteY24" fmla="*/ 1217478 h 1516602"/>
                  <a:gd name="connsiteX25" fmla="*/ 17709 w 1010256"/>
                  <a:gd name="connsiteY25" fmla="*/ 1219383 h 1516602"/>
                  <a:gd name="connsiteX26" fmla="*/ 145344 w 1010256"/>
                  <a:gd name="connsiteY26" fmla="*/ 1217478 h 1516602"/>
                  <a:gd name="connsiteX27" fmla="*/ 239202 w 1010256"/>
                  <a:gd name="connsiteY27" fmla="*/ 1214801 h 1516602"/>
                  <a:gd name="connsiteX28" fmla="*/ 318699 w 1010256"/>
                  <a:gd name="connsiteY28" fmla="*/ 1217478 h 1516602"/>
                  <a:gd name="connsiteX29" fmla="*/ 330129 w 1010256"/>
                  <a:gd name="connsiteY29" fmla="*/ 1223193 h 1516602"/>
                  <a:gd name="connsiteX30" fmla="*/ 333939 w 1010256"/>
                  <a:gd name="connsiteY30" fmla="*/ 1228908 h 1516602"/>
                  <a:gd name="connsiteX31" fmla="*/ 339654 w 1010256"/>
                  <a:gd name="connsiteY31" fmla="*/ 1230813 h 1516602"/>
                  <a:gd name="connsiteX32" fmla="*/ 351084 w 1010256"/>
                  <a:gd name="connsiteY32" fmla="*/ 1238433 h 1516602"/>
                  <a:gd name="connsiteX33" fmla="*/ 356799 w 1010256"/>
                  <a:gd name="connsiteY33" fmla="*/ 1242243 h 1516602"/>
                  <a:gd name="connsiteX34" fmla="*/ 360609 w 1010256"/>
                  <a:gd name="connsiteY34" fmla="*/ 1247958 h 1516602"/>
                  <a:gd name="connsiteX35" fmla="*/ 366324 w 1010256"/>
                  <a:gd name="connsiteY35" fmla="*/ 1259388 h 1516602"/>
                  <a:gd name="connsiteX36" fmla="*/ 362514 w 1010256"/>
                  <a:gd name="connsiteY36" fmla="*/ 1286058 h 1516602"/>
                  <a:gd name="connsiteX37" fmla="*/ 358704 w 1010256"/>
                  <a:gd name="connsiteY37" fmla="*/ 1291773 h 1516602"/>
                  <a:gd name="connsiteX38" fmla="*/ 356799 w 1010256"/>
                  <a:gd name="connsiteY38" fmla="*/ 1297488 h 1516602"/>
                  <a:gd name="connsiteX39" fmla="*/ 352989 w 1010256"/>
                  <a:gd name="connsiteY39" fmla="*/ 1303203 h 1516602"/>
                  <a:gd name="connsiteX40" fmla="*/ 351084 w 1010256"/>
                  <a:gd name="connsiteY40" fmla="*/ 1308918 h 1516602"/>
                  <a:gd name="connsiteX41" fmla="*/ 347274 w 1010256"/>
                  <a:gd name="connsiteY41" fmla="*/ 1314633 h 1516602"/>
                  <a:gd name="connsiteX42" fmla="*/ 330129 w 1010256"/>
                  <a:gd name="connsiteY42" fmla="*/ 1381308 h 1516602"/>
                  <a:gd name="connsiteX43" fmla="*/ 328224 w 1010256"/>
                  <a:gd name="connsiteY43" fmla="*/ 1432743 h 1516602"/>
                  <a:gd name="connsiteX44" fmla="*/ 330129 w 1010256"/>
                  <a:gd name="connsiteY44" fmla="*/ 1457508 h 1516602"/>
                  <a:gd name="connsiteX45" fmla="*/ 332034 w 1010256"/>
                  <a:gd name="connsiteY45" fmla="*/ 1463223 h 1516602"/>
                  <a:gd name="connsiteX46" fmla="*/ 335844 w 1010256"/>
                  <a:gd name="connsiteY46" fmla="*/ 1467033 h 1516602"/>
                  <a:gd name="connsiteX47" fmla="*/ 364419 w 1010256"/>
                  <a:gd name="connsiteY47" fmla="*/ 1512753 h 1516602"/>
                  <a:gd name="connsiteX48" fmla="*/ 387279 w 1010256"/>
                  <a:gd name="connsiteY48" fmla="*/ 1514658 h 1516602"/>
                  <a:gd name="connsiteX49" fmla="*/ 392994 w 1010256"/>
                  <a:gd name="connsiteY49" fmla="*/ 1508943 h 1516602"/>
                  <a:gd name="connsiteX50" fmla="*/ 394899 w 1010256"/>
                  <a:gd name="connsiteY50" fmla="*/ 1497513 h 1516602"/>
                  <a:gd name="connsiteX51" fmla="*/ 396804 w 1010256"/>
                  <a:gd name="connsiteY51" fmla="*/ 1491798 h 1516602"/>
                  <a:gd name="connsiteX52" fmla="*/ 398709 w 1010256"/>
                  <a:gd name="connsiteY52" fmla="*/ 1474653 h 1516602"/>
                  <a:gd name="connsiteX53" fmla="*/ 400614 w 1010256"/>
                  <a:gd name="connsiteY53" fmla="*/ 1461318 h 1516602"/>
                  <a:gd name="connsiteX54" fmla="*/ 404424 w 1010256"/>
                  <a:gd name="connsiteY54" fmla="*/ 1404168 h 1516602"/>
                  <a:gd name="connsiteX55" fmla="*/ 410139 w 1010256"/>
                  <a:gd name="connsiteY55" fmla="*/ 1392738 h 1516602"/>
                  <a:gd name="connsiteX56" fmla="*/ 413949 w 1010256"/>
                  <a:gd name="connsiteY56" fmla="*/ 1379403 h 1516602"/>
                  <a:gd name="connsiteX57" fmla="*/ 415854 w 1010256"/>
                  <a:gd name="connsiteY57" fmla="*/ 1373688 h 1516602"/>
                  <a:gd name="connsiteX58" fmla="*/ 417759 w 1010256"/>
                  <a:gd name="connsiteY58" fmla="*/ 1360353 h 1516602"/>
                  <a:gd name="connsiteX59" fmla="*/ 421569 w 1010256"/>
                  <a:gd name="connsiteY59" fmla="*/ 1348923 h 1516602"/>
                  <a:gd name="connsiteX60" fmla="*/ 427284 w 1010256"/>
                  <a:gd name="connsiteY60" fmla="*/ 1335588 h 1516602"/>
                  <a:gd name="connsiteX61" fmla="*/ 467289 w 1010256"/>
                  <a:gd name="connsiteY61" fmla="*/ 1265103 h 1516602"/>
                  <a:gd name="connsiteX62" fmla="*/ 528455 w 1010256"/>
                  <a:gd name="connsiteY62" fmla="*/ 1230091 h 1516602"/>
                  <a:gd name="connsiteX63" fmla="*/ 601154 w 1010256"/>
                  <a:gd name="connsiteY63" fmla="*/ 1221700 h 1516602"/>
                  <a:gd name="connsiteX64" fmla="*/ 720654 w 1010256"/>
                  <a:gd name="connsiteY64" fmla="*/ 1316538 h 1516602"/>
                  <a:gd name="connsiteX65" fmla="*/ 733989 w 1010256"/>
                  <a:gd name="connsiteY65" fmla="*/ 1326063 h 1516602"/>
                  <a:gd name="connsiteX66" fmla="*/ 743514 w 1010256"/>
                  <a:gd name="connsiteY66" fmla="*/ 1327968 h 1516602"/>
                  <a:gd name="connsiteX67" fmla="*/ 749229 w 1010256"/>
                  <a:gd name="connsiteY67" fmla="*/ 1329873 h 1516602"/>
                  <a:gd name="connsiteX68" fmla="*/ 762564 w 1010256"/>
                  <a:gd name="connsiteY68" fmla="*/ 1335588 h 1516602"/>
                  <a:gd name="connsiteX69" fmla="*/ 777804 w 1010256"/>
                  <a:gd name="connsiteY69" fmla="*/ 1333683 h 1516602"/>
                  <a:gd name="connsiteX70" fmla="*/ 789234 w 1010256"/>
                  <a:gd name="connsiteY70" fmla="*/ 1327968 h 1516602"/>
                  <a:gd name="connsiteX71" fmla="*/ 794949 w 1010256"/>
                  <a:gd name="connsiteY71" fmla="*/ 1326063 h 1516602"/>
                  <a:gd name="connsiteX72" fmla="*/ 802569 w 1010256"/>
                  <a:gd name="connsiteY72" fmla="*/ 1308918 h 1516602"/>
                  <a:gd name="connsiteX73" fmla="*/ 800664 w 1010256"/>
                  <a:gd name="connsiteY73" fmla="*/ 1284153 h 1516602"/>
                  <a:gd name="connsiteX74" fmla="*/ 798759 w 1010256"/>
                  <a:gd name="connsiteY74" fmla="*/ 1278438 h 1516602"/>
                  <a:gd name="connsiteX75" fmla="*/ 796854 w 1010256"/>
                  <a:gd name="connsiteY75" fmla="*/ 1270818 h 1516602"/>
                  <a:gd name="connsiteX76" fmla="*/ 783519 w 1010256"/>
                  <a:gd name="connsiteY76" fmla="*/ 1253673 h 1516602"/>
                  <a:gd name="connsiteX77" fmla="*/ 773994 w 1010256"/>
                  <a:gd name="connsiteY77" fmla="*/ 1247958 h 1516602"/>
                  <a:gd name="connsiteX78" fmla="*/ 648264 w 1010256"/>
                  <a:gd name="connsiteY78" fmla="*/ 1156518 h 1516602"/>
                  <a:gd name="connsiteX79" fmla="*/ 644454 w 1010256"/>
                  <a:gd name="connsiteY79" fmla="*/ 1139373 h 1516602"/>
                  <a:gd name="connsiteX80" fmla="*/ 646359 w 1010256"/>
                  <a:gd name="connsiteY80" fmla="*/ 1131753 h 1516602"/>
                  <a:gd name="connsiteX81" fmla="*/ 650169 w 1010256"/>
                  <a:gd name="connsiteY81" fmla="*/ 1114608 h 1516602"/>
                  <a:gd name="connsiteX82" fmla="*/ 653979 w 1010256"/>
                  <a:gd name="connsiteY82" fmla="*/ 1108893 h 1516602"/>
                  <a:gd name="connsiteX83" fmla="*/ 655884 w 1010256"/>
                  <a:gd name="connsiteY83" fmla="*/ 1103178 h 1516602"/>
                  <a:gd name="connsiteX84" fmla="*/ 661599 w 1010256"/>
                  <a:gd name="connsiteY84" fmla="*/ 1101273 h 1516602"/>
                  <a:gd name="connsiteX85" fmla="*/ 671124 w 1010256"/>
                  <a:gd name="connsiteY85" fmla="*/ 1089843 h 1516602"/>
                  <a:gd name="connsiteX86" fmla="*/ 724464 w 1010256"/>
                  <a:gd name="connsiteY86" fmla="*/ 1082223 h 1516602"/>
                  <a:gd name="connsiteX87" fmla="*/ 842574 w 1010256"/>
                  <a:gd name="connsiteY87" fmla="*/ 1084128 h 1516602"/>
                  <a:gd name="connsiteX88" fmla="*/ 871149 w 1010256"/>
                  <a:gd name="connsiteY88" fmla="*/ 1086033 h 1516602"/>
                  <a:gd name="connsiteX89" fmla="*/ 899724 w 1010256"/>
                  <a:gd name="connsiteY89" fmla="*/ 1091748 h 1516602"/>
                  <a:gd name="connsiteX90" fmla="*/ 922584 w 1010256"/>
                  <a:gd name="connsiteY90" fmla="*/ 1095558 h 1516602"/>
                  <a:gd name="connsiteX91" fmla="*/ 1002594 w 1010256"/>
                  <a:gd name="connsiteY91" fmla="*/ 1099368 h 1516602"/>
                  <a:gd name="connsiteX92" fmla="*/ 1003378 w 1010256"/>
                  <a:gd name="connsiteY92" fmla="*/ 1065958 h 1516602"/>
                  <a:gd name="connsiteX93" fmla="*/ 970209 w 1010256"/>
                  <a:gd name="connsiteY93" fmla="*/ 1044123 h 1516602"/>
                  <a:gd name="connsiteX94" fmla="*/ 935919 w 1010256"/>
                  <a:gd name="connsiteY94" fmla="*/ 1034598 h 1516602"/>
                  <a:gd name="connsiteX95" fmla="*/ 825429 w 1010256"/>
                  <a:gd name="connsiteY95" fmla="*/ 1034598 h 1516602"/>
                  <a:gd name="connsiteX96" fmla="*/ 730179 w 1010256"/>
                  <a:gd name="connsiteY96" fmla="*/ 1038408 h 1516602"/>
                  <a:gd name="connsiteX97" fmla="*/ 669219 w 1010256"/>
                  <a:gd name="connsiteY97" fmla="*/ 1046028 h 1516602"/>
                  <a:gd name="connsiteX98" fmla="*/ 646360 w 1010256"/>
                  <a:gd name="connsiteY98" fmla="*/ 1049838 h 1516602"/>
                  <a:gd name="connsiteX99" fmla="*/ 640078 w 1010256"/>
                  <a:gd name="connsiteY99" fmla="*/ 1026051 h 1516602"/>
                  <a:gd name="connsiteX100" fmla="*/ 673029 w 1010256"/>
                  <a:gd name="connsiteY100" fmla="*/ 992688 h 1516602"/>
                  <a:gd name="connsiteX101" fmla="*/ 674934 w 1010256"/>
                  <a:gd name="connsiteY101" fmla="*/ 986973 h 1516602"/>
                  <a:gd name="connsiteX102" fmla="*/ 680649 w 1010256"/>
                  <a:gd name="connsiteY102" fmla="*/ 985068 h 1516602"/>
                  <a:gd name="connsiteX103" fmla="*/ 686364 w 1010256"/>
                  <a:gd name="connsiteY103" fmla="*/ 981258 h 1516602"/>
                  <a:gd name="connsiteX104" fmla="*/ 695889 w 1010256"/>
                  <a:gd name="connsiteY104" fmla="*/ 971733 h 1516602"/>
                  <a:gd name="connsiteX105" fmla="*/ 705414 w 1010256"/>
                  <a:gd name="connsiteY105" fmla="*/ 960303 h 1516602"/>
                  <a:gd name="connsiteX106" fmla="*/ 716844 w 1010256"/>
                  <a:gd name="connsiteY106" fmla="*/ 952683 h 1516602"/>
                  <a:gd name="connsiteX107" fmla="*/ 732084 w 1010256"/>
                  <a:gd name="connsiteY107" fmla="*/ 939348 h 1516602"/>
                  <a:gd name="connsiteX108" fmla="*/ 741609 w 1010256"/>
                  <a:gd name="connsiteY108" fmla="*/ 927918 h 1516602"/>
                  <a:gd name="connsiteX109" fmla="*/ 753039 w 1010256"/>
                  <a:gd name="connsiteY109" fmla="*/ 918393 h 1516602"/>
                  <a:gd name="connsiteX110" fmla="*/ 758754 w 1010256"/>
                  <a:gd name="connsiteY110" fmla="*/ 906963 h 1516602"/>
                  <a:gd name="connsiteX111" fmla="*/ 760659 w 1010256"/>
                  <a:gd name="connsiteY111" fmla="*/ 901248 h 1516602"/>
                  <a:gd name="connsiteX112" fmla="*/ 766374 w 1010256"/>
                  <a:gd name="connsiteY112" fmla="*/ 889818 h 1516602"/>
                  <a:gd name="connsiteX113" fmla="*/ 764469 w 1010256"/>
                  <a:gd name="connsiteY113" fmla="*/ 874578 h 1516602"/>
                  <a:gd name="connsiteX114" fmla="*/ 758754 w 1010256"/>
                  <a:gd name="connsiteY114" fmla="*/ 872673 h 1516602"/>
                  <a:gd name="connsiteX115" fmla="*/ 737799 w 1010256"/>
                  <a:gd name="connsiteY115" fmla="*/ 874578 h 1516602"/>
                  <a:gd name="connsiteX116" fmla="*/ 732084 w 1010256"/>
                  <a:gd name="connsiteY116" fmla="*/ 878388 h 1516602"/>
                  <a:gd name="connsiteX117" fmla="*/ 699699 w 1010256"/>
                  <a:gd name="connsiteY117" fmla="*/ 899343 h 1516602"/>
                  <a:gd name="connsiteX118" fmla="*/ 595181 w 1010256"/>
                  <a:gd name="connsiteY118" fmla="*/ 957831 h 1516602"/>
                  <a:gd name="connsiteX119" fmla="*/ 507294 w 1010256"/>
                  <a:gd name="connsiteY119" fmla="*/ 847908 h 1516602"/>
                  <a:gd name="connsiteX120" fmla="*/ 503484 w 1010256"/>
                  <a:gd name="connsiteY120" fmla="*/ 358323 h 1516602"/>
                  <a:gd name="connsiteX121" fmla="*/ 499674 w 1010256"/>
                  <a:gd name="connsiteY121" fmla="*/ 66858 h 1516602"/>
                  <a:gd name="connsiteX122" fmla="*/ 490149 w 1010256"/>
                  <a:gd name="connsiteY122" fmla="*/ 40188 h 1516602"/>
                  <a:gd name="connsiteX123" fmla="*/ 488244 w 1010256"/>
                  <a:gd name="connsiteY123" fmla="*/ 34473 h 1516602"/>
                  <a:gd name="connsiteX124" fmla="*/ 484434 w 1010256"/>
                  <a:gd name="connsiteY124" fmla="*/ 28758 h 1516602"/>
                  <a:gd name="connsiteX125" fmla="*/ 478719 w 1010256"/>
                  <a:gd name="connsiteY125" fmla="*/ 17328 h 1516602"/>
                  <a:gd name="connsiteX126" fmla="*/ 473004 w 1010256"/>
                  <a:gd name="connsiteY126" fmla="*/ 13518 h 1516602"/>
                  <a:gd name="connsiteX127" fmla="*/ 469194 w 1010256"/>
                  <a:gd name="connsiteY127" fmla="*/ 7803 h 1516602"/>
                  <a:gd name="connsiteX128" fmla="*/ 429189 w 1010256"/>
                  <a:gd name="connsiteY128" fmla="*/ 11613 h 1516602"/>
                  <a:gd name="connsiteX129" fmla="*/ 425379 w 1010256"/>
                  <a:gd name="connsiteY129" fmla="*/ 78288 h 1516602"/>
                  <a:gd name="connsiteX130" fmla="*/ 425379 w 1010256"/>
                  <a:gd name="connsiteY130" fmla="*/ 84003 h 1516602"/>
                  <a:gd name="connsiteX131" fmla="*/ 429189 w 1010256"/>
                  <a:gd name="connsiteY131" fmla="*/ 238308 h 1516602"/>
                  <a:gd name="connsiteX132" fmla="*/ 440619 w 1010256"/>
                  <a:gd name="connsiteY132" fmla="*/ 421188 h 1516602"/>
                  <a:gd name="connsiteX133" fmla="*/ 435265 w 1010256"/>
                  <a:gd name="connsiteY133" fmla="*/ 718368 h 1516602"/>
                  <a:gd name="connsiteX134" fmla="*/ 435059 w 1010256"/>
                  <a:gd name="connsiteY134" fmla="*/ 799046 h 1516602"/>
                  <a:gd name="connsiteX135" fmla="*/ 430322 w 1010256"/>
                  <a:gd name="connsiteY135"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40645 w 1003876"/>
                  <a:gd name="connsiteY3" fmla="*/ 957266 h 1516602"/>
                  <a:gd name="connsiteX4" fmla="*/ 181539 w 1003876"/>
                  <a:gd name="connsiteY4" fmla="*/ 937443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30129 w 1003876"/>
                  <a:gd name="connsiteY29" fmla="*/ 1223193 h 1516602"/>
                  <a:gd name="connsiteX30" fmla="*/ 333939 w 1003876"/>
                  <a:gd name="connsiteY30" fmla="*/ 1228908 h 1516602"/>
                  <a:gd name="connsiteX31" fmla="*/ 339654 w 1003876"/>
                  <a:gd name="connsiteY31" fmla="*/ 1230813 h 1516602"/>
                  <a:gd name="connsiteX32" fmla="*/ 351084 w 1003876"/>
                  <a:gd name="connsiteY32" fmla="*/ 1238433 h 1516602"/>
                  <a:gd name="connsiteX33" fmla="*/ 356799 w 1003876"/>
                  <a:gd name="connsiteY33" fmla="*/ 1242243 h 1516602"/>
                  <a:gd name="connsiteX34" fmla="*/ 360609 w 1003876"/>
                  <a:gd name="connsiteY34" fmla="*/ 1247958 h 1516602"/>
                  <a:gd name="connsiteX35" fmla="*/ 366324 w 1003876"/>
                  <a:gd name="connsiteY35" fmla="*/ 1259388 h 1516602"/>
                  <a:gd name="connsiteX36" fmla="*/ 362514 w 1003876"/>
                  <a:gd name="connsiteY36" fmla="*/ 1286058 h 1516602"/>
                  <a:gd name="connsiteX37" fmla="*/ 358704 w 1003876"/>
                  <a:gd name="connsiteY37" fmla="*/ 1291773 h 1516602"/>
                  <a:gd name="connsiteX38" fmla="*/ 356799 w 1003876"/>
                  <a:gd name="connsiteY38" fmla="*/ 1297488 h 1516602"/>
                  <a:gd name="connsiteX39" fmla="*/ 352989 w 1003876"/>
                  <a:gd name="connsiteY39" fmla="*/ 1303203 h 1516602"/>
                  <a:gd name="connsiteX40" fmla="*/ 351084 w 1003876"/>
                  <a:gd name="connsiteY40" fmla="*/ 1308918 h 1516602"/>
                  <a:gd name="connsiteX41" fmla="*/ 347274 w 1003876"/>
                  <a:gd name="connsiteY41" fmla="*/ 1314633 h 1516602"/>
                  <a:gd name="connsiteX42" fmla="*/ 330129 w 1003876"/>
                  <a:gd name="connsiteY42" fmla="*/ 1381308 h 1516602"/>
                  <a:gd name="connsiteX43" fmla="*/ 328224 w 1003876"/>
                  <a:gd name="connsiteY43" fmla="*/ 1432743 h 1516602"/>
                  <a:gd name="connsiteX44" fmla="*/ 330129 w 1003876"/>
                  <a:gd name="connsiteY44" fmla="*/ 1457508 h 1516602"/>
                  <a:gd name="connsiteX45" fmla="*/ 332034 w 1003876"/>
                  <a:gd name="connsiteY45" fmla="*/ 1463223 h 1516602"/>
                  <a:gd name="connsiteX46" fmla="*/ 335844 w 1003876"/>
                  <a:gd name="connsiteY46" fmla="*/ 1467033 h 1516602"/>
                  <a:gd name="connsiteX47" fmla="*/ 364419 w 1003876"/>
                  <a:gd name="connsiteY47" fmla="*/ 1512753 h 1516602"/>
                  <a:gd name="connsiteX48" fmla="*/ 387279 w 1003876"/>
                  <a:gd name="connsiteY48" fmla="*/ 1514658 h 1516602"/>
                  <a:gd name="connsiteX49" fmla="*/ 392994 w 1003876"/>
                  <a:gd name="connsiteY49" fmla="*/ 1508943 h 1516602"/>
                  <a:gd name="connsiteX50" fmla="*/ 394899 w 1003876"/>
                  <a:gd name="connsiteY50" fmla="*/ 1497513 h 1516602"/>
                  <a:gd name="connsiteX51" fmla="*/ 396804 w 1003876"/>
                  <a:gd name="connsiteY51" fmla="*/ 1491798 h 1516602"/>
                  <a:gd name="connsiteX52" fmla="*/ 398709 w 1003876"/>
                  <a:gd name="connsiteY52" fmla="*/ 1474653 h 1516602"/>
                  <a:gd name="connsiteX53" fmla="*/ 400614 w 1003876"/>
                  <a:gd name="connsiteY53" fmla="*/ 1461318 h 1516602"/>
                  <a:gd name="connsiteX54" fmla="*/ 404424 w 1003876"/>
                  <a:gd name="connsiteY54" fmla="*/ 1404168 h 1516602"/>
                  <a:gd name="connsiteX55" fmla="*/ 410139 w 1003876"/>
                  <a:gd name="connsiteY55" fmla="*/ 1392738 h 1516602"/>
                  <a:gd name="connsiteX56" fmla="*/ 413949 w 1003876"/>
                  <a:gd name="connsiteY56" fmla="*/ 1379403 h 1516602"/>
                  <a:gd name="connsiteX57" fmla="*/ 415854 w 1003876"/>
                  <a:gd name="connsiteY57" fmla="*/ 1373688 h 1516602"/>
                  <a:gd name="connsiteX58" fmla="*/ 417759 w 1003876"/>
                  <a:gd name="connsiteY58" fmla="*/ 1360353 h 1516602"/>
                  <a:gd name="connsiteX59" fmla="*/ 421569 w 1003876"/>
                  <a:gd name="connsiteY59" fmla="*/ 1348923 h 1516602"/>
                  <a:gd name="connsiteX60" fmla="*/ 427284 w 1003876"/>
                  <a:gd name="connsiteY60" fmla="*/ 1335588 h 1516602"/>
                  <a:gd name="connsiteX61" fmla="*/ 467289 w 1003876"/>
                  <a:gd name="connsiteY61" fmla="*/ 1265103 h 1516602"/>
                  <a:gd name="connsiteX62" fmla="*/ 528455 w 1003876"/>
                  <a:gd name="connsiteY62" fmla="*/ 1230091 h 1516602"/>
                  <a:gd name="connsiteX63" fmla="*/ 601154 w 1003876"/>
                  <a:gd name="connsiteY63" fmla="*/ 1221700 h 1516602"/>
                  <a:gd name="connsiteX64" fmla="*/ 720654 w 1003876"/>
                  <a:gd name="connsiteY64" fmla="*/ 1316538 h 1516602"/>
                  <a:gd name="connsiteX65" fmla="*/ 733989 w 1003876"/>
                  <a:gd name="connsiteY65" fmla="*/ 1326063 h 1516602"/>
                  <a:gd name="connsiteX66" fmla="*/ 743514 w 1003876"/>
                  <a:gd name="connsiteY66" fmla="*/ 1327968 h 1516602"/>
                  <a:gd name="connsiteX67" fmla="*/ 749229 w 1003876"/>
                  <a:gd name="connsiteY67" fmla="*/ 1329873 h 1516602"/>
                  <a:gd name="connsiteX68" fmla="*/ 762564 w 1003876"/>
                  <a:gd name="connsiteY68" fmla="*/ 1335588 h 1516602"/>
                  <a:gd name="connsiteX69" fmla="*/ 777804 w 1003876"/>
                  <a:gd name="connsiteY69" fmla="*/ 1333683 h 1516602"/>
                  <a:gd name="connsiteX70" fmla="*/ 789234 w 1003876"/>
                  <a:gd name="connsiteY70" fmla="*/ 1327968 h 1516602"/>
                  <a:gd name="connsiteX71" fmla="*/ 794949 w 1003876"/>
                  <a:gd name="connsiteY71" fmla="*/ 1326063 h 1516602"/>
                  <a:gd name="connsiteX72" fmla="*/ 802569 w 1003876"/>
                  <a:gd name="connsiteY72" fmla="*/ 1308918 h 1516602"/>
                  <a:gd name="connsiteX73" fmla="*/ 800664 w 1003876"/>
                  <a:gd name="connsiteY73" fmla="*/ 1284153 h 1516602"/>
                  <a:gd name="connsiteX74" fmla="*/ 798759 w 1003876"/>
                  <a:gd name="connsiteY74" fmla="*/ 1278438 h 1516602"/>
                  <a:gd name="connsiteX75" fmla="*/ 796854 w 1003876"/>
                  <a:gd name="connsiteY75" fmla="*/ 1270818 h 1516602"/>
                  <a:gd name="connsiteX76" fmla="*/ 783519 w 1003876"/>
                  <a:gd name="connsiteY76" fmla="*/ 1253673 h 1516602"/>
                  <a:gd name="connsiteX77" fmla="*/ 773994 w 1003876"/>
                  <a:gd name="connsiteY77" fmla="*/ 1247958 h 1516602"/>
                  <a:gd name="connsiteX78" fmla="*/ 648264 w 1003876"/>
                  <a:gd name="connsiteY78" fmla="*/ 1156518 h 1516602"/>
                  <a:gd name="connsiteX79" fmla="*/ 644454 w 1003876"/>
                  <a:gd name="connsiteY79" fmla="*/ 1139373 h 1516602"/>
                  <a:gd name="connsiteX80" fmla="*/ 646359 w 1003876"/>
                  <a:gd name="connsiteY80" fmla="*/ 1131753 h 1516602"/>
                  <a:gd name="connsiteX81" fmla="*/ 650169 w 1003876"/>
                  <a:gd name="connsiteY81" fmla="*/ 1114608 h 1516602"/>
                  <a:gd name="connsiteX82" fmla="*/ 653979 w 1003876"/>
                  <a:gd name="connsiteY82" fmla="*/ 1108893 h 1516602"/>
                  <a:gd name="connsiteX83" fmla="*/ 655884 w 1003876"/>
                  <a:gd name="connsiteY83" fmla="*/ 1103178 h 1516602"/>
                  <a:gd name="connsiteX84" fmla="*/ 661599 w 1003876"/>
                  <a:gd name="connsiteY84" fmla="*/ 1101273 h 1516602"/>
                  <a:gd name="connsiteX85" fmla="*/ 671124 w 1003876"/>
                  <a:gd name="connsiteY85" fmla="*/ 1089843 h 1516602"/>
                  <a:gd name="connsiteX86" fmla="*/ 724464 w 1003876"/>
                  <a:gd name="connsiteY86" fmla="*/ 1082223 h 1516602"/>
                  <a:gd name="connsiteX87" fmla="*/ 842574 w 1003876"/>
                  <a:gd name="connsiteY87" fmla="*/ 1084128 h 1516602"/>
                  <a:gd name="connsiteX88" fmla="*/ 871149 w 1003876"/>
                  <a:gd name="connsiteY88" fmla="*/ 1086033 h 1516602"/>
                  <a:gd name="connsiteX89" fmla="*/ 899724 w 1003876"/>
                  <a:gd name="connsiteY89" fmla="*/ 1091748 h 1516602"/>
                  <a:gd name="connsiteX90" fmla="*/ 922584 w 1003876"/>
                  <a:gd name="connsiteY90" fmla="*/ 1095558 h 1516602"/>
                  <a:gd name="connsiteX91" fmla="*/ 985294 w 1003876"/>
                  <a:gd name="connsiteY91" fmla="*/ 1104311 h 1516602"/>
                  <a:gd name="connsiteX92" fmla="*/ 1003378 w 1003876"/>
                  <a:gd name="connsiteY92" fmla="*/ 1065958 h 1516602"/>
                  <a:gd name="connsiteX93" fmla="*/ 970209 w 1003876"/>
                  <a:gd name="connsiteY93" fmla="*/ 1044123 h 1516602"/>
                  <a:gd name="connsiteX94" fmla="*/ 935919 w 1003876"/>
                  <a:gd name="connsiteY94" fmla="*/ 1034598 h 1516602"/>
                  <a:gd name="connsiteX95" fmla="*/ 825429 w 1003876"/>
                  <a:gd name="connsiteY95" fmla="*/ 1034598 h 1516602"/>
                  <a:gd name="connsiteX96" fmla="*/ 730179 w 1003876"/>
                  <a:gd name="connsiteY96" fmla="*/ 1038408 h 1516602"/>
                  <a:gd name="connsiteX97" fmla="*/ 669219 w 1003876"/>
                  <a:gd name="connsiteY97" fmla="*/ 1046028 h 1516602"/>
                  <a:gd name="connsiteX98" fmla="*/ 646360 w 1003876"/>
                  <a:gd name="connsiteY98" fmla="*/ 1049838 h 1516602"/>
                  <a:gd name="connsiteX99" fmla="*/ 640078 w 1003876"/>
                  <a:gd name="connsiteY99" fmla="*/ 1026051 h 1516602"/>
                  <a:gd name="connsiteX100" fmla="*/ 673029 w 1003876"/>
                  <a:gd name="connsiteY100" fmla="*/ 992688 h 1516602"/>
                  <a:gd name="connsiteX101" fmla="*/ 674934 w 1003876"/>
                  <a:gd name="connsiteY101" fmla="*/ 986973 h 1516602"/>
                  <a:gd name="connsiteX102" fmla="*/ 680649 w 1003876"/>
                  <a:gd name="connsiteY102" fmla="*/ 985068 h 1516602"/>
                  <a:gd name="connsiteX103" fmla="*/ 686364 w 1003876"/>
                  <a:gd name="connsiteY103" fmla="*/ 981258 h 1516602"/>
                  <a:gd name="connsiteX104" fmla="*/ 695889 w 1003876"/>
                  <a:gd name="connsiteY104" fmla="*/ 971733 h 1516602"/>
                  <a:gd name="connsiteX105" fmla="*/ 705414 w 1003876"/>
                  <a:gd name="connsiteY105" fmla="*/ 960303 h 1516602"/>
                  <a:gd name="connsiteX106" fmla="*/ 716844 w 1003876"/>
                  <a:gd name="connsiteY106" fmla="*/ 952683 h 1516602"/>
                  <a:gd name="connsiteX107" fmla="*/ 732084 w 1003876"/>
                  <a:gd name="connsiteY107" fmla="*/ 939348 h 1516602"/>
                  <a:gd name="connsiteX108" fmla="*/ 741609 w 1003876"/>
                  <a:gd name="connsiteY108" fmla="*/ 927918 h 1516602"/>
                  <a:gd name="connsiteX109" fmla="*/ 753039 w 1003876"/>
                  <a:gd name="connsiteY109" fmla="*/ 918393 h 1516602"/>
                  <a:gd name="connsiteX110" fmla="*/ 758754 w 1003876"/>
                  <a:gd name="connsiteY110" fmla="*/ 906963 h 1516602"/>
                  <a:gd name="connsiteX111" fmla="*/ 760659 w 1003876"/>
                  <a:gd name="connsiteY111" fmla="*/ 901248 h 1516602"/>
                  <a:gd name="connsiteX112" fmla="*/ 766374 w 1003876"/>
                  <a:gd name="connsiteY112" fmla="*/ 889818 h 1516602"/>
                  <a:gd name="connsiteX113" fmla="*/ 764469 w 1003876"/>
                  <a:gd name="connsiteY113" fmla="*/ 874578 h 1516602"/>
                  <a:gd name="connsiteX114" fmla="*/ 758754 w 1003876"/>
                  <a:gd name="connsiteY114" fmla="*/ 872673 h 1516602"/>
                  <a:gd name="connsiteX115" fmla="*/ 737799 w 1003876"/>
                  <a:gd name="connsiteY115" fmla="*/ 874578 h 1516602"/>
                  <a:gd name="connsiteX116" fmla="*/ 732084 w 1003876"/>
                  <a:gd name="connsiteY116" fmla="*/ 878388 h 1516602"/>
                  <a:gd name="connsiteX117" fmla="*/ 699699 w 1003876"/>
                  <a:gd name="connsiteY117" fmla="*/ 899343 h 1516602"/>
                  <a:gd name="connsiteX118" fmla="*/ 595181 w 1003876"/>
                  <a:gd name="connsiteY118" fmla="*/ 957831 h 1516602"/>
                  <a:gd name="connsiteX119" fmla="*/ 507294 w 1003876"/>
                  <a:gd name="connsiteY119" fmla="*/ 847908 h 1516602"/>
                  <a:gd name="connsiteX120" fmla="*/ 503484 w 1003876"/>
                  <a:gd name="connsiteY120" fmla="*/ 358323 h 1516602"/>
                  <a:gd name="connsiteX121" fmla="*/ 499674 w 1003876"/>
                  <a:gd name="connsiteY121" fmla="*/ 66858 h 1516602"/>
                  <a:gd name="connsiteX122" fmla="*/ 490149 w 1003876"/>
                  <a:gd name="connsiteY122" fmla="*/ 40188 h 1516602"/>
                  <a:gd name="connsiteX123" fmla="*/ 488244 w 1003876"/>
                  <a:gd name="connsiteY123" fmla="*/ 34473 h 1516602"/>
                  <a:gd name="connsiteX124" fmla="*/ 484434 w 1003876"/>
                  <a:gd name="connsiteY124" fmla="*/ 28758 h 1516602"/>
                  <a:gd name="connsiteX125" fmla="*/ 478719 w 1003876"/>
                  <a:gd name="connsiteY125" fmla="*/ 17328 h 1516602"/>
                  <a:gd name="connsiteX126" fmla="*/ 473004 w 1003876"/>
                  <a:gd name="connsiteY126" fmla="*/ 13518 h 1516602"/>
                  <a:gd name="connsiteX127" fmla="*/ 469194 w 1003876"/>
                  <a:gd name="connsiteY127" fmla="*/ 7803 h 1516602"/>
                  <a:gd name="connsiteX128" fmla="*/ 429189 w 1003876"/>
                  <a:gd name="connsiteY128" fmla="*/ 11613 h 1516602"/>
                  <a:gd name="connsiteX129" fmla="*/ 425379 w 1003876"/>
                  <a:gd name="connsiteY129" fmla="*/ 78288 h 1516602"/>
                  <a:gd name="connsiteX130" fmla="*/ 425379 w 1003876"/>
                  <a:gd name="connsiteY130" fmla="*/ 84003 h 1516602"/>
                  <a:gd name="connsiteX131" fmla="*/ 429189 w 1003876"/>
                  <a:gd name="connsiteY131" fmla="*/ 238308 h 1516602"/>
                  <a:gd name="connsiteX132" fmla="*/ 440619 w 1003876"/>
                  <a:gd name="connsiteY132" fmla="*/ 421188 h 1516602"/>
                  <a:gd name="connsiteX133" fmla="*/ 435265 w 1003876"/>
                  <a:gd name="connsiteY133" fmla="*/ 718368 h 1516602"/>
                  <a:gd name="connsiteX134" fmla="*/ 435059 w 1003876"/>
                  <a:gd name="connsiteY134" fmla="*/ 799046 h 1516602"/>
                  <a:gd name="connsiteX135" fmla="*/ 430322 w 1003876"/>
                  <a:gd name="connsiteY135"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40645 w 1003876"/>
                  <a:gd name="connsiteY3" fmla="*/ 957266 h 1516602"/>
                  <a:gd name="connsiteX4" fmla="*/ 181539 w 1003876"/>
                  <a:gd name="connsiteY4" fmla="*/ 937443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30129 w 1003876"/>
                  <a:gd name="connsiteY29" fmla="*/ 1223193 h 1516602"/>
                  <a:gd name="connsiteX30" fmla="*/ 333939 w 1003876"/>
                  <a:gd name="connsiteY30" fmla="*/ 1228908 h 1516602"/>
                  <a:gd name="connsiteX31" fmla="*/ 339654 w 1003876"/>
                  <a:gd name="connsiteY31" fmla="*/ 1230813 h 1516602"/>
                  <a:gd name="connsiteX32" fmla="*/ 351084 w 1003876"/>
                  <a:gd name="connsiteY32" fmla="*/ 1238433 h 1516602"/>
                  <a:gd name="connsiteX33" fmla="*/ 356799 w 1003876"/>
                  <a:gd name="connsiteY33" fmla="*/ 1242243 h 1516602"/>
                  <a:gd name="connsiteX34" fmla="*/ 360609 w 1003876"/>
                  <a:gd name="connsiteY34" fmla="*/ 1247958 h 1516602"/>
                  <a:gd name="connsiteX35" fmla="*/ 366324 w 1003876"/>
                  <a:gd name="connsiteY35" fmla="*/ 1259388 h 1516602"/>
                  <a:gd name="connsiteX36" fmla="*/ 362514 w 1003876"/>
                  <a:gd name="connsiteY36" fmla="*/ 1286058 h 1516602"/>
                  <a:gd name="connsiteX37" fmla="*/ 358704 w 1003876"/>
                  <a:gd name="connsiteY37" fmla="*/ 1291773 h 1516602"/>
                  <a:gd name="connsiteX38" fmla="*/ 356799 w 1003876"/>
                  <a:gd name="connsiteY38" fmla="*/ 1297488 h 1516602"/>
                  <a:gd name="connsiteX39" fmla="*/ 352989 w 1003876"/>
                  <a:gd name="connsiteY39" fmla="*/ 1303203 h 1516602"/>
                  <a:gd name="connsiteX40" fmla="*/ 351084 w 1003876"/>
                  <a:gd name="connsiteY40" fmla="*/ 1308918 h 1516602"/>
                  <a:gd name="connsiteX41" fmla="*/ 347274 w 1003876"/>
                  <a:gd name="connsiteY41" fmla="*/ 1314633 h 1516602"/>
                  <a:gd name="connsiteX42" fmla="*/ 330129 w 1003876"/>
                  <a:gd name="connsiteY42" fmla="*/ 1381308 h 1516602"/>
                  <a:gd name="connsiteX43" fmla="*/ 328224 w 1003876"/>
                  <a:gd name="connsiteY43" fmla="*/ 1432743 h 1516602"/>
                  <a:gd name="connsiteX44" fmla="*/ 330129 w 1003876"/>
                  <a:gd name="connsiteY44" fmla="*/ 1457508 h 1516602"/>
                  <a:gd name="connsiteX45" fmla="*/ 332034 w 1003876"/>
                  <a:gd name="connsiteY45" fmla="*/ 1463223 h 1516602"/>
                  <a:gd name="connsiteX46" fmla="*/ 335844 w 1003876"/>
                  <a:gd name="connsiteY46" fmla="*/ 1467033 h 1516602"/>
                  <a:gd name="connsiteX47" fmla="*/ 364419 w 1003876"/>
                  <a:gd name="connsiteY47" fmla="*/ 1512753 h 1516602"/>
                  <a:gd name="connsiteX48" fmla="*/ 387279 w 1003876"/>
                  <a:gd name="connsiteY48" fmla="*/ 1514658 h 1516602"/>
                  <a:gd name="connsiteX49" fmla="*/ 392994 w 1003876"/>
                  <a:gd name="connsiteY49" fmla="*/ 1508943 h 1516602"/>
                  <a:gd name="connsiteX50" fmla="*/ 394899 w 1003876"/>
                  <a:gd name="connsiteY50" fmla="*/ 1497513 h 1516602"/>
                  <a:gd name="connsiteX51" fmla="*/ 396804 w 1003876"/>
                  <a:gd name="connsiteY51" fmla="*/ 1491798 h 1516602"/>
                  <a:gd name="connsiteX52" fmla="*/ 398709 w 1003876"/>
                  <a:gd name="connsiteY52" fmla="*/ 1474653 h 1516602"/>
                  <a:gd name="connsiteX53" fmla="*/ 400614 w 1003876"/>
                  <a:gd name="connsiteY53" fmla="*/ 1461318 h 1516602"/>
                  <a:gd name="connsiteX54" fmla="*/ 404424 w 1003876"/>
                  <a:gd name="connsiteY54" fmla="*/ 1404168 h 1516602"/>
                  <a:gd name="connsiteX55" fmla="*/ 410139 w 1003876"/>
                  <a:gd name="connsiteY55" fmla="*/ 1392738 h 1516602"/>
                  <a:gd name="connsiteX56" fmla="*/ 413949 w 1003876"/>
                  <a:gd name="connsiteY56" fmla="*/ 1379403 h 1516602"/>
                  <a:gd name="connsiteX57" fmla="*/ 415854 w 1003876"/>
                  <a:gd name="connsiteY57" fmla="*/ 1373688 h 1516602"/>
                  <a:gd name="connsiteX58" fmla="*/ 417759 w 1003876"/>
                  <a:gd name="connsiteY58" fmla="*/ 1360353 h 1516602"/>
                  <a:gd name="connsiteX59" fmla="*/ 421569 w 1003876"/>
                  <a:gd name="connsiteY59" fmla="*/ 1348923 h 1516602"/>
                  <a:gd name="connsiteX60" fmla="*/ 427284 w 1003876"/>
                  <a:gd name="connsiteY60" fmla="*/ 1335588 h 1516602"/>
                  <a:gd name="connsiteX61" fmla="*/ 467289 w 1003876"/>
                  <a:gd name="connsiteY61" fmla="*/ 1265103 h 1516602"/>
                  <a:gd name="connsiteX62" fmla="*/ 528455 w 1003876"/>
                  <a:gd name="connsiteY62" fmla="*/ 1230091 h 1516602"/>
                  <a:gd name="connsiteX63" fmla="*/ 601154 w 1003876"/>
                  <a:gd name="connsiteY63" fmla="*/ 1221700 h 1516602"/>
                  <a:gd name="connsiteX64" fmla="*/ 720654 w 1003876"/>
                  <a:gd name="connsiteY64" fmla="*/ 1316538 h 1516602"/>
                  <a:gd name="connsiteX65" fmla="*/ 733989 w 1003876"/>
                  <a:gd name="connsiteY65" fmla="*/ 1326063 h 1516602"/>
                  <a:gd name="connsiteX66" fmla="*/ 743514 w 1003876"/>
                  <a:gd name="connsiteY66" fmla="*/ 1327968 h 1516602"/>
                  <a:gd name="connsiteX67" fmla="*/ 749229 w 1003876"/>
                  <a:gd name="connsiteY67" fmla="*/ 1329873 h 1516602"/>
                  <a:gd name="connsiteX68" fmla="*/ 762564 w 1003876"/>
                  <a:gd name="connsiteY68" fmla="*/ 1335588 h 1516602"/>
                  <a:gd name="connsiteX69" fmla="*/ 777804 w 1003876"/>
                  <a:gd name="connsiteY69" fmla="*/ 1333683 h 1516602"/>
                  <a:gd name="connsiteX70" fmla="*/ 789234 w 1003876"/>
                  <a:gd name="connsiteY70" fmla="*/ 1327968 h 1516602"/>
                  <a:gd name="connsiteX71" fmla="*/ 794949 w 1003876"/>
                  <a:gd name="connsiteY71" fmla="*/ 1326063 h 1516602"/>
                  <a:gd name="connsiteX72" fmla="*/ 802569 w 1003876"/>
                  <a:gd name="connsiteY72" fmla="*/ 1308918 h 1516602"/>
                  <a:gd name="connsiteX73" fmla="*/ 800664 w 1003876"/>
                  <a:gd name="connsiteY73" fmla="*/ 1284153 h 1516602"/>
                  <a:gd name="connsiteX74" fmla="*/ 798759 w 1003876"/>
                  <a:gd name="connsiteY74" fmla="*/ 1278438 h 1516602"/>
                  <a:gd name="connsiteX75" fmla="*/ 796854 w 1003876"/>
                  <a:gd name="connsiteY75" fmla="*/ 1270818 h 1516602"/>
                  <a:gd name="connsiteX76" fmla="*/ 783519 w 1003876"/>
                  <a:gd name="connsiteY76" fmla="*/ 1253673 h 1516602"/>
                  <a:gd name="connsiteX77" fmla="*/ 773994 w 1003876"/>
                  <a:gd name="connsiteY77" fmla="*/ 1247958 h 1516602"/>
                  <a:gd name="connsiteX78" fmla="*/ 648264 w 1003876"/>
                  <a:gd name="connsiteY78" fmla="*/ 1156518 h 1516602"/>
                  <a:gd name="connsiteX79" fmla="*/ 644454 w 1003876"/>
                  <a:gd name="connsiteY79" fmla="*/ 1139373 h 1516602"/>
                  <a:gd name="connsiteX80" fmla="*/ 646359 w 1003876"/>
                  <a:gd name="connsiteY80" fmla="*/ 1131753 h 1516602"/>
                  <a:gd name="connsiteX81" fmla="*/ 650169 w 1003876"/>
                  <a:gd name="connsiteY81" fmla="*/ 1114608 h 1516602"/>
                  <a:gd name="connsiteX82" fmla="*/ 653979 w 1003876"/>
                  <a:gd name="connsiteY82" fmla="*/ 1108893 h 1516602"/>
                  <a:gd name="connsiteX83" fmla="*/ 655884 w 1003876"/>
                  <a:gd name="connsiteY83" fmla="*/ 1103178 h 1516602"/>
                  <a:gd name="connsiteX84" fmla="*/ 661599 w 1003876"/>
                  <a:gd name="connsiteY84" fmla="*/ 1101273 h 1516602"/>
                  <a:gd name="connsiteX85" fmla="*/ 671124 w 1003876"/>
                  <a:gd name="connsiteY85" fmla="*/ 1089843 h 1516602"/>
                  <a:gd name="connsiteX86" fmla="*/ 724464 w 1003876"/>
                  <a:gd name="connsiteY86" fmla="*/ 1082223 h 1516602"/>
                  <a:gd name="connsiteX87" fmla="*/ 842574 w 1003876"/>
                  <a:gd name="connsiteY87" fmla="*/ 1084128 h 1516602"/>
                  <a:gd name="connsiteX88" fmla="*/ 871149 w 1003876"/>
                  <a:gd name="connsiteY88" fmla="*/ 1086033 h 1516602"/>
                  <a:gd name="connsiteX89" fmla="*/ 899724 w 1003876"/>
                  <a:gd name="connsiteY89" fmla="*/ 1091748 h 1516602"/>
                  <a:gd name="connsiteX90" fmla="*/ 922584 w 1003876"/>
                  <a:gd name="connsiteY90" fmla="*/ 1095558 h 1516602"/>
                  <a:gd name="connsiteX91" fmla="*/ 985294 w 1003876"/>
                  <a:gd name="connsiteY91" fmla="*/ 1104311 h 1516602"/>
                  <a:gd name="connsiteX92" fmla="*/ 1003378 w 1003876"/>
                  <a:gd name="connsiteY92" fmla="*/ 1065958 h 1516602"/>
                  <a:gd name="connsiteX93" fmla="*/ 970209 w 1003876"/>
                  <a:gd name="connsiteY93" fmla="*/ 1044123 h 1516602"/>
                  <a:gd name="connsiteX94" fmla="*/ 935919 w 1003876"/>
                  <a:gd name="connsiteY94" fmla="*/ 1034598 h 1516602"/>
                  <a:gd name="connsiteX95" fmla="*/ 825429 w 1003876"/>
                  <a:gd name="connsiteY95" fmla="*/ 1034598 h 1516602"/>
                  <a:gd name="connsiteX96" fmla="*/ 730179 w 1003876"/>
                  <a:gd name="connsiteY96" fmla="*/ 1038408 h 1516602"/>
                  <a:gd name="connsiteX97" fmla="*/ 669219 w 1003876"/>
                  <a:gd name="connsiteY97" fmla="*/ 1046028 h 1516602"/>
                  <a:gd name="connsiteX98" fmla="*/ 646360 w 1003876"/>
                  <a:gd name="connsiteY98" fmla="*/ 1049838 h 1516602"/>
                  <a:gd name="connsiteX99" fmla="*/ 640078 w 1003876"/>
                  <a:gd name="connsiteY99" fmla="*/ 1026051 h 1516602"/>
                  <a:gd name="connsiteX100" fmla="*/ 673029 w 1003876"/>
                  <a:gd name="connsiteY100" fmla="*/ 992688 h 1516602"/>
                  <a:gd name="connsiteX101" fmla="*/ 674934 w 1003876"/>
                  <a:gd name="connsiteY101" fmla="*/ 986973 h 1516602"/>
                  <a:gd name="connsiteX102" fmla="*/ 680649 w 1003876"/>
                  <a:gd name="connsiteY102" fmla="*/ 985068 h 1516602"/>
                  <a:gd name="connsiteX103" fmla="*/ 686364 w 1003876"/>
                  <a:gd name="connsiteY103" fmla="*/ 981258 h 1516602"/>
                  <a:gd name="connsiteX104" fmla="*/ 695889 w 1003876"/>
                  <a:gd name="connsiteY104" fmla="*/ 971733 h 1516602"/>
                  <a:gd name="connsiteX105" fmla="*/ 705414 w 1003876"/>
                  <a:gd name="connsiteY105" fmla="*/ 960303 h 1516602"/>
                  <a:gd name="connsiteX106" fmla="*/ 716844 w 1003876"/>
                  <a:gd name="connsiteY106" fmla="*/ 952683 h 1516602"/>
                  <a:gd name="connsiteX107" fmla="*/ 732084 w 1003876"/>
                  <a:gd name="connsiteY107" fmla="*/ 939348 h 1516602"/>
                  <a:gd name="connsiteX108" fmla="*/ 741609 w 1003876"/>
                  <a:gd name="connsiteY108" fmla="*/ 927918 h 1516602"/>
                  <a:gd name="connsiteX109" fmla="*/ 753039 w 1003876"/>
                  <a:gd name="connsiteY109" fmla="*/ 918393 h 1516602"/>
                  <a:gd name="connsiteX110" fmla="*/ 758754 w 1003876"/>
                  <a:gd name="connsiteY110" fmla="*/ 906963 h 1516602"/>
                  <a:gd name="connsiteX111" fmla="*/ 760659 w 1003876"/>
                  <a:gd name="connsiteY111" fmla="*/ 901248 h 1516602"/>
                  <a:gd name="connsiteX112" fmla="*/ 766374 w 1003876"/>
                  <a:gd name="connsiteY112" fmla="*/ 889818 h 1516602"/>
                  <a:gd name="connsiteX113" fmla="*/ 764469 w 1003876"/>
                  <a:gd name="connsiteY113" fmla="*/ 874578 h 1516602"/>
                  <a:gd name="connsiteX114" fmla="*/ 758754 w 1003876"/>
                  <a:gd name="connsiteY114" fmla="*/ 872673 h 1516602"/>
                  <a:gd name="connsiteX115" fmla="*/ 737799 w 1003876"/>
                  <a:gd name="connsiteY115" fmla="*/ 874578 h 1516602"/>
                  <a:gd name="connsiteX116" fmla="*/ 732084 w 1003876"/>
                  <a:gd name="connsiteY116" fmla="*/ 878388 h 1516602"/>
                  <a:gd name="connsiteX117" fmla="*/ 699699 w 1003876"/>
                  <a:gd name="connsiteY117" fmla="*/ 899343 h 1516602"/>
                  <a:gd name="connsiteX118" fmla="*/ 595181 w 1003876"/>
                  <a:gd name="connsiteY118" fmla="*/ 957831 h 1516602"/>
                  <a:gd name="connsiteX119" fmla="*/ 507294 w 1003876"/>
                  <a:gd name="connsiteY119" fmla="*/ 847908 h 1516602"/>
                  <a:gd name="connsiteX120" fmla="*/ 503484 w 1003876"/>
                  <a:gd name="connsiteY120" fmla="*/ 358323 h 1516602"/>
                  <a:gd name="connsiteX121" fmla="*/ 499674 w 1003876"/>
                  <a:gd name="connsiteY121" fmla="*/ 66858 h 1516602"/>
                  <a:gd name="connsiteX122" fmla="*/ 490149 w 1003876"/>
                  <a:gd name="connsiteY122" fmla="*/ 40188 h 1516602"/>
                  <a:gd name="connsiteX123" fmla="*/ 488244 w 1003876"/>
                  <a:gd name="connsiteY123" fmla="*/ 34473 h 1516602"/>
                  <a:gd name="connsiteX124" fmla="*/ 484434 w 1003876"/>
                  <a:gd name="connsiteY124" fmla="*/ 28758 h 1516602"/>
                  <a:gd name="connsiteX125" fmla="*/ 478719 w 1003876"/>
                  <a:gd name="connsiteY125" fmla="*/ 17328 h 1516602"/>
                  <a:gd name="connsiteX126" fmla="*/ 473004 w 1003876"/>
                  <a:gd name="connsiteY126" fmla="*/ 13518 h 1516602"/>
                  <a:gd name="connsiteX127" fmla="*/ 469194 w 1003876"/>
                  <a:gd name="connsiteY127" fmla="*/ 7803 h 1516602"/>
                  <a:gd name="connsiteX128" fmla="*/ 429189 w 1003876"/>
                  <a:gd name="connsiteY128" fmla="*/ 11613 h 1516602"/>
                  <a:gd name="connsiteX129" fmla="*/ 425379 w 1003876"/>
                  <a:gd name="connsiteY129" fmla="*/ 78288 h 1516602"/>
                  <a:gd name="connsiteX130" fmla="*/ 425379 w 1003876"/>
                  <a:gd name="connsiteY130" fmla="*/ 84003 h 1516602"/>
                  <a:gd name="connsiteX131" fmla="*/ 429189 w 1003876"/>
                  <a:gd name="connsiteY131" fmla="*/ 238308 h 1516602"/>
                  <a:gd name="connsiteX132" fmla="*/ 440619 w 1003876"/>
                  <a:gd name="connsiteY132" fmla="*/ 421188 h 1516602"/>
                  <a:gd name="connsiteX133" fmla="*/ 435265 w 1003876"/>
                  <a:gd name="connsiteY133" fmla="*/ 718368 h 1516602"/>
                  <a:gd name="connsiteX134" fmla="*/ 435059 w 1003876"/>
                  <a:gd name="connsiteY134" fmla="*/ 799046 h 1516602"/>
                  <a:gd name="connsiteX135" fmla="*/ 430322 w 1003876"/>
                  <a:gd name="connsiteY135"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40645 w 1003876"/>
                  <a:gd name="connsiteY3" fmla="*/ 957266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30129 w 1003876"/>
                  <a:gd name="connsiteY29" fmla="*/ 1223193 h 1516602"/>
                  <a:gd name="connsiteX30" fmla="*/ 333939 w 1003876"/>
                  <a:gd name="connsiteY30" fmla="*/ 1228908 h 1516602"/>
                  <a:gd name="connsiteX31" fmla="*/ 339654 w 1003876"/>
                  <a:gd name="connsiteY31" fmla="*/ 1230813 h 1516602"/>
                  <a:gd name="connsiteX32" fmla="*/ 351084 w 1003876"/>
                  <a:gd name="connsiteY32" fmla="*/ 1238433 h 1516602"/>
                  <a:gd name="connsiteX33" fmla="*/ 356799 w 1003876"/>
                  <a:gd name="connsiteY33" fmla="*/ 1242243 h 1516602"/>
                  <a:gd name="connsiteX34" fmla="*/ 360609 w 1003876"/>
                  <a:gd name="connsiteY34" fmla="*/ 1247958 h 1516602"/>
                  <a:gd name="connsiteX35" fmla="*/ 366324 w 1003876"/>
                  <a:gd name="connsiteY35" fmla="*/ 1259388 h 1516602"/>
                  <a:gd name="connsiteX36" fmla="*/ 362514 w 1003876"/>
                  <a:gd name="connsiteY36" fmla="*/ 1286058 h 1516602"/>
                  <a:gd name="connsiteX37" fmla="*/ 358704 w 1003876"/>
                  <a:gd name="connsiteY37" fmla="*/ 1291773 h 1516602"/>
                  <a:gd name="connsiteX38" fmla="*/ 356799 w 1003876"/>
                  <a:gd name="connsiteY38" fmla="*/ 1297488 h 1516602"/>
                  <a:gd name="connsiteX39" fmla="*/ 352989 w 1003876"/>
                  <a:gd name="connsiteY39" fmla="*/ 1303203 h 1516602"/>
                  <a:gd name="connsiteX40" fmla="*/ 351084 w 1003876"/>
                  <a:gd name="connsiteY40" fmla="*/ 1308918 h 1516602"/>
                  <a:gd name="connsiteX41" fmla="*/ 347274 w 1003876"/>
                  <a:gd name="connsiteY41" fmla="*/ 1314633 h 1516602"/>
                  <a:gd name="connsiteX42" fmla="*/ 330129 w 1003876"/>
                  <a:gd name="connsiteY42" fmla="*/ 1381308 h 1516602"/>
                  <a:gd name="connsiteX43" fmla="*/ 328224 w 1003876"/>
                  <a:gd name="connsiteY43" fmla="*/ 1432743 h 1516602"/>
                  <a:gd name="connsiteX44" fmla="*/ 330129 w 1003876"/>
                  <a:gd name="connsiteY44" fmla="*/ 1457508 h 1516602"/>
                  <a:gd name="connsiteX45" fmla="*/ 332034 w 1003876"/>
                  <a:gd name="connsiteY45" fmla="*/ 1463223 h 1516602"/>
                  <a:gd name="connsiteX46" fmla="*/ 335844 w 1003876"/>
                  <a:gd name="connsiteY46" fmla="*/ 1467033 h 1516602"/>
                  <a:gd name="connsiteX47" fmla="*/ 364419 w 1003876"/>
                  <a:gd name="connsiteY47" fmla="*/ 1512753 h 1516602"/>
                  <a:gd name="connsiteX48" fmla="*/ 387279 w 1003876"/>
                  <a:gd name="connsiteY48" fmla="*/ 1514658 h 1516602"/>
                  <a:gd name="connsiteX49" fmla="*/ 392994 w 1003876"/>
                  <a:gd name="connsiteY49" fmla="*/ 1508943 h 1516602"/>
                  <a:gd name="connsiteX50" fmla="*/ 394899 w 1003876"/>
                  <a:gd name="connsiteY50" fmla="*/ 1497513 h 1516602"/>
                  <a:gd name="connsiteX51" fmla="*/ 396804 w 1003876"/>
                  <a:gd name="connsiteY51" fmla="*/ 1491798 h 1516602"/>
                  <a:gd name="connsiteX52" fmla="*/ 398709 w 1003876"/>
                  <a:gd name="connsiteY52" fmla="*/ 1474653 h 1516602"/>
                  <a:gd name="connsiteX53" fmla="*/ 400614 w 1003876"/>
                  <a:gd name="connsiteY53" fmla="*/ 1461318 h 1516602"/>
                  <a:gd name="connsiteX54" fmla="*/ 404424 w 1003876"/>
                  <a:gd name="connsiteY54" fmla="*/ 1404168 h 1516602"/>
                  <a:gd name="connsiteX55" fmla="*/ 410139 w 1003876"/>
                  <a:gd name="connsiteY55" fmla="*/ 1392738 h 1516602"/>
                  <a:gd name="connsiteX56" fmla="*/ 413949 w 1003876"/>
                  <a:gd name="connsiteY56" fmla="*/ 1379403 h 1516602"/>
                  <a:gd name="connsiteX57" fmla="*/ 415854 w 1003876"/>
                  <a:gd name="connsiteY57" fmla="*/ 1373688 h 1516602"/>
                  <a:gd name="connsiteX58" fmla="*/ 417759 w 1003876"/>
                  <a:gd name="connsiteY58" fmla="*/ 1360353 h 1516602"/>
                  <a:gd name="connsiteX59" fmla="*/ 421569 w 1003876"/>
                  <a:gd name="connsiteY59" fmla="*/ 1348923 h 1516602"/>
                  <a:gd name="connsiteX60" fmla="*/ 427284 w 1003876"/>
                  <a:gd name="connsiteY60" fmla="*/ 1335588 h 1516602"/>
                  <a:gd name="connsiteX61" fmla="*/ 467289 w 1003876"/>
                  <a:gd name="connsiteY61" fmla="*/ 1265103 h 1516602"/>
                  <a:gd name="connsiteX62" fmla="*/ 528455 w 1003876"/>
                  <a:gd name="connsiteY62" fmla="*/ 1230091 h 1516602"/>
                  <a:gd name="connsiteX63" fmla="*/ 601154 w 1003876"/>
                  <a:gd name="connsiteY63" fmla="*/ 1221700 h 1516602"/>
                  <a:gd name="connsiteX64" fmla="*/ 720654 w 1003876"/>
                  <a:gd name="connsiteY64" fmla="*/ 1316538 h 1516602"/>
                  <a:gd name="connsiteX65" fmla="*/ 733989 w 1003876"/>
                  <a:gd name="connsiteY65" fmla="*/ 1326063 h 1516602"/>
                  <a:gd name="connsiteX66" fmla="*/ 743514 w 1003876"/>
                  <a:gd name="connsiteY66" fmla="*/ 1327968 h 1516602"/>
                  <a:gd name="connsiteX67" fmla="*/ 749229 w 1003876"/>
                  <a:gd name="connsiteY67" fmla="*/ 1329873 h 1516602"/>
                  <a:gd name="connsiteX68" fmla="*/ 762564 w 1003876"/>
                  <a:gd name="connsiteY68" fmla="*/ 1335588 h 1516602"/>
                  <a:gd name="connsiteX69" fmla="*/ 777804 w 1003876"/>
                  <a:gd name="connsiteY69" fmla="*/ 1333683 h 1516602"/>
                  <a:gd name="connsiteX70" fmla="*/ 789234 w 1003876"/>
                  <a:gd name="connsiteY70" fmla="*/ 1327968 h 1516602"/>
                  <a:gd name="connsiteX71" fmla="*/ 794949 w 1003876"/>
                  <a:gd name="connsiteY71" fmla="*/ 1326063 h 1516602"/>
                  <a:gd name="connsiteX72" fmla="*/ 802569 w 1003876"/>
                  <a:gd name="connsiteY72" fmla="*/ 1308918 h 1516602"/>
                  <a:gd name="connsiteX73" fmla="*/ 800664 w 1003876"/>
                  <a:gd name="connsiteY73" fmla="*/ 1284153 h 1516602"/>
                  <a:gd name="connsiteX74" fmla="*/ 798759 w 1003876"/>
                  <a:gd name="connsiteY74" fmla="*/ 1278438 h 1516602"/>
                  <a:gd name="connsiteX75" fmla="*/ 796854 w 1003876"/>
                  <a:gd name="connsiteY75" fmla="*/ 1270818 h 1516602"/>
                  <a:gd name="connsiteX76" fmla="*/ 783519 w 1003876"/>
                  <a:gd name="connsiteY76" fmla="*/ 1253673 h 1516602"/>
                  <a:gd name="connsiteX77" fmla="*/ 773994 w 1003876"/>
                  <a:gd name="connsiteY77" fmla="*/ 1247958 h 1516602"/>
                  <a:gd name="connsiteX78" fmla="*/ 648264 w 1003876"/>
                  <a:gd name="connsiteY78" fmla="*/ 1156518 h 1516602"/>
                  <a:gd name="connsiteX79" fmla="*/ 644454 w 1003876"/>
                  <a:gd name="connsiteY79" fmla="*/ 1139373 h 1516602"/>
                  <a:gd name="connsiteX80" fmla="*/ 646359 w 1003876"/>
                  <a:gd name="connsiteY80" fmla="*/ 1131753 h 1516602"/>
                  <a:gd name="connsiteX81" fmla="*/ 650169 w 1003876"/>
                  <a:gd name="connsiteY81" fmla="*/ 1114608 h 1516602"/>
                  <a:gd name="connsiteX82" fmla="*/ 653979 w 1003876"/>
                  <a:gd name="connsiteY82" fmla="*/ 1108893 h 1516602"/>
                  <a:gd name="connsiteX83" fmla="*/ 655884 w 1003876"/>
                  <a:gd name="connsiteY83" fmla="*/ 1103178 h 1516602"/>
                  <a:gd name="connsiteX84" fmla="*/ 661599 w 1003876"/>
                  <a:gd name="connsiteY84" fmla="*/ 1101273 h 1516602"/>
                  <a:gd name="connsiteX85" fmla="*/ 671124 w 1003876"/>
                  <a:gd name="connsiteY85" fmla="*/ 1089843 h 1516602"/>
                  <a:gd name="connsiteX86" fmla="*/ 724464 w 1003876"/>
                  <a:gd name="connsiteY86" fmla="*/ 1082223 h 1516602"/>
                  <a:gd name="connsiteX87" fmla="*/ 842574 w 1003876"/>
                  <a:gd name="connsiteY87" fmla="*/ 1084128 h 1516602"/>
                  <a:gd name="connsiteX88" fmla="*/ 871149 w 1003876"/>
                  <a:gd name="connsiteY88" fmla="*/ 1086033 h 1516602"/>
                  <a:gd name="connsiteX89" fmla="*/ 899724 w 1003876"/>
                  <a:gd name="connsiteY89" fmla="*/ 1091748 h 1516602"/>
                  <a:gd name="connsiteX90" fmla="*/ 922584 w 1003876"/>
                  <a:gd name="connsiteY90" fmla="*/ 1095558 h 1516602"/>
                  <a:gd name="connsiteX91" fmla="*/ 985294 w 1003876"/>
                  <a:gd name="connsiteY91" fmla="*/ 1104311 h 1516602"/>
                  <a:gd name="connsiteX92" fmla="*/ 1003378 w 1003876"/>
                  <a:gd name="connsiteY92" fmla="*/ 1065958 h 1516602"/>
                  <a:gd name="connsiteX93" fmla="*/ 970209 w 1003876"/>
                  <a:gd name="connsiteY93" fmla="*/ 1044123 h 1516602"/>
                  <a:gd name="connsiteX94" fmla="*/ 935919 w 1003876"/>
                  <a:gd name="connsiteY94" fmla="*/ 1034598 h 1516602"/>
                  <a:gd name="connsiteX95" fmla="*/ 825429 w 1003876"/>
                  <a:gd name="connsiteY95" fmla="*/ 1034598 h 1516602"/>
                  <a:gd name="connsiteX96" fmla="*/ 730179 w 1003876"/>
                  <a:gd name="connsiteY96" fmla="*/ 1038408 h 1516602"/>
                  <a:gd name="connsiteX97" fmla="*/ 669219 w 1003876"/>
                  <a:gd name="connsiteY97" fmla="*/ 1046028 h 1516602"/>
                  <a:gd name="connsiteX98" fmla="*/ 646360 w 1003876"/>
                  <a:gd name="connsiteY98" fmla="*/ 1049838 h 1516602"/>
                  <a:gd name="connsiteX99" fmla="*/ 640078 w 1003876"/>
                  <a:gd name="connsiteY99" fmla="*/ 1026051 h 1516602"/>
                  <a:gd name="connsiteX100" fmla="*/ 673029 w 1003876"/>
                  <a:gd name="connsiteY100" fmla="*/ 992688 h 1516602"/>
                  <a:gd name="connsiteX101" fmla="*/ 674934 w 1003876"/>
                  <a:gd name="connsiteY101" fmla="*/ 986973 h 1516602"/>
                  <a:gd name="connsiteX102" fmla="*/ 680649 w 1003876"/>
                  <a:gd name="connsiteY102" fmla="*/ 985068 h 1516602"/>
                  <a:gd name="connsiteX103" fmla="*/ 686364 w 1003876"/>
                  <a:gd name="connsiteY103" fmla="*/ 981258 h 1516602"/>
                  <a:gd name="connsiteX104" fmla="*/ 695889 w 1003876"/>
                  <a:gd name="connsiteY104" fmla="*/ 971733 h 1516602"/>
                  <a:gd name="connsiteX105" fmla="*/ 705414 w 1003876"/>
                  <a:gd name="connsiteY105" fmla="*/ 960303 h 1516602"/>
                  <a:gd name="connsiteX106" fmla="*/ 716844 w 1003876"/>
                  <a:gd name="connsiteY106" fmla="*/ 952683 h 1516602"/>
                  <a:gd name="connsiteX107" fmla="*/ 732084 w 1003876"/>
                  <a:gd name="connsiteY107" fmla="*/ 939348 h 1516602"/>
                  <a:gd name="connsiteX108" fmla="*/ 741609 w 1003876"/>
                  <a:gd name="connsiteY108" fmla="*/ 927918 h 1516602"/>
                  <a:gd name="connsiteX109" fmla="*/ 753039 w 1003876"/>
                  <a:gd name="connsiteY109" fmla="*/ 918393 h 1516602"/>
                  <a:gd name="connsiteX110" fmla="*/ 758754 w 1003876"/>
                  <a:gd name="connsiteY110" fmla="*/ 906963 h 1516602"/>
                  <a:gd name="connsiteX111" fmla="*/ 760659 w 1003876"/>
                  <a:gd name="connsiteY111" fmla="*/ 901248 h 1516602"/>
                  <a:gd name="connsiteX112" fmla="*/ 766374 w 1003876"/>
                  <a:gd name="connsiteY112" fmla="*/ 889818 h 1516602"/>
                  <a:gd name="connsiteX113" fmla="*/ 764469 w 1003876"/>
                  <a:gd name="connsiteY113" fmla="*/ 874578 h 1516602"/>
                  <a:gd name="connsiteX114" fmla="*/ 758754 w 1003876"/>
                  <a:gd name="connsiteY114" fmla="*/ 872673 h 1516602"/>
                  <a:gd name="connsiteX115" fmla="*/ 737799 w 1003876"/>
                  <a:gd name="connsiteY115" fmla="*/ 874578 h 1516602"/>
                  <a:gd name="connsiteX116" fmla="*/ 732084 w 1003876"/>
                  <a:gd name="connsiteY116" fmla="*/ 878388 h 1516602"/>
                  <a:gd name="connsiteX117" fmla="*/ 699699 w 1003876"/>
                  <a:gd name="connsiteY117" fmla="*/ 899343 h 1516602"/>
                  <a:gd name="connsiteX118" fmla="*/ 595181 w 1003876"/>
                  <a:gd name="connsiteY118" fmla="*/ 957831 h 1516602"/>
                  <a:gd name="connsiteX119" fmla="*/ 507294 w 1003876"/>
                  <a:gd name="connsiteY119" fmla="*/ 847908 h 1516602"/>
                  <a:gd name="connsiteX120" fmla="*/ 503484 w 1003876"/>
                  <a:gd name="connsiteY120" fmla="*/ 358323 h 1516602"/>
                  <a:gd name="connsiteX121" fmla="*/ 499674 w 1003876"/>
                  <a:gd name="connsiteY121" fmla="*/ 66858 h 1516602"/>
                  <a:gd name="connsiteX122" fmla="*/ 490149 w 1003876"/>
                  <a:gd name="connsiteY122" fmla="*/ 40188 h 1516602"/>
                  <a:gd name="connsiteX123" fmla="*/ 488244 w 1003876"/>
                  <a:gd name="connsiteY123" fmla="*/ 34473 h 1516602"/>
                  <a:gd name="connsiteX124" fmla="*/ 484434 w 1003876"/>
                  <a:gd name="connsiteY124" fmla="*/ 28758 h 1516602"/>
                  <a:gd name="connsiteX125" fmla="*/ 478719 w 1003876"/>
                  <a:gd name="connsiteY125" fmla="*/ 17328 h 1516602"/>
                  <a:gd name="connsiteX126" fmla="*/ 473004 w 1003876"/>
                  <a:gd name="connsiteY126" fmla="*/ 13518 h 1516602"/>
                  <a:gd name="connsiteX127" fmla="*/ 469194 w 1003876"/>
                  <a:gd name="connsiteY127" fmla="*/ 7803 h 1516602"/>
                  <a:gd name="connsiteX128" fmla="*/ 429189 w 1003876"/>
                  <a:gd name="connsiteY128" fmla="*/ 11613 h 1516602"/>
                  <a:gd name="connsiteX129" fmla="*/ 425379 w 1003876"/>
                  <a:gd name="connsiteY129" fmla="*/ 78288 h 1516602"/>
                  <a:gd name="connsiteX130" fmla="*/ 425379 w 1003876"/>
                  <a:gd name="connsiteY130" fmla="*/ 84003 h 1516602"/>
                  <a:gd name="connsiteX131" fmla="*/ 429189 w 1003876"/>
                  <a:gd name="connsiteY131" fmla="*/ 238308 h 1516602"/>
                  <a:gd name="connsiteX132" fmla="*/ 440619 w 1003876"/>
                  <a:gd name="connsiteY132" fmla="*/ 421188 h 1516602"/>
                  <a:gd name="connsiteX133" fmla="*/ 435265 w 1003876"/>
                  <a:gd name="connsiteY133" fmla="*/ 718368 h 1516602"/>
                  <a:gd name="connsiteX134" fmla="*/ 435059 w 1003876"/>
                  <a:gd name="connsiteY134" fmla="*/ 799046 h 1516602"/>
                  <a:gd name="connsiteX135" fmla="*/ 430322 w 1003876"/>
                  <a:gd name="connsiteY135"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40645 w 1003876"/>
                  <a:gd name="connsiteY3" fmla="*/ 957266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30129 w 1003876"/>
                  <a:gd name="connsiteY29" fmla="*/ 1223193 h 1516602"/>
                  <a:gd name="connsiteX30" fmla="*/ 333939 w 1003876"/>
                  <a:gd name="connsiteY30" fmla="*/ 1228908 h 1516602"/>
                  <a:gd name="connsiteX31" fmla="*/ 339654 w 1003876"/>
                  <a:gd name="connsiteY31" fmla="*/ 1230813 h 1516602"/>
                  <a:gd name="connsiteX32" fmla="*/ 351084 w 1003876"/>
                  <a:gd name="connsiteY32" fmla="*/ 1238433 h 1516602"/>
                  <a:gd name="connsiteX33" fmla="*/ 356799 w 1003876"/>
                  <a:gd name="connsiteY33" fmla="*/ 1242243 h 1516602"/>
                  <a:gd name="connsiteX34" fmla="*/ 360609 w 1003876"/>
                  <a:gd name="connsiteY34" fmla="*/ 1247958 h 1516602"/>
                  <a:gd name="connsiteX35" fmla="*/ 366324 w 1003876"/>
                  <a:gd name="connsiteY35" fmla="*/ 1259388 h 1516602"/>
                  <a:gd name="connsiteX36" fmla="*/ 362514 w 1003876"/>
                  <a:gd name="connsiteY36" fmla="*/ 1286058 h 1516602"/>
                  <a:gd name="connsiteX37" fmla="*/ 358704 w 1003876"/>
                  <a:gd name="connsiteY37" fmla="*/ 1291773 h 1516602"/>
                  <a:gd name="connsiteX38" fmla="*/ 356799 w 1003876"/>
                  <a:gd name="connsiteY38" fmla="*/ 1297488 h 1516602"/>
                  <a:gd name="connsiteX39" fmla="*/ 352989 w 1003876"/>
                  <a:gd name="connsiteY39" fmla="*/ 1303203 h 1516602"/>
                  <a:gd name="connsiteX40" fmla="*/ 351084 w 1003876"/>
                  <a:gd name="connsiteY40" fmla="*/ 1308918 h 1516602"/>
                  <a:gd name="connsiteX41" fmla="*/ 347274 w 1003876"/>
                  <a:gd name="connsiteY41" fmla="*/ 1314633 h 1516602"/>
                  <a:gd name="connsiteX42" fmla="*/ 330129 w 1003876"/>
                  <a:gd name="connsiteY42" fmla="*/ 1381308 h 1516602"/>
                  <a:gd name="connsiteX43" fmla="*/ 328224 w 1003876"/>
                  <a:gd name="connsiteY43" fmla="*/ 1432743 h 1516602"/>
                  <a:gd name="connsiteX44" fmla="*/ 330129 w 1003876"/>
                  <a:gd name="connsiteY44" fmla="*/ 1457508 h 1516602"/>
                  <a:gd name="connsiteX45" fmla="*/ 332034 w 1003876"/>
                  <a:gd name="connsiteY45" fmla="*/ 1463223 h 1516602"/>
                  <a:gd name="connsiteX46" fmla="*/ 335844 w 1003876"/>
                  <a:gd name="connsiteY46" fmla="*/ 1467033 h 1516602"/>
                  <a:gd name="connsiteX47" fmla="*/ 364419 w 1003876"/>
                  <a:gd name="connsiteY47" fmla="*/ 1512753 h 1516602"/>
                  <a:gd name="connsiteX48" fmla="*/ 387279 w 1003876"/>
                  <a:gd name="connsiteY48" fmla="*/ 1514658 h 1516602"/>
                  <a:gd name="connsiteX49" fmla="*/ 392994 w 1003876"/>
                  <a:gd name="connsiteY49" fmla="*/ 1508943 h 1516602"/>
                  <a:gd name="connsiteX50" fmla="*/ 394899 w 1003876"/>
                  <a:gd name="connsiteY50" fmla="*/ 1497513 h 1516602"/>
                  <a:gd name="connsiteX51" fmla="*/ 396804 w 1003876"/>
                  <a:gd name="connsiteY51" fmla="*/ 1491798 h 1516602"/>
                  <a:gd name="connsiteX52" fmla="*/ 398709 w 1003876"/>
                  <a:gd name="connsiteY52" fmla="*/ 1474653 h 1516602"/>
                  <a:gd name="connsiteX53" fmla="*/ 400614 w 1003876"/>
                  <a:gd name="connsiteY53" fmla="*/ 1461318 h 1516602"/>
                  <a:gd name="connsiteX54" fmla="*/ 404424 w 1003876"/>
                  <a:gd name="connsiteY54" fmla="*/ 1404168 h 1516602"/>
                  <a:gd name="connsiteX55" fmla="*/ 410139 w 1003876"/>
                  <a:gd name="connsiteY55" fmla="*/ 1392738 h 1516602"/>
                  <a:gd name="connsiteX56" fmla="*/ 413949 w 1003876"/>
                  <a:gd name="connsiteY56" fmla="*/ 1379403 h 1516602"/>
                  <a:gd name="connsiteX57" fmla="*/ 415854 w 1003876"/>
                  <a:gd name="connsiteY57" fmla="*/ 1373688 h 1516602"/>
                  <a:gd name="connsiteX58" fmla="*/ 417759 w 1003876"/>
                  <a:gd name="connsiteY58" fmla="*/ 1360353 h 1516602"/>
                  <a:gd name="connsiteX59" fmla="*/ 421569 w 1003876"/>
                  <a:gd name="connsiteY59" fmla="*/ 1348923 h 1516602"/>
                  <a:gd name="connsiteX60" fmla="*/ 427284 w 1003876"/>
                  <a:gd name="connsiteY60" fmla="*/ 1335588 h 1516602"/>
                  <a:gd name="connsiteX61" fmla="*/ 467289 w 1003876"/>
                  <a:gd name="connsiteY61" fmla="*/ 1265103 h 1516602"/>
                  <a:gd name="connsiteX62" fmla="*/ 528455 w 1003876"/>
                  <a:gd name="connsiteY62" fmla="*/ 1230091 h 1516602"/>
                  <a:gd name="connsiteX63" fmla="*/ 601154 w 1003876"/>
                  <a:gd name="connsiteY63" fmla="*/ 1221700 h 1516602"/>
                  <a:gd name="connsiteX64" fmla="*/ 720654 w 1003876"/>
                  <a:gd name="connsiteY64" fmla="*/ 1316538 h 1516602"/>
                  <a:gd name="connsiteX65" fmla="*/ 733989 w 1003876"/>
                  <a:gd name="connsiteY65" fmla="*/ 1326063 h 1516602"/>
                  <a:gd name="connsiteX66" fmla="*/ 743514 w 1003876"/>
                  <a:gd name="connsiteY66" fmla="*/ 1327968 h 1516602"/>
                  <a:gd name="connsiteX67" fmla="*/ 749229 w 1003876"/>
                  <a:gd name="connsiteY67" fmla="*/ 1329873 h 1516602"/>
                  <a:gd name="connsiteX68" fmla="*/ 762564 w 1003876"/>
                  <a:gd name="connsiteY68" fmla="*/ 1335588 h 1516602"/>
                  <a:gd name="connsiteX69" fmla="*/ 777804 w 1003876"/>
                  <a:gd name="connsiteY69" fmla="*/ 1333683 h 1516602"/>
                  <a:gd name="connsiteX70" fmla="*/ 789234 w 1003876"/>
                  <a:gd name="connsiteY70" fmla="*/ 1327968 h 1516602"/>
                  <a:gd name="connsiteX71" fmla="*/ 794949 w 1003876"/>
                  <a:gd name="connsiteY71" fmla="*/ 1326063 h 1516602"/>
                  <a:gd name="connsiteX72" fmla="*/ 802569 w 1003876"/>
                  <a:gd name="connsiteY72" fmla="*/ 1308918 h 1516602"/>
                  <a:gd name="connsiteX73" fmla="*/ 800664 w 1003876"/>
                  <a:gd name="connsiteY73" fmla="*/ 1284153 h 1516602"/>
                  <a:gd name="connsiteX74" fmla="*/ 798759 w 1003876"/>
                  <a:gd name="connsiteY74" fmla="*/ 1278438 h 1516602"/>
                  <a:gd name="connsiteX75" fmla="*/ 796854 w 1003876"/>
                  <a:gd name="connsiteY75" fmla="*/ 1270818 h 1516602"/>
                  <a:gd name="connsiteX76" fmla="*/ 783519 w 1003876"/>
                  <a:gd name="connsiteY76" fmla="*/ 1253673 h 1516602"/>
                  <a:gd name="connsiteX77" fmla="*/ 773994 w 1003876"/>
                  <a:gd name="connsiteY77" fmla="*/ 1247958 h 1516602"/>
                  <a:gd name="connsiteX78" fmla="*/ 648264 w 1003876"/>
                  <a:gd name="connsiteY78" fmla="*/ 1156518 h 1516602"/>
                  <a:gd name="connsiteX79" fmla="*/ 644454 w 1003876"/>
                  <a:gd name="connsiteY79" fmla="*/ 1139373 h 1516602"/>
                  <a:gd name="connsiteX80" fmla="*/ 646359 w 1003876"/>
                  <a:gd name="connsiteY80" fmla="*/ 1131753 h 1516602"/>
                  <a:gd name="connsiteX81" fmla="*/ 650169 w 1003876"/>
                  <a:gd name="connsiteY81" fmla="*/ 1114608 h 1516602"/>
                  <a:gd name="connsiteX82" fmla="*/ 653979 w 1003876"/>
                  <a:gd name="connsiteY82" fmla="*/ 1108893 h 1516602"/>
                  <a:gd name="connsiteX83" fmla="*/ 655884 w 1003876"/>
                  <a:gd name="connsiteY83" fmla="*/ 1103178 h 1516602"/>
                  <a:gd name="connsiteX84" fmla="*/ 661599 w 1003876"/>
                  <a:gd name="connsiteY84" fmla="*/ 1101273 h 1516602"/>
                  <a:gd name="connsiteX85" fmla="*/ 671124 w 1003876"/>
                  <a:gd name="connsiteY85" fmla="*/ 1089843 h 1516602"/>
                  <a:gd name="connsiteX86" fmla="*/ 724464 w 1003876"/>
                  <a:gd name="connsiteY86" fmla="*/ 1082223 h 1516602"/>
                  <a:gd name="connsiteX87" fmla="*/ 842574 w 1003876"/>
                  <a:gd name="connsiteY87" fmla="*/ 1084128 h 1516602"/>
                  <a:gd name="connsiteX88" fmla="*/ 871149 w 1003876"/>
                  <a:gd name="connsiteY88" fmla="*/ 1086033 h 1516602"/>
                  <a:gd name="connsiteX89" fmla="*/ 899724 w 1003876"/>
                  <a:gd name="connsiteY89" fmla="*/ 1091748 h 1516602"/>
                  <a:gd name="connsiteX90" fmla="*/ 922584 w 1003876"/>
                  <a:gd name="connsiteY90" fmla="*/ 1095558 h 1516602"/>
                  <a:gd name="connsiteX91" fmla="*/ 985294 w 1003876"/>
                  <a:gd name="connsiteY91" fmla="*/ 1104311 h 1516602"/>
                  <a:gd name="connsiteX92" fmla="*/ 1003378 w 1003876"/>
                  <a:gd name="connsiteY92" fmla="*/ 1065958 h 1516602"/>
                  <a:gd name="connsiteX93" fmla="*/ 970209 w 1003876"/>
                  <a:gd name="connsiteY93" fmla="*/ 1044123 h 1516602"/>
                  <a:gd name="connsiteX94" fmla="*/ 935919 w 1003876"/>
                  <a:gd name="connsiteY94" fmla="*/ 1034598 h 1516602"/>
                  <a:gd name="connsiteX95" fmla="*/ 825429 w 1003876"/>
                  <a:gd name="connsiteY95" fmla="*/ 1034598 h 1516602"/>
                  <a:gd name="connsiteX96" fmla="*/ 730179 w 1003876"/>
                  <a:gd name="connsiteY96" fmla="*/ 1038408 h 1516602"/>
                  <a:gd name="connsiteX97" fmla="*/ 669219 w 1003876"/>
                  <a:gd name="connsiteY97" fmla="*/ 1046028 h 1516602"/>
                  <a:gd name="connsiteX98" fmla="*/ 646360 w 1003876"/>
                  <a:gd name="connsiteY98" fmla="*/ 1049838 h 1516602"/>
                  <a:gd name="connsiteX99" fmla="*/ 640078 w 1003876"/>
                  <a:gd name="connsiteY99" fmla="*/ 1026051 h 1516602"/>
                  <a:gd name="connsiteX100" fmla="*/ 673029 w 1003876"/>
                  <a:gd name="connsiteY100" fmla="*/ 992688 h 1516602"/>
                  <a:gd name="connsiteX101" fmla="*/ 674934 w 1003876"/>
                  <a:gd name="connsiteY101" fmla="*/ 986973 h 1516602"/>
                  <a:gd name="connsiteX102" fmla="*/ 680649 w 1003876"/>
                  <a:gd name="connsiteY102" fmla="*/ 985068 h 1516602"/>
                  <a:gd name="connsiteX103" fmla="*/ 686364 w 1003876"/>
                  <a:gd name="connsiteY103" fmla="*/ 981258 h 1516602"/>
                  <a:gd name="connsiteX104" fmla="*/ 695889 w 1003876"/>
                  <a:gd name="connsiteY104" fmla="*/ 971733 h 1516602"/>
                  <a:gd name="connsiteX105" fmla="*/ 705414 w 1003876"/>
                  <a:gd name="connsiteY105" fmla="*/ 960303 h 1516602"/>
                  <a:gd name="connsiteX106" fmla="*/ 716844 w 1003876"/>
                  <a:gd name="connsiteY106" fmla="*/ 952683 h 1516602"/>
                  <a:gd name="connsiteX107" fmla="*/ 732084 w 1003876"/>
                  <a:gd name="connsiteY107" fmla="*/ 939348 h 1516602"/>
                  <a:gd name="connsiteX108" fmla="*/ 741609 w 1003876"/>
                  <a:gd name="connsiteY108" fmla="*/ 927918 h 1516602"/>
                  <a:gd name="connsiteX109" fmla="*/ 753039 w 1003876"/>
                  <a:gd name="connsiteY109" fmla="*/ 918393 h 1516602"/>
                  <a:gd name="connsiteX110" fmla="*/ 758754 w 1003876"/>
                  <a:gd name="connsiteY110" fmla="*/ 906963 h 1516602"/>
                  <a:gd name="connsiteX111" fmla="*/ 760659 w 1003876"/>
                  <a:gd name="connsiteY111" fmla="*/ 901248 h 1516602"/>
                  <a:gd name="connsiteX112" fmla="*/ 766374 w 1003876"/>
                  <a:gd name="connsiteY112" fmla="*/ 889818 h 1516602"/>
                  <a:gd name="connsiteX113" fmla="*/ 764469 w 1003876"/>
                  <a:gd name="connsiteY113" fmla="*/ 874578 h 1516602"/>
                  <a:gd name="connsiteX114" fmla="*/ 758754 w 1003876"/>
                  <a:gd name="connsiteY114" fmla="*/ 872673 h 1516602"/>
                  <a:gd name="connsiteX115" fmla="*/ 737799 w 1003876"/>
                  <a:gd name="connsiteY115" fmla="*/ 874578 h 1516602"/>
                  <a:gd name="connsiteX116" fmla="*/ 732084 w 1003876"/>
                  <a:gd name="connsiteY116" fmla="*/ 878388 h 1516602"/>
                  <a:gd name="connsiteX117" fmla="*/ 699699 w 1003876"/>
                  <a:gd name="connsiteY117" fmla="*/ 899343 h 1516602"/>
                  <a:gd name="connsiteX118" fmla="*/ 595181 w 1003876"/>
                  <a:gd name="connsiteY118" fmla="*/ 957831 h 1516602"/>
                  <a:gd name="connsiteX119" fmla="*/ 507294 w 1003876"/>
                  <a:gd name="connsiteY119" fmla="*/ 847908 h 1516602"/>
                  <a:gd name="connsiteX120" fmla="*/ 503484 w 1003876"/>
                  <a:gd name="connsiteY120" fmla="*/ 358323 h 1516602"/>
                  <a:gd name="connsiteX121" fmla="*/ 499674 w 1003876"/>
                  <a:gd name="connsiteY121" fmla="*/ 66858 h 1516602"/>
                  <a:gd name="connsiteX122" fmla="*/ 490149 w 1003876"/>
                  <a:gd name="connsiteY122" fmla="*/ 40188 h 1516602"/>
                  <a:gd name="connsiteX123" fmla="*/ 488244 w 1003876"/>
                  <a:gd name="connsiteY123" fmla="*/ 34473 h 1516602"/>
                  <a:gd name="connsiteX124" fmla="*/ 484434 w 1003876"/>
                  <a:gd name="connsiteY124" fmla="*/ 28758 h 1516602"/>
                  <a:gd name="connsiteX125" fmla="*/ 478719 w 1003876"/>
                  <a:gd name="connsiteY125" fmla="*/ 17328 h 1516602"/>
                  <a:gd name="connsiteX126" fmla="*/ 473004 w 1003876"/>
                  <a:gd name="connsiteY126" fmla="*/ 13518 h 1516602"/>
                  <a:gd name="connsiteX127" fmla="*/ 469194 w 1003876"/>
                  <a:gd name="connsiteY127" fmla="*/ 7803 h 1516602"/>
                  <a:gd name="connsiteX128" fmla="*/ 429189 w 1003876"/>
                  <a:gd name="connsiteY128" fmla="*/ 11613 h 1516602"/>
                  <a:gd name="connsiteX129" fmla="*/ 425379 w 1003876"/>
                  <a:gd name="connsiteY129" fmla="*/ 78288 h 1516602"/>
                  <a:gd name="connsiteX130" fmla="*/ 425379 w 1003876"/>
                  <a:gd name="connsiteY130" fmla="*/ 84003 h 1516602"/>
                  <a:gd name="connsiteX131" fmla="*/ 429189 w 1003876"/>
                  <a:gd name="connsiteY131" fmla="*/ 238308 h 1516602"/>
                  <a:gd name="connsiteX132" fmla="*/ 440619 w 1003876"/>
                  <a:gd name="connsiteY132" fmla="*/ 421188 h 1516602"/>
                  <a:gd name="connsiteX133" fmla="*/ 435265 w 1003876"/>
                  <a:gd name="connsiteY133" fmla="*/ 718368 h 1516602"/>
                  <a:gd name="connsiteX134" fmla="*/ 435059 w 1003876"/>
                  <a:gd name="connsiteY134" fmla="*/ 799046 h 1516602"/>
                  <a:gd name="connsiteX135" fmla="*/ 430322 w 1003876"/>
                  <a:gd name="connsiteY135"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30129 w 1003876"/>
                  <a:gd name="connsiteY29" fmla="*/ 1223193 h 1516602"/>
                  <a:gd name="connsiteX30" fmla="*/ 333939 w 1003876"/>
                  <a:gd name="connsiteY30" fmla="*/ 1228908 h 1516602"/>
                  <a:gd name="connsiteX31" fmla="*/ 339654 w 1003876"/>
                  <a:gd name="connsiteY31" fmla="*/ 1230813 h 1516602"/>
                  <a:gd name="connsiteX32" fmla="*/ 351084 w 1003876"/>
                  <a:gd name="connsiteY32" fmla="*/ 1238433 h 1516602"/>
                  <a:gd name="connsiteX33" fmla="*/ 356799 w 1003876"/>
                  <a:gd name="connsiteY33" fmla="*/ 1242243 h 1516602"/>
                  <a:gd name="connsiteX34" fmla="*/ 360609 w 1003876"/>
                  <a:gd name="connsiteY34" fmla="*/ 1247958 h 1516602"/>
                  <a:gd name="connsiteX35" fmla="*/ 366324 w 1003876"/>
                  <a:gd name="connsiteY35" fmla="*/ 1259388 h 1516602"/>
                  <a:gd name="connsiteX36" fmla="*/ 362514 w 1003876"/>
                  <a:gd name="connsiteY36" fmla="*/ 1286058 h 1516602"/>
                  <a:gd name="connsiteX37" fmla="*/ 358704 w 1003876"/>
                  <a:gd name="connsiteY37" fmla="*/ 1291773 h 1516602"/>
                  <a:gd name="connsiteX38" fmla="*/ 356799 w 1003876"/>
                  <a:gd name="connsiteY38" fmla="*/ 1297488 h 1516602"/>
                  <a:gd name="connsiteX39" fmla="*/ 352989 w 1003876"/>
                  <a:gd name="connsiteY39" fmla="*/ 1303203 h 1516602"/>
                  <a:gd name="connsiteX40" fmla="*/ 351084 w 1003876"/>
                  <a:gd name="connsiteY40" fmla="*/ 1308918 h 1516602"/>
                  <a:gd name="connsiteX41" fmla="*/ 347274 w 1003876"/>
                  <a:gd name="connsiteY41" fmla="*/ 1314633 h 1516602"/>
                  <a:gd name="connsiteX42" fmla="*/ 330129 w 1003876"/>
                  <a:gd name="connsiteY42" fmla="*/ 1381308 h 1516602"/>
                  <a:gd name="connsiteX43" fmla="*/ 328224 w 1003876"/>
                  <a:gd name="connsiteY43" fmla="*/ 1432743 h 1516602"/>
                  <a:gd name="connsiteX44" fmla="*/ 330129 w 1003876"/>
                  <a:gd name="connsiteY44" fmla="*/ 1457508 h 1516602"/>
                  <a:gd name="connsiteX45" fmla="*/ 332034 w 1003876"/>
                  <a:gd name="connsiteY45" fmla="*/ 1463223 h 1516602"/>
                  <a:gd name="connsiteX46" fmla="*/ 335844 w 1003876"/>
                  <a:gd name="connsiteY46" fmla="*/ 1467033 h 1516602"/>
                  <a:gd name="connsiteX47" fmla="*/ 364419 w 1003876"/>
                  <a:gd name="connsiteY47" fmla="*/ 1512753 h 1516602"/>
                  <a:gd name="connsiteX48" fmla="*/ 387279 w 1003876"/>
                  <a:gd name="connsiteY48" fmla="*/ 1514658 h 1516602"/>
                  <a:gd name="connsiteX49" fmla="*/ 392994 w 1003876"/>
                  <a:gd name="connsiteY49" fmla="*/ 1508943 h 1516602"/>
                  <a:gd name="connsiteX50" fmla="*/ 394899 w 1003876"/>
                  <a:gd name="connsiteY50" fmla="*/ 1497513 h 1516602"/>
                  <a:gd name="connsiteX51" fmla="*/ 396804 w 1003876"/>
                  <a:gd name="connsiteY51" fmla="*/ 1491798 h 1516602"/>
                  <a:gd name="connsiteX52" fmla="*/ 398709 w 1003876"/>
                  <a:gd name="connsiteY52" fmla="*/ 1474653 h 1516602"/>
                  <a:gd name="connsiteX53" fmla="*/ 400614 w 1003876"/>
                  <a:gd name="connsiteY53" fmla="*/ 1461318 h 1516602"/>
                  <a:gd name="connsiteX54" fmla="*/ 404424 w 1003876"/>
                  <a:gd name="connsiteY54" fmla="*/ 1404168 h 1516602"/>
                  <a:gd name="connsiteX55" fmla="*/ 410139 w 1003876"/>
                  <a:gd name="connsiteY55" fmla="*/ 1392738 h 1516602"/>
                  <a:gd name="connsiteX56" fmla="*/ 413949 w 1003876"/>
                  <a:gd name="connsiteY56" fmla="*/ 1379403 h 1516602"/>
                  <a:gd name="connsiteX57" fmla="*/ 415854 w 1003876"/>
                  <a:gd name="connsiteY57" fmla="*/ 1373688 h 1516602"/>
                  <a:gd name="connsiteX58" fmla="*/ 417759 w 1003876"/>
                  <a:gd name="connsiteY58" fmla="*/ 1360353 h 1516602"/>
                  <a:gd name="connsiteX59" fmla="*/ 421569 w 1003876"/>
                  <a:gd name="connsiteY59" fmla="*/ 1348923 h 1516602"/>
                  <a:gd name="connsiteX60" fmla="*/ 427284 w 1003876"/>
                  <a:gd name="connsiteY60" fmla="*/ 1335588 h 1516602"/>
                  <a:gd name="connsiteX61" fmla="*/ 467289 w 1003876"/>
                  <a:gd name="connsiteY61" fmla="*/ 1265103 h 1516602"/>
                  <a:gd name="connsiteX62" fmla="*/ 528455 w 1003876"/>
                  <a:gd name="connsiteY62" fmla="*/ 1230091 h 1516602"/>
                  <a:gd name="connsiteX63" fmla="*/ 601154 w 1003876"/>
                  <a:gd name="connsiteY63" fmla="*/ 1221700 h 1516602"/>
                  <a:gd name="connsiteX64" fmla="*/ 720654 w 1003876"/>
                  <a:gd name="connsiteY64" fmla="*/ 1316538 h 1516602"/>
                  <a:gd name="connsiteX65" fmla="*/ 733989 w 1003876"/>
                  <a:gd name="connsiteY65" fmla="*/ 1326063 h 1516602"/>
                  <a:gd name="connsiteX66" fmla="*/ 743514 w 1003876"/>
                  <a:gd name="connsiteY66" fmla="*/ 1327968 h 1516602"/>
                  <a:gd name="connsiteX67" fmla="*/ 749229 w 1003876"/>
                  <a:gd name="connsiteY67" fmla="*/ 1329873 h 1516602"/>
                  <a:gd name="connsiteX68" fmla="*/ 762564 w 1003876"/>
                  <a:gd name="connsiteY68" fmla="*/ 1335588 h 1516602"/>
                  <a:gd name="connsiteX69" fmla="*/ 777804 w 1003876"/>
                  <a:gd name="connsiteY69" fmla="*/ 1333683 h 1516602"/>
                  <a:gd name="connsiteX70" fmla="*/ 789234 w 1003876"/>
                  <a:gd name="connsiteY70" fmla="*/ 1327968 h 1516602"/>
                  <a:gd name="connsiteX71" fmla="*/ 794949 w 1003876"/>
                  <a:gd name="connsiteY71" fmla="*/ 1326063 h 1516602"/>
                  <a:gd name="connsiteX72" fmla="*/ 802569 w 1003876"/>
                  <a:gd name="connsiteY72" fmla="*/ 1308918 h 1516602"/>
                  <a:gd name="connsiteX73" fmla="*/ 800664 w 1003876"/>
                  <a:gd name="connsiteY73" fmla="*/ 1284153 h 1516602"/>
                  <a:gd name="connsiteX74" fmla="*/ 798759 w 1003876"/>
                  <a:gd name="connsiteY74" fmla="*/ 1278438 h 1516602"/>
                  <a:gd name="connsiteX75" fmla="*/ 796854 w 1003876"/>
                  <a:gd name="connsiteY75" fmla="*/ 1270818 h 1516602"/>
                  <a:gd name="connsiteX76" fmla="*/ 783519 w 1003876"/>
                  <a:gd name="connsiteY76" fmla="*/ 1253673 h 1516602"/>
                  <a:gd name="connsiteX77" fmla="*/ 773994 w 1003876"/>
                  <a:gd name="connsiteY77" fmla="*/ 1247958 h 1516602"/>
                  <a:gd name="connsiteX78" fmla="*/ 648264 w 1003876"/>
                  <a:gd name="connsiteY78" fmla="*/ 1156518 h 1516602"/>
                  <a:gd name="connsiteX79" fmla="*/ 644454 w 1003876"/>
                  <a:gd name="connsiteY79" fmla="*/ 1139373 h 1516602"/>
                  <a:gd name="connsiteX80" fmla="*/ 646359 w 1003876"/>
                  <a:gd name="connsiteY80" fmla="*/ 1131753 h 1516602"/>
                  <a:gd name="connsiteX81" fmla="*/ 650169 w 1003876"/>
                  <a:gd name="connsiteY81" fmla="*/ 1114608 h 1516602"/>
                  <a:gd name="connsiteX82" fmla="*/ 653979 w 1003876"/>
                  <a:gd name="connsiteY82" fmla="*/ 1108893 h 1516602"/>
                  <a:gd name="connsiteX83" fmla="*/ 655884 w 1003876"/>
                  <a:gd name="connsiteY83" fmla="*/ 1103178 h 1516602"/>
                  <a:gd name="connsiteX84" fmla="*/ 661599 w 1003876"/>
                  <a:gd name="connsiteY84" fmla="*/ 1101273 h 1516602"/>
                  <a:gd name="connsiteX85" fmla="*/ 671124 w 1003876"/>
                  <a:gd name="connsiteY85" fmla="*/ 1089843 h 1516602"/>
                  <a:gd name="connsiteX86" fmla="*/ 724464 w 1003876"/>
                  <a:gd name="connsiteY86" fmla="*/ 1082223 h 1516602"/>
                  <a:gd name="connsiteX87" fmla="*/ 842574 w 1003876"/>
                  <a:gd name="connsiteY87" fmla="*/ 1084128 h 1516602"/>
                  <a:gd name="connsiteX88" fmla="*/ 871149 w 1003876"/>
                  <a:gd name="connsiteY88" fmla="*/ 1086033 h 1516602"/>
                  <a:gd name="connsiteX89" fmla="*/ 899724 w 1003876"/>
                  <a:gd name="connsiteY89" fmla="*/ 1091748 h 1516602"/>
                  <a:gd name="connsiteX90" fmla="*/ 922584 w 1003876"/>
                  <a:gd name="connsiteY90" fmla="*/ 1095558 h 1516602"/>
                  <a:gd name="connsiteX91" fmla="*/ 985294 w 1003876"/>
                  <a:gd name="connsiteY91" fmla="*/ 1104311 h 1516602"/>
                  <a:gd name="connsiteX92" fmla="*/ 1003378 w 1003876"/>
                  <a:gd name="connsiteY92" fmla="*/ 1065958 h 1516602"/>
                  <a:gd name="connsiteX93" fmla="*/ 970209 w 1003876"/>
                  <a:gd name="connsiteY93" fmla="*/ 1044123 h 1516602"/>
                  <a:gd name="connsiteX94" fmla="*/ 935919 w 1003876"/>
                  <a:gd name="connsiteY94" fmla="*/ 1034598 h 1516602"/>
                  <a:gd name="connsiteX95" fmla="*/ 825429 w 1003876"/>
                  <a:gd name="connsiteY95" fmla="*/ 1034598 h 1516602"/>
                  <a:gd name="connsiteX96" fmla="*/ 730179 w 1003876"/>
                  <a:gd name="connsiteY96" fmla="*/ 1038408 h 1516602"/>
                  <a:gd name="connsiteX97" fmla="*/ 669219 w 1003876"/>
                  <a:gd name="connsiteY97" fmla="*/ 1046028 h 1516602"/>
                  <a:gd name="connsiteX98" fmla="*/ 646360 w 1003876"/>
                  <a:gd name="connsiteY98" fmla="*/ 1049838 h 1516602"/>
                  <a:gd name="connsiteX99" fmla="*/ 640078 w 1003876"/>
                  <a:gd name="connsiteY99" fmla="*/ 1026051 h 1516602"/>
                  <a:gd name="connsiteX100" fmla="*/ 673029 w 1003876"/>
                  <a:gd name="connsiteY100" fmla="*/ 992688 h 1516602"/>
                  <a:gd name="connsiteX101" fmla="*/ 674934 w 1003876"/>
                  <a:gd name="connsiteY101" fmla="*/ 986973 h 1516602"/>
                  <a:gd name="connsiteX102" fmla="*/ 680649 w 1003876"/>
                  <a:gd name="connsiteY102" fmla="*/ 985068 h 1516602"/>
                  <a:gd name="connsiteX103" fmla="*/ 686364 w 1003876"/>
                  <a:gd name="connsiteY103" fmla="*/ 981258 h 1516602"/>
                  <a:gd name="connsiteX104" fmla="*/ 695889 w 1003876"/>
                  <a:gd name="connsiteY104" fmla="*/ 971733 h 1516602"/>
                  <a:gd name="connsiteX105" fmla="*/ 705414 w 1003876"/>
                  <a:gd name="connsiteY105" fmla="*/ 960303 h 1516602"/>
                  <a:gd name="connsiteX106" fmla="*/ 716844 w 1003876"/>
                  <a:gd name="connsiteY106" fmla="*/ 952683 h 1516602"/>
                  <a:gd name="connsiteX107" fmla="*/ 732084 w 1003876"/>
                  <a:gd name="connsiteY107" fmla="*/ 939348 h 1516602"/>
                  <a:gd name="connsiteX108" fmla="*/ 741609 w 1003876"/>
                  <a:gd name="connsiteY108" fmla="*/ 927918 h 1516602"/>
                  <a:gd name="connsiteX109" fmla="*/ 753039 w 1003876"/>
                  <a:gd name="connsiteY109" fmla="*/ 918393 h 1516602"/>
                  <a:gd name="connsiteX110" fmla="*/ 758754 w 1003876"/>
                  <a:gd name="connsiteY110" fmla="*/ 906963 h 1516602"/>
                  <a:gd name="connsiteX111" fmla="*/ 760659 w 1003876"/>
                  <a:gd name="connsiteY111" fmla="*/ 901248 h 1516602"/>
                  <a:gd name="connsiteX112" fmla="*/ 766374 w 1003876"/>
                  <a:gd name="connsiteY112" fmla="*/ 889818 h 1516602"/>
                  <a:gd name="connsiteX113" fmla="*/ 764469 w 1003876"/>
                  <a:gd name="connsiteY113" fmla="*/ 874578 h 1516602"/>
                  <a:gd name="connsiteX114" fmla="*/ 758754 w 1003876"/>
                  <a:gd name="connsiteY114" fmla="*/ 872673 h 1516602"/>
                  <a:gd name="connsiteX115" fmla="*/ 737799 w 1003876"/>
                  <a:gd name="connsiteY115" fmla="*/ 874578 h 1516602"/>
                  <a:gd name="connsiteX116" fmla="*/ 732084 w 1003876"/>
                  <a:gd name="connsiteY116" fmla="*/ 878388 h 1516602"/>
                  <a:gd name="connsiteX117" fmla="*/ 699699 w 1003876"/>
                  <a:gd name="connsiteY117" fmla="*/ 899343 h 1516602"/>
                  <a:gd name="connsiteX118" fmla="*/ 595181 w 1003876"/>
                  <a:gd name="connsiteY118" fmla="*/ 957831 h 1516602"/>
                  <a:gd name="connsiteX119" fmla="*/ 507294 w 1003876"/>
                  <a:gd name="connsiteY119" fmla="*/ 847908 h 1516602"/>
                  <a:gd name="connsiteX120" fmla="*/ 503484 w 1003876"/>
                  <a:gd name="connsiteY120" fmla="*/ 358323 h 1516602"/>
                  <a:gd name="connsiteX121" fmla="*/ 499674 w 1003876"/>
                  <a:gd name="connsiteY121" fmla="*/ 66858 h 1516602"/>
                  <a:gd name="connsiteX122" fmla="*/ 490149 w 1003876"/>
                  <a:gd name="connsiteY122" fmla="*/ 40188 h 1516602"/>
                  <a:gd name="connsiteX123" fmla="*/ 488244 w 1003876"/>
                  <a:gd name="connsiteY123" fmla="*/ 34473 h 1516602"/>
                  <a:gd name="connsiteX124" fmla="*/ 484434 w 1003876"/>
                  <a:gd name="connsiteY124" fmla="*/ 28758 h 1516602"/>
                  <a:gd name="connsiteX125" fmla="*/ 478719 w 1003876"/>
                  <a:gd name="connsiteY125" fmla="*/ 17328 h 1516602"/>
                  <a:gd name="connsiteX126" fmla="*/ 473004 w 1003876"/>
                  <a:gd name="connsiteY126" fmla="*/ 13518 h 1516602"/>
                  <a:gd name="connsiteX127" fmla="*/ 469194 w 1003876"/>
                  <a:gd name="connsiteY127" fmla="*/ 7803 h 1516602"/>
                  <a:gd name="connsiteX128" fmla="*/ 429189 w 1003876"/>
                  <a:gd name="connsiteY128" fmla="*/ 11613 h 1516602"/>
                  <a:gd name="connsiteX129" fmla="*/ 425379 w 1003876"/>
                  <a:gd name="connsiteY129" fmla="*/ 78288 h 1516602"/>
                  <a:gd name="connsiteX130" fmla="*/ 425379 w 1003876"/>
                  <a:gd name="connsiteY130" fmla="*/ 84003 h 1516602"/>
                  <a:gd name="connsiteX131" fmla="*/ 429189 w 1003876"/>
                  <a:gd name="connsiteY131" fmla="*/ 238308 h 1516602"/>
                  <a:gd name="connsiteX132" fmla="*/ 440619 w 1003876"/>
                  <a:gd name="connsiteY132" fmla="*/ 421188 h 1516602"/>
                  <a:gd name="connsiteX133" fmla="*/ 435265 w 1003876"/>
                  <a:gd name="connsiteY133" fmla="*/ 718368 h 1516602"/>
                  <a:gd name="connsiteX134" fmla="*/ 435059 w 1003876"/>
                  <a:gd name="connsiteY134" fmla="*/ 799046 h 1516602"/>
                  <a:gd name="connsiteX135" fmla="*/ 430322 w 1003876"/>
                  <a:gd name="connsiteY135"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30129 w 1003876"/>
                  <a:gd name="connsiteY29" fmla="*/ 1223193 h 1516602"/>
                  <a:gd name="connsiteX30" fmla="*/ 333939 w 1003876"/>
                  <a:gd name="connsiteY30" fmla="*/ 1228908 h 1516602"/>
                  <a:gd name="connsiteX31" fmla="*/ 351084 w 1003876"/>
                  <a:gd name="connsiteY31" fmla="*/ 1238433 h 1516602"/>
                  <a:gd name="connsiteX32" fmla="*/ 356799 w 1003876"/>
                  <a:gd name="connsiteY32" fmla="*/ 1242243 h 1516602"/>
                  <a:gd name="connsiteX33" fmla="*/ 360609 w 1003876"/>
                  <a:gd name="connsiteY33" fmla="*/ 1247958 h 1516602"/>
                  <a:gd name="connsiteX34" fmla="*/ 366324 w 1003876"/>
                  <a:gd name="connsiteY34" fmla="*/ 1259388 h 1516602"/>
                  <a:gd name="connsiteX35" fmla="*/ 362514 w 1003876"/>
                  <a:gd name="connsiteY35" fmla="*/ 1286058 h 1516602"/>
                  <a:gd name="connsiteX36" fmla="*/ 358704 w 1003876"/>
                  <a:gd name="connsiteY36" fmla="*/ 1291773 h 1516602"/>
                  <a:gd name="connsiteX37" fmla="*/ 356799 w 1003876"/>
                  <a:gd name="connsiteY37" fmla="*/ 1297488 h 1516602"/>
                  <a:gd name="connsiteX38" fmla="*/ 352989 w 1003876"/>
                  <a:gd name="connsiteY38" fmla="*/ 1303203 h 1516602"/>
                  <a:gd name="connsiteX39" fmla="*/ 351084 w 1003876"/>
                  <a:gd name="connsiteY39" fmla="*/ 1308918 h 1516602"/>
                  <a:gd name="connsiteX40" fmla="*/ 347274 w 1003876"/>
                  <a:gd name="connsiteY40" fmla="*/ 1314633 h 1516602"/>
                  <a:gd name="connsiteX41" fmla="*/ 330129 w 1003876"/>
                  <a:gd name="connsiteY41" fmla="*/ 1381308 h 1516602"/>
                  <a:gd name="connsiteX42" fmla="*/ 328224 w 1003876"/>
                  <a:gd name="connsiteY42" fmla="*/ 1432743 h 1516602"/>
                  <a:gd name="connsiteX43" fmla="*/ 330129 w 1003876"/>
                  <a:gd name="connsiteY43" fmla="*/ 1457508 h 1516602"/>
                  <a:gd name="connsiteX44" fmla="*/ 332034 w 1003876"/>
                  <a:gd name="connsiteY44" fmla="*/ 1463223 h 1516602"/>
                  <a:gd name="connsiteX45" fmla="*/ 335844 w 1003876"/>
                  <a:gd name="connsiteY45" fmla="*/ 1467033 h 1516602"/>
                  <a:gd name="connsiteX46" fmla="*/ 364419 w 1003876"/>
                  <a:gd name="connsiteY46" fmla="*/ 1512753 h 1516602"/>
                  <a:gd name="connsiteX47" fmla="*/ 387279 w 1003876"/>
                  <a:gd name="connsiteY47" fmla="*/ 1514658 h 1516602"/>
                  <a:gd name="connsiteX48" fmla="*/ 392994 w 1003876"/>
                  <a:gd name="connsiteY48" fmla="*/ 1508943 h 1516602"/>
                  <a:gd name="connsiteX49" fmla="*/ 394899 w 1003876"/>
                  <a:gd name="connsiteY49" fmla="*/ 1497513 h 1516602"/>
                  <a:gd name="connsiteX50" fmla="*/ 396804 w 1003876"/>
                  <a:gd name="connsiteY50" fmla="*/ 1491798 h 1516602"/>
                  <a:gd name="connsiteX51" fmla="*/ 398709 w 1003876"/>
                  <a:gd name="connsiteY51" fmla="*/ 1474653 h 1516602"/>
                  <a:gd name="connsiteX52" fmla="*/ 400614 w 1003876"/>
                  <a:gd name="connsiteY52" fmla="*/ 1461318 h 1516602"/>
                  <a:gd name="connsiteX53" fmla="*/ 404424 w 1003876"/>
                  <a:gd name="connsiteY53" fmla="*/ 1404168 h 1516602"/>
                  <a:gd name="connsiteX54" fmla="*/ 410139 w 1003876"/>
                  <a:gd name="connsiteY54" fmla="*/ 1392738 h 1516602"/>
                  <a:gd name="connsiteX55" fmla="*/ 413949 w 1003876"/>
                  <a:gd name="connsiteY55" fmla="*/ 1379403 h 1516602"/>
                  <a:gd name="connsiteX56" fmla="*/ 415854 w 1003876"/>
                  <a:gd name="connsiteY56" fmla="*/ 1373688 h 1516602"/>
                  <a:gd name="connsiteX57" fmla="*/ 417759 w 1003876"/>
                  <a:gd name="connsiteY57" fmla="*/ 1360353 h 1516602"/>
                  <a:gd name="connsiteX58" fmla="*/ 421569 w 1003876"/>
                  <a:gd name="connsiteY58" fmla="*/ 1348923 h 1516602"/>
                  <a:gd name="connsiteX59" fmla="*/ 427284 w 1003876"/>
                  <a:gd name="connsiteY59" fmla="*/ 1335588 h 1516602"/>
                  <a:gd name="connsiteX60" fmla="*/ 467289 w 1003876"/>
                  <a:gd name="connsiteY60" fmla="*/ 1265103 h 1516602"/>
                  <a:gd name="connsiteX61" fmla="*/ 528455 w 1003876"/>
                  <a:gd name="connsiteY61" fmla="*/ 1230091 h 1516602"/>
                  <a:gd name="connsiteX62" fmla="*/ 601154 w 1003876"/>
                  <a:gd name="connsiteY62" fmla="*/ 1221700 h 1516602"/>
                  <a:gd name="connsiteX63" fmla="*/ 720654 w 1003876"/>
                  <a:gd name="connsiteY63" fmla="*/ 1316538 h 1516602"/>
                  <a:gd name="connsiteX64" fmla="*/ 733989 w 1003876"/>
                  <a:gd name="connsiteY64" fmla="*/ 1326063 h 1516602"/>
                  <a:gd name="connsiteX65" fmla="*/ 743514 w 1003876"/>
                  <a:gd name="connsiteY65" fmla="*/ 1327968 h 1516602"/>
                  <a:gd name="connsiteX66" fmla="*/ 749229 w 1003876"/>
                  <a:gd name="connsiteY66" fmla="*/ 1329873 h 1516602"/>
                  <a:gd name="connsiteX67" fmla="*/ 762564 w 1003876"/>
                  <a:gd name="connsiteY67" fmla="*/ 1335588 h 1516602"/>
                  <a:gd name="connsiteX68" fmla="*/ 777804 w 1003876"/>
                  <a:gd name="connsiteY68" fmla="*/ 1333683 h 1516602"/>
                  <a:gd name="connsiteX69" fmla="*/ 789234 w 1003876"/>
                  <a:gd name="connsiteY69" fmla="*/ 1327968 h 1516602"/>
                  <a:gd name="connsiteX70" fmla="*/ 794949 w 1003876"/>
                  <a:gd name="connsiteY70" fmla="*/ 1326063 h 1516602"/>
                  <a:gd name="connsiteX71" fmla="*/ 802569 w 1003876"/>
                  <a:gd name="connsiteY71" fmla="*/ 1308918 h 1516602"/>
                  <a:gd name="connsiteX72" fmla="*/ 800664 w 1003876"/>
                  <a:gd name="connsiteY72" fmla="*/ 1284153 h 1516602"/>
                  <a:gd name="connsiteX73" fmla="*/ 798759 w 1003876"/>
                  <a:gd name="connsiteY73" fmla="*/ 1278438 h 1516602"/>
                  <a:gd name="connsiteX74" fmla="*/ 796854 w 1003876"/>
                  <a:gd name="connsiteY74" fmla="*/ 1270818 h 1516602"/>
                  <a:gd name="connsiteX75" fmla="*/ 783519 w 1003876"/>
                  <a:gd name="connsiteY75" fmla="*/ 1253673 h 1516602"/>
                  <a:gd name="connsiteX76" fmla="*/ 773994 w 1003876"/>
                  <a:gd name="connsiteY76" fmla="*/ 1247958 h 1516602"/>
                  <a:gd name="connsiteX77" fmla="*/ 648264 w 1003876"/>
                  <a:gd name="connsiteY77" fmla="*/ 1156518 h 1516602"/>
                  <a:gd name="connsiteX78" fmla="*/ 644454 w 1003876"/>
                  <a:gd name="connsiteY78" fmla="*/ 1139373 h 1516602"/>
                  <a:gd name="connsiteX79" fmla="*/ 646359 w 1003876"/>
                  <a:gd name="connsiteY79" fmla="*/ 1131753 h 1516602"/>
                  <a:gd name="connsiteX80" fmla="*/ 650169 w 1003876"/>
                  <a:gd name="connsiteY80" fmla="*/ 1114608 h 1516602"/>
                  <a:gd name="connsiteX81" fmla="*/ 653979 w 1003876"/>
                  <a:gd name="connsiteY81" fmla="*/ 1108893 h 1516602"/>
                  <a:gd name="connsiteX82" fmla="*/ 655884 w 1003876"/>
                  <a:gd name="connsiteY82" fmla="*/ 1103178 h 1516602"/>
                  <a:gd name="connsiteX83" fmla="*/ 661599 w 1003876"/>
                  <a:gd name="connsiteY83" fmla="*/ 1101273 h 1516602"/>
                  <a:gd name="connsiteX84" fmla="*/ 671124 w 1003876"/>
                  <a:gd name="connsiteY84" fmla="*/ 1089843 h 1516602"/>
                  <a:gd name="connsiteX85" fmla="*/ 724464 w 1003876"/>
                  <a:gd name="connsiteY85" fmla="*/ 1082223 h 1516602"/>
                  <a:gd name="connsiteX86" fmla="*/ 842574 w 1003876"/>
                  <a:gd name="connsiteY86" fmla="*/ 1084128 h 1516602"/>
                  <a:gd name="connsiteX87" fmla="*/ 871149 w 1003876"/>
                  <a:gd name="connsiteY87" fmla="*/ 1086033 h 1516602"/>
                  <a:gd name="connsiteX88" fmla="*/ 899724 w 1003876"/>
                  <a:gd name="connsiteY88" fmla="*/ 1091748 h 1516602"/>
                  <a:gd name="connsiteX89" fmla="*/ 922584 w 1003876"/>
                  <a:gd name="connsiteY89" fmla="*/ 1095558 h 1516602"/>
                  <a:gd name="connsiteX90" fmla="*/ 985294 w 1003876"/>
                  <a:gd name="connsiteY90" fmla="*/ 1104311 h 1516602"/>
                  <a:gd name="connsiteX91" fmla="*/ 1003378 w 1003876"/>
                  <a:gd name="connsiteY91" fmla="*/ 1065958 h 1516602"/>
                  <a:gd name="connsiteX92" fmla="*/ 970209 w 1003876"/>
                  <a:gd name="connsiteY92" fmla="*/ 1044123 h 1516602"/>
                  <a:gd name="connsiteX93" fmla="*/ 935919 w 1003876"/>
                  <a:gd name="connsiteY93" fmla="*/ 1034598 h 1516602"/>
                  <a:gd name="connsiteX94" fmla="*/ 825429 w 1003876"/>
                  <a:gd name="connsiteY94" fmla="*/ 1034598 h 1516602"/>
                  <a:gd name="connsiteX95" fmla="*/ 730179 w 1003876"/>
                  <a:gd name="connsiteY95" fmla="*/ 1038408 h 1516602"/>
                  <a:gd name="connsiteX96" fmla="*/ 669219 w 1003876"/>
                  <a:gd name="connsiteY96" fmla="*/ 1046028 h 1516602"/>
                  <a:gd name="connsiteX97" fmla="*/ 646360 w 1003876"/>
                  <a:gd name="connsiteY97" fmla="*/ 1049838 h 1516602"/>
                  <a:gd name="connsiteX98" fmla="*/ 640078 w 1003876"/>
                  <a:gd name="connsiteY98" fmla="*/ 1026051 h 1516602"/>
                  <a:gd name="connsiteX99" fmla="*/ 673029 w 1003876"/>
                  <a:gd name="connsiteY99" fmla="*/ 992688 h 1516602"/>
                  <a:gd name="connsiteX100" fmla="*/ 674934 w 1003876"/>
                  <a:gd name="connsiteY100" fmla="*/ 986973 h 1516602"/>
                  <a:gd name="connsiteX101" fmla="*/ 680649 w 1003876"/>
                  <a:gd name="connsiteY101" fmla="*/ 985068 h 1516602"/>
                  <a:gd name="connsiteX102" fmla="*/ 686364 w 1003876"/>
                  <a:gd name="connsiteY102" fmla="*/ 981258 h 1516602"/>
                  <a:gd name="connsiteX103" fmla="*/ 695889 w 1003876"/>
                  <a:gd name="connsiteY103" fmla="*/ 971733 h 1516602"/>
                  <a:gd name="connsiteX104" fmla="*/ 705414 w 1003876"/>
                  <a:gd name="connsiteY104" fmla="*/ 960303 h 1516602"/>
                  <a:gd name="connsiteX105" fmla="*/ 716844 w 1003876"/>
                  <a:gd name="connsiteY105" fmla="*/ 952683 h 1516602"/>
                  <a:gd name="connsiteX106" fmla="*/ 732084 w 1003876"/>
                  <a:gd name="connsiteY106" fmla="*/ 939348 h 1516602"/>
                  <a:gd name="connsiteX107" fmla="*/ 741609 w 1003876"/>
                  <a:gd name="connsiteY107" fmla="*/ 927918 h 1516602"/>
                  <a:gd name="connsiteX108" fmla="*/ 753039 w 1003876"/>
                  <a:gd name="connsiteY108" fmla="*/ 918393 h 1516602"/>
                  <a:gd name="connsiteX109" fmla="*/ 758754 w 1003876"/>
                  <a:gd name="connsiteY109" fmla="*/ 906963 h 1516602"/>
                  <a:gd name="connsiteX110" fmla="*/ 760659 w 1003876"/>
                  <a:gd name="connsiteY110" fmla="*/ 901248 h 1516602"/>
                  <a:gd name="connsiteX111" fmla="*/ 766374 w 1003876"/>
                  <a:gd name="connsiteY111" fmla="*/ 889818 h 1516602"/>
                  <a:gd name="connsiteX112" fmla="*/ 764469 w 1003876"/>
                  <a:gd name="connsiteY112" fmla="*/ 874578 h 1516602"/>
                  <a:gd name="connsiteX113" fmla="*/ 758754 w 1003876"/>
                  <a:gd name="connsiteY113" fmla="*/ 872673 h 1516602"/>
                  <a:gd name="connsiteX114" fmla="*/ 737799 w 1003876"/>
                  <a:gd name="connsiteY114" fmla="*/ 874578 h 1516602"/>
                  <a:gd name="connsiteX115" fmla="*/ 732084 w 1003876"/>
                  <a:gd name="connsiteY115" fmla="*/ 878388 h 1516602"/>
                  <a:gd name="connsiteX116" fmla="*/ 699699 w 1003876"/>
                  <a:gd name="connsiteY116" fmla="*/ 899343 h 1516602"/>
                  <a:gd name="connsiteX117" fmla="*/ 595181 w 1003876"/>
                  <a:gd name="connsiteY117" fmla="*/ 957831 h 1516602"/>
                  <a:gd name="connsiteX118" fmla="*/ 507294 w 1003876"/>
                  <a:gd name="connsiteY118" fmla="*/ 847908 h 1516602"/>
                  <a:gd name="connsiteX119" fmla="*/ 503484 w 1003876"/>
                  <a:gd name="connsiteY119" fmla="*/ 358323 h 1516602"/>
                  <a:gd name="connsiteX120" fmla="*/ 499674 w 1003876"/>
                  <a:gd name="connsiteY120" fmla="*/ 66858 h 1516602"/>
                  <a:gd name="connsiteX121" fmla="*/ 490149 w 1003876"/>
                  <a:gd name="connsiteY121" fmla="*/ 40188 h 1516602"/>
                  <a:gd name="connsiteX122" fmla="*/ 488244 w 1003876"/>
                  <a:gd name="connsiteY122" fmla="*/ 34473 h 1516602"/>
                  <a:gd name="connsiteX123" fmla="*/ 484434 w 1003876"/>
                  <a:gd name="connsiteY123" fmla="*/ 28758 h 1516602"/>
                  <a:gd name="connsiteX124" fmla="*/ 478719 w 1003876"/>
                  <a:gd name="connsiteY124" fmla="*/ 17328 h 1516602"/>
                  <a:gd name="connsiteX125" fmla="*/ 473004 w 1003876"/>
                  <a:gd name="connsiteY125" fmla="*/ 13518 h 1516602"/>
                  <a:gd name="connsiteX126" fmla="*/ 469194 w 1003876"/>
                  <a:gd name="connsiteY126" fmla="*/ 7803 h 1516602"/>
                  <a:gd name="connsiteX127" fmla="*/ 429189 w 1003876"/>
                  <a:gd name="connsiteY127" fmla="*/ 11613 h 1516602"/>
                  <a:gd name="connsiteX128" fmla="*/ 425379 w 1003876"/>
                  <a:gd name="connsiteY128" fmla="*/ 78288 h 1516602"/>
                  <a:gd name="connsiteX129" fmla="*/ 425379 w 1003876"/>
                  <a:gd name="connsiteY129" fmla="*/ 84003 h 1516602"/>
                  <a:gd name="connsiteX130" fmla="*/ 429189 w 1003876"/>
                  <a:gd name="connsiteY130" fmla="*/ 238308 h 1516602"/>
                  <a:gd name="connsiteX131" fmla="*/ 440619 w 1003876"/>
                  <a:gd name="connsiteY131" fmla="*/ 421188 h 1516602"/>
                  <a:gd name="connsiteX132" fmla="*/ 435265 w 1003876"/>
                  <a:gd name="connsiteY132" fmla="*/ 718368 h 1516602"/>
                  <a:gd name="connsiteX133" fmla="*/ 435059 w 1003876"/>
                  <a:gd name="connsiteY133" fmla="*/ 799046 h 1516602"/>
                  <a:gd name="connsiteX134" fmla="*/ 430322 w 1003876"/>
                  <a:gd name="connsiteY134"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30129 w 1003876"/>
                  <a:gd name="connsiteY29" fmla="*/ 1223193 h 1516602"/>
                  <a:gd name="connsiteX30" fmla="*/ 351084 w 1003876"/>
                  <a:gd name="connsiteY30" fmla="*/ 1238433 h 1516602"/>
                  <a:gd name="connsiteX31" fmla="*/ 356799 w 1003876"/>
                  <a:gd name="connsiteY31" fmla="*/ 1242243 h 1516602"/>
                  <a:gd name="connsiteX32" fmla="*/ 360609 w 1003876"/>
                  <a:gd name="connsiteY32" fmla="*/ 1247958 h 1516602"/>
                  <a:gd name="connsiteX33" fmla="*/ 366324 w 1003876"/>
                  <a:gd name="connsiteY33" fmla="*/ 1259388 h 1516602"/>
                  <a:gd name="connsiteX34" fmla="*/ 362514 w 1003876"/>
                  <a:gd name="connsiteY34" fmla="*/ 1286058 h 1516602"/>
                  <a:gd name="connsiteX35" fmla="*/ 358704 w 1003876"/>
                  <a:gd name="connsiteY35" fmla="*/ 1291773 h 1516602"/>
                  <a:gd name="connsiteX36" fmla="*/ 356799 w 1003876"/>
                  <a:gd name="connsiteY36" fmla="*/ 1297488 h 1516602"/>
                  <a:gd name="connsiteX37" fmla="*/ 352989 w 1003876"/>
                  <a:gd name="connsiteY37" fmla="*/ 1303203 h 1516602"/>
                  <a:gd name="connsiteX38" fmla="*/ 351084 w 1003876"/>
                  <a:gd name="connsiteY38" fmla="*/ 1308918 h 1516602"/>
                  <a:gd name="connsiteX39" fmla="*/ 347274 w 1003876"/>
                  <a:gd name="connsiteY39" fmla="*/ 1314633 h 1516602"/>
                  <a:gd name="connsiteX40" fmla="*/ 330129 w 1003876"/>
                  <a:gd name="connsiteY40" fmla="*/ 1381308 h 1516602"/>
                  <a:gd name="connsiteX41" fmla="*/ 328224 w 1003876"/>
                  <a:gd name="connsiteY41" fmla="*/ 1432743 h 1516602"/>
                  <a:gd name="connsiteX42" fmla="*/ 330129 w 1003876"/>
                  <a:gd name="connsiteY42" fmla="*/ 1457508 h 1516602"/>
                  <a:gd name="connsiteX43" fmla="*/ 332034 w 1003876"/>
                  <a:gd name="connsiteY43" fmla="*/ 1463223 h 1516602"/>
                  <a:gd name="connsiteX44" fmla="*/ 335844 w 1003876"/>
                  <a:gd name="connsiteY44" fmla="*/ 1467033 h 1516602"/>
                  <a:gd name="connsiteX45" fmla="*/ 364419 w 1003876"/>
                  <a:gd name="connsiteY45" fmla="*/ 1512753 h 1516602"/>
                  <a:gd name="connsiteX46" fmla="*/ 387279 w 1003876"/>
                  <a:gd name="connsiteY46" fmla="*/ 1514658 h 1516602"/>
                  <a:gd name="connsiteX47" fmla="*/ 392994 w 1003876"/>
                  <a:gd name="connsiteY47" fmla="*/ 1508943 h 1516602"/>
                  <a:gd name="connsiteX48" fmla="*/ 394899 w 1003876"/>
                  <a:gd name="connsiteY48" fmla="*/ 1497513 h 1516602"/>
                  <a:gd name="connsiteX49" fmla="*/ 396804 w 1003876"/>
                  <a:gd name="connsiteY49" fmla="*/ 1491798 h 1516602"/>
                  <a:gd name="connsiteX50" fmla="*/ 398709 w 1003876"/>
                  <a:gd name="connsiteY50" fmla="*/ 1474653 h 1516602"/>
                  <a:gd name="connsiteX51" fmla="*/ 400614 w 1003876"/>
                  <a:gd name="connsiteY51" fmla="*/ 1461318 h 1516602"/>
                  <a:gd name="connsiteX52" fmla="*/ 404424 w 1003876"/>
                  <a:gd name="connsiteY52" fmla="*/ 1404168 h 1516602"/>
                  <a:gd name="connsiteX53" fmla="*/ 410139 w 1003876"/>
                  <a:gd name="connsiteY53" fmla="*/ 1392738 h 1516602"/>
                  <a:gd name="connsiteX54" fmla="*/ 413949 w 1003876"/>
                  <a:gd name="connsiteY54" fmla="*/ 1379403 h 1516602"/>
                  <a:gd name="connsiteX55" fmla="*/ 415854 w 1003876"/>
                  <a:gd name="connsiteY55" fmla="*/ 1373688 h 1516602"/>
                  <a:gd name="connsiteX56" fmla="*/ 417759 w 1003876"/>
                  <a:gd name="connsiteY56" fmla="*/ 1360353 h 1516602"/>
                  <a:gd name="connsiteX57" fmla="*/ 421569 w 1003876"/>
                  <a:gd name="connsiteY57" fmla="*/ 1348923 h 1516602"/>
                  <a:gd name="connsiteX58" fmla="*/ 427284 w 1003876"/>
                  <a:gd name="connsiteY58" fmla="*/ 1335588 h 1516602"/>
                  <a:gd name="connsiteX59" fmla="*/ 467289 w 1003876"/>
                  <a:gd name="connsiteY59" fmla="*/ 1265103 h 1516602"/>
                  <a:gd name="connsiteX60" fmla="*/ 528455 w 1003876"/>
                  <a:gd name="connsiteY60" fmla="*/ 1230091 h 1516602"/>
                  <a:gd name="connsiteX61" fmla="*/ 601154 w 1003876"/>
                  <a:gd name="connsiteY61" fmla="*/ 1221700 h 1516602"/>
                  <a:gd name="connsiteX62" fmla="*/ 720654 w 1003876"/>
                  <a:gd name="connsiteY62" fmla="*/ 1316538 h 1516602"/>
                  <a:gd name="connsiteX63" fmla="*/ 733989 w 1003876"/>
                  <a:gd name="connsiteY63" fmla="*/ 1326063 h 1516602"/>
                  <a:gd name="connsiteX64" fmla="*/ 743514 w 1003876"/>
                  <a:gd name="connsiteY64" fmla="*/ 1327968 h 1516602"/>
                  <a:gd name="connsiteX65" fmla="*/ 749229 w 1003876"/>
                  <a:gd name="connsiteY65" fmla="*/ 1329873 h 1516602"/>
                  <a:gd name="connsiteX66" fmla="*/ 762564 w 1003876"/>
                  <a:gd name="connsiteY66" fmla="*/ 1335588 h 1516602"/>
                  <a:gd name="connsiteX67" fmla="*/ 777804 w 1003876"/>
                  <a:gd name="connsiteY67" fmla="*/ 1333683 h 1516602"/>
                  <a:gd name="connsiteX68" fmla="*/ 789234 w 1003876"/>
                  <a:gd name="connsiteY68" fmla="*/ 1327968 h 1516602"/>
                  <a:gd name="connsiteX69" fmla="*/ 794949 w 1003876"/>
                  <a:gd name="connsiteY69" fmla="*/ 1326063 h 1516602"/>
                  <a:gd name="connsiteX70" fmla="*/ 802569 w 1003876"/>
                  <a:gd name="connsiteY70" fmla="*/ 1308918 h 1516602"/>
                  <a:gd name="connsiteX71" fmla="*/ 800664 w 1003876"/>
                  <a:gd name="connsiteY71" fmla="*/ 1284153 h 1516602"/>
                  <a:gd name="connsiteX72" fmla="*/ 798759 w 1003876"/>
                  <a:gd name="connsiteY72" fmla="*/ 1278438 h 1516602"/>
                  <a:gd name="connsiteX73" fmla="*/ 796854 w 1003876"/>
                  <a:gd name="connsiteY73" fmla="*/ 1270818 h 1516602"/>
                  <a:gd name="connsiteX74" fmla="*/ 783519 w 1003876"/>
                  <a:gd name="connsiteY74" fmla="*/ 1253673 h 1516602"/>
                  <a:gd name="connsiteX75" fmla="*/ 773994 w 1003876"/>
                  <a:gd name="connsiteY75" fmla="*/ 1247958 h 1516602"/>
                  <a:gd name="connsiteX76" fmla="*/ 648264 w 1003876"/>
                  <a:gd name="connsiteY76" fmla="*/ 1156518 h 1516602"/>
                  <a:gd name="connsiteX77" fmla="*/ 644454 w 1003876"/>
                  <a:gd name="connsiteY77" fmla="*/ 1139373 h 1516602"/>
                  <a:gd name="connsiteX78" fmla="*/ 646359 w 1003876"/>
                  <a:gd name="connsiteY78" fmla="*/ 1131753 h 1516602"/>
                  <a:gd name="connsiteX79" fmla="*/ 650169 w 1003876"/>
                  <a:gd name="connsiteY79" fmla="*/ 1114608 h 1516602"/>
                  <a:gd name="connsiteX80" fmla="*/ 653979 w 1003876"/>
                  <a:gd name="connsiteY80" fmla="*/ 1108893 h 1516602"/>
                  <a:gd name="connsiteX81" fmla="*/ 655884 w 1003876"/>
                  <a:gd name="connsiteY81" fmla="*/ 1103178 h 1516602"/>
                  <a:gd name="connsiteX82" fmla="*/ 661599 w 1003876"/>
                  <a:gd name="connsiteY82" fmla="*/ 1101273 h 1516602"/>
                  <a:gd name="connsiteX83" fmla="*/ 671124 w 1003876"/>
                  <a:gd name="connsiteY83" fmla="*/ 1089843 h 1516602"/>
                  <a:gd name="connsiteX84" fmla="*/ 724464 w 1003876"/>
                  <a:gd name="connsiteY84" fmla="*/ 1082223 h 1516602"/>
                  <a:gd name="connsiteX85" fmla="*/ 842574 w 1003876"/>
                  <a:gd name="connsiteY85" fmla="*/ 1084128 h 1516602"/>
                  <a:gd name="connsiteX86" fmla="*/ 871149 w 1003876"/>
                  <a:gd name="connsiteY86" fmla="*/ 1086033 h 1516602"/>
                  <a:gd name="connsiteX87" fmla="*/ 899724 w 1003876"/>
                  <a:gd name="connsiteY87" fmla="*/ 1091748 h 1516602"/>
                  <a:gd name="connsiteX88" fmla="*/ 922584 w 1003876"/>
                  <a:gd name="connsiteY88" fmla="*/ 1095558 h 1516602"/>
                  <a:gd name="connsiteX89" fmla="*/ 985294 w 1003876"/>
                  <a:gd name="connsiteY89" fmla="*/ 1104311 h 1516602"/>
                  <a:gd name="connsiteX90" fmla="*/ 1003378 w 1003876"/>
                  <a:gd name="connsiteY90" fmla="*/ 1065958 h 1516602"/>
                  <a:gd name="connsiteX91" fmla="*/ 970209 w 1003876"/>
                  <a:gd name="connsiteY91" fmla="*/ 1044123 h 1516602"/>
                  <a:gd name="connsiteX92" fmla="*/ 935919 w 1003876"/>
                  <a:gd name="connsiteY92" fmla="*/ 1034598 h 1516602"/>
                  <a:gd name="connsiteX93" fmla="*/ 825429 w 1003876"/>
                  <a:gd name="connsiteY93" fmla="*/ 1034598 h 1516602"/>
                  <a:gd name="connsiteX94" fmla="*/ 730179 w 1003876"/>
                  <a:gd name="connsiteY94" fmla="*/ 1038408 h 1516602"/>
                  <a:gd name="connsiteX95" fmla="*/ 669219 w 1003876"/>
                  <a:gd name="connsiteY95" fmla="*/ 1046028 h 1516602"/>
                  <a:gd name="connsiteX96" fmla="*/ 646360 w 1003876"/>
                  <a:gd name="connsiteY96" fmla="*/ 1049838 h 1516602"/>
                  <a:gd name="connsiteX97" fmla="*/ 640078 w 1003876"/>
                  <a:gd name="connsiteY97" fmla="*/ 1026051 h 1516602"/>
                  <a:gd name="connsiteX98" fmla="*/ 673029 w 1003876"/>
                  <a:gd name="connsiteY98" fmla="*/ 992688 h 1516602"/>
                  <a:gd name="connsiteX99" fmla="*/ 674934 w 1003876"/>
                  <a:gd name="connsiteY99" fmla="*/ 986973 h 1516602"/>
                  <a:gd name="connsiteX100" fmla="*/ 680649 w 1003876"/>
                  <a:gd name="connsiteY100" fmla="*/ 985068 h 1516602"/>
                  <a:gd name="connsiteX101" fmla="*/ 686364 w 1003876"/>
                  <a:gd name="connsiteY101" fmla="*/ 981258 h 1516602"/>
                  <a:gd name="connsiteX102" fmla="*/ 695889 w 1003876"/>
                  <a:gd name="connsiteY102" fmla="*/ 971733 h 1516602"/>
                  <a:gd name="connsiteX103" fmla="*/ 705414 w 1003876"/>
                  <a:gd name="connsiteY103" fmla="*/ 960303 h 1516602"/>
                  <a:gd name="connsiteX104" fmla="*/ 716844 w 1003876"/>
                  <a:gd name="connsiteY104" fmla="*/ 952683 h 1516602"/>
                  <a:gd name="connsiteX105" fmla="*/ 732084 w 1003876"/>
                  <a:gd name="connsiteY105" fmla="*/ 939348 h 1516602"/>
                  <a:gd name="connsiteX106" fmla="*/ 741609 w 1003876"/>
                  <a:gd name="connsiteY106" fmla="*/ 927918 h 1516602"/>
                  <a:gd name="connsiteX107" fmla="*/ 753039 w 1003876"/>
                  <a:gd name="connsiteY107" fmla="*/ 918393 h 1516602"/>
                  <a:gd name="connsiteX108" fmla="*/ 758754 w 1003876"/>
                  <a:gd name="connsiteY108" fmla="*/ 906963 h 1516602"/>
                  <a:gd name="connsiteX109" fmla="*/ 760659 w 1003876"/>
                  <a:gd name="connsiteY109" fmla="*/ 901248 h 1516602"/>
                  <a:gd name="connsiteX110" fmla="*/ 766374 w 1003876"/>
                  <a:gd name="connsiteY110" fmla="*/ 889818 h 1516602"/>
                  <a:gd name="connsiteX111" fmla="*/ 764469 w 1003876"/>
                  <a:gd name="connsiteY111" fmla="*/ 874578 h 1516602"/>
                  <a:gd name="connsiteX112" fmla="*/ 758754 w 1003876"/>
                  <a:gd name="connsiteY112" fmla="*/ 872673 h 1516602"/>
                  <a:gd name="connsiteX113" fmla="*/ 737799 w 1003876"/>
                  <a:gd name="connsiteY113" fmla="*/ 874578 h 1516602"/>
                  <a:gd name="connsiteX114" fmla="*/ 732084 w 1003876"/>
                  <a:gd name="connsiteY114" fmla="*/ 878388 h 1516602"/>
                  <a:gd name="connsiteX115" fmla="*/ 699699 w 1003876"/>
                  <a:gd name="connsiteY115" fmla="*/ 899343 h 1516602"/>
                  <a:gd name="connsiteX116" fmla="*/ 595181 w 1003876"/>
                  <a:gd name="connsiteY116" fmla="*/ 957831 h 1516602"/>
                  <a:gd name="connsiteX117" fmla="*/ 507294 w 1003876"/>
                  <a:gd name="connsiteY117" fmla="*/ 847908 h 1516602"/>
                  <a:gd name="connsiteX118" fmla="*/ 503484 w 1003876"/>
                  <a:gd name="connsiteY118" fmla="*/ 358323 h 1516602"/>
                  <a:gd name="connsiteX119" fmla="*/ 499674 w 1003876"/>
                  <a:gd name="connsiteY119" fmla="*/ 66858 h 1516602"/>
                  <a:gd name="connsiteX120" fmla="*/ 490149 w 1003876"/>
                  <a:gd name="connsiteY120" fmla="*/ 40188 h 1516602"/>
                  <a:gd name="connsiteX121" fmla="*/ 488244 w 1003876"/>
                  <a:gd name="connsiteY121" fmla="*/ 34473 h 1516602"/>
                  <a:gd name="connsiteX122" fmla="*/ 484434 w 1003876"/>
                  <a:gd name="connsiteY122" fmla="*/ 28758 h 1516602"/>
                  <a:gd name="connsiteX123" fmla="*/ 478719 w 1003876"/>
                  <a:gd name="connsiteY123" fmla="*/ 17328 h 1516602"/>
                  <a:gd name="connsiteX124" fmla="*/ 473004 w 1003876"/>
                  <a:gd name="connsiteY124" fmla="*/ 13518 h 1516602"/>
                  <a:gd name="connsiteX125" fmla="*/ 469194 w 1003876"/>
                  <a:gd name="connsiteY125" fmla="*/ 7803 h 1516602"/>
                  <a:gd name="connsiteX126" fmla="*/ 429189 w 1003876"/>
                  <a:gd name="connsiteY126" fmla="*/ 11613 h 1516602"/>
                  <a:gd name="connsiteX127" fmla="*/ 425379 w 1003876"/>
                  <a:gd name="connsiteY127" fmla="*/ 78288 h 1516602"/>
                  <a:gd name="connsiteX128" fmla="*/ 425379 w 1003876"/>
                  <a:gd name="connsiteY128" fmla="*/ 84003 h 1516602"/>
                  <a:gd name="connsiteX129" fmla="*/ 429189 w 1003876"/>
                  <a:gd name="connsiteY129" fmla="*/ 238308 h 1516602"/>
                  <a:gd name="connsiteX130" fmla="*/ 440619 w 1003876"/>
                  <a:gd name="connsiteY130" fmla="*/ 421188 h 1516602"/>
                  <a:gd name="connsiteX131" fmla="*/ 435265 w 1003876"/>
                  <a:gd name="connsiteY131" fmla="*/ 718368 h 1516602"/>
                  <a:gd name="connsiteX132" fmla="*/ 435059 w 1003876"/>
                  <a:gd name="connsiteY132" fmla="*/ 799046 h 1516602"/>
                  <a:gd name="connsiteX133" fmla="*/ 430322 w 1003876"/>
                  <a:gd name="connsiteY133"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51084 w 1003876"/>
                  <a:gd name="connsiteY29" fmla="*/ 1238433 h 1516602"/>
                  <a:gd name="connsiteX30" fmla="*/ 356799 w 1003876"/>
                  <a:gd name="connsiteY30" fmla="*/ 1242243 h 1516602"/>
                  <a:gd name="connsiteX31" fmla="*/ 360609 w 1003876"/>
                  <a:gd name="connsiteY31" fmla="*/ 1247958 h 1516602"/>
                  <a:gd name="connsiteX32" fmla="*/ 366324 w 1003876"/>
                  <a:gd name="connsiteY32" fmla="*/ 1259388 h 1516602"/>
                  <a:gd name="connsiteX33" fmla="*/ 362514 w 1003876"/>
                  <a:gd name="connsiteY33" fmla="*/ 1286058 h 1516602"/>
                  <a:gd name="connsiteX34" fmla="*/ 358704 w 1003876"/>
                  <a:gd name="connsiteY34" fmla="*/ 1291773 h 1516602"/>
                  <a:gd name="connsiteX35" fmla="*/ 356799 w 1003876"/>
                  <a:gd name="connsiteY35" fmla="*/ 1297488 h 1516602"/>
                  <a:gd name="connsiteX36" fmla="*/ 352989 w 1003876"/>
                  <a:gd name="connsiteY36" fmla="*/ 1303203 h 1516602"/>
                  <a:gd name="connsiteX37" fmla="*/ 351084 w 1003876"/>
                  <a:gd name="connsiteY37" fmla="*/ 1308918 h 1516602"/>
                  <a:gd name="connsiteX38" fmla="*/ 347274 w 1003876"/>
                  <a:gd name="connsiteY38" fmla="*/ 1314633 h 1516602"/>
                  <a:gd name="connsiteX39" fmla="*/ 330129 w 1003876"/>
                  <a:gd name="connsiteY39" fmla="*/ 1381308 h 1516602"/>
                  <a:gd name="connsiteX40" fmla="*/ 328224 w 1003876"/>
                  <a:gd name="connsiteY40" fmla="*/ 1432743 h 1516602"/>
                  <a:gd name="connsiteX41" fmla="*/ 330129 w 1003876"/>
                  <a:gd name="connsiteY41" fmla="*/ 1457508 h 1516602"/>
                  <a:gd name="connsiteX42" fmla="*/ 332034 w 1003876"/>
                  <a:gd name="connsiteY42" fmla="*/ 1463223 h 1516602"/>
                  <a:gd name="connsiteX43" fmla="*/ 335844 w 1003876"/>
                  <a:gd name="connsiteY43" fmla="*/ 1467033 h 1516602"/>
                  <a:gd name="connsiteX44" fmla="*/ 364419 w 1003876"/>
                  <a:gd name="connsiteY44" fmla="*/ 1512753 h 1516602"/>
                  <a:gd name="connsiteX45" fmla="*/ 387279 w 1003876"/>
                  <a:gd name="connsiteY45" fmla="*/ 1514658 h 1516602"/>
                  <a:gd name="connsiteX46" fmla="*/ 392994 w 1003876"/>
                  <a:gd name="connsiteY46" fmla="*/ 1508943 h 1516602"/>
                  <a:gd name="connsiteX47" fmla="*/ 394899 w 1003876"/>
                  <a:gd name="connsiteY47" fmla="*/ 1497513 h 1516602"/>
                  <a:gd name="connsiteX48" fmla="*/ 396804 w 1003876"/>
                  <a:gd name="connsiteY48" fmla="*/ 1491798 h 1516602"/>
                  <a:gd name="connsiteX49" fmla="*/ 398709 w 1003876"/>
                  <a:gd name="connsiteY49" fmla="*/ 1474653 h 1516602"/>
                  <a:gd name="connsiteX50" fmla="*/ 400614 w 1003876"/>
                  <a:gd name="connsiteY50" fmla="*/ 1461318 h 1516602"/>
                  <a:gd name="connsiteX51" fmla="*/ 404424 w 1003876"/>
                  <a:gd name="connsiteY51" fmla="*/ 1404168 h 1516602"/>
                  <a:gd name="connsiteX52" fmla="*/ 410139 w 1003876"/>
                  <a:gd name="connsiteY52" fmla="*/ 1392738 h 1516602"/>
                  <a:gd name="connsiteX53" fmla="*/ 413949 w 1003876"/>
                  <a:gd name="connsiteY53" fmla="*/ 1379403 h 1516602"/>
                  <a:gd name="connsiteX54" fmla="*/ 415854 w 1003876"/>
                  <a:gd name="connsiteY54" fmla="*/ 1373688 h 1516602"/>
                  <a:gd name="connsiteX55" fmla="*/ 417759 w 1003876"/>
                  <a:gd name="connsiteY55" fmla="*/ 1360353 h 1516602"/>
                  <a:gd name="connsiteX56" fmla="*/ 421569 w 1003876"/>
                  <a:gd name="connsiteY56" fmla="*/ 1348923 h 1516602"/>
                  <a:gd name="connsiteX57" fmla="*/ 427284 w 1003876"/>
                  <a:gd name="connsiteY57" fmla="*/ 1335588 h 1516602"/>
                  <a:gd name="connsiteX58" fmla="*/ 467289 w 1003876"/>
                  <a:gd name="connsiteY58" fmla="*/ 1265103 h 1516602"/>
                  <a:gd name="connsiteX59" fmla="*/ 528455 w 1003876"/>
                  <a:gd name="connsiteY59" fmla="*/ 1230091 h 1516602"/>
                  <a:gd name="connsiteX60" fmla="*/ 601154 w 1003876"/>
                  <a:gd name="connsiteY60" fmla="*/ 1221700 h 1516602"/>
                  <a:gd name="connsiteX61" fmla="*/ 720654 w 1003876"/>
                  <a:gd name="connsiteY61" fmla="*/ 1316538 h 1516602"/>
                  <a:gd name="connsiteX62" fmla="*/ 733989 w 1003876"/>
                  <a:gd name="connsiteY62" fmla="*/ 1326063 h 1516602"/>
                  <a:gd name="connsiteX63" fmla="*/ 743514 w 1003876"/>
                  <a:gd name="connsiteY63" fmla="*/ 1327968 h 1516602"/>
                  <a:gd name="connsiteX64" fmla="*/ 749229 w 1003876"/>
                  <a:gd name="connsiteY64" fmla="*/ 1329873 h 1516602"/>
                  <a:gd name="connsiteX65" fmla="*/ 762564 w 1003876"/>
                  <a:gd name="connsiteY65" fmla="*/ 1335588 h 1516602"/>
                  <a:gd name="connsiteX66" fmla="*/ 777804 w 1003876"/>
                  <a:gd name="connsiteY66" fmla="*/ 1333683 h 1516602"/>
                  <a:gd name="connsiteX67" fmla="*/ 789234 w 1003876"/>
                  <a:gd name="connsiteY67" fmla="*/ 1327968 h 1516602"/>
                  <a:gd name="connsiteX68" fmla="*/ 794949 w 1003876"/>
                  <a:gd name="connsiteY68" fmla="*/ 1326063 h 1516602"/>
                  <a:gd name="connsiteX69" fmla="*/ 802569 w 1003876"/>
                  <a:gd name="connsiteY69" fmla="*/ 1308918 h 1516602"/>
                  <a:gd name="connsiteX70" fmla="*/ 800664 w 1003876"/>
                  <a:gd name="connsiteY70" fmla="*/ 1284153 h 1516602"/>
                  <a:gd name="connsiteX71" fmla="*/ 798759 w 1003876"/>
                  <a:gd name="connsiteY71" fmla="*/ 1278438 h 1516602"/>
                  <a:gd name="connsiteX72" fmla="*/ 796854 w 1003876"/>
                  <a:gd name="connsiteY72" fmla="*/ 1270818 h 1516602"/>
                  <a:gd name="connsiteX73" fmla="*/ 783519 w 1003876"/>
                  <a:gd name="connsiteY73" fmla="*/ 1253673 h 1516602"/>
                  <a:gd name="connsiteX74" fmla="*/ 773994 w 1003876"/>
                  <a:gd name="connsiteY74" fmla="*/ 1247958 h 1516602"/>
                  <a:gd name="connsiteX75" fmla="*/ 648264 w 1003876"/>
                  <a:gd name="connsiteY75" fmla="*/ 1156518 h 1516602"/>
                  <a:gd name="connsiteX76" fmla="*/ 644454 w 1003876"/>
                  <a:gd name="connsiteY76" fmla="*/ 1139373 h 1516602"/>
                  <a:gd name="connsiteX77" fmla="*/ 646359 w 1003876"/>
                  <a:gd name="connsiteY77" fmla="*/ 1131753 h 1516602"/>
                  <a:gd name="connsiteX78" fmla="*/ 650169 w 1003876"/>
                  <a:gd name="connsiteY78" fmla="*/ 1114608 h 1516602"/>
                  <a:gd name="connsiteX79" fmla="*/ 653979 w 1003876"/>
                  <a:gd name="connsiteY79" fmla="*/ 1108893 h 1516602"/>
                  <a:gd name="connsiteX80" fmla="*/ 655884 w 1003876"/>
                  <a:gd name="connsiteY80" fmla="*/ 1103178 h 1516602"/>
                  <a:gd name="connsiteX81" fmla="*/ 661599 w 1003876"/>
                  <a:gd name="connsiteY81" fmla="*/ 1101273 h 1516602"/>
                  <a:gd name="connsiteX82" fmla="*/ 671124 w 1003876"/>
                  <a:gd name="connsiteY82" fmla="*/ 1089843 h 1516602"/>
                  <a:gd name="connsiteX83" fmla="*/ 724464 w 1003876"/>
                  <a:gd name="connsiteY83" fmla="*/ 1082223 h 1516602"/>
                  <a:gd name="connsiteX84" fmla="*/ 842574 w 1003876"/>
                  <a:gd name="connsiteY84" fmla="*/ 1084128 h 1516602"/>
                  <a:gd name="connsiteX85" fmla="*/ 871149 w 1003876"/>
                  <a:gd name="connsiteY85" fmla="*/ 1086033 h 1516602"/>
                  <a:gd name="connsiteX86" fmla="*/ 899724 w 1003876"/>
                  <a:gd name="connsiteY86" fmla="*/ 1091748 h 1516602"/>
                  <a:gd name="connsiteX87" fmla="*/ 922584 w 1003876"/>
                  <a:gd name="connsiteY87" fmla="*/ 1095558 h 1516602"/>
                  <a:gd name="connsiteX88" fmla="*/ 985294 w 1003876"/>
                  <a:gd name="connsiteY88" fmla="*/ 1104311 h 1516602"/>
                  <a:gd name="connsiteX89" fmla="*/ 1003378 w 1003876"/>
                  <a:gd name="connsiteY89" fmla="*/ 1065958 h 1516602"/>
                  <a:gd name="connsiteX90" fmla="*/ 970209 w 1003876"/>
                  <a:gd name="connsiteY90" fmla="*/ 1044123 h 1516602"/>
                  <a:gd name="connsiteX91" fmla="*/ 935919 w 1003876"/>
                  <a:gd name="connsiteY91" fmla="*/ 1034598 h 1516602"/>
                  <a:gd name="connsiteX92" fmla="*/ 825429 w 1003876"/>
                  <a:gd name="connsiteY92" fmla="*/ 1034598 h 1516602"/>
                  <a:gd name="connsiteX93" fmla="*/ 730179 w 1003876"/>
                  <a:gd name="connsiteY93" fmla="*/ 1038408 h 1516602"/>
                  <a:gd name="connsiteX94" fmla="*/ 669219 w 1003876"/>
                  <a:gd name="connsiteY94" fmla="*/ 1046028 h 1516602"/>
                  <a:gd name="connsiteX95" fmla="*/ 646360 w 1003876"/>
                  <a:gd name="connsiteY95" fmla="*/ 1049838 h 1516602"/>
                  <a:gd name="connsiteX96" fmla="*/ 640078 w 1003876"/>
                  <a:gd name="connsiteY96" fmla="*/ 1026051 h 1516602"/>
                  <a:gd name="connsiteX97" fmla="*/ 673029 w 1003876"/>
                  <a:gd name="connsiteY97" fmla="*/ 992688 h 1516602"/>
                  <a:gd name="connsiteX98" fmla="*/ 674934 w 1003876"/>
                  <a:gd name="connsiteY98" fmla="*/ 986973 h 1516602"/>
                  <a:gd name="connsiteX99" fmla="*/ 680649 w 1003876"/>
                  <a:gd name="connsiteY99" fmla="*/ 985068 h 1516602"/>
                  <a:gd name="connsiteX100" fmla="*/ 686364 w 1003876"/>
                  <a:gd name="connsiteY100" fmla="*/ 981258 h 1516602"/>
                  <a:gd name="connsiteX101" fmla="*/ 695889 w 1003876"/>
                  <a:gd name="connsiteY101" fmla="*/ 971733 h 1516602"/>
                  <a:gd name="connsiteX102" fmla="*/ 705414 w 1003876"/>
                  <a:gd name="connsiteY102" fmla="*/ 960303 h 1516602"/>
                  <a:gd name="connsiteX103" fmla="*/ 716844 w 1003876"/>
                  <a:gd name="connsiteY103" fmla="*/ 952683 h 1516602"/>
                  <a:gd name="connsiteX104" fmla="*/ 732084 w 1003876"/>
                  <a:gd name="connsiteY104" fmla="*/ 939348 h 1516602"/>
                  <a:gd name="connsiteX105" fmla="*/ 741609 w 1003876"/>
                  <a:gd name="connsiteY105" fmla="*/ 927918 h 1516602"/>
                  <a:gd name="connsiteX106" fmla="*/ 753039 w 1003876"/>
                  <a:gd name="connsiteY106" fmla="*/ 918393 h 1516602"/>
                  <a:gd name="connsiteX107" fmla="*/ 758754 w 1003876"/>
                  <a:gd name="connsiteY107" fmla="*/ 906963 h 1516602"/>
                  <a:gd name="connsiteX108" fmla="*/ 760659 w 1003876"/>
                  <a:gd name="connsiteY108" fmla="*/ 901248 h 1516602"/>
                  <a:gd name="connsiteX109" fmla="*/ 766374 w 1003876"/>
                  <a:gd name="connsiteY109" fmla="*/ 889818 h 1516602"/>
                  <a:gd name="connsiteX110" fmla="*/ 764469 w 1003876"/>
                  <a:gd name="connsiteY110" fmla="*/ 874578 h 1516602"/>
                  <a:gd name="connsiteX111" fmla="*/ 758754 w 1003876"/>
                  <a:gd name="connsiteY111" fmla="*/ 872673 h 1516602"/>
                  <a:gd name="connsiteX112" fmla="*/ 737799 w 1003876"/>
                  <a:gd name="connsiteY112" fmla="*/ 874578 h 1516602"/>
                  <a:gd name="connsiteX113" fmla="*/ 732084 w 1003876"/>
                  <a:gd name="connsiteY113" fmla="*/ 878388 h 1516602"/>
                  <a:gd name="connsiteX114" fmla="*/ 699699 w 1003876"/>
                  <a:gd name="connsiteY114" fmla="*/ 899343 h 1516602"/>
                  <a:gd name="connsiteX115" fmla="*/ 595181 w 1003876"/>
                  <a:gd name="connsiteY115" fmla="*/ 957831 h 1516602"/>
                  <a:gd name="connsiteX116" fmla="*/ 507294 w 1003876"/>
                  <a:gd name="connsiteY116" fmla="*/ 847908 h 1516602"/>
                  <a:gd name="connsiteX117" fmla="*/ 503484 w 1003876"/>
                  <a:gd name="connsiteY117" fmla="*/ 358323 h 1516602"/>
                  <a:gd name="connsiteX118" fmla="*/ 499674 w 1003876"/>
                  <a:gd name="connsiteY118" fmla="*/ 66858 h 1516602"/>
                  <a:gd name="connsiteX119" fmla="*/ 490149 w 1003876"/>
                  <a:gd name="connsiteY119" fmla="*/ 40188 h 1516602"/>
                  <a:gd name="connsiteX120" fmla="*/ 488244 w 1003876"/>
                  <a:gd name="connsiteY120" fmla="*/ 34473 h 1516602"/>
                  <a:gd name="connsiteX121" fmla="*/ 484434 w 1003876"/>
                  <a:gd name="connsiteY121" fmla="*/ 28758 h 1516602"/>
                  <a:gd name="connsiteX122" fmla="*/ 478719 w 1003876"/>
                  <a:gd name="connsiteY122" fmla="*/ 17328 h 1516602"/>
                  <a:gd name="connsiteX123" fmla="*/ 473004 w 1003876"/>
                  <a:gd name="connsiteY123" fmla="*/ 13518 h 1516602"/>
                  <a:gd name="connsiteX124" fmla="*/ 469194 w 1003876"/>
                  <a:gd name="connsiteY124" fmla="*/ 7803 h 1516602"/>
                  <a:gd name="connsiteX125" fmla="*/ 429189 w 1003876"/>
                  <a:gd name="connsiteY125" fmla="*/ 11613 h 1516602"/>
                  <a:gd name="connsiteX126" fmla="*/ 425379 w 1003876"/>
                  <a:gd name="connsiteY126" fmla="*/ 78288 h 1516602"/>
                  <a:gd name="connsiteX127" fmla="*/ 425379 w 1003876"/>
                  <a:gd name="connsiteY127" fmla="*/ 84003 h 1516602"/>
                  <a:gd name="connsiteX128" fmla="*/ 429189 w 1003876"/>
                  <a:gd name="connsiteY128" fmla="*/ 238308 h 1516602"/>
                  <a:gd name="connsiteX129" fmla="*/ 440619 w 1003876"/>
                  <a:gd name="connsiteY129" fmla="*/ 421188 h 1516602"/>
                  <a:gd name="connsiteX130" fmla="*/ 435265 w 1003876"/>
                  <a:gd name="connsiteY130" fmla="*/ 718368 h 1516602"/>
                  <a:gd name="connsiteX131" fmla="*/ 435059 w 1003876"/>
                  <a:gd name="connsiteY131" fmla="*/ 799046 h 1516602"/>
                  <a:gd name="connsiteX132" fmla="*/ 430322 w 1003876"/>
                  <a:gd name="connsiteY132"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51084 w 1003876"/>
                  <a:gd name="connsiteY29" fmla="*/ 1238433 h 1516602"/>
                  <a:gd name="connsiteX30" fmla="*/ 356799 w 1003876"/>
                  <a:gd name="connsiteY30" fmla="*/ 1242243 h 1516602"/>
                  <a:gd name="connsiteX31" fmla="*/ 366324 w 1003876"/>
                  <a:gd name="connsiteY31" fmla="*/ 1259388 h 1516602"/>
                  <a:gd name="connsiteX32" fmla="*/ 362514 w 1003876"/>
                  <a:gd name="connsiteY32" fmla="*/ 1286058 h 1516602"/>
                  <a:gd name="connsiteX33" fmla="*/ 358704 w 1003876"/>
                  <a:gd name="connsiteY33" fmla="*/ 1291773 h 1516602"/>
                  <a:gd name="connsiteX34" fmla="*/ 356799 w 1003876"/>
                  <a:gd name="connsiteY34" fmla="*/ 1297488 h 1516602"/>
                  <a:gd name="connsiteX35" fmla="*/ 352989 w 1003876"/>
                  <a:gd name="connsiteY35" fmla="*/ 1303203 h 1516602"/>
                  <a:gd name="connsiteX36" fmla="*/ 351084 w 1003876"/>
                  <a:gd name="connsiteY36" fmla="*/ 1308918 h 1516602"/>
                  <a:gd name="connsiteX37" fmla="*/ 347274 w 1003876"/>
                  <a:gd name="connsiteY37" fmla="*/ 1314633 h 1516602"/>
                  <a:gd name="connsiteX38" fmla="*/ 330129 w 1003876"/>
                  <a:gd name="connsiteY38" fmla="*/ 1381308 h 1516602"/>
                  <a:gd name="connsiteX39" fmla="*/ 328224 w 1003876"/>
                  <a:gd name="connsiteY39" fmla="*/ 1432743 h 1516602"/>
                  <a:gd name="connsiteX40" fmla="*/ 330129 w 1003876"/>
                  <a:gd name="connsiteY40" fmla="*/ 1457508 h 1516602"/>
                  <a:gd name="connsiteX41" fmla="*/ 332034 w 1003876"/>
                  <a:gd name="connsiteY41" fmla="*/ 1463223 h 1516602"/>
                  <a:gd name="connsiteX42" fmla="*/ 335844 w 1003876"/>
                  <a:gd name="connsiteY42" fmla="*/ 1467033 h 1516602"/>
                  <a:gd name="connsiteX43" fmla="*/ 364419 w 1003876"/>
                  <a:gd name="connsiteY43" fmla="*/ 1512753 h 1516602"/>
                  <a:gd name="connsiteX44" fmla="*/ 387279 w 1003876"/>
                  <a:gd name="connsiteY44" fmla="*/ 1514658 h 1516602"/>
                  <a:gd name="connsiteX45" fmla="*/ 392994 w 1003876"/>
                  <a:gd name="connsiteY45" fmla="*/ 1508943 h 1516602"/>
                  <a:gd name="connsiteX46" fmla="*/ 394899 w 1003876"/>
                  <a:gd name="connsiteY46" fmla="*/ 1497513 h 1516602"/>
                  <a:gd name="connsiteX47" fmla="*/ 396804 w 1003876"/>
                  <a:gd name="connsiteY47" fmla="*/ 1491798 h 1516602"/>
                  <a:gd name="connsiteX48" fmla="*/ 398709 w 1003876"/>
                  <a:gd name="connsiteY48" fmla="*/ 1474653 h 1516602"/>
                  <a:gd name="connsiteX49" fmla="*/ 400614 w 1003876"/>
                  <a:gd name="connsiteY49" fmla="*/ 1461318 h 1516602"/>
                  <a:gd name="connsiteX50" fmla="*/ 404424 w 1003876"/>
                  <a:gd name="connsiteY50" fmla="*/ 1404168 h 1516602"/>
                  <a:gd name="connsiteX51" fmla="*/ 410139 w 1003876"/>
                  <a:gd name="connsiteY51" fmla="*/ 1392738 h 1516602"/>
                  <a:gd name="connsiteX52" fmla="*/ 413949 w 1003876"/>
                  <a:gd name="connsiteY52" fmla="*/ 1379403 h 1516602"/>
                  <a:gd name="connsiteX53" fmla="*/ 415854 w 1003876"/>
                  <a:gd name="connsiteY53" fmla="*/ 1373688 h 1516602"/>
                  <a:gd name="connsiteX54" fmla="*/ 417759 w 1003876"/>
                  <a:gd name="connsiteY54" fmla="*/ 1360353 h 1516602"/>
                  <a:gd name="connsiteX55" fmla="*/ 421569 w 1003876"/>
                  <a:gd name="connsiteY55" fmla="*/ 1348923 h 1516602"/>
                  <a:gd name="connsiteX56" fmla="*/ 427284 w 1003876"/>
                  <a:gd name="connsiteY56" fmla="*/ 1335588 h 1516602"/>
                  <a:gd name="connsiteX57" fmla="*/ 467289 w 1003876"/>
                  <a:gd name="connsiteY57" fmla="*/ 1265103 h 1516602"/>
                  <a:gd name="connsiteX58" fmla="*/ 528455 w 1003876"/>
                  <a:gd name="connsiteY58" fmla="*/ 1230091 h 1516602"/>
                  <a:gd name="connsiteX59" fmla="*/ 601154 w 1003876"/>
                  <a:gd name="connsiteY59" fmla="*/ 1221700 h 1516602"/>
                  <a:gd name="connsiteX60" fmla="*/ 720654 w 1003876"/>
                  <a:gd name="connsiteY60" fmla="*/ 1316538 h 1516602"/>
                  <a:gd name="connsiteX61" fmla="*/ 733989 w 1003876"/>
                  <a:gd name="connsiteY61" fmla="*/ 1326063 h 1516602"/>
                  <a:gd name="connsiteX62" fmla="*/ 743514 w 1003876"/>
                  <a:gd name="connsiteY62" fmla="*/ 1327968 h 1516602"/>
                  <a:gd name="connsiteX63" fmla="*/ 749229 w 1003876"/>
                  <a:gd name="connsiteY63" fmla="*/ 1329873 h 1516602"/>
                  <a:gd name="connsiteX64" fmla="*/ 762564 w 1003876"/>
                  <a:gd name="connsiteY64" fmla="*/ 1335588 h 1516602"/>
                  <a:gd name="connsiteX65" fmla="*/ 777804 w 1003876"/>
                  <a:gd name="connsiteY65" fmla="*/ 1333683 h 1516602"/>
                  <a:gd name="connsiteX66" fmla="*/ 789234 w 1003876"/>
                  <a:gd name="connsiteY66" fmla="*/ 1327968 h 1516602"/>
                  <a:gd name="connsiteX67" fmla="*/ 794949 w 1003876"/>
                  <a:gd name="connsiteY67" fmla="*/ 1326063 h 1516602"/>
                  <a:gd name="connsiteX68" fmla="*/ 802569 w 1003876"/>
                  <a:gd name="connsiteY68" fmla="*/ 1308918 h 1516602"/>
                  <a:gd name="connsiteX69" fmla="*/ 800664 w 1003876"/>
                  <a:gd name="connsiteY69" fmla="*/ 1284153 h 1516602"/>
                  <a:gd name="connsiteX70" fmla="*/ 798759 w 1003876"/>
                  <a:gd name="connsiteY70" fmla="*/ 1278438 h 1516602"/>
                  <a:gd name="connsiteX71" fmla="*/ 796854 w 1003876"/>
                  <a:gd name="connsiteY71" fmla="*/ 1270818 h 1516602"/>
                  <a:gd name="connsiteX72" fmla="*/ 783519 w 1003876"/>
                  <a:gd name="connsiteY72" fmla="*/ 1253673 h 1516602"/>
                  <a:gd name="connsiteX73" fmla="*/ 773994 w 1003876"/>
                  <a:gd name="connsiteY73" fmla="*/ 1247958 h 1516602"/>
                  <a:gd name="connsiteX74" fmla="*/ 648264 w 1003876"/>
                  <a:gd name="connsiteY74" fmla="*/ 1156518 h 1516602"/>
                  <a:gd name="connsiteX75" fmla="*/ 644454 w 1003876"/>
                  <a:gd name="connsiteY75" fmla="*/ 1139373 h 1516602"/>
                  <a:gd name="connsiteX76" fmla="*/ 646359 w 1003876"/>
                  <a:gd name="connsiteY76" fmla="*/ 1131753 h 1516602"/>
                  <a:gd name="connsiteX77" fmla="*/ 650169 w 1003876"/>
                  <a:gd name="connsiteY77" fmla="*/ 1114608 h 1516602"/>
                  <a:gd name="connsiteX78" fmla="*/ 653979 w 1003876"/>
                  <a:gd name="connsiteY78" fmla="*/ 1108893 h 1516602"/>
                  <a:gd name="connsiteX79" fmla="*/ 655884 w 1003876"/>
                  <a:gd name="connsiteY79" fmla="*/ 1103178 h 1516602"/>
                  <a:gd name="connsiteX80" fmla="*/ 661599 w 1003876"/>
                  <a:gd name="connsiteY80" fmla="*/ 1101273 h 1516602"/>
                  <a:gd name="connsiteX81" fmla="*/ 671124 w 1003876"/>
                  <a:gd name="connsiteY81" fmla="*/ 1089843 h 1516602"/>
                  <a:gd name="connsiteX82" fmla="*/ 724464 w 1003876"/>
                  <a:gd name="connsiteY82" fmla="*/ 1082223 h 1516602"/>
                  <a:gd name="connsiteX83" fmla="*/ 842574 w 1003876"/>
                  <a:gd name="connsiteY83" fmla="*/ 1084128 h 1516602"/>
                  <a:gd name="connsiteX84" fmla="*/ 871149 w 1003876"/>
                  <a:gd name="connsiteY84" fmla="*/ 1086033 h 1516602"/>
                  <a:gd name="connsiteX85" fmla="*/ 899724 w 1003876"/>
                  <a:gd name="connsiteY85" fmla="*/ 1091748 h 1516602"/>
                  <a:gd name="connsiteX86" fmla="*/ 922584 w 1003876"/>
                  <a:gd name="connsiteY86" fmla="*/ 1095558 h 1516602"/>
                  <a:gd name="connsiteX87" fmla="*/ 985294 w 1003876"/>
                  <a:gd name="connsiteY87" fmla="*/ 1104311 h 1516602"/>
                  <a:gd name="connsiteX88" fmla="*/ 1003378 w 1003876"/>
                  <a:gd name="connsiteY88" fmla="*/ 1065958 h 1516602"/>
                  <a:gd name="connsiteX89" fmla="*/ 970209 w 1003876"/>
                  <a:gd name="connsiteY89" fmla="*/ 1044123 h 1516602"/>
                  <a:gd name="connsiteX90" fmla="*/ 935919 w 1003876"/>
                  <a:gd name="connsiteY90" fmla="*/ 1034598 h 1516602"/>
                  <a:gd name="connsiteX91" fmla="*/ 825429 w 1003876"/>
                  <a:gd name="connsiteY91" fmla="*/ 1034598 h 1516602"/>
                  <a:gd name="connsiteX92" fmla="*/ 730179 w 1003876"/>
                  <a:gd name="connsiteY92" fmla="*/ 1038408 h 1516602"/>
                  <a:gd name="connsiteX93" fmla="*/ 669219 w 1003876"/>
                  <a:gd name="connsiteY93" fmla="*/ 1046028 h 1516602"/>
                  <a:gd name="connsiteX94" fmla="*/ 646360 w 1003876"/>
                  <a:gd name="connsiteY94" fmla="*/ 1049838 h 1516602"/>
                  <a:gd name="connsiteX95" fmla="*/ 640078 w 1003876"/>
                  <a:gd name="connsiteY95" fmla="*/ 1026051 h 1516602"/>
                  <a:gd name="connsiteX96" fmla="*/ 673029 w 1003876"/>
                  <a:gd name="connsiteY96" fmla="*/ 992688 h 1516602"/>
                  <a:gd name="connsiteX97" fmla="*/ 674934 w 1003876"/>
                  <a:gd name="connsiteY97" fmla="*/ 986973 h 1516602"/>
                  <a:gd name="connsiteX98" fmla="*/ 680649 w 1003876"/>
                  <a:gd name="connsiteY98" fmla="*/ 985068 h 1516602"/>
                  <a:gd name="connsiteX99" fmla="*/ 686364 w 1003876"/>
                  <a:gd name="connsiteY99" fmla="*/ 981258 h 1516602"/>
                  <a:gd name="connsiteX100" fmla="*/ 695889 w 1003876"/>
                  <a:gd name="connsiteY100" fmla="*/ 971733 h 1516602"/>
                  <a:gd name="connsiteX101" fmla="*/ 705414 w 1003876"/>
                  <a:gd name="connsiteY101" fmla="*/ 960303 h 1516602"/>
                  <a:gd name="connsiteX102" fmla="*/ 716844 w 1003876"/>
                  <a:gd name="connsiteY102" fmla="*/ 952683 h 1516602"/>
                  <a:gd name="connsiteX103" fmla="*/ 732084 w 1003876"/>
                  <a:gd name="connsiteY103" fmla="*/ 939348 h 1516602"/>
                  <a:gd name="connsiteX104" fmla="*/ 741609 w 1003876"/>
                  <a:gd name="connsiteY104" fmla="*/ 927918 h 1516602"/>
                  <a:gd name="connsiteX105" fmla="*/ 753039 w 1003876"/>
                  <a:gd name="connsiteY105" fmla="*/ 918393 h 1516602"/>
                  <a:gd name="connsiteX106" fmla="*/ 758754 w 1003876"/>
                  <a:gd name="connsiteY106" fmla="*/ 906963 h 1516602"/>
                  <a:gd name="connsiteX107" fmla="*/ 760659 w 1003876"/>
                  <a:gd name="connsiteY107" fmla="*/ 901248 h 1516602"/>
                  <a:gd name="connsiteX108" fmla="*/ 766374 w 1003876"/>
                  <a:gd name="connsiteY108" fmla="*/ 889818 h 1516602"/>
                  <a:gd name="connsiteX109" fmla="*/ 764469 w 1003876"/>
                  <a:gd name="connsiteY109" fmla="*/ 874578 h 1516602"/>
                  <a:gd name="connsiteX110" fmla="*/ 758754 w 1003876"/>
                  <a:gd name="connsiteY110" fmla="*/ 872673 h 1516602"/>
                  <a:gd name="connsiteX111" fmla="*/ 737799 w 1003876"/>
                  <a:gd name="connsiteY111" fmla="*/ 874578 h 1516602"/>
                  <a:gd name="connsiteX112" fmla="*/ 732084 w 1003876"/>
                  <a:gd name="connsiteY112" fmla="*/ 878388 h 1516602"/>
                  <a:gd name="connsiteX113" fmla="*/ 699699 w 1003876"/>
                  <a:gd name="connsiteY113" fmla="*/ 899343 h 1516602"/>
                  <a:gd name="connsiteX114" fmla="*/ 595181 w 1003876"/>
                  <a:gd name="connsiteY114" fmla="*/ 957831 h 1516602"/>
                  <a:gd name="connsiteX115" fmla="*/ 507294 w 1003876"/>
                  <a:gd name="connsiteY115" fmla="*/ 847908 h 1516602"/>
                  <a:gd name="connsiteX116" fmla="*/ 503484 w 1003876"/>
                  <a:gd name="connsiteY116" fmla="*/ 358323 h 1516602"/>
                  <a:gd name="connsiteX117" fmla="*/ 499674 w 1003876"/>
                  <a:gd name="connsiteY117" fmla="*/ 66858 h 1516602"/>
                  <a:gd name="connsiteX118" fmla="*/ 490149 w 1003876"/>
                  <a:gd name="connsiteY118" fmla="*/ 40188 h 1516602"/>
                  <a:gd name="connsiteX119" fmla="*/ 488244 w 1003876"/>
                  <a:gd name="connsiteY119" fmla="*/ 34473 h 1516602"/>
                  <a:gd name="connsiteX120" fmla="*/ 484434 w 1003876"/>
                  <a:gd name="connsiteY120" fmla="*/ 28758 h 1516602"/>
                  <a:gd name="connsiteX121" fmla="*/ 478719 w 1003876"/>
                  <a:gd name="connsiteY121" fmla="*/ 17328 h 1516602"/>
                  <a:gd name="connsiteX122" fmla="*/ 473004 w 1003876"/>
                  <a:gd name="connsiteY122" fmla="*/ 13518 h 1516602"/>
                  <a:gd name="connsiteX123" fmla="*/ 469194 w 1003876"/>
                  <a:gd name="connsiteY123" fmla="*/ 7803 h 1516602"/>
                  <a:gd name="connsiteX124" fmla="*/ 429189 w 1003876"/>
                  <a:gd name="connsiteY124" fmla="*/ 11613 h 1516602"/>
                  <a:gd name="connsiteX125" fmla="*/ 425379 w 1003876"/>
                  <a:gd name="connsiteY125" fmla="*/ 78288 h 1516602"/>
                  <a:gd name="connsiteX126" fmla="*/ 425379 w 1003876"/>
                  <a:gd name="connsiteY126" fmla="*/ 84003 h 1516602"/>
                  <a:gd name="connsiteX127" fmla="*/ 429189 w 1003876"/>
                  <a:gd name="connsiteY127" fmla="*/ 238308 h 1516602"/>
                  <a:gd name="connsiteX128" fmla="*/ 440619 w 1003876"/>
                  <a:gd name="connsiteY128" fmla="*/ 421188 h 1516602"/>
                  <a:gd name="connsiteX129" fmla="*/ 435265 w 1003876"/>
                  <a:gd name="connsiteY129" fmla="*/ 718368 h 1516602"/>
                  <a:gd name="connsiteX130" fmla="*/ 435059 w 1003876"/>
                  <a:gd name="connsiteY130" fmla="*/ 799046 h 1516602"/>
                  <a:gd name="connsiteX131" fmla="*/ 430322 w 1003876"/>
                  <a:gd name="connsiteY131"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51084 w 1003876"/>
                  <a:gd name="connsiteY29" fmla="*/ 1238433 h 1516602"/>
                  <a:gd name="connsiteX30" fmla="*/ 356799 w 1003876"/>
                  <a:gd name="connsiteY30" fmla="*/ 1242243 h 1516602"/>
                  <a:gd name="connsiteX31" fmla="*/ 362514 w 1003876"/>
                  <a:gd name="connsiteY31" fmla="*/ 1286058 h 1516602"/>
                  <a:gd name="connsiteX32" fmla="*/ 358704 w 1003876"/>
                  <a:gd name="connsiteY32" fmla="*/ 1291773 h 1516602"/>
                  <a:gd name="connsiteX33" fmla="*/ 356799 w 1003876"/>
                  <a:gd name="connsiteY33" fmla="*/ 1297488 h 1516602"/>
                  <a:gd name="connsiteX34" fmla="*/ 352989 w 1003876"/>
                  <a:gd name="connsiteY34" fmla="*/ 1303203 h 1516602"/>
                  <a:gd name="connsiteX35" fmla="*/ 351084 w 1003876"/>
                  <a:gd name="connsiteY35" fmla="*/ 1308918 h 1516602"/>
                  <a:gd name="connsiteX36" fmla="*/ 347274 w 1003876"/>
                  <a:gd name="connsiteY36" fmla="*/ 1314633 h 1516602"/>
                  <a:gd name="connsiteX37" fmla="*/ 330129 w 1003876"/>
                  <a:gd name="connsiteY37" fmla="*/ 1381308 h 1516602"/>
                  <a:gd name="connsiteX38" fmla="*/ 328224 w 1003876"/>
                  <a:gd name="connsiteY38" fmla="*/ 1432743 h 1516602"/>
                  <a:gd name="connsiteX39" fmla="*/ 330129 w 1003876"/>
                  <a:gd name="connsiteY39" fmla="*/ 1457508 h 1516602"/>
                  <a:gd name="connsiteX40" fmla="*/ 332034 w 1003876"/>
                  <a:gd name="connsiteY40" fmla="*/ 1463223 h 1516602"/>
                  <a:gd name="connsiteX41" fmla="*/ 335844 w 1003876"/>
                  <a:gd name="connsiteY41" fmla="*/ 1467033 h 1516602"/>
                  <a:gd name="connsiteX42" fmla="*/ 364419 w 1003876"/>
                  <a:gd name="connsiteY42" fmla="*/ 1512753 h 1516602"/>
                  <a:gd name="connsiteX43" fmla="*/ 387279 w 1003876"/>
                  <a:gd name="connsiteY43" fmla="*/ 1514658 h 1516602"/>
                  <a:gd name="connsiteX44" fmla="*/ 392994 w 1003876"/>
                  <a:gd name="connsiteY44" fmla="*/ 1508943 h 1516602"/>
                  <a:gd name="connsiteX45" fmla="*/ 394899 w 1003876"/>
                  <a:gd name="connsiteY45" fmla="*/ 1497513 h 1516602"/>
                  <a:gd name="connsiteX46" fmla="*/ 396804 w 1003876"/>
                  <a:gd name="connsiteY46" fmla="*/ 1491798 h 1516602"/>
                  <a:gd name="connsiteX47" fmla="*/ 398709 w 1003876"/>
                  <a:gd name="connsiteY47" fmla="*/ 1474653 h 1516602"/>
                  <a:gd name="connsiteX48" fmla="*/ 400614 w 1003876"/>
                  <a:gd name="connsiteY48" fmla="*/ 1461318 h 1516602"/>
                  <a:gd name="connsiteX49" fmla="*/ 404424 w 1003876"/>
                  <a:gd name="connsiteY49" fmla="*/ 1404168 h 1516602"/>
                  <a:gd name="connsiteX50" fmla="*/ 410139 w 1003876"/>
                  <a:gd name="connsiteY50" fmla="*/ 1392738 h 1516602"/>
                  <a:gd name="connsiteX51" fmla="*/ 413949 w 1003876"/>
                  <a:gd name="connsiteY51" fmla="*/ 1379403 h 1516602"/>
                  <a:gd name="connsiteX52" fmla="*/ 415854 w 1003876"/>
                  <a:gd name="connsiteY52" fmla="*/ 1373688 h 1516602"/>
                  <a:gd name="connsiteX53" fmla="*/ 417759 w 1003876"/>
                  <a:gd name="connsiteY53" fmla="*/ 1360353 h 1516602"/>
                  <a:gd name="connsiteX54" fmla="*/ 421569 w 1003876"/>
                  <a:gd name="connsiteY54" fmla="*/ 1348923 h 1516602"/>
                  <a:gd name="connsiteX55" fmla="*/ 427284 w 1003876"/>
                  <a:gd name="connsiteY55" fmla="*/ 1335588 h 1516602"/>
                  <a:gd name="connsiteX56" fmla="*/ 467289 w 1003876"/>
                  <a:gd name="connsiteY56" fmla="*/ 1265103 h 1516602"/>
                  <a:gd name="connsiteX57" fmla="*/ 528455 w 1003876"/>
                  <a:gd name="connsiteY57" fmla="*/ 1230091 h 1516602"/>
                  <a:gd name="connsiteX58" fmla="*/ 601154 w 1003876"/>
                  <a:gd name="connsiteY58" fmla="*/ 1221700 h 1516602"/>
                  <a:gd name="connsiteX59" fmla="*/ 720654 w 1003876"/>
                  <a:gd name="connsiteY59" fmla="*/ 1316538 h 1516602"/>
                  <a:gd name="connsiteX60" fmla="*/ 733989 w 1003876"/>
                  <a:gd name="connsiteY60" fmla="*/ 1326063 h 1516602"/>
                  <a:gd name="connsiteX61" fmla="*/ 743514 w 1003876"/>
                  <a:gd name="connsiteY61" fmla="*/ 1327968 h 1516602"/>
                  <a:gd name="connsiteX62" fmla="*/ 749229 w 1003876"/>
                  <a:gd name="connsiteY62" fmla="*/ 1329873 h 1516602"/>
                  <a:gd name="connsiteX63" fmla="*/ 762564 w 1003876"/>
                  <a:gd name="connsiteY63" fmla="*/ 1335588 h 1516602"/>
                  <a:gd name="connsiteX64" fmla="*/ 777804 w 1003876"/>
                  <a:gd name="connsiteY64" fmla="*/ 1333683 h 1516602"/>
                  <a:gd name="connsiteX65" fmla="*/ 789234 w 1003876"/>
                  <a:gd name="connsiteY65" fmla="*/ 1327968 h 1516602"/>
                  <a:gd name="connsiteX66" fmla="*/ 794949 w 1003876"/>
                  <a:gd name="connsiteY66" fmla="*/ 1326063 h 1516602"/>
                  <a:gd name="connsiteX67" fmla="*/ 802569 w 1003876"/>
                  <a:gd name="connsiteY67" fmla="*/ 1308918 h 1516602"/>
                  <a:gd name="connsiteX68" fmla="*/ 800664 w 1003876"/>
                  <a:gd name="connsiteY68" fmla="*/ 1284153 h 1516602"/>
                  <a:gd name="connsiteX69" fmla="*/ 798759 w 1003876"/>
                  <a:gd name="connsiteY69" fmla="*/ 1278438 h 1516602"/>
                  <a:gd name="connsiteX70" fmla="*/ 796854 w 1003876"/>
                  <a:gd name="connsiteY70" fmla="*/ 1270818 h 1516602"/>
                  <a:gd name="connsiteX71" fmla="*/ 783519 w 1003876"/>
                  <a:gd name="connsiteY71" fmla="*/ 1253673 h 1516602"/>
                  <a:gd name="connsiteX72" fmla="*/ 773994 w 1003876"/>
                  <a:gd name="connsiteY72" fmla="*/ 1247958 h 1516602"/>
                  <a:gd name="connsiteX73" fmla="*/ 648264 w 1003876"/>
                  <a:gd name="connsiteY73" fmla="*/ 1156518 h 1516602"/>
                  <a:gd name="connsiteX74" fmla="*/ 644454 w 1003876"/>
                  <a:gd name="connsiteY74" fmla="*/ 1139373 h 1516602"/>
                  <a:gd name="connsiteX75" fmla="*/ 646359 w 1003876"/>
                  <a:gd name="connsiteY75" fmla="*/ 1131753 h 1516602"/>
                  <a:gd name="connsiteX76" fmla="*/ 650169 w 1003876"/>
                  <a:gd name="connsiteY76" fmla="*/ 1114608 h 1516602"/>
                  <a:gd name="connsiteX77" fmla="*/ 653979 w 1003876"/>
                  <a:gd name="connsiteY77" fmla="*/ 1108893 h 1516602"/>
                  <a:gd name="connsiteX78" fmla="*/ 655884 w 1003876"/>
                  <a:gd name="connsiteY78" fmla="*/ 1103178 h 1516602"/>
                  <a:gd name="connsiteX79" fmla="*/ 661599 w 1003876"/>
                  <a:gd name="connsiteY79" fmla="*/ 1101273 h 1516602"/>
                  <a:gd name="connsiteX80" fmla="*/ 671124 w 1003876"/>
                  <a:gd name="connsiteY80" fmla="*/ 1089843 h 1516602"/>
                  <a:gd name="connsiteX81" fmla="*/ 724464 w 1003876"/>
                  <a:gd name="connsiteY81" fmla="*/ 1082223 h 1516602"/>
                  <a:gd name="connsiteX82" fmla="*/ 842574 w 1003876"/>
                  <a:gd name="connsiteY82" fmla="*/ 1084128 h 1516602"/>
                  <a:gd name="connsiteX83" fmla="*/ 871149 w 1003876"/>
                  <a:gd name="connsiteY83" fmla="*/ 1086033 h 1516602"/>
                  <a:gd name="connsiteX84" fmla="*/ 899724 w 1003876"/>
                  <a:gd name="connsiteY84" fmla="*/ 1091748 h 1516602"/>
                  <a:gd name="connsiteX85" fmla="*/ 922584 w 1003876"/>
                  <a:gd name="connsiteY85" fmla="*/ 1095558 h 1516602"/>
                  <a:gd name="connsiteX86" fmla="*/ 985294 w 1003876"/>
                  <a:gd name="connsiteY86" fmla="*/ 1104311 h 1516602"/>
                  <a:gd name="connsiteX87" fmla="*/ 1003378 w 1003876"/>
                  <a:gd name="connsiteY87" fmla="*/ 1065958 h 1516602"/>
                  <a:gd name="connsiteX88" fmla="*/ 970209 w 1003876"/>
                  <a:gd name="connsiteY88" fmla="*/ 1044123 h 1516602"/>
                  <a:gd name="connsiteX89" fmla="*/ 935919 w 1003876"/>
                  <a:gd name="connsiteY89" fmla="*/ 1034598 h 1516602"/>
                  <a:gd name="connsiteX90" fmla="*/ 825429 w 1003876"/>
                  <a:gd name="connsiteY90" fmla="*/ 1034598 h 1516602"/>
                  <a:gd name="connsiteX91" fmla="*/ 730179 w 1003876"/>
                  <a:gd name="connsiteY91" fmla="*/ 1038408 h 1516602"/>
                  <a:gd name="connsiteX92" fmla="*/ 669219 w 1003876"/>
                  <a:gd name="connsiteY92" fmla="*/ 1046028 h 1516602"/>
                  <a:gd name="connsiteX93" fmla="*/ 646360 w 1003876"/>
                  <a:gd name="connsiteY93" fmla="*/ 1049838 h 1516602"/>
                  <a:gd name="connsiteX94" fmla="*/ 640078 w 1003876"/>
                  <a:gd name="connsiteY94" fmla="*/ 1026051 h 1516602"/>
                  <a:gd name="connsiteX95" fmla="*/ 673029 w 1003876"/>
                  <a:gd name="connsiteY95" fmla="*/ 992688 h 1516602"/>
                  <a:gd name="connsiteX96" fmla="*/ 674934 w 1003876"/>
                  <a:gd name="connsiteY96" fmla="*/ 986973 h 1516602"/>
                  <a:gd name="connsiteX97" fmla="*/ 680649 w 1003876"/>
                  <a:gd name="connsiteY97" fmla="*/ 985068 h 1516602"/>
                  <a:gd name="connsiteX98" fmla="*/ 686364 w 1003876"/>
                  <a:gd name="connsiteY98" fmla="*/ 981258 h 1516602"/>
                  <a:gd name="connsiteX99" fmla="*/ 695889 w 1003876"/>
                  <a:gd name="connsiteY99" fmla="*/ 971733 h 1516602"/>
                  <a:gd name="connsiteX100" fmla="*/ 705414 w 1003876"/>
                  <a:gd name="connsiteY100" fmla="*/ 960303 h 1516602"/>
                  <a:gd name="connsiteX101" fmla="*/ 716844 w 1003876"/>
                  <a:gd name="connsiteY101" fmla="*/ 952683 h 1516602"/>
                  <a:gd name="connsiteX102" fmla="*/ 732084 w 1003876"/>
                  <a:gd name="connsiteY102" fmla="*/ 939348 h 1516602"/>
                  <a:gd name="connsiteX103" fmla="*/ 741609 w 1003876"/>
                  <a:gd name="connsiteY103" fmla="*/ 927918 h 1516602"/>
                  <a:gd name="connsiteX104" fmla="*/ 753039 w 1003876"/>
                  <a:gd name="connsiteY104" fmla="*/ 918393 h 1516602"/>
                  <a:gd name="connsiteX105" fmla="*/ 758754 w 1003876"/>
                  <a:gd name="connsiteY105" fmla="*/ 906963 h 1516602"/>
                  <a:gd name="connsiteX106" fmla="*/ 760659 w 1003876"/>
                  <a:gd name="connsiteY106" fmla="*/ 901248 h 1516602"/>
                  <a:gd name="connsiteX107" fmla="*/ 766374 w 1003876"/>
                  <a:gd name="connsiteY107" fmla="*/ 889818 h 1516602"/>
                  <a:gd name="connsiteX108" fmla="*/ 764469 w 1003876"/>
                  <a:gd name="connsiteY108" fmla="*/ 874578 h 1516602"/>
                  <a:gd name="connsiteX109" fmla="*/ 758754 w 1003876"/>
                  <a:gd name="connsiteY109" fmla="*/ 872673 h 1516602"/>
                  <a:gd name="connsiteX110" fmla="*/ 737799 w 1003876"/>
                  <a:gd name="connsiteY110" fmla="*/ 874578 h 1516602"/>
                  <a:gd name="connsiteX111" fmla="*/ 732084 w 1003876"/>
                  <a:gd name="connsiteY111" fmla="*/ 878388 h 1516602"/>
                  <a:gd name="connsiteX112" fmla="*/ 699699 w 1003876"/>
                  <a:gd name="connsiteY112" fmla="*/ 899343 h 1516602"/>
                  <a:gd name="connsiteX113" fmla="*/ 595181 w 1003876"/>
                  <a:gd name="connsiteY113" fmla="*/ 957831 h 1516602"/>
                  <a:gd name="connsiteX114" fmla="*/ 507294 w 1003876"/>
                  <a:gd name="connsiteY114" fmla="*/ 847908 h 1516602"/>
                  <a:gd name="connsiteX115" fmla="*/ 503484 w 1003876"/>
                  <a:gd name="connsiteY115" fmla="*/ 358323 h 1516602"/>
                  <a:gd name="connsiteX116" fmla="*/ 499674 w 1003876"/>
                  <a:gd name="connsiteY116" fmla="*/ 66858 h 1516602"/>
                  <a:gd name="connsiteX117" fmla="*/ 490149 w 1003876"/>
                  <a:gd name="connsiteY117" fmla="*/ 40188 h 1516602"/>
                  <a:gd name="connsiteX118" fmla="*/ 488244 w 1003876"/>
                  <a:gd name="connsiteY118" fmla="*/ 34473 h 1516602"/>
                  <a:gd name="connsiteX119" fmla="*/ 484434 w 1003876"/>
                  <a:gd name="connsiteY119" fmla="*/ 28758 h 1516602"/>
                  <a:gd name="connsiteX120" fmla="*/ 478719 w 1003876"/>
                  <a:gd name="connsiteY120" fmla="*/ 17328 h 1516602"/>
                  <a:gd name="connsiteX121" fmla="*/ 473004 w 1003876"/>
                  <a:gd name="connsiteY121" fmla="*/ 13518 h 1516602"/>
                  <a:gd name="connsiteX122" fmla="*/ 469194 w 1003876"/>
                  <a:gd name="connsiteY122" fmla="*/ 7803 h 1516602"/>
                  <a:gd name="connsiteX123" fmla="*/ 429189 w 1003876"/>
                  <a:gd name="connsiteY123" fmla="*/ 11613 h 1516602"/>
                  <a:gd name="connsiteX124" fmla="*/ 425379 w 1003876"/>
                  <a:gd name="connsiteY124" fmla="*/ 78288 h 1516602"/>
                  <a:gd name="connsiteX125" fmla="*/ 425379 w 1003876"/>
                  <a:gd name="connsiteY125" fmla="*/ 84003 h 1516602"/>
                  <a:gd name="connsiteX126" fmla="*/ 429189 w 1003876"/>
                  <a:gd name="connsiteY126" fmla="*/ 238308 h 1516602"/>
                  <a:gd name="connsiteX127" fmla="*/ 440619 w 1003876"/>
                  <a:gd name="connsiteY127" fmla="*/ 421188 h 1516602"/>
                  <a:gd name="connsiteX128" fmla="*/ 435265 w 1003876"/>
                  <a:gd name="connsiteY128" fmla="*/ 718368 h 1516602"/>
                  <a:gd name="connsiteX129" fmla="*/ 435059 w 1003876"/>
                  <a:gd name="connsiteY129" fmla="*/ 799046 h 1516602"/>
                  <a:gd name="connsiteX130" fmla="*/ 430322 w 1003876"/>
                  <a:gd name="connsiteY130"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51084 w 1003876"/>
                  <a:gd name="connsiteY29" fmla="*/ 1238433 h 1516602"/>
                  <a:gd name="connsiteX30" fmla="*/ 362514 w 1003876"/>
                  <a:gd name="connsiteY30" fmla="*/ 1286058 h 1516602"/>
                  <a:gd name="connsiteX31" fmla="*/ 358704 w 1003876"/>
                  <a:gd name="connsiteY31" fmla="*/ 1291773 h 1516602"/>
                  <a:gd name="connsiteX32" fmla="*/ 356799 w 1003876"/>
                  <a:gd name="connsiteY32" fmla="*/ 1297488 h 1516602"/>
                  <a:gd name="connsiteX33" fmla="*/ 352989 w 1003876"/>
                  <a:gd name="connsiteY33" fmla="*/ 1303203 h 1516602"/>
                  <a:gd name="connsiteX34" fmla="*/ 351084 w 1003876"/>
                  <a:gd name="connsiteY34" fmla="*/ 1308918 h 1516602"/>
                  <a:gd name="connsiteX35" fmla="*/ 347274 w 1003876"/>
                  <a:gd name="connsiteY35" fmla="*/ 1314633 h 1516602"/>
                  <a:gd name="connsiteX36" fmla="*/ 330129 w 1003876"/>
                  <a:gd name="connsiteY36" fmla="*/ 1381308 h 1516602"/>
                  <a:gd name="connsiteX37" fmla="*/ 328224 w 1003876"/>
                  <a:gd name="connsiteY37" fmla="*/ 1432743 h 1516602"/>
                  <a:gd name="connsiteX38" fmla="*/ 330129 w 1003876"/>
                  <a:gd name="connsiteY38" fmla="*/ 1457508 h 1516602"/>
                  <a:gd name="connsiteX39" fmla="*/ 332034 w 1003876"/>
                  <a:gd name="connsiteY39" fmla="*/ 1463223 h 1516602"/>
                  <a:gd name="connsiteX40" fmla="*/ 335844 w 1003876"/>
                  <a:gd name="connsiteY40" fmla="*/ 1467033 h 1516602"/>
                  <a:gd name="connsiteX41" fmla="*/ 364419 w 1003876"/>
                  <a:gd name="connsiteY41" fmla="*/ 1512753 h 1516602"/>
                  <a:gd name="connsiteX42" fmla="*/ 387279 w 1003876"/>
                  <a:gd name="connsiteY42" fmla="*/ 1514658 h 1516602"/>
                  <a:gd name="connsiteX43" fmla="*/ 392994 w 1003876"/>
                  <a:gd name="connsiteY43" fmla="*/ 1508943 h 1516602"/>
                  <a:gd name="connsiteX44" fmla="*/ 394899 w 1003876"/>
                  <a:gd name="connsiteY44" fmla="*/ 1497513 h 1516602"/>
                  <a:gd name="connsiteX45" fmla="*/ 396804 w 1003876"/>
                  <a:gd name="connsiteY45" fmla="*/ 1491798 h 1516602"/>
                  <a:gd name="connsiteX46" fmla="*/ 398709 w 1003876"/>
                  <a:gd name="connsiteY46" fmla="*/ 1474653 h 1516602"/>
                  <a:gd name="connsiteX47" fmla="*/ 400614 w 1003876"/>
                  <a:gd name="connsiteY47" fmla="*/ 1461318 h 1516602"/>
                  <a:gd name="connsiteX48" fmla="*/ 404424 w 1003876"/>
                  <a:gd name="connsiteY48" fmla="*/ 1404168 h 1516602"/>
                  <a:gd name="connsiteX49" fmla="*/ 410139 w 1003876"/>
                  <a:gd name="connsiteY49" fmla="*/ 1392738 h 1516602"/>
                  <a:gd name="connsiteX50" fmla="*/ 413949 w 1003876"/>
                  <a:gd name="connsiteY50" fmla="*/ 1379403 h 1516602"/>
                  <a:gd name="connsiteX51" fmla="*/ 415854 w 1003876"/>
                  <a:gd name="connsiteY51" fmla="*/ 1373688 h 1516602"/>
                  <a:gd name="connsiteX52" fmla="*/ 417759 w 1003876"/>
                  <a:gd name="connsiteY52" fmla="*/ 1360353 h 1516602"/>
                  <a:gd name="connsiteX53" fmla="*/ 421569 w 1003876"/>
                  <a:gd name="connsiteY53" fmla="*/ 1348923 h 1516602"/>
                  <a:gd name="connsiteX54" fmla="*/ 427284 w 1003876"/>
                  <a:gd name="connsiteY54" fmla="*/ 1335588 h 1516602"/>
                  <a:gd name="connsiteX55" fmla="*/ 467289 w 1003876"/>
                  <a:gd name="connsiteY55" fmla="*/ 1265103 h 1516602"/>
                  <a:gd name="connsiteX56" fmla="*/ 528455 w 1003876"/>
                  <a:gd name="connsiteY56" fmla="*/ 1230091 h 1516602"/>
                  <a:gd name="connsiteX57" fmla="*/ 601154 w 1003876"/>
                  <a:gd name="connsiteY57" fmla="*/ 1221700 h 1516602"/>
                  <a:gd name="connsiteX58" fmla="*/ 720654 w 1003876"/>
                  <a:gd name="connsiteY58" fmla="*/ 1316538 h 1516602"/>
                  <a:gd name="connsiteX59" fmla="*/ 733989 w 1003876"/>
                  <a:gd name="connsiteY59" fmla="*/ 1326063 h 1516602"/>
                  <a:gd name="connsiteX60" fmla="*/ 743514 w 1003876"/>
                  <a:gd name="connsiteY60" fmla="*/ 1327968 h 1516602"/>
                  <a:gd name="connsiteX61" fmla="*/ 749229 w 1003876"/>
                  <a:gd name="connsiteY61" fmla="*/ 1329873 h 1516602"/>
                  <a:gd name="connsiteX62" fmla="*/ 762564 w 1003876"/>
                  <a:gd name="connsiteY62" fmla="*/ 1335588 h 1516602"/>
                  <a:gd name="connsiteX63" fmla="*/ 777804 w 1003876"/>
                  <a:gd name="connsiteY63" fmla="*/ 1333683 h 1516602"/>
                  <a:gd name="connsiteX64" fmla="*/ 789234 w 1003876"/>
                  <a:gd name="connsiteY64" fmla="*/ 1327968 h 1516602"/>
                  <a:gd name="connsiteX65" fmla="*/ 794949 w 1003876"/>
                  <a:gd name="connsiteY65" fmla="*/ 1326063 h 1516602"/>
                  <a:gd name="connsiteX66" fmla="*/ 802569 w 1003876"/>
                  <a:gd name="connsiteY66" fmla="*/ 1308918 h 1516602"/>
                  <a:gd name="connsiteX67" fmla="*/ 800664 w 1003876"/>
                  <a:gd name="connsiteY67" fmla="*/ 1284153 h 1516602"/>
                  <a:gd name="connsiteX68" fmla="*/ 798759 w 1003876"/>
                  <a:gd name="connsiteY68" fmla="*/ 1278438 h 1516602"/>
                  <a:gd name="connsiteX69" fmla="*/ 796854 w 1003876"/>
                  <a:gd name="connsiteY69" fmla="*/ 1270818 h 1516602"/>
                  <a:gd name="connsiteX70" fmla="*/ 783519 w 1003876"/>
                  <a:gd name="connsiteY70" fmla="*/ 1253673 h 1516602"/>
                  <a:gd name="connsiteX71" fmla="*/ 773994 w 1003876"/>
                  <a:gd name="connsiteY71" fmla="*/ 1247958 h 1516602"/>
                  <a:gd name="connsiteX72" fmla="*/ 648264 w 1003876"/>
                  <a:gd name="connsiteY72" fmla="*/ 1156518 h 1516602"/>
                  <a:gd name="connsiteX73" fmla="*/ 644454 w 1003876"/>
                  <a:gd name="connsiteY73" fmla="*/ 1139373 h 1516602"/>
                  <a:gd name="connsiteX74" fmla="*/ 646359 w 1003876"/>
                  <a:gd name="connsiteY74" fmla="*/ 1131753 h 1516602"/>
                  <a:gd name="connsiteX75" fmla="*/ 650169 w 1003876"/>
                  <a:gd name="connsiteY75" fmla="*/ 1114608 h 1516602"/>
                  <a:gd name="connsiteX76" fmla="*/ 653979 w 1003876"/>
                  <a:gd name="connsiteY76" fmla="*/ 1108893 h 1516602"/>
                  <a:gd name="connsiteX77" fmla="*/ 655884 w 1003876"/>
                  <a:gd name="connsiteY77" fmla="*/ 1103178 h 1516602"/>
                  <a:gd name="connsiteX78" fmla="*/ 661599 w 1003876"/>
                  <a:gd name="connsiteY78" fmla="*/ 1101273 h 1516602"/>
                  <a:gd name="connsiteX79" fmla="*/ 671124 w 1003876"/>
                  <a:gd name="connsiteY79" fmla="*/ 1089843 h 1516602"/>
                  <a:gd name="connsiteX80" fmla="*/ 724464 w 1003876"/>
                  <a:gd name="connsiteY80" fmla="*/ 1082223 h 1516602"/>
                  <a:gd name="connsiteX81" fmla="*/ 842574 w 1003876"/>
                  <a:gd name="connsiteY81" fmla="*/ 1084128 h 1516602"/>
                  <a:gd name="connsiteX82" fmla="*/ 871149 w 1003876"/>
                  <a:gd name="connsiteY82" fmla="*/ 1086033 h 1516602"/>
                  <a:gd name="connsiteX83" fmla="*/ 899724 w 1003876"/>
                  <a:gd name="connsiteY83" fmla="*/ 1091748 h 1516602"/>
                  <a:gd name="connsiteX84" fmla="*/ 922584 w 1003876"/>
                  <a:gd name="connsiteY84" fmla="*/ 1095558 h 1516602"/>
                  <a:gd name="connsiteX85" fmla="*/ 985294 w 1003876"/>
                  <a:gd name="connsiteY85" fmla="*/ 1104311 h 1516602"/>
                  <a:gd name="connsiteX86" fmla="*/ 1003378 w 1003876"/>
                  <a:gd name="connsiteY86" fmla="*/ 1065958 h 1516602"/>
                  <a:gd name="connsiteX87" fmla="*/ 970209 w 1003876"/>
                  <a:gd name="connsiteY87" fmla="*/ 1044123 h 1516602"/>
                  <a:gd name="connsiteX88" fmla="*/ 935919 w 1003876"/>
                  <a:gd name="connsiteY88" fmla="*/ 1034598 h 1516602"/>
                  <a:gd name="connsiteX89" fmla="*/ 825429 w 1003876"/>
                  <a:gd name="connsiteY89" fmla="*/ 1034598 h 1516602"/>
                  <a:gd name="connsiteX90" fmla="*/ 730179 w 1003876"/>
                  <a:gd name="connsiteY90" fmla="*/ 1038408 h 1516602"/>
                  <a:gd name="connsiteX91" fmla="*/ 669219 w 1003876"/>
                  <a:gd name="connsiteY91" fmla="*/ 1046028 h 1516602"/>
                  <a:gd name="connsiteX92" fmla="*/ 646360 w 1003876"/>
                  <a:gd name="connsiteY92" fmla="*/ 1049838 h 1516602"/>
                  <a:gd name="connsiteX93" fmla="*/ 640078 w 1003876"/>
                  <a:gd name="connsiteY93" fmla="*/ 1026051 h 1516602"/>
                  <a:gd name="connsiteX94" fmla="*/ 673029 w 1003876"/>
                  <a:gd name="connsiteY94" fmla="*/ 992688 h 1516602"/>
                  <a:gd name="connsiteX95" fmla="*/ 674934 w 1003876"/>
                  <a:gd name="connsiteY95" fmla="*/ 986973 h 1516602"/>
                  <a:gd name="connsiteX96" fmla="*/ 680649 w 1003876"/>
                  <a:gd name="connsiteY96" fmla="*/ 985068 h 1516602"/>
                  <a:gd name="connsiteX97" fmla="*/ 686364 w 1003876"/>
                  <a:gd name="connsiteY97" fmla="*/ 981258 h 1516602"/>
                  <a:gd name="connsiteX98" fmla="*/ 695889 w 1003876"/>
                  <a:gd name="connsiteY98" fmla="*/ 971733 h 1516602"/>
                  <a:gd name="connsiteX99" fmla="*/ 705414 w 1003876"/>
                  <a:gd name="connsiteY99" fmla="*/ 960303 h 1516602"/>
                  <a:gd name="connsiteX100" fmla="*/ 716844 w 1003876"/>
                  <a:gd name="connsiteY100" fmla="*/ 952683 h 1516602"/>
                  <a:gd name="connsiteX101" fmla="*/ 732084 w 1003876"/>
                  <a:gd name="connsiteY101" fmla="*/ 939348 h 1516602"/>
                  <a:gd name="connsiteX102" fmla="*/ 741609 w 1003876"/>
                  <a:gd name="connsiteY102" fmla="*/ 927918 h 1516602"/>
                  <a:gd name="connsiteX103" fmla="*/ 753039 w 1003876"/>
                  <a:gd name="connsiteY103" fmla="*/ 918393 h 1516602"/>
                  <a:gd name="connsiteX104" fmla="*/ 758754 w 1003876"/>
                  <a:gd name="connsiteY104" fmla="*/ 906963 h 1516602"/>
                  <a:gd name="connsiteX105" fmla="*/ 760659 w 1003876"/>
                  <a:gd name="connsiteY105" fmla="*/ 901248 h 1516602"/>
                  <a:gd name="connsiteX106" fmla="*/ 766374 w 1003876"/>
                  <a:gd name="connsiteY106" fmla="*/ 889818 h 1516602"/>
                  <a:gd name="connsiteX107" fmla="*/ 764469 w 1003876"/>
                  <a:gd name="connsiteY107" fmla="*/ 874578 h 1516602"/>
                  <a:gd name="connsiteX108" fmla="*/ 758754 w 1003876"/>
                  <a:gd name="connsiteY108" fmla="*/ 872673 h 1516602"/>
                  <a:gd name="connsiteX109" fmla="*/ 737799 w 1003876"/>
                  <a:gd name="connsiteY109" fmla="*/ 874578 h 1516602"/>
                  <a:gd name="connsiteX110" fmla="*/ 732084 w 1003876"/>
                  <a:gd name="connsiteY110" fmla="*/ 878388 h 1516602"/>
                  <a:gd name="connsiteX111" fmla="*/ 699699 w 1003876"/>
                  <a:gd name="connsiteY111" fmla="*/ 899343 h 1516602"/>
                  <a:gd name="connsiteX112" fmla="*/ 595181 w 1003876"/>
                  <a:gd name="connsiteY112" fmla="*/ 957831 h 1516602"/>
                  <a:gd name="connsiteX113" fmla="*/ 507294 w 1003876"/>
                  <a:gd name="connsiteY113" fmla="*/ 847908 h 1516602"/>
                  <a:gd name="connsiteX114" fmla="*/ 503484 w 1003876"/>
                  <a:gd name="connsiteY114" fmla="*/ 358323 h 1516602"/>
                  <a:gd name="connsiteX115" fmla="*/ 499674 w 1003876"/>
                  <a:gd name="connsiteY115" fmla="*/ 66858 h 1516602"/>
                  <a:gd name="connsiteX116" fmla="*/ 490149 w 1003876"/>
                  <a:gd name="connsiteY116" fmla="*/ 40188 h 1516602"/>
                  <a:gd name="connsiteX117" fmla="*/ 488244 w 1003876"/>
                  <a:gd name="connsiteY117" fmla="*/ 34473 h 1516602"/>
                  <a:gd name="connsiteX118" fmla="*/ 484434 w 1003876"/>
                  <a:gd name="connsiteY118" fmla="*/ 28758 h 1516602"/>
                  <a:gd name="connsiteX119" fmla="*/ 478719 w 1003876"/>
                  <a:gd name="connsiteY119" fmla="*/ 17328 h 1516602"/>
                  <a:gd name="connsiteX120" fmla="*/ 473004 w 1003876"/>
                  <a:gd name="connsiteY120" fmla="*/ 13518 h 1516602"/>
                  <a:gd name="connsiteX121" fmla="*/ 469194 w 1003876"/>
                  <a:gd name="connsiteY121" fmla="*/ 7803 h 1516602"/>
                  <a:gd name="connsiteX122" fmla="*/ 429189 w 1003876"/>
                  <a:gd name="connsiteY122" fmla="*/ 11613 h 1516602"/>
                  <a:gd name="connsiteX123" fmla="*/ 425379 w 1003876"/>
                  <a:gd name="connsiteY123" fmla="*/ 78288 h 1516602"/>
                  <a:gd name="connsiteX124" fmla="*/ 425379 w 1003876"/>
                  <a:gd name="connsiteY124" fmla="*/ 84003 h 1516602"/>
                  <a:gd name="connsiteX125" fmla="*/ 429189 w 1003876"/>
                  <a:gd name="connsiteY125" fmla="*/ 238308 h 1516602"/>
                  <a:gd name="connsiteX126" fmla="*/ 440619 w 1003876"/>
                  <a:gd name="connsiteY126" fmla="*/ 421188 h 1516602"/>
                  <a:gd name="connsiteX127" fmla="*/ 435265 w 1003876"/>
                  <a:gd name="connsiteY127" fmla="*/ 718368 h 1516602"/>
                  <a:gd name="connsiteX128" fmla="*/ 435059 w 1003876"/>
                  <a:gd name="connsiteY128" fmla="*/ 799046 h 1516602"/>
                  <a:gd name="connsiteX129" fmla="*/ 430322 w 1003876"/>
                  <a:gd name="connsiteY129"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56799 w 1003876"/>
                  <a:gd name="connsiteY32" fmla="*/ 1297488 h 1516602"/>
                  <a:gd name="connsiteX33" fmla="*/ 352989 w 1003876"/>
                  <a:gd name="connsiteY33" fmla="*/ 1303203 h 1516602"/>
                  <a:gd name="connsiteX34" fmla="*/ 351084 w 1003876"/>
                  <a:gd name="connsiteY34" fmla="*/ 1308918 h 1516602"/>
                  <a:gd name="connsiteX35" fmla="*/ 347274 w 1003876"/>
                  <a:gd name="connsiteY35" fmla="*/ 1314633 h 1516602"/>
                  <a:gd name="connsiteX36" fmla="*/ 330129 w 1003876"/>
                  <a:gd name="connsiteY36" fmla="*/ 1381308 h 1516602"/>
                  <a:gd name="connsiteX37" fmla="*/ 328224 w 1003876"/>
                  <a:gd name="connsiteY37" fmla="*/ 1432743 h 1516602"/>
                  <a:gd name="connsiteX38" fmla="*/ 330129 w 1003876"/>
                  <a:gd name="connsiteY38" fmla="*/ 1457508 h 1516602"/>
                  <a:gd name="connsiteX39" fmla="*/ 332034 w 1003876"/>
                  <a:gd name="connsiteY39" fmla="*/ 1463223 h 1516602"/>
                  <a:gd name="connsiteX40" fmla="*/ 335844 w 1003876"/>
                  <a:gd name="connsiteY40" fmla="*/ 1467033 h 1516602"/>
                  <a:gd name="connsiteX41" fmla="*/ 364419 w 1003876"/>
                  <a:gd name="connsiteY41" fmla="*/ 1512753 h 1516602"/>
                  <a:gd name="connsiteX42" fmla="*/ 387279 w 1003876"/>
                  <a:gd name="connsiteY42" fmla="*/ 1514658 h 1516602"/>
                  <a:gd name="connsiteX43" fmla="*/ 392994 w 1003876"/>
                  <a:gd name="connsiteY43" fmla="*/ 1508943 h 1516602"/>
                  <a:gd name="connsiteX44" fmla="*/ 394899 w 1003876"/>
                  <a:gd name="connsiteY44" fmla="*/ 1497513 h 1516602"/>
                  <a:gd name="connsiteX45" fmla="*/ 396804 w 1003876"/>
                  <a:gd name="connsiteY45" fmla="*/ 1491798 h 1516602"/>
                  <a:gd name="connsiteX46" fmla="*/ 398709 w 1003876"/>
                  <a:gd name="connsiteY46" fmla="*/ 1474653 h 1516602"/>
                  <a:gd name="connsiteX47" fmla="*/ 400614 w 1003876"/>
                  <a:gd name="connsiteY47" fmla="*/ 1461318 h 1516602"/>
                  <a:gd name="connsiteX48" fmla="*/ 404424 w 1003876"/>
                  <a:gd name="connsiteY48" fmla="*/ 1404168 h 1516602"/>
                  <a:gd name="connsiteX49" fmla="*/ 410139 w 1003876"/>
                  <a:gd name="connsiteY49" fmla="*/ 1392738 h 1516602"/>
                  <a:gd name="connsiteX50" fmla="*/ 413949 w 1003876"/>
                  <a:gd name="connsiteY50" fmla="*/ 1379403 h 1516602"/>
                  <a:gd name="connsiteX51" fmla="*/ 415854 w 1003876"/>
                  <a:gd name="connsiteY51" fmla="*/ 1373688 h 1516602"/>
                  <a:gd name="connsiteX52" fmla="*/ 417759 w 1003876"/>
                  <a:gd name="connsiteY52" fmla="*/ 1360353 h 1516602"/>
                  <a:gd name="connsiteX53" fmla="*/ 421569 w 1003876"/>
                  <a:gd name="connsiteY53" fmla="*/ 1348923 h 1516602"/>
                  <a:gd name="connsiteX54" fmla="*/ 427284 w 1003876"/>
                  <a:gd name="connsiteY54" fmla="*/ 1335588 h 1516602"/>
                  <a:gd name="connsiteX55" fmla="*/ 467289 w 1003876"/>
                  <a:gd name="connsiteY55" fmla="*/ 1265103 h 1516602"/>
                  <a:gd name="connsiteX56" fmla="*/ 528455 w 1003876"/>
                  <a:gd name="connsiteY56" fmla="*/ 1230091 h 1516602"/>
                  <a:gd name="connsiteX57" fmla="*/ 601154 w 1003876"/>
                  <a:gd name="connsiteY57" fmla="*/ 1221700 h 1516602"/>
                  <a:gd name="connsiteX58" fmla="*/ 720654 w 1003876"/>
                  <a:gd name="connsiteY58" fmla="*/ 1316538 h 1516602"/>
                  <a:gd name="connsiteX59" fmla="*/ 733989 w 1003876"/>
                  <a:gd name="connsiteY59" fmla="*/ 1326063 h 1516602"/>
                  <a:gd name="connsiteX60" fmla="*/ 743514 w 1003876"/>
                  <a:gd name="connsiteY60" fmla="*/ 1327968 h 1516602"/>
                  <a:gd name="connsiteX61" fmla="*/ 749229 w 1003876"/>
                  <a:gd name="connsiteY61" fmla="*/ 1329873 h 1516602"/>
                  <a:gd name="connsiteX62" fmla="*/ 762564 w 1003876"/>
                  <a:gd name="connsiteY62" fmla="*/ 1335588 h 1516602"/>
                  <a:gd name="connsiteX63" fmla="*/ 777804 w 1003876"/>
                  <a:gd name="connsiteY63" fmla="*/ 1333683 h 1516602"/>
                  <a:gd name="connsiteX64" fmla="*/ 789234 w 1003876"/>
                  <a:gd name="connsiteY64" fmla="*/ 1327968 h 1516602"/>
                  <a:gd name="connsiteX65" fmla="*/ 794949 w 1003876"/>
                  <a:gd name="connsiteY65" fmla="*/ 1326063 h 1516602"/>
                  <a:gd name="connsiteX66" fmla="*/ 802569 w 1003876"/>
                  <a:gd name="connsiteY66" fmla="*/ 1308918 h 1516602"/>
                  <a:gd name="connsiteX67" fmla="*/ 800664 w 1003876"/>
                  <a:gd name="connsiteY67" fmla="*/ 1284153 h 1516602"/>
                  <a:gd name="connsiteX68" fmla="*/ 798759 w 1003876"/>
                  <a:gd name="connsiteY68" fmla="*/ 1278438 h 1516602"/>
                  <a:gd name="connsiteX69" fmla="*/ 796854 w 1003876"/>
                  <a:gd name="connsiteY69" fmla="*/ 1270818 h 1516602"/>
                  <a:gd name="connsiteX70" fmla="*/ 783519 w 1003876"/>
                  <a:gd name="connsiteY70" fmla="*/ 1253673 h 1516602"/>
                  <a:gd name="connsiteX71" fmla="*/ 773994 w 1003876"/>
                  <a:gd name="connsiteY71" fmla="*/ 1247958 h 1516602"/>
                  <a:gd name="connsiteX72" fmla="*/ 648264 w 1003876"/>
                  <a:gd name="connsiteY72" fmla="*/ 1156518 h 1516602"/>
                  <a:gd name="connsiteX73" fmla="*/ 644454 w 1003876"/>
                  <a:gd name="connsiteY73" fmla="*/ 1139373 h 1516602"/>
                  <a:gd name="connsiteX74" fmla="*/ 646359 w 1003876"/>
                  <a:gd name="connsiteY74" fmla="*/ 1131753 h 1516602"/>
                  <a:gd name="connsiteX75" fmla="*/ 650169 w 1003876"/>
                  <a:gd name="connsiteY75" fmla="*/ 1114608 h 1516602"/>
                  <a:gd name="connsiteX76" fmla="*/ 653979 w 1003876"/>
                  <a:gd name="connsiteY76" fmla="*/ 1108893 h 1516602"/>
                  <a:gd name="connsiteX77" fmla="*/ 655884 w 1003876"/>
                  <a:gd name="connsiteY77" fmla="*/ 1103178 h 1516602"/>
                  <a:gd name="connsiteX78" fmla="*/ 661599 w 1003876"/>
                  <a:gd name="connsiteY78" fmla="*/ 1101273 h 1516602"/>
                  <a:gd name="connsiteX79" fmla="*/ 671124 w 1003876"/>
                  <a:gd name="connsiteY79" fmla="*/ 1089843 h 1516602"/>
                  <a:gd name="connsiteX80" fmla="*/ 724464 w 1003876"/>
                  <a:gd name="connsiteY80" fmla="*/ 1082223 h 1516602"/>
                  <a:gd name="connsiteX81" fmla="*/ 842574 w 1003876"/>
                  <a:gd name="connsiteY81" fmla="*/ 1084128 h 1516602"/>
                  <a:gd name="connsiteX82" fmla="*/ 871149 w 1003876"/>
                  <a:gd name="connsiteY82" fmla="*/ 1086033 h 1516602"/>
                  <a:gd name="connsiteX83" fmla="*/ 899724 w 1003876"/>
                  <a:gd name="connsiteY83" fmla="*/ 1091748 h 1516602"/>
                  <a:gd name="connsiteX84" fmla="*/ 922584 w 1003876"/>
                  <a:gd name="connsiteY84" fmla="*/ 1095558 h 1516602"/>
                  <a:gd name="connsiteX85" fmla="*/ 985294 w 1003876"/>
                  <a:gd name="connsiteY85" fmla="*/ 1104311 h 1516602"/>
                  <a:gd name="connsiteX86" fmla="*/ 1003378 w 1003876"/>
                  <a:gd name="connsiteY86" fmla="*/ 1065958 h 1516602"/>
                  <a:gd name="connsiteX87" fmla="*/ 970209 w 1003876"/>
                  <a:gd name="connsiteY87" fmla="*/ 1044123 h 1516602"/>
                  <a:gd name="connsiteX88" fmla="*/ 935919 w 1003876"/>
                  <a:gd name="connsiteY88" fmla="*/ 1034598 h 1516602"/>
                  <a:gd name="connsiteX89" fmla="*/ 825429 w 1003876"/>
                  <a:gd name="connsiteY89" fmla="*/ 1034598 h 1516602"/>
                  <a:gd name="connsiteX90" fmla="*/ 730179 w 1003876"/>
                  <a:gd name="connsiteY90" fmla="*/ 1038408 h 1516602"/>
                  <a:gd name="connsiteX91" fmla="*/ 669219 w 1003876"/>
                  <a:gd name="connsiteY91" fmla="*/ 1046028 h 1516602"/>
                  <a:gd name="connsiteX92" fmla="*/ 646360 w 1003876"/>
                  <a:gd name="connsiteY92" fmla="*/ 1049838 h 1516602"/>
                  <a:gd name="connsiteX93" fmla="*/ 640078 w 1003876"/>
                  <a:gd name="connsiteY93" fmla="*/ 1026051 h 1516602"/>
                  <a:gd name="connsiteX94" fmla="*/ 673029 w 1003876"/>
                  <a:gd name="connsiteY94" fmla="*/ 992688 h 1516602"/>
                  <a:gd name="connsiteX95" fmla="*/ 674934 w 1003876"/>
                  <a:gd name="connsiteY95" fmla="*/ 986973 h 1516602"/>
                  <a:gd name="connsiteX96" fmla="*/ 680649 w 1003876"/>
                  <a:gd name="connsiteY96" fmla="*/ 985068 h 1516602"/>
                  <a:gd name="connsiteX97" fmla="*/ 686364 w 1003876"/>
                  <a:gd name="connsiteY97" fmla="*/ 981258 h 1516602"/>
                  <a:gd name="connsiteX98" fmla="*/ 695889 w 1003876"/>
                  <a:gd name="connsiteY98" fmla="*/ 971733 h 1516602"/>
                  <a:gd name="connsiteX99" fmla="*/ 705414 w 1003876"/>
                  <a:gd name="connsiteY99" fmla="*/ 960303 h 1516602"/>
                  <a:gd name="connsiteX100" fmla="*/ 716844 w 1003876"/>
                  <a:gd name="connsiteY100" fmla="*/ 952683 h 1516602"/>
                  <a:gd name="connsiteX101" fmla="*/ 732084 w 1003876"/>
                  <a:gd name="connsiteY101" fmla="*/ 939348 h 1516602"/>
                  <a:gd name="connsiteX102" fmla="*/ 741609 w 1003876"/>
                  <a:gd name="connsiteY102" fmla="*/ 927918 h 1516602"/>
                  <a:gd name="connsiteX103" fmla="*/ 753039 w 1003876"/>
                  <a:gd name="connsiteY103" fmla="*/ 918393 h 1516602"/>
                  <a:gd name="connsiteX104" fmla="*/ 758754 w 1003876"/>
                  <a:gd name="connsiteY104" fmla="*/ 906963 h 1516602"/>
                  <a:gd name="connsiteX105" fmla="*/ 760659 w 1003876"/>
                  <a:gd name="connsiteY105" fmla="*/ 901248 h 1516602"/>
                  <a:gd name="connsiteX106" fmla="*/ 766374 w 1003876"/>
                  <a:gd name="connsiteY106" fmla="*/ 889818 h 1516602"/>
                  <a:gd name="connsiteX107" fmla="*/ 764469 w 1003876"/>
                  <a:gd name="connsiteY107" fmla="*/ 874578 h 1516602"/>
                  <a:gd name="connsiteX108" fmla="*/ 758754 w 1003876"/>
                  <a:gd name="connsiteY108" fmla="*/ 872673 h 1516602"/>
                  <a:gd name="connsiteX109" fmla="*/ 737799 w 1003876"/>
                  <a:gd name="connsiteY109" fmla="*/ 874578 h 1516602"/>
                  <a:gd name="connsiteX110" fmla="*/ 732084 w 1003876"/>
                  <a:gd name="connsiteY110" fmla="*/ 878388 h 1516602"/>
                  <a:gd name="connsiteX111" fmla="*/ 699699 w 1003876"/>
                  <a:gd name="connsiteY111" fmla="*/ 899343 h 1516602"/>
                  <a:gd name="connsiteX112" fmla="*/ 595181 w 1003876"/>
                  <a:gd name="connsiteY112" fmla="*/ 957831 h 1516602"/>
                  <a:gd name="connsiteX113" fmla="*/ 507294 w 1003876"/>
                  <a:gd name="connsiteY113" fmla="*/ 847908 h 1516602"/>
                  <a:gd name="connsiteX114" fmla="*/ 503484 w 1003876"/>
                  <a:gd name="connsiteY114" fmla="*/ 358323 h 1516602"/>
                  <a:gd name="connsiteX115" fmla="*/ 499674 w 1003876"/>
                  <a:gd name="connsiteY115" fmla="*/ 66858 h 1516602"/>
                  <a:gd name="connsiteX116" fmla="*/ 490149 w 1003876"/>
                  <a:gd name="connsiteY116" fmla="*/ 40188 h 1516602"/>
                  <a:gd name="connsiteX117" fmla="*/ 488244 w 1003876"/>
                  <a:gd name="connsiteY117" fmla="*/ 34473 h 1516602"/>
                  <a:gd name="connsiteX118" fmla="*/ 484434 w 1003876"/>
                  <a:gd name="connsiteY118" fmla="*/ 28758 h 1516602"/>
                  <a:gd name="connsiteX119" fmla="*/ 478719 w 1003876"/>
                  <a:gd name="connsiteY119" fmla="*/ 17328 h 1516602"/>
                  <a:gd name="connsiteX120" fmla="*/ 473004 w 1003876"/>
                  <a:gd name="connsiteY120" fmla="*/ 13518 h 1516602"/>
                  <a:gd name="connsiteX121" fmla="*/ 469194 w 1003876"/>
                  <a:gd name="connsiteY121" fmla="*/ 7803 h 1516602"/>
                  <a:gd name="connsiteX122" fmla="*/ 429189 w 1003876"/>
                  <a:gd name="connsiteY122" fmla="*/ 11613 h 1516602"/>
                  <a:gd name="connsiteX123" fmla="*/ 425379 w 1003876"/>
                  <a:gd name="connsiteY123" fmla="*/ 78288 h 1516602"/>
                  <a:gd name="connsiteX124" fmla="*/ 425379 w 1003876"/>
                  <a:gd name="connsiteY124" fmla="*/ 84003 h 1516602"/>
                  <a:gd name="connsiteX125" fmla="*/ 429189 w 1003876"/>
                  <a:gd name="connsiteY125" fmla="*/ 238308 h 1516602"/>
                  <a:gd name="connsiteX126" fmla="*/ 440619 w 1003876"/>
                  <a:gd name="connsiteY126" fmla="*/ 421188 h 1516602"/>
                  <a:gd name="connsiteX127" fmla="*/ 435265 w 1003876"/>
                  <a:gd name="connsiteY127" fmla="*/ 718368 h 1516602"/>
                  <a:gd name="connsiteX128" fmla="*/ 435059 w 1003876"/>
                  <a:gd name="connsiteY128" fmla="*/ 799046 h 1516602"/>
                  <a:gd name="connsiteX129" fmla="*/ 430322 w 1003876"/>
                  <a:gd name="connsiteY129"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52989 w 1003876"/>
                  <a:gd name="connsiteY32" fmla="*/ 1303203 h 1516602"/>
                  <a:gd name="connsiteX33" fmla="*/ 351084 w 1003876"/>
                  <a:gd name="connsiteY33" fmla="*/ 1308918 h 1516602"/>
                  <a:gd name="connsiteX34" fmla="*/ 347274 w 1003876"/>
                  <a:gd name="connsiteY34" fmla="*/ 1314633 h 1516602"/>
                  <a:gd name="connsiteX35" fmla="*/ 330129 w 1003876"/>
                  <a:gd name="connsiteY35" fmla="*/ 1381308 h 1516602"/>
                  <a:gd name="connsiteX36" fmla="*/ 328224 w 1003876"/>
                  <a:gd name="connsiteY36" fmla="*/ 1432743 h 1516602"/>
                  <a:gd name="connsiteX37" fmla="*/ 330129 w 1003876"/>
                  <a:gd name="connsiteY37" fmla="*/ 1457508 h 1516602"/>
                  <a:gd name="connsiteX38" fmla="*/ 332034 w 1003876"/>
                  <a:gd name="connsiteY38" fmla="*/ 1463223 h 1516602"/>
                  <a:gd name="connsiteX39" fmla="*/ 335844 w 1003876"/>
                  <a:gd name="connsiteY39" fmla="*/ 1467033 h 1516602"/>
                  <a:gd name="connsiteX40" fmla="*/ 364419 w 1003876"/>
                  <a:gd name="connsiteY40" fmla="*/ 1512753 h 1516602"/>
                  <a:gd name="connsiteX41" fmla="*/ 387279 w 1003876"/>
                  <a:gd name="connsiteY41" fmla="*/ 1514658 h 1516602"/>
                  <a:gd name="connsiteX42" fmla="*/ 392994 w 1003876"/>
                  <a:gd name="connsiteY42" fmla="*/ 1508943 h 1516602"/>
                  <a:gd name="connsiteX43" fmla="*/ 394899 w 1003876"/>
                  <a:gd name="connsiteY43" fmla="*/ 1497513 h 1516602"/>
                  <a:gd name="connsiteX44" fmla="*/ 396804 w 1003876"/>
                  <a:gd name="connsiteY44" fmla="*/ 1491798 h 1516602"/>
                  <a:gd name="connsiteX45" fmla="*/ 398709 w 1003876"/>
                  <a:gd name="connsiteY45" fmla="*/ 1474653 h 1516602"/>
                  <a:gd name="connsiteX46" fmla="*/ 400614 w 1003876"/>
                  <a:gd name="connsiteY46" fmla="*/ 1461318 h 1516602"/>
                  <a:gd name="connsiteX47" fmla="*/ 404424 w 1003876"/>
                  <a:gd name="connsiteY47" fmla="*/ 1404168 h 1516602"/>
                  <a:gd name="connsiteX48" fmla="*/ 410139 w 1003876"/>
                  <a:gd name="connsiteY48" fmla="*/ 1392738 h 1516602"/>
                  <a:gd name="connsiteX49" fmla="*/ 413949 w 1003876"/>
                  <a:gd name="connsiteY49" fmla="*/ 1379403 h 1516602"/>
                  <a:gd name="connsiteX50" fmla="*/ 415854 w 1003876"/>
                  <a:gd name="connsiteY50" fmla="*/ 1373688 h 1516602"/>
                  <a:gd name="connsiteX51" fmla="*/ 417759 w 1003876"/>
                  <a:gd name="connsiteY51" fmla="*/ 1360353 h 1516602"/>
                  <a:gd name="connsiteX52" fmla="*/ 421569 w 1003876"/>
                  <a:gd name="connsiteY52" fmla="*/ 1348923 h 1516602"/>
                  <a:gd name="connsiteX53" fmla="*/ 427284 w 1003876"/>
                  <a:gd name="connsiteY53" fmla="*/ 1335588 h 1516602"/>
                  <a:gd name="connsiteX54" fmla="*/ 467289 w 1003876"/>
                  <a:gd name="connsiteY54" fmla="*/ 1265103 h 1516602"/>
                  <a:gd name="connsiteX55" fmla="*/ 528455 w 1003876"/>
                  <a:gd name="connsiteY55" fmla="*/ 1230091 h 1516602"/>
                  <a:gd name="connsiteX56" fmla="*/ 601154 w 1003876"/>
                  <a:gd name="connsiteY56" fmla="*/ 1221700 h 1516602"/>
                  <a:gd name="connsiteX57" fmla="*/ 720654 w 1003876"/>
                  <a:gd name="connsiteY57" fmla="*/ 1316538 h 1516602"/>
                  <a:gd name="connsiteX58" fmla="*/ 733989 w 1003876"/>
                  <a:gd name="connsiteY58" fmla="*/ 1326063 h 1516602"/>
                  <a:gd name="connsiteX59" fmla="*/ 743514 w 1003876"/>
                  <a:gd name="connsiteY59" fmla="*/ 1327968 h 1516602"/>
                  <a:gd name="connsiteX60" fmla="*/ 749229 w 1003876"/>
                  <a:gd name="connsiteY60" fmla="*/ 1329873 h 1516602"/>
                  <a:gd name="connsiteX61" fmla="*/ 762564 w 1003876"/>
                  <a:gd name="connsiteY61" fmla="*/ 1335588 h 1516602"/>
                  <a:gd name="connsiteX62" fmla="*/ 777804 w 1003876"/>
                  <a:gd name="connsiteY62" fmla="*/ 1333683 h 1516602"/>
                  <a:gd name="connsiteX63" fmla="*/ 789234 w 1003876"/>
                  <a:gd name="connsiteY63" fmla="*/ 1327968 h 1516602"/>
                  <a:gd name="connsiteX64" fmla="*/ 794949 w 1003876"/>
                  <a:gd name="connsiteY64" fmla="*/ 1326063 h 1516602"/>
                  <a:gd name="connsiteX65" fmla="*/ 802569 w 1003876"/>
                  <a:gd name="connsiteY65" fmla="*/ 1308918 h 1516602"/>
                  <a:gd name="connsiteX66" fmla="*/ 800664 w 1003876"/>
                  <a:gd name="connsiteY66" fmla="*/ 1284153 h 1516602"/>
                  <a:gd name="connsiteX67" fmla="*/ 798759 w 1003876"/>
                  <a:gd name="connsiteY67" fmla="*/ 1278438 h 1516602"/>
                  <a:gd name="connsiteX68" fmla="*/ 796854 w 1003876"/>
                  <a:gd name="connsiteY68" fmla="*/ 1270818 h 1516602"/>
                  <a:gd name="connsiteX69" fmla="*/ 783519 w 1003876"/>
                  <a:gd name="connsiteY69" fmla="*/ 1253673 h 1516602"/>
                  <a:gd name="connsiteX70" fmla="*/ 773994 w 1003876"/>
                  <a:gd name="connsiteY70" fmla="*/ 1247958 h 1516602"/>
                  <a:gd name="connsiteX71" fmla="*/ 648264 w 1003876"/>
                  <a:gd name="connsiteY71" fmla="*/ 1156518 h 1516602"/>
                  <a:gd name="connsiteX72" fmla="*/ 644454 w 1003876"/>
                  <a:gd name="connsiteY72" fmla="*/ 1139373 h 1516602"/>
                  <a:gd name="connsiteX73" fmla="*/ 646359 w 1003876"/>
                  <a:gd name="connsiteY73" fmla="*/ 1131753 h 1516602"/>
                  <a:gd name="connsiteX74" fmla="*/ 650169 w 1003876"/>
                  <a:gd name="connsiteY74" fmla="*/ 1114608 h 1516602"/>
                  <a:gd name="connsiteX75" fmla="*/ 653979 w 1003876"/>
                  <a:gd name="connsiteY75" fmla="*/ 1108893 h 1516602"/>
                  <a:gd name="connsiteX76" fmla="*/ 655884 w 1003876"/>
                  <a:gd name="connsiteY76" fmla="*/ 1103178 h 1516602"/>
                  <a:gd name="connsiteX77" fmla="*/ 661599 w 1003876"/>
                  <a:gd name="connsiteY77" fmla="*/ 1101273 h 1516602"/>
                  <a:gd name="connsiteX78" fmla="*/ 671124 w 1003876"/>
                  <a:gd name="connsiteY78" fmla="*/ 1089843 h 1516602"/>
                  <a:gd name="connsiteX79" fmla="*/ 724464 w 1003876"/>
                  <a:gd name="connsiteY79" fmla="*/ 1082223 h 1516602"/>
                  <a:gd name="connsiteX80" fmla="*/ 842574 w 1003876"/>
                  <a:gd name="connsiteY80" fmla="*/ 1084128 h 1516602"/>
                  <a:gd name="connsiteX81" fmla="*/ 871149 w 1003876"/>
                  <a:gd name="connsiteY81" fmla="*/ 1086033 h 1516602"/>
                  <a:gd name="connsiteX82" fmla="*/ 899724 w 1003876"/>
                  <a:gd name="connsiteY82" fmla="*/ 1091748 h 1516602"/>
                  <a:gd name="connsiteX83" fmla="*/ 922584 w 1003876"/>
                  <a:gd name="connsiteY83" fmla="*/ 1095558 h 1516602"/>
                  <a:gd name="connsiteX84" fmla="*/ 985294 w 1003876"/>
                  <a:gd name="connsiteY84" fmla="*/ 1104311 h 1516602"/>
                  <a:gd name="connsiteX85" fmla="*/ 1003378 w 1003876"/>
                  <a:gd name="connsiteY85" fmla="*/ 1065958 h 1516602"/>
                  <a:gd name="connsiteX86" fmla="*/ 970209 w 1003876"/>
                  <a:gd name="connsiteY86" fmla="*/ 1044123 h 1516602"/>
                  <a:gd name="connsiteX87" fmla="*/ 935919 w 1003876"/>
                  <a:gd name="connsiteY87" fmla="*/ 1034598 h 1516602"/>
                  <a:gd name="connsiteX88" fmla="*/ 825429 w 1003876"/>
                  <a:gd name="connsiteY88" fmla="*/ 1034598 h 1516602"/>
                  <a:gd name="connsiteX89" fmla="*/ 730179 w 1003876"/>
                  <a:gd name="connsiteY89" fmla="*/ 1038408 h 1516602"/>
                  <a:gd name="connsiteX90" fmla="*/ 669219 w 1003876"/>
                  <a:gd name="connsiteY90" fmla="*/ 1046028 h 1516602"/>
                  <a:gd name="connsiteX91" fmla="*/ 646360 w 1003876"/>
                  <a:gd name="connsiteY91" fmla="*/ 1049838 h 1516602"/>
                  <a:gd name="connsiteX92" fmla="*/ 640078 w 1003876"/>
                  <a:gd name="connsiteY92" fmla="*/ 1026051 h 1516602"/>
                  <a:gd name="connsiteX93" fmla="*/ 673029 w 1003876"/>
                  <a:gd name="connsiteY93" fmla="*/ 992688 h 1516602"/>
                  <a:gd name="connsiteX94" fmla="*/ 674934 w 1003876"/>
                  <a:gd name="connsiteY94" fmla="*/ 986973 h 1516602"/>
                  <a:gd name="connsiteX95" fmla="*/ 680649 w 1003876"/>
                  <a:gd name="connsiteY95" fmla="*/ 985068 h 1516602"/>
                  <a:gd name="connsiteX96" fmla="*/ 686364 w 1003876"/>
                  <a:gd name="connsiteY96" fmla="*/ 981258 h 1516602"/>
                  <a:gd name="connsiteX97" fmla="*/ 695889 w 1003876"/>
                  <a:gd name="connsiteY97" fmla="*/ 971733 h 1516602"/>
                  <a:gd name="connsiteX98" fmla="*/ 705414 w 1003876"/>
                  <a:gd name="connsiteY98" fmla="*/ 960303 h 1516602"/>
                  <a:gd name="connsiteX99" fmla="*/ 716844 w 1003876"/>
                  <a:gd name="connsiteY99" fmla="*/ 952683 h 1516602"/>
                  <a:gd name="connsiteX100" fmla="*/ 732084 w 1003876"/>
                  <a:gd name="connsiteY100" fmla="*/ 939348 h 1516602"/>
                  <a:gd name="connsiteX101" fmla="*/ 741609 w 1003876"/>
                  <a:gd name="connsiteY101" fmla="*/ 927918 h 1516602"/>
                  <a:gd name="connsiteX102" fmla="*/ 753039 w 1003876"/>
                  <a:gd name="connsiteY102" fmla="*/ 918393 h 1516602"/>
                  <a:gd name="connsiteX103" fmla="*/ 758754 w 1003876"/>
                  <a:gd name="connsiteY103" fmla="*/ 906963 h 1516602"/>
                  <a:gd name="connsiteX104" fmla="*/ 760659 w 1003876"/>
                  <a:gd name="connsiteY104" fmla="*/ 901248 h 1516602"/>
                  <a:gd name="connsiteX105" fmla="*/ 766374 w 1003876"/>
                  <a:gd name="connsiteY105" fmla="*/ 889818 h 1516602"/>
                  <a:gd name="connsiteX106" fmla="*/ 764469 w 1003876"/>
                  <a:gd name="connsiteY106" fmla="*/ 874578 h 1516602"/>
                  <a:gd name="connsiteX107" fmla="*/ 758754 w 1003876"/>
                  <a:gd name="connsiteY107" fmla="*/ 872673 h 1516602"/>
                  <a:gd name="connsiteX108" fmla="*/ 737799 w 1003876"/>
                  <a:gd name="connsiteY108" fmla="*/ 874578 h 1516602"/>
                  <a:gd name="connsiteX109" fmla="*/ 732084 w 1003876"/>
                  <a:gd name="connsiteY109" fmla="*/ 878388 h 1516602"/>
                  <a:gd name="connsiteX110" fmla="*/ 699699 w 1003876"/>
                  <a:gd name="connsiteY110" fmla="*/ 899343 h 1516602"/>
                  <a:gd name="connsiteX111" fmla="*/ 595181 w 1003876"/>
                  <a:gd name="connsiteY111" fmla="*/ 957831 h 1516602"/>
                  <a:gd name="connsiteX112" fmla="*/ 507294 w 1003876"/>
                  <a:gd name="connsiteY112" fmla="*/ 847908 h 1516602"/>
                  <a:gd name="connsiteX113" fmla="*/ 503484 w 1003876"/>
                  <a:gd name="connsiteY113" fmla="*/ 358323 h 1516602"/>
                  <a:gd name="connsiteX114" fmla="*/ 499674 w 1003876"/>
                  <a:gd name="connsiteY114" fmla="*/ 66858 h 1516602"/>
                  <a:gd name="connsiteX115" fmla="*/ 490149 w 1003876"/>
                  <a:gd name="connsiteY115" fmla="*/ 40188 h 1516602"/>
                  <a:gd name="connsiteX116" fmla="*/ 488244 w 1003876"/>
                  <a:gd name="connsiteY116" fmla="*/ 34473 h 1516602"/>
                  <a:gd name="connsiteX117" fmla="*/ 484434 w 1003876"/>
                  <a:gd name="connsiteY117" fmla="*/ 28758 h 1516602"/>
                  <a:gd name="connsiteX118" fmla="*/ 478719 w 1003876"/>
                  <a:gd name="connsiteY118" fmla="*/ 17328 h 1516602"/>
                  <a:gd name="connsiteX119" fmla="*/ 473004 w 1003876"/>
                  <a:gd name="connsiteY119" fmla="*/ 13518 h 1516602"/>
                  <a:gd name="connsiteX120" fmla="*/ 469194 w 1003876"/>
                  <a:gd name="connsiteY120" fmla="*/ 7803 h 1516602"/>
                  <a:gd name="connsiteX121" fmla="*/ 429189 w 1003876"/>
                  <a:gd name="connsiteY121" fmla="*/ 11613 h 1516602"/>
                  <a:gd name="connsiteX122" fmla="*/ 425379 w 1003876"/>
                  <a:gd name="connsiteY122" fmla="*/ 78288 h 1516602"/>
                  <a:gd name="connsiteX123" fmla="*/ 425379 w 1003876"/>
                  <a:gd name="connsiteY123" fmla="*/ 84003 h 1516602"/>
                  <a:gd name="connsiteX124" fmla="*/ 429189 w 1003876"/>
                  <a:gd name="connsiteY124" fmla="*/ 238308 h 1516602"/>
                  <a:gd name="connsiteX125" fmla="*/ 440619 w 1003876"/>
                  <a:gd name="connsiteY125" fmla="*/ 421188 h 1516602"/>
                  <a:gd name="connsiteX126" fmla="*/ 435265 w 1003876"/>
                  <a:gd name="connsiteY126" fmla="*/ 718368 h 1516602"/>
                  <a:gd name="connsiteX127" fmla="*/ 435059 w 1003876"/>
                  <a:gd name="connsiteY127" fmla="*/ 799046 h 1516602"/>
                  <a:gd name="connsiteX128" fmla="*/ 430322 w 1003876"/>
                  <a:gd name="connsiteY128"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52989 w 1003876"/>
                  <a:gd name="connsiteY32" fmla="*/ 1303203 h 1516602"/>
                  <a:gd name="connsiteX33" fmla="*/ 351084 w 1003876"/>
                  <a:gd name="connsiteY33" fmla="*/ 1308918 h 1516602"/>
                  <a:gd name="connsiteX34" fmla="*/ 330129 w 1003876"/>
                  <a:gd name="connsiteY34" fmla="*/ 1381308 h 1516602"/>
                  <a:gd name="connsiteX35" fmla="*/ 328224 w 1003876"/>
                  <a:gd name="connsiteY35" fmla="*/ 1432743 h 1516602"/>
                  <a:gd name="connsiteX36" fmla="*/ 330129 w 1003876"/>
                  <a:gd name="connsiteY36" fmla="*/ 1457508 h 1516602"/>
                  <a:gd name="connsiteX37" fmla="*/ 332034 w 1003876"/>
                  <a:gd name="connsiteY37" fmla="*/ 1463223 h 1516602"/>
                  <a:gd name="connsiteX38" fmla="*/ 335844 w 1003876"/>
                  <a:gd name="connsiteY38" fmla="*/ 1467033 h 1516602"/>
                  <a:gd name="connsiteX39" fmla="*/ 364419 w 1003876"/>
                  <a:gd name="connsiteY39" fmla="*/ 1512753 h 1516602"/>
                  <a:gd name="connsiteX40" fmla="*/ 387279 w 1003876"/>
                  <a:gd name="connsiteY40" fmla="*/ 1514658 h 1516602"/>
                  <a:gd name="connsiteX41" fmla="*/ 392994 w 1003876"/>
                  <a:gd name="connsiteY41" fmla="*/ 1508943 h 1516602"/>
                  <a:gd name="connsiteX42" fmla="*/ 394899 w 1003876"/>
                  <a:gd name="connsiteY42" fmla="*/ 1497513 h 1516602"/>
                  <a:gd name="connsiteX43" fmla="*/ 396804 w 1003876"/>
                  <a:gd name="connsiteY43" fmla="*/ 1491798 h 1516602"/>
                  <a:gd name="connsiteX44" fmla="*/ 398709 w 1003876"/>
                  <a:gd name="connsiteY44" fmla="*/ 1474653 h 1516602"/>
                  <a:gd name="connsiteX45" fmla="*/ 400614 w 1003876"/>
                  <a:gd name="connsiteY45" fmla="*/ 1461318 h 1516602"/>
                  <a:gd name="connsiteX46" fmla="*/ 404424 w 1003876"/>
                  <a:gd name="connsiteY46" fmla="*/ 1404168 h 1516602"/>
                  <a:gd name="connsiteX47" fmla="*/ 410139 w 1003876"/>
                  <a:gd name="connsiteY47" fmla="*/ 1392738 h 1516602"/>
                  <a:gd name="connsiteX48" fmla="*/ 413949 w 1003876"/>
                  <a:gd name="connsiteY48" fmla="*/ 1379403 h 1516602"/>
                  <a:gd name="connsiteX49" fmla="*/ 415854 w 1003876"/>
                  <a:gd name="connsiteY49" fmla="*/ 1373688 h 1516602"/>
                  <a:gd name="connsiteX50" fmla="*/ 417759 w 1003876"/>
                  <a:gd name="connsiteY50" fmla="*/ 1360353 h 1516602"/>
                  <a:gd name="connsiteX51" fmla="*/ 421569 w 1003876"/>
                  <a:gd name="connsiteY51" fmla="*/ 1348923 h 1516602"/>
                  <a:gd name="connsiteX52" fmla="*/ 427284 w 1003876"/>
                  <a:gd name="connsiteY52" fmla="*/ 1335588 h 1516602"/>
                  <a:gd name="connsiteX53" fmla="*/ 467289 w 1003876"/>
                  <a:gd name="connsiteY53" fmla="*/ 1265103 h 1516602"/>
                  <a:gd name="connsiteX54" fmla="*/ 528455 w 1003876"/>
                  <a:gd name="connsiteY54" fmla="*/ 1230091 h 1516602"/>
                  <a:gd name="connsiteX55" fmla="*/ 601154 w 1003876"/>
                  <a:gd name="connsiteY55" fmla="*/ 1221700 h 1516602"/>
                  <a:gd name="connsiteX56" fmla="*/ 720654 w 1003876"/>
                  <a:gd name="connsiteY56" fmla="*/ 1316538 h 1516602"/>
                  <a:gd name="connsiteX57" fmla="*/ 733989 w 1003876"/>
                  <a:gd name="connsiteY57" fmla="*/ 1326063 h 1516602"/>
                  <a:gd name="connsiteX58" fmla="*/ 743514 w 1003876"/>
                  <a:gd name="connsiteY58" fmla="*/ 1327968 h 1516602"/>
                  <a:gd name="connsiteX59" fmla="*/ 749229 w 1003876"/>
                  <a:gd name="connsiteY59" fmla="*/ 1329873 h 1516602"/>
                  <a:gd name="connsiteX60" fmla="*/ 762564 w 1003876"/>
                  <a:gd name="connsiteY60" fmla="*/ 1335588 h 1516602"/>
                  <a:gd name="connsiteX61" fmla="*/ 777804 w 1003876"/>
                  <a:gd name="connsiteY61" fmla="*/ 1333683 h 1516602"/>
                  <a:gd name="connsiteX62" fmla="*/ 789234 w 1003876"/>
                  <a:gd name="connsiteY62" fmla="*/ 1327968 h 1516602"/>
                  <a:gd name="connsiteX63" fmla="*/ 794949 w 1003876"/>
                  <a:gd name="connsiteY63" fmla="*/ 1326063 h 1516602"/>
                  <a:gd name="connsiteX64" fmla="*/ 802569 w 1003876"/>
                  <a:gd name="connsiteY64" fmla="*/ 1308918 h 1516602"/>
                  <a:gd name="connsiteX65" fmla="*/ 800664 w 1003876"/>
                  <a:gd name="connsiteY65" fmla="*/ 1284153 h 1516602"/>
                  <a:gd name="connsiteX66" fmla="*/ 798759 w 1003876"/>
                  <a:gd name="connsiteY66" fmla="*/ 1278438 h 1516602"/>
                  <a:gd name="connsiteX67" fmla="*/ 796854 w 1003876"/>
                  <a:gd name="connsiteY67" fmla="*/ 1270818 h 1516602"/>
                  <a:gd name="connsiteX68" fmla="*/ 783519 w 1003876"/>
                  <a:gd name="connsiteY68" fmla="*/ 1253673 h 1516602"/>
                  <a:gd name="connsiteX69" fmla="*/ 773994 w 1003876"/>
                  <a:gd name="connsiteY69" fmla="*/ 1247958 h 1516602"/>
                  <a:gd name="connsiteX70" fmla="*/ 648264 w 1003876"/>
                  <a:gd name="connsiteY70" fmla="*/ 1156518 h 1516602"/>
                  <a:gd name="connsiteX71" fmla="*/ 644454 w 1003876"/>
                  <a:gd name="connsiteY71" fmla="*/ 1139373 h 1516602"/>
                  <a:gd name="connsiteX72" fmla="*/ 646359 w 1003876"/>
                  <a:gd name="connsiteY72" fmla="*/ 1131753 h 1516602"/>
                  <a:gd name="connsiteX73" fmla="*/ 650169 w 1003876"/>
                  <a:gd name="connsiteY73" fmla="*/ 1114608 h 1516602"/>
                  <a:gd name="connsiteX74" fmla="*/ 653979 w 1003876"/>
                  <a:gd name="connsiteY74" fmla="*/ 1108893 h 1516602"/>
                  <a:gd name="connsiteX75" fmla="*/ 655884 w 1003876"/>
                  <a:gd name="connsiteY75" fmla="*/ 1103178 h 1516602"/>
                  <a:gd name="connsiteX76" fmla="*/ 661599 w 1003876"/>
                  <a:gd name="connsiteY76" fmla="*/ 1101273 h 1516602"/>
                  <a:gd name="connsiteX77" fmla="*/ 671124 w 1003876"/>
                  <a:gd name="connsiteY77" fmla="*/ 1089843 h 1516602"/>
                  <a:gd name="connsiteX78" fmla="*/ 724464 w 1003876"/>
                  <a:gd name="connsiteY78" fmla="*/ 1082223 h 1516602"/>
                  <a:gd name="connsiteX79" fmla="*/ 842574 w 1003876"/>
                  <a:gd name="connsiteY79" fmla="*/ 1084128 h 1516602"/>
                  <a:gd name="connsiteX80" fmla="*/ 871149 w 1003876"/>
                  <a:gd name="connsiteY80" fmla="*/ 1086033 h 1516602"/>
                  <a:gd name="connsiteX81" fmla="*/ 899724 w 1003876"/>
                  <a:gd name="connsiteY81" fmla="*/ 1091748 h 1516602"/>
                  <a:gd name="connsiteX82" fmla="*/ 922584 w 1003876"/>
                  <a:gd name="connsiteY82" fmla="*/ 1095558 h 1516602"/>
                  <a:gd name="connsiteX83" fmla="*/ 985294 w 1003876"/>
                  <a:gd name="connsiteY83" fmla="*/ 1104311 h 1516602"/>
                  <a:gd name="connsiteX84" fmla="*/ 1003378 w 1003876"/>
                  <a:gd name="connsiteY84" fmla="*/ 1065958 h 1516602"/>
                  <a:gd name="connsiteX85" fmla="*/ 970209 w 1003876"/>
                  <a:gd name="connsiteY85" fmla="*/ 1044123 h 1516602"/>
                  <a:gd name="connsiteX86" fmla="*/ 935919 w 1003876"/>
                  <a:gd name="connsiteY86" fmla="*/ 1034598 h 1516602"/>
                  <a:gd name="connsiteX87" fmla="*/ 825429 w 1003876"/>
                  <a:gd name="connsiteY87" fmla="*/ 1034598 h 1516602"/>
                  <a:gd name="connsiteX88" fmla="*/ 730179 w 1003876"/>
                  <a:gd name="connsiteY88" fmla="*/ 1038408 h 1516602"/>
                  <a:gd name="connsiteX89" fmla="*/ 669219 w 1003876"/>
                  <a:gd name="connsiteY89" fmla="*/ 1046028 h 1516602"/>
                  <a:gd name="connsiteX90" fmla="*/ 646360 w 1003876"/>
                  <a:gd name="connsiteY90" fmla="*/ 1049838 h 1516602"/>
                  <a:gd name="connsiteX91" fmla="*/ 640078 w 1003876"/>
                  <a:gd name="connsiteY91" fmla="*/ 1026051 h 1516602"/>
                  <a:gd name="connsiteX92" fmla="*/ 673029 w 1003876"/>
                  <a:gd name="connsiteY92" fmla="*/ 992688 h 1516602"/>
                  <a:gd name="connsiteX93" fmla="*/ 674934 w 1003876"/>
                  <a:gd name="connsiteY93" fmla="*/ 986973 h 1516602"/>
                  <a:gd name="connsiteX94" fmla="*/ 680649 w 1003876"/>
                  <a:gd name="connsiteY94" fmla="*/ 985068 h 1516602"/>
                  <a:gd name="connsiteX95" fmla="*/ 686364 w 1003876"/>
                  <a:gd name="connsiteY95" fmla="*/ 981258 h 1516602"/>
                  <a:gd name="connsiteX96" fmla="*/ 695889 w 1003876"/>
                  <a:gd name="connsiteY96" fmla="*/ 971733 h 1516602"/>
                  <a:gd name="connsiteX97" fmla="*/ 705414 w 1003876"/>
                  <a:gd name="connsiteY97" fmla="*/ 960303 h 1516602"/>
                  <a:gd name="connsiteX98" fmla="*/ 716844 w 1003876"/>
                  <a:gd name="connsiteY98" fmla="*/ 952683 h 1516602"/>
                  <a:gd name="connsiteX99" fmla="*/ 732084 w 1003876"/>
                  <a:gd name="connsiteY99" fmla="*/ 939348 h 1516602"/>
                  <a:gd name="connsiteX100" fmla="*/ 741609 w 1003876"/>
                  <a:gd name="connsiteY100" fmla="*/ 927918 h 1516602"/>
                  <a:gd name="connsiteX101" fmla="*/ 753039 w 1003876"/>
                  <a:gd name="connsiteY101" fmla="*/ 918393 h 1516602"/>
                  <a:gd name="connsiteX102" fmla="*/ 758754 w 1003876"/>
                  <a:gd name="connsiteY102" fmla="*/ 906963 h 1516602"/>
                  <a:gd name="connsiteX103" fmla="*/ 760659 w 1003876"/>
                  <a:gd name="connsiteY103" fmla="*/ 901248 h 1516602"/>
                  <a:gd name="connsiteX104" fmla="*/ 766374 w 1003876"/>
                  <a:gd name="connsiteY104" fmla="*/ 889818 h 1516602"/>
                  <a:gd name="connsiteX105" fmla="*/ 764469 w 1003876"/>
                  <a:gd name="connsiteY105" fmla="*/ 874578 h 1516602"/>
                  <a:gd name="connsiteX106" fmla="*/ 758754 w 1003876"/>
                  <a:gd name="connsiteY106" fmla="*/ 872673 h 1516602"/>
                  <a:gd name="connsiteX107" fmla="*/ 737799 w 1003876"/>
                  <a:gd name="connsiteY107" fmla="*/ 874578 h 1516602"/>
                  <a:gd name="connsiteX108" fmla="*/ 732084 w 1003876"/>
                  <a:gd name="connsiteY108" fmla="*/ 878388 h 1516602"/>
                  <a:gd name="connsiteX109" fmla="*/ 699699 w 1003876"/>
                  <a:gd name="connsiteY109" fmla="*/ 899343 h 1516602"/>
                  <a:gd name="connsiteX110" fmla="*/ 595181 w 1003876"/>
                  <a:gd name="connsiteY110" fmla="*/ 957831 h 1516602"/>
                  <a:gd name="connsiteX111" fmla="*/ 507294 w 1003876"/>
                  <a:gd name="connsiteY111" fmla="*/ 847908 h 1516602"/>
                  <a:gd name="connsiteX112" fmla="*/ 503484 w 1003876"/>
                  <a:gd name="connsiteY112" fmla="*/ 358323 h 1516602"/>
                  <a:gd name="connsiteX113" fmla="*/ 499674 w 1003876"/>
                  <a:gd name="connsiteY113" fmla="*/ 66858 h 1516602"/>
                  <a:gd name="connsiteX114" fmla="*/ 490149 w 1003876"/>
                  <a:gd name="connsiteY114" fmla="*/ 40188 h 1516602"/>
                  <a:gd name="connsiteX115" fmla="*/ 488244 w 1003876"/>
                  <a:gd name="connsiteY115" fmla="*/ 34473 h 1516602"/>
                  <a:gd name="connsiteX116" fmla="*/ 484434 w 1003876"/>
                  <a:gd name="connsiteY116" fmla="*/ 28758 h 1516602"/>
                  <a:gd name="connsiteX117" fmla="*/ 478719 w 1003876"/>
                  <a:gd name="connsiteY117" fmla="*/ 17328 h 1516602"/>
                  <a:gd name="connsiteX118" fmla="*/ 473004 w 1003876"/>
                  <a:gd name="connsiteY118" fmla="*/ 13518 h 1516602"/>
                  <a:gd name="connsiteX119" fmla="*/ 469194 w 1003876"/>
                  <a:gd name="connsiteY119" fmla="*/ 7803 h 1516602"/>
                  <a:gd name="connsiteX120" fmla="*/ 429189 w 1003876"/>
                  <a:gd name="connsiteY120" fmla="*/ 11613 h 1516602"/>
                  <a:gd name="connsiteX121" fmla="*/ 425379 w 1003876"/>
                  <a:gd name="connsiteY121" fmla="*/ 78288 h 1516602"/>
                  <a:gd name="connsiteX122" fmla="*/ 425379 w 1003876"/>
                  <a:gd name="connsiteY122" fmla="*/ 84003 h 1516602"/>
                  <a:gd name="connsiteX123" fmla="*/ 429189 w 1003876"/>
                  <a:gd name="connsiteY123" fmla="*/ 238308 h 1516602"/>
                  <a:gd name="connsiteX124" fmla="*/ 440619 w 1003876"/>
                  <a:gd name="connsiteY124" fmla="*/ 421188 h 1516602"/>
                  <a:gd name="connsiteX125" fmla="*/ 435265 w 1003876"/>
                  <a:gd name="connsiteY125" fmla="*/ 718368 h 1516602"/>
                  <a:gd name="connsiteX126" fmla="*/ 435059 w 1003876"/>
                  <a:gd name="connsiteY126" fmla="*/ 799046 h 1516602"/>
                  <a:gd name="connsiteX127" fmla="*/ 430322 w 1003876"/>
                  <a:gd name="connsiteY127"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52989 w 1003876"/>
                  <a:gd name="connsiteY32" fmla="*/ 1303203 h 1516602"/>
                  <a:gd name="connsiteX33" fmla="*/ 330129 w 1003876"/>
                  <a:gd name="connsiteY33" fmla="*/ 1381308 h 1516602"/>
                  <a:gd name="connsiteX34" fmla="*/ 328224 w 1003876"/>
                  <a:gd name="connsiteY34" fmla="*/ 1432743 h 1516602"/>
                  <a:gd name="connsiteX35" fmla="*/ 330129 w 1003876"/>
                  <a:gd name="connsiteY35" fmla="*/ 1457508 h 1516602"/>
                  <a:gd name="connsiteX36" fmla="*/ 332034 w 1003876"/>
                  <a:gd name="connsiteY36" fmla="*/ 1463223 h 1516602"/>
                  <a:gd name="connsiteX37" fmla="*/ 335844 w 1003876"/>
                  <a:gd name="connsiteY37" fmla="*/ 1467033 h 1516602"/>
                  <a:gd name="connsiteX38" fmla="*/ 364419 w 1003876"/>
                  <a:gd name="connsiteY38" fmla="*/ 1512753 h 1516602"/>
                  <a:gd name="connsiteX39" fmla="*/ 387279 w 1003876"/>
                  <a:gd name="connsiteY39" fmla="*/ 1514658 h 1516602"/>
                  <a:gd name="connsiteX40" fmla="*/ 392994 w 1003876"/>
                  <a:gd name="connsiteY40" fmla="*/ 1508943 h 1516602"/>
                  <a:gd name="connsiteX41" fmla="*/ 394899 w 1003876"/>
                  <a:gd name="connsiteY41" fmla="*/ 1497513 h 1516602"/>
                  <a:gd name="connsiteX42" fmla="*/ 396804 w 1003876"/>
                  <a:gd name="connsiteY42" fmla="*/ 1491798 h 1516602"/>
                  <a:gd name="connsiteX43" fmla="*/ 398709 w 1003876"/>
                  <a:gd name="connsiteY43" fmla="*/ 1474653 h 1516602"/>
                  <a:gd name="connsiteX44" fmla="*/ 400614 w 1003876"/>
                  <a:gd name="connsiteY44" fmla="*/ 1461318 h 1516602"/>
                  <a:gd name="connsiteX45" fmla="*/ 404424 w 1003876"/>
                  <a:gd name="connsiteY45" fmla="*/ 1404168 h 1516602"/>
                  <a:gd name="connsiteX46" fmla="*/ 410139 w 1003876"/>
                  <a:gd name="connsiteY46" fmla="*/ 1392738 h 1516602"/>
                  <a:gd name="connsiteX47" fmla="*/ 413949 w 1003876"/>
                  <a:gd name="connsiteY47" fmla="*/ 1379403 h 1516602"/>
                  <a:gd name="connsiteX48" fmla="*/ 415854 w 1003876"/>
                  <a:gd name="connsiteY48" fmla="*/ 1373688 h 1516602"/>
                  <a:gd name="connsiteX49" fmla="*/ 417759 w 1003876"/>
                  <a:gd name="connsiteY49" fmla="*/ 1360353 h 1516602"/>
                  <a:gd name="connsiteX50" fmla="*/ 421569 w 1003876"/>
                  <a:gd name="connsiteY50" fmla="*/ 1348923 h 1516602"/>
                  <a:gd name="connsiteX51" fmla="*/ 427284 w 1003876"/>
                  <a:gd name="connsiteY51" fmla="*/ 1335588 h 1516602"/>
                  <a:gd name="connsiteX52" fmla="*/ 467289 w 1003876"/>
                  <a:gd name="connsiteY52" fmla="*/ 1265103 h 1516602"/>
                  <a:gd name="connsiteX53" fmla="*/ 528455 w 1003876"/>
                  <a:gd name="connsiteY53" fmla="*/ 1230091 h 1516602"/>
                  <a:gd name="connsiteX54" fmla="*/ 601154 w 1003876"/>
                  <a:gd name="connsiteY54" fmla="*/ 1221700 h 1516602"/>
                  <a:gd name="connsiteX55" fmla="*/ 720654 w 1003876"/>
                  <a:gd name="connsiteY55" fmla="*/ 1316538 h 1516602"/>
                  <a:gd name="connsiteX56" fmla="*/ 733989 w 1003876"/>
                  <a:gd name="connsiteY56" fmla="*/ 1326063 h 1516602"/>
                  <a:gd name="connsiteX57" fmla="*/ 743514 w 1003876"/>
                  <a:gd name="connsiteY57" fmla="*/ 1327968 h 1516602"/>
                  <a:gd name="connsiteX58" fmla="*/ 749229 w 1003876"/>
                  <a:gd name="connsiteY58" fmla="*/ 1329873 h 1516602"/>
                  <a:gd name="connsiteX59" fmla="*/ 762564 w 1003876"/>
                  <a:gd name="connsiteY59" fmla="*/ 1335588 h 1516602"/>
                  <a:gd name="connsiteX60" fmla="*/ 777804 w 1003876"/>
                  <a:gd name="connsiteY60" fmla="*/ 1333683 h 1516602"/>
                  <a:gd name="connsiteX61" fmla="*/ 789234 w 1003876"/>
                  <a:gd name="connsiteY61" fmla="*/ 1327968 h 1516602"/>
                  <a:gd name="connsiteX62" fmla="*/ 794949 w 1003876"/>
                  <a:gd name="connsiteY62" fmla="*/ 1326063 h 1516602"/>
                  <a:gd name="connsiteX63" fmla="*/ 802569 w 1003876"/>
                  <a:gd name="connsiteY63" fmla="*/ 1308918 h 1516602"/>
                  <a:gd name="connsiteX64" fmla="*/ 800664 w 1003876"/>
                  <a:gd name="connsiteY64" fmla="*/ 1284153 h 1516602"/>
                  <a:gd name="connsiteX65" fmla="*/ 798759 w 1003876"/>
                  <a:gd name="connsiteY65" fmla="*/ 1278438 h 1516602"/>
                  <a:gd name="connsiteX66" fmla="*/ 796854 w 1003876"/>
                  <a:gd name="connsiteY66" fmla="*/ 1270818 h 1516602"/>
                  <a:gd name="connsiteX67" fmla="*/ 783519 w 1003876"/>
                  <a:gd name="connsiteY67" fmla="*/ 1253673 h 1516602"/>
                  <a:gd name="connsiteX68" fmla="*/ 773994 w 1003876"/>
                  <a:gd name="connsiteY68" fmla="*/ 1247958 h 1516602"/>
                  <a:gd name="connsiteX69" fmla="*/ 648264 w 1003876"/>
                  <a:gd name="connsiteY69" fmla="*/ 1156518 h 1516602"/>
                  <a:gd name="connsiteX70" fmla="*/ 644454 w 1003876"/>
                  <a:gd name="connsiteY70" fmla="*/ 1139373 h 1516602"/>
                  <a:gd name="connsiteX71" fmla="*/ 646359 w 1003876"/>
                  <a:gd name="connsiteY71" fmla="*/ 1131753 h 1516602"/>
                  <a:gd name="connsiteX72" fmla="*/ 650169 w 1003876"/>
                  <a:gd name="connsiteY72" fmla="*/ 1114608 h 1516602"/>
                  <a:gd name="connsiteX73" fmla="*/ 653979 w 1003876"/>
                  <a:gd name="connsiteY73" fmla="*/ 1108893 h 1516602"/>
                  <a:gd name="connsiteX74" fmla="*/ 655884 w 1003876"/>
                  <a:gd name="connsiteY74" fmla="*/ 1103178 h 1516602"/>
                  <a:gd name="connsiteX75" fmla="*/ 661599 w 1003876"/>
                  <a:gd name="connsiteY75" fmla="*/ 1101273 h 1516602"/>
                  <a:gd name="connsiteX76" fmla="*/ 671124 w 1003876"/>
                  <a:gd name="connsiteY76" fmla="*/ 1089843 h 1516602"/>
                  <a:gd name="connsiteX77" fmla="*/ 724464 w 1003876"/>
                  <a:gd name="connsiteY77" fmla="*/ 1082223 h 1516602"/>
                  <a:gd name="connsiteX78" fmla="*/ 842574 w 1003876"/>
                  <a:gd name="connsiteY78" fmla="*/ 1084128 h 1516602"/>
                  <a:gd name="connsiteX79" fmla="*/ 871149 w 1003876"/>
                  <a:gd name="connsiteY79" fmla="*/ 1086033 h 1516602"/>
                  <a:gd name="connsiteX80" fmla="*/ 899724 w 1003876"/>
                  <a:gd name="connsiteY80" fmla="*/ 1091748 h 1516602"/>
                  <a:gd name="connsiteX81" fmla="*/ 922584 w 1003876"/>
                  <a:gd name="connsiteY81" fmla="*/ 1095558 h 1516602"/>
                  <a:gd name="connsiteX82" fmla="*/ 985294 w 1003876"/>
                  <a:gd name="connsiteY82" fmla="*/ 1104311 h 1516602"/>
                  <a:gd name="connsiteX83" fmla="*/ 1003378 w 1003876"/>
                  <a:gd name="connsiteY83" fmla="*/ 1065958 h 1516602"/>
                  <a:gd name="connsiteX84" fmla="*/ 970209 w 1003876"/>
                  <a:gd name="connsiteY84" fmla="*/ 1044123 h 1516602"/>
                  <a:gd name="connsiteX85" fmla="*/ 935919 w 1003876"/>
                  <a:gd name="connsiteY85" fmla="*/ 1034598 h 1516602"/>
                  <a:gd name="connsiteX86" fmla="*/ 825429 w 1003876"/>
                  <a:gd name="connsiteY86" fmla="*/ 1034598 h 1516602"/>
                  <a:gd name="connsiteX87" fmla="*/ 730179 w 1003876"/>
                  <a:gd name="connsiteY87" fmla="*/ 1038408 h 1516602"/>
                  <a:gd name="connsiteX88" fmla="*/ 669219 w 1003876"/>
                  <a:gd name="connsiteY88" fmla="*/ 1046028 h 1516602"/>
                  <a:gd name="connsiteX89" fmla="*/ 646360 w 1003876"/>
                  <a:gd name="connsiteY89" fmla="*/ 1049838 h 1516602"/>
                  <a:gd name="connsiteX90" fmla="*/ 640078 w 1003876"/>
                  <a:gd name="connsiteY90" fmla="*/ 1026051 h 1516602"/>
                  <a:gd name="connsiteX91" fmla="*/ 673029 w 1003876"/>
                  <a:gd name="connsiteY91" fmla="*/ 992688 h 1516602"/>
                  <a:gd name="connsiteX92" fmla="*/ 674934 w 1003876"/>
                  <a:gd name="connsiteY92" fmla="*/ 986973 h 1516602"/>
                  <a:gd name="connsiteX93" fmla="*/ 680649 w 1003876"/>
                  <a:gd name="connsiteY93" fmla="*/ 985068 h 1516602"/>
                  <a:gd name="connsiteX94" fmla="*/ 686364 w 1003876"/>
                  <a:gd name="connsiteY94" fmla="*/ 981258 h 1516602"/>
                  <a:gd name="connsiteX95" fmla="*/ 695889 w 1003876"/>
                  <a:gd name="connsiteY95" fmla="*/ 971733 h 1516602"/>
                  <a:gd name="connsiteX96" fmla="*/ 705414 w 1003876"/>
                  <a:gd name="connsiteY96" fmla="*/ 960303 h 1516602"/>
                  <a:gd name="connsiteX97" fmla="*/ 716844 w 1003876"/>
                  <a:gd name="connsiteY97" fmla="*/ 952683 h 1516602"/>
                  <a:gd name="connsiteX98" fmla="*/ 732084 w 1003876"/>
                  <a:gd name="connsiteY98" fmla="*/ 939348 h 1516602"/>
                  <a:gd name="connsiteX99" fmla="*/ 741609 w 1003876"/>
                  <a:gd name="connsiteY99" fmla="*/ 927918 h 1516602"/>
                  <a:gd name="connsiteX100" fmla="*/ 753039 w 1003876"/>
                  <a:gd name="connsiteY100" fmla="*/ 918393 h 1516602"/>
                  <a:gd name="connsiteX101" fmla="*/ 758754 w 1003876"/>
                  <a:gd name="connsiteY101" fmla="*/ 906963 h 1516602"/>
                  <a:gd name="connsiteX102" fmla="*/ 760659 w 1003876"/>
                  <a:gd name="connsiteY102" fmla="*/ 901248 h 1516602"/>
                  <a:gd name="connsiteX103" fmla="*/ 766374 w 1003876"/>
                  <a:gd name="connsiteY103" fmla="*/ 889818 h 1516602"/>
                  <a:gd name="connsiteX104" fmla="*/ 764469 w 1003876"/>
                  <a:gd name="connsiteY104" fmla="*/ 874578 h 1516602"/>
                  <a:gd name="connsiteX105" fmla="*/ 758754 w 1003876"/>
                  <a:gd name="connsiteY105" fmla="*/ 872673 h 1516602"/>
                  <a:gd name="connsiteX106" fmla="*/ 737799 w 1003876"/>
                  <a:gd name="connsiteY106" fmla="*/ 874578 h 1516602"/>
                  <a:gd name="connsiteX107" fmla="*/ 732084 w 1003876"/>
                  <a:gd name="connsiteY107" fmla="*/ 878388 h 1516602"/>
                  <a:gd name="connsiteX108" fmla="*/ 699699 w 1003876"/>
                  <a:gd name="connsiteY108" fmla="*/ 899343 h 1516602"/>
                  <a:gd name="connsiteX109" fmla="*/ 595181 w 1003876"/>
                  <a:gd name="connsiteY109" fmla="*/ 957831 h 1516602"/>
                  <a:gd name="connsiteX110" fmla="*/ 507294 w 1003876"/>
                  <a:gd name="connsiteY110" fmla="*/ 847908 h 1516602"/>
                  <a:gd name="connsiteX111" fmla="*/ 503484 w 1003876"/>
                  <a:gd name="connsiteY111" fmla="*/ 358323 h 1516602"/>
                  <a:gd name="connsiteX112" fmla="*/ 499674 w 1003876"/>
                  <a:gd name="connsiteY112" fmla="*/ 66858 h 1516602"/>
                  <a:gd name="connsiteX113" fmla="*/ 490149 w 1003876"/>
                  <a:gd name="connsiteY113" fmla="*/ 40188 h 1516602"/>
                  <a:gd name="connsiteX114" fmla="*/ 488244 w 1003876"/>
                  <a:gd name="connsiteY114" fmla="*/ 34473 h 1516602"/>
                  <a:gd name="connsiteX115" fmla="*/ 484434 w 1003876"/>
                  <a:gd name="connsiteY115" fmla="*/ 28758 h 1516602"/>
                  <a:gd name="connsiteX116" fmla="*/ 478719 w 1003876"/>
                  <a:gd name="connsiteY116" fmla="*/ 17328 h 1516602"/>
                  <a:gd name="connsiteX117" fmla="*/ 473004 w 1003876"/>
                  <a:gd name="connsiteY117" fmla="*/ 13518 h 1516602"/>
                  <a:gd name="connsiteX118" fmla="*/ 469194 w 1003876"/>
                  <a:gd name="connsiteY118" fmla="*/ 7803 h 1516602"/>
                  <a:gd name="connsiteX119" fmla="*/ 429189 w 1003876"/>
                  <a:gd name="connsiteY119" fmla="*/ 11613 h 1516602"/>
                  <a:gd name="connsiteX120" fmla="*/ 425379 w 1003876"/>
                  <a:gd name="connsiteY120" fmla="*/ 78288 h 1516602"/>
                  <a:gd name="connsiteX121" fmla="*/ 425379 w 1003876"/>
                  <a:gd name="connsiteY121" fmla="*/ 84003 h 1516602"/>
                  <a:gd name="connsiteX122" fmla="*/ 429189 w 1003876"/>
                  <a:gd name="connsiteY122" fmla="*/ 238308 h 1516602"/>
                  <a:gd name="connsiteX123" fmla="*/ 440619 w 1003876"/>
                  <a:gd name="connsiteY123" fmla="*/ 421188 h 1516602"/>
                  <a:gd name="connsiteX124" fmla="*/ 435265 w 1003876"/>
                  <a:gd name="connsiteY124" fmla="*/ 718368 h 1516602"/>
                  <a:gd name="connsiteX125" fmla="*/ 435059 w 1003876"/>
                  <a:gd name="connsiteY125" fmla="*/ 799046 h 1516602"/>
                  <a:gd name="connsiteX126" fmla="*/ 430322 w 1003876"/>
                  <a:gd name="connsiteY126"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30129 w 1003876"/>
                  <a:gd name="connsiteY32" fmla="*/ 1381308 h 1516602"/>
                  <a:gd name="connsiteX33" fmla="*/ 328224 w 1003876"/>
                  <a:gd name="connsiteY33" fmla="*/ 1432743 h 1516602"/>
                  <a:gd name="connsiteX34" fmla="*/ 330129 w 1003876"/>
                  <a:gd name="connsiteY34" fmla="*/ 1457508 h 1516602"/>
                  <a:gd name="connsiteX35" fmla="*/ 332034 w 1003876"/>
                  <a:gd name="connsiteY35" fmla="*/ 1463223 h 1516602"/>
                  <a:gd name="connsiteX36" fmla="*/ 335844 w 1003876"/>
                  <a:gd name="connsiteY36" fmla="*/ 1467033 h 1516602"/>
                  <a:gd name="connsiteX37" fmla="*/ 364419 w 1003876"/>
                  <a:gd name="connsiteY37" fmla="*/ 1512753 h 1516602"/>
                  <a:gd name="connsiteX38" fmla="*/ 387279 w 1003876"/>
                  <a:gd name="connsiteY38" fmla="*/ 1514658 h 1516602"/>
                  <a:gd name="connsiteX39" fmla="*/ 392994 w 1003876"/>
                  <a:gd name="connsiteY39" fmla="*/ 1508943 h 1516602"/>
                  <a:gd name="connsiteX40" fmla="*/ 394899 w 1003876"/>
                  <a:gd name="connsiteY40" fmla="*/ 1497513 h 1516602"/>
                  <a:gd name="connsiteX41" fmla="*/ 396804 w 1003876"/>
                  <a:gd name="connsiteY41" fmla="*/ 1491798 h 1516602"/>
                  <a:gd name="connsiteX42" fmla="*/ 398709 w 1003876"/>
                  <a:gd name="connsiteY42" fmla="*/ 1474653 h 1516602"/>
                  <a:gd name="connsiteX43" fmla="*/ 400614 w 1003876"/>
                  <a:gd name="connsiteY43" fmla="*/ 1461318 h 1516602"/>
                  <a:gd name="connsiteX44" fmla="*/ 404424 w 1003876"/>
                  <a:gd name="connsiteY44" fmla="*/ 1404168 h 1516602"/>
                  <a:gd name="connsiteX45" fmla="*/ 410139 w 1003876"/>
                  <a:gd name="connsiteY45" fmla="*/ 1392738 h 1516602"/>
                  <a:gd name="connsiteX46" fmla="*/ 413949 w 1003876"/>
                  <a:gd name="connsiteY46" fmla="*/ 1379403 h 1516602"/>
                  <a:gd name="connsiteX47" fmla="*/ 415854 w 1003876"/>
                  <a:gd name="connsiteY47" fmla="*/ 1373688 h 1516602"/>
                  <a:gd name="connsiteX48" fmla="*/ 417759 w 1003876"/>
                  <a:gd name="connsiteY48" fmla="*/ 1360353 h 1516602"/>
                  <a:gd name="connsiteX49" fmla="*/ 421569 w 1003876"/>
                  <a:gd name="connsiteY49" fmla="*/ 1348923 h 1516602"/>
                  <a:gd name="connsiteX50" fmla="*/ 427284 w 1003876"/>
                  <a:gd name="connsiteY50" fmla="*/ 1335588 h 1516602"/>
                  <a:gd name="connsiteX51" fmla="*/ 467289 w 1003876"/>
                  <a:gd name="connsiteY51" fmla="*/ 1265103 h 1516602"/>
                  <a:gd name="connsiteX52" fmla="*/ 528455 w 1003876"/>
                  <a:gd name="connsiteY52" fmla="*/ 1230091 h 1516602"/>
                  <a:gd name="connsiteX53" fmla="*/ 601154 w 1003876"/>
                  <a:gd name="connsiteY53" fmla="*/ 1221700 h 1516602"/>
                  <a:gd name="connsiteX54" fmla="*/ 720654 w 1003876"/>
                  <a:gd name="connsiteY54" fmla="*/ 1316538 h 1516602"/>
                  <a:gd name="connsiteX55" fmla="*/ 733989 w 1003876"/>
                  <a:gd name="connsiteY55" fmla="*/ 1326063 h 1516602"/>
                  <a:gd name="connsiteX56" fmla="*/ 743514 w 1003876"/>
                  <a:gd name="connsiteY56" fmla="*/ 1327968 h 1516602"/>
                  <a:gd name="connsiteX57" fmla="*/ 749229 w 1003876"/>
                  <a:gd name="connsiteY57" fmla="*/ 1329873 h 1516602"/>
                  <a:gd name="connsiteX58" fmla="*/ 762564 w 1003876"/>
                  <a:gd name="connsiteY58" fmla="*/ 1335588 h 1516602"/>
                  <a:gd name="connsiteX59" fmla="*/ 777804 w 1003876"/>
                  <a:gd name="connsiteY59" fmla="*/ 1333683 h 1516602"/>
                  <a:gd name="connsiteX60" fmla="*/ 789234 w 1003876"/>
                  <a:gd name="connsiteY60" fmla="*/ 1327968 h 1516602"/>
                  <a:gd name="connsiteX61" fmla="*/ 794949 w 1003876"/>
                  <a:gd name="connsiteY61" fmla="*/ 1326063 h 1516602"/>
                  <a:gd name="connsiteX62" fmla="*/ 802569 w 1003876"/>
                  <a:gd name="connsiteY62" fmla="*/ 1308918 h 1516602"/>
                  <a:gd name="connsiteX63" fmla="*/ 800664 w 1003876"/>
                  <a:gd name="connsiteY63" fmla="*/ 1284153 h 1516602"/>
                  <a:gd name="connsiteX64" fmla="*/ 798759 w 1003876"/>
                  <a:gd name="connsiteY64" fmla="*/ 1278438 h 1516602"/>
                  <a:gd name="connsiteX65" fmla="*/ 796854 w 1003876"/>
                  <a:gd name="connsiteY65" fmla="*/ 1270818 h 1516602"/>
                  <a:gd name="connsiteX66" fmla="*/ 783519 w 1003876"/>
                  <a:gd name="connsiteY66" fmla="*/ 1253673 h 1516602"/>
                  <a:gd name="connsiteX67" fmla="*/ 773994 w 1003876"/>
                  <a:gd name="connsiteY67" fmla="*/ 1247958 h 1516602"/>
                  <a:gd name="connsiteX68" fmla="*/ 648264 w 1003876"/>
                  <a:gd name="connsiteY68" fmla="*/ 1156518 h 1516602"/>
                  <a:gd name="connsiteX69" fmla="*/ 644454 w 1003876"/>
                  <a:gd name="connsiteY69" fmla="*/ 1139373 h 1516602"/>
                  <a:gd name="connsiteX70" fmla="*/ 646359 w 1003876"/>
                  <a:gd name="connsiteY70" fmla="*/ 1131753 h 1516602"/>
                  <a:gd name="connsiteX71" fmla="*/ 650169 w 1003876"/>
                  <a:gd name="connsiteY71" fmla="*/ 1114608 h 1516602"/>
                  <a:gd name="connsiteX72" fmla="*/ 653979 w 1003876"/>
                  <a:gd name="connsiteY72" fmla="*/ 1108893 h 1516602"/>
                  <a:gd name="connsiteX73" fmla="*/ 655884 w 1003876"/>
                  <a:gd name="connsiteY73" fmla="*/ 1103178 h 1516602"/>
                  <a:gd name="connsiteX74" fmla="*/ 661599 w 1003876"/>
                  <a:gd name="connsiteY74" fmla="*/ 1101273 h 1516602"/>
                  <a:gd name="connsiteX75" fmla="*/ 671124 w 1003876"/>
                  <a:gd name="connsiteY75" fmla="*/ 1089843 h 1516602"/>
                  <a:gd name="connsiteX76" fmla="*/ 724464 w 1003876"/>
                  <a:gd name="connsiteY76" fmla="*/ 1082223 h 1516602"/>
                  <a:gd name="connsiteX77" fmla="*/ 842574 w 1003876"/>
                  <a:gd name="connsiteY77" fmla="*/ 1084128 h 1516602"/>
                  <a:gd name="connsiteX78" fmla="*/ 871149 w 1003876"/>
                  <a:gd name="connsiteY78" fmla="*/ 1086033 h 1516602"/>
                  <a:gd name="connsiteX79" fmla="*/ 899724 w 1003876"/>
                  <a:gd name="connsiteY79" fmla="*/ 1091748 h 1516602"/>
                  <a:gd name="connsiteX80" fmla="*/ 922584 w 1003876"/>
                  <a:gd name="connsiteY80" fmla="*/ 1095558 h 1516602"/>
                  <a:gd name="connsiteX81" fmla="*/ 985294 w 1003876"/>
                  <a:gd name="connsiteY81" fmla="*/ 1104311 h 1516602"/>
                  <a:gd name="connsiteX82" fmla="*/ 1003378 w 1003876"/>
                  <a:gd name="connsiteY82" fmla="*/ 1065958 h 1516602"/>
                  <a:gd name="connsiteX83" fmla="*/ 970209 w 1003876"/>
                  <a:gd name="connsiteY83" fmla="*/ 1044123 h 1516602"/>
                  <a:gd name="connsiteX84" fmla="*/ 935919 w 1003876"/>
                  <a:gd name="connsiteY84" fmla="*/ 1034598 h 1516602"/>
                  <a:gd name="connsiteX85" fmla="*/ 825429 w 1003876"/>
                  <a:gd name="connsiteY85" fmla="*/ 1034598 h 1516602"/>
                  <a:gd name="connsiteX86" fmla="*/ 730179 w 1003876"/>
                  <a:gd name="connsiteY86" fmla="*/ 1038408 h 1516602"/>
                  <a:gd name="connsiteX87" fmla="*/ 669219 w 1003876"/>
                  <a:gd name="connsiteY87" fmla="*/ 1046028 h 1516602"/>
                  <a:gd name="connsiteX88" fmla="*/ 646360 w 1003876"/>
                  <a:gd name="connsiteY88" fmla="*/ 1049838 h 1516602"/>
                  <a:gd name="connsiteX89" fmla="*/ 640078 w 1003876"/>
                  <a:gd name="connsiteY89" fmla="*/ 1026051 h 1516602"/>
                  <a:gd name="connsiteX90" fmla="*/ 673029 w 1003876"/>
                  <a:gd name="connsiteY90" fmla="*/ 992688 h 1516602"/>
                  <a:gd name="connsiteX91" fmla="*/ 674934 w 1003876"/>
                  <a:gd name="connsiteY91" fmla="*/ 986973 h 1516602"/>
                  <a:gd name="connsiteX92" fmla="*/ 680649 w 1003876"/>
                  <a:gd name="connsiteY92" fmla="*/ 985068 h 1516602"/>
                  <a:gd name="connsiteX93" fmla="*/ 686364 w 1003876"/>
                  <a:gd name="connsiteY93" fmla="*/ 981258 h 1516602"/>
                  <a:gd name="connsiteX94" fmla="*/ 695889 w 1003876"/>
                  <a:gd name="connsiteY94" fmla="*/ 971733 h 1516602"/>
                  <a:gd name="connsiteX95" fmla="*/ 705414 w 1003876"/>
                  <a:gd name="connsiteY95" fmla="*/ 960303 h 1516602"/>
                  <a:gd name="connsiteX96" fmla="*/ 716844 w 1003876"/>
                  <a:gd name="connsiteY96" fmla="*/ 952683 h 1516602"/>
                  <a:gd name="connsiteX97" fmla="*/ 732084 w 1003876"/>
                  <a:gd name="connsiteY97" fmla="*/ 939348 h 1516602"/>
                  <a:gd name="connsiteX98" fmla="*/ 741609 w 1003876"/>
                  <a:gd name="connsiteY98" fmla="*/ 927918 h 1516602"/>
                  <a:gd name="connsiteX99" fmla="*/ 753039 w 1003876"/>
                  <a:gd name="connsiteY99" fmla="*/ 918393 h 1516602"/>
                  <a:gd name="connsiteX100" fmla="*/ 758754 w 1003876"/>
                  <a:gd name="connsiteY100" fmla="*/ 906963 h 1516602"/>
                  <a:gd name="connsiteX101" fmla="*/ 760659 w 1003876"/>
                  <a:gd name="connsiteY101" fmla="*/ 901248 h 1516602"/>
                  <a:gd name="connsiteX102" fmla="*/ 766374 w 1003876"/>
                  <a:gd name="connsiteY102" fmla="*/ 889818 h 1516602"/>
                  <a:gd name="connsiteX103" fmla="*/ 764469 w 1003876"/>
                  <a:gd name="connsiteY103" fmla="*/ 874578 h 1516602"/>
                  <a:gd name="connsiteX104" fmla="*/ 758754 w 1003876"/>
                  <a:gd name="connsiteY104" fmla="*/ 872673 h 1516602"/>
                  <a:gd name="connsiteX105" fmla="*/ 737799 w 1003876"/>
                  <a:gd name="connsiteY105" fmla="*/ 874578 h 1516602"/>
                  <a:gd name="connsiteX106" fmla="*/ 732084 w 1003876"/>
                  <a:gd name="connsiteY106" fmla="*/ 878388 h 1516602"/>
                  <a:gd name="connsiteX107" fmla="*/ 699699 w 1003876"/>
                  <a:gd name="connsiteY107" fmla="*/ 899343 h 1516602"/>
                  <a:gd name="connsiteX108" fmla="*/ 595181 w 1003876"/>
                  <a:gd name="connsiteY108" fmla="*/ 957831 h 1516602"/>
                  <a:gd name="connsiteX109" fmla="*/ 507294 w 1003876"/>
                  <a:gd name="connsiteY109" fmla="*/ 847908 h 1516602"/>
                  <a:gd name="connsiteX110" fmla="*/ 503484 w 1003876"/>
                  <a:gd name="connsiteY110" fmla="*/ 358323 h 1516602"/>
                  <a:gd name="connsiteX111" fmla="*/ 499674 w 1003876"/>
                  <a:gd name="connsiteY111" fmla="*/ 66858 h 1516602"/>
                  <a:gd name="connsiteX112" fmla="*/ 490149 w 1003876"/>
                  <a:gd name="connsiteY112" fmla="*/ 40188 h 1516602"/>
                  <a:gd name="connsiteX113" fmla="*/ 488244 w 1003876"/>
                  <a:gd name="connsiteY113" fmla="*/ 34473 h 1516602"/>
                  <a:gd name="connsiteX114" fmla="*/ 484434 w 1003876"/>
                  <a:gd name="connsiteY114" fmla="*/ 28758 h 1516602"/>
                  <a:gd name="connsiteX115" fmla="*/ 478719 w 1003876"/>
                  <a:gd name="connsiteY115" fmla="*/ 17328 h 1516602"/>
                  <a:gd name="connsiteX116" fmla="*/ 473004 w 1003876"/>
                  <a:gd name="connsiteY116" fmla="*/ 13518 h 1516602"/>
                  <a:gd name="connsiteX117" fmla="*/ 469194 w 1003876"/>
                  <a:gd name="connsiteY117" fmla="*/ 7803 h 1516602"/>
                  <a:gd name="connsiteX118" fmla="*/ 429189 w 1003876"/>
                  <a:gd name="connsiteY118" fmla="*/ 11613 h 1516602"/>
                  <a:gd name="connsiteX119" fmla="*/ 425379 w 1003876"/>
                  <a:gd name="connsiteY119" fmla="*/ 78288 h 1516602"/>
                  <a:gd name="connsiteX120" fmla="*/ 425379 w 1003876"/>
                  <a:gd name="connsiteY120" fmla="*/ 84003 h 1516602"/>
                  <a:gd name="connsiteX121" fmla="*/ 429189 w 1003876"/>
                  <a:gd name="connsiteY121" fmla="*/ 238308 h 1516602"/>
                  <a:gd name="connsiteX122" fmla="*/ 440619 w 1003876"/>
                  <a:gd name="connsiteY122" fmla="*/ 421188 h 1516602"/>
                  <a:gd name="connsiteX123" fmla="*/ 435265 w 1003876"/>
                  <a:gd name="connsiteY123" fmla="*/ 718368 h 1516602"/>
                  <a:gd name="connsiteX124" fmla="*/ 435059 w 1003876"/>
                  <a:gd name="connsiteY124" fmla="*/ 799046 h 1516602"/>
                  <a:gd name="connsiteX125" fmla="*/ 430322 w 1003876"/>
                  <a:gd name="connsiteY125"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30129 w 1003876"/>
                  <a:gd name="connsiteY32" fmla="*/ 1381308 h 1516602"/>
                  <a:gd name="connsiteX33" fmla="*/ 328224 w 1003876"/>
                  <a:gd name="connsiteY33" fmla="*/ 1432743 h 1516602"/>
                  <a:gd name="connsiteX34" fmla="*/ 332034 w 1003876"/>
                  <a:gd name="connsiteY34" fmla="*/ 1463223 h 1516602"/>
                  <a:gd name="connsiteX35" fmla="*/ 335844 w 1003876"/>
                  <a:gd name="connsiteY35" fmla="*/ 1467033 h 1516602"/>
                  <a:gd name="connsiteX36" fmla="*/ 364419 w 1003876"/>
                  <a:gd name="connsiteY36" fmla="*/ 1512753 h 1516602"/>
                  <a:gd name="connsiteX37" fmla="*/ 387279 w 1003876"/>
                  <a:gd name="connsiteY37" fmla="*/ 1514658 h 1516602"/>
                  <a:gd name="connsiteX38" fmla="*/ 392994 w 1003876"/>
                  <a:gd name="connsiteY38" fmla="*/ 1508943 h 1516602"/>
                  <a:gd name="connsiteX39" fmla="*/ 394899 w 1003876"/>
                  <a:gd name="connsiteY39" fmla="*/ 1497513 h 1516602"/>
                  <a:gd name="connsiteX40" fmla="*/ 396804 w 1003876"/>
                  <a:gd name="connsiteY40" fmla="*/ 1491798 h 1516602"/>
                  <a:gd name="connsiteX41" fmla="*/ 398709 w 1003876"/>
                  <a:gd name="connsiteY41" fmla="*/ 1474653 h 1516602"/>
                  <a:gd name="connsiteX42" fmla="*/ 400614 w 1003876"/>
                  <a:gd name="connsiteY42" fmla="*/ 1461318 h 1516602"/>
                  <a:gd name="connsiteX43" fmla="*/ 404424 w 1003876"/>
                  <a:gd name="connsiteY43" fmla="*/ 1404168 h 1516602"/>
                  <a:gd name="connsiteX44" fmla="*/ 410139 w 1003876"/>
                  <a:gd name="connsiteY44" fmla="*/ 1392738 h 1516602"/>
                  <a:gd name="connsiteX45" fmla="*/ 413949 w 1003876"/>
                  <a:gd name="connsiteY45" fmla="*/ 1379403 h 1516602"/>
                  <a:gd name="connsiteX46" fmla="*/ 415854 w 1003876"/>
                  <a:gd name="connsiteY46" fmla="*/ 1373688 h 1516602"/>
                  <a:gd name="connsiteX47" fmla="*/ 417759 w 1003876"/>
                  <a:gd name="connsiteY47" fmla="*/ 1360353 h 1516602"/>
                  <a:gd name="connsiteX48" fmla="*/ 421569 w 1003876"/>
                  <a:gd name="connsiteY48" fmla="*/ 1348923 h 1516602"/>
                  <a:gd name="connsiteX49" fmla="*/ 427284 w 1003876"/>
                  <a:gd name="connsiteY49" fmla="*/ 1335588 h 1516602"/>
                  <a:gd name="connsiteX50" fmla="*/ 467289 w 1003876"/>
                  <a:gd name="connsiteY50" fmla="*/ 1265103 h 1516602"/>
                  <a:gd name="connsiteX51" fmla="*/ 528455 w 1003876"/>
                  <a:gd name="connsiteY51" fmla="*/ 1230091 h 1516602"/>
                  <a:gd name="connsiteX52" fmla="*/ 601154 w 1003876"/>
                  <a:gd name="connsiteY52" fmla="*/ 1221700 h 1516602"/>
                  <a:gd name="connsiteX53" fmla="*/ 720654 w 1003876"/>
                  <a:gd name="connsiteY53" fmla="*/ 1316538 h 1516602"/>
                  <a:gd name="connsiteX54" fmla="*/ 733989 w 1003876"/>
                  <a:gd name="connsiteY54" fmla="*/ 1326063 h 1516602"/>
                  <a:gd name="connsiteX55" fmla="*/ 743514 w 1003876"/>
                  <a:gd name="connsiteY55" fmla="*/ 1327968 h 1516602"/>
                  <a:gd name="connsiteX56" fmla="*/ 749229 w 1003876"/>
                  <a:gd name="connsiteY56" fmla="*/ 1329873 h 1516602"/>
                  <a:gd name="connsiteX57" fmla="*/ 762564 w 1003876"/>
                  <a:gd name="connsiteY57" fmla="*/ 1335588 h 1516602"/>
                  <a:gd name="connsiteX58" fmla="*/ 777804 w 1003876"/>
                  <a:gd name="connsiteY58" fmla="*/ 1333683 h 1516602"/>
                  <a:gd name="connsiteX59" fmla="*/ 789234 w 1003876"/>
                  <a:gd name="connsiteY59" fmla="*/ 1327968 h 1516602"/>
                  <a:gd name="connsiteX60" fmla="*/ 794949 w 1003876"/>
                  <a:gd name="connsiteY60" fmla="*/ 1326063 h 1516602"/>
                  <a:gd name="connsiteX61" fmla="*/ 802569 w 1003876"/>
                  <a:gd name="connsiteY61" fmla="*/ 1308918 h 1516602"/>
                  <a:gd name="connsiteX62" fmla="*/ 800664 w 1003876"/>
                  <a:gd name="connsiteY62" fmla="*/ 1284153 h 1516602"/>
                  <a:gd name="connsiteX63" fmla="*/ 798759 w 1003876"/>
                  <a:gd name="connsiteY63" fmla="*/ 1278438 h 1516602"/>
                  <a:gd name="connsiteX64" fmla="*/ 796854 w 1003876"/>
                  <a:gd name="connsiteY64" fmla="*/ 1270818 h 1516602"/>
                  <a:gd name="connsiteX65" fmla="*/ 783519 w 1003876"/>
                  <a:gd name="connsiteY65" fmla="*/ 1253673 h 1516602"/>
                  <a:gd name="connsiteX66" fmla="*/ 773994 w 1003876"/>
                  <a:gd name="connsiteY66" fmla="*/ 1247958 h 1516602"/>
                  <a:gd name="connsiteX67" fmla="*/ 648264 w 1003876"/>
                  <a:gd name="connsiteY67" fmla="*/ 1156518 h 1516602"/>
                  <a:gd name="connsiteX68" fmla="*/ 644454 w 1003876"/>
                  <a:gd name="connsiteY68" fmla="*/ 1139373 h 1516602"/>
                  <a:gd name="connsiteX69" fmla="*/ 646359 w 1003876"/>
                  <a:gd name="connsiteY69" fmla="*/ 1131753 h 1516602"/>
                  <a:gd name="connsiteX70" fmla="*/ 650169 w 1003876"/>
                  <a:gd name="connsiteY70" fmla="*/ 1114608 h 1516602"/>
                  <a:gd name="connsiteX71" fmla="*/ 653979 w 1003876"/>
                  <a:gd name="connsiteY71" fmla="*/ 1108893 h 1516602"/>
                  <a:gd name="connsiteX72" fmla="*/ 655884 w 1003876"/>
                  <a:gd name="connsiteY72" fmla="*/ 1103178 h 1516602"/>
                  <a:gd name="connsiteX73" fmla="*/ 661599 w 1003876"/>
                  <a:gd name="connsiteY73" fmla="*/ 1101273 h 1516602"/>
                  <a:gd name="connsiteX74" fmla="*/ 671124 w 1003876"/>
                  <a:gd name="connsiteY74" fmla="*/ 1089843 h 1516602"/>
                  <a:gd name="connsiteX75" fmla="*/ 724464 w 1003876"/>
                  <a:gd name="connsiteY75" fmla="*/ 1082223 h 1516602"/>
                  <a:gd name="connsiteX76" fmla="*/ 842574 w 1003876"/>
                  <a:gd name="connsiteY76" fmla="*/ 1084128 h 1516602"/>
                  <a:gd name="connsiteX77" fmla="*/ 871149 w 1003876"/>
                  <a:gd name="connsiteY77" fmla="*/ 1086033 h 1516602"/>
                  <a:gd name="connsiteX78" fmla="*/ 899724 w 1003876"/>
                  <a:gd name="connsiteY78" fmla="*/ 1091748 h 1516602"/>
                  <a:gd name="connsiteX79" fmla="*/ 922584 w 1003876"/>
                  <a:gd name="connsiteY79" fmla="*/ 1095558 h 1516602"/>
                  <a:gd name="connsiteX80" fmla="*/ 985294 w 1003876"/>
                  <a:gd name="connsiteY80" fmla="*/ 1104311 h 1516602"/>
                  <a:gd name="connsiteX81" fmla="*/ 1003378 w 1003876"/>
                  <a:gd name="connsiteY81" fmla="*/ 1065958 h 1516602"/>
                  <a:gd name="connsiteX82" fmla="*/ 970209 w 1003876"/>
                  <a:gd name="connsiteY82" fmla="*/ 1044123 h 1516602"/>
                  <a:gd name="connsiteX83" fmla="*/ 935919 w 1003876"/>
                  <a:gd name="connsiteY83" fmla="*/ 1034598 h 1516602"/>
                  <a:gd name="connsiteX84" fmla="*/ 825429 w 1003876"/>
                  <a:gd name="connsiteY84" fmla="*/ 1034598 h 1516602"/>
                  <a:gd name="connsiteX85" fmla="*/ 730179 w 1003876"/>
                  <a:gd name="connsiteY85" fmla="*/ 1038408 h 1516602"/>
                  <a:gd name="connsiteX86" fmla="*/ 669219 w 1003876"/>
                  <a:gd name="connsiteY86" fmla="*/ 1046028 h 1516602"/>
                  <a:gd name="connsiteX87" fmla="*/ 646360 w 1003876"/>
                  <a:gd name="connsiteY87" fmla="*/ 1049838 h 1516602"/>
                  <a:gd name="connsiteX88" fmla="*/ 640078 w 1003876"/>
                  <a:gd name="connsiteY88" fmla="*/ 1026051 h 1516602"/>
                  <a:gd name="connsiteX89" fmla="*/ 673029 w 1003876"/>
                  <a:gd name="connsiteY89" fmla="*/ 992688 h 1516602"/>
                  <a:gd name="connsiteX90" fmla="*/ 674934 w 1003876"/>
                  <a:gd name="connsiteY90" fmla="*/ 986973 h 1516602"/>
                  <a:gd name="connsiteX91" fmla="*/ 680649 w 1003876"/>
                  <a:gd name="connsiteY91" fmla="*/ 985068 h 1516602"/>
                  <a:gd name="connsiteX92" fmla="*/ 686364 w 1003876"/>
                  <a:gd name="connsiteY92" fmla="*/ 981258 h 1516602"/>
                  <a:gd name="connsiteX93" fmla="*/ 695889 w 1003876"/>
                  <a:gd name="connsiteY93" fmla="*/ 971733 h 1516602"/>
                  <a:gd name="connsiteX94" fmla="*/ 705414 w 1003876"/>
                  <a:gd name="connsiteY94" fmla="*/ 960303 h 1516602"/>
                  <a:gd name="connsiteX95" fmla="*/ 716844 w 1003876"/>
                  <a:gd name="connsiteY95" fmla="*/ 952683 h 1516602"/>
                  <a:gd name="connsiteX96" fmla="*/ 732084 w 1003876"/>
                  <a:gd name="connsiteY96" fmla="*/ 939348 h 1516602"/>
                  <a:gd name="connsiteX97" fmla="*/ 741609 w 1003876"/>
                  <a:gd name="connsiteY97" fmla="*/ 927918 h 1516602"/>
                  <a:gd name="connsiteX98" fmla="*/ 753039 w 1003876"/>
                  <a:gd name="connsiteY98" fmla="*/ 918393 h 1516602"/>
                  <a:gd name="connsiteX99" fmla="*/ 758754 w 1003876"/>
                  <a:gd name="connsiteY99" fmla="*/ 906963 h 1516602"/>
                  <a:gd name="connsiteX100" fmla="*/ 760659 w 1003876"/>
                  <a:gd name="connsiteY100" fmla="*/ 901248 h 1516602"/>
                  <a:gd name="connsiteX101" fmla="*/ 766374 w 1003876"/>
                  <a:gd name="connsiteY101" fmla="*/ 889818 h 1516602"/>
                  <a:gd name="connsiteX102" fmla="*/ 764469 w 1003876"/>
                  <a:gd name="connsiteY102" fmla="*/ 874578 h 1516602"/>
                  <a:gd name="connsiteX103" fmla="*/ 758754 w 1003876"/>
                  <a:gd name="connsiteY103" fmla="*/ 872673 h 1516602"/>
                  <a:gd name="connsiteX104" fmla="*/ 737799 w 1003876"/>
                  <a:gd name="connsiteY104" fmla="*/ 874578 h 1516602"/>
                  <a:gd name="connsiteX105" fmla="*/ 732084 w 1003876"/>
                  <a:gd name="connsiteY105" fmla="*/ 878388 h 1516602"/>
                  <a:gd name="connsiteX106" fmla="*/ 699699 w 1003876"/>
                  <a:gd name="connsiteY106" fmla="*/ 899343 h 1516602"/>
                  <a:gd name="connsiteX107" fmla="*/ 595181 w 1003876"/>
                  <a:gd name="connsiteY107" fmla="*/ 957831 h 1516602"/>
                  <a:gd name="connsiteX108" fmla="*/ 507294 w 1003876"/>
                  <a:gd name="connsiteY108" fmla="*/ 847908 h 1516602"/>
                  <a:gd name="connsiteX109" fmla="*/ 503484 w 1003876"/>
                  <a:gd name="connsiteY109" fmla="*/ 358323 h 1516602"/>
                  <a:gd name="connsiteX110" fmla="*/ 499674 w 1003876"/>
                  <a:gd name="connsiteY110" fmla="*/ 66858 h 1516602"/>
                  <a:gd name="connsiteX111" fmla="*/ 490149 w 1003876"/>
                  <a:gd name="connsiteY111" fmla="*/ 40188 h 1516602"/>
                  <a:gd name="connsiteX112" fmla="*/ 488244 w 1003876"/>
                  <a:gd name="connsiteY112" fmla="*/ 34473 h 1516602"/>
                  <a:gd name="connsiteX113" fmla="*/ 484434 w 1003876"/>
                  <a:gd name="connsiteY113" fmla="*/ 28758 h 1516602"/>
                  <a:gd name="connsiteX114" fmla="*/ 478719 w 1003876"/>
                  <a:gd name="connsiteY114" fmla="*/ 17328 h 1516602"/>
                  <a:gd name="connsiteX115" fmla="*/ 473004 w 1003876"/>
                  <a:gd name="connsiteY115" fmla="*/ 13518 h 1516602"/>
                  <a:gd name="connsiteX116" fmla="*/ 469194 w 1003876"/>
                  <a:gd name="connsiteY116" fmla="*/ 7803 h 1516602"/>
                  <a:gd name="connsiteX117" fmla="*/ 429189 w 1003876"/>
                  <a:gd name="connsiteY117" fmla="*/ 11613 h 1516602"/>
                  <a:gd name="connsiteX118" fmla="*/ 425379 w 1003876"/>
                  <a:gd name="connsiteY118" fmla="*/ 78288 h 1516602"/>
                  <a:gd name="connsiteX119" fmla="*/ 425379 w 1003876"/>
                  <a:gd name="connsiteY119" fmla="*/ 84003 h 1516602"/>
                  <a:gd name="connsiteX120" fmla="*/ 429189 w 1003876"/>
                  <a:gd name="connsiteY120" fmla="*/ 238308 h 1516602"/>
                  <a:gd name="connsiteX121" fmla="*/ 440619 w 1003876"/>
                  <a:gd name="connsiteY121" fmla="*/ 421188 h 1516602"/>
                  <a:gd name="connsiteX122" fmla="*/ 435265 w 1003876"/>
                  <a:gd name="connsiteY122" fmla="*/ 718368 h 1516602"/>
                  <a:gd name="connsiteX123" fmla="*/ 435059 w 1003876"/>
                  <a:gd name="connsiteY123" fmla="*/ 799046 h 1516602"/>
                  <a:gd name="connsiteX124" fmla="*/ 430322 w 1003876"/>
                  <a:gd name="connsiteY124"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30129 w 1003876"/>
                  <a:gd name="connsiteY32" fmla="*/ 1381308 h 1516602"/>
                  <a:gd name="connsiteX33" fmla="*/ 328224 w 1003876"/>
                  <a:gd name="connsiteY33" fmla="*/ 1432743 h 1516602"/>
                  <a:gd name="connsiteX34" fmla="*/ 332034 w 1003876"/>
                  <a:gd name="connsiteY34" fmla="*/ 1463223 h 1516602"/>
                  <a:gd name="connsiteX35" fmla="*/ 364419 w 1003876"/>
                  <a:gd name="connsiteY35" fmla="*/ 1512753 h 1516602"/>
                  <a:gd name="connsiteX36" fmla="*/ 387279 w 1003876"/>
                  <a:gd name="connsiteY36" fmla="*/ 1514658 h 1516602"/>
                  <a:gd name="connsiteX37" fmla="*/ 392994 w 1003876"/>
                  <a:gd name="connsiteY37" fmla="*/ 1508943 h 1516602"/>
                  <a:gd name="connsiteX38" fmla="*/ 394899 w 1003876"/>
                  <a:gd name="connsiteY38" fmla="*/ 1497513 h 1516602"/>
                  <a:gd name="connsiteX39" fmla="*/ 396804 w 1003876"/>
                  <a:gd name="connsiteY39" fmla="*/ 1491798 h 1516602"/>
                  <a:gd name="connsiteX40" fmla="*/ 398709 w 1003876"/>
                  <a:gd name="connsiteY40" fmla="*/ 1474653 h 1516602"/>
                  <a:gd name="connsiteX41" fmla="*/ 400614 w 1003876"/>
                  <a:gd name="connsiteY41" fmla="*/ 1461318 h 1516602"/>
                  <a:gd name="connsiteX42" fmla="*/ 404424 w 1003876"/>
                  <a:gd name="connsiteY42" fmla="*/ 1404168 h 1516602"/>
                  <a:gd name="connsiteX43" fmla="*/ 410139 w 1003876"/>
                  <a:gd name="connsiteY43" fmla="*/ 1392738 h 1516602"/>
                  <a:gd name="connsiteX44" fmla="*/ 413949 w 1003876"/>
                  <a:gd name="connsiteY44" fmla="*/ 1379403 h 1516602"/>
                  <a:gd name="connsiteX45" fmla="*/ 415854 w 1003876"/>
                  <a:gd name="connsiteY45" fmla="*/ 1373688 h 1516602"/>
                  <a:gd name="connsiteX46" fmla="*/ 417759 w 1003876"/>
                  <a:gd name="connsiteY46" fmla="*/ 1360353 h 1516602"/>
                  <a:gd name="connsiteX47" fmla="*/ 421569 w 1003876"/>
                  <a:gd name="connsiteY47" fmla="*/ 1348923 h 1516602"/>
                  <a:gd name="connsiteX48" fmla="*/ 427284 w 1003876"/>
                  <a:gd name="connsiteY48" fmla="*/ 1335588 h 1516602"/>
                  <a:gd name="connsiteX49" fmla="*/ 467289 w 1003876"/>
                  <a:gd name="connsiteY49" fmla="*/ 1265103 h 1516602"/>
                  <a:gd name="connsiteX50" fmla="*/ 528455 w 1003876"/>
                  <a:gd name="connsiteY50" fmla="*/ 1230091 h 1516602"/>
                  <a:gd name="connsiteX51" fmla="*/ 601154 w 1003876"/>
                  <a:gd name="connsiteY51" fmla="*/ 1221700 h 1516602"/>
                  <a:gd name="connsiteX52" fmla="*/ 720654 w 1003876"/>
                  <a:gd name="connsiteY52" fmla="*/ 1316538 h 1516602"/>
                  <a:gd name="connsiteX53" fmla="*/ 733989 w 1003876"/>
                  <a:gd name="connsiteY53" fmla="*/ 1326063 h 1516602"/>
                  <a:gd name="connsiteX54" fmla="*/ 743514 w 1003876"/>
                  <a:gd name="connsiteY54" fmla="*/ 1327968 h 1516602"/>
                  <a:gd name="connsiteX55" fmla="*/ 749229 w 1003876"/>
                  <a:gd name="connsiteY55" fmla="*/ 1329873 h 1516602"/>
                  <a:gd name="connsiteX56" fmla="*/ 762564 w 1003876"/>
                  <a:gd name="connsiteY56" fmla="*/ 1335588 h 1516602"/>
                  <a:gd name="connsiteX57" fmla="*/ 777804 w 1003876"/>
                  <a:gd name="connsiteY57" fmla="*/ 1333683 h 1516602"/>
                  <a:gd name="connsiteX58" fmla="*/ 789234 w 1003876"/>
                  <a:gd name="connsiteY58" fmla="*/ 1327968 h 1516602"/>
                  <a:gd name="connsiteX59" fmla="*/ 794949 w 1003876"/>
                  <a:gd name="connsiteY59" fmla="*/ 1326063 h 1516602"/>
                  <a:gd name="connsiteX60" fmla="*/ 802569 w 1003876"/>
                  <a:gd name="connsiteY60" fmla="*/ 1308918 h 1516602"/>
                  <a:gd name="connsiteX61" fmla="*/ 800664 w 1003876"/>
                  <a:gd name="connsiteY61" fmla="*/ 1284153 h 1516602"/>
                  <a:gd name="connsiteX62" fmla="*/ 798759 w 1003876"/>
                  <a:gd name="connsiteY62" fmla="*/ 1278438 h 1516602"/>
                  <a:gd name="connsiteX63" fmla="*/ 796854 w 1003876"/>
                  <a:gd name="connsiteY63" fmla="*/ 1270818 h 1516602"/>
                  <a:gd name="connsiteX64" fmla="*/ 783519 w 1003876"/>
                  <a:gd name="connsiteY64" fmla="*/ 1253673 h 1516602"/>
                  <a:gd name="connsiteX65" fmla="*/ 773994 w 1003876"/>
                  <a:gd name="connsiteY65" fmla="*/ 1247958 h 1516602"/>
                  <a:gd name="connsiteX66" fmla="*/ 648264 w 1003876"/>
                  <a:gd name="connsiteY66" fmla="*/ 1156518 h 1516602"/>
                  <a:gd name="connsiteX67" fmla="*/ 644454 w 1003876"/>
                  <a:gd name="connsiteY67" fmla="*/ 1139373 h 1516602"/>
                  <a:gd name="connsiteX68" fmla="*/ 646359 w 1003876"/>
                  <a:gd name="connsiteY68" fmla="*/ 1131753 h 1516602"/>
                  <a:gd name="connsiteX69" fmla="*/ 650169 w 1003876"/>
                  <a:gd name="connsiteY69" fmla="*/ 1114608 h 1516602"/>
                  <a:gd name="connsiteX70" fmla="*/ 653979 w 1003876"/>
                  <a:gd name="connsiteY70" fmla="*/ 1108893 h 1516602"/>
                  <a:gd name="connsiteX71" fmla="*/ 655884 w 1003876"/>
                  <a:gd name="connsiteY71" fmla="*/ 1103178 h 1516602"/>
                  <a:gd name="connsiteX72" fmla="*/ 661599 w 1003876"/>
                  <a:gd name="connsiteY72" fmla="*/ 1101273 h 1516602"/>
                  <a:gd name="connsiteX73" fmla="*/ 671124 w 1003876"/>
                  <a:gd name="connsiteY73" fmla="*/ 1089843 h 1516602"/>
                  <a:gd name="connsiteX74" fmla="*/ 724464 w 1003876"/>
                  <a:gd name="connsiteY74" fmla="*/ 1082223 h 1516602"/>
                  <a:gd name="connsiteX75" fmla="*/ 842574 w 1003876"/>
                  <a:gd name="connsiteY75" fmla="*/ 1084128 h 1516602"/>
                  <a:gd name="connsiteX76" fmla="*/ 871149 w 1003876"/>
                  <a:gd name="connsiteY76" fmla="*/ 1086033 h 1516602"/>
                  <a:gd name="connsiteX77" fmla="*/ 899724 w 1003876"/>
                  <a:gd name="connsiteY77" fmla="*/ 1091748 h 1516602"/>
                  <a:gd name="connsiteX78" fmla="*/ 922584 w 1003876"/>
                  <a:gd name="connsiteY78" fmla="*/ 1095558 h 1516602"/>
                  <a:gd name="connsiteX79" fmla="*/ 985294 w 1003876"/>
                  <a:gd name="connsiteY79" fmla="*/ 1104311 h 1516602"/>
                  <a:gd name="connsiteX80" fmla="*/ 1003378 w 1003876"/>
                  <a:gd name="connsiteY80" fmla="*/ 1065958 h 1516602"/>
                  <a:gd name="connsiteX81" fmla="*/ 970209 w 1003876"/>
                  <a:gd name="connsiteY81" fmla="*/ 1044123 h 1516602"/>
                  <a:gd name="connsiteX82" fmla="*/ 935919 w 1003876"/>
                  <a:gd name="connsiteY82" fmla="*/ 1034598 h 1516602"/>
                  <a:gd name="connsiteX83" fmla="*/ 825429 w 1003876"/>
                  <a:gd name="connsiteY83" fmla="*/ 1034598 h 1516602"/>
                  <a:gd name="connsiteX84" fmla="*/ 730179 w 1003876"/>
                  <a:gd name="connsiteY84" fmla="*/ 1038408 h 1516602"/>
                  <a:gd name="connsiteX85" fmla="*/ 669219 w 1003876"/>
                  <a:gd name="connsiteY85" fmla="*/ 1046028 h 1516602"/>
                  <a:gd name="connsiteX86" fmla="*/ 646360 w 1003876"/>
                  <a:gd name="connsiteY86" fmla="*/ 1049838 h 1516602"/>
                  <a:gd name="connsiteX87" fmla="*/ 640078 w 1003876"/>
                  <a:gd name="connsiteY87" fmla="*/ 1026051 h 1516602"/>
                  <a:gd name="connsiteX88" fmla="*/ 673029 w 1003876"/>
                  <a:gd name="connsiteY88" fmla="*/ 992688 h 1516602"/>
                  <a:gd name="connsiteX89" fmla="*/ 674934 w 1003876"/>
                  <a:gd name="connsiteY89" fmla="*/ 986973 h 1516602"/>
                  <a:gd name="connsiteX90" fmla="*/ 680649 w 1003876"/>
                  <a:gd name="connsiteY90" fmla="*/ 985068 h 1516602"/>
                  <a:gd name="connsiteX91" fmla="*/ 686364 w 1003876"/>
                  <a:gd name="connsiteY91" fmla="*/ 981258 h 1516602"/>
                  <a:gd name="connsiteX92" fmla="*/ 695889 w 1003876"/>
                  <a:gd name="connsiteY92" fmla="*/ 971733 h 1516602"/>
                  <a:gd name="connsiteX93" fmla="*/ 705414 w 1003876"/>
                  <a:gd name="connsiteY93" fmla="*/ 960303 h 1516602"/>
                  <a:gd name="connsiteX94" fmla="*/ 716844 w 1003876"/>
                  <a:gd name="connsiteY94" fmla="*/ 952683 h 1516602"/>
                  <a:gd name="connsiteX95" fmla="*/ 732084 w 1003876"/>
                  <a:gd name="connsiteY95" fmla="*/ 939348 h 1516602"/>
                  <a:gd name="connsiteX96" fmla="*/ 741609 w 1003876"/>
                  <a:gd name="connsiteY96" fmla="*/ 927918 h 1516602"/>
                  <a:gd name="connsiteX97" fmla="*/ 753039 w 1003876"/>
                  <a:gd name="connsiteY97" fmla="*/ 918393 h 1516602"/>
                  <a:gd name="connsiteX98" fmla="*/ 758754 w 1003876"/>
                  <a:gd name="connsiteY98" fmla="*/ 906963 h 1516602"/>
                  <a:gd name="connsiteX99" fmla="*/ 760659 w 1003876"/>
                  <a:gd name="connsiteY99" fmla="*/ 901248 h 1516602"/>
                  <a:gd name="connsiteX100" fmla="*/ 766374 w 1003876"/>
                  <a:gd name="connsiteY100" fmla="*/ 889818 h 1516602"/>
                  <a:gd name="connsiteX101" fmla="*/ 764469 w 1003876"/>
                  <a:gd name="connsiteY101" fmla="*/ 874578 h 1516602"/>
                  <a:gd name="connsiteX102" fmla="*/ 758754 w 1003876"/>
                  <a:gd name="connsiteY102" fmla="*/ 872673 h 1516602"/>
                  <a:gd name="connsiteX103" fmla="*/ 737799 w 1003876"/>
                  <a:gd name="connsiteY103" fmla="*/ 874578 h 1516602"/>
                  <a:gd name="connsiteX104" fmla="*/ 732084 w 1003876"/>
                  <a:gd name="connsiteY104" fmla="*/ 878388 h 1516602"/>
                  <a:gd name="connsiteX105" fmla="*/ 699699 w 1003876"/>
                  <a:gd name="connsiteY105" fmla="*/ 899343 h 1516602"/>
                  <a:gd name="connsiteX106" fmla="*/ 595181 w 1003876"/>
                  <a:gd name="connsiteY106" fmla="*/ 957831 h 1516602"/>
                  <a:gd name="connsiteX107" fmla="*/ 507294 w 1003876"/>
                  <a:gd name="connsiteY107" fmla="*/ 847908 h 1516602"/>
                  <a:gd name="connsiteX108" fmla="*/ 503484 w 1003876"/>
                  <a:gd name="connsiteY108" fmla="*/ 358323 h 1516602"/>
                  <a:gd name="connsiteX109" fmla="*/ 499674 w 1003876"/>
                  <a:gd name="connsiteY109" fmla="*/ 66858 h 1516602"/>
                  <a:gd name="connsiteX110" fmla="*/ 490149 w 1003876"/>
                  <a:gd name="connsiteY110" fmla="*/ 40188 h 1516602"/>
                  <a:gd name="connsiteX111" fmla="*/ 488244 w 1003876"/>
                  <a:gd name="connsiteY111" fmla="*/ 34473 h 1516602"/>
                  <a:gd name="connsiteX112" fmla="*/ 484434 w 1003876"/>
                  <a:gd name="connsiteY112" fmla="*/ 28758 h 1516602"/>
                  <a:gd name="connsiteX113" fmla="*/ 478719 w 1003876"/>
                  <a:gd name="connsiteY113" fmla="*/ 17328 h 1516602"/>
                  <a:gd name="connsiteX114" fmla="*/ 473004 w 1003876"/>
                  <a:gd name="connsiteY114" fmla="*/ 13518 h 1516602"/>
                  <a:gd name="connsiteX115" fmla="*/ 469194 w 1003876"/>
                  <a:gd name="connsiteY115" fmla="*/ 7803 h 1516602"/>
                  <a:gd name="connsiteX116" fmla="*/ 429189 w 1003876"/>
                  <a:gd name="connsiteY116" fmla="*/ 11613 h 1516602"/>
                  <a:gd name="connsiteX117" fmla="*/ 425379 w 1003876"/>
                  <a:gd name="connsiteY117" fmla="*/ 78288 h 1516602"/>
                  <a:gd name="connsiteX118" fmla="*/ 425379 w 1003876"/>
                  <a:gd name="connsiteY118" fmla="*/ 84003 h 1516602"/>
                  <a:gd name="connsiteX119" fmla="*/ 429189 w 1003876"/>
                  <a:gd name="connsiteY119" fmla="*/ 238308 h 1516602"/>
                  <a:gd name="connsiteX120" fmla="*/ 440619 w 1003876"/>
                  <a:gd name="connsiteY120" fmla="*/ 421188 h 1516602"/>
                  <a:gd name="connsiteX121" fmla="*/ 435265 w 1003876"/>
                  <a:gd name="connsiteY121" fmla="*/ 718368 h 1516602"/>
                  <a:gd name="connsiteX122" fmla="*/ 435059 w 1003876"/>
                  <a:gd name="connsiteY122" fmla="*/ 799046 h 1516602"/>
                  <a:gd name="connsiteX123" fmla="*/ 430322 w 1003876"/>
                  <a:gd name="connsiteY123"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30129 w 1003876"/>
                  <a:gd name="connsiteY32" fmla="*/ 1381308 h 1516602"/>
                  <a:gd name="connsiteX33" fmla="*/ 328224 w 1003876"/>
                  <a:gd name="connsiteY33" fmla="*/ 1432743 h 1516602"/>
                  <a:gd name="connsiteX34" fmla="*/ 332034 w 1003876"/>
                  <a:gd name="connsiteY34" fmla="*/ 1463223 h 1516602"/>
                  <a:gd name="connsiteX35" fmla="*/ 364419 w 1003876"/>
                  <a:gd name="connsiteY35" fmla="*/ 1512753 h 1516602"/>
                  <a:gd name="connsiteX36" fmla="*/ 387279 w 1003876"/>
                  <a:gd name="connsiteY36" fmla="*/ 1514658 h 1516602"/>
                  <a:gd name="connsiteX37" fmla="*/ 392994 w 1003876"/>
                  <a:gd name="connsiteY37" fmla="*/ 1508943 h 1516602"/>
                  <a:gd name="connsiteX38" fmla="*/ 394899 w 1003876"/>
                  <a:gd name="connsiteY38" fmla="*/ 1497513 h 1516602"/>
                  <a:gd name="connsiteX39" fmla="*/ 396804 w 1003876"/>
                  <a:gd name="connsiteY39" fmla="*/ 1491798 h 1516602"/>
                  <a:gd name="connsiteX40" fmla="*/ 398709 w 1003876"/>
                  <a:gd name="connsiteY40" fmla="*/ 1474653 h 1516602"/>
                  <a:gd name="connsiteX41" fmla="*/ 400614 w 1003876"/>
                  <a:gd name="connsiteY41" fmla="*/ 1461318 h 1516602"/>
                  <a:gd name="connsiteX42" fmla="*/ 404424 w 1003876"/>
                  <a:gd name="connsiteY42" fmla="*/ 1404168 h 1516602"/>
                  <a:gd name="connsiteX43" fmla="*/ 410139 w 1003876"/>
                  <a:gd name="connsiteY43" fmla="*/ 1392738 h 1516602"/>
                  <a:gd name="connsiteX44" fmla="*/ 413949 w 1003876"/>
                  <a:gd name="connsiteY44" fmla="*/ 1379403 h 1516602"/>
                  <a:gd name="connsiteX45" fmla="*/ 415854 w 1003876"/>
                  <a:gd name="connsiteY45" fmla="*/ 1373688 h 1516602"/>
                  <a:gd name="connsiteX46" fmla="*/ 417759 w 1003876"/>
                  <a:gd name="connsiteY46" fmla="*/ 1360353 h 1516602"/>
                  <a:gd name="connsiteX47" fmla="*/ 421569 w 1003876"/>
                  <a:gd name="connsiteY47" fmla="*/ 1348923 h 1516602"/>
                  <a:gd name="connsiteX48" fmla="*/ 427284 w 1003876"/>
                  <a:gd name="connsiteY48" fmla="*/ 1335588 h 1516602"/>
                  <a:gd name="connsiteX49" fmla="*/ 467289 w 1003876"/>
                  <a:gd name="connsiteY49" fmla="*/ 1265103 h 1516602"/>
                  <a:gd name="connsiteX50" fmla="*/ 528455 w 1003876"/>
                  <a:gd name="connsiteY50" fmla="*/ 1230091 h 1516602"/>
                  <a:gd name="connsiteX51" fmla="*/ 601154 w 1003876"/>
                  <a:gd name="connsiteY51" fmla="*/ 1221700 h 1516602"/>
                  <a:gd name="connsiteX52" fmla="*/ 720654 w 1003876"/>
                  <a:gd name="connsiteY52" fmla="*/ 1316538 h 1516602"/>
                  <a:gd name="connsiteX53" fmla="*/ 733989 w 1003876"/>
                  <a:gd name="connsiteY53" fmla="*/ 1326063 h 1516602"/>
                  <a:gd name="connsiteX54" fmla="*/ 743514 w 1003876"/>
                  <a:gd name="connsiteY54" fmla="*/ 1327968 h 1516602"/>
                  <a:gd name="connsiteX55" fmla="*/ 749229 w 1003876"/>
                  <a:gd name="connsiteY55" fmla="*/ 1329873 h 1516602"/>
                  <a:gd name="connsiteX56" fmla="*/ 762564 w 1003876"/>
                  <a:gd name="connsiteY56" fmla="*/ 1335588 h 1516602"/>
                  <a:gd name="connsiteX57" fmla="*/ 777804 w 1003876"/>
                  <a:gd name="connsiteY57" fmla="*/ 1333683 h 1516602"/>
                  <a:gd name="connsiteX58" fmla="*/ 789234 w 1003876"/>
                  <a:gd name="connsiteY58" fmla="*/ 1327968 h 1516602"/>
                  <a:gd name="connsiteX59" fmla="*/ 794949 w 1003876"/>
                  <a:gd name="connsiteY59" fmla="*/ 1326063 h 1516602"/>
                  <a:gd name="connsiteX60" fmla="*/ 802569 w 1003876"/>
                  <a:gd name="connsiteY60" fmla="*/ 1308918 h 1516602"/>
                  <a:gd name="connsiteX61" fmla="*/ 800664 w 1003876"/>
                  <a:gd name="connsiteY61" fmla="*/ 1284153 h 1516602"/>
                  <a:gd name="connsiteX62" fmla="*/ 798759 w 1003876"/>
                  <a:gd name="connsiteY62" fmla="*/ 1278438 h 1516602"/>
                  <a:gd name="connsiteX63" fmla="*/ 796854 w 1003876"/>
                  <a:gd name="connsiteY63" fmla="*/ 1270818 h 1516602"/>
                  <a:gd name="connsiteX64" fmla="*/ 783519 w 1003876"/>
                  <a:gd name="connsiteY64" fmla="*/ 1253673 h 1516602"/>
                  <a:gd name="connsiteX65" fmla="*/ 773994 w 1003876"/>
                  <a:gd name="connsiteY65" fmla="*/ 1247958 h 1516602"/>
                  <a:gd name="connsiteX66" fmla="*/ 648264 w 1003876"/>
                  <a:gd name="connsiteY66" fmla="*/ 1156518 h 1516602"/>
                  <a:gd name="connsiteX67" fmla="*/ 644454 w 1003876"/>
                  <a:gd name="connsiteY67" fmla="*/ 1139373 h 1516602"/>
                  <a:gd name="connsiteX68" fmla="*/ 646359 w 1003876"/>
                  <a:gd name="connsiteY68" fmla="*/ 1131753 h 1516602"/>
                  <a:gd name="connsiteX69" fmla="*/ 650169 w 1003876"/>
                  <a:gd name="connsiteY69" fmla="*/ 1114608 h 1516602"/>
                  <a:gd name="connsiteX70" fmla="*/ 653979 w 1003876"/>
                  <a:gd name="connsiteY70" fmla="*/ 1108893 h 1516602"/>
                  <a:gd name="connsiteX71" fmla="*/ 655884 w 1003876"/>
                  <a:gd name="connsiteY71" fmla="*/ 1103178 h 1516602"/>
                  <a:gd name="connsiteX72" fmla="*/ 661599 w 1003876"/>
                  <a:gd name="connsiteY72" fmla="*/ 1101273 h 1516602"/>
                  <a:gd name="connsiteX73" fmla="*/ 671124 w 1003876"/>
                  <a:gd name="connsiteY73" fmla="*/ 1089843 h 1516602"/>
                  <a:gd name="connsiteX74" fmla="*/ 724464 w 1003876"/>
                  <a:gd name="connsiteY74" fmla="*/ 1082223 h 1516602"/>
                  <a:gd name="connsiteX75" fmla="*/ 842574 w 1003876"/>
                  <a:gd name="connsiteY75" fmla="*/ 1084128 h 1516602"/>
                  <a:gd name="connsiteX76" fmla="*/ 871149 w 1003876"/>
                  <a:gd name="connsiteY76" fmla="*/ 1086033 h 1516602"/>
                  <a:gd name="connsiteX77" fmla="*/ 899724 w 1003876"/>
                  <a:gd name="connsiteY77" fmla="*/ 1091748 h 1516602"/>
                  <a:gd name="connsiteX78" fmla="*/ 922584 w 1003876"/>
                  <a:gd name="connsiteY78" fmla="*/ 1095558 h 1516602"/>
                  <a:gd name="connsiteX79" fmla="*/ 985294 w 1003876"/>
                  <a:gd name="connsiteY79" fmla="*/ 1104311 h 1516602"/>
                  <a:gd name="connsiteX80" fmla="*/ 1003378 w 1003876"/>
                  <a:gd name="connsiteY80" fmla="*/ 1065958 h 1516602"/>
                  <a:gd name="connsiteX81" fmla="*/ 970209 w 1003876"/>
                  <a:gd name="connsiteY81" fmla="*/ 1044123 h 1516602"/>
                  <a:gd name="connsiteX82" fmla="*/ 935919 w 1003876"/>
                  <a:gd name="connsiteY82" fmla="*/ 1034598 h 1516602"/>
                  <a:gd name="connsiteX83" fmla="*/ 825429 w 1003876"/>
                  <a:gd name="connsiteY83" fmla="*/ 1034598 h 1516602"/>
                  <a:gd name="connsiteX84" fmla="*/ 730179 w 1003876"/>
                  <a:gd name="connsiteY84" fmla="*/ 1038408 h 1516602"/>
                  <a:gd name="connsiteX85" fmla="*/ 669219 w 1003876"/>
                  <a:gd name="connsiteY85" fmla="*/ 1046028 h 1516602"/>
                  <a:gd name="connsiteX86" fmla="*/ 646360 w 1003876"/>
                  <a:gd name="connsiteY86" fmla="*/ 1049838 h 1516602"/>
                  <a:gd name="connsiteX87" fmla="*/ 640078 w 1003876"/>
                  <a:gd name="connsiteY87" fmla="*/ 1026051 h 1516602"/>
                  <a:gd name="connsiteX88" fmla="*/ 673029 w 1003876"/>
                  <a:gd name="connsiteY88" fmla="*/ 992688 h 1516602"/>
                  <a:gd name="connsiteX89" fmla="*/ 674934 w 1003876"/>
                  <a:gd name="connsiteY89" fmla="*/ 986973 h 1516602"/>
                  <a:gd name="connsiteX90" fmla="*/ 680649 w 1003876"/>
                  <a:gd name="connsiteY90" fmla="*/ 985068 h 1516602"/>
                  <a:gd name="connsiteX91" fmla="*/ 686364 w 1003876"/>
                  <a:gd name="connsiteY91" fmla="*/ 981258 h 1516602"/>
                  <a:gd name="connsiteX92" fmla="*/ 695889 w 1003876"/>
                  <a:gd name="connsiteY92" fmla="*/ 971733 h 1516602"/>
                  <a:gd name="connsiteX93" fmla="*/ 705414 w 1003876"/>
                  <a:gd name="connsiteY93" fmla="*/ 960303 h 1516602"/>
                  <a:gd name="connsiteX94" fmla="*/ 716844 w 1003876"/>
                  <a:gd name="connsiteY94" fmla="*/ 952683 h 1516602"/>
                  <a:gd name="connsiteX95" fmla="*/ 732084 w 1003876"/>
                  <a:gd name="connsiteY95" fmla="*/ 939348 h 1516602"/>
                  <a:gd name="connsiteX96" fmla="*/ 741609 w 1003876"/>
                  <a:gd name="connsiteY96" fmla="*/ 927918 h 1516602"/>
                  <a:gd name="connsiteX97" fmla="*/ 753039 w 1003876"/>
                  <a:gd name="connsiteY97" fmla="*/ 918393 h 1516602"/>
                  <a:gd name="connsiteX98" fmla="*/ 758754 w 1003876"/>
                  <a:gd name="connsiteY98" fmla="*/ 906963 h 1516602"/>
                  <a:gd name="connsiteX99" fmla="*/ 760659 w 1003876"/>
                  <a:gd name="connsiteY99" fmla="*/ 901248 h 1516602"/>
                  <a:gd name="connsiteX100" fmla="*/ 766374 w 1003876"/>
                  <a:gd name="connsiteY100" fmla="*/ 889818 h 1516602"/>
                  <a:gd name="connsiteX101" fmla="*/ 764469 w 1003876"/>
                  <a:gd name="connsiteY101" fmla="*/ 874578 h 1516602"/>
                  <a:gd name="connsiteX102" fmla="*/ 758754 w 1003876"/>
                  <a:gd name="connsiteY102" fmla="*/ 872673 h 1516602"/>
                  <a:gd name="connsiteX103" fmla="*/ 737799 w 1003876"/>
                  <a:gd name="connsiteY103" fmla="*/ 874578 h 1516602"/>
                  <a:gd name="connsiteX104" fmla="*/ 732084 w 1003876"/>
                  <a:gd name="connsiteY104" fmla="*/ 878388 h 1516602"/>
                  <a:gd name="connsiteX105" fmla="*/ 699699 w 1003876"/>
                  <a:gd name="connsiteY105" fmla="*/ 899343 h 1516602"/>
                  <a:gd name="connsiteX106" fmla="*/ 595181 w 1003876"/>
                  <a:gd name="connsiteY106" fmla="*/ 957831 h 1516602"/>
                  <a:gd name="connsiteX107" fmla="*/ 507294 w 1003876"/>
                  <a:gd name="connsiteY107" fmla="*/ 847908 h 1516602"/>
                  <a:gd name="connsiteX108" fmla="*/ 503484 w 1003876"/>
                  <a:gd name="connsiteY108" fmla="*/ 358323 h 1516602"/>
                  <a:gd name="connsiteX109" fmla="*/ 499674 w 1003876"/>
                  <a:gd name="connsiteY109" fmla="*/ 66858 h 1516602"/>
                  <a:gd name="connsiteX110" fmla="*/ 490149 w 1003876"/>
                  <a:gd name="connsiteY110" fmla="*/ 40188 h 1516602"/>
                  <a:gd name="connsiteX111" fmla="*/ 488244 w 1003876"/>
                  <a:gd name="connsiteY111" fmla="*/ 34473 h 1516602"/>
                  <a:gd name="connsiteX112" fmla="*/ 484434 w 1003876"/>
                  <a:gd name="connsiteY112" fmla="*/ 28758 h 1516602"/>
                  <a:gd name="connsiteX113" fmla="*/ 478719 w 1003876"/>
                  <a:gd name="connsiteY113" fmla="*/ 17328 h 1516602"/>
                  <a:gd name="connsiteX114" fmla="*/ 473004 w 1003876"/>
                  <a:gd name="connsiteY114" fmla="*/ 13518 h 1516602"/>
                  <a:gd name="connsiteX115" fmla="*/ 469194 w 1003876"/>
                  <a:gd name="connsiteY115" fmla="*/ 7803 h 1516602"/>
                  <a:gd name="connsiteX116" fmla="*/ 429189 w 1003876"/>
                  <a:gd name="connsiteY116" fmla="*/ 11613 h 1516602"/>
                  <a:gd name="connsiteX117" fmla="*/ 425379 w 1003876"/>
                  <a:gd name="connsiteY117" fmla="*/ 78288 h 1516602"/>
                  <a:gd name="connsiteX118" fmla="*/ 425379 w 1003876"/>
                  <a:gd name="connsiteY118" fmla="*/ 84003 h 1516602"/>
                  <a:gd name="connsiteX119" fmla="*/ 429189 w 1003876"/>
                  <a:gd name="connsiteY119" fmla="*/ 238308 h 1516602"/>
                  <a:gd name="connsiteX120" fmla="*/ 440619 w 1003876"/>
                  <a:gd name="connsiteY120" fmla="*/ 421188 h 1516602"/>
                  <a:gd name="connsiteX121" fmla="*/ 435265 w 1003876"/>
                  <a:gd name="connsiteY121" fmla="*/ 718368 h 1516602"/>
                  <a:gd name="connsiteX122" fmla="*/ 435059 w 1003876"/>
                  <a:gd name="connsiteY122" fmla="*/ 799046 h 1516602"/>
                  <a:gd name="connsiteX123" fmla="*/ 430322 w 1003876"/>
                  <a:gd name="connsiteY123"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30129 w 1003876"/>
                  <a:gd name="connsiteY32" fmla="*/ 1381308 h 1516602"/>
                  <a:gd name="connsiteX33" fmla="*/ 328224 w 1003876"/>
                  <a:gd name="connsiteY33" fmla="*/ 1432743 h 1516602"/>
                  <a:gd name="connsiteX34" fmla="*/ 332034 w 1003876"/>
                  <a:gd name="connsiteY34" fmla="*/ 1463223 h 1516602"/>
                  <a:gd name="connsiteX35" fmla="*/ 364419 w 1003876"/>
                  <a:gd name="connsiteY35" fmla="*/ 1512753 h 1516602"/>
                  <a:gd name="connsiteX36" fmla="*/ 387279 w 1003876"/>
                  <a:gd name="connsiteY36" fmla="*/ 1514658 h 1516602"/>
                  <a:gd name="connsiteX37" fmla="*/ 392994 w 1003876"/>
                  <a:gd name="connsiteY37" fmla="*/ 1508943 h 1516602"/>
                  <a:gd name="connsiteX38" fmla="*/ 394899 w 1003876"/>
                  <a:gd name="connsiteY38" fmla="*/ 1497513 h 1516602"/>
                  <a:gd name="connsiteX39" fmla="*/ 396804 w 1003876"/>
                  <a:gd name="connsiteY39" fmla="*/ 1491798 h 1516602"/>
                  <a:gd name="connsiteX40" fmla="*/ 398709 w 1003876"/>
                  <a:gd name="connsiteY40" fmla="*/ 1474653 h 1516602"/>
                  <a:gd name="connsiteX41" fmla="*/ 400614 w 1003876"/>
                  <a:gd name="connsiteY41" fmla="*/ 1461318 h 1516602"/>
                  <a:gd name="connsiteX42" fmla="*/ 404424 w 1003876"/>
                  <a:gd name="connsiteY42" fmla="*/ 1404168 h 1516602"/>
                  <a:gd name="connsiteX43" fmla="*/ 410139 w 1003876"/>
                  <a:gd name="connsiteY43" fmla="*/ 1392738 h 1516602"/>
                  <a:gd name="connsiteX44" fmla="*/ 413949 w 1003876"/>
                  <a:gd name="connsiteY44" fmla="*/ 1379403 h 1516602"/>
                  <a:gd name="connsiteX45" fmla="*/ 415854 w 1003876"/>
                  <a:gd name="connsiteY45" fmla="*/ 1373688 h 1516602"/>
                  <a:gd name="connsiteX46" fmla="*/ 417759 w 1003876"/>
                  <a:gd name="connsiteY46" fmla="*/ 1360353 h 1516602"/>
                  <a:gd name="connsiteX47" fmla="*/ 421569 w 1003876"/>
                  <a:gd name="connsiteY47" fmla="*/ 1348923 h 1516602"/>
                  <a:gd name="connsiteX48" fmla="*/ 427284 w 1003876"/>
                  <a:gd name="connsiteY48" fmla="*/ 1335588 h 1516602"/>
                  <a:gd name="connsiteX49" fmla="*/ 467289 w 1003876"/>
                  <a:gd name="connsiteY49" fmla="*/ 1265103 h 1516602"/>
                  <a:gd name="connsiteX50" fmla="*/ 528455 w 1003876"/>
                  <a:gd name="connsiteY50" fmla="*/ 1230091 h 1516602"/>
                  <a:gd name="connsiteX51" fmla="*/ 601154 w 1003876"/>
                  <a:gd name="connsiteY51" fmla="*/ 1221700 h 1516602"/>
                  <a:gd name="connsiteX52" fmla="*/ 720654 w 1003876"/>
                  <a:gd name="connsiteY52" fmla="*/ 1316538 h 1516602"/>
                  <a:gd name="connsiteX53" fmla="*/ 733989 w 1003876"/>
                  <a:gd name="connsiteY53" fmla="*/ 1326063 h 1516602"/>
                  <a:gd name="connsiteX54" fmla="*/ 743514 w 1003876"/>
                  <a:gd name="connsiteY54" fmla="*/ 1327968 h 1516602"/>
                  <a:gd name="connsiteX55" fmla="*/ 749229 w 1003876"/>
                  <a:gd name="connsiteY55" fmla="*/ 1329873 h 1516602"/>
                  <a:gd name="connsiteX56" fmla="*/ 762564 w 1003876"/>
                  <a:gd name="connsiteY56" fmla="*/ 1335588 h 1516602"/>
                  <a:gd name="connsiteX57" fmla="*/ 777804 w 1003876"/>
                  <a:gd name="connsiteY57" fmla="*/ 1333683 h 1516602"/>
                  <a:gd name="connsiteX58" fmla="*/ 789234 w 1003876"/>
                  <a:gd name="connsiteY58" fmla="*/ 1327968 h 1516602"/>
                  <a:gd name="connsiteX59" fmla="*/ 794949 w 1003876"/>
                  <a:gd name="connsiteY59" fmla="*/ 1326063 h 1516602"/>
                  <a:gd name="connsiteX60" fmla="*/ 802569 w 1003876"/>
                  <a:gd name="connsiteY60" fmla="*/ 1308918 h 1516602"/>
                  <a:gd name="connsiteX61" fmla="*/ 800664 w 1003876"/>
                  <a:gd name="connsiteY61" fmla="*/ 1284153 h 1516602"/>
                  <a:gd name="connsiteX62" fmla="*/ 798759 w 1003876"/>
                  <a:gd name="connsiteY62" fmla="*/ 1278438 h 1516602"/>
                  <a:gd name="connsiteX63" fmla="*/ 796854 w 1003876"/>
                  <a:gd name="connsiteY63" fmla="*/ 1270818 h 1516602"/>
                  <a:gd name="connsiteX64" fmla="*/ 783519 w 1003876"/>
                  <a:gd name="connsiteY64" fmla="*/ 1253673 h 1516602"/>
                  <a:gd name="connsiteX65" fmla="*/ 773994 w 1003876"/>
                  <a:gd name="connsiteY65" fmla="*/ 1247958 h 1516602"/>
                  <a:gd name="connsiteX66" fmla="*/ 648264 w 1003876"/>
                  <a:gd name="connsiteY66" fmla="*/ 1156518 h 1516602"/>
                  <a:gd name="connsiteX67" fmla="*/ 644454 w 1003876"/>
                  <a:gd name="connsiteY67" fmla="*/ 1139373 h 1516602"/>
                  <a:gd name="connsiteX68" fmla="*/ 646359 w 1003876"/>
                  <a:gd name="connsiteY68" fmla="*/ 1131753 h 1516602"/>
                  <a:gd name="connsiteX69" fmla="*/ 650169 w 1003876"/>
                  <a:gd name="connsiteY69" fmla="*/ 1114608 h 1516602"/>
                  <a:gd name="connsiteX70" fmla="*/ 653979 w 1003876"/>
                  <a:gd name="connsiteY70" fmla="*/ 1108893 h 1516602"/>
                  <a:gd name="connsiteX71" fmla="*/ 655884 w 1003876"/>
                  <a:gd name="connsiteY71" fmla="*/ 1103178 h 1516602"/>
                  <a:gd name="connsiteX72" fmla="*/ 661599 w 1003876"/>
                  <a:gd name="connsiteY72" fmla="*/ 1101273 h 1516602"/>
                  <a:gd name="connsiteX73" fmla="*/ 671124 w 1003876"/>
                  <a:gd name="connsiteY73" fmla="*/ 1089843 h 1516602"/>
                  <a:gd name="connsiteX74" fmla="*/ 724464 w 1003876"/>
                  <a:gd name="connsiteY74" fmla="*/ 1082223 h 1516602"/>
                  <a:gd name="connsiteX75" fmla="*/ 842574 w 1003876"/>
                  <a:gd name="connsiteY75" fmla="*/ 1084128 h 1516602"/>
                  <a:gd name="connsiteX76" fmla="*/ 871149 w 1003876"/>
                  <a:gd name="connsiteY76" fmla="*/ 1086033 h 1516602"/>
                  <a:gd name="connsiteX77" fmla="*/ 899724 w 1003876"/>
                  <a:gd name="connsiteY77" fmla="*/ 1091748 h 1516602"/>
                  <a:gd name="connsiteX78" fmla="*/ 922584 w 1003876"/>
                  <a:gd name="connsiteY78" fmla="*/ 1095558 h 1516602"/>
                  <a:gd name="connsiteX79" fmla="*/ 985294 w 1003876"/>
                  <a:gd name="connsiteY79" fmla="*/ 1104311 h 1516602"/>
                  <a:gd name="connsiteX80" fmla="*/ 1003378 w 1003876"/>
                  <a:gd name="connsiteY80" fmla="*/ 1065958 h 1516602"/>
                  <a:gd name="connsiteX81" fmla="*/ 970209 w 1003876"/>
                  <a:gd name="connsiteY81" fmla="*/ 1044123 h 1516602"/>
                  <a:gd name="connsiteX82" fmla="*/ 935919 w 1003876"/>
                  <a:gd name="connsiteY82" fmla="*/ 1034598 h 1516602"/>
                  <a:gd name="connsiteX83" fmla="*/ 825429 w 1003876"/>
                  <a:gd name="connsiteY83" fmla="*/ 1034598 h 1516602"/>
                  <a:gd name="connsiteX84" fmla="*/ 730179 w 1003876"/>
                  <a:gd name="connsiteY84" fmla="*/ 1038408 h 1516602"/>
                  <a:gd name="connsiteX85" fmla="*/ 669219 w 1003876"/>
                  <a:gd name="connsiteY85" fmla="*/ 1046028 h 1516602"/>
                  <a:gd name="connsiteX86" fmla="*/ 646360 w 1003876"/>
                  <a:gd name="connsiteY86" fmla="*/ 1049838 h 1516602"/>
                  <a:gd name="connsiteX87" fmla="*/ 640078 w 1003876"/>
                  <a:gd name="connsiteY87" fmla="*/ 1026051 h 1516602"/>
                  <a:gd name="connsiteX88" fmla="*/ 673029 w 1003876"/>
                  <a:gd name="connsiteY88" fmla="*/ 992688 h 1516602"/>
                  <a:gd name="connsiteX89" fmla="*/ 674934 w 1003876"/>
                  <a:gd name="connsiteY89" fmla="*/ 986973 h 1516602"/>
                  <a:gd name="connsiteX90" fmla="*/ 680649 w 1003876"/>
                  <a:gd name="connsiteY90" fmla="*/ 985068 h 1516602"/>
                  <a:gd name="connsiteX91" fmla="*/ 686364 w 1003876"/>
                  <a:gd name="connsiteY91" fmla="*/ 981258 h 1516602"/>
                  <a:gd name="connsiteX92" fmla="*/ 695889 w 1003876"/>
                  <a:gd name="connsiteY92" fmla="*/ 971733 h 1516602"/>
                  <a:gd name="connsiteX93" fmla="*/ 705414 w 1003876"/>
                  <a:gd name="connsiteY93" fmla="*/ 960303 h 1516602"/>
                  <a:gd name="connsiteX94" fmla="*/ 716844 w 1003876"/>
                  <a:gd name="connsiteY94" fmla="*/ 952683 h 1516602"/>
                  <a:gd name="connsiteX95" fmla="*/ 732084 w 1003876"/>
                  <a:gd name="connsiteY95" fmla="*/ 939348 h 1516602"/>
                  <a:gd name="connsiteX96" fmla="*/ 741609 w 1003876"/>
                  <a:gd name="connsiteY96" fmla="*/ 927918 h 1516602"/>
                  <a:gd name="connsiteX97" fmla="*/ 753039 w 1003876"/>
                  <a:gd name="connsiteY97" fmla="*/ 918393 h 1516602"/>
                  <a:gd name="connsiteX98" fmla="*/ 758754 w 1003876"/>
                  <a:gd name="connsiteY98" fmla="*/ 906963 h 1516602"/>
                  <a:gd name="connsiteX99" fmla="*/ 760659 w 1003876"/>
                  <a:gd name="connsiteY99" fmla="*/ 901248 h 1516602"/>
                  <a:gd name="connsiteX100" fmla="*/ 766374 w 1003876"/>
                  <a:gd name="connsiteY100" fmla="*/ 889818 h 1516602"/>
                  <a:gd name="connsiteX101" fmla="*/ 764469 w 1003876"/>
                  <a:gd name="connsiteY101" fmla="*/ 874578 h 1516602"/>
                  <a:gd name="connsiteX102" fmla="*/ 758754 w 1003876"/>
                  <a:gd name="connsiteY102" fmla="*/ 872673 h 1516602"/>
                  <a:gd name="connsiteX103" fmla="*/ 737799 w 1003876"/>
                  <a:gd name="connsiteY103" fmla="*/ 874578 h 1516602"/>
                  <a:gd name="connsiteX104" fmla="*/ 732084 w 1003876"/>
                  <a:gd name="connsiteY104" fmla="*/ 878388 h 1516602"/>
                  <a:gd name="connsiteX105" fmla="*/ 699699 w 1003876"/>
                  <a:gd name="connsiteY105" fmla="*/ 899343 h 1516602"/>
                  <a:gd name="connsiteX106" fmla="*/ 595181 w 1003876"/>
                  <a:gd name="connsiteY106" fmla="*/ 957831 h 1516602"/>
                  <a:gd name="connsiteX107" fmla="*/ 507294 w 1003876"/>
                  <a:gd name="connsiteY107" fmla="*/ 847908 h 1516602"/>
                  <a:gd name="connsiteX108" fmla="*/ 503484 w 1003876"/>
                  <a:gd name="connsiteY108" fmla="*/ 358323 h 1516602"/>
                  <a:gd name="connsiteX109" fmla="*/ 499674 w 1003876"/>
                  <a:gd name="connsiteY109" fmla="*/ 66858 h 1516602"/>
                  <a:gd name="connsiteX110" fmla="*/ 490149 w 1003876"/>
                  <a:gd name="connsiteY110" fmla="*/ 40188 h 1516602"/>
                  <a:gd name="connsiteX111" fmla="*/ 488244 w 1003876"/>
                  <a:gd name="connsiteY111" fmla="*/ 34473 h 1516602"/>
                  <a:gd name="connsiteX112" fmla="*/ 484434 w 1003876"/>
                  <a:gd name="connsiteY112" fmla="*/ 28758 h 1516602"/>
                  <a:gd name="connsiteX113" fmla="*/ 478719 w 1003876"/>
                  <a:gd name="connsiteY113" fmla="*/ 17328 h 1516602"/>
                  <a:gd name="connsiteX114" fmla="*/ 473004 w 1003876"/>
                  <a:gd name="connsiteY114" fmla="*/ 13518 h 1516602"/>
                  <a:gd name="connsiteX115" fmla="*/ 469194 w 1003876"/>
                  <a:gd name="connsiteY115" fmla="*/ 7803 h 1516602"/>
                  <a:gd name="connsiteX116" fmla="*/ 429189 w 1003876"/>
                  <a:gd name="connsiteY116" fmla="*/ 11613 h 1516602"/>
                  <a:gd name="connsiteX117" fmla="*/ 425379 w 1003876"/>
                  <a:gd name="connsiteY117" fmla="*/ 78288 h 1516602"/>
                  <a:gd name="connsiteX118" fmla="*/ 425379 w 1003876"/>
                  <a:gd name="connsiteY118" fmla="*/ 84003 h 1516602"/>
                  <a:gd name="connsiteX119" fmla="*/ 429189 w 1003876"/>
                  <a:gd name="connsiteY119" fmla="*/ 238308 h 1516602"/>
                  <a:gd name="connsiteX120" fmla="*/ 440619 w 1003876"/>
                  <a:gd name="connsiteY120" fmla="*/ 421188 h 1516602"/>
                  <a:gd name="connsiteX121" fmla="*/ 435265 w 1003876"/>
                  <a:gd name="connsiteY121" fmla="*/ 718368 h 1516602"/>
                  <a:gd name="connsiteX122" fmla="*/ 435059 w 1003876"/>
                  <a:gd name="connsiteY122" fmla="*/ 799046 h 1516602"/>
                  <a:gd name="connsiteX123" fmla="*/ 430322 w 1003876"/>
                  <a:gd name="connsiteY123"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30129 w 1003876"/>
                  <a:gd name="connsiteY32" fmla="*/ 1381308 h 1516602"/>
                  <a:gd name="connsiteX33" fmla="*/ 328224 w 1003876"/>
                  <a:gd name="connsiteY33" fmla="*/ 1420386 h 1516602"/>
                  <a:gd name="connsiteX34" fmla="*/ 332034 w 1003876"/>
                  <a:gd name="connsiteY34" fmla="*/ 1463223 h 1516602"/>
                  <a:gd name="connsiteX35" fmla="*/ 364419 w 1003876"/>
                  <a:gd name="connsiteY35" fmla="*/ 1512753 h 1516602"/>
                  <a:gd name="connsiteX36" fmla="*/ 387279 w 1003876"/>
                  <a:gd name="connsiteY36" fmla="*/ 1514658 h 1516602"/>
                  <a:gd name="connsiteX37" fmla="*/ 392994 w 1003876"/>
                  <a:gd name="connsiteY37" fmla="*/ 1508943 h 1516602"/>
                  <a:gd name="connsiteX38" fmla="*/ 394899 w 1003876"/>
                  <a:gd name="connsiteY38" fmla="*/ 1497513 h 1516602"/>
                  <a:gd name="connsiteX39" fmla="*/ 396804 w 1003876"/>
                  <a:gd name="connsiteY39" fmla="*/ 1491798 h 1516602"/>
                  <a:gd name="connsiteX40" fmla="*/ 398709 w 1003876"/>
                  <a:gd name="connsiteY40" fmla="*/ 1474653 h 1516602"/>
                  <a:gd name="connsiteX41" fmla="*/ 400614 w 1003876"/>
                  <a:gd name="connsiteY41" fmla="*/ 1461318 h 1516602"/>
                  <a:gd name="connsiteX42" fmla="*/ 404424 w 1003876"/>
                  <a:gd name="connsiteY42" fmla="*/ 1404168 h 1516602"/>
                  <a:gd name="connsiteX43" fmla="*/ 410139 w 1003876"/>
                  <a:gd name="connsiteY43" fmla="*/ 1392738 h 1516602"/>
                  <a:gd name="connsiteX44" fmla="*/ 413949 w 1003876"/>
                  <a:gd name="connsiteY44" fmla="*/ 1379403 h 1516602"/>
                  <a:gd name="connsiteX45" fmla="*/ 415854 w 1003876"/>
                  <a:gd name="connsiteY45" fmla="*/ 1373688 h 1516602"/>
                  <a:gd name="connsiteX46" fmla="*/ 417759 w 1003876"/>
                  <a:gd name="connsiteY46" fmla="*/ 1360353 h 1516602"/>
                  <a:gd name="connsiteX47" fmla="*/ 421569 w 1003876"/>
                  <a:gd name="connsiteY47" fmla="*/ 1348923 h 1516602"/>
                  <a:gd name="connsiteX48" fmla="*/ 427284 w 1003876"/>
                  <a:gd name="connsiteY48" fmla="*/ 1335588 h 1516602"/>
                  <a:gd name="connsiteX49" fmla="*/ 467289 w 1003876"/>
                  <a:gd name="connsiteY49" fmla="*/ 1265103 h 1516602"/>
                  <a:gd name="connsiteX50" fmla="*/ 528455 w 1003876"/>
                  <a:gd name="connsiteY50" fmla="*/ 1230091 h 1516602"/>
                  <a:gd name="connsiteX51" fmla="*/ 601154 w 1003876"/>
                  <a:gd name="connsiteY51" fmla="*/ 1221700 h 1516602"/>
                  <a:gd name="connsiteX52" fmla="*/ 720654 w 1003876"/>
                  <a:gd name="connsiteY52" fmla="*/ 1316538 h 1516602"/>
                  <a:gd name="connsiteX53" fmla="*/ 733989 w 1003876"/>
                  <a:gd name="connsiteY53" fmla="*/ 1326063 h 1516602"/>
                  <a:gd name="connsiteX54" fmla="*/ 743514 w 1003876"/>
                  <a:gd name="connsiteY54" fmla="*/ 1327968 h 1516602"/>
                  <a:gd name="connsiteX55" fmla="*/ 749229 w 1003876"/>
                  <a:gd name="connsiteY55" fmla="*/ 1329873 h 1516602"/>
                  <a:gd name="connsiteX56" fmla="*/ 762564 w 1003876"/>
                  <a:gd name="connsiteY56" fmla="*/ 1335588 h 1516602"/>
                  <a:gd name="connsiteX57" fmla="*/ 777804 w 1003876"/>
                  <a:gd name="connsiteY57" fmla="*/ 1333683 h 1516602"/>
                  <a:gd name="connsiteX58" fmla="*/ 789234 w 1003876"/>
                  <a:gd name="connsiteY58" fmla="*/ 1327968 h 1516602"/>
                  <a:gd name="connsiteX59" fmla="*/ 794949 w 1003876"/>
                  <a:gd name="connsiteY59" fmla="*/ 1326063 h 1516602"/>
                  <a:gd name="connsiteX60" fmla="*/ 802569 w 1003876"/>
                  <a:gd name="connsiteY60" fmla="*/ 1308918 h 1516602"/>
                  <a:gd name="connsiteX61" fmla="*/ 800664 w 1003876"/>
                  <a:gd name="connsiteY61" fmla="*/ 1284153 h 1516602"/>
                  <a:gd name="connsiteX62" fmla="*/ 798759 w 1003876"/>
                  <a:gd name="connsiteY62" fmla="*/ 1278438 h 1516602"/>
                  <a:gd name="connsiteX63" fmla="*/ 796854 w 1003876"/>
                  <a:gd name="connsiteY63" fmla="*/ 1270818 h 1516602"/>
                  <a:gd name="connsiteX64" fmla="*/ 783519 w 1003876"/>
                  <a:gd name="connsiteY64" fmla="*/ 1253673 h 1516602"/>
                  <a:gd name="connsiteX65" fmla="*/ 773994 w 1003876"/>
                  <a:gd name="connsiteY65" fmla="*/ 1247958 h 1516602"/>
                  <a:gd name="connsiteX66" fmla="*/ 648264 w 1003876"/>
                  <a:gd name="connsiteY66" fmla="*/ 1156518 h 1516602"/>
                  <a:gd name="connsiteX67" fmla="*/ 644454 w 1003876"/>
                  <a:gd name="connsiteY67" fmla="*/ 1139373 h 1516602"/>
                  <a:gd name="connsiteX68" fmla="*/ 646359 w 1003876"/>
                  <a:gd name="connsiteY68" fmla="*/ 1131753 h 1516602"/>
                  <a:gd name="connsiteX69" fmla="*/ 650169 w 1003876"/>
                  <a:gd name="connsiteY69" fmla="*/ 1114608 h 1516602"/>
                  <a:gd name="connsiteX70" fmla="*/ 653979 w 1003876"/>
                  <a:gd name="connsiteY70" fmla="*/ 1108893 h 1516602"/>
                  <a:gd name="connsiteX71" fmla="*/ 655884 w 1003876"/>
                  <a:gd name="connsiteY71" fmla="*/ 1103178 h 1516602"/>
                  <a:gd name="connsiteX72" fmla="*/ 661599 w 1003876"/>
                  <a:gd name="connsiteY72" fmla="*/ 1101273 h 1516602"/>
                  <a:gd name="connsiteX73" fmla="*/ 671124 w 1003876"/>
                  <a:gd name="connsiteY73" fmla="*/ 1089843 h 1516602"/>
                  <a:gd name="connsiteX74" fmla="*/ 724464 w 1003876"/>
                  <a:gd name="connsiteY74" fmla="*/ 1082223 h 1516602"/>
                  <a:gd name="connsiteX75" fmla="*/ 842574 w 1003876"/>
                  <a:gd name="connsiteY75" fmla="*/ 1084128 h 1516602"/>
                  <a:gd name="connsiteX76" fmla="*/ 871149 w 1003876"/>
                  <a:gd name="connsiteY76" fmla="*/ 1086033 h 1516602"/>
                  <a:gd name="connsiteX77" fmla="*/ 899724 w 1003876"/>
                  <a:gd name="connsiteY77" fmla="*/ 1091748 h 1516602"/>
                  <a:gd name="connsiteX78" fmla="*/ 922584 w 1003876"/>
                  <a:gd name="connsiteY78" fmla="*/ 1095558 h 1516602"/>
                  <a:gd name="connsiteX79" fmla="*/ 985294 w 1003876"/>
                  <a:gd name="connsiteY79" fmla="*/ 1104311 h 1516602"/>
                  <a:gd name="connsiteX80" fmla="*/ 1003378 w 1003876"/>
                  <a:gd name="connsiteY80" fmla="*/ 1065958 h 1516602"/>
                  <a:gd name="connsiteX81" fmla="*/ 970209 w 1003876"/>
                  <a:gd name="connsiteY81" fmla="*/ 1044123 h 1516602"/>
                  <a:gd name="connsiteX82" fmla="*/ 935919 w 1003876"/>
                  <a:gd name="connsiteY82" fmla="*/ 1034598 h 1516602"/>
                  <a:gd name="connsiteX83" fmla="*/ 825429 w 1003876"/>
                  <a:gd name="connsiteY83" fmla="*/ 1034598 h 1516602"/>
                  <a:gd name="connsiteX84" fmla="*/ 730179 w 1003876"/>
                  <a:gd name="connsiteY84" fmla="*/ 1038408 h 1516602"/>
                  <a:gd name="connsiteX85" fmla="*/ 669219 w 1003876"/>
                  <a:gd name="connsiteY85" fmla="*/ 1046028 h 1516602"/>
                  <a:gd name="connsiteX86" fmla="*/ 646360 w 1003876"/>
                  <a:gd name="connsiteY86" fmla="*/ 1049838 h 1516602"/>
                  <a:gd name="connsiteX87" fmla="*/ 640078 w 1003876"/>
                  <a:gd name="connsiteY87" fmla="*/ 1026051 h 1516602"/>
                  <a:gd name="connsiteX88" fmla="*/ 673029 w 1003876"/>
                  <a:gd name="connsiteY88" fmla="*/ 992688 h 1516602"/>
                  <a:gd name="connsiteX89" fmla="*/ 674934 w 1003876"/>
                  <a:gd name="connsiteY89" fmla="*/ 986973 h 1516602"/>
                  <a:gd name="connsiteX90" fmla="*/ 680649 w 1003876"/>
                  <a:gd name="connsiteY90" fmla="*/ 985068 h 1516602"/>
                  <a:gd name="connsiteX91" fmla="*/ 686364 w 1003876"/>
                  <a:gd name="connsiteY91" fmla="*/ 981258 h 1516602"/>
                  <a:gd name="connsiteX92" fmla="*/ 695889 w 1003876"/>
                  <a:gd name="connsiteY92" fmla="*/ 971733 h 1516602"/>
                  <a:gd name="connsiteX93" fmla="*/ 705414 w 1003876"/>
                  <a:gd name="connsiteY93" fmla="*/ 960303 h 1516602"/>
                  <a:gd name="connsiteX94" fmla="*/ 716844 w 1003876"/>
                  <a:gd name="connsiteY94" fmla="*/ 952683 h 1516602"/>
                  <a:gd name="connsiteX95" fmla="*/ 732084 w 1003876"/>
                  <a:gd name="connsiteY95" fmla="*/ 939348 h 1516602"/>
                  <a:gd name="connsiteX96" fmla="*/ 741609 w 1003876"/>
                  <a:gd name="connsiteY96" fmla="*/ 927918 h 1516602"/>
                  <a:gd name="connsiteX97" fmla="*/ 753039 w 1003876"/>
                  <a:gd name="connsiteY97" fmla="*/ 918393 h 1516602"/>
                  <a:gd name="connsiteX98" fmla="*/ 758754 w 1003876"/>
                  <a:gd name="connsiteY98" fmla="*/ 906963 h 1516602"/>
                  <a:gd name="connsiteX99" fmla="*/ 760659 w 1003876"/>
                  <a:gd name="connsiteY99" fmla="*/ 901248 h 1516602"/>
                  <a:gd name="connsiteX100" fmla="*/ 766374 w 1003876"/>
                  <a:gd name="connsiteY100" fmla="*/ 889818 h 1516602"/>
                  <a:gd name="connsiteX101" fmla="*/ 764469 w 1003876"/>
                  <a:gd name="connsiteY101" fmla="*/ 874578 h 1516602"/>
                  <a:gd name="connsiteX102" fmla="*/ 758754 w 1003876"/>
                  <a:gd name="connsiteY102" fmla="*/ 872673 h 1516602"/>
                  <a:gd name="connsiteX103" fmla="*/ 737799 w 1003876"/>
                  <a:gd name="connsiteY103" fmla="*/ 874578 h 1516602"/>
                  <a:gd name="connsiteX104" fmla="*/ 732084 w 1003876"/>
                  <a:gd name="connsiteY104" fmla="*/ 878388 h 1516602"/>
                  <a:gd name="connsiteX105" fmla="*/ 699699 w 1003876"/>
                  <a:gd name="connsiteY105" fmla="*/ 899343 h 1516602"/>
                  <a:gd name="connsiteX106" fmla="*/ 595181 w 1003876"/>
                  <a:gd name="connsiteY106" fmla="*/ 957831 h 1516602"/>
                  <a:gd name="connsiteX107" fmla="*/ 507294 w 1003876"/>
                  <a:gd name="connsiteY107" fmla="*/ 847908 h 1516602"/>
                  <a:gd name="connsiteX108" fmla="*/ 503484 w 1003876"/>
                  <a:gd name="connsiteY108" fmla="*/ 358323 h 1516602"/>
                  <a:gd name="connsiteX109" fmla="*/ 499674 w 1003876"/>
                  <a:gd name="connsiteY109" fmla="*/ 66858 h 1516602"/>
                  <a:gd name="connsiteX110" fmla="*/ 490149 w 1003876"/>
                  <a:gd name="connsiteY110" fmla="*/ 40188 h 1516602"/>
                  <a:gd name="connsiteX111" fmla="*/ 488244 w 1003876"/>
                  <a:gd name="connsiteY111" fmla="*/ 34473 h 1516602"/>
                  <a:gd name="connsiteX112" fmla="*/ 484434 w 1003876"/>
                  <a:gd name="connsiteY112" fmla="*/ 28758 h 1516602"/>
                  <a:gd name="connsiteX113" fmla="*/ 478719 w 1003876"/>
                  <a:gd name="connsiteY113" fmla="*/ 17328 h 1516602"/>
                  <a:gd name="connsiteX114" fmla="*/ 473004 w 1003876"/>
                  <a:gd name="connsiteY114" fmla="*/ 13518 h 1516602"/>
                  <a:gd name="connsiteX115" fmla="*/ 469194 w 1003876"/>
                  <a:gd name="connsiteY115" fmla="*/ 7803 h 1516602"/>
                  <a:gd name="connsiteX116" fmla="*/ 429189 w 1003876"/>
                  <a:gd name="connsiteY116" fmla="*/ 11613 h 1516602"/>
                  <a:gd name="connsiteX117" fmla="*/ 425379 w 1003876"/>
                  <a:gd name="connsiteY117" fmla="*/ 78288 h 1516602"/>
                  <a:gd name="connsiteX118" fmla="*/ 425379 w 1003876"/>
                  <a:gd name="connsiteY118" fmla="*/ 84003 h 1516602"/>
                  <a:gd name="connsiteX119" fmla="*/ 429189 w 1003876"/>
                  <a:gd name="connsiteY119" fmla="*/ 238308 h 1516602"/>
                  <a:gd name="connsiteX120" fmla="*/ 440619 w 1003876"/>
                  <a:gd name="connsiteY120" fmla="*/ 421188 h 1516602"/>
                  <a:gd name="connsiteX121" fmla="*/ 435265 w 1003876"/>
                  <a:gd name="connsiteY121" fmla="*/ 718368 h 1516602"/>
                  <a:gd name="connsiteX122" fmla="*/ 435059 w 1003876"/>
                  <a:gd name="connsiteY122" fmla="*/ 799046 h 1516602"/>
                  <a:gd name="connsiteX123" fmla="*/ 430322 w 1003876"/>
                  <a:gd name="connsiteY123"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30129 w 1003876"/>
                  <a:gd name="connsiteY32" fmla="*/ 1381308 h 1516602"/>
                  <a:gd name="connsiteX33" fmla="*/ 328224 w 1003876"/>
                  <a:gd name="connsiteY33" fmla="*/ 1420386 h 1516602"/>
                  <a:gd name="connsiteX34" fmla="*/ 332034 w 1003876"/>
                  <a:gd name="connsiteY34" fmla="*/ 1463223 h 1516602"/>
                  <a:gd name="connsiteX35" fmla="*/ 364419 w 1003876"/>
                  <a:gd name="connsiteY35" fmla="*/ 1512753 h 1516602"/>
                  <a:gd name="connsiteX36" fmla="*/ 387279 w 1003876"/>
                  <a:gd name="connsiteY36" fmla="*/ 1514658 h 1516602"/>
                  <a:gd name="connsiteX37" fmla="*/ 392994 w 1003876"/>
                  <a:gd name="connsiteY37" fmla="*/ 1508943 h 1516602"/>
                  <a:gd name="connsiteX38" fmla="*/ 394899 w 1003876"/>
                  <a:gd name="connsiteY38" fmla="*/ 1497513 h 1516602"/>
                  <a:gd name="connsiteX39" fmla="*/ 396804 w 1003876"/>
                  <a:gd name="connsiteY39" fmla="*/ 1491798 h 1516602"/>
                  <a:gd name="connsiteX40" fmla="*/ 398709 w 1003876"/>
                  <a:gd name="connsiteY40" fmla="*/ 1474653 h 1516602"/>
                  <a:gd name="connsiteX41" fmla="*/ 400614 w 1003876"/>
                  <a:gd name="connsiteY41" fmla="*/ 1461318 h 1516602"/>
                  <a:gd name="connsiteX42" fmla="*/ 404424 w 1003876"/>
                  <a:gd name="connsiteY42" fmla="*/ 1404168 h 1516602"/>
                  <a:gd name="connsiteX43" fmla="*/ 410139 w 1003876"/>
                  <a:gd name="connsiteY43" fmla="*/ 1392738 h 1516602"/>
                  <a:gd name="connsiteX44" fmla="*/ 413949 w 1003876"/>
                  <a:gd name="connsiteY44" fmla="*/ 1379403 h 1516602"/>
                  <a:gd name="connsiteX45" fmla="*/ 415854 w 1003876"/>
                  <a:gd name="connsiteY45" fmla="*/ 1373688 h 1516602"/>
                  <a:gd name="connsiteX46" fmla="*/ 417759 w 1003876"/>
                  <a:gd name="connsiteY46" fmla="*/ 1360353 h 1516602"/>
                  <a:gd name="connsiteX47" fmla="*/ 421569 w 1003876"/>
                  <a:gd name="connsiteY47" fmla="*/ 1348923 h 1516602"/>
                  <a:gd name="connsiteX48" fmla="*/ 427284 w 1003876"/>
                  <a:gd name="connsiteY48" fmla="*/ 1335588 h 1516602"/>
                  <a:gd name="connsiteX49" fmla="*/ 467289 w 1003876"/>
                  <a:gd name="connsiteY49" fmla="*/ 1265103 h 1516602"/>
                  <a:gd name="connsiteX50" fmla="*/ 528455 w 1003876"/>
                  <a:gd name="connsiteY50" fmla="*/ 1230091 h 1516602"/>
                  <a:gd name="connsiteX51" fmla="*/ 601154 w 1003876"/>
                  <a:gd name="connsiteY51" fmla="*/ 1221700 h 1516602"/>
                  <a:gd name="connsiteX52" fmla="*/ 720654 w 1003876"/>
                  <a:gd name="connsiteY52" fmla="*/ 1316538 h 1516602"/>
                  <a:gd name="connsiteX53" fmla="*/ 733989 w 1003876"/>
                  <a:gd name="connsiteY53" fmla="*/ 1326063 h 1516602"/>
                  <a:gd name="connsiteX54" fmla="*/ 743514 w 1003876"/>
                  <a:gd name="connsiteY54" fmla="*/ 1327968 h 1516602"/>
                  <a:gd name="connsiteX55" fmla="*/ 749229 w 1003876"/>
                  <a:gd name="connsiteY55" fmla="*/ 1329873 h 1516602"/>
                  <a:gd name="connsiteX56" fmla="*/ 762564 w 1003876"/>
                  <a:gd name="connsiteY56" fmla="*/ 1335588 h 1516602"/>
                  <a:gd name="connsiteX57" fmla="*/ 777804 w 1003876"/>
                  <a:gd name="connsiteY57" fmla="*/ 1333683 h 1516602"/>
                  <a:gd name="connsiteX58" fmla="*/ 789234 w 1003876"/>
                  <a:gd name="connsiteY58" fmla="*/ 1327968 h 1516602"/>
                  <a:gd name="connsiteX59" fmla="*/ 794949 w 1003876"/>
                  <a:gd name="connsiteY59" fmla="*/ 1326063 h 1516602"/>
                  <a:gd name="connsiteX60" fmla="*/ 802569 w 1003876"/>
                  <a:gd name="connsiteY60" fmla="*/ 1308918 h 1516602"/>
                  <a:gd name="connsiteX61" fmla="*/ 800664 w 1003876"/>
                  <a:gd name="connsiteY61" fmla="*/ 1284153 h 1516602"/>
                  <a:gd name="connsiteX62" fmla="*/ 798759 w 1003876"/>
                  <a:gd name="connsiteY62" fmla="*/ 1278438 h 1516602"/>
                  <a:gd name="connsiteX63" fmla="*/ 796854 w 1003876"/>
                  <a:gd name="connsiteY63" fmla="*/ 1270818 h 1516602"/>
                  <a:gd name="connsiteX64" fmla="*/ 783519 w 1003876"/>
                  <a:gd name="connsiteY64" fmla="*/ 1253673 h 1516602"/>
                  <a:gd name="connsiteX65" fmla="*/ 773994 w 1003876"/>
                  <a:gd name="connsiteY65" fmla="*/ 1247958 h 1516602"/>
                  <a:gd name="connsiteX66" fmla="*/ 648264 w 1003876"/>
                  <a:gd name="connsiteY66" fmla="*/ 1156518 h 1516602"/>
                  <a:gd name="connsiteX67" fmla="*/ 644454 w 1003876"/>
                  <a:gd name="connsiteY67" fmla="*/ 1139373 h 1516602"/>
                  <a:gd name="connsiteX68" fmla="*/ 646359 w 1003876"/>
                  <a:gd name="connsiteY68" fmla="*/ 1131753 h 1516602"/>
                  <a:gd name="connsiteX69" fmla="*/ 650169 w 1003876"/>
                  <a:gd name="connsiteY69" fmla="*/ 1114608 h 1516602"/>
                  <a:gd name="connsiteX70" fmla="*/ 653979 w 1003876"/>
                  <a:gd name="connsiteY70" fmla="*/ 1108893 h 1516602"/>
                  <a:gd name="connsiteX71" fmla="*/ 655884 w 1003876"/>
                  <a:gd name="connsiteY71" fmla="*/ 1103178 h 1516602"/>
                  <a:gd name="connsiteX72" fmla="*/ 661599 w 1003876"/>
                  <a:gd name="connsiteY72" fmla="*/ 1101273 h 1516602"/>
                  <a:gd name="connsiteX73" fmla="*/ 671124 w 1003876"/>
                  <a:gd name="connsiteY73" fmla="*/ 1089843 h 1516602"/>
                  <a:gd name="connsiteX74" fmla="*/ 724464 w 1003876"/>
                  <a:gd name="connsiteY74" fmla="*/ 1082223 h 1516602"/>
                  <a:gd name="connsiteX75" fmla="*/ 842574 w 1003876"/>
                  <a:gd name="connsiteY75" fmla="*/ 1084128 h 1516602"/>
                  <a:gd name="connsiteX76" fmla="*/ 871149 w 1003876"/>
                  <a:gd name="connsiteY76" fmla="*/ 1086033 h 1516602"/>
                  <a:gd name="connsiteX77" fmla="*/ 899724 w 1003876"/>
                  <a:gd name="connsiteY77" fmla="*/ 1091748 h 1516602"/>
                  <a:gd name="connsiteX78" fmla="*/ 922584 w 1003876"/>
                  <a:gd name="connsiteY78" fmla="*/ 1095558 h 1516602"/>
                  <a:gd name="connsiteX79" fmla="*/ 985294 w 1003876"/>
                  <a:gd name="connsiteY79" fmla="*/ 1104311 h 1516602"/>
                  <a:gd name="connsiteX80" fmla="*/ 1003378 w 1003876"/>
                  <a:gd name="connsiteY80" fmla="*/ 1065958 h 1516602"/>
                  <a:gd name="connsiteX81" fmla="*/ 970209 w 1003876"/>
                  <a:gd name="connsiteY81" fmla="*/ 1044123 h 1516602"/>
                  <a:gd name="connsiteX82" fmla="*/ 935919 w 1003876"/>
                  <a:gd name="connsiteY82" fmla="*/ 1034598 h 1516602"/>
                  <a:gd name="connsiteX83" fmla="*/ 825429 w 1003876"/>
                  <a:gd name="connsiteY83" fmla="*/ 1034598 h 1516602"/>
                  <a:gd name="connsiteX84" fmla="*/ 730179 w 1003876"/>
                  <a:gd name="connsiteY84" fmla="*/ 1038408 h 1516602"/>
                  <a:gd name="connsiteX85" fmla="*/ 669219 w 1003876"/>
                  <a:gd name="connsiteY85" fmla="*/ 1046028 h 1516602"/>
                  <a:gd name="connsiteX86" fmla="*/ 646360 w 1003876"/>
                  <a:gd name="connsiteY86" fmla="*/ 1049838 h 1516602"/>
                  <a:gd name="connsiteX87" fmla="*/ 640078 w 1003876"/>
                  <a:gd name="connsiteY87" fmla="*/ 1026051 h 1516602"/>
                  <a:gd name="connsiteX88" fmla="*/ 673029 w 1003876"/>
                  <a:gd name="connsiteY88" fmla="*/ 992688 h 1516602"/>
                  <a:gd name="connsiteX89" fmla="*/ 674934 w 1003876"/>
                  <a:gd name="connsiteY89" fmla="*/ 986973 h 1516602"/>
                  <a:gd name="connsiteX90" fmla="*/ 680649 w 1003876"/>
                  <a:gd name="connsiteY90" fmla="*/ 985068 h 1516602"/>
                  <a:gd name="connsiteX91" fmla="*/ 686364 w 1003876"/>
                  <a:gd name="connsiteY91" fmla="*/ 981258 h 1516602"/>
                  <a:gd name="connsiteX92" fmla="*/ 695889 w 1003876"/>
                  <a:gd name="connsiteY92" fmla="*/ 971733 h 1516602"/>
                  <a:gd name="connsiteX93" fmla="*/ 705414 w 1003876"/>
                  <a:gd name="connsiteY93" fmla="*/ 960303 h 1516602"/>
                  <a:gd name="connsiteX94" fmla="*/ 716844 w 1003876"/>
                  <a:gd name="connsiteY94" fmla="*/ 952683 h 1516602"/>
                  <a:gd name="connsiteX95" fmla="*/ 732084 w 1003876"/>
                  <a:gd name="connsiteY95" fmla="*/ 939348 h 1516602"/>
                  <a:gd name="connsiteX96" fmla="*/ 741609 w 1003876"/>
                  <a:gd name="connsiteY96" fmla="*/ 927918 h 1516602"/>
                  <a:gd name="connsiteX97" fmla="*/ 753039 w 1003876"/>
                  <a:gd name="connsiteY97" fmla="*/ 918393 h 1516602"/>
                  <a:gd name="connsiteX98" fmla="*/ 758754 w 1003876"/>
                  <a:gd name="connsiteY98" fmla="*/ 906963 h 1516602"/>
                  <a:gd name="connsiteX99" fmla="*/ 760659 w 1003876"/>
                  <a:gd name="connsiteY99" fmla="*/ 901248 h 1516602"/>
                  <a:gd name="connsiteX100" fmla="*/ 766374 w 1003876"/>
                  <a:gd name="connsiteY100" fmla="*/ 889818 h 1516602"/>
                  <a:gd name="connsiteX101" fmla="*/ 764469 w 1003876"/>
                  <a:gd name="connsiteY101" fmla="*/ 874578 h 1516602"/>
                  <a:gd name="connsiteX102" fmla="*/ 758754 w 1003876"/>
                  <a:gd name="connsiteY102" fmla="*/ 872673 h 1516602"/>
                  <a:gd name="connsiteX103" fmla="*/ 737799 w 1003876"/>
                  <a:gd name="connsiteY103" fmla="*/ 874578 h 1516602"/>
                  <a:gd name="connsiteX104" fmla="*/ 732084 w 1003876"/>
                  <a:gd name="connsiteY104" fmla="*/ 878388 h 1516602"/>
                  <a:gd name="connsiteX105" fmla="*/ 699699 w 1003876"/>
                  <a:gd name="connsiteY105" fmla="*/ 899343 h 1516602"/>
                  <a:gd name="connsiteX106" fmla="*/ 595181 w 1003876"/>
                  <a:gd name="connsiteY106" fmla="*/ 957831 h 1516602"/>
                  <a:gd name="connsiteX107" fmla="*/ 507294 w 1003876"/>
                  <a:gd name="connsiteY107" fmla="*/ 847908 h 1516602"/>
                  <a:gd name="connsiteX108" fmla="*/ 503484 w 1003876"/>
                  <a:gd name="connsiteY108" fmla="*/ 358323 h 1516602"/>
                  <a:gd name="connsiteX109" fmla="*/ 499674 w 1003876"/>
                  <a:gd name="connsiteY109" fmla="*/ 66858 h 1516602"/>
                  <a:gd name="connsiteX110" fmla="*/ 490149 w 1003876"/>
                  <a:gd name="connsiteY110" fmla="*/ 40188 h 1516602"/>
                  <a:gd name="connsiteX111" fmla="*/ 488244 w 1003876"/>
                  <a:gd name="connsiteY111" fmla="*/ 34473 h 1516602"/>
                  <a:gd name="connsiteX112" fmla="*/ 484434 w 1003876"/>
                  <a:gd name="connsiteY112" fmla="*/ 28758 h 1516602"/>
                  <a:gd name="connsiteX113" fmla="*/ 478719 w 1003876"/>
                  <a:gd name="connsiteY113" fmla="*/ 17328 h 1516602"/>
                  <a:gd name="connsiteX114" fmla="*/ 473004 w 1003876"/>
                  <a:gd name="connsiteY114" fmla="*/ 13518 h 1516602"/>
                  <a:gd name="connsiteX115" fmla="*/ 469194 w 1003876"/>
                  <a:gd name="connsiteY115" fmla="*/ 7803 h 1516602"/>
                  <a:gd name="connsiteX116" fmla="*/ 429189 w 1003876"/>
                  <a:gd name="connsiteY116" fmla="*/ 11613 h 1516602"/>
                  <a:gd name="connsiteX117" fmla="*/ 425379 w 1003876"/>
                  <a:gd name="connsiteY117" fmla="*/ 78288 h 1516602"/>
                  <a:gd name="connsiteX118" fmla="*/ 425379 w 1003876"/>
                  <a:gd name="connsiteY118" fmla="*/ 84003 h 1516602"/>
                  <a:gd name="connsiteX119" fmla="*/ 429189 w 1003876"/>
                  <a:gd name="connsiteY119" fmla="*/ 238308 h 1516602"/>
                  <a:gd name="connsiteX120" fmla="*/ 440619 w 1003876"/>
                  <a:gd name="connsiteY120" fmla="*/ 421188 h 1516602"/>
                  <a:gd name="connsiteX121" fmla="*/ 435265 w 1003876"/>
                  <a:gd name="connsiteY121" fmla="*/ 718368 h 1516602"/>
                  <a:gd name="connsiteX122" fmla="*/ 435059 w 1003876"/>
                  <a:gd name="connsiteY122" fmla="*/ 799046 h 1516602"/>
                  <a:gd name="connsiteX123" fmla="*/ 430322 w 1003876"/>
                  <a:gd name="connsiteY123"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30129 w 1003876"/>
                  <a:gd name="connsiteY32" fmla="*/ 1381308 h 1516602"/>
                  <a:gd name="connsiteX33" fmla="*/ 328224 w 1003876"/>
                  <a:gd name="connsiteY33" fmla="*/ 1420386 h 1516602"/>
                  <a:gd name="connsiteX34" fmla="*/ 332034 w 1003876"/>
                  <a:gd name="connsiteY34" fmla="*/ 1463223 h 1516602"/>
                  <a:gd name="connsiteX35" fmla="*/ 364419 w 1003876"/>
                  <a:gd name="connsiteY35" fmla="*/ 1512753 h 1516602"/>
                  <a:gd name="connsiteX36" fmla="*/ 387279 w 1003876"/>
                  <a:gd name="connsiteY36" fmla="*/ 1514658 h 1516602"/>
                  <a:gd name="connsiteX37" fmla="*/ 392994 w 1003876"/>
                  <a:gd name="connsiteY37" fmla="*/ 1508943 h 1516602"/>
                  <a:gd name="connsiteX38" fmla="*/ 394899 w 1003876"/>
                  <a:gd name="connsiteY38" fmla="*/ 1497513 h 1516602"/>
                  <a:gd name="connsiteX39" fmla="*/ 396804 w 1003876"/>
                  <a:gd name="connsiteY39" fmla="*/ 1491798 h 1516602"/>
                  <a:gd name="connsiteX40" fmla="*/ 398709 w 1003876"/>
                  <a:gd name="connsiteY40" fmla="*/ 1474653 h 1516602"/>
                  <a:gd name="connsiteX41" fmla="*/ 400614 w 1003876"/>
                  <a:gd name="connsiteY41" fmla="*/ 1461318 h 1516602"/>
                  <a:gd name="connsiteX42" fmla="*/ 404424 w 1003876"/>
                  <a:gd name="connsiteY42" fmla="*/ 1404168 h 1516602"/>
                  <a:gd name="connsiteX43" fmla="*/ 410139 w 1003876"/>
                  <a:gd name="connsiteY43" fmla="*/ 1392738 h 1516602"/>
                  <a:gd name="connsiteX44" fmla="*/ 413949 w 1003876"/>
                  <a:gd name="connsiteY44" fmla="*/ 1379403 h 1516602"/>
                  <a:gd name="connsiteX45" fmla="*/ 415854 w 1003876"/>
                  <a:gd name="connsiteY45" fmla="*/ 1373688 h 1516602"/>
                  <a:gd name="connsiteX46" fmla="*/ 417759 w 1003876"/>
                  <a:gd name="connsiteY46" fmla="*/ 1360353 h 1516602"/>
                  <a:gd name="connsiteX47" fmla="*/ 421569 w 1003876"/>
                  <a:gd name="connsiteY47" fmla="*/ 1348923 h 1516602"/>
                  <a:gd name="connsiteX48" fmla="*/ 427284 w 1003876"/>
                  <a:gd name="connsiteY48" fmla="*/ 1335588 h 1516602"/>
                  <a:gd name="connsiteX49" fmla="*/ 467289 w 1003876"/>
                  <a:gd name="connsiteY49" fmla="*/ 1265103 h 1516602"/>
                  <a:gd name="connsiteX50" fmla="*/ 528455 w 1003876"/>
                  <a:gd name="connsiteY50" fmla="*/ 1230091 h 1516602"/>
                  <a:gd name="connsiteX51" fmla="*/ 601154 w 1003876"/>
                  <a:gd name="connsiteY51" fmla="*/ 1221700 h 1516602"/>
                  <a:gd name="connsiteX52" fmla="*/ 720654 w 1003876"/>
                  <a:gd name="connsiteY52" fmla="*/ 1316538 h 1516602"/>
                  <a:gd name="connsiteX53" fmla="*/ 733989 w 1003876"/>
                  <a:gd name="connsiteY53" fmla="*/ 1326063 h 1516602"/>
                  <a:gd name="connsiteX54" fmla="*/ 743514 w 1003876"/>
                  <a:gd name="connsiteY54" fmla="*/ 1327968 h 1516602"/>
                  <a:gd name="connsiteX55" fmla="*/ 749229 w 1003876"/>
                  <a:gd name="connsiteY55" fmla="*/ 1329873 h 1516602"/>
                  <a:gd name="connsiteX56" fmla="*/ 762564 w 1003876"/>
                  <a:gd name="connsiteY56" fmla="*/ 1335588 h 1516602"/>
                  <a:gd name="connsiteX57" fmla="*/ 777804 w 1003876"/>
                  <a:gd name="connsiteY57" fmla="*/ 1333683 h 1516602"/>
                  <a:gd name="connsiteX58" fmla="*/ 789234 w 1003876"/>
                  <a:gd name="connsiteY58" fmla="*/ 1327968 h 1516602"/>
                  <a:gd name="connsiteX59" fmla="*/ 794949 w 1003876"/>
                  <a:gd name="connsiteY59" fmla="*/ 1326063 h 1516602"/>
                  <a:gd name="connsiteX60" fmla="*/ 802569 w 1003876"/>
                  <a:gd name="connsiteY60" fmla="*/ 1308918 h 1516602"/>
                  <a:gd name="connsiteX61" fmla="*/ 800664 w 1003876"/>
                  <a:gd name="connsiteY61" fmla="*/ 1284153 h 1516602"/>
                  <a:gd name="connsiteX62" fmla="*/ 798759 w 1003876"/>
                  <a:gd name="connsiteY62" fmla="*/ 1278438 h 1516602"/>
                  <a:gd name="connsiteX63" fmla="*/ 796854 w 1003876"/>
                  <a:gd name="connsiteY63" fmla="*/ 1270818 h 1516602"/>
                  <a:gd name="connsiteX64" fmla="*/ 783519 w 1003876"/>
                  <a:gd name="connsiteY64" fmla="*/ 1253673 h 1516602"/>
                  <a:gd name="connsiteX65" fmla="*/ 773994 w 1003876"/>
                  <a:gd name="connsiteY65" fmla="*/ 1247958 h 1516602"/>
                  <a:gd name="connsiteX66" fmla="*/ 648264 w 1003876"/>
                  <a:gd name="connsiteY66" fmla="*/ 1156518 h 1516602"/>
                  <a:gd name="connsiteX67" fmla="*/ 644454 w 1003876"/>
                  <a:gd name="connsiteY67" fmla="*/ 1139373 h 1516602"/>
                  <a:gd name="connsiteX68" fmla="*/ 646359 w 1003876"/>
                  <a:gd name="connsiteY68" fmla="*/ 1131753 h 1516602"/>
                  <a:gd name="connsiteX69" fmla="*/ 650169 w 1003876"/>
                  <a:gd name="connsiteY69" fmla="*/ 1114608 h 1516602"/>
                  <a:gd name="connsiteX70" fmla="*/ 653979 w 1003876"/>
                  <a:gd name="connsiteY70" fmla="*/ 1108893 h 1516602"/>
                  <a:gd name="connsiteX71" fmla="*/ 655884 w 1003876"/>
                  <a:gd name="connsiteY71" fmla="*/ 1103178 h 1516602"/>
                  <a:gd name="connsiteX72" fmla="*/ 661599 w 1003876"/>
                  <a:gd name="connsiteY72" fmla="*/ 1101273 h 1516602"/>
                  <a:gd name="connsiteX73" fmla="*/ 671124 w 1003876"/>
                  <a:gd name="connsiteY73" fmla="*/ 1089843 h 1516602"/>
                  <a:gd name="connsiteX74" fmla="*/ 724464 w 1003876"/>
                  <a:gd name="connsiteY74" fmla="*/ 1082223 h 1516602"/>
                  <a:gd name="connsiteX75" fmla="*/ 842574 w 1003876"/>
                  <a:gd name="connsiteY75" fmla="*/ 1084128 h 1516602"/>
                  <a:gd name="connsiteX76" fmla="*/ 871149 w 1003876"/>
                  <a:gd name="connsiteY76" fmla="*/ 1086033 h 1516602"/>
                  <a:gd name="connsiteX77" fmla="*/ 899724 w 1003876"/>
                  <a:gd name="connsiteY77" fmla="*/ 1091748 h 1516602"/>
                  <a:gd name="connsiteX78" fmla="*/ 922584 w 1003876"/>
                  <a:gd name="connsiteY78" fmla="*/ 1095558 h 1516602"/>
                  <a:gd name="connsiteX79" fmla="*/ 985294 w 1003876"/>
                  <a:gd name="connsiteY79" fmla="*/ 1104311 h 1516602"/>
                  <a:gd name="connsiteX80" fmla="*/ 1003378 w 1003876"/>
                  <a:gd name="connsiteY80" fmla="*/ 1065958 h 1516602"/>
                  <a:gd name="connsiteX81" fmla="*/ 970209 w 1003876"/>
                  <a:gd name="connsiteY81" fmla="*/ 1044123 h 1516602"/>
                  <a:gd name="connsiteX82" fmla="*/ 935919 w 1003876"/>
                  <a:gd name="connsiteY82" fmla="*/ 1034598 h 1516602"/>
                  <a:gd name="connsiteX83" fmla="*/ 825429 w 1003876"/>
                  <a:gd name="connsiteY83" fmla="*/ 1034598 h 1516602"/>
                  <a:gd name="connsiteX84" fmla="*/ 730179 w 1003876"/>
                  <a:gd name="connsiteY84" fmla="*/ 1038408 h 1516602"/>
                  <a:gd name="connsiteX85" fmla="*/ 669219 w 1003876"/>
                  <a:gd name="connsiteY85" fmla="*/ 1046028 h 1516602"/>
                  <a:gd name="connsiteX86" fmla="*/ 646360 w 1003876"/>
                  <a:gd name="connsiteY86" fmla="*/ 1049838 h 1516602"/>
                  <a:gd name="connsiteX87" fmla="*/ 640078 w 1003876"/>
                  <a:gd name="connsiteY87" fmla="*/ 1026051 h 1516602"/>
                  <a:gd name="connsiteX88" fmla="*/ 673029 w 1003876"/>
                  <a:gd name="connsiteY88" fmla="*/ 992688 h 1516602"/>
                  <a:gd name="connsiteX89" fmla="*/ 674934 w 1003876"/>
                  <a:gd name="connsiteY89" fmla="*/ 986973 h 1516602"/>
                  <a:gd name="connsiteX90" fmla="*/ 680649 w 1003876"/>
                  <a:gd name="connsiteY90" fmla="*/ 985068 h 1516602"/>
                  <a:gd name="connsiteX91" fmla="*/ 686364 w 1003876"/>
                  <a:gd name="connsiteY91" fmla="*/ 981258 h 1516602"/>
                  <a:gd name="connsiteX92" fmla="*/ 695889 w 1003876"/>
                  <a:gd name="connsiteY92" fmla="*/ 971733 h 1516602"/>
                  <a:gd name="connsiteX93" fmla="*/ 705414 w 1003876"/>
                  <a:gd name="connsiteY93" fmla="*/ 960303 h 1516602"/>
                  <a:gd name="connsiteX94" fmla="*/ 716844 w 1003876"/>
                  <a:gd name="connsiteY94" fmla="*/ 952683 h 1516602"/>
                  <a:gd name="connsiteX95" fmla="*/ 732084 w 1003876"/>
                  <a:gd name="connsiteY95" fmla="*/ 939348 h 1516602"/>
                  <a:gd name="connsiteX96" fmla="*/ 741609 w 1003876"/>
                  <a:gd name="connsiteY96" fmla="*/ 927918 h 1516602"/>
                  <a:gd name="connsiteX97" fmla="*/ 753039 w 1003876"/>
                  <a:gd name="connsiteY97" fmla="*/ 918393 h 1516602"/>
                  <a:gd name="connsiteX98" fmla="*/ 758754 w 1003876"/>
                  <a:gd name="connsiteY98" fmla="*/ 906963 h 1516602"/>
                  <a:gd name="connsiteX99" fmla="*/ 760659 w 1003876"/>
                  <a:gd name="connsiteY99" fmla="*/ 901248 h 1516602"/>
                  <a:gd name="connsiteX100" fmla="*/ 766374 w 1003876"/>
                  <a:gd name="connsiteY100" fmla="*/ 889818 h 1516602"/>
                  <a:gd name="connsiteX101" fmla="*/ 764469 w 1003876"/>
                  <a:gd name="connsiteY101" fmla="*/ 874578 h 1516602"/>
                  <a:gd name="connsiteX102" fmla="*/ 758754 w 1003876"/>
                  <a:gd name="connsiteY102" fmla="*/ 872673 h 1516602"/>
                  <a:gd name="connsiteX103" fmla="*/ 737799 w 1003876"/>
                  <a:gd name="connsiteY103" fmla="*/ 874578 h 1516602"/>
                  <a:gd name="connsiteX104" fmla="*/ 732084 w 1003876"/>
                  <a:gd name="connsiteY104" fmla="*/ 878388 h 1516602"/>
                  <a:gd name="connsiteX105" fmla="*/ 699699 w 1003876"/>
                  <a:gd name="connsiteY105" fmla="*/ 899343 h 1516602"/>
                  <a:gd name="connsiteX106" fmla="*/ 595181 w 1003876"/>
                  <a:gd name="connsiteY106" fmla="*/ 957831 h 1516602"/>
                  <a:gd name="connsiteX107" fmla="*/ 507294 w 1003876"/>
                  <a:gd name="connsiteY107" fmla="*/ 847908 h 1516602"/>
                  <a:gd name="connsiteX108" fmla="*/ 503484 w 1003876"/>
                  <a:gd name="connsiteY108" fmla="*/ 358323 h 1516602"/>
                  <a:gd name="connsiteX109" fmla="*/ 499674 w 1003876"/>
                  <a:gd name="connsiteY109" fmla="*/ 66858 h 1516602"/>
                  <a:gd name="connsiteX110" fmla="*/ 490149 w 1003876"/>
                  <a:gd name="connsiteY110" fmla="*/ 40188 h 1516602"/>
                  <a:gd name="connsiteX111" fmla="*/ 488244 w 1003876"/>
                  <a:gd name="connsiteY111" fmla="*/ 34473 h 1516602"/>
                  <a:gd name="connsiteX112" fmla="*/ 484434 w 1003876"/>
                  <a:gd name="connsiteY112" fmla="*/ 28758 h 1516602"/>
                  <a:gd name="connsiteX113" fmla="*/ 478719 w 1003876"/>
                  <a:gd name="connsiteY113" fmla="*/ 17328 h 1516602"/>
                  <a:gd name="connsiteX114" fmla="*/ 473004 w 1003876"/>
                  <a:gd name="connsiteY114" fmla="*/ 13518 h 1516602"/>
                  <a:gd name="connsiteX115" fmla="*/ 469194 w 1003876"/>
                  <a:gd name="connsiteY115" fmla="*/ 7803 h 1516602"/>
                  <a:gd name="connsiteX116" fmla="*/ 429189 w 1003876"/>
                  <a:gd name="connsiteY116" fmla="*/ 11613 h 1516602"/>
                  <a:gd name="connsiteX117" fmla="*/ 425379 w 1003876"/>
                  <a:gd name="connsiteY117" fmla="*/ 78288 h 1516602"/>
                  <a:gd name="connsiteX118" fmla="*/ 425379 w 1003876"/>
                  <a:gd name="connsiteY118" fmla="*/ 84003 h 1516602"/>
                  <a:gd name="connsiteX119" fmla="*/ 429189 w 1003876"/>
                  <a:gd name="connsiteY119" fmla="*/ 238308 h 1516602"/>
                  <a:gd name="connsiteX120" fmla="*/ 440619 w 1003876"/>
                  <a:gd name="connsiteY120" fmla="*/ 421188 h 1516602"/>
                  <a:gd name="connsiteX121" fmla="*/ 435265 w 1003876"/>
                  <a:gd name="connsiteY121" fmla="*/ 718368 h 1516602"/>
                  <a:gd name="connsiteX122" fmla="*/ 435059 w 1003876"/>
                  <a:gd name="connsiteY122" fmla="*/ 799046 h 1516602"/>
                  <a:gd name="connsiteX123" fmla="*/ 430322 w 1003876"/>
                  <a:gd name="connsiteY123"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30129 w 1003876"/>
                  <a:gd name="connsiteY32" fmla="*/ 1381308 h 1516602"/>
                  <a:gd name="connsiteX33" fmla="*/ 328224 w 1003876"/>
                  <a:gd name="connsiteY33" fmla="*/ 1420386 h 1516602"/>
                  <a:gd name="connsiteX34" fmla="*/ 332034 w 1003876"/>
                  <a:gd name="connsiteY34" fmla="*/ 1463223 h 1516602"/>
                  <a:gd name="connsiteX35" fmla="*/ 364419 w 1003876"/>
                  <a:gd name="connsiteY35" fmla="*/ 1512753 h 1516602"/>
                  <a:gd name="connsiteX36" fmla="*/ 387279 w 1003876"/>
                  <a:gd name="connsiteY36" fmla="*/ 1514658 h 1516602"/>
                  <a:gd name="connsiteX37" fmla="*/ 392994 w 1003876"/>
                  <a:gd name="connsiteY37" fmla="*/ 1508943 h 1516602"/>
                  <a:gd name="connsiteX38" fmla="*/ 394899 w 1003876"/>
                  <a:gd name="connsiteY38" fmla="*/ 1497513 h 1516602"/>
                  <a:gd name="connsiteX39" fmla="*/ 396804 w 1003876"/>
                  <a:gd name="connsiteY39" fmla="*/ 1491798 h 1516602"/>
                  <a:gd name="connsiteX40" fmla="*/ 400614 w 1003876"/>
                  <a:gd name="connsiteY40" fmla="*/ 1461318 h 1516602"/>
                  <a:gd name="connsiteX41" fmla="*/ 404424 w 1003876"/>
                  <a:gd name="connsiteY41" fmla="*/ 1404168 h 1516602"/>
                  <a:gd name="connsiteX42" fmla="*/ 410139 w 1003876"/>
                  <a:gd name="connsiteY42" fmla="*/ 1392738 h 1516602"/>
                  <a:gd name="connsiteX43" fmla="*/ 413949 w 1003876"/>
                  <a:gd name="connsiteY43" fmla="*/ 1379403 h 1516602"/>
                  <a:gd name="connsiteX44" fmla="*/ 415854 w 1003876"/>
                  <a:gd name="connsiteY44" fmla="*/ 1373688 h 1516602"/>
                  <a:gd name="connsiteX45" fmla="*/ 417759 w 1003876"/>
                  <a:gd name="connsiteY45" fmla="*/ 1360353 h 1516602"/>
                  <a:gd name="connsiteX46" fmla="*/ 421569 w 1003876"/>
                  <a:gd name="connsiteY46" fmla="*/ 1348923 h 1516602"/>
                  <a:gd name="connsiteX47" fmla="*/ 427284 w 1003876"/>
                  <a:gd name="connsiteY47" fmla="*/ 1335588 h 1516602"/>
                  <a:gd name="connsiteX48" fmla="*/ 467289 w 1003876"/>
                  <a:gd name="connsiteY48" fmla="*/ 1265103 h 1516602"/>
                  <a:gd name="connsiteX49" fmla="*/ 528455 w 1003876"/>
                  <a:gd name="connsiteY49" fmla="*/ 1230091 h 1516602"/>
                  <a:gd name="connsiteX50" fmla="*/ 601154 w 1003876"/>
                  <a:gd name="connsiteY50" fmla="*/ 1221700 h 1516602"/>
                  <a:gd name="connsiteX51" fmla="*/ 720654 w 1003876"/>
                  <a:gd name="connsiteY51" fmla="*/ 1316538 h 1516602"/>
                  <a:gd name="connsiteX52" fmla="*/ 733989 w 1003876"/>
                  <a:gd name="connsiteY52" fmla="*/ 1326063 h 1516602"/>
                  <a:gd name="connsiteX53" fmla="*/ 743514 w 1003876"/>
                  <a:gd name="connsiteY53" fmla="*/ 1327968 h 1516602"/>
                  <a:gd name="connsiteX54" fmla="*/ 749229 w 1003876"/>
                  <a:gd name="connsiteY54" fmla="*/ 1329873 h 1516602"/>
                  <a:gd name="connsiteX55" fmla="*/ 762564 w 1003876"/>
                  <a:gd name="connsiteY55" fmla="*/ 1335588 h 1516602"/>
                  <a:gd name="connsiteX56" fmla="*/ 777804 w 1003876"/>
                  <a:gd name="connsiteY56" fmla="*/ 1333683 h 1516602"/>
                  <a:gd name="connsiteX57" fmla="*/ 789234 w 1003876"/>
                  <a:gd name="connsiteY57" fmla="*/ 1327968 h 1516602"/>
                  <a:gd name="connsiteX58" fmla="*/ 794949 w 1003876"/>
                  <a:gd name="connsiteY58" fmla="*/ 1326063 h 1516602"/>
                  <a:gd name="connsiteX59" fmla="*/ 802569 w 1003876"/>
                  <a:gd name="connsiteY59" fmla="*/ 1308918 h 1516602"/>
                  <a:gd name="connsiteX60" fmla="*/ 800664 w 1003876"/>
                  <a:gd name="connsiteY60" fmla="*/ 1284153 h 1516602"/>
                  <a:gd name="connsiteX61" fmla="*/ 798759 w 1003876"/>
                  <a:gd name="connsiteY61" fmla="*/ 1278438 h 1516602"/>
                  <a:gd name="connsiteX62" fmla="*/ 796854 w 1003876"/>
                  <a:gd name="connsiteY62" fmla="*/ 1270818 h 1516602"/>
                  <a:gd name="connsiteX63" fmla="*/ 783519 w 1003876"/>
                  <a:gd name="connsiteY63" fmla="*/ 1253673 h 1516602"/>
                  <a:gd name="connsiteX64" fmla="*/ 773994 w 1003876"/>
                  <a:gd name="connsiteY64" fmla="*/ 1247958 h 1516602"/>
                  <a:gd name="connsiteX65" fmla="*/ 648264 w 1003876"/>
                  <a:gd name="connsiteY65" fmla="*/ 1156518 h 1516602"/>
                  <a:gd name="connsiteX66" fmla="*/ 644454 w 1003876"/>
                  <a:gd name="connsiteY66" fmla="*/ 1139373 h 1516602"/>
                  <a:gd name="connsiteX67" fmla="*/ 646359 w 1003876"/>
                  <a:gd name="connsiteY67" fmla="*/ 1131753 h 1516602"/>
                  <a:gd name="connsiteX68" fmla="*/ 650169 w 1003876"/>
                  <a:gd name="connsiteY68" fmla="*/ 1114608 h 1516602"/>
                  <a:gd name="connsiteX69" fmla="*/ 653979 w 1003876"/>
                  <a:gd name="connsiteY69" fmla="*/ 1108893 h 1516602"/>
                  <a:gd name="connsiteX70" fmla="*/ 655884 w 1003876"/>
                  <a:gd name="connsiteY70" fmla="*/ 1103178 h 1516602"/>
                  <a:gd name="connsiteX71" fmla="*/ 661599 w 1003876"/>
                  <a:gd name="connsiteY71" fmla="*/ 1101273 h 1516602"/>
                  <a:gd name="connsiteX72" fmla="*/ 671124 w 1003876"/>
                  <a:gd name="connsiteY72" fmla="*/ 1089843 h 1516602"/>
                  <a:gd name="connsiteX73" fmla="*/ 724464 w 1003876"/>
                  <a:gd name="connsiteY73" fmla="*/ 1082223 h 1516602"/>
                  <a:gd name="connsiteX74" fmla="*/ 842574 w 1003876"/>
                  <a:gd name="connsiteY74" fmla="*/ 1084128 h 1516602"/>
                  <a:gd name="connsiteX75" fmla="*/ 871149 w 1003876"/>
                  <a:gd name="connsiteY75" fmla="*/ 1086033 h 1516602"/>
                  <a:gd name="connsiteX76" fmla="*/ 899724 w 1003876"/>
                  <a:gd name="connsiteY76" fmla="*/ 1091748 h 1516602"/>
                  <a:gd name="connsiteX77" fmla="*/ 922584 w 1003876"/>
                  <a:gd name="connsiteY77" fmla="*/ 1095558 h 1516602"/>
                  <a:gd name="connsiteX78" fmla="*/ 985294 w 1003876"/>
                  <a:gd name="connsiteY78" fmla="*/ 1104311 h 1516602"/>
                  <a:gd name="connsiteX79" fmla="*/ 1003378 w 1003876"/>
                  <a:gd name="connsiteY79" fmla="*/ 1065958 h 1516602"/>
                  <a:gd name="connsiteX80" fmla="*/ 970209 w 1003876"/>
                  <a:gd name="connsiteY80" fmla="*/ 1044123 h 1516602"/>
                  <a:gd name="connsiteX81" fmla="*/ 935919 w 1003876"/>
                  <a:gd name="connsiteY81" fmla="*/ 1034598 h 1516602"/>
                  <a:gd name="connsiteX82" fmla="*/ 825429 w 1003876"/>
                  <a:gd name="connsiteY82" fmla="*/ 1034598 h 1516602"/>
                  <a:gd name="connsiteX83" fmla="*/ 730179 w 1003876"/>
                  <a:gd name="connsiteY83" fmla="*/ 1038408 h 1516602"/>
                  <a:gd name="connsiteX84" fmla="*/ 669219 w 1003876"/>
                  <a:gd name="connsiteY84" fmla="*/ 1046028 h 1516602"/>
                  <a:gd name="connsiteX85" fmla="*/ 646360 w 1003876"/>
                  <a:gd name="connsiteY85" fmla="*/ 1049838 h 1516602"/>
                  <a:gd name="connsiteX86" fmla="*/ 640078 w 1003876"/>
                  <a:gd name="connsiteY86" fmla="*/ 1026051 h 1516602"/>
                  <a:gd name="connsiteX87" fmla="*/ 673029 w 1003876"/>
                  <a:gd name="connsiteY87" fmla="*/ 992688 h 1516602"/>
                  <a:gd name="connsiteX88" fmla="*/ 674934 w 1003876"/>
                  <a:gd name="connsiteY88" fmla="*/ 986973 h 1516602"/>
                  <a:gd name="connsiteX89" fmla="*/ 680649 w 1003876"/>
                  <a:gd name="connsiteY89" fmla="*/ 985068 h 1516602"/>
                  <a:gd name="connsiteX90" fmla="*/ 686364 w 1003876"/>
                  <a:gd name="connsiteY90" fmla="*/ 981258 h 1516602"/>
                  <a:gd name="connsiteX91" fmla="*/ 695889 w 1003876"/>
                  <a:gd name="connsiteY91" fmla="*/ 971733 h 1516602"/>
                  <a:gd name="connsiteX92" fmla="*/ 705414 w 1003876"/>
                  <a:gd name="connsiteY92" fmla="*/ 960303 h 1516602"/>
                  <a:gd name="connsiteX93" fmla="*/ 716844 w 1003876"/>
                  <a:gd name="connsiteY93" fmla="*/ 952683 h 1516602"/>
                  <a:gd name="connsiteX94" fmla="*/ 732084 w 1003876"/>
                  <a:gd name="connsiteY94" fmla="*/ 939348 h 1516602"/>
                  <a:gd name="connsiteX95" fmla="*/ 741609 w 1003876"/>
                  <a:gd name="connsiteY95" fmla="*/ 927918 h 1516602"/>
                  <a:gd name="connsiteX96" fmla="*/ 753039 w 1003876"/>
                  <a:gd name="connsiteY96" fmla="*/ 918393 h 1516602"/>
                  <a:gd name="connsiteX97" fmla="*/ 758754 w 1003876"/>
                  <a:gd name="connsiteY97" fmla="*/ 906963 h 1516602"/>
                  <a:gd name="connsiteX98" fmla="*/ 760659 w 1003876"/>
                  <a:gd name="connsiteY98" fmla="*/ 901248 h 1516602"/>
                  <a:gd name="connsiteX99" fmla="*/ 766374 w 1003876"/>
                  <a:gd name="connsiteY99" fmla="*/ 889818 h 1516602"/>
                  <a:gd name="connsiteX100" fmla="*/ 764469 w 1003876"/>
                  <a:gd name="connsiteY100" fmla="*/ 874578 h 1516602"/>
                  <a:gd name="connsiteX101" fmla="*/ 758754 w 1003876"/>
                  <a:gd name="connsiteY101" fmla="*/ 872673 h 1516602"/>
                  <a:gd name="connsiteX102" fmla="*/ 737799 w 1003876"/>
                  <a:gd name="connsiteY102" fmla="*/ 874578 h 1516602"/>
                  <a:gd name="connsiteX103" fmla="*/ 732084 w 1003876"/>
                  <a:gd name="connsiteY103" fmla="*/ 878388 h 1516602"/>
                  <a:gd name="connsiteX104" fmla="*/ 699699 w 1003876"/>
                  <a:gd name="connsiteY104" fmla="*/ 899343 h 1516602"/>
                  <a:gd name="connsiteX105" fmla="*/ 595181 w 1003876"/>
                  <a:gd name="connsiteY105" fmla="*/ 957831 h 1516602"/>
                  <a:gd name="connsiteX106" fmla="*/ 507294 w 1003876"/>
                  <a:gd name="connsiteY106" fmla="*/ 847908 h 1516602"/>
                  <a:gd name="connsiteX107" fmla="*/ 503484 w 1003876"/>
                  <a:gd name="connsiteY107" fmla="*/ 358323 h 1516602"/>
                  <a:gd name="connsiteX108" fmla="*/ 499674 w 1003876"/>
                  <a:gd name="connsiteY108" fmla="*/ 66858 h 1516602"/>
                  <a:gd name="connsiteX109" fmla="*/ 490149 w 1003876"/>
                  <a:gd name="connsiteY109" fmla="*/ 40188 h 1516602"/>
                  <a:gd name="connsiteX110" fmla="*/ 488244 w 1003876"/>
                  <a:gd name="connsiteY110" fmla="*/ 34473 h 1516602"/>
                  <a:gd name="connsiteX111" fmla="*/ 484434 w 1003876"/>
                  <a:gd name="connsiteY111" fmla="*/ 28758 h 1516602"/>
                  <a:gd name="connsiteX112" fmla="*/ 478719 w 1003876"/>
                  <a:gd name="connsiteY112" fmla="*/ 17328 h 1516602"/>
                  <a:gd name="connsiteX113" fmla="*/ 473004 w 1003876"/>
                  <a:gd name="connsiteY113" fmla="*/ 13518 h 1516602"/>
                  <a:gd name="connsiteX114" fmla="*/ 469194 w 1003876"/>
                  <a:gd name="connsiteY114" fmla="*/ 7803 h 1516602"/>
                  <a:gd name="connsiteX115" fmla="*/ 429189 w 1003876"/>
                  <a:gd name="connsiteY115" fmla="*/ 11613 h 1516602"/>
                  <a:gd name="connsiteX116" fmla="*/ 425379 w 1003876"/>
                  <a:gd name="connsiteY116" fmla="*/ 78288 h 1516602"/>
                  <a:gd name="connsiteX117" fmla="*/ 425379 w 1003876"/>
                  <a:gd name="connsiteY117" fmla="*/ 84003 h 1516602"/>
                  <a:gd name="connsiteX118" fmla="*/ 429189 w 1003876"/>
                  <a:gd name="connsiteY118" fmla="*/ 238308 h 1516602"/>
                  <a:gd name="connsiteX119" fmla="*/ 440619 w 1003876"/>
                  <a:gd name="connsiteY119" fmla="*/ 421188 h 1516602"/>
                  <a:gd name="connsiteX120" fmla="*/ 435265 w 1003876"/>
                  <a:gd name="connsiteY120" fmla="*/ 718368 h 1516602"/>
                  <a:gd name="connsiteX121" fmla="*/ 435059 w 1003876"/>
                  <a:gd name="connsiteY121" fmla="*/ 799046 h 1516602"/>
                  <a:gd name="connsiteX122" fmla="*/ 430322 w 1003876"/>
                  <a:gd name="connsiteY122"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30129 w 1003876"/>
                  <a:gd name="connsiteY32" fmla="*/ 1381308 h 1516602"/>
                  <a:gd name="connsiteX33" fmla="*/ 328224 w 1003876"/>
                  <a:gd name="connsiteY33" fmla="*/ 1420386 h 1516602"/>
                  <a:gd name="connsiteX34" fmla="*/ 332034 w 1003876"/>
                  <a:gd name="connsiteY34" fmla="*/ 1463223 h 1516602"/>
                  <a:gd name="connsiteX35" fmla="*/ 364419 w 1003876"/>
                  <a:gd name="connsiteY35" fmla="*/ 1512753 h 1516602"/>
                  <a:gd name="connsiteX36" fmla="*/ 387279 w 1003876"/>
                  <a:gd name="connsiteY36" fmla="*/ 1514658 h 1516602"/>
                  <a:gd name="connsiteX37" fmla="*/ 392994 w 1003876"/>
                  <a:gd name="connsiteY37" fmla="*/ 1508943 h 1516602"/>
                  <a:gd name="connsiteX38" fmla="*/ 394899 w 1003876"/>
                  <a:gd name="connsiteY38" fmla="*/ 1497513 h 1516602"/>
                  <a:gd name="connsiteX39" fmla="*/ 396804 w 1003876"/>
                  <a:gd name="connsiteY39" fmla="*/ 1491798 h 1516602"/>
                  <a:gd name="connsiteX40" fmla="*/ 400357 w 1003876"/>
                  <a:gd name="connsiteY40" fmla="*/ 1498455 h 1516602"/>
                  <a:gd name="connsiteX41" fmla="*/ 400614 w 1003876"/>
                  <a:gd name="connsiteY41" fmla="*/ 1461318 h 1516602"/>
                  <a:gd name="connsiteX42" fmla="*/ 404424 w 1003876"/>
                  <a:gd name="connsiteY42" fmla="*/ 1404168 h 1516602"/>
                  <a:gd name="connsiteX43" fmla="*/ 410139 w 1003876"/>
                  <a:gd name="connsiteY43" fmla="*/ 1392738 h 1516602"/>
                  <a:gd name="connsiteX44" fmla="*/ 413949 w 1003876"/>
                  <a:gd name="connsiteY44" fmla="*/ 1379403 h 1516602"/>
                  <a:gd name="connsiteX45" fmla="*/ 415854 w 1003876"/>
                  <a:gd name="connsiteY45" fmla="*/ 1373688 h 1516602"/>
                  <a:gd name="connsiteX46" fmla="*/ 417759 w 1003876"/>
                  <a:gd name="connsiteY46" fmla="*/ 1360353 h 1516602"/>
                  <a:gd name="connsiteX47" fmla="*/ 421569 w 1003876"/>
                  <a:gd name="connsiteY47" fmla="*/ 1348923 h 1516602"/>
                  <a:gd name="connsiteX48" fmla="*/ 427284 w 1003876"/>
                  <a:gd name="connsiteY48" fmla="*/ 1335588 h 1516602"/>
                  <a:gd name="connsiteX49" fmla="*/ 467289 w 1003876"/>
                  <a:gd name="connsiteY49" fmla="*/ 1265103 h 1516602"/>
                  <a:gd name="connsiteX50" fmla="*/ 528455 w 1003876"/>
                  <a:gd name="connsiteY50" fmla="*/ 1230091 h 1516602"/>
                  <a:gd name="connsiteX51" fmla="*/ 601154 w 1003876"/>
                  <a:gd name="connsiteY51" fmla="*/ 1221700 h 1516602"/>
                  <a:gd name="connsiteX52" fmla="*/ 720654 w 1003876"/>
                  <a:gd name="connsiteY52" fmla="*/ 1316538 h 1516602"/>
                  <a:gd name="connsiteX53" fmla="*/ 733989 w 1003876"/>
                  <a:gd name="connsiteY53" fmla="*/ 1326063 h 1516602"/>
                  <a:gd name="connsiteX54" fmla="*/ 743514 w 1003876"/>
                  <a:gd name="connsiteY54" fmla="*/ 1327968 h 1516602"/>
                  <a:gd name="connsiteX55" fmla="*/ 749229 w 1003876"/>
                  <a:gd name="connsiteY55" fmla="*/ 1329873 h 1516602"/>
                  <a:gd name="connsiteX56" fmla="*/ 762564 w 1003876"/>
                  <a:gd name="connsiteY56" fmla="*/ 1335588 h 1516602"/>
                  <a:gd name="connsiteX57" fmla="*/ 777804 w 1003876"/>
                  <a:gd name="connsiteY57" fmla="*/ 1333683 h 1516602"/>
                  <a:gd name="connsiteX58" fmla="*/ 789234 w 1003876"/>
                  <a:gd name="connsiteY58" fmla="*/ 1327968 h 1516602"/>
                  <a:gd name="connsiteX59" fmla="*/ 794949 w 1003876"/>
                  <a:gd name="connsiteY59" fmla="*/ 1326063 h 1516602"/>
                  <a:gd name="connsiteX60" fmla="*/ 802569 w 1003876"/>
                  <a:gd name="connsiteY60" fmla="*/ 1308918 h 1516602"/>
                  <a:gd name="connsiteX61" fmla="*/ 800664 w 1003876"/>
                  <a:gd name="connsiteY61" fmla="*/ 1284153 h 1516602"/>
                  <a:gd name="connsiteX62" fmla="*/ 798759 w 1003876"/>
                  <a:gd name="connsiteY62" fmla="*/ 1278438 h 1516602"/>
                  <a:gd name="connsiteX63" fmla="*/ 796854 w 1003876"/>
                  <a:gd name="connsiteY63" fmla="*/ 1270818 h 1516602"/>
                  <a:gd name="connsiteX64" fmla="*/ 783519 w 1003876"/>
                  <a:gd name="connsiteY64" fmla="*/ 1253673 h 1516602"/>
                  <a:gd name="connsiteX65" fmla="*/ 773994 w 1003876"/>
                  <a:gd name="connsiteY65" fmla="*/ 1247958 h 1516602"/>
                  <a:gd name="connsiteX66" fmla="*/ 648264 w 1003876"/>
                  <a:gd name="connsiteY66" fmla="*/ 1156518 h 1516602"/>
                  <a:gd name="connsiteX67" fmla="*/ 644454 w 1003876"/>
                  <a:gd name="connsiteY67" fmla="*/ 1139373 h 1516602"/>
                  <a:gd name="connsiteX68" fmla="*/ 646359 w 1003876"/>
                  <a:gd name="connsiteY68" fmla="*/ 1131753 h 1516602"/>
                  <a:gd name="connsiteX69" fmla="*/ 650169 w 1003876"/>
                  <a:gd name="connsiteY69" fmla="*/ 1114608 h 1516602"/>
                  <a:gd name="connsiteX70" fmla="*/ 653979 w 1003876"/>
                  <a:gd name="connsiteY70" fmla="*/ 1108893 h 1516602"/>
                  <a:gd name="connsiteX71" fmla="*/ 655884 w 1003876"/>
                  <a:gd name="connsiteY71" fmla="*/ 1103178 h 1516602"/>
                  <a:gd name="connsiteX72" fmla="*/ 661599 w 1003876"/>
                  <a:gd name="connsiteY72" fmla="*/ 1101273 h 1516602"/>
                  <a:gd name="connsiteX73" fmla="*/ 671124 w 1003876"/>
                  <a:gd name="connsiteY73" fmla="*/ 1089843 h 1516602"/>
                  <a:gd name="connsiteX74" fmla="*/ 724464 w 1003876"/>
                  <a:gd name="connsiteY74" fmla="*/ 1082223 h 1516602"/>
                  <a:gd name="connsiteX75" fmla="*/ 842574 w 1003876"/>
                  <a:gd name="connsiteY75" fmla="*/ 1084128 h 1516602"/>
                  <a:gd name="connsiteX76" fmla="*/ 871149 w 1003876"/>
                  <a:gd name="connsiteY76" fmla="*/ 1086033 h 1516602"/>
                  <a:gd name="connsiteX77" fmla="*/ 899724 w 1003876"/>
                  <a:gd name="connsiteY77" fmla="*/ 1091748 h 1516602"/>
                  <a:gd name="connsiteX78" fmla="*/ 922584 w 1003876"/>
                  <a:gd name="connsiteY78" fmla="*/ 1095558 h 1516602"/>
                  <a:gd name="connsiteX79" fmla="*/ 985294 w 1003876"/>
                  <a:gd name="connsiteY79" fmla="*/ 1104311 h 1516602"/>
                  <a:gd name="connsiteX80" fmla="*/ 1003378 w 1003876"/>
                  <a:gd name="connsiteY80" fmla="*/ 1065958 h 1516602"/>
                  <a:gd name="connsiteX81" fmla="*/ 970209 w 1003876"/>
                  <a:gd name="connsiteY81" fmla="*/ 1044123 h 1516602"/>
                  <a:gd name="connsiteX82" fmla="*/ 935919 w 1003876"/>
                  <a:gd name="connsiteY82" fmla="*/ 1034598 h 1516602"/>
                  <a:gd name="connsiteX83" fmla="*/ 825429 w 1003876"/>
                  <a:gd name="connsiteY83" fmla="*/ 1034598 h 1516602"/>
                  <a:gd name="connsiteX84" fmla="*/ 730179 w 1003876"/>
                  <a:gd name="connsiteY84" fmla="*/ 1038408 h 1516602"/>
                  <a:gd name="connsiteX85" fmla="*/ 669219 w 1003876"/>
                  <a:gd name="connsiteY85" fmla="*/ 1046028 h 1516602"/>
                  <a:gd name="connsiteX86" fmla="*/ 646360 w 1003876"/>
                  <a:gd name="connsiteY86" fmla="*/ 1049838 h 1516602"/>
                  <a:gd name="connsiteX87" fmla="*/ 640078 w 1003876"/>
                  <a:gd name="connsiteY87" fmla="*/ 1026051 h 1516602"/>
                  <a:gd name="connsiteX88" fmla="*/ 673029 w 1003876"/>
                  <a:gd name="connsiteY88" fmla="*/ 992688 h 1516602"/>
                  <a:gd name="connsiteX89" fmla="*/ 674934 w 1003876"/>
                  <a:gd name="connsiteY89" fmla="*/ 986973 h 1516602"/>
                  <a:gd name="connsiteX90" fmla="*/ 680649 w 1003876"/>
                  <a:gd name="connsiteY90" fmla="*/ 985068 h 1516602"/>
                  <a:gd name="connsiteX91" fmla="*/ 686364 w 1003876"/>
                  <a:gd name="connsiteY91" fmla="*/ 981258 h 1516602"/>
                  <a:gd name="connsiteX92" fmla="*/ 695889 w 1003876"/>
                  <a:gd name="connsiteY92" fmla="*/ 971733 h 1516602"/>
                  <a:gd name="connsiteX93" fmla="*/ 705414 w 1003876"/>
                  <a:gd name="connsiteY93" fmla="*/ 960303 h 1516602"/>
                  <a:gd name="connsiteX94" fmla="*/ 716844 w 1003876"/>
                  <a:gd name="connsiteY94" fmla="*/ 952683 h 1516602"/>
                  <a:gd name="connsiteX95" fmla="*/ 732084 w 1003876"/>
                  <a:gd name="connsiteY95" fmla="*/ 939348 h 1516602"/>
                  <a:gd name="connsiteX96" fmla="*/ 741609 w 1003876"/>
                  <a:gd name="connsiteY96" fmla="*/ 927918 h 1516602"/>
                  <a:gd name="connsiteX97" fmla="*/ 753039 w 1003876"/>
                  <a:gd name="connsiteY97" fmla="*/ 918393 h 1516602"/>
                  <a:gd name="connsiteX98" fmla="*/ 758754 w 1003876"/>
                  <a:gd name="connsiteY98" fmla="*/ 906963 h 1516602"/>
                  <a:gd name="connsiteX99" fmla="*/ 760659 w 1003876"/>
                  <a:gd name="connsiteY99" fmla="*/ 901248 h 1516602"/>
                  <a:gd name="connsiteX100" fmla="*/ 766374 w 1003876"/>
                  <a:gd name="connsiteY100" fmla="*/ 889818 h 1516602"/>
                  <a:gd name="connsiteX101" fmla="*/ 764469 w 1003876"/>
                  <a:gd name="connsiteY101" fmla="*/ 874578 h 1516602"/>
                  <a:gd name="connsiteX102" fmla="*/ 758754 w 1003876"/>
                  <a:gd name="connsiteY102" fmla="*/ 872673 h 1516602"/>
                  <a:gd name="connsiteX103" fmla="*/ 737799 w 1003876"/>
                  <a:gd name="connsiteY103" fmla="*/ 874578 h 1516602"/>
                  <a:gd name="connsiteX104" fmla="*/ 732084 w 1003876"/>
                  <a:gd name="connsiteY104" fmla="*/ 878388 h 1516602"/>
                  <a:gd name="connsiteX105" fmla="*/ 699699 w 1003876"/>
                  <a:gd name="connsiteY105" fmla="*/ 899343 h 1516602"/>
                  <a:gd name="connsiteX106" fmla="*/ 595181 w 1003876"/>
                  <a:gd name="connsiteY106" fmla="*/ 957831 h 1516602"/>
                  <a:gd name="connsiteX107" fmla="*/ 507294 w 1003876"/>
                  <a:gd name="connsiteY107" fmla="*/ 847908 h 1516602"/>
                  <a:gd name="connsiteX108" fmla="*/ 503484 w 1003876"/>
                  <a:gd name="connsiteY108" fmla="*/ 358323 h 1516602"/>
                  <a:gd name="connsiteX109" fmla="*/ 499674 w 1003876"/>
                  <a:gd name="connsiteY109" fmla="*/ 66858 h 1516602"/>
                  <a:gd name="connsiteX110" fmla="*/ 490149 w 1003876"/>
                  <a:gd name="connsiteY110" fmla="*/ 40188 h 1516602"/>
                  <a:gd name="connsiteX111" fmla="*/ 488244 w 1003876"/>
                  <a:gd name="connsiteY111" fmla="*/ 34473 h 1516602"/>
                  <a:gd name="connsiteX112" fmla="*/ 484434 w 1003876"/>
                  <a:gd name="connsiteY112" fmla="*/ 28758 h 1516602"/>
                  <a:gd name="connsiteX113" fmla="*/ 478719 w 1003876"/>
                  <a:gd name="connsiteY113" fmla="*/ 17328 h 1516602"/>
                  <a:gd name="connsiteX114" fmla="*/ 473004 w 1003876"/>
                  <a:gd name="connsiteY114" fmla="*/ 13518 h 1516602"/>
                  <a:gd name="connsiteX115" fmla="*/ 469194 w 1003876"/>
                  <a:gd name="connsiteY115" fmla="*/ 7803 h 1516602"/>
                  <a:gd name="connsiteX116" fmla="*/ 429189 w 1003876"/>
                  <a:gd name="connsiteY116" fmla="*/ 11613 h 1516602"/>
                  <a:gd name="connsiteX117" fmla="*/ 425379 w 1003876"/>
                  <a:gd name="connsiteY117" fmla="*/ 78288 h 1516602"/>
                  <a:gd name="connsiteX118" fmla="*/ 425379 w 1003876"/>
                  <a:gd name="connsiteY118" fmla="*/ 84003 h 1516602"/>
                  <a:gd name="connsiteX119" fmla="*/ 429189 w 1003876"/>
                  <a:gd name="connsiteY119" fmla="*/ 238308 h 1516602"/>
                  <a:gd name="connsiteX120" fmla="*/ 440619 w 1003876"/>
                  <a:gd name="connsiteY120" fmla="*/ 421188 h 1516602"/>
                  <a:gd name="connsiteX121" fmla="*/ 435265 w 1003876"/>
                  <a:gd name="connsiteY121" fmla="*/ 718368 h 1516602"/>
                  <a:gd name="connsiteX122" fmla="*/ 435059 w 1003876"/>
                  <a:gd name="connsiteY122" fmla="*/ 799046 h 1516602"/>
                  <a:gd name="connsiteX123" fmla="*/ 430322 w 1003876"/>
                  <a:gd name="connsiteY123"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30129 w 1003876"/>
                  <a:gd name="connsiteY32" fmla="*/ 1381308 h 1516602"/>
                  <a:gd name="connsiteX33" fmla="*/ 328224 w 1003876"/>
                  <a:gd name="connsiteY33" fmla="*/ 1420386 h 1516602"/>
                  <a:gd name="connsiteX34" fmla="*/ 332034 w 1003876"/>
                  <a:gd name="connsiteY34" fmla="*/ 1463223 h 1516602"/>
                  <a:gd name="connsiteX35" fmla="*/ 364419 w 1003876"/>
                  <a:gd name="connsiteY35" fmla="*/ 1512753 h 1516602"/>
                  <a:gd name="connsiteX36" fmla="*/ 387279 w 1003876"/>
                  <a:gd name="connsiteY36" fmla="*/ 1514658 h 1516602"/>
                  <a:gd name="connsiteX37" fmla="*/ 392994 w 1003876"/>
                  <a:gd name="connsiteY37" fmla="*/ 1508943 h 1516602"/>
                  <a:gd name="connsiteX38" fmla="*/ 394899 w 1003876"/>
                  <a:gd name="connsiteY38" fmla="*/ 1497513 h 1516602"/>
                  <a:gd name="connsiteX39" fmla="*/ 396804 w 1003876"/>
                  <a:gd name="connsiteY39" fmla="*/ 1491798 h 1516602"/>
                  <a:gd name="connsiteX40" fmla="*/ 400614 w 1003876"/>
                  <a:gd name="connsiteY40" fmla="*/ 1461318 h 1516602"/>
                  <a:gd name="connsiteX41" fmla="*/ 404424 w 1003876"/>
                  <a:gd name="connsiteY41" fmla="*/ 1404168 h 1516602"/>
                  <a:gd name="connsiteX42" fmla="*/ 410139 w 1003876"/>
                  <a:gd name="connsiteY42" fmla="*/ 1392738 h 1516602"/>
                  <a:gd name="connsiteX43" fmla="*/ 413949 w 1003876"/>
                  <a:gd name="connsiteY43" fmla="*/ 1379403 h 1516602"/>
                  <a:gd name="connsiteX44" fmla="*/ 415854 w 1003876"/>
                  <a:gd name="connsiteY44" fmla="*/ 1373688 h 1516602"/>
                  <a:gd name="connsiteX45" fmla="*/ 417759 w 1003876"/>
                  <a:gd name="connsiteY45" fmla="*/ 1360353 h 1516602"/>
                  <a:gd name="connsiteX46" fmla="*/ 421569 w 1003876"/>
                  <a:gd name="connsiteY46" fmla="*/ 1348923 h 1516602"/>
                  <a:gd name="connsiteX47" fmla="*/ 427284 w 1003876"/>
                  <a:gd name="connsiteY47" fmla="*/ 1335588 h 1516602"/>
                  <a:gd name="connsiteX48" fmla="*/ 467289 w 1003876"/>
                  <a:gd name="connsiteY48" fmla="*/ 1265103 h 1516602"/>
                  <a:gd name="connsiteX49" fmla="*/ 528455 w 1003876"/>
                  <a:gd name="connsiteY49" fmla="*/ 1230091 h 1516602"/>
                  <a:gd name="connsiteX50" fmla="*/ 601154 w 1003876"/>
                  <a:gd name="connsiteY50" fmla="*/ 1221700 h 1516602"/>
                  <a:gd name="connsiteX51" fmla="*/ 720654 w 1003876"/>
                  <a:gd name="connsiteY51" fmla="*/ 1316538 h 1516602"/>
                  <a:gd name="connsiteX52" fmla="*/ 733989 w 1003876"/>
                  <a:gd name="connsiteY52" fmla="*/ 1326063 h 1516602"/>
                  <a:gd name="connsiteX53" fmla="*/ 743514 w 1003876"/>
                  <a:gd name="connsiteY53" fmla="*/ 1327968 h 1516602"/>
                  <a:gd name="connsiteX54" fmla="*/ 749229 w 1003876"/>
                  <a:gd name="connsiteY54" fmla="*/ 1329873 h 1516602"/>
                  <a:gd name="connsiteX55" fmla="*/ 762564 w 1003876"/>
                  <a:gd name="connsiteY55" fmla="*/ 1335588 h 1516602"/>
                  <a:gd name="connsiteX56" fmla="*/ 777804 w 1003876"/>
                  <a:gd name="connsiteY56" fmla="*/ 1333683 h 1516602"/>
                  <a:gd name="connsiteX57" fmla="*/ 789234 w 1003876"/>
                  <a:gd name="connsiteY57" fmla="*/ 1327968 h 1516602"/>
                  <a:gd name="connsiteX58" fmla="*/ 794949 w 1003876"/>
                  <a:gd name="connsiteY58" fmla="*/ 1326063 h 1516602"/>
                  <a:gd name="connsiteX59" fmla="*/ 802569 w 1003876"/>
                  <a:gd name="connsiteY59" fmla="*/ 1308918 h 1516602"/>
                  <a:gd name="connsiteX60" fmla="*/ 800664 w 1003876"/>
                  <a:gd name="connsiteY60" fmla="*/ 1284153 h 1516602"/>
                  <a:gd name="connsiteX61" fmla="*/ 798759 w 1003876"/>
                  <a:gd name="connsiteY61" fmla="*/ 1278438 h 1516602"/>
                  <a:gd name="connsiteX62" fmla="*/ 796854 w 1003876"/>
                  <a:gd name="connsiteY62" fmla="*/ 1270818 h 1516602"/>
                  <a:gd name="connsiteX63" fmla="*/ 783519 w 1003876"/>
                  <a:gd name="connsiteY63" fmla="*/ 1253673 h 1516602"/>
                  <a:gd name="connsiteX64" fmla="*/ 773994 w 1003876"/>
                  <a:gd name="connsiteY64" fmla="*/ 1247958 h 1516602"/>
                  <a:gd name="connsiteX65" fmla="*/ 648264 w 1003876"/>
                  <a:gd name="connsiteY65" fmla="*/ 1156518 h 1516602"/>
                  <a:gd name="connsiteX66" fmla="*/ 644454 w 1003876"/>
                  <a:gd name="connsiteY66" fmla="*/ 1139373 h 1516602"/>
                  <a:gd name="connsiteX67" fmla="*/ 646359 w 1003876"/>
                  <a:gd name="connsiteY67" fmla="*/ 1131753 h 1516602"/>
                  <a:gd name="connsiteX68" fmla="*/ 650169 w 1003876"/>
                  <a:gd name="connsiteY68" fmla="*/ 1114608 h 1516602"/>
                  <a:gd name="connsiteX69" fmla="*/ 653979 w 1003876"/>
                  <a:gd name="connsiteY69" fmla="*/ 1108893 h 1516602"/>
                  <a:gd name="connsiteX70" fmla="*/ 655884 w 1003876"/>
                  <a:gd name="connsiteY70" fmla="*/ 1103178 h 1516602"/>
                  <a:gd name="connsiteX71" fmla="*/ 661599 w 1003876"/>
                  <a:gd name="connsiteY71" fmla="*/ 1101273 h 1516602"/>
                  <a:gd name="connsiteX72" fmla="*/ 671124 w 1003876"/>
                  <a:gd name="connsiteY72" fmla="*/ 1089843 h 1516602"/>
                  <a:gd name="connsiteX73" fmla="*/ 724464 w 1003876"/>
                  <a:gd name="connsiteY73" fmla="*/ 1082223 h 1516602"/>
                  <a:gd name="connsiteX74" fmla="*/ 842574 w 1003876"/>
                  <a:gd name="connsiteY74" fmla="*/ 1084128 h 1516602"/>
                  <a:gd name="connsiteX75" fmla="*/ 871149 w 1003876"/>
                  <a:gd name="connsiteY75" fmla="*/ 1086033 h 1516602"/>
                  <a:gd name="connsiteX76" fmla="*/ 899724 w 1003876"/>
                  <a:gd name="connsiteY76" fmla="*/ 1091748 h 1516602"/>
                  <a:gd name="connsiteX77" fmla="*/ 922584 w 1003876"/>
                  <a:gd name="connsiteY77" fmla="*/ 1095558 h 1516602"/>
                  <a:gd name="connsiteX78" fmla="*/ 985294 w 1003876"/>
                  <a:gd name="connsiteY78" fmla="*/ 1104311 h 1516602"/>
                  <a:gd name="connsiteX79" fmla="*/ 1003378 w 1003876"/>
                  <a:gd name="connsiteY79" fmla="*/ 1065958 h 1516602"/>
                  <a:gd name="connsiteX80" fmla="*/ 970209 w 1003876"/>
                  <a:gd name="connsiteY80" fmla="*/ 1044123 h 1516602"/>
                  <a:gd name="connsiteX81" fmla="*/ 935919 w 1003876"/>
                  <a:gd name="connsiteY81" fmla="*/ 1034598 h 1516602"/>
                  <a:gd name="connsiteX82" fmla="*/ 825429 w 1003876"/>
                  <a:gd name="connsiteY82" fmla="*/ 1034598 h 1516602"/>
                  <a:gd name="connsiteX83" fmla="*/ 730179 w 1003876"/>
                  <a:gd name="connsiteY83" fmla="*/ 1038408 h 1516602"/>
                  <a:gd name="connsiteX84" fmla="*/ 669219 w 1003876"/>
                  <a:gd name="connsiteY84" fmla="*/ 1046028 h 1516602"/>
                  <a:gd name="connsiteX85" fmla="*/ 646360 w 1003876"/>
                  <a:gd name="connsiteY85" fmla="*/ 1049838 h 1516602"/>
                  <a:gd name="connsiteX86" fmla="*/ 640078 w 1003876"/>
                  <a:gd name="connsiteY86" fmla="*/ 1026051 h 1516602"/>
                  <a:gd name="connsiteX87" fmla="*/ 673029 w 1003876"/>
                  <a:gd name="connsiteY87" fmla="*/ 992688 h 1516602"/>
                  <a:gd name="connsiteX88" fmla="*/ 674934 w 1003876"/>
                  <a:gd name="connsiteY88" fmla="*/ 986973 h 1516602"/>
                  <a:gd name="connsiteX89" fmla="*/ 680649 w 1003876"/>
                  <a:gd name="connsiteY89" fmla="*/ 985068 h 1516602"/>
                  <a:gd name="connsiteX90" fmla="*/ 686364 w 1003876"/>
                  <a:gd name="connsiteY90" fmla="*/ 981258 h 1516602"/>
                  <a:gd name="connsiteX91" fmla="*/ 695889 w 1003876"/>
                  <a:gd name="connsiteY91" fmla="*/ 971733 h 1516602"/>
                  <a:gd name="connsiteX92" fmla="*/ 705414 w 1003876"/>
                  <a:gd name="connsiteY92" fmla="*/ 960303 h 1516602"/>
                  <a:gd name="connsiteX93" fmla="*/ 716844 w 1003876"/>
                  <a:gd name="connsiteY93" fmla="*/ 952683 h 1516602"/>
                  <a:gd name="connsiteX94" fmla="*/ 732084 w 1003876"/>
                  <a:gd name="connsiteY94" fmla="*/ 939348 h 1516602"/>
                  <a:gd name="connsiteX95" fmla="*/ 741609 w 1003876"/>
                  <a:gd name="connsiteY95" fmla="*/ 927918 h 1516602"/>
                  <a:gd name="connsiteX96" fmla="*/ 753039 w 1003876"/>
                  <a:gd name="connsiteY96" fmla="*/ 918393 h 1516602"/>
                  <a:gd name="connsiteX97" fmla="*/ 758754 w 1003876"/>
                  <a:gd name="connsiteY97" fmla="*/ 906963 h 1516602"/>
                  <a:gd name="connsiteX98" fmla="*/ 760659 w 1003876"/>
                  <a:gd name="connsiteY98" fmla="*/ 901248 h 1516602"/>
                  <a:gd name="connsiteX99" fmla="*/ 766374 w 1003876"/>
                  <a:gd name="connsiteY99" fmla="*/ 889818 h 1516602"/>
                  <a:gd name="connsiteX100" fmla="*/ 764469 w 1003876"/>
                  <a:gd name="connsiteY100" fmla="*/ 874578 h 1516602"/>
                  <a:gd name="connsiteX101" fmla="*/ 758754 w 1003876"/>
                  <a:gd name="connsiteY101" fmla="*/ 872673 h 1516602"/>
                  <a:gd name="connsiteX102" fmla="*/ 737799 w 1003876"/>
                  <a:gd name="connsiteY102" fmla="*/ 874578 h 1516602"/>
                  <a:gd name="connsiteX103" fmla="*/ 732084 w 1003876"/>
                  <a:gd name="connsiteY103" fmla="*/ 878388 h 1516602"/>
                  <a:gd name="connsiteX104" fmla="*/ 699699 w 1003876"/>
                  <a:gd name="connsiteY104" fmla="*/ 899343 h 1516602"/>
                  <a:gd name="connsiteX105" fmla="*/ 595181 w 1003876"/>
                  <a:gd name="connsiteY105" fmla="*/ 957831 h 1516602"/>
                  <a:gd name="connsiteX106" fmla="*/ 507294 w 1003876"/>
                  <a:gd name="connsiteY106" fmla="*/ 847908 h 1516602"/>
                  <a:gd name="connsiteX107" fmla="*/ 503484 w 1003876"/>
                  <a:gd name="connsiteY107" fmla="*/ 358323 h 1516602"/>
                  <a:gd name="connsiteX108" fmla="*/ 499674 w 1003876"/>
                  <a:gd name="connsiteY108" fmla="*/ 66858 h 1516602"/>
                  <a:gd name="connsiteX109" fmla="*/ 490149 w 1003876"/>
                  <a:gd name="connsiteY109" fmla="*/ 40188 h 1516602"/>
                  <a:gd name="connsiteX110" fmla="*/ 488244 w 1003876"/>
                  <a:gd name="connsiteY110" fmla="*/ 34473 h 1516602"/>
                  <a:gd name="connsiteX111" fmla="*/ 484434 w 1003876"/>
                  <a:gd name="connsiteY111" fmla="*/ 28758 h 1516602"/>
                  <a:gd name="connsiteX112" fmla="*/ 478719 w 1003876"/>
                  <a:gd name="connsiteY112" fmla="*/ 17328 h 1516602"/>
                  <a:gd name="connsiteX113" fmla="*/ 473004 w 1003876"/>
                  <a:gd name="connsiteY113" fmla="*/ 13518 h 1516602"/>
                  <a:gd name="connsiteX114" fmla="*/ 469194 w 1003876"/>
                  <a:gd name="connsiteY114" fmla="*/ 7803 h 1516602"/>
                  <a:gd name="connsiteX115" fmla="*/ 429189 w 1003876"/>
                  <a:gd name="connsiteY115" fmla="*/ 11613 h 1516602"/>
                  <a:gd name="connsiteX116" fmla="*/ 425379 w 1003876"/>
                  <a:gd name="connsiteY116" fmla="*/ 78288 h 1516602"/>
                  <a:gd name="connsiteX117" fmla="*/ 425379 w 1003876"/>
                  <a:gd name="connsiteY117" fmla="*/ 84003 h 1516602"/>
                  <a:gd name="connsiteX118" fmla="*/ 429189 w 1003876"/>
                  <a:gd name="connsiteY118" fmla="*/ 238308 h 1516602"/>
                  <a:gd name="connsiteX119" fmla="*/ 440619 w 1003876"/>
                  <a:gd name="connsiteY119" fmla="*/ 421188 h 1516602"/>
                  <a:gd name="connsiteX120" fmla="*/ 435265 w 1003876"/>
                  <a:gd name="connsiteY120" fmla="*/ 718368 h 1516602"/>
                  <a:gd name="connsiteX121" fmla="*/ 435059 w 1003876"/>
                  <a:gd name="connsiteY121" fmla="*/ 799046 h 1516602"/>
                  <a:gd name="connsiteX122" fmla="*/ 430322 w 1003876"/>
                  <a:gd name="connsiteY122"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30129 w 1003876"/>
                  <a:gd name="connsiteY32" fmla="*/ 1381308 h 1516602"/>
                  <a:gd name="connsiteX33" fmla="*/ 328224 w 1003876"/>
                  <a:gd name="connsiteY33" fmla="*/ 1420386 h 1516602"/>
                  <a:gd name="connsiteX34" fmla="*/ 332034 w 1003876"/>
                  <a:gd name="connsiteY34" fmla="*/ 1463223 h 1516602"/>
                  <a:gd name="connsiteX35" fmla="*/ 364419 w 1003876"/>
                  <a:gd name="connsiteY35" fmla="*/ 1512753 h 1516602"/>
                  <a:gd name="connsiteX36" fmla="*/ 387279 w 1003876"/>
                  <a:gd name="connsiteY36" fmla="*/ 1514658 h 1516602"/>
                  <a:gd name="connsiteX37" fmla="*/ 392994 w 1003876"/>
                  <a:gd name="connsiteY37" fmla="*/ 1508943 h 1516602"/>
                  <a:gd name="connsiteX38" fmla="*/ 396804 w 1003876"/>
                  <a:gd name="connsiteY38" fmla="*/ 1491798 h 1516602"/>
                  <a:gd name="connsiteX39" fmla="*/ 400614 w 1003876"/>
                  <a:gd name="connsiteY39" fmla="*/ 1461318 h 1516602"/>
                  <a:gd name="connsiteX40" fmla="*/ 404424 w 1003876"/>
                  <a:gd name="connsiteY40" fmla="*/ 1404168 h 1516602"/>
                  <a:gd name="connsiteX41" fmla="*/ 410139 w 1003876"/>
                  <a:gd name="connsiteY41" fmla="*/ 1392738 h 1516602"/>
                  <a:gd name="connsiteX42" fmla="*/ 413949 w 1003876"/>
                  <a:gd name="connsiteY42" fmla="*/ 1379403 h 1516602"/>
                  <a:gd name="connsiteX43" fmla="*/ 415854 w 1003876"/>
                  <a:gd name="connsiteY43" fmla="*/ 1373688 h 1516602"/>
                  <a:gd name="connsiteX44" fmla="*/ 417759 w 1003876"/>
                  <a:gd name="connsiteY44" fmla="*/ 1360353 h 1516602"/>
                  <a:gd name="connsiteX45" fmla="*/ 421569 w 1003876"/>
                  <a:gd name="connsiteY45" fmla="*/ 1348923 h 1516602"/>
                  <a:gd name="connsiteX46" fmla="*/ 427284 w 1003876"/>
                  <a:gd name="connsiteY46" fmla="*/ 1335588 h 1516602"/>
                  <a:gd name="connsiteX47" fmla="*/ 467289 w 1003876"/>
                  <a:gd name="connsiteY47" fmla="*/ 1265103 h 1516602"/>
                  <a:gd name="connsiteX48" fmla="*/ 528455 w 1003876"/>
                  <a:gd name="connsiteY48" fmla="*/ 1230091 h 1516602"/>
                  <a:gd name="connsiteX49" fmla="*/ 601154 w 1003876"/>
                  <a:gd name="connsiteY49" fmla="*/ 1221700 h 1516602"/>
                  <a:gd name="connsiteX50" fmla="*/ 720654 w 1003876"/>
                  <a:gd name="connsiteY50" fmla="*/ 1316538 h 1516602"/>
                  <a:gd name="connsiteX51" fmla="*/ 733989 w 1003876"/>
                  <a:gd name="connsiteY51" fmla="*/ 1326063 h 1516602"/>
                  <a:gd name="connsiteX52" fmla="*/ 743514 w 1003876"/>
                  <a:gd name="connsiteY52" fmla="*/ 1327968 h 1516602"/>
                  <a:gd name="connsiteX53" fmla="*/ 749229 w 1003876"/>
                  <a:gd name="connsiteY53" fmla="*/ 1329873 h 1516602"/>
                  <a:gd name="connsiteX54" fmla="*/ 762564 w 1003876"/>
                  <a:gd name="connsiteY54" fmla="*/ 1335588 h 1516602"/>
                  <a:gd name="connsiteX55" fmla="*/ 777804 w 1003876"/>
                  <a:gd name="connsiteY55" fmla="*/ 1333683 h 1516602"/>
                  <a:gd name="connsiteX56" fmla="*/ 789234 w 1003876"/>
                  <a:gd name="connsiteY56" fmla="*/ 1327968 h 1516602"/>
                  <a:gd name="connsiteX57" fmla="*/ 794949 w 1003876"/>
                  <a:gd name="connsiteY57" fmla="*/ 1326063 h 1516602"/>
                  <a:gd name="connsiteX58" fmla="*/ 802569 w 1003876"/>
                  <a:gd name="connsiteY58" fmla="*/ 1308918 h 1516602"/>
                  <a:gd name="connsiteX59" fmla="*/ 800664 w 1003876"/>
                  <a:gd name="connsiteY59" fmla="*/ 1284153 h 1516602"/>
                  <a:gd name="connsiteX60" fmla="*/ 798759 w 1003876"/>
                  <a:gd name="connsiteY60" fmla="*/ 1278438 h 1516602"/>
                  <a:gd name="connsiteX61" fmla="*/ 796854 w 1003876"/>
                  <a:gd name="connsiteY61" fmla="*/ 1270818 h 1516602"/>
                  <a:gd name="connsiteX62" fmla="*/ 783519 w 1003876"/>
                  <a:gd name="connsiteY62" fmla="*/ 1253673 h 1516602"/>
                  <a:gd name="connsiteX63" fmla="*/ 773994 w 1003876"/>
                  <a:gd name="connsiteY63" fmla="*/ 1247958 h 1516602"/>
                  <a:gd name="connsiteX64" fmla="*/ 648264 w 1003876"/>
                  <a:gd name="connsiteY64" fmla="*/ 1156518 h 1516602"/>
                  <a:gd name="connsiteX65" fmla="*/ 644454 w 1003876"/>
                  <a:gd name="connsiteY65" fmla="*/ 1139373 h 1516602"/>
                  <a:gd name="connsiteX66" fmla="*/ 646359 w 1003876"/>
                  <a:gd name="connsiteY66" fmla="*/ 1131753 h 1516602"/>
                  <a:gd name="connsiteX67" fmla="*/ 650169 w 1003876"/>
                  <a:gd name="connsiteY67" fmla="*/ 1114608 h 1516602"/>
                  <a:gd name="connsiteX68" fmla="*/ 653979 w 1003876"/>
                  <a:gd name="connsiteY68" fmla="*/ 1108893 h 1516602"/>
                  <a:gd name="connsiteX69" fmla="*/ 655884 w 1003876"/>
                  <a:gd name="connsiteY69" fmla="*/ 1103178 h 1516602"/>
                  <a:gd name="connsiteX70" fmla="*/ 661599 w 1003876"/>
                  <a:gd name="connsiteY70" fmla="*/ 1101273 h 1516602"/>
                  <a:gd name="connsiteX71" fmla="*/ 671124 w 1003876"/>
                  <a:gd name="connsiteY71" fmla="*/ 1089843 h 1516602"/>
                  <a:gd name="connsiteX72" fmla="*/ 724464 w 1003876"/>
                  <a:gd name="connsiteY72" fmla="*/ 1082223 h 1516602"/>
                  <a:gd name="connsiteX73" fmla="*/ 842574 w 1003876"/>
                  <a:gd name="connsiteY73" fmla="*/ 1084128 h 1516602"/>
                  <a:gd name="connsiteX74" fmla="*/ 871149 w 1003876"/>
                  <a:gd name="connsiteY74" fmla="*/ 1086033 h 1516602"/>
                  <a:gd name="connsiteX75" fmla="*/ 899724 w 1003876"/>
                  <a:gd name="connsiteY75" fmla="*/ 1091748 h 1516602"/>
                  <a:gd name="connsiteX76" fmla="*/ 922584 w 1003876"/>
                  <a:gd name="connsiteY76" fmla="*/ 1095558 h 1516602"/>
                  <a:gd name="connsiteX77" fmla="*/ 985294 w 1003876"/>
                  <a:gd name="connsiteY77" fmla="*/ 1104311 h 1516602"/>
                  <a:gd name="connsiteX78" fmla="*/ 1003378 w 1003876"/>
                  <a:gd name="connsiteY78" fmla="*/ 1065958 h 1516602"/>
                  <a:gd name="connsiteX79" fmla="*/ 970209 w 1003876"/>
                  <a:gd name="connsiteY79" fmla="*/ 1044123 h 1516602"/>
                  <a:gd name="connsiteX80" fmla="*/ 935919 w 1003876"/>
                  <a:gd name="connsiteY80" fmla="*/ 1034598 h 1516602"/>
                  <a:gd name="connsiteX81" fmla="*/ 825429 w 1003876"/>
                  <a:gd name="connsiteY81" fmla="*/ 1034598 h 1516602"/>
                  <a:gd name="connsiteX82" fmla="*/ 730179 w 1003876"/>
                  <a:gd name="connsiteY82" fmla="*/ 1038408 h 1516602"/>
                  <a:gd name="connsiteX83" fmla="*/ 669219 w 1003876"/>
                  <a:gd name="connsiteY83" fmla="*/ 1046028 h 1516602"/>
                  <a:gd name="connsiteX84" fmla="*/ 646360 w 1003876"/>
                  <a:gd name="connsiteY84" fmla="*/ 1049838 h 1516602"/>
                  <a:gd name="connsiteX85" fmla="*/ 640078 w 1003876"/>
                  <a:gd name="connsiteY85" fmla="*/ 1026051 h 1516602"/>
                  <a:gd name="connsiteX86" fmla="*/ 673029 w 1003876"/>
                  <a:gd name="connsiteY86" fmla="*/ 992688 h 1516602"/>
                  <a:gd name="connsiteX87" fmla="*/ 674934 w 1003876"/>
                  <a:gd name="connsiteY87" fmla="*/ 986973 h 1516602"/>
                  <a:gd name="connsiteX88" fmla="*/ 680649 w 1003876"/>
                  <a:gd name="connsiteY88" fmla="*/ 985068 h 1516602"/>
                  <a:gd name="connsiteX89" fmla="*/ 686364 w 1003876"/>
                  <a:gd name="connsiteY89" fmla="*/ 981258 h 1516602"/>
                  <a:gd name="connsiteX90" fmla="*/ 695889 w 1003876"/>
                  <a:gd name="connsiteY90" fmla="*/ 971733 h 1516602"/>
                  <a:gd name="connsiteX91" fmla="*/ 705414 w 1003876"/>
                  <a:gd name="connsiteY91" fmla="*/ 960303 h 1516602"/>
                  <a:gd name="connsiteX92" fmla="*/ 716844 w 1003876"/>
                  <a:gd name="connsiteY92" fmla="*/ 952683 h 1516602"/>
                  <a:gd name="connsiteX93" fmla="*/ 732084 w 1003876"/>
                  <a:gd name="connsiteY93" fmla="*/ 939348 h 1516602"/>
                  <a:gd name="connsiteX94" fmla="*/ 741609 w 1003876"/>
                  <a:gd name="connsiteY94" fmla="*/ 927918 h 1516602"/>
                  <a:gd name="connsiteX95" fmla="*/ 753039 w 1003876"/>
                  <a:gd name="connsiteY95" fmla="*/ 918393 h 1516602"/>
                  <a:gd name="connsiteX96" fmla="*/ 758754 w 1003876"/>
                  <a:gd name="connsiteY96" fmla="*/ 906963 h 1516602"/>
                  <a:gd name="connsiteX97" fmla="*/ 760659 w 1003876"/>
                  <a:gd name="connsiteY97" fmla="*/ 901248 h 1516602"/>
                  <a:gd name="connsiteX98" fmla="*/ 766374 w 1003876"/>
                  <a:gd name="connsiteY98" fmla="*/ 889818 h 1516602"/>
                  <a:gd name="connsiteX99" fmla="*/ 764469 w 1003876"/>
                  <a:gd name="connsiteY99" fmla="*/ 874578 h 1516602"/>
                  <a:gd name="connsiteX100" fmla="*/ 758754 w 1003876"/>
                  <a:gd name="connsiteY100" fmla="*/ 872673 h 1516602"/>
                  <a:gd name="connsiteX101" fmla="*/ 737799 w 1003876"/>
                  <a:gd name="connsiteY101" fmla="*/ 874578 h 1516602"/>
                  <a:gd name="connsiteX102" fmla="*/ 732084 w 1003876"/>
                  <a:gd name="connsiteY102" fmla="*/ 878388 h 1516602"/>
                  <a:gd name="connsiteX103" fmla="*/ 699699 w 1003876"/>
                  <a:gd name="connsiteY103" fmla="*/ 899343 h 1516602"/>
                  <a:gd name="connsiteX104" fmla="*/ 595181 w 1003876"/>
                  <a:gd name="connsiteY104" fmla="*/ 957831 h 1516602"/>
                  <a:gd name="connsiteX105" fmla="*/ 507294 w 1003876"/>
                  <a:gd name="connsiteY105" fmla="*/ 847908 h 1516602"/>
                  <a:gd name="connsiteX106" fmla="*/ 503484 w 1003876"/>
                  <a:gd name="connsiteY106" fmla="*/ 358323 h 1516602"/>
                  <a:gd name="connsiteX107" fmla="*/ 499674 w 1003876"/>
                  <a:gd name="connsiteY107" fmla="*/ 66858 h 1516602"/>
                  <a:gd name="connsiteX108" fmla="*/ 490149 w 1003876"/>
                  <a:gd name="connsiteY108" fmla="*/ 40188 h 1516602"/>
                  <a:gd name="connsiteX109" fmla="*/ 488244 w 1003876"/>
                  <a:gd name="connsiteY109" fmla="*/ 34473 h 1516602"/>
                  <a:gd name="connsiteX110" fmla="*/ 484434 w 1003876"/>
                  <a:gd name="connsiteY110" fmla="*/ 28758 h 1516602"/>
                  <a:gd name="connsiteX111" fmla="*/ 478719 w 1003876"/>
                  <a:gd name="connsiteY111" fmla="*/ 17328 h 1516602"/>
                  <a:gd name="connsiteX112" fmla="*/ 473004 w 1003876"/>
                  <a:gd name="connsiteY112" fmla="*/ 13518 h 1516602"/>
                  <a:gd name="connsiteX113" fmla="*/ 469194 w 1003876"/>
                  <a:gd name="connsiteY113" fmla="*/ 7803 h 1516602"/>
                  <a:gd name="connsiteX114" fmla="*/ 429189 w 1003876"/>
                  <a:gd name="connsiteY114" fmla="*/ 11613 h 1516602"/>
                  <a:gd name="connsiteX115" fmla="*/ 425379 w 1003876"/>
                  <a:gd name="connsiteY115" fmla="*/ 78288 h 1516602"/>
                  <a:gd name="connsiteX116" fmla="*/ 425379 w 1003876"/>
                  <a:gd name="connsiteY116" fmla="*/ 84003 h 1516602"/>
                  <a:gd name="connsiteX117" fmla="*/ 429189 w 1003876"/>
                  <a:gd name="connsiteY117" fmla="*/ 238308 h 1516602"/>
                  <a:gd name="connsiteX118" fmla="*/ 440619 w 1003876"/>
                  <a:gd name="connsiteY118" fmla="*/ 421188 h 1516602"/>
                  <a:gd name="connsiteX119" fmla="*/ 435265 w 1003876"/>
                  <a:gd name="connsiteY119" fmla="*/ 718368 h 1516602"/>
                  <a:gd name="connsiteX120" fmla="*/ 435059 w 1003876"/>
                  <a:gd name="connsiteY120" fmla="*/ 799046 h 1516602"/>
                  <a:gd name="connsiteX121" fmla="*/ 430322 w 1003876"/>
                  <a:gd name="connsiteY121" fmla="*/ 879006 h 1516602"/>
                  <a:gd name="connsiteX0" fmla="*/ 430322 w 1003876"/>
                  <a:gd name="connsiteY0" fmla="*/ 879006 h 1516071"/>
                  <a:gd name="connsiteX1" fmla="*/ 392427 w 1003876"/>
                  <a:gd name="connsiteY1" fmla="*/ 931934 h 1516071"/>
                  <a:gd name="connsiteX2" fmla="*/ 312984 w 1003876"/>
                  <a:gd name="connsiteY2" fmla="*/ 966018 h 1516071"/>
                  <a:gd name="connsiteX3" fmla="*/ 257945 w 1003876"/>
                  <a:gd name="connsiteY3" fmla="*/ 967151 h 1516071"/>
                  <a:gd name="connsiteX4" fmla="*/ 188953 w 1003876"/>
                  <a:gd name="connsiteY4" fmla="*/ 949800 h 1516071"/>
                  <a:gd name="connsiteX5" fmla="*/ 116769 w 1003876"/>
                  <a:gd name="connsiteY5" fmla="*/ 903153 h 1516071"/>
                  <a:gd name="connsiteX6" fmla="*/ 59619 w 1003876"/>
                  <a:gd name="connsiteY6" fmla="*/ 874578 h 1516071"/>
                  <a:gd name="connsiteX7" fmla="*/ 46284 w 1003876"/>
                  <a:gd name="connsiteY7" fmla="*/ 895533 h 1516071"/>
                  <a:gd name="connsiteX8" fmla="*/ 50094 w 1003876"/>
                  <a:gd name="connsiteY8" fmla="*/ 933633 h 1516071"/>
                  <a:gd name="connsiteX9" fmla="*/ 53904 w 1003876"/>
                  <a:gd name="connsiteY9" fmla="*/ 939348 h 1516071"/>
                  <a:gd name="connsiteX10" fmla="*/ 59619 w 1003876"/>
                  <a:gd name="connsiteY10" fmla="*/ 943158 h 1516071"/>
                  <a:gd name="connsiteX11" fmla="*/ 63429 w 1003876"/>
                  <a:gd name="connsiteY11" fmla="*/ 948873 h 1516071"/>
                  <a:gd name="connsiteX12" fmla="*/ 80574 w 1003876"/>
                  <a:gd name="connsiteY12" fmla="*/ 958398 h 1516071"/>
                  <a:gd name="connsiteX13" fmla="*/ 166299 w 1003876"/>
                  <a:gd name="connsiteY13" fmla="*/ 979353 h 1516071"/>
                  <a:gd name="connsiteX14" fmla="*/ 267264 w 1003876"/>
                  <a:gd name="connsiteY14" fmla="*/ 1021263 h 1516071"/>
                  <a:gd name="connsiteX15" fmla="*/ 278694 w 1003876"/>
                  <a:gd name="connsiteY15" fmla="*/ 1076508 h 1516071"/>
                  <a:gd name="connsiteX16" fmla="*/ 264381 w 1003876"/>
                  <a:gd name="connsiteY16" fmla="*/ 1119397 h 1516071"/>
                  <a:gd name="connsiteX17" fmla="*/ 186224 w 1003876"/>
                  <a:gd name="connsiteY17" fmla="*/ 1150391 h 1516071"/>
                  <a:gd name="connsiteX18" fmla="*/ 27234 w 1003876"/>
                  <a:gd name="connsiteY18" fmla="*/ 1154613 h 1516071"/>
                  <a:gd name="connsiteX19" fmla="*/ 15804 w 1003876"/>
                  <a:gd name="connsiteY19" fmla="*/ 1160328 h 1516071"/>
                  <a:gd name="connsiteX20" fmla="*/ 6279 w 1003876"/>
                  <a:gd name="connsiteY20" fmla="*/ 1169853 h 1516071"/>
                  <a:gd name="connsiteX21" fmla="*/ 4374 w 1003876"/>
                  <a:gd name="connsiteY21" fmla="*/ 1175568 h 1516071"/>
                  <a:gd name="connsiteX22" fmla="*/ 564 w 1003876"/>
                  <a:gd name="connsiteY22" fmla="*/ 1181283 h 1516071"/>
                  <a:gd name="connsiteX23" fmla="*/ 6279 w 1003876"/>
                  <a:gd name="connsiteY23" fmla="*/ 1213668 h 1516071"/>
                  <a:gd name="connsiteX24" fmla="*/ 11994 w 1003876"/>
                  <a:gd name="connsiteY24" fmla="*/ 1217478 h 1516071"/>
                  <a:gd name="connsiteX25" fmla="*/ 17709 w 1003876"/>
                  <a:gd name="connsiteY25" fmla="*/ 1219383 h 1516071"/>
                  <a:gd name="connsiteX26" fmla="*/ 145344 w 1003876"/>
                  <a:gd name="connsiteY26" fmla="*/ 1217478 h 1516071"/>
                  <a:gd name="connsiteX27" fmla="*/ 239202 w 1003876"/>
                  <a:gd name="connsiteY27" fmla="*/ 1214801 h 1516071"/>
                  <a:gd name="connsiteX28" fmla="*/ 318699 w 1003876"/>
                  <a:gd name="connsiteY28" fmla="*/ 1217478 h 1516071"/>
                  <a:gd name="connsiteX29" fmla="*/ 360970 w 1003876"/>
                  <a:gd name="connsiteY29" fmla="*/ 1240904 h 1516071"/>
                  <a:gd name="connsiteX30" fmla="*/ 362514 w 1003876"/>
                  <a:gd name="connsiteY30" fmla="*/ 1286058 h 1516071"/>
                  <a:gd name="connsiteX31" fmla="*/ 358704 w 1003876"/>
                  <a:gd name="connsiteY31" fmla="*/ 1291773 h 1516071"/>
                  <a:gd name="connsiteX32" fmla="*/ 330129 w 1003876"/>
                  <a:gd name="connsiteY32" fmla="*/ 1381308 h 1516071"/>
                  <a:gd name="connsiteX33" fmla="*/ 328224 w 1003876"/>
                  <a:gd name="connsiteY33" fmla="*/ 1420386 h 1516071"/>
                  <a:gd name="connsiteX34" fmla="*/ 332034 w 1003876"/>
                  <a:gd name="connsiteY34" fmla="*/ 1463223 h 1516071"/>
                  <a:gd name="connsiteX35" fmla="*/ 364419 w 1003876"/>
                  <a:gd name="connsiteY35" fmla="*/ 1512753 h 1516071"/>
                  <a:gd name="connsiteX36" fmla="*/ 387279 w 1003876"/>
                  <a:gd name="connsiteY36" fmla="*/ 1514658 h 1516071"/>
                  <a:gd name="connsiteX37" fmla="*/ 396804 w 1003876"/>
                  <a:gd name="connsiteY37" fmla="*/ 1491798 h 1516071"/>
                  <a:gd name="connsiteX38" fmla="*/ 400614 w 1003876"/>
                  <a:gd name="connsiteY38" fmla="*/ 1461318 h 1516071"/>
                  <a:gd name="connsiteX39" fmla="*/ 404424 w 1003876"/>
                  <a:gd name="connsiteY39" fmla="*/ 1404168 h 1516071"/>
                  <a:gd name="connsiteX40" fmla="*/ 410139 w 1003876"/>
                  <a:gd name="connsiteY40" fmla="*/ 1392738 h 1516071"/>
                  <a:gd name="connsiteX41" fmla="*/ 413949 w 1003876"/>
                  <a:gd name="connsiteY41" fmla="*/ 1379403 h 1516071"/>
                  <a:gd name="connsiteX42" fmla="*/ 415854 w 1003876"/>
                  <a:gd name="connsiteY42" fmla="*/ 1373688 h 1516071"/>
                  <a:gd name="connsiteX43" fmla="*/ 417759 w 1003876"/>
                  <a:gd name="connsiteY43" fmla="*/ 1360353 h 1516071"/>
                  <a:gd name="connsiteX44" fmla="*/ 421569 w 1003876"/>
                  <a:gd name="connsiteY44" fmla="*/ 1348923 h 1516071"/>
                  <a:gd name="connsiteX45" fmla="*/ 427284 w 1003876"/>
                  <a:gd name="connsiteY45" fmla="*/ 1335588 h 1516071"/>
                  <a:gd name="connsiteX46" fmla="*/ 467289 w 1003876"/>
                  <a:gd name="connsiteY46" fmla="*/ 1265103 h 1516071"/>
                  <a:gd name="connsiteX47" fmla="*/ 528455 w 1003876"/>
                  <a:gd name="connsiteY47" fmla="*/ 1230091 h 1516071"/>
                  <a:gd name="connsiteX48" fmla="*/ 601154 w 1003876"/>
                  <a:gd name="connsiteY48" fmla="*/ 1221700 h 1516071"/>
                  <a:gd name="connsiteX49" fmla="*/ 720654 w 1003876"/>
                  <a:gd name="connsiteY49" fmla="*/ 1316538 h 1516071"/>
                  <a:gd name="connsiteX50" fmla="*/ 733989 w 1003876"/>
                  <a:gd name="connsiteY50" fmla="*/ 1326063 h 1516071"/>
                  <a:gd name="connsiteX51" fmla="*/ 743514 w 1003876"/>
                  <a:gd name="connsiteY51" fmla="*/ 1327968 h 1516071"/>
                  <a:gd name="connsiteX52" fmla="*/ 749229 w 1003876"/>
                  <a:gd name="connsiteY52" fmla="*/ 1329873 h 1516071"/>
                  <a:gd name="connsiteX53" fmla="*/ 762564 w 1003876"/>
                  <a:gd name="connsiteY53" fmla="*/ 1335588 h 1516071"/>
                  <a:gd name="connsiteX54" fmla="*/ 777804 w 1003876"/>
                  <a:gd name="connsiteY54" fmla="*/ 1333683 h 1516071"/>
                  <a:gd name="connsiteX55" fmla="*/ 789234 w 1003876"/>
                  <a:gd name="connsiteY55" fmla="*/ 1327968 h 1516071"/>
                  <a:gd name="connsiteX56" fmla="*/ 794949 w 1003876"/>
                  <a:gd name="connsiteY56" fmla="*/ 1326063 h 1516071"/>
                  <a:gd name="connsiteX57" fmla="*/ 802569 w 1003876"/>
                  <a:gd name="connsiteY57" fmla="*/ 1308918 h 1516071"/>
                  <a:gd name="connsiteX58" fmla="*/ 800664 w 1003876"/>
                  <a:gd name="connsiteY58" fmla="*/ 1284153 h 1516071"/>
                  <a:gd name="connsiteX59" fmla="*/ 798759 w 1003876"/>
                  <a:gd name="connsiteY59" fmla="*/ 1278438 h 1516071"/>
                  <a:gd name="connsiteX60" fmla="*/ 796854 w 1003876"/>
                  <a:gd name="connsiteY60" fmla="*/ 1270818 h 1516071"/>
                  <a:gd name="connsiteX61" fmla="*/ 783519 w 1003876"/>
                  <a:gd name="connsiteY61" fmla="*/ 1253673 h 1516071"/>
                  <a:gd name="connsiteX62" fmla="*/ 773994 w 1003876"/>
                  <a:gd name="connsiteY62" fmla="*/ 1247958 h 1516071"/>
                  <a:gd name="connsiteX63" fmla="*/ 648264 w 1003876"/>
                  <a:gd name="connsiteY63" fmla="*/ 1156518 h 1516071"/>
                  <a:gd name="connsiteX64" fmla="*/ 644454 w 1003876"/>
                  <a:gd name="connsiteY64" fmla="*/ 1139373 h 1516071"/>
                  <a:gd name="connsiteX65" fmla="*/ 646359 w 1003876"/>
                  <a:gd name="connsiteY65" fmla="*/ 1131753 h 1516071"/>
                  <a:gd name="connsiteX66" fmla="*/ 650169 w 1003876"/>
                  <a:gd name="connsiteY66" fmla="*/ 1114608 h 1516071"/>
                  <a:gd name="connsiteX67" fmla="*/ 653979 w 1003876"/>
                  <a:gd name="connsiteY67" fmla="*/ 1108893 h 1516071"/>
                  <a:gd name="connsiteX68" fmla="*/ 655884 w 1003876"/>
                  <a:gd name="connsiteY68" fmla="*/ 1103178 h 1516071"/>
                  <a:gd name="connsiteX69" fmla="*/ 661599 w 1003876"/>
                  <a:gd name="connsiteY69" fmla="*/ 1101273 h 1516071"/>
                  <a:gd name="connsiteX70" fmla="*/ 671124 w 1003876"/>
                  <a:gd name="connsiteY70" fmla="*/ 1089843 h 1516071"/>
                  <a:gd name="connsiteX71" fmla="*/ 724464 w 1003876"/>
                  <a:gd name="connsiteY71" fmla="*/ 1082223 h 1516071"/>
                  <a:gd name="connsiteX72" fmla="*/ 842574 w 1003876"/>
                  <a:gd name="connsiteY72" fmla="*/ 1084128 h 1516071"/>
                  <a:gd name="connsiteX73" fmla="*/ 871149 w 1003876"/>
                  <a:gd name="connsiteY73" fmla="*/ 1086033 h 1516071"/>
                  <a:gd name="connsiteX74" fmla="*/ 899724 w 1003876"/>
                  <a:gd name="connsiteY74" fmla="*/ 1091748 h 1516071"/>
                  <a:gd name="connsiteX75" fmla="*/ 922584 w 1003876"/>
                  <a:gd name="connsiteY75" fmla="*/ 1095558 h 1516071"/>
                  <a:gd name="connsiteX76" fmla="*/ 985294 w 1003876"/>
                  <a:gd name="connsiteY76" fmla="*/ 1104311 h 1516071"/>
                  <a:gd name="connsiteX77" fmla="*/ 1003378 w 1003876"/>
                  <a:gd name="connsiteY77" fmla="*/ 1065958 h 1516071"/>
                  <a:gd name="connsiteX78" fmla="*/ 970209 w 1003876"/>
                  <a:gd name="connsiteY78" fmla="*/ 1044123 h 1516071"/>
                  <a:gd name="connsiteX79" fmla="*/ 935919 w 1003876"/>
                  <a:gd name="connsiteY79" fmla="*/ 1034598 h 1516071"/>
                  <a:gd name="connsiteX80" fmla="*/ 825429 w 1003876"/>
                  <a:gd name="connsiteY80" fmla="*/ 1034598 h 1516071"/>
                  <a:gd name="connsiteX81" fmla="*/ 730179 w 1003876"/>
                  <a:gd name="connsiteY81" fmla="*/ 1038408 h 1516071"/>
                  <a:gd name="connsiteX82" fmla="*/ 669219 w 1003876"/>
                  <a:gd name="connsiteY82" fmla="*/ 1046028 h 1516071"/>
                  <a:gd name="connsiteX83" fmla="*/ 646360 w 1003876"/>
                  <a:gd name="connsiteY83" fmla="*/ 1049838 h 1516071"/>
                  <a:gd name="connsiteX84" fmla="*/ 640078 w 1003876"/>
                  <a:gd name="connsiteY84" fmla="*/ 1026051 h 1516071"/>
                  <a:gd name="connsiteX85" fmla="*/ 673029 w 1003876"/>
                  <a:gd name="connsiteY85" fmla="*/ 992688 h 1516071"/>
                  <a:gd name="connsiteX86" fmla="*/ 674934 w 1003876"/>
                  <a:gd name="connsiteY86" fmla="*/ 986973 h 1516071"/>
                  <a:gd name="connsiteX87" fmla="*/ 680649 w 1003876"/>
                  <a:gd name="connsiteY87" fmla="*/ 985068 h 1516071"/>
                  <a:gd name="connsiteX88" fmla="*/ 686364 w 1003876"/>
                  <a:gd name="connsiteY88" fmla="*/ 981258 h 1516071"/>
                  <a:gd name="connsiteX89" fmla="*/ 695889 w 1003876"/>
                  <a:gd name="connsiteY89" fmla="*/ 971733 h 1516071"/>
                  <a:gd name="connsiteX90" fmla="*/ 705414 w 1003876"/>
                  <a:gd name="connsiteY90" fmla="*/ 960303 h 1516071"/>
                  <a:gd name="connsiteX91" fmla="*/ 716844 w 1003876"/>
                  <a:gd name="connsiteY91" fmla="*/ 952683 h 1516071"/>
                  <a:gd name="connsiteX92" fmla="*/ 732084 w 1003876"/>
                  <a:gd name="connsiteY92" fmla="*/ 939348 h 1516071"/>
                  <a:gd name="connsiteX93" fmla="*/ 741609 w 1003876"/>
                  <a:gd name="connsiteY93" fmla="*/ 927918 h 1516071"/>
                  <a:gd name="connsiteX94" fmla="*/ 753039 w 1003876"/>
                  <a:gd name="connsiteY94" fmla="*/ 918393 h 1516071"/>
                  <a:gd name="connsiteX95" fmla="*/ 758754 w 1003876"/>
                  <a:gd name="connsiteY95" fmla="*/ 906963 h 1516071"/>
                  <a:gd name="connsiteX96" fmla="*/ 760659 w 1003876"/>
                  <a:gd name="connsiteY96" fmla="*/ 901248 h 1516071"/>
                  <a:gd name="connsiteX97" fmla="*/ 766374 w 1003876"/>
                  <a:gd name="connsiteY97" fmla="*/ 889818 h 1516071"/>
                  <a:gd name="connsiteX98" fmla="*/ 764469 w 1003876"/>
                  <a:gd name="connsiteY98" fmla="*/ 874578 h 1516071"/>
                  <a:gd name="connsiteX99" fmla="*/ 758754 w 1003876"/>
                  <a:gd name="connsiteY99" fmla="*/ 872673 h 1516071"/>
                  <a:gd name="connsiteX100" fmla="*/ 737799 w 1003876"/>
                  <a:gd name="connsiteY100" fmla="*/ 874578 h 1516071"/>
                  <a:gd name="connsiteX101" fmla="*/ 732084 w 1003876"/>
                  <a:gd name="connsiteY101" fmla="*/ 878388 h 1516071"/>
                  <a:gd name="connsiteX102" fmla="*/ 699699 w 1003876"/>
                  <a:gd name="connsiteY102" fmla="*/ 899343 h 1516071"/>
                  <a:gd name="connsiteX103" fmla="*/ 595181 w 1003876"/>
                  <a:gd name="connsiteY103" fmla="*/ 957831 h 1516071"/>
                  <a:gd name="connsiteX104" fmla="*/ 507294 w 1003876"/>
                  <a:gd name="connsiteY104" fmla="*/ 847908 h 1516071"/>
                  <a:gd name="connsiteX105" fmla="*/ 503484 w 1003876"/>
                  <a:gd name="connsiteY105" fmla="*/ 358323 h 1516071"/>
                  <a:gd name="connsiteX106" fmla="*/ 499674 w 1003876"/>
                  <a:gd name="connsiteY106" fmla="*/ 66858 h 1516071"/>
                  <a:gd name="connsiteX107" fmla="*/ 490149 w 1003876"/>
                  <a:gd name="connsiteY107" fmla="*/ 40188 h 1516071"/>
                  <a:gd name="connsiteX108" fmla="*/ 488244 w 1003876"/>
                  <a:gd name="connsiteY108" fmla="*/ 34473 h 1516071"/>
                  <a:gd name="connsiteX109" fmla="*/ 484434 w 1003876"/>
                  <a:gd name="connsiteY109" fmla="*/ 28758 h 1516071"/>
                  <a:gd name="connsiteX110" fmla="*/ 478719 w 1003876"/>
                  <a:gd name="connsiteY110" fmla="*/ 17328 h 1516071"/>
                  <a:gd name="connsiteX111" fmla="*/ 473004 w 1003876"/>
                  <a:gd name="connsiteY111" fmla="*/ 13518 h 1516071"/>
                  <a:gd name="connsiteX112" fmla="*/ 469194 w 1003876"/>
                  <a:gd name="connsiteY112" fmla="*/ 7803 h 1516071"/>
                  <a:gd name="connsiteX113" fmla="*/ 429189 w 1003876"/>
                  <a:gd name="connsiteY113" fmla="*/ 11613 h 1516071"/>
                  <a:gd name="connsiteX114" fmla="*/ 425379 w 1003876"/>
                  <a:gd name="connsiteY114" fmla="*/ 78288 h 1516071"/>
                  <a:gd name="connsiteX115" fmla="*/ 425379 w 1003876"/>
                  <a:gd name="connsiteY115" fmla="*/ 84003 h 1516071"/>
                  <a:gd name="connsiteX116" fmla="*/ 429189 w 1003876"/>
                  <a:gd name="connsiteY116" fmla="*/ 238308 h 1516071"/>
                  <a:gd name="connsiteX117" fmla="*/ 440619 w 1003876"/>
                  <a:gd name="connsiteY117" fmla="*/ 421188 h 1516071"/>
                  <a:gd name="connsiteX118" fmla="*/ 435265 w 1003876"/>
                  <a:gd name="connsiteY118" fmla="*/ 718368 h 1516071"/>
                  <a:gd name="connsiteX119" fmla="*/ 435059 w 1003876"/>
                  <a:gd name="connsiteY119" fmla="*/ 799046 h 1516071"/>
                  <a:gd name="connsiteX120" fmla="*/ 430322 w 1003876"/>
                  <a:gd name="connsiteY120" fmla="*/ 879006 h 1516071"/>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35919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29189 w 1003876"/>
                  <a:gd name="connsiteY116" fmla="*/ 238308 h 1516072"/>
                  <a:gd name="connsiteX117" fmla="*/ 440619 w 1003876"/>
                  <a:gd name="connsiteY117" fmla="*/ 421188 h 1516072"/>
                  <a:gd name="connsiteX118" fmla="*/ 435265 w 1003876"/>
                  <a:gd name="connsiteY118" fmla="*/ 718368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35919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29189 w 1003876"/>
                  <a:gd name="connsiteY116" fmla="*/ 238308 h 1516072"/>
                  <a:gd name="connsiteX117" fmla="*/ 440619 w 1003876"/>
                  <a:gd name="connsiteY117" fmla="*/ 421188 h 1516072"/>
                  <a:gd name="connsiteX118" fmla="*/ 435265 w 1003876"/>
                  <a:gd name="connsiteY118" fmla="*/ 718368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35919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9074 w 1003876"/>
                  <a:gd name="connsiteY116" fmla="*/ 225952 h 1516072"/>
                  <a:gd name="connsiteX117" fmla="*/ 440619 w 1003876"/>
                  <a:gd name="connsiteY117" fmla="*/ 421188 h 1516072"/>
                  <a:gd name="connsiteX118" fmla="*/ 435265 w 1003876"/>
                  <a:gd name="connsiteY118" fmla="*/ 718368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35919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1660 w 1003876"/>
                  <a:gd name="connsiteY116" fmla="*/ 225952 h 1516072"/>
                  <a:gd name="connsiteX117" fmla="*/ 440619 w 1003876"/>
                  <a:gd name="connsiteY117" fmla="*/ 421188 h 1516072"/>
                  <a:gd name="connsiteX118" fmla="*/ 435265 w 1003876"/>
                  <a:gd name="connsiteY118" fmla="*/ 718368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35919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35265 w 1003876"/>
                  <a:gd name="connsiteY118" fmla="*/ 718368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35919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35265 w 1003876"/>
                  <a:gd name="connsiteY118" fmla="*/ 718368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35919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35265 w 1003876"/>
                  <a:gd name="connsiteY118" fmla="*/ 718368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35919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35265 w 1003876"/>
                  <a:gd name="connsiteY118" fmla="*/ 718368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35919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35265 w 1003876"/>
                  <a:gd name="connsiteY118" fmla="*/ 718368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35919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35265 w 1003876"/>
                  <a:gd name="connsiteY118" fmla="*/ 718368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35919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35265 w 1003876"/>
                  <a:gd name="connsiteY118" fmla="*/ 718368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35919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35265 w 1003876"/>
                  <a:gd name="connsiteY118" fmla="*/ 718368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18620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35265 w 1003876"/>
                  <a:gd name="connsiteY118" fmla="*/ 718368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18620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40208 w 1003876"/>
                  <a:gd name="connsiteY118" fmla="*/ 644225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18620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40208 w 1003876"/>
                  <a:gd name="connsiteY118" fmla="*/ 644225 h 1516072"/>
                  <a:gd name="connsiteX119" fmla="*/ 444944 w 1003876"/>
                  <a:gd name="connsiteY119" fmla="*/ 779275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18620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40208 w 1003876"/>
                  <a:gd name="connsiteY118" fmla="*/ 644225 h 1516072"/>
                  <a:gd name="connsiteX119" fmla="*/ 440002 w 1003876"/>
                  <a:gd name="connsiteY119" fmla="*/ 789160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18620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40208 w 1003876"/>
                  <a:gd name="connsiteY118" fmla="*/ 644225 h 1516072"/>
                  <a:gd name="connsiteX119" fmla="*/ 440002 w 1003876"/>
                  <a:gd name="connsiteY119" fmla="*/ 789160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18620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40002 w 1003876"/>
                  <a:gd name="connsiteY118" fmla="*/ 789160 h 1516072"/>
                  <a:gd name="connsiteX119" fmla="*/ 430322 w 1003876"/>
                  <a:gd name="connsiteY119"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21569 w 1003876"/>
                  <a:gd name="connsiteY43" fmla="*/ 1348923 h 1516072"/>
                  <a:gd name="connsiteX44" fmla="*/ 427284 w 1003876"/>
                  <a:gd name="connsiteY44" fmla="*/ 1335588 h 1516072"/>
                  <a:gd name="connsiteX45" fmla="*/ 467289 w 1003876"/>
                  <a:gd name="connsiteY45" fmla="*/ 1265103 h 1516072"/>
                  <a:gd name="connsiteX46" fmla="*/ 528455 w 1003876"/>
                  <a:gd name="connsiteY46" fmla="*/ 1230091 h 1516072"/>
                  <a:gd name="connsiteX47" fmla="*/ 601154 w 1003876"/>
                  <a:gd name="connsiteY47" fmla="*/ 1221700 h 1516072"/>
                  <a:gd name="connsiteX48" fmla="*/ 720654 w 1003876"/>
                  <a:gd name="connsiteY48" fmla="*/ 1316538 h 1516072"/>
                  <a:gd name="connsiteX49" fmla="*/ 733989 w 1003876"/>
                  <a:gd name="connsiteY49" fmla="*/ 1326063 h 1516072"/>
                  <a:gd name="connsiteX50" fmla="*/ 743514 w 1003876"/>
                  <a:gd name="connsiteY50" fmla="*/ 1327968 h 1516072"/>
                  <a:gd name="connsiteX51" fmla="*/ 749229 w 1003876"/>
                  <a:gd name="connsiteY51" fmla="*/ 1329873 h 1516072"/>
                  <a:gd name="connsiteX52" fmla="*/ 762564 w 1003876"/>
                  <a:gd name="connsiteY52" fmla="*/ 1335588 h 1516072"/>
                  <a:gd name="connsiteX53" fmla="*/ 777804 w 1003876"/>
                  <a:gd name="connsiteY53" fmla="*/ 1333683 h 1516072"/>
                  <a:gd name="connsiteX54" fmla="*/ 789234 w 1003876"/>
                  <a:gd name="connsiteY54" fmla="*/ 1327968 h 1516072"/>
                  <a:gd name="connsiteX55" fmla="*/ 794949 w 1003876"/>
                  <a:gd name="connsiteY55" fmla="*/ 1326063 h 1516072"/>
                  <a:gd name="connsiteX56" fmla="*/ 802569 w 1003876"/>
                  <a:gd name="connsiteY56" fmla="*/ 1308918 h 1516072"/>
                  <a:gd name="connsiteX57" fmla="*/ 800664 w 1003876"/>
                  <a:gd name="connsiteY57" fmla="*/ 1284153 h 1516072"/>
                  <a:gd name="connsiteX58" fmla="*/ 798759 w 1003876"/>
                  <a:gd name="connsiteY58" fmla="*/ 1278438 h 1516072"/>
                  <a:gd name="connsiteX59" fmla="*/ 796854 w 1003876"/>
                  <a:gd name="connsiteY59" fmla="*/ 1270818 h 1516072"/>
                  <a:gd name="connsiteX60" fmla="*/ 783519 w 1003876"/>
                  <a:gd name="connsiteY60" fmla="*/ 1253673 h 1516072"/>
                  <a:gd name="connsiteX61" fmla="*/ 773994 w 1003876"/>
                  <a:gd name="connsiteY61" fmla="*/ 1247958 h 1516072"/>
                  <a:gd name="connsiteX62" fmla="*/ 648264 w 1003876"/>
                  <a:gd name="connsiteY62" fmla="*/ 1156518 h 1516072"/>
                  <a:gd name="connsiteX63" fmla="*/ 644454 w 1003876"/>
                  <a:gd name="connsiteY63" fmla="*/ 1139373 h 1516072"/>
                  <a:gd name="connsiteX64" fmla="*/ 646359 w 1003876"/>
                  <a:gd name="connsiteY64" fmla="*/ 1131753 h 1516072"/>
                  <a:gd name="connsiteX65" fmla="*/ 650169 w 1003876"/>
                  <a:gd name="connsiteY65" fmla="*/ 1114608 h 1516072"/>
                  <a:gd name="connsiteX66" fmla="*/ 653979 w 1003876"/>
                  <a:gd name="connsiteY66" fmla="*/ 1108893 h 1516072"/>
                  <a:gd name="connsiteX67" fmla="*/ 655884 w 1003876"/>
                  <a:gd name="connsiteY67" fmla="*/ 1103178 h 1516072"/>
                  <a:gd name="connsiteX68" fmla="*/ 661599 w 1003876"/>
                  <a:gd name="connsiteY68" fmla="*/ 1101273 h 1516072"/>
                  <a:gd name="connsiteX69" fmla="*/ 671124 w 1003876"/>
                  <a:gd name="connsiteY69" fmla="*/ 1089843 h 1516072"/>
                  <a:gd name="connsiteX70" fmla="*/ 724464 w 1003876"/>
                  <a:gd name="connsiteY70" fmla="*/ 1082223 h 1516072"/>
                  <a:gd name="connsiteX71" fmla="*/ 842574 w 1003876"/>
                  <a:gd name="connsiteY71" fmla="*/ 1084128 h 1516072"/>
                  <a:gd name="connsiteX72" fmla="*/ 871149 w 1003876"/>
                  <a:gd name="connsiteY72" fmla="*/ 1086033 h 1516072"/>
                  <a:gd name="connsiteX73" fmla="*/ 899724 w 1003876"/>
                  <a:gd name="connsiteY73" fmla="*/ 1091748 h 1516072"/>
                  <a:gd name="connsiteX74" fmla="*/ 922584 w 1003876"/>
                  <a:gd name="connsiteY74" fmla="*/ 1095558 h 1516072"/>
                  <a:gd name="connsiteX75" fmla="*/ 985294 w 1003876"/>
                  <a:gd name="connsiteY75" fmla="*/ 1104311 h 1516072"/>
                  <a:gd name="connsiteX76" fmla="*/ 1003378 w 1003876"/>
                  <a:gd name="connsiteY76" fmla="*/ 1065958 h 1516072"/>
                  <a:gd name="connsiteX77" fmla="*/ 970209 w 1003876"/>
                  <a:gd name="connsiteY77" fmla="*/ 1044123 h 1516072"/>
                  <a:gd name="connsiteX78" fmla="*/ 918620 w 1003876"/>
                  <a:gd name="connsiteY78" fmla="*/ 1034598 h 1516072"/>
                  <a:gd name="connsiteX79" fmla="*/ 825429 w 1003876"/>
                  <a:gd name="connsiteY79" fmla="*/ 1034598 h 1516072"/>
                  <a:gd name="connsiteX80" fmla="*/ 730179 w 1003876"/>
                  <a:gd name="connsiteY80" fmla="*/ 1038408 h 1516072"/>
                  <a:gd name="connsiteX81" fmla="*/ 669219 w 1003876"/>
                  <a:gd name="connsiteY81" fmla="*/ 1046028 h 1516072"/>
                  <a:gd name="connsiteX82" fmla="*/ 646360 w 1003876"/>
                  <a:gd name="connsiteY82" fmla="*/ 1049838 h 1516072"/>
                  <a:gd name="connsiteX83" fmla="*/ 640078 w 1003876"/>
                  <a:gd name="connsiteY83" fmla="*/ 1026051 h 1516072"/>
                  <a:gd name="connsiteX84" fmla="*/ 673029 w 1003876"/>
                  <a:gd name="connsiteY84" fmla="*/ 992688 h 1516072"/>
                  <a:gd name="connsiteX85" fmla="*/ 674934 w 1003876"/>
                  <a:gd name="connsiteY85" fmla="*/ 986973 h 1516072"/>
                  <a:gd name="connsiteX86" fmla="*/ 680649 w 1003876"/>
                  <a:gd name="connsiteY86" fmla="*/ 985068 h 1516072"/>
                  <a:gd name="connsiteX87" fmla="*/ 686364 w 1003876"/>
                  <a:gd name="connsiteY87" fmla="*/ 981258 h 1516072"/>
                  <a:gd name="connsiteX88" fmla="*/ 695889 w 1003876"/>
                  <a:gd name="connsiteY88" fmla="*/ 971733 h 1516072"/>
                  <a:gd name="connsiteX89" fmla="*/ 705414 w 1003876"/>
                  <a:gd name="connsiteY89" fmla="*/ 960303 h 1516072"/>
                  <a:gd name="connsiteX90" fmla="*/ 716844 w 1003876"/>
                  <a:gd name="connsiteY90" fmla="*/ 952683 h 1516072"/>
                  <a:gd name="connsiteX91" fmla="*/ 732084 w 1003876"/>
                  <a:gd name="connsiteY91" fmla="*/ 939348 h 1516072"/>
                  <a:gd name="connsiteX92" fmla="*/ 741609 w 1003876"/>
                  <a:gd name="connsiteY92" fmla="*/ 927918 h 1516072"/>
                  <a:gd name="connsiteX93" fmla="*/ 753039 w 1003876"/>
                  <a:gd name="connsiteY93" fmla="*/ 918393 h 1516072"/>
                  <a:gd name="connsiteX94" fmla="*/ 758754 w 1003876"/>
                  <a:gd name="connsiteY94" fmla="*/ 906963 h 1516072"/>
                  <a:gd name="connsiteX95" fmla="*/ 760659 w 1003876"/>
                  <a:gd name="connsiteY95" fmla="*/ 901248 h 1516072"/>
                  <a:gd name="connsiteX96" fmla="*/ 766374 w 1003876"/>
                  <a:gd name="connsiteY96" fmla="*/ 889818 h 1516072"/>
                  <a:gd name="connsiteX97" fmla="*/ 764469 w 1003876"/>
                  <a:gd name="connsiteY97" fmla="*/ 874578 h 1516072"/>
                  <a:gd name="connsiteX98" fmla="*/ 758754 w 1003876"/>
                  <a:gd name="connsiteY98" fmla="*/ 872673 h 1516072"/>
                  <a:gd name="connsiteX99" fmla="*/ 737799 w 1003876"/>
                  <a:gd name="connsiteY99" fmla="*/ 874578 h 1516072"/>
                  <a:gd name="connsiteX100" fmla="*/ 732084 w 1003876"/>
                  <a:gd name="connsiteY100" fmla="*/ 878388 h 1516072"/>
                  <a:gd name="connsiteX101" fmla="*/ 699699 w 1003876"/>
                  <a:gd name="connsiteY101" fmla="*/ 899343 h 1516072"/>
                  <a:gd name="connsiteX102" fmla="*/ 595181 w 1003876"/>
                  <a:gd name="connsiteY102" fmla="*/ 957831 h 1516072"/>
                  <a:gd name="connsiteX103" fmla="*/ 507294 w 1003876"/>
                  <a:gd name="connsiteY103" fmla="*/ 847908 h 1516072"/>
                  <a:gd name="connsiteX104" fmla="*/ 503484 w 1003876"/>
                  <a:gd name="connsiteY104" fmla="*/ 358323 h 1516072"/>
                  <a:gd name="connsiteX105" fmla="*/ 499674 w 1003876"/>
                  <a:gd name="connsiteY105" fmla="*/ 66858 h 1516072"/>
                  <a:gd name="connsiteX106" fmla="*/ 490149 w 1003876"/>
                  <a:gd name="connsiteY106" fmla="*/ 40188 h 1516072"/>
                  <a:gd name="connsiteX107" fmla="*/ 488244 w 1003876"/>
                  <a:gd name="connsiteY107" fmla="*/ 34473 h 1516072"/>
                  <a:gd name="connsiteX108" fmla="*/ 484434 w 1003876"/>
                  <a:gd name="connsiteY108" fmla="*/ 28758 h 1516072"/>
                  <a:gd name="connsiteX109" fmla="*/ 478719 w 1003876"/>
                  <a:gd name="connsiteY109" fmla="*/ 17328 h 1516072"/>
                  <a:gd name="connsiteX110" fmla="*/ 473004 w 1003876"/>
                  <a:gd name="connsiteY110" fmla="*/ 13518 h 1516072"/>
                  <a:gd name="connsiteX111" fmla="*/ 469194 w 1003876"/>
                  <a:gd name="connsiteY111" fmla="*/ 7803 h 1516072"/>
                  <a:gd name="connsiteX112" fmla="*/ 429189 w 1003876"/>
                  <a:gd name="connsiteY112" fmla="*/ 11613 h 1516072"/>
                  <a:gd name="connsiteX113" fmla="*/ 425379 w 1003876"/>
                  <a:gd name="connsiteY113" fmla="*/ 78288 h 1516072"/>
                  <a:gd name="connsiteX114" fmla="*/ 425379 w 1003876"/>
                  <a:gd name="connsiteY114" fmla="*/ 84003 h 1516072"/>
                  <a:gd name="connsiteX115" fmla="*/ 436603 w 1003876"/>
                  <a:gd name="connsiteY115" fmla="*/ 225952 h 1516072"/>
                  <a:gd name="connsiteX116" fmla="*/ 440619 w 1003876"/>
                  <a:gd name="connsiteY116" fmla="*/ 421188 h 1516072"/>
                  <a:gd name="connsiteX117" fmla="*/ 440002 w 1003876"/>
                  <a:gd name="connsiteY117" fmla="*/ 789160 h 1516072"/>
                  <a:gd name="connsiteX118" fmla="*/ 430322 w 1003876"/>
                  <a:gd name="connsiteY118"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21569 w 1003876"/>
                  <a:gd name="connsiteY42" fmla="*/ 1348923 h 1516072"/>
                  <a:gd name="connsiteX43" fmla="*/ 427284 w 1003876"/>
                  <a:gd name="connsiteY43" fmla="*/ 1335588 h 1516072"/>
                  <a:gd name="connsiteX44" fmla="*/ 467289 w 1003876"/>
                  <a:gd name="connsiteY44" fmla="*/ 1265103 h 1516072"/>
                  <a:gd name="connsiteX45" fmla="*/ 528455 w 1003876"/>
                  <a:gd name="connsiteY45" fmla="*/ 1230091 h 1516072"/>
                  <a:gd name="connsiteX46" fmla="*/ 601154 w 1003876"/>
                  <a:gd name="connsiteY46" fmla="*/ 1221700 h 1516072"/>
                  <a:gd name="connsiteX47" fmla="*/ 720654 w 1003876"/>
                  <a:gd name="connsiteY47" fmla="*/ 1316538 h 1516072"/>
                  <a:gd name="connsiteX48" fmla="*/ 733989 w 1003876"/>
                  <a:gd name="connsiteY48" fmla="*/ 1326063 h 1516072"/>
                  <a:gd name="connsiteX49" fmla="*/ 743514 w 1003876"/>
                  <a:gd name="connsiteY49" fmla="*/ 1327968 h 1516072"/>
                  <a:gd name="connsiteX50" fmla="*/ 749229 w 1003876"/>
                  <a:gd name="connsiteY50" fmla="*/ 1329873 h 1516072"/>
                  <a:gd name="connsiteX51" fmla="*/ 762564 w 1003876"/>
                  <a:gd name="connsiteY51" fmla="*/ 1335588 h 1516072"/>
                  <a:gd name="connsiteX52" fmla="*/ 777804 w 1003876"/>
                  <a:gd name="connsiteY52" fmla="*/ 1333683 h 1516072"/>
                  <a:gd name="connsiteX53" fmla="*/ 789234 w 1003876"/>
                  <a:gd name="connsiteY53" fmla="*/ 1327968 h 1516072"/>
                  <a:gd name="connsiteX54" fmla="*/ 794949 w 1003876"/>
                  <a:gd name="connsiteY54" fmla="*/ 1326063 h 1516072"/>
                  <a:gd name="connsiteX55" fmla="*/ 802569 w 1003876"/>
                  <a:gd name="connsiteY55" fmla="*/ 1308918 h 1516072"/>
                  <a:gd name="connsiteX56" fmla="*/ 800664 w 1003876"/>
                  <a:gd name="connsiteY56" fmla="*/ 1284153 h 1516072"/>
                  <a:gd name="connsiteX57" fmla="*/ 798759 w 1003876"/>
                  <a:gd name="connsiteY57" fmla="*/ 1278438 h 1516072"/>
                  <a:gd name="connsiteX58" fmla="*/ 796854 w 1003876"/>
                  <a:gd name="connsiteY58" fmla="*/ 1270818 h 1516072"/>
                  <a:gd name="connsiteX59" fmla="*/ 783519 w 1003876"/>
                  <a:gd name="connsiteY59" fmla="*/ 1253673 h 1516072"/>
                  <a:gd name="connsiteX60" fmla="*/ 773994 w 1003876"/>
                  <a:gd name="connsiteY60" fmla="*/ 1247958 h 1516072"/>
                  <a:gd name="connsiteX61" fmla="*/ 648264 w 1003876"/>
                  <a:gd name="connsiteY61" fmla="*/ 1156518 h 1516072"/>
                  <a:gd name="connsiteX62" fmla="*/ 644454 w 1003876"/>
                  <a:gd name="connsiteY62" fmla="*/ 1139373 h 1516072"/>
                  <a:gd name="connsiteX63" fmla="*/ 646359 w 1003876"/>
                  <a:gd name="connsiteY63" fmla="*/ 1131753 h 1516072"/>
                  <a:gd name="connsiteX64" fmla="*/ 650169 w 1003876"/>
                  <a:gd name="connsiteY64" fmla="*/ 1114608 h 1516072"/>
                  <a:gd name="connsiteX65" fmla="*/ 653979 w 1003876"/>
                  <a:gd name="connsiteY65" fmla="*/ 1108893 h 1516072"/>
                  <a:gd name="connsiteX66" fmla="*/ 655884 w 1003876"/>
                  <a:gd name="connsiteY66" fmla="*/ 1103178 h 1516072"/>
                  <a:gd name="connsiteX67" fmla="*/ 661599 w 1003876"/>
                  <a:gd name="connsiteY67" fmla="*/ 1101273 h 1516072"/>
                  <a:gd name="connsiteX68" fmla="*/ 671124 w 1003876"/>
                  <a:gd name="connsiteY68" fmla="*/ 1089843 h 1516072"/>
                  <a:gd name="connsiteX69" fmla="*/ 724464 w 1003876"/>
                  <a:gd name="connsiteY69" fmla="*/ 1082223 h 1516072"/>
                  <a:gd name="connsiteX70" fmla="*/ 842574 w 1003876"/>
                  <a:gd name="connsiteY70" fmla="*/ 1084128 h 1516072"/>
                  <a:gd name="connsiteX71" fmla="*/ 871149 w 1003876"/>
                  <a:gd name="connsiteY71" fmla="*/ 1086033 h 1516072"/>
                  <a:gd name="connsiteX72" fmla="*/ 899724 w 1003876"/>
                  <a:gd name="connsiteY72" fmla="*/ 1091748 h 1516072"/>
                  <a:gd name="connsiteX73" fmla="*/ 922584 w 1003876"/>
                  <a:gd name="connsiteY73" fmla="*/ 1095558 h 1516072"/>
                  <a:gd name="connsiteX74" fmla="*/ 985294 w 1003876"/>
                  <a:gd name="connsiteY74" fmla="*/ 1104311 h 1516072"/>
                  <a:gd name="connsiteX75" fmla="*/ 1003378 w 1003876"/>
                  <a:gd name="connsiteY75" fmla="*/ 1065958 h 1516072"/>
                  <a:gd name="connsiteX76" fmla="*/ 970209 w 1003876"/>
                  <a:gd name="connsiteY76" fmla="*/ 1044123 h 1516072"/>
                  <a:gd name="connsiteX77" fmla="*/ 918620 w 1003876"/>
                  <a:gd name="connsiteY77" fmla="*/ 1034598 h 1516072"/>
                  <a:gd name="connsiteX78" fmla="*/ 825429 w 1003876"/>
                  <a:gd name="connsiteY78" fmla="*/ 1034598 h 1516072"/>
                  <a:gd name="connsiteX79" fmla="*/ 730179 w 1003876"/>
                  <a:gd name="connsiteY79" fmla="*/ 1038408 h 1516072"/>
                  <a:gd name="connsiteX80" fmla="*/ 669219 w 1003876"/>
                  <a:gd name="connsiteY80" fmla="*/ 1046028 h 1516072"/>
                  <a:gd name="connsiteX81" fmla="*/ 646360 w 1003876"/>
                  <a:gd name="connsiteY81" fmla="*/ 1049838 h 1516072"/>
                  <a:gd name="connsiteX82" fmla="*/ 640078 w 1003876"/>
                  <a:gd name="connsiteY82" fmla="*/ 1026051 h 1516072"/>
                  <a:gd name="connsiteX83" fmla="*/ 673029 w 1003876"/>
                  <a:gd name="connsiteY83" fmla="*/ 992688 h 1516072"/>
                  <a:gd name="connsiteX84" fmla="*/ 674934 w 1003876"/>
                  <a:gd name="connsiteY84" fmla="*/ 986973 h 1516072"/>
                  <a:gd name="connsiteX85" fmla="*/ 680649 w 1003876"/>
                  <a:gd name="connsiteY85" fmla="*/ 985068 h 1516072"/>
                  <a:gd name="connsiteX86" fmla="*/ 686364 w 1003876"/>
                  <a:gd name="connsiteY86" fmla="*/ 981258 h 1516072"/>
                  <a:gd name="connsiteX87" fmla="*/ 695889 w 1003876"/>
                  <a:gd name="connsiteY87" fmla="*/ 971733 h 1516072"/>
                  <a:gd name="connsiteX88" fmla="*/ 705414 w 1003876"/>
                  <a:gd name="connsiteY88" fmla="*/ 960303 h 1516072"/>
                  <a:gd name="connsiteX89" fmla="*/ 716844 w 1003876"/>
                  <a:gd name="connsiteY89" fmla="*/ 952683 h 1516072"/>
                  <a:gd name="connsiteX90" fmla="*/ 732084 w 1003876"/>
                  <a:gd name="connsiteY90" fmla="*/ 939348 h 1516072"/>
                  <a:gd name="connsiteX91" fmla="*/ 741609 w 1003876"/>
                  <a:gd name="connsiteY91" fmla="*/ 927918 h 1516072"/>
                  <a:gd name="connsiteX92" fmla="*/ 753039 w 1003876"/>
                  <a:gd name="connsiteY92" fmla="*/ 918393 h 1516072"/>
                  <a:gd name="connsiteX93" fmla="*/ 758754 w 1003876"/>
                  <a:gd name="connsiteY93" fmla="*/ 906963 h 1516072"/>
                  <a:gd name="connsiteX94" fmla="*/ 760659 w 1003876"/>
                  <a:gd name="connsiteY94" fmla="*/ 901248 h 1516072"/>
                  <a:gd name="connsiteX95" fmla="*/ 766374 w 1003876"/>
                  <a:gd name="connsiteY95" fmla="*/ 889818 h 1516072"/>
                  <a:gd name="connsiteX96" fmla="*/ 764469 w 1003876"/>
                  <a:gd name="connsiteY96" fmla="*/ 874578 h 1516072"/>
                  <a:gd name="connsiteX97" fmla="*/ 758754 w 1003876"/>
                  <a:gd name="connsiteY97" fmla="*/ 872673 h 1516072"/>
                  <a:gd name="connsiteX98" fmla="*/ 737799 w 1003876"/>
                  <a:gd name="connsiteY98" fmla="*/ 874578 h 1516072"/>
                  <a:gd name="connsiteX99" fmla="*/ 732084 w 1003876"/>
                  <a:gd name="connsiteY99" fmla="*/ 878388 h 1516072"/>
                  <a:gd name="connsiteX100" fmla="*/ 699699 w 1003876"/>
                  <a:gd name="connsiteY100" fmla="*/ 899343 h 1516072"/>
                  <a:gd name="connsiteX101" fmla="*/ 595181 w 1003876"/>
                  <a:gd name="connsiteY101" fmla="*/ 957831 h 1516072"/>
                  <a:gd name="connsiteX102" fmla="*/ 507294 w 1003876"/>
                  <a:gd name="connsiteY102" fmla="*/ 847908 h 1516072"/>
                  <a:gd name="connsiteX103" fmla="*/ 503484 w 1003876"/>
                  <a:gd name="connsiteY103" fmla="*/ 358323 h 1516072"/>
                  <a:gd name="connsiteX104" fmla="*/ 499674 w 1003876"/>
                  <a:gd name="connsiteY104" fmla="*/ 66858 h 1516072"/>
                  <a:gd name="connsiteX105" fmla="*/ 490149 w 1003876"/>
                  <a:gd name="connsiteY105" fmla="*/ 40188 h 1516072"/>
                  <a:gd name="connsiteX106" fmla="*/ 488244 w 1003876"/>
                  <a:gd name="connsiteY106" fmla="*/ 34473 h 1516072"/>
                  <a:gd name="connsiteX107" fmla="*/ 484434 w 1003876"/>
                  <a:gd name="connsiteY107" fmla="*/ 28758 h 1516072"/>
                  <a:gd name="connsiteX108" fmla="*/ 478719 w 1003876"/>
                  <a:gd name="connsiteY108" fmla="*/ 17328 h 1516072"/>
                  <a:gd name="connsiteX109" fmla="*/ 473004 w 1003876"/>
                  <a:gd name="connsiteY109" fmla="*/ 13518 h 1516072"/>
                  <a:gd name="connsiteX110" fmla="*/ 469194 w 1003876"/>
                  <a:gd name="connsiteY110" fmla="*/ 7803 h 1516072"/>
                  <a:gd name="connsiteX111" fmla="*/ 429189 w 1003876"/>
                  <a:gd name="connsiteY111" fmla="*/ 11613 h 1516072"/>
                  <a:gd name="connsiteX112" fmla="*/ 425379 w 1003876"/>
                  <a:gd name="connsiteY112" fmla="*/ 78288 h 1516072"/>
                  <a:gd name="connsiteX113" fmla="*/ 425379 w 1003876"/>
                  <a:gd name="connsiteY113" fmla="*/ 84003 h 1516072"/>
                  <a:gd name="connsiteX114" fmla="*/ 436603 w 1003876"/>
                  <a:gd name="connsiteY114" fmla="*/ 225952 h 1516072"/>
                  <a:gd name="connsiteX115" fmla="*/ 440619 w 1003876"/>
                  <a:gd name="connsiteY115" fmla="*/ 421188 h 1516072"/>
                  <a:gd name="connsiteX116" fmla="*/ 440002 w 1003876"/>
                  <a:gd name="connsiteY116" fmla="*/ 789160 h 1516072"/>
                  <a:gd name="connsiteX117" fmla="*/ 430322 w 1003876"/>
                  <a:gd name="connsiteY117"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21569 w 1003876"/>
                  <a:gd name="connsiteY41" fmla="*/ 1348923 h 1516072"/>
                  <a:gd name="connsiteX42" fmla="*/ 427284 w 1003876"/>
                  <a:gd name="connsiteY42" fmla="*/ 1335588 h 1516072"/>
                  <a:gd name="connsiteX43" fmla="*/ 467289 w 1003876"/>
                  <a:gd name="connsiteY43" fmla="*/ 1265103 h 1516072"/>
                  <a:gd name="connsiteX44" fmla="*/ 528455 w 1003876"/>
                  <a:gd name="connsiteY44" fmla="*/ 1230091 h 1516072"/>
                  <a:gd name="connsiteX45" fmla="*/ 601154 w 1003876"/>
                  <a:gd name="connsiteY45" fmla="*/ 1221700 h 1516072"/>
                  <a:gd name="connsiteX46" fmla="*/ 720654 w 1003876"/>
                  <a:gd name="connsiteY46" fmla="*/ 1316538 h 1516072"/>
                  <a:gd name="connsiteX47" fmla="*/ 733989 w 1003876"/>
                  <a:gd name="connsiteY47" fmla="*/ 1326063 h 1516072"/>
                  <a:gd name="connsiteX48" fmla="*/ 743514 w 1003876"/>
                  <a:gd name="connsiteY48" fmla="*/ 1327968 h 1516072"/>
                  <a:gd name="connsiteX49" fmla="*/ 749229 w 1003876"/>
                  <a:gd name="connsiteY49" fmla="*/ 1329873 h 1516072"/>
                  <a:gd name="connsiteX50" fmla="*/ 762564 w 1003876"/>
                  <a:gd name="connsiteY50" fmla="*/ 1335588 h 1516072"/>
                  <a:gd name="connsiteX51" fmla="*/ 777804 w 1003876"/>
                  <a:gd name="connsiteY51" fmla="*/ 1333683 h 1516072"/>
                  <a:gd name="connsiteX52" fmla="*/ 789234 w 1003876"/>
                  <a:gd name="connsiteY52" fmla="*/ 1327968 h 1516072"/>
                  <a:gd name="connsiteX53" fmla="*/ 794949 w 1003876"/>
                  <a:gd name="connsiteY53" fmla="*/ 1326063 h 1516072"/>
                  <a:gd name="connsiteX54" fmla="*/ 802569 w 1003876"/>
                  <a:gd name="connsiteY54" fmla="*/ 1308918 h 1516072"/>
                  <a:gd name="connsiteX55" fmla="*/ 800664 w 1003876"/>
                  <a:gd name="connsiteY55" fmla="*/ 1284153 h 1516072"/>
                  <a:gd name="connsiteX56" fmla="*/ 798759 w 1003876"/>
                  <a:gd name="connsiteY56" fmla="*/ 1278438 h 1516072"/>
                  <a:gd name="connsiteX57" fmla="*/ 796854 w 1003876"/>
                  <a:gd name="connsiteY57" fmla="*/ 1270818 h 1516072"/>
                  <a:gd name="connsiteX58" fmla="*/ 783519 w 1003876"/>
                  <a:gd name="connsiteY58" fmla="*/ 1253673 h 1516072"/>
                  <a:gd name="connsiteX59" fmla="*/ 773994 w 1003876"/>
                  <a:gd name="connsiteY59" fmla="*/ 1247958 h 1516072"/>
                  <a:gd name="connsiteX60" fmla="*/ 648264 w 1003876"/>
                  <a:gd name="connsiteY60" fmla="*/ 1156518 h 1516072"/>
                  <a:gd name="connsiteX61" fmla="*/ 644454 w 1003876"/>
                  <a:gd name="connsiteY61" fmla="*/ 1139373 h 1516072"/>
                  <a:gd name="connsiteX62" fmla="*/ 646359 w 1003876"/>
                  <a:gd name="connsiteY62" fmla="*/ 1131753 h 1516072"/>
                  <a:gd name="connsiteX63" fmla="*/ 650169 w 1003876"/>
                  <a:gd name="connsiteY63" fmla="*/ 1114608 h 1516072"/>
                  <a:gd name="connsiteX64" fmla="*/ 653979 w 1003876"/>
                  <a:gd name="connsiteY64" fmla="*/ 1108893 h 1516072"/>
                  <a:gd name="connsiteX65" fmla="*/ 655884 w 1003876"/>
                  <a:gd name="connsiteY65" fmla="*/ 1103178 h 1516072"/>
                  <a:gd name="connsiteX66" fmla="*/ 661599 w 1003876"/>
                  <a:gd name="connsiteY66" fmla="*/ 1101273 h 1516072"/>
                  <a:gd name="connsiteX67" fmla="*/ 671124 w 1003876"/>
                  <a:gd name="connsiteY67" fmla="*/ 1089843 h 1516072"/>
                  <a:gd name="connsiteX68" fmla="*/ 724464 w 1003876"/>
                  <a:gd name="connsiteY68" fmla="*/ 1082223 h 1516072"/>
                  <a:gd name="connsiteX69" fmla="*/ 842574 w 1003876"/>
                  <a:gd name="connsiteY69" fmla="*/ 1084128 h 1516072"/>
                  <a:gd name="connsiteX70" fmla="*/ 871149 w 1003876"/>
                  <a:gd name="connsiteY70" fmla="*/ 1086033 h 1516072"/>
                  <a:gd name="connsiteX71" fmla="*/ 899724 w 1003876"/>
                  <a:gd name="connsiteY71" fmla="*/ 1091748 h 1516072"/>
                  <a:gd name="connsiteX72" fmla="*/ 922584 w 1003876"/>
                  <a:gd name="connsiteY72" fmla="*/ 1095558 h 1516072"/>
                  <a:gd name="connsiteX73" fmla="*/ 985294 w 1003876"/>
                  <a:gd name="connsiteY73" fmla="*/ 1104311 h 1516072"/>
                  <a:gd name="connsiteX74" fmla="*/ 1003378 w 1003876"/>
                  <a:gd name="connsiteY74" fmla="*/ 1065958 h 1516072"/>
                  <a:gd name="connsiteX75" fmla="*/ 970209 w 1003876"/>
                  <a:gd name="connsiteY75" fmla="*/ 1044123 h 1516072"/>
                  <a:gd name="connsiteX76" fmla="*/ 918620 w 1003876"/>
                  <a:gd name="connsiteY76" fmla="*/ 1034598 h 1516072"/>
                  <a:gd name="connsiteX77" fmla="*/ 825429 w 1003876"/>
                  <a:gd name="connsiteY77" fmla="*/ 1034598 h 1516072"/>
                  <a:gd name="connsiteX78" fmla="*/ 730179 w 1003876"/>
                  <a:gd name="connsiteY78" fmla="*/ 1038408 h 1516072"/>
                  <a:gd name="connsiteX79" fmla="*/ 669219 w 1003876"/>
                  <a:gd name="connsiteY79" fmla="*/ 1046028 h 1516072"/>
                  <a:gd name="connsiteX80" fmla="*/ 646360 w 1003876"/>
                  <a:gd name="connsiteY80" fmla="*/ 1049838 h 1516072"/>
                  <a:gd name="connsiteX81" fmla="*/ 640078 w 1003876"/>
                  <a:gd name="connsiteY81" fmla="*/ 1026051 h 1516072"/>
                  <a:gd name="connsiteX82" fmla="*/ 673029 w 1003876"/>
                  <a:gd name="connsiteY82" fmla="*/ 992688 h 1516072"/>
                  <a:gd name="connsiteX83" fmla="*/ 674934 w 1003876"/>
                  <a:gd name="connsiteY83" fmla="*/ 986973 h 1516072"/>
                  <a:gd name="connsiteX84" fmla="*/ 680649 w 1003876"/>
                  <a:gd name="connsiteY84" fmla="*/ 985068 h 1516072"/>
                  <a:gd name="connsiteX85" fmla="*/ 686364 w 1003876"/>
                  <a:gd name="connsiteY85" fmla="*/ 981258 h 1516072"/>
                  <a:gd name="connsiteX86" fmla="*/ 695889 w 1003876"/>
                  <a:gd name="connsiteY86" fmla="*/ 971733 h 1516072"/>
                  <a:gd name="connsiteX87" fmla="*/ 705414 w 1003876"/>
                  <a:gd name="connsiteY87" fmla="*/ 960303 h 1516072"/>
                  <a:gd name="connsiteX88" fmla="*/ 716844 w 1003876"/>
                  <a:gd name="connsiteY88" fmla="*/ 952683 h 1516072"/>
                  <a:gd name="connsiteX89" fmla="*/ 732084 w 1003876"/>
                  <a:gd name="connsiteY89" fmla="*/ 939348 h 1516072"/>
                  <a:gd name="connsiteX90" fmla="*/ 741609 w 1003876"/>
                  <a:gd name="connsiteY90" fmla="*/ 927918 h 1516072"/>
                  <a:gd name="connsiteX91" fmla="*/ 753039 w 1003876"/>
                  <a:gd name="connsiteY91" fmla="*/ 918393 h 1516072"/>
                  <a:gd name="connsiteX92" fmla="*/ 758754 w 1003876"/>
                  <a:gd name="connsiteY92" fmla="*/ 906963 h 1516072"/>
                  <a:gd name="connsiteX93" fmla="*/ 760659 w 1003876"/>
                  <a:gd name="connsiteY93" fmla="*/ 901248 h 1516072"/>
                  <a:gd name="connsiteX94" fmla="*/ 766374 w 1003876"/>
                  <a:gd name="connsiteY94" fmla="*/ 889818 h 1516072"/>
                  <a:gd name="connsiteX95" fmla="*/ 764469 w 1003876"/>
                  <a:gd name="connsiteY95" fmla="*/ 874578 h 1516072"/>
                  <a:gd name="connsiteX96" fmla="*/ 758754 w 1003876"/>
                  <a:gd name="connsiteY96" fmla="*/ 872673 h 1516072"/>
                  <a:gd name="connsiteX97" fmla="*/ 737799 w 1003876"/>
                  <a:gd name="connsiteY97" fmla="*/ 874578 h 1516072"/>
                  <a:gd name="connsiteX98" fmla="*/ 732084 w 1003876"/>
                  <a:gd name="connsiteY98" fmla="*/ 878388 h 1516072"/>
                  <a:gd name="connsiteX99" fmla="*/ 699699 w 1003876"/>
                  <a:gd name="connsiteY99" fmla="*/ 899343 h 1516072"/>
                  <a:gd name="connsiteX100" fmla="*/ 595181 w 1003876"/>
                  <a:gd name="connsiteY100" fmla="*/ 957831 h 1516072"/>
                  <a:gd name="connsiteX101" fmla="*/ 507294 w 1003876"/>
                  <a:gd name="connsiteY101" fmla="*/ 847908 h 1516072"/>
                  <a:gd name="connsiteX102" fmla="*/ 503484 w 1003876"/>
                  <a:gd name="connsiteY102" fmla="*/ 358323 h 1516072"/>
                  <a:gd name="connsiteX103" fmla="*/ 499674 w 1003876"/>
                  <a:gd name="connsiteY103" fmla="*/ 66858 h 1516072"/>
                  <a:gd name="connsiteX104" fmla="*/ 490149 w 1003876"/>
                  <a:gd name="connsiteY104" fmla="*/ 40188 h 1516072"/>
                  <a:gd name="connsiteX105" fmla="*/ 488244 w 1003876"/>
                  <a:gd name="connsiteY105" fmla="*/ 34473 h 1516072"/>
                  <a:gd name="connsiteX106" fmla="*/ 484434 w 1003876"/>
                  <a:gd name="connsiteY106" fmla="*/ 28758 h 1516072"/>
                  <a:gd name="connsiteX107" fmla="*/ 478719 w 1003876"/>
                  <a:gd name="connsiteY107" fmla="*/ 17328 h 1516072"/>
                  <a:gd name="connsiteX108" fmla="*/ 473004 w 1003876"/>
                  <a:gd name="connsiteY108" fmla="*/ 13518 h 1516072"/>
                  <a:gd name="connsiteX109" fmla="*/ 469194 w 1003876"/>
                  <a:gd name="connsiteY109" fmla="*/ 7803 h 1516072"/>
                  <a:gd name="connsiteX110" fmla="*/ 429189 w 1003876"/>
                  <a:gd name="connsiteY110" fmla="*/ 11613 h 1516072"/>
                  <a:gd name="connsiteX111" fmla="*/ 425379 w 1003876"/>
                  <a:gd name="connsiteY111" fmla="*/ 78288 h 1516072"/>
                  <a:gd name="connsiteX112" fmla="*/ 425379 w 1003876"/>
                  <a:gd name="connsiteY112" fmla="*/ 84003 h 1516072"/>
                  <a:gd name="connsiteX113" fmla="*/ 436603 w 1003876"/>
                  <a:gd name="connsiteY113" fmla="*/ 225952 h 1516072"/>
                  <a:gd name="connsiteX114" fmla="*/ 440619 w 1003876"/>
                  <a:gd name="connsiteY114" fmla="*/ 421188 h 1516072"/>
                  <a:gd name="connsiteX115" fmla="*/ 440002 w 1003876"/>
                  <a:gd name="connsiteY115" fmla="*/ 789160 h 1516072"/>
                  <a:gd name="connsiteX116" fmla="*/ 430322 w 1003876"/>
                  <a:gd name="connsiteY116"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21569 w 1003876"/>
                  <a:gd name="connsiteY40" fmla="*/ 1348923 h 1516072"/>
                  <a:gd name="connsiteX41" fmla="*/ 427284 w 1003876"/>
                  <a:gd name="connsiteY41" fmla="*/ 1335588 h 1516072"/>
                  <a:gd name="connsiteX42" fmla="*/ 467289 w 1003876"/>
                  <a:gd name="connsiteY42" fmla="*/ 1265103 h 1516072"/>
                  <a:gd name="connsiteX43" fmla="*/ 528455 w 1003876"/>
                  <a:gd name="connsiteY43" fmla="*/ 1230091 h 1516072"/>
                  <a:gd name="connsiteX44" fmla="*/ 601154 w 1003876"/>
                  <a:gd name="connsiteY44" fmla="*/ 1221700 h 1516072"/>
                  <a:gd name="connsiteX45" fmla="*/ 720654 w 1003876"/>
                  <a:gd name="connsiteY45" fmla="*/ 1316538 h 1516072"/>
                  <a:gd name="connsiteX46" fmla="*/ 733989 w 1003876"/>
                  <a:gd name="connsiteY46" fmla="*/ 1326063 h 1516072"/>
                  <a:gd name="connsiteX47" fmla="*/ 743514 w 1003876"/>
                  <a:gd name="connsiteY47" fmla="*/ 1327968 h 1516072"/>
                  <a:gd name="connsiteX48" fmla="*/ 749229 w 1003876"/>
                  <a:gd name="connsiteY48" fmla="*/ 1329873 h 1516072"/>
                  <a:gd name="connsiteX49" fmla="*/ 762564 w 1003876"/>
                  <a:gd name="connsiteY49" fmla="*/ 1335588 h 1516072"/>
                  <a:gd name="connsiteX50" fmla="*/ 777804 w 1003876"/>
                  <a:gd name="connsiteY50" fmla="*/ 1333683 h 1516072"/>
                  <a:gd name="connsiteX51" fmla="*/ 789234 w 1003876"/>
                  <a:gd name="connsiteY51" fmla="*/ 1327968 h 1516072"/>
                  <a:gd name="connsiteX52" fmla="*/ 794949 w 1003876"/>
                  <a:gd name="connsiteY52" fmla="*/ 1326063 h 1516072"/>
                  <a:gd name="connsiteX53" fmla="*/ 802569 w 1003876"/>
                  <a:gd name="connsiteY53" fmla="*/ 1308918 h 1516072"/>
                  <a:gd name="connsiteX54" fmla="*/ 800664 w 1003876"/>
                  <a:gd name="connsiteY54" fmla="*/ 1284153 h 1516072"/>
                  <a:gd name="connsiteX55" fmla="*/ 798759 w 1003876"/>
                  <a:gd name="connsiteY55" fmla="*/ 1278438 h 1516072"/>
                  <a:gd name="connsiteX56" fmla="*/ 796854 w 1003876"/>
                  <a:gd name="connsiteY56" fmla="*/ 1270818 h 1516072"/>
                  <a:gd name="connsiteX57" fmla="*/ 783519 w 1003876"/>
                  <a:gd name="connsiteY57" fmla="*/ 1253673 h 1516072"/>
                  <a:gd name="connsiteX58" fmla="*/ 773994 w 1003876"/>
                  <a:gd name="connsiteY58" fmla="*/ 1247958 h 1516072"/>
                  <a:gd name="connsiteX59" fmla="*/ 648264 w 1003876"/>
                  <a:gd name="connsiteY59" fmla="*/ 1156518 h 1516072"/>
                  <a:gd name="connsiteX60" fmla="*/ 644454 w 1003876"/>
                  <a:gd name="connsiteY60" fmla="*/ 1139373 h 1516072"/>
                  <a:gd name="connsiteX61" fmla="*/ 646359 w 1003876"/>
                  <a:gd name="connsiteY61" fmla="*/ 1131753 h 1516072"/>
                  <a:gd name="connsiteX62" fmla="*/ 650169 w 1003876"/>
                  <a:gd name="connsiteY62" fmla="*/ 1114608 h 1516072"/>
                  <a:gd name="connsiteX63" fmla="*/ 653979 w 1003876"/>
                  <a:gd name="connsiteY63" fmla="*/ 1108893 h 1516072"/>
                  <a:gd name="connsiteX64" fmla="*/ 655884 w 1003876"/>
                  <a:gd name="connsiteY64" fmla="*/ 1103178 h 1516072"/>
                  <a:gd name="connsiteX65" fmla="*/ 661599 w 1003876"/>
                  <a:gd name="connsiteY65" fmla="*/ 1101273 h 1516072"/>
                  <a:gd name="connsiteX66" fmla="*/ 671124 w 1003876"/>
                  <a:gd name="connsiteY66" fmla="*/ 1089843 h 1516072"/>
                  <a:gd name="connsiteX67" fmla="*/ 724464 w 1003876"/>
                  <a:gd name="connsiteY67" fmla="*/ 1082223 h 1516072"/>
                  <a:gd name="connsiteX68" fmla="*/ 842574 w 1003876"/>
                  <a:gd name="connsiteY68" fmla="*/ 1084128 h 1516072"/>
                  <a:gd name="connsiteX69" fmla="*/ 871149 w 1003876"/>
                  <a:gd name="connsiteY69" fmla="*/ 1086033 h 1516072"/>
                  <a:gd name="connsiteX70" fmla="*/ 899724 w 1003876"/>
                  <a:gd name="connsiteY70" fmla="*/ 1091748 h 1516072"/>
                  <a:gd name="connsiteX71" fmla="*/ 922584 w 1003876"/>
                  <a:gd name="connsiteY71" fmla="*/ 1095558 h 1516072"/>
                  <a:gd name="connsiteX72" fmla="*/ 985294 w 1003876"/>
                  <a:gd name="connsiteY72" fmla="*/ 1104311 h 1516072"/>
                  <a:gd name="connsiteX73" fmla="*/ 1003378 w 1003876"/>
                  <a:gd name="connsiteY73" fmla="*/ 1065958 h 1516072"/>
                  <a:gd name="connsiteX74" fmla="*/ 970209 w 1003876"/>
                  <a:gd name="connsiteY74" fmla="*/ 1044123 h 1516072"/>
                  <a:gd name="connsiteX75" fmla="*/ 918620 w 1003876"/>
                  <a:gd name="connsiteY75" fmla="*/ 1034598 h 1516072"/>
                  <a:gd name="connsiteX76" fmla="*/ 825429 w 1003876"/>
                  <a:gd name="connsiteY76" fmla="*/ 1034598 h 1516072"/>
                  <a:gd name="connsiteX77" fmla="*/ 730179 w 1003876"/>
                  <a:gd name="connsiteY77" fmla="*/ 1038408 h 1516072"/>
                  <a:gd name="connsiteX78" fmla="*/ 669219 w 1003876"/>
                  <a:gd name="connsiteY78" fmla="*/ 1046028 h 1516072"/>
                  <a:gd name="connsiteX79" fmla="*/ 646360 w 1003876"/>
                  <a:gd name="connsiteY79" fmla="*/ 1049838 h 1516072"/>
                  <a:gd name="connsiteX80" fmla="*/ 640078 w 1003876"/>
                  <a:gd name="connsiteY80" fmla="*/ 1026051 h 1516072"/>
                  <a:gd name="connsiteX81" fmla="*/ 673029 w 1003876"/>
                  <a:gd name="connsiteY81" fmla="*/ 992688 h 1516072"/>
                  <a:gd name="connsiteX82" fmla="*/ 674934 w 1003876"/>
                  <a:gd name="connsiteY82" fmla="*/ 986973 h 1516072"/>
                  <a:gd name="connsiteX83" fmla="*/ 680649 w 1003876"/>
                  <a:gd name="connsiteY83" fmla="*/ 985068 h 1516072"/>
                  <a:gd name="connsiteX84" fmla="*/ 686364 w 1003876"/>
                  <a:gd name="connsiteY84" fmla="*/ 981258 h 1516072"/>
                  <a:gd name="connsiteX85" fmla="*/ 695889 w 1003876"/>
                  <a:gd name="connsiteY85" fmla="*/ 971733 h 1516072"/>
                  <a:gd name="connsiteX86" fmla="*/ 705414 w 1003876"/>
                  <a:gd name="connsiteY86" fmla="*/ 960303 h 1516072"/>
                  <a:gd name="connsiteX87" fmla="*/ 716844 w 1003876"/>
                  <a:gd name="connsiteY87" fmla="*/ 952683 h 1516072"/>
                  <a:gd name="connsiteX88" fmla="*/ 732084 w 1003876"/>
                  <a:gd name="connsiteY88" fmla="*/ 939348 h 1516072"/>
                  <a:gd name="connsiteX89" fmla="*/ 741609 w 1003876"/>
                  <a:gd name="connsiteY89" fmla="*/ 927918 h 1516072"/>
                  <a:gd name="connsiteX90" fmla="*/ 753039 w 1003876"/>
                  <a:gd name="connsiteY90" fmla="*/ 918393 h 1516072"/>
                  <a:gd name="connsiteX91" fmla="*/ 758754 w 1003876"/>
                  <a:gd name="connsiteY91" fmla="*/ 906963 h 1516072"/>
                  <a:gd name="connsiteX92" fmla="*/ 760659 w 1003876"/>
                  <a:gd name="connsiteY92" fmla="*/ 901248 h 1516072"/>
                  <a:gd name="connsiteX93" fmla="*/ 766374 w 1003876"/>
                  <a:gd name="connsiteY93" fmla="*/ 889818 h 1516072"/>
                  <a:gd name="connsiteX94" fmla="*/ 764469 w 1003876"/>
                  <a:gd name="connsiteY94" fmla="*/ 874578 h 1516072"/>
                  <a:gd name="connsiteX95" fmla="*/ 758754 w 1003876"/>
                  <a:gd name="connsiteY95" fmla="*/ 872673 h 1516072"/>
                  <a:gd name="connsiteX96" fmla="*/ 737799 w 1003876"/>
                  <a:gd name="connsiteY96" fmla="*/ 874578 h 1516072"/>
                  <a:gd name="connsiteX97" fmla="*/ 732084 w 1003876"/>
                  <a:gd name="connsiteY97" fmla="*/ 878388 h 1516072"/>
                  <a:gd name="connsiteX98" fmla="*/ 699699 w 1003876"/>
                  <a:gd name="connsiteY98" fmla="*/ 899343 h 1516072"/>
                  <a:gd name="connsiteX99" fmla="*/ 595181 w 1003876"/>
                  <a:gd name="connsiteY99" fmla="*/ 957831 h 1516072"/>
                  <a:gd name="connsiteX100" fmla="*/ 507294 w 1003876"/>
                  <a:gd name="connsiteY100" fmla="*/ 847908 h 1516072"/>
                  <a:gd name="connsiteX101" fmla="*/ 503484 w 1003876"/>
                  <a:gd name="connsiteY101" fmla="*/ 358323 h 1516072"/>
                  <a:gd name="connsiteX102" fmla="*/ 499674 w 1003876"/>
                  <a:gd name="connsiteY102" fmla="*/ 66858 h 1516072"/>
                  <a:gd name="connsiteX103" fmla="*/ 490149 w 1003876"/>
                  <a:gd name="connsiteY103" fmla="*/ 40188 h 1516072"/>
                  <a:gd name="connsiteX104" fmla="*/ 488244 w 1003876"/>
                  <a:gd name="connsiteY104" fmla="*/ 34473 h 1516072"/>
                  <a:gd name="connsiteX105" fmla="*/ 484434 w 1003876"/>
                  <a:gd name="connsiteY105" fmla="*/ 28758 h 1516072"/>
                  <a:gd name="connsiteX106" fmla="*/ 478719 w 1003876"/>
                  <a:gd name="connsiteY106" fmla="*/ 17328 h 1516072"/>
                  <a:gd name="connsiteX107" fmla="*/ 473004 w 1003876"/>
                  <a:gd name="connsiteY107" fmla="*/ 13518 h 1516072"/>
                  <a:gd name="connsiteX108" fmla="*/ 469194 w 1003876"/>
                  <a:gd name="connsiteY108" fmla="*/ 7803 h 1516072"/>
                  <a:gd name="connsiteX109" fmla="*/ 429189 w 1003876"/>
                  <a:gd name="connsiteY109" fmla="*/ 11613 h 1516072"/>
                  <a:gd name="connsiteX110" fmla="*/ 425379 w 1003876"/>
                  <a:gd name="connsiteY110" fmla="*/ 78288 h 1516072"/>
                  <a:gd name="connsiteX111" fmla="*/ 425379 w 1003876"/>
                  <a:gd name="connsiteY111" fmla="*/ 84003 h 1516072"/>
                  <a:gd name="connsiteX112" fmla="*/ 436603 w 1003876"/>
                  <a:gd name="connsiteY112" fmla="*/ 225952 h 1516072"/>
                  <a:gd name="connsiteX113" fmla="*/ 440619 w 1003876"/>
                  <a:gd name="connsiteY113" fmla="*/ 421188 h 1516072"/>
                  <a:gd name="connsiteX114" fmla="*/ 440002 w 1003876"/>
                  <a:gd name="connsiteY114" fmla="*/ 789160 h 1516072"/>
                  <a:gd name="connsiteX115" fmla="*/ 430322 w 1003876"/>
                  <a:gd name="connsiteY115"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21569 w 1003876"/>
                  <a:gd name="connsiteY40" fmla="*/ 1348923 h 1516072"/>
                  <a:gd name="connsiteX41" fmla="*/ 467289 w 1003876"/>
                  <a:gd name="connsiteY41" fmla="*/ 1265103 h 1516072"/>
                  <a:gd name="connsiteX42" fmla="*/ 528455 w 1003876"/>
                  <a:gd name="connsiteY42" fmla="*/ 1230091 h 1516072"/>
                  <a:gd name="connsiteX43" fmla="*/ 601154 w 1003876"/>
                  <a:gd name="connsiteY43" fmla="*/ 1221700 h 1516072"/>
                  <a:gd name="connsiteX44" fmla="*/ 720654 w 1003876"/>
                  <a:gd name="connsiteY44" fmla="*/ 1316538 h 1516072"/>
                  <a:gd name="connsiteX45" fmla="*/ 733989 w 1003876"/>
                  <a:gd name="connsiteY45" fmla="*/ 1326063 h 1516072"/>
                  <a:gd name="connsiteX46" fmla="*/ 743514 w 1003876"/>
                  <a:gd name="connsiteY46" fmla="*/ 1327968 h 1516072"/>
                  <a:gd name="connsiteX47" fmla="*/ 749229 w 1003876"/>
                  <a:gd name="connsiteY47" fmla="*/ 1329873 h 1516072"/>
                  <a:gd name="connsiteX48" fmla="*/ 762564 w 1003876"/>
                  <a:gd name="connsiteY48" fmla="*/ 1335588 h 1516072"/>
                  <a:gd name="connsiteX49" fmla="*/ 777804 w 1003876"/>
                  <a:gd name="connsiteY49" fmla="*/ 1333683 h 1516072"/>
                  <a:gd name="connsiteX50" fmla="*/ 789234 w 1003876"/>
                  <a:gd name="connsiteY50" fmla="*/ 1327968 h 1516072"/>
                  <a:gd name="connsiteX51" fmla="*/ 794949 w 1003876"/>
                  <a:gd name="connsiteY51" fmla="*/ 1326063 h 1516072"/>
                  <a:gd name="connsiteX52" fmla="*/ 802569 w 1003876"/>
                  <a:gd name="connsiteY52" fmla="*/ 1308918 h 1516072"/>
                  <a:gd name="connsiteX53" fmla="*/ 800664 w 1003876"/>
                  <a:gd name="connsiteY53" fmla="*/ 1284153 h 1516072"/>
                  <a:gd name="connsiteX54" fmla="*/ 798759 w 1003876"/>
                  <a:gd name="connsiteY54" fmla="*/ 1278438 h 1516072"/>
                  <a:gd name="connsiteX55" fmla="*/ 796854 w 1003876"/>
                  <a:gd name="connsiteY55" fmla="*/ 1270818 h 1516072"/>
                  <a:gd name="connsiteX56" fmla="*/ 783519 w 1003876"/>
                  <a:gd name="connsiteY56" fmla="*/ 1253673 h 1516072"/>
                  <a:gd name="connsiteX57" fmla="*/ 773994 w 1003876"/>
                  <a:gd name="connsiteY57" fmla="*/ 1247958 h 1516072"/>
                  <a:gd name="connsiteX58" fmla="*/ 648264 w 1003876"/>
                  <a:gd name="connsiteY58" fmla="*/ 1156518 h 1516072"/>
                  <a:gd name="connsiteX59" fmla="*/ 644454 w 1003876"/>
                  <a:gd name="connsiteY59" fmla="*/ 1139373 h 1516072"/>
                  <a:gd name="connsiteX60" fmla="*/ 646359 w 1003876"/>
                  <a:gd name="connsiteY60" fmla="*/ 1131753 h 1516072"/>
                  <a:gd name="connsiteX61" fmla="*/ 650169 w 1003876"/>
                  <a:gd name="connsiteY61" fmla="*/ 1114608 h 1516072"/>
                  <a:gd name="connsiteX62" fmla="*/ 653979 w 1003876"/>
                  <a:gd name="connsiteY62" fmla="*/ 1108893 h 1516072"/>
                  <a:gd name="connsiteX63" fmla="*/ 655884 w 1003876"/>
                  <a:gd name="connsiteY63" fmla="*/ 1103178 h 1516072"/>
                  <a:gd name="connsiteX64" fmla="*/ 661599 w 1003876"/>
                  <a:gd name="connsiteY64" fmla="*/ 1101273 h 1516072"/>
                  <a:gd name="connsiteX65" fmla="*/ 671124 w 1003876"/>
                  <a:gd name="connsiteY65" fmla="*/ 1089843 h 1516072"/>
                  <a:gd name="connsiteX66" fmla="*/ 724464 w 1003876"/>
                  <a:gd name="connsiteY66" fmla="*/ 1082223 h 1516072"/>
                  <a:gd name="connsiteX67" fmla="*/ 842574 w 1003876"/>
                  <a:gd name="connsiteY67" fmla="*/ 1084128 h 1516072"/>
                  <a:gd name="connsiteX68" fmla="*/ 871149 w 1003876"/>
                  <a:gd name="connsiteY68" fmla="*/ 1086033 h 1516072"/>
                  <a:gd name="connsiteX69" fmla="*/ 899724 w 1003876"/>
                  <a:gd name="connsiteY69" fmla="*/ 1091748 h 1516072"/>
                  <a:gd name="connsiteX70" fmla="*/ 922584 w 1003876"/>
                  <a:gd name="connsiteY70" fmla="*/ 1095558 h 1516072"/>
                  <a:gd name="connsiteX71" fmla="*/ 985294 w 1003876"/>
                  <a:gd name="connsiteY71" fmla="*/ 1104311 h 1516072"/>
                  <a:gd name="connsiteX72" fmla="*/ 1003378 w 1003876"/>
                  <a:gd name="connsiteY72" fmla="*/ 1065958 h 1516072"/>
                  <a:gd name="connsiteX73" fmla="*/ 970209 w 1003876"/>
                  <a:gd name="connsiteY73" fmla="*/ 1044123 h 1516072"/>
                  <a:gd name="connsiteX74" fmla="*/ 918620 w 1003876"/>
                  <a:gd name="connsiteY74" fmla="*/ 1034598 h 1516072"/>
                  <a:gd name="connsiteX75" fmla="*/ 825429 w 1003876"/>
                  <a:gd name="connsiteY75" fmla="*/ 1034598 h 1516072"/>
                  <a:gd name="connsiteX76" fmla="*/ 730179 w 1003876"/>
                  <a:gd name="connsiteY76" fmla="*/ 1038408 h 1516072"/>
                  <a:gd name="connsiteX77" fmla="*/ 669219 w 1003876"/>
                  <a:gd name="connsiteY77" fmla="*/ 1046028 h 1516072"/>
                  <a:gd name="connsiteX78" fmla="*/ 646360 w 1003876"/>
                  <a:gd name="connsiteY78" fmla="*/ 1049838 h 1516072"/>
                  <a:gd name="connsiteX79" fmla="*/ 640078 w 1003876"/>
                  <a:gd name="connsiteY79" fmla="*/ 1026051 h 1516072"/>
                  <a:gd name="connsiteX80" fmla="*/ 673029 w 1003876"/>
                  <a:gd name="connsiteY80" fmla="*/ 992688 h 1516072"/>
                  <a:gd name="connsiteX81" fmla="*/ 674934 w 1003876"/>
                  <a:gd name="connsiteY81" fmla="*/ 986973 h 1516072"/>
                  <a:gd name="connsiteX82" fmla="*/ 680649 w 1003876"/>
                  <a:gd name="connsiteY82" fmla="*/ 985068 h 1516072"/>
                  <a:gd name="connsiteX83" fmla="*/ 686364 w 1003876"/>
                  <a:gd name="connsiteY83" fmla="*/ 981258 h 1516072"/>
                  <a:gd name="connsiteX84" fmla="*/ 695889 w 1003876"/>
                  <a:gd name="connsiteY84" fmla="*/ 971733 h 1516072"/>
                  <a:gd name="connsiteX85" fmla="*/ 705414 w 1003876"/>
                  <a:gd name="connsiteY85" fmla="*/ 960303 h 1516072"/>
                  <a:gd name="connsiteX86" fmla="*/ 716844 w 1003876"/>
                  <a:gd name="connsiteY86" fmla="*/ 952683 h 1516072"/>
                  <a:gd name="connsiteX87" fmla="*/ 732084 w 1003876"/>
                  <a:gd name="connsiteY87" fmla="*/ 939348 h 1516072"/>
                  <a:gd name="connsiteX88" fmla="*/ 741609 w 1003876"/>
                  <a:gd name="connsiteY88" fmla="*/ 927918 h 1516072"/>
                  <a:gd name="connsiteX89" fmla="*/ 753039 w 1003876"/>
                  <a:gd name="connsiteY89" fmla="*/ 918393 h 1516072"/>
                  <a:gd name="connsiteX90" fmla="*/ 758754 w 1003876"/>
                  <a:gd name="connsiteY90" fmla="*/ 906963 h 1516072"/>
                  <a:gd name="connsiteX91" fmla="*/ 760659 w 1003876"/>
                  <a:gd name="connsiteY91" fmla="*/ 901248 h 1516072"/>
                  <a:gd name="connsiteX92" fmla="*/ 766374 w 1003876"/>
                  <a:gd name="connsiteY92" fmla="*/ 889818 h 1516072"/>
                  <a:gd name="connsiteX93" fmla="*/ 764469 w 1003876"/>
                  <a:gd name="connsiteY93" fmla="*/ 874578 h 1516072"/>
                  <a:gd name="connsiteX94" fmla="*/ 758754 w 1003876"/>
                  <a:gd name="connsiteY94" fmla="*/ 872673 h 1516072"/>
                  <a:gd name="connsiteX95" fmla="*/ 737799 w 1003876"/>
                  <a:gd name="connsiteY95" fmla="*/ 874578 h 1516072"/>
                  <a:gd name="connsiteX96" fmla="*/ 732084 w 1003876"/>
                  <a:gd name="connsiteY96" fmla="*/ 878388 h 1516072"/>
                  <a:gd name="connsiteX97" fmla="*/ 699699 w 1003876"/>
                  <a:gd name="connsiteY97" fmla="*/ 899343 h 1516072"/>
                  <a:gd name="connsiteX98" fmla="*/ 595181 w 1003876"/>
                  <a:gd name="connsiteY98" fmla="*/ 957831 h 1516072"/>
                  <a:gd name="connsiteX99" fmla="*/ 507294 w 1003876"/>
                  <a:gd name="connsiteY99" fmla="*/ 847908 h 1516072"/>
                  <a:gd name="connsiteX100" fmla="*/ 503484 w 1003876"/>
                  <a:gd name="connsiteY100" fmla="*/ 358323 h 1516072"/>
                  <a:gd name="connsiteX101" fmla="*/ 499674 w 1003876"/>
                  <a:gd name="connsiteY101" fmla="*/ 66858 h 1516072"/>
                  <a:gd name="connsiteX102" fmla="*/ 490149 w 1003876"/>
                  <a:gd name="connsiteY102" fmla="*/ 40188 h 1516072"/>
                  <a:gd name="connsiteX103" fmla="*/ 488244 w 1003876"/>
                  <a:gd name="connsiteY103" fmla="*/ 34473 h 1516072"/>
                  <a:gd name="connsiteX104" fmla="*/ 484434 w 1003876"/>
                  <a:gd name="connsiteY104" fmla="*/ 28758 h 1516072"/>
                  <a:gd name="connsiteX105" fmla="*/ 478719 w 1003876"/>
                  <a:gd name="connsiteY105" fmla="*/ 17328 h 1516072"/>
                  <a:gd name="connsiteX106" fmla="*/ 473004 w 1003876"/>
                  <a:gd name="connsiteY106" fmla="*/ 13518 h 1516072"/>
                  <a:gd name="connsiteX107" fmla="*/ 469194 w 1003876"/>
                  <a:gd name="connsiteY107" fmla="*/ 7803 h 1516072"/>
                  <a:gd name="connsiteX108" fmla="*/ 429189 w 1003876"/>
                  <a:gd name="connsiteY108" fmla="*/ 11613 h 1516072"/>
                  <a:gd name="connsiteX109" fmla="*/ 425379 w 1003876"/>
                  <a:gd name="connsiteY109" fmla="*/ 78288 h 1516072"/>
                  <a:gd name="connsiteX110" fmla="*/ 425379 w 1003876"/>
                  <a:gd name="connsiteY110" fmla="*/ 84003 h 1516072"/>
                  <a:gd name="connsiteX111" fmla="*/ 436603 w 1003876"/>
                  <a:gd name="connsiteY111" fmla="*/ 225952 h 1516072"/>
                  <a:gd name="connsiteX112" fmla="*/ 440619 w 1003876"/>
                  <a:gd name="connsiteY112" fmla="*/ 421188 h 1516072"/>
                  <a:gd name="connsiteX113" fmla="*/ 440002 w 1003876"/>
                  <a:gd name="connsiteY113" fmla="*/ 789160 h 1516072"/>
                  <a:gd name="connsiteX114" fmla="*/ 430322 w 1003876"/>
                  <a:gd name="connsiteY114"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24041 w 1003876"/>
                  <a:gd name="connsiteY40" fmla="*/ 1329152 h 1516072"/>
                  <a:gd name="connsiteX41" fmla="*/ 467289 w 1003876"/>
                  <a:gd name="connsiteY41" fmla="*/ 1265103 h 1516072"/>
                  <a:gd name="connsiteX42" fmla="*/ 528455 w 1003876"/>
                  <a:gd name="connsiteY42" fmla="*/ 1230091 h 1516072"/>
                  <a:gd name="connsiteX43" fmla="*/ 601154 w 1003876"/>
                  <a:gd name="connsiteY43" fmla="*/ 1221700 h 1516072"/>
                  <a:gd name="connsiteX44" fmla="*/ 720654 w 1003876"/>
                  <a:gd name="connsiteY44" fmla="*/ 1316538 h 1516072"/>
                  <a:gd name="connsiteX45" fmla="*/ 733989 w 1003876"/>
                  <a:gd name="connsiteY45" fmla="*/ 1326063 h 1516072"/>
                  <a:gd name="connsiteX46" fmla="*/ 743514 w 1003876"/>
                  <a:gd name="connsiteY46" fmla="*/ 1327968 h 1516072"/>
                  <a:gd name="connsiteX47" fmla="*/ 749229 w 1003876"/>
                  <a:gd name="connsiteY47" fmla="*/ 1329873 h 1516072"/>
                  <a:gd name="connsiteX48" fmla="*/ 762564 w 1003876"/>
                  <a:gd name="connsiteY48" fmla="*/ 1335588 h 1516072"/>
                  <a:gd name="connsiteX49" fmla="*/ 777804 w 1003876"/>
                  <a:gd name="connsiteY49" fmla="*/ 1333683 h 1516072"/>
                  <a:gd name="connsiteX50" fmla="*/ 789234 w 1003876"/>
                  <a:gd name="connsiteY50" fmla="*/ 1327968 h 1516072"/>
                  <a:gd name="connsiteX51" fmla="*/ 794949 w 1003876"/>
                  <a:gd name="connsiteY51" fmla="*/ 1326063 h 1516072"/>
                  <a:gd name="connsiteX52" fmla="*/ 802569 w 1003876"/>
                  <a:gd name="connsiteY52" fmla="*/ 1308918 h 1516072"/>
                  <a:gd name="connsiteX53" fmla="*/ 800664 w 1003876"/>
                  <a:gd name="connsiteY53" fmla="*/ 1284153 h 1516072"/>
                  <a:gd name="connsiteX54" fmla="*/ 798759 w 1003876"/>
                  <a:gd name="connsiteY54" fmla="*/ 1278438 h 1516072"/>
                  <a:gd name="connsiteX55" fmla="*/ 796854 w 1003876"/>
                  <a:gd name="connsiteY55" fmla="*/ 1270818 h 1516072"/>
                  <a:gd name="connsiteX56" fmla="*/ 783519 w 1003876"/>
                  <a:gd name="connsiteY56" fmla="*/ 1253673 h 1516072"/>
                  <a:gd name="connsiteX57" fmla="*/ 773994 w 1003876"/>
                  <a:gd name="connsiteY57" fmla="*/ 1247958 h 1516072"/>
                  <a:gd name="connsiteX58" fmla="*/ 648264 w 1003876"/>
                  <a:gd name="connsiteY58" fmla="*/ 1156518 h 1516072"/>
                  <a:gd name="connsiteX59" fmla="*/ 644454 w 1003876"/>
                  <a:gd name="connsiteY59" fmla="*/ 1139373 h 1516072"/>
                  <a:gd name="connsiteX60" fmla="*/ 646359 w 1003876"/>
                  <a:gd name="connsiteY60" fmla="*/ 1131753 h 1516072"/>
                  <a:gd name="connsiteX61" fmla="*/ 650169 w 1003876"/>
                  <a:gd name="connsiteY61" fmla="*/ 1114608 h 1516072"/>
                  <a:gd name="connsiteX62" fmla="*/ 653979 w 1003876"/>
                  <a:gd name="connsiteY62" fmla="*/ 1108893 h 1516072"/>
                  <a:gd name="connsiteX63" fmla="*/ 655884 w 1003876"/>
                  <a:gd name="connsiteY63" fmla="*/ 1103178 h 1516072"/>
                  <a:gd name="connsiteX64" fmla="*/ 661599 w 1003876"/>
                  <a:gd name="connsiteY64" fmla="*/ 1101273 h 1516072"/>
                  <a:gd name="connsiteX65" fmla="*/ 671124 w 1003876"/>
                  <a:gd name="connsiteY65" fmla="*/ 1089843 h 1516072"/>
                  <a:gd name="connsiteX66" fmla="*/ 724464 w 1003876"/>
                  <a:gd name="connsiteY66" fmla="*/ 1082223 h 1516072"/>
                  <a:gd name="connsiteX67" fmla="*/ 842574 w 1003876"/>
                  <a:gd name="connsiteY67" fmla="*/ 1084128 h 1516072"/>
                  <a:gd name="connsiteX68" fmla="*/ 871149 w 1003876"/>
                  <a:gd name="connsiteY68" fmla="*/ 1086033 h 1516072"/>
                  <a:gd name="connsiteX69" fmla="*/ 899724 w 1003876"/>
                  <a:gd name="connsiteY69" fmla="*/ 1091748 h 1516072"/>
                  <a:gd name="connsiteX70" fmla="*/ 922584 w 1003876"/>
                  <a:gd name="connsiteY70" fmla="*/ 1095558 h 1516072"/>
                  <a:gd name="connsiteX71" fmla="*/ 985294 w 1003876"/>
                  <a:gd name="connsiteY71" fmla="*/ 1104311 h 1516072"/>
                  <a:gd name="connsiteX72" fmla="*/ 1003378 w 1003876"/>
                  <a:gd name="connsiteY72" fmla="*/ 1065958 h 1516072"/>
                  <a:gd name="connsiteX73" fmla="*/ 970209 w 1003876"/>
                  <a:gd name="connsiteY73" fmla="*/ 1044123 h 1516072"/>
                  <a:gd name="connsiteX74" fmla="*/ 918620 w 1003876"/>
                  <a:gd name="connsiteY74" fmla="*/ 1034598 h 1516072"/>
                  <a:gd name="connsiteX75" fmla="*/ 825429 w 1003876"/>
                  <a:gd name="connsiteY75" fmla="*/ 1034598 h 1516072"/>
                  <a:gd name="connsiteX76" fmla="*/ 730179 w 1003876"/>
                  <a:gd name="connsiteY76" fmla="*/ 1038408 h 1516072"/>
                  <a:gd name="connsiteX77" fmla="*/ 669219 w 1003876"/>
                  <a:gd name="connsiteY77" fmla="*/ 1046028 h 1516072"/>
                  <a:gd name="connsiteX78" fmla="*/ 646360 w 1003876"/>
                  <a:gd name="connsiteY78" fmla="*/ 1049838 h 1516072"/>
                  <a:gd name="connsiteX79" fmla="*/ 640078 w 1003876"/>
                  <a:gd name="connsiteY79" fmla="*/ 1026051 h 1516072"/>
                  <a:gd name="connsiteX80" fmla="*/ 673029 w 1003876"/>
                  <a:gd name="connsiteY80" fmla="*/ 992688 h 1516072"/>
                  <a:gd name="connsiteX81" fmla="*/ 674934 w 1003876"/>
                  <a:gd name="connsiteY81" fmla="*/ 986973 h 1516072"/>
                  <a:gd name="connsiteX82" fmla="*/ 680649 w 1003876"/>
                  <a:gd name="connsiteY82" fmla="*/ 985068 h 1516072"/>
                  <a:gd name="connsiteX83" fmla="*/ 686364 w 1003876"/>
                  <a:gd name="connsiteY83" fmla="*/ 981258 h 1516072"/>
                  <a:gd name="connsiteX84" fmla="*/ 695889 w 1003876"/>
                  <a:gd name="connsiteY84" fmla="*/ 971733 h 1516072"/>
                  <a:gd name="connsiteX85" fmla="*/ 705414 w 1003876"/>
                  <a:gd name="connsiteY85" fmla="*/ 960303 h 1516072"/>
                  <a:gd name="connsiteX86" fmla="*/ 716844 w 1003876"/>
                  <a:gd name="connsiteY86" fmla="*/ 952683 h 1516072"/>
                  <a:gd name="connsiteX87" fmla="*/ 732084 w 1003876"/>
                  <a:gd name="connsiteY87" fmla="*/ 939348 h 1516072"/>
                  <a:gd name="connsiteX88" fmla="*/ 741609 w 1003876"/>
                  <a:gd name="connsiteY88" fmla="*/ 927918 h 1516072"/>
                  <a:gd name="connsiteX89" fmla="*/ 753039 w 1003876"/>
                  <a:gd name="connsiteY89" fmla="*/ 918393 h 1516072"/>
                  <a:gd name="connsiteX90" fmla="*/ 758754 w 1003876"/>
                  <a:gd name="connsiteY90" fmla="*/ 906963 h 1516072"/>
                  <a:gd name="connsiteX91" fmla="*/ 760659 w 1003876"/>
                  <a:gd name="connsiteY91" fmla="*/ 901248 h 1516072"/>
                  <a:gd name="connsiteX92" fmla="*/ 766374 w 1003876"/>
                  <a:gd name="connsiteY92" fmla="*/ 889818 h 1516072"/>
                  <a:gd name="connsiteX93" fmla="*/ 764469 w 1003876"/>
                  <a:gd name="connsiteY93" fmla="*/ 874578 h 1516072"/>
                  <a:gd name="connsiteX94" fmla="*/ 758754 w 1003876"/>
                  <a:gd name="connsiteY94" fmla="*/ 872673 h 1516072"/>
                  <a:gd name="connsiteX95" fmla="*/ 737799 w 1003876"/>
                  <a:gd name="connsiteY95" fmla="*/ 874578 h 1516072"/>
                  <a:gd name="connsiteX96" fmla="*/ 732084 w 1003876"/>
                  <a:gd name="connsiteY96" fmla="*/ 878388 h 1516072"/>
                  <a:gd name="connsiteX97" fmla="*/ 699699 w 1003876"/>
                  <a:gd name="connsiteY97" fmla="*/ 899343 h 1516072"/>
                  <a:gd name="connsiteX98" fmla="*/ 595181 w 1003876"/>
                  <a:gd name="connsiteY98" fmla="*/ 957831 h 1516072"/>
                  <a:gd name="connsiteX99" fmla="*/ 507294 w 1003876"/>
                  <a:gd name="connsiteY99" fmla="*/ 847908 h 1516072"/>
                  <a:gd name="connsiteX100" fmla="*/ 503484 w 1003876"/>
                  <a:gd name="connsiteY100" fmla="*/ 358323 h 1516072"/>
                  <a:gd name="connsiteX101" fmla="*/ 499674 w 1003876"/>
                  <a:gd name="connsiteY101" fmla="*/ 66858 h 1516072"/>
                  <a:gd name="connsiteX102" fmla="*/ 490149 w 1003876"/>
                  <a:gd name="connsiteY102" fmla="*/ 40188 h 1516072"/>
                  <a:gd name="connsiteX103" fmla="*/ 488244 w 1003876"/>
                  <a:gd name="connsiteY103" fmla="*/ 34473 h 1516072"/>
                  <a:gd name="connsiteX104" fmla="*/ 484434 w 1003876"/>
                  <a:gd name="connsiteY104" fmla="*/ 28758 h 1516072"/>
                  <a:gd name="connsiteX105" fmla="*/ 478719 w 1003876"/>
                  <a:gd name="connsiteY105" fmla="*/ 17328 h 1516072"/>
                  <a:gd name="connsiteX106" fmla="*/ 473004 w 1003876"/>
                  <a:gd name="connsiteY106" fmla="*/ 13518 h 1516072"/>
                  <a:gd name="connsiteX107" fmla="*/ 469194 w 1003876"/>
                  <a:gd name="connsiteY107" fmla="*/ 7803 h 1516072"/>
                  <a:gd name="connsiteX108" fmla="*/ 429189 w 1003876"/>
                  <a:gd name="connsiteY108" fmla="*/ 11613 h 1516072"/>
                  <a:gd name="connsiteX109" fmla="*/ 425379 w 1003876"/>
                  <a:gd name="connsiteY109" fmla="*/ 78288 h 1516072"/>
                  <a:gd name="connsiteX110" fmla="*/ 425379 w 1003876"/>
                  <a:gd name="connsiteY110" fmla="*/ 84003 h 1516072"/>
                  <a:gd name="connsiteX111" fmla="*/ 436603 w 1003876"/>
                  <a:gd name="connsiteY111" fmla="*/ 225952 h 1516072"/>
                  <a:gd name="connsiteX112" fmla="*/ 440619 w 1003876"/>
                  <a:gd name="connsiteY112" fmla="*/ 421188 h 1516072"/>
                  <a:gd name="connsiteX113" fmla="*/ 440002 w 1003876"/>
                  <a:gd name="connsiteY113" fmla="*/ 789160 h 1516072"/>
                  <a:gd name="connsiteX114" fmla="*/ 430322 w 1003876"/>
                  <a:gd name="connsiteY114"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9367 w 1003876"/>
                  <a:gd name="connsiteY39" fmla="*/ 1389340 h 1516072"/>
                  <a:gd name="connsiteX40" fmla="*/ 424041 w 1003876"/>
                  <a:gd name="connsiteY40" fmla="*/ 1329152 h 1516072"/>
                  <a:gd name="connsiteX41" fmla="*/ 467289 w 1003876"/>
                  <a:gd name="connsiteY41" fmla="*/ 1265103 h 1516072"/>
                  <a:gd name="connsiteX42" fmla="*/ 528455 w 1003876"/>
                  <a:gd name="connsiteY42" fmla="*/ 1230091 h 1516072"/>
                  <a:gd name="connsiteX43" fmla="*/ 601154 w 1003876"/>
                  <a:gd name="connsiteY43" fmla="*/ 1221700 h 1516072"/>
                  <a:gd name="connsiteX44" fmla="*/ 720654 w 1003876"/>
                  <a:gd name="connsiteY44" fmla="*/ 1316538 h 1516072"/>
                  <a:gd name="connsiteX45" fmla="*/ 733989 w 1003876"/>
                  <a:gd name="connsiteY45" fmla="*/ 1326063 h 1516072"/>
                  <a:gd name="connsiteX46" fmla="*/ 743514 w 1003876"/>
                  <a:gd name="connsiteY46" fmla="*/ 1327968 h 1516072"/>
                  <a:gd name="connsiteX47" fmla="*/ 749229 w 1003876"/>
                  <a:gd name="connsiteY47" fmla="*/ 1329873 h 1516072"/>
                  <a:gd name="connsiteX48" fmla="*/ 762564 w 1003876"/>
                  <a:gd name="connsiteY48" fmla="*/ 1335588 h 1516072"/>
                  <a:gd name="connsiteX49" fmla="*/ 777804 w 1003876"/>
                  <a:gd name="connsiteY49" fmla="*/ 1333683 h 1516072"/>
                  <a:gd name="connsiteX50" fmla="*/ 789234 w 1003876"/>
                  <a:gd name="connsiteY50" fmla="*/ 1327968 h 1516072"/>
                  <a:gd name="connsiteX51" fmla="*/ 794949 w 1003876"/>
                  <a:gd name="connsiteY51" fmla="*/ 1326063 h 1516072"/>
                  <a:gd name="connsiteX52" fmla="*/ 802569 w 1003876"/>
                  <a:gd name="connsiteY52" fmla="*/ 1308918 h 1516072"/>
                  <a:gd name="connsiteX53" fmla="*/ 800664 w 1003876"/>
                  <a:gd name="connsiteY53" fmla="*/ 1284153 h 1516072"/>
                  <a:gd name="connsiteX54" fmla="*/ 798759 w 1003876"/>
                  <a:gd name="connsiteY54" fmla="*/ 1278438 h 1516072"/>
                  <a:gd name="connsiteX55" fmla="*/ 796854 w 1003876"/>
                  <a:gd name="connsiteY55" fmla="*/ 1270818 h 1516072"/>
                  <a:gd name="connsiteX56" fmla="*/ 783519 w 1003876"/>
                  <a:gd name="connsiteY56" fmla="*/ 1253673 h 1516072"/>
                  <a:gd name="connsiteX57" fmla="*/ 773994 w 1003876"/>
                  <a:gd name="connsiteY57" fmla="*/ 1247958 h 1516072"/>
                  <a:gd name="connsiteX58" fmla="*/ 648264 w 1003876"/>
                  <a:gd name="connsiteY58" fmla="*/ 1156518 h 1516072"/>
                  <a:gd name="connsiteX59" fmla="*/ 644454 w 1003876"/>
                  <a:gd name="connsiteY59" fmla="*/ 1139373 h 1516072"/>
                  <a:gd name="connsiteX60" fmla="*/ 646359 w 1003876"/>
                  <a:gd name="connsiteY60" fmla="*/ 1131753 h 1516072"/>
                  <a:gd name="connsiteX61" fmla="*/ 650169 w 1003876"/>
                  <a:gd name="connsiteY61" fmla="*/ 1114608 h 1516072"/>
                  <a:gd name="connsiteX62" fmla="*/ 653979 w 1003876"/>
                  <a:gd name="connsiteY62" fmla="*/ 1108893 h 1516072"/>
                  <a:gd name="connsiteX63" fmla="*/ 655884 w 1003876"/>
                  <a:gd name="connsiteY63" fmla="*/ 1103178 h 1516072"/>
                  <a:gd name="connsiteX64" fmla="*/ 661599 w 1003876"/>
                  <a:gd name="connsiteY64" fmla="*/ 1101273 h 1516072"/>
                  <a:gd name="connsiteX65" fmla="*/ 671124 w 1003876"/>
                  <a:gd name="connsiteY65" fmla="*/ 1089843 h 1516072"/>
                  <a:gd name="connsiteX66" fmla="*/ 724464 w 1003876"/>
                  <a:gd name="connsiteY66" fmla="*/ 1082223 h 1516072"/>
                  <a:gd name="connsiteX67" fmla="*/ 842574 w 1003876"/>
                  <a:gd name="connsiteY67" fmla="*/ 1084128 h 1516072"/>
                  <a:gd name="connsiteX68" fmla="*/ 871149 w 1003876"/>
                  <a:gd name="connsiteY68" fmla="*/ 1086033 h 1516072"/>
                  <a:gd name="connsiteX69" fmla="*/ 899724 w 1003876"/>
                  <a:gd name="connsiteY69" fmla="*/ 1091748 h 1516072"/>
                  <a:gd name="connsiteX70" fmla="*/ 922584 w 1003876"/>
                  <a:gd name="connsiteY70" fmla="*/ 1095558 h 1516072"/>
                  <a:gd name="connsiteX71" fmla="*/ 985294 w 1003876"/>
                  <a:gd name="connsiteY71" fmla="*/ 1104311 h 1516072"/>
                  <a:gd name="connsiteX72" fmla="*/ 1003378 w 1003876"/>
                  <a:gd name="connsiteY72" fmla="*/ 1065958 h 1516072"/>
                  <a:gd name="connsiteX73" fmla="*/ 970209 w 1003876"/>
                  <a:gd name="connsiteY73" fmla="*/ 1044123 h 1516072"/>
                  <a:gd name="connsiteX74" fmla="*/ 918620 w 1003876"/>
                  <a:gd name="connsiteY74" fmla="*/ 1034598 h 1516072"/>
                  <a:gd name="connsiteX75" fmla="*/ 825429 w 1003876"/>
                  <a:gd name="connsiteY75" fmla="*/ 1034598 h 1516072"/>
                  <a:gd name="connsiteX76" fmla="*/ 730179 w 1003876"/>
                  <a:gd name="connsiteY76" fmla="*/ 1038408 h 1516072"/>
                  <a:gd name="connsiteX77" fmla="*/ 669219 w 1003876"/>
                  <a:gd name="connsiteY77" fmla="*/ 1046028 h 1516072"/>
                  <a:gd name="connsiteX78" fmla="*/ 646360 w 1003876"/>
                  <a:gd name="connsiteY78" fmla="*/ 1049838 h 1516072"/>
                  <a:gd name="connsiteX79" fmla="*/ 640078 w 1003876"/>
                  <a:gd name="connsiteY79" fmla="*/ 1026051 h 1516072"/>
                  <a:gd name="connsiteX80" fmla="*/ 673029 w 1003876"/>
                  <a:gd name="connsiteY80" fmla="*/ 992688 h 1516072"/>
                  <a:gd name="connsiteX81" fmla="*/ 674934 w 1003876"/>
                  <a:gd name="connsiteY81" fmla="*/ 986973 h 1516072"/>
                  <a:gd name="connsiteX82" fmla="*/ 680649 w 1003876"/>
                  <a:gd name="connsiteY82" fmla="*/ 985068 h 1516072"/>
                  <a:gd name="connsiteX83" fmla="*/ 686364 w 1003876"/>
                  <a:gd name="connsiteY83" fmla="*/ 981258 h 1516072"/>
                  <a:gd name="connsiteX84" fmla="*/ 695889 w 1003876"/>
                  <a:gd name="connsiteY84" fmla="*/ 971733 h 1516072"/>
                  <a:gd name="connsiteX85" fmla="*/ 705414 w 1003876"/>
                  <a:gd name="connsiteY85" fmla="*/ 960303 h 1516072"/>
                  <a:gd name="connsiteX86" fmla="*/ 716844 w 1003876"/>
                  <a:gd name="connsiteY86" fmla="*/ 952683 h 1516072"/>
                  <a:gd name="connsiteX87" fmla="*/ 732084 w 1003876"/>
                  <a:gd name="connsiteY87" fmla="*/ 939348 h 1516072"/>
                  <a:gd name="connsiteX88" fmla="*/ 741609 w 1003876"/>
                  <a:gd name="connsiteY88" fmla="*/ 927918 h 1516072"/>
                  <a:gd name="connsiteX89" fmla="*/ 753039 w 1003876"/>
                  <a:gd name="connsiteY89" fmla="*/ 918393 h 1516072"/>
                  <a:gd name="connsiteX90" fmla="*/ 758754 w 1003876"/>
                  <a:gd name="connsiteY90" fmla="*/ 906963 h 1516072"/>
                  <a:gd name="connsiteX91" fmla="*/ 760659 w 1003876"/>
                  <a:gd name="connsiteY91" fmla="*/ 901248 h 1516072"/>
                  <a:gd name="connsiteX92" fmla="*/ 766374 w 1003876"/>
                  <a:gd name="connsiteY92" fmla="*/ 889818 h 1516072"/>
                  <a:gd name="connsiteX93" fmla="*/ 764469 w 1003876"/>
                  <a:gd name="connsiteY93" fmla="*/ 874578 h 1516072"/>
                  <a:gd name="connsiteX94" fmla="*/ 758754 w 1003876"/>
                  <a:gd name="connsiteY94" fmla="*/ 872673 h 1516072"/>
                  <a:gd name="connsiteX95" fmla="*/ 737799 w 1003876"/>
                  <a:gd name="connsiteY95" fmla="*/ 874578 h 1516072"/>
                  <a:gd name="connsiteX96" fmla="*/ 732084 w 1003876"/>
                  <a:gd name="connsiteY96" fmla="*/ 878388 h 1516072"/>
                  <a:gd name="connsiteX97" fmla="*/ 699699 w 1003876"/>
                  <a:gd name="connsiteY97" fmla="*/ 899343 h 1516072"/>
                  <a:gd name="connsiteX98" fmla="*/ 595181 w 1003876"/>
                  <a:gd name="connsiteY98" fmla="*/ 957831 h 1516072"/>
                  <a:gd name="connsiteX99" fmla="*/ 507294 w 1003876"/>
                  <a:gd name="connsiteY99" fmla="*/ 847908 h 1516072"/>
                  <a:gd name="connsiteX100" fmla="*/ 503484 w 1003876"/>
                  <a:gd name="connsiteY100" fmla="*/ 358323 h 1516072"/>
                  <a:gd name="connsiteX101" fmla="*/ 499674 w 1003876"/>
                  <a:gd name="connsiteY101" fmla="*/ 66858 h 1516072"/>
                  <a:gd name="connsiteX102" fmla="*/ 490149 w 1003876"/>
                  <a:gd name="connsiteY102" fmla="*/ 40188 h 1516072"/>
                  <a:gd name="connsiteX103" fmla="*/ 488244 w 1003876"/>
                  <a:gd name="connsiteY103" fmla="*/ 34473 h 1516072"/>
                  <a:gd name="connsiteX104" fmla="*/ 484434 w 1003876"/>
                  <a:gd name="connsiteY104" fmla="*/ 28758 h 1516072"/>
                  <a:gd name="connsiteX105" fmla="*/ 478719 w 1003876"/>
                  <a:gd name="connsiteY105" fmla="*/ 17328 h 1516072"/>
                  <a:gd name="connsiteX106" fmla="*/ 473004 w 1003876"/>
                  <a:gd name="connsiteY106" fmla="*/ 13518 h 1516072"/>
                  <a:gd name="connsiteX107" fmla="*/ 469194 w 1003876"/>
                  <a:gd name="connsiteY107" fmla="*/ 7803 h 1516072"/>
                  <a:gd name="connsiteX108" fmla="*/ 429189 w 1003876"/>
                  <a:gd name="connsiteY108" fmla="*/ 11613 h 1516072"/>
                  <a:gd name="connsiteX109" fmla="*/ 425379 w 1003876"/>
                  <a:gd name="connsiteY109" fmla="*/ 78288 h 1516072"/>
                  <a:gd name="connsiteX110" fmla="*/ 425379 w 1003876"/>
                  <a:gd name="connsiteY110" fmla="*/ 84003 h 1516072"/>
                  <a:gd name="connsiteX111" fmla="*/ 436603 w 1003876"/>
                  <a:gd name="connsiteY111" fmla="*/ 225952 h 1516072"/>
                  <a:gd name="connsiteX112" fmla="*/ 440619 w 1003876"/>
                  <a:gd name="connsiteY112" fmla="*/ 421188 h 1516072"/>
                  <a:gd name="connsiteX113" fmla="*/ 440002 w 1003876"/>
                  <a:gd name="connsiteY113" fmla="*/ 789160 h 1516072"/>
                  <a:gd name="connsiteX114" fmla="*/ 430322 w 1003876"/>
                  <a:gd name="connsiteY114"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3085 w 1003876"/>
                  <a:gd name="connsiteY38" fmla="*/ 1451433 h 1516072"/>
                  <a:gd name="connsiteX39" fmla="*/ 409367 w 1003876"/>
                  <a:gd name="connsiteY39" fmla="*/ 1389340 h 1516072"/>
                  <a:gd name="connsiteX40" fmla="*/ 424041 w 1003876"/>
                  <a:gd name="connsiteY40" fmla="*/ 1329152 h 1516072"/>
                  <a:gd name="connsiteX41" fmla="*/ 467289 w 1003876"/>
                  <a:gd name="connsiteY41" fmla="*/ 1265103 h 1516072"/>
                  <a:gd name="connsiteX42" fmla="*/ 528455 w 1003876"/>
                  <a:gd name="connsiteY42" fmla="*/ 1230091 h 1516072"/>
                  <a:gd name="connsiteX43" fmla="*/ 601154 w 1003876"/>
                  <a:gd name="connsiteY43" fmla="*/ 1221700 h 1516072"/>
                  <a:gd name="connsiteX44" fmla="*/ 720654 w 1003876"/>
                  <a:gd name="connsiteY44" fmla="*/ 1316538 h 1516072"/>
                  <a:gd name="connsiteX45" fmla="*/ 733989 w 1003876"/>
                  <a:gd name="connsiteY45" fmla="*/ 1326063 h 1516072"/>
                  <a:gd name="connsiteX46" fmla="*/ 743514 w 1003876"/>
                  <a:gd name="connsiteY46" fmla="*/ 1327968 h 1516072"/>
                  <a:gd name="connsiteX47" fmla="*/ 749229 w 1003876"/>
                  <a:gd name="connsiteY47" fmla="*/ 1329873 h 1516072"/>
                  <a:gd name="connsiteX48" fmla="*/ 762564 w 1003876"/>
                  <a:gd name="connsiteY48" fmla="*/ 1335588 h 1516072"/>
                  <a:gd name="connsiteX49" fmla="*/ 777804 w 1003876"/>
                  <a:gd name="connsiteY49" fmla="*/ 1333683 h 1516072"/>
                  <a:gd name="connsiteX50" fmla="*/ 789234 w 1003876"/>
                  <a:gd name="connsiteY50" fmla="*/ 1327968 h 1516072"/>
                  <a:gd name="connsiteX51" fmla="*/ 794949 w 1003876"/>
                  <a:gd name="connsiteY51" fmla="*/ 1326063 h 1516072"/>
                  <a:gd name="connsiteX52" fmla="*/ 802569 w 1003876"/>
                  <a:gd name="connsiteY52" fmla="*/ 1308918 h 1516072"/>
                  <a:gd name="connsiteX53" fmla="*/ 800664 w 1003876"/>
                  <a:gd name="connsiteY53" fmla="*/ 1284153 h 1516072"/>
                  <a:gd name="connsiteX54" fmla="*/ 798759 w 1003876"/>
                  <a:gd name="connsiteY54" fmla="*/ 1278438 h 1516072"/>
                  <a:gd name="connsiteX55" fmla="*/ 796854 w 1003876"/>
                  <a:gd name="connsiteY55" fmla="*/ 1270818 h 1516072"/>
                  <a:gd name="connsiteX56" fmla="*/ 783519 w 1003876"/>
                  <a:gd name="connsiteY56" fmla="*/ 1253673 h 1516072"/>
                  <a:gd name="connsiteX57" fmla="*/ 773994 w 1003876"/>
                  <a:gd name="connsiteY57" fmla="*/ 1247958 h 1516072"/>
                  <a:gd name="connsiteX58" fmla="*/ 648264 w 1003876"/>
                  <a:gd name="connsiteY58" fmla="*/ 1156518 h 1516072"/>
                  <a:gd name="connsiteX59" fmla="*/ 644454 w 1003876"/>
                  <a:gd name="connsiteY59" fmla="*/ 1139373 h 1516072"/>
                  <a:gd name="connsiteX60" fmla="*/ 646359 w 1003876"/>
                  <a:gd name="connsiteY60" fmla="*/ 1131753 h 1516072"/>
                  <a:gd name="connsiteX61" fmla="*/ 650169 w 1003876"/>
                  <a:gd name="connsiteY61" fmla="*/ 1114608 h 1516072"/>
                  <a:gd name="connsiteX62" fmla="*/ 653979 w 1003876"/>
                  <a:gd name="connsiteY62" fmla="*/ 1108893 h 1516072"/>
                  <a:gd name="connsiteX63" fmla="*/ 655884 w 1003876"/>
                  <a:gd name="connsiteY63" fmla="*/ 1103178 h 1516072"/>
                  <a:gd name="connsiteX64" fmla="*/ 661599 w 1003876"/>
                  <a:gd name="connsiteY64" fmla="*/ 1101273 h 1516072"/>
                  <a:gd name="connsiteX65" fmla="*/ 671124 w 1003876"/>
                  <a:gd name="connsiteY65" fmla="*/ 1089843 h 1516072"/>
                  <a:gd name="connsiteX66" fmla="*/ 724464 w 1003876"/>
                  <a:gd name="connsiteY66" fmla="*/ 1082223 h 1516072"/>
                  <a:gd name="connsiteX67" fmla="*/ 842574 w 1003876"/>
                  <a:gd name="connsiteY67" fmla="*/ 1084128 h 1516072"/>
                  <a:gd name="connsiteX68" fmla="*/ 871149 w 1003876"/>
                  <a:gd name="connsiteY68" fmla="*/ 1086033 h 1516072"/>
                  <a:gd name="connsiteX69" fmla="*/ 899724 w 1003876"/>
                  <a:gd name="connsiteY69" fmla="*/ 1091748 h 1516072"/>
                  <a:gd name="connsiteX70" fmla="*/ 922584 w 1003876"/>
                  <a:gd name="connsiteY70" fmla="*/ 1095558 h 1516072"/>
                  <a:gd name="connsiteX71" fmla="*/ 985294 w 1003876"/>
                  <a:gd name="connsiteY71" fmla="*/ 1104311 h 1516072"/>
                  <a:gd name="connsiteX72" fmla="*/ 1003378 w 1003876"/>
                  <a:gd name="connsiteY72" fmla="*/ 1065958 h 1516072"/>
                  <a:gd name="connsiteX73" fmla="*/ 970209 w 1003876"/>
                  <a:gd name="connsiteY73" fmla="*/ 1044123 h 1516072"/>
                  <a:gd name="connsiteX74" fmla="*/ 918620 w 1003876"/>
                  <a:gd name="connsiteY74" fmla="*/ 1034598 h 1516072"/>
                  <a:gd name="connsiteX75" fmla="*/ 825429 w 1003876"/>
                  <a:gd name="connsiteY75" fmla="*/ 1034598 h 1516072"/>
                  <a:gd name="connsiteX76" fmla="*/ 730179 w 1003876"/>
                  <a:gd name="connsiteY76" fmla="*/ 1038408 h 1516072"/>
                  <a:gd name="connsiteX77" fmla="*/ 669219 w 1003876"/>
                  <a:gd name="connsiteY77" fmla="*/ 1046028 h 1516072"/>
                  <a:gd name="connsiteX78" fmla="*/ 646360 w 1003876"/>
                  <a:gd name="connsiteY78" fmla="*/ 1049838 h 1516072"/>
                  <a:gd name="connsiteX79" fmla="*/ 640078 w 1003876"/>
                  <a:gd name="connsiteY79" fmla="*/ 1026051 h 1516072"/>
                  <a:gd name="connsiteX80" fmla="*/ 673029 w 1003876"/>
                  <a:gd name="connsiteY80" fmla="*/ 992688 h 1516072"/>
                  <a:gd name="connsiteX81" fmla="*/ 674934 w 1003876"/>
                  <a:gd name="connsiteY81" fmla="*/ 986973 h 1516072"/>
                  <a:gd name="connsiteX82" fmla="*/ 680649 w 1003876"/>
                  <a:gd name="connsiteY82" fmla="*/ 985068 h 1516072"/>
                  <a:gd name="connsiteX83" fmla="*/ 686364 w 1003876"/>
                  <a:gd name="connsiteY83" fmla="*/ 981258 h 1516072"/>
                  <a:gd name="connsiteX84" fmla="*/ 695889 w 1003876"/>
                  <a:gd name="connsiteY84" fmla="*/ 971733 h 1516072"/>
                  <a:gd name="connsiteX85" fmla="*/ 705414 w 1003876"/>
                  <a:gd name="connsiteY85" fmla="*/ 960303 h 1516072"/>
                  <a:gd name="connsiteX86" fmla="*/ 716844 w 1003876"/>
                  <a:gd name="connsiteY86" fmla="*/ 952683 h 1516072"/>
                  <a:gd name="connsiteX87" fmla="*/ 732084 w 1003876"/>
                  <a:gd name="connsiteY87" fmla="*/ 939348 h 1516072"/>
                  <a:gd name="connsiteX88" fmla="*/ 741609 w 1003876"/>
                  <a:gd name="connsiteY88" fmla="*/ 927918 h 1516072"/>
                  <a:gd name="connsiteX89" fmla="*/ 753039 w 1003876"/>
                  <a:gd name="connsiteY89" fmla="*/ 918393 h 1516072"/>
                  <a:gd name="connsiteX90" fmla="*/ 758754 w 1003876"/>
                  <a:gd name="connsiteY90" fmla="*/ 906963 h 1516072"/>
                  <a:gd name="connsiteX91" fmla="*/ 760659 w 1003876"/>
                  <a:gd name="connsiteY91" fmla="*/ 901248 h 1516072"/>
                  <a:gd name="connsiteX92" fmla="*/ 766374 w 1003876"/>
                  <a:gd name="connsiteY92" fmla="*/ 889818 h 1516072"/>
                  <a:gd name="connsiteX93" fmla="*/ 764469 w 1003876"/>
                  <a:gd name="connsiteY93" fmla="*/ 874578 h 1516072"/>
                  <a:gd name="connsiteX94" fmla="*/ 758754 w 1003876"/>
                  <a:gd name="connsiteY94" fmla="*/ 872673 h 1516072"/>
                  <a:gd name="connsiteX95" fmla="*/ 737799 w 1003876"/>
                  <a:gd name="connsiteY95" fmla="*/ 874578 h 1516072"/>
                  <a:gd name="connsiteX96" fmla="*/ 732084 w 1003876"/>
                  <a:gd name="connsiteY96" fmla="*/ 878388 h 1516072"/>
                  <a:gd name="connsiteX97" fmla="*/ 699699 w 1003876"/>
                  <a:gd name="connsiteY97" fmla="*/ 899343 h 1516072"/>
                  <a:gd name="connsiteX98" fmla="*/ 595181 w 1003876"/>
                  <a:gd name="connsiteY98" fmla="*/ 957831 h 1516072"/>
                  <a:gd name="connsiteX99" fmla="*/ 507294 w 1003876"/>
                  <a:gd name="connsiteY99" fmla="*/ 847908 h 1516072"/>
                  <a:gd name="connsiteX100" fmla="*/ 503484 w 1003876"/>
                  <a:gd name="connsiteY100" fmla="*/ 358323 h 1516072"/>
                  <a:gd name="connsiteX101" fmla="*/ 499674 w 1003876"/>
                  <a:gd name="connsiteY101" fmla="*/ 66858 h 1516072"/>
                  <a:gd name="connsiteX102" fmla="*/ 490149 w 1003876"/>
                  <a:gd name="connsiteY102" fmla="*/ 40188 h 1516072"/>
                  <a:gd name="connsiteX103" fmla="*/ 488244 w 1003876"/>
                  <a:gd name="connsiteY103" fmla="*/ 34473 h 1516072"/>
                  <a:gd name="connsiteX104" fmla="*/ 484434 w 1003876"/>
                  <a:gd name="connsiteY104" fmla="*/ 28758 h 1516072"/>
                  <a:gd name="connsiteX105" fmla="*/ 478719 w 1003876"/>
                  <a:gd name="connsiteY105" fmla="*/ 17328 h 1516072"/>
                  <a:gd name="connsiteX106" fmla="*/ 473004 w 1003876"/>
                  <a:gd name="connsiteY106" fmla="*/ 13518 h 1516072"/>
                  <a:gd name="connsiteX107" fmla="*/ 469194 w 1003876"/>
                  <a:gd name="connsiteY107" fmla="*/ 7803 h 1516072"/>
                  <a:gd name="connsiteX108" fmla="*/ 429189 w 1003876"/>
                  <a:gd name="connsiteY108" fmla="*/ 11613 h 1516072"/>
                  <a:gd name="connsiteX109" fmla="*/ 425379 w 1003876"/>
                  <a:gd name="connsiteY109" fmla="*/ 78288 h 1516072"/>
                  <a:gd name="connsiteX110" fmla="*/ 425379 w 1003876"/>
                  <a:gd name="connsiteY110" fmla="*/ 84003 h 1516072"/>
                  <a:gd name="connsiteX111" fmla="*/ 436603 w 1003876"/>
                  <a:gd name="connsiteY111" fmla="*/ 225952 h 1516072"/>
                  <a:gd name="connsiteX112" fmla="*/ 440619 w 1003876"/>
                  <a:gd name="connsiteY112" fmla="*/ 421188 h 1516072"/>
                  <a:gd name="connsiteX113" fmla="*/ 440002 w 1003876"/>
                  <a:gd name="connsiteY113" fmla="*/ 789160 h 1516072"/>
                  <a:gd name="connsiteX114" fmla="*/ 430322 w 1003876"/>
                  <a:gd name="connsiteY114"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2514 w 1003876"/>
                  <a:gd name="connsiteY29" fmla="*/ 1286058 h 1516072"/>
                  <a:gd name="connsiteX30" fmla="*/ 358704 w 1003876"/>
                  <a:gd name="connsiteY30" fmla="*/ 1291773 h 1516072"/>
                  <a:gd name="connsiteX31" fmla="*/ 330129 w 1003876"/>
                  <a:gd name="connsiteY31" fmla="*/ 1381308 h 1516072"/>
                  <a:gd name="connsiteX32" fmla="*/ 328224 w 1003876"/>
                  <a:gd name="connsiteY32" fmla="*/ 1420386 h 1516072"/>
                  <a:gd name="connsiteX33" fmla="*/ 332034 w 1003876"/>
                  <a:gd name="connsiteY33" fmla="*/ 1463223 h 1516072"/>
                  <a:gd name="connsiteX34" fmla="*/ 364419 w 1003876"/>
                  <a:gd name="connsiteY34" fmla="*/ 1512753 h 1516072"/>
                  <a:gd name="connsiteX35" fmla="*/ 387279 w 1003876"/>
                  <a:gd name="connsiteY35" fmla="*/ 1514658 h 1516072"/>
                  <a:gd name="connsiteX36" fmla="*/ 396804 w 1003876"/>
                  <a:gd name="connsiteY36" fmla="*/ 1491798 h 1516072"/>
                  <a:gd name="connsiteX37" fmla="*/ 403085 w 1003876"/>
                  <a:gd name="connsiteY37" fmla="*/ 1451433 h 1516072"/>
                  <a:gd name="connsiteX38" fmla="*/ 409367 w 1003876"/>
                  <a:gd name="connsiteY38" fmla="*/ 1389340 h 1516072"/>
                  <a:gd name="connsiteX39" fmla="*/ 424041 w 1003876"/>
                  <a:gd name="connsiteY39" fmla="*/ 1329152 h 1516072"/>
                  <a:gd name="connsiteX40" fmla="*/ 467289 w 1003876"/>
                  <a:gd name="connsiteY40" fmla="*/ 1265103 h 1516072"/>
                  <a:gd name="connsiteX41" fmla="*/ 528455 w 1003876"/>
                  <a:gd name="connsiteY41" fmla="*/ 1230091 h 1516072"/>
                  <a:gd name="connsiteX42" fmla="*/ 601154 w 1003876"/>
                  <a:gd name="connsiteY42" fmla="*/ 1221700 h 1516072"/>
                  <a:gd name="connsiteX43" fmla="*/ 720654 w 1003876"/>
                  <a:gd name="connsiteY43" fmla="*/ 1316538 h 1516072"/>
                  <a:gd name="connsiteX44" fmla="*/ 733989 w 1003876"/>
                  <a:gd name="connsiteY44" fmla="*/ 1326063 h 1516072"/>
                  <a:gd name="connsiteX45" fmla="*/ 743514 w 1003876"/>
                  <a:gd name="connsiteY45" fmla="*/ 1327968 h 1516072"/>
                  <a:gd name="connsiteX46" fmla="*/ 749229 w 1003876"/>
                  <a:gd name="connsiteY46" fmla="*/ 1329873 h 1516072"/>
                  <a:gd name="connsiteX47" fmla="*/ 762564 w 1003876"/>
                  <a:gd name="connsiteY47" fmla="*/ 1335588 h 1516072"/>
                  <a:gd name="connsiteX48" fmla="*/ 777804 w 1003876"/>
                  <a:gd name="connsiteY48" fmla="*/ 1333683 h 1516072"/>
                  <a:gd name="connsiteX49" fmla="*/ 789234 w 1003876"/>
                  <a:gd name="connsiteY49" fmla="*/ 1327968 h 1516072"/>
                  <a:gd name="connsiteX50" fmla="*/ 794949 w 1003876"/>
                  <a:gd name="connsiteY50" fmla="*/ 1326063 h 1516072"/>
                  <a:gd name="connsiteX51" fmla="*/ 802569 w 1003876"/>
                  <a:gd name="connsiteY51" fmla="*/ 1308918 h 1516072"/>
                  <a:gd name="connsiteX52" fmla="*/ 800664 w 1003876"/>
                  <a:gd name="connsiteY52" fmla="*/ 1284153 h 1516072"/>
                  <a:gd name="connsiteX53" fmla="*/ 798759 w 1003876"/>
                  <a:gd name="connsiteY53" fmla="*/ 1278438 h 1516072"/>
                  <a:gd name="connsiteX54" fmla="*/ 796854 w 1003876"/>
                  <a:gd name="connsiteY54" fmla="*/ 1270818 h 1516072"/>
                  <a:gd name="connsiteX55" fmla="*/ 783519 w 1003876"/>
                  <a:gd name="connsiteY55" fmla="*/ 1253673 h 1516072"/>
                  <a:gd name="connsiteX56" fmla="*/ 773994 w 1003876"/>
                  <a:gd name="connsiteY56" fmla="*/ 1247958 h 1516072"/>
                  <a:gd name="connsiteX57" fmla="*/ 648264 w 1003876"/>
                  <a:gd name="connsiteY57" fmla="*/ 1156518 h 1516072"/>
                  <a:gd name="connsiteX58" fmla="*/ 644454 w 1003876"/>
                  <a:gd name="connsiteY58" fmla="*/ 1139373 h 1516072"/>
                  <a:gd name="connsiteX59" fmla="*/ 646359 w 1003876"/>
                  <a:gd name="connsiteY59" fmla="*/ 1131753 h 1516072"/>
                  <a:gd name="connsiteX60" fmla="*/ 650169 w 1003876"/>
                  <a:gd name="connsiteY60" fmla="*/ 1114608 h 1516072"/>
                  <a:gd name="connsiteX61" fmla="*/ 653979 w 1003876"/>
                  <a:gd name="connsiteY61" fmla="*/ 1108893 h 1516072"/>
                  <a:gd name="connsiteX62" fmla="*/ 655884 w 1003876"/>
                  <a:gd name="connsiteY62" fmla="*/ 1103178 h 1516072"/>
                  <a:gd name="connsiteX63" fmla="*/ 661599 w 1003876"/>
                  <a:gd name="connsiteY63" fmla="*/ 1101273 h 1516072"/>
                  <a:gd name="connsiteX64" fmla="*/ 671124 w 1003876"/>
                  <a:gd name="connsiteY64" fmla="*/ 1089843 h 1516072"/>
                  <a:gd name="connsiteX65" fmla="*/ 724464 w 1003876"/>
                  <a:gd name="connsiteY65" fmla="*/ 1082223 h 1516072"/>
                  <a:gd name="connsiteX66" fmla="*/ 842574 w 1003876"/>
                  <a:gd name="connsiteY66" fmla="*/ 1084128 h 1516072"/>
                  <a:gd name="connsiteX67" fmla="*/ 871149 w 1003876"/>
                  <a:gd name="connsiteY67" fmla="*/ 1086033 h 1516072"/>
                  <a:gd name="connsiteX68" fmla="*/ 899724 w 1003876"/>
                  <a:gd name="connsiteY68" fmla="*/ 1091748 h 1516072"/>
                  <a:gd name="connsiteX69" fmla="*/ 922584 w 1003876"/>
                  <a:gd name="connsiteY69" fmla="*/ 1095558 h 1516072"/>
                  <a:gd name="connsiteX70" fmla="*/ 985294 w 1003876"/>
                  <a:gd name="connsiteY70" fmla="*/ 1104311 h 1516072"/>
                  <a:gd name="connsiteX71" fmla="*/ 1003378 w 1003876"/>
                  <a:gd name="connsiteY71" fmla="*/ 1065958 h 1516072"/>
                  <a:gd name="connsiteX72" fmla="*/ 970209 w 1003876"/>
                  <a:gd name="connsiteY72" fmla="*/ 1044123 h 1516072"/>
                  <a:gd name="connsiteX73" fmla="*/ 918620 w 1003876"/>
                  <a:gd name="connsiteY73" fmla="*/ 1034598 h 1516072"/>
                  <a:gd name="connsiteX74" fmla="*/ 825429 w 1003876"/>
                  <a:gd name="connsiteY74" fmla="*/ 1034598 h 1516072"/>
                  <a:gd name="connsiteX75" fmla="*/ 730179 w 1003876"/>
                  <a:gd name="connsiteY75" fmla="*/ 1038408 h 1516072"/>
                  <a:gd name="connsiteX76" fmla="*/ 669219 w 1003876"/>
                  <a:gd name="connsiteY76" fmla="*/ 1046028 h 1516072"/>
                  <a:gd name="connsiteX77" fmla="*/ 646360 w 1003876"/>
                  <a:gd name="connsiteY77" fmla="*/ 1049838 h 1516072"/>
                  <a:gd name="connsiteX78" fmla="*/ 640078 w 1003876"/>
                  <a:gd name="connsiteY78" fmla="*/ 1026051 h 1516072"/>
                  <a:gd name="connsiteX79" fmla="*/ 673029 w 1003876"/>
                  <a:gd name="connsiteY79" fmla="*/ 992688 h 1516072"/>
                  <a:gd name="connsiteX80" fmla="*/ 674934 w 1003876"/>
                  <a:gd name="connsiteY80" fmla="*/ 986973 h 1516072"/>
                  <a:gd name="connsiteX81" fmla="*/ 680649 w 1003876"/>
                  <a:gd name="connsiteY81" fmla="*/ 985068 h 1516072"/>
                  <a:gd name="connsiteX82" fmla="*/ 686364 w 1003876"/>
                  <a:gd name="connsiteY82" fmla="*/ 981258 h 1516072"/>
                  <a:gd name="connsiteX83" fmla="*/ 695889 w 1003876"/>
                  <a:gd name="connsiteY83" fmla="*/ 971733 h 1516072"/>
                  <a:gd name="connsiteX84" fmla="*/ 705414 w 1003876"/>
                  <a:gd name="connsiteY84" fmla="*/ 960303 h 1516072"/>
                  <a:gd name="connsiteX85" fmla="*/ 716844 w 1003876"/>
                  <a:gd name="connsiteY85" fmla="*/ 952683 h 1516072"/>
                  <a:gd name="connsiteX86" fmla="*/ 732084 w 1003876"/>
                  <a:gd name="connsiteY86" fmla="*/ 939348 h 1516072"/>
                  <a:gd name="connsiteX87" fmla="*/ 741609 w 1003876"/>
                  <a:gd name="connsiteY87" fmla="*/ 927918 h 1516072"/>
                  <a:gd name="connsiteX88" fmla="*/ 753039 w 1003876"/>
                  <a:gd name="connsiteY88" fmla="*/ 918393 h 1516072"/>
                  <a:gd name="connsiteX89" fmla="*/ 758754 w 1003876"/>
                  <a:gd name="connsiteY89" fmla="*/ 906963 h 1516072"/>
                  <a:gd name="connsiteX90" fmla="*/ 760659 w 1003876"/>
                  <a:gd name="connsiteY90" fmla="*/ 901248 h 1516072"/>
                  <a:gd name="connsiteX91" fmla="*/ 766374 w 1003876"/>
                  <a:gd name="connsiteY91" fmla="*/ 889818 h 1516072"/>
                  <a:gd name="connsiteX92" fmla="*/ 764469 w 1003876"/>
                  <a:gd name="connsiteY92" fmla="*/ 874578 h 1516072"/>
                  <a:gd name="connsiteX93" fmla="*/ 758754 w 1003876"/>
                  <a:gd name="connsiteY93" fmla="*/ 872673 h 1516072"/>
                  <a:gd name="connsiteX94" fmla="*/ 737799 w 1003876"/>
                  <a:gd name="connsiteY94" fmla="*/ 874578 h 1516072"/>
                  <a:gd name="connsiteX95" fmla="*/ 732084 w 1003876"/>
                  <a:gd name="connsiteY95" fmla="*/ 878388 h 1516072"/>
                  <a:gd name="connsiteX96" fmla="*/ 699699 w 1003876"/>
                  <a:gd name="connsiteY96" fmla="*/ 899343 h 1516072"/>
                  <a:gd name="connsiteX97" fmla="*/ 595181 w 1003876"/>
                  <a:gd name="connsiteY97" fmla="*/ 957831 h 1516072"/>
                  <a:gd name="connsiteX98" fmla="*/ 507294 w 1003876"/>
                  <a:gd name="connsiteY98" fmla="*/ 847908 h 1516072"/>
                  <a:gd name="connsiteX99" fmla="*/ 503484 w 1003876"/>
                  <a:gd name="connsiteY99" fmla="*/ 358323 h 1516072"/>
                  <a:gd name="connsiteX100" fmla="*/ 499674 w 1003876"/>
                  <a:gd name="connsiteY100" fmla="*/ 66858 h 1516072"/>
                  <a:gd name="connsiteX101" fmla="*/ 490149 w 1003876"/>
                  <a:gd name="connsiteY101" fmla="*/ 40188 h 1516072"/>
                  <a:gd name="connsiteX102" fmla="*/ 488244 w 1003876"/>
                  <a:gd name="connsiteY102" fmla="*/ 34473 h 1516072"/>
                  <a:gd name="connsiteX103" fmla="*/ 484434 w 1003876"/>
                  <a:gd name="connsiteY103" fmla="*/ 28758 h 1516072"/>
                  <a:gd name="connsiteX104" fmla="*/ 478719 w 1003876"/>
                  <a:gd name="connsiteY104" fmla="*/ 17328 h 1516072"/>
                  <a:gd name="connsiteX105" fmla="*/ 473004 w 1003876"/>
                  <a:gd name="connsiteY105" fmla="*/ 13518 h 1516072"/>
                  <a:gd name="connsiteX106" fmla="*/ 469194 w 1003876"/>
                  <a:gd name="connsiteY106" fmla="*/ 7803 h 1516072"/>
                  <a:gd name="connsiteX107" fmla="*/ 429189 w 1003876"/>
                  <a:gd name="connsiteY107" fmla="*/ 11613 h 1516072"/>
                  <a:gd name="connsiteX108" fmla="*/ 425379 w 1003876"/>
                  <a:gd name="connsiteY108" fmla="*/ 78288 h 1516072"/>
                  <a:gd name="connsiteX109" fmla="*/ 425379 w 1003876"/>
                  <a:gd name="connsiteY109" fmla="*/ 84003 h 1516072"/>
                  <a:gd name="connsiteX110" fmla="*/ 436603 w 1003876"/>
                  <a:gd name="connsiteY110" fmla="*/ 225952 h 1516072"/>
                  <a:gd name="connsiteX111" fmla="*/ 440619 w 1003876"/>
                  <a:gd name="connsiteY111" fmla="*/ 421188 h 1516072"/>
                  <a:gd name="connsiteX112" fmla="*/ 440002 w 1003876"/>
                  <a:gd name="connsiteY112" fmla="*/ 789160 h 1516072"/>
                  <a:gd name="connsiteX113" fmla="*/ 430322 w 1003876"/>
                  <a:gd name="connsiteY113"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2514 w 1003876"/>
                  <a:gd name="connsiteY29" fmla="*/ 1286058 h 1516072"/>
                  <a:gd name="connsiteX30" fmla="*/ 366119 w 1003876"/>
                  <a:gd name="connsiteY30" fmla="*/ 1264588 h 1516072"/>
                  <a:gd name="connsiteX31" fmla="*/ 330129 w 1003876"/>
                  <a:gd name="connsiteY31" fmla="*/ 1381308 h 1516072"/>
                  <a:gd name="connsiteX32" fmla="*/ 328224 w 1003876"/>
                  <a:gd name="connsiteY32" fmla="*/ 1420386 h 1516072"/>
                  <a:gd name="connsiteX33" fmla="*/ 332034 w 1003876"/>
                  <a:gd name="connsiteY33" fmla="*/ 1463223 h 1516072"/>
                  <a:gd name="connsiteX34" fmla="*/ 364419 w 1003876"/>
                  <a:gd name="connsiteY34" fmla="*/ 1512753 h 1516072"/>
                  <a:gd name="connsiteX35" fmla="*/ 387279 w 1003876"/>
                  <a:gd name="connsiteY35" fmla="*/ 1514658 h 1516072"/>
                  <a:gd name="connsiteX36" fmla="*/ 396804 w 1003876"/>
                  <a:gd name="connsiteY36" fmla="*/ 1491798 h 1516072"/>
                  <a:gd name="connsiteX37" fmla="*/ 403085 w 1003876"/>
                  <a:gd name="connsiteY37" fmla="*/ 1451433 h 1516072"/>
                  <a:gd name="connsiteX38" fmla="*/ 409367 w 1003876"/>
                  <a:gd name="connsiteY38" fmla="*/ 1389340 h 1516072"/>
                  <a:gd name="connsiteX39" fmla="*/ 424041 w 1003876"/>
                  <a:gd name="connsiteY39" fmla="*/ 1329152 h 1516072"/>
                  <a:gd name="connsiteX40" fmla="*/ 467289 w 1003876"/>
                  <a:gd name="connsiteY40" fmla="*/ 1265103 h 1516072"/>
                  <a:gd name="connsiteX41" fmla="*/ 528455 w 1003876"/>
                  <a:gd name="connsiteY41" fmla="*/ 1230091 h 1516072"/>
                  <a:gd name="connsiteX42" fmla="*/ 601154 w 1003876"/>
                  <a:gd name="connsiteY42" fmla="*/ 1221700 h 1516072"/>
                  <a:gd name="connsiteX43" fmla="*/ 720654 w 1003876"/>
                  <a:gd name="connsiteY43" fmla="*/ 1316538 h 1516072"/>
                  <a:gd name="connsiteX44" fmla="*/ 733989 w 1003876"/>
                  <a:gd name="connsiteY44" fmla="*/ 1326063 h 1516072"/>
                  <a:gd name="connsiteX45" fmla="*/ 743514 w 1003876"/>
                  <a:gd name="connsiteY45" fmla="*/ 1327968 h 1516072"/>
                  <a:gd name="connsiteX46" fmla="*/ 749229 w 1003876"/>
                  <a:gd name="connsiteY46" fmla="*/ 1329873 h 1516072"/>
                  <a:gd name="connsiteX47" fmla="*/ 762564 w 1003876"/>
                  <a:gd name="connsiteY47" fmla="*/ 1335588 h 1516072"/>
                  <a:gd name="connsiteX48" fmla="*/ 777804 w 1003876"/>
                  <a:gd name="connsiteY48" fmla="*/ 1333683 h 1516072"/>
                  <a:gd name="connsiteX49" fmla="*/ 789234 w 1003876"/>
                  <a:gd name="connsiteY49" fmla="*/ 1327968 h 1516072"/>
                  <a:gd name="connsiteX50" fmla="*/ 794949 w 1003876"/>
                  <a:gd name="connsiteY50" fmla="*/ 1326063 h 1516072"/>
                  <a:gd name="connsiteX51" fmla="*/ 802569 w 1003876"/>
                  <a:gd name="connsiteY51" fmla="*/ 1308918 h 1516072"/>
                  <a:gd name="connsiteX52" fmla="*/ 800664 w 1003876"/>
                  <a:gd name="connsiteY52" fmla="*/ 1284153 h 1516072"/>
                  <a:gd name="connsiteX53" fmla="*/ 798759 w 1003876"/>
                  <a:gd name="connsiteY53" fmla="*/ 1278438 h 1516072"/>
                  <a:gd name="connsiteX54" fmla="*/ 796854 w 1003876"/>
                  <a:gd name="connsiteY54" fmla="*/ 1270818 h 1516072"/>
                  <a:gd name="connsiteX55" fmla="*/ 783519 w 1003876"/>
                  <a:gd name="connsiteY55" fmla="*/ 1253673 h 1516072"/>
                  <a:gd name="connsiteX56" fmla="*/ 773994 w 1003876"/>
                  <a:gd name="connsiteY56" fmla="*/ 1247958 h 1516072"/>
                  <a:gd name="connsiteX57" fmla="*/ 648264 w 1003876"/>
                  <a:gd name="connsiteY57" fmla="*/ 1156518 h 1516072"/>
                  <a:gd name="connsiteX58" fmla="*/ 644454 w 1003876"/>
                  <a:gd name="connsiteY58" fmla="*/ 1139373 h 1516072"/>
                  <a:gd name="connsiteX59" fmla="*/ 646359 w 1003876"/>
                  <a:gd name="connsiteY59" fmla="*/ 1131753 h 1516072"/>
                  <a:gd name="connsiteX60" fmla="*/ 650169 w 1003876"/>
                  <a:gd name="connsiteY60" fmla="*/ 1114608 h 1516072"/>
                  <a:gd name="connsiteX61" fmla="*/ 653979 w 1003876"/>
                  <a:gd name="connsiteY61" fmla="*/ 1108893 h 1516072"/>
                  <a:gd name="connsiteX62" fmla="*/ 655884 w 1003876"/>
                  <a:gd name="connsiteY62" fmla="*/ 1103178 h 1516072"/>
                  <a:gd name="connsiteX63" fmla="*/ 661599 w 1003876"/>
                  <a:gd name="connsiteY63" fmla="*/ 1101273 h 1516072"/>
                  <a:gd name="connsiteX64" fmla="*/ 671124 w 1003876"/>
                  <a:gd name="connsiteY64" fmla="*/ 1089843 h 1516072"/>
                  <a:gd name="connsiteX65" fmla="*/ 724464 w 1003876"/>
                  <a:gd name="connsiteY65" fmla="*/ 1082223 h 1516072"/>
                  <a:gd name="connsiteX66" fmla="*/ 842574 w 1003876"/>
                  <a:gd name="connsiteY66" fmla="*/ 1084128 h 1516072"/>
                  <a:gd name="connsiteX67" fmla="*/ 871149 w 1003876"/>
                  <a:gd name="connsiteY67" fmla="*/ 1086033 h 1516072"/>
                  <a:gd name="connsiteX68" fmla="*/ 899724 w 1003876"/>
                  <a:gd name="connsiteY68" fmla="*/ 1091748 h 1516072"/>
                  <a:gd name="connsiteX69" fmla="*/ 922584 w 1003876"/>
                  <a:gd name="connsiteY69" fmla="*/ 1095558 h 1516072"/>
                  <a:gd name="connsiteX70" fmla="*/ 985294 w 1003876"/>
                  <a:gd name="connsiteY70" fmla="*/ 1104311 h 1516072"/>
                  <a:gd name="connsiteX71" fmla="*/ 1003378 w 1003876"/>
                  <a:gd name="connsiteY71" fmla="*/ 1065958 h 1516072"/>
                  <a:gd name="connsiteX72" fmla="*/ 970209 w 1003876"/>
                  <a:gd name="connsiteY72" fmla="*/ 1044123 h 1516072"/>
                  <a:gd name="connsiteX73" fmla="*/ 918620 w 1003876"/>
                  <a:gd name="connsiteY73" fmla="*/ 1034598 h 1516072"/>
                  <a:gd name="connsiteX74" fmla="*/ 825429 w 1003876"/>
                  <a:gd name="connsiteY74" fmla="*/ 1034598 h 1516072"/>
                  <a:gd name="connsiteX75" fmla="*/ 730179 w 1003876"/>
                  <a:gd name="connsiteY75" fmla="*/ 1038408 h 1516072"/>
                  <a:gd name="connsiteX76" fmla="*/ 669219 w 1003876"/>
                  <a:gd name="connsiteY76" fmla="*/ 1046028 h 1516072"/>
                  <a:gd name="connsiteX77" fmla="*/ 646360 w 1003876"/>
                  <a:gd name="connsiteY77" fmla="*/ 1049838 h 1516072"/>
                  <a:gd name="connsiteX78" fmla="*/ 640078 w 1003876"/>
                  <a:gd name="connsiteY78" fmla="*/ 1026051 h 1516072"/>
                  <a:gd name="connsiteX79" fmla="*/ 673029 w 1003876"/>
                  <a:gd name="connsiteY79" fmla="*/ 992688 h 1516072"/>
                  <a:gd name="connsiteX80" fmla="*/ 674934 w 1003876"/>
                  <a:gd name="connsiteY80" fmla="*/ 986973 h 1516072"/>
                  <a:gd name="connsiteX81" fmla="*/ 680649 w 1003876"/>
                  <a:gd name="connsiteY81" fmla="*/ 985068 h 1516072"/>
                  <a:gd name="connsiteX82" fmla="*/ 686364 w 1003876"/>
                  <a:gd name="connsiteY82" fmla="*/ 981258 h 1516072"/>
                  <a:gd name="connsiteX83" fmla="*/ 695889 w 1003876"/>
                  <a:gd name="connsiteY83" fmla="*/ 971733 h 1516072"/>
                  <a:gd name="connsiteX84" fmla="*/ 705414 w 1003876"/>
                  <a:gd name="connsiteY84" fmla="*/ 960303 h 1516072"/>
                  <a:gd name="connsiteX85" fmla="*/ 716844 w 1003876"/>
                  <a:gd name="connsiteY85" fmla="*/ 952683 h 1516072"/>
                  <a:gd name="connsiteX86" fmla="*/ 732084 w 1003876"/>
                  <a:gd name="connsiteY86" fmla="*/ 939348 h 1516072"/>
                  <a:gd name="connsiteX87" fmla="*/ 741609 w 1003876"/>
                  <a:gd name="connsiteY87" fmla="*/ 927918 h 1516072"/>
                  <a:gd name="connsiteX88" fmla="*/ 753039 w 1003876"/>
                  <a:gd name="connsiteY88" fmla="*/ 918393 h 1516072"/>
                  <a:gd name="connsiteX89" fmla="*/ 758754 w 1003876"/>
                  <a:gd name="connsiteY89" fmla="*/ 906963 h 1516072"/>
                  <a:gd name="connsiteX90" fmla="*/ 760659 w 1003876"/>
                  <a:gd name="connsiteY90" fmla="*/ 901248 h 1516072"/>
                  <a:gd name="connsiteX91" fmla="*/ 766374 w 1003876"/>
                  <a:gd name="connsiteY91" fmla="*/ 889818 h 1516072"/>
                  <a:gd name="connsiteX92" fmla="*/ 764469 w 1003876"/>
                  <a:gd name="connsiteY92" fmla="*/ 874578 h 1516072"/>
                  <a:gd name="connsiteX93" fmla="*/ 758754 w 1003876"/>
                  <a:gd name="connsiteY93" fmla="*/ 872673 h 1516072"/>
                  <a:gd name="connsiteX94" fmla="*/ 737799 w 1003876"/>
                  <a:gd name="connsiteY94" fmla="*/ 874578 h 1516072"/>
                  <a:gd name="connsiteX95" fmla="*/ 732084 w 1003876"/>
                  <a:gd name="connsiteY95" fmla="*/ 878388 h 1516072"/>
                  <a:gd name="connsiteX96" fmla="*/ 699699 w 1003876"/>
                  <a:gd name="connsiteY96" fmla="*/ 899343 h 1516072"/>
                  <a:gd name="connsiteX97" fmla="*/ 595181 w 1003876"/>
                  <a:gd name="connsiteY97" fmla="*/ 957831 h 1516072"/>
                  <a:gd name="connsiteX98" fmla="*/ 507294 w 1003876"/>
                  <a:gd name="connsiteY98" fmla="*/ 847908 h 1516072"/>
                  <a:gd name="connsiteX99" fmla="*/ 503484 w 1003876"/>
                  <a:gd name="connsiteY99" fmla="*/ 358323 h 1516072"/>
                  <a:gd name="connsiteX100" fmla="*/ 499674 w 1003876"/>
                  <a:gd name="connsiteY100" fmla="*/ 66858 h 1516072"/>
                  <a:gd name="connsiteX101" fmla="*/ 490149 w 1003876"/>
                  <a:gd name="connsiteY101" fmla="*/ 40188 h 1516072"/>
                  <a:gd name="connsiteX102" fmla="*/ 488244 w 1003876"/>
                  <a:gd name="connsiteY102" fmla="*/ 34473 h 1516072"/>
                  <a:gd name="connsiteX103" fmla="*/ 484434 w 1003876"/>
                  <a:gd name="connsiteY103" fmla="*/ 28758 h 1516072"/>
                  <a:gd name="connsiteX104" fmla="*/ 478719 w 1003876"/>
                  <a:gd name="connsiteY104" fmla="*/ 17328 h 1516072"/>
                  <a:gd name="connsiteX105" fmla="*/ 473004 w 1003876"/>
                  <a:gd name="connsiteY105" fmla="*/ 13518 h 1516072"/>
                  <a:gd name="connsiteX106" fmla="*/ 469194 w 1003876"/>
                  <a:gd name="connsiteY106" fmla="*/ 7803 h 1516072"/>
                  <a:gd name="connsiteX107" fmla="*/ 429189 w 1003876"/>
                  <a:gd name="connsiteY107" fmla="*/ 11613 h 1516072"/>
                  <a:gd name="connsiteX108" fmla="*/ 425379 w 1003876"/>
                  <a:gd name="connsiteY108" fmla="*/ 78288 h 1516072"/>
                  <a:gd name="connsiteX109" fmla="*/ 425379 w 1003876"/>
                  <a:gd name="connsiteY109" fmla="*/ 84003 h 1516072"/>
                  <a:gd name="connsiteX110" fmla="*/ 436603 w 1003876"/>
                  <a:gd name="connsiteY110" fmla="*/ 225952 h 1516072"/>
                  <a:gd name="connsiteX111" fmla="*/ 440619 w 1003876"/>
                  <a:gd name="connsiteY111" fmla="*/ 421188 h 1516072"/>
                  <a:gd name="connsiteX112" fmla="*/ 440002 w 1003876"/>
                  <a:gd name="connsiteY112" fmla="*/ 789160 h 1516072"/>
                  <a:gd name="connsiteX113" fmla="*/ 430322 w 1003876"/>
                  <a:gd name="connsiteY113"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2514 w 1003876"/>
                  <a:gd name="connsiteY29" fmla="*/ 1286058 h 1516072"/>
                  <a:gd name="connsiteX30" fmla="*/ 356233 w 1003876"/>
                  <a:gd name="connsiteY30" fmla="*/ 1309073 h 1516072"/>
                  <a:gd name="connsiteX31" fmla="*/ 330129 w 1003876"/>
                  <a:gd name="connsiteY31" fmla="*/ 1381308 h 1516072"/>
                  <a:gd name="connsiteX32" fmla="*/ 328224 w 1003876"/>
                  <a:gd name="connsiteY32" fmla="*/ 1420386 h 1516072"/>
                  <a:gd name="connsiteX33" fmla="*/ 332034 w 1003876"/>
                  <a:gd name="connsiteY33" fmla="*/ 1463223 h 1516072"/>
                  <a:gd name="connsiteX34" fmla="*/ 364419 w 1003876"/>
                  <a:gd name="connsiteY34" fmla="*/ 1512753 h 1516072"/>
                  <a:gd name="connsiteX35" fmla="*/ 387279 w 1003876"/>
                  <a:gd name="connsiteY35" fmla="*/ 1514658 h 1516072"/>
                  <a:gd name="connsiteX36" fmla="*/ 396804 w 1003876"/>
                  <a:gd name="connsiteY36" fmla="*/ 1491798 h 1516072"/>
                  <a:gd name="connsiteX37" fmla="*/ 403085 w 1003876"/>
                  <a:gd name="connsiteY37" fmla="*/ 1451433 h 1516072"/>
                  <a:gd name="connsiteX38" fmla="*/ 409367 w 1003876"/>
                  <a:gd name="connsiteY38" fmla="*/ 1389340 h 1516072"/>
                  <a:gd name="connsiteX39" fmla="*/ 424041 w 1003876"/>
                  <a:gd name="connsiteY39" fmla="*/ 1329152 h 1516072"/>
                  <a:gd name="connsiteX40" fmla="*/ 467289 w 1003876"/>
                  <a:gd name="connsiteY40" fmla="*/ 1265103 h 1516072"/>
                  <a:gd name="connsiteX41" fmla="*/ 528455 w 1003876"/>
                  <a:gd name="connsiteY41" fmla="*/ 1230091 h 1516072"/>
                  <a:gd name="connsiteX42" fmla="*/ 601154 w 1003876"/>
                  <a:gd name="connsiteY42" fmla="*/ 1221700 h 1516072"/>
                  <a:gd name="connsiteX43" fmla="*/ 720654 w 1003876"/>
                  <a:gd name="connsiteY43" fmla="*/ 1316538 h 1516072"/>
                  <a:gd name="connsiteX44" fmla="*/ 733989 w 1003876"/>
                  <a:gd name="connsiteY44" fmla="*/ 1326063 h 1516072"/>
                  <a:gd name="connsiteX45" fmla="*/ 743514 w 1003876"/>
                  <a:gd name="connsiteY45" fmla="*/ 1327968 h 1516072"/>
                  <a:gd name="connsiteX46" fmla="*/ 749229 w 1003876"/>
                  <a:gd name="connsiteY46" fmla="*/ 1329873 h 1516072"/>
                  <a:gd name="connsiteX47" fmla="*/ 762564 w 1003876"/>
                  <a:gd name="connsiteY47" fmla="*/ 1335588 h 1516072"/>
                  <a:gd name="connsiteX48" fmla="*/ 777804 w 1003876"/>
                  <a:gd name="connsiteY48" fmla="*/ 1333683 h 1516072"/>
                  <a:gd name="connsiteX49" fmla="*/ 789234 w 1003876"/>
                  <a:gd name="connsiteY49" fmla="*/ 1327968 h 1516072"/>
                  <a:gd name="connsiteX50" fmla="*/ 794949 w 1003876"/>
                  <a:gd name="connsiteY50" fmla="*/ 1326063 h 1516072"/>
                  <a:gd name="connsiteX51" fmla="*/ 802569 w 1003876"/>
                  <a:gd name="connsiteY51" fmla="*/ 1308918 h 1516072"/>
                  <a:gd name="connsiteX52" fmla="*/ 800664 w 1003876"/>
                  <a:gd name="connsiteY52" fmla="*/ 1284153 h 1516072"/>
                  <a:gd name="connsiteX53" fmla="*/ 798759 w 1003876"/>
                  <a:gd name="connsiteY53" fmla="*/ 1278438 h 1516072"/>
                  <a:gd name="connsiteX54" fmla="*/ 796854 w 1003876"/>
                  <a:gd name="connsiteY54" fmla="*/ 1270818 h 1516072"/>
                  <a:gd name="connsiteX55" fmla="*/ 783519 w 1003876"/>
                  <a:gd name="connsiteY55" fmla="*/ 1253673 h 1516072"/>
                  <a:gd name="connsiteX56" fmla="*/ 773994 w 1003876"/>
                  <a:gd name="connsiteY56" fmla="*/ 1247958 h 1516072"/>
                  <a:gd name="connsiteX57" fmla="*/ 648264 w 1003876"/>
                  <a:gd name="connsiteY57" fmla="*/ 1156518 h 1516072"/>
                  <a:gd name="connsiteX58" fmla="*/ 644454 w 1003876"/>
                  <a:gd name="connsiteY58" fmla="*/ 1139373 h 1516072"/>
                  <a:gd name="connsiteX59" fmla="*/ 646359 w 1003876"/>
                  <a:gd name="connsiteY59" fmla="*/ 1131753 h 1516072"/>
                  <a:gd name="connsiteX60" fmla="*/ 650169 w 1003876"/>
                  <a:gd name="connsiteY60" fmla="*/ 1114608 h 1516072"/>
                  <a:gd name="connsiteX61" fmla="*/ 653979 w 1003876"/>
                  <a:gd name="connsiteY61" fmla="*/ 1108893 h 1516072"/>
                  <a:gd name="connsiteX62" fmla="*/ 655884 w 1003876"/>
                  <a:gd name="connsiteY62" fmla="*/ 1103178 h 1516072"/>
                  <a:gd name="connsiteX63" fmla="*/ 661599 w 1003876"/>
                  <a:gd name="connsiteY63" fmla="*/ 1101273 h 1516072"/>
                  <a:gd name="connsiteX64" fmla="*/ 671124 w 1003876"/>
                  <a:gd name="connsiteY64" fmla="*/ 1089843 h 1516072"/>
                  <a:gd name="connsiteX65" fmla="*/ 724464 w 1003876"/>
                  <a:gd name="connsiteY65" fmla="*/ 1082223 h 1516072"/>
                  <a:gd name="connsiteX66" fmla="*/ 842574 w 1003876"/>
                  <a:gd name="connsiteY66" fmla="*/ 1084128 h 1516072"/>
                  <a:gd name="connsiteX67" fmla="*/ 871149 w 1003876"/>
                  <a:gd name="connsiteY67" fmla="*/ 1086033 h 1516072"/>
                  <a:gd name="connsiteX68" fmla="*/ 899724 w 1003876"/>
                  <a:gd name="connsiteY68" fmla="*/ 1091748 h 1516072"/>
                  <a:gd name="connsiteX69" fmla="*/ 922584 w 1003876"/>
                  <a:gd name="connsiteY69" fmla="*/ 1095558 h 1516072"/>
                  <a:gd name="connsiteX70" fmla="*/ 985294 w 1003876"/>
                  <a:gd name="connsiteY70" fmla="*/ 1104311 h 1516072"/>
                  <a:gd name="connsiteX71" fmla="*/ 1003378 w 1003876"/>
                  <a:gd name="connsiteY71" fmla="*/ 1065958 h 1516072"/>
                  <a:gd name="connsiteX72" fmla="*/ 970209 w 1003876"/>
                  <a:gd name="connsiteY72" fmla="*/ 1044123 h 1516072"/>
                  <a:gd name="connsiteX73" fmla="*/ 918620 w 1003876"/>
                  <a:gd name="connsiteY73" fmla="*/ 1034598 h 1516072"/>
                  <a:gd name="connsiteX74" fmla="*/ 825429 w 1003876"/>
                  <a:gd name="connsiteY74" fmla="*/ 1034598 h 1516072"/>
                  <a:gd name="connsiteX75" fmla="*/ 730179 w 1003876"/>
                  <a:gd name="connsiteY75" fmla="*/ 1038408 h 1516072"/>
                  <a:gd name="connsiteX76" fmla="*/ 669219 w 1003876"/>
                  <a:gd name="connsiteY76" fmla="*/ 1046028 h 1516072"/>
                  <a:gd name="connsiteX77" fmla="*/ 646360 w 1003876"/>
                  <a:gd name="connsiteY77" fmla="*/ 1049838 h 1516072"/>
                  <a:gd name="connsiteX78" fmla="*/ 640078 w 1003876"/>
                  <a:gd name="connsiteY78" fmla="*/ 1026051 h 1516072"/>
                  <a:gd name="connsiteX79" fmla="*/ 673029 w 1003876"/>
                  <a:gd name="connsiteY79" fmla="*/ 992688 h 1516072"/>
                  <a:gd name="connsiteX80" fmla="*/ 674934 w 1003876"/>
                  <a:gd name="connsiteY80" fmla="*/ 986973 h 1516072"/>
                  <a:gd name="connsiteX81" fmla="*/ 680649 w 1003876"/>
                  <a:gd name="connsiteY81" fmla="*/ 985068 h 1516072"/>
                  <a:gd name="connsiteX82" fmla="*/ 686364 w 1003876"/>
                  <a:gd name="connsiteY82" fmla="*/ 981258 h 1516072"/>
                  <a:gd name="connsiteX83" fmla="*/ 695889 w 1003876"/>
                  <a:gd name="connsiteY83" fmla="*/ 971733 h 1516072"/>
                  <a:gd name="connsiteX84" fmla="*/ 705414 w 1003876"/>
                  <a:gd name="connsiteY84" fmla="*/ 960303 h 1516072"/>
                  <a:gd name="connsiteX85" fmla="*/ 716844 w 1003876"/>
                  <a:gd name="connsiteY85" fmla="*/ 952683 h 1516072"/>
                  <a:gd name="connsiteX86" fmla="*/ 732084 w 1003876"/>
                  <a:gd name="connsiteY86" fmla="*/ 939348 h 1516072"/>
                  <a:gd name="connsiteX87" fmla="*/ 741609 w 1003876"/>
                  <a:gd name="connsiteY87" fmla="*/ 927918 h 1516072"/>
                  <a:gd name="connsiteX88" fmla="*/ 753039 w 1003876"/>
                  <a:gd name="connsiteY88" fmla="*/ 918393 h 1516072"/>
                  <a:gd name="connsiteX89" fmla="*/ 758754 w 1003876"/>
                  <a:gd name="connsiteY89" fmla="*/ 906963 h 1516072"/>
                  <a:gd name="connsiteX90" fmla="*/ 760659 w 1003876"/>
                  <a:gd name="connsiteY90" fmla="*/ 901248 h 1516072"/>
                  <a:gd name="connsiteX91" fmla="*/ 766374 w 1003876"/>
                  <a:gd name="connsiteY91" fmla="*/ 889818 h 1516072"/>
                  <a:gd name="connsiteX92" fmla="*/ 764469 w 1003876"/>
                  <a:gd name="connsiteY92" fmla="*/ 874578 h 1516072"/>
                  <a:gd name="connsiteX93" fmla="*/ 758754 w 1003876"/>
                  <a:gd name="connsiteY93" fmla="*/ 872673 h 1516072"/>
                  <a:gd name="connsiteX94" fmla="*/ 737799 w 1003876"/>
                  <a:gd name="connsiteY94" fmla="*/ 874578 h 1516072"/>
                  <a:gd name="connsiteX95" fmla="*/ 732084 w 1003876"/>
                  <a:gd name="connsiteY95" fmla="*/ 878388 h 1516072"/>
                  <a:gd name="connsiteX96" fmla="*/ 699699 w 1003876"/>
                  <a:gd name="connsiteY96" fmla="*/ 899343 h 1516072"/>
                  <a:gd name="connsiteX97" fmla="*/ 595181 w 1003876"/>
                  <a:gd name="connsiteY97" fmla="*/ 957831 h 1516072"/>
                  <a:gd name="connsiteX98" fmla="*/ 507294 w 1003876"/>
                  <a:gd name="connsiteY98" fmla="*/ 847908 h 1516072"/>
                  <a:gd name="connsiteX99" fmla="*/ 503484 w 1003876"/>
                  <a:gd name="connsiteY99" fmla="*/ 358323 h 1516072"/>
                  <a:gd name="connsiteX100" fmla="*/ 499674 w 1003876"/>
                  <a:gd name="connsiteY100" fmla="*/ 66858 h 1516072"/>
                  <a:gd name="connsiteX101" fmla="*/ 490149 w 1003876"/>
                  <a:gd name="connsiteY101" fmla="*/ 40188 h 1516072"/>
                  <a:gd name="connsiteX102" fmla="*/ 488244 w 1003876"/>
                  <a:gd name="connsiteY102" fmla="*/ 34473 h 1516072"/>
                  <a:gd name="connsiteX103" fmla="*/ 484434 w 1003876"/>
                  <a:gd name="connsiteY103" fmla="*/ 28758 h 1516072"/>
                  <a:gd name="connsiteX104" fmla="*/ 478719 w 1003876"/>
                  <a:gd name="connsiteY104" fmla="*/ 17328 h 1516072"/>
                  <a:gd name="connsiteX105" fmla="*/ 473004 w 1003876"/>
                  <a:gd name="connsiteY105" fmla="*/ 13518 h 1516072"/>
                  <a:gd name="connsiteX106" fmla="*/ 469194 w 1003876"/>
                  <a:gd name="connsiteY106" fmla="*/ 7803 h 1516072"/>
                  <a:gd name="connsiteX107" fmla="*/ 429189 w 1003876"/>
                  <a:gd name="connsiteY107" fmla="*/ 11613 h 1516072"/>
                  <a:gd name="connsiteX108" fmla="*/ 425379 w 1003876"/>
                  <a:gd name="connsiteY108" fmla="*/ 78288 h 1516072"/>
                  <a:gd name="connsiteX109" fmla="*/ 425379 w 1003876"/>
                  <a:gd name="connsiteY109" fmla="*/ 84003 h 1516072"/>
                  <a:gd name="connsiteX110" fmla="*/ 436603 w 1003876"/>
                  <a:gd name="connsiteY110" fmla="*/ 225952 h 1516072"/>
                  <a:gd name="connsiteX111" fmla="*/ 440619 w 1003876"/>
                  <a:gd name="connsiteY111" fmla="*/ 421188 h 1516072"/>
                  <a:gd name="connsiteX112" fmla="*/ 440002 w 1003876"/>
                  <a:gd name="connsiteY112" fmla="*/ 789160 h 1516072"/>
                  <a:gd name="connsiteX113" fmla="*/ 430322 w 1003876"/>
                  <a:gd name="connsiteY113"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2514 w 1003876"/>
                  <a:gd name="connsiteY29" fmla="*/ 1286058 h 1516072"/>
                  <a:gd name="connsiteX30" fmla="*/ 330129 w 1003876"/>
                  <a:gd name="connsiteY30" fmla="*/ 1381308 h 1516072"/>
                  <a:gd name="connsiteX31" fmla="*/ 328224 w 1003876"/>
                  <a:gd name="connsiteY31" fmla="*/ 1420386 h 1516072"/>
                  <a:gd name="connsiteX32" fmla="*/ 332034 w 1003876"/>
                  <a:gd name="connsiteY32" fmla="*/ 1463223 h 1516072"/>
                  <a:gd name="connsiteX33" fmla="*/ 364419 w 1003876"/>
                  <a:gd name="connsiteY33" fmla="*/ 1512753 h 1516072"/>
                  <a:gd name="connsiteX34" fmla="*/ 387279 w 1003876"/>
                  <a:gd name="connsiteY34" fmla="*/ 1514658 h 1516072"/>
                  <a:gd name="connsiteX35" fmla="*/ 396804 w 1003876"/>
                  <a:gd name="connsiteY35" fmla="*/ 1491798 h 1516072"/>
                  <a:gd name="connsiteX36" fmla="*/ 403085 w 1003876"/>
                  <a:gd name="connsiteY36" fmla="*/ 1451433 h 1516072"/>
                  <a:gd name="connsiteX37" fmla="*/ 409367 w 1003876"/>
                  <a:gd name="connsiteY37" fmla="*/ 1389340 h 1516072"/>
                  <a:gd name="connsiteX38" fmla="*/ 424041 w 1003876"/>
                  <a:gd name="connsiteY38" fmla="*/ 1329152 h 1516072"/>
                  <a:gd name="connsiteX39" fmla="*/ 467289 w 1003876"/>
                  <a:gd name="connsiteY39" fmla="*/ 1265103 h 1516072"/>
                  <a:gd name="connsiteX40" fmla="*/ 528455 w 1003876"/>
                  <a:gd name="connsiteY40" fmla="*/ 1230091 h 1516072"/>
                  <a:gd name="connsiteX41" fmla="*/ 601154 w 1003876"/>
                  <a:gd name="connsiteY41" fmla="*/ 1221700 h 1516072"/>
                  <a:gd name="connsiteX42" fmla="*/ 720654 w 1003876"/>
                  <a:gd name="connsiteY42" fmla="*/ 1316538 h 1516072"/>
                  <a:gd name="connsiteX43" fmla="*/ 733989 w 1003876"/>
                  <a:gd name="connsiteY43" fmla="*/ 1326063 h 1516072"/>
                  <a:gd name="connsiteX44" fmla="*/ 743514 w 1003876"/>
                  <a:gd name="connsiteY44" fmla="*/ 1327968 h 1516072"/>
                  <a:gd name="connsiteX45" fmla="*/ 749229 w 1003876"/>
                  <a:gd name="connsiteY45" fmla="*/ 1329873 h 1516072"/>
                  <a:gd name="connsiteX46" fmla="*/ 762564 w 1003876"/>
                  <a:gd name="connsiteY46" fmla="*/ 1335588 h 1516072"/>
                  <a:gd name="connsiteX47" fmla="*/ 777804 w 1003876"/>
                  <a:gd name="connsiteY47" fmla="*/ 1333683 h 1516072"/>
                  <a:gd name="connsiteX48" fmla="*/ 789234 w 1003876"/>
                  <a:gd name="connsiteY48" fmla="*/ 1327968 h 1516072"/>
                  <a:gd name="connsiteX49" fmla="*/ 794949 w 1003876"/>
                  <a:gd name="connsiteY49" fmla="*/ 1326063 h 1516072"/>
                  <a:gd name="connsiteX50" fmla="*/ 802569 w 1003876"/>
                  <a:gd name="connsiteY50" fmla="*/ 1308918 h 1516072"/>
                  <a:gd name="connsiteX51" fmla="*/ 800664 w 1003876"/>
                  <a:gd name="connsiteY51" fmla="*/ 1284153 h 1516072"/>
                  <a:gd name="connsiteX52" fmla="*/ 798759 w 1003876"/>
                  <a:gd name="connsiteY52" fmla="*/ 1278438 h 1516072"/>
                  <a:gd name="connsiteX53" fmla="*/ 796854 w 1003876"/>
                  <a:gd name="connsiteY53" fmla="*/ 1270818 h 1516072"/>
                  <a:gd name="connsiteX54" fmla="*/ 783519 w 1003876"/>
                  <a:gd name="connsiteY54" fmla="*/ 1253673 h 1516072"/>
                  <a:gd name="connsiteX55" fmla="*/ 773994 w 1003876"/>
                  <a:gd name="connsiteY55" fmla="*/ 1247958 h 1516072"/>
                  <a:gd name="connsiteX56" fmla="*/ 648264 w 1003876"/>
                  <a:gd name="connsiteY56" fmla="*/ 1156518 h 1516072"/>
                  <a:gd name="connsiteX57" fmla="*/ 644454 w 1003876"/>
                  <a:gd name="connsiteY57" fmla="*/ 1139373 h 1516072"/>
                  <a:gd name="connsiteX58" fmla="*/ 646359 w 1003876"/>
                  <a:gd name="connsiteY58" fmla="*/ 1131753 h 1516072"/>
                  <a:gd name="connsiteX59" fmla="*/ 650169 w 1003876"/>
                  <a:gd name="connsiteY59" fmla="*/ 1114608 h 1516072"/>
                  <a:gd name="connsiteX60" fmla="*/ 653979 w 1003876"/>
                  <a:gd name="connsiteY60" fmla="*/ 1108893 h 1516072"/>
                  <a:gd name="connsiteX61" fmla="*/ 655884 w 1003876"/>
                  <a:gd name="connsiteY61" fmla="*/ 1103178 h 1516072"/>
                  <a:gd name="connsiteX62" fmla="*/ 661599 w 1003876"/>
                  <a:gd name="connsiteY62" fmla="*/ 1101273 h 1516072"/>
                  <a:gd name="connsiteX63" fmla="*/ 671124 w 1003876"/>
                  <a:gd name="connsiteY63" fmla="*/ 1089843 h 1516072"/>
                  <a:gd name="connsiteX64" fmla="*/ 724464 w 1003876"/>
                  <a:gd name="connsiteY64" fmla="*/ 1082223 h 1516072"/>
                  <a:gd name="connsiteX65" fmla="*/ 842574 w 1003876"/>
                  <a:gd name="connsiteY65" fmla="*/ 1084128 h 1516072"/>
                  <a:gd name="connsiteX66" fmla="*/ 871149 w 1003876"/>
                  <a:gd name="connsiteY66" fmla="*/ 1086033 h 1516072"/>
                  <a:gd name="connsiteX67" fmla="*/ 899724 w 1003876"/>
                  <a:gd name="connsiteY67" fmla="*/ 1091748 h 1516072"/>
                  <a:gd name="connsiteX68" fmla="*/ 922584 w 1003876"/>
                  <a:gd name="connsiteY68" fmla="*/ 1095558 h 1516072"/>
                  <a:gd name="connsiteX69" fmla="*/ 985294 w 1003876"/>
                  <a:gd name="connsiteY69" fmla="*/ 1104311 h 1516072"/>
                  <a:gd name="connsiteX70" fmla="*/ 1003378 w 1003876"/>
                  <a:gd name="connsiteY70" fmla="*/ 1065958 h 1516072"/>
                  <a:gd name="connsiteX71" fmla="*/ 970209 w 1003876"/>
                  <a:gd name="connsiteY71" fmla="*/ 1044123 h 1516072"/>
                  <a:gd name="connsiteX72" fmla="*/ 918620 w 1003876"/>
                  <a:gd name="connsiteY72" fmla="*/ 1034598 h 1516072"/>
                  <a:gd name="connsiteX73" fmla="*/ 825429 w 1003876"/>
                  <a:gd name="connsiteY73" fmla="*/ 1034598 h 1516072"/>
                  <a:gd name="connsiteX74" fmla="*/ 730179 w 1003876"/>
                  <a:gd name="connsiteY74" fmla="*/ 1038408 h 1516072"/>
                  <a:gd name="connsiteX75" fmla="*/ 669219 w 1003876"/>
                  <a:gd name="connsiteY75" fmla="*/ 1046028 h 1516072"/>
                  <a:gd name="connsiteX76" fmla="*/ 646360 w 1003876"/>
                  <a:gd name="connsiteY76" fmla="*/ 1049838 h 1516072"/>
                  <a:gd name="connsiteX77" fmla="*/ 640078 w 1003876"/>
                  <a:gd name="connsiteY77" fmla="*/ 1026051 h 1516072"/>
                  <a:gd name="connsiteX78" fmla="*/ 673029 w 1003876"/>
                  <a:gd name="connsiteY78" fmla="*/ 992688 h 1516072"/>
                  <a:gd name="connsiteX79" fmla="*/ 674934 w 1003876"/>
                  <a:gd name="connsiteY79" fmla="*/ 986973 h 1516072"/>
                  <a:gd name="connsiteX80" fmla="*/ 680649 w 1003876"/>
                  <a:gd name="connsiteY80" fmla="*/ 985068 h 1516072"/>
                  <a:gd name="connsiteX81" fmla="*/ 686364 w 1003876"/>
                  <a:gd name="connsiteY81" fmla="*/ 981258 h 1516072"/>
                  <a:gd name="connsiteX82" fmla="*/ 695889 w 1003876"/>
                  <a:gd name="connsiteY82" fmla="*/ 971733 h 1516072"/>
                  <a:gd name="connsiteX83" fmla="*/ 705414 w 1003876"/>
                  <a:gd name="connsiteY83" fmla="*/ 960303 h 1516072"/>
                  <a:gd name="connsiteX84" fmla="*/ 716844 w 1003876"/>
                  <a:gd name="connsiteY84" fmla="*/ 952683 h 1516072"/>
                  <a:gd name="connsiteX85" fmla="*/ 732084 w 1003876"/>
                  <a:gd name="connsiteY85" fmla="*/ 939348 h 1516072"/>
                  <a:gd name="connsiteX86" fmla="*/ 741609 w 1003876"/>
                  <a:gd name="connsiteY86" fmla="*/ 927918 h 1516072"/>
                  <a:gd name="connsiteX87" fmla="*/ 753039 w 1003876"/>
                  <a:gd name="connsiteY87" fmla="*/ 918393 h 1516072"/>
                  <a:gd name="connsiteX88" fmla="*/ 758754 w 1003876"/>
                  <a:gd name="connsiteY88" fmla="*/ 906963 h 1516072"/>
                  <a:gd name="connsiteX89" fmla="*/ 760659 w 1003876"/>
                  <a:gd name="connsiteY89" fmla="*/ 901248 h 1516072"/>
                  <a:gd name="connsiteX90" fmla="*/ 766374 w 1003876"/>
                  <a:gd name="connsiteY90" fmla="*/ 889818 h 1516072"/>
                  <a:gd name="connsiteX91" fmla="*/ 764469 w 1003876"/>
                  <a:gd name="connsiteY91" fmla="*/ 874578 h 1516072"/>
                  <a:gd name="connsiteX92" fmla="*/ 758754 w 1003876"/>
                  <a:gd name="connsiteY92" fmla="*/ 872673 h 1516072"/>
                  <a:gd name="connsiteX93" fmla="*/ 737799 w 1003876"/>
                  <a:gd name="connsiteY93" fmla="*/ 874578 h 1516072"/>
                  <a:gd name="connsiteX94" fmla="*/ 732084 w 1003876"/>
                  <a:gd name="connsiteY94" fmla="*/ 878388 h 1516072"/>
                  <a:gd name="connsiteX95" fmla="*/ 699699 w 1003876"/>
                  <a:gd name="connsiteY95" fmla="*/ 899343 h 1516072"/>
                  <a:gd name="connsiteX96" fmla="*/ 595181 w 1003876"/>
                  <a:gd name="connsiteY96" fmla="*/ 957831 h 1516072"/>
                  <a:gd name="connsiteX97" fmla="*/ 507294 w 1003876"/>
                  <a:gd name="connsiteY97" fmla="*/ 847908 h 1516072"/>
                  <a:gd name="connsiteX98" fmla="*/ 503484 w 1003876"/>
                  <a:gd name="connsiteY98" fmla="*/ 358323 h 1516072"/>
                  <a:gd name="connsiteX99" fmla="*/ 499674 w 1003876"/>
                  <a:gd name="connsiteY99" fmla="*/ 66858 h 1516072"/>
                  <a:gd name="connsiteX100" fmla="*/ 490149 w 1003876"/>
                  <a:gd name="connsiteY100" fmla="*/ 40188 h 1516072"/>
                  <a:gd name="connsiteX101" fmla="*/ 488244 w 1003876"/>
                  <a:gd name="connsiteY101" fmla="*/ 34473 h 1516072"/>
                  <a:gd name="connsiteX102" fmla="*/ 484434 w 1003876"/>
                  <a:gd name="connsiteY102" fmla="*/ 28758 h 1516072"/>
                  <a:gd name="connsiteX103" fmla="*/ 478719 w 1003876"/>
                  <a:gd name="connsiteY103" fmla="*/ 17328 h 1516072"/>
                  <a:gd name="connsiteX104" fmla="*/ 473004 w 1003876"/>
                  <a:gd name="connsiteY104" fmla="*/ 13518 h 1516072"/>
                  <a:gd name="connsiteX105" fmla="*/ 469194 w 1003876"/>
                  <a:gd name="connsiteY105" fmla="*/ 7803 h 1516072"/>
                  <a:gd name="connsiteX106" fmla="*/ 429189 w 1003876"/>
                  <a:gd name="connsiteY106" fmla="*/ 11613 h 1516072"/>
                  <a:gd name="connsiteX107" fmla="*/ 425379 w 1003876"/>
                  <a:gd name="connsiteY107" fmla="*/ 78288 h 1516072"/>
                  <a:gd name="connsiteX108" fmla="*/ 425379 w 1003876"/>
                  <a:gd name="connsiteY108" fmla="*/ 84003 h 1516072"/>
                  <a:gd name="connsiteX109" fmla="*/ 436603 w 1003876"/>
                  <a:gd name="connsiteY109" fmla="*/ 225952 h 1516072"/>
                  <a:gd name="connsiteX110" fmla="*/ 440619 w 1003876"/>
                  <a:gd name="connsiteY110" fmla="*/ 421188 h 1516072"/>
                  <a:gd name="connsiteX111" fmla="*/ 440002 w 1003876"/>
                  <a:gd name="connsiteY111" fmla="*/ 789160 h 1516072"/>
                  <a:gd name="connsiteX112" fmla="*/ 430322 w 1003876"/>
                  <a:gd name="connsiteY112"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77342 w 1003876"/>
                  <a:gd name="connsiteY29" fmla="*/ 1276173 h 1516072"/>
                  <a:gd name="connsiteX30" fmla="*/ 330129 w 1003876"/>
                  <a:gd name="connsiteY30" fmla="*/ 1381308 h 1516072"/>
                  <a:gd name="connsiteX31" fmla="*/ 328224 w 1003876"/>
                  <a:gd name="connsiteY31" fmla="*/ 1420386 h 1516072"/>
                  <a:gd name="connsiteX32" fmla="*/ 332034 w 1003876"/>
                  <a:gd name="connsiteY32" fmla="*/ 1463223 h 1516072"/>
                  <a:gd name="connsiteX33" fmla="*/ 364419 w 1003876"/>
                  <a:gd name="connsiteY33" fmla="*/ 1512753 h 1516072"/>
                  <a:gd name="connsiteX34" fmla="*/ 387279 w 1003876"/>
                  <a:gd name="connsiteY34" fmla="*/ 1514658 h 1516072"/>
                  <a:gd name="connsiteX35" fmla="*/ 396804 w 1003876"/>
                  <a:gd name="connsiteY35" fmla="*/ 1491798 h 1516072"/>
                  <a:gd name="connsiteX36" fmla="*/ 403085 w 1003876"/>
                  <a:gd name="connsiteY36" fmla="*/ 1451433 h 1516072"/>
                  <a:gd name="connsiteX37" fmla="*/ 409367 w 1003876"/>
                  <a:gd name="connsiteY37" fmla="*/ 1389340 h 1516072"/>
                  <a:gd name="connsiteX38" fmla="*/ 424041 w 1003876"/>
                  <a:gd name="connsiteY38" fmla="*/ 1329152 h 1516072"/>
                  <a:gd name="connsiteX39" fmla="*/ 467289 w 1003876"/>
                  <a:gd name="connsiteY39" fmla="*/ 1265103 h 1516072"/>
                  <a:gd name="connsiteX40" fmla="*/ 528455 w 1003876"/>
                  <a:gd name="connsiteY40" fmla="*/ 1230091 h 1516072"/>
                  <a:gd name="connsiteX41" fmla="*/ 601154 w 1003876"/>
                  <a:gd name="connsiteY41" fmla="*/ 1221700 h 1516072"/>
                  <a:gd name="connsiteX42" fmla="*/ 720654 w 1003876"/>
                  <a:gd name="connsiteY42" fmla="*/ 1316538 h 1516072"/>
                  <a:gd name="connsiteX43" fmla="*/ 733989 w 1003876"/>
                  <a:gd name="connsiteY43" fmla="*/ 1326063 h 1516072"/>
                  <a:gd name="connsiteX44" fmla="*/ 743514 w 1003876"/>
                  <a:gd name="connsiteY44" fmla="*/ 1327968 h 1516072"/>
                  <a:gd name="connsiteX45" fmla="*/ 749229 w 1003876"/>
                  <a:gd name="connsiteY45" fmla="*/ 1329873 h 1516072"/>
                  <a:gd name="connsiteX46" fmla="*/ 762564 w 1003876"/>
                  <a:gd name="connsiteY46" fmla="*/ 1335588 h 1516072"/>
                  <a:gd name="connsiteX47" fmla="*/ 777804 w 1003876"/>
                  <a:gd name="connsiteY47" fmla="*/ 1333683 h 1516072"/>
                  <a:gd name="connsiteX48" fmla="*/ 789234 w 1003876"/>
                  <a:gd name="connsiteY48" fmla="*/ 1327968 h 1516072"/>
                  <a:gd name="connsiteX49" fmla="*/ 794949 w 1003876"/>
                  <a:gd name="connsiteY49" fmla="*/ 1326063 h 1516072"/>
                  <a:gd name="connsiteX50" fmla="*/ 802569 w 1003876"/>
                  <a:gd name="connsiteY50" fmla="*/ 1308918 h 1516072"/>
                  <a:gd name="connsiteX51" fmla="*/ 800664 w 1003876"/>
                  <a:gd name="connsiteY51" fmla="*/ 1284153 h 1516072"/>
                  <a:gd name="connsiteX52" fmla="*/ 798759 w 1003876"/>
                  <a:gd name="connsiteY52" fmla="*/ 1278438 h 1516072"/>
                  <a:gd name="connsiteX53" fmla="*/ 796854 w 1003876"/>
                  <a:gd name="connsiteY53" fmla="*/ 1270818 h 1516072"/>
                  <a:gd name="connsiteX54" fmla="*/ 783519 w 1003876"/>
                  <a:gd name="connsiteY54" fmla="*/ 1253673 h 1516072"/>
                  <a:gd name="connsiteX55" fmla="*/ 773994 w 1003876"/>
                  <a:gd name="connsiteY55" fmla="*/ 1247958 h 1516072"/>
                  <a:gd name="connsiteX56" fmla="*/ 648264 w 1003876"/>
                  <a:gd name="connsiteY56" fmla="*/ 1156518 h 1516072"/>
                  <a:gd name="connsiteX57" fmla="*/ 644454 w 1003876"/>
                  <a:gd name="connsiteY57" fmla="*/ 1139373 h 1516072"/>
                  <a:gd name="connsiteX58" fmla="*/ 646359 w 1003876"/>
                  <a:gd name="connsiteY58" fmla="*/ 1131753 h 1516072"/>
                  <a:gd name="connsiteX59" fmla="*/ 650169 w 1003876"/>
                  <a:gd name="connsiteY59" fmla="*/ 1114608 h 1516072"/>
                  <a:gd name="connsiteX60" fmla="*/ 653979 w 1003876"/>
                  <a:gd name="connsiteY60" fmla="*/ 1108893 h 1516072"/>
                  <a:gd name="connsiteX61" fmla="*/ 655884 w 1003876"/>
                  <a:gd name="connsiteY61" fmla="*/ 1103178 h 1516072"/>
                  <a:gd name="connsiteX62" fmla="*/ 661599 w 1003876"/>
                  <a:gd name="connsiteY62" fmla="*/ 1101273 h 1516072"/>
                  <a:gd name="connsiteX63" fmla="*/ 671124 w 1003876"/>
                  <a:gd name="connsiteY63" fmla="*/ 1089843 h 1516072"/>
                  <a:gd name="connsiteX64" fmla="*/ 724464 w 1003876"/>
                  <a:gd name="connsiteY64" fmla="*/ 1082223 h 1516072"/>
                  <a:gd name="connsiteX65" fmla="*/ 842574 w 1003876"/>
                  <a:gd name="connsiteY65" fmla="*/ 1084128 h 1516072"/>
                  <a:gd name="connsiteX66" fmla="*/ 871149 w 1003876"/>
                  <a:gd name="connsiteY66" fmla="*/ 1086033 h 1516072"/>
                  <a:gd name="connsiteX67" fmla="*/ 899724 w 1003876"/>
                  <a:gd name="connsiteY67" fmla="*/ 1091748 h 1516072"/>
                  <a:gd name="connsiteX68" fmla="*/ 922584 w 1003876"/>
                  <a:gd name="connsiteY68" fmla="*/ 1095558 h 1516072"/>
                  <a:gd name="connsiteX69" fmla="*/ 985294 w 1003876"/>
                  <a:gd name="connsiteY69" fmla="*/ 1104311 h 1516072"/>
                  <a:gd name="connsiteX70" fmla="*/ 1003378 w 1003876"/>
                  <a:gd name="connsiteY70" fmla="*/ 1065958 h 1516072"/>
                  <a:gd name="connsiteX71" fmla="*/ 970209 w 1003876"/>
                  <a:gd name="connsiteY71" fmla="*/ 1044123 h 1516072"/>
                  <a:gd name="connsiteX72" fmla="*/ 918620 w 1003876"/>
                  <a:gd name="connsiteY72" fmla="*/ 1034598 h 1516072"/>
                  <a:gd name="connsiteX73" fmla="*/ 825429 w 1003876"/>
                  <a:gd name="connsiteY73" fmla="*/ 1034598 h 1516072"/>
                  <a:gd name="connsiteX74" fmla="*/ 730179 w 1003876"/>
                  <a:gd name="connsiteY74" fmla="*/ 1038408 h 1516072"/>
                  <a:gd name="connsiteX75" fmla="*/ 669219 w 1003876"/>
                  <a:gd name="connsiteY75" fmla="*/ 1046028 h 1516072"/>
                  <a:gd name="connsiteX76" fmla="*/ 646360 w 1003876"/>
                  <a:gd name="connsiteY76" fmla="*/ 1049838 h 1516072"/>
                  <a:gd name="connsiteX77" fmla="*/ 640078 w 1003876"/>
                  <a:gd name="connsiteY77" fmla="*/ 1026051 h 1516072"/>
                  <a:gd name="connsiteX78" fmla="*/ 673029 w 1003876"/>
                  <a:gd name="connsiteY78" fmla="*/ 992688 h 1516072"/>
                  <a:gd name="connsiteX79" fmla="*/ 674934 w 1003876"/>
                  <a:gd name="connsiteY79" fmla="*/ 986973 h 1516072"/>
                  <a:gd name="connsiteX80" fmla="*/ 680649 w 1003876"/>
                  <a:gd name="connsiteY80" fmla="*/ 985068 h 1516072"/>
                  <a:gd name="connsiteX81" fmla="*/ 686364 w 1003876"/>
                  <a:gd name="connsiteY81" fmla="*/ 981258 h 1516072"/>
                  <a:gd name="connsiteX82" fmla="*/ 695889 w 1003876"/>
                  <a:gd name="connsiteY82" fmla="*/ 971733 h 1516072"/>
                  <a:gd name="connsiteX83" fmla="*/ 705414 w 1003876"/>
                  <a:gd name="connsiteY83" fmla="*/ 960303 h 1516072"/>
                  <a:gd name="connsiteX84" fmla="*/ 716844 w 1003876"/>
                  <a:gd name="connsiteY84" fmla="*/ 952683 h 1516072"/>
                  <a:gd name="connsiteX85" fmla="*/ 732084 w 1003876"/>
                  <a:gd name="connsiteY85" fmla="*/ 939348 h 1516072"/>
                  <a:gd name="connsiteX86" fmla="*/ 741609 w 1003876"/>
                  <a:gd name="connsiteY86" fmla="*/ 927918 h 1516072"/>
                  <a:gd name="connsiteX87" fmla="*/ 753039 w 1003876"/>
                  <a:gd name="connsiteY87" fmla="*/ 918393 h 1516072"/>
                  <a:gd name="connsiteX88" fmla="*/ 758754 w 1003876"/>
                  <a:gd name="connsiteY88" fmla="*/ 906963 h 1516072"/>
                  <a:gd name="connsiteX89" fmla="*/ 760659 w 1003876"/>
                  <a:gd name="connsiteY89" fmla="*/ 901248 h 1516072"/>
                  <a:gd name="connsiteX90" fmla="*/ 766374 w 1003876"/>
                  <a:gd name="connsiteY90" fmla="*/ 889818 h 1516072"/>
                  <a:gd name="connsiteX91" fmla="*/ 764469 w 1003876"/>
                  <a:gd name="connsiteY91" fmla="*/ 874578 h 1516072"/>
                  <a:gd name="connsiteX92" fmla="*/ 758754 w 1003876"/>
                  <a:gd name="connsiteY92" fmla="*/ 872673 h 1516072"/>
                  <a:gd name="connsiteX93" fmla="*/ 737799 w 1003876"/>
                  <a:gd name="connsiteY93" fmla="*/ 874578 h 1516072"/>
                  <a:gd name="connsiteX94" fmla="*/ 732084 w 1003876"/>
                  <a:gd name="connsiteY94" fmla="*/ 878388 h 1516072"/>
                  <a:gd name="connsiteX95" fmla="*/ 699699 w 1003876"/>
                  <a:gd name="connsiteY95" fmla="*/ 899343 h 1516072"/>
                  <a:gd name="connsiteX96" fmla="*/ 595181 w 1003876"/>
                  <a:gd name="connsiteY96" fmla="*/ 957831 h 1516072"/>
                  <a:gd name="connsiteX97" fmla="*/ 507294 w 1003876"/>
                  <a:gd name="connsiteY97" fmla="*/ 847908 h 1516072"/>
                  <a:gd name="connsiteX98" fmla="*/ 503484 w 1003876"/>
                  <a:gd name="connsiteY98" fmla="*/ 358323 h 1516072"/>
                  <a:gd name="connsiteX99" fmla="*/ 499674 w 1003876"/>
                  <a:gd name="connsiteY99" fmla="*/ 66858 h 1516072"/>
                  <a:gd name="connsiteX100" fmla="*/ 490149 w 1003876"/>
                  <a:gd name="connsiteY100" fmla="*/ 40188 h 1516072"/>
                  <a:gd name="connsiteX101" fmla="*/ 488244 w 1003876"/>
                  <a:gd name="connsiteY101" fmla="*/ 34473 h 1516072"/>
                  <a:gd name="connsiteX102" fmla="*/ 484434 w 1003876"/>
                  <a:gd name="connsiteY102" fmla="*/ 28758 h 1516072"/>
                  <a:gd name="connsiteX103" fmla="*/ 478719 w 1003876"/>
                  <a:gd name="connsiteY103" fmla="*/ 17328 h 1516072"/>
                  <a:gd name="connsiteX104" fmla="*/ 473004 w 1003876"/>
                  <a:gd name="connsiteY104" fmla="*/ 13518 h 1516072"/>
                  <a:gd name="connsiteX105" fmla="*/ 469194 w 1003876"/>
                  <a:gd name="connsiteY105" fmla="*/ 7803 h 1516072"/>
                  <a:gd name="connsiteX106" fmla="*/ 429189 w 1003876"/>
                  <a:gd name="connsiteY106" fmla="*/ 11613 h 1516072"/>
                  <a:gd name="connsiteX107" fmla="*/ 425379 w 1003876"/>
                  <a:gd name="connsiteY107" fmla="*/ 78288 h 1516072"/>
                  <a:gd name="connsiteX108" fmla="*/ 425379 w 1003876"/>
                  <a:gd name="connsiteY108" fmla="*/ 84003 h 1516072"/>
                  <a:gd name="connsiteX109" fmla="*/ 436603 w 1003876"/>
                  <a:gd name="connsiteY109" fmla="*/ 225952 h 1516072"/>
                  <a:gd name="connsiteX110" fmla="*/ 440619 w 1003876"/>
                  <a:gd name="connsiteY110" fmla="*/ 421188 h 1516072"/>
                  <a:gd name="connsiteX111" fmla="*/ 440002 w 1003876"/>
                  <a:gd name="connsiteY111" fmla="*/ 789160 h 1516072"/>
                  <a:gd name="connsiteX112" fmla="*/ 430322 w 1003876"/>
                  <a:gd name="connsiteY112"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35999 w 1003876"/>
                  <a:gd name="connsiteY28" fmla="*/ 1217478 h 1516072"/>
                  <a:gd name="connsiteX29" fmla="*/ 377342 w 1003876"/>
                  <a:gd name="connsiteY29" fmla="*/ 1276173 h 1516072"/>
                  <a:gd name="connsiteX30" fmla="*/ 330129 w 1003876"/>
                  <a:gd name="connsiteY30" fmla="*/ 1381308 h 1516072"/>
                  <a:gd name="connsiteX31" fmla="*/ 328224 w 1003876"/>
                  <a:gd name="connsiteY31" fmla="*/ 1420386 h 1516072"/>
                  <a:gd name="connsiteX32" fmla="*/ 332034 w 1003876"/>
                  <a:gd name="connsiteY32" fmla="*/ 1463223 h 1516072"/>
                  <a:gd name="connsiteX33" fmla="*/ 364419 w 1003876"/>
                  <a:gd name="connsiteY33" fmla="*/ 1512753 h 1516072"/>
                  <a:gd name="connsiteX34" fmla="*/ 387279 w 1003876"/>
                  <a:gd name="connsiteY34" fmla="*/ 1514658 h 1516072"/>
                  <a:gd name="connsiteX35" fmla="*/ 396804 w 1003876"/>
                  <a:gd name="connsiteY35" fmla="*/ 1491798 h 1516072"/>
                  <a:gd name="connsiteX36" fmla="*/ 403085 w 1003876"/>
                  <a:gd name="connsiteY36" fmla="*/ 1451433 h 1516072"/>
                  <a:gd name="connsiteX37" fmla="*/ 409367 w 1003876"/>
                  <a:gd name="connsiteY37" fmla="*/ 1389340 h 1516072"/>
                  <a:gd name="connsiteX38" fmla="*/ 424041 w 1003876"/>
                  <a:gd name="connsiteY38" fmla="*/ 1329152 h 1516072"/>
                  <a:gd name="connsiteX39" fmla="*/ 467289 w 1003876"/>
                  <a:gd name="connsiteY39" fmla="*/ 1265103 h 1516072"/>
                  <a:gd name="connsiteX40" fmla="*/ 528455 w 1003876"/>
                  <a:gd name="connsiteY40" fmla="*/ 1230091 h 1516072"/>
                  <a:gd name="connsiteX41" fmla="*/ 601154 w 1003876"/>
                  <a:gd name="connsiteY41" fmla="*/ 1221700 h 1516072"/>
                  <a:gd name="connsiteX42" fmla="*/ 720654 w 1003876"/>
                  <a:gd name="connsiteY42" fmla="*/ 1316538 h 1516072"/>
                  <a:gd name="connsiteX43" fmla="*/ 733989 w 1003876"/>
                  <a:gd name="connsiteY43" fmla="*/ 1326063 h 1516072"/>
                  <a:gd name="connsiteX44" fmla="*/ 743514 w 1003876"/>
                  <a:gd name="connsiteY44" fmla="*/ 1327968 h 1516072"/>
                  <a:gd name="connsiteX45" fmla="*/ 749229 w 1003876"/>
                  <a:gd name="connsiteY45" fmla="*/ 1329873 h 1516072"/>
                  <a:gd name="connsiteX46" fmla="*/ 762564 w 1003876"/>
                  <a:gd name="connsiteY46" fmla="*/ 1335588 h 1516072"/>
                  <a:gd name="connsiteX47" fmla="*/ 777804 w 1003876"/>
                  <a:gd name="connsiteY47" fmla="*/ 1333683 h 1516072"/>
                  <a:gd name="connsiteX48" fmla="*/ 789234 w 1003876"/>
                  <a:gd name="connsiteY48" fmla="*/ 1327968 h 1516072"/>
                  <a:gd name="connsiteX49" fmla="*/ 794949 w 1003876"/>
                  <a:gd name="connsiteY49" fmla="*/ 1326063 h 1516072"/>
                  <a:gd name="connsiteX50" fmla="*/ 802569 w 1003876"/>
                  <a:gd name="connsiteY50" fmla="*/ 1308918 h 1516072"/>
                  <a:gd name="connsiteX51" fmla="*/ 800664 w 1003876"/>
                  <a:gd name="connsiteY51" fmla="*/ 1284153 h 1516072"/>
                  <a:gd name="connsiteX52" fmla="*/ 798759 w 1003876"/>
                  <a:gd name="connsiteY52" fmla="*/ 1278438 h 1516072"/>
                  <a:gd name="connsiteX53" fmla="*/ 796854 w 1003876"/>
                  <a:gd name="connsiteY53" fmla="*/ 1270818 h 1516072"/>
                  <a:gd name="connsiteX54" fmla="*/ 783519 w 1003876"/>
                  <a:gd name="connsiteY54" fmla="*/ 1253673 h 1516072"/>
                  <a:gd name="connsiteX55" fmla="*/ 773994 w 1003876"/>
                  <a:gd name="connsiteY55" fmla="*/ 1247958 h 1516072"/>
                  <a:gd name="connsiteX56" fmla="*/ 648264 w 1003876"/>
                  <a:gd name="connsiteY56" fmla="*/ 1156518 h 1516072"/>
                  <a:gd name="connsiteX57" fmla="*/ 644454 w 1003876"/>
                  <a:gd name="connsiteY57" fmla="*/ 1139373 h 1516072"/>
                  <a:gd name="connsiteX58" fmla="*/ 646359 w 1003876"/>
                  <a:gd name="connsiteY58" fmla="*/ 1131753 h 1516072"/>
                  <a:gd name="connsiteX59" fmla="*/ 650169 w 1003876"/>
                  <a:gd name="connsiteY59" fmla="*/ 1114608 h 1516072"/>
                  <a:gd name="connsiteX60" fmla="*/ 653979 w 1003876"/>
                  <a:gd name="connsiteY60" fmla="*/ 1108893 h 1516072"/>
                  <a:gd name="connsiteX61" fmla="*/ 655884 w 1003876"/>
                  <a:gd name="connsiteY61" fmla="*/ 1103178 h 1516072"/>
                  <a:gd name="connsiteX62" fmla="*/ 661599 w 1003876"/>
                  <a:gd name="connsiteY62" fmla="*/ 1101273 h 1516072"/>
                  <a:gd name="connsiteX63" fmla="*/ 671124 w 1003876"/>
                  <a:gd name="connsiteY63" fmla="*/ 1089843 h 1516072"/>
                  <a:gd name="connsiteX64" fmla="*/ 724464 w 1003876"/>
                  <a:gd name="connsiteY64" fmla="*/ 1082223 h 1516072"/>
                  <a:gd name="connsiteX65" fmla="*/ 842574 w 1003876"/>
                  <a:gd name="connsiteY65" fmla="*/ 1084128 h 1516072"/>
                  <a:gd name="connsiteX66" fmla="*/ 871149 w 1003876"/>
                  <a:gd name="connsiteY66" fmla="*/ 1086033 h 1516072"/>
                  <a:gd name="connsiteX67" fmla="*/ 899724 w 1003876"/>
                  <a:gd name="connsiteY67" fmla="*/ 1091748 h 1516072"/>
                  <a:gd name="connsiteX68" fmla="*/ 922584 w 1003876"/>
                  <a:gd name="connsiteY68" fmla="*/ 1095558 h 1516072"/>
                  <a:gd name="connsiteX69" fmla="*/ 985294 w 1003876"/>
                  <a:gd name="connsiteY69" fmla="*/ 1104311 h 1516072"/>
                  <a:gd name="connsiteX70" fmla="*/ 1003378 w 1003876"/>
                  <a:gd name="connsiteY70" fmla="*/ 1065958 h 1516072"/>
                  <a:gd name="connsiteX71" fmla="*/ 970209 w 1003876"/>
                  <a:gd name="connsiteY71" fmla="*/ 1044123 h 1516072"/>
                  <a:gd name="connsiteX72" fmla="*/ 918620 w 1003876"/>
                  <a:gd name="connsiteY72" fmla="*/ 1034598 h 1516072"/>
                  <a:gd name="connsiteX73" fmla="*/ 825429 w 1003876"/>
                  <a:gd name="connsiteY73" fmla="*/ 1034598 h 1516072"/>
                  <a:gd name="connsiteX74" fmla="*/ 730179 w 1003876"/>
                  <a:gd name="connsiteY74" fmla="*/ 1038408 h 1516072"/>
                  <a:gd name="connsiteX75" fmla="*/ 669219 w 1003876"/>
                  <a:gd name="connsiteY75" fmla="*/ 1046028 h 1516072"/>
                  <a:gd name="connsiteX76" fmla="*/ 646360 w 1003876"/>
                  <a:gd name="connsiteY76" fmla="*/ 1049838 h 1516072"/>
                  <a:gd name="connsiteX77" fmla="*/ 640078 w 1003876"/>
                  <a:gd name="connsiteY77" fmla="*/ 1026051 h 1516072"/>
                  <a:gd name="connsiteX78" fmla="*/ 673029 w 1003876"/>
                  <a:gd name="connsiteY78" fmla="*/ 992688 h 1516072"/>
                  <a:gd name="connsiteX79" fmla="*/ 674934 w 1003876"/>
                  <a:gd name="connsiteY79" fmla="*/ 986973 h 1516072"/>
                  <a:gd name="connsiteX80" fmla="*/ 680649 w 1003876"/>
                  <a:gd name="connsiteY80" fmla="*/ 985068 h 1516072"/>
                  <a:gd name="connsiteX81" fmla="*/ 686364 w 1003876"/>
                  <a:gd name="connsiteY81" fmla="*/ 981258 h 1516072"/>
                  <a:gd name="connsiteX82" fmla="*/ 695889 w 1003876"/>
                  <a:gd name="connsiteY82" fmla="*/ 971733 h 1516072"/>
                  <a:gd name="connsiteX83" fmla="*/ 705414 w 1003876"/>
                  <a:gd name="connsiteY83" fmla="*/ 960303 h 1516072"/>
                  <a:gd name="connsiteX84" fmla="*/ 716844 w 1003876"/>
                  <a:gd name="connsiteY84" fmla="*/ 952683 h 1516072"/>
                  <a:gd name="connsiteX85" fmla="*/ 732084 w 1003876"/>
                  <a:gd name="connsiteY85" fmla="*/ 939348 h 1516072"/>
                  <a:gd name="connsiteX86" fmla="*/ 741609 w 1003876"/>
                  <a:gd name="connsiteY86" fmla="*/ 927918 h 1516072"/>
                  <a:gd name="connsiteX87" fmla="*/ 753039 w 1003876"/>
                  <a:gd name="connsiteY87" fmla="*/ 918393 h 1516072"/>
                  <a:gd name="connsiteX88" fmla="*/ 758754 w 1003876"/>
                  <a:gd name="connsiteY88" fmla="*/ 906963 h 1516072"/>
                  <a:gd name="connsiteX89" fmla="*/ 760659 w 1003876"/>
                  <a:gd name="connsiteY89" fmla="*/ 901248 h 1516072"/>
                  <a:gd name="connsiteX90" fmla="*/ 766374 w 1003876"/>
                  <a:gd name="connsiteY90" fmla="*/ 889818 h 1516072"/>
                  <a:gd name="connsiteX91" fmla="*/ 764469 w 1003876"/>
                  <a:gd name="connsiteY91" fmla="*/ 874578 h 1516072"/>
                  <a:gd name="connsiteX92" fmla="*/ 758754 w 1003876"/>
                  <a:gd name="connsiteY92" fmla="*/ 872673 h 1516072"/>
                  <a:gd name="connsiteX93" fmla="*/ 737799 w 1003876"/>
                  <a:gd name="connsiteY93" fmla="*/ 874578 h 1516072"/>
                  <a:gd name="connsiteX94" fmla="*/ 732084 w 1003876"/>
                  <a:gd name="connsiteY94" fmla="*/ 878388 h 1516072"/>
                  <a:gd name="connsiteX95" fmla="*/ 699699 w 1003876"/>
                  <a:gd name="connsiteY95" fmla="*/ 899343 h 1516072"/>
                  <a:gd name="connsiteX96" fmla="*/ 595181 w 1003876"/>
                  <a:gd name="connsiteY96" fmla="*/ 957831 h 1516072"/>
                  <a:gd name="connsiteX97" fmla="*/ 507294 w 1003876"/>
                  <a:gd name="connsiteY97" fmla="*/ 847908 h 1516072"/>
                  <a:gd name="connsiteX98" fmla="*/ 503484 w 1003876"/>
                  <a:gd name="connsiteY98" fmla="*/ 358323 h 1516072"/>
                  <a:gd name="connsiteX99" fmla="*/ 499674 w 1003876"/>
                  <a:gd name="connsiteY99" fmla="*/ 66858 h 1516072"/>
                  <a:gd name="connsiteX100" fmla="*/ 490149 w 1003876"/>
                  <a:gd name="connsiteY100" fmla="*/ 40188 h 1516072"/>
                  <a:gd name="connsiteX101" fmla="*/ 488244 w 1003876"/>
                  <a:gd name="connsiteY101" fmla="*/ 34473 h 1516072"/>
                  <a:gd name="connsiteX102" fmla="*/ 484434 w 1003876"/>
                  <a:gd name="connsiteY102" fmla="*/ 28758 h 1516072"/>
                  <a:gd name="connsiteX103" fmla="*/ 478719 w 1003876"/>
                  <a:gd name="connsiteY103" fmla="*/ 17328 h 1516072"/>
                  <a:gd name="connsiteX104" fmla="*/ 473004 w 1003876"/>
                  <a:gd name="connsiteY104" fmla="*/ 13518 h 1516072"/>
                  <a:gd name="connsiteX105" fmla="*/ 469194 w 1003876"/>
                  <a:gd name="connsiteY105" fmla="*/ 7803 h 1516072"/>
                  <a:gd name="connsiteX106" fmla="*/ 429189 w 1003876"/>
                  <a:gd name="connsiteY106" fmla="*/ 11613 h 1516072"/>
                  <a:gd name="connsiteX107" fmla="*/ 425379 w 1003876"/>
                  <a:gd name="connsiteY107" fmla="*/ 78288 h 1516072"/>
                  <a:gd name="connsiteX108" fmla="*/ 425379 w 1003876"/>
                  <a:gd name="connsiteY108" fmla="*/ 84003 h 1516072"/>
                  <a:gd name="connsiteX109" fmla="*/ 436603 w 1003876"/>
                  <a:gd name="connsiteY109" fmla="*/ 225952 h 1516072"/>
                  <a:gd name="connsiteX110" fmla="*/ 440619 w 1003876"/>
                  <a:gd name="connsiteY110" fmla="*/ 421188 h 1516072"/>
                  <a:gd name="connsiteX111" fmla="*/ 440002 w 1003876"/>
                  <a:gd name="connsiteY111" fmla="*/ 789160 h 1516072"/>
                  <a:gd name="connsiteX112" fmla="*/ 430322 w 1003876"/>
                  <a:gd name="connsiteY112"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335999 w 1003876"/>
                  <a:gd name="connsiteY27" fmla="*/ 1217478 h 1516072"/>
                  <a:gd name="connsiteX28" fmla="*/ 377342 w 1003876"/>
                  <a:gd name="connsiteY28" fmla="*/ 1276173 h 1516072"/>
                  <a:gd name="connsiteX29" fmla="*/ 330129 w 1003876"/>
                  <a:gd name="connsiteY29" fmla="*/ 1381308 h 1516072"/>
                  <a:gd name="connsiteX30" fmla="*/ 328224 w 1003876"/>
                  <a:gd name="connsiteY30" fmla="*/ 1420386 h 1516072"/>
                  <a:gd name="connsiteX31" fmla="*/ 332034 w 1003876"/>
                  <a:gd name="connsiteY31" fmla="*/ 1463223 h 1516072"/>
                  <a:gd name="connsiteX32" fmla="*/ 364419 w 1003876"/>
                  <a:gd name="connsiteY32" fmla="*/ 1512753 h 1516072"/>
                  <a:gd name="connsiteX33" fmla="*/ 387279 w 1003876"/>
                  <a:gd name="connsiteY33" fmla="*/ 1514658 h 1516072"/>
                  <a:gd name="connsiteX34" fmla="*/ 396804 w 1003876"/>
                  <a:gd name="connsiteY34" fmla="*/ 1491798 h 1516072"/>
                  <a:gd name="connsiteX35" fmla="*/ 403085 w 1003876"/>
                  <a:gd name="connsiteY35" fmla="*/ 1451433 h 1516072"/>
                  <a:gd name="connsiteX36" fmla="*/ 409367 w 1003876"/>
                  <a:gd name="connsiteY36" fmla="*/ 1389340 h 1516072"/>
                  <a:gd name="connsiteX37" fmla="*/ 424041 w 1003876"/>
                  <a:gd name="connsiteY37" fmla="*/ 1329152 h 1516072"/>
                  <a:gd name="connsiteX38" fmla="*/ 467289 w 1003876"/>
                  <a:gd name="connsiteY38" fmla="*/ 1265103 h 1516072"/>
                  <a:gd name="connsiteX39" fmla="*/ 528455 w 1003876"/>
                  <a:gd name="connsiteY39" fmla="*/ 1230091 h 1516072"/>
                  <a:gd name="connsiteX40" fmla="*/ 601154 w 1003876"/>
                  <a:gd name="connsiteY40" fmla="*/ 1221700 h 1516072"/>
                  <a:gd name="connsiteX41" fmla="*/ 720654 w 1003876"/>
                  <a:gd name="connsiteY41" fmla="*/ 1316538 h 1516072"/>
                  <a:gd name="connsiteX42" fmla="*/ 733989 w 1003876"/>
                  <a:gd name="connsiteY42" fmla="*/ 1326063 h 1516072"/>
                  <a:gd name="connsiteX43" fmla="*/ 743514 w 1003876"/>
                  <a:gd name="connsiteY43" fmla="*/ 1327968 h 1516072"/>
                  <a:gd name="connsiteX44" fmla="*/ 749229 w 1003876"/>
                  <a:gd name="connsiteY44" fmla="*/ 1329873 h 1516072"/>
                  <a:gd name="connsiteX45" fmla="*/ 762564 w 1003876"/>
                  <a:gd name="connsiteY45" fmla="*/ 1335588 h 1516072"/>
                  <a:gd name="connsiteX46" fmla="*/ 777804 w 1003876"/>
                  <a:gd name="connsiteY46" fmla="*/ 1333683 h 1516072"/>
                  <a:gd name="connsiteX47" fmla="*/ 789234 w 1003876"/>
                  <a:gd name="connsiteY47" fmla="*/ 1327968 h 1516072"/>
                  <a:gd name="connsiteX48" fmla="*/ 794949 w 1003876"/>
                  <a:gd name="connsiteY48" fmla="*/ 1326063 h 1516072"/>
                  <a:gd name="connsiteX49" fmla="*/ 802569 w 1003876"/>
                  <a:gd name="connsiteY49" fmla="*/ 1308918 h 1516072"/>
                  <a:gd name="connsiteX50" fmla="*/ 800664 w 1003876"/>
                  <a:gd name="connsiteY50" fmla="*/ 1284153 h 1516072"/>
                  <a:gd name="connsiteX51" fmla="*/ 798759 w 1003876"/>
                  <a:gd name="connsiteY51" fmla="*/ 1278438 h 1516072"/>
                  <a:gd name="connsiteX52" fmla="*/ 796854 w 1003876"/>
                  <a:gd name="connsiteY52" fmla="*/ 1270818 h 1516072"/>
                  <a:gd name="connsiteX53" fmla="*/ 783519 w 1003876"/>
                  <a:gd name="connsiteY53" fmla="*/ 1253673 h 1516072"/>
                  <a:gd name="connsiteX54" fmla="*/ 773994 w 1003876"/>
                  <a:gd name="connsiteY54" fmla="*/ 1247958 h 1516072"/>
                  <a:gd name="connsiteX55" fmla="*/ 648264 w 1003876"/>
                  <a:gd name="connsiteY55" fmla="*/ 1156518 h 1516072"/>
                  <a:gd name="connsiteX56" fmla="*/ 644454 w 1003876"/>
                  <a:gd name="connsiteY56" fmla="*/ 1139373 h 1516072"/>
                  <a:gd name="connsiteX57" fmla="*/ 646359 w 1003876"/>
                  <a:gd name="connsiteY57" fmla="*/ 1131753 h 1516072"/>
                  <a:gd name="connsiteX58" fmla="*/ 650169 w 1003876"/>
                  <a:gd name="connsiteY58" fmla="*/ 1114608 h 1516072"/>
                  <a:gd name="connsiteX59" fmla="*/ 653979 w 1003876"/>
                  <a:gd name="connsiteY59" fmla="*/ 1108893 h 1516072"/>
                  <a:gd name="connsiteX60" fmla="*/ 655884 w 1003876"/>
                  <a:gd name="connsiteY60" fmla="*/ 1103178 h 1516072"/>
                  <a:gd name="connsiteX61" fmla="*/ 661599 w 1003876"/>
                  <a:gd name="connsiteY61" fmla="*/ 1101273 h 1516072"/>
                  <a:gd name="connsiteX62" fmla="*/ 671124 w 1003876"/>
                  <a:gd name="connsiteY62" fmla="*/ 1089843 h 1516072"/>
                  <a:gd name="connsiteX63" fmla="*/ 724464 w 1003876"/>
                  <a:gd name="connsiteY63" fmla="*/ 1082223 h 1516072"/>
                  <a:gd name="connsiteX64" fmla="*/ 842574 w 1003876"/>
                  <a:gd name="connsiteY64" fmla="*/ 1084128 h 1516072"/>
                  <a:gd name="connsiteX65" fmla="*/ 871149 w 1003876"/>
                  <a:gd name="connsiteY65" fmla="*/ 1086033 h 1516072"/>
                  <a:gd name="connsiteX66" fmla="*/ 899724 w 1003876"/>
                  <a:gd name="connsiteY66" fmla="*/ 1091748 h 1516072"/>
                  <a:gd name="connsiteX67" fmla="*/ 922584 w 1003876"/>
                  <a:gd name="connsiteY67" fmla="*/ 1095558 h 1516072"/>
                  <a:gd name="connsiteX68" fmla="*/ 985294 w 1003876"/>
                  <a:gd name="connsiteY68" fmla="*/ 1104311 h 1516072"/>
                  <a:gd name="connsiteX69" fmla="*/ 1003378 w 1003876"/>
                  <a:gd name="connsiteY69" fmla="*/ 1065958 h 1516072"/>
                  <a:gd name="connsiteX70" fmla="*/ 970209 w 1003876"/>
                  <a:gd name="connsiteY70" fmla="*/ 1044123 h 1516072"/>
                  <a:gd name="connsiteX71" fmla="*/ 918620 w 1003876"/>
                  <a:gd name="connsiteY71" fmla="*/ 1034598 h 1516072"/>
                  <a:gd name="connsiteX72" fmla="*/ 825429 w 1003876"/>
                  <a:gd name="connsiteY72" fmla="*/ 1034598 h 1516072"/>
                  <a:gd name="connsiteX73" fmla="*/ 730179 w 1003876"/>
                  <a:gd name="connsiteY73" fmla="*/ 1038408 h 1516072"/>
                  <a:gd name="connsiteX74" fmla="*/ 669219 w 1003876"/>
                  <a:gd name="connsiteY74" fmla="*/ 1046028 h 1516072"/>
                  <a:gd name="connsiteX75" fmla="*/ 646360 w 1003876"/>
                  <a:gd name="connsiteY75" fmla="*/ 1049838 h 1516072"/>
                  <a:gd name="connsiteX76" fmla="*/ 640078 w 1003876"/>
                  <a:gd name="connsiteY76" fmla="*/ 1026051 h 1516072"/>
                  <a:gd name="connsiteX77" fmla="*/ 673029 w 1003876"/>
                  <a:gd name="connsiteY77" fmla="*/ 992688 h 1516072"/>
                  <a:gd name="connsiteX78" fmla="*/ 674934 w 1003876"/>
                  <a:gd name="connsiteY78" fmla="*/ 986973 h 1516072"/>
                  <a:gd name="connsiteX79" fmla="*/ 680649 w 1003876"/>
                  <a:gd name="connsiteY79" fmla="*/ 985068 h 1516072"/>
                  <a:gd name="connsiteX80" fmla="*/ 686364 w 1003876"/>
                  <a:gd name="connsiteY80" fmla="*/ 981258 h 1516072"/>
                  <a:gd name="connsiteX81" fmla="*/ 695889 w 1003876"/>
                  <a:gd name="connsiteY81" fmla="*/ 971733 h 1516072"/>
                  <a:gd name="connsiteX82" fmla="*/ 705414 w 1003876"/>
                  <a:gd name="connsiteY82" fmla="*/ 960303 h 1516072"/>
                  <a:gd name="connsiteX83" fmla="*/ 716844 w 1003876"/>
                  <a:gd name="connsiteY83" fmla="*/ 952683 h 1516072"/>
                  <a:gd name="connsiteX84" fmla="*/ 732084 w 1003876"/>
                  <a:gd name="connsiteY84" fmla="*/ 939348 h 1516072"/>
                  <a:gd name="connsiteX85" fmla="*/ 741609 w 1003876"/>
                  <a:gd name="connsiteY85" fmla="*/ 927918 h 1516072"/>
                  <a:gd name="connsiteX86" fmla="*/ 753039 w 1003876"/>
                  <a:gd name="connsiteY86" fmla="*/ 918393 h 1516072"/>
                  <a:gd name="connsiteX87" fmla="*/ 758754 w 1003876"/>
                  <a:gd name="connsiteY87" fmla="*/ 906963 h 1516072"/>
                  <a:gd name="connsiteX88" fmla="*/ 760659 w 1003876"/>
                  <a:gd name="connsiteY88" fmla="*/ 901248 h 1516072"/>
                  <a:gd name="connsiteX89" fmla="*/ 766374 w 1003876"/>
                  <a:gd name="connsiteY89" fmla="*/ 889818 h 1516072"/>
                  <a:gd name="connsiteX90" fmla="*/ 764469 w 1003876"/>
                  <a:gd name="connsiteY90" fmla="*/ 874578 h 1516072"/>
                  <a:gd name="connsiteX91" fmla="*/ 758754 w 1003876"/>
                  <a:gd name="connsiteY91" fmla="*/ 872673 h 1516072"/>
                  <a:gd name="connsiteX92" fmla="*/ 737799 w 1003876"/>
                  <a:gd name="connsiteY92" fmla="*/ 874578 h 1516072"/>
                  <a:gd name="connsiteX93" fmla="*/ 732084 w 1003876"/>
                  <a:gd name="connsiteY93" fmla="*/ 878388 h 1516072"/>
                  <a:gd name="connsiteX94" fmla="*/ 699699 w 1003876"/>
                  <a:gd name="connsiteY94" fmla="*/ 899343 h 1516072"/>
                  <a:gd name="connsiteX95" fmla="*/ 595181 w 1003876"/>
                  <a:gd name="connsiteY95" fmla="*/ 957831 h 1516072"/>
                  <a:gd name="connsiteX96" fmla="*/ 507294 w 1003876"/>
                  <a:gd name="connsiteY96" fmla="*/ 847908 h 1516072"/>
                  <a:gd name="connsiteX97" fmla="*/ 503484 w 1003876"/>
                  <a:gd name="connsiteY97" fmla="*/ 358323 h 1516072"/>
                  <a:gd name="connsiteX98" fmla="*/ 499674 w 1003876"/>
                  <a:gd name="connsiteY98" fmla="*/ 66858 h 1516072"/>
                  <a:gd name="connsiteX99" fmla="*/ 490149 w 1003876"/>
                  <a:gd name="connsiteY99" fmla="*/ 40188 h 1516072"/>
                  <a:gd name="connsiteX100" fmla="*/ 488244 w 1003876"/>
                  <a:gd name="connsiteY100" fmla="*/ 34473 h 1516072"/>
                  <a:gd name="connsiteX101" fmla="*/ 484434 w 1003876"/>
                  <a:gd name="connsiteY101" fmla="*/ 28758 h 1516072"/>
                  <a:gd name="connsiteX102" fmla="*/ 478719 w 1003876"/>
                  <a:gd name="connsiteY102" fmla="*/ 17328 h 1516072"/>
                  <a:gd name="connsiteX103" fmla="*/ 473004 w 1003876"/>
                  <a:gd name="connsiteY103" fmla="*/ 13518 h 1516072"/>
                  <a:gd name="connsiteX104" fmla="*/ 469194 w 1003876"/>
                  <a:gd name="connsiteY104" fmla="*/ 7803 h 1516072"/>
                  <a:gd name="connsiteX105" fmla="*/ 429189 w 1003876"/>
                  <a:gd name="connsiteY105" fmla="*/ 11613 h 1516072"/>
                  <a:gd name="connsiteX106" fmla="*/ 425379 w 1003876"/>
                  <a:gd name="connsiteY106" fmla="*/ 78288 h 1516072"/>
                  <a:gd name="connsiteX107" fmla="*/ 425379 w 1003876"/>
                  <a:gd name="connsiteY107" fmla="*/ 84003 h 1516072"/>
                  <a:gd name="connsiteX108" fmla="*/ 436603 w 1003876"/>
                  <a:gd name="connsiteY108" fmla="*/ 225952 h 1516072"/>
                  <a:gd name="connsiteX109" fmla="*/ 440619 w 1003876"/>
                  <a:gd name="connsiteY109" fmla="*/ 421188 h 1516072"/>
                  <a:gd name="connsiteX110" fmla="*/ 440002 w 1003876"/>
                  <a:gd name="connsiteY110" fmla="*/ 789160 h 1516072"/>
                  <a:gd name="connsiteX111" fmla="*/ 430322 w 1003876"/>
                  <a:gd name="connsiteY111"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22421 h 1516072"/>
                  <a:gd name="connsiteX27" fmla="*/ 335999 w 1003876"/>
                  <a:gd name="connsiteY27" fmla="*/ 1217478 h 1516072"/>
                  <a:gd name="connsiteX28" fmla="*/ 377342 w 1003876"/>
                  <a:gd name="connsiteY28" fmla="*/ 1276173 h 1516072"/>
                  <a:gd name="connsiteX29" fmla="*/ 330129 w 1003876"/>
                  <a:gd name="connsiteY29" fmla="*/ 1381308 h 1516072"/>
                  <a:gd name="connsiteX30" fmla="*/ 328224 w 1003876"/>
                  <a:gd name="connsiteY30" fmla="*/ 1420386 h 1516072"/>
                  <a:gd name="connsiteX31" fmla="*/ 332034 w 1003876"/>
                  <a:gd name="connsiteY31" fmla="*/ 1463223 h 1516072"/>
                  <a:gd name="connsiteX32" fmla="*/ 364419 w 1003876"/>
                  <a:gd name="connsiteY32" fmla="*/ 1512753 h 1516072"/>
                  <a:gd name="connsiteX33" fmla="*/ 387279 w 1003876"/>
                  <a:gd name="connsiteY33" fmla="*/ 1514658 h 1516072"/>
                  <a:gd name="connsiteX34" fmla="*/ 396804 w 1003876"/>
                  <a:gd name="connsiteY34" fmla="*/ 1491798 h 1516072"/>
                  <a:gd name="connsiteX35" fmla="*/ 403085 w 1003876"/>
                  <a:gd name="connsiteY35" fmla="*/ 1451433 h 1516072"/>
                  <a:gd name="connsiteX36" fmla="*/ 409367 w 1003876"/>
                  <a:gd name="connsiteY36" fmla="*/ 1389340 h 1516072"/>
                  <a:gd name="connsiteX37" fmla="*/ 424041 w 1003876"/>
                  <a:gd name="connsiteY37" fmla="*/ 1329152 h 1516072"/>
                  <a:gd name="connsiteX38" fmla="*/ 467289 w 1003876"/>
                  <a:gd name="connsiteY38" fmla="*/ 1265103 h 1516072"/>
                  <a:gd name="connsiteX39" fmla="*/ 528455 w 1003876"/>
                  <a:gd name="connsiteY39" fmla="*/ 1230091 h 1516072"/>
                  <a:gd name="connsiteX40" fmla="*/ 601154 w 1003876"/>
                  <a:gd name="connsiteY40" fmla="*/ 1221700 h 1516072"/>
                  <a:gd name="connsiteX41" fmla="*/ 720654 w 1003876"/>
                  <a:gd name="connsiteY41" fmla="*/ 1316538 h 1516072"/>
                  <a:gd name="connsiteX42" fmla="*/ 733989 w 1003876"/>
                  <a:gd name="connsiteY42" fmla="*/ 1326063 h 1516072"/>
                  <a:gd name="connsiteX43" fmla="*/ 743514 w 1003876"/>
                  <a:gd name="connsiteY43" fmla="*/ 1327968 h 1516072"/>
                  <a:gd name="connsiteX44" fmla="*/ 749229 w 1003876"/>
                  <a:gd name="connsiteY44" fmla="*/ 1329873 h 1516072"/>
                  <a:gd name="connsiteX45" fmla="*/ 762564 w 1003876"/>
                  <a:gd name="connsiteY45" fmla="*/ 1335588 h 1516072"/>
                  <a:gd name="connsiteX46" fmla="*/ 777804 w 1003876"/>
                  <a:gd name="connsiteY46" fmla="*/ 1333683 h 1516072"/>
                  <a:gd name="connsiteX47" fmla="*/ 789234 w 1003876"/>
                  <a:gd name="connsiteY47" fmla="*/ 1327968 h 1516072"/>
                  <a:gd name="connsiteX48" fmla="*/ 794949 w 1003876"/>
                  <a:gd name="connsiteY48" fmla="*/ 1326063 h 1516072"/>
                  <a:gd name="connsiteX49" fmla="*/ 802569 w 1003876"/>
                  <a:gd name="connsiteY49" fmla="*/ 1308918 h 1516072"/>
                  <a:gd name="connsiteX50" fmla="*/ 800664 w 1003876"/>
                  <a:gd name="connsiteY50" fmla="*/ 1284153 h 1516072"/>
                  <a:gd name="connsiteX51" fmla="*/ 798759 w 1003876"/>
                  <a:gd name="connsiteY51" fmla="*/ 1278438 h 1516072"/>
                  <a:gd name="connsiteX52" fmla="*/ 796854 w 1003876"/>
                  <a:gd name="connsiteY52" fmla="*/ 1270818 h 1516072"/>
                  <a:gd name="connsiteX53" fmla="*/ 783519 w 1003876"/>
                  <a:gd name="connsiteY53" fmla="*/ 1253673 h 1516072"/>
                  <a:gd name="connsiteX54" fmla="*/ 773994 w 1003876"/>
                  <a:gd name="connsiteY54" fmla="*/ 1247958 h 1516072"/>
                  <a:gd name="connsiteX55" fmla="*/ 648264 w 1003876"/>
                  <a:gd name="connsiteY55" fmla="*/ 1156518 h 1516072"/>
                  <a:gd name="connsiteX56" fmla="*/ 644454 w 1003876"/>
                  <a:gd name="connsiteY56" fmla="*/ 1139373 h 1516072"/>
                  <a:gd name="connsiteX57" fmla="*/ 646359 w 1003876"/>
                  <a:gd name="connsiteY57" fmla="*/ 1131753 h 1516072"/>
                  <a:gd name="connsiteX58" fmla="*/ 650169 w 1003876"/>
                  <a:gd name="connsiteY58" fmla="*/ 1114608 h 1516072"/>
                  <a:gd name="connsiteX59" fmla="*/ 653979 w 1003876"/>
                  <a:gd name="connsiteY59" fmla="*/ 1108893 h 1516072"/>
                  <a:gd name="connsiteX60" fmla="*/ 655884 w 1003876"/>
                  <a:gd name="connsiteY60" fmla="*/ 1103178 h 1516072"/>
                  <a:gd name="connsiteX61" fmla="*/ 661599 w 1003876"/>
                  <a:gd name="connsiteY61" fmla="*/ 1101273 h 1516072"/>
                  <a:gd name="connsiteX62" fmla="*/ 671124 w 1003876"/>
                  <a:gd name="connsiteY62" fmla="*/ 1089843 h 1516072"/>
                  <a:gd name="connsiteX63" fmla="*/ 724464 w 1003876"/>
                  <a:gd name="connsiteY63" fmla="*/ 1082223 h 1516072"/>
                  <a:gd name="connsiteX64" fmla="*/ 842574 w 1003876"/>
                  <a:gd name="connsiteY64" fmla="*/ 1084128 h 1516072"/>
                  <a:gd name="connsiteX65" fmla="*/ 871149 w 1003876"/>
                  <a:gd name="connsiteY65" fmla="*/ 1086033 h 1516072"/>
                  <a:gd name="connsiteX66" fmla="*/ 899724 w 1003876"/>
                  <a:gd name="connsiteY66" fmla="*/ 1091748 h 1516072"/>
                  <a:gd name="connsiteX67" fmla="*/ 922584 w 1003876"/>
                  <a:gd name="connsiteY67" fmla="*/ 1095558 h 1516072"/>
                  <a:gd name="connsiteX68" fmla="*/ 985294 w 1003876"/>
                  <a:gd name="connsiteY68" fmla="*/ 1104311 h 1516072"/>
                  <a:gd name="connsiteX69" fmla="*/ 1003378 w 1003876"/>
                  <a:gd name="connsiteY69" fmla="*/ 1065958 h 1516072"/>
                  <a:gd name="connsiteX70" fmla="*/ 970209 w 1003876"/>
                  <a:gd name="connsiteY70" fmla="*/ 1044123 h 1516072"/>
                  <a:gd name="connsiteX71" fmla="*/ 918620 w 1003876"/>
                  <a:gd name="connsiteY71" fmla="*/ 1034598 h 1516072"/>
                  <a:gd name="connsiteX72" fmla="*/ 825429 w 1003876"/>
                  <a:gd name="connsiteY72" fmla="*/ 1034598 h 1516072"/>
                  <a:gd name="connsiteX73" fmla="*/ 730179 w 1003876"/>
                  <a:gd name="connsiteY73" fmla="*/ 1038408 h 1516072"/>
                  <a:gd name="connsiteX74" fmla="*/ 669219 w 1003876"/>
                  <a:gd name="connsiteY74" fmla="*/ 1046028 h 1516072"/>
                  <a:gd name="connsiteX75" fmla="*/ 646360 w 1003876"/>
                  <a:gd name="connsiteY75" fmla="*/ 1049838 h 1516072"/>
                  <a:gd name="connsiteX76" fmla="*/ 640078 w 1003876"/>
                  <a:gd name="connsiteY76" fmla="*/ 1026051 h 1516072"/>
                  <a:gd name="connsiteX77" fmla="*/ 673029 w 1003876"/>
                  <a:gd name="connsiteY77" fmla="*/ 992688 h 1516072"/>
                  <a:gd name="connsiteX78" fmla="*/ 674934 w 1003876"/>
                  <a:gd name="connsiteY78" fmla="*/ 986973 h 1516072"/>
                  <a:gd name="connsiteX79" fmla="*/ 680649 w 1003876"/>
                  <a:gd name="connsiteY79" fmla="*/ 985068 h 1516072"/>
                  <a:gd name="connsiteX80" fmla="*/ 686364 w 1003876"/>
                  <a:gd name="connsiteY80" fmla="*/ 981258 h 1516072"/>
                  <a:gd name="connsiteX81" fmla="*/ 695889 w 1003876"/>
                  <a:gd name="connsiteY81" fmla="*/ 971733 h 1516072"/>
                  <a:gd name="connsiteX82" fmla="*/ 705414 w 1003876"/>
                  <a:gd name="connsiteY82" fmla="*/ 960303 h 1516072"/>
                  <a:gd name="connsiteX83" fmla="*/ 716844 w 1003876"/>
                  <a:gd name="connsiteY83" fmla="*/ 952683 h 1516072"/>
                  <a:gd name="connsiteX84" fmla="*/ 732084 w 1003876"/>
                  <a:gd name="connsiteY84" fmla="*/ 939348 h 1516072"/>
                  <a:gd name="connsiteX85" fmla="*/ 741609 w 1003876"/>
                  <a:gd name="connsiteY85" fmla="*/ 927918 h 1516072"/>
                  <a:gd name="connsiteX86" fmla="*/ 753039 w 1003876"/>
                  <a:gd name="connsiteY86" fmla="*/ 918393 h 1516072"/>
                  <a:gd name="connsiteX87" fmla="*/ 758754 w 1003876"/>
                  <a:gd name="connsiteY87" fmla="*/ 906963 h 1516072"/>
                  <a:gd name="connsiteX88" fmla="*/ 760659 w 1003876"/>
                  <a:gd name="connsiteY88" fmla="*/ 901248 h 1516072"/>
                  <a:gd name="connsiteX89" fmla="*/ 766374 w 1003876"/>
                  <a:gd name="connsiteY89" fmla="*/ 889818 h 1516072"/>
                  <a:gd name="connsiteX90" fmla="*/ 764469 w 1003876"/>
                  <a:gd name="connsiteY90" fmla="*/ 874578 h 1516072"/>
                  <a:gd name="connsiteX91" fmla="*/ 758754 w 1003876"/>
                  <a:gd name="connsiteY91" fmla="*/ 872673 h 1516072"/>
                  <a:gd name="connsiteX92" fmla="*/ 737799 w 1003876"/>
                  <a:gd name="connsiteY92" fmla="*/ 874578 h 1516072"/>
                  <a:gd name="connsiteX93" fmla="*/ 732084 w 1003876"/>
                  <a:gd name="connsiteY93" fmla="*/ 878388 h 1516072"/>
                  <a:gd name="connsiteX94" fmla="*/ 699699 w 1003876"/>
                  <a:gd name="connsiteY94" fmla="*/ 899343 h 1516072"/>
                  <a:gd name="connsiteX95" fmla="*/ 595181 w 1003876"/>
                  <a:gd name="connsiteY95" fmla="*/ 957831 h 1516072"/>
                  <a:gd name="connsiteX96" fmla="*/ 507294 w 1003876"/>
                  <a:gd name="connsiteY96" fmla="*/ 847908 h 1516072"/>
                  <a:gd name="connsiteX97" fmla="*/ 503484 w 1003876"/>
                  <a:gd name="connsiteY97" fmla="*/ 358323 h 1516072"/>
                  <a:gd name="connsiteX98" fmla="*/ 499674 w 1003876"/>
                  <a:gd name="connsiteY98" fmla="*/ 66858 h 1516072"/>
                  <a:gd name="connsiteX99" fmla="*/ 490149 w 1003876"/>
                  <a:gd name="connsiteY99" fmla="*/ 40188 h 1516072"/>
                  <a:gd name="connsiteX100" fmla="*/ 488244 w 1003876"/>
                  <a:gd name="connsiteY100" fmla="*/ 34473 h 1516072"/>
                  <a:gd name="connsiteX101" fmla="*/ 484434 w 1003876"/>
                  <a:gd name="connsiteY101" fmla="*/ 28758 h 1516072"/>
                  <a:gd name="connsiteX102" fmla="*/ 478719 w 1003876"/>
                  <a:gd name="connsiteY102" fmla="*/ 17328 h 1516072"/>
                  <a:gd name="connsiteX103" fmla="*/ 473004 w 1003876"/>
                  <a:gd name="connsiteY103" fmla="*/ 13518 h 1516072"/>
                  <a:gd name="connsiteX104" fmla="*/ 469194 w 1003876"/>
                  <a:gd name="connsiteY104" fmla="*/ 7803 h 1516072"/>
                  <a:gd name="connsiteX105" fmla="*/ 429189 w 1003876"/>
                  <a:gd name="connsiteY105" fmla="*/ 11613 h 1516072"/>
                  <a:gd name="connsiteX106" fmla="*/ 425379 w 1003876"/>
                  <a:gd name="connsiteY106" fmla="*/ 78288 h 1516072"/>
                  <a:gd name="connsiteX107" fmla="*/ 425379 w 1003876"/>
                  <a:gd name="connsiteY107" fmla="*/ 84003 h 1516072"/>
                  <a:gd name="connsiteX108" fmla="*/ 436603 w 1003876"/>
                  <a:gd name="connsiteY108" fmla="*/ 225952 h 1516072"/>
                  <a:gd name="connsiteX109" fmla="*/ 440619 w 1003876"/>
                  <a:gd name="connsiteY109" fmla="*/ 421188 h 1516072"/>
                  <a:gd name="connsiteX110" fmla="*/ 440002 w 1003876"/>
                  <a:gd name="connsiteY110" fmla="*/ 789160 h 1516072"/>
                  <a:gd name="connsiteX111" fmla="*/ 430322 w 1003876"/>
                  <a:gd name="connsiteY111"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22421 h 1516072"/>
                  <a:gd name="connsiteX27" fmla="*/ 335999 w 1003876"/>
                  <a:gd name="connsiteY27" fmla="*/ 1217478 h 1516072"/>
                  <a:gd name="connsiteX28" fmla="*/ 362514 w 1003876"/>
                  <a:gd name="connsiteY28" fmla="*/ 1273701 h 1516072"/>
                  <a:gd name="connsiteX29" fmla="*/ 330129 w 1003876"/>
                  <a:gd name="connsiteY29" fmla="*/ 1381308 h 1516072"/>
                  <a:gd name="connsiteX30" fmla="*/ 328224 w 1003876"/>
                  <a:gd name="connsiteY30" fmla="*/ 1420386 h 1516072"/>
                  <a:gd name="connsiteX31" fmla="*/ 332034 w 1003876"/>
                  <a:gd name="connsiteY31" fmla="*/ 1463223 h 1516072"/>
                  <a:gd name="connsiteX32" fmla="*/ 364419 w 1003876"/>
                  <a:gd name="connsiteY32" fmla="*/ 1512753 h 1516072"/>
                  <a:gd name="connsiteX33" fmla="*/ 387279 w 1003876"/>
                  <a:gd name="connsiteY33" fmla="*/ 1514658 h 1516072"/>
                  <a:gd name="connsiteX34" fmla="*/ 396804 w 1003876"/>
                  <a:gd name="connsiteY34" fmla="*/ 1491798 h 1516072"/>
                  <a:gd name="connsiteX35" fmla="*/ 403085 w 1003876"/>
                  <a:gd name="connsiteY35" fmla="*/ 1451433 h 1516072"/>
                  <a:gd name="connsiteX36" fmla="*/ 409367 w 1003876"/>
                  <a:gd name="connsiteY36" fmla="*/ 1389340 h 1516072"/>
                  <a:gd name="connsiteX37" fmla="*/ 424041 w 1003876"/>
                  <a:gd name="connsiteY37" fmla="*/ 1329152 h 1516072"/>
                  <a:gd name="connsiteX38" fmla="*/ 467289 w 1003876"/>
                  <a:gd name="connsiteY38" fmla="*/ 1265103 h 1516072"/>
                  <a:gd name="connsiteX39" fmla="*/ 528455 w 1003876"/>
                  <a:gd name="connsiteY39" fmla="*/ 1230091 h 1516072"/>
                  <a:gd name="connsiteX40" fmla="*/ 601154 w 1003876"/>
                  <a:gd name="connsiteY40" fmla="*/ 1221700 h 1516072"/>
                  <a:gd name="connsiteX41" fmla="*/ 720654 w 1003876"/>
                  <a:gd name="connsiteY41" fmla="*/ 1316538 h 1516072"/>
                  <a:gd name="connsiteX42" fmla="*/ 733989 w 1003876"/>
                  <a:gd name="connsiteY42" fmla="*/ 1326063 h 1516072"/>
                  <a:gd name="connsiteX43" fmla="*/ 743514 w 1003876"/>
                  <a:gd name="connsiteY43" fmla="*/ 1327968 h 1516072"/>
                  <a:gd name="connsiteX44" fmla="*/ 749229 w 1003876"/>
                  <a:gd name="connsiteY44" fmla="*/ 1329873 h 1516072"/>
                  <a:gd name="connsiteX45" fmla="*/ 762564 w 1003876"/>
                  <a:gd name="connsiteY45" fmla="*/ 1335588 h 1516072"/>
                  <a:gd name="connsiteX46" fmla="*/ 777804 w 1003876"/>
                  <a:gd name="connsiteY46" fmla="*/ 1333683 h 1516072"/>
                  <a:gd name="connsiteX47" fmla="*/ 789234 w 1003876"/>
                  <a:gd name="connsiteY47" fmla="*/ 1327968 h 1516072"/>
                  <a:gd name="connsiteX48" fmla="*/ 794949 w 1003876"/>
                  <a:gd name="connsiteY48" fmla="*/ 1326063 h 1516072"/>
                  <a:gd name="connsiteX49" fmla="*/ 802569 w 1003876"/>
                  <a:gd name="connsiteY49" fmla="*/ 1308918 h 1516072"/>
                  <a:gd name="connsiteX50" fmla="*/ 800664 w 1003876"/>
                  <a:gd name="connsiteY50" fmla="*/ 1284153 h 1516072"/>
                  <a:gd name="connsiteX51" fmla="*/ 798759 w 1003876"/>
                  <a:gd name="connsiteY51" fmla="*/ 1278438 h 1516072"/>
                  <a:gd name="connsiteX52" fmla="*/ 796854 w 1003876"/>
                  <a:gd name="connsiteY52" fmla="*/ 1270818 h 1516072"/>
                  <a:gd name="connsiteX53" fmla="*/ 783519 w 1003876"/>
                  <a:gd name="connsiteY53" fmla="*/ 1253673 h 1516072"/>
                  <a:gd name="connsiteX54" fmla="*/ 773994 w 1003876"/>
                  <a:gd name="connsiteY54" fmla="*/ 1247958 h 1516072"/>
                  <a:gd name="connsiteX55" fmla="*/ 648264 w 1003876"/>
                  <a:gd name="connsiteY55" fmla="*/ 1156518 h 1516072"/>
                  <a:gd name="connsiteX56" fmla="*/ 644454 w 1003876"/>
                  <a:gd name="connsiteY56" fmla="*/ 1139373 h 1516072"/>
                  <a:gd name="connsiteX57" fmla="*/ 646359 w 1003876"/>
                  <a:gd name="connsiteY57" fmla="*/ 1131753 h 1516072"/>
                  <a:gd name="connsiteX58" fmla="*/ 650169 w 1003876"/>
                  <a:gd name="connsiteY58" fmla="*/ 1114608 h 1516072"/>
                  <a:gd name="connsiteX59" fmla="*/ 653979 w 1003876"/>
                  <a:gd name="connsiteY59" fmla="*/ 1108893 h 1516072"/>
                  <a:gd name="connsiteX60" fmla="*/ 655884 w 1003876"/>
                  <a:gd name="connsiteY60" fmla="*/ 1103178 h 1516072"/>
                  <a:gd name="connsiteX61" fmla="*/ 661599 w 1003876"/>
                  <a:gd name="connsiteY61" fmla="*/ 1101273 h 1516072"/>
                  <a:gd name="connsiteX62" fmla="*/ 671124 w 1003876"/>
                  <a:gd name="connsiteY62" fmla="*/ 1089843 h 1516072"/>
                  <a:gd name="connsiteX63" fmla="*/ 724464 w 1003876"/>
                  <a:gd name="connsiteY63" fmla="*/ 1082223 h 1516072"/>
                  <a:gd name="connsiteX64" fmla="*/ 842574 w 1003876"/>
                  <a:gd name="connsiteY64" fmla="*/ 1084128 h 1516072"/>
                  <a:gd name="connsiteX65" fmla="*/ 871149 w 1003876"/>
                  <a:gd name="connsiteY65" fmla="*/ 1086033 h 1516072"/>
                  <a:gd name="connsiteX66" fmla="*/ 899724 w 1003876"/>
                  <a:gd name="connsiteY66" fmla="*/ 1091748 h 1516072"/>
                  <a:gd name="connsiteX67" fmla="*/ 922584 w 1003876"/>
                  <a:gd name="connsiteY67" fmla="*/ 1095558 h 1516072"/>
                  <a:gd name="connsiteX68" fmla="*/ 985294 w 1003876"/>
                  <a:gd name="connsiteY68" fmla="*/ 1104311 h 1516072"/>
                  <a:gd name="connsiteX69" fmla="*/ 1003378 w 1003876"/>
                  <a:gd name="connsiteY69" fmla="*/ 1065958 h 1516072"/>
                  <a:gd name="connsiteX70" fmla="*/ 970209 w 1003876"/>
                  <a:gd name="connsiteY70" fmla="*/ 1044123 h 1516072"/>
                  <a:gd name="connsiteX71" fmla="*/ 918620 w 1003876"/>
                  <a:gd name="connsiteY71" fmla="*/ 1034598 h 1516072"/>
                  <a:gd name="connsiteX72" fmla="*/ 825429 w 1003876"/>
                  <a:gd name="connsiteY72" fmla="*/ 1034598 h 1516072"/>
                  <a:gd name="connsiteX73" fmla="*/ 730179 w 1003876"/>
                  <a:gd name="connsiteY73" fmla="*/ 1038408 h 1516072"/>
                  <a:gd name="connsiteX74" fmla="*/ 669219 w 1003876"/>
                  <a:gd name="connsiteY74" fmla="*/ 1046028 h 1516072"/>
                  <a:gd name="connsiteX75" fmla="*/ 646360 w 1003876"/>
                  <a:gd name="connsiteY75" fmla="*/ 1049838 h 1516072"/>
                  <a:gd name="connsiteX76" fmla="*/ 640078 w 1003876"/>
                  <a:gd name="connsiteY76" fmla="*/ 1026051 h 1516072"/>
                  <a:gd name="connsiteX77" fmla="*/ 673029 w 1003876"/>
                  <a:gd name="connsiteY77" fmla="*/ 992688 h 1516072"/>
                  <a:gd name="connsiteX78" fmla="*/ 674934 w 1003876"/>
                  <a:gd name="connsiteY78" fmla="*/ 986973 h 1516072"/>
                  <a:gd name="connsiteX79" fmla="*/ 680649 w 1003876"/>
                  <a:gd name="connsiteY79" fmla="*/ 985068 h 1516072"/>
                  <a:gd name="connsiteX80" fmla="*/ 686364 w 1003876"/>
                  <a:gd name="connsiteY80" fmla="*/ 981258 h 1516072"/>
                  <a:gd name="connsiteX81" fmla="*/ 695889 w 1003876"/>
                  <a:gd name="connsiteY81" fmla="*/ 971733 h 1516072"/>
                  <a:gd name="connsiteX82" fmla="*/ 705414 w 1003876"/>
                  <a:gd name="connsiteY82" fmla="*/ 960303 h 1516072"/>
                  <a:gd name="connsiteX83" fmla="*/ 716844 w 1003876"/>
                  <a:gd name="connsiteY83" fmla="*/ 952683 h 1516072"/>
                  <a:gd name="connsiteX84" fmla="*/ 732084 w 1003876"/>
                  <a:gd name="connsiteY84" fmla="*/ 939348 h 1516072"/>
                  <a:gd name="connsiteX85" fmla="*/ 741609 w 1003876"/>
                  <a:gd name="connsiteY85" fmla="*/ 927918 h 1516072"/>
                  <a:gd name="connsiteX86" fmla="*/ 753039 w 1003876"/>
                  <a:gd name="connsiteY86" fmla="*/ 918393 h 1516072"/>
                  <a:gd name="connsiteX87" fmla="*/ 758754 w 1003876"/>
                  <a:gd name="connsiteY87" fmla="*/ 906963 h 1516072"/>
                  <a:gd name="connsiteX88" fmla="*/ 760659 w 1003876"/>
                  <a:gd name="connsiteY88" fmla="*/ 901248 h 1516072"/>
                  <a:gd name="connsiteX89" fmla="*/ 766374 w 1003876"/>
                  <a:gd name="connsiteY89" fmla="*/ 889818 h 1516072"/>
                  <a:gd name="connsiteX90" fmla="*/ 764469 w 1003876"/>
                  <a:gd name="connsiteY90" fmla="*/ 874578 h 1516072"/>
                  <a:gd name="connsiteX91" fmla="*/ 758754 w 1003876"/>
                  <a:gd name="connsiteY91" fmla="*/ 872673 h 1516072"/>
                  <a:gd name="connsiteX92" fmla="*/ 737799 w 1003876"/>
                  <a:gd name="connsiteY92" fmla="*/ 874578 h 1516072"/>
                  <a:gd name="connsiteX93" fmla="*/ 732084 w 1003876"/>
                  <a:gd name="connsiteY93" fmla="*/ 878388 h 1516072"/>
                  <a:gd name="connsiteX94" fmla="*/ 699699 w 1003876"/>
                  <a:gd name="connsiteY94" fmla="*/ 899343 h 1516072"/>
                  <a:gd name="connsiteX95" fmla="*/ 595181 w 1003876"/>
                  <a:gd name="connsiteY95" fmla="*/ 957831 h 1516072"/>
                  <a:gd name="connsiteX96" fmla="*/ 507294 w 1003876"/>
                  <a:gd name="connsiteY96" fmla="*/ 847908 h 1516072"/>
                  <a:gd name="connsiteX97" fmla="*/ 503484 w 1003876"/>
                  <a:gd name="connsiteY97" fmla="*/ 358323 h 1516072"/>
                  <a:gd name="connsiteX98" fmla="*/ 499674 w 1003876"/>
                  <a:gd name="connsiteY98" fmla="*/ 66858 h 1516072"/>
                  <a:gd name="connsiteX99" fmla="*/ 490149 w 1003876"/>
                  <a:gd name="connsiteY99" fmla="*/ 40188 h 1516072"/>
                  <a:gd name="connsiteX100" fmla="*/ 488244 w 1003876"/>
                  <a:gd name="connsiteY100" fmla="*/ 34473 h 1516072"/>
                  <a:gd name="connsiteX101" fmla="*/ 484434 w 1003876"/>
                  <a:gd name="connsiteY101" fmla="*/ 28758 h 1516072"/>
                  <a:gd name="connsiteX102" fmla="*/ 478719 w 1003876"/>
                  <a:gd name="connsiteY102" fmla="*/ 17328 h 1516072"/>
                  <a:gd name="connsiteX103" fmla="*/ 473004 w 1003876"/>
                  <a:gd name="connsiteY103" fmla="*/ 13518 h 1516072"/>
                  <a:gd name="connsiteX104" fmla="*/ 469194 w 1003876"/>
                  <a:gd name="connsiteY104" fmla="*/ 7803 h 1516072"/>
                  <a:gd name="connsiteX105" fmla="*/ 429189 w 1003876"/>
                  <a:gd name="connsiteY105" fmla="*/ 11613 h 1516072"/>
                  <a:gd name="connsiteX106" fmla="*/ 425379 w 1003876"/>
                  <a:gd name="connsiteY106" fmla="*/ 78288 h 1516072"/>
                  <a:gd name="connsiteX107" fmla="*/ 425379 w 1003876"/>
                  <a:gd name="connsiteY107" fmla="*/ 84003 h 1516072"/>
                  <a:gd name="connsiteX108" fmla="*/ 436603 w 1003876"/>
                  <a:gd name="connsiteY108" fmla="*/ 225952 h 1516072"/>
                  <a:gd name="connsiteX109" fmla="*/ 440619 w 1003876"/>
                  <a:gd name="connsiteY109" fmla="*/ 421188 h 1516072"/>
                  <a:gd name="connsiteX110" fmla="*/ 440002 w 1003876"/>
                  <a:gd name="connsiteY110" fmla="*/ 789160 h 1516072"/>
                  <a:gd name="connsiteX111" fmla="*/ 430322 w 1003876"/>
                  <a:gd name="connsiteY111"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22421 h 1516072"/>
                  <a:gd name="connsiteX27" fmla="*/ 335999 w 1003876"/>
                  <a:gd name="connsiteY27" fmla="*/ 1217478 h 1516072"/>
                  <a:gd name="connsiteX28" fmla="*/ 362514 w 1003876"/>
                  <a:gd name="connsiteY28" fmla="*/ 1273701 h 1516072"/>
                  <a:gd name="connsiteX29" fmla="*/ 320243 w 1003876"/>
                  <a:gd name="connsiteY29" fmla="*/ 1364008 h 1516072"/>
                  <a:gd name="connsiteX30" fmla="*/ 328224 w 1003876"/>
                  <a:gd name="connsiteY30" fmla="*/ 1420386 h 1516072"/>
                  <a:gd name="connsiteX31" fmla="*/ 332034 w 1003876"/>
                  <a:gd name="connsiteY31" fmla="*/ 1463223 h 1516072"/>
                  <a:gd name="connsiteX32" fmla="*/ 364419 w 1003876"/>
                  <a:gd name="connsiteY32" fmla="*/ 1512753 h 1516072"/>
                  <a:gd name="connsiteX33" fmla="*/ 387279 w 1003876"/>
                  <a:gd name="connsiteY33" fmla="*/ 1514658 h 1516072"/>
                  <a:gd name="connsiteX34" fmla="*/ 396804 w 1003876"/>
                  <a:gd name="connsiteY34" fmla="*/ 1491798 h 1516072"/>
                  <a:gd name="connsiteX35" fmla="*/ 403085 w 1003876"/>
                  <a:gd name="connsiteY35" fmla="*/ 1451433 h 1516072"/>
                  <a:gd name="connsiteX36" fmla="*/ 409367 w 1003876"/>
                  <a:gd name="connsiteY36" fmla="*/ 1389340 h 1516072"/>
                  <a:gd name="connsiteX37" fmla="*/ 424041 w 1003876"/>
                  <a:gd name="connsiteY37" fmla="*/ 1329152 h 1516072"/>
                  <a:gd name="connsiteX38" fmla="*/ 467289 w 1003876"/>
                  <a:gd name="connsiteY38" fmla="*/ 1265103 h 1516072"/>
                  <a:gd name="connsiteX39" fmla="*/ 528455 w 1003876"/>
                  <a:gd name="connsiteY39" fmla="*/ 1230091 h 1516072"/>
                  <a:gd name="connsiteX40" fmla="*/ 601154 w 1003876"/>
                  <a:gd name="connsiteY40" fmla="*/ 1221700 h 1516072"/>
                  <a:gd name="connsiteX41" fmla="*/ 720654 w 1003876"/>
                  <a:gd name="connsiteY41" fmla="*/ 1316538 h 1516072"/>
                  <a:gd name="connsiteX42" fmla="*/ 733989 w 1003876"/>
                  <a:gd name="connsiteY42" fmla="*/ 1326063 h 1516072"/>
                  <a:gd name="connsiteX43" fmla="*/ 743514 w 1003876"/>
                  <a:gd name="connsiteY43" fmla="*/ 1327968 h 1516072"/>
                  <a:gd name="connsiteX44" fmla="*/ 749229 w 1003876"/>
                  <a:gd name="connsiteY44" fmla="*/ 1329873 h 1516072"/>
                  <a:gd name="connsiteX45" fmla="*/ 762564 w 1003876"/>
                  <a:gd name="connsiteY45" fmla="*/ 1335588 h 1516072"/>
                  <a:gd name="connsiteX46" fmla="*/ 777804 w 1003876"/>
                  <a:gd name="connsiteY46" fmla="*/ 1333683 h 1516072"/>
                  <a:gd name="connsiteX47" fmla="*/ 789234 w 1003876"/>
                  <a:gd name="connsiteY47" fmla="*/ 1327968 h 1516072"/>
                  <a:gd name="connsiteX48" fmla="*/ 794949 w 1003876"/>
                  <a:gd name="connsiteY48" fmla="*/ 1326063 h 1516072"/>
                  <a:gd name="connsiteX49" fmla="*/ 802569 w 1003876"/>
                  <a:gd name="connsiteY49" fmla="*/ 1308918 h 1516072"/>
                  <a:gd name="connsiteX50" fmla="*/ 800664 w 1003876"/>
                  <a:gd name="connsiteY50" fmla="*/ 1284153 h 1516072"/>
                  <a:gd name="connsiteX51" fmla="*/ 798759 w 1003876"/>
                  <a:gd name="connsiteY51" fmla="*/ 1278438 h 1516072"/>
                  <a:gd name="connsiteX52" fmla="*/ 796854 w 1003876"/>
                  <a:gd name="connsiteY52" fmla="*/ 1270818 h 1516072"/>
                  <a:gd name="connsiteX53" fmla="*/ 783519 w 1003876"/>
                  <a:gd name="connsiteY53" fmla="*/ 1253673 h 1516072"/>
                  <a:gd name="connsiteX54" fmla="*/ 773994 w 1003876"/>
                  <a:gd name="connsiteY54" fmla="*/ 1247958 h 1516072"/>
                  <a:gd name="connsiteX55" fmla="*/ 648264 w 1003876"/>
                  <a:gd name="connsiteY55" fmla="*/ 1156518 h 1516072"/>
                  <a:gd name="connsiteX56" fmla="*/ 644454 w 1003876"/>
                  <a:gd name="connsiteY56" fmla="*/ 1139373 h 1516072"/>
                  <a:gd name="connsiteX57" fmla="*/ 646359 w 1003876"/>
                  <a:gd name="connsiteY57" fmla="*/ 1131753 h 1516072"/>
                  <a:gd name="connsiteX58" fmla="*/ 650169 w 1003876"/>
                  <a:gd name="connsiteY58" fmla="*/ 1114608 h 1516072"/>
                  <a:gd name="connsiteX59" fmla="*/ 653979 w 1003876"/>
                  <a:gd name="connsiteY59" fmla="*/ 1108893 h 1516072"/>
                  <a:gd name="connsiteX60" fmla="*/ 655884 w 1003876"/>
                  <a:gd name="connsiteY60" fmla="*/ 1103178 h 1516072"/>
                  <a:gd name="connsiteX61" fmla="*/ 661599 w 1003876"/>
                  <a:gd name="connsiteY61" fmla="*/ 1101273 h 1516072"/>
                  <a:gd name="connsiteX62" fmla="*/ 671124 w 1003876"/>
                  <a:gd name="connsiteY62" fmla="*/ 1089843 h 1516072"/>
                  <a:gd name="connsiteX63" fmla="*/ 724464 w 1003876"/>
                  <a:gd name="connsiteY63" fmla="*/ 1082223 h 1516072"/>
                  <a:gd name="connsiteX64" fmla="*/ 842574 w 1003876"/>
                  <a:gd name="connsiteY64" fmla="*/ 1084128 h 1516072"/>
                  <a:gd name="connsiteX65" fmla="*/ 871149 w 1003876"/>
                  <a:gd name="connsiteY65" fmla="*/ 1086033 h 1516072"/>
                  <a:gd name="connsiteX66" fmla="*/ 899724 w 1003876"/>
                  <a:gd name="connsiteY66" fmla="*/ 1091748 h 1516072"/>
                  <a:gd name="connsiteX67" fmla="*/ 922584 w 1003876"/>
                  <a:gd name="connsiteY67" fmla="*/ 1095558 h 1516072"/>
                  <a:gd name="connsiteX68" fmla="*/ 985294 w 1003876"/>
                  <a:gd name="connsiteY68" fmla="*/ 1104311 h 1516072"/>
                  <a:gd name="connsiteX69" fmla="*/ 1003378 w 1003876"/>
                  <a:gd name="connsiteY69" fmla="*/ 1065958 h 1516072"/>
                  <a:gd name="connsiteX70" fmla="*/ 970209 w 1003876"/>
                  <a:gd name="connsiteY70" fmla="*/ 1044123 h 1516072"/>
                  <a:gd name="connsiteX71" fmla="*/ 918620 w 1003876"/>
                  <a:gd name="connsiteY71" fmla="*/ 1034598 h 1516072"/>
                  <a:gd name="connsiteX72" fmla="*/ 825429 w 1003876"/>
                  <a:gd name="connsiteY72" fmla="*/ 1034598 h 1516072"/>
                  <a:gd name="connsiteX73" fmla="*/ 730179 w 1003876"/>
                  <a:gd name="connsiteY73" fmla="*/ 1038408 h 1516072"/>
                  <a:gd name="connsiteX74" fmla="*/ 669219 w 1003876"/>
                  <a:gd name="connsiteY74" fmla="*/ 1046028 h 1516072"/>
                  <a:gd name="connsiteX75" fmla="*/ 646360 w 1003876"/>
                  <a:gd name="connsiteY75" fmla="*/ 1049838 h 1516072"/>
                  <a:gd name="connsiteX76" fmla="*/ 640078 w 1003876"/>
                  <a:gd name="connsiteY76" fmla="*/ 1026051 h 1516072"/>
                  <a:gd name="connsiteX77" fmla="*/ 673029 w 1003876"/>
                  <a:gd name="connsiteY77" fmla="*/ 992688 h 1516072"/>
                  <a:gd name="connsiteX78" fmla="*/ 674934 w 1003876"/>
                  <a:gd name="connsiteY78" fmla="*/ 986973 h 1516072"/>
                  <a:gd name="connsiteX79" fmla="*/ 680649 w 1003876"/>
                  <a:gd name="connsiteY79" fmla="*/ 985068 h 1516072"/>
                  <a:gd name="connsiteX80" fmla="*/ 686364 w 1003876"/>
                  <a:gd name="connsiteY80" fmla="*/ 981258 h 1516072"/>
                  <a:gd name="connsiteX81" fmla="*/ 695889 w 1003876"/>
                  <a:gd name="connsiteY81" fmla="*/ 971733 h 1516072"/>
                  <a:gd name="connsiteX82" fmla="*/ 705414 w 1003876"/>
                  <a:gd name="connsiteY82" fmla="*/ 960303 h 1516072"/>
                  <a:gd name="connsiteX83" fmla="*/ 716844 w 1003876"/>
                  <a:gd name="connsiteY83" fmla="*/ 952683 h 1516072"/>
                  <a:gd name="connsiteX84" fmla="*/ 732084 w 1003876"/>
                  <a:gd name="connsiteY84" fmla="*/ 939348 h 1516072"/>
                  <a:gd name="connsiteX85" fmla="*/ 741609 w 1003876"/>
                  <a:gd name="connsiteY85" fmla="*/ 927918 h 1516072"/>
                  <a:gd name="connsiteX86" fmla="*/ 753039 w 1003876"/>
                  <a:gd name="connsiteY86" fmla="*/ 918393 h 1516072"/>
                  <a:gd name="connsiteX87" fmla="*/ 758754 w 1003876"/>
                  <a:gd name="connsiteY87" fmla="*/ 906963 h 1516072"/>
                  <a:gd name="connsiteX88" fmla="*/ 760659 w 1003876"/>
                  <a:gd name="connsiteY88" fmla="*/ 901248 h 1516072"/>
                  <a:gd name="connsiteX89" fmla="*/ 766374 w 1003876"/>
                  <a:gd name="connsiteY89" fmla="*/ 889818 h 1516072"/>
                  <a:gd name="connsiteX90" fmla="*/ 764469 w 1003876"/>
                  <a:gd name="connsiteY90" fmla="*/ 874578 h 1516072"/>
                  <a:gd name="connsiteX91" fmla="*/ 758754 w 1003876"/>
                  <a:gd name="connsiteY91" fmla="*/ 872673 h 1516072"/>
                  <a:gd name="connsiteX92" fmla="*/ 737799 w 1003876"/>
                  <a:gd name="connsiteY92" fmla="*/ 874578 h 1516072"/>
                  <a:gd name="connsiteX93" fmla="*/ 732084 w 1003876"/>
                  <a:gd name="connsiteY93" fmla="*/ 878388 h 1516072"/>
                  <a:gd name="connsiteX94" fmla="*/ 699699 w 1003876"/>
                  <a:gd name="connsiteY94" fmla="*/ 899343 h 1516072"/>
                  <a:gd name="connsiteX95" fmla="*/ 595181 w 1003876"/>
                  <a:gd name="connsiteY95" fmla="*/ 957831 h 1516072"/>
                  <a:gd name="connsiteX96" fmla="*/ 507294 w 1003876"/>
                  <a:gd name="connsiteY96" fmla="*/ 847908 h 1516072"/>
                  <a:gd name="connsiteX97" fmla="*/ 503484 w 1003876"/>
                  <a:gd name="connsiteY97" fmla="*/ 358323 h 1516072"/>
                  <a:gd name="connsiteX98" fmla="*/ 499674 w 1003876"/>
                  <a:gd name="connsiteY98" fmla="*/ 66858 h 1516072"/>
                  <a:gd name="connsiteX99" fmla="*/ 490149 w 1003876"/>
                  <a:gd name="connsiteY99" fmla="*/ 40188 h 1516072"/>
                  <a:gd name="connsiteX100" fmla="*/ 488244 w 1003876"/>
                  <a:gd name="connsiteY100" fmla="*/ 34473 h 1516072"/>
                  <a:gd name="connsiteX101" fmla="*/ 484434 w 1003876"/>
                  <a:gd name="connsiteY101" fmla="*/ 28758 h 1516072"/>
                  <a:gd name="connsiteX102" fmla="*/ 478719 w 1003876"/>
                  <a:gd name="connsiteY102" fmla="*/ 17328 h 1516072"/>
                  <a:gd name="connsiteX103" fmla="*/ 473004 w 1003876"/>
                  <a:gd name="connsiteY103" fmla="*/ 13518 h 1516072"/>
                  <a:gd name="connsiteX104" fmla="*/ 469194 w 1003876"/>
                  <a:gd name="connsiteY104" fmla="*/ 7803 h 1516072"/>
                  <a:gd name="connsiteX105" fmla="*/ 429189 w 1003876"/>
                  <a:gd name="connsiteY105" fmla="*/ 11613 h 1516072"/>
                  <a:gd name="connsiteX106" fmla="*/ 425379 w 1003876"/>
                  <a:gd name="connsiteY106" fmla="*/ 78288 h 1516072"/>
                  <a:gd name="connsiteX107" fmla="*/ 425379 w 1003876"/>
                  <a:gd name="connsiteY107" fmla="*/ 84003 h 1516072"/>
                  <a:gd name="connsiteX108" fmla="*/ 436603 w 1003876"/>
                  <a:gd name="connsiteY108" fmla="*/ 225952 h 1516072"/>
                  <a:gd name="connsiteX109" fmla="*/ 440619 w 1003876"/>
                  <a:gd name="connsiteY109" fmla="*/ 421188 h 1516072"/>
                  <a:gd name="connsiteX110" fmla="*/ 440002 w 1003876"/>
                  <a:gd name="connsiteY110" fmla="*/ 789160 h 1516072"/>
                  <a:gd name="connsiteX111" fmla="*/ 430322 w 1003876"/>
                  <a:gd name="connsiteY111"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22421 h 1516072"/>
                  <a:gd name="connsiteX27" fmla="*/ 335999 w 1003876"/>
                  <a:gd name="connsiteY27" fmla="*/ 1217478 h 1516072"/>
                  <a:gd name="connsiteX28" fmla="*/ 362514 w 1003876"/>
                  <a:gd name="connsiteY28" fmla="*/ 1273701 h 1516072"/>
                  <a:gd name="connsiteX29" fmla="*/ 335071 w 1003876"/>
                  <a:gd name="connsiteY29" fmla="*/ 1356594 h 1516072"/>
                  <a:gd name="connsiteX30" fmla="*/ 328224 w 1003876"/>
                  <a:gd name="connsiteY30" fmla="*/ 1420386 h 1516072"/>
                  <a:gd name="connsiteX31" fmla="*/ 332034 w 1003876"/>
                  <a:gd name="connsiteY31" fmla="*/ 1463223 h 1516072"/>
                  <a:gd name="connsiteX32" fmla="*/ 364419 w 1003876"/>
                  <a:gd name="connsiteY32" fmla="*/ 1512753 h 1516072"/>
                  <a:gd name="connsiteX33" fmla="*/ 387279 w 1003876"/>
                  <a:gd name="connsiteY33" fmla="*/ 1514658 h 1516072"/>
                  <a:gd name="connsiteX34" fmla="*/ 396804 w 1003876"/>
                  <a:gd name="connsiteY34" fmla="*/ 1491798 h 1516072"/>
                  <a:gd name="connsiteX35" fmla="*/ 403085 w 1003876"/>
                  <a:gd name="connsiteY35" fmla="*/ 1451433 h 1516072"/>
                  <a:gd name="connsiteX36" fmla="*/ 409367 w 1003876"/>
                  <a:gd name="connsiteY36" fmla="*/ 1389340 h 1516072"/>
                  <a:gd name="connsiteX37" fmla="*/ 424041 w 1003876"/>
                  <a:gd name="connsiteY37" fmla="*/ 1329152 h 1516072"/>
                  <a:gd name="connsiteX38" fmla="*/ 467289 w 1003876"/>
                  <a:gd name="connsiteY38" fmla="*/ 1265103 h 1516072"/>
                  <a:gd name="connsiteX39" fmla="*/ 528455 w 1003876"/>
                  <a:gd name="connsiteY39" fmla="*/ 1230091 h 1516072"/>
                  <a:gd name="connsiteX40" fmla="*/ 601154 w 1003876"/>
                  <a:gd name="connsiteY40" fmla="*/ 1221700 h 1516072"/>
                  <a:gd name="connsiteX41" fmla="*/ 720654 w 1003876"/>
                  <a:gd name="connsiteY41" fmla="*/ 1316538 h 1516072"/>
                  <a:gd name="connsiteX42" fmla="*/ 733989 w 1003876"/>
                  <a:gd name="connsiteY42" fmla="*/ 1326063 h 1516072"/>
                  <a:gd name="connsiteX43" fmla="*/ 743514 w 1003876"/>
                  <a:gd name="connsiteY43" fmla="*/ 1327968 h 1516072"/>
                  <a:gd name="connsiteX44" fmla="*/ 749229 w 1003876"/>
                  <a:gd name="connsiteY44" fmla="*/ 1329873 h 1516072"/>
                  <a:gd name="connsiteX45" fmla="*/ 762564 w 1003876"/>
                  <a:gd name="connsiteY45" fmla="*/ 1335588 h 1516072"/>
                  <a:gd name="connsiteX46" fmla="*/ 777804 w 1003876"/>
                  <a:gd name="connsiteY46" fmla="*/ 1333683 h 1516072"/>
                  <a:gd name="connsiteX47" fmla="*/ 789234 w 1003876"/>
                  <a:gd name="connsiteY47" fmla="*/ 1327968 h 1516072"/>
                  <a:gd name="connsiteX48" fmla="*/ 794949 w 1003876"/>
                  <a:gd name="connsiteY48" fmla="*/ 1326063 h 1516072"/>
                  <a:gd name="connsiteX49" fmla="*/ 802569 w 1003876"/>
                  <a:gd name="connsiteY49" fmla="*/ 1308918 h 1516072"/>
                  <a:gd name="connsiteX50" fmla="*/ 800664 w 1003876"/>
                  <a:gd name="connsiteY50" fmla="*/ 1284153 h 1516072"/>
                  <a:gd name="connsiteX51" fmla="*/ 798759 w 1003876"/>
                  <a:gd name="connsiteY51" fmla="*/ 1278438 h 1516072"/>
                  <a:gd name="connsiteX52" fmla="*/ 796854 w 1003876"/>
                  <a:gd name="connsiteY52" fmla="*/ 1270818 h 1516072"/>
                  <a:gd name="connsiteX53" fmla="*/ 783519 w 1003876"/>
                  <a:gd name="connsiteY53" fmla="*/ 1253673 h 1516072"/>
                  <a:gd name="connsiteX54" fmla="*/ 773994 w 1003876"/>
                  <a:gd name="connsiteY54" fmla="*/ 1247958 h 1516072"/>
                  <a:gd name="connsiteX55" fmla="*/ 648264 w 1003876"/>
                  <a:gd name="connsiteY55" fmla="*/ 1156518 h 1516072"/>
                  <a:gd name="connsiteX56" fmla="*/ 644454 w 1003876"/>
                  <a:gd name="connsiteY56" fmla="*/ 1139373 h 1516072"/>
                  <a:gd name="connsiteX57" fmla="*/ 646359 w 1003876"/>
                  <a:gd name="connsiteY57" fmla="*/ 1131753 h 1516072"/>
                  <a:gd name="connsiteX58" fmla="*/ 650169 w 1003876"/>
                  <a:gd name="connsiteY58" fmla="*/ 1114608 h 1516072"/>
                  <a:gd name="connsiteX59" fmla="*/ 653979 w 1003876"/>
                  <a:gd name="connsiteY59" fmla="*/ 1108893 h 1516072"/>
                  <a:gd name="connsiteX60" fmla="*/ 655884 w 1003876"/>
                  <a:gd name="connsiteY60" fmla="*/ 1103178 h 1516072"/>
                  <a:gd name="connsiteX61" fmla="*/ 661599 w 1003876"/>
                  <a:gd name="connsiteY61" fmla="*/ 1101273 h 1516072"/>
                  <a:gd name="connsiteX62" fmla="*/ 671124 w 1003876"/>
                  <a:gd name="connsiteY62" fmla="*/ 1089843 h 1516072"/>
                  <a:gd name="connsiteX63" fmla="*/ 724464 w 1003876"/>
                  <a:gd name="connsiteY63" fmla="*/ 1082223 h 1516072"/>
                  <a:gd name="connsiteX64" fmla="*/ 842574 w 1003876"/>
                  <a:gd name="connsiteY64" fmla="*/ 1084128 h 1516072"/>
                  <a:gd name="connsiteX65" fmla="*/ 871149 w 1003876"/>
                  <a:gd name="connsiteY65" fmla="*/ 1086033 h 1516072"/>
                  <a:gd name="connsiteX66" fmla="*/ 899724 w 1003876"/>
                  <a:gd name="connsiteY66" fmla="*/ 1091748 h 1516072"/>
                  <a:gd name="connsiteX67" fmla="*/ 922584 w 1003876"/>
                  <a:gd name="connsiteY67" fmla="*/ 1095558 h 1516072"/>
                  <a:gd name="connsiteX68" fmla="*/ 985294 w 1003876"/>
                  <a:gd name="connsiteY68" fmla="*/ 1104311 h 1516072"/>
                  <a:gd name="connsiteX69" fmla="*/ 1003378 w 1003876"/>
                  <a:gd name="connsiteY69" fmla="*/ 1065958 h 1516072"/>
                  <a:gd name="connsiteX70" fmla="*/ 970209 w 1003876"/>
                  <a:gd name="connsiteY70" fmla="*/ 1044123 h 1516072"/>
                  <a:gd name="connsiteX71" fmla="*/ 918620 w 1003876"/>
                  <a:gd name="connsiteY71" fmla="*/ 1034598 h 1516072"/>
                  <a:gd name="connsiteX72" fmla="*/ 825429 w 1003876"/>
                  <a:gd name="connsiteY72" fmla="*/ 1034598 h 1516072"/>
                  <a:gd name="connsiteX73" fmla="*/ 730179 w 1003876"/>
                  <a:gd name="connsiteY73" fmla="*/ 1038408 h 1516072"/>
                  <a:gd name="connsiteX74" fmla="*/ 669219 w 1003876"/>
                  <a:gd name="connsiteY74" fmla="*/ 1046028 h 1516072"/>
                  <a:gd name="connsiteX75" fmla="*/ 646360 w 1003876"/>
                  <a:gd name="connsiteY75" fmla="*/ 1049838 h 1516072"/>
                  <a:gd name="connsiteX76" fmla="*/ 640078 w 1003876"/>
                  <a:gd name="connsiteY76" fmla="*/ 1026051 h 1516072"/>
                  <a:gd name="connsiteX77" fmla="*/ 673029 w 1003876"/>
                  <a:gd name="connsiteY77" fmla="*/ 992688 h 1516072"/>
                  <a:gd name="connsiteX78" fmla="*/ 674934 w 1003876"/>
                  <a:gd name="connsiteY78" fmla="*/ 986973 h 1516072"/>
                  <a:gd name="connsiteX79" fmla="*/ 680649 w 1003876"/>
                  <a:gd name="connsiteY79" fmla="*/ 985068 h 1516072"/>
                  <a:gd name="connsiteX80" fmla="*/ 686364 w 1003876"/>
                  <a:gd name="connsiteY80" fmla="*/ 981258 h 1516072"/>
                  <a:gd name="connsiteX81" fmla="*/ 695889 w 1003876"/>
                  <a:gd name="connsiteY81" fmla="*/ 971733 h 1516072"/>
                  <a:gd name="connsiteX82" fmla="*/ 705414 w 1003876"/>
                  <a:gd name="connsiteY82" fmla="*/ 960303 h 1516072"/>
                  <a:gd name="connsiteX83" fmla="*/ 716844 w 1003876"/>
                  <a:gd name="connsiteY83" fmla="*/ 952683 h 1516072"/>
                  <a:gd name="connsiteX84" fmla="*/ 732084 w 1003876"/>
                  <a:gd name="connsiteY84" fmla="*/ 939348 h 1516072"/>
                  <a:gd name="connsiteX85" fmla="*/ 741609 w 1003876"/>
                  <a:gd name="connsiteY85" fmla="*/ 927918 h 1516072"/>
                  <a:gd name="connsiteX86" fmla="*/ 753039 w 1003876"/>
                  <a:gd name="connsiteY86" fmla="*/ 918393 h 1516072"/>
                  <a:gd name="connsiteX87" fmla="*/ 758754 w 1003876"/>
                  <a:gd name="connsiteY87" fmla="*/ 906963 h 1516072"/>
                  <a:gd name="connsiteX88" fmla="*/ 760659 w 1003876"/>
                  <a:gd name="connsiteY88" fmla="*/ 901248 h 1516072"/>
                  <a:gd name="connsiteX89" fmla="*/ 766374 w 1003876"/>
                  <a:gd name="connsiteY89" fmla="*/ 889818 h 1516072"/>
                  <a:gd name="connsiteX90" fmla="*/ 764469 w 1003876"/>
                  <a:gd name="connsiteY90" fmla="*/ 874578 h 1516072"/>
                  <a:gd name="connsiteX91" fmla="*/ 758754 w 1003876"/>
                  <a:gd name="connsiteY91" fmla="*/ 872673 h 1516072"/>
                  <a:gd name="connsiteX92" fmla="*/ 737799 w 1003876"/>
                  <a:gd name="connsiteY92" fmla="*/ 874578 h 1516072"/>
                  <a:gd name="connsiteX93" fmla="*/ 732084 w 1003876"/>
                  <a:gd name="connsiteY93" fmla="*/ 878388 h 1516072"/>
                  <a:gd name="connsiteX94" fmla="*/ 699699 w 1003876"/>
                  <a:gd name="connsiteY94" fmla="*/ 899343 h 1516072"/>
                  <a:gd name="connsiteX95" fmla="*/ 595181 w 1003876"/>
                  <a:gd name="connsiteY95" fmla="*/ 957831 h 1516072"/>
                  <a:gd name="connsiteX96" fmla="*/ 507294 w 1003876"/>
                  <a:gd name="connsiteY96" fmla="*/ 847908 h 1516072"/>
                  <a:gd name="connsiteX97" fmla="*/ 503484 w 1003876"/>
                  <a:gd name="connsiteY97" fmla="*/ 358323 h 1516072"/>
                  <a:gd name="connsiteX98" fmla="*/ 499674 w 1003876"/>
                  <a:gd name="connsiteY98" fmla="*/ 66858 h 1516072"/>
                  <a:gd name="connsiteX99" fmla="*/ 490149 w 1003876"/>
                  <a:gd name="connsiteY99" fmla="*/ 40188 h 1516072"/>
                  <a:gd name="connsiteX100" fmla="*/ 488244 w 1003876"/>
                  <a:gd name="connsiteY100" fmla="*/ 34473 h 1516072"/>
                  <a:gd name="connsiteX101" fmla="*/ 484434 w 1003876"/>
                  <a:gd name="connsiteY101" fmla="*/ 28758 h 1516072"/>
                  <a:gd name="connsiteX102" fmla="*/ 478719 w 1003876"/>
                  <a:gd name="connsiteY102" fmla="*/ 17328 h 1516072"/>
                  <a:gd name="connsiteX103" fmla="*/ 473004 w 1003876"/>
                  <a:gd name="connsiteY103" fmla="*/ 13518 h 1516072"/>
                  <a:gd name="connsiteX104" fmla="*/ 469194 w 1003876"/>
                  <a:gd name="connsiteY104" fmla="*/ 7803 h 1516072"/>
                  <a:gd name="connsiteX105" fmla="*/ 429189 w 1003876"/>
                  <a:gd name="connsiteY105" fmla="*/ 11613 h 1516072"/>
                  <a:gd name="connsiteX106" fmla="*/ 425379 w 1003876"/>
                  <a:gd name="connsiteY106" fmla="*/ 78288 h 1516072"/>
                  <a:gd name="connsiteX107" fmla="*/ 425379 w 1003876"/>
                  <a:gd name="connsiteY107" fmla="*/ 84003 h 1516072"/>
                  <a:gd name="connsiteX108" fmla="*/ 436603 w 1003876"/>
                  <a:gd name="connsiteY108" fmla="*/ 225952 h 1516072"/>
                  <a:gd name="connsiteX109" fmla="*/ 440619 w 1003876"/>
                  <a:gd name="connsiteY109" fmla="*/ 421188 h 1516072"/>
                  <a:gd name="connsiteX110" fmla="*/ 440002 w 1003876"/>
                  <a:gd name="connsiteY110" fmla="*/ 789160 h 1516072"/>
                  <a:gd name="connsiteX111" fmla="*/ 430322 w 1003876"/>
                  <a:gd name="connsiteY111"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15804 w 1003876"/>
                  <a:gd name="connsiteY18" fmla="*/ 1160328 h 1516072"/>
                  <a:gd name="connsiteX19" fmla="*/ 6279 w 1003876"/>
                  <a:gd name="connsiteY19" fmla="*/ 1169853 h 1516072"/>
                  <a:gd name="connsiteX20" fmla="*/ 4374 w 1003876"/>
                  <a:gd name="connsiteY20" fmla="*/ 1175568 h 1516072"/>
                  <a:gd name="connsiteX21" fmla="*/ 564 w 1003876"/>
                  <a:gd name="connsiteY21" fmla="*/ 1181283 h 1516072"/>
                  <a:gd name="connsiteX22" fmla="*/ 6279 w 1003876"/>
                  <a:gd name="connsiteY22" fmla="*/ 1213668 h 1516072"/>
                  <a:gd name="connsiteX23" fmla="*/ 11994 w 1003876"/>
                  <a:gd name="connsiteY23" fmla="*/ 1217478 h 1516072"/>
                  <a:gd name="connsiteX24" fmla="*/ 17709 w 1003876"/>
                  <a:gd name="connsiteY24" fmla="*/ 1219383 h 1516072"/>
                  <a:gd name="connsiteX25" fmla="*/ 145344 w 1003876"/>
                  <a:gd name="connsiteY25" fmla="*/ 1222421 h 1516072"/>
                  <a:gd name="connsiteX26" fmla="*/ 335999 w 1003876"/>
                  <a:gd name="connsiteY26" fmla="*/ 1217478 h 1516072"/>
                  <a:gd name="connsiteX27" fmla="*/ 362514 w 1003876"/>
                  <a:gd name="connsiteY27" fmla="*/ 1273701 h 1516072"/>
                  <a:gd name="connsiteX28" fmla="*/ 335071 w 1003876"/>
                  <a:gd name="connsiteY28" fmla="*/ 1356594 h 1516072"/>
                  <a:gd name="connsiteX29" fmla="*/ 328224 w 1003876"/>
                  <a:gd name="connsiteY29" fmla="*/ 1420386 h 1516072"/>
                  <a:gd name="connsiteX30" fmla="*/ 332034 w 1003876"/>
                  <a:gd name="connsiteY30" fmla="*/ 1463223 h 1516072"/>
                  <a:gd name="connsiteX31" fmla="*/ 364419 w 1003876"/>
                  <a:gd name="connsiteY31" fmla="*/ 1512753 h 1516072"/>
                  <a:gd name="connsiteX32" fmla="*/ 387279 w 1003876"/>
                  <a:gd name="connsiteY32" fmla="*/ 1514658 h 1516072"/>
                  <a:gd name="connsiteX33" fmla="*/ 396804 w 1003876"/>
                  <a:gd name="connsiteY33" fmla="*/ 1491798 h 1516072"/>
                  <a:gd name="connsiteX34" fmla="*/ 403085 w 1003876"/>
                  <a:gd name="connsiteY34" fmla="*/ 1451433 h 1516072"/>
                  <a:gd name="connsiteX35" fmla="*/ 409367 w 1003876"/>
                  <a:gd name="connsiteY35" fmla="*/ 1389340 h 1516072"/>
                  <a:gd name="connsiteX36" fmla="*/ 424041 w 1003876"/>
                  <a:gd name="connsiteY36" fmla="*/ 1329152 h 1516072"/>
                  <a:gd name="connsiteX37" fmla="*/ 467289 w 1003876"/>
                  <a:gd name="connsiteY37" fmla="*/ 1265103 h 1516072"/>
                  <a:gd name="connsiteX38" fmla="*/ 528455 w 1003876"/>
                  <a:gd name="connsiteY38" fmla="*/ 1230091 h 1516072"/>
                  <a:gd name="connsiteX39" fmla="*/ 601154 w 1003876"/>
                  <a:gd name="connsiteY39" fmla="*/ 1221700 h 1516072"/>
                  <a:gd name="connsiteX40" fmla="*/ 720654 w 1003876"/>
                  <a:gd name="connsiteY40" fmla="*/ 1316538 h 1516072"/>
                  <a:gd name="connsiteX41" fmla="*/ 733989 w 1003876"/>
                  <a:gd name="connsiteY41" fmla="*/ 1326063 h 1516072"/>
                  <a:gd name="connsiteX42" fmla="*/ 743514 w 1003876"/>
                  <a:gd name="connsiteY42" fmla="*/ 1327968 h 1516072"/>
                  <a:gd name="connsiteX43" fmla="*/ 749229 w 1003876"/>
                  <a:gd name="connsiteY43" fmla="*/ 1329873 h 1516072"/>
                  <a:gd name="connsiteX44" fmla="*/ 762564 w 1003876"/>
                  <a:gd name="connsiteY44" fmla="*/ 1335588 h 1516072"/>
                  <a:gd name="connsiteX45" fmla="*/ 777804 w 1003876"/>
                  <a:gd name="connsiteY45" fmla="*/ 1333683 h 1516072"/>
                  <a:gd name="connsiteX46" fmla="*/ 789234 w 1003876"/>
                  <a:gd name="connsiteY46" fmla="*/ 1327968 h 1516072"/>
                  <a:gd name="connsiteX47" fmla="*/ 794949 w 1003876"/>
                  <a:gd name="connsiteY47" fmla="*/ 1326063 h 1516072"/>
                  <a:gd name="connsiteX48" fmla="*/ 802569 w 1003876"/>
                  <a:gd name="connsiteY48" fmla="*/ 1308918 h 1516072"/>
                  <a:gd name="connsiteX49" fmla="*/ 800664 w 1003876"/>
                  <a:gd name="connsiteY49" fmla="*/ 1284153 h 1516072"/>
                  <a:gd name="connsiteX50" fmla="*/ 798759 w 1003876"/>
                  <a:gd name="connsiteY50" fmla="*/ 1278438 h 1516072"/>
                  <a:gd name="connsiteX51" fmla="*/ 796854 w 1003876"/>
                  <a:gd name="connsiteY51" fmla="*/ 1270818 h 1516072"/>
                  <a:gd name="connsiteX52" fmla="*/ 783519 w 1003876"/>
                  <a:gd name="connsiteY52" fmla="*/ 1253673 h 1516072"/>
                  <a:gd name="connsiteX53" fmla="*/ 773994 w 1003876"/>
                  <a:gd name="connsiteY53" fmla="*/ 1247958 h 1516072"/>
                  <a:gd name="connsiteX54" fmla="*/ 648264 w 1003876"/>
                  <a:gd name="connsiteY54" fmla="*/ 1156518 h 1516072"/>
                  <a:gd name="connsiteX55" fmla="*/ 644454 w 1003876"/>
                  <a:gd name="connsiteY55" fmla="*/ 1139373 h 1516072"/>
                  <a:gd name="connsiteX56" fmla="*/ 646359 w 1003876"/>
                  <a:gd name="connsiteY56" fmla="*/ 1131753 h 1516072"/>
                  <a:gd name="connsiteX57" fmla="*/ 650169 w 1003876"/>
                  <a:gd name="connsiteY57" fmla="*/ 1114608 h 1516072"/>
                  <a:gd name="connsiteX58" fmla="*/ 653979 w 1003876"/>
                  <a:gd name="connsiteY58" fmla="*/ 1108893 h 1516072"/>
                  <a:gd name="connsiteX59" fmla="*/ 655884 w 1003876"/>
                  <a:gd name="connsiteY59" fmla="*/ 1103178 h 1516072"/>
                  <a:gd name="connsiteX60" fmla="*/ 661599 w 1003876"/>
                  <a:gd name="connsiteY60" fmla="*/ 1101273 h 1516072"/>
                  <a:gd name="connsiteX61" fmla="*/ 671124 w 1003876"/>
                  <a:gd name="connsiteY61" fmla="*/ 1089843 h 1516072"/>
                  <a:gd name="connsiteX62" fmla="*/ 724464 w 1003876"/>
                  <a:gd name="connsiteY62" fmla="*/ 1082223 h 1516072"/>
                  <a:gd name="connsiteX63" fmla="*/ 842574 w 1003876"/>
                  <a:gd name="connsiteY63" fmla="*/ 1084128 h 1516072"/>
                  <a:gd name="connsiteX64" fmla="*/ 871149 w 1003876"/>
                  <a:gd name="connsiteY64" fmla="*/ 1086033 h 1516072"/>
                  <a:gd name="connsiteX65" fmla="*/ 899724 w 1003876"/>
                  <a:gd name="connsiteY65" fmla="*/ 1091748 h 1516072"/>
                  <a:gd name="connsiteX66" fmla="*/ 922584 w 1003876"/>
                  <a:gd name="connsiteY66" fmla="*/ 1095558 h 1516072"/>
                  <a:gd name="connsiteX67" fmla="*/ 985294 w 1003876"/>
                  <a:gd name="connsiteY67" fmla="*/ 1104311 h 1516072"/>
                  <a:gd name="connsiteX68" fmla="*/ 1003378 w 1003876"/>
                  <a:gd name="connsiteY68" fmla="*/ 1065958 h 1516072"/>
                  <a:gd name="connsiteX69" fmla="*/ 970209 w 1003876"/>
                  <a:gd name="connsiteY69" fmla="*/ 1044123 h 1516072"/>
                  <a:gd name="connsiteX70" fmla="*/ 918620 w 1003876"/>
                  <a:gd name="connsiteY70" fmla="*/ 1034598 h 1516072"/>
                  <a:gd name="connsiteX71" fmla="*/ 825429 w 1003876"/>
                  <a:gd name="connsiteY71" fmla="*/ 1034598 h 1516072"/>
                  <a:gd name="connsiteX72" fmla="*/ 730179 w 1003876"/>
                  <a:gd name="connsiteY72" fmla="*/ 1038408 h 1516072"/>
                  <a:gd name="connsiteX73" fmla="*/ 669219 w 1003876"/>
                  <a:gd name="connsiteY73" fmla="*/ 1046028 h 1516072"/>
                  <a:gd name="connsiteX74" fmla="*/ 646360 w 1003876"/>
                  <a:gd name="connsiteY74" fmla="*/ 1049838 h 1516072"/>
                  <a:gd name="connsiteX75" fmla="*/ 640078 w 1003876"/>
                  <a:gd name="connsiteY75" fmla="*/ 1026051 h 1516072"/>
                  <a:gd name="connsiteX76" fmla="*/ 673029 w 1003876"/>
                  <a:gd name="connsiteY76" fmla="*/ 992688 h 1516072"/>
                  <a:gd name="connsiteX77" fmla="*/ 674934 w 1003876"/>
                  <a:gd name="connsiteY77" fmla="*/ 986973 h 1516072"/>
                  <a:gd name="connsiteX78" fmla="*/ 680649 w 1003876"/>
                  <a:gd name="connsiteY78" fmla="*/ 985068 h 1516072"/>
                  <a:gd name="connsiteX79" fmla="*/ 686364 w 1003876"/>
                  <a:gd name="connsiteY79" fmla="*/ 981258 h 1516072"/>
                  <a:gd name="connsiteX80" fmla="*/ 695889 w 1003876"/>
                  <a:gd name="connsiteY80" fmla="*/ 971733 h 1516072"/>
                  <a:gd name="connsiteX81" fmla="*/ 705414 w 1003876"/>
                  <a:gd name="connsiteY81" fmla="*/ 960303 h 1516072"/>
                  <a:gd name="connsiteX82" fmla="*/ 716844 w 1003876"/>
                  <a:gd name="connsiteY82" fmla="*/ 952683 h 1516072"/>
                  <a:gd name="connsiteX83" fmla="*/ 732084 w 1003876"/>
                  <a:gd name="connsiteY83" fmla="*/ 939348 h 1516072"/>
                  <a:gd name="connsiteX84" fmla="*/ 741609 w 1003876"/>
                  <a:gd name="connsiteY84" fmla="*/ 927918 h 1516072"/>
                  <a:gd name="connsiteX85" fmla="*/ 753039 w 1003876"/>
                  <a:gd name="connsiteY85" fmla="*/ 918393 h 1516072"/>
                  <a:gd name="connsiteX86" fmla="*/ 758754 w 1003876"/>
                  <a:gd name="connsiteY86" fmla="*/ 906963 h 1516072"/>
                  <a:gd name="connsiteX87" fmla="*/ 760659 w 1003876"/>
                  <a:gd name="connsiteY87" fmla="*/ 901248 h 1516072"/>
                  <a:gd name="connsiteX88" fmla="*/ 766374 w 1003876"/>
                  <a:gd name="connsiteY88" fmla="*/ 889818 h 1516072"/>
                  <a:gd name="connsiteX89" fmla="*/ 764469 w 1003876"/>
                  <a:gd name="connsiteY89" fmla="*/ 874578 h 1516072"/>
                  <a:gd name="connsiteX90" fmla="*/ 758754 w 1003876"/>
                  <a:gd name="connsiteY90" fmla="*/ 872673 h 1516072"/>
                  <a:gd name="connsiteX91" fmla="*/ 737799 w 1003876"/>
                  <a:gd name="connsiteY91" fmla="*/ 874578 h 1516072"/>
                  <a:gd name="connsiteX92" fmla="*/ 732084 w 1003876"/>
                  <a:gd name="connsiteY92" fmla="*/ 878388 h 1516072"/>
                  <a:gd name="connsiteX93" fmla="*/ 699699 w 1003876"/>
                  <a:gd name="connsiteY93" fmla="*/ 899343 h 1516072"/>
                  <a:gd name="connsiteX94" fmla="*/ 595181 w 1003876"/>
                  <a:gd name="connsiteY94" fmla="*/ 957831 h 1516072"/>
                  <a:gd name="connsiteX95" fmla="*/ 507294 w 1003876"/>
                  <a:gd name="connsiteY95" fmla="*/ 847908 h 1516072"/>
                  <a:gd name="connsiteX96" fmla="*/ 503484 w 1003876"/>
                  <a:gd name="connsiteY96" fmla="*/ 358323 h 1516072"/>
                  <a:gd name="connsiteX97" fmla="*/ 499674 w 1003876"/>
                  <a:gd name="connsiteY97" fmla="*/ 66858 h 1516072"/>
                  <a:gd name="connsiteX98" fmla="*/ 490149 w 1003876"/>
                  <a:gd name="connsiteY98" fmla="*/ 40188 h 1516072"/>
                  <a:gd name="connsiteX99" fmla="*/ 488244 w 1003876"/>
                  <a:gd name="connsiteY99" fmla="*/ 34473 h 1516072"/>
                  <a:gd name="connsiteX100" fmla="*/ 484434 w 1003876"/>
                  <a:gd name="connsiteY100" fmla="*/ 28758 h 1516072"/>
                  <a:gd name="connsiteX101" fmla="*/ 478719 w 1003876"/>
                  <a:gd name="connsiteY101" fmla="*/ 17328 h 1516072"/>
                  <a:gd name="connsiteX102" fmla="*/ 473004 w 1003876"/>
                  <a:gd name="connsiteY102" fmla="*/ 13518 h 1516072"/>
                  <a:gd name="connsiteX103" fmla="*/ 469194 w 1003876"/>
                  <a:gd name="connsiteY103" fmla="*/ 7803 h 1516072"/>
                  <a:gd name="connsiteX104" fmla="*/ 429189 w 1003876"/>
                  <a:gd name="connsiteY104" fmla="*/ 11613 h 1516072"/>
                  <a:gd name="connsiteX105" fmla="*/ 425379 w 1003876"/>
                  <a:gd name="connsiteY105" fmla="*/ 78288 h 1516072"/>
                  <a:gd name="connsiteX106" fmla="*/ 425379 w 1003876"/>
                  <a:gd name="connsiteY106" fmla="*/ 84003 h 1516072"/>
                  <a:gd name="connsiteX107" fmla="*/ 436603 w 1003876"/>
                  <a:gd name="connsiteY107" fmla="*/ 225952 h 1516072"/>
                  <a:gd name="connsiteX108" fmla="*/ 440619 w 1003876"/>
                  <a:gd name="connsiteY108" fmla="*/ 421188 h 1516072"/>
                  <a:gd name="connsiteX109" fmla="*/ 440002 w 1003876"/>
                  <a:gd name="connsiteY109" fmla="*/ 789160 h 1516072"/>
                  <a:gd name="connsiteX110" fmla="*/ 430322 w 1003876"/>
                  <a:gd name="connsiteY11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15804 w 1003876"/>
                  <a:gd name="connsiteY18" fmla="*/ 1160328 h 1516072"/>
                  <a:gd name="connsiteX19" fmla="*/ 6279 w 1003876"/>
                  <a:gd name="connsiteY19" fmla="*/ 1169853 h 1516072"/>
                  <a:gd name="connsiteX20" fmla="*/ 4374 w 1003876"/>
                  <a:gd name="connsiteY20" fmla="*/ 1175568 h 1516072"/>
                  <a:gd name="connsiteX21" fmla="*/ 564 w 1003876"/>
                  <a:gd name="connsiteY21" fmla="*/ 1181283 h 1516072"/>
                  <a:gd name="connsiteX22" fmla="*/ 6279 w 1003876"/>
                  <a:gd name="connsiteY22" fmla="*/ 1213668 h 1516072"/>
                  <a:gd name="connsiteX23" fmla="*/ 11994 w 1003876"/>
                  <a:gd name="connsiteY23" fmla="*/ 1217478 h 1516072"/>
                  <a:gd name="connsiteX24" fmla="*/ 17709 w 1003876"/>
                  <a:gd name="connsiteY24" fmla="*/ 1219383 h 1516072"/>
                  <a:gd name="connsiteX25" fmla="*/ 145344 w 1003876"/>
                  <a:gd name="connsiteY25" fmla="*/ 1222421 h 1516072"/>
                  <a:gd name="connsiteX26" fmla="*/ 335999 w 1003876"/>
                  <a:gd name="connsiteY26" fmla="*/ 1217478 h 1516072"/>
                  <a:gd name="connsiteX27" fmla="*/ 362514 w 1003876"/>
                  <a:gd name="connsiteY27" fmla="*/ 1273701 h 1516072"/>
                  <a:gd name="connsiteX28" fmla="*/ 335071 w 1003876"/>
                  <a:gd name="connsiteY28" fmla="*/ 1356594 h 1516072"/>
                  <a:gd name="connsiteX29" fmla="*/ 328224 w 1003876"/>
                  <a:gd name="connsiteY29" fmla="*/ 1420386 h 1516072"/>
                  <a:gd name="connsiteX30" fmla="*/ 332034 w 1003876"/>
                  <a:gd name="connsiteY30" fmla="*/ 1463223 h 1516072"/>
                  <a:gd name="connsiteX31" fmla="*/ 364419 w 1003876"/>
                  <a:gd name="connsiteY31" fmla="*/ 1512753 h 1516072"/>
                  <a:gd name="connsiteX32" fmla="*/ 387279 w 1003876"/>
                  <a:gd name="connsiteY32" fmla="*/ 1514658 h 1516072"/>
                  <a:gd name="connsiteX33" fmla="*/ 396804 w 1003876"/>
                  <a:gd name="connsiteY33" fmla="*/ 1491798 h 1516072"/>
                  <a:gd name="connsiteX34" fmla="*/ 403085 w 1003876"/>
                  <a:gd name="connsiteY34" fmla="*/ 1451433 h 1516072"/>
                  <a:gd name="connsiteX35" fmla="*/ 409367 w 1003876"/>
                  <a:gd name="connsiteY35" fmla="*/ 1389340 h 1516072"/>
                  <a:gd name="connsiteX36" fmla="*/ 424041 w 1003876"/>
                  <a:gd name="connsiteY36" fmla="*/ 1329152 h 1516072"/>
                  <a:gd name="connsiteX37" fmla="*/ 467289 w 1003876"/>
                  <a:gd name="connsiteY37" fmla="*/ 1265103 h 1516072"/>
                  <a:gd name="connsiteX38" fmla="*/ 528455 w 1003876"/>
                  <a:gd name="connsiteY38" fmla="*/ 1230091 h 1516072"/>
                  <a:gd name="connsiteX39" fmla="*/ 601154 w 1003876"/>
                  <a:gd name="connsiteY39" fmla="*/ 1221700 h 1516072"/>
                  <a:gd name="connsiteX40" fmla="*/ 720654 w 1003876"/>
                  <a:gd name="connsiteY40" fmla="*/ 1316538 h 1516072"/>
                  <a:gd name="connsiteX41" fmla="*/ 733989 w 1003876"/>
                  <a:gd name="connsiteY41" fmla="*/ 1326063 h 1516072"/>
                  <a:gd name="connsiteX42" fmla="*/ 743514 w 1003876"/>
                  <a:gd name="connsiteY42" fmla="*/ 1327968 h 1516072"/>
                  <a:gd name="connsiteX43" fmla="*/ 749229 w 1003876"/>
                  <a:gd name="connsiteY43" fmla="*/ 1329873 h 1516072"/>
                  <a:gd name="connsiteX44" fmla="*/ 762564 w 1003876"/>
                  <a:gd name="connsiteY44" fmla="*/ 1335588 h 1516072"/>
                  <a:gd name="connsiteX45" fmla="*/ 777804 w 1003876"/>
                  <a:gd name="connsiteY45" fmla="*/ 1333683 h 1516072"/>
                  <a:gd name="connsiteX46" fmla="*/ 789234 w 1003876"/>
                  <a:gd name="connsiteY46" fmla="*/ 1327968 h 1516072"/>
                  <a:gd name="connsiteX47" fmla="*/ 794949 w 1003876"/>
                  <a:gd name="connsiteY47" fmla="*/ 1326063 h 1516072"/>
                  <a:gd name="connsiteX48" fmla="*/ 802569 w 1003876"/>
                  <a:gd name="connsiteY48" fmla="*/ 1308918 h 1516072"/>
                  <a:gd name="connsiteX49" fmla="*/ 800664 w 1003876"/>
                  <a:gd name="connsiteY49" fmla="*/ 1284153 h 1516072"/>
                  <a:gd name="connsiteX50" fmla="*/ 798759 w 1003876"/>
                  <a:gd name="connsiteY50" fmla="*/ 1278438 h 1516072"/>
                  <a:gd name="connsiteX51" fmla="*/ 796854 w 1003876"/>
                  <a:gd name="connsiteY51" fmla="*/ 1270818 h 1516072"/>
                  <a:gd name="connsiteX52" fmla="*/ 783519 w 1003876"/>
                  <a:gd name="connsiteY52" fmla="*/ 1253673 h 1516072"/>
                  <a:gd name="connsiteX53" fmla="*/ 773994 w 1003876"/>
                  <a:gd name="connsiteY53" fmla="*/ 1247958 h 1516072"/>
                  <a:gd name="connsiteX54" fmla="*/ 648264 w 1003876"/>
                  <a:gd name="connsiteY54" fmla="*/ 1156518 h 1516072"/>
                  <a:gd name="connsiteX55" fmla="*/ 644454 w 1003876"/>
                  <a:gd name="connsiteY55" fmla="*/ 1139373 h 1516072"/>
                  <a:gd name="connsiteX56" fmla="*/ 646359 w 1003876"/>
                  <a:gd name="connsiteY56" fmla="*/ 1131753 h 1516072"/>
                  <a:gd name="connsiteX57" fmla="*/ 650169 w 1003876"/>
                  <a:gd name="connsiteY57" fmla="*/ 1114608 h 1516072"/>
                  <a:gd name="connsiteX58" fmla="*/ 653979 w 1003876"/>
                  <a:gd name="connsiteY58" fmla="*/ 1108893 h 1516072"/>
                  <a:gd name="connsiteX59" fmla="*/ 655884 w 1003876"/>
                  <a:gd name="connsiteY59" fmla="*/ 1103178 h 1516072"/>
                  <a:gd name="connsiteX60" fmla="*/ 671124 w 1003876"/>
                  <a:gd name="connsiteY60" fmla="*/ 1089843 h 1516072"/>
                  <a:gd name="connsiteX61" fmla="*/ 724464 w 1003876"/>
                  <a:gd name="connsiteY61" fmla="*/ 1082223 h 1516072"/>
                  <a:gd name="connsiteX62" fmla="*/ 842574 w 1003876"/>
                  <a:gd name="connsiteY62" fmla="*/ 1084128 h 1516072"/>
                  <a:gd name="connsiteX63" fmla="*/ 871149 w 1003876"/>
                  <a:gd name="connsiteY63" fmla="*/ 1086033 h 1516072"/>
                  <a:gd name="connsiteX64" fmla="*/ 899724 w 1003876"/>
                  <a:gd name="connsiteY64" fmla="*/ 1091748 h 1516072"/>
                  <a:gd name="connsiteX65" fmla="*/ 922584 w 1003876"/>
                  <a:gd name="connsiteY65" fmla="*/ 1095558 h 1516072"/>
                  <a:gd name="connsiteX66" fmla="*/ 985294 w 1003876"/>
                  <a:gd name="connsiteY66" fmla="*/ 1104311 h 1516072"/>
                  <a:gd name="connsiteX67" fmla="*/ 1003378 w 1003876"/>
                  <a:gd name="connsiteY67" fmla="*/ 1065958 h 1516072"/>
                  <a:gd name="connsiteX68" fmla="*/ 970209 w 1003876"/>
                  <a:gd name="connsiteY68" fmla="*/ 1044123 h 1516072"/>
                  <a:gd name="connsiteX69" fmla="*/ 918620 w 1003876"/>
                  <a:gd name="connsiteY69" fmla="*/ 1034598 h 1516072"/>
                  <a:gd name="connsiteX70" fmla="*/ 825429 w 1003876"/>
                  <a:gd name="connsiteY70" fmla="*/ 1034598 h 1516072"/>
                  <a:gd name="connsiteX71" fmla="*/ 730179 w 1003876"/>
                  <a:gd name="connsiteY71" fmla="*/ 1038408 h 1516072"/>
                  <a:gd name="connsiteX72" fmla="*/ 669219 w 1003876"/>
                  <a:gd name="connsiteY72" fmla="*/ 1046028 h 1516072"/>
                  <a:gd name="connsiteX73" fmla="*/ 646360 w 1003876"/>
                  <a:gd name="connsiteY73" fmla="*/ 1049838 h 1516072"/>
                  <a:gd name="connsiteX74" fmla="*/ 640078 w 1003876"/>
                  <a:gd name="connsiteY74" fmla="*/ 1026051 h 1516072"/>
                  <a:gd name="connsiteX75" fmla="*/ 673029 w 1003876"/>
                  <a:gd name="connsiteY75" fmla="*/ 992688 h 1516072"/>
                  <a:gd name="connsiteX76" fmla="*/ 674934 w 1003876"/>
                  <a:gd name="connsiteY76" fmla="*/ 986973 h 1516072"/>
                  <a:gd name="connsiteX77" fmla="*/ 680649 w 1003876"/>
                  <a:gd name="connsiteY77" fmla="*/ 985068 h 1516072"/>
                  <a:gd name="connsiteX78" fmla="*/ 686364 w 1003876"/>
                  <a:gd name="connsiteY78" fmla="*/ 981258 h 1516072"/>
                  <a:gd name="connsiteX79" fmla="*/ 695889 w 1003876"/>
                  <a:gd name="connsiteY79" fmla="*/ 971733 h 1516072"/>
                  <a:gd name="connsiteX80" fmla="*/ 705414 w 1003876"/>
                  <a:gd name="connsiteY80" fmla="*/ 960303 h 1516072"/>
                  <a:gd name="connsiteX81" fmla="*/ 716844 w 1003876"/>
                  <a:gd name="connsiteY81" fmla="*/ 952683 h 1516072"/>
                  <a:gd name="connsiteX82" fmla="*/ 732084 w 1003876"/>
                  <a:gd name="connsiteY82" fmla="*/ 939348 h 1516072"/>
                  <a:gd name="connsiteX83" fmla="*/ 741609 w 1003876"/>
                  <a:gd name="connsiteY83" fmla="*/ 927918 h 1516072"/>
                  <a:gd name="connsiteX84" fmla="*/ 753039 w 1003876"/>
                  <a:gd name="connsiteY84" fmla="*/ 918393 h 1516072"/>
                  <a:gd name="connsiteX85" fmla="*/ 758754 w 1003876"/>
                  <a:gd name="connsiteY85" fmla="*/ 906963 h 1516072"/>
                  <a:gd name="connsiteX86" fmla="*/ 760659 w 1003876"/>
                  <a:gd name="connsiteY86" fmla="*/ 901248 h 1516072"/>
                  <a:gd name="connsiteX87" fmla="*/ 766374 w 1003876"/>
                  <a:gd name="connsiteY87" fmla="*/ 889818 h 1516072"/>
                  <a:gd name="connsiteX88" fmla="*/ 764469 w 1003876"/>
                  <a:gd name="connsiteY88" fmla="*/ 874578 h 1516072"/>
                  <a:gd name="connsiteX89" fmla="*/ 758754 w 1003876"/>
                  <a:gd name="connsiteY89" fmla="*/ 872673 h 1516072"/>
                  <a:gd name="connsiteX90" fmla="*/ 737799 w 1003876"/>
                  <a:gd name="connsiteY90" fmla="*/ 874578 h 1516072"/>
                  <a:gd name="connsiteX91" fmla="*/ 732084 w 1003876"/>
                  <a:gd name="connsiteY91" fmla="*/ 878388 h 1516072"/>
                  <a:gd name="connsiteX92" fmla="*/ 699699 w 1003876"/>
                  <a:gd name="connsiteY92" fmla="*/ 899343 h 1516072"/>
                  <a:gd name="connsiteX93" fmla="*/ 595181 w 1003876"/>
                  <a:gd name="connsiteY93" fmla="*/ 957831 h 1516072"/>
                  <a:gd name="connsiteX94" fmla="*/ 507294 w 1003876"/>
                  <a:gd name="connsiteY94" fmla="*/ 847908 h 1516072"/>
                  <a:gd name="connsiteX95" fmla="*/ 503484 w 1003876"/>
                  <a:gd name="connsiteY95" fmla="*/ 358323 h 1516072"/>
                  <a:gd name="connsiteX96" fmla="*/ 499674 w 1003876"/>
                  <a:gd name="connsiteY96" fmla="*/ 66858 h 1516072"/>
                  <a:gd name="connsiteX97" fmla="*/ 490149 w 1003876"/>
                  <a:gd name="connsiteY97" fmla="*/ 40188 h 1516072"/>
                  <a:gd name="connsiteX98" fmla="*/ 488244 w 1003876"/>
                  <a:gd name="connsiteY98" fmla="*/ 34473 h 1516072"/>
                  <a:gd name="connsiteX99" fmla="*/ 484434 w 1003876"/>
                  <a:gd name="connsiteY99" fmla="*/ 28758 h 1516072"/>
                  <a:gd name="connsiteX100" fmla="*/ 478719 w 1003876"/>
                  <a:gd name="connsiteY100" fmla="*/ 17328 h 1516072"/>
                  <a:gd name="connsiteX101" fmla="*/ 473004 w 1003876"/>
                  <a:gd name="connsiteY101" fmla="*/ 13518 h 1516072"/>
                  <a:gd name="connsiteX102" fmla="*/ 469194 w 1003876"/>
                  <a:gd name="connsiteY102" fmla="*/ 7803 h 1516072"/>
                  <a:gd name="connsiteX103" fmla="*/ 429189 w 1003876"/>
                  <a:gd name="connsiteY103" fmla="*/ 11613 h 1516072"/>
                  <a:gd name="connsiteX104" fmla="*/ 425379 w 1003876"/>
                  <a:gd name="connsiteY104" fmla="*/ 78288 h 1516072"/>
                  <a:gd name="connsiteX105" fmla="*/ 425379 w 1003876"/>
                  <a:gd name="connsiteY105" fmla="*/ 84003 h 1516072"/>
                  <a:gd name="connsiteX106" fmla="*/ 436603 w 1003876"/>
                  <a:gd name="connsiteY106" fmla="*/ 225952 h 1516072"/>
                  <a:gd name="connsiteX107" fmla="*/ 440619 w 1003876"/>
                  <a:gd name="connsiteY107" fmla="*/ 421188 h 1516072"/>
                  <a:gd name="connsiteX108" fmla="*/ 440002 w 1003876"/>
                  <a:gd name="connsiteY108" fmla="*/ 789160 h 1516072"/>
                  <a:gd name="connsiteX109" fmla="*/ 430322 w 1003876"/>
                  <a:gd name="connsiteY109"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15804 w 1003876"/>
                  <a:gd name="connsiteY18" fmla="*/ 1160328 h 1516072"/>
                  <a:gd name="connsiteX19" fmla="*/ 6279 w 1003876"/>
                  <a:gd name="connsiteY19" fmla="*/ 1169853 h 1516072"/>
                  <a:gd name="connsiteX20" fmla="*/ 4374 w 1003876"/>
                  <a:gd name="connsiteY20" fmla="*/ 1175568 h 1516072"/>
                  <a:gd name="connsiteX21" fmla="*/ 564 w 1003876"/>
                  <a:gd name="connsiteY21" fmla="*/ 1181283 h 1516072"/>
                  <a:gd name="connsiteX22" fmla="*/ 6279 w 1003876"/>
                  <a:gd name="connsiteY22" fmla="*/ 1213668 h 1516072"/>
                  <a:gd name="connsiteX23" fmla="*/ 11994 w 1003876"/>
                  <a:gd name="connsiteY23" fmla="*/ 1217478 h 1516072"/>
                  <a:gd name="connsiteX24" fmla="*/ 17709 w 1003876"/>
                  <a:gd name="connsiteY24" fmla="*/ 1219383 h 1516072"/>
                  <a:gd name="connsiteX25" fmla="*/ 145344 w 1003876"/>
                  <a:gd name="connsiteY25" fmla="*/ 1222421 h 1516072"/>
                  <a:gd name="connsiteX26" fmla="*/ 335999 w 1003876"/>
                  <a:gd name="connsiteY26" fmla="*/ 1217478 h 1516072"/>
                  <a:gd name="connsiteX27" fmla="*/ 362514 w 1003876"/>
                  <a:gd name="connsiteY27" fmla="*/ 1273701 h 1516072"/>
                  <a:gd name="connsiteX28" fmla="*/ 335071 w 1003876"/>
                  <a:gd name="connsiteY28" fmla="*/ 1356594 h 1516072"/>
                  <a:gd name="connsiteX29" fmla="*/ 328224 w 1003876"/>
                  <a:gd name="connsiteY29" fmla="*/ 1420386 h 1516072"/>
                  <a:gd name="connsiteX30" fmla="*/ 332034 w 1003876"/>
                  <a:gd name="connsiteY30" fmla="*/ 1463223 h 1516072"/>
                  <a:gd name="connsiteX31" fmla="*/ 364419 w 1003876"/>
                  <a:gd name="connsiteY31" fmla="*/ 1512753 h 1516072"/>
                  <a:gd name="connsiteX32" fmla="*/ 387279 w 1003876"/>
                  <a:gd name="connsiteY32" fmla="*/ 1514658 h 1516072"/>
                  <a:gd name="connsiteX33" fmla="*/ 396804 w 1003876"/>
                  <a:gd name="connsiteY33" fmla="*/ 1491798 h 1516072"/>
                  <a:gd name="connsiteX34" fmla="*/ 403085 w 1003876"/>
                  <a:gd name="connsiteY34" fmla="*/ 1451433 h 1516072"/>
                  <a:gd name="connsiteX35" fmla="*/ 409367 w 1003876"/>
                  <a:gd name="connsiteY35" fmla="*/ 1389340 h 1516072"/>
                  <a:gd name="connsiteX36" fmla="*/ 424041 w 1003876"/>
                  <a:gd name="connsiteY36" fmla="*/ 1329152 h 1516072"/>
                  <a:gd name="connsiteX37" fmla="*/ 467289 w 1003876"/>
                  <a:gd name="connsiteY37" fmla="*/ 1265103 h 1516072"/>
                  <a:gd name="connsiteX38" fmla="*/ 528455 w 1003876"/>
                  <a:gd name="connsiteY38" fmla="*/ 1230091 h 1516072"/>
                  <a:gd name="connsiteX39" fmla="*/ 601154 w 1003876"/>
                  <a:gd name="connsiteY39" fmla="*/ 1221700 h 1516072"/>
                  <a:gd name="connsiteX40" fmla="*/ 720654 w 1003876"/>
                  <a:gd name="connsiteY40" fmla="*/ 1316538 h 1516072"/>
                  <a:gd name="connsiteX41" fmla="*/ 733989 w 1003876"/>
                  <a:gd name="connsiteY41" fmla="*/ 1326063 h 1516072"/>
                  <a:gd name="connsiteX42" fmla="*/ 743514 w 1003876"/>
                  <a:gd name="connsiteY42" fmla="*/ 1327968 h 1516072"/>
                  <a:gd name="connsiteX43" fmla="*/ 749229 w 1003876"/>
                  <a:gd name="connsiteY43" fmla="*/ 1329873 h 1516072"/>
                  <a:gd name="connsiteX44" fmla="*/ 762564 w 1003876"/>
                  <a:gd name="connsiteY44" fmla="*/ 1335588 h 1516072"/>
                  <a:gd name="connsiteX45" fmla="*/ 777804 w 1003876"/>
                  <a:gd name="connsiteY45" fmla="*/ 1333683 h 1516072"/>
                  <a:gd name="connsiteX46" fmla="*/ 789234 w 1003876"/>
                  <a:gd name="connsiteY46" fmla="*/ 1327968 h 1516072"/>
                  <a:gd name="connsiteX47" fmla="*/ 794949 w 1003876"/>
                  <a:gd name="connsiteY47" fmla="*/ 1326063 h 1516072"/>
                  <a:gd name="connsiteX48" fmla="*/ 802569 w 1003876"/>
                  <a:gd name="connsiteY48" fmla="*/ 1308918 h 1516072"/>
                  <a:gd name="connsiteX49" fmla="*/ 800664 w 1003876"/>
                  <a:gd name="connsiteY49" fmla="*/ 1284153 h 1516072"/>
                  <a:gd name="connsiteX50" fmla="*/ 798759 w 1003876"/>
                  <a:gd name="connsiteY50" fmla="*/ 1278438 h 1516072"/>
                  <a:gd name="connsiteX51" fmla="*/ 796854 w 1003876"/>
                  <a:gd name="connsiteY51" fmla="*/ 1270818 h 1516072"/>
                  <a:gd name="connsiteX52" fmla="*/ 783519 w 1003876"/>
                  <a:gd name="connsiteY52" fmla="*/ 1253673 h 1516072"/>
                  <a:gd name="connsiteX53" fmla="*/ 773994 w 1003876"/>
                  <a:gd name="connsiteY53" fmla="*/ 1247958 h 1516072"/>
                  <a:gd name="connsiteX54" fmla="*/ 648264 w 1003876"/>
                  <a:gd name="connsiteY54" fmla="*/ 1156518 h 1516072"/>
                  <a:gd name="connsiteX55" fmla="*/ 644454 w 1003876"/>
                  <a:gd name="connsiteY55" fmla="*/ 1139373 h 1516072"/>
                  <a:gd name="connsiteX56" fmla="*/ 646359 w 1003876"/>
                  <a:gd name="connsiteY56" fmla="*/ 1131753 h 1516072"/>
                  <a:gd name="connsiteX57" fmla="*/ 650169 w 1003876"/>
                  <a:gd name="connsiteY57" fmla="*/ 1114608 h 1516072"/>
                  <a:gd name="connsiteX58" fmla="*/ 655884 w 1003876"/>
                  <a:gd name="connsiteY58" fmla="*/ 1103178 h 1516072"/>
                  <a:gd name="connsiteX59" fmla="*/ 671124 w 1003876"/>
                  <a:gd name="connsiteY59" fmla="*/ 1089843 h 1516072"/>
                  <a:gd name="connsiteX60" fmla="*/ 724464 w 1003876"/>
                  <a:gd name="connsiteY60" fmla="*/ 1082223 h 1516072"/>
                  <a:gd name="connsiteX61" fmla="*/ 842574 w 1003876"/>
                  <a:gd name="connsiteY61" fmla="*/ 1084128 h 1516072"/>
                  <a:gd name="connsiteX62" fmla="*/ 871149 w 1003876"/>
                  <a:gd name="connsiteY62" fmla="*/ 1086033 h 1516072"/>
                  <a:gd name="connsiteX63" fmla="*/ 899724 w 1003876"/>
                  <a:gd name="connsiteY63" fmla="*/ 1091748 h 1516072"/>
                  <a:gd name="connsiteX64" fmla="*/ 922584 w 1003876"/>
                  <a:gd name="connsiteY64" fmla="*/ 1095558 h 1516072"/>
                  <a:gd name="connsiteX65" fmla="*/ 985294 w 1003876"/>
                  <a:gd name="connsiteY65" fmla="*/ 1104311 h 1516072"/>
                  <a:gd name="connsiteX66" fmla="*/ 1003378 w 1003876"/>
                  <a:gd name="connsiteY66" fmla="*/ 1065958 h 1516072"/>
                  <a:gd name="connsiteX67" fmla="*/ 970209 w 1003876"/>
                  <a:gd name="connsiteY67" fmla="*/ 1044123 h 1516072"/>
                  <a:gd name="connsiteX68" fmla="*/ 918620 w 1003876"/>
                  <a:gd name="connsiteY68" fmla="*/ 1034598 h 1516072"/>
                  <a:gd name="connsiteX69" fmla="*/ 825429 w 1003876"/>
                  <a:gd name="connsiteY69" fmla="*/ 1034598 h 1516072"/>
                  <a:gd name="connsiteX70" fmla="*/ 730179 w 1003876"/>
                  <a:gd name="connsiteY70" fmla="*/ 1038408 h 1516072"/>
                  <a:gd name="connsiteX71" fmla="*/ 669219 w 1003876"/>
                  <a:gd name="connsiteY71" fmla="*/ 1046028 h 1516072"/>
                  <a:gd name="connsiteX72" fmla="*/ 646360 w 1003876"/>
                  <a:gd name="connsiteY72" fmla="*/ 1049838 h 1516072"/>
                  <a:gd name="connsiteX73" fmla="*/ 640078 w 1003876"/>
                  <a:gd name="connsiteY73" fmla="*/ 1026051 h 1516072"/>
                  <a:gd name="connsiteX74" fmla="*/ 673029 w 1003876"/>
                  <a:gd name="connsiteY74" fmla="*/ 992688 h 1516072"/>
                  <a:gd name="connsiteX75" fmla="*/ 674934 w 1003876"/>
                  <a:gd name="connsiteY75" fmla="*/ 986973 h 1516072"/>
                  <a:gd name="connsiteX76" fmla="*/ 680649 w 1003876"/>
                  <a:gd name="connsiteY76" fmla="*/ 985068 h 1516072"/>
                  <a:gd name="connsiteX77" fmla="*/ 686364 w 1003876"/>
                  <a:gd name="connsiteY77" fmla="*/ 981258 h 1516072"/>
                  <a:gd name="connsiteX78" fmla="*/ 695889 w 1003876"/>
                  <a:gd name="connsiteY78" fmla="*/ 971733 h 1516072"/>
                  <a:gd name="connsiteX79" fmla="*/ 705414 w 1003876"/>
                  <a:gd name="connsiteY79" fmla="*/ 960303 h 1516072"/>
                  <a:gd name="connsiteX80" fmla="*/ 716844 w 1003876"/>
                  <a:gd name="connsiteY80" fmla="*/ 952683 h 1516072"/>
                  <a:gd name="connsiteX81" fmla="*/ 732084 w 1003876"/>
                  <a:gd name="connsiteY81" fmla="*/ 939348 h 1516072"/>
                  <a:gd name="connsiteX82" fmla="*/ 741609 w 1003876"/>
                  <a:gd name="connsiteY82" fmla="*/ 927918 h 1516072"/>
                  <a:gd name="connsiteX83" fmla="*/ 753039 w 1003876"/>
                  <a:gd name="connsiteY83" fmla="*/ 918393 h 1516072"/>
                  <a:gd name="connsiteX84" fmla="*/ 758754 w 1003876"/>
                  <a:gd name="connsiteY84" fmla="*/ 906963 h 1516072"/>
                  <a:gd name="connsiteX85" fmla="*/ 760659 w 1003876"/>
                  <a:gd name="connsiteY85" fmla="*/ 901248 h 1516072"/>
                  <a:gd name="connsiteX86" fmla="*/ 766374 w 1003876"/>
                  <a:gd name="connsiteY86" fmla="*/ 889818 h 1516072"/>
                  <a:gd name="connsiteX87" fmla="*/ 764469 w 1003876"/>
                  <a:gd name="connsiteY87" fmla="*/ 874578 h 1516072"/>
                  <a:gd name="connsiteX88" fmla="*/ 758754 w 1003876"/>
                  <a:gd name="connsiteY88" fmla="*/ 872673 h 1516072"/>
                  <a:gd name="connsiteX89" fmla="*/ 737799 w 1003876"/>
                  <a:gd name="connsiteY89" fmla="*/ 874578 h 1516072"/>
                  <a:gd name="connsiteX90" fmla="*/ 732084 w 1003876"/>
                  <a:gd name="connsiteY90" fmla="*/ 878388 h 1516072"/>
                  <a:gd name="connsiteX91" fmla="*/ 699699 w 1003876"/>
                  <a:gd name="connsiteY91" fmla="*/ 899343 h 1516072"/>
                  <a:gd name="connsiteX92" fmla="*/ 595181 w 1003876"/>
                  <a:gd name="connsiteY92" fmla="*/ 957831 h 1516072"/>
                  <a:gd name="connsiteX93" fmla="*/ 507294 w 1003876"/>
                  <a:gd name="connsiteY93" fmla="*/ 847908 h 1516072"/>
                  <a:gd name="connsiteX94" fmla="*/ 503484 w 1003876"/>
                  <a:gd name="connsiteY94" fmla="*/ 358323 h 1516072"/>
                  <a:gd name="connsiteX95" fmla="*/ 499674 w 1003876"/>
                  <a:gd name="connsiteY95" fmla="*/ 66858 h 1516072"/>
                  <a:gd name="connsiteX96" fmla="*/ 490149 w 1003876"/>
                  <a:gd name="connsiteY96" fmla="*/ 40188 h 1516072"/>
                  <a:gd name="connsiteX97" fmla="*/ 488244 w 1003876"/>
                  <a:gd name="connsiteY97" fmla="*/ 34473 h 1516072"/>
                  <a:gd name="connsiteX98" fmla="*/ 484434 w 1003876"/>
                  <a:gd name="connsiteY98" fmla="*/ 28758 h 1516072"/>
                  <a:gd name="connsiteX99" fmla="*/ 478719 w 1003876"/>
                  <a:gd name="connsiteY99" fmla="*/ 17328 h 1516072"/>
                  <a:gd name="connsiteX100" fmla="*/ 473004 w 1003876"/>
                  <a:gd name="connsiteY100" fmla="*/ 13518 h 1516072"/>
                  <a:gd name="connsiteX101" fmla="*/ 469194 w 1003876"/>
                  <a:gd name="connsiteY101" fmla="*/ 7803 h 1516072"/>
                  <a:gd name="connsiteX102" fmla="*/ 429189 w 1003876"/>
                  <a:gd name="connsiteY102" fmla="*/ 11613 h 1516072"/>
                  <a:gd name="connsiteX103" fmla="*/ 425379 w 1003876"/>
                  <a:gd name="connsiteY103" fmla="*/ 78288 h 1516072"/>
                  <a:gd name="connsiteX104" fmla="*/ 425379 w 1003876"/>
                  <a:gd name="connsiteY104" fmla="*/ 84003 h 1516072"/>
                  <a:gd name="connsiteX105" fmla="*/ 436603 w 1003876"/>
                  <a:gd name="connsiteY105" fmla="*/ 225952 h 1516072"/>
                  <a:gd name="connsiteX106" fmla="*/ 440619 w 1003876"/>
                  <a:gd name="connsiteY106" fmla="*/ 421188 h 1516072"/>
                  <a:gd name="connsiteX107" fmla="*/ 440002 w 1003876"/>
                  <a:gd name="connsiteY107" fmla="*/ 789160 h 1516072"/>
                  <a:gd name="connsiteX108" fmla="*/ 430322 w 1003876"/>
                  <a:gd name="connsiteY108"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15804 w 1003876"/>
                  <a:gd name="connsiteY18" fmla="*/ 1160328 h 1516072"/>
                  <a:gd name="connsiteX19" fmla="*/ 6279 w 1003876"/>
                  <a:gd name="connsiteY19" fmla="*/ 1169853 h 1516072"/>
                  <a:gd name="connsiteX20" fmla="*/ 4374 w 1003876"/>
                  <a:gd name="connsiteY20" fmla="*/ 1175568 h 1516072"/>
                  <a:gd name="connsiteX21" fmla="*/ 564 w 1003876"/>
                  <a:gd name="connsiteY21" fmla="*/ 1181283 h 1516072"/>
                  <a:gd name="connsiteX22" fmla="*/ 6279 w 1003876"/>
                  <a:gd name="connsiteY22" fmla="*/ 1213668 h 1516072"/>
                  <a:gd name="connsiteX23" fmla="*/ 11994 w 1003876"/>
                  <a:gd name="connsiteY23" fmla="*/ 1217478 h 1516072"/>
                  <a:gd name="connsiteX24" fmla="*/ 17709 w 1003876"/>
                  <a:gd name="connsiteY24" fmla="*/ 1219383 h 1516072"/>
                  <a:gd name="connsiteX25" fmla="*/ 145344 w 1003876"/>
                  <a:gd name="connsiteY25" fmla="*/ 1222421 h 1516072"/>
                  <a:gd name="connsiteX26" fmla="*/ 335999 w 1003876"/>
                  <a:gd name="connsiteY26" fmla="*/ 1217478 h 1516072"/>
                  <a:gd name="connsiteX27" fmla="*/ 362514 w 1003876"/>
                  <a:gd name="connsiteY27" fmla="*/ 1273701 h 1516072"/>
                  <a:gd name="connsiteX28" fmla="*/ 335071 w 1003876"/>
                  <a:gd name="connsiteY28" fmla="*/ 1356594 h 1516072"/>
                  <a:gd name="connsiteX29" fmla="*/ 328224 w 1003876"/>
                  <a:gd name="connsiteY29" fmla="*/ 1420386 h 1516072"/>
                  <a:gd name="connsiteX30" fmla="*/ 332034 w 1003876"/>
                  <a:gd name="connsiteY30" fmla="*/ 1463223 h 1516072"/>
                  <a:gd name="connsiteX31" fmla="*/ 364419 w 1003876"/>
                  <a:gd name="connsiteY31" fmla="*/ 1512753 h 1516072"/>
                  <a:gd name="connsiteX32" fmla="*/ 387279 w 1003876"/>
                  <a:gd name="connsiteY32" fmla="*/ 1514658 h 1516072"/>
                  <a:gd name="connsiteX33" fmla="*/ 396804 w 1003876"/>
                  <a:gd name="connsiteY33" fmla="*/ 1491798 h 1516072"/>
                  <a:gd name="connsiteX34" fmla="*/ 403085 w 1003876"/>
                  <a:gd name="connsiteY34" fmla="*/ 1451433 h 1516072"/>
                  <a:gd name="connsiteX35" fmla="*/ 409367 w 1003876"/>
                  <a:gd name="connsiteY35" fmla="*/ 1389340 h 1516072"/>
                  <a:gd name="connsiteX36" fmla="*/ 424041 w 1003876"/>
                  <a:gd name="connsiteY36" fmla="*/ 1329152 h 1516072"/>
                  <a:gd name="connsiteX37" fmla="*/ 467289 w 1003876"/>
                  <a:gd name="connsiteY37" fmla="*/ 1265103 h 1516072"/>
                  <a:gd name="connsiteX38" fmla="*/ 528455 w 1003876"/>
                  <a:gd name="connsiteY38" fmla="*/ 1230091 h 1516072"/>
                  <a:gd name="connsiteX39" fmla="*/ 601154 w 1003876"/>
                  <a:gd name="connsiteY39" fmla="*/ 1221700 h 1516072"/>
                  <a:gd name="connsiteX40" fmla="*/ 720654 w 1003876"/>
                  <a:gd name="connsiteY40" fmla="*/ 1316538 h 1516072"/>
                  <a:gd name="connsiteX41" fmla="*/ 733989 w 1003876"/>
                  <a:gd name="connsiteY41" fmla="*/ 1326063 h 1516072"/>
                  <a:gd name="connsiteX42" fmla="*/ 743514 w 1003876"/>
                  <a:gd name="connsiteY42" fmla="*/ 1327968 h 1516072"/>
                  <a:gd name="connsiteX43" fmla="*/ 749229 w 1003876"/>
                  <a:gd name="connsiteY43" fmla="*/ 1329873 h 1516072"/>
                  <a:gd name="connsiteX44" fmla="*/ 762564 w 1003876"/>
                  <a:gd name="connsiteY44" fmla="*/ 1335588 h 1516072"/>
                  <a:gd name="connsiteX45" fmla="*/ 777804 w 1003876"/>
                  <a:gd name="connsiteY45" fmla="*/ 1333683 h 1516072"/>
                  <a:gd name="connsiteX46" fmla="*/ 789234 w 1003876"/>
                  <a:gd name="connsiteY46" fmla="*/ 1327968 h 1516072"/>
                  <a:gd name="connsiteX47" fmla="*/ 794949 w 1003876"/>
                  <a:gd name="connsiteY47" fmla="*/ 1326063 h 1516072"/>
                  <a:gd name="connsiteX48" fmla="*/ 802569 w 1003876"/>
                  <a:gd name="connsiteY48" fmla="*/ 1308918 h 1516072"/>
                  <a:gd name="connsiteX49" fmla="*/ 800664 w 1003876"/>
                  <a:gd name="connsiteY49" fmla="*/ 1284153 h 1516072"/>
                  <a:gd name="connsiteX50" fmla="*/ 798759 w 1003876"/>
                  <a:gd name="connsiteY50" fmla="*/ 1278438 h 1516072"/>
                  <a:gd name="connsiteX51" fmla="*/ 796854 w 1003876"/>
                  <a:gd name="connsiteY51" fmla="*/ 1270818 h 1516072"/>
                  <a:gd name="connsiteX52" fmla="*/ 783519 w 1003876"/>
                  <a:gd name="connsiteY52" fmla="*/ 1253673 h 1516072"/>
                  <a:gd name="connsiteX53" fmla="*/ 773994 w 1003876"/>
                  <a:gd name="connsiteY53" fmla="*/ 1247958 h 1516072"/>
                  <a:gd name="connsiteX54" fmla="*/ 648264 w 1003876"/>
                  <a:gd name="connsiteY54" fmla="*/ 1156518 h 1516072"/>
                  <a:gd name="connsiteX55" fmla="*/ 644454 w 1003876"/>
                  <a:gd name="connsiteY55" fmla="*/ 1139373 h 1516072"/>
                  <a:gd name="connsiteX56" fmla="*/ 646359 w 1003876"/>
                  <a:gd name="connsiteY56" fmla="*/ 1131753 h 1516072"/>
                  <a:gd name="connsiteX57" fmla="*/ 655884 w 1003876"/>
                  <a:gd name="connsiteY57" fmla="*/ 1103178 h 1516072"/>
                  <a:gd name="connsiteX58" fmla="*/ 671124 w 1003876"/>
                  <a:gd name="connsiteY58" fmla="*/ 1089843 h 1516072"/>
                  <a:gd name="connsiteX59" fmla="*/ 724464 w 1003876"/>
                  <a:gd name="connsiteY59" fmla="*/ 1082223 h 1516072"/>
                  <a:gd name="connsiteX60" fmla="*/ 842574 w 1003876"/>
                  <a:gd name="connsiteY60" fmla="*/ 1084128 h 1516072"/>
                  <a:gd name="connsiteX61" fmla="*/ 871149 w 1003876"/>
                  <a:gd name="connsiteY61" fmla="*/ 1086033 h 1516072"/>
                  <a:gd name="connsiteX62" fmla="*/ 899724 w 1003876"/>
                  <a:gd name="connsiteY62" fmla="*/ 1091748 h 1516072"/>
                  <a:gd name="connsiteX63" fmla="*/ 922584 w 1003876"/>
                  <a:gd name="connsiteY63" fmla="*/ 1095558 h 1516072"/>
                  <a:gd name="connsiteX64" fmla="*/ 985294 w 1003876"/>
                  <a:gd name="connsiteY64" fmla="*/ 1104311 h 1516072"/>
                  <a:gd name="connsiteX65" fmla="*/ 1003378 w 1003876"/>
                  <a:gd name="connsiteY65" fmla="*/ 1065958 h 1516072"/>
                  <a:gd name="connsiteX66" fmla="*/ 970209 w 1003876"/>
                  <a:gd name="connsiteY66" fmla="*/ 1044123 h 1516072"/>
                  <a:gd name="connsiteX67" fmla="*/ 918620 w 1003876"/>
                  <a:gd name="connsiteY67" fmla="*/ 1034598 h 1516072"/>
                  <a:gd name="connsiteX68" fmla="*/ 825429 w 1003876"/>
                  <a:gd name="connsiteY68" fmla="*/ 1034598 h 1516072"/>
                  <a:gd name="connsiteX69" fmla="*/ 730179 w 1003876"/>
                  <a:gd name="connsiteY69" fmla="*/ 1038408 h 1516072"/>
                  <a:gd name="connsiteX70" fmla="*/ 669219 w 1003876"/>
                  <a:gd name="connsiteY70" fmla="*/ 1046028 h 1516072"/>
                  <a:gd name="connsiteX71" fmla="*/ 646360 w 1003876"/>
                  <a:gd name="connsiteY71" fmla="*/ 1049838 h 1516072"/>
                  <a:gd name="connsiteX72" fmla="*/ 640078 w 1003876"/>
                  <a:gd name="connsiteY72" fmla="*/ 1026051 h 1516072"/>
                  <a:gd name="connsiteX73" fmla="*/ 673029 w 1003876"/>
                  <a:gd name="connsiteY73" fmla="*/ 992688 h 1516072"/>
                  <a:gd name="connsiteX74" fmla="*/ 674934 w 1003876"/>
                  <a:gd name="connsiteY74" fmla="*/ 986973 h 1516072"/>
                  <a:gd name="connsiteX75" fmla="*/ 680649 w 1003876"/>
                  <a:gd name="connsiteY75" fmla="*/ 985068 h 1516072"/>
                  <a:gd name="connsiteX76" fmla="*/ 686364 w 1003876"/>
                  <a:gd name="connsiteY76" fmla="*/ 981258 h 1516072"/>
                  <a:gd name="connsiteX77" fmla="*/ 695889 w 1003876"/>
                  <a:gd name="connsiteY77" fmla="*/ 971733 h 1516072"/>
                  <a:gd name="connsiteX78" fmla="*/ 705414 w 1003876"/>
                  <a:gd name="connsiteY78" fmla="*/ 960303 h 1516072"/>
                  <a:gd name="connsiteX79" fmla="*/ 716844 w 1003876"/>
                  <a:gd name="connsiteY79" fmla="*/ 952683 h 1516072"/>
                  <a:gd name="connsiteX80" fmla="*/ 732084 w 1003876"/>
                  <a:gd name="connsiteY80" fmla="*/ 939348 h 1516072"/>
                  <a:gd name="connsiteX81" fmla="*/ 741609 w 1003876"/>
                  <a:gd name="connsiteY81" fmla="*/ 927918 h 1516072"/>
                  <a:gd name="connsiteX82" fmla="*/ 753039 w 1003876"/>
                  <a:gd name="connsiteY82" fmla="*/ 918393 h 1516072"/>
                  <a:gd name="connsiteX83" fmla="*/ 758754 w 1003876"/>
                  <a:gd name="connsiteY83" fmla="*/ 906963 h 1516072"/>
                  <a:gd name="connsiteX84" fmla="*/ 760659 w 1003876"/>
                  <a:gd name="connsiteY84" fmla="*/ 901248 h 1516072"/>
                  <a:gd name="connsiteX85" fmla="*/ 766374 w 1003876"/>
                  <a:gd name="connsiteY85" fmla="*/ 889818 h 1516072"/>
                  <a:gd name="connsiteX86" fmla="*/ 764469 w 1003876"/>
                  <a:gd name="connsiteY86" fmla="*/ 874578 h 1516072"/>
                  <a:gd name="connsiteX87" fmla="*/ 758754 w 1003876"/>
                  <a:gd name="connsiteY87" fmla="*/ 872673 h 1516072"/>
                  <a:gd name="connsiteX88" fmla="*/ 737799 w 1003876"/>
                  <a:gd name="connsiteY88" fmla="*/ 874578 h 1516072"/>
                  <a:gd name="connsiteX89" fmla="*/ 732084 w 1003876"/>
                  <a:gd name="connsiteY89" fmla="*/ 878388 h 1516072"/>
                  <a:gd name="connsiteX90" fmla="*/ 699699 w 1003876"/>
                  <a:gd name="connsiteY90" fmla="*/ 899343 h 1516072"/>
                  <a:gd name="connsiteX91" fmla="*/ 595181 w 1003876"/>
                  <a:gd name="connsiteY91" fmla="*/ 957831 h 1516072"/>
                  <a:gd name="connsiteX92" fmla="*/ 507294 w 1003876"/>
                  <a:gd name="connsiteY92" fmla="*/ 847908 h 1516072"/>
                  <a:gd name="connsiteX93" fmla="*/ 503484 w 1003876"/>
                  <a:gd name="connsiteY93" fmla="*/ 358323 h 1516072"/>
                  <a:gd name="connsiteX94" fmla="*/ 499674 w 1003876"/>
                  <a:gd name="connsiteY94" fmla="*/ 66858 h 1516072"/>
                  <a:gd name="connsiteX95" fmla="*/ 490149 w 1003876"/>
                  <a:gd name="connsiteY95" fmla="*/ 40188 h 1516072"/>
                  <a:gd name="connsiteX96" fmla="*/ 488244 w 1003876"/>
                  <a:gd name="connsiteY96" fmla="*/ 34473 h 1516072"/>
                  <a:gd name="connsiteX97" fmla="*/ 484434 w 1003876"/>
                  <a:gd name="connsiteY97" fmla="*/ 28758 h 1516072"/>
                  <a:gd name="connsiteX98" fmla="*/ 478719 w 1003876"/>
                  <a:gd name="connsiteY98" fmla="*/ 17328 h 1516072"/>
                  <a:gd name="connsiteX99" fmla="*/ 473004 w 1003876"/>
                  <a:gd name="connsiteY99" fmla="*/ 13518 h 1516072"/>
                  <a:gd name="connsiteX100" fmla="*/ 469194 w 1003876"/>
                  <a:gd name="connsiteY100" fmla="*/ 7803 h 1516072"/>
                  <a:gd name="connsiteX101" fmla="*/ 429189 w 1003876"/>
                  <a:gd name="connsiteY101" fmla="*/ 11613 h 1516072"/>
                  <a:gd name="connsiteX102" fmla="*/ 425379 w 1003876"/>
                  <a:gd name="connsiteY102" fmla="*/ 78288 h 1516072"/>
                  <a:gd name="connsiteX103" fmla="*/ 425379 w 1003876"/>
                  <a:gd name="connsiteY103" fmla="*/ 84003 h 1516072"/>
                  <a:gd name="connsiteX104" fmla="*/ 436603 w 1003876"/>
                  <a:gd name="connsiteY104" fmla="*/ 225952 h 1516072"/>
                  <a:gd name="connsiteX105" fmla="*/ 440619 w 1003876"/>
                  <a:gd name="connsiteY105" fmla="*/ 421188 h 1516072"/>
                  <a:gd name="connsiteX106" fmla="*/ 440002 w 1003876"/>
                  <a:gd name="connsiteY106" fmla="*/ 789160 h 1516072"/>
                  <a:gd name="connsiteX107" fmla="*/ 430322 w 1003876"/>
                  <a:gd name="connsiteY107"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15804 w 1003876"/>
                  <a:gd name="connsiteY18" fmla="*/ 1160328 h 1516072"/>
                  <a:gd name="connsiteX19" fmla="*/ 6279 w 1003876"/>
                  <a:gd name="connsiteY19" fmla="*/ 1169853 h 1516072"/>
                  <a:gd name="connsiteX20" fmla="*/ 4374 w 1003876"/>
                  <a:gd name="connsiteY20" fmla="*/ 1175568 h 1516072"/>
                  <a:gd name="connsiteX21" fmla="*/ 564 w 1003876"/>
                  <a:gd name="connsiteY21" fmla="*/ 1181283 h 1516072"/>
                  <a:gd name="connsiteX22" fmla="*/ 6279 w 1003876"/>
                  <a:gd name="connsiteY22" fmla="*/ 1213668 h 1516072"/>
                  <a:gd name="connsiteX23" fmla="*/ 11994 w 1003876"/>
                  <a:gd name="connsiteY23" fmla="*/ 1217478 h 1516072"/>
                  <a:gd name="connsiteX24" fmla="*/ 17709 w 1003876"/>
                  <a:gd name="connsiteY24" fmla="*/ 1219383 h 1516072"/>
                  <a:gd name="connsiteX25" fmla="*/ 145344 w 1003876"/>
                  <a:gd name="connsiteY25" fmla="*/ 1222421 h 1516072"/>
                  <a:gd name="connsiteX26" fmla="*/ 335999 w 1003876"/>
                  <a:gd name="connsiteY26" fmla="*/ 1217478 h 1516072"/>
                  <a:gd name="connsiteX27" fmla="*/ 362514 w 1003876"/>
                  <a:gd name="connsiteY27" fmla="*/ 1273701 h 1516072"/>
                  <a:gd name="connsiteX28" fmla="*/ 335071 w 1003876"/>
                  <a:gd name="connsiteY28" fmla="*/ 1356594 h 1516072"/>
                  <a:gd name="connsiteX29" fmla="*/ 328224 w 1003876"/>
                  <a:gd name="connsiteY29" fmla="*/ 1420386 h 1516072"/>
                  <a:gd name="connsiteX30" fmla="*/ 332034 w 1003876"/>
                  <a:gd name="connsiteY30" fmla="*/ 1463223 h 1516072"/>
                  <a:gd name="connsiteX31" fmla="*/ 364419 w 1003876"/>
                  <a:gd name="connsiteY31" fmla="*/ 1512753 h 1516072"/>
                  <a:gd name="connsiteX32" fmla="*/ 387279 w 1003876"/>
                  <a:gd name="connsiteY32" fmla="*/ 1514658 h 1516072"/>
                  <a:gd name="connsiteX33" fmla="*/ 396804 w 1003876"/>
                  <a:gd name="connsiteY33" fmla="*/ 1491798 h 1516072"/>
                  <a:gd name="connsiteX34" fmla="*/ 403085 w 1003876"/>
                  <a:gd name="connsiteY34" fmla="*/ 1451433 h 1516072"/>
                  <a:gd name="connsiteX35" fmla="*/ 409367 w 1003876"/>
                  <a:gd name="connsiteY35" fmla="*/ 1389340 h 1516072"/>
                  <a:gd name="connsiteX36" fmla="*/ 424041 w 1003876"/>
                  <a:gd name="connsiteY36" fmla="*/ 1329152 h 1516072"/>
                  <a:gd name="connsiteX37" fmla="*/ 467289 w 1003876"/>
                  <a:gd name="connsiteY37" fmla="*/ 1265103 h 1516072"/>
                  <a:gd name="connsiteX38" fmla="*/ 528455 w 1003876"/>
                  <a:gd name="connsiteY38" fmla="*/ 1230091 h 1516072"/>
                  <a:gd name="connsiteX39" fmla="*/ 601154 w 1003876"/>
                  <a:gd name="connsiteY39" fmla="*/ 1221700 h 1516072"/>
                  <a:gd name="connsiteX40" fmla="*/ 720654 w 1003876"/>
                  <a:gd name="connsiteY40" fmla="*/ 1316538 h 1516072"/>
                  <a:gd name="connsiteX41" fmla="*/ 733989 w 1003876"/>
                  <a:gd name="connsiteY41" fmla="*/ 1326063 h 1516072"/>
                  <a:gd name="connsiteX42" fmla="*/ 743514 w 1003876"/>
                  <a:gd name="connsiteY42" fmla="*/ 1327968 h 1516072"/>
                  <a:gd name="connsiteX43" fmla="*/ 749229 w 1003876"/>
                  <a:gd name="connsiteY43" fmla="*/ 1329873 h 1516072"/>
                  <a:gd name="connsiteX44" fmla="*/ 762564 w 1003876"/>
                  <a:gd name="connsiteY44" fmla="*/ 1335588 h 1516072"/>
                  <a:gd name="connsiteX45" fmla="*/ 777804 w 1003876"/>
                  <a:gd name="connsiteY45" fmla="*/ 1333683 h 1516072"/>
                  <a:gd name="connsiteX46" fmla="*/ 789234 w 1003876"/>
                  <a:gd name="connsiteY46" fmla="*/ 1327968 h 1516072"/>
                  <a:gd name="connsiteX47" fmla="*/ 794949 w 1003876"/>
                  <a:gd name="connsiteY47" fmla="*/ 1326063 h 1516072"/>
                  <a:gd name="connsiteX48" fmla="*/ 802569 w 1003876"/>
                  <a:gd name="connsiteY48" fmla="*/ 1308918 h 1516072"/>
                  <a:gd name="connsiteX49" fmla="*/ 800664 w 1003876"/>
                  <a:gd name="connsiteY49" fmla="*/ 1284153 h 1516072"/>
                  <a:gd name="connsiteX50" fmla="*/ 798759 w 1003876"/>
                  <a:gd name="connsiteY50" fmla="*/ 1278438 h 1516072"/>
                  <a:gd name="connsiteX51" fmla="*/ 796854 w 1003876"/>
                  <a:gd name="connsiteY51" fmla="*/ 1270818 h 1516072"/>
                  <a:gd name="connsiteX52" fmla="*/ 783519 w 1003876"/>
                  <a:gd name="connsiteY52" fmla="*/ 1253673 h 1516072"/>
                  <a:gd name="connsiteX53" fmla="*/ 773994 w 1003876"/>
                  <a:gd name="connsiteY53" fmla="*/ 1247958 h 1516072"/>
                  <a:gd name="connsiteX54" fmla="*/ 648264 w 1003876"/>
                  <a:gd name="connsiteY54" fmla="*/ 1156518 h 1516072"/>
                  <a:gd name="connsiteX55" fmla="*/ 644454 w 1003876"/>
                  <a:gd name="connsiteY55" fmla="*/ 1139373 h 1516072"/>
                  <a:gd name="connsiteX56" fmla="*/ 655884 w 1003876"/>
                  <a:gd name="connsiteY56" fmla="*/ 1103178 h 1516072"/>
                  <a:gd name="connsiteX57" fmla="*/ 671124 w 1003876"/>
                  <a:gd name="connsiteY57" fmla="*/ 1089843 h 1516072"/>
                  <a:gd name="connsiteX58" fmla="*/ 724464 w 1003876"/>
                  <a:gd name="connsiteY58" fmla="*/ 1082223 h 1516072"/>
                  <a:gd name="connsiteX59" fmla="*/ 842574 w 1003876"/>
                  <a:gd name="connsiteY59" fmla="*/ 1084128 h 1516072"/>
                  <a:gd name="connsiteX60" fmla="*/ 871149 w 1003876"/>
                  <a:gd name="connsiteY60" fmla="*/ 1086033 h 1516072"/>
                  <a:gd name="connsiteX61" fmla="*/ 899724 w 1003876"/>
                  <a:gd name="connsiteY61" fmla="*/ 1091748 h 1516072"/>
                  <a:gd name="connsiteX62" fmla="*/ 922584 w 1003876"/>
                  <a:gd name="connsiteY62" fmla="*/ 1095558 h 1516072"/>
                  <a:gd name="connsiteX63" fmla="*/ 985294 w 1003876"/>
                  <a:gd name="connsiteY63" fmla="*/ 1104311 h 1516072"/>
                  <a:gd name="connsiteX64" fmla="*/ 1003378 w 1003876"/>
                  <a:gd name="connsiteY64" fmla="*/ 1065958 h 1516072"/>
                  <a:gd name="connsiteX65" fmla="*/ 970209 w 1003876"/>
                  <a:gd name="connsiteY65" fmla="*/ 1044123 h 1516072"/>
                  <a:gd name="connsiteX66" fmla="*/ 918620 w 1003876"/>
                  <a:gd name="connsiteY66" fmla="*/ 1034598 h 1516072"/>
                  <a:gd name="connsiteX67" fmla="*/ 825429 w 1003876"/>
                  <a:gd name="connsiteY67" fmla="*/ 1034598 h 1516072"/>
                  <a:gd name="connsiteX68" fmla="*/ 730179 w 1003876"/>
                  <a:gd name="connsiteY68" fmla="*/ 1038408 h 1516072"/>
                  <a:gd name="connsiteX69" fmla="*/ 669219 w 1003876"/>
                  <a:gd name="connsiteY69" fmla="*/ 1046028 h 1516072"/>
                  <a:gd name="connsiteX70" fmla="*/ 646360 w 1003876"/>
                  <a:gd name="connsiteY70" fmla="*/ 1049838 h 1516072"/>
                  <a:gd name="connsiteX71" fmla="*/ 640078 w 1003876"/>
                  <a:gd name="connsiteY71" fmla="*/ 1026051 h 1516072"/>
                  <a:gd name="connsiteX72" fmla="*/ 673029 w 1003876"/>
                  <a:gd name="connsiteY72" fmla="*/ 992688 h 1516072"/>
                  <a:gd name="connsiteX73" fmla="*/ 674934 w 1003876"/>
                  <a:gd name="connsiteY73" fmla="*/ 986973 h 1516072"/>
                  <a:gd name="connsiteX74" fmla="*/ 680649 w 1003876"/>
                  <a:gd name="connsiteY74" fmla="*/ 985068 h 1516072"/>
                  <a:gd name="connsiteX75" fmla="*/ 686364 w 1003876"/>
                  <a:gd name="connsiteY75" fmla="*/ 981258 h 1516072"/>
                  <a:gd name="connsiteX76" fmla="*/ 695889 w 1003876"/>
                  <a:gd name="connsiteY76" fmla="*/ 971733 h 1516072"/>
                  <a:gd name="connsiteX77" fmla="*/ 705414 w 1003876"/>
                  <a:gd name="connsiteY77" fmla="*/ 960303 h 1516072"/>
                  <a:gd name="connsiteX78" fmla="*/ 716844 w 1003876"/>
                  <a:gd name="connsiteY78" fmla="*/ 952683 h 1516072"/>
                  <a:gd name="connsiteX79" fmla="*/ 732084 w 1003876"/>
                  <a:gd name="connsiteY79" fmla="*/ 939348 h 1516072"/>
                  <a:gd name="connsiteX80" fmla="*/ 741609 w 1003876"/>
                  <a:gd name="connsiteY80" fmla="*/ 927918 h 1516072"/>
                  <a:gd name="connsiteX81" fmla="*/ 753039 w 1003876"/>
                  <a:gd name="connsiteY81" fmla="*/ 918393 h 1516072"/>
                  <a:gd name="connsiteX82" fmla="*/ 758754 w 1003876"/>
                  <a:gd name="connsiteY82" fmla="*/ 906963 h 1516072"/>
                  <a:gd name="connsiteX83" fmla="*/ 760659 w 1003876"/>
                  <a:gd name="connsiteY83" fmla="*/ 901248 h 1516072"/>
                  <a:gd name="connsiteX84" fmla="*/ 766374 w 1003876"/>
                  <a:gd name="connsiteY84" fmla="*/ 889818 h 1516072"/>
                  <a:gd name="connsiteX85" fmla="*/ 764469 w 1003876"/>
                  <a:gd name="connsiteY85" fmla="*/ 874578 h 1516072"/>
                  <a:gd name="connsiteX86" fmla="*/ 758754 w 1003876"/>
                  <a:gd name="connsiteY86" fmla="*/ 872673 h 1516072"/>
                  <a:gd name="connsiteX87" fmla="*/ 737799 w 1003876"/>
                  <a:gd name="connsiteY87" fmla="*/ 874578 h 1516072"/>
                  <a:gd name="connsiteX88" fmla="*/ 732084 w 1003876"/>
                  <a:gd name="connsiteY88" fmla="*/ 878388 h 1516072"/>
                  <a:gd name="connsiteX89" fmla="*/ 699699 w 1003876"/>
                  <a:gd name="connsiteY89" fmla="*/ 899343 h 1516072"/>
                  <a:gd name="connsiteX90" fmla="*/ 595181 w 1003876"/>
                  <a:gd name="connsiteY90" fmla="*/ 957831 h 1516072"/>
                  <a:gd name="connsiteX91" fmla="*/ 507294 w 1003876"/>
                  <a:gd name="connsiteY91" fmla="*/ 847908 h 1516072"/>
                  <a:gd name="connsiteX92" fmla="*/ 503484 w 1003876"/>
                  <a:gd name="connsiteY92" fmla="*/ 358323 h 1516072"/>
                  <a:gd name="connsiteX93" fmla="*/ 499674 w 1003876"/>
                  <a:gd name="connsiteY93" fmla="*/ 66858 h 1516072"/>
                  <a:gd name="connsiteX94" fmla="*/ 490149 w 1003876"/>
                  <a:gd name="connsiteY94" fmla="*/ 40188 h 1516072"/>
                  <a:gd name="connsiteX95" fmla="*/ 488244 w 1003876"/>
                  <a:gd name="connsiteY95" fmla="*/ 34473 h 1516072"/>
                  <a:gd name="connsiteX96" fmla="*/ 484434 w 1003876"/>
                  <a:gd name="connsiteY96" fmla="*/ 28758 h 1516072"/>
                  <a:gd name="connsiteX97" fmla="*/ 478719 w 1003876"/>
                  <a:gd name="connsiteY97" fmla="*/ 17328 h 1516072"/>
                  <a:gd name="connsiteX98" fmla="*/ 473004 w 1003876"/>
                  <a:gd name="connsiteY98" fmla="*/ 13518 h 1516072"/>
                  <a:gd name="connsiteX99" fmla="*/ 469194 w 1003876"/>
                  <a:gd name="connsiteY99" fmla="*/ 7803 h 1516072"/>
                  <a:gd name="connsiteX100" fmla="*/ 429189 w 1003876"/>
                  <a:gd name="connsiteY100" fmla="*/ 11613 h 1516072"/>
                  <a:gd name="connsiteX101" fmla="*/ 425379 w 1003876"/>
                  <a:gd name="connsiteY101" fmla="*/ 78288 h 1516072"/>
                  <a:gd name="connsiteX102" fmla="*/ 425379 w 1003876"/>
                  <a:gd name="connsiteY102" fmla="*/ 84003 h 1516072"/>
                  <a:gd name="connsiteX103" fmla="*/ 436603 w 1003876"/>
                  <a:gd name="connsiteY103" fmla="*/ 225952 h 1516072"/>
                  <a:gd name="connsiteX104" fmla="*/ 440619 w 1003876"/>
                  <a:gd name="connsiteY104" fmla="*/ 421188 h 1516072"/>
                  <a:gd name="connsiteX105" fmla="*/ 440002 w 1003876"/>
                  <a:gd name="connsiteY105" fmla="*/ 789160 h 1516072"/>
                  <a:gd name="connsiteX106" fmla="*/ 430322 w 1003876"/>
                  <a:gd name="connsiteY106"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15804 w 1003876"/>
                  <a:gd name="connsiteY18" fmla="*/ 1160328 h 1516072"/>
                  <a:gd name="connsiteX19" fmla="*/ 6279 w 1003876"/>
                  <a:gd name="connsiteY19" fmla="*/ 1169853 h 1516072"/>
                  <a:gd name="connsiteX20" fmla="*/ 4374 w 1003876"/>
                  <a:gd name="connsiteY20" fmla="*/ 1175568 h 1516072"/>
                  <a:gd name="connsiteX21" fmla="*/ 564 w 1003876"/>
                  <a:gd name="connsiteY21" fmla="*/ 1181283 h 1516072"/>
                  <a:gd name="connsiteX22" fmla="*/ 6279 w 1003876"/>
                  <a:gd name="connsiteY22" fmla="*/ 1213668 h 1516072"/>
                  <a:gd name="connsiteX23" fmla="*/ 11994 w 1003876"/>
                  <a:gd name="connsiteY23" fmla="*/ 1217478 h 1516072"/>
                  <a:gd name="connsiteX24" fmla="*/ 17709 w 1003876"/>
                  <a:gd name="connsiteY24" fmla="*/ 1219383 h 1516072"/>
                  <a:gd name="connsiteX25" fmla="*/ 145344 w 1003876"/>
                  <a:gd name="connsiteY25" fmla="*/ 1222421 h 1516072"/>
                  <a:gd name="connsiteX26" fmla="*/ 335999 w 1003876"/>
                  <a:gd name="connsiteY26" fmla="*/ 1217478 h 1516072"/>
                  <a:gd name="connsiteX27" fmla="*/ 362514 w 1003876"/>
                  <a:gd name="connsiteY27" fmla="*/ 1273701 h 1516072"/>
                  <a:gd name="connsiteX28" fmla="*/ 335071 w 1003876"/>
                  <a:gd name="connsiteY28" fmla="*/ 1356594 h 1516072"/>
                  <a:gd name="connsiteX29" fmla="*/ 328224 w 1003876"/>
                  <a:gd name="connsiteY29" fmla="*/ 1420386 h 1516072"/>
                  <a:gd name="connsiteX30" fmla="*/ 332034 w 1003876"/>
                  <a:gd name="connsiteY30" fmla="*/ 1463223 h 1516072"/>
                  <a:gd name="connsiteX31" fmla="*/ 364419 w 1003876"/>
                  <a:gd name="connsiteY31" fmla="*/ 1512753 h 1516072"/>
                  <a:gd name="connsiteX32" fmla="*/ 387279 w 1003876"/>
                  <a:gd name="connsiteY32" fmla="*/ 1514658 h 1516072"/>
                  <a:gd name="connsiteX33" fmla="*/ 396804 w 1003876"/>
                  <a:gd name="connsiteY33" fmla="*/ 1491798 h 1516072"/>
                  <a:gd name="connsiteX34" fmla="*/ 403085 w 1003876"/>
                  <a:gd name="connsiteY34" fmla="*/ 1451433 h 1516072"/>
                  <a:gd name="connsiteX35" fmla="*/ 409367 w 1003876"/>
                  <a:gd name="connsiteY35" fmla="*/ 1389340 h 1516072"/>
                  <a:gd name="connsiteX36" fmla="*/ 424041 w 1003876"/>
                  <a:gd name="connsiteY36" fmla="*/ 1329152 h 1516072"/>
                  <a:gd name="connsiteX37" fmla="*/ 467289 w 1003876"/>
                  <a:gd name="connsiteY37" fmla="*/ 1265103 h 1516072"/>
                  <a:gd name="connsiteX38" fmla="*/ 528455 w 1003876"/>
                  <a:gd name="connsiteY38" fmla="*/ 1230091 h 1516072"/>
                  <a:gd name="connsiteX39" fmla="*/ 601154 w 1003876"/>
                  <a:gd name="connsiteY39" fmla="*/ 1221700 h 1516072"/>
                  <a:gd name="connsiteX40" fmla="*/ 720654 w 1003876"/>
                  <a:gd name="connsiteY40" fmla="*/ 1316538 h 1516072"/>
                  <a:gd name="connsiteX41" fmla="*/ 733989 w 1003876"/>
                  <a:gd name="connsiteY41" fmla="*/ 1326063 h 1516072"/>
                  <a:gd name="connsiteX42" fmla="*/ 743514 w 1003876"/>
                  <a:gd name="connsiteY42" fmla="*/ 1327968 h 1516072"/>
                  <a:gd name="connsiteX43" fmla="*/ 749229 w 1003876"/>
                  <a:gd name="connsiteY43" fmla="*/ 1329873 h 1516072"/>
                  <a:gd name="connsiteX44" fmla="*/ 762564 w 1003876"/>
                  <a:gd name="connsiteY44" fmla="*/ 1335588 h 1516072"/>
                  <a:gd name="connsiteX45" fmla="*/ 777804 w 1003876"/>
                  <a:gd name="connsiteY45" fmla="*/ 1333683 h 1516072"/>
                  <a:gd name="connsiteX46" fmla="*/ 789234 w 1003876"/>
                  <a:gd name="connsiteY46" fmla="*/ 1327968 h 1516072"/>
                  <a:gd name="connsiteX47" fmla="*/ 794949 w 1003876"/>
                  <a:gd name="connsiteY47" fmla="*/ 1326063 h 1516072"/>
                  <a:gd name="connsiteX48" fmla="*/ 802569 w 1003876"/>
                  <a:gd name="connsiteY48" fmla="*/ 1308918 h 1516072"/>
                  <a:gd name="connsiteX49" fmla="*/ 800664 w 1003876"/>
                  <a:gd name="connsiteY49" fmla="*/ 1284153 h 1516072"/>
                  <a:gd name="connsiteX50" fmla="*/ 798759 w 1003876"/>
                  <a:gd name="connsiteY50" fmla="*/ 1278438 h 1516072"/>
                  <a:gd name="connsiteX51" fmla="*/ 796854 w 1003876"/>
                  <a:gd name="connsiteY51" fmla="*/ 1270818 h 1516072"/>
                  <a:gd name="connsiteX52" fmla="*/ 783519 w 1003876"/>
                  <a:gd name="connsiteY52" fmla="*/ 1253673 h 1516072"/>
                  <a:gd name="connsiteX53" fmla="*/ 773994 w 1003876"/>
                  <a:gd name="connsiteY53" fmla="*/ 1247958 h 1516072"/>
                  <a:gd name="connsiteX54" fmla="*/ 648264 w 1003876"/>
                  <a:gd name="connsiteY54" fmla="*/ 1156518 h 1516072"/>
                  <a:gd name="connsiteX55" fmla="*/ 655884 w 1003876"/>
                  <a:gd name="connsiteY55" fmla="*/ 1103178 h 1516072"/>
                  <a:gd name="connsiteX56" fmla="*/ 671124 w 1003876"/>
                  <a:gd name="connsiteY56" fmla="*/ 1089843 h 1516072"/>
                  <a:gd name="connsiteX57" fmla="*/ 724464 w 1003876"/>
                  <a:gd name="connsiteY57" fmla="*/ 1082223 h 1516072"/>
                  <a:gd name="connsiteX58" fmla="*/ 842574 w 1003876"/>
                  <a:gd name="connsiteY58" fmla="*/ 1084128 h 1516072"/>
                  <a:gd name="connsiteX59" fmla="*/ 871149 w 1003876"/>
                  <a:gd name="connsiteY59" fmla="*/ 1086033 h 1516072"/>
                  <a:gd name="connsiteX60" fmla="*/ 899724 w 1003876"/>
                  <a:gd name="connsiteY60" fmla="*/ 1091748 h 1516072"/>
                  <a:gd name="connsiteX61" fmla="*/ 922584 w 1003876"/>
                  <a:gd name="connsiteY61" fmla="*/ 1095558 h 1516072"/>
                  <a:gd name="connsiteX62" fmla="*/ 985294 w 1003876"/>
                  <a:gd name="connsiteY62" fmla="*/ 1104311 h 1516072"/>
                  <a:gd name="connsiteX63" fmla="*/ 1003378 w 1003876"/>
                  <a:gd name="connsiteY63" fmla="*/ 1065958 h 1516072"/>
                  <a:gd name="connsiteX64" fmla="*/ 970209 w 1003876"/>
                  <a:gd name="connsiteY64" fmla="*/ 1044123 h 1516072"/>
                  <a:gd name="connsiteX65" fmla="*/ 918620 w 1003876"/>
                  <a:gd name="connsiteY65" fmla="*/ 1034598 h 1516072"/>
                  <a:gd name="connsiteX66" fmla="*/ 825429 w 1003876"/>
                  <a:gd name="connsiteY66" fmla="*/ 1034598 h 1516072"/>
                  <a:gd name="connsiteX67" fmla="*/ 730179 w 1003876"/>
                  <a:gd name="connsiteY67" fmla="*/ 1038408 h 1516072"/>
                  <a:gd name="connsiteX68" fmla="*/ 669219 w 1003876"/>
                  <a:gd name="connsiteY68" fmla="*/ 1046028 h 1516072"/>
                  <a:gd name="connsiteX69" fmla="*/ 646360 w 1003876"/>
                  <a:gd name="connsiteY69" fmla="*/ 1049838 h 1516072"/>
                  <a:gd name="connsiteX70" fmla="*/ 640078 w 1003876"/>
                  <a:gd name="connsiteY70" fmla="*/ 1026051 h 1516072"/>
                  <a:gd name="connsiteX71" fmla="*/ 673029 w 1003876"/>
                  <a:gd name="connsiteY71" fmla="*/ 992688 h 1516072"/>
                  <a:gd name="connsiteX72" fmla="*/ 674934 w 1003876"/>
                  <a:gd name="connsiteY72" fmla="*/ 986973 h 1516072"/>
                  <a:gd name="connsiteX73" fmla="*/ 680649 w 1003876"/>
                  <a:gd name="connsiteY73" fmla="*/ 985068 h 1516072"/>
                  <a:gd name="connsiteX74" fmla="*/ 686364 w 1003876"/>
                  <a:gd name="connsiteY74" fmla="*/ 981258 h 1516072"/>
                  <a:gd name="connsiteX75" fmla="*/ 695889 w 1003876"/>
                  <a:gd name="connsiteY75" fmla="*/ 971733 h 1516072"/>
                  <a:gd name="connsiteX76" fmla="*/ 705414 w 1003876"/>
                  <a:gd name="connsiteY76" fmla="*/ 960303 h 1516072"/>
                  <a:gd name="connsiteX77" fmla="*/ 716844 w 1003876"/>
                  <a:gd name="connsiteY77" fmla="*/ 952683 h 1516072"/>
                  <a:gd name="connsiteX78" fmla="*/ 732084 w 1003876"/>
                  <a:gd name="connsiteY78" fmla="*/ 939348 h 1516072"/>
                  <a:gd name="connsiteX79" fmla="*/ 741609 w 1003876"/>
                  <a:gd name="connsiteY79" fmla="*/ 927918 h 1516072"/>
                  <a:gd name="connsiteX80" fmla="*/ 753039 w 1003876"/>
                  <a:gd name="connsiteY80" fmla="*/ 918393 h 1516072"/>
                  <a:gd name="connsiteX81" fmla="*/ 758754 w 1003876"/>
                  <a:gd name="connsiteY81" fmla="*/ 906963 h 1516072"/>
                  <a:gd name="connsiteX82" fmla="*/ 760659 w 1003876"/>
                  <a:gd name="connsiteY82" fmla="*/ 901248 h 1516072"/>
                  <a:gd name="connsiteX83" fmla="*/ 766374 w 1003876"/>
                  <a:gd name="connsiteY83" fmla="*/ 889818 h 1516072"/>
                  <a:gd name="connsiteX84" fmla="*/ 764469 w 1003876"/>
                  <a:gd name="connsiteY84" fmla="*/ 874578 h 1516072"/>
                  <a:gd name="connsiteX85" fmla="*/ 758754 w 1003876"/>
                  <a:gd name="connsiteY85" fmla="*/ 872673 h 1516072"/>
                  <a:gd name="connsiteX86" fmla="*/ 737799 w 1003876"/>
                  <a:gd name="connsiteY86" fmla="*/ 874578 h 1516072"/>
                  <a:gd name="connsiteX87" fmla="*/ 732084 w 1003876"/>
                  <a:gd name="connsiteY87" fmla="*/ 878388 h 1516072"/>
                  <a:gd name="connsiteX88" fmla="*/ 699699 w 1003876"/>
                  <a:gd name="connsiteY88" fmla="*/ 899343 h 1516072"/>
                  <a:gd name="connsiteX89" fmla="*/ 595181 w 1003876"/>
                  <a:gd name="connsiteY89" fmla="*/ 957831 h 1516072"/>
                  <a:gd name="connsiteX90" fmla="*/ 507294 w 1003876"/>
                  <a:gd name="connsiteY90" fmla="*/ 847908 h 1516072"/>
                  <a:gd name="connsiteX91" fmla="*/ 503484 w 1003876"/>
                  <a:gd name="connsiteY91" fmla="*/ 358323 h 1516072"/>
                  <a:gd name="connsiteX92" fmla="*/ 499674 w 1003876"/>
                  <a:gd name="connsiteY92" fmla="*/ 66858 h 1516072"/>
                  <a:gd name="connsiteX93" fmla="*/ 490149 w 1003876"/>
                  <a:gd name="connsiteY93" fmla="*/ 40188 h 1516072"/>
                  <a:gd name="connsiteX94" fmla="*/ 488244 w 1003876"/>
                  <a:gd name="connsiteY94" fmla="*/ 34473 h 1516072"/>
                  <a:gd name="connsiteX95" fmla="*/ 484434 w 1003876"/>
                  <a:gd name="connsiteY95" fmla="*/ 28758 h 1516072"/>
                  <a:gd name="connsiteX96" fmla="*/ 478719 w 1003876"/>
                  <a:gd name="connsiteY96" fmla="*/ 17328 h 1516072"/>
                  <a:gd name="connsiteX97" fmla="*/ 473004 w 1003876"/>
                  <a:gd name="connsiteY97" fmla="*/ 13518 h 1516072"/>
                  <a:gd name="connsiteX98" fmla="*/ 469194 w 1003876"/>
                  <a:gd name="connsiteY98" fmla="*/ 7803 h 1516072"/>
                  <a:gd name="connsiteX99" fmla="*/ 429189 w 1003876"/>
                  <a:gd name="connsiteY99" fmla="*/ 11613 h 1516072"/>
                  <a:gd name="connsiteX100" fmla="*/ 425379 w 1003876"/>
                  <a:gd name="connsiteY100" fmla="*/ 78288 h 1516072"/>
                  <a:gd name="connsiteX101" fmla="*/ 425379 w 1003876"/>
                  <a:gd name="connsiteY101" fmla="*/ 84003 h 1516072"/>
                  <a:gd name="connsiteX102" fmla="*/ 436603 w 1003876"/>
                  <a:gd name="connsiteY102" fmla="*/ 225952 h 1516072"/>
                  <a:gd name="connsiteX103" fmla="*/ 440619 w 1003876"/>
                  <a:gd name="connsiteY103" fmla="*/ 421188 h 1516072"/>
                  <a:gd name="connsiteX104" fmla="*/ 440002 w 1003876"/>
                  <a:gd name="connsiteY104" fmla="*/ 789160 h 1516072"/>
                  <a:gd name="connsiteX105" fmla="*/ 430322 w 1003876"/>
                  <a:gd name="connsiteY105"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15804 w 1003876"/>
                  <a:gd name="connsiteY18" fmla="*/ 1160328 h 1516072"/>
                  <a:gd name="connsiteX19" fmla="*/ 6279 w 1003876"/>
                  <a:gd name="connsiteY19" fmla="*/ 1169853 h 1516072"/>
                  <a:gd name="connsiteX20" fmla="*/ 4374 w 1003876"/>
                  <a:gd name="connsiteY20" fmla="*/ 1175568 h 1516072"/>
                  <a:gd name="connsiteX21" fmla="*/ 564 w 1003876"/>
                  <a:gd name="connsiteY21" fmla="*/ 1181283 h 1516072"/>
                  <a:gd name="connsiteX22" fmla="*/ 6279 w 1003876"/>
                  <a:gd name="connsiteY22" fmla="*/ 1213668 h 1516072"/>
                  <a:gd name="connsiteX23" fmla="*/ 11994 w 1003876"/>
                  <a:gd name="connsiteY23" fmla="*/ 1217478 h 1516072"/>
                  <a:gd name="connsiteX24" fmla="*/ 17709 w 1003876"/>
                  <a:gd name="connsiteY24" fmla="*/ 1219383 h 1516072"/>
                  <a:gd name="connsiteX25" fmla="*/ 145344 w 1003876"/>
                  <a:gd name="connsiteY25" fmla="*/ 1222421 h 1516072"/>
                  <a:gd name="connsiteX26" fmla="*/ 335999 w 1003876"/>
                  <a:gd name="connsiteY26" fmla="*/ 1217478 h 1516072"/>
                  <a:gd name="connsiteX27" fmla="*/ 362514 w 1003876"/>
                  <a:gd name="connsiteY27" fmla="*/ 1273701 h 1516072"/>
                  <a:gd name="connsiteX28" fmla="*/ 335071 w 1003876"/>
                  <a:gd name="connsiteY28" fmla="*/ 1356594 h 1516072"/>
                  <a:gd name="connsiteX29" fmla="*/ 328224 w 1003876"/>
                  <a:gd name="connsiteY29" fmla="*/ 1420386 h 1516072"/>
                  <a:gd name="connsiteX30" fmla="*/ 332034 w 1003876"/>
                  <a:gd name="connsiteY30" fmla="*/ 1463223 h 1516072"/>
                  <a:gd name="connsiteX31" fmla="*/ 364419 w 1003876"/>
                  <a:gd name="connsiteY31" fmla="*/ 1512753 h 1516072"/>
                  <a:gd name="connsiteX32" fmla="*/ 387279 w 1003876"/>
                  <a:gd name="connsiteY32" fmla="*/ 1514658 h 1516072"/>
                  <a:gd name="connsiteX33" fmla="*/ 396804 w 1003876"/>
                  <a:gd name="connsiteY33" fmla="*/ 1491798 h 1516072"/>
                  <a:gd name="connsiteX34" fmla="*/ 403085 w 1003876"/>
                  <a:gd name="connsiteY34" fmla="*/ 1451433 h 1516072"/>
                  <a:gd name="connsiteX35" fmla="*/ 409367 w 1003876"/>
                  <a:gd name="connsiteY35" fmla="*/ 1389340 h 1516072"/>
                  <a:gd name="connsiteX36" fmla="*/ 424041 w 1003876"/>
                  <a:gd name="connsiteY36" fmla="*/ 1329152 h 1516072"/>
                  <a:gd name="connsiteX37" fmla="*/ 467289 w 1003876"/>
                  <a:gd name="connsiteY37" fmla="*/ 1265103 h 1516072"/>
                  <a:gd name="connsiteX38" fmla="*/ 528455 w 1003876"/>
                  <a:gd name="connsiteY38" fmla="*/ 1230091 h 1516072"/>
                  <a:gd name="connsiteX39" fmla="*/ 601154 w 1003876"/>
                  <a:gd name="connsiteY39" fmla="*/ 1221700 h 1516072"/>
                  <a:gd name="connsiteX40" fmla="*/ 720654 w 1003876"/>
                  <a:gd name="connsiteY40" fmla="*/ 1316538 h 1516072"/>
                  <a:gd name="connsiteX41" fmla="*/ 733989 w 1003876"/>
                  <a:gd name="connsiteY41" fmla="*/ 1326063 h 1516072"/>
                  <a:gd name="connsiteX42" fmla="*/ 743514 w 1003876"/>
                  <a:gd name="connsiteY42" fmla="*/ 1327968 h 1516072"/>
                  <a:gd name="connsiteX43" fmla="*/ 749229 w 1003876"/>
                  <a:gd name="connsiteY43" fmla="*/ 1329873 h 1516072"/>
                  <a:gd name="connsiteX44" fmla="*/ 762564 w 1003876"/>
                  <a:gd name="connsiteY44" fmla="*/ 1335588 h 1516072"/>
                  <a:gd name="connsiteX45" fmla="*/ 777804 w 1003876"/>
                  <a:gd name="connsiteY45" fmla="*/ 1333683 h 1516072"/>
                  <a:gd name="connsiteX46" fmla="*/ 789234 w 1003876"/>
                  <a:gd name="connsiteY46" fmla="*/ 1327968 h 1516072"/>
                  <a:gd name="connsiteX47" fmla="*/ 794949 w 1003876"/>
                  <a:gd name="connsiteY47" fmla="*/ 1326063 h 1516072"/>
                  <a:gd name="connsiteX48" fmla="*/ 802569 w 1003876"/>
                  <a:gd name="connsiteY48" fmla="*/ 1308918 h 1516072"/>
                  <a:gd name="connsiteX49" fmla="*/ 800664 w 1003876"/>
                  <a:gd name="connsiteY49" fmla="*/ 1284153 h 1516072"/>
                  <a:gd name="connsiteX50" fmla="*/ 798759 w 1003876"/>
                  <a:gd name="connsiteY50" fmla="*/ 1278438 h 1516072"/>
                  <a:gd name="connsiteX51" fmla="*/ 796854 w 1003876"/>
                  <a:gd name="connsiteY51" fmla="*/ 1270818 h 1516072"/>
                  <a:gd name="connsiteX52" fmla="*/ 783519 w 1003876"/>
                  <a:gd name="connsiteY52" fmla="*/ 1253673 h 1516072"/>
                  <a:gd name="connsiteX53" fmla="*/ 773994 w 1003876"/>
                  <a:gd name="connsiteY53" fmla="*/ 1247958 h 1516072"/>
                  <a:gd name="connsiteX54" fmla="*/ 648264 w 1003876"/>
                  <a:gd name="connsiteY54" fmla="*/ 1156518 h 1516072"/>
                  <a:gd name="connsiteX55" fmla="*/ 645998 w 1003876"/>
                  <a:gd name="connsiteY55" fmla="*/ 1108121 h 1516072"/>
                  <a:gd name="connsiteX56" fmla="*/ 671124 w 1003876"/>
                  <a:gd name="connsiteY56" fmla="*/ 1089843 h 1516072"/>
                  <a:gd name="connsiteX57" fmla="*/ 724464 w 1003876"/>
                  <a:gd name="connsiteY57" fmla="*/ 1082223 h 1516072"/>
                  <a:gd name="connsiteX58" fmla="*/ 842574 w 1003876"/>
                  <a:gd name="connsiteY58" fmla="*/ 1084128 h 1516072"/>
                  <a:gd name="connsiteX59" fmla="*/ 871149 w 1003876"/>
                  <a:gd name="connsiteY59" fmla="*/ 1086033 h 1516072"/>
                  <a:gd name="connsiteX60" fmla="*/ 899724 w 1003876"/>
                  <a:gd name="connsiteY60" fmla="*/ 1091748 h 1516072"/>
                  <a:gd name="connsiteX61" fmla="*/ 922584 w 1003876"/>
                  <a:gd name="connsiteY61" fmla="*/ 1095558 h 1516072"/>
                  <a:gd name="connsiteX62" fmla="*/ 985294 w 1003876"/>
                  <a:gd name="connsiteY62" fmla="*/ 1104311 h 1516072"/>
                  <a:gd name="connsiteX63" fmla="*/ 1003378 w 1003876"/>
                  <a:gd name="connsiteY63" fmla="*/ 1065958 h 1516072"/>
                  <a:gd name="connsiteX64" fmla="*/ 970209 w 1003876"/>
                  <a:gd name="connsiteY64" fmla="*/ 1044123 h 1516072"/>
                  <a:gd name="connsiteX65" fmla="*/ 918620 w 1003876"/>
                  <a:gd name="connsiteY65" fmla="*/ 1034598 h 1516072"/>
                  <a:gd name="connsiteX66" fmla="*/ 825429 w 1003876"/>
                  <a:gd name="connsiteY66" fmla="*/ 1034598 h 1516072"/>
                  <a:gd name="connsiteX67" fmla="*/ 730179 w 1003876"/>
                  <a:gd name="connsiteY67" fmla="*/ 1038408 h 1516072"/>
                  <a:gd name="connsiteX68" fmla="*/ 669219 w 1003876"/>
                  <a:gd name="connsiteY68" fmla="*/ 1046028 h 1516072"/>
                  <a:gd name="connsiteX69" fmla="*/ 646360 w 1003876"/>
                  <a:gd name="connsiteY69" fmla="*/ 1049838 h 1516072"/>
                  <a:gd name="connsiteX70" fmla="*/ 640078 w 1003876"/>
                  <a:gd name="connsiteY70" fmla="*/ 1026051 h 1516072"/>
                  <a:gd name="connsiteX71" fmla="*/ 673029 w 1003876"/>
                  <a:gd name="connsiteY71" fmla="*/ 992688 h 1516072"/>
                  <a:gd name="connsiteX72" fmla="*/ 674934 w 1003876"/>
                  <a:gd name="connsiteY72" fmla="*/ 986973 h 1516072"/>
                  <a:gd name="connsiteX73" fmla="*/ 680649 w 1003876"/>
                  <a:gd name="connsiteY73" fmla="*/ 985068 h 1516072"/>
                  <a:gd name="connsiteX74" fmla="*/ 686364 w 1003876"/>
                  <a:gd name="connsiteY74" fmla="*/ 981258 h 1516072"/>
                  <a:gd name="connsiteX75" fmla="*/ 695889 w 1003876"/>
                  <a:gd name="connsiteY75" fmla="*/ 971733 h 1516072"/>
                  <a:gd name="connsiteX76" fmla="*/ 705414 w 1003876"/>
                  <a:gd name="connsiteY76" fmla="*/ 960303 h 1516072"/>
                  <a:gd name="connsiteX77" fmla="*/ 716844 w 1003876"/>
                  <a:gd name="connsiteY77" fmla="*/ 952683 h 1516072"/>
                  <a:gd name="connsiteX78" fmla="*/ 732084 w 1003876"/>
                  <a:gd name="connsiteY78" fmla="*/ 939348 h 1516072"/>
                  <a:gd name="connsiteX79" fmla="*/ 741609 w 1003876"/>
                  <a:gd name="connsiteY79" fmla="*/ 927918 h 1516072"/>
                  <a:gd name="connsiteX80" fmla="*/ 753039 w 1003876"/>
                  <a:gd name="connsiteY80" fmla="*/ 918393 h 1516072"/>
                  <a:gd name="connsiteX81" fmla="*/ 758754 w 1003876"/>
                  <a:gd name="connsiteY81" fmla="*/ 906963 h 1516072"/>
                  <a:gd name="connsiteX82" fmla="*/ 760659 w 1003876"/>
                  <a:gd name="connsiteY82" fmla="*/ 901248 h 1516072"/>
                  <a:gd name="connsiteX83" fmla="*/ 766374 w 1003876"/>
                  <a:gd name="connsiteY83" fmla="*/ 889818 h 1516072"/>
                  <a:gd name="connsiteX84" fmla="*/ 764469 w 1003876"/>
                  <a:gd name="connsiteY84" fmla="*/ 874578 h 1516072"/>
                  <a:gd name="connsiteX85" fmla="*/ 758754 w 1003876"/>
                  <a:gd name="connsiteY85" fmla="*/ 872673 h 1516072"/>
                  <a:gd name="connsiteX86" fmla="*/ 737799 w 1003876"/>
                  <a:gd name="connsiteY86" fmla="*/ 874578 h 1516072"/>
                  <a:gd name="connsiteX87" fmla="*/ 732084 w 1003876"/>
                  <a:gd name="connsiteY87" fmla="*/ 878388 h 1516072"/>
                  <a:gd name="connsiteX88" fmla="*/ 699699 w 1003876"/>
                  <a:gd name="connsiteY88" fmla="*/ 899343 h 1516072"/>
                  <a:gd name="connsiteX89" fmla="*/ 595181 w 1003876"/>
                  <a:gd name="connsiteY89" fmla="*/ 957831 h 1516072"/>
                  <a:gd name="connsiteX90" fmla="*/ 507294 w 1003876"/>
                  <a:gd name="connsiteY90" fmla="*/ 847908 h 1516072"/>
                  <a:gd name="connsiteX91" fmla="*/ 503484 w 1003876"/>
                  <a:gd name="connsiteY91" fmla="*/ 358323 h 1516072"/>
                  <a:gd name="connsiteX92" fmla="*/ 499674 w 1003876"/>
                  <a:gd name="connsiteY92" fmla="*/ 66858 h 1516072"/>
                  <a:gd name="connsiteX93" fmla="*/ 490149 w 1003876"/>
                  <a:gd name="connsiteY93" fmla="*/ 40188 h 1516072"/>
                  <a:gd name="connsiteX94" fmla="*/ 488244 w 1003876"/>
                  <a:gd name="connsiteY94" fmla="*/ 34473 h 1516072"/>
                  <a:gd name="connsiteX95" fmla="*/ 484434 w 1003876"/>
                  <a:gd name="connsiteY95" fmla="*/ 28758 h 1516072"/>
                  <a:gd name="connsiteX96" fmla="*/ 478719 w 1003876"/>
                  <a:gd name="connsiteY96" fmla="*/ 17328 h 1516072"/>
                  <a:gd name="connsiteX97" fmla="*/ 473004 w 1003876"/>
                  <a:gd name="connsiteY97" fmla="*/ 13518 h 1516072"/>
                  <a:gd name="connsiteX98" fmla="*/ 469194 w 1003876"/>
                  <a:gd name="connsiteY98" fmla="*/ 7803 h 1516072"/>
                  <a:gd name="connsiteX99" fmla="*/ 429189 w 1003876"/>
                  <a:gd name="connsiteY99" fmla="*/ 11613 h 1516072"/>
                  <a:gd name="connsiteX100" fmla="*/ 425379 w 1003876"/>
                  <a:gd name="connsiteY100" fmla="*/ 78288 h 1516072"/>
                  <a:gd name="connsiteX101" fmla="*/ 425379 w 1003876"/>
                  <a:gd name="connsiteY101" fmla="*/ 84003 h 1516072"/>
                  <a:gd name="connsiteX102" fmla="*/ 436603 w 1003876"/>
                  <a:gd name="connsiteY102" fmla="*/ 225952 h 1516072"/>
                  <a:gd name="connsiteX103" fmla="*/ 440619 w 1003876"/>
                  <a:gd name="connsiteY103" fmla="*/ 421188 h 1516072"/>
                  <a:gd name="connsiteX104" fmla="*/ 440002 w 1003876"/>
                  <a:gd name="connsiteY104" fmla="*/ 789160 h 1516072"/>
                  <a:gd name="connsiteX105" fmla="*/ 430322 w 1003876"/>
                  <a:gd name="connsiteY105"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15804 w 1003876"/>
                  <a:gd name="connsiteY18" fmla="*/ 1160328 h 1516072"/>
                  <a:gd name="connsiteX19" fmla="*/ 6279 w 1003876"/>
                  <a:gd name="connsiteY19" fmla="*/ 1169853 h 1516072"/>
                  <a:gd name="connsiteX20" fmla="*/ 4374 w 1003876"/>
                  <a:gd name="connsiteY20" fmla="*/ 1175568 h 1516072"/>
                  <a:gd name="connsiteX21" fmla="*/ 564 w 1003876"/>
                  <a:gd name="connsiteY21" fmla="*/ 1181283 h 1516072"/>
                  <a:gd name="connsiteX22" fmla="*/ 6279 w 1003876"/>
                  <a:gd name="connsiteY22" fmla="*/ 1213668 h 1516072"/>
                  <a:gd name="connsiteX23" fmla="*/ 11994 w 1003876"/>
                  <a:gd name="connsiteY23" fmla="*/ 1217478 h 1516072"/>
                  <a:gd name="connsiteX24" fmla="*/ 17709 w 1003876"/>
                  <a:gd name="connsiteY24" fmla="*/ 1219383 h 1516072"/>
                  <a:gd name="connsiteX25" fmla="*/ 145344 w 1003876"/>
                  <a:gd name="connsiteY25" fmla="*/ 1222421 h 1516072"/>
                  <a:gd name="connsiteX26" fmla="*/ 335999 w 1003876"/>
                  <a:gd name="connsiteY26" fmla="*/ 1217478 h 1516072"/>
                  <a:gd name="connsiteX27" fmla="*/ 362514 w 1003876"/>
                  <a:gd name="connsiteY27" fmla="*/ 1273701 h 1516072"/>
                  <a:gd name="connsiteX28" fmla="*/ 335071 w 1003876"/>
                  <a:gd name="connsiteY28" fmla="*/ 1356594 h 1516072"/>
                  <a:gd name="connsiteX29" fmla="*/ 328224 w 1003876"/>
                  <a:gd name="connsiteY29" fmla="*/ 1420386 h 1516072"/>
                  <a:gd name="connsiteX30" fmla="*/ 332034 w 1003876"/>
                  <a:gd name="connsiteY30" fmla="*/ 1463223 h 1516072"/>
                  <a:gd name="connsiteX31" fmla="*/ 364419 w 1003876"/>
                  <a:gd name="connsiteY31" fmla="*/ 1512753 h 1516072"/>
                  <a:gd name="connsiteX32" fmla="*/ 387279 w 1003876"/>
                  <a:gd name="connsiteY32" fmla="*/ 1514658 h 1516072"/>
                  <a:gd name="connsiteX33" fmla="*/ 396804 w 1003876"/>
                  <a:gd name="connsiteY33" fmla="*/ 1491798 h 1516072"/>
                  <a:gd name="connsiteX34" fmla="*/ 403085 w 1003876"/>
                  <a:gd name="connsiteY34" fmla="*/ 1451433 h 1516072"/>
                  <a:gd name="connsiteX35" fmla="*/ 409367 w 1003876"/>
                  <a:gd name="connsiteY35" fmla="*/ 1389340 h 1516072"/>
                  <a:gd name="connsiteX36" fmla="*/ 424041 w 1003876"/>
                  <a:gd name="connsiteY36" fmla="*/ 1329152 h 1516072"/>
                  <a:gd name="connsiteX37" fmla="*/ 467289 w 1003876"/>
                  <a:gd name="connsiteY37" fmla="*/ 1265103 h 1516072"/>
                  <a:gd name="connsiteX38" fmla="*/ 528455 w 1003876"/>
                  <a:gd name="connsiteY38" fmla="*/ 1230091 h 1516072"/>
                  <a:gd name="connsiteX39" fmla="*/ 601154 w 1003876"/>
                  <a:gd name="connsiteY39" fmla="*/ 1221700 h 1516072"/>
                  <a:gd name="connsiteX40" fmla="*/ 720654 w 1003876"/>
                  <a:gd name="connsiteY40" fmla="*/ 1316538 h 1516072"/>
                  <a:gd name="connsiteX41" fmla="*/ 733989 w 1003876"/>
                  <a:gd name="connsiteY41" fmla="*/ 1326063 h 1516072"/>
                  <a:gd name="connsiteX42" fmla="*/ 743514 w 1003876"/>
                  <a:gd name="connsiteY42" fmla="*/ 1327968 h 1516072"/>
                  <a:gd name="connsiteX43" fmla="*/ 749229 w 1003876"/>
                  <a:gd name="connsiteY43" fmla="*/ 1329873 h 1516072"/>
                  <a:gd name="connsiteX44" fmla="*/ 762564 w 1003876"/>
                  <a:gd name="connsiteY44" fmla="*/ 1335588 h 1516072"/>
                  <a:gd name="connsiteX45" fmla="*/ 777804 w 1003876"/>
                  <a:gd name="connsiteY45" fmla="*/ 1333683 h 1516072"/>
                  <a:gd name="connsiteX46" fmla="*/ 789234 w 1003876"/>
                  <a:gd name="connsiteY46" fmla="*/ 1327968 h 1516072"/>
                  <a:gd name="connsiteX47" fmla="*/ 794949 w 1003876"/>
                  <a:gd name="connsiteY47" fmla="*/ 1326063 h 1516072"/>
                  <a:gd name="connsiteX48" fmla="*/ 802569 w 1003876"/>
                  <a:gd name="connsiteY48" fmla="*/ 1308918 h 1516072"/>
                  <a:gd name="connsiteX49" fmla="*/ 800664 w 1003876"/>
                  <a:gd name="connsiteY49" fmla="*/ 1284153 h 1516072"/>
                  <a:gd name="connsiteX50" fmla="*/ 798759 w 1003876"/>
                  <a:gd name="connsiteY50" fmla="*/ 1278438 h 1516072"/>
                  <a:gd name="connsiteX51" fmla="*/ 796854 w 1003876"/>
                  <a:gd name="connsiteY51" fmla="*/ 1270818 h 1516072"/>
                  <a:gd name="connsiteX52" fmla="*/ 783519 w 1003876"/>
                  <a:gd name="connsiteY52" fmla="*/ 1253673 h 1516072"/>
                  <a:gd name="connsiteX53" fmla="*/ 773994 w 1003876"/>
                  <a:gd name="connsiteY53" fmla="*/ 1247958 h 1516072"/>
                  <a:gd name="connsiteX54" fmla="*/ 648264 w 1003876"/>
                  <a:gd name="connsiteY54" fmla="*/ 1156518 h 1516072"/>
                  <a:gd name="connsiteX55" fmla="*/ 645998 w 1003876"/>
                  <a:gd name="connsiteY55" fmla="*/ 1108121 h 1516072"/>
                  <a:gd name="connsiteX56" fmla="*/ 671124 w 1003876"/>
                  <a:gd name="connsiteY56" fmla="*/ 1089843 h 1516072"/>
                  <a:gd name="connsiteX57" fmla="*/ 724464 w 1003876"/>
                  <a:gd name="connsiteY57" fmla="*/ 1082223 h 1516072"/>
                  <a:gd name="connsiteX58" fmla="*/ 842574 w 1003876"/>
                  <a:gd name="connsiteY58" fmla="*/ 1084128 h 1516072"/>
                  <a:gd name="connsiteX59" fmla="*/ 871149 w 1003876"/>
                  <a:gd name="connsiteY59" fmla="*/ 1086033 h 1516072"/>
                  <a:gd name="connsiteX60" fmla="*/ 899724 w 1003876"/>
                  <a:gd name="connsiteY60" fmla="*/ 1091748 h 1516072"/>
                  <a:gd name="connsiteX61" fmla="*/ 922584 w 1003876"/>
                  <a:gd name="connsiteY61" fmla="*/ 1095558 h 1516072"/>
                  <a:gd name="connsiteX62" fmla="*/ 985294 w 1003876"/>
                  <a:gd name="connsiteY62" fmla="*/ 1104311 h 1516072"/>
                  <a:gd name="connsiteX63" fmla="*/ 1003378 w 1003876"/>
                  <a:gd name="connsiteY63" fmla="*/ 1065958 h 1516072"/>
                  <a:gd name="connsiteX64" fmla="*/ 970209 w 1003876"/>
                  <a:gd name="connsiteY64" fmla="*/ 1044123 h 1516072"/>
                  <a:gd name="connsiteX65" fmla="*/ 918620 w 1003876"/>
                  <a:gd name="connsiteY65" fmla="*/ 1034598 h 1516072"/>
                  <a:gd name="connsiteX66" fmla="*/ 825429 w 1003876"/>
                  <a:gd name="connsiteY66" fmla="*/ 1034598 h 1516072"/>
                  <a:gd name="connsiteX67" fmla="*/ 669219 w 1003876"/>
                  <a:gd name="connsiteY67" fmla="*/ 1046028 h 1516072"/>
                  <a:gd name="connsiteX68" fmla="*/ 646360 w 1003876"/>
                  <a:gd name="connsiteY68" fmla="*/ 1049838 h 1516072"/>
                  <a:gd name="connsiteX69" fmla="*/ 640078 w 1003876"/>
                  <a:gd name="connsiteY69" fmla="*/ 1026051 h 1516072"/>
                  <a:gd name="connsiteX70" fmla="*/ 673029 w 1003876"/>
                  <a:gd name="connsiteY70" fmla="*/ 992688 h 1516072"/>
                  <a:gd name="connsiteX71" fmla="*/ 674934 w 1003876"/>
                  <a:gd name="connsiteY71" fmla="*/ 986973 h 1516072"/>
                  <a:gd name="connsiteX72" fmla="*/ 680649 w 1003876"/>
                  <a:gd name="connsiteY72" fmla="*/ 985068 h 1516072"/>
                  <a:gd name="connsiteX73" fmla="*/ 686364 w 1003876"/>
                  <a:gd name="connsiteY73" fmla="*/ 981258 h 1516072"/>
                  <a:gd name="connsiteX74" fmla="*/ 695889 w 1003876"/>
                  <a:gd name="connsiteY74" fmla="*/ 971733 h 1516072"/>
                  <a:gd name="connsiteX75" fmla="*/ 705414 w 1003876"/>
                  <a:gd name="connsiteY75" fmla="*/ 960303 h 1516072"/>
                  <a:gd name="connsiteX76" fmla="*/ 716844 w 1003876"/>
                  <a:gd name="connsiteY76" fmla="*/ 952683 h 1516072"/>
                  <a:gd name="connsiteX77" fmla="*/ 732084 w 1003876"/>
                  <a:gd name="connsiteY77" fmla="*/ 939348 h 1516072"/>
                  <a:gd name="connsiteX78" fmla="*/ 741609 w 1003876"/>
                  <a:gd name="connsiteY78" fmla="*/ 927918 h 1516072"/>
                  <a:gd name="connsiteX79" fmla="*/ 753039 w 1003876"/>
                  <a:gd name="connsiteY79" fmla="*/ 918393 h 1516072"/>
                  <a:gd name="connsiteX80" fmla="*/ 758754 w 1003876"/>
                  <a:gd name="connsiteY80" fmla="*/ 906963 h 1516072"/>
                  <a:gd name="connsiteX81" fmla="*/ 760659 w 1003876"/>
                  <a:gd name="connsiteY81" fmla="*/ 901248 h 1516072"/>
                  <a:gd name="connsiteX82" fmla="*/ 766374 w 1003876"/>
                  <a:gd name="connsiteY82" fmla="*/ 889818 h 1516072"/>
                  <a:gd name="connsiteX83" fmla="*/ 764469 w 1003876"/>
                  <a:gd name="connsiteY83" fmla="*/ 874578 h 1516072"/>
                  <a:gd name="connsiteX84" fmla="*/ 758754 w 1003876"/>
                  <a:gd name="connsiteY84" fmla="*/ 872673 h 1516072"/>
                  <a:gd name="connsiteX85" fmla="*/ 737799 w 1003876"/>
                  <a:gd name="connsiteY85" fmla="*/ 874578 h 1516072"/>
                  <a:gd name="connsiteX86" fmla="*/ 732084 w 1003876"/>
                  <a:gd name="connsiteY86" fmla="*/ 878388 h 1516072"/>
                  <a:gd name="connsiteX87" fmla="*/ 699699 w 1003876"/>
                  <a:gd name="connsiteY87" fmla="*/ 899343 h 1516072"/>
                  <a:gd name="connsiteX88" fmla="*/ 595181 w 1003876"/>
                  <a:gd name="connsiteY88" fmla="*/ 957831 h 1516072"/>
                  <a:gd name="connsiteX89" fmla="*/ 507294 w 1003876"/>
                  <a:gd name="connsiteY89" fmla="*/ 847908 h 1516072"/>
                  <a:gd name="connsiteX90" fmla="*/ 503484 w 1003876"/>
                  <a:gd name="connsiteY90" fmla="*/ 358323 h 1516072"/>
                  <a:gd name="connsiteX91" fmla="*/ 499674 w 1003876"/>
                  <a:gd name="connsiteY91" fmla="*/ 66858 h 1516072"/>
                  <a:gd name="connsiteX92" fmla="*/ 490149 w 1003876"/>
                  <a:gd name="connsiteY92" fmla="*/ 40188 h 1516072"/>
                  <a:gd name="connsiteX93" fmla="*/ 488244 w 1003876"/>
                  <a:gd name="connsiteY93" fmla="*/ 34473 h 1516072"/>
                  <a:gd name="connsiteX94" fmla="*/ 484434 w 1003876"/>
                  <a:gd name="connsiteY94" fmla="*/ 28758 h 1516072"/>
                  <a:gd name="connsiteX95" fmla="*/ 478719 w 1003876"/>
                  <a:gd name="connsiteY95" fmla="*/ 17328 h 1516072"/>
                  <a:gd name="connsiteX96" fmla="*/ 473004 w 1003876"/>
                  <a:gd name="connsiteY96" fmla="*/ 13518 h 1516072"/>
                  <a:gd name="connsiteX97" fmla="*/ 469194 w 1003876"/>
                  <a:gd name="connsiteY97" fmla="*/ 7803 h 1516072"/>
                  <a:gd name="connsiteX98" fmla="*/ 429189 w 1003876"/>
                  <a:gd name="connsiteY98" fmla="*/ 11613 h 1516072"/>
                  <a:gd name="connsiteX99" fmla="*/ 425379 w 1003876"/>
                  <a:gd name="connsiteY99" fmla="*/ 78288 h 1516072"/>
                  <a:gd name="connsiteX100" fmla="*/ 425379 w 1003876"/>
                  <a:gd name="connsiteY100" fmla="*/ 84003 h 1516072"/>
                  <a:gd name="connsiteX101" fmla="*/ 436603 w 1003876"/>
                  <a:gd name="connsiteY101" fmla="*/ 225952 h 1516072"/>
                  <a:gd name="connsiteX102" fmla="*/ 440619 w 1003876"/>
                  <a:gd name="connsiteY102" fmla="*/ 421188 h 1516072"/>
                  <a:gd name="connsiteX103" fmla="*/ 440002 w 1003876"/>
                  <a:gd name="connsiteY103" fmla="*/ 789160 h 1516072"/>
                  <a:gd name="connsiteX104" fmla="*/ 430322 w 1003876"/>
                  <a:gd name="connsiteY104"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15804 w 1003876"/>
                  <a:gd name="connsiteY18" fmla="*/ 1160328 h 1516072"/>
                  <a:gd name="connsiteX19" fmla="*/ 6279 w 1003876"/>
                  <a:gd name="connsiteY19" fmla="*/ 1169853 h 1516072"/>
                  <a:gd name="connsiteX20" fmla="*/ 4374 w 1003876"/>
                  <a:gd name="connsiteY20" fmla="*/ 1175568 h 1516072"/>
                  <a:gd name="connsiteX21" fmla="*/ 564 w 1003876"/>
                  <a:gd name="connsiteY21" fmla="*/ 1181283 h 1516072"/>
                  <a:gd name="connsiteX22" fmla="*/ 6279 w 1003876"/>
                  <a:gd name="connsiteY22" fmla="*/ 1213668 h 1516072"/>
                  <a:gd name="connsiteX23" fmla="*/ 11994 w 1003876"/>
                  <a:gd name="connsiteY23" fmla="*/ 1217478 h 1516072"/>
                  <a:gd name="connsiteX24" fmla="*/ 17709 w 1003876"/>
                  <a:gd name="connsiteY24" fmla="*/ 1219383 h 1516072"/>
                  <a:gd name="connsiteX25" fmla="*/ 145344 w 1003876"/>
                  <a:gd name="connsiteY25" fmla="*/ 1222421 h 1516072"/>
                  <a:gd name="connsiteX26" fmla="*/ 335999 w 1003876"/>
                  <a:gd name="connsiteY26" fmla="*/ 1217478 h 1516072"/>
                  <a:gd name="connsiteX27" fmla="*/ 362514 w 1003876"/>
                  <a:gd name="connsiteY27" fmla="*/ 1273701 h 1516072"/>
                  <a:gd name="connsiteX28" fmla="*/ 335071 w 1003876"/>
                  <a:gd name="connsiteY28" fmla="*/ 1356594 h 1516072"/>
                  <a:gd name="connsiteX29" fmla="*/ 328224 w 1003876"/>
                  <a:gd name="connsiteY29" fmla="*/ 1420386 h 1516072"/>
                  <a:gd name="connsiteX30" fmla="*/ 332034 w 1003876"/>
                  <a:gd name="connsiteY30" fmla="*/ 1463223 h 1516072"/>
                  <a:gd name="connsiteX31" fmla="*/ 364419 w 1003876"/>
                  <a:gd name="connsiteY31" fmla="*/ 1512753 h 1516072"/>
                  <a:gd name="connsiteX32" fmla="*/ 387279 w 1003876"/>
                  <a:gd name="connsiteY32" fmla="*/ 1514658 h 1516072"/>
                  <a:gd name="connsiteX33" fmla="*/ 396804 w 1003876"/>
                  <a:gd name="connsiteY33" fmla="*/ 1491798 h 1516072"/>
                  <a:gd name="connsiteX34" fmla="*/ 403085 w 1003876"/>
                  <a:gd name="connsiteY34" fmla="*/ 1451433 h 1516072"/>
                  <a:gd name="connsiteX35" fmla="*/ 409367 w 1003876"/>
                  <a:gd name="connsiteY35" fmla="*/ 1389340 h 1516072"/>
                  <a:gd name="connsiteX36" fmla="*/ 424041 w 1003876"/>
                  <a:gd name="connsiteY36" fmla="*/ 1329152 h 1516072"/>
                  <a:gd name="connsiteX37" fmla="*/ 467289 w 1003876"/>
                  <a:gd name="connsiteY37" fmla="*/ 1265103 h 1516072"/>
                  <a:gd name="connsiteX38" fmla="*/ 528455 w 1003876"/>
                  <a:gd name="connsiteY38" fmla="*/ 1230091 h 1516072"/>
                  <a:gd name="connsiteX39" fmla="*/ 601154 w 1003876"/>
                  <a:gd name="connsiteY39" fmla="*/ 1221700 h 1516072"/>
                  <a:gd name="connsiteX40" fmla="*/ 720654 w 1003876"/>
                  <a:gd name="connsiteY40" fmla="*/ 1316538 h 1516072"/>
                  <a:gd name="connsiteX41" fmla="*/ 733989 w 1003876"/>
                  <a:gd name="connsiteY41" fmla="*/ 1326063 h 1516072"/>
                  <a:gd name="connsiteX42" fmla="*/ 743514 w 1003876"/>
                  <a:gd name="connsiteY42" fmla="*/ 1327968 h 1516072"/>
                  <a:gd name="connsiteX43" fmla="*/ 749229 w 1003876"/>
                  <a:gd name="connsiteY43" fmla="*/ 1329873 h 1516072"/>
                  <a:gd name="connsiteX44" fmla="*/ 762564 w 1003876"/>
                  <a:gd name="connsiteY44" fmla="*/ 1335588 h 1516072"/>
                  <a:gd name="connsiteX45" fmla="*/ 777804 w 1003876"/>
                  <a:gd name="connsiteY45" fmla="*/ 1333683 h 1516072"/>
                  <a:gd name="connsiteX46" fmla="*/ 789234 w 1003876"/>
                  <a:gd name="connsiteY46" fmla="*/ 1327968 h 1516072"/>
                  <a:gd name="connsiteX47" fmla="*/ 794949 w 1003876"/>
                  <a:gd name="connsiteY47" fmla="*/ 1326063 h 1516072"/>
                  <a:gd name="connsiteX48" fmla="*/ 802569 w 1003876"/>
                  <a:gd name="connsiteY48" fmla="*/ 1308918 h 1516072"/>
                  <a:gd name="connsiteX49" fmla="*/ 800664 w 1003876"/>
                  <a:gd name="connsiteY49" fmla="*/ 1284153 h 1516072"/>
                  <a:gd name="connsiteX50" fmla="*/ 798759 w 1003876"/>
                  <a:gd name="connsiteY50" fmla="*/ 1278438 h 1516072"/>
                  <a:gd name="connsiteX51" fmla="*/ 796854 w 1003876"/>
                  <a:gd name="connsiteY51" fmla="*/ 1270818 h 1516072"/>
                  <a:gd name="connsiteX52" fmla="*/ 783519 w 1003876"/>
                  <a:gd name="connsiteY52" fmla="*/ 1253673 h 1516072"/>
                  <a:gd name="connsiteX53" fmla="*/ 773994 w 1003876"/>
                  <a:gd name="connsiteY53" fmla="*/ 1247958 h 1516072"/>
                  <a:gd name="connsiteX54" fmla="*/ 648264 w 1003876"/>
                  <a:gd name="connsiteY54" fmla="*/ 1156518 h 1516072"/>
                  <a:gd name="connsiteX55" fmla="*/ 645998 w 1003876"/>
                  <a:gd name="connsiteY55" fmla="*/ 1108121 h 1516072"/>
                  <a:gd name="connsiteX56" fmla="*/ 671124 w 1003876"/>
                  <a:gd name="connsiteY56" fmla="*/ 1089843 h 1516072"/>
                  <a:gd name="connsiteX57" fmla="*/ 724464 w 1003876"/>
                  <a:gd name="connsiteY57" fmla="*/ 1082223 h 1516072"/>
                  <a:gd name="connsiteX58" fmla="*/ 842574 w 1003876"/>
                  <a:gd name="connsiteY58" fmla="*/ 1084128 h 1516072"/>
                  <a:gd name="connsiteX59" fmla="*/ 871149 w 1003876"/>
                  <a:gd name="connsiteY59" fmla="*/ 1086033 h 1516072"/>
                  <a:gd name="connsiteX60" fmla="*/ 899724 w 1003876"/>
                  <a:gd name="connsiteY60" fmla="*/ 1091748 h 1516072"/>
                  <a:gd name="connsiteX61" fmla="*/ 922584 w 1003876"/>
                  <a:gd name="connsiteY61" fmla="*/ 1095558 h 1516072"/>
                  <a:gd name="connsiteX62" fmla="*/ 985294 w 1003876"/>
                  <a:gd name="connsiteY62" fmla="*/ 1104311 h 1516072"/>
                  <a:gd name="connsiteX63" fmla="*/ 1003378 w 1003876"/>
                  <a:gd name="connsiteY63" fmla="*/ 1065958 h 1516072"/>
                  <a:gd name="connsiteX64" fmla="*/ 970209 w 1003876"/>
                  <a:gd name="connsiteY64" fmla="*/ 1044123 h 1516072"/>
                  <a:gd name="connsiteX65" fmla="*/ 918620 w 1003876"/>
                  <a:gd name="connsiteY65" fmla="*/ 1034598 h 1516072"/>
                  <a:gd name="connsiteX66" fmla="*/ 825429 w 1003876"/>
                  <a:gd name="connsiteY66" fmla="*/ 1034598 h 1516072"/>
                  <a:gd name="connsiteX67" fmla="*/ 669219 w 1003876"/>
                  <a:gd name="connsiteY67" fmla="*/ 1046028 h 1516072"/>
                  <a:gd name="connsiteX68" fmla="*/ 646360 w 1003876"/>
                  <a:gd name="connsiteY68" fmla="*/ 1049838 h 1516072"/>
                  <a:gd name="connsiteX69" fmla="*/ 640078 w 1003876"/>
                  <a:gd name="connsiteY69" fmla="*/ 1026051 h 1516072"/>
                  <a:gd name="connsiteX70" fmla="*/ 673029 w 1003876"/>
                  <a:gd name="connsiteY70" fmla="*/ 992688 h 1516072"/>
                  <a:gd name="connsiteX71" fmla="*/ 674934 w 1003876"/>
                  <a:gd name="connsiteY71" fmla="*/ 986973 h 1516072"/>
                  <a:gd name="connsiteX72" fmla="*/ 680649 w 1003876"/>
                  <a:gd name="connsiteY72" fmla="*/ 985068 h 1516072"/>
                  <a:gd name="connsiteX73" fmla="*/ 686364 w 1003876"/>
                  <a:gd name="connsiteY73" fmla="*/ 981258 h 1516072"/>
                  <a:gd name="connsiteX74" fmla="*/ 695889 w 1003876"/>
                  <a:gd name="connsiteY74" fmla="*/ 971733 h 1516072"/>
                  <a:gd name="connsiteX75" fmla="*/ 705414 w 1003876"/>
                  <a:gd name="connsiteY75" fmla="*/ 960303 h 1516072"/>
                  <a:gd name="connsiteX76" fmla="*/ 716844 w 1003876"/>
                  <a:gd name="connsiteY76" fmla="*/ 952683 h 1516072"/>
                  <a:gd name="connsiteX77" fmla="*/ 732084 w 1003876"/>
                  <a:gd name="connsiteY77" fmla="*/ 939348 h 1516072"/>
                  <a:gd name="connsiteX78" fmla="*/ 741609 w 1003876"/>
                  <a:gd name="connsiteY78" fmla="*/ 927918 h 1516072"/>
                  <a:gd name="connsiteX79" fmla="*/ 753039 w 1003876"/>
                  <a:gd name="connsiteY79" fmla="*/ 918393 h 1516072"/>
                  <a:gd name="connsiteX80" fmla="*/ 758754 w 1003876"/>
                  <a:gd name="connsiteY80" fmla="*/ 906963 h 1516072"/>
                  <a:gd name="connsiteX81" fmla="*/ 760659 w 1003876"/>
                  <a:gd name="connsiteY81" fmla="*/ 901248 h 1516072"/>
                  <a:gd name="connsiteX82" fmla="*/ 766374 w 1003876"/>
                  <a:gd name="connsiteY82" fmla="*/ 889818 h 1516072"/>
                  <a:gd name="connsiteX83" fmla="*/ 764469 w 1003876"/>
                  <a:gd name="connsiteY83" fmla="*/ 874578 h 1516072"/>
                  <a:gd name="connsiteX84" fmla="*/ 758754 w 1003876"/>
                  <a:gd name="connsiteY84" fmla="*/ 872673 h 1516072"/>
                  <a:gd name="connsiteX85" fmla="*/ 737799 w 1003876"/>
                  <a:gd name="connsiteY85" fmla="*/ 874578 h 1516072"/>
                  <a:gd name="connsiteX86" fmla="*/ 732084 w 1003876"/>
                  <a:gd name="connsiteY86" fmla="*/ 878388 h 1516072"/>
                  <a:gd name="connsiteX87" fmla="*/ 699699 w 1003876"/>
                  <a:gd name="connsiteY87" fmla="*/ 899343 h 1516072"/>
                  <a:gd name="connsiteX88" fmla="*/ 595181 w 1003876"/>
                  <a:gd name="connsiteY88" fmla="*/ 957831 h 1516072"/>
                  <a:gd name="connsiteX89" fmla="*/ 507294 w 1003876"/>
                  <a:gd name="connsiteY89" fmla="*/ 847908 h 1516072"/>
                  <a:gd name="connsiteX90" fmla="*/ 503484 w 1003876"/>
                  <a:gd name="connsiteY90" fmla="*/ 358323 h 1516072"/>
                  <a:gd name="connsiteX91" fmla="*/ 499674 w 1003876"/>
                  <a:gd name="connsiteY91" fmla="*/ 66858 h 1516072"/>
                  <a:gd name="connsiteX92" fmla="*/ 490149 w 1003876"/>
                  <a:gd name="connsiteY92" fmla="*/ 40188 h 1516072"/>
                  <a:gd name="connsiteX93" fmla="*/ 488244 w 1003876"/>
                  <a:gd name="connsiteY93" fmla="*/ 34473 h 1516072"/>
                  <a:gd name="connsiteX94" fmla="*/ 484434 w 1003876"/>
                  <a:gd name="connsiteY94" fmla="*/ 28758 h 1516072"/>
                  <a:gd name="connsiteX95" fmla="*/ 478719 w 1003876"/>
                  <a:gd name="connsiteY95" fmla="*/ 17328 h 1516072"/>
                  <a:gd name="connsiteX96" fmla="*/ 473004 w 1003876"/>
                  <a:gd name="connsiteY96" fmla="*/ 13518 h 1516072"/>
                  <a:gd name="connsiteX97" fmla="*/ 469194 w 1003876"/>
                  <a:gd name="connsiteY97" fmla="*/ 7803 h 1516072"/>
                  <a:gd name="connsiteX98" fmla="*/ 429189 w 1003876"/>
                  <a:gd name="connsiteY98" fmla="*/ 11613 h 1516072"/>
                  <a:gd name="connsiteX99" fmla="*/ 425379 w 1003876"/>
                  <a:gd name="connsiteY99" fmla="*/ 78288 h 1516072"/>
                  <a:gd name="connsiteX100" fmla="*/ 425379 w 1003876"/>
                  <a:gd name="connsiteY100" fmla="*/ 84003 h 1516072"/>
                  <a:gd name="connsiteX101" fmla="*/ 436603 w 1003876"/>
                  <a:gd name="connsiteY101" fmla="*/ 225952 h 1516072"/>
                  <a:gd name="connsiteX102" fmla="*/ 440619 w 1003876"/>
                  <a:gd name="connsiteY102" fmla="*/ 421188 h 1516072"/>
                  <a:gd name="connsiteX103" fmla="*/ 440002 w 1003876"/>
                  <a:gd name="connsiteY103" fmla="*/ 789160 h 1516072"/>
                  <a:gd name="connsiteX104" fmla="*/ 430322 w 1003876"/>
                  <a:gd name="connsiteY104"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15804 w 1003876"/>
                  <a:gd name="connsiteY18" fmla="*/ 1160328 h 1516072"/>
                  <a:gd name="connsiteX19" fmla="*/ 6279 w 1003876"/>
                  <a:gd name="connsiteY19" fmla="*/ 1169853 h 1516072"/>
                  <a:gd name="connsiteX20" fmla="*/ 4374 w 1003876"/>
                  <a:gd name="connsiteY20" fmla="*/ 1175568 h 1516072"/>
                  <a:gd name="connsiteX21" fmla="*/ 564 w 1003876"/>
                  <a:gd name="connsiteY21" fmla="*/ 1181283 h 1516072"/>
                  <a:gd name="connsiteX22" fmla="*/ 6279 w 1003876"/>
                  <a:gd name="connsiteY22" fmla="*/ 1213668 h 1516072"/>
                  <a:gd name="connsiteX23" fmla="*/ 11994 w 1003876"/>
                  <a:gd name="connsiteY23" fmla="*/ 1217478 h 1516072"/>
                  <a:gd name="connsiteX24" fmla="*/ 17709 w 1003876"/>
                  <a:gd name="connsiteY24" fmla="*/ 1219383 h 1516072"/>
                  <a:gd name="connsiteX25" fmla="*/ 145344 w 1003876"/>
                  <a:gd name="connsiteY25" fmla="*/ 1222421 h 1516072"/>
                  <a:gd name="connsiteX26" fmla="*/ 335999 w 1003876"/>
                  <a:gd name="connsiteY26" fmla="*/ 1217478 h 1516072"/>
                  <a:gd name="connsiteX27" fmla="*/ 362514 w 1003876"/>
                  <a:gd name="connsiteY27" fmla="*/ 1273701 h 1516072"/>
                  <a:gd name="connsiteX28" fmla="*/ 335071 w 1003876"/>
                  <a:gd name="connsiteY28" fmla="*/ 1356594 h 1516072"/>
                  <a:gd name="connsiteX29" fmla="*/ 328224 w 1003876"/>
                  <a:gd name="connsiteY29" fmla="*/ 1420386 h 1516072"/>
                  <a:gd name="connsiteX30" fmla="*/ 332034 w 1003876"/>
                  <a:gd name="connsiteY30" fmla="*/ 1463223 h 1516072"/>
                  <a:gd name="connsiteX31" fmla="*/ 364419 w 1003876"/>
                  <a:gd name="connsiteY31" fmla="*/ 1512753 h 1516072"/>
                  <a:gd name="connsiteX32" fmla="*/ 387279 w 1003876"/>
                  <a:gd name="connsiteY32" fmla="*/ 1514658 h 1516072"/>
                  <a:gd name="connsiteX33" fmla="*/ 396804 w 1003876"/>
                  <a:gd name="connsiteY33" fmla="*/ 1491798 h 1516072"/>
                  <a:gd name="connsiteX34" fmla="*/ 403085 w 1003876"/>
                  <a:gd name="connsiteY34" fmla="*/ 1451433 h 1516072"/>
                  <a:gd name="connsiteX35" fmla="*/ 409367 w 1003876"/>
                  <a:gd name="connsiteY35" fmla="*/ 1389340 h 1516072"/>
                  <a:gd name="connsiteX36" fmla="*/ 424041 w 1003876"/>
                  <a:gd name="connsiteY36" fmla="*/ 1329152 h 1516072"/>
                  <a:gd name="connsiteX37" fmla="*/ 467289 w 1003876"/>
                  <a:gd name="connsiteY37" fmla="*/ 1265103 h 1516072"/>
                  <a:gd name="connsiteX38" fmla="*/ 528455 w 1003876"/>
                  <a:gd name="connsiteY38" fmla="*/ 1230091 h 1516072"/>
                  <a:gd name="connsiteX39" fmla="*/ 601154 w 1003876"/>
                  <a:gd name="connsiteY39" fmla="*/ 1221700 h 1516072"/>
                  <a:gd name="connsiteX40" fmla="*/ 720654 w 1003876"/>
                  <a:gd name="connsiteY40" fmla="*/ 1316538 h 1516072"/>
                  <a:gd name="connsiteX41" fmla="*/ 733989 w 1003876"/>
                  <a:gd name="connsiteY41" fmla="*/ 1326063 h 1516072"/>
                  <a:gd name="connsiteX42" fmla="*/ 743514 w 1003876"/>
                  <a:gd name="connsiteY42" fmla="*/ 1327968 h 1516072"/>
                  <a:gd name="connsiteX43" fmla="*/ 749229 w 1003876"/>
                  <a:gd name="connsiteY43" fmla="*/ 1329873 h 1516072"/>
                  <a:gd name="connsiteX44" fmla="*/ 762564 w 1003876"/>
                  <a:gd name="connsiteY44" fmla="*/ 1335588 h 1516072"/>
                  <a:gd name="connsiteX45" fmla="*/ 777804 w 1003876"/>
                  <a:gd name="connsiteY45" fmla="*/ 1333683 h 1516072"/>
                  <a:gd name="connsiteX46" fmla="*/ 789234 w 1003876"/>
                  <a:gd name="connsiteY46" fmla="*/ 1327968 h 1516072"/>
                  <a:gd name="connsiteX47" fmla="*/ 794949 w 1003876"/>
                  <a:gd name="connsiteY47" fmla="*/ 1326063 h 1516072"/>
                  <a:gd name="connsiteX48" fmla="*/ 802569 w 1003876"/>
                  <a:gd name="connsiteY48" fmla="*/ 1308918 h 1516072"/>
                  <a:gd name="connsiteX49" fmla="*/ 800664 w 1003876"/>
                  <a:gd name="connsiteY49" fmla="*/ 1284153 h 1516072"/>
                  <a:gd name="connsiteX50" fmla="*/ 798759 w 1003876"/>
                  <a:gd name="connsiteY50" fmla="*/ 1278438 h 1516072"/>
                  <a:gd name="connsiteX51" fmla="*/ 796854 w 1003876"/>
                  <a:gd name="connsiteY51" fmla="*/ 1270818 h 1516072"/>
                  <a:gd name="connsiteX52" fmla="*/ 783519 w 1003876"/>
                  <a:gd name="connsiteY52" fmla="*/ 1253673 h 1516072"/>
                  <a:gd name="connsiteX53" fmla="*/ 773994 w 1003876"/>
                  <a:gd name="connsiteY53" fmla="*/ 1247958 h 1516072"/>
                  <a:gd name="connsiteX54" fmla="*/ 648264 w 1003876"/>
                  <a:gd name="connsiteY54" fmla="*/ 1156518 h 1516072"/>
                  <a:gd name="connsiteX55" fmla="*/ 645998 w 1003876"/>
                  <a:gd name="connsiteY55" fmla="*/ 1108121 h 1516072"/>
                  <a:gd name="connsiteX56" fmla="*/ 671124 w 1003876"/>
                  <a:gd name="connsiteY56" fmla="*/ 1089843 h 1516072"/>
                  <a:gd name="connsiteX57" fmla="*/ 724464 w 1003876"/>
                  <a:gd name="connsiteY57" fmla="*/ 1082223 h 1516072"/>
                  <a:gd name="connsiteX58" fmla="*/ 842574 w 1003876"/>
                  <a:gd name="connsiteY58" fmla="*/ 1084128 h 1516072"/>
                  <a:gd name="connsiteX59" fmla="*/ 871149 w 1003876"/>
                  <a:gd name="connsiteY59" fmla="*/ 1086033 h 1516072"/>
                  <a:gd name="connsiteX60" fmla="*/ 899724 w 1003876"/>
                  <a:gd name="connsiteY60" fmla="*/ 1091748 h 1516072"/>
                  <a:gd name="connsiteX61" fmla="*/ 922584 w 1003876"/>
                  <a:gd name="connsiteY61" fmla="*/ 1095558 h 1516072"/>
                  <a:gd name="connsiteX62" fmla="*/ 985294 w 1003876"/>
                  <a:gd name="connsiteY62" fmla="*/ 1104311 h 1516072"/>
                  <a:gd name="connsiteX63" fmla="*/ 1003378 w 1003876"/>
                  <a:gd name="connsiteY63" fmla="*/ 1065958 h 1516072"/>
                  <a:gd name="connsiteX64" fmla="*/ 970209 w 1003876"/>
                  <a:gd name="connsiteY64" fmla="*/ 1044123 h 1516072"/>
                  <a:gd name="connsiteX65" fmla="*/ 918620 w 1003876"/>
                  <a:gd name="connsiteY65" fmla="*/ 1034598 h 1516072"/>
                  <a:gd name="connsiteX66" fmla="*/ 803186 w 1003876"/>
                  <a:gd name="connsiteY66" fmla="*/ 1037069 h 1516072"/>
                  <a:gd name="connsiteX67" fmla="*/ 669219 w 1003876"/>
                  <a:gd name="connsiteY67" fmla="*/ 1046028 h 1516072"/>
                  <a:gd name="connsiteX68" fmla="*/ 646360 w 1003876"/>
                  <a:gd name="connsiteY68" fmla="*/ 1049838 h 1516072"/>
                  <a:gd name="connsiteX69" fmla="*/ 640078 w 1003876"/>
                  <a:gd name="connsiteY69" fmla="*/ 1026051 h 1516072"/>
                  <a:gd name="connsiteX70" fmla="*/ 673029 w 1003876"/>
                  <a:gd name="connsiteY70" fmla="*/ 992688 h 1516072"/>
                  <a:gd name="connsiteX71" fmla="*/ 674934 w 1003876"/>
                  <a:gd name="connsiteY71" fmla="*/ 986973 h 1516072"/>
                  <a:gd name="connsiteX72" fmla="*/ 680649 w 1003876"/>
                  <a:gd name="connsiteY72" fmla="*/ 985068 h 1516072"/>
                  <a:gd name="connsiteX73" fmla="*/ 686364 w 1003876"/>
                  <a:gd name="connsiteY73" fmla="*/ 981258 h 1516072"/>
                  <a:gd name="connsiteX74" fmla="*/ 695889 w 1003876"/>
                  <a:gd name="connsiteY74" fmla="*/ 971733 h 1516072"/>
                  <a:gd name="connsiteX75" fmla="*/ 705414 w 1003876"/>
                  <a:gd name="connsiteY75" fmla="*/ 960303 h 1516072"/>
                  <a:gd name="connsiteX76" fmla="*/ 716844 w 1003876"/>
                  <a:gd name="connsiteY76" fmla="*/ 952683 h 1516072"/>
                  <a:gd name="connsiteX77" fmla="*/ 732084 w 1003876"/>
                  <a:gd name="connsiteY77" fmla="*/ 939348 h 1516072"/>
                  <a:gd name="connsiteX78" fmla="*/ 741609 w 1003876"/>
                  <a:gd name="connsiteY78" fmla="*/ 927918 h 1516072"/>
                  <a:gd name="connsiteX79" fmla="*/ 753039 w 1003876"/>
                  <a:gd name="connsiteY79" fmla="*/ 918393 h 1516072"/>
                  <a:gd name="connsiteX80" fmla="*/ 758754 w 1003876"/>
                  <a:gd name="connsiteY80" fmla="*/ 906963 h 1516072"/>
                  <a:gd name="connsiteX81" fmla="*/ 760659 w 1003876"/>
                  <a:gd name="connsiteY81" fmla="*/ 901248 h 1516072"/>
                  <a:gd name="connsiteX82" fmla="*/ 766374 w 1003876"/>
                  <a:gd name="connsiteY82" fmla="*/ 889818 h 1516072"/>
                  <a:gd name="connsiteX83" fmla="*/ 764469 w 1003876"/>
                  <a:gd name="connsiteY83" fmla="*/ 874578 h 1516072"/>
                  <a:gd name="connsiteX84" fmla="*/ 758754 w 1003876"/>
                  <a:gd name="connsiteY84" fmla="*/ 872673 h 1516072"/>
                  <a:gd name="connsiteX85" fmla="*/ 737799 w 1003876"/>
                  <a:gd name="connsiteY85" fmla="*/ 874578 h 1516072"/>
                  <a:gd name="connsiteX86" fmla="*/ 732084 w 1003876"/>
                  <a:gd name="connsiteY86" fmla="*/ 878388 h 1516072"/>
                  <a:gd name="connsiteX87" fmla="*/ 699699 w 1003876"/>
                  <a:gd name="connsiteY87" fmla="*/ 899343 h 1516072"/>
                  <a:gd name="connsiteX88" fmla="*/ 595181 w 1003876"/>
                  <a:gd name="connsiteY88" fmla="*/ 957831 h 1516072"/>
                  <a:gd name="connsiteX89" fmla="*/ 507294 w 1003876"/>
                  <a:gd name="connsiteY89" fmla="*/ 847908 h 1516072"/>
                  <a:gd name="connsiteX90" fmla="*/ 503484 w 1003876"/>
                  <a:gd name="connsiteY90" fmla="*/ 358323 h 1516072"/>
                  <a:gd name="connsiteX91" fmla="*/ 499674 w 1003876"/>
                  <a:gd name="connsiteY91" fmla="*/ 66858 h 1516072"/>
                  <a:gd name="connsiteX92" fmla="*/ 490149 w 1003876"/>
                  <a:gd name="connsiteY92" fmla="*/ 40188 h 1516072"/>
                  <a:gd name="connsiteX93" fmla="*/ 488244 w 1003876"/>
                  <a:gd name="connsiteY93" fmla="*/ 34473 h 1516072"/>
                  <a:gd name="connsiteX94" fmla="*/ 484434 w 1003876"/>
                  <a:gd name="connsiteY94" fmla="*/ 28758 h 1516072"/>
                  <a:gd name="connsiteX95" fmla="*/ 478719 w 1003876"/>
                  <a:gd name="connsiteY95" fmla="*/ 17328 h 1516072"/>
                  <a:gd name="connsiteX96" fmla="*/ 473004 w 1003876"/>
                  <a:gd name="connsiteY96" fmla="*/ 13518 h 1516072"/>
                  <a:gd name="connsiteX97" fmla="*/ 469194 w 1003876"/>
                  <a:gd name="connsiteY97" fmla="*/ 7803 h 1516072"/>
                  <a:gd name="connsiteX98" fmla="*/ 429189 w 1003876"/>
                  <a:gd name="connsiteY98" fmla="*/ 11613 h 1516072"/>
                  <a:gd name="connsiteX99" fmla="*/ 425379 w 1003876"/>
                  <a:gd name="connsiteY99" fmla="*/ 78288 h 1516072"/>
                  <a:gd name="connsiteX100" fmla="*/ 425379 w 1003876"/>
                  <a:gd name="connsiteY100" fmla="*/ 84003 h 1516072"/>
                  <a:gd name="connsiteX101" fmla="*/ 436603 w 1003876"/>
                  <a:gd name="connsiteY101" fmla="*/ 225952 h 1516072"/>
                  <a:gd name="connsiteX102" fmla="*/ 440619 w 1003876"/>
                  <a:gd name="connsiteY102" fmla="*/ 421188 h 1516072"/>
                  <a:gd name="connsiteX103" fmla="*/ 440002 w 1003876"/>
                  <a:gd name="connsiteY103" fmla="*/ 789160 h 1516072"/>
                  <a:gd name="connsiteX104" fmla="*/ 430322 w 1003876"/>
                  <a:gd name="connsiteY104"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15804 w 1003876"/>
                  <a:gd name="connsiteY18" fmla="*/ 1160328 h 1516072"/>
                  <a:gd name="connsiteX19" fmla="*/ 6279 w 1003876"/>
                  <a:gd name="connsiteY19" fmla="*/ 1169853 h 1516072"/>
                  <a:gd name="connsiteX20" fmla="*/ 4374 w 1003876"/>
                  <a:gd name="connsiteY20" fmla="*/ 1175568 h 1516072"/>
                  <a:gd name="connsiteX21" fmla="*/ 564 w 1003876"/>
                  <a:gd name="connsiteY21" fmla="*/ 1181283 h 1516072"/>
                  <a:gd name="connsiteX22" fmla="*/ 6279 w 1003876"/>
                  <a:gd name="connsiteY22" fmla="*/ 1213668 h 1516072"/>
                  <a:gd name="connsiteX23" fmla="*/ 11994 w 1003876"/>
                  <a:gd name="connsiteY23" fmla="*/ 1217478 h 1516072"/>
                  <a:gd name="connsiteX24" fmla="*/ 17709 w 1003876"/>
                  <a:gd name="connsiteY24" fmla="*/ 1219383 h 1516072"/>
                  <a:gd name="connsiteX25" fmla="*/ 145344 w 1003876"/>
                  <a:gd name="connsiteY25" fmla="*/ 1222421 h 1516072"/>
                  <a:gd name="connsiteX26" fmla="*/ 335999 w 1003876"/>
                  <a:gd name="connsiteY26" fmla="*/ 1217478 h 1516072"/>
                  <a:gd name="connsiteX27" fmla="*/ 362514 w 1003876"/>
                  <a:gd name="connsiteY27" fmla="*/ 1273701 h 1516072"/>
                  <a:gd name="connsiteX28" fmla="*/ 335071 w 1003876"/>
                  <a:gd name="connsiteY28" fmla="*/ 1356594 h 1516072"/>
                  <a:gd name="connsiteX29" fmla="*/ 328224 w 1003876"/>
                  <a:gd name="connsiteY29" fmla="*/ 1420386 h 1516072"/>
                  <a:gd name="connsiteX30" fmla="*/ 332034 w 1003876"/>
                  <a:gd name="connsiteY30" fmla="*/ 1463223 h 1516072"/>
                  <a:gd name="connsiteX31" fmla="*/ 364419 w 1003876"/>
                  <a:gd name="connsiteY31" fmla="*/ 1512753 h 1516072"/>
                  <a:gd name="connsiteX32" fmla="*/ 387279 w 1003876"/>
                  <a:gd name="connsiteY32" fmla="*/ 1514658 h 1516072"/>
                  <a:gd name="connsiteX33" fmla="*/ 396804 w 1003876"/>
                  <a:gd name="connsiteY33" fmla="*/ 1491798 h 1516072"/>
                  <a:gd name="connsiteX34" fmla="*/ 403085 w 1003876"/>
                  <a:gd name="connsiteY34" fmla="*/ 1451433 h 1516072"/>
                  <a:gd name="connsiteX35" fmla="*/ 409367 w 1003876"/>
                  <a:gd name="connsiteY35" fmla="*/ 1389340 h 1516072"/>
                  <a:gd name="connsiteX36" fmla="*/ 424041 w 1003876"/>
                  <a:gd name="connsiteY36" fmla="*/ 1329152 h 1516072"/>
                  <a:gd name="connsiteX37" fmla="*/ 467289 w 1003876"/>
                  <a:gd name="connsiteY37" fmla="*/ 1265103 h 1516072"/>
                  <a:gd name="connsiteX38" fmla="*/ 528455 w 1003876"/>
                  <a:gd name="connsiteY38" fmla="*/ 1230091 h 1516072"/>
                  <a:gd name="connsiteX39" fmla="*/ 601154 w 1003876"/>
                  <a:gd name="connsiteY39" fmla="*/ 1221700 h 1516072"/>
                  <a:gd name="connsiteX40" fmla="*/ 720654 w 1003876"/>
                  <a:gd name="connsiteY40" fmla="*/ 1316538 h 1516072"/>
                  <a:gd name="connsiteX41" fmla="*/ 733989 w 1003876"/>
                  <a:gd name="connsiteY41" fmla="*/ 1326063 h 1516072"/>
                  <a:gd name="connsiteX42" fmla="*/ 743514 w 1003876"/>
                  <a:gd name="connsiteY42" fmla="*/ 1327968 h 1516072"/>
                  <a:gd name="connsiteX43" fmla="*/ 749229 w 1003876"/>
                  <a:gd name="connsiteY43" fmla="*/ 1329873 h 1516072"/>
                  <a:gd name="connsiteX44" fmla="*/ 762564 w 1003876"/>
                  <a:gd name="connsiteY44" fmla="*/ 1335588 h 1516072"/>
                  <a:gd name="connsiteX45" fmla="*/ 777804 w 1003876"/>
                  <a:gd name="connsiteY45" fmla="*/ 1333683 h 1516072"/>
                  <a:gd name="connsiteX46" fmla="*/ 789234 w 1003876"/>
                  <a:gd name="connsiteY46" fmla="*/ 1327968 h 1516072"/>
                  <a:gd name="connsiteX47" fmla="*/ 794949 w 1003876"/>
                  <a:gd name="connsiteY47" fmla="*/ 1326063 h 1516072"/>
                  <a:gd name="connsiteX48" fmla="*/ 802569 w 1003876"/>
                  <a:gd name="connsiteY48" fmla="*/ 1308918 h 1516072"/>
                  <a:gd name="connsiteX49" fmla="*/ 800664 w 1003876"/>
                  <a:gd name="connsiteY49" fmla="*/ 1284153 h 1516072"/>
                  <a:gd name="connsiteX50" fmla="*/ 798759 w 1003876"/>
                  <a:gd name="connsiteY50" fmla="*/ 1278438 h 1516072"/>
                  <a:gd name="connsiteX51" fmla="*/ 796854 w 1003876"/>
                  <a:gd name="connsiteY51" fmla="*/ 1270818 h 1516072"/>
                  <a:gd name="connsiteX52" fmla="*/ 783519 w 1003876"/>
                  <a:gd name="connsiteY52" fmla="*/ 1253673 h 1516072"/>
                  <a:gd name="connsiteX53" fmla="*/ 773994 w 1003876"/>
                  <a:gd name="connsiteY53" fmla="*/ 1247958 h 1516072"/>
                  <a:gd name="connsiteX54" fmla="*/ 648264 w 1003876"/>
                  <a:gd name="connsiteY54" fmla="*/ 1156518 h 1516072"/>
                  <a:gd name="connsiteX55" fmla="*/ 645998 w 1003876"/>
                  <a:gd name="connsiteY55" fmla="*/ 1108121 h 1516072"/>
                  <a:gd name="connsiteX56" fmla="*/ 671124 w 1003876"/>
                  <a:gd name="connsiteY56" fmla="*/ 1089843 h 1516072"/>
                  <a:gd name="connsiteX57" fmla="*/ 724464 w 1003876"/>
                  <a:gd name="connsiteY57" fmla="*/ 1082223 h 1516072"/>
                  <a:gd name="connsiteX58" fmla="*/ 842574 w 1003876"/>
                  <a:gd name="connsiteY58" fmla="*/ 1084128 h 1516072"/>
                  <a:gd name="connsiteX59" fmla="*/ 871149 w 1003876"/>
                  <a:gd name="connsiteY59" fmla="*/ 1086033 h 1516072"/>
                  <a:gd name="connsiteX60" fmla="*/ 899724 w 1003876"/>
                  <a:gd name="connsiteY60" fmla="*/ 1091748 h 1516072"/>
                  <a:gd name="connsiteX61" fmla="*/ 922584 w 1003876"/>
                  <a:gd name="connsiteY61" fmla="*/ 1095558 h 1516072"/>
                  <a:gd name="connsiteX62" fmla="*/ 985294 w 1003876"/>
                  <a:gd name="connsiteY62" fmla="*/ 1104311 h 1516072"/>
                  <a:gd name="connsiteX63" fmla="*/ 1003378 w 1003876"/>
                  <a:gd name="connsiteY63" fmla="*/ 1065958 h 1516072"/>
                  <a:gd name="connsiteX64" fmla="*/ 970209 w 1003876"/>
                  <a:gd name="connsiteY64" fmla="*/ 1044123 h 1516072"/>
                  <a:gd name="connsiteX65" fmla="*/ 918620 w 1003876"/>
                  <a:gd name="connsiteY65" fmla="*/ 1034598 h 1516072"/>
                  <a:gd name="connsiteX66" fmla="*/ 803186 w 1003876"/>
                  <a:gd name="connsiteY66" fmla="*/ 1037069 h 1516072"/>
                  <a:gd name="connsiteX67" fmla="*/ 703818 w 1003876"/>
                  <a:gd name="connsiteY67" fmla="*/ 1041086 h 1516072"/>
                  <a:gd name="connsiteX68" fmla="*/ 646360 w 1003876"/>
                  <a:gd name="connsiteY68" fmla="*/ 1049838 h 1516072"/>
                  <a:gd name="connsiteX69" fmla="*/ 640078 w 1003876"/>
                  <a:gd name="connsiteY69" fmla="*/ 1026051 h 1516072"/>
                  <a:gd name="connsiteX70" fmla="*/ 673029 w 1003876"/>
                  <a:gd name="connsiteY70" fmla="*/ 992688 h 1516072"/>
                  <a:gd name="connsiteX71" fmla="*/ 674934 w 1003876"/>
                  <a:gd name="connsiteY71" fmla="*/ 986973 h 1516072"/>
                  <a:gd name="connsiteX72" fmla="*/ 680649 w 1003876"/>
                  <a:gd name="connsiteY72" fmla="*/ 985068 h 1516072"/>
                  <a:gd name="connsiteX73" fmla="*/ 686364 w 1003876"/>
                  <a:gd name="connsiteY73" fmla="*/ 981258 h 1516072"/>
                  <a:gd name="connsiteX74" fmla="*/ 695889 w 1003876"/>
                  <a:gd name="connsiteY74" fmla="*/ 971733 h 1516072"/>
                  <a:gd name="connsiteX75" fmla="*/ 705414 w 1003876"/>
                  <a:gd name="connsiteY75" fmla="*/ 960303 h 1516072"/>
                  <a:gd name="connsiteX76" fmla="*/ 716844 w 1003876"/>
                  <a:gd name="connsiteY76" fmla="*/ 952683 h 1516072"/>
                  <a:gd name="connsiteX77" fmla="*/ 732084 w 1003876"/>
                  <a:gd name="connsiteY77" fmla="*/ 939348 h 1516072"/>
                  <a:gd name="connsiteX78" fmla="*/ 741609 w 1003876"/>
                  <a:gd name="connsiteY78" fmla="*/ 927918 h 1516072"/>
                  <a:gd name="connsiteX79" fmla="*/ 753039 w 1003876"/>
                  <a:gd name="connsiteY79" fmla="*/ 918393 h 1516072"/>
                  <a:gd name="connsiteX80" fmla="*/ 758754 w 1003876"/>
                  <a:gd name="connsiteY80" fmla="*/ 906963 h 1516072"/>
                  <a:gd name="connsiteX81" fmla="*/ 760659 w 1003876"/>
                  <a:gd name="connsiteY81" fmla="*/ 901248 h 1516072"/>
                  <a:gd name="connsiteX82" fmla="*/ 766374 w 1003876"/>
                  <a:gd name="connsiteY82" fmla="*/ 889818 h 1516072"/>
                  <a:gd name="connsiteX83" fmla="*/ 764469 w 1003876"/>
                  <a:gd name="connsiteY83" fmla="*/ 874578 h 1516072"/>
                  <a:gd name="connsiteX84" fmla="*/ 758754 w 1003876"/>
                  <a:gd name="connsiteY84" fmla="*/ 872673 h 1516072"/>
                  <a:gd name="connsiteX85" fmla="*/ 737799 w 1003876"/>
                  <a:gd name="connsiteY85" fmla="*/ 874578 h 1516072"/>
                  <a:gd name="connsiteX86" fmla="*/ 732084 w 1003876"/>
                  <a:gd name="connsiteY86" fmla="*/ 878388 h 1516072"/>
                  <a:gd name="connsiteX87" fmla="*/ 699699 w 1003876"/>
                  <a:gd name="connsiteY87" fmla="*/ 899343 h 1516072"/>
                  <a:gd name="connsiteX88" fmla="*/ 595181 w 1003876"/>
                  <a:gd name="connsiteY88" fmla="*/ 957831 h 1516072"/>
                  <a:gd name="connsiteX89" fmla="*/ 507294 w 1003876"/>
                  <a:gd name="connsiteY89" fmla="*/ 847908 h 1516072"/>
                  <a:gd name="connsiteX90" fmla="*/ 503484 w 1003876"/>
                  <a:gd name="connsiteY90" fmla="*/ 358323 h 1516072"/>
                  <a:gd name="connsiteX91" fmla="*/ 499674 w 1003876"/>
                  <a:gd name="connsiteY91" fmla="*/ 66858 h 1516072"/>
                  <a:gd name="connsiteX92" fmla="*/ 490149 w 1003876"/>
                  <a:gd name="connsiteY92" fmla="*/ 40188 h 1516072"/>
                  <a:gd name="connsiteX93" fmla="*/ 488244 w 1003876"/>
                  <a:gd name="connsiteY93" fmla="*/ 34473 h 1516072"/>
                  <a:gd name="connsiteX94" fmla="*/ 484434 w 1003876"/>
                  <a:gd name="connsiteY94" fmla="*/ 28758 h 1516072"/>
                  <a:gd name="connsiteX95" fmla="*/ 478719 w 1003876"/>
                  <a:gd name="connsiteY95" fmla="*/ 17328 h 1516072"/>
                  <a:gd name="connsiteX96" fmla="*/ 473004 w 1003876"/>
                  <a:gd name="connsiteY96" fmla="*/ 13518 h 1516072"/>
                  <a:gd name="connsiteX97" fmla="*/ 469194 w 1003876"/>
                  <a:gd name="connsiteY97" fmla="*/ 7803 h 1516072"/>
                  <a:gd name="connsiteX98" fmla="*/ 429189 w 1003876"/>
                  <a:gd name="connsiteY98" fmla="*/ 11613 h 1516072"/>
                  <a:gd name="connsiteX99" fmla="*/ 425379 w 1003876"/>
                  <a:gd name="connsiteY99" fmla="*/ 78288 h 1516072"/>
                  <a:gd name="connsiteX100" fmla="*/ 425379 w 1003876"/>
                  <a:gd name="connsiteY100" fmla="*/ 84003 h 1516072"/>
                  <a:gd name="connsiteX101" fmla="*/ 436603 w 1003876"/>
                  <a:gd name="connsiteY101" fmla="*/ 225952 h 1516072"/>
                  <a:gd name="connsiteX102" fmla="*/ 440619 w 1003876"/>
                  <a:gd name="connsiteY102" fmla="*/ 421188 h 1516072"/>
                  <a:gd name="connsiteX103" fmla="*/ 440002 w 1003876"/>
                  <a:gd name="connsiteY103" fmla="*/ 789160 h 1516072"/>
                  <a:gd name="connsiteX104" fmla="*/ 430322 w 1003876"/>
                  <a:gd name="connsiteY104"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15804 w 1003876"/>
                  <a:gd name="connsiteY18" fmla="*/ 1160328 h 1516072"/>
                  <a:gd name="connsiteX19" fmla="*/ 6279 w 1003876"/>
                  <a:gd name="connsiteY19" fmla="*/ 1169853 h 1516072"/>
                  <a:gd name="connsiteX20" fmla="*/ 4374 w 1003876"/>
                  <a:gd name="connsiteY20" fmla="*/ 1175568 h 1516072"/>
                  <a:gd name="connsiteX21" fmla="*/ 564 w 1003876"/>
                  <a:gd name="connsiteY21" fmla="*/ 1181283 h 1516072"/>
                  <a:gd name="connsiteX22" fmla="*/ 6279 w 1003876"/>
                  <a:gd name="connsiteY22" fmla="*/ 1213668 h 1516072"/>
                  <a:gd name="connsiteX23" fmla="*/ 11994 w 1003876"/>
                  <a:gd name="connsiteY23" fmla="*/ 1217478 h 1516072"/>
                  <a:gd name="connsiteX24" fmla="*/ 17709 w 1003876"/>
                  <a:gd name="connsiteY24" fmla="*/ 1219383 h 1516072"/>
                  <a:gd name="connsiteX25" fmla="*/ 145344 w 1003876"/>
                  <a:gd name="connsiteY25" fmla="*/ 1222421 h 1516072"/>
                  <a:gd name="connsiteX26" fmla="*/ 335999 w 1003876"/>
                  <a:gd name="connsiteY26" fmla="*/ 1217478 h 1516072"/>
                  <a:gd name="connsiteX27" fmla="*/ 362514 w 1003876"/>
                  <a:gd name="connsiteY27" fmla="*/ 1273701 h 1516072"/>
                  <a:gd name="connsiteX28" fmla="*/ 335071 w 1003876"/>
                  <a:gd name="connsiteY28" fmla="*/ 1356594 h 1516072"/>
                  <a:gd name="connsiteX29" fmla="*/ 328224 w 1003876"/>
                  <a:gd name="connsiteY29" fmla="*/ 1420386 h 1516072"/>
                  <a:gd name="connsiteX30" fmla="*/ 332034 w 1003876"/>
                  <a:gd name="connsiteY30" fmla="*/ 1463223 h 1516072"/>
                  <a:gd name="connsiteX31" fmla="*/ 364419 w 1003876"/>
                  <a:gd name="connsiteY31" fmla="*/ 1512753 h 1516072"/>
                  <a:gd name="connsiteX32" fmla="*/ 387279 w 1003876"/>
                  <a:gd name="connsiteY32" fmla="*/ 1514658 h 1516072"/>
                  <a:gd name="connsiteX33" fmla="*/ 396804 w 1003876"/>
                  <a:gd name="connsiteY33" fmla="*/ 1491798 h 1516072"/>
                  <a:gd name="connsiteX34" fmla="*/ 403085 w 1003876"/>
                  <a:gd name="connsiteY34" fmla="*/ 1451433 h 1516072"/>
                  <a:gd name="connsiteX35" fmla="*/ 409367 w 1003876"/>
                  <a:gd name="connsiteY35" fmla="*/ 1389340 h 1516072"/>
                  <a:gd name="connsiteX36" fmla="*/ 424041 w 1003876"/>
                  <a:gd name="connsiteY36" fmla="*/ 1329152 h 1516072"/>
                  <a:gd name="connsiteX37" fmla="*/ 467289 w 1003876"/>
                  <a:gd name="connsiteY37" fmla="*/ 1265103 h 1516072"/>
                  <a:gd name="connsiteX38" fmla="*/ 528455 w 1003876"/>
                  <a:gd name="connsiteY38" fmla="*/ 1230091 h 1516072"/>
                  <a:gd name="connsiteX39" fmla="*/ 601154 w 1003876"/>
                  <a:gd name="connsiteY39" fmla="*/ 1221700 h 1516072"/>
                  <a:gd name="connsiteX40" fmla="*/ 720654 w 1003876"/>
                  <a:gd name="connsiteY40" fmla="*/ 1316538 h 1516072"/>
                  <a:gd name="connsiteX41" fmla="*/ 733989 w 1003876"/>
                  <a:gd name="connsiteY41" fmla="*/ 1326063 h 1516072"/>
                  <a:gd name="connsiteX42" fmla="*/ 743514 w 1003876"/>
                  <a:gd name="connsiteY42" fmla="*/ 1327968 h 1516072"/>
                  <a:gd name="connsiteX43" fmla="*/ 749229 w 1003876"/>
                  <a:gd name="connsiteY43" fmla="*/ 1329873 h 1516072"/>
                  <a:gd name="connsiteX44" fmla="*/ 762564 w 1003876"/>
                  <a:gd name="connsiteY44" fmla="*/ 1335588 h 1516072"/>
                  <a:gd name="connsiteX45" fmla="*/ 777804 w 1003876"/>
                  <a:gd name="connsiteY45" fmla="*/ 1333683 h 1516072"/>
                  <a:gd name="connsiteX46" fmla="*/ 789234 w 1003876"/>
                  <a:gd name="connsiteY46" fmla="*/ 1327968 h 1516072"/>
                  <a:gd name="connsiteX47" fmla="*/ 794949 w 1003876"/>
                  <a:gd name="connsiteY47" fmla="*/ 1326063 h 1516072"/>
                  <a:gd name="connsiteX48" fmla="*/ 802569 w 1003876"/>
                  <a:gd name="connsiteY48" fmla="*/ 1308918 h 1516072"/>
                  <a:gd name="connsiteX49" fmla="*/ 800664 w 1003876"/>
                  <a:gd name="connsiteY49" fmla="*/ 1284153 h 1516072"/>
                  <a:gd name="connsiteX50" fmla="*/ 798759 w 1003876"/>
                  <a:gd name="connsiteY50" fmla="*/ 1278438 h 1516072"/>
                  <a:gd name="connsiteX51" fmla="*/ 796854 w 1003876"/>
                  <a:gd name="connsiteY51" fmla="*/ 1270818 h 1516072"/>
                  <a:gd name="connsiteX52" fmla="*/ 783519 w 1003876"/>
                  <a:gd name="connsiteY52" fmla="*/ 1253673 h 1516072"/>
                  <a:gd name="connsiteX53" fmla="*/ 773994 w 1003876"/>
                  <a:gd name="connsiteY53" fmla="*/ 1247958 h 1516072"/>
                  <a:gd name="connsiteX54" fmla="*/ 648264 w 1003876"/>
                  <a:gd name="connsiteY54" fmla="*/ 1156518 h 1516072"/>
                  <a:gd name="connsiteX55" fmla="*/ 645998 w 1003876"/>
                  <a:gd name="connsiteY55" fmla="*/ 1108121 h 1516072"/>
                  <a:gd name="connsiteX56" fmla="*/ 671124 w 1003876"/>
                  <a:gd name="connsiteY56" fmla="*/ 1089843 h 1516072"/>
                  <a:gd name="connsiteX57" fmla="*/ 724464 w 1003876"/>
                  <a:gd name="connsiteY57" fmla="*/ 1082223 h 1516072"/>
                  <a:gd name="connsiteX58" fmla="*/ 842574 w 1003876"/>
                  <a:gd name="connsiteY58" fmla="*/ 1084128 h 1516072"/>
                  <a:gd name="connsiteX59" fmla="*/ 871149 w 1003876"/>
                  <a:gd name="connsiteY59" fmla="*/ 1086033 h 1516072"/>
                  <a:gd name="connsiteX60" fmla="*/ 899724 w 1003876"/>
                  <a:gd name="connsiteY60" fmla="*/ 1091748 h 1516072"/>
                  <a:gd name="connsiteX61" fmla="*/ 922584 w 1003876"/>
                  <a:gd name="connsiteY61" fmla="*/ 1095558 h 1516072"/>
                  <a:gd name="connsiteX62" fmla="*/ 985294 w 1003876"/>
                  <a:gd name="connsiteY62" fmla="*/ 1104311 h 1516072"/>
                  <a:gd name="connsiteX63" fmla="*/ 1003378 w 1003876"/>
                  <a:gd name="connsiteY63" fmla="*/ 1065958 h 1516072"/>
                  <a:gd name="connsiteX64" fmla="*/ 970209 w 1003876"/>
                  <a:gd name="connsiteY64" fmla="*/ 1044123 h 1516072"/>
                  <a:gd name="connsiteX65" fmla="*/ 918620 w 1003876"/>
                  <a:gd name="connsiteY65" fmla="*/ 1034598 h 1516072"/>
                  <a:gd name="connsiteX66" fmla="*/ 803186 w 1003876"/>
                  <a:gd name="connsiteY66" fmla="*/ 1037069 h 1516072"/>
                  <a:gd name="connsiteX67" fmla="*/ 646360 w 1003876"/>
                  <a:gd name="connsiteY67" fmla="*/ 1049838 h 1516072"/>
                  <a:gd name="connsiteX68" fmla="*/ 640078 w 1003876"/>
                  <a:gd name="connsiteY68" fmla="*/ 1026051 h 1516072"/>
                  <a:gd name="connsiteX69" fmla="*/ 673029 w 1003876"/>
                  <a:gd name="connsiteY69" fmla="*/ 992688 h 1516072"/>
                  <a:gd name="connsiteX70" fmla="*/ 674934 w 1003876"/>
                  <a:gd name="connsiteY70" fmla="*/ 986973 h 1516072"/>
                  <a:gd name="connsiteX71" fmla="*/ 680649 w 1003876"/>
                  <a:gd name="connsiteY71" fmla="*/ 985068 h 1516072"/>
                  <a:gd name="connsiteX72" fmla="*/ 686364 w 1003876"/>
                  <a:gd name="connsiteY72" fmla="*/ 981258 h 1516072"/>
                  <a:gd name="connsiteX73" fmla="*/ 695889 w 1003876"/>
                  <a:gd name="connsiteY73" fmla="*/ 971733 h 1516072"/>
                  <a:gd name="connsiteX74" fmla="*/ 705414 w 1003876"/>
                  <a:gd name="connsiteY74" fmla="*/ 960303 h 1516072"/>
                  <a:gd name="connsiteX75" fmla="*/ 716844 w 1003876"/>
                  <a:gd name="connsiteY75" fmla="*/ 952683 h 1516072"/>
                  <a:gd name="connsiteX76" fmla="*/ 732084 w 1003876"/>
                  <a:gd name="connsiteY76" fmla="*/ 939348 h 1516072"/>
                  <a:gd name="connsiteX77" fmla="*/ 741609 w 1003876"/>
                  <a:gd name="connsiteY77" fmla="*/ 927918 h 1516072"/>
                  <a:gd name="connsiteX78" fmla="*/ 753039 w 1003876"/>
                  <a:gd name="connsiteY78" fmla="*/ 918393 h 1516072"/>
                  <a:gd name="connsiteX79" fmla="*/ 758754 w 1003876"/>
                  <a:gd name="connsiteY79" fmla="*/ 906963 h 1516072"/>
                  <a:gd name="connsiteX80" fmla="*/ 760659 w 1003876"/>
                  <a:gd name="connsiteY80" fmla="*/ 901248 h 1516072"/>
                  <a:gd name="connsiteX81" fmla="*/ 766374 w 1003876"/>
                  <a:gd name="connsiteY81" fmla="*/ 889818 h 1516072"/>
                  <a:gd name="connsiteX82" fmla="*/ 764469 w 1003876"/>
                  <a:gd name="connsiteY82" fmla="*/ 874578 h 1516072"/>
                  <a:gd name="connsiteX83" fmla="*/ 758754 w 1003876"/>
                  <a:gd name="connsiteY83" fmla="*/ 872673 h 1516072"/>
                  <a:gd name="connsiteX84" fmla="*/ 737799 w 1003876"/>
                  <a:gd name="connsiteY84" fmla="*/ 874578 h 1516072"/>
                  <a:gd name="connsiteX85" fmla="*/ 732084 w 1003876"/>
                  <a:gd name="connsiteY85" fmla="*/ 878388 h 1516072"/>
                  <a:gd name="connsiteX86" fmla="*/ 699699 w 1003876"/>
                  <a:gd name="connsiteY86" fmla="*/ 899343 h 1516072"/>
                  <a:gd name="connsiteX87" fmla="*/ 595181 w 1003876"/>
                  <a:gd name="connsiteY87" fmla="*/ 957831 h 1516072"/>
                  <a:gd name="connsiteX88" fmla="*/ 507294 w 1003876"/>
                  <a:gd name="connsiteY88" fmla="*/ 847908 h 1516072"/>
                  <a:gd name="connsiteX89" fmla="*/ 503484 w 1003876"/>
                  <a:gd name="connsiteY89" fmla="*/ 358323 h 1516072"/>
                  <a:gd name="connsiteX90" fmla="*/ 499674 w 1003876"/>
                  <a:gd name="connsiteY90" fmla="*/ 66858 h 1516072"/>
                  <a:gd name="connsiteX91" fmla="*/ 490149 w 1003876"/>
                  <a:gd name="connsiteY91" fmla="*/ 40188 h 1516072"/>
                  <a:gd name="connsiteX92" fmla="*/ 488244 w 1003876"/>
                  <a:gd name="connsiteY92" fmla="*/ 34473 h 1516072"/>
                  <a:gd name="connsiteX93" fmla="*/ 484434 w 1003876"/>
                  <a:gd name="connsiteY93" fmla="*/ 28758 h 1516072"/>
                  <a:gd name="connsiteX94" fmla="*/ 478719 w 1003876"/>
                  <a:gd name="connsiteY94" fmla="*/ 17328 h 1516072"/>
                  <a:gd name="connsiteX95" fmla="*/ 473004 w 1003876"/>
                  <a:gd name="connsiteY95" fmla="*/ 13518 h 1516072"/>
                  <a:gd name="connsiteX96" fmla="*/ 469194 w 1003876"/>
                  <a:gd name="connsiteY96" fmla="*/ 7803 h 1516072"/>
                  <a:gd name="connsiteX97" fmla="*/ 429189 w 1003876"/>
                  <a:gd name="connsiteY97" fmla="*/ 11613 h 1516072"/>
                  <a:gd name="connsiteX98" fmla="*/ 425379 w 1003876"/>
                  <a:gd name="connsiteY98" fmla="*/ 78288 h 1516072"/>
                  <a:gd name="connsiteX99" fmla="*/ 425379 w 1003876"/>
                  <a:gd name="connsiteY99" fmla="*/ 84003 h 1516072"/>
                  <a:gd name="connsiteX100" fmla="*/ 436603 w 1003876"/>
                  <a:gd name="connsiteY100" fmla="*/ 225952 h 1516072"/>
                  <a:gd name="connsiteX101" fmla="*/ 440619 w 1003876"/>
                  <a:gd name="connsiteY101" fmla="*/ 421188 h 1516072"/>
                  <a:gd name="connsiteX102" fmla="*/ 440002 w 1003876"/>
                  <a:gd name="connsiteY102" fmla="*/ 789160 h 1516072"/>
                  <a:gd name="connsiteX103" fmla="*/ 430322 w 1003876"/>
                  <a:gd name="connsiteY103"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15804 w 1003876"/>
                  <a:gd name="connsiteY18" fmla="*/ 1160328 h 1516072"/>
                  <a:gd name="connsiteX19" fmla="*/ 6279 w 1003876"/>
                  <a:gd name="connsiteY19" fmla="*/ 1169853 h 1516072"/>
                  <a:gd name="connsiteX20" fmla="*/ 4374 w 1003876"/>
                  <a:gd name="connsiteY20" fmla="*/ 1175568 h 1516072"/>
                  <a:gd name="connsiteX21" fmla="*/ 564 w 1003876"/>
                  <a:gd name="connsiteY21" fmla="*/ 1181283 h 1516072"/>
                  <a:gd name="connsiteX22" fmla="*/ 6279 w 1003876"/>
                  <a:gd name="connsiteY22" fmla="*/ 1213668 h 1516072"/>
                  <a:gd name="connsiteX23" fmla="*/ 11994 w 1003876"/>
                  <a:gd name="connsiteY23" fmla="*/ 1217478 h 1516072"/>
                  <a:gd name="connsiteX24" fmla="*/ 17709 w 1003876"/>
                  <a:gd name="connsiteY24" fmla="*/ 1219383 h 1516072"/>
                  <a:gd name="connsiteX25" fmla="*/ 145344 w 1003876"/>
                  <a:gd name="connsiteY25" fmla="*/ 1222421 h 1516072"/>
                  <a:gd name="connsiteX26" fmla="*/ 335999 w 1003876"/>
                  <a:gd name="connsiteY26" fmla="*/ 1217478 h 1516072"/>
                  <a:gd name="connsiteX27" fmla="*/ 362514 w 1003876"/>
                  <a:gd name="connsiteY27" fmla="*/ 1273701 h 1516072"/>
                  <a:gd name="connsiteX28" fmla="*/ 335071 w 1003876"/>
                  <a:gd name="connsiteY28" fmla="*/ 1356594 h 1516072"/>
                  <a:gd name="connsiteX29" fmla="*/ 328224 w 1003876"/>
                  <a:gd name="connsiteY29" fmla="*/ 1420386 h 1516072"/>
                  <a:gd name="connsiteX30" fmla="*/ 332034 w 1003876"/>
                  <a:gd name="connsiteY30" fmla="*/ 1463223 h 1516072"/>
                  <a:gd name="connsiteX31" fmla="*/ 364419 w 1003876"/>
                  <a:gd name="connsiteY31" fmla="*/ 1512753 h 1516072"/>
                  <a:gd name="connsiteX32" fmla="*/ 387279 w 1003876"/>
                  <a:gd name="connsiteY32" fmla="*/ 1514658 h 1516072"/>
                  <a:gd name="connsiteX33" fmla="*/ 396804 w 1003876"/>
                  <a:gd name="connsiteY33" fmla="*/ 1491798 h 1516072"/>
                  <a:gd name="connsiteX34" fmla="*/ 403085 w 1003876"/>
                  <a:gd name="connsiteY34" fmla="*/ 1451433 h 1516072"/>
                  <a:gd name="connsiteX35" fmla="*/ 409367 w 1003876"/>
                  <a:gd name="connsiteY35" fmla="*/ 1389340 h 1516072"/>
                  <a:gd name="connsiteX36" fmla="*/ 424041 w 1003876"/>
                  <a:gd name="connsiteY36" fmla="*/ 1329152 h 1516072"/>
                  <a:gd name="connsiteX37" fmla="*/ 467289 w 1003876"/>
                  <a:gd name="connsiteY37" fmla="*/ 1265103 h 1516072"/>
                  <a:gd name="connsiteX38" fmla="*/ 528455 w 1003876"/>
                  <a:gd name="connsiteY38" fmla="*/ 1230091 h 1516072"/>
                  <a:gd name="connsiteX39" fmla="*/ 601154 w 1003876"/>
                  <a:gd name="connsiteY39" fmla="*/ 1221700 h 1516072"/>
                  <a:gd name="connsiteX40" fmla="*/ 720654 w 1003876"/>
                  <a:gd name="connsiteY40" fmla="*/ 1316538 h 1516072"/>
                  <a:gd name="connsiteX41" fmla="*/ 733989 w 1003876"/>
                  <a:gd name="connsiteY41" fmla="*/ 1326063 h 1516072"/>
                  <a:gd name="connsiteX42" fmla="*/ 743514 w 1003876"/>
                  <a:gd name="connsiteY42" fmla="*/ 1327968 h 1516072"/>
                  <a:gd name="connsiteX43" fmla="*/ 749229 w 1003876"/>
                  <a:gd name="connsiteY43" fmla="*/ 1329873 h 1516072"/>
                  <a:gd name="connsiteX44" fmla="*/ 762564 w 1003876"/>
                  <a:gd name="connsiteY44" fmla="*/ 1335588 h 1516072"/>
                  <a:gd name="connsiteX45" fmla="*/ 777804 w 1003876"/>
                  <a:gd name="connsiteY45" fmla="*/ 1333683 h 1516072"/>
                  <a:gd name="connsiteX46" fmla="*/ 789234 w 1003876"/>
                  <a:gd name="connsiteY46" fmla="*/ 1327968 h 1516072"/>
                  <a:gd name="connsiteX47" fmla="*/ 794949 w 1003876"/>
                  <a:gd name="connsiteY47" fmla="*/ 1326063 h 1516072"/>
                  <a:gd name="connsiteX48" fmla="*/ 802569 w 1003876"/>
                  <a:gd name="connsiteY48" fmla="*/ 1308918 h 1516072"/>
                  <a:gd name="connsiteX49" fmla="*/ 800664 w 1003876"/>
                  <a:gd name="connsiteY49" fmla="*/ 1284153 h 1516072"/>
                  <a:gd name="connsiteX50" fmla="*/ 798759 w 1003876"/>
                  <a:gd name="connsiteY50" fmla="*/ 1278438 h 1516072"/>
                  <a:gd name="connsiteX51" fmla="*/ 796854 w 1003876"/>
                  <a:gd name="connsiteY51" fmla="*/ 1270818 h 1516072"/>
                  <a:gd name="connsiteX52" fmla="*/ 783519 w 1003876"/>
                  <a:gd name="connsiteY52" fmla="*/ 1253673 h 1516072"/>
                  <a:gd name="connsiteX53" fmla="*/ 773994 w 1003876"/>
                  <a:gd name="connsiteY53" fmla="*/ 1247958 h 1516072"/>
                  <a:gd name="connsiteX54" fmla="*/ 648264 w 1003876"/>
                  <a:gd name="connsiteY54" fmla="*/ 1156518 h 1516072"/>
                  <a:gd name="connsiteX55" fmla="*/ 645998 w 1003876"/>
                  <a:gd name="connsiteY55" fmla="*/ 1108121 h 1516072"/>
                  <a:gd name="connsiteX56" fmla="*/ 671124 w 1003876"/>
                  <a:gd name="connsiteY56" fmla="*/ 1089843 h 1516072"/>
                  <a:gd name="connsiteX57" fmla="*/ 724464 w 1003876"/>
                  <a:gd name="connsiteY57" fmla="*/ 1082223 h 1516072"/>
                  <a:gd name="connsiteX58" fmla="*/ 871149 w 1003876"/>
                  <a:gd name="connsiteY58" fmla="*/ 1086033 h 1516072"/>
                  <a:gd name="connsiteX59" fmla="*/ 899724 w 1003876"/>
                  <a:gd name="connsiteY59" fmla="*/ 1091748 h 1516072"/>
                  <a:gd name="connsiteX60" fmla="*/ 922584 w 1003876"/>
                  <a:gd name="connsiteY60" fmla="*/ 1095558 h 1516072"/>
                  <a:gd name="connsiteX61" fmla="*/ 985294 w 1003876"/>
                  <a:gd name="connsiteY61" fmla="*/ 1104311 h 1516072"/>
                  <a:gd name="connsiteX62" fmla="*/ 1003378 w 1003876"/>
                  <a:gd name="connsiteY62" fmla="*/ 1065958 h 1516072"/>
                  <a:gd name="connsiteX63" fmla="*/ 970209 w 1003876"/>
                  <a:gd name="connsiteY63" fmla="*/ 1044123 h 1516072"/>
                  <a:gd name="connsiteX64" fmla="*/ 918620 w 1003876"/>
                  <a:gd name="connsiteY64" fmla="*/ 1034598 h 1516072"/>
                  <a:gd name="connsiteX65" fmla="*/ 803186 w 1003876"/>
                  <a:gd name="connsiteY65" fmla="*/ 1037069 h 1516072"/>
                  <a:gd name="connsiteX66" fmla="*/ 646360 w 1003876"/>
                  <a:gd name="connsiteY66" fmla="*/ 1049838 h 1516072"/>
                  <a:gd name="connsiteX67" fmla="*/ 640078 w 1003876"/>
                  <a:gd name="connsiteY67" fmla="*/ 1026051 h 1516072"/>
                  <a:gd name="connsiteX68" fmla="*/ 673029 w 1003876"/>
                  <a:gd name="connsiteY68" fmla="*/ 992688 h 1516072"/>
                  <a:gd name="connsiteX69" fmla="*/ 674934 w 1003876"/>
                  <a:gd name="connsiteY69" fmla="*/ 986973 h 1516072"/>
                  <a:gd name="connsiteX70" fmla="*/ 680649 w 1003876"/>
                  <a:gd name="connsiteY70" fmla="*/ 985068 h 1516072"/>
                  <a:gd name="connsiteX71" fmla="*/ 686364 w 1003876"/>
                  <a:gd name="connsiteY71" fmla="*/ 981258 h 1516072"/>
                  <a:gd name="connsiteX72" fmla="*/ 695889 w 1003876"/>
                  <a:gd name="connsiteY72" fmla="*/ 971733 h 1516072"/>
                  <a:gd name="connsiteX73" fmla="*/ 705414 w 1003876"/>
                  <a:gd name="connsiteY73" fmla="*/ 960303 h 1516072"/>
                  <a:gd name="connsiteX74" fmla="*/ 716844 w 1003876"/>
                  <a:gd name="connsiteY74" fmla="*/ 952683 h 1516072"/>
                  <a:gd name="connsiteX75" fmla="*/ 732084 w 1003876"/>
                  <a:gd name="connsiteY75" fmla="*/ 939348 h 1516072"/>
                  <a:gd name="connsiteX76" fmla="*/ 741609 w 1003876"/>
                  <a:gd name="connsiteY76" fmla="*/ 927918 h 1516072"/>
                  <a:gd name="connsiteX77" fmla="*/ 753039 w 1003876"/>
                  <a:gd name="connsiteY77" fmla="*/ 918393 h 1516072"/>
                  <a:gd name="connsiteX78" fmla="*/ 758754 w 1003876"/>
                  <a:gd name="connsiteY78" fmla="*/ 906963 h 1516072"/>
                  <a:gd name="connsiteX79" fmla="*/ 760659 w 1003876"/>
                  <a:gd name="connsiteY79" fmla="*/ 901248 h 1516072"/>
                  <a:gd name="connsiteX80" fmla="*/ 766374 w 1003876"/>
                  <a:gd name="connsiteY80" fmla="*/ 889818 h 1516072"/>
                  <a:gd name="connsiteX81" fmla="*/ 764469 w 1003876"/>
                  <a:gd name="connsiteY81" fmla="*/ 874578 h 1516072"/>
                  <a:gd name="connsiteX82" fmla="*/ 758754 w 1003876"/>
                  <a:gd name="connsiteY82" fmla="*/ 872673 h 1516072"/>
                  <a:gd name="connsiteX83" fmla="*/ 737799 w 1003876"/>
                  <a:gd name="connsiteY83" fmla="*/ 874578 h 1516072"/>
                  <a:gd name="connsiteX84" fmla="*/ 732084 w 1003876"/>
                  <a:gd name="connsiteY84" fmla="*/ 878388 h 1516072"/>
                  <a:gd name="connsiteX85" fmla="*/ 699699 w 1003876"/>
                  <a:gd name="connsiteY85" fmla="*/ 899343 h 1516072"/>
                  <a:gd name="connsiteX86" fmla="*/ 595181 w 1003876"/>
                  <a:gd name="connsiteY86" fmla="*/ 957831 h 1516072"/>
                  <a:gd name="connsiteX87" fmla="*/ 507294 w 1003876"/>
                  <a:gd name="connsiteY87" fmla="*/ 847908 h 1516072"/>
                  <a:gd name="connsiteX88" fmla="*/ 503484 w 1003876"/>
                  <a:gd name="connsiteY88" fmla="*/ 358323 h 1516072"/>
                  <a:gd name="connsiteX89" fmla="*/ 499674 w 1003876"/>
                  <a:gd name="connsiteY89" fmla="*/ 66858 h 1516072"/>
                  <a:gd name="connsiteX90" fmla="*/ 490149 w 1003876"/>
                  <a:gd name="connsiteY90" fmla="*/ 40188 h 1516072"/>
                  <a:gd name="connsiteX91" fmla="*/ 488244 w 1003876"/>
                  <a:gd name="connsiteY91" fmla="*/ 34473 h 1516072"/>
                  <a:gd name="connsiteX92" fmla="*/ 484434 w 1003876"/>
                  <a:gd name="connsiteY92" fmla="*/ 28758 h 1516072"/>
                  <a:gd name="connsiteX93" fmla="*/ 478719 w 1003876"/>
                  <a:gd name="connsiteY93" fmla="*/ 17328 h 1516072"/>
                  <a:gd name="connsiteX94" fmla="*/ 473004 w 1003876"/>
                  <a:gd name="connsiteY94" fmla="*/ 13518 h 1516072"/>
                  <a:gd name="connsiteX95" fmla="*/ 469194 w 1003876"/>
                  <a:gd name="connsiteY95" fmla="*/ 7803 h 1516072"/>
                  <a:gd name="connsiteX96" fmla="*/ 429189 w 1003876"/>
                  <a:gd name="connsiteY96" fmla="*/ 11613 h 1516072"/>
                  <a:gd name="connsiteX97" fmla="*/ 425379 w 1003876"/>
                  <a:gd name="connsiteY97" fmla="*/ 78288 h 1516072"/>
                  <a:gd name="connsiteX98" fmla="*/ 425379 w 1003876"/>
                  <a:gd name="connsiteY98" fmla="*/ 84003 h 1516072"/>
                  <a:gd name="connsiteX99" fmla="*/ 436603 w 1003876"/>
                  <a:gd name="connsiteY99" fmla="*/ 225952 h 1516072"/>
                  <a:gd name="connsiteX100" fmla="*/ 440619 w 1003876"/>
                  <a:gd name="connsiteY100" fmla="*/ 421188 h 1516072"/>
                  <a:gd name="connsiteX101" fmla="*/ 440002 w 1003876"/>
                  <a:gd name="connsiteY101" fmla="*/ 789160 h 1516072"/>
                  <a:gd name="connsiteX102" fmla="*/ 430322 w 1003876"/>
                  <a:gd name="connsiteY102" fmla="*/ 879006 h 1516072"/>
                  <a:gd name="connsiteX0" fmla="*/ 430322 w 1004810"/>
                  <a:gd name="connsiteY0" fmla="*/ 879006 h 1516072"/>
                  <a:gd name="connsiteX1" fmla="*/ 392427 w 1004810"/>
                  <a:gd name="connsiteY1" fmla="*/ 931934 h 1516072"/>
                  <a:gd name="connsiteX2" fmla="*/ 312984 w 1004810"/>
                  <a:gd name="connsiteY2" fmla="*/ 966018 h 1516072"/>
                  <a:gd name="connsiteX3" fmla="*/ 257945 w 1004810"/>
                  <a:gd name="connsiteY3" fmla="*/ 967151 h 1516072"/>
                  <a:gd name="connsiteX4" fmla="*/ 188953 w 1004810"/>
                  <a:gd name="connsiteY4" fmla="*/ 949800 h 1516072"/>
                  <a:gd name="connsiteX5" fmla="*/ 116769 w 1004810"/>
                  <a:gd name="connsiteY5" fmla="*/ 903153 h 1516072"/>
                  <a:gd name="connsiteX6" fmla="*/ 59619 w 1004810"/>
                  <a:gd name="connsiteY6" fmla="*/ 874578 h 1516072"/>
                  <a:gd name="connsiteX7" fmla="*/ 46284 w 1004810"/>
                  <a:gd name="connsiteY7" fmla="*/ 895533 h 1516072"/>
                  <a:gd name="connsiteX8" fmla="*/ 50094 w 1004810"/>
                  <a:gd name="connsiteY8" fmla="*/ 933633 h 1516072"/>
                  <a:gd name="connsiteX9" fmla="*/ 53904 w 1004810"/>
                  <a:gd name="connsiteY9" fmla="*/ 939348 h 1516072"/>
                  <a:gd name="connsiteX10" fmla="*/ 59619 w 1004810"/>
                  <a:gd name="connsiteY10" fmla="*/ 943158 h 1516072"/>
                  <a:gd name="connsiteX11" fmla="*/ 63429 w 1004810"/>
                  <a:gd name="connsiteY11" fmla="*/ 948873 h 1516072"/>
                  <a:gd name="connsiteX12" fmla="*/ 80574 w 1004810"/>
                  <a:gd name="connsiteY12" fmla="*/ 958398 h 1516072"/>
                  <a:gd name="connsiteX13" fmla="*/ 166299 w 1004810"/>
                  <a:gd name="connsiteY13" fmla="*/ 979353 h 1516072"/>
                  <a:gd name="connsiteX14" fmla="*/ 267264 w 1004810"/>
                  <a:gd name="connsiteY14" fmla="*/ 1021263 h 1516072"/>
                  <a:gd name="connsiteX15" fmla="*/ 278694 w 1004810"/>
                  <a:gd name="connsiteY15" fmla="*/ 1076508 h 1516072"/>
                  <a:gd name="connsiteX16" fmla="*/ 264381 w 1004810"/>
                  <a:gd name="connsiteY16" fmla="*/ 1119397 h 1516072"/>
                  <a:gd name="connsiteX17" fmla="*/ 186224 w 1004810"/>
                  <a:gd name="connsiteY17" fmla="*/ 1150391 h 1516072"/>
                  <a:gd name="connsiteX18" fmla="*/ 15804 w 1004810"/>
                  <a:gd name="connsiteY18" fmla="*/ 1160328 h 1516072"/>
                  <a:gd name="connsiteX19" fmla="*/ 6279 w 1004810"/>
                  <a:gd name="connsiteY19" fmla="*/ 1169853 h 1516072"/>
                  <a:gd name="connsiteX20" fmla="*/ 4374 w 1004810"/>
                  <a:gd name="connsiteY20" fmla="*/ 1175568 h 1516072"/>
                  <a:gd name="connsiteX21" fmla="*/ 564 w 1004810"/>
                  <a:gd name="connsiteY21" fmla="*/ 1181283 h 1516072"/>
                  <a:gd name="connsiteX22" fmla="*/ 6279 w 1004810"/>
                  <a:gd name="connsiteY22" fmla="*/ 1213668 h 1516072"/>
                  <a:gd name="connsiteX23" fmla="*/ 11994 w 1004810"/>
                  <a:gd name="connsiteY23" fmla="*/ 1217478 h 1516072"/>
                  <a:gd name="connsiteX24" fmla="*/ 17709 w 1004810"/>
                  <a:gd name="connsiteY24" fmla="*/ 1219383 h 1516072"/>
                  <a:gd name="connsiteX25" fmla="*/ 145344 w 1004810"/>
                  <a:gd name="connsiteY25" fmla="*/ 1222421 h 1516072"/>
                  <a:gd name="connsiteX26" fmla="*/ 335999 w 1004810"/>
                  <a:gd name="connsiteY26" fmla="*/ 1217478 h 1516072"/>
                  <a:gd name="connsiteX27" fmla="*/ 362514 w 1004810"/>
                  <a:gd name="connsiteY27" fmla="*/ 1273701 h 1516072"/>
                  <a:gd name="connsiteX28" fmla="*/ 335071 w 1004810"/>
                  <a:gd name="connsiteY28" fmla="*/ 1356594 h 1516072"/>
                  <a:gd name="connsiteX29" fmla="*/ 328224 w 1004810"/>
                  <a:gd name="connsiteY29" fmla="*/ 1420386 h 1516072"/>
                  <a:gd name="connsiteX30" fmla="*/ 332034 w 1004810"/>
                  <a:gd name="connsiteY30" fmla="*/ 1463223 h 1516072"/>
                  <a:gd name="connsiteX31" fmla="*/ 364419 w 1004810"/>
                  <a:gd name="connsiteY31" fmla="*/ 1512753 h 1516072"/>
                  <a:gd name="connsiteX32" fmla="*/ 387279 w 1004810"/>
                  <a:gd name="connsiteY32" fmla="*/ 1514658 h 1516072"/>
                  <a:gd name="connsiteX33" fmla="*/ 396804 w 1004810"/>
                  <a:gd name="connsiteY33" fmla="*/ 1491798 h 1516072"/>
                  <a:gd name="connsiteX34" fmla="*/ 403085 w 1004810"/>
                  <a:gd name="connsiteY34" fmla="*/ 1451433 h 1516072"/>
                  <a:gd name="connsiteX35" fmla="*/ 409367 w 1004810"/>
                  <a:gd name="connsiteY35" fmla="*/ 1389340 h 1516072"/>
                  <a:gd name="connsiteX36" fmla="*/ 424041 w 1004810"/>
                  <a:gd name="connsiteY36" fmla="*/ 1329152 h 1516072"/>
                  <a:gd name="connsiteX37" fmla="*/ 467289 w 1004810"/>
                  <a:gd name="connsiteY37" fmla="*/ 1265103 h 1516072"/>
                  <a:gd name="connsiteX38" fmla="*/ 528455 w 1004810"/>
                  <a:gd name="connsiteY38" fmla="*/ 1230091 h 1516072"/>
                  <a:gd name="connsiteX39" fmla="*/ 601154 w 1004810"/>
                  <a:gd name="connsiteY39" fmla="*/ 1221700 h 1516072"/>
                  <a:gd name="connsiteX40" fmla="*/ 720654 w 1004810"/>
                  <a:gd name="connsiteY40" fmla="*/ 1316538 h 1516072"/>
                  <a:gd name="connsiteX41" fmla="*/ 733989 w 1004810"/>
                  <a:gd name="connsiteY41" fmla="*/ 1326063 h 1516072"/>
                  <a:gd name="connsiteX42" fmla="*/ 743514 w 1004810"/>
                  <a:gd name="connsiteY42" fmla="*/ 1327968 h 1516072"/>
                  <a:gd name="connsiteX43" fmla="*/ 749229 w 1004810"/>
                  <a:gd name="connsiteY43" fmla="*/ 1329873 h 1516072"/>
                  <a:gd name="connsiteX44" fmla="*/ 762564 w 1004810"/>
                  <a:gd name="connsiteY44" fmla="*/ 1335588 h 1516072"/>
                  <a:gd name="connsiteX45" fmla="*/ 777804 w 1004810"/>
                  <a:gd name="connsiteY45" fmla="*/ 1333683 h 1516072"/>
                  <a:gd name="connsiteX46" fmla="*/ 789234 w 1004810"/>
                  <a:gd name="connsiteY46" fmla="*/ 1327968 h 1516072"/>
                  <a:gd name="connsiteX47" fmla="*/ 794949 w 1004810"/>
                  <a:gd name="connsiteY47" fmla="*/ 1326063 h 1516072"/>
                  <a:gd name="connsiteX48" fmla="*/ 802569 w 1004810"/>
                  <a:gd name="connsiteY48" fmla="*/ 1308918 h 1516072"/>
                  <a:gd name="connsiteX49" fmla="*/ 800664 w 1004810"/>
                  <a:gd name="connsiteY49" fmla="*/ 1284153 h 1516072"/>
                  <a:gd name="connsiteX50" fmla="*/ 798759 w 1004810"/>
                  <a:gd name="connsiteY50" fmla="*/ 1278438 h 1516072"/>
                  <a:gd name="connsiteX51" fmla="*/ 796854 w 1004810"/>
                  <a:gd name="connsiteY51" fmla="*/ 1270818 h 1516072"/>
                  <a:gd name="connsiteX52" fmla="*/ 783519 w 1004810"/>
                  <a:gd name="connsiteY52" fmla="*/ 1253673 h 1516072"/>
                  <a:gd name="connsiteX53" fmla="*/ 773994 w 1004810"/>
                  <a:gd name="connsiteY53" fmla="*/ 1247958 h 1516072"/>
                  <a:gd name="connsiteX54" fmla="*/ 648264 w 1004810"/>
                  <a:gd name="connsiteY54" fmla="*/ 1156518 h 1516072"/>
                  <a:gd name="connsiteX55" fmla="*/ 645998 w 1004810"/>
                  <a:gd name="connsiteY55" fmla="*/ 1108121 h 1516072"/>
                  <a:gd name="connsiteX56" fmla="*/ 671124 w 1004810"/>
                  <a:gd name="connsiteY56" fmla="*/ 1089843 h 1516072"/>
                  <a:gd name="connsiteX57" fmla="*/ 724464 w 1004810"/>
                  <a:gd name="connsiteY57" fmla="*/ 1082223 h 1516072"/>
                  <a:gd name="connsiteX58" fmla="*/ 871149 w 1004810"/>
                  <a:gd name="connsiteY58" fmla="*/ 1086033 h 1516072"/>
                  <a:gd name="connsiteX59" fmla="*/ 899724 w 1004810"/>
                  <a:gd name="connsiteY59" fmla="*/ 1091748 h 1516072"/>
                  <a:gd name="connsiteX60" fmla="*/ 922584 w 1004810"/>
                  <a:gd name="connsiteY60" fmla="*/ 1095558 h 1516072"/>
                  <a:gd name="connsiteX61" fmla="*/ 1003378 w 1004810"/>
                  <a:gd name="connsiteY61" fmla="*/ 1065958 h 1516072"/>
                  <a:gd name="connsiteX62" fmla="*/ 970209 w 1004810"/>
                  <a:gd name="connsiteY62" fmla="*/ 1044123 h 1516072"/>
                  <a:gd name="connsiteX63" fmla="*/ 918620 w 1004810"/>
                  <a:gd name="connsiteY63" fmla="*/ 1034598 h 1516072"/>
                  <a:gd name="connsiteX64" fmla="*/ 803186 w 1004810"/>
                  <a:gd name="connsiteY64" fmla="*/ 1037069 h 1516072"/>
                  <a:gd name="connsiteX65" fmla="*/ 646360 w 1004810"/>
                  <a:gd name="connsiteY65" fmla="*/ 1049838 h 1516072"/>
                  <a:gd name="connsiteX66" fmla="*/ 640078 w 1004810"/>
                  <a:gd name="connsiteY66" fmla="*/ 1026051 h 1516072"/>
                  <a:gd name="connsiteX67" fmla="*/ 673029 w 1004810"/>
                  <a:gd name="connsiteY67" fmla="*/ 992688 h 1516072"/>
                  <a:gd name="connsiteX68" fmla="*/ 674934 w 1004810"/>
                  <a:gd name="connsiteY68" fmla="*/ 986973 h 1516072"/>
                  <a:gd name="connsiteX69" fmla="*/ 680649 w 1004810"/>
                  <a:gd name="connsiteY69" fmla="*/ 985068 h 1516072"/>
                  <a:gd name="connsiteX70" fmla="*/ 686364 w 1004810"/>
                  <a:gd name="connsiteY70" fmla="*/ 981258 h 1516072"/>
                  <a:gd name="connsiteX71" fmla="*/ 695889 w 1004810"/>
                  <a:gd name="connsiteY71" fmla="*/ 971733 h 1516072"/>
                  <a:gd name="connsiteX72" fmla="*/ 705414 w 1004810"/>
                  <a:gd name="connsiteY72" fmla="*/ 960303 h 1516072"/>
                  <a:gd name="connsiteX73" fmla="*/ 716844 w 1004810"/>
                  <a:gd name="connsiteY73" fmla="*/ 952683 h 1516072"/>
                  <a:gd name="connsiteX74" fmla="*/ 732084 w 1004810"/>
                  <a:gd name="connsiteY74" fmla="*/ 939348 h 1516072"/>
                  <a:gd name="connsiteX75" fmla="*/ 741609 w 1004810"/>
                  <a:gd name="connsiteY75" fmla="*/ 927918 h 1516072"/>
                  <a:gd name="connsiteX76" fmla="*/ 753039 w 1004810"/>
                  <a:gd name="connsiteY76" fmla="*/ 918393 h 1516072"/>
                  <a:gd name="connsiteX77" fmla="*/ 758754 w 1004810"/>
                  <a:gd name="connsiteY77" fmla="*/ 906963 h 1516072"/>
                  <a:gd name="connsiteX78" fmla="*/ 760659 w 1004810"/>
                  <a:gd name="connsiteY78" fmla="*/ 901248 h 1516072"/>
                  <a:gd name="connsiteX79" fmla="*/ 766374 w 1004810"/>
                  <a:gd name="connsiteY79" fmla="*/ 889818 h 1516072"/>
                  <a:gd name="connsiteX80" fmla="*/ 764469 w 1004810"/>
                  <a:gd name="connsiteY80" fmla="*/ 874578 h 1516072"/>
                  <a:gd name="connsiteX81" fmla="*/ 758754 w 1004810"/>
                  <a:gd name="connsiteY81" fmla="*/ 872673 h 1516072"/>
                  <a:gd name="connsiteX82" fmla="*/ 737799 w 1004810"/>
                  <a:gd name="connsiteY82" fmla="*/ 874578 h 1516072"/>
                  <a:gd name="connsiteX83" fmla="*/ 732084 w 1004810"/>
                  <a:gd name="connsiteY83" fmla="*/ 878388 h 1516072"/>
                  <a:gd name="connsiteX84" fmla="*/ 699699 w 1004810"/>
                  <a:gd name="connsiteY84" fmla="*/ 899343 h 1516072"/>
                  <a:gd name="connsiteX85" fmla="*/ 595181 w 1004810"/>
                  <a:gd name="connsiteY85" fmla="*/ 957831 h 1516072"/>
                  <a:gd name="connsiteX86" fmla="*/ 507294 w 1004810"/>
                  <a:gd name="connsiteY86" fmla="*/ 847908 h 1516072"/>
                  <a:gd name="connsiteX87" fmla="*/ 503484 w 1004810"/>
                  <a:gd name="connsiteY87" fmla="*/ 358323 h 1516072"/>
                  <a:gd name="connsiteX88" fmla="*/ 499674 w 1004810"/>
                  <a:gd name="connsiteY88" fmla="*/ 66858 h 1516072"/>
                  <a:gd name="connsiteX89" fmla="*/ 490149 w 1004810"/>
                  <a:gd name="connsiteY89" fmla="*/ 40188 h 1516072"/>
                  <a:gd name="connsiteX90" fmla="*/ 488244 w 1004810"/>
                  <a:gd name="connsiteY90" fmla="*/ 34473 h 1516072"/>
                  <a:gd name="connsiteX91" fmla="*/ 484434 w 1004810"/>
                  <a:gd name="connsiteY91" fmla="*/ 28758 h 1516072"/>
                  <a:gd name="connsiteX92" fmla="*/ 478719 w 1004810"/>
                  <a:gd name="connsiteY92" fmla="*/ 17328 h 1516072"/>
                  <a:gd name="connsiteX93" fmla="*/ 473004 w 1004810"/>
                  <a:gd name="connsiteY93" fmla="*/ 13518 h 1516072"/>
                  <a:gd name="connsiteX94" fmla="*/ 469194 w 1004810"/>
                  <a:gd name="connsiteY94" fmla="*/ 7803 h 1516072"/>
                  <a:gd name="connsiteX95" fmla="*/ 429189 w 1004810"/>
                  <a:gd name="connsiteY95" fmla="*/ 11613 h 1516072"/>
                  <a:gd name="connsiteX96" fmla="*/ 425379 w 1004810"/>
                  <a:gd name="connsiteY96" fmla="*/ 78288 h 1516072"/>
                  <a:gd name="connsiteX97" fmla="*/ 425379 w 1004810"/>
                  <a:gd name="connsiteY97" fmla="*/ 84003 h 1516072"/>
                  <a:gd name="connsiteX98" fmla="*/ 436603 w 1004810"/>
                  <a:gd name="connsiteY98" fmla="*/ 225952 h 1516072"/>
                  <a:gd name="connsiteX99" fmla="*/ 440619 w 1004810"/>
                  <a:gd name="connsiteY99" fmla="*/ 421188 h 1516072"/>
                  <a:gd name="connsiteX100" fmla="*/ 440002 w 1004810"/>
                  <a:gd name="connsiteY100" fmla="*/ 789160 h 1516072"/>
                  <a:gd name="connsiteX101" fmla="*/ 430322 w 1004810"/>
                  <a:gd name="connsiteY101" fmla="*/ 879006 h 1516072"/>
                  <a:gd name="connsiteX0" fmla="*/ 430322 w 1000068"/>
                  <a:gd name="connsiteY0" fmla="*/ 879006 h 1516072"/>
                  <a:gd name="connsiteX1" fmla="*/ 392427 w 1000068"/>
                  <a:gd name="connsiteY1" fmla="*/ 931934 h 1516072"/>
                  <a:gd name="connsiteX2" fmla="*/ 312984 w 1000068"/>
                  <a:gd name="connsiteY2" fmla="*/ 966018 h 1516072"/>
                  <a:gd name="connsiteX3" fmla="*/ 257945 w 1000068"/>
                  <a:gd name="connsiteY3" fmla="*/ 967151 h 1516072"/>
                  <a:gd name="connsiteX4" fmla="*/ 188953 w 1000068"/>
                  <a:gd name="connsiteY4" fmla="*/ 949800 h 1516072"/>
                  <a:gd name="connsiteX5" fmla="*/ 116769 w 1000068"/>
                  <a:gd name="connsiteY5" fmla="*/ 903153 h 1516072"/>
                  <a:gd name="connsiteX6" fmla="*/ 59619 w 1000068"/>
                  <a:gd name="connsiteY6" fmla="*/ 874578 h 1516072"/>
                  <a:gd name="connsiteX7" fmla="*/ 46284 w 1000068"/>
                  <a:gd name="connsiteY7" fmla="*/ 895533 h 1516072"/>
                  <a:gd name="connsiteX8" fmla="*/ 50094 w 1000068"/>
                  <a:gd name="connsiteY8" fmla="*/ 933633 h 1516072"/>
                  <a:gd name="connsiteX9" fmla="*/ 53904 w 1000068"/>
                  <a:gd name="connsiteY9" fmla="*/ 939348 h 1516072"/>
                  <a:gd name="connsiteX10" fmla="*/ 59619 w 1000068"/>
                  <a:gd name="connsiteY10" fmla="*/ 943158 h 1516072"/>
                  <a:gd name="connsiteX11" fmla="*/ 63429 w 1000068"/>
                  <a:gd name="connsiteY11" fmla="*/ 948873 h 1516072"/>
                  <a:gd name="connsiteX12" fmla="*/ 80574 w 1000068"/>
                  <a:gd name="connsiteY12" fmla="*/ 958398 h 1516072"/>
                  <a:gd name="connsiteX13" fmla="*/ 166299 w 1000068"/>
                  <a:gd name="connsiteY13" fmla="*/ 979353 h 1516072"/>
                  <a:gd name="connsiteX14" fmla="*/ 267264 w 1000068"/>
                  <a:gd name="connsiteY14" fmla="*/ 1021263 h 1516072"/>
                  <a:gd name="connsiteX15" fmla="*/ 278694 w 1000068"/>
                  <a:gd name="connsiteY15" fmla="*/ 1076508 h 1516072"/>
                  <a:gd name="connsiteX16" fmla="*/ 264381 w 1000068"/>
                  <a:gd name="connsiteY16" fmla="*/ 1119397 h 1516072"/>
                  <a:gd name="connsiteX17" fmla="*/ 186224 w 1000068"/>
                  <a:gd name="connsiteY17" fmla="*/ 1150391 h 1516072"/>
                  <a:gd name="connsiteX18" fmla="*/ 15804 w 1000068"/>
                  <a:gd name="connsiteY18" fmla="*/ 1160328 h 1516072"/>
                  <a:gd name="connsiteX19" fmla="*/ 6279 w 1000068"/>
                  <a:gd name="connsiteY19" fmla="*/ 1169853 h 1516072"/>
                  <a:gd name="connsiteX20" fmla="*/ 4374 w 1000068"/>
                  <a:gd name="connsiteY20" fmla="*/ 1175568 h 1516072"/>
                  <a:gd name="connsiteX21" fmla="*/ 564 w 1000068"/>
                  <a:gd name="connsiteY21" fmla="*/ 1181283 h 1516072"/>
                  <a:gd name="connsiteX22" fmla="*/ 6279 w 1000068"/>
                  <a:gd name="connsiteY22" fmla="*/ 1213668 h 1516072"/>
                  <a:gd name="connsiteX23" fmla="*/ 11994 w 1000068"/>
                  <a:gd name="connsiteY23" fmla="*/ 1217478 h 1516072"/>
                  <a:gd name="connsiteX24" fmla="*/ 17709 w 1000068"/>
                  <a:gd name="connsiteY24" fmla="*/ 1219383 h 1516072"/>
                  <a:gd name="connsiteX25" fmla="*/ 145344 w 1000068"/>
                  <a:gd name="connsiteY25" fmla="*/ 1222421 h 1516072"/>
                  <a:gd name="connsiteX26" fmla="*/ 335999 w 1000068"/>
                  <a:gd name="connsiteY26" fmla="*/ 1217478 h 1516072"/>
                  <a:gd name="connsiteX27" fmla="*/ 362514 w 1000068"/>
                  <a:gd name="connsiteY27" fmla="*/ 1273701 h 1516072"/>
                  <a:gd name="connsiteX28" fmla="*/ 335071 w 1000068"/>
                  <a:gd name="connsiteY28" fmla="*/ 1356594 h 1516072"/>
                  <a:gd name="connsiteX29" fmla="*/ 328224 w 1000068"/>
                  <a:gd name="connsiteY29" fmla="*/ 1420386 h 1516072"/>
                  <a:gd name="connsiteX30" fmla="*/ 332034 w 1000068"/>
                  <a:gd name="connsiteY30" fmla="*/ 1463223 h 1516072"/>
                  <a:gd name="connsiteX31" fmla="*/ 364419 w 1000068"/>
                  <a:gd name="connsiteY31" fmla="*/ 1512753 h 1516072"/>
                  <a:gd name="connsiteX32" fmla="*/ 387279 w 1000068"/>
                  <a:gd name="connsiteY32" fmla="*/ 1514658 h 1516072"/>
                  <a:gd name="connsiteX33" fmla="*/ 396804 w 1000068"/>
                  <a:gd name="connsiteY33" fmla="*/ 1491798 h 1516072"/>
                  <a:gd name="connsiteX34" fmla="*/ 403085 w 1000068"/>
                  <a:gd name="connsiteY34" fmla="*/ 1451433 h 1516072"/>
                  <a:gd name="connsiteX35" fmla="*/ 409367 w 1000068"/>
                  <a:gd name="connsiteY35" fmla="*/ 1389340 h 1516072"/>
                  <a:gd name="connsiteX36" fmla="*/ 424041 w 1000068"/>
                  <a:gd name="connsiteY36" fmla="*/ 1329152 h 1516072"/>
                  <a:gd name="connsiteX37" fmla="*/ 467289 w 1000068"/>
                  <a:gd name="connsiteY37" fmla="*/ 1265103 h 1516072"/>
                  <a:gd name="connsiteX38" fmla="*/ 528455 w 1000068"/>
                  <a:gd name="connsiteY38" fmla="*/ 1230091 h 1516072"/>
                  <a:gd name="connsiteX39" fmla="*/ 601154 w 1000068"/>
                  <a:gd name="connsiteY39" fmla="*/ 1221700 h 1516072"/>
                  <a:gd name="connsiteX40" fmla="*/ 720654 w 1000068"/>
                  <a:gd name="connsiteY40" fmla="*/ 1316538 h 1516072"/>
                  <a:gd name="connsiteX41" fmla="*/ 733989 w 1000068"/>
                  <a:gd name="connsiteY41" fmla="*/ 1326063 h 1516072"/>
                  <a:gd name="connsiteX42" fmla="*/ 743514 w 1000068"/>
                  <a:gd name="connsiteY42" fmla="*/ 1327968 h 1516072"/>
                  <a:gd name="connsiteX43" fmla="*/ 749229 w 1000068"/>
                  <a:gd name="connsiteY43" fmla="*/ 1329873 h 1516072"/>
                  <a:gd name="connsiteX44" fmla="*/ 762564 w 1000068"/>
                  <a:gd name="connsiteY44" fmla="*/ 1335588 h 1516072"/>
                  <a:gd name="connsiteX45" fmla="*/ 777804 w 1000068"/>
                  <a:gd name="connsiteY45" fmla="*/ 1333683 h 1516072"/>
                  <a:gd name="connsiteX46" fmla="*/ 789234 w 1000068"/>
                  <a:gd name="connsiteY46" fmla="*/ 1327968 h 1516072"/>
                  <a:gd name="connsiteX47" fmla="*/ 794949 w 1000068"/>
                  <a:gd name="connsiteY47" fmla="*/ 1326063 h 1516072"/>
                  <a:gd name="connsiteX48" fmla="*/ 802569 w 1000068"/>
                  <a:gd name="connsiteY48" fmla="*/ 1308918 h 1516072"/>
                  <a:gd name="connsiteX49" fmla="*/ 800664 w 1000068"/>
                  <a:gd name="connsiteY49" fmla="*/ 1284153 h 1516072"/>
                  <a:gd name="connsiteX50" fmla="*/ 798759 w 1000068"/>
                  <a:gd name="connsiteY50" fmla="*/ 1278438 h 1516072"/>
                  <a:gd name="connsiteX51" fmla="*/ 796854 w 1000068"/>
                  <a:gd name="connsiteY51" fmla="*/ 1270818 h 1516072"/>
                  <a:gd name="connsiteX52" fmla="*/ 783519 w 1000068"/>
                  <a:gd name="connsiteY52" fmla="*/ 1253673 h 1516072"/>
                  <a:gd name="connsiteX53" fmla="*/ 773994 w 1000068"/>
                  <a:gd name="connsiteY53" fmla="*/ 1247958 h 1516072"/>
                  <a:gd name="connsiteX54" fmla="*/ 648264 w 1000068"/>
                  <a:gd name="connsiteY54" fmla="*/ 1156518 h 1516072"/>
                  <a:gd name="connsiteX55" fmla="*/ 645998 w 1000068"/>
                  <a:gd name="connsiteY55" fmla="*/ 1108121 h 1516072"/>
                  <a:gd name="connsiteX56" fmla="*/ 671124 w 1000068"/>
                  <a:gd name="connsiteY56" fmla="*/ 1089843 h 1516072"/>
                  <a:gd name="connsiteX57" fmla="*/ 724464 w 1000068"/>
                  <a:gd name="connsiteY57" fmla="*/ 1082223 h 1516072"/>
                  <a:gd name="connsiteX58" fmla="*/ 871149 w 1000068"/>
                  <a:gd name="connsiteY58" fmla="*/ 1086033 h 1516072"/>
                  <a:gd name="connsiteX59" fmla="*/ 899724 w 1000068"/>
                  <a:gd name="connsiteY59" fmla="*/ 1091748 h 1516072"/>
                  <a:gd name="connsiteX60" fmla="*/ 922584 w 1000068"/>
                  <a:gd name="connsiteY60" fmla="*/ 1095558 h 1516072"/>
                  <a:gd name="connsiteX61" fmla="*/ 998435 w 1000068"/>
                  <a:gd name="connsiteY61" fmla="*/ 1093143 h 1516072"/>
                  <a:gd name="connsiteX62" fmla="*/ 970209 w 1000068"/>
                  <a:gd name="connsiteY62" fmla="*/ 1044123 h 1516072"/>
                  <a:gd name="connsiteX63" fmla="*/ 918620 w 1000068"/>
                  <a:gd name="connsiteY63" fmla="*/ 1034598 h 1516072"/>
                  <a:gd name="connsiteX64" fmla="*/ 803186 w 1000068"/>
                  <a:gd name="connsiteY64" fmla="*/ 1037069 h 1516072"/>
                  <a:gd name="connsiteX65" fmla="*/ 646360 w 1000068"/>
                  <a:gd name="connsiteY65" fmla="*/ 1049838 h 1516072"/>
                  <a:gd name="connsiteX66" fmla="*/ 640078 w 1000068"/>
                  <a:gd name="connsiteY66" fmla="*/ 1026051 h 1516072"/>
                  <a:gd name="connsiteX67" fmla="*/ 673029 w 1000068"/>
                  <a:gd name="connsiteY67" fmla="*/ 992688 h 1516072"/>
                  <a:gd name="connsiteX68" fmla="*/ 674934 w 1000068"/>
                  <a:gd name="connsiteY68" fmla="*/ 986973 h 1516072"/>
                  <a:gd name="connsiteX69" fmla="*/ 680649 w 1000068"/>
                  <a:gd name="connsiteY69" fmla="*/ 985068 h 1516072"/>
                  <a:gd name="connsiteX70" fmla="*/ 686364 w 1000068"/>
                  <a:gd name="connsiteY70" fmla="*/ 981258 h 1516072"/>
                  <a:gd name="connsiteX71" fmla="*/ 695889 w 1000068"/>
                  <a:gd name="connsiteY71" fmla="*/ 971733 h 1516072"/>
                  <a:gd name="connsiteX72" fmla="*/ 705414 w 1000068"/>
                  <a:gd name="connsiteY72" fmla="*/ 960303 h 1516072"/>
                  <a:gd name="connsiteX73" fmla="*/ 716844 w 1000068"/>
                  <a:gd name="connsiteY73" fmla="*/ 952683 h 1516072"/>
                  <a:gd name="connsiteX74" fmla="*/ 732084 w 1000068"/>
                  <a:gd name="connsiteY74" fmla="*/ 939348 h 1516072"/>
                  <a:gd name="connsiteX75" fmla="*/ 741609 w 1000068"/>
                  <a:gd name="connsiteY75" fmla="*/ 927918 h 1516072"/>
                  <a:gd name="connsiteX76" fmla="*/ 753039 w 1000068"/>
                  <a:gd name="connsiteY76" fmla="*/ 918393 h 1516072"/>
                  <a:gd name="connsiteX77" fmla="*/ 758754 w 1000068"/>
                  <a:gd name="connsiteY77" fmla="*/ 906963 h 1516072"/>
                  <a:gd name="connsiteX78" fmla="*/ 760659 w 1000068"/>
                  <a:gd name="connsiteY78" fmla="*/ 901248 h 1516072"/>
                  <a:gd name="connsiteX79" fmla="*/ 766374 w 1000068"/>
                  <a:gd name="connsiteY79" fmla="*/ 889818 h 1516072"/>
                  <a:gd name="connsiteX80" fmla="*/ 764469 w 1000068"/>
                  <a:gd name="connsiteY80" fmla="*/ 874578 h 1516072"/>
                  <a:gd name="connsiteX81" fmla="*/ 758754 w 1000068"/>
                  <a:gd name="connsiteY81" fmla="*/ 872673 h 1516072"/>
                  <a:gd name="connsiteX82" fmla="*/ 737799 w 1000068"/>
                  <a:gd name="connsiteY82" fmla="*/ 874578 h 1516072"/>
                  <a:gd name="connsiteX83" fmla="*/ 732084 w 1000068"/>
                  <a:gd name="connsiteY83" fmla="*/ 878388 h 1516072"/>
                  <a:gd name="connsiteX84" fmla="*/ 699699 w 1000068"/>
                  <a:gd name="connsiteY84" fmla="*/ 899343 h 1516072"/>
                  <a:gd name="connsiteX85" fmla="*/ 595181 w 1000068"/>
                  <a:gd name="connsiteY85" fmla="*/ 957831 h 1516072"/>
                  <a:gd name="connsiteX86" fmla="*/ 507294 w 1000068"/>
                  <a:gd name="connsiteY86" fmla="*/ 847908 h 1516072"/>
                  <a:gd name="connsiteX87" fmla="*/ 503484 w 1000068"/>
                  <a:gd name="connsiteY87" fmla="*/ 358323 h 1516072"/>
                  <a:gd name="connsiteX88" fmla="*/ 499674 w 1000068"/>
                  <a:gd name="connsiteY88" fmla="*/ 66858 h 1516072"/>
                  <a:gd name="connsiteX89" fmla="*/ 490149 w 1000068"/>
                  <a:gd name="connsiteY89" fmla="*/ 40188 h 1516072"/>
                  <a:gd name="connsiteX90" fmla="*/ 488244 w 1000068"/>
                  <a:gd name="connsiteY90" fmla="*/ 34473 h 1516072"/>
                  <a:gd name="connsiteX91" fmla="*/ 484434 w 1000068"/>
                  <a:gd name="connsiteY91" fmla="*/ 28758 h 1516072"/>
                  <a:gd name="connsiteX92" fmla="*/ 478719 w 1000068"/>
                  <a:gd name="connsiteY92" fmla="*/ 17328 h 1516072"/>
                  <a:gd name="connsiteX93" fmla="*/ 473004 w 1000068"/>
                  <a:gd name="connsiteY93" fmla="*/ 13518 h 1516072"/>
                  <a:gd name="connsiteX94" fmla="*/ 469194 w 1000068"/>
                  <a:gd name="connsiteY94" fmla="*/ 7803 h 1516072"/>
                  <a:gd name="connsiteX95" fmla="*/ 429189 w 1000068"/>
                  <a:gd name="connsiteY95" fmla="*/ 11613 h 1516072"/>
                  <a:gd name="connsiteX96" fmla="*/ 425379 w 1000068"/>
                  <a:gd name="connsiteY96" fmla="*/ 78288 h 1516072"/>
                  <a:gd name="connsiteX97" fmla="*/ 425379 w 1000068"/>
                  <a:gd name="connsiteY97" fmla="*/ 84003 h 1516072"/>
                  <a:gd name="connsiteX98" fmla="*/ 436603 w 1000068"/>
                  <a:gd name="connsiteY98" fmla="*/ 225952 h 1516072"/>
                  <a:gd name="connsiteX99" fmla="*/ 440619 w 1000068"/>
                  <a:gd name="connsiteY99" fmla="*/ 421188 h 1516072"/>
                  <a:gd name="connsiteX100" fmla="*/ 440002 w 1000068"/>
                  <a:gd name="connsiteY100" fmla="*/ 789160 h 1516072"/>
                  <a:gd name="connsiteX101" fmla="*/ 430322 w 1000068"/>
                  <a:gd name="connsiteY101" fmla="*/ 879006 h 1516072"/>
                  <a:gd name="connsiteX0" fmla="*/ 430322 w 1000068"/>
                  <a:gd name="connsiteY0" fmla="*/ 879006 h 1516072"/>
                  <a:gd name="connsiteX1" fmla="*/ 392427 w 1000068"/>
                  <a:gd name="connsiteY1" fmla="*/ 931934 h 1516072"/>
                  <a:gd name="connsiteX2" fmla="*/ 312984 w 1000068"/>
                  <a:gd name="connsiteY2" fmla="*/ 966018 h 1516072"/>
                  <a:gd name="connsiteX3" fmla="*/ 257945 w 1000068"/>
                  <a:gd name="connsiteY3" fmla="*/ 967151 h 1516072"/>
                  <a:gd name="connsiteX4" fmla="*/ 188953 w 1000068"/>
                  <a:gd name="connsiteY4" fmla="*/ 949800 h 1516072"/>
                  <a:gd name="connsiteX5" fmla="*/ 116769 w 1000068"/>
                  <a:gd name="connsiteY5" fmla="*/ 903153 h 1516072"/>
                  <a:gd name="connsiteX6" fmla="*/ 59619 w 1000068"/>
                  <a:gd name="connsiteY6" fmla="*/ 874578 h 1516072"/>
                  <a:gd name="connsiteX7" fmla="*/ 46284 w 1000068"/>
                  <a:gd name="connsiteY7" fmla="*/ 895533 h 1516072"/>
                  <a:gd name="connsiteX8" fmla="*/ 50094 w 1000068"/>
                  <a:gd name="connsiteY8" fmla="*/ 933633 h 1516072"/>
                  <a:gd name="connsiteX9" fmla="*/ 53904 w 1000068"/>
                  <a:gd name="connsiteY9" fmla="*/ 939348 h 1516072"/>
                  <a:gd name="connsiteX10" fmla="*/ 59619 w 1000068"/>
                  <a:gd name="connsiteY10" fmla="*/ 943158 h 1516072"/>
                  <a:gd name="connsiteX11" fmla="*/ 63429 w 1000068"/>
                  <a:gd name="connsiteY11" fmla="*/ 948873 h 1516072"/>
                  <a:gd name="connsiteX12" fmla="*/ 80574 w 1000068"/>
                  <a:gd name="connsiteY12" fmla="*/ 958398 h 1516072"/>
                  <a:gd name="connsiteX13" fmla="*/ 166299 w 1000068"/>
                  <a:gd name="connsiteY13" fmla="*/ 979353 h 1516072"/>
                  <a:gd name="connsiteX14" fmla="*/ 267264 w 1000068"/>
                  <a:gd name="connsiteY14" fmla="*/ 1021263 h 1516072"/>
                  <a:gd name="connsiteX15" fmla="*/ 278694 w 1000068"/>
                  <a:gd name="connsiteY15" fmla="*/ 1076508 h 1516072"/>
                  <a:gd name="connsiteX16" fmla="*/ 264381 w 1000068"/>
                  <a:gd name="connsiteY16" fmla="*/ 1119397 h 1516072"/>
                  <a:gd name="connsiteX17" fmla="*/ 186224 w 1000068"/>
                  <a:gd name="connsiteY17" fmla="*/ 1150391 h 1516072"/>
                  <a:gd name="connsiteX18" fmla="*/ 15804 w 1000068"/>
                  <a:gd name="connsiteY18" fmla="*/ 1160328 h 1516072"/>
                  <a:gd name="connsiteX19" fmla="*/ 6279 w 1000068"/>
                  <a:gd name="connsiteY19" fmla="*/ 1169853 h 1516072"/>
                  <a:gd name="connsiteX20" fmla="*/ 4374 w 1000068"/>
                  <a:gd name="connsiteY20" fmla="*/ 1175568 h 1516072"/>
                  <a:gd name="connsiteX21" fmla="*/ 564 w 1000068"/>
                  <a:gd name="connsiteY21" fmla="*/ 1181283 h 1516072"/>
                  <a:gd name="connsiteX22" fmla="*/ 6279 w 1000068"/>
                  <a:gd name="connsiteY22" fmla="*/ 1213668 h 1516072"/>
                  <a:gd name="connsiteX23" fmla="*/ 11994 w 1000068"/>
                  <a:gd name="connsiteY23" fmla="*/ 1217478 h 1516072"/>
                  <a:gd name="connsiteX24" fmla="*/ 17709 w 1000068"/>
                  <a:gd name="connsiteY24" fmla="*/ 1219383 h 1516072"/>
                  <a:gd name="connsiteX25" fmla="*/ 145344 w 1000068"/>
                  <a:gd name="connsiteY25" fmla="*/ 1222421 h 1516072"/>
                  <a:gd name="connsiteX26" fmla="*/ 335999 w 1000068"/>
                  <a:gd name="connsiteY26" fmla="*/ 1217478 h 1516072"/>
                  <a:gd name="connsiteX27" fmla="*/ 362514 w 1000068"/>
                  <a:gd name="connsiteY27" fmla="*/ 1273701 h 1516072"/>
                  <a:gd name="connsiteX28" fmla="*/ 335071 w 1000068"/>
                  <a:gd name="connsiteY28" fmla="*/ 1356594 h 1516072"/>
                  <a:gd name="connsiteX29" fmla="*/ 328224 w 1000068"/>
                  <a:gd name="connsiteY29" fmla="*/ 1420386 h 1516072"/>
                  <a:gd name="connsiteX30" fmla="*/ 332034 w 1000068"/>
                  <a:gd name="connsiteY30" fmla="*/ 1463223 h 1516072"/>
                  <a:gd name="connsiteX31" fmla="*/ 364419 w 1000068"/>
                  <a:gd name="connsiteY31" fmla="*/ 1512753 h 1516072"/>
                  <a:gd name="connsiteX32" fmla="*/ 387279 w 1000068"/>
                  <a:gd name="connsiteY32" fmla="*/ 1514658 h 1516072"/>
                  <a:gd name="connsiteX33" fmla="*/ 396804 w 1000068"/>
                  <a:gd name="connsiteY33" fmla="*/ 1491798 h 1516072"/>
                  <a:gd name="connsiteX34" fmla="*/ 403085 w 1000068"/>
                  <a:gd name="connsiteY34" fmla="*/ 1451433 h 1516072"/>
                  <a:gd name="connsiteX35" fmla="*/ 409367 w 1000068"/>
                  <a:gd name="connsiteY35" fmla="*/ 1389340 h 1516072"/>
                  <a:gd name="connsiteX36" fmla="*/ 424041 w 1000068"/>
                  <a:gd name="connsiteY36" fmla="*/ 1329152 h 1516072"/>
                  <a:gd name="connsiteX37" fmla="*/ 467289 w 1000068"/>
                  <a:gd name="connsiteY37" fmla="*/ 1265103 h 1516072"/>
                  <a:gd name="connsiteX38" fmla="*/ 528455 w 1000068"/>
                  <a:gd name="connsiteY38" fmla="*/ 1230091 h 1516072"/>
                  <a:gd name="connsiteX39" fmla="*/ 601154 w 1000068"/>
                  <a:gd name="connsiteY39" fmla="*/ 1221700 h 1516072"/>
                  <a:gd name="connsiteX40" fmla="*/ 720654 w 1000068"/>
                  <a:gd name="connsiteY40" fmla="*/ 1316538 h 1516072"/>
                  <a:gd name="connsiteX41" fmla="*/ 733989 w 1000068"/>
                  <a:gd name="connsiteY41" fmla="*/ 1326063 h 1516072"/>
                  <a:gd name="connsiteX42" fmla="*/ 743514 w 1000068"/>
                  <a:gd name="connsiteY42" fmla="*/ 1327968 h 1516072"/>
                  <a:gd name="connsiteX43" fmla="*/ 749229 w 1000068"/>
                  <a:gd name="connsiteY43" fmla="*/ 1329873 h 1516072"/>
                  <a:gd name="connsiteX44" fmla="*/ 762564 w 1000068"/>
                  <a:gd name="connsiteY44" fmla="*/ 1335588 h 1516072"/>
                  <a:gd name="connsiteX45" fmla="*/ 777804 w 1000068"/>
                  <a:gd name="connsiteY45" fmla="*/ 1333683 h 1516072"/>
                  <a:gd name="connsiteX46" fmla="*/ 789234 w 1000068"/>
                  <a:gd name="connsiteY46" fmla="*/ 1327968 h 1516072"/>
                  <a:gd name="connsiteX47" fmla="*/ 794949 w 1000068"/>
                  <a:gd name="connsiteY47" fmla="*/ 1326063 h 1516072"/>
                  <a:gd name="connsiteX48" fmla="*/ 802569 w 1000068"/>
                  <a:gd name="connsiteY48" fmla="*/ 1308918 h 1516072"/>
                  <a:gd name="connsiteX49" fmla="*/ 800664 w 1000068"/>
                  <a:gd name="connsiteY49" fmla="*/ 1284153 h 1516072"/>
                  <a:gd name="connsiteX50" fmla="*/ 798759 w 1000068"/>
                  <a:gd name="connsiteY50" fmla="*/ 1278438 h 1516072"/>
                  <a:gd name="connsiteX51" fmla="*/ 796854 w 1000068"/>
                  <a:gd name="connsiteY51" fmla="*/ 1270818 h 1516072"/>
                  <a:gd name="connsiteX52" fmla="*/ 783519 w 1000068"/>
                  <a:gd name="connsiteY52" fmla="*/ 1253673 h 1516072"/>
                  <a:gd name="connsiteX53" fmla="*/ 773994 w 1000068"/>
                  <a:gd name="connsiteY53" fmla="*/ 1247958 h 1516072"/>
                  <a:gd name="connsiteX54" fmla="*/ 648264 w 1000068"/>
                  <a:gd name="connsiteY54" fmla="*/ 1156518 h 1516072"/>
                  <a:gd name="connsiteX55" fmla="*/ 645998 w 1000068"/>
                  <a:gd name="connsiteY55" fmla="*/ 1108121 h 1516072"/>
                  <a:gd name="connsiteX56" fmla="*/ 671124 w 1000068"/>
                  <a:gd name="connsiteY56" fmla="*/ 1089843 h 1516072"/>
                  <a:gd name="connsiteX57" fmla="*/ 724464 w 1000068"/>
                  <a:gd name="connsiteY57" fmla="*/ 1082223 h 1516072"/>
                  <a:gd name="connsiteX58" fmla="*/ 871149 w 1000068"/>
                  <a:gd name="connsiteY58" fmla="*/ 1086033 h 1516072"/>
                  <a:gd name="connsiteX59" fmla="*/ 899724 w 1000068"/>
                  <a:gd name="connsiteY59" fmla="*/ 1091748 h 1516072"/>
                  <a:gd name="connsiteX60" fmla="*/ 922584 w 1000068"/>
                  <a:gd name="connsiteY60" fmla="*/ 1095558 h 1516072"/>
                  <a:gd name="connsiteX61" fmla="*/ 998435 w 1000068"/>
                  <a:gd name="connsiteY61" fmla="*/ 1093143 h 1516072"/>
                  <a:gd name="connsiteX62" fmla="*/ 970209 w 1000068"/>
                  <a:gd name="connsiteY62" fmla="*/ 1054008 h 1516072"/>
                  <a:gd name="connsiteX63" fmla="*/ 918620 w 1000068"/>
                  <a:gd name="connsiteY63" fmla="*/ 1034598 h 1516072"/>
                  <a:gd name="connsiteX64" fmla="*/ 803186 w 1000068"/>
                  <a:gd name="connsiteY64" fmla="*/ 1037069 h 1516072"/>
                  <a:gd name="connsiteX65" fmla="*/ 646360 w 1000068"/>
                  <a:gd name="connsiteY65" fmla="*/ 1049838 h 1516072"/>
                  <a:gd name="connsiteX66" fmla="*/ 640078 w 1000068"/>
                  <a:gd name="connsiteY66" fmla="*/ 1026051 h 1516072"/>
                  <a:gd name="connsiteX67" fmla="*/ 673029 w 1000068"/>
                  <a:gd name="connsiteY67" fmla="*/ 992688 h 1516072"/>
                  <a:gd name="connsiteX68" fmla="*/ 674934 w 1000068"/>
                  <a:gd name="connsiteY68" fmla="*/ 986973 h 1516072"/>
                  <a:gd name="connsiteX69" fmla="*/ 680649 w 1000068"/>
                  <a:gd name="connsiteY69" fmla="*/ 985068 h 1516072"/>
                  <a:gd name="connsiteX70" fmla="*/ 686364 w 1000068"/>
                  <a:gd name="connsiteY70" fmla="*/ 981258 h 1516072"/>
                  <a:gd name="connsiteX71" fmla="*/ 695889 w 1000068"/>
                  <a:gd name="connsiteY71" fmla="*/ 971733 h 1516072"/>
                  <a:gd name="connsiteX72" fmla="*/ 705414 w 1000068"/>
                  <a:gd name="connsiteY72" fmla="*/ 960303 h 1516072"/>
                  <a:gd name="connsiteX73" fmla="*/ 716844 w 1000068"/>
                  <a:gd name="connsiteY73" fmla="*/ 952683 h 1516072"/>
                  <a:gd name="connsiteX74" fmla="*/ 732084 w 1000068"/>
                  <a:gd name="connsiteY74" fmla="*/ 939348 h 1516072"/>
                  <a:gd name="connsiteX75" fmla="*/ 741609 w 1000068"/>
                  <a:gd name="connsiteY75" fmla="*/ 927918 h 1516072"/>
                  <a:gd name="connsiteX76" fmla="*/ 753039 w 1000068"/>
                  <a:gd name="connsiteY76" fmla="*/ 918393 h 1516072"/>
                  <a:gd name="connsiteX77" fmla="*/ 758754 w 1000068"/>
                  <a:gd name="connsiteY77" fmla="*/ 906963 h 1516072"/>
                  <a:gd name="connsiteX78" fmla="*/ 760659 w 1000068"/>
                  <a:gd name="connsiteY78" fmla="*/ 901248 h 1516072"/>
                  <a:gd name="connsiteX79" fmla="*/ 766374 w 1000068"/>
                  <a:gd name="connsiteY79" fmla="*/ 889818 h 1516072"/>
                  <a:gd name="connsiteX80" fmla="*/ 764469 w 1000068"/>
                  <a:gd name="connsiteY80" fmla="*/ 874578 h 1516072"/>
                  <a:gd name="connsiteX81" fmla="*/ 758754 w 1000068"/>
                  <a:gd name="connsiteY81" fmla="*/ 872673 h 1516072"/>
                  <a:gd name="connsiteX82" fmla="*/ 737799 w 1000068"/>
                  <a:gd name="connsiteY82" fmla="*/ 874578 h 1516072"/>
                  <a:gd name="connsiteX83" fmla="*/ 732084 w 1000068"/>
                  <a:gd name="connsiteY83" fmla="*/ 878388 h 1516072"/>
                  <a:gd name="connsiteX84" fmla="*/ 699699 w 1000068"/>
                  <a:gd name="connsiteY84" fmla="*/ 899343 h 1516072"/>
                  <a:gd name="connsiteX85" fmla="*/ 595181 w 1000068"/>
                  <a:gd name="connsiteY85" fmla="*/ 957831 h 1516072"/>
                  <a:gd name="connsiteX86" fmla="*/ 507294 w 1000068"/>
                  <a:gd name="connsiteY86" fmla="*/ 847908 h 1516072"/>
                  <a:gd name="connsiteX87" fmla="*/ 503484 w 1000068"/>
                  <a:gd name="connsiteY87" fmla="*/ 358323 h 1516072"/>
                  <a:gd name="connsiteX88" fmla="*/ 499674 w 1000068"/>
                  <a:gd name="connsiteY88" fmla="*/ 66858 h 1516072"/>
                  <a:gd name="connsiteX89" fmla="*/ 490149 w 1000068"/>
                  <a:gd name="connsiteY89" fmla="*/ 40188 h 1516072"/>
                  <a:gd name="connsiteX90" fmla="*/ 488244 w 1000068"/>
                  <a:gd name="connsiteY90" fmla="*/ 34473 h 1516072"/>
                  <a:gd name="connsiteX91" fmla="*/ 484434 w 1000068"/>
                  <a:gd name="connsiteY91" fmla="*/ 28758 h 1516072"/>
                  <a:gd name="connsiteX92" fmla="*/ 478719 w 1000068"/>
                  <a:gd name="connsiteY92" fmla="*/ 17328 h 1516072"/>
                  <a:gd name="connsiteX93" fmla="*/ 473004 w 1000068"/>
                  <a:gd name="connsiteY93" fmla="*/ 13518 h 1516072"/>
                  <a:gd name="connsiteX94" fmla="*/ 469194 w 1000068"/>
                  <a:gd name="connsiteY94" fmla="*/ 7803 h 1516072"/>
                  <a:gd name="connsiteX95" fmla="*/ 429189 w 1000068"/>
                  <a:gd name="connsiteY95" fmla="*/ 11613 h 1516072"/>
                  <a:gd name="connsiteX96" fmla="*/ 425379 w 1000068"/>
                  <a:gd name="connsiteY96" fmla="*/ 78288 h 1516072"/>
                  <a:gd name="connsiteX97" fmla="*/ 425379 w 1000068"/>
                  <a:gd name="connsiteY97" fmla="*/ 84003 h 1516072"/>
                  <a:gd name="connsiteX98" fmla="*/ 436603 w 1000068"/>
                  <a:gd name="connsiteY98" fmla="*/ 225952 h 1516072"/>
                  <a:gd name="connsiteX99" fmla="*/ 440619 w 1000068"/>
                  <a:gd name="connsiteY99" fmla="*/ 421188 h 1516072"/>
                  <a:gd name="connsiteX100" fmla="*/ 440002 w 1000068"/>
                  <a:gd name="connsiteY100" fmla="*/ 789160 h 1516072"/>
                  <a:gd name="connsiteX101" fmla="*/ 430322 w 1000068"/>
                  <a:gd name="connsiteY101" fmla="*/ 879006 h 1516072"/>
                  <a:gd name="connsiteX0" fmla="*/ 430322 w 999133"/>
                  <a:gd name="connsiteY0" fmla="*/ 879006 h 1516072"/>
                  <a:gd name="connsiteX1" fmla="*/ 392427 w 999133"/>
                  <a:gd name="connsiteY1" fmla="*/ 931934 h 1516072"/>
                  <a:gd name="connsiteX2" fmla="*/ 312984 w 999133"/>
                  <a:gd name="connsiteY2" fmla="*/ 966018 h 1516072"/>
                  <a:gd name="connsiteX3" fmla="*/ 257945 w 999133"/>
                  <a:gd name="connsiteY3" fmla="*/ 967151 h 1516072"/>
                  <a:gd name="connsiteX4" fmla="*/ 188953 w 999133"/>
                  <a:gd name="connsiteY4" fmla="*/ 949800 h 1516072"/>
                  <a:gd name="connsiteX5" fmla="*/ 116769 w 999133"/>
                  <a:gd name="connsiteY5" fmla="*/ 903153 h 1516072"/>
                  <a:gd name="connsiteX6" fmla="*/ 59619 w 999133"/>
                  <a:gd name="connsiteY6" fmla="*/ 874578 h 1516072"/>
                  <a:gd name="connsiteX7" fmla="*/ 46284 w 999133"/>
                  <a:gd name="connsiteY7" fmla="*/ 895533 h 1516072"/>
                  <a:gd name="connsiteX8" fmla="*/ 50094 w 999133"/>
                  <a:gd name="connsiteY8" fmla="*/ 933633 h 1516072"/>
                  <a:gd name="connsiteX9" fmla="*/ 53904 w 999133"/>
                  <a:gd name="connsiteY9" fmla="*/ 939348 h 1516072"/>
                  <a:gd name="connsiteX10" fmla="*/ 59619 w 999133"/>
                  <a:gd name="connsiteY10" fmla="*/ 943158 h 1516072"/>
                  <a:gd name="connsiteX11" fmla="*/ 63429 w 999133"/>
                  <a:gd name="connsiteY11" fmla="*/ 948873 h 1516072"/>
                  <a:gd name="connsiteX12" fmla="*/ 80574 w 999133"/>
                  <a:gd name="connsiteY12" fmla="*/ 958398 h 1516072"/>
                  <a:gd name="connsiteX13" fmla="*/ 166299 w 999133"/>
                  <a:gd name="connsiteY13" fmla="*/ 979353 h 1516072"/>
                  <a:gd name="connsiteX14" fmla="*/ 267264 w 999133"/>
                  <a:gd name="connsiteY14" fmla="*/ 1021263 h 1516072"/>
                  <a:gd name="connsiteX15" fmla="*/ 278694 w 999133"/>
                  <a:gd name="connsiteY15" fmla="*/ 1076508 h 1516072"/>
                  <a:gd name="connsiteX16" fmla="*/ 264381 w 999133"/>
                  <a:gd name="connsiteY16" fmla="*/ 1119397 h 1516072"/>
                  <a:gd name="connsiteX17" fmla="*/ 186224 w 999133"/>
                  <a:gd name="connsiteY17" fmla="*/ 1150391 h 1516072"/>
                  <a:gd name="connsiteX18" fmla="*/ 15804 w 999133"/>
                  <a:gd name="connsiteY18" fmla="*/ 1160328 h 1516072"/>
                  <a:gd name="connsiteX19" fmla="*/ 6279 w 999133"/>
                  <a:gd name="connsiteY19" fmla="*/ 1169853 h 1516072"/>
                  <a:gd name="connsiteX20" fmla="*/ 4374 w 999133"/>
                  <a:gd name="connsiteY20" fmla="*/ 1175568 h 1516072"/>
                  <a:gd name="connsiteX21" fmla="*/ 564 w 999133"/>
                  <a:gd name="connsiteY21" fmla="*/ 1181283 h 1516072"/>
                  <a:gd name="connsiteX22" fmla="*/ 6279 w 999133"/>
                  <a:gd name="connsiteY22" fmla="*/ 1213668 h 1516072"/>
                  <a:gd name="connsiteX23" fmla="*/ 11994 w 999133"/>
                  <a:gd name="connsiteY23" fmla="*/ 1217478 h 1516072"/>
                  <a:gd name="connsiteX24" fmla="*/ 17709 w 999133"/>
                  <a:gd name="connsiteY24" fmla="*/ 1219383 h 1516072"/>
                  <a:gd name="connsiteX25" fmla="*/ 145344 w 999133"/>
                  <a:gd name="connsiteY25" fmla="*/ 1222421 h 1516072"/>
                  <a:gd name="connsiteX26" fmla="*/ 335999 w 999133"/>
                  <a:gd name="connsiteY26" fmla="*/ 1217478 h 1516072"/>
                  <a:gd name="connsiteX27" fmla="*/ 362514 w 999133"/>
                  <a:gd name="connsiteY27" fmla="*/ 1273701 h 1516072"/>
                  <a:gd name="connsiteX28" fmla="*/ 335071 w 999133"/>
                  <a:gd name="connsiteY28" fmla="*/ 1356594 h 1516072"/>
                  <a:gd name="connsiteX29" fmla="*/ 328224 w 999133"/>
                  <a:gd name="connsiteY29" fmla="*/ 1420386 h 1516072"/>
                  <a:gd name="connsiteX30" fmla="*/ 332034 w 999133"/>
                  <a:gd name="connsiteY30" fmla="*/ 1463223 h 1516072"/>
                  <a:gd name="connsiteX31" fmla="*/ 364419 w 999133"/>
                  <a:gd name="connsiteY31" fmla="*/ 1512753 h 1516072"/>
                  <a:gd name="connsiteX32" fmla="*/ 387279 w 999133"/>
                  <a:gd name="connsiteY32" fmla="*/ 1514658 h 1516072"/>
                  <a:gd name="connsiteX33" fmla="*/ 396804 w 999133"/>
                  <a:gd name="connsiteY33" fmla="*/ 1491798 h 1516072"/>
                  <a:gd name="connsiteX34" fmla="*/ 403085 w 999133"/>
                  <a:gd name="connsiteY34" fmla="*/ 1451433 h 1516072"/>
                  <a:gd name="connsiteX35" fmla="*/ 409367 w 999133"/>
                  <a:gd name="connsiteY35" fmla="*/ 1389340 h 1516072"/>
                  <a:gd name="connsiteX36" fmla="*/ 424041 w 999133"/>
                  <a:gd name="connsiteY36" fmla="*/ 1329152 h 1516072"/>
                  <a:gd name="connsiteX37" fmla="*/ 467289 w 999133"/>
                  <a:gd name="connsiteY37" fmla="*/ 1265103 h 1516072"/>
                  <a:gd name="connsiteX38" fmla="*/ 528455 w 999133"/>
                  <a:gd name="connsiteY38" fmla="*/ 1230091 h 1516072"/>
                  <a:gd name="connsiteX39" fmla="*/ 601154 w 999133"/>
                  <a:gd name="connsiteY39" fmla="*/ 1221700 h 1516072"/>
                  <a:gd name="connsiteX40" fmla="*/ 720654 w 999133"/>
                  <a:gd name="connsiteY40" fmla="*/ 1316538 h 1516072"/>
                  <a:gd name="connsiteX41" fmla="*/ 733989 w 999133"/>
                  <a:gd name="connsiteY41" fmla="*/ 1326063 h 1516072"/>
                  <a:gd name="connsiteX42" fmla="*/ 743514 w 999133"/>
                  <a:gd name="connsiteY42" fmla="*/ 1327968 h 1516072"/>
                  <a:gd name="connsiteX43" fmla="*/ 749229 w 999133"/>
                  <a:gd name="connsiteY43" fmla="*/ 1329873 h 1516072"/>
                  <a:gd name="connsiteX44" fmla="*/ 762564 w 999133"/>
                  <a:gd name="connsiteY44" fmla="*/ 1335588 h 1516072"/>
                  <a:gd name="connsiteX45" fmla="*/ 777804 w 999133"/>
                  <a:gd name="connsiteY45" fmla="*/ 1333683 h 1516072"/>
                  <a:gd name="connsiteX46" fmla="*/ 789234 w 999133"/>
                  <a:gd name="connsiteY46" fmla="*/ 1327968 h 1516072"/>
                  <a:gd name="connsiteX47" fmla="*/ 794949 w 999133"/>
                  <a:gd name="connsiteY47" fmla="*/ 1326063 h 1516072"/>
                  <a:gd name="connsiteX48" fmla="*/ 802569 w 999133"/>
                  <a:gd name="connsiteY48" fmla="*/ 1308918 h 1516072"/>
                  <a:gd name="connsiteX49" fmla="*/ 800664 w 999133"/>
                  <a:gd name="connsiteY49" fmla="*/ 1284153 h 1516072"/>
                  <a:gd name="connsiteX50" fmla="*/ 798759 w 999133"/>
                  <a:gd name="connsiteY50" fmla="*/ 1278438 h 1516072"/>
                  <a:gd name="connsiteX51" fmla="*/ 796854 w 999133"/>
                  <a:gd name="connsiteY51" fmla="*/ 1270818 h 1516072"/>
                  <a:gd name="connsiteX52" fmla="*/ 783519 w 999133"/>
                  <a:gd name="connsiteY52" fmla="*/ 1253673 h 1516072"/>
                  <a:gd name="connsiteX53" fmla="*/ 773994 w 999133"/>
                  <a:gd name="connsiteY53" fmla="*/ 1247958 h 1516072"/>
                  <a:gd name="connsiteX54" fmla="*/ 648264 w 999133"/>
                  <a:gd name="connsiteY54" fmla="*/ 1156518 h 1516072"/>
                  <a:gd name="connsiteX55" fmla="*/ 645998 w 999133"/>
                  <a:gd name="connsiteY55" fmla="*/ 1108121 h 1516072"/>
                  <a:gd name="connsiteX56" fmla="*/ 671124 w 999133"/>
                  <a:gd name="connsiteY56" fmla="*/ 1089843 h 1516072"/>
                  <a:gd name="connsiteX57" fmla="*/ 724464 w 999133"/>
                  <a:gd name="connsiteY57" fmla="*/ 1082223 h 1516072"/>
                  <a:gd name="connsiteX58" fmla="*/ 871149 w 999133"/>
                  <a:gd name="connsiteY58" fmla="*/ 1086033 h 1516072"/>
                  <a:gd name="connsiteX59" fmla="*/ 899724 w 999133"/>
                  <a:gd name="connsiteY59" fmla="*/ 1091748 h 1516072"/>
                  <a:gd name="connsiteX60" fmla="*/ 942355 w 999133"/>
                  <a:gd name="connsiteY60" fmla="*/ 1093086 h 1516072"/>
                  <a:gd name="connsiteX61" fmla="*/ 998435 w 999133"/>
                  <a:gd name="connsiteY61" fmla="*/ 1093143 h 1516072"/>
                  <a:gd name="connsiteX62" fmla="*/ 970209 w 999133"/>
                  <a:gd name="connsiteY62" fmla="*/ 1054008 h 1516072"/>
                  <a:gd name="connsiteX63" fmla="*/ 918620 w 999133"/>
                  <a:gd name="connsiteY63" fmla="*/ 1034598 h 1516072"/>
                  <a:gd name="connsiteX64" fmla="*/ 803186 w 999133"/>
                  <a:gd name="connsiteY64" fmla="*/ 1037069 h 1516072"/>
                  <a:gd name="connsiteX65" fmla="*/ 646360 w 999133"/>
                  <a:gd name="connsiteY65" fmla="*/ 1049838 h 1516072"/>
                  <a:gd name="connsiteX66" fmla="*/ 640078 w 999133"/>
                  <a:gd name="connsiteY66" fmla="*/ 1026051 h 1516072"/>
                  <a:gd name="connsiteX67" fmla="*/ 673029 w 999133"/>
                  <a:gd name="connsiteY67" fmla="*/ 992688 h 1516072"/>
                  <a:gd name="connsiteX68" fmla="*/ 674934 w 999133"/>
                  <a:gd name="connsiteY68" fmla="*/ 986973 h 1516072"/>
                  <a:gd name="connsiteX69" fmla="*/ 680649 w 999133"/>
                  <a:gd name="connsiteY69" fmla="*/ 985068 h 1516072"/>
                  <a:gd name="connsiteX70" fmla="*/ 686364 w 999133"/>
                  <a:gd name="connsiteY70" fmla="*/ 981258 h 1516072"/>
                  <a:gd name="connsiteX71" fmla="*/ 695889 w 999133"/>
                  <a:gd name="connsiteY71" fmla="*/ 971733 h 1516072"/>
                  <a:gd name="connsiteX72" fmla="*/ 705414 w 999133"/>
                  <a:gd name="connsiteY72" fmla="*/ 960303 h 1516072"/>
                  <a:gd name="connsiteX73" fmla="*/ 716844 w 999133"/>
                  <a:gd name="connsiteY73" fmla="*/ 952683 h 1516072"/>
                  <a:gd name="connsiteX74" fmla="*/ 732084 w 999133"/>
                  <a:gd name="connsiteY74" fmla="*/ 939348 h 1516072"/>
                  <a:gd name="connsiteX75" fmla="*/ 741609 w 999133"/>
                  <a:gd name="connsiteY75" fmla="*/ 927918 h 1516072"/>
                  <a:gd name="connsiteX76" fmla="*/ 753039 w 999133"/>
                  <a:gd name="connsiteY76" fmla="*/ 918393 h 1516072"/>
                  <a:gd name="connsiteX77" fmla="*/ 758754 w 999133"/>
                  <a:gd name="connsiteY77" fmla="*/ 906963 h 1516072"/>
                  <a:gd name="connsiteX78" fmla="*/ 760659 w 999133"/>
                  <a:gd name="connsiteY78" fmla="*/ 901248 h 1516072"/>
                  <a:gd name="connsiteX79" fmla="*/ 766374 w 999133"/>
                  <a:gd name="connsiteY79" fmla="*/ 889818 h 1516072"/>
                  <a:gd name="connsiteX80" fmla="*/ 764469 w 999133"/>
                  <a:gd name="connsiteY80" fmla="*/ 874578 h 1516072"/>
                  <a:gd name="connsiteX81" fmla="*/ 758754 w 999133"/>
                  <a:gd name="connsiteY81" fmla="*/ 872673 h 1516072"/>
                  <a:gd name="connsiteX82" fmla="*/ 737799 w 999133"/>
                  <a:gd name="connsiteY82" fmla="*/ 874578 h 1516072"/>
                  <a:gd name="connsiteX83" fmla="*/ 732084 w 999133"/>
                  <a:gd name="connsiteY83" fmla="*/ 878388 h 1516072"/>
                  <a:gd name="connsiteX84" fmla="*/ 699699 w 999133"/>
                  <a:gd name="connsiteY84" fmla="*/ 899343 h 1516072"/>
                  <a:gd name="connsiteX85" fmla="*/ 595181 w 999133"/>
                  <a:gd name="connsiteY85" fmla="*/ 957831 h 1516072"/>
                  <a:gd name="connsiteX86" fmla="*/ 507294 w 999133"/>
                  <a:gd name="connsiteY86" fmla="*/ 847908 h 1516072"/>
                  <a:gd name="connsiteX87" fmla="*/ 503484 w 999133"/>
                  <a:gd name="connsiteY87" fmla="*/ 358323 h 1516072"/>
                  <a:gd name="connsiteX88" fmla="*/ 499674 w 999133"/>
                  <a:gd name="connsiteY88" fmla="*/ 66858 h 1516072"/>
                  <a:gd name="connsiteX89" fmla="*/ 490149 w 999133"/>
                  <a:gd name="connsiteY89" fmla="*/ 40188 h 1516072"/>
                  <a:gd name="connsiteX90" fmla="*/ 488244 w 999133"/>
                  <a:gd name="connsiteY90" fmla="*/ 34473 h 1516072"/>
                  <a:gd name="connsiteX91" fmla="*/ 484434 w 999133"/>
                  <a:gd name="connsiteY91" fmla="*/ 28758 h 1516072"/>
                  <a:gd name="connsiteX92" fmla="*/ 478719 w 999133"/>
                  <a:gd name="connsiteY92" fmla="*/ 17328 h 1516072"/>
                  <a:gd name="connsiteX93" fmla="*/ 473004 w 999133"/>
                  <a:gd name="connsiteY93" fmla="*/ 13518 h 1516072"/>
                  <a:gd name="connsiteX94" fmla="*/ 469194 w 999133"/>
                  <a:gd name="connsiteY94" fmla="*/ 7803 h 1516072"/>
                  <a:gd name="connsiteX95" fmla="*/ 429189 w 999133"/>
                  <a:gd name="connsiteY95" fmla="*/ 11613 h 1516072"/>
                  <a:gd name="connsiteX96" fmla="*/ 425379 w 999133"/>
                  <a:gd name="connsiteY96" fmla="*/ 78288 h 1516072"/>
                  <a:gd name="connsiteX97" fmla="*/ 425379 w 999133"/>
                  <a:gd name="connsiteY97" fmla="*/ 84003 h 1516072"/>
                  <a:gd name="connsiteX98" fmla="*/ 436603 w 999133"/>
                  <a:gd name="connsiteY98" fmla="*/ 225952 h 1516072"/>
                  <a:gd name="connsiteX99" fmla="*/ 440619 w 999133"/>
                  <a:gd name="connsiteY99" fmla="*/ 421188 h 1516072"/>
                  <a:gd name="connsiteX100" fmla="*/ 440002 w 999133"/>
                  <a:gd name="connsiteY100" fmla="*/ 789160 h 1516072"/>
                  <a:gd name="connsiteX101" fmla="*/ 430322 w 999133"/>
                  <a:gd name="connsiteY101" fmla="*/ 879006 h 1516072"/>
                  <a:gd name="connsiteX0" fmla="*/ 430322 w 1001350"/>
                  <a:gd name="connsiteY0" fmla="*/ 879006 h 1516072"/>
                  <a:gd name="connsiteX1" fmla="*/ 392427 w 1001350"/>
                  <a:gd name="connsiteY1" fmla="*/ 931934 h 1516072"/>
                  <a:gd name="connsiteX2" fmla="*/ 312984 w 1001350"/>
                  <a:gd name="connsiteY2" fmla="*/ 966018 h 1516072"/>
                  <a:gd name="connsiteX3" fmla="*/ 257945 w 1001350"/>
                  <a:gd name="connsiteY3" fmla="*/ 967151 h 1516072"/>
                  <a:gd name="connsiteX4" fmla="*/ 188953 w 1001350"/>
                  <a:gd name="connsiteY4" fmla="*/ 949800 h 1516072"/>
                  <a:gd name="connsiteX5" fmla="*/ 116769 w 1001350"/>
                  <a:gd name="connsiteY5" fmla="*/ 903153 h 1516072"/>
                  <a:gd name="connsiteX6" fmla="*/ 59619 w 1001350"/>
                  <a:gd name="connsiteY6" fmla="*/ 874578 h 1516072"/>
                  <a:gd name="connsiteX7" fmla="*/ 46284 w 1001350"/>
                  <a:gd name="connsiteY7" fmla="*/ 895533 h 1516072"/>
                  <a:gd name="connsiteX8" fmla="*/ 50094 w 1001350"/>
                  <a:gd name="connsiteY8" fmla="*/ 933633 h 1516072"/>
                  <a:gd name="connsiteX9" fmla="*/ 53904 w 1001350"/>
                  <a:gd name="connsiteY9" fmla="*/ 939348 h 1516072"/>
                  <a:gd name="connsiteX10" fmla="*/ 59619 w 1001350"/>
                  <a:gd name="connsiteY10" fmla="*/ 943158 h 1516072"/>
                  <a:gd name="connsiteX11" fmla="*/ 63429 w 1001350"/>
                  <a:gd name="connsiteY11" fmla="*/ 948873 h 1516072"/>
                  <a:gd name="connsiteX12" fmla="*/ 80574 w 1001350"/>
                  <a:gd name="connsiteY12" fmla="*/ 958398 h 1516072"/>
                  <a:gd name="connsiteX13" fmla="*/ 166299 w 1001350"/>
                  <a:gd name="connsiteY13" fmla="*/ 979353 h 1516072"/>
                  <a:gd name="connsiteX14" fmla="*/ 267264 w 1001350"/>
                  <a:gd name="connsiteY14" fmla="*/ 1021263 h 1516072"/>
                  <a:gd name="connsiteX15" fmla="*/ 278694 w 1001350"/>
                  <a:gd name="connsiteY15" fmla="*/ 1076508 h 1516072"/>
                  <a:gd name="connsiteX16" fmla="*/ 264381 w 1001350"/>
                  <a:gd name="connsiteY16" fmla="*/ 1119397 h 1516072"/>
                  <a:gd name="connsiteX17" fmla="*/ 186224 w 1001350"/>
                  <a:gd name="connsiteY17" fmla="*/ 1150391 h 1516072"/>
                  <a:gd name="connsiteX18" fmla="*/ 15804 w 1001350"/>
                  <a:gd name="connsiteY18" fmla="*/ 1160328 h 1516072"/>
                  <a:gd name="connsiteX19" fmla="*/ 6279 w 1001350"/>
                  <a:gd name="connsiteY19" fmla="*/ 1169853 h 1516072"/>
                  <a:gd name="connsiteX20" fmla="*/ 4374 w 1001350"/>
                  <a:gd name="connsiteY20" fmla="*/ 1175568 h 1516072"/>
                  <a:gd name="connsiteX21" fmla="*/ 564 w 1001350"/>
                  <a:gd name="connsiteY21" fmla="*/ 1181283 h 1516072"/>
                  <a:gd name="connsiteX22" fmla="*/ 6279 w 1001350"/>
                  <a:gd name="connsiteY22" fmla="*/ 1213668 h 1516072"/>
                  <a:gd name="connsiteX23" fmla="*/ 11994 w 1001350"/>
                  <a:gd name="connsiteY23" fmla="*/ 1217478 h 1516072"/>
                  <a:gd name="connsiteX24" fmla="*/ 17709 w 1001350"/>
                  <a:gd name="connsiteY24" fmla="*/ 1219383 h 1516072"/>
                  <a:gd name="connsiteX25" fmla="*/ 145344 w 1001350"/>
                  <a:gd name="connsiteY25" fmla="*/ 1222421 h 1516072"/>
                  <a:gd name="connsiteX26" fmla="*/ 335999 w 1001350"/>
                  <a:gd name="connsiteY26" fmla="*/ 1217478 h 1516072"/>
                  <a:gd name="connsiteX27" fmla="*/ 362514 w 1001350"/>
                  <a:gd name="connsiteY27" fmla="*/ 1273701 h 1516072"/>
                  <a:gd name="connsiteX28" fmla="*/ 335071 w 1001350"/>
                  <a:gd name="connsiteY28" fmla="*/ 1356594 h 1516072"/>
                  <a:gd name="connsiteX29" fmla="*/ 328224 w 1001350"/>
                  <a:gd name="connsiteY29" fmla="*/ 1420386 h 1516072"/>
                  <a:gd name="connsiteX30" fmla="*/ 332034 w 1001350"/>
                  <a:gd name="connsiteY30" fmla="*/ 1463223 h 1516072"/>
                  <a:gd name="connsiteX31" fmla="*/ 364419 w 1001350"/>
                  <a:gd name="connsiteY31" fmla="*/ 1512753 h 1516072"/>
                  <a:gd name="connsiteX32" fmla="*/ 387279 w 1001350"/>
                  <a:gd name="connsiteY32" fmla="*/ 1514658 h 1516072"/>
                  <a:gd name="connsiteX33" fmla="*/ 396804 w 1001350"/>
                  <a:gd name="connsiteY33" fmla="*/ 1491798 h 1516072"/>
                  <a:gd name="connsiteX34" fmla="*/ 403085 w 1001350"/>
                  <a:gd name="connsiteY34" fmla="*/ 1451433 h 1516072"/>
                  <a:gd name="connsiteX35" fmla="*/ 409367 w 1001350"/>
                  <a:gd name="connsiteY35" fmla="*/ 1389340 h 1516072"/>
                  <a:gd name="connsiteX36" fmla="*/ 424041 w 1001350"/>
                  <a:gd name="connsiteY36" fmla="*/ 1329152 h 1516072"/>
                  <a:gd name="connsiteX37" fmla="*/ 467289 w 1001350"/>
                  <a:gd name="connsiteY37" fmla="*/ 1265103 h 1516072"/>
                  <a:gd name="connsiteX38" fmla="*/ 528455 w 1001350"/>
                  <a:gd name="connsiteY38" fmla="*/ 1230091 h 1516072"/>
                  <a:gd name="connsiteX39" fmla="*/ 601154 w 1001350"/>
                  <a:gd name="connsiteY39" fmla="*/ 1221700 h 1516072"/>
                  <a:gd name="connsiteX40" fmla="*/ 720654 w 1001350"/>
                  <a:gd name="connsiteY40" fmla="*/ 1316538 h 1516072"/>
                  <a:gd name="connsiteX41" fmla="*/ 733989 w 1001350"/>
                  <a:gd name="connsiteY41" fmla="*/ 1326063 h 1516072"/>
                  <a:gd name="connsiteX42" fmla="*/ 743514 w 1001350"/>
                  <a:gd name="connsiteY42" fmla="*/ 1327968 h 1516072"/>
                  <a:gd name="connsiteX43" fmla="*/ 749229 w 1001350"/>
                  <a:gd name="connsiteY43" fmla="*/ 1329873 h 1516072"/>
                  <a:gd name="connsiteX44" fmla="*/ 762564 w 1001350"/>
                  <a:gd name="connsiteY44" fmla="*/ 1335588 h 1516072"/>
                  <a:gd name="connsiteX45" fmla="*/ 777804 w 1001350"/>
                  <a:gd name="connsiteY45" fmla="*/ 1333683 h 1516072"/>
                  <a:gd name="connsiteX46" fmla="*/ 789234 w 1001350"/>
                  <a:gd name="connsiteY46" fmla="*/ 1327968 h 1516072"/>
                  <a:gd name="connsiteX47" fmla="*/ 794949 w 1001350"/>
                  <a:gd name="connsiteY47" fmla="*/ 1326063 h 1516072"/>
                  <a:gd name="connsiteX48" fmla="*/ 802569 w 1001350"/>
                  <a:gd name="connsiteY48" fmla="*/ 1308918 h 1516072"/>
                  <a:gd name="connsiteX49" fmla="*/ 800664 w 1001350"/>
                  <a:gd name="connsiteY49" fmla="*/ 1284153 h 1516072"/>
                  <a:gd name="connsiteX50" fmla="*/ 798759 w 1001350"/>
                  <a:gd name="connsiteY50" fmla="*/ 1278438 h 1516072"/>
                  <a:gd name="connsiteX51" fmla="*/ 796854 w 1001350"/>
                  <a:gd name="connsiteY51" fmla="*/ 1270818 h 1516072"/>
                  <a:gd name="connsiteX52" fmla="*/ 783519 w 1001350"/>
                  <a:gd name="connsiteY52" fmla="*/ 1253673 h 1516072"/>
                  <a:gd name="connsiteX53" fmla="*/ 773994 w 1001350"/>
                  <a:gd name="connsiteY53" fmla="*/ 1247958 h 1516072"/>
                  <a:gd name="connsiteX54" fmla="*/ 648264 w 1001350"/>
                  <a:gd name="connsiteY54" fmla="*/ 1156518 h 1516072"/>
                  <a:gd name="connsiteX55" fmla="*/ 645998 w 1001350"/>
                  <a:gd name="connsiteY55" fmla="*/ 1108121 h 1516072"/>
                  <a:gd name="connsiteX56" fmla="*/ 671124 w 1001350"/>
                  <a:gd name="connsiteY56" fmla="*/ 1089843 h 1516072"/>
                  <a:gd name="connsiteX57" fmla="*/ 724464 w 1001350"/>
                  <a:gd name="connsiteY57" fmla="*/ 1082223 h 1516072"/>
                  <a:gd name="connsiteX58" fmla="*/ 871149 w 1001350"/>
                  <a:gd name="connsiteY58" fmla="*/ 1086033 h 1516072"/>
                  <a:gd name="connsiteX59" fmla="*/ 899724 w 1001350"/>
                  <a:gd name="connsiteY59" fmla="*/ 1091748 h 1516072"/>
                  <a:gd name="connsiteX60" fmla="*/ 998435 w 1001350"/>
                  <a:gd name="connsiteY60" fmla="*/ 1093143 h 1516072"/>
                  <a:gd name="connsiteX61" fmla="*/ 970209 w 1001350"/>
                  <a:gd name="connsiteY61" fmla="*/ 1054008 h 1516072"/>
                  <a:gd name="connsiteX62" fmla="*/ 918620 w 1001350"/>
                  <a:gd name="connsiteY62" fmla="*/ 1034598 h 1516072"/>
                  <a:gd name="connsiteX63" fmla="*/ 803186 w 1001350"/>
                  <a:gd name="connsiteY63" fmla="*/ 1037069 h 1516072"/>
                  <a:gd name="connsiteX64" fmla="*/ 646360 w 1001350"/>
                  <a:gd name="connsiteY64" fmla="*/ 1049838 h 1516072"/>
                  <a:gd name="connsiteX65" fmla="*/ 640078 w 1001350"/>
                  <a:gd name="connsiteY65" fmla="*/ 1026051 h 1516072"/>
                  <a:gd name="connsiteX66" fmla="*/ 673029 w 1001350"/>
                  <a:gd name="connsiteY66" fmla="*/ 992688 h 1516072"/>
                  <a:gd name="connsiteX67" fmla="*/ 674934 w 1001350"/>
                  <a:gd name="connsiteY67" fmla="*/ 986973 h 1516072"/>
                  <a:gd name="connsiteX68" fmla="*/ 680649 w 1001350"/>
                  <a:gd name="connsiteY68" fmla="*/ 985068 h 1516072"/>
                  <a:gd name="connsiteX69" fmla="*/ 686364 w 1001350"/>
                  <a:gd name="connsiteY69" fmla="*/ 981258 h 1516072"/>
                  <a:gd name="connsiteX70" fmla="*/ 695889 w 1001350"/>
                  <a:gd name="connsiteY70" fmla="*/ 971733 h 1516072"/>
                  <a:gd name="connsiteX71" fmla="*/ 705414 w 1001350"/>
                  <a:gd name="connsiteY71" fmla="*/ 960303 h 1516072"/>
                  <a:gd name="connsiteX72" fmla="*/ 716844 w 1001350"/>
                  <a:gd name="connsiteY72" fmla="*/ 952683 h 1516072"/>
                  <a:gd name="connsiteX73" fmla="*/ 732084 w 1001350"/>
                  <a:gd name="connsiteY73" fmla="*/ 939348 h 1516072"/>
                  <a:gd name="connsiteX74" fmla="*/ 741609 w 1001350"/>
                  <a:gd name="connsiteY74" fmla="*/ 927918 h 1516072"/>
                  <a:gd name="connsiteX75" fmla="*/ 753039 w 1001350"/>
                  <a:gd name="connsiteY75" fmla="*/ 918393 h 1516072"/>
                  <a:gd name="connsiteX76" fmla="*/ 758754 w 1001350"/>
                  <a:gd name="connsiteY76" fmla="*/ 906963 h 1516072"/>
                  <a:gd name="connsiteX77" fmla="*/ 760659 w 1001350"/>
                  <a:gd name="connsiteY77" fmla="*/ 901248 h 1516072"/>
                  <a:gd name="connsiteX78" fmla="*/ 766374 w 1001350"/>
                  <a:gd name="connsiteY78" fmla="*/ 889818 h 1516072"/>
                  <a:gd name="connsiteX79" fmla="*/ 764469 w 1001350"/>
                  <a:gd name="connsiteY79" fmla="*/ 874578 h 1516072"/>
                  <a:gd name="connsiteX80" fmla="*/ 758754 w 1001350"/>
                  <a:gd name="connsiteY80" fmla="*/ 872673 h 1516072"/>
                  <a:gd name="connsiteX81" fmla="*/ 737799 w 1001350"/>
                  <a:gd name="connsiteY81" fmla="*/ 874578 h 1516072"/>
                  <a:gd name="connsiteX82" fmla="*/ 732084 w 1001350"/>
                  <a:gd name="connsiteY82" fmla="*/ 878388 h 1516072"/>
                  <a:gd name="connsiteX83" fmla="*/ 699699 w 1001350"/>
                  <a:gd name="connsiteY83" fmla="*/ 899343 h 1516072"/>
                  <a:gd name="connsiteX84" fmla="*/ 595181 w 1001350"/>
                  <a:gd name="connsiteY84" fmla="*/ 957831 h 1516072"/>
                  <a:gd name="connsiteX85" fmla="*/ 507294 w 1001350"/>
                  <a:gd name="connsiteY85" fmla="*/ 847908 h 1516072"/>
                  <a:gd name="connsiteX86" fmla="*/ 503484 w 1001350"/>
                  <a:gd name="connsiteY86" fmla="*/ 358323 h 1516072"/>
                  <a:gd name="connsiteX87" fmla="*/ 499674 w 1001350"/>
                  <a:gd name="connsiteY87" fmla="*/ 66858 h 1516072"/>
                  <a:gd name="connsiteX88" fmla="*/ 490149 w 1001350"/>
                  <a:gd name="connsiteY88" fmla="*/ 40188 h 1516072"/>
                  <a:gd name="connsiteX89" fmla="*/ 488244 w 1001350"/>
                  <a:gd name="connsiteY89" fmla="*/ 34473 h 1516072"/>
                  <a:gd name="connsiteX90" fmla="*/ 484434 w 1001350"/>
                  <a:gd name="connsiteY90" fmla="*/ 28758 h 1516072"/>
                  <a:gd name="connsiteX91" fmla="*/ 478719 w 1001350"/>
                  <a:gd name="connsiteY91" fmla="*/ 17328 h 1516072"/>
                  <a:gd name="connsiteX92" fmla="*/ 473004 w 1001350"/>
                  <a:gd name="connsiteY92" fmla="*/ 13518 h 1516072"/>
                  <a:gd name="connsiteX93" fmla="*/ 469194 w 1001350"/>
                  <a:gd name="connsiteY93" fmla="*/ 7803 h 1516072"/>
                  <a:gd name="connsiteX94" fmla="*/ 429189 w 1001350"/>
                  <a:gd name="connsiteY94" fmla="*/ 11613 h 1516072"/>
                  <a:gd name="connsiteX95" fmla="*/ 425379 w 1001350"/>
                  <a:gd name="connsiteY95" fmla="*/ 78288 h 1516072"/>
                  <a:gd name="connsiteX96" fmla="*/ 425379 w 1001350"/>
                  <a:gd name="connsiteY96" fmla="*/ 84003 h 1516072"/>
                  <a:gd name="connsiteX97" fmla="*/ 436603 w 1001350"/>
                  <a:gd name="connsiteY97" fmla="*/ 225952 h 1516072"/>
                  <a:gd name="connsiteX98" fmla="*/ 440619 w 1001350"/>
                  <a:gd name="connsiteY98" fmla="*/ 421188 h 1516072"/>
                  <a:gd name="connsiteX99" fmla="*/ 440002 w 1001350"/>
                  <a:gd name="connsiteY99" fmla="*/ 789160 h 1516072"/>
                  <a:gd name="connsiteX100" fmla="*/ 430322 w 1001350"/>
                  <a:gd name="connsiteY100"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43514 w 974607"/>
                  <a:gd name="connsiteY42" fmla="*/ 1327968 h 1516072"/>
                  <a:gd name="connsiteX43" fmla="*/ 749229 w 974607"/>
                  <a:gd name="connsiteY43" fmla="*/ 1329873 h 1516072"/>
                  <a:gd name="connsiteX44" fmla="*/ 762564 w 974607"/>
                  <a:gd name="connsiteY44" fmla="*/ 1335588 h 1516072"/>
                  <a:gd name="connsiteX45" fmla="*/ 777804 w 974607"/>
                  <a:gd name="connsiteY45" fmla="*/ 1333683 h 1516072"/>
                  <a:gd name="connsiteX46" fmla="*/ 789234 w 974607"/>
                  <a:gd name="connsiteY46" fmla="*/ 1327968 h 1516072"/>
                  <a:gd name="connsiteX47" fmla="*/ 794949 w 974607"/>
                  <a:gd name="connsiteY47" fmla="*/ 1326063 h 1516072"/>
                  <a:gd name="connsiteX48" fmla="*/ 802569 w 974607"/>
                  <a:gd name="connsiteY48" fmla="*/ 1308918 h 1516072"/>
                  <a:gd name="connsiteX49" fmla="*/ 800664 w 974607"/>
                  <a:gd name="connsiteY49" fmla="*/ 1284153 h 1516072"/>
                  <a:gd name="connsiteX50" fmla="*/ 798759 w 974607"/>
                  <a:gd name="connsiteY50" fmla="*/ 1278438 h 1516072"/>
                  <a:gd name="connsiteX51" fmla="*/ 796854 w 974607"/>
                  <a:gd name="connsiteY51" fmla="*/ 1270818 h 1516072"/>
                  <a:gd name="connsiteX52" fmla="*/ 783519 w 974607"/>
                  <a:gd name="connsiteY52" fmla="*/ 1253673 h 1516072"/>
                  <a:gd name="connsiteX53" fmla="*/ 773994 w 974607"/>
                  <a:gd name="connsiteY53" fmla="*/ 1247958 h 1516072"/>
                  <a:gd name="connsiteX54" fmla="*/ 648264 w 974607"/>
                  <a:gd name="connsiteY54" fmla="*/ 1156518 h 1516072"/>
                  <a:gd name="connsiteX55" fmla="*/ 645998 w 974607"/>
                  <a:gd name="connsiteY55" fmla="*/ 1108121 h 1516072"/>
                  <a:gd name="connsiteX56" fmla="*/ 671124 w 974607"/>
                  <a:gd name="connsiteY56" fmla="*/ 1089843 h 1516072"/>
                  <a:gd name="connsiteX57" fmla="*/ 724464 w 974607"/>
                  <a:gd name="connsiteY57" fmla="*/ 1082223 h 1516072"/>
                  <a:gd name="connsiteX58" fmla="*/ 871149 w 974607"/>
                  <a:gd name="connsiteY58" fmla="*/ 1086033 h 1516072"/>
                  <a:gd name="connsiteX59" fmla="*/ 899724 w 974607"/>
                  <a:gd name="connsiteY59" fmla="*/ 1091748 h 1516072"/>
                  <a:gd name="connsiteX60" fmla="*/ 963835 w 974607"/>
                  <a:gd name="connsiteY60" fmla="*/ 1090672 h 1516072"/>
                  <a:gd name="connsiteX61" fmla="*/ 970209 w 974607"/>
                  <a:gd name="connsiteY61" fmla="*/ 1054008 h 1516072"/>
                  <a:gd name="connsiteX62" fmla="*/ 918620 w 974607"/>
                  <a:gd name="connsiteY62" fmla="*/ 1034598 h 1516072"/>
                  <a:gd name="connsiteX63" fmla="*/ 803186 w 974607"/>
                  <a:gd name="connsiteY63" fmla="*/ 1037069 h 1516072"/>
                  <a:gd name="connsiteX64" fmla="*/ 646360 w 974607"/>
                  <a:gd name="connsiteY64" fmla="*/ 1049838 h 1516072"/>
                  <a:gd name="connsiteX65" fmla="*/ 640078 w 974607"/>
                  <a:gd name="connsiteY65" fmla="*/ 1026051 h 1516072"/>
                  <a:gd name="connsiteX66" fmla="*/ 673029 w 974607"/>
                  <a:gd name="connsiteY66" fmla="*/ 992688 h 1516072"/>
                  <a:gd name="connsiteX67" fmla="*/ 674934 w 974607"/>
                  <a:gd name="connsiteY67" fmla="*/ 986973 h 1516072"/>
                  <a:gd name="connsiteX68" fmla="*/ 680649 w 974607"/>
                  <a:gd name="connsiteY68" fmla="*/ 985068 h 1516072"/>
                  <a:gd name="connsiteX69" fmla="*/ 686364 w 974607"/>
                  <a:gd name="connsiteY69" fmla="*/ 981258 h 1516072"/>
                  <a:gd name="connsiteX70" fmla="*/ 695889 w 974607"/>
                  <a:gd name="connsiteY70" fmla="*/ 971733 h 1516072"/>
                  <a:gd name="connsiteX71" fmla="*/ 705414 w 974607"/>
                  <a:gd name="connsiteY71" fmla="*/ 960303 h 1516072"/>
                  <a:gd name="connsiteX72" fmla="*/ 716844 w 974607"/>
                  <a:gd name="connsiteY72" fmla="*/ 952683 h 1516072"/>
                  <a:gd name="connsiteX73" fmla="*/ 732084 w 974607"/>
                  <a:gd name="connsiteY73" fmla="*/ 939348 h 1516072"/>
                  <a:gd name="connsiteX74" fmla="*/ 741609 w 974607"/>
                  <a:gd name="connsiteY74" fmla="*/ 927918 h 1516072"/>
                  <a:gd name="connsiteX75" fmla="*/ 753039 w 974607"/>
                  <a:gd name="connsiteY75" fmla="*/ 918393 h 1516072"/>
                  <a:gd name="connsiteX76" fmla="*/ 758754 w 974607"/>
                  <a:gd name="connsiteY76" fmla="*/ 906963 h 1516072"/>
                  <a:gd name="connsiteX77" fmla="*/ 760659 w 974607"/>
                  <a:gd name="connsiteY77" fmla="*/ 901248 h 1516072"/>
                  <a:gd name="connsiteX78" fmla="*/ 766374 w 974607"/>
                  <a:gd name="connsiteY78" fmla="*/ 889818 h 1516072"/>
                  <a:gd name="connsiteX79" fmla="*/ 764469 w 974607"/>
                  <a:gd name="connsiteY79" fmla="*/ 874578 h 1516072"/>
                  <a:gd name="connsiteX80" fmla="*/ 758754 w 974607"/>
                  <a:gd name="connsiteY80" fmla="*/ 872673 h 1516072"/>
                  <a:gd name="connsiteX81" fmla="*/ 737799 w 974607"/>
                  <a:gd name="connsiteY81" fmla="*/ 874578 h 1516072"/>
                  <a:gd name="connsiteX82" fmla="*/ 732084 w 974607"/>
                  <a:gd name="connsiteY82" fmla="*/ 878388 h 1516072"/>
                  <a:gd name="connsiteX83" fmla="*/ 699699 w 974607"/>
                  <a:gd name="connsiteY83" fmla="*/ 899343 h 1516072"/>
                  <a:gd name="connsiteX84" fmla="*/ 595181 w 974607"/>
                  <a:gd name="connsiteY84" fmla="*/ 957831 h 1516072"/>
                  <a:gd name="connsiteX85" fmla="*/ 507294 w 974607"/>
                  <a:gd name="connsiteY85" fmla="*/ 847908 h 1516072"/>
                  <a:gd name="connsiteX86" fmla="*/ 503484 w 974607"/>
                  <a:gd name="connsiteY86" fmla="*/ 358323 h 1516072"/>
                  <a:gd name="connsiteX87" fmla="*/ 499674 w 974607"/>
                  <a:gd name="connsiteY87" fmla="*/ 66858 h 1516072"/>
                  <a:gd name="connsiteX88" fmla="*/ 490149 w 974607"/>
                  <a:gd name="connsiteY88" fmla="*/ 40188 h 1516072"/>
                  <a:gd name="connsiteX89" fmla="*/ 488244 w 974607"/>
                  <a:gd name="connsiteY89" fmla="*/ 34473 h 1516072"/>
                  <a:gd name="connsiteX90" fmla="*/ 484434 w 974607"/>
                  <a:gd name="connsiteY90" fmla="*/ 28758 h 1516072"/>
                  <a:gd name="connsiteX91" fmla="*/ 478719 w 974607"/>
                  <a:gd name="connsiteY91" fmla="*/ 17328 h 1516072"/>
                  <a:gd name="connsiteX92" fmla="*/ 473004 w 974607"/>
                  <a:gd name="connsiteY92" fmla="*/ 13518 h 1516072"/>
                  <a:gd name="connsiteX93" fmla="*/ 469194 w 974607"/>
                  <a:gd name="connsiteY93" fmla="*/ 7803 h 1516072"/>
                  <a:gd name="connsiteX94" fmla="*/ 429189 w 974607"/>
                  <a:gd name="connsiteY94" fmla="*/ 11613 h 1516072"/>
                  <a:gd name="connsiteX95" fmla="*/ 425379 w 974607"/>
                  <a:gd name="connsiteY95" fmla="*/ 78288 h 1516072"/>
                  <a:gd name="connsiteX96" fmla="*/ 425379 w 974607"/>
                  <a:gd name="connsiteY96" fmla="*/ 84003 h 1516072"/>
                  <a:gd name="connsiteX97" fmla="*/ 436603 w 974607"/>
                  <a:gd name="connsiteY97" fmla="*/ 225952 h 1516072"/>
                  <a:gd name="connsiteX98" fmla="*/ 440619 w 974607"/>
                  <a:gd name="connsiteY98" fmla="*/ 421188 h 1516072"/>
                  <a:gd name="connsiteX99" fmla="*/ 440002 w 974607"/>
                  <a:gd name="connsiteY99" fmla="*/ 789160 h 1516072"/>
                  <a:gd name="connsiteX100" fmla="*/ 430322 w 974607"/>
                  <a:gd name="connsiteY100"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43514 w 974607"/>
                  <a:gd name="connsiteY42" fmla="*/ 1327968 h 1516072"/>
                  <a:gd name="connsiteX43" fmla="*/ 749229 w 974607"/>
                  <a:gd name="connsiteY43" fmla="*/ 1329873 h 1516072"/>
                  <a:gd name="connsiteX44" fmla="*/ 762564 w 974607"/>
                  <a:gd name="connsiteY44" fmla="*/ 1335588 h 1516072"/>
                  <a:gd name="connsiteX45" fmla="*/ 777804 w 974607"/>
                  <a:gd name="connsiteY45" fmla="*/ 1333683 h 1516072"/>
                  <a:gd name="connsiteX46" fmla="*/ 789234 w 974607"/>
                  <a:gd name="connsiteY46" fmla="*/ 1327968 h 1516072"/>
                  <a:gd name="connsiteX47" fmla="*/ 794949 w 974607"/>
                  <a:gd name="connsiteY47" fmla="*/ 1326063 h 1516072"/>
                  <a:gd name="connsiteX48" fmla="*/ 800664 w 974607"/>
                  <a:gd name="connsiteY48" fmla="*/ 1284153 h 1516072"/>
                  <a:gd name="connsiteX49" fmla="*/ 798759 w 974607"/>
                  <a:gd name="connsiteY49" fmla="*/ 1278438 h 1516072"/>
                  <a:gd name="connsiteX50" fmla="*/ 796854 w 974607"/>
                  <a:gd name="connsiteY50" fmla="*/ 1270818 h 1516072"/>
                  <a:gd name="connsiteX51" fmla="*/ 783519 w 974607"/>
                  <a:gd name="connsiteY51" fmla="*/ 1253673 h 1516072"/>
                  <a:gd name="connsiteX52" fmla="*/ 773994 w 974607"/>
                  <a:gd name="connsiteY52" fmla="*/ 1247958 h 1516072"/>
                  <a:gd name="connsiteX53" fmla="*/ 648264 w 974607"/>
                  <a:gd name="connsiteY53" fmla="*/ 1156518 h 1516072"/>
                  <a:gd name="connsiteX54" fmla="*/ 645998 w 974607"/>
                  <a:gd name="connsiteY54" fmla="*/ 1108121 h 1516072"/>
                  <a:gd name="connsiteX55" fmla="*/ 671124 w 974607"/>
                  <a:gd name="connsiteY55" fmla="*/ 1089843 h 1516072"/>
                  <a:gd name="connsiteX56" fmla="*/ 724464 w 974607"/>
                  <a:gd name="connsiteY56" fmla="*/ 1082223 h 1516072"/>
                  <a:gd name="connsiteX57" fmla="*/ 871149 w 974607"/>
                  <a:gd name="connsiteY57" fmla="*/ 1086033 h 1516072"/>
                  <a:gd name="connsiteX58" fmla="*/ 899724 w 974607"/>
                  <a:gd name="connsiteY58" fmla="*/ 1091748 h 1516072"/>
                  <a:gd name="connsiteX59" fmla="*/ 963835 w 974607"/>
                  <a:gd name="connsiteY59" fmla="*/ 1090672 h 1516072"/>
                  <a:gd name="connsiteX60" fmla="*/ 970209 w 974607"/>
                  <a:gd name="connsiteY60" fmla="*/ 1054008 h 1516072"/>
                  <a:gd name="connsiteX61" fmla="*/ 918620 w 974607"/>
                  <a:gd name="connsiteY61" fmla="*/ 1034598 h 1516072"/>
                  <a:gd name="connsiteX62" fmla="*/ 803186 w 974607"/>
                  <a:gd name="connsiteY62" fmla="*/ 1037069 h 1516072"/>
                  <a:gd name="connsiteX63" fmla="*/ 646360 w 974607"/>
                  <a:gd name="connsiteY63" fmla="*/ 1049838 h 1516072"/>
                  <a:gd name="connsiteX64" fmla="*/ 640078 w 974607"/>
                  <a:gd name="connsiteY64" fmla="*/ 1026051 h 1516072"/>
                  <a:gd name="connsiteX65" fmla="*/ 673029 w 974607"/>
                  <a:gd name="connsiteY65" fmla="*/ 992688 h 1516072"/>
                  <a:gd name="connsiteX66" fmla="*/ 674934 w 974607"/>
                  <a:gd name="connsiteY66" fmla="*/ 986973 h 1516072"/>
                  <a:gd name="connsiteX67" fmla="*/ 680649 w 974607"/>
                  <a:gd name="connsiteY67" fmla="*/ 985068 h 1516072"/>
                  <a:gd name="connsiteX68" fmla="*/ 686364 w 974607"/>
                  <a:gd name="connsiteY68" fmla="*/ 981258 h 1516072"/>
                  <a:gd name="connsiteX69" fmla="*/ 695889 w 974607"/>
                  <a:gd name="connsiteY69" fmla="*/ 971733 h 1516072"/>
                  <a:gd name="connsiteX70" fmla="*/ 705414 w 974607"/>
                  <a:gd name="connsiteY70" fmla="*/ 960303 h 1516072"/>
                  <a:gd name="connsiteX71" fmla="*/ 716844 w 974607"/>
                  <a:gd name="connsiteY71" fmla="*/ 952683 h 1516072"/>
                  <a:gd name="connsiteX72" fmla="*/ 732084 w 974607"/>
                  <a:gd name="connsiteY72" fmla="*/ 939348 h 1516072"/>
                  <a:gd name="connsiteX73" fmla="*/ 741609 w 974607"/>
                  <a:gd name="connsiteY73" fmla="*/ 927918 h 1516072"/>
                  <a:gd name="connsiteX74" fmla="*/ 753039 w 974607"/>
                  <a:gd name="connsiteY74" fmla="*/ 918393 h 1516072"/>
                  <a:gd name="connsiteX75" fmla="*/ 758754 w 974607"/>
                  <a:gd name="connsiteY75" fmla="*/ 906963 h 1516072"/>
                  <a:gd name="connsiteX76" fmla="*/ 760659 w 974607"/>
                  <a:gd name="connsiteY76" fmla="*/ 901248 h 1516072"/>
                  <a:gd name="connsiteX77" fmla="*/ 766374 w 974607"/>
                  <a:gd name="connsiteY77" fmla="*/ 889818 h 1516072"/>
                  <a:gd name="connsiteX78" fmla="*/ 764469 w 974607"/>
                  <a:gd name="connsiteY78" fmla="*/ 874578 h 1516072"/>
                  <a:gd name="connsiteX79" fmla="*/ 758754 w 974607"/>
                  <a:gd name="connsiteY79" fmla="*/ 872673 h 1516072"/>
                  <a:gd name="connsiteX80" fmla="*/ 737799 w 974607"/>
                  <a:gd name="connsiteY80" fmla="*/ 874578 h 1516072"/>
                  <a:gd name="connsiteX81" fmla="*/ 732084 w 974607"/>
                  <a:gd name="connsiteY81" fmla="*/ 878388 h 1516072"/>
                  <a:gd name="connsiteX82" fmla="*/ 699699 w 974607"/>
                  <a:gd name="connsiteY82" fmla="*/ 899343 h 1516072"/>
                  <a:gd name="connsiteX83" fmla="*/ 595181 w 974607"/>
                  <a:gd name="connsiteY83" fmla="*/ 957831 h 1516072"/>
                  <a:gd name="connsiteX84" fmla="*/ 507294 w 974607"/>
                  <a:gd name="connsiteY84" fmla="*/ 847908 h 1516072"/>
                  <a:gd name="connsiteX85" fmla="*/ 503484 w 974607"/>
                  <a:gd name="connsiteY85" fmla="*/ 358323 h 1516072"/>
                  <a:gd name="connsiteX86" fmla="*/ 499674 w 974607"/>
                  <a:gd name="connsiteY86" fmla="*/ 66858 h 1516072"/>
                  <a:gd name="connsiteX87" fmla="*/ 490149 w 974607"/>
                  <a:gd name="connsiteY87" fmla="*/ 40188 h 1516072"/>
                  <a:gd name="connsiteX88" fmla="*/ 488244 w 974607"/>
                  <a:gd name="connsiteY88" fmla="*/ 34473 h 1516072"/>
                  <a:gd name="connsiteX89" fmla="*/ 484434 w 974607"/>
                  <a:gd name="connsiteY89" fmla="*/ 28758 h 1516072"/>
                  <a:gd name="connsiteX90" fmla="*/ 478719 w 974607"/>
                  <a:gd name="connsiteY90" fmla="*/ 17328 h 1516072"/>
                  <a:gd name="connsiteX91" fmla="*/ 473004 w 974607"/>
                  <a:gd name="connsiteY91" fmla="*/ 13518 h 1516072"/>
                  <a:gd name="connsiteX92" fmla="*/ 469194 w 974607"/>
                  <a:gd name="connsiteY92" fmla="*/ 7803 h 1516072"/>
                  <a:gd name="connsiteX93" fmla="*/ 429189 w 974607"/>
                  <a:gd name="connsiteY93" fmla="*/ 11613 h 1516072"/>
                  <a:gd name="connsiteX94" fmla="*/ 425379 w 974607"/>
                  <a:gd name="connsiteY94" fmla="*/ 78288 h 1516072"/>
                  <a:gd name="connsiteX95" fmla="*/ 425379 w 974607"/>
                  <a:gd name="connsiteY95" fmla="*/ 84003 h 1516072"/>
                  <a:gd name="connsiteX96" fmla="*/ 436603 w 974607"/>
                  <a:gd name="connsiteY96" fmla="*/ 225952 h 1516072"/>
                  <a:gd name="connsiteX97" fmla="*/ 440619 w 974607"/>
                  <a:gd name="connsiteY97" fmla="*/ 421188 h 1516072"/>
                  <a:gd name="connsiteX98" fmla="*/ 440002 w 974607"/>
                  <a:gd name="connsiteY98" fmla="*/ 789160 h 1516072"/>
                  <a:gd name="connsiteX99" fmla="*/ 430322 w 974607"/>
                  <a:gd name="connsiteY99"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43514 w 974607"/>
                  <a:gd name="connsiteY42" fmla="*/ 1327968 h 1516072"/>
                  <a:gd name="connsiteX43" fmla="*/ 749229 w 974607"/>
                  <a:gd name="connsiteY43" fmla="*/ 1329873 h 1516072"/>
                  <a:gd name="connsiteX44" fmla="*/ 777804 w 974607"/>
                  <a:gd name="connsiteY44" fmla="*/ 1333683 h 1516072"/>
                  <a:gd name="connsiteX45" fmla="*/ 789234 w 974607"/>
                  <a:gd name="connsiteY45" fmla="*/ 1327968 h 1516072"/>
                  <a:gd name="connsiteX46" fmla="*/ 794949 w 974607"/>
                  <a:gd name="connsiteY46" fmla="*/ 1326063 h 1516072"/>
                  <a:gd name="connsiteX47" fmla="*/ 800664 w 974607"/>
                  <a:gd name="connsiteY47" fmla="*/ 1284153 h 1516072"/>
                  <a:gd name="connsiteX48" fmla="*/ 798759 w 974607"/>
                  <a:gd name="connsiteY48" fmla="*/ 1278438 h 1516072"/>
                  <a:gd name="connsiteX49" fmla="*/ 796854 w 974607"/>
                  <a:gd name="connsiteY49" fmla="*/ 1270818 h 1516072"/>
                  <a:gd name="connsiteX50" fmla="*/ 783519 w 974607"/>
                  <a:gd name="connsiteY50" fmla="*/ 1253673 h 1516072"/>
                  <a:gd name="connsiteX51" fmla="*/ 773994 w 974607"/>
                  <a:gd name="connsiteY51" fmla="*/ 1247958 h 1516072"/>
                  <a:gd name="connsiteX52" fmla="*/ 648264 w 974607"/>
                  <a:gd name="connsiteY52" fmla="*/ 1156518 h 1516072"/>
                  <a:gd name="connsiteX53" fmla="*/ 645998 w 974607"/>
                  <a:gd name="connsiteY53" fmla="*/ 1108121 h 1516072"/>
                  <a:gd name="connsiteX54" fmla="*/ 671124 w 974607"/>
                  <a:gd name="connsiteY54" fmla="*/ 1089843 h 1516072"/>
                  <a:gd name="connsiteX55" fmla="*/ 724464 w 974607"/>
                  <a:gd name="connsiteY55" fmla="*/ 1082223 h 1516072"/>
                  <a:gd name="connsiteX56" fmla="*/ 871149 w 974607"/>
                  <a:gd name="connsiteY56" fmla="*/ 1086033 h 1516072"/>
                  <a:gd name="connsiteX57" fmla="*/ 899724 w 974607"/>
                  <a:gd name="connsiteY57" fmla="*/ 1091748 h 1516072"/>
                  <a:gd name="connsiteX58" fmla="*/ 963835 w 974607"/>
                  <a:gd name="connsiteY58" fmla="*/ 1090672 h 1516072"/>
                  <a:gd name="connsiteX59" fmla="*/ 970209 w 974607"/>
                  <a:gd name="connsiteY59" fmla="*/ 1054008 h 1516072"/>
                  <a:gd name="connsiteX60" fmla="*/ 918620 w 974607"/>
                  <a:gd name="connsiteY60" fmla="*/ 1034598 h 1516072"/>
                  <a:gd name="connsiteX61" fmla="*/ 803186 w 974607"/>
                  <a:gd name="connsiteY61" fmla="*/ 1037069 h 1516072"/>
                  <a:gd name="connsiteX62" fmla="*/ 646360 w 974607"/>
                  <a:gd name="connsiteY62" fmla="*/ 1049838 h 1516072"/>
                  <a:gd name="connsiteX63" fmla="*/ 640078 w 974607"/>
                  <a:gd name="connsiteY63" fmla="*/ 1026051 h 1516072"/>
                  <a:gd name="connsiteX64" fmla="*/ 673029 w 974607"/>
                  <a:gd name="connsiteY64" fmla="*/ 992688 h 1516072"/>
                  <a:gd name="connsiteX65" fmla="*/ 674934 w 974607"/>
                  <a:gd name="connsiteY65" fmla="*/ 986973 h 1516072"/>
                  <a:gd name="connsiteX66" fmla="*/ 680649 w 974607"/>
                  <a:gd name="connsiteY66" fmla="*/ 985068 h 1516072"/>
                  <a:gd name="connsiteX67" fmla="*/ 686364 w 974607"/>
                  <a:gd name="connsiteY67" fmla="*/ 981258 h 1516072"/>
                  <a:gd name="connsiteX68" fmla="*/ 695889 w 974607"/>
                  <a:gd name="connsiteY68" fmla="*/ 971733 h 1516072"/>
                  <a:gd name="connsiteX69" fmla="*/ 705414 w 974607"/>
                  <a:gd name="connsiteY69" fmla="*/ 960303 h 1516072"/>
                  <a:gd name="connsiteX70" fmla="*/ 716844 w 974607"/>
                  <a:gd name="connsiteY70" fmla="*/ 952683 h 1516072"/>
                  <a:gd name="connsiteX71" fmla="*/ 732084 w 974607"/>
                  <a:gd name="connsiteY71" fmla="*/ 939348 h 1516072"/>
                  <a:gd name="connsiteX72" fmla="*/ 741609 w 974607"/>
                  <a:gd name="connsiteY72" fmla="*/ 927918 h 1516072"/>
                  <a:gd name="connsiteX73" fmla="*/ 753039 w 974607"/>
                  <a:gd name="connsiteY73" fmla="*/ 918393 h 1516072"/>
                  <a:gd name="connsiteX74" fmla="*/ 758754 w 974607"/>
                  <a:gd name="connsiteY74" fmla="*/ 906963 h 1516072"/>
                  <a:gd name="connsiteX75" fmla="*/ 760659 w 974607"/>
                  <a:gd name="connsiteY75" fmla="*/ 901248 h 1516072"/>
                  <a:gd name="connsiteX76" fmla="*/ 766374 w 974607"/>
                  <a:gd name="connsiteY76" fmla="*/ 889818 h 1516072"/>
                  <a:gd name="connsiteX77" fmla="*/ 764469 w 974607"/>
                  <a:gd name="connsiteY77" fmla="*/ 874578 h 1516072"/>
                  <a:gd name="connsiteX78" fmla="*/ 758754 w 974607"/>
                  <a:gd name="connsiteY78" fmla="*/ 872673 h 1516072"/>
                  <a:gd name="connsiteX79" fmla="*/ 737799 w 974607"/>
                  <a:gd name="connsiteY79" fmla="*/ 874578 h 1516072"/>
                  <a:gd name="connsiteX80" fmla="*/ 732084 w 974607"/>
                  <a:gd name="connsiteY80" fmla="*/ 878388 h 1516072"/>
                  <a:gd name="connsiteX81" fmla="*/ 699699 w 974607"/>
                  <a:gd name="connsiteY81" fmla="*/ 899343 h 1516072"/>
                  <a:gd name="connsiteX82" fmla="*/ 595181 w 974607"/>
                  <a:gd name="connsiteY82" fmla="*/ 957831 h 1516072"/>
                  <a:gd name="connsiteX83" fmla="*/ 507294 w 974607"/>
                  <a:gd name="connsiteY83" fmla="*/ 847908 h 1516072"/>
                  <a:gd name="connsiteX84" fmla="*/ 503484 w 974607"/>
                  <a:gd name="connsiteY84" fmla="*/ 358323 h 1516072"/>
                  <a:gd name="connsiteX85" fmla="*/ 499674 w 974607"/>
                  <a:gd name="connsiteY85" fmla="*/ 66858 h 1516072"/>
                  <a:gd name="connsiteX86" fmla="*/ 490149 w 974607"/>
                  <a:gd name="connsiteY86" fmla="*/ 40188 h 1516072"/>
                  <a:gd name="connsiteX87" fmla="*/ 488244 w 974607"/>
                  <a:gd name="connsiteY87" fmla="*/ 34473 h 1516072"/>
                  <a:gd name="connsiteX88" fmla="*/ 484434 w 974607"/>
                  <a:gd name="connsiteY88" fmla="*/ 28758 h 1516072"/>
                  <a:gd name="connsiteX89" fmla="*/ 478719 w 974607"/>
                  <a:gd name="connsiteY89" fmla="*/ 17328 h 1516072"/>
                  <a:gd name="connsiteX90" fmla="*/ 473004 w 974607"/>
                  <a:gd name="connsiteY90" fmla="*/ 13518 h 1516072"/>
                  <a:gd name="connsiteX91" fmla="*/ 469194 w 974607"/>
                  <a:gd name="connsiteY91" fmla="*/ 7803 h 1516072"/>
                  <a:gd name="connsiteX92" fmla="*/ 429189 w 974607"/>
                  <a:gd name="connsiteY92" fmla="*/ 11613 h 1516072"/>
                  <a:gd name="connsiteX93" fmla="*/ 425379 w 974607"/>
                  <a:gd name="connsiteY93" fmla="*/ 78288 h 1516072"/>
                  <a:gd name="connsiteX94" fmla="*/ 425379 w 974607"/>
                  <a:gd name="connsiteY94" fmla="*/ 84003 h 1516072"/>
                  <a:gd name="connsiteX95" fmla="*/ 436603 w 974607"/>
                  <a:gd name="connsiteY95" fmla="*/ 225952 h 1516072"/>
                  <a:gd name="connsiteX96" fmla="*/ 440619 w 974607"/>
                  <a:gd name="connsiteY96" fmla="*/ 421188 h 1516072"/>
                  <a:gd name="connsiteX97" fmla="*/ 440002 w 974607"/>
                  <a:gd name="connsiteY97" fmla="*/ 789160 h 1516072"/>
                  <a:gd name="connsiteX98" fmla="*/ 430322 w 974607"/>
                  <a:gd name="connsiteY98"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43514 w 974607"/>
                  <a:gd name="connsiteY42" fmla="*/ 1327968 h 1516072"/>
                  <a:gd name="connsiteX43" fmla="*/ 749229 w 974607"/>
                  <a:gd name="connsiteY43" fmla="*/ 1329873 h 1516072"/>
                  <a:gd name="connsiteX44" fmla="*/ 777804 w 974607"/>
                  <a:gd name="connsiteY44" fmla="*/ 1333683 h 1516072"/>
                  <a:gd name="connsiteX45" fmla="*/ 789234 w 974607"/>
                  <a:gd name="connsiteY45" fmla="*/ 1327968 h 1516072"/>
                  <a:gd name="connsiteX46" fmla="*/ 794949 w 974607"/>
                  <a:gd name="connsiteY46" fmla="*/ 1326063 h 1516072"/>
                  <a:gd name="connsiteX47" fmla="*/ 800664 w 974607"/>
                  <a:gd name="connsiteY47" fmla="*/ 1284153 h 1516072"/>
                  <a:gd name="connsiteX48" fmla="*/ 798759 w 974607"/>
                  <a:gd name="connsiteY48" fmla="*/ 1278438 h 1516072"/>
                  <a:gd name="connsiteX49" fmla="*/ 783519 w 974607"/>
                  <a:gd name="connsiteY49" fmla="*/ 1253673 h 1516072"/>
                  <a:gd name="connsiteX50" fmla="*/ 773994 w 974607"/>
                  <a:gd name="connsiteY50" fmla="*/ 1247958 h 1516072"/>
                  <a:gd name="connsiteX51" fmla="*/ 648264 w 974607"/>
                  <a:gd name="connsiteY51" fmla="*/ 1156518 h 1516072"/>
                  <a:gd name="connsiteX52" fmla="*/ 645998 w 974607"/>
                  <a:gd name="connsiteY52" fmla="*/ 1108121 h 1516072"/>
                  <a:gd name="connsiteX53" fmla="*/ 671124 w 974607"/>
                  <a:gd name="connsiteY53" fmla="*/ 1089843 h 1516072"/>
                  <a:gd name="connsiteX54" fmla="*/ 724464 w 974607"/>
                  <a:gd name="connsiteY54" fmla="*/ 1082223 h 1516072"/>
                  <a:gd name="connsiteX55" fmla="*/ 871149 w 974607"/>
                  <a:gd name="connsiteY55" fmla="*/ 1086033 h 1516072"/>
                  <a:gd name="connsiteX56" fmla="*/ 899724 w 974607"/>
                  <a:gd name="connsiteY56" fmla="*/ 1091748 h 1516072"/>
                  <a:gd name="connsiteX57" fmla="*/ 963835 w 974607"/>
                  <a:gd name="connsiteY57" fmla="*/ 1090672 h 1516072"/>
                  <a:gd name="connsiteX58" fmla="*/ 970209 w 974607"/>
                  <a:gd name="connsiteY58" fmla="*/ 1054008 h 1516072"/>
                  <a:gd name="connsiteX59" fmla="*/ 918620 w 974607"/>
                  <a:gd name="connsiteY59" fmla="*/ 1034598 h 1516072"/>
                  <a:gd name="connsiteX60" fmla="*/ 803186 w 974607"/>
                  <a:gd name="connsiteY60" fmla="*/ 1037069 h 1516072"/>
                  <a:gd name="connsiteX61" fmla="*/ 646360 w 974607"/>
                  <a:gd name="connsiteY61" fmla="*/ 1049838 h 1516072"/>
                  <a:gd name="connsiteX62" fmla="*/ 640078 w 974607"/>
                  <a:gd name="connsiteY62" fmla="*/ 1026051 h 1516072"/>
                  <a:gd name="connsiteX63" fmla="*/ 673029 w 974607"/>
                  <a:gd name="connsiteY63" fmla="*/ 992688 h 1516072"/>
                  <a:gd name="connsiteX64" fmla="*/ 674934 w 974607"/>
                  <a:gd name="connsiteY64" fmla="*/ 986973 h 1516072"/>
                  <a:gd name="connsiteX65" fmla="*/ 680649 w 974607"/>
                  <a:gd name="connsiteY65" fmla="*/ 985068 h 1516072"/>
                  <a:gd name="connsiteX66" fmla="*/ 686364 w 974607"/>
                  <a:gd name="connsiteY66" fmla="*/ 981258 h 1516072"/>
                  <a:gd name="connsiteX67" fmla="*/ 695889 w 974607"/>
                  <a:gd name="connsiteY67" fmla="*/ 971733 h 1516072"/>
                  <a:gd name="connsiteX68" fmla="*/ 705414 w 974607"/>
                  <a:gd name="connsiteY68" fmla="*/ 960303 h 1516072"/>
                  <a:gd name="connsiteX69" fmla="*/ 716844 w 974607"/>
                  <a:gd name="connsiteY69" fmla="*/ 952683 h 1516072"/>
                  <a:gd name="connsiteX70" fmla="*/ 732084 w 974607"/>
                  <a:gd name="connsiteY70" fmla="*/ 939348 h 1516072"/>
                  <a:gd name="connsiteX71" fmla="*/ 741609 w 974607"/>
                  <a:gd name="connsiteY71" fmla="*/ 927918 h 1516072"/>
                  <a:gd name="connsiteX72" fmla="*/ 753039 w 974607"/>
                  <a:gd name="connsiteY72" fmla="*/ 918393 h 1516072"/>
                  <a:gd name="connsiteX73" fmla="*/ 758754 w 974607"/>
                  <a:gd name="connsiteY73" fmla="*/ 906963 h 1516072"/>
                  <a:gd name="connsiteX74" fmla="*/ 760659 w 974607"/>
                  <a:gd name="connsiteY74" fmla="*/ 901248 h 1516072"/>
                  <a:gd name="connsiteX75" fmla="*/ 766374 w 974607"/>
                  <a:gd name="connsiteY75" fmla="*/ 889818 h 1516072"/>
                  <a:gd name="connsiteX76" fmla="*/ 764469 w 974607"/>
                  <a:gd name="connsiteY76" fmla="*/ 874578 h 1516072"/>
                  <a:gd name="connsiteX77" fmla="*/ 758754 w 974607"/>
                  <a:gd name="connsiteY77" fmla="*/ 872673 h 1516072"/>
                  <a:gd name="connsiteX78" fmla="*/ 737799 w 974607"/>
                  <a:gd name="connsiteY78" fmla="*/ 874578 h 1516072"/>
                  <a:gd name="connsiteX79" fmla="*/ 732084 w 974607"/>
                  <a:gd name="connsiteY79" fmla="*/ 878388 h 1516072"/>
                  <a:gd name="connsiteX80" fmla="*/ 699699 w 974607"/>
                  <a:gd name="connsiteY80" fmla="*/ 899343 h 1516072"/>
                  <a:gd name="connsiteX81" fmla="*/ 595181 w 974607"/>
                  <a:gd name="connsiteY81" fmla="*/ 957831 h 1516072"/>
                  <a:gd name="connsiteX82" fmla="*/ 507294 w 974607"/>
                  <a:gd name="connsiteY82" fmla="*/ 847908 h 1516072"/>
                  <a:gd name="connsiteX83" fmla="*/ 503484 w 974607"/>
                  <a:gd name="connsiteY83" fmla="*/ 358323 h 1516072"/>
                  <a:gd name="connsiteX84" fmla="*/ 499674 w 974607"/>
                  <a:gd name="connsiteY84" fmla="*/ 66858 h 1516072"/>
                  <a:gd name="connsiteX85" fmla="*/ 490149 w 974607"/>
                  <a:gd name="connsiteY85" fmla="*/ 40188 h 1516072"/>
                  <a:gd name="connsiteX86" fmla="*/ 488244 w 974607"/>
                  <a:gd name="connsiteY86" fmla="*/ 34473 h 1516072"/>
                  <a:gd name="connsiteX87" fmla="*/ 484434 w 974607"/>
                  <a:gd name="connsiteY87" fmla="*/ 28758 h 1516072"/>
                  <a:gd name="connsiteX88" fmla="*/ 478719 w 974607"/>
                  <a:gd name="connsiteY88" fmla="*/ 17328 h 1516072"/>
                  <a:gd name="connsiteX89" fmla="*/ 473004 w 974607"/>
                  <a:gd name="connsiteY89" fmla="*/ 13518 h 1516072"/>
                  <a:gd name="connsiteX90" fmla="*/ 469194 w 974607"/>
                  <a:gd name="connsiteY90" fmla="*/ 7803 h 1516072"/>
                  <a:gd name="connsiteX91" fmla="*/ 429189 w 974607"/>
                  <a:gd name="connsiteY91" fmla="*/ 11613 h 1516072"/>
                  <a:gd name="connsiteX92" fmla="*/ 425379 w 974607"/>
                  <a:gd name="connsiteY92" fmla="*/ 78288 h 1516072"/>
                  <a:gd name="connsiteX93" fmla="*/ 425379 w 974607"/>
                  <a:gd name="connsiteY93" fmla="*/ 84003 h 1516072"/>
                  <a:gd name="connsiteX94" fmla="*/ 436603 w 974607"/>
                  <a:gd name="connsiteY94" fmla="*/ 225952 h 1516072"/>
                  <a:gd name="connsiteX95" fmla="*/ 440619 w 974607"/>
                  <a:gd name="connsiteY95" fmla="*/ 421188 h 1516072"/>
                  <a:gd name="connsiteX96" fmla="*/ 440002 w 974607"/>
                  <a:gd name="connsiteY96" fmla="*/ 789160 h 1516072"/>
                  <a:gd name="connsiteX97" fmla="*/ 430322 w 974607"/>
                  <a:gd name="connsiteY97"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43514 w 974607"/>
                  <a:gd name="connsiteY42" fmla="*/ 1327968 h 1516072"/>
                  <a:gd name="connsiteX43" fmla="*/ 749229 w 974607"/>
                  <a:gd name="connsiteY43" fmla="*/ 1329873 h 1516072"/>
                  <a:gd name="connsiteX44" fmla="*/ 777804 w 974607"/>
                  <a:gd name="connsiteY44" fmla="*/ 1333683 h 1516072"/>
                  <a:gd name="connsiteX45" fmla="*/ 789234 w 974607"/>
                  <a:gd name="connsiteY45" fmla="*/ 1327968 h 1516072"/>
                  <a:gd name="connsiteX46" fmla="*/ 794949 w 974607"/>
                  <a:gd name="connsiteY46" fmla="*/ 1326063 h 1516072"/>
                  <a:gd name="connsiteX47" fmla="*/ 800664 w 974607"/>
                  <a:gd name="connsiteY47" fmla="*/ 1284153 h 1516072"/>
                  <a:gd name="connsiteX48" fmla="*/ 783519 w 974607"/>
                  <a:gd name="connsiteY48" fmla="*/ 1253673 h 1516072"/>
                  <a:gd name="connsiteX49" fmla="*/ 773994 w 974607"/>
                  <a:gd name="connsiteY49" fmla="*/ 1247958 h 1516072"/>
                  <a:gd name="connsiteX50" fmla="*/ 648264 w 974607"/>
                  <a:gd name="connsiteY50" fmla="*/ 1156518 h 1516072"/>
                  <a:gd name="connsiteX51" fmla="*/ 645998 w 974607"/>
                  <a:gd name="connsiteY51" fmla="*/ 1108121 h 1516072"/>
                  <a:gd name="connsiteX52" fmla="*/ 671124 w 974607"/>
                  <a:gd name="connsiteY52" fmla="*/ 1089843 h 1516072"/>
                  <a:gd name="connsiteX53" fmla="*/ 724464 w 974607"/>
                  <a:gd name="connsiteY53" fmla="*/ 1082223 h 1516072"/>
                  <a:gd name="connsiteX54" fmla="*/ 871149 w 974607"/>
                  <a:gd name="connsiteY54" fmla="*/ 1086033 h 1516072"/>
                  <a:gd name="connsiteX55" fmla="*/ 899724 w 974607"/>
                  <a:gd name="connsiteY55" fmla="*/ 1091748 h 1516072"/>
                  <a:gd name="connsiteX56" fmla="*/ 963835 w 974607"/>
                  <a:gd name="connsiteY56" fmla="*/ 1090672 h 1516072"/>
                  <a:gd name="connsiteX57" fmla="*/ 970209 w 974607"/>
                  <a:gd name="connsiteY57" fmla="*/ 1054008 h 1516072"/>
                  <a:gd name="connsiteX58" fmla="*/ 918620 w 974607"/>
                  <a:gd name="connsiteY58" fmla="*/ 1034598 h 1516072"/>
                  <a:gd name="connsiteX59" fmla="*/ 803186 w 974607"/>
                  <a:gd name="connsiteY59" fmla="*/ 1037069 h 1516072"/>
                  <a:gd name="connsiteX60" fmla="*/ 646360 w 974607"/>
                  <a:gd name="connsiteY60" fmla="*/ 1049838 h 1516072"/>
                  <a:gd name="connsiteX61" fmla="*/ 640078 w 974607"/>
                  <a:gd name="connsiteY61" fmla="*/ 1026051 h 1516072"/>
                  <a:gd name="connsiteX62" fmla="*/ 673029 w 974607"/>
                  <a:gd name="connsiteY62" fmla="*/ 992688 h 1516072"/>
                  <a:gd name="connsiteX63" fmla="*/ 674934 w 974607"/>
                  <a:gd name="connsiteY63" fmla="*/ 986973 h 1516072"/>
                  <a:gd name="connsiteX64" fmla="*/ 680649 w 974607"/>
                  <a:gd name="connsiteY64" fmla="*/ 985068 h 1516072"/>
                  <a:gd name="connsiteX65" fmla="*/ 686364 w 974607"/>
                  <a:gd name="connsiteY65" fmla="*/ 981258 h 1516072"/>
                  <a:gd name="connsiteX66" fmla="*/ 695889 w 974607"/>
                  <a:gd name="connsiteY66" fmla="*/ 971733 h 1516072"/>
                  <a:gd name="connsiteX67" fmla="*/ 705414 w 974607"/>
                  <a:gd name="connsiteY67" fmla="*/ 960303 h 1516072"/>
                  <a:gd name="connsiteX68" fmla="*/ 716844 w 974607"/>
                  <a:gd name="connsiteY68" fmla="*/ 952683 h 1516072"/>
                  <a:gd name="connsiteX69" fmla="*/ 732084 w 974607"/>
                  <a:gd name="connsiteY69" fmla="*/ 939348 h 1516072"/>
                  <a:gd name="connsiteX70" fmla="*/ 741609 w 974607"/>
                  <a:gd name="connsiteY70" fmla="*/ 927918 h 1516072"/>
                  <a:gd name="connsiteX71" fmla="*/ 753039 w 974607"/>
                  <a:gd name="connsiteY71" fmla="*/ 918393 h 1516072"/>
                  <a:gd name="connsiteX72" fmla="*/ 758754 w 974607"/>
                  <a:gd name="connsiteY72" fmla="*/ 906963 h 1516072"/>
                  <a:gd name="connsiteX73" fmla="*/ 760659 w 974607"/>
                  <a:gd name="connsiteY73" fmla="*/ 901248 h 1516072"/>
                  <a:gd name="connsiteX74" fmla="*/ 766374 w 974607"/>
                  <a:gd name="connsiteY74" fmla="*/ 889818 h 1516072"/>
                  <a:gd name="connsiteX75" fmla="*/ 764469 w 974607"/>
                  <a:gd name="connsiteY75" fmla="*/ 874578 h 1516072"/>
                  <a:gd name="connsiteX76" fmla="*/ 758754 w 974607"/>
                  <a:gd name="connsiteY76" fmla="*/ 872673 h 1516072"/>
                  <a:gd name="connsiteX77" fmla="*/ 737799 w 974607"/>
                  <a:gd name="connsiteY77" fmla="*/ 874578 h 1516072"/>
                  <a:gd name="connsiteX78" fmla="*/ 732084 w 974607"/>
                  <a:gd name="connsiteY78" fmla="*/ 878388 h 1516072"/>
                  <a:gd name="connsiteX79" fmla="*/ 699699 w 974607"/>
                  <a:gd name="connsiteY79" fmla="*/ 899343 h 1516072"/>
                  <a:gd name="connsiteX80" fmla="*/ 595181 w 974607"/>
                  <a:gd name="connsiteY80" fmla="*/ 957831 h 1516072"/>
                  <a:gd name="connsiteX81" fmla="*/ 507294 w 974607"/>
                  <a:gd name="connsiteY81" fmla="*/ 847908 h 1516072"/>
                  <a:gd name="connsiteX82" fmla="*/ 503484 w 974607"/>
                  <a:gd name="connsiteY82" fmla="*/ 358323 h 1516072"/>
                  <a:gd name="connsiteX83" fmla="*/ 499674 w 974607"/>
                  <a:gd name="connsiteY83" fmla="*/ 66858 h 1516072"/>
                  <a:gd name="connsiteX84" fmla="*/ 490149 w 974607"/>
                  <a:gd name="connsiteY84" fmla="*/ 40188 h 1516072"/>
                  <a:gd name="connsiteX85" fmla="*/ 488244 w 974607"/>
                  <a:gd name="connsiteY85" fmla="*/ 34473 h 1516072"/>
                  <a:gd name="connsiteX86" fmla="*/ 484434 w 974607"/>
                  <a:gd name="connsiteY86" fmla="*/ 28758 h 1516072"/>
                  <a:gd name="connsiteX87" fmla="*/ 478719 w 974607"/>
                  <a:gd name="connsiteY87" fmla="*/ 17328 h 1516072"/>
                  <a:gd name="connsiteX88" fmla="*/ 473004 w 974607"/>
                  <a:gd name="connsiteY88" fmla="*/ 13518 h 1516072"/>
                  <a:gd name="connsiteX89" fmla="*/ 469194 w 974607"/>
                  <a:gd name="connsiteY89" fmla="*/ 7803 h 1516072"/>
                  <a:gd name="connsiteX90" fmla="*/ 429189 w 974607"/>
                  <a:gd name="connsiteY90" fmla="*/ 11613 h 1516072"/>
                  <a:gd name="connsiteX91" fmla="*/ 425379 w 974607"/>
                  <a:gd name="connsiteY91" fmla="*/ 78288 h 1516072"/>
                  <a:gd name="connsiteX92" fmla="*/ 425379 w 974607"/>
                  <a:gd name="connsiteY92" fmla="*/ 84003 h 1516072"/>
                  <a:gd name="connsiteX93" fmla="*/ 436603 w 974607"/>
                  <a:gd name="connsiteY93" fmla="*/ 225952 h 1516072"/>
                  <a:gd name="connsiteX94" fmla="*/ 440619 w 974607"/>
                  <a:gd name="connsiteY94" fmla="*/ 421188 h 1516072"/>
                  <a:gd name="connsiteX95" fmla="*/ 440002 w 974607"/>
                  <a:gd name="connsiteY95" fmla="*/ 789160 h 1516072"/>
                  <a:gd name="connsiteX96" fmla="*/ 430322 w 974607"/>
                  <a:gd name="connsiteY96"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43514 w 974607"/>
                  <a:gd name="connsiteY42" fmla="*/ 1327968 h 1516072"/>
                  <a:gd name="connsiteX43" fmla="*/ 777804 w 974607"/>
                  <a:gd name="connsiteY43" fmla="*/ 1333683 h 1516072"/>
                  <a:gd name="connsiteX44" fmla="*/ 789234 w 974607"/>
                  <a:gd name="connsiteY44" fmla="*/ 1327968 h 1516072"/>
                  <a:gd name="connsiteX45" fmla="*/ 794949 w 974607"/>
                  <a:gd name="connsiteY45" fmla="*/ 1326063 h 1516072"/>
                  <a:gd name="connsiteX46" fmla="*/ 800664 w 974607"/>
                  <a:gd name="connsiteY46" fmla="*/ 1284153 h 1516072"/>
                  <a:gd name="connsiteX47" fmla="*/ 783519 w 974607"/>
                  <a:gd name="connsiteY47" fmla="*/ 1253673 h 1516072"/>
                  <a:gd name="connsiteX48" fmla="*/ 773994 w 974607"/>
                  <a:gd name="connsiteY48" fmla="*/ 1247958 h 1516072"/>
                  <a:gd name="connsiteX49" fmla="*/ 648264 w 974607"/>
                  <a:gd name="connsiteY49" fmla="*/ 1156518 h 1516072"/>
                  <a:gd name="connsiteX50" fmla="*/ 645998 w 974607"/>
                  <a:gd name="connsiteY50" fmla="*/ 1108121 h 1516072"/>
                  <a:gd name="connsiteX51" fmla="*/ 671124 w 974607"/>
                  <a:gd name="connsiteY51" fmla="*/ 1089843 h 1516072"/>
                  <a:gd name="connsiteX52" fmla="*/ 724464 w 974607"/>
                  <a:gd name="connsiteY52" fmla="*/ 1082223 h 1516072"/>
                  <a:gd name="connsiteX53" fmla="*/ 871149 w 974607"/>
                  <a:gd name="connsiteY53" fmla="*/ 1086033 h 1516072"/>
                  <a:gd name="connsiteX54" fmla="*/ 899724 w 974607"/>
                  <a:gd name="connsiteY54" fmla="*/ 1091748 h 1516072"/>
                  <a:gd name="connsiteX55" fmla="*/ 963835 w 974607"/>
                  <a:gd name="connsiteY55" fmla="*/ 1090672 h 1516072"/>
                  <a:gd name="connsiteX56" fmla="*/ 970209 w 974607"/>
                  <a:gd name="connsiteY56" fmla="*/ 1054008 h 1516072"/>
                  <a:gd name="connsiteX57" fmla="*/ 918620 w 974607"/>
                  <a:gd name="connsiteY57" fmla="*/ 1034598 h 1516072"/>
                  <a:gd name="connsiteX58" fmla="*/ 803186 w 974607"/>
                  <a:gd name="connsiteY58" fmla="*/ 1037069 h 1516072"/>
                  <a:gd name="connsiteX59" fmla="*/ 646360 w 974607"/>
                  <a:gd name="connsiteY59" fmla="*/ 1049838 h 1516072"/>
                  <a:gd name="connsiteX60" fmla="*/ 640078 w 974607"/>
                  <a:gd name="connsiteY60" fmla="*/ 1026051 h 1516072"/>
                  <a:gd name="connsiteX61" fmla="*/ 673029 w 974607"/>
                  <a:gd name="connsiteY61" fmla="*/ 992688 h 1516072"/>
                  <a:gd name="connsiteX62" fmla="*/ 674934 w 974607"/>
                  <a:gd name="connsiteY62" fmla="*/ 986973 h 1516072"/>
                  <a:gd name="connsiteX63" fmla="*/ 680649 w 974607"/>
                  <a:gd name="connsiteY63" fmla="*/ 985068 h 1516072"/>
                  <a:gd name="connsiteX64" fmla="*/ 686364 w 974607"/>
                  <a:gd name="connsiteY64" fmla="*/ 981258 h 1516072"/>
                  <a:gd name="connsiteX65" fmla="*/ 695889 w 974607"/>
                  <a:gd name="connsiteY65" fmla="*/ 971733 h 1516072"/>
                  <a:gd name="connsiteX66" fmla="*/ 705414 w 974607"/>
                  <a:gd name="connsiteY66" fmla="*/ 960303 h 1516072"/>
                  <a:gd name="connsiteX67" fmla="*/ 716844 w 974607"/>
                  <a:gd name="connsiteY67" fmla="*/ 952683 h 1516072"/>
                  <a:gd name="connsiteX68" fmla="*/ 732084 w 974607"/>
                  <a:gd name="connsiteY68" fmla="*/ 939348 h 1516072"/>
                  <a:gd name="connsiteX69" fmla="*/ 741609 w 974607"/>
                  <a:gd name="connsiteY69" fmla="*/ 927918 h 1516072"/>
                  <a:gd name="connsiteX70" fmla="*/ 753039 w 974607"/>
                  <a:gd name="connsiteY70" fmla="*/ 918393 h 1516072"/>
                  <a:gd name="connsiteX71" fmla="*/ 758754 w 974607"/>
                  <a:gd name="connsiteY71" fmla="*/ 906963 h 1516072"/>
                  <a:gd name="connsiteX72" fmla="*/ 760659 w 974607"/>
                  <a:gd name="connsiteY72" fmla="*/ 901248 h 1516072"/>
                  <a:gd name="connsiteX73" fmla="*/ 766374 w 974607"/>
                  <a:gd name="connsiteY73" fmla="*/ 889818 h 1516072"/>
                  <a:gd name="connsiteX74" fmla="*/ 764469 w 974607"/>
                  <a:gd name="connsiteY74" fmla="*/ 874578 h 1516072"/>
                  <a:gd name="connsiteX75" fmla="*/ 758754 w 974607"/>
                  <a:gd name="connsiteY75" fmla="*/ 872673 h 1516072"/>
                  <a:gd name="connsiteX76" fmla="*/ 737799 w 974607"/>
                  <a:gd name="connsiteY76" fmla="*/ 874578 h 1516072"/>
                  <a:gd name="connsiteX77" fmla="*/ 732084 w 974607"/>
                  <a:gd name="connsiteY77" fmla="*/ 878388 h 1516072"/>
                  <a:gd name="connsiteX78" fmla="*/ 699699 w 974607"/>
                  <a:gd name="connsiteY78" fmla="*/ 899343 h 1516072"/>
                  <a:gd name="connsiteX79" fmla="*/ 595181 w 974607"/>
                  <a:gd name="connsiteY79" fmla="*/ 957831 h 1516072"/>
                  <a:gd name="connsiteX80" fmla="*/ 507294 w 974607"/>
                  <a:gd name="connsiteY80" fmla="*/ 847908 h 1516072"/>
                  <a:gd name="connsiteX81" fmla="*/ 503484 w 974607"/>
                  <a:gd name="connsiteY81" fmla="*/ 358323 h 1516072"/>
                  <a:gd name="connsiteX82" fmla="*/ 499674 w 974607"/>
                  <a:gd name="connsiteY82" fmla="*/ 66858 h 1516072"/>
                  <a:gd name="connsiteX83" fmla="*/ 490149 w 974607"/>
                  <a:gd name="connsiteY83" fmla="*/ 40188 h 1516072"/>
                  <a:gd name="connsiteX84" fmla="*/ 488244 w 974607"/>
                  <a:gd name="connsiteY84" fmla="*/ 34473 h 1516072"/>
                  <a:gd name="connsiteX85" fmla="*/ 484434 w 974607"/>
                  <a:gd name="connsiteY85" fmla="*/ 28758 h 1516072"/>
                  <a:gd name="connsiteX86" fmla="*/ 478719 w 974607"/>
                  <a:gd name="connsiteY86" fmla="*/ 17328 h 1516072"/>
                  <a:gd name="connsiteX87" fmla="*/ 473004 w 974607"/>
                  <a:gd name="connsiteY87" fmla="*/ 13518 h 1516072"/>
                  <a:gd name="connsiteX88" fmla="*/ 469194 w 974607"/>
                  <a:gd name="connsiteY88" fmla="*/ 7803 h 1516072"/>
                  <a:gd name="connsiteX89" fmla="*/ 429189 w 974607"/>
                  <a:gd name="connsiteY89" fmla="*/ 11613 h 1516072"/>
                  <a:gd name="connsiteX90" fmla="*/ 425379 w 974607"/>
                  <a:gd name="connsiteY90" fmla="*/ 78288 h 1516072"/>
                  <a:gd name="connsiteX91" fmla="*/ 425379 w 974607"/>
                  <a:gd name="connsiteY91" fmla="*/ 84003 h 1516072"/>
                  <a:gd name="connsiteX92" fmla="*/ 436603 w 974607"/>
                  <a:gd name="connsiteY92" fmla="*/ 225952 h 1516072"/>
                  <a:gd name="connsiteX93" fmla="*/ 440619 w 974607"/>
                  <a:gd name="connsiteY93" fmla="*/ 421188 h 1516072"/>
                  <a:gd name="connsiteX94" fmla="*/ 440002 w 974607"/>
                  <a:gd name="connsiteY94" fmla="*/ 789160 h 1516072"/>
                  <a:gd name="connsiteX95" fmla="*/ 430322 w 974607"/>
                  <a:gd name="connsiteY95"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77804 w 974607"/>
                  <a:gd name="connsiteY42" fmla="*/ 1333683 h 1516072"/>
                  <a:gd name="connsiteX43" fmla="*/ 789234 w 974607"/>
                  <a:gd name="connsiteY43" fmla="*/ 1327968 h 1516072"/>
                  <a:gd name="connsiteX44" fmla="*/ 794949 w 974607"/>
                  <a:gd name="connsiteY44" fmla="*/ 1326063 h 1516072"/>
                  <a:gd name="connsiteX45" fmla="*/ 800664 w 974607"/>
                  <a:gd name="connsiteY45" fmla="*/ 1284153 h 1516072"/>
                  <a:gd name="connsiteX46" fmla="*/ 783519 w 974607"/>
                  <a:gd name="connsiteY46" fmla="*/ 1253673 h 1516072"/>
                  <a:gd name="connsiteX47" fmla="*/ 773994 w 974607"/>
                  <a:gd name="connsiteY47" fmla="*/ 1247958 h 1516072"/>
                  <a:gd name="connsiteX48" fmla="*/ 648264 w 974607"/>
                  <a:gd name="connsiteY48" fmla="*/ 1156518 h 1516072"/>
                  <a:gd name="connsiteX49" fmla="*/ 645998 w 974607"/>
                  <a:gd name="connsiteY49" fmla="*/ 1108121 h 1516072"/>
                  <a:gd name="connsiteX50" fmla="*/ 671124 w 974607"/>
                  <a:gd name="connsiteY50" fmla="*/ 1089843 h 1516072"/>
                  <a:gd name="connsiteX51" fmla="*/ 724464 w 974607"/>
                  <a:gd name="connsiteY51" fmla="*/ 1082223 h 1516072"/>
                  <a:gd name="connsiteX52" fmla="*/ 871149 w 974607"/>
                  <a:gd name="connsiteY52" fmla="*/ 1086033 h 1516072"/>
                  <a:gd name="connsiteX53" fmla="*/ 899724 w 974607"/>
                  <a:gd name="connsiteY53" fmla="*/ 1091748 h 1516072"/>
                  <a:gd name="connsiteX54" fmla="*/ 963835 w 974607"/>
                  <a:gd name="connsiteY54" fmla="*/ 1090672 h 1516072"/>
                  <a:gd name="connsiteX55" fmla="*/ 970209 w 974607"/>
                  <a:gd name="connsiteY55" fmla="*/ 1054008 h 1516072"/>
                  <a:gd name="connsiteX56" fmla="*/ 918620 w 974607"/>
                  <a:gd name="connsiteY56" fmla="*/ 1034598 h 1516072"/>
                  <a:gd name="connsiteX57" fmla="*/ 803186 w 974607"/>
                  <a:gd name="connsiteY57" fmla="*/ 1037069 h 1516072"/>
                  <a:gd name="connsiteX58" fmla="*/ 646360 w 974607"/>
                  <a:gd name="connsiteY58" fmla="*/ 1049838 h 1516072"/>
                  <a:gd name="connsiteX59" fmla="*/ 640078 w 974607"/>
                  <a:gd name="connsiteY59" fmla="*/ 1026051 h 1516072"/>
                  <a:gd name="connsiteX60" fmla="*/ 673029 w 974607"/>
                  <a:gd name="connsiteY60" fmla="*/ 992688 h 1516072"/>
                  <a:gd name="connsiteX61" fmla="*/ 674934 w 974607"/>
                  <a:gd name="connsiteY61" fmla="*/ 986973 h 1516072"/>
                  <a:gd name="connsiteX62" fmla="*/ 680649 w 974607"/>
                  <a:gd name="connsiteY62" fmla="*/ 985068 h 1516072"/>
                  <a:gd name="connsiteX63" fmla="*/ 686364 w 974607"/>
                  <a:gd name="connsiteY63" fmla="*/ 981258 h 1516072"/>
                  <a:gd name="connsiteX64" fmla="*/ 695889 w 974607"/>
                  <a:gd name="connsiteY64" fmla="*/ 971733 h 1516072"/>
                  <a:gd name="connsiteX65" fmla="*/ 705414 w 974607"/>
                  <a:gd name="connsiteY65" fmla="*/ 960303 h 1516072"/>
                  <a:gd name="connsiteX66" fmla="*/ 716844 w 974607"/>
                  <a:gd name="connsiteY66" fmla="*/ 952683 h 1516072"/>
                  <a:gd name="connsiteX67" fmla="*/ 732084 w 974607"/>
                  <a:gd name="connsiteY67" fmla="*/ 939348 h 1516072"/>
                  <a:gd name="connsiteX68" fmla="*/ 741609 w 974607"/>
                  <a:gd name="connsiteY68" fmla="*/ 927918 h 1516072"/>
                  <a:gd name="connsiteX69" fmla="*/ 753039 w 974607"/>
                  <a:gd name="connsiteY69" fmla="*/ 918393 h 1516072"/>
                  <a:gd name="connsiteX70" fmla="*/ 758754 w 974607"/>
                  <a:gd name="connsiteY70" fmla="*/ 906963 h 1516072"/>
                  <a:gd name="connsiteX71" fmla="*/ 760659 w 974607"/>
                  <a:gd name="connsiteY71" fmla="*/ 901248 h 1516072"/>
                  <a:gd name="connsiteX72" fmla="*/ 766374 w 974607"/>
                  <a:gd name="connsiteY72" fmla="*/ 889818 h 1516072"/>
                  <a:gd name="connsiteX73" fmla="*/ 764469 w 974607"/>
                  <a:gd name="connsiteY73" fmla="*/ 874578 h 1516072"/>
                  <a:gd name="connsiteX74" fmla="*/ 758754 w 974607"/>
                  <a:gd name="connsiteY74" fmla="*/ 872673 h 1516072"/>
                  <a:gd name="connsiteX75" fmla="*/ 737799 w 974607"/>
                  <a:gd name="connsiteY75" fmla="*/ 874578 h 1516072"/>
                  <a:gd name="connsiteX76" fmla="*/ 732084 w 974607"/>
                  <a:gd name="connsiteY76" fmla="*/ 878388 h 1516072"/>
                  <a:gd name="connsiteX77" fmla="*/ 699699 w 974607"/>
                  <a:gd name="connsiteY77" fmla="*/ 899343 h 1516072"/>
                  <a:gd name="connsiteX78" fmla="*/ 595181 w 974607"/>
                  <a:gd name="connsiteY78" fmla="*/ 957831 h 1516072"/>
                  <a:gd name="connsiteX79" fmla="*/ 507294 w 974607"/>
                  <a:gd name="connsiteY79" fmla="*/ 847908 h 1516072"/>
                  <a:gd name="connsiteX80" fmla="*/ 503484 w 974607"/>
                  <a:gd name="connsiteY80" fmla="*/ 358323 h 1516072"/>
                  <a:gd name="connsiteX81" fmla="*/ 499674 w 974607"/>
                  <a:gd name="connsiteY81" fmla="*/ 66858 h 1516072"/>
                  <a:gd name="connsiteX82" fmla="*/ 490149 w 974607"/>
                  <a:gd name="connsiteY82" fmla="*/ 40188 h 1516072"/>
                  <a:gd name="connsiteX83" fmla="*/ 488244 w 974607"/>
                  <a:gd name="connsiteY83" fmla="*/ 34473 h 1516072"/>
                  <a:gd name="connsiteX84" fmla="*/ 484434 w 974607"/>
                  <a:gd name="connsiteY84" fmla="*/ 28758 h 1516072"/>
                  <a:gd name="connsiteX85" fmla="*/ 478719 w 974607"/>
                  <a:gd name="connsiteY85" fmla="*/ 17328 h 1516072"/>
                  <a:gd name="connsiteX86" fmla="*/ 473004 w 974607"/>
                  <a:gd name="connsiteY86" fmla="*/ 13518 h 1516072"/>
                  <a:gd name="connsiteX87" fmla="*/ 469194 w 974607"/>
                  <a:gd name="connsiteY87" fmla="*/ 7803 h 1516072"/>
                  <a:gd name="connsiteX88" fmla="*/ 429189 w 974607"/>
                  <a:gd name="connsiteY88" fmla="*/ 11613 h 1516072"/>
                  <a:gd name="connsiteX89" fmla="*/ 425379 w 974607"/>
                  <a:gd name="connsiteY89" fmla="*/ 78288 h 1516072"/>
                  <a:gd name="connsiteX90" fmla="*/ 425379 w 974607"/>
                  <a:gd name="connsiteY90" fmla="*/ 84003 h 1516072"/>
                  <a:gd name="connsiteX91" fmla="*/ 436603 w 974607"/>
                  <a:gd name="connsiteY91" fmla="*/ 225952 h 1516072"/>
                  <a:gd name="connsiteX92" fmla="*/ 440619 w 974607"/>
                  <a:gd name="connsiteY92" fmla="*/ 421188 h 1516072"/>
                  <a:gd name="connsiteX93" fmla="*/ 440002 w 974607"/>
                  <a:gd name="connsiteY93" fmla="*/ 789160 h 1516072"/>
                  <a:gd name="connsiteX94" fmla="*/ 430322 w 974607"/>
                  <a:gd name="connsiteY94"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77804 w 974607"/>
                  <a:gd name="connsiteY42" fmla="*/ 1333683 h 1516072"/>
                  <a:gd name="connsiteX43" fmla="*/ 789234 w 974607"/>
                  <a:gd name="connsiteY43" fmla="*/ 1327968 h 1516072"/>
                  <a:gd name="connsiteX44" fmla="*/ 800664 w 974607"/>
                  <a:gd name="connsiteY44" fmla="*/ 1284153 h 1516072"/>
                  <a:gd name="connsiteX45" fmla="*/ 783519 w 974607"/>
                  <a:gd name="connsiteY45" fmla="*/ 1253673 h 1516072"/>
                  <a:gd name="connsiteX46" fmla="*/ 773994 w 974607"/>
                  <a:gd name="connsiteY46" fmla="*/ 1247958 h 1516072"/>
                  <a:gd name="connsiteX47" fmla="*/ 648264 w 974607"/>
                  <a:gd name="connsiteY47" fmla="*/ 1156518 h 1516072"/>
                  <a:gd name="connsiteX48" fmla="*/ 645998 w 974607"/>
                  <a:gd name="connsiteY48" fmla="*/ 1108121 h 1516072"/>
                  <a:gd name="connsiteX49" fmla="*/ 671124 w 974607"/>
                  <a:gd name="connsiteY49" fmla="*/ 1089843 h 1516072"/>
                  <a:gd name="connsiteX50" fmla="*/ 724464 w 974607"/>
                  <a:gd name="connsiteY50" fmla="*/ 1082223 h 1516072"/>
                  <a:gd name="connsiteX51" fmla="*/ 871149 w 974607"/>
                  <a:gd name="connsiteY51" fmla="*/ 1086033 h 1516072"/>
                  <a:gd name="connsiteX52" fmla="*/ 899724 w 974607"/>
                  <a:gd name="connsiteY52" fmla="*/ 1091748 h 1516072"/>
                  <a:gd name="connsiteX53" fmla="*/ 963835 w 974607"/>
                  <a:gd name="connsiteY53" fmla="*/ 1090672 h 1516072"/>
                  <a:gd name="connsiteX54" fmla="*/ 970209 w 974607"/>
                  <a:gd name="connsiteY54" fmla="*/ 1054008 h 1516072"/>
                  <a:gd name="connsiteX55" fmla="*/ 918620 w 974607"/>
                  <a:gd name="connsiteY55" fmla="*/ 1034598 h 1516072"/>
                  <a:gd name="connsiteX56" fmla="*/ 803186 w 974607"/>
                  <a:gd name="connsiteY56" fmla="*/ 1037069 h 1516072"/>
                  <a:gd name="connsiteX57" fmla="*/ 646360 w 974607"/>
                  <a:gd name="connsiteY57" fmla="*/ 1049838 h 1516072"/>
                  <a:gd name="connsiteX58" fmla="*/ 640078 w 974607"/>
                  <a:gd name="connsiteY58" fmla="*/ 1026051 h 1516072"/>
                  <a:gd name="connsiteX59" fmla="*/ 673029 w 974607"/>
                  <a:gd name="connsiteY59" fmla="*/ 992688 h 1516072"/>
                  <a:gd name="connsiteX60" fmla="*/ 674934 w 974607"/>
                  <a:gd name="connsiteY60" fmla="*/ 986973 h 1516072"/>
                  <a:gd name="connsiteX61" fmla="*/ 680649 w 974607"/>
                  <a:gd name="connsiteY61" fmla="*/ 985068 h 1516072"/>
                  <a:gd name="connsiteX62" fmla="*/ 686364 w 974607"/>
                  <a:gd name="connsiteY62" fmla="*/ 981258 h 1516072"/>
                  <a:gd name="connsiteX63" fmla="*/ 695889 w 974607"/>
                  <a:gd name="connsiteY63" fmla="*/ 971733 h 1516072"/>
                  <a:gd name="connsiteX64" fmla="*/ 705414 w 974607"/>
                  <a:gd name="connsiteY64" fmla="*/ 960303 h 1516072"/>
                  <a:gd name="connsiteX65" fmla="*/ 716844 w 974607"/>
                  <a:gd name="connsiteY65" fmla="*/ 952683 h 1516072"/>
                  <a:gd name="connsiteX66" fmla="*/ 732084 w 974607"/>
                  <a:gd name="connsiteY66" fmla="*/ 939348 h 1516072"/>
                  <a:gd name="connsiteX67" fmla="*/ 741609 w 974607"/>
                  <a:gd name="connsiteY67" fmla="*/ 927918 h 1516072"/>
                  <a:gd name="connsiteX68" fmla="*/ 753039 w 974607"/>
                  <a:gd name="connsiteY68" fmla="*/ 918393 h 1516072"/>
                  <a:gd name="connsiteX69" fmla="*/ 758754 w 974607"/>
                  <a:gd name="connsiteY69" fmla="*/ 906963 h 1516072"/>
                  <a:gd name="connsiteX70" fmla="*/ 760659 w 974607"/>
                  <a:gd name="connsiteY70" fmla="*/ 901248 h 1516072"/>
                  <a:gd name="connsiteX71" fmla="*/ 766374 w 974607"/>
                  <a:gd name="connsiteY71" fmla="*/ 889818 h 1516072"/>
                  <a:gd name="connsiteX72" fmla="*/ 764469 w 974607"/>
                  <a:gd name="connsiteY72" fmla="*/ 874578 h 1516072"/>
                  <a:gd name="connsiteX73" fmla="*/ 758754 w 974607"/>
                  <a:gd name="connsiteY73" fmla="*/ 872673 h 1516072"/>
                  <a:gd name="connsiteX74" fmla="*/ 737799 w 974607"/>
                  <a:gd name="connsiteY74" fmla="*/ 874578 h 1516072"/>
                  <a:gd name="connsiteX75" fmla="*/ 732084 w 974607"/>
                  <a:gd name="connsiteY75" fmla="*/ 878388 h 1516072"/>
                  <a:gd name="connsiteX76" fmla="*/ 699699 w 974607"/>
                  <a:gd name="connsiteY76" fmla="*/ 899343 h 1516072"/>
                  <a:gd name="connsiteX77" fmla="*/ 595181 w 974607"/>
                  <a:gd name="connsiteY77" fmla="*/ 957831 h 1516072"/>
                  <a:gd name="connsiteX78" fmla="*/ 507294 w 974607"/>
                  <a:gd name="connsiteY78" fmla="*/ 847908 h 1516072"/>
                  <a:gd name="connsiteX79" fmla="*/ 503484 w 974607"/>
                  <a:gd name="connsiteY79" fmla="*/ 358323 h 1516072"/>
                  <a:gd name="connsiteX80" fmla="*/ 499674 w 974607"/>
                  <a:gd name="connsiteY80" fmla="*/ 66858 h 1516072"/>
                  <a:gd name="connsiteX81" fmla="*/ 490149 w 974607"/>
                  <a:gd name="connsiteY81" fmla="*/ 40188 h 1516072"/>
                  <a:gd name="connsiteX82" fmla="*/ 488244 w 974607"/>
                  <a:gd name="connsiteY82" fmla="*/ 34473 h 1516072"/>
                  <a:gd name="connsiteX83" fmla="*/ 484434 w 974607"/>
                  <a:gd name="connsiteY83" fmla="*/ 28758 h 1516072"/>
                  <a:gd name="connsiteX84" fmla="*/ 478719 w 974607"/>
                  <a:gd name="connsiteY84" fmla="*/ 17328 h 1516072"/>
                  <a:gd name="connsiteX85" fmla="*/ 473004 w 974607"/>
                  <a:gd name="connsiteY85" fmla="*/ 13518 h 1516072"/>
                  <a:gd name="connsiteX86" fmla="*/ 469194 w 974607"/>
                  <a:gd name="connsiteY86" fmla="*/ 7803 h 1516072"/>
                  <a:gd name="connsiteX87" fmla="*/ 429189 w 974607"/>
                  <a:gd name="connsiteY87" fmla="*/ 11613 h 1516072"/>
                  <a:gd name="connsiteX88" fmla="*/ 425379 w 974607"/>
                  <a:gd name="connsiteY88" fmla="*/ 78288 h 1516072"/>
                  <a:gd name="connsiteX89" fmla="*/ 425379 w 974607"/>
                  <a:gd name="connsiteY89" fmla="*/ 84003 h 1516072"/>
                  <a:gd name="connsiteX90" fmla="*/ 436603 w 974607"/>
                  <a:gd name="connsiteY90" fmla="*/ 225952 h 1516072"/>
                  <a:gd name="connsiteX91" fmla="*/ 440619 w 974607"/>
                  <a:gd name="connsiteY91" fmla="*/ 421188 h 1516072"/>
                  <a:gd name="connsiteX92" fmla="*/ 440002 w 974607"/>
                  <a:gd name="connsiteY92" fmla="*/ 789160 h 1516072"/>
                  <a:gd name="connsiteX93" fmla="*/ 430322 w 974607"/>
                  <a:gd name="connsiteY93"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77804 w 974607"/>
                  <a:gd name="connsiteY42" fmla="*/ 1333683 h 1516072"/>
                  <a:gd name="connsiteX43" fmla="*/ 800664 w 974607"/>
                  <a:gd name="connsiteY43" fmla="*/ 1284153 h 1516072"/>
                  <a:gd name="connsiteX44" fmla="*/ 783519 w 974607"/>
                  <a:gd name="connsiteY44" fmla="*/ 1253673 h 1516072"/>
                  <a:gd name="connsiteX45" fmla="*/ 773994 w 974607"/>
                  <a:gd name="connsiteY45" fmla="*/ 1247958 h 1516072"/>
                  <a:gd name="connsiteX46" fmla="*/ 648264 w 974607"/>
                  <a:gd name="connsiteY46" fmla="*/ 1156518 h 1516072"/>
                  <a:gd name="connsiteX47" fmla="*/ 645998 w 974607"/>
                  <a:gd name="connsiteY47" fmla="*/ 1108121 h 1516072"/>
                  <a:gd name="connsiteX48" fmla="*/ 671124 w 974607"/>
                  <a:gd name="connsiteY48" fmla="*/ 1089843 h 1516072"/>
                  <a:gd name="connsiteX49" fmla="*/ 724464 w 974607"/>
                  <a:gd name="connsiteY49" fmla="*/ 1082223 h 1516072"/>
                  <a:gd name="connsiteX50" fmla="*/ 871149 w 974607"/>
                  <a:gd name="connsiteY50" fmla="*/ 1086033 h 1516072"/>
                  <a:gd name="connsiteX51" fmla="*/ 899724 w 974607"/>
                  <a:gd name="connsiteY51" fmla="*/ 1091748 h 1516072"/>
                  <a:gd name="connsiteX52" fmla="*/ 963835 w 974607"/>
                  <a:gd name="connsiteY52" fmla="*/ 1090672 h 1516072"/>
                  <a:gd name="connsiteX53" fmla="*/ 970209 w 974607"/>
                  <a:gd name="connsiteY53" fmla="*/ 1054008 h 1516072"/>
                  <a:gd name="connsiteX54" fmla="*/ 918620 w 974607"/>
                  <a:gd name="connsiteY54" fmla="*/ 1034598 h 1516072"/>
                  <a:gd name="connsiteX55" fmla="*/ 803186 w 974607"/>
                  <a:gd name="connsiteY55" fmla="*/ 1037069 h 1516072"/>
                  <a:gd name="connsiteX56" fmla="*/ 646360 w 974607"/>
                  <a:gd name="connsiteY56" fmla="*/ 1049838 h 1516072"/>
                  <a:gd name="connsiteX57" fmla="*/ 640078 w 974607"/>
                  <a:gd name="connsiteY57" fmla="*/ 1026051 h 1516072"/>
                  <a:gd name="connsiteX58" fmla="*/ 673029 w 974607"/>
                  <a:gd name="connsiteY58" fmla="*/ 992688 h 1516072"/>
                  <a:gd name="connsiteX59" fmla="*/ 674934 w 974607"/>
                  <a:gd name="connsiteY59" fmla="*/ 986973 h 1516072"/>
                  <a:gd name="connsiteX60" fmla="*/ 680649 w 974607"/>
                  <a:gd name="connsiteY60" fmla="*/ 985068 h 1516072"/>
                  <a:gd name="connsiteX61" fmla="*/ 686364 w 974607"/>
                  <a:gd name="connsiteY61" fmla="*/ 981258 h 1516072"/>
                  <a:gd name="connsiteX62" fmla="*/ 695889 w 974607"/>
                  <a:gd name="connsiteY62" fmla="*/ 971733 h 1516072"/>
                  <a:gd name="connsiteX63" fmla="*/ 705414 w 974607"/>
                  <a:gd name="connsiteY63" fmla="*/ 960303 h 1516072"/>
                  <a:gd name="connsiteX64" fmla="*/ 716844 w 974607"/>
                  <a:gd name="connsiteY64" fmla="*/ 952683 h 1516072"/>
                  <a:gd name="connsiteX65" fmla="*/ 732084 w 974607"/>
                  <a:gd name="connsiteY65" fmla="*/ 939348 h 1516072"/>
                  <a:gd name="connsiteX66" fmla="*/ 741609 w 974607"/>
                  <a:gd name="connsiteY66" fmla="*/ 927918 h 1516072"/>
                  <a:gd name="connsiteX67" fmla="*/ 753039 w 974607"/>
                  <a:gd name="connsiteY67" fmla="*/ 918393 h 1516072"/>
                  <a:gd name="connsiteX68" fmla="*/ 758754 w 974607"/>
                  <a:gd name="connsiteY68" fmla="*/ 906963 h 1516072"/>
                  <a:gd name="connsiteX69" fmla="*/ 760659 w 974607"/>
                  <a:gd name="connsiteY69" fmla="*/ 901248 h 1516072"/>
                  <a:gd name="connsiteX70" fmla="*/ 766374 w 974607"/>
                  <a:gd name="connsiteY70" fmla="*/ 889818 h 1516072"/>
                  <a:gd name="connsiteX71" fmla="*/ 764469 w 974607"/>
                  <a:gd name="connsiteY71" fmla="*/ 874578 h 1516072"/>
                  <a:gd name="connsiteX72" fmla="*/ 758754 w 974607"/>
                  <a:gd name="connsiteY72" fmla="*/ 872673 h 1516072"/>
                  <a:gd name="connsiteX73" fmla="*/ 737799 w 974607"/>
                  <a:gd name="connsiteY73" fmla="*/ 874578 h 1516072"/>
                  <a:gd name="connsiteX74" fmla="*/ 732084 w 974607"/>
                  <a:gd name="connsiteY74" fmla="*/ 878388 h 1516072"/>
                  <a:gd name="connsiteX75" fmla="*/ 699699 w 974607"/>
                  <a:gd name="connsiteY75" fmla="*/ 899343 h 1516072"/>
                  <a:gd name="connsiteX76" fmla="*/ 595181 w 974607"/>
                  <a:gd name="connsiteY76" fmla="*/ 957831 h 1516072"/>
                  <a:gd name="connsiteX77" fmla="*/ 507294 w 974607"/>
                  <a:gd name="connsiteY77" fmla="*/ 847908 h 1516072"/>
                  <a:gd name="connsiteX78" fmla="*/ 503484 w 974607"/>
                  <a:gd name="connsiteY78" fmla="*/ 358323 h 1516072"/>
                  <a:gd name="connsiteX79" fmla="*/ 499674 w 974607"/>
                  <a:gd name="connsiteY79" fmla="*/ 66858 h 1516072"/>
                  <a:gd name="connsiteX80" fmla="*/ 490149 w 974607"/>
                  <a:gd name="connsiteY80" fmla="*/ 40188 h 1516072"/>
                  <a:gd name="connsiteX81" fmla="*/ 488244 w 974607"/>
                  <a:gd name="connsiteY81" fmla="*/ 34473 h 1516072"/>
                  <a:gd name="connsiteX82" fmla="*/ 484434 w 974607"/>
                  <a:gd name="connsiteY82" fmla="*/ 28758 h 1516072"/>
                  <a:gd name="connsiteX83" fmla="*/ 478719 w 974607"/>
                  <a:gd name="connsiteY83" fmla="*/ 17328 h 1516072"/>
                  <a:gd name="connsiteX84" fmla="*/ 473004 w 974607"/>
                  <a:gd name="connsiteY84" fmla="*/ 13518 h 1516072"/>
                  <a:gd name="connsiteX85" fmla="*/ 469194 w 974607"/>
                  <a:gd name="connsiteY85" fmla="*/ 7803 h 1516072"/>
                  <a:gd name="connsiteX86" fmla="*/ 429189 w 974607"/>
                  <a:gd name="connsiteY86" fmla="*/ 11613 h 1516072"/>
                  <a:gd name="connsiteX87" fmla="*/ 425379 w 974607"/>
                  <a:gd name="connsiteY87" fmla="*/ 78288 h 1516072"/>
                  <a:gd name="connsiteX88" fmla="*/ 425379 w 974607"/>
                  <a:gd name="connsiteY88" fmla="*/ 84003 h 1516072"/>
                  <a:gd name="connsiteX89" fmla="*/ 436603 w 974607"/>
                  <a:gd name="connsiteY89" fmla="*/ 225952 h 1516072"/>
                  <a:gd name="connsiteX90" fmla="*/ 440619 w 974607"/>
                  <a:gd name="connsiteY90" fmla="*/ 421188 h 1516072"/>
                  <a:gd name="connsiteX91" fmla="*/ 440002 w 974607"/>
                  <a:gd name="connsiteY91" fmla="*/ 789160 h 1516072"/>
                  <a:gd name="connsiteX92" fmla="*/ 430322 w 974607"/>
                  <a:gd name="connsiteY92"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80275 w 974607"/>
                  <a:gd name="connsiteY42" fmla="*/ 1323798 h 1516072"/>
                  <a:gd name="connsiteX43" fmla="*/ 800664 w 974607"/>
                  <a:gd name="connsiteY43" fmla="*/ 1284153 h 1516072"/>
                  <a:gd name="connsiteX44" fmla="*/ 783519 w 974607"/>
                  <a:gd name="connsiteY44" fmla="*/ 1253673 h 1516072"/>
                  <a:gd name="connsiteX45" fmla="*/ 773994 w 974607"/>
                  <a:gd name="connsiteY45" fmla="*/ 1247958 h 1516072"/>
                  <a:gd name="connsiteX46" fmla="*/ 648264 w 974607"/>
                  <a:gd name="connsiteY46" fmla="*/ 1156518 h 1516072"/>
                  <a:gd name="connsiteX47" fmla="*/ 645998 w 974607"/>
                  <a:gd name="connsiteY47" fmla="*/ 1108121 h 1516072"/>
                  <a:gd name="connsiteX48" fmla="*/ 671124 w 974607"/>
                  <a:gd name="connsiteY48" fmla="*/ 1089843 h 1516072"/>
                  <a:gd name="connsiteX49" fmla="*/ 724464 w 974607"/>
                  <a:gd name="connsiteY49" fmla="*/ 1082223 h 1516072"/>
                  <a:gd name="connsiteX50" fmla="*/ 871149 w 974607"/>
                  <a:gd name="connsiteY50" fmla="*/ 1086033 h 1516072"/>
                  <a:gd name="connsiteX51" fmla="*/ 899724 w 974607"/>
                  <a:gd name="connsiteY51" fmla="*/ 1091748 h 1516072"/>
                  <a:gd name="connsiteX52" fmla="*/ 963835 w 974607"/>
                  <a:gd name="connsiteY52" fmla="*/ 1090672 h 1516072"/>
                  <a:gd name="connsiteX53" fmla="*/ 970209 w 974607"/>
                  <a:gd name="connsiteY53" fmla="*/ 1054008 h 1516072"/>
                  <a:gd name="connsiteX54" fmla="*/ 918620 w 974607"/>
                  <a:gd name="connsiteY54" fmla="*/ 1034598 h 1516072"/>
                  <a:gd name="connsiteX55" fmla="*/ 803186 w 974607"/>
                  <a:gd name="connsiteY55" fmla="*/ 1037069 h 1516072"/>
                  <a:gd name="connsiteX56" fmla="*/ 646360 w 974607"/>
                  <a:gd name="connsiteY56" fmla="*/ 1049838 h 1516072"/>
                  <a:gd name="connsiteX57" fmla="*/ 640078 w 974607"/>
                  <a:gd name="connsiteY57" fmla="*/ 1026051 h 1516072"/>
                  <a:gd name="connsiteX58" fmla="*/ 673029 w 974607"/>
                  <a:gd name="connsiteY58" fmla="*/ 992688 h 1516072"/>
                  <a:gd name="connsiteX59" fmla="*/ 674934 w 974607"/>
                  <a:gd name="connsiteY59" fmla="*/ 986973 h 1516072"/>
                  <a:gd name="connsiteX60" fmla="*/ 680649 w 974607"/>
                  <a:gd name="connsiteY60" fmla="*/ 985068 h 1516072"/>
                  <a:gd name="connsiteX61" fmla="*/ 686364 w 974607"/>
                  <a:gd name="connsiteY61" fmla="*/ 981258 h 1516072"/>
                  <a:gd name="connsiteX62" fmla="*/ 695889 w 974607"/>
                  <a:gd name="connsiteY62" fmla="*/ 971733 h 1516072"/>
                  <a:gd name="connsiteX63" fmla="*/ 705414 w 974607"/>
                  <a:gd name="connsiteY63" fmla="*/ 960303 h 1516072"/>
                  <a:gd name="connsiteX64" fmla="*/ 716844 w 974607"/>
                  <a:gd name="connsiteY64" fmla="*/ 952683 h 1516072"/>
                  <a:gd name="connsiteX65" fmla="*/ 732084 w 974607"/>
                  <a:gd name="connsiteY65" fmla="*/ 939348 h 1516072"/>
                  <a:gd name="connsiteX66" fmla="*/ 741609 w 974607"/>
                  <a:gd name="connsiteY66" fmla="*/ 927918 h 1516072"/>
                  <a:gd name="connsiteX67" fmla="*/ 753039 w 974607"/>
                  <a:gd name="connsiteY67" fmla="*/ 918393 h 1516072"/>
                  <a:gd name="connsiteX68" fmla="*/ 758754 w 974607"/>
                  <a:gd name="connsiteY68" fmla="*/ 906963 h 1516072"/>
                  <a:gd name="connsiteX69" fmla="*/ 760659 w 974607"/>
                  <a:gd name="connsiteY69" fmla="*/ 901248 h 1516072"/>
                  <a:gd name="connsiteX70" fmla="*/ 766374 w 974607"/>
                  <a:gd name="connsiteY70" fmla="*/ 889818 h 1516072"/>
                  <a:gd name="connsiteX71" fmla="*/ 764469 w 974607"/>
                  <a:gd name="connsiteY71" fmla="*/ 874578 h 1516072"/>
                  <a:gd name="connsiteX72" fmla="*/ 758754 w 974607"/>
                  <a:gd name="connsiteY72" fmla="*/ 872673 h 1516072"/>
                  <a:gd name="connsiteX73" fmla="*/ 737799 w 974607"/>
                  <a:gd name="connsiteY73" fmla="*/ 874578 h 1516072"/>
                  <a:gd name="connsiteX74" fmla="*/ 732084 w 974607"/>
                  <a:gd name="connsiteY74" fmla="*/ 878388 h 1516072"/>
                  <a:gd name="connsiteX75" fmla="*/ 699699 w 974607"/>
                  <a:gd name="connsiteY75" fmla="*/ 899343 h 1516072"/>
                  <a:gd name="connsiteX76" fmla="*/ 595181 w 974607"/>
                  <a:gd name="connsiteY76" fmla="*/ 957831 h 1516072"/>
                  <a:gd name="connsiteX77" fmla="*/ 507294 w 974607"/>
                  <a:gd name="connsiteY77" fmla="*/ 847908 h 1516072"/>
                  <a:gd name="connsiteX78" fmla="*/ 503484 w 974607"/>
                  <a:gd name="connsiteY78" fmla="*/ 358323 h 1516072"/>
                  <a:gd name="connsiteX79" fmla="*/ 499674 w 974607"/>
                  <a:gd name="connsiteY79" fmla="*/ 66858 h 1516072"/>
                  <a:gd name="connsiteX80" fmla="*/ 490149 w 974607"/>
                  <a:gd name="connsiteY80" fmla="*/ 40188 h 1516072"/>
                  <a:gd name="connsiteX81" fmla="*/ 488244 w 974607"/>
                  <a:gd name="connsiteY81" fmla="*/ 34473 h 1516072"/>
                  <a:gd name="connsiteX82" fmla="*/ 484434 w 974607"/>
                  <a:gd name="connsiteY82" fmla="*/ 28758 h 1516072"/>
                  <a:gd name="connsiteX83" fmla="*/ 478719 w 974607"/>
                  <a:gd name="connsiteY83" fmla="*/ 17328 h 1516072"/>
                  <a:gd name="connsiteX84" fmla="*/ 473004 w 974607"/>
                  <a:gd name="connsiteY84" fmla="*/ 13518 h 1516072"/>
                  <a:gd name="connsiteX85" fmla="*/ 469194 w 974607"/>
                  <a:gd name="connsiteY85" fmla="*/ 7803 h 1516072"/>
                  <a:gd name="connsiteX86" fmla="*/ 429189 w 974607"/>
                  <a:gd name="connsiteY86" fmla="*/ 11613 h 1516072"/>
                  <a:gd name="connsiteX87" fmla="*/ 425379 w 974607"/>
                  <a:gd name="connsiteY87" fmla="*/ 78288 h 1516072"/>
                  <a:gd name="connsiteX88" fmla="*/ 425379 w 974607"/>
                  <a:gd name="connsiteY88" fmla="*/ 84003 h 1516072"/>
                  <a:gd name="connsiteX89" fmla="*/ 436603 w 974607"/>
                  <a:gd name="connsiteY89" fmla="*/ 225952 h 1516072"/>
                  <a:gd name="connsiteX90" fmla="*/ 440619 w 974607"/>
                  <a:gd name="connsiteY90" fmla="*/ 421188 h 1516072"/>
                  <a:gd name="connsiteX91" fmla="*/ 440002 w 974607"/>
                  <a:gd name="connsiteY91" fmla="*/ 789160 h 1516072"/>
                  <a:gd name="connsiteX92" fmla="*/ 430322 w 974607"/>
                  <a:gd name="connsiteY92"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80275 w 974607"/>
                  <a:gd name="connsiteY42" fmla="*/ 1323798 h 1516072"/>
                  <a:gd name="connsiteX43" fmla="*/ 800664 w 974607"/>
                  <a:gd name="connsiteY43" fmla="*/ 1284153 h 1516072"/>
                  <a:gd name="connsiteX44" fmla="*/ 783519 w 974607"/>
                  <a:gd name="connsiteY44" fmla="*/ 1253673 h 1516072"/>
                  <a:gd name="connsiteX45" fmla="*/ 773994 w 974607"/>
                  <a:gd name="connsiteY45" fmla="*/ 1247958 h 1516072"/>
                  <a:gd name="connsiteX46" fmla="*/ 648264 w 974607"/>
                  <a:gd name="connsiteY46" fmla="*/ 1156518 h 1516072"/>
                  <a:gd name="connsiteX47" fmla="*/ 645998 w 974607"/>
                  <a:gd name="connsiteY47" fmla="*/ 1108121 h 1516072"/>
                  <a:gd name="connsiteX48" fmla="*/ 671124 w 974607"/>
                  <a:gd name="connsiteY48" fmla="*/ 1089843 h 1516072"/>
                  <a:gd name="connsiteX49" fmla="*/ 724464 w 974607"/>
                  <a:gd name="connsiteY49" fmla="*/ 1082223 h 1516072"/>
                  <a:gd name="connsiteX50" fmla="*/ 871149 w 974607"/>
                  <a:gd name="connsiteY50" fmla="*/ 1086033 h 1516072"/>
                  <a:gd name="connsiteX51" fmla="*/ 899724 w 974607"/>
                  <a:gd name="connsiteY51" fmla="*/ 1091748 h 1516072"/>
                  <a:gd name="connsiteX52" fmla="*/ 963835 w 974607"/>
                  <a:gd name="connsiteY52" fmla="*/ 1090672 h 1516072"/>
                  <a:gd name="connsiteX53" fmla="*/ 970209 w 974607"/>
                  <a:gd name="connsiteY53" fmla="*/ 1054008 h 1516072"/>
                  <a:gd name="connsiteX54" fmla="*/ 918620 w 974607"/>
                  <a:gd name="connsiteY54" fmla="*/ 1034598 h 1516072"/>
                  <a:gd name="connsiteX55" fmla="*/ 803186 w 974607"/>
                  <a:gd name="connsiteY55" fmla="*/ 1037069 h 1516072"/>
                  <a:gd name="connsiteX56" fmla="*/ 646360 w 974607"/>
                  <a:gd name="connsiteY56" fmla="*/ 1049838 h 1516072"/>
                  <a:gd name="connsiteX57" fmla="*/ 640078 w 974607"/>
                  <a:gd name="connsiteY57" fmla="*/ 1026051 h 1516072"/>
                  <a:gd name="connsiteX58" fmla="*/ 673029 w 974607"/>
                  <a:gd name="connsiteY58" fmla="*/ 992688 h 1516072"/>
                  <a:gd name="connsiteX59" fmla="*/ 674934 w 974607"/>
                  <a:gd name="connsiteY59" fmla="*/ 986973 h 1516072"/>
                  <a:gd name="connsiteX60" fmla="*/ 680649 w 974607"/>
                  <a:gd name="connsiteY60" fmla="*/ 985068 h 1516072"/>
                  <a:gd name="connsiteX61" fmla="*/ 686364 w 974607"/>
                  <a:gd name="connsiteY61" fmla="*/ 981258 h 1516072"/>
                  <a:gd name="connsiteX62" fmla="*/ 695889 w 974607"/>
                  <a:gd name="connsiteY62" fmla="*/ 971733 h 1516072"/>
                  <a:gd name="connsiteX63" fmla="*/ 705414 w 974607"/>
                  <a:gd name="connsiteY63" fmla="*/ 960303 h 1516072"/>
                  <a:gd name="connsiteX64" fmla="*/ 716844 w 974607"/>
                  <a:gd name="connsiteY64" fmla="*/ 952683 h 1516072"/>
                  <a:gd name="connsiteX65" fmla="*/ 732084 w 974607"/>
                  <a:gd name="connsiteY65" fmla="*/ 939348 h 1516072"/>
                  <a:gd name="connsiteX66" fmla="*/ 741609 w 974607"/>
                  <a:gd name="connsiteY66" fmla="*/ 927918 h 1516072"/>
                  <a:gd name="connsiteX67" fmla="*/ 753039 w 974607"/>
                  <a:gd name="connsiteY67" fmla="*/ 918393 h 1516072"/>
                  <a:gd name="connsiteX68" fmla="*/ 758754 w 974607"/>
                  <a:gd name="connsiteY68" fmla="*/ 906963 h 1516072"/>
                  <a:gd name="connsiteX69" fmla="*/ 760659 w 974607"/>
                  <a:gd name="connsiteY69" fmla="*/ 901248 h 1516072"/>
                  <a:gd name="connsiteX70" fmla="*/ 766374 w 974607"/>
                  <a:gd name="connsiteY70" fmla="*/ 889818 h 1516072"/>
                  <a:gd name="connsiteX71" fmla="*/ 764469 w 974607"/>
                  <a:gd name="connsiteY71" fmla="*/ 874578 h 1516072"/>
                  <a:gd name="connsiteX72" fmla="*/ 758754 w 974607"/>
                  <a:gd name="connsiteY72" fmla="*/ 872673 h 1516072"/>
                  <a:gd name="connsiteX73" fmla="*/ 737799 w 974607"/>
                  <a:gd name="connsiteY73" fmla="*/ 874578 h 1516072"/>
                  <a:gd name="connsiteX74" fmla="*/ 732084 w 974607"/>
                  <a:gd name="connsiteY74" fmla="*/ 878388 h 1516072"/>
                  <a:gd name="connsiteX75" fmla="*/ 699699 w 974607"/>
                  <a:gd name="connsiteY75" fmla="*/ 899343 h 1516072"/>
                  <a:gd name="connsiteX76" fmla="*/ 595181 w 974607"/>
                  <a:gd name="connsiteY76" fmla="*/ 957831 h 1516072"/>
                  <a:gd name="connsiteX77" fmla="*/ 507294 w 974607"/>
                  <a:gd name="connsiteY77" fmla="*/ 847908 h 1516072"/>
                  <a:gd name="connsiteX78" fmla="*/ 503484 w 974607"/>
                  <a:gd name="connsiteY78" fmla="*/ 358323 h 1516072"/>
                  <a:gd name="connsiteX79" fmla="*/ 499674 w 974607"/>
                  <a:gd name="connsiteY79" fmla="*/ 66858 h 1516072"/>
                  <a:gd name="connsiteX80" fmla="*/ 490149 w 974607"/>
                  <a:gd name="connsiteY80" fmla="*/ 40188 h 1516072"/>
                  <a:gd name="connsiteX81" fmla="*/ 488244 w 974607"/>
                  <a:gd name="connsiteY81" fmla="*/ 34473 h 1516072"/>
                  <a:gd name="connsiteX82" fmla="*/ 484434 w 974607"/>
                  <a:gd name="connsiteY82" fmla="*/ 28758 h 1516072"/>
                  <a:gd name="connsiteX83" fmla="*/ 478719 w 974607"/>
                  <a:gd name="connsiteY83" fmla="*/ 17328 h 1516072"/>
                  <a:gd name="connsiteX84" fmla="*/ 473004 w 974607"/>
                  <a:gd name="connsiteY84" fmla="*/ 13518 h 1516072"/>
                  <a:gd name="connsiteX85" fmla="*/ 469194 w 974607"/>
                  <a:gd name="connsiteY85" fmla="*/ 7803 h 1516072"/>
                  <a:gd name="connsiteX86" fmla="*/ 429189 w 974607"/>
                  <a:gd name="connsiteY86" fmla="*/ 11613 h 1516072"/>
                  <a:gd name="connsiteX87" fmla="*/ 425379 w 974607"/>
                  <a:gd name="connsiteY87" fmla="*/ 78288 h 1516072"/>
                  <a:gd name="connsiteX88" fmla="*/ 425379 w 974607"/>
                  <a:gd name="connsiteY88" fmla="*/ 84003 h 1516072"/>
                  <a:gd name="connsiteX89" fmla="*/ 436603 w 974607"/>
                  <a:gd name="connsiteY89" fmla="*/ 225952 h 1516072"/>
                  <a:gd name="connsiteX90" fmla="*/ 440619 w 974607"/>
                  <a:gd name="connsiteY90" fmla="*/ 421188 h 1516072"/>
                  <a:gd name="connsiteX91" fmla="*/ 440002 w 974607"/>
                  <a:gd name="connsiteY91" fmla="*/ 789160 h 1516072"/>
                  <a:gd name="connsiteX92" fmla="*/ 430322 w 974607"/>
                  <a:gd name="connsiteY92"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80275 w 974607"/>
                  <a:gd name="connsiteY42" fmla="*/ 1331212 h 1516072"/>
                  <a:gd name="connsiteX43" fmla="*/ 800664 w 974607"/>
                  <a:gd name="connsiteY43" fmla="*/ 1284153 h 1516072"/>
                  <a:gd name="connsiteX44" fmla="*/ 783519 w 974607"/>
                  <a:gd name="connsiteY44" fmla="*/ 1253673 h 1516072"/>
                  <a:gd name="connsiteX45" fmla="*/ 773994 w 974607"/>
                  <a:gd name="connsiteY45" fmla="*/ 1247958 h 1516072"/>
                  <a:gd name="connsiteX46" fmla="*/ 648264 w 974607"/>
                  <a:gd name="connsiteY46" fmla="*/ 1156518 h 1516072"/>
                  <a:gd name="connsiteX47" fmla="*/ 645998 w 974607"/>
                  <a:gd name="connsiteY47" fmla="*/ 1108121 h 1516072"/>
                  <a:gd name="connsiteX48" fmla="*/ 671124 w 974607"/>
                  <a:gd name="connsiteY48" fmla="*/ 1089843 h 1516072"/>
                  <a:gd name="connsiteX49" fmla="*/ 724464 w 974607"/>
                  <a:gd name="connsiteY49" fmla="*/ 1082223 h 1516072"/>
                  <a:gd name="connsiteX50" fmla="*/ 871149 w 974607"/>
                  <a:gd name="connsiteY50" fmla="*/ 1086033 h 1516072"/>
                  <a:gd name="connsiteX51" fmla="*/ 899724 w 974607"/>
                  <a:gd name="connsiteY51" fmla="*/ 1091748 h 1516072"/>
                  <a:gd name="connsiteX52" fmla="*/ 963835 w 974607"/>
                  <a:gd name="connsiteY52" fmla="*/ 1090672 h 1516072"/>
                  <a:gd name="connsiteX53" fmla="*/ 970209 w 974607"/>
                  <a:gd name="connsiteY53" fmla="*/ 1054008 h 1516072"/>
                  <a:gd name="connsiteX54" fmla="*/ 918620 w 974607"/>
                  <a:gd name="connsiteY54" fmla="*/ 1034598 h 1516072"/>
                  <a:gd name="connsiteX55" fmla="*/ 803186 w 974607"/>
                  <a:gd name="connsiteY55" fmla="*/ 1037069 h 1516072"/>
                  <a:gd name="connsiteX56" fmla="*/ 646360 w 974607"/>
                  <a:gd name="connsiteY56" fmla="*/ 1049838 h 1516072"/>
                  <a:gd name="connsiteX57" fmla="*/ 640078 w 974607"/>
                  <a:gd name="connsiteY57" fmla="*/ 1026051 h 1516072"/>
                  <a:gd name="connsiteX58" fmla="*/ 673029 w 974607"/>
                  <a:gd name="connsiteY58" fmla="*/ 992688 h 1516072"/>
                  <a:gd name="connsiteX59" fmla="*/ 674934 w 974607"/>
                  <a:gd name="connsiteY59" fmla="*/ 986973 h 1516072"/>
                  <a:gd name="connsiteX60" fmla="*/ 680649 w 974607"/>
                  <a:gd name="connsiteY60" fmla="*/ 985068 h 1516072"/>
                  <a:gd name="connsiteX61" fmla="*/ 686364 w 974607"/>
                  <a:gd name="connsiteY61" fmla="*/ 981258 h 1516072"/>
                  <a:gd name="connsiteX62" fmla="*/ 695889 w 974607"/>
                  <a:gd name="connsiteY62" fmla="*/ 971733 h 1516072"/>
                  <a:gd name="connsiteX63" fmla="*/ 705414 w 974607"/>
                  <a:gd name="connsiteY63" fmla="*/ 960303 h 1516072"/>
                  <a:gd name="connsiteX64" fmla="*/ 716844 w 974607"/>
                  <a:gd name="connsiteY64" fmla="*/ 952683 h 1516072"/>
                  <a:gd name="connsiteX65" fmla="*/ 732084 w 974607"/>
                  <a:gd name="connsiteY65" fmla="*/ 939348 h 1516072"/>
                  <a:gd name="connsiteX66" fmla="*/ 741609 w 974607"/>
                  <a:gd name="connsiteY66" fmla="*/ 927918 h 1516072"/>
                  <a:gd name="connsiteX67" fmla="*/ 753039 w 974607"/>
                  <a:gd name="connsiteY67" fmla="*/ 918393 h 1516072"/>
                  <a:gd name="connsiteX68" fmla="*/ 758754 w 974607"/>
                  <a:gd name="connsiteY68" fmla="*/ 906963 h 1516072"/>
                  <a:gd name="connsiteX69" fmla="*/ 760659 w 974607"/>
                  <a:gd name="connsiteY69" fmla="*/ 901248 h 1516072"/>
                  <a:gd name="connsiteX70" fmla="*/ 766374 w 974607"/>
                  <a:gd name="connsiteY70" fmla="*/ 889818 h 1516072"/>
                  <a:gd name="connsiteX71" fmla="*/ 764469 w 974607"/>
                  <a:gd name="connsiteY71" fmla="*/ 874578 h 1516072"/>
                  <a:gd name="connsiteX72" fmla="*/ 758754 w 974607"/>
                  <a:gd name="connsiteY72" fmla="*/ 872673 h 1516072"/>
                  <a:gd name="connsiteX73" fmla="*/ 737799 w 974607"/>
                  <a:gd name="connsiteY73" fmla="*/ 874578 h 1516072"/>
                  <a:gd name="connsiteX74" fmla="*/ 732084 w 974607"/>
                  <a:gd name="connsiteY74" fmla="*/ 878388 h 1516072"/>
                  <a:gd name="connsiteX75" fmla="*/ 699699 w 974607"/>
                  <a:gd name="connsiteY75" fmla="*/ 899343 h 1516072"/>
                  <a:gd name="connsiteX76" fmla="*/ 595181 w 974607"/>
                  <a:gd name="connsiteY76" fmla="*/ 957831 h 1516072"/>
                  <a:gd name="connsiteX77" fmla="*/ 507294 w 974607"/>
                  <a:gd name="connsiteY77" fmla="*/ 847908 h 1516072"/>
                  <a:gd name="connsiteX78" fmla="*/ 503484 w 974607"/>
                  <a:gd name="connsiteY78" fmla="*/ 358323 h 1516072"/>
                  <a:gd name="connsiteX79" fmla="*/ 499674 w 974607"/>
                  <a:gd name="connsiteY79" fmla="*/ 66858 h 1516072"/>
                  <a:gd name="connsiteX80" fmla="*/ 490149 w 974607"/>
                  <a:gd name="connsiteY80" fmla="*/ 40188 h 1516072"/>
                  <a:gd name="connsiteX81" fmla="*/ 488244 w 974607"/>
                  <a:gd name="connsiteY81" fmla="*/ 34473 h 1516072"/>
                  <a:gd name="connsiteX82" fmla="*/ 484434 w 974607"/>
                  <a:gd name="connsiteY82" fmla="*/ 28758 h 1516072"/>
                  <a:gd name="connsiteX83" fmla="*/ 478719 w 974607"/>
                  <a:gd name="connsiteY83" fmla="*/ 17328 h 1516072"/>
                  <a:gd name="connsiteX84" fmla="*/ 473004 w 974607"/>
                  <a:gd name="connsiteY84" fmla="*/ 13518 h 1516072"/>
                  <a:gd name="connsiteX85" fmla="*/ 469194 w 974607"/>
                  <a:gd name="connsiteY85" fmla="*/ 7803 h 1516072"/>
                  <a:gd name="connsiteX86" fmla="*/ 429189 w 974607"/>
                  <a:gd name="connsiteY86" fmla="*/ 11613 h 1516072"/>
                  <a:gd name="connsiteX87" fmla="*/ 425379 w 974607"/>
                  <a:gd name="connsiteY87" fmla="*/ 78288 h 1516072"/>
                  <a:gd name="connsiteX88" fmla="*/ 425379 w 974607"/>
                  <a:gd name="connsiteY88" fmla="*/ 84003 h 1516072"/>
                  <a:gd name="connsiteX89" fmla="*/ 436603 w 974607"/>
                  <a:gd name="connsiteY89" fmla="*/ 225952 h 1516072"/>
                  <a:gd name="connsiteX90" fmla="*/ 440619 w 974607"/>
                  <a:gd name="connsiteY90" fmla="*/ 421188 h 1516072"/>
                  <a:gd name="connsiteX91" fmla="*/ 440002 w 974607"/>
                  <a:gd name="connsiteY91" fmla="*/ 789160 h 1516072"/>
                  <a:gd name="connsiteX92" fmla="*/ 430322 w 974607"/>
                  <a:gd name="connsiteY92"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80275 w 974607"/>
                  <a:gd name="connsiteY42" fmla="*/ 1331212 h 1516072"/>
                  <a:gd name="connsiteX43" fmla="*/ 800664 w 974607"/>
                  <a:gd name="connsiteY43" fmla="*/ 1284153 h 1516072"/>
                  <a:gd name="connsiteX44" fmla="*/ 783519 w 974607"/>
                  <a:gd name="connsiteY44" fmla="*/ 1253673 h 1516072"/>
                  <a:gd name="connsiteX45" fmla="*/ 773994 w 974607"/>
                  <a:gd name="connsiteY45" fmla="*/ 1247958 h 1516072"/>
                  <a:gd name="connsiteX46" fmla="*/ 648264 w 974607"/>
                  <a:gd name="connsiteY46" fmla="*/ 1156518 h 1516072"/>
                  <a:gd name="connsiteX47" fmla="*/ 645998 w 974607"/>
                  <a:gd name="connsiteY47" fmla="*/ 1108121 h 1516072"/>
                  <a:gd name="connsiteX48" fmla="*/ 671124 w 974607"/>
                  <a:gd name="connsiteY48" fmla="*/ 1089843 h 1516072"/>
                  <a:gd name="connsiteX49" fmla="*/ 724464 w 974607"/>
                  <a:gd name="connsiteY49" fmla="*/ 1082223 h 1516072"/>
                  <a:gd name="connsiteX50" fmla="*/ 871149 w 974607"/>
                  <a:gd name="connsiteY50" fmla="*/ 1086033 h 1516072"/>
                  <a:gd name="connsiteX51" fmla="*/ 899724 w 974607"/>
                  <a:gd name="connsiteY51" fmla="*/ 1091748 h 1516072"/>
                  <a:gd name="connsiteX52" fmla="*/ 963835 w 974607"/>
                  <a:gd name="connsiteY52" fmla="*/ 1090672 h 1516072"/>
                  <a:gd name="connsiteX53" fmla="*/ 970209 w 974607"/>
                  <a:gd name="connsiteY53" fmla="*/ 1054008 h 1516072"/>
                  <a:gd name="connsiteX54" fmla="*/ 918620 w 974607"/>
                  <a:gd name="connsiteY54" fmla="*/ 1034598 h 1516072"/>
                  <a:gd name="connsiteX55" fmla="*/ 803186 w 974607"/>
                  <a:gd name="connsiteY55" fmla="*/ 1037069 h 1516072"/>
                  <a:gd name="connsiteX56" fmla="*/ 646360 w 974607"/>
                  <a:gd name="connsiteY56" fmla="*/ 1049838 h 1516072"/>
                  <a:gd name="connsiteX57" fmla="*/ 640078 w 974607"/>
                  <a:gd name="connsiteY57" fmla="*/ 1026051 h 1516072"/>
                  <a:gd name="connsiteX58" fmla="*/ 673029 w 974607"/>
                  <a:gd name="connsiteY58" fmla="*/ 992688 h 1516072"/>
                  <a:gd name="connsiteX59" fmla="*/ 674934 w 974607"/>
                  <a:gd name="connsiteY59" fmla="*/ 986973 h 1516072"/>
                  <a:gd name="connsiteX60" fmla="*/ 680649 w 974607"/>
                  <a:gd name="connsiteY60" fmla="*/ 985068 h 1516072"/>
                  <a:gd name="connsiteX61" fmla="*/ 686364 w 974607"/>
                  <a:gd name="connsiteY61" fmla="*/ 981258 h 1516072"/>
                  <a:gd name="connsiteX62" fmla="*/ 695889 w 974607"/>
                  <a:gd name="connsiteY62" fmla="*/ 971733 h 1516072"/>
                  <a:gd name="connsiteX63" fmla="*/ 705414 w 974607"/>
                  <a:gd name="connsiteY63" fmla="*/ 960303 h 1516072"/>
                  <a:gd name="connsiteX64" fmla="*/ 716844 w 974607"/>
                  <a:gd name="connsiteY64" fmla="*/ 952683 h 1516072"/>
                  <a:gd name="connsiteX65" fmla="*/ 732084 w 974607"/>
                  <a:gd name="connsiteY65" fmla="*/ 939348 h 1516072"/>
                  <a:gd name="connsiteX66" fmla="*/ 741609 w 974607"/>
                  <a:gd name="connsiteY66" fmla="*/ 927918 h 1516072"/>
                  <a:gd name="connsiteX67" fmla="*/ 753039 w 974607"/>
                  <a:gd name="connsiteY67" fmla="*/ 918393 h 1516072"/>
                  <a:gd name="connsiteX68" fmla="*/ 758754 w 974607"/>
                  <a:gd name="connsiteY68" fmla="*/ 906963 h 1516072"/>
                  <a:gd name="connsiteX69" fmla="*/ 760659 w 974607"/>
                  <a:gd name="connsiteY69" fmla="*/ 901248 h 1516072"/>
                  <a:gd name="connsiteX70" fmla="*/ 766374 w 974607"/>
                  <a:gd name="connsiteY70" fmla="*/ 889818 h 1516072"/>
                  <a:gd name="connsiteX71" fmla="*/ 764469 w 974607"/>
                  <a:gd name="connsiteY71" fmla="*/ 874578 h 1516072"/>
                  <a:gd name="connsiteX72" fmla="*/ 758754 w 974607"/>
                  <a:gd name="connsiteY72" fmla="*/ 872673 h 1516072"/>
                  <a:gd name="connsiteX73" fmla="*/ 737799 w 974607"/>
                  <a:gd name="connsiteY73" fmla="*/ 874578 h 1516072"/>
                  <a:gd name="connsiteX74" fmla="*/ 732084 w 974607"/>
                  <a:gd name="connsiteY74" fmla="*/ 878388 h 1516072"/>
                  <a:gd name="connsiteX75" fmla="*/ 699699 w 974607"/>
                  <a:gd name="connsiteY75" fmla="*/ 899343 h 1516072"/>
                  <a:gd name="connsiteX76" fmla="*/ 595181 w 974607"/>
                  <a:gd name="connsiteY76" fmla="*/ 957831 h 1516072"/>
                  <a:gd name="connsiteX77" fmla="*/ 507294 w 974607"/>
                  <a:gd name="connsiteY77" fmla="*/ 847908 h 1516072"/>
                  <a:gd name="connsiteX78" fmla="*/ 503484 w 974607"/>
                  <a:gd name="connsiteY78" fmla="*/ 358323 h 1516072"/>
                  <a:gd name="connsiteX79" fmla="*/ 499674 w 974607"/>
                  <a:gd name="connsiteY79" fmla="*/ 66858 h 1516072"/>
                  <a:gd name="connsiteX80" fmla="*/ 490149 w 974607"/>
                  <a:gd name="connsiteY80" fmla="*/ 40188 h 1516072"/>
                  <a:gd name="connsiteX81" fmla="*/ 488244 w 974607"/>
                  <a:gd name="connsiteY81" fmla="*/ 34473 h 1516072"/>
                  <a:gd name="connsiteX82" fmla="*/ 484434 w 974607"/>
                  <a:gd name="connsiteY82" fmla="*/ 28758 h 1516072"/>
                  <a:gd name="connsiteX83" fmla="*/ 478719 w 974607"/>
                  <a:gd name="connsiteY83" fmla="*/ 17328 h 1516072"/>
                  <a:gd name="connsiteX84" fmla="*/ 473004 w 974607"/>
                  <a:gd name="connsiteY84" fmla="*/ 13518 h 1516072"/>
                  <a:gd name="connsiteX85" fmla="*/ 469194 w 974607"/>
                  <a:gd name="connsiteY85" fmla="*/ 7803 h 1516072"/>
                  <a:gd name="connsiteX86" fmla="*/ 429189 w 974607"/>
                  <a:gd name="connsiteY86" fmla="*/ 11613 h 1516072"/>
                  <a:gd name="connsiteX87" fmla="*/ 425379 w 974607"/>
                  <a:gd name="connsiteY87" fmla="*/ 78288 h 1516072"/>
                  <a:gd name="connsiteX88" fmla="*/ 425379 w 974607"/>
                  <a:gd name="connsiteY88" fmla="*/ 84003 h 1516072"/>
                  <a:gd name="connsiteX89" fmla="*/ 436603 w 974607"/>
                  <a:gd name="connsiteY89" fmla="*/ 225952 h 1516072"/>
                  <a:gd name="connsiteX90" fmla="*/ 440619 w 974607"/>
                  <a:gd name="connsiteY90" fmla="*/ 421188 h 1516072"/>
                  <a:gd name="connsiteX91" fmla="*/ 440002 w 974607"/>
                  <a:gd name="connsiteY91" fmla="*/ 789160 h 1516072"/>
                  <a:gd name="connsiteX92" fmla="*/ 430322 w 974607"/>
                  <a:gd name="connsiteY92"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80275 w 974607"/>
                  <a:gd name="connsiteY42" fmla="*/ 1331212 h 1516072"/>
                  <a:gd name="connsiteX43" fmla="*/ 800664 w 974607"/>
                  <a:gd name="connsiteY43" fmla="*/ 1284153 h 1516072"/>
                  <a:gd name="connsiteX44" fmla="*/ 783519 w 974607"/>
                  <a:gd name="connsiteY44" fmla="*/ 1253673 h 1516072"/>
                  <a:gd name="connsiteX45" fmla="*/ 773994 w 974607"/>
                  <a:gd name="connsiteY45" fmla="*/ 1247958 h 1516072"/>
                  <a:gd name="connsiteX46" fmla="*/ 648264 w 974607"/>
                  <a:gd name="connsiteY46" fmla="*/ 1156518 h 1516072"/>
                  <a:gd name="connsiteX47" fmla="*/ 645998 w 974607"/>
                  <a:gd name="connsiteY47" fmla="*/ 1108121 h 1516072"/>
                  <a:gd name="connsiteX48" fmla="*/ 671124 w 974607"/>
                  <a:gd name="connsiteY48" fmla="*/ 1089843 h 1516072"/>
                  <a:gd name="connsiteX49" fmla="*/ 724464 w 974607"/>
                  <a:gd name="connsiteY49" fmla="*/ 1082223 h 1516072"/>
                  <a:gd name="connsiteX50" fmla="*/ 871149 w 974607"/>
                  <a:gd name="connsiteY50" fmla="*/ 1086033 h 1516072"/>
                  <a:gd name="connsiteX51" fmla="*/ 899724 w 974607"/>
                  <a:gd name="connsiteY51" fmla="*/ 1091748 h 1516072"/>
                  <a:gd name="connsiteX52" fmla="*/ 963835 w 974607"/>
                  <a:gd name="connsiteY52" fmla="*/ 1090672 h 1516072"/>
                  <a:gd name="connsiteX53" fmla="*/ 970209 w 974607"/>
                  <a:gd name="connsiteY53" fmla="*/ 1054008 h 1516072"/>
                  <a:gd name="connsiteX54" fmla="*/ 918620 w 974607"/>
                  <a:gd name="connsiteY54" fmla="*/ 1034598 h 1516072"/>
                  <a:gd name="connsiteX55" fmla="*/ 803186 w 974607"/>
                  <a:gd name="connsiteY55" fmla="*/ 1037069 h 1516072"/>
                  <a:gd name="connsiteX56" fmla="*/ 646360 w 974607"/>
                  <a:gd name="connsiteY56" fmla="*/ 1049838 h 1516072"/>
                  <a:gd name="connsiteX57" fmla="*/ 640078 w 974607"/>
                  <a:gd name="connsiteY57" fmla="*/ 1026051 h 1516072"/>
                  <a:gd name="connsiteX58" fmla="*/ 673029 w 974607"/>
                  <a:gd name="connsiteY58" fmla="*/ 992688 h 1516072"/>
                  <a:gd name="connsiteX59" fmla="*/ 674934 w 974607"/>
                  <a:gd name="connsiteY59" fmla="*/ 986973 h 1516072"/>
                  <a:gd name="connsiteX60" fmla="*/ 680649 w 974607"/>
                  <a:gd name="connsiteY60" fmla="*/ 985068 h 1516072"/>
                  <a:gd name="connsiteX61" fmla="*/ 686364 w 974607"/>
                  <a:gd name="connsiteY61" fmla="*/ 981258 h 1516072"/>
                  <a:gd name="connsiteX62" fmla="*/ 695889 w 974607"/>
                  <a:gd name="connsiteY62" fmla="*/ 971733 h 1516072"/>
                  <a:gd name="connsiteX63" fmla="*/ 705414 w 974607"/>
                  <a:gd name="connsiteY63" fmla="*/ 960303 h 1516072"/>
                  <a:gd name="connsiteX64" fmla="*/ 716844 w 974607"/>
                  <a:gd name="connsiteY64" fmla="*/ 952683 h 1516072"/>
                  <a:gd name="connsiteX65" fmla="*/ 732084 w 974607"/>
                  <a:gd name="connsiteY65" fmla="*/ 939348 h 1516072"/>
                  <a:gd name="connsiteX66" fmla="*/ 741609 w 974607"/>
                  <a:gd name="connsiteY66" fmla="*/ 927918 h 1516072"/>
                  <a:gd name="connsiteX67" fmla="*/ 753039 w 974607"/>
                  <a:gd name="connsiteY67" fmla="*/ 918393 h 1516072"/>
                  <a:gd name="connsiteX68" fmla="*/ 758754 w 974607"/>
                  <a:gd name="connsiteY68" fmla="*/ 906963 h 1516072"/>
                  <a:gd name="connsiteX69" fmla="*/ 760659 w 974607"/>
                  <a:gd name="connsiteY69" fmla="*/ 901248 h 1516072"/>
                  <a:gd name="connsiteX70" fmla="*/ 766374 w 974607"/>
                  <a:gd name="connsiteY70" fmla="*/ 889818 h 1516072"/>
                  <a:gd name="connsiteX71" fmla="*/ 764469 w 974607"/>
                  <a:gd name="connsiteY71" fmla="*/ 874578 h 1516072"/>
                  <a:gd name="connsiteX72" fmla="*/ 758754 w 974607"/>
                  <a:gd name="connsiteY72" fmla="*/ 872673 h 1516072"/>
                  <a:gd name="connsiteX73" fmla="*/ 737799 w 974607"/>
                  <a:gd name="connsiteY73" fmla="*/ 874578 h 1516072"/>
                  <a:gd name="connsiteX74" fmla="*/ 732084 w 974607"/>
                  <a:gd name="connsiteY74" fmla="*/ 878388 h 1516072"/>
                  <a:gd name="connsiteX75" fmla="*/ 699699 w 974607"/>
                  <a:gd name="connsiteY75" fmla="*/ 899343 h 1516072"/>
                  <a:gd name="connsiteX76" fmla="*/ 595181 w 974607"/>
                  <a:gd name="connsiteY76" fmla="*/ 957831 h 1516072"/>
                  <a:gd name="connsiteX77" fmla="*/ 507294 w 974607"/>
                  <a:gd name="connsiteY77" fmla="*/ 847908 h 1516072"/>
                  <a:gd name="connsiteX78" fmla="*/ 503484 w 974607"/>
                  <a:gd name="connsiteY78" fmla="*/ 358323 h 1516072"/>
                  <a:gd name="connsiteX79" fmla="*/ 499674 w 974607"/>
                  <a:gd name="connsiteY79" fmla="*/ 66858 h 1516072"/>
                  <a:gd name="connsiteX80" fmla="*/ 490149 w 974607"/>
                  <a:gd name="connsiteY80" fmla="*/ 40188 h 1516072"/>
                  <a:gd name="connsiteX81" fmla="*/ 488244 w 974607"/>
                  <a:gd name="connsiteY81" fmla="*/ 34473 h 1516072"/>
                  <a:gd name="connsiteX82" fmla="*/ 484434 w 974607"/>
                  <a:gd name="connsiteY82" fmla="*/ 28758 h 1516072"/>
                  <a:gd name="connsiteX83" fmla="*/ 478719 w 974607"/>
                  <a:gd name="connsiteY83" fmla="*/ 17328 h 1516072"/>
                  <a:gd name="connsiteX84" fmla="*/ 473004 w 974607"/>
                  <a:gd name="connsiteY84" fmla="*/ 13518 h 1516072"/>
                  <a:gd name="connsiteX85" fmla="*/ 469194 w 974607"/>
                  <a:gd name="connsiteY85" fmla="*/ 7803 h 1516072"/>
                  <a:gd name="connsiteX86" fmla="*/ 429189 w 974607"/>
                  <a:gd name="connsiteY86" fmla="*/ 11613 h 1516072"/>
                  <a:gd name="connsiteX87" fmla="*/ 425379 w 974607"/>
                  <a:gd name="connsiteY87" fmla="*/ 78288 h 1516072"/>
                  <a:gd name="connsiteX88" fmla="*/ 425379 w 974607"/>
                  <a:gd name="connsiteY88" fmla="*/ 84003 h 1516072"/>
                  <a:gd name="connsiteX89" fmla="*/ 436603 w 974607"/>
                  <a:gd name="connsiteY89" fmla="*/ 225952 h 1516072"/>
                  <a:gd name="connsiteX90" fmla="*/ 440619 w 974607"/>
                  <a:gd name="connsiteY90" fmla="*/ 421188 h 1516072"/>
                  <a:gd name="connsiteX91" fmla="*/ 440002 w 974607"/>
                  <a:gd name="connsiteY91" fmla="*/ 789160 h 1516072"/>
                  <a:gd name="connsiteX92" fmla="*/ 430322 w 974607"/>
                  <a:gd name="connsiteY92"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80275 w 974607"/>
                  <a:gd name="connsiteY42" fmla="*/ 1331212 h 1516072"/>
                  <a:gd name="connsiteX43" fmla="*/ 800664 w 974607"/>
                  <a:gd name="connsiteY43" fmla="*/ 1284153 h 1516072"/>
                  <a:gd name="connsiteX44" fmla="*/ 783519 w 974607"/>
                  <a:gd name="connsiteY44" fmla="*/ 1253673 h 1516072"/>
                  <a:gd name="connsiteX45" fmla="*/ 773994 w 974607"/>
                  <a:gd name="connsiteY45" fmla="*/ 1247958 h 1516072"/>
                  <a:gd name="connsiteX46" fmla="*/ 648264 w 974607"/>
                  <a:gd name="connsiteY46" fmla="*/ 1156518 h 1516072"/>
                  <a:gd name="connsiteX47" fmla="*/ 645998 w 974607"/>
                  <a:gd name="connsiteY47" fmla="*/ 1108121 h 1516072"/>
                  <a:gd name="connsiteX48" fmla="*/ 671124 w 974607"/>
                  <a:gd name="connsiteY48" fmla="*/ 1089843 h 1516072"/>
                  <a:gd name="connsiteX49" fmla="*/ 724464 w 974607"/>
                  <a:gd name="connsiteY49" fmla="*/ 1082223 h 1516072"/>
                  <a:gd name="connsiteX50" fmla="*/ 871149 w 974607"/>
                  <a:gd name="connsiteY50" fmla="*/ 1086033 h 1516072"/>
                  <a:gd name="connsiteX51" fmla="*/ 899724 w 974607"/>
                  <a:gd name="connsiteY51" fmla="*/ 1091748 h 1516072"/>
                  <a:gd name="connsiteX52" fmla="*/ 963835 w 974607"/>
                  <a:gd name="connsiteY52" fmla="*/ 1090672 h 1516072"/>
                  <a:gd name="connsiteX53" fmla="*/ 970209 w 974607"/>
                  <a:gd name="connsiteY53" fmla="*/ 1054008 h 1516072"/>
                  <a:gd name="connsiteX54" fmla="*/ 918620 w 974607"/>
                  <a:gd name="connsiteY54" fmla="*/ 1034598 h 1516072"/>
                  <a:gd name="connsiteX55" fmla="*/ 803186 w 974607"/>
                  <a:gd name="connsiteY55" fmla="*/ 1037069 h 1516072"/>
                  <a:gd name="connsiteX56" fmla="*/ 646360 w 974607"/>
                  <a:gd name="connsiteY56" fmla="*/ 1049838 h 1516072"/>
                  <a:gd name="connsiteX57" fmla="*/ 640078 w 974607"/>
                  <a:gd name="connsiteY57" fmla="*/ 1026051 h 1516072"/>
                  <a:gd name="connsiteX58" fmla="*/ 673029 w 974607"/>
                  <a:gd name="connsiteY58" fmla="*/ 992688 h 1516072"/>
                  <a:gd name="connsiteX59" fmla="*/ 674934 w 974607"/>
                  <a:gd name="connsiteY59" fmla="*/ 986973 h 1516072"/>
                  <a:gd name="connsiteX60" fmla="*/ 680649 w 974607"/>
                  <a:gd name="connsiteY60" fmla="*/ 985068 h 1516072"/>
                  <a:gd name="connsiteX61" fmla="*/ 686364 w 974607"/>
                  <a:gd name="connsiteY61" fmla="*/ 981258 h 1516072"/>
                  <a:gd name="connsiteX62" fmla="*/ 695889 w 974607"/>
                  <a:gd name="connsiteY62" fmla="*/ 971733 h 1516072"/>
                  <a:gd name="connsiteX63" fmla="*/ 705414 w 974607"/>
                  <a:gd name="connsiteY63" fmla="*/ 960303 h 1516072"/>
                  <a:gd name="connsiteX64" fmla="*/ 716844 w 974607"/>
                  <a:gd name="connsiteY64" fmla="*/ 952683 h 1516072"/>
                  <a:gd name="connsiteX65" fmla="*/ 732084 w 974607"/>
                  <a:gd name="connsiteY65" fmla="*/ 939348 h 1516072"/>
                  <a:gd name="connsiteX66" fmla="*/ 741609 w 974607"/>
                  <a:gd name="connsiteY66" fmla="*/ 927918 h 1516072"/>
                  <a:gd name="connsiteX67" fmla="*/ 753039 w 974607"/>
                  <a:gd name="connsiteY67" fmla="*/ 918393 h 1516072"/>
                  <a:gd name="connsiteX68" fmla="*/ 758754 w 974607"/>
                  <a:gd name="connsiteY68" fmla="*/ 906963 h 1516072"/>
                  <a:gd name="connsiteX69" fmla="*/ 760659 w 974607"/>
                  <a:gd name="connsiteY69" fmla="*/ 901248 h 1516072"/>
                  <a:gd name="connsiteX70" fmla="*/ 766374 w 974607"/>
                  <a:gd name="connsiteY70" fmla="*/ 889818 h 1516072"/>
                  <a:gd name="connsiteX71" fmla="*/ 764469 w 974607"/>
                  <a:gd name="connsiteY71" fmla="*/ 874578 h 1516072"/>
                  <a:gd name="connsiteX72" fmla="*/ 758754 w 974607"/>
                  <a:gd name="connsiteY72" fmla="*/ 872673 h 1516072"/>
                  <a:gd name="connsiteX73" fmla="*/ 737799 w 974607"/>
                  <a:gd name="connsiteY73" fmla="*/ 874578 h 1516072"/>
                  <a:gd name="connsiteX74" fmla="*/ 732084 w 974607"/>
                  <a:gd name="connsiteY74" fmla="*/ 878388 h 1516072"/>
                  <a:gd name="connsiteX75" fmla="*/ 699699 w 974607"/>
                  <a:gd name="connsiteY75" fmla="*/ 899343 h 1516072"/>
                  <a:gd name="connsiteX76" fmla="*/ 595181 w 974607"/>
                  <a:gd name="connsiteY76" fmla="*/ 957831 h 1516072"/>
                  <a:gd name="connsiteX77" fmla="*/ 507294 w 974607"/>
                  <a:gd name="connsiteY77" fmla="*/ 847908 h 1516072"/>
                  <a:gd name="connsiteX78" fmla="*/ 503484 w 974607"/>
                  <a:gd name="connsiteY78" fmla="*/ 358323 h 1516072"/>
                  <a:gd name="connsiteX79" fmla="*/ 499674 w 974607"/>
                  <a:gd name="connsiteY79" fmla="*/ 66858 h 1516072"/>
                  <a:gd name="connsiteX80" fmla="*/ 490149 w 974607"/>
                  <a:gd name="connsiteY80" fmla="*/ 40188 h 1516072"/>
                  <a:gd name="connsiteX81" fmla="*/ 488244 w 974607"/>
                  <a:gd name="connsiteY81" fmla="*/ 34473 h 1516072"/>
                  <a:gd name="connsiteX82" fmla="*/ 484434 w 974607"/>
                  <a:gd name="connsiteY82" fmla="*/ 28758 h 1516072"/>
                  <a:gd name="connsiteX83" fmla="*/ 478719 w 974607"/>
                  <a:gd name="connsiteY83" fmla="*/ 17328 h 1516072"/>
                  <a:gd name="connsiteX84" fmla="*/ 473004 w 974607"/>
                  <a:gd name="connsiteY84" fmla="*/ 13518 h 1516072"/>
                  <a:gd name="connsiteX85" fmla="*/ 469194 w 974607"/>
                  <a:gd name="connsiteY85" fmla="*/ 7803 h 1516072"/>
                  <a:gd name="connsiteX86" fmla="*/ 429189 w 974607"/>
                  <a:gd name="connsiteY86" fmla="*/ 11613 h 1516072"/>
                  <a:gd name="connsiteX87" fmla="*/ 425379 w 974607"/>
                  <a:gd name="connsiteY87" fmla="*/ 78288 h 1516072"/>
                  <a:gd name="connsiteX88" fmla="*/ 425379 w 974607"/>
                  <a:gd name="connsiteY88" fmla="*/ 84003 h 1516072"/>
                  <a:gd name="connsiteX89" fmla="*/ 436603 w 974607"/>
                  <a:gd name="connsiteY89" fmla="*/ 225952 h 1516072"/>
                  <a:gd name="connsiteX90" fmla="*/ 440619 w 974607"/>
                  <a:gd name="connsiteY90" fmla="*/ 421188 h 1516072"/>
                  <a:gd name="connsiteX91" fmla="*/ 440002 w 974607"/>
                  <a:gd name="connsiteY91" fmla="*/ 789160 h 1516072"/>
                  <a:gd name="connsiteX92" fmla="*/ 430322 w 974607"/>
                  <a:gd name="connsiteY92"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80275 w 974607"/>
                  <a:gd name="connsiteY42" fmla="*/ 1331212 h 1516072"/>
                  <a:gd name="connsiteX43" fmla="*/ 800664 w 974607"/>
                  <a:gd name="connsiteY43" fmla="*/ 1284153 h 1516072"/>
                  <a:gd name="connsiteX44" fmla="*/ 783519 w 974607"/>
                  <a:gd name="connsiteY44" fmla="*/ 1253673 h 1516072"/>
                  <a:gd name="connsiteX45" fmla="*/ 773994 w 974607"/>
                  <a:gd name="connsiteY45" fmla="*/ 1247958 h 1516072"/>
                  <a:gd name="connsiteX46" fmla="*/ 648264 w 974607"/>
                  <a:gd name="connsiteY46" fmla="*/ 1156518 h 1516072"/>
                  <a:gd name="connsiteX47" fmla="*/ 645998 w 974607"/>
                  <a:gd name="connsiteY47" fmla="*/ 1108121 h 1516072"/>
                  <a:gd name="connsiteX48" fmla="*/ 671124 w 974607"/>
                  <a:gd name="connsiteY48" fmla="*/ 1089843 h 1516072"/>
                  <a:gd name="connsiteX49" fmla="*/ 724464 w 974607"/>
                  <a:gd name="connsiteY49" fmla="*/ 1082223 h 1516072"/>
                  <a:gd name="connsiteX50" fmla="*/ 871149 w 974607"/>
                  <a:gd name="connsiteY50" fmla="*/ 1086033 h 1516072"/>
                  <a:gd name="connsiteX51" fmla="*/ 899724 w 974607"/>
                  <a:gd name="connsiteY51" fmla="*/ 1091748 h 1516072"/>
                  <a:gd name="connsiteX52" fmla="*/ 963835 w 974607"/>
                  <a:gd name="connsiteY52" fmla="*/ 1090672 h 1516072"/>
                  <a:gd name="connsiteX53" fmla="*/ 970209 w 974607"/>
                  <a:gd name="connsiteY53" fmla="*/ 1054008 h 1516072"/>
                  <a:gd name="connsiteX54" fmla="*/ 918620 w 974607"/>
                  <a:gd name="connsiteY54" fmla="*/ 1034598 h 1516072"/>
                  <a:gd name="connsiteX55" fmla="*/ 803186 w 974607"/>
                  <a:gd name="connsiteY55" fmla="*/ 1037069 h 1516072"/>
                  <a:gd name="connsiteX56" fmla="*/ 646360 w 974607"/>
                  <a:gd name="connsiteY56" fmla="*/ 1049838 h 1516072"/>
                  <a:gd name="connsiteX57" fmla="*/ 640078 w 974607"/>
                  <a:gd name="connsiteY57" fmla="*/ 1026051 h 1516072"/>
                  <a:gd name="connsiteX58" fmla="*/ 673029 w 974607"/>
                  <a:gd name="connsiteY58" fmla="*/ 992688 h 1516072"/>
                  <a:gd name="connsiteX59" fmla="*/ 674934 w 974607"/>
                  <a:gd name="connsiteY59" fmla="*/ 986973 h 1516072"/>
                  <a:gd name="connsiteX60" fmla="*/ 680649 w 974607"/>
                  <a:gd name="connsiteY60" fmla="*/ 985068 h 1516072"/>
                  <a:gd name="connsiteX61" fmla="*/ 686364 w 974607"/>
                  <a:gd name="connsiteY61" fmla="*/ 981258 h 1516072"/>
                  <a:gd name="connsiteX62" fmla="*/ 695889 w 974607"/>
                  <a:gd name="connsiteY62" fmla="*/ 971733 h 1516072"/>
                  <a:gd name="connsiteX63" fmla="*/ 705414 w 974607"/>
                  <a:gd name="connsiteY63" fmla="*/ 960303 h 1516072"/>
                  <a:gd name="connsiteX64" fmla="*/ 716844 w 974607"/>
                  <a:gd name="connsiteY64" fmla="*/ 952683 h 1516072"/>
                  <a:gd name="connsiteX65" fmla="*/ 732084 w 974607"/>
                  <a:gd name="connsiteY65" fmla="*/ 939348 h 1516072"/>
                  <a:gd name="connsiteX66" fmla="*/ 741609 w 974607"/>
                  <a:gd name="connsiteY66" fmla="*/ 927918 h 1516072"/>
                  <a:gd name="connsiteX67" fmla="*/ 753039 w 974607"/>
                  <a:gd name="connsiteY67" fmla="*/ 918393 h 1516072"/>
                  <a:gd name="connsiteX68" fmla="*/ 758754 w 974607"/>
                  <a:gd name="connsiteY68" fmla="*/ 906963 h 1516072"/>
                  <a:gd name="connsiteX69" fmla="*/ 760659 w 974607"/>
                  <a:gd name="connsiteY69" fmla="*/ 901248 h 1516072"/>
                  <a:gd name="connsiteX70" fmla="*/ 766374 w 974607"/>
                  <a:gd name="connsiteY70" fmla="*/ 889818 h 1516072"/>
                  <a:gd name="connsiteX71" fmla="*/ 764469 w 974607"/>
                  <a:gd name="connsiteY71" fmla="*/ 874578 h 1516072"/>
                  <a:gd name="connsiteX72" fmla="*/ 758754 w 974607"/>
                  <a:gd name="connsiteY72" fmla="*/ 872673 h 1516072"/>
                  <a:gd name="connsiteX73" fmla="*/ 737799 w 974607"/>
                  <a:gd name="connsiteY73" fmla="*/ 874578 h 1516072"/>
                  <a:gd name="connsiteX74" fmla="*/ 732084 w 974607"/>
                  <a:gd name="connsiteY74" fmla="*/ 878388 h 1516072"/>
                  <a:gd name="connsiteX75" fmla="*/ 699699 w 974607"/>
                  <a:gd name="connsiteY75" fmla="*/ 899343 h 1516072"/>
                  <a:gd name="connsiteX76" fmla="*/ 595181 w 974607"/>
                  <a:gd name="connsiteY76" fmla="*/ 957831 h 1516072"/>
                  <a:gd name="connsiteX77" fmla="*/ 507294 w 974607"/>
                  <a:gd name="connsiteY77" fmla="*/ 847908 h 1516072"/>
                  <a:gd name="connsiteX78" fmla="*/ 503484 w 974607"/>
                  <a:gd name="connsiteY78" fmla="*/ 358323 h 1516072"/>
                  <a:gd name="connsiteX79" fmla="*/ 499674 w 974607"/>
                  <a:gd name="connsiteY79" fmla="*/ 66858 h 1516072"/>
                  <a:gd name="connsiteX80" fmla="*/ 490149 w 974607"/>
                  <a:gd name="connsiteY80" fmla="*/ 40188 h 1516072"/>
                  <a:gd name="connsiteX81" fmla="*/ 488244 w 974607"/>
                  <a:gd name="connsiteY81" fmla="*/ 34473 h 1516072"/>
                  <a:gd name="connsiteX82" fmla="*/ 484434 w 974607"/>
                  <a:gd name="connsiteY82" fmla="*/ 28758 h 1516072"/>
                  <a:gd name="connsiteX83" fmla="*/ 478719 w 974607"/>
                  <a:gd name="connsiteY83" fmla="*/ 17328 h 1516072"/>
                  <a:gd name="connsiteX84" fmla="*/ 473004 w 974607"/>
                  <a:gd name="connsiteY84" fmla="*/ 13518 h 1516072"/>
                  <a:gd name="connsiteX85" fmla="*/ 469194 w 974607"/>
                  <a:gd name="connsiteY85" fmla="*/ 7803 h 1516072"/>
                  <a:gd name="connsiteX86" fmla="*/ 429189 w 974607"/>
                  <a:gd name="connsiteY86" fmla="*/ 11613 h 1516072"/>
                  <a:gd name="connsiteX87" fmla="*/ 425379 w 974607"/>
                  <a:gd name="connsiteY87" fmla="*/ 78288 h 1516072"/>
                  <a:gd name="connsiteX88" fmla="*/ 425379 w 974607"/>
                  <a:gd name="connsiteY88" fmla="*/ 84003 h 1516072"/>
                  <a:gd name="connsiteX89" fmla="*/ 436603 w 974607"/>
                  <a:gd name="connsiteY89" fmla="*/ 225952 h 1516072"/>
                  <a:gd name="connsiteX90" fmla="*/ 440619 w 974607"/>
                  <a:gd name="connsiteY90" fmla="*/ 421188 h 1516072"/>
                  <a:gd name="connsiteX91" fmla="*/ 440002 w 974607"/>
                  <a:gd name="connsiteY91" fmla="*/ 789160 h 1516072"/>
                  <a:gd name="connsiteX92" fmla="*/ 430322 w 974607"/>
                  <a:gd name="connsiteY92"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80275 w 974607"/>
                  <a:gd name="connsiteY42" fmla="*/ 1331212 h 1516072"/>
                  <a:gd name="connsiteX43" fmla="*/ 827849 w 974607"/>
                  <a:gd name="connsiteY43" fmla="*/ 1303924 h 1516072"/>
                  <a:gd name="connsiteX44" fmla="*/ 783519 w 974607"/>
                  <a:gd name="connsiteY44" fmla="*/ 1253673 h 1516072"/>
                  <a:gd name="connsiteX45" fmla="*/ 773994 w 974607"/>
                  <a:gd name="connsiteY45" fmla="*/ 1247958 h 1516072"/>
                  <a:gd name="connsiteX46" fmla="*/ 648264 w 974607"/>
                  <a:gd name="connsiteY46" fmla="*/ 1156518 h 1516072"/>
                  <a:gd name="connsiteX47" fmla="*/ 645998 w 974607"/>
                  <a:gd name="connsiteY47" fmla="*/ 1108121 h 1516072"/>
                  <a:gd name="connsiteX48" fmla="*/ 671124 w 974607"/>
                  <a:gd name="connsiteY48" fmla="*/ 1089843 h 1516072"/>
                  <a:gd name="connsiteX49" fmla="*/ 724464 w 974607"/>
                  <a:gd name="connsiteY49" fmla="*/ 1082223 h 1516072"/>
                  <a:gd name="connsiteX50" fmla="*/ 871149 w 974607"/>
                  <a:gd name="connsiteY50" fmla="*/ 1086033 h 1516072"/>
                  <a:gd name="connsiteX51" fmla="*/ 899724 w 974607"/>
                  <a:gd name="connsiteY51" fmla="*/ 1091748 h 1516072"/>
                  <a:gd name="connsiteX52" fmla="*/ 963835 w 974607"/>
                  <a:gd name="connsiteY52" fmla="*/ 1090672 h 1516072"/>
                  <a:gd name="connsiteX53" fmla="*/ 970209 w 974607"/>
                  <a:gd name="connsiteY53" fmla="*/ 1054008 h 1516072"/>
                  <a:gd name="connsiteX54" fmla="*/ 918620 w 974607"/>
                  <a:gd name="connsiteY54" fmla="*/ 1034598 h 1516072"/>
                  <a:gd name="connsiteX55" fmla="*/ 803186 w 974607"/>
                  <a:gd name="connsiteY55" fmla="*/ 1037069 h 1516072"/>
                  <a:gd name="connsiteX56" fmla="*/ 646360 w 974607"/>
                  <a:gd name="connsiteY56" fmla="*/ 1049838 h 1516072"/>
                  <a:gd name="connsiteX57" fmla="*/ 640078 w 974607"/>
                  <a:gd name="connsiteY57" fmla="*/ 1026051 h 1516072"/>
                  <a:gd name="connsiteX58" fmla="*/ 673029 w 974607"/>
                  <a:gd name="connsiteY58" fmla="*/ 992688 h 1516072"/>
                  <a:gd name="connsiteX59" fmla="*/ 674934 w 974607"/>
                  <a:gd name="connsiteY59" fmla="*/ 986973 h 1516072"/>
                  <a:gd name="connsiteX60" fmla="*/ 680649 w 974607"/>
                  <a:gd name="connsiteY60" fmla="*/ 985068 h 1516072"/>
                  <a:gd name="connsiteX61" fmla="*/ 686364 w 974607"/>
                  <a:gd name="connsiteY61" fmla="*/ 981258 h 1516072"/>
                  <a:gd name="connsiteX62" fmla="*/ 695889 w 974607"/>
                  <a:gd name="connsiteY62" fmla="*/ 971733 h 1516072"/>
                  <a:gd name="connsiteX63" fmla="*/ 705414 w 974607"/>
                  <a:gd name="connsiteY63" fmla="*/ 960303 h 1516072"/>
                  <a:gd name="connsiteX64" fmla="*/ 716844 w 974607"/>
                  <a:gd name="connsiteY64" fmla="*/ 952683 h 1516072"/>
                  <a:gd name="connsiteX65" fmla="*/ 732084 w 974607"/>
                  <a:gd name="connsiteY65" fmla="*/ 939348 h 1516072"/>
                  <a:gd name="connsiteX66" fmla="*/ 741609 w 974607"/>
                  <a:gd name="connsiteY66" fmla="*/ 927918 h 1516072"/>
                  <a:gd name="connsiteX67" fmla="*/ 753039 w 974607"/>
                  <a:gd name="connsiteY67" fmla="*/ 918393 h 1516072"/>
                  <a:gd name="connsiteX68" fmla="*/ 758754 w 974607"/>
                  <a:gd name="connsiteY68" fmla="*/ 906963 h 1516072"/>
                  <a:gd name="connsiteX69" fmla="*/ 760659 w 974607"/>
                  <a:gd name="connsiteY69" fmla="*/ 901248 h 1516072"/>
                  <a:gd name="connsiteX70" fmla="*/ 766374 w 974607"/>
                  <a:gd name="connsiteY70" fmla="*/ 889818 h 1516072"/>
                  <a:gd name="connsiteX71" fmla="*/ 764469 w 974607"/>
                  <a:gd name="connsiteY71" fmla="*/ 874578 h 1516072"/>
                  <a:gd name="connsiteX72" fmla="*/ 758754 w 974607"/>
                  <a:gd name="connsiteY72" fmla="*/ 872673 h 1516072"/>
                  <a:gd name="connsiteX73" fmla="*/ 737799 w 974607"/>
                  <a:gd name="connsiteY73" fmla="*/ 874578 h 1516072"/>
                  <a:gd name="connsiteX74" fmla="*/ 732084 w 974607"/>
                  <a:gd name="connsiteY74" fmla="*/ 878388 h 1516072"/>
                  <a:gd name="connsiteX75" fmla="*/ 699699 w 974607"/>
                  <a:gd name="connsiteY75" fmla="*/ 899343 h 1516072"/>
                  <a:gd name="connsiteX76" fmla="*/ 595181 w 974607"/>
                  <a:gd name="connsiteY76" fmla="*/ 957831 h 1516072"/>
                  <a:gd name="connsiteX77" fmla="*/ 507294 w 974607"/>
                  <a:gd name="connsiteY77" fmla="*/ 847908 h 1516072"/>
                  <a:gd name="connsiteX78" fmla="*/ 503484 w 974607"/>
                  <a:gd name="connsiteY78" fmla="*/ 358323 h 1516072"/>
                  <a:gd name="connsiteX79" fmla="*/ 499674 w 974607"/>
                  <a:gd name="connsiteY79" fmla="*/ 66858 h 1516072"/>
                  <a:gd name="connsiteX80" fmla="*/ 490149 w 974607"/>
                  <a:gd name="connsiteY80" fmla="*/ 40188 h 1516072"/>
                  <a:gd name="connsiteX81" fmla="*/ 488244 w 974607"/>
                  <a:gd name="connsiteY81" fmla="*/ 34473 h 1516072"/>
                  <a:gd name="connsiteX82" fmla="*/ 484434 w 974607"/>
                  <a:gd name="connsiteY82" fmla="*/ 28758 h 1516072"/>
                  <a:gd name="connsiteX83" fmla="*/ 478719 w 974607"/>
                  <a:gd name="connsiteY83" fmla="*/ 17328 h 1516072"/>
                  <a:gd name="connsiteX84" fmla="*/ 473004 w 974607"/>
                  <a:gd name="connsiteY84" fmla="*/ 13518 h 1516072"/>
                  <a:gd name="connsiteX85" fmla="*/ 469194 w 974607"/>
                  <a:gd name="connsiteY85" fmla="*/ 7803 h 1516072"/>
                  <a:gd name="connsiteX86" fmla="*/ 429189 w 974607"/>
                  <a:gd name="connsiteY86" fmla="*/ 11613 h 1516072"/>
                  <a:gd name="connsiteX87" fmla="*/ 425379 w 974607"/>
                  <a:gd name="connsiteY87" fmla="*/ 78288 h 1516072"/>
                  <a:gd name="connsiteX88" fmla="*/ 425379 w 974607"/>
                  <a:gd name="connsiteY88" fmla="*/ 84003 h 1516072"/>
                  <a:gd name="connsiteX89" fmla="*/ 436603 w 974607"/>
                  <a:gd name="connsiteY89" fmla="*/ 225952 h 1516072"/>
                  <a:gd name="connsiteX90" fmla="*/ 440619 w 974607"/>
                  <a:gd name="connsiteY90" fmla="*/ 421188 h 1516072"/>
                  <a:gd name="connsiteX91" fmla="*/ 440002 w 974607"/>
                  <a:gd name="connsiteY91" fmla="*/ 789160 h 1516072"/>
                  <a:gd name="connsiteX92" fmla="*/ 430322 w 974607"/>
                  <a:gd name="connsiteY92"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77804 w 974607"/>
                  <a:gd name="connsiteY42" fmla="*/ 1323798 h 1516072"/>
                  <a:gd name="connsiteX43" fmla="*/ 827849 w 974607"/>
                  <a:gd name="connsiteY43" fmla="*/ 1303924 h 1516072"/>
                  <a:gd name="connsiteX44" fmla="*/ 783519 w 974607"/>
                  <a:gd name="connsiteY44" fmla="*/ 1253673 h 1516072"/>
                  <a:gd name="connsiteX45" fmla="*/ 773994 w 974607"/>
                  <a:gd name="connsiteY45" fmla="*/ 1247958 h 1516072"/>
                  <a:gd name="connsiteX46" fmla="*/ 648264 w 974607"/>
                  <a:gd name="connsiteY46" fmla="*/ 1156518 h 1516072"/>
                  <a:gd name="connsiteX47" fmla="*/ 645998 w 974607"/>
                  <a:gd name="connsiteY47" fmla="*/ 1108121 h 1516072"/>
                  <a:gd name="connsiteX48" fmla="*/ 671124 w 974607"/>
                  <a:gd name="connsiteY48" fmla="*/ 1089843 h 1516072"/>
                  <a:gd name="connsiteX49" fmla="*/ 724464 w 974607"/>
                  <a:gd name="connsiteY49" fmla="*/ 1082223 h 1516072"/>
                  <a:gd name="connsiteX50" fmla="*/ 871149 w 974607"/>
                  <a:gd name="connsiteY50" fmla="*/ 1086033 h 1516072"/>
                  <a:gd name="connsiteX51" fmla="*/ 899724 w 974607"/>
                  <a:gd name="connsiteY51" fmla="*/ 1091748 h 1516072"/>
                  <a:gd name="connsiteX52" fmla="*/ 963835 w 974607"/>
                  <a:gd name="connsiteY52" fmla="*/ 1090672 h 1516072"/>
                  <a:gd name="connsiteX53" fmla="*/ 970209 w 974607"/>
                  <a:gd name="connsiteY53" fmla="*/ 1054008 h 1516072"/>
                  <a:gd name="connsiteX54" fmla="*/ 918620 w 974607"/>
                  <a:gd name="connsiteY54" fmla="*/ 1034598 h 1516072"/>
                  <a:gd name="connsiteX55" fmla="*/ 803186 w 974607"/>
                  <a:gd name="connsiteY55" fmla="*/ 1037069 h 1516072"/>
                  <a:gd name="connsiteX56" fmla="*/ 646360 w 974607"/>
                  <a:gd name="connsiteY56" fmla="*/ 1049838 h 1516072"/>
                  <a:gd name="connsiteX57" fmla="*/ 640078 w 974607"/>
                  <a:gd name="connsiteY57" fmla="*/ 1026051 h 1516072"/>
                  <a:gd name="connsiteX58" fmla="*/ 673029 w 974607"/>
                  <a:gd name="connsiteY58" fmla="*/ 992688 h 1516072"/>
                  <a:gd name="connsiteX59" fmla="*/ 674934 w 974607"/>
                  <a:gd name="connsiteY59" fmla="*/ 986973 h 1516072"/>
                  <a:gd name="connsiteX60" fmla="*/ 680649 w 974607"/>
                  <a:gd name="connsiteY60" fmla="*/ 985068 h 1516072"/>
                  <a:gd name="connsiteX61" fmla="*/ 686364 w 974607"/>
                  <a:gd name="connsiteY61" fmla="*/ 981258 h 1516072"/>
                  <a:gd name="connsiteX62" fmla="*/ 695889 w 974607"/>
                  <a:gd name="connsiteY62" fmla="*/ 971733 h 1516072"/>
                  <a:gd name="connsiteX63" fmla="*/ 705414 w 974607"/>
                  <a:gd name="connsiteY63" fmla="*/ 960303 h 1516072"/>
                  <a:gd name="connsiteX64" fmla="*/ 716844 w 974607"/>
                  <a:gd name="connsiteY64" fmla="*/ 952683 h 1516072"/>
                  <a:gd name="connsiteX65" fmla="*/ 732084 w 974607"/>
                  <a:gd name="connsiteY65" fmla="*/ 939348 h 1516072"/>
                  <a:gd name="connsiteX66" fmla="*/ 741609 w 974607"/>
                  <a:gd name="connsiteY66" fmla="*/ 927918 h 1516072"/>
                  <a:gd name="connsiteX67" fmla="*/ 753039 w 974607"/>
                  <a:gd name="connsiteY67" fmla="*/ 918393 h 1516072"/>
                  <a:gd name="connsiteX68" fmla="*/ 758754 w 974607"/>
                  <a:gd name="connsiteY68" fmla="*/ 906963 h 1516072"/>
                  <a:gd name="connsiteX69" fmla="*/ 760659 w 974607"/>
                  <a:gd name="connsiteY69" fmla="*/ 901248 h 1516072"/>
                  <a:gd name="connsiteX70" fmla="*/ 766374 w 974607"/>
                  <a:gd name="connsiteY70" fmla="*/ 889818 h 1516072"/>
                  <a:gd name="connsiteX71" fmla="*/ 764469 w 974607"/>
                  <a:gd name="connsiteY71" fmla="*/ 874578 h 1516072"/>
                  <a:gd name="connsiteX72" fmla="*/ 758754 w 974607"/>
                  <a:gd name="connsiteY72" fmla="*/ 872673 h 1516072"/>
                  <a:gd name="connsiteX73" fmla="*/ 737799 w 974607"/>
                  <a:gd name="connsiteY73" fmla="*/ 874578 h 1516072"/>
                  <a:gd name="connsiteX74" fmla="*/ 732084 w 974607"/>
                  <a:gd name="connsiteY74" fmla="*/ 878388 h 1516072"/>
                  <a:gd name="connsiteX75" fmla="*/ 699699 w 974607"/>
                  <a:gd name="connsiteY75" fmla="*/ 899343 h 1516072"/>
                  <a:gd name="connsiteX76" fmla="*/ 595181 w 974607"/>
                  <a:gd name="connsiteY76" fmla="*/ 957831 h 1516072"/>
                  <a:gd name="connsiteX77" fmla="*/ 507294 w 974607"/>
                  <a:gd name="connsiteY77" fmla="*/ 847908 h 1516072"/>
                  <a:gd name="connsiteX78" fmla="*/ 503484 w 974607"/>
                  <a:gd name="connsiteY78" fmla="*/ 358323 h 1516072"/>
                  <a:gd name="connsiteX79" fmla="*/ 499674 w 974607"/>
                  <a:gd name="connsiteY79" fmla="*/ 66858 h 1516072"/>
                  <a:gd name="connsiteX80" fmla="*/ 490149 w 974607"/>
                  <a:gd name="connsiteY80" fmla="*/ 40188 h 1516072"/>
                  <a:gd name="connsiteX81" fmla="*/ 488244 w 974607"/>
                  <a:gd name="connsiteY81" fmla="*/ 34473 h 1516072"/>
                  <a:gd name="connsiteX82" fmla="*/ 484434 w 974607"/>
                  <a:gd name="connsiteY82" fmla="*/ 28758 h 1516072"/>
                  <a:gd name="connsiteX83" fmla="*/ 478719 w 974607"/>
                  <a:gd name="connsiteY83" fmla="*/ 17328 h 1516072"/>
                  <a:gd name="connsiteX84" fmla="*/ 473004 w 974607"/>
                  <a:gd name="connsiteY84" fmla="*/ 13518 h 1516072"/>
                  <a:gd name="connsiteX85" fmla="*/ 469194 w 974607"/>
                  <a:gd name="connsiteY85" fmla="*/ 7803 h 1516072"/>
                  <a:gd name="connsiteX86" fmla="*/ 429189 w 974607"/>
                  <a:gd name="connsiteY86" fmla="*/ 11613 h 1516072"/>
                  <a:gd name="connsiteX87" fmla="*/ 425379 w 974607"/>
                  <a:gd name="connsiteY87" fmla="*/ 78288 h 1516072"/>
                  <a:gd name="connsiteX88" fmla="*/ 425379 w 974607"/>
                  <a:gd name="connsiteY88" fmla="*/ 84003 h 1516072"/>
                  <a:gd name="connsiteX89" fmla="*/ 436603 w 974607"/>
                  <a:gd name="connsiteY89" fmla="*/ 225952 h 1516072"/>
                  <a:gd name="connsiteX90" fmla="*/ 440619 w 974607"/>
                  <a:gd name="connsiteY90" fmla="*/ 421188 h 1516072"/>
                  <a:gd name="connsiteX91" fmla="*/ 440002 w 974607"/>
                  <a:gd name="connsiteY91" fmla="*/ 789160 h 1516072"/>
                  <a:gd name="connsiteX92" fmla="*/ 430322 w 974607"/>
                  <a:gd name="connsiteY92"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694447 w 974607"/>
                  <a:gd name="connsiteY41" fmla="*/ 1286520 h 1516072"/>
                  <a:gd name="connsiteX42" fmla="*/ 777804 w 974607"/>
                  <a:gd name="connsiteY42" fmla="*/ 1323798 h 1516072"/>
                  <a:gd name="connsiteX43" fmla="*/ 827849 w 974607"/>
                  <a:gd name="connsiteY43" fmla="*/ 1303924 h 1516072"/>
                  <a:gd name="connsiteX44" fmla="*/ 783519 w 974607"/>
                  <a:gd name="connsiteY44" fmla="*/ 1253673 h 1516072"/>
                  <a:gd name="connsiteX45" fmla="*/ 773994 w 974607"/>
                  <a:gd name="connsiteY45" fmla="*/ 1247958 h 1516072"/>
                  <a:gd name="connsiteX46" fmla="*/ 648264 w 974607"/>
                  <a:gd name="connsiteY46" fmla="*/ 1156518 h 1516072"/>
                  <a:gd name="connsiteX47" fmla="*/ 645998 w 974607"/>
                  <a:gd name="connsiteY47" fmla="*/ 1108121 h 1516072"/>
                  <a:gd name="connsiteX48" fmla="*/ 671124 w 974607"/>
                  <a:gd name="connsiteY48" fmla="*/ 1089843 h 1516072"/>
                  <a:gd name="connsiteX49" fmla="*/ 724464 w 974607"/>
                  <a:gd name="connsiteY49" fmla="*/ 1082223 h 1516072"/>
                  <a:gd name="connsiteX50" fmla="*/ 871149 w 974607"/>
                  <a:gd name="connsiteY50" fmla="*/ 1086033 h 1516072"/>
                  <a:gd name="connsiteX51" fmla="*/ 899724 w 974607"/>
                  <a:gd name="connsiteY51" fmla="*/ 1091748 h 1516072"/>
                  <a:gd name="connsiteX52" fmla="*/ 963835 w 974607"/>
                  <a:gd name="connsiteY52" fmla="*/ 1090672 h 1516072"/>
                  <a:gd name="connsiteX53" fmla="*/ 970209 w 974607"/>
                  <a:gd name="connsiteY53" fmla="*/ 1054008 h 1516072"/>
                  <a:gd name="connsiteX54" fmla="*/ 918620 w 974607"/>
                  <a:gd name="connsiteY54" fmla="*/ 1034598 h 1516072"/>
                  <a:gd name="connsiteX55" fmla="*/ 803186 w 974607"/>
                  <a:gd name="connsiteY55" fmla="*/ 1037069 h 1516072"/>
                  <a:gd name="connsiteX56" fmla="*/ 646360 w 974607"/>
                  <a:gd name="connsiteY56" fmla="*/ 1049838 h 1516072"/>
                  <a:gd name="connsiteX57" fmla="*/ 640078 w 974607"/>
                  <a:gd name="connsiteY57" fmla="*/ 1026051 h 1516072"/>
                  <a:gd name="connsiteX58" fmla="*/ 673029 w 974607"/>
                  <a:gd name="connsiteY58" fmla="*/ 992688 h 1516072"/>
                  <a:gd name="connsiteX59" fmla="*/ 674934 w 974607"/>
                  <a:gd name="connsiteY59" fmla="*/ 986973 h 1516072"/>
                  <a:gd name="connsiteX60" fmla="*/ 680649 w 974607"/>
                  <a:gd name="connsiteY60" fmla="*/ 985068 h 1516072"/>
                  <a:gd name="connsiteX61" fmla="*/ 686364 w 974607"/>
                  <a:gd name="connsiteY61" fmla="*/ 981258 h 1516072"/>
                  <a:gd name="connsiteX62" fmla="*/ 695889 w 974607"/>
                  <a:gd name="connsiteY62" fmla="*/ 971733 h 1516072"/>
                  <a:gd name="connsiteX63" fmla="*/ 705414 w 974607"/>
                  <a:gd name="connsiteY63" fmla="*/ 960303 h 1516072"/>
                  <a:gd name="connsiteX64" fmla="*/ 716844 w 974607"/>
                  <a:gd name="connsiteY64" fmla="*/ 952683 h 1516072"/>
                  <a:gd name="connsiteX65" fmla="*/ 732084 w 974607"/>
                  <a:gd name="connsiteY65" fmla="*/ 939348 h 1516072"/>
                  <a:gd name="connsiteX66" fmla="*/ 741609 w 974607"/>
                  <a:gd name="connsiteY66" fmla="*/ 927918 h 1516072"/>
                  <a:gd name="connsiteX67" fmla="*/ 753039 w 974607"/>
                  <a:gd name="connsiteY67" fmla="*/ 918393 h 1516072"/>
                  <a:gd name="connsiteX68" fmla="*/ 758754 w 974607"/>
                  <a:gd name="connsiteY68" fmla="*/ 906963 h 1516072"/>
                  <a:gd name="connsiteX69" fmla="*/ 760659 w 974607"/>
                  <a:gd name="connsiteY69" fmla="*/ 901248 h 1516072"/>
                  <a:gd name="connsiteX70" fmla="*/ 766374 w 974607"/>
                  <a:gd name="connsiteY70" fmla="*/ 889818 h 1516072"/>
                  <a:gd name="connsiteX71" fmla="*/ 764469 w 974607"/>
                  <a:gd name="connsiteY71" fmla="*/ 874578 h 1516072"/>
                  <a:gd name="connsiteX72" fmla="*/ 758754 w 974607"/>
                  <a:gd name="connsiteY72" fmla="*/ 872673 h 1516072"/>
                  <a:gd name="connsiteX73" fmla="*/ 737799 w 974607"/>
                  <a:gd name="connsiteY73" fmla="*/ 874578 h 1516072"/>
                  <a:gd name="connsiteX74" fmla="*/ 732084 w 974607"/>
                  <a:gd name="connsiteY74" fmla="*/ 878388 h 1516072"/>
                  <a:gd name="connsiteX75" fmla="*/ 699699 w 974607"/>
                  <a:gd name="connsiteY75" fmla="*/ 899343 h 1516072"/>
                  <a:gd name="connsiteX76" fmla="*/ 595181 w 974607"/>
                  <a:gd name="connsiteY76" fmla="*/ 957831 h 1516072"/>
                  <a:gd name="connsiteX77" fmla="*/ 507294 w 974607"/>
                  <a:gd name="connsiteY77" fmla="*/ 847908 h 1516072"/>
                  <a:gd name="connsiteX78" fmla="*/ 503484 w 974607"/>
                  <a:gd name="connsiteY78" fmla="*/ 358323 h 1516072"/>
                  <a:gd name="connsiteX79" fmla="*/ 499674 w 974607"/>
                  <a:gd name="connsiteY79" fmla="*/ 66858 h 1516072"/>
                  <a:gd name="connsiteX80" fmla="*/ 490149 w 974607"/>
                  <a:gd name="connsiteY80" fmla="*/ 40188 h 1516072"/>
                  <a:gd name="connsiteX81" fmla="*/ 488244 w 974607"/>
                  <a:gd name="connsiteY81" fmla="*/ 34473 h 1516072"/>
                  <a:gd name="connsiteX82" fmla="*/ 484434 w 974607"/>
                  <a:gd name="connsiteY82" fmla="*/ 28758 h 1516072"/>
                  <a:gd name="connsiteX83" fmla="*/ 478719 w 974607"/>
                  <a:gd name="connsiteY83" fmla="*/ 17328 h 1516072"/>
                  <a:gd name="connsiteX84" fmla="*/ 473004 w 974607"/>
                  <a:gd name="connsiteY84" fmla="*/ 13518 h 1516072"/>
                  <a:gd name="connsiteX85" fmla="*/ 469194 w 974607"/>
                  <a:gd name="connsiteY85" fmla="*/ 7803 h 1516072"/>
                  <a:gd name="connsiteX86" fmla="*/ 429189 w 974607"/>
                  <a:gd name="connsiteY86" fmla="*/ 11613 h 1516072"/>
                  <a:gd name="connsiteX87" fmla="*/ 425379 w 974607"/>
                  <a:gd name="connsiteY87" fmla="*/ 78288 h 1516072"/>
                  <a:gd name="connsiteX88" fmla="*/ 425379 w 974607"/>
                  <a:gd name="connsiteY88" fmla="*/ 84003 h 1516072"/>
                  <a:gd name="connsiteX89" fmla="*/ 436603 w 974607"/>
                  <a:gd name="connsiteY89" fmla="*/ 225952 h 1516072"/>
                  <a:gd name="connsiteX90" fmla="*/ 440619 w 974607"/>
                  <a:gd name="connsiteY90" fmla="*/ 421188 h 1516072"/>
                  <a:gd name="connsiteX91" fmla="*/ 440002 w 974607"/>
                  <a:gd name="connsiteY91" fmla="*/ 789160 h 1516072"/>
                  <a:gd name="connsiteX92" fmla="*/ 430322 w 974607"/>
                  <a:gd name="connsiteY92"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77804 w 974607"/>
                  <a:gd name="connsiteY41" fmla="*/ 1323798 h 1516072"/>
                  <a:gd name="connsiteX42" fmla="*/ 827849 w 974607"/>
                  <a:gd name="connsiteY42" fmla="*/ 1303924 h 1516072"/>
                  <a:gd name="connsiteX43" fmla="*/ 783519 w 974607"/>
                  <a:gd name="connsiteY43" fmla="*/ 1253673 h 1516072"/>
                  <a:gd name="connsiteX44" fmla="*/ 773994 w 974607"/>
                  <a:gd name="connsiteY44" fmla="*/ 1247958 h 1516072"/>
                  <a:gd name="connsiteX45" fmla="*/ 648264 w 974607"/>
                  <a:gd name="connsiteY45" fmla="*/ 1156518 h 1516072"/>
                  <a:gd name="connsiteX46" fmla="*/ 645998 w 974607"/>
                  <a:gd name="connsiteY46" fmla="*/ 1108121 h 1516072"/>
                  <a:gd name="connsiteX47" fmla="*/ 671124 w 974607"/>
                  <a:gd name="connsiteY47" fmla="*/ 1089843 h 1516072"/>
                  <a:gd name="connsiteX48" fmla="*/ 724464 w 974607"/>
                  <a:gd name="connsiteY48" fmla="*/ 1082223 h 1516072"/>
                  <a:gd name="connsiteX49" fmla="*/ 871149 w 974607"/>
                  <a:gd name="connsiteY49" fmla="*/ 1086033 h 1516072"/>
                  <a:gd name="connsiteX50" fmla="*/ 899724 w 974607"/>
                  <a:gd name="connsiteY50" fmla="*/ 1091748 h 1516072"/>
                  <a:gd name="connsiteX51" fmla="*/ 963835 w 974607"/>
                  <a:gd name="connsiteY51" fmla="*/ 1090672 h 1516072"/>
                  <a:gd name="connsiteX52" fmla="*/ 970209 w 974607"/>
                  <a:gd name="connsiteY52" fmla="*/ 1054008 h 1516072"/>
                  <a:gd name="connsiteX53" fmla="*/ 918620 w 974607"/>
                  <a:gd name="connsiteY53" fmla="*/ 1034598 h 1516072"/>
                  <a:gd name="connsiteX54" fmla="*/ 803186 w 974607"/>
                  <a:gd name="connsiteY54" fmla="*/ 1037069 h 1516072"/>
                  <a:gd name="connsiteX55" fmla="*/ 646360 w 974607"/>
                  <a:gd name="connsiteY55" fmla="*/ 1049838 h 1516072"/>
                  <a:gd name="connsiteX56" fmla="*/ 640078 w 974607"/>
                  <a:gd name="connsiteY56" fmla="*/ 1026051 h 1516072"/>
                  <a:gd name="connsiteX57" fmla="*/ 673029 w 974607"/>
                  <a:gd name="connsiteY57" fmla="*/ 992688 h 1516072"/>
                  <a:gd name="connsiteX58" fmla="*/ 674934 w 974607"/>
                  <a:gd name="connsiteY58" fmla="*/ 986973 h 1516072"/>
                  <a:gd name="connsiteX59" fmla="*/ 680649 w 974607"/>
                  <a:gd name="connsiteY59" fmla="*/ 985068 h 1516072"/>
                  <a:gd name="connsiteX60" fmla="*/ 686364 w 974607"/>
                  <a:gd name="connsiteY60" fmla="*/ 981258 h 1516072"/>
                  <a:gd name="connsiteX61" fmla="*/ 695889 w 974607"/>
                  <a:gd name="connsiteY61" fmla="*/ 971733 h 1516072"/>
                  <a:gd name="connsiteX62" fmla="*/ 705414 w 974607"/>
                  <a:gd name="connsiteY62" fmla="*/ 960303 h 1516072"/>
                  <a:gd name="connsiteX63" fmla="*/ 716844 w 974607"/>
                  <a:gd name="connsiteY63" fmla="*/ 952683 h 1516072"/>
                  <a:gd name="connsiteX64" fmla="*/ 732084 w 974607"/>
                  <a:gd name="connsiteY64" fmla="*/ 939348 h 1516072"/>
                  <a:gd name="connsiteX65" fmla="*/ 741609 w 974607"/>
                  <a:gd name="connsiteY65" fmla="*/ 927918 h 1516072"/>
                  <a:gd name="connsiteX66" fmla="*/ 753039 w 974607"/>
                  <a:gd name="connsiteY66" fmla="*/ 918393 h 1516072"/>
                  <a:gd name="connsiteX67" fmla="*/ 758754 w 974607"/>
                  <a:gd name="connsiteY67" fmla="*/ 906963 h 1516072"/>
                  <a:gd name="connsiteX68" fmla="*/ 760659 w 974607"/>
                  <a:gd name="connsiteY68" fmla="*/ 901248 h 1516072"/>
                  <a:gd name="connsiteX69" fmla="*/ 766374 w 974607"/>
                  <a:gd name="connsiteY69" fmla="*/ 889818 h 1516072"/>
                  <a:gd name="connsiteX70" fmla="*/ 764469 w 974607"/>
                  <a:gd name="connsiteY70" fmla="*/ 874578 h 1516072"/>
                  <a:gd name="connsiteX71" fmla="*/ 758754 w 974607"/>
                  <a:gd name="connsiteY71" fmla="*/ 872673 h 1516072"/>
                  <a:gd name="connsiteX72" fmla="*/ 737799 w 974607"/>
                  <a:gd name="connsiteY72" fmla="*/ 874578 h 1516072"/>
                  <a:gd name="connsiteX73" fmla="*/ 732084 w 974607"/>
                  <a:gd name="connsiteY73" fmla="*/ 878388 h 1516072"/>
                  <a:gd name="connsiteX74" fmla="*/ 699699 w 974607"/>
                  <a:gd name="connsiteY74" fmla="*/ 899343 h 1516072"/>
                  <a:gd name="connsiteX75" fmla="*/ 595181 w 974607"/>
                  <a:gd name="connsiteY75" fmla="*/ 957831 h 1516072"/>
                  <a:gd name="connsiteX76" fmla="*/ 507294 w 974607"/>
                  <a:gd name="connsiteY76" fmla="*/ 847908 h 1516072"/>
                  <a:gd name="connsiteX77" fmla="*/ 503484 w 974607"/>
                  <a:gd name="connsiteY77" fmla="*/ 358323 h 1516072"/>
                  <a:gd name="connsiteX78" fmla="*/ 499674 w 974607"/>
                  <a:gd name="connsiteY78" fmla="*/ 66858 h 1516072"/>
                  <a:gd name="connsiteX79" fmla="*/ 490149 w 974607"/>
                  <a:gd name="connsiteY79" fmla="*/ 40188 h 1516072"/>
                  <a:gd name="connsiteX80" fmla="*/ 488244 w 974607"/>
                  <a:gd name="connsiteY80" fmla="*/ 34473 h 1516072"/>
                  <a:gd name="connsiteX81" fmla="*/ 484434 w 974607"/>
                  <a:gd name="connsiteY81" fmla="*/ 28758 h 1516072"/>
                  <a:gd name="connsiteX82" fmla="*/ 478719 w 974607"/>
                  <a:gd name="connsiteY82" fmla="*/ 17328 h 1516072"/>
                  <a:gd name="connsiteX83" fmla="*/ 473004 w 974607"/>
                  <a:gd name="connsiteY83" fmla="*/ 13518 h 1516072"/>
                  <a:gd name="connsiteX84" fmla="*/ 469194 w 974607"/>
                  <a:gd name="connsiteY84" fmla="*/ 7803 h 1516072"/>
                  <a:gd name="connsiteX85" fmla="*/ 429189 w 974607"/>
                  <a:gd name="connsiteY85" fmla="*/ 11613 h 1516072"/>
                  <a:gd name="connsiteX86" fmla="*/ 425379 w 974607"/>
                  <a:gd name="connsiteY86" fmla="*/ 78288 h 1516072"/>
                  <a:gd name="connsiteX87" fmla="*/ 425379 w 974607"/>
                  <a:gd name="connsiteY87" fmla="*/ 84003 h 1516072"/>
                  <a:gd name="connsiteX88" fmla="*/ 436603 w 974607"/>
                  <a:gd name="connsiteY88" fmla="*/ 225952 h 1516072"/>
                  <a:gd name="connsiteX89" fmla="*/ 440619 w 974607"/>
                  <a:gd name="connsiteY89" fmla="*/ 421188 h 1516072"/>
                  <a:gd name="connsiteX90" fmla="*/ 440002 w 974607"/>
                  <a:gd name="connsiteY90" fmla="*/ 789160 h 1516072"/>
                  <a:gd name="connsiteX91" fmla="*/ 430322 w 974607"/>
                  <a:gd name="connsiteY91"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77804 w 974607"/>
                  <a:gd name="connsiteY41" fmla="*/ 1323798 h 1516072"/>
                  <a:gd name="connsiteX42" fmla="*/ 820435 w 974607"/>
                  <a:gd name="connsiteY42" fmla="*/ 1303924 h 1516072"/>
                  <a:gd name="connsiteX43" fmla="*/ 783519 w 974607"/>
                  <a:gd name="connsiteY43" fmla="*/ 1253673 h 1516072"/>
                  <a:gd name="connsiteX44" fmla="*/ 773994 w 974607"/>
                  <a:gd name="connsiteY44" fmla="*/ 1247958 h 1516072"/>
                  <a:gd name="connsiteX45" fmla="*/ 648264 w 974607"/>
                  <a:gd name="connsiteY45" fmla="*/ 1156518 h 1516072"/>
                  <a:gd name="connsiteX46" fmla="*/ 645998 w 974607"/>
                  <a:gd name="connsiteY46" fmla="*/ 1108121 h 1516072"/>
                  <a:gd name="connsiteX47" fmla="*/ 671124 w 974607"/>
                  <a:gd name="connsiteY47" fmla="*/ 1089843 h 1516072"/>
                  <a:gd name="connsiteX48" fmla="*/ 724464 w 974607"/>
                  <a:gd name="connsiteY48" fmla="*/ 1082223 h 1516072"/>
                  <a:gd name="connsiteX49" fmla="*/ 871149 w 974607"/>
                  <a:gd name="connsiteY49" fmla="*/ 1086033 h 1516072"/>
                  <a:gd name="connsiteX50" fmla="*/ 899724 w 974607"/>
                  <a:gd name="connsiteY50" fmla="*/ 1091748 h 1516072"/>
                  <a:gd name="connsiteX51" fmla="*/ 963835 w 974607"/>
                  <a:gd name="connsiteY51" fmla="*/ 1090672 h 1516072"/>
                  <a:gd name="connsiteX52" fmla="*/ 970209 w 974607"/>
                  <a:gd name="connsiteY52" fmla="*/ 1054008 h 1516072"/>
                  <a:gd name="connsiteX53" fmla="*/ 918620 w 974607"/>
                  <a:gd name="connsiteY53" fmla="*/ 1034598 h 1516072"/>
                  <a:gd name="connsiteX54" fmla="*/ 803186 w 974607"/>
                  <a:gd name="connsiteY54" fmla="*/ 1037069 h 1516072"/>
                  <a:gd name="connsiteX55" fmla="*/ 646360 w 974607"/>
                  <a:gd name="connsiteY55" fmla="*/ 1049838 h 1516072"/>
                  <a:gd name="connsiteX56" fmla="*/ 640078 w 974607"/>
                  <a:gd name="connsiteY56" fmla="*/ 1026051 h 1516072"/>
                  <a:gd name="connsiteX57" fmla="*/ 673029 w 974607"/>
                  <a:gd name="connsiteY57" fmla="*/ 992688 h 1516072"/>
                  <a:gd name="connsiteX58" fmla="*/ 674934 w 974607"/>
                  <a:gd name="connsiteY58" fmla="*/ 986973 h 1516072"/>
                  <a:gd name="connsiteX59" fmla="*/ 680649 w 974607"/>
                  <a:gd name="connsiteY59" fmla="*/ 985068 h 1516072"/>
                  <a:gd name="connsiteX60" fmla="*/ 686364 w 974607"/>
                  <a:gd name="connsiteY60" fmla="*/ 981258 h 1516072"/>
                  <a:gd name="connsiteX61" fmla="*/ 695889 w 974607"/>
                  <a:gd name="connsiteY61" fmla="*/ 971733 h 1516072"/>
                  <a:gd name="connsiteX62" fmla="*/ 705414 w 974607"/>
                  <a:gd name="connsiteY62" fmla="*/ 960303 h 1516072"/>
                  <a:gd name="connsiteX63" fmla="*/ 716844 w 974607"/>
                  <a:gd name="connsiteY63" fmla="*/ 952683 h 1516072"/>
                  <a:gd name="connsiteX64" fmla="*/ 732084 w 974607"/>
                  <a:gd name="connsiteY64" fmla="*/ 939348 h 1516072"/>
                  <a:gd name="connsiteX65" fmla="*/ 741609 w 974607"/>
                  <a:gd name="connsiteY65" fmla="*/ 927918 h 1516072"/>
                  <a:gd name="connsiteX66" fmla="*/ 753039 w 974607"/>
                  <a:gd name="connsiteY66" fmla="*/ 918393 h 1516072"/>
                  <a:gd name="connsiteX67" fmla="*/ 758754 w 974607"/>
                  <a:gd name="connsiteY67" fmla="*/ 906963 h 1516072"/>
                  <a:gd name="connsiteX68" fmla="*/ 760659 w 974607"/>
                  <a:gd name="connsiteY68" fmla="*/ 901248 h 1516072"/>
                  <a:gd name="connsiteX69" fmla="*/ 766374 w 974607"/>
                  <a:gd name="connsiteY69" fmla="*/ 889818 h 1516072"/>
                  <a:gd name="connsiteX70" fmla="*/ 764469 w 974607"/>
                  <a:gd name="connsiteY70" fmla="*/ 874578 h 1516072"/>
                  <a:gd name="connsiteX71" fmla="*/ 758754 w 974607"/>
                  <a:gd name="connsiteY71" fmla="*/ 872673 h 1516072"/>
                  <a:gd name="connsiteX72" fmla="*/ 737799 w 974607"/>
                  <a:gd name="connsiteY72" fmla="*/ 874578 h 1516072"/>
                  <a:gd name="connsiteX73" fmla="*/ 732084 w 974607"/>
                  <a:gd name="connsiteY73" fmla="*/ 878388 h 1516072"/>
                  <a:gd name="connsiteX74" fmla="*/ 699699 w 974607"/>
                  <a:gd name="connsiteY74" fmla="*/ 899343 h 1516072"/>
                  <a:gd name="connsiteX75" fmla="*/ 595181 w 974607"/>
                  <a:gd name="connsiteY75" fmla="*/ 957831 h 1516072"/>
                  <a:gd name="connsiteX76" fmla="*/ 507294 w 974607"/>
                  <a:gd name="connsiteY76" fmla="*/ 847908 h 1516072"/>
                  <a:gd name="connsiteX77" fmla="*/ 503484 w 974607"/>
                  <a:gd name="connsiteY77" fmla="*/ 358323 h 1516072"/>
                  <a:gd name="connsiteX78" fmla="*/ 499674 w 974607"/>
                  <a:gd name="connsiteY78" fmla="*/ 66858 h 1516072"/>
                  <a:gd name="connsiteX79" fmla="*/ 490149 w 974607"/>
                  <a:gd name="connsiteY79" fmla="*/ 40188 h 1516072"/>
                  <a:gd name="connsiteX80" fmla="*/ 488244 w 974607"/>
                  <a:gd name="connsiteY80" fmla="*/ 34473 h 1516072"/>
                  <a:gd name="connsiteX81" fmla="*/ 484434 w 974607"/>
                  <a:gd name="connsiteY81" fmla="*/ 28758 h 1516072"/>
                  <a:gd name="connsiteX82" fmla="*/ 478719 w 974607"/>
                  <a:gd name="connsiteY82" fmla="*/ 17328 h 1516072"/>
                  <a:gd name="connsiteX83" fmla="*/ 473004 w 974607"/>
                  <a:gd name="connsiteY83" fmla="*/ 13518 h 1516072"/>
                  <a:gd name="connsiteX84" fmla="*/ 469194 w 974607"/>
                  <a:gd name="connsiteY84" fmla="*/ 7803 h 1516072"/>
                  <a:gd name="connsiteX85" fmla="*/ 429189 w 974607"/>
                  <a:gd name="connsiteY85" fmla="*/ 11613 h 1516072"/>
                  <a:gd name="connsiteX86" fmla="*/ 425379 w 974607"/>
                  <a:gd name="connsiteY86" fmla="*/ 78288 h 1516072"/>
                  <a:gd name="connsiteX87" fmla="*/ 425379 w 974607"/>
                  <a:gd name="connsiteY87" fmla="*/ 84003 h 1516072"/>
                  <a:gd name="connsiteX88" fmla="*/ 436603 w 974607"/>
                  <a:gd name="connsiteY88" fmla="*/ 225952 h 1516072"/>
                  <a:gd name="connsiteX89" fmla="*/ 440619 w 974607"/>
                  <a:gd name="connsiteY89" fmla="*/ 421188 h 1516072"/>
                  <a:gd name="connsiteX90" fmla="*/ 440002 w 974607"/>
                  <a:gd name="connsiteY90" fmla="*/ 789160 h 1516072"/>
                  <a:gd name="connsiteX91" fmla="*/ 430322 w 974607"/>
                  <a:gd name="connsiteY91"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77804 w 974607"/>
                  <a:gd name="connsiteY41" fmla="*/ 1323798 h 1516072"/>
                  <a:gd name="connsiteX42" fmla="*/ 820435 w 974607"/>
                  <a:gd name="connsiteY42" fmla="*/ 1303924 h 1516072"/>
                  <a:gd name="connsiteX43" fmla="*/ 783519 w 974607"/>
                  <a:gd name="connsiteY43" fmla="*/ 1253673 h 1516072"/>
                  <a:gd name="connsiteX44" fmla="*/ 773994 w 974607"/>
                  <a:gd name="connsiteY44" fmla="*/ 1247958 h 1516072"/>
                  <a:gd name="connsiteX45" fmla="*/ 648264 w 974607"/>
                  <a:gd name="connsiteY45" fmla="*/ 1156518 h 1516072"/>
                  <a:gd name="connsiteX46" fmla="*/ 645998 w 974607"/>
                  <a:gd name="connsiteY46" fmla="*/ 1108121 h 1516072"/>
                  <a:gd name="connsiteX47" fmla="*/ 671124 w 974607"/>
                  <a:gd name="connsiteY47" fmla="*/ 1089843 h 1516072"/>
                  <a:gd name="connsiteX48" fmla="*/ 724464 w 974607"/>
                  <a:gd name="connsiteY48" fmla="*/ 1082223 h 1516072"/>
                  <a:gd name="connsiteX49" fmla="*/ 871149 w 974607"/>
                  <a:gd name="connsiteY49" fmla="*/ 1086033 h 1516072"/>
                  <a:gd name="connsiteX50" fmla="*/ 899724 w 974607"/>
                  <a:gd name="connsiteY50" fmla="*/ 1091748 h 1516072"/>
                  <a:gd name="connsiteX51" fmla="*/ 963835 w 974607"/>
                  <a:gd name="connsiteY51" fmla="*/ 1090672 h 1516072"/>
                  <a:gd name="connsiteX52" fmla="*/ 970209 w 974607"/>
                  <a:gd name="connsiteY52" fmla="*/ 1054008 h 1516072"/>
                  <a:gd name="connsiteX53" fmla="*/ 918620 w 974607"/>
                  <a:gd name="connsiteY53" fmla="*/ 1034598 h 1516072"/>
                  <a:gd name="connsiteX54" fmla="*/ 803186 w 974607"/>
                  <a:gd name="connsiteY54" fmla="*/ 1037069 h 1516072"/>
                  <a:gd name="connsiteX55" fmla="*/ 646360 w 974607"/>
                  <a:gd name="connsiteY55" fmla="*/ 1049838 h 1516072"/>
                  <a:gd name="connsiteX56" fmla="*/ 640078 w 974607"/>
                  <a:gd name="connsiteY56" fmla="*/ 1026051 h 1516072"/>
                  <a:gd name="connsiteX57" fmla="*/ 673029 w 974607"/>
                  <a:gd name="connsiteY57" fmla="*/ 992688 h 1516072"/>
                  <a:gd name="connsiteX58" fmla="*/ 674934 w 974607"/>
                  <a:gd name="connsiteY58" fmla="*/ 986973 h 1516072"/>
                  <a:gd name="connsiteX59" fmla="*/ 680649 w 974607"/>
                  <a:gd name="connsiteY59" fmla="*/ 985068 h 1516072"/>
                  <a:gd name="connsiteX60" fmla="*/ 686364 w 974607"/>
                  <a:gd name="connsiteY60" fmla="*/ 981258 h 1516072"/>
                  <a:gd name="connsiteX61" fmla="*/ 695889 w 974607"/>
                  <a:gd name="connsiteY61" fmla="*/ 971733 h 1516072"/>
                  <a:gd name="connsiteX62" fmla="*/ 716844 w 974607"/>
                  <a:gd name="connsiteY62" fmla="*/ 952683 h 1516072"/>
                  <a:gd name="connsiteX63" fmla="*/ 732084 w 974607"/>
                  <a:gd name="connsiteY63" fmla="*/ 939348 h 1516072"/>
                  <a:gd name="connsiteX64" fmla="*/ 741609 w 974607"/>
                  <a:gd name="connsiteY64" fmla="*/ 927918 h 1516072"/>
                  <a:gd name="connsiteX65" fmla="*/ 753039 w 974607"/>
                  <a:gd name="connsiteY65" fmla="*/ 918393 h 1516072"/>
                  <a:gd name="connsiteX66" fmla="*/ 758754 w 974607"/>
                  <a:gd name="connsiteY66" fmla="*/ 906963 h 1516072"/>
                  <a:gd name="connsiteX67" fmla="*/ 760659 w 974607"/>
                  <a:gd name="connsiteY67" fmla="*/ 901248 h 1516072"/>
                  <a:gd name="connsiteX68" fmla="*/ 766374 w 974607"/>
                  <a:gd name="connsiteY68" fmla="*/ 889818 h 1516072"/>
                  <a:gd name="connsiteX69" fmla="*/ 764469 w 974607"/>
                  <a:gd name="connsiteY69" fmla="*/ 874578 h 1516072"/>
                  <a:gd name="connsiteX70" fmla="*/ 758754 w 974607"/>
                  <a:gd name="connsiteY70" fmla="*/ 872673 h 1516072"/>
                  <a:gd name="connsiteX71" fmla="*/ 737799 w 974607"/>
                  <a:gd name="connsiteY71" fmla="*/ 874578 h 1516072"/>
                  <a:gd name="connsiteX72" fmla="*/ 732084 w 974607"/>
                  <a:gd name="connsiteY72" fmla="*/ 878388 h 1516072"/>
                  <a:gd name="connsiteX73" fmla="*/ 699699 w 974607"/>
                  <a:gd name="connsiteY73" fmla="*/ 899343 h 1516072"/>
                  <a:gd name="connsiteX74" fmla="*/ 595181 w 974607"/>
                  <a:gd name="connsiteY74" fmla="*/ 957831 h 1516072"/>
                  <a:gd name="connsiteX75" fmla="*/ 507294 w 974607"/>
                  <a:gd name="connsiteY75" fmla="*/ 847908 h 1516072"/>
                  <a:gd name="connsiteX76" fmla="*/ 503484 w 974607"/>
                  <a:gd name="connsiteY76" fmla="*/ 358323 h 1516072"/>
                  <a:gd name="connsiteX77" fmla="*/ 499674 w 974607"/>
                  <a:gd name="connsiteY77" fmla="*/ 66858 h 1516072"/>
                  <a:gd name="connsiteX78" fmla="*/ 490149 w 974607"/>
                  <a:gd name="connsiteY78" fmla="*/ 40188 h 1516072"/>
                  <a:gd name="connsiteX79" fmla="*/ 488244 w 974607"/>
                  <a:gd name="connsiteY79" fmla="*/ 34473 h 1516072"/>
                  <a:gd name="connsiteX80" fmla="*/ 484434 w 974607"/>
                  <a:gd name="connsiteY80" fmla="*/ 28758 h 1516072"/>
                  <a:gd name="connsiteX81" fmla="*/ 478719 w 974607"/>
                  <a:gd name="connsiteY81" fmla="*/ 17328 h 1516072"/>
                  <a:gd name="connsiteX82" fmla="*/ 473004 w 974607"/>
                  <a:gd name="connsiteY82" fmla="*/ 13518 h 1516072"/>
                  <a:gd name="connsiteX83" fmla="*/ 469194 w 974607"/>
                  <a:gd name="connsiteY83" fmla="*/ 7803 h 1516072"/>
                  <a:gd name="connsiteX84" fmla="*/ 429189 w 974607"/>
                  <a:gd name="connsiteY84" fmla="*/ 11613 h 1516072"/>
                  <a:gd name="connsiteX85" fmla="*/ 425379 w 974607"/>
                  <a:gd name="connsiteY85" fmla="*/ 78288 h 1516072"/>
                  <a:gd name="connsiteX86" fmla="*/ 425379 w 974607"/>
                  <a:gd name="connsiteY86" fmla="*/ 84003 h 1516072"/>
                  <a:gd name="connsiteX87" fmla="*/ 436603 w 974607"/>
                  <a:gd name="connsiteY87" fmla="*/ 225952 h 1516072"/>
                  <a:gd name="connsiteX88" fmla="*/ 440619 w 974607"/>
                  <a:gd name="connsiteY88" fmla="*/ 421188 h 1516072"/>
                  <a:gd name="connsiteX89" fmla="*/ 440002 w 974607"/>
                  <a:gd name="connsiteY89" fmla="*/ 789160 h 1516072"/>
                  <a:gd name="connsiteX90" fmla="*/ 430322 w 974607"/>
                  <a:gd name="connsiteY90"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77804 w 974607"/>
                  <a:gd name="connsiteY41" fmla="*/ 1323798 h 1516072"/>
                  <a:gd name="connsiteX42" fmla="*/ 820435 w 974607"/>
                  <a:gd name="connsiteY42" fmla="*/ 1303924 h 1516072"/>
                  <a:gd name="connsiteX43" fmla="*/ 783519 w 974607"/>
                  <a:gd name="connsiteY43" fmla="*/ 1253673 h 1516072"/>
                  <a:gd name="connsiteX44" fmla="*/ 773994 w 974607"/>
                  <a:gd name="connsiteY44" fmla="*/ 1247958 h 1516072"/>
                  <a:gd name="connsiteX45" fmla="*/ 648264 w 974607"/>
                  <a:gd name="connsiteY45" fmla="*/ 1156518 h 1516072"/>
                  <a:gd name="connsiteX46" fmla="*/ 645998 w 974607"/>
                  <a:gd name="connsiteY46" fmla="*/ 1108121 h 1516072"/>
                  <a:gd name="connsiteX47" fmla="*/ 671124 w 974607"/>
                  <a:gd name="connsiteY47" fmla="*/ 1089843 h 1516072"/>
                  <a:gd name="connsiteX48" fmla="*/ 724464 w 974607"/>
                  <a:gd name="connsiteY48" fmla="*/ 1082223 h 1516072"/>
                  <a:gd name="connsiteX49" fmla="*/ 871149 w 974607"/>
                  <a:gd name="connsiteY49" fmla="*/ 1086033 h 1516072"/>
                  <a:gd name="connsiteX50" fmla="*/ 899724 w 974607"/>
                  <a:gd name="connsiteY50" fmla="*/ 1091748 h 1516072"/>
                  <a:gd name="connsiteX51" fmla="*/ 963835 w 974607"/>
                  <a:gd name="connsiteY51" fmla="*/ 1090672 h 1516072"/>
                  <a:gd name="connsiteX52" fmla="*/ 970209 w 974607"/>
                  <a:gd name="connsiteY52" fmla="*/ 1054008 h 1516072"/>
                  <a:gd name="connsiteX53" fmla="*/ 918620 w 974607"/>
                  <a:gd name="connsiteY53" fmla="*/ 1034598 h 1516072"/>
                  <a:gd name="connsiteX54" fmla="*/ 803186 w 974607"/>
                  <a:gd name="connsiteY54" fmla="*/ 1037069 h 1516072"/>
                  <a:gd name="connsiteX55" fmla="*/ 646360 w 974607"/>
                  <a:gd name="connsiteY55" fmla="*/ 1049838 h 1516072"/>
                  <a:gd name="connsiteX56" fmla="*/ 640078 w 974607"/>
                  <a:gd name="connsiteY56" fmla="*/ 1026051 h 1516072"/>
                  <a:gd name="connsiteX57" fmla="*/ 673029 w 974607"/>
                  <a:gd name="connsiteY57" fmla="*/ 992688 h 1516072"/>
                  <a:gd name="connsiteX58" fmla="*/ 674934 w 974607"/>
                  <a:gd name="connsiteY58" fmla="*/ 986973 h 1516072"/>
                  <a:gd name="connsiteX59" fmla="*/ 680649 w 974607"/>
                  <a:gd name="connsiteY59" fmla="*/ 985068 h 1516072"/>
                  <a:gd name="connsiteX60" fmla="*/ 695889 w 974607"/>
                  <a:gd name="connsiteY60" fmla="*/ 971733 h 1516072"/>
                  <a:gd name="connsiteX61" fmla="*/ 716844 w 974607"/>
                  <a:gd name="connsiteY61" fmla="*/ 952683 h 1516072"/>
                  <a:gd name="connsiteX62" fmla="*/ 732084 w 974607"/>
                  <a:gd name="connsiteY62" fmla="*/ 939348 h 1516072"/>
                  <a:gd name="connsiteX63" fmla="*/ 741609 w 974607"/>
                  <a:gd name="connsiteY63" fmla="*/ 927918 h 1516072"/>
                  <a:gd name="connsiteX64" fmla="*/ 753039 w 974607"/>
                  <a:gd name="connsiteY64" fmla="*/ 918393 h 1516072"/>
                  <a:gd name="connsiteX65" fmla="*/ 758754 w 974607"/>
                  <a:gd name="connsiteY65" fmla="*/ 906963 h 1516072"/>
                  <a:gd name="connsiteX66" fmla="*/ 760659 w 974607"/>
                  <a:gd name="connsiteY66" fmla="*/ 901248 h 1516072"/>
                  <a:gd name="connsiteX67" fmla="*/ 766374 w 974607"/>
                  <a:gd name="connsiteY67" fmla="*/ 889818 h 1516072"/>
                  <a:gd name="connsiteX68" fmla="*/ 764469 w 974607"/>
                  <a:gd name="connsiteY68" fmla="*/ 874578 h 1516072"/>
                  <a:gd name="connsiteX69" fmla="*/ 758754 w 974607"/>
                  <a:gd name="connsiteY69" fmla="*/ 872673 h 1516072"/>
                  <a:gd name="connsiteX70" fmla="*/ 737799 w 974607"/>
                  <a:gd name="connsiteY70" fmla="*/ 874578 h 1516072"/>
                  <a:gd name="connsiteX71" fmla="*/ 732084 w 974607"/>
                  <a:gd name="connsiteY71" fmla="*/ 878388 h 1516072"/>
                  <a:gd name="connsiteX72" fmla="*/ 699699 w 974607"/>
                  <a:gd name="connsiteY72" fmla="*/ 899343 h 1516072"/>
                  <a:gd name="connsiteX73" fmla="*/ 595181 w 974607"/>
                  <a:gd name="connsiteY73" fmla="*/ 957831 h 1516072"/>
                  <a:gd name="connsiteX74" fmla="*/ 507294 w 974607"/>
                  <a:gd name="connsiteY74" fmla="*/ 847908 h 1516072"/>
                  <a:gd name="connsiteX75" fmla="*/ 503484 w 974607"/>
                  <a:gd name="connsiteY75" fmla="*/ 358323 h 1516072"/>
                  <a:gd name="connsiteX76" fmla="*/ 499674 w 974607"/>
                  <a:gd name="connsiteY76" fmla="*/ 66858 h 1516072"/>
                  <a:gd name="connsiteX77" fmla="*/ 490149 w 974607"/>
                  <a:gd name="connsiteY77" fmla="*/ 40188 h 1516072"/>
                  <a:gd name="connsiteX78" fmla="*/ 488244 w 974607"/>
                  <a:gd name="connsiteY78" fmla="*/ 34473 h 1516072"/>
                  <a:gd name="connsiteX79" fmla="*/ 484434 w 974607"/>
                  <a:gd name="connsiteY79" fmla="*/ 28758 h 1516072"/>
                  <a:gd name="connsiteX80" fmla="*/ 478719 w 974607"/>
                  <a:gd name="connsiteY80" fmla="*/ 17328 h 1516072"/>
                  <a:gd name="connsiteX81" fmla="*/ 473004 w 974607"/>
                  <a:gd name="connsiteY81" fmla="*/ 13518 h 1516072"/>
                  <a:gd name="connsiteX82" fmla="*/ 469194 w 974607"/>
                  <a:gd name="connsiteY82" fmla="*/ 7803 h 1516072"/>
                  <a:gd name="connsiteX83" fmla="*/ 429189 w 974607"/>
                  <a:gd name="connsiteY83" fmla="*/ 11613 h 1516072"/>
                  <a:gd name="connsiteX84" fmla="*/ 425379 w 974607"/>
                  <a:gd name="connsiteY84" fmla="*/ 78288 h 1516072"/>
                  <a:gd name="connsiteX85" fmla="*/ 425379 w 974607"/>
                  <a:gd name="connsiteY85" fmla="*/ 84003 h 1516072"/>
                  <a:gd name="connsiteX86" fmla="*/ 436603 w 974607"/>
                  <a:gd name="connsiteY86" fmla="*/ 225952 h 1516072"/>
                  <a:gd name="connsiteX87" fmla="*/ 440619 w 974607"/>
                  <a:gd name="connsiteY87" fmla="*/ 421188 h 1516072"/>
                  <a:gd name="connsiteX88" fmla="*/ 440002 w 974607"/>
                  <a:gd name="connsiteY88" fmla="*/ 789160 h 1516072"/>
                  <a:gd name="connsiteX89" fmla="*/ 430322 w 974607"/>
                  <a:gd name="connsiteY89"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77804 w 974607"/>
                  <a:gd name="connsiteY41" fmla="*/ 1323798 h 1516072"/>
                  <a:gd name="connsiteX42" fmla="*/ 820435 w 974607"/>
                  <a:gd name="connsiteY42" fmla="*/ 1303924 h 1516072"/>
                  <a:gd name="connsiteX43" fmla="*/ 783519 w 974607"/>
                  <a:gd name="connsiteY43" fmla="*/ 1253673 h 1516072"/>
                  <a:gd name="connsiteX44" fmla="*/ 773994 w 974607"/>
                  <a:gd name="connsiteY44" fmla="*/ 1247958 h 1516072"/>
                  <a:gd name="connsiteX45" fmla="*/ 648264 w 974607"/>
                  <a:gd name="connsiteY45" fmla="*/ 1156518 h 1516072"/>
                  <a:gd name="connsiteX46" fmla="*/ 645998 w 974607"/>
                  <a:gd name="connsiteY46" fmla="*/ 1108121 h 1516072"/>
                  <a:gd name="connsiteX47" fmla="*/ 671124 w 974607"/>
                  <a:gd name="connsiteY47" fmla="*/ 1089843 h 1516072"/>
                  <a:gd name="connsiteX48" fmla="*/ 724464 w 974607"/>
                  <a:gd name="connsiteY48" fmla="*/ 1082223 h 1516072"/>
                  <a:gd name="connsiteX49" fmla="*/ 871149 w 974607"/>
                  <a:gd name="connsiteY49" fmla="*/ 1086033 h 1516072"/>
                  <a:gd name="connsiteX50" fmla="*/ 899724 w 974607"/>
                  <a:gd name="connsiteY50" fmla="*/ 1091748 h 1516072"/>
                  <a:gd name="connsiteX51" fmla="*/ 963835 w 974607"/>
                  <a:gd name="connsiteY51" fmla="*/ 1090672 h 1516072"/>
                  <a:gd name="connsiteX52" fmla="*/ 970209 w 974607"/>
                  <a:gd name="connsiteY52" fmla="*/ 1054008 h 1516072"/>
                  <a:gd name="connsiteX53" fmla="*/ 918620 w 974607"/>
                  <a:gd name="connsiteY53" fmla="*/ 1034598 h 1516072"/>
                  <a:gd name="connsiteX54" fmla="*/ 803186 w 974607"/>
                  <a:gd name="connsiteY54" fmla="*/ 1037069 h 1516072"/>
                  <a:gd name="connsiteX55" fmla="*/ 646360 w 974607"/>
                  <a:gd name="connsiteY55" fmla="*/ 1049838 h 1516072"/>
                  <a:gd name="connsiteX56" fmla="*/ 640078 w 974607"/>
                  <a:gd name="connsiteY56" fmla="*/ 1026051 h 1516072"/>
                  <a:gd name="connsiteX57" fmla="*/ 673029 w 974607"/>
                  <a:gd name="connsiteY57" fmla="*/ 992688 h 1516072"/>
                  <a:gd name="connsiteX58" fmla="*/ 674934 w 974607"/>
                  <a:gd name="connsiteY58" fmla="*/ 986973 h 1516072"/>
                  <a:gd name="connsiteX59" fmla="*/ 695889 w 974607"/>
                  <a:gd name="connsiteY59" fmla="*/ 971733 h 1516072"/>
                  <a:gd name="connsiteX60" fmla="*/ 716844 w 974607"/>
                  <a:gd name="connsiteY60" fmla="*/ 952683 h 1516072"/>
                  <a:gd name="connsiteX61" fmla="*/ 732084 w 974607"/>
                  <a:gd name="connsiteY61" fmla="*/ 939348 h 1516072"/>
                  <a:gd name="connsiteX62" fmla="*/ 741609 w 974607"/>
                  <a:gd name="connsiteY62" fmla="*/ 927918 h 1516072"/>
                  <a:gd name="connsiteX63" fmla="*/ 753039 w 974607"/>
                  <a:gd name="connsiteY63" fmla="*/ 918393 h 1516072"/>
                  <a:gd name="connsiteX64" fmla="*/ 758754 w 974607"/>
                  <a:gd name="connsiteY64" fmla="*/ 906963 h 1516072"/>
                  <a:gd name="connsiteX65" fmla="*/ 760659 w 974607"/>
                  <a:gd name="connsiteY65" fmla="*/ 901248 h 1516072"/>
                  <a:gd name="connsiteX66" fmla="*/ 766374 w 974607"/>
                  <a:gd name="connsiteY66" fmla="*/ 889818 h 1516072"/>
                  <a:gd name="connsiteX67" fmla="*/ 764469 w 974607"/>
                  <a:gd name="connsiteY67" fmla="*/ 874578 h 1516072"/>
                  <a:gd name="connsiteX68" fmla="*/ 758754 w 974607"/>
                  <a:gd name="connsiteY68" fmla="*/ 872673 h 1516072"/>
                  <a:gd name="connsiteX69" fmla="*/ 737799 w 974607"/>
                  <a:gd name="connsiteY69" fmla="*/ 874578 h 1516072"/>
                  <a:gd name="connsiteX70" fmla="*/ 732084 w 974607"/>
                  <a:gd name="connsiteY70" fmla="*/ 878388 h 1516072"/>
                  <a:gd name="connsiteX71" fmla="*/ 699699 w 974607"/>
                  <a:gd name="connsiteY71" fmla="*/ 899343 h 1516072"/>
                  <a:gd name="connsiteX72" fmla="*/ 595181 w 974607"/>
                  <a:gd name="connsiteY72" fmla="*/ 957831 h 1516072"/>
                  <a:gd name="connsiteX73" fmla="*/ 507294 w 974607"/>
                  <a:gd name="connsiteY73" fmla="*/ 847908 h 1516072"/>
                  <a:gd name="connsiteX74" fmla="*/ 503484 w 974607"/>
                  <a:gd name="connsiteY74" fmla="*/ 358323 h 1516072"/>
                  <a:gd name="connsiteX75" fmla="*/ 499674 w 974607"/>
                  <a:gd name="connsiteY75" fmla="*/ 66858 h 1516072"/>
                  <a:gd name="connsiteX76" fmla="*/ 490149 w 974607"/>
                  <a:gd name="connsiteY76" fmla="*/ 40188 h 1516072"/>
                  <a:gd name="connsiteX77" fmla="*/ 488244 w 974607"/>
                  <a:gd name="connsiteY77" fmla="*/ 34473 h 1516072"/>
                  <a:gd name="connsiteX78" fmla="*/ 484434 w 974607"/>
                  <a:gd name="connsiteY78" fmla="*/ 28758 h 1516072"/>
                  <a:gd name="connsiteX79" fmla="*/ 478719 w 974607"/>
                  <a:gd name="connsiteY79" fmla="*/ 17328 h 1516072"/>
                  <a:gd name="connsiteX80" fmla="*/ 473004 w 974607"/>
                  <a:gd name="connsiteY80" fmla="*/ 13518 h 1516072"/>
                  <a:gd name="connsiteX81" fmla="*/ 469194 w 974607"/>
                  <a:gd name="connsiteY81" fmla="*/ 7803 h 1516072"/>
                  <a:gd name="connsiteX82" fmla="*/ 429189 w 974607"/>
                  <a:gd name="connsiteY82" fmla="*/ 11613 h 1516072"/>
                  <a:gd name="connsiteX83" fmla="*/ 425379 w 974607"/>
                  <a:gd name="connsiteY83" fmla="*/ 78288 h 1516072"/>
                  <a:gd name="connsiteX84" fmla="*/ 425379 w 974607"/>
                  <a:gd name="connsiteY84" fmla="*/ 84003 h 1516072"/>
                  <a:gd name="connsiteX85" fmla="*/ 436603 w 974607"/>
                  <a:gd name="connsiteY85" fmla="*/ 225952 h 1516072"/>
                  <a:gd name="connsiteX86" fmla="*/ 440619 w 974607"/>
                  <a:gd name="connsiteY86" fmla="*/ 421188 h 1516072"/>
                  <a:gd name="connsiteX87" fmla="*/ 440002 w 974607"/>
                  <a:gd name="connsiteY87" fmla="*/ 789160 h 1516072"/>
                  <a:gd name="connsiteX88" fmla="*/ 430322 w 974607"/>
                  <a:gd name="connsiteY88"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77804 w 974607"/>
                  <a:gd name="connsiteY41" fmla="*/ 1323798 h 1516072"/>
                  <a:gd name="connsiteX42" fmla="*/ 820435 w 974607"/>
                  <a:gd name="connsiteY42" fmla="*/ 1303924 h 1516072"/>
                  <a:gd name="connsiteX43" fmla="*/ 783519 w 974607"/>
                  <a:gd name="connsiteY43" fmla="*/ 1253673 h 1516072"/>
                  <a:gd name="connsiteX44" fmla="*/ 773994 w 974607"/>
                  <a:gd name="connsiteY44" fmla="*/ 1247958 h 1516072"/>
                  <a:gd name="connsiteX45" fmla="*/ 648264 w 974607"/>
                  <a:gd name="connsiteY45" fmla="*/ 1156518 h 1516072"/>
                  <a:gd name="connsiteX46" fmla="*/ 645998 w 974607"/>
                  <a:gd name="connsiteY46" fmla="*/ 1108121 h 1516072"/>
                  <a:gd name="connsiteX47" fmla="*/ 671124 w 974607"/>
                  <a:gd name="connsiteY47" fmla="*/ 1089843 h 1516072"/>
                  <a:gd name="connsiteX48" fmla="*/ 724464 w 974607"/>
                  <a:gd name="connsiteY48" fmla="*/ 1082223 h 1516072"/>
                  <a:gd name="connsiteX49" fmla="*/ 871149 w 974607"/>
                  <a:gd name="connsiteY49" fmla="*/ 1086033 h 1516072"/>
                  <a:gd name="connsiteX50" fmla="*/ 899724 w 974607"/>
                  <a:gd name="connsiteY50" fmla="*/ 1091748 h 1516072"/>
                  <a:gd name="connsiteX51" fmla="*/ 963835 w 974607"/>
                  <a:gd name="connsiteY51" fmla="*/ 1090672 h 1516072"/>
                  <a:gd name="connsiteX52" fmla="*/ 970209 w 974607"/>
                  <a:gd name="connsiteY52" fmla="*/ 1054008 h 1516072"/>
                  <a:gd name="connsiteX53" fmla="*/ 918620 w 974607"/>
                  <a:gd name="connsiteY53" fmla="*/ 1034598 h 1516072"/>
                  <a:gd name="connsiteX54" fmla="*/ 803186 w 974607"/>
                  <a:gd name="connsiteY54" fmla="*/ 1037069 h 1516072"/>
                  <a:gd name="connsiteX55" fmla="*/ 646360 w 974607"/>
                  <a:gd name="connsiteY55" fmla="*/ 1049838 h 1516072"/>
                  <a:gd name="connsiteX56" fmla="*/ 640078 w 974607"/>
                  <a:gd name="connsiteY56" fmla="*/ 1026051 h 1516072"/>
                  <a:gd name="connsiteX57" fmla="*/ 673029 w 974607"/>
                  <a:gd name="connsiteY57" fmla="*/ 992688 h 1516072"/>
                  <a:gd name="connsiteX58" fmla="*/ 674934 w 974607"/>
                  <a:gd name="connsiteY58" fmla="*/ 986973 h 1516072"/>
                  <a:gd name="connsiteX59" fmla="*/ 716844 w 974607"/>
                  <a:gd name="connsiteY59" fmla="*/ 952683 h 1516072"/>
                  <a:gd name="connsiteX60" fmla="*/ 732084 w 974607"/>
                  <a:gd name="connsiteY60" fmla="*/ 939348 h 1516072"/>
                  <a:gd name="connsiteX61" fmla="*/ 741609 w 974607"/>
                  <a:gd name="connsiteY61" fmla="*/ 927918 h 1516072"/>
                  <a:gd name="connsiteX62" fmla="*/ 753039 w 974607"/>
                  <a:gd name="connsiteY62" fmla="*/ 918393 h 1516072"/>
                  <a:gd name="connsiteX63" fmla="*/ 758754 w 974607"/>
                  <a:gd name="connsiteY63" fmla="*/ 906963 h 1516072"/>
                  <a:gd name="connsiteX64" fmla="*/ 760659 w 974607"/>
                  <a:gd name="connsiteY64" fmla="*/ 901248 h 1516072"/>
                  <a:gd name="connsiteX65" fmla="*/ 766374 w 974607"/>
                  <a:gd name="connsiteY65" fmla="*/ 889818 h 1516072"/>
                  <a:gd name="connsiteX66" fmla="*/ 764469 w 974607"/>
                  <a:gd name="connsiteY66" fmla="*/ 874578 h 1516072"/>
                  <a:gd name="connsiteX67" fmla="*/ 758754 w 974607"/>
                  <a:gd name="connsiteY67" fmla="*/ 872673 h 1516072"/>
                  <a:gd name="connsiteX68" fmla="*/ 737799 w 974607"/>
                  <a:gd name="connsiteY68" fmla="*/ 874578 h 1516072"/>
                  <a:gd name="connsiteX69" fmla="*/ 732084 w 974607"/>
                  <a:gd name="connsiteY69" fmla="*/ 878388 h 1516072"/>
                  <a:gd name="connsiteX70" fmla="*/ 699699 w 974607"/>
                  <a:gd name="connsiteY70" fmla="*/ 899343 h 1516072"/>
                  <a:gd name="connsiteX71" fmla="*/ 595181 w 974607"/>
                  <a:gd name="connsiteY71" fmla="*/ 957831 h 1516072"/>
                  <a:gd name="connsiteX72" fmla="*/ 507294 w 974607"/>
                  <a:gd name="connsiteY72" fmla="*/ 847908 h 1516072"/>
                  <a:gd name="connsiteX73" fmla="*/ 503484 w 974607"/>
                  <a:gd name="connsiteY73" fmla="*/ 358323 h 1516072"/>
                  <a:gd name="connsiteX74" fmla="*/ 499674 w 974607"/>
                  <a:gd name="connsiteY74" fmla="*/ 66858 h 1516072"/>
                  <a:gd name="connsiteX75" fmla="*/ 490149 w 974607"/>
                  <a:gd name="connsiteY75" fmla="*/ 40188 h 1516072"/>
                  <a:gd name="connsiteX76" fmla="*/ 488244 w 974607"/>
                  <a:gd name="connsiteY76" fmla="*/ 34473 h 1516072"/>
                  <a:gd name="connsiteX77" fmla="*/ 484434 w 974607"/>
                  <a:gd name="connsiteY77" fmla="*/ 28758 h 1516072"/>
                  <a:gd name="connsiteX78" fmla="*/ 478719 w 974607"/>
                  <a:gd name="connsiteY78" fmla="*/ 17328 h 1516072"/>
                  <a:gd name="connsiteX79" fmla="*/ 473004 w 974607"/>
                  <a:gd name="connsiteY79" fmla="*/ 13518 h 1516072"/>
                  <a:gd name="connsiteX80" fmla="*/ 469194 w 974607"/>
                  <a:gd name="connsiteY80" fmla="*/ 7803 h 1516072"/>
                  <a:gd name="connsiteX81" fmla="*/ 429189 w 974607"/>
                  <a:gd name="connsiteY81" fmla="*/ 11613 h 1516072"/>
                  <a:gd name="connsiteX82" fmla="*/ 425379 w 974607"/>
                  <a:gd name="connsiteY82" fmla="*/ 78288 h 1516072"/>
                  <a:gd name="connsiteX83" fmla="*/ 425379 w 974607"/>
                  <a:gd name="connsiteY83" fmla="*/ 84003 h 1516072"/>
                  <a:gd name="connsiteX84" fmla="*/ 436603 w 974607"/>
                  <a:gd name="connsiteY84" fmla="*/ 225952 h 1516072"/>
                  <a:gd name="connsiteX85" fmla="*/ 440619 w 974607"/>
                  <a:gd name="connsiteY85" fmla="*/ 421188 h 1516072"/>
                  <a:gd name="connsiteX86" fmla="*/ 440002 w 974607"/>
                  <a:gd name="connsiteY86" fmla="*/ 789160 h 1516072"/>
                  <a:gd name="connsiteX87" fmla="*/ 430322 w 974607"/>
                  <a:gd name="connsiteY87"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77804 w 974607"/>
                  <a:gd name="connsiteY41" fmla="*/ 1323798 h 1516072"/>
                  <a:gd name="connsiteX42" fmla="*/ 820435 w 974607"/>
                  <a:gd name="connsiteY42" fmla="*/ 1303924 h 1516072"/>
                  <a:gd name="connsiteX43" fmla="*/ 783519 w 974607"/>
                  <a:gd name="connsiteY43" fmla="*/ 1253673 h 1516072"/>
                  <a:gd name="connsiteX44" fmla="*/ 773994 w 974607"/>
                  <a:gd name="connsiteY44" fmla="*/ 1247958 h 1516072"/>
                  <a:gd name="connsiteX45" fmla="*/ 648264 w 974607"/>
                  <a:gd name="connsiteY45" fmla="*/ 1156518 h 1516072"/>
                  <a:gd name="connsiteX46" fmla="*/ 645998 w 974607"/>
                  <a:gd name="connsiteY46" fmla="*/ 1108121 h 1516072"/>
                  <a:gd name="connsiteX47" fmla="*/ 671124 w 974607"/>
                  <a:gd name="connsiteY47" fmla="*/ 1089843 h 1516072"/>
                  <a:gd name="connsiteX48" fmla="*/ 724464 w 974607"/>
                  <a:gd name="connsiteY48" fmla="*/ 1082223 h 1516072"/>
                  <a:gd name="connsiteX49" fmla="*/ 871149 w 974607"/>
                  <a:gd name="connsiteY49" fmla="*/ 1086033 h 1516072"/>
                  <a:gd name="connsiteX50" fmla="*/ 899724 w 974607"/>
                  <a:gd name="connsiteY50" fmla="*/ 1091748 h 1516072"/>
                  <a:gd name="connsiteX51" fmla="*/ 963835 w 974607"/>
                  <a:gd name="connsiteY51" fmla="*/ 1090672 h 1516072"/>
                  <a:gd name="connsiteX52" fmla="*/ 970209 w 974607"/>
                  <a:gd name="connsiteY52" fmla="*/ 1054008 h 1516072"/>
                  <a:gd name="connsiteX53" fmla="*/ 918620 w 974607"/>
                  <a:gd name="connsiteY53" fmla="*/ 1034598 h 1516072"/>
                  <a:gd name="connsiteX54" fmla="*/ 803186 w 974607"/>
                  <a:gd name="connsiteY54" fmla="*/ 1037069 h 1516072"/>
                  <a:gd name="connsiteX55" fmla="*/ 646360 w 974607"/>
                  <a:gd name="connsiteY55" fmla="*/ 1049838 h 1516072"/>
                  <a:gd name="connsiteX56" fmla="*/ 640078 w 974607"/>
                  <a:gd name="connsiteY56" fmla="*/ 1026051 h 1516072"/>
                  <a:gd name="connsiteX57" fmla="*/ 673029 w 974607"/>
                  <a:gd name="connsiteY57" fmla="*/ 992688 h 1516072"/>
                  <a:gd name="connsiteX58" fmla="*/ 716844 w 974607"/>
                  <a:gd name="connsiteY58" fmla="*/ 952683 h 1516072"/>
                  <a:gd name="connsiteX59" fmla="*/ 732084 w 974607"/>
                  <a:gd name="connsiteY59" fmla="*/ 939348 h 1516072"/>
                  <a:gd name="connsiteX60" fmla="*/ 741609 w 974607"/>
                  <a:gd name="connsiteY60" fmla="*/ 927918 h 1516072"/>
                  <a:gd name="connsiteX61" fmla="*/ 753039 w 974607"/>
                  <a:gd name="connsiteY61" fmla="*/ 918393 h 1516072"/>
                  <a:gd name="connsiteX62" fmla="*/ 758754 w 974607"/>
                  <a:gd name="connsiteY62" fmla="*/ 906963 h 1516072"/>
                  <a:gd name="connsiteX63" fmla="*/ 760659 w 974607"/>
                  <a:gd name="connsiteY63" fmla="*/ 901248 h 1516072"/>
                  <a:gd name="connsiteX64" fmla="*/ 766374 w 974607"/>
                  <a:gd name="connsiteY64" fmla="*/ 889818 h 1516072"/>
                  <a:gd name="connsiteX65" fmla="*/ 764469 w 974607"/>
                  <a:gd name="connsiteY65" fmla="*/ 874578 h 1516072"/>
                  <a:gd name="connsiteX66" fmla="*/ 758754 w 974607"/>
                  <a:gd name="connsiteY66" fmla="*/ 872673 h 1516072"/>
                  <a:gd name="connsiteX67" fmla="*/ 737799 w 974607"/>
                  <a:gd name="connsiteY67" fmla="*/ 874578 h 1516072"/>
                  <a:gd name="connsiteX68" fmla="*/ 732084 w 974607"/>
                  <a:gd name="connsiteY68" fmla="*/ 878388 h 1516072"/>
                  <a:gd name="connsiteX69" fmla="*/ 699699 w 974607"/>
                  <a:gd name="connsiteY69" fmla="*/ 899343 h 1516072"/>
                  <a:gd name="connsiteX70" fmla="*/ 595181 w 974607"/>
                  <a:gd name="connsiteY70" fmla="*/ 957831 h 1516072"/>
                  <a:gd name="connsiteX71" fmla="*/ 507294 w 974607"/>
                  <a:gd name="connsiteY71" fmla="*/ 847908 h 1516072"/>
                  <a:gd name="connsiteX72" fmla="*/ 503484 w 974607"/>
                  <a:gd name="connsiteY72" fmla="*/ 358323 h 1516072"/>
                  <a:gd name="connsiteX73" fmla="*/ 499674 w 974607"/>
                  <a:gd name="connsiteY73" fmla="*/ 66858 h 1516072"/>
                  <a:gd name="connsiteX74" fmla="*/ 490149 w 974607"/>
                  <a:gd name="connsiteY74" fmla="*/ 40188 h 1516072"/>
                  <a:gd name="connsiteX75" fmla="*/ 488244 w 974607"/>
                  <a:gd name="connsiteY75" fmla="*/ 34473 h 1516072"/>
                  <a:gd name="connsiteX76" fmla="*/ 484434 w 974607"/>
                  <a:gd name="connsiteY76" fmla="*/ 28758 h 1516072"/>
                  <a:gd name="connsiteX77" fmla="*/ 478719 w 974607"/>
                  <a:gd name="connsiteY77" fmla="*/ 17328 h 1516072"/>
                  <a:gd name="connsiteX78" fmla="*/ 473004 w 974607"/>
                  <a:gd name="connsiteY78" fmla="*/ 13518 h 1516072"/>
                  <a:gd name="connsiteX79" fmla="*/ 469194 w 974607"/>
                  <a:gd name="connsiteY79" fmla="*/ 7803 h 1516072"/>
                  <a:gd name="connsiteX80" fmla="*/ 429189 w 974607"/>
                  <a:gd name="connsiteY80" fmla="*/ 11613 h 1516072"/>
                  <a:gd name="connsiteX81" fmla="*/ 425379 w 974607"/>
                  <a:gd name="connsiteY81" fmla="*/ 78288 h 1516072"/>
                  <a:gd name="connsiteX82" fmla="*/ 425379 w 974607"/>
                  <a:gd name="connsiteY82" fmla="*/ 84003 h 1516072"/>
                  <a:gd name="connsiteX83" fmla="*/ 436603 w 974607"/>
                  <a:gd name="connsiteY83" fmla="*/ 225952 h 1516072"/>
                  <a:gd name="connsiteX84" fmla="*/ 440619 w 974607"/>
                  <a:gd name="connsiteY84" fmla="*/ 421188 h 1516072"/>
                  <a:gd name="connsiteX85" fmla="*/ 440002 w 974607"/>
                  <a:gd name="connsiteY85" fmla="*/ 789160 h 1516072"/>
                  <a:gd name="connsiteX86" fmla="*/ 430322 w 974607"/>
                  <a:gd name="connsiteY86"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77804 w 974607"/>
                  <a:gd name="connsiteY41" fmla="*/ 1323798 h 1516072"/>
                  <a:gd name="connsiteX42" fmla="*/ 820435 w 974607"/>
                  <a:gd name="connsiteY42" fmla="*/ 1303924 h 1516072"/>
                  <a:gd name="connsiteX43" fmla="*/ 783519 w 974607"/>
                  <a:gd name="connsiteY43" fmla="*/ 1253673 h 1516072"/>
                  <a:gd name="connsiteX44" fmla="*/ 773994 w 974607"/>
                  <a:gd name="connsiteY44" fmla="*/ 1247958 h 1516072"/>
                  <a:gd name="connsiteX45" fmla="*/ 648264 w 974607"/>
                  <a:gd name="connsiteY45" fmla="*/ 1156518 h 1516072"/>
                  <a:gd name="connsiteX46" fmla="*/ 645998 w 974607"/>
                  <a:gd name="connsiteY46" fmla="*/ 1108121 h 1516072"/>
                  <a:gd name="connsiteX47" fmla="*/ 671124 w 974607"/>
                  <a:gd name="connsiteY47" fmla="*/ 1089843 h 1516072"/>
                  <a:gd name="connsiteX48" fmla="*/ 724464 w 974607"/>
                  <a:gd name="connsiteY48" fmla="*/ 1082223 h 1516072"/>
                  <a:gd name="connsiteX49" fmla="*/ 871149 w 974607"/>
                  <a:gd name="connsiteY49" fmla="*/ 1086033 h 1516072"/>
                  <a:gd name="connsiteX50" fmla="*/ 899724 w 974607"/>
                  <a:gd name="connsiteY50" fmla="*/ 1091748 h 1516072"/>
                  <a:gd name="connsiteX51" fmla="*/ 963835 w 974607"/>
                  <a:gd name="connsiteY51" fmla="*/ 1090672 h 1516072"/>
                  <a:gd name="connsiteX52" fmla="*/ 970209 w 974607"/>
                  <a:gd name="connsiteY52" fmla="*/ 1054008 h 1516072"/>
                  <a:gd name="connsiteX53" fmla="*/ 918620 w 974607"/>
                  <a:gd name="connsiteY53" fmla="*/ 1034598 h 1516072"/>
                  <a:gd name="connsiteX54" fmla="*/ 803186 w 974607"/>
                  <a:gd name="connsiteY54" fmla="*/ 1037069 h 1516072"/>
                  <a:gd name="connsiteX55" fmla="*/ 646360 w 974607"/>
                  <a:gd name="connsiteY55" fmla="*/ 1049838 h 1516072"/>
                  <a:gd name="connsiteX56" fmla="*/ 640078 w 974607"/>
                  <a:gd name="connsiteY56" fmla="*/ 1026051 h 1516072"/>
                  <a:gd name="connsiteX57" fmla="*/ 673029 w 974607"/>
                  <a:gd name="connsiteY57" fmla="*/ 992688 h 1516072"/>
                  <a:gd name="connsiteX58" fmla="*/ 716844 w 974607"/>
                  <a:gd name="connsiteY58" fmla="*/ 952683 h 1516072"/>
                  <a:gd name="connsiteX59" fmla="*/ 732084 w 974607"/>
                  <a:gd name="connsiteY59" fmla="*/ 939348 h 1516072"/>
                  <a:gd name="connsiteX60" fmla="*/ 753039 w 974607"/>
                  <a:gd name="connsiteY60" fmla="*/ 918393 h 1516072"/>
                  <a:gd name="connsiteX61" fmla="*/ 758754 w 974607"/>
                  <a:gd name="connsiteY61" fmla="*/ 906963 h 1516072"/>
                  <a:gd name="connsiteX62" fmla="*/ 760659 w 974607"/>
                  <a:gd name="connsiteY62" fmla="*/ 901248 h 1516072"/>
                  <a:gd name="connsiteX63" fmla="*/ 766374 w 974607"/>
                  <a:gd name="connsiteY63" fmla="*/ 889818 h 1516072"/>
                  <a:gd name="connsiteX64" fmla="*/ 764469 w 974607"/>
                  <a:gd name="connsiteY64" fmla="*/ 874578 h 1516072"/>
                  <a:gd name="connsiteX65" fmla="*/ 758754 w 974607"/>
                  <a:gd name="connsiteY65" fmla="*/ 872673 h 1516072"/>
                  <a:gd name="connsiteX66" fmla="*/ 737799 w 974607"/>
                  <a:gd name="connsiteY66" fmla="*/ 874578 h 1516072"/>
                  <a:gd name="connsiteX67" fmla="*/ 732084 w 974607"/>
                  <a:gd name="connsiteY67" fmla="*/ 878388 h 1516072"/>
                  <a:gd name="connsiteX68" fmla="*/ 699699 w 974607"/>
                  <a:gd name="connsiteY68" fmla="*/ 899343 h 1516072"/>
                  <a:gd name="connsiteX69" fmla="*/ 595181 w 974607"/>
                  <a:gd name="connsiteY69" fmla="*/ 957831 h 1516072"/>
                  <a:gd name="connsiteX70" fmla="*/ 507294 w 974607"/>
                  <a:gd name="connsiteY70" fmla="*/ 847908 h 1516072"/>
                  <a:gd name="connsiteX71" fmla="*/ 503484 w 974607"/>
                  <a:gd name="connsiteY71" fmla="*/ 358323 h 1516072"/>
                  <a:gd name="connsiteX72" fmla="*/ 499674 w 974607"/>
                  <a:gd name="connsiteY72" fmla="*/ 66858 h 1516072"/>
                  <a:gd name="connsiteX73" fmla="*/ 490149 w 974607"/>
                  <a:gd name="connsiteY73" fmla="*/ 40188 h 1516072"/>
                  <a:gd name="connsiteX74" fmla="*/ 488244 w 974607"/>
                  <a:gd name="connsiteY74" fmla="*/ 34473 h 1516072"/>
                  <a:gd name="connsiteX75" fmla="*/ 484434 w 974607"/>
                  <a:gd name="connsiteY75" fmla="*/ 28758 h 1516072"/>
                  <a:gd name="connsiteX76" fmla="*/ 478719 w 974607"/>
                  <a:gd name="connsiteY76" fmla="*/ 17328 h 1516072"/>
                  <a:gd name="connsiteX77" fmla="*/ 473004 w 974607"/>
                  <a:gd name="connsiteY77" fmla="*/ 13518 h 1516072"/>
                  <a:gd name="connsiteX78" fmla="*/ 469194 w 974607"/>
                  <a:gd name="connsiteY78" fmla="*/ 7803 h 1516072"/>
                  <a:gd name="connsiteX79" fmla="*/ 429189 w 974607"/>
                  <a:gd name="connsiteY79" fmla="*/ 11613 h 1516072"/>
                  <a:gd name="connsiteX80" fmla="*/ 425379 w 974607"/>
                  <a:gd name="connsiteY80" fmla="*/ 78288 h 1516072"/>
                  <a:gd name="connsiteX81" fmla="*/ 425379 w 974607"/>
                  <a:gd name="connsiteY81" fmla="*/ 84003 h 1516072"/>
                  <a:gd name="connsiteX82" fmla="*/ 436603 w 974607"/>
                  <a:gd name="connsiteY82" fmla="*/ 225952 h 1516072"/>
                  <a:gd name="connsiteX83" fmla="*/ 440619 w 974607"/>
                  <a:gd name="connsiteY83" fmla="*/ 421188 h 1516072"/>
                  <a:gd name="connsiteX84" fmla="*/ 440002 w 974607"/>
                  <a:gd name="connsiteY84" fmla="*/ 789160 h 1516072"/>
                  <a:gd name="connsiteX85" fmla="*/ 430322 w 974607"/>
                  <a:gd name="connsiteY85"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77804 w 974607"/>
                  <a:gd name="connsiteY41" fmla="*/ 1323798 h 1516072"/>
                  <a:gd name="connsiteX42" fmla="*/ 820435 w 974607"/>
                  <a:gd name="connsiteY42" fmla="*/ 1303924 h 1516072"/>
                  <a:gd name="connsiteX43" fmla="*/ 783519 w 974607"/>
                  <a:gd name="connsiteY43" fmla="*/ 1253673 h 1516072"/>
                  <a:gd name="connsiteX44" fmla="*/ 773994 w 974607"/>
                  <a:gd name="connsiteY44" fmla="*/ 1247958 h 1516072"/>
                  <a:gd name="connsiteX45" fmla="*/ 648264 w 974607"/>
                  <a:gd name="connsiteY45" fmla="*/ 1156518 h 1516072"/>
                  <a:gd name="connsiteX46" fmla="*/ 645998 w 974607"/>
                  <a:gd name="connsiteY46" fmla="*/ 1108121 h 1516072"/>
                  <a:gd name="connsiteX47" fmla="*/ 671124 w 974607"/>
                  <a:gd name="connsiteY47" fmla="*/ 1089843 h 1516072"/>
                  <a:gd name="connsiteX48" fmla="*/ 724464 w 974607"/>
                  <a:gd name="connsiteY48" fmla="*/ 1082223 h 1516072"/>
                  <a:gd name="connsiteX49" fmla="*/ 871149 w 974607"/>
                  <a:gd name="connsiteY49" fmla="*/ 1086033 h 1516072"/>
                  <a:gd name="connsiteX50" fmla="*/ 899724 w 974607"/>
                  <a:gd name="connsiteY50" fmla="*/ 1091748 h 1516072"/>
                  <a:gd name="connsiteX51" fmla="*/ 963835 w 974607"/>
                  <a:gd name="connsiteY51" fmla="*/ 1090672 h 1516072"/>
                  <a:gd name="connsiteX52" fmla="*/ 970209 w 974607"/>
                  <a:gd name="connsiteY52" fmla="*/ 1054008 h 1516072"/>
                  <a:gd name="connsiteX53" fmla="*/ 918620 w 974607"/>
                  <a:gd name="connsiteY53" fmla="*/ 1034598 h 1516072"/>
                  <a:gd name="connsiteX54" fmla="*/ 803186 w 974607"/>
                  <a:gd name="connsiteY54" fmla="*/ 1037069 h 1516072"/>
                  <a:gd name="connsiteX55" fmla="*/ 646360 w 974607"/>
                  <a:gd name="connsiteY55" fmla="*/ 1049838 h 1516072"/>
                  <a:gd name="connsiteX56" fmla="*/ 640078 w 974607"/>
                  <a:gd name="connsiteY56" fmla="*/ 1026051 h 1516072"/>
                  <a:gd name="connsiteX57" fmla="*/ 673029 w 974607"/>
                  <a:gd name="connsiteY57" fmla="*/ 992688 h 1516072"/>
                  <a:gd name="connsiteX58" fmla="*/ 716844 w 974607"/>
                  <a:gd name="connsiteY58" fmla="*/ 952683 h 1516072"/>
                  <a:gd name="connsiteX59" fmla="*/ 732084 w 974607"/>
                  <a:gd name="connsiteY59" fmla="*/ 939348 h 1516072"/>
                  <a:gd name="connsiteX60" fmla="*/ 753039 w 974607"/>
                  <a:gd name="connsiteY60" fmla="*/ 918393 h 1516072"/>
                  <a:gd name="connsiteX61" fmla="*/ 760659 w 974607"/>
                  <a:gd name="connsiteY61" fmla="*/ 901248 h 1516072"/>
                  <a:gd name="connsiteX62" fmla="*/ 766374 w 974607"/>
                  <a:gd name="connsiteY62" fmla="*/ 889818 h 1516072"/>
                  <a:gd name="connsiteX63" fmla="*/ 764469 w 974607"/>
                  <a:gd name="connsiteY63" fmla="*/ 874578 h 1516072"/>
                  <a:gd name="connsiteX64" fmla="*/ 758754 w 974607"/>
                  <a:gd name="connsiteY64" fmla="*/ 872673 h 1516072"/>
                  <a:gd name="connsiteX65" fmla="*/ 737799 w 974607"/>
                  <a:gd name="connsiteY65" fmla="*/ 874578 h 1516072"/>
                  <a:gd name="connsiteX66" fmla="*/ 732084 w 974607"/>
                  <a:gd name="connsiteY66" fmla="*/ 878388 h 1516072"/>
                  <a:gd name="connsiteX67" fmla="*/ 699699 w 974607"/>
                  <a:gd name="connsiteY67" fmla="*/ 899343 h 1516072"/>
                  <a:gd name="connsiteX68" fmla="*/ 595181 w 974607"/>
                  <a:gd name="connsiteY68" fmla="*/ 957831 h 1516072"/>
                  <a:gd name="connsiteX69" fmla="*/ 507294 w 974607"/>
                  <a:gd name="connsiteY69" fmla="*/ 847908 h 1516072"/>
                  <a:gd name="connsiteX70" fmla="*/ 503484 w 974607"/>
                  <a:gd name="connsiteY70" fmla="*/ 358323 h 1516072"/>
                  <a:gd name="connsiteX71" fmla="*/ 499674 w 974607"/>
                  <a:gd name="connsiteY71" fmla="*/ 66858 h 1516072"/>
                  <a:gd name="connsiteX72" fmla="*/ 490149 w 974607"/>
                  <a:gd name="connsiteY72" fmla="*/ 40188 h 1516072"/>
                  <a:gd name="connsiteX73" fmla="*/ 488244 w 974607"/>
                  <a:gd name="connsiteY73" fmla="*/ 34473 h 1516072"/>
                  <a:gd name="connsiteX74" fmla="*/ 484434 w 974607"/>
                  <a:gd name="connsiteY74" fmla="*/ 28758 h 1516072"/>
                  <a:gd name="connsiteX75" fmla="*/ 478719 w 974607"/>
                  <a:gd name="connsiteY75" fmla="*/ 17328 h 1516072"/>
                  <a:gd name="connsiteX76" fmla="*/ 473004 w 974607"/>
                  <a:gd name="connsiteY76" fmla="*/ 13518 h 1516072"/>
                  <a:gd name="connsiteX77" fmla="*/ 469194 w 974607"/>
                  <a:gd name="connsiteY77" fmla="*/ 7803 h 1516072"/>
                  <a:gd name="connsiteX78" fmla="*/ 429189 w 974607"/>
                  <a:gd name="connsiteY78" fmla="*/ 11613 h 1516072"/>
                  <a:gd name="connsiteX79" fmla="*/ 425379 w 974607"/>
                  <a:gd name="connsiteY79" fmla="*/ 78288 h 1516072"/>
                  <a:gd name="connsiteX80" fmla="*/ 425379 w 974607"/>
                  <a:gd name="connsiteY80" fmla="*/ 84003 h 1516072"/>
                  <a:gd name="connsiteX81" fmla="*/ 436603 w 974607"/>
                  <a:gd name="connsiteY81" fmla="*/ 225952 h 1516072"/>
                  <a:gd name="connsiteX82" fmla="*/ 440619 w 974607"/>
                  <a:gd name="connsiteY82" fmla="*/ 421188 h 1516072"/>
                  <a:gd name="connsiteX83" fmla="*/ 440002 w 974607"/>
                  <a:gd name="connsiteY83" fmla="*/ 789160 h 1516072"/>
                  <a:gd name="connsiteX84" fmla="*/ 430322 w 974607"/>
                  <a:gd name="connsiteY84"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77804 w 974607"/>
                  <a:gd name="connsiteY41" fmla="*/ 1323798 h 1516072"/>
                  <a:gd name="connsiteX42" fmla="*/ 820435 w 974607"/>
                  <a:gd name="connsiteY42" fmla="*/ 1303924 h 1516072"/>
                  <a:gd name="connsiteX43" fmla="*/ 783519 w 974607"/>
                  <a:gd name="connsiteY43" fmla="*/ 1253673 h 1516072"/>
                  <a:gd name="connsiteX44" fmla="*/ 773994 w 974607"/>
                  <a:gd name="connsiteY44" fmla="*/ 1247958 h 1516072"/>
                  <a:gd name="connsiteX45" fmla="*/ 648264 w 974607"/>
                  <a:gd name="connsiteY45" fmla="*/ 1156518 h 1516072"/>
                  <a:gd name="connsiteX46" fmla="*/ 645998 w 974607"/>
                  <a:gd name="connsiteY46" fmla="*/ 1108121 h 1516072"/>
                  <a:gd name="connsiteX47" fmla="*/ 671124 w 974607"/>
                  <a:gd name="connsiteY47" fmla="*/ 1089843 h 1516072"/>
                  <a:gd name="connsiteX48" fmla="*/ 724464 w 974607"/>
                  <a:gd name="connsiteY48" fmla="*/ 1082223 h 1516072"/>
                  <a:gd name="connsiteX49" fmla="*/ 871149 w 974607"/>
                  <a:gd name="connsiteY49" fmla="*/ 1086033 h 1516072"/>
                  <a:gd name="connsiteX50" fmla="*/ 899724 w 974607"/>
                  <a:gd name="connsiteY50" fmla="*/ 1091748 h 1516072"/>
                  <a:gd name="connsiteX51" fmla="*/ 963835 w 974607"/>
                  <a:gd name="connsiteY51" fmla="*/ 1090672 h 1516072"/>
                  <a:gd name="connsiteX52" fmla="*/ 970209 w 974607"/>
                  <a:gd name="connsiteY52" fmla="*/ 1054008 h 1516072"/>
                  <a:gd name="connsiteX53" fmla="*/ 918620 w 974607"/>
                  <a:gd name="connsiteY53" fmla="*/ 1034598 h 1516072"/>
                  <a:gd name="connsiteX54" fmla="*/ 803186 w 974607"/>
                  <a:gd name="connsiteY54" fmla="*/ 1037069 h 1516072"/>
                  <a:gd name="connsiteX55" fmla="*/ 646360 w 974607"/>
                  <a:gd name="connsiteY55" fmla="*/ 1049838 h 1516072"/>
                  <a:gd name="connsiteX56" fmla="*/ 640078 w 974607"/>
                  <a:gd name="connsiteY56" fmla="*/ 1026051 h 1516072"/>
                  <a:gd name="connsiteX57" fmla="*/ 673029 w 974607"/>
                  <a:gd name="connsiteY57" fmla="*/ 992688 h 1516072"/>
                  <a:gd name="connsiteX58" fmla="*/ 716844 w 974607"/>
                  <a:gd name="connsiteY58" fmla="*/ 952683 h 1516072"/>
                  <a:gd name="connsiteX59" fmla="*/ 732084 w 974607"/>
                  <a:gd name="connsiteY59" fmla="*/ 939348 h 1516072"/>
                  <a:gd name="connsiteX60" fmla="*/ 753039 w 974607"/>
                  <a:gd name="connsiteY60" fmla="*/ 918393 h 1516072"/>
                  <a:gd name="connsiteX61" fmla="*/ 766374 w 974607"/>
                  <a:gd name="connsiteY61" fmla="*/ 889818 h 1516072"/>
                  <a:gd name="connsiteX62" fmla="*/ 764469 w 974607"/>
                  <a:gd name="connsiteY62" fmla="*/ 874578 h 1516072"/>
                  <a:gd name="connsiteX63" fmla="*/ 758754 w 974607"/>
                  <a:gd name="connsiteY63" fmla="*/ 872673 h 1516072"/>
                  <a:gd name="connsiteX64" fmla="*/ 737799 w 974607"/>
                  <a:gd name="connsiteY64" fmla="*/ 874578 h 1516072"/>
                  <a:gd name="connsiteX65" fmla="*/ 732084 w 974607"/>
                  <a:gd name="connsiteY65" fmla="*/ 878388 h 1516072"/>
                  <a:gd name="connsiteX66" fmla="*/ 699699 w 974607"/>
                  <a:gd name="connsiteY66" fmla="*/ 899343 h 1516072"/>
                  <a:gd name="connsiteX67" fmla="*/ 595181 w 974607"/>
                  <a:gd name="connsiteY67" fmla="*/ 957831 h 1516072"/>
                  <a:gd name="connsiteX68" fmla="*/ 507294 w 974607"/>
                  <a:gd name="connsiteY68" fmla="*/ 847908 h 1516072"/>
                  <a:gd name="connsiteX69" fmla="*/ 503484 w 974607"/>
                  <a:gd name="connsiteY69" fmla="*/ 358323 h 1516072"/>
                  <a:gd name="connsiteX70" fmla="*/ 499674 w 974607"/>
                  <a:gd name="connsiteY70" fmla="*/ 66858 h 1516072"/>
                  <a:gd name="connsiteX71" fmla="*/ 490149 w 974607"/>
                  <a:gd name="connsiteY71" fmla="*/ 40188 h 1516072"/>
                  <a:gd name="connsiteX72" fmla="*/ 488244 w 974607"/>
                  <a:gd name="connsiteY72" fmla="*/ 34473 h 1516072"/>
                  <a:gd name="connsiteX73" fmla="*/ 484434 w 974607"/>
                  <a:gd name="connsiteY73" fmla="*/ 28758 h 1516072"/>
                  <a:gd name="connsiteX74" fmla="*/ 478719 w 974607"/>
                  <a:gd name="connsiteY74" fmla="*/ 17328 h 1516072"/>
                  <a:gd name="connsiteX75" fmla="*/ 473004 w 974607"/>
                  <a:gd name="connsiteY75" fmla="*/ 13518 h 1516072"/>
                  <a:gd name="connsiteX76" fmla="*/ 469194 w 974607"/>
                  <a:gd name="connsiteY76" fmla="*/ 7803 h 1516072"/>
                  <a:gd name="connsiteX77" fmla="*/ 429189 w 974607"/>
                  <a:gd name="connsiteY77" fmla="*/ 11613 h 1516072"/>
                  <a:gd name="connsiteX78" fmla="*/ 425379 w 974607"/>
                  <a:gd name="connsiteY78" fmla="*/ 78288 h 1516072"/>
                  <a:gd name="connsiteX79" fmla="*/ 425379 w 974607"/>
                  <a:gd name="connsiteY79" fmla="*/ 84003 h 1516072"/>
                  <a:gd name="connsiteX80" fmla="*/ 436603 w 974607"/>
                  <a:gd name="connsiteY80" fmla="*/ 225952 h 1516072"/>
                  <a:gd name="connsiteX81" fmla="*/ 440619 w 974607"/>
                  <a:gd name="connsiteY81" fmla="*/ 421188 h 1516072"/>
                  <a:gd name="connsiteX82" fmla="*/ 440002 w 974607"/>
                  <a:gd name="connsiteY82" fmla="*/ 789160 h 1516072"/>
                  <a:gd name="connsiteX83" fmla="*/ 430322 w 974607"/>
                  <a:gd name="connsiteY83"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77804 w 974607"/>
                  <a:gd name="connsiteY41" fmla="*/ 1323798 h 1516072"/>
                  <a:gd name="connsiteX42" fmla="*/ 820435 w 974607"/>
                  <a:gd name="connsiteY42" fmla="*/ 1303924 h 1516072"/>
                  <a:gd name="connsiteX43" fmla="*/ 783519 w 974607"/>
                  <a:gd name="connsiteY43" fmla="*/ 1253673 h 1516072"/>
                  <a:gd name="connsiteX44" fmla="*/ 773994 w 974607"/>
                  <a:gd name="connsiteY44" fmla="*/ 1247958 h 1516072"/>
                  <a:gd name="connsiteX45" fmla="*/ 648264 w 974607"/>
                  <a:gd name="connsiteY45" fmla="*/ 1156518 h 1516072"/>
                  <a:gd name="connsiteX46" fmla="*/ 645998 w 974607"/>
                  <a:gd name="connsiteY46" fmla="*/ 1108121 h 1516072"/>
                  <a:gd name="connsiteX47" fmla="*/ 671124 w 974607"/>
                  <a:gd name="connsiteY47" fmla="*/ 1089843 h 1516072"/>
                  <a:gd name="connsiteX48" fmla="*/ 724464 w 974607"/>
                  <a:gd name="connsiteY48" fmla="*/ 1082223 h 1516072"/>
                  <a:gd name="connsiteX49" fmla="*/ 871149 w 974607"/>
                  <a:gd name="connsiteY49" fmla="*/ 1086033 h 1516072"/>
                  <a:gd name="connsiteX50" fmla="*/ 899724 w 974607"/>
                  <a:gd name="connsiteY50" fmla="*/ 1091748 h 1516072"/>
                  <a:gd name="connsiteX51" fmla="*/ 963835 w 974607"/>
                  <a:gd name="connsiteY51" fmla="*/ 1090672 h 1516072"/>
                  <a:gd name="connsiteX52" fmla="*/ 970209 w 974607"/>
                  <a:gd name="connsiteY52" fmla="*/ 1054008 h 1516072"/>
                  <a:gd name="connsiteX53" fmla="*/ 918620 w 974607"/>
                  <a:gd name="connsiteY53" fmla="*/ 1034598 h 1516072"/>
                  <a:gd name="connsiteX54" fmla="*/ 803186 w 974607"/>
                  <a:gd name="connsiteY54" fmla="*/ 1037069 h 1516072"/>
                  <a:gd name="connsiteX55" fmla="*/ 646360 w 974607"/>
                  <a:gd name="connsiteY55" fmla="*/ 1049838 h 1516072"/>
                  <a:gd name="connsiteX56" fmla="*/ 640078 w 974607"/>
                  <a:gd name="connsiteY56" fmla="*/ 1026051 h 1516072"/>
                  <a:gd name="connsiteX57" fmla="*/ 673029 w 974607"/>
                  <a:gd name="connsiteY57" fmla="*/ 992688 h 1516072"/>
                  <a:gd name="connsiteX58" fmla="*/ 716844 w 974607"/>
                  <a:gd name="connsiteY58" fmla="*/ 952683 h 1516072"/>
                  <a:gd name="connsiteX59" fmla="*/ 732084 w 974607"/>
                  <a:gd name="connsiteY59" fmla="*/ 939348 h 1516072"/>
                  <a:gd name="connsiteX60" fmla="*/ 753039 w 974607"/>
                  <a:gd name="connsiteY60" fmla="*/ 918393 h 1516072"/>
                  <a:gd name="connsiteX61" fmla="*/ 766374 w 974607"/>
                  <a:gd name="connsiteY61" fmla="*/ 889818 h 1516072"/>
                  <a:gd name="connsiteX62" fmla="*/ 764469 w 974607"/>
                  <a:gd name="connsiteY62" fmla="*/ 874578 h 1516072"/>
                  <a:gd name="connsiteX63" fmla="*/ 737799 w 974607"/>
                  <a:gd name="connsiteY63" fmla="*/ 874578 h 1516072"/>
                  <a:gd name="connsiteX64" fmla="*/ 732084 w 974607"/>
                  <a:gd name="connsiteY64" fmla="*/ 878388 h 1516072"/>
                  <a:gd name="connsiteX65" fmla="*/ 699699 w 974607"/>
                  <a:gd name="connsiteY65" fmla="*/ 899343 h 1516072"/>
                  <a:gd name="connsiteX66" fmla="*/ 595181 w 974607"/>
                  <a:gd name="connsiteY66" fmla="*/ 957831 h 1516072"/>
                  <a:gd name="connsiteX67" fmla="*/ 507294 w 974607"/>
                  <a:gd name="connsiteY67" fmla="*/ 847908 h 1516072"/>
                  <a:gd name="connsiteX68" fmla="*/ 503484 w 974607"/>
                  <a:gd name="connsiteY68" fmla="*/ 358323 h 1516072"/>
                  <a:gd name="connsiteX69" fmla="*/ 499674 w 974607"/>
                  <a:gd name="connsiteY69" fmla="*/ 66858 h 1516072"/>
                  <a:gd name="connsiteX70" fmla="*/ 490149 w 974607"/>
                  <a:gd name="connsiteY70" fmla="*/ 40188 h 1516072"/>
                  <a:gd name="connsiteX71" fmla="*/ 488244 w 974607"/>
                  <a:gd name="connsiteY71" fmla="*/ 34473 h 1516072"/>
                  <a:gd name="connsiteX72" fmla="*/ 484434 w 974607"/>
                  <a:gd name="connsiteY72" fmla="*/ 28758 h 1516072"/>
                  <a:gd name="connsiteX73" fmla="*/ 478719 w 974607"/>
                  <a:gd name="connsiteY73" fmla="*/ 17328 h 1516072"/>
                  <a:gd name="connsiteX74" fmla="*/ 473004 w 974607"/>
                  <a:gd name="connsiteY74" fmla="*/ 13518 h 1516072"/>
                  <a:gd name="connsiteX75" fmla="*/ 469194 w 974607"/>
                  <a:gd name="connsiteY75" fmla="*/ 7803 h 1516072"/>
                  <a:gd name="connsiteX76" fmla="*/ 429189 w 974607"/>
                  <a:gd name="connsiteY76" fmla="*/ 11613 h 1516072"/>
                  <a:gd name="connsiteX77" fmla="*/ 425379 w 974607"/>
                  <a:gd name="connsiteY77" fmla="*/ 78288 h 1516072"/>
                  <a:gd name="connsiteX78" fmla="*/ 425379 w 974607"/>
                  <a:gd name="connsiteY78" fmla="*/ 84003 h 1516072"/>
                  <a:gd name="connsiteX79" fmla="*/ 436603 w 974607"/>
                  <a:gd name="connsiteY79" fmla="*/ 225952 h 1516072"/>
                  <a:gd name="connsiteX80" fmla="*/ 440619 w 974607"/>
                  <a:gd name="connsiteY80" fmla="*/ 421188 h 1516072"/>
                  <a:gd name="connsiteX81" fmla="*/ 440002 w 974607"/>
                  <a:gd name="connsiteY81" fmla="*/ 789160 h 1516072"/>
                  <a:gd name="connsiteX82" fmla="*/ 430322 w 974607"/>
                  <a:gd name="connsiteY82"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77804 w 974607"/>
                  <a:gd name="connsiteY41" fmla="*/ 1323798 h 1516072"/>
                  <a:gd name="connsiteX42" fmla="*/ 820435 w 974607"/>
                  <a:gd name="connsiteY42" fmla="*/ 1303924 h 1516072"/>
                  <a:gd name="connsiteX43" fmla="*/ 783519 w 974607"/>
                  <a:gd name="connsiteY43" fmla="*/ 1253673 h 1516072"/>
                  <a:gd name="connsiteX44" fmla="*/ 773994 w 974607"/>
                  <a:gd name="connsiteY44" fmla="*/ 1247958 h 1516072"/>
                  <a:gd name="connsiteX45" fmla="*/ 648264 w 974607"/>
                  <a:gd name="connsiteY45" fmla="*/ 1156518 h 1516072"/>
                  <a:gd name="connsiteX46" fmla="*/ 645998 w 974607"/>
                  <a:gd name="connsiteY46" fmla="*/ 1108121 h 1516072"/>
                  <a:gd name="connsiteX47" fmla="*/ 671124 w 974607"/>
                  <a:gd name="connsiteY47" fmla="*/ 1089843 h 1516072"/>
                  <a:gd name="connsiteX48" fmla="*/ 724464 w 974607"/>
                  <a:gd name="connsiteY48" fmla="*/ 1082223 h 1516072"/>
                  <a:gd name="connsiteX49" fmla="*/ 871149 w 974607"/>
                  <a:gd name="connsiteY49" fmla="*/ 1086033 h 1516072"/>
                  <a:gd name="connsiteX50" fmla="*/ 899724 w 974607"/>
                  <a:gd name="connsiteY50" fmla="*/ 1091748 h 1516072"/>
                  <a:gd name="connsiteX51" fmla="*/ 963835 w 974607"/>
                  <a:gd name="connsiteY51" fmla="*/ 1090672 h 1516072"/>
                  <a:gd name="connsiteX52" fmla="*/ 970209 w 974607"/>
                  <a:gd name="connsiteY52" fmla="*/ 1054008 h 1516072"/>
                  <a:gd name="connsiteX53" fmla="*/ 918620 w 974607"/>
                  <a:gd name="connsiteY53" fmla="*/ 1034598 h 1516072"/>
                  <a:gd name="connsiteX54" fmla="*/ 803186 w 974607"/>
                  <a:gd name="connsiteY54" fmla="*/ 1037069 h 1516072"/>
                  <a:gd name="connsiteX55" fmla="*/ 646360 w 974607"/>
                  <a:gd name="connsiteY55" fmla="*/ 1049838 h 1516072"/>
                  <a:gd name="connsiteX56" fmla="*/ 640078 w 974607"/>
                  <a:gd name="connsiteY56" fmla="*/ 1026051 h 1516072"/>
                  <a:gd name="connsiteX57" fmla="*/ 673029 w 974607"/>
                  <a:gd name="connsiteY57" fmla="*/ 992688 h 1516072"/>
                  <a:gd name="connsiteX58" fmla="*/ 716844 w 974607"/>
                  <a:gd name="connsiteY58" fmla="*/ 952683 h 1516072"/>
                  <a:gd name="connsiteX59" fmla="*/ 732084 w 974607"/>
                  <a:gd name="connsiteY59" fmla="*/ 939348 h 1516072"/>
                  <a:gd name="connsiteX60" fmla="*/ 753039 w 974607"/>
                  <a:gd name="connsiteY60" fmla="*/ 918393 h 1516072"/>
                  <a:gd name="connsiteX61" fmla="*/ 766374 w 974607"/>
                  <a:gd name="connsiteY61" fmla="*/ 889818 h 1516072"/>
                  <a:gd name="connsiteX62" fmla="*/ 764469 w 974607"/>
                  <a:gd name="connsiteY62" fmla="*/ 874578 h 1516072"/>
                  <a:gd name="connsiteX63" fmla="*/ 737799 w 974607"/>
                  <a:gd name="connsiteY63" fmla="*/ 874578 h 1516072"/>
                  <a:gd name="connsiteX64" fmla="*/ 699699 w 974607"/>
                  <a:gd name="connsiteY64" fmla="*/ 899343 h 1516072"/>
                  <a:gd name="connsiteX65" fmla="*/ 595181 w 974607"/>
                  <a:gd name="connsiteY65" fmla="*/ 957831 h 1516072"/>
                  <a:gd name="connsiteX66" fmla="*/ 507294 w 974607"/>
                  <a:gd name="connsiteY66" fmla="*/ 847908 h 1516072"/>
                  <a:gd name="connsiteX67" fmla="*/ 503484 w 974607"/>
                  <a:gd name="connsiteY67" fmla="*/ 358323 h 1516072"/>
                  <a:gd name="connsiteX68" fmla="*/ 499674 w 974607"/>
                  <a:gd name="connsiteY68" fmla="*/ 66858 h 1516072"/>
                  <a:gd name="connsiteX69" fmla="*/ 490149 w 974607"/>
                  <a:gd name="connsiteY69" fmla="*/ 40188 h 1516072"/>
                  <a:gd name="connsiteX70" fmla="*/ 488244 w 974607"/>
                  <a:gd name="connsiteY70" fmla="*/ 34473 h 1516072"/>
                  <a:gd name="connsiteX71" fmla="*/ 484434 w 974607"/>
                  <a:gd name="connsiteY71" fmla="*/ 28758 h 1516072"/>
                  <a:gd name="connsiteX72" fmla="*/ 478719 w 974607"/>
                  <a:gd name="connsiteY72" fmla="*/ 17328 h 1516072"/>
                  <a:gd name="connsiteX73" fmla="*/ 473004 w 974607"/>
                  <a:gd name="connsiteY73" fmla="*/ 13518 h 1516072"/>
                  <a:gd name="connsiteX74" fmla="*/ 469194 w 974607"/>
                  <a:gd name="connsiteY74" fmla="*/ 7803 h 1516072"/>
                  <a:gd name="connsiteX75" fmla="*/ 429189 w 974607"/>
                  <a:gd name="connsiteY75" fmla="*/ 11613 h 1516072"/>
                  <a:gd name="connsiteX76" fmla="*/ 425379 w 974607"/>
                  <a:gd name="connsiteY76" fmla="*/ 78288 h 1516072"/>
                  <a:gd name="connsiteX77" fmla="*/ 425379 w 974607"/>
                  <a:gd name="connsiteY77" fmla="*/ 84003 h 1516072"/>
                  <a:gd name="connsiteX78" fmla="*/ 436603 w 974607"/>
                  <a:gd name="connsiteY78" fmla="*/ 225952 h 1516072"/>
                  <a:gd name="connsiteX79" fmla="*/ 440619 w 974607"/>
                  <a:gd name="connsiteY79" fmla="*/ 421188 h 1516072"/>
                  <a:gd name="connsiteX80" fmla="*/ 440002 w 974607"/>
                  <a:gd name="connsiteY80" fmla="*/ 789160 h 1516072"/>
                  <a:gd name="connsiteX81" fmla="*/ 430322 w 974607"/>
                  <a:gd name="connsiteY81" fmla="*/ 879006 h 1516072"/>
                  <a:gd name="connsiteX0" fmla="*/ 430941 w 975226"/>
                  <a:gd name="connsiteY0" fmla="*/ 879006 h 1516072"/>
                  <a:gd name="connsiteX1" fmla="*/ 393046 w 975226"/>
                  <a:gd name="connsiteY1" fmla="*/ 931934 h 1516072"/>
                  <a:gd name="connsiteX2" fmla="*/ 313603 w 975226"/>
                  <a:gd name="connsiteY2" fmla="*/ 966018 h 1516072"/>
                  <a:gd name="connsiteX3" fmla="*/ 258564 w 975226"/>
                  <a:gd name="connsiteY3" fmla="*/ 967151 h 1516072"/>
                  <a:gd name="connsiteX4" fmla="*/ 189572 w 975226"/>
                  <a:gd name="connsiteY4" fmla="*/ 949800 h 1516072"/>
                  <a:gd name="connsiteX5" fmla="*/ 117388 w 975226"/>
                  <a:gd name="connsiteY5" fmla="*/ 903153 h 1516072"/>
                  <a:gd name="connsiteX6" fmla="*/ 60238 w 975226"/>
                  <a:gd name="connsiteY6" fmla="*/ 874578 h 1516072"/>
                  <a:gd name="connsiteX7" fmla="*/ 46903 w 975226"/>
                  <a:gd name="connsiteY7" fmla="*/ 895533 h 1516072"/>
                  <a:gd name="connsiteX8" fmla="*/ 50713 w 975226"/>
                  <a:gd name="connsiteY8" fmla="*/ 933633 h 1516072"/>
                  <a:gd name="connsiteX9" fmla="*/ 54523 w 975226"/>
                  <a:gd name="connsiteY9" fmla="*/ 939348 h 1516072"/>
                  <a:gd name="connsiteX10" fmla="*/ 60238 w 975226"/>
                  <a:gd name="connsiteY10" fmla="*/ 943158 h 1516072"/>
                  <a:gd name="connsiteX11" fmla="*/ 64048 w 975226"/>
                  <a:gd name="connsiteY11" fmla="*/ 948873 h 1516072"/>
                  <a:gd name="connsiteX12" fmla="*/ 81193 w 975226"/>
                  <a:gd name="connsiteY12" fmla="*/ 958398 h 1516072"/>
                  <a:gd name="connsiteX13" fmla="*/ 166918 w 975226"/>
                  <a:gd name="connsiteY13" fmla="*/ 979353 h 1516072"/>
                  <a:gd name="connsiteX14" fmla="*/ 267883 w 975226"/>
                  <a:gd name="connsiteY14" fmla="*/ 1021263 h 1516072"/>
                  <a:gd name="connsiteX15" fmla="*/ 279313 w 975226"/>
                  <a:gd name="connsiteY15" fmla="*/ 1076508 h 1516072"/>
                  <a:gd name="connsiteX16" fmla="*/ 265000 w 975226"/>
                  <a:gd name="connsiteY16" fmla="*/ 1119397 h 1516072"/>
                  <a:gd name="connsiteX17" fmla="*/ 186843 w 975226"/>
                  <a:gd name="connsiteY17" fmla="*/ 1150391 h 1516072"/>
                  <a:gd name="connsiteX18" fmla="*/ 16423 w 975226"/>
                  <a:gd name="connsiteY18" fmla="*/ 1160328 h 1516072"/>
                  <a:gd name="connsiteX19" fmla="*/ 4993 w 975226"/>
                  <a:gd name="connsiteY19" fmla="*/ 1175568 h 1516072"/>
                  <a:gd name="connsiteX20" fmla="*/ 1183 w 975226"/>
                  <a:gd name="connsiteY20" fmla="*/ 1181283 h 1516072"/>
                  <a:gd name="connsiteX21" fmla="*/ 6898 w 975226"/>
                  <a:gd name="connsiteY21" fmla="*/ 1213668 h 1516072"/>
                  <a:gd name="connsiteX22" fmla="*/ 12613 w 975226"/>
                  <a:gd name="connsiteY22" fmla="*/ 1217478 h 1516072"/>
                  <a:gd name="connsiteX23" fmla="*/ 18328 w 975226"/>
                  <a:gd name="connsiteY23" fmla="*/ 1219383 h 1516072"/>
                  <a:gd name="connsiteX24" fmla="*/ 145963 w 975226"/>
                  <a:gd name="connsiteY24" fmla="*/ 1222421 h 1516072"/>
                  <a:gd name="connsiteX25" fmla="*/ 336618 w 975226"/>
                  <a:gd name="connsiteY25" fmla="*/ 1217478 h 1516072"/>
                  <a:gd name="connsiteX26" fmla="*/ 363133 w 975226"/>
                  <a:gd name="connsiteY26" fmla="*/ 1273701 h 1516072"/>
                  <a:gd name="connsiteX27" fmla="*/ 335690 w 975226"/>
                  <a:gd name="connsiteY27" fmla="*/ 1356594 h 1516072"/>
                  <a:gd name="connsiteX28" fmla="*/ 328843 w 975226"/>
                  <a:gd name="connsiteY28" fmla="*/ 1420386 h 1516072"/>
                  <a:gd name="connsiteX29" fmla="*/ 332653 w 975226"/>
                  <a:gd name="connsiteY29" fmla="*/ 1463223 h 1516072"/>
                  <a:gd name="connsiteX30" fmla="*/ 365038 w 975226"/>
                  <a:gd name="connsiteY30" fmla="*/ 1512753 h 1516072"/>
                  <a:gd name="connsiteX31" fmla="*/ 387898 w 975226"/>
                  <a:gd name="connsiteY31" fmla="*/ 1514658 h 1516072"/>
                  <a:gd name="connsiteX32" fmla="*/ 397423 w 975226"/>
                  <a:gd name="connsiteY32" fmla="*/ 1491798 h 1516072"/>
                  <a:gd name="connsiteX33" fmla="*/ 403704 w 975226"/>
                  <a:gd name="connsiteY33" fmla="*/ 1451433 h 1516072"/>
                  <a:gd name="connsiteX34" fmla="*/ 409986 w 975226"/>
                  <a:gd name="connsiteY34" fmla="*/ 1389340 h 1516072"/>
                  <a:gd name="connsiteX35" fmla="*/ 424660 w 975226"/>
                  <a:gd name="connsiteY35" fmla="*/ 1329152 h 1516072"/>
                  <a:gd name="connsiteX36" fmla="*/ 467908 w 975226"/>
                  <a:gd name="connsiteY36" fmla="*/ 1265103 h 1516072"/>
                  <a:gd name="connsiteX37" fmla="*/ 529074 w 975226"/>
                  <a:gd name="connsiteY37" fmla="*/ 1230091 h 1516072"/>
                  <a:gd name="connsiteX38" fmla="*/ 601773 w 975226"/>
                  <a:gd name="connsiteY38" fmla="*/ 1221700 h 1516072"/>
                  <a:gd name="connsiteX39" fmla="*/ 721273 w 975226"/>
                  <a:gd name="connsiteY39" fmla="*/ 1316538 h 1516072"/>
                  <a:gd name="connsiteX40" fmla="*/ 778423 w 975226"/>
                  <a:gd name="connsiteY40" fmla="*/ 1323798 h 1516072"/>
                  <a:gd name="connsiteX41" fmla="*/ 821054 w 975226"/>
                  <a:gd name="connsiteY41" fmla="*/ 1303924 h 1516072"/>
                  <a:gd name="connsiteX42" fmla="*/ 784138 w 975226"/>
                  <a:gd name="connsiteY42" fmla="*/ 1253673 h 1516072"/>
                  <a:gd name="connsiteX43" fmla="*/ 774613 w 975226"/>
                  <a:gd name="connsiteY43" fmla="*/ 1247958 h 1516072"/>
                  <a:gd name="connsiteX44" fmla="*/ 648883 w 975226"/>
                  <a:gd name="connsiteY44" fmla="*/ 1156518 h 1516072"/>
                  <a:gd name="connsiteX45" fmla="*/ 646617 w 975226"/>
                  <a:gd name="connsiteY45" fmla="*/ 1108121 h 1516072"/>
                  <a:gd name="connsiteX46" fmla="*/ 671743 w 975226"/>
                  <a:gd name="connsiteY46" fmla="*/ 1089843 h 1516072"/>
                  <a:gd name="connsiteX47" fmla="*/ 725083 w 975226"/>
                  <a:gd name="connsiteY47" fmla="*/ 1082223 h 1516072"/>
                  <a:gd name="connsiteX48" fmla="*/ 871768 w 975226"/>
                  <a:gd name="connsiteY48" fmla="*/ 1086033 h 1516072"/>
                  <a:gd name="connsiteX49" fmla="*/ 900343 w 975226"/>
                  <a:gd name="connsiteY49" fmla="*/ 1091748 h 1516072"/>
                  <a:gd name="connsiteX50" fmla="*/ 964454 w 975226"/>
                  <a:gd name="connsiteY50" fmla="*/ 1090672 h 1516072"/>
                  <a:gd name="connsiteX51" fmla="*/ 970828 w 975226"/>
                  <a:gd name="connsiteY51" fmla="*/ 1054008 h 1516072"/>
                  <a:gd name="connsiteX52" fmla="*/ 919239 w 975226"/>
                  <a:gd name="connsiteY52" fmla="*/ 1034598 h 1516072"/>
                  <a:gd name="connsiteX53" fmla="*/ 803805 w 975226"/>
                  <a:gd name="connsiteY53" fmla="*/ 1037069 h 1516072"/>
                  <a:gd name="connsiteX54" fmla="*/ 646979 w 975226"/>
                  <a:gd name="connsiteY54" fmla="*/ 1049838 h 1516072"/>
                  <a:gd name="connsiteX55" fmla="*/ 640697 w 975226"/>
                  <a:gd name="connsiteY55" fmla="*/ 1026051 h 1516072"/>
                  <a:gd name="connsiteX56" fmla="*/ 673648 w 975226"/>
                  <a:gd name="connsiteY56" fmla="*/ 992688 h 1516072"/>
                  <a:gd name="connsiteX57" fmla="*/ 717463 w 975226"/>
                  <a:gd name="connsiteY57" fmla="*/ 952683 h 1516072"/>
                  <a:gd name="connsiteX58" fmla="*/ 732703 w 975226"/>
                  <a:gd name="connsiteY58" fmla="*/ 939348 h 1516072"/>
                  <a:gd name="connsiteX59" fmla="*/ 753658 w 975226"/>
                  <a:gd name="connsiteY59" fmla="*/ 918393 h 1516072"/>
                  <a:gd name="connsiteX60" fmla="*/ 766993 w 975226"/>
                  <a:gd name="connsiteY60" fmla="*/ 889818 h 1516072"/>
                  <a:gd name="connsiteX61" fmla="*/ 765088 w 975226"/>
                  <a:gd name="connsiteY61" fmla="*/ 874578 h 1516072"/>
                  <a:gd name="connsiteX62" fmla="*/ 738418 w 975226"/>
                  <a:gd name="connsiteY62" fmla="*/ 874578 h 1516072"/>
                  <a:gd name="connsiteX63" fmla="*/ 700318 w 975226"/>
                  <a:gd name="connsiteY63" fmla="*/ 899343 h 1516072"/>
                  <a:gd name="connsiteX64" fmla="*/ 595800 w 975226"/>
                  <a:gd name="connsiteY64" fmla="*/ 957831 h 1516072"/>
                  <a:gd name="connsiteX65" fmla="*/ 507913 w 975226"/>
                  <a:gd name="connsiteY65" fmla="*/ 847908 h 1516072"/>
                  <a:gd name="connsiteX66" fmla="*/ 504103 w 975226"/>
                  <a:gd name="connsiteY66" fmla="*/ 358323 h 1516072"/>
                  <a:gd name="connsiteX67" fmla="*/ 500293 w 975226"/>
                  <a:gd name="connsiteY67" fmla="*/ 66858 h 1516072"/>
                  <a:gd name="connsiteX68" fmla="*/ 490768 w 975226"/>
                  <a:gd name="connsiteY68" fmla="*/ 40188 h 1516072"/>
                  <a:gd name="connsiteX69" fmla="*/ 488863 w 975226"/>
                  <a:gd name="connsiteY69" fmla="*/ 34473 h 1516072"/>
                  <a:gd name="connsiteX70" fmla="*/ 485053 w 975226"/>
                  <a:gd name="connsiteY70" fmla="*/ 28758 h 1516072"/>
                  <a:gd name="connsiteX71" fmla="*/ 479338 w 975226"/>
                  <a:gd name="connsiteY71" fmla="*/ 17328 h 1516072"/>
                  <a:gd name="connsiteX72" fmla="*/ 473623 w 975226"/>
                  <a:gd name="connsiteY72" fmla="*/ 13518 h 1516072"/>
                  <a:gd name="connsiteX73" fmla="*/ 469813 w 975226"/>
                  <a:gd name="connsiteY73" fmla="*/ 7803 h 1516072"/>
                  <a:gd name="connsiteX74" fmla="*/ 429808 w 975226"/>
                  <a:gd name="connsiteY74" fmla="*/ 11613 h 1516072"/>
                  <a:gd name="connsiteX75" fmla="*/ 425998 w 975226"/>
                  <a:gd name="connsiteY75" fmla="*/ 78288 h 1516072"/>
                  <a:gd name="connsiteX76" fmla="*/ 425998 w 975226"/>
                  <a:gd name="connsiteY76" fmla="*/ 84003 h 1516072"/>
                  <a:gd name="connsiteX77" fmla="*/ 437222 w 975226"/>
                  <a:gd name="connsiteY77" fmla="*/ 225952 h 1516072"/>
                  <a:gd name="connsiteX78" fmla="*/ 441238 w 975226"/>
                  <a:gd name="connsiteY78" fmla="*/ 421188 h 1516072"/>
                  <a:gd name="connsiteX79" fmla="*/ 440621 w 975226"/>
                  <a:gd name="connsiteY79" fmla="*/ 789160 h 1516072"/>
                  <a:gd name="connsiteX80" fmla="*/ 430941 w 975226"/>
                  <a:gd name="connsiteY80" fmla="*/ 879006 h 1516072"/>
                  <a:gd name="connsiteX0" fmla="*/ 430609 w 974894"/>
                  <a:gd name="connsiteY0" fmla="*/ 879006 h 1516072"/>
                  <a:gd name="connsiteX1" fmla="*/ 392714 w 974894"/>
                  <a:gd name="connsiteY1" fmla="*/ 931934 h 1516072"/>
                  <a:gd name="connsiteX2" fmla="*/ 313271 w 974894"/>
                  <a:gd name="connsiteY2" fmla="*/ 966018 h 1516072"/>
                  <a:gd name="connsiteX3" fmla="*/ 258232 w 974894"/>
                  <a:gd name="connsiteY3" fmla="*/ 967151 h 1516072"/>
                  <a:gd name="connsiteX4" fmla="*/ 189240 w 974894"/>
                  <a:gd name="connsiteY4" fmla="*/ 949800 h 1516072"/>
                  <a:gd name="connsiteX5" fmla="*/ 117056 w 974894"/>
                  <a:gd name="connsiteY5" fmla="*/ 903153 h 1516072"/>
                  <a:gd name="connsiteX6" fmla="*/ 59906 w 974894"/>
                  <a:gd name="connsiteY6" fmla="*/ 874578 h 1516072"/>
                  <a:gd name="connsiteX7" fmla="*/ 46571 w 974894"/>
                  <a:gd name="connsiteY7" fmla="*/ 895533 h 1516072"/>
                  <a:gd name="connsiteX8" fmla="*/ 50381 w 974894"/>
                  <a:gd name="connsiteY8" fmla="*/ 933633 h 1516072"/>
                  <a:gd name="connsiteX9" fmla="*/ 54191 w 974894"/>
                  <a:gd name="connsiteY9" fmla="*/ 939348 h 1516072"/>
                  <a:gd name="connsiteX10" fmla="*/ 59906 w 974894"/>
                  <a:gd name="connsiteY10" fmla="*/ 943158 h 1516072"/>
                  <a:gd name="connsiteX11" fmla="*/ 63716 w 974894"/>
                  <a:gd name="connsiteY11" fmla="*/ 948873 h 1516072"/>
                  <a:gd name="connsiteX12" fmla="*/ 80861 w 974894"/>
                  <a:gd name="connsiteY12" fmla="*/ 958398 h 1516072"/>
                  <a:gd name="connsiteX13" fmla="*/ 166586 w 974894"/>
                  <a:gd name="connsiteY13" fmla="*/ 979353 h 1516072"/>
                  <a:gd name="connsiteX14" fmla="*/ 267551 w 974894"/>
                  <a:gd name="connsiteY14" fmla="*/ 1021263 h 1516072"/>
                  <a:gd name="connsiteX15" fmla="*/ 278981 w 974894"/>
                  <a:gd name="connsiteY15" fmla="*/ 1076508 h 1516072"/>
                  <a:gd name="connsiteX16" fmla="*/ 264668 w 974894"/>
                  <a:gd name="connsiteY16" fmla="*/ 1119397 h 1516072"/>
                  <a:gd name="connsiteX17" fmla="*/ 186511 w 974894"/>
                  <a:gd name="connsiteY17" fmla="*/ 1150391 h 1516072"/>
                  <a:gd name="connsiteX18" fmla="*/ 45748 w 974894"/>
                  <a:gd name="connsiteY18" fmla="*/ 1162799 h 1516072"/>
                  <a:gd name="connsiteX19" fmla="*/ 4661 w 974894"/>
                  <a:gd name="connsiteY19" fmla="*/ 1175568 h 1516072"/>
                  <a:gd name="connsiteX20" fmla="*/ 851 w 974894"/>
                  <a:gd name="connsiteY20" fmla="*/ 1181283 h 1516072"/>
                  <a:gd name="connsiteX21" fmla="*/ 6566 w 974894"/>
                  <a:gd name="connsiteY21" fmla="*/ 1213668 h 1516072"/>
                  <a:gd name="connsiteX22" fmla="*/ 12281 w 974894"/>
                  <a:gd name="connsiteY22" fmla="*/ 1217478 h 1516072"/>
                  <a:gd name="connsiteX23" fmla="*/ 17996 w 974894"/>
                  <a:gd name="connsiteY23" fmla="*/ 1219383 h 1516072"/>
                  <a:gd name="connsiteX24" fmla="*/ 145631 w 974894"/>
                  <a:gd name="connsiteY24" fmla="*/ 1222421 h 1516072"/>
                  <a:gd name="connsiteX25" fmla="*/ 336286 w 974894"/>
                  <a:gd name="connsiteY25" fmla="*/ 1217478 h 1516072"/>
                  <a:gd name="connsiteX26" fmla="*/ 362801 w 974894"/>
                  <a:gd name="connsiteY26" fmla="*/ 1273701 h 1516072"/>
                  <a:gd name="connsiteX27" fmla="*/ 335358 w 974894"/>
                  <a:gd name="connsiteY27" fmla="*/ 1356594 h 1516072"/>
                  <a:gd name="connsiteX28" fmla="*/ 328511 w 974894"/>
                  <a:gd name="connsiteY28" fmla="*/ 1420386 h 1516072"/>
                  <a:gd name="connsiteX29" fmla="*/ 332321 w 974894"/>
                  <a:gd name="connsiteY29" fmla="*/ 1463223 h 1516072"/>
                  <a:gd name="connsiteX30" fmla="*/ 364706 w 974894"/>
                  <a:gd name="connsiteY30" fmla="*/ 1512753 h 1516072"/>
                  <a:gd name="connsiteX31" fmla="*/ 387566 w 974894"/>
                  <a:gd name="connsiteY31" fmla="*/ 1514658 h 1516072"/>
                  <a:gd name="connsiteX32" fmla="*/ 397091 w 974894"/>
                  <a:gd name="connsiteY32" fmla="*/ 1491798 h 1516072"/>
                  <a:gd name="connsiteX33" fmla="*/ 403372 w 974894"/>
                  <a:gd name="connsiteY33" fmla="*/ 1451433 h 1516072"/>
                  <a:gd name="connsiteX34" fmla="*/ 409654 w 974894"/>
                  <a:gd name="connsiteY34" fmla="*/ 1389340 h 1516072"/>
                  <a:gd name="connsiteX35" fmla="*/ 424328 w 974894"/>
                  <a:gd name="connsiteY35" fmla="*/ 1329152 h 1516072"/>
                  <a:gd name="connsiteX36" fmla="*/ 467576 w 974894"/>
                  <a:gd name="connsiteY36" fmla="*/ 1265103 h 1516072"/>
                  <a:gd name="connsiteX37" fmla="*/ 528742 w 974894"/>
                  <a:gd name="connsiteY37" fmla="*/ 1230091 h 1516072"/>
                  <a:gd name="connsiteX38" fmla="*/ 601441 w 974894"/>
                  <a:gd name="connsiteY38" fmla="*/ 1221700 h 1516072"/>
                  <a:gd name="connsiteX39" fmla="*/ 720941 w 974894"/>
                  <a:gd name="connsiteY39" fmla="*/ 1316538 h 1516072"/>
                  <a:gd name="connsiteX40" fmla="*/ 778091 w 974894"/>
                  <a:gd name="connsiteY40" fmla="*/ 1323798 h 1516072"/>
                  <a:gd name="connsiteX41" fmla="*/ 820722 w 974894"/>
                  <a:gd name="connsiteY41" fmla="*/ 1303924 h 1516072"/>
                  <a:gd name="connsiteX42" fmla="*/ 783806 w 974894"/>
                  <a:gd name="connsiteY42" fmla="*/ 1253673 h 1516072"/>
                  <a:gd name="connsiteX43" fmla="*/ 774281 w 974894"/>
                  <a:gd name="connsiteY43" fmla="*/ 1247958 h 1516072"/>
                  <a:gd name="connsiteX44" fmla="*/ 648551 w 974894"/>
                  <a:gd name="connsiteY44" fmla="*/ 1156518 h 1516072"/>
                  <a:gd name="connsiteX45" fmla="*/ 646285 w 974894"/>
                  <a:gd name="connsiteY45" fmla="*/ 1108121 h 1516072"/>
                  <a:gd name="connsiteX46" fmla="*/ 671411 w 974894"/>
                  <a:gd name="connsiteY46" fmla="*/ 1089843 h 1516072"/>
                  <a:gd name="connsiteX47" fmla="*/ 724751 w 974894"/>
                  <a:gd name="connsiteY47" fmla="*/ 1082223 h 1516072"/>
                  <a:gd name="connsiteX48" fmla="*/ 871436 w 974894"/>
                  <a:gd name="connsiteY48" fmla="*/ 1086033 h 1516072"/>
                  <a:gd name="connsiteX49" fmla="*/ 900011 w 974894"/>
                  <a:gd name="connsiteY49" fmla="*/ 1091748 h 1516072"/>
                  <a:gd name="connsiteX50" fmla="*/ 964122 w 974894"/>
                  <a:gd name="connsiteY50" fmla="*/ 1090672 h 1516072"/>
                  <a:gd name="connsiteX51" fmla="*/ 970496 w 974894"/>
                  <a:gd name="connsiteY51" fmla="*/ 1054008 h 1516072"/>
                  <a:gd name="connsiteX52" fmla="*/ 918907 w 974894"/>
                  <a:gd name="connsiteY52" fmla="*/ 1034598 h 1516072"/>
                  <a:gd name="connsiteX53" fmla="*/ 803473 w 974894"/>
                  <a:gd name="connsiteY53" fmla="*/ 1037069 h 1516072"/>
                  <a:gd name="connsiteX54" fmla="*/ 646647 w 974894"/>
                  <a:gd name="connsiteY54" fmla="*/ 1049838 h 1516072"/>
                  <a:gd name="connsiteX55" fmla="*/ 640365 w 974894"/>
                  <a:gd name="connsiteY55" fmla="*/ 1026051 h 1516072"/>
                  <a:gd name="connsiteX56" fmla="*/ 673316 w 974894"/>
                  <a:gd name="connsiteY56" fmla="*/ 992688 h 1516072"/>
                  <a:gd name="connsiteX57" fmla="*/ 717131 w 974894"/>
                  <a:gd name="connsiteY57" fmla="*/ 952683 h 1516072"/>
                  <a:gd name="connsiteX58" fmla="*/ 732371 w 974894"/>
                  <a:gd name="connsiteY58" fmla="*/ 939348 h 1516072"/>
                  <a:gd name="connsiteX59" fmla="*/ 753326 w 974894"/>
                  <a:gd name="connsiteY59" fmla="*/ 918393 h 1516072"/>
                  <a:gd name="connsiteX60" fmla="*/ 766661 w 974894"/>
                  <a:gd name="connsiteY60" fmla="*/ 889818 h 1516072"/>
                  <a:gd name="connsiteX61" fmla="*/ 764756 w 974894"/>
                  <a:gd name="connsiteY61" fmla="*/ 874578 h 1516072"/>
                  <a:gd name="connsiteX62" fmla="*/ 738086 w 974894"/>
                  <a:gd name="connsiteY62" fmla="*/ 874578 h 1516072"/>
                  <a:gd name="connsiteX63" fmla="*/ 699986 w 974894"/>
                  <a:gd name="connsiteY63" fmla="*/ 899343 h 1516072"/>
                  <a:gd name="connsiteX64" fmla="*/ 595468 w 974894"/>
                  <a:gd name="connsiteY64" fmla="*/ 957831 h 1516072"/>
                  <a:gd name="connsiteX65" fmla="*/ 507581 w 974894"/>
                  <a:gd name="connsiteY65" fmla="*/ 847908 h 1516072"/>
                  <a:gd name="connsiteX66" fmla="*/ 503771 w 974894"/>
                  <a:gd name="connsiteY66" fmla="*/ 358323 h 1516072"/>
                  <a:gd name="connsiteX67" fmla="*/ 499961 w 974894"/>
                  <a:gd name="connsiteY67" fmla="*/ 66858 h 1516072"/>
                  <a:gd name="connsiteX68" fmla="*/ 490436 w 974894"/>
                  <a:gd name="connsiteY68" fmla="*/ 40188 h 1516072"/>
                  <a:gd name="connsiteX69" fmla="*/ 488531 w 974894"/>
                  <a:gd name="connsiteY69" fmla="*/ 34473 h 1516072"/>
                  <a:gd name="connsiteX70" fmla="*/ 484721 w 974894"/>
                  <a:gd name="connsiteY70" fmla="*/ 28758 h 1516072"/>
                  <a:gd name="connsiteX71" fmla="*/ 479006 w 974894"/>
                  <a:gd name="connsiteY71" fmla="*/ 17328 h 1516072"/>
                  <a:gd name="connsiteX72" fmla="*/ 473291 w 974894"/>
                  <a:gd name="connsiteY72" fmla="*/ 13518 h 1516072"/>
                  <a:gd name="connsiteX73" fmla="*/ 469481 w 974894"/>
                  <a:gd name="connsiteY73" fmla="*/ 7803 h 1516072"/>
                  <a:gd name="connsiteX74" fmla="*/ 429476 w 974894"/>
                  <a:gd name="connsiteY74" fmla="*/ 11613 h 1516072"/>
                  <a:gd name="connsiteX75" fmla="*/ 425666 w 974894"/>
                  <a:gd name="connsiteY75" fmla="*/ 78288 h 1516072"/>
                  <a:gd name="connsiteX76" fmla="*/ 425666 w 974894"/>
                  <a:gd name="connsiteY76" fmla="*/ 84003 h 1516072"/>
                  <a:gd name="connsiteX77" fmla="*/ 436890 w 974894"/>
                  <a:gd name="connsiteY77" fmla="*/ 225952 h 1516072"/>
                  <a:gd name="connsiteX78" fmla="*/ 440906 w 974894"/>
                  <a:gd name="connsiteY78" fmla="*/ 421188 h 1516072"/>
                  <a:gd name="connsiteX79" fmla="*/ 440289 w 974894"/>
                  <a:gd name="connsiteY79" fmla="*/ 789160 h 1516072"/>
                  <a:gd name="connsiteX80" fmla="*/ 430609 w 974894"/>
                  <a:gd name="connsiteY80" fmla="*/ 879006 h 1516072"/>
                  <a:gd name="connsiteX0" fmla="*/ 430609 w 974894"/>
                  <a:gd name="connsiteY0" fmla="*/ 879006 h 1516072"/>
                  <a:gd name="connsiteX1" fmla="*/ 392714 w 974894"/>
                  <a:gd name="connsiteY1" fmla="*/ 931934 h 1516072"/>
                  <a:gd name="connsiteX2" fmla="*/ 313271 w 974894"/>
                  <a:gd name="connsiteY2" fmla="*/ 966018 h 1516072"/>
                  <a:gd name="connsiteX3" fmla="*/ 258232 w 974894"/>
                  <a:gd name="connsiteY3" fmla="*/ 967151 h 1516072"/>
                  <a:gd name="connsiteX4" fmla="*/ 189240 w 974894"/>
                  <a:gd name="connsiteY4" fmla="*/ 949800 h 1516072"/>
                  <a:gd name="connsiteX5" fmla="*/ 117056 w 974894"/>
                  <a:gd name="connsiteY5" fmla="*/ 903153 h 1516072"/>
                  <a:gd name="connsiteX6" fmla="*/ 59906 w 974894"/>
                  <a:gd name="connsiteY6" fmla="*/ 874578 h 1516072"/>
                  <a:gd name="connsiteX7" fmla="*/ 46571 w 974894"/>
                  <a:gd name="connsiteY7" fmla="*/ 895533 h 1516072"/>
                  <a:gd name="connsiteX8" fmla="*/ 50381 w 974894"/>
                  <a:gd name="connsiteY8" fmla="*/ 933633 h 1516072"/>
                  <a:gd name="connsiteX9" fmla="*/ 54191 w 974894"/>
                  <a:gd name="connsiteY9" fmla="*/ 939348 h 1516072"/>
                  <a:gd name="connsiteX10" fmla="*/ 59906 w 974894"/>
                  <a:gd name="connsiteY10" fmla="*/ 943158 h 1516072"/>
                  <a:gd name="connsiteX11" fmla="*/ 63716 w 974894"/>
                  <a:gd name="connsiteY11" fmla="*/ 948873 h 1516072"/>
                  <a:gd name="connsiteX12" fmla="*/ 80861 w 974894"/>
                  <a:gd name="connsiteY12" fmla="*/ 958398 h 1516072"/>
                  <a:gd name="connsiteX13" fmla="*/ 166586 w 974894"/>
                  <a:gd name="connsiteY13" fmla="*/ 979353 h 1516072"/>
                  <a:gd name="connsiteX14" fmla="*/ 267551 w 974894"/>
                  <a:gd name="connsiteY14" fmla="*/ 1021263 h 1516072"/>
                  <a:gd name="connsiteX15" fmla="*/ 278981 w 974894"/>
                  <a:gd name="connsiteY15" fmla="*/ 1076508 h 1516072"/>
                  <a:gd name="connsiteX16" fmla="*/ 264668 w 974894"/>
                  <a:gd name="connsiteY16" fmla="*/ 1119397 h 1516072"/>
                  <a:gd name="connsiteX17" fmla="*/ 186511 w 974894"/>
                  <a:gd name="connsiteY17" fmla="*/ 1150391 h 1516072"/>
                  <a:gd name="connsiteX18" fmla="*/ 45748 w 974894"/>
                  <a:gd name="connsiteY18" fmla="*/ 1162799 h 1516072"/>
                  <a:gd name="connsiteX19" fmla="*/ 4661 w 974894"/>
                  <a:gd name="connsiteY19" fmla="*/ 1175568 h 1516072"/>
                  <a:gd name="connsiteX20" fmla="*/ 851 w 974894"/>
                  <a:gd name="connsiteY20" fmla="*/ 1181283 h 1516072"/>
                  <a:gd name="connsiteX21" fmla="*/ 6566 w 974894"/>
                  <a:gd name="connsiteY21" fmla="*/ 1213668 h 1516072"/>
                  <a:gd name="connsiteX22" fmla="*/ 12281 w 974894"/>
                  <a:gd name="connsiteY22" fmla="*/ 1217478 h 1516072"/>
                  <a:gd name="connsiteX23" fmla="*/ 17996 w 974894"/>
                  <a:gd name="connsiteY23" fmla="*/ 1219383 h 1516072"/>
                  <a:gd name="connsiteX24" fmla="*/ 145631 w 974894"/>
                  <a:gd name="connsiteY24" fmla="*/ 1222421 h 1516072"/>
                  <a:gd name="connsiteX25" fmla="*/ 336286 w 974894"/>
                  <a:gd name="connsiteY25" fmla="*/ 1217478 h 1516072"/>
                  <a:gd name="connsiteX26" fmla="*/ 362801 w 974894"/>
                  <a:gd name="connsiteY26" fmla="*/ 1273701 h 1516072"/>
                  <a:gd name="connsiteX27" fmla="*/ 335358 w 974894"/>
                  <a:gd name="connsiteY27" fmla="*/ 1356594 h 1516072"/>
                  <a:gd name="connsiteX28" fmla="*/ 328511 w 974894"/>
                  <a:gd name="connsiteY28" fmla="*/ 1420386 h 1516072"/>
                  <a:gd name="connsiteX29" fmla="*/ 332321 w 974894"/>
                  <a:gd name="connsiteY29" fmla="*/ 1463223 h 1516072"/>
                  <a:gd name="connsiteX30" fmla="*/ 364706 w 974894"/>
                  <a:gd name="connsiteY30" fmla="*/ 1512753 h 1516072"/>
                  <a:gd name="connsiteX31" fmla="*/ 387566 w 974894"/>
                  <a:gd name="connsiteY31" fmla="*/ 1514658 h 1516072"/>
                  <a:gd name="connsiteX32" fmla="*/ 397091 w 974894"/>
                  <a:gd name="connsiteY32" fmla="*/ 1491798 h 1516072"/>
                  <a:gd name="connsiteX33" fmla="*/ 403372 w 974894"/>
                  <a:gd name="connsiteY33" fmla="*/ 1451433 h 1516072"/>
                  <a:gd name="connsiteX34" fmla="*/ 409654 w 974894"/>
                  <a:gd name="connsiteY34" fmla="*/ 1389340 h 1516072"/>
                  <a:gd name="connsiteX35" fmla="*/ 424328 w 974894"/>
                  <a:gd name="connsiteY35" fmla="*/ 1329152 h 1516072"/>
                  <a:gd name="connsiteX36" fmla="*/ 467576 w 974894"/>
                  <a:gd name="connsiteY36" fmla="*/ 1265103 h 1516072"/>
                  <a:gd name="connsiteX37" fmla="*/ 528742 w 974894"/>
                  <a:gd name="connsiteY37" fmla="*/ 1230091 h 1516072"/>
                  <a:gd name="connsiteX38" fmla="*/ 601441 w 974894"/>
                  <a:gd name="connsiteY38" fmla="*/ 1221700 h 1516072"/>
                  <a:gd name="connsiteX39" fmla="*/ 720941 w 974894"/>
                  <a:gd name="connsiteY39" fmla="*/ 1316538 h 1516072"/>
                  <a:gd name="connsiteX40" fmla="*/ 778091 w 974894"/>
                  <a:gd name="connsiteY40" fmla="*/ 1323798 h 1516072"/>
                  <a:gd name="connsiteX41" fmla="*/ 820722 w 974894"/>
                  <a:gd name="connsiteY41" fmla="*/ 1303924 h 1516072"/>
                  <a:gd name="connsiteX42" fmla="*/ 783806 w 974894"/>
                  <a:gd name="connsiteY42" fmla="*/ 1253673 h 1516072"/>
                  <a:gd name="connsiteX43" fmla="*/ 774281 w 974894"/>
                  <a:gd name="connsiteY43" fmla="*/ 1247958 h 1516072"/>
                  <a:gd name="connsiteX44" fmla="*/ 648551 w 974894"/>
                  <a:gd name="connsiteY44" fmla="*/ 1156518 h 1516072"/>
                  <a:gd name="connsiteX45" fmla="*/ 646285 w 974894"/>
                  <a:gd name="connsiteY45" fmla="*/ 1108121 h 1516072"/>
                  <a:gd name="connsiteX46" fmla="*/ 671411 w 974894"/>
                  <a:gd name="connsiteY46" fmla="*/ 1089843 h 1516072"/>
                  <a:gd name="connsiteX47" fmla="*/ 724751 w 974894"/>
                  <a:gd name="connsiteY47" fmla="*/ 1082223 h 1516072"/>
                  <a:gd name="connsiteX48" fmla="*/ 871436 w 974894"/>
                  <a:gd name="connsiteY48" fmla="*/ 1086033 h 1516072"/>
                  <a:gd name="connsiteX49" fmla="*/ 900011 w 974894"/>
                  <a:gd name="connsiteY49" fmla="*/ 1091748 h 1516072"/>
                  <a:gd name="connsiteX50" fmla="*/ 964122 w 974894"/>
                  <a:gd name="connsiteY50" fmla="*/ 1090672 h 1516072"/>
                  <a:gd name="connsiteX51" fmla="*/ 970496 w 974894"/>
                  <a:gd name="connsiteY51" fmla="*/ 1054008 h 1516072"/>
                  <a:gd name="connsiteX52" fmla="*/ 918907 w 974894"/>
                  <a:gd name="connsiteY52" fmla="*/ 1034598 h 1516072"/>
                  <a:gd name="connsiteX53" fmla="*/ 803473 w 974894"/>
                  <a:gd name="connsiteY53" fmla="*/ 1037069 h 1516072"/>
                  <a:gd name="connsiteX54" fmla="*/ 646647 w 974894"/>
                  <a:gd name="connsiteY54" fmla="*/ 1049838 h 1516072"/>
                  <a:gd name="connsiteX55" fmla="*/ 640365 w 974894"/>
                  <a:gd name="connsiteY55" fmla="*/ 1026051 h 1516072"/>
                  <a:gd name="connsiteX56" fmla="*/ 673316 w 974894"/>
                  <a:gd name="connsiteY56" fmla="*/ 992688 h 1516072"/>
                  <a:gd name="connsiteX57" fmla="*/ 717131 w 974894"/>
                  <a:gd name="connsiteY57" fmla="*/ 952683 h 1516072"/>
                  <a:gd name="connsiteX58" fmla="*/ 732371 w 974894"/>
                  <a:gd name="connsiteY58" fmla="*/ 939348 h 1516072"/>
                  <a:gd name="connsiteX59" fmla="*/ 753326 w 974894"/>
                  <a:gd name="connsiteY59" fmla="*/ 918393 h 1516072"/>
                  <a:gd name="connsiteX60" fmla="*/ 766661 w 974894"/>
                  <a:gd name="connsiteY60" fmla="*/ 889818 h 1516072"/>
                  <a:gd name="connsiteX61" fmla="*/ 764756 w 974894"/>
                  <a:gd name="connsiteY61" fmla="*/ 874578 h 1516072"/>
                  <a:gd name="connsiteX62" fmla="*/ 738086 w 974894"/>
                  <a:gd name="connsiteY62" fmla="*/ 874578 h 1516072"/>
                  <a:gd name="connsiteX63" fmla="*/ 699986 w 974894"/>
                  <a:gd name="connsiteY63" fmla="*/ 899343 h 1516072"/>
                  <a:gd name="connsiteX64" fmla="*/ 595468 w 974894"/>
                  <a:gd name="connsiteY64" fmla="*/ 957831 h 1516072"/>
                  <a:gd name="connsiteX65" fmla="*/ 507581 w 974894"/>
                  <a:gd name="connsiteY65" fmla="*/ 847908 h 1516072"/>
                  <a:gd name="connsiteX66" fmla="*/ 503771 w 974894"/>
                  <a:gd name="connsiteY66" fmla="*/ 358323 h 1516072"/>
                  <a:gd name="connsiteX67" fmla="*/ 499961 w 974894"/>
                  <a:gd name="connsiteY67" fmla="*/ 66858 h 1516072"/>
                  <a:gd name="connsiteX68" fmla="*/ 490436 w 974894"/>
                  <a:gd name="connsiteY68" fmla="*/ 40188 h 1516072"/>
                  <a:gd name="connsiteX69" fmla="*/ 488531 w 974894"/>
                  <a:gd name="connsiteY69" fmla="*/ 34473 h 1516072"/>
                  <a:gd name="connsiteX70" fmla="*/ 484721 w 974894"/>
                  <a:gd name="connsiteY70" fmla="*/ 28758 h 1516072"/>
                  <a:gd name="connsiteX71" fmla="*/ 479006 w 974894"/>
                  <a:gd name="connsiteY71" fmla="*/ 17328 h 1516072"/>
                  <a:gd name="connsiteX72" fmla="*/ 473291 w 974894"/>
                  <a:gd name="connsiteY72" fmla="*/ 13518 h 1516072"/>
                  <a:gd name="connsiteX73" fmla="*/ 469481 w 974894"/>
                  <a:gd name="connsiteY73" fmla="*/ 7803 h 1516072"/>
                  <a:gd name="connsiteX74" fmla="*/ 429476 w 974894"/>
                  <a:gd name="connsiteY74" fmla="*/ 11613 h 1516072"/>
                  <a:gd name="connsiteX75" fmla="*/ 425666 w 974894"/>
                  <a:gd name="connsiteY75" fmla="*/ 78288 h 1516072"/>
                  <a:gd name="connsiteX76" fmla="*/ 425666 w 974894"/>
                  <a:gd name="connsiteY76" fmla="*/ 84003 h 1516072"/>
                  <a:gd name="connsiteX77" fmla="*/ 436890 w 974894"/>
                  <a:gd name="connsiteY77" fmla="*/ 225952 h 1516072"/>
                  <a:gd name="connsiteX78" fmla="*/ 440906 w 974894"/>
                  <a:gd name="connsiteY78" fmla="*/ 421188 h 1516072"/>
                  <a:gd name="connsiteX79" fmla="*/ 440289 w 974894"/>
                  <a:gd name="connsiteY79" fmla="*/ 789160 h 1516072"/>
                  <a:gd name="connsiteX80" fmla="*/ 430609 w 974894"/>
                  <a:gd name="connsiteY80" fmla="*/ 879006 h 1516072"/>
                  <a:gd name="connsiteX0" fmla="*/ 430609 w 974894"/>
                  <a:gd name="connsiteY0" fmla="*/ 879006 h 1516072"/>
                  <a:gd name="connsiteX1" fmla="*/ 392714 w 974894"/>
                  <a:gd name="connsiteY1" fmla="*/ 931934 h 1516072"/>
                  <a:gd name="connsiteX2" fmla="*/ 313271 w 974894"/>
                  <a:gd name="connsiteY2" fmla="*/ 966018 h 1516072"/>
                  <a:gd name="connsiteX3" fmla="*/ 258232 w 974894"/>
                  <a:gd name="connsiteY3" fmla="*/ 967151 h 1516072"/>
                  <a:gd name="connsiteX4" fmla="*/ 189240 w 974894"/>
                  <a:gd name="connsiteY4" fmla="*/ 949800 h 1516072"/>
                  <a:gd name="connsiteX5" fmla="*/ 117056 w 974894"/>
                  <a:gd name="connsiteY5" fmla="*/ 903153 h 1516072"/>
                  <a:gd name="connsiteX6" fmla="*/ 59906 w 974894"/>
                  <a:gd name="connsiteY6" fmla="*/ 874578 h 1516072"/>
                  <a:gd name="connsiteX7" fmla="*/ 46571 w 974894"/>
                  <a:gd name="connsiteY7" fmla="*/ 895533 h 1516072"/>
                  <a:gd name="connsiteX8" fmla="*/ 50381 w 974894"/>
                  <a:gd name="connsiteY8" fmla="*/ 933633 h 1516072"/>
                  <a:gd name="connsiteX9" fmla="*/ 54191 w 974894"/>
                  <a:gd name="connsiteY9" fmla="*/ 939348 h 1516072"/>
                  <a:gd name="connsiteX10" fmla="*/ 59906 w 974894"/>
                  <a:gd name="connsiteY10" fmla="*/ 943158 h 1516072"/>
                  <a:gd name="connsiteX11" fmla="*/ 63716 w 974894"/>
                  <a:gd name="connsiteY11" fmla="*/ 948873 h 1516072"/>
                  <a:gd name="connsiteX12" fmla="*/ 80861 w 974894"/>
                  <a:gd name="connsiteY12" fmla="*/ 958398 h 1516072"/>
                  <a:gd name="connsiteX13" fmla="*/ 166586 w 974894"/>
                  <a:gd name="connsiteY13" fmla="*/ 979353 h 1516072"/>
                  <a:gd name="connsiteX14" fmla="*/ 267551 w 974894"/>
                  <a:gd name="connsiteY14" fmla="*/ 1021263 h 1516072"/>
                  <a:gd name="connsiteX15" fmla="*/ 278981 w 974894"/>
                  <a:gd name="connsiteY15" fmla="*/ 1076508 h 1516072"/>
                  <a:gd name="connsiteX16" fmla="*/ 264668 w 974894"/>
                  <a:gd name="connsiteY16" fmla="*/ 1119397 h 1516072"/>
                  <a:gd name="connsiteX17" fmla="*/ 186511 w 974894"/>
                  <a:gd name="connsiteY17" fmla="*/ 1150391 h 1516072"/>
                  <a:gd name="connsiteX18" fmla="*/ 45748 w 974894"/>
                  <a:gd name="connsiteY18" fmla="*/ 1162799 h 1516072"/>
                  <a:gd name="connsiteX19" fmla="*/ 4661 w 974894"/>
                  <a:gd name="connsiteY19" fmla="*/ 1175568 h 1516072"/>
                  <a:gd name="connsiteX20" fmla="*/ 851 w 974894"/>
                  <a:gd name="connsiteY20" fmla="*/ 1181283 h 1516072"/>
                  <a:gd name="connsiteX21" fmla="*/ 6566 w 974894"/>
                  <a:gd name="connsiteY21" fmla="*/ 1213668 h 1516072"/>
                  <a:gd name="connsiteX22" fmla="*/ 12281 w 974894"/>
                  <a:gd name="connsiteY22" fmla="*/ 1217478 h 1516072"/>
                  <a:gd name="connsiteX23" fmla="*/ 17996 w 974894"/>
                  <a:gd name="connsiteY23" fmla="*/ 1219383 h 1516072"/>
                  <a:gd name="connsiteX24" fmla="*/ 145631 w 974894"/>
                  <a:gd name="connsiteY24" fmla="*/ 1222421 h 1516072"/>
                  <a:gd name="connsiteX25" fmla="*/ 336286 w 974894"/>
                  <a:gd name="connsiteY25" fmla="*/ 1217478 h 1516072"/>
                  <a:gd name="connsiteX26" fmla="*/ 362801 w 974894"/>
                  <a:gd name="connsiteY26" fmla="*/ 1273701 h 1516072"/>
                  <a:gd name="connsiteX27" fmla="*/ 335358 w 974894"/>
                  <a:gd name="connsiteY27" fmla="*/ 1356594 h 1516072"/>
                  <a:gd name="connsiteX28" fmla="*/ 328511 w 974894"/>
                  <a:gd name="connsiteY28" fmla="*/ 1420386 h 1516072"/>
                  <a:gd name="connsiteX29" fmla="*/ 332321 w 974894"/>
                  <a:gd name="connsiteY29" fmla="*/ 1463223 h 1516072"/>
                  <a:gd name="connsiteX30" fmla="*/ 364706 w 974894"/>
                  <a:gd name="connsiteY30" fmla="*/ 1512753 h 1516072"/>
                  <a:gd name="connsiteX31" fmla="*/ 387566 w 974894"/>
                  <a:gd name="connsiteY31" fmla="*/ 1514658 h 1516072"/>
                  <a:gd name="connsiteX32" fmla="*/ 397091 w 974894"/>
                  <a:gd name="connsiteY32" fmla="*/ 1491798 h 1516072"/>
                  <a:gd name="connsiteX33" fmla="*/ 403372 w 974894"/>
                  <a:gd name="connsiteY33" fmla="*/ 1451433 h 1516072"/>
                  <a:gd name="connsiteX34" fmla="*/ 409654 w 974894"/>
                  <a:gd name="connsiteY34" fmla="*/ 1389340 h 1516072"/>
                  <a:gd name="connsiteX35" fmla="*/ 424328 w 974894"/>
                  <a:gd name="connsiteY35" fmla="*/ 1329152 h 1516072"/>
                  <a:gd name="connsiteX36" fmla="*/ 467576 w 974894"/>
                  <a:gd name="connsiteY36" fmla="*/ 1265103 h 1516072"/>
                  <a:gd name="connsiteX37" fmla="*/ 528742 w 974894"/>
                  <a:gd name="connsiteY37" fmla="*/ 1230091 h 1516072"/>
                  <a:gd name="connsiteX38" fmla="*/ 601441 w 974894"/>
                  <a:gd name="connsiteY38" fmla="*/ 1221700 h 1516072"/>
                  <a:gd name="connsiteX39" fmla="*/ 720941 w 974894"/>
                  <a:gd name="connsiteY39" fmla="*/ 1316538 h 1516072"/>
                  <a:gd name="connsiteX40" fmla="*/ 778091 w 974894"/>
                  <a:gd name="connsiteY40" fmla="*/ 1323798 h 1516072"/>
                  <a:gd name="connsiteX41" fmla="*/ 820722 w 974894"/>
                  <a:gd name="connsiteY41" fmla="*/ 1303924 h 1516072"/>
                  <a:gd name="connsiteX42" fmla="*/ 783806 w 974894"/>
                  <a:gd name="connsiteY42" fmla="*/ 1253673 h 1516072"/>
                  <a:gd name="connsiteX43" fmla="*/ 774281 w 974894"/>
                  <a:gd name="connsiteY43" fmla="*/ 1247958 h 1516072"/>
                  <a:gd name="connsiteX44" fmla="*/ 648551 w 974894"/>
                  <a:gd name="connsiteY44" fmla="*/ 1156518 h 1516072"/>
                  <a:gd name="connsiteX45" fmla="*/ 646285 w 974894"/>
                  <a:gd name="connsiteY45" fmla="*/ 1108121 h 1516072"/>
                  <a:gd name="connsiteX46" fmla="*/ 671411 w 974894"/>
                  <a:gd name="connsiteY46" fmla="*/ 1089843 h 1516072"/>
                  <a:gd name="connsiteX47" fmla="*/ 724751 w 974894"/>
                  <a:gd name="connsiteY47" fmla="*/ 1082223 h 1516072"/>
                  <a:gd name="connsiteX48" fmla="*/ 871436 w 974894"/>
                  <a:gd name="connsiteY48" fmla="*/ 1086033 h 1516072"/>
                  <a:gd name="connsiteX49" fmla="*/ 900011 w 974894"/>
                  <a:gd name="connsiteY49" fmla="*/ 1091748 h 1516072"/>
                  <a:gd name="connsiteX50" fmla="*/ 964122 w 974894"/>
                  <a:gd name="connsiteY50" fmla="*/ 1090672 h 1516072"/>
                  <a:gd name="connsiteX51" fmla="*/ 970496 w 974894"/>
                  <a:gd name="connsiteY51" fmla="*/ 1054008 h 1516072"/>
                  <a:gd name="connsiteX52" fmla="*/ 918907 w 974894"/>
                  <a:gd name="connsiteY52" fmla="*/ 1034598 h 1516072"/>
                  <a:gd name="connsiteX53" fmla="*/ 803473 w 974894"/>
                  <a:gd name="connsiteY53" fmla="*/ 1037069 h 1516072"/>
                  <a:gd name="connsiteX54" fmla="*/ 646647 w 974894"/>
                  <a:gd name="connsiteY54" fmla="*/ 1049838 h 1516072"/>
                  <a:gd name="connsiteX55" fmla="*/ 640365 w 974894"/>
                  <a:gd name="connsiteY55" fmla="*/ 1026051 h 1516072"/>
                  <a:gd name="connsiteX56" fmla="*/ 673316 w 974894"/>
                  <a:gd name="connsiteY56" fmla="*/ 992688 h 1516072"/>
                  <a:gd name="connsiteX57" fmla="*/ 717131 w 974894"/>
                  <a:gd name="connsiteY57" fmla="*/ 952683 h 1516072"/>
                  <a:gd name="connsiteX58" fmla="*/ 732371 w 974894"/>
                  <a:gd name="connsiteY58" fmla="*/ 939348 h 1516072"/>
                  <a:gd name="connsiteX59" fmla="*/ 753326 w 974894"/>
                  <a:gd name="connsiteY59" fmla="*/ 918393 h 1516072"/>
                  <a:gd name="connsiteX60" fmla="*/ 766661 w 974894"/>
                  <a:gd name="connsiteY60" fmla="*/ 889818 h 1516072"/>
                  <a:gd name="connsiteX61" fmla="*/ 764756 w 974894"/>
                  <a:gd name="connsiteY61" fmla="*/ 874578 h 1516072"/>
                  <a:gd name="connsiteX62" fmla="*/ 738086 w 974894"/>
                  <a:gd name="connsiteY62" fmla="*/ 874578 h 1516072"/>
                  <a:gd name="connsiteX63" fmla="*/ 699986 w 974894"/>
                  <a:gd name="connsiteY63" fmla="*/ 899343 h 1516072"/>
                  <a:gd name="connsiteX64" fmla="*/ 595468 w 974894"/>
                  <a:gd name="connsiteY64" fmla="*/ 957831 h 1516072"/>
                  <a:gd name="connsiteX65" fmla="*/ 507581 w 974894"/>
                  <a:gd name="connsiteY65" fmla="*/ 847908 h 1516072"/>
                  <a:gd name="connsiteX66" fmla="*/ 503771 w 974894"/>
                  <a:gd name="connsiteY66" fmla="*/ 358323 h 1516072"/>
                  <a:gd name="connsiteX67" fmla="*/ 499961 w 974894"/>
                  <a:gd name="connsiteY67" fmla="*/ 66858 h 1516072"/>
                  <a:gd name="connsiteX68" fmla="*/ 490436 w 974894"/>
                  <a:gd name="connsiteY68" fmla="*/ 40188 h 1516072"/>
                  <a:gd name="connsiteX69" fmla="*/ 488531 w 974894"/>
                  <a:gd name="connsiteY69" fmla="*/ 34473 h 1516072"/>
                  <a:gd name="connsiteX70" fmla="*/ 484721 w 974894"/>
                  <a:gd name="connsiteY70" fmla="*/ 28758 h 1516072"/>
                  <a:gd name="connsiteX71" fmla="*/ 479006 w 974894"/>
                  <a:gd name="connsiteY71" fmla="*/ 17328 h 1516072"/>
                  <a:gd name="connsiteX72" fmla="*/ 473291 w 974894"/>
                  <a:gd name="connsiteY72" fmla="*/ 13518 h 1516072"/>
                  <a:gd name="connsiteX73" fmla="*/ 469481 w 974894"/>
                  <a:gd name="connsiteY73" fmla="*/ 7803 h 1516072"/>
                  <a:gd name="connsiteX74" fmla="*/ 429476 w 974894"/>
                  <a:gd name="connsiteY74" fmla="*/ 11613 h 1516072"/>
                  <a:gd name="connsiteX75" fmla="*/ 425666 w 974894"/>
                  <a:gd name="connsiteY75" fmla="*/ 78288 h 1516072"/>
                  <a:gd name="connsiteX76" fmla="*/ 425666 w 974894"/>
                  <a:gd name="connsiteY76" fmla="*/ 84003 h 1516072"/>
                  <a:gd name="connsiteX77" fmla="*/ 436890 w 974894"/>
                  <a:gd name="connsiteY77" fmla="*/ 225952 h 1516072"/>
                  <a:gd name="connsiteX78" fmla="*/ 440906 w 974894"/>
                  <a:gd name="connsiteY78" fmla="*/ 421188 h 1516072"/>
                  <a:gd name="connsiteX79" fmla="*/ 440289 w 974894"/>
                  <a:gd name="connsiteY79" fmla="*/ 789160 h 1516072"/>
                  <a:gd name="connsiteX80" fmla="*/ 430609 w 974894"/>
                  <a:gd name="connsiteY80" fmla="*/ 879006 h 1516072"/>
                  <a:gd name="connsiteX0" fmla="*/ 431252 w 975537"/>
                  <a:gd name="connsiteY0" fmla="*/ 879006 h 1516072"/>
                  <a:gd name="connsiteX1" fmla="*/ 393357 w 975537"/>
                  <a:gd name="connsiteY1" fmla="*/ 931934 h 1516072"/>
                  <a:gd name="connsiteX2" fmla="*/ 313914 w 975537"/>
                  <a:gd name="connsiteY2" fmla="*/ 966018 h 1516072"/>
                  <a:gd name="connsiteX3" fmla="*/ 258875 w 975537"/>
                  <a:gd name="connsiteY3" fmla="*/ 967151 h 1516072"/>
                  <a:gd name="connsiteX4" fmla="*/ 189883 w 975537"/>
                  <a:gd name="connsiteY4" fmla="*/ 949800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79353 h 1516072"/>
                  <a:gd name="connsiteX14" fmla="*/ 268194 w 975537"/>
                  <a:gd name="connsiteY14" fmla="*/ 1021263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96111 w 975537"/>
                  <a:gd name="connsiteY64" fmla="*/ 957831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0932 w 975537"/>
                  <a:gd name="connsiteY79" fmla="*/ 789160 h 1516072"/>
                  <a:gd name="connsiteX80" fmla="*/ 431252 w 975537"/>
                  <a:gd name="connsiteY80" fmla="*/ 879006 h 1516072"/>
                  <a:gd name="connsiteX0" fmla="*/ 431252 w 975537"/>
                  <a:gd name="connsiteY0" fmla="*/ 879006 h 1516072"/>
                  <a:gd name="connsiteX1" fmla="*/ 393357 w 975537"/>
                  <a:gd name="connsiteY1" fmla="*/ 931934 h 1516072"/>
                  <a:gd name="connsiteX2" fmla="*/ 313914 w 975537"/>
                  <a:gd name="connsiteY2" fmla="*/ 966018 h 1516072"/>
                  <a:gd name="connsiteX3" fmla="*/ 258875 w 975537"/>
                  <a:gd name="connsiteY3" fmla="*/ 967151 h 1516072"/>
                  <a:gd name="connsiteX4" fmla="*/ 189883 w 975537"/>
                  <a:gd name="connsiteY4" fmla="*/ 949800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8194 w 975537"/>
                  <a:gd name="connsiteY14" fmla="*/ 1021263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96111 w 975537"/>
                  <a:gd name="connsiteY64" fmla="*/ 957831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0932 w 975537"/>
                  <a:gd name="connsiteY79" fmla="*/ 789160 h 1516072"/>
                  <a:gd name="connsiteX80" fmla="*/ 431252 w 975537"/>
                  <a:gd name="connsiteY80" fmla="*/ 879006 h 1516072"/>
                  <a:gd name="connsiteX0" fmla="*/ 431252 w 975537"/>
                  <a:gd name="connsiteY0" fmla="*/ 879006 h 1516072"/>
                  <a:gd name="connsiteX1" fmla="*/ 393357 w 975537"/>
                  <a:gd name="connsiteY1" fmla="*/ 931934 h 1516072"/>
                  <a:gd name="connsiteX2" fmla="*/ 313914 w 975537"/>
                  <a:gd name="connsiteY2" fmla="*/ 966018 h 1516072"/>
                  <a:gd name="connsiteX3" fmla="*/ 258875 w 975537"/>
                  <a:gd name="connsiteY3" fmla="*/ 967151 h 1516072"/>
                  <a:gd name="connsiteX4" fmla="*/ 189883 w 975537"/>
                  <a:gd name="connsiteY4" fmla="*/ 949800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96111 w 975537"/>
                  <a:gd name="connsiteY64" fmla="*/ 957831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0932 w 975537"/>
                  <a:gd name="connsiteY79" fmla="*/ 789160 h 1516072"/>
                  <a:gd name="connsiteX80" fmla="*/ 431252 w 975537"/>
                  <a:gd name="connsiteY80" fmla="*/ 879006 h 1516072"/>
                  <a:gd name="connsiteX0" fmla="*/ 431252 w 975537"/>
                  <a:gd name="connsiteY0" fmla="*/ 879006 h 1516072"/>
                  <a:gd name="connsiteX1" fmla="*/ 393357 w 975537"/>
                  <a:gd name="connsiteY1" fmla="*/ 931934 h 1516072"/>
                  <a:gd name="connsiteX2" fmla="*/ 313914 w 975537"/>
                  <a:gd name="connsiteY2" fmla="*/ 966018 h 1516072"/>
                  <a:gd name="connsiteX3" fmla="*/ 258875 w 975537"/>
                  <a:gd name="connsiteY3" fmla="*/ 967151 h 1516072"/>
                  <a:gd name="connsiteX4" fmla="*/ 189883 w 975537"/>
                  <a:gd name="connsiteY4" fmla="*/ 949800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83755 w 975537"/>
                  <a:gd name="connsiteY64" fmla="*/ 945474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0932 w 975537"/>
                  <a:gd name="connsiteY79" fmla="*/ 789160 h 1516072"/>
                  <a:gd name="connsiteX80" fmla="*/ 431252 w 975537"/>
                  <a:gd name="connsiteY80" fmla="*/ 879006 h 1516072"/>
                  <a:gd name="connsiteX0" fmla="*/ 431252 w 975537"/>
                  <a:gd name="connsiteY0" fmla="*/ 879006 h 1516072"/>
                  <a:gd name="connsiteX1" fmla="*/ 393357 w 975537"/>
                  <a:gd name="connsiteY1" fmla="*/ 931934 h 1516072"/>
                  <a:gd name="connsiteX2" fmla="*/ 313914 w 975537"/>
                  <a:gd name="connsiteY2" fmla="*/ 966018 h 1516072"/>
                  <a:gd name="connsiteX3" fmla="*/ 258875 w 975537"/>
                  <a:gd name="connsiteY3" fmla="*/ 967151 h 1516072"/>
                  <a:gd name="connsiteX4" fmla="*/ 202240 w 975537"/>
                  <a:gd name="connsiteY4" fmla="*/ 939915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83755 w 975537"/>
                  <a:gd name="connsiteY64" fmla="*/ 945474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0932 w 975537"/>
                  <a:gd name="connsiteY79" fmla="*/ 789160 h 1516072"/>
                  <a:gd name="connsiteX80" fmla="*/ 431252 w 975537"/>
                  <a:gd name="connsiteY80" fmla="*/ 879006 h 1516072"/>
                  <a:gd name="connsiteX0" fmla="*/ 431252 w 975537"/>
                  <a:gd name="connsiteY0" fmla="*/ 879006 h 1516072"/>
                  <a:gd name="connsiteX1" fmla="*/ 393357 w 975537"/>
                  <a:gd name="connsiteY1" fmla="*/ 931934 h 1516072"/>
                  <a:gd name="connsiteX2" fmla="*/ 313914 w 975537"/>
                  <a:gd name="connsiteY2" fmla="*/ 966018 h 1516072"/>
                  <a:gd name="connsiteX3" fmla="*/ 263818 w 975537"/>
                  <a:gd name="connsiteY3" fmla="*/ 967151 h 1516072"/>
                  <a:gd name="connsiteX4" fmla="*/ 202240 w 975537"/>
                  <a:gd name="connsiteY4" fmla="*/ 939915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83755 w 975537"/>
                  <a:gd name="connsiteY64" fmla="*/ 945474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0932 w 975537"/>
                  <a:gd name="connsiteY79" fmla="*/ 789160 h 1516072"/>
                  <a:gd name="connsiteX80" fmla="*/ 431252 w 975537"/>
                  <a:gd name="connsiteY80" fmla="*/ 879006 h 1516072"/>
                  <a:gd name="connsiteX0" fmla="*/ 431252 w 975537"/>
                  <a:gd name="connsiteY0" fmla="*/ 879006 h 1516072"/>
                  <a:gd name="connsiteX1" fmla="*/ 393357 w 975537"/>
                  <a:gd name="connsiteY1" fmla="*/ 931934 h 1516072"/>
                  <a:gd name="connsiteX2" fmla="*/ 313914 w 975537"/>
                  <a:gd name="connsiteY2" fmla="*/ 966018 h 1516072"/>
                  <a:gd name="connsiteX3" fmla="*/ 263818 w 975537"/>
                  <a:gd name="connsiteY3" fmla="*/ 967151 h 1516072"/>
                  <a:gd name="connsiteX4" fmla="*/ 202240 w 975537"/>
                  <a:gd name="connsiteY4" fmla="*/ 939915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83755 w 975537"/>
                  <a:gd name="connsiteY64" fmla="*/ 945474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0932 w 975537"/>
                  <a:gd name="connsiteY79" fmla="*/ 789160 h 1516072"/>
                  <a:gd name="connsiteX80" fmla="*/ 431252 w 975537"/>
                  <a:gd name="connsiteY80" fmla="*/ 879006 h 1516072"/>
                  <a:gd name="connsiteX0" fmla="*/ 431252 w 975537"/>
                  <a:gd name="connsiteY0" fmla="*/ 879006 h 1516072"/>
                  <a:gd name="connsiteX1" fmla="*/ 393357 w 975537"/>
                  <a:gd name="connsiteY1" fmla="*/ 931934 h 1516072"/>
                  <a:gd name="connsiteX2" fmla="*/ 338628 w 975537"/>
                  <a:gd name="connsiteY2" fmla="*/ 970961 h 1516072"/>
                  <a:gd name="connsiteX3" fmla="*/ 263818 w 975537"/>
                  <a:gd name="connsiteY3" fmla="*/ 967151 h 1516072"/>
                  <a:gd name="connsiteX4" fmla="*/ 202240 w 975537"/>
                  <a:gd name="connsiteY4" fmla="*/ 939915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83755 w 975537"/>
                  <a:gd name="connsiteY64" fmla="*/ 945474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0932 w 975537"/>
                  <a:gd name="connsiteY79" fmla="*/ 789160 h 1516072"/>
                  <a:gd name="connsiteX80" fmla="*/ 431252 w 975537"/>
                  <a:gd name="connsiteY80" fmla="*/ 879006 h 1516072"/>
                  <a:gd name="connsiteX0" fmla="*/ 431252 w 975537"/>
                  <a:gd name="connsiteY0" fmla="*/ 879006 h 1516072"/>
                  <a:gd name="connsiteX1" fmla="*/ 393357 w 975537"/>
                  <a:gd name="connsiteY1" fmla="*/ 931934 h 1516072"/>
                  <a:gd name="connsiteX2" fmla="*/ 343571 w 975537"/>
                  <a:gd name="connsiteY2" fmla="*/ 956133 h 1516072"/>
                  <a:gd name="connsiteX3" fmla="*/ 263818 w 975537"/>
                  <a:gd name="connsiteY3" fmla="*/ 967151 h 1516072"/>
                  <a:gd name="connsiteX4" fmla="*/ 202240 w 975537"/>
                  <a:gd name="connsiteY4" fmla="*/ 939915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83755 w 975537"/>
                  <a:gd name="connsiteY64" fmla="*/ 945474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0932 w 975537"/>
                  <a:gd name="connsiteY79" fmla="*/ 789160 h 1516072"/>
                  <a:gd name="connsiteX80" fmla="*/ 431252 w 975537"/>
                  <a:gd name="connsiteY80" fmla="*/ 879006 h 1516072"/>
                  <a:gd name="connsiteX0" fmla="*/ 431252 w 975537"/>
                  <a:gd name="connsiteY0" fmla="*/ 879006 h 1516072"/>
                  <a:gd name="connsiteX1" fmla="*/ 393357 w 975537"/>
                  <a:gd name="connsiteY1" fmla="*/ 919577 h 1516072"/>
                  <a:gd name="connsiteX2" fmla="*/ 343571 w 975537"/>
                  <a:gd name="connsiteY2" fmla="*/ 956133 h 1516072"/>
                  <a:gd name="connsiteX3" fmla="*/ 263818 w 975537"/>
                  <a:gd name="connsiteY3" fmla="*/ 967151 h 1516072"/>
                  <a:gd name="connsiteX4" fmla="*/ 202240 w 975537"/>
                  <a:gd name="connsiteY4" fmla="*/ 939915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83755 w 975537"/>
                  <a:gd name="connsiteY64" fmla="*/ 945474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0932 w 975537"/>
                  <a:gd name="connsiteY79" fmla="*/ 789160 h 1516072"/>
                  <a:gd name="connsiteX80" fmla="*/ 431252 w 975537"/>
                  <a:gd name="connsiteY80" fmla="*/ 879006 h 1516072"/>
                  <a:gd name="connsiteX0" fmla="*/ 433724 w 975537"/>
                  <a:gd name="connsiteY0" fmla="*/ 871592 h 1516072"/>
                  <a:gd name="connsiteX1" fmla="*/ 393357 w 975537"/>
                  <a:gd name="connsiteY1" fmla="*/ 919577 h 1516072"/>
                  <a:gd name="connsiteX2" fmla="*/ 343571 w 975537"/>
                  <a:gd name="connsiteY2" fmla="*/ 956133 h 1516072"/>
                  <a:gd name="connsiteX3" fmla="*/ 263818 w 975537"/>
                  <a:gd name="connsiteY3" fmla="*/ 967151 h 1516072"/>
                  <a:gd name="connsiteX4" fmla="*/ 202240 w 975537"/>
                  <a:gd name="connsiteY4" fmla="*/ 939915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83755 w 975537"/>
                  <a:gd name="connsiteY64" fmla="*/ 945474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0932 w 975537"/>
                  <a:gd name="connsiteY79" fmla="*/ 789160 h 1516072"/>
                  <a:gd name="connsiteX80" fmla="*/ 433724 w 975537"/>
                  <a:gd name="connsiteY80" fmla="*/ 871592 h 1516072"/>
                  <a:gd name="connsiteX0" fmla="*/ 433724 w 975537"/>
                  <a:gd name="connsiteY0" fmla="*/ 871592 h 1516072"/>
                  <a:gd name="connsiteX1" fmla="*/ 393357 w 975537"/>
                  <a:gd name="connsiteY1" fmla="*/ 919577 h 1516072"/>
                  <a:gd name="connsiteX2" fmla="*/ 343571 w 975537"/>
                  <a:gd name="connsiteY2" fmla="*/ 956133 h 1516072"/>
                  <a:gd name="connsiteX3" fmla="*/ 263818 w 975537"/>
                  <a:gd name="connsiteY3" fmla="*/ 967151 h 1516072"/>
                  <a:gd name="connsiteX4" fmla="*/ 202240 w 975537"/>
                  <a:gd name="connsiteY4" fmla="*/ 939915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83755 w 975537"/>
                  <a:gd name="connsiteY64" fmla="*/ 945474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5875 w 975537"/>
                  <a:gd name="connsiteY79" fmla="*/ 757032 h 1516072"/>
                  <a:gd name="connsiteX80" fmla="*/ 433724 w 975537"/>
                  <a:gd name="connsiteY80" fmla="*/ 871592 h 1516072"/>
                  <a:gd name="connsiteX0" fmla="*/ 428781 w 975537"/>
                  <a:gd name="connsiteY0" fmla="*/ 864178 h 1516072"/>
                  <a:gd name="connsiteX1" fmla="*/ 393357 w 975537"/>
                  <a:gd name="connsiteY1" fmla="*/ 919577 h 1516072"/>
                  <a:gd name="connsiteX2" fmla="*/ 343571 w 975537"/>
                  <a:gd name="connsiteY2" fmla="*/ 956133 h 1516072"/>
                  <a:gd name="connsiteX3" fmla="*/ 263818 w 975537"/>
                  <a:gd name="connsiteY3" fmla="*/ 967151 h 1516072"/>
                  <a:gd name="connsiteX4" fmla="*/ 202240 w 975537"/>
                  <a:gd name="connsiteY4" fmla="*/ 939915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83755 w 975537"/>
                  <a:gd name="connsiteY64" fmla="*/ 945474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5875 w 975537"/>
                  <a:gd name="connsiteY79" fmla="*/ 757032 h 1516072"/>
                  <a:gd name="connsiteX80" fmla="*/ 428781 w 975537"/>
                  <a:gd name="connsiteY80" fmla="*/ 864178 h 1516072"/>
                  <a:gd name="connsiteX0" fmla="*/ 428781 w 975537"/>
                  <a:gd name="connsiteY0" fmla="*/ 864178 h 1516072"/>
                  <a:gd name="connsiteX1" fmla="*/ 393357 w 975537"/>
                  <a:gd name="connsiteY1" fmla="*/ 926991 h 1516072"/>
                  <a:gd name="connsiteX2" fmla="*/ 343571 w 975537"/>
                  <a:gd name="connsiteY2" fmla="*/ 956133 h 1516072"/>
                  <a:gd name="connsiteX3" fmla="*/ 263818 w 975537"/>
                  <a:gd name="connsiteY3" fmla="*/ 967151 h 1516072"/>
                  <a:gd name="connsiteX4" fmla="*/ 202240 w 975537"/>
                  <a:gd name="connsiteY4" fmla="*/ 939915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83755 w 975537"/>
                  <a:gd name="connsiteY64" fmla="*/ 945474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5875 w 975537"/>
                  <a:gd name="connsiteY79" fmla="*/ 757032 h 1516072"/>
                  <a:gd name="connsiteX80" fmla="*/ 428781 w 975537"/>
                  <a:gd name="connsiteY80" fmla="*/ 864178 h 1516072"/>
                  <a:gd name="connsiteX0" fmla="*/ 428781 w 975537"/>
                  <a:gd name="connsiteY0" fmla="*/ 864178 h 1516072"/>
                  <a:gd name="connsiteX1" fmla="*/ 393357 w 975537"/>
                  <a:gd name="connsiteY1" fmla="*/ 926991 h 1516072"/>
                  <a:gd name="connsiteX2" fmla="*/ 343571 w 975537"/>
                  <a:gd name="connsiteY2" fmla="*/ 963547 h 1516072"/>
                  <a:gd name="connsiteX3" fmla="*/ 263818 w 975537"/>
                  <a:gd name="connsiteY3" fmla="*/ 967151 h 1516072"/>
                  <a:gd name="connsiteX4" fmla="*/ 202240 w 975537"/>
                  <a:gd name="connsiteY4" fmla="*/ 939915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83755 w 975537"/>
                  <a:gd name="connsiteY64" fmla="*/ 945474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5875 w 975537"/>
                  <a:gd name="connsiteY79" fmla="*/ 757032 h 1516072"/>
                  <a:gd name="connsiteX80" fmla="*/ 428781 w 975537"/>
                  <a:gd name="connsiteY80" fmla="*/ 864178 h 1516072"/>
                  <a:gd name="connsiteX0" fmla="*/ 428781 w 975537"/>
                  <a:gd name="connsiteY0" fmla="*/ 864178 h 1516072"/>
                  <a:gd name="connsiteX1" fmla="*/ 393357 w 975537"/>
                  <a:gd name="connsiteY1" fmla="*/ 926991 h 1516072"/>
                  <a:gd name="connsiteX2" fmla="*/ 343571 w 975537"/>
                  <a:gd name="connsiteY2" fmla="*/ 963547 h 1516072"/>
                  <a:gd name="connsiteX3" fmla="*/ 263818 w 975537"/>
                  <a:gd name="connsiteY3" fmla="*/ 967151 h 1516072"/>
                  <a:gd name="connsiteX4" fmla="*/ 202240 w 975537"/>
                  <a:gd name="connsiteY4" fmla="*/ 939915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649194 w 975537"/>
                  <a:gd name="connsiteY43" fmla="*/ 1156518 h 1516072"/>
                  <a:gd name="connsiteX44" fmla="*/ 646928 w 975537"/>
                  <a:gd name="connsiteY44" fmla="*/ 1108121 h 1516072"/>
                  <a:gd name="connsiteX45" fmla="*/ 672054 w 975537"/>
                  <a:gd name="connsiteY45" fmla="*/ 1089843 h 1516072"/>
                  <a:gd name="connsiteX46" fmla="*/ 725394 w 975537"/>
                  <a:gd name="connsiteY46" fmla="*/ 1082223 h 1516072"/>
                  <a:gd name="connsiteX47" fmla="*/ 872079 w 975537"/>
                  <a:gd name="connsiteY47" fmla="*/ 1086033 h 1516072"/>
                  <a:gd name="connsiteX48" fmla="*/ 900654 w 975537"/>
                  <a:gd name="connsiteY48" fmla="*/ 1091748 h 1516072"/>
                  <a:gd name="connsiteX49" fmla="*/ 964765 w 975537"/>
                  <a:gd name="connsiteY49" fmla="*/ 1090672 h 1516072"/>
                  <a:gd name="connsiteX50" fmla="*/ 971139 w 975537"/>
                  <a:gd name="connsiteY50" fmla="*/ 1054008 h 1516072"/>
                  <a:gd name="connsiteX51" fmla="*/ 919550 w 975537"/>
                  <a:gd name="connsiteY51" fmla="*/ 1034598 h 1516072"/>
                  <a:gd name="connsiteX52" fmla="*/ 804116 w 975537"/>
                  <a:gd name="connsiteY52" fmla="*/ 1037069 h 1516072"/>
                  <a:gd name="connsiteX53" fmla="*/ 647290 w 975537"/>
                  <a:gd name="connsiteY53" fmla="*/ 1049838 h 1516072"/>
                  <a:gd name="connsiteX54" fmla="*/ 641008 w 975537"/>
                  <a:gd name="connsiteY54" fmla="*/ 1026051 h 1516072"/>
                  <a:gd name="connsiteX55" fmla="*/ 673959 w 975537"/>
                  <a:gd name="connsiteY55" fmla="*/ 992688 h 1516072"/>
                  <a:gd name="connsiteX56" fmla="*/ 717774 w 975537"/>
                  <a:gd name="connsiteY56" fmla="*/ 952683 h 1516072"/>
                  <a:gd name="connsiteX57" fmla="*/ 733014 w 975537"/>
                  <a:gd name="connsiteY57" fmla="*/ 939348 h 1516072"/>
                  <a:gd name="connsiteX58" fmla="*/ 753969 w 975537"/>
                  <a:gd name="connsiteY58" fmla="*/ 918393 h 1516072"/>
                  <a:gd name="connsiteX59" fmla="*/ 767304 w 975537"/>
                  <a:gd name="connsiteY59" fmla="*/ 889818 h 1516072"/>
                  <a:gd name="connsiteX60" fmla="*/ 765399 w 975537"/>
                  <a:gd name="connsiteY60" fmla="*/ 874578 h 1516072"/>
                  <a:gd name="connsiteX61" fmla="*/ 738729 w 975537"/>
                  <a:gd name="connsiteY61" fmla="*/ 874578 h 1516072"/>
                  <a:gd name="connsiteX62" fmla="*/ 700629 w 975537"/>
                  <a:gd name="connsiteY62" fmla="*/ 899343 h 1516072"/>
                  <a:gd name="connsiteX63" fmla="*/ 583755 w 975537"/>
                  <a:gd name="connsiteY63" fmla="*/ 945474 h 1516072"/>
                  <a:gd name="connsiteX64" fmla="*/ 508224 w 975537"/>
                  <a:gd name="connsiteY64" fmla="*/ 847908 h 1516072"/>
                  <a:gd name="connsiteX65" fmla="*/ 504414 w 975537"/>
                  <a:gd name="connsiteY65" fmla="*/ 358323 h 1516072"/>
                  <a:gd name="connsiteX66" fmla="*/ 500604 w 975537"/>
                  <a:gd name="connsiteY66" fmla="*/ 66858 h 1516072"/>
                  <a:gd name="connsiteX67" fmla="*/ 491079 w 975537"/>
                  <a:gd name="connsiteY67" fmla="*/ 40188 h 1516072"/>
                  <a:gd name="connsiteX68" fmla="*/ 489174 w 975537"/>
                  <a:gd name="connsiteY68" fmla="*/ 34473 h 1516072"/>
                  <a:gd name="connsiteX69" fmla="*/ 485364 w 975537"/>
                  <a:gd name="connsiteY69" fmla="*/ 28758 h 1516072"/>
                  <a:gd name="connsiteX70" fmla="*/ 479649 w 975537"/>
                  <a:gd name="connsiteY70" fmla="*/ 17328 h 1516072"/>
                  <a:gd name="connsiteX71" fmla="*/ 473934 w 975537"/>
                  <a:gd name="connsiteY71" fmla="*/ 13518 h 1516072"/>
                  <a:gd name="connsiteX72" fmla="*/ 470124 w 975537"/>
                  <a:gd name="connsiteY72" fmla="*/ 7803 h 1516072"/>
                  <a:gd name="connsiteX73" fmla="*/ 430119 w 975537"/>
                  <a:gd name="connsiteY73" fmla="*/ 11613 h 1516072"/>
                  <a:gd name="connsiteX74" fmla="*/ 426309 w 975537"/>
                  <a:gd name="connsiteY74" fmla="*/ 78288 h 1516072"/>
                  <a:gd name="connsiteX75" fmla="*/ 426309 w 975537"/>
                  <a:gd name="connsiteY75" fmla="*/ 84003 h 1516072"/>
                  <a:gd name="connsiteX76" fmla="*/ 437533 w 975537"/>
                  <a:gd name="connsiteY76" fmla="*/ 225952 h 1516072"/>
                  <a:gd name="connsiteX77" fmla="*/ 441549 w 975537"/>
                  <a:gd name="connsiteY77" fmla="*/ 421188 h 1516072"/>
                  <a:gd name="connsiteX78" fmla="*/ 445875 w 975537"/>
                  <a:gd name="connsiteY78" fmla="*/ 757032 h 1516072"/>
                  <a:gd name="connsiteX79" fmla="*/ 428781 w 975537"/>
                  <a:gd name="connsiteY79" fmla="*/ 864178 h 1516072"/>
                  <a:gd name="connsiteX0" fmla="*/ 426915 w 973671"/>
                  <a:gd name="connsiteY0" fmla="*/ 864178 h 1516072"/>
                  <a:gd name="connsiteX1" fmla="*/ 391491 w 973671"/>
                  <a:gd name="connsiteY1" fmla="*/ 926991 h 1516072"/>
                  <a:gd name="connsiteX2" fmla="*/ 341705 w 973671"/>
                  <a:gd name="connsiteY2" fmla="*/ 963547 h 1516072"/>
                  <a:gd name="connsiteX3" fmla="*/ 261952 w 973671"/>
                  <a:gd name="connsiteY3" fmla="*/ 967151 h 1516072"/>
                  <a:gd name="connsiteX4" fmla="*/ 200374 w 973671"/>
                  <a:gd name="connsiteY4" fmla="*/ 939915 h 1516072"/>
                  <a:gd name="connsiteX5" fmla="*/ 115833 w 973671"/>
                  <a:gd name="connsiteY5" fmla="*/ 903153 h 1516072"/>
                  <a:gd name="connsiteX6" fmla="*/ 58683 w 973671"/>
                  <a:gd name="connsiteY6" fmla="*/ 874578 h 1516072"/>
                  <a:gd name="connsiteX7" fmla="*/ 45348 w 973671"/>
                  <a:gd name="connsiteY7" fmla="*/ 895533 h 1516072"/>
                  <a:gd name="connsiteX8" fmla="*/ 49158 w 973671"/>
                  <a:gd name="connsiteY8" fmla="*/ 933633 h 1516072"/>
                  <a:gd name="connsiteX9" fmla="*/ 52968 w 973671"/>
                  <a:gd name="connsiteY9" fmla="*/ 939348 h 1516072"/>
                  <a:gd name="connsiteX10" fmla="*/ 58683 w 973671"/>
                  <a:gd name="connsiteY10" fmla="*/ 943158 h 1516072"/>
                  <a:gd name="connsiteX11" fmla="*/ 62493 w 973671"/>
                  <a:gd name="connsiteY11" fmla="*/ 948873 h 1516072"/>
                  <a:gd name="connsiteX12" fmla="*/ 79638 w 973671"/>
                  <a:gd name="connsiteY12" fmla="*/ 958398 h 1516072"/>
                  <a:gd name="connsiteX13" fmla="*/ 165363 w 973671"/>
                  <a:gd name="connsiteY13" fmla="*/ 989239 h 1516072"/>
                  <a:gd name="connsiteX14" fmla="*/ 261385 w 973671"/>
                  <a:gd name="connsiteY14" fmla="*/ 1036092 h 1516072"/>
                  <a:gd name="connsiteX15" fmla="*/ 277758 w 973671"/>
                  <a:gd name="connsiteY15" fmla="*/ 1076508 h 1516072"/>
                  <a:gd name="connsiteX16" fmla="*/ 263445 w 973671"/>
                  <a:gd name="connsiteY16" fmla="*/ 1119397 h 1516072"/>
                  <a:gd name="connsiteX17" fmla="*/ 185288 w 973671"/>
                  <a:gd name="connsiteY17" fmla="*/ 1150391 h 1516072"/>
                  <a:gd name="connsiteX18" fmla="*/ 54410 w 973671"/>
                  <a:gd name="connsiteY18" fmla="*/ 1165271 h 1516072"/>
                  <a:gd name="connsiteX19" fmla="*/ 3438 w 973671"/>
                  <a:gd name="connsiteY19" fmla="*/ 1175568 h 1516072"/>
                  <a:gd name="connsiteX20" fmla="*/ 5343 w 973671"/>
                  <a:gd name="connsiteY20" fmla="*/ 1213668 h 1516072"/>
                  <a:gd name="connsiteX21" fmla="*/ 11058 w 973671"/>
                  <a:gd name="connsiteY21" fmla="*/ 1217478 h 1516072"/>
                  <a:gd name="connsiteX22" fmla="*/ 16773 w 973671"/>
                  <a:gd name="connsiteY22" fmla="*/ 1219383 h 1516072"/>
                  <a:gd name="connsiteX23" fmla="*/ 144408 w 973671"/>
                  <a:gd name="connsiteY23" fmla="*/ 1222421 h 1516072"/>
                  <a:gd name="connsiteX24" fmla="*/ 335063 w 973671"/>
                  <a:gd name="connsiteY24" fmla="*/ 1217478 h 1516072"/>
                  <a:gd name="connsiteX25" fmla="*/ 361578 w 973671"/>
                  <a:gd name="connsiteY25" fmla="*/ 1273701 h 1516072"/>
                  <a:gd name="connsiteX26" fmla="*/ 334135 w 973671"/>
                  <a:gd name="connsiteY26" fmla="*/ 1356594 h 1516072"/>
                  <a:gd name="connsiteX27" fmla="*/ 327288 w 973671"/>
                  <a:gd name="connsiteY27" fmla="*/ 1420386 h 1516072"/>
                  <a:gd name="connsiteX28" fmla="*/ 331098 w 973671"/>
                  <a:gd name="connsiteY28" fmla="*/ 1463223 h 1516072"/>
                  <a:gd name="connsiteX29" fmla="*/ 363483 w 973671"/>
                  <a:gd name="connsiteY29" fmla="*/ 1512753 h 1516072"/>
                  <a:gd name="connsiteX30" fmla="*/ 386343 w 973671"/>
                  <a:gd name="connsiteY30" fmla="*/ 1514658 h 1516072"/>
                  <a:gd name="connsiteX31" fmla="*/ 395868 w 973671"/>
                  <a:gd name="connsiteY31" fmla="*/ 1491798 h 1516072"/>
                  <a:gd name="connsiteX32" fmla="*/ 402149 w 973671"/>
                  <a:gd name="connsiteY32" fmla="*/ 1451433 h 1516072"/>
                  <a:gd name="connsiteX33" fmla="*/ 408431 w 973671"/>
                  <a:gd name="connsiteY33" fmla="*/ 1389340 h 1516072"/>
                  <a:gd name="connsiteX34" fmla="*/ 423105 w 973671"/>
                  <a:gd name="connsiteY34" fmla="*/ 1329152 h 1516072"/>
                  <a:gd name="connsiteX35" fmla="*/ 466353 w 973671"/>
                  <a:gd name="connsiteY35" fmla="*/ 1265103 h 1516072"/>
                  <a:gd name="connsiteX36" fmla="*/ 527519 w 973671"/>
                  <a:gd name="connsiteY36" fmla="*/ 1230091 h 1516072"/>
                  <a:gd name="connsiteX37" fmla="*/ 600218 w 973671"/>
                  <a:gd name="connsiteY37" fmla="*/ 1221700 h 1516072"/>
                  <a:gd name="connsiteX38" fmla="*/ 719718 w 973671"/>
                  <a:gd name="connsiteY38" fmla="*/ 1316538 h 1516072"/>
                  <a:gd name="connsiteX39" fmla="*/ 776868 w 973671"/>
                  <a:gd name="connsiteY39" fmla="*/ 1323798 h 1516072"/>
                  <a:gd name="connsiteX40" fmla="*/ 819499 w 973671"/>
                  <a:gd name="connsiteY40" fmla="*/ 1303924 h 1516072"/>
                  <a:gd name="connsiteX41" fmla="*/ 782583 w 973671"/>
                  <a:gd name="connsiteY41" fmla="*/ 1253673 h 1516072"/>
                  <a:gd name="connsiteX42" fmla="*/ 647328 w 973671"/>
                  <a:gd name="connsiteY42" fmla="*/ 1156518 h 1516072"/>
                  <a:gd name="connsiteX43" fmla="*/ 645062 w 973671"/>
                  <a:gd name="connsiteY43" fmla="*/ 1108121 h 1516072"/>
                  <a:gd name="connsiteX44" fmla="*/ 670188 w 973671"/>
                  <a:gd name="connsiteY44" fmla="*/ 1089843 h 1516072"/>
                  <a:gd name="connsiteX45" fmla="*/ 723528 w 973671"/>
                  <a:gd name="connsiteY45" fmla="*/ 1082223 h 1516072"/>
                  <a:gd name="connsiteX46" fmla="*/ 870213 w 973671"/>
                  <a:gd name="connsiteY46" fmla="*/ 1086033 h 1516072"/>
                  <a:gd name="connsiteX47" fmla="*/ 898788 w 973671"/>
                  <a:gd name="connsiteY47" fmla="*/ 1091748 h 1516072"/>
                  <a:gd name="connsiteX48" fmla="*/ 962899 w 973671"/>
                  <a:gd name="connsiteY48" fmla="*/ 1090672 h 1516072"/>
                  <a:gd name="connsiteX49" fmla="*/ 969273 w 973671"/>
                  <a:gd name="connsiteY49" fmla="*/ 1054008 h 1516072"/>
                  <a:gd name="connsiteX50" fmla="*/ 917684 w 973671"/>
                  <a:gd name="connsiteY50" fmla="*/ 1034598 h 1516072"/>
                  <a:gd name="connsiteX51" fmla="*/ 802250 w 973671"/>
                  <a:gd name="connsiteY51" fmla="*/ 1037069 h 1516072"/>
                  <a:gd name="connsiteX52" fmla="*/ 645424 w 973671"/>
                  <a:gd name="connsiteY52" fmla="*/ 1049838 h 1516072"/>
                  <a:gd name="connsiteX53" fmla="*/ 639142 w 973671"/>
                  <a:gd name="connsiteY53" fmla="*/ 1026051 h 1516072"/>
                  <a:gd name="connsiteX54" fmla="*/ 672093 w 973671"/>
                  <a:gd name="connsiteY54" fmla="*/ 992688 h 1516072"/>
                  <a:gd name="connsiteX55" fmla="*/ 715908 w 973671"/>
                  <a:gd name="connsiteY55" fmla="*/ 952683 h 1516072"/>
                  <a:gd name="connsiteX56" fmla="*/ 731148 w 973671"/>
                  <a:gd name="connsiteY56" fmla="*/ 939348 h 1516072"/>
                  <a:gd name="connsiteX57" fmla="*/ 752103 w 973671"/>
                  <a:gd name="connsiteY57" fmla="*/ 918393 h 1516072"/>
                  <a:gd name="connsiteX58" fmla="*/ 765438 w 973671"/>
                  <a:gd name="connsiteY58" fmla="*/ 889818 h 1516072"/>
                  <a:gd name="connsiteX59" fmla="*/ 763533 w 973671"/>
                  <a:gd name="connsiteY59" fmla="*/ 874578 h 1516072"/>
                  <a:gd name="connsiteX60" fmla="*/ 736863 w 973671"/>
                  <a:gd name="connsiteY60" fmla="*/ 874578 h 1516072"/>
                  <a:gd name="connsiteX61" fmla="*/ 698763 w 973671"/>
                  <a:gd name="connsiteY61" fmla="*/ 899343 h 1516072"/>
                  <a:gd name="connsiteX62" fmla="*/ 581889 w 973671"/>
                  <a:gd name="connsiteY62" fmla="*/ 945474 h 1516072"/>
                  <a:gd name="connsiteX63" fmla="*/ 506358 w 973671"/>
                  <a:gd name="connsiteY63" fmla="*/ 847908 h 1516072"/>
                  <a:gd name="connsiteX64" fmla="*/ 502548 w 973671"/>
                  <a:gd name="connsiteY64" fmla="*/ 358323 h 1516072"/>
                  <a:gd name="connsiteX65" fmla="*/ 498738 w 973671"/>
                  <a:gd name="connsiteY65" fmla="*/ 66858 h 1516072"/>
                  <a:gd name="connsiteX66" fmla="*/ 489213 w 973671"/>
                  <a:gd name="connsiteY66" fmla="*/ 40188 h 1516072"/>
                  <a:gd name="connsiteX67" fmla="*/ 487308 w 973671"/>
                  <a:gd name="connsiteY67" fmla="*/ 34473 h 1516072"/>
                  <a:gd name="connsiteX68" fmla="*/ 483498 w 973671"/>
                  <a:gd name="connsiteY68" fmla="*/ 28758 h 1516072"/>
                  <a:gd name="connsiteX69" fmla="*/ 477783 w 973671"/>
                  <a:gd name="connsiteY69" fmla="*/ 17328 h 1516072"/>
                  <a:gd name="connsiteX70" fmla="*/ 472068 w 973671"/>
                  <a:gd name="connsiteY70" fmla="*/ 13518 h 1516072"/>
                  <a:gd name="connsiteX71" fmla="*/ 468258 w 973671"/>
                  <a:gd name="connsiteY71" fmla="*/ 7803 h 1516072"/>
                  <a:gd name="connsiteX72" fmla="*/ 428253 w 973671"/>
                  <a:gd name="connsiteY72" fmla="*/ 11613 h 1516072"/>
                  <a:gd name="connsiteX73" fmla="*/ 424443 w 973671"/>
                  <a:gd name="connsiteY73" fmla="*/ 78288 h 1516072"/>
                  <a:gd name="connsiteX74" fmla="*/ 424443 w 973671"/>
                  <a:gd name="connsiteY74" fmla="*/ 84003 h 1516072"/>
                  <a:gd name="connsiteX75" fmla="*/ 435667 w 973671"/>
                  <a:gd name="connsiteY75" fmla="*/ 225952 h 1516072"/>
                  <a:gd name="connsiteX76" fmla="*/ 439683 w 973671"/>
                  <a:gd name="connsiteY76" fmla="*/ 421188 h 1516072"/>
                  <a:gd name="connsiteX77" fmla="*/ 444009 w 973671"/>
                  <a:gd name="connsiteY77" fmla="*/ 757032 h 1516072"/>
                  <a:gd name="connsiteX78" fmla="*/ 426915 w 973671"/>
                  <a:gd name="connsiteY78" fmla="*/ 864178 h 1516072"/>
                  <a:gd name="connsiteX0" fmla="*/ 426915 w 973671"/>
                  <a:gd name="connsiteY0" fmla="*/ 864178 h 1516072"/>
                  <a:gd name="connsiteX1" fmla="*/ 391491 w 973671"/>
                  <a:gd name="connsiteY1" fmla="*/ 926991 h 1516072"/>
                  <a:gd name="connsiteX2" fmla="*/ 341705 w 973671"/>
                  <a:gd name="connsiteY2" fmla="*/ 963547 h 1516072"/>
                  <a:gd name="connsiteX3" fmla="*/ 261952 w 973671"/>
                  <a:gd name="connsiteY3" fmla="*/ 967151 h 1516072"/>
                  <a:gd name="connsiteX4" fmla="*/ 200374 w 973671"/>
                  <a:gd name="connsiteY4" fmla="*/ 939915 h 1516072"/>
                  <a:gd name="connsiteX5" fmla="*/ 115833 w 973671"/>
                  <a:gd name="connsiteY5" fmla="*/ 903153 h 1516072"/>
                  <a:gd name="connsiteX6" fmla="*/ 58683 w 973671"/>
                  <a:gd name="connsiteY6" fmla="*/ 874578 h 1516072"/>
                  <a:gd name="connsiteX7" fmla="*/ 45348 w 973671"/>
                  <a:gd name="connsiteY7" fmla="*/ 895533 h 1516072"/>
                  <a:gd name="connsiteX8" fmla="*/ 49158 w 973671"/>
                  <a:gd name="connsiteY8" fmla="*/ 933633 h 1516072"/>
                  <a:gd name="connsiteX9" fmla="*/ 52968 w 973671"/>
                  <a:gd name="connsiteY9" fmla="*/ 939348 h 1516072"/>
                  <a:gd name="connsiteX10" fmla="*/ 58683 w 973671"/>
                  <a:gd name="connsiteY10" fmla="*/ 943158 h 1516072"/>
                  <a:gd name="connsiteX11" fmla="*/ 62493 w 973671"/>
                  <a:gd name="connsiteY11" fmla="*/ 948873 h 1516072"/>
                  <a:gd name="connsiteX12" fmla="*/ 79638 w 973671"/>
                  <a:gd name="connsiteY12" fmla="*/ 958398 h 1516072"/>
                  <a:gd name="connsiteX13" fmla="*/ 165363 w 973671"/>
                  <a:gd name="connsiteY13" fmla="*/ 989239 h 1516072"/>
                  <a:gd name="connsiteX14" fmla="*/ 261385 w 973671"/>
                  <a:gd name="connsiteY14" fmla="*/ 1036092 h 1516072"/>
                  <a:gd name="connsiteX15" fmla="*/ 277758 w 973671"/>
                  <a:gd name="connsiteY15" fmla="*/ 1076508 h 1516072"/>
                  <a:gd name="connsiteX16" fmla="*/ 263445 w 973671"/>
                  <a:gd name="connsiteY16" fmla="*/ 1119397 h 1516072"/>
                  <a:gd name="connsiteX17" fmla="*/ 185288 w 973671"/>
                  <a:gd name="connsiteY17" fmla="*/ 1150391 h 1516072"/>
                  <a:gd name="connsiteX18" fmla="*/ 54410 w 973671"/>
                  <a:gd name="connsiteY18" fmla="*/ 1165271 h 1516072"/>
                  <a:gd name="connsiteX19" fmla="*/ 3438 w 973671"/>
                  <a:gd name="connsiteY19" fmla="*/ 1175568 h 1516072"/>
                  <a:gd name="connsiteX20" fmla="*/ 5343 w 973671"/>
                  <a:gd name="connsiteY20" fmla="*/ 1213668 h 1516072"/>
                  <a:gd name="connsiteX21" fmla="*/ 11058 w 973671"/>
                  <a:gd name="connsiteY21" fmla="*/ 1217478 h 1516072"/>
                  <a:gd name="connsiteX22" fmla="*/ 16773 w 973671"/>
                  <a:gd name="connsiteY22" fmla="*/ 1219383 h 1516072"/>
                  <a:gd name="connsiteX23" fmla="*/ 144408 w 973671"/>
                  <a:gd name="connsiteY23" fmla="*/ 1222421 h 1516072"/>
                  <a:gd name="connsiteX24" fmla="*/ 335063 w 973671"/>
                  <a:gd name="connsiteY24" fmla="*/ 1217478 h 1516072"/>
                  <a:gd name="connsiteX25" fmla="*/ 361578 w 973671"/>
                  <a:gd name="connsiteY25" fmla="*/ 1273701 h 1516072"/>
                  <a:gd name="connsiteX26" fmla="*/ 334135 w 973671"/>
                  <a:gd name="connsiteY26" fmla="*/ 1356594 h 1516072"/>
                  <a:gd name="connsiteX27" fmla="*/ 327288 w 973671"/>
                  <a:gd name="connsiteY27" fmla="*/ 1420386 h 1516072"/>
                  <a:gd name="connsiteX28" fmla="*/ 331098 w 973671"/>
                  <a:gd name="connsiteY28" fmla="*/ 1463223 h 1516072"/>
                  <a:gd name="connsiteX29" fmla="*/ 363483 w 973671"/>
                  <a:gd name="connsiteY29" fmla="*/ 1512753 h 1516072"/>
                  <a:gd name="connsiteX30" fmla="*/ 386343 w 973671"/>
                  <a:gd name="connsiteY30" fmla="*/ 1514658 h 1516072"/>
                  <a:gd name="connsiteX31" fmla="*/ 395868 w 973671"/>
                  <a:gd name="connsiteY31" fmla="*/ 1491798 h 1516072"/>
                  <a:gd name="connsiteX32" fmla="*/ 402149 w 973671"/>
                  <a:gd name="connsiteY32" fmla="*/ 1451433 h 1516072"/>
                  <a:gd name="connsiteX33" fmla="*/ 408431 w 973671"/>
                  <a:gd name="connsiteY33" fmla="*/ 1389340 h 1516072"/>
                  <a:gd name="connsiteX34" fmla="*/ 423105 w 973671"/>
                  <a:gd name="connsiteY34" fmla="*/ 1329152 h 1516072"/>
                  <a:gd name="connsiteX35" fmla="*/ 466353 w 973671"/>
                  <a:gd name="connsiteY35" fmla="*/ 1265103 h 1516072"/>
                  <a:gd name="connsiteX36" fmla="*/ 527519 w 973671"/>
                  <a:gd name="connsiteY36" fmla="*/ 1230091 h 1516072"/>
                  <a:gd name="connsiteX37" fmla="*/ 600218 w 973671"/>
                  <a:gd name="connsiteY37" fmla="*/ 1221700 h 1516072"/>
                  <a:gd name="connsiteX38" fmla="*/ 719718 w 973671"/>
                  <a:gd name="connsiteY38" fmla="*/ 1316538 h 1516072"/>
                  <a:gd name="connsiteX39" fmla="*/ 776868 w 973671"/>
                  <a:gd name="connsiteY39" fmla="*/ 1323798 h 1516072"/>
                  <a:gd name="connsiteX40" fmla="*/ 819499 w 973671"/>
                  <a:gd name="connsiteY40" fmla="*/ 1303924 h 1516072"/>
                  <a:gd name="connsiteX41" fmla="*/ 782583 w 973671"/>
                  <a:gd name="connsiteY41" fmla="*/ 1253673 h 1516072"/>
                  <a:gd name="connsiteX42" fmla="*/ 647328 w 973671"/>
                  <a:gd name="connsiteY42" fmla="*/ 1156518 h 1516072"/>
                  <a:gd name="connsiteX43" fmla="*/ 645062 w 973671"/>
                  <a:gd name="connsiteY43" fmla="*/ 1108121 h 1516072"/>
                  <a:gd name="connsiteX44" fmla="*/ 670188 w 973671"/>
                  <a:gd name="connsiteY44" fmla="*/ 1089843 h 1516072"/>
                  <a:gd name="connsiteX45" fmla="*/ 723528 w 973671"/>
                  <a:gd name="connsiteY45" fmla="*/ 1082223 h 1516072"/>
                  <a:gd name="connsiteX46" fmla="*/ 898788 w 973671"/>
                  <a:gd name="connsiteY46" fmla="*/ 1091748 h 1516072"/>
                  <a:gd name="connsiteX47" fmla="*/ 962899 w 973671"/>
                  <a:gd name="connsiteY47" fmla="*/ 1090672 h 1516072"/>
                  <a:gd name="connsiteX48" fmla="*/ 969273 w 973671"/>
                  <a:gd name="connsiteY48" fmla="*/ 1054008 h 1516072"/>
                  <a:gd name="connsiteX49" fmla="*/ 917684 w 973671"/>
                  <a:gd name="connsiteY49" fmla="*/ 1034598 h 1516072"/>
                  <a:gd name="connsiteX50" fmla="*/ 802250 w 973671"/>
                  <a:gd name="connsiteY50" fmla="*/ 1037069 h 1516072"/>
                  <a:gd name="connsiteX51" fmla="*/ 645424 w 973671"/>
                  <a:gd name="connsiteY51" fmla="*/ 1049838 h 1516072"/>
                  <a:gd name="connsiteX52" fmla="*/ 639142 w 973671"/>
                  <a:gd name="connsiteY52" fmla="*/ 1026051 h 1516072"/>
                  <a:gd name="connsiteX53" fmla="*/ 672093 w 973671"/>
                  <a:gd name="connsiteY53" fmla="*/ 992688 h 1516072"/>
                  <a:gd name="connsiteX54" fmla="*/ 715908 w 973671"/>
                  <a:gd name="connsiteY54" fmla="*/ 952683 h 1516072"/>
                  <a:gd name="connsiteX55" fmla="*/ 731148 w 973671"/>
                  <a:gd name="connsiteY55" fmla="*/ 939348 h 1516072"/>
                  <a:gd name="connsiteX56" fmla="*/ 752103 w 973671"/>
                  <a:gd name="connsiteY56" fmla="*/ 918393 h 1516072"/>
                  <a:gd name="connsiteX57" fmla="*/ 765438 w 973671"/>
                  <a:gd name="connsiteY57" fmla="*/ 889818 h 1516072"/>
                  <a:gd name="connsiteX58" fmla="*/ 763533 w 973671"/>
                  <a:gd name="connsiteY58" fmla="*/ 874578 h 1516072"/>
                  <a:gd name="connsiteX59" fmla="*/ 736863 w 973671"/>
                  <a:gd name="connsiteY59" fmla="*/ 874578 h 1516072"/>
                  <a:gd name="connsiteX60" fmla="*/ 698763 w 973671"/>
                  <a:gd name="connsiteY60" fmla="*/ 899343 h 1516072"/>
                  <a:gd name="connsiteX61" fmla="*/ 581889 w 973671"/>
                  <a:gd name="connsiteY61" fmla="*/ 945474 h 1516072"/>
                  <a:gd name="connsiteX62" fmla="*/ 506358 w 973671"/>
                  <a:gd name="connsiteY62" fmla="*/ 847908 h 1516072"/>
                  <a:gd name="connsiteX63" fmla="*/ 502548 w 973671"/>
                  <a:gd name="connsiteY63" fmla="*/ 358323 h 1516072"/>
                  <a:gd name="connsiteX64" fmla="*/ 498738 w 973671"/>
                  <a:gd name="connsiteY64" fmla="*/ 66858 h 1516072"/>
                  <a:gd name="connsiteX65" fmla="*/ 489213 w 973671"/>
                  <a:gd name="connsiteY65" fmla="*/ 40188 h 1516072"/>
                  <a:gd name="connsiteX66" fmla="*/ 487308 w 973671"/>
                  <a:gd name="connsiteY66" fmla="*/ 34473 h 1516072"/>
                  <a:gd name="connsiteX67" fmla="*/ 483498 w 973671"/>
                  <a:gd name="connsiteY67" fmla="*/ 28758 h 1516072"/>
                  <a:gd name="connsiteX68" fmla="*/ 477783 w 973671"/>
                  <a:gd name="connsiteY68" fmla="*/ 17328 h 1516072"/>
                  <a:gd name="connsiteX69" fmla="*/ 472068 w 973671"/>
                  <a:gd name="connsiteY69" fmla="*/ 13518 h 1516072"/>
                  <a:gd name="connsiteX70" fmla="*/ 468258 w 973671"/>
                  <a:gd name="connsiteY70" fmla="*/ 7803 h 1516072"/>
                  <a:gd name="connsiteX71" fmla="*/ 428253 w 973671"/>
                  <a:gd name="connsiteY71" fmla="*/ 11613 h 1516072"/>
                  <a:gd name="connsiteX72" fmla="*/ 424443 w 973671"/>
                  <a:gd name="connsiteY72" fmla="*/ 78288 h 1516072"/>
                  <a:gd name="connsiteX73" fmla="*/ 424443 w 973671"/>
                  <a:gd name="connsiteY73" fmla="*/ 84003 h 1516072"/>
                  <a:gd name="connsiteX74" fmla="*/ 435667 w 973671"/>
                  <a:gd name="connsiteY74" fmla="*/ 225952 h 1516072"/>
                  <a:gd name="connsiteX75" fmla="*/ 439683 w 973671"/>
                  <a:gd name="connsiteY75" fmla="*/ 421188 h 1516072"/>
                  <a:gd name="connsiteX76" fmla="*/ 444009 w 973671"/>
                  <a:gd name="connsiteY76" fmla="*/ 757032 h 1516072"/>
                  <a:gd name="connsiteX77" fmla="*/ 426915 w 973671"/>
                  <a:gd name="connsiteY77" fmla="*/ 864178 h 1516072"/>
                  <a:gd name="connsiteX0" fmla="*/ 426915 w 973671"/>
                  <a:gd name="connsiteY0" fmla="*/ 864178 h 1516072"/>
                  <a:gd name="connsiteX1" fmla="*/ 391491 w 973671"/>
                  <a:gd name="connsiteY1" fmla="*/ 926991 h 1516072"/>
                  <a:gd name="connsiteX2" fmla="*/ 341705 w 973671"/>
                  <a:gd name="connsiteY2" fmla="*/ 963547 h 1516072"/>
                  <a:gd name="connsiteX3" fmla="*/ 261952 w 973671"/>
                  <a:gd name="connsiteY3" fmla="*/ 967151 h 1516072"/>
                  <a:gd name="connsiteX4" fmla="*/ 200374 w 973671"/>
                  <a:gd name="connsiteY4" fmla="*/ 939915 h 1516072"/>
                  <a:gd name="connsiteX5" fmla="*/ 58683 w 973671"/>
                  <a:gd name="connsiteY5" fmla="*/ 874578 h 1516072"/>
                  <a:gd name="connsiteX6" fmla="*/ 45348 w 973671"/>
                  <a:gd name="connsiteY6" fmla="*/ 895533 h 1516072"/>
                  <a:gd name="connsiteX7" fmla="*/ 49158 w 973671"/>
                  <a:gd name="connsiteY7" fmla="*/ 933633 h 1516072"/>
                  <a:gd name="connsiteX8" fmla="*/ 52968 w 973671"/>
                  <a:gd name="connsiteY8" fmla="*/ 939348 h 1516072"/>
                  <a:gd name="connsiteX9" fmla="*/ 58683 w 973671"/>
                  <a:gd name="connsiteY9" fmla="*/ 943158 h 1516072"/>
                  <a:gd name="connsiteX10" fmla="*/ 62493 w 973671"/>
                  <a:gd name="connsiteY10" fmla="*/ 948873 h 1516072"/>
                  <a:gd name="connsiteX11" fmla="*/ 79638 w 973671"/>
                  <a:gd name="connsiteY11" fmla="*/ 958398 h 1516072"/>
                  <a:gd name="connsiteX12" fmla="*/ 165363 w 973671"/>
                  <a:gd name="connsiteY12" fmla="*/ 989239 h 1516072"/>
                  <a:gd name="connsiteX13" fmla="*/ 261385 w 973671"/>
                  <a:gd name="connsiteY13" fmla="*/ 1036092 h 1516072"/>
                  <a:gd name="connsiteX14" fmla="*/ 277758 w 973671"/>
                  <a:gd name="connsiteY14" fmla="*/ 1076508 h 1516072"/>
                  <a:gd name="connsiteX15" fmla="*/ 263445 w 973671"/>
                  <a:gd name="connsiteY15" fmla="*/ 1119397 h 1516072"/>
                  <a:gd name="connsiteX16" fmla="*/ 185288 w 973671"/>
                  <a:gd name="connsiteY16" fmla="*/ 1150391 h 1516072"/>
                  <a:gd name="connsiteX17" fmla="*/ 54410 w 973671"/>
                  <a:gd name="connsiteY17" fmla="*/ 1165271 h 1516072"/>
                  <a:gd name="connsiteX18" fmla="*/ 3438 w 973671"/>
                  <a:gd name="connsiteY18" fmla="*/ 1175568 h 1516072"/>
                  <a:gd name="connsiteX19" fmla="*/ 5343 w 973671"/>
                  <a:gd name="connsiteY19" fmla="*/ 1213668 h 1516072"/>
                  <a:gd name="connsiteX20" fmla="*/ 11058 w 973671"/>
                  <a:gd name="connsiteY20" fmla="*/ 1217478 h 1516072"/>
                  <a:gd name="connsiteX21" fmla="*/ 16773 w 973671"/>
                  <a:gd name="connsiteY21" fmla="*/ 1219383 h 1516072"/>
                  <a:gd name="connsiteX22" fmla="*/ 144408 w 973671"/>
                  <a:gd name="connsiteY22" fmla="*/ 1222421 h 1516072"/>
                  <a:gd name="connsiteX23" fmla="*/ 335063 w 973671"/>
                  <a:gd name="connsiteY23" fmla="*/ 1217478 h 1516072"/>
                  <a:gd name="connsiteX24" fmla="*/ 361578 w 973671"/>
                  <a:gd name="connsiteY24" fmla="*/ 1273701 h 1516072"/>
                  <a:gd name="connsiteX25" fmla="*/ 334135 w 973671"/>
                  <a:gd name="connsiteY25" fmla="*/ 1356594 h 1516072"/>
                  <a:gd name="connsiteX26" fmla="*/ 327288 w 973671"/>
                  <a:gd name="connsiteY26" fmla="*/ 1420386 h 1516072"/>
                  <a:gd name="connsiteX27" fmla="*/ 331098 w 973671"/>
                  <a:gd name="connsiteY27" fmla="*/ 1463223 h 1516072"/>
                  <a:gd name="connsiteX28" fmla="*/ 363483 w 973671"/>
                  <a:gd name="connsiteY28" fmla="*/ 1512753 h 1516072"/>
                  <a:gd name="connsiteX29" fmla="*/ 386343 w 973671"/>
                  <a:gd name="connsiteY29" fmla="*/ 1514658 h 1516072"/>
                  <a:gd name="connsiteX30" fmla="*/ 395868 w 973671"/>
                  <a:gd name="connsiteY30" fmla="*/ 1491798 h 1516072"/>
                  <a:gd name="connsiteX31" fmla="*/ 402149 w 973671"/>
                  <a:gd name="connsiteY31" fmla="*/ 1451433 h 1516072"/>
                  <a:gd name="connsiteX32" fmla="*/ 408431 w 973671"/>
                  <a:gd name="connsiteY32" fmla="*/ 1389340 h 1516072"/>
                  <a:gd name="connsiteX33" fmla="*/ 423105 w 973671"/>
                  <a:gd name="connsiteY33" fmla="*/ 1329152 h 1516072"/>
                  <a:gd name="connsiteX34" fmla="*/ 466353 w 973671"/>
                  <a:gd name="connsiteY34" fmla="*/ 1265103 h 1516072"/>
                  <a:gd name="connsiteX35" fmla="*/ 527519 w 973671"/>
                  <a:gd name="connsiteY35" fmla="*/ 1230091 h 1516072"/>
                  <a:gd name="connsiteX36" fmla="*/ 600218 w 973671"/>
                  <a:gd name="connsiteY36" fmla="*/ 1221700 h 1516072"/>
                  <a:gd name="connsiteX37" fmla="*/ 719718 w 973671"/>
                  <a:gd name="connsiteY37" fmla="*/ 1316538 h 1516072"/>
                  <a:gd name="connsiteX38" fmla="*/ 776868 w 973671"/>
                  <a:gd name="connsiteY38" fmla="*/ 1323798 h 1516072"/>
                  <a:gd name="connsiteX39" fmla="*/ 819499 w 973671"/>
                  <a:gd name="connsiteY39" fmla="*/ 1303924 h 1516072"/>
                  <a:gd name="connsiteX40" fmla="*/ 782583 w 973671"/>
                  <a:gd name="connsiteY40" fmla="*/ 1253673 h 1516072"/>
                  <a:gd name="connsiteX41" fmla="*/ 647328 w 973671"/>
                  <a:gd name="connsiteY41" fmla="*/ 1156518 h 1516072"/>
                  <a:gd name="connsiteX42" fmla="*/ 645062 w 973671"/>
                  <a:gd name="connsiteY42" fmla="*/ 1108121 h 1516072"/>
                  <a:gd name="connsiteX43" fmla="*/ 670188 w 973671"/>
                  <a:gd name="connsiteY43" fmla="*/ 1089843 h 1516072"/>
                  <a:gd name="connsiteX44" fmla="*/ 723528 w 973671"/>
                  <a:gd name="connsiteY44" fmla="*/ 1082223 h 1516072"/>
                  <a:gd name="connsiteX45" fmla="*/ 898788 w 973671"/>
                  <a:gd name="connsiteY45" fmla="*/ 1091748 h 1516072"/>
                  <a:gd name="connsiteX46" fmla="*/ 962899 w 973671"/>
                  <a:gd name="connsiteY46" fmla="*/ 1090672 h 1516072"/>
                  <a:gd name="connsiteX47" fmla="*/ 969273 w 973671"/>
                  <a:gd name="connsiteY47" fmla="*/ 1054008 h 1516072"/>
                  <a:gd name="connsiteX48" fmla="*/ 917684 w 973671"/>
                  <a:gd name="connsiteY48" fmla="*/ 1034598 h 1516072"/>
                  <a:gd name="connsiteX49" fmla="*/ 802250 w 973671"/>
                  <a:gd name="connsiteY49" fmla="*/ 1037069 h 1516072"/>
                  <a:gd name="connsiteX50" fmla="*/ 645424 w 973671"/>
                  <a:gd name="connsiteY50" fmla="*/ 1049838 h 1516072"/>
                  <a:gd name="connsiteX51" fmla="*/ 639142 w 973671"/>
                  <a:gd name="connsiteY51" fmla="*/ 1026051 h 1516072"/>
                  <a:gd name="connsiteX52" fmla="*/ 672093 w 973671"/>
                  <a:gd name="connsiteY52" fmla="*/ 992688 h 1516072"/>
                  <a:gd name="connsiteX53" fmla="*/ 715908 w 973671"/>
                  <a:gd name="connsiteY53" fmla="*/ 952683 h 1516072"/>
                  <a:gd name="connsiteX54" fmla="*/ 731148 w 973671"/>
                  <a:gd name="connsiteY54" fmla="*/ 939348 h 1516072"/>
                  <a:gd name="connsiteX55" fmla="*/ 752103 w 973671"/>
                  <a:gd name="connsiteY55" fmla="*/ 918393 h 1516072"/>
                  <a:gd name="connsiteX56" fmla="*/ 765438 w 973671"/>
                  <a:gd name="connsiteY56" fmla="*/ 889818 h 1516072"/>
                  <a:gd name="connsiteX57" fmla="*/ 763533 w 973671"/>
                  <a:gd name="connsiteY57" fmla="*/ 874578 h 1516072"/>
                  <a:gd name="connsiteX58" fmla="*/ 736863 w 973671"/>
                  <a:gd name="connsiteY58" fmla="*/ 874578 h 1516072"/>
                  <a:gd name="connsiteX59" fmla="*/ 698763 w 973671"/>
                  <a:gd name="connsiteY59" fmla="*/ 899343 h 1516072"/>
                  <a:gd name="connsiteX60" fmla="*/ 581889 w 973671"/>
                  <a:gd name="connsiteY60" fmla="*/ 945474 h 1516072"/>
                  <a:gd name="connsiteX61" fmla="*/ 506358 w 973671"/>
                  <a:gd name="connsiteY61" fmla="*/ 847908 h 1516072"/>
                  <a:gd name="connsiteX62" fmla="*/ 502548 w 973671"/>
                  <a:gd name="connsiteY62" fmla="*/ 358323 h 1516072"/>
                  <a:gd name="connsiteX63" fmla="*/ 498738 w 973671"/>
                  <a:gd name="connsiteY63" fmla="*/ 66858 h 1516072"/>
                  <a:gd name="connsiteX64" fmla="*/ 489213 w 973671"/>
                  <a:gd name="connsiteY64" fmla="*/ 40188 h 1516072"/>
                  <a:gd name="connsiteX65" fmla="*/ 487308 w 973671"/>
                  <a:gd name="connsiteY65" fmla="*/ 34473 h 1516072"/>
                  <a:gd name="connsiteX66" fmla="*/ 483498 w 973671"/>
                  <a:gd name="connsiteY66" fmla="*/ 28758 h 1516072"/>
                  <a:gd name="connsiteX67" fmla="*/ 477783 w 973671"/>
                  <a:gd name="connsiteY67" fmla="*/ 17328 h 1516072"/>
                  <a:gd name="connsiteX68" fmla="*/ 472068 w 973671"/>
                  <a:gd name="connsiteY68" fmla="*/ 13518 h 1516072"/>
                  <a:gd name="connsiteX69" fmla="*/ 468258 w 973671"/>
                  <a:gd name="connsiteY69" fmla="*/ 7803 h 1516072"/>
                  <a:gd name="connsiteX70" fmla="*/ 428253 w 973671"/>
                  <a:gd name="connsiteY70" fmla="*/ 11613 h 1516072"/>
                  <a:gd name="connsiteX71" fmla="*/ 424443 w 973671"/>
                  <a:gd name="connsiteY71" fmla="*/ 78288 h 1516072"/>
                  <a:gd name="connsiteX72" fmla="*/ 424443 w 973671"/>
                  <a:gd name="connsiteY72" fmla="*/ 84003 h 1516072"/>
                  <a:gd name="connsiteX73" fmla="*/ 435667 w 973671"/>
                  <a:gd name="connsiteY73" fmla="*/ 225952 h 1516072"/>
                  <a:gd name="connsiteX74" fmla="*/ 439683 w 973671"/>
                  <a:gd name="connsiteY74" fmla="*/ 421188 h 1516072"/>
                  <a:gd name="connsiteX75" fmla="*/ 444009 w 973671"/>
                  <a:gd name="connsiteY75" fmla="*/ 757032 h 1516072"/>
                  <a:gd name="connsiteX76" fmla="*/ 426915 w 973671"/>
                  <a:gd name="connsiteY76" fmla="*/ 864178 h 1516072"/>
                  <a:gd name="connsiteX0" fmla="*/ 426915 w 973671"/>
                  <a:gd name="connsiteY0" fmla="*/ 864178 h 1516072"/>
                  <a:gd name="connsiteX1" fmla="*/ 391491 w 973671"/>
                  <a:gd name="connsiteY1" fmla="*/ 926991 h 1516072"/>
                  <a:gd name="connsiteX2" fmla="*/ 341705 w 973671"/>
                  <a:gd name="connsiteY2" fmla="*/ 963547 h 1516072"/>
                  <a:gd name="connsiteX3" fmla="*/ 261952 w 973671"/>
                  <a:gd name="connsiteY3" fmla="*/ 967151 h 1516072"/>
                  <a:gd name="connsiteX4" fmla="*/ 170717 w 973671"/>
                  <a:gd name="connsiteY4" fmla="*/ 934972 h 1516072"/>
                  <a:gd name="connsiteX5" fmla="*/ 58683 w 973671"/>
                  <a:gd name="connsiteY5" fmla="*/ 874578 h 1516072"/>
                  <a:gd name="connsiteX6" fmla="*/ 45348 w 973671"/>
                  <a:gd name="connsiteY6" fmla="*/ 895533 h 1516072"/>
                  <a:gd name="connsiteX7" fmla="*/ 49158 w 973671"/>
                  <a:gd name="connsiteY7" fmla="*/ 933633 h 1516072"/>
                  <a:gd name="connsiteX8" fmla="*/ 52968 w 973671"/>
                  <a:gd name="connsiteY8" fmla="*/ 939348 h 1516072"/>
                  <a:gd name="connsiteX9" fmla="*/ 58683 w 973671"/>
                  <a:gd name="connsiteY9" fmla="*/ 943158 h 1516072"/>
                  <a:gd name="connsiteX10" fmla="*/ 62493 w 973671"/>
                  <a:gd name="connsiteY10" fmla="*/ 948873 h 1516072"/>
                  <a:gd name="connsiteX11" fmla="*/ 79638 w 973671"/>
                  <a:gd name="connsiteY11" fmla="*/ 958398 h 1516072"/>
                  <a:gd name="connsiteX12" fmla="*/ 165363 w 973671"/>
                  <a:gd name="connsiteY12" fmla="*/ 989239 h 1516072"/>
                  <a:gd name="connsiteX13" fmla="*/ 261385 w 973671"/>
                  <a:gd name="connsiteY13" fmla="*/ 1036092 h 1516072"/>
                  <a:gd name="connsiteX14" fmla="*/ 277758 w 973671"/>
                  <a:gd name="connsiteY14" fmla="*/ 1076508 h 1516072"/>
                  <a:gd name="connsiteX15" fmla="*/ 263445 w 973671"/>
                  <a:gd name="connsiteY15" fmla="*/ 1119397 h 1516072"/>
                  <a:gd name="connsiteX16" fmla="*/ 185288 w 973671"/>
                  <a:gd name="connsiteY16" fmla="*/ 1150391 h 1516072"/>
                  <a:gd name="connsiteX17" fmla="*/ 54410 w 973671"/>
                  <a:gd name="connsiteY17" fmla="*/ 1165271 h 1516072"/>
                  <a:gd name="connsiteX18" fmla="*/ 3438 w 973671"/>
                  <a:gd name="connsiteY18" fmla="*/ 1175568 h 1516072"/>
                  <a:gd name="connsiteX19" fmla="*/ 5343 w 973671"/>
                  <a:gd name="connsiteY19" fmla="*/ 1213668 h 1516072"/>
                  <a:gd name="connsiteX20" fmla="*/ 11058 w 973671"/>
                  <a:gd name="connsiteY20" fmla="*/ 1217478 h 1516072"/>
                  <a:gd name="connsiteX21" fmla="*/ 16773 w 973671"/>
                  <a:gd name="connsiteY21" fmla="*/ 1219383 h 1516072"/>
                  <a:gd name="connsiteX22" fmla="*/ 144408 w 973671"/>
                  <a:gd name="connsiteY22" fmla="*/ 1222421 h 1516072"/>
                  <a:gd name="connsiteX23" fmla="*/ 335063 w 973671"/>
                  <a:gd name="connsiteY23" fmla="*/ 1217478 h 1516072"/>
                  <a:gd name="connsiteX24" fmla="*/ 361578 w 973671"/>
                  <a:gd name="connsiteY24" fmla="*/ 1273701 h 1516072"/>
                  <a:gd name="connsiteX25" fmla="*/ 334135 w 973671"/>
                  <a:gd name="connsiteY25" fmla="*/ 1356594 h 1516072"/>
                  <a:gd name="connsiteX26" fmla="*/ 327288 w 973671"/>
                  <a:gd name="connsiteY26" fmla="*/ 1420386 h 1516072"/>
                  <a:gd name="connsiteX27" fmla="*/ 331098 w 973671"/>
                  <a:gd name="connsiteY27" fmla="*/ 1463223 h 1516072"/>
                  <a:gd name="connsiteX28" fmla="*/ 363483 w 973671"/>
                  <a:gd name="connsiteY28" fmla="*/ 1512753 h 1516072"/>
                  <a:gd name="connsiteX29" fmla="*/ 386343 w 973671"/>
                  <a:gd name="connsiteY29" fmla="*/ 1514658 h 1516072"/>
                  <a:gd name="connsiteX30" fmla="*/ 395868 w 973671"/>
                  <a:gd name="connsiteY30" fmla="*/ 1491798 h 1516072"/>
                  <a:gd name="connsiteX31" fmla="*/ 402149 w 973671"/>
                  <a:gd name="connsiteY31" fmla="*/ 1451433 h 1516072"/>
                  <a:gd name="connsiteX32" fmla="*/ 408431 w 973671"/>
                  <a:gd name="connsiteY32" fmla="*/ 1389340 h 1516072"/>
                  <a:gd name="connsiteX33" fmla="*/ 423105 w 973671"/>
                  <a:gd name="connsiteY33" fmla="*/ 1329152 h 1516072"/>
                  <a:gd name="connsiteX34" fmla="*/ 466353 w 973671"/>
                  <a:gd name="connsiteY34" fmla="*/ 1265103 h 1516072"/>
                  <a:gd name="connsiteX35" fmla="*/ 527519 w 973671"/>
                  <a:gd name="connsiteY35" fmla="*/ 1230091 h 1516072"/>
                  <a:gd name="connsiteX36" fmla="*/ 600218 w 973671"/>
                  <a:gd name="connsiteY36" fmla="*/ 1221700 h 1516072"/>
                  <a:gd name="connsiteX37" fmla="*/ 719718 w 973671"/>
                  <a:gd name="connsiteY37" fmla="*/ 1316538 h 1516072"/>
                  <a:gd name="connsiteX38" fmla="*/ 776868 w 973671"/>
                  <a:gd name="connsiteY38" fmla="*/ 1323798 h 1516072"/>
                  <a:gd name="connsiteX39" fmla="*/ 819499 w 973671"/>
                  <a:gd name="connsiteY39" fmla="*/ 1303924 h 1516072"/>
                  <a:gd name="connsiteX40" fmla="*/ 782583 w 973671"/>
                  <a:gd name="connsiteY40" fmla="*/ 1253673 h 1516072"/>
                  <a:gd name="connsiteX41" fmla="*/ 647328 w 973671"/>
                  <a:gd name="connsiteY41" fmla="*/ 1156518 h 1516072"/>
                  <a:gd name="connsiteX42" fmla="*/ 645062 w 973671"/>
                  <a:gd name="connsiteY42" fmla="*/ 1108121 h 1516072"/>
                  <a:gd name="connsiteX43" fmla="*/ 670188 w 973671"/>
                  <a:gd name="connsiteY43" fmla="*/ 1089843 h 1516072"/>
                  <a:gd name="connsiteX44" fmla="*/ 723528 w 973671"/>
                  <a:gd name="connsiteY44" fmla="*/ 1082223 h 1516072"/>
                  <a:gd name="connsiteX45" fmla="*/ 898788 w 973671"/>
                  <a:gd name="connsiteY45" fmla="*/ 1091748 h 1516072"/>
                  <a:gd name="connsiteX46" fmla="*/ 962899 w 973671"/>
                  <a:gd name="connsiteY46" fmla="*/ 1090672 h 1516072"/>
                  <a:gd name="connsiteX47" fmla="*/ 969273 w 973671"/>
                  <a:gd name="connsiteY47" fmla="*/ 1054008 h 1516072"/>
                  <a:gd name="connsiteX48" fmla="*/ 917684 w 973671"/>
                  <a:gd name="connsiteY48" fmla="*/ 1034598 h 1516072"/>
                  <a:gd name="connsiteX49" fmla="*/ 802250 w 973671"/>
                  <a:gd name="connsiteY49" fmla="*/ 1037069 h 1516072"/>
                  <a:gd name="connsiteX50" fmla="*/ 645424 w 973671"/>
                  <a:gd name="connsiteY50" fmla="*/ 1049838 h 1516072"/>
                  <a:gd name="connsiteX51" fmla="*/ 639142 w 973671"/>
                  <a:gd name="connsiteY51" fmla="*/ 1026051 h 1516072"/>
                  <a:gd name="connsiteX52" fmla="*/ 672093 w 973671"/>
                  <a:gd name="connsiteY52" fmla="*/ 992688 h 1516072"/>
                  <a:gd name="connsiteX53" fmla="*/ 715908 w 973671"/>
                  <a:gd name="connsiteY53" fmla="*/ 952683 h 1516072"/>
                  <a:gd name="connsiteX54" fmla="*/ 731148 w 973671"/>
                  <a:gd name="connsiteY54" fmla="*/ 939348 h 1516072"/>
                  <a:gd name="connsiteX55" fmla="*/ 752103 w 973671"/>
                  <a:gd name="connsiteY55" fmla="*/ 918393 h 1516072"/>
                  <a:gd name="connsiteX56" fmla="*/ 765438 w 973671"/>
                  <a:gd name="connsiteY56" fmla="*/ 889818 h 1516072"/>
                  <a:gd name="connsiteX57" fmla="*/ 763533 w 973671"/>
                  <a:gd name="connsiteY57" fmla="*/ 874578 h 1516072"/>
                  <a:gd name="connsiteX58" fmla="*/ 736863 w 973671"/>
                  <a:gd name="connsiteY58" fmla="*/ 874578 h 1516072"/>
                  <a:gd name="connsiteX59" fmla="*/ 698763 w 973671"/>
                  <a:gd name="connsiteY59" fmla="*/ 899343 h 1516072"/>
                  <a:gd name="connsiteX60" fmla="*/ 581889 w 973671"/>
                  <a:gd name="connsiteY60" fmla="*/ 945474 h 1516072"/>
                  <a:gd name="connsiteX61" fmla="*/ 506358 w 973671"/>
                  <a:gd name="connsiteY61" fmla="*/ 847908 h 1516072"/>
                  <a:gd name="connsiteX62" fmla="*/ 502548 w 973671"/>
                  <a:gd name="connsiteY62" fmla="*/ 358323 h 1516072"/>
                  <a:gd name="connsiteX63" fmla="*/ 498738 w 973671"/>
                  <a:gd name="connsiteY63" fmla="*/ 66858 h 1516072"/>
                  <a:gd name="connsiteX64" fmla="*/ 489213 w 973671"/>
                  <a:gd name="connsiteY64" fmla="*/ 40188 h 1516072"/>
                  <a:gd name="connsiteX65" fmla="*/ 487308 w 973671"/>
                  <a:gd name="connsiteY65" fmla="*/ 34473 h 1516072"/>
                  <a:gd name="connsiteX66" fmla="*/ 483498 w 973671"/>
                  <a:gd name="connsiteY66" fmla="*/ 28758 h 1516072"/>
                  <a:gd name="connsiteX67" fmla="*/ 477783 w 973671"/>
                  <a:gd name="connsiteY67" fmla="*/ 17328 h 1516072"/>
                  <a:gd name="connsiteX68" fmla="*/ 472068 w 973671"/>
                  <a:gd name="connsiteY68" fmla="*/ 13518 h 1516072"/>
                  <a:gd name="connsiteX69" fmla="*/ 468258 w 973671"/>
                  <a:gd name="connsiteY69" fmla="*/ 7803 h 1516072"/>
                  <a:gd name="connsiteX70" fmla="*/ 428253 w 973671"/>
                  <a:gd name="connsiteY70" fmla="*/ 11613 h 1516072"/>
                  <a:gd name="connsiteX71" fmla="*/ 424443 w 973671"/>
                  <a:gd name="connsiteY71" fmla="*/ 78288 h 1516072"/>
                  <a:gd name="connsiteX72" fmla="*/ 424443 w 973671"/>
                  <a:gd name="connsiteY72" fmla="*/ 84003 h 1516072"/>
                  <a:gd name="connsiteX73" fmla="*/ 435667 w 973671"/>
                  <a:gd name="connsiteY73" fmla="*/ 225952 h 1516072"/>
                  <a:gd name="connsiteX74" fmla="*/ 439683 w 973671"/>
                  <a:gd name="connsiteY74" fmla="*/ 421188 h 1516072"/>
                  <a:gd name="connsiteX75" fmla="*/ 444009 w 973671"/>
                  <a:gd name="connsiteY75" fmla="*/ 757032 h 1516072"/>
                  <a:gd name="connsiteX76" fmla="*/ 426915 w 973671"/>
                  <a:gd name="connsiteY76" fmla="*/ 864178 h 1516072"/>
                  <a:gd name="connsiteX0" fmla="*/ 426915 w 973671"/>
                  <a:gd name="connsiteY0" fmla="*/ 864178 h 1516072"/>
                  <a:gd name="connsiteX1" fmla="*/ 391491 w 973671"/>
                  <a:gd name="connsiteY1" fmla="*/ 926991 h 1516072"/>
                  <a:gd name="connsiteX2" fmla="*/ 341705 w 973671"/>
                  <a:gd name="connsiteY2" fmla="*/ 963547 h 1516072"/>
                  <a:gd name="connsiteX3" fmla="*/ 261952 w 973671"/>
                  <a:gd name="connsiteY3" fmla="*/ 967151 h 1516072"/>
                  <a:gd name="connsiteX4" fmla="*/ 170717 w 973671"/>
                  <a:gd name="connsiteY4" fmla="*/ 934972 h 1516072"/>
                  <a:gd name="connsiteX5" fmla="*/ 58683 w 973671"/>
                  <a:gd name="connsiteY5" fmla="*/ 874578 h 1516072"/>
                  <a:gd name="connsiteX6" fmla="*/ 45348 w 973671"/>
                  <a:gd name="connsiteY6" fmla="*/ 895533 h 1516072"/>
                  <a:gd name="connsiteX7" fmla="*/ 49158 w 973671"/>
                  <a:gd name="connsiteY7" fmla="*/ 933633 h 1516072"/>
                  <a:gd name="connsiteX8" fmla="*/ 52968 w 973671"/>
                  <a:gd name="connsiteY8" fmla="*/ 939348 h 1516072"/>
                  <a:gd name="connsiteX9" fmla="*/ 58683 w 973671"/>
                  <a:gd name="connsiteY9" fmla="*/ 943158 h 1516072"/>
                  <a:gd name="connsiteX10" fmla="*/ 79638 w 973671"/>
                  <a:gd name="connsiteY10" fmla="*/ 958398 h 1516072"/>
                  <a:gd name="connsiteX11" fmla="*/ 165363 w 973671"/>
                  <a:gd name="connsiteY11" fmla="*/ 989239 h 1516072"/>
                  <a:gd name="connsiteX12" fmla="*/ 261385 w 973671"/>
                  <a:gd name="connsiteY12" fmla="*/ 1036092 h 1516072"/>
                  <a:gd name="connsiteX13" fmla="*/ 277758 w 973671"/>
                  <a:gd name="connsiteY13" fmla="*/ 1076508 h 1516072"/>
                  <a:gd name="connsiteX14" fmla="*/ 263445 w 973671"/>
                  <a:gd name="connsiteY14" fmla="*/ 1119397 h 1516072"/>
                  <a:gd name="connsiteX15" fmla="*/ 185288 w 973671"/>
                  <a:gd name="connsiteY15" fmla="*/ 1150391 h 1516072"/>
                  <a:gd name="connsiteX16" fmla="*/ 54410 w 973671"/>
                  <a:gd name="connsiteY16" fmla="*/ 1165271 h 1516072"/>
                  <a:gd name="connsiteX17" fmla="*/ 3438 w 973671"/>
                  <a:gd name="connsiteY17" fmla="*/ 1175568 h 1516072"/>
                  <a:gd name="connsiteX18" fmla="*/ 5343 w 973671"/>
                  <a:gd name="connsiteY18" fmla="*/ 1213668 h 1516072"/>
                  <a:gd name="connsiteX19" fmla="*/ 11058 w 973671"/>
                  <a:gd name="connsiteY19" fmla="*/ 1217478 h 1516072"/>
                  <a:gd name="connsiteX20" fmla="*/ 16773 w 973671"/>
                  <a:gd name="connsiteY20" fmla="*/ 1219383 h 1516072"/>
                  <a:gd name="connsiteX21" fmla="*/ 144408 w 973671"/>
                  <a:gd name="connsiteY21" fmla="*/ 1222421 h 1516072"/>
                  <a:gd name="connsiteX22" fmla="*/ 335063 w 973671"/>
                  <a:gd name="connsiteY22" fmla="*/ 1217478 h 1516072"/>
                  <a:gd name="connsiteX23" fmla="*/ 361578 w 973671"/>
                  <a:gd name="connsiteY23" fmla="*/ 1273701 h 1516072"/>
                  <a:gd name="connsiteX24" fmla="*/ 334135 w 973671"/>
                  <a:gd name="connsiteY24" fmla="*/ 1356594 h 1516072"/>
                  <a:gd name="connsiteX25" fmla="*/ 327288 w 973671"/>
                  <a:gd name="connsiteY25" fmla="*/ 1420386 h 1516072"/>
                  <a:gd name="connsiteX26" fmla="*/ 331098 w 973671"/>
                  <a:gd name="connsiteY26" fmla="*/ 1463223 h 1516072"/>
                  <a:gd name="connsiteX27" fmla="*/ 363483 w 973671"/>
                  <a:gd name="connsiteY27" fmla="*/ 1512753 h 1516072"/>
                  <a:gd name="connsiteX28" fmla="*/ 386343 w 973671"/>
                  <a:gd name="connsiteY28" fmla="*/ 1514658 h 1516072"/>
                  <a:gd name="connsiteX29" fmla="*/ 395868 w 973671"/>
                  <a:gd name="connsiteY29" fmla="*/ 1491798 h 1516072"/>
                  <a:gd name="connsiteX30" fmla="*/ 402149 w 973671"/>
                  <a:gd name="connsiteY30" fmla="*/ 1451433 h 1516072"/>
                  <a:gd name="connsiteX31" fmla="*/ 408431 w 973671"/>
                  <a:gd name="connsiteY31" fmla="*/ 1389340 h 1516072"/>
                  <a:gd name="connsiteX32" fmla="*/ 423105 w 973671"/>
                  <a:gd name="connsiteY32" fmla="*/ 1329152 h 1516072"/>
                  <a:gd name="connsiteX33" fmla="*/ 466353 w 973671"/>
                  <a:gd name="connsiteY33" fmla="*/ 1265103 h 1516072"/>
                  <a:gd name="connsiteX34" fmla="*/ 527519 w 973671"/>
                  <a:gd name="connsiteY34" fmla="*/ 1230091 h 1516072"/>
                  <a:gd name="connsiteX35" fmla="*/ 600218 w 973671"/>
                  <a:gd name="connsiteY35" fmla="*/ 1221700 h 1516072"/>
                  <a:gd name="connsiteX36" fmla="*/ 719718 w 973671"/>
                  <a:gd name="connsiteY36" fmla="*/ 1316538 h 1516072"/>
                  <a:gd name="connsiteX37" fmla="*/ 776868 w 973671"/>
                  <a:gd name="connsiteY37" fmla="*/ 1323798 h 1516072"/>
                  <a:gd name="connsiteX38" fmla="*/ 819499 w 973671"/>
                  <a:gd name="connsiteY38" fmla="*/ 1303924 h 1516072"/>
                  <a:gd name="connsiteX39" fmla="*/ 782583 w 973671"/>
                  <a:gd name="connsiteY39" fmla="*/ 1253673 h 1516072"/>
                  <a:gd name="connsiteX40" fmla="*/ 647328 w 973671"/>
                  <a:gd name="connsiteY40" fmla="*/ 1156518 h 1516072"/>
                  <a:gd name="connsiteX41" fmla="*/ 645062 w 973671"/>
                  <a:gd name="connsiteY41" fmla="*/ 1108121 h 1516072"/>
                  <a:gd name="connsiteX42" fmla="*/ 670188 w 973671"/>
                  <a:gd name="connsiteY42" fmla="*/ 1089843 h 1516072"/>
                  <a:gd name="connsiteX43" fmla="*/ 723528 w 973671"/>
                  <a:gd name="connsiteY43" fmla="*/ 1082223 h 1516072"/>
                  <a:gd name="connsiteX44" fmla="*/ 898788 w 973671"/>
                  <a:gd name="connsiteY44" fmla="*/ 1091748 h 1516072"/>
                  <a:gd name="connsiteX45" fmla="*/ 962899 w 973671"/>
                  <a:gd name="connsiteY45" fmla="*/ 1090672 h 1516072"/>
                  <a:gd name="connsiteX46" fmla="*/ 969273 w 973671"/>
                  <a:gd name="connsiteY46" fmla="*/ 1054008 h 1516072"/>
                  <a:gd name="connsiteX47" fmla="*/ 917684 w 973671"/>
                  <a:gd name="connsiteY47" fmla="*/ 1034598 h 1516072"/>
                  <a:gd name="connsiteX48" fmla="*/ 802250 w 973671"/>
                  <a:gd name="connsiteY48" fmla="*/ 1037069 h 1516072"/>
                  <a:gd name="connsiteX49" fmla="*/ 645424 w 973671"/>
                  <a:gd name="connsiteY49" fmla="*/ 1049838 h 1516072"/>
                  <a:gd name="connsiteX50" fmla="*/ 639142 w 973671"/>
                  <a:gd name="connsiteY50" fmla="*/ 1026051 h 1516072"/>
                  <a:gd name="connsiteX51" fmla="*/ 672093 w 973671"/>
                  <a:gd name="connsiteY51" fmla="*/ 992688 h 1516072"/>
                  <a:gd name="connsiteX52" fmla="*/ 715908 w 973671"/>
                  <a:gd name="connsiteY52" fmla="*/ 952683 h 1516072"/>
                  <a:gd name="connsiteX53" fmla="*/ 731148 w 973671"/>
                  <a:gd name="connsiteY53" fmla="*/ 939348 h 1516072"/>
                  <a:gd name="connsiteX54" fmla="*/ 752103 w 973671"/>
                  <a:gd name="connsiteY54" fmla="*/ 918393 h 1516072"/>
                  <a:gd name="connsiteX55" fmla="*/ 765438 w 973671"/>
                  <a:gd name="connsiteY55" fmla="*/ 889818 h 1516072"/>
                  <a:gd name="connsiteX56" fmla="*/ 763533 w 973671"/>
                  <a:gd name="connsiteY56" fmla="*/ 874578 h 1516072"/>
                  <a:gd name="connsiteX57" fmla="*/ 736863 w 973671"/>
                  <a:gd name="connsiteY57" fmla="*/ 874578 h 1516072"/>
                  <a:gd name="connsiteX58" fmla="*/ 698763 w 973671"/>
                  <a:gd name="connsiteY58" fmla="*/ 899343 h 1516072"/>
                  <a:gd name="connsiteX59" fmla="*/ 581889 w 973671"/>
                  <a:gd name="connsiteY59" fmla="*/ 945474 h 1516072"/>
                  <a:gd name="connsiteX60" fmla="*/ 506358 w 973671"/>
                  <a:gd name="connsiteY60" fmla="*/ 847908 h 1516072"/>
                  <a:gd name="connsiteX61" fmla="*/ 502548 w 973671"/>
                  <a:gd name="connsiteY61" fmla="*/ 358323 h 1516072"/>
                  <a:gd name="connsiteX62" fmla="*/ 498738 w 973671"/>
                  <a:gd name="connsiteY62" fmla="*/ 66858 h 1516072"/>
                  <a:gd name="connsiteX63" fmla="*/ 489213 w 973671"/>
                  <a:gd name="connsiteY63" fmla="*/ 40188 h 1516072"/>
                  <a:gd name="connsiteX64" fmla="*/ 487308 w 973671"/>
                  <a:gd name="connsiteY64" fmla="*/ 34473 h 1516072"/>
                  <a:gd name="connsiteX65" fmla="*/ 483498 w 973671"/>
                  <a:gd name="connsiteY65" fmla="*/ 28758 h 1516072"/>
                  <a:gd name="connsiteX66" fmla="*/ 477783 w 973671"/>
                  <a:gd name="connsiteY66" fmla="*/ 17328 h 1516072"/>
                  <a:gd name="connsiteX67" fmla="*/ 472068 w 973671"/>
                  <a:gd name="connsiteY67" fmla="*/ 13518 h 1516072"/>
                  <a:gd name="connsiteX68" fmla="*/ 468258 w 973671"/>
                  <a:gd name="connsiteY68" fmla="*/ 7803 h 1516072"/>
                  <a:gd name="connsiteX69" fmla="*/ 428253 w 973671"/>
                  <a:gd name="connsiteY69" fmla="*/ 11613 h 1516072"/>
                  <a:gd name="connsiteX70" fmla="*/ 424443 w 973671"/>
                  <a:gd name="connsiteY70" fmla="*/ 78288 h 1516072"/>
                  <a:gd name="connsiteX71" fmla="*/ 424443 w 973671"/>
                  <a:gd name="connsiteY71" fmla="*/ 84003 h 1516072"/>
                  <a:gd name="connsiteX72" fmla="*/ 435667 w 973671"/>
                  <a:gd name="connsiteY72" fmla="*/ 225952 h 1516072"/>
                  <a:gd name="connsiteX73" fmla="*/ 439683 w 973671"/>
                  <a:gd name="connsiteY73" fmla="*/ 421188 h 1516072"/>
                  <a:gd name="connsiteX74" fmla="*/ 444009 w 973671"/>
                  <a:gd name="connsiteY74" fmla="*/ 757032 h 1516072"/>
                  <a:gd name="connsiteX75" fmla="*/ 426915 w 973671"/>
                  <a:gd name="connsiteY75" fmla="*/ 864178 h 1516072"/>
                  <a:gd name="connsiteX0" fmla="*/ 426915 w 973671"/>
                  <a:gd name="connsiteY0" fmla="*/ 864178 h 1516072"/>
                  <a:gd name="connsiteX1" fmla="*/ 391491 w 973671"/>
                  <a:gd name="connsiteY1" fmla="*/ 926991 h 1516072"/>
                  <a:gd name="connsiteX2" fmla="*/ 341705 w 973671"/>
                  <a:gd name="connsiteY2" fmla="*/ 963547 h 1516072"/>
                  <a:gd name="connsiteX3" fmla="*/ 261952 w 973671"/>
                  <a:gd name="connsiteY3" fmla="*/ 967151 h 1516072"/>
                  <a:gd name="connsiteX4" fmla="*/ 170717 w 973671"/>
                  <a:gd name="connsiteY4" fmla="*/ 934972 h 1516072"/>
                  <a:gd name="connsiteX5" fmla="*/ 58683 w 973671"/>
                  <a:gd name="connsiteY5" fmla="*/ 874578 h 1516072"/>
                  <a:gd name="connsiteX6" fmla="*/ 45348 w 973671"/>
                  <a:gd name="connsiteY6" fmla="*/ 895533 h 1516072"/>
                  <a:gd name="connsiteX7" fmla="*/ 49158 w 973671"/>
                  <a:gd name="connsiteY7" fmla="*/ 933633 h 1516072"/>
                  <a:gd name="connsiteX8" fmla="*/ 52968 w 973671"/>
                  <a:gd name="connsiteY8" fmla="*/ 939348 h 1516072"/>
                  <a:gd name="connsiteX9" fmla="*/ 79638 w 973671"/>
                  <a:gd name="connsiteY9" fmla="*/ 958398 h 1516072"/>
                  <a:gd name="connsiteX10" fmla="*/ 165363 w 973671"/>
                  <a:gd name="connsiteY10" fmla="*/ 989239 h 1516072"/>
                  <a:gd name="connsiteX11" fmla="*/ 261385 w 973671"/>
                  <a:gd name="connsiteY11" fmla="*/ 1036092 h 1516072"/>
                  <a:gd name="connsiteX12" fmla="*/ 277758 w 973671"/>
                  <a:gd name="connsiteY12" fmla="*/ 1076508 h 1516072"/>
                  <a:gd name="connsiteX13" fmla="*/ 263445 w 973671"/>
                  <a:gd name="connsiteY13" fmla="*/ 1119397 h 1516072"/>
                  <a:gd name="connsiteX14" fmla="*/ 185288 w 973671"/>
                  <a:gd name="connsiteY14" fmla="*/ 1150391 h 1516072"/>
                  <a:gd name="connsiteX15" fmla="*/ 54410 w 973671"/>
                  <a:gd name="connsiteY15" fmla="*/ 1165271 h 1516072"/>
                  <a:gd name="connsiteX16" fmla="*/ 3438 w 973671"/>
                  <a:gd name="connsiteY16" fmla="*/ 1175568 h 1516072"/>
                  <a:gd name="connsiteX17" fmla="*/ 5343 w 973671"/>
                  <a:gd name="connsiteY17" fmla="*/ 1213668 h 1516072"/>
                  <a:gd name="connsiteX18" fmla="*/ 11058 w 973671"/>
                  <a:gd name="connsiteY18" fmla="*/ 1217478 h 1516072"/>
                  <a:gd name="connsiteX19" fmla="*/ 16773 w 973671"/>
                  <a:gd name="connsiteY19" fmla="*/ 1219383 h 1516072"/>
                  <a:gd name="connsiteX20" fmla="*/ 144408 w 973671"/>
                  <a:gd name="connsiteY20" fmla="*/ 1222421 h 1516072"/>
                  <a:gd name="connsiteX21" fmla="*/ 335063 w 973671"/>
                  <a:gd name="connsiteY21" fmla="*/ 1217478 h 1516072"/>
                  <a:gd name="connsiteX22" fmla="*/ 361578 w 973671"/>
                  <a:gd name="connsiteY22" fmla="*/ 1273701 h 1516072"/>
                  <a:gd name="connsiteX23" fmla="*/ 334135 w 973671"/>
                  <a:gd name="connsiteY23" fmla="*/ 1356594 h 1516072"/>
                  <a:gd name="connsiteX24" fmla="*/ 327288 w 973671"/>
                  <a:gd name="connsiteY24" fmla="*/ 1420386 h 1516072"/>
                  <a:gd name="connsiteX25" fmla="*/ 331098 w 973671"/>
                  <a:gd name="connsiteY25" fmla="*/ 1463223 h 1516072"/>
                  <a:gd name="connsiteX26" fmla="*/ 363483 w 973671"/>
                  <a:gd name="connsiteY26" fmla="*/ 1512753 h 1516072"/>
                  <a:gd name="connsiteX27" fmla="*/ 386343 w 973671"/>
                  <a:gd name="connsiteY27" fmla="*/ 1514658 h 1516072"/>
                  <a:gd name="connsiteX28" fmla="*/ 395868 w 973671"/>
                  <a:gd name="connsiteY28" fmla="*/ 1491798 h 1516072"/>
                  <a:gd name="connsiteX29" fmla="*/ 402149 w 973671"/>
                  <a:gd name="connsiteY29" fmla="*/ 1451433 h 1516072"/>
                  <a:gd name="connsiteX30" fmla="*/ 408431 w 973671"/>
                  <a:gd name="connsiteY30" fmla="*/ 1389340 h 1516072"/>
                  <a:gd name="connsiteX31" fmla="*/ 423105 w 973671"/>
                  <a:gd name="connsiteY31" fmla="*/ 1329152 h 1516072"/>
                  <a:gd name="connsiteX32" fmla="*/ 466353 w 973671"/>
                  <a:gd name="connsiteY32" fmla="*/ 1265103 h 1516072"/>
                  <a:gd name="connsiteX33" fmla="*/ 527519 w 973671"/>
                  <a:gd name="connsiteY33" fmla="*/ 1230091 h 1516072"/>
                  <a:gd name="connsiteX34" fmla="*/ 600218 w 973671"/>
                  <a:gd name="connsiteY34" fmla="*/ 1221700 h 1516072"/>
                  <a:gd name="connsiteX35" fmla="*/ 719718 w 973671"/>
                  <a:gd name="connsiteY35" fmla="*/ 1316538 h 1516072"/>
                  <a:gd name="connsiteX36" fmla="*/ 776868 w 973671"/>
                  <a:gd name="connsiteY36" fmla="*/ 1323798 h 1516072"/>
                  <a:gd name="connsiteX37" fmla="*/ 819499 w 973671"/>
                  <a:gd name="connsiteY37" fmla="*/ 1303924 h 1516072"/>
                  <a:gd name="connsiteX38" fmla="*/ 782583 w 973671"/>
                  <a:gd name="connsiteY38" fmla="*/ 1253673 h 1516072"/>
                  <a:gd name="connsiteX39" fmla="*/ 647328 w 973671"/>
                  <a:gd name="connsiteY39" fmla="*/ 1156518 h 1516072"/>
                  <a:gd name="connsiteX40" fmla="*/ 645062 w 973671"/>
                  <a:gd name="connsiteY40" fmla="*/ 1108121 h 1516072"/>
                  <a:gd name="connsiteX41" fmla="*/ 670188 w 973671"/>
                  <a:gd name="connsiteY41" fmla="*/ 1089843 h 1516072"/>
                  <a:gd name="connsiteX42" fmla="*/ 723528 w 973671"/>
                  <a:gd name="connsiteY42" fmla="*/ 1082223 h 1516072"/>
                  <a:gd name="connsiteX43" fmla="*/ 898788 w 973671"/>
                  <a:gd name="connsiteY43" fmla="*/ 1091748 h 1516072"/>
                  <a:gd name="connsiteX44" fmla="*/ 962899 w 973671"/>
                  <a:gd name="connsiteY44" fmla="*/ 1090672 h 1516072"/>
                  <a:gd name="connsiteX45" fmla="*/ 969273 w 973671"/>
                  <a:gd name="connsiteY45" fmla="*/ 1054008 h 1516072"/>
                  <a:gd name="connsiteX46" fmla="*/ 917684 w 973671"/>
                  <a:gd name="connsiteY46" fmla="*/ 1034598 h 1516072"/>
                  <a:gd name="connsiteX47" fmla="*/ 802250 w 973671"/>
                  <a:gd name="connsiteY47" fmla="*/ 1037069 h 1516072"/>
                  <a:gd name="connsiteX48" fmla="*/ 645424 w 973671"/>
                  <a:gd name="connsiteY48" fmla="*/ 1049838 h 1516072"/>
                  <a:gd name="connsiteX49" fmla="*/ 639142 w 973671"/>
                  <a:gd name="connsiteY49" fmla="*/ 1026051 h 1516072"/>
                  <a:gd name="connsiteX50" fmla="*/ 672093 w 973671"/>
                  <a:gd name="connsiteY50" fmla="*/ 992688 h 1516072"/>
                  <a:gd name="connsiteX51" fmla="*/ 715908 w 973671"/>
                  <a:gd name="connsiteY51" fmla="*/ 952683 h 1516072"/>
                  <a:gd name="connsiteX52" fmla="*/ 731148 w 973671"/>
                  <a:gd name="connsiteY52" fmla="*/ 939348 h 1516072"/>
                  <a:gd name="connsiteX53" fmla="*/ 752103 w 973671"/>
                  <a:gd name="connsiteY53" fmla="*/ 918393 h 1516072"/>
                  <a:gd name="connsiteX54" fmla="*/ 765438 w 973671"/>
                  <a:gd name="connsiteY54" fmla="*/ 889818 h 1516072"/>
                  <a:gd name="connsiteX55" fmla="*/ 763533 w 973671"/>
                  <a:gd name="connsiteY55" fmla="*/ 874578 h 1516072"/>
                  <a:gd name="connsiteX56" fmla="*/ 736863 w 973671"/>
                  <a:gd name="connsiteY56" fmla="*/ 874578 h 1516072"/>
                  <a:gd name="connsiteX57" fmla="*/ 698763 w 973671"/>
                  <a:gd name="connsiteY57" fmla="*/ 899343 h 1516072"/>
                  <a:gd name="connsiteX58" fmla="*/ 581889 w 973671"/>
                  <a:gd name="connsiteY58" fmla="*/ 945474 h 1516072"/>
                  <a:gd name="connsiteX59" fmla="*/ 506358 w 973671"/>
                  <a:gd name="connsiteY59" fmla="*/ 847908 h 1516072"/>
                  <a:gd name="connsiteX60" fmla="*/ 502548 w 973671"/>
                  <a:gd name="connsiteY60" fmla="*/ 358323 h 1516072"/>
                  <a:gd name="connsiteX61" fmla="*/ 498738 w 973671"/>
                  <a:gd name="connsiteY61" fmla="*/ 66858 h 1516072"/>
                  <a:gd name="connsiteX62" fmla="*/ 489213 w 973671"/>
                  <a:gd name="connsiteY62" fmla="*/ 40188 h 1516072"/>
                  <a:gd name="connsiteX63" fmla="*/ 487308 w 973671"/>
                  <a:gd name="connsiteY63" fmla="*/ 34473 h 1516072"/>
                  <a:gd name="connsiteX64" fmla="*/ 483498 w 973671"/>
                  <a:gd name="connsiteY64" fmla="*/ 28758 h 1516072"/>
                  <a:gd name="connsiteX65" fmla="*/ 477783 w 973671"/>
                  <a:gd name="connsiteY65" fmla="*/ 17328 h 1516072"/>
                  <a:gd name="connsiteX66" fmla="*/ 472068 w 973671"/>
                  <a:gd name="connsiteY66" fmla="*/ 13518 h 1516072"/>
                  <a:gd name="connsiteX67" fmla="*/ 468258 w 973671"/>
                  <a:gd name="connsiteY67" fmla="*/ 7803 h 1516072"/>
                  <a:gd name="connsiteX68" fmla="*/ 428253 w 973671"/>
                  <a:gd name="connsiteY68" fmla="*/ 11613 h 1516072"/>
                  <a:gd name="connsiteX69" fmla="*/ 424443 w 973671"/>
                  <a:gd name="connsiteY69" fmla="*/ 78288 h 1516072"/>
                  <a:gd name="connsiteX70" fmla="*/ 424443 w 973671"/>
                  <a:gd name="connsiteY70" fmla="*/ 84003 h 1516072"/>
                  <a:gd name="connsiteX71" fmla="*/ 435667 w 973671"/>
                  <a:gd name="connsiteY71" fmla="*/ 225952 h 1516072"/>
                  <a:gd name="connsiteX72" fmla="*/ 439683 w 973671"/>
                  <a:gd name="connsiteY72" fmla="*/ 421188 h 1516072"/>
                  <a:gd name="connsiteX73" fmla="*/ 444009 w 973671"/>
                  <a:gd name="connsiteY73" fmla="*/ 757032 h 1516072"/>
                  <a:gd name="connsiteX74" fmla="*/ 426915 w 973671"/>
                  <a:gd name="connsiteY74" fmla="*/ 864178 h 1516072"/>
                  <a:gd name="connsiteX0" fmla="*/ 426915 w 973671"/>
                  <a:gd name="connsiteY0" fmla="*/ 864178 h 1516072"/>
                  <a:gd name="connsiteX1" fmla="*/ 391491 w 973671"/>
                  <a:gd name="connsiteY1" fmla="*/ 926991 h 1516072"/>
                  <a:gd name="connsiteX2" fmla="*/ 341705 w 973671"/>
                  <a:gd name="connsiteY2" fmla="*/ 963547 h 1516072"/>
                  <a:gd name="connsiteX3" fmla="*/ 261952 w 973671"/>
                  <a:gd name="connsiteY3" fmla="*/ 967151 h 1516072"/>
                  <a:gd name="connsiteX4" fmla="*/ 170717 w 973671"/>
                  <a:gd name="connsiteY4" fmla="*/ 934972 h 1516072"/>
                  <a:gd name="connsiteX5" fmla="*/ 58683 w 973671"/>
                  <a:gd name="connsiteY5" fmla="*/ 874578 h 1516072"/>
                  <a:gd name="connsiteX6" fmla="*/ 45348 w 973671"/>
                  <a:gd name="connsiteY6" fmla="*/ 895533 h 1516072"/>
                  <a:gd name="connsiteX7" fmla="*/ 49158 w 973671"/>
                  <a:gd name="connsiteY7" fmla="*/ 933633 h 1516072"/>
                  <a:gd name="connsiteX8" fmla="*/ 79638 w 973671"/>
                  <a:gd name="connsiteY8" fmla="*/ 958398 h 1516072"/>
                  <a:gd name="connsiteX9" fmla="*/ 165363 w 973671"/>
                  <a:gd name="connsiteY9" fmla="*/ 989239 h 1516072"/>
                  <a:gd name="connsiteX10" fmla="*/ 261385 w 973671"/>
                  <a:gd name="connsiteY10" fmla="*/ 1036092 h 1516072"/>
                  <a:gd name="connsiteX11" fmla="*/ 277758 w 973671"/>
                  <a:gd name="connsiteY11" fmla="*/ 1076508 h 1516072"/>
                  <a:gd name="connsiteX12" fmla="*/ 263445 w 973671"/>
                  <a:gd name="connsiteY12" fmla="*/ 1119397 h 1516072"/>
                  <a:gd name="connsiteX13" fmla="*/ 185288 w 973671"/>
                  <a:gd name="connsiteY13" fmla="*/ 1150391 h 1516072"/>
                  <a:gd name="connsiteX14" fmla="*/ 54410 w 973671"/>
                  <a:gd name="connsiteY14" fmla="*/ 1165271 h 1516072"/>
                  <a:gd name="connsiteX15" fmla="*/ 3438 w 973671"/>
                  <a:gd name="connsiteY15" fmla="*/ 1175568 h 1516072"/>
                  <a:gd name="connsiteX16" fmla="*/ 5343 w 973671"/>
                  <a:gd name="connsiteY16" fmla="*/ 1213668 h 1516072"/>
                  <a:gd name="connsiteX17" fmla="*/ 11058 w 973671"/>
                  <a:gd name="connsiteY17" fmla="*/ 1217478 h 1516072"/>
                  <a:gd name="connsiteX18" fmla="*/ 16773 w 973671"/>
                  <a:gd name="connsiteY18" fmla="*/ 1219383 h 1516072"/>
                  <a:gd name="connsiteX19" fmla="*/ 144408 w 973671"/>
                  <a:gd name="connsiteY19" fmla="*/ 1222421 h 1516072"/>
                  <a:gd name="connsiteX20" fmla="*/ 335063 w 973671"/>
                  <a:gd name="connsiteY20" fmla="*/ 1217478 h 1516072"/>
                  <a:gd name="connsiteX21" fmla="*/ 361578 w 973671"/>
                  <a:gd name="connsiteY21" fmla="*/ 1273701 h 1516072"/>
                  <a:gd name="connsiteX22" fmla="*/ 334135 w 973671"/>
                  <a:gd name="connsiteY22" fmla="*/ 1356594 h 1516072"/>
                  <a:gd name="connsiteX23" fmla="*/ 327288 w 973671"/>
                  <a:gd name="connsiteY23" fmla="*/ 1420386 h 1516072"/>
                  <a:gd name="connsiteX24" fmla="*/ 331098 w 973671"/>
                  <a:gd name="connsiteY24" fmla="*/ 1463223 h 1516072"/>
                  <a:gd name="connsiteX25" fmla="*/ 363483 w 973671"/>
                  <a:gd name="connsiteY25" fmla="*/ 1512753 h 1516072"/>
                  <a:gd name="connsiteX26" fmla="*/ 386343 w 973671"/>
                  <a:gd name="connsiteY26" fmla="*/ 1514658 h 1516072"/>
                  <a:gd name="connsiteX27" fmla="*/ 395868 w 973671"/>
                  <a:gd name="connsiteY27" fmla="*/ 1491798 h 1516072"/>
                  <a:gd name="connsiteX28" fmla="*/ 402149 w 973671"/>
                  <a:gd name="connsiteY28" fmla="*/ 1451433 h 1516072"/>
                  <a:gd name="connsiteX29" fmla="*/ 408431 w 973671"/>
                  <a:gd name="connsiteY29" fmla="*/ 1389340 h 1516072"/>
                  <a:gd name="connsiteX30" fmla="*/ 423105 w 973671"/>
                  <a:gd name="connsiteY30" fmla="*/ 1329152 h 1516072"/>
                  <a:gd name="connsiteX31" fmla="*/ 466353 w 973671"/>
                  <a:gd name="connsiteY31" fmla="*/ 1265103 h 1516072"/>
                  <a:gd name="connsiteX32" fmla="*/ 527519 w 973671"/>
                  <a:gd name="connsiteY32" fmla="*/ 1230091 h 1516072"/>
                  <a:gd name="connsiteX33" fmla="*/ 600218 w 973671"/>
                  <a:gd name="connsiteY33" fmla="*/ 1221700 h 1516072"/>
                  <a:gd name="connsiteX34" fmla="*/ 719718 w 973671"/>
                  <a:gd name="connsiteY34" fmla="*/ 1316538 h 1516072"/>
                  <a:gd name="connsiteX35" fmla="*/ 776868 w 973671"/>
                  <a:gd name="connsiteY35" fmla="*/ 1323798 h 1516072"/>
                  <a:gd name="connsiteX36" fmla="*/ 819499 w 973671"/>
                  <a:gd name="connsiteY36" fmla="*/ 1303924 h 1516072"/>
                  <a:gd name="connsiteX37" fmla="*/ 782583 w 973671"/>
                  <a:gd name="connsiteY37" fmla="*/ 1253673 h 1516072"/>
                  <a:gd name="connsiteX38" fmla="*/ 647328 w 973671"/>
                  <a:gd name="connsiteY38" fmla="*/ 1156518 h 1516072"/>
                  <a:gd name="connsiteX39" fmla="*/ 645062 w 973671"/>
                  <a:gd name="connsiteY39" fmla="*/ 1108121 h 1516072"/>
                  <a:gd name="connsiteX40" fmla="*/ 670188 w 973671"/>
                  <a:gd name="connsiteY40" fmla="*/ 1089843 h 1516072"/>
                  <a:gd name="connsiteX41" fmla="*/ 723528 w 973671"/>
                  <a:gd name="connsiteY41" fmla="*/ 1082223 h 1516072"/>
                  <a:gd name="connsiteX42" fmla="*/ 898788 w 973671"/>
                  <a:gd name="connsiteY42" fmla="*/ 1091748 h 1516072"/>
                  <a:gd name="connsiteX43" fmla="*/ 962899 w 973671"/>
                  <a:gd name="connsiteY43" fmla="*/ 1090672 h 1516072"/>
                  <a:gd name="connsiteX44" fmla="*/ 969273 w 973671"/>
                  <a:gd name="connsiteY44" fmla="*/ 1054008 h 1516072"/>
                  <a:gd name="connsiteX45" fmla="*/ 917684 w 973671"/>
                  <a:gd name="connsiteY45" fmla="*/ 1034598 h 1516072"/>
                  <a:gd name="connsiteX46" fmla="*/ 802250 w 973671"/>
                  <a:gd name="connsiteY46" fmla="*/ 1037069 h 1516072"/>
                  <a:gd name="connsiteX47" fmla="*/ 645424 w 973671"/>
                  <a:gd name="connsiteY47" fmla="*/ 1049838 h 1516072"/>
                  <a:gd name="connsiteX48" fmla="*/ 639142 w 973671"/>
                  <a:gd name="connsiteY48" fmla="*/ 1026051 h 1516072"/>
                  <a:gd name="connsiteX49" fmla="*/ 672093 w 973671"/>
                  <a:gd name="connsiteY49" fmla="*/ 992688 h 1516072"/>
                  <a:gd name="connsiteX50" fmla="*/ 715908 w 973671"/>
                  <a:gd name="connsiteY50" fmla="*/ 952683 h 1516072"/>
                  <a:gd name="connsiteX51" fmla="*/ 731148 w 973671"/>
                  <a:gd name="connsiteY51" fmla="*/ 939348 h 1516072"/>
                  <a:gd name="connsiteX52" fmla="*/ 752103 w 973671"/>
                  <a:gd name="connsiteY52" fmla="*/ 918393 h 1516072"/>
                  <a:gd name="connsiteX53" fmla="*/ 765438 w 973671"/>
                  <a:gd name="connsiteY53" fmla="*/ 889818 h 1516072"/>
                  <a:gd name="connsiteX54" fmla="*/ 763533 w 973671"/>
                  <a:gd name="connsiteY54" fmla="*/ 874578 h 1516072"/>
                  <a:gd name="connsiteX55" fmla="*/ 736863 w 973671"/>
                  <a:gd name="connsiteY55" fmla="*/ 874578 h 1516072"/>
                  <a:gd name="connsiteX56" fmla="*/ 698763 w 973671"/>
                  <a:gd name="connsiteY56" fmla="*/ 899343 h 1516072"/>
                  <a:gd name="connsiteX57" fmla="*/ 581889 w 973671"/>
                  <a:gd name="connsiteY57" fmla="*/ 945474 h 1516072"/>
                  <a:gd name="connsiteX58" fmla="*/ 506358 w 973671"/>
                  <a:gd name="connsiteY58" fmla="*/ 847908 h 1516072"/>
                  <a:gd name="connsiteX59" fmla="*/ 502548 w 973671"/>
                  <a:gd name="connsiteY59" fmla="*/ 358323 h 1516072"/>
                  <a:gd name="connsiteX60" fmla="*/ 498738 w 973671"/>
                  <a:gd name="connsiteY60" fmla="*/ 66858 h 1516072"/>
                  <a:gd name="connsiteX61" fmla="*/ 489213 w 973671"/>
                  <a:gd name="connsiteY61" fmla="*/ 40188 h 1516072"/>
                  <a:gd name="connsiteX62" fmla="*/ 487308 w 973671"/>
                  <a:gd name="connsiteY62" fmla="*/ 34473 h 1516072"/>
                  <a:gd name="connsiteX63" fmla="*/ 483498 w 973671"/>
                  <a:gd name="connsiteY63" fmla="*/ 28758 h 1516072"/>
                  <a:gd name="connsiteX64" fmla="*/ 477783 w 973671"/>
                  <a:gd name="connsiteY64" fmla="*/ 17328 h 1516072"/>
                  <a:gd name="connsiteX65" fmla="*/ 472068 w 973671"/>
                  <a:gd name="connsiteY65" fmla="*/ 13518 h 1516072"/>
                  <a:gd name="connsiteX66" fmla="*/ 468258 w 973671"/>
                  <a:gd name="connsiteY66" fmla="*/ 7803 h 1516072"/>
                  <a:gd name="connsiteX67" fmla="*/ 428253 w 973671"/>
                  <a:gd name="connsiteY67" fmla="*/ 11613 h 1516072"/>
                  <a:gd name="connsiteX68" fmla="*/ 424443 w 973671"/>
                  <a:gd name="connsiteY68" fmla="*/ 78288 h 1516072"/>
                  <a:gd name="connsiteX69" fmla="*/ 424443 w 973671"/>
                  <a:gd name="connsiteY69" fmla="*/ 84003 h 1516072"/>
                  <a:gd name="connsiteX70" fmla="*/ 435667 w 973671"/>
                  <a:gd name="connsiteY70" fmla="*/ 225952 h 1516072"/>
                  <a:gd name="connsiteX71" fmla="*/ 439683 w 973671"/>
                  <a:gd name="connsiteY71" fmla="*/ 421188 h 1516072"/>
                  <a:gd name="connsiteX72" fmla="*/ 444009 w 973671"/>
                  <a:gd name="connsiteY72" fmla="*/ 757032 h 1516072"/>
                  <a:gd name="connsiteX73" fmla="*/ 426915 w 973671"/>
                  <a:gd name="connsiteY73" fmla="*/ 864178 h 1516072"/>
                  <a:gd name="connsiteX0" fmla="*/ 426915 w 971434"/>
                  <a:gd name="connsiteY0" fmla="*/ 864178 h 1516072"/>
                  <a:gd name="connsiteX1" fmla="*/ 391491 w 971434"/>
                  <a:gd name="connsiteY1" fmla="*/ 926991 h 1516072"/>
                  <a:gd name="connsiteX2" fmla="*/ 341705 w 971434"/>
                  <a:gd name="connsiteY2" fmla="*/ 963547 h 1516072"/>
                  <a:gd name="connsiteX3" fmla="*/ 261952 w 971434"/>
                  <a:gd name="connsiteY3" fmla="*/ 967151 h 1516072"/>
                  <a:gd name="connsiteX4" fmla="*/ 170717 w 971434"/>
                  <a:gd name="connsiteY4" fmla="*/ 934972 h 1516072"/>
                  <a:gd name="connsiteX5" fmla="*/ 58683 w 971434"/>
                  <a:gd name="connsiteY5" fmla="*/ 874578 h 1516072"/>
                  <a:gd name="connsiteX6" fmla="*/ 45348 w 971434"/>
                  <a:gd name="connsiteY6" fmla="*/ 895533 h 1516072"/>
                  <a:gd name="connsiteX7" fmla="*/ 49158 w 971434"/>
                  <a:gd name="connsiteY7" fmla="*/ 933633 h 1516072"/>
                  <a:gd name="connsiteX8" fmla="*/ 79638 w 971434"/>
                  <a:gd name="connsiteY8" fmla="*/ 958398 h 1516072"/>
                  <a:gd name="connsiteX9" fmla="*/ 165363 w 971434"/>
                  <a:gd name="connsiteY9" fmla="*/ 989239 h 1516072"/>
                  <a:gd name="connsiteX10" fmla="*/ 261385 w 971434"/>
                  <a:gd name="connsiteY10" fmla="*/ 1036092 h 1516072"/>
                  <a:gd name="connsiteX11" fmla="*/ 277758 w 971434"/>
                  <a:gd name="connsiteY11" fmla="*/ 1076508 h 1516072"/>
                  <a:gd name="connsiteX12" fmla="*/ 263445 w 971434"/>
                  <a:gd name="connsiteY12" fmla="*/ 1119397 h 1516072"/>
                  <a:gd name="connsiteX13" fmla="*/ 185288 w 971434"/>
                  <a:gd name="connsiteY13" fmla="*/ 1150391 h 1516072"/>
                  <a:gd name="connsiteX14" fmla="*/ 54410 w 971434"/>
                  <a:gd name="connsiteY14" fmla="*/ 1165271 h 1516072"/>
                  <a:gd name="connsiteX15" fmla="*/ 3438 w 971434"/>
                  <a:gd name="connsiteY15" fmla="*/ 1175568 h 1516072"/>
                  <a:gd name="connsiteX16" fmla="*/ 5343 w 971434"/>
                  <a:gd name="connsiteY16" fmla="*/ 1213668 h 1516072"/>
                  <a:gd name="connsiteX17" fmla="*/ 11058 w 971434"/>
                  <a:gd name="connsiteY17" fmla="*/ 1217478 h 1516072"/>
                  <a:gd name="connsiteX18" fmla="*/ 16773 w 971434"/>
                  <a:gd name="connsiteY18" fmla="*/ 1219383 h 1516072"/>
                  <a:gd name="connsiteX19" fmla="*/ 144408 w 971434"/>
                  <a:gd name="connsiteY19" fmla="*/ 1222421 h 1516072"/>
                  <a:gd name="connsiteX20" fmla="*/ 335063 w 971434"/>
                  <a:gd name="connsiteY20" fmla="*/ 1217478 h 1516072"/>
                  <a:gd name="connsiteX21" fmla="*/ 361578 w 971434"/>
                  <a:gd name="connsiteY21" fmla="*/ 1273701 h 1516072"/>
                  <a:gd name="connsiteX22" fmla="*/ 334135 w 971434"/>
                  <a:gd name="connsiteY22" fmla="*/ 1356594 h 1516072"/>
                  <a:gd name="connsiteX23" fmla="*/ 327288 w 971434"/>
                  <a:gd name="connsiteY23" fmla="*/ 1420386 h 1516072"/>
                  <a:gd name="connsiteX24" fmla="*/ 331098 w 971434"/>
                  <a:gd name="connsiteY24" fmla="*/ 1463223 h 1516072"/>
                  <a:gd name="connsiteX25" fmla="*/ 363483 w 971434"/>
                  <a:gd name="connsiteY25" fmla="*/ 1512753 h 1516072"/>
                  <a:gd name="connsiteX26" fmla="*/ 386343 w 971434"/>
                  <a:gd name="connsiteY26" fmla="*/ 1514658 h 1516072"/>
                  <a:gd name="connsiteX27" fmla="*/ 395868 w 971434"/>
                  <a:gd name="connsiteY27" fmla="*/ 1491798 h 1516072"/>
                  <a:gd name="connsiteX28" fmla="*/ 402149 w 971434"/>
                  <a:gd name="connsiteY28" fmla="*/ 1451433 h 1516072"/>
                  <a:gd name="connsiteX29" fmla="*/ 408431 w 971434"/>
                  <a:gd name="connsiteY29" fmla="*/ 1389340 h 1516072"/>
                  <a:gd name="connsiteX30" fmla="*/ 423105 w 971434"/>
                  <a:gd name="connsiteY30" fmla="*/ 1329152 h 1516072"/>
                  <a:gd name="connsiteX31" fmla="*/ 466353 w 971434"/>
                  <a:gd name="connsiteY31" fmla="*/ 1265103 h 1516072"/>
                  <a:gd name="connsiteX32" fmla="*/ 527519 w 971434"/>
                  <a:gd name="connsiteY32" fmla="*/ 1230091 h 1516072"/>
                  <a:gd name="connsiteX33" fmla="*/ 600218 w 971434"/>
                  <a:gd name="connsiteY33" fmla="*/ 1221700 h 1516072"/>
                  <a:gd name="connsiteX34" fmla="*/ 719718 w 971434"/>
                  <a:gd name="connsiteY34" fmla="*/ 1316538 h 1516072"/>
                  <a:gd name="connsiteX35" fmla="*/ 776868 w 971434"/>
                  <a:gd name="connsiteY35" fmla="*/ 1323798 h 1516072"/>
                  <a:gd name="connsiteX36" fmla="*/ 819499 w 971434"/>
                  <a:gd name="connsiteY36" fmla="*/ 1303924 h 1516072"/>
                  <a:gd name="connsiteX37" fmla="*/ 782583 w 971434"/>
                  <a:gd name="connsiteY37" fmla="*/ 1253673 h 1516072"/>
                  <a:gd name="connsiteX38" fmla="*/ 647328 w 971434"/>
                  <a:gd name="connsiteY38" fmla="*/ 1156518 h 1516072"/>
                  <a:gd name="connsiteX39" fmla="*/ 645062 w 971434"/>
                  <a:gd name="connsiteY39" fmla="*/ 1108121 h 1516072"/>
                  <a:gd name="connsiteX40" fmla="*/ 670188 w 971434"/>
                  <a:gd name="connsiteY40" fmla="*/ 1089843 h 1516072"/>
                  <a:gd name="connsiteX41" fmla="*/ 723528 w 971434"/>
                  <a:gd name="connsiteY41" fmla="*/ 1082223 h 1516072"/>
                  <a:gd name="connsiteX42" fmla="*/ 898788 w 971434"/>
                  <a:gd name="connsiteY42" fmla="*/ 1091748 h 1516072"/>
                  <a:gd name="connsiteX43" fmla="*/ 955485 w 971434"/>
                  <a:gd name="connsiteY43" fmla="*/ 1095615 h 1516072"/>
                  <a:gd name="connsiteX44" fmla="*/ 969273 w 971434"/>
                  <a:gd name="connsiteY44" fmla="*/ 1054008 h 1516072"/>
                  <a:gd name="connsiteX45" fmla="*/ 917684 w 971434"/>
                  <a:gd name="connsiteY45" fmla="*/ 1034598 h 1516072"/>
                  <a:gd name="connsiteX46" fmla="*/ 802250 w 971434"/>
                  <a:gd name="connsiteY46" fmla="*/ 1037069 h 1516072"/>
                  <a:gd name="connsiteX47" fmla="*/ 645424 w 971434"/>
                  <a:gd name="connsiteY47" fmla="*/ 1049838 h 1516072"/>
                  <a:gd name="connsiteX48" fmla="*/ 639142 w 971434"/>
                  <a:gd name="connsiteY48" fmla="*/ 1026051 h 1516072"/>
                  <a:gd name="connsiteX49" fmla="*/ 672093 w 971434"/>
                  <a:gd name="connsiteY49" fmla="*/ 992688 h 1516072"/>
                  <a:gd name="connsiteX50" fmla="*/ 715908 w 971434"/>
                  <a:gd name="connsiteY50" fmla="*/ 952683 h 1516072"/>
                  <a:gd name="connsiteX51" fmla="*/ 731148 w 971434"/>
                  <a:gd name="connsiteY51" fmla="*/ 939348 h 1516072"/>
                  <a:gd name="connsiteX52" fmla="*/ 752103 w 971434"/>
                  <a:gd name="connsiteY52" fmla="*/ 918393 h 1516072"/>
                  <a:gd name="connsiteX53" fmla="*/ 765438 w 971434"/>
                  <a:gd name="connsiteY53" fmla="*/ 889818 h 1516072"/>
                  <a:gd name="connsiteX54" fmla="*/ 763533 w 971434"/>
                  <a:gd name="connsiteY54" fmla="*/ 874578 h 1516072"/>
                  <a:gd name="connsiteX55" fmla="*/ 736863 w 971434"/>
                  <a:gd name="connsiteY55" fmla="*/ 874578 h 1516072"/>
                  <a:gd name="connsiteX56" fmla="*/ 698763 w 971434"/>
                  <a:gd name="connsiteY56" fmla="*/ 899343 h 1516072"/>
                  <a:gd name="connsiteX57" fmla="*/ 581889 w 971434"/>
                  <a:gd name="connsiteY57" fmla="*/ 945474 h 1516072"/>
                  <a:gd name="connsiteX58" fmla="*/ 506358 w 971434"/>
                  <a:gd name="connsiteY58" fmla="*/ 847908 h 1516072"/>
                  <a:gd name="connsiteX59" fmla="*/ 502548 w 971434"/>
                  <a:gd name="connsiteY59" fmla="*/ 358323 h 1516072"/>
                  <a:gd name="connsiteX60" fmla="*/ 498738 w 971434"/>
                  <a:gd name="connsiteY60" fmla="*/ 66858 h 1516072"/>
                  <a:gd name="connsiteX61" fmla="*/ 489213 w 971434"/>
                  <a:gd name="connsiteY61" fmla="*/ 40188 h 1516072"/>
                  <a:gd name="connsiteX62" fmla="*/ 487308 w 971434"/>
                  <a:gd name="connsiteY62" fmla="*/ 34473 h 1516072"/>
                  <a:gd name="connsiteX63" fmla="*/ 483498 w 971434"/>
                  <a:gd name="connsiteY63" fmla="*/ 28758 h 1516072"/>
                  <a:gd name="connsiteX64" fmla="*/ 477783 w 971434"/>
                  <a:gd name="connsiteY64" fmla="*/ 17328 h 1516072"/>
                  <a:gd name="connsiteX65" fmla="*/ 472068 w 971434"/>
                  <a:gd name="connsiteY65" fmla="*/ 13518 h 1516072"/>
                  <a:gd name="connsiteX66" fmla="*/ 468258 w 971434"/>
                  <a:gd name="connsiteY66" fmla="*/ 7803 h 1516072"/>
                  <a:gd name="connsiteX67" fmla="*/ 428253 w 971434"/>
                  <a:gd name="connsiteY67" fmla="*/ 11613 h 1516072"/>
                  <a:gd name="connsiteX68" fmla="*/ 424443 w 971434"/>
                  <a:gd name="connsiteY68" fmla="*/ 78288 h 1516072"/>
                  <a:gd name="connsiteX69" fmla="*/ 424443 w 971434"/>
                  <a:gd name="connsiteY69" fmla="*/ 84003 h 1516072"/>
                  <a:gd name="connsiteX70" fmla="*/ 435667 w 971434"/>
                  <a:gd name="connsiteY70" fmla="*/ 225952 h 1516072"/>
                  <a:gd name="connsiteX71" fmla="*/ 439683 w 971434"/>
                  <a:gd name="connsiteY71" fmla="*/ 421188 h 1516072"/>
                  <a:gd name="connsiteX72" fmla="*/ 444009 w 971434"/>
                  <a:gd name="connsiteY72" fmla="*/ 757032 h 1516072"/>
                  <a:gd name="connsiteX73" fmla="*/ 426915 w 971434"/>
                  <a:gd name="connsiteY73" fmla="*/ 864178 h 1516072"/>
                  <a:gd name="connsiteX0" fmla="*/ 426915 w 971434"/>
                  <a:gd name="connsiteY0" fmla="*/ 860315 h 1512209"/>
                  <a:gd name="connsiteX1" fmla="*/ 391491 w 971434"/>
                  <a:gd name="connsiteY1" fmla="*/ 923128 h 1512209"/>
                  <a:gd name="connsiteX2" fmla="*/ 341705 w 971434"/>
                  <a:gd name="connsiteY2" fmla="*/ 959684 h 1512209"/>
                  <a:gd name="connsiteX3" fmla="*/ 261952 w 971434"/>
                  <a:gd name="connsiteY3" fmla="*/ 963288 h 1512209"/>
                  <a:gd name="connsiteX4" fmla="*/ 170717 w 971434"/>
                  <a:gd name="connsiteY4" fmla="*/ 931109 h 1512209"/>
                  <a:gd name="connsiteX5" fmla="*/ 58683 w 971434"/>
                  <a:gd name="connsiteY5" fmla="*/ 870715 h 1512209"/>
                  <a:gd name="connsiteX6" fmla="*/ 45348 w 971434"/>
                  <a:gd name="connsiteY6" fmla="*/ 891670 h 1512209"/>
                  <a:gd name="connsiteX7" fmla="*/ 49158 w 971434"/>
                  <a:gd name="connsiteY7" fmla="*/ 929770 h 1512209"/>
                  <a:gd name="connsiteX8" fmla="*/ 79638 w 971434"/>
                  <a:gd name="connsiteY8" fmla="*/ 954535 h 1512209"/>
                  <a:gd name="connsiteX9" fmla="*/ 165363 w 971434"/>
                  <a:gd name="connsiteY9" fmla="*/ 985376 h 1512209"/>
                  <a:gd name="connsiteX10" fmla="*/ 261385 w 971434"/>
                  <a:gd name="connsiteY10" fmla="*/ 1032229 h 1512209"/>
                  <a:gd name="connsiteX11" fmla="*/ 277758 w 971434"/>
                  <a:gd name="connsiteY11" fmla="*/ 1072645 h 1512209"/>
                  <a:gd name="connsiteX12" fmla="*/ 263445 w 971434"/>
                  <a:gd name="connsiteY12" fmla="*/ 1115534 h 1512209"/>
                  <a:gd name="connsiteX13" fmla="*/ 185288 w 971434"/>
                  <a:gd name="connsiteY13" fmla="*/ 1146528 h 1512209"/>
                  <a:gd name="connsiteX14" fmla="*/ 54410 w 971434"/>
                  <a:gd name="connsiteY14" fmla="*/ 1161408 h 1512209"/>
                  <a:gd name="connsiteX15" fmla="*/ 3438 w 971434"/>
                  <a:gd name="connsiteY15" fmla="*/ 1171705 h 1512209"/>
                  <a:gd name="connsiteX16" fmla="*/ 5343 w 971434"/>
                  <a:gd name="connsiteY16" fmla="*/ 1209805 h 1512209"/>
                  <a:gd name="connsiteX17" fmla="*/ 11058 w 971434"/>
                  <a:gd name="connsiteY17" fmla="*/ 1213615 h 1512209"/>
                  <a:gd name="connsiteX18" fmla="*/ 16773 w 971434"/>
                  <a:gd name="connsiteY18" fmla="*/ 1215520 h 1512209"/>
                  <a:gd name="connsiteX19" fmla="*/ 144408 w 971434"/>
                  <a:gd name="connsiteY19" fmla="*/ 1218558 h 1512209"/>
                  <a:gd name="connsiteX20" fmla="*/ 335063 w 971434"/>
                  <a:gd name="connsiteY20" fmla="*/ 1213615 h 1512209"/>
                  <a:gd name="connsiteX21" fmla="*/ 361578 w 971434"/>
                  <a:gd name="connsiteY21" fmla="*/ 1269838 h 1512209"/>
                  <a:gd name="connsiteX22" fmla="*/ 334135 w 971434"/>
                  <a:gd name="connsiteY22" fmla="*/ 1352731 h 1512209"/>
                  <a:gd name="connsiteX23" fmla="*/ 327288 w 971434"/>
                  <a:gd name="connsiteY23" fmla="*/ 1416523 h 1512209"/>
                  <a:gd name="connsiteX24" fmla="*/ 331098 w 971434"/>
                  <a:gd name="connsiteY24" fmla="*/ 1459360 h 1512209"/>
                  <a:gd name="connsiteX25" fmla="*/ 363483 w 971434"/>
                  <a:gd name="connsiteY25" fmla="*/ 1508890 h 1512209"/>
                  <a:gd name="connsiteX26" fmla="*/ 386343 w 971434"/>
                  <a:gd name="connsiteY26" fmla="*/ 1510795 h 1512209"/>
                  <a:gd name="connsiteX27" fmla="*/ 395868 w 971434"/>
                  <a:gd name="connsiteY27" fmla="*/ 1487935 h 1512209"/>
                  <a:gd name="connsiteX28" fmla="*/ 402149 w 971434"/>
                  <a:gd name="connsiteY28" fmla="*/ 1447570 h 1512209"/>
                  <a:gd name="connsiteX29" fmla="*/ 408431 w 971434"/>
                  <a:gd name="connsiteY29" fmla="*/ 1385477 h 1512209"/>
                  <a:gd name="connsiteX30" fmla="*/ 423105 w 971434"/>
                  <a:gd name="connsiteY30" fmla="*/ 1325289 h 1512209"/>
                  <a:gd name="connsiteX31" fmla="*/ 466353 w 971434"/>
                  <a:gd name="connsiteY31" fmla="*/ 1261240 h 1512209"/>
                  <a:gd name="connsiteX32" fmla="*/ 527519 w 971434"/>
                  <a:gd name="connsiteY32" fmla="*/ 1226228 h 1512209"/>
                  <a:gd name="connsiteX33" fmla="*/ 600218 w 971434"/>
                  <a:gd name="connsiteY33" fmla="*/ 1217837 h 1512209"/>
                  <a:gd name="connsiteX34" fmla="*/ 719718 w 971434"/>
                  <a:gd name="connsiteY34" fmla="*/ 1312675 h 1512209"/>
                  <a:gd name="connsiteX35" fmla="*/ 776868 w 971434"/>
                  <a:gd name="connsiteY35" fmla="*/ 1319935 h 1512209"/>
                  <a:gd name="connsiteX36" fmla="*/ 819499 w 971434"/>
                  <a:gd name="connsiteY36" fmla="*/ 1300061 h 1512209"/>
                  <a:gd name="connsiteX37" fmla="*/ 782583 w 971434"/>
                  <a:gd name="connsiteY37" fmla="*/ 1249810 h 1512209"/>
                  <a:gd name="connsiteX38" fmla="*/ 647328 w 971434"/>
                  <a:gd name="connsiteY38" fmla="*/ 1152655 h 1512209"/>
                  <a:gd name="connsiteX39" fmla="*/ 645062 w 971434"/>
                  <a:gd name="connsiteY39" fmla="*/ 1104258 h 1512209"/>
                  <a:gd name="connsiteX40" fmla="*/ 670188 w 971434"/>
                  <a:gd name="connsiteY40" fmla="*/ 1085980 h 1512209"/>
                  <a:gd name="connsiteX41" fmla="*/ 723528 w 971434"/>
                  <a:gd name="connsiteY41" fmla="*/ 1078360 h 1512209"/>
                  <a:gd name="connsiteX42" fmla="*/ 898788 w 971434"/>
                  <a:gd name="connsiteY42" fmla="*/ 1087885 h 1512209"/>
                  <a:gd name="connsiteX43" fmla="*/ 955485 w 971434"/>
                  <a:gd name="connsiteY43" fmla="*/ 1091752 h 1512209"/>
                  <a:gd name="connsiteX44" fmla="*/ 969273 w 971434"/>
                  <a:gd name="connsiteY44" fmla="*/ 1050145 h 1512209"/>
                  <a:gd name="connsiteX45" fmla="*/ 917684 w 971434"/>
                  <a:gd name="connsiteY45" fmla="*/ 1030735 h 1512209"/>
                  <a:gd name="connsiteX46" fmla="*/ 802250 w 971434"/>
                  <a:gd name="connsiteY46" fmla="*/ 1033206 h 1512209"/>
                  <a:gd name="connsiteX47" fmla="*/ 645424 w 971434"/>
                  <a:gd name="connsiteY47" fmla="*/ 1045975 h 1512209"/>
                  <a:gd name="connsiteX48" fmla="*/ 639142 w 971434"/>
                  <a:gd name="connsiteY48" fmla="*/ 1022188 h 1512209"/>
                  <a:gd name="connsiteX49" fmla="*/ 672093 w 971434"/>
                  <a:gd name="connsiteY49" fmla="*/ 988825 h 1512209"/>
                  <a:gd name="connsiteX50" fmla="*/ 715908 w 971434"/>
                  <a:gd name="connsiteY50" fmla="*/ 948820 h 1512209"/>
                  <a:gd name="connsiteX51" fmla="*/ 731148 w 971434"/>
                  <a:gd name="connsiteY51" fmla="*/ 935485 h 1512209"/>
                  <a:gd name="connsiteX52" fmla="*/ 752103 w 971434"/>
                  <a:gd name="connsiteY52" fmla="*/ 914530 h 1512209"/>
                  <a:gd name="connsiteX53" fmla="*/ 765438 w 971434"/>
                  <a:gd name="connsiteY53" fmla="*/ 885955 h 1512209"/>
                  <a:gd name="connsiteX54" fmla="*/ 763533 w 971434"/>
                  <a:gd name="connsiteY54" fmla="*/ 870715 h 1512209"/>
                  <a:gd name="connsiteX55" fmla="*/ 736863 w 971434"/>
                  <a:gd name="connsiteY55" fmla="*/ 870715 h 1512209"/>
                  <a:gd name="connsiteX56" fmla="*/ 698763 w 971434"/>
                  <a:gd name="connsiteY56" fmla="*/ 895480 h 1512209"/>
                  <a:gd name="connsiteX57" fmla="*/ 581889 w 971434"/>
                  <a:gd name="connsiteY57" fmla="*/ 941611 h 1512209"/>
                  <a:gd name="connsiteX58" fmla="*/ 506358 w 971434"/>
                  <a:gd name="connsiteY58" fmla="*/ 844045 h 1512209"/>
                  <a:gd name="connsiteX59" fmla="*/ 502548 w 971434"/>
                  <a:gd name="connsiteY59" fmla="*/ 354460 h 1512209"/>
                  <a:gd name="connsiteX60" fmla="*/ 498738 w 971434"/>
                  <a:gd name="connsiteY60" fmla="*/ 62995 h 1512209"/>
                  <a:gd name="connsiteX61" fmla="*/ 489213 w 971434"/>
                  <a:gd name="connsiteY61" fmla="*/ 36325 h 1512209"/>
                  <a:gd name="connsiteX62" fmla="*/ 487308 w 971434"/>
                  <a:gd name="connsiteY62" fmla="*/ 30610 h 1512209"/>
                  <a:gd name="connsiteX63" fmla="*/ 483498 w 971434"/>
                  <a:gd name="connsiteY63" fmla="*/ 24895 h 1512209"/>
                  <a:gd name="connsiteX64" fmla="*/ 477783 w 971434"/>
                  <a:gd name="connsiteY64" fmla="*/ 13465 h 1512209"/>
                  <a:gd name="connsiteX65" fmla="*/ 472068 w 971434"/>
                  <a:gd name="connsiteY65" fmla="*/ 9655 h 1512209"/>
                  <a:gd name="connsiteX66" fmla="*/ 468258 w 971434"/>
                  <a:gd name="connsiteY66" fmla="*/ 3940 h 1512209"/>
                  <a:gd name="connsiteX67" fmla="*/ 424443 w 971434"/>
                  <a:gd name="connsiteY67" fmla="*/ 74425 h 1512209"/>
                  <a:gd name="connsiteX68" fmla="*/ 424443 w 971434"/>
                  <a:gd name="connsiteY68" fmla="*/ 80140 h 1512209"/>
                  <a:gd name="connsiteX69" fmla="*/ 435667 w 971434"/>
                  <a:gd name="connsiteY69" fmla="*/ 222089 h 1512209"/>
                  <a:gd name="connsiteX70" fmla="*/ 439683 w 971434"/>
                  <a:gd name="connsiteY70" fmla="*/ 417325 h 1512209"/>
                  <a:gd name="connsiteX71" fmla="*/ 444009 w 971434"/>
                  <a:gd name="connsiteY71" fmla="*/ 753169 h 1512209"/>
                  <a:gd name="connsiteX72" fmla="*/ 426915 w 971434"/>
                  <a:gd name="connsiteY72" fmla="*/ 860315 h 1512209"/>
                  <a:gd name="connsiteX0" fmla="*/ 426915 w 971434"/>
                  <a:gd name="connsiteY0" fmla="*/ 860315 h 1512209"/>
                  <a:gd name="connsiteX1" fmla="*/ 391491 w 971434"/>
                  <a:gd name="connsiteY1" fmla="*/ 923128 h 1512209"/>
                  <a:gd name="connsiteX2" fmla="*/ 341705 w 971434"/>
                  <a:gd name="connsiteY2" fmla="*/ 959684 h 1512209"/>
                  <a:gd name="connsiteX3" fmla="*/ 261952 w 971434"/>
                  <a:gd name="connsiteY3" fmla="*/ 963288 h 1512209"/>
                  <a:gd name="connsiteX4" fmla="*/ 170717 w 971434"/>
                  <a:gd name="connsiteY4" fmla="*/ 931109 h 1512209"/>
                  <a:gd name="connsiteX5" fmla="*/ 58683 w 971434"/>
                  <a:gd name="connsiteY5" fmla="*/ 870715 h 1512209"/>
                  <a:gd name="connsiteX6" fmla="*/ 45348 w 971434"/>
                  <a:gd name="connsiteY6" fmla="*/ 891670 h 1512209"/>
                  <a:gd name="connsiteX7" fmla="*/ 49158 w 971434"/>
                  <a:gd name="connsiteY7" fmla="*/ 929770 h 1512209"/>
                  <a:gd name="connsiteX8" fmla="*/ 79638 w 971434"/>
                  <a:gd name="connsiteY8" fmla="*/ 954535 h 1512209"/>
                  <a:gd name="connsiteX9" fmla="*/ 165363 w 971434"/>
                  <a:gd name="connsiteY9" fmla="*/ 985376 h 1512209"/>
                  <a:gd name="connsiteX10" fmla="*/ 261385 w 971434"/>
                  <a:gd name="connsiteY10" fmla="*/ 1032229 h 1512209"/>
                  <a:gd name="connsiteX11" fmla="*/ 277758 w 971434"/>
                  <a:gd name="connsiteY11" fmla="*/ 1072645 h 1512209"/>
                  <a:gd name="connsiteX12" fmla="*/ 263445 w 971434"/>
                  <a:gd name="connsiteY12" fmla="*/ 1115534 h 1512209"/>
                  <a:gd name="connsiteX13" fmla="*/ 185288 w 971434"/>
                  <a:gd name="connsiteY13" fmla="*/ 1146528 h 1512209"/>
                  <a:gd name="connsiteX14" fmla="*/ 54410 w 971434"/>
                  <a:gd name="connsiteY14" fmla="*/ 1161408 h 1512209"/>
                  <a:gd name="connsiteX15" fmla="*/ 3438 w 971434"/>
                  <a:gd name="connsiteY15" fmla="*/ 1171705 h 1512209"/>
                  <a:gd name="connsiteX16" fmla="*/ 5343 w 971434"/>
                  <a:gd name="connsiteY16" fmla="*/ 1209805 h 1512209"/>
                  <a:gd name="connsiteX17" fmla="*/ 11058 w 971434"/>
                  <a:gd name="connsiteY17" fmla="*/ 1213615 h 1512209"/>
                  <a:gd name="connsiteX18" fmla="*/ 16773 w 971434"/>
                  <a:gd name="connsiteY18" fmla="*/ 1215520 h 1512209"/>
                  <a:gd name="connsiteX19" fmla="*/ 144408 w 971434"/>
                  <a:gd name="connsiteY19" fmla="*/ 1218558 h 1512209"/>
                  <a:gd name="connsiteX20" fmla="*/ 335063 w 971434"/>
                  <a:gd name="connsiteY20" fmla="*/ 1213615 h 1512209"/>
                  <a:gd name="connsiteX21" fmla="*/ 361578 w 971434"/>
                  <a:gd name="connsiteY21" fmla="*/ 1269838 h 1512209"/>
                  <a:gd name="connsiteX22" fmla="*/ 334135 w 971434"/>
                  <a:gd name="connsiteY22" fmla="*/ 1352731 h 1512209"/>
                  <a:gd name="connsiteX23" fmla="*/ 327288 w 971434"/>
                  <a:gd name="connsiteY23" fmla="*/ 1416523 h 1512209"/>
                  <a:gd name="connsiteX24" fmla="*/ 331098 w 971434"/>
                  <a:gd name="connsiteY24" fmla="*/ 1459360 h 1512209"/>
                  <a:gd name="connsiteX25" fmla="*/ 363483 w 971434"/>
                  <a:gd name="connsiteY25" fmla="*/ 1508890 h 1512209"/>
                  <a:gd name="connsiteX26" fmla="*/ 386343 w 971434"/>
                  <a:gd name="connsiteY26" fmla="*/ 1510795 h 1512209"/>
                  <a:gd name="connsiteX27" fmla="*/ 395868 w 971434"/>
                  <a:gd name="connsiteY27" fmla="*/ 1487935 h 1512209"/>
                  <a:gd name="connsiteX28" fmla="*/ 402149 w 971434"/>
                  <a:gd name="connsiteY28" fmla="*/ 1447570 h 1512209"/>
                  <a:gd name="connsiteX29" fmla="*/ 408431 w 971434"/>
                  <a:gd name="connsiteY29" fmla="*/ 1385477 h 1512209"/>
                  <a:gd name="connsiteX30" fmla="*/ 423105 w 971434"/>
                  <a:gd name="connsiteY30" fmla="*/ 1325289 h 1512209"/>
                  <a:gd name="connsiteX31" fmla="*/ 466353 w 971434"/>
                  <a:gd name="connsiteY31" fmla="*/ 1261240 h 1512209"/>
                  <a:gd name="connsiteX32" fmla="*/ 527519 w 971434"/>
                  <a:gd name="connsiteY32" fmla="*/ 1226228 h 1512209"/>
                  <a:gd name="connsiteX33" fmla="*/ 600218 w 971434"/>
                  <a:gd name="connsiteY33" fmla="*/ 1217837 h 1512209"/>
                  <a:gd name="connsiteX34" fmla="*/ 719718 w 971434"/>
                  <a:gd name="connsiteY34" fmla="*/ 1312675 h 1512209"/>
                  <a:gd name="connsiteX35" fmla="*/ 776868 w 971434"/>
                  <a:gd name="connsiteY35" fmla="*/ 1319935 h 1512209"/>
                  <a:gd name="connsiteX36" fmla="*/ 819499 w 971434"/>
                  <a:gd name="connsiteY36" fmla="*/ 1300061 h 1512209"/>
                  <a:gd name="connsiteX37" fmla="*/ 782583 w 971434"/>
                  <a:gd name="connsiteY37" fmla="*/ 1249810 h 1512209"/>
                  <a:gd name="connsiteX38" fmla="*/ 647328 w 971434"/>
                  <a:gd name="connsiteY38" fmla="*/ 1152655 h 1512209"/>
                  <a:gd name="connsiteX39" fmla="*/ 645062 w 971434"/>
                  <a:gd name="connsiteY39" fmla="*/ 1104258 h 1512209"/>
                  <a:gd name="connsiteX40" fmla="*/ 670188 w 971434"/>
                  <a:gd name="connsiteY40" fmla="*/ 1085980 h 1512209"/>
                  <a:gd name="connsiteX41" fmla="*/ 723528 w 971434"/>
                  <a:gd name="connsiteY41" fmla="*/ 1078360 h 1512209"/>
                  <a:gd name="connsiteX42" fmla="*/ 898788 w 971434"/>
                  <a:gd name="connsiteY42" fmla="*/ 1087885 h 1512209"/>
                  <a:gd name="connsiteX43" fmla="*/ 955485 w 971434"/>
                  <a:gd name="connsiteY43" fmla="*/ 1091752 h 1512209"/>
                  <a:gd name="connsiteX44" fmla="*/ 969273 w 971434"/>
                  <a:gd name="connsiteY44" fmla="*/ 1050145 h 1512209"/>
                  <a:gd name="connsiteX45" fmla="*/ 917684 w 971434"/>
                  <a:gd name="connsiteY45" fmla="*/ 1030735 h 1512209"/>
                  <a:gd name="connsiteX46" fmla="*/ 802250 w 971434"/>
                  <a:gd name="connsiteY46" fmla="*/ 1033206 h 1512209"/>
                  <a:gd name="connsiteX47" fmla="*/ 645424 w 971434"/>
                  <a:gd name="connsiteY47" fmla="*/ 1045975 h 1512209"/>
                  <a:gd name="connsiteX48" fmla="*/ 639142 w 971434"/>
                  <a:gd name="connsiteY48" fmla="*/ 1022188 h 1512209"/>
                  <a:gd name="connsiteX49" fmla="*/ 672093 w 971434"/>
                  <a:gd name="connsiteY49" fmla="*/ 988825 h 1512209"/>
                  <a:gd name="connsiteX50" fmla="*/ 715908 w 971434"/>
                  <a:gd name="connsiteY50" fmla="*/ 948820 h 1512209"/>
                  <a:gd name="connsiteX51" fmla="*/ 731148 w 971434"/>
                  <a:gd name="connsiteY51" fmla="*/ 935485 h 1512209"/>
                  <a:gd name="connsiteX52" fmla="*/ 752103 w 971434"/>
                  <a:gd name="connsiteY52" fmla="*/ 914530 h 1512209"/>
                  <a:gd name="connsiteX53" fmla="*/ 765438 w 971434"/>
                  <a:gd name="connsiteY53" fmla="*/ 885955 h 1512209"/>
                  <a:gd name="connsiteX54" fmla="*/ 763533 w 971434"/>
                  <a:gd name="connsiteY54" fmla="*/ 870715 h 1512209"/>
                  <a:gd name="connsiteX55" fmla="*/ 736863 w 971434"/>
                  <a:gd name="connsiteY55" fmla="*/ 870715 h 1512209"/>
                  <a:gd name="connsiteX56" fmla="*/ 698763 w 971434"/>
                  <a:gd name="connsiteY56" fmla="*/ 895480 h 1512209"/>
                  <a:gd name="connsiteX57" fmla="*/ 581889 w 971434"/>
                  <a:gd name="connsiteY57" fmla="*/ 941611 h 1512209"/>
                  <a:gd name="connsiteX58" fmla="*/ 506358 w 971434"/>
                  <a:gd name="connsiteY58" fmla="*/ 844045 h 1512209"/>
                  <a:gd name="connsiteX59" fmla="*/ 502548 w 971434"/>
                  <a:gd name="connsiteY59" fmla="*/ 354460 h 1512209"/>
                  <a:gd name="connsiteX60" fmla="*/ 498738 w 971434"/>
                  <a:gd name="connsiteY60" fmla="*/ 62995 h 1512209"/>
                  <a:gd name="connsiteX61" fmla="*/ 489213 w 971434"/>
                  <a:gd name="connsiteY61" fmla="*/ 36325 h 1512209"/>
                  <a:gd name="connsiteX62" fmla="*/ 487308 w 971434"/>
                  <a:gd name="connsiteY62" fmla="*/ 30610 h 1512209"/>
                  <a:gd name="connsiteX63" fmla="*/ 483498 w 971434"/>
                  <a:gd name="connsiteY63" fmla="*/ 24895 h 1512209"/>
                  <a:gd name="connsiteX64" fmla="*/ 477783 w 971434"/>
                  <a:gd name="connsiteY64" fmla="*/ 13465 h 1512209"/>
                  <a:gd name="connsiteX65" fmla="*/ 472068 w 971434"/>
                  <a:gd name="connsiteY65" fmla="*/ 9655 h 1512209"/>
                  <a:gd name="connsiteX66" fmla="*/ 433659 w 971434"/>
                  <a:gd name="connsiteY66" fmla="*/ 3940 h 1512209"/>
                  <a:gd name="connsiteX67" fmla="*/ 424443 w 971434"/>
                  <a:gd name="connsiteY67" fmla="*/ 74425 h 1512209"/>
                  <a:gd name="connsiteX68" fmla="*/ 424443 w 971434"/>
                  <a:gd name="connsiteY68" fmla="*/ 80140 h 1512209"/>
                  <a:gd name="connsiteX69" fmla="*/ 435667 w 971434"/>
                  <a:gd name="connsiteY69" fmla="*/ 222089 h 1512209"/>
                  <a:gd name="connsiteX70" fmla="*/ 439683 w 971434"/>
                  <a:gd name="connsiteY70" fmla="*/ 417325 h 1512209"/>
                  <a:gd name="connsiteX71" fmla="*/ 444009 w 971434"/>
                  <a:gd name="connsiteY71" fmla="*/ 753169 h 1512209"/>
                  <a:gd name="connsiteX72" fmla="*/ 426915 w 971434"/>
                  <a:gd name="connsiteY72" fmla="*/ 860315 h 1512209"/>
                  <a:gd name="connsiteX0" fmla="*/ 426915 w 971434"/>
                  <a:gd name="connsiteY0" fmla="*/ 860315 h 1512209"/>
                  <a:gd name="connsiteX1" fmla="*/ 391491 w 971434"/>
                  <a:gd name="connsiteY1" fmla="*/ 923128 h 1512209"/>
                  <a:gd name="connsiteX2" fmla="*/ 341705 w 971434"/>
                  <a:gd name="connsiteY2" fmla="*/ 959684 h 1512209"/>
                  <a:gd name="connsiteX3" fmla="*/ 261952 w 971434"/>
                  <a:gd name="connsiteY3" fmla="*/ 963288 h 1512209"/>
                  <a:gd name="connsiteX4" fmla="*/ 170717 w 971434"/>
                  <a:gd name="connsiteY4" fmla="*/ 931109 h 1512209"/>
                  <a:gd name="connsiteX5" fmla="*/ 58683 w 971434"/>
                  <a:gd name="connsiteY5" fmla="*/ 870715 h 1512209"/>
                  <a:gd name="connsiteX6" fmla="*/ 45348 w 971434"/>
                  <a:gd name="connsiteY6" fmla="*/ 891670 h 1512209"/>
                  <a:gd name="connsiteX7" fmla="*/ 49158 w 971434"/>
                  <a:gd name="connsiteY7" fmla="*/ 929770 h 1512209"/>
                  <a:gd name="connsiteX8" fmla="*/ 79638 w 971434"/>
                  <a:gd name="connsiteY8" fmla="*/ 954535 h 1512209"/>
                  <a:gd name="connsiteX9" fmla="*/ 165363 w 971434"/>
                  <a:gd name="connsiteY9" fmla="*/ 985376 h 1512209"/>
                  <a:gd name="connsiteX10" fmla="*/ 261385 w 971434"/>
                  <a:gd name="connsiteY10" fmla="*/ 1032229 h 1512209"/>
                  <a:gd name="connsiteX11" fmla="*/ 277758 w 971434"/>
                  <a:gd name="connsiteY11" fmla="*/ 1072645 h 1512209"/>
                  <a:gd name="connsiteX12" fmla="*/ 263445 w 971434"/>
                  <a:gd name="connsiteY12" fmla="*/ 1115534 h 1512209"/>
                  <a:gd name="connsiteX13" fmla="*/ 185288 w 971434"/>
                  <a:gd name="connsiteY13" fmla="*/ 1146528 h 1512209"/>
                  <a:gd name="connsiteX14" fmla="*/ 54410 w 971434"/>
                  <a:gd name="connsiteY14" fmla="*/ 1161408 h 1512209"/>
                  <a:gd name="connsiteX15" fmla="*/ 3438 w 971434"/>
                  <a:gd name="connsiteY15" fmla="*/ 1171705 h 1512209"/>
                  <a:gd name="connsiteX16" fmla="*/ 5343 w 971434"/>
                  <a:gd name="connsiteY16" fmla="*/ 1209805 h 1512209"/>
                  <a:gd name="connsiteX17" fmla="*/ 11058 w 971434"/>
                  <a:gd name="connsiteY17" fmla="*/ 1213615 h 1512209"/>
                  <a:gd name="connsiteX18" fmla="*/ 16773 w 971434"/>
                  <a:gd name="connsiteY18" fmla="*/ 1215520 h 1512209"/>
                  <a:gd name="connsiteX19" fmla="*/ 144408 w 971434"/>
                  <a:gd name="connsiteY19" fmla="*/ 1218558 h 1512209"/>
                  <a:gd name="connsiteX20" fmla="*/ 335063 w 971434"/>
                  <a:gd name="connsiteY20" fmla="*/ 1213615 h 1512209"/>
                  <a:gd name="connsiteX21" fmla="*/ 361578 w 971434"/>
                  <a:gd name="connsiteY21" fmla="*/ 1269838 h 1512209"/>
                  <a:gd name="connsiteX22" fmla="*/ 334135 w 971434"/>
                  <a:gd name="connsiteY22" fmla="*/ 1352731 h 1512209"/>
                  <a:gd name="connsiteX23" fmla="*/ 327288 w 971434"/>
                  <a:gd name="connsiteY23" fmla="*/ 1416523 h 1512209"/>
                  <a:gd name="connsiteX24" fmla="*/ 331098 w 971434"/>
                  <a:gd name="connsiteY24" fmla="*/ 1459360 h 1512209"/>
                  <a:gd name="connsiteX25" fmla="*/ 363483 w 971434"/>
                  <a:gd name="connsiteY25" fmla="*/ 1508890 h 1512209"/>
                  <a:gd name="connsiteX26" fmla="*/ 386343 w 971434"/>
                  <a:gd name="connsiteY26" fmla="*/ 1510795 h 1512209"/>
                  <a:gd name="connsiteX27" fmla="*/ 395868 w 971434"/>
                  <a:gd name="connsiteY27" fmla="*/ 1487935 h 1512209"/>
                  <a:gd name="connsiteX28" fmla="*/ 402149 w 971434"/>
                  <a:gd name="connsiteY28" fmla="*/ 1447570 h 1512209"/>
                  <a:gd name="connsiteX29" fmla="*/ 408431 w 971434"/>
                  <a:gd name="connsiteY29" fmla="*/ 1385477 h 1512209"/>
                  <a:gd name="connsiteX30" fmla="*/ 423105 w 971434"/>
                  <a:gd name="connsiteY30" fmla="*/ 1325289 h 1512209"/>
                  <a:gd name="connsiteX31" fmla="*/ 466353 w 971434"/>
                  <a:gd name="connsiteY31" fmla="*/ 1261240 h 1512209"/>
                  <a:gd name="connsiteX32" fmla="*/ 527519 w 971434"/>
                  <a:gd name="connsiteY32" fmla="*/ 1226228 h 1512209"/>
                  <a:gd name="connsiteX33" fmla="*/ 600218 w 971434"/>
                  <a:gd name="connsiteY33" fmla="*/ 1217837 h 1512209"/>
                  <a:gd name="connsiteX34" fmla="*/ 719718 w 971434"/>
                  <a:gd name="connsiteY34" fmla="*/ 1312675 h 1512209"/>
                  <a:gd name="connsiteX35" fmla="*/ 776868 w 971434"/>
                  <a:gd name="connsiteY35" fmla="*/ 1319935 h 1512209"/>
                  <a:gd name="connsiteX36" fmla="*/ 819499 w 971434"/>
                  <a:gd name="connsiteY36" fmla="*/ 1300061 h 1512209"/>
                  <a:gd name="connsiteX37" fmla="*/ 782583 w 971434"/>
                  <a:gd name="connsiteY37" fmla="*/ 1249810 h 1512209"/>
                  <a:gd name="connsiteX38" fmla="*/ 647328 w 971434"/>
                  <a:gd name="connsiteY38" fmla="*/ 1152655 h 1512209"/>
                  <a:gd name="connsiteX39" fmla="*/ 645062 w 971434"/>
                  <a:gd name="connsiteY39" fmla="*/ 1104258 h 1512209"/>
                  <a:gd name="connsiteX40" fmla="*/ 670188 w 971434"/>
                  <a:gd name="connsiteY40" fmla="*/ 1085980 h 1512209"/>
                  <a:gd name="connsiteX41" fmla="*/ 723528 w 971434"/>
                  <a:gd name="connsiteY41" fmla="*/ 1078360 h 1512209"/>
                  <a:gd name="connsiteX42" fmla="*/ 898788 w 971434"/>
                  <a:gd name="connsiteY42" fmla="*/ 1087885 h 1512209"/>
                  <a:gd name="connsiteX43" fmla="*/ 955485 w 971434"/>
                  <a:gd name="connsiteY43" fmla="*/ 1091752 h 1512209"/>
                  <a:gd name="connsiteX44" fmla="*/ 969273 w 971434"/>
                  <a:gd name="connsiteY44" fmla="*/ 1050145 h 1512209"/>
                  <a:gd name="connsiteX45" fmla="*/ 917684 w 971434"/>
                  <a:gd name="connsiteY45" fmla="*/ 1030735 h 1512209"/>
                  <a:gd name="connsiteX46" fmla="*/ 802250 w 971434"/>
                  <a:gd name="connsiteY46" fmla="*/ 1033206 h 1512209"/>
                  <a:gd name="connsiteX47" fmla="*/ 645424 w 971434"/>
                  <a:gd name="connsiteY47" fmla="*/ 1045975 h 1512209"/>
                  <a:gd name="connsiteX48" fmla="*/ 639142 w 971434"/>
                  <a:gd name="connsiteY48" fmla="*/ 1022188 h 1512209"/>
                  <a:gd name="connsiteX49" fmla="*/ 672093 w 971434"/>
                  <a:gd name="connsiteY49" fmla="*/ 988825 h 1512209"/>
                  <a:gd name="connsiteX50" fmla="*/ 715908 w 971434"/>
                  <a:gd name="connsiteY50" fmla="*/ 948820 h 1512209"/>
                  <a:gd name="connsiteX51" fmla="*/ 731148 w 971434"/>
                  <a:gd name="connsiteY51" fmla="*/ 935485 h 1512209"/>
                  <a:gd name="connsiteX52" fmla="*/ 752103 w 971434"/>
                  <a:gd name="connsiteY52" fmla="*/ 914530 h 1512209"/>
                  <a:gd name="connsiteX53" fmla="*/ 765438 w 971434"/>
                  <a:gd name="connsiteY53" fmla="*/ 885955 h 1512209"/>
                  <a:gd name="connsiteX54" fmla="*/ 763533 w 971434"/>
                  <a:gd name="connsiteY54" fmla="*/ 870715 h 1512209"/>
                  <a:gd name="connsiteX55" fmla="*/ 736863 w 971434"/>
                  <a:gd name="connsiteY55" fmla="*/ 870715 h 1512209"/>
                  <a:gd name="connsiteX56" fmla="*/ 698763 w 971434"/>
                  <a:gd name="connsiteY56" fmla="*/ 895480 h 1512209"/>
                  <a:gd name="connsiteX57" fmla="*/ 581889 w 971434"/>
                  <a:gd name="connsiteY57" fmla="*/ 941611 h 1512209"/>
                  <a:gd name="connsiteX58" fmla="*/ 506358 w 971434"/>
                  <a:gd name="connsiteY58" fmla="*/ 844045 h 1512209"/>
                  <a:gd name="connsiteX59" fmla="*/ 502548 w 971434"/>
                  <a:gd name="connsiteY59" fmla="*/ 354460 h 1512209"/>
                  <a:gd name="connsiteX60" fmla="*/ 498738 w 971434"/>
                  <a:gd name="connsiteY60" fmla="*/ 62995 h 1512209"/>
                  <a:gd name="connsiteX61" fmla="*/ 489213 w 971434"/>
                  <a:gd name="connsiteY61" fmla="*/ 36325 h 1512209"/>
                  <a:gd name="connsiteX62" fmla="*/ 487308 w 971434"/>
                  <a:gd name="connsiteY62" fmla="*/ 30610 h 1512209"/>
                  <a:gd name="connsiteX63" fmla="*/ 483498 w 971434"/>
                  <a:gd name="connsiteY63" fmla="*/ 24895 h 1512209"/>
                  <a:gd name="connsiteX64" fmla="*/ 477783 w 971434"/>
                  <a:gd name="connsiteY64" fmla="*/ 13465 h 1512209"/>
                  <a:gd name="connsiteX65" fmla="*/ 472068 w 971434"/>
                  <a:gd name="connsiteY65" fmla="*/ 9655 h 1512209"/>
                  <a:gd name="connsiteX66" fmla="*/ 433659 w 971434"/>
                  <a:gd name="connsiteY66" fmla="*/ 3940 h 1512209"/>
                  <a:gd name="connsiteX67" fmla="*/ 424443 w 971434"/>
                  <a:gd name="connsiteY67" fmla="*/ 74425 h 1512209"/>
                  <a:gd name="connsiteX68" fmla="*/ 426915 w 971434"/>
                  <a:gd name="connsiteY68" fmla="*/ 92497 h 1512209"/>
                  <a:gd name="connsiteX69" fmla="*/ 435667 w 971434"/>
                  <a:gd name="connsiteY69" fmla="*/ 222089 h 1512209"/>
                  <a:gd name="connsiteX70" fmla="*/ 439683 w 971434"/>
                  <a:gd name="connsiteY70" fmla="*/ 417325 h 1512209"/>
                  <a:gd name="connsiteX71" fmla="*/ 444009 w 971434"/>
                  <a:gd name="connsiteY71" fmla="*/ 753169 h 1512209"/>
                  <a:gd name="connsiteX72" fmla="*/ 426915 w 971434"/>
                  <a:gd name="connsiteY72" fmla="*/ 860315 h 1512209"/>
                  <a:gd name="connsiteX0" fmla="*/ 426915 w 971434"/>
                  <a:gd name="connsiteY0" fmla="*/ 860315 h 1512209"/>
                  <a:gd name="connsiteX1" fmla="*/ 391491 w 971434"/>
                  <a:gd name="connsiteY1" fmla="*/ 923128 h 1512209"/>
                  <a:gd name="connsiteX2" fmla="*/ 341705 w 971434"/>
                  <a:gd name="connsiteY2" fmla="*/ 959684 h 1512209"/>
                  <a:gd name="connsiteX3" fmla="*/ 261952 w 971434"/>
                  <a:gd name="connsiteY3" fmla="*/ 963288 h 1512209"/>
                  <a:gd name="connsiteX4" fmla="*/ 170717 w 971434"/>
                  <a:gd name="connsiteY4" fmla="*/ 931109 h 1512209"/>
                  <a:gd name="connsiteX5" fmla="*/ 58683 w 971434"/>
                  <a:gd name="connsiteY5" fmla="*/ 870715 h 1512209"/>
                  <a:gd name="connsiteX6" fmla="*/ 45348 w 971434"/>
                  <a:gd name="connsiteY6" fmla="*/ 891670 h 1512209"/>
                  <a:gd name="connsiteX7" fmla="*/ 49158 w 971434"/>
                  <a:gd name="connsiteY7" fmla="*/ 929770 h 1512209"/>
                  <a:gd name="connsiteX8" fmla="*/ 79638 w 971434"/>
                  <a:gd name="connsiteY8" fmla="*/ 954535 h 1512209"/>
                  <a:gd name="connsiteX9" fmla="*/ 165363 w 971434"/>
                  <a:gd name="connsiteY9" fmla="*/ 985376 h 1512209"/>
                  <a:gd name="connsiteX10" fmla="*/ 261385 w 971434"/>
                  <a:gd name="connsiteY10" fmla="*/ 1032229 h 1512209"/>
                  <a:gd name="connsiteX11" fmla="*/ 277758 w 971434"/>
                  <a:gd name="connsiteY11" fmla="*/ 1072645 h 1512209"/>
                  <a:gd name="connsiteX12" fmla="*/ 263445 w 971434"/>
                  <a:gd name="connsiteY12" fmla="*/ 1115534 h 1512209"/>
                  <a:gd name="connsiteX13" fmla="*/ 185288 w 971434"/>
                  <a:gd name="connsiteY13" fmla="*/ 1146528 h 1512209"/>
                  <a:gd name="connsiteX14" fmla="*/ 54410 w 971434"/>
                  <a:gd name="connsiteY14" fmla="*/ 1161408 h 1512209"/>
                  <a:gd name="connsiteX15" fmla="*/ 3438 w 971434"/>
                  <a:gd name="connsiteY15" fmla="*/ 1171705 h 1512209"/>
                  <a:gd name="connsiteX16" fmla="*/ 5343 w 971434"/>
                  <a:gd name="connsiteY16" fmla="*/ 1209805 h 1512209"/>
                  <a:gd name="connsiteX17" fmla="*/ 11058 w 971434"/>
                  <a:gd name="connsiteY17" fmla="*/ 1213615 h 1512209"/>
                  <a:gd name="connsiteX18" fmla="*/ 16773 w 971434"/>
                  <a:gd name="connsiteY18" fmla="*/ 1215520 h 1512209"/>
                  <a:gd name="connsiteX19" fmla="*/ 144408 w 971434"/>
                  <a:gd name="connsiteY19" fmla="*/ 1218558 h 1512209"/>
                  <a:gd name="connsiteX20" fmla="*/ 335063 w 971434"/>
                  <a:gd name="connsiteY20" fmla="*/ 1213615 h 1512209"/>
                  <a:gd name="connsiteX21" fmla="*/ 361578 w 971434"/>
                  <a:gd name="connsiteY21" fmla="*/ 1269838 h 1512209"/>
                  <a:gd name="connsiteX22" fmla="*/ 334135 w 971434"/>
                  <a:gd name="connsiteY22" fmla="*/ 1352731 h 1512209"/>
                  <a:gd name="connsiteX23" fmla="*/ 327288 w 971434"/>
                  <a:gd name="connsiteY23" fmla="*/ 1416523 h 1512209"/>
                  <a:gd name="connsiteX24" fmla="*/ 331098 w 971434"/>
                  <a:gd name="connsiteY24" fmla="*/ 1459360 h 1512209"/>
                  <a:gd name="connsiteX25" fmla="*/ 363483 w 971434"/>
                  <a:gd name="connsiteY25" fmla="*/ 1508890 h 1512209"/>
                  <a:gd name="connsiteX26" fmla="*/ 386343 w 971434"/>
                  <a:gd name="connsiteY26" fmla="*/ 1510795 h 1512209"/>
                  <a:gd name="connsiteX27" fmla="*/ 395868 w 971434"/>
                  <a:gd name="connsiteY27" fmla="*/ 1487935 h 1512209"/>
                  <a:gd name="connsiteX28" fmla="*/ 402149 w 971434"/>
                  <a:gd name="connsiteY28" fmla="*/ 1447570 h 1512209"/>
                  <a:gd name="connsiteX29" fmla="*/ 408431 w 971434"/>
                  <a:gd name="connsiteY29" fmla="*/ 1385477 h 1512209"/>
                  <a:gd name="connsiteX30" fmla="*/ 423105 w 971434"/>
                  <a:gd name="connsiteY30" fmla="*/ 1325289 h 1512209"/>
                  <a:gd name="connsiteX31" fmla="*/ 466353 w 971434"/>
                  <a:gd name="connsiteY31" fmla="*/ 1261240 h 1512209"/>
                  <a:gd name="connsiteX32" fmla="*/ 527519 w 971434"/>
                  <a:gd name="connsiteY32" fmla="*/ 1226228 h 1512209"/>
                  <a:gd name="connsiteX33" fmla="*/ 600218 w 971434"/>
                  <a:gd name="connsiteY33" fmla="*/ 1217837 h 1512209"/>
                  <a:gd name="connsiteX34" fmla="*/ 719718 w 971434"/>
                  <a:gd name="connsiteY34" fmla="*/ 1312675 h 1512209"/>
                  <a:gd name="connsiteX35" fmla="*/ 776868 w 971434"/>
                  <a:gd name="connsiteY35" fmla="*/ 1319935 h 1512209"/>
                  <a:gd name="connsiteX36" fmla="*/ 819499 w 971434"/>
                  <a:gd name="connsiteY36" fmla="*/ 1300061 h 1512209"/>
                  <a:gd name="connsiteX37" fmla="*/ 782583 w 971434"/>
                  <a:gd name="connsiteY37" fmla="*/ 1249810 h 1512209"/>
                  <a:gd name="connsiteX38" fmla="*/ 647328 w 971434"/>
                  <a:gd name="connsiteY38" fmla="*/ 1152655 h 1512209"/>
                  <a:gd name="connsiteX39" fmla="*/ 645062 w 971434"/>
                  <a:gd name="connsiteY39" fmla="*/ 1104258 h 1512209"/>
                  <a:gd name="connsiteX40" fmla="*/ 670188 w 971434"/>
                  <a:gd name="connsiteY40" fmla="*/ 1085980 h 1512209"/>
                  <a:gd name="connsiteX41" fmla="*/ 723528 w 971434"/>
                  <a:gd name="connsiteY41" fmla="*/ 1078360 h 1512209"/>
                  <a:gd name="connsiteX42" fmla="*/ 898788 w 971434"/>
                  <a:gd name="connsiteY42" fmla="*/ 1087885 h 1512209"/>
                  <a:gd name="connsiteX43" fmla="*/ 955485 w 971434"/>
                  <a:gd name="connsiteY43" fmla="*/ 1091752 h 1512209"/>
                  <a:gd name="connsiteX44" fmla="*/ 969273 w 971434"/>
                  <a:gd name="connsiteY44" fmla="*/ 1050145 h 1512209"/>
                  <a:gd name="connsiteX45" fmla="*/ 917684 w 971434"/>
                  <a:gd name="connsiteY45" fmla="*/ 1030735 h 1512209"/>
                  <a:gd name="connsiteX46" fmla="*/ 802250 w 971434"/>
                  <a:gd name="connsiteY46" fmla="*/ 1033206 h 1512209"/>
                  <a:gd name="connsiteX47" fmla="*/ 645424 w 971434"/>
                  <a:gd name="connsiteY47" fmla="*/ 1045975 h 1512209"/>
                  <a:gd name="connsiteX48" fmla="*/ 639142 w 971434"/>
                  <a:gd name="connsiteY48" fmla="*/ 1022188 h 1512209"/>
                  <a:gd name="connsiteX49" fmla="*/ 672093 w 971434"/>
                  <a:gd name="connsiteY49" fmla="*/ 988825 h 1512209"/>
                  <a:gd name="connsiteX50" fmla="*/ 715908 w 971434"/>
                  <a:gd name="connsiteY50" fmla="*/ 948820 h 1512209"/>
                  <a:gd name="connsiteX51" fmla="*/ 731148 w 971434"/>
                  <a:gd name="connsiteY51" fmla="*/ 935485 h 1512209"/>
                  <a:gd name="connsiteX52" fmla="*/ 752103 w 971434"/>
                  <a:gd name="connsiteY52" fmla="*/ 914530 h 1512209"/>
                  <a:gd name="connsiteX53" fmla="*/ 765438 w 971434"/>
                  <a:gd name="connsiteY53" fmla="*/ 885955 h 1512209"/>
                  <a:gd name="connsiteX54" fmla="*/ 763533 w 971434"/>
                  <a:gd name="connsiteY54" fmla="*/ 870715 h 1512209"/>
                  <a:gd name="connsiteX55" fmla="*/ 736863 w 971434"/>
                  <a:gd name="connsiteY55" fmla="*/ 870715 h 1512209"/>
                  <a:gd name="connsiteX56" fmla="*/ 698763 w 971434"/>
                  <a:gd name="connsiteY56" fmla="*/ 895480 h 1512209"/>
                  <a:gd name="connsiteX57" fmla="*/ 581889 w 971434"/>
                  <a:gd name="connsiteY57" fmla="*/ 941611 h 1512209"/>
                  <a:gd name="connsiteX58" fmla="*/ 506358 w 971434"/>
                  <a:gd name="connsiteY58" fmla="*/ 844045 h 1512209"/>
                  <a:gd name="connsiteX59" fmla="*/ 502548 w 971434"/>
                  <a:gd name="connsiteY59" fmla="*/ 354460 h 1512209"/>
                  <a:gd name="connsiteX60" fmla="*/ 498738 w 971434"/>
                  <a:gd name="connsiteY60" fmla="*/ 62995 h 1512209"/>
                  <a:gd name="connsiteX61" fmla="*/ 489213 w 971434"/>
                  <a:gd name="connsiteY61" fmla="*/ 36325 h 1512209"/>
                  <a:gd name="connsiteX62" fmla="*/ 487308 w 971434"/>
                  <a:gd name="connsiteY62" fmla="*/ 30610 h 1512209"/>
                  <a:gd name="connsiteX63" fmla="*/ 483498 w 971434"/>
                  <a:gd name="connsiteY63" fmla="*/ 24895 h 1512209"/>
                  <a:gd name="connsiteX64" fmla="*/ 477783 w 971434"/>
                  <a:gd name="connsiteY64" fmla="*/ 13465 h 1512209"/>
                  <a:gd name="connsiteX65" fmla="*/ 472068 w 971434"/>
                  <a:gd name="connsiteY65" fmla="*/ 9655 h 1512209"/>
                  <a:gd name="connsiteX66" fmla="*/ 433659 w 971434"/>
                  <a:gd name="connsiteY66" fmla="*/ 3940 h 1512209"/>
                  <a:gd name="connsiteX67" fmla="*/ 424443 w 971434"/>
                  <a:gd name="connsiteY67" fmla="*/ 74425 h 1512209"/>
                  <a:gd name="connsiteX68" fmla="*/ 435667 w 971434"/>
                  <a:gd name="connsiteY68" fmla="*/ 222089 h 1512209"/>
                  <a:gd name="connsiteX69" fmla="*/ 439683 w 971434"/>
                  <a:gd name="connsiteY69" fmla="*/ 417325 h 1512209"/>
                  <a:gd name="connsiteX70" fmla="*/ 444009 w 971434"/>
                  <a:gd name="connsiteY70" fmla="*/ 753169 h 1512209"/>
                  <a:gd name="connsiteX71" fmla="*/ 426915 w 971434"/>
                  <a:gd name="connsiteY71" fmla="*/ 860315 h 1512209"/>
                  <a:gd name="connsiteX0" fmla="*/ 426915 w 971434"/>
                  <a:gd name="connsiteY0" fmla="*/ 860315 h 1512209"/>
                  <a:gd name="connsiteX1" fmla="*/ 391491 w 971434"/>
                  <a:gd name="connsiteY1" fmla="*/ 923128 h 1512209"/>
                  <a:gd name="connsiteX2" fmla="*/ 341705 w 971434"/>
                  <a:gd name="connsiteY2" fmla="*/ 959684 h 1512209"/>
                  <a:gd name="connsiteX3" fmla="*/ 261952 w 971434"/>
                  <a:gd name="connsiteY3" fmla="*/ 963288 h 1512209"/>
                  <a:gd name="connsiteX4" fmla="*/ 170717 w 971434"/>
                  <a:gd name="connsiteY4" fmla="*/ 931109 h 1512209"/>
                  <a:gd name="connsiteX5" fmla="*/ 58683 w 971434"/>
                  <a:gd name="connsiteY5" fmla="*/ 870715 h 1512209"/>
                  <a:gd name="connsiteX6" fmla="*/ 45348 w 971434"/>
                  <a:gd name="connsiteY6" fmla="*/ 891670 h 1512209"/>
                  <a:gd name="connsiteX7" fmla="*/ 49158 w 971434"/>
                  <a:gd name="connsiteY7" fmla="*/ 929770 h 1512209"/>
                  <a:gd name="connsiteX8" fmla="*/ 79638 w 971434"/>
                  <a:gd name="connsiteY8" fmla="*/ 954535 h 1512209"/>
                  <a:gd name="connsiteX9" fmla="*/ 165363 w 971434"/>
                  <a:gd name="connsiteY9" fmla="*/ 985376 h 1512209"/>
                  <a:gd name="connsiteX10" fmla="*/ 261385 w 971434"/>
                  <a:gd name="connsiteY10" fmla="*/ 1032229 h 1512209"/>
                  <a:gd name="connsiteX11" fmla="*/ 277758 w 971434"/>
                  <a:gd name="connsiteY11" fmla="*/ 1072645 h 1512209"/>
                  <a:gd name="connsiteX12" fmla="*/ 263445 w 971434"/>
                  <a:gd name="connsiteY12" fmla="*/ 1115534 h 1512209"/>
                  <a:gd name="connsiteX13" fmla="*/ 185288 w 971434"/>
                  <a:gd name="connsiteY13" fmla="*/ 1146528 h 1512209"/>
                  <a:gd name="connsiteX14" fmla="*/ 54410 w 971434"/>
                  <a:gd name="connsiteY14" fmla="*/ 1161408 h 1512209"/>
                  <a:gd name="connsiteX15" fmla="*/ 3438 w 971434"/>
                  <a:gd name="connsiteY15" fmla="*/ 1171705 h 1512209"/>
                  <a:gd name="connsiteX16" fmla="*/ 5343 w 971434"/>
                  <a:gd name="connsiteY16" fmla="*/ 1209805 h 1512209"/>
                  <a:gd name="connsiteX17" fmla="*/ 11058 w 971434"/>
                  <a:gd name="connsiteY17" fmla="*/ 1213615 h 1512209"/>
                  <a:gd name="connsiteX18" fmla="*/ 16773 w 971434"/>
                  <a:gd name="connsiteY18" fmla="*/ 1215520 h 1512209"/>
                  <a:gd name="connsiteX19" fmla="*/ 144408 w 971434"/>
                  <a:gd name="connsiteY19" fmla="*/ 1218558 h 1512209"/>
                  <a:gd name="connsiteX20" fmla="*/ 335063 w 971434"/>
                  <a:gd name="connsiteY20" fmla="*/ 1213615 h 1512209"/>
                  <a:gd name="connsiteX21" fmla="*/ 361578 w 971434"/>
                  <a:gd name="connsiteY21" fmla="*/ 1269838 h 1512209"/>
                  <a:gd name="connsiteX22" fmla="*/ 334135 w 971434"/>
                  <a:gd name="connsiteY22" fmla="*/ 1352731 h 1512209"/>
                  <a:gd name="connsiteX23" fmla="*/ 327288 w 971434"/>
                  <a:gd name="connsiteY23" fmla="*/ 1416523 h 1512209"/>
                  <a:gd name="connsiteX24" fmla="*/ 331098 w 971434"/>
                  <a:gd name="connsiteY24" fmla="*/ 1459360 h 1512209"/>
                  <a:gd name="connsiteX25" fmla="*/ 363483 w 971434"/>
                  <a:gd name="connsiteY25" fmla="*/ 1508890 h 1512209"/>
                  <a:gd name="connsiteX26" fmla="*/ 386343 w 971434"/>
                  <a:gd name="connsiteY26" fmla="*/ 1510795 h 1512209"/>
                  <a:gd name="connsiteX27" fmla="*/ 395868 w 971434"/>
                  <a:gd name="connsiteY27" fmla="*/ 1487935 h 1512209"/>
                  <a:gd name="connsiteX28" fmla="*/ 402149 w 971434"/>
                  <a:gd name="connsiteY28" fmla="*/ 1447570 h 1512209"/>
                  <a:gd name="connsiteX29" fmla="*/ 408431 w 971434"/>
                  <a:gd name="connsiteY29" fmla="*/ 1385477 h 1512209"/>
                  <a:gd name="connsiteX30" fmla="*/ 423105 w 971434"/>
                  <a:gd name="connsiteY30" fmla="*/ 1325289 h 1512209"/>
                  <a:gd name="connsiteX31" fmla="*/ 466353 w 971434"/>
                  <a:gd name="connsiteY31" fmla="*/ 1261240 h 1512209"/>
                  <a:gd name="connsiteX32" fmla="*/ 527519 w 971434"/>
                  <a:gd name="connsiteY32" fmla="*/ 1226228 h 1512209"/>
                  <a:gd name="connsiteX33" fmla="*/ 600218 w 971434"/>
                  <a:gd name="connsiteY33" fmla="*/ 1217837 h 1512209"/>
                  <a:gd name="connsiteX34" fmla="*/ 719718 w 971434"/>
                  <a:gd name="connsiteY34" fmla="*/ 1312675 h 1512209"/>
                  <a:gd name="connsiteX35" fmla="*/ 776868 w 971434"/>
                  <a:gd name="connsiteY35" fmla="*/ 1319935 h 1512209"/>
                  <a:gd name="connsiteX36" fmla="*/ 819499 w 971434"/>
                  <a:gd name="connsiteY36" fmla="*/ 1300061 h 1512209"/>
                  <a:gd name="connsiteX37" fmla="*/ 782583 w 971434"/>
                  <a:gd name="connsiteY37" fmla="*/ 1249810 h 1512209"/>
                  <a:gd name="connsiteX38" fmla="*/ 647328 w 971434"/>
                  <a:gd name="connsiteY38" fmla="*/ 1152655 h 1512209"/>
                  <a:gd name="connsiteX39" fmla="*/ 645062 w 971434"/>
                  <a:gd name="connsiteY39" fmla="*/ 1104258 h 1512209"/>
                  <a:gd name="connsiteX40" fmla="*/ 670188 w 971434"/>
                  <a:gd name="connsiteY40" fmla="*/ 1085980 h 1512209"/>
                  <a:gd name="connsiteX41" fmla="*/ 723528 w 971434"/>
                  <a:gd name="connsiteY41" fmla="*/ 1078360 h 1512209"/>
                  <a:gd name="connsiteX42" fmla="*/ 898788 w 971434"/>
                  <a:gd name="connsiteY42" fmla="*/ 1087885 h 1512209"/>
                  <a:gd name="connsiteX43" fmla="*/ 955485 w 971434"/>
                  <a:gd name="connsiteY43" fmla="*/ 1091752 h 1512209"/>
                  <a:gd name="connsiteX44" fmla="*/ 969273 w 971434"/>
                  <a:gd name="connsiteY44" fmla="*/ 1050145 h 1512209"/>
                  <a:gd name="connsiteX45" fmla="*/ 917684 w 971434"/>
                  <a:gd name="connsiteY45" fmla="*/ 1030735 h 1512209"/>
                  <a:gd name="connsiteX46" fmla="*/ 802250 w 971434"/>
                  <a:gd name="connsiteY46" fmla="*/ 1033206 h 1512209"/>
                  <a:gd name="connsiteX47" fmla="*/ 645424 w 971434"/>
                  <a:gd name="connsiteY47" fmla="*/ 1045975 h 1512209"/>
                  <a:gd name="connsiteX48" fmla="*/ 639142 w 971434"/>
                  <a:gd name="connsiteY48" fmla="*/ 1022188 h 1512209"/>
                  <a:gd name="connsiteX49" fmla="*/ 672093 w 971434"/>
                  <a:gd name="connsiteY49" fmla="*/ 988825 h 1512209"/>
                  <a:gd name="connsiteX50" fmla="*/ 715908 w 971434"/>
                  <a:gd name="connsiteY50" fmla="*/ 948820 h 1512209"/>
                  <a:gd name="connsiteX51" fmla="*/ 731148 w 971434"/>
                  <a:gd name="connsiteY51" fmla="*/ 935485 h 1512209"/>
                  <a:gd name="connsiteX52" fmla="*/ 752103 w 971434"/>
                  <a:gd name="connsiteY52" fmla="*/ 914530 h 1512209"/>
                  <a:gd name="connsiteX53" fmla="*/ 765438 w 971434"/>
                  <a:gd name="connsiteY53" fmla="*/ 885955 h 1512209"/>
                  <a:gd name="connsiteX54" fmla="*/ 763533 w 971434"/>
                  <a:gd name="connsiteY54" fmla="*/ 870715 h 1512209"/>
                  <a:gd name="connsiteX55" fmla="*/ 736863 w 971434"/>
                  <a:gd name="connsiteY55" fmla="*/ 870715 h 1512209"/>
                  <a:gd name="connsiteX56" fmla="*/ 698763 w 971434"/>
                  <a:gd name="connsiteY56" fmla="*/ 895480 h 1512209"/>
                  <a:gd name="connsiteX57" fmla="*/ 581889 w 971434"/>
                  <a:gd name="connsiteY57" fmla="*/ 941611 h 1512209"/>
                  <a:gd name="connsiteX58" fmla="*/ 506358 w 971434"/>
                  <a:gd name="connsiteY58" fmla="*/ 844045 h 1512209"/>
                  <a:gd name="connsiteX59" fmla="*/ 502548 w 971434"/>
                  <a:gd name="connsiteY59" fmla="*/ 354460 h 1512209"/>
                  <a:gd name="connsiteX60" fmla="*/ 498738 w 971434"/>
                  <a:gd name="connsiteY60" fmla="*/ 62995 h 1512209"/>
                  <a:gd name="connsiteX61" fmla="*/ 489213 w 971434"/>
                  <a:gd name="connsiteY61" fmla="*/ 36325 h 1512209"/>
                  <a:gd name="connsiteX62" fmla="*/ 487308 w 971434"/>
                  <a:gd name="connsiteY62" fmla="*/ 30610 h 1512209"/>
                  <a:gd name="connsiteX63" fmla="*/ 483498 w 971434"/>
                  <a:gd name="connsiteY63" fmla="*/ 24895 h 1512209"/>
                  <a:gd name="connsiteX64" fmla="*/ 477783 w 971434"/>
                  <a:gd name="connsiteY64" fmla="*/ 13465 h 1512209"/>
                  <a:gd name="connsiteX65" fmla="*/ 472068 w 971434"/>
                  <a:gd name="connsiteY65" fmla="*/ 9655 h 1512209"/>
                  <a:gd name="connsiteX66" fmla="*/ 433659 w 971434"/>
                  <a:gd name="connsiteY66" fmla="*/ 3940 h 1512209"/>
                  <a:gd name="connsiteX67" fmla="*/ 424443 w 971434"/>
                  <a:gd name="connsiteY67" fmla="*/ 74425 h 1512209"/>
                  <a:gd name="connsiteX68" fmla="*/ 435667 w 971434"/>
                  <a:gd name="connsiteY68" fmla="*/ 222089 h 1512209"/>
                  <a:gd name="connsiteX69" fmla="*/ 439683 w 971434"/>
                  <a:gd name="connsiteY69" fmla="*/ 417325 h 1512209"/>
                  <a:gd name="connsiteX70" fmla="*/ 444009 w 971434"/>
                  <a:gd name="connsiteY70" fmla="*/ 753169 h 1512209"/>
                  <a:gd name="connsiteX71" fmla="*/ 426915 w 971434"/>
                  <a:gd name="connsiteY71" fmla="*/ 860315 h 1512209"/>
                  <a:gd name="connsiteX0" fmla="*/ 426915 w 971434"/>
                  <a:gd name="connsiteY0" fmla="*/ 862278 h 1514172"/>
                  <a:gd name="connsiteX1" fmla="*/ 391491 w 971434"/>
                  <a:gd name="connsiteY1" fmla="*/ 925091 h 1514172"/>
                  <a:gd name="connsiteX2" fmla="*/ 341705 w 971434"/>
                  <a:gd name="connsiteY2" fmla="*/ 961647 h 1514172"/>
                  <a:gd name="connsiteX3" fmla="*/ 261952 w 971434"/>
                  <a:gd name="connsiteY3" fmla="*/ 965251 h 1514172"/>
                  <a:gd name="connsiteX4" fmla="*/ 170717 w 971434"/>
                  <a:gd name="connsiteY4" fmla="*/ 933072 h 1514172"/>
                  <a:gd name="connsiteX5" fmla="*/ 58683 w 971434"/>
                  <a:gd name="connsiteY5" fmla="*/ 872678 h 1514172"/>
                  <a:gd name="connsiteX6" fmla="*/ 45348 w 971434"/>
                  <a:gd name="connsiteY6" fmla="*/ 893633 h 1514172"/>
                  <a:gd name="connsiteX7" fmla="*/ 49158 w 971434"/>
                  <a:gd name="connsiteY7" fmla="*/ 931733 h 1514172"/>
                  <a:gd name="connsiteX8" fmla="*/ 79638 w 971434"/>
                  <a:gd name="connsiteY8" fmla="*/ 956498 h 1514172"/>
                  <a:gd name="connsiteX9" fmla="*/ 165363 w 971434"/>
                  <a:gd name="connsiteY9" fmla="*/ 987339 h 1514172"/>
                  <a:gd name="connsiteX10" fmla="*/ 261385 w 971434"/>
                  <a:gd name="connsiteY10" fmla="*/ 1034192 h 1514172"/>
                  <a:gd name="connsiteX11" fmla="*/ 277758 w 971434"/>
                  <a:gd name="connsiteY11" fmla="*/ 1074608 h 1514172"/>
                  <a:gd name="connsiteX12" fmla="*/ 263445 w 971434"/>
                  <a:gd name="connsiteY12" fmla="*/ 1117497 h 1514172"/>
                  <a:gd name="connsiteX13" fmla="*/ 185288 w 971434"/>
                  <a:gd name="connsiteY13" fmla="*/ 1148491 h 1514172"/>
                  <a:gd name="connsiteX14" fmla="*/ 54410 w 971434"/>
                  <a:gd name="connsiteY14" fmla="*/ 1163371 h 1514172"/>
                  <a:gd name="connsiteX15" fmla="*/ 3438 w 971434"/>
                  <a:gd name="connsiteY15" fmla="*/ 1173668 h 1514172"/>
                  <a:gd name="connsiteX16" fmla="*/ 5343 w 971434"/>
                  <a:gd name="connsiteY16" fmla="*/ 1211768 h 1514172"/>
                  <a:gd name="connsiteX17" fmla="*/ 11058 w 971434"/>
                  <a:gd name="connsiteY17" fmla="*/ 1215578 h 1514172"/>
                  <a:gd name="connsiteX18" fmla="*/ 16773 w 971434"/>
                  <a:gd name="connsiteY18" fmla="*/ 1217483 h 1514172"/>
                  <a:gd name="connsiteX19" fmla="*/ 144408 w 971434"/>
                  <a:gd name="connsiteY19" fmla="*/ 1220521 h 1514172"/>
                  <a:gd name="connsiteX20" fmla="*/ 335063 w 971434"/>
                  <a:gd name="connsiteY20" fmla="*/ 1215578 h 1514172"/>
                  <a:gd name="connsiteX21" fmla="*/ 361578 w 971434"/>
                  <a:gd name="connsiteY21" fmla="*/ 1271801 h 1514172"/>
                  <a:gd name="connsiteX22" fmla="*/ 334135 w 971434"/>
                  <a:gd name="connsiteY22" fmla="*/ 1354694 h 1514172"/>
                  <a:gd name="connsiteX23" fmla="*/ 327288 w 971434"/>
                  <a:gd name="connsiteY23" fmla="*/ 1418486 h 1514172"/>
                  <a:gd name="connsiteX24" fmla="*/ 331098 w 971434"/>
                  <a:gd name="connsiteY24" fmla="*/ 1461323 h 1514172"/>
                  <a:gd name="connsiteX25" fmla="*/ 363483 w 971434"/>
                  <a:gd name="connsiteY25" fmla="*/ 1510853 h 1514172"/>
                  <a:gd name="connsiteX26" fmla="*/ 386343 w 971434"/>
                  <a:gd name="connsiteY26" fmla="*/ 1512758 h 1514172"/>
                  <a:gd name="connsiteX27" fmla="*/ 395868 w 971434"/>
                  <a:gd name="connsiteY27" fmla="*/ 1489898 h 1514172"/>
                  <a:gd name="connsiteX28" fmla="*/ 402149 w 971434"/>
                  <a:gd name="connsiteY28" fmla="*/ 1449533 h 1514172"/>
                  <a:gd name="connsiteX29" fmla="*/ 408431 w 971434"/>
                  <a:gd name="connsiteY29" fmla="*/ 1387440 h 1514172"/>
                  <a:gd name="connsiteX30" fmla="*/ 423105 w 971434"/>
                  <a:gd name="connsiteY30" fmla="*/ 1327252 h 1514172"/>
                  <a:gd name="connsiteX31" fmla="*/ 466353 w 971434"/>
                  <a:gd name="connsiteY31" fmla="*/ 1263203 h 1514172"/>
                  <a:gd name="connsiteX32" fmla="*/ 527519 w 971434"/>
                  <a:gd name="connsiteY32" fmla="*/ 1228191 h 1514172"/>
                  <a:gd name="connsiteX33" fmla="*/ 600218 w 971434"/>
                  <a:gd name="connsiteY33" fmla="*/ 1219800 h 1514172"/>
                  <a:gd name="connsiteX34" fmla="*/ 719718 w 971434"/>
                  <a:gd name="connsiteY34" fmla="*/ 1314638 h 1514172"/>
                  <a:gd name="connsiteX35" fmla="*/ 776868 w 971434"/>
                  <a:gd name="connsiteY35" fmla="*/ 1321898 h 1514172"/>
                  <a:gd name="connsiteX36" fmla="*/ 819499 w 971434"/>
                  <a:gd name="connsiteY36" fmla="*/ 1302024 h 1514172"/>
                  <a:gd name="connsiteX37" fmla="*/ 782583 w 971434"/>
                  <a:gd name="connsiteY37" fmla="*/ 1251773 h 1514172"/>
                  <a:gd name="connsiteX38" fmla="*/ 647328 w 971434"/>
                  <a:gd name="connsiteY38" fmla="*/ 1154618 h 1514172"/>
                  <a:gd name="connsiteX39" fmla="*/ 645062 w 971434"/>
                  <a:gd name="connsiteY39" fmla="*/ 1106221 h 1514172"/>
                  <a:gd name="connsiteX40" fmla="*/ 670188 w 971434"/>
                  <a:gd name="connsiteY40" fmla="*/ 1087943 h 1514172"/>
                  <a:gd name="connsiteX41" fmla="*/ 723528 w 971434"/>
                  <a:gd name="connsiteY41" fmla="*/ 1080323 h 1514172"/>
                  <a:gd name="connsiteX42" fmla="*/ 898788 w 971434"/>
                  <a:gd name="connsiteY42" fmla="*/ 1089848 h 1514172"/>
                  <a:gd name="connsiteX43" fmla="*/ 955485 w 971434"/>
                  <a:gd name="connsiteY43" fmla="*/ 1093715 h 1514172"/>
                  <a:gd name="connsiteX44" fmla="*/ 969273 w 971434"/>
                  <a:gd name="connsiteY44" fmla="*/ 1052108 h 1514172"/>
                  <a:gd name="connsiteX45" fmla="*/ 917684 w 971434"/>
                  <a:gd name="connsiteY45" fmla="*/ 1032698 h 1514172"/>
                  <a:gd name="connsiteX46" fmla="*/ 802250 w 971434"/>
                  <a:gd name="connsiteY46" fmla="*/ 1035169 h 1514172"/>
                  <a:gd name="connsiteX47" fmla="*/ 645424 w 971434"/>
                  <a:gd name="connsiteY47" fmla="*/ 1047938 h 1514172"/>
                  <a:gd name="connsiteX48" fmla="*/ 639142 w 971434"/>
                  <a:gd name="connsiteY48" fmla="*/ 1024151 h 1514172"/>
                  <a:gd name="connsiteX49" fmla="*/ 672093 w 971434"/>
                  <a:gd name="connsiteY49" fmla="*/ 990788 h 1514172"/>
                  <a:gd name="connsiteX50" fmla="*/ 715908 w 971434"/>
                  <a:gd name="connsiteY50" fmla="*/ 950783 h 1514172"/>
                  <a:gd name="connsiteX51" fmla="*/ 731148 w 971434"/>
                  <a:gd name="connsiteY51" fmla="*/ 937448 h 1514172"/>
                  <a:gd name="connsiteX52" fmla="*/ 752103 w 971434"/>
                  <a:gd name="connsiteY52" fmla="*/ 916493 h 1514172"/>
                  <a:gd name="connsiteX53" fmla="*/ 765438 w 971434"/>
                  <a:gd name="connsiteY53" fmla="*/ 887918 h 1514172"/>
                  <a:gd name="connsiteX54" fmla="*/ 763533 w 971434"/>
                  <a:gd name="connsiteY54" fmla="*/ 872678 h 1514172"/>
                  <a:gd name="connsiteX55" fmla="*/ 736863 w 971434"/>
                  <a:gd name="connsiteY55" fmla="*/ 872678 h 1514172"/>
                  <a:gd name="connsiteX56" fmla="*/ 698763 w 971434"/>
                  <a:gd name="connsiteY56" fmla="*/ 897443 h 1514172"/>
                  <a:gd name="connsiteX57" fmla="*/ 581889 w 971434"/>
                  <a:gd name="connsiteY57" fmla="*/ 943574 h 1514172"/>
                  <a:gd name="connsiteX58" fmla="*/ 506358 w 971434"/>
                  <a:gd name="connsiteY58" fmla="*/ 846008 h 1514172"/>
                  <a:gd name="connsiteX59" fmla="*/ 502548 w 971434"/>
                  <a:gd name="connsiteY59" fmla="*/ 356423 h 1514172"/>
                  <a:gd name="connsiteX60" fmla="*/ 498738 w 971434"/>
                  <a:gd name="connsiteY60" fmla="*/ 64958 h 1514172"/>
                  <a:gd name="connsiteX61" fmla="*/ 489213 w 971434"/>
                  <a:gd name="connsiteY61" fmla="*/ 38288 h 1514172"/>
                  <a:gd name="connsiteX62" fmla="*/ 487308 w 971434"/>
                  <a:gd name="connsiteY62" fmla="*/ 32573 h 1514172"/>
                  <a:gd name="connsiteX63" fmla="*/ 483498 w 971434"/>
                  <a:gd name="connsiteY63" fmla="*/ 26858 h 1514172"/>
                  <a:gd name="connsiteX64" fmla="*/ 477783 w 971434"/>
                  <a:gd name="connsiteY64" fmla="*/ 15428 h 1514172"/>
                  <a:gd name="connsiteX65" fmla="*/ 472068 w 971434"/>
                  <a:gd name="connsiteY65" fmla="*/ 11618 h 1514172"/>
                  <a:gd name="connsiteX66" fmla="*/ 433659 w 971434"/>
                  <a:gd name="connsiteY66" fmla="*/ 5903 h 1514172"/>
                  <a:gd name="connsiteX67" fmla="*/ 424444 w 971434"/>
                  <a:gd name="connsiteY67" fmla="*/ 103574 h 1514172"/>
                  <a:gd name="connsiteX68" fmla="*/ 435667 w 971434"/>
                  <a:gd name="connsiteY68" fmla="*/ 224052 h 1514172"/>
                  <a:gd name="connsiteX69" fmla="*/ 439683 w 971434"/>
                  <a:gd name="connsiteY69" fmla="*/ 419288 h 1514172"/>
                  <a:gd name="connsiteX70" fmla="*/ 444009 w 971434"/>
                  <a:gd name="connsiteY70" fmla="*/ 755132 h 1514172"/>
                  <a:gd name="connsiteX71" fmla="*/ 426915 w 971434"/>
                  <a:gd name="connsiteY71" fmla="*/ 862278 h 1514172"/>
                  <a:gd name="connsiteX0" fmla="*/ 426915 w 971434"/>
                  <a:gd name="connsiteY0" fmla="*/ 856738 h 1508632"/>
                  <a:gd name="connsiteX1" fmla="*/ 391491 w 971434"/>
                  <a:gd name="connsiteY1" fmla="*/ 919551 h 1508632"/>
                  <a:gd name="connsiteX2" fmla="*/ 341705 w 971434"/>
                  <a:gd name="connsiteY2" fmla="*/ 956107 h 1508632"/>
                  <a:gd name="connsiteX3" fmla="*/ 261952 w 971434"/>
                  <a:gd name="connsiteY3" fmla="*/ 959711 h 1508632"/>
                  <a:gd name="connsiteX4" fmla="*/ 170717 w 971434"/>
                  <a:gd name="connsiteY4" fmla="*/ 927532 h 1508632"/>
                  <a:gd name="connsiteX5" fmla="*/ 58683 w 971434"/>
                  <a:gd name="connsiteY5" fmla="*/ 867138 h 1508632"/>
                  <a:gd name="connsiteX6" fmla="*/ 45348 w 971434"/>
                  <a:gd name="connsiteY6" fmla="*/ 888093 h 1508632"/>
                  <a:gd name="connsiteX7" fmla="*/ 49158 w 971434"/>
                  <a:gd name="connsiteY7" fmla="*/ 926193 h 1508632"/>
                  <a:gd name="connsiteX8" fmla="*/ 79638 w 971434"/>
                  <a:gd name="connsiteY8" fmla="*/ 950958 h 1508632"/>
                  <a:gd name="connsiteX9" fmla="*/ 165363 w 971434"/>
                  <a:gd name="connsiteY9" fmla="*/ 981799 h 1508632"/>
                  <a:gd name="connsiteX10" fmla="*/ 261385 w 971434"/>
                  <a:gd name="connsiteY10" fmla="*/ 1028652 h 1508632"/>
                  <a:gd name="connsiteX11" fmla="*/ 277758 w 971434"/>
                  <a:gd name="connsiteY11" fmla="*/ 1069068 h 1508632"/>
                  <a:gd name="connsiteX12" fmla="*/ 263445 w 971434"/>
                  <a:gd name="connsiteY12" fmla="*/ 1111957 h 1508632"/>
                  <a:gd name="connsiteX13" fmla="*/ 185288 w 971434"/>
                  <a:gd name="connsiteY13" fmla="*/ 1142951 h 1508632"/>
                  <a:gd name="connsiteX14" fmla="*/ 54410 w 971434"/>
                  <a:gd name="connsiteY14" fmla="*/ 1157831 h 1508632"/>
                  <a:gd name="connsiteX15" fmla="*/ 3438 w 971434"/>
                  <a:gd name="connsiteY15" fmla="*/ 1168128 h 1508632"/>
                  <a:gd name="connsiteX16" fmla="*/ 5343 w 971434"/>
                  <a:gd name="connsiteY16" fmla="*/ 1206228 h 1508632"/>
                  <a:gd name="connsiteX17" fmla="*/ 11058 w 971434"/>
                  <a:gd name="connsiteY17" fmla="*/ 1210038 h 1508632"/>
                  <a:gd name="connsiteX18" fmla="*/ 16773 w 971434"/>
                  <a:gd name="connsiteY18" fmla="*/ 1211943 h 1508632"/>
                  <a:gd name="connsiteX19" fmla="*/ 144408 w 971434"/>
                  <a:gd name="connsiteY19" fmla="*/ 1214981 h 1508632"/>
                  <a:gd name="connsiteX20" fmla="*/ 335063 w 971434"/>
                  <a:gd name="connsiteY20" fmla="*/ 1210038 h 1508632"/>
                  <a:gd name="connsiteX21" fmla="*/ 361578 w 971434"/>
                  <a:gd name="connsiteY21" fmla="*/ 1266261 h 1508632"/>
                  <a:gd name="connsiteX22" fmla="*/ 334135 w 971434"/>
                  <a:gd name="connsiteY22" fmla="*/ 1349154 h 1508632"/>
                  <a:gd name="connsiteX23" fmla="*/ 327288 w 971434"/>
                  <a:gd name="connsiteY23" fmla="*/ 1412946 h 1508632"/>
                  <a:gd name="connsiteX24" fmla="*/ 331098 w 971434"/>
                  <a:gd name="connsiteY24" fmla="*/ 1455783 h 1508632"/>
                  <a:gd name="connsiteX25" fmla="*/ 363483 w 971434"/>
                  <a:gd name="connsiteY25" fmla="*/ 1505313 h 1508632"/>
                  <a:gd name="connsiteX26" fmla="*/ 386343 w 971434"/>
                  <a:gd name="connsiteY26" fmla="*/ 1507218 h 1508632"/>
                  <a:gd name="connsiteX27" fmla="*/ 395868 w 971434"/>
                  <a:gd name="connsiteY27" fmla="*/ 1484358 h 1508632"/>
                  <a:gd name="connsiteX28" fmla="*/ 402149 w 971434"/>
                  <a:gd name="connsiteY28" fmla="*/ 1443993 h 1508632"/>
                  <a:gd name="connsiteX29" fmla="*/ 408431 w 971434"/>
                  <a:gd name="connsiteY29" fmla="*/ 1381900 h 1508632"/>
                  <a:gd name="connsiteX30" fmla="*/ 423105 w 971434"/>
                  <a:gd name="connsiteY30" fmla="*/ 1321712 h 1508632"/>
                  <a:gd name="connsiteX31" fmla="*/ 466353 w 971434"/>
                  <a:gd name="connsiteY31" fmla="*/ 1257663 h 1508632"/>
                  <a:gd name="connsiteX32" fmla="*/ 527519 w 971434"/>
                  <a:gd name="connsiteY32" fmla="*/ 1222651 h 1508632"/>
                  <a:gd name="connsiteX33" fmla="*/ 600218 w 971434"/>
                  <a:gd name="connsiteY33" fmla="*/ 1214260 h 1508632"/>
                  <a:gd name="connsiteX34" fmla="*/ 719718 w 971434"/>
                  <a:gd name="connsiteY34" fmla="*/ 1309098 h 1508632"/>
                  <a:gd name="connsiteX35" fmla="*/ 776868 w 971434"/>
                  <a:gd name="connsiteY35" fmla="*/ 1316358 h 1508632"/>
                  <a:gd name="connsiteX36" fmla="*/ 819499 w 971434"/>
                  <a:gd name="connsiteY36" fmla="*/ 1296484 h 1508632"/>
                  <a:gd name="connsiteX37" fmla="*/ 782583 w 971434"/>
                  <a:gd name="connsiteY37" fmla="*/ 1246233 h 1508632"/>
                  <a:gd name="connsiteX38" fmla="*/ 647328 w 971434"/>
                  <a:gd name="connsiteY38" fmla="*/ 1149078 h 1508632"/>
                  <a:gd name="connsiteX39" fmla="*/ 645062 w 971434"/>
                  <a:gd name="connsiteY39" fmla="*/ 1100681 h 1508632"/>
                  <a:gd name="connsiteX40" fmla="*/ 670188 w 971434"/>
                  <a:gd name="connsiteY40" fmla="*/ 1082403 h 1508632"/>
                  <a:gd name="connsiteX41" fmla="*/ 723528 w 971434"/>
                  <a:gd name="connsiteY41" fmla="*/ 1074783 h 1508632"/>
                  <a:gd name="connsiteX42" fmla="*/ 898788 w 971434"/>
                  <a:gd name="connsiteY42" fmla="*/ 1084308 h 1508632"/>
                  <a:gd name="connsiteX43" fmla="*/ 955485 w 971434"/>
                  <a:gd name="connsiteY43" fmla="*/ 1088175 h 1508632"/>
                  <a:gd name="connsiteX44" fmla="*/ 969273 w 971434"/>
                  <a:gd name="connsiteY44" fmla="*/ 1046568 h 1508632"/>
                  <a:gd name="connsiteX45" fmla="*/ 917684 w 971434"/>
                  <a:gd name="connsiteY45" fmla="*/ 1027158 h 1508632"/>
                  <a:gd name="connsiteX46" fmla="*/ 802250 w 971434"/>
                  <a:gd name="connsiteY46" fmla="*/ 1029629 h 1508632"/>
                  <a:gd name="connsiteX47" fmla="*/ 645424 w 971434"/>
                  <a:gd name="connsiteY47" fmla="*/ 1042398 h 1508632"/>
                  <a:gd name="connsiteX48" fmla="*/ 639142 w 971434"/>
                  <a:gd name="connsiteY48" fmla="*/ 1018611 h 1508632"/>
                  <a:gd name="connsiteX49" fmla="*/ 672093 w 971434"/>
                  <a:gd name="connsiteY49" fmla="*/ 985248 h 1508632"/>
                  <a:gd name="connsiteX50" fmla="*/ 715908 w 971434"/>
                  <a:gd name="connsiteY50" fmla="*/ 945243 h 1508632"/>
                  <a:gd name="connsiteX51" fmla="*/ 731148 w 971434"/>
                  <a:gd name="connsiteY51" fmla="*/ 931908 h 1508632"/>
                  <a:gd name="connsiteX52" fmla="*/ 752103 w 971434"/>
                  <a:gd name="connsiteY52" fmla="*/ 910953 h 1508632"/>
                  <a:gd name="connsiteX53" fmla="*/ 765438 w 971434"/>
                  <a:gd name="connsiteY53" fmla="*/ 882378 h 1508632"/>
                  <a:gd name="connsiteX54" fmla="*/ 763533 w 971434"/>
                  <a:gd name="connsiteY54" fmla="*/ 867138 h 1508632"/>
                  <a:gd name="connsiteX55" fmla="*/ 736863 w 971434"/>
                  <a:gd name="connsiteY55" fmla="*/ 867138 h 1508632"/>
                  <a:gd name="connsiteX56" fmla="*/ 698763 w 971434"/>
                  <a:gd name="connsiteY56" fmla="*/ 891903 h 1508632"/>
                  <a:gd name="connsiteX57" fmla="*/ 581889 w 971434"/>
                  <a:gd name="connsiteY57" fmla="*/ 938034 h 1508632"/>
                  <a:gd name="connsiteX58" fmla="*/ 506358 w 971434"/>
                  <a:gd name="connsiteY58" fmla="*/ 840468 h 1508632"/>
                  <a:gd name="connsiteX59" fmla="*/ 502548 w 971434"/>
                  <a:gd name="connsiteY59" fmla="*/ 350883 h 1508632"/>
                  <a:gd name="connsiteX60" fmla="*/ 498738 w 971434"/>
                  <a:gd name="connsiteY60" fmla="*/ 59418 h 1508632"/>
                  <a:gd name="connsiteX61" fmla="*/ 489213 w 971434"/>
                  <a:gd name="connsiteY61" fmla="*/ 32748 h 1508632"/>
                  <a:gd name="connsiteX62" fmla="*/ 487308 w 971434"/>
                  <a:gd name="connsiteY62" fmla="*/ 27033 h 1508632"/>
                  <a:gd name="connsiteX63" fmla="*/ 483498 w 971434"/>
                  <a:gd name="connsiteY63" fmla="*/ 21318 h 1508632"/>
                  <a:gd name="connsiteX64" fmla="*/ 477783 w 971434"/>
                  <a:gd name="connsiteY64" fmla="*/ 9888 h 1508632"/>
                  <a:gd name="connsiteX65" fmla="*/ 472068 w 971434"/>
                  <a:gd name="connsiteY65" fmla="*/ 6078 h 1508632"/>
                  <a:gd name="connsiteX66" fmla="*/ 428716 w 971434"/>
                  <a:gd name="connsiteY66" fmla="*/ 7777 h 1508632"/>
                  <a:gd name="connsiteX67" fmla="*/ 424444 w 971434"/>
                  <a:gd name="connsiteY67" fmla="*/ 98034 h 1508632"/>
                  <a:gd name="connsiteX68" fmla="*/ 435667 w 971434"/>
                  <a:gd name="connsiteY68" fmla="*/ 218512 h 1508632"/>
                  <a:gd name="connsiteX69" fmla="*/ 439683 w 971434"/>
                  <a:gd name="connsiteY69" fmla="*/ 413748 h 1508632"/>
                  <a:gd name="connsiteX70" fmla="*/ 444009 w 971434"/>
                  <a:gd name="connsiteY70" fmla="*/ 749592 h 1508632"/>
                  <a:gd name="connsiteX71" fmla="*/ 426915 w 971434"/>
                  <a:gd name="connsiteY71" fmla="*/ 856738 h 1508632"/>
                  <a:gd name="connsiteX0" fmla="*/ 427523 w 972042"/>
                  <a:gd name="connsiteY0" fmla="*/ 856738 h 1508632"/>
                  <a:gd name="connsiteX1" fmla="*/ 392099 w 972042"/>
                  <a:gd name="connsiteY1" fmla="*/ 919551 h 1508632"/>
                  <a:gd name="connsiteX2" fmla="*/ 342313 w 972042"/>
                  <a:gd name="connsiteY2" fmla="*/ 956107 h 1508632"/>
                  <a:gd name="connsiteX3" fmla="*/ 262560 w 972042"/>
                  <a:gd name="connsiteY3" fmla="*/ 959711 h 1508632"/>
                  <a:gd name="connsiteX4" fmla="*/ 171325 w 972042"/>
                  <a:gd name="connsiteY4" fmla="*/ 927532 h 1508632"/>
                  <a:gd name="connsiteX5" fmla="*/ 59291 w 972042"/>
                  <a:gd name="connsiteY5" fmla="*/ 867138 h 1508632"/>
                  <a:gd name="connsiteX6" fmla="*/ 45956 w 972042"/>
                  <a:gd name="connsiteY6" fmla="*/ 888093 h 1508632"/>
                  <a:gd name="connsiteX7" fmla="*/ 49766 w 972042"/>
                  <a:gd name="connsiteY7" fmla="*/ 926193 h 1508632"/>
                  <a:gd name="connsiteX8" fmla="*/ 80246 w 972042"/>
                  <a:gd name="connsiteY8" fmla="*/ 950958 h 1508632"/>
                  <a:gd name="connsiteX9" fmla="*/ 165971 w 972042"/>
                  <a:gd name="connsiteY9" fmla="*/ 981799 h 1508632"/>
                  <a:gd name="connsiteX10" fmla="*/ 261993 w 972042"/>
                  <a:gd name="connsiteY10" fmla="*/ 1028652 h 1508632"/>
                  <a:gd name="connsiteX11" fmla="*/ 278366 w 972042"/>
                  <a:gd name="connsiteY11" fmla="*/ 1069068 h 1508632"/>
                  <a:gd name="connsiteX12" fmla="*/ 264053 w 972042"/>
                  <a:gd name="connsiteY12" fmla="*/ 1111957 h 1508632"/>
                  <a:gd name="connsiteX13" fmla="*/ 185896 w 972042"/>
                  <a:gd name="connsiteY13" fmla="*/ 1142951 h 1508632"/>
                  <a:gd name="connsiteX14" fmla="*/ 55018 w 972042"/>
                  <a:gd name="connsiteY14" fmla="*/ 1157831 h 1508632"/>
                  <a:gd name="connsiteX15" fmla="*/ 4046 w 972042"/>
                  <a:gd name="connsiteY15" fmla="*/ 1168128 h 1508632"/>
                  <a:gd name="connsiteX16" fmla="*/ 5951 w 972042"/>
                  <a:gd name="connsiteY16" fmla="*/ 1206228 h 1508632"/>
                  <a:gd name="connsiteX17" fmla="*/ 11666 w 972042"/>
                  <a:gd name="connsiteY17" fmla="*/ 1210038 h 1508632"/>
                  <a:gd name="connsiteX18" fmla="*/ 145016 w 972042"/>
                  <a:gd name="connsiteY18" fmla="*/ 1214981 h 1508632"/>
                  <a:gd name="connsiteX19" fmla="*/ 335671 w 972042"/>
                  <a:gd name="connsiteY19" fmla="*/ 1210038 h 1508632"/>
                  <a:gd name="connsiteX20" fmla="*/ 362186 w 972042"/>
                  <a:gd name="connsiteY20" fmla="*/ 1266261 h 1508632"/>
                  <a:gd name="connsiteX21" fmla="*/ 334743 w 972042"/>
                  <a:gd name="connsiteY21" fmla="*/ 1349154 h 1508632"/>
                  <a:gd name="connsiteX22" fmla="*/ 327896 w 972042"/>
                  <a:gd name="connsiteY22" fmla="*/ 1412946 h 1508632"/>
                  <a:gd name="connsiteX23" fmla="*/ 331706 w 972042"/>
                  <a:gd name="connsiteY23" fmla="*/ 1455783 h 1508632"/>
                  <a:gd name="connsiteX24" fmla="*/ 364091 w 972042"/>
                  <a:gd name="connsiteY24" fmla="*/ 1505313 h 1508632"/>
                  <a:gd name="connsiteX25" fmla="*/ 386951 w 972042"/>
                  <a:gd name="connsiteY25" fmla="*/ 1507218 h 1508632"/>
                  <a:gd name="connsiteX26" fmla="*/ 396476 w 972042"/>
                  <a:gd name="connsiteY26" fmla="*/ 1484358 h 1508632"/>
                  <a:gd name="connsiteX27" fmla="*/ 402757 w 972042"/>
                  <a:gd name="connsiteY27" fmla="*/ 1443993 h 1508632"/>
                  <a:gd name="connsiteX28" fmla="*/ 409039 w 972042"/>
                  <a:gd name="connsiteY28" fmla="*/ 1381900 h 1508632"/>
                  <a:gd name="connsiteX29" fmla="*/ 423713 w 972042"/>
                  <a:gd name="connsiteY29" fmla="*/ 1321712 h 1508632"/>
                  <a:gd name="connsiteX30" fmla="*/ 466961 w 972042"/>
                  <a:gd name="connsiteY30" fmla="*/ 1257663 h 1508632"/>
                  <a:gd name="connsiteX31" fmla="*/ 528127 w 972042"/>
                  <a:gd name="connsiteY31" fmla="*/ 1222651 h 1508632"/>
                  <a:gd name="connsiteX32" fmla="*/ 600826 w 972042"/>
                  <a:gd name="connsiteY32" fmla="*/ 1214260 h 1508632"/>
                  <a:gd name="connsiteX33" fmla="*/ 720326 w 972042"/>
                  <a:gd name="connsiteY33" fmla="*/ 1309098 h 1508632"/>
                  <a:gd name="connsiteX34" fmla="*/ 777476 w 972042"/>
                  <a:gd name="connsiteY34" fmla="*/ 1316358 h 1508632"/>
                  <a:gd name="connsiteX35" fmla="*/ 820107 w 972042"/>
                  <a:gd name="connsiteY35" fmla="*/ 1296484 h 1508632"/>
                  <a:gd name="connsiteX36" fmla="*/ 783191 w 972042"/>
                  <a:gd name="connsiteY36" fmla="*/ 1246233 h 1508632"/>
                  <a:gd name="connsiteX37" fmla="*/ 647936 w 972042"/>
                  <a:gd name="connsiteY37" fmla="*/ 1149078 h 1508632"/>
                  <a:gd name="connsiteX38" fmla="*/ 645670 w 972042"/>
                  <a:gd name="connsiteY38" fmla="*/ 1100681 h 1508632"/>
                  <a:gd name="connsiteX39" fmla="*/ 670796 w 972042"/>
                  <a:gd name="connsiteY39" fmla="*/ 1082403 h 1508632"/>
                  <a:gd name="connsiteX40" fmla="*/ 724136 w 972042"/>
                  <a:gd name="connsiteY40" fmla="*/ 1074783 h 1508632"/>
                  <a:gd name="connsiteX41" fmla="*/ 899396 w 972042"/>
                  <a:gd name="connsiteY41" fmla="*/ 1084308 h 1508632"/>
                  <a:gd name="connsiteX42" fmla="*/ 956093 w 972042"/>
                  <a:gd name="connsiteY42" fmla="*/ 1088175 h 1508632"/>
                  <a:gd name="connsiteX43" fmla="*/ 969881 w 972042"/>
                  <a:gd name="connsiteY43" fmla="*/ 1046568 h 1508632"/>
                  <a:gd name="connsiteX44" fmla="*/ 918292 w 972042"/>
                  <a:gd name="connsiteY44" fmla="*/ 1027158 h 1508632"/>
                  <a:gd name="connsiteX45" fmla="*/ 802858 w 972042"/>
                  <a:gd name="connsiteY45" fmla="*/ 1029629 h 1508632"/>
                  <a:gd name="connsiteX46" fmla="*/ 646032 w 972042"/>
                  <a:gd name="connsiteY46" fmla="*/ 1042398 h 1508632"/>
                  <a:gd name="connsiteX47" fmla="*/ 639750 w 972042"/>
                  <a:gd name="connsiteY47" fmla="*/ 1018611 h 1508632"/>
                  <a:gd name="connsiteX48" fmla="*/ 672701 w 972042"/>
                  <a:gd name="connsiteY48" fmla="*/ 985248 h 1508632"/>
                  <a:gd name="connsiteX49" fmla="*/ 716516 w 972042"/>
                  <a:gd name="connsiteY49" fmla="*/ 945243 h 1508632"/>
                  <a:gd name="connsiteX50" fmla="*/ 731756 w 972042"/>
                  <a:gd name="connsiteY50" fmla="*/ 931908 h 1508632"/>
                  <a:gd name="connsiteX51" fmla="*/ 752711 w 972042"/>
                  <a:gd name="connsiteY51" fmla="*/ 910953 h 1508632"/>
                  <a:gd name="connsiteX52" fmla="*/ 766046 w 972042"/>
                  <a:gd name="connsiteY52" fmla="*/ 882378 h 1508632"/>
                  <a:gd name="connsiteX53" fmla="*/ 764141 w 972042"/>
                  <a:gd name="connsiteY53" fmla="*/ 867138 h 1508632"/>
                  <a:gd name="connsiteX54" fmla="*/ 737471 w 972042"/>
                  <a:gd name="connsiteY54" fmla="*/ 867138 h 1508632"/>
                  <a:gd name="connsiteX55" fmla="*/ 699371 w 972042"/>
                  <a:gd name="connsiteY55" fmla="*/ 891903 h 1508632"/>
                  <a:gd name="connsiteX56" fmla="*/ 582497 w 972042"/>
                  <a:gd name="connsiteY56" fmla="*/ 938034 h 1508632"/>
                  <a:gd name="connsiteX57" fmla="*/ 506966 w 972042"/>
                  <a:gd name="connsiteY57" fmla="*/ 840468 h 1508632"/>
                  <a:gd name="connsiteX58" fmla="*/ 503156 w 972042"/>
                  <a:gd name="connsiteY58" fmla="*/ 350883 h 1508632"/>
                  <a:gd name="connsiteX59" fmla="*/ 499346 w 972042"/>
                  <a:gd name="connsiteY59" fmla="*/ 59418 h 1508632"/>
                  <a:gd name="connsiteX60" fmla="*/ 489821 w 972042"/>
                  <a:gd name="connsiteY60" fmla="*/ 32748 h 1508632"/>
                  <a:gd name="connsiteX61" fmla="*/ 487916 w 972042"/>
                  <a:gd name="connsiteY61" fmla="*/ 27033 h 1508632"/>
                  <a:gd name="connsiteX62" fmla="*/ 484106 w 972042"/>
                  <a:gd name="connsiteY62" fmla="*/ 21318 h 1508632"/>
                  <a:gd name="connsiteX63" fmla="*/ 478391 w 972042"/>
                  <a:gd name="connsiteY63" fmla="*/ 9888 h 1508632"/>
                  <a:gd name="connsiteX64" fmla="*/ 472676 w 972042"/>
                  <a:gd name="connsiteY64" fmla="*/ 6078 h 1508632"/>
                  <a:gd name="connsiteX65" fmla="*/ 429324 w 972042"/>
                  <a:gd name="connsiteY65" fmla="*/ 7777 h 1508632"/>
                  <a:gd name="connsiteX66" fmla="*/ 425052 w 972042"/>
                  <a:gd name="connsiteY66" fmla="*/ 98034 h 1508632"/>
                  <a:gd name="connsiteX67" fmla="*/ 436275 w 972042"/>
                  <a:gd name="connsiteY67" fmla="*/ 218512 h 1508632"/>
                  <a:gd name="connsiteX68" fmla="*/ 440291 w 972042"/>
                  <a:gd name="connsiteY68" fmla="*/ 413748 h 1508632"/>
                  <a:gd name="connsiteX69" fmla="*/ 444617 w 972042"/>
                  <a:gd name="connsiteY69" fmla="*/ 749592 h 1508632"/>
                  <a:gd name="connsiteX70" fmla="*/ 427523 w 972042"/>
                  <a:gd name="connsiteY70" fmla="*/ 856738 h 1508632"/>
                  <a:gd name="connsiteX0" fmla="*/ 427524 w 972043"/>
                  <a:gd name="connsiteY0" fmla="*/ 856738 h 1508632"/>
                  <a:gd name="connsiteX1" fmla="*/ 392100 w 972043"/>
                  <a:gd name="connsiteY1" fmla="*/ 919551 h 1508632"/>
                  <a:gd name="connsiteX2" fmla="*/ 342314 w 972043"/>
                  <a:gd name="connsiteY2" fmla="*/ 956107 h 1508632"/>
                  <a:gd name="connsiteX3" fmla="*/ 262561 w 972043"/>
                  <a:gd name="connsiteY3" fmla="*/ 959711 h 1508632"/>
                  <a:gd name="connsiteX4" fmla="*/ 171326 w 972043"/>
                  <a:gd name="connsiteY4" fmla="*/ 927532 h 1508632"/>
                  <a:gd name="connsiteX5" fmla="*/ 59292 w 972043"/>
                  <a:gd name="connsiteY5" fmla="*/ 867138 h 1508632"/>
                  <a:gd name="connsiteX6" fmla="*/ 45957 w 972043"/>
                  <a:gd name="connsiteY6" fmla="*/ 888093 h 1508632"/>
                  <a:gd name="connsiteX7" fmla="*/ 49767 w 972043"/>
                  <a:gd name="connsiteY7" fmla="*/ 926193 h 1508632"/>
                  <a:gd name="connsiteX8" fmla="*/ 80247 w 972043"/>
                  <a:gd name="connsiteY8" fmla="*/ 950958 h 1508632"/>
                  <a:gd name="connsiteX9" fmla="*/ 165972 w 972043"/>
                  <a:gd name="connsiteY9" fmla="*/ 981799 h 1508632"/>
                  <a:gd name="connsiteX10" fmla="*/ 261994 w 972043"/>
                  <a:gd name="connsiteY10" fmla="*/ 1028652 h 1508632"/>
                  <a:gd name="connsiteX11" fmla="*/ 278367 w 972043"/>
                  <a:gd name="connsiteY11" fmla="*/ 1069068 h 1508632"/>
                  <a:gd name="connsiteX12" fmla="*/ 264054 w 972043"/>
                  <a:gd name="connsiteY12" fmla="*/ 1111957 h 1508632"/>
                  <a:gd name="connsiteX13" fmla="*/ 185897 w 972043"/>
                  <a:gd name="connsiteY13" fmla="*/ 1142951 h 1508632"/>
                  <a:gd name="connsiteX14" fmla="*/ 55019 w 972043"/>
                  <a:gd name="connsiteY14" fmla="*/ 1157831 h 1508632"/>
                  <a:gd name="connsiteX15" fmla="*/ 4047 w 972043"/>
                  <a:gd name="connsiteY15" fmla="*/ 1168128 h 1508632"/>
                  <a:gd name="connsiteX16" fmla="*/ 5952 w 972043"/>
                  <a:gd name="connsiteY16" fmla="*/ 1206228 h 1508632"/>
                  <a:gd name="connsiteX17" fmla="*/ 11667 w 972043"/>
                  <a:gd name="connsiteY17" fmla="*/ 1210038 h 1508632"/>
                  <a:gd name="connsiteX18" fmla="*/ 145017 w 972043"/>
                  <a:gd name="connsiteY18" fmla="*/ 1214981 h 1508632"/>
                  <a:gd name="connsiteX19" fmla="*/ 335672 w 972043"/>
                  <a:gd name="connsiteY19" fmla="*/ 1210038 h 1508632"/>
                  <a:gd name="connsiteX20" fmla="*/ 362187 w 972043"/>
                  <a:gd name="connsiteY20" fmla="*/ 1266261 h 1508632"/>
                  <a:gd name="connsiteX21" fmla="*/ 334744 w 972043"/>
                  <a:gd name="connsiteY21" fmla="*/ 1349154 h 1508632"/>
                  <a:gd name="connsiteX22" fmla="*/ 327897 w 972043"/>
                  <a:gd name="connsiteY22" fmla="*/ 1412946 h 1508632"/>
                  <a:gd name="connsiteX23" fmla="*/ 331707 w 972043"/>
                  <a:gd name="connsiteY23" fmla="*/ 1455783 h 1508632"/>
                  <a:gd name="connsiteX24" fmla="*/ 364092 w 972043"/>
                  <a:gd name="connsiteY24" fmla="*/ 1505313 h 1508632"/>
                  <a:gd name="connsiteX25" fmla="*/ 386952 w 972043"/>
                  <a:gd name="connsiteY25" fmla="*/ 1507218 h 1508632"/>
                  <a:gd name="connsiteX26" fmla="*/ 396477 w 972043"/>
                  <a:gd name="connsiteY26" fmla="*/ 1484358 h 1508632"/>
                  <a:gd name="connsiteX27" fmla="*/ 402758 w 972043"/>
                  <a:gd name="connsiteY27" fmla="*/ 1443993 h 1508632"/>
                  <a:gd name="connsiteX28" fmla="*/ 409040 w 972043"/>
                  <a:gd name="connsiteY28" fmla="*/ 1381900 h 1508632"/>
                  <a:gd name="connsiteX29" fmla="*/ 423714 w 972043"/>
                  <a:gd name="connsiteY29" fmla="*/ 1321712 h 1508632"/>
                  <a:gd name="connsiteX30" fmla="*/ 466962 w 972043"/>
                  <a:gd name="connsiteY30" fmla="*/ 1257663 h 1508632"/>
                  <a:gd name="connsiteX31" fmla="*/ 528128 w 972043"/>
                  <a:gd name="connsiteY31" fmla="*/ 1222651 h 1508632"/>
                  <a:gd name="connsiteX32" fmla="*/ 600827 w 972043"/>
                  <a:gd name="connsiteY32" fmla="*/ 1214260 h 1508632"/>
                  <a:gd name="connsiteX33" fmla="*/ 720327 w 972043"/>
                  <a:gd name="connsiteY33" fmla="*/ 1309098 h 1508632"/>
                  <a:gd name="connsiteX34" fmla="*/ 777477 w 972043"/>
                  <a:gd name="connsiteY34" fmla="*/ 1316358 h 1508632"/>
                  <a:gd name="connsiteX35" fmla="*/ 820108 w 972043"/>
                  <a:gd name="connsiteY35" fmla="*/ 1296484 h 1508632"/>
                  <a:gd name="connsiteX36" fmla="*/ 783192 w 972043"/>
                  <a:gd name="connsiteY36" fmla="*/ 1246233 h 1508632"/>
                  <a:gd name="connsiteX37" fmla="*/ 647937 w 972043"/>
                  <a:gd name="connsiteY37" fmla="*/ 1149078 h 1508632"/>
                  <a:gd name="connsiteX38" fmla="*/ 645671 w 972043"/>
                  <a:gd name="connsiteY38" fmla="*/ 1100681 h 1508632"/>
                  <a:gd name="connsiteX39" fmla="*/ 670797 w 972043"/>
                  <a:gd name="connsiteY39" fmla="*/ 1082403 h 1508632"/>
                  <a:gd name="connsiteX40" fmla="*/ 724137 w 972043"/>
                  <a:gd name="connsiteY40" fmla="*/ 1074783 h 1508632"/>
                  <a:gd name="connsiteX41" fmla="*/ 899397 w 972043"/>
                  <a:gd name="connsiteY41" fmla="*/ 1084308 h 1508632"/>
                  <a:gd name="connsiteX42" fmla="*/ 956094 w 972043"/>
                  <a:gd name="connsiteY42" fmla="*/ 1088175 h 1508632"/>
                  <a:gd name="connsiteX43" fmla="*/ 969882 w 972043"/>
                  <a:gd name="connsiteY43" fmla="*/ 1046568 h 1508632"/>
                  <a:gd name="connsiteX44" fmla="*/ 918293 w 972043"/>
                  <a:gd name="connsiteY44" fmla="*/ 1027158 h 1508632"/>
                  <a:gd name="connsiteX45" fmla="*/ 802859 w 972043"/>
                  <a:gd name="connsiteY45" fmla="*/ 1029629 h 1508632"/>
                  <a:gd name="connsiteX46" fmla="*/ 646033 w 972043"/>
                  <a:gd name="connsiteY46" fmla="*/ 1042398 h 1508632"/>
                  <a:gd name="connsiteX47" fmla="*/ 639751 w 972043"/>
                  <a:gd name="connsiteY47" fmla="*/ 1018611 h 1508632"/>
                  <a:gd name="connsiteX48" fmla="*/ 672702 w 972043"/>
                  <a:gd name="connsiteY48" fmla="*/ 985248 h 1508632"/>
                  <a:gd name="connsiteX49" fmla="*/ 716517 w 972043"/>
                  <a:gd name="connsiteY49" fmla="*/ 945243 h 1508632"/>
                  <a:gd name="connsiteX50" fmla="*/ 731757 w 972043"/>
                  <a:gd name="connsiteY50" fmla="*/ 931908 h 1508632"/>
                  <a:gd name="connsiteX51" fmla="*/ 752712 w 972043"/>
                  <a:gd name="connsiteY51" fmla="*/ 910953 h 1508632"/>
                  <a:gd name="connsiteX52" fmla="*/ 766047 w 972043"/>
                  <a:gd name="connsiteY52" fmla="*/ 882378 h 1508632"/>
                  <a:gd name="connsiteX53" fmla="*/ 764142 w 972043"/>
                  <a:gd name="connsiteY53" fmla="*/ 867138 h 1508632"/>
                  <a:gd name="connsiteX54" fmla="*/ 737472 w 972043"/>
                  <a:gd name="connsiteY54" fmla="*/ 867138 h 1508632"/>
                  <a:gd name="connsiteX55" fmla="*/ 699372 w 972043"/>
                  <a:gd name="connsiteY55" fmla="*/ 891903 h 1508632"/>
                  <a:gd name="connsiteX56" fmla="*/ 582498 w 972043"/>
                  <a:gd name="connsiteY56" fmla="*/ 938034 h 1508632"/>
                  <a:gd name="connsiteX57" fmla="*/ 506967 w 972043"/>
                  <a:gd name="connsiteY57" fmla="*/ 840468 h 1508632"/>
                  <a:gd name="connsiteX58" fmla="*/ 503157 w 972043"/>
                  <a:gd name="connsiteY58" fmla="*/ 350883 h 1508632"/>
                  <a:gd name="connsiteX59" fmla="*/ 499347 w 972043"/>
                  <a:gd name="connsiteY59" fmla="*/ 59418 h 1508632"/>
                  <a:gd name="connsiteX60" fmla="*/ 489822 w 972043"/>
                  <a:gd name="connsiteY60" fmla="*/ 32748 h 1508632"/>
                  <a:gd name="connsiteX61" fmla="*/ 487917 w 972043"/>
                  <a:gd name="connsiteY61" fmla="*/ 27033 h 1508632"/>
                  <a:gd name="connsiteX62" fmla="*/ 484107 w 972043"/>
                  <a:gd name="connsiteY62" fmla="*/ 21318 h 1508632"/>
                  <a:gd name="connsiteX63" fmla="*/ 478392 w 972043"/>
                  <a:gd name="connsiteY63" fmla="*/ 9888 h 1508632"/>
                  <a:gd name="connsiteX64" fmla="*/ 472677 w 972043"/>
                  <a:gd name="connsiteY64" fmla="*/ 6078 h 1508632"/>
                  <a:gd name="connsiteX65" fmla="*/ 429325 w 972043"/>
                  <a:gd name="connsiteY65" fmla="*/ 7777 h 1508632"/>
                  <a:gd name="connsiteX66" fmla="*/ 425053 w 972043"/>
                  <a:gd name="connsiteY66" fmla="*/ 98034 h 1508632"/>
                  <a:gd name="connsiteX67" fmla="*/ 436276 w 972043"/>
                  <a:gd name="connsiteY67" fmla="*/ 218512 h 1508632"/>
                  <a:gd name="connsiteX68" fmla="*/ 440292 w 972043"/>
                  <a:gd name="connsiteY68" fmla="*/ 413748 h 1508632"/>
                  <a:gd name="connsiteX69" fmla="*/ 444618 w 972043"/>
                  <a:gd name="connsiteY69" fmla="*/ 749592 h 1508632"/>
                  <a:gd name="connsiteX70" fmla="*/ 427524 w 972043"/>
                  <a:gd name="connsiteY70" fmla="*/ 856738 h 1508632"/>
                  <a:gd name="connsiteX0" fmla="*/ 437171 w 981690"/>
                  <a:gd name="connsiteY0" fmla="*/ 856738 h 1508632"/>
                  <a:gd name="connsiteX1" fmla="*/ 401747 w 981690"/>
                  <a:gd name="connsiteY1" fmla="*/ 919551 h 1508632"/>
                  <a:gd name="connsiteX2" fmla="*/ 351961 w 981690"/>
                  <a:gd name="connsiteY2" fmla="*/ 956107 h 1508632"/>
                  <a:gd name="connsiteX3" fmla="*/ 272208 w 981690"/>
                  <a:gd name="connsiteY3" fmla="*/ 959711 h 1508632"/>
                  <a:gd name="connsiteX4" fmla="*/ 180973 w 981690"/>
                  <a:gd name="connsiteY4" fmla="*/ 927532 h 1508632"/>
                  <a:gd name="connsiteX5" fmla="*/ 68939 w 981690"/>
                  <a:gd name="connsiteY5" fmla="*/ 867138 h 1508632"/>
                  <a:gd name="connsiteX6" fmla="*/ 55604 w 981690"/>
                  <a:gd name="connsiteY6" fmla="*/ 888093 h 1508632"/>
                  <a:gd name="connsiteX7" fmla="*/ 59414 w 981690"/>
                  <a:gd name="connsiteY7" fmla="*/ 926193 h 1508632"/>
                  <a:gd name="connsiteX8" fmla="*/ 89894 w 981690"/>
                  <a:gd name="connsiteY8" fmla="*/ 950958 h 1508632"/>
                  <a:gd name="connsiteX9" fmla="*/ 175619 w 981690"/>
                  <a:gd name="connsiteY9" fmla="*/ 981799 h 1508632"/>
                  <a:gd name="connsiteX10" fmla="*/ 271641 w 981690"/>
                  <a:gd name="connsiteY10" fmla="*/ 1028652 h 1508632"/>
                  <a:gd name="connsiteX11" fmla="*/ 288014 w 981690"/>
                  <a:gd name="connsiteY11" fmla="*/ 1069068 h 1508632"/>
                  <a:gd name="connsiteX12" fmla="*/ 273701 w 981690"/>
                  <a:gd name="connsiteY12" fmla="*/ 1111957 h 1508632"/>
                  <a:gd name="connsiteX13" fmla="*/ 195544 w 981690"/>
                  <a:gd name="connsiteY13" fmla="*/ 1142951 h 1508632"/>
                  <a:gd name="connsiteX14" fmla="*/ 64666 w 981690"/>
                  <a:gd name="connsiteY14" fmla="*/ 1157831 h 1508632"/>
                  <a:gd name="connsiteX15" fmla="*/ 13694 w 981690"/>
                  <a:gd name="connsiteY15" fmla="*/ 1168128 h 1508632"/>
                  <a:gd name="connsiteX16" fmla="*/ 15599 w 981690"/>
                  <a:gd name="connsiteY16" fmla="*/ 1206228 h 1508632"/>
                  <a:gd name="connsiteX17" fmla="*/ 8957 w 981690"/>
                  <a:gd name="connsiteY17" fmla="*/ 1205095 h 1508632"/>
                  <a:gd name="connsiteX18" fmla="*/ 154664 w 981690"/>
                  <a:gd name="connsiteY18" fmla="*/ 1214981 h 1508632"/>
                  <a:gd name="connsiteX19" fmla="*/ 345319 w 981690"/>
                  <a:gd name="connsiteY19" fmla="*/ 1210038 h 1508632"/>
                  <a:gd name="connsiteX20" fmla="*/ 371834 w 981690"/>
                  <a:gd name="connsiteY20" fmla="*/ 1266261 h 1508632"/>
                  <a:gd name="connsiteX21" fmla="*/ 344391 w 981690"/>
                  <a:gd name="connsiteY21" fmla="*/ 1349154 h 1508632"/>
                  <a:gd name="connsiteX22" fmla="*/ 337544 w 981690"/>
                  <a:gd name="connsiteY22" fmla="*/ 1412946 h 1508632"/>
                  <a:gd name="connsiteX23" fmla="*/ 341354 w 981690"/>
                  <a:gd name="connsiteY23" fmla="*/ 1455783 h 1508632"/>
                  <a:gd name="connsiteX24" fmla="*/ 373739 w 981690"/>
                  <a:gd name="connsiteY24" fmla="*/ 1505313 h 1508632"/>
                  <a:gd name="connsiteX25" fmla="*/ 396599 w 981690"/>
                  <a:gd name="connsiteY25" fmla="*/ 1507218 h 1508632"/>
                  <a:gd name="connsiteX26" fmla="*/ 406124 w 981690"/>
                  <a:gd name="connsiteY26" fmla="*/ 1484358 h 1508632"/>
                  <a:gd name="connsiteX27" fmla="*/ 412405 w 981690"/>
                  <a:gd name="connsiteY27" fmla="*/ 1443993 h 1508632"/>
                  <a:gd name="connsiteX28" fmla="*/ 418687 w 981690"/>
                  <a:gd name="connsiteY28" fmla="*/ 1381900 h 1508632"/>
                  <a:gd name="connsiteX29" fmla="*/ 433361 w 981690"/>
                  <a:gd name="connsiteY29" fmla="*/ 1321712 h 1508632"/>
                  <a:gd name="connsiteX30" fmla="*/ 476609 w 981690"/>
                  <a:gd name="connsiteY30" fmla="*/ 1257663 h 1508632"/>
                  <a:gd name="connsiteX31" fmla="*/ 537775 w 981690"/>
                  <a:gd name="connsiteY31" fmla="*/ 1222651 h 1508632"/>
                  <a:gd name="connsiteX32" fmla="*/ 610474 w 981690"/>
                  <a:gd name="connsiteY32" fmla="*/ 1214260 h 1508632"/>
                  <a:gd name="connsiteX33" fmla="*/ 729974 w 981690"/>
                  <a:gd name="connsiteY33" fmla="*/ 1309098 h 1508632"/>
                  <a:gd name="connsiteX34" fmla="*/ 787124 w 981690"/>
                  <a:gd name="connsiteY34" fmla="*/ 1316358 h 1508632"/>
                  <a:gd name="connsiteX35" fmla="*/ 829755 w 981690"/>
                  <a:gd name="connsiteY35" fmla="*/ 1296484 h 1508632"/>
                  <a:gd name="connsiteX36" fmla="*/ 792839 w 981690"/>
                  <a:gd name="connsiteY36" fmla="*/ 1246233 h 1508632"/>
                  <a:gd name="connsiteX37" fmla="*/ 657584 w 981690"/>
                  <a:gd name="connsiteY37" fmla="*/ 1149078 h 1508632"/>
                  <a:gd name="connsiteX38" fmla="*/ 655318 w 981690"/>
                  <a:gd name="connsiteY38" fmla="*/ 1100681 h 1508632"/>
                  <a:gd name="connsiteX39" fmla="*/ 680444 w 981690"/>
                  <a:gd name="connsiteY39" fmla="*/ 1082403 h 1508632"/>
                  <a:gd name="connsiteX40" fmla="*/ 733784 w 981690"/>
                  <a:gd name="connsiteY40" fmla="*/ 1074783 h 1508632"/>
                  <a:gd name="connsiteX41" fmla="*/ 909044 w 981690"/>
                  <a:gd name="connsiteY41" fmla="*/ 1084308 h 1508632"/>
                  <a:gd name="connsiteX42" fmla="*/ 965741 w 981690"/>
                  <a:gd name="connsiteY42" fmla="*/ 1088175 h 1508632"/>
                  <a:gd name="connsiteX43" fmla="*/ 979529 w 981690"/>
                  <a:gd name="connsiteY43" fmla="*/ 1046568 h 1508632"/>
                  <a:gd name="connsiteX44" fmla="*/ 927940 w 981690"/>
                  <a:gd name="connsiteY44" fmla="*/ 1027158 h 1508632"/>
                  <a:gd name="connsiteX45" fmla="*/ 812506 w 981690"/>
                  <a:gd name="connsiteY45" fmla="*/ 1029629 h 1508632"/>
                  <a:gd name="connsiteX46" fmla="*/ 655680 w 981690"/>
                  <a:gd name="connsiteY46" fmla="*/ 1042398 h 1508632"/>
                  <a:gd name="connsiteX47" fmla="*/ 649398 w 981690"/>
                  <a:gd name="connsiteY47" fmla="*/ 1018611 h 1508632"/>
                  <a:gd name="connsiteX48" fmla="*/ 682349 w 981690"/>
                  <a:gd name="connsiteY48" fmla="*/ 985248 h 1508632"/>
                  <a:gd name="connsiteX49" fmla="*/ 726164 w 981690"/>
                  <a:gd name="connsiteY49" fmla="*/ 945243 h 1508632"/>
                  <a:gd name="connsiteX50" fmla="*/ 741404 w 981690"/>
                  <a:gd name="connsiteY50" fmla="*/ 931908 h 1508632"/>
                  <a:gd name="connsiteX51" fmla="*/ 762359 w 981690"/>
                  <a:gd name="connsiteY51" fmla="*/ 910953 h 1508632"/>
                  <a:gd name="connsiteX52" fmla="*/ 775694 w 981690"/>
                  <a:gd name="connsiteY52" fmla="*/ 882378 h 1508632"/>
                  <a:gd name="connsiteX53" fmla="*/ 773789 w 981690"/>
                  <a:gd name="connsiteY53" fmla="*/ 867138 h 1508632"/>
                  <a:gd name="connsiteX54" fmla="*/ 747119 w 981690"/>
                  <a:gd name="connsiteY54" fmla="*/ 867138 h 1508632"/>
                  <a:gd name="connsiteX55" fmla="*/ 709019 w 981690"/>
                  <a:gd name="connsiteY55" fmla="*/ 891903 h 1508632"/>
                  <a:gd name="connsiteX56" fmla="*/ 592145 w 981690"/>
                  <a:gd name="connsiteY56" fmla="*/ 938034 h 1508632"/>
                  <a:gd name="connsiteX57" fmla="*/ 516614 w 981690"/>
                  <a:gd name="connsiteY57" fmla="*/ 840468 h 1508632"/>
                  <a:gd name="connsiteX58" fmla="*/ 512804 w 981690"/>
                  <a:gd name="connsiteY58" fmla="*/ 350883 h 1508632"/>
                  <a:gd name="connsiteX59" fmla="*/ 508994 w 981690"/>
                  <a:gd name="connsiteY59" fmla="*/ 59418 h 1508632"/>
                  <a:gd name="connsiteX60" fmla="*/ 499469 w 981690"/>
                  <a:gd name="connsiteY60" fmla="*/ 32748 h 1508632"/>
                  <a:gd name="connsiteX61" fmla="*/ 497564 w 981690"/>
                  <a:gd name="connsiteY61" fmla="*/ 27033 h 1508632"/>
                  <a:gd name="connsiteX62" fmla="*/ 493754 w 981690"/>
                  <a:gd name="connsiteY62" fmla="*/ 21318 h 1508632"/>
                  <a:gd name="connsiteX63" fmla="*/ 488039 w 981690"/>
                  <a:gd name="connsiteY63" fmla="*/ 9888 h 1508632"/>
                  <a:gd name="connsiteX64" fmla="*/ 482324 w 981690"/>
                  <a:gd name="connsiteY64" fmla="*/ 6078 h 1508632"/>
                  <a:gd name="connsiteX65" fmla="*/ 438972 w 981690"/>
                  <a:gd name="connsiteY65" fmla="*/ 7777 h 1508632"/>
                  <a:gd name="connsiteX66" fmla="*/ 434700 w 981690"/>
                  <a:gd name="connsiteY66" fmla="*/ 98034 h 1508632"/>
                  <a:gd name="connsiteX67" fmla="*/ 445923 w 981690"/>
                  <a:gd name="connsiteY67" fmla="*/ 218512 h 1508632"/>
                  <a:gd name="connsiteX68" fmla="*/ 449939 w 981690"/>
                  <a:gd name="connsiteY68" fmla="*/ 413748 h 1508632"/>
                  <a:gd name="connsiteX69" fmla="*/ 454265 w 981690"/>
                  <a:gd name="connsiteY69" fmla="*/ 749592 h 1508632"/>
                  <a:gd name="connsiteX70" fmla="*/ 437171 w 981690"/>
                  <a:gd name="connsiteY70" fmla="*/ 856738 h 1508632"/>
                  <a:gd name="connsiteX0" fmla="*/ 434767 w 979286"/>
                  <a:gd name="connsiteY0" fmla="*/ 856738 h 1508632"/>
                  <a:gd name="connsiteX1" fmla="*/ 399343 w 979286"/>
                  <a:gd name="connsiteY1" fmla="*/ 919551 h 1508632"/>
                  <a:gd name="connsiteX2" fmla="*/ 349557 w 979286"/>
                  <a:gd name="connsiteY2" fmla="*/ 956107 h 1508632"/>
                  <a:gd name="connsiteX3" fmla="*/ 269804 w 979286"/>
                  <a:gd name="connsiteY3" fmla="*/ 959711 h 1508632"/>
                  <a:gd name="connsiteX4" fmla="*/ 178569 w 979286"/>
                  <a:gd name="connsiteY4" fmla="*/ 927532 h 1508632"/>
                  <a:gd name="connsiteX5" fmla="*/ 66535 w 979286"/>
                  <a:gd name="connsiteY5" fmla="*/ 867138 h 1508632"/>
                  <a:gd name="connsiteX6" fmla="*/ 53200 w 979286"/>
                  <a:gd name="connsiteY6" fmla="*/ 888093 h 1508632"/>
                  <a:gd name="connsiteX7" fmla="*/ 57010 w 979286"/>
                  <a:gd name="connsiteY7" fmla="*/ 926193 h 1508632"/>
                  <a:gd name="connsiteX8" fmla="*/ 87490 w 979286"/>
                  <a:gd name="connsiteY8" fmla="*/ 950958 h 1508632"/>
                  <a:gd name="connsiteX9" fmla="*/ 173215 w 979286"/>
                  <a:gd name="connsiteY9" fmla="*/ 981799 h 1508632"/>
                  <a:gd name="connsiteX10" fmla="*/ 269237 w 979286"/>
                  <a:gd name="connsiteY10" fmla="*/ 1028652 h 1508632"/>
                  <a:gd name="connsiteX11" fmla="*/ 285610 w 979286"/>
                  <a:gd name="connsiteY11" fmla="*/ 1069068 h 1508632"/>
                  <a:gd name="connsiteX12" fmla="*/ 271297 w 979286"/>
                  <a:gd name="connsiteY12" fmla="*/ 1111957 h 1508632"/>
                  <a:gd name="connsiteX13" fmla="*/ 193140 w 979286"/>
                  <a:gd name="connsiteY13" fmla="*/ 1142951 h 1508632"/>
                  <a:gd name="connsiteX14" fmla="*/ 62262 w 979286"/>
                  <a:gd name="connsiteY14" fmla="*/ 1157831 h 1508632"/>
                  <a:gd name="connsiteX15" fmla="*/ 11290 w 979286"/>
                  <a:gd name="connsiteY15" fmla="*/ 1168128 h 1508632"/>
                  <a:gd name="connsiteX16" fmla="*/ 13195 w 979286"/>
                  <a:gd name="connsiteY16" fmla="*/ 1206228 h 1508632"/>
                  <a:gd name="connsiteX17" fmla="*/ 152260 w 979286"/>
                  <a:gd name="connsiteY17" fmla="*/ 1214981 h 1508632"/>
                  <a:gd name="connsiteX18" fmla="*/ 342915 w 979286"/>
                  <a:gd name="connsiteY18" fmla="*/ 1210038 h 1508632"/>
                  <a:gd name="connsiteX19" fmla="*/ 369430 w 979286"/>
                  <a:gd name="connsiteY19" fmla="*/ 1266261 h 1508632"/>
                  <a:gd name="connsiteX20" fmla="*/ 341987 w 979286"/>
                  <a:gd name="connsiteY20" fmla="*/ 1349154 h 1508632"/>
                  <a:gd name="connsiteX21" fmla="*/ 335140 w 979286"/>
                  <a:gd name="connsiteY21" fmla="*/ 1412946 h 1508632"/>
                  <a:gd name="connsiteX22" fmla="*/ 338950 w 979286"/>
                  <a:gd name="connsiteY22" fmla="*/ 1455783 h 1508632"/>
                  <a:gd name="connsiteX23" fmla="*/ 371335 w 979286"/>
                  <a:gd name="connsiteY23" fmla="*/ 1505313 h 1508632"/>
                  <a:gd name="connsiteX24" fmla="*/ 394195 w 979286"/>
                  <a:gd name="connsiteY24" fmla="*/ 1507218 h 1508632"/>
                  <a:gd name="connsiteX25" fmla="*/ 403720 w 979286"/>
                  <a:gd name="connsiteY25" fmla="*/ 1484358 h 1508632"/>
                  <a:gd name="connsiteX26" fmla="*/ 410001 w 979286"/>
                  <a:gd name="connsiteY26" fmla="*/ 1443993 h 1508632"/>
                  <a:gd name="connsiteX27" fmla="*/ 416283 w 979286"/>
                  <a:gd name="connsiteY27" fmla="*/ 1381900 h 1508632"/>
                  <a:gd name="connsiteX28" fmla="*/ 430957 w 979286"/>
                  <a:gd name="connsiteY28" fmla="*/ 1321712 h 1508632"/>
                  <a:gd name="connsiteX29" fmla="*/ 474205 w 979286"/>
                  <a:gd name="connsiteY29" fmla="*/ 1257663 h 1508632"/>
                  <a:gd name="connsiteX30" fmla="*/ 535371 w 979286"/>
                  <a:gd name="connsiteY30" fmla="*/ 1222651 h 1508632"/>
                  <a:gd name="connsiteX31" fmla="*/ 608070 w 979286"/>
                  <a:gd name="connsiteY31" fmla="*/ 1214260 h 1508632"/>
                  <a:gd name="connsiteX32" fmla="*/ 727570 w 979286"/>
                  <a:gd name="connsiteY32" fmla="*/ 1309098 h 1508632"/>
                  <a:gd name="connsiteX33" fmla="*/ 784720 w 979286"/>
                  <a:gd name="connsiteY33" fmla="*/ 1316358 h 1508632"/>
                  <a:gd name="connsiteX34" fmla="*/ 827351 w 979286"/>
                  <a:gd name="connsiteY34" fmla="*/ 1296484 h 1508632"/>
                  <a:gd name="connsiteX35" fmla="*/ 790435 w 979286"/>
                  <a:gd name="connsiteY35" fmla="*/ 1246233 h 1508632"/>
                  <a:gd name="connsiteX36" fmla="*/ 655180 w 979286"/>
                  <a:gd name="connsiteY36" fmla="*/ 1149078 h 1508632"/>
                  <a:gd name="connsiteX37" fmla="*/ 652914 w 979286"/>
                  <a:gd name="connsiteY37" fmla="*/ 1100681 h 1508632"/>
                  <a:gd name="connsiteX38" fmla="*/ 678040 w 979286"/>
                  <a:gd name="connsiteY38" fmla="*/ 1082403 h 1508632"/>
                  <a:gd name="connsiteX39" fmla="*/ 731380 w 979286"/>
                  <a:gd name="connsiteY39" fmla="*/ 1074783 h 1508632"/>
                  <a:gd name="connsiteX40" fmla="*/ 906640 w 979286"/>
                  <a:gd name="connsiteY40" fmla="*/ 1084308 h 1508632"/>
                  <a:gd name="connsiteX41" fmla="*/ 963337 w 979286"/>
                  <a:gd name="connsiteY41" fmla="*/ 1088175 h 1508632"/>
                  <a:gd name="connsiteX42" fmla="*/ 977125 w 979286"/>
                  <a:gd name="connsiteY42" fmla="*/ 1046568 h 1508632"/>
                  <a:gd name="connsiteX43" fmla="*/ 925536 w 979286"/>
                  <a:gd name="connsiteY43" fmla="*/ 1027158 h 1508632"/>
                  <a:gd name="connsiteX44" fmla="*/ 810102 w 979286"/>
                  <a:gd name="connsiteY44" fmla="*/ 1029629 h 1508632"/>
                  <a:gd name="connsiteX45" fmla="*/ 653276 w 979286"/>
                  <a:gd name="connsiteY45" fmla="*/ 1042398 h 1508632"/>
                  <a:gd name="connsiteX46" fmla="*/ 646994 w 979286"/>
                  <a:gd name="connsiteY46" fmla="*/ 1018611 h 1508632"/>
                  <a:gd name="connsiteX47" fmla="*/ 679945 w 979286"/>
                  <a:gd name="connsiteY47" fmla="*/ 985248 h 1508632"/>
                  <a:gd name="connsiteX48" fmla="*/ 723760 w 979286"/>
                  <a:gd name="connsiteY48" fmla="*/ 945243 h 1508632"/>
                  <a:gd name="connsiteX49" fmla="*/ 739000 w 979286"/>
                  <a:gd name="connsiteY49" fmla="*/ 931908 h 1508632"/>
                  <a:gd name="connsiteX50" fmla="*/ 759955 w 979286"/>
                  <a:gd name="connsiteY50" fmla="*/ 910953 h 1508632"/>
                  <a:gd name="connsiteX51" fmla="*/ 773290 w 979286"/>
                  <a:gd name="connsiteY51" fmla="*/ 882378 h 1508632"/>
                  <a:gd name="connsiteX52" fmla="*/ 771385 w 979286"/>
                  <a:gd name="connsiteY52" fmla="*/ 867138 h 1508632"/>
                  <a:gd name="connsiteX53" fmla="*/ 744715 w 979286"/>
                  <a:gd name="connsiteY53" fmla="*/ 867138 h 1508632"/>
                  <a:gd name="connsiteX54" fmla="*/ 706615 w 979286"/>
                  <a:gd name="connsiteY54" fmla="*/ 891903 h 1508632"/>
                  <a:gd name="connsiteX55" fmla="*/ 589741 w 979286"/>
                  <a:gd name="connsiteY55" fmla="*/ 938034 h 1508632"/>
                  <a:gd name="connsiteX56" fmla="*/ 514210 w 979286"/>
                  <a:gd name="connsiteY56" fmla="*/ 840468 h 1508632"/>
                  <a:gd name="connsiteX57" fmla="*/ 510400 w 979286"/>
                  <a:gd name="connsiteY57" fmla="*/ 350883 h 1508632"/>
                  <a:gd name="connsiteX58" fmla="*/ 506590 w 979286"/>
                  <a:gd name="connsiteY58" fmla="*/ 59418 h 1508632"/>
                  <a:gd name="connsiteX59" fmla="*/ 497065 w 979286"/>
                  <a:gd name="connsiteY59" fmla="*/ 32748 h 1508632"/>
                  <a:gd name="connsiteX60" fmla="*/ 495160 w 979286"/>
                  <a:gd name="connsiteY60" fmla="*/ 27033 h 1508632"/>
                  <a:gd name="connsiteX61" fmla="*/ 491350 w 979286"/>
                  <a:gd name="connsiteY61" fmla="*/ 21318 h 1508632"/>
                  <a:gd name="connsiteX62" fmla="*/ 485635 w 979286"/>
                  <a:gd name="connsiteY62" fmla="*/ 9888 h 1508632"/>
                  <a:gd name="connsiteX63" fmla="*/ 479920 w 979286"/>
                  <a:gd name="connsiteY63" fmla="*/ 6078 h 1508632"/>
                  <a:gd name="connsiteX64" fmla="*/ 436568 w 979286"/>
                  <a:gd name="connsiteY64" fmla="*/ 7777 h 1508632"/>
                  <a:gd name="connsiteX65" fmla="*/ 432296 w 979286"/>
                  <a:gd name="connsiteY65" fmla="*/ 98034 h 1508632"/>
                  <a:gd name="connsiteX66" fmla="*/ 443519 w 979286"/>
                  <a:gd name="connsiteY66" fmla="*/ 218512 h 1508632"/>
                  <a:gd name="connsiteX67" fmla="*/ 447535 w 979286"/>
                  <a:gd name="connsiteY67" fmla="*/ 413748 h 1508632"/>
                  <a:gd name="connsiteX68" fmla="*/ 451861 w 979286"/>
                  <a:gd name="connsiteY68" fmla="*/ 749592 h 1508632"/>
                  <a:gd name="connsiteX69" fmla="*/ 434767 w 979286"/>
                  <a:gd name="connsiteY69" fmla="*/ 856738 h 1508632"/>
                  <a:gd name="connsiteX0" fmla="*/ 436085 w 980604"/>
                  <a:gd name="connsiteY0" fmla="*/ 856738 h 1508632"/>
                  <a:gd name="connsiteX1" fmla="*/ 400661 w 980604"/>
                  <a:gd name="connsiteY1" fmla="*/ 919551 h 1508632"/>
                  <a:gd name="connsiteX2" fmla="*/ 350875 w 980604"/>
                  <a:gd name="connsiteY2" fmla="*/ 956107 h 1508632"/>
                  <a:gd name="connsiteX3" fmla="*/ 271122 w 980604"/>
                  <a:gd name="connsiteY3" fmla="*/ 959711 h 1508632"/>
                  <a:gd name="connsiteX4" fmla="*/ 179887 w 980604"/>
                  <a:gd name="connsiteY4" fmla="*/ 927532 h 1508632"/>
                  <a:gd name="connsiteX5" fmla="*/ 67853 w 980604"/>
                  <a:gd name="connsiteY5" fmla="*/ 867138 h 1508632"/>
                  <a:gd name="connsiteX6" fmla="*/ 54518 w 980604"/>
                  <a:gd name="connsiteY6" fmla="*/ 888093 h 1508632"/>
                  <a:gd name="connsiteX7" fmla="*/ 58328 w 980604"/>
                  <a:gd name="connsiteY7" fmla="*/ 926193 h 1508632"/>
                  <a:gd name="connsiteX8" fmla="*/ 88808 w 980604"/>
                  <a:gd name="connsiteY8" fmla="*/ 950958 h 1508632"/>
                  <a:gd name="connsiteX9" fmla="*/ 174533 w 980604"/>
                  <a:gd name="connsiteY9" fmla="*/ 981799 h 1508632"/>
                  <a:gd name="connsiteX10" fmla="*/ 270555 w 980604"/>
                  <a:gd name="connsiteY10" fmla="*/ 1028652 h 1508632"/>
                  <a:gd name="connsiteX11" fmla="*/ 286928 w 980604"/>
                  <a:gd name="connsiteY11" fmla="*/ 1069068 h 1508632"/>
                  <a:gd name="connsiteX12" fmla="*/ 272615 w 980604"/>
                  <a:gd name="connsiteY12" fmla="*/ 1111957 h 1508632"/>
                  <a:gd name="connsiteX13" fmla="*/ 194458 w 980604"/>
                  <a:gd name="connsiteY13" fmla="*/ 1142951 h 1508632"/>
                  <a:gd name="connsiteX14" fmla="*/ 88295 w 980604"/>
                  <a:gd name="connsiteY14" fmla="*/ 1157831 h 1508632"/>
                  <a:gd name="connsiteX15" fmla="*/ 12608 w 980604"/>
                  <a:gd name="connsiteY15" fmla="*/ 1168128 h 1508632"/>
                  <a:gd name="connsiteX16" fmla="*/ 14513 w 980604"/>
                  <a:gd name="connsiteY16" fmla="*/ 1206228 h 1508632"/>
                  <a:gd name="connsiteX17" fmla="*/ 153578 w 980604"/>
                  <a:gd name="connsiteY17" fmla="*/ 1214981 h 1508632"/>
                  <a:gd name="connsiteX18" fmla="*/ 344233 w 980604"/>
                  <a:gd name="connsiteY18" fmla="*/ 1210038 h 1508632"/>
                  <a:gd name="connsiteX19" fmla="*/ 370748 w 980604"/>
                  <a:gd name="connsiteY19" fmla="*/ 1266261 h 1508632"/>
                  <a:gd name="connsiteX20" fmla="*/ 343305 w 980604"/>
                  <a:gd name="connsiteY20" fmla="*/ 1349154 h 1508632"/>
                  <a:gd name="connsiteX21" fmla="*/ 336458 w 980604"/>
                  <a:gd name="connsiteY21" fmla="*/ 1412946 h 1508632"/>
                  <a:gd name="connsiteX22" fmla="*/ 340268 w 980604"/>
                  <a:gd name="connsiteY22" fmla="*/ 1455783 h 1508632"/>
                  <a:gd name="connsiteX23" fmla="*/ 372653 w 980604"/>
                  <a:gd name="connsiteY23" fmla="*/ 1505313 h 1508632"/>
                  <a:gd name="connsiteX24" fmla="*/ 395513 w 980604"/>
                  <a:gd name="connsiteY24" fmla="*/ 1507218 h 1508632"/>
                  <a:gd name="connsiteX25" fmla="*/ 405038 w 980604"/>
                  <a:gd name="connsiteY25" fmla="*/ 1484358 h 1508632"/>
                  <a:gd name="connsiteX26" fmla="*/ 411319 w 980604"/>
                  <a:gd name="connsiteY26" fmla="*/ 1443993 h 1508632"/>
                  <a:gd name="connsiteX27" fmla="*/ 417601 w 980604"/>
                  <a:gd name="connsiteY27" fmla="*/ 1381900 h 1508632"/>
                  <a:gd name="connsiteX28" fmla="*/ 432275 w 980604"/>
                  <a:gd name="connsiteY28" fmla="*/ 1321712 h 1508632"/>
                  <a:gd name="connsiteX29" fmla="*/ 475523 w 980604"/>
                  <a:gd name="connsiteY29" fmla="*/ 1257663 h 1508632"/>
                  <a:gd name="connsiteX30" fmla="*/ 536689 w 980604"/>
                  <a:gd name="connsiteY30" fmla="*/ 1222651 h 1508632"/>
                  <a:gd name="connsiteX31" fmla="*/ 609388 w 980604"/>
                  <a:gd name="connsiteY31" fmla="*/ 1214260 h 1508632"/>
                  <a:gd name="connsiteX32" fmla="*/ 728888 w 980604"/>
                  <a:gd name="connsiteY32" fmla="*/ 1309098 h 1508632"/>
                  <a:gd name="connsiteX33" fmla="*/ 786038 w 980604"/>
                  <a:gd name="connsiteY33" fmla="*/ 1316358 h 1508632"/>
                  <a:gd name="connsiteX34" fmla="*/ 828669 w 980604"/>
                  <a:gd name="connsiteY34" fmla="*/ 1296484 h 1508632"/>
                  <a:gd name="connsiteX35" fmla="*/ 791753 w 980604"/>
                  <a:gd name="connsiteY35" fmla="*/ 1246233 h 1508632"/>
                  <a:gd name="connsiteX36" fmla="*/ 656498 w 980604"/>
                  <a:gd name="connsiteY36" fmla="*/ 1149078 h 1508632"/>
                  <a:gd name="connsiteX37" fmla="*/ 654232 w 980604"/>
                  <a:gd name="connsiteY37" fmla="*/ 1100681 h 1508632"/>
                  <a:gd name="connsiteX38" fmla="*/ 679358 w 980604"/>
                  <a:gd name="connsiteY38" fmla="*/ 1082403 h 1508632"/>
                  <a:gd name="connsiteX39" fmla="*/ 732698 w 980604"/>
                  <a:gd name="connsiteY39" fmla="*/ 1074783 h 1508632"/>
                  <a:gd name="connsiteX40" fmla="*/ 907958 w 980604"/>
                  <a:gd name="connsiteY40" fmla="*/ 1084308 h 1508632"/>
                  <a:gd name="connsiteX41" fmla="*/ 964655 w 980604"/>
                  <a:gd name="connsiteY41" fmla="*/ 1088175 h 1508632"/>
                  <a:gd name="connsiteX42" fmla="*/ 978443 w 980604"/>
                  <a:gd name="connsiteY42" fmla="*/ 1046568 h 1508632"/>
                  <a:gd name="connsiteX43" fmla="*/ 926854 w 980604"/>
                  <a:gd name="connsiteY43" fmla="*/ 1027158 h 1508632"/>
                  <a:gd name="connsiteX44" fmla="*/ 811420 w 980604"/>
                  <a:gd name="connsiteY44" fmla="*/ 1029629 h 1508632"/>
                  <a:gd name="connsiteX45" fmla="*/ 654594 w 980604"/>
                  <a:gd name="connsiteY45" fmla="*/ 1042398 h 1508632"/>
                  <a:gd name="connsiteX46" fmla="*/ 648312 w 980604"/>
                  <a:gd name="connsiteY46" fmla="*/ 1018611 h 1508632"/>
                  <a:gd name="connsiteX47" fmla="*/ 681263 w 980604"/>
                  <a:gd name="connsiteY47" fmla="*/ 985248 h 1508632"/>
                  <a:gd name="connsiteX48" fmla="*/ 725078 w 980604"/>
                  <a:gd name="connsiteY48" fmla="*/ 945243 h 1508632"/>
                  <a:gd name="connsiteX49" fmla="*/ 740318 w 980604"/>
                  <a:gd name="connsiteY49" fmla="*/ 931908 h 1508632"/>
                  <a:gd name="connsiteX50" fmla="*/ 761273 w 980604"/>
                  <a:gd name="connsiteY50" fmla="*/ 910953 h 1508632"/>
                  <a:gd name="connsiteX51" fmla="*/ 774608 w 980604"/>
                  <a:gd name="connsiteY51" fmla="*/ 882378 h 1508632"/>
                  <a:gd name="connsiteX52" fmla="*/ 772703 w 980604"/>
                  <a:gd name="connsiteY52" fmla="*/ 867138 h 1508632"/>
                  <a:gd name="connsiteX53" fmla="*/ 746033 w 980604"/>
                  <a:gd name="connsiteY53" fmla="*/ 867138 h 1508632"/>
                  <a:gd name="connsiteX54" fmla="*/ 707933 w 980604"/>
                  <a:gd name="connsiteY54" fmla="*/ 891903 h 1508632"/>
                  <a:gd name="connsiteX55" fmla="*/ 591059 w 980604"/>
                  <a:gd name="connsiteY55" fmla="*/ 938034 h 1508632"/>
                  <a:gd name="connsiteX56" fmla="*/ 515528 w 980604"/>
                  <a:gd name="connsiteY56" fmla="*/ 840468 h 1508632"/>
                  <a:gd name="connsiteX57" fmla="*/ 511718 w 980604"/>
                  <a:gd name="connsiteY57" fmla="*/ 350883 h 1508632"/>
                  <a:gd name="connsiteX58" fmla="*/ 507908 w 980604"/>
                  <a:gd name="connsiteY58" fmla="*/ 59418 h 1508632"/>
                  <a:gd name="connsiteX59" fmla="*/ 498383 w 980604"/>
                  <a:gd name="connsiteY59" fmla="*/ 32748 h 1508632"/>
                  <a:gd name="connsiteX60" fmla="*/ 496478 w 980604"/>
                  <a:gd name="connsiteY60" fmla="*/ 27033 h 1508632"/>
                  <a:gd name="connsiteX61" fmla="*/ 492668 w 980604"/>
                  <a:gd name="connsiteY61" fmla="*/ 21318 h 1508632"/>
                  <a:gd name="connsiteX62" fmla="*/ 486953 w 980604"/>
                  <a:gd name="connsiteY62" fmla="*/ 9888 h 1508632"/>
                  <a:gd name="connsiteX63" fmla="*/ 481238 w 980604"/>
                  <a:gd name="connsiteY63" fmla="*/ 6078 h 1508632"/>
                  <a:gd name="connsiteX64" fmla="*/ 437886 w 980604"/>
                  <a:gd name="connsiteY64" fmla="*/ 7777 h 1508632"/>
                  <a:gd name="connsiteX65" fmla="*/ 433614 w 980604"/>
                  <a:gd name="connsiteY65" fmla="*/ 98034 h 1508632"/>
                  <a:gd name="connsiteX66" fmla="*/ 444837 w 980604"/>
                  <a:gd name="connsiteY66" fmla="*/ 218512 h 1508632"/>
                  <a:gd name="connsiteX67" fmla="*/ 448853 w 980604"/>
                  <a:gd name="connsiteY67" fmla="*/ 413748 h 1508632"/>
                  <a:gd name="connsiteX68" fmla="*/ 453179 w 980604"/>
                  <a:gd name="connsiteY68" fmla="*/ 749592 h 1508632"/>
                  <a:gd name="connsiteX69" fmla="*/ 436085 w 980604"/>
                  <a:gd name="connsiteY69" fmla="*/ 856738 h 1508632"/>
                  <a:gd name="connsiteX0" fmla="*/ 436085 w 980604"/>
                  <a:gd name="connsiteY0" fmla="*/ 856738 h 1508632"/>
                  <a:gd name="connsiteX1" fmla="*/ 400661 w 980604"/>
                  <a:gd name="connsiteY1" fmla="*/ 919551 h 1508632"/>
                  <a:gd name="connsiteX2" fmla="*/ 350875 w 980604"/>
                  <a:gd name="connsiteY2" fmla="*/ 956107 h 1508632"/>
                  <a:gd name="connsiteX3" fmla="*/ 271122 w 980604"/>
                  <a:gd name="connsiteY3" fmla="*/ 959711 h 1508632"/>
                  <a:gd name="connsiteX4" fmla="*/ 179887 w 980604"/>
                  <a:gd name="connsiteY4" fmla="*/ 927532 h 1508632"/>
                  <a:gd name="connsiteX5" fmla="*/ 67853 w 980604"/>
                  <a:gd name="connsiteY5" fmla="*/ 867138 h 1508632"/>
                  <a:gd name="connsiteX6" fmla="*/ 54518 w 980604"/>
                  <a:gd name="connsiteY6" fmla="*/ 888093 h 1508632"/>
                  <a:gd name="connsiteX7" fmla="*/ 58328 w 980604"/>
                  <a:gd name="connsiteY7" fmla="*/ 926193 h 1508632"/>
                  <a:gd name="connsiteX8" fmla="*/ 88808 w 980604"/>
                  <a:gd name="connsiteY8" fmla="*/ 950958 h 1508632"/>
                  <a:gd name="connsiteX9" fmla="*/ 174533 w 980604"/>
                  <a:gd name="connsiteY9" fmla="*/ 981799 h 1508632"/>
                  <a:gd name="connsiteX10" fmla="*/ 270555 w 980604"/>
                  <a:gd name="connsiteY10" fmla="*/ 1028652 h 1508632"/>
                  <a:gd name="connsiteX11" fmla="*/ 286928 w 980604"/>
                  <a:gd name="connsiteY11" fmla="*/ 1069068 h 1508632"/>
                  <a:gd name="connsiteX12" fmla="*/ 272615 w 980604"/>
                  <a:gd name="connsiteY12" fmla="*/ 1111957 h 1508632"/>
                  <a:gd name="connsiteX13" fmla="*/ 194458 w 980604"/>
                  <a:gd name="connsiteY13" fmla="*/ 1142951 h 1508632"/>
                  <a:gd name="connsiteX14" fmla="*/ 88295 w 980604"/>
                  <a:gd name="connsiteY14" fmla="*/ 1157831 h 1508632"/>
                  <a:gd name="connsiteX15" fmla="*/ 12608 w 980604"/>
                  <a:gd name="connsiteY15" fmla="*/ 1168128 h 1508632"/>
                  <a:gd name="connsiteX16" fmla="*/ 14513 w 980604"/>
                  <a:gd name="connsiteY16" fmla="*/ 1206228 h 1508632"/>
                  <a:gd name="connsiteX17" fmla="*/ 153578 w 980604"/>
                  <a:gd name="connsiteY17" fmla="*/ 1214981 h 1508632"/>
                  <a:gd name="connsiteX18" fmla="*/ 344233 w 980604"/>
                  <a:gd name="connsiteY18" fmla="*/ 1210038 h 1508632"/>
                  <a:gd name="connsiteX19" fmla="*/ 370748 w 980604"/>
                  <a:gd name="connsiteY19" fmla="*/ 1266261 h 1508632"/>
                  <a:gd name="connsiteX20" fmla="*/ 343305 w 980604"/>
                  <a:gd name="connsiteY20" fmla="*/ 1349154 h 1508632"/>
                  <a:gd name="connsiteX21" fmla="*/ 336458 w 980604"/>
                  <a:gd name="connsiteY21" fmla="*/ 1412946 h 1508632"/>
                  <a:gd name="connsiteX22" fmla="*/ 340268 w 980604"/>
                  <a:gd name="connsiteY22" fmla="*/ 1455783 h 1508632"/>
                  <a:gd name="connsiteX23" fmla="*/ 372653 w 980604"/>
                  <a:gd name="connsiteY23" fmla="*/ 1505313 h 1508632"/>
                  <a:gd name="connsiteX24" fmla="*/ 395513 w 980604"/>
                  <a:gd name="connsiteY24" fmla="*/ 1507218 h 1508632"/>
                  <a:gd name="connsiteX25" fmla="*/ 405038 w 980604"/>
                  <a:gd name="connsiteY25" fmla="*/ 1484358 h 1508632"/>
                  <a:gd name="connsiteX26" fmla="*/ 411319 w 980604"/>
                  <a:gd name="connsiteY26" fmla="*/ 1443993 h 1508632"/>
                  <a:gd name="connsiteX27" fmla="*/ 417601 w 980604"/>
                  <a:gd name="connsiteY27" fmla="*/ 1381900 h 1508632"/>
                  <a:gd name="connsiteX28" fmla="*/ 432275 w 980604"/>
                  <a:gd name="connsiteY28" fmla="*/ 1321712 h 1508632"/>
                  <a:gd name="connsiteX29" fmla="*/ 475523 w 980604"/>
                  <a:gd name="connsiteY29" fmla="*/ 1257663 h 1508632"/>
                  <a:gd name="connsiteX30" fmla="*/ 536689 w 980604"/>
                  <a:gd name="connsiteY30" fmla="*/ 1222651 h 1508632"/>
                  <a:gd name="connsiteX31" fmla="*/ 609388 w 980604"/>
                  <a:gd name="connsiteY31" fmla="*/ 1214260 h 1508632"/>
                  <a:gd name="connsiteX32" fmla="*/ 709117 w 980604"/>
                  <a:gd name="connsiteY32" fmla="*/ 1279441 h 1508632"/>
                  <a:gd name="connsiteX33" fmla="*/ 786038 w 980604"/>
                  <a:gd name="connsiteY33" fmla="*/ 1316358 h 1508632"/>
                  <a:gd name="connsiteX34" fmla="*/ 828669 w 980604"/>
                  <a:gd name="connsiteY34" fmla="*/ 1296484 h 1508632"/>
                  <a:gd name="connsiteX35" fmla="*/ 791753 w 980604"/>
                  <a:gd name="connsiteY35" fmla="*/ 1246233 h 1508632"/>
                  <a:gd name="connsiteX36" fmla="*/ 656498 w 980604"/>
                  <a:gd name="connsiteY36" fmla="*/ 1149078 h 1508632"/>
                  <a:gd name="connsiteX37" fmla="*/ 654232 w 980604"/>
                  <a:gd name="connsiteY37" fmla="*/ 1100681 h 1508632"/>
                  <a:gd name="connsiteX38" fmla="*/ 679358 w 980604"/>
                  <a:gd name="connsiteY38" fmla="*/ 1082403 h 1508632"/>
                  <a:gd name="connsiteX39" fmla="*/ 732698 w 980604"/>
                  <a:gd name="connsiteY39" fmla="*/ 1074783 h 1508632"/>
                  <a:gd name="connsiteX40" fmla="*/ 907958 w 980604"/>
                  <a:gd name="connsiteY40" fmla="*/ 1084308 h 1508632"/>
                  <a:gd name="connsiteX41" fmla="*/ 964655 w 980604"/>
                  <a:gd name="connsiteY41" fmla="*/ 1088175 h 1508632"/>
                  <a:gd name="connsiteX42" fmla="*/ 978443 w 980604"/>
                  <a:gd name="connsiteY42" fmla="*/ 1046568 h 1508632"/>
                  <a:gd name="connsiteX43" fmla="*/ 926854 w 980604"/>
                  <a:gd name="connsiteY43" fmla="*/ 1027158 h 1508632"/>
                  <a:gd name="connsiteX44" fmla="*/ 811420 w 980604"/>
                  <a:gd name="connsiteY44" fmla="*/ 1029629 h 1508632"/>
                  <a:gd name="connsiteX45" fmla="*/ 654594 w 980604"/>
                  <a:gd name="connsiteY45" fmla="*/ 1042398 h 1508632"/>
                  <a:gd name="connsiteX46" fmla="*/ 648312 w 980604"/>
                  <a:gd name="connsiteY46" fmla="*/ 1018611 h 1508632"/>
                  <a:gd name="connsiteX47" fmla="*/ 681263 w 980604"/>
                  <a:gd name="connsiteY47" fmla="*/ 985248 h 1508632"/>
                  <a:gd name="connsiteX48" fmla="*/ 725078 w 980604"/>
                  <a:gd name="connsiteY48" fmla="*/ 945243 h 1508632"/>
                  <a:gd name="connsiteX49" fmla="*/ 740318 w 980604"/>
                  <a:gd name="connsiteY49" fmla="*/ 931908 h 1508632"/>
                  <a:gd name="connsiteX50" fmla="*/ 761273 w 980604"/>
                  <a:gd name="connsiteY50" fmla="*/ 910953 h 1508632"/>
                  <a:gd name="connsiteX51" fmla="*/ 774608 w 980604"/>
                  <a:gd name="connsiteY51" fmla="*/ 882378 h 1508632"/>
                  <a:gd name="connsiteX52" fmla="*/ 772703 w 980604"/>
                  <a:gd name="connsiteY52" fmla="*/ 867138 h 1508632"/>
                  <a:gd name="connsiteX53" fmla="*/ 746033 w 980604"/>
                  <a:gd name="connsiteY53" fmla="*/ 867138 h 1508632"/>
                  <a:gd name="connsiteX54" fmla="*/ 707933 w 980604"/>
                  <a:gd name="connsiteY54" fmla="*/ 891903 h 1508632"/>
                  <a:gd name="connsiteX55" fmla="*/ 591059 w 980604"/>
                  <a:gd name="connsiteY55" fmla="*/ 938034 h 1508632"/>
                  <a:gd name="connsiteX56" fmla="*/ 515528 w 980604"/>
                  <a:gd name="connsiteY56" fmla="*/ 840468 h 1508632"/>
                  <a:gd name="connsiteX57" fmla="*/ 511718 w 980604"/>
                  <a:gd name="connsiteY57" fmla="*/ 350883 h 1508632"/>
                  <a:gd name="connsiteX58" fmla="*/ 507908 w 980604"/>
                  <a:gd name="connsiteY58" fmla="*/ 59418 h 1508632"/>
                  <a:gd name="connsiteX59" fmla="*/ 498383 w 980604"/>
                  <a:gd name="connsiteY59" fmla="*/ 32748 h 1508632"/>
                  <a:gd name="connsiteX60" fmla="*/ 496478 w 980604"/>
                  <a:gd name="connsiteY60" fmla="*/ 27033 h 1508632"/>
                  <a:gd name="connsiteX61" fmla="*/ 492668 w 980604"/>
                  <a:gd name="connsiteY61" fmla="*/ 21318 h 1508632"/>
                  <a:gd name="connsiteX62" fmla="*/ 486953 w 980604"/>
                  <a:gd name="connsiteY62" fmla="*/ 9888 h 1508632"/>
                  <a:gd name="connsiteX63" fmla="*/ 481238 w 980604"/>
                  <a:gd name="connsiteY63" fmla="*/ 6078 h 1508632"/>
                  <a:gd name="connsiteX64" fmla="*/ 437886 w 980604"/>
                  <a:gd name="connsiteY64" fmla="*/ 7777 h 1508632"/>
                  <a:gd name="connsiteX65" fmla="*/ 433614 w 980604"/>
                  <a:gd name="connsiteY65" fmla="*/ 98034 h 1508632"/>
                  <a:gd name="connsiteX66" fmla="*/ 444837 w 980604"/>
                  <a:gd name="connsiteY66" fmla="*/ 218512 h 1508632"/>
                  <a:gd name="connsiteX67" fmla="*/ 448853 w 980604"/>
                  <a:gd name="connsiteY67" fmla="*/ 413748 h 1508632"/>
                  <a:gd name="connsiteX68" fmla="*/ 453179 w 980604"/>
                  <a:gd name="connsiteY68" fmla="*/ 749592 h 1508632"/>
                  <a:gd name="connsiteX69" fmla="*/ 436085 w 980604"/>
                  <a:gd name="connsiteY69" fmla="*/ 856738 h 1508632"/>
                  <a:gd name="connsiteX0" fmla="*/ 436085 w 980604"/>
                  <a:gd name="connsiteY0" fmla="*/ 856738 h 1508632"/>
                  <a:gd name="connsiteX1" fmla="*/ 400661 w 980604"/>
                  <a:gd name="connsiteY1" fmla="*/ 919551 h 1508632"/>
                  <a:gd name="connsiteX2" fmla="*/ 350875 w 980604"/>
                  <a:gd name="connsiteY2" fmla="*/ 956107 h 1508632"/>
                  <a:gd name="connsiteX3" fmla="*/ 271122 w 980604"/>
                  <a:gd name="connsiteY3" fmla="*/ 959711 h 1508632"/>
                  <a:gd name="connsiteX4" fmla="*/ 179887 w 980604"/>
                  <a:gd name="connsiteY4" fmla="*/ 927532 h 1508632"/>
                  <a:gd name="connsiteX5" fmla="*/ 67853 w 980604"/>
                  <a:gd name="connsiteY5" fmla="*/ 867138 h 1508632"/>
                  <a:gd name="connsiteX6" fmla="*/ 54518 w 980604"/>
                  <a:gd name="connsiteY6" fmla="*/ 888093 h 1508632"/>
                  <a:gd name="connsiteX7" fmla="*/ 58328 w 980604"/>
                  <a:gd name="connsiteY7" fmla="*/ 926193 h 1508632"/>
                  <a:gd name="connsiteX8" fmla="*/ 88808 w 980604"/>
                  <a:gd name="connsiteY8" fmla="*/ 950958 h 1508632"/>
                  <a:gd name="connsiteX9" fmla="*/ 174533 w 980604"/>
                  <a:gd name="connsiteY9" fmla="*/ 981799 h 1508632"/>
                  <a:gd name="connsiteX10" fmla="*/ 270555 w 980604"/>
                  <a:gd name="connsiteY10" fmla="*/ 1028652 h 1508632"/>
                  <a:gd name="connsiteX11" fmla="*/ 286928 w 980604"/>
                  <a:gd name="connsiteY11" fmla="*/ 1069068 h 1508632"/>
                  <a:gd name="connsiteX12" fmla="*/ 272615 w 980604"/>
                  <a:gd name="connsiteY12" fmla="*/ 1111957 h 1508632"/>
                  <a:gd name="connsiteX13" fmla="*/ 194458 w 980604"/>
                  <a:gd name="connsiteY13" fmla="*/ 1142951 h 1508632"/>
                  <a:gd name="connsiteX14" fmla="*/ 88295 w 980604"/>
                  <a:gd name="connsiteY14" fmla="*/ 1157831 h 1508632"/>
                  <a:gd name="connsiteX15" fmla="*/ 12608 w 980604"/>
                  <a:gd name="connsiteY15" fmla="*/ 1168128 h 1508632"/>
                  <a:gd name="connsiteX16" fmla="*/ 14513 w 980604"/>
                  <a:gd name="connsiteY16" fmla="*/ 1206228 h 1508632"/>
                  <a:gd name="connsiteX17" fmla="*/ 153578 w 980604"/>
                  <a:gd name="connsiteY17" fmla="*/ 1214981 h 1508632"/>
                  <a:gd name="connsiteX18" fmla="*/ 344233 w 980604"/>
                  <a:gd name="connsiteY18" fmla="*/ 1210038 h 1508632"/>
                  <a:gd name="connsiteX19" fmla="*/ 370748 w 980604"/>
                  <a:gd name="connsiteY19" fmla="*/ 1266261 h 1508632"/>
                  <a:gd name="connsiteX20" fmla="*/ 343305 w 980604"/>
                  <a:gd name="connsiteY20" fmla="*/ 1349154 h 1508632"/>
                  <a:gd name="connsiteX21" fmla="*/ 336458 w 980604"/>
                  <a:gd name="connsiteY21" fmla="*/ 1412946 h 1508632"/>
                  <a:gd name="connsiteX22" fmla="*/ 340268 w 980604"/>
                  <a:gd name="connsiteY22" fmla="*/ 1455783 h 1508632"/>
                  <a:gd name="connsiteX23" fmla="*/ 372653 w 980604"/>
                  <a:gd name="connsiteY23" fmla="*/ 1505313 h 1508632"/>
                  <a:gd name="connsiteX24" fmla="*/ 395513 w 980604"/>
                  <a:gd name="connsiteY24" fmla="*/ 1507218 h 1508632"/>
                  <a:gd name="connsiteX25" fmla="*/ 405038 w 980604"/>
                  <a:gd name="connsiteY25" fmla="*/ 1484358 h 1508632"/>
                  <a:gd name="connsiteX26" fmla="*/ 411319 w 980604"/>
                  <a:gd name="connsiteY26" fmla="*/ 1443993 h 1508632"/>
                  <a:gd name="connsiteX27" fmla="*/ 417601 w 980604"/>
                  <a:gd name="connsiteY27" fmla="*/ 1381900 h 1508632"/>
                  <a:gd name="connsiteX28" fmla="*/ 432275 w 980604"/>
                  <a:gd name="connsiteY28" fmla="*/ 1321712 h 1508632"/>
                  <a:gd name="connsiteX29" fmla="*/ 475523 w 980604"/>
                  <a:gd name="connsiteY29" fmla="*/ 1257663 h 1508632"/>
                  <a:gd name="connsiteX30" fmla="*/ 536689 w 980604"/>
                  <a:gd name="connsiteY30" fmla="*/ 1222651 h 1508632"/>
                  <a:gd name="connsiteX31" fmla="*/ 609388 w 980604"/>
                  <a:gd name="connsiteY31" fmla="*/ 1214260 h 1508632"/>
                  <a:gd name="connsiteX32" fmla="*/ 709117 w 980604"/>
                  <a:gd name="connsiteY32" fmla="*/ 1279441 h 1508632"/>
                  <a:gd name="connsiteX33" fmla="*/ 786038 w 980604"/>
                  <a:gd name="connsiteY33" fmla="*/ 1316358 h 1508632"/>
                  <a:gd name="connsiteX34" fmla="*/ 828669 w 980604"/>
                  <a:gd name="connsiteY34" fmla="*/ 1296484 h 1508632"/>
                  <a:gd name="connsiteX35" fmla="*/ 791753 w 980604"/>
                  <a:gd name="connsiteY35" fmla="*/ 1246233 h 1508632"/>
                  <a:gd name="connsiteX36" fmla="*/ 656498 w 980604"/>
                  <a:gd name="connsiteY36" fmla="*/ 1149078 h 1508632"/>
                  <a:gd name="connsiteX37" fmla="*/ 654232 w 980604"/>
                  <a:gd name="connsiteY37" fmla="*/ 1100681 h 1508632"/>
                  <a:gd name="connsiteX38" fmla="*/ 679358 w 980604"/>
                  <a:gd name="connsiteY38" fmla="*/ 1082403 h 1508632"/>
                  <a:gd name="connsiteX39" fmla="*/ 732698 w 980604"/>
                  <a:gd name="connsiteY39" fmla="*/ 1074783 h 1508632"/>
                  <a:gd name="connsiteX40" fmla="*/ 907958 w 980604"/>
                  <a:gd name="connsiteY40" fmla="*/ 1084308 h 1508632"/>
                  <a:gd name="connsiteX41" fmla="*/ 964655 w 980604"/>
                  <a:gd name="connsiteY41" fmla="*/ 1088175 h 1508632"/>
                  <a:gd name="connsiteX42" fmla="*/ 978443 w 980604"/>
                  <a:gd name="connsiteY42" fmla="*/ 1046568 h 1508632"/>
                  <a:gd name="connsiteX43" fmla="*/ 926854 w 980604"/>
                  <a:gd name="connsiteY43" fmla="*/ 1027158 h 1508632"/>
                  <a:gd name="connsiteX44" fmla="*/ 811420 w 980604"/>
                  <a:gd name="connsiteY44" fmla="*/ 1029629 h 1508632"/>
                  <a:gd name="connsiteX45" fmla="*/ 654594 w 980604"/>
                  <a:gd name="connsiteY45" fmla="*/ 1042398 h 1508632"/>
                  <a:gd name="connsiteX46" fmla="*/ 648312 w 980604"/>
                  <a:gd name="connsiteY46" fmla="*/ 1018611 h 1508632"/>
                  <a:gd name="connsiteX47" fmla="*/ 681263 w 980604"/>
                  <a:gd name="connsiteY47" fmla="*/ 985248 h 1508632"/>
                  <a:gd name="connsiteX48" fmla="*/ 725078 w 980604"/>
                  <a:gd name="connsiteY48" fmla="*/ 945243 h 1508632"/>
                  <a:gd name="connsiteX49" fmla="*/ 740318 w 980604"/>
                  <a:gd name="connsiteY49" fmla="*/ 931908 h 1508632"/>
                  <a:gd name="connsiteX50" fmla="*/ 761273 w 980604"/>
                  <a:gd name="connsiteY50" fmla="*/ 910953 h 1508632"/>
                  <a:gd name="connsiteX51" fmla="*/ 774608 w 980604"/>
                  <a:gd name="connsiteY51" fmla="*/ 882378 h 1508632"/>
                  <a:gd name="connsiteX52" fmla="*/ 772703 w 980604"/>
                  <a:gd name="connsiteY52" fmla="*/ 867138 h 1508632"/>
                  <a:gd name="connsiteX53" fmla="*/ 746033 w 980604"/>
                  <a:gd name="connsiteY53" fmla="*/ 867138 h 1508632"/>
                  <a:gd name="connsiteX54" fmla="*/ 690634 w 980604"/>
                  <a:gd name="connsiteY54" fmla="*/ 906732 h 1508632"/>
                  <a:gd name="connsiteX55" fmla="*/ 591059 w 980604"/>
                  <a:gd name="connsiteY55" fmla="*/ 938034 h 1508632"/>
                  <a:gd name="connsiteX56" fmla="*/ 515528 w 980604"/>
                  <a:gd name="connsiteY56" fmla="*/ 840468 h 1508632"/>
                  <a:gd name="connsiteX57" fmla="*/ 511718 w 980604"/>
                  <a:gd name="connsiteY57" fmla="*/ 350883 h 1508632"/>
                  <a:gd name="connsiteX58" fmla="*/ 507908 w 980604"/>
                  <a:gd name="connsiteY58" fmla="*/ 59418 h 1508632"/>
                  <a:gd name="connsiteX59" fmla="*/ 498383 w 980604"/>
                  <a:gd name="connsiteY59" fmla="*/ 32748 h 1508632"/>
                  <a:gd name="connsiteX60" fmla="*/ 496478 w 980604"/>
                  <a:gd name="connsiteY60" fmla="*/ 27033 h 1508632"/>
                  <a:gd name="connsiteX61" fmla="*/ 492668 w 980604"/>
                  <a:gd name="connsiteY61" fmla="*/ 21318 h 1508632"/>
                  <a:gd name="connsiteX62" fmla="*/ 486953 w 980604"/>
                  <a:gd name="connsiteY62" fmla="*/ 9888 h 1508632"/>
                  <a:gd name="connsiteX63" fmla="*/ 481238 w 980604"/>
                  <a:gd name="connsiteY63" fmla="*/ 6078 h 1508632"/>
                  <a:gd name="connsiteX64" fmla="*/ 437886 w 980604"/>
                  <a:gd name="connsiteY64" fmla="*/ 7777 h 1508632"/>
                  <a:gd name="connsiteX65" fmla="*/ 433614 w 980604"/>
                  <a:gd name="connsiteY65" fmla="*/ 98034 h 1508632"/>
                  <a:gd name="connsiteX66" fmla="*/ 444837 w 980604"/>
                  <a:gd name="connsiteY66" fmla="*/ 218512 h 1508632"/>
                  <a:gd name="connsiteX67" fmla="*/ 448853 w 980604"/>
                  <a:gd name="connsiteY67" fmla="*/ 413748 h 1508632"/>
                  <a:gd name="connsiteX68" fmla="*/ 453179 w 980604"/>
                  <a:gd name="connsiteY68" fmla="*/ 749592 h 1508632"/>
                  <a:gd name="connsiteX69" fmla="*/ 436085 w 980604"/>
                  <a:gd name="connsiteY69" fmla="*/ 856738 h 1508632"/>
                  <a:gd name="connsiteX0" fmla="*/ 436085 w 980604"/>
                  <a:gd name="connsiteY0" fmla="*/ 856738 h 1508632"/>
                  <a:gd name="connsiteX1" fmla="*/ 400661 w 980604"/>
                  <a:gd name="connsiteY1" fmla="*/ 919551 h 1508632"/>
                  <a:gd name="connsiteX2" fmla="*/ 350875 w 980604"/>
                  <a:gd name="connsiteY2" fmla="*/ 956107 h 1508632"/>
                  <a:gd name="connsiteX3" fmla="*/ 271122 w 980604"/>
                  <a:gd name="connsiteY3" fmla="*/ 959711 h 1508632"/>
                  <a:gd name="connsiteX4" fmla="*/ 179887 w 980604"/>
                  <a:gd name="connsiteY4" fmla="*/ 927532 h 1508632"/>
                  <a:gd name="connsiteX5" fmla="*/ 67853 w 980604"/>
                  <a:gd name="connsiteY5" fmla="*/ 867138 h 1508632"/>
                  <a:gd name="connsiteX6" fmla="*/ 54518 w 980604"/>
                  <a:gd name="connsiteY6" fmla="*/ 888093 h 1508632"/>
                  <a:gd name="connsiteX7" fmla="*/ 58328 w 980604"/>
                  <a:gd name="connsiteY7" fmla="*/ 926193 h 1508632"/>
                  <a:gd name="connsiteX8" fmla="*/ 88808 w 980604"/>
                  <a:gd name="connsiteY8" fmla="*/ 950958 h 1508632"/>
                  <a:gd name="connsiteX9" fmla="*/ 174533 w 980604"/>
                  <a:gd name="connsiteY9" fmla="*/ 981799 h 1508632"/>
                  <a:gd name="connsiteX10" fmla="*/ 270555 w 980604"/>
                  <a:gd name="connsiteY10" fmla="*/ 1028652 h 1508632"/>
                  <a:gd name="connsiteX11" fmla="*/ 286928 w 980604"/>
                  <a:gd name="connsiteY11" fmla="*/ 1069068 h 1508632"/>
                  <a:gd name="connsiteX12" fmla="*/ 272615 w 980604"/>
                  <a:gd name="connsiteY12" fmla="*/ 1111957 h 1508632"/>
                  <a:gd name="connsiteX13" fmla="*/ 194458 w 980604"/>
                  <a:gd name="connsiteY13" fmla="*/ 1142951 h 1508632"/>
                  <a:gd name="connsiteX14" fmla="*/ 88295 w 980604"/>
                  <a:gd name="connsiteY14" fmla="*/ 1157831 h 1508632"/>
                  <a:gd name="connsiteX15" fmla="*/ 12608 w 980604"/>
                  <a:gd name="connsiteY15" fmla="*/ 1168128 h 1508632"/>
                  <a:gd name="connsiteX16" fmla="*/ 14513 w 980604"/>
                  <a:gd name="connsiteY16" fmla="*/ 1206228 h 1508632"/>
                  <a:gd name="connsiteX17" fmla="*/ 153578 w 980604"/>
                  <a:gd name="connsiteY17" fmla="*/ 1214981 h 1508632"/>
                  <a:gd name="connsiteX18" fmla="*/ 344233 w 980604"/>
                  <a:gd name="connsiteY18" fmla="*/ 1210038 h 1508632"/>
                  <a:gd name="connsiteX19" fmla="*/ 370748 w 980604"/>
                  <a:gd name="connsiteY19" fmla="*/ 1266261 h 1508632"/>
                  <a:gd name="connsiteX20" fmla="*/ 343305 w 980604"/>
                  <a:gd name="connsiteY20" fmla="*/ 1349154 h 1508632"/>
                  <a:gd name="connsiteX21" fmla="*/ 336458 w 980604"/>
                  <a:gd name="connsiteY21" fmla="*/ 1412946 h 1508632"/>
                  <a:gd name="connsiteX22" fmla="*/ 340268 w 980604"/>
                  <a:gd name="connsiteY22" fmla="*/ 1455783 h 1508632"/>
                  <a:gd name="connsiteX23" fmla="*/ 372653 w 980604"/>
                  <a:gd name="connsiteY23" fmla="*/ 1505313 h 1508632"/>
                  <a:gd name="connsiteX24" fmla="*/ 395513 w 980604"/>
                  <a:gd name="connsiteY24" fmla="*/ 1507218 h 1508632"/>
                  <a:gd name="connsiteX25" fmla="*/ 405038 w 980604"/>
                  <a:gd name="connsiteY25" fmla="*/ 1484358 h 1508632"/>
                  <a:gd name="connsiteX26" fmla="*/ 411319 w 980604"/>
                  <a:gd name="connsiteY26" fmla="*/ 1443993 h 1508632"/>
                  <a:gd name="connsiteX27" fmla="*/ 417601 w 980604"/>
                  <a:gd name="connsiteY27" fmla="*/ 1381900 h 1508632"/>
                  <a:gd name="connsiteX28" fmla="*/ 432275 w 980604"/>
                  <a:gd name="connsiteY28" fmla="*/ 1321712 h 1508632"/>
                  <a:gd name="connsiteX29" fmla="*/ 475523 w 980604"/>
                  <a:gd name="connsiteY29" fmla="*/ 1257663 h 1508632"/>
                  <a:gd name="connsiteX30" fmla="*/ 536689 w 980604"/>
                  <a:gd name="connsiteY30" fmla="*/ 1222651 h 1508632"/>
                  <a:gd name="connsiteX31" fmla="*/ 609388 w 980604"/>
                  <a:gd name="connsiteY31" fmla="*/ 1214260 h 1508632"/>
                  <a:gd name="connsiteX32" fmla="*/ 709117 w 980604"/>
                  <a:gd name="connsiteY32" fmla="*/ 1279441 h 1508632"/>
                  <a:gd name="connsiteX33" fmla="*/ 786038 w 980604"/>
                  <a:gd name="connsiteY33" fmla="*/ 1316358 h 1508632"/>
                  <a:gd name="connsiteX34" fmla="*/ 828669 w 980604"/>
                  <a:gd name="connsiteY34" fmla="*/ 1296484 h 1508632"/>
                  <a:gd name="connsiteX35" fmla="*/ 769511 w 980604"/>
                  <a:gd name="connsiteY35" fmla="*/ 1241290 h 1508632"/>
                  <a:gd name="connsiteX36" fmla="*/ 656498 w 980604"/>
                  <a:gd name="connsiteY36" fmla="*/ 1149078 h 1508632"/>
                  <a:gd name="connsiteX37" fmla="*/ 654232 w 980604"/>
                  <a:gd name="connsiteY37" fmla="*/ 1100681 h 1508632"/>
                  <a:gd name="connsiteX38" fmla="*/ 679358 w 980604"/>
                  <a:gd name="connsiteY38" fmla="*/ 1082403 h 1508632"/>
                  <a:gd name="connsiteX39" fmla="*/ 732698 w 980604"/>
                  <a:gd name="connsiteY39" fmla="*/ 1074783 h 1508632"/>
                  <a:gd name="connsiteX40" fmla="*/ 907958 w 980604"/>
                  <a:gd name="connsiteY40" fmla="*/ 1084308 h 1508632"/>
                  <a:gd name="connsiteX41" fmla="*/ 964655 w 980604"/>
                  <a:gd name="connsiteY41" fmla="*/ 1088175 h 1508632"/>
                  <a:gd name="connsiteX42" fmla="*/ 978443 w 980604"/>
                  <a:gd name="connsiteY42" fmla="*/ 1046568 h 1508632"/>
                  <a:gd name="connsiteX43" fmla="*/ 926854 w 980604"/>
                  <a:gd name="connsiteY43" fmla="*/ 1027158 h 1508632"/>
                  <a:gd name="connsiteX44" fmla="*/ 811420 w 980604"/>
                  <a:gd name="connsiteY44" fmla="*/ 1029629 h 1508632"/>
                  <a:gd name="connsiteX45" fmla="*/ 654594 w 980604"/>
                  <a:gd name="connsiteY45" fmla="*/ 1042398 h 1508632"/>
                  <a:gd name="connsiteX46" fmla="*/ 648312 w 980604"/>
                  <a:gd name="connsiteY46" fmla="*/ 1018611 h 1508632"/>
                  <a:gd name="connsiteX47" fmla="*/ 681263 w 980604"/>
                  <a:gd name="connsiteY47" fmla="*/ 985248 h 1508632"/>
                  <a:gd name="connsiteX48" fmla="*/ 725078 w 980604"/>
                  <a:gd name="connsiteY48" fmla="*/ 945243 h 1508632"/>
                  <a:gd name="connsiteX49" fmla="*/ 740318 w 980604"/>
                  <a:gd name="connsiteY49" fmla="*/ 931908 h 1508632"/>
                  <a:gd name="connsiteX50" fmla="*/ 761273 w 980604"/>
                  <a:gd name="connsiteY50" fmla="*/ 910953 h 1508632"/>
                  <a:gd name="connsiteX51" fmla="*/ 774608 w 980604"/>
                  <a:gd name="connsiteY51" fmla="*/ 882378 h 1508632"/>
                  <a:gd name="connsiteX52" fmla="*/ 772703 w 980604"/>
                  <a:gd name="connsiteY52" fmla="*/ 867138 h 1508632"/>
                  <a:gd name="connsiteX53" fmla="*/ 746033 w 980604"/>
                  <a:gd name="connsiteY53" fmla="*/ 867138 h 1508632"/>
                  <a:gd name="connsiteX54" fmla="*/ 690634 w 980604"/>
                  <a:gd name="connsiteY54" fmla="*/ 906732 h 1508632"/>
                  <a:gd name="connsiteX55" fmla="*/ 591059 w 980604"/>
                  <a:gd name="connsiteY55" fmla="*/ 938034 h 1508632"/>
                  <a:gd name="connsiteX56" fmla="*/ 515528 w 980604"/>
                  <a:gd name="connsiteY56" fmla="*/ 840468 h 1508632"/>
                  <a:gd name="connsiteX57" fmla="*/ 511718 w 980604"/>
                  <a:gd name="connsiteY57" fmla="*/ 350883 h 1508632"/>
                  <a:gd name="connsiteX58" fmla="*/ 507908 w 980604"/>
                  <a:gd name="connsiteY58" fmla="*/ 59418 h 1508632"/>
                  <a:gd name="connsiteX59" fmla="*/ 498383 w 980604"/>
                  <a:gd name="connsiteY59" fmla="*/ 32748 h 1508632"/>
                  <a:gd name="connsiteX60" fmla="*/ 496478 w 980604"/>
                  <a:gd name="connsiteY60" fmla="*/ 27033 h 1508632"/>
                  <a:gd name="connsiteX61" fmla="*/ 492668 w 980604"/>
                  <a:gd name="connsiteY61" fmla="*/ 21318 h 1508632"/>
                  <a:gd name="connsiteX62" fmla="*/ 486953 w 980604"/>
                  <a:gd name="connsiteY62" fmla="*/ 9888 h 1508632"/>
                  <a:gd name="connsiteX63" fmla="*/ 481238 w 980604"/>
                  <a:gd name="connsiteY63" fmla="*/ 6078 h 1508632"/>
                  <a:gd name="connsiteX64" fmla="*/ 437886 w 980604"/>
                  <a:gd name="connsiteY64" fmla="*/ 7777 h 1508632"/>
                  <a:gd name="connsiteX65" fmla="*/ 433614 w 980604"/>
                  <a:gd name="connsiteY65" fmla="*/ 98034 h 1508632"/>
                  <a:gd name="connsiteX66" fmla="*/ 444837 w 980604"/>
                  <a:gd name="connsiteY66" fmla="*/ 218512 h 1508632"/>
                  <a:gd name="connsiteX67" fmla="*/ 448853 w 980604"/>
                  <a:gd name="connsiteY67" fmla="*/ 413748 h 1508632"/>
                  <a:gd name="connsiteX68" fmla="*/ 453179 w 980604"/>
                  <a:gd name="connsiteY68" fmla="*/ 749592 h 1508632"/>
                  <a:gd name="connsiteX69" fmla="*/ 436085 w 980604"/>
                  <a:gd name="connsiteY69" fmla="*/ 856738 h 1508632"/>
                  <a:gd name="connsiteX0" fmla="*/ 436085 w 980604"/>
                  <a:gd name="connsiteY0" fmla="*/ 856738 h 1508632"/>
                  <a:gd name="connsiteX1" fmla="*/ 400661 w 980604"/>
                  <a:gd name="connsiteY1" fmla="*/ 919551 h 1508632"/>
                  <a:gd name="connsiteX2" fmla="*/ 350875 w 980604"/>
                  <a:gd name="connsiteY2" fmla="*/ 956107 h 1508632"/>
                  <a:gd name="connsiteX3" fmla="*/ 271122 w 980604"/>
                  <a:gd name="connsiteY3" fmla="*/ 959711 h 1508632"/>
                  <a:gd name="connsiteX4" fmla="*/ 179887 w 980604"/>
                  <a:gd name="connsiteY4" fmla="*/ 927532 h 1508632"/>
                  <a:gd name="connsiteX5" fmla="*/ 67853 w 980604"/>
                  <a:gd name="connsiteY5" fmla="*/ 867138 h 1508632"/>
                  <a:gd name="connsiteX6" fmla="*/ 54518 w 980604"/>
                  <a:gd name="connsiteY6" fmla="*/ 888093 h 1508632"/>
                  <a:gd name="connsiteX7" fmla="*/ 58328 w 980604"/>
                  <a:gd name="connsiteY7" fmla="*/ 926193 h 1508632"/>
                  <a:gd name="connsiteX8" fmla="*/ 88808 w 980604"/>
                  <a:gd name="connsiteY8" fmla="*/ 950958 h 1508632"/>
                  <a:gd name="connsiteX9" fmla="*/ 174533 w 980604"/>
                  <a:gd name="connsiteY9" fmla="*/ 981799 h 1508632"/>
                  <a:gd name="connsiteX10" fmla="*/ 270555 w 980604"/>
                  <a:gd name="connsiteY10" fmla="*/ 1028652 h 1508632"/>
                  <a:gd name="connsiteX11" fmla="*/ 286928 w 980604"/>
                  <a:gd name="connsiteY11" fmla="*/ 1069068 h 1508632"/>
                  <a:gd name="connsiteX12" fmla="*/ 272615 w 980604"/>
                  <a:gd name="connsiteY12" fmla="*/ 1111957 h 1508632"/>
                  <a:gd name="connsiteX13" fmla="*/ 194458 w 980604"/>
                  <a:gd name="connsiteY13" fmla="*/ 1142951 h 1508632"/>
                  <a:gd name="connsiteX14" fmla="*/ 88295 w 980604"/>
                  <a:gd name="connsiteY14" fmla="*/ 1157831 h 1508632"/>
                  <a:gd name="connsiteX15" fmla="*/ 12608 w 980604"/>
                  <a:gd name="connsiteY15" fmla="*/ 1168128 h 1508632"/>
                  <a:gd name="connsiteX16" fmla="*/ 14513 w 980604"/>
                  <a:gd name="connsiteY16" fmla="*/ 1206228 h 1508632"/>
                  <a:gd name="connsiteX17" fmla="*/ 153578 w 980604"/>
                  <a:gd name="connsiteY17" fmla="*/ 1214981 h 1508632"/>
                  <a:gd name="connsiteX18" fmla="*/ 344233 w 980604"/>
                  <a:gd name="connsiteY18" fmla="*/ 1210038 h 1508632"/>
                  <a:gd name="connsiteX19" fmla="*/ 370748 w 980604"/>
                  <a:gd name="connsiteY19" fmla="*/ 1266261 h 1508632"/>
                  <a:gd name="connsiteX20" fmla="*/ 343305 w 980604"/>
                  <a:gd name="connsiteY20" fmla="*/ 1349154 h 1508632"/>
                  <a:gd name="connsiteX21" fmla="*/ 336458 w 980604"/>
                  <a:gd name="connsiteY21" fmla="*/ 1412946 h 1508632"/>
                  <a:gd name="connsiteX22" fmla="*/ 340268 w 980604"/>
                  <a:gd name="connsiteY22" fmla="*/ 1455783 h 1508632"/>
                  <a:gd name="connsiteX23" fmla="*/ 372653 w 980604"/>
                  <a:gd name="connsiteY23" fmla="*/ 1505313 h 1508632"/>
                  <a:gd name="connsiteX24" fmla="*/ 395513 w 980604"/>
                  <a:gd name="connsiteY24" fmla="*/ 1507218 h 1508632"/>
                  <a:gd name="connsiteX25" fmla="*/ 405038 w 980604"/>
                  <a:gd name="connsiteY25" fmla="*/ 1484358 h 1508632"/>
                  <a:gd name="connsiteX26" fmla="*/ 411319 w 980604"/>
                  <a:gd name="connsiteY26" fmla="*/ 1443993 h 1508632"/>
                  <a:gd name="connsiteX27" fmla="*/ 417601 w 980604"/>
                  <a:gd name="connsiteY27" fmla="*/ 1381900 h 1508632"/>
                  <a:gd name="connsiteX28" fmla="*/ 432275 w 980604"/>
                  <a:gd name="connsiteY28" fmla="*/ 1321712 h 1508632"/>
                  <a:gd name="connsiteX29" fmla="*/ 475523 w 980604"/>
                  <a:gd name="connsiteY29" fmla="*/ 1257663 h 1508632"/>
                  <a:gd name="connsiteX30" fmla="*/ 536689 w 980604"/>
                  <a:gd name="connsiteY30" fmla="*/ 1222651 h 1508632"/>
                  <a:gd name="connsiteX31" fmla="*/ 609388 w 980604"/>
                  <a:gd name="connsiteY31" fmla="*/ 1214260 h 1508632"/>
                  <a:gd name="connsiteX32" fmla="*/ 709117 w 980604"/>
                  <a:gd name="connsiteY32" fmla="*/ 1279441 h 1508632"/>
                  <a:gd name="connsiteX33" fmla="*/ 786038 w 980604"/>
                  <a:gd name="connsiteY33" fmla="*/ 1316358 h 1508632"/>
                  <a:gd name="connsiteX34" fmla="*/ 828669 w 980604"/>
                  <a:gd name="connsiteY34" fmla="*/ 1296484 h 1508632"/>
                  <a:gd name="connsiteX35" fmla="*/ 769511 w 980604"/>
                  <a:gd name="connsiteY35" fmla="*/ 1241290 h 1508632"/>
                  <a:gd name="connsiteX36" fmla="*/ 656498 w 980604"/>
                  <a:gd name="connsiteY36" fmla="*/ 1149078 h 1508632"/>
                  <a:gd name="connsiteX37" fmla="*/ 654232 w 980604"/>
                  <a:gd name="connsiteY37" fmla="*/ 1100681 h 1508632"/>
                  <a:gd name="connsiteX38" fmla="*/ 679358 w 980604"/>
                  <a:gd name="connsiteY38" fmla="*/ 1082403 h 1508632"/>
                  <a:gd name="connsiteX39" fmla="*/ 732698 w 980604"/>
                  <a:gd name="connsiteY39" fmla="*/ 1074783 h 1508632"/>
                  <a:gd name="connsiteX40" fmla="*/ 907958 w 980604"/>
                  <a:gd name="connsiteY40" fmla="*/ 1084308 h 1508632"/>
                  <a:gd name="connsiteX41" fmla="*/ 964655 w 980604"/>
                  <a:gd name="connsiteY41" fmla="*/ 1088175 h 1508632"/>
                  <a:gd name="connsiteX42" fmla="*/ 978443 w 980604"/>
                  <a:gd name="connsiteY42" fmla="*/ 1046568 h 1508632"/>
                  <a:gd name="connsiteX43" fmla="*/ 926854 w 980604"/>
                  <a:gd name="connsiteY43" fmla="*/ 1027158 h 1508632"/>
                  <a:gd name="connsiteX44" fmla="*/ 811420 w 980604"/>
                  <a:gd name="connsiteY44" fmla="*/ 1029629 h 1508632"/>
                  <a:gd name="connsiteX45" fmla="*/ 654594 w 980604"/>
                  <a:gd name="connsiteY45" fmla="*/ 1042398 h 1508632"/>
                  <a:gd name="connsiteX46" fmla="*/ 648312 w 980604"/>
                  <a:gd name="connsiteY46" fmla="*/ 1018611 h 1508632"/>
                  <a:gd name="connsiteX47" fmla="*/ 681263 w 980604"/>
                  <a:gd name="connsiteY47" fmla="*/ 985248 h 1508632"/>
                  <a:gd name="connsiteX48" fmla="*/ 725078 w 980604"/>
                  <a:gd name="connsiteY48" fmla="*/ 945243 h 1508632"/>
                  <a:gd name="connsiteX49" fmla="*/ 740318 w 980604"/>
                  <a:gd name="connsiteY49" fmla="*/ 931908 h 1508632"/>
                  <a:gd name="connsiteX50" fmla="*/ 761273 w 980604"/>
                  <a:gd name="connsiteY50" fmla="*/ 910953 h 1508632"/>
                  <a:gd name="connsiteX51" fmla="*/ 774608 w 980604"/>
                  <a:gd name="connsiteY51" fmla="*/ 882378 h 1508632"/>
                  <a:gd name="connsiteX52" fmla="*/ 772703 w 980604"/>
                  <a:gd name="connsiteY52" fmla="*/ 867138 h 1508632"/>
                  <a:gd name="connsiteX53" fmla="*/ 746033 w 980604"/>
                  <a:gd name="connsiteY53" fmla="*/ 867138 h 1508632"/>
                  <a:gd name="connsiteX54" fmla="*/ 690634 w 980604"/>
                  <a:gd name="connsiteY54" fmla="*/ 906732 h 1508632"/>
                  <a:gd name="connsiteX55" fmla="*/ 591059 w 980604"/>
                  <a:gd name="connsiteY55" fmla="*/ 938034 h 1508632"/>
                  <a:gd name="connsiteX56" fmla="*/ 515528 w 980604"/>
                  <a:gd name="connsiteY56" fmla="*/ 840468 h 1508632"/>
                  <a:gd name="connsiteX57" fmla="*/ 511718 w 980604"/>
                  <a:gd name="connsiteY57" fmla="*/ 350883 h 1508632"/>
                  <a:gd name="connsiteX58" fmla="*/ 507908 w 980604"/>
                  <a:gd name="connsiteY58" fmla="*/ 59418 h 1508632"/>
                  <a:gd name="connsiteX59" fmla="*/ 498383 w 980604"/>
                  <a:gd name="connsiteY59" fmla="*/ 32748 h 1508632"/>
                  <a:gd name="connsiteX60" fmla="*/ 496478 w 980604"/>
                  <a:gd name="connsiteY60" fmla="*/ 27033 h 1508632"/>
                  <a:gd name="connsiteX61" fmla="*/ 486953 w 980604"/>
                  <a:gd name="connsiteY61" fmla="*/ 9888 h 1508632"/>
                  <a:gd name="connsiteX62" fmla="*/ 481238 w 980604"/>
                  <a:gd name="connsiteY62" fmla="*/ 6078 h 1508632"/>
                  <a:gd name="connsiteX63" fmla="*/ 437886 w 980604"/>
                  <a:gd name="connsiteY63" fmla="*/ 7777 h 1508632"/>
                  <a:gd name="connsiteX64" fmla="*/ 433614 w 980604"/>
                  <a:gd name="connsiteY64" fmla="*/ 98034 h 1508632"/>
                  <a:gd name="connsiteX65" fmla="*/ 444837 w 980604"/>
                  <a:gd name="connsiteY65" fmla="*/ 218512 h 1508632"/>
                  <a:gd name="connsiteX66" fmla="*/ 448853 w 980604"/>
                  <a:gd name="connsiteY66" fmla="*/ 413748 h 1508632"/>
                  <a:gd name="connsiteX67" fmla="*/ 453179 w 980604"/>
                  <a:gd name="connsiteY67" fmla="*/ 749592 h 1508632"/>
                  <a:gd name="connsiteX68" fmla="*/ 436085 w 980604"/>
                  <a:gd name="connsiteY68" fmla="*/ 856738 h 1508632"/>
                  <a:gd name="connsiteX0" fmla="*/ 436085 w 980604"/>
                  <a:gd name="connsiteY0" fmla="*/ 856738 h 1508632"/>
                  <a:gd name="connsiteX1" fmla="*/ 400661 w 980604"/>
                  <a:gd name="connsiteY1" fmla="*/ 919551 h 1508632"/>
                  <a:gd name="connsiteX2" fmla="*/ 350875 w 980604"/>
                  <a:gd name="connsiteY2" fmla="*/ 956107 h 1508632"/>
                  <a:gd name="connsiteX3" fmla="*/ 271122 w 980604"/>
                  <a:gd name="connsiteY3" fmla="*/ 959711 h 1508632"/>
                  <a:gd name="connsiteX4" fmla="*/ 179887 w 980604"/>
                  <a:gd name="connsiteY4" fmla="*/ 927532 h 1508632"/>
                  <a:gd name="connsiteX5" fmla="*/ 67853 w 980604"/>
                  <a:gd name="connsiteY5" fmla="*/ 867138 h 1508632"/>
                  <a:gd name="connsiteX6" fmla="*/ 54518 w 980604"/>
                  <a:gd name="connsiteY6" fmla="*/ 888093 h 1508632"/>
                  <a:gd name="connsiteX7" fmla="*/ 58328 w 980604"/>
                  <a:gd name="connsiteY7" fmla="*/ 926193 h 1508632"/>
                  <a:gd name="connsiteX8" fmla="*/ 88808 w 980604"/>
                  <a:gd name="connsiteY8" fmla="*/ 950958 h 1508632"/>
                  <a:gd name="connsiteX9" fmla="*/ 174533 w 980604"/>
                  <a:gd name="connsiteY9" fmla="*/ 981799 h 1508632"/>
                  <a:gd name="connsiteX10" fmla="*/ 270555 w 980604"/>
                  <a:gd name="connsiteY10" fmla="*/ 1028652 h 1508632"/>
                  <a:gd name="connsiteX11" fmla="*/ 286928 w 980604"/>
                  <a:gd name="connsiteY11" fmla="*/ 1069068 h 1508632"/>
                  <a:gd name="connsiteX12" fmla="*/ 272615 w 980604"/>
                  <a:gd name="connsiteY12" fmla="*/ 1111957 h 1508632"/>
                  <a:gd name="connsiteX13" fmla="*/ 194458 w 980604"/>
                  <a:gd name="connsiteY13" fmla="*/ 1142951 h 1508632"/>
                  <a:gd name="connsiteX14" fmla="*/ 88295 w 980604"/>
                  <a:gd name="connsiteY14" fmla="*/ 1157831 h 1508632"/>
                  <a:gd name="connsiteX15" fmla="*/ 12608 w 980604"/>
                  <a:gd name="connsiteY15" fmla="*/ 1168128 h 1508632"/>
                  <a:gd name="connsiteX16" fmla="*/ 14513 w 980604"/>
                  <a:gd name="connsiteY16" fmla="*/ 1206228 h 1508632"/>
                  <a:gd name="connsiteX17" fmla="*/ 153578 w 980604"/>
                  <a:gd name="connsiteY17" fmla="*/ 1214981 h 1508632"/>
                  <a:gd name="connsiteX18" fmla="*/ 344233 w 980604"/>
                  <a:gd name="connsiteY18" fmla="*/ 1210038 h 1508632"/>
                  <a:gd name="connsiteX19" fmla="*/ 370748 w 980604"/>
                  <a:gd name="connsiteY19" fmla="*/ 1266261 h 1508632"/>
                  <a:gd name="connsiteX20" fmla="*/ 343305 w 980604"/>
                  <a:gd name="connsiteY20" fmla="*/ 1349154 h 1508632"/>
                  <a:gd name="connsiteX21" fmla="*/ 336458 w 980604"/>
                  <a:gd name="connsiteY21" fmla="*/ 1412946 h 1508632"/>
                  <a:gd name="connsiteX22" fmla="*/ 340268 w 980604"/>
                  <a:gd name="connsiteY22" fmla="*/ 1455783 h 1508632"/>
                  <a:gd name="connsiteX23" fmla="*/ 372653 w 980604"/>
                  <a:gd name="connsiteY23" fmla="*/ 1505313 h 1508632"/>
                  <a:gd name="connsiteX24" fmla="*/ 395513 w 980604"/>
                  <a:gd name="connsiteY24" fmla="*/ 1507218 h 1508632"/>
                  <a:gd name="connsiteX25" fmla="*/ 405038 w 980604"/>
                  <a:gd name="connsiteY25" fmla="*/ 1484358 h 1508632"/>
                  <a:gd name="connsiteX26" fmla="*/ 411319 w 980604"/>
                  <a:gd name="connsiteY26" fmla="*/ 1443993 h 1508632"/>
                  <a:gd name="connsiteX27" fmla="*/ 417601 w 980604"/>
                  <a:gd name="connsiteY27" fmla="*/ 1381900 h 1508632"/>
                  <a:gd name="connsiteX28" fmla="*/ 432275 w 980604"/>
                  <a:gd name="connsiteY28" fmla="*/ 1321712 h 1508632"/>
                  <a:gd name="connsiteX29" fmla="*/ 475523 w 980604"/>
                  <a:gd name="connsiteY29" fmla="*/ 1257663 h 1508632"/>
                  <a:gd name="connsiteX30" fmla="*/ 536689 w 980604"/>
                  <a:gd name="connsiteY30" fmla="*/ 1222651 h 1508632"/>
                  <a:gd name="connsiteX31" fmla="*/ 609388 w 980604"/>
                  <a:gd name="connsiteY31" fmla="*/ 1214260 h 1508632"/>
                  <a:gd name="connsiteX32" fmla="*/ 709117 w 980604"/>
                  <a:gd name="connsiteY32" fmla="*/ 1279441 h 1508632"/>
                  <a:gd name="connsiteX33" fmla="*/ 786038 w 980604"/>
                  <a:gd name="connsiteY33" fmla="*/ 1316358 h 1508632"/>
                  <a:gd name="connsiteX34" fmla="*/ 828669 w 980604"/>
                  <a:gd name="connsiteY34" fmla="*/ 1296484 h 1508632"/>
                  <a:gd name="connsiteX35" fmla="*/ 769511 w 980604"/>
                  <a:gd name="connsiteY35" fmla="*/ 1241290 h 1508632"/>
                  <a:gd name="connsiteX36" fmla="*/ 656498 w 980604"/>
                  <a:gd name="connsiteY36" fmla="*/ 1149078 h 1508632"/>
                  <a:gd name="connsiteX37" fmla="*/ 654232 w 980604"/>
                  <a:gd name="connsiteY37" fmla="*/ 1100681 h 1508632"/>
                  <a:gd name="connsiteX38" fmla="*/ 679358 w 980604"/>
                  <a:gd name="connsiteY38" fmla="*/ 1082403 h 1508632"/>
                  <a:gd name="connsiteX39" fmla="*/ 732698 w 980604"/>
                  <a:gd name="connsiteY39" fmla="*/ 1074783 h 1508632"/>
                  <a:gd name="connsiteX40" fmla="*/ 907958 w 980604"/>
                  <a:gd name="connsiteY40" fmla="*/ 1084308 h 1508632"/>
                  <a:gd name="connsiteX41" fmla="*/ 964655 w 980604"/>
                  <a:gd name="connsiteY41" fmla="*/ 1088175 h 1508632"/>
                  <a:gd name="connsiteX42" fmla="*/ 978443 w 980604"/>
                  <a:gd name="connsiteY42" fmla="*/ 1046568 h 1508632"/>
                  <a:gd name="connsiteX43" fmla="*/ 926854 w 980604"/>
                  <a:gd name="connsiteY43" fmla="*/ 1027158 h 1508632"/>
                  <a:gd name="connsiteX44" fmla="*/ 811420 w 980604"/>
                  <a:gd name="connsiteY44" fmla="*/ 1029629 h 1508632"/>
                  <a:gd name="connsiteX45" fmla="*/ 654594 w 980604"/>
                  <a:gd name="connsiteY45" fmla="*/ 1042398 h 1508632"/>
                  <a:gd name="connsiteX46" fmla="*/ 648312 w 980604"/>
                  <a:gd name="connsiteY46" fmla="*/ 1018611 h 1508632"/>
                  <a:gd name="connsiteX47" fmla="*/ 681263 w 980604"/>
                  <a:gd name="connsiteY47" fmla="*/ 985248 h 1508632"/>
                  <a:gd name="connsiteX48" fmla="*/ 725078 w 980604"/>
                  <a:gd name="connsiteY48" fmla="*/ 945243 h 1508632"/>
                  <a:gd name="connsiteX49" fmla="*/ 740318 w 980604"/>
                  <a:gd name="connsiteY49" fmla="*/ 931908 h 1508632"/>
                  <a:gd name="connsiteX50" fmla="*/ 761273 w 980604"/>
                  <a:gd name="connsiteY50" fmla="*/ 910953 h 1508632"/>
                  <a:gd name="connsiteX51" fmla="*/ 774608 w 980604"/>
                  <a:gd name="connsiteY51" fmla="*/ 882378 h 1508632"/>
                  <a:gd name="connsiteX52" fmla="*/ 772703 w 980604"/>
                  <a:gd name="connsiteY52" fmla="*/ 867138 h 1508632"/>
                  <a:gd name="connsiteX53" fmla="*/ 746033 w 980604"/>
                  <a:gd name="connsiteY53" fmla="*/ 867138 h 1508632"/>
                  <a:gd name="connsiteX54" fmla="*/ 690634 w 980604"/>
                  <a:gd name="connsiteY54" fmla="*/ 906732 h 1508632"/>
                  <a:gd name="connsiteX55" fmla="*/ 591059 w 980604"/>
                  <a:gd name="connsiteY55" fmla="*/ 938034 h 1508632"/>
                  <a:gd name="connsiteX56" fmla="*/ 515528 w 980604"/>
                  <a:gd name="connsiteY56" fmla="*/ 840468 h 1508632"/>
                  <a:gd name="connsiteX57" fmla="*/ 511718 w 980604"/>
                  <a:gd name="connsiteY57" fmla="*/ 350883 h 1508632"/>
                  <a:gd name="connsiteX58" fmla="*/ 507908 w 980604"/>
                  <a:gd name="connsiteY58" fmla="*/ 59418 h 1508632"/>
                  <a:gd name="connsiteX59" fmla="*/ 498383 w 980604"/>
                  <a:gd name="connsiteY59" fmla="*/ 32748 h 1508632"/>
                  <a:gd name="connsiteX60" fmla="*/ 486953 w 980604"/>
                  <a:gd name="connsiteY60" fmla="*/ 9888 h 1508632"/>
                  <a:gd name="connsiteX61" fmla="*/ 481238 w 980604"/>
                  <a:gd name="connsiteY61" fmla="*/ 6078 h 1508632"/>
                  <a:gd name="connsiteX62" fmla="*/ 437886 w 980604"/>
                  <a:gd name="connsiteY62" fmla="*/ 7777 h 1508632"/>
                  <a:gd name="connsiteX63" fmla="*/ 433614 w 980604"/>
                  <a:gd name="connsiteY63" fmla="*/ 98034 h 1508632"/>
                  <a:gd name="connsiteX64" fmla="*/ 444837 w 980604"/>
                  <a:gd name="connsiteY64" fmla="*/ 218512 h 1508632"/>
                  <a:gd name="connsiteX65" fmla="*/ 448853 w 980604"/>
                  <a:gd name="connsiteY65" fmla="*/ 413748 h 1508632"/>
                  <a:gd name="connsiteX66" fmla="*/ 453179 w 980604"/>
                  <a:gd name="connsiteY66" fmla="*/ 749592 h 1508632"/>
                  <a:gd name="connsiteX67" fmla="*/ 436085 w 980604"/>
                  <a:gd name="connsiteY67" fmla="*/ 856738 h 1508632"/>
                  <a:gd name="connsiteX0" fmla="*/ 436085 w 980604"/>
                  <a:gd name="connsiteY0" fmla="*/ 855878 h 1507772"/>
                  <a:gd name="connsiteX1" fmla="*/ 400661 w 980604"/>
                  <a:gd name="connsiteY1" fmla="*/ 918691 h 1507772"/>
                  <a:gd name="connsiteX2" fmla="*/ 350875 w 980604"/>
                  <a:gd name="connsiteY2" fmla="*/ 955247 h 1507772"/>
                  <a:gd name="connsiteX3" fmla="*/ 271122 w 980604"/>
                  <a:gd name="connsiteY3" fmla="*/ 958851 h 1507772"/>
                  <a:gd name="connsiteX4" fmla="*/ 179887 w 980604"/>
                  <a:gd name="connsiteY4" fmla="*/ 926672 h 1507772"/>
                  <a:gd name="connsiteX5" fmla="*/ 67853 w 980604"/>
                  <a:gd name="connsiteY5" fmla="*/ 866278 h 1507772"/>
                  <a:gd name="connsiteX6" fmla="*/ 54518 w 980604"/>
                  <a:gd name="connsiteY6" fmla="*/ 887233 h 1507772"/>
                  <a:gd name="connsiteX7" fmla="*/ 58328 w 980604"/>
                  <a:gd name="connsiteY7" fmla="*/ 925333 h 1507772"/>
                  <a:gd name="connsiteX8" fmla="*/ 88808 w 980604"/>
                  <a:gd name="connsiteY8" fmla="*/ 950098 h 1507772"/>
                  <a:gd name="connsiteX9" fmla="*/ 174533 w 980604"/>
                  <a:gd name="connsiteY9" fmla="*/ 980939 h 1507772"/>
                  <a:gd name="connsiteX10" fmla="*/ 270555 w 980604"/>
                  <a:gd name="connsiteY10" fmla="*/ 1027792 h 1507772"/>
                  <a:gd name="connsiteX11" fmla="*/ 286928 w 980604"/>
                  <a:gd name="connsiteY11" fmla="*/ 1068208 h 1507772"/>
                  <a:gd name="connsiteX12" fmla="*/ 272615 w 980604"/>
                  <a:gd name="connsiteY12" fmla="*/ 1111097 h 1507772"/>
                  <a:gd name="connsiteX13" fmla="*/ 194458 w 980604"/>
                  <a:gd name="connsiteY13" fmla="*/ 1142091 h 1507772"/>
                  <a:gd name="connsiteX14" fmla="*/ 88295 w 980604"/>
                  <a:gd name="connsiteY14" fmla="*/ 1156971 h 1507772"/>
                  <a:gd name="connsiteX15" fmla="*/ 12608 w 980604"/>
                  <a:gd name="connsiteY15" fmla="*/ 1167268 h 1507772"/>
                  <a:gd name="connsiteX16" fmla="*/ 14513 w 980604"/>
                  <a:gd name="connsiteY16" fmla="*/ 1205368 h 1507772"/>
                  <a:gd name="connsiteX17" fmla="*/ 153578 w 980604"/>
                  <a:gd name="connsiteY17" fmla="*/ 1214121 h 1507772"/>
                  <a:gd name="connsiteX18" fmla="*/ 344233 w 980604"/>
                  <a:gd name="connsiteY18" fmla="*/ 1209178 h 1507772"/>
                  <a:gd name="connsiteX19" fmla="*/ 370748 w 980604"/>
                  <a:gd name="connsiteY19" fmla="*/ 1265401 h 1507772"/>
                  <a:gd name="connsiteX20" fmla="*/ 343305 w 980604"/>
                  <a:gd name="connsiteY20" fmla="*/ 1348294 h 1507772"/>
                  <a:gd name="connsiteX21" fmla="*/ 336458 w 980604"/>
                  <a:gd name="connsiteY21" fmla="*/ 1412086 h 1507772"/>
                  <a:gd name="connsiteX22" fmla="*/ 340268 w 980604"/>
                  <a:gd name="connsiteY22" fmla="*/ 1454923 h 1507772"/>
                  <a:gd name="connsiteX23" fmla="*/ 372653 w 980604"/>
                  <a:gd name="connsiteY23" fmla="*/ 1504453 h 1507772"/>
                  <a:gd name="connsiteX24" fmla="*/ 395513 w 980604"/>
                  <a:gd name="connsiteY24" fmla="*/ 1506358 h 1507772"/>
                  <a:gd name="connsiteX25" fmla="*/ 405038 w 980604"/>
                  <a:gd name="connsiteY25" fmla="*/ 1483498 h 1507772"/>
                  <a:gd name="connsiteX26" fmla="*/ 411319 w 980604"/>
                  <a:gd name="connsiteY26" fmla="*/ 1443133 h 1507772"/>
                  <a:gd name="connsiteX27" fmla="*/ 417601 w 980604"/>
                  <a:gd name="connsiteY27" fmla="*/ 1381040 h 1507772"/>
                  <a:gd name="connsiteX28" fmla="*/ 432275 w 980604"/>
                  <a:gd name="connsiteY28" fmla="*/ 1320852 h 1507772"/>
                  <a:gd name="connsiteX29" fmla="*/ 475523 w 980604"/>
                  <a:gd name="connsiteY29" fmla="*/ 1256803 h 1507772"/>
                  <a:gd name="connsiteX30" fmla="*/ 536689 w 980604"/>
                  <a:gd name="connsiteY30" fmla="*/ 1221791 h 1507772"/>
                  <a:gd name="connsiteX31" fmla="*/ 609388 w 980604"/>
                  <a:gd name="connsiteY31" fmla="*/ 1213400 h 1507772"/>
                  <a:gd name="connsiteX32" fmla="*/ 709117 w 980604"/>
                  <a:gd name="connsiteY32" fmla="*/ 1278581 h 1507772"/>
                  <a:gd name="connsiteX33" fmla="*/ 786038 w 980604"/>
                  <a:gd name="connsiteY33" fmla="*/ 1315498 h 1507772"/>
                  <a:gd name="connsiteX34" fmla="*/ 828669 w 980604"/>
                  <a:gd name="connsiteY34" fmla="*/ 1295624 h 1507772"/>
                  <a:gd name="connsiteX35" fmla="*/ 769511 w 980604"/>
                  <a:gd name="connsiteY35" fmla="*/ 1240430 h 1507772"/>
                  <a:gd name="connsiteX36" fmla="*/ 656498 w 980604"/>
                  <a:gd name="connsiteY36" fmla="*/ 1148218 h 1507772"/>
                  <a:gd name="connsiteX37" fmla="*/ 654232 w 980604"/>
                  <a:gd name="connsiteY37" fmla="*/ 1099821 h 1507772"/>
                  <a:gd name="connsiteX38" fmla="*/ 679358 w 980604"/>
                  <a:gd name="connsiteY38" fmla="*/ 1081543 h 1507772"/>
                  <a:gd name="connsiteX39" fmla="*/ 732698 w 980604"/>
                  <a:gd name="connsiteY39" fmla="*/ 1073923 h 1507772"/>
                  <a:gd name="connsiteX40" fmla="*/ 907958 w 980604"/>
                  <a:gd name="connsiteY40" fmla="*/ 1083448 h 1507772"/>
                  <a:gd name="connsiteX41" fmla="*/ 964655 w 980604"/>
                  <a:gd name="connsiteY41" fmla="*/ 1087315 h 1507772"/>
                  <a:gd name="connsiteX42" fmla="*/ 978443 w 980604"/>
                  <a:gd name="connsiteY42" fmla="*/ 1045708 h 1507772"/>
                  <a:gd name="connsiteX43" fmla="*/ 926854 w 980604"/>
                  <a:gd name="connsiteY43" fmla="*/ 1026298 h 1507772"/>
                  <a:gd name="connsiteX44" fmla="*/ 811420 w 980604"/>
                  <a:gd name="connsiteY44" fmla="*/ 1028769 h 1507772"/>
                  <a:gd name="connsiteX45" fmla="*/ 654594 w 980604"/>
                  <a:gd name="connsiteY45" fmla="*/ 1041538 h 1507772"/>
                  <a:gd name="connsiteX46" fmla="*/ 648312 w 980604"/>
                  <a:gd name="connsiteY46" fmla="*/ 1017751 h 1507772"/>
                  <a:gd name="connsiteX47" fmla="*/ 681263 w 980604"/>
                  <a:gd name="connsiteY47" fmla="*/ 984388 h 1507772"/>
                  <a:gd name="connsiteX48" fmla="*/ 725078 w 980604"/>
                  <a:gd name="connsiteY48" fmla="*/ 944383 h 1507772"/>
                  <a:gd name="connsiteX49" fmla="*/ 740318 w 980604"/>
                  <a:gd name="connsiteY49" fmla="*/ 931048 h 1507772"/>
                  <a:gd name="connsiteX50" fmla="*/ 761273 w 980604"/>
                  <a:gd name="connsiteY50" fmla="*/ 910093 h 1507772"/>
                  <a:gd name="connsiteX51" fmla="*/ 774608 w 980604"/>
                  <a:gd name="connsiteY51" fmla="*/ 881518 h 1507772"/>
                  <a:gd name="connsiteX52" fmla="*/ 772703 w 980604"/>
                  <a:gd name="connsiteY52" fmla="*/ 866278 h 1507772"/>
                  <a:gd name="connsiteX53" fmla="*/ 746033 w 980604"/>
                  <a:gd name="connsiteY53" fmla="*/ 866278 h 1507772"/>
                  <a:gd name="connsiteX54" fmla="*/ 690634 w 980604"/>
                  <a:gd name="connsiteY54" fmla="*/ 905872 h 1507772"/>
                  <a:gd name="connsiteX55" fmla="*/ 591059 w 980604"/>
                  <a:gd name="connsiteY55" fmla="*/ 937174 h 1507772"/>
                  <a:gd name="connsiteX56" fmla="*/ 515528 w 980604"/>
                  <a:gd name="connsiteY56" fmla="*/ 839608 h 1507772"/>
                  <a:gd name="connsiteX57" fmla="*/ 511718 w 980604"/>
                  <a:gd name="connsiteY57" fmla="*/ 350023 h 1507772"/>
                  <a:gd name="connsiteX58" fmla="*/ 507908 w 980604"/>
                  <a:gd name="connsiteY58" fmla="*/ 58558 h 1507772"/>
                  <a:gd name="connsiteX59" fmla="*/ 498383 w 980604"/>
                  <a:gd name="connsiteY59" fmla="*/ 31888 h 1507772"/>
                  <a:gd name="connsiteX60" fmla="*/ 486953 w 980604"/>
                  <a:gd name="connsiteY60" fmla="*/ 9028 h 1507772"/>
                  <a:gd name="connsiteX61" fmla="*/ 437886 w 980604"/>
                  <a:gd name="connsiteY61" fmla="*/ 6917 h 1507772"/>
                  <a:gd name="connsiteX62" fmla="*/ 433614 w 980604"/>
                  <a:gd name="connsiteY62" fmla="*/ 97174 h 1507772"/>
                  <a:gd name="connsiteX63" fmla="*/ 444837 w 980604"/>
                  <a:gd name="connsiteY63" fmla="*/ 217652 h 1507772"/>
                  <a:gd name="connsiteX64" fmla="*/ 448853 w 980604"/>
                  <a:gd name="connsiteY64" fmla="*/ 412888 h 1507772"/>
                  <a:gd name="connsiteX65" fmla="*/ 453179 w 980604"/>
                  <a:gd name="connsiteY65" fmla="*/ 748732 h 1507772"/>
                  <a:gd name="connsiteX66" fmla="*/ 436085 w 980604"/>
                  <a:gd name="connsiteY66" fmla="*/ 855878 h 1507772"/>
                  <a:gd name="connsiteX0" fmla="*/ 436085 w 980604"/>
                  <a:gd name="connsiteY0" fmla="*/ 859152 h 1511046"/>
                  <a:gd name="connsiteX1" fmla="*/ 400661 w 980604"/>
                  <a:gd name="connsiteY1" fmla="*/ 921965 h 1511046"/>
                  <a:gd name="connsiteX2" fmla="*/ 350875 w 980604"/>
                  <a:gd name="connsiteY2" fmla="*/ 958521 h 1511046"/>
                  <a:gd name="connsiteX3" fmla="*/ 271122 w 980604"/>
                  <a:gd name="connsiteY3" fmla="*/ 962125 h 1511046"/>
                  <a:gd name="connsiteX4" fmla="*/ 179887 w 980604"/>
                  <a:gd name="connsiteY4" fmla="*/ 929946 h 1511046"/>
                  <a:gd name="connsiteX5" fmla="*/ 67853 w 980604"/>
                  <a:gd name="connsiteY5" fmla="*/ 869552 h 1511046"/>
                  <a:gd name="connsiteX6" fmla="*/ 54518 w 980604"/>
                  <a:gd name="connsiteY6" fmla="*/ 890507 h 1511046"/>
                  <a:gd name="connsiteX7" fmla="*/ 58328 w 980604"/>
                  <a:gd name="connsiteY7" fmla="*/ 928607 h 1511046"/>
                  <a:gd name="connsiteX8" fmla="*/ 88808 w 980604"/>
                  <a:gd name="connsiteY8" fmla="*/ 953372 h 1511046"/>
                  <a:gd name="connsiteX9" fmla="*/ 174533 w 980604"/>
                  <a:gd name="connsiteY9" fmla="*/ 984213 h 1511046"/>
                  <a:gd name="connsiteX10" fmla="*/ 270555 w 980604"/>
                  <a:gd name="connsiteY10" fmla="*/ 1031066 h 1511046"/>
                  <a:gd name="connsiteX11" fmla="*/ 286928 w 980604"/>
                  <a:gd name="connsiteY11" fmla="*/ 1071482 h 1511046"/>
                  <a:gd name="connsiteX12" fmla="*/ 272615 w 980604"/>
                  <a:gd name="connsiteY12" fmla="*/ 1114371 h 1511046"/>
                  <a:gd name="connsiteX13" fmla="*/ 194458 w 980604"/>
                  <a:gd name="connsiteY13" fmla="*/ 1145365 h 1511046"/>
                  <a:gd name="connsiteX14" fmla="*/ 88295 w 980604"/>
                  <a:gd name="connsiteY14" fmla="*/ 1160245 h 1511046"/>
                  <a:gd name="connsiteX15" fmla="*/ 12608 w 980604"/>
                  <a:gd name="connsiteY15" fmla="*/ 1170542 h 1511046"/>
                  <a:gd name="connsiteX16" fmla="*/ 14513 w 980604"/>
                  <a:gd name="connsiteY16" fmla="*/ 1208642 h 1511046"/>
                  <a:gd name="connsiteX17" fmla="*/ 153578 w 980604"/>
                  <a:gd name="connsiteY17" fmla="*/ 1217395 h 1511046"/>
                  <a:gd name="connsiteX18" fmla="*/ 344233 w 980604"/>
                  <a:gd name="connsiteY18" fmla="*/ 1212452 h 1511046"/>
                  <a:gd name="connsiteX19" fmla="*/ 370748 w 980604"/>
                  <a:gd name="connsiteY19" fmla="*/ 1268675 h 1511046"/>
                  <a:gd name="connsiteX20" fmla="*/ 343305 w 980604"/>
                  <a:gd name="connsiteY20" fmla="*/ 1351568 h 1511046"/>
                  <a:gd name="connsiteX21" fmla="*/ 336458 w 980604"/>
                  <a:gd name="connsiteY21" fmla="*/ 1415360 h 1511046"/>
                  <a:gd name="connsiteX22" fmla="*/ 340268 w 980604"/>
                  <a:gd name="connsiteY22" fmla="*/ 1458197 h 1511046"/>
                  <a:gd name="connsiteX23" fmla="*/ 372653 w 980604"/>
                  <a:gd name="connsiteY23" fmla="*/ 1507727 h 1511046"/>
                  <a:gd name="connsiteX24" fmla="*/ 395513 w 980604"/>
                  <a:gd name="connsiteY24" fmla="*/ 1509632 h 1511046"/>
                  <a:gd name="connsiteX25" fmla="*/ 405038 w 980604"/>
                  <a:gd name="connsiteY25" fmla="*/ 1486772 h 1511046"/>
                  <a:gd name="connsiteX26" fmla="*/ 411319 w 980604"/>
                  <a:gd name="connsiteY26" fmla="*/ 1446407 h 1511046"/>
                  <a:gd name="connsiteX27" fmla="*/ 417601 w 980604"/>
                  <a:gd name="connsiteY27" fmla="*/ 1384314 h 1511046"/>
                  <a:gd name="connsiteX28" fmla="*/ 432275 w 980604"/>
                  <a:gd name="connsiteY28" fmla="*/ 1324126 h 1511046"/>
                  <a:gd name="connsiteX29" fmla="*/ 475523 w 980604"/>
                  <a:gd name="connsiteY29" fmla="*/ 1260077 h 1511046"/>
                  <a:gd name="connsiteX30" fmla="*/ 536689 w 980604"/>
                  <a:gd name="connsiteY30" fmla="*/ 1225065 h 1511046"/>
                  <a:gd name="connsiteX31" fmla="*/ 609388 w 980604"/>
                  <a:gd name="connsiteY31" fmla="*/ 1216674 h 1511046"/>
                  <a:gd name="connsiteX32" fmla="*/ 709117 w 980604"/>
                  <a:gd name="connsiteY32" fmla="*/ 1281855 h 1511046"/>
                  <a:gd name="connsiteX33" fmla="*/ 786038 w 980604"/>
                  <a:gd name="connsiteY33" fmla="*/ 1318772 h 1511046"/>
                  <a:gd name="connsiteX34" fmla="*/ 828669 w 980604"/>
                  <a:gd name="connsiteY34" fmla="*/ 1298898 h 1511046"/>
                  <a:gd name="connsiteX35" fmla="*/ 769511 w 980604"/>
                  <a:gd name="connsiteY35" fmla="*/ 1243704 h 1511046"/>
                  <a:gd name="connsiteX36" fmla="*/ 656498 w 980604"/>
                  <a:gd name="connsiteY36" fmla="*/ 1151492 h 1511046"/>
                  <a:gd name="connsiteX37" fmla="*/ 654232 w 980604"/>
                  <a:gd name="connsiteY37" fmla="*/ 1103095 h 1511046"/>
                  <a:gd name="connsiteX38" fmla="*/ 679358 w 980604"/>
                  <a:gd name="connsiteY38" fmla="*/ 1084817 h 1511046"/>
                  <a:gd name="connsiteX39" fmla="*/ 732698 w 980604"/>
                  <a:gd name="connsiteY39" fmla="*/ 1077197 h 1511046"/>
                  <a:gd name="connsiteX40" fmla="*/ 907958 w 980604"/>
                  <a:gd name="connsiteY40" fmla="*/ 1086722 h 1511046"/>
                  <a:gd name="connsiteX41" fmla="*/ 964655 w 980604"/>
                  <a:gd name="connsiteY41" fmla="*/ 1090589 h 1511046"/>
                  <a:gd name="connsiteX42" fmla="*/ 978443 w 980604"/>
                  <a:gd name="connsiteY42" fmla="*/ 1048982 h 1511046"/>
                  <a:gd name="connsiteX43" fmla="*/ 926854 w 980604"/>
                  <a:gd name="connsiteY43" fmla="*/ 1029572 h 1511046"/>
                  <a:gd name="connsiteX44" fmla="*/ 811420 w 980604"/>
                  <a:gd name="connsiteY44" fmla="*/ 1032043 h 1511046"/>
                  <a:gd name="connsiteX45" fmla="*/ 654594 w 980604"/>
                  <a:gd name="connsiteY45" fmla="*/ 1044812 h 1511046"/>
                  <a:gd name="connsiteX46" fmla="*/ 648312 w 980604"/>
                  <a:gd name="connsiteY46" fmla="*/ 1021025 h 1511046"/>
                  <a:gd name="connsiteX47" fmla="*/ 681263 w 980604"/>
                  <a:gd name="connsiteY47" fmla="*/ 987662 h 1511046"/>
                  <a:gd name="connsiteX48" fmla="*/ 725078 w 980604"/>
                  <a:gd name="connsiteY48" fmla="*/ 947657 h 1511046"/>
                  <a:gd name="connsiteX49" fmla="*/ 740318 w 980604"/>
                  <a:gd name="connsiteY49" fmla="*/ 934322 h 1511046"/>
                  <a:gd name="connsiteX50" fmla="*/ 761273 w 980604"/>
                  <a:gd name="connsiteY50" fmla="*/ 913367 h 1511046"/>
                  <a:gd name="connsiteX51" fmla="*/ 774608 w 980604"/>
                  <a:gd name="connsiteY51" fmla="*/ 884792 h 1511046"/>
                  <a:gd name="connsiteX52" fmla="*/ 772703 w 980604"/>
                  <a:gd name="connsiteY52" fmla="*/ 869552 h 1511046"/>
                  <a:gd name="connsiteX53" fmla="*/ 746033 w 980604"/>
                  <a:gd name="connsiteY53" fmla="*/ 869552 h 1511046"/>
                  <a:gd name="connsiteX54" fmla="*/ 690634 w 980604"/>
                  <a:gd name="connsiteY54" fmla="*/ 909146 h 1511046"/>
                  <a:gd name="connsiteX55" fmla="*/ 591059 w 980604"/>
                  <a:gd name="connsiteY55" fmla="*/ 940448 h 1511046"/>
                  <a:gd name="connsiteX56" fmla="*/ 515528 w 980604"/>
                  <a:gd name="connsiteY56" fmla="*/ 842882 h 1511046"/>
                  <a:gd name="connsiteX57" fmla="*/ 511718 w 980604"/>
                  <a:gd name="connsiteY57" fmla="*/ 353297 h 1511046"/>
                  <a:gd name="connsiteX58" fmla="*/ 507908 w 980604"/>
                  <a:gd name="connsiteY58" fmla="*/ 61832 h 1511046"/>
                  <a:gd name="connsiteX59" fmla="*/ 498383 w 980604"/>
                  <a:gd name="connsiteY59" fmla="*/ 35162 h 1511046"/>
                  <a:gd name="connsiteX60" fmla="*/ 482011 w 980604"/>
                  <a:gd name="connsiteY60" fmla="*/ 4888 h 1511046"/>
                  <a:gd name="connsiteX61" fmla="*/ 437886 w 980604"/>
                  <a:gd name="connsiteY61" fmla="*/ 10191 h 1511046"/>
                  <a:gd name="connsiteX62" fmla="*/ 433614 w 980604"/>
                  <a:gd name="connsiteY62" fmla="*/ 100448 h 1511046"/>
                  <a:gd name="connsiteX63" fmla="*/ 444837 w 980604"/>
                  <a:gd name="connsiteY63" fmla="*/ 220926 h 1511046"/>
                  <a:gd name="connsiteX64" fmla="*/ 448853 w 980604"/>
                  <a:gd name="connsiteY64" fmla="*/ 416162 h 1511046"/>
                  <a:gd name="connsiteX65" fmla="*/ 453179 w 980604"/>
                  <a:gd name="connsiteY65" fmla="*/ 752006 h 1511046"/>
                  <a:gd name="connsiteX66" fmla="*/ 436085 w 980604"/>
                  <a:gd name="connsiteY66" fmla="*/ 859152 h 1511046"/>
                  <a:gd name="connsiteX0" fmla="*/ 436085 w 980604"/>
                  <a:gd name="connsiteY0" fmla="*/ 859152 h 1511046"/>
                  <a:gd name="connsiteX1" fmla="*/ 400661 w 980604"/>
                  <a:gd name="connsiteY1" fmla="*/ 921965 h 1511046"/>
                  <a:gd name="connsiteX2" fmla="*/ 350875 w 980604"/>
                  <a:gd name="connsiteY2" fmla="*/ 958521 h 1511046"/>
                  <a:gd name="connsiteX3" fmla="*/ 271122 w 980604"/>
                  <a:gd name="connsiteY3" fmla="*/ 962125 h 1511046"/>
                  <a:gd name="connsiteX4" fmla="*/ 179887 w 980604"/>
                  <a:gd name="connsiteY4" fmla="*/ 929946 h 1511046"/>
                  <a:gd name="connsiteX5" fmla="*/ 67853 w 980604"/>
                  <a:gd name="connsiteY5" fmla="*/ 869552 h 1511046"/>
                  <a:gd name="connsiteX6" fmla="*/ 54518 w 980604"/>
                  <a:gd name="connsiteY6" fmla="*/ 890507 h 1511046"/>
                  <a:gd name="connsiteX7" fmla="*/ 58328 w 980604"/>
                  <a:gd name="connsiteY7" fmla="*/ 928607 h 1511046"/>
                  <a:gd name="connsiteX8" fmla="*/ 88808 w 980604"/>
                  <a:gd name="connsiteY8" fmla="*/ 953372 h 1511046"/>
                  <a:gd name="connsiteX9" fmla="*/ 174533 w 980604"/>
                  <a:gd name="connsiteY9" fmla="*/ 984213 h 1511046"/>
                  <a:gd name="connsiteX10" fmla="*/ 270555 w 980604"/>
                  <a:gd name="connsiteY10" fmla="*/ 1031066 h 1511046"/>
                  <a:gd name="connsiteX11" fmla="*/ 286928 w 980604"/>
                  <a:gd name="connsiteY11" fmla="*/ 1071482 h 1511046"/>
                  <a:gd name="connsiteX12" fmla="*/ 272615 w 980604"/>
                  <a:gd name="connsiteY12" fmla="*/ 1114371 h 1511046"/>
                  <a:gd name="connsiteX13" fmla="*/ 194458 w 980604"/>
                  <a:gd name="connsiteY13" fmla="*/ 1145365 h 1511046"/>
                  <a:gd name="connsiteX14" fmla="*/ 88295 w 980604"/>
                  <a:gd name="connsiteY14" fmla="*/ 1160245 h 1511046"/>
                  <a:gd name="connsiteX15" fmla="*/ 12608 w 980604"/>
                  <a:gd name="connsiteY15" fmla="*/ 1170542 h 1511046"/>
                  <a:gd name="connsiteX16" fmla="*/ 14513 w 980604"/>
                  <a:gd name="connsiteY16" fmla="*/ 1208642 h 1511046"/>
                  <a:gd name="connsiteX17" fmla="*/ 153578 w 980604"/>
                  <a:gd name="connsiteY17" fmla="*/ 1217395 h 1511046"/>
                  <a:gd name="connsiteX18" fmla="*/ 344233 w 980604"/>
                  <a:gd name="connsiteY18" fmla="*/ 1212452 h 1511046"/>
                  <a:gd name="connsiteX19" fmla="*/ 370748 w 980604"/>
                  <a:gd name="connsiteY19" fmla="*/ 1268675 h 1511046"/>
                  <a:gd name="connsiteX20" fmla="*/ 343305 w 980604"/>
                  <a:gd name="connsiteY20" fmla="*/ 1351568 h 1511046"/>
                  <a:gd name="connsiteX21" fmla="*/ 336458 w 980604"/>
                  <a:gd name="connsiteY21" fmla="*/ 1415360 h 1511046"/>
                  <a:gd name="connsiteX22" fmla="*/ 340268 w 980604"/>
                  <a:gd name="connsiteY22" fmla="*/ 1458197 h 1511046"/>
                  <a:gd name="connsiteX23" fmla="*/ 372653 w 980604"/>
                  <a:gd name="connsiteY23" fmla="*/ 1507727 h 1511046"/>
                  <a:gd name="connsiteX24" fmla="*/ 395513 w 980604"/>
                  <a:gd name="connsiteY24" fmla="*/ 1509632 h 1511046"/>
                  <a:gd name="connsiteX25" fmla="*/ 405038 w 980604"/>
                  <a:gd name="connsiteY25" fmla="*/ 1486772 h 1511046"/>
                  <a:gd name="connsiteX26" fmla="*/ 411319 w 980604"/>
                  <a:gd name="connsiteY26" fmla="*/ 1446407 h 1511046"/>
                  <a:gd name="connsiteX27" fmla="*/ 417601 w 980604"/>
                  <a:gd name="connsiteY27" fmla="*/ 1384314 h 1511046"/>
                  <a:gd name="connsiteX28" fmla="*/ 432275 w 980604"/>
                  <a:gd name="connsiteY28" fmla="*/ 1324126 h 1511046"/>
                  <a:gd name="connsiteX29" fmla="*/ 475523 w 980604"/>
                  <a:gd name="connsiteY29" fmla="*/ 1260077 h 1511046"/>
                  <a:gd name="connsiteX30" fmla="*/ 536689 w 980604"/>
                  <a:gd name="connsiteY30" fmla="*/ 1225065 h 1511046"/>
                  <a:gd name="connsiteX31" fmla="*/ 609388 w 980604"/>
                  <a:gd name="connsiteY31" fmla="*/ 1216674 h 1511046"/>
                  <a:gd name="connsiteX32" fmla="*/ 709117 w 980604"/>
                  <a:gd name="connsiteY32" fmla="*/ 1281855 h 1511046"/>
                  <a:gd name="connsiteX33" fmla="*/ 786038 w 980604"/>
                  <a:gd name="connsiteY33" fmla="*/ 1318772 h 1511046"/>
                  <a:gd name="connsiteX34" fmla="*/ 828669 w 980604"/>
                  <a:gd name="connsiteY34" fmla="*/ 1298898 h 1511046"/>
                  <a:gd name="connsiteX35" fmla="*/ 769511 w 980604"/>
                  <a:gd name="connsiteY35" fmla="*/ 1243704 h 1511046"/>
                  <a:gd name="connsiteX36" fmla="*/ 656498 w 980604"/>
                  <a:gd name="connsiteY36" fmla="*/ 1151492 h 1511046"/>
                  <a:gd name="connsiteX37" fmla="*/ 654232 w 980604"/>
                  <a:gd name="connsiteY37" fmla="*/ 1103095 h 1511046"/>
                  <a:gd name="connsiteX38" fmla="*/ 679358 w 980604"/>
                  <a:gd name="connsiteY38" fmla="*/ 1084817 h 1511046"/>
                  <a:gd name="connsiteX39" fmla="*/ 732698 w 980604"/>
                  <a:gd name="connsiteY39" fmla="*/ 1077197 h 1511046"/>
                  <a:gd name="connsiteX40" fmla="*/ 907958 w 980604"/>
                  <a:gd name="connsiteY40" fmla="*/ 1086722 h 1511046"/>
                  <a:gd name="connsiteX41" fmla="*/ 964655 w 980604"/>
                  <a:gd name="connsiteY41" fmla="*/ 1090589 h 1511046"/>
                  <a:gd name="connsiteX42" fmla="*/ 978443 w 980604"/>
                  <a:gd name="connsiteY42" fmla="*/ 1048982 h 1511046"/>
                  <a:gd name="connsiteX43" fmla="*/ 926854 w 980604"/>
                  <a:gd name="connsiteY43" fmla="*/ 1029572 h 1511046"/>
                  <a:gd name="connsiteX44" fmla="*/ 811420 w 980604"/>
                  <a:gd name="connsiteY44" fmla="*/ 1032043 h 1511046"/>
                  <a:gd name="connsiteX45" fmla="*/ 654594 w 980604"/>
                  <a:gd name="connsiteY45" fmla="*/ 1044812 h 1511046"/>
                  <a:gd name="connsiteX46" fmla="*/ 648312 w 980604"/>
                  <a:gd name="connsiteY46" fmla="*/ 1021025 h 1511046"/>
                  <a:gd name="connsiteX47" fmla="*/ 681263 w 980604"/>
                  <a:gd name="connsiteY47" fmla="*/ 987662 h 1511046"/>
                  <a:gd name="connsiteX48" fmla="*/ 725078 w 980604"/>
                  <a:gd name="connsiteY48" fmla="*/ 947657 h 1511046"/>
                  <a:gd name="connsiteX49" fmla="*/ 740318 w 980604"/>
                  <a:gd name="connsiteY49" fmla="*/ 934322 h 1511046"/>
                  <a:gd name="connsiteX50" fmla="*/ 761273 w 980604"/>
                  <a:gd name="connsiteY50" fmla="*/ 913367 h 1511046"/>
                  <a:gd name="connsiteX51" fmla="*/ 774608 w 980604"/>
                  <a:gd name="connsiteY51" fmla="*/ 884792 h 1511046"/>
                  <a:gd name="connsiteX52" fmla="*/ 772703 w 980604"/>
                  <a:gd name="connsiteY52" fmla="*/ 869552 h 1511046"/>
                  <a:gd name="connsiteX53" fmla="*/ 746033 w 980604"/>
                  <a:gd name="connsiteY53" fmla="*/ 869552 h 1511046"/>
                  <a:gd name="connsiteX54" fmla="*/ 690634 w 980604"/>
                  <a:gd name="connsiteY54" fmla="*/ 909146 h 1511046"/>
                  <a:gd name="connsiteX55" fmla="*/ 591059 w 980604"/>
                  <a:gd name="connsiteY55" fmla="*/ 940448 h 1511046"/>
                  <a:gd name="connsiteX56" fmla="*/ 515528 w 980604"/>
                  <a:gd name="connsiteY56" fmla="*/ 842882 h 1511046"/>
                  <a:gd name="connsiteX57" fmla="*/ 511718 w 980604"/>
                  <a:gd name="connsiteY57" fmla="*/ 353297 h 1511046"/>
                  <a:gd name="connsiteX58" fmla="*/ 507908 w 980604"/>
                  <a:gd name="connsiteY58" fmla="*/ 61832 h 1511046"/>
                  <a:gd name="connsiteX59" fmla="*/ 498383 w 980604"/>
                  <a:gd name="connsiteY59" fmla="*/ 35162 h 1511046"/>
                  <a:gd name="connsiteX60" fmla="*/ 482011 w 980604"/>
                  <a:gd name="connsiteY60" fmla="*/ 4888 h 1511046"/>
                  <a:gd name="connsiteX61" fmla="*/ 437886 w 980604"/>
                  <a:gd name="connsiteY61" fmla="*/ 10191 h 1511046"/>
                  <a:gd name="connsiteX62" fmla="*/ 433614 w 980604"/>
                  <a:gd name="connsiteY62" fmla="*/ 100448 h 1511046"/>
                  <a:gd name="connsiteX63" fmla="*/ 444837 w 980604"/>
                  <a:gd name="connsiteY63" fmla="*/ 220926 h 1511046"/>
                  <a:gd name="connsiteX64" fmla="*/ 448853 w 980604"/>
                  <a:gd name="connsiteY64" fmla="*/ 416162 h 1511046"/>
                  <a:gd name="connsiteX65" fmla="*/ 453179 w 980604"/>
                  <a:gd name="connsiteY65" fmla="*/ 752006 h 1511046"/>
                  <a:gd name="connsiteX66" fmla="*/ 436085 w 980604"/>
                  <a:gd name="connsiteY66" fmla="*/ 859152 h 1511046"/>
                  <a:gd name="connsiteX0" fmla="*/ 436085 w 980604"/>
                  <a:gd name="connsiteY0" fmla="*/ 859152 h 1511046"/>
                  <a:gd name="connsiteX1" fmla="*/ 400661 w 980604"/>
                  <a:gd name="connsiteY1" fmla="*/ 921965 h 1511046"/>
                  <a:gd name="connsiteX2" fmla="*/ 350875 w 980604"/>
                  <a:gd name="connsiteY2" fmla="*/ 958521 h 1511046"/>
                  <a:gd name="connsiteX3" fmla="*/ 271122 w 980604"/>
                  <a:gd name="connsiteY3" fmla="*/ 962125 h 1511046"/>
                  <a:gd name="connsiteX4" fmla="*/ 179887 w 980604"/>
                  <a:gd name="connsiteY4" fmla="*/ 929946 h 1511046"/>
                  <a:gd name="connsiteX5" fmla="*/ 67853 w 980604"/>
                  <a:gd name="connsiteY5" fmla="*/ 869552 h 1511046"/>
                  <a:gd name="connsiteX6" fmla="*/ 54518 w 980604"/>
                  <a:gd name="connsiteY6" fmla="*/ 890507 h 1511046"/>
                  <a:gd name="connsiteX7" fmla="*/ 58328 w 980604"/>
                  <a:gd name="connsiteY7" fmla="*/ 928607 h 1511046"/>
                  <a:gd name="connsiteX8" fmla="*/ 88808 w 980604"/>
                  <a:gd name="connsiteY8" fmla="*/ 953372 h 1511046"/>
                  <a:gd name="connsiteX9" fmla="*/ 174533 w 980604"/>
                  <a:gd name="connsiteY9" fmla="*/ 984213 h 1511046"/>
                  <a:gd name="connsiteX10" fmla="*/ 270555 w 980604"/>
                  <a:gd name="connsiteY10" fmla="*/ 1031066 h 1511046"/>
                  <a:gd name="connsiteX11" fmla="*/ 286928 w 980604"/>
                  <a:gd name="connsiteY11" fmla="*/ 1071482 h 1511046"/>
                  <a:gd name="connsiteX12" fmla="*/ 272615 w 980604"/>
                  <a:gd name="connsiteY12" fmla="*/ 1114371 h 1511046"/>
                  <a:gd name="connsiteX13" fmla="*/ 194458 w 980604"/>
                  <a:gd name="connsiteY13" fmla="*/ 1145365 h 1511046"/>
                  <a:gd name="connsiteX14" fmla="*/ 88295 w 980604"/>
                  <a:gd name="connsiteY14" fmla="*/ 1160245 h 1511046"/>
                  <a:gd name="connsiteX15" fmla="*/ 12608 w 980604"/>
                  <a:gd name="connsiteY15" fmla="*/ 1170542 h 1511046"/>
                  <a:gd name="connsiteX16" fmla="*/ 14513 w 980604"/>
                  <a:gd name="connsiteY16" fmla="*/ 1208642 h 1511046"/>
                  <a:gd name="connsiteX17" fmla="*/ 153578 w 980604"/>
                  <a:gd name="connsiteY17" fmla="*/ 1217395 h 1511046"/>
                  <a:gd name="connsiteX18" fmla="*/ 344233 w 980604"/>
                  <a:gd name="connsiteY18" fmla="*/ 1212452 h 1511046"/>
                  <a:gd name="connsiteX19" fmla="*/ 370748 w 980604"/>
                  <a:gd name="connsiteY19" fmla="*/ 1268675 h 1511046"/>
                  <a:gd name="connsiteX20" fmla="*/ 343305 w 980604"/>
                  <a:gd name="connsiteY20" fmla="*/ 1351568 h 1511046"/>
                  <a:gd name="connsiteX21" fmla="*/ 336458 w 980604"/>
                  <a:gd name="connsiteY21" fmla="*/ 1415360 h 1511046"/>
                  <a:gd name="connsiteX22" fmla="*/ 340268 w 980604"/>
                  <a:gd name="connsiteY22" fmla="*/ 1458197 h 1511046"/>
                  <a:gd name="connsiteX23" fmla="*/ 372653 w 980604"/>
                  <a:gd name="connsiteY23" fmla="*/ 1507727 h 1511046"/>
                  <a:gd name="connsiteX24" fmla="*/ 395513 w 980604"/>
                  <a:gd name="connsiteY24" fmla="*/ 1509632 h 1511046"/>
                  <a:gd name="connsiteX25" fmla="*/ 405038 w 980604"/>
                  <a:gd name="connsiteY25" fmla="*/ 1486772 h 1511046"/>
                  <a:gd name="connsiteX26" fmla="*/ 411319 w 980604"/>
                  <a:gd name="connsiteY26" fmla="*/ 1446407 h 1511046"/>
                  <a:gd name="connsiteX27" fmla="*/ 417601 w 980604"/>
                  <a:gd name="connsiteY27" fmla="*/ 1384314 h 1511046"/>
                  <a:gd name="connsiteX28" fmla="*/ 432275 w 980604"/>
                  <a:gd name="connsiteY28" fmla="*/ 1324126 h 1511046"/>
                  <a:gd name="connsiteX29" fmla="*/ 475523 w 980604"/>
                  <a:gd name="connsiteY29" fmla="*/ 1260077 h 1511046"/>
                  <a:gd name="connsiteX30" fmla="*/ 536689 w 980604"/>
                  <a:gd name="connsiteY30" fmla="*/ 1225065 h 1511046"/>
                  <a:gd name="connsiteX31" fmla="*/ 609388 w 980604"/>
                  <a:gd name="connsiteY31" fmla="*/ 1216674 h 1511046"/>
                  <a:gd name="connsiteX32" fmla="*/ 709117 w 980604"/>
                  <a:gd name="connsiteY32" fmla="*/ 1281855 h 1511046"/>
                  <a:gd name="connsiteX33" fmla="*/ 786038 w 980604"/>
                  <a:gd name="connsiteY33" fmla="*/ 1318772 h 1511046"/>
                  <a:gd name="connsiteX34" fmla="*/ 828669 w 980604"/>
                  <a:gd name="connsiteY34" fmla="*/ 1298898 h 1511046"/>
                  <a:gd name="connsiteX35" fmla="*/ 769511 w 980604"/>
                  <a:gd name="connsiteY35" fmla="*/ 1243704 h 1511046"/>
                  <a:gd name="connsiteX36" fmla="*/ 656498 w 980604"/>
                  <a:gd name="connsiteY36" fmla="*/ 1151492 h 1511046"/>
                  <a:gd name="connsiteX37" fmla="*/ 654232 w 980604"/>
                  <a:gd name="connsiteY37" fmla="*/ 1103095 h 1511046"/>
                  <a:gd name="connsiteX38" fmla="*/ 679358 w 980604"/>
                  <a:gd name="connsiteY38" fmla="*/ 1084817 h 1511046"/>
                  <a:gd name="connsiteX39" fmla="*/ 732698 w 980604"/>
                  <a:gd name="connsiteY39" fmla="*/ 1077197 h 1511046"/>
                  <a:gd name="connsiteX40" fmla="*/ 907958 w 980604"/>
                  <a:gd name="connsiteY40" fmla="*/ 1086722 h 1511046"/>
                  <a:gd name="connsiteX41" fmla="*/ 964655 w 980604"/>
                  <a:gd name="connsiteY41" fmla="*/ 1090589 h 1511046"/>
                  <a:gd name="connsiteX42" fmla="*/ 978443 w 980604"/>
                  <a:gd name="connsiteY42" fmla="*/ 1048982 h 1511046"/>
                  <a:gd name="connsiteX43" fmla="*/ 926854 w 980604"/>
                  <a:gd name="connsiteY43" fmla="*/ 1029572 h 1511046"/>
                  <a:gd name="connsiteX44" fmla="*/ 811420 w 980604"/>
                  <a:gd name="connsiteY44" fmla="*/ 1032043 h 1511046"/>
                  <a:gd name="connsiteX45" fmla="*/ 654594 w 980604"/>
                  <a:gd name="connsiteY45" fmla="*/ 1044812 h 1511046"/>
                  <a:gd name="connsiteX46" fmla="*/ 648312 w 980604"/>
                  <a:gd name="connsiteY46" fmla="*/ 1021025 h 1511046"/>
                  <a:gd name="connsiteX47" fmla="*/ 681263 w 980604"/>
                  <a:gd name="connsiteY47" fmla="*/ 987662 h 1511046"/>
                  <a:gd name="connsiteX48" fmla="*/ 725078 w 980604"/>
                  <a:gd name="connsiteY48" fmla="*/ 947657 h 1511046"/>
                  <a:gd name="connsiteX49" fmla="*/ 740318 w 980604"/>
                  <a:gd name="connsiteY49" fmla="*/ 934322 h 1511046"/>
                  <a:gd name="connsiteX50" fmla="*/ 761273 w 980604"/>
                  <a:gd name="connsiteY50" fmla="*/ 913367 h 1511046"/>
                  <a:gd name="connsiteX51" fmla="*/ 774608 w 980604"/>
                  <a:gd name="connsiteY51" fmla="*/ 884792 h 1511046"/>
                  <a:gd name="connsiteX52" fmla="*/ 772703 w 980604"/>
                  <a:gd name="connsiteY52" fmla="*/ 869552 h 1511046"/>
                  <a:gd name="connsiteX53" fmla="*/ 746033 w 980604"/>
                  <a:gd name="connsiteY53" fmla="*/ 869552 h 1511046"/>
                  <a:gd name="connsiteX54" fmla="*/ 690634 w 980604"/>
                  <a:gd name="connsiteY54" fmla="*/ 909146 h 1511046"/>
                  <a:gd name="connsiteX55" fmla="*/ 591059 w 980604"/>
                  <a:gd name="connsiteY55" fmla="*/ 940448 h 1511046"/>
                  <a:gd name="connsiteX56" fmla="*/ 515528 w 980604"/>
                  <a:gd name="connsiteY56" fmla="*/ 842882 h 1511046"/>
                  <a:gd name="connsiteX57" fmla="*/ 511718 w 980604"/>
                  <a:gd name="connsiteY57" fmla="*/ 353297 h 1511046"/>
                  <a:gd name="connsiteX58" fmla="*/ 507908 w 980604"/>
                  <a:gd name="connsiteY58" fmla="*/ 61832 h 1511046"/>
                  <a:gd name="connsiteX59" fmla="*/ 498383 w 980604"/>
                  <a:gd name="connsiteY59" fmla="*/ 35162 h 1511046"/>
                  <a:gd name="connsiteX60" fmla="*/ 482011 w 980604"/>
                  <a:gd name="connsiteY60" fmla="*/ 4888 h 1511046"/>
                  <a:gd name="connsiteX61" fmla="*/ 437886 w 980604"/>
                  <a:gd name="connsiteY61" fmla="*/ 10191 h 1511046"/>
                  <a:gd name="connsiteX62" fmla="*/ 433614 w 980604"/>
                  <a:gd name="connsiteY62" fmla="*/ 100448 h 1511046"/>
                  <a:gd name="connsiteX63" fmla="*/ 444837 w 980604"/>
                  <a:gd name="connsiteY63" fmla="*/ 220926 h 1511046"/>
                  <a:gd name="connsiteX64" fmla="*/ 448853 w 980604"/>
                  <a:gd name="connsiteY64" fmla="*/ 416162 h 1511046"/>
                  <a:gd name="connsiteX65" fmla="*/ 453179 w 980604"/>
                  <a:gd name="connsiteY65" fmla="*/ 752006 h 1511046"/>
                  <a:gd name="connsiteX66" fmla="*/ 436085 w 980604"/>
                  <a:gd name="connsiteY66" fmla="*/ 859152 h 1511046"/>
                  <a:gd name="connsiteX0" fmla="*/ 436085 w 980604"/>
                  <a:gd name="connsiteY0" fmla="*/ 859152 h 1511046"/>
                  <a:gd name="connsiteX1" fmla="*/ 400661 w 980604"/>
                  <a:gd name="connsiteY1" fmla="*/ 921965 h 1511046"/>
                  <a:gd name="connsiteX2" fmla="*/ 350875 w 980604"/>
                  <a:gd name="connsiteY2" fmla="*/ 958521 h 1511046"/>
                  <a:gd name="connsiteX3" fmla="*/ 271122 w 980604"/>
                  <a:gd name="connsiteY3" fmla="*/ 962125 h 1511046"/>
                  <a:gd name="connsiteX4" fmla="*/ 179887 w 980604"/>
                  <a:gd name="connsiteY4" fmla="*/ 929946 h 1511046"/>
                  <a:gd name="connsiteX5" fmla="*/ 67853 w 980604"/>
                  <a:gd name="connsiteY5" fmla="*/ 869552 h 1511046"/>
                  <a:gd name="connsiteX6" fmla="*/ 54518 w 980604"/>
                  <a:gd name="connsiteY6" fmla="*/ 890507 h 1511046"/>
                  <a:gd name="connsiteX7" fmla="*/ 58328 w 980604"/>
                  <a:gd name="connsiteY7" fmla="*/ 928607 h 1511046"/>
                  <a:gd name="connsiteX8" fmla="*/ 88808 w 980604"/>
                  <a:gd name="connsiteY8" fmla="*/ 953372 h 1511046"/>
                  <a:gd name="connsiteX9" fmla="*/ 174533 w 980604"/>
                  <a:gd name="connsiteY9" fmla="*/ 984213 h 1511046"/>
                  <a:gd name="connsiteX10" fmla="*/ 270555 w 980604"/>
                  <a:gd name="connsiteY10" fmla="*/ 1031066 h 1511046"/>
                  <a:gd name="connsiteX11" fmla="*/ 286928 w 980604"/>
                  <a:gd name="connsiteY11" fmla="*/ 1071482 h 1511046"/>
                  <a:gd name="connsiteX12" fmla="*/ 272615 w 980604"/>
                  <a:gd name="connsiteY12" fmla="*/ 1114371 h 1511046"/>
                  <a:gd name="connsiteX13" fmla="*/ 194458 w 980604"/>
                  <a:gd name="connsiteY13" fmla="*/ 1145365 h 1511046"/>
                  <a:gd name="connsiteX14" fmla="*/ 88295 w 980604"/>
                  <a:gd name="connsiteY14" fmla="*/ 1160245 h 1511046"/>
                  <a:gd name="connsiteX15" fmla="*/ 12608 w 980604"/>
                  <a:gd name="connsiteY15" fmla="*/ 1170542 h 1511046"/>
                  <a:gd name="connsiteX16" fmla="*/ 14513 w 980604"/>
                  <a:gd name="connsiteY16" fmla="*/ 1208642 h 1511046"/>
                  <a:gd name="connsiteX17" fmla="*/ 153578 w 980604"/>
                  <a:gd name="connsiteY17" fmla="*/ 1217395 h 1511046"/>
                  <a:gd name="connsiteX18" fmla="*/ 344233 w 980604"/>
                  <a:gd name="connsiteY18" fmla="*/ 1212452 h 1511046"/>
                  <a:gd name="connsiteX19" fmla="*/ 370748 w 980604"/>
                  <a:gd name="connsiteY19" fmla="*/ 1268675 h 1511046"/>
                  <a:gd name="connsiteX20" fmla="*/ 343305 w 980604"/>
                  <a:gd name="connsiteY20" fmla="*/ 1351568 h 1511046"/>
                  <a:gd name="connsiteX21" fmla="*/ 336458 w 980604"/>
                  <a:gd name="connsiteY21" fmla="*/ 1415360 h 1511046"/>
                  <a:gd name="connsiteX22" fmla="*/ 340268 w 980604"/>
                  <a:gd name="connsiteY22" fmla="*/ 1458197 h 1511046"/>
                  <a:gd name="connsiteX23" fmla="*/ 372653 w 980604"/>
                  <a:gd name="connsiteY23" fmla="*/ 1507727 h 1511046"/>
                  <a:gd name="connsiteX24" fmla="*/ 395513 w 980604"/>
                  <a:gd name="connsiteY24" fmla="*/ 1509632 h 1511046"/>
                  <a:gd name="connsiteX25" fmla="*/ 405038 w 980604"/>
                  <a:gd name="connsiteY25" fmla="*/ 1486772 h 1511046"/>
                  <a:gd name="connsiteX26" fmla="*/ 411319 w 980604"/>
                  <a:gd name="connsiteY26" fmla="*/ 1446407 h 1511046"/>
                  <a:gd name="connsiteX27" fmla="*/ 417601 w 980604"/>
                  <a:gd name="connsiteY27" fmla="*/ 1384314 h 1511046"/>
                  <a:gd name="connsiteX28" fmla="*/ 432275 w 980604"/>
                  <a:gd name="connsiteY28" fmla="*/ 1324126 h 1511046"/>
                  <a:gd name="connsiteX29" fmla="*/ 475523 w 980604"/>
                  <a:gd name="connsiteY29" fmla="*/ 1260077 h 1511046"/>
                  <a:gd name="connsiteX30" fmla="*/ 536689 w 980604"/>
                  <a:gd name="connsiteY30" fmla="*/ 1225065 h 1511046"/>
                  <a:gd name="connsiteX31" fmla="*/ 609388 w 980604"/>
                  <a:gd name="connsiteY31" fmla="*/ 1216674 h 1511046"/>
                  <a:gd name="connsiteX32" fmla="*/ 709117 w 980604"/>
                  <a:gd name="connsiteY32" fmla="*/ 1281855 h 1511046"/>
                  <a:gd name="connsiteX33" fmla="*/ 786038 w 980604"/>
                  <a:gd name="connsiteY33" fmla="*/ 1318772 h 1511046"/>
                  <a:gd name="connsiteX34" fmla="*/ 828669 w 980604"/>
                  <a:gd name="connsiteY34" fmla="*/ 1298898 h 1511046"/>
                  <a:gd name="connsiteX35" fmla="*/ 769511 w 980604"/>
                  <a:gd name="connsiteY35" fmla="*/ 1243704 h 1511046"/>
                  <a:gd name="connsiteX36" fmla="*/ 656498 w 980604"/>
                  <a:gd name="connsiteY36" fmla="*/ 1151492 h 1511046"/>
                  <a:gd name="connsiteX37" fmla="*/ 654232 w 980604"/>
                  <a:gd name="connsiteY37" fmla="*/ 1103095 h 1511046"/>
                  <a:gd name="connsiteX38" fmla="*/ 679358 w 980604"/>
                  <a:gd name="connsiteY38" fmla="*/ 1084817 h 1511046"/>
                  <a:gd name="connsiteX39" fmla="*/ 732698 w 980604"/>
                  <a:gd name="connsiteY39" fmla="*/ 1077197 h 1511046"/>
                  <a:gd name="connsiteX40" fmla="*/ 907958 w 980604"/>
                  <a:gd name="connsiteY40" fmla="*/ 1086722 h 1511046"/>
                  <a:gd name="connsiteX41" fmla="*/ 964655 w 980604"/>
                  <a:gd name="connsiteY41" fmla="*/ 1090589 h 1511046"/>
                  <a:gd name="connsiteX42" fmla="*/ 978443 w 980604"/>
                  <a:gd name="connsiteY42" fmla="*/ 1048982 h 1511046"/>
                  <a:gd name="connsiteX43" fmla="*/ 926854 w 980604"/>
                  <a:gd name="connsiteY43" fmla="*/ 1029572 h 1511046"/>
                  <a:gd name="connsiteX44" fmla="*/ 811420 w 980604"/>
                  <a:gd name="connsiteY44" fmla="*/ 1032043 h 1511046"/>
                  <a:gd name="connsiteX45" fmla="*/ 654594 w 980604"/>
                  <a:gd name="connsiteY45" fmla="*/ 1044812 h 1511046"/>
                  <a:gd name="connsiteX46" fmla="*/ 648312 w 980604"/>
                  <a:gd name="connsiteY46" fmla="*/ 1021025 h 1511046"/>
                  <a:gd name="connsiteX47" fmla="*/ 681263 w 980604"/>
                  <a:gd name="connsiteY47" fmla="*/ 987662 h 1511046"/>
                  <a:gd name="connsiteX48" fmla="*/ 725078 w 980604"/>
                  <a:gd name="connsiteY48" fmla="*/ 947657 h 1511046"/>
                  <a:gd name="connsiteX49" fmla="*/ 740318 w 980604"/>
                  <a:gd name="connsiteY49" fmla="*/ 934322 h 1511046"/>
                  <a:gd name="connsiteX50" fmla="*/ 761273 w 980604"/>
                  <a:gd name="connsiteY50" fmla="*/ 913367 h 1511046"/>
                  <a:gd name="connsiteX51" fmla="*/ 774608 w 980604"/>
                  <a:gd name="connsiteY51" fmla="*/ 884792 h 1511046"/>
                  <a:gd name="connsiteX52" fmla="*/ 772703 w 980604"/>
                  <a:gd name="connsiteY52" fmla="*/ 869552 h 1511046"/>
                  <a:gd name="connsiteX53" fmla="*/ 746033 w 980604"/>
                  <a:gd name="connsiteY53" fmla="*/ 869552 h 1511046"/>
                  <a:gd name="connsiteX54" fmla="*/ 690634 w 980604"/>
                  <a:gd name="connsiteY54" fmla="*/ 909146 h 1511046"/>
                  <a:gd name="connsiteX55" fmla="*/ 591059 w 980604"/>
                  <a:gd name="connsiteY55" fmla="*/ 940448 h 1511046"/>
                  <a:gd name="connsiteX56" fmla="*/ 515528 w 980604"/>
                  <a:gd name="connsiteY56" fmla="*/ 842882 h 1511046"/>
                  <a:gd name="connsiteX57" fmla="*/ 511718 w 980604"/>
                  <a:gd name="connsiteY57" fmla="*/ 353297 h 1511046"/>
                  <a:gd name="connsiteX58" fmla="*/ 507908 w 980604"/>
                  <a:gd name="connsiteY58" fmla="*/ 89017 h 1511046"/>
                  <a:gd name="connsiteX59" fmla="*/ 498383 w 980604"/>
                  <a:gd name="connsiteY59" fmla="*/ 35162 h 1511046"/>
                  <a:gd name="connsiteX60" fmla="*/ 482011 w 980604"/>
                  <a:gd name="connsiteY60" fmla="*/ 4888 h 1511046"/>
                  <a:gd name="connsiteX61" fmla="*/ 437886 w 980604"/>
                  <a:gd name="connsiteY61" fmla="*/ 10191 h 1511046"/>
                  <a:gd name="connsiteX62" fmla="*/ 433614 w 980604"/>
                  <a:gd name="connsiteY62" fmla="*/ 100448 h 1511046"/>
                  <a:gd name="connsiteX63" fmla="*/ 444837 w 980604"/>
                  <a:gd name="connsiteY63" fmla="*/ 220926 h 1511046"/>
                  <a:gd name="connsiteX64" fmla="*/ 448853 w 980604"/>
                  <a:gd name="connsiteY64" fmla="*/ 416162 h 1511046"/>
                  <a:gd name="connsiteX65" fmla="*/ 453179 w 980604"/>
                  <a:gd name="connsiteY65" fmla="*/ 752006 h 1511046"/>
                  <a:gd name="connsiteX66" fmla="*/ 436085 w 980604"/>
                  <a:gd name="connsiteY66" fmla="*/ 859152 h 1511046"/>
                  <a:gd name="connsiteX0" fmla="*/ 436085 w 980604"/>
                  <a:gd name="connsiteY0" fmla="*/ 859152 h 1511046"/>
                  <a:gd name="connsiteX1" fmla="*/ 400661 w 980604"/>
                  <a:gd name="connsiteY1" fmla="*/ 921965 h 1511046"/>
                  <a:gd name="connsiteX2" fmla="*/ 350875 w 980604"/>
                  <a:gd name="connsiteY2" fmla="*/ 958521 h 1511046"/>
                  <a:gd name="connsiteX3" fmla="*/ 271122 w 980604"/>
                  <a:gd name="connsiteY3" fmla="*/ 962125 h 1511046"/>
                  <a:gd name="connsiteX4" fmla="*/ 179887 w 980604"/>
                  <a:gd name="connsiteY4" fmla="*/ 929946 h 1511046"/>
                  <a:gd name="connsiteX5" fmla="*/ 67853 w 980604"/>
                  <a:gd name="connsiteY5" fmla="*/ 869552 h 1511046"/>
                  <a:gd name="connsiteX6" fmla="*/ 54518 w 980604"/>
                  <a:gd name="connsiteY6" fmla="*/ 890507 h 1511046"/>
                  <a:gd name="connsiteX7" fmla="*/ 58328 w 980604"/>
                  <a:gd name="connsiteY7" fmla="*/ 928607 h 1511046"/>
                  <a:gd name="connsiteX8" fmla="*/ 88808 w 980604"/>
                  <a:gd name="connsiteY8" fmla="*/ 953372 h 1511046"/>
                  <a:gd name="connsiteX9" fmla="*/ 174533 w 980604"/>
                  <a:gd name="connsiteY9" fmla="*/ 984213 h 1511046"/>
                  <a:gd name="connsiteX10" fmla="*/ 270555 w 980604"/>
                  <a:gd name="connsiteY10" fmla="*/ 1031066 h 1511046"/>
                  <a:gd name="connsiteX11" fmla="*/ 286928 w 980604"/>
                  <a:gd name="connsiteY11" fmla="*/ 1071482 h 1511046"/>
                  <a:gd name="connsiteX12" fmla="*/ 272615 w 980604"/>
                  <a:gd name="connsiteY12" fmla="*/ 1114371 h 1511046"/>
                  <a:gd name="connsiteX13" fmla="*/ 194458 w 980604"/>
                  <a:gd name="connsiteY13" fmla="*/ 1145365 h 1511046"/>
                  <a:gd name="connsiteX14" fmla="*/ 88295 w 980604"/>
                  <a:gd name="connsiteY14" fmla="*/ 1160245 h 1511046"/>
                  <a:gd name="connsiteX15" fmla="*/ 12608 w 980604"/>
                  <a:gd name="connsiteY15" fmla="*/ 1170542 h 1511046"/>
                  <a:gd name="connsiteX16" fmla="*/ 14513 w 980604"/>
                  <a:gd name="connsiteY16" fmla="*/ 1208642 h 1511046"/>
                  <a:gd name="connsiteX17" fmla="*/ 153578 w 980604"/>
                  <a:gd name="connsiteY17" fmla="*/ 1217395 h 1511046"/>
                  <a:gd name="connsiteX18" fmla="*/ 344233 w 980604"/>
                  <a:gd name="connsiteY18" fmla="*/ 1212452 h 1511046"/>
                  <a:gd name="connsiteX19" fmla="*/ 370748 w 980604"/>
                  <a:gd name="connsiteY19" fmla="*/ 1268675 h 1511046"/>
                  <a:gd name="connsiteX20" fmla="*/ 343305 w 980604"/>
                  <a:gd name="connsiteY20" fmla="*/ 1351568 h 1511046"/>
                  <a:gd name="connsiteX21" fmla="*/ 336458 w 980604"/>
                  <a:gd name="connsiteY21" fmla="*/ 1415360 h 1511046"/>
                  <a:gd name="connsiteX22" fmla="*/ 340268 w 980604"/>
                  <a:gd name="connsiteY22" fmla="*/ 1458197 h 1511046"/>
                  <a:gd name="connsiteX23" fmla="*/ 372653 w 980604"/>
                  <a:gd name="connsiteY23" fmla="*/ 1507727 h 1511046"/>
                  <a:gd name="connsiteX24" fmla="*/ 395513 w 980604"/>
                  <a:gd name="connsiteY24" fmla="*/ 1509632 h 1511046"/>
                  <a:gd name="connsiteX25" fmla="*/ 405038 w 980604"/>
                  <a:gd name="connsiteY25" fmla="*/ 1486772 h 1511046"/>
                  <a:gd name="connsiteX26" fmla="*/ 411319 w 980604"/>
                  <a:gd name="connsiteY26" fmla="*/ 1446407 h 1511046"/>
                  <a:gd name="connsiteX27" fmla="*/ 417601 w 980604"/>
                  <a:gd name="connsiteY27" fmla="*/ 1384314 h 1511046"/>
                  <a:gd name="connsiteX28" fmla="*/ 432275 w 980604"/>
                  <a:gd name="connsiteY28" fmla="*/ 1324126 h 1511046"/>
                  <a:gd name="connsiteX29" fmla="*/ 475523 w 980604"/>
                  <a:gd name="connsiteY29" fmla="*/ 1260077 h 1511046"/>
                  <a:gd name="connsiteX30" fmla="*/ 536689 w 980604"/>
                  <a:gd name="connsiteY30" fmla="*/ 1225065 h 1511046"/>
                  <a:gd name="connsiteX31" fmla="*/ 609388 w 980604"/>
                  <a:gd name="connsiteY31" fmla="*/ 1216674 h 1511046"/>
                  <a:gd name="connsiteX32" fmla="*/ 709117 w 980604"/>
                  <a:gd name="connsiteY32" fmla="*/ 1281855 h 1511046"/>
                  <a:gd name="connsiteX33" fmla="*/ 786038 w 980604"/>
                  <a:gd name="connsiteY33" fmla="*/ 1318772 h 1511046"/>
                  <a:gd name="connsiteX34" fmla="*/ 828669 w 980604"/>
                  <a:gd name="connsiteY34" fmla="*/ 1298898 h 1511046"/>
                  <a:gd name="connsiteX35" fmla="*/ 769511 w 980604"/>
                  <a:gd name="connsiteY35" fmla="*/ 1243704 h 1511046"/>
                  <a:gd name="connsiteX36" fmla="*/ 656498 w 980604"/>
                  <a:gd name="connsiteY36" fmla="*/ 1151492 h 1511046"/>
                  <a:gd name="connsiteX37" fmla="*/ 654232 w 980604"/>
                  <a:gd name="connsiteY37" fmla="*/ 1103095 h 1511046"/>
                  <a:gd name="connsiteX38" fmla="*/ 679358 w 980604"/>
                  <a:gd name="connsiteY38" fmla="*/ 1084817 h 1511046"/>
                  <a:gd name="connsiteX39" fmla="*/ 732698 w 980604"/>
                  <a:gd name="connsiteY39" fmla="*/ 1077197 h 1511046"/>
                  <a:gd name="connsiteX40" fmla="*/ 907958 w 980604"/>
                  <a:gd name="connsiteY40" fmla="*/ 1086722 h 1511046"/>
                  <a:gd name="connsiteX41" fmla="*/ 964655 w 980604"/>
                  <a:gd name="connsiteY41" fmla="*/ 1090589 h 1511046"/>
                  <a:gd name="connsiteX42" fmla="*/ 978443 w 980604"/>
                  <a:gd name="connsiteY42" fmla="*/ 1048982 h 1511046"/>
                  <a:gd name="connsiteX43" fmla="*/ 926854 w 980604"/>
                  <a:gd name="connsiteY43" fmla="*/ 1029572 h 1511046"/>
                  <a:gd name="connsiteX44" fmla="*/ 811420 w 980604"/>
                  <a:gd name="connsiteY44" fmla="*/ 1032043 h 1511046"/>
                  <a:gd name="connsiteX45" fmla="*/ 654594 w 980604"/>
                  <a:gd name="connsiteY45" fmla="*/ 1044812 h 1511046"/>
                  <a:gd name="connsiteX46" fmla="*/ 648312 w 980604"/>
                  <a:gd name="connsiteY46" fmla="*/ 1021025 h 1511046"/>
                  <a:gd name="connsiteX47" fmla="*/ 681263 w 980604"/>
                  <a:gd name="connsiteY47" fmla="*/ 987662 h 1511046"/>
                  <a:gd name="connsiteX48" fmla="*/ 725078 w 980604"/>
                  <a:gd name="connsiteY48" fmla="*/ 947657 h 1511046"/>
                  <a:gd name="connsiteX49" fmla="*/ 740318 w 980604"/>
                  <a:gd name="connsiteY49" fmla="*/ 934322 h 1511046"/>
                  <a:gd name="connsiteX50" fmla="*/ 761273 w 980604"/>
                  <a:gd name="connsiteY50" fmla="*/ 913367 h 1511046"/>
                  <a:gd name="connsiteX51" fmla="*/ 774608 w 980604"/>
                  <a:gd name="connsiteY51" fmla="*/ 884792 h 1511046"/>
                  <a:gd name="connsiteX52" fmla="*/ 772703 w 980604"/>
                  <a:gd name="connsiteY52" fmla="*/ 869552 h 1511046"/>
                  <a:gd name="connsiteX53" fmla="*/ 746033 w 980604"/>
                  <a:gd name="connsiteY53" fmla="*/ 869552 h 1511046"/>
                  <a:gd name="connsiteX54" fmla="*/ 690634 w 980604"/>
                  <a:gd name="connsiteY54" fmla="*/ 909146 h 1511046"/>
                  <a:gd name="connsiteX55" fmla="*/ 591059 w 980604"/>
                  <a:gd name="connsiteY55" fmla="*/ 940448 h 1511046"/>
                  <a:gd name="connsiteX56" fmla="*/ 515528 w 980604"/>
                  <a:gd name="connsiteY56" fmla="*/ 842882 h 1511046"/>
                  <a:gd name="connsiteX57" fmla="*/ 511718 w 980604"/>
                  <a:gd name="connsiteY57" fmla="*/ 353297 h 1511046"/>
                  <a:gd name="connsiteX58" fmla="*/ 507908 w 980604"/>
                  <a:gd name="connsiteY58" fmla="*/ 89017 h 1511046"/>
                  <a:gd name="connsiteX59" fmla="*/ 498383 w 980604"/>
                  <a:gd name="connsiteY59" fmla="*/ 35162 h 1511046"/>
                  <a:gd name="connsiteX60" fmla="*/ 482011 w 980604"/>
                  <a:gd name="connsiteY60" fmla="*/ 4888 h 1511046"/>
                  <a:gd name="connsiteX61" fmla="*/ 437886 w 980604"/>
                  <a:gd name="connsiteY61" fmla="*/ 10191 h 1511046"/>
                  <a:gd name="connsiteX62" fmla="*/ 433614 w 980604"/>
                  <a:gd name="connsiteY62" fmla="*/ 100448 h 1511046"/>
                  <a:gd name="connsiteX63" fmla="*/ 444837 w 980604"/>
                  <a:gd name="connsiteY63" fmla="*/ 220926 h 1511046"/>
                  <a:gd name="connsiteX64" fmla="*/ 448853 w 980604"/>
                  <a:gd name="connsiteY64" fmla="*/ 416162 h 1511046"/>
                  <a:gd name="connsiteX65" fmla="*/ 453179 w 980604"/>
                  <a:gd name="connsiteY65" fmla="*/ 752006 h 1511046"/>
                  <a:gd name="connsiteX66" fmla="*/ 436085 w 980604"/>
                  <a:gd name="connsiteY66" fmla="*/ 859152 h 1511046"/>
                  <a:gd name="connsiteX0" fmla="*/ 436085 w 980604"/>
                  <a:gd name="connsiteY0" fmla="*/ 859152 h 1511046"/>
                  <a:gd name="connsiteX1" fmla="*/ 400661 w 980604"/>
                  <a:gd name="connsiteY1" fmla="*/ 921965 h 1511046"/>
                  <a:gd name="connsiteX2" fmla="*/ 350875 w 980604"/>
                  <a:gd name="connsiteY2" fmla="*/ 958521 h 1511046"/>
                  <a:gd name="connsiteX3" fmla="*/ 271122 w 980604"/>
                  <a:gd name="connsiteY3" fmla="*/ 962125 h 1511046"/>
                  <a:gd name="connsiteX4" fmla="*/ 179887 w 980604"/>
                  <a:gd name="connsiteY4" fmla="*/ 929946 h 1511046"/>
                  <a:gd name="connsiteX5" fmla="*/ 67853 w 980604"/>
                  <a:gd name="connsiteY5" fmla="*/ 869552 h 1511046"/>
                  <a:gd name="connsiteX6" fmla="*/ 54518 w 980604"/>
                  <a:gd name="connsiteY6" fmla="*/ 890507 h 1511046"/>
                  <a:gd name="connsiteX7" fmla="*/ 58328 w 980604"/>
                  <a:gd name="connsiteY7" fmla="*/ 928607 h 1511046"/>
                  <a:gd name="connsiteX8" fmla="*/ 88808 w 980604"/>
                  <a:gd name="connsiteY8" fmla="*/ 953372 h 1511046"/>
                  <a:gd name="connsiteX9" fmla="*/ 174533 w 980604"/>
                  <a:gd name="connsiteY9" fmla="*/ 984213 h 1511046"/>
                  <a:gd name="connsiteX10" fmla="*/ 270555 w 980604"/>
                  <a:gd name="connsiteY10" fmla="*/ 1031066 h 1511046"/>
                  <a:gd name="connsiteX11" fmla="*/ 286928 w 980604"/>
                  <a:gd name="connsiteY11" fmla="*/ 1071482 h 1511046"/>
                  <a:gd name="connsiteX12" fmla="*/ 272615 w 980604"/>
                  <a:gd name="connsiteY12" fmla="*/ 1114371 h 1511046"/>
                  <a:gd name="connsiteX13" fmla="*/ 194458 w 980604"/>
                  <a:gd name="connsiteY13" fmla="*/ 1145365 h 1511046"/>
                  <a:gd name="connsiteX14" fmla="*/ 88295 w 980604"/>
                  <a:gd name="connsiteY14" fmla="*/ 1160245 h 1511046"/>
                  <a:gd name="connsiteX15" fmla="*/ 12608 w 980604"/>
                  <a:gd name="connsiteY15" fmla="*/ 1170542 h 1511046"/>
                  <a:gd name="connsiteX16" fmla="*/ 14513 w 980604"/>
                  <a:gd name="connsiteY16" fmla="*/ 1208642 h 1511046"/>
                  <a:gd name="connsiteX17" fmla="*/ 153578 w 980604"/>
                  <a:gd name="connsiteY17" fmla="*/ 1217395 h 1511046"/>
                  <a:gd name="connsiteX18" fmla="*/ 344233 w 980604"/>
                  <a:gd name="connsiteY18" fmla="*/ 1212452 h 1511046"/>
                  <a:gd name="connsiteX19" fmla="*/ 370748 w 980604"/>
                  <a:gd name="connsiteY19" fmla="*/ 1268675 h 1511046"/>
                  <a:gd name="connsiteX20" fmla="*/ 343305 w 980604"/>
                  <a:gd name="connsiteY20" fmla="*/ 1351568 h 1511046"/>
                  <a:gd name="connsiteX21" fmla="*/ 336458 w 980604"/>
                  <a:gd name="connsiteY21" fmla="*/ 1415360 h 1511046"/>
                  <a:gd name="connsiteX22" fmla="*/ 340268 w 980604"/>
                  <a:gd name="connsiteY22" fmla="*/ 1458197 h 1511046"/>
                  <a:gd name="connsiteX23" fmla="*/ 372653 w 980604"/>
                  <a:gd name="connsiteY23" fmla="*/ 1507727 h 1511046"/>
                  <a:gd name="connsiteX24" fmla="*/ 395513 w 980604"/>
                  <a:gd name="connsiteY24" fmla="*/ 1509632 h 1511046"/>
                  <a:gd name="connsiteX25" fmla="*/ 405038 w 980604"/>
                  <a:gd name="connsiteY25" fmla="*/ 1486772 h 1511046"/>
                  <a:gd name="connsiteX26" fmla="*/ 411319 w 980604"/>
                  <a:gd name="connsiteY26" fmla="*/ 1446407 h 1511046"/>
                  <a:gd name="connsiteX27" fmla="*/ 417601 w 980604"/>
                  <a:gd name="connsiteY27" fmla="*/ 1384314 h 1511046"/>
                  <a:gd name="connsiteX28" fmla="*/ 432275 w 980604"/>
                  <a:gd name="connsiteY28" fmla="*/ 1324126 h 1511046"/>
                  <a:gd name="connsiteX29" fmla="*/ 475523 w 980604"/>
                  <a:gd name="connsiteY29" fmla="*/ 1260077 h 1511046"/>
                  <a:gd name="connsiteX30" fmla="*/ 536689 w 980604"/>
                  <a:gd name="connsiteY30" fmla="*/ 1225065 h 1511046"/>
                  <a:gd name="connsiteX31" fmla="*/ 609388 w 980604"/>
                  <a:gd name="connsiteY31" fmla="*/ 1216674 h 1511046"/>
                  <a:gd name="connsiteX32" fmla="*/ 709117 w 980604"/>
                  <a:gd name="connsiteY32" fmla="*/ 1281855 h 1511046"/>
                  <a:gd name="connsiteX33" fmla="*/ 786038 w 980604"/>
                  <a:gd name="connsiteY33" fmla="*/ 1318772 h 1511046"/>
                  <a:gd name="connsiteX34" fmla="*/ 828669 w 980604"/>
                  <a:gd name="connsiteY34" fmla="*/ 1298898 h 1511046"/>
                  <a:gd name="connsiteX35" fmla="*/ 769511 w 980604"/>
                  <a:gd name="connsiteY35" fmla="*/ 1243704 h 1511046"/>
                  <a:gd name="connsiteX36" fmla="*/ 656498 w 980604"/>
                  <a:gd name="connsiteY36" fmla="*/ 1151492 h 1511046"/>
                  <a:gd name="connsiteX37" fmla="*/ 654232 w 980604"/>
                  <a:gd name="connsiteY37" fmla="*/ 1103095 h 1511046"/>
                  <a:gd name="connsiteX38" fmla="*/ 679358 w 980604"/>
                  <a:gd name="connsiteY38" fmla="*/ 1084817 h 1511046"/>
                  <a:gd name="connsiteX39" fmla="*/ 732698 w 980604"/>
                  <a:gd name="connsiteY39" fmla="*/ 1077197 h 1511046"/>
                  <a:gd name="connsiteX40" fmla="*/ 907958 w 980604"/>
                  <a:gd name="connsiteY40" fmla="*/ 1086722 h 1511046"/>
                  <a:gd name="connsiteX41" fmla="*/ 964655 w 980604"/>
                  <a:gd name="connsiteY41" fmla="*/ 1090589 h 1511046"/>
                  <a:gd name="connsiteX42" fmla="*/ 978443 w 980604"/>
                  <a:gd name="connsiteY42" fmla="*/ 1048982 h 1511046"/>
                  <a:gd name="connsiteX43" fmla="*/ 926854 w 980604"/>
                  <a:gd name="connsiteY43" fmla="*/ 1029572 h 1511046"/>
                  <a:gd name="connsiteX44" fmla="*/ 811420 w 980604"/>
                  <a:gd name="connsiteY44" fmla="*/ 1032043 h 1511046"/>
                  <a:gd name="connsiteX45" fmla="*/ 654594 w 980604"/>
                  <a:gd name="connsiteY45" fmla="*/ 1044812 h 1511046"/>
                  <a:gd name="connsiteX46" fmla="*/ 648312 w 980604"/>
                  <a:gd name="connsiteY46" fmla="*/ 1021025 h 1511046"/>
                  <a:gd name="connsiteX47" fmla="*/ 681263 w 980604"/>
                  <a:gd name="connsiteY47" fmla="*/ 987662 h 1511046"/>
                  <a:gd name="connsiteX48" fmla="*/ 725078 w 980604"/>
                  <a:gd name="connsiteY48" fmla="*/ 947657 h 1511046"/>
                  <a:gd name="connsiteX49" fmla="*/ 740318 w 980604"/>
                  <a:gd name="connsiteY49" fmla="*/ 934322 h 1511046"/>
                  <a:gd name="connsiteX50" fmla="*/ 761273 w 980604"/>
                  <a:gd name="connsiteY50" fmla="*/ 913367 h 1511046"/>
                  <a:gd name="connsiteX51" fmla="*/ 774608 w 980604"/>
                  <a:gd name="connsiteY51" fmla="*/ 884792 h 1511046"/>
                  <a:gd name="connsiteX52" fmla="*/ 772703 w 980604"/>
                  <a:gd name="connsiteY52" fmla="*/ 869552 h 1511046"/>
                  <a:gd name="connsiteX53" fmla="*/ 746033 w 980604"/>
                  <a:gd name="connsiteY53" fmla="*/ 869552 h 1511046"/>
                  <a:gd name="connsiteX54" fmla="*/ 673334 w 980604"/>
                  <a:gd name="connsiteY54" fmla="*/ 921503 h 1511046"/>
                  <a:gd name="connsiteX55" fmla="*/ 591059 w 980604"/>
                  <a:gd name="connsiteY55" fmla="*/ 940448 h 1511046"/>
                  <a:gd name="connsiteX56" fmla="*/ 515528 w 980604"/>
                  <a:gd name="connsiteY56" fmla="*/ 842882 h 1511046"/>
                  <a:gd name="connsiteX57" fmla="*/ 511718 w 980604"/>
                  <a:gd name="connsiteY57" fmla="*/ 353297 h 1511046"/>
                  <a:gd name="connsiteX58" fmla="*/ 507908 w 980604"/>
                  <a:gd name="connsiteY58" fmla="*/ 89017 h 1511046"/>
                  <a:gd name="connsiteX59" fmla="*/ 498383 w 980604"/>
                  <a:gd name="connsiteY59" fmla="*/ 35162 h 1511046"/>
                  <a:gd name="connsiteX60" fmla="*/ 482011 w 980604"/>
                  <a:gd name="connsiteY60" fmla="*/ 4888 h 1511046"/>
                  <a:gd name="connsiteX61" fmla="*/ 437886 w 980604"/>
                  <a:gd name="connsiteY61" fmla="*/ 10191 h 1511046"/>
                  <a:gd name="connsiteX62" fmla="*/ 433614 w 980604"/>
                  <a:gd name="connsiteY62" fmla="*/ 100448 h 1511046"/>
                  <a:gd name="connsiteX63" fmla="*/ 444837 w 980604"/>
                  <a:gd name="connsiteY63" fmla="*/ 220926 h 1511046"/>
                  <a:gd name="connsiteX64" fmla="*/ 448853 w 980604"/>
                  <a:gd name="connsiteY64" fmla="*/ 416162 h 1511046"/>
                  <a:gd name="connsiteX65" fmla="*/ 453179 w 980604"/>
                  <a:gd name="connsiteY65" fmla="*/ 752006 h 1511046"/>
                  <a:gd name="connsiteX66" fmla="*/ 436085 w 980604"/>
                  <a:gd name="connsiteY66" fmla="*/ 859152 h 1511046"/>
                  <a:gd name="connsiteX0" fmla="*/ 436085 w 989545"/>
                  <a:gd name="connsiteY0" fmla="*/ 859152 h 1511046"/>
                  <a:gd name="connsiteX1" fmla="*/ 400661 w 989545"/>
                  <a:gd name="connsiteY1" fmla="*/ 921965 h 1511046"/>
                  <a:gd name="connsiteX2" fmla="*/ 350875 w 989545"/>
                  <a:gd name="connsiteY2" fmla="*/ 958521 h 1511046"/>
                  <a:gd name="connsiteX3" fmla="*/ 271122 w 989545"/>
                  <a:gd name="connsiteY3" fmla="*/ 962125 h 1511046"/>
                  <a:gd name="connsiteX4" fmla="*/ 179887 w 989545"/>
                  <a:gd name="connsiteY4" fmla="*/ 929946 h 1511046"/>
                  <a:gd name="connsiteX5" fmla="*/ 67853 w 989545"/>
                  <a:gd name="connsiteY5" fmla="*/ 869552 h 1511046"/>
                  <a:gd name="connsiteX6" fmla="*/ 54518 w 989545"/>
                  <a:gd name="connsiteY6" fmla="*/ 890507 h 1511046"/>
                  <a:gd name="connsiteX7" fmla="*/ 58328 w 989545"/>
                  <a:gd name="connsiteY7" fmla="*/ 928607 h 1511046"/>
                  <a:gd name="connsiteX8" fmla="*/ 88808 w 989545"/>
                  <a:gd name="connsiteY8" fmla="*/ 953372 h 1511046"/>
                  <a:gd name="connsiteX9" fmla="*/ 174533 w 989545"/>
                  <a:gd name="connsiteY9" fmla="*/ 984213 h 1511046"/>
                  <a:gd name="connsiteX10" fmla="*/ 270555 w 989545"/>
                  <a:gd name="connsiteY10" fmla="*/ 1031066 h 1511046"/>
                  <a:gd name="connsiteX11" fmla="*/ 286928 w 989545"/>
                  <a:gd name="connsiteY11" fmla="*/ 1071482 h 1511046"/>
                  <a:gd name="connsiteX12" fmla="*/ 272615 w 989545"/>
                  <a:gd name="connsiteY12" fmla="*/ 1114371 h 1511046"/>
                  <a:gd name="connsiteX13" fmla="*/ 194458 w 989545"/>
                  <a:gd name="connsiteY13" fmla="*/ 1145365 h 1511046"/>
                  <a:gd name="connsiteX14" fmla="*/ 88295 w 989545"/>
                  <a:gd name="connsiteY14" fmla="*/ 1160245 h 1511046"/>
                  <a:gd name="connsiteX15" fmla="*/ 12608 w 989545"/>
                  <a:gd name="connsiteY15" fmla="*/ 1170542 h 1511046"/>
                  <a:gd name="connsiteX16" fmla="*/ 14513 w 989545"/>
                  <a:gd name="connsiteY16" fmla="*/ 1208642 h 1511046"/>
                  <a:gd name="connsiteX17" fmla="*/ 153578 w 989545"/>
                  <a:gd name="connsiteY17" fmla="*/ 1217395 h 1511046"/>
                  <a:gd name="connsiteX18" fmla="*/ 344233 w 989545"/>
                  <a:gd name="connsiteY18" fmla="*/ 1212452 h 1511046"/>
                  <a:gd name="connsiteX19" fmla="*/ 370748 w 989545"/>
                  <a:gd name="connsiteY19" fmla="*/ 1268675 h 1511046"/>
                  <a:gd name="connsiteX20" fmla="*/ 343305 w 989545"/>
                  <a:gd name="connsiteY20" fmla="*/ 1351568 h 1511046"/>
                  <a:gd name="connsiteX21" fmla="*/ 336458 w 989545"/>
                  <a:gd name="connsiteY21" fmla="*/ 1415360 h 1511046"/>
                  <a:gd name="connsiteX22" fmla="*/ 340268 w 989545"/>
                  <a:gd name="connsiteY22" fmla="*/ 1458197 h 1511046"/>
                  <a:gd name="connsiteX23" fmla="*/ 372653 w 989545"/>
                  <a:gd name="connsiteY23" fmla="*/ 1507727 h 1511046"/>
                  <a:gd name="connsiteX24" fmla="*/ 395513 w 989545"/>
                  <a:gd name="connsiteY24" fmla="*/ 1509632 h 1511046"/>
                  <a:gd name="connsiteX25" fmla="*/ 405038 w 989545"/>
                  <a:gd name="connsiteY25" fmla="*/ 1486772 h 1511046"/>
                  <a:gd name="connsiteX26" fmla="*/ 411319 w 989545"/>
                  <a:gd name="connsiteY26" fmla="*/ 1446407 h 1511046"/>
                  <a:gd name="connsiteX27" fmla="*/ 417601 w 989545"/>
                  <a:gd name="connsiteY27" fmla="*/ 1384314 h 1511046"/>
                  <a:gd name="connsiteX28" fmla="*/ 432275 w 989545"/>
                  <a:gd name="connsiteY28" fmla="*/ 1324126 h 1511046"/>
                  <a:gd name="connsiteX29" fmla="*/ 475523 w 989545"/>
                  <a:gd name="connsiteY29" fmla="*/ 1260077 h 1511046"/>
                  <a:gd name="connsiteX30" fmla="*/ 536689 w 989545"/>
                  <a:gd name="connsiteY30" fmla="*/ 1225065 h 1511046"/>
                  <a:gd name="connsiteX31" fmla="*/ 609388 w 989545"/>
                  <a:gd name="connsiteY31" fmla="*/ 1216674 h 1511046"/>
                  <a:gd name="connsiteX32" fmla="*/ 709117 w 989545"/>
                  <a:gd name="connsiteY32" fmla="*/ 1281855 h 1511046"/>
                  <a:gd name="connsiteX33" fmla="*/ 786038 w 989545"/>
                  <a:gd name="connsiteY33" fmla="*/ 1318772 h 1511046"/>
                  <a:gd name="connsiteX34" fmla="*/ 828669 w 989545"/>
                  <a:gd name="connsiteY34" fmla="*/ 1298898 h 1511046"/>
                  <a:gd name="connsiteX35" fmla="*/ 769511 w 989545"/>
                  <a:gd name="connsiteY35" fmla="*/ 1243704 h 1511046"/>
                  <a:gd name="connsiteX36" fmla="*/ 656498 w 989545"/>
                  <a:gd name="connsiteY36" fmla="*/ 1151492 h 1511046"/>
                  <a:gd name="connsiteX37" fmla="*/ 654232 w 989545"/>
                  <a:gd name="connsiteY37" fmla="*/ 1103095 h 1511046"/>
                  <a:gd name="connsiteX38" fmla="*/ 679358 w 989545"/>
                  <a:gd name="connsiteY38" fmla="*/ 1084817 h 1511046"/>
                  <a:gd name="connsiteX39" fmla="*/ 732698 w 989545"/>
                  <a:gd name="connsiteY39" fmla="*/ 1077197 h 1511046"/>
                  <a:gd name="connsiteX40" fmla="*/ 907958 w 989545"/>
                  <a:gd name="connsiteY40" fmla="*/ 1086722 h 1511046"/>
                  <a:gd name="connsiteX41" fmla="*/ 964655 w 989545"/>
                  <a:gd name="connsiteY41" fmla="*/ 1090589 h 1511046"/>
                  <a:gd name="connsiteX42" fmla="*/ 978443 w 989545"/>
                  <a:gd name="connsiteY42" fmla="*/ 1048982 h 1511046"/>
                  <a:gd name="connsiteX43" fmla="*/ 926854 w 989545"/>
                  <a:gd name="connsiteY43" fmla="*/ 1029572 h 1511046"/>
                  <a:gd name="connsiteX44" fmla="*/ 811420 w 989545"/>
                  <a:gd name="connsiteY44" fmla="*/ 1032043 h 1511046"/>
                  <a:gd name="connsiteX45" fmla="*/ 654594 w 989545"/>
                  <a:gd name="connsiteY45" fmla="*/ 1044812 h 1511046"/>
                  <a:gd name="connsiteX46" fmla="*/ 648312 w 989545"/>
                  <a:gd name="connsiteY46" fmla="*/ 1021025 h 1511046"/>
                  <a:gd name="connsiteX47" fmla="*/ 681263 w 989545"/>
                  <a:gd name="connsiteY47" fmla="*/ 987662 h 1511046"/>
                  <a:gd name="connsiteX48" fmla="*/ 725078 w 989545"/>
                  <a:gd name="connsiteY48" fmla="*/ 947657 h 1511046"/>
                  <a:gd name="connsiteX49" fmla="*/ 740318 w 989545"/>
                  <a:gd name="connsiteY49" fmla="*/ 934322 h 1511046"/>
                  <a:gd name="connsiteX50" fmla="*/ 761273 w 989545"/>
                  <a:gd name="connsiteY50" fmla="*/ 913367 h 1511046"/>
                  <a:gd name="connsiteX51" fmla="*/ 774608 w 989545"/>
                  <a:gd name="connsiteY51" fmla="*/ 884792 h 1511046"/>
                  <a:gd name="connsiteX52" fmla="*/ 772703 w 989545"/>
                  <a:gd name="connsiteY52" fmla="*/ 869552 h 1511046"/>
                  <a:gd name="connsiteX53" fmla="*/ 746033 w 989545"/>
                  <a:gd name="connsiteY53" fmla="*/ 869552 h 1511046"/>
                  <a:gd name="connsiteX54" fmla="*/ 673334 w 989545"/>
                  <a:gd name="connsiteY54" fmla="*/ 921503 h 1511046"/>
                  <a:gd name="connsiteX55" fmla="*/ 591059 w 989545"/>
                  <a:gd name="connsiteY55" fmla="*/ 940448 h 1511046"/>
                  <a:gd name="connsiteX56" fmla="*/ 515528 w 989545"/>
                  <a:gd name="connsiteY56" fmla="*/ 842882 h 1511046"/>
                  <a:gd name="connsiteX57" fmla="*/ 511718 w 989545"/>
                  <a:gd name="connsiteY57" fmla="*/ 353297 h 1511046"/>
                  <a:gd name="connsiteX58" fmla="*/ 507908 w 989545"/>
                  <a:gd name="connsiteY58" fmla="*/ 89017 h 1511046"/>
                  <a:gd name="connsiteX59" fmla="*/ 498383 w 989545"/>
                  <a:gd name="connsiteY59" fmla="*/ 35162 h 1511046"/>
                  <a:gd name="connsiteX60" fmla="*/ 482011 w 989545"/>
                  <a:gd name="connsiteY60" fmla="*/ 4888 h 1511046"/>
                  <a:gd name="connsiteX61" fmla="*/ 437886 w 989545"/>
                  <a:gd name="connsiteY61" fmla="*/ 10191 h 1511046"/>
                  <a:gd name="connsiteX62" fmla="*/ 433614 w 989545"/>
                  <a:gd name="connsiteY62" fmla="*/ 100448 h 1511046"/>
                  <a:gd name="connsiteX63" fmla="*/ 444837 w 989545"/>
                  <a:gd name="connsiteY63" fmla="*/ 220926 h 1511046"/>
                  <a:gd name="connsiteX64" fmla="*/ 448853 w 989545"/>
                  <a:gd name="connsiteY64" fmla="*/ 416162 h 1511046"/>
                  <a:gd name="connsiteX65" fmla="*/ 453179 w 989545"/>
                  <a:gd name="connsiteY65" fmla="*/ 752006 h 1511046"/>
                  <a:gd name="connsiteX66" fmla="*/ 436085 w 989545"/>
                  <a:gd name="connsiteY66" fmla="*/ 859152 h 1511046"/>
                  <a:gd name="connsiteX0" fmla="*/ 436085 w 998833"/>
                  <a:gd name="connsiteY0" fmla="*/ 859152 h 1511046"/>
                  <a:gd name="connsiteX1" fmla="*/ 400661 w 998833"/>
                  <a:gd name="connsiteY1" fmla="*/ 921965 h 1511046"/>
                  <a:gd name="connsiteX2" fmla="*/ 350875 w 998833"/>
                  <a:gd name="connsiteY2" fmla="*/ 958521 h 1511046"/>
                  <a:gd name="connsiteX3" fmla="*/ 271122 w 998833"/>
                  <a:gd name="connsiteY3" fmla="*/ 962125 h 1511046"/>
                  <a:gd name="connsiteX4" fmla="*/ 179887 w 998833"/>
                  <a:gd name="connsiteY4" fmla="*/ 929946 h 1511046"/>
                  <a:gd name="connsiteX5" fmla="*/ 67853 w 998833"/>
                  <a:gd name="connsiteY5" fmla="*/ 869552 h 1511046"/>
                  <a:gd name="connsiteX6" fmla="*/ 54518 w 998833"/>
                  <a:gd name="connsiteY6" fmla="*/ 890507 h 1511046"/>
                  <a:gd name="connsiteX7" fmla="*/ 58328 w 998833"/>
                  <a:gd name="connsiteY7" fmla="*/ 928607 h 1511046"/>
                  <a:gd name="connsiteX8" fmla="*/ 88808 w 998833"/>
                  <a:gd name="connsiteY8" fmla="*/ 953372 h 1511046"/>
                  <a:gd name="connsiteX9" fmla="*/ 174533 w 998833"/>
                  <a:gd name="connsiteY9" fmla="*/ 984213 h 1511046"/>
                  <a:gd name="connsiteX10" fmla="*/ 270555 w 998833"/>
                  <a:gd name="connsiteY10" fmla="*/ 1031066 h 1511046"/>
                  <a:gd name="connsiteX11" fmla="*/ 286928 w 998833"/>
                  <a:gd name="connsiteY11" fmla="*/ 1071482 h 1511046"/>
                  <a:gd name="connsiteX12" fmla="*/ 272615 w 998833"/>
                  <a:gd name="connsiteY12" fmla="*/ 1114371 h 1511046"/>
                  <a:gd name="connsiteX13" fmla="*/ 194458 w 998833"/>
                  <a:gd name="connsiteY13" fmla="*/ 1145365 h 1511046"/>
                  <a:gd name="connsiteX14" fmla="*/ 88295 w 998833"/>
                  <a:gd name="connsiteY14" fmla="*/ 1160245 h 1511046"/>
                  <a:gd name="connsiteX15" fmla="*/ 12608 w 998833"/>
                  <a:gd name="connsiteY15" fmla="*/ 1170542 h 1511046"/>
                  <a:gd name="connsiteX16" fmla="*/ 14513 w 998833"/>
                  <a:gd name="connsiteY16" fmla="*/ 1208642 h 1511046"/>
                  <a:gd name="connsiteX17" fmla="*/ 153578 w 998833"/>
                  <a:gd name="connsiteY17" fmla="*/ 1217395 h 1511046"/>
                  <a:gd name="connsiteX18" fmla="*/ 344233 w 998833"/>
                  <a:gd name="connsiteY18" fmla="*/ 1212452 h 1511046"/>
                  <a:gd name="connsiteX19" fmla="*/ 370748 w 998833"/>
                  <a:gd name="connsiteY19" fmla="*/ 1268675 h 1511046"/>
                  <a:gd name="connsiteX20" fmla="*/ 343305 w 998833"/>
                  <a:gd name="connsiteY20" fmla="*/ 1351568 h 1511046"/>
                  <a:gd name="connsiteX21" fmla="*/ 336458 w 998833"/>
                  <a:gd name="connsiteY21" fmla="*/ 1415360 h 1511046"/>
                  <a:gd name="connsiteX22" fmla="*/ 340268 w 998833"/>
                  <a:gd name="connsiteY22" fmla="*/ 1458197 h 1511046"/>
                  <a:gd name="connsiteX23" fmla="*/ 372653 w 998833"/>
                  <a:gd name="connsiteY23" fmla="*/ 1507727 h 1511046"/>
                  <a:gd name="connsiteX24" fmla="*/ 395513 w 998833"/>
                  <a:gd name="connsiteY24" fmla="*/ 1509632 h 1511046"/>
                  <a:gd name="connsiteX25" fmla="*/ 405038 w 998833"/>
                  <a:gd name="connsiteY25" fmla="*/ 1486772 h 1511046"/>
                  <a:gd name="connsiteX26" fmla="*/ 411319 w 998833"/>
                  <a:gd name="connsiteY26" fmla="*/ 1446407 h 1511046"/>
                  <a:gd name="connsiteX27" fmla="*/ 417601 w 998833"/>
                  <a:gd name="connsiteY27" fmla="*/ 1384314 h 1511046"/>
                  <a:gd name="connsiteX28" fmla="*/ 432275 w 998833"/>
                  <a:gd name="connsiteY28" fmla="*/ 1324126 h 1511046"/>
                  <a:gd name="connsiteX29" fmla="*/ 475523 w 998833"/>
                  <a:gd name="connsiteY29" fmla="*/ 1260077 h 1511046"/>
                  <a:gd name="connsiteX30" fmla="*/ 536689 w 998833"/>
                  <a:gd name="connsiteY30" fmla="*/ 1225065 h 1511046"/>
                  <a:gd name="connsiteX31" fmla="*/ 609388 w 998833"/>
                  <a:gd name="connsiteY31" fmla="*/ 1216674 h 1511046"/>
                  <a:gd name="connsiteX32" fmla="*/ 709117 w 998833"/>
                  <a:gd name="connsiteY32" fmla="*/ 1281855 h 1511046"/>
                  <a:gd name="connsiteX33" fmla="*/ 786038 w 998833"/>
                  <a:gd name="connsiteY33" fmla="*/ 1318772 h 1511046"/>
                  <a:gd name="connsiteX34" fmla="*/ 828669 w 998833"/>
                  <a:gd name="connsiteY34" fmla="*/ 1298898 h 1511046"/>
                  <a:gd name="connsiteX35" fmla="*/ 769511 w 998833"/>
                  <a:gd name="connsiteY35" fmla="*/ 1243704 h 1511046"/>
                  <a:gd name="connsiteX36" fmla="*/ 656498 w 998833"/>
                  <a:gd name="connsiteY36" fmla="*/ 1151492 h 1511046"/>
                  <a:gd name="connsiteX37" fmla="*/ 654232 w 998833"/>
                  <a:gd name="connsiteY37" fmla="*/ 1103095 h 1511046"/>
                  <a:gd name="connsiteX38" fmla="*/ 679358 w 998833"/>
                  <a:gd name="connsiteY38" fmla="*/ 1084817 h 1511046"/>
                  <a:gd name="connsiteX39" fmla="*/ 732698 w 998833"/>
                  <a:gd name="connsiteY39" fmla="*/ 1077197 h 1511046"/>
                  <a:gd name="connsiteX40" fmla="*/ 907958 w 998833"/>
                  <a:gd name="connsiteY40" fmla="*/ 1086722 h 1511046"/>
                  <a:gd name="connsiteX41" fmla="*/ 964655 w 998833"/>
                  <a:gd name="connsiteY41" fmla="*/ 1090589 h 1511046"/>
                  <a:gd name="connsiteX42" fmla="*/ 978443 w 998833"/>
                  <a:gd name="connsiteY42" fmla="*/ 1048982 h 1511046"/>
                  <a:gd name="connsiteX43" fmla="*/ 926854 w 998833"/>
                  <a:gd name="connsiteY43" fmla="*/ 1029572 h 1511046"/>
                  <a:gd name="connsiteX44" fmla="*/ 811420 w 998833"/>
                  <a:gd name="connsiteY44" fmla="*/ 1032043 h 1511046"/>
                  <a:gd name="connsiteX45" fmla="*/ 654594 w 998833"/>
                  <a:gd name="connsiteY45" fmla="*/ 1044812 h 1511046"/>
                  <a:gd name="connsiteX46" fmla="*/ 648312 w 998833"/>
                  <a:gd name="connsiteY46" fmla="*/ 1021025 h 1511046"/>
                  <a:gd name="connsiteX47" fmla="*/ 681263 w 998833"/>
                  <a:gd name="connsiteY47" fmla="*/ 987662 h 1511046"/>
                  <a:gd name="connsiteX48" fmla="*/ 725078 w 998833"/>
                  <a:gd name="connsiteY48" fmla="*/ 947657 h 1511046"/>
                  <a:gd name="connsiteX49" fmla="*/ 740318 w 998833"/>
                  <a:gd name="connsiteY49" fmla="*/ 934322 h 1511046"/>
                  <a:gd name="connsiteX50" fmla="*/ 761273 w 998833"/>
                  <a:gd name="connsiteY50" fmla="*/ 913367 h 1511046"/>
                  <a:gd name="connsiteX51" fmla="*/ 774608 w 998833"/>
                  <a:gd name="connsiteY51" fmla="*/ 884792 h 1511046"/>
                  <a:gd name="connsiteX52" fmla="*/ 772703 w 998833"/>
                  <a:gd name="connsiteY52" fmla="*/ 869552 h 1511046"/>
                  <a:gd name="connsiteX53" fmla="*/ 746033 w 998833"/>
                  <a:gd name="connsiteY53" fmla="*/ 869552 h 1511046"/>
                  <a:gd name="connsiteX54" fmla="*/ 673334 w 998833"/>
                  <a:gd name="connsiteY54" fmla="*/ 921503 h 1511046"/>
                  <a:gd name="connsiteX55" fmla="*/ 591059 w 998833"/>
                  <a:gd name="connsiteY55" fmla="*/ 940448 h 1511046"/>
                  <a:gd name="connsiteX56" fmla="*/ 515528 w 998833"/>
                  <a:gd name="connsiteY56" fmla="*/ 842882 h 1511046"/>
                  <a:gd name="connsiteX57" fmla="*/ 511718 w 998833"/>
                  <a:gd name="connsiteY57" fmla="*/ 353297 h 1511046"/>
                  <a:gd name="connsiteX58" fmla="*/ 507908 w 998833"/>
                  <a:gd name="connsiteY58" fmla="*/ 89017 h 1511046"/>
                  <a:gd name="connsiteX59" fmla="*/ 498383 w 998833"/>
                  <a:gd name="connsiteY59" fmla="*/ 35162 h 1511046"/>
                  <a:gd name="connsiteX60" fmla="*/ 482011 w 998833"/>
                  <a:gd name="connsiteY60" fmla="*/ 4888 h 1511046"/>
                  <a:gd name="connsiteX61" fmla="*/ 437886 w 998833"/>
                  <a:gd name="connsiteY61" fmla="*/ 10191 h 1511046"/>
                  <a:gd name="connsiteX62" fmla="*/ 433614 w 998833"/>
                  <a:gd name="connsiteY62" fmla="*/ 100448 h 1511046"/>
                  <a:gd name="connsiteX63" fmla="*/ 444837 w 998833"/>
                  <a:gd name="connsiteY63" fmla="*/ 220926 h 1511046"/>
                  <a:gd name="connsiteX64" fmla="*/ 448853 w 998833"/>
                  <a:gd name="connsiteY64" fmla="*/ 416162 h 1511046"/>
                  <a:gd name="connsiteX65" fmla="*/ 453179 w 998833"/>
                  <a:gd name="connsiteY65" fmla="*/ 752006 h 1511046"/>
                  <a:gd name="connsiteX66" fmla="*/ 436085 w 998833"/>
                  <a:gd name="connsiteY66" fmla="*/ 859152 h 1511046"/>
                  <a:gd name="connsiteX0" fmla="*/ 436085 w 1006460"/>
                  <a:gd name="connsiteY0" fmla="*/ 859152 h 1511046"/>
                  <a:gd name="connsiteX1" fmla="*/ 400661 w 1006460"/>
                  <a:gd name="connsiteY1" fmla="*/ 921965 h 1511046"/>
                  <a:gd name="connsiteX2" fmla="*/ 350875 w 1006460"/>
                  <a:gd name="connsiteY2" fmla="*/ 958521 h 1511046"/>
                  <a:gd name="connsiteX3" fmla="*/ 271122 w 1006460"/>
                  <a:gd name="connsiteY3" fmla="*/ 962125 h 1511046"/>
                  <a:gd name="connsiteX4" fmla="*/ 179887 w 1006460"/>
                  <a:gd name="connsiteY4" fmla="*/ 929946 h 1511046"/>
                  <a:gd name="connsiteX5" fmla="*/ 67853 w 1006460"/>
                  <a:gd name="connsiteY5" fmla="*/ 869552 h 1511046"/>
                  <a:gd name="connsiteX6" fmla="*/ 54518 w 1006460"/>
                  <a:gd name="connsiteY6" fmla="*/ 890507 h 1511046"/>
                  <a:gd name="connsiteX7" fmla="*/ 58328 w 1006460"/>
                  <a:gd name="connsiteY7" fmla="*/ 928607 h 1511046"/>
                  <a:gd name="connsiteX8" fmla="*/ 88808 w 1006460"/>
                  <a:gd name="connsiteY8" fmla="*/ 953372 h 1511046"/>
                  <a:gd name="connsiteX9" fmla="*/ 174533 w 1006460"/>
                  <a:gd name="connsiteY9" fmla="*/ 984213 h 1511046"/>
                  <a:gd name="connsiteX10" fmla="*/ 270555 w 1006460"/>
                  <a:gd name="connsiteY10" fmla="*/ 1031066 h 1511046"/>
                  <a:gd name="connsiteX11" fmla="*/ 286928 w 1006460"/>
                  <a:gd name="connsiteY11" fmla="*/ 1071482 h 1511046"/>
                  <a:gd name="connsiteX12" fmla="*/ 272615 w 1006460"/>
                  <a:gd name="connsiteY12" fmla="*/ 1114371 h 1511046"/>
                  <a:gd name="connsiteX13" fmla="*/ 194458 w 1006460"/>
                  <a:gd name="connsiteY13" fmla="*/ 1145365 h 1511046"/>
                  <a:gd name="connsiteX14" fmla="*/ 88295 w 1006460"/>
                  <a:gd name="connsiteY14" fmla="*/ 1160245 h 1511046"/>
                  <a:gd name="connsiteX15" fmla="*/ 12608 w 1006460"/>
                  <a:gd name="connsiteY15" fmla="*/ 1170542 h 1511046"/>
                  <a:gd name="connsiteX16" fmla="*/ 14513 w 1006460"/>
                  <a:gd name="connsiteY16" fmla="*/ 1208642 h 1511046"/>
                  <a:gd name="connsiteX17" fmla="*/ 153578 w 1006460"/>
                  <a:gd name="connsiteY17" fmla="*/ 1217395 h 1511046"/>
                  <a:gd name="connsiteX18" fmla="*/ 344233 w 1006460"/>
                  <a:gd name="connsiteY18" fmla="*/ 1212452 h 1511046"/>
                  <a:gd name="connsiteX19" fmla="*/ 370748 w 1006460"/>
                  <a:gd name="connsiteY19" fmla="*/ 1268675 h 1511046"/>
                  <a:gd name="connsiteX20" fmla="*/ 343305 w 1006460"/>
                  <a:gd name="connsiteY20" fmla="*/ 1351568 h 1511046"/>
                  <a:gd name="connsiteX21" fmla="*/ 336458 w 1006460"/>
                  <a:gd name="connsiteY21" fmla="*/ 1415360 h 1511046"/>
                  <a:gd name="connsiteX22" fmla="*/ 340268 w 1006460"/>
                  <a:gd name="connsiteY22" fmla="*/ 1458197 h 1511046"/>
                  <a:gd name="connsiteX23" fmla="*/ 372653 w 1006460"/>
                  <a:gd name="connsiteY23" fmla="*/ 1507727 h 1511046"/>
                  <a:gd name="connsiteX24" fmla="*/ 395513 w 1006460"/>
                  <a:gd name="connsiteY24" fmla="*/ 1509632 h 1511046"/>
                  <a:gd name="connsiteX25" fmla="*/ 405038 w 1006460"/>
                  <a:gd name="connsiteY25" fmla="*/ 1486772 h 1511046"/>
                  <a:gd name="connsiteX26" fmla="*/ 411319 w 1006460"/>
                  <a:gd name="connsiteY26" fmla="*/ 1446407 h 1511046"/>
                  <a:gd name="connsiteX27" fmla="*/ 417601 w 1006460"/>
                  <a:gd name="connsiteY27" fmla="*/ 1384314 h 1511046"/>
                  <a:gd name="connsiteX28" fmla="*/ 432275 w 1006460"/>
                  <a:gd name="connsiteY28" fmla="*/ 1324126 h 1511046"/>
                  <a:gd name="connsiteX29" fmla="*/ 475523 w 1006460"/>
                  <a:gd name="connsiteY29" fmla="*/ 1260077 h 1511046"/>
                  <a:gd name="connsiteX30" fmla="*/ 536689 w 1006460"/>
                  <a:gd name="connsiteY30" fmla="*/ 1225065 h 1511046"/>
                  <a:gd name="connsiteX31" fmla="*/ 609388 w 1006460"/>
                  <a:gd name="connsiteY31" fmla="*/ 1216674 h 1511046"/>
                  <a:gd name="connsiteX32" fmla="*/ 709117 w 1006460"/>
                  <a:gd name="connsiteY32" fmla="*/ 1281855 h 1511046"/>
                  <a:gd name="connsiteX33" fmla="*/ 786038 w 1006460"/>
                  <a:gd name="connsiteY33" fmla="*/ 1318772 h 1511046"/>
                  <a:gd name="connsiteX34" fmla="*/ 828669 w 1006460"/>
                  <a:gd name="connsiteY34" fmla="*/ 1298898 h 1511046"/>
                  <a:gd name="connsiteX35" fmla="*/ 769511 w 1006460"/>
                  <a:gd name="connsiteY35" fmla="*/ 1243704 h 1511046"/>
                  <a:gd name="connsiteX36" fmla="*/ 656498 w 1006460"/>
                  <a:gd name="connsiteY36" fmla="*/ 1151492 h 1511046"/>
                  <a:gd name="connsiteX37" fmla="*/ 654232 w 1006460"/>
                  <a:gd name="connsiteY37" fmla="*/ 1103095 h 1511046"/>
                  <a:gd name="connsiteX38" fmla="*/ 679358 w 1006460"/>
                  <a:gd name="connsiteY38" fmla="*/ 1084817 h 1511046"/>
                  <a:gd name="connsiteX39" fmla="*/ 732698 w 1006460"/>
                  <a:gd name="connsiteY39" fmla="*/ 1077197 h 1511046"/>
                  <a:gd name="connsiteX40" fmla="*/ 907958 w 1006460"/>
                  <a:gd name="connsiteY40" fmla="*/ 1086722 h 1511046"/>
                  <a:gd name="connsiteX41" fmla="*/ 964655 w 1006460"/>
                  <a:gd name="connsiteY41" fmla="*/ 1090589 h 1511046"/>
                  <a:gd name="connsiteX42" fmla="*/ 1005628 w 1006460"/>
                  <a:gd name="connsiteY42" fmla="*/ 1063811 h 1511046"/>
                  <a:gd name="connsiteX43" fmla="*/ 926854 w 1006460"/>
                  <a:gd name="connsiteY43" fmla="*/ 1029572 h 1511046"/>
                  <a:gd name="connsiteX44" fmla="*/ 811420 w 1006460"/>
                  <a:gd name="connsiteY44" fmla="*/ 1032043 h 1511046"/>
                  <a:gd name="connsiteX45" fmla="*/ 654594 w 1006460"/>
                  <a:gd name="connsiteY45" fmla="*/ 1044812 h 1511046"/>
                  <a:gd name="connsiteX46" fmla="*/ 648312 w 1006460"/>
                  <a:gd name="connsiteY46" fmla="*/ 1021025 h 1511046"/>
                  <a:gd name="connsiteX47" fmla="*/ 681263 w 1006460"/>
                  <a:gd name="connsiteY47" fmla="*/ 987662 h 1511046"/>
                  <a:gd name="connsiteX48" fmla="*/ 725078 w 1006460"/>
                  <a:gd name="connsiteY48" fmla="*/ 947657 h 1511046"/>
                  <a:gd name="connsiteX49" fmla="*/ 740318 w 1006460"/>
                  <a:gd name="connsiteY49" fmla="*/ 934322 h 1511046"/>
                  <a:gd name="connsiteX50" fmla="*/ 761273 w 1006460"/>
                  <a:gd name="connsiteY50" fmla="*/ 913367 h 1511046"/>
                  <a:gd name="connsiteX51" fmla="*/ 774608 w 1006460"/>
                  <a:gd name="connsiteY51" fmla="*/ 884792 h 1511046"/>
                  <a:gd name="connsiteX52" fmla="*/ 772703 w 1006460"/>
                  <a:gd name="connsiteY52" fmla="*/ 869552 h 1511046"/>
                  <a:gd name="connsiteX53" fmla="*/ 746033 w 1006460"/>
                  <a:gd name="connsiteY53" fmla="*/ 869552 h 1511046"/>
                  <a:gd name="connsiteX54" fmla="*/ 673334 w 1006460"/>
                  <a:gd name="connsiteY54" fmla="*/ 921503 h 1511046"/>
                  <a:gd name="connsiteX55" fmla="*/ 591059 w 1006460"/>
                  <a:gd name="connsiteY55" fmla="*/ 940448 h 1511046"/>
                  <a:gd name="connsiteX56" fmla="*/ 515528 w 1006460"/>
                  <a:gd name="connsiteY56" fmla="*/ 842882 h 1511046"/>
                  <a:gd name="connsiteX57" fmla="*/ 511718 w 1006460"/>
                  <a:gd name="connsiteY57" fmla="*/ 353297 h 1511046"/>
                  <a:gd name="connsiteX58" fmla="*/ 507908 w 1006460"/>
                  <a:gd name="connsiteY58" fmla="*/ 89017 h 1511046"/>
                  <a:gd name="connsiteX59" fmla="*/ 498383 w 1006460"/>
                  <a:gd name="connsiteY59" fmla="*/ 35162 h 1511046"/>
                  <a:gd name="connsiteX60" fmla="*/ 482011 w 1006460"/>
                  <a:gd name="connsiteY60" fmla="*/ 4888 h 1511046"/>
                  <a:gd name="connsiteX61" fmla="*/ 437886 w 1006460"/>
                  <a:gd name="connsiteY61" fmla="*/ 10191 h 1511046"/>
                  <a:gd name="connsiteX62" fmla="*/ 433614 w 1006460"/>
                  <a:gd name="connsiteY62" fmla="*/ 100448 h 1511046"/>
                  <a:gd name="connsiteX63" fmla="*/ 444837 w 1006460"/>
                  <a:gd name="connsiteY63" fmla="*/ 220926 h 1511046"/>
                  <a:gd name="connsiteX64" fmla="*/ 448853 w 1006460"/>
                  <a:gd name="connsiteY64" fmla="*/ 416162 h 1511046"/>
                  <a:gd name="connsiteX65" fmla="*/ 453179 w 1006460"/>
                  <a:gd name="connsiteY65" fmla="*/ 752006 h 1511046"/>
                  <a:gd name="connsiteX66" fmla="*/ 436085 w 1006460"/>
                  <a:gd name="connsiteY66" fmla="*/ 859152 h 1511046"/>
                  <a:gd name="connsiteX0" fmla="*/ 436085 w 1006906"/>
                  <a:gd name="connsiteY0" fmla="*/ 859152 h 1511046"/>
                  <a:gd name="connsiteX1" fmla="*/ 400661 w 1006906"/>
                  <a:gd name="connsiteY1" fmla="*/ 921965 h 1511046"/>
                  <a:gd name="connsiteX2" fmla="*/ 350875 w 1006906"/>
                  <a:gd name="connsiteY2" fmla="*/ 958521 h 1511046"/>
                  <a:gd name="connsiteX3" fmla="*/ 271122 w 1006906"/>
                  <a:gd name="connsiteY3" fmla="*/ 962125 h 1511046"/>
                  <a:gd name="connsiteX4" fmla="*/ 179887 w 1006906"/>
                  <a:gd name="connsiteY4" fmla="*/ 929946 h 1511046"/>
                  <a:gd name="connsiteX5" fmla="*/ 67853 w 1006906"/>
                  <a:gd name="connsiteY5" fmla="*/ 869552 h 1511046"/>
                  <a:gd name="connsiteX6" fmla="*/ 54518 w 1006906"/>
                  <a:gd name="connsiteY6" fmla="*/ 890507 h 1511046"/>
                  <a:gd name="connsiteX7" fmla="*/ 58328 w 1006906"/>
                  <a:gd name="connsiteY7" fmla="*/ 928607 h 1511046"/>
                  <a:gd name="connsiteX8" fmla="*/ 88808 w 1006906"/>
                  <a:gd name="connsiteY8" fmla="*/ 953372 h 1511046"/>
                  <a:gd name="connsiteX9" fmla="*/ 174533 w 1006906"/>
                  <a:gd name="connsiteY9" fmla="*/ 984213 h 1511046"/>
                  <a:gd name="connsiteX10" fmla="*/ 270555 w 1006906"/>
                  <a:gd name="connsiteY10" fmla="*/ 1031066 h 1511046"/>
                  <a:gd name="connsiteX11" fmla="*/ 286928 w 1006906"/>
                  <a:gd name="connsiteY11" fmla="*/ 1071482 h 1511046"/>
                  <a:gd name="connsiteX12" fmla="*/ 272615 w 1006906"/>
                  <a:gd name="connsiteY12" fmla="*/ 1114371 h 1511046"/>
                  <a:gd name="connsiteX13" fmla="*/ 194458 w 1006906"/>
                  <a:gd name="connsiteY13" fmla="*/ 1145365 h 1511046"/>
                  <a:gd name="connsiteX14" fmla="*/ 88295 w 1006906"/>
                  <a:gd name="connsiteY14" fmla="*/ 1160245 h 1511046"/>
                  <a:gd name="connsiteX15" fmla="*/ 12608 w 1006906"/>
                  <a:gd name="connsiteY15" fmla="*/ 1170542 h 1511046"/>
                  <a:gd name="connsiteX16" fmla="*/ 14513 w 1006906"/>
                  <a:gd name="connsiteY16" fmla="*/ 1208642 h 1511046"/>
                  <a:gd name="connsiteX17" fmla="*/ 153578 w 1006906"/>
                  <a:gd name="connsiteY17" fmla="*/ 1217395 h 1511046"/>
                  <a:gd name="connsiteX18" fmla="*/ 344233 w 1006906"/>
                  <a:gd name="connsiteY18" fmla="*/ 1212452 h 1511046"/>
                  <a:gd name="connsiteX19" fmla="*/ 370748 w 1006906"/>
                  <a:gd name="connsiteY19" fmla="*/ 1268675 h 1511046"/>
                  <a:gd name="connsiteX20" fmla="*/ 343305 w 1006906"/>
                  <a:gd name="connsiteY20" fmla="*/ 1351568 h 1511046"/>
                  <a:gd name="connsiteX21" fmla="*/ 336458 w 1006906"/>
                  <a:gd name="connsiteY21" fmla="*/ 1415360 h 1511046"/>
                  <a:gd name="connsiteX22" fmla="*/ 340268 w 1006906"/>
                  <a:gd name="connsiteY22" fmla="*/ 1458197 h 1511046"/>
                  <a:gd name="connsiteX23" fmla="*/ 372653 w 1006906"/>
                  <a:gd name="connsiteY23" fmla="*/ 1507727 h 1511046"/>
                  <a:gd name="connsiteX24" fmla="*/ 395513 w 1006906"/>
                  <a:gd name="connsiteY24" fmla="*/ 1509632 h 1511046"/>
                  <a:gd name="connsiteX25" fmla="*/ 405038 w 1006906"/>
                  <a:gd name="connsiteY25" fmla="*/ 1486772 h 1511046"/>
                  <a:gd name="connsiteX26" fmla="*/ 411319 w 1006906"/>
                  <a:gd name="connsiteY26" fmla="*/ 1446407 h 1511046"/>
                  <a:gd name="connsiteX27" fmla="*/ 417601 w 1006906"/>
                  <a:gd name="connsiteY27" fmla="*/ 1384314 h 1511046"/>
                  <a:gd name="connsiteX28" fmla="*/ 432275 w 1006906"/>
                  <a:gd name="connsiteY28" fmla="*/ 1324126 h 1511046"/>
                  <a:gd name="connsiteX29" fmla="*/ 475523 w 1006906"/>
                  <a:gd name="connsiteY29" fmla="*/ 1260077 h 1511046"/>
                  <a:gd name="connsiteX30" fmla="*/ 536689 w 1006906"/>
                  <a:gd name="connsiteY30" fmla="*/ 1225065 h 1511046"/>
                  <a:gd name="connsiteX31" fmla="*/ 609388 w 1006906"/>
                  <a:gd name="connsiteY31" fmla="*/ 1216674 h 1511046"/>
                  <a:gd name="connsiteX32" fmla="*/ 709117 w 1006906"/>
                  <a:gd name="connsiteY32" fmla="*/ 1281855 h 1511046"/>
                  <a:gd name="connsiteX33" fmla="*/ 786038 w 1006906"/>
                  <a:gd name="connsiteY33" fmla="*/ 1318772 h 1511046"/>
                  <a:gd name="connsiteX34" fmla="*/ 828669 w 1006906"/>
                  <a:gd name="connsiteY34" fmla="*/ 1298898 h 1511046"/>
                  <a:gd name="connsiteX35" fmla="*/ 769511 w 1006906"/>
                  <a:gd name="connsiteY35" fmla="*/ 1243704 h 1511046"/>
                  <a:gd name="connsiteX36" fmla="*/ 656498 w 1006906"/>
                  <a:gd name="connsiteY36" fmla="*/ 1151492 h 1511046"/>
                  <a:gd name="connsiteX37" fmla="*/ 654232 w 1006906"/>
                  <a:gd name="connsiteY37" fmla="*/ 1103095 h 1511046"/>
                  <a:gd name="connsiteX38" fmla="*/ 679358 w 1006906"/>
                  <a:gd name="connsiteY38" fmla="*/ 1084817 h 1511046"/>
                  <a:gd name="connsiteX39" fmla="*/ 732698 w 1006906"/>
                  <a:gd name="connsiteY39" fmla="*/ 1077197 h 1511046"/>
                  <a:gd name="connsiteX40" fmla="*/ 907958 w 1006906"/>
                  <a:gd name="connsiteY40" fmla="*/ 1086722 h 1511046"/>
                  <a:gd name="connsiteX41" fmla="*/ 964655 w 1006906"/>
                  <a:gd name="connsiteY41" fmla="*/ 1090589 h 1511046"/>
                  <a:gd name="connsiteX42" fmla="*/ 1005628 w 1006906"/>
                  <a:gd name="connsiteY42" fmla="*/ 1063811 h 1511046"/>
                  <a:gd name="connsiteX43" fmla="*/ 926854 w 1006906"/>
                  <a:gd name="connsiteY43" fmla="*/ 1029572 h 1511046"/>
                  <a:gd name="connsiteX44" fmla="*/ 811420 w 1006906"/>
                  <a:gd name="connsiteY44" fmla="*/ 1032043 h 1511046"/>
                  <a:gd name="connsiteX45" fmla="*/ 654594 w 1006906"/>
                  <a:gd name="connsiteY45" fmla="*/ 1044812 h 1511046"/>
                  <a:gd name="connsiteX46" fmla="*/ 648312 w 1006906"/>
                  <a:gd name="connsiteY46" fmla="*/ 1021025 h 1511046"/>
                  <a:gd name="connsiteX47" fmla="*/ 681263 w 1006906"/>
                  <a:gd name="connsiteY47" fmla="*/ 987662 h 1511046"/>
                  <a:gd name="connsiteX48" fmla="*/ 725078 w 1006906"/>
                  <a:gd name="connsiteY48" fmla="*/ 947657 h 1511046"/>
                  <a:gd name="connsiteX49" fmla="*/ 740318 w 1006906"/>
                  <a:gd name="connsiteY49" fmla="*/ 934322 h 1511046"/>
                  <a:gd name="connsiteX50" fmla="*/ 761273 w 1006906"/>
                  <a:gd name="connsiteY50" fmla="*/ 913367 h 1511046"/>
                  <a:gd name="connsiteX51" fmla="*/ 774608 w 1006906"/>
                  <a:gd name="connsiteY51" fmla="*/ 884792 h 1511046"/>
                  <a:gd name="connsiteX52" fmla="*/ 772703 w 1006906"/>
                  <a:gd name="connsiteY52" fmla="*/ 869552 h 1511046"/>
                  <a:gd name="connsiteX53" fmla="*/ 746033 w 1006906"/>
                  <a:gd name="connsiteY53" fmla="*/ 869552 h 1511046"/>
                  <a:gd name="connsiteX54" fmla="*/ 673334 w 1006906"/>
                  <a:gd name="connsiteY54" fmla="*/ 921503 h 1511046"/>
                  <a:gd name="connsiteX55" fmla="*/ 591059 w 1006906"/>
                  <a:gd name="connsiteY55" fmla="*/ 940448 h 1511046"/>
                  <a:gd name="connsiteX56" fmla="*/ 515528 w 1006906"/>
                  <a:gd name="connsiteY56" fmla="*/ 842882 h 1511046"/>
                  <a:gd name="connsiteX57" fmla="*/ 511718 w 1006906"/>
                  <a:gd name="connsiteY57" fmla="*/ 353297 h 1511046"/>
                  <a:gd name="connsiteX58" fmla="*/ 507908 w 1006906"/>
                  <a:gd name="connsiteY58" fmla="*/ 89017 h 1511046"/>
                  <a:gd name="connsiteX59" fmla="*/ 498383 w 1006906"/>
                  <a:gd name="connsiteY59" fmla="*/ 35162 h 1511046"/>
                  <a:gd name="connsiteX60" fmla="*/ 482011 w 1006906"/>
                  <a:gd name="connsiteY60" fmla="*/ 4888 h 1511046"/>
                  <a:gd name="connsiteX61" fmla="*/ 437886 w 1006906"/>
                  <a:gd name="connsiteY61" fmla="*/ 10191 h 1511046"/>
                  <a:gd name="connsiteX62" fmla="*/ 433614 w 1006906"/>
                  <a:gd name="connsiteY62" fmla="*/ 100448 h 1511046"/>
                  <a:gd name="connsiteX63" fmla="*/ 444837 w 1006906"/>
                  <a:gd name="connsiteY63" fmla="*/ 220926 h 1511046"/>
                  <a:gd name="connsiteX64" fmla="*/ 448853 w 1006906"/>
                  <a:gd name="connsiteY64" fmla="*/ 416162 h 1511046"/>
                  <a:gd name="connsiteX65" fmla="*/ 453179 w 1006906"/>
                  <a:gd name="connsiteY65" fmla="*/ 752006 h 1511046"/>
                  <a:gd name="connsiteX66" fmla="*/ 436085 w 1006906"/>
                  <a:gd name="connsiteY66" fmla="*/ 859152 h 1511046"/>
                  <a:gd name="connsiteX0" fmla="*/ 436085 w 999729"/>
                  <a:gd name="connsiteY0" fmla="*/ 859152 h 1511046"/>
                  <a:gd name="connsiteX1" fmla="*/ 400661 w 999729"/>
                  <a:gd name="connsiteY1" fmla="*/ 921965 h 1511046"/>
                  <a:gd name="connsiteX2" fmla="*/ 350875 w 999729"/>
                  <a:gd name="connsiteY2" fmla="*/ 958521 h 1511046"/>
                  <a:gd name="connsiteX3" fmla="*/ 271122 w 999729"/>
                  <a:gd name="connsiteY3" fmla="*/ 962125 h 1511046"/>
                  <a:gd name="connsiteX4" fmla="*/ 179887 w 999729"/>
                  <a:gd name="connsiteY4" fmla="*/ 929946 h 1511046"/>
                  <a:gd name="connsiteX5" fmla="*/ 67853 w 999729"/>
                  <a:gd name="connsiteY5" fmla="*/ 869552 h 1511046"/>
                  <a:gd name="connsiteX6" fmla="*/ 54518 w 999729"/>
                  <a:gd name="connsiteY6" fmla="*/ 890507 h 1511046"/>
                  <a:gd name="connsiteX7" fmla="*/ 58328 w 999729"/>
                  <a:gd name="connsiteY7" fmla="*/ 928607 h 1511046"/>
                  <a:gd name="connsiteX8" fmla="*/ 88808 w 999729"/>
                  <a:gd name="connsiteY8" fmla="*/ 953372 h 1511046"/>
                  <a:gd name="connsiteX9" fmla="*/ 174533 w 999729"/>
                  <a:gd name="connsiteY9" fmla="*/ 984213 h 1511046"/>
                  <a:gd name="connsiteX10" fmla="*/ 270555 w 999729"/>
                  <a:gd name="connsiteY10" fmla="*/ 1031066 h 1511046"/>
                  <a:gd name="connsiteX11" fmla="*/ 286928 w 999729"/>
                  <a:gd name="connsiteY11" fmla="*/ 1071482 h 1511046"/>
                  <a:gd name="connsiteX12" fmla="*/ 272615 w 999729"/>
                  <a:gd name="connsiteY12" fmla="*/ 1114371 h 1511046"/>
                  <a:gd name="connsiteX13" fmla="*/ 194458 w 999729"/>
                  <a:gd name="connsiteY13" fmla="*/ 1145365 h 1511046"/>
                  <a:gd name="connsiteX14" fmla="*/ 88295 w 999729"/>
                  <a:gd name="connsiteY14" fmla="*/ 1160245 h 1511046"/>
                  <a:gd name="connsiteX15" fmla="*/ 12608 w 999729"/>
                  <a:gd name="connsiteY15" fmla="*/ 1170542 h 1511046"/>
                  <a:gd name="connsiteX16" fmla="*/ 14513 w 999729"/>
                  <a:gd name="connsiteY16" fmla="*/ 1208642 h 1511046"/>
                  <a:gd name="connsiteX17" fmla="*/ 153578 w 999729"/>
                  <a:gd name="connsiteY17" fmla="*/ 1217395 h 1511046"/>
                  <a:gd name="connsiteX18" fmla="*/ 344233 w 999729"/>
                  <a:gd name="connsiteY18" fmla="*/ 1212452 h 1511046"/>
                  <a:gd name="connsiteX19" fmla="*/ 370748 w 999729"/>
                  <a:gd name="connsiteY19" fmla="*/ 1268675 h 1511046"/>
                  <a:gd name="connsiteX20" fmla="*/ 343305 w 999729"/>
                  <a:gd name="connsiteY20" fmla="*/ 1351568 h 1511046"/>
                  <a:gd name="connsiteX21" fmla="*/ 336458 w 999729"/>
                  <a:gd name="connsiteY21" fmla="*/ 1415360 h 1511046"/>
                  <a:gd name="connsiteX22" fmla="*/ 340268 w 999729"/>
                  <a:gd name="connsiteY22" fmla="*/ 1458197 h 1511046"/>
                  <a:gd name="connsiteX23" fmla="*/ 372653 w 999729"/>
                  <a:gd name="connsiteY23" fmla="*/ 1507727 h 1511046"/>
                  <a:gd name="connsiteX24" fmla="*/ 395513 w 999729"/>
                  <a:gd name="connsiteY24" fmla="*/ 1509632 h 1511046"/>
                  <a:gd name="connsiteX25" fmla="*/ 405038 w 999729"/>
                  <a:gd name="connsiteY25" fmla="*/ 1486772 h 1511046"/>
                  <a:gd name="connsiteX26" fmla="*/ 411319 w 999729"/>
                  <a:gd name="connsiteY26" fmla="*/ 1446407 h 1511046"/>
                  <a:gd name="connsiteX27" fmla="*/ 417601 w 999729"/>
                  <a:gd name="connsiteY27" fmla="*/ 1384314 h 1511046"/>
                  <a:gd name="connsiteX28" fmla="*/ 432275 w 999729"/>
                  <a:gd name="connsiteY28" fmla="*/ 1324126 h 1511046"/>
                  <a:gd name="connsiteX29" fmla="*/ 475523 w 999729"/>
                  <a:gd name="connsiteY29" fmla="*/ 1260077 h 1511046"/>
                  <a:gd name="connsiteX30" fmla="*/ 536689 w 999729"/>
                  <a:gd name="connsiteY30" fmla="*/ 1225065 h 1511046"/>
                  <a:gd name="connsiteX31" fmla="*/ 609388 w 999729"/>
                  <a:gd name="connsiteY31" fmla="*/ 1216674 h 1511046"/>
                  <a:gd name="connsiteX32" fmla="*/ 709117 w 999729"/>
                  <a:gd name="connsiteY32" fmla="*/ 1281855 h 1511046"/>
                  <a:gd name="connsiteX33" fmla="*/ 786038 w 999729"/>
                  <a:gd name="connsiteY33" fmla="*/ 1318772 h 1511046"/>
                  <a:gd name="connsiteX34" fmla="*/ 828669 w 999729"/>
                  <a:gd name="connsiteY34" fmla="*/ 1298898 h 1511046"/>
                  <a:gd name="connsiteX35" fmla="*/ 769511 w 999729"/>
                  <a:gd name="connsiteY35" fmla="*/ 1243704 h 1511046"/>
                  <a:gd name="connsiteX36" fmla="*/ 656498 w 999729"/>
                  <a:gd name="connsiteY36" fmla="*/ 1151492 h 1511046"/>
                  <a:gd name="connsiteX37" fmla="*/ 654232 w 999729"/>
                  <a:gd name="connsiteY37" fmla="*/ 1103095 h 1511046"/>
                  <a:gd name="connsiteX38" fmla="*/ 679358 w 999729"/>
                  <a:gd name="connsiteY38" fmla="*/ 1084817 h 1511046"/>
                  <a:gd name="connsiteX39" fmla="*/ 732698 w 999729"/>
                  <a:gd name="connsiteY39" fmla="*/ 1077197 h 1511046"/>
                  <a:gd name="connsiteX40" fmla="*/ 907958 w 999729"/>
                  <a:gd name="connsiteY40" fmla="*/ 1086722 h 1511046"/>
                  <a:gd name="connsiteX41" fmla="*/ 964655 w 999729"/>
                  <a:gd name="connsiteY41" fmla="*/ 1090589 h 1511046"/>
                  <a:gd name="connsiteX42" fmla="*/ 998214 w 999729"/>
                  <a:gd name="connsiteY42" fmla="*/ 1044039 h 1511046"/>
                  <a:gd name="connsiteX43" fmla="*/ 926854 w 999729"/>
                  <a:gd name="connsiteY43" fmla="*/ 1029572 h 1511046"/>
                  <a:gd name="connsiteX44" fmla="*/ 811420 w 999729"/>
                  <a:gd name="connsiteY44" fmla="*/ 1032043 h 1511046"/>
                  <a:gd name="connsiteX45" fmla="*/ 654594 w 999729"/>
                  <a:gd name="connsiteY45" fmla="*/ 1044812 h 1511046"/>
                  <a:gd name="connsiteX46" fmla="*/ 648312 w 999729"/>
                  <a:gd name="connsiteY46" fmla="*/ 1021025 h 1511046"/>
                  <a:gd name="connsiteX47" fmla="*/ 681263 w 999729"/>
                  <a:gd name="connsiteY47" fmla="*/ 987662 h 1511046"/>
                  <a:gd name="connsiteX48" fmla="*/ 725078 w 999729"/>
                  <a:gd name="connsiteY48" fmla="*/ 947657 h 1511046"/>
                  <a:gd name="connsiteX49" fmla="*/ 740318 w 999729"/>
                  <a:gd name="connsiteY49" fmla="*/ 934322 h 1511046"/>
                  <a:gd name="connsiteX50" fmla="*/ 761273 w 999729"/>
                  <a:gd name="connsiteY50" fmla="*/ 913367 h 1511046"/>
                  <a:gd name="connsiteX51" fmla="*/ 774608 w 999729"/>
                  <a:gd name="connsiteY51" fmla="*/ 884792 h 1511046"/>
                  <a:gd name="connsiteX52" fmla="*/ 772703 w 999729"/>
                  <a:gd name="connsiteY52" fmla="*/ 869552 h 1511046"/>
                  <a:gd name="connsiteX53" fmla="*/ 746033 w 999729"/>
                  <a:gd name="connsiteY53" fmla="*/ 869552 h 1511046"/>
                  <a:gd name="connsiteX54" fmla="*/ 673334 w 999729"/>
                  <a:gd name="connsiteY54" fmla="*/ 921503 h 1511046"/>
                  <a:gd name="connsiteX55" fmla="*/ 591059 w 999729"/>
                  <a:gd name="connsiteY55" fmla="*/ 940448 h 1511046"/>
                  <a:gd name="connsiteX56" fmla="*/ 515528 w 999729"/>
                  <a:gd name="connsiteY56" fmla="*/ 842882 h 1511046"/>
                  <a:gd name="connsiteX57" fmla="*/ 511718 w 999729"/>
                  <a:gd name="connsiteY57" fmla="*/ 353297 h 1511046"/>
                  <a:gd name="connsiteX58" fmla="*/ 507908 w 999729"/>
                  <a:gd name="connsiteY58" fmla="*/ 89017 h 1511046"/>
                  <a:gd name="connsiteX59" fmla="*/ 498383 w 999729"/>
                  <a:gd name="connsiteY59" fmla="*/ 35162 h 1511046"/>
                  <a:gd name="connsiteX60" fmla="*/ 482011 w 999729"/>
                  <a:gd name="connsiteY60" fmla="*/ 4888 h 1511046"/>
                  <a:gd name="connsiteX61" fmla="*/ 437886 w 999729"/>
                  <a:gd name="connsiteY61" fmla="*/ 10191 h 1511046"/>
                  <a:gd name="connsiteX62" fmla="*/ 433614 w 999729"/>
                  <a:gd name="connsiteY62" fmla="*/ 100448 h 1511046"/>
                  <a:gd name="connsiteX63" fmla="*/ 444837 w 999729"/>
                  <a:gd name="connsiteY63" fmla="*/ 220926 h 1511046"/>
                  <a:gd name="connsiteX64" fmla="*/ 448853 w 999729"/>
                  <a:gd name="connsiteY64" fmla="*/ 416162 h 1511046"/>
                  <a:gd name="connsiteX65" fmla="*/ 453179 w 999729"/>
                  <a:gd name="connsiteY65" fmla="*/ 752006 h 1511046"/>
                  <a:gd name="connsiteX66" fmla="*/ 436085 w 999729"/>
                  <a:gd name="connsiteY66" fmla="*/ 859152 h 1511046"/>
                  <a:gd name="connsiteX0" fmla="*/ 436085 w 1026300"/>
                  <a:gd name="connsiteY0" fmla="*/ 859152 h 1511046"/>
                  <a:gd name="connsiteX1" fmla="*/ 400661 w 1026300"/>
                  <a:gd name="connsiteY1" fmla="*/ 921965 h 1511046"/>
                  <a:gd name="connsiteX2" fmla="*/ 350875 w 1026300"/>
                  <a:gd name="connsiteY2" fmla="*/ 958521 h 1511046"/>
                  <a:gd name="connsiteX3" fmla="*/ 271122 w 1026300"/>
                  <a:gd name="connsiteY3" fmla="*/ 962125 h 1511046"/>
                  <a:gd name="connsiteX4" fmla="*/ 179887 w 1026300"/>
                  <a:gd name="connsiteY4" fmla="*/ 929946 h 1511046"/>
                  <a:gd name="connsiteX5" fmla="*/ 67853 w 1026300"/>
                  <a:gd name="connsiteY5" fmla="*/ 869552 h 1511046"/>
                  <a:gd name="connsiteX6" fmla="*/ 54518 w 1026300"/>
                  <a:gd name="connsiteY6" fmla="*/ 890507 h 1511046"/>
                  <a:gd name="connsiteX7" fmla="*/ 58328 w 1026300"/>
                  <a:gd name="connsiteY7" fmla="*/ 928607 h 1511046"/>
                  <a:gd name="connsiteX8" fmla="*/ 88808 w 1026300"/>
                  <a:gd name="connsiteY8" fmla="*/ 953372 h 1511046"/>
                  <a:gd name="connsiteX9" fmla="*/ 174533 w 1026300"/>
                  <a:gd name="connsiteY9" fmla="*/ 984213 h 1511046"/>
                  <a:gd name="connsiteX10" fmla="*/ 270555 w 1026300"/>
                  <a:gd name="connsiteY10" fmla="*/ 1031066 h 1511046"/>
                  <a:gd name="connsiteX11" fmla="*/ 286928 w 1026300"/>
                  <a:gd name="connsiteY11" fmla="*/ 1071482 h 1511046"/>
                  <a:gd name="connsiteX12" fmla="*/ 272615 w 1026300"/>
                  <a:gd name="connsiteY12" fmla="*/ 1114371 h 1511046"/>
                  <a:gd name="connsiteX13" fmla="*/ 194458 w 1026300"/>
                  <a:gd name="connsiteY13" fmla="*/ 1145365 h 1511046"/>
                  <a:gd name="connsiteX14" fmla="*/ 88295 w 1026300"/>
                  <a:gd name="connsiteY14" fmla="*/ 1160245 h 1511046"/>
                  <a:gd name="connsiteX15" fmla="*/ 12608 w 1026300"/>
                  <a:gd name="connsiteY15" fmla="*/ 1170542 h 1511046"/>
                  <a:gd name="connsiteX16" fmla="*/ 14513 w 1026300"/>
                  <a:gd name="connsiteY16" fmla="*/ 1208642 h 1511046"/>
                  <a:gd name="connsiteX17" fmla="*/ 153578 w 1026300"/>
                  <a:gd name="connsiteY17" fmla="*/ 1217395 h 1511046"/>
                  <a:gd name="connsiteX18" fmla="*/ 344233 w 1026300"/>
                  <a:gd name="connsiteY18" fmla="*/ 1212452 h 1511046"/>
                  <a:gd name="connsiteX19" fmla="*/ 370748 w 1026300"/>
                  <a:gd name="connsiteY19" fmla="*/ 1268675 h 1511046"/>
                  <a:gd name="connsiteX20" fmla="*/ 343305 w 1026300"/>
                  <a:gd name="connsiteY20" fmla="*/ 1351568 h 1511046"/>
                  <a:gd name="connsiteX21" fmla="*/ 336458 w 1026300"/>
                  <a:gd name="connsiteY21" fmla="*/ 1415360 h 1511046"/>
                  <a:gd name="connsiteX22" fmla="*/ 340268 w 1026300"/>
                  <a:gd name="connsiteY22" fmla="*/ 1458197 h 1511046"/>
                  <a:gd name="connsiteX23" fmla="*/ 372653 w 1026300"/>
                  <a:gd name="connsiteY23" fmla="*/ 1507727 h 1511046"/>
                  <a:gd name="connsiteX24" fmla="*/ 395513 w 1026300"/>
                  <a:gd name="connsiteY24" fmla="*/ 1509632 h 1511046"/>
                  <a:gd name="connsiteX25" fmla="*/ 405038 w 1026300"/>
                  <a:gd name="connsiteY25" fmla="*/ 1486772 h 1511046"/>
                  <a:gd name="connsiteX26" fmla="*/ 411319 w 1026300"/>
                  <a:gd name="connsiteY26" fmla="*/ 1446407 h 1511046"/>
                  <a:gd name="connsiteX27" fmla="*/ 417601 w 1026300"/>
                  <a:gd name="connsiteY27" fmla="*/ 1384314 h 1511046"/>
                  <a:gd name="connsiteX28" fmla="*/ 432275 w 1026300"/>
                  <a:gd name="connsiteY28" fmla="*/ 1324126 h 1511046"/>
                  <a:gd name="connsiteX29" fmla="*/ 475523 w 1026300"/>
                  <a:gd name="connsiteY29" fmla="*/ 1260077 h 1511046"/>
                  <a:gd name="connsiteX30" fmla="*/ 536689 w 1026300"/>
                  <a:gd name="connsiteY30" fmla="*/ 1225065 h 1511046"/>
                  <a:gd name="connsiteX31" fmla="*/ 609388 w 1026300"/>
                  <a:gd name="connsiteY31" fmla="*/ 1216674 h 1511046"/>
                  <a:gd name="connsiteX32" fmla="*/ 709117 w 1026300"/>
                  <a:gd name="connsiteY32" fmla="*/ 1281855 h 1511046"/>
                  <a:gd name="connsiteX33" fmla="*/ 786038 w 1026300"/>
                  <a:gd name="connsiteY33" fmla="*/ 1318772 h 1511046"/>
                  <a:gd name="connsiteX34" fmla="*/ 828669 w 1026300"/>
                  <a:gd name="connsiteY34" fmla="*/ 1298898 h 1511046"/>
                  <a:gd name="connsiteX35" fmla="*/ 769511 w 1026300"/>
                  <a:gd name="connsiteY35" fmla="*/ 1243704 h 1511046"/>
                  <a:gd name="connsiteX36" fmla="*/ 656498 w 1026300"/>
                  <a:gd name="connsiteY36" fmla="*/ 1151492 h 1511046"/>
                  <a:gd name="connsiteX37" fmla="*/ 654232 w 1026300"/>
                  <a:gd name="connsiteY37" fmla="*/ 1103095 h 1511046"/>
                  <a:gd name="connsiteX38" fmla="*/ 679358 w 1026300"/>
                  <a:gd name="connsiteY38" fmla="*/ 1084817 h 1511046"/>
                  <a:gd name="connsiteX39" fmla="*/ 732698 w 1026300"/>
                  <a:gd name="connsiteY39" fmla="*/ 1077197 h 1511046"/>
                  <a:gd name="connsiteX40" fmla="*/ 907958 w 1026300"/>
                  <a:gd name="connsiteY40" fmla="*/ 1086722 h 1511046"/>
                  <a:gd name="connsiteX41" fmla="*/ 964655 w 1026300"/>
                  <a:gd name="connsiteY41" fmla="*/ 1090589 h 1511046"/>
                  <a:gd name="connsiteX42" fmla="*/ 1025399 w 1026300"/>
                  <a:gd name="connsiteY42" fmla="*/ 1048982 h 1511046"/>
                  <a:gd name="connsiteX43" fmla="*/ 926854 w 1026300"/>
                  <a:gd name="connsiteY43" fmla="*/ 1029572 h 1511046"/>
                  <a:gd name="connsiteX44" fmla="*/ 811420 w 1026300"/>
                  <a:gd name="connsiteY44" fmla="*/ 1032043 h 1511046"/>
                  <a:gd name="connsiteX45" fmla="*/ 654594 w 1026300"/>
                  <a:gd name="connsiteY45" fmla="*/ 1044812 h 1511046"/>
                  <a:gd name="connsiteX46" fmla="*/ 648312 w 1026300"/>
                  <a:gd name="connsiteY46" fmla="*/ 1021025 h 1511046"/>
                  <a:gd name="connsiteX47" fmla="*/ 681263 w 1026300"/>
                  <a:gd name="connsiteY47" fmla="*/ 987662 h 1511046"/>
                  <a:gd name="connsiteX48" fmla="*/ 725078 w 1026300"/>
                  <a:gd name="connsiteY48" fmla="*/ 947657 h 1511046"/>
                  <a:gd name="connsiteX49" fmla="*/ 740318 w 1026300"/>
                  <a:gd name="connsiteY49" fmla="*/ 934322 h 1511046"/>
                  <a:gd name="connsiteX50" fmla="*/ 761273 w 1026300"/>
                  <a:gd name="connsiteY50" fmla="*/ 913367 h 1511046"/>
                  <a:gd name="connsiteX51" fmla="*/ 774608 w 1026300"/>
                  <a:gd name="connsiteY51" fmla="*/ 884792 h 1511046"/>
                  <a:gd name="connsiteX52" fmla="*/ 772703 w 1026300"/>
                  <a:gd name="connsiteY52" fmla="*/ 869552 h 1511046"/>
                  <a:gd name="connsiteX53" fmla="*/ 746033 w 1026300"/>
                  <a:gd name="connsiteY53" fmla="*/ 869552 h 1511046"/>
                  <a:gd name="connsiteX54" fmla="*/ 673334 w 1026300"/>
                  <a:gd name="connsiteY54" fmla="*/ 921503 h 1511046"/>
                  <a:gd name="connsiteX55" fmla="*/ 591059 w 1026300"/>
                  <a:gd name="connsiteY55" fmla="*/ 940448 h 1511046"/>
                  <a:gd name="connsiteX56" fmla="*/ 515528 w 1026300"/>
                  <a:gd name="connsiteY56" fmla="*/ 842882 h 1511046"/>
                  <a:gd name="connsiteX57" fmla="*/ 511718 w 1026300"/>
                  <a:gd name="connsiteY57" fmla="*/ 353297 h 1511046"/>
                  <a:gd name="connsiteX58" fmla="*/ 507908 w 1026300"/>
                  <a:gd name="connsiteY58" fmla="*/ 89017 h 1511046"/>
                  <a:gd name="connsiteX59" fmla="*/ 498383 w 1026300"/>
                  <a:gd name="connsiteY59" fmla="*/ 35162 h 1511046"/>
                  <a:gd name="connsiteX60" fmla="*/ 482011 w 1026300"/>
                  <a:gd name="connsiteY60" fmla="*/ 4888 h 1511046"/>
                  <a:gd name="connsiteX61" fmla="*/ 437886 w 1026300"/>
                  <a:gd name="connsiteY61" fmla="*/ 10191 h 1511046"/>
                  <a:gd name="connsiteX62" fmla="*/ 433614 w 1026300"/>
                  <a:gd name="connsiteY62" fmla="*/ 100448 h 1511046"/>
                  <a:gd name="connsiteX63" fmla="*/ 444837 w 1026300"/>
                  <a:gd name="connsiteY63" fmla="*/ 220926 h 1511046"/>
                  <a:gd name="connsiteX64" fmla="*/ 448853 w 1026300"/>
                  <a:gd name="connsiteY64" fmla="*/ 416162 h 1511046"/>
                  <a:gd name="connsiteX65" fmla="*/ 453179 w 1026300"/>
                  <a:gd name="connsiteY65" fmla="*/ 752006 h 1511046"/>
                  <a:gd name="connsiteX66" fmla="*/ 436085 w 1026300"/>
                  <a:gd name="connsiteY66" fmla="*/ 859152 h 1511046"/>
                  <a:gd name="connsiteX0" fmla="*/ 436085 w 1026780"/>
                  <a:gd name="connsiteY0" fmla="*/ 859152 h 1511046"/>
                  <a:gd name="connsiteX1" fmla="*/ 400661 w 1026780"/>
                  <a:gd name="connsiteY1" fmla="*/ 921965 h 1511046"/>
                  <a:gd name="connsiteX2" fmla="*/ 350875 w 1026780"/>
                  <a:gd name="connsiteY2" fmla="*/ 958521 h 1511046"/>
                  <a:gd name="connsiteX3" fmla="*/ 271122 w 1026780"/>
                  <a:gd name="connsiteY3" fmla="*/ 962125 h 1511046"/>
                  <a:gd name="connsiteX4" fmla="*/ 179887 w 1026780"/>
                  <a:gd name="connsiteY4" fmla="*/ 929946 h 1511046"/>
                  <a:gd name="connsiteX5" fmla="*/ 67853 w 1026780"/>
                  <a:gd name="connsiteY5" fmla="*/ 869552 h 1511046"/>
                  <a:gd name="connsiteX6" fmla="*/ 54518 w 1026780"/>
                  <a:gd name="connsiteY6" fmla="*/ 890507 h 1511046"/>
                  <a:gd name="connsiteX7" fmla="*/ 58328 w 1026780"/>
                  <a:gd name="connsiteY7" fmla="*/ 928607 h 1511046"/>
                  <a:gd name="connsiteX8" fmla="*/ 88808 w 1026780"/>
                  <a:gd name="connsiteY8" fmla="*/ 953372 h 1511046"/>
                  <a:gd name="connsiteX9" fmla="*/ 174533 w 1026780"/>
                  <a:gd name="connsiteY9" fmla="*/ 984213 h 1511046"/>
                  <a:gd name="connsiteX10" fmla="*/ 270555 w 1026780"/>
                  <a:gd name="connsiteY10" fmla="*/ 1031066 h 1511046"/>
                  <a:gd name="connsiteX11" fmla="*/ 286928 w 1026780"/>
                  <a:gd name="connsiteY11" fmla="*/ 1071482 h 1511046"/>
                  <a:gd name="connsiteX12" fmla="*/ 272615 w 1026780"/>
                  <a:gd name="connsiteY12" fmla="*/ 1114371 h 1511046"/>
                  <a:gd name="connsiteX13" fmla="*/ 194458 w 1026780"/>
                  <a:gd name="connsiteY13" fmla="*/ 1145365 h 1511046"/>
                  <a:gd name="connsiteX14" fmla="*/ 88295 w 1026780"/>
                  <a:gd name="connsiteY14" fmla="*/ 1160245 h 1511046"/>
                  <a:gd name="connsiteX15" fmla="*/ 12608 w 1026780"/>
                  <a:gd name="connsiteY15" fmla="*/ 1170542 h 1511046"/>
                  <a:gd name="connsiteX16" fmla="*/ 14513 w 1026780"/>
                  <a:gd name="connsiteY16" fmla="*/ 1208642 h 1511046"/>
                  <a:gd name="connsiteX17" fmla="*/ 153578 w 1026780"/>
                  <a:gd name="connsiteY17" fmla="*/ 1217395 h 1511046"/>
                  <a:gd name="connsiteX18" fmla="*/ 344233 w 1026780"/>
                  <a:gd name="connsiteY18" fmla="*/ 1212452 h 1511046"/>
                  <a:gd name="connsiteX19" fmla="*/ 370748 w 1026780"/>
                  <a:gd name="connsiteY19" fmla="*/ 1268675 h 1511046"/>
                  <a:gd name="connsiteX20" fmla="*/ 343305 w 1026780"/>
                  <a:gd name="connsiteY20" fmla="*/ 1351568 h 1511046"/>
                  <a:gd name="connsiteX21" fmla="*/ 336458 w 1026780"/>
                  <a:gd name="connsiteY21" fmla="*/ 1415360 h 1511046"/>
                  <a:gd name="connsiteX22" fmla="*/ 340268 w 1026780"/>
                  <a:gd name="connsiteY22" fmla="*/ 1458197 h 1511046"/>
                  <a:gd name="connsiteX23" fmla="*/ 372653 w 1026780"/>
                  <a:gd name="connsiteY23" fmla="*/ 1507727 h 1511046"/>
                  <a:gd name="connsiteX24" fmla="*/ 395513 w 1026780"/>
                  <a:gd name="connsiteY24" fmla="*/ 1509632 h 1511046"/>
                  <a:gd name="connsiteX25" fmla="*/ 405038 w 1026780"/>
                  <a:gd name="connsiteY25" fmla="*/ 1486772 h 1511046"/>
                  <a:gd name="connsiteX26" fmla="*/ 411319 w 1026780"/>
                  <a:gd name="connsiteY26" fmla="*/ 1446407 h 1511046"/>
                  <a:gd name="connsiteX27" fmla="*/ 417601 w 1026780"/>
                  <a:gd name="connsiteY27" fmla="*/ 1384314 h 1511046"/>
                  <a:gd name="connsiteX28" fmla="*/ 432275 w 1026780"/>
                  <a:gd name="connsiteY28" fmla="*/ 1324126 h 1511046"/>
                  <a:gd name="connsiteX29" fmla="*/ 475523 w 1026780"/>
                  <a:gd name="connsiteY29" fmla="*/ 1260077 h 1511046"/>
                  <a:gd name="connsiteX30" fmla="*/ 536689 w 1026780"/>
                  <a:gd name="connsiteY30" fmla="*/ 1225065 h 1511046"/>
                  <a:gd name="connsiteX31" fmla="*/ 609388 w 1026780"/>
                  <a:gd name="connsiteY31" fmla="*/ 1216674 h 1511046"/>
                  <a:gd name="connsiteX32" fmla="*/ 709117 w 1026780"/>
                  <a:gd name="connsiteY32" fmla="*/ 1281855 h 1511046"/>
                  <a:gd name="connsiteX33" fmla="*/ 786038 w 1026780"/>
                  <a:gd name="connsiteY33" fmla="*/ 1318772 h 1511046"/>
                  <a:gd name="connsiteX34" fmla="*/ 828669 w 1026780"/>
                  <a:gd name="connsiteY34" fmla="*/ 1298898 h 1511046"/>
                  <a:gd name="connsiteX35" fmla="*/ 769511 w 1026780"/>
                  <a:gd name="connsiteY35" fmla="*/ 1243704 h 1511046"/>
                  <a:gd name="connsiteX36" fmla="*/ 656498 w 1026780"/>
                  <a:gd name="connsiteY36" fmla="*/ 1151492 h 1511046"/>
                  <a:gd name="connsiteX37" fmla="*/ 654232 w 1026780"/>
                  <a:gd name="connsiteY37" fmla="*/ 1103095 h 1511046"/>
                  <a:gd name="connsiteX38" fmla="*/ 679358 w 1026780"/>
                  <a:gd name="connsiteY38" fmla="*/ 1084817 h 1511046"/>
                  <a:gd name="connsiteX39" fmla="*/ 732698 w 1026780"/>
                  <a:gd name="connsiteY39" fmla="*/ 1077197 h 1511046"/>
                  <a:gd name="connsiteX40" fmla="*/ 907958 w 1026780"/>
                  <a:gd name="connsiteY40" fmla="*/ 1086722 h 1511046"/>
                  <a:gd name="connsiteX41" fmla="*/ 979483 w 1026780"/>
                  <a:gd name="connsiteY41" fmla="*/ 1080703 h 1511046"/>
                  <a:gd name="connsiteX42" fmla="*/ 1025399 w 1026780"/>
                  <a:gd name="connsiteY42" fmla="*/ 1048982 h 1511046"/>
                  <a:gd name="connsiteX43" fmla="*/ 926854 w 1026780"/>
                  <a:gd name="connsiteY43" fmla="*/ 1029572 h 1511046"/>
                  <a:gd name="connsiteX44" fmla="*/ 811420 w 1026780"/>
                  <a:gd name="connsiteY44" fmla="*/ 1032043 h 1511046"/>
                  <a:gd name="connsiteX45" fmla="*/ 654594 w 1026780"/>
                  <a:gd name="connsiteY45" fmla="*/ 1044812 h 1511046"/>
                  <a:gd name="connsiteX46" fmla="*/ 648312 w 1026780"/>
                  <a:gd name="connsiteY46" fmla="*/ 1021025 h 1511046"/>
                  <a:gd name="connsiteX47" fmla="*/ 681263 w 1026780"/>
                  <a:gd name="connsiteY47" fmla="*/ 987662 h 1511046"/>
                  <a:gd name="connsiteX48" fmla="*/ 725078 w 1026780"/>
                  <a:gd name="connsiteY48" fmla="*/ 947657 h 1511046"/>
                  <a:gd name="connsiteX49" fmla="*/ 740318 w 1026780"/>
                  <a:gd name="connsiteY49" fmla="*/ 934322 h 1511046"/>
                  <a:gd name="connsiteX50" fmla="*/ 761273 w 1026780"/>
                  <a:gd name="connsiteY50" fmla="*/ 913367 h 1511046"/>
                  <a:gd name="connsiteX51" fmla="*/ 774608 w 1026780"/>
                  <a:gd name="connsiteY51" fmla="*/ 884792 h 1511046"/>
                  <a:gd name="connsiteX52" fmla="*/ 772703 w 1026780"/>
                  <a:gd name="connsiteY52" fmla="*/ 869552 h 1511046"/>
                  <a:gd name="connsiteX53" fmla="*/ 746033 w 1026780"/>
                  <a:gd name="connsiteY53" fmla="*/ 869552 h 1511046"/>
                  <a:gd name="connsiteX54" fmla="*/ 673334 w 1026780"/>
                  <a:gd name="connsiteY54" fmla="*/ 921503 h 1511046"/>
                  <a:gd name="connsiteX55" fmla="*/ 591059 w 1026780"/>
                  <a:gd name="connsiteY55" fmla="*/ 940448 h 1511046"/>
                  <a:gd name="connsiteX56" fmla="*/ 515528 w 1026780"/>
                  <a:gd name="connsiteY56" fmla="*/ 842882 h 1511046"/>
                  <a:gd name="connsiteX57" fmla="*/ 511718 w 1026780"/>
                  <a:gd name="connsiteY57" fmla="*/ 353297 h 1511046"/>
                  <a:gd name="connsiteX58" fmla="*/ 507908 w 1026780"/>
                  <a:gd name="connsiteY58" fmla="*/ 89017 h 1511046"/>
                  <a:gd name="connsiteX59" fmla="*/ 498383 w 1026780"/>
                  <a:gd name="connsiteY59" fmla="*/ 35162 h 1511046"/>
                  <a:gd name="connsiteX60" fmla="*/ 482011 w 1026780"/>
                  <a:gd name="connsiteY60" fmla="*/ 4888 h 1511046"/>
                  <a:gd name="connsiteX61" fmla="*/ 437886 w 1026780"/>
                  <a:gd name="connsiteY61" fmla="*/ 10191 h 1511046"/>
                  <a:gd name="connsiteX62" fmla="*/ 433614 w 1026780"/>
                  <a:gd name="connsiteY62" fmla="*/ 100448 h 1511046"/>
                  <a:gd name="connsiteX63" fmla="*/ 444837 w 1026780"/>
                  <a:gd name="connsiteY63" fmla="*/ 220926 h 1511046"/>
                  <a:gd name="connsiteX64" fmla="*/ 448853 w 1026780"/>
                  <a:gd name="connsiteY64" fmla="*/ 416162 h 1511046"/>
                  <a:gd name="connsiteX65" fmla="*/ 453179 w 1026780"/>
                  <a:gd name="connsiteY65" fmla="*/ 752006 h 1511046"/>
                  <a:gd name="connsiteX66" fmla="*/ 436085 w 1026780"/>
                  <a:gd name="connsiteY66" fmla="*/ 859152 h 1511046"/>
                  <a:gd name="connsiteX0" fmla="*/ 436085 w 1027001"/>
                  <a:gd name="connsiteY0" fmla="*/ 859152 h 1511046"/>
                  <a:gd name="connsiteX1" fmla="*/ 400661 w 1027001"/>
                  <a:gd name="connsiteY1" fmla="*/ 921965 h 1511046"/>
                  <a:gd name="connsiteX2" fmla="*/ 350875 w 1027001"/>
                  <a:gd name="connsiteY2" fmla="*/ 958521 h 1511046"/>
                  <a:gd name="connsiteX3" fmla="*/ 271122 w 1027001"/>
                  <a:gd name="connsiteY3" fmla="*/ 962125 h 1511046"/>
                  <a:gd name="connsiteX4" fmla="*/ 179887 w 1027001"/>
                  <a:gd name="connsiteY4" fmla="*/ 929946 h 1511046"/>
                  <a:gd name="connsiteX5" fmla="*/ 67853 w 1027001"/>
                  <a:gd name="connsiteY5" fmla="*/ 869552 h 1511046"/>
                  <a:gd name="connsiteX6" fmla="*/ 54518 w 1027001"/>
                  <a:gd name="connsiteY6" fmla="*/ 890507 h 1511046"/>
                  <a:gd name="connsiteX7" fmla="*/ 58328 w 1027001"/>
                  <a:gd name="connsiteY7" fmla="*/ 928607 h 1511046"/>
                  <a:gd name="connsiteX8" fmla="*/ 88808 w 1027001"/>
                  <a:gd name="connsiteY8" fmla="*/ 953372 h 1511046"/>
                  <a:gd name="connsiteX9" fmla="*/ 174533 w 1027001"/>
                  <a:gd name="connsiteY9" fmla="*/ 984213 h 1511046"/>
                  <a:gd name="connsiteX10" fmla="*/ 270555 w 1027001"/>
                  <a:gd name="connsiteY10" fmla="*/ 1031066 h 1511046"/>
                  <a:gd name="connsiteX11" fmla="*/ 286928 w 1027001"/>
                  <a:gd name="connsiteY11" fmla="*/ 1071482 h 1511046"/>
                  <a:gd name="connsiteX12" fmla="*/ 272615 w 1027001"/>
                  <a:gd name="connsiteY12" fmla="*/ 1114371 h 1511046"/>
                  <a:gd name="connsiteX13" fmla="*/ 194458 w 1027001"/>
                  <a:gd name="connsiteY13" fmla="*/ 1145365 h 1511046"/>
                  <a:gd name="connsiteX14" fmla="*/ 88295 w 1027001"/>
                  <a:gd name="connsiteY14" fmla="*/ 1160245 h 1511046"/>
                  <a:gd name="connsiteX15" fmla="*/ 12608 w 1027001"/>
                  <a:gd name="connsiteY15" fmla="*/ 1170542 h 1511046"/>
                  <a:gd name="connsiteX16" fmla="*/ 14513 w 1027001"/>
                  <a:gd name="connsiteY16" fmla="*/ 1208642 h 1511046"/>
                  <a:gd name="connsiteX17" fmla="*/ 153578 w 1027001"/>
                  <a:gd name="connsiteY17" fmla="*/ 1217395 h 1511046"/>
                  <a:gd name="connsiteX18" fmla="*/ 344233 w 1027001"/>
                  <a:gd name="connsiteY18" fmla="*/ 1212452 h 1511046"/>
                  <a:gd name="connsiteX19" fmla="*/ 370748 w 1027001"/>
                  <a:gd name="connsiteY19" fmla="*/ 1268675 h 1511046"/>
                  <a:gd name="connsiteX20" fmla="*/ 343305 w 1027001"/>
                  <a:gd name="connsiteY20" fmla="*/ 1351568 h 1511046"/>
                  <a:gd name="connsiteX21" fmla="*/ 336458 w 1027001"/>
                  <a:gd name="connsiteY21" fmla="*/ 1415360 h 1511046"/>
                  <a:gd name="connsiteX22" fmla="*/ 340268 w 1027001"/>
                  <a:gd name="connsiteY22" fmla="*/ 1458197 h 1511046"/>
                  <a:gd name="connsiteX23" fmla="*/ 372653 w 1027001"/>
                  <a:gd name="connsiteY23" fmla="*/ 1507727 h 1511046"/>
                  <a:gd name="connsiteX24" fmla="*/ 395513 w 1027001"/>
                  <a:gd name="connsiteY24" fmla="*/ 1509632 h 1511046"/>
                  <a:gd name="connsiteX25" fmla="*/ 405038 w 1027001"/>
                  <a:gd name="connsiteY25" fmla="*/ 1486772 h 1511046"/>
                  <a:gd name="connsiteX26" fmla="*/ 411319 w 1027001"/>
                  <a:gd name="connsiteY26" fmla="*/ 1446407 h 1511046"/>
                  <a:gd name="connsiteX27" fmla="*/ 417601 w 1027001"/>
                  <a:gd name="connsiteY27" fmla="*/ 1384314 h 1511046"/>
                  <a:gd name="connsiteX28" fmla="*/ 432275 w 1027001"/>
                  <a:gd name="connsiteY28" fmla="*/ 1324126 h 1511046"/>
                  <a:gd name="connsiteX29" fmla="*/ 475523 w 1027001"/>
                  <a:gd name="connsiteY29" fmla="*/ 1260077 h 1511046"/>
                  <a:gd name="connsiteX30" fmla="*/ 536689 w 1027001"/>
                  <a:gd name="connsiteY30" fmla="*/ 1225065 h 1511046"/>
                  <a:gd name="connsiteX31" fmla="*/ 609388 w 1027001"/>
                  <a:gd name="connsiteY31" fmla="*/ 1216674 h 1511046"/>
                  <a:gd name="connsiteX32" fmla="*/ 709117 w 1027001"/>
                  <a:gd name="connsiteY32" fmla="*/ 1281855 h 1511046"/>
                  <a:gd name="connsiteX33" fmla="*/ 786038 w 1027001"/>
                  <a:gd name="connsiteY33" fmla="*/ 1318772 h 1511046"/>
                  <a:gd name="connsiteX34" fmla="*/ 828669 w 1027001"/>
                  <a:gd name="connsiteY34" fmla="*/ 1298898 h 1511046"/>
                  <a:gd name="connsiteX35" fmla="*/ 769511 w 1027001"/>
                  <a:gd name="connsiteY35" fmla="*/ 1243704 h 1511046"/>
                  <a:gd name="connsiteX36" fmla="*/ 656498 w 1027001"/>
                  <a:gd name="connsiteY36" fmla="*/ 1151492 h 1511046"/>
                  <a:gd name="connsiteX37" fmla="*/ 654232 w 1027001"/>
                  <a:gd name="connsiteY37" fmla="*/ 1103095 h 1511046"/>
                  <a:gd name="connsiteX38" fmla="*/ 679358 w 1027001"/>
                  <a:gd name="connsiteY38" fmla="*/ 1084817 h 1511046"/>
                  <a:gd name="connsiteX39" fmla="*/ 732698 w 1027001"/>
                  <a:gd name="connsiteY39" fmla="*/ 1077197 h 1511046"/>
                  <a:gd name="connsiteX40" fmla="*/ 870887 w 1027001"/>
                  <a:gd name="connsiteY40" fmla="*/ 1086721 h 1511046"/>
                  <a:gd name="connsiteX41" fmla="*/ 979483 w 1027001"/>
                  <a:gd name="connsiteY41" fmla="*/ 1080703 h 1511046"/>
                  <a:gd name="connsiteX42" fmla="*/ 1025399 w 1027001"/>
                  <a:gd name="connsiteY42" fmla="*/ 1048982 h 1511046"/>
                  <a:gd name="connsiteX43" fmla="*/ 926854 w 1027001"/>
                  <a:gd name="connsiteY43" fmla="*/ 1029572 h 1511046"/>
                  <a:gd name="connsiteX44" fmla="*/ 811420 w 1027001"/>
                  <a:gd name="connsiteY44" fmla="*/ 1032043 h 1511046"/>
                  <a:gd name="connsiteX45" fmla="*/ 654594 w 1027001"/>
                  <a:gd name="connsiteY45" fmla="*/ 1044812 h 1511046"/>
                  <a:gd name="connsiteX46" fmla="*/ 648312 w 1027001"/>
                  <a:gd name="connsiteY46" fmla="*/ 1021025 h 1511046"/>
                  <a:gd name="connsiteX47" fmla="*/ 681263 w 1027001"/>
                  <a:gd name="connsiteY47" fmla="*/ 987662 h 1511046"/>
                  <a:gd name="connsiteX48" fmla="*/ 725078 w 1027001"/>
                  <a:gd name="connsiteY48" fmla="*/ 947657 h 1511046"/>
                  <a:gd name="connsiteX49" fmla="*/ 740318 w 1027001"/>
                  <a:gd name="connsiteY49" fmla="*/ 934322 h 1511046"/>
                  <a:gd name="connsiteX50" fmla="*/ 761273 w 1027001"/>
                  <a:gd name="connsiteY50" fmla="*/ 913367 h 1511046"/>
                  <a:gd name="connsiteX51" fmla="*/ 774608 w 1027001"/>
                  <a:gd name="connsiteY51" fmla="*/ 884792 h 1511046"/>
                  <a:gd name="connsiteX52" fmla="*/ 772703 w 1027001"/>
                  <a:gd name="connsiteY52" fmla="*/ 869552 h 1511046"/>
                  <a:gd name="connsiteX53" fmla="*/ 746033 w 1027001"/>
                  <a:gd name="connsiteY53" fmla="*/ 869552 h 1511046"/>
                  <a:gd name="connsiteX54" fmla="*/ 673334 w 1027001"/>
                  <a:gd name="connsiteY54" fmla="*/ 921503 h 1511046"/>
                  <a:gd name="connsiteX55" fmla="*/ 591059 w 1027001"/>
                  <a:gd name="connsiteY55" fmla="*/ 940448 h 1511046"/>
                  <a:gd name="connsiteX56" fmla="*/ 515528 w 1027001"/>
                  <a:gd name="connsiteY56" fmla="*/ 842882 h 1511046"/>
                  <a:gd name="connsiteX57" fmla="*/ 511718 w 1027001"/>
                  <a:gd name="connsiteY57" fmla="*/ 353297 h 1511046"/>
                  <a:gd name="connsiteX58" fmla="*/ 507908 w 1027001"/>
                  <a:gd name="connsiteY58" fmla="*/ 89017 h 1511046"/>
                  <a:gd name="connsiteX59" fmla="*/ 498383 w 1027001"/>
                  <a:gd name="connsiteY59" fmla="*/ 35162 h 1511046"/>
                  <a:gd name="connsiteX60" fmla="*/ 482011 w 1027001"/>
                  <a:gd name="connsiteY60" fmla="*/ 4888 h 1511046"/>
                  <a:gd name="connsiteX61" fmla="*/ 437886 w 1027001"/>
                  <a:gd name="connsiteY61" fmla="*/ 10191 h 1511046"/>
                  <a:gd name="connsiteX62" fmla="*/ 433614 w 1027001"/>
                  <a:gd name="connsiteY62" fmla="*/ 100448 h 1511046"/>
                  <a:gd name="connsiteX63" fmla="*/ 444837 w 1027001"/>
                  <a:gd name="connsiteY63" fmla="*/ 220926 h 1511046"/>
                  <a:gd name="connsiteX64" fmla="*/ 448853 w 1027001"/>
                  <a:gd name="connsiteY64" fmla="*/ 416162 h 1511046"/>
                  <a:gd name="connsiteX65" fmla="*/ 453179 w 1027001"/>
                  <a:gd name="connsiteY65" fmla="*/ 752006 h 1511046"/>
                  <a:gd name="connsiteX66" fmla="*/ 436085 w 1027001"/>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81263 w 1027000"/>
                  <a:gd name="connsiteY47" fmla="*/ 9876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73334 w 1027000"/>
                  <a:gd name="connsiteY54" fmla="*/ 921503 h 1511046"/>
                  <a:gd name="connsiteX55" fmla="*/ 591059 w 1027000"/>
                  <a:gd name="connsiteY55" fmla="*/ 940448 h 1511046"/>
                  <a:gd name="connsiteX56" fmla="*/ 515528 w 1027000"/>
                  <a:gd name="connsiteY56" fmla="*/ 842882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81263 w 1027000"/>
                  <a:gd name="connsiteY47" fmla="*/ 9876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73334 w 1027000"/>
                  <a:gd name="connsiteY54" fmla="*/ 921503 h 1511046"/>
                  <a:gd name="connsiteX55" fmla="*/ 576231 w 1027000"/>
                  <a:gd name="connsiteY55" fmla="*/ 942919 h 1511046"/>
                  <a:gd name="connsiteX56" fmla="*/ 515528 w 1027000"/>
                  <a:gd name="connsiteY56" fmla="*/ 842882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81263 w 1027000"/>
                  <a:gd name="connsiteY47" fmla="*/ 9876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73334 w 1027000"/>
                  <a:gd name="connsiteY54" fmla="*/ 921503 h 1511046"/>
                  <a:gd name="connsiteX55" fmla="*/ 591059 w 1027000"/>
                  <a:gd name="connsiteY55" fmla="*/ 935505 h 1511046"/>
                  <a:gd name="connsiteX56" fmla="*/ 515528 w 1027000"/>
                  <a:gd name="connsiteY56" fmla="*/ 842882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81263 w 1027000"/>
                  <a:gd name="connsiteY47" fmla="*/ 9876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73334 w 1027000"/>
                  <a:gd name="connsiteY54" fmla="*/ 921503 h 1511046"/>
                  <a:gd name="connsiteX55" fmla="*/ 576231 w 1027000"/>
                  <a:gd name="connsiteY55" fmla="*/ 935505 h 1511046"/>
                  <a:gd name="connsiteX56" fmla="*/ 515528 w 1027000"/>
                  <a:gd name="connsiteY56" fmla="*/ 842882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81263 w 1027000"/>
                  <a:gd name="connsiteY47" fmla="*/ 9876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73334 w 1027000"/>
                  <a:gd name="connsiteY54" fmla="*/ 921503 h 1511046"/>
                  <a:gd name="connsiteX55" fmla="*/ 576231 w 1027000"/>
                  <a:gd name="connsiteY55" fmla="*/ 935505 h 1511046"/>
                  <a:gd name="connsiteX56" fmla="*/ 515528 w 1027000"/>
                  <a:gd name="connsiteY56" fmla="*/ 842882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81263 w 1027000"/>
                  <a:gd name="connsiteY47" fmla="*/ 9876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73334 w 1027000"/>
                  <a:gd name="connsiteY54" fmla="*/ 921503 h 1511046"/>
                  <a:gd name="connsiteX55" fmla="*/ 576231 w 1027000"/>
                  <a:gd name="connsiteY55" fmla="*/ 935505 h 1511046"/>
                  <a:gd name="connsiteX56" fmla="*/ 515528 w 1027000"/>
                  <a:gd name="connsiteY56" fmla="*/ 842882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81263 w 1027000"/>
                  <a:gd name="connsiteY47" fmla="*/ 9876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73334 w 1027000"/>
                  <a:gd name="connsiteY54" fmla="*/ 921503 h 1511046"/>
                  <a:gd name="connsiteX55" fmla="*/ 576231 w 1027000"/>
                  <a:gd name="connsiteY55" fmla="*/ 935505 h 1511046"/>
                  <a:gd name="connsiteX56" fmla="*/ 515528 w 1027000"/>
                  <a:gd name="connsiteY56" fmla="*/ 842882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81263 w 1027000"/>
                  <a:gd name="connsiteY47" fmla="*/ 9876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73334 w 1027000"/>
                  <a:gd name="connsiteY54" fmla="*/ 921503 h 1511046"/>
                  <a:gd name="connsiteX55" fmla="*/ 583645 w 1027000"/>
                  <a:gd name="connsiteY55" fmla="*/ 933034 h 1511046"/>
                  <a:gd name="connsiteX56" fmla="*/ 515528 w 1027000"/>
                  <a:gd name="connsiteY56" fmla="*/ 842882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81263 w 1027000"/>
                  <a:gd name="connsiteY47" fmla="*/ 9876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83645 w 1027000"/>
                  <a:gd name="connsiteY55" fmla="*/ 933034 h 1511046"/>
                  <a:gd name="connsiteX56" fmla="*/ 515528 w 1027000"/>
                  <a:gd name="connsiteY56" fmla="*/ 842882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81263 w 1027000"/>
                  <a:gd name="connsiteY47" fmla="*/ 9876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83645 w 1027000"/>
                  <a:gd name="connsiteY55" fmla="*/ 933034 h 1511046"/>
                  <a:gd name="connsiteX56" fmla="*/ 515528 w 1027000"/>
                  <a:gd name="connsiteY56" fmla="*/ 842882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81263 w 1027000"/>
                  <a:gd name="connsiteY47" fmla="*/ 9876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73760 w 1027000"/>
                  <a:gd name="connsiteY55" fmla="*/ 930562 h 1511046"/>
                  <a:gd name="connsiteX56" fmla="*/ 515528 w 1027000"/>
                  <a:gd name="connsiteY56" fmla="*/ 842882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81263 w 1027000"/>
                  <a:gd name="connsiteY47" fmla="*/ 9876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5528 w 1027000"/>
                  <a:gd name="connsiteY56" fmla="*/ 842882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81263 w 1027000"/>
                  <a:gd name="connsiteY47" fmla="*/ 9876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66434 w 1027000"/>
                  <a:gd name="connsiteY47" fmla="*/ 9703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73848 w 1027000"/>
                  <a:gd name="connsiteY47" fmla="*/ 977776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73848 w 1027000"/>
                  <a:gd name="connsiteY47" fmla="*/ 977776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73848 w 1027000"/>
                  <a:gd name="connsiteY47" fmla="*/ 977776 h 1511046"/>
                  <a:gd name="connsiteX48" fmla="*/ 715193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5840 w 1027000"/>
                  <a:gd name="connsiteY46" fmla="*/ 1006196 h 1511046"/>
                  <a:gd name="connsiteX47" fmla="*/ 673848 w 1027000"/>
                  <a:gd name="connsiteY47" fmla="*/ 977776 h 1511046"/>
                  <a:gd name="connsiteX48" fmla="*/ 715193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49575 w 1027000"/>
                  <a:gd name="connsiteY6" fmla="*/ 895450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5840 w 1027000"/>
                  <a:gd name="connsiteY46" fmla="*/ 1006196 h 1511046"/>
                  <a:gd name="connsiteX47" fmla="*/ 673848 w 1027000"/>
                  <a:gd name="connsiteY47" fmla="*/ 977776 h 1511046"/>
                  <a:gd name="connsiteX48" fmla="*/ 715193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49575 w 1027000"/>
                  <a:gd name="connsiteY6" fmla="*/ 895450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35955 w 1027000"/>
                  <a:gd name="connsiteY46" fmla="*/ 998782 h 1511046"/>
                  <a:gd name="connsiteX47" fmla="*/ 673848 w 1027000"/>
                  <a:gd name="connsiteY47" fmla="*/ 977776 h 1511046"/>
                  <a:gd name="connsiteX48" fmla="*/ 715193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49575 w 1027000"/>
                  <a:gd name="connsiteY6" fmla="*/ 895450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5 w 1027000"/>
                  <a:gd name="connsiteY45" fmla="*/ 1044813 h 1511046"/>
                  <a:gd name="connsiteX46" fmla="*/ 635955 w 1027000"/>
                  <a:gd name="connsiteY46" fmla="*/ 998782 h 1511046"/>
                  <a:gd name="connsiteX47" fmla="*/ 673848 w 1027000"/>
                  <a:gd name="connsiteY47" fmla="*/ 977776 h 1511046"/>
                  <a:gd name="connsiteX48" fmla="*/ 715193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49575 w 1027000"/>
                  <a:gd name="connsiteY6" fmla="*/ 895450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5 w 1027000"/>
                  <a:gd name="connsiteY45" fmla="*/ 1044813 h 1511046"/>
                  <a:gd name="connsiteX46" fmla="*/ 638426 w 1027000"/>
                  <a:gd name="connsiteY46" fmla="*/ 1013611 h 1511046"/>
                  <a:gd name="connsiteX47" fmla="*/ 673848 w 1027000"/>
                  <a:gd name="connsiteY47" fmla="*/ 977776 h 1511046"/>
                  <a:gd name="connsiteX48" fmla="*/ 715193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49575 w 1027000"/>
                  <a:gd name="connsiteY6" fmla="*/ 895450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5 w 1027000"/>
                  <a:gd name="connsiteY45" fmla="*/ 1044813 h 1511046"/>
                  <a:gd name="connsiteX46" fmla="*/ 640897 w 1027000"/>
                  <a:gd name="connsiteY46" fmla="*/ 1006196 h 1511046"/>
                  <a:gd name="connsiteX47" fmla="*/ 673848 w 1027000"/>
                  <a:gd name="connsiteY47" fmla="*/ 977776 h 1511046"/>
                  <a:gd name="connsiteX48" fmla="*/ 715193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49575 w 1027000"/>
                  <a:gd name="connsiteY6" fmla="*/ 895450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5 w 1027000"/>
                  <a:gd name="connsiteY45" fmla="*/ 1044813 h 1511046"/>
                  <a:gd name="connsiteX46" fmla="*/ 640897 w 1027000"/>
                  <a:gd name="connsiteY46" fmla="*/ 1006196 h 1511046"/>
                  <a:gd name="connsiteX47" fmla="*/ 673848 w 1027000"/>
                  <a:gd name="connsiteY47" fmla="*/ 977776 h 1511046"/>
                  <a:gd name="connsiteX48" fmla="*/ 715193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49575 w 1027000"/>
                  <a:gd name="connsiteY6" fmla="*/ 895450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5 w 1027000"/>
                  <a:gd name="connsiteY45" fmla="*/ 1044813 h 1511046"/>
                  <a:gd name="connsiteX46" fmla="*/ 640897 w 1027000"/>
                  <a:gd name="connsiteY46" fmla="*/ 1006196 h 1511046"/>
                  <a:gd name="connsiteX47" fmla="*/ 673848 w 1027000"/>
                  <a:gd name="connsiteY47" fmla="*/ 977776 h 1511046"/>
                  <a:gd name="connsiteX48" fmla="*/ 715193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49575 w 1027000"/>
                  <a:gd name="connsiteY6" fmla="*/ 895450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5 w 1027000"/>
                  <a:gd name="connsiteY45" fmla="*/ 1044813 h 1511046"/>
                  <a:gd name="connsiteX46" fmla="*/ 640897 w 1027000"/>
                  <a:gd name="connsiteY46" fmla="*/ 1006196 h 1511046"/>
                  <a:gd name="connsiteX47" fmla="*/ 673848 w 1027000"/>
                  <a:gd name="connsiteY47" fmla="*/ 977776 h 1511046"/>
                  <a:gd name="connsiteX48" fmla="*/ 715193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49575 w 1027000"/>
                  <a:gd name="connsiteY6" fmla="*/ 895450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5 w 1027000"/>
                  <a:gd name="connsiteY45" fmla="*/ 1044813 h 1511046"/>
                  <a:gd name="connsiteX46" fmla="*/ 640897 w 1027000"/>
                  <a:gd name="connsiteY46" fmla="*/ 1006196 h 1511046"/>
                  <a:gd name="connsiteX47" fmla="*/ 673848 w 1027000"/>
                  <a:gd name="connsiteY47" fmla="*/ 977776 h 1511046"/>
                  <a:gd name="connsiteX48" fmla="*/ 715193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49575 w 1027000"/>
                  <a:gd name="connsiteY6" fmla="*/ 895450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5 w 1027000"/>
                  <a:gd name="connsiteY45" fmla="*/ 1044813 h 1511046"/>
                  <a:gd name="connsiteX46" fmla="*/ 640897 w 1027000"/>
                  <a:gd name="connsiteY46" fmla="*/ 1006196 h 1511046"/>
                  <a:gd name="connsiteX47" fmla="*/ 673848 w 1027000"/>
                  <a:gd name="connsiteY47" fmla="*/ 977776 h 1511046"/>
                  <a:gd name="connsiteX48" fmla="*/ 715193 w 1027000"/>
                  <a:gd name="connsiteY48" fmla="*/ 947657 h 1511046"/>
                  <a:gd name="connsiteX49" fmla="*/ 761273 w 1027000"/>
                  <a:gd name="connsiteY49" fmla="*/ 913367 h 1511046"/>
                  <a:gd name="connsiteX50" fmla="*/ 774608 w 1027000"/>
                  <a:gd name="connsiteY50" fmla="*/ 884792 h 1511046"/>
                  <a:gd name="connsiteX51" fmla="*/ 772703 w 1027000"/>
                  <a:gd name="connsiteY51" fmla="*/ 869552 h 1511046"/>
                  <a:gd name="connsiteX52" fmla="*/ 746033 w 1027000"/>
                  <a:gd name="connsiteY52" fmla="*/ 869552 h 1511046"/>
                  <a:gd name="connsiteX53" fmla="*/ 668392 w 1027000"/>
                  <a:gd name="connsiteY53" fmla="*/ 928917 h 1511046"/>
                  <a:gd name="connsiteX54" fmla="*/ 568817 w 1027000"/>
                  <a:gd name="connsiteY54" fmla="*/ 930562 h 1511046"/>
                  <a:gd name="connsiteX55" fmla="*/ 513056 w 1027000"/>
                  <a:gd name="connsiteY55" fmla="*/ 768740 h 1511046"/>
                  <a:gd name="connsiteX56" fmla="*/ 511718 w 1027000"/>
                  <a:gd name="connsiteY56" fmla="*/ 353297 h 1511046"/>
                  <a:gd name="connsiteX57" fmla="*/ 507908 w 1027000"/>
                  <a:gd name="connsiteY57" fmla="*/ 89017 h 1511046"/>
                  <a:gd name="connsiteX58" fmla="*/ 498383 w 1027000"/>
                  <a:gd name="connsiteY58" fmla="*/ 35162 h 1511046"/>
                  <a:gd name="connsiteX59" fmla="*/ 482011 w 1027000"/>
                  <a:gd name="connsiteY59" fmla="*/ 4888 h 1511046"/>
                  <a:gd name="connsiteX60" fmla="*/ 437886 w 1027000"/>
                  <a:gd name="connsiteY60" fmla="*/ 10191 h 1511046"/>
                  <a:gd name="connsiteX61" fmla="*/ 433614 w 1027000"/>
                  <a:gd name="connsiteY61" fmla="*/ 100448 h 1511046"/>
                  <a:gd name="connsiteX62" fmla="*/ 444837 w 1027000"/>
                  <a:gd name="connsiteY62" fmla="*/ 220926 h 1511046"/>
                  <a:gd name="connsiteX63" fmla="*/ 448853 w 1027000"/>
                  <a:gd name="connsiteY63" fmla="*/ 416162 h 1511046"/>
                  <a:gd name="connsiteX64" fmla="*/ 453179 w 1027000"/>
                  <a:gd name="connsiteY64" fmla="*/ 752006 h 1511046"/>
                  <a:gd name="connsiteX65" fmla="*/ 436085 w 1027000"/>
                  <a:gd name="connsiteY65"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49575 w 1027000"/>
                  <a:gd name="connsiteY6" fmla="*/ 895450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5 w 1027000"/>
                  <a:gd name="connsiteY45" fmla="*/ 1044813 h 1511046"/>
                  <a:gd name="connsiteX46" fmla="*/ 640897 w 1027000"/>
                  <a:gd name="connsiteY46" fmla="*/ 1006196 h 1511046"/>
                  <a:gd name="connsiteX47" fmla="*/ 673848 w 1027000"/>
                  <a:gd name="connsiteY47" fmla="*/ 977776 h 1511046"/>
                  <a:gd name="connsiteX48" fmla="*/ 715193 w 1027000"/>
                  <a:gd name="connsiteY48" fmla="*/ 947657 h 1511046"/>
                  <a:gd name="connsiteX49" fmla="*/ 753858 w 1027000"/>
                  <a:gd name="connsiteY49" fmla="*/ 920782 h 1511046"/>
                  <a:gd name="connsiteX50" fmla="*/ 774608 w 1027000"/>
                  <a:gd name="connsiteY50" fmla="*/ 884792 h 1511046"/>
                  <a:gd name="connsiteX51" fmla="*/ 772703 w 1027000"/>
                  <a:gd name="connsiteY51" fmla="*/ 869552 h 1511046"/>
                  <a:gd name="connsiteX52" fmla="*/ 746033 w 1027000"/>
                  <a:gd name="connsiteY52" fmla="*/ 869552 h 1511046"/>
                  <a:gd name="connsiteX53" fmla="*/ 668392 w 1027000"/>
                  <a:gd name="connsiteY53" fmla="*/ 928917 h 1511046"/>
                  <a:gd name="connsiteX54" fmla="*/ 568817 w 1027000"/>
                  <a:gd name="connsiteY54" fmla="*/ 930562 h 1511046"/>
                  <a:gd name="connsiteX55" fmla="*/ 513056 w 1027000"/>
                  <a:gd name="connsiteY55" fmla="*/ 768740 h 1511046"/>
                  <a:gd name="connsiteX56" fmla="*/ 511718 w 1027000"/>
                  <a:gd name="connsiteY56" fmla="*/ 353297 h 1511046"/>
                  <a:gd name="connsiteX57" fmla="*/ 507908 w 1027000"/>
                  <a:gd name="connsiteY57" fmla="*/ 89017 h 1511046"/>
                  <a:gd name="connsiteX58" fmla="*/ 498383 w 1027000"/>
                  <a:gd name="connsiteY58" fmla="*/ 35162 h 1511046"/>
                  <a:gd name="connsiteX59" fmla="*/ 482011 w 1027000"/>
                  <a:gd name="connsiteY59" fmla="*/ 4888 h 1511046"/>
                  <a:gd name="connsiteX60" fmla="*/ 437886 w 1027000"/>
                  <a:gd name="connsiteY60" fmla="*/ 10191 h 1511046"/>
                  <a:gd name="connsiteX61" fmla="*/ 433614 w 1027000"/>
                  <a:gd name="connsiteY61" fmla="*/ 100448 h 1511046"/>
                  <a:gd name="connsiteX62" fmla="*/ 444837 w 1027000"/>
                  <a:gd name="connsiteY62" fmla="*/ 220926 h 1511046"/>
                  <a:gd name="connsiteX63" fmla="*/ 448853 w 1027000"/>
                  <a:gd name="connsiteY63" fmla="*/ 416162 h 1511046"/>
                  <a:gd name="connsiteX64" fmla="*/ 453179 w 1027000"/>
                  <a:gd name="connsiteY64" fmla="*/ 752006 h 1511046"/>
                  <a:gd name="connsiteX65" fmla="*/ 436085 w 1027000"/>
                  <a:gd name="connsiteY65" fmla="*/ 859152 h 151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1027000" h="1511046">
                    <a:moveTo>
                      <a:pt x="436085" y="859152"/>
                    </a:moveTo>
                    <a:cubicBezTo>
                      <a:pt x="427332" y="887479"/>
                      <a:pt x="414863" y="905404"/>
                      <a:pt x="400661" y="921965"/>
                    </a:cubicBezTo>
                    <a:cubicBezTo>
                      <a:pt x="386459" y="938526"/>
                      <a:pt x="372053" y="953475"/>
                      <a:pt x="350875" y="958521"/>
                    </a:cubicBezTo>
                    <a:cubicBezTo>
                      <a:pt x="329697" y="963567"/>
                      <a:pt x="299620" y="966888"/>
                      <a:pt x="271122" y="962125"/>
                    </a:cubicBezTo>
                    <a:cubicBezTo>
                      <a:pt x="242624" y="957362"/>
                      <a:pt x="213765" y="945375"/>
                      <a:pt x="179887" y="929946"/>
                    </a:cubicBezTo>
                    <a:cubicBezTo>
                      <a:pt x="146009" y="914517"/>
                      <a:pt x="89572" y="875301"/>
                      <a:pt x="67853" y="869552"/>
                    </a:cubicBezTo>
                    <a:cubicBezTo>
                      <a:pt x="46134" y="863803"/>
                      <a:pt x="51163" y="885608"/>
                      <a:pt x="49575" y="895450"/>
                    </a:cubicBezTo>
                    <a:cubicBezTo>
                      <a:pt x="47988" y="905293"/>
                      <a:pt x="51789" y="918953"/>
                      <a:pt x="58328" y="928607"/>
                    </a:cubicBezTo>
                    <a:cubicBezTo>
                      <a:pt x="64867" y="938261"/>
                      <a:pt x="69441" y="944104"/>
                      <a:pt x="88808" y="953372"/>
                    </a:cubicBezTo>
                    <a:cubicBezTo>
                      <a:pt x="108175" y="962640"/>
                      <a:pt x="144242" y="971264"/>
                      <a:pt x="174533" y="984213"/>
                    </a:cubicBezTo>
                    <a:cubicBezTo>
                      <a:pt x="204824" y="997162"/>
                      <a:pt x="251823" y="1016521"/>
                      <a:pt x="270555" y="1031066"/>
                    </a:cubicBezTo>
                    <a:cubicBezTo>
                      <a:pt x="289288" y="1045611"/>
                      <a:pt x="286585" y="1057598"/>
                      <a:pt x="286928" y="1071482"/>
                    </a:cubicBezTo>
                    <a:cubicBezTo>
                      <a:pt x="287271" y="1085366"/>
                      <a:pt x="278965" y="1104529"/>
                      <a:pt x="272615" y="1114371"/>
                    </a:cubicBezTo>
                    <a:cubicBezTo>
                      <a:pt x="264686" y="1119760"/>
                      <a:pt x="225178" y="1137719"/>
                      <a:pt x="194458" y="1145365"/>
                    </a:cubicBezTo>
                    <a:cubicBezTo>
                      <a:pt x="163738" y="1153011"/>
                      <a:pt x="118603" y="1156049"/>
                      <a:pt x="88295" y="1160245"/>
                    </a:cubicBezTo>
                    <a:cubicBezTo>
                      <a:pt x="57987" y="1164441"/>
                      <a:pt x="24905" y="1162476"/>
                      <a:pt x="12608" y="1170542"/>
                    </a:cubicBezTo>
                    <a:cubicBezTo>
                      <a:pt x="311" y="1178608"/>
                      <a:pt x="-8982" y="1200833"/>
                      <a:pt x="14513" y="1208642"/>
                    </a:cubicBezTo>
                    <a:cubicBezTo>
                      <a:pt x="38008" y="1216451"/>
                      <a:pt x="98625" y="1216760"/>
                      <a:pt x="153578" y="1217395"/>
                    </a:cubicBezTo>
                    <a:cubicBezTo>
                      <a:pt x="208531" y="1218030"/>
                      <a:pt x="308038" y="1203905"/>
                      <a:pt x="344233" y="1212452"/>
                    </a:cubicBezTo>
                    <a:cubicBezTo>
                      <a:pt x="380428" y="1220999"/>
                      <a:pt x="370903" y="1245489"/>
                      <a:pt x="370748" y="1268675"/>
                    </a:cubicBezTo>
                    <a:cubicBezTo>
                      <a:pt x="370593" y="1291861"/>
                      <a:pt x="349020" y="1327121"/>
                      <a:pt x="343305" y="1351568"/>
                    </a:cubicBezTo>
                    <a:cubicBezTo>
                      <a:pt x="337590" y="1376016"/>
                      <a:pt x="336964" y="1397589"/>
                      <a:pt x="336458" y="1415360"/>
                    </a:cubicBezTo>
                    <a:cubicBezTo>
                      <a:pt x="335952" y="1433131"/>
                      <a:pt x="334236" y="1442803"/>
                      <a:pt x="340268" y="1458197"/>
                    </a:cubicBezTo>
                    <a:cubicBezTo>
                      <a:pt x="346300" y="1473591"/>
                      <a:pt x="363446" y="1499155"/>
                      <a:pt x="372653" y="1507727"/>
                    </a:cubicBezTo>
                    <a:cubicBezTo>
                      <a:pt x="379438" y="1509235"/>
                      <a:pt x="390116" y="1513124"/>
                      <a:pt x="395513" y="1509632"/>
                    </a:cubicBezTo>
                    <a:cubicBezTo>
                      <a:pt x="400910" y="1506140"/>
                      <a:pt x="402404" y="1497310"/>
                      <a:pt x="405038" y="1486772"/>
                    </a:cubicBezTo>
                    <a:cubicBezTo>
                      <a:pt x="407672" y="1476235"/>
                      <a:pt x="410049" y="1461012"/>
                      <a:pt x="411319" y="1446407"/>
                    </a:cubicBezTo>
                    <a:cubicBezTo>
                      <a:pt x="411577" y="1442282"/>
                      <a:pt x="414108" y="1404694"/>
                      <a:pt x="417601" y="1384314"/>
                    </a:cubicBezTo>
                    <a:cubicBezTo>
                      <a:pt x="421094" y="1363934"/>
                      <a:pt x="422621" y="1344832"/>
                      <a:pt x="432275" y="1324126"/>
                    </a:cubicBezTo>
                    <a:cubicBezTo>
                      <a:pt x="441929" y="1303420"/>
                      <a:pt x="458121" y="1276587"/>
                      <a:pt x="475523" y="1260077"/>
                    </a:cubicBezTo>
                    <a:cubicBezTo>
                      <a:pt x="492925" y="1243567"/>
                      <a:pt x="518909" y="1229827"/>
                      <a:pt x="536689" y="1225065"/>
                    </a:cubicBezTo>
                    <a:cubicBezTo>
                      <a:pt x="554469" y="1220303"/>
                      <a:pt x="580650" y="1207209"/>
                      <a:pt x="609388" y="1216674"/>
                    </a:cubicBezTo>
                    <a:cubicBezTo>
                      <a:pt x="638126" y="1226139"/>
                      <a:pt x="682447" y="1266932"/>
                      <a:pt x="709117" y="1281855"/>
                    </a:cubicBezTo>
                    <a:cubicBezTo>
                      <a:pt x="738559" y="1298871"/>
                      <a:pt x="766113" y="1315932"/>
                      <a:pt x="786038" y="1318772"/>
                    </a:cubicBezTo>
                    <a:cubicBezTo>
                      <a:pt x="805963" y="1321612"/>
                      <a:pt x="831423" y="1311409"/>
                      <a:pt x="828669" y="1298898"/>
                    </a:cubicBezTo>
                    <a:cubicBezTo>
                      <a:pt x="825915" y="1286387"/>
                      <a:pt x="798206" y="1268272"/>
                      <a:pt x="769511" y="1243704"/>
                    </a:cubicBezTo>
                    <a:cubicBezTo>
                      <a:pt x="740816" y="1219136"/>
                      <a:pt x="679418" y="1175751"/>
                      <a:pt x="656498" y="1151492"/>
                    </a:cubicBezTo>
                    <a:cubicBezTo>
                      <a:pt x="633578" y="1127233"/>
                      <a:pt x="650422" y="1114207"/>
                      <a:pt x="654232" y="1103095"/>
                    </a:cubicBezTo>
                    <a:cubicBezTo>
                      <a:pt x="658042" y="1091983"/>
                      <a:pt x="666280" y="1089133"/>
                      <a:pt x="679358" y="1084817"/>
                    </a:cubicBezTo>
                    <a:cubicBezTo>
                      <a:pt x="692436" y="1080501"/>
                      <a:pt x="715264" y="1077197"/>
                      <a:pt x="732698" y="1077197"/>
                    </a:cubicBezTo>
                    <a:cubicBezTo>
                      <a:pt x="791118" y="1080372"/>
                      <a:pt x="829756" y="1086137"/>
                      <a:pt x="870887" y="1086721"/>
                    </a:cubicBezTo>
                    <a:cubicBezTo>
                      <a:pt x="912018" y="1087305"/>
                      <a:pt x="953731" y="1086993"/>
                      <a:pt x="979483" y="1080703"/>
                    </a:cubicBezTo>
                    <a:cubicBezTo>
                      <a:pt x="1005235" y="1074413"/>
                      <a:pt x="1034170" y="1057504"/>
                      <a:pt x="1025399" y="1048982"/>
                    </a:cubicBezTo>
                    <a:cubicBezTo>
                      <a:pt x="1016628" y="1040460"/>
                      <a:pt x="962517" y="1032395"/>
                      <a:pt x="926854" y="1029572"/>
                    </a:cubicBezTo>
                    <a:cubicBezTo>
                      <a:pt x="891191" y="1026749"/>
                      <a:pt x="856797" y="1029503"/>
                      <a:pt x="811420" y="1032043"/>
                    </a:cubicBezTo>
                    <a:cubicBezTo>
                      <a:pt x="766044" y="1034583"/>
                      <a:pt x="683015" y="1049121"/>
                      <a:pt x="654595" y="1044813"/>
                    </a:cubicBezTo>
                    <a:cubicBezTo>
                      <a:pt x="626175" y="1040505"/>
                      <a:pt x="629913" y="1017317"/>
                      <a:pt x="640897" y="1006196"/>
                    </a:cubicBezTo>
                    <a:cubicBezTo>
                      <a:pt x="651881" y="995075"/>
                      <a:pt x="661465" y="987532"/>
                      <a:pt x="673848" y="977776"/>
                    </a:cubicBezTo>
                    <a:cubicBezTo>
                      <a:pt x="686231" y="968020"/>
                      <a:pt x="701858" y="957156"/>
                      <a:pt x="715193" y="947657"/>
                    </a:cubicBezTo>
                    <a:cubicBezTo>
                      <a:pt x="728528" y="938158"/>
                      <a:pt x="743956" y="931259"/>
                      <a:pt x="753858" y="920782"/>
                    </a:cubicBezTo>
                    <a:cubicBezTo>
                      <a:pt x="759573" y="912527"/>
                      <a:pt x="772703" y="892095"/>
                      <a:pt x="774608" y="884792"/>
                    </a:cubicBezTo>
                    <a:cubicBezTo>
                      <a:pt x="773973" y="879712"/>
                      <a:pt x="777466" y="872092"/>
                      <a:pt x="772703" y="869552"/>
                    </a:cubicBezTo>
                    <a:cubicBezTo>
                      <a:pt x="767941" y="867012"/>
                      <a:pt x="756828" y="865425"/>
                      <a:pt x="746033" y="869552"/>
                    </a:cubicBezTo>
                    <a:cubicBezTo>
                      <a:pt x="735238" y="873680"/>
                      <a:pt x="697928" y="918749"/>
                      <a:pt x="668392" y="928917"/>
                    </a:cubicBezTo>
                    <a:cubicBezTo>
                      <a:pt x="638856" y="939085"/>
                      <a:pt x="594706" y="957258"/>
                      <a:pt x="568817" y="930562"/>
                    </a:cubicBezTo>
                    <a:cubicBezTo>
                      <a:pt x="542928" y="903866"/>
                      <a:pt x="522573" y="864951"/>
                      <a:pt x="513056" y="768740"/>
                    </a:cubicBezTo>
                    <a:cubicBezTo>
                      <a:pt x="503539" y="672529"/>
                      <a:pt x="512988" y="483472"/>
                      <a:pt x="511718" y="353297"/>
                    </a:cubicBezTo>
                    <a:cubicBezTo>
                      <a:pt x="510448" y="265204"/>
                      <a:pt x="509178" y="129330"/>
                      <a:pt x="507908" y="89017"/>
                    </a:cubicBezTo>
                    <a:cubicBezTo>
                      <a:pt x="506638" y="48704"/>
                      <a:pt x="502699" y="49183"/>
                      <a:pt x="498383" y="35162"/>
                    </a:cubicBezTo>
                    <a:cubicBezTo>
                      <a:pt x="494067" y="21141"/>
                      <a:pt x="492094" y="9050"/>
                      <a:pt x="482011" y="4888"/>
                    </a:cubicBezTo>
                    <a:cubicBezTo>
                      <a:pt x="471928" y="726"/>
                      <a:pt x="445952" y="-5736"/>
                      <a:pt x="437886" y="10191"/>
                    </a:cubicBezTo>
                    <a:cubicBezTo>
                      <a:pt x="429820" y="26118"/>
                      <a:pt x="432456" y="65326"/>
                      <a:pt x="433614" y="100448"/>
                    </a:cubicBezTo>
                    <a:cubicBezTo>
                      <a:pt x="434772" y="135570"/>
                      <a:pt x="442297" y="168307"/>
                      <a:pt x="444837" y="220926"/>
                    </a:cubicBezTo>
                    <a:cubicBezTo>
                      <a:pt x="447377" y="273545"/>
                      <a:pt x="447463" y="327649"/>
                      <a:pt x="448853" y="416162"/>
                    </a:cubicBezTo>
                    <a:cubicBezTo>
                      <a:pt x="450243" y="504675"/>
                      <a:pt x="455307" y="678174"/>
                      <a:pt x="453179" y="752006"/>
                    </a:cubicBezTo>
                    <a:cubicBezTo>
                      <a:pt x="451051" y="825838"/>
                      <a:pt x="444838" y="830826"/>
                      <a:pt x="436085" y="859152"/>
                    </a:cubicBezTo>
                    <a:close/>
                  </a:path>
                </a:pathLst>
              </a:custGeom>
              <a:gradFill flip="none" rotWithShape="1">
                <a:gsLst>
                  <a:gs pos="16000">
                    <a:srgbClr val="12839E"/>
                  </a:gs>
                  <a:gs pos="75000">
                    <a:srgbClr val="65D2DF">
                      <a:lumMod val="50000"/>
                    </a:srgbClr>
                  </a:gs>
                </a:gsLst>
                <a:path path="circle">
                  <a:fillToRect l="50000" t="50000" r="50000" b="50000"/>
                </a:path>
                <a:tileRect/>
              </a:gradFill>
              <a:ln w="9525" cap="flat" cmpd="sng" algn="ctr">
                <a:solidFill>
                  <a:srgbClr val="000000">
                    <a:lumMod val="50000"/>
                    <a:lumOff val="50000"/>
                  </a:srgbClr>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12" name="Oval 411">
                <a:extLst>
                  <a:ext uri="{FF2B5EF4-FFF2-40B4-BE49-F238E27FC236}">
                    <a16:creationId xmlns:a16="http://schemas.microsoft.com/office/drawing/2014/main" id="{9B794190-293D-E946-0BE3-F716D4210DE4}"/>
                  </a:ext>
                </a:extLst>
              </p:cNvPr>
              <p:cNvSpPr/>
              <p:nvPr/>
            </p:nvSpPr>
            <p:spPr>
              <a:xfrm>
                <a:off x="3119009" y="2702571"/>
                <a:ext cx="205478" cy="207213"/>
              </a:xfrm>
              <a:prstGeom prst="ellipse">
                <a:avLst/>
              </a:prstGeom>
              <a:gradFill flip="none" rotWithShape="1">
                <a:gsLst>
                  <a:gs pos="33000">
                    <a:srgbClr val="12839E"/>
                  </a:gs>
                  <a:gs pos="73000">
                    <a:srgbClr val="65D2DF">
                      <a:lumMod val="75000"/>
                    </a:srgbClr>
                  </a:gs>
                  <a:gs pos="83000">
                    <a:srgbClr val="65D2DF">
                      <a:lumMod val="75000"/>
                    </a:srgbClr>
                  </a:gs>
                  <a:gs pos="100000">
                    <a:srgbClr val="65D2DF">
                      <a:lumMod val="75000"/>
                    </a:srgbClr>
                  </a:gs>
                </a:gsLst>
                <a:path path="circle">
                  <a:fillToRect l="50000" t="50000" r="50000" b="50000"/>
                </a:path>
                <a:tileRect/>
              </a:gradFill>
              <a:ln w="25400" cap="flat" cmpd="sng" algn="ctr">
                <a:solidFill>
                  <a:srgbClr val="003058"/>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grpSp>
        <p:sp>
          <p:nvSpPr>
            <p:cNvPr id="31" name="Trapezoid 30">
              <a:extLst>
                <a:ext uri="{FF2B5EF4-FFF2-40B4-BE49-F238E27FC236}">
                  <a16:creationId xmlns:a16="http://schemas.microsoft.com/office/drawing/2014/main" id="{B4DC5953-2C57-B6F5-1F00-0ECD31725015}"/>
                </a:ext>
              </a:extLst>
            </p:cNvPr>
            <p:cNvSpPr/>
            <p:nvPr userDrawn="1"/>
          </p:nvSpPr>
          <p:spPr>
            <a:xfrm rot="19500817">
              <a:off x="2460427" y="2940251"/>
              <a:ext cx="785466" cy="512567"/>
            </a:xfrm>
            <a:prstGeom prst="trapezoid">
              <a:avLst>
                <a:gd name="adj" fmla="val 71160"/>
              </a:avLst>
            </a:prstGeom>
            <a:gradFill flip="none" rotWithShape="1">
              <a:gsLst>
                <a:gs pos="30000">
                  <a:srgbClr val="FFFFFF">
                    <a:alpha val="17000"/>
                  </a:srgbClr>
                </a:gs>
                <a:gs pos="96000">
                  <a:srgbClr val="12839E"/>
                </a:gs>
              </a:gsLst>
              <a:lin ang="16200000" scaled="1"/>
              <a:tileRect/>
            </a:gradFill>
            <a:ln w="9525"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sp>
          <p:nvSpPr>
            <p:cNvPr id="32" name="TextBox 31">
              <a:extLst>
                <a:ext uri="{FF2B5EF4-FFF2-40B4-BE49-F238E27FC236}">
                  <a16:creationId xmlns:a16="http://schemas.microsoft.com/office/drawing/2014/main" id="{EF337791-8324-3F9D-86F8-4BFFC2FF30BC}"/>
                </a:ext>
              </a:extLst>
            </p:cNvPr>
            <p:cNvSpPr txBox="1"/>
            <p:nvPr userDrawn="1"/>
          </p:nvSpPr>
          <p:spPr>
            <a:xfrm>
              <a:off x="2750094" y="3087674"/>
              <a:ext cx="152979" cy="85679"/>
            </a:xfrm>
            <a:prstGeom prst="rect">
              <a:avLst/>
            </a:prstGeom>
            <a:noFill/>
          </p:spPr>
          <p:txBody>
            <a:bodyPr wrap="none" lIns="0" tIns="0" rIns="0" bIns="0" rtlCol="0">
              <a:spAutoFit/>
            </a:bodyPr>
            <a:lstStyle/>
            <a:p>
              <a:pPr algn="ctr" defTabSz="685783">
                <a:lnSpc>
                  <a:spcPct val="90000"/>
                </a:lnSpc>
                <a:buClr>
                  <a:srgbClr val="830051"/>
                </a:buClr>
                <a:defRPr/>
              </a:pPr>
              <a:r>
                <a:rPr lang="en-US" sz="500" b="1" kern="0">
                  <a:solidFill>
                    <a:srgbClr val="12839E"/>
                  </a:solidFill>
                  <a:cs typeface="Arial" panose="020B0604020202020204" pitchFamily="34" charset="0"/>
                </a:rPr>
                <a:t>TSLP</a:t>
              </a:r>
            </a:p>
          </p:txBody>
        </p:sp>
        <p:grpSp>
          <p:nvGrpSpPr>
            <p:cNvPr id="33" name="Group 32">
              <a:extLst>
                <a:ext uri="{FF2B5EF4-FFF2-40B4-BE49-F238E27FC236}">
                  <a16:creationId xmlns:a16="http://schemas.microsoft.com/office/drawing/2014/main" id="{8260DFA1-F46D-E376-A77E-92EBA6E4884A}"/>
                </a:ext>
              </a:extLst>
            </p:cNvPr>
            <p:cNvGrpSpPr/>
            <p:nvPr userDrawn="1"/>
          </p:nvGrpSpPr>
          <p:grpSpPr>
            <a:xfrm>
              <a:off x="3636117" y="3524880"/>
              <a:ext cx="976799" cy="809969"/>
              <a:chOff x="3509909" y="3680524"/>
              <a:chExt cx="1374330" cy="1141576"/>
            </a:xfrm>
          </p:grpSpPr>
          <p:sp>
            <p:nvSpPr>
              <p:cNvPr id="303" name="Trapezoid 302">
                <a:extLst>
                  <a:ext uri="{FF2B5EF4-FFF2-40B4-BE49-F238E27FC236}">
                    <a16:creationId xmlns:a16="http://schemas.microsoft.com/office/drawing/2014/main" id="{48014FEA-D6AE-85CB-0213-1864389FC7D5}"/>
                  </a:ext>
                </a:extLst>
              </p:cNvPr>
              <p:cNvSpPr/>
              <p:nvPr/>
            </p:nvSpPr>
            <p:spPr>
              <a:xfrm rot="1078963">
                <a:off x="3648226" y="4099684"/>
                <a:ext cx="1236013" cy="722416"/>
              </a:xfrm>
              <a:prstGeom prst="trapezoid">
                <a:avLst>
                  <a:gd name="adj" fmla="val 69409"/>
                </a:avLst>
              </a:prstGeom>
              <a:gradFill flip="none" rotWithShape="1">
                <a:gsLst>
                  <a:gs pos="30000">
                    <a:srgbClr val="FFFFFF">
                      <a:alpha val="17000"/>
                    </a:srgbClr>
                  </a:gs>
                  <a:gs pos="96000">
                    <a:srgbClr val="12839E"/>
                  </a:gs>
                </a:gsLst>
                <a:lin ang="16200000" scaled="1"/>
                <a:tileRect/>
              </a:gradFill>
              <a:ln w="9525"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sp>
            <p:nvSpPr>
              <p:cNvPr id="304" name="TextBox 303">
                <a:extLst>
                  <a:ext uri="{FF2B5EF4-FFF2-40B4-BE49-F238E27FC236}">
                    <a16:creationId xmlns:a16="http://schemas.microsoft.com/office/drawing/2014/main" id="{7CF04467-14A2-7B3B-22CD-C1B98BE32C79}"/>
                  </a:ext>
                </a:extLst>
              </p:cNvPr>
              <p:cNvSpPr txBox="1"/>
              <p:nvPr/>
            </p:nvSpPr>
            <p:spPr>
              <a:xfrm rot="5939405">
                <a:off x="3837077" y="4106565"/>
                <a:ext cx="113" cy="120756"/>
              </a:xfrm>
              <a:prstGeom prst="rect">
                <a:avLst/>
              </a:prstGeom>
              <a:solidFill>
                <a:schemeClr val="bg1"/>
              </a:solidFill>
            </p:spPr>
            <p:txBody>
              <a:bodyPr wrap="none" lIns="0" tIns="0" rIns="0" bIns="0" rtlCol="0">
                <a:spAutoFit/>
              </a:bodyPr>
              <a:lstStyle/>
              <a:p>
                <a:pPr algn="ctr" defTabSz="685783">
                  <a:lnSpc>
                    <a:spcPct val="90000"/>
                  </a:lnSpc>
                  <a:buClr>
                    <a:srgbClr val="830051"/>
                  </a:buClr>
                  <a:defRPr/>
                </a:pPr>
                <a:endParaRPr lang="en-US" sz="500" b="1" kern="0">
                  <a:solidFill>
                    <a:srgbClr val="12839E"/>
                  </a:solidFill>
                  <a:cs typeface="Arial" panose="020B0604020202020204" pitchFamily="34" charset="0"/>
                </a:endParaRPr>
              </a:p>
            </p:txBody>
          </p:sp>
          <p:grpSp>
            <p:nvGrpSpPr>
              <p:cNvPr id="305" name="Group 304">
                <a:extLst>
                  <a:ext uri="{FF2B5EF4-FFF2-40B4-BE49-F238E27FC236}">
                    <a16:creationId xmlns:a16="http://schemas.microsoft.com/office/drawing/2014/main" id="{692909A8-3E7A-14E4-5DC1-0532E14363E3}"/>
                  </a:ext>
                </a:extLst>
              </p:cNvPr>
              <p:cNvGrpSpPr/>
              <p:nvPr/>
            </p:nvGrpSpPr>
            <p:grpSpPr>
              <a:xfrm rot="21179908">
                <a:off x="4203889" y="3680524"/>
                <a:ext cx="540000" cy="540000"/>
                <a:chOff x="1854411" y="2424319"/>
                <a:chExt cx="467719" cy="463138"/>
              </a:xfrm>
            </p:grpSpPr>
            <p:grpSp>
              <p:nvGrpSpPr>
                <p:cNvPr id="307" name="IgE">
                  <a:extLst>
                    <a:ext uri="{FF2B5EF4-FFF2-40B4-BE49-F238E27FC236}">
                      <a16:creationId xmlns:a16="http://schemas.microsoft.com/office/drawing/2014/main" id="{7E0327FC-54AA-4C4A-F9CA-17BC9ABB7853}"/>
                    </a:ext>
                  </a:extLst>
                </p:cNvPr>
                <p:cNvGrpSpPr/>
                <p:nvPr/>
              </p:nvGrpSpPr>
              <p:grpSpPr>
                <a:xfrm rot="2340909">
                  <a:off x="2053036" y="2440052"/>
                  <a:ext cx="78528" cy="153148"/>
                  <a:chOff x="1589809" y="4304034"/>
                  <a:chExt cx="117388" cy="227030"/>
                </a:xfrm>
              </p:grpSpPr>
              <p:grpSp>
                <p:nvGrpSpPr>
                  <p:cNvPr id="402" name="Group 401">
                    <a:extLst>
                      <a:ext uri="{FF2B5EF4-FFF2-40B4-BE49-F238E27FC236}">
                        <a16:creationId xmlns:a16="http://schemas.microsoft.com/office/drawing/2014/main" id="{204B23F7-E9F0-EF81-FA07-D0419C481307}"/>
                      </a:ext>
                    </a:extLst>
                  </p:cNvPr>
                  <p:cNvGrpSpPr/>
                  <p:nvPr/>
                </p:nvGrpSpPr>
                <p:grpSpPr>
                  <a:xfrm>
                    <a:off x="1628029" y="4393904"/>
                    <a:ext cx="35288" cy="137160"/>
                    <a:chOff x="1862901" y="3917418"/>
                    <a:chExt cx="35288" cy="537297"/>
                  </a:xfrm>
                </p:grpSpPr>
                <p:sp>
                  <p:nvSpPr>
                    <p:cNvPr id="409" name="Rectangle: Rounded Corners 408">
                      <a:extLst>
                        <a:ext uri="{FF2B5EF4-FFF2-40B4-BE49-F238E27FC236}">
                          <a16:creationId xmlns:a16="http://schemas.microsoft.com/office/drawing/2014/main" id="{597FEBBE-B01C-ACD0-DF2F-4D2FC4EBE028}"/>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10" name="Rectangle: Rounded Corners 409">
                      <a:extLst>
                        <a:ext uri="{FF2B5EF4-FFF2-40B4-BE49-F238E27FC236}">
                          <a16:creationId xmlns:a16="http://schemas.microsoft.com/office/drawing/2014/main" id="{A3D8EC67-8F1C-CD08-F953-6EA236DDD823}"/>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grpSp>
              <p:grpSp>
                <p:nvGrpSpPr>
                  <p:cNvPr id="403" name="Group 402">
                    <a:extLst>
                      <a:ext uri="{FF2B5EF4-FFF2-40B4-BE49-F238E27FC236}">
                        <a16:creationId xmlns:a16="http://schemas.microsoft.com/office/drawing/2014/main" id="{E53A6EAF-E176-689C-6519-6D033606F8E4}"/>
                      </a:ext>
                    </a:extLst>
                  </p:cNvPr>
                  <p:cNvGrpSpPr/>
                  <p:nvPr/>
                </p:nvGrpSpPr>
                <p:grpSpPr>
                  <a:xfrm rot="19869607">
                    <a:off x="1589809" y="4304034"/>
                    <a:ext cx="35288" cy="91440"/>
                    <a:chOff x="1862901" y="3917418"/>
                    <a:chExt cx="35288" cy="537297"/>
                  </a:xfrm>
                </p:grpSpPr>
                <p:sp>
                  <p:nvSpPr>
                    <p:cNvPr id="407" name="Rectangle: Rounded Corners 406">
                      <a:extLst>
                        <a:ext uri="{FF2B5EF4-FFF2-40B4-BE49-F238E27FC236}">
                          <a16:creationId xmlns:a16="http://schemas.microsoft.com/office/drawing/2014/main" id="{551A64F5-7659-8163-0AF2-2F4542BB6796}"/>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08" name="Rectangle: Rounded Corners 407">
                      <a:extLst>
                        <a:ext uri="{FF2B5EF4-FFF2-40B4-BE49-F238E27FC236}">
                          <a16:creationId xmlns:a16="http://schemas.microsoft.com/office/drawing/2014/main" id="{FB39E8CC-1D6C-827F-EF3A-C04733C02B53}"/>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grpSp>
              <p:grpSp>
                <p:nvGrpSpPr>
                  <p:cNvPr id="404" name="Group 403">
                    <a:extLst>
                      <a:ext uri="{FF2B5EF4-FFF2-40B4-BE49-F238E27FC236}">
                        <a16:creationId xmlns:a16="http://schemas.microsoft.com/office/drawing/2014/main" id="{4539536C-305A-F77E-F533-980AE8491B8D}"/>
                      </a:ext>
                    </a:extLst>
                  </p:cNvPr>
                  <p:cNvGrpSpPr/>
                  <p:nvPr/>
                </p:nvGrpSpPr>
                <p:grpSpPr>
                  <a:xfrm rot="1730393" flipH="1">
                    <a:off x="1671909" y="4304963"/>
                    <a:ext cx="35288" cy="91440"/>
                    <a:chOff x="1862901" y="3917418"/>
                    <a:chExt cx="35288" cy="537297"/>
                  </a:xfrm>
                </p:grpSpPr>
                <p:sp>
                  <p:nvSpPr>
                    <p:cNvPr id="405" name="Rectangle: Rounded Corners 404">
                      <a:extLst>
                        <a:ext uri="{FF2B5EF4-FFF2-40B4-BE49-F238E27FC236}">
                          <a16:creationId xmlns:a16="http://schemas.microsoft.com/office/drawing/2014/main" id="{DDBC0E9A-69CE-1810-773D-F9407DE0179C}"/>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06" name="Rectangle: Rounded Corners 405">
                      <a:extLst>
                        <a:ext uri="{FF2B5EF4-FFF2-40B4-BE49-F238E27FC236}">
                          <a16:creationId xmlns:a16="http://schemas.microsoft.com/office/drawing/2014/main" id="{A1885688-FDF1-8C62-B26F-1D06FFB34BF2}"/>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grpSp>
            </p:grpSp>
            <p:grpSp>
              <p:nvGrpSpPr>
                <p:cNvPr id="308" name="Receptors">
                  <a:extLst>
                    <a:ext uri="{FF2B5EF4-FFF2-40B4-BE49-F238E27FC236}">
                      <a16:creationId xmlns:a16="http://schemas.microsoft.com/office/drawing/2014/main" id="{5AB6A9AE-8C7C-9B64-C5A4-6AE8103C2E56}"/>
                    </a:ext>
                  </a:extLst>
                </p:cNvPr>
                <p:cNvGrpSpPr/>
                <p:nvPr/>
              </p:nvGrpSpPr>
              <p:grpSpPr>
                <a:xfrm rot="1259298">
                  <a:off x="1991120" y="2549211"/>
                  <a:ext cx="176714" cy="146367"/>
                  <a:chOff x="3098615" y="2684115"/>
                  <a:chExt cx="232213" cy="190739"/>
                </a:xfrm>
              </p:grpSpPr>
              <p:grpSp>
                <p:nvGrpSpPr>
                  <p:cNvPr id="396" name="Group 395">
                    <a:extLst>
                      <a:ext uri="{FF2B5EF4-FFF2-40B4-BE49-F238E27FC236}">
                        <a16:creationId xmlns:a16="http://schemas.microsoft.com/office/drawing/2014/main" id="{E0CEEDE1-CFFD-1F24-48D5-39D9044B2155}"/>
                      </a:ext>
                    </a:extLst>
                  </p:cNvPr>
                  <p:cNvGrpSpPr/>
                  <p:nvPr/>
                </p:nvGrpSpPr>
                <p:grpSpPr>
                  <a:xfrm rot="886797">
                    <a:off x="3098615" y="2684115"/>
                    <a:ext cx="100965" cy="152400"/>
                    <a:chOff x="935355" y="3352800"/>
                    <a:chExt cx="100965" cy="152400"/>
                  </a:xfrm>
                </p:grpSpPr>
                <p:sp>
                  <p:nvSpPr>
                    <p:cNvPr id="400" name="Freeform: Shape 399">
                      <a:extLst>
                        <a:ext uri="{FF2B5EF4-FFF2-40B4-BE49-F238E27FC236}">
                          <a16:creationId xmlns:a16="http://schemas.microsoft.com/office/drawing/2014/main" id="{87090CF3-6590-473E-A5AD-DF0B34F7E1A5}"/>
                        </a:ext>
                      </a:extLst>
                    </p:cNvPr>
                    <p:cNvSpPr/>
                    <p:nvPr/>
                  </p:nvSpPr>
                  <p:spPr>
                    <a:xfrm>
                      <a:off x="935355" y="3352800"/>
                      <a:ext cx="100965" cy="76200"/>
                    </a:xfrm>
                    <a:custGeom>
                      <a:avLst/>
                      <a:gdLst>
                        <a:gd name="connsiteX0" fmla="*/ 0 w 100965"/>
                        <a:gd name="connsiteY0" fmla="*/ 0 h 76200"/>
                        <a:gd name="connsiteX1" fmla="*/ 0 w 100965"/>
                        <a:gd name="connsiteY1" fmla="*/ 76200 h 76200"/>
                        <a:gd name="connsiteX2" fmla="*/ 100965 w 100965"/>
                        <a:gd name="connsiteY2" fmla="*/ 76200 h 76200"/>
                        <a:gd name="connsiteX3" fmla="*/ 100965 w 100965"/>
                        <a:gd name="connsiteY3" fmla="*/ 1905 h 76200"/>
                      </a:gdLst>
                      <a:ahLst/>
                      <a:cxnLst>
                        <a:cxn ang="0">
                          <a:pos x="connsiteX0" y="connsiteY0"/>
                        </a:cxn>
                        <a:cxn ang="0">
                          <a:pos x="connsiteX1" y="connsiteY1"/>
                        </a:cxn>
                        <a:cxn ang="0">
                          <a:pos x="connsiteX2" y="connsiteY2"/>
                        </a:cxn>
                        <a:cxn ang="0">
                          <a:pos x="connsiteX3" y="connsiteY3"/>
                        </a:cxn>
                      </a:cxnLst>
                      <a:rect l="l" t="t" r="r" b="b"/>
                      <a:pathLst>
                        <a:path w="100965" h="76200">
                          <a:moveTo>
                            <a:pt x="0" y="0"/>
                          </a:moveTo>
                          <a:lnTo>
                            <a:pt x="0" y="76200"/>
                          </a:lnTo>
                          <a:lnTo>
                            <a:pt x="100965" y="76200"/>
                          </a:lnTo>
                          <a:lnTo>
                            <a:pt x="100965" y="1905"/>
                          </a:lnTo>
                        </a:path>
                      </a:pathLst>
                    </a:custGeom>
                    <a:noFill/>
                    <a:ln w="9525" cap="rnd" cmpd="sng" algn="ctr">
                      <a:solidFill>
                        <a:srgbClr val="000000">
                          <a:lumMod val="50000"/>
                          <a:lumOff val="50000"/>
                        </a:srgbClr>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cxnSp>
                  <p:nvCxnSpPr>
                    <p:cNvPr id="401" name="Straight Connector 400">
                      <a:extLst>
                        <a:ext uri="{FF2B5EF4-FFF2-40B4-BE49-F238E27FC236}">
                          <a16:creationId xmlns:a16="http://schemas.microsoft.com/office/drawing/2014/main" id="{89056476-71D6-67E2-833B-ADF2EEDCC177}"/>
                        </a:ext>
                      </a:extLst>
                    </p:cNvPr>
                    <p:cNvCxnSpPr/>
                    <p:nvPr/>
                  </p:nvCxnSpPr>
                  <p:spPr>
                    <a:xfrm>
                      <a:off x="985837" y="3429000"/>
                      <a:ext cx="0" cy="76200"/>
                    </a:xfrm>
                    <a:prstGeom prst="line">
                      <a:avLst/>
                    </a:prstGeom>
                    <a:noFill/>
                    <a:ln w="9525" cap="rnd" cmpd="sng" algn="ctr">
                      <a:solidFill>
                        <a:srgbClr val="000000">
                          <a:lumMod val="50000"/>
                          <a:lumOff val="50000"/>
                        </a:srgbClr>
                      </a:solidFill>
                      <a:prstDash val="solid"/>
                    </a:ln>
                    <a:effectLst/>
                  </p:spPr>
                </p:cxnSp>
              </p:grpSp>
              <p:grpSp>
                <p:nvGrpSpPr>
                  <p:cNvPr id="397" name="Group 396">
                    <a:extLst>
                      <a:ext uri="{FF2B5EF4-FFF2-40B4-BE49-F238E27FC236}">
                        <a16:creationId xmlns:a16="http://schemas.microsoft.com/office/drawing/2014/main" id="{ECA6BB8B-A17F-2E31-9414-0C0DEDAEBBB0}"/>
                      </a:ext>
                    </a:extLst>
                  </p:cNvPr>
                  <p:cNvGrpSpPr/>
                  <p:nvPr/>
                </p:nvGrpSpPr>
                <p:grpSpPr>
                  <a:xfrm rot="886797">
                    <a:off x="3229863" y="2722454"/>
                    <a:ext cx="100965" cy="152400"/>
                    <a:chOff x="935355" y="3352800"/>
                    <a:chExt cx="100965" cy="152400"/>
                  </a:xfrm>
                </p:grpSpPr>
                <p:sp>
                  <p:nvSpPr>
                    <p:cNvPr id="398" name="Freeform: Shape 397">
                      <a:extLst>
                        <a:ext uri="{FF2B5EF4-FFF2-40B4-BE49-F238E27FC236}">
                          <a16:creationId xmlns:a16="http://schemas.microsoft.com/office/drawing/2014/main" id="{5D9178E7-A93E-05C8-20C4-6D290F643A60}"/>
                        </a:ext>
                      </a:extLst>
                    </p:cNvPr>
                    <p:cNvSpPr/>
                    <p:nvPr/>
                  </p:nvSpPr>
                  <p:spPr>
                    <a:xfrm>
                      <a:off x="935355" y="3352800"/>
                      <a:ext cx="100965" cy="76200"/>
                    </a:xfrm>
                    <a:custGeom>
                      <a:avLst/>
                      <a:gdLst>
                        <a:gd name="connsiteX0" fmla="*/ 0 w 100965"/>
                        <a:gd name="connsiteY0" fmla="*/ 0 h 76200"/>
                        <a:gd name="connsiteX1" fmla="*/ 0 w 100965"/>
                        <a:gd name="connsiteY1" fmla="*/ 76200 h 76200"/>
                        <a:gd name="connsiteX2" fmla="*/ 100965 w 100965"/>
                        <a:gd name="connsiteY2" fmla="*/ 76200 h 76200"/>
                        <a:gd name="connsiteX3" fmla="*/ 100965 w 100965"/>
                        <a:gd name="connsiteY3" fmla="*/ 1905 h 76200"/>
                      </a:gdLst>
                      <a:ahLst/>
                      <a:cxnLst>
                        <a:cxn ang="0">
                          <a:pos x="connsiteX0" y="connsiteY0"/>
                        </a:cxn>
                        <a:cxn ang="0">
                          <a:pos x="connsiteX1" y="connsiteY1"/>
                        </a:cxn>
                        <a:cxn ang="0">
                          <a:pos x="connsiteX2" y="connsiteY2"/>
                        </a:cxn>
                        <a:cxn ang="0">
                          <a:pos x="connsiteX3" y="connsiteY3"/>
                        </a:cxn>
                      </a:cxnLst>
                      <a:rect l="l" t="t" r="r" b="b"/>
                      <a:pathLst>
                        <a:path w="100965" h="76200">
                          <a:moveTo>
                            <a:pt x="0" y="0"/>
                          </a:moveTo>
                          <a:lnTo>
                            <a:pt x="0" y="76200"/>
                          </a:lnTo>
                          <a:lnTo>
                            <a:pt x="100965" y="76200"/>
                          </a:lnTo>
                          <a:lnTo>
                            <a:pt x="100965" y="1905"/>
                          </a:lnTo>
                        </a:path>
                      </a:pathLst>
                    </a:custGeom>
                    <a:noFill/>
                    <a:ln w="9525" cap="rnd" cmpd="sng" algn="ctr">
                      <a:solidFill>
                        <a:srgbClr val="000000">
                          <a:lumMod val="50000"/>
                          <a:lumOff val="50000"/>
                        </a:srgbClr>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cxnSp>
                  <p:nvCxnSpPr>
                    <p:cNvPr id="399" name="Straight Connector 398">
                      <a:extLst>
                        <a:ext uri="{FF2B5EF4-FFF2-40B4-BE49-F238E27FC236}">
                          <a16:creationId xmlns:a16="http://schemas.microsoft.com/office/drawing/2014/main" id="{273F9133-D421-B3D5-FF32-F48BBE2BC586}"/>
                        </a:ext>
                      </a:extLst>
                    </p:cNvPr>
                    <p:cNvCxnSpPr/>
                    <p:nvPr/>
                  </p:nvCxnSpPr>
                  <p:spPr>
                    <a:xfrm>
                      <a:off x="985837" y="3429000"/>
                      <a:ext cx="0" cy="76200"/>
                    </a:xfrm>
                    <a:prstGeom prst="line">
                      <a:avLst/>
                    </a:prstGeom>
                    <a:noFill/>
                    <a:ln w="9525" cap="rnd" cmpd="sng" algn="ctr">
                      <a:solidFill>
                        <a:srgbClr val="000000">
                          <a:lumMod val="50000"/>
                          <a:lumOff val="50000"/>
                        </a:srgbClr>
                      </a:solidFill>
                      <a:prstDash val="solid"/>
                    </a:ln>
                    <a:effectLst/>
                  </p:spPr>
                </p:cxnSp>
              </p:grpSp>
            </p:grpSp>
            <p:grpSp>
              <p:nvGrpSpPr>
                <p:cNvPr id="309" name="IgE">
                  <a:extLst>
                    <a:ext uri="{FF2B5EF4-FFF2-40B4-BE49-F238E27FC236}">
                      <a16:creationId xmlns:a16="http://schemas.microsoft.com/office/drawing/2014/main" id="{0AFA9483-71CD-C63F-7D51-C4B570AB2284}"/>
                    </a:ext>
                  </a:extLst>
                </p:cNvPr>
                <p:cNvGrpSpPr/>
                <p:nvPr/>
              </p:nvGrpSpPr>
              <p:grpSpPr>
                <a:xfrm rot="2340909">
                  <a:off x="2145097" y="2506329"/>
                  <a:ext cx="78528" cy="153148"/>
                  <a:chOff x="1589809" y="4304034"/>
                  <a:chExt cx="117388" cy="227030"/>
                </a:xfrm>
              </p:grpSpPr>
              <p:grpSp>
                <p:nvGrpSpPr>
                  <p:cNvPr id="387" name="Group 386">
                    <a:extLst>
                      <a:ext uri="{FF2B5EF4-FFF2-40B4-BE49-F238E27FC236}">
                        <a16:creationId xmlns:a16="http://schemas.microsoft.com/office/drawing/2014/main" id="{187AA1E7-1C76-7D3F-9223-D357EB27874A}"/>
                      </a:ext>
                    </a:extLst>
                  </p:cNvPr>
                  <p:cNvGrpSpPr/>
                  <p:nvPr/>
                </p:nvGrpSpPr>
                <p:grpSpPr>
                  <a:xfrm>
                    <a:off x="1628029" y="4393904"/>
                    <a:ext cx="35288" cy="137160"/>
                    <a:chOff x="1862901" y="3917418"/>
                    <a:chExt cx="35288" cy="537297"/>
                  </a:xfrm>
                </p:grpSpPr>
                <p:sp>
                  <p:nvSpPr>
                    <p:cNvPr id="394" name="Rectangle: Rounded Corners 393">
                      <a:extLst>
                        <a:ext uri="{FF2B5EF4-FFF2-40B4-BE49-F238E27FC236}">
                          <a16:creationId xmlns:a16="http://schemas.microsoft.com/office/drawing/2014/main" id="{3A9522A7-56B3-5048-3D56-FDC670077B5F}"/>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395" name="Rectangle: Rounded Corners 394">
                      <a:extLst>
                        <a:ext uri="{FF2B5EF4-FFF2-40B4-BE49-F238E27FC236}">
                          <a16:creationId xmlns:a16="http://schemas.microsoft.com/office/drawing/2014/main" id="{C7F35B89-D065-1DA1-D194-21729F367045}"/>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grpSp>
              <p:grpSp>
                <p:nvGrpSpPr>
                  <p:cNvPr id="388" name="Group 387">
                    <a:extLst>
                      <a:ext uri="{FF2B5EF4-FFF2-40B4-BE49-F238E27FC236}">
                        <a16:creationId xmlns:a16="http://schemas.microsoft.com/office/drawing/2014/main" id="{A182F94C-BAFD-5642-EC57-66C161D5130C}"/>
                      </a:ext>
                    </a:extLst>
                  </p:cNvPr>
                  <p:cNvGrpSpPr/>
                  <p:nvPr/>
                </p:nvGrpSpPr>
                <p:grpSpPr>
                  <a:xfrm rot="19869607">
                    <a:off x="1589809" y="4304034"/>
                    <a:ext cx="35288" cy="91440"/>
                    <a:chOff x="1862901" y="3917418"/>
                    <a:chExt cx="35288" cy="537297"/>
                  </a:xfrm>
                </p:grpSpPr>
                <p:sp>
                  <p:nvSpPr>
                    <p:cNvPr id="392" name="Rectangle: Rounded Corners 391">
                      <a:extLst>
                        <a:ext uri="{FF2B5EF4-FFF2-40B4-BE49-F238E27FC236}">
                          <a16:creationId xmlns:a16="http://schemas.microsoft.com/office/drawing/2014/main" id="{87C3CC79-C241-DCDA-DCA4-CD4910EDA055}"/>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393" name="Rectangle: Rounded Corners 392">
                      <a:extLst>
                        <a:ext uri="{FF2B5EF4-FFF2-40B4-BE49-F238E27FC236}">
                          <a16:creationId xmlns:a16="http://schemas.microsoft.com/office/drawing/2014/main" id="{9ED8F4DA-754A-8F4D-48FF-9564D61F6769}"/>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grpSp>
              <p:grpSp>
                <p:nvGrpSpPr>
                  <p:cNvPr id="389" name="Group 388">
                    <a:extLst>
                      <a:ext uri="{FF2B5EF4-FFF2-40B4-BE49-F238E27FC236}">
                        <a16:creationId xmlns:a16="http://schemas.microsoft.com/office/drawing/2014/main" id="{5A486B8B-3C03-CDD0-ED3E-FE0581D067EC}"/>
                      </a:ext>
                    </a:extLst>
                  </p:cNvPr>
                  <p:cNvGrpSpPr/>
                  <p:nvPr/>
                </p:nvGrpSpPr>
                <p:grpSpPr>
                  <a:xfrm rot="1730393" flipH="1">
                    <a:off x="1671909" y="4304963"/>
                    <a:ext cx="35288" cy="91440"/>
                    <a:chOff x="1862901" y="3917418"/>
                    <a:chExt cx="35288" cy="537297"/>
                  </a:xfrm>
                </p:grpSpPr>
                <p:sp>
                  <p:nvSpPr>
                    <p:cNvPr id="390" name="Rectangle: Rounded Corners 389">
                      <a:extLst>
                        <a:ext uri="{FF2B5EF4-FFF2-40B4-BE49-F238E27FC236}">
                          <a16:creationId xmlns:a16="http://schemas.microsoft.com/office/drawing/2014/main" id="{44AAA085-96CE-AB2A-B1E2-4BF97C63AAA3}"/>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391" name="Rectangle: Rounded Corners 390">
                      <a:extLst>
                        <a:ext uri="{FF2B5EF4-FFF2-40B4-BE49-F238E27FC236}">
                          <a16:creationId xmlns:a16="http://schemas.microsoft.com/office/drawing/2014/main" id="{728FBE08-D21D-C381-1918-33300DFEB498}"/>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grpSp>
            </p:grpSp>
            <p:grpSp>
              <p:nvGrpSpPr>
                <p:cNvPr id="310" name="Allergen">
                  <a:extLst>
                    <a:ext uri="{FF2B5EF4-FFF2-40B4-BE49-F238E27FC236}">
                      <a16:creationId xmlns:a16="http://schemas.microsoft.com/office/drawing/2014/main" id="{7C5B659A-1855-B85F-9D3E-CD2027D72C42}"/>
                    </a:ext>
                  </a:extLst>
                </p:cNvPr>
                <p:cNvGrpSpPr/>
                <p:nvPr/>
              </p:nvGrpSpPr>
              <p:grpSpPr>
                <a:xfrm rot="1259298">
                  <a:off x="2071646" y="2424319"/>
                  <a:ext cx="250484" cy="97596"/>
                  <a:chOff x="3123927" y="2479464"/>
                  <a:chExt cx="329151" cy="127182"/>
                </a:xfrm>
              </p:grpSpPr>
              <p:sp>
                <p:nvSpPr>
                  <p:cNvPr id="384" name="Oval 383">
                    <a:extLst>
                      <a:ext uri="{FF2B5EF4-FFF2-40B4-BE49-F238E27FC236}">
                        <a16:creationId xmlns:a16="http://schemas.microsoft.com/office/drawing/2014/main" id="{44DEDF7D-B4C1-0268-7628-E5538A8C9978}"/>
                      </a:ext>
                    </a:extLst>
                  </p:cNvPr>
                  <p:cNvSpPr/>
                  <p:nvPr/>
                </p:nvSpPr>
                <p:spPr>
                  <a:xfrm>
                    <a:off x="3123927" y="2479464"/>
                    <a:ext cx="45719" cy="45719"/>
                  </a:xfrm>
                  <a:prstGeom prst="ellipse">
                    <a:avLst/>
                  </a:prstGeom>
                  <a:gradFill flip="none" rotWithShape="1">
                    <a:gsLst>
                      <a:gs pos="0">
                        <a:srgbClr val="C4D600"/>
                      </a:gs>
                      <a:gs pos="73000">
                        <a:srgbClr val="C4D600">
                          <a:lumMod val="75000"/>
                        </a:srgbClr>
                      </a:gs>
                      <a:gs pos="83000">
                        <a:srgbClr val="C4D600">
                          <a:lumMod val="50000"/>
                        </a:srgbClr>
                      </a:gs>
                      <a:gs pos="100000">
                        <a:srgbClr val="C4D600">
                          <a:lumMod val="75000"/>
                        </a:srgbClr>
                      </a:gs>
                    </a:gsLst>
                    <a:path path="circle">
                      <a:fillToRect l="50000" t="50000" r="50000" b="50000"/>
                    </a:path>
                    <a:tileRect/>
                  </a:gradFill>
                  <a:ln w="9525" cap="flat" cmpd="sng" algn="ctr">
                    <a:solidFill>
                      <a:srgbClr val="000000">
                        <a:lumMod val="50000"/>
                        <a:lumOff val="50000"/>
                      </a:srgbClr>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385" name="Oval 384">
                    <a:extLst>
                      <a:ext uri="{FF2B5EF4-FFF2-40B4-BE49-F238E27FC236}">
                        <a16:creationId xmlns:a16="http://schemas.microsoft.com/office/drawing/2014/main" id="{64072D19-CED7-BE42-6E28-DC1AFB509CE9}"/>
                      </a:ext>
                    </a:extLst>
                  </p:cNvPr>
                  <p:cNvSpPr/>
                  <p:nvPr/>
                </p:nvSpPr>
                <p:spPr>
                  <a:xfrm>
                    <a:off x="3261183" y="2522305"/>
                    <a:ext cx="45719" cy="45719"/>
                  </a:xfrm>
                  <a:prstGeom prst="ellipse">
                    <a:avLst/>
                  </a:prstGeom>
                  <a:gradFill flip="none" rotWithShape="1">
                    <a:gsLst>
                      <a:gs pos="0">
                        <a:srgbClr val="C4D600"/>
                      </a:gs>
                      <a:gs pos="73000">
                        <a:srgbClr val="C4D600">
                          <a:lumMod val="75000"/>
                        </a:srgbClr>
                      </a:gs>
                      <a:gs pos="83000">
                        <a:srgbClr val="C4D600">
                          <a:lumMod val="50000"/>
                        </a:srgbClr>
                      </a:gs>
                      <a:gs pos="100000">
                        <a:srgbClr val="C4D600">
                          <a:lumMod val="75000"/>
                        </a:srgbClr>
                      </a:gs>
                    </a:gsLst>
                    <a:path path="circle">
                      <a:fillToRect l="50000" t="50000" r="50000" b="50000"/>
                    </a:path>
                    <a:tileRect/>
                  </a:gradFill>
                  <a:ln w="9525" cap="flat" cmpd="sng" algn="ctr">
                    <a:solidFill>
                      <a:srgbClr val="000000">
                        <a:lumMod val="50000"/>
                        <a:lumOff val="50000"/>
                      </a:srgbClr>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386" name="Oval 385">
                    <a:extLst>
                      <a:ext uri="{FF2B5EF4-FFF2-40B4-BE49-F238E27FC236}">
                        <a16:creationId xmlns:a16="http://schemas.microsoft.com/office/drawing/2014/main" id="{B14BCCE6-DB56-14EE-EBC5-356E123F4DEA}"/>
                      </a:ext>
                    </a:extLst>
                  </p:cNvPr>
                  <p:cNvSpPr/>
                  <p:nvPr/>
                </p:nvSpPr>
                <p:spPr>
                  <a:xfrm>
                    <a:off x="3407359" y="2560927"/>
                    <a:ext cx="45719" cy="45719"/>
                  </a:xfrm>
                  <a:prstGeom prst="ellipse">
                    <a:avLst/>
                  </a:prstGeom>
                  <a:gradFill flip="none" rotWithShape="1">
                    <a:gsLst>
                      <a:gs pos="0">
                        <a:srgbClr val="C4D600"/>
                      </a:gs>
                      <a:gs pos="73000">
                        <a:srgbClr val="C4D600">
                          <a:lumMod val="75000"/>
                        </a:srgbClr>
                      </a:gs>
                      <a:gs pos="83000">
                        <a:srgbClr val="C4D600">
                          <a:lumMod val="50000"/>
                        </a:srgbClr>
                      </a:gs>
                      <a:gs pos="100000">
                        <a:srgbClr val="C4D600">
                          <a:lumMod val="75000"/>
                        </a:srgbClr>
                      </a:gs>
                    </a:gsLst>
                    <a:path path="circle">
                      <a:fillToRect l="50000" t="50000" r="50000" b="50000"/>
                    </a:path>
                    <a:tileRect/>
                  </a:gradFill>
                  <a:ln w="9525" cap="flat" cmpd="sng" algn="ctr">
                    <a:solidFill>
                      <a:srgbClr val="000000">
                        <a:lumMod val="50000"/>
                        <a:lumOff val="50000"/>
                      </a:srgbClr>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grpSp>
            <p:grpSp>
              <p:nvGrpSpPr>
                <p:cNvPr id="311" name="Group 310">
                  <a:extLst>
                    <a:ext uri="{FF2B5EF4-FFF2-40B4-BE49-F238E27FC236}">
                      <a16:creationId xmlns:a16="http://schemas.microsoft.com/office/drawing/2014/main" id="{488DDAB4-FA03-3D8C-AA81-60117632322B}"/>
                    </a:ext>
                  </a:extLst>
                </p:cNvPr>
                <p:cNvGrpSpPr/>
                <p:nvPr/>
              </p:nvGrpSpPr>
              <p:grpSpPr>
                <a:xfrm>
                  <a:off x="1854411" y="2635457"/>
                  <a:ext cx="252000" cy="252000"/>
                  <a:chOff x="2865402" y="2603017"/>
                  <a:chExt cx="252000" cy="252000"/>
                </a:xfrm>
              </p:grpSpPr>
              <p:sp>
                <p:nvSpPr>
                  <p:cNvPr id="312" name="Oval 311">
                    <a:extLst>
                      <a:ext uri="{FF2B5EF4-FFF2-40B4-BE49-F238E27FC236}">
                        <a16:creationId xmlns:a16="http://schemas.microsoft.com/office/drawing/2014/main" id="{F4DAD6F6-406B-3776-375D-E697D3330B75}"/>
                      </a:ext>
                    </a:extLst>
                  </p:cNvPr>
                  <p:cNvSpPr/>
                  <p:nvPr/>
                </p:nvSpPr>
                <p:spPr>
                  <a:xfrm rot="8224245">
                    <a:off x="2865402" y="2603017"/>
                    <a:ext cx="252000" cy="252000"/>
                  </a:xfrm>
                  <a:prstGeom prst="ellipse">
                    <a:avLst/>
                  </a:prstGeom>
                  <a:solidFill>
                    <a:srgbClr val="CBD3D5"/>
                  </a:solidFill>
                  <a:ln w="952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grpSp>
                <p:nvGrpSpPr>
                  <p:cNvPr id="313" name="Group 312">
                    <a:extLst>
                      <a:ext uri="{FF2B5EF4-FFF2-40B4-BE49-F238E27FC236}">
                        <a16:creationId xmlns:a16="http://schemas.microsoft.com/office/drawing/2014/main" id="{41492523-4925-AD68-CC22-DDE18F21EDB4}"/>
                      </a:ext>
                    </a:extLst>
                  </p:cNvPr>
                  <p:cNvGrpSpPr/>
                  <p:nvPr/>
                </p:nvGrpSpPr>
                <p:grpSpPr>
                  <a:xfrm>
                    <a:off x="2894638" y="2625299"/>
                    <a:ext cx="196724" cy="207465"/>
                    <a:chOff x="2894638" y="2625299"/>
                    <a:chExt cx="196724" cy="207465"/>
                  </a:xfrm>
                </p:grpSpPr>
                <p:grpSp>
                  <p:nvGrpSpPr>
                    <p:cNvPr id="314" name="Group 313">
                      <a:extLst>
                        <a:ext uri="{FF2B5EF4-FFF2-40B4-BE49-F238E27FC236}">
                          <a16:creationId xmlns:a16="http://schemas.microsoft.com/office/drawing/2014/main" id="{DBB31B87-5828-AF53-8BEF-0B0CE791973A}"/>
                        </a:ext>
                      </a:extLst>
                    </p:cNvPr>
                    <p:cNvGrpSpPr/>
                    <p:nvPr/>
                  </p:nvGrpSpPr>
                  <p:grpSpPr>
                    <a:xfrm rot="5697808">
                      <a:off x="2887518" y="2647126"/>
                      <a:ext cx="142052" cy="127811"/>
                      <a:chOff x="8770428" y="4145225"/>
                      <a:chExt cx="307647" cy="276804"/>
                    </a:xfrm>
                    <a:solidFill>
                      <a:srgbClr val="1F8591"/>
                    </a:solidFill>
                  </p:grpSpPr>
                  <p:sp>
                    <p:nvSpPr>
                      <p:cNvPr id="366" name="Freeform: Shape 365">
                        <a:extLst>
                          <a:ext uri="{FF2B5EF4-FFF2-40B4-BE49-F238E27FC236}">
                            <a16:creationId xmlns:a16="http://schemas.microsoft.com/office/drawing/2014/main" id="{8E70AA44-0ACB-E827-B7F6-43D19F2C1F27}"/>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367" name="Freeform: Shape 366">
                        <a:extLst>
                          <a:ext uri="{FF2B5EF4-FFF2-40B4-BE49-F238E27FC236}">
                            <a16:creationId xmlns:a16="http://schemas.microsoft.com/office/drawing/2014/main" id="{77DAD4CF-F2BE-5343-2254-F56E946247E8}"/>
                          </a:ext>
                        </a:extLst>
                      </p:cNvPr>
                      <p:cNvSpPr/>
                      <p:nvPr/>
                    </p:nvSpPr>
                    <p:spPr>
                      <a:xfrm rot="6799576">
                        <a:off x="8855933" y="4253069"/>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368" name="Freeform: Shape 367">
                        <a:extLst>
                          <a:ext uri="{FF2B5EF4-FFF2-40B4-BE49-F238E27FC236}">
                            <a16:creationId xmlns:a16="http://schemas.microsoft.com/office/drawing/2014/main" id="{8DC23345-8EFA-B212-EAF9-4B7432E86E2A}"/>
                          </a:ext>
                        </a:extLst>
                      </p:cNvPr>
                      <p:cNvSpPr/>
                      <p:nvPr/>
                    </p:nvSpPr>
                    <p:spPr>
                      <a:xfrm>
                        <a:off x="8950061" y="418817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369" name="Freeform: Shape 368">
                        <a:extLst>
                          <a:ext uri="{FF2B5EF4-FFF2-40B4-BE49-F238E27FC236}">
                            <a16:creationId xmlns:a16="http://schemas.microsoft.com/office/drawing/2014/main" id="{A2CDA68F-6A2F-85BA-AA5B-4857D77D8C23}"/>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370" name="Freeform: Shape 369">
                        <a:extLst>
                          <a:ext uri="{FF2B5EF4-FFF2-40B4-BE49-F238E27FC236}">
                            <a16:creationId xmlns:a16="http://schemas.microsoft.com/office/drawing/2014/main" id="{83FF53A4-F820-379C-60C6-FD4A90D1B376}"/>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371" name="Freeform: Shape 370">
                        <a:extLst>
                          <a:ext uri="{FF2B5EF4-FFF2-40B4-BE49-F238E27FC236}">
                            <a16:creationId xmlns:a16="http://schemas.microsoft.com/office/drawing/2014/main" id="{6F057C37-9A97-93FD-08DF-7E841E471BC6}"/>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372" name="Freeform: Shape 371">
                        <a:extLst>
                          <a:ext uri="{FF2B5EF4-FFF2-40B4-BE49-F238E27FC236}">
                            <a16:creationId xmlns:a16="http://schemas.microsoft.com/office/drawing/2014/main" id="{66D31EFF-0A84-9455-C745-F7355029A25E}"/>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373" name="Freeform: Shape 372">
                        <a:extLst>
                          <a:ext uri="{FF2B5EF4-FFF2-40B4-BE49-F238E27FC236}">
                            <a16:creationId xmlns:a16="http://schemas.microsoft.com/office/drawing/2014/main" id="{4445F97F-FF7E-C26C-FC9B-FF3815C52079}"/>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374" name="Freeform: Shape 373">
                        <a:extLst>
                          <a:ext uri="{FF2B5EF4-FFF2-40B4-BE49-F238E27FC236}">
                            <a16:creationId xmlns:a16="http://schemas.microsoft.com/office/drawing/2014/main" id="{4FAD786A-BF51-0C97-58BD-646C651AD999}"/>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375" name="Freeform: Shape 374">
                        <a:extLst>
                          <a:ext uri="{FF2B5EF4-FFF2-40B4-BE49-F238E27FC236}">
                            <a16:creationId xmlns:a16="http://schemas.microsoft.com/office/drawing/2014/main" id="{8474B057-8004-9429-E223-79E0DE61A12C}"/>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376" name="Freeform: Shape 375">
                        <a:extLst>
                          <a:ext uri="{FF2B5EF4-FFF2-40B4-BE49-F238E27FC236}">
                            <a16:creationId xmlns:a16="http://schemas.microsoft.com/office/drawing/2014/main" id="{85CF6142-C927-6AD2-34EE-CC405D4B7DFC}"/>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377" name="Freeform: Shape 376">
                        <a:extLst>
                          <a:ext uri="{FF2B5EF4-FFF2-40B4-BE49-F238E27FC236}">
                            <a16:creationId xmlns:a16="http://schemas.microsoft.com/office/drawing/2014/main" id="{687F6CCB-EEF1-8773-09DF-6949B0C1A205}"/>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378" name="Rectangle: Rounded Corners 377">
                        <a:extLst>
                          <a:ext uri="{FF2B5EF4-FFF2-40B4-BE49-F238E27FC236}">
                            <a16:creationId xmlns:a16="http://schemas.microsoft.com/office/drawing/2014/main" id="{5C7286B3-EADE-5C17-3E17-7190EF5535E9}"/>
                          </a:ext>
                        </a:extLst>
                      </p:cNvPr>
                      <p:cNvSpPr/>
                      <p:nvPr/>
                    </p:nvSpPr>
                    <p:spPr>
                      <a:xfrm>
                        <a:off x="8886901" y="440374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379" name="Rectangle: Rounded Corners 378">
                        <a:extLst>
                          <a:ext uri="{FF2B5EF4-FFF2-40B4-BE49-F238E27FC236}">
                            <a16:creationId xmlns:a16="http://schemas.microsoft.com/office/drawing/2014/main" id="{D3340F7E-9BF3-C7F3-C7CC-30E2A356C720}"/>
                          </a:ext>
                        </a:extLst>
                      </p:cNvPr>
                      <p:cNvSpPr/>
                      <p:nvPr/>
                    </p:nvSpPr>
                    <p:spPr>
                      <a:xfrm>
                        <a:off x="8858174" y="429137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380" name="Rectangle: Rounded Corners 379">
                        <a:extLst>
                          <a:ext uri="{FF2B5EF4-FFF2-40B4-BE49-F238E27FC236}">
                            <a16:creationId xmlns:a16="http://schemas.microsoft.com/office/drawing/2014/main" id="{C7CAC954-CD0C-2C91-20F8-4F2F6DB361A6}"/>
                          </a:ext>
                        </a:extLst>
                      </p:cNvPr>
                      <p:cNvSpPr/>
                      <p:nvPr/>
                    </p:nvSpPr>
                    <p:spPr>
                      <a:xfrm>
                        <a:off x="8770428" y="4196137"/>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381" name="Rectangle: Rounded Corners 380">
                        <a:extLst>
                          <a:ext uri="{FF2B5EF4-FFF2-40B4-BE49-F238E27FC236}">
                            <a16:creationId xmlns:a16="http://schemas.microsoft.com/office/drawing/2014/main" id="{96E7007F-84F3-4DA8-F20A-9EAA35B3AB8D}"/>
                          </a:ext>
                        </a:extLst>
                      </p:cNvPr>
                      <p:cNvSpPr/>
                      <p:nvPr/>
                    </p:nvSpPr>
                    <p:spPr>
                      <a:xfrm>
                        <a:off x="8924873" y="4240076"/>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382" name="Rectangle: Rounded Corners 381">
                        <a:extLst>
                          <a:ext uri="{FF2B5EF4-FFF2-40B4-BE49-F238E27FC236}">
                            <a16:creationId xmlns:a16="http://schemas.microsoft.com/office/drawing/2014/main" id="{3B94E2BE-84E7-E3A1-D22F-5B899FF7C4E9}"/>
                          </a:ext>
                        </a:extLst>
                      </p:cNvPr>
                      <p:cNvSpPr/>
                      <p:nvPr/>
                    </p:nvSpPr>
                    <p:spPr>
                      <a:xfrm>
                        <a:off x="9050643" y="429398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383" name="Rectangle: Rounded Corners 382">
                        <a:extLst>
                          <a:ext uri="{FF2B5EF4-FFF2-40B4-BE49-F238E27FC236}">
                            <a16:creationId xmlns:a16="http://schemas.microsoft.com/office/drawing/2014/main" id="{D7C90DD6-140F-C3B3-FE89-9D4F14BA2F2B}"/>
                          </a:ext>
                        </a:extLst>
                      </p:cNvPr>
                      <p:cNvSpPr/>
                      <p:nvPr/>
                    </p:nvSpPr>
                    <p:spPr>
                      <a:xfrm>
                        <a:off x="8817085" y="4394597"/>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grpSp>
                <p:grpSp>
                  <p:nvGrpSpPr>
                    <p:cNvPr id="315" name="Group 314">
                      <a:extLst>
                        <a:ext uri="{FF2B5EF4-FFF2-40B4-BE49-F238E27FC236}">
                          <a16:creationId xmlns:a16="http://schemas.microsoft.com/office/drawing/2014/main" id="{5C357D40-7116-B6D8-A0EE-88AAD6BA1FC7}"/>
                        </a:ext>
                      </a:extLst>
                    </p:cNvPr>
                    <p:cNvGrpSpPr/>
                    <p:nvPr/>
                  </p:nvGrpSpPr>
                  <p:grpSpPr>
                    <a:xfrm rot="14018184">
                      <a:off x="2944580" y="2632419"/>
                      <a:ext cx="142052" cy="127811"/>
                      <a:chOff x="8770428" y="4145225"/>
                      <a:chExt cx="307647" cy="276804"/>
                    </a:xfrm>
                    <a:solidFill>
                      <a:srgbClr val="1F8591"/>
                    </a:solidFill>
                  </p:grpSpPr>
                  <p:sp>
                    <p:nvSpPr>
                      <p:cNvPr id="350" name="Freeform: Shape 349">
                        <a:extLst>
                          <a:ext uri="{FF2B5EF4-FFF2-40B4-BE49-F238E27FC236}">
                            <a16:creationId xmlns:a16="http://schemas.microsoft.com/office/drawing/2014/main" id="{B0B62AE5-45B2-E812-12FC-D65B0FDFCD17}"/>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351" name="Freeform: Shape 350">
                        <a:extLst>
                          <a:ext uri="{FF2B5EF4-FFF2-40B4-BE49-F238E27FC236}">
                            <a16:creationId xmlns:a16="http://schemas.microsoft.com/office/drawing/2014/main" id="{AE8C5A71-D614-F584-E96F-36782226E0C3}"/>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352" name="Freeform: Shape 351">
                        <a:extLst>
                          <a:ext uri="{FF2B5EF4-FFF2-40B4-BE49-F238E27FC236}">
                            <a16:creationId xmlns:a16="http://schemas.microsoft.com/office/drawing/2014/main" id="{F8F1DE75-AA29-C171-38ED-22BC8914A89E}"/>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353" name="Freeform: Shape 352">
                        <a:extLst>
                          <a:ext uri="{FF2B5EF4-FFF2-40B4-BE49-F238E27FC236}">
                            <a16:creationId xmlns:a16="http://schemas.microsoft.com/office/drawing/2014/main" id="{07A77C14-D6C2-1154-CBBB-3DD8D4EEFD33}"/>
                          </a:ext>
                        </a:extLst>
                      </p:cNvPr>
                      <p:cNvSpPr/>
                      <p:nvPr/>
                    </p:nvSpPr>
                    <p:spPr>
                      <a:xfrm>
                        <a:off x="8929986" y="428752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354" name="Freeform: Shape 353">
                        <a:extLst>
                          <a:ext uri="{FF2B5EF4-FFF2-40B4-BE49-F238E27FC236}">
                            <a16:creationId xmlns:a16="http://schemas.microsoft.com/office/drawing/2014/main" id="{4023DFF4-7E1F-EEB2-9C01-8BA5E4BB370E}"/>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355" name="Freeform: Shape 354">
                        <a:extLst>
                          <a:ext uri="{FF2B5EF4-FFF2-40B4-BE49-F238E27FC236}">
                            <a16:creationId xmlns:a16="http://schemas.microsoft.com/office/drawing/2014/main" id="{09AA5B26-F1DF-4151-5ABF-B9E8BC2F7AA2}"/>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356" name="Freeform: Shape 355">
                        <a:extLst>
                          <a:ext uri="{FF2B5EF4-FFF2-40B4-BE49-F238E27FC236}">
                            <a16:creationId xmlns:a16="http://schemas.microsoft.com/office/drawing/2014/main" id="{CEFBE2AB-7671-7298-25C4-0E823AD31120}"/>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357" name="Freeform: Shape 356">
                        <a:extLst>
                          <a:ext uri="{FF2B5EF4-FFF2-40B4-BE49-F238E27FC236}">
                            <a16:creationId xmlns:a16="http://schemas.microsoft.com/office/drawing/2014/main" id="{DC033346-4538-4B8D-F199-417BE2412C95}"/>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358" name="Freeform: Shape 357">
                        <a:extLst>
                          <a:ext uri="{FF2B5EF4-FFF2-40B4-BE49-F238E27FC236}">
                            <a16:creationId xmlns:a16="http://schemas.microsoft.com/office/drawing/2014/main" id="{A87328F5-0D66-A4EB-517E-46BD6CED6E0B}"/>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359" name="Freeform: Shape 358">
                        <a:extLst>
                          <a:ext uri="{FF2B5EF4-FFF2-40B4-BE49-F238E27FC236}">
                            <a16:creationId xmlns:a16="http://schemas.microsoft.com/office/drawing/2014/main" id="{C821F522-B104-4B5E-BFD5-1804EA04E2E2}"/>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360" name="Freeform: Shape 359">
                        <a:extLst>
                          <a:ext uri="{FF2B5EF4-FFF2-40B4-BE49-F238E27FC236}">
                            <a16:creationId xmlns:a16="http://schemas.microsoft.com/office/drawing/2014/main" id="{6569CEE5-4D65-CE2F-A7D0-6D635B9CB960}"/>
                          </a:ext>
                        </a:extLst>
                      </p:cNvPr>
                      <p:cNvSpPr/>
                      <p:nvPr/>
                    </p:nvSpPr>
                    <p:spPr>
                      <a:xfrm rot="18952815">
                        <a:off x="8990335" y="4236377"/>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361" name="Rectangle: Rounded Corners 360">
                        <a:extLst>
                          <a:ext uri="{FF2B5EF4-FFF2-40B4-BE49-F238E27FC236}">
                            <a16:creationId xmlns:a16="http://schemas.microsoft.com/office/drawing/2014/main" id="{1F6B33C0-87C8-F8EA-F8E4-69F82CCC5165}"/>
                          </a:ext>
                        </a:extLst>
                      </p:cNvPr>
                      <p:cNvSpPr/>
                      <p:nvPr/>
                    </p:nvSpPr>
                    <p:spPr>
                      <a:xfrm>
                        <a:off x="8886901" y="440374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362" name="Rectangle: Rounded Corners 361">
                        <a:extLst>
                          <a:ext uri="{FF2B5EF4-FFF2-40B4-BE49-F238E27FC236}">
                            <a16:creationId xmlns:a16="http://schemas.microsoft.com/office/drawing/2014/main" id="{833586D8-EFE5-A467-2AF2-E9D6292345BF}"/>
                          </a:ext>
                        </a:extLst>
                      </p:cNvPr>
                      <p:cNvSpPr/>
                      <p:nvPr/>
                    </p:nvSpPr>
                    <p:spPr>
                      <a:xfrm>
                        <a:off x="8858174" y="429137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363" name="Rectangle: Rounded Corners 362">
                        <a:extLst>
                          <a:ext uri="{FF2B5EF4-FFF2-40B4-BE49-F238E27FC236}">
                            <a16:creationId xmlns:a16="http://schemas.microsoft.com/office/drawing/2014/main" id="{8C30E053-80FD-DBA8-789E-7EAF601BCF19}"/>
                          </a:ext>
                        </a:extLst>
                      </p:cNvPr>
                      <p:cNvSpPr/>
                      <p:nvPr/>
                    </p:nvSpPr>
                    <p:spPr>
                      <a:xfrm>
                        <a:off x="8770428" y="4196137"/>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364" name="Rectangle: Rounded Corners 363">
                        <a:extLst>
                          <a:ext uri="{FF2B5EF4-FFF2-40B4-BE49-F238E27FC236}">
                            <a16:creationId xmlns:a16="http://schemas.microsoft.com/office/drawing/2014/main" id="{3BF23011-4E40-F7C4-522C-5CD5D3727326}"/>
                          </a:ext>
                        </a:extLst>
                      </p:cNvPr>
                      <p:cNvSpPr/>
                      <p:nvPr/>
                    </p:nvSpPr>
                    <p:spPr>
                      <a:xfrm>
                        <a:off x="9050643" y="429398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365" name="Rectangle: Rounded Corners 364">
                        <a:extLst>
                          <a:ext uri="{FF2B5EF4-FFF2-40B4-BE49-F238E27FC236}">
                            <a16:creationId xmlns:a16="http://schemas.microsoft.com/office/drawing/2014/main" id="{958A6E20-D17A-8ECE-852D-01DFE99BF2B7}"/>
                          </a:ext>
                        </a:extLst>
                      </p:cNvPr>
                      <p:cNvSpPr/>
                      <p:nvPr/>
                    </p:nvSpPr>
                    <p:spPr>
                      <a:xfrm>
                        <a:off x="8817085" y="4394597"/>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grpSp>
                <p:grpSp>
                  <p:nvGrpSpPr>
                    <p:cNvPr id="316" name="Group 315">
                      <a:extLst>
                        <a:ext uri="{FF2B5EF4-FFF2-40B4-BE49-F238E27FC236}">
                          <a16:creationId xmlns:a16="http://schemas.microsoft.com/office/drawing/2014/main" id="{282F3260-9924-7C4D-EA41-7C23E2F7BED1}"/>
                        </a:ext>
                      </a:extLst>
                    </p:cNvPr>
                    <p:cNvGrpSpPr/>
                    <p:nvPr/>
                  </p:nvGrpSpPr>
                  <p:grpSpPr>
                    <a:xfrm rot="21021678">
                      <a:off x="2897942" y="2694876"/>
                      <a:ext cx="142052" cy="127469"/>
                      <a:chOff x="8770428" y="4145965"/>
                      <a:chExt cx="307647" cy="276064"/>
                    </a:xfrm>
                    <a:solidFill>
                      <a:srgbClr val="1F8591"/>
                    </a:solidFill>
                  </p:grpSpPr>
                  <p:sp>
                    <p:nvSpPr>
                      <p:cNvPr id="335" name="Freeform: Shape 334">
                        <a:extLst>
                          <a:ext uri="{FF2B5EF4-FFF2-40B4-BE49-F238E27FC236}">
                            <a16:creationId xmlns:a16="http://schemas.microsoft.com/office/drawing/2014/main" id="{1A82ECD1-C956-F7D2-C592-373EFDF783D0}"/>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336" name="Freeform: Shape 335">
                        <a:extLst>
                          <a:ext uri="{FF2B5EF4-FFF2-40B4-BE49-F238E27FC236}">
                            <a16:creationId xmlns:a16="http://schemas.microsoft.com/office/drawing/2014/main" id="{5B2C83CB-8E66-8D9A-026B-980E347440D3}"/>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337" name="Freeform: Shape 336">
                        <a:extLst>
                          <a:ext uri="{FF2B5EF4-FFF2-40B4-BE49-F238E27FC236}">
                            <a16:creationId xmlns:a16="http://schemas.microsoft.com/office/drawing/2014/main" id="{23BA6B68-D259-5F7A-5837-771707D195A6}"/>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338" name="Freeform: Shape 337">
                        <a:extLst>
                          <a:ext uri="{FF2B5EF4-FFF2-40B4-BE49-F238E27FC236}">
                            <a16:creationId xmlns:a16="http://schemas.microsoft.com/office/drawing/2014/main" id="{ECDE2B12-C4AD-E8B7-AB6E-A5981580D92F}"/>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339" name="Freeform: Shape 338">
                        <a:extLst>
                          <a:ext uri="{FF2B5EF4-FFF2-40B4-BE49-F238E27FC236}">
                            <a16:creationId xmlns:a16="http://schemas.microsoft.com/office/drawing/2014/main" id="{7951622C-4269-719A-D5E9-EDCA83ECD154}"/>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340" name="Freeform: Shape 339">
                        <a:extLst>
                          <a:ext uri="{FF2B5EF4-FFF2-40B4-BE49-F238E27FC236}">
                            <a16:creationId xmlns:a16="http://schemas.microsoft.com/office/drawing/2014/main" id="{9CE629F8-A1E4-1A38-6305-EAC0E6B71064}"/>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341" name="Freeform: Shape 340">
                        <a:extLst>
                          <a:ext uri="{FF2B5EF4-FFF2-40B4-BE49-F238E27FC236}">
                            <a16:creationId xmlns:a16="http://schemas.microsoft.com/office/drawing/2014/main" id="{F88CCC85-3CF1-FC60-8EB0-565748A3F99B}"/>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342" name="Freeform: Shape 341">
                        <a:extLst>
                          <a:ext uri="{FF2B5EF4-FFF2-40B4-BE49-F238E27FC236}">
                            <a16:creationId xmlns:a16="http://schemas.microsoft.com/office/drawing/2014/main" id="{51573905-187C-4C8B-A03E-94E62C2B751F}"/>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343" name="Freeform: Shape 342">
                        <a:extLst>
                          <a:ext uri="{FF2B5EF4-FFF2-40B4-BE49-F238E27FC236}">
                            <a16:creationId xmlns:a16="http://schemas.microsoft.com/office/drawing/2014/main" id="{0A980656-E107-B070-0137-C42C399651B9}"/>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344" name="Rectangle: Rounded Corners 343">
                        <a:extLst>
                          <a:ext uri="{FF2B5EF4-FFF2-40B4-BE49-F238E27FC236}">
                            <a16:creationId xmlns:a16="http://schemas.microsoft.com/office/drawing/2014/main" id="{C149FF9C-A160-4D8F-F271-4769A200FD40}"/>
                          </a:ext>
                        </a:extLst>
                      </p:cNvPr>
                      <p:cNvSpPr/>
                      <p:nvPr/>
                    </p:nvSpPr>
                    <p:spPr>
                      <a:xfrm>
                        <a:off x="8886901" y="440374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345" name="Rectangle: Rounded Corners 344">
                        <a:extLst>
                          <a:ext uri="{FF2B5EF4-FFF2-40B4-BE49-F238E27FC236}">
                            <a16:creationId xmlns:a16="http://schemas.microsoft.com/office/drawing/2014/main" id="{3E80E394-E098-E4E3-8644-5BAD06261280}"/>
                          </a:ext>
                        </a:extLst>
                      </p:cNvPr>
                      <p:cNvSpPr/>
                      <p:nvPr/>
                    </p:nvSpPr>
                    <p:spPr>
                      <a:xfrm>
                        <a:off x="8858174" y="429137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346" name="Rectangle: Rounded Corners 345">
                        <a:extLst>
                          <a:ext uri="{FF2B5EF4-FFF2-40B4-BE49-F238E27FC236}">
                            <a16:creationId xmlns:a16="http://schemas.microsoft.com/office/drawing/2014/main" id="{4E056DF2-0C55-2CC8-8A01-0F416CFEAA47}"/>
                          </a:ext>
                        </a:extLst>
                      </p:cNvPr>
                      <p:cNvSpPr/>
                      <p:nvPr/>
                    </p:nvSpPr>
                    <p:spPr>
                      <a:xfrm>
                        <a:off x="8770428" y="4196137"/>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347" name="Rectangle: Rounded Corners 346">
                        <a:extLst>
                          <a:ext uri="{FF2B5EF4-FFF2-40B4-BE49-F238E27FC236}">
                            <a16:creationId xmlns:a16="http://schemas.microsoft.com/office/drawing/2014/main" id="{863F4B09-79BC-EEFA-C88B-4FF2DDD7EB06}"/>
                          </a:ext>
                        </a:extLst>
                      </p:cNvPr>
                      <p:cNvSpPr/>
                      <p:nvPr/>
                    </p:nvSpPr>
                    <p:spPr>
                      <a:xfrm>
                        <a:off x="9050643" y="429398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348" name="Rectangle: Rounded Corners 347">
                        <a:extLst>
                          <a:ext uri="{FF2B5EF4-FFF2-40B4-BE49-F238E27FC236}">
                            <a16:creationId xmlns:a16="http://schemas.microsoft.com/office/drawing/2014/main" id="{B267CF47-FE28-BD4A-9CD1-F286D96D2697}"/>
                          </a:ext>
                        </a:extLst>
                      </p:cNvPr>
                      <p:cNvSpPr/>
                      <p:nvPr/>
                    </p:nvSpPr>
                    <p:spPr>
                      <a:xfrm>
                        <a:off x="8817085" y="4394597"/>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349" name="Rectangle: Rounded Corners 348">
                        <a:extLst>
                          <a:ext uri="{FF2B5EF4-FFF2-40B4-BE49-F238E27FC236}">
                            <a16:creationId xmlns:a16="http://schemas.microsoft.com/office/drawing/2014/main" id="{7DDDA967-5960-C7E9-D5FC-D939085BD0F4}"/>
                          </a:ext>
                        </a:extLst>
                      </p:cNvPr>
                      <p:cNvSpPr/>
                      <p:nvPr/>
                    </p:nvSpPr>
                    <p:spPr>
                      <a:xfrm>
                        <a:off x="8894095" y="4145965"/>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grpSp>
                <p:grpSp>
                  <p:nvGrpSpPr>
                    <p:cNvPr id="317" name="Group 316">
                      <a:extLst>
                        <a:ext uri="{FF2B5EF4-FFF2-40B4-BE49-F238E27FC236}">
                          <a16:creationId xmlns:a16="http://schemas.microsoft.com/office/drawing/2014/main" id="{49956D02-1B6B-5B11-5434-2CC914A896BE}"/>
                        </a:ext>
                      </a:extLst>
                    </p:cNvPr>
                    <p:cNvGrpSpPr/>
                    <p:nvPr/>
                  </p:nvGrpSpPr>
                  <p:grpSpPr>
                    <a:xfrm rot="5697808">
                      <a:off x="2951306" y="2697832"/>
                      <a:ext cx="142052" cy="127811"/>
                      <a:chOff x="8770428" y="4145225"/>
                      <a:chExt cx="307647" cy="276804"/>
                    </a:xfrm>
                    <a:solidFill>
                      <a:srgbClr val="1F8591"/>
                    </a:solidFill>
                  </p:grpSpPr>
                  <p:sp>
                    <p:nvSpPr>
                      <p:cNvPr id="319" name="Freeform: Shape 318">
                        <a:extLst>
                          <a:ext uri="{FF2B5EF4-FFF2-40B4-BE49-F238E27FC236}">
                            <a16:creationId xmlns:a16="http://schemas.microsoft.com/office/drawing/2014/main" id="{225A31BC-5DCF-42E9-0AF2-8B2E7883B4DB}"/>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320" name="Freeform: Shape 319">
                        <a:extLst>
                          <a:ext uri="{FF2B5EF4-FFF2-40B4-BE49-F238E27FC236}">
                            <a16:creationId xmlns:a16="http://schemas.microsoft.com/office/drawing/2014/main" id="{02A3F939-C646-D171-B860-00E318B52995}"/>
                          </a:ext>
                        </a:extLst>
                      </p:cNvPr>
                      <p:cNvSpPr/>
                      <p:nvPr/>
                    </p:nvSpPr>
                    <p:spPr>
                      <a:xfrm rot="6799576">
                        <a:off x="8855933" y="4253069"/>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321" name="Freeform: Shape 320">
                        <a:extLst>
                          <a:ext uri="{FF2B5EF4-FFF2-40B4-BE49-F238E27FC236}">
                            <a16:creationId xmlns:a16="http://schemas.microsoft.com/office/drawing/2014/main" id="{4CC8C358-14E4-36F3-153A-A118FA109042}"/>
                          </a:ext>
                        </a:extLst>
                      </p:cNvPr>
                      <p:cNvSpPr/>
                      <p:nvPr/>
                    </p:nvSpPr>
                    <p:spPr>
                      <a:xfrm>
                        <a:off x="8950061" y="418817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322" name="Freeform: Shape 321">
                        <a:extLst>
                          <a:ext uri="{FF2B5EF4-FFF2-40B4-BE49-F238E27FC236}">
                            <a16:creationId xmlns:a16="http://schemas.microsoft.com/office/drawing/2014/main" id="{79345F1E-E60D-D954-8069-A688D41AEFBA}"/>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323" name="Freeform: Shape 322">
                        <a:extLst>
                          <a:ext uri="{FF2B5EF4-FFF2-40B4-BE49-F238E27FC236}">
                            <a16:creationId xmlns:a16="http://schemas.microsoft.com/office/drawing/2014/main" id="{8591CE27-5712-A35F-2D08-D63AAAFC326B}"/>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324" name="Freeform: Shape 323">
                        <a:extLst>
                          <a:ext uri="{FF2B5EF4-FFF2-40B4-BE49-F238E27FC236}">
                            <a16:creationId xmlns:a16="http://schemas.microsoft.com/office/drawing/2014/main" id="{97B235CA-E706-7B9E-F410-85EB7D8491DA}"/>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325" name="Freeform: Shape 324">
                        <a:extLst>
                          <a:ext uri="{FF2B5EF4-FFF2-40B4-BE49-F238E27FC236}">
                            <a16:creationId xmlns:a16="http://schemas.microsoft.com/office/drawing/2014/main" id="{06C0CDCE-3643-E549-0466-E7801C21B03B}"/>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326" name="Freeform: Shape 325">
                        <a:extLst>
                          <a:ext uri="{FF2B5EF4-FFF2-40B4-BE49-F238E27FC236}">
                            <a16:creationId xmlns:a16="http://schemas.microsoft.com/office/drawing/2014/main" id="{6865C450-F081-ACBD-09A0-99079B0DC6F2}"/>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327" name="Freeform: Shape 326">
                        <a:extLst>
                          <a:ext uri="{FF2B5EF4-FFF2-40B4-BE49-F238E27FC236}">
                            <a16:creationId xmlns:a16="http://schemas.microsoft.com/office/drawing/2014/main" id="{E2226FA6-220A-5172-096A-D62812C42EB2}"/>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328" name="Freeform: Shape 327">
                        <a:extLst>
                          <a:ext uri="{FF2B5EF4-FFF2-40B4-BE49-F238E27FC236}">
                            <a16:creationId xmlns:a16="http://schemas.microsoft.com/office/drawing/2014/main" id="{E5FA8E8A-7E36-0D97-F029-91200916ACD6}"/>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329" name="Freeform: Shape 328">
                        <a:extLst>
                          <a:ext uri="{FF2B5EF4-FFF2-40B4-BE49-F238E27FC236}">
                            <a16:creationId xmlns:a16="http://schemas.microsoft.com/office/drawing/2014/main" id="{DBCD0248-0F7E-65AE-9E8F-CC04B0971499}"/>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330" name="Freeform: Shape 329">
                        <a:extLst>
                          <a:ext uri="{FF2B5EF4-FFF2-40B4-BE49-F238E27FC236}">
                            <a16:creationId xmlns:a16="http://schemas.microsoft.com/office/drawing/2014/main" id="{79A6D2C4-2B98-9538-1F4A-2E7E2ACA1D19}"/>
                          </a:ext>
                        </a:extLst>
                      </p:cNvPr>
                      <p:cNvSpPr/>
                      <p:nvPr/>
                    </p:nvSpPr>
                    <p:spPr>
                      <a:xfrm rot="18952815">
                        <a:off x="8990335" y="4236377"/>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331" name="Rectangle: Rounded Corners 330">
                        <a:extLst>
                          <a:ext uri="{FF2B5EF4-FFF2-40B4-BE49-F238E27FC236}">
                            <a16:creationId xmlns:a16="http://schemas.microsoft.com/office/drawing/2014/main" id="{D311AC60-F169-AE0B-39B6-F2D96FABBFA5}"/>
                          </a:ext>
                        </a:extLst>
                      </p:cNvPr>
                      <p:cNvSpPr/>
                      <p:nvPr/>
                    </p:nvSpPr>
                    <p:spPr>
                      <a:xfrm>
                        <a:off x="8886901" y="440374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332" name="Rectangle: Rounded Corners 331">
                        <a:extLst>
                          <a:ext uri="{FF2B5EF4-FFF2-40B4-BE49-F238E27FC236}">
                            <a16:creationId xmlns:a16="http://schemas.microsoft.com/office/drawing/2014/main" id="{E51D81AC-F800-6B03-2629-1751B78B69C3}"/>
                          </a:ext>
                        </a:extLst>
                      </p:cNvPr>
                      <p:cNvSpPr/>
                      <p:nvPr/>
                    </p:nvSpPr>
                    <p:spPr>
                      <a:xfrm>
                        <a:off x="8770428" y="4196137"/>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333" name="Rectangle: Rounded Corners 332">
                        <a:extLst>
                          <a:ext uri="{FF2B5EF4-FFF2-40B4-BE49-F238E27FC236}">
                            <a16:creationId xmlns:a16="http://schemas.microsoft.com/office/drawing/2014/main" id="{A49EA594-1731-CD30-BA8F-641300816632}"/>
                          </a:ext>
                        </a:extLst>
                      </p:cNvPr>
                      <p:cNvSpPr/>
                      <p:nvPr/>
                    </p:nvSpPr>
                    <p:spPr>
                      <a:xfrm>
                        <a:off x="8924873" y="4240076"/>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334" name="Rectangle: Rounded Corners 333">
                        <a:extLst>
                          <a:ext uri="{FF2B5EF4-FFF2-40B4-BE49-F238E27FC236}">
                            <a16:creationId xmlns:a16="http://schemas.microsoft.com/office/drawing/2014/main" id="{8AC07E35-64FF-770C-F822-012576F1B1C8}"/>
                          </a:ext>
                        </a:extLst>
                      </p:cNvPr>
                      <p:cNvSpPr/>
                      <p:nvPr/>
                    </p:nvSpPr>
                    <p:spPr>
                      <a:xfrm>
                        <a:off x="9050643" y="429398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grpSp>
                <p:sp>
                  <p:nvSpPr>
                    <p:cNvPr id="318" name="Oval 317">
                      <a:extLst>
                        <a:ext uri="{FF2B5EF4-FFF2-40B4-BE49-F238E27FC236}">
                          <a16:creationId xmlns:a16="http://schemas.microsoft.com/office/drawing/2014/main" id="{F73B53C1-6268-7E95-651A-54AA6004B079}"/>
                        </a:ext>
                      </a:extLst>
                    </p:cNvPr>
                    <p:cNvSpPr/>
                    <p:nvPr/>
                  </p:nvSpPr>
                  <p:spPr>
                    <a:xfrm>
                      <a:off x="3001580" y="2675623"/>
                      <a:ext cx="89782" cy="116033"/>
                    </a:xfrm>
                    <a:prstGeom prst="ellipse">
                      <a:avLst/>
                    </a:prstGeom>
                    <a:gradFill flip="none" rotWithShape="1">
                      <a:gsLst>
                        <a:gs pos="16000">
                          <a:srgbClr val="B3E6EC"/>
                        </a:gs>
                        <a:gs pos="73000">
                          <a:srgbClr val="1F8591"/>
                        </a:gs>
                      </a:gsLst>
                      <a:path path="circle">
                        <a:fillToRect l="50000" t="50000" r="50000" b="50000"/>
                      </a:path>
                      <a:tileRect/>
                    </a:gradFill>
                    <a:ln w="12700" cap="flat" cmpd="sng" algn="ctr">
                      <a:solidFill>
                        <a:srgbClr val="1F8591"/>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100" b="0" i="0" u="none" strike="noStrike" kern="0" cap="none" spc="0" normalizeH="0" baseline="0" noProof="0">
                        <a:ln>
                          <a:noFill/>
                        </a:ln>
                        <a:solidFill>
                          <a:srgbClr val="FFFFFF"/>
                        </a:solidFill>
                        <a:effectLst/>
                        <a:uLnTx/>
                        <a:uFillTx/>
                      </a:endParaRPr>
                    </a:p>
                  </p:txBody>
                </p:sp>
              </p:grpSp>
            </p:grpSp>
          </p:grpSp>
          <p:sp>
            <p:nvSpPr>
              <p:cNvPr id="306" name="TextBox 305">
                <a:extLst>
                  <a:ext uri="{FF2B5EF4-FFF2-40B4-BE49-F238E27FC236}">
                    <a16:creationId xmlns:a16="http://schemas.microsoft.com/office/drawing/2014/main" id="{8ACFAEED-E00A-033C-B655-7C79F1F23BFC}"/>
                  </a:ext>
                </a:extLst>
              </p:cNvPr>
              <p:cNvSpPr txBox="1"/>
              <p:nvPr/>
            </p:nvSpPr>
            <p:spPr>
              <a:xfrm>
                <a:off x="3509909" y="4283226"/>
                <a:ext cx="1358907" cy="520539"/>
              </a:xfrm>
              <a:prstGeom prst="rect">
                <a:avLst/>
              </a:prstGeom>
              <a:noFill/>
            </p:spPr>
            <p:txBody>
              <a:bodyPr wrap="square" rtlCol="0">
                <a:spAutoFit/>
              </a:bodyPr>
              <a:lstStyle/>
              <a:p>
                <a:pPr algn="ctr" defTabSz="685783">
                  <a:buClr>
                    <a:srgbClr val="830051"/>
                  </a:buClr>
                  <a:defRPr/>
                </a:pPr>
                <a:r>
                  <a:rPr lang="en-US" sz="600" b="0" kern="0">
                    <a:solidFill>
                      <a:srgbClr val="12839E"/>
                    </a:solidFill>
                    <a:cs typeface="Arial" panose="020B0604020202020204" pitchFamily="34" charset="0"/>
                  </a:rPr>
                  <a:t>Histamine</a:t>
                </a:r>
              </a:p>
              <a:p>
                <a:pPr algn="ctr" defTabSz="685783">
                  <a:buClr>
                    <a:srgbClr val="830051"/>
                  </a:buClr>
                  <a:defRPr/>
                </a:pPr>
                <a:r>
                  <a:rPr lang="en-US" sz="600" b="0" kern="0">
                    <a:solidFill>
                      <a:srgbClr val="12839E"/>
                    </a:solidFill>
                    <a:cs typeface="Arial" panose="020B0604020202020204" pitchFamily="34" charset="0"/>
                  </a:rPr>
                  <a:t>Leukotrienes</a:t>
                </a:r>
              </a:p>
              <a:p>
                <a:pPr algn="ctr" defTabSz="685783">
                  <a:buClr>
                    <a:srgbClr val="830051"/>
                  </a:buClr>
                  <a:defRPr/>
                </a:pPr>
                <a:r>
                  <a:rPr lang="en-US" sz="600" b="0" kern="0">
                    <a:solidFill>
                      <a:srgbClr val="12839E"/>
                    </a:solidFill>
                    <a:cs typeface="Arial" panose="020B0604020202020204" pitchFamily="34" charset="0"/>
                  </a:rPr>
                  <a:t>Prostaglandins</a:t>
                </a:r>
              </a:p>
            </p:txBody>
          </p:sp>
        </p:grpSp>
        <p:sp>
          <p:nvSpPr>
            <p:cNvPr id="34" name="Trapezoid 33">
              <a:extLst>
                <a:ext uri="{FF2B5EF4-FFF2-40B4-BE49-F238E27FC236}">
                  <a16:creationId xmlns:a16="http://schemas.microsoft.com/office/drawing/2014/main" id="{60D0DBCF-6919-EB92-7FFA-FF25FAD297FF}"/>
                </a:ext>
              </a:extLst>
            </p:cNvPr>
            <p:cNvSpPr/>
            <p:nvPr userDrawn="1"/>
          </p:nvSpPr>
          <p:spPr>
            <a:xfrm rot="2486496">
              <a:off x="2460641" y="2410466"/>
              <a:ext cx="878492" cy="512567"/>
            </a:xfrm>
            <a:prstGeom prst="trapezoid">
              <a:avLst>
                <a:gd name="adj" fmla="val 69409"/>
              </a:avLst>
            </a:prstGeom>
            <a:gradFill flip="none" rotWithShape="1">
              <a:gsLst>
                <a:gs pos="30000">
                  <a:srgbClr val="FFFFFF">
                    <a:alpha val="17000"/>
                  </a:srgbClr>
                </a:gs>
                <a:gs pos="96000">
                  <a:srgbClr val="12839E"/>
                </a:gs>
              </a:gsLst>
              <a:lin ang="16200000" scaled="1"/>
              <a:tileRect/>
            </a:gradFill>
            <a:ln w="9525"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sp>
          <p:nvSpPr>
            <p:cNvPr id="35" name="TextBox 34">
              <a:extLst>
                <a:ext uri="{FF2B5EF4-FFF2-40B4-BE49-F238E27FC236}">
                  <a16:creationId xmlns:a16="http://schemas.microsoft.com/office/drawing/2014/main" id="{6EB29AFA-CFD0-DE2C-D1EC-616360A89EEE}"/>
                </a:ext>
              </a:extLst>
            </p:cNvPr>
            <p:cNvSpPr txBox="1"/>
            <p:nvPr userDrawn="1"/>
          </p:nvSpPr>
          <p:spPr>
            <a:xfrm>
              <a:off x="2921361" y="2568977"/>
              <a:ext cx="179536" cy="193899"/>
            </a:xfrm>
            <a:prstGeom prst="rect">
              <a:avLst/>
            </a:prstGeom>
            <a:noFill/>
          </p:spPr>
          <p:txBody>
            <a:bodyPr wrap="none" lIns="0" tIns="0" rIns="0" bIns="0" rtlCol="0">
              <a:spAutoFit/>
            </a:bodyPr>
            <a:lstStyle/>
            <a:p>
              <a:pPr algn="ctr" defTabSz="685783">
                <a:lnSpc>
                  <a:spcPct val="90000"/>
                </a:lnSpc>
                <a:buClr>
                  <a:srgbClr val="830051"/>
                </a:buClr>
                <a:defRPr/>
              </a:pPr>
              <a:r>
                <a:rPr lang="en-US" sz="700" b="1" kern="0">
                  <a:solidFill>
                    <a:srgbClr val="12839E"/>
                  </a:solidFill>
                  <a:cs typeface="Arial" panose="020B0604020202020204" pitchFamily="34" charset="0"/>
                </a:rPr>
                <a:t>TSLP</a:t>
              </a:r>
              <a:br>
                <a:rPr lang="en-US" sz="700" b="1" kern="0">
                  <a:solidFill>
                    <a:srgbClr val="12839E"/>
                  </a:solidFill>
                  <a:cs typeface="Arial" panose="020B0604020202020204" pitchFamily="34" charset="0"/>
                </a:rPr>
              </a:br>
              <a:r>
                <a:rPr lang="en-US" sz="700" b="1" kern="0">
                  <a:solidFill>
                    <a:srgbClr val="12839E"/>
                  </a:solidFill>
                  <a:cs typeface="Arial" panose="020B0604020202020204" pitchFamily="34" charset="0"/>
                </a:rPr>
                <a:t>IL-33</a:t>
              </a:r>
            </a:p>
          </p:txBody>
        </p:sp>
        <p:grpSp>
          <p:nvGrpSpPr>
            <p:cNvPr id="36" name="Epithelial Cell">
              <a:extLst>
                <a:ext uri="{FF2B5EF4-FFF2-40B4-BE49-F238E27FC236}">
                  <a16:creationId xmlns:a16="http://schemas.microsoft.com/office/drawing/2014/main" id="{169A77CE-305F-182D-C541-85B237B85FB5}"/>
                </a:ext>
              </a:extLst>
            </p:cNvPr>
            <p:cNvGrpSpPr/>
            <p:nvPr userDrawn="1"/>
          </p:nvGrpSpPr>
          <p:grpSpPr>
            <a:xfrm>
              <a:off x="2845095" y="2183517"/>
              <a:ext cx="195699" cy="366584"/>
              <a:chOff x="7536889" y="1805889"/>
              <a:chExt cx="506734" cy="942934"/>
            </a:xfrm>
          </p:grpSpPr>
          <p:sp>
            <p:nvSpPr>
              <p:cNvPr id="291" name="Freeform: Shape 290">
                <a:extLst>
                  <a:ext uri="{FF2B5EF4-FFF2-40B4-BE49-F238E27FC236}">
                    <a16:creationId xmlns:a16="http://schemas.microsoft.com/office/drawing/2014/main" id="{FC2B8135-00D2-885C-70BE-79E5120E5F56}"/>
                  </a:ext>
                </a:extLst>
              </p:cNvPr>
              <p:cNvSpPr/>
              <p:nvPr/>
            </p:nvSpPr>
            <p:spPr>
              <a:xfrm>
                <a:off x="7583785" y="1839216"/>
                <a:ext cx="45824" cy="266613"/>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12700" cap="rnd" cmpd="sng" algn="ctr">
                <a:solidFill>
                  <a:srgbClr val="FFA74F"/>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92" name="Freeform: Shape 291">
                <a:extLst>
                  <a:ext uri="{FF2B5EF4-FFF2-40B4-BE49-F238E27FC236}">
                    <a16:creationId xmlns:a16="http://schemas.microsoft.com/office/drawing/2014/main" id="{55EFA396-3627-7C73-2D1A-C4162E18BC0A}"/>
                  </a:ext>
                </a:extLst>
              </p:cNvPr>
              <p:cNvSpPr/>
              <p:nvPr/>
            </p:nvSpPr>
            <p:spPr>
              <a:xfrm>
                <a:off x="7637937" y="1822552"/>
                <a:ext cx="45824" cy="245784"/>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93" name="Freeform: Shape 292">
                <a:extLst>
                  <a:ext uri="{FF2B5EF4-FFF2-40B4-BE49-F238E27FC236}">
                    <a16:creationId xmlns:a16="http://schemas.microsoft.com/office/drawing/2014/main" id="{2CCBB10F-F873-B6F5-2E0D-5230A7074F2C}"/>
                  </a:ext>
                </a:extLst>
              </p:cNvPr>
              <p:cNvSpPr/>
              <p:nvPr/>
            </p:nvSpPr>
            <p:spPr>
              <a:xfrm>
                <a:off x="7685705" y="1816305"/>
                <a:ext cx="39714" cy="239537"/>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94" name="Freeform: Shape 293">
                <a:extLst>
                  <a:ext uri="{FF2B5EF4-FFF2-40B4-BE49-F238E27FC236}">
                    <a16:creationId xmlns:a16="http://schemas.microsoft.com/office/drawing/2014/main" id="{1ABD8BEE-013D-68DE-12FB-5D37A1B996D9}"/>
                  </a:ext>
                </a:extLst>
              </p:cNvPr>
              <p:cNvSpPr/>
              <p:nvPr/>
            </p:nvSpPr>
            <p:spPr>
              <a:xfrm>
                <a:off x="7735836" y="1807970"/>
                <a:ext cx="39637" cy="256200"/>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95" name="Freeform: Shape 294">
                <a:extLst>
                  <a:ext uri="{FF2B5EF4-FFF2-40B4-BE49-F238E27FC236}">
                    <a16:creationId xmlns:a16="http://schemas.microsoft.com/office/drawing/2014/main" id="{F2CFC912-E4C5-0FFE-C794-B3A71E0250EA}"/>
                  </a:ext>
                </a:extLst>
              </p:cNvPr>
              <p:cNvSpPr/>
              <p:nvPr/>
            </p:nvSpPr>
            <p:spPr>
              <a:xfrm>
                <a:off x="7783743" y="1805889"/>
                <a:ext cx="48959" cy="247868"/>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96" name="Freeform: Shape 295">
                <a:extLst>
                  <a:ext uri="{FF2B5EF4-FFF2-40B4-BE49-F238E27FC236}">
                    <a16:creationId xmlns:a16="http://schemas.microsoft.com/office/drawing/2014/main" id="{76B4D103-782D-724B-17E8-F5AC0A5A8345}"/>
                  </a:ext>
                </a:extLst>
              </p:cNvPr>
              <p:cNvSpPr/>
              <p:nvPr/>
            </p:nvSpPr>
            <p:spPr>
              <a:xfrm>
                <a:off x="7829567" y="1810055"/>
                <a:ext cx="39576" cy="247868"/>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97" name="Freeform: Shape 296">
                <a:extLst>
                  <a:ext uri="{FF2B5EF4-FFF2-40B4-BE49-F238E27FC236}">
                    <a16:creationId xmlns:a16="http://schemas.microsoft.com/office/drawing/2014/main" id="{8A535396-627A-066B-CDB5-110D5CC9CA44}"/>
                  </a:ext>
                </a:extLst>
              </p:cNvPr>
              <p:cNvSpPr/>
              <p:nvPr/>
            </p:nvSpPr>
            <p:spPr>
              <a:xfrm>
                <a:off x="7881642" y="1820468"/>
                <a:ext cx="37493" cy="249950"/>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98" name="Freeform: Shape 297">
                <a:extLst>
                  <a:ext uri="{FF2B5EF4-FFF2-40B4-BE49-F238E27FC236}">
                    <a16:creationId xmlns:a16="http://schemas.microsoft.com/office/drawing/2014/main" id="{AEFA7EC4-1928-6D22-6A21-18957D4EB82C}"/>
                  </a:ext>
                </a:extLst>
              </p:cNvPr>
              <p:cNvSpPr/>
              <p:nvPr/>
            </p:nvSpPr>
            <p:spPr>
              <a:xfrm>
                <a:off x="7927463" y="1826718"/>
                <a:ext cx="29162" cy="249950"/>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99" name="Freeform: Shape 298">
                <a:extLst>
                  <a:ext uri="{FF2B5EF4-FFF2-40B4-BE49-F238E27FC236}">
                    <a16:creationId xmlns:a16="http://schemas.microsoft.com/office/drawing/2014/main" id="{92F4278D-A8FA-BC5C-BA90-532A364EC244}"/>
                  </a:ext>
                </a:extLst>
              </p:cNvPr>
              <p:cNvSpPr/>
              <p:nvPr/>
            </p:nvSpPr>
            <p:spPr>
              <a:xfrm>
                <a:off x="7968765" y="1862129"/>
                <a:ext cx="42015" cy="252031"/>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grpSp>
            <p:nvGrpSpPr>
              <p:cNvPr id="300" name="Group 299">
                <a:extLst>
                  <a:ext uri="{FF2B5EF4-FFF2-40B4-BE49-F238E27FC236}">
                    <a16:creationId xmlns:a16="http://schemas.microsoft.com/office/drawing/2014/main" id="{328B135C-C250-3C80-684F-AF1AB1DEF2B6}"/>
                  </a:ext>
                </a:extLst>
              </p:cNvPr>
              <p:cNvGrpSpPr/>
              <p:nvPr/>
            </p:nvGrpSpPr>
            <p:grpSpPr>
              <a:xfrm>
                <a:off x="7536889" y="2033316"/>
                <a:ext cx="506734" cy="715507"/>
                <a:chOff x="664078" y="1946983"/>
                <a:chExt cx="506734" cy="715506"/>
              </a:xfrm>
            </p:grpSpPr>
            <p:sp>
              <p:nvSpPr>
                <p:cNvPr id="301" name="Rectangle: Rounded Corners 300">
                  <a:extLst>
                    <a:ext uri="{FF2B5EF4-FFF2-40B4-BE49-F238E27FC236}">
                      <a16:creationId xmlns:a16="http://schemas.microsoft.com/office/drawing/2014/main" id="{DB278169-08CD-87D1-0A2B-8B76A39942EF}"/>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302" name="Oval 301">
                  <a:extLst>
                    <a:ext uri="{FF2B5EF4-FFF2-40B4-BE49-F238E27FC236}">
                      <a16:creationId xmlns:a16="http://schemas.microsoft.com/office/drawing/2014/main" id="{C9E2C679-037A-509E-3B27-6C4D8A0B38C1}"/>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grpSp>
        </p:grpSp>
        <p:grpSp>
          <p:nvGrpSpPr>
            <p:cNvPr id="37" name="Epithelial Cell">
              <a:extLst>
                <a:ext uri="{FF2B5EF4-FFF2-40B4-BE49-F238E27FC236}">
                  <a16:creationId xmlns:a16="http://schemas.microsoft.com/office/drawing/2014/main" id="{953D6D34-8B45-B0DE-FCF5-532CEC3383F5}"/>
                </a:ext>
              </a:extLst>
            </p:cNvPr>
            <p:cNvGrpSpPr/>
            <p:nvPr userDrawn="1"/>
          </p:nvGrpSpPr>
          <p:grpSpPr>
            <a:xfrm>
              <a:off x="3039532" y="2183517"/>
              <a:ext cx="195699" cy="366584"/>
              <a:chOff x="8040358" y="1805889"/>
              <a:chExt cx="506734" cy="942934"/>
            </a:xfrm>
          </p:grpSpPr>
          <p:sp>
            <p:nvSpPr>
              <p:cNvPr id="279" name="Freeform: Shape 278">
                <a:extLst>
                  <a:ext uri="{FF2B5EF4-FFF2-40B4-BE49-F238E27FC236}">
                    <a16:creationId xmlns:a16="http://schemas.microsoft.com/office/drawing/2014/main" id="{608F4EDD-ACE4-E21E-43B6-CBD8EEF7E101}"/>
                  </a:ext>
                </a:extLst>
              </p:cNvPr>
              <p:cNvSpPr/>
              <p:nvPr/>
            </p:nvSpPr>
            <p:spPr>
              <a:xfrm>
                <a:off x="8061783" y="1839216"/>
                <a:ext cx="45824" cy="266613"/>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12700" cap="rnd" cmpd="sng" algn="ctr">
                <a:solidFill>
                  <a:srgbClr val="FFA74F"/>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80" name="Freeform: Shape 279">
                <a:extLst>
                  <a:ext uri="{FF2B5EF4-FFF2-40B4-BE49-F238E27FC236}">
                    <a16:creationId xmlns:a16="http://schemas.microsoft.com/office/drawing/2014/main" id="{5D59284B-B105-F4FC-2E2C-7B6A42F9E53B}"/>
                  </a:ext>
                </a:extLst>
              </p:cNvPr>
              <p:cNvSpPr/>
              <p:nvPr/>
            </p:nvSpPr>
            <p:spPr>
              <a:xfrm>
                <a:off x="8115938" y="1822552"/>
                <a:ext cx="45824" cy="245784"/>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81" name="Freeform: Shape 280">
                <a:extLst>
                  <a:ext uri="{FF2B5EF4-FFF2-40B4-BE49-F238E27FC236}">
                    <a16:creationId xmlns:a16="http://schemas.microsoft.com/office/drawing/2014/main" id="{F0FA0E87-35B2-D953-F51D-DB0723F21C84}"/>
                  </a:ext>
                </a:extLst>
              </p:cNvPr>
              <p:cNvSpPr/>
              <p:nvPr/>
            </p:nvSpPr>
            <p:spPr>
              <a:xfrm>
                <a:off x="8163706" y="1816305"/>
                <a:ext cx="39714" cy="239537"/>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82" name="Freeform: Shape 281">
                <a:extLst>
                  <a:ext uri="{FF2B5EF4-FFF2-40B4-BE49-F238E27FC236}">
                    <a16:creationId xmlns:a16="http://schemas.microsoft.com/office/drawing/2014/main" id="{9FB30AB6-2E1A-F0D8-C666-506329595D5C}"/>
                  </a:ext>
                </a:extLst>
              </p:cNvPr>
              <p:cNvSpPr/>
              <p:nvPr/>
            </p:nvSpPr>
            <p:spPr>
              <a:xfrm>
                <a:off x="8213834" y="1807970"/>
                <a:ext cx="39637" cy="256200"/>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83" name="Freeform: Shape 282">
                <a:extLst>
                  <a:ext uri="{FF2B5EF4-FFF2-40B4-BE49-F238E27FC236}">
                    <a16:creationId xmlns:a16="http://schemas.microsoft.com/office/drawing/2014/main" id="{203ADD83-8813-5DD1-5ED4-23A404BA84C4}"/>
                  </a:ext>
                </a:extLst>
              </p:cNvPr>
              <p:cNvSpPr/>
              <p:nvPr/>
            </p:nvSpPr>
            <p:spPr>
              <a:xfrm>
                <a:off x="8261741" y="1805889"/>
                <a:ext cx="48959" cy="247868"/>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84" name="Freeform: Shape 283">
                <a:extLst>
                  <a:ext uri="{FF2B5EF4-FFF2-40B4-BE49-F238E27FC236}">
                    <a16:creationId xmlns:a16="http://schemas.microsoft.com/office/drawing/2014/main" id="{B3520661-395E-A1C1-3515-FCF1B2DF454C}"/>
                  </a:ext>
                </a:extLst>
              </p:cNvPr>
              <p:cNvSpPr/>
              <p:nvPr/>
            </p:nvSpPr>
            <p:spPr>
              <a:xfrm>
                <a:off x="8307565" y="1810055"/>
                <a:ext cx="39576" cy="247868"/>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85" name="Freeform: Shape 284">
                <a:extLst>
                  <a:ext uri="{FF2B5EF4-FFF2-40B4-BE49-F238E27FC236}">
                    <a16:creationId xmlns:a16="http://schemas.microsoft.com/office/drawing/2014/main" id="{7EA834A6-BE39-461C-AF5E-1614C917EB9E}"/>
                  </a:ext>
                </a:extLst>
              </p:cNvPr>
              <p:cNvSpPr/>
              <p:nvPr/>
            </p:nvSpPr>
            <p:spPr>
              <a:xfrm>
                <a:off x="8359640" y="1820468"/>
                <a:ext cx="37493" cy="249950"/>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86" name="Freeform: Shape 285">
                <a:extLst>
                  <a:ext uri="{FF2B5EF4-FFF2-40B4-BE49-F238E27FC236}">
                    <a16:creationId xmlns:a16="http://schemas.microsoft.com/office/drawing/2014/main" id="{771892A3-9ACF-DE58-D5D0-2B73A0D70528}"/>
                  </a:ext>
                </a:extLst>
              </p:cNvPr>
              <p:cNvSpPr/>
              <p:nvPr/>
            </p:nvSpPr>
            <p:spPr>
              <a:xfrm>
                <a:off x="8405461" y="1826718"/>
                <a:ext cx="29162" cy="249950"/>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87" name="Freeform: Shape 286">
                <a:extLst>
                  <a:ext uri="{FF2B5EF4-FFF2-40B4-BE49-F238E27FC236}">
                    <a16:creationId xmlns:a16="http://schemas.microsoft.com/office/drawing/2014/main" id="{997FA384-C05B-7869-AFA7-054ABE50E445}"/>
                  </a:ext>
                </a:extLst>
              </p:cNvPr>
              <p:cNvSpPr/>
              <p:nvPr/>
            </p:nvSpPr>
            <p:spPr>
              <a:xfrm>
                <a:off x="8446763" y="1862129"/>
                <a:ext cx="42015" cy="252031"/>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grpSp>
            <p:nvGrpSpPr>
              <p:cNvPr id="288" name="Group 287">
                <a:extLst>
                  <a:ext uri="{FF2B5EF4-FFF2-40B4-BE49-F238E27FC236}">
                    <a16:creationId xmlns:a16="http://schemas.microsoft.com/office/drawing/2014/main" id="{48AFA8B8-99C7-E5E4-C216-88B373BB68CB}"/>
                  </a:ext>
                </a:extLst>
              </p:cNvPr>
              <p:cNvGrpSpPr/>
              <p:nvPr/>
            </p:nvGrpSpPr>
            <p:grpSpPr>
              <a:xfrm>
                <a:off x="8040358" y="2033316"/>
                <a:ext cx="506734" cy="715507"/>
                <a:chOff x="664078" y="1946983"/>
                <a:chExt cx="506734" cy="715506"/>
              </a:xfrm>
            </p:grpSpPr>
            <p:sp>
              <p:nvSpPr>
                <p:cNvPr id="289" name="Rectangle: Rounded Corners 288">
                  <a:extLst>
                    <a:ext uri="{FF2B5EF4-FFF2-40B4-BE49-F238E27FC236}">
                      <a16:creationId xmlns:a16="http://schemas.microsoft.com/office/drawing/2014/main" id="{CA2687B3-FF06-3E2A-E2AD-4DCBF6641593}"/>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90" name="Oval 289">
                  <a:extLst>
                    <a:ext uri="{FF2B5EF4-FFF2-40B4-BE49-F238E27FC236}">
                      <a16:creationId xmlns:a16="http://schemas.microsoft.com/office/drawing/2014/main" id="{82DCB9ED-BC6D-9BAA-D10C-4683E155D08F}"/>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grpSp>
        </p:grpSp>
        <p:grpSp>
          <p:nvGrpSpPr>
            <p:cNvPr id="38" name="Epithelial Cell">
              <a:extLst>
                <a:ext uri="{FF2B5EF4-FFF2-40B4-BE49-F238E27FC236}">
                  <a16:creationId xmlns:a16="http://schemas.microsoft.com/office/drawing/2014/main" id="{33435A66-228B-6EA8-AC56-D7D7A4D404C9}"/>
                </a:ext>
              </a:extLst>
            </p:cNvPr>
            <p:cNvGrpSpPr/>
            <p:nvPr userDrawn="1"/>
          </p:nvGrpSpPr>
          <p:grpSpPr>
            <a:xfrm>
              <a:off x="2660688" y="2192925"/>
              <a:ext cx="183705" cy="344096"/>
              <a:chOff x="8040358" y="1805889"/>
              <a:chExt cx="506734" cy="942934"/>
            </a:xfrm>
          </p:grpSpPr>
          <p:sp>
            <p:nvSpPr>
              <p:cNvPr id="267" name="Freeform: Shape 266">
                <a:extLst>
                  <a:ext uri="{FF2B5EF4-FFF2-40B4-BE49-F238E27FC236}">
                    <a16:creationId xmlns:a16="http://schemas.microsoft.com/office/drawing/2014/main" id="{4F8AAA19-B534-1698-3090-DCAAC65BE510}"/>
                  </a:ext>
                </a:extLst>
              </p:cNvPr>
              <p:cNvSpPr/>
              <p:nvPr/>
            </p:nvSpPr>
            <p:spPr>
              <a:xfrm>
                <a:off x="8061780" y="1839217"/>
                <a:ext cx="45825" cy="266614"/>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12700" cap="rnd" cmpd="sng" algn="ctr">
                <a:solidFill>
                  <a:srgbClr val="FFA74F"/>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68" name="Freeform: Shape 267">
                <a:extLst>
                  <a:ext uri="{FF2B5EF4-FFF2-40B4-BE49-F238E27FC236}">
                    <a16:creationId xmlns:a16="http://schemas.microsoft.com/office/drawing/2014/main" id="{E80D9DD5-35A7-BCFA-E528-8C5239D7F59D}"/>
                  </a:ext>
                </a:extLst>
              </p:cNvPr>
              <p:cNvSpPr/>
              <p:nvPr/>
            </p:nvSpPr>
            <p:spPr>
              <a:xfrm>
                <a:off x="8115936" y="1822553"/>
                <a:ext cx="45825" cy="245783"/>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69" name="Freeform: Shape 268">
                <a:extLst>
                  <a:ext uri="{FF2B5EF4-FFF2-40B4-BE49-F238E27FC236}">
                    <a16:creationId xmlns:a16="http://schemas.microsoft.com/office/drawing/2014/main" id="{59109926-0FBB-FE68-C5EE-986F197C6BC2}"/>
                  </a:ext>
                </a:extLst>
              </p:cNvPr>
              <p:cNvSpPr/>
              <p:nvPr/>
            </p:nvSpPr>
            <p:spPr>
              <a:xfrm>
                <a:off x="8163706" y="1816308"/>
                <a:ext cx="39715" cy="239534"/>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70" name="Freeform: Shape 269">
                <a:extLst>
                  <a:ext uri="{FF2B5EF4-FFF2-40B4-BE49-F238E27FC236}">
                    <a16:creationId xmlns:a16="http://schemas.microsoft.com/office/drawing/2014/main" id="{CCDE5A19-6BFA-0B4B-17D2-939EDFDA7B53}"/>
                  </a:ext>
                </a:extLst>
              </p:cNvPr>
              <p:cNvSpPr/>
              <p:nvPr/>
            </p:nvSpPr>
            <p:spPr>
              <a:xfrm>
                <a:off x="8213831" y="1807974"/>
                <a:ext cx="39637" cy="256198"/>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71" name="Freeform: Shape 270">
                <a:extLst>
                  <a:ext uri="{FF2B5EF4-FFF2-40B4-BE49-F238E27FC236}">
                    <a16:creationId xmlns:a16="http://schemas.microsoft.com/office/drawing/2014/main" id="{7575B552-290E-155F-8C94-A71D400F371F}"/>
                  </a:ext>
                </a:extLst>
              </p:cNvPr>
              <p:cNvSpPr/>
              <p:nvPr/>
            </p:nvSpPr>
            <p:spPr>
              <a:xfrm>
                <a:off x="8261741" y="1805889"/>
                <a:ext cx="48960" cy="247868"/>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72" name="Freeform: Shape 271">
                <a:extLst>
                  <a:ext uri="{FF2B5EF4-FFF2-40B4-BE49-F238E27FC236}">
                    <a16:creationId xmlns:a16="http://schemas.microsoft.com/office/drawing/2014/main" id="{23BFBA22-B8C2-845D-EB16-6DA2699E745E}"/>
                  </a:ext>
                </a:extLst>
              </p:cNvPr>
              <p:cNvSpPr/>
              <p:nvPr/>
            </p:nvSpPr>
            <p:spPr>
              <a:xfrm>
                <a:off x="8307566" y="1810056"/>
                <a:ext cx="39575" cy="247868"/>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73" name="Freeform: Shape 272">
                <a:extLst>
                  <a:ext uri="{FF2B5EF4-FFF2-40B4-BE49-F238E27FC236}">
                    <a16:creationId xmlns:a16="http://schemas.microsoft.com/office/drawing/2014/main" id="{901525F6-DAFC-DF37-E0E6-EC9DB7A6B104}"/>
                  </a:ext>
                </a:extLst>
              </p:cNvPr>
              <p:cNvSpPr/>
              <p:nvPr/>
            </p:nvSpPr>
            <p:spPr>
              <a:xfrm>
                <a:off x="8359636" y="1820471"/>
                <a:ext cx="37490" cy="249950"/>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74" name="Freeform: Shape 273">
                <a:extLst>
                  <a:ext uri="{FF2B5EF4-FFF2-40B4-BE49-F238E27FC236}">
                    <a16:creationId xmlns:a16="http://schemas.microsoft.com/office/drawing/2014/main" id="{1EF7497D-8E74-789C-54FF-A75230A85DAE}"/>
                  </a:ext>
                </a:extLst>
              </p:cNvPr>
              <p:cNvSpPr/>
              <p:nvPr/>
            </p:nvSpPr>
            <p:spPr>
              <a:xfrm>
                <a:off x="8405464" y="1826716"/>
                <a:ext cx="29162" cy="249950"/>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75" name="Freeform: Shape 274">
                <a:extLst>
                  <a:ext uri="{FF2B5EF4-FFF2-40B4-BE49-F238E27FC236}">
                    <a16:creationId xmlns:a16="http://schemas.microsoft.com/office/drawing/2014/main" id="{4BC00047-751A-C5A9-B530-A8240161EC68}"/>
                  </a:ext>
                </a:extLst>
              </p:cNvPr>
              <p:cNvSpPr/>
              <p:nvPr/>
            </p:nvSpPr>
            <p:spPr>
              <a:xfrm>
                <a:off x="8446763" y="1862126"/>
                <a:ext cx="42013" cy="252031"/>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grpSp>
            <p:nvGrpSpPr>
              <p:cNvPr id="276" name="Group 275">
                <a:extLst>
                  <a:ext uri="{FF2B5EF4-FFF2-40B4-BE49-F238E27FC236}">
                    <a16:creationId xmlns:a16="http://schemas.microsoft.com/office/drawing/2014/main" id="{F96B774B-DC0F-EB64-97F9-82D2B13D1C15}"/>
                  </a:ext>
                </a:extLst>
              </p:cNvPr>
              <p:cNvGrpSpPr/>
              <p:nvPr/>
            </p:nvGrpSpPr>
            <p:grpSpPr>
              <a:xfrm>
                <a:off x="8040358" y="2033316"/>
                <a:ext cx="506734" cy="715507"/>
                <a:chOff x="664078" y="1946983"/>
                <a:chExt cx="506734" cy="715506"/>
              </a:xfrm>
            </p:grpSpPr>
            <p:sp>
              <p:nvSpPr>
                <p:cNvPr id="277" name="Rectangle: Rounded Corners 276">
                  <a:extLst>
                    <a:ext uri="{FF2B5EF4-FFF2-40B4-BE49-F238E27FC236}">
                      <a16:creationId xmlns:a16="http://schemas.microsoft.com/office/drawing/2014/main" id="{5D217824-469B-D62A-B63C-4F72B4F10F35}"/>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78" name="Oval 277">
                  <a:extLst>
                    <a:ext uri="{FF2B5EF4-FFF2-40B4-BE49-F238E27FC236}">
                      <a16:creationId xmlns:a16="http://schemas.microsoft.com/office/drawing/2014/main" id="{051DB7CD-66AF-1D19-459D-D98D86B4ED07}"/>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grpSp>
        </p:grpSp>
        <p:sp>
          <p:nvSpPr>
            <p:cNvPr id="39" name="TextBox 38">
              <a:extLst>
                <a:ext uri="{FF2B5EF4-FFF2-40B4-BE49-F238E27FC236}">
                  <a16:creationId xmlns:a16="http://schemas.microsoft.com/office/drawing/2014/main" id="{4878895B-E564-4638-9019-2B18AFA0636A}"/>
                </a:ext>
              </a:extLst>
            </p:cNvPr>
            <p:cNvSpPr txBox="1"/>
            <p:nvPr userDrawn="1"/>
          </p:nvSpPr>
          <p:spPr>
            <a:xfrm>
              <a:off x="2141959" y="2524213"/>
              <a:ext cx="640124" cy="247516"/>
            </a:xfrm>
            <a:prstGeom prst="rect">
              <a:avLst/>
            </a:prstGeom>
            <a:noFill/>
          </p:spPr>
          <p:txBody>
            <a:bodyPr wrap="none" rtlCol="0">
              <a:spAutoFit/>
            </a:bodyPr>
            <a:lstStyle/>
            <a:p>
              <a:pPr algn="r" defTabSz="685783">
                <a:buClr>
                  <a:srgbClr val="830051"/>
                </a:buClr>
                <a:defRPr/>
              </a:pPr>
              <a:r>
                <a:rPr lang="en-US" sz="700" kern="0">
                  <a:solidFill>
                    <a:schemeClr val="tx1"/>
                  </a:solidFill>
                  <a:cs typeface="Arial" panose="020B0604020202020204" pitchFamily="34" charset="0"/>
                </a:rPr>
                <a:t>Mast cell</a:t>
              </a:r>
            </a:p>
          </p:txBody>
        </p:sp>
        <p:sp>
          <p:nvSpPr>
            <p:cNvPr id="40" name="TextBox 39">
              <a:extLst>
                <a:ext uri="{FF2B5EF4-FFF2-40B4-BE49-F238E27FC236}">
                  <a16:creationId xmlns:a16="http://schemas.microsoft.com/office/drawing/2014/main" id="{2C7F3A58-F429-1F12-D7B6-01D41C4C65DF}"/>
                </a:ext>
              </a:extLst>
            </p:cNvPr>
            <p:cNvSpPr txBox="1"/>
            <p:nvPr userDrawn="1"/>
          </p:nvSpPr>
          <p:spPr>
            <a:xfrm>
              <a:off x="2191736" y="2764304"/>
              <a:ext cx="362600" cy="307777"/>
            </a:xfrm>
            <a:prstGeom prst="rect">
              <a:avLst/>
            </a:prstGeom>
            <a:noFill/>
          </p:spPr>
          <p:txBody>
            <a:bodyPr wrap="none" rtlCol="0">
              <a:spAutoFit/>
            </a:bodyPr>
            <a:lstStyle/>
            <a:p>
              <a:pPr defTabSz="685783">
                <a:buClr>
                  <a:srgbClr val="830051"/>
                </a:buClr>
                <a:defRPr/>
              </a:pPr>
              <a:r>
                <a:rPr lang="en-US" sz="700" b="0" kern="0">
                  <a:solidFill>
                    <a:srgbClr val="12839E"/>
                  </a:solidFill>
                  <a:cs typeface="Arial" panose="020B0604020202020204" pitchFamily="34" charset="0"/>
                </a:rPr>
                <a:t>IL-5</a:t>
              </a:r>
            </a:p>
            <a:p>
              <a:pPr defTabSz="685783">
                <a:buClr>
                  <a:srgbClr val="830051"/>
                </a:buClr>
                <a:defRPr/>
              </a:pPr>
              <a:r>
                <a:rPr lang="en-US" sz="700" b="0" kern="0">
                  <a:solidFill>
                    <a:srgbClr val="12839E"/>
                  </a:solidFill>
                  <a:cs typeface="Arial" panose="020B0604020202020204" pitchFamily="34" charset="0"/>
                </a:rPr>
                <a:t>IL-13</a:t>
              </a:r>
            </a:p>
          </p:txBody>
        </p:sp>
        <p:grpSp>
          <p:nvGrpSpPr>
            <p:cNvPr id="41" name="Group 40">
              <a:extLst>
                <a:ext uri="{FF2B5EF4-FFF2-40B4-BE49-F238E27FC236}">
                  <a16:creationId xmlns:a16="http://schemas.microsoft.com/office/drawing/2014/main" id="{5040A20B-F672-ED75-CBAC-ACE1A48D58CC}"/>
                </a:ext>
              </a:extLst>
            </p:cNvPr>
            <p:cNvGrpSpPr/>
            <p:nvPr userDrawn="1"/>
          </p:nvGrpSpPr>
          <p:grpSpPr>
            <a:xfrm>
              <a:off x="4240998" y="2169696"/>
              <a:ext cx="174758" cy="372809"/>
              <a:chOff x="11490960" y="2023758"/>
              <a:chExt cx="224085" cy="448365"/>
            </a:xfrm>
          </p:grpSpPr>
          <p:sp>
            <p:nvSpPr>
              <p:cNvPr id="262" name="Rectangle: Rounded Corners 261">
                <a:extLst>
                  <a:ext uri="{FF2B5EF4-FFF2-40B4-BE49-F238E27FC236}">
                    <a16:creationId xmlns:a16="http://schemas.microsoft.com/office/drawing/2014/main" id="{03D0E850-0841-12EB-FB1C-05AEE03D42A0}"/>
                  </a:ext>
                </a:extLst>
              </p:cNvPr>
              <p:cNvSpPr/>
              <p:nvPr/>
            </p:nvSpPr>
            <p:spPr>
              <a:xfrm>
                <a:off x="11490960" y="2153074"/>
                <a:ext cx="224085" cy="319049"/>
              </a:xfrm>
              <a:prstGeom prst="roundRect">
                <a:avLst>
                  <a:gd name="adj" fmla="val 35662"/>
                </a:avLst>
              </a:prstGeom>
              <a:gradFill flip="none" rotWithShape="1">
                <a:gsLst>
                  <a:gs pos="0">
                    <a:srgbClr val="CDBB56">
                      <a:tint val="66000"/>
                      <a:satMod val="160000"/>
                    </a:srgbClr>
                  </a:gs>
                  <a:gs pos="50000">
                    <a:srgbClr val="CDBB56">
                      <a:tint val="44500"/>
                      <a:satMod val="160000"/>
                    </a:srgbClr>
                  </a:gs>
                  <a:gs pos="100000">
                    <a:srgbClr val="CDBB56">
                      <a:tint val="23500"/>
                      <a:satMod val="160000"/>
                    </a:srgbClr>
                  </a:gs>
                </a:gsLst>
                <a:lin ang="162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noProof="0">
                  <a:ln>
                    <a:noFill/>
                  </a:ln>
                  <a:solidFill>
                    <a:srgbClr val="FFFFFF"/>
                  </a:solidFill>
                  <a:effectLst/>
                  <a:uLnTx/>
                  <a:uFillTx/>
                  <a:cs typeface="Arial" panose="020B0604020202020204" pitchFamily="34" charset="0"/>
                </a:endParaRPr>
              </a:p>
            </p:txBody>
          </p:sp>
          <p:sp>
            <p:nvSpPr>
              <p:cNvPr id="263" name="Oval 262">
                <a:extLst>
                  <a:ext uri="{FF2B5EF4-FFF2-40B4-BE49-F238E27FC236}">
                    <a16:creationId xmlns:a16="http://schemas.microsoft.com/office/drawing/2014/main" id="{E46A89D4-90C0-BFC0-7155-99DC99F48A51}"/>
                  </a:ext>
                </a:extLst>
              </p:cNvPr>
              <p:cNvSpPr/>
              <p:nvPr/>
            </p:nvSpPr>
            <p:spPr>
              <a:xfrm>
                <a:off x="11546282" y="2303882"/>
                <a:ext cx="113436" cy="93222"/>
              </a:xfrm>
              <a:prstGeom prst="ellipse">
                <a:avLst/>
              </a:prstGeom>
              <a:gradFill flip="none" rotWithShape="1">
                <a:gsLst>
                  <a:gs pos="0">
                    <a:srgbClr val="C4D600">
                      <a:shade val="30000"/>
                      <a:satMod val="115000"/>
                    </a:srgbClr>
                  </a:gs>
                  <a:gs pos="50000">
                    <a:srgbClr val="C4D600">
                      <a:shade val="67500"/>
                      <a:satMod val="115000"/>
                    </a:srgbClr>
                  </a:gs>
                  <a:gs pos="100000">
                    <a:srgbClr val="C4D600">
                      <a:shade val="100000"/>
                      <a:satMod val="115000"/>
                    </a:srgbClr>
                  </a:gs>
                </a:gsLst>
                <a:lin ang="189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noProof="0">
                  <a:ln>
                    <a:noFill/>
                  </a:ln>
                  <a:solidFill>
                    <a:srgbClr val="FFFFFF"/>
                  </a:solidFill>
                  <a:effectLst/>
                  <a:uLnTx/>
                  <a:uFillTx/>
                  <a:cs typeface="Arial" panose="020B0604020202020204" pitchFamily="34" charset="0"/>
                </a:endParaRPr>
              </a:p>
            </p:txBody>
          </p:sp>
          <p:sp>
            <p:nvSpPr>
              <p:cNvPr id="264" name="Oval 263">
                <a:extLst>
                  <a:ext uri="{FF2B5EF4-FFF2-40B4-BE49-F238E27FC236}">
                    <a16:creationId xmlns:a16="http://schemas.microsoft.com/office/drawing/2014/main" id="{37D84A4B-BF42-BC8C-1C6B-F52894A11B69}"/>
                  </a:ext>
                </a:extLst>
              </p:cNvPr>
              <p:cNvSpPr/>
              <p:nvPr/>
            </p:nvSpPr>
            <p:spPr>
              <a:xfrm>
                <a:off x="11565757" y="2023758"/>
                <a:ext cx="69860" cy="69859"/>
              </a:xfrm>
              <a:prstGeom prst="ellipse">
                <a:avLst/>
              </a:prstGeom>
              <a:gradFill>
                <a:gsLst>
                  <a:gs pos="0">
                    <a:srgbClr val="FFEBFB"/>
                  </a:gs>
                  <a:gs pos="93000">
                    <a:srgbClr val="8E9A00"/>
                  </a:gs>
                  <a:gs pos="26000">
                    <a:srgbClr val="C4D600"/>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a:p>
            </p:txBody>
          </p:sp>
          <p:sp>
            <p:nvSpPr>
              <p:cNvPr id="265" name="Oval 264">
                <a:extLst>
                  <a:ext uri="{FF2B5EF4-FFF2-40B4-BE49-F238E27FC236}">
                    <a16:creationId xmlns:a16="http://schemas.microsoft.com/office/drawing/2014/main" id="{6FB47E4A-8F20-8DBF-ED27-71CEAF5FEB49}"/>
                  </a:ext>
                </a:extLst>
              </p:cNvPr>
              <p:cNvSpPr/>
              <p:nvPr/>
            </p:nvSpPr>
            <p:spPr>
              <a:xfrm>
                <a:off x="11551035" y="2120717"/>
                <a:ext cx="69860" cy="69859"/>
              </a:xfrm>
              <a:prstGeom prst="ellipse">
                <a:avLst/>
              </a:prstGeom>
              <a:gradFill>
                <a:gsLst>
                  <a:gs pos="0">
                    <a:srgbClr val="FFEBFB"/>
                  </a:gs>
                  <a:gs pos="93000">
                    <a:srgbClr val="8E9A00"/>
                  </a:gs>
                  <a:gs pos="26000">
                    <a:srgbClr val="C4D600"/>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a:p>
            </p:txBody>
          </p:sp>
          <p:sp>
            <p:nvSpPr>
              <p:cNvPr id="266" name="Oval 265">
                <a:extLst>
                  <a:ext uri="{FF2B5EF4-FFF2-40B4-BE49-F238E27FC236}">
                    <a16:creationId xmlns:a16="http://schemas.microsoft.com/office/drawing/2014/main" id="{B13E6976-6B5E-82FD-86AF-268E30C11BBE}"/>
                  </a:ext>
                </a:extLst>
              </p:cNvPr>
              <p:cNvSpPr/>
              <p:nvPr/>
            </p:nvSpPr>
            <p:spPr>
              <a:xfrm>
                <a:off x="11626324" y="2085773"/>
                <a:ext cx="69860" cy="69859"/>
              </a:xfrm>
              <a:prstGeom prst="ellipse">
                <a:avLst/>
              </a:prstGeom>
              <a:gradFill>
                <a:gsLst>
                  <a:gs pos="0">
                    <a:srgbClr val="FFEBFB"/>
                  </a:gs>
                  <a:gs pos="93000">
                    <a:srgbClr val="8E9A00"/>
                  </a:gs>
                  <a:gs pos="26000">
                    <a:srgbClr val="C4D600"/>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a:p>
            </p:txBody>
          </p:sp>
        </p:grpSp>
        <p:grpSp>
          <p:nvGrpSpPr>
            <p:cNvPr id="42" name="Group 41">
              <a:extLst>
                <a:ext uri="{FF2B5EF4-FFF2-40B4-BE49-F238E27FC236}">
                  <a16:creationId xmlns:a16="http://schemas.microsoft.com/office/drawing/2014/main" id="{8417B686-135B-7DD6-5D3C-656A225DAC2E}"/>
                </a:ext>
              </a:extLst>
            </p:cNvPr>
            <p:cNvGrpSpPr/>
            <p:nvPr userDrawn="1"/>
          </p:nvGrpSpPr>
          <p:grpSpPr>
            <a:xfrm>
              <a:off x="2493847" y="2146928"/>
              <a:ext cx="174758" cy="372809"/>
              <a:chOff x="11490960" y="2023758"/>
              <a:chExt cx="224085" cy="448365"/>
            </a:xfrm>
          </p:grpSpPr>
          <p:sp>
            <p:nvSpPr>
              <p:cNvPr id="257" name="Rectangle: Rounded Corners 256">
                <a:extLst>
                  <a:ext uri="{FF2B5EF4-FFF2-40B4-BE49-F238E27FC236}">
                    <a16:creationId xmlns:a16="http://schemas.microsoft.com/office/drawing/2014/main" id="{01544608-A31F-A389-3201-B6C4BEEC9D24}"/>
                  </a:ext>
                </a:extLst>
              </p:cNvPr>
              <p:cNvSpPr/>
              <p:nvPr/>
            </p:nvSpPr>
            <p:spPr>
              <a:xfrm>
                <a:off x="11490960" y="2153074"/>
                <a:ext cx="224085" cy="319049"/>
              </a:xfrm>
              <a:prstGeom prst="roundRect">
                <a:avLst>
                  <a:gd name="adj" fmla="val 35662"/>
                </a:avLst>
              </a:prstGeom>
              <a:gradFill flip="none" rotWithShape="1">
                <a:gsLst>
                  <a:gs pos="0">
                    <a:srgbClr val="CDBB56">
                      <a:tint val="66000"/>
                      <a:satMod val="160000"/>
                    </a:srgbClr>
                  </a:gs>
                  <a:gs pos="50000">
                    <a:srgbClr val="CDBB56">
                      <a:tint val="44500"/>
                      <a:satMod val="160000"/>
                    </a:srgbClr>
                  </a:gs>
                  <a:gs pos="100000">
                    <a:srgbClr val="CDBB56">
                      <a:tint val="23500"/>
                      <a:satMod val="160000"/>
                    </a:srgbClr>
                  </a:gs>
                </a:gsLst>
                <a:lin ang="162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noProof="0">
                  <a:ln>
                    <a:noFill/>
                  </a:ln>
                  <a:solidFill>
                    <a:srgbClr val="FFFFFF"/>
                  </a:solidFill>
                  <a:effectLst/>
                  <a:uLnTx/>
                  <a:uFillTx/>
                  <a:cs typeface="Arial" panose="020B0604020202020204" pitchFamily="34" charset="0"/>
                </a:endParaRPr>
              </a:p>
            </p:txBody>
          </p:sp>
          <p:sp>
            <p:nvSpPr>
              <p:cNvPr id="258" name="Oval 257">
                <a:extLst>
                  <a:ext uri="{FF2B5EF4-FFF2-40B4-BE49-F238E27FC236}">
                    <a16:creationId xmlns:a16="http://schemas.microsoft.com/office/drawing/2014/main" id="{C5FBF019-BC03-5BD2-188E-8201AB4D7E08}"/>
                  </a:ext>
                </a:extLst>
              </p:cNvPr>
              <p:cNvSpPr/>
              <p:nvPr/>
            </p:nvSpPr>
            <p:spPr>
              <a:xfrm>
                <a:off x="11546282" y="2303882"/>
                <a:ext cx="113436" cy="93222"/>
              </a:xfrm>
              <a:prstGeom prst="ellipse">
                <a:avLst/>
              </a:prstGeom>
              <a:gradFill flip="none" rotWithShape="1">
                <a:gsLst>
                  <a:gs pos="0">
                    <a:srgbClr val="C4D600">
                      <a:shade val="30000"/>
                      <a:satMod val="115000"/>
                    </a:srgbClr>
                  </a:gs>
                  <a:gs pos="50000">
                    <a:srgbClr val="C4D600">
                      <a:shade val="67500"/>
                      <a:satMod val="115000"/>
                    </a:srgbClr>
                  </a:gs>
                  <a:gs pos="100000">
                    <a:srgbClr val="C4D600">
                      <a:shade val="100000"/>
                      <a:satMod val="115000"/>
                    </a:srgbClr>
                  </a:gs>
                </a:gsLst>
                <a:lin ang="189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noProof="0">
                  <a:ln>
                    <a:noFill/>
                  </a:ln>
                  <a:solidFill>
                    <a:srgbClr val="FFFFFF"/>
                  </a:solidFill>
                  <a:effectLst/>
                  <a:uLnTx/>
                  <a:uFillTx/>
                  <a:cs typeface="Arial" panose="020B0604020202020204" pitchFamily="34" charset="0"/>
                </a:endParaRPr>
              </a:p>
            </p:txBody>
          </p:sp>
          <p:sp>
            <p:nvSpPr>
              <p:cNvPr id="259" name="Oval 258">
                <a:extLst>
                  <a:ext uri="{FF2B5EF4-FFF2-40B4-BE49-F238E27FC236}">
                    <a16:creationId xmlns:a16="http://schemas.microsoft.com/office/drawing/2014/main" id="{0358649D-9BAB-D9F0-284D-47E50BDEE924}"/>
                  </a:ext>
                </a:extLst>
              </p:cNvPr>
              <p:cNvSpPr/>
              <p:nvPr/>
            </p:nvSpPr>
            <p:spPr>
              <a:xfrm>
                <a:off x="11565757" y="2023758"/>
                <a:ext cx="69860" cy="69859"/>
              </a:xfrm>
              <a:prstGeom prst="ellipse">
                <a:avLst/>
              </a:prstGeom>
              <a:gradFill>
                <a:gsLst>
                  <a:gs pos="0">
                    <a:srgbClr val="FFEBFB"/>
                  </a:gs>
                  <a:gs pos="93000">
                    <a:srgbClr val="8E9A00"/>
                  </a:gs>
                  <a:gs pos="26000">
                    <a:srgbClr val="C4D600"/>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a:p>
            </p:txBody>
          </p:sp>
          <p:sp>
            <p:nvSpPr>
              <p:cNvPr id="260" name="Oval 259">
                <a:extLst>
                  <a:ext uri="{FF2B5EF4-FFF2-40B4-BE49-F238E27FC236}">
                    <a16:creationId xmlns:a16="http://schemas.microsoft.com/office/drawing/2014/main" id="{90F2F1BF-17CC-DBE4-4DE2-F33E0E46558C}"/>
                  </a:ext>
                </a:extLst>
              </p:cNvPr>
              <p:cNvSpPr/>
              <p:nvPr/>
            </p:nvSpPr>
            <p:spPr>
              <a:xfrm>
                <a:off x="11551035" y="2120717"/>
                <a:ext cx="69860" cy="69859"/>
              </a:xfrm>
              <a:prstGeom prst="ellipse">
                <a:avLst/>
              </a:prstGeom>
              <a:gradFill>
                <a:gsLst>
                  <a:gs pos="0">
                    <a:srgbClr val="FFEBFB"/>
                  </a:gs>
                  <a:gs pos="93000">
                    <a:srgbClr val="8E9A00"/>
                  </a:gs>
                  <a:gs pos="26000">
                    <a:srgbClr val="C4D600"/>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a:p>
            </p:txBody>
          </p:sp>
          <p:sp>
            <p:nvSpPr>
              <p:cNvPr id="261" name="Oval 260">
                <a:extLst>
                  <a:ext uri="{FF2B5EF4-FFF2-40B4-BE49-F238E27FC236}">
                    <a16:creationId xmlns:a16="http://schemas.microsoft.com/office/drawing/2014/main" id="{94106A8D-C4D9-E93A-943B-ADECDF8E1FD5}"/>
                  </a:ext>
                </a:extLst>
              </p:cNvPr>
              <p:cNvSpPr/>
              <p:nvPr/>
            </p:nvSpPr>
            <p:spPr>
              <a:xfrm>
                <a:off x="11626324" y="2085773"/>
                <a:ext cx="69860" cy="69859"/>
              </a:xfrm>
              <a:prstGeom prst="ellipse">
                <a:avLst/>
              </a:prstGeom>
              <a:gradFill>
                <a:gsLst>
                  <a:gs pos="0">
                    <a:srgbClr val="FFEBFB"/>
                  </a:gs>
                  <a:gs pos="93000">
                    <a:srgbClr val="8E9A00"/>
                  </a:gs>
                  <a:gs pos="26000">
                    <a:srgbClr val="C4D600"/>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a:p>
            </p:txBody>
          </p:sp>
        </p:grpSp>
        <p:sp>
          <p:nvSpPr>
            <p:cNvPr id="43" name="TextBox 42">
              <a:extLst>
                <a:ext uri="{FF2B5EF4-FFF2-40B4-BE49-F238E27FC236}">
                  <a16:creationId xmlns:a16="http://schemas.microsoft.com/office/drawing/2014/main" id="{DD996195-02AB-305D-735C-357AB4D75790}"/>
                </a:ext>
              </a:extLst>
            </p:cNvPr>
            <p:cNvSpPr txBox="1"/>
            <p:nvPr userDrawn="1"/>
          </p:nvSpPr>
          <p:spPr>
            <a:xfrm>
              <a:off x="3052030" y="1794435"/>
              <a:ext cx="746494" cy="247516"/>
            </a:xfrm>
            <a:prstGeom prst="rect">
              <a:avLst/>
            </a:prstGeom>
            <a:noFill/>
          </p:spPr>
          <p:txBody>
            <a:bodyPr wrap="square" rtlCol="0">
              <a:spAutoFit/>
            </a:bodyPr>
            <a:lstStyle/>
            <a:p>
              <a:pPr marL="0" marR="0" lvl="0" indent="0" algn="ctr" defTabSz="685783" eaLnBrk="1" fontAlgn="auto" latinLnBrk="0" hangingPunct="1">
                <a:lnSpc>
                  <a:spcPct val="100000"/>
                </a:lnSpc>
                <a:spcBef>
                  <a:spcPts val="0"/>
                </a:spcBef>
                <a:spcAft>
                  <a:spcPts val="0"/>
                </a:spcAft>
                <a:buClr>
                  <a:srgbClr val="830051"/>
                </a:buClr>
                <a:buSzTx/>
                <a:buFontTx/>
                <a:buNone/>
                <a:tabLst/>
                <a:defRPr/>
              </a:pPr>
              <a:r>
                <a:rPr kumimoji="0" lang="en-US" sz="700" b="1" i="0" u="none" strike="noStrike" kern="0" cap="none" spc="0" normalizeH="0" baseline="0" noProof="0">
                  <a:ln>
                    <a:noFill/>
                  </a:ln>
                  <a:solidFill>
                    <a:schemeClr val="tx1"/>
                  </a:solidFill>
                  <a:effectLst/>
                  <a:uLnTx/>
                  <a:uFillTx/>
                  <a:cs typeface="Arial" panose="020B0604020202020204" pitchFamily="34" charset="0"/>
                </a:rPr>
                <a:t>Allergens</a:t>
              </a:r>
            </a:p>
          </p:txBody>
        </p:sp>
        <p:sp>
          <p:nvSpPr>
            <p:cNvPr id="44" name="TextBox 43">
              <a:extLst>
                <a:ext uri="{FF2B5EF4-FFF2-40B4-BE49-F238E27FC236}">
                  <a16:creationId xmlns:a16="http://schemas.microsoft.com/office/drawing/2014/main" id="{B1939BC1-0F5B-DB76-CEC6-97EE3472CD20}"/>
                </a:ext>
              </a:extLst>
            </p:cNvPr>
            <p:cNvSpPr txBox="1"/>
            <p:nvPr userDrawn="1"/>
          </p:nvSpPr>
          <p:spPr>
            <a:xfrm>
              <a:off x="1943757" y="4163021"/>
              <a:ext cx="614298" cy="380794"/>
            </a:xfrm>
            <a:prstGeom prst="rect">
              <a:avLst/>
            </a:prstGeom>
            <a:noFill/>
          </p:spPr>
          <p:txBody>
            <a:bodyPr wrap="none" rtlCol="0">
              <a:spAutoFit/>
            </a:bodyPr>
            <a:lstStyle/>
            <a:p>
              <a:pPr algn="l" defTabSz="685783">
                <a:buClr>
                  <a:srgbClr val="830051"/>
                </a:buClr>
                <a:defRPr/>
              </a:pPr>
              <a:r>
                <a:rPr lang="en-US" sz="700" b="1" kern="0">
                  <a:solidFill>
                    <a:schemeClr val="tx1"/>
                  </a:solidFill>
                  <a:cs typeface="Arial" panose="020B0604020202020204" pitchFamily="34" charset="0"/>
                </a:rPr>
                <a:t>Smooth </a:t>
              </a:r>
              <a:br>
                <a:rPr lang="en-US" sz="700" b="1" kern="0">
                  <a:solidFill>
                    <a:schemeClr val="tx1"/>
                  </a:solidFill>
                  <a:cs typeface="Arial" panose="020B0604020202020204" pitchFamily="34" charset="0"/>
                </a:rPr>
              </a:br>
              <a:r>
                <a:rPr lang="en-US" sz="700" b="1" kern="0">
                  <a:solidFill>
                    <a:schemeClr val="tx1"/>
                  </a:solidFill>
                  <a:cs typeface="Arial" panose="020B0604020202020204" pitchFamily="34" charset="0"/>
                </a:rPr>
                <a:t>muscle</a:t>
              </a:r>
            </a:p>
          </p:txBody>
        </p:sp>
        <p:grpSp>
          <p:nvGrpSpPr>
            <p:cNvPr id="45" name="Group 44">
              <a:extLst>
                <a:ext uri="{FF2B5EF4-FFF2-40B4-BE49-F238E27FC236}">
                  <a16:creationId xmlns:a16="http://schemas.microsoft.com/office/drawing/2014/main" id="{8C3C37D0-1D0D-402C-E8BC-736F1F4E617B}"/>
                </a:ext>
              </a:extLst>
            </p:cNvPr>
            <p:cNvGrpSpPr/>
            <p:nvPr userDrawn="1"/>
          </p:nvGrpSpPr>
          <p:grpSpPr>
            <a:xfrm>
              <a:off x="2312622" y="4331809"/>
              <a:ext cx="2337089" cy="300060"/>
              <a:chOff x="1641101" y="4725599"/>
              <a:chExt cx="3288219" cy="422906"/>
            </a:xfrm>
          </p:grpSpPr>
          <p:grpSp>
            <p:nvGrpSpPr>
              <p:cNvPr id="172" name="Group 171">
                <a:extLst>
                  <a:ext uri="{FF2B5EF4-FFF2-40B4-BE49-F238E27FC236}">
                    <a16:creationId xmlns:a16="http://schemas.microsoft.com/office/drawing/2014/main" id="{8ED4113C-BD06-1C8E-AC13-1952B724D087}"/>
                  </a:ext>
                </a:extLst>
              </p:cNvPr>
              <p:cNvGrpSpPr/>
              <p:nvPr/>
            </p:nvGrpSpPr>
            <p:grpSpPr>
              <a:xfrm rot="60000">
                <a:off x="2683949" y="4887897"/>
                <a:ext cx="1771486" cy="260608"/>
                <a:chOff x="3738169" y="5243361"/>
                <a:chExt cx="2239344" cy="341148"/>
              </a:xfrm>
            </p:grpSpPr>
            <p:grpSp>
              <p:nvGrpSpPr>
                <p:cNvPr id="238" name="Group 237">
                  <a:extLst>
                    <a:ext uri="{FF2B5EF4-FFF2-40B4-BE49-F238E27FC236}">
                      <a16:creationId xmlns:a16="http://schemas.microsoft.com/office/drawing/2014/main" id="{DF6F014D-65AE-222B-2D90-158F63B87871}"/>
                    </a:ext>
                  </a:extLst>
                </p:cNvPr>
                <p:cNvGrpSpPr/>
                <p:nvPr/>
              </p:nvGrpSpPr>
              <p:grpSpPr>
                <a:xfrm>
                  <a:off x="3738169" y="5277071"/>
                  <a:ext cx="940086" cy="307438"/>
                  <a:chOff x="4913307" y="5351100"/>
                  <a:chExt cx="940086" cy="307438"/>
                </a:xfrm>
              </p:grpSpPr>
              <p:sp>
                <p:nvSpPr>
                  <p:cNvPr id="253" name="Oval 42">
                    <a:extLst>
                      <a:ext uri="{FF2B5EF4-FFF2-40B4-BE49-F238E27FC236}">
                        <a16:creationId xmlns:a16="http://schemas.microsoft.com/office/drawing/2014/main" id="{C9A3A4E7-9761-5CEB-5A94-356F484FAB3F}"/>
                      </a:ext>
                    </a:extLst>
                  </p:cNvPr>
                  <p:cNvSpPr/>
                  <p:nvPr/>
                </p:nvSpPr>
                <p:spPr>
                  <a:xfrm rot="21436810">
                    <a:off x="4913307" y="5455189"/>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700" kern="0">
                      <a:ln w="6350">
                        <a:solidFill>
                          <a:srgbClr val="000000"/>
                        </a:solidFill>
                      </a:ln>
                      <a:solidFill>
                        <a:srgbClr val="FFFFFF"/>
                      </a:solidFill>
                      <a:cs typeface="Arial" panose="020B0604020202020204" pitchFamily="34" charset="0"/>
                    </a:endParaRPr>
                  </a:p>
                </p:txBody>
              </p:sp>
              <p:sp>
                <p:nvSpPr>
                  <p:cNvPr id="254" name="Oval 253">
                    <a:extLst>
                      <a:ext uri="{FF2B5EF4-FFF2-40B4-BE49-F238E27FC236}">
                        <a16:creationId xmlns:a16="http://schemas.microsoft.com/office/drawing/2014/main" id="{A95475CB-E5AF-03BB-EFC4-488202458045}"/>
                      </a:ext>
                    </a:extLst>
                  </p:cNvPr>
                  <p:cNvSpPr/>
                  <p:nvPr/>
                </p:nvSpPr>
                <p:spPr>
                  <a:xfrm>
                    <a:off x="5179403" y="5516707"/>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sp>
                <p:nvSpPr>
                  <p:cNvPr id="255" name="Oval 42">
                    <a:extLst>
                      <a:ext uri="{FF2B5EF4-FFF2-40B4-BE49-F238E27FC236}">
                        <a16:creationId xmlns:a16="http://schemas.microsoft.com/office/drawing/2014/main" id="{67C12867-D221-0D35-CF79-88E86CCBB55B}"/>
                      </a:ext>
                    </a:extLst>
                  </p:cNvPr>
                  <p:cNvSpPr/>
                  <p:nvPr/>
                </p:nvSpPr>
                <p:spPr>
                  <a:xfrm rot="21436810">
                    <a:off x="5236432" y="5351100"/>
                    <a:ext cx="616961" cy="19243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317 w 616961"/>
                      <a:gd name="connsiteY0" fmla="*/ 94382 h 192439"/>
                      <a:gd name="connsiteX1" fmla="*/ 16438 w 616961"/>
                      <a:gd name="connsiteY1" fmla="*/ 72180 h 192439"/>
                      <a:gd name="connsiteX2" fmla="*/ 123118 w 616961"/>
                      <a:gd name="connsiteY2" fmla="*/ 64559 h 192439"/>
                      <a:gd name="connsiteX3" fmla="*/ 308608 w 616961"/>
                      <a:gd name="connsiteY3" fmla="*/ 137 h 192439"/>
                      <a:gd name="connsiteX4" fmla="*/ 441252 w 616961"/>
                      <a:gd name="connsiteY4" fmla="*/ 49320 h 192439"/>
                      <a:gd name="connsiteX5" fmla="*/ 612519 w 616961"/>
                      <a:gd name="connsiteY5" fmla="*/ 109622 h 192439"/>
                      <a:gd name="connsiteX6" fmla="*/ 490781 w 616961"/>
                      <a:gd name="connsiteY6" fmla="*/ 129330 h 192439"/>
                      <a:gd name="connsiteX7" fmla="*/ 308608 w 616961"/>
                      <a:gd name="connsiteY7" fmla="*/ 192437 h 192439"/>
                      <a:gd name="connsiteX8" fmla="*/ 132419 w 616961"/>
                      <a:gd name="connsiteY8" fmla="*/ 135586 h 192439"/>
                      <a:gd name="connsiteX9" fmla="*/ 12317 w 616961"/>
                      <a:gd name="connsiteY9" fmla="*/ 94382 h 19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6961" h="192439">
                        <a:moveTo>
                          <a:pt x="12317" y="94382"/>
                        </a:moveTo>
                        <a:cubicBezTo>
                          <a:pt x="-7013" y="83814"/>
                          <a:pt x="-2029" y="77150"/>
                          <a:pt x="16438" y="72180"/>
                        </a:cubicBezTo>
                        <a:cubicBezTo>
                          <a:pt x="34905" y="67210"/>
                          <a:pt x="77598" y="78154"/>
                          <a:pt x="123118" y="64559"/>
                        </a:cubicBezTo>
                        <a:cubicBezTo>
                          <a:pt x="168638" y="50964"/>
                          <a:pt x="255586" y="2677"/>
                          <a:pt x="308608" y="137"/>
                        </a:cubicBezTo>
                        <a:cubicBezTo>
                          <a:pt x="361630" y="-2403"/>
                          <a:pt x="390600" y="31073"/>
                          <a:pt x="441252" y="49320"/>
                        </a:cubicBezTo>
                        <a:cubicBezTo>
                          <a:pt x="501429" y="69472"/>
                          <a:pt x="643834" y="84182"/>
                          <a:pt x="612519" y="109622"/>
                        </a:cubicBezTo>
                        <a:cubicBezTo>
                          <a:pt x="622361" y="126450"/>
                          <a:pt x="541433" y="115528"/>
                          <a:pt x="490781" y="129330"/>
                        </a:cubicBezTo>
                        <a:cubicBezTo>
                          <a:pt x="440129" y="143132"/>
                          <a:pt x="365758" y="192120"/>
                          <a:pt x="308608" y="192437"/>
                        </a:cubicBezTo>
                        <a:cubicBezTo>
                          <a:pt x="251458" y="192754"/>
                          <a:pt x="181562" y="157002"/>
                          <a:pt x="132419" y="135586"/>
                        </a:cubicBezTo>
                        <a:cubicBezTo>
                          <a:pt x="83276" y="114170"/>
                          <a:pt x="31647" y="104950"/>
                          <a:pt x="12317" y="94382"/>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700" kern="0">
                      <a:ln w="6350">
                        <a:solidFill>
                          <a:srgbClr val="000000"/>
                        </a:solidFill>
                      </a:ln>
                      <a:solidFill>
                        <a:srgbClr val="FFFFFF"/>
                      </a:solidFill>
                      <a:cs typeface="Arial" panose="020B0604020202020204" pitchFamily="34" charset="0"/>
                    </a:endParaRPr>
                  </a:p>
                </p:txBody>
              </p:sp>
              <p:sp>
                <p:nvSpPr>
                  <p:cNvPr id="256" name="Oval 255">
                    <a:extLst>
                      <a:ext uri="{FF2B5EF4-FFF2-40B4-BE49-F238E27FC236}">
                        <a16:creationId xmlns:a16="http://schemas.microsoft.com/office/drawing/2014/main" id="{E02EDCCA-B127-B2F2-E006-8750CAA9509D}"/>
                      </a:ext>
                    </a:extLst>
                  </p:cNvPr>
                  <p:cNvSpPr/>
                  <p:nvPr/>
                </p:nvSpPr>
                <p:spPr>
                  <a:xfrm>
                    <a:off x="5498564" y="5406318"/>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grpSp>
              <p:nvGrpSpPr>
                <p:cNvPr id="239" name="Group 238">
                  <a:extLst>
                    <a:ext uri="{FF2B5EF4-FFF2-40B4-BE49-F238E27FC236}">
                      <a16:creationId xmlns:a16="http://schemas.microsoft.com/office/drawing/2014/main" id="{0FBD5EDF-E181-84B8-E3C4-14A700B9728C}"/>
                    </a:ext>
                  </a:extLst>
                </p:cNvPr>
                <p:cNvGrpSpPr/>
                <p:nvPr/>
              </p:nvGrpSpPr>
              <p:grpSpPr>
                <a:xfrm rot="10800000">
                  <a:off x="4329935" y="5373754"/>
                  <a:ext cx="618134" cy="203349"/>
                  <a:chOff x="4913307" y="5455189"/>
                  <a:chExt cx="618134" cy="203349"/>
                </a:xfrm>
              </p:grpSpPr>
              <p:sp>
                <p:nvSpPr>
                  <p:cNvPr id="251" name="Oval 42">
                    <a:extLst>
                      <a:ext uri="{FF2B5EF4-FFF2-40B4-BE49-F238E27FC236}">
                        <a16:creationId xmlns:a16="http://schemas.microsoft.com/office/drawing/2014/main" id="{1263C7EA-D37C-E276-E82B-D519496B1EAF}"/>
                      </a:ext>
                    </a:extLst>
                  </p:cNvPr>
                  <p:cNvSpPr/>
                  <p:nvPr/>
                </p:nvSpPr>
                <p:spPr>
                  <a:xfrm rot="21436810">
                    <a:off x="4913307" y="5455189"/>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700" kern="0">
                      <a:ln w="6350">
                        <a:solidFill>
                          <a:srgbClr val="000000"/>
                        </a:solidFill>
                      </a:ln>
                      <a:solidFill>
                        <a:srgbClr val="FFFFFF"/>
                      </a:solidFill>
                      <a:cs typeface="Arial" panose="020B0604020202020204" pitchFamily="34" charset="0"/>
                    </a:endParaRPr>
                  </a:p>
                </p:txBody>
              </p:sp>
              <p:sp>
                <p:nvSpPr>
                  <p:cNvPr id="252" name="Oval 251">
                    <a:extLst>
                      <a:ext uri="{FF2B5EF4-FFF2-40B4-BE49-F238E27FC236}">
                        <a16:creationId xmlns:a16="http://schemas.microsoft.com/office/drawing/2014/main" id="{F20EC6D4-13B6-A60F-EC8B-33E22E10E24C}"/>
                      </a:ext>
                    </a:extLst>
                  </p:cNvPr>
                  <p:cNvSpPr/>
                  <p:nvPr/>
                </p:nvSpPr>
                <p:spPr>
                  <a:xfrm>
                    <a:off x="5179403" y="5516707"/>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grpSp>
              <p:nvGrpSpPr>
                <p:cNvPr id="240" name="Group 239">
                  <a:extLst>
                    <a:ext uri="{FF2B5EF4-FFF2-40B4-BE49-F238E27FC236}">
                      <a16:creationId xmlns:a16="http://schemas.microsoft.com/office/drawing/2014/main" id="{E6475DA0-BF47-9DD1-9177-9C27BD8E1D2C}"/>
                    </a:ext>
                  </a:extLst>
                </p:cNvPr>
                <p:cNvGrpSpPr/>
                <p:nvPr/>
              </p:nvGrpSpPr>
              <p:grpSpPr>
                <a:xfrm>
                  <a:off x="4851432" y="5369260"/>
                  <a:ext cx="618134" cy="203349"/>
                  <a:chOff x="4918004" y="5148985"/>
                  <a:chExt cx="618134" cy="203349"/>
                </a:xfrm>
              </p:grpSpPr>
              <p:sp>
                <p:nvSpPr>
                  <p:cNvPr id="249" name="Oval 42">
                    <a:extLst>
                      <a:ext uri="{FF2B5EF4-FFF2-40B4-BE49-F238E27FC236}">
                        <a16:creationId xmlns:a16="http://schemas.microsoft.com/office/drawing/2014/main" id="{7EC57CA7-468C-5DAA-9F2F-6604FB47F46E}"/>
                      </a:ext>
                    </a:extLst>
                  </p:cNvPr>
                  <p:cNvSpPr/>
                  <p:nvPr/>
                </p:nvSpPr>
                <p:spPr>
                  <a:xfrm rot="10636810">
                    <a:off x="4918004" y="5148985"/>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700" kern="0">
                      <a:ln w="6350">
                        <a:solidFill>
                          <a:srgbClr val="000000"/>
                        </a:solidFill>
                      </a:ln>
                      <a:solidFill>
                        <a:srgbClr val="FFFFFF"/>
                      </a:solidFill>
                      <a:cs typeface="Arial" panose="020B0604020202020204" pitchFamily="34" charset="0"/>
                    </a:endParaRPr>
                  </a:p>
                </p:txBody>
              </p:sp>
              <p:sp>
                <p:nvSpPr>
                  <p:cNvPr id="250" name="Oval 249">
                    <a:extLst>
                      <a:ext uri="{FF2B5EF4-FFF2-40B4-BE49-F238E27FC236}">
                        <a16:creationId xmlns:a16="http://schemas.microsoft.com/office/drawing/2014/main" id="{083D5F3E-CD83-4402-D862-224CEFD2E14A}"/>
                      </a:ext>
                    </a:extLst>
                  </p:cNvPr>
                  <p:cNvSpPr/>
                  <p:nvPr/>
                </p:nvSpPr>
                <p:spPr>
                  <a:xfrm rot="10800000">
                    <a:off x="5177351" y="5198845"/>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sp>
              <p:nvSpPr>
                <p:cNvPr id="241" name="Oval 42">
                  <a:extLst>
                    <a:ext uri="{FF2B5EF4-FFF2-40B4-BE49-F238E27FC236}">
                      <a16:creationId xmlns:a16="http://schemas.microsoft.com/office/drawing/2014/main" id="{8C74F78D-E69A-18DD-9188-6592A866A23C}"/>
                    </a:ext>
                  </a:extLst>
                </p:cNvPr>
                <p:cNvSpPr/>
                <p:nvPr/>
              </p:nvSpPr>
              <p:spPr>
                <a:xfrm rot="10636810">
                  <a:off x="4596052" y="5263984"/>
                  <a:ext cx="616961" cy="19243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317 w 616961"/>
                    <a:gd name="connsiteY0" fmla="*/ 94382 h 192439"/>
                    <a:gd name="connsiteX1" fmla="*/ 16438 w 616961"/>
                    <a:gd name="connsiteY1" fmla="*/ 72180 h 192439"/>
                    <a:gd name="connsiteX2" fmla="*/ 123118 w 616961"/>
                    <a:gd name="connsiteY2" fmla="*/ 64559 h 192439"/>
                    <a:gd name="connsiteX3" fmla="*/ 308608 w 616961"/>
                    <a:gd name="connsiteY3" fmla="*/ 137 h 192439"/>
                    <a:gd name="connsiteX4" fmla="*/ 441252 w 616961"/>
                    <a:gd name="connsiteY4" fmla="*/ 49320 h 192439"/>
                    <a:gd name="connsiteX5" fmla="*/ 612519 w 616961"/>
                    <a:gd name="connsiteY5" fmla="*/ 109622 h 192439"/>
                    <a:gd name="connsiteX6" fmla="*/ 490781 w 616961"/>
                    <a:gd name="connsiteY6" fmla="*/ 129330 h 192439"/>
                    <a:gd name="connsiteX7" fmla="*/ 308608 w 616961"/>
                    <a:gd name="connsiteY7" fmla="*/ 192437 h 192439"/>
                    <a:gd name="connsiteX8" fmla="*/ 132419 w 616961"/>
                    <a:gd name="connsiteY8" fmla="*/ 135586 h 192439"/>
                    <a:gd name="connsiteX9" fmla="*/ 12317 w 616961"/>
                    <a:gd name="connsiteY9" fmla="*/ 94382 h 19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6961" h="192439">
                      <a:moveTo>
                        <a:pt x="12317" y="94382"/>
                      </a:moveTo>
                      <a:cubicBezTo>
                        <a:pt x="-7013" y="83814"/>
                        <a:pt x="-2029" y="77150"/>
                        <a:pt x="16438" y="72180"/>
                      </a:cubicBezTo>
                      <a:cubicBezTo>
                        <a:pt x="34905" y="67210"/>
                        <a:pt x="77598" y="78154"/>
                        <a:pt x="123118" y="64559"/>
                      </a:cubicBezTo>
                      <a:cubicBezTo>
                        <a:pt x="168638" y="50964"/>
                        <a:pt x="255586" y="2677"/>
                        <a:pt x="308608" y="137"/>
                      </a:cubicBezTo>
                      <a:cubicBezTo>
                        <a:pt x="361630" y="-2403"/>
                        <a:pt x="390600" y="31073"/>
                        <a:pt x="441252" y="49320"/>
                      </a:cubicBezTo>
                      <a:cubicBezTo>
                        <a:pt x="501429" y="69472"/>
                        <a:pt x="643834" y="84182"/>
                        <a:pt x="612519" y="109622"/>
                      </a:cubicBezTo>
                      <a:cubicBezTo>
                        <a:pt x="622361" y="126450"/>
                        <a:pt x="541433" y="115528"/>
                        <a:pt x="490781" y="129330"/>
                      </a:cubicBezTo>
                      <a:cubicBezTo>
                        <a:pt x="440129" y="143132"/>
                        <a:pt x="365758" y="192120"/>
                        <a:pt x="308608" y="192437"/>
                      </a:cubicBezTo>
                      <a:cubicBezTo>
                        <a:pt x="251458" y="192754"/>
                        <a:pt x="181562" y="157002"/>
                        <a:pt x="132419" y="135586"/>
                      </a:cubicBezTo>
                      <a:cubicBezTo>
                        <a:pt x="83276" y="114170"/>
                        <a:pt x="31647" y="104950"/>
                        <a:pt x="12317" y="94382"/>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700" kern="0">
                    <a:ln w="6350">
                      <a:solidFill>
                        <a:srgbClr val="000000"/>
                      </a:solidFill>
                    </a:ln>
                    <a:solidFill>
                      <a:srgbClr val="FFFFFF"/>
                    </a:solidFill>
                    <a:cs typeface="Arial" panose="020B0604020202020204" pitchFamily="34" charset="0"/>
                  </a:endParaRPr>
                </a:p>
              </p:txBody>
            </p:sp>
            <p:sp>
              <p:nvSpPr>
                <p:cNvPr id="242" name="Oval 241">
                  <a:extLst>
                    <a:ext uri="{FF2B5EF4-FFF2-40B4-BE49-F238E27FC236}">
                      <a16:creationId xmlns:a16="http://schemas.microsoft.com/office/drawing/2014/main" id="{AAD1092B-067D-441A-FF83-84EB24B759E7}"/>
                    </a:ext>
                  </a:extLst>
                </p:cNvPr>
                <p:cNvSpPr/>
                <p:nvPr/>
              </p:nvSpPr>
              <p:spPr>
                <a:xfrm rot="10800000">
                  <a:off x="4858190" y="5309234"/>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nvGrpSpPr>
                <p:cNvPr id="243" name="Group 242">
                  <a:extLst>
                    <a:ext uri="{FF2B5EF4-FFF2-40B4-BE49-F238E27FC236}">
                      <a16:creationId xmlns:a16="http://schemas.microsoft.com/office/drawing/2014/main" id="{EA36BA82-F40D-1D1B-C4B6-0A6A069993B6}"/>
                    </a:ext>
                  </a:extLst>
                </p:cNvPr>
                <p:cNvGrpSpPr/>
                <p:nvPr/>
              </p:nvGrpSpPr>
              <p:grpSpPr>
                <a:xfrm>
                  <a:off x="5116366" y="5243361"/>
                  <a:ext cx="618134" cy="203349"/>
                  <a:chOff x="4918004" y="5148985"/>
                  <a:chExt cx="618134" cy="203349"/>
                </a:xfrm>
              </p:grpSpPr>
              <p:sp>
                <p:nvSpPr>
                  <p:cNvPr id="247" name="Oval 42">
                    <a:extLst>
                      <a:ext uri="{FF2B5EF4-FFF2-40B4-BE49-F238E27FC236}">
                        <a16:creationId xmlns:a16="http://schemas.microsoft.com/office/drawing/2014/main" id="{CE8E5F05-4BA1-9438-79D2-B1529C4D568F}"/>
                      </a:ext>
                    </a:extLst>
                  </p:cNvPr>
                  <p:cNvSpPr/>
                  <p:nvPr/>
                </p:nvSpPr>
                <p:spPr>
                  <a:xfrm rot="10636810">
                    <a:off x="4918004" y="5148985"/>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700" kern="0">
                      <a:ln w="6350">
                        <a:solidFill>
                          <a:srgbClr val="000000"/>
                        </a:solidFill>
                      </a:ln>
                      <a:solidFill>
                        <a:srgbClr val="FFFFFF"/>
                      </a:solidFill>
                      <a:cs typeface="Arial" panose="020B0604020202020204" pitchFamily="34" charset="0"/>
                    </a:endParaRPr>
                  </a:p>
                </p:txBody>
              </p:sp>
              <p:sp>
                <p:nvSpPr>
                  <p:cNvPr id="248" name="Oval 247">
                    <a:extLst>
                      <a:ext uri="{FF2B5EF4-FFF2-40B4-BE49-F238E27FC236}">
                        <a16:creationId xmlns:a16="http://schemas.microsoft.com/office/drawing/2014/main" id="{9286C48C-E598-56DF-47C6-18FC53A9E86A}"/>
                      </a:ext>
                    </a:extLst>
                  </p:cNvPr>
                  <p:cNvSpPr/>
                  <p:nvPr/>
                </p:nvSpPr>
                <p:spPr>
                  <a:xfrm rot="10800000">
                    <a:off x="5177351" y="5198845"/>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grpSp>
              <p:nvGrpSpPr>
                <p:cNvPr id="244" name="Group 243">
                  <a:extLst>
                    <a:ext uri="{FF2B5EF4-FFF2-40B4-BE49-F238E27FC236}">
                      <a16:creationId xmlns:a16="http://schemas.microsoft.com/office/drawing/2014/main" id="{7E612FDD-4A1F-F5E5-1988-7C6D3F9B4B7C}"/>
                    </a:ext>
                  </a:extLst>
                </p:cNvPr>
                <p:cNvGrpSpPr/>
                <p:nvPr/>
              </p:nvGrpSpPr>
              <p:grpSpPr>
                <a:xfrm>
                  <a:off x="5359379" y="5351285"/>
                  <a:ext cx="618134" cy="203349"/>
                  <a:chOff x="4918004" y="5148985"/>
                  <a:chExt cx="618134" cy="203349"/>
                </a:xfrm>
              </p:grpSpPr>
              <p:sp>
                <p:nvSpPr>
                  <p:cNvPr id="245" name="Oval 42">
                    <a:extLst>
                      <a:ext uri="{FF2B5EF4-FFF2-40B4-BE49-F238E27FC236}">
                        <a16:creationId xmlns:a16="http://schemas.microsoft.com/office/drawing/2014/main" id="{FFD1B6E2-FA1C-53D8-79F3-1BDB9D3ACE91}"/>
                      </a:ext>
                    </a:extLst>
                  </p:cNvPr>
                  <p:cNvSpPr/>
                  <p:nvPr/>
                </p:nvSpPr>
                <p:spPr>
                  <a:xfrm rot="10636810">
                    <a:off x="4918004" y="5148985"/>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700" kern="0">
                      <a:ln w="6350">
                        <a:solidFill>
                          <a:srgbClr val="000000"/>
                        </a:solidFill>
                      </a:ln>
                      <a:solidFill>
                        <a:srgbClr val="FFFFFF"/>
                      </a:solidFill>
                      <a:cs typeface="Arial" panose="020B0604020202020204" pitchFamily="34" charset="0"/>
                    </a:endParaRPr>
                  </a:p>
                </p:txBody>
              </p:sp>
              <p:sp>
                <p:nvSpPr>
                  <p:cNvPr id="246" name="Oval 245">
                    <a:extLst>
                      <a:ext uri="{FF2B5EF4-FFF2-40B4-BE49-F238E27FC236}">
                        <a16:creationId xmlns:a16="http://schemas.microsoft.com/office/drawing/2014/main" id="{BB566F23-AF83-E6F8-39EF-7923DF09DBF8}"/>
                      </a:ext>
                    </a:extLst>
                  </p:cNvPr>
                  <p:cNvSpPr/>
                  <p:nvPr/>
                </p:nvSpPr>
                <p:spPr>
                  <a:xfrm rot="10800000">
                    <a:off x="5177351" y="5198845"/>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grpSp>
          <p:grpSp>
            <p:nvGrpSpPr>
              <p:cNvPr id="173" name="Group 172">
                <a:extLst>
                  <a:ext uri="{FF2B5EF4-FFF2-40B4-BE49-F238E27FC236}">
                    <a16:creationId xmlns:a16="http://schemas.microsoft.com/office/drawing/2014/main" id="{CF26A139-7108-A5F7-2D84-F877EDCCEE15}"/>
                  </a:ext>
                </a:extLst>
              </p:cNvPr>
              <p:cNvGrpSpPr/>
              <p:nvPr/>
            </p:nvGrpSpPr>
            <p:grpSpPr>
              <a:xfrm rot="60000">
                <a:off x="1867556" y="4887930"/>
                <a:ext cx="1303354" cy="254950"/>
                <a:chOff x="4329935" y="5243361"/>
                <a:chExt cx="1647578" cy="333742"/>
              </a:xfrm>
            </p:grpSpPr>
            <p:grpSp>
              <p:nvGrpSpPr>
                <p:cNvPr id="224" name="Group 223">
                  <a:extLst>
                    <a:ext uri="{FF2B5EF4-FFF2-40B4-BE49-F238E27FC236}">
                      <a16:creationId xmlns:a16="http://schemas.microsoft.com/office/drawing/2014/main" id="{58706A7D-A942-A07B-2908-E92A87EC8FEB}"/>
                    </a:ext>
                  </a:extLst>
                </p:cNvPr>
                <p:cNvGrpSpPr/>
                <p:nvPr/>
              </p:nvGrpSpPr>
              <p:grpSpPr>
                <a:xfrm rot="10800000">
                  <a:off x="4329935" y="5373754"/>
                  <a:ext cx="618134" cy="203349"/>
                  <a:chOff x="4913307" y="5455189"/>
                  <a:chExt cx="618134" cy="203349"/>
                </a:xfrm>
              </p:grpSpPr>
              <p:sp>
                <p:nvSpPr>
                  <p:cNvPr id="236" name="Oval 42">
                    <a:extLst>
                      <a:ext uri="{FF2B5EF4-FFF2-40B4-BE49-F238E27FC236}">
                        <a16:creationId xmlns:a16="http://schemas.microsoft.com/office/drawing/2014/main" id="{9CE67C01-72AC-4E12-07D3-D15BFD45E37C}"/>
                      </a:ext>
                    </a:extLst>
                  </p:cNvPr>
                  <p:cNvSpPr/>
                  <p:nvPr/>
                </p:nvSpPr>
                <p:spPr>
                  <a:xfrm rot="21436810">
                    <a:off x="4913307" y="5455189"/>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700" kern="0">
                      <a:ln w="6350">
                        <a:solidFill>
                          <a:srgbClr val="000000"/>
                        </a:solidFill>
                      </a:ln>
                      <a:solidFill>
                        <a:srgbClr val="FFFFFF"/>
                      </a:solidFill>
                      <a:cs typeface="Arial" panose="020B0604020202020204" pitchFamily="34" charset="0"/>
                    </a:endParaRPr>
                  </a:p>
                </p:txBody>
              </p:sp>
              <p:sp>
                <p:nvSpPr>
                  <p:cNvPr id="237" name="Oval 236">
                    <a:extLst>
                      <a:ext uri="{FF2B5EF4-FFF2-40B4-BE49-F238E27FC236}">
                        <a16:creationId xmlns:a16="http://schemas.microsoft.com/office/drawing/2014/main" id="{EE3EC902-8AB7-BD1F-061B-C0F2E248DF52}"/>
                      </a:ext>
                    </a:extLst>
                  </p:cNvPr>
                  <p:cNvSpPr/>
                  <p:nvPr/>
                </p:nvSpPr>
                <p:spPr>
                  <a:xfrm>
                    <a:off x="5179403" y="5516707"/>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grpSp>
              <p:nvGrpSpPr>
                <p:cNvPr id="225" name="Group 224">
                  <a:extLst>
                    <a:ext uri="{FF2B5EF4-FFF2-40B4-BE49-F238E27FC236}">
                      <a16:creationId xmlns:a16="http://schemas.microsoft.com/office/drawing/2014/main" id="{862E3184-1BD3-67AF-0776-887648623C2F}"/>
                    </a:ext>
                  </a:extLst>
                </p:cNvPr>
                <p:cNvGrpSpPr/>
                <p:nvPr/>
              </p:nvGrpSpPr>
              <p:grpSpPr>
                <a:xfrm>
                  <a:off x="4851432" y="5369260"/>
                  <a:ext cx="618134" cy="203349"/>
                  <a:chOff x="4918004" y="5148985"/>
                  <a:chExt cx="618134" cy="203349"/>
                </a:xfrm>
              </p:grpSpPr>
              <p:sp>
                <p:nvSpPr>
                  <p:cNvPr id="234" name="Oval 42">
                    <a:extLst>
                      <a:ext uri="{FF2B5EF4-FFF2-40B4-BE49-F238E27FC236}">
                        <a16:creationId xmlns:a16="http://schemas.microsoft.com/office/drawing/2014/main" id="{2232D5AF-4351-FCC3-75C9-4CD15E4313B6}"/>
                      </a:ext>
                    </a:extLst>
                  </p:cNvPr>
                  <p:cNvSpPr/>
                  <p:nvPr/>
                </p:nvSpPr>
                <p:spPr>
                  <a:xfrm rot="10636810">
                    <a:off x="4918004" y="5148985"/>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700" kern="0">
                      <a:ln w="6350">
                        <a:solidFill>
                          <a:srgbClr val="000000"/>
                        </a:solidFill>
                      </a:ln>
                      <a:solidFill>
                        <a:srgbClr val="FFFFFF"/>
                      </a:solidFill>
                      <a:cs typeface="Arial" panose="020B0604020202020204" pitchFamily="34" charset="0"/>
                    </a:endParaRPr>
                  </a:p>
                </p:txBody>
              </p:sp>
              <p:sp>
                <p:nvSpPr>
                  <p:cNvPr id="235" name="Oval 234">
                    <a:extLst>
                      <a:ext uri="{FF2B5EF4-FFF2-40B4-BE49-F238E27FC236}">
                        <a16:creationId xmlns:a16="http://schemas.microsoft.com/office/drawing/2014/main" id="{8B675A7C-D4E6-B482-5B22-B376936CBE8B}"/>
                      </a:ext>
                    </a:extLst>
                  </p:cNvPr>
                  <p:cNvSpPr/>
                  <p:nvPr/>
                </p:nvSpPr>
                <p:spPr>
                  <a:xfrm rot="10800000">
                    <a:off x="5177351" y="5198845"/>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sp>
              <p:nvSpPr>
                <p:cNvPr id="226" name="Oval 42">
                  <a:extLst>
                    <a:ext uri="{FF2B5EF4-FFF2-40B4-BE49-F238E27FC236}">
                      <a16:creationId xmlns:a16="http://schemas.microsoft.com/office/drawing/2014/main" id="{E0D325BC-0F64-867A-2A9B-03863C77D2C3}"/>
                    </a:ext>
                  </a:extLst>
                </p:cNvPr>
                <p:cNvSpPr/>
                <p:nvPr/>
              </p:nvSpPr>
              <p:spPr>
                <a:xfrm rot="10636810">
                  <a:off x="4596052" y="5263984"/>
                  <a:ext cx="616961" cy="19243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317 w 616961"/>
                    <a:gd name="connsiteY0" fmla="*/ 94382 h 192439"/>
                    <a:gd name="connsiteX1" fmla="*/ 16438 w 616961"/>
                    <a:gd name="connsiteY1" fmla="*/ 72180 h 192439"/>
                    <a:gd name="connsiteX2" fmla="*/ 123118 w 616961"/>
                    <a:gd name="connsiteY2" fmla="*/ 64559 h 192439"/>
                    <a:gd name="connsiteX3" fmla="*/ 308608 w 616961"/>
                    <a:gd name="connsiteY3" fmla="*/ 137 h 192439"/>
                    <a:gd name="connsiteX4" fmla="*/ 441252 w 616961"/>
                    <a:gd name="connsiteY4" fmla="*/ 49320 h 192439"/>
                    <a:gd name="connsiteX5" fmla="*/ 612519 w 616961"/>
                    <a:gd name="connsiteY5" fmla="*/ 109622 h 192439"/>
                    <a:gd name="connsiteX6" fmla="*/ 490781 w 616961"/>
                    <a:gd name="connsiteY6" fmla="*/ 129330 h 192439"/>
                    <a:gd name="connsiteX7" fmla="*/ 308608 w 616961"/>
                    <a:gd name="connsiteY7" fmla="*/ 192437 h 192439"/>
                    <a:gd name="connsiteX8" fmla="*/ 132419 w 616961"/>
                    <a:gd name="connsiteY8" fmla="*/ 135586 h 192439"/>
                    <a:gd name="connsiteX9" fmla="*/ 12317 w 616961"/>
                    <a:gd name="connsiteY9" fmla="*/ 94382 h 19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6961" h="192439">
                      <a:moveTo>
                        <a:pt x="12317" y="94382"/>
                      </a:moveTo>
                      <a:cubicBezTo>
                        <a:pt x="-7013" y="83814"/>
                        <a:pt x="-2029" y="77150"/>
                        <a:pt x="16438" y="72180"/>
                      </a:cubicBezTo>
                      <a:cubicBezTo>
                        <a:pt x="34905" y="67210"/>
                        <a:pt x="77598" y="78154"/>
                        <a:pt x="123118" y="64559"/>
                      </a:cubicBezTo>
                      <a:cubicBezTo>
                        <a:pt x="168638" y="50964"/>
                        <a:pt x="255586" y="2677"/>
                        <a:pt x="308608" y="137"/>
                      </a:cubicBezTo>
                      <a:cubicBezTo>
                        <a:pt x="361630" y="-2403"/>
                        <a:pt x="390600" y="31073"/>
                        <a:pt x="441252" y="49320"/>
                      </a:cubicBezTo>
                      <a:cubicBezTo>
                        <a:pt x="501429" y="69472"/>
                        <a:pt x="643834" y="84182"/>
                        <a:pt x="612519" y="109622"/>
                      </a:cubicBezTo>
                      <a:cubicBezTo>
                        <a:pt x="622361" y="126450"/>
                        <a:pt x="541433" y="115528"/>
                        <a:pt x="490781" y="129330"/>
                      </a:cubicBezTo>
                      <a:cubicBezTo>
                        <a:pt x="440129" y="143132"/>
                        <a:pt x="365758" y="192120"/>
                        <a:pt x="308608" y="192437"/>
                      </a:cubicBezTo>
                      <a:cubicBezTo>
                        <a:pt x="251458" y="192754"/>
                        <a:pt x="181562" y="157002"/>
                        <a:pt x="132419" y="135586"/>
                      </a:cubicBezTo>
                      <a:cubicBezTo>
                        <a:pt x="83276" y="114170"/>
                        <a:pt x="31647" y="104950"/>
                        <a:pt x="12317" y="94382"/>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700" kern="0">
                    <a:ln w="6350">
                      <a:solidFill>
                        <a:srgbClr val="000000"/>
                      </a:solidFill>
                    </a:ln>
                    <a:solidFill>
                      <a:srgbClr val="FFFFFF"/>
                    </a:solidFill>
                    <a:cs typeface="Arial" panose="020B0604020202020204" pitchFamily="34" charset="0"/>
                  </a:endParaRPr>
                </a:p>
              </p:txBody>
            </p:sp>
            <p:sp>
              <p:nvSpPr>
                <p:cNvPr id="227" name="Oval 226">
                  <a:extLst>
                    <a:ext uri="{FF2B5EF4-FFF2-40B4-BE49-F238E27FC236}">
                      <a16:creationId xmlns:a16="http://schemas.microsoft.com/office/drawing/2014/main" id="{A82930B9-3AF8-AE7E-5CA5-FC623C7D4648}"/>
                    </a:ext>
                  </a:extLst>
                </p:cNvPr>
                <p:cNvSpPr/>
                <p:nvPr/>
              </p:nvSpPr>
              <p:spPr>
                <a:xfrm rot="10800000">
                  <a:off x="4858190" y="5309234"/>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nvGrpSpPr>
                <p:cNvPr id="228" name="Group 227">
                  <a:extLst>
                    <a:ext uri="{FF2B5EF4-FFF2-40B4-BE49-F238E27FC236}">
                      <a16:creationId xmlns:a16="http://schemas.microsoft.com/office/drawing/2014/main" id="{4FD6BEBC-452B-82DD-C5D3-F2B11CD1EBA8}"/>
                    </a:ext>
                  </a:extLst>
                </p:cNvPr>
                <p:cNvGrpSpPr/>
                <p:nvPr/>
              </p:nvGrpSpPr>
              <p:grpSpPr>
                <a:xfrm>
                  <a:off x="5116366" y="5243361"/>
                  <a:ext cx="618134" cy="203349"/>
                  <a:chOff x="4918004" y="5148985"/>
                  <a:chExt cx="618134" cy="203349"/>
                </a:xfrm>
              </p:grpSpPr>
              <p:sp>
                <p:nvSpPr>
                  <p:cNvPr id="232" name="Oval 42">
                    <a:extLst>
                      <a:ext uri="{FF2B5EF4-FFF2-40B4-BE49-F238E27FC236}">
                        <a16:creationId xmlns:a16="http://schemas.microsoft.com/office/drawing/2014/main" id="{FAC00C9D-4BC7-F522-B660-74F69FD64833}"/>
                      </a:ext>
                    </a:extLst>
                  </p:cNvPr>
                  <p:cNvSpPr/>
                  <p:nvPr/>
                </p:nvSpPr>
                <p:spPr>
                  <a:xfrm rot="10636810">
                    <a:off x="4918004" y="5148985"/>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700" kern="0">
                      <a:ln w="6350">
                        <a:solidFill>
                          <a:srgbClr val="000000"/>
                        </a:solidFill>
                      </a:ln>
                      <a:solidFill>
                        <a:srgbClr val="FFFFFF"/>
                      </a:solidFill>
                      <a:cs typeface="Arial" panose="020B0604020202020204" pitchFamily="34" charset="0"/>
                    </a:endParaRPr>
                  </a:p>
                </p:txBody>
              </p:sp>
              <p:sp>
                <p:nvSpPr>
                  <p:cNvPr id="233" name="Oval 232">
                    <a:extLst>
                      <a:ext uri="{FF2B5EF4-FFF2-40B4-BE49-F238E27FC236}">
                        <a16:creationId xmlns:a16="http://schemas.microsoft.com/office/drawing/2014/main" id="{7473E1AA-1B8C-2F6A-9A65-09E4A699448B}"/>
                      </a:ext>
                    </a:extLst>
                  </p:cNvPr>
                  <p:cNvSpPr/>
                  <p:nvPr/>
                </p:nvSpPr>
                <p:spPr>
                  <a:xfrm rot="10800000">
                    <a:off x="5177351" y="5198845"/>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grpSp>
              <p:nvGrpSpPr>
                <p:cNvPr id="229" name="Group 228">
                  <a:extLst>
                    <a:ext uri="{FF2B5EF4-FFF2-40B4-BE49-F238E27FC236}">
                      <a16:creationId xmlns:a16="http://schemas.microsoft.com/office/drawing/2014/main" id="{82C81223-A709-8C19-71F2-AD39B73E8F1F}"/>
                    </a:ext>
                  </a:extLst>
                </p:cNvPr>
                <p:cNvGrpSpPr/>
                <p:nvPr/>
              </p:nvGrpSpPr>
              <p:grpSpPr>
                <a:xfrm>
                  <a:off x="5359379" y="5351285"/>
                  <a:ext cx="618134" cy="203349"/>
                  <a:chOff x="4918004" y="5148985"/>
                  <a:chExt cx="618134" cy="203349"/>
                </a:xfrm>
              </p:grpSpPr>
              <p:sp>
                <p:nvSpPr>
                  <p:cNvPr id="230" name="Oval 42">
                    <a:extLst>
                      <a:ext uri="{FF2B5EF4-FFF2-40B4-BE49-F238E27FC236}">
                        <a16:creationId xmlns:a16="http://schemas.microsoft.com/office/drawing/2014/main" id="{894865EE-A122-74FA-B21A-016353E9591D}"/>
                      </a:ext>
                    </a:extLst>
                  </p:cNvPr>
                  <p:cNvSpPr/>
                  <p:nvPr/>
                </p:nvSpPr>
                <p:spPr>
                  <a:xfrm rot="10636810">
                    <a:off x="4918004" y="5148985"/>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700" kern="0">
                      <a:ln w="6350">
                        <a:solidFill>
                          <a:srgbClr val="000000"/>
                        </a:solidFill>
                      </a:ln>
                      <a:solidFill>
                        <a:srgbClr val="FFFFFF"/>
                      </a:solidFill>
                      <a:cs typeface="Arial" panose="020B0604020202020204" pitchFamily="34" charset="0"/>
                    </a:endParaRPr>
                  </a:p>
                </p:txBody>
              </p:sp>
              <p:sp>
                <p:nvSpPr>
                  <p:cNvPr id="231" name="Oval 230">
                    <a:extLst>
                      <a:ext uri="{FF2B5EF4-FFF2-40B4-BE49-F238E27FC236}">
                        <a16:creationId xmlns:a16="http://schemas.microsoft.com/office/drawing/2014/main" id="{8CE17D0A-CC9E-D2AE-CBF3-77FF9CF6EF2E}"/>
                      </a:ext>
                    </a:extLst>
                  </p:cNvPr>
                  <p:cNvSpPr/>
                  <p:nvPr/>
                </p:nvSpPr>
                <p:spPr>
                  <a:xfrm rot="10800000">
                    <a:off x="5177351" y="5198845"/>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grpSp>
          <p:grpSp>
            <p:nvGrpSpPr>
              <p:cNvPr id="174" name="Group 173">
                <a:extLst>
                  <a:ext uri="{FF2B5EF4-FFF2-40B4-BE49-F238E27FC236}">
                    <a16:creationId xmlns:a16="http://schemas.microsoft.com/office/drawing/2014/main" id="{68A141A7-980F-7087-137F-E6212E2D7122}"/>
                  </a:ext>
                </a:extLst>
              </p:cNvPr>
              <p:cNvGrpSpPr/>
              <p:nvPr/>
            </p:nvGrpSpPr>
            <p:grpSpPr>
              <a:xfrm rot="60000">
                <a:off x="3965090" y="4902447"/>
                <a:ext cx="743676" cy="234857"/>
                <a:chOff x="4913307" y="5351100"/>
                <a:chExt cx="940086" cy="307438"/>
              </a:xfrm>
            </p:grpSpPr>
            <p:sp>
              <p:nvSpPr>
                <p:cNvPr id="220" name="Oval 42">
                  <a:extLst>
                    <a:ext uri="{FF2B5EF4-FFF2-40B4-BE49-F238E27FC236}">
                      <a16:creationId xmlns:a16="http://schemas.microsoft.com/office/drawing/2014/main" id="{2853716C-085D-9BEA-5E06-FE41C358317D}"/>
                    </a:ext>
                  </a:extLst>
                </p:cNvPr>
                <p:cNvSpPr/>
                <p:nvPr/>
              </p:nvSpPr>
              <p:spPr>
                <a:xfrm rot="21436810">
                  <a:off x="4913307" y="5455189"/>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700" kern="0">
                    <a:ln w="6350">
                      <a:solidFill>
                        <a:srgbClr val="000000"/>
                      </a:solidFill>
                    </a:ln>
                    <a:solidFill>
                      <a:srgbClr val="FFFFFF"/>
                    </a:solidFill>
                    <a:cs typeface="Arial" panose="020B0604020202020204" pitchFamily="34" charset="0"/>
                  </a:endParaRPr>
                </a:p>
              </p:txBody>
            </p:sp>
            <p:sp>
              <p:nvSpPr>
                <p:cNvPr id="221" name="Oval 220">
                  <a:extLst>
                    <a:ext uri="{FF2B5EF4-FFF2-40B4-BE49-F238E27FC236}">
                      <a16:creationId xmlns:a16="http://schemas.microsoft.com/office/drawing/2014/main" id="{95375A73-883E-38D1-B2A8-6CD5D7FD09F4}"/>
                    </a:ext>
                  </a:extLst>
                </p:cNvPr>
                <p:cNvSpPr/>
                <p:nvPr/>
              </p:nvSpPr>
              <p:spPr>
                <a:xfrm>
                  <a:off x="5179403" y="5516707"/>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sp>
              <p:nvSpPr>
                <p:cNvPr id="222" name="Oval 42">
                  <a:extLst>
                    <a:ext uri="{FF2B5EF4-FFF2-40B4-BE49-F238E27FC236}">
                      <a16:creationId xmlns:a16="http://schemas.microsoft.com/office/drawing/2014/main" id="{5199D55A-5151-B464-7FFF-CBDEA104B20D}"/>
                    </a:ext>
                  </a:extLst>
                </p:cNvPr>
                <p:cNvSpPr/>
                <p:nvPr/>
              </p:nvSpPr>
              <p:spPr>
                <a:xfrm rot="21436810">
                  <a:off x="5236432" y="5351100"/>
                  <a:ext cx="616961" cy="19243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317 w 616961"/>
                    <a:gd name="connsiteY0" fmla="*/ 94382 h 192439"/>
                    <a:gd name="connsiteX1" fmla="*/ 16438 w 616961"/>
                    <a:gd name="connsiteY1" fmla="*/ 72180 h 192439"/>
                    <a:gd name="connsiteX2" fmla="*/ 123118 w 616961"/>
                    <a:gd name="connsiteY2" fmla="*/ 64559 h 192439"/>
                    <a:gd name="connsiteX3" fmla="*/ 308608 w 616961"/>
                    <a:gd name="connsiteY3" fmla="*/ 137 h 192439"/>
                    <a:gd name="connsiteX4" fmla="*/ 441252 w 616961"/>
                    <a:gd name="connsiteY4" fmla="*/ 49320 h 192439"/>
                    <a:gd name="connsiteX5" fmla="*/ 612519 w 616961"/>
                    <a:gd name="connsiteY5" fmla="*/ 109622 h 192439"/>
                    <a:gd name="connsiteX6" fmla="*/ 490781 w 616961"/>
                    <a:gd name="connsiteY6" fmla="*/ 129330 h 192439"/>
                    <a:gd name="connsiteX7" fmla="*/ 308608 w 616961"/>
                    <a:gd name="connsiteY7" fmla="*/ 192437 h 192439"/>
                    <a:gd name="connsiteX8" fmla="*/ 132419 w 616961"/>
                    <a:gd name="connsiteY8" fmla="*/ 135586 h 192439"/>
                    <a:gd name="connsiteX9" fmla="*/ 12317 w 616961"/>
                    <a:gd name="connsiteY9" fmla="*/ 94382 h 19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6961" h="192439">
                      <a:moveTo>
                        <a:pt x="12317" y="94382"/>
                      </a:moveTo>
                      <a:cubicBezTo>
                        <a:pt x="-7013" y="83814"/>
                        <a:pt x="-2029" y="77150"/>
                        <a:pt x="16438" y="72180"/>
                      </a:cubicBezTo>
                      <a:cubicBezTo>
                        <a:pt x="34905" y="67210"/>
                        <a:pt x="77598" y="78154"/>
                        <a:pt x="123118" y="64559"/>
                      </a:cubicBezTo>
                      <a:cubicBezTo>
                        <a:pt x="168638" y="50964"/>
                        <a:pt x="255586" y="2677"/>
                        <a:pt x="308608" y="137"/>
                      </a:cubicBezTo>
                      <a:cubicBezTo>
                        <a:pt x="361630" y="-2403"/>
                        <a:pt x="390600" y="31073"/>
                        <a:pt x="441252" y="49320"/>
                      </a:cubicBezTo>
                      <a:cubicBezTo>
                        <a:pt x="501429" y="69472"/>
                        <a:pt x="643834" y="84182"/>
                        <a:pt x="612519" y="109622"/>
                      </a:cubicBezTo>
                      <a:cubicBezTo>
                        <a:pt x="622361" y="126450"/>
                        <a:pt x="541433" y="115528"/>
                        <a:pt x="490781" y="129330"/>
                      </a:cubicBezTo>
                      <a:cubicBezTo>
                        <a:pt x="440129" y="143132"/>
                        <a:pt x="365758" y="192120"/>
                        <a:pt x="308608" y="192437"/>
                      </a:cubicBezTo>
                      <a:cubicBezTo>
                        <a:pt x="251458" y="192754"/>
                        <a:pt x="181562" y="157002"/>
                        <a:pt x="132419" y="135586"/>
                      </a:cubicBezTo>
                      <a:cubicBezTo>
                        <a:pt x="83276" y="114170"/>
                        <a:pt x="31647" y="104950"/>
                        <a:pt x="12317" y="94382"/>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700" kern="0">
                    <a:ln w="6350">
                      <a:solidFill>
                        <a:srgbClr val="000000"/>
                      </a:solidFill>
                    </a:ln>
                    <a:solidFill>
                      <a:srgbClr val="FFFFFF"/>
                    </a:solidFill>
                    <a:cs typeface="Arial" panose="020B0604020202020204" pitchFamily="34" charset="0"/>
                  </a:endParaRPr>
                </a:p>
              </p:txBody>
            </p:sp>
            <p:sp>
              <p:nvSpPr>
                <p:cNvPr id="223" name="Oval 222">
                  <a:extLst>
                    <a:ext uri="{FF2B5EF4-FFF2-40B4-BE49-F238E27FC236}">
                      <a16:creationId xmlns:a16="http://schemas.microsoft.com/office/drawing/2014/main" id="{625A9FA5-E72E-1E58-772F-6666F2CEC984}"/>
                    </a:ext>
                  </a:extLst>
                </p:cNvPr>
                <p:cNvSpPr/>
                <p:nvPr/>
              </p:nvSpPr>
              <p:spPr>
                <a:xfrm>
                  <a:off x="5498564" y="5406318"/>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grpSp>
            <p:nvGrpSpPr>
              <p:cNvPr id="175" name="Group 174">
                <a:extLst>
                  <a:ext uri="{FF2B5EF4-FFF2-40B4-BE49-F238E27FC236}">
                    <a16:creationId xmlns:a16="http://schemas.microsoft.com/office/drawing/2014/main" id="{7EB97B81-D144-2BEA-DCE3-7468D66A0125}"/>
                  </a:ext>
                </a:extLst>
              </p:cNvPr>
              <p:cNvGrpSpPr/>
              <p:nvPr/>
            </p:nvGrpSpPr>
            <p:grpSpPr>
              <a:xfrm rot="10860000">
                <a:off x="4432573" y="4982239"/>
                <a:ext cx="488989" cy="155342"/>
                <a:chOff x="4913307" y="5455189"/>
                <a:chExt cx="618134" cy="203349"/>
              </a:xfrm>
            </p:grpSpPr>
            <p:sp>
              <p:nvSpPr>
                <p:cNvPr id="218" name="Oval 42">
                  <a:extLst>
                    <a:ext uri="{FF2B5EF4-FFF2-40B4-BE49-F238E27FC236}">
                      <a16:creationId xmlns:a16="http://schemas.microsoft.com/office/drawing/2014/main" id="{237A6998-479B-776A-7397-94B19F4368C7}"/>
                    </a:ext>
                  </a:extLst>
                </p:cNvPr>
                <p:cNvSpPr/>
                <p:nvPr/>
              </p:nvSpPr>
              <p:spPr>
                <a:xfrm rot="21436810">
                  <a:off x="4913307" y="5455189"/>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700" kern="0">
                    <a:ln w="6350">
                      <a:solidFill>
                        <a:srgbClr val="000000"/>
                      </a:solidFill>
                    </a:ln>
                    <a:solidFill>
                      <a:srgbClr val="FFFFFF"/>
                    </a:solidFill>
                    <a:cs typeface="Arial" panose="020B0604020202020204" pitchFamily="34" charset="0"/>
                  </a:endParaRPr>
                </a:p>
              </p:txBody>
            </p:sp>
            <p:sp>
              <p:nvSpPr>
                <p:cNvPr id="219" name="Oval 218">
                  <a:extLst>
                    <a:ext uri="{FF2B5EF4-FFF2-40B4-BE49-F238E27FC236}">
                      <a16:creationId xmlns:a16="http://schemas.microsoft.com/office/drawing/2014/main" id="{E1FE897C-F65C-66C4-9B43-42EBAAB6A959}"/>
                    </a:ext>
                  </a:extLst>
                </p:cNvPr>
                <p:cNvSpPr/>
                <p:nvPr/>
              </p:nvSpPr>
              <p:spPr>
                <a:xfrm>
                  <a:off x="5179403" y="5516707"/>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grpSp>
            <p:nvGrpSpPr>
              <p:cNvPr id="176" name="Group 175">
                <a:extLst>
                  <a:ext uri="{FF2B5EF4-FFF2-40B4-BE49-F238E27FC236}">
                    <a16:creationId xmlns:a16="http://schemas.microsoft.com/office/drawing/2014/main" id="{88ED0039-4EA2-3F1A-93C2-B52FF234081B}"/>
                  </a:ext>
                </a:extLst>
              </p:cNvPr>
              <p:cNvGrpSpPr/>
              <p:nvPr/>
            </p:nvGrpSpPr>
            <p:grpSpPr>
              <a:xfrm rot="60000">
                <a:off x="3157834" y="4725599"/>
                <a:ext cx="1771486" cy="260608"/>
                <a:chOff x="3738169" y="5243361"/>
                <a:chExt cx="2239344" cy="341148"/>
              </a:xfrm>
            </p:grpSpPr>
            <p:grpSp>
              <p:nvGrpSpPr>
                <p:cNvPr id="199" name="Group 198">
                  <a:extLst>
                    <a:ext uri="{FF2B5EF4-FFF2-40B4-BE49-F238E27FC236}">
                      <a16:creationId xmlns:a16="http://schemas.microsoft.com/office/drawing/2014/main" id="{0E991675-647C-9954-4791-39C480168784}"/>
                    </a:ext>
                  </a:extLst>
                </p:cNvPr>
                <p:cNvGrpSpPr/>
                <p:nvPr/>
              </p:nvGrpSpPr>
              <p:grpSpPr>
                <a:xfrm>
                  <a:off x="3738169" y="5277071"/>
                  <a:ext cx="940086" cy="307438"/>
                  <a:chOff x="4913307" y="5351100"/>
                  <a:chExt cx="940086" cy="307438"/>
                </a:xfrm>
              </p:grpSpPr>
              <p:sp>
                <p:nvSpPr>
                  <p:cNvPr id="214" name="Oval 42">
                    <a:extLst>
                      <a:ext uri="{FF2B5EF4-FFF2-40B4-BE49-F238E27FC236}">
                        <a16:creationId xmlns:a16="http://schemas.microsoft.com/office/drawing/2014/main" id="{CA67DA0E-1B9E-2A96-F336-BDDF9B4669AC}"/>
                      </a:ext>
                    </a:extLst>
                  </p:cNvPr>
                  <p:cNvSpPr/>
                  <p:nvPr/>
                </p:nvSpPr>
                <p:spPr>
                  <a:xfrm rot="21436810">
                    <a:off x="4913307" y="5455189"/>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700" kern="0">
                      <a:ln w="6350">
                        <a:solidFill>
                          <a:srgbClr val="000000"/>
                        </a:solidFill>
                      </a:ln>
                      <a:solidFill>
                        <a:srgbClr val="FFFFFF"/>
                      </a:solidFill>
                      <a:cs typeface="Arial" panose="020B0604020202020204" pitchFamily="34" charset="0"/>
                    </a:endParaRPr>
                  </a:p>
                </p:txBody>
              </p:sp>
              <p:sp>
                <p:nvSpPr>
                  <p:cNvPr id="215" name="Oval 214">
                    <a:extLst>
                      <a:ext uri="{FF2B5EF4-FFF2-40B4-BE49-F238E27FC236}">
                        <a16:creationId xmlns:a16="http://schemas.microsoft.com/office/drawing/2014/main" id="{57AFFE03-B101-F731-65E4-83D308560124}"/>
                      </a:ext>
                    </a:extLst>
                  </p:cNvPr>
                  <p:cNvSpPr/>
                  <p:nvPr/>
                </p:nvSpPr>
                <p:spPr>
                  <a:xfrm>
                    <a:off x="5179403" y="5516707"/>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sp>
                <p:nvSpPr>
                  <p:cNvPr id="216" name="Oval 42">
                    <a:extLst>
                      <a:ext uri="{FF2B5EF4-FFF2-40B4-BE49-F238E27FC236}">
                        <a16:creationId xmlns:a16="http://schemas.microsoft.com/office/drawing/2014/main" id="{D1BC2CFC-D936-A3DE-11BA-180B4C7944A7}"/>
                      </a:ext>
                    </a:extLst>
                  </p:cNvPr>
                  <p:cNvSpPr/>
                  <p:nvPr/>
                </p:nvSpPr>
                <p:spPr>
                  <a:xfrm rot="21436810">
                    <a:off x="5236432" y="5351100"/>
                    <a:ext cx="616961" cy="19243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317 w 616961"/>
                      <a:gd name="connsiteY0" fmla="*/ 94382 h 192439"/>
                      <a:gd name="connsiteX1" fmla="*/ 16438 w 616961"/>
                      <a:gd name="connsiteY1" fmla="*/ 72180 h 192439"/>
                      <a:gd name="connsiteX2" fmla="*/ 123118 w 616961"/>
                      <a:gd name="connsiteY2" fmla="*/ 64559 h 192439"/>
                      <a:gd name="connsiteX3" fmla="*/ 308608 w 616961"/>
                      <a:gd name="connsiteY3" fmla="*/ 137 h 192439"/>
                      <a:gd name="connsiteX4" fmla="*/ 441252 w 616961"/>
                      <a:gd name="connsiteY4" fmla="*/ 49320 h 192439"/>
                      <a:gd name="connsiteX5" fmla="*/ 612519 w 616961"/>
                      <a:gd name="connsiteY5" fmla="*/ 109622 h 192439"/>
                      <a:gd name="connsiteX6" fmla="*/ 490781 w 616961"/>
                      <a:gd name="connsiteY6" fmla="*/ 129330 h 192439"/>
                      <a:gd name="connsiteX7" fmla="*/ 308608 w 616961"/>
                      <a:gd name="connsiteY7" fmla="*/ 192437 h 192439"/>
                      <a:gd name="connsiteX8" fmla="*/ 132419 w 616961"/>
                      <a:gd name="connsiteY8" fmla="*/ 135586 h 192439"/>
                      <a:gd name="connsiteX9" fmla="*/ 12317 w 616961"/>
                      <a:gd name="connsiteY9" fmla="*/ 94382 h 19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6961" h="192439">
                        <a:moveTo>
                          <a:pt x="12317" y="94382"/>
                        </a:moveTo>
                        <a:cubicBezTo>
                          <a:pt x="-7013" y="83814"/>
                          <a:pt x="-2029" y="77150"/>
                          <a:pt x="16438" y="72180"/>
                        </a:cubicBezTo>
                        <a:cubicBezTo>
                          <a:pt x="34905" y="67210"/>
                          <a:pt x="77598" y="78154"/>
                          <a:pt x="123118" y="64559"/>
                        </a:cubicBezTo>
                        <a:cubicBezTo>
                          <a:pt x="168638" y="50964"/>
                          <a:pt x="255586" y="2677"/>
                          <a:pt x="308608" y="137"/>
                        </a:cubicBezTo>
                        <a:cubicBezTo>
                          <a:pt x="361630" y="-2403"/>
                          <a:pt x="390600" y="31073"/>
                          <a:pt x="441252" y="49320"/>
                        </a:cubicBezTo>
                        <a:cubicBezTo>
                          <a:pt x="501429" y="69472"/>
                          <a:pt x="643834" y="84182"/>
                          <a:pt x="612519" y="109622"/>
                        </a:cubicBezTo>
                        <a:cubicBezTo>
                          <a:pt x="622361" y="126450"/>
                          <a:pt x="541433" y="115528"/>
                          <a:pt x="490781" y="129330"/>
                        </a:cubicBezTo>
                        <a:cubicBezTo>
                          <a:pt x="440129" y="143132"/>
                          <a:pt x="365758" y="192120"/>
                          <a:pt x="308608" y="192437"/>
                        </a:cubicBezTo>
                        <a:cubicBezTo>
                          <a:pt x="251458" y="192754"/>
                          <a:pt x="181562" y="157002"/>
                          <a:pt x="132419" y="135586"/>
                        </a:cubicBezTo>
                        <a:cubicBezTo>
                          <a:pt x="83276" y="114170"/>
                          <a:pt x="31647" y="104950"/>
                          <a:pt x="12317" y="94382"/>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700" kern="0">
                      <a:ln w="6350">
                        <a:solidFill>
                          <a:srgbClr val="000000"/>
                        </a:solidFill>
                      </a:ln>
                      <a:solidFill>
                        <a:srgbClr val="FFFFFF"/>
                      </a:solidFill>
                      <a:cs typeface="Arial" panose="020B0604020202020204" pitchFamily="34" charset="0"/>
                    </a:endParaRPr>
                  </a:p>
                </p:txBody>
              </p:sp>
              <p:sp>
                <p:nvSpPr>
                  <p:cNvPr id="217" name="Oval 216">
                    <a:extLst>
                      <a:ext uri="{FF2B5EF4-FFF2-40B4-BE49-F238E27FC236}">
                        <a16:creationId xmlns:a16="http://schemas.microsoft.com/office/drawing/2014/main" id="{5F5BF832-9FA6-3BCA-DF48-C70165976388}"/>
                      </a:ext>
                    </a:extLst>
                  </p:cNvPr>
                  <p:cNvSpPr/>
                  <p:nvPr/>
                </p:nvSpPr>
                <p:spPr>
                  <a:xfrm>
                    <a:off x="5498564" y="5406318"/>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grpSp>
              <p:nvGrpSpPr>
                <p:cNvPr id="200" name="Group 199">
                  <a:extLst>
                    <a:ext uri="{FF2B5EF4-FFF2-40B4-BE49-F238E27FC236}">
                      <a16:creationId xmlns:a16="http://schemas.microsoft.com/office/drawing/2014/main" id="{AC3D6CAD-3A07-DDFC-164F-45E15EC1F7DD}"/>
                    </a:ext>
                  </a:extLst>
                </p:cNvPr>
                <p:cNvGrpSpPr/>
                <p:nvPr/>
              </p:nvGrpSpPr>
              <p:grpSpPr>
                <a:xfrm rot="10800000">
                  <a:off x="4329935" y="5373754"/>
                  <a:ext cx="618134" cy="203349"/>
                  <a:chOff x="4913307" y="5455189"/>
                  <a:chExt cx="618134" cy="203349"/>
                </a:xfrm>
              </p:grpSpPr>
              <p:sp>
                <p:nvSpPr>
                  <p:cNvPr id="212" name="Oval 42">
                    <a:extLst>
                      <a:ext uri="{FF2B5EF4-FFF2-40B4-BE49-F238E27FC236}">
                        <a16:creationId xmlns:a16="http://schemas.microsoft.com/office/drawing/2014/main" id="{FC622D3D-228A-F627-E52C-F71F2E751872}"/>
                      </a:ext>
                    </a:extLst>
                  </p:cNvPr>
                  <p:cNvSpPr/>
                  <p:nvPr/>
                </p:nvSpPr>
                <p:spPr>
                  <a:xfrm rot="21436810">
                    <a:off x="4913307" y="5455189"/>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700" kern="0">
                      <a:ln w="6350">
                        <a:solidFill>
                          <a:srgbClr val="000000"/>
                        </a:solidFill>
                      </a:ln>
                      <a:solidFill>
                        <a:srgbClr val="FFFFFF"/>
                      </a:solidFill>
                      <a:cs typeface="Arial" panose="020B0604020202020204" pitchFamily="34" charset="0"/>
                    </a:endParaRPr>
                  </a:p>
                </p:txBody>
              </p:sp>
              <p:sp>
                <p:nvSpPr>
                  <p:cNvPr id="213" name="Oval 212">
                    <a:extLst>
                      <a:ext uri="{FF2B5EF4-FFF2-40B4-BE49-F238E27FC236}">
                        <a16:creationId xmlns:a16="http://schemas.microsoft.com/office/drawing/2014/main" id="{555FAD21-07C6-62A3-DEB4-75A976521B4E}"/>
                      </a:ext>
                    </a:extLst>
                  </p:cNvPr>
                  <p:cNvSpPr/>
                  <p:nvPr/>
                </p:nvSpPr>
                <p:spPr>
                  <a:xfrm>
                    <a:off x="5179403" y="5516707"/>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grpSp>
              <p:nvGrpSpPr>
                <p:cNvPr id="201" name="Group 200">
                  <a:extLst>
                    <a:ext uri="{FF2B5EF4-FFF2-40B4-BE49-F238E27FC236}">
                      <a16:creationId xmlns:a16="http://schemas.microsoft.com/office/drawing/2014/main" id="{6F3AC4F4-B367-1D7E-50B5-65E58AD48D71}"/>
                    </a:ext>
                  </a:extLst>
                </p:cNvPr>
                <p:cNvGrpSpPr/>
                <p:nvPr/>
              </p:nvGrpSpPr>
              <p:grpSpPr>
                <a:xfrm>
                  <a:off x="4851432" y="5369260"/>
                  <a:ext cx="618134" cy="203349"/>
                  <a:chOff x="4918004" y="5148985"/>
                  <a:chExt cx="618134" cy="203349"/>
                </a:xfrm>
              </p:grpSpPr>
              <p:sp>
                <p:nvSpPr>
                  <p:cNvPr id="210" name="Oval 42">
                    <a:extLst>
                      <a:ext uri="{FF2B5EF4-FFF2-40B4-BE49-F238E27FC236}">
                        <a16:creationId xmlns:a16="http://schemas.microsoft.com/office/drawing/2014/main" id="{8400D096-4335-D453-6DD0-7C4CB6067FEF}"/>
                      </a:ext>
                    </a:extLst>
                  </p:cNvPr>
                  <p:cNvSpPr/>
                  <p:nvPr/>
                </p:nvSpPr>
                <p:spPr>
                  <a:xfrm rot="10636810">
                    <a:off x="4918004" y="5148985"/>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700" kern="0">
                      <a:ln w="6350">
                        <a:solidFill>
                          <a:srgbClr val="000000"/>
                        </a:solidFill>
                      </a:ln>
                      <a:solidFill>
                        <a:srgbClr val="FFFFFF"/>
                      </a:solidFill>
                      <a:cs typeface="Arial" panose="020B0604020202020204" pitchFamily="34" charset="0"/>
                    </a:endParaRPr>
                  </a:p>
                </p:txBody>
              </p:sp>
              <p:sp>
                <p:nvSpPr>
                  <p:cNvPr id="211" name="Oval 210">
                    <a:extLst>
                      <a:ext uri="{FF2B5EF4-FFF2-40B4-BE49-F238E27FC236}">
                        <a16:creationId xmlns:a16="http://schemas.microsoft.com/office/drawing/2014/main" id="{4BC9EC02-BAE2-E060-758F-C97570E07A66}"/>
                      </a:ext>
                    </a:extLst>
                  </p:cNvPr>
                  <p:cNvSpPr/>
                  <p:nvPr/>
                </p:nvSpPr>
                <p:spPr>
                  <a:xfrm rot="10800000">
                    <a:off x="5177351" y="5198845"/>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sp>
              <p:nvSpPr>
                <p:cNvPr id="202" name="Oval 42">
                  <a:extLst>
                    <a:ext uri="{FF2B5EF4-FFF2-40B4-BE49-F238E27FC236}">
                      <a16:creationId xmlns:a16="http://schemas.microsoft.com/office/drawing/2014/main" id="{55B3BB3B-7036-7C73-72B3-15DF465C8F28}"/>
                    </a:ext>
                  </a:extLst>
                </p:cNvPr>
                <p:cNvSpPr/>
                <p:nvPr/>
              </p:nvSpPr>
              <p:spPr>
                <a:xfrm rot="10636810">
                  <a:off x="4596052" y="5263984"/>
                  <a:ext cx="616961" cy="19243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317 w 616961"/>
                    <a:gd name="connsiteY0" fmla="*/ 94382 h 192439"/>
                    <a:gd name="connsiteX1" fmla="*/ 16438 w 616961"/>
                    <a:gd name="connsiteY1" fmla="*/ 72180 h 192439"/>
                    <a:gd name="connsiteX2" fmla="*/ 123118 w 616961"/>
                    <a:gd name="connsiteY2" fmla="*/ 64559 h 192439"/>
                    <a:gd name="connsiteX3" fmla="*/ 308608 w 616961"/>
                    <a:gd name="connsiteY3" fmla="*/ 137 h 192439"/>
                    <a:gd name="connsiteX4" fmla="*/ 441252 w 616961"/>
                    <a:gd name="connsiteY4" fmla="*/ 49320 h 192439"/>
                    <a:gd name="connsiteX5" fmla="*/ 612519 w 616961"/>
                    <a:gd name="connsiteY5" fmla="*/ 109622 h 192439"/>
                    <a:gd name="connsiteX6" fmla="*/ 490781 w 616961"/>
                    <a:gd name="connsiteY6" fmla="*/ 129330 h 192439"/>
                    <a:gd name="connsiteX7" fmla="*/ 308608 w 616961"/>
                    <a:gd name="connsiteY7" fmla="*/ 192437 h 192439"/>
                    <a:gd name="connsiteX8" fmla="*/ 132419 w 616961"/>
                    <a:gd name="connsiteY8" fmla="*/ 135586 h 192439"/>
                    <a:gd name="connsiteX9" fmla="*/ 12317 w 616961"/>
                    <a:gd name="connsiteY9" fmla="*/ 94382 h 19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6961" h="192439">
                      <a:moveTo>
                        <a:pt x="12317" y="94382"/>
                      </a:moveTo>
                      <a:cubicBezTo>
                        <a:pt x="-7013" y="83814"/>
                        <a:pt x="-2029" y="77150"/>
                        <a:pt x="16438" y="72180"/>
                      </a:cubicBezTo>
                      <a:cubicBezTo>
                        <a:pt x="34905" y="67210"/>
                        <a:pt x="77598" y="78154"/>
                        <a:pt x="123118" y="64559"/>
                      </a:cubicBezTo>
                      <a:cubicBezTo>
                        <a:pt x="168638" y="50964"/>
                        <a:pt x="255586" y="2677"/>
                        <a:pt x="308608" y="137"/>
                      </a:cubicBezTo>
                      <a:cubicBezTo>
                        <a:pt x="361630" y="-2403"/>
                        <a:pt x="390600" y="31073"/>
                        <a:pt x="441252" y="49320"/>
                      </a:cubicBezTo>
                      <a:cubicBezTo>
                        <a:pt x="501429" y="69472"/>
                        <a:pt x="643834" y="84182"/>
                        <a:pt x="612519" y="109622"/>
                      </a:cubicBezTo>
                      <a:cubicBezTo>
                        <a:pt x="622361" y="126450"/>
                        <a:pt x="541433" y="115528"/>
                        <a:pt x="490781" y="129330"/>
                      </a:cubicBezTo>
                      <a:cubicBezTo>
                        <a:pt x="440129" y="143132"/>
                        <a:pt x="365758" y="192120"/>
                        <a:pt x="308608" y="192437"/>
                      </a:cubicBezTo>
                      <a:cubicBezTo>
                        <a:pt x="251458" y="192754"/>
                        <a:pt x="181562" y="157002"/>
                        <a:pt x="132419" y="135586"/>
                      </a:cubicBezTo>
                      <a:cubicBezTo>
                        <a:pt x="83276" y="114170"/>
                        <a:pt x="31647" y="104950"/>
                        <a:pt x="12317" y="94382"/>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700" kern="0">
                    <a:ln w="6350">
                      <a:solidFill>
                        <a:srgbClr val="000000"/>
                      </a:solidFill>
                    </a:ln>
                    <a:solidFill>
                      <a:srgbClr val="FFFFFF"/>
                    </a:solidFill>
                    <a:cs typeface="Arial" panose="020B0604020202020204" pitchFamily="34" charset="0"/>
                  </a:endParaRPr>
                </a:p>
              </p:txBody>
            </p:sp>
            <p:sp>
              <p:nvSpPr>
                <p:cNvPr id="203" name="Oval 202">
                  <a:extLst>
                    <a:ext uri="{FF2B5EF4-FFF2-40B4-BE49-F238E27FC236}">
                      <a16:creationId xmlns:a16="http://schemas.microsoft.com/office/drawing/2014/main" id="{8334D355-240C-6226-AF6B-60407A09DA82}"/>
                    </a:ext>
                  </a:extLst>
                </p:cNvPr>
                <p:cNvSpPr/>
                <p:nvPr/>
              </p:nvSpPr>
              <p:spPr>
                <a:xfrm rot="10800000">
                  <a:off x="4858190" y="5309234"/>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nvGrpSpPr>
                <p:cNvPr id="204" name="Group 203">
                  <a:extLst>
                    <a:ext uri="{FF2B5EF4-FFF2-40B4-BE49-F238E27FC236}">
                      <a16:creationId xmlns:a16="http://schemas.microsoft.com/office/drawing/2014/main" id="{4E0C77D1-8012-539A-9785-E0D4B11C5813}"/>
                    </a:ext>
                  </a:extLst>
                </p:cNvPr>
                <p:cNvGrpSpPr/>
                <p:nvPr/>
              </p:nvGrpSpPr>
              <p:grpSpPr>
                <a:xfrm>
                  <a:off x="5116366" y="5243361"/>
                  <a:ext cx="618134" cy="203349"/>
                  <a:chOff x="4918004" y="5148985"/>
                  <a:chExt cx="618134" cy="203349"/>
                </a:xfrm>
              </p:grpSpPr>
              <p:sp>
                <p:nvSpPr>
                  <p:cNvPr id="208" name="Oval 42">
                    <a:extLst>
                      <a:ext uri="{FF2B5EF4-FFF2-40B4-BE49-F238E27FC236}">
                        <a16:creationId xmlns:a16="http://schemas.microsoft.com/office/drawing/2014/main" id="{AACA1EA4-A71C-6AE1-FE05-1D7C651235A9}"/>
                      </a:ext>
                    </a:extLst>
                  </p:cNvPr>
                  <p:cNvSpPr/>
                  <p:nvPr/>
                </p:nvSpPr>
                <p:spPr>
                  <a:xfrm rot="10636810">
                    <a:off x="4918004" y="5148985"/>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700" kern="0">
                      <a:ln w="6350">
                        <a:solidFill>
                          <a:srgbClr val="000000"/>
                        </a:solidFill>
                      </a:ln>
                      <a:solidFill>
                        <a:srgbClr val="FFFFFF"/>
                      </a:solidFill>
                      <a:cs typeface="Arial" panose="020B0604020202020204" pitchFamily="34" charset="0"/>
                    </a:endParaRPr>
                  </a:p>
                </p:txBody>
              </p:sp>
              <p:sp>
                <p:nvSpPr>
                  <p:cNvPr id="209" name="Oval 208">
                    <a:extLst>
                      <a:ext uri="{FF2B5EF4-FFF2-40B4-BE49-F238E27FC236}">
                        <a16:creationId xmlns:a16="http://schemas.microsoft.com/office/drawing/2014/main" id="{FB62C505-BED0-D878-798E-B058E74149BA}"/>
                      </a:ext>
                    </a:extLst>
                  </p:cNvPr>
                  <p:cNvSpPr/>
                  <p:nvPr/>
                </p:nvSpPr>
                <p:spPr>
                  <a:xfrm rot="10800000">
                    <a:off x="5177351" y="5198845"/>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grpSp>
              <p:nvGrpSpPr>
                <p:cNvPr id="205" name="Group 204">
                  <a:extLst>
                    <a:ext uri="{FF2B5EF4-FFF2-40B4-BE49-F238E27FC236}">
                      <a16:creationId xmlns:a16="http://schemas.microsoft.com/office/drawing/2014/main" id="{C6AB6D89-54FB-7597-29D9-9F637D7D0B2E}"/>
                    </a:ext>
                  </a:extLst>
                </p:cNvPr>
                <p:cNvGrpSpPr/>
                <p:nvPr/>
              </p:nvGrpSpPr>
              <p:grpSpPr>
                <a:xfrm>
                  <a:off x="5359379" y="5351285"/>
                  <a:ext cx="618134" cy="203349"/>
                  <a:chOff x="4918004" y="5148985"/>
                  <a:chExt cx="618134" cy="203349"/>
                </a:xfrm>
              </p:grpSpPr>
              <p:sp>
                <p:nvSpPr>
                  <p:cNvPr id="206" name="Oval 42">
                    <a:extLst>
                      <a:ext uri="{FF2B5EF4-FFF2-40B4-BE49-F238E27FC236}">
                        <a16:creationId xmlns:a16="http://schemas.microsoft.com/office/drawing/2014/main" id="{4CDAD53C-9DDB-A33A-E497-D6D7CC33EE9D}"/>
                      </a:ext>
                    </a:extLst>
                  </p:cNvPr>
                  <p:cNvSpPr/>
                  <p:nvPr/>
                </p:nvSpPr>
                <p:spPr>
                  <a:xfrm rot="10636810">
                    <a:off x="4918004" y="5148985"/>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700" kern="0">
                      <a:ln w="6350">
                        <a:solidFill>
                          <a:srgbClr val="000000"/>
                        </a:solidFill>
                      </a:ln>
                      <a:solidFill>
                        <a:srgbClr val="FFFFFF"/>
                      </a:solidFill>
                      <a:cs typeface="Arial" panose="020B0604020202020204" pitchFamily="34" charset="0"/>
                    </a:endParaRPr>
                  </a:p>
                </p:txBody>
              </p:sp>
              <p:sp>
                <p:nvSpPr>
                  <p:cNvPr id="207" name="Oval 206">
                    <a:extLst>
                      <a:ext uri="{FF2B5EF4-FFF2-40B4-BE49-F238E27FC236}">
                        <a16:creationId xmlns:a16="http://schemas.microsoft.com/office/drawing/2014/main" id="{E9518CF0-2393-AE7D-F977-079CFE572CEF}"/>
                      </a:ext>
                    </a:extLst>
                  </p:cNvPr>
                  <p:cNvSpPr/>
                  <p:nvPr/>
                </p:nvSpPr>
                <p:spPr>
                  <a:xfrm rot="10800000">
                    <a:off x="5177351" y="5198845"/>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grpSp>
          <p:grpSp>
            <p:nvGrpSpPr>
              <p:cNvPr id="177" name="Group 176">
                <a:extLst>
                  <a:ext uri="{FF2B5EF4-FFF2-40B4-BE49-F238E27FC236}">
                    <a16:creationId xmlns:a16="http://schemas.microsoft.com/office/drawing/2014/main" id="{090B1D99-32EA-E36F-391E-1FE292043FE7}"/>
                  </a:ext>
                </a:extLst>
              </p:cNvPr>
              <p:cNvGrpSpPr/>
              <p:nvPr/>
            </p:nvGrpSpPr>
            <p:grpSpPr>
              <a:xfrm>
                <a:off x="2725807" y="4814333"/>
                <a:ext cx="488989" cy="155342"/>
                <a:chOff x="8421214" y="4643878"/>
                <a:chExt cx="488989" cy="155342"/>
              </a:xfrm>
            </p:grpSpPr>
            <p:sp>
              <p:nvSpPr>
                <p:cNvPr id="197" name="Oval 42">
                  <a:extLst>
                    <a:ext uri="{FF2B5EF4-FFF2-40B4-BE49-F238E27FC236}">
                      <a16:creationId xmlns:a16="http://schemas.microsoft.com/office/drawing/2014/main" id="{928F4F56-1D3B-AB56-BD61-F822D0BB528F}"/>
                    </a:ext>
                  </a:extLst>
                </p:cNvPr>
                <p:cNvSpPr/>
                <p:nvPr/>
              </p:nvSpPr>
              <p:spPr>
                <a:xfrm rot="21496810">
                  <a:off x="8421214" y="4643878"/>
                  <a:ext cx="488989" cy="155342"/>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700" kern="0">
                    <a:ln w="6350">
                      <a:solidFill>
                        <a:srgbClr val="000000"/>
                      </a:solidFill>
                    </a:ln>
                    <a:solidFill>
                      <a:srgbClr val="FFFFFF"/>
                    </a:solidFill>
                    <a:cs typeface="Arial" panose="020B0604020202020204" pitchFamily="34" charset="0"/>
                  </a:endParaRPr>
                </a:p>
              </p:txBody>
            </p:sp>
            <p:sp>
              <p:nvSpPr>
                <p:cNvPr id="198" name="Oval 197">
                  <a:extLst>
                    <a:ext uri="{FF2B5EF4-FFF2-40B4-BE49-F238E27FC236}">
                      <a16:creationId xmlns:a16="http://schemas.microsoft.com/office/drawing/2014/main" id="{92362D60-60AE-D638-6DD2-CD1845929D33}"/>
                    </a:ext>
                  </a:extLst>
                </p:cNvPr>
                <p:cNvSpPr/>
                <p:nvPr/>
              </p:nvSpPr>
              <p:spPr>
                <a:xfrm rot="60000">
                  <a:off x="8637830" y="4681656"/>
                  <a:ext cx="73325" cy="70258"/>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grpSp>
            <p:nvGrpSpPr>
              <p:cNvPr id="178" name="Group 177">
                <a:extLst>
                  <a:ext uri="{FF2B5EF4-FFF2-40B4-BE49-F238E27FC236}">
                    <a16:creationId xmlns:a16="http://schemas.microsoft.com/office/drawing/2014/main" id="{19CD1E03-734E-A8CC-A08B-6900789CA5D9}"/>
                  </a:ext>
                </a:extLst>
              </p:cNvPr>
              <p:cNvGrpSpPr/>
              <p:nvPr/>
            </p:nvGrpSpPr>
            <p:grpSpPr>
              <a:xfrm>
                <a:off x="2288062" y="4810137"/>
                <a:ext cx="488989" cy="155342"/>
                <a:chOff x="8421214" y="4643878"/>
                <a:chExt cx="488989" cy="155342"/>
              </a:xfrm>
            </p:grpSpPr>
            <p:sp>
              <p:nvSpPr>
                <p:cNvPr id="195" name="Oval 42">
                  <a:extLst>
                    <a:ext uri="{FF2B5EF4-FFF2-40B4-BE49-F238E27FC236}">
                      <a16:creationId xmlns:a16="http://schemas.microsoft.com/office/drawing/2014/main" id="{DB4D978F-CBC9-CFD2-BAD6-B2301F29769E}"/>
                    </a:ext>
                  </a:extLst>
                </p:cNvPr>
                <p:cNvSpPr/>
                <p:nvPr/>
              </p:nvSpPr>
              <p:spPr>
                <a:xfrm rot="21496810">
                  <a:off x="8421214" y="4643878"/>
                  <a:ext cx="488989" cy="155342"/>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700" kern="0">
                    <a:ln w="6350">
                      <a:solidFill>
                        <a:srgbClr val="000000"/>
                      </a:solidFill>
                    </a:ln>
                    <a:solidFill>
                      <a:srgbClr val="FFFFFF"/>
                    </a:solidFill>
                    <a:cs typeface="Arial" panose="020B0604020202020204" pitchFamily="34" charset="0"/>
                  </a:endParaRPr>
                </a:p>
              </p:txBody>
            </p:sp>
            <p:sp>
              <p:nvSpPr>
                <p:cNvPr id="196" name="Oval 195">
                  <a:extLst>
                    <a:ext uri="{FF2B5EF4-FFF2-40B4-BE49-F238E27FC236}">
                      <a16:creationId xmlns:a16="http://schemas.microsoft.com/office/drawing/2014/main" id="{41547022-F130-9B60-6EBB-93F89B1348A7}"/>
                    </a:ext>
                  </a:extLst>
                </p:cNvPr>
                <p:cNvSpPr/>
                <p:nvPr/>
              </p:nvSpPr>
              <p:spPr>
                <a:xfrm rot="60000">
                  <a:off x="8637830" y="4681656"/>
                  <a:ext cx="73325" cy="70258"/>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grpSp>
            <p:nvGrpSpPr>
              <p:cNvPr id="179" name="Group 178">
                <a:extLst>
                  <a:ext uri="{FF2B5EF4-FFF2-40B4-BE49-F238E27FC236}">
                    <a16:creationId xmlns:a16="http://schemas.microsoft.com/office/drawing/2014/main" id="{754AC834-E355-90FA-EFE5-EB18AE7E109D}"/>
                  </a:ext>
                </a:extLst>
              </p:cNvPr>
              <p:cNvGrpSpPr/>
              <p:nvPr/>
            </p:nvGrpSpPr>
            <p:grpSpPr>
              <a:xfrm>
                <a:off x="2502175" y="4733702"/>
                <a:ext cx="488989" cy="155342"/>
                <a:chOff x="8421214" y="4643878"/>
                <a:chExt cx="488989" cy="155342"/>
              </a:xfrm>
            </p:grpSpPr>
            <p:sp>
              <p:nvSpPr>
                <p:cNvPr id="193" name="Oval 42">
                  <a:extLst>
                    <a:ext uri="{FF2B5EF4-FFF2-40B4-BE49-F238E27FC236}">
                      <a16:creationId xmlns:a16="http://schemas.microsoft.com/office/drawing/2014/main" id="{AB5E4AC7-F5D3-C672-C442-01B5BC088131}"/>
                    </a:ext>
                  </a:extLst>
                </p:cNvPr>
                <p:cNvSpPr/>
                <p:nvPr/>
              </p:nvSpPr>
              <p:spPr>
                <a:xfrm rot="21496810">
                  <a:off x="8421214" y="4643878"/>
                  <a:ext cx="488989" cy="155342"/>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700" kern="0">
                    <a:ln w="6350">
                      <a:solidFill>
                        <a:srgbClr val="000000"/>
                      </a:solidFill>
                    </a:ln>
                    <a:solidFill>
                      <a:srgbClr val="FFFFFF"/>
                    </a:solidFill>
                    <a:cs typeface="Arial" panose="020B0604020202020204" pitchFamily="34" charset="0"/>
                  </a:endParaRPr>
                </a:p>
              </p:txBody>
            </p:sp>
            <p:sp>
              <p:nvSpPr>
                <p:cNvPr id="194" name="Oval 193">
                  <a:extLst>
                    <a:ext uri="{FF2B5EF4-FFF2-40B4-BE49-F238E27FC236}">
                      <a16:creationId xmlns:a16="http://schemas.microsoft.com/office/drawing/2014/main" id="{246D318C-5EAB-407B-5CF2-7D9D83F65B89}"/>
                    </a:ext>
                  </a:extLst>
                </p:cNvPr>
                <p:cNvSpPr/>
                <p:nvPr/>
              </p:nvSpPr>
              <p:spPr>
                <a:xfrm rot="60000">
                  <a:off x="8637830" y="4681656"/>
                  <a:ext cx="73325" cy="70258"/>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grpSp>
            <p:nvGrpSpPr>
              <p:cNvPr id="180" name="Group 179">
                <a:extLst>
                  <a:ext uri="{FF2B5EF4-FFF2-40B4-BE49-F238E27FC236}">
                    <a16:creationId xmlns:a16="http://schemas.microsoft.com/office/drawing/2014/main" id="{905E57BA-DA70-7865-21B5-5A18BEF79323}"/>
                  </a:ext>
                </a:extLst>
              </p:cNvPr>
              <p:cNvGrpSpPr/>
              <p:nvPr/>
            </p:nvGrpSpPr>
            <p:grpSpPr>
              <a:xfrm>
                <a:off x="2958540" y="4733699"/>
                <a:ext cx="488989" cy="155342"/>
                <a:chOff x="8421214" y="4643878"/>
                <a:chExt cx="488989" cy="155342"/>
              </a:xfrm>
            </p:grpSpPr>
            <p:sp>
              <p:nvSpPr>
                <p:cNvPr id="191" name="Oval 42">
                  <a:extLst>
                    <a:ext uri="{FF2B5EF4-FFF2-40B4-BE49-F238E27FC236}">
                      <a16:creationId xmlns:a16="http://schemas.microsoft.com/office/drawing/2014/main" id="{EBD6D2DF-FE25-7134-FA7B-024504C0724C}"/>
                    </a:ext>
                  </a:extLst>
                </p:cNvPr>
                <p:cNvSpPr/>
                <p:nvPr/>
              </p:nvSpPr>
              <p:spPr>
                <a:xfrm rot="21496810">
                  <a:off x="8421214" y="4643878"/>
                  <a:ext cx="488989" cy="155342"/>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700" kern="0">
                    <a:ln w="6350">
                      <a:solidFill>
                        <a:srgbClr val="000000"/>
                      </a:solidFill>
                    </a:ln>
                    <a:solidFill>
                      <a:srgbClr val="FFFFFF"/>
                    </a:solidFill>
                    <a:cs typeface="Arial" panose="020B0604020202020204" pitchFamily="34" charset="0"/>
                  </a:endParaRPr>
                </a:p>
              </p:txBody>
            </p:sp>
            <p:sp>
              <p:nvSpPr>
                <p:cNvPr id="192" name="Oval 191">
                  <a:extLst>
                    <a:ext uri="{FF2B5EF4-FFF2-40B4-BE49-F238E27FC236}">
                      <a16:creationId xmlns:a16="http://schemas.microsoft.com/office/drawing/2014/main" id="{C5B142CA-2578-95A5-38DE-4315A484DD25}"/>
                    </a:ext>
                  </a:extLst>
                </p:cNvPr>
                <p:cNvSpPr/>
                <p:nvPr/>
              </p:nvSpPr>
              <p:spPr>
                <a:xfrm rot="60000">
                  <a:off x="8637830" y="4681656"/>
                  <a:ext cx="73325" cy="70258"/>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sp>
            <p:nvSpPr>
              <p:cNvPr id="181" name="Oval 42">
                <a:extLst>
                  <a:ext uri="{FF2B5EF4-FFF2-40B4-BE49-F238E27FC236}">
                    <a16:creationId xmlns:a16="http://schemas.microsoft.com/office/drawing/2014/main" id="{C62A2F22-C553-C1EA-850E-0133332F36ED}"/>
                  </a:ext>
                </a:extLst>
              </p:cNvPr>
              <p:cNvSpPr/>
              <p:nvPr/>
            </p:nvSpPr>
            <p:spPr>
              <a:xfrm rot="10696810">
                <a:off x="1879946" y="4817922"/>
                <a:ext cx="488989" cy="155342"/>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700" kern="0">
                  <a:ln w="6350">
                    <a:solidFill>
                      <a:srgbClr val="000000"/>
                    </a:solidFill>
                  </a:ln>
                  <a:solidFill>
                    <a:srgbClr val="FFFFFF"/>
                  </a:solidFill>
                  <a:cs typeface="Arial" panose="020B0604020202020204" pitchFamily="34" charset="0"/>
                </a:endParaRPr>
              </a:p>
            </p:txBody>
          </p:sp>
          <p:sp>
            <p:nvSpPr>
              <p:cNvPr id="182" name="Oval 181">
                <a:extLst>
                  <a:ext uri="{FF2B5EF4-FFF2-40B4-BE49-F238E27FC236}">
                    <a16:creationId xmlns:a16="http://schemas.microsoft.com/office/drawing/2014/main" id="{66113DF2-0623-766A-E96E-DB702A21A874}"/>
                  </a:ext>
                </a:extLst>
              </p:cNvPr>
              <p:cNvSpPr/>
              <p:nvPr/>
            </p:nvSpPr>
            <p:spPr>
              <a:xfrm rot="10860000">
                <a:off x="2085186" y="4855965"/>
                <a:ext cx="73326" cy="70258"/>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sp>
            <p:nvSpPr>
              <p:cNvPr id="183" name="Oval 42">
                <a:extLst>
                  <a:ext uri="{FF2B5EF4-FFF2-40B4-BE49-F238E27FC236}">
                    <a16:creationId xmlns:a16="http://schemas.microsoft.com/office/drawing/2014/main" id="{D4A29A3D-9B09-FCF7-9124-119E3E849D4D}"/>
                  </a:ext>
                </a:extLst>
              </p:cNvPr>
              <p:cNvSpPr/>
              <p:nvPr/>
            </p:nvSpPr>
            <p:spPr>
              <a:xfrm rot="10696810">
                <a:off x="2062641" y="4740268"/>
                <a:ext cx="488989" cy="155342"/>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700" kern="0">
                  <a:ln w="6350">
                    <a:solidFill>
                      <a:srgbClr val="000000"/>
                    </a:solidFill>
                  </a:ln>
                  <a:solidFill>
                    <a:srgbClr val="FFFFFF"/>
                  </a:solidFill>
                  <a:cs typeface="Arial" panose="020B0604020202020204" pitchFamily="34" charset="0"/>
                </a:endParaRPr>
              </a:p>
            </p:txBody>
          </p:sp>
          <p:sp>
            <p:nvSpPr>
              <p:cNvPr id="184" name="Oval 183">
                <a:extLst>
                  <a:ext uri="{FF2B5EF4-FFF2-40B4-BE49-F238E27FC236}">
                    <a16:creationId xmlns:a16="http://schemas.microsoft.com/office/drawing/2014/main" id="{46B413C0-3E8D-DFCD-7717-D74DD53F5BF1}"/>
                  </a:ext>
                </a:extLst>
              </p:cNvPr>
              <p:cNvSpPr/>
              <p:nvPr/>
            </p:nvSpPr>
            <p:spPr>
              <a:xfrm rot="10860000">
                <a:off x="2267876" y="4778312"/>
                <a:ext cx="73326" cy="70258"/>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nvGrpSpPr>
              <p:cNvPr id="185" name="Group 184">
                <a:extLst>
                  <a:ext uri="{FF2B5EF4-FFF2-40B4-BE49-F238E27FC236}">
                    <a16:creationId xmlns:a16="http://schemas.microsoft.com/office/drawing/2014/main" id="{56C8D2F5-2295-26AF-AD1C-34FB50B292EC}"/>
                  </a:ext>
                </a:extLst>
              </p:cNvPr>
              <p:cNvGrpSpPr/>
              <p:nvPr/>
            </p:nvGrpSpPr>
            <p:grpSpPr>
              <a:xfrm>
                <a:off x="1641101" y="4753803"/>
                <a:ext cx="488989" cy="155342"/>
                <a:chOff x="3152408" y="4400233"/>
                <a:chExt cx="488989" cy="155342"/>
              </a:xfrm>
            </p:grpSpPr>
            <p:sp>
              <p:nvSpPr>
                <p:cNvPr id="189" name="Oval 42">
                  <a:extLst>
                    <a:ext uri="{FF2B5EF4-FFF2-40B4-BE49-F238E27FC236}">
                      <a16:creationId xmlns:a16="http://schemas.microsoft.com/office/drawing/2014/main" id="{8B67C51A-EE83-3CE0-AF78-81D23AF3EAA1}"/>
                    </a:ext>
                  </a:extLst>
                </p:cNvPr>
                <p:cNvSpPr/>
                <p:nvPr/>
              </p:nvSpPr>
              <p:spPr>
                <a:xfrm rot="10696810">
                  <a:off x="3152408" y="4400233"/>
                  <a:ext cx="488989" cy="155342"/>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700" kern="0">
                    <a:ln w="6350">
                      <a:solidFill>
                        <a:srgbClr val="000000"/>
                      </a:solidFill>
                    </a:ln>
                    <a:solidFill>
                      <a:srgbClr val="FFFFFF"/>
                    </a:solidFill>
                    <a:cs typeface="Arial" panose="020B0604020202020204" pitchFamily="34" charset="0"/>
                  </a:endParaRPr>
                </a:p>
              </p:txBody>
            </p:sp>
            <p:sp>
              <p:nvSpPr>
                <p:cNvPr id="190" name="Oval 189">
                  <a:extLst>
                    <a:ext uri="{FF2B5EF4-FFF2-40B4-BE49-F238E27FC236}">
                      <a16:creationId xmlns:a16="http://schemas.microsoft.com/office/drawing/2014/main" id="{F3FA0CF7-8144-131A-C0D1-B58ABD1CD038}"/>
                    </a:ext>
                  </a:extLst>
                </p:cNvPr>
                <p:cNvSpPr/>
                <p:nvPr/>
              </p:nvSpPr>
              <p:spPr>
                <a:xfrm rot="10860000">
                  <a:off x="3357648" y="4438276"/>
                  <a:ext cx="73325" cy="70258"/>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grpSp>
            <p:nvGrpSpPr>
              <p:cNvPr id="186" name="Group 185">
                <a:extLst>
                  <a:ext uri="{FF2B5EF4-FFF2-40B4-BE49-F238E27FC236}">
                    <a16:creationId xmlns:a16="http://schemas.microsoft.com/office/drawing/2014/main" id="{8EC910C6-2827-ADEE-1378-8BCAA400197B}"/>
                  </a:ext>
                </a:extLst>
              </p:cNvPr>
              <p:cNvGrpSpPr/>
              <p:nvPr/>
            </p:nvGrpSpPr>
            <p:grpSpPr>
              <a:xfrm>
                <a:off x="1644843" y="4906144"/>
                <a:ext cx="488989" cy="155342"/>
                <a:chOff x="3152408" y="4400233"/>
                <a:chExt cx="488989" cy="155342"/>
              </a:xfrm>
            </p:grpSpPr>
            <p:sp>
              <p:nvSpPr>
                <p:cNvPr id="187" name="Oval 42">
                  <a:extLst>
                    <a:ext uri="{FF2B5EF4-FFF2-40B4-BE49-F238E27FC236}">
                      <a16:creationId xmlns:a16="http://schemas.microsoft.com/office/drawing/2014/main" id="{BEE85F3A-3CDB-071A-0700-869EBD489C5F}"/>
                    </a:ext>
                  </a:extLst>
                </p:cNvPr>
                <p:cNvSpPr/>
                <p:nvPr/>
              </p:nvSpPr>
              <p:spPr>
                <a:xfrm rot="10696810">
                  <a:off x="3152408" y="4400233"/>
                  <a:ext cx="488989" cy="155342"/>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700" kern="0">
                    <a:ln w="6350">
                      <a:solidFill>
                        <a:srgbClr val="000000"/>
                      </a:solidFill>
                    </a:ln>
                    <a:solidFill>
                      <a:srgbClr val="FFFFFF"/>
                    </a:solidFill>
                    <a:cs typeface="Arial" panose="020B0604020202020204" pitchFamily="34" charset="0"/>
                  </a:endParaRPr>
                </a:p>
              </p:txBody>
            </p:sp>
            <p:sp>
              <p:nvSpPr>
                <p:cNvPr id="188" name="Oval 187">
                  <a:extLst>
                    <a:ext uri="{FF2B5EF4-FFF2-40B4-BE49-F238E27FC236}">
                      <a16:creationId xmlns:a16="http://schemas.microsoft.com/office/drawing/2014/main" id="{72EC0277-C3AD-FF7D-3A16-FE857A8BAF4D}"/>
                    </a:ext>
                  </a:extLst>
                </p:cNvPr>
                <p:cNvSpPr/>
                <p:nvPr/>
              </p:nvSpPr>
              <p:spPr>
                <a:xfrm rot="10860000">
                  <a:off x="3357648" y="4438276"/>
                  <a:ext cx="73325" cy="70258"/>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grpSp>
        <p:grpSp>
          <p:nvGrpSpPr>
            <p:cNvPr id="46" name="Group 45">
              <a:extLst>
                <a:ext uri="{FF2B5EF4-FFF2-40B4-BE49-F238E27FC236}">
                  <a16:creationId xmlns:a16="http://schemas.microsoft.com/office/drawing/2014/main" id="{11BF3268-AE24-A80E-ED17-E5A11FFB977C}"/>
                </a:ext>
              </a:extLst>
            </p:cNvPr>
            <p:cNvGrpSpPr/>
            <p:nvPr userDrawn="1"/>
          </p:nvGrpSpPr>
          <p:grpSpPr>
            <a:xfrm rot="1184839">
              <a:off x="2589614" y="2690063"/>
              <a:ext cx="383800" cy="383143"/>
              <a:chOff x="1854412" y="2424316"/>
              <a:chExt cx="467717" cy="463141"/>
            </a:xfrm>
          </p:grpSpPr>
          <p:grpSp>
            <p:nvGrpSpPr>
              <p:cNvPr id="68" name="IgE">
                <a:extLst>
                  <a:ext uri="{FF2B5EF4-FFF2-40B4-BE49-F238E27FC236}">
                    <a16:creationId xmlns:a16="http://schemas.microsoft.com/office/drawing/2014/main" id="{F1B6F3EC-FED4-D297-D54D-FE6B66E2B703}"/>
                  </a:ext>
                </a:extLst>
              </p:cNvPr>
              <p:cNvGrpSpPr/>
              <p:nvPr/>
            </p:nvGrpSpPr>
            <p:grpSpPr>
              <a:xfrm rot="2340909">
                <a:off x="2053039" y="2440048"/>
                <a:ext cx="78529" cy="153147"/>
                <a:chOff x="1589809" y="4304034"/>
                <a:chExt cx="117388" cy="227030"/>
              </a:xfrm>
            </p:grpSpPr>
            <p:grpSp>
              <p:nvGrpSpPr>
                <p:cNvPr id="163" name="Group 162">
                  <a:extLst>
                    <a:ext uri="{FF2B5EF4-FFF2-40B4-BE49-F238E27FC236}">
                      <a16:creationId xmlns:a16="http://schemas.microsoft.com/office/drawing/2014/main" id="{3D68FC1F-5D0B-0592-7223-0BE3AAAE9A6A}"/>
                    </a:ext>
                  </a:extLst>
                </p:cNvPr>
                <p:cNvGrpSpPr/>
                <p:nvPr/>
              </p:nvGrpSpPr>
              <p:grpSpPr>
                <a:xfrm>
                  <a:off x="1628029" y="4393904"/>
                  <a:ext cx="35288" cy="137160"/>
                  <a:chOff x="1862901" y="3917418"/>
                  <a:chExt cx="35288" cy="537297"/>
                </a:xfrm>
              </p:grpSpPr>
              <p:sp>
                <p:nvSpPr>
                  <p:cNvPr id="170" name="Rectangle: Rounded Corners 169">
                    <a:extLst>
                      <a:ext uri="{FF2B5EF4-FFF2-40B4-BE49-F238E27FC236}">
                        <a16:creationId xmlns:a16="http://schemas.microsoft.com/office/drawing/2014/main" id="{378A1A60-846C-C9AB-59BD-4CC28B7EFD48}"/>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171" name="Rectangle: Rounded Corners 170">
                    <a:extLst>
                      <a:ext uri="{FF2B5EF4-FFF2-40B4-BE49-F238E27FC236}">
                        <a16:creationId xmlns:a16="http://schemas.microsoft.com/office/drawing/2014/main" id="{EFD04204-FA3A-F05C-C19C-296F50AD8F46}"/>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grpSp>
            <p:grpSp>
              <p:nvGrpSpPr>
                <p:cNvPr id="164" name="Group 163">
                  <a:extLst>
                    <a:ext uri="{FF2B5EF4-FFF2-40B4-BE49-F238E27FC236}">
                      <a16:creationId xmlns:a16="http://schemas.microsoft.com/office/drawing/2014/main" id="{8EB03DD4-095D-B532-13BC-E4EF16D020EE}"/>
                    </a:ext>
                  </a:extLst>
                </p:cNvPr>
                <p:cNvGrpSpPr/>
                <p:nvPr/>
              </p:nvGrpSpPr>
              <p:grpSpPr>
                <a:xfrm rot="19869607">
                  <a:off x="1589809" y="4304034"/>
                  <a:ext cx="35288" cy="91440"/>
                  <a:chOff x="1862901" y="3917418"/>
                  <a:chExt cx="35288" cy="537297"/>
                </a:xfrm>
              </p:grpSpPr>
              <p:sp>
                <p:nvSpPr>
                  <p:cNvPr id="168" name="Rectangle: Rounded Corners 167">
                    <a:extLst>
                      <a:ext uri="{FF2B5EF4-FFF2-40B4-BE49-F238E27FC236}">
                        <a16:creationId xmlns:a16="http://schemas.microsoft.com/office/drawing/2014/main" id="{BD2DC30E-60EA-F845-6EC0-85A576800F76}"/>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169" name="Rectangle: Rounded Corners 168">
                    <a:extLst>
                      <a:ext uri="{FF2B5EF4-FFF2-40B4-BE49-F238E27FC236}">
                        <a16:creationId xmlns:a16="http://schemas.microsoft.com/office/drawing/2014/main" id="{463035DC-085C-B8B7-65BE-408ECDF667E1}"/>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grpSp>
            <p:grpSp>
              <p:nvGrpSpPr>
                <p:cNvPr id="165" name="Group 164">
                  <a:extLst>
                    <a:ext uri="{FF2B5EF4-FFF2-40B4-BE49-F238E27FC236}">
                      <a16:creationId xmlns:a16="http://schemas.microsoft.com/office/drawing/2014/main" id="{DD58E5F8-A31B-A4B6-755A-84209D845698}"/>
                    </a:ext>
                  </a:extLst>
                </p:cNvPr>
                <p:cNvGrpSpPr/>
                <p:nvPr/>
              </p:nvGrpSpPr>
              <p:grpSpPr>
                <a:xfrm rot="1730393" flipH="1">
                  <a:off x="1671909" y="4304963"/>
                  <a:ext cx="35288" cy="91440"/>
                  <a:chOff x="1862901" y="3917418"/>
                  <a:chExt cx="35288" cy="537297"/>
                </a:xfrm>
              </p:grpSpPr>
              <p:sp>
                <p:nvSpPr>
                  <p:cNvPr id="166" name="Rectangle: Rounded Corners 165">
                    <a:extLst>
                      <a:ext uri="{FF2B5EF4-FFF2-40B4-BE49-F238E27FC236}">
                        <a16:creationId xmlns:a16="http://schemas.microsoft.com/office/drawing/2014/main" id="{E4580617-2F59-A3B8-85AA-A89F9223633A}"/>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167" name="Rectangle: Rounded Corners 166">
                    <a:extLst>
                      <a:ext uri="{FF2B5EF4-FFF2-40B4-BE49-F238E27FC236}">
                        <a16:creationId xmlns:a16="http://schemas.microsoft.com/office/drawing/2014/main" id="{EE90FFC4-9000-F8B2-160B-055C1CE9672C}"/>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grpSp>
          </p:grpSp>
          <p:grpSp>
            <p:nvGrpSpPr>
              <p:cNvPr id="69" name="Receptors">
                <a:extLst>
                  <a:ext uri="{FF2B5EF4-FFF2-40B4-BE49-F238E27FC236}">
                    <a16:creationId xmlns:a16="http://schemas.microsoft.com/office/drawing/2014/main" id="{35E11D87-A906-6DCE-AFBD-A3509BFFCE82}"/>
                  </a:ext>
                </a:extLst>
              </p:cNvPr>
              <p:cNvGrpSpPr/>
              <p:nvPr/>
            </p:nvGrpSpPr>
            <p:grpSpPr>
              <a:xfrm rot="1259298">
                <a:off x="1991123" y="2549205"/>
                <a:ext cx="176715" cy="146367"/>
                <a:chOff x="3098615" y="2684115"/>
                <a:chExt cx="232213" cy="190739"/>
              </a:xfrm>
            </p:grpSpPr>
            <p:grpSp>
              <p:nvGrpSpPr>
                <p:cNvPr id="157" name="Group 156">
                  <a:extLst>
                    <a:ext uri="{FF2B5EF4-FFF2-40B4-BE49-F238E27FC236}">
                      <a16:creationId xmlns:a16="http://schemas.microsoft.com/office/drawing/2014/main" id="{43ED33EF-E4E8-20F2-143D-1AEEBFC1F2CC}"/>
                    </a:ext>
                  </a:extLst>
                </p:cNvPr>
                <p:cNvGrpSpPr/>
                <p:nvPr/>
              </p:nvGrpSpPr>
              <p:grpSpPr>
                <a:xfrm rot="886797">
                  <a:off x="3098615" y="2684115"/>
                  <a:ext cx="100965" cy="152400"/>
                  <a:chOff x="935355" y="3352800"/>
                  <a:chExt cx="100965" cy="152400"/>
                </a:xfrm>
              </p:grpSpPr>
              <p:sp>
                <p:nvSpPr>
                  <p:cNvPr id="161" name="Freeform: Shape 160">
                    <a:extLst>
                      <a:ext uri="{FF2B5EF4-FFF2-40B4-BE49-F238E27FC236}">
                        <a16:creationId xmlns:a16="http://schemas.microsoft.com/office/drawing/2014/main" id="{5B61C837-2BAD-B8BD-C37E-391719C61385}"/>
                      </a:ext>
                    </a:extLst>
                  </p:cNvPr>
                  <p:cNvSpPr/>
                  <p:nvPr/>
                </p:nvSpPr>
                <p:spPr>
                  <a:xfrm>
                    <a:off x="935355" y="3352800"/>
                    <a:ext cx="100965" cy="76200"/>
                  </a:xfrm>
                  <a:custGeom>
                    <a:avLst/>
                    <a:gdLst>
                      <a:gd name="connsiteX0" fmla="*/ 0 w 100965"/>
                      <a:gd name="connsiteY0" fmla="*/ 0 h 76200"/>
                      <a:gd name="connsiteX1" fmla="*/ 0 w 100965"/>
                      <a:gd name="connsiteY1" fmla="*/ 76200 h 76200"/>
                      <a:gd name="connsiteX2" fmla="*/ 100965 w 100965"/>
                      <a:gd name="connsiteY2" fmla="*/ 76200 h 76200"/>
                      <a:gd name="connsiteX3" fmla="*/ 100965 w 100965"/>
                      <a:gd name="connsiteY3" fmla="*/ 1905 h 76200"/>
                    </a:gdLst>
                    <a:ahLst/>
                    <a:cxnLst>
                      <a:cxn ang="0">
                        <a:pos x="connsiteX0" y="connsiteY0"/>
                      </a:cxn>
                      <a:cxn ang="0">
                        <a:pos x="connsiteX1" y="connsiteY1"/>
                      </a:cxn>
                      <a:cxn ang="0">
                        <a:pos x="connsiteX2" y="connsiteY2"/>
                      </a:cxn>
                      <a:cxn ang="0">
                        <a:pos x="connsiteX3" y="connsiteY3"/>
                      </a:cxn>
                    </a:cxnLst>
                    <a:rect l="l" t="t" r="r" b="b"/>
                    <a:pathLst>
                      <a:path w="100965" h="76200">
                        <a:moveTo>
                          <a:pt x="0" y="0"/>
                        </a:moveTo>
                        <a:lnTo>
                          <a:pt x="0" y="76200"/>
                        </a:lnTo>
                        <a:lnTo>
                          <a:pt x="100965" y="76200"/>
                        </a:lnTo>
                        <a:lnTo>
                          <a:pt x="100965" y="1905"/>
                        </a:lnTo>
                      </a:path>
                    </a:pathLst>
                  </a:custGeom>
                  <a:noFill/>
                  <a:ln w="9525" cap="rnd" cmpd="sng" algn="ctr">
                    <a:solidFill>
                      <a:srgbClr val="000000">
                        <a:lumMod val="50000"/>
                        <a:lumOff val="50000"/>
                      </a:srgbClr>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cxnSp>
                <p:nvCxnSpPr>
                  <p:cNvPr id="162" name="Straight Connector 161">
                    <a:extLst>
                      <a:ext uri="{FF2B5EF4-FFF2-40B4-BE49-F238E27FC236}">
                        <a16:creationId xmlns:a16="http://schemas.microsoft.com/office/drawing/2014/main" id="{64DAA790-D690-D67F-0AB7-9F77B4D3B554}"/>
                      </a:ext>
                    </a:extLst>
                  </p:cNvPr>
                  <p:cNvCxnSpPr/>
                  <p:nvPr/>
                </p:nvCxnSpPr>
                <p:spPr>
                  <a:xfrm>
                    <a:off x="985837" y="3429000"/>
                    <a:ext cx="0" cy="76200"/>
                  </a:xfrm>
                  <a:prstGeom prst="line">
                    <a:avLst/>
                  </a:prstGeom>
                  <a:noFill/>
                  <a:ln w="9525" cap="rnd" cmpd="sng" algn="ctr">
                    <a:solidFill>
                      <a:srgbClr val="000000">
                        <a:lumMod val="50000"/>
                        <a:lumOff val="50000"/>
                      </a:srgbClr>
                    </a:solidFill>
                    <a:prstDash val="solid"/>
                  </a:ln>
                  <a:effectLst/>
                </p:spPr>
              </p:cxnSp>
            </p:grpSp>
            <p:grpSp>
              <p:nvGrpSpPr>
                <p:cNvPr id="158" name="Group 157">
                  <a:extLst>
                    <a:ext uri="{FF2B5EF4-FFF2-40B4-BE49-F238E27FC236}">
                      <a16:creationId xmlns:a16="http://schemas.microsoft.com/office/drawing/2014/main" id="{4AED0277-F4C3-9C35-80F6-22769B07E44C}"/>
                    </a:ext>
                  </a:extLst>
                </p:cNvPr>
                <p:cNvGrpSpPr/>
                <p:nvPr/>
              </p:nvGrpSpPr>
              <p:grpSpPr>
                <a:xfrm rot="886797">
                  <a:off x="3229863" y="2722454"/>
                  <a:ext cx="100965" cy="152400"/>
                  <a:chOff x="935355" y="3352800"/>
                  <a:chExt cx="100965" cy="152400"/>
                </a:xfrm>
              </p:grpSpPr>
              <p:sp>
                <p:nvSpPr>
                  <p:cNvPr id="159" name="Freeform: Shape 158">
                    <a:extLst>
                      <a:ext uri="{FF2B5EF4-FFF2-40B4-BE49-F238E27FC236}">
                        <a16:creationId xmlns:a16="http://schemas.microsoft.com/office/drawing/2014/main" id="{228C0436-332A-B3E6-E808-5EFDE7C958E2}"/>
                      </a:ext>
                    </a:extLst>
                  </p:cNvPr>
                  <p:cNvSpPr/>
                  <p:nvPr/>
                </p:nvSpPr>
                <p:spPr>
                  <a:xfrm>
                    <a:off x="935355" y="3352800"/>
                    <a:ext cx="100965" cy="76200"/>
                  </a:xfrm>
                  <a:custGeom>
                    <a:avLst/>
                    <a:gdLst>
                      <a:gd name="connsiteX0" fmla="*/ 0 w 100965"/>
                      <a:gd name="connsiteY0" fmla="*/ 0 h 76200"/>
                      <a:gd name="connsiteX1" fmla="*/ 0 w 100965"/>
                      <a:gd name="connsiteY1" fmla="*/ 76200 h 76200"/>
                      <a:gd name="connsiteX2" fmla="*/ 100965 w 100965"/>
                      <a:gd name="connsiteY2" fmla="*/ 76200 h 76200"/>
                      <a:gd name="connsiteX3" fmla="*/ 100965 w 100965"/>
                      <a:gd name="connsiteY3" fmla="*/ 1905 h 76200"/>
                    </a:gdLst>
                    <a:ahLst/>
                    <a:cxnLst>
                      <a:cxn ang="0">
                        <a:pos x="connsiteX0" y="connsiteY0"/>
                      </a:cxn>
                      <a:cxn ang="0">
                        <a:pos x="connsiteX1" y="connsiteY1"/>
                      </a:cxn>
                      <a:cxn ang="0">
                        <a:pos x="connsiteX2" y="connsiteY2"/>
                      </a:cxn>
                      <a:cxn ang="0">
                        <a:pos x="connsiteX3" y="connsiteY3"/>
                      </a:cxn>
                    </a:cxnLst>
                    <a:rect l="l" t="t" r="r" b="b"/>
                    <a:pathLst>
                      <a:path w="100965" h="76200">
                        <a:moveTo>
                          <a:pt x="0" y="0"/>
                        </a:moveTo>
                        <a:lnTo>
                          <a:pt x="0" y="76200"/>
                        </a:lnTo>
                        <a:lnTo>
                          <a:pt x="100965" y="76200"/>
                        </a:lnTo>
                        <a:lnTo>
                          <a:pt x="100965" y="1905"/>
                        </a:lnTo>
                      </a:path>
                    </a:pathLst>
                  </a:custGeom>
                  <a:noFill/>
                  <a:ln w="9525" cap="rnd" cmpd="sng" algn="ctr">
                    <a:solidFill>
                      <a:srgbClr val="000000">
                        <a:lumMod val="50000"/>
                        <a:lumOff val="50000"/>
                      </a:srgbClr>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cxnSp>
                <p:nvCxnSpPr>
                  <p:cNvPr id="160" name="Straight Connector 159">
                    <a:extLst>
                      <a:ext uri="{FF2B5EF4-FFF2-40B4-BE49-F238E27FC236}">
                        <a16:creationId xmlns:a16="http://schemas.microsoft.com/office/drawing/2014/main" id="{D135D695-A951-2375-B4BD-E1BBAB33CDDF}"/>
                      </a:ext>
                    </a:extLst>
                  </p:cNvPr>
                  <p:cNvCxnSpPr/>
                  <p:nvPr/>
                </p:nvCxnSpPr>
                <p:spPr>
                  <a:xfrm>
                    <a:off x="985837" y="3429000"/>
                    <a:ext cx="0" cy="76200"/>
                  </a:xfrm>
                  <a:prstGeom prst="line">
                    <a:avLst/>
                  </a:prstGeom>
                  <a:noFill/>
                  <a:ln w="9525" cap="rnd" cmpd="sng" algn="ctr">
                    <a:solidFill>
                      <a:srgbClr val="000000">
                        <a:lumMod val="50000"/>
                        <a:lumOff val="50000"/>
                      </a:srgbClr>
                    </a:solidFill>
                    <a:prstDash val="solid"/>
                  </a:ln>
                  <a:effectLst/>
                </p:spPr>
              </p:cxnSp>
            </p:grpSp>
          </p:grpSp>
          <p:grpSp>
            <p:nvGrpSpPr>
              <p:cNvPr id="70" name="IgE">
                <a:extLst>
                  <a:ext uri="{FF2B5EF4-FFF2-40B4-BE49-F238E27FC236}">
                    <a16:creationId xmlns:a16="http://schemas.microsoft.com/office/drawing/2014/main" id="{0505DE00-E3F0-5986-351B-0BE3BDC5601F}"/>
                  </a:ext>
                </a:extLst>
              </p:cNvPr>
              <p:cNvGrpSpPr/>
              <p:nvPr/>
            </p:nvGrpSpPr>
            <p:grpSpPr>
              <a:xfrm rot="2340909">
                <a:off x="2145099" y="2506324"/>
                <a:ext cx="78529" cy="153147"/>
                <a:chOff x="1589809" y="4304034"/>
                <a:chExt cx="117388" cy="227030"/>
              </a:xfrm>
            </p:grpSpPr>
            <p:grpSp>
              <p:nvGrpSpPr>
                <p:cNvPr id="148" name="Group 147">
                  <a:extLst>
                    <a:ext uri="{FF2B5EF4-FFF2-40B4-BE49-F238E27FC236}">
                      <a16:creationId xmlns:a16="http://schemas.microsoft.com/office/drawing/2014/main" id="{BB2D1A09-48E7-194A-804C-F6613ACEF2CB}"/>
                    </a:ext>
                  </a:extLst>
                </p:cNvPr>
                <p:cNvGrpSpPr/>
                <p:nvPr/>
              </p:nvGrpSpPr>
              <p:grpSpPr>
                <a:xfrm>
                  <a:off x="1628029" y="4393904"/>
                  <a:ext cx="35288" cy="137160"/>
                  <a:chOff x="1862901" y="3917418"/>
                  <a:chExt cx="35288" cy="537297"/>
                </a:xfrm>
              </p:grpSpPr>
              <p:sp>
                <p:nvSpPr>
                  <p:cNvPr id="155" name="Rectangle: Rounded Corners 154">
                    <a:extLst>
                      <a:ext uri="{FF2B5EF4-FFF2-40B4-BE49-F238E27FC236}">
                        <a16:creationId xmlns:a16="http://schemas.microsoft.com/office/drawing/2014/main" id="{891E173C-18C3-0A0C-4FFB-3D93F057DD4E}"/>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156" name="Rectangle: Rounded Corners 155">
                    <a:extLst>
                      <a:ext uri="{FF2B5EF4-FFF2-40B4-BE49-F238E27FC236}">
                        <a16:creationId xmlns:a16="http://schemas.microsoft.com/office/drawing/2014/main" id="{9AB5A727-E3EC-F0F0-2C25-8ABEF7C99568}"/>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grpSp>
            <p:grpSp>
              <p:nvGrpSpPr>
                <p:cNvPr id="149" name="Group 148">
                  <a:extLst>
                    <a:ext uri="{FF2B5EF4-FFF2-40B4-BE49-F238E27FC236}">
                      <a16:creationId xmlns:a16="http://schemas.microsoft.com/office/drawing/2014/main" id="{7AA2ACA1-6710-ADF6-E45C-05903822AA82}"/>
                    </a:ext>
                  </a:extLst>
                </p:cNvPr>
                <p:cNvGrpSpPr/>
                <p:nvPr/>
              </p:nvGrpSpPr>
              <p:grpSpPr>
                <a:xfrm rot="19869607">
                  <a:off x="1589809" y="4304034"/>
                  <a:ext cx="35288" cy="91440"/>
                  <a:chOff x="1862901" y="3917418"/>
                  <a:chExt cx="35288" cy="537297"/>
                </a:xfrm>
              </p:grpSpPr>
              <p:sp>
                <p:nvSpPr>
                  <p:cNvPr id="153" name="Rectangle: Rounded Corners 152">
                    <a:extLst>
                      <a:ext uri="{FF2B5EF4-FFF2-40B4-BE49-F238E27FC236}">
                        <a16:creationId xmlns:a16="http://schemas.microsoft.com/office/drawing/2014/main" id="{1659F4AA-62CD-9A7A-A4A1-1BB94BFFD8B2}"/>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154" name="Rectangle: Rounded Corners 153">
                    <a:extLst>
                      <a:ext uri="{FF2B5EF4-FFF2-40B4-BE49-F238E27FC236}">
                        <a16:creationId xmlns:a16="http://schemas.microsoft.com/office/drawing/2014/main" id="{ADA4B7E6-3A22-6617-5DB5-62EEDC534CC9}"/>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grpSp>
            <p:grpSp>
              <p:nvGrpSpPr>
                <p:cNvPr id="150" name="Group 149">
                  <a:extLst>
                    <a:ext uri="{FF2B5EF4-FFF2-40B4-BE49-F238E27FC236}">
                      <a16:creationId xmlns:a16="http://schemas.microsoft.com/office/drawing/2014/main" id="{48448ADE-EBEE-1430-5D44-214EF3330B06}"/>
                    </a:ext>
                  </a:extLst>
                </p:cNvPr>
                <p:cNvGrpSpPr/>
                <p:nvPr/>
              </p:nvGrpSpPr>
              <p:grpSpPr>
                <a:xfrm rot="1730393" flipH="1">
                  <a:off x="1671909" y="4304963"/>
                  <a:ext cx="35288" cy="91440"/>
                  <a:chOff x="1862901" y="3917418"/>
                  <a:chExt cx="35288" cy="537297"/>
                </a:xfrm>
              </p:grpSpPr>
              <p:sp>
                <p:nvSpPr>
                  <p:cNvPr id="151" name="Rectangle: Rounded Corners 150">
                    <a:extLst>
                      <a:ext uri="{FF2B5EF4-FFF2-40B4-BE49-F238E27FC236}">
                        <a16:creationId xmlns:a16="http://schemas.microsoft.com/office/drawing/2014/main" id="{EF594CB1-F34F-7FEB-69A2-15FCAB1703D7}"/>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152" name="Rectangle: Rounded Corners 151">
                    <a:extLst>
                      <a:ext uri="{FF2B5EF4-FFF2-40B4-BE49-F238E27FC236}">
                        <a16:creationId xmlns:a16="http://schemas.microsoft.com/office/drawing/2014/main" id="{2FD9AAE0-7ECC-C155-CC4C-F30EAD236459}"/>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grpSp>
          </p:grpSp>
          <p:grpSp>
            <p:nvGrpSpPr>
              <p:cNvPr id="71" name="Allergen">
                <a:extLst>
                  <a:ext uri="{FF2B5EF4-FFF2-40B4-BE49-F238E27FC236}">
                    <a16:creationId xmlns:a16="http://schemas.microsoft.com/office/drawing/2014/main" id="{C5E1AF91-0D54-4648-6113-CBA18CD56374}"/>
                  </a:ext>
                </a:extLst>
              </p:cNvPr>
              <p:cNvGrpSpPr/>
              <p:nvPr/>
            </p:nvGrpSpPr>
            <p:grpSpPr>
              <a:xfrm rot="1259298">
                <a:off x="2071645" y="2424316"/>
                <a:ext cx="250484" cy="97596"/>
                <a:chOff x="3123927" y="2479464"/>
                <a:chExt cx="329151" cy="127182"/>
              </a:xfrm>
            </p:grpSpPr>
            <p:sp>
              <p:nvSpPr>
                <p:cNvPr id="145" name="Oval 144">
                  <a:extLst>
                    <a:ext uri="{FF2B5EF4-FFF2-40B4-BE49-F238E27FC236}">
                      <a16:creationId xmlns:a16="http://schemas.microsoft.com/office/drawing/2014/main" id="{4854E35F-BD1C-5A44-D779-9F4B92D43817}"/>
                    </a:ext>
                  </a:extLst>
                </p:cNvPr>
                <p:cNvSpPr/>
                <p:nvPr/>
              </p:nvSpPr>
              <p:spPr>
                <a:xfrm>
                  <a:off x="3123927" y="2479464"/>
                  <a:ext cx="45719" cy="45719"/>
                </a:xfrm>
                <a:prstGeom prst="ellipse">
                  <a:avLst/>
                </a:prstGeom>
                <a:gradFill flip="none" rotWithShape="1">
                  <a:gsLst>
                    <a:gs pos="0">
                      <a:srgbClr val="C4D600"/>
                    </a:gs>
                    <a:gs pos="73000">
                      <a:srgbClr val="C4D600">
                        <a:lumMod val="75000"/>
                      </a:srgbClr>
                    </a:gs>
                    <a:gs pos="83000">
                      <a:srgbClr val="C4D600">
                        <a:lumMod val="50000"/>
                      </a:srgbClr>
                    </a:gs>
                    <a:gs pos="100000">
                      <a:srgbClr val="C4D600">
                        <a:lumMod val="75000"/>
                      </a:srgbClr>
                    </a:gs>
                  </a:gsLst>
                  <a:path path="circle">
                    <a:fillToRect l="50000" t="50000" r="50000" b="50000"/>
                  </a:path>
                  <a:tileRect/>
                </a:gradFill>
                <a:ln w="9525" cap="flat" cmpd="sng" algn="ctr">
                  <a:solidFill>
                    <a:srgbClr val="000000">
                      <a:lumMod val="50000"/>
                      <a:lumOff val="50000"/>
                    </a:srgbClr>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146" name="Oval 145">
                  <a:extLst>
                    <a:ext uri="{FF2B5EF4-FFF2-40B4-BE49-F238E27FC236}">
                      <a16:creationId xmlns:a16="http://schemas.microsoft.com/office/drawing/2014/main" id="{BAE84445-30EC-1DBD-1F6B-DBC90682DF2F}"/>
                    </a:ext>
                  </a:extLst>
                </p:cNvPr>
                <p:cNvSpPr/>
                <p:nvPr/>
              </p:nvSpPr>
              <p:spPr>
                <a:xfrm>
                  <a:off x="3261183" y="2522305"/>
                  <a:ext cx="45719" cy="45719"/>
                </a:xfrm>
                <a:prstGeom prst="ellipse">
                  <a:avLst/>
                </a:prstGeom>
                <a:gradFill flip="none" rotWithShape="1">
                  <a:gsLst>
                    <a:gs pos="0">
                      <a:srgbClr val="C4D600"/>
                    </a:gs>
                    <a:gs pos="73000">
                      <a:srgbClr val="C4D600">
                        <a:lumMod val="75000"/>
                      </a:srgbClr>
                    </a:gs>
                    <a:gs pos="83000">
                      <a:srgbClr val="C4D600">
                        <a:lumMod val="50000"/>
                      </a:srgbClr>
                    </a:gs>
                    <a:gs pos="100000">
                      <a:srgbClr val="C4D600">
                        <a:lumMod val="75000"/>
                      </a:srgbClr>
                    </a:gs>
                  </a:gsLst>
                  <a:path path="circle">
                    <a:fillToRect l="50000" t="50000" r="50000" b="50000"/>
                  </a:path>
                  <a:tileRect/>
                </a:gradFill>
                <a:ln w="9525" cap="flat" cmpd="sng" algn="ctr">
                  <a:solidFill>
                    <a:srgbClr val="000000">
                      <a:lumMod val="50000"/>
                      <a:lumOff val="50000"/>
                    </a:srgbClr>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147" name="Oval 146">
                  <a:extLst>
                    <a:ext uri="{FF2B5EF4-FFF2-40B4-BE49-F238E27FC236}">
                      <a16:creationId xmlns:a16="http://schemas.microsoft.com/office/drawing/2014/main" id="{B49C5CC7-30DF-0091-574F-0C9DEBCFAA58}"/>
                    </a:ext>
                  </a:extLst>
                </p:cNvPr>
                <p:cNvSpPr/>
                <p:nvPr/>
              </p:nvSpPr>
              <p:spPr>
                <a:xfrm>
                  <a:off x="3407359" y="2560927"/>
                  <a:ext cx="45719" cy="45719"/>
                </a:xfrm>
                <a:prstGeom prst="ellipse">
                  <a:avLst/>
                </a:prstGeom>
                <a:gradFill flip="none" rotWithShape="1">
                  <a:gsLst>
                    <a:gs pos="0">
                      <a:srgbClr val="C4D600"/>
                    </a:gs>
                    <a:gs pos="73000">
                      <a:srgbClr val="C4D600">
                        <a:lumMod val="75000"/>
                      </a:srgbClr>
                    </a:gs>
                    <a:gs pos="83000">
                      <a:srgbClr val="C4D600">
                        <a:lumMod val="50000"/>
                      </a:srgbClr>
                    </a:gs>
                    <a:gs pos="100000">
                      <a:srgbClr val="C4D600">
                        <a:lumMod val="75000"/>
                      </a:srgbClr>
                    </a:gs>
                  </a:gsLst>
                  <a:path path="circle">
                    <a:fillToRect l="50000" t="50000" r="50000" b="50000"/>
                  </a:path>
                  <a:tileRect/>
                </a:gradFill>
                <a:ln w="9525" cap="flat" cmpd="sng" algn="ctr">
                  <a:solidFill>
                    <a:srgbClr val="000000">
                      <a:lumMod val="50000"/>
                      <a:lumOff val="50000"/>
                    </a:srgbClr>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FFFFFF"/>
                    </a:solidFill>
                    <a:effectLst/>
                    <a:uLnTx/>
                    <a:uFillTx/>
                    <a:cs typeface="Arial" panose="020B0604020202020204" pitchFamily="34" charset="0"/>
                  </a:endParaRPr>
                </a:p>
              </p:txBody>
            </p:sp>
          </p:grpSp>
          <p:grpSp>
            <p:nvGrpSpPr>
              <p:cNvPr id="72" name="Group 71">
                <a:extLst>
                  <a:ext uri="{FF2B5EF4-FFF2-40B4-BE49-F238E27FC236}">
                    <a16:creationId xmlns:a16="http://schemas.microsoft.com/office/drawing/2014/main" id="{92C4BBA1-A479-1D8C-8B0F-203D10638B42}"/>
                  </a:ext>
                </a:extLst>
              </p:cNvPr>
              <p:cNvGrpSpPr/>
              <p:nvPr/>
            </p:nvGrpSpPr>
            <p:grpSpPr>
              <a:xfrm>
                <a:off x="1854412" y="2635457"/>
                <a:ext cx="252000" cy="252000"/>
                <a:chOff x="2865402" y="2603017"/>
                <a:chExt cx="252000" cy="252000"/>
              </a:xfrm>
            </p:grpSpPr>
            <p:sp>
              <p:nvSpPr>
                <p:cNvPr id="73" name="Oval 72">
                  <a:extLst>
                    <a:ext uri="{FF2B5EF4-FFF2-40B4-BE49-F238E27FC236}">
                      <a16:creationId xmlns:a16="http://schemas.microsoft.com/office/drawing/2014/main" id="{13115940-1E0E-AF8D-6360-BBEE13BB2408}"/>
                    </a:ext>
                  </a:extLst>
                </p:cNvPr>
                <p:cNvSpPr/>
                <p:nvPr/>
              </p:nvSpPr>
              <p:spPr>
                <a:xfrm rot="8224245">
                  <a:off x="2865402" y="2603017"/>
                  <a:ext cx="252000" cy="252000"/>
                </a:xfrm>
                <a:prstGeom prst="ellipse">
                  <a:avLst/>
                </a:prstGeom>
                <a:solidFill>
                  <a:srgbClr val="CBD3D5"/>
                </a:solidFill>
                <a:ln w="952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grpSp>
              <p:nvGrpSpPr>
                <p:cNvPr id="74" name="Group 73">
                  <a:extLst>
                    <a:ext uri="{FF2B5EF4-FFF2-40B4-BE49-F238E27FC236}">
                      <a16:creationId xmlns:a16="http://schemas.microsoft.com/office/drawing/2014/main" id="{551B96C4-4D44-B63E-EBE3-BE8E10AF217B}"/>
                    </a:ext>
                  </a:extLst>
                </p:cNvPr>
                <p:cNvGrpSpPr/>
                <p:nvPr/>
              </p:nvGrpSpPr>
              <p:grpSpPr>
                <a:xfrm>
                  <a:off x="2894638" y="2625299"/>
                  <a:ext cx="196724" cy="207465"/>
                  <a:chOff x="2894638" y="2625299"/>
                  <a:chExt cx="196724" cy="207465"/>
                </a:xfrm>
              </p:grpSpPr>
              <p:grpSp>
                <p:nvGrpSpPr>
                  <p:cNvPr id="75" name="Group 74">
                    <a:extLst>
                      <a:ext uri="{FF2B5EF4-FFF2-40B4-BE49-F238E27FC236}">
                        <a16:creationId xmlns:a16="http://schemas.microsoft.com/office/drawing/2014/main" id="{58B8198B-5482-9F99-F7B2-CE7BDC0A10F8}"/>
                      </a:ext>
                    </a:extLst>
                  </p:cNvPr>
                  <p:cNvGrpSpPr/>
                  <p:nvPr/>
                </p:nvGrpSpPr>
                <p:grpSpPr>
                  <a:xfrm rot="5697808">
                    <a:off x="2887518" y="2647126"/>
                    <a:ext cx="142052" cy="127811"/>
                    <a:chOff x="8770428" y="4145225"/>
                    <a:chExt cx="307647" cy="276804"/>
                  </a:xfrm>
                  <a:solidFill>
                    <a:srgbClr val="1F8591"/>
                  </a:solidFill>
                </p:grpSpPr>
                <p:sp>
                  <p:nvSpPr>
                    <p:cNvPr id="127" name="Freeform: Shape 126">
                      <a:extLst>
                        <a:ext uri="{FF2B5EF4-FFF2-40B4-BE49-F238E27FC236}">
                          <a16:creationId xmlns:a16="http://schemas.microsoft.com/office/drawing/2014/main" id="{B1A395FA-36F5-FB69-10B1-1F72801041AF}"/>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128" name="Freeform: Shape 127">
                      <a:extLst>
                        <a:ext uri="{FF2B5EF4-FFF2-40B4-BE49-F238E27FC236}">
                          <a16:creationId xmlns:a16="http://schemas.microsoft.com/office/drawing/2014/main" id="{3E52FB16-1B6B-2954-3C4B-5139E6C0E110}"/>
                        </a:ext>
                      </a:extLst>
                    </p:cNvPr>
                    <p:cNvSpPr/>
                    <p:nvPr/>
                  </p:nvSpPr>
                  <p:spPr>
                    <a:xfrm rot="6799576">
                      <a:off x="8855933" y="4253069"/>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129" name="Freeform: Shape 128">
                      <a:extLst>
                        <a:ext uri="{FF2B5EF4-FFF2-40B4-BE49-F238E27FC236}">
                          <a16:creationId xmlns:a16="http://schemas.microsoft.com/office/drawing/2014/main" id="{4766A213-572C-BB74-7A4A-14EBDE4F5374}"/>
                        </a:ext>
                      </a:extLst>
                    </p:cNvPr>
                    <p:cNvSpPr/>
                    <p:nvPr/>
                  </p:nvSpPr>
                  <p:spPr>
                    <a:xfrm>
                      <a:off x="8950061" y="418817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130" name="Freeform: Shape 129">
                      <a:extLst>
                        <a:ext uri="{FF2B5EF4-FFF2-40B4-BE49-F238E27FC236}">
                          <a16:creationId xmlns:a16="http://schemas.microsoft.com/office/drawing/2014/main" id="{31EB2ECB-BA9B-B9DA-5318-35C96603AA54}"/>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131" name="Freeform: Shape 130">
                      <a:extLst>
                        <a:ext uri="{FF2B5EF4-FFF2-40B4-BE49-F238E27FC236}">
                          <a16:creationId xmlns:a16="http://schemas.microsoft.com/office/drawing/2014/main" id="{8E993CA1-2B79-66AE-FA2B-6C4027FAD6CE}"/>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132" name="Freeform: Shape 131">
                      <a:extLst>
                        <a:ext uri="{FF2B5EF4-FFF2-40B4-BE49-F238E27FC236}">
                          <a16:creationId xmlns:a16="http://schemas.microsoft.com/office/drawing/2014/main" id="{EBA5CD87-C806-C86D-BE53-0664DC81FF12}"/>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133" name="Freeform: Shape 132">
                      <a:extLst>
                        <a:ext uri="{FF2B5EF4-FFF2-40B4-BE49-F238E27FC236}">
                          <a16:creationId xmlns:a16="http://schemas.microsoft.com/office/drawing/2014/main" id="{B2BC6983-DAB7-0F80-E22F-BDC48AD64F8D}"/>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134" name="Freeform: Shape 133">
                      <a:extLst>
                        <a:ext uri="{FF2B5EF4-FFF2-40B4-BE49-F238E27FC236}">
                          <a16:creationId xmlns:a16="http://schemas.microsoft.com/office/drawing/2014/main" id="{C5645092-9284-2A04-3799-B5F7EF612DF6}"/>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135" name="Freeform: Shape 134">
                      <a:extLst>
                        <a:ext uri="{FF2B5EF4-FFF2-40B4-BE49-F238E27FC236}">
                          <a16:creationId xmlns:a16="http://schemas.microsoft.com/office/drawing/2014/main" id="{E79030A2-4603-9587-673A-BA59A0419302}"/>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136" name="Freeform: Shape 135">
                      <a:extLst>
                        <a:ext uri="{FF2B5EF4-FFF2-40B4-BE49-F238E27FC236}">
                          <a16:creationId xmlns:a16="http://schemas.microsoft.com/office/drawing/2014/main" id="{171BE1AC-D29E-8CAB-9CC5-68C5271D6EC0}"/>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137" name="Freeform: Shape 136">
                      <a:extLst>
                        <a:ext uri="{FF2B5EF4-FFF2-40B4-BE49-F238E27FC236}">
                          <a16:creationId xmlns:a16="http://schemas.microsoft.com/office/drawing/2014/main" id="{342DFDAC-BF48-D85D-746B-02A1E4B3F0B6}"/>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138" name="Freeform: Shape 137">
                      <a:extLst>
                        <a:ext uri="{FF2B5EF4-FFF2-40B4-BE49-F238E27FC236}">
                          <a16:creationId xmlns:a16="http://schemas.microsoft.com/office/drawing/2014/main" id="{32966D63-B061-766F-F995-7BDA67EE3418}"/>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139" name="Rectangle: Rounded Corners 138">
                      <a:extLst>
                        <a:ext uri="{FF2B5EF4-FFF2-40B4-BE49-F238E27FC236}">
                          <a16:creationId xmlns:a16="http://schemas.microsoft.com/office/drawing/2014/main" id="{B52EA6D6-B0B3-C571-7FE2-1270DCF2900C}"/>
                        </a:ext>
                      </a:extLst>
                    </p:cNvPr>
                    <p:cNvSpPr/>
                    <p:nvPr/>
                  </p:nvSpPr>
                  <p:spPr>
                    <a:xfrm>
                      <a:off x="8886901" y="440374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140" name="Rectangle: Rounded Corners 139">
                      <a:extLst>
                        <a:ext uri="{FF2B5EF4-FFF2-40B4-BE49-F238E27FC236}">
                          <a16:creationId xmlns:a16="http://schemas.microsoft.com/office/drawing/2014/main" id="{B8078C70-EEFF-41A3-9650-515EA0EC3694}"/>
                        </a:ext>
                      </a:extLst>
                    </p:cNvPr>
                    <p:cNvSpPr/>
                    <p:nvPr/>
                  </p:nvSpPr>
                  <p:spPr>
                    <a:xfrm>
                      <a:off x="8858174" y="429137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141" name="Rectangle: Rounded Corners 140">
                      <a:extLst>
                        <a:ext uri="{FF2B5EF4-FFF2-40B4-BE49-F238E27FC236}">
                          <a16:creationId xmlns:a16="http://schemas.microsoft.com/office/drawing/2014/main" id="{3568D409-AA4A-6B7C-C236-3F65F55AA654}"/>
                        </a:ext>
                      </a:extLst>
                    </p:cNvPr>
                    <p:cNvSpPr/>
                    <p:nvPr/>
                  </p:nvSpPr>
                  <p:spPr>
                    <a:xfrm>
                      <a:off x="8770428" y="4196137"/>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142" name="Rectangle: Rounded Corners 141">
                      <a:extLst>
                        <a:ext uri="{FF2B5EF4-FFF2-40B4-BE49-F238E27FC236}">
                          <a16:creationId xmlns:a16="http://schemas.microsoft.com/office/drawing/2014/main" id="{31B64246-4A3D-B477-0FF4-EA927581DE65}"/>
                        </a:ext>
                      </a:extLst>
                    </p:cNvPr>
                    <p:cNvSpPr/>
                    <p:nvPr/>
                  </p:nvSpPr>
                  <p:spPr>
                    <a:xfrm>
                      <a:off x="8924873" y="4240076"/>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143" name="Rectangle: Rounded Corners 142">
                      <a:extLst>
                        <a:ext uri="{FF2B5EF4-FFF2-40B4-BE49-F238E27FC236}">
                          <a16:creationId xmlns:a16="http://schemas.microsoft.com/office/drawing/2014/main" id="{051F5055-AB5D-C85F-6F5C-3EEE0BEF722B}"/>
                        </a:ext>
                      </a:extLst>
                    </p:cNvPr>
                    <p:cNvSpPr/>
                    <p:nvPr/>
                  </p:nvSpPr>
                  <p:spPr>
                    <a:xfrm>
                      <a:off x="9050643" y="429398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144" name="Rectangle: Rounded Corners 143">
                      <a:extLst>
                        <a:ext uri="{FF2B5EF4-FFF2-40B4-BE49-F238E27FC236}">
                          <a16:creationId xmlns:a16="http://schemas.microsoft.com/office/drawing/2014/main" id="{5FD9C717-0EED-3F2D-7D97-8E0BD8E4B9E6}"/>
                        </a:ext>
                      </a:extLst>
                    </p:cNvPr>
                    <p:cNvSpPr/>
                    <p:nvPr/>
                  </p:nvSpPr>
                  <p:spPr>
                    <a:xfrm>
                      <a:off x="8817085" y="4394597"/>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grpSp>
              <p:grpSp>
                <p:nvGrpSpPr>
                  <p:cNvPr id="76" name="Group 75">
                    <a:extLst>
                      <a:ext uri="{FF2B5EF4-FFF2-40B4-BE49-F238E27FC236}">
                        <a16:creationId xmlns:a16="http://schemas.microsoft.com/office/drawing/2014/main" id="{24664845-63EB-0878-32CD-7D94CA090093}"/>
                      </a:ext>
                    </a:extLst>
                  </p:cNvPr>
                  <p:cNvGrpSpPr/>
                  <p:nvPr/>
                </p:nvGrpSpPr>
                <p:grpSpPr>
                  <a:xfrm rot="14018184">
                    <a:off x="2944580" y="2632419"/>
                    <a:ext cx="142052" cy="127811"/>
                    <a:chOff x="8770428" y="4145225"/>
                    <a:chExt cx="307647" cy="276804"/>
                  </a:xfrm>
                  <a:solidFill>
                    <a:srgbClr val="1F8591"/>
                  </a:solidFill>
                </p:grpSpPr>
                <p:sp>
                  <p:nvSpPr>
                    <p:cNvPr id="111" name="Freeform: Shape 110">
                      <a:extLst>
                        <a:ext uri="{FF2B5EF4-FFF2-40B4-BE49-F238E27FC236}">
                          <a16:creationId xmlns:a16="http://schemas.microsoft.com/office/drawing/2014/main" id="{AE2F0270-3BF8-2A88-3BBF-FB2F1844EFAF}"/>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112" name="Freeform: Shape 111">
                      <a:extLst>
                        <a:ext uri="{FF2B5EF4-FFF2-40B4-BE49-F238E27FC236}">
                          <a16:creationId xmlns:a16="http://schemas.microsoft.com/office/drawing/2014/main" id="{9BDDE17C-7899-D2AA-8A01-8389C51ACF1A}"/>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113" name="Freeform: Shape 112">
                      <a:extLst>
                        <a:ext uri="{FF2B5EF4-FFF2-40B4-BE49-F238E27FC236}">
                          <a16:creationId xmlns:a16="http://schemas.microsoft.com/office/drawing/2014/main" id="{C92A8416-43C5-2207-D624-FF9DA657444C}"/>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114" name="Freeform: Shape 113">
                      <a:extLst>
                        <a:ext uri="{FF2B5EF4-FFF2-40B4-BE49-F238E27FC236}">
                          <a16:creationId xmlns:a16="http://schemas.microsoft.com/office/drawing/2014/main" id="{43E1C02F-E72C-CCE5-0807-361D88DA3D69}"/>
                        </a:ext>
                      </a:extLst>
                    </p:cNvPr>
                    <p:cNvSpPr/>
                    <p:nvPr/>
                  </p:nvSpPr>
                  <p:spPr>
                    <a:xfrm>
                      <a:off x="8929986" y="428752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115" name="Freeform: Shape 114">
                      <a:extLst>
                        <a:ext uri="{FF2B5EF4-FFF2-40B4-BE49-F238E27FC236}">
                          <a16:creationId xmlns:a16="http://schemas.microsoft.com/office/drawing/2014/main" id="{35F23716-0484-D60B-5938-6653F2A82506}"/>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116" name="Freeform: Shape 115">
                      <a:extLst>
                        <a:ext uri="{FF2B5EF4-FFF2-40B4-BE49-F238E27FC236}">
                          <a16:creationId xmlns:a16="http://schemas.microsoft.com/office/drawing/2014/main" id="{B59DA1F4-30F5-17A4-D9FA-C865ADEA1003}"/>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117" name="Freeform: Shape 116">
                      <a:extLst>
                        <a:ext uri="{FF2B5EF4-FFF2-40B4-BE49-F238E27FC236}">
                          <a16:creationId xmlns:a16="http://schemas.microsoft.com/office/drawing/2014/main" id="{4E0A072D-CC2D-DAA6-6BF3-0BDD21CAA3AD}"/>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118" name="Freeform: Shape 117">
                      <a:extLst>
                        <a:ext uri="{FF2B5EF4-FFF2-40B4-BE49-F238E27FC236}">
                          <a16:creationId xmlns:a16="http://schemas.microsoft.com/office/drawing/2014/main" id="{D5B4E50A-E48B-5F09-FD26-906A476D3D86}"/>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119" name="Freeform: Shape 118">
                      <a:extLst>
                        <a:ext uri="{FF2B5EF4-FFF2-40B4-BE49-F238E27FC236}">
                          <a16:creationId xmlns:a16="http://schemas.microsoft.com/office/drawing/2014/main" id="{72528A84-5FE8-336F-F225-29145A403A5D}"/>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120" name="Freeform: Shape 119">
                      <a:extLst>
                        <a:ext uri="{FF2B5EF4-FFF2-40B4-BE49-F238E27FC236}">
                          <a16:creationId xmlns:a16="http://schemas.microsoft.com/office/drawing/2014/main" id="{2BB17B6E-141D-0EB7-DDFB-475234CF85A9}"/>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121" name="Freeform: Shape 120">
                      <a:extLst>
                        <a:ext uri="{FF2B5EF4-FFF2-40B4-BE49-F238E27FC236}">
                          <a16:creationId xmlns:a16="http://schemas.microsoft.com/office/drawing/2014/main" id="{A793C3B6-5B38-FD8D-1215-E1DD59A8AD00}"/>
                        </a:ext>
                      </a:extLst>
                    </p:cNvPr>
                    <p:cNvSpPr/>
                    <p:nvPr/>
                  </p:nvSpPr>
                  <p:spPr>
                    <a:xfrm rot="18952815">
                      <a:off x="8990335" y="4236377"/>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122" name="Rectangle: Rounded Corners 121">
                      <a:extLst>
                        <a:ext uri="{FF2B5EF4-FFF2-40B4-BE49-F238E27FC236}">
                          <a16:creationId xmlns:a16="http://schemas.microsoft.com/office/drawing/2014/main" id="{C38391A6-75FE-A1E8-E4D8-B04BD5B77568}"/>
                        </a:ext>
                      </a:extLst>
                    </p:cNvPr>
                    <p:cNvSpPr/>
                    <p:nvPr/>
                  </p:nvSpPr>
                  <p:spPr>
                    <a:xfrm>
                      <a:off x="8886901" y="440374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123" name="Rectangle: Rounded Corners 122">
                      <a:extLst>
                        <a:ext uri="{FF2B5EF4-FFF2-40B4-BE49-F238E27FC236}">
                          <a16:creationId xmlns:a16="http://schemas.microsoft.com/office/drawing/2014/main" id="{09590B49-88BC-F1F7-5412-5C9FE3237B21}"/>
                        </a:ext>
                      </a:extLst>
                    </p:cNvPr>
                    <p:cNvSpPr/>
                    <p:nvPr/>
                  </p:nvSpPr>
                  <p:spPr>
                    <a:xfrm>
                      <a:off x="8858174" y="429137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124" name="Rectangle: Rounded Corners 123">
                      <a:extLst>
                        <a:ext uri="{FF2B5EF4-FFF2-40B4-BE49-F238E27FC236}">
                          <a16:creationId xmlns:a16="http://schemas.microsoft.com/office/drawing/2014/main" id="{549D6838-0E24-724D-411C-3428BCF0C48A}"/>
                        </a:ext>
                      </a:extLst>
                    </p:cNvPr>
                    <p:cNvSpPr/>
                    <p:nvPr/>
                  </p:nvSpPr>
                  <p:spPr>
                    <a:xfrm>
                      <a:off x="8770428" y="4196137"/>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125" name="Rectangle: Rounded Corners 124">
                      <a:extLst>
                        <a:ext uri="{FF2B5EF4-FFF2-40B4-BE49-F238E27FC236}">
                          <a16:creationId xmlns:a16="http://schemas.microsoft.com/office/drawing/2014/main" id="{82BCBD3F-021E-3FD2-92DD-3EF5A59E2F02}"/>
                        </a:ext>
                      </a:extLst>
                    </p:cNvPr>
                    <p:cNvSpPr/>
                    <p:nvPr/>
                  </p:nvSpPr>
                  <p:spPr>
                    <a:xfrm>
                      <a:off x="9050643" y="429398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126" name="Rectangle: Rounded Corners 125">
                      <a:extLst>
                        <a:ext uri="{FF2B5EF4-FFF2-40B4-BE49-F238E27FC236}">
                          <a16:creationId xmlns:a16="http://schemas.microsoft.com/office/drawing/2014/main" id="{429E42DD-8D7E-3424-8C7B-3B12CF7E5D04}"/>
                        </a:ext>
                      </a:extLst>
                    </p:cNvPr>
                    <p:cNvSpPr/>
                    <p:nvPr/>
                  </p:nvSpPr>
                  <p:spPr>
                    <a:xfrm>
                      <a:off x="8817085" y="4394597"/>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grpSp>
              <p:grpSp>
                <p:nvGrpSpPr>
                  <p:cNvPr id="77" name="Group 76">
                    <a:extLst>
                      <a:ext uri="{FF2B5EF4-FFF2-40B4-BE49-F238E27FC236}">
                        <a16:creationId xmlns:a16="http://schemas.microsoft.com/office/drawing/2014/main" id="{EB9516BD-2A67-5FD2-8F9C-BCFEF91C45B4}"/>
                      </a:ext>
                    </a:extLst>
                  </p:cNvPr>
                  <p:cNvGrpSpPr/>
                  <p:nvPr/>
                </p:nvGrpSpPr>
                <p:grpSpPr>
                  <a:xfrm rot="21021678">
                    <a:off x="2897942" y="2694876"/>
                    <a:ext cx="142052" cy="127469"/>
                    <a:chOff x="8770428" y="4145965"/>
                    <a:chExt cx="307647" cy="276064"/>
                  </a:xfrm>
                  <a:solidFill>
                    <a:srgbClr val="1F8591"/>
                  </a:solidFill>
                </p:grpSpPr>
                <p:sp>
                  <p:nvSpPr>
                    <p:cNvPr id="96" name="Freeform: Shape 95">
                      <a:extLst>
                        <a:ext uri="{FF2B5EF4-FFF2-40B4-BE49-F238E27FC236}">
                          <a16:creationId xmlns:a16="http://schemas.microsoft.com/office/drawing/2014/main" id="{C5A704C2-8AE9-DA44-4715-14E4EEE1E599}"/>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97" name="Freeform: Shape 96">
                      <a:extLst>
                        <a:ext uri="{FF2B5EF4-FFF2-40B4-BE49-F238E27FC236}">
                          <a16:creationId xmlns:a16="http://schemas.microsoft.com/office/drawing/2014/main" id="{675B24CC-E9B5-D318-F345-C50C9AC237E2}"/>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98" name="Freeform: Shape 97">
                      <a:extLst>
                        <a:ext uri="{FF2B5EF4-FFF2-40B4-BE49-F238E27FC236}">
                          <a16:creationId xmlns:a16="http://schemas.microsoft.com/office/drawing/2014/main" id="{5A69371E-E5AF-6AA8-54D7-E67253A9934B}"/>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99" name="Freeform: Shape 98">
                      <a:extLst>
                        <a:ext uri="{FF2B5EF4-FFF2-40B4-BE49-F238E27FC236}">
                          <a16:creationId xmlns:a16="http://schemas.microsoft.com/office/drawing/2014/main" id="{786ED8E6-5DCC-041D-0C71-821F90347EC1}"/>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100" name="Freeform: Shape 99">
                      <a:extLst>
                        <a:ext uri="{FF2B5EF4-FFF2-40B4-BE49-F238E27FC236}">
                          <a16:creationId xmlns:a16="http://schemas.microsoft.com/office/drawing/2014/main" id="{D8ACB2FB-DAE4-A18A-50E7-9176657A857B}"/>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101" name="Freeform: Shape 100">
                      <a:extLst>
                        <a:ext uri="{FF2B5EF4-FFF2-40B4-BE49-F238E27FC236}">
                          <a16:creationId xmlns:a16="http://schemas.microsoft.com/office/drawing/2014/main" id="{D9B45A66-37C2-47EF-9BE1-BE29A8016E60}"/>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102" name="Freeform: Shape 101">
                      <a:extLst>
                        <a:ext uri="{FF2B5EF4-FFF2-40B4-BE49-F238E27FC236}">
                          <a16:creationId xmlns:a16="http://schemas.microsoft.com/office/drawing/2014/main" id="{F835F02D-7E8F-DD96-970F-7B7DCFCEF34E}"/>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103" name="Freeform: Shape 102">
                      <a:extLst>
                        <a:ext uri="{FF2B5EF4-FFF2-40B4-BE49-F238E27FC236}">
                          <a16:creationId xmlns:a16="http://schemas.microsoft.com/office/drawing/2014/main" id="{AAECD985-2C58-2E2D-651A-A7005C741048}"/>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104" name="Freeform: Shape 103">
                      <a:extLst>
                        <a:ext uri="{FF2B5EF4-FFF2-40B4-BE49-F238E27FC236}">
                          <a16:creationId xmlns:a16="http://schemas.microsoft.com/office/drawing/2014/main" id="{2CF1B756-6872-ED72-F90E-06CD3C18A7AB}"/>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105" name="Rectangle: Rounded Corners 104">
                      <a:extLst>
                        <a:ext uri="{FF2B5EF4-FFF2-40B4-BE49-F238E27FC236}">
                          <a16:creationId xmlns:a16="http://schemas.microsoft.com/office/drawing/2014/main" id="{F7D0058B-3B87-EE91-66E3-E81913118A67}"/>
                        </a:ext>
                      </a:extLst>
                    </p:cNvPr>
                    <p:cNvSpPr/>
                    <p:nvPr/>
                  </p:nvSpPr>
                  <p:spPr>
                    <a:xfrm>
                      <a:off x="8886901" y="440374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106" name="Rectangle: Rounded Corners 105">
                      <a:extLst>
                        <a:ext uri="{FF2B5EF4-FFF2-40B4-BE49-F238E27FC236}">
                          <a16:creationId xmlns:a16="http://schemas.microsoft.com/office/drawing/2014/main" id="{47B08139-EC75-1039-E2B9-6061694DA12D}"/>
                        </a:ext>
                      </a:extLst>
                    </p:cNvPr>
                    <p:cNvSpPr/>
                    <p:nvPr/>
                  </p:nvSpPr>
                  <p:spPr>
                    <a:xfrm>
                      <a:off x="8858174" y="429137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107" name="Rectangle: Rounded Corners 106">
                      <a:extLst>
                        <a:ext uri="{FF2B5EF4-FFF2-40B4-BE49-F238E27FC236}">
                          <a16:creationId xmlns:a16="http://schemas.microsoft.com/office/drawing/2014/main" id="{B4F2717A-4F3A-13CB-AF1D-42785576FA55}"/>
                        </a:ext>
                      </a:extLst>
                    </p:cNvPr>
                    <p:cNvSpPr/>
                    <p:nvPr/>
                  </p:nvSpPr>
                  <p:spPr>
                    <a:xfrm>
                      <a:off x="8770428" y="4196137"/>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108" name="Rectangle: Rounded Corners 107">
                      <a:extLst>
                        <a:ext uri="{FF2B5EF4-FFF2-40B4-BE49-F238E27FC236}">
                          <a16:creationId xmlns:a16="http://schemas.microsoft.com/office/drawing/2014/main" id="{5EAE0E3D-10B0-2A59-02C3-102C392A66B8}"/>
                        </a:ext>
                      </a:extLst>
                    </p:cNvPr>
                    <p:cNvSpPr/>
                    <p:nvPr/>
                  </p:nvSpPr>
                  <p:spPr>
                    <a:xfrm>
                      <a:off x="9050643" y="429398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109" name="Rectangle: Rounded Corners 108">
                      <a:extLst>
                        <a:ext uri="{FF2B5EF4-FFF2-40B4-BE49-F238E27FC236}">
                          <a16:creationId xmlns:a16="http://schemas.microsoft.com/office/drawing/2014/main" id="{64EC4F5C-EA37-BB7F-5813-278D574E8D1C}"/>
                        </a:ext>
                      </a:extLst>
                    </p:cNvPr>
                    <p:cNvSpPr/>
                    <p:nvPr/>
                  </p:nvSpPr>
                  <p:spPr>
                    <a:xfrm>
                      <a:off x="8817085" y="4394597"/>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110" name="Rectangle: Rounded Corners 109">
                      <a:extLst>
                        <a:ext uri="{FF2B5EF4-FFF2-40B4-BE49-F238E27FC236}">
                          <a16:creationId xmlns:a16="http://schemas.microsoft.com/office/drawing/2014/main" id="{312D8A7D-143C-F7E3-EFEC-75B5263F6E9B}"/>
                        </a:ext>
                      </a:extLst>
                    </p:cNvPr>
                    <p:cNvSpPr/>
                    <p:nvPr/>
                  </p:nvSpPr>
                  <p:spPr>
                    <a:xfrm>
                      <a:off x="8894095" y="4145965"/>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grpSp>
              <p:grpSp>
                <p:nvGrpSpPr>
                  <p:cNvPr id="78" name="Group 77">
                    <a:extLst>
                      <a:ext uri="{FF2B5EF4-FFF2-40B4-BE49-F238E27FC236}">
                        <a16:creationId xmlns:a16="http://schemas.microsoft.com/office/drawing/2014/main" id="{69D01DFB-1427-8D91-804E-B3DEC7A0C185}"/>
                      </a:ext>
                    </a:extLst>
                  </p:cNvPr>
                  <p:cNvGrpSpPr/>
                  <p:nvPr/>
                </p:nvGrpSpPr>
                <p:grpSpPr>
                  <a:xfrm rot="5697808">
                    <a:off x="2951306" y="2697832"/>
                    <a:ext cx="142052" cy="127811"/>
                    <a:chOff x="8770428" y="4145225"/>
                    <a:chExt cx="307647" cy="276804"/>
                  </a:xfrm>
                  <a:solidFill>
                    <a:srgbClr val="1F8591"/>
                  </a:solidFill>
                </p:grpSpPr>
                <p:sp>
                  <p:nvSpPr>
                    <p:cNvPr id="80" name="Freeform: Shape 79">
                      <a:extLst>
                        <a:ext uri="{FF2B5EF4-FFF2-40B4-BE49-F238E27FC236}">
                          <a16:creationId xmlns:a16="http://schemas.microsoft.com/office/drawing/2014/main" id="{321DFD2F-9F13-75EE-17AD-F62560BCA912}"/>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81" name="Freeform: Shape 80">
                      <a:extLst>
                        <a:ext uri="{FF2B5EF4-FFF2-40B4-BE49-F238E27FC236}">
                          <a16:creationId xmlns:a16="http://schemas.microsoft.com/office/drawing/2014/main" id="{7969C913-003F-0F95-1018-B3AAE47BB8FC}"/>
                        </a:ext>
                      </a:extLst>
                    </p:cNvPr>
                    <p:cNvSpPr/>
                    <p:nvPr/>
                  </p:nvSpPr>
                  <p:spPr>
                    <a:xfrm rot="6799576">
                      <a:off x="8855933" y="4253069"/>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82" name="Freeform: Shape 81">
                      <a:extLst>
                        <a:ext uri="{FF2B5EF4-FFF2-40B4-BE49-F238E27FC236}">
                          <a16:creationId xmlns:a16="http://schemas.microsoft.com/office/drawing/2014/main" id="{E13828C1-044F-A704-52CD-476B9E3C8405}"/>
                        </a:ext>
                      </a:extLst>
                    </p:cNvPr>
                    <p:cNvSpPr/>
                    <p:nvPr/>
                  </p:nvSpPr>
                  <p:spPr>
                    <a:xfrm>
                      <a:off x="8950061" y="418817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83" name="Freeform: Shape 82">
                      <a:extLst>
                        <a:ext uri="{FF2B5EF4-FFF2-40B4-BE49-F238E27FC236}">
                          <a16:creationId xmlns:a16="http://schemas.microsoft.com/office/drawing/2014/main" id="{EDDB1174-051D-654A-A38E-8005E44FE912}"/>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84" name="Freeform: Shape 83">
                      <a:extLst>
                        <a:ext uri="{FF2B5EF4-FFF2-40B4-BE49-F238E27FC236}">
                          <a16:creationId xmlns:a16="http://schemas.microsoft.com/office/drawing/2014/main" id="{94F3AB29-A7C5-EF2C-2B72-D80A81674BCB}"/>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85" name="Freeform: Shape 84">
                      <a:extLst>
                        <a:ext uri="{FF2B5EF4-FFF2-40B4-BE49-F238E27FC236}">
                          <a16:creationId xmlns:a16="http://schemas.microsoft.com/office/drawing/2014/main" id="{F676554E-2C7E-3762-D6B8-EDFA8D422F25}"/>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86" name="Freeform: Shape 85">
                      <a:extLst>
                        <a:ext uri="{FF2B5EF4-FFF2-40B4-BE49-F238E27FC236}">
                          <a16:creationId xmlns:a16="http://schemas.microsoft.com/office/drawing/2014/main" id="{22F90EB0-BBC7-F328-5265-89CD063A23AF}"/>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87" name="Freeform: Shape 86">
                      <a:extLst>
                        <a:ext uri="{FF2B5EF4-FFF2-40B4-BE49-F238E27FC236}">
                          <a16:creationId xmlns:a16="http://schemas.microsoft.com/office/drawing/2014/main" id="{39D192B6-B0A9-7269-2E20-57A82CC32A02}"/>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88" name="Freeform: Shape 87">
                      <a:extLst>
                        <a:ext uri="{FF2B5EF4-FFF2-40B4-BE49-F238E27FC236}">
                          <a16:creationId xmlns:a16="http://schemas.microsoft.com/office/drawing/2014/main" id="{BE779BD8-3215-8ACE-D2F5-FC2B09B8CCC0}"/>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89" name="Freeform: Shape 88">
                      <a:extLst>
                        <a:ext uri="{FF2B5EF4-FFF2-40B4-BE49-F238E27FC236}">
                          <a16:creationId xmlns:a16="http://schemas.microsoft.com/office/drawing/2014/main" id="{A4E1610B-D0D2-754C-DF53-6F9360CF741A}"/>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90" name="Freeform: Shape 89">
                      <a:extLst>
                        <a:ext uri="{FF2B5EF4-FFF2-40B4-BE49-F238E27FC236}">
                          <a16:creationId xmlns:a16="http://schemas.microsoft.com/office/drawing/2014/main" id="{4345EBD6-04D0-6BA9-DE5F-4B796450A5E0}"/>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91" name="Freeform: Shape 90">
                      <a:extLst>
                        <a:ext uri="{FF2B5EF4-FFF2-40B4-BE49-F238E27FC236}">
                          <a16:creationId xmlns:a16="http://schemas.microsoft.com/office/drawing/2014/main" id="{695A1767-172F-C5E8-1C1E-CC5238B23548}"/>
                        </a:ext>
                      </a:extLst>
                    </p:cNvPr>
                    <p:cNvSpPr/>
                    <p:nvPr/>
                  </p:nvSpPr>
                  <p:spPr>
                    <a:xfrm rot="18952815">
                      <a:off x="8990335" y="4236377"/>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92" name="Rectangle: Rounded Corners 91">
                      <a:extLst>
                        <a:ext uri="{FF2B5EF4-FFF2-40B4-BE49-F238E27FC236}">
                          <a16:creationId xmlns:a16="http://schemas.microsoft.com/office/drawing/2014/main" id="{8EF628E0-CFBA-2218-76B3-22B292F5ED21}"/>
                        </a:ext>
                      </a:extLst>
                    </p:cNvPr>
                    <p:cNvSpPr/>
                    <p:nvPr/>
                  </p:nvSpPr>
                  <p:spPr>
                    <a:xfrm>
                      <a:off x="8886901" y="440374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93" name="Rectangle: Rounded Corners 92">
                      <a:extLst>
                        <a:ext uri="{FF2B5EF4-FFF2-40B4-BE49-F238E27FC236}">
                          <a16:creationId xmlns:a16="http://schemas.microsoft.com/office/drawing/2014/main" id="{669D1ED2-8238-934F-A3D0-71039E9ED390}"/>
                        </a:ext>
                      </a:extLst>
                    </p:cNvPr>
                    <p:cNvSpPr/>
                    <p:nvPr/>
                  </p:nvSpPr>
                  <p:spPr>
                    <a:xfrm>
                      <a:off x="8770428" y="4196137"/>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94" name="Rectangle: Rounded Corners 93">
                      <a:extLst>
                        <a:ext uri="{FF2B5EF4-FFF2-40B4-BE49-F238E27FC236}">
                          <a16:creationId xmlns:a16="http://schemas.microsoft.com/office/drawing/2014/main" id="{24DABA5E-4546-8A7E-7122-9456FB53B1D6}"/>
                        </a:ext>
                      </a:extLst>
                    </p:cNvPr>
                    <p:cNvSpPr/>
                    <p:nvPr/>
                  </p:nvSpPr>
                  <p:spPr>
                    <a:xfrm>
                      <a:off x="8924873" y="4240076"/>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sp>
                  <p:nvSpPr>
                    <p:cNvPr id="95" name="Rectangle: Rounded Corners 94">
                      <a:extLst>
                        <a:ext uri="{FF2B5EF4-FFF2-40B4-BE49-F238E27FC236}">
                          <a16:creationId xmlns:a16="http://schemas.microsoft.com/office/drawing/2014/main" id="{1628CDDA-E4D0-F8DC-87DA-0197CF03ADC7}"/>
                        </a:ext>
                      </a:extLst>
                    </p:cNvPr>
                    <p:cNvSpPr/>
                    <p:nvPr/>
                  </p:nvSpPr>
                  <p:spPr>
                    <a:xfrm>
                      <a:off x="9050643" y="429398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FFFFFF"/>
                        </a:solidFill>
                        <a:effectLst/>
                        <a:uLnTx/>
                        <a:uFillTx/>
                      </a:endParaRPr>
                    </a:p>
                  </p:txBody>
                </p:sp>
              </p:grpSp>
              <p:sp>
                <p:nvSpPr>
                  <p:cNvPr id="79" name="Oval 78">
                    <a:extLst>
                      <a:ext uri="{FF2B5EF4-FFF2-40B4-BE49-F238E27FC236}">
                        <a16:creationId xmlns:a16="http://schemas.microsoft.com/office/drawing/2014/main" id="{5C2E802A-9DBA-34FB-5D89-A9ED9A92DD75}"/>
                      </a:ext>
                    </a:extLst>
                  </p:cNvPr>
                  <p:cNvSpPr/>
                  <p:nvPr/>
                </p:nvSpPr>
                <p:spPr>
                  <a:xfrm>
                    <a:off x="3001580" y="2675623"/>
                    <a:ext cx="89782" cy="116033"/>
                  </a:xfrm>
                  <a:prstGeom prst="ellipse">
                    <a:avLst/>
                  </a:prstGeom>
                  <a:gradFill flip="none" rotWithShape="1">
                    <a:gsLst>
                      <a:gs pos="16000">
                        <a:srgbClr val="B3E6EC"/>
                      </a:gs>
                      <a:gs pos="73000">
                        <a:srgbClr val="1F8591"/>
                      </a:gs>
                    </a:gsLst>
                    <a:path path="circle">
                      <a:fillToRect l="50000" t="50000" r="50000" b="50000"/>
                    </a:path>
                    <a:tileRect/>
                  </a:gradFill>
                  <a:ln w="12700" cap="flat" cmpd="sng" algn="ctr">
                    <a:solidFill>
                      <a:srgbClr val="1F8591"/>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100" b="0" i="0" u="none" strike="noStrike" kern="0" cap="none" spc="0" normalizeH="0" baseline="0" noProof="0">
                      <a:ln>
                        <a:noFill/>
                      </a:ln>
                      <a:solidFill>
                        <a:srgbClr val="FFFFFF"/>
                      </a:solidFill>
                      <a:effectLst/>
                      <a:uLnTx/>
                      <a:uFillTx/>
                    </a:endParaRPr>
                  </a:p>
                </p:txBody>
              </p:sp>
            </p:grpSp>
          </p:grpSp>
        </p:grpSp>
        <p:pic>
          <p:nvPicPr>
            <p:cNvPr id="47" name="Picture 46">
              <a:extLst>
                <a:ext uri="{FF2B5EF4-FFF2-40B4-BE49-F238E27FC236}">
                  <a16:creationId xmlns:a16="http://schemas.microsoft.com/office/drawing/2014/main" id="{1CC25674-C95D-9348-8633-FDF4DFD595A3}"/>
                </a:ext>
              </a:extLst>
            </p:cNvPr>
            <p:cNvPicPr>
              <a:picLocks noChangeAspect="1"/>
            </p:cNvPicPr>
            <p:nvPr userDrawn="1"/>
          </p:nvPicPr>
          <p:blipFill>
            <a:blip r:embed="rId2" cstate="email">
              <a:duotone>
                <a:prstClr val="black"/>
                <a:srgbClr val="00B050">
                  <a:tint val="45000"/>
                  <a:satMod val="400000"/>
                </a:srgbClr>
              </a:duotone>
              <a:extLst>
                <a:ext uri="{BEBA8EAE-BF5A-486C-A8C5-ECC9F3942E4B}">
                  <a14:imgProps xmlns:a14="http://schemas.microsoft.com/office/drawing/2010/main">
                    <a14:imgLayer r:embed="rId3">
                      <a14:imgEffect>
                        <a14:backgroundRemoval t="10000" b="90000" l="10000" r="90000"/>
                      </a14:imgEffect>
                      <a14:imgEffect>
                        <a14:sharpenSoften amount="-50000"/>
                      </a14:imgEffect>
                      <a14:imgEffect>
                        <a14:colorTemperature colorTemp="11200"/>
                      </a14:imgEffect>
                      <a14:imgEffect>
                        <a14:saturation sat="0"/>
                      </a14:imgEffect>
                    </a14:imgLayer>
                  </a14:imgProps>
                </a:ext>
                <a:ext uri="{28A0092B-C50C-407E-A947-70E740481C1C}">
                  <a14:useLocalDpi xmlns:a14="http://schemas.microsoft.com/office/drawing/2010/main"/>
                </a:ext>
              </a:extLst>
            </a:blip>
            <a:stretch>
              <a:fillRect/>
            </a:stretch>
          </p:blipFill>
          <p:spPr>
            <a:xfrm>
              <a:off x="2981909" y="1884939"/>
              <a:ext cx="236844" cy="259690"/>
            </a:xfrm>
            <a:prstGeom prst="rect">
              <a:avLst/>
            </a:prstGeom>
          </p:spPr>
        </p:pic>
        <p:pic>
          <p:nvPicPr>
            <p:cNvPr id="48" name="Graphic 47">
              <a:extLst>
                <a:ext uri="{FF2B5EF4-FFF2-40B4-BE49-F238E27FC236}">
                  <a16:creationId xmlns:a16="http://schemas.microsoft.com/office/drawing/2014/main" id="{C8DC3E3B-62C2-B32C-0A90-191E82F2E80C}"/>
                </a:ext>
              </a:extLst>
            </p:cNvPr>
            <p:cNvPicPr>
              <a:picLocks noChangeAspect="1"/>
            </p:cNvPicPr>
            <p:nvPr userDrawn="1"/>
          </p:nvPicPr>
          <p:blipFill>
            <a:blip r:embed="rId4" cstate="email">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flipH="1">
              <a:off x="3360877" y="1952349"/>
              <a:ext cx="137877" cy="137639"/>
            </a:xfrm>
            <a:prstGeom prst="rect">
              <a:avLst/>
            </a:prstGeom>
          </p:spPr>
        </p:pic>
        <p:grpSp>
          <p:nvGrpSpPr>
            <p:cNvPr id="49" name="Group 4">
              <a:extLst>
                <a:ext uri="{FF2B5EF4-FFF2-40B4-BE49-F238E27FC236}">
                  <a16:creationId xmlns:a16="http://schemas.microsoft.com/office/drawing/2014/main" id="{00EF2542-C492-C0C2-ED5F-2A13DD44DC1A}"/>
                </a:ext>
              </a:extLst>
            </p:cNvPr>
            <p:cNvGrpSpPr>
              <a:grpSpLocks noChangeAspect="1"/>
            </p:cNvGrpSpPr>
            <p:nvPr userDrawn="1"/>
          </p:nvGrpSpPr>
          <p:grpSpPr bwMode="auto">
            <a:xfrm>
              <a:off x="3692079" y="1944935"/>
              <a:ext cx="154951" cy="154024"/>
              <a:chOff x="-1141" y="-589"/>
              <a:chExt cx="1166" cy="1161"/>
            </a:xfrm>
            <a:solidFill>
              <a:schemeClr val="tx1">
                <a:lumMod val="50000"/>
              </a:schemeClr>
            </a:solidFill>
          </p:grpSpPr>
          <p:sp>
            <p:nvSpPr>
              <p:cNvPr id="50" name="Oval 6">
                <a:extLst>
                  <a:ext uri="{FF2B5EF4-FFF2-40B4-BE49-F238E27FC236}">
                    <a16:creationId xmlns:a16="http://schemas.microsoft.com/office/drawing/2014/main" id="{407C6A21-0DD6-5CF8-CC6D-93FD6778A7ED}"/>
                  </a:ext>
                </a:extLst>
              </p:cNvPr>
              <p:cNvSpPr>
                <a:spLocks noChangeArrowheads="1"/>
              </p:cNvSpPr>
              <p:nvPr userDrawn="1"/>
            </p:nvSpPr>
            <p:spPr bwMode="auto">
              <a:xfrm>
                <a:off x="-496" y="-257"/>
                <a:ext cx="72" cy="71"/>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sz="1200"/>
              </a:p>
            </p:txBody>
          </p:sp>
          <p:sp>
            <p:nvSpPr>
              <p:cNvPr id="51" name="Oval 7">
                <a:extLst>
                  <a:ext uri="{FF2B5EF4-FFF2-40B4-BE49-F238E27FC236}">
                    <a16:creationId xmlns:a16="http://schemas.microsoft.com/office/drawing/2014/main" id="{862E5AD8-B540-0E88-F573-2C784161A30C}"/>
                  </a:ext>
                </a:extLst>
              </p:cNvPr>
              <p:cNvSpPr>
                <a:spLocks noChangeArrowheads="1"/>
              </p:cNvSpPr>
              <p:nvPr userDrawn="1"/>
            </p:nvSpPr>
            <p:spPr bwMode="auto">
              <a:xfrm>
                <a:off x="-683" y="-328"/>
                <a:ext cx="71" cy="71"/>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sz="1200"/>
              </a:p>
            </p:txBody>
          </p:sp>
          <p:sp>
            <p:nvSpPr>
              <p:cNvPr id="52" name="Freeform 8">
                <a:extLst>
                  <a:ext uri="{FF2B5EF4-FFF2-40B4-BE49-F238E27FC236}">
                    <a16:creationId xmlns:a16="http://schemas.microsoft.com/office/drawing/2014/main" id="{FD502819-D191-7D75-7F1D-23C6A980D362}"/>
                  </a:ext>
                </a:extLst>
              </p:cNvPr>
              <p:cNvSpPr>
                <a:spLocks/>
              </p:cNvSpPr>
              <p:nvPr userDrawn="1"/>
            </p:nvSpPr>
            <p:spPr bwMode="auto">
              <a:xfrm>
                <a:off x="-1052" y="182"/>
                <a:ext cx="475" cy="327"/>
              </a:xfrm>
              <a:custGeom>
                <a:avLst/>
                <a:gdLst>
                  <a:gd name="T0" fmla="*/ 2095 w 2758"/>
                  <a:gd name="T1" fmla="*/ 314 h 1900"/>
                  <a:gd name="T2" fmla="*/ 2074 w 2758"/>
                  <a:gd name="T3" fmla="*/ 224 h 1900"/>
                  <a:gd name="T4" fmla="*/ 1922 w 2758"/>
                  <a:gd name="T5" fmla="*/ 108 h 1900"/>
                  <a:gd name="T6" fmla="*/ 1811 w 2758"/>
                  <a:gd name="T7" fmla="*/ 181 h 1900"/>
                  <a:gd name="T8" fmla="*/ 1798 w 2758"/>
                  <a:gd name="T9" fmla="*/ 285 h 1900"/>
                  <a:gd name="T10" fmla="*/ 1861 w 2758"/>
                  <a:gd name="T11" fmla="*/ 560 h 1900"/>
                  <a:gd name="T12" fmla="*/ 1795 w 2758"/>
                  <a:gd name="T13" fmla="*/ 781 h 1900"/>
                  <a:gd name="T14" fmla="*/ 1536 w 2758"/>
                  <a:gd name="T15" fmla="*/ 803 h 1900"/>
                  <a:gd name="T16" fmla="*/ 1436 w 2758"/>
                  <a:gd name="T17" fmla="*/ 656 h 1900"/>
                  <a:gd name="T18" fmla="*/ 1318 w 2758"/>
                  <a:gd name="T19" fmla="*/ 116 h 1900"/>
                  <a:gd name="T20" fmla="*/ 1178 w 2758"/>
                  <a:gd name="T21" fmla="*/ 1 h 1900"/>
                  <a:gd name="T22" fmla="*/ 1041 w 2758"/>
                  <a:gd name="T23" fmla="*/ 173 h 1900"/>
                  <a:gd name="T24" fmla="*/ 1052 w 2758"/>
                  <a:gd name="T25" fmla="*/ 227 h 1900"/>
                  <a:gd name="T26" fmla="*/ 1013 w 2758"/>
                  <a:gd name="T27" fmla="*/ 414 h 1900"/>
                  <a:gd name="T28" fmla="*/ 757 w 2758"/>
                  <a:gd name="T29" fmla="*/ 481 h 1900"/>
                  <a:gd name="T30" fmla="*/ 210 w 2758"/>
                  <a:gd name="T31" fmla="*/ 252 h 1900"/>
                  <a:gd name="T32" fmla="*/ 19 w 2758"/>
                  <a:gd name="T33" fmla="*/ 321 h 1900"/>
                  <a:gd name="T34" fmla="*/ 28 w 2758"/>
                  <a:gd name="T35" fmla="*/ 455 h 1900"/>
                  <a:gd name="T36" fmla="*/ 98 w 2758"/>
                  <a:gd name="T37" fmla="*/ 512 h 1900"/>
                  <a:gd name="T38" fmla="*/ 640 w 2758"/>
                  <a:gd name="T39" fmla="*/ 738 h 1900"/>
                  <a:gd name="T40" fmla="*/ 776 w 2758"/>
                  <a:gd name="T41" fmla="*/ 893 h 1900"/>
                  <a:gd name="T42" fmla="*/ 680 w 2758"/>
                  <a:gd name="T43" fmla="*/ 1127 h 1900"/>
                  <a:gd name="T44" fmla="*/ 632 w 2758"/>
                  <a:gd name="T45" fmla="*/ 1157 h 1900"/>
                  <a:gd name="T46" fmla="*/ 572 w 2758"/>
                  <a:gd name="T47" fmla="*/ 1328 h 1900"/>
                  <a:gd name="T48" fmla="*/ 780 w 2758"/>
                  <a:gd name="T49" fmla="*/ 1399 h 1900"/>
                  <a:gd name="T50" fmla="*/ 1257 w 2758"/>
                  <a:gd name="T51" fmla="*/ 1097 h 1900"/>
                  <a:gd name="T52" fmla="*/ 1374 w 2758"/>
                  <a:gd name="T53" fmla="*/ 1063 h 1900"/>
                  <a:gd name="T54" fmla="*/ 1458 w 2758"/>
                  <a:gd name="T55" fmla="*/ 1080 h 1900"/>
                  <a:gd name="T56" fmla="*/ 1461 w 2758"/>
                  <a:gd name="T57" fmla="*/ 1081 h 1900"/>
                  <a:gd name="T58" fmla="*/ 1590 w 2758"/>
                  <a:gd name="T59" fmla="*/ 1310 h 1900"/>
                  <a:gd name="T60" fmla="*/ 1483 w 2758"/>
                  <a:gd name="T61" fmla="*/ 1470 h 1900"/>
                  <a:gd name="T62" fmla="*/ 1241 w 2758"/>
                  <a:gd name="T63" fmla="*/ 1620 h 1900"/>
                  <a:gd name="T64" fmla="*/ 1181 w 2758"/>
                  <a:gd name="T65" fmla="*/ 1687 h 1900"/>
                  <a:gd name="T66" fmla="*/ 1194 w 2758"/>
                  <a:gd name="T67" fmla="*/ 1820 h 1900"/>
                  <a:gd name="T68" fmla="*/ 1393 w 2758"/>
                  <a:gd name="T69" fmla="*/ 1858 h 1900"/>
                  <a:gd name="T70" fmla="*/ 1470 w 2758"/>
                  <a:gd name="T71" fmla="*/ 1810 h 1900"/>
                  <a:gd name="T72" fmla="*/ 2704 w 2758"/>
                  <a:gd name="T73" fmla="*/ 1486 h 1900"/>
                  <a:gd name="T74" fmla="*/ 2732 w 2758"/>
                  <a:gd name="T75" fmla="*/ 1419 h 1900"/>
                  <a:gd name="T76" fmla="*/ 2095 w 2758"/>
                  <a:gd name="T77" fmla="*/ 314 h 19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2758" h="1900">
                    <a:moveTo>
                      <a:pt x="2095" y="314"/>
                    </a:moveTo>
                    <a:cubicBezTo>
                      <a:pt x="2074" y="224"/>
                      <a:pt x="2074" y="224"/>
                      <a:pt x="2074" y="224"/>
                    </a:cubicBezTo>
                    <a:cubicBezTo>
                      <a:pt x="2058" y="151"/>
                      <a:pt x="1992" y="101"/>
                      <a:pt x="1922" y="108"/>
                    </a:cubicBezTo>
                    <a:cubicBezTo>
                      <a:pt x="1875" y="113"/>
                      <a:pt x="1834" y="139"/>
                      <a:pt x="1811" y="181"/>
                    </a:cubicBezTo>
                    <a:cubicBezTo>
                      <a:pt x="1793" y="213"/>
                      <a:pt x="1790" y="250"/>
                      <a:pt x="1798" y="285"/>
                    </a:cubicBezTo>
                    <a:cubicBezTo>
                      <a:pt x="1861" y="560"/>
                      <a:pt x="1861" y="560"/>
                      <a:pt x="1861" y="560"/>
                    </a:cubicBezTo>
                    <a:cubicBezTo>
                      <a:pt x="1880" y="640"/>
                      <a:pt x="1857" y="727"/>
                      <a:pt x="1795" y="781"/>
                    </a:cubicBezTo>
                    <a:cubicBezTo>
                      <a:pt x="1723" y="844"/>
                      <a:pt x="1620" y="854"/>
                      <a:pt x="1536" y="803"/>
                    </a:cubicBezTo>
                    <a:cubicBezTo>
                      <a:pt x="1483" y="771"/>
                      <a:pt x="1449" y="716"/>
                      <a:pt x="1436" y="656"/>
                    </a:cubicBezTo>
                    <a:cubicBezTo>
                      <a:pt x="1318" y="116"/>
                      <a:pt x="1318" y="116"/>
                      <a:pt x="1318" y="116"/>
                    </a:cubicBezTo>
                    <a:cubicBezTo>
                      <a:pt x="1303" y="51"/>
                      <a:pt x="1246" y="0"/>
                      <a:pt x="1178" y="1"/>
                    </a:cubicBezTo>
                    <a:cubicBezTo>
                      <a:pt x="1086" y="2"/>
                      <a:pt x="1022" y="87"/>
                      <a:pt x="1041" y="173"/>
                    </a:cubicBezTo>
                    <a:cubicBezTo>
                      <a:pt x="1052" y="227"/>
                      <a:pt x="1052" y="227"/>
                      <a:pt x="1052" y="227"/>
                    </a:cubicBezTo>
                    <a:cubicBezTo>
                      <a:pt x="1067" y="292"/>
                      <a:pt x="1054" y="361"/>
                      <a:pt x="1013" y="414"/>
                    </a:cubicBezTo>
                    <a:cubicBezTo>
                      <a:pt x="950" y="493"/>
                      <a:pt x="846" y="518"/>
                      <a:pt x="757" y="481"/>
                    </a:cubicBezTo>
                    <a:cubicBezTo>
                      <a:pt x="210" y="252"/>
                      <a:pt x="210" y="252"/>
                      <a:pt x="210" y="252"/>
                    </a:cubicBezTo>
                    <a:cubicBezTo>
                      <a:pt x="136" y="221"/>
                      <a:pt x="51" y="252"/>
                      <a:pt x="19" y="321"/>
                    </a:cubicBezTo>
                    <a:cubicBezTo>
                      <a:pt x="0" y="364"/>
                      <a:pt x="3" y="413"/>
                      <a:pt x="28" y="455"/>
                    </a:cubicBezTo>
                    <a:cubicBezTo>
                      <a:pt x="44" y="481"/>
                      <a:pt x="70" y="500"/>
                      <a:pt x="98" y="512"/>
                    </a:cubicBezTo>
                    <a:cubicBezTo>
                      <a:pt x="640" y="738"/>
                      <a:pt x="640" y="738"/>
                      <a:pt x="640" y="738"/>
                    </a:cubicBezTo>
                    <a:cubicBezTo>
                      <a:pt x="707" y="766"/>
                      <a:pt x="760" y="823"/>
                      <a:pt x="776" y="893"/>
                    </a:cubicBezTo>
                    <a:cubicBezTo>
                      <a:pt x="797" y="986"/>
                      <a:pt x="758" y="1078"/>
                      <a:pt x="680" y="1127"/>
                    </a:cubicBezTo>
                    <a:cubicBezTo>
                      <a:pt x="632" y="1157"/>
                      <a:pt x="632" y="1157"/>
                      <a:pt x="632" y="1157"/>
                    </a:cubicBezTo>
                    <a:cubicBezTo>
                      <a:pt x="575" y="1194"/>
                      <a:pt x="548" y="1265"/>
                      <a:pt x="572" y="1328"/>
                    </a:cubicBezTo>
                    <a:cubicBezTo>
                      <a:pt x="604" y="1415"/>
                      <a:pt x="706" y="1446"/>
                      <a:pt x="780" y="1399"/>
                    </a:cubicBezTo>
                    <a:cubicBezTo>
                      <a:pt x="1257" y="1097"/>
                      <a:pt x="1257" y="1097"/>
                      <a:pt x="1257" y="1097"/>
                    </a:cubicBezTo>
                    <a:cubicBezTo>
                      <a:pt x="1293" y="1074"/>
                      <a:pt x="1333" y="1063"/>
                      <a:pt x="1374" y="1063"/>
                    </a:cubicBezTo>
                    <a:cubicBezTo>
                      <a:pt x="1402" y="1063"/>
                      <a:pt x="1431" y="1068"/>
                      <a:pt x="1458" y="1080"/>
                    </a:cubicBezTo>
                    <a:cubicBezTo>
                      <a:pt x="1459" y="1080"/>
                      <a:pt x="1460" y="1081"/>
                      <a:pt x="1461" y="1081"/>
                    </a:cubicBezTo>
                    <a:cubicBezTo>
                      <a:pt x="1547" y="1117"/>
                      <a:pt x="1603" y="1209"/>
                      <a:pt x="1590" y="1310"/>
                    </a:cubicBezTo>
                    <a:cubicBezTo>
                      <a:pt x="1582" y="1377"/>
                      <a:pt x="1540" y="1434"/>
                      <a:pt x="1483" y="1470"/>
                    </a:cubicBezTo>
                    <a:cubicBezTo>
                      <a:pt x="1241" y="1620"/>
                      <a:pt x="1241" y="1620"/>
                      <a:pt x="1241" y="1620"/>
                    </a:cubicBezTo>
                    <a:cubicBezTo>
                      <a:pt x="1215" y="1636"/>
                      <a:pt x="1193" y="1658"/>
                      <a:pt x="1181" y="1687"/>
                    </a:cubicBezTo>
                    <a:cubicBezTo>
                      <a:pt x="1163" y="1732"/>
                      <a:pt x="1168" y="1781"/>
                      <a:pt x="1194" y="1820"/>
                    </a:cubicBezTo>
                    <a:cubicBezTo>
                      <a:pt x="1235" y="1883"/>
                      <a:pt x="1325" y="1900"/>
                      <a:pt x="1393" y="1858"/>
                    </a:cubicBezTo>
                    <a:cubicBezTo>
                      <a:pt x="1470" y="1810"/>
                      <a:pt x="1470" y="1810"/>
                      <a:pt x="1470" y="1810"/>
                    </a:cubicBezTo>
                    <a:cubicBezTo>
                      <a:pt x="1841" y="1580"/>
                      <a:pt x="2271" y="1468"/>
                      <a:pt x="2704" y="1486"/>
                    </a:cubicBezTo>
                    <a:cubicBezTo>
                      <a:pt x="2740" y="1487"/>
                      <a:pt x="2758" y="1444"/>
                      <a:pt x="2732" y="1419"/>
                    </a:cubicBezTo>
                    <a:cubicBezTo>
                      <a:pt x="2415" y="1124"/>
                      <a:pt x="2192" y="740"/>
                      <a:pt x="2095" y="314"/>
                    </a:cubicBezTo>
                    <a:close/>
                  </a:path>
                </a:pathLst>
              </a:custGeom>
              <a:grpFill/>
              <a:ln w="3175">
                <a:solidFill>
                  <a:schemeClr val="tx1">
                    <a:lumMod val="50000"/>
                  </a:schemeClr>
                </a:solidFill>
                <a:round/>
                <a:headEnd/>
                <a:tailEnd/>
              </a:ln>
            </p:spPr>
            <p:txBody>
              <a:bodyPr vert="horz" wrap="square" lIns="91440" tIns="45720" rIns="91440" bIns="45720" numCol="1" anchor="t" anchorCtr="0" compatLnSpc="1">
                <a:prstTxWarp prst="textNoShape">
                  <a:avLst/>
                </a:prstTxWarp>
              </a:bodyPr>
              <a:lstStyle/>
              <a:p>
                <a:endParaRPr lang="en-GB" sz="1200"/>
              </a:p>
            </p:txBody>
          </p:sp>
          <p:sp>
            <p:nvSpPr>
              <p:cNvPr id="53" name="Freeform 9">
                <a:extLst>
                  <a:ext uri="{FF2B5EF4-FFF2-40B4-BE49-F238E27FC236}">
                    <a16:creationId xmlns:a16="http://schemas.microsoft.com/office/drawing/2014/main" id="{35032246-E68C-2415-FF55-43D8F8644186}"/>
                  </a:ext>
                </a:extLst>
              </p:cNvPr>
              <p:cNvSpPr>
                <a:spLocks/>
              </p:cNvSpPr>
              <p:nvPr userDrawn="1"/>
            </p:nvSpPr>
            <p:spPr bwMode="auto">
              <a:xfrm>
                <a:off x="-1021" y="-242"/>
                <a:ext cx="319" cy="320"/>
              </a:xfrm>
              <a:custGeom>
                <a:avLst/>
                <a:gdLst>
                  <a:gd name="T0" fmla="*/ 834 w 1850"/>
                  <a:gd name="T1" fmla="*/ 1468 h 1860"/>
                  <a:gd name="T2" fmla="*/ 585 w 1850"/>
                  <a:gd name="T3" fmla="*/ 1509 h 1860"/>
                  <a:gd name="T4" fmla="*/ 511 w 1850"/>
                  <a:gd name="T5" fmla="*/ 1556 h 1860"/>
                  <a:gd name="T6" fmla="*/ 494 w 1850"/>
                  <a:gd name="T7" fmla="*/ 1641 h 1860"/>
                  <a:gd name="T8" fmla="*/ 629 w 1850"/>
                  <a:gd name="T9" fmla="*/ 1728 h 1860"/>
                  <a:gd name="T10" fmla="*/ 707 w 1850"/>
                  <a:gd name="T11" fmla="*/ 1715 h 1860"/>
                  <a:gd name="T12" fmla="*/ 1024 w 1850"/>
                  <a:gd name="T13" fmla="*/ 1689 h 1860"/>
                  <a:gd name="T14" fmla="*/ 1786 w 1850"/>
                  <a:gd name="T15" fmla="*/ 1846 h 1860"/>
                  <a:gd name="T16" fmla="*/ 1836 w 1850"/>
                  <a:gd name="T17" fmla="*/ 1796 h 1860"/>
                  <a:gd name="T18" fmla="*/ 1705 w 1850"/>
                  <a:gd name="T19" fmla="*/ 717 h 1860"/>
                  <a:gd name="T20" fmla="*/ 1718 w 1850"/>
                  <a:gd name="T21" fmla="*/ 637 h 1860"/>
                  <a:gd name="T22" fmla="*/ 1642 w 1850"/>
                  <a:gd name="T23" fmla="*/ 507 h 1860"/>
                  <a:gd name="T24" fmla="*/ 1533 w 1850"/>
                  <a:gd name="T25" fmla="*/ 531 h 1860"/>
                  <a:gd name="T26" fmla="*/ 1499 w 1850"/>
                  <a:gd name="T27" fmla="*/ 598 h 1860"/>
                  <a:gd name="T28" fmla="*/ 1458 w 1850"/>
                  <a:gd name="T29" fmla="*/ 843 h 1860"/>
                  <a:gd name="T30" fmla="*/ 1342 w 1850"/>
                  <a:gd name="T31" fmla="*/ 1003 h 1860"/>
                  <a:gd name="T32" fmla="*/ 1089 w 1850"/>
                  <a:gd name="T33" fmla="*/ 937 h 1860"/>
                  <a:gd name="T34" fmla="*/ 1055 w 1850"/>
                  <a:gd name="T35" fmla="*/ 775 h 1860"/>
                  <a:gd name="T36" fmla="*/ 1139 w 1850"/>
                  <a:gd name="T37" fmla="*/ 298 h 1860"/>
                  <a:gd name="T38" fmla="*/ 1071 w 1850"/>
                  <a:gd name="T39" fmla="*/ 170 h 1860"/>
                  <a:gd name="T40" fmla="*/ 920 w 1850"/>
                  <a:gd name="T41" fmla="*/ 255 h 1860"/>
                  <a:gd name="T42" fmla="*/ 912 w 1850"/>
                  <a:gd name="T43" fmla="*/ 300 h 1860"/>
                  <a:gd name="T44" fmla="*/ 798 w 1850"/>
                  <a:gd name="T45" fmla="*/ 456 h 1860"/>
                  <a:gd name="T46" fmla="*/ 565 w 1850"/>
                  <a:gd name="T47" fmla="*/ 417 h 1860"/>
                  <a:gd name="T48" fmla="*/ 196 w 1850"/>
                  <a:gd name="T49" fmla="*/ 49 h 1860"/>
                  <a:gd name="T50" fmla="*/ 36 w 1850"/>
                  <a:gd name="T51" fmla="*/ 41 h 1860"/>
                  <a:gd name="T52" fmla="*/ 1 w 1850"/>
                  <a:gd name="T53" fmla="*/ 121 h 1860"/>
                  <a:gd name="T54" fmla="*/ 33 w 1850"/>
                  <a:gd name="T55" fmla="*/ 201 h 1860"/>
                  <a:gd name="T56" fmla="*/ 401 w 1850"/>
                  <a:gd name="T57" fmla="*/ 569 h 1860"/>
                  <a:gd name="T58" fmla="*/ 464 w 1850"/>
                  <a:gd name="T59" fmla="*/ 752 h 1860"/>
                  <a:gd name="T60" fmla="*/ 298 w 1850"/>
                  <a:gd name="T61" fmla="*/ 921 h 1860"/>
                  <a:gd name="T62" fmla="*/ 250 w 1850"/>
                  <a:gd name="T63" fmla="*/ 929 h 1860"/>
                  <a:gd name="T64" fmla="*/ 153 w 1850"/>
                  <a:gd name="T65" fmla="*/ 1046 h 1860"/>
                  <a:gd name="T66" fmla="*/ 200 w 1850"/>
                  <a:gd name="T67" fmla="*/ 1131 h 1860"/>
                  <a:gd name="T68" fmla="*/ 283 w 1850"/>
                  <a:gd name="T69" fmla="*/ 1150 h 1860"/>
                  <a:gd name="T70" fmla="*/ 772 w 1850"/>
                  <a:gd name="T71" fmla="*/ 1064 h 1860"/>
                  <a:gd name="T72" fmla="*/ 952 w 1850"/>
                  <a:gd name="T73" fmla="*/ 1120 h 1860"/>
                  <a:gd name="T74" fmla="*/ 992 w 1850"/>
                  <a:gd name="T75" fmla="*/ 1354 h 1860"/>
                  <a:gd name="T76" fmla="*/ 834 w 1850"/>
                  <a:gd name="T77" fmla="*/ 1468 h 18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850" h="1860">
                    <a:moveTo>
                      <a:pt x="834" y="1468"/>
                    </a:moveTo>
                    <a:cubicBezTo>
                      <a:pt x="585" y="1509"/>
                      <a:pt x="585" y="1509"/>
                      <a:pt x="585" y="1509"/>
                    </a:cubicBezTo>
                    <a:cubicBezTo>
                      <a:pt x="555" y="1514"/>
                      <a:pt x="529" y="1531"/>
                      <a:pt x="511" y="1556"/>
                    </a:cubicBezTo>
                    <a:cubicBezTo>
                      <a:pt x="494" y="1581"/>
                      <a:pt x="488" y="1611"/>
                      <a:pt x="494" y="1641"/>
                    </a:cubicBezTo>
                    <a:cubicBezTo>
                      <a:pt x="505" y="1700"/>
                      <a:pt x="566" y="1739"/>
                      <a:pt x="629" y="1728"/>
                    </a:cubicBezTo>
                    <a:cubicBezTo>
                      <a:pt x="707" y="1715"/>
                      <a:pt x="707" y="1715"/>
                      <a:pt x="707" y="1715"/>
                    </a:cubicBezTo>
                    <a:cubicBezTo>
                      <a:pt x="812" y="1698"/>
                      <a:pt x="918" y="1689"/>
                      <a:pt x="1024" y="1689"/>
                    </a:cubicBezTo>
                    <a:cubicBezTo>
                      <a:pt x="1286" y="1689"/>
                      <a:pt x="1545" y="1743"/>
                      <a:pt x="1786" y="1846"/>
                    </a:cubicBezTo>
                    <a:cubicBezTo>
                      <a:pt x="1818" y="1860"/>
                      <a:pt x="1850" y="1828"/>
                      <a:pt x="1836" y="1796"/>
                    </a:cubicBezTo>
                    <a:cubicBezTo>
                      <a:pt x="1691" y="1458"/>
                      <a:pt x="1644" y="1084"/>
                      <a:pt x="1705" y="717"/>
                    </a:cubicBezTo>
                    <a:cubicBezTo>
                      <a:pt x="1718" y="637"/>
                      <a:pt x="1718" y="637"/>
                      <a:pt x="1718" y="637"/>
                    </a:cubicBezTo>
                    <a:cubicBezTo>
                      <a:pt x="1728" y="580"/>
                      <a:pt x="1694" y="522"/>
                      <a:pt x="1642" y="507"/>
                    </a:cubicBezTo>
                    <a:cubicBezTo>
                      <a:pt x="1604" y="495"/>
                      <a:pt x="1564" y="504"/>
                      <a:pt x="1533" y="531"/>
                    </a:cubicBezTo>
                    <a:cubicBezTo>
                      <a:pt x="1514" y="549"/>
                      <a:pt x="1503" y="573"/>
                      <a:pt x="1499" y="598"/>
                    </a:cubicBezTo>
                    <a:cubicBezTo>
                      <a:pt x="1458" y="843"/>
                      <a:pt x="1458" y="843"/>
                      <a:pt x="1458" y="843"/>
                    </a:cubicBezTo>
                    <a:cubicBezTo>
                      <a:pt x="1446" y="911"/>
                      <a:pt x="1405" y="974"/>
                      <a:pt x="1342" y="1003"/>
                    </a:cubicBezTo>
                    <a:cubicBezTo>
                      <a:pt x="1252" y="1045"/>
                      <a:pt x="1147" y="1018"/>
                      <a:pt x="1089" y="937"/>
                    </a:cubicBezTo>
                    <a:cubicBezTo>
                      <a:pt x="1055" y="891"/>
                      <a:pt x="1045" y="831"/>
                      <a:pt x="1055" y="775"/>
                    </a:cubicBezTo>
                    <a:cubicBezTo>
                      <a:pt x="1139" y="298"/>
                      <a:pt x="1139" y="298"/>
                      <a:pt x="1139" y="298"/>
                    </a:cubicBezTo>
                    <a:cubicBezTo>
                      <a:pt x="1148" y="245"/>
                      <a:pt x="1121" y="190"/>
                      <a:pt x="1071" y="170"/>
                    </a:cubicBezTo>
                    <a:cubicBezTo>
                      <a:pt x="1004" y="144"/>
                      <a:pt x="932" y="187"/>
                      <a:pt x="920" y="255"/>
                    </a:cubicBezTo>
                    <a:cubicBezTo>
                      <a:pt x="912" y="300"/>
                      <a:pt x="912" y="300"/>
                      <a:pt x="912" y="300"/>
                    </a:cubicBezTo>
                    <a:cubicBezTo>
                      <a:pt x="900" y="367"/>
                      <a:pt x="859" y="427"/>
                      <a:pt x="798" y="456"/>
                    </a:cubicBezTo>
                    <a:cubicBezTo>
                      <a:pt x="718" y="495"/>
                      <a:pt x="626" y="478"/>
                      <a:pt x="565" y="417"/>
                    </a:cubicBezTo>
                    <a:cubicBezTo>
                      <a:pt x="196" y="49"/>
                      <a:pt x="196" y="49"/>
                      <a:pt x="196" y="49"/>
                    </a:cubicBezTo>
                    <a:cubicBezTo>
                      <a:pt x="151" y="3"/>
                      <a:pt x="79" y="0"/>
                      <a:pt x="36" y="41"/>
                    </a:cubicBezTo>
                    <a:cubicBezTo>
                      <a:pt x="14" y="62"/>
                      <a:pt x="1" y="90"/>
                      <a:pt x="1" y="121"/>
                    </a:cubicBezTo>
                    <a:cubicBezTo>
                      <a:pt x="0" y="151"/>
                      <a:pt x="12" y="180"/>
                      <a:pt x="33" y="201"/>
                    </a:cubicBezTo>
                    <a:cubicBezTo>
                      <a:pt x="401" y="569"/>
                      <a:pt x="401" y="569"/>
                      <a:pt x="401" y="569"/>
                    </a:cubicBezTo>
                    <a:cubicBezTo>
                      <a:pt x="449" y="617"/>
                      <a:pt x="475" y="685"/>
                      <a:pt x="464" y="752"/>
                    </a:cubicBezTo>
                    <a:cubicBezTo>
                      <a:pt x="449" y="839"/>
                      <a:pt x="383" y="906"/>
                      <a:pt x="298" y="921"/>
                    </a:cubicBezTo>
                    <a:cubicBezTo>
                      <a:pt x="250" y="929"/>
                      <a:pt x="250" y="929"/>
                      <a:pt x="250" y="929"/>
                    </a:cubicBezTo>
                    <a:cubicBezTo>
                      <a:pt x="193" y="939"/>
                      <a:pt x="149" y="988"/>
                      <a:pt x="153" y="1046"/>
                    </a:cubicBezTo>
                    <a:cubicBezTo>
                      <a:pt x="155" y="1081"/>
                      <a:pt x="172" y="1111"/>
                      <a:pt x="200" y="1131"/>
                    </a:cubicBezTo>
                    <a:cubicBezTo>
                      <a:pt x="225" y="1148"/>
                      <a:pt x="254" y="1155"/>
                      <a:pt x="283" y="1150"/>
                    </a:cubicBezTo>
                    <a:cubicBezTo>
                      <a:pt x="772" y="1064"/>
                      <a:pt x="772" y="1064"/>
                      <a:pt x="772" y="1064"/>
                    </a:cubicBezTo>
                    <a:cubicBezTo>
                      <a:pt x="838" y="1052"/>
                      <a:pt x="905" y="1073"/>
                      <a:pt x="952" y="1120"/>
                    </a:cubicBezTo>
                    <a:cubicBezTo>
                      <a:pt x="1014" y="1182"/>
                      <a:pt x="1030" y="1274"/>
                      <a:pt x="992" y="1354"/>
                    </a:cubicBezTo>
                    <a:cubicBezTo>
                      <a:pt x="962" y="1416"/>
                      <a:pt x="901" y="1457"/>
                      <a:pt x="834" y="1468"/>
                    </a:cubicBezTo>
                    <a:close/>
                  </a:path>
                </a:pathLst>
              </a:custGeom>
              <a:grpFill/>
              <a:ln w="3175">
                <a:solidFill>
                  <a:schemeClr val="tx1">
                    <a:lumMod val="50000"/>
                  </a:schemeClr>
                </a:solidFill>
                <a:round/>
                <a:headEnd/>
                <a:tailEnd/>
              </a:ln>
            </p:spPr>
            <p:txBody>
              <a:bodyPr vert="horz" wrap="square" lIns="91440" tIns="45720" rIns="91440" bIns="45720" numCol="1" anchor="t" anchorCtr="0" compatLnSpc="1">
                <a:prstTxWarp prst="textNoShape">
                  <a:avLst/>
                </a:prstTxWarp>
              </a:bodyPr>
              <a:lstStyle/>
              <a:p>
                <a:endParaRPr lang="en-GB" sz="1200"/>
              </a:p>
            </p:txBody>
          </p:sp>
          <p:sp>
            <p:nvSpPr>
              <p:cNvPr id="54" name="Oval 10">
                <a:extLst>
                  <a:ext uri="{FF2B5EF4-FFF2-40B4-BE49-F238E27FC236}">
                    <a16:creationId xmlns:a16="http://schemas.microsoft.com/office/drawing/2014/main" id="{C6EE2030-5FE6-5FE8-47F8-972CEF3E57C4}"/>
                  </a:ext>
                </a:extLst>
              </p:cNvPr>
              <p:cNvSpPr>
                <a:spLocks noChangeArrowheads="1"/>
              </p:cNvSpPr>
              <p:nvPr userDrawn="1"/>
            </p:nvSpPr>
            <p:spPr bwMode="auto">
              <a:xfrm>
                <a:off x="-46" y="-83"/>
                <a:ext cx="71" cy="71"/>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sz="1200"/>
              </a:p>
            </p:txBody>
          </p:sp>
          <p:sp>
            <p:nvSpPr>
              <p:cNvPr id="55" name="Oval 11">
                <a:extLst>
                  <a:ext uri="{FF2B5EF4-FFF2-40B4-BE49-F238E27FC236}">
                    <a16:creationId xmlns:a16="http://schemas.microsoft.com/office/drawing/2014/main" id="{9E831F19-3CEC-E3AF-0A7F-1144DE4A851D}"/>
                  </a:ext>
                </a:extLst>
              </p:cNvPr>
              <p:cNvSpPr>
                <a:spLocks noChangeArrowheads="1"/>
              </p:cNvSpPr>
              <p:nvPr userDrawn="1"/>
            </p:nvSpPr>
            <p:spPr bwMode="auto">
              <a:xfrm>
                <a:off x="-496" y="-400"/>
                <a:ext cx="72" cy="72"/>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sz="1200"/>
              </a:p>
            </p:txBody>
          </p:sp>
          <p:sp>
            <p:nvSpPr>
              <p:cNvPr id="56" name="Oval 12">
                <a:extLst>
                  <a:ext uri="{FF2B5EF4-FFF2-40B4-BE49-F238E27FC236}">
                    <a16:creationId xmlns:a16="http://schemas.microsoft.com/office/drawing/2014/main" id="{D853570C-7F3E-2E80-EB65-7C9B526C6B97}"/>
                  </a:ext>
                </a:extLst>
              </p:cNvPr>
              <p:cNvSpPr>
                <a:spLocks noChangeArrowheads="1"/>
              </p:cNvSpPr>
              <p:nvPr userDrawn="1"/>
            </p:nvSpPr>
            <p:spPr bwMode="auto">
              <a:xfrm>
                <a:off x="-683" y="-186"/>
                <a:ext cx="71" cy="72"/>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sz="1200"/>
              </a:p>
            </p:txBody>
          </p:sp>
          <p:sp>
            <p:nvSpPr>
              <p:cNvPr id="57" name="Freeform 13">
                <a:extLst>
                  <a:ext uri="{FF2B5EF4-FFF2-40B4-BE49-F238E27FC236}">
                    <a16:creationId xmlns:a16="http://schemas.microsoft.com/office/drawing/2014/main" id="{F9D13D14-6A02-7765-DF7B-A1B3B02149A4}"/>
                  </a:ext>
                </a:extLst>
              </p:cNvPr>
              <p:cNvSpPr>
                <a:spLocks/>
              </p:cNvSpPr>
              <p:nvPr userDrawn="1"/>
            </p:nvSpPr>
            <p:spPr bwMode="auto">
              <a:xfrm>
                <a:off x="-435" y="-242"/>
                <a:ext cx="319" cy="320"/>
              </a:xfrm>
              <a:custGeom>
                <a:avLst/>
                <a:gdLst>
                  <a:gd name="T0" fmla="*/ 1817 w 1850"/>
                  <a:gd name="T1" fmla="*/ 201 h 1860"/>
                  <a:gd name="T2" fmla="*/ 1849 w 1850"/>
                  <a:gd name="T3" fmla="*/ 121 h 1860"/>
                  <a:gd name="T4" fmla="*/ 1814 w 1850"/>
                  <a:gd name="T5" fmla="*/ 41 h 1860"/>
                  <a:gd name="T6" fmla="*/ 1654 w 1850"/>
                  <a:gd name="T7" fmla="*/ 49 h 1860"/>
                  <a:gd name="T8" fmla="*/ 1291 w 1850"/>
                  <a:gd name="T9" fmla="*/ 411 h 1860"/>
                  <a:gd name="T10" fmla="*/ 1108 w 1850"/>
                  <a:gd name="T11" fmla="*/ 474 h 1860"/>
                  <a:gd name="T12" fmla="*/ 940 w 1850"/>
                  <a:gd name="T13" fmla="*/ 308 h 1860"/>
                  <a:gd name="T14" fmla="*/ 931 w 1850"/>
                  <a:gd name="T15" fmla="*/ 259 h 1860"/>
                  <a:gd name="T16" fmla="*/ 823 w 1850"/>
                  <a:gd name="T17" fmla="*/ 162 h 1860"/>
                  <a:gd name="T18" fmla="*/ 710 w 1850"/>
                  <a:gd name="T19" fmla="*/ 293 h 1860"/>
                  <a:gd name="T20" fmla="*/ 795 w 1850"/>
                  <a:gd name="T21" fmla="*/ 775 h 1860"/>
                  <a:gd name="T22" fmla="*/ 761 w 1850"/>
                  <a:gd name="T23" fmla="*/ 937 h 1860"/>
                  <a:gd name="T24" fmla="*/ 508 w 1850"/>
                  <a:gd name="T25" fmla="*/ 1003 h 1860"/>
                  <a:gd name="T26" fmla="*/ 392 w 1850"/>
                  <a:gd name="T27" fmla="*/ 843 h 1860"/>
                  <a:gd name="T28" fmla="*/ 351 w 1850"/>
                  <a:gd name="T29" fmla="*/ 598 h 1860"/>
                  <a:gd name="T30" fmla="*/ 317 w 1850"/>
                  <a:gd name="T31" fmla="*/ 531 h 1860"/>
                  <a:gd name="T32" fmla="*/ 208 w 1850"/>
                  <a:gd name="T33" fmla="*/ 507 h 1860"/>
                  <a:gd name="T34" fmla="*/ 132 w 1850"/>
                  <a:gd name="T35" fmla="*/ 637 h 1860"/>
                  <a:gd name="T36" fmla="*/ 145 w 1850"/>
                  <a:gd name="T37" fmla="*/ 717 h 1860"/>
                  <a:gd name="T38" fmla="*/ 14 w 1850"/>
                  <a:gd name="T39" fmla="*/ 1796 h 1860"/>
                  <a:gd name="T40" fmla="*/ 64 w 1850"/>
                  <a:gd name="T41" fmla="*/ 1846 h 1860"/>
                  <a:gd name="T42" fmla="*/ 1143 w 1850"/>
                  <a:gd name="T43" fmla="*/ 1715 h 1860"/>
                  <a:gd name="T44" fmla="*/ 1221 w 1850"/>
                  <a:gd name="T45" fmla="*/ 1728 h 1860"/>
                  <a:gd name="T46" fmla="*/ 1356 w 1850"/>
                  <a:gd name="T47" fmla="*/ 1641 h 1860"/>
                  <a:gd name="T48" fmla="*/ 1339 w 1850"/>
                  <a:gd name="T49" fmla="*/ 1556 h 1860"/>
                  <a:gd name="T50" fmla="*/ 1265 w 1850"/>
                  <a:gd name="T51" fmla="*/ 1509 h 1860"/>
                  <a:gd name="T52" fmla="*/ 1016 w 1850"/>
                  <a:gd name="T53" fmla="*/ 1468 h 1860"/>
                  <a:gd name="T54" fmla="*/ 858 w 1850"/>
                  <a:gd name="T55" fmla="*/ 1354 h 1860"/>
                  <a:gd name="T56" fmla="*/ 897 w 1850"/>
                  <a:gd name="T57" fmla="*/ 1120 h 1860"/>
                  <a:gd name="T58" fmla="*/ 1078 w 1850"/>
                  <a:gd name="T59" fmla="*/ 1064 h 1860"/>
                  <a:gd name="T60" fmla="*/ 1567 w 1850"/>
                  <a:gd name="T61" fmla="*/ 1150 h 1860"/>
                  <a:gd name="T62" fmla="*/ 1698 w 1850"/>
                  <a:gd name="T63" fmla="*/ 1037 h 1860"/>
                  <a:gd name="T64" fmla="*/ 1601 w 1850"/>
                  <a:gd name="T65" fmla="*/ 929 h 1860"/>
                  <a:gd name="T66" fmla="*/ 1560 w 1850"/>
                  <a:gd name="T67" fmla="*/ 922 h 1860"/>
                  <a:gd name="T68" fmla="*/ 1404 w 1850"/>
                  <a:gd name="T69" fmla="*/ 808 h 1860"/>
                  <a:gd name="T70" fmla="*/ 1443 w 1850"/>
                  <a:gd name="T71" fmla="*/ 575 h 1860"/>
                  <a:gd name="T72" fmla="*/ 1817 w 1850"/>
                  <a:gd name="T73" fmla="*/ 201 h 18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850" h="1860">
                    <a:moveTo>
                      <a:pt x="1817" y="201"/>
                    </a:moveTo>
                    <a:cubicBezTo>
                      <a:pt x="1838" y="180"/>
                      <a:pt x="1850" y="151"/>
                      <a:pt x="1849" y="121"/>
                    </a:cubicBezTo>
                    <a:cubicBezTo>
                      <a:pt x="1849" y="90"/>
                      <a:pt x="1836" y="62"/>
                      <a:pt x="1814" y="41"/>
                    </a:cubicBezTo>
                    <a:cubicBezTo>
                      <a:pt x="1771" y="0"/>
                      <a:pt x="1699" y="4"/>
                      <a:pt x="1654" y="49"/>
                    </a:cubicBezTo>
                    <a:cubicBezTo>
                      <a:pt x="1291" y="411"/>
                      <a:pt x="1291" y="411"/>
                      <a:pt x="1291" y="411"/>
                    </a:cubicBezTo>
                    <a:cubicBezTo>
                      <a:pt x="1243" y="459"/>
                      <a:pt x="1175" y="485"/>
                      <a:pt x="1108" y="474"/>
                    </a:cubicBezTo>
                    <a:cubicBezTo>
                      <a:pt x="1021" y="459"/>
                      <a:pt x="954" y="393"/>
                      <a:pt x="940" y="308"/>
                    </a:cubicBezTo>
                    <a:cubicBezTo>
                      <a:pt x="931" y="259"/>
                      <a:pt x="931" y="259"/>
                      <a:pt x="931" y="259"/>
                    </a:cubicBezTo>
                    <a:cubicBezTo>
                      <a:pt x="922" y="206"/>
                      <a:pt x="877" y="163"/>
                      <a:pt x="823" y="162"/>
                    </a:cubicBezTo>
                    <a:cubicBezTo>
                      <a:pt x="751" y="161"/>
                      <a:pt x="698" y="226"/>
                      <a:pt x="710" y="293"/>
                    </a:cubicBezTo>
                    <a:cubicBezTo>
                      <a:pt x="795" y="775"/>
                      <a:pt x="795" y="775"/>
                      <a:pt x="795" y="775"/>
                    </a:cubicBezTo>
                    <a:cubicBezTo>
                      <a:pt x="805" y="831"/>
                      <a:pt x="795" y="891"/>
                      <a:pt x="761" y="937"/>
                    </a:cubicBezTo>
                    <a:cubicBezTo>
                      <a:pt x="703" y="1018"/>
                      <a:pt x="598" y="1045"/>
                      <a:pt x="508" y="1003"/>
                    </a:cubicBezTo>
                    <a:cubicBezTo>
                      <a:pt x="445" y="974"/>
                      <a:pt x="403" y="911"/>
                      <a:pt x="392" y="843"/>
                    </a:cubicBezTo>
                    <a:cubicBezTo>
                      <a:pt x="351" y="598"/>
                      <a:pt x="351" y="598"/>
                      <a:pt x="351" y="598"/>
                    </a:cubicBezTo>
                    <a:cubicBezTo>
                      <a:pt x="347" y="573"/>
                      <a:pt x="336" y="548"/>
                      <a:pt x="317" y="531"/>
                    </a:cubicBezTo>
                    <a:cubicBezTo>
                      <a:pt x="286" y="504"/>
                      <a:pt x="246" y="495"/>
                      <a:pt x="208" y="507"/>
                    </a:cubicBezTo>
                    <a:cubicBezTo>
                      <a:pt x="156" y="522"/>
                      <a:pt x="122" y="580"/>
                      <a:pt x="132" y="637"/>
                    </a:cubicBezTo>
                    <a:cubicBezTo>
                      <a:pt x="145" y="717"/>
                      <a:pt x="145" y="717"/>
                      <a:pt x="145" y="717"/>
                    </a:cubicBezTo>
                    <a:cubicBezTo>
                      <a:pt x="206" y="1084"/>
                      <a:pt x="159" y="1458"/>
                      <a:pt x="14" y="1796"/>
                    </a:cubicBezTo>
                    <a:cubicBezTo>
                      <a:pt x="0" y="1828"/>
                      <a:pt x="32" y="1860"/>
                      <a:pt x="64" y="1846"/>
                    </a:cubicBezTo>
                    <a:cubicBezTo>
                      <a:pt x="402" y="1701"/>
                      <a:pt x="776" y="1654"/>
                      <a:pt x="1143" y="1715"/>
                    </a:cubicBezTo>
                    <a:cubicBezTo>
                      <a:pt x="1221" y="1728"/>
                      <a:pt x="1221" y="1728"/>
                      <a:pt x="1221" y="1728"/>
                    </a:cubicBezTo>
                    <a:cubicBezTo>
                      <a:pt x="1284" y="1739"/>
                      <a:pt x="1345" y="1700"/>
                      <a:pt x="1356" y="1641"/>
                    </a:cubicBezTo>
                    <a:cubicBezTo>
                      <a:pt x="1362" y="1611"/>
                      <a:pt x="1356" y="1581"/>
                      <a:pt x="1339" y="1556"/>
                    </a:cubicBezTo>
                    <a:cubicBezTo>
                      <a:pt x="1321" y="1531"/>
                      <a:pt x="1295" y="1514"/>
                      <a:pt x="1265" y="1509"/>
                    </a:cubicBezTo>
                    <a:cubicBezTo>
                      <a:pt x="1016" y="1468"/>
                      <a:pt x="1016" y="1468"/>
                      <a:pt x="1016" y="1468"/>
                    </a:cubicBezTo>
                    <a:cubicBezTo>
                      <a:pt x="949" y="1457"/>
                      <a:pt x="888" y="1416"/>
                      <a:pt x="858" y="1354"/>
                    </a:cubicBezTo>
                    <a:cubicBezTo>
                      <a:pt x="820" y="1274"/>
                      <a:pt x="836" y="1182"/>
                      <a:pt x="897" y="1120"/>
                    </a:cubicBezTo>
                    <a:cubicBezTo>
                      <a:pt x="945" y="1073"/>
                      <a:pt x="1012" y="1052"/>
                      <a:pt x="1078" y="1064"/>
                    </a:cubicBezTo>
                    <a:cubicBezTo>
                      <a:pt x="1567" y="1150"/>
                      <a:pt x="1567" y="1150"/>
                      <a:pt x="1567" y="1150"/>
                    </a:cubicBezTo>
                    <a:cubicBezTo>
                      <a:pt x="1634" y="1161"/>
                      <a:pt x="1699" y="1110"/>
                      <a:pt x="1698" y="1037"/>
                    </a:cubicBezTo>
                    <a:cubicBezTo>
                      <a:pt x="1697" y="983"/>
                      <a:pt x="1654" y="938"/>
                      <a:pt x="1601" y="929"/>
                    </a:cubicBezTo>
                    <a:cubicBezTo>
                      <a:pt x="1560" y="922"/>
                      <a:pt x="1560" y="922"/>
                      <a:pt x="1560" y="922"/>
                    </a:cubicBezTo>
                    <a:cubicBezTo>
                      <a:pt x="1493" y="910"/>
                      <a:pt x="1433" y="869"/>
                      <a:pt x="1404" y="808"/>
                    </a:cubicBezTo>
                    <a:cubicBezTo>
                      <a:pt x="1365" y="728"/>
                      <a:pt x="1382" y="636"/>
                      <a:pt x="1443" y="575"/>
                    </a:cubicBezTo>
                    <a:lnTo>
                      <a:pt x="1817" y="201"/>
                    </a:lnTo>
                    <a:close/>
                  </a:path>
                </a:pathLst>
              </a:custGeom>
              <a:grpFill/>
              <a:ln w="3175">
                <a:solidFill>
                  <a:schemeClr val="tx1">
                    <a:lumMod val="50000"/>
                  </a:schemeClr>
                </a:solidFill>
                <a:round/>
                <a:headEnd/>
                <a:tailEnd/>
              </a:ln>
            </p:spPr>
            <p:txBody>
              <a:bodyPr vert="horz" wrap="square" lIns="91440" tIns="45720" rIns="91440" bIns="45720" numCol="1" anchor="t" anchorCtr="0" compatLnSpc="1">
                <a:prstTxWarp prst="textNoShape">
                  <a:avLst/>
                </a:prstTxWarp>
              </a:bodyPr>
              <a:lstStyle/>
              <a:p>
                <a:endParaRPr lang="en-GB" sz="1200"/>
              </a:p>
            </p:txBody>
          </p:sp>
          <p:sp>
            <p:nvSpPr>
              <p:cNvPr id="58" name="Freeform 14">
                <a:extLst>
                  <a:ext uri="{FF2B5EF4-FFF2-40B4-BE49-F238E27FC236}">
                    <a16:creationId xmlns:a16="http://schemas.microsoft.com/office/drawing/2014/main" id="{3CBF467D-7BA0-1E8F-6C44-3683ACBA524C}"/>
                  </a:ext>
                </a:extLst>
              </p:cNvPr>
              <p:cNvSpPr>
                <a:spLocks/>
              </p:cNvSpPr>
              <p:nvPr userDrawn="1"/>
            </p:nvSpPr>
            <p:spPr bwMode="auto">
              <a:xfrm>
                <a:off x="-560" y="178"/>
                <a:ext cx="475" cy="331"/>
              </a:xfrm>
              <a:custGeom>
                <a:avLst/>
                <a:gdLst>
                  <a:gd name="T0" fmla="*/ 2548 w 2758"/>
                  <a:gd name="T1" fmla="*/ 276 h 1924"/>
                  <a:gd name="T2" fmla="*/ 2001 w 2758"/>
                  <a:gd name="T3" fmla="*/ 505 h 1924"/>
                  <a:gd name="T4" fmla="*/ 1760 w 2758"/>
                  <a:gd name="T5" fmla="*/ 455 h 1924"/>
                  <a:gd name="T6" fmla="*/ 1706 w 2758"/>
                  <a:gd name="T7" fmla="*/ 249 h 1924"/>
                  <a:gd name="T8" fmla="*/ 1716 w 2758"/>
                  <a:gd name="T9" fmla="*/ 201 h 1924"/>
                  <a:gd name="T10" fmla="*/ 1638 w 2758"/>
                  <a:gd name="T11" fmla="*/ 38 h 1924"/>
                  <a:gd name="T12" fmla="*/ 1441 w 2758"/>
                  <a:gd name="T13" fmla="*/ 136 h 1924"/>
                  <a:gd name="T14" fmla="*/ 1322 w 2758"/>
                  <a:gd name="T15" fmla="*/ 679 h 1924"/>
                  <a:gd name="T16" fmla="*/ 1200 w 2758"/>
                  <a:gd name="T17" fmla="*/ 839 h 1924"/>
                  <a:gd name="T18" fmla="*/ 963 w 2758"/>
                  <a:gd name="T19" fmla="*/ 805 h 1924"/>
                  <a:gd name="T20" fmla="*/ 897 w 2758"/>
                  <a:gd name="T21" fmla="*/ 584 h 1924"/>
                  <a:gd name="T22" fmla="*/ 960 w 2758"/>
                  <a:gd name="T23" fmla="*/ 309 h 1924"/>
                  <a:gd name="T24" fmla="*/ 947 w 2758"/>
                  <a:gd name="T25" fmla="*/ 205 h 1924"/>
                  <a:gd name="T26" fmla="*/ 836 w 2758"/>
                  <a:gd name="T27" fmla="*/ 132 h 1924"/>
                  <a:gd name="T28" fmla="*/ 684 w 2758"/>
                  <a:gd name="T29" fmla="*/ 248 h 1924"/>
                  <a:gd name="T30" fmla="*/ 663 w 2758"/>
                  <a:gd name="T31" fmla="*/ 338 h 1924"/>
                  <a:gd name="T32" fmla="*/ 27 w 2758"/>
                  <a:gd name="T33" fmla="*/ 1443 h 1924"/>
                  <a:gd name="T34" fmla="*/ 54 w 2758"/>
                  <a:gd name="T35" fmla="*/ 1510 h 1924"/>
                  <a:gd name="T36" fmla="*/ 141 w 2758"/>
                  <a:gd name="T37" fmla="*/ 1508 h 1924"/>
                  <a:gd name="T38" fmla="*/ 1288 w 2758"/>
                  <a:gd name="T39" fmla="*/ 1834 h 1924"/>
                  <a:gd name="T40" fmla="*/ 1365 w 2758"/>
                  <a:gd name="T41" fmla="*/ 1882 h 1924"/>
                  <a:gd name="T42" fmla="*/ 1564 w 2758"/>
                  <a:gd name="T43" fmla="*/ 1844 h 1924"/>
                  <a:gd name="T44" fmla="*/ 1577 w 2758"/>
                  <a:gd name="T45" fmla="*/ 1711 h 1924"/>
                  <a:gd name="T46" fmla="*/ 1517 w 2758"/>
                  <a:gd name="T47" fmla="*/ 1644 h 1924"/>
                  <a:gd name="T48" fmla="*/ 1277 w 2758"/>
                  <a:gd name="T49" fmla="*/ 1495 h 1924"/>
                  <a:gd name="T50" fmla="*/ 1167 w 2758"/>
                  <a:gd name="T51" fmla="*/ 1292 h 1924"/>
                  <a:gd name="T52" fmla="*/ 1309 w 2758"/>
                  <a:gd name="T53" fmla="*/ 1100 h 1924"/>
                  <a:gd name="T54" fmla="*/ 1509 w 2758"/>
                  <a:gd name="T55" fmla="*/ 1126 h 1924"/>
                  <a:gd name="T56" fmla="*/ 1975 w 2758"/>
                  <a:gd name="T57" fmla="*/ 1420 h 1924"/>
                  <a:gd name="T58" fmla="*/ 2155 w 2758"/>
                  <a:gd name="T59" fmla="*/ 1402 h 1924"/>
                  <a:gd name="T60" fmla="*/ 2129 w 2758"/>
                  <a:gd name="T61" fmla="*/ 1184 h 1924"/>
                  <a:gd name="T62" fmla="*/ 2085 w 2758"/>
                  <a:gd name="T63" fmla="*/ 1156 h 1924"/>
                  <a:gd name="T64" fmla="*/ 1976 w 2758"/>
                  <a:gd name="T65" fmla="*/ 972 h 1924"/>
                  <a:gd name="T66" fmla="*/ 2110 w 2758"/>
                  <a:gd name="T67" fmla="*/ 766 h 1924"/>
                  <a:gd name="T68" fmla="*/ 2660 w 2758"/>
                  <a:gd name="T69" fmla="*/ 536 h 1924"/>
                  <a:gd name="T70" fmla="*/ 2730 w 2758"/>
                  <a:gd name="T71" fmla="*/ 479 h 1924"/>
                  <a:gd name="T72" fmla="*/ 2739 w 2758"/>
                  <a:gd name="T73" fmla="*/ 345 h 1924"/>
                  <a:gd name="T74" fmla="*/ 2548 w 2758"/>
                  <a:gd name="T75" fmla="*/ 276 h 19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2758" h="1924">
                    <a:moveTo>
                      <a:pt x="2548" y="276"/>
                    </a:moveTo>
                    <a:cubicBezTo>
                      <a:pt x="2001" y="505"/>
                      <a:pt x="2001" y="505"/>
                      <a:pt x="2001" y="505"/>
                    </a:cubicBezTo>
                    <a:cubicBezTo>
                      <a:pt x="1919" y="539"/>
                      <a:pt x="1824" y="520"/>
                      <a:pt x="1760" y="455"/>
                    </a:cubicBezTo>
                    <a:cubicBezTo>
                      <a:pt x="1708" y="401"/>
                      <a:pt x="1690" y="322"/>
                      <a:pt x="1706" y="249"/>
                    </a:cubicBezTo>
                    <a:cubicBezTo>
                      <a:pt x="1716" y="201"/>
                      <a:pt x="1716" y="201"/>
                      <a:pt x="1716" y="201"/>
                    </a:cubicBezTo>
                    <a:cubicBezTo>
                      <a:pt x="1731" y="135"/>
                      <a:pt x="1699" y="65"/>
                      <a:pt x="1638" y="38"/>
                    </a:cubicBezTo>
                    <a:cubicBezTo>
                      <a:pt x="1553" y="0"/>
                      <a:pt x="1460" y="51"/>
                      <a:pt x="1441" y="136"/>
                    </a:cubicBezTo>
                    <a:cubicBezTo>
                      <a:pt x="1322" y="679"/>
                      <a:pt x="1322" y="679"/>
                      <a:pt x="1322" y="679"/>
                    </a:cubicBezTo>
                    <a:cubicBezTo>
                      <a:pt x="1307" y="748"/>
                      <a:pt x="1264" y="809"/>
                      <a:pt x="1200" y="839"/>
                    </a:cubicBezTo>
                    <a:cubicBezTo>
                      <a:pt x="1121" y="876"/>
                      <a:pt x="1029" y="863"/>
                      <a:pt x="963" y="805"/>
                    </a:cubicBezTo>
                    <a:cubicBezTo>
                      <a:pt x="901" y="751"/>
                      <a:pt x="878" y="664"/>
                      <a:pt x="897" y="584"/>
                    </a:cubicBezTo>
                    <a:cubicBezTo>
                      <a:pt x="960" y="309"/>
                      <a:pt x="960" y="309"/>
                      <a:pt x="960" y="309"/>
                    </a:cubicBezTo>
                    <a:cubicBezTo>
                      <a:pt x="968" y="274"/>
                      <a:pt x="965" y="237"/>
                      <a:pt x="947" y="205"/>
                    </a:cubicBezTo>
                    <a:cubicBezTo>
                      <a:pt x="924" y="163"/>
                      <a:pt x="883" y="137"/>
                      <a:pt x="836" y="132"/>
                    </a:cubicBezTo>
                    <a:cubicBezTo>
                      <a:pt x="766" y="125"/>
                      <a:pt x="700" y="175"/>
                      <a:pt x="684" y="248"/>
                    </a:cubicBezTo>
                    <a:cubicBezTo>
                      <a:pt x="663" y="338"/>
                      <a:pt x="663" y="338"/>
                      <a:pt x="663" y="338"/>
                    </a:cubicBezTo>
                    <a:cubicBezTo>
                      <a:pt x="566" y="763"/>
                      <a:pt x="343" y="1148"/>
                      <a:pt x="27" y="1443"/>
                    </a:cubicBezTo>
                    <a:cubicBezTo>
                      <a:pt x="0" y="1468"/>
                      <a:pt x="19" y="1511"/>
                      <a:pt x="54" y="1510"/>
                    </a:cubicBezTo>
                    <a:cubicBezTo>
                      <a:pt x="83" y="1508"/>
                      <a:pt x="112" y="1508"/>
                      <a:pt x="141" y="1508"/>
                    </a:cubicBezTo>
                    <a:cubicBezTo>
                      <a:pt x="544" y="1508"/>
                      <a:pt x="941" y="1620"/>
                      <a:pt x="1288" y="1834"/>
                    </a:cubicBezTo>
                    <a:cubicBezTo>
                      <a:pt x="1365" y="1882"/>
                      <a:pt x="1365" y="1882"/>
                      <a:pt x="1365" y="1882"/>
                    </a:cubicBezTo>
                    <a:cubicBezTo>
                      <a:pt x="1433" y="1924"/>
                      <a:pt x="1523" y="1908"/>
                      <a:pt x="1564" y="1844"/>
                    </a:cubicBezTo>
                    <a:cubicBezTo>
                      <a:pt x="1590" y="1805"/>
                      <a:pt x="1595" y="1756"/>
                      <a:pt x="1577" y="1711"/>
                    </a:cubicBezTo>
                    <a:cubicBezTo>
                      <a:pt x="1565" y="1683"/>
                      <a:pt x="1543" y="1660"/>
                      <a:pt x="1517" y="1644"/>
                    </a:cubicBezTo>
                    <a:cubicBezTo>
                      <a:pt x="1277" y="1495"/>
                      <a:pt x="1277" y="1495"/>
                      <a:pt x="1277" y="1495"/>
                    </a:cubicBezTo>
                    <a:cubicBezTo>
                      <a:pt x="1207" y="1452"/>
                      <a:pt x="1162" y="1375"/>
                      <a:pt x="1167" y="1292"/>
                    </a:cubicBezTo>
                    <a:cubicBezTo>
                      <a:pt x="1172" y="1205"/>
                      <a:pt x="1227" y="1130"/>
                      <a:pt x="1309" y="1100"/>
                    </a:cubicBezTo>
                    <a:cubicBezTo>
                      <a:pt x="1375" y="1076"/>
                      <a:pt x="1449" y="1088"/>
                      <a:pt x="1509" y="1126"/>
                    </a:cubicBezTo>
                    <a:cubicBezTo>
                      <a:pt x="1975" y="1420"/>
                      <a:pt x="1975" y="1420"/>
                      <a:pt x="1975" y="1420"/>
                    </a:cubicBezTo>
                    <a:cubicBezTo>
                      <a:pt x="2032" y="1457"/>
                      <a:pt x="2108" y="1451"/>
                      <a:pt x="2155" y="1402"/>
                    </a:cubicBezTo>
                    <a:cubicBezTo>
                      <a:pt x="2219" y="1335"/>
                      <a:pt x="2203" y="1231"/>
                      <a:pt x="2129" y="1184"/>
                    </a:cubicBezTo>
                    <a:cubicBezTo>
                      <a:pt x="2085" y="1156"/>
                      <a:pt x="2085" y="1156"/>
                      <a:pt x="2085" y="1156"/>
                    </a:cubicBezTo>
                    <a:cubicBezTo>
                      <a:pt x="2021" y="1115"/>
                      <a:pt x="1978" y="1047"/>
                      <a:pt x="1976" y="972"/>
                    </a:cubicBezTo>
                    <a:cubicBezTo>
                      <a:pt x="1974" y="881"/>
                      <a:pt x="2028" y="800"/>
                      <a:pt x="2110" y="766"/>
                    </a:cubicBezTo>
                    <a:cubicBezTo>
                      <a:pt x="2660" y="536"/>
                      <a:pt x="2660" y="536"/>
                      <a:pt x="2660" y="536"/>
                    </a:cubicBezTo>
                    <a:cubicBezTo>
                      <a:pt x="2688" y="524"/>
                      <a:pt x="2714" y="505"/>
                      <a:pt x="2730" y="479"/>
                    </a:cubicBezTo>
                    <a:cubicBezTo>
                      <a:pt x="2755" y="437"/>
                      <a:pt x="2758" y="388"/>
                      <a:pt x="2739" y="345"/>
                    </a:cubicBezTo>
                    <a:cubicBezTo>
                      <a:pt x="2707" y="276"/>
                      <a:pt x="2622" y="245"/>
                      <a:pt x="2548" y="276"/>
                    </a:cubicBezTo>
                    <a:close/>
                  </a:path>
                </a:pathLst>
              </a:custGeom>
              <a:grpFill/>
              <a:ln w="3175">
                <a:solidFill>
                  <a:schemeClr val="tx1">
                    <a:lumMod val="50000"/>
                  </a:schemeClr>
                </a:solidFill>
                <a:round/>
                <a:headEnd/>
                <a:tailEnd/>
              </a:ln>
            </p:spPr>
            <p:txBody>
              <a:bodyPr vert="horz" wrap="square" lIns="91440" tIns="45720" rIns="91440" bIns="45720" numCol="1" anchor="t" anchorCtr="0" compatLnSpc="1">
                <a:prstTxWarp prst="textNoShape">
                  <a:avLst/>
                </a:prstTxWarp>
              </a:bodyPr>
              <a:lstStyle/>
              <a:p>
                <a:endParaRPr lang="en-GB" sz="1200"/>
              </a:p>
            </p:txBody>
          </p:sp>
          <p:sp>
            <p:nvSpPr>
              <p:cNvPr id="59" name="Freeform 15">
                <a:extLst>
                  <a:ext uri="{FF2B5EF4-FFF2-40B4-BE49-F238E27FC236}">
                    <a16:creationId xmlns:a16="http://schemas.microsoft.com/office/drawing/2014/main" id="{BF08EB60-A80B-C5A8-AB63-4128E25384C6}"/>
                  </a:ext>
                </a:extLst>
              </p:cNvPr>
              <p:cNvSpPr>
                <a:spLocks/>
              </p:cNvSpPr>
              <p:nvPr userDrawn="1"/>
            </p:nvSpPr>
            <p:spPr bwMode="auto">
              <a:xfrm>
                <a:off x="-570" y="-491"/>
                <a:ext cx="33" cy="1063"/>
              </a:xfrm>
              <a:custGeom>
                <a:avLst/>
                <a:gdLst>
                  <a:gd name="T0" fmla="*/ 96 w 192"/>
                  <a:gd name="T1" fmla="*/ 9 h 6177"/>
                  <a:gd name="T2" fmla="*/ 46 w 192"/>
                  <a:gd name="T3" fmla="*/ 5 h 6177"/>
                  <a:gd name="T4" fmla="*/ 0 w 192"/>
                  <a:gd name="T5" fmla="*/ 42 h 6177"/>
                  <a:gd name="T6" fmla="*/ 0 w 192"/>
                  <a:gd name="T7" fmla="*/ 6070 h 6177"/>
                  <a:gd name="T8" fmla="*/ 86 w 192"/>
                  <a:gd name="T9" fmla="*/ 6172 h 6177"/>
                  <a:gd name="T10" fmla="*/ 192 w 192"/>
                  <a:gd name="T11" fmla="*/ 6076 h 6177"/>
                  <a:gd name="T12" fmla="*/ 192 w 192"/>
                  <a:gd name="T13" fmla="*/ 42 h 6177"/>
                  <a:gd name="T14" fmla="*/ 145 w 192"/>
                  <a:gd name="T15" fmla="*/ 5 h 6177"/>
                  <a:gd name="T16" fmla="*/ 96 w 192"/>
                  <a:gd name="T17" fmla="*/ 9 h 61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2" h="6177">
                    <a:moveTo>
                      <a:pt x="96" y="9"/>
                    </a:moveTo>
                    <a:cubicBezTo>
                      <a:pt x="79" y="9"/>
                      <a:pt x="63" y="8"/>
                      <a:pt x="46" y="5"/>
                    </a:cubicBezTo>
                    <a:cubicBezTo>
                      <a:pt x="22" y="0"/>
                      <a:pt x="0" y="18"/>
                      <a:pt x="0" y="42"/>
                    </a:cubicBezTo>
                    <a:cubicBezTo>
                      <a:pt x="0" y="6070"/>
                      <a:pt x="0" y="6070"/>
                      <a:pt x="0" y="6070"/>
                    </a:cubicBezTo>
                    <a:cubicBezTo>
                      <a:pt x="0" y="6121"/>
                      <a:pt x="36" y="6167"/>
                      <a:pt x="86" y="6172"/>
                    </a:cubicBezTo>
                    <a:cubicBezTo>
                      <a:pt x="144" y="6177"/>
                      <a:pt x="192" y="6132"/>
                      <a:pt x="192" y="6076"/>
                    </a:cubicBezTo>
                    <a:cubicBezTo>
                      <a:pt x="192" y="42"/>
                      <a:pt x="192" y="42"/>
                      <a:pt x="192" y="42"/>
                    </a:cubicBezTo>
                    <a:cubicBezTo>
                      <a:pt x="192" y="18"/>
                      <a:pt x="170" y="0"/>
                      <a:pt x="145" y="5"/>
                    </a:cubicBezTo>
                    <a:cubicBezTo>
                      <a:pt x="129" y="8"/>
                      <a:pt x="113" y="9"/>
                      <a:pt x="96" y="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sz="1200"/>
              </a:p>
            </p:txBody>
          </p:sp>
          <p:sp>
            <p:nvSpPr>
              <p:cNvPr id="60" name="Freeform 16">
                <a:extLst>
                  <a:ext uri="{FF2B5EF4-FFF2-40B4-BE49-F238E27FC236}">
                    <a16:creationId xmlns:a16="http://schemas.microsoft.com/office/drawing/2014/main" id="{E42EE35D-ACCA-E1A0-DC62-0480514D7774}"/>
                  </a:ext>
                </a:extLst>
              </p:cNvPr>
              <p:cNvSpPr>
                <a:spLocks/>
              </p:cNvSpPr>
              <p:nvPr userDrawn="1"/>
            </p:nvSpPr>
            <p:spPr bwMode="auto">
              <a:xfrm>
                <a:off x="-590" y="-589"/>
                <a:ext cx="72" cy="71"/>
              </a:xfrm>
              <a:custGeom>
                <a:avLst/>
                <a:gdLst>
                  <a:gd name="T0" fmla="*/ 208 w 416"/>
                  <a:gd name="T1" fmla="*/ 0 h 415"/>
                  <a:gd name="T2" fmla="*/ 0 w 416"/>
                  <a:gd name="T3" fmla="*/ 208 h 415"/>
                  <a:gd name="T4" fmla="*/ 130 w 416"/>
                  <a:gd name="T5" fmla="*/ 400 h 415"/>
                  <a:gd name="T6" fmla="*/ 208 w 416"/>
                  <a:gd name="T7" fmla="*/ 415 h 415"/>
                  <a:gd name="T8" fmla="*/ 286 w 416"/>
                  <a:gd name="T9" fmla="*/ 400 h 415"/>
                  <a:gd name="T10" fmla="*/ 416 w 416"/>
                  <a:gd name="T11" fmla="*/ 208 h 415"/>
                  <a:gd name="T12" fmla="*/ 208 w 416"/>
                  <a:gd name="T13" fmla="*/ 0 h 415"/>
                </a:gdLst>
                <a:ahLst/>
                <a:cxnLst>
                  <a:cxn ang="0">
                    <a:pos x="T0" y="T1"/>
                  </a:cxn>
                  <a:cxn ang="0">
                    <a:pos x="T2" y="T3"/>
                  </a:cxn>
                  <a:cxn ang="0">
                    <a:pos x="T4" y="T5"/>
                  </a:cxn>
                  <a:cxn ang="0">
                    <a:pos x="T6" y="T7"/>
                  </a:cxn>
                  <a:cxn ang="0">
                    <a:pos x="T8" y="T9"/>
                  </a:cxn>
                  <a:cxn ang="0">
                    <a:pos x="T10" y="T11"/>
                  </a:cxn>
                  <a:cxn ang="0">
                    <a:pos x="T12" y="T13"/>
                  </a:cxn>
                </a:cxnLst>
                <a:rect l="0" t="0" r="r" b="b"/>
                <a:pathLst>
                  <a:path w="416" h="415">
                    <a:moveTo>
                      <a:pt x="208" y="0"/>
                    </a:moveTo>
                    <a:cubicBezTo>
                      <a:pt x="93" y="0"/>
                      <a:pt x="0" y="93"/>
                      <a:pt x="0" y="208"/>
                    </a:cubicBezTo>
                    <a:cubicBezTo>
                      <a:pt x="0" y="295"/>
                      <a:pt x="54" y="369"/>
                      <a:pt x="130" y="400"/>
                    </a:cubicBezTo>
                    <a:cubicBezTo>
                      <a:pt x="154" y="410"/>
                      <a:pt x="180" y="415"/>
                      <a:pt x="208" y="415"/>
                    </a:cubicBezTo>
                    <a:cubicBezTo>
                      <a:pt x="235" y="415"/>
                      <a:pt x="262" y="410"/>
                      <a:pt x="286" y="400"/>
                    </a:cubicBezTo>
                    <a:cubicBezTo>
                      <a:pt x="362" y="369"/>
                      <a:pt x="416" y="295"/>
                      <a:pt x="416" y="208"/>
                    </a:cubicBezTo>
                    <a:cubicBezTo>
                      <a:pt x="416" y="93"/>
                      <a:pt x="323" y="0"/>
                      <a:pt x="208"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sz="1200"/>
              </a:p>
            </p:txBody>
          </p:sp>
          <p:sp>
            <p:nvSpPr>
              <p:cNvPr id="61" name="Oval 5">
                <a:extLst>
                  <a:ext uri="{FF2B5EF4-FFF2-40B4-BE49-F238E27FC236}">
                    <a16:creationId xmlns:a16="http://schemas.microsoft.com/office/drawing/2014/main" id="{299BE557-AD3A-7B37-DC9C-9EBC925CBDB2}"/>
                  </a:ext>
                </a:extLst>
              </p:cNvPr>
              <p:cNvSpPr>
                <a:spLocks noChangeArrowheads="1"/>
              </p:cNvSpPr>
              <p:nvPr userDrawn="1"/>
            </p:nvSpPr>
            <p:spPr bwMode="auto">
              <a:xfrm>
                <a:off x="-270" y="-412"/>
                <a:ext cx="72" cy="71"/>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sz="1200"/>
              </a:p>
            </p:txBody>
          </p:sp>
          <p:sp>
            <p:nvSpPr>
              <p:cNvPr id="62" name="Oval 12">
                <a:extLst>
                  <a:ext uri="{FF2B5EF4-FFF2-40B4-BE49-F238E27FC236}">
                    <a16:creationId xmlns:a16="http://schemas.microsoft.com/office/drawing/2014/main" id="{FC5B72EE-3868-61AB-82D8-A3B2536F515F}"/>
                  </a:ext>
                </a:extLst>
              </p:cNvPr>
              <p:cNvSpPr>
                <a:spLocks noChangeArrowheads="1"/>
              </p:cNvSpPr>
              <p:nvPr userDrawn="1"/>
            </p:nvSpPr>
            <p:spPr bwMode="auto">
              <a:xfrm>
                <a:off x="-1110" y="-6"/>
                <a:ext cx="71" cy="72"/>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sz="1200"/>
              </a:p>
            </p:txBody>
          </p:sp>
          <p:sp>
            <p:nvSpPr>
              <p:cNvPr id="63" name="Oval 6">
                <a:extLst>
                  <a:ext uri="{FF2B5EF4-FFF2-40B4-BE49-F238E27FC236}">
                    <a16:creationId xmlns:a16="http://schemas.microsoft.com/office/drawing/2014/main" id="{B6A1476D-143A-9A58-92F8-08574DE12F55}"/>
                  </a:ext>
                </a:extLst>
              </p:cNvPr>
              <p:cNvSpPr>
                <a:spLocks noChangeArrowheads="1"/>
              </p:cNvSpPr>
              <p:nvPr userDrawn="1"/>
            </p:nvSpPr>
            <p:spPr bwMode="auto">
              <a:xfrm>
                <a:off x="-1035" y="150"/>
                <a:ext cx="72" cy="71"/>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sz="1200"/>
              </a:p>
            </p:txBody>
          </p:sp>
          <p:sp>
            <p:nvSpPr>
              <p:cNvPr id="64" name="Oval 6">
                <a:extLst>
                  <a:ext uri="{FF2B5EF4-FFF2-40B4-BE49-F238E27FC236}">
                    <a16:creationId xmlns:a16="http://schemas.microsoft.com/office/drawing/2014/main" id="{E6CFC5E5-6609-6A55-2522-1E1838807927}"/>
                  </a:ext>
                </a:extLst>
              </p:cNvPr>
              <p:cNvSpPr>
                <a:spLocks noChangeArrowheads="1"/>
              </p:cNvSpPr>
              <p:nvPr userDrawn="1"/>
            </p:nvSpPr>
            <p:spPr bwMode="auto">
              <a:xfrm>
                <a:off x="-93" y="323"/>
                <a:ext cx="72" cy="71"/>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sz="1200"/>
              </a:p>
            </p:txBody>
          </p:sp>
          <p:sp>
            <p:nvSpPr>
              <p:cNvPr id="65" name="Oval 10">
                <a:extLst>
                  <a:ext uri="{FF2B5EF4-FFF2-40B4-BE49-F238E27FC236}">
                    <a16:creationId xmlns:a16="http://schemas.microsoft.com/office/drawing/2014/main" id="{A6D1A5AB-B79F-A3B9-FAD2-BE2384EB2977}"/>
                  </a:ext>
                </a:extLst>
              </p:cNvPr>
              <p:cNvSpPr>
                <a:spLocks noChangeArrowheads="1"/>
              </p:cNvSpPr>
              <p:nvPr userDrawn="1"/>
            </p:nvSpPr>
            <p:spPr bwMode="auto">
              <a:xfrm>
                <a:off x="-1141" y="426"/>
                <a:ext cx="71" cy="71"/>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sz="1200"/>
              </a:p>
            </p:txBody>
          </p:sp>
          <p:sp>
            <p:nvSpPr>
              <p:cNvPr id="66" name="Oval 6">
                <a:extLst>
                  <a:ext uri="{FF2B5EF4-FFF2-40B4-BE49-F238E27FC236}">
                    <a16:creationId xmlns:a16="http://schemas.microsoft.com/office/drawing/2014/main" id="{B404BE08-BB61-6BDC-2011-1C0C7EF4399C}"/>
                  </a:ext>
                </a:extLst>
              </p:cNvPr>
              <p:cNvSpPr>
                <a:spLocks noChangeArrowheads="1"/>
              </p:cNvSpPr>
              <p:nvPr userDrawn="1"/>
            </p:nvSpPr>
            <p:spPr bwMode="auto">
              <a:xfrm>
                <a:off x="-793" y="-500"/>
                <a:ext cx="72" cy="71"/>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sz="1200"/>
              </a:p>
            </p:txBody>
          </p:sp>
          <p:sp>
            <p:nvSpPr>
              <p:cNvPr id="67" name="Oval 5">
                <a:extLst>
                  <a:ext uri="{FF2B5EF4-FFF2-40B4-BE49-F238E27FC236}">
                    <a16:creationId xmlns:a16="http://schemas.microsoft.com/office/drawing/2014/main" id="{EBB8614E-BB2D-52C6-A844-66DF322EE50A}"/>
                  </a:ext>
                </a:extLst>
              </p:cNvPr>
              <p:cNvSpPr>
                <a:spLocks noChangeArrowheads="1"/>
              </p:cNvSpPr>
              <p:nvPr userDrawn="1"/>
            </p:nvSpPr>
            <p:spPr bwMode="auto">
              <a:xfrm>
                <a:off x="-945" y="-399"/>
                <a:ext cx="72" cy="71"/>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sz="1200"/>
              </a:p>
            </p:txBody>
          </p:sp>
        </p:grpSp>
      </p:grpSp>
      <p:grpSp>
        <p:nvGrpSpPr>
          <p:cNvPr id="657" name="Group 656">
            <a:extLst>
              <a:ext uri="{FF2B5EF4-FFF2-40B4-BE49-F238E27FC236}">
                <a16:creationId xmlns:a16="http://schemas.microsoft.com/office/drawing/2014/main" id="{FAE577A8-1162-7075-AEA3-F035B590DD62}"/>
              </a:ext>
            </a:extLst>
          </p:cNvPr>
          <p:cNvGrpSpPr/>
          <p:nvPr userDrawn="1"/>
        </p:nvGrpSpPr>
        <p:grpSpPr>
          <a:xfrm>
            <a:off x="8617238" y="1762606"/>
            <a:ext cx="3023405" cy="2841404"/>
            <a:chOff x="7389790" y="1805809"/>
            <a:chExt cx="3023405" cy="2841404"/>
          </a:xfrm>
        </p:grpSpPr>
        <p:sp>
          <p:nvSpPr>
            <p:cNvPr id="658" name="TextBox 657">
              <a:extLst>
                <a:ext uri="{FF2B5EF4-FFF2-40B4-BE49-F238E27FC236}">
                  <a16:creationId xmlns:a16="http://schemas.microsoft.com/office/drawing/2014/main" id="{3B46AEE3-330C-FE82-F453-1AC8CA544949}"/>
                </a:ext>
              </a:extLst>
            </p:cNvPr>
            <p:cNvSpPr txBox="1"/>
            <p:nvPr userDrawn="1"/>
          </p:nvSpPr>
          <p:spPr>
            <a:xfrm>
              <a:off x="7933658" y="1805809"/>
              <a:ext cx="1809946" cy="250383"/>
            </a:xfrm>
            <a:prstGeom prst="rect">
              <a:avLst/>
            </a:prstGeom>
            <a:noFill/>
          </p:spPr>
          <p:txBody>
            <a:bodyPr wrap="square" rtlCol="0">
              <a:spAutoFit/>
            </a:bodyPr>
            <a:lstStyle/>
            <a:p>
              <a:pPr marL="0" marR="0" lvl="0" indent="0" algn="ctr" defTabSz="685783" eaLnBrk="1" fontAlgn="auto" latinLnBrk="0" hangingPunct="1">
                <a:lnSpc>
                  <a:spcPct val="100000"/>
                </a:lnSpc>
                <a:spcBef>
                  <a:spcPts val="0"/>
                </a:spcBef>
                <a:spcAft>
                  <a:spcPts val="0"/>
                </a:spcAft>
                <a:buClr>
                  <a:srgbClr val="830051"/>
                </a:buClr>
                <a:buSzTx/>
                <a:buFontTx/>
                <a:buNone/>
                <a:tabLst/>
                <a:defRPr/>
              </a:pPr>
              <a:r>
                <a:rPr kumimoji="0" lang="en-US" sz="700" b="1" i="0" u="none" strike="noStrike" kern="0" cap="none" spc="0" normalizeH="0" baseline="0" noProof="0">
                  <a:ln>
                    <a:noFill/>
                  </a:ln>
                  <a:solidFill>
                    <a:schemeClr val="tx1"/>
                  </a:solidFill>
                  <a:effectLst/>
                  <a:uLnTx/>
                  <a:uFillTx/>
                  <a:cs typeface="Arial" panose="020B0604020202020204" pitchFamily="34" charset="0"/>
                </a:rPr>
                <a:t>Bacteria     Viruses     Smoke</a:t>
              </a:r>
            </a:p>
          </p:txBody>
        </p:sp>
        <p:sp>
          <p:nvSpPr>
            <p:cNvPr id="659" name="TextBox 658">
              <a:extLst>
                <a:ext uri="{FF2B5EF4-FFF2-40B4-BE49-F238E27FC236}">
                  <a16:creationId xmlns:a16="http://schemas.microsoft.com/office/drawing/2014/main" id="{C48DEC95-7949-06DC-6451-2A0FF2A23336}"/>
                </a:ext>
              </a:extLst>
            </p:cNvPr>
            <p:cNvSpPr txBox="1"/>
            <p:nvPr userDrawn="1"/>
          </p:nvSpPr>
          <p:spPr>
            <a:xfrm>
              <a:off x="7965156" y="3441813"/>
              <a:ext cx="413896" cy="507831"/>
            </a:xfrm>
            <a:prstGeom prst="rect">
              <a:avLst/>
            </a:prstGeom>
            <a:noFill/>
          </p:spPr>
          <p:txBody>
            <a:bodyPr wrap="none" rtlCol="0">
              <a:spAutoFit/>
            </a:bodyPr>
            <a:lstStyle/>
            <a:p>
              <a:pPr defTabSz="685783">
                <a:buClr>
                  <a:srgbClr val="830051"/>
                </a:buClr>
                <a:defRPr/>
              </a:pPr>
              <a:endParaRPr lang="en-US" sz="900" b="1" kern="0">
                <a:solidFill>
                  <a:srgbClr val="F0AB00">
                    <a:lumMod val="50000"/>
                  </a:srgbClr>
                </a:solidFill>
                <a:cs typeface="Arial" panose="020B0604020202020204" pitchFamily="34" charset="0"/>
              </a:endParaRPr>
            </a:p>
            <a:p>
              <a:pPr defTabSz="685783">
                <a:buClr>
                  <a:srgbClr val="830051"/>
                </a:buClr>
                <a:defRPr/>
              </a:pPr>
              <a:r>
                <a:rPr lang="en-US" sz="900" b="1" kern="0">
                  <a:solidFill>
                    <a:srgbClr val="F0AB00">
                      <a:lumMod val="50000"/>
                    </a:srgbClr>
                  </a:solidFill>
                  <a:cs typeface="Arial" panose="020B0604020202020204" pitchFamily="34" charset="0"/>
                </a:rPr>
                <a:t>TSLP</a:t>
              </a:r>
            </a:p>
            <a:p>
              <a:pPr defTabSz="685783">
                <a:buClr>
                  <a:srgbClr val="830051"/>
                </a:buClr>
                <a:defRPr/>
              </a:pPr>
              <a:r>
                <a:rPr lang="en-US" sz="900" b="1" kern="0">
                  <a:solidFill>
                    <a:srgbClr val="F0AB00">
                      <a:lumMod val="50000"/>
                    </a:srgbClr>
                  </a:solidFill>
                  <a:cs typeface="Arial" panose="020B0604020202020204" pitchFamily="34" charset="0"/>
                </a:rPr>
                <a:t>IL-33</a:t>
              </a:r>
            </a:p>
          </p:txBody>
        </p:sp>
        <p:sp>
          <p:nvSpPr>
            <p:cNvPr id="660" name="Trapezoid 659">
              <a:extLst>
                <a:ext uri="{FF2B5EF4-FFF2-40B4-BE49-F238E27FC236}">
                  <a16:creationId xmlns:a16="http://schemas.microsoft.com/office/drawing/2014/main" id="{DC8CB8DF-9DF5-8769-52D6-071BD677D3A2}"/>
                </a:ext>
              </a:extLst>
            </p:cNvPr>
            <p:cNvSpPr/>
            <p:nvPr userDrawn="1"/>
          </p:nvSpPr>
          <p:spPr>
            <a:xfrm rot="9849585">
              <a:off x="7488449" y="3986941"/>
              <a:ext cx="856969" cy="458230"/>
            </a:xfrm>
            <a:prstGeom prst="trapezoid">
              <a:avLst>
                <a:gd name="adj" fmla="val 69409"/>
              </a:avLst>
            </a:prstGeom>
            <a:gradFill flip="none" rotWithShape="1">
              <a:gsLst>
                <a:gs pos="8000">
                  <a:srgbClr val="FFFFFF">
                    <a:alpha val="17000"/>
                  </a:srgbClr>
                </a:gs>
                <a:gs pos="100000">
                  <a:srgbClr val="F0AB00">
                    <a:lumMod val="50000"/>
                  </a:srgbClr>
                </a:gs>
              </a:gsLst>
              <a:lin ang="16200000" scaled="1"/>
              <a:tileRect/>
            </a:gradFill>
            <a:ln w="635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ea typeface="+mn-ea"/>
                <a:cs typeface="+mn-cs"/>
              </a:endParaRPr>
            </a:p>
          </p:txBody>
        </p:sp>
        <p:sp>
          <p:nvSpPr>
            <p:cNvPr id="661" name="Trapezoid 660">
              <a:extLst>
                <a:ext uri="{FF2B5EF4-FFF2-40B4-BE49-F238E27FC236}">
                  <a16:creationId xmlns:a16="http://schemas.microsoft.com/office/drawing/2014/main" id="{669B57B4-8D7C-89BD-B785-8E165D81A0CF}"/>
                </a:ext>
              </a:extLst>
            </p:cNvPr>
            <p:cNvSpPr/>
            <p:nvPr userDrawn="1"/>
          </p:nvSpPr>
          <p:spPr>
            <a:xfrm rot="20598186">
              <a:off x="8287405" y="2275829"/>
              <a:ext cx="1489290" cy="2064128"/>
            </a:xfrm>
            <a:prstGeom prst="trapezoid">
              <a:avLst>
                <a:gd name="adj" fmla="val 69409"/>
              </a:avLst>
            </a:prstGeom>
            <a:gradFill flip="none" rotWithShape="1">
              <a:gsLst>
                <a:gs pos="30000">
                  <a:srgbClr val="FFFFFF">
                    <a:alpha val="17000"/>
                  </a:srgbClr>
                </a:gs>
                <a:gs pos="100000">
                  <a:srgbClr val="F0AB00">
                    <a:lumMod val="50000"/>
                  </a:srgbClr>
                </a:gs>
              </a:gsLst>
              <a:lin ang="16200000" scaled="1"/>
              <a:tileRect/>
            </a:gradFill>
            <a:ln w="635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ea typeface="+mn-ea"/>
                <a:cs typeface="+mn-cs"/>
              </a:endParaRPr>
            </a:p>
          </p:txBody>
        </p:sp>
        <p:sp>
          <p:nvSpPr>
            <p:cNvPr id="662" name="Neutrophilic Asthma Shading">
              <a:extLst>
                <a:ext uri="{FF2B5EF4-FFF2-40B4-BE49-F238E27FC236}">
                  <a16:creationId xmlns:a16="http://schemas.microsoft.com/office/drawing/2014/main" id="{0043B6F5-192D-B57F-3799-5F8CC43A65D0}"/>
                </a:ext>
              </a:extLst>
            </p:cNvPr>
            <p:cNvSpPr/>
            <p:nvPr userDrawn="1"/>
          </p:nvSpPr>
          <p:spPr>
            <a:xfrm rot="5400000">
              <a:off x="8940338" y="3906559"/>
              <a:ext cx="625884" cy="583926"/>
            </a:xfrm>
            <a:custGeom>
              <a:avLst/>
              <a:gdLst>
                <a:gd name="connsiteX0" fmla="*/ 1464255 w 1464255"/>
                <a:gd name="connsiteY0" fmla="*/ 1045028 h 1045028"/>
                <a:gd name="connsiteX1" fmla="*/ 0 w 1464255"/>
                <a:gd name="connsiteY1" fmla="*/ 826302 h 1045028"/>
                <a:gd name="connsiteX2" fmla="*/ 461757 w 1464255"/>
                <a:gd name="connsiteY2" fmla="*/ 0 h 1045028"/>
                <a:gd name="connsiteX3" fmla="*/ 622764 w 1464255"/>
                <a:gd name="connsiteY3" fmla="*/ 3038 h 1045028"/>
                <a:gd name="connsiteX4" fmla="*/ 1464255 w 1464255"/>
                <a:gd name="connsiteY4" fmla="*/ 1045028 h 1045028"/>
                <a:gd name="connsiteX0" fmla="*/ 1464255 w 1464255"/>
                <a:gd name="connsiteY0" fmla="*/ 1045028 h 1045028"/>
                <a:gd name="connsiteX1" fmla="*/ 1283296 w 1464255"/>
                <a:gd name="connsiteY1" fmla="*/ 1015892 h 1045028"/>
                <a:gd name="connsiteX2" fmla="*/ 0 w 1464255"/>
                <a:gd name="connsiteY2" fmla="*/ 826302 h 1045028"/>
                <a:gd name="connsiteX3" fmla="*/ 461757 w 1464255"/>
                <a:gd name="connsiteY3" fmla="*/ 0 h 1045028"/>
                <a:gd name="connsiteX4" fmla="*/ 622764 w 1464255"/>
                <a:gd name="connsiteY4" fmla="*/ 3038 h 1045028"/>
                <a:gd name="connsiteX5" fmla="*/ 1464255 w 1464255"/>
                <a:gd name="connsiteY5" fmla="*/ 1045028 h 1045028"/>
                <a:gd name="connsiteX0" fmla="*/ 1464255 w 1464255"/>
                <a:gd name="connsiteY0" fmla="*/ 1045028 h 1181795"/>
                <a:gd name="connsiteX1" fmla="*/ 1331919 w 1464255"/>
                <a:gd name="connsiteY1" fmla="*/ 1181795 h 1181795"/>
                <a:gd name="connsiteX2" fmla="*/ 0 w 1464255"/>
                <a:gd name="connsiteY2" fmla="*/ 826302 h 1181795"/>
                <a:gd name="connsiteX3" fmla="*/ 461757 w 1464255"/>
                <a:gd name="connsiteY3" fmla="*/ 0 h 1181795"/>
                <a:gd name="connsiteX4" fmla="*/ 622764 w 1464255"/>
                <a:gd name="connsiteY4" fmla="*/ 3038 h 1181795"/>
                <a:gd name="connsiteX5" fmla="*/ 1464255 w 1464255"/>
                <a:gd name="connsiteY5" fmla="*/ 1045028 h 1181795"/>
                <a:gd name="connsiteX0" fmla="*/ 1349298 w 1349298"/>
                <a:gd name="connsiteY0" fmla="*/ 1045028 h 1181795"/>
                <a:gd name="connsiteX1" fmla="*/ 1216962 w 1349298"/>
                <a:gd name="connsiteY1" fmla="*/ 1181795 h 1181795"/>
                <a:gd name="connsiteX2" fmla="*/ 0 w 1349298"/>
                <a:gd name="connsiteY2" fmla="*/ 569665 h 1181795"/>
                <a:gd name="connsiteX3" fmla="*/ 346800 w 1349298"/>
                <a:gd name="connsiteY3" fmla="*/ 0 h 1181795"/>
                <a:gd name="connsiteX4" fmla="*/ 507807 w 1349298"/>
                <a:gd name="connsiteY4" fmla="*/ 3038 h 1181795"/>
                <a:gd name="connsiteX5" fmla="*/ 1349298 w 1349298"/>
                <a:gd name="connsiteY5" fmla="*/ 1045028 h 1181795"/>
                <a:gd name="connsiteX0" fmla="*/ 2580484 w 2580484"/>
                <a:gd name="connsiteY0" fmla="*/ 1143950 h 1280717"/>
                <a:gd name="connsiteX1" fmla="*/ 2448148 w 2580484"/>
                <a:gd name="connsiteY1" fmla="*/ 1280717 h 1280717"/>
                <a:gd name="connsiteX2" fmla="*/ 0 w 2580484"/>
                <a:gd name="connsiteY2" fmla="*/ 0 h 1280717"/>
                <a:gd name="connsiteX3" fmla="*/ 1577986 w 2580484"/>
                <a:gd name="connsiteY3" fmla="*/ 98922 h 1280717"/>
                <a:gd name="connsiteX4" fmla="*/ 1738993 w 2580484"/>
                <a:gd name="connsiteY4" fmla="*/ 101960 h 1280717"/>
                <a:gd name="connsiteX5" fmla="*/ 2580484 w 2580484"/>
                <a:gd name="connsiteY5" fmla="*/ 1143950 h 1280717"/>
                <a:gd name="connsiteX0" fmla="*/ 2580484 w 2580484"/>
                <a:gd name="connsiteY0" fmla="*/ 1143950 h 1280717"/>
                <a:gd name="connsiteX1" fmla="*/ 2448148 w 2580484"/>
                <a:gd name="connsiteY1" fmla="*/ 1280717 h 1280717"/>
                <a:gd name="connsiteX2" fmla="*/ 0 w 2580484"/>
                <a:gd name="connsiteY2" fmla="*/ 0 h 1280717"/>
                <a:gd name="connsiteX3" fmla="*/ 1577986 w 2580484"/>
                <a:gd name="connsiteY3" fmla="*/ 98922 h 1280717"/>
                <a:gd name="connsiteX4" fmla="*/ 1738993 w 2580484"/>
                <a:gd name="connsiteY4" fmla="*/ 101960 h 1280717"/>
                <a:gd name="connsiteX5" fmla="*/ 2580484 w 2580484"/>
                <a:gd name="connsiteY5" fmla="*/ 1143950 h 1280717"/>
                <a:gd name="connsiteX0" fmla="*/ 2580484 w 2580484"/>
                <a:gd name="connsiteY0" fmla="*/ 1143950 h 1280717"/>
                <a:gd name="connsiteX1" fmla="*/ 2448148 w 2580484"/>
                <a:gd name="connsiteY1" fmla="*/ 1280717 h 1280717"/>
                <a:gd name="connsiteX2" fmla="*/ 0 w 2580484"/>
                <a:gd name="connsiteY2" fmla="*/ 0 h 1280717"/>
                <a:gd name="connsiteX3" fmla="*/ 1738993 w 2580484"/>
                <a:gd name="connsiteY3" fmla="*/ 101960 h 1280717"/>
                <a:gd name="connsiteX4" fmla="*/ 2580484 w 2580484"/>
                <a:gd name="connsiteY4" fmla="*/ 1143950 h 1280717"/>
                <a:gd name="connsiteX0" fmla="*/ 2580484 w 2580484"/>
                <a:gd name="connsiteY0" fmla="*/ 2165645 h 2302412"/>
                <a:gd name="connsiteX1" fmla="*/ 2448148 w 2580484"/>
                <a:gd name="connsiteY1" fmla="*/ 2302412 h 2302412"/>
                <a:gd name="connsiteX2" fmla="*/ 0 w 2580484"/>
                <a:gd name="connsiteY2" fmla="*/ 1021695 h 2302412"/>
                <a:gd name="connsiteX3" fmla="*/ 839428 w 2580484"/>
                <a:gd name="connsiteY3" fmla="*/ 0 h 2302412"/>
                <a:gd name="connsiteX4" fmla="*/ 2580484 w 2580484"/>
                <a:gd name="connsiteY4" fmla="*/ 2165645 h 2302412"/>
                <a:gd name="connsiteX0" fmla="*/ 2607025 w 2607025"/>
                <a:gd name="connsiteY0" fmla="*/ 2165645 h 2302412"/>
                <a:gd name="connsiteX1" fmla="*/ 2474689 w 2607025"/>
                <a:gd name="connsiteY1" fmla="*/ 2302412 h 2302412"/>
                <a:gd name="connsiteX2" fmla="*/ 0 w 2607025"/>
                <a:gd name="connsiteY2" fmla="*/ 1075542 h 2302412"/>
                <a:gd name="connsiteX3" fmla="*/ 865969 w 2607025"/>
                <a:gd name="connsiteY3" fmla="*/ 0 h 2302412"/>
                <a:gd name="connsiteX4" fmla="*/ 2607025 w 2607025"/>
                <a:gd name="connsiteY4" fmla="*/ 2165645 h 2302412"/>
                <a:gd name="connsiteX0" fmla="*/ 2925856 w 2925857"/>
                <a:gd name="connsiteY0" fmla="*/ 1728658 h 2302412"/>
                <a:gd name="connsiteX1" fmla="*/ 2474689 w 2925857"/>
                <a:gd name="connsiteY1" fmla="*/ 2302412 h 2302412"/>
                <a:gd name="connsiteX2" fmla="*/ 0 w 2925857"/>
                <a:gd name="connsiteY2" fmla="*/ 1075542 h 2302412"/>
                <a:gd name="connsiteX3" fmla="*/ 865969 w 2925857"/>
                <a:gd name="connsiteY3" fmla="*/ 0 h 2302412"/>
                <a:gd name="connsiteX4" fmla="*/ 2925856 w 2925857"/>
                <a:gd name="connsiteY4" fmla="*/ 1728658 h 230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25857" h="2302412">
                  <a:moveTo>
                    <a:pt x="2925856" y="1728658"/>
                  </a:moveTo>
                  <a:lnTo>
                    <a:pt x="2474689" y="2302412"/>
                  </a:lnTo>
                  <a:lnTo>
                    <a:pt x="0" y="1075542"/>
                  </a:lnTo>
                  <a:lnTo>
                    <a:pt x="865969" y="0"/>
                  </a:lnTo>
                  <a:lnTo>
                    <a:pt x="2925856" y="1728658"/>
                  </a:lnTo>
                  <a:close/>
                </a:path>
              </a:pathLst>
            </a:custGeom>
            <a:gradFill flip="none" rotWithShape="1">
              <a:gsLst>
                <a:gs pos="30000">
                  <a:srgbClr val="FFFFFF">
                    <a:alpha val="17000"/>
                  </a:srgbClr>
                </a:gs>
                <a:gs pos="100000">
                  <a:srgbClr val="F0AB00">
                    <a:lumMod val="50000"/>
                  </a:srgbClr>
                </a:gs>
              </a:gsLst>
              <a:lin ang="270000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cxnSp>
          <p:nvCxnSpPr>
            <p:cNvPr id="663" name="Straight Connector 662">
              <a:extLst>
                <a:ext uri="{FF2B5EF4-FFF2-40B4-BE49-F238E27FC236}">
                  <a16:creationId xmlns:a16="http://schemas.microsoft.com/office/drawing/2014/main" id="{C4B18331-C79E-17A0-6A3B-0130990676BC}"/>
                </a:ext>
              </a:extLst>
            </p:cNvPr>
            <p:cNvCxnSpPr>
              <a:cxnSpLocks/>
            </p:cNvCxnSpPr>
            <p:nvPr userDrawn="1"/>
          </p:nvCxnSpPr>
          <p:spPr>
            <a:xfrm flipH="1">
              <a:off x="8370941" y="3693233"/>
              <a:ext cx="182884" cy="162449"/>
            </a:xfrm>
            <a:prstGeom prst="line">
              <a:avLst/>
            </a:prstGeom>
            <a:noFill/>
            <a:ln w="19050" cap="flat" cmpd="sng" algn="ctr">
              <a:solidFill>
                <a:srgbClr val="FFFFFF">
                  <a:lumMod val="50000"/>
                </a:srgbClr>
              </a:solidFill>
              <a:prstDash val="solid"/>
            </a:ln>
            <a:effectLst/>
          </p:spPr>
        </p:cxnSp>
        <p:cxnSp>
          <p:nvCxnSpPr>
            <p:cNvPr id="664" name="Straight Arrow Connector 663">
              <a:extLst>
                <a:ext uri="{FF2B5EF4-FFF2-40B4-BE49-F238E27FC236}">
                  <a16:creationId xmlns:a16="http://schemas.microsoft.com/office/drawing/2014/main" id="{3307A581-F7E9-0697-F44B-A8A32A2E9C04}"/>
                </a:ext>
              </a:extLst>
            </p:cNvPr>
            <p:cNvCxnSpPr>
              <a:cxnSpLocks/>
            </p:cNvCxnSpPr>
            <p:nvPr userDrawn="1"/>
          </p:nvCxnSpPr>
          <p:spPr>
            <a:xfrm>
              <a:off x="8373101" y="3850345"/>
              <a:ext cx="0" cy="298153"/>
            </a:xfrm>
            <a:prstGeom prst="straightConnector1">
              <a:avLst/>
            </a:prstGeom>
            <a:noFill/>
            <a:ln w="19050" cap="flat" cmpd="sng" algn="ctr">
              <a:solidFill>
                <a:srgbClr val="FFFFFF">
                  <a:lumMod val="50000"/>
                </a:srgbClr>
              </a:solidFill>
              <a:prstDash val="solid"/>
              <a:tailEnd type="triangle"/>
            </a:ln>
            <a:effectLst/>
          </p:spPr>
        </p:cxnSp>
        <p:sp>
          <p:nvSpPr>
            <p:cNvPr id="665" name="TextBox 664">
              <a:extLst>
                <a:ext uri="{FF2B5EF4-FFF2-40B4-BE49-F238E27FC236}">
                  <a16:creationId xmlns:a16="http://schemas.microsoft.com/office/drawing/2014/main" id="{88D3A2A8-4C53-3E39-A608-5BFDF58482F1}"/>
                </a:ext>
              </a:extLst>
            </p:cNvPr>
            <p:cNvSpPr txBox="1"/>
            <p:nvPr userDrawn="1"/>
          </p:nvSpPr>
          <p:spPr>
            <a:xfrm>
              <a:off x="8349015" y="3764812"/>
              <a:ext cx="413896" cy="507831"/>
            </a:xfrm>
            <a:prstGeom prst="rect">
              <a:avLst/>
            </a:prstGeom>
            <a:noFill/>
          </p:spPr>
          <p:txBody>
            <a:bodyPr wrap="none" rtlCol="0">
              <a:spAutoFit/>
            </a:bodyPr>
            <a:lstStyle/>
            <a:p>
              <a:pPr defTabSz="685783">
                <a:buClr>
                  <a:srgbClr val="830051"/>
                </a:buClr>
                <a:defRPr/>
              </a:pPr>
              <a:r>
                <a:rPr lang="en-US" sz="900" b="1" kern="0">
                  <a:solidFill>
                    <a:srgbClr val="F0AB00">
                      <a:lumMod val="50000"/>
                    </a:srgbClr>
                  </a:solidFill>
                  <a:cs typeface="Arial" panose="020B0604020202020204" pitchFamily="34" charset="0"/>
                </a:rPr>
                <a:t>TSLP</a:t>
              </a:r>
            </a:p>
            <a:p>
              <a:pPr defTabSz="685783">
                <a:buClr>
                  <a:srgbClr val="830051"/>
                </a:buClr>
                <a:defRPr/>
              </a:pPr>
              <a:r>
                <a:rPr lang="en-US" sz="900" b="1" kern="0">
                  <a:solidFill>
                    <a:srgbClr val="F0AB00">
                      <a:lumMod val="50000"/>
                    </a:srgbClr>
                  </a:solidFill>
                  <a:cs typeface="Arial" panose="020B0604020202020204" pitchFamily="34" charset="0"/>
                </a:rPr>
                <a:t>IL-33</a:t>
              </a:r>
              <a:br>
                <a:rPr lang="en-US" sz="900" b="1" kern="0">
                  <a:solidFill>
                    <a:srgbClr val="F0AB00">
                      <a:lumMod val="50000"/>
                    </a:srgbClr>
                  </a:solidFill>
                  <a:cs typeface="Arial" panose="020B0604020202020204" pitchFamily="34" charset="0"/>
                </a:rPr>
              </a:br>
              <a:endParaRPr lang="en-US" sz="900" b="1" kern="0">
                <a:solidFill>
                  <a:srgbClr val="F0AB00">
                    <a:lumMod val="50000"/>
                  </a:srgbClr>
                </a:solidFill>
                <a:cs typeface="Arial" panose="020B0604020202020204" pitchFamily="34" charset="0"/>
              </a:endParaRPr>
            </a:p>
          </p:txBody>
        </p:sp>
        <p:grpSp>
          <p:nvGrpSpPr>
            <p:cNvPr id="666" name="Group 665">
              <a:extLst>
                <a:ext uri="{FF2B5EF4-FFF2-40B4-BE49-F238E27FC236}">
                  <a16:creationId xmlns:a16="http://schemas.microsoft.com/office/drawing/2014/main" id="{E4B0853C-244C-9F05-D2BD-93D9DCDBB9BF}"/>
                </a:ext>
              </a:extLst>
            </p:cNvPr>
            <p:cNvGrpSpPr/>
            <p:nvPr userDrawn="1"/>
          </p:nvGrpSpPr>
          <p:grpSpPr>
            <a:xfrm>
              <a:off x="9240841" y="3223556"/>
              <a:ext cx="338588" cy="127292"/>
              <a:chOff x="5800707" y="2840995"/>
              <a:chExt cx="605000" cy="231167"/>
            </a:xfrm>
          </p:grpSpPr>
          <p:sp>
            <p:nvSpPr>
              <p:cNvPr id="1359" name="Oval 42">
                <a:extLst>
                  <a:ext uri="{FF2B5EF4-FFF2-40B4-BE49-F238E27FC236}">
                    <a16:creationId xmlns:a16="http://schemas.microsoft.com/office/drawing/2014/main" id="{633DE5C3-0D0F-6EE9-3958-636D13B7CFB7}"/>
                  </a:ext>
                </a:extLst>
              </p:cNvPr>
              <p:cNvSpPr/>
              <p:nvPr/>
            </p:nvSpPr>
            <p:spPr>
              <a:xfrm rot="10696810">
                <a:off x="5800707" y="2840995"/>
                <a:ext cx="605000" cy="231167"/>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 name="connsiteX0" fmla="*/ 13390 w 618778"/>
                  <a:gd name="connsiteY0" fmla="*/ 105293 h 216830"/>
                  <a:gd name="connsiteX1" fmla="*/ 17511 w 618778"/>
                  <a:gd name="connsiteY1" fmla="*/ 83091 h 216830"/>
                  <a:gd name="connsiteX2" fmla="*/ 124191 w 618778"/>
                  <a:gd name="connsiteY2" fmla="*/ 75470 h 216830"/>
                  <a:gd name="connsiteX3" fmla="*/ 302552 w 618778"/>
                  <a:gd name="connsiteY3" fmla="*/ 538 h 216830"/>
                  <a:gd name="connsiteX4" fmla="*/ 448123 w 618778"/>
                  <a:gd name="connsiteY4" fmla="*/ 45249 h 216830"/>
                  <a:gd name="connsiteX5" fmla="*/ 613592 w 618778"/>
                  <a:gd name="connsiteY5" fmla="*/ 120533 h 216830"/>
                  <a:gd name="connsiteX6" fmla="*/ 573159 w 618778"/>
                  <a:gd name="connsiteY6" fmla="*/ 212445 h 216830"/>
                  <a:gd name="connsiteX7" fmla="*/ 309681 w 618778"/>
                  <a:gd name="connsiteY7" fmla="*/ 203348 h 216830"/>
                  <a:gd name="connsiteX8" fmla="*/ 148956 w 618778"/>
                  <a:gd name="connsiteY8" fmla="*/ 142146 h 216830"/>
                  <a:gd name="connsiteX9" fmla="*/ 13390 w 618778"/>
                  <a:gd name="connsiteY9" fmla="*/ 105293 h 216830"/>
                  <a:gd name="connsiteX0" fmla="*/ 13390 w 635553"/>
                  <a:gd name="connsiteY0" fmla="*/ 109591 h 221128"/>
                  <a:gd name="connsiteX1" fmla="*/ 17511 w 635553"/>
                  <a:gd name="connsiteY1" fmla="*/ 87389 h 221128"/>
                  <a:gd name="connsiteX2" fmla="*/ 124191 w 635553"/>
                  <a:gd name="connsiteY2" fmla="*/ 79768 h 221128"/>
                  <a:gd name="connsiteX3" fmla="*/ 302552 w 635553"/>
                  <a:gd name="connsiteY3" fmla="*/ 4836 h 221128"/>
                  <a:gd name="connsiteX4" fmla="*/ 589554 w 635553"/>
                  <a:gd name="connsiteY4" fmla="*/ 19154 h 221128"/>
                  <a:gd name="connsiteX5" fmla="*/ 613592 w 635553"/>
                  <a:gd name="connsiteY5" fmla="*/ 124831 h 221128"/>
                  <a:gd name="connsiteX6" fmla="*/ 573159 w 635553"/>
                  <a:gd name="connsiteY6" fmla="*/ 216743 h 221128"/>
                  <a:gd name="connsiteX7" fmla="*/ 309681 w 635553"/>
                  <a:gd name="connsiteY7" fmla="*/ 207646 h 221128"/>
                  <a:gd name="connsiteX8" fmla="*/ 148956 w 635553"/>
                  <a:gd name="connsiteY8" fmla="*/ 146444 h 221128"/>
                  <a:gd name="connsiteX9" fmla="*/ 13390 w 635553"/>
                  <a:gd name="connsiteY9" fmla="*/ 109591 h 221128"/>
                  <a:gd name="connsiteX0" fmla="*/ 13390 w 604600"/>
                  <a:gd name="connsiteY0" fmla="*/ 109591 h 221906"/>
                  <a:gd name="connsiteX1" fmla="*/ 17511 w 604600"/>
                  <a:gd name="connsiteY1" fmla="*/ 87389 h 221906"/>
                  <a:gd name="connsiteX2" fmla="*/ 124191 w 604600"/>
                  <a:gd name="connsiteY2" fmla="*/ 79768 h 221906"/>
                  <a:gd name="connsiteX3" fmla="*/ 302552 w 604600"/>
                  <a:gd name="connsiteY3" fmla="*/ 4836 h 221906"/>
                  <a:gd name="connsiteX4" fmla="*/ 589554 w 604600"/>
                  <a:gd name="connsiteY4" fmla="*/ 19154 h 221906"/>
                  <a:gd name="connsiteX5" fmla="*/ 490037 w 604600"/>
                  <a:gd name="connsiteY5" fmla="*/ 113494 h 221906"/>
                  <a:gd name="connsiteX6" fmla="*/ 573159 w 604600"/>
                  <a:gd name="connsiteY6" fmla="*/ 216743 h 221906"/>
                  <a:gd name="connsiteX7" fmla="*/ 309681 w 604600"/>
                  <a:gd name="connsiteY7" fmla="*/ 207646 h 221906"/>
                  <a:gd name="connsiteX8" fmla="*/ 148956 w 604600"/>
                  <a:gd name="connsiteY8" fmla="*/ 146444 h 221906"/>
                  <a:gd name="connsiteX9" fmla="*/ 13390 w 604600"/>
                  <a:gd name="connsiteY9" fmla="*/ 109591 h 221906"/>
                  <a:gd name="connsiteX0" fmla="*/ 30631 w 621841"/>
                  <a:gd name="connsiteY0" fmla="*/ 109591 h 221906"/>
                  <a:gd name="connsiteX1" fmla="*/ 34752 w 621841"/>
                  <a:gd name="connsiteY1" fmla="*/ 87389 h 221906"/>
                  <a:gd name="connsiteX2" fmla="*/ 141432 w 621841"/>
                  <a:gd name="connsiteY2" fmla="*/ 79768 h 221906"/>
                  <a:gd name="connsiteX3" fmla="*/ 319793 w 621841"/>
                  <a:gd name="connsiteY3" fmla="*/ 4836 h 221906"/>
                  <a:gd name="connsiteX4" fmla="*/ 606795 w 621841"/>
                  <a:gd name="connsiteY4" fmla="*/ 19154 h 221906"/>
                  <a:gd name="connsiteX5" fmla="*/ 507278 w 621841"/>
                  <a:gd name="connsiteY5" fmla="*/ 113494 h 221906"/>
                  <a:gd name="connsiteX6" fmla="*/ 590400 w 621841"/>
                  <a:gd name="connsiteY6" fmla="*/ 216743 h 221906"/>
                  <a:gd name="connsiteX7" fmla="*/ 326922 w 621841"/>
                  <a:gd name="connsiteY7" fmla="*/ 207646 h 221906"/>
                  <a:gd name="connsiteX8" fmla="*/ 19934 w 621841"/>
                  <a:gd name="connsiteY8" fmla="*/ 179172 h 221906"/>
                  <a:gd name="connsiteX9" fmla="*/ 30631 w 621841"/>
                  <a:gd name="connsiteY9" fmla="*/ 109591 h 221906"/>
                  <a:gd name="connsiteX0" fmla="*/ 30631 w 621841"/>
                  <a:gd name="connsiteY0" fmla="*/ 132776 h 245091"/>
                  <a:gd name="connsiteX1" fmla="*/ 34752 w 621841"/>
                  <a:gd name="connsiteY1" fmla="*/ 110574 h 245091"/>
                  <a:gd name="connsiteX2" fmla="*/ 60914 w 621841"/>
                  <a:gd name="connsiteY2" fmla="*/ 3411 h 245091"/>
                  <a:gd name="connsiteX3" fmla="*/ 319793 w 621841"/>
                  <a:gd name="connsiteY3" fmla="*/ 28021 h 245091"/>
                  <a:gd name="connsiteX4" fmla="*/ 606795 w 621841"/>
                  <a:gd name="connsiteY4" fmla="*/ 42339 h 245091"/>
                  <a:gd name="connsiteX5" fmla="*/ 507278 w 621841"/>
                  <a:gd name="connsiteY5" fmla="*/ 136679 h 245091"/>
                  <a:gd name="connsiteX6" fmla="*/ 590400 w 621841"/>
                  <a:gd name="connsiteY6" fmla="*/ 239928 h 245091"/>
                  <a:gd name="connsiteX7" fmla="*/ 326922 w 621841"/>
                  <a:gd name="connsiteY7" fmla="*/ 230831 h 245091"/>
                  <a:gd name="connsiteX8" fmla="*/ 19934 w 621841"/>
                  <a:gd name="connsiteY8" fmla="*/ 202357 h 245091"/>
                  <a:gd name="connsiteX9" fmla="*/ 30631 w 621841"/>
                  <a:gd name="connsiteY9" fmla="*/ 132776 h 245091"/>
                  <a:gd name="connsiteX0" fmla="*/ 35320 w 626530"/>
                  <a:gd name="connsiteY0" fmla="*/ 133470 h 245785"/>
                  <a:gd name="connsiteX1" fmla="*/ 167755 w 626530"/>
                  <a:gd name="connsiteY1" fmla="*/ 122755 h 245785"/>
                  <a:gd name="connsiteX2" fmla="*/ 65603 w 626530"/>
                  <a:gd name="connsiteY2" fmla="*/ 4105 h 245785"/>
                  <a:gd name="connsiteX3" fmla="*/ 324482 w 626530"/>
                  <a:gd name="connsiteY3" fmla="*/ 28715 h 245785"/>
                  <a:gd name="connsiteX4" fmla="*/ 611484 w 626530"/>
                  <a:gd name="connsiteY4" fmla="*/ 43033 h 245785"/>
                  <a:gd name="connsiteX5" fmla="*/ 511967 w 626530"/>
                  <a:gd name="connsiteY5" fmla="*/ 137373 h 245785"/>
                  <a:gd name="connsiteX6" fmla="*/ 595089 w 626530"/>
                  <a:gd name="connsiteY6" fmla="*/ 240622 h 245785"/>
                  <a:gd name="connsiteX7" fmla="*/ 331611 w 626530"/>
                  <a:gd name="connsiteY7" fmla="*/ 231525 h 245785"/>
                  <a:gd name="connsiteX8" fmla="*/ 24623 w 626530"/>
                  <a:gd name="connsiteY8" fmla="*/ 203051 h 245785"/>
                  <a:gd name="connsiteX9" fmla="*/ 35320 w 626530"/>
                  <a:gd name="connsiteY9" fmla="*/ 133470 h 245785"/>
                  <a:gd name="connsiteX0" fmla="*/ 3072 w 604979"/>
                  <a:gd name="connsiteY0" fmla="*/ 203051 h 245785"/>
                  <a:gd name="connsiteX1" fmla="*/ 146204 w 604979"/>
                  <a:gd name="connsiteY1" fmla="*/ 122755 h 245785"/>
                  <a:gd name="connsiteX2" fmla="*/ 44052 w 604979"/>
                  <a:gd name="connsiteY2" fmla="*/ 4105 h 245785"/>
                  <a:gd name="connsiteX3" fmla="*/ 302931 w 604979"/>
                  <a:gd name="connsiteY3" fmla="*/ 28715 h 245785"/>
                  <a:gd name="connsiteX4" fmla="*/ 589933 w 604979"/>
                  <a:gd name="connsiteY4" fmla="*/ 43033 h 245785"/>
                  <a:gd name="connsiteX5" fmla="*/ 490416 w 604979"/>
                  <a:gd name="connsiteY5" fmla="*/ 137373 h 245785"/>
                  <a:gd name="connsiteX6" fmla="*/ 573538 w 604979"/>
                  <a:gd name="connsiteY6" fmla="*/ 240622 h 245785"/>
                  <a:gd name="connsiteX7" fmla="*/ 310060 w 604979"/>
                  <a:gd name="connsiteY7" fmla="*/ 231525 h 245785"/>
                  <a:gd name="connsiteX8" fmla="*/ 3072 w 604979"/>
                  <a:gd name="connsiteY8" fmla="*/ 203051 h 245785"/>
                  <a:gd name="connsiteX0" fmla="*/ 3072 w 604979"/>
                  <a:gd name="connsiteY0" fmla="*/ 201519 h 244253"/>
                  <a:gd name="connsiteX1" fmla="*/ 146204 w 604979"/>
                  <a:gd name="connsiteY1" fmla="*/ 121223 h 244253"/>
                  <a:gd name="connsiteX2" fmla="*/ 44052 w 604979"/>
                  <a:gd name="connsiteY2" fmla="*/ 2573 h 244253"/>
                  <a:gd name="connsiteX3" fmla="*/ 307335 w 604979"/>
                  <a:gd name="connsiteY3" fmla="*/ 39759 h 244253"/>
                  <a:gd name="connsiteX4" fmla="*/ 589933 w 604979"/>
                  <a:gd name="connsiteY4" fmla="*/ 41501 h 244253"/>
                  <a:gd name="connsiteX5" fmla="*/ 490416 w 604979"/>
                  <a:gd name="connsiteY5" fmla="*/ 135841 h 244253"/>
                  <a:gd name="connsiteX6" fmla="*/ 573538 w 604979"/>
                  <a:gd name="connsiteY6" fmla="*/ 239090 h 244253"/>
                  <a:gd name="connsiteX7" fmla="*/ 310060 w 604979"/>
                  <a:gd name="connsiteY7" fmla="*/ 229993 h 244253"/>
                  <a:gd name="connsiteX8" fmla="*/ 3072 w 604979"/>
                  <a:gd name="connsiteY8" fmla="*/ 201519 h 244253"/>
                  <a:gd name="connsiteX0" fmla="*/ 3090 w 604997"/>
                  <a:gd name="connsiteY0" fmla="*/ 201519 h 241388"/>
                  <a:gd name="connsiteX1" fmla="*/ 146222 w 604997"/>
                  <a:gd name="connsiteY1" fmla="*/ 121223 h 241388"/>
                  <a:gd name="connsiteX2" fmla="*/ 44070 w 604997"/>
                  <a:gd name="connsiteY2" fmla="*/ 2573 h 241388"/>
                  <a:gd name="connsiteX3" fmla="*/ 307353 w 604997"/>
                  <a:gd name="connsiteY3" fmla="*/ 39759 h 241388"/>
                  <a:gd name="connsiteX4" fmla="*/ 589951 w 604997"/>
                  <a:gd name="connsiteY4" fmla="*/ 41501 h 241388"/>
                  <a:gd name="connsiteX5" fmla="*/ 490434 w 604997"/>
                  <a:gd name="connsiteY5" fmla="*/ 135841 h 241388"/>
                  <a:gd name="connsiteX6" fmla="*/ 573556 w 604997"/>
                  <a:gd name="connsiteY6" fmla="*/ 239090 h 241388"/>
                  <a:gd name="connsiteX7" fmla="*/ 310650 w 604997"/>
                  <a:gd name="connsiteY7" fmla="*/ 210111 h 241388"/>
                  <a:gd name="connsiteX8" fmla="*/ 3090 w 604997"/>
                  <a:gd name="connsiteY8" fmla="*/ 201519 h 241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4997" h="241388">
                    <a:moveTo>
                      <a:pt x="3090" y="201519"/>
                    </a:moveTo>
                    <a:cubicBezTo>
                      <a:pt x="-24315" y="186704"/>
                      <a:pt x="139392" y="154381"/>
                      <a:pt x="146222" y="121223"/>
                    </a:cubicBezTo>
                    <a:cubicBezTo>
                      <a:pt x="153052" y="88065"/>
                      <a:pt x="17215" y="16150"/>
                      <a:pt x="44070" y="2573"/>
                    </a:cubicBezTo>
                    <a:cubicBezTo>
                      <a:pt x="70925" y="-11004"/>
                      <a:pt x="216373" y="33271"/>
                      <a:pt x="307353" y="39759"/>
                    </a:cubicBezTo>
                    <a:cubicBezTo>
                      <a:pt x="398333" y="46247"/>
                      <a:pt x="539299" y="23254"/>
                      <a:pt x="589951" y="41501"/>
                    </a:cubicBezTo>
                    <a:cubicBezTo>
                      <a:pt x="647952" y="53921"/>
                      <a:pt x="521749" y="110401"/>
                      <a:pt x="490434" y="135841"/>
                    </a:cubicBezTo>
                    <a:cubicBezTo>
                      <a:pt x="500276" y="152669"/>
                      <a:pt x="603520" y="226712"/>
                      <a:pt x="573556" y="239090"/>
                    </a:cubicBezTo>
                    <a:cubicBezTo>
                      <a:pt x="543592" y="251468"/>
                      <a:pt x="367800" y="209794"/>
                      <a:pt x="310650" y="210111"/>
                    </a:cubicBezTo>
                    <a:cubicBezTo>
                      <a:pt x="253500" y="210428"/>
                      <a:pt x="30495" y="216334"/>
                      <a:pt x="3090" y="201519"/>
                    </a:cubicBezTo>
                    <a:close/>
                  </a:path>
                </a:pathLst>
              </a:custGeom>
              <a:gradFill flip="none" rotWithShape="1">
                <a:gsLst>
                  <a:gs pos="10000">
                    <a:srgbClr val="FFEAD5"/>
                  </a:gs>
                  <a:gs pos="100000">
                    <a:srgbClr val="F0AB00">
                      <a:lumMod val="50000"/>
                    </a:srgbClr>
                  </a:gs>
                </a:gsLst>
                <a:path path="rect">
                  <a:fillToRect l="50000" t="50000" r="50000" b="50000"/>
                </a:path>
                <a:tileRect/>
              </a:gradFill>
              <a:ln w="6350" cap="flat" cmpd="sng" algn="ctr">
                <a:solidFill>
                  <a:srgbClr val="F0AB00">
                    <a:lumMod val="50000"/>
                  </a:srgbClr>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1360" name="Oval 1359">
                <a:extLst>
                  <a:ext uri="{FF2B5EF4-FFF2-40B4-BE49-F238E27FC236}">
                    <a16:creationId xmlns:a16="http://schemas.microsoft.com/office/drawing/2014/main" id="{D8902E59-AD48-30C5-C772-9D84B064C5C8}"/>
                  </a:ext>
                </a:extLst>
              </p:cNvPr>
              <p:cNvSpPr/>
              <p:nvPr/>
            </p:nvSpPr>
            <p:spPr>
              <a:xfrm rot="10860000">
                <a:off x="6049654" y="2912537"/>
                <a:ext cx="92692" cy="88077"/>
              </a:xfrm>
              <a:prstGeom prst="ellipse">
                <a:avLst/>
              </a:prstGeom>
              <a:gradFill flip="none" rotWithShape="1">
                <a:gsLst>
                  <a:gs pos="14000">
                    <a:srgbClr val="F0AB00">
                      <a:lumMod val="40000"/>
                      <a:lumOff val="60000"/>
                    </a:srgbClr>
                  </a:gs>
                  <a:gs pos="55000">
                    <a:srgbClr val="F0AB00">
                      <a:lumMod val="50000"/>
                    </a:srgbClr>
                  </a:gs>
                  <a:gs pos="100000">
                    <a:srgbClr val="F0AB00">
                      <a:lumMod val="50000"/>
                    </a:srgbClr>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sp>
          <p:nvSpPr>
            <p:cNvPr id="667" name="TextBox 666">
              <a:extLst>
                <a:ext uri="{FF2B5EF4-FFF2-40B4-BE49-F238E27FC236}">
                  <a16:creationId xmlns:a16="http://schemas.microsoft.com/office/drawing/2014/main" id="{8F914679-ADC8-A0D0-4851-7F048CCB7CBD}"/>
                </a:ext>
              </a:extLst>
            </p:cNvPr>
            <p:cNvSpPr txBox="1"/>
            <p:nvPr userDrawn="1"/>
          </p:nvSpPr>
          <p:spPr>
            <a:xfrm>
              <a:off x="9068559" y="3286274"/>
              <a:ext cx="705669" cy="250383"/>
            </a:xfrm>
            <a:prstGeom prst="rect">
              <a:avLst/>
            </a:prstGeom>
            <a:noFill/>
          </p:spPr>
          <p:txBody>
            <a:bodyPr wrap="none" rtlCol="0">
              <a:spAutoFit/>
            </a:bodyPr>
            <a:lstStyle/>
            <a:p>
              <a:pPr defTabSz="685783">
                <a:buClr>
                  <a:srgbClr val="830051"/>
                </a:buClr>
                <a:defRPr/>
              </a:pPr>
              <a:r>
                <a:rPr lang="en-US" sz="700" kern="0">
                  <a:solidFill>
                    <a:schemeClr val="tx1"/>
                  </a:solidFill>
                  <a:cs typeface="Arial" panose="020B0604020202020204" pitchFamily="34" charset="0"/>
                </a:rPr>
                <a:t>Fibroblast</a:t>
              </a:r>
            </a:p>
          </p:txBody>
        </p:sp>
        <p:sp>
          <p:nvSpPr>
            <p:cNvPr id="668" name="TextBox 667">
              <a:extLst>
                <a:ext uri="{FF2B5EF4-FFF2-40B4-BE49-F238E27FC236}">
                  <a16:creationId xmlns:a16="http://schemas.microsoft.com/office/drawing/2014/main" id="{DDED14F0-52FE-0291-8178-2B71FBCB8D4B}"/>
                </a:ext>
              </a:extLst>
            </p:cNvPr>
            <p:cNvSpPr txBox="1"/>
            <p:nvPr userDrawn="1"/>
          </p:nvSpPr>
          <p:spPr>
            <a:xfrm>
              <a:off x="8698376" y="3650837"/>
              <a:ext cx="707725" cy="250383"/>
            </a:xfrm>
            <a:prstGeom prst="rect">
              <a:avLst/>
            </a:prstGeom>
            <a:noFill/>
          </p:spPr>
          <p:txBody>
            <a:bodyPr wrap="none" rtlCol="0">
              <a:spAutoFit/>
            </a:bodyPr>
            <a:lstStyle/>
            <a:p>
              <a:pPr defTabSz="685783">
                <a:buClr>
                  <a:srgbClr val="830051"/>
                </a:buClr>
                <a:defRPr/>
              </a:pPr>
              <a:r>
                <a:rPr lang="en-US" sz="700" kern="0">
                  <a:solidFill>
                    <a:schemeClr val="tx1"/>
                  </a:solidFill>
                  <a:cs typeface="Arial" panose="020B0604020202020204" pitchFamily="34" charset="0"/>
                </a:rPr>
                <a:t>Mast cells</a:t>
              </a:r>
            </a:p>
          </p:txBody>
        </p:sp>
        <p:sp>
          <p:nvSpPr>
            <p:cNvPr id="669" name="TextBox 668">
              <a:extLst>
                <a:ext uri="{FF2B5EF4-FFF2-40B4-BE49-F238E27FC236}">
                  <a16:creationId xmlns:a16="http://schemas.microsoft.com/office/drawing/2014/main" id="{026F7633-8E1A-451E-F8AF-6D0C0DCF65BD}"/>
                </a:ext>
              </a:extLst>
            </p:cNvPr>
            <p:cNvSpPr txBox="1"/>
            <p:nvPr userDrawn="1"/>
          </p:nvSpPr>
          <p:spPr>
            <a:xfrm>
              <a:off x="9445229" y="2877063"/>
              <a:ext cx="639873" cy="250383"/>
            </a:xfrm>
            <a:prstGeom prst="rect">
              <a:avLst/>
            </a:prstGeom>
            <a:noFill/>
          </p:spPr>
          <p:txBody>
            <a:bodyPr wrap="none" rtlCol="0">
              <a:spAutoFit/>
            </a:bodyPr>
            <a:lstStyle/>
            <a:p>
              <a:pPr defTabSz="685783">
                <a:buClr>
                  <a:srgbClr val="830051"/>
                </a:buClr>
                <a:defRPr/>
              </a:pPr>
              <a:r>
                <a:rPr lang="en-US" sz="700" kern="0">
                  <a:solidFill>
                    <a:schemeClr val="tx1"/>
                  </a:solidFill>
                  <a:cs typeface="Arial" panose="020B0604020202020204" pitchFamily="34" charset="0"/>
                </a:rPr>
                <a:t>Collagen</a:t>
              </a:r>
            </a:p>
          </p:txBody>
        </p:sp>
        <p:sp>
          <p:nvSpPr>
            <p:cNvPr id="670" name="Freeform: Shape 669">
              <a:extLst>
                <a:ext uri="{FF2B5EF4-FFF2-40B4-BE49-F238E27FC236}">
                  <a16:creationId xmlns:a16="http://schemas.microsoft.com/office/drawing/2014/main" id="{BF20A5BE-F454-A778-4717-434F2F464685}"/>
                </a:ext>
              </a:extLst>
            </p:cNvPr>
            <p:cNvSpPr>
              <a:spLocks noChangeAspect="1"/>
            </p:cNvSpPr>
            <p:nvPr userDrawn="1"/>
          </p:nvSpPr>
          <p:spPr>
            <a:xfrm rot="17294740">
              <a:off x="9385105" y="2911486"/>
              <a:ext cx="142653" cy="25587"/>
            </a:xfrm>
            <a:custGeom>
              <a:avLst/>
              <a:gdLst>
                <a:gd name="connsiteX0" fmla="*/ 0 w 485775"/>
                <a:gd name="connsiteY0" fmla="*/ 133509 h 133509"/>
                <a:gd name="connsiteX1" fmla="*/ 142875 w 485775"/>
                <a:gd name="connsiteY1" fmla="*/ 159 h 133509"/>
                <a:gd name="connsiteX2" fmla="*/ 304800 w 485775"/>
                <a:gd name="connsiteY2" fmla="*/ 104934 h 133509"/>
                <a:gd name="connsiteX3" fmla="*/ 485775 w 485775"/>
                <a:gd name="connsiteY3" fmla="*/ 38259 h 133509"/>
                <a:gd name="connsiteX4" fmla="*/ 485775 w 485775"/>
                <a:gd name="connsiteY4" fmla="*/ 38259 h 1335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5775" h="133509">
                  <a:moveTo>
                    <a:pt x="0" y="133509"/>
                  </a:moveTo>
                  <a:cubicBezTo>
                    <a:pt x="46037" y="69215"/>
                    <a:pt x="92075" y="4921"/>
                    <a:pt x="142875" y="159"/>
                  </a:cubicBezTo>
                  <a:cubicBezTo>
                    <a:pt x="193675" y="-4603"/>
                    <a:pt x="247650" y="98584"/>
                    <a:pt x="304800" y="104934"/>
                  </a:cubicBezTo>
                  <a:cubicBezTo>
                    <a:pt x="361950" y="111284"/>
                    <a:pt x="485775" y="38259"/>
                    <a:pt x="485775" y="38259"/>
                  </a:cubicBezTo>
                  <a:lnTo>
                    <a:pt x="485775" y="38259"/>
                  </a:lnTo>
                </a:path>
              </a:pathLst>
            </a:custGeom>
            <a:noFill/>
            <a:ln w="28575" cap="rnd" cmpd="sng" algn="ctr">
              <a:solidFill>
                <a:srgbClr val="F0AB00"/>
              </a:solid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671" name="Freeform: Shape 670">
              <a:extLst>
                <a:ext uri="{FF2B5EF4-FFF2-40B4-BE49-F238E27FC236}">
                  <a16:creationId xmlns:a16="http://schemas.microsoft.com/office/drawing/2014/main" id="{DDF5EFDA-916A-18DC-5CE7-5D53DAA823EC}"/>
                </a:ext>
              </a:extLst>
            </p:cNvPr>
            <p:cNvSpPr>
              <a:spLocks noChangeAspect="1"/>
            </p:cNvSpPr>
            <p:nvPr userDrawn="1"/>
          </p:nvSpPr>
          <p:spPr>
            <a:xfrm rot="18495127">
              <a:off x="9405711" y="3053085"/>
              <a:ext cx="142653" cy="25587"/>
            </a:xfrm>
            <a:custGeom>
              <a:avLst/>
              <a:gdLst>
                <a:gd name="connsiteX0" fmla="*/ 0 w 485775"/>
                <a:gd name="connsiteY0" fmla="*/ 133509 h 133509"/>
                <a:gd name="connsiteX1" fmla="*/ 142875 w 485775"/>
                <a:gd name="connsiteY1" fmla="*/ 159 h 133509"/>
                <a:gd name="connsiteX2" fmla="*/ 304800 w 485775"/>
                <a:gd name="connsiteY2" fmla="*/ 104934 h 133509"/>
                <a:gd name="connsiteX3" fmla="*/ 485775 w 485775"/>
                <a:gd name="connsiteY3" fmla="*/ 38259 h 133509"/>
                <a:gd name="connsiteX4" fmla="*/ 485775 w 485775"/>
                <a:gd name="connsiteY4" fmla="*/ 38259 h 1335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5775" h="133509">
                  <a:moveTo>
                    <a:pt x="0" y="133509"/>
                  </a:moveTo>
                  <a:cubicBezTo>
                    <a:pt x="46037" y="69215"/>
                    <a:pt x="92075" y="4921"/>
                    <a:pt x="142875" y="159"/>
                  </a:cubicBezTo>
                  <a:cubicBezTo>
                    <a:pt x="193675" y="-4603"/>
                    <a:pt x="247650" y="98584"/>
                    <a:pt x="304800" y="104934"/>
                  </a:cubicBezTo>
                  <a:cubicBezTo>
                    <a:pt x="361950" y="111284"/>
                    <a:pt x="485775" y="38259"/>
                    <a:pt x="485775" y="38259"/>
                  </a:cubicBezTo>
                  <a:lnTo>
                    <a:pt x="485775" y="38259"/>
                  </a:lnTo>
                </a:path>
              </a:pathLst>
            </a:custGeom>
            <a:noFill/>
            <a:ln w="28575" cap="rnd" cmpd="sng" algn="ctr">
              <a:solidFill>
                <a:srgbClr val="F0AB00"/>
              </a:solid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672" name="Freeform: Shape 671">
              <a:extLst>
                <a:ext uri="{FF2B5EF4-FFF2-40B4-BE49-F238E27FC236}">
                  <a16:creationId xmlns:a16="http://schemas.microsoft.com/office/drawing/2014/main" id="{A6081995-6CE0-B8DF-D412-774663898EFC}"/>
                </a:ext>
              </a:extLst>
            </p:cNvPr>
            <p:cNvSpPr>
              <a:spLocks noChangeAspect="1"/>
            </p:cNvSpPr>
            <p:nvPr userDrawn="1"/>
          </p:nvSpPr>
          <p:spPr>
            <a:xfrm rot="7836353">
              <a:off x="9505900" y="2868260"/>
              <a:ext cx="142653" cy="25587"/>
            </a:xfrm>
            <a:custGeom>
              <a:avLst/>
              <a:gdLst>
                <a:gd name="connsiteX0" fmla="*/ 0 w 485775"/>
                <a:gd name="connsiteY0" fmla="*/ 133509 h 133509"/>
                <a:gd name="connsiteX1" fmla="*/ 142875 w 485775"/>
                <a:gd name="connsiteY1" fmla="*/ 159 h 133509"/>
                <a:gd name="connsiteX2" fmla="*/ 304800 w 485775"/>
                <a:gd name="connsiteY2" fmla="*/ 104934 h 133509"/>
                <a:gd name="connsiteX3" fmla="*/ 485775 w 485775"/>
                <a:gd name="connsiteY3" fmla="*/ 38259 h 133509"/>
                <a:gd name="connsiteX4" fmla="*/ 485775 w 485775"/>
                <a:gd name="connsiteY4" fmla="*/ 38259 h 1335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5775" h="133509">
                  <a:moveTo>
                    <a:pt x="0" y="133509"/>
                  </a:moveTo>
                  <a:cubicBezTo>
                    <a:pt x="46037" y="69215"/>
                    <a:pt x="92075" y="4921"/>
                    <a:pt x="142875" y="159"/>
                  </a:cubicBezTo>
                  <a:cubicBezTo>
                    <a:pt x="193675" y="-4603"/>
                    <a:pt x="247650" y="98584"/>
                    <a:pt x="304800" y="104934"/>
                  </a:cubicBezTo>
                  <a:cubicBezTo>
                    <a:pt x="361950" y="111284"/>
                    <a:pt x="485775" y="38259"/>
                    <a:pt x="485775" y="38259"/>
                  </a:cubicBezTo>
                  <a:lnTo>
                    <a:pt x="485775" y="38259"/>
                  </a:lnTo>
                </a:path>
              </a:pathLst>
            </a:custGeom>
            <a:noFill/>
            <a:ln w="28575" cap="rnd" cmpd="sng" algn="ctr">
              <a:solidFill>
                <a:srgbClr val="F0AB00"/>
              </a:solid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cxnSp>
          <p:nvCxnSpPr>
            <p:cNvPr id="673" name="Straight Arrow Connector 672">
              <a:extLst>
                <a:ext uri="{FF2B5EF4-FFF2-40B4-BE49-F238E27FC236}">
                  <a16:creationId xmlns:a16="http://schemas.microsoft.com/office/drawing/2014/main" id="{9184F4E3-C809-619F-5498-0FD263C49AA9}"/>
                </a:ext>
              </a:extLst>
            </p:cNvPr>
            <p:cNvCxnSpPr>
              <a:cxnSpLocks/>
            </p:cNvCxnSpPr>
            <p:nvPr userDrawn="1"/>
          </p:nvCxnSpPr>
          <p:spPr>
            <a:xfrm flipV="1">
              <a:off x="8915992" y="3268931"/>
              <a:ext cx="142609" cy="115887"/>
            </a:xfrm>
            <a:prstGeom prst="straightConnector1">
              <a:avLst/>
            </a:prstGeom>
            <a:noFill/>
            <a:ln w="19050" cap="flat" cmpd="sng" algn="ctr">
              <a:solidFill>
                <a:srgbClr val="FFFFFF">
                  <a:lumMod val="50000"/>
                </a:srgbClr>
              </a:solidFill>
              <a:prstDash val="solid"/>
              <a:headEnd type="none" w="med" len="med"/>
              <a:tailEnd type="triangle" w="med" len="med"/>
            </a:ln>
            <a:effectLst/>
          </p:spPr>
        </p:cxnSp>
        <p:sp>
          <p:nvSpPr>
            <p:cNvPr id="674" name="TextBox 673">
              <a:extLst>
                <a:ext uri="{FF2B5EF4-FFF2-40B4-BE49-F238E27FC236}">
                  <a16:creationId xmlns:a16="http://schemas.microsoft.com/office/drawing/2014/main" id="{1210B117-0FC9-531E-0082-5264F770D35C}"/>
                </a:ext>
              </a:extLst>
            </p:cNvPr>
            <p:cNvSpPr txBox="1"/>
            <p:nvPr userDrawn="1"/>
          </p:nvSpPr>
          <p:spPr>
            <a:xfrm>
              <a:off x="8886509" y="3966736"/>
              <a:ext cx="813096" cy="276999"/>
            </a:xfrm>
            <a:prstGeom prst="rect">
              <a:avLst/>
            </a:prstGeom>
            <a:noFill/>
          </p:spPr>
          <p:txBody>
            <a:bodyPr wrap="square" rtlCol="0">
              <a:spAutoFit/>
            </a:bodyPr>
            <a:lstStyle/>
            <a:p>
              <a:pPr algn="ctr" defTabSz="685783">
                <a:buClr>
                  <a:srgbClr val="830051"/>
                </a:buClr>
                <a:defRPr/>
              </a:pPr>
              <a:r>
                <a:rPr lang="en-US" sz="600" kern="0">
                  <a:solidFill>
                    <a:srgbClr val="F0AB00">
                      <a:lumMod val="50000"/>
                    </a:srgbClr>
                  </a:solidFill>
                  <a:cs typeface="Arial" panose="020B0604020202020204" pitchFamily="34" charset="0"/>
                </a:rPr>
                <a:t>IL-6, </a:t>
              </a:r>
              <a:br>
                <a:rPr lang="en-US" sz="600" kern="0">
                  <a:solidFill>
                    <a:srgbClr val="F0AB00">
                      <a:lumMod val="50000"/>
                    </a:srgbClr>
                  </a:solidFill>
                  <a:cs typeface="Arial" panose="020B0604020202020204" pitchFamily="34" charset="0"/>
                </a:rPr>
              </a:br>
              <a:r>
                <a:rPr lang="en-US" sz="600" kern="0">
                  <a:solidFill>
                    <a:srgbClr val="F0AB00">
                      <a:lumMod val="50000"/>
                    </a:srgbClr>
                  </a:solidFill>
                  <a:cs typeface="Arial" panose="020B0604020202020204" pitchFamily="34" charset="0"/>
                </a:rPr>
                <a:t>chemokines</a:t>
              </a:r>
            </a:p>
          </p:txBody>
        </p:sp>
        <p:cxnSp>
          <p:nvCxnSpPr>
            <p:cNvPr id="675" name="Straight Connector 674">
              <a:extLst>
                <a:ext uri="{FF2B5EF4-FFF2-40B4-BE49-F238E27FC236}">
                  <a16:creationId xmlns:a16="http://schemas.microsoft.com/office/drawing/2014/main" id="{3D05E469-3B05-E5FD-B537-6BF4C51E5AB0}"/>
                </a:ext>
              </a:extLst>
            </p:cNvPr>
            <p:cNvCxnSpPr>
              <a:cxnSpLocks/>
            </p:cNvCxnSpPr>
            <p:nvPr userDrawn="1"/>
          </p:nvCxnSpPr>
          <p:spPr>
            <a:xfrm flipV="1">
              <a:off x="8310945" y="3813231"/>
              <a:ext cx="0" cy="326441"/>
            </a:xfrm>
            <a:prstGeom prst="line">
              <a:avLst/>
            </a:prstGeom>
            <a:noFill/>
            <a:ln w="19050" cap="flat" cmpd="sng" algn="ctr">
              <a:solidFill>
                <a:srgbClr val="FFFFFF">
                  <a:lumMod val="50000"/>
                </a:srgbClr>
              </a:solidFill>
              <a:prstDash val="solid"/>
            </a:ln>
            <a:effectLst/>
          </p:spPr>
        </p:cxnSp>
        <p:cxnSp>
          <p:nvCxnSpPr>
            <p:cNvPr id="676" name="Straight Arrow Connector 675">
              <a:extLst>
                <a:ext uri="{FF2B5EF4-FFF2-40B4-BE49-F238E27FC236}">
                  <a16:creationId xmlns:a16="http://schemas.microsoft.com/office/drawing/2014/main" id="{D32E7AFB-DD05-7975-4B3F-D83BA6DE3EA2}"/>
                </a:ext>
              </a:extLst>
            </p:cNvPr>
            <p:cNvCxnSpPr>
              <a:cxnSpLocks/>
            </p:cNvCxnSpPr>
            <p:nvPr userDrawn="1"/>
          </p:nvCxnSpPr>
          <p:spPr>
            <a:xfrm flipV="1">
              <a:off x="8309010" y="3640690"/>
              <a:ext cx="190548" cy="179150"/>
            </a:xfrm>
            <a:prstGeom prst="straightConnector1">
              <a:avLst/>
            </a:prstGeom>
            <a:noFill/>
            <a:ln w="19050" cap="flat" cmpd="sng" algn="ctr">
              <a:solidFill>
                <a:srgbClr val="FFFFFF">
                  <a:lumMod val="50000"/>
                </a:srgbClr>
              </a:solidFill>
              <a:prstDash val="solid"/>
              <a:tailEnd type="triangle"/>
            </a:ln>
            <a:effectLst/>
          </p:spPr>
        </p:cxnSp>
        <p:grpSp>
          <p:nvGrpSpPr>
            <p:cNvPr id="677" name="Group 676">
              <a:extLst>
                <a:ext uri="{FF2B5EF4-FFF2-40B4-BE49-F238E27FC236}">
                  <a16:creationId xmlns:a16="http://schemas.microsoft.com/office/drawing/2014/main" id="{751FFCD3-E722-9CA7-8563-121301A5A319}"/>
                </a:ext>
              </a:extLst>
            </p:cNvPr>
            <p:cNvGrpSpPr/>
            <p:nvPr userDrawn="1"/>
          </p:nvGrpSpPr>
          <p:grpSpPr>
            <a:xfrm>
              <a:off x="8955506" y="3052813"/>
              <a:ext cx="338588" cy="127292"/>
              <a:chOff x="5800707" y="2840995"/>
              <a:chExt cx="605000" cy="231167"/>
            </a:xfrm>
          </p:grpSpPr>
          <p:sp>
            <p:nvSpPr>
              <p:cNvPr id="1357" name="Oval 42">
                <a:extLst>
                  <a:ext uri="{FF2B5EF4-FFF2-40B4-BE49-F238E27FC236}">
                    <a16:creationId xmlns:a16="http://schemas.microsoft.com/office/drawing/2014/main" id="{8172FF09-7578-3F18-D40A-46943F1FB030}"/>
                  </a:ext>
                </a:extLst>
              </p:cNvPr>
              <p:cNvSpPr/>
              <p:nvPr/>
            </p:nvSpPr>
            <p:spPr>
              <a:xfrm rot="10696810">
                <a:off x="5800707" y="2840995"/>
                <a:ext cx="605000" cy="231167"/>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 name="connsiteX0" fmla="*/ 13390 w 618778"/>
                  <a:gd name="connsiteY0" fmla="*/ 105293 h 216830"/>
                  <a:gd name="connsiteX1" fmla="*/ 17511 w 618778"/>
                  <a:gd name="connsiteY1" fmla="*/ 83091 h 216830"/>
                  <a:gd name="connsiteX2" fmla="*/ 124191 w 618778"/>
                  <a:gd name="connsiteY2" fmla="*/ 75470 h 216830"/>
                  <a:gd name="connsiteX3" fmla="*/ 302552 w 618778"/>
                  <a:gd name="connsiteY3" fmla="*/ 538 h 216830"/>
                  <a:gd name="connsiteX4" fmla="*/ 448123 w 618778"/>
                  <a:gd name="connsiteY4" fmla="*/ 45249 h 216830"/>
                  <a:gd name="connsiteX5" fmla="*/ 613592 w 618778"/>
                  <a:gd name="connsiteY5" fmla="*/ 120533 h 216830"/>
                  <a:gd name="connsiteX6" fmla="*/ 573159 w 618778"/>
                  <a:gd name="connsiteY6" fmla="*/ 212445 h 216830"/>
                  <a:gd name="connsiteX7" fmla="*/ 309681 w 618778"/>
                  <a:gd name="connsiteY7" fmla="*/ 203348 h 216830"/>
                  <a:gd name="connsiteX8" fmla="*/ 148956 w 618778"/>
                  <a:gd name="connsiteY8" fmla="*/ 142146 h 216830"/>
                  <a:gd name="connsiteX9" fmla="*/ 13390 w 618778"/>
                  <a:gd name="connsiteY9" fmla="*/ 105293 h 216830"/>
                  <a:gd name="connsiteX0" fmla="*/ 13390 w 635553"/>
                  <a:gd name="connsiteY0" fmla="*/ 109591 h 221128"/>
                  <a:gd name="connsiteX1" fmla="*/ 17511 w 635553"/>
                  <a:gd name="connsiteY1" fmla="*/ 87389 h 221128"/>
                  <a:gd name="connsiteX2" fmla="*/ 124191 w 635553"/>
                  <a:gd name="connsiteY2" fmla="*/ 79768 h 221128"/>
                  <a:gd name="connsiteX3" fmla="*/ 302552 w 635553"/>
                  <a:gd name="connsiteY3" fmla="*/ 4836 h 221128"/>
                  <a:gd name="connsiteX4" fmla="*/ 589554 w 635553"/>
                  <a:gd name="connsiteY4" fmla="*/ 19154 h 221128"/>
                  <a:gd name="connsiteX5" fmla="*/ 613592 w 635553"/>
                  <a:gd name="connsiteY5" fmla="*/ 124831 h 221128"/>
                  <a:gd name="connsiteX6" fmla="*/ 573159 w 635553"/>
                  <a:gd name="connsiteY6" fmla="*/ 216743 h 221128"/>
                  <a:gd name="connsiteX7" fmla="*/ 309681 w 635553"/>
                  <a:gd name="connsiteY7" fmla="*/ 207646 h 221128"/>
                  <a:gd name="connsiteX8" fmla="*/ 148956 w 635553"/>
                  <a:gd name="connsiteY8" fmla="*/ 146444 h 221128"/>
                  <a:gd name="connsiteX9" fmla="*/ 13390 w 635553"/>
                  <a:gd name="connsiteY9" fmla="*/ 109591 h 221128"/>
                  <a:gd name="connsiteX0" fmla="*/ 13390 w 604600"/>
                  <a:gd name="connsiteY0" fmla="*/ 109591 h 221906"/>
                  <a:gd name="connsiteX1" fmla="*/ 17511 w 604600"/>
                  <a:gd name="connsiteY1" fmla="*/ 87389 h 221906"/>
                  <a:gd name="connsiteX2" fmla="*/ 124191 w 604600"/>
                  <a:gd name="connsiteY2" fmla="*/ 79768 h 221906"/>
                  <a:gd name="connsiteX3" fmla="*/ 302552 w 604600"/>
                  <a:gd name="connsiteY3" fmla="*/ 4836 h 221906"/>
                  <a:gd name="connsiteX4" fmla="*/ 589554 w 604600"/>
                  <a:gd name="connsiteY4" fmla="*/ 19154 h 221906"/>
                  <a:gd name="connsiteX5" fmla="*/ 490037 w 604600"/>
                  <a:gd name="connsiteY5" fmla="*/ 113494 h 221906"/>
                  <a:gd name="connsiteX6" fmla="*/ 573159 w 604600"/>
                  <a:gd name="connsiteY6" fmla="*/ 216743 h 221906"/>
                  <a:gd name="connsiteX7" fmla="*/ 309681 w 604600"/>
                  <a:gd name="connsiteY7" fmla="*/ 207646 h 221906"/>
                  <a:gd name="connsiteX8" fmla="*/ 148956 w 604600"/>
                  <a:gd name="connsiteY8" fmla="*/ 146444 h 221906"/>
                  <a:gd name="connsiteX9" fmla="*/ 13390 w 604600"/>
                  <a:gd name="connsiteY9" fmla="*/ 109591 h 221906"/>
                  <a:gd name="connsiteX0" fmla="*/ 30631 w 621841"/>
                  <a:gd name="connsiteY0" fmla="*/ 109591 h 221906"/>
                  <a:gd name="connsiteX1" fmla="*/ 34752 w 621841"/>
                  <a:gd name="connsiteY1" fmla="*/ 87389 h 221906"/>
                  <a:gd name="connsiteX2" fmla="*/ 141432 w 621841"/>
                  <a:gd name="connsiteY2" fmla="*/ 79768 h 221906"/>
                  <a:gd name="connsiteX3" fmla="*/ 319793 w 621841"/>
                  <a:gd name="connsiteY3" fmla="*/ 4836 h 221906"/>
                  <a:gd name="connsiteX4" fmla="*/ 606795 w 621841"/>
                  <a:gd name="connsiteY4" fmla="*/ 19154 h 221906"/>
                  <a:gd name="connsiteX5" fmla="*/ 507278 w 621841"/>
                  <a:gd name="connsiteY5" fmla="*/ 113494 h 221906"/>
                  <a:gd name="connsiteX6" fmla="*/ 590400 w 621841"/>
                  <a:gd name="connsiteY6" fmla="*/ 216743 h 221906"/>
                  <a:gd name="connsiteX7" fmla="*/ 326922 w 621841"/>
                  <a:gd name="connsiteY7" fmla="*/ 207646 h 221906"/>
                  <a:gd name="connsiteX8" fmla="*/ 19934 w 621841"/>
                  <a:gd name="connsiteY8" fmla="*/ 179172 h 221906"/>
                  <a:gd name="connsiteX9" fmla="*/ 30631 w 621841"/>
                  <a:gd name="connsiteY9" fmla="*/ 109591 h 221906"/>
                  <a:gd name="connsiteX0" fmla="*/ 30631 w 621841"/>
                  <a:gd name="connsiteY0" fmla="*/ 132776 h 245091"/>
                  <a:gd name="connsiteX1" fmla="*/ 34752 w 621841"/>
                  <a:gd name="connsiteY1" fmla="*/ 110574 h 245091"/>
                  <a:gd name="connsiteX2" fmla="*/ 60914 w 621841"/>
                  <a:gd name="connsiteY2" fmla="*/ 3411 h 245091"/>
                  <a:gd name="connsiteX3" fmla="*/ 319793 w 621841"/>
                  <a:gd name="connsiteY3" fmla="*/ 28021 h 245091"/>
                  <a:gd name="connsiteX4" fmla="*/ 606795 w 621841"/>
                  <a:gd name="connsiteY4" fmla="*/ 42339 h 245091"/>
                  <a:gd name="connsiteX5" fmla="*/ 507278 w 621841"/>
                  <a:gd name="connsiteY5" fmla="*/ 136679 h 245091"/>
                  <a:gd name="connsiteX6" fmla="*/ 590400 w 621841"/>
                  <a:gd name="connsiteY6" fmla="*/ 239928 h 245091"/>
                  <a:gd name="connsiteX7" fmla="*/ 326922 w 621841"/>
                  <a:gd name="connsiteY7" fmla="*/ 230831 h 245091"/>
                  <a:gd name="connsiteX8" fmla="*/ 19934 w 621841"/>
                  <a:gd name="connsiteY8" fmla="*/ 202357 h 245091"/>
                  <a:gd name="connsiteX9" fmla="*/ 30631 w 621841"/>
                  <a:gd name="connsiteY9" fmla="*/ 132776 h 245091"/>
                  <a:gd name="connsiteX0" fmla="*/ 35320 w 626530"/>
                  <a:gd name="connsiteY0" fmla="*/ 133470 h 245785"/>
                  <a:gd name="connsiteX1" fmla="*/ 167755 w 626530"/>
                  <a:gd name="connsiteY1" fmla="*/ 122755 h 245785"/>
                  <a:gd name="connsiteX2" fmla="*/ 65603 w 626530"/>
                  <a:gd name="connsiteY2" fmla="*/ 4105 h 245785"/>
                  <a:gd name="connsiteX3" fmla="*/ 324482 w 626530"/>
                  <a:gd name="connsiteY3" fmla="*/ 28715 h 245785"/>
                  <a:gd name="connsiteX4" fmla="*/ 611484 w 626530"/>
                  <a:gd name="connsiteY4" fmla="*/ 43033 h 245785"/>
                  <a:gd name="connsiteX5" fmla="*/ 511967 w 626530"/>
                  <a:gd name="connsiteY5" fmla="*/ 137373 h 245785"/>
                  <a:gd name="connsiteX6" fmla="*/ 595089 w 626530"/>
                  <a:gd name="connsiteY6" fmla="*/ 240622 h 245785"/>
                  <a:gd name="connsiteX7" fmla="*/ 331611 w 626530"/>
                  <a:gd name="connsiteY7" fmla="*/ 231525 h 245785"/>
                  <a:gd name="connsiteX8" fmla="*/ 24623 w 626530"/>
                  <a:gd name="connsiteY8" fmla="*/ 203051 h 245785"/>
                  <a:gd name="connsiteX9" fmla="*/ 35320 w 626530"/>
                  <a:gd name="connsiteY9" fmla="*/ 133470 h 245785"/>
                  <a:gd name="connsiteX0" fmla="*/ 3072 w 604979"/>
                  <a:gd name="connsiteY0" fmla="*/ 203051 h 245785"/>
                  <a:gd name="connsiteX1" fmla="*/ 146204 w 604979"/>
                  <a:gd name="connsiteY1" fmla="*/ 122755 h 245785"/>
                  <a:gd name="connsiteX2" fmla="*/ 44052 w 604979"/>
                  <a:gd name="connsiteY2" fmla="*/ 4105 h 245785"/>
                  <a:gd name="connsiteX3" fmla="*/ 302931 w 604979"/>
                  <a:gd name="connsiteY3" fmla="*/ 28715 h 245785"/>
                  <a:gd name="connsiteX4" fmla="*/ 589933 w 604979"/>
                  <a:gd name="connsiteY4" fmla="*/ 43033 h 245785"/>
                  <a:gd name="connsiteX5" fmla="*/ 490416 w 604979"/>
                  <a:gd name="connsiteY5" fmla="*/ 137373 h 245785"/>
                  <a:gd name="connsiteX6" fmla="*/ 573538 w 604979"/>
                  <a:gd name="connsiteY6" fmla="*/ 240622 h 245785"/>
                  <a:gd name="connsiteX7" fmla="*/ 310060 w 604979"/>
                  <a:gd name="connsiteY7" fmla="*/ 231525 h 245785"/>
                  <a:gd name="connsiteX8" fmla="*/ 3072 w 604979"/>
                  <a:gd name="connsiteY8" fmla="*/ 203051 h 245785"/>
                  <a:gd name="connsiteX0" fmla="*/ 3072 w 604979"/>
                  <a:gd name="connsiteY0" fmla="*/ 201519 h 244253"/>
                  <a:gd name="connsiteX1" fmla="*/ 146204 w 604979"/>
                  <a:gd name="connsiteY1" fmla="*/ 121223 h 244253"/>
                  <a:gd name="connsiteX2" fmla="*/ 44052 w 604979"/>
                  <a:gd name="connsiteY2" fmla="*/ 2573 h 244253"/>
                  <a:gd name="connsiteX3" fmla="*/ 307335 w 604979"/>
                  <a:gd name="connsiteY3" fmla="*/ 39759 h 244253"/>
                  <a:gd name="connsiteX4" fmla="*/ 589933 w 604979"/>
                  <a:gd name="connsiteY4" fmla="*/ 41501 h 244253"/>
                  <a:gd name="connsiteX5" fmla="*/ 490416 w 604979"/>
                  <a:gd name="connsiteY5" fmla="*/ 135841 h 244253"/>
                  <a:gd name="connsiteX6" fmla="*/ 573538 w 604979"/>
                  <a:gd name="connsiteY6" fmla="*/ 239090 h 244253"/>
                  <a:gd name="connsiteX7" fmla="*/ 310060 w 604979"/>
                  <a:gd name="connsiteY7" fmla="*/ 229993 h 244253"/>
                  <a:gd name="connsiteX8" fmla="*/ 3072 w 604979"/>
                  <a:gd name="connsiteY8" fmla="*/ 201519 h 244253"/>
                  <a:gd name="connsiteX0" fmla="*/ 3090 w 604997"/>
                  <a:gd name="connsiteY0" fmla="*/ 201519 h 241388"/>
                  <a:gd name="connsiteX1" fmla="*/ 146222 w 604997"/>
                  <a:gd name="connsiteY1" fmla="*/ 121223 h 241388"/>
                  <a:gd name="connsiteX2" fmla="*/ 44070 w 604997"/>
                  <a:gd name="connsiteY2" fmla="*/ 2573 h 241388"/>
                  <a:gd name="connsiteX3" fmla="*/ 307353 w 604997"/>
                  <a:gd name="connsiteY3" fmla="*/ 39759 h 241388"/>
                  <a:gd name="connsiteX4" fmla="*/ 589951 w 604997"/>
                  <a:gd name="connsiteY4" fmla="*/ 41501 h 241388"/>
                  <a:gd name="connsiteX5" fmla="*/ 490434 w 604997"/>
                  <a:gd name="connsiteY5" fmla="*/ 135841 h 241388"/>
                  <a:gd name="connsiteX6" fmla="*/ 573556 w 604997"/>
                  <a:gd name="connsiteY6" fmla="*/ 239090 h 241388"/>
                  <a:gd name="connsiteX7" fmla="*/ 310650 w 604997"/>
                  <a:gd name="connsiteY7" fmla="*/ 210111 h 241388"/>
                  <a:gd name="connsiteX8" fmla="*/ 3090 w 604997"/>
                  <a:gd name="connsiteY8" fmla="*/ 201519 h 241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4997" h="241388">
                    <a:moveTo>
                      <a:pt x="3090" y="201519"/>
                    </a:moveTo>
                    <a:cubicBezTo>
                      <a:pt x="-24315" y="186704"/>
                      <a:pt x="139392" y="154381"/>
                      <a:pt x="146222" y="121223"/>
                    </a:cubicBezTo>
                    <a:cubicBezTo>
                      <a:pt x="153052" y="88065"/>
                      <a:pt x="17215" y="16150"/>
                      <a:pt x="44070" y="2573"/>
                    </a:cubicBezTo>
                    <a:cubicBezTo>
                      <a:pt x="70925" y="-11004"/>
                      <a:pt x="216373" y="33271"/>
                      <a:pt x="307353" y="39759"/>
                    </a:cubicBezTo>
                    <a:cubicBezTo>
                      <a:pt x="398333" y="46247"/>
                      <a:pt x="539299" y="23254"/>
                      <a:pt x="589951" y="41501"/>
                    </a:cubicBezTo>
                    <a:cubicBezTo>
                      <a:pt x="647952" y="53921"/>
                      <a:pt x="521749" y="110401"/>
                      <a:pt x="490434" y="135841"/>
                    </a:cubicBezTo>
                    <a:cubicBezTo>
                      <a:pt x="500276" y="152669"/>
                      <a:pt x="603520" y="226712"/>
                      <a:pt x="573556" y="239090"/>
                    </a:cubicBezTo>
                    <a:cubicBezTo>
                      <a:pt x="543592" y="251468"/>
                      <a:pt x="367800" y="209794"/>
                      <a:pt x="310650" y="210111"/>
                    </a:cubicBezTo>
                    <a:cubicBezTo>
                      <a:pt x="253500" y="210428"/>
                      <a:pt x="30495" y="216334"/>
                      <a:pt x="3090" y="201519"/>
                    </a:cubicBezTo>
                    <a:close/>
                  </a:path>
                </a:pathLst>
              </a:custGeom>
              <a:gradFill flip="none" rotWithShape="1">
                <a:gsLst>
                  <a:gs pos="10000">
                    <a:srgbClr val="FFEAD5"/>
                  </a:gs>
                  <a:gs pos="100000">
                    <a:srgbClr val="F0AB00">
                      <a:lumMod val="50000"/>
                    </a:srgbClr>
                  </a:gs>
                </a:gsLst>
                <a:path path="rect">
                  <a:fillToRect l="50000" t="50000" r="50000" b="50000"/>
                </a:path>
                <a:tileRect/>
              </a:gradFill>
              <a:ln w="6350" cap="flat" cmpd="sng" algn="ctr">
                <a:solidFill>
                  <a:srgbClr val="F0AB00">
                    <a:lumMod val="50000"/>
                  </a:srgbClr>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1358" name="Oval 1357">
                <a:extLst>
                  <a:ext uri="{FF2B5EF4-FFF2-40B4-BE49-F238E27FC236}">
                    <a16:creationId xmlns:a16="http://schemas.microsoft.com/office/drawing/2014/main" id="{DDDFD11D-64FB-B7D2-B769-3AD5AAB08873}"/>
                  </a:ext>
                </a:extLst>
              </p:cNvPr>
              <p:cNvSpPr/>
              <p:nvPr/>
            </p:nvSpPr>
            <p:spPr>
              <a:xfrm rot="10860000">
                <a:off x="6049654" y="2912537"/>
                <a:ext cx="92692" cy="88077"/>
              </a:xfrm>
              <a:prstGeom prst="ellipse">
                <a:avLst/>
              </a:prstGeom>
              <a:gradFill flip="none" rotWithShape="1">
                <a:gsLst>
                  <a:gs pos="14000">
                    <a:srgbClr val="F0AB00">
                      <a:lumMod val="40000"/>
                      <a:lumOff val="60000"/>
                    </a:srgbClr>
                  </a:gs>
                  <a:gs pos="55000">
                    <a:srgbClr val="F0AB00">
                      <a:lumMod val="50000"/>
                    </a:srgbClr>
                  </a:gs>
                  <a:gs pos="100000">
                    <a:srgbClr val="F0AB00">
                      <a:lumMod val="50000"/>
                    </a:srgbClr>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sp>
          <p:nvSpPr>
            <p:cNvPr id="678" name="Freeform: Shape 677">
              <a:extLst>
                <a:ext uri="{FF2B5EF4-FFF2-40B4-BE49-F238E27FC236}">
                  <a16:creationId xmlns:a16="http://schemas.microsoft.com/office/drawing/2014/main" id="{B2C0C860-0487-E5A9-6842-C0B6C20567BA}"/>
                </a:ext>
              </a:extLst>
            </p:cNvPr>
            <p:cNvSpPr>
              <a:spLocks noChangeAspect="1"/>
            </p:cNvSpPr>
            <p:nvPr userDrawn="1"/>
          </p:nvSpPr>
          <p:spPr>
            <a:xfrm rot="17294740">
              <a:off x="9326558" y="2872272"/>
              <a:ext cx="142653" cy="25587"/>
            </a:xfrm>
            <a:custGeom>
              <a:avLst/>
              <a:gdLst>
                <a:gd name="connsiteX0" fmla="*/ 0 w 485775"/>
                <a:gd name="connsiteY0" fmla="*/ 133509 h 133509"/>
                <a:gd name="connsiteX1" fmla="*/ 142875 w 485775"/>
                <a:gd name="connsiteY1" fmla="*/ 159 h 133509"/>
                <a:gd name="connsiteX2" fmla="*/ 304800 w 485775"/>
                <a:gd name="connsiteY2" fmla="*/ 104934 h 133509"/>
                <a:gd name="connsiteX3" fmla="*/ 485775 w 485775"/>
                <a:gd name="connsiteY3" fmla="*/ 38259 h 133509"/>
                <a:gd name="connsiteX4" fmla="*/ 485775 w 485775"/>
                <a:gd name="connsiteY4" fmla="*/ 38259 h 1335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5775" h="133509">
                  <a:moveTo>
                    <a:pt x="0" y="133509"/>
                  </a:moveTo>
                  <a:cubicBezTo>
                    <a:pt x="46037" y="69215"/>
                    <a:pt x="92075" y="4921"/>
                    <a:pt x="142875" y="159"/>
                  </a:cubicBezTo>
                  <a:cubicBezTo>
                    <a:pt x="193675" y="-4603"/>
                    <a:pt x="247650" y="98584"/>
                    <a:pt x="304800" y="104934"/>
                  </a:cubicBezTo>
                  <a:cubicBezTo>
                    <a:pt x="361950" y="111284"/>
                    <a:pt x="485775" y="38259"/>
                    <a:pt x="485775" y="38259"/>
                  </a:cubicBezTo>
                  <a:lnTo>
                    <a:pt x="485775" y="38259"/>
                  </a:lnTo>
                </a:path>
              </a:pathLst>
            </a:custGeom>
            <a:noFill/>
            <a:ln w="28575" cap="rnd" cmpd="sng" algn="ctr">
              <a:solidFill>
                <a:srgbClr val="F0AB00"/>
              </a:solid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nvGrpSpPr>
            <p:cNvPr id="679" name="Group 678">
              <a:extLst>
                <a:ext uri="{FF2B5EF4-FFF2-40B4-BE49-F238E27FC236}">
                  <a16:creationId xmlns:a16="http://schemas.microsoft.com/office/drawing/2014/main" id="{EE04EC34-FDD2-CBB1-8CE1-1C3C2F74B301}"/>
                </a:ext>
              </a:extLst>
            </p:cNvPr>
            <p:cNvGrpSpPr/>
            <p:nvPr userDrawn="1"/>
          </p:nvGrpSpPr>
          <p:grpSpPr>
            <a:xfrm>
              <a:off x="8586735" y="3554973"/>
              <a:ext cx="203749" cy="198807"/>
              <a:chOff x="9144983" y="3590626"/>
              <a:chExt cx="288000" cy="288000"/>
            </a:xfrm>
          </p:grpSpPr>
          <p:sp>
            <p:nvSpPr>
              <p:cNvPr id="1286" name="Oval 1285">
                <a:extLst>
                  <a:ext uri="{FF2B5EF4-FFF2-40B4-BE49-F238E27FC236}">
                    <a16:creationId xmlns:a16="http://schemas.microsoft.com/office/drawing/2014/main" id="{3F37A778-901D-1A12-1199-779D23DE5CEB}"/>
                  </a:ext>
                </a:extLst>
              </p:cNvPr>
              <p:cNvSpPr/>
              <p:nvPr/>
            </p:nvSpPr>
            <p:spPr>
              <a:xfrm rot="8224245">
                <a:off x="9144983" y="3590626"/>
                <a:ext cx="288000" cy="288000"/>
              </a:xfrm>
              <a:prstGeom prst="ellipse">
                <a:avLst/>
              </a:prstGeom>
              <a:gradFill>
                <a:gsLst>
                  <a:gs pos="0">
                    <a:srgbClr val="FFC000">
                      <a:lumMod val="20000"/>
                      <a:lumOff val="80000"/>
                    </a:srgbClr>
                  </a:gs>
                  <a:gs pos="99000">
                    <a:srgbClr val="FFC000">
                      <a:lumMod val="50000"/>
                    </a:srgbClr>
                  </a:gs>
                </a:gsLst>
                <a:path path="circle">
                  <a:fillToRect l="50000" t="50000" r="50000" b="50000"/>
                </a:path>
              </a:gradFill>
              <a:ln w="9525" cap="flat" cmpd="sng" algn="ctr">
                <a:solidFill>
                  <a:srgbClr val="FFC000">
                    <a:lumMod val="50000"/>
                  </a:srgbClr>
                </a:solidFill>
                <a:prstDash val="solid"/>
              </a:ln>
              <a:effectLst/>
            </p:spPr>
            <p:txBody>
              <a:bodyPr rtlCol="0" anchor="ctr"/>
              <a:lstStyle/>
              <a:p>
                <a:pPr algn="ctr">
                  <a:defRPr/>
                </a:pPr>
                <a:endParaRPr lang="en-US" sz="1600" kern="0">
                  <a:solidFill>
                    <a:srgbClr val="FFFFFF"/>
                  </a:solidFill>
                </a:endParaRPr>
              </a:p>
            </p:txBody>
          </p:sp>
          <p:grpSp>
            <p:nvGrpSpPr>
              <p:cNvPr id="1287" name="Group 1286">
                <a:extLst>
                  <a:ext uri="{FF2B5EF4-FFF2-40B4-BE49-F238E27FC236}">
                    <a16:creationId xmlns:a16="http://schemas.microsoft.com/office/drawing/2014/main" id="{9B3D1B56-6ABA-906A-8DFC-08C9D0CE3712}"/>
                  </a:ext>
                </a:extLst>
              </p:cNvPr>
              <p:cNvGrpSpPr/>
              <p:nvPr/>
            </p:nvGrpSpPr>
            <p:grpSpPr>
              <a:xfrm rot="5697808">
                <a:off x="9156203" y="3637645"/>
                <a:ext cx="167860" cy="159205"/>
                <a:chOff x="8770428" y="4145225"/>
                <a:chExt cx="307647" cy="276804"/>
              </a:xfrm>
              <a:solidFill>
                <a:srgbClr val="FFC000">
                  <a:lumMod val="50000"/>
                </a:srgbClr>
              </a:solidFill>
            </p:grpSpPr>
            <p:sp>
              <p:nvSpPr>
                <p:cNvPr id="1339" name="Freeform: Shape 1338">
                  <a:extLst>
                    <a:ext uri="{FF2B5EF4-FFF2-40B4-BE49-F238E27FC236}">
                      <a16:creationId xmlns:a16="http://schemas.microsoft.com/office/drawing/2014/main" id="{B1A3EEA5-0FC1-5F19-108B-8FD2BF4D7BDA}"/>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340" name="Freeform: Shape 1339">
                  <a:extLst>
                    <a:ext uri="{FF2B5EF4-FFF2-40B4-BE49-F238E27FC236}">
                      <a16:creationId xmlns:a16="http://schemas.microsoft.com/office/drawing/2014/main" id="{0022DD3C-EAF4-14B0-CD79-9E398E58E553}"/>
                    </a:ext>
                  </a:extLst>
                </p:cNvPr>
                <p:cNvSpPr/>
                <p:nvPr/>
              </p:nvSpPr>
              <p:spPr>
                <a:xfrm rot="6799576">
                  <a:off x="8855933" y="4253069"/>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341" name="Freeform: Shape 1340">
                  <a:extLst>
                    <a:ext uri="{FF2B5EF4-FFF2-40B4-BE49-F238E27FC236}">
                      <a16:creationId xmlns:a16="http://schemas.microsoft.com/office/drawing/2014/main" id="{775D8718-BCBF-6274-02C0-801C19B87D42}"/>
                    </a:ext>
                  </a:extLst>
                </p:cNvPr>
                <p:cNvSpPr/>
                <p:nvPr/>
              </p:nvSpPr>
              <p:spPr>
                <a:xfrm>
                  <a:off x="8950061" y="418817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342" name="Freeform: Shape 1341">
                  <a:extLst>
                    <a:ext uri="{FF2B5EF4-FFF2-40B4-BE49-F238E27FC236}">
                      <a16:creationId xmlns:a16="http://schemas.microsoft.com/office/drawing/2014/main" id="{8E78C224-CA8C-00D2-2770-ED8D14DF685B}"/>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343" name="Freeform: Shape 1342">
                  <a:extLst>
                    <a:ext uri="{FF2B5EF4-FFF2-40B4-BE49-F238E27FC236}">
                      <a16:creationId xmlns:a16="http://schemas.microsoft.com/office/drawing/2014/main" id="{E1F465DB-F986-5EA7-1216-6AC55310AF8C}"/>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344" name="Freeform: Shape 1343">
                  <a:extLst>
                    <a:ext uri="{FF2B5EF4-FFF2-40B4-BE49-F238E27FC236}">
                      <a16:creationId xmlns:a16="http://schemas.microsoft.com/office/drawing/2014/main" id="{9234D88B-62D2-C588-E052-115BE426D625}"/>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345" name="Freeform: Shape 1344">
                  <a:extLst>
                    <a:ext uri="{FF2B5EF4-FFF2-40B4-BE49-F238E27FC236}">
                      <a16:creationId xmlns:a16="http://schemas.microsoft.com/office/drawing/2014/main" id="{3F9B064C-0F4C-8BE8-54D6-1CEE84AE9ACC}"/>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346" name="Freeform: Shape 1345">
                  <a:extLst>
                    <a:ext uri="{FF2B5EF4-FFF2-40B4-BE49-F238E27FC236}">
                      <a16:creationId xmlns:a16="http://schemas.microsoft.com/office/drawing/2014/main" id="{DF373A99-6B73-1278-207A-3E2563771AAB}"/>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347" name="Freeform: Shape 1346">
                  <a:extLst>
                    <a:ext uri="{FF2B5EF4-FFF2-40B4-BE49-F238E27FC236}">
                      <a16:creationId xmlns:a16="http://schemas.microsoft.com/office/drawing/2014/main" id="{C445235C-D925-29FA-0A53-5BAF76754ED2}"/>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348" name="Freeform: Shape 1347">
                  <a:extLst>
                    <a:ext uri="{FF2B5EF4-FFF2-40B4-BE49-F238E27FC236}">
                      <a16:creationId xmlns:a16="http://schemas.microsoft.com/office/drawing/2014/main" id="{D87208C6-9A3A-2021-C769-30CDD757EAD5}"/>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349" name="Freeform: Shape 1348">
                  <a:extLst>
                    <a:ext uri="{FF2B5EF4-FFF2-40B4-BE49-F238E27FC236}">
                      <a16:creationId xmlns:a16="http://schemas.microsoft.com/office/drawing/2014/main" id="{36E7E9E4-C9F6-9B6D-F1BE-C71BB8013B0E}"/>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350" name="Freeform: Shape 1349">
                  <a:extLst>
                    <a:ext uri="{FF2B5EF4-FFF2-40B4-BE49-F238E27FC236}">
                      <a16:creationId xmlns:a16="http://schemas.microsoft.com/office/drawing/2014/main" id="{2F1BDBCE-0B7D-8124-144C-779F0747E664}"/>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351" name="Rectangle: Rounded Corners 1350">
                  <a:extLst>
                    <a:ext uri="{FF2B5EF4-FFF2-40B4-BE49-F238E27FC236}">
                      <a16:creationId xmlns:a16="http://schemas.microsoft.com/office/drawing/2014/main" id="{9F4510B8-C3D1-7538-D05F-DDAECB27D8D8}"/>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352" name="Rectangle: Rounded Corners 1351">
                  <a:extLst>
                    <a:ext uri="{FF2B5EF4-FFF2-40B4-BE49-F238E27FC236}">
                      <a16:creationId xmlns:a16="http://schemas.microsoft.com/office/drawing/2014/main" id="{6B10583E-2FDF-6DC1-A9C3-FBFB696A084B}"/>
                    </a:ext>
                  </a:extLst>
                </p:cNvPr>
                <p:cNvSpPr/>
                <p:nvPr/>
              </p:nvSpPr>
              <p:spPr>
                <a:xfrm>
                  <a:off x="8858174" y="429137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353" name="Rectangle: Rounded Corners 1352">
                  <a:extLst>
                    <a:ext uri="{FF2B5EF4-FFF2-40B4-BE49-F238E27FC236}">
                      <a16:creationId xmlns:a16="http://schemas.microsoft.com/office/drawing/2014/main" id="{C8246F83-4EF5-44F8-9C44-7C5EA632D1FE}"/>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354" name="Rectangle: Rounded Corners 1353">
                  <a:extLst>
                    <a:ext uri="{FF2B5EF4-FFF2-40B4-BE49-F238E27FC236}">
                      <a16:creationId xmlns:a16="http://schemas.microsoft.com/office/drawing/2014/main" id="{A25A9A89-A0C6-FC1E-E3B3-D4CD2512BFC2}"/>
                    </a:ext>
                  </a:extLst>
                </p:cNvPr>
                <p:cNvSpPr/>
                <p:nvPr/>
              </p:nvSpPr>
              <p:spPr>
                <a:xfrm>
                  <a:off x="8924873" y="4240076"/>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355" name="Rectangle: Rounded Corners 1354">
                  <a:extLst>
                    <a:ext uri="{FF2B5EF4-FFF2-40B4-BE49-F238E27FC236}">
                      <a16:creationId xmlns:a16="http://schemas.microsoft.com/office/drawing/2014/main" id="{1F7C710F-73E3-1A39-C310-645E9CC88AE6}"/>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356" name="Rectangle: Rounded Corners 1355">
                  <a:extLst>
                    <a:ext uri="{FF2B5EF4-FFF2-40B4-BE49-F238E27FC236}">
                      <a16:creationId xmlns:a16="http://schemas.microsoft.com/office/drawing/2014/main" id="{B6B182E1-B50B-34A1-2580-5DF57D4A4DE8}"/>
                    </a:ext>
                  </a:extLst>
                </p:cNvPr>
                <p:cNvSpPr/>
                <p:nvPr/>
              </p:nvSpPr>
              <p:spPr>
                <a:xfrm>
                  <a:off x="8817085" y="439459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grpSp>
          <p:grpSp>
            <p:nvGrpSpPr>
              <p:cNvPr id="1288" name="Group 1287">
                <a:extLst>
                  <a:ext uri="{FF2B5EF4-FFF2-40B4-BE49-F238E27FC236}">
                    <a16:creationId xmlns:a16="http://schemas.microsoft.com/office/drawing/2014/main" id="{06466043-098D-5A04-B116-F4BEDF83A1B8}"/>
                  </a:ext>
                </a:extLst>
              </p:cNvPr>
              <p:cNvGrpSpPr/>
              <p:nvPr/>
            </p:nvGrpSpPr>
            <p:grpSpPr>
              <a:xfrm rot="14018184">
                <a:off x="9216547" y="3625725"/>
                <a:ext cx="176944" cy="151032"/>
                <a:chOff x="8770428" y="4145225"/>
                <a:chExt cx="307647" cy="276804"/>
              </a:xfrm>
              <a:solidFill>
                <a:srgbClr val="FFC000">
                  <a:lumMod val="50000"/>
                </a:srgbClr>
              </a:solidFill>
            </p:grpSpPr>
            <p:sp>
              <p:nvSpPr>
                <p:cNvPr id="1323" name="Freeform: Shape 1322">
                  <a:extLst>
                    <a:ext uri="{FF2B5EF4-FFF2-40B4-BE49-F238E27FC236}">
                      <a16:creationId xmlns:a16="http://schemas.microsoft.com/office/drawing/2014/main" id="{03AD7FB3-2114-DDE7-E856-92214C78D0C4}"/>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324" name="Freeform: Shape 1323">
                  <a:extLst>
                    <a:ext uri="{FF2B5EF4-FFF2-40B4-BE49-F238E27FC236}">
                      <a16:creationId xmlns:a16="http://schemas.microsoft.com/office/drawing/2014/main" id="{969547AA-D6C1-51C2-8E18-36D83CF80B51}"/>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325" name="Freeform: Shape 1324">
                  <a:extLst>
                    <a:ext uri="{FF2B5EF4-FFF2-40B4-BE49-F238E27FC236}">
                      <a16:creationId xmlns:a16="http://schemas.microsoft.com/office/drawing/2014/main" id="{375D780C-B608-97C2-CDCE-DCAD56B0BD6F}"/>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326" name="Freeform: Shape 1325">
                  <a:extLst>
                    <a:ext uri="{FF2B5EF4-FFF2-40B4-BE49-F238E27FC236}">
                      <a16:creationId xmlns:a16="http://schemas.microsoft.com/office/drawing/2014/main" id="{0A908E81-1F25-9329-F134-30A108B8526F}"/>
                    </a:ext>
                  </a:extLst>
                </p:cNvPr>
                <p:cNvSpPr/>
                <p:nvPr/>
              </p:nvSpPr>
              <p:spPr>
                <a:xfrm>
                  <a:off x="8929986" y="428752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327" name="Freeform: Shape 1326">
                  <a:extLst>
                    <a:ext uri="{FF2B5EF4-FFF2-40B4-BE49-F238E27FC236}">
                      <a16:creationId xmlns:a16="http://schemas.microsoft.com/office/drawing/2014/main" id="{3D73A7A4-AD2D-B440-14D6-B0F9E9ADD77D}"/>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328" name="Freeform: Shape 1327">
                  <a:extLst>
                    <a:ext uri="{FF2B5EF4-FFF2-40B4-BE49-F238E27FC236}">
                      <a16:creationId xmlns:a16="http://schemas.microsoft.com/office/drawing/2014/main" id="{490A69CB-16E3-1687-C46B-70C49F82927B}"/>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329" name="Freeform: Shape 1328">
                  <a:extLst>
                    <a:ext uri="{FF2B5EF4-FFF2-40B4-BE49-F238E27FC236}">
                      <a16:creationId xmlns:a16="http://schemas.microsoft.com/office/drawing/2014/main" id="{65992D3A-135B-C688-2F73-3C3849613CEA}"/>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330" name="Freeform: Shape 1329">
                  <a:extLst>
                    <a:ext uri="{FF2B5EF4-FFF2-40B4-BE49-F238E27FC236}">
                      <a16:creationId xmlns:a16="http://schemas.microsoft.com/office/drawing/2014/main" id="{B66F4457-E4AB-BED3-A999-4A242D460C88}"/>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331" name="Freeform: Shape 1330">
                  <a:extLst>
                    <a:ext uri="{FF2B5EF4-FFF2-40B4-BE49-F238E27FC236}">
                      <a16:creationId xmlns:a16="http://schemas.microsoft.com/office/drawing/2014/main" id="{6E0E1A59-64EE-471F-7AE7-ABDF4B2441B3}"/>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332" name="Freeform: Shape 1331">
                  <a:extLst>
                    <a:ext uri="{FF2B5EF4-FFF2-40B4-BE49-F238E27FC236}">
                      <a16:creationId xmlns:a16="http://schemas.microsoft.com/office/drawing/2014/main" id="{D0595AAA-B660-BB4A-DCA1-4400682E1C61}"/>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333" name="Freeform: Shape 1332">
                  <a:extLst>
                    <a:ext uri="{FF2B5EF4-FFF2-40B4-BE49-F238E27FC236}">
                      <a16:creationId xmlns:a16="http://schemas.microsoft.com/office/drawing/2014/main" id="{431E969A-0643-A90B-9F5B-289823246DC5}"/>
                    </a:ext>
                  </a:extLst>
                </p:cNvPr>
                <p:cNvSpPr/>
                <p:nvPr/>
              </p:nvSpPr>
              <p:spPr>
                <a:xfrm rot="18952815">
                  <a:off x="8990335" y="4236377"/>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334" name="Rectangle: Rounded Corners 1333">
                  <a:extLst>
                    <a:ext uri="{FF2B5EF4-FFF2-40B4-BE49-F238E27FC236}">
                      <a16:creationId xmlns:a16="http://schemas.microsoft.com/office/drawing/2014/main" id="{BFDBE0C6-673C-238D-6912-F2BA836ED9B3}"/>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335" name="Rectangle: Rounded Corners 1334">
                  <a:extLst>
                    <a:ext uri="{FF2B5EF4-FFF2-40B4-BE49-F238E27FC236}">
                      <a16:creationId xmlns:a16="http://schemas.microsoft.com/office/drawing/2014/main" id="{4F2DFE00-39F8-E705-875B-F096C1424AC6}"/>
                    </a:ext>
                  </a:extLst>
                </p:cNvPr>
                <p:cNvSpPr/>
                <p:nvPr/>
              </p:nvSpPr>
              <p:spPr>
                <a:xfrm>
                  <a:off x="8858174" y="429137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336" name="Rectangle: Rounded Corners 1335">
                  <a:extLst>
                    <a:ext uri="{FF2B5EF4-FFF2-40B4-BE49-F238E27FC236}">
                      <a16:creationId xmlns:a16="http://schemas.microsoft.com/office/drawing/2014/main" id="{9EC12476-F1F3-28D5-4F99-49C05290382D}"/>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337" name="Rectangle: Rounded Corners 1336">
                  <a:extLst>
                    <a:ext uri="{FF2B5EF4-FFF2-40B4-BE49-F238E27FC236}">
                      <a16:creationId xmlns:a16="http://schemas.microsoft.com/office/drawing/2014/main" id="{635A7480-FAB0-16E5-8116-E4C91AEA0EFF}"/>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338" name="Rectangle: Rounded Corners 1337">
                  <a:extLst>
                    <a:ext uri="{FF2B5EF4-FFF2-40B4-BE49-F238E27FC236}">
                      <a16:creationId xmlns:a16="http://schemas.microsoft.com/office/drawing/2014/main" id="{E9D38BB3-5A8E-79C9-CCFC-515C39508D60}"/>
                    </a:ext>
                  </a:extLst>
                </p:cNvPr>
                <p:cNvSpPr/>
                <p:nvPr/>
              </p:nvSpPr>
              <p:spPr>
                <a:xfrm>
                  <a:off x="8817085" y="439459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grpSp>
          <p:grpSp>
            <p:nvGrpSpPr>
              <p:cNvPr id="1289" name="Group 1288">
                <a:extLst>
                  <a:ext uri="{FF2B5EF4-FFF2-40B4-BE49-F238E27FC236}">
                    <a16:creationId xmlns:a16="http://schemas.microsoft.com/office/drawing/2014/main" id="{3AFEA67C-7ABE-4E2C-F02D-600099E1CB58}"/>
                  </a:ext>
                </a:extLst>
              </p:cNvPr>
              <p:cNvGrpSpPr/>
              <p:nvPr/>
            </p:nvGrpSpPr>
            <p:grpSpPr>
              <a:xfrm rot="21021678">
                <a:off x="9168205" y="3689773"/>
                <a:ext cx="176944" cy="150628"/>
                <a:chOff x="8770428" y="4145965"/>
                <a:chExt cx="307647" cy="276064"/>
              </a:xfrm>
              <a:solidFill>
                <a:srgbClr val="FFC000">
                  <a:lumMod val="50000"/>
                </a:srgbClr>
              </a:solidFill>
            </p:grpSpPr>
            <p:sp>
              <p:nvSpPr>
                <p:cNvPr id="1308" name="Freeform: Shape 1307">
                  <a:extLst>
                    <a:ext uri="{FF2B5EF4-FFF2-40B4-BE49-F238E27FC236}">
                      <a16:creationId xmlns:a16="http://schemas.microsoft.com/office/drawing/2014/main" id="{F23171E4-E570-EDB0-3909-4CC177A91B6F}"/>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309" name="Freeform: Shape 1308">
                  <a:extLst>
                    <a:ext uri="{FF2B5EF4-FFF2-40B4-BE49-F238E27FC236}">
                      <a16:creationId xmlns:a16="http://schemas.microsoft.com/office/drawing/2014/main" id="{32D8112D-FA3A-2B98-D71F-F5D83D8853A3}"/>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310" name="Freeform: Shape 1309">
                  <a:extLst>
                    <a:ext uri="{FF2B5EF4-FFF2-40B4-BE49-F238E27FC236}">
                      <a16:creationId xmlns:a16="http://schemas.microsoft.com/office/drawing/2014/main" id="{C0D4C558-AC84-0D6F-0D40-AAE53893B883}"/>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311" name="Freeform: Shape 1310">
                  <a:extLst>
                    <a:ext uri="{FF2B5EF4-FFF2-40B4-BE49-F238E27FC236}">
                      <a16:creationId xmlns:a16="http://schemas.microsoft.com/office/drawing/2014/main" id="{F7296EA2-9E06-CA84-E828-610DA420DCDF}"/>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312" name="Freeform: Shape 1311">
                  <a:extLst>
                    <a:ext uri="{FF2B5EF4-FFF2-40B4-BE49-F238E27FC236}">
                      <a16:creationId xmlns:a16="http://schemas.microsoft.com/office/drawing/2014/main" id="{CE42E0BD-E268-61C6-F63E-7A0AD19E612E}"/>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313" name="Freeform: Shape 1312">
                  <a:extLst>
                    <a:ext uri="{FF2B5EF4-FFF2-40B4-BE49-F238E27FC236}">
                      <a16:creationId xmlns:a16="http://schemas.microsoft.com/office/drawing/2014/main" id="{AFB496D9-B93F-457E-35DC-4E3FC99651AC}"/>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314" name="Freeform: Shape 1313">
                  <a:extLst>
                    <a:ext uri="{FF2B5EF4-FFF2-40B4-BE49-F238E27FC236}">
                      <a16:creationId xmlns:a16="http://schemas.microsoft.com/office/drawing/2014/main" id="{58524BAD-543C-9E2A-0FD9-4A5A2C9F4898}"/>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315" name="Freeform: Shape 1314">
                  <a:extLst>
                    <a:ext uri="{FF2B5EF4-FFF2-40B4-BE49-F238E27FC236}">
                      <a16:creationId xmlns:a16="http://schemas.microsoft.com/office/drawing/2014/main" id="{8ABDABC9-82CC-3A55-A45C-184DB37CEAE1}"/>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316" name="Freeform: Shape 1315">
                  <a:extLst>
                    <a:ext uri="{FF2B5EF4-FFF2-40B4-BE49-F238E27FC236}">
                      <a16:creationId xmlns:a16="http://schemas.microsoft.com/office/drawing/2014/main" id="{9739C3BF-FDE5-8E4A-8130-871C2ECC8972}"/>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317" name="Rectangle: Rounded Corners 1316">
                  <a:extLst>
                    <a:ext uri="{FF2B5EF4-FFF2-40B4-BE49-F238E27FC236}">
                      <a16:creationId xmlns:a16="http://schemas.microsoft.com/office/drawing/2014/main" id="{AFC6D9EA-29B8-F54A-7BAD-0238033FE980}"/>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318" name="Rectangle: Rounded Corners 1317">
                  <a:extLst>
                    <a:ext uri="{FF2B5EF4-FFF2-40B4-BE49-F238E27FC236}">
                      <a16:creationId xmlns:a16="http://schemas.microsoft.com/office/drawing/2014/main" id="{FA44B699-750B-96C2-6FA9-69209207AA11}"/>
                    </a:ext>
                  </a:extLst>
                </p:cNvPr>
                <p:cNvSpPr/>
                <p:nvPr/>
              </p:nvSpPr>
              <p:spPr>
                <a:xfrm>
                  <a:off x="8858174" y="429137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319" name="Rectangle: Rounded Corners 1318">
                  <a:extLst>
                    <a:ext uri="{FF2B5EF4-FFF2-40B4-BE49-F238E27FC236}">
                      <a16:creationId xmlns:a16="http://schemas.microsoft.com/office/drawing/2014/main" id="{9318FEF3-141E-993E-031D-597D6D4F67BB}"/>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320" name="Rectangle: Rounded Corners 1319">
                  <a:extLst>
                    <a:ext uri="{FF2B5EF4-FFF2-40B4-BE49-F238E27FC236}">
                      <a16:creationId xmlns:a16="http://schemas.microsoft.com/office/drawing/2014/main" id="{7E9DC69F-DDE5-5CFD-1C1E-10D5F3B06370}"/>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321" name="Rectangle: Rounded Corners 1320">
                  <a:extLst>
                    <a:ext uri="{FF2B5EF4-FFF2-40B4-BE49-F238E27FC236}">
                      <a16:creationId xmlns:a16="http://schemas.microsoft.com/office/drawing/2014/main" id="{E6006AC1-9F8E-4A78-1659-CC245730204E}"/>
                    </a:ext>
                  </a:extLst>
                </p:cNvPr>
                <p:cNvSpPr/>
                <p:nvPr/>
              </p:nvSpPr>
              <p:spPr>
                <a:xfrm>
                  <a:off x="8817085" y="439459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322" name="Rectangle: Rounded Corners 1321">
                  <a:extLst>
                    <a:ext uri="{FF2B5EF4-FFF2-40B4-BE49-F238E27FC236}">
                      <a16:creationId xmlns:a16="http://schemas.microsoft.com/office/drawing/2014/main" id="{A477C0B7-8F51-F496-55D5-195F44495EA8}"/>
                    </a:ext>
                  </a:extLst>
                </p:cNvPr>
                <p:cNvSpPr/>
                <p:nvPr/>
              </p:nvSpPr>
              <p:spPr>
                <a:xfrm>
                  <a:off x="8894095" y="4145965"/>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grpSp>
          <p:grpSp>
            <p:nvGrpSpPr>
              <p:cNvPr id="1290" name="Group 1289">
                <a:extLst>
                  <a:ext uri="{FF2B5EF4-FFF2-40B4-BE49-F238E27FC236}">
                    <a16:creationId xmlns:a16="http://schemas.microsoft.com/office/drawing/2014/main" id="{0270D94C-FB13-7E73-FE5A-001D79F2D82A}"/>
                  </a:ext>
                </a:extLst>
              </p:cNvPr>
              <p:cNvGrpSpPr/>
              <p:nvPr/>
            </p:nvGrpSpPr>
            <p:grpSpPr>
              <a:xfrm rot="5697808">
                <a:off x="9231220" y="3700287"/>
                <a:ext cx="167860" cy="159205"/>
                <a:chOff x="8770428" y="4145225"/>
                <a:chExt cx="307647" cy="276804"/>
              </a:xfrm>
              <a:solidFill>
                <a:srgbClr val="FFC000">
                  <a:lumMod val="50000"/>
                </a:srgbClr>
              </a:solidFill>
            </p:grpSpPr>
            <p:sp>
              <p:nvSpPr>
                <p:cNvPr id="1292" name="Freeform: Shape 1291">
                  <a:extLst>
                    <a:ext uri="{FF2B5EF4-FFF2-40B4-BE49-F238E27FC236}">
                      <a16:creationId xmlns:a16="http://schemas.microsoft.com/office/drawing/2014/main" id="{6159CF5E-E13B-DE51-35A9-798558262FE1}"/>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93" name="Freeform: Shape 1292">
                  <a:extLst>
                    <a:ext uri="{FF2B5EF4-FFF2-40B4-BE49-F238E27FC236}">
                      <a16:creationId xmlns:a16="http://schemas.microsoft.com/office/drawing/2014/main" id="{52712E08-AB4C-C2CF-04D3-03DD87D32469}"/>
                    </a:ext>
                  </a:extLst>
                </p:cNvPr>
                <p:cNvSpPr/>
                <p:nvPr/>
              </p:nvSpPr>
              <p:spPr>
                <a:xfrm rot="6799576">
                  <a:off x="8855933" y="4253069"/>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94" name="Freeform: Shape 1293">
                  <a:extLst>
                    <a:ext uri="{FF2B5EF4-FFF2-40B4-BE49-F238E27FC236}">
                      <a16:creationId xmlns:a16="http://schemas.microsoft.com/office/drawing/2014/main" id="{D0C671A3-015C-3BA3-CD21-C0BE7B393984}"/>
                    </a:ext>
                  </a:extLst>
                </p:cNvPr>
                <p:cNvSpPr/>
                <p:nvPr/>
              </p:nvSpPr>
              <p:spPr>
                <a:xfrm>
                  <a:off x="8950061" y="418817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95" name="Freeform: Shape 1294">
                  <a:extLst>
                    <a:ext uri="{FF2B5EF4-FFF2-40B4-BE49-F238E27FC236}">
                      <a16:creationId xmlns:a16="http://schemas.microsoft.com/office/drawing/2014/main" id="{F315F7C7-C80E-F13F-FEB2-A402EFAEE92F}"/>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96" name="Freeform: Shape 1295">
                  <a:extLst>
                    <a:ext uri="{FF2B5EF4-FFF2-40B4-BE49-F238E27FC236}">
                      <a16:creationId xmlns:a16="http://schemas.microsoft.com/office/drawing/2014/main" id="{A323A770-E95B-F02B-C865-21695B662311}"/>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97" name="Freeform: Shape 1296">
                  <a:extLst>
                    <a:ext uri="{FF2B5EF4-FFF2-40B4-BE49-F238E27FC236}">
                      <a16:creationId xmlns:a16="http://schemas.microsoft.com/office/drawing/2014/main" id="{6A8E1C39-7CDF-8649-BA11-9F4DB62DB903}"/>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98" name="Freeform: Shape 1297">
                  <a:extLst>
                    <a:ext uri="{FF2B5EF4-FFF2-40B4-BE49-F238E27FC236}">
                      <a16:creationId xmlns:a16="http://schemas.microsoft.com/office/drawing/2014/main" id="{8D6FE790-C9F5-0360-1C48-4E93FD3D3E00}"/>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99" name="Freeform: Shape 1298">
                  <a:extLst>
                    <a:ext uri="{FF2B5EF4-FFF2-40B4-BE49-F238E27FC236}">
                      <a16:creationId xmlns:a16="http://schemas.microsoft.com/office/drawing/2014/main" id="{9D0B0954-CFF8-5186-05C1-18F9A3033211}"/>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300" name="Freeform: Shape 1299">
                  <a:extLst>
                    <a:ext uri="{FF2B5EF4-FFF2-40B4-BE49-F238E27FC236}">
                      <a16:creationId xmlns:a16="http://schemas.microsoft.com/office/drawing/2014/main" id="{500E3F7F-767A-2206-5FF2-EC1DF06AEFF3}"/>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301" name="Freeform: Shape 1300">
                  <a:extLst>
                    <a:ext uri="{FF2B5EF4-FFF2-40B4-BE49-F238E27FC236}">
                      <a16:creationId xmlns:a16="http://schemas.microsoft.com/office/drawing/2014/main" id="{D7C81626-70AE-5F2E-06D4-2F163E8424D7}"/>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302" name="Freeform: Shape 1301">
                  <a:extLst>
                    <a:ext uri="{FF2B5EF4-FFF2-40B4-BE49-F238E27FC236}">
                      <a16:creationId xmlns:a16="http://schemas.microsoft.com/office/drawing/2014/main" id="{EDA86C6A-0530-6EF8-4E84-70F0A8AC5FC8}"/>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303" name="Freeform: Shape 1302">
                  <a:extLst>
                    <a:ext uri="{FF2B5EF4-FFF2-40B4-BE49-F238E27FC236}">
                      <a16:creationId xmlns:a16="http://schemas.microsoft.com/office/drawing/2014/main" id="{EDCEF4B9-C7E0-843F-BB17-3E17E2794CBA}"/>
                    </a:ext>
                  </a:extLst>
                </p:cNvPr>
                <p:cNvSpPr/>
                <p:nvPr/>
              </p:nvSpPr>
              <p:spPr>
                <a:xfrm rot="18952815">
                  <a:off x="8990335" y="4236377"/>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304" name="Rectangle: Rounded Corners 1303">
                  <a:extLst>
                    <a:ext uri="{FF2B5EF4-FFF2-40B4-BE49-F238E27FC236}">
                      <a16:creationId xmlns:a16="http://schemas.microsoft.com/office/drawing/2014/main" id="{BB40608B-E003-9D00-6371-0FEFC893E6C2}"/>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305" name="Rectangle: Rounded Corners 1304">
                  <a:extLst>
                    <a:ext uri="{FF2B5EF4-FFF2-40B4-BE49-F238E27FC236}">
                      <a16:creationId xmlns:a16="http://schemas.microsoft.com/office/drawing/2014/main" id="{00967809-5BF5-8247-E31E-A62AB4AC2CA1}"/>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306" name="Rectangle: Rounded Corners 1305">
                  <a:extLst>
                    <a:ext uri="{FF2B5EF4-FFF2-40B4-BE49-F238E27FC236}">
                      <a16:creationId xmlns:a16="http://schemas.microsoft.com/office/drawing/2014/main" id="{B35F9A2B-B3B1-10B8-D81F-82F7E898F84D}"/>
                    </a:ext>
                  </a:extLst>
                </p:cNvPr>
                <p:cNvSpPr/>
                <p:nvPr/>
              </p:nvSpPr>
              <p:spPr>
                <a:xfrm>
                  <a:off x="8924873" y="4240076"/>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307" name="Rectangle: Rounded Corners 1306">
                  <a:extLst>
                    <a:ext uri="{FF2B5EF4-FFF2-40B4-BE49-F238E27FC236}">
                      <a16:creationId xmlns:a16="http://schemas.microsoft.com/office/drawing/2014/main" id="{1D23E52A-C222-4EE7-10EF-0CE48AA6F75C}"/>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grpSp>
          <p:sp>
            <p:nvSpPr>
              <p:cNvPr id="1291" name="Oval 1290">
                <a:extLst>
                  <a:ext uri="{FF2B5EF4-FFF2-40B4-BE49-F238E27FC236}">
                    <a16:creationId xmlns:a16="http://schemas.microsoft.com/office/drawing/2014/main" id="{1C3E805B-385E-5130-E4B2-83D619B659FD}"/>
                  </a:ext>
                </a:extLst>
              </p:cNvPr>
              <p:cNvSpPr/>
              <p:nvPr/>
            </p:nvSpPr>
            <p:spPr>
              <a:xfrm>
                <a:off x="9283619" y="3671305"/>
                <a:ext cx="111835" cy="137114"/>
              </a:xfrm>
              <a:prstGeom prst="ellipse">
                <a:avLst/>
              </a:prstGeom>
              <a:gradFill flip="none" rotWithShape="1">
                <a:gsLst>
                  <a:gs pos="16000">
                    <a:srgbClr val="ED7D31">
                      <a:lumMod val="40000"/>
                      <a:lumOff val="60000"/>
                    </a:srgbClr>
                  </a:gs>
                  <a:gs pos="74000">
                    <a:srgbClr val="FFC000">
                      <a:lumMod val="50000"/>
                    </a:srgbClr>
                  </a:gs>
                  <a:gs pos="53000">
                    <a:srgbClr val="FFC000">
                      <a:lumMod val="75000"/>
                    </a:srgbClr>
                  </a:gs>
                </a:gsLst>
                <a:path path="circle">
                  <a:fillToRect l="50000" t="50000" r="50000" b="50000"/>
                </a:path>
                <a:tileRect/>
              </a:gradFill>
              <a:ln w="12700" cap="flat" cmpd="sng" algn="ctr">
                <a:noFill/>
                <a:prstDash val="solid"/>
                <a:miter lim="800000"/>
              </a:ln>
              <a:effectLst/>
            </p:spPr>
            <p:txBody>
              <a:bodyPr rtlCol="0" anchor="ctr"/>
              <a:lstStyle/>
              <a:p>
                <a:pPr algn="ctr">
                  <a:defRPr/>
                </a:pPr>
                <a:endParaRPr lang="en-GB" sz="1600" kern="0">
                  <a:solidFill>
                    <a:srgbClr val="FFFFFF"/>
                  </a:solidFill>
                </a:endParaRPr>
              </a:p>
            </p:txBody>
          </p:sp>
        </p:grpSp>
        <p:grpSp>
          <p:nvGrpSpPr>
            <p:cNvPr id="680" name="Group 679">
              <a:extLst>
                <a:ext uri="{FF2B5EF4-FFF2-40B4-BE49-F238E27FC236}">
                  <a16:creationId xmlns:a16="http://schemas.microsoft.com/office/drawing/2014/main" id="{23931E56-6E62-BFE7-E66E-94FC2A357557}"/>
                </a:ext>
              </a:extLst>
            </p:cNvPr>
            <p:cNvGrpSpPr/>
            <p:nvPr userDrawn="1"/>
          </p:nvGrpSpPr>
          <p:grpSpPr>
            <a:xfrm>
              <a:off x="8620365" y="3286279"/>
              <a:ext cx="203749" cy="198807"/>
              <a:chOff x="9144983" y="3590626"/>
              <a:chExt cx="288000" cy="288000"/>
            </a:xfrm>
          </p:grpSpPr>
          <p:sp>
            <p:nvSpPr>
              <p:cNvPr id="1215" name="Oval 1214">
                <a:extLst>
                  <a:ext uri="{FF2B5EF4-FFF2-40B4-BE49-F238E27FC236}">
                    <a16:creationId xmlns:a16="http://schemas.microsoft.com/office/drawing/2014/main" id="{A1B1724F-BC3C-E057-63A8-4CCD72FA5258}"/>
                  </a:ext>
                </a:extLst>
              </p:cNvPr>
              <p:cNvSpPr/>
              <p:nvPr/>
            </p:nvSpPr>
            <p:spPr>
              <a:xfrm rot="8224245">
                <a:off x="9144983" y="3590626"/>
                <a:ext cx="288000" cy="288000"/>
              </a:xfrm>
              <a:prstGeom prst="ellipse">
                <a:avLst/>
              </a:prstGeom>
              <a:gradFill>
                <a:gsLst>
                  <a:gs pos="0">
                    <a:srgbClr val="FFC000">
                      <a:lumMod val="20000"/>
                      <a:lumOff val="80000"/>
                    </a:srgbClr>
                  </a:gs>
                  <a:gs pos="99000">
                    <a:srgbClr val="FFC000">
                      <a:lumMod val="50000"/>
                    </a:srgbClr>
                  </a:gs>
                </a:gsLst>
                <a:path path="circle">
                  <a:fillToRect l="50000" t="50000" r="50000" b="50000"/>
                </a:path>
              </a:gradFill>
              <a:ln w="9525" cap="flat" cmpd="sng" algn="ctr">
                <a:solidFill>
                  <a:srgbClr val="FFC000">
                    <a:lumMod val="50000"/>
                  </a:srgbClr>
                </a:solidFill>
                <a:prstDash val="solid"/>
              </a:ln>
              <a:effectLst/>
            </p:spPr>
            <p:txBody>
              <a:bodyPr rtlCol="0" anchor="ctr"/>
              <a:lstStyle/>
              <a:p>
                <a:pPr algn="ctr">
                  <a:defRPr/>
                </a:pPr>
                <a:endParaRPr lang="en-US" sz="1600" kern="0">
                  <a:solidFill>
                    <a:srgbClr val="FFFFFF"/>
                  </a:solidFill>
                </a:endParaRPr>
              </a:p>
            </p:txBody>
          </p:sp>
          <p:grpSp>
            <p:nvGrpSpPr>
              <p:cNvPr id="1216" name="Group 1215">
                <a:extLst>
                  <a:ext uri="{FF2B5EF4-FFF2-40B4-BE49-F238E27FC236}">
                    <a16:creationId xmlns:a16="http://schemas.microsoft.com/office/drawing/2014/main" id="{0EAA01E1-903E-B06C-F579-D54A49052B39}"/>
                  </a:ext>
                </a:extLst>
              </p:cNvPr>
              <p:cNvGrpSpPr/>
              <p:nvPr/>
            </p:nvGrpSpPr>
            <p:grpSpPr>
              <a:xfrm rot="5697808">
                <a:off x="9156203" y="3637645"/>
                <a:ext cx="167860" cy="159205"/>
                <a:chOff x="8770428" y="4145225"/>
                <a:chExt cx="307647" cy="276804"/>
              </a:xfrm>
              <a:solidFill>
                <a:srgbClr val="FFC000">
                  <a:lumMod val="50000"/>
                </a:srgbClr>
              </a:solidFill>
            </p:grpSpPr>
            <p:sp>
              <p:nvSpPr>
                <p:cNvPr id="1268" name="Freeform: Shape 1267">
                  <a:extLst>
                    <a:ext uri="{FF2B5EF4-FFF2-40B4-BE49-F238E27FC236}">
                      <a16:creationId xmlns:a16="http://schemas.microsoft.com/office/drawing/2014/main" id="{9DAE4BE0-89FF-D071-33B8-B46CF4AB484C}"/>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69" name="Freeform: Shape 1268">
                  <a:extLst>
                    <a:ext uri="{FF2B5EF4-FFF2-40B4-BE49-F238E27FC236}">
                      <a16:creationId xmlns:a16="http://schemas.microsoft.com/office/drawing/2014/main" id="{EA1B0D50-048A-1E13-EDED-714AF06AFC1F}"/>
                    </a:ext>
                  </a:extLst>
                </p:cNvPr>
                <p:cNvSpPr/>
                <p:nvPr/>
              </p:nvSpPr>
              <p:spPr>
                <a:xfrm rot="6799576">
                  <a:off x="8855933" y="4253069"/>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70" name="Freeform: Shape 1269">
                  <a:extLst>
                    <a:ext uri="{FF2B5EF4-FFF2-40B4-BE49-F238E27FC236}">
                      <a16:creationId xmlns:a16="http://schemas.microsoft.com/office/drawing/2014/main" id="{C589C625-4070-1FD0-8ABB-D0E8502C872F}"/>
                    </a:ext>
                  </a:extLst>
                </p:cNvPr>
                <p:cNvSpPr/>
                <p:nvPr/>
              </p:nvSpPr>
              <p:spPr>
                <a:xfrm>
                  <a:off x="8950061" y="418817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71" name="Freeform: Shape 1270">
                  <a:extLst>
                    <a:ext uri="{FF2B5EF4-FFF2-40B4-BE49-F238E27FC236}">
                      <a16:creationId xmlns:a16="http://schemas.microsoft.com/office/drawing/2014/main" id="{DFD0ED3F-2DA0-9BEC-18B2-68281FC3DACD}"/>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72" name="Freeform: Shape 1271">
                  <a:extLst>
                    <a:ext uri="{FF2B5EF4-FFF2-40B4-BE49-F238E27FC236}">
                      <a16:creationId xmlns:a16="http://schemas.microsoft.com/office/drawing/2014/main" id="{F0499167-73C0-DD67-B250-2802951DEF3F}"/>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73" name="Freeform: Shape 1272">
                  <a:extLst>
                    <a:ext uri="{FF2B5EF4-FFF2-40B4-BE49-F238E27FC236}">
                      <a16:creationId xmlns:a16="http://schemas.microsoft.com/office/drawing/2014/main" id="{5BA19E8F-E98B-51B8-46AE-F4ADF85D52C8}"/>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74" name="Freeform: Shape 1273">
                  <a:extLst>
                    <a:ext uri="{FF2B5EF4-FFF2-40B4-BE49-F238E27FC236}">
                      <a16:creationId xmlns:a16="http://schemas.microsoft.com/office/drawing/2014/main" id="{5C4DDF7C-1A6F-6CC5-FFA3-EE0BAB878837}"/>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75" name="Freeform: Shape 1274">
                  <a:extLst>
                    <a:ext uri="{FF2B5EF4-FFF2-40B4-BE49-F238E27FC236}">
                      <a16:creationId xmlns:a16="http://schemas.microsoft.com/office/drawing/2014/main" id="{EFB8EBCE-BFC7-D9B4-6047-077606E205FF}"/>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76" name="Freeform: Shape 1275">
                  <a:extLst>
                    <a:ext uri="{FF2B5EF4-FFF2-40B4-BE49-F238E27FC236}">
                      <a16:creationId xmlns:a16="http://schemas.microsoft.com/office/drawing/2014/main" id="{67D5EE4E-88DB-281C-DD21-73FD8C454BD4}"/>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77" name="Freeform: Shape 1276">
                  <a:extLst>
                    <a:ext uri="{FF2B5EF4-FFF2-40B4-BE49-F238E27FC236}">
                      <a16:creationId xmlns:a16="http://schemas.microsoft.com/office/drawing/2014/main" id="{9D97F182-B11E-1D23-9504-3509AC402394}"/>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78" name="Freeform: Shape 1277">
                  <a:extLst>
                    <a:ext uri="{FF2B5EF4-FFF2-40B4-BE49-F238E27FC236}">
                      <a16:creationId xmlns:a16="http://schemas.microsoft.com/office/drawing/2014/main" id="{D32243D2-FFAE-EC01-90D4-B4AD976F8667}"/>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79" name="Freeform: Shape 1278">
                  <a:extLst>
                    <a:ext uri="{FF2B5EF4-FFF2-40B4-BE49-F238E27FC236}">
                      <a16:creationId xmlns:a16="http://schemas.microsoft.com/office/drawing/2014/main" id="{4C6FAE81-609B-E274-00E5-067187E5F43E}"/>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80" name="Rectangle: Rounded Corners 1279">
                  <a:extLst>
                    <a:ext uri="{FF2B5EF4-FFF2-40B4-BE49-F238E27FC236}">
                      <a16:creationId xmlns:a16="http://schemas.microsoft.com/office/drawing/2014/main" id="{4474F356-F1C4-7084-D6D8-95CFEE00DE1A}"/>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81" name="Rectangle: Rounded Corners 1280">
                  <a:extLst>
                    <a:ext uri="{FF2B5EF4-FFF2-40B4-BE49-F238E27FC236}">
                      <a16:creationId xmlns:a16="http://schemas.microsoft.com/office/drawing/2014/main" id="{5D67F1AD-6816-ACD0-47BD-7B7E11316884}"/>
                    </a:ext>
                  </a:extLst>
                </p:cNvPr>
                <p:cNvSpPr/>
                <p:nvPr/>
              </p:nvSpPr>
              <p:spPr>
                <a:xfrm>
                  <a:off x="8858174" y="429137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82" name="Rectangle: Rounded Corners 1281">
                  <a:extLst>
                    <a:ext uri="{FF2B5EF4-FFF2-40B4-BE49-F238E27FC236}">
                      <a16:creationId xmlns:a16="http://schemas.microsoft.com/office/drawing/2014/main" id="{E5E5C2C5-C6B7-A22C-05D3-B027581331F2}"/>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83" name="Rectangle: Rounded Corners 1282">
                  <a:extLst>
                    <a:ext uri="{FF2B5EF4-FFF2-40B4-BE49-F238E27FC236}">
                      <a16:creationId xmlns:a16="http://schemas.microsoft.com/office/drawing/2014/main" id="{0B40E0E2-F225-1960-8BF4-6FBA04448F38}"/>
                    </a:ext>
                  </a:extLst>
                </p:cNvPr>
                <p:cNvSpPr/>
                <p:nvPr/>
              </p:nvSpPr>
              <p:spPr>
                <a:xfrm>
                  <a:off x="8924873" y="4240076"/>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84" name="Rectangle: Rounded Corners 1283">
                  <a:extLst>
                    <a:ext uri="{FF2B5EF4-FFF2-40B4-BE49-F238E27FC236}">
                      <a16:creationId xmlns:a16="http://schemas.microsoft.com/office/drawing/2014/main" id="{AEC764BC-9B8A-53AB-B172-51D33EC48AE8}"/>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85" name="Rectangle: Rounded Corners 1284">
                  <a:extLst>
                    <a:ext uri="{FF2B5EF4-FFF2-40B4-BE49-F238E27FC236}">
                      <a16:creationId xmlns:a16="http://schemas.microsoft.com/office/drawing/2014/main" id="{4A6869B1-054A-5C4B-147E-80F04D789AF9}"/>
                    </a:ext>
                  </a:extLst>
                </p:cNvPr>
                <p:cNvSpPr/>
                <p:nvPr/>
              </p:nvSpPr>
              <p:spPr>
                <a:xfrm>
                  <a:off x="8817085" y="439459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grpSp>
          <p:grpSp>
            <p:nvGrpSpPr>
              <p:cNvPr id="1217" name="Group 1216">
                <a:extLst>
                  <a:ext uri="{FF2B5EF4-FFF2-40B4-BE49-F238E27FC236}">
                    <a16:creationId xmlns:a16="http://schemas.microsoft.com/office/drawing/2014/main" id="{4B935784-4E34-496A-46DF-8151AAB85929}"/>
                  </a:ext>
                </a:extLst>
              </p:cNvPr>
              <p:cNvGrpSpPr/>
              <p:nvPr/>
            </p:nvGrpSpPr>
            <p:grpSpPr>
              <a:xfrm rot="14018184">
                <a:off x="9216547" y="3625725"/>
                <a:ext cx="176944" cy="151032"/>
                <a:chOff x="8770428" y="4145225"/>
                <a:chExt cx="307647" cy="276804"/>
              </a:xfrm>
              <a:solidFill>
                <a:srgbClr val="FFC000">
                  <a:lumMod val="50000"/>
                </a:srgbClr>
              </a:solidFill>
            </p:grpSpPr>
            <p:sp>
              <p:nvSpPr>
                <p:cNvPr id="1252" name="Freeform: Shape 1251">
                  <a:extLst>
                    <a:ext uri="{FF2B5EF4-FFF2-40B4-BE49-F238E27FC236}">
                      <a16:creationId xmlns:a16="http://schemas.microsoft.com/office/drawing/2014/main" id="{1C9A633F-C012-8A7F-921C-11CEB853371D}"/>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53" name="Freeform: Shape 1252">
                  <a:extLst>
                    <a:ext uri="{FF2B5EF4-FFF2-40B4-BE49-F238E27FC236}">
                      <a16:creationId xmlns:a16="http://schemas.microsoft.com/office/drawing/2014/main" id="{5E90C993-CC50-E442-7196-239A0242A924}"/>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54" name="Freeform: Shape 1253">
                  <a:extLst>
                    <a:ext uri="{FF2B5EF4-FFF2-40B4-BE49-F238E27FC236}">
                      <a16:creationId xmlns:a16="http://schemas.microsoft.com/office/drawing/2014/main" id="{76E5E015-02FB-2CF1-88DA-42753E819507}"/>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55" name="Freeform: Shape 1254">
                  <a:extLst>
                    <a:ext uri="{FF2B5EF4-FFF2-40B4-BE49-F238E27FC236}">
                      <a16:creationId xmlns:a16="http://schemas.microsoft.com/office/drawing/2014/main" id="{F6F1D3F8-F365-F04F-3BC0-19CAA9636A04}"/>
                    </a:ext>
                  </a:extLst>
                </p:cNvPr>
                <p:cNvSpPr/>
                <p:nvPr/>
              </p:nvSpPr>
              <p:spPr>
                <a:xfrm>
                  <a:off x="8929986" y="428752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56" name="Freeform: Shape 1255">
                  <a:extLst>
                    <a:ext uri="{FF2B5EF4-FFF2-40B4-BE49-F238E27FC236}">
                      <a16:creationId xmlns:a16="http://schemas.microsoft.com/office/drawing/2014/main" id="{9DC455FC-C730-DAE9-BA7B-19985EFDD894}"/>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57" name="Freeform: Shape 1256">
                  <a:extLst>
                    <a:ext uri="{FF2B5EF4-FFF2-40B4-BE49-F238E27FC236}">
                      <a16:creationId xmlns:a16="http://schemas.microsoft.com/office/drawing/2014/main" id="{86717F4A-86B9-4D7B-6D77-25073D3EFC53}"/>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58" name="Freeform: Shape 1257">
                  <a:extLst>
                    <a:ext uri="{FF2B5EF4-FFF2-40B4-BE49-F238E27FC236}">
                      <a16:creationId xmlns:a16="http://schemas.microsoft.com/office/drawing/2014/main" id="{4582BD81-F07D-ED8C-01E5-72867ECE4C99}"/>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59" name="Freeform: Shape 1258">
                  <a:extLst>
                    <a:ext uri="{FF2B5EF4-FFF2-40B4-BE49-F238E27FC236}">
                      <a16:creationId xmlns:a16="http://schemas.microsoft.com/office/drawing/2014/main" id="{23D067E2-DC91-79B4-792E-9D36AB1B5381}"/>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60" name="Freeform: Shape 1259">
                  <a:extLst>
                    <a:ext uri="{FF2B5EF4-FFF2-40B4-BE49-F238E27FC236}">
                      <a16:creationId xmlns:a16="http://schemas.microsoft.com/office/drawing/2014/main" id="{83FBFCCF-CEA4-44E0-BCD4-000A0243B38F}"/>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61" name="Freeform: Shape 1260">
                  <a:extLst>
                    <a:ext uri="{FF2B5EF4-FFF2-40B4-BE49-F238E27FC236}">
                      <a16:creationId xmlns:a16="http://schemas.microsoft.com/office/drawing/2014/main" id="{D9C0CB8E-2278-17E0-C1E8-E2E14C1292CE}"/>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62" name="Freeform: Shape 1261">
                  <a:extLst>
                    <a:ext uri="{FF2B5EF4-FFF2-40B4-BE49-F238E27FC236}">
                      <a16:creationId xmlns:a16="http://schemas.microsoft.com/office/drawing/2014/main" id="{A45830BA-8A98-AB56-DB0E-70FAB311D29E}"/>
                    </a:ext>
                  </a:extLst>
                </p:cNvPr>
                <p:cNvSpPr/>
                <p:nvPr/>
              </p:nvSpPr>
              <p:spPr>
                <a:xfrm rot="18952815">
                  <a:off x="8990335" y="4236377"/>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63" name="Rectangle: Rounded Corners 1262">
                  <a:extLst>
                    <a:ext uri="{FF2B5EF4-FFF2-40B4-BE49-F238E27FC236}">
                      <a16:creationId xmlns:a16="http://schemas.microsoft.com/office/drawing/2014/main" id="{29BE9FC5-4D45-31D2-F490-D6DBCF2A332A}"/>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64" name="Rectangle: Rounded Corners 1263">
                  <a:extLst>
                    <a:ext uri="{FF2B5EF4-FFF2-40B4-BE49-F238E27FC236}">
                      <a16:creationId xmlns:a16="http://schemas.microsoft.com/office/drawing/2014/main" id="{93B9992B-A95C-CB23-D5B2-CC4BEC85BDD3}"/>
                    </a:ext>
                  </a:extLst>
                </p:cNvPr>
                <p:cNvSpPr/>
                <p:nvPr/>
              </p:nvSpPr>
              <p:spPr>
                <a:xfrm>
                  <a:off x="8858174" y="429137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65" name="Rectangle: Rounded Corners 1264">
                  <a:extLst>
                    <a:ext uri="{FF2B5EF4-FFF2-40B4-BE49-F238E27FC236}">
                      <a16:creationId xmlns:a16="http://schemas.microsoft.com/office/drawing/2014/main" id="{17B7DA86-9796-D997-2E53-FCC20C02DE08}"/>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66" name="Rectangle: Rounded Corners 1265">
                  <a:extLst>
                    <a:ext uri="{FF2B5EF4-FFF2-40B4-BE49-F238E27FC236}">
                      <a16:creationId xmlns:a16="http://schemas.microsoft.com/office/drawing/2014/main" id="{550014E5-D202-8DE2-10B2-EEB74CFCCCD6}"/>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67" name="Rectangle: Rounded Corners 1266">
                  <a:extLst>
                    <a:ext uri="{FF2B5EF4-FFF2-40B4-BE49-F238E27FC236}">
                      <a16:creationId xmlns:a16="http://schemas.microsoft.com/office/drawing/2014/main" id="{EAD48195-BD67-4EAB-2F92-7C4F24C93543}"/>
                    </a:ext>
                  </a:extLst>
                </p:cNvPr>
                <p:cNvSpPr/>
                <p:nvPr/>
              </p:nvSpPr>
              <p:spPr>
                <a:xfrm>
                  <a:off x="8817085" y="439459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grpSp>
          <p:grpSp>
            <p:nvGrpSpPr>
              <p:cNvPr id="1218" name="Group 1217">
                <a:extLst>
                  <a:ext uri="{FF2B5EF4-FFF2-40B4-BE49-F238E27FC236}">
                    <a16:creationId xmlns:a16="http://schemas.microsoft.com/office/drawing/2014/main" id="{681D6314-BB65-D168-F880-10C4D5558E3E}"/>
                  </a:ext>
                </a:extLst>
              </p:cNvPr>
              <p:cNvGrpSpPr/>
              <p:nvPr/>
            </p:nvGrpSpPr>
            <p:grpSpPr>
              <a:xfrm rot="21021678">
                <a:off x="9168205" y="3689773"/>
                <a:ext cx="176944" cy="150628"/>
                <a:chOff x="8770428" y="4145965"/>
                <a:chExt cx="307647" cy="276064"/>
              </a:xfrm>
              <a:solidFill>
                <a:srgbClr val="FFC000">
                  <a:lumMod val="50000"/>
                </a:srgbClr>
              </a:solidFill>
            </p:grpSpPr>
            <p:sp>
              <p:nvSpPr>
                <p:cNvPr id="1237" name="Freeform: Shape 1236">
                  <a:extLst>
                    <a:ext uri="{FF2B5EF4-FFF2-40B4-BE49-F238E27FC236}">
                      <a16:creationId xmlns:a16="http://schemas.microsoft.com/office/drawing/2014/main" id="{29244F56-CB28-F127-5C41-631C55F90743}"/>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38" name="Freeform: Shape 1237">
                  <a:extLst>
                    <a:ext uri="{FF2B5EF4-FFF2-40B4-BE49-F238E27FC236}">
                      <a16:creationId xmlns:a16="http://schemas.microsoft.com/office/drawing/2014/main" id="{1CF752C8-0979-BBDA-EC9B-42CC5B44F1C1}"/>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39" name="Freeform: Shape 1238">
                  <a:extLst>
                    <a:ext uri="{FF2B5EF4-FFF2-40B4-BE49-F238E27FC236}">
                      <a16:creationId xmlns:a16="http://schemas.microsoft.com/office/drawing/2014/main" id="{8662B0B4-6E78-FE36-136A-0664AD9CB58F}"/>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40" name="Freeform: Shape 1239">
                  <a:extLst>
                    <a:ext uri="{FF2B5EF4-FFF2-40B4-BE49-F238E27FC236}">
                      <a16:creationId xmlns:a16="http://schemas.microsoft.com/office/drawing/2014/main" id="{FA67BE83-E485-D31B-796D-65AA520C7E01}"/>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41" name="Freeform: Shape 1240">
                  <a:extLst>
                    <a:ext uri="{FF2B5EF4-FFF2-40B4-BE49-F238E27FC236}">
                      <a16:creationId xmlns:a16="http://schemas.microsoft.com/office/drawing/2014/main" id="{E94B841E-22E6-8E6B-468B-D2842316EF4B}"/>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42" name="Freeform: Shape 1241">
                  <a:extLst>
                    <a:ext uri="{FF2B5EF4-FFF2-40B4-BE49-F238E27FC236}">
                      <a16:creationId xmlns:a16="http://schemas.microsoft.com/office/drawing/2014/main" id="{906A5E49-D59B-452E-3845-37C67C1477D0}"/>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43" name="Freeform: Shape 1242">
                  <a:extLst>
                    <a:ext uri="{FF2B5EF4-FFF2-40B4-BE49-F238E27FC236}">
                      <a16:creationId xmlns:a16="http://schemas.microsoft.com/office/drawing/2014/main" id="{1D3F8BC2-A897-3773-9BB1-687100F58B81}"/>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44" name="Freeform: Shape 1243">
                  <a:extLst>
                    <a:ext uri="{FF2B5EF4-FFF2-40B4-BE49-F238E27FC236}">
                      <a16:creationId xmlns:a16="http://schemas.microsoft.com/office/drawing/2014/main" id="{E6068598-F58A-0996-075A-46E3431CCEFC}"/>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45" name="Freeform: Shape 1244">
                  <a:extLst>
                    <a:ext uri="{FF2B5EF4-FFF2-40B4-BE49-F238E27FC236}">
                      <a16:creationId xmlns:a16="http://schemas.microsoft.com/office/drawing/2014/main" id="{0F3D6CE3-3FED-4827-8B6E-63E18E3AB04D}"/>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46" name="Rectangle: Rounded Corners 1245">
                  <a:extLst>
                    <a:ext uri="{FF2B5EF4-FFF2-40B4-BE49-F238E27FC236}">
                      <a16:creationId xmlns:a16="http://schemas.microsoft.com/office/drawing/2014/main" id="{AB3D1750-0F11-02EA-302C-56617B47AE16}"/>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47" name="Rectangle: Rounded Corners 1246">
                  <a:extLst>
                    <a:ext uri="{FF2B5EF4-FFF2-40B4-BE49-F238E27FC236}">
                      <a16:creationId xmlns:a16="http://schemas.microsoft.com/office/drawing/2014/main" id="{EBCD3F3C-5697-228C-9397-BF4A797F39B4}"/>
                    </a:ext>
                  </a:extLst>
                </p:cNvPr>
                <p:cNvSpPr/>
                <p:nvPr/>
              </p:nvSpPr>
              <p:spPr>
                <a:xfrm>
                  <a:off x="8858174" y="429137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48" name="Rectangle: Rounded Corners 1247">
                  <a:extLst>
                    <a:ext uri="{FF2B5EF4-FFF2-40B4-BE49-F238E27FC236}">
                      <a16:creationId xmlns:a16="http://schemas.microsoft.com/office/drawing/2014/main" id="{7428EC49-F0DF-9244-F8CF-045A496E1D8D}"/>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49" name="Rectangle: Rounded Corners 1248">
                  <a:extLst>
                    <a:ext uri="{FF2B5EF4-FFF2-40B4-BE49-F238E27FC236}">
                      <a16:creationId xmlns:a16="http://schemas.microsoft.com/office/drawing/2014/main" id="{899B8D83-70F2-7C24-D829-81AD0C7CB2FA}"/>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50" name="Rectangle: Rounded Corners 1249">
                  <a:extLst>
                    <a:ext uri="{FF2B5EF4-FFF2-40B4-BE49-F238E27FC236}">
                      <a16:creationId xmlns:a16="http://schemas.microsoft.com/office/drawing/2014/main" id="{E3904D23-B5D9-33B2-6168-6252C7820AFF}"/>
                    </a:ext>
                  </a:extLst>
                </p:cNvPr>
                <p:cNvSpPr/>
                <p:nvPr/>
              </p:nvSpPr>
              <p:spPr>
                <a:xfrm>
                  <a:off x="8817085" y="439459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51" name="Rectangle: Rounded Corners 1250">
                  <a:extLst>
                    <a:ext uri="{FF2B5EF4-FFF2-40B4-BE49-F238E27FC236}">
                      <a16:creationId xmlns:a16="http://schemas.microsoft.com/office/drawing/2014/main" id="{C2BD5191-F64F-1B53-3F71-8AF5380F8E39}"/>
                    </a:ext>
                  </a:extLst>
                </p:cNvPr>
                <p:cNvSpPr/>
                <p:nvPr/>
              </p:nvSpPr>
              <p:spPr>
                <a:xfrm>
                  <a:off x="8894095" y="4145965"/>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grpSp>
          <p:grpSp>
            <p:nvGrpSpPr>
              <p:cNvPr id="1219" name="Group 1218">
                <a:extLst>
                  <a:ext uri="{FF2B5EF4-FFF2-40B4-BE49-F238E27FC236}">
                    <a16:creationId xmlns:a16="http://schemas.microsoft.com/office/drawing/2014/main" id="{4DB7B565-F195-E504-7229-8DDFFD60A87E}"/>
                  </a:ext>
                </a:extLst>
              </p:cNvPr>
              <p:cNvGrpSpPr/>
              <p:nvPr/>
            </p:nvGrpSpPr>
            <p:grpSpPr>
              <a:xfrm rot="5697808">
                <a:off x="9231220" y="3700287"/>
                <a:ext cx="167860" cy="159205"/>
                <a:chOff x="8770428" y="4145225"/>
                <a:chExt cx="307647" cy="276804"/>
              </a:xfrm>
              <a:solidFill>
                <a:srgbClr val="FFC000">
                  <a:lumMod val="50000"/>
                </a:srgbClr>
              </a:solidFill>
            </p:grpSpPr>
            <p:sp>
              <p:nvSpPr>
                <p:cNvPr id="1221" name="Freeform: Shape 1220">
                  <a:extLst>
                    <a:ext uri="{FF2B5EF4-FFF2-40B4-BE49-F238E27FC236}">
                      <a16:creationId xmlns:a16="http://schemas.microsoft.com/office/drawing/2014/main" id="{197A104B-D6B0-9AA7-8199-EF8D58CD7696}"/>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22" name="Freeform: Shape 1221">
                  <a:extLst>
                    <a:ext uri="{FF2B5EF4-FFF2-40B4-BE49-F238E27FC236}">
                      <a16:creationId xmlns:a16="http://schemas.microsoft.com/office/drawing/2014/main" id="{4089F6F5-9FD0-D3C6-8336-3ADA2AA264B8}"/>
                    </a:ext>
                  </a:extLst>
                </p:cNvPr>
                <p:cNvSpPr/>
                <p:nvPr/>
              </p:nvSpPr>
              <p:spPr>
                <a:xfrm rot="6799576">
                  <a:off x="8855933" y="4253069"/>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23" name="Freeform: Shape 1222">
                  <a:extLst>
                    <a:ext uri="{FF2B5EF4-FFF2-40B4-BE49-F238E27FC236}">
                      <a16:creationId xmlns:a16="http://schemas.microsoft.com/office/drawing/2014/main" id="{40D27F40-F13C-F8B7-22AA-D7BAB5527CB7}"/>
                    </a:ext>
                  </a:extLst>
                </p:cNvPr>
                <p:cNvSpPr/>
                <p:nvPr/>
              </p:nvSpPr>
              <p:spPr>
                <a:xfrm>
                  <a:off x="8950061" y="418817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24" name="Freeform: Shape 1223">
                  <a:extLst>
                    <a:ext uri="{FF2B5EF4-FFF2-40B4-BE49-F238E27FC236}">
                      <a16:creationId xmlns:a16="http://schemas.microsoft.com/office/drawing/2014/main" id="{DA292847-E997-DCB4-D63D-BE8E2810400E}"/>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25" name="Freeform: Shape 1224">
                  <a:extLst>
                    <a:ext uri="{FF2B5EF4-FFF2-40B4-BE49-F238E27FC236}">
                      <a16:creationId xmlns:a16="http://schemas.microsoft.com/office/drawing/2014/main" id="{D40D7E00-33E5-06D9-0B65-2E42A3C74682}"/>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26" name="Freeform: Shape 1225">
                  <a:extLst>
                    <a:ext uri="{FF2B5EF4-FFF2-40B4-BE49-F238E27FC236}">
                      <a16:creationId xmlns:a16="http://schemas.microsoft.com/office/drawing/2014/main" id="{3EA56BA6-F84A-1021-99B3-F2B81E0432F5}"/>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27" name="Freeform: Shape 1226">
                  <a:extLst>
                    <a:ext uri="{FF2B5EF4-FFF2-40B4-BE49-F238E27FC236}">
                      <a16:creationId xmlns:a16="http://schemas.microsoft.com/office/drawing/2014/main" id="{48532E52-7C78-8152-8BA9-FE8F7826B88A}"/>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28" name="Freeform: Shape 1227">
                  <a:extLst>
                    <a:ext uri="{FF2B5EF4-FFF2-40B4-BE49-F238E27FC236}">
                      <a16:creationId xmlns:a16="http://schemas.microsoft.com/office/drawing/2014/main" id="{FEEB1146-2A95-0842-F252-0A3DDFBBD3B1}"/>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29" name="Freeform: Shape 1228">
                  <a:extLst>
                    <a:ext uri="{FF2B5EF4-FFF2-40B4-BE49-F238E27FC236}">
                      <a16:creationId xmlns:a16="http://schemas.microsoft.com/office/drawing/2014/main" id="{0ED6EAA3-30C9-3A14-60A5-1494B88B6055}"/>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30" name="Freeform: Shape 1229">
                  <a:extLst>
                    <a:ext uri="{FF2B5EF4-FFF2-40B4-BE49-F238E27FC236}">
                      <a16:creationId xmlns:a16="http://schemas.microsoft.com/office/drawing/2014/main" id="{B0ED6C2C-2013-747B-796F-D1CBF17273FE}"/>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31" name="Freeform: Shape 1230">
                  <a:extLst>
                    <a:ext uri="{FF2B5EF4-FFF2-40B4-BE49-F238E27FC236}">
                      <a16:creationId xmlns:a16="http://schemas.microsoft.com/office/drawing/2014/main" id="{136F2141-96CF-EC95-E1E5-E9913F047882}"/>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32" name="Freeform: Shape 1231">
                  <a:extLst>
                    <a:ext uri="{FF2B5EF4-FFF2-40B4-BE49-F238E27FC236}">
                      <a16:creationId xmlns:a16="http://schemas.microsoft.com/office/drawing/2014/main" id="{3C0054F7-D08F-526B-EA94-78949ACFD933}"/>
                    </a:ext>
                  </a:extLst>
                </p:cNvPr>
                <p:cNvSpPr/>
                <p:nvPr/>
              </p:nvSpPr>
              <p:spPr>
                <a:xfrm rot="18952815">
                  <a:off x="8990335" y="4236377"/>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33" name="Rectangle: Rounded Corners 1232">
                  <a:extLst>
                    <a:ext uri="{FF2B5EF4-FFF2-40B4-BE49-F238E27FC236}">
                      <a16:creationId xmlns:a16="http://schemas.microsoft.com/office/drawing/2014/main" id="{19CFCD32-06F0-467F-C43E-49EDD44DFC68}"/>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34" name="Rectangle: Rounded Corners 1233">
                  <a:extLst>
                    <a:ext uri="{FF2B5EF4-FFF2-40B4-BE49-F238E27FC236}">
                      <a16:creationId xmlns:a16="http://schemas.microsoft.com/office/drawing/2014/main" id="{02F6D77C-E951-14A2-4FFA-988C794FC161}"/>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35" name="Rectangle: Rounded Corners 1234">
                  <a:extLst>
                    <a:ext uri="{FF2B5EF4-FFF2-40B4-BE49-F238E27FC236}">
                      <a16:creationId xmlns:a16="http://schemas.microsoft.com/office/drawing/2014/main" id="{E3B998AF-A479-583A-CAFD-45295A43104E}"/>
                    </a:ext>
                  </a:extLst>
                </p:cNvPr>
                <p:cNvSpPr/>
                <p:nvPr/>
              </p:nvSpPr>
              <p:spPr>
                <a:xfrm>
                  <a:off x="8924873" y="4240076"/>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36" name="Rectangle: Rounded Corners 1235">
                  <a:extLst>
                    <a:ext uri="{FF2B5EF4-FFF2-40B4-BE49-F238E27FC236}">
                      <a16:creationId xmlns:a16="http://schemas.microsoft.com/office/drawing/2014/main" id="{F1BAA101-F2AC-F60E-2F89-6C2D7F8F88FF}"/>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grpSp>
          <p:sp>
            <p:nvSpPr>
              <p:cNvPr id="1220" name="Oval 1219">
                <a:extLst>
                  <a:ext uri="{FF2B5EF4-FFF2-40B4-BE49-F238E27FC236}">
                    <a16:creationId xmlns:a16="http://schemas.microsoft.com/office/drawing/2014/main" id="{D4761171-306D-5236-62ED-B4DB02E79991}"/>
                  </a:ext>
                </a:extLst>
              </p:cNvPr>
              <p:cNvSpPr/>
              <p:nvPr/>
            </p:nvSpPr>
            <p:spPr>
              <a:xfrm>
                <a:off x="9283619" y="3671305"/>
                <a:ext cx="111835" cy="137114"/>
              </a:xfrm>
              <a:prstGeom prst="ellipse">
                <a:avLst/>
              </a:prstGeom>
              <a:gradFill flip="none" rotWithShape="1">
                <a:gsLst>
                  <a:gs pos="16000">
                    <a:srgbClr val="ED7D31">
                      <a:lumMod val="40000"/>
                      <a:lumOff val="60000"/>
                    </a:srgbClr>
                  </a:gs>
                  <a:gs pos="74000">
                    <a:srgbClr val="FFC000">
                      <a:lumMod val="50000"/>
                    </a:srgbClr>
                  </a:gs>
                  <a:gs pos="53000">
                    <a:srgbClr val="FFC000">
                      <a:lumMod val="75000"/>
                    </a:srgbClr>
                  </a:gs>
                </a:gsLst>
                <a:path path="circle">
                  <a:fillToRect l="50000" t="50000" r="50000" b="50000"/>
                </a:path>
                <a:tileRect/>
              </a:gradFill>
              <a:ln w="12700" cap="flat" cmpd="sng" algn="ctr">
                <a:noFill/>
                <a:prstDash val="solid"/>
                <a:miter lim="800000"/>
              </a:ln>
              <a:effectLst/>
            </p:spPr>
            <p:txBody>
              <a:bodyPr rtlCol="0" anchor="ctr"/>
              <a:lstStyle/>
              <a:p>
                <a:pPr algn="ctr">
                  <a:defRPr/>
                </a:pPr>
                <a:endParaRPr lang="en-GB" sz="1600" kern="0">
                  <a:solidFill>
                    <a:srgbClr val="FFFFFF"/>
                  </a:solidFill>
                </a:endParaRPr>
              </a:p>
            </p:txBody>
          </p:sp>
        </p:grpSp>
        <p:grpSp>
          <p:nvGrpSpPr>
            <p:cNvPr id="681" name="Group 680">
              <a:extLst>
                <a:ext uri="{FF2B5EF4-FFF2-40B4-BE49-F238E27FC236}">
                  <a16:creationId xmlns:a16="http://schemas.microsoft.com/office/drawing/2014/main" id="{009A58EC-A999-C832-2432-4C1EC13E77F0}"/>
                </a:ext>
              </a:extLst>
            </p:cNvPr>
            <p:cNvGrpSpPr/>
            <p:nvPr userDrawn="1"/>
          </p:nvGrpSpPr>
          <p:grpSpPr>
            <a:xfrm>
              <a:off x="8853944" y="3475633"/>
              <a:ext cx="203749" cy="198807"/>
              <a:chOff x="9144983" y="3590626"/>
              <a:chExt cx="288000" cy="288000"/>
            </a:xfrm>
          </p:grpSpPr>
          <p:sp>
            <p:nvSpPr>
              <p:cNvPr id="1144" name="Oval 1143">
                <a:extLst>
                  <a:ext uri="{FF2B5EF4-FFF2-40B4-BE49-F238E27FC236}">
                    <a16:creationId xmlns:a16="http://schemas.microsoft.com/office/drawing/2014/main" id="{8F37C7F7-A304-8132-798B-1BA85CFFA590}"/>
                  </a:ext>
                </a:extLst>
              </p:cNvPr>
              <p:cNvSpPr/>
              <p:nvPr/>
            </p:nvSpPr>
            <p:spPr>
              <a:xfrm rot="8224245">
                <a:off x="9144983" y="3590626"/>
                <a:ext cx="288000" cy="288000"/>
              </a:xfrm>
              <a:prstGeom prst="ellipse">
                <a:avLst/>
              </a:prstGeom>
              <a:gradFill>
                <a:gsLst>
                  <a:gs pos="0">
                    <a:srgbClr val="FFC000">
                      <a:lumMod val="20000"/>
                      <a:lumOff val="80000"/>
                    </a:srgbClr>
                  </a:gs>
                  <a:gs pos="99000">
                    <a:srgbClr val="FFC000">
                      <a:lumMod val="50000"/>
                    </a:srgbClr>
                  </a:gs>
                </a:gsLst>
                <a:path path="circle">
                  <a:fillToRect l="50000" t="50000" r="50000" b="50000"/>
                </a:path>
              </a:gradFill>
              <a:ln w="9525" cap="flat" cmpd="sng" algn="ctr">
                <a:solidFill>
                  <a:srgbClr val="FFC000">
                    <a:lumMod val="50000"/>
                  </a:srgbClr>
                </a:solidFill>
                <a:prstDash val="solid"/>
              </a:ln>
              <a:effectLst/>
            </p:spPr>
            <p:txBody>
              <a:bodyPr rtlCol="0" anchor="ctr"/>
              <a:lstStyle/>
              <a:p>
                <a:pPr algn="ctr">
                  <a:defRPr/>
                </a:pPr>
                <a:endParaRPr lang="en-US" sz="1600" kern="0">
                  <a:solidFill>
                    <a:srgbClr val="FFFFFF"/>
                  </a:solidFill>
                </a:endParaRPr>
              </a:p>
            </p:txBody>
          </p:sp>
          <p:grpSp>
            <p:nvGrpSpPr>
              <p:cNvPr id="1145" name="Group 1144">
                <a:extLst>
                  <a:ext uri="{FF2B5EF4-FFF2-40B4-BE49-F238E27FC236}">
                    <a16:creationId xmlns:a16="http://schemas.microsoft.com/office/drawing/2014/main" id="{1412547A-26D1-CBF3-9C5A-DFCCD1742DB6}"/>
                  </a:ext>
                </a:extLst>
              </p:cNvPr>
              <p:cNvGrpSpPr/>
              <p:nvPr/>
            </p:nvGrpSpPr>
            <p:grpSpPr>
              <a:xfrm rot="5697808">
                <a:off x="9156203" y="3637645"/>
                <a:ext cx="167860" cy="159205"/>
                <a:chOff x="8770428" y="4145225"/>
                <a:chExt cx="307647" cy="276804"/>
              </a:xfrm>
              <a:solidFill>
                <a:srgbClr val="FFC000">
                  <a:lumMod val="50000"/>
                </a:srgbClr>
              </a:solidFill>
            </p:grpSpPr>
            <p:sp>
              <p:nvSpPr>
                <p:cNvPr id="1197" name="Freeform: Shape 1196">
                  <a:extLst>
                    <a:ext uri="{FF2B5EF4-FFF2-40B4-BE49-F238E27FC236}">
                      <a16:creationId xmlns:a16="http://schemas.microsoft.com/office/drawing/2014/main" id="{92E9F47F-4181-AF28-58C0-3F84309ED1D4}"/>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198" name="Freeform: Shape 1197">
                  <a:extLst>
                    <a:ext uri="{FF2B5EF4-FFF2-40B4-BE49-F238E27FC236}">
                      <a16:creationId xmlns:a16="http://schemas.microsoft.com/office/drawing/2014/main" id="{4DEEAC4F-F4F0-0BB9-A0BC-E7485C1D961F}"/>
                    </a:ext>
                  </a:extLst>
                </p:cNvPr>
                <p:cNvSpPr/>
                <p:nvPr/>
              </p:nvSpPr>
              <p:spPr>
                <a:xfrm rot="6799576">
                  <a:off x="8855933" y="4253069"/>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199" name="Freeform: Shape 1198">
                  <a:extLst>
                    <a:ext uri="{FF2B5EF4-FFF2-40B4-BE49-F238E27FC236}">
                      <a16:creationId xmlns:a16="http://schemas.microsoft.com/office/drawing/2014/main" id="{DBCA4A3B-6191-7FBC-A1D2-A27E69032CFF}"/>
                    </a:ext>
                  </a:extLst>
                </p:cNvPr>
                <p:cNvSpPr/>
                <p:nvPr/>
              </p:nvSpPr>
              <p:spPr>
                <a:xfrm>
                  <a:off x="8950061" y="418817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00" name="Freeform: Shape 1199">
                  <a:extLst>
                    <a:ext uri="{FF2B5EF4-FFF2-40B4-BE49-F238E27FC236}">
                      <a16:creationId xmlns:a16="http://schemas.microsoft.com/office/drawing/2014/main" id="{BFFE3524-D765-D719-DB7E-F4ECD3921024}"/>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01" name="Freeform: Shape 1200">
                  <a:extLst>
                    <a:ext uri="{FF2B5EF4-FFF2-40B4-BE49-F238E27FC236}">
                      <a16:creationId xmlns:a16="http://schemas.microsoft.com/office/drawing/2014/main" id="{219F3A9C-9ABF-2DA6-E079-1A5AB2D56C42}"/>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02" name="Freeform: Shape 1201">
                  <a:extLst>
                    <a:ext uri="{FF2B5EF4-FFF2-40B4-BE49-F238E27FC236}">
                      <a16:creationId xmlns:a16="http://schemas.microsoft.com/office/drawing/2014/main" id="{242ED466-A6D9-8851-DE70-91C9A9580879}"/>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03" name="Freeform: Shape 1202">
                  <a:extLst>
                    <a:ext uri="{FF2B5EF4-FFF2-40B4-BE49-F238E27FC236}">
                      <a16:creationId xmlns:a16="http://schemas.microsoft.com/office/drawing/2014/main" id="{5B36277A-A15A-78AF-9E2D-04DC194C46C1}"/>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04" name="Freeform: Shape 1203">
                  <a:extLst>
                    <a:ext uri="{FF2B5EF4-FFF2-40B4-BE49-F238E27FC236}">
                      <a16:creationId xmlns:a16="http://schemas.microsoft.com/office/drawing/2014/main" id="{D2A51ECA-89E9-340F-C1C2-91AF06067FFB}"/>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05" name="Freeform: Shape 1204">
                  <a:extLst>
                    <a:ext uri="{FF2B5EF4-FFF2-40B4-BE49-F238E27FC236}">
                      <a16:creationId xmlns:a16="http://schemas.microsoft.com/office/drawing/2014/main" id="{F860A09B-3135-A271-5B5F-49886810258B}"/>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06" name="Freeform: Shape 1205">
                  <a:extLst>
                    <a:ext uri="{FF2B5EF4-FFF2-40B4-BE49-F238E27FC236}">
                      <a16:creationId xmlns:a16="http://schemas.microsoft.com/office/drawing/2014/main" id="{97E4A405-62FE-7249-4605-C3C68E4F3DBC}"/>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07" name="Freeform: Shape 1206">
                  <a:extLst>
                    <a:ext uri="{FF2B5EF4-FFF2-40B4-BE49-F238E27FC236}">
                      <a16:creationId xmlns:a16="http://schemas.microsoft.com/office/drawing/2014/main" id="{823302DA-283D-274D-D52C-9101E0CA3F4E}"/>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08" name="Freeform: Shape 1207">
                  <a:extLst>
                    <a:ext uri="{FF2B5EF4-FFF2-40B4-BE49-F238E27FC236}">
                      <a16:creationId xmlns:a16="http://schemas.microsoft.com/office/drawing/2014/main" id="{B774179D-51A2-B3C1-03B2-773D513DF83C}"/>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09" name="Rectangle: Rounded Corners 1208">
                  <a:extLst>
                    <a:ext uri="{FF2B5EF4-FFF2-40B4-BE49-F238E27FC236}">
                      <a16:creationId xmlns:a16="http://schemas.microsoft.com/office/drawing/2014/main" id="{23CFD136-8FCC-8C19-36BF-2239804D4B95}"/>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10" name="Rectangle: Rounded Corners 1209">
                  <a:extLst>
                    <a:ext uri="{FF2B5EF4-FFF2-40B4-BE49-F238E27FC236}">
                      <a16:creationId xmlns:a16="http://schemas.microsoft.com/office/drawing/2014/main" id="{9B96C76C-42CA-453D-AF57-FD927E7E8C14}"/>
                    </a:ext>
                  </a:extLst>
                </p:cNvPr>
                <p:cNvSpPr/>
                <p:nvPr/>
              </p:nvSpPr>
              <p:spPr>
                <a:xfrm>
                  <a:off x="8858174" y="429137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11" name="Rectangle: Rounded Corners 1210">
                  <a:extLst>
                    <a:ext uri="{FF2B5EF4-FFF2-40B4-BE49-F238E27FC236}">
                      <a16:creationId xmlns:a16="http://schemas.microsoft.com/office/drawing/2014/main" id="{CB8B0FD0-AD2A-A9EB-3107-DD60EA4216C5}"/>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12" name="Rectangle: Rounded Corners 1211">
                  <a:extLst>
                    <a:ext uri="{FF2B5EF4-FFF2-40B4-BE49-F238E27FC236}">
                      <a16:creationId xmlns:a16="http://schemas.microsoft.com/office/drawing/2014/main" id="{B20FE98C-707A-DB3F-F24A-A43093B4DD10}"/>
                    </a:ext>
                  </a:extLst>
                </p:cNvPr>
                <p:cNvSpPr/>
                <p:nvPr/>
              </p:nvSpPr>
              <p:spPr>
                <a:xfrm>
                  <a:off x="8924873" y="4240076"/>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13" name="Rectangle: Rounded Corners 1212">
                  <a:extLst>
                    <a:ext uri="{FF2B5EF4-FFF2-40B4-BE49-F238E27FC236}">
                      <a16:creationId xmlns:a16="http://schemas.microsoft.com/office/drawing/2014/main" id="{7A21BC7F-6B2F-079A-F0A7-6AE806AD78A2}"/>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214" name="Rectangle: Rounded Corners 1213">
                  <a:extLst>
                    <a:ext uri="{FF2B5EF4-FFF2-40B4-BE49-F238E27FC236}">
                      <a16:creationId xmlns:a16="http://schemas.microsoft.com/office/drawing/2014/main" id="{4D472177-2831-826A-9CBE-FA8A7B4088B4}"/>
                    </a:ext>
                  </a:extLst>
                </p:cNvPr>
                <p:cNvSpPr/>
                <p:nvPr/>
              </p:nvSpPr>
              <p:spPr>
                <a:xfrm>
                  <a:off x="8817085" y="439459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grpSp>
          <p:grpSp>
            <p:nvGrpSpPr>
              <p:cNvPr id="1146" name="Group 1145">
                <a:extLst>
                  <a:ext uri="{FF2B5EF4-FFF2-40B4-BE49-F238E27FC236}">
                    <a16:creationId xmlns:a16="http://schemas.microsoft.com/office/drawing/2014/main" id="{2BCA4BEF-94B0-2998-5269-9600F37020D3}"/>
                  </a:ext>
                </a:extLst>
              </p:cNvPr>
              <p:cNvGrpSpPr/>
              <p:nvPr/>
            </p:nvGrpSpPr>
            <p:grpSpPr>
              <a:xfrm rot="14018184">
                <a:off x="9216547" y="3625725"/>
                <a:ext cx="176944" cy="151032"/>
                <a:chOff x="8770428" y="4145225"/>
                <a:chExt cx="307647" cy="276804"/>
              </a:xfrm>
              <a:solidFill>
                <a:srgbClr val="FFC000">
                  <a:lumMod val="50000"/>
                </a:srgbClr>
              </a:solidFill>
            </p:grpSpPr>
            <p:sp>
              <p:nvSpPr>
                <p:cNvPr id="1181" name="Freeform: Shape 1180">
                  <a:extLst>
                    <a:ext uri="{FF2B5EF4-FFF2-40B4-BE49-F238E27FC236}">
                      <a16:creationId xmlns:a16="http://schemas.microsoft.com/office/drawing/2014/main" id="{90A6327A-379C-4CBA-143B-9586F88A7EC9}"/>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182" name="Freeform: Shape 1181">
                  <a:extLst>
                    <a:ext uri="{FF2B5EF4-FFF2-40B4-BE49-F238E27FC236}">
                      <a16:creationId xmlns:a16="http://schemas.microsoft.com/office/drawing/2014/main" id="{C4F72094-571B-3806-5942-CA24C23E5FE6}"/>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183" name="Freeform: Shape 1182">
                  <a:extLst>
                    <a:ext uri="{FF2B5EF4-FFF2-40B4-BE49-F238E27FC236}">
                      <a16:creationId xmlns:a16="http://schemas.microsoft.com/office/drawing/2014/main" id="{08FCB851-7A60-2746-9FF7-3C4FB7BC839B}"/>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184" name="Freeform: Shape 1183">
                  <a:extLst>
                    <a:ext uri="{FF2B5EF4-FFF2-40B4-BE49-F238E27FC236}">
                      <a16:creationId xmlns:a16="http://schemas.microsoft.com/office/drawing/2014/main" id="{F412EB09-E657-1225-7999-AF5870324FE9}"/>
                    </a:ext>
                  </a:extLst>
                </p:cNvPr>
                <p:cNvSpPr/>
                <p:nvPr/>
              </p:nvSpPr>
              <p:spPr>
                <a:xfrm>
                  <a:off x="8929986" y="428752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185" name="Freeform: Shape 1184">
                  <a:extLst>
                    <a:ext uri="{FF2B5EF4-FFF2-40B4-BE49-F238E27FC236}">
                      <a16:creationId xmlns:a16="http://schemas.microsoft.com/office/drawing/2014/main" id="{70BF0143-62AB-0C6E-0823-60F6DEFA1732}"/>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186" name="Freeform: Shape 1185">
                  <a:extLst>
                    <a:ext uri="{FF2B5EF4-FFF2-40B4-BE49-F238E27FC236}">
                      <a16:creationId xmlns:a16="http://schemas.microsoft.com/office/drawing/2014/main" id="{C6B9C0D4-BAC5-CB25-F27F-5280A28000AE}"/>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187" name="Freeform: Shape 1186">
                  <a:extLst>
                    <a:ext uri="{FF2B5EF4-FFF2-40B4-BE49-F238E27FC236}">
                      <a16:creationId xmlns:a16="http://schemas.microsoft.com/office/drawing/2014/main" id="{CEA995E2-1458-4FA0-D055-F529A193CEED}"/>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188" name="Freeform: Shape 1187">
                  <a:extLst>
                    <a:ext uri="{FF2B5EF4-FFF2-40B4-BE49-F238E27FC236}">
                      <a16:creationId xmlns:a16="http://schemas.microsoft.com/office/drawing/2014/main" id="{E5EEBC9B-16EC-408E-3D9B-4981D5C372B3}"/>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189" name="Freeform: Shape 1188">
                  <a:extLst>
                    <a:ext uri="{FF2B5EF4-FFF2-40B4-BE49-F238E27FC236}">
                      <a16:creationId xmlns:a16="http://schemas.microsoft.com/office/drawing/2014/main" id="{B1A0CFCC-F2C5-89F2-F21A-94A124802A95}"/>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190" name="Freeform: Shape 1189">
                  <a:extLst>
                    <a:ext uri="{FF2B5EF4-FFF2-40B4-BE49-F238E27FC236}">
                      <a16:creationId xmlns:a16="http://schemas.microsoft.com/office/drawing/2014/main" id="{1E464D74-8D2F-51F1-39AB-9D1FD44A323E}"/>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191" name="Freeform: Shape 1190">
                  <a:extLst>
                    <a:ext uri="{FF2B5EF4-FFF2-40B4-BE49-F238E27FC236}">
                      <a16:creationId xmlns:a16="http://schemas.microsoft.com/office/drawing/2014/main" id="{028BA3B7-D4BE-8873-7269-DF78AB89A34B}"/>
                    </a:ext>
                  </a:extLst>
                </p:cNvPr>
                <p:cNvSpPr/>
                <p:nvPr/>
              </p:nvSpPr>
              <p:spPr>
                <a:xfrm rot="18952815">
                  <a:off x="8990335" y="4236377"/>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192" name="Rectangle: Rounded Corners 1191">
                  <a:extLst>
                    <a:ext uri="{FF2B5EF4-FFF2-40B4-BE49-F238E27FC236}">
                      <a16:creationId xmlns:a16="http://schemas.microsoft.com/office/drawing/2014/main" id="{3892356C-7E46-5D61-2EBD-75858A813C8C}"/>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193" name="Rectangle: Rounded Corners 1192">
                  <a:extLst>
                    <a:ext uri="{FF2B5EF4-FFF2-40B4-BE49-F238E27FC236}">
                      <a16:creationId xmlns:a16="http://schemas.microsoft.com/office/drawing/2014/main" id="{923617EA-A048-3F27-0D1E-A50C6BB08375}"/>
                    </a:ext>
                  </a:extLst>
                </p:cNvPr>
                <p:cNvSpPr/>
                <p:nvPr/>
              </p:nvSpPr>
              <p:spPr>
                <a:xfrm>
                  <a:off x="8858174" y="429137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194" name="Rectangle: Rounded Corners 1193">
                  <a:extLst>
                    <a:ext uri="{FF2B5EF4-FFF2-40B4-BE49-F238E27FC236}">
                      <a16:creationId xmlns:a16="http://schemas.microsoft.com/office/drawing/2014/main" id="{0D94C50D-023C-7376-4631-DF2DA6817244}"/>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195" name="Rectangle: Rounded Corners 1194">
                  <a:extLst>
                    <a:ext uri="{FF2B5EF4-FFF2-40B4-BE49-F238E27FC236}">
                      <a16:creationId xmlns:a16="http://schemas.microsoft.com/office/drawing/2014/main" id="{CABA9CF1-9D60-FB93-6A7B-7C663B64A295}"/>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196" name="Rectangle: Rounded Corners 1195">
                  <a:extLst>
                    <a:ext uri="{FF2B5EF4-FFF2-40B4-BE49-F238E27FC236}">
                      <a16:creationId xmlns:a16="http://schemas.microsoft.com/office/drawing/2014/main" id="{9D7F4D9D-629C-E23E-3AC3-C3DF5567DA38}"/>
                    </a:ext>
                  </a:extLst>
                </p:cNvPr>
                <p:cNvSpPr/>
                <p:nvPr/>
              </p:nvSpPr>
              <p:spPr>
                <a:xfrm>
                  <a:off x="8817085" y="439459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grpSp>
          <p:grpSp>
            <p:nvGrpSpPr>
              <p:cNvPr id="1147" name="Group 1146">
                <a:extLst>
                  <a:ext uri="{FF2B5EF4-FFF2-40B4-BE49-F238E27FC236}">
                    <a16:creationId xmlns:a16="http://schemas.microsoft.com/office/drawing/2014/main" id="{71E788CC-FBEC-E2FF-3C36-15C309850261}"/>
                  </a:ext>
                </a:extLst>
              </p:cNvPr>
              <p:cNvGrpSpPr/>
              <p:nvPr/>
            </p:nvGrpSpPr>
            <p:grpSpPr>
              <a:xfrm rot="21021678">
                <a:off x="9168205" y="3689773"/>
                <a:ext cx="176944" cy="150628"/>
                <a:chOff x="8770428" y="4145965"/>
                <a:chExt cx="307647" cy="276064"/>
              </a:xfrm>
              <a:solidFill>
                <a:srgbClr val="FFC000">
                  <a:lumMod val="50000"/>
                </a:srgbClr>
              </a:solidFill>
            </p:grpSpPr>
            <p:sp>
              <p:nvSpPr>
                <p:cNvPr id="1166" name="Freeform: Shape 1165">
                  <a:extLst>
                    <a:ext uri="{FF2B5EF4-FFF2-40B4-BE49-F238E27FC236}">
                      <a16:creationId xmlns:a16="http://schemas.microsoft.com/office/drawing/2014/main" id="{BAD4143E-1B71-57D1-2AE0-D8495A310E99}"/>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167" name="Freeform: Shape 1166">
                  <a:extLst>
                    <a:ext uri="{FF2B5EF4-FFF2-40B4-BE49-F238E27FC236}">
                      <a16:creationId xmlns:a16="http://schemas.microsoft.com/office/drawing/2014/main" id="{BC56A8A3-6B57-8F6E-D7CE-5197B0DB7FDE}"/>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168" name="Freeform: Shape 1167">
                  <a:extLst>
                    <a:ext uri="{FF2B5EF4-FFF2-40B4-BE49-F238E27FC236}">
                      <a16:creationId xmlns:a16="http://schemas.microsoft.com/office/drawing/2014/main" id="{88B40B7D-5456-27C8-504A-8A965EFE5C50}"/>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169" name="Freeform: Shape 1168">
                  <a:extLst>
                    <a:ext uri="{FF2B5EF4-FFF2-40B4-BE49-F238E27FC236}">
                      <a16:creationId xmlns:a16="http://schemas.microsoft.com/office/drawing/2014/main" id="{90068024-9ED1-D742-7579-F38C1BD04258}"/>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170" name="Freeform: Shape 1169">
                  <a:extLst>
                    <a:ext uri="{FF2B5EF4-FFF2-40B4-BE49-F238E27FC236}">
                      <a16:creationId xmlns:a16="http://schemas.microsoft.com/office/drawing/2014/main" id="{633F3C8E-72E1-79B4-E265-C12E27E9739B}"/>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171" name="Freeform: Shape 1170">
                  <a:extLst>
                    <a:ext uri="{FF2B5EF4-FFF2-40B4-BE49-F238E27FC236}">
                      <a16:creationId xmlns:a16="http://schemas.microsoft.com/office/drawing/2014/main" id="{BDCC4C38-E7B1-3B51-1A03-6DE21FFE43C4}"/>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172" name="Freeform: Shape 1171">
                  <a:extLst>
                    <a:ext uri="{FF2B5EF4-FFF2-40B4-BE49-F238E27FC236}">
                      <a16:creationId xmlns:a16="http://schemas.microsoft.com/office/drawing/2014/main" id="{DEC01164-8752-B3DA-D67B-60563B46BB62}"/>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173" name="Freeform: Shape 1172">
                  <a:extLst>
                    <a:ext uri="{FF2B5EF4-FFF2-40B4-BE49-F238E27FC236}">
                      <a16:creationId xmlns:a16="http://schemas.microsoft.com/office/drawing/2014/main" id="{725BA6DB-6A3B-02D0-4755-9A9539C002CA}"/>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174" name="Freeform: Shape 1173">
                  <a:extLst>
                    <a:ext uri="{FF2B5EF4-FFF2-40B4-BE49-F238E27FC236}">
                      <a16:creationId xmlns:a16="http://schemas.microsoft.com/office/drawing/2014/main" id="{DF9289D0-5A3C-944E-94A5-8D7E600B1ED6}"/>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175" name="Rectangle: Rounded Corners 1174">
                  <a:extLst>
                    <a:ext uri="{FF2B5EF4-FFF2-40B4-BE49-F238E27FC236}">
                      <a16:creationId xmlns:a16="http://schemas.microsoft.com/office/drawing/2014/main" id="{1715F393-4E0D-7927-7C21-337A0C940CEA}"/>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176" name="Rectangle: Rounded Corners 1175">
                  <a:extLst>
                    <a:ext uri="{FF2B5EF4-FFF2-40B4-BE49-F238E27FC236}">
                      <a16:creationId xmlns:a16="http://schemas.microsoft.com/office/drawing/2014/main" id="{2D116905-781F-B4ED-C237-FAF60212C59D}"/>
                    </a:ext>
                  </a:extLst>
                </p:cNvPr>
                <p:cNvSpPr/>
                <p:nvPr/>
              </p:nvSpPr>
              <p:spPr>
                <a:xfrm>
                  <a:off x="8858174" y="429137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177" name="Rectangle: Rounded Corners 1176">
                  <a:extLst>
                    <a:ext uri="{FF2B5EF4-FFF2-40B4-BE49-F238E27FC236}">
                      <a16:creationId xmlns:a16="http://schemas.microsoft.com/office/drawing/2014/main" id="{F0E204A5-C97E-5FEB-D0A4-DB5E1A9CA54C}"/>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178" name="Rectangle: Rounded Corners 1177">
                  <a:extLst>
                    <a:ext uri="{FF2B5EF4-FFF2-40B4-BE49-F238E27FC236}">
                      <a16:creationId xmlns:a16="http://schemas.microsoft.com/office/drawing/2014/main" id="{DA989D42-0B78-4C66-052C-125BFA794DC2}"/>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179" name="Rectangle: Rounded Corners 1178">
                  <a:extLst>
                    <a:ext uri="{FF2B5EF4-FFF2-40B4-BE49-F238E27FC236}">
                      <a16:creationId xmlns:a16="http://schemas.microsoft.com/office/drawing/2014/main" id="{12A7B621-0F9D-5CE0-C205-B6B72EFD4316}"/>
                    </a:ext>
                  </a:extLst>
                </p:cNvPr>
                <p:cNvSpPr/>
                <p:nvPr/>
              </p:nvSpPr>
              <p:spPr>
                <a:xfrm>
                  <a:off x="8817085" y="439459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180" name="Rectangle: Rounded Corners 1179">
                  <a:extLst>
                    <a:ext uri="{FF2B5EF4-FFF2-40B4-BE49-F238E27FC236}">
                      <a16:creationId xmlns:a16="http://schemas.microsoft.com/office/drawing/2014/main" id="{35A9ADAE-E6D3-F50C-A110-913C24A27A99}"/>
                    </a:ext>
                  </a:extLst>
                </p:cNvPr>
                <p:cNvSpPr/>
                <p:nvPr/>
              </p:nvSpPr>
              <p:spPr>
                <a:xfrm>
                  <a:off x="8894095" y="4145965"/>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grpSp>
          <p:grpSp>
            <p:nvGrpSpPr>
              <p:cNvPr id="1148" name="Group 1147">
                <a:extLst>
                  <a:ext uri="{FF2B5EF4-FFF2-40B4-BE49-F238E27FC236}">
                    <a16:creationId xmlns:a16="http://schemas.microsoft.com/office/drawing/2014/main" id="{AFEB5589-689B-A696-FA3E-A2E35893020B}"/>
                  </a:ext>
                </a:extLst>
              </p:cNvPr>
              <p:cNvGrpSpPr/>
              <p:nvPr/>
            </p:nvGrpSpPr>
            <p:grpSpPr>
              <a:xfrm rot="5697808">
                <a:off x="9231220" y="3700287"/>
                <a:ext cx="167860" cy="159205"/>
                <a:chOff x="8770428" y="4145225"/>
                <a:chExt cx="307647" cy="276804"/>
              </a:xfrm>
              <a:solidFill>
                <a:srgbClr val="FFC000">
                  <a:lumMod val="50000"/>
                </a:srgbClr>
              </a:solidFill>
            </p:grpSpPr>
            <p:sp>
              <p:nvSpPr>
                <p:cNvPr id="1150" name="Freeform: Shape 1149">
                  <a:extLst>
                    <a:ext uri="{FF2B5EF4-FFF2-40B4-BE49-F238E27FC236}">
                      <a16:creationId xmlns:a16="http://schemas.microsoft.com/office/drawing/2014/main" id="{963F7D73-D4EB-45E5-C8B7-6ECC50FB6891}"/>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151" name="Freeform: Shape 1150">
                  <a:extLst>
                    <a:ext uri="{FF2B5EF4-FFF2-40B4-BE49-F238E27FC236}">
                      <a16:creationId xmlns:a16="http://schemas.microsoft.com/office/drawing/2014/main" id="{5F91EA3F-EA2F-FDE9-DC29-64DBA1E98677}"/>
                    </a:ext>
                  </a:extLst>
                </p:cNvPr>
                <p:cNvSpPr/>
                <p:nvPr/>
              </p:nvSpPr>
              <p:spPr>
                <a:xfrm rot="6799576">
                  <a:off x="8855933" y="4253069"/>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152" name="Freeform: Shape 1151">
                  <a:extLst>
                    <a:ext uri="{FF2B5EF4-FFF2-40B4-BE49-F238E27FC236}">
                      <a16:creationId xmlns:a16="http://schemas.microsoft.com/office/drawing/2014/main" id="{27ECD61E-9D36-6F6D-461B-C27EB5D938DC}"/>
                    </a:ext>
                  </a:extLst>
                </p:cNvPr>
                <p:cNvSpPr/>
                <p:nvPr/>
              </p:nvSpPr>
              <p:spPr>
                <a:xfrm>
                  <a:off x="8950061" y="418817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153" name="Freeform: Shape 1152">
                  <a:extLst>
                    <a:ext uri="{FF2B5EF4-FFF2-40B4-BE49-F238E27FC236}">
                      <a16:creationId xmlns:a16="http://schemas.microsoft.com/office/drawing/2014/main" id="{B5334F1E-D1F6-3B5C-892C-1C3DB4E11E27}"/>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154" name="Freeform: Shape 1153">
                  <a:extLst>
                    <a:ext uri="{FF2B5EF4-FFF2-40B4-BE49-F238E27FC236}">
                      <a16:creationId xmlns:a16="http://schemas.microsoft.com/office/drawing/2014/main" id="{DCE2BB4C-E02E-1CB7-3CCA-C720E6C47756}"/>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155" name="Freeform: Shape 1154">
                  <a:extLst>
                    <a:ext uri="{FF2B5EF4-FFF2-40B4-BE49-F238E27FC236}">
                      <a16:creationId xmlns:a16="http://schemas.microsoft.com/office/drawing/2014/main" id="{9D437F03-6B56-D1EC-2E79-B642BC09B158}"/>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156" name="Freeform: Shape 1155">
                  <a:extLst>
                    <a:ext uri="{FF2B5EF4-FFF2-40B4-BE49-F238E27FC236}">
                      <a16:creationId xmlns:a16="http://schemas.microsoft.com/office/drawing/2014/main" id="{34C85566-C4F4-2B76-CB54-68202E4D3BB1}"/>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157" name="Freeform: Shape 1156">
                  <a:extLst>
                    <a:ext uri="{FF2B5EF4-FFF2-40B4-BE49-F238E27FC236}">
                      <a16:creationId xmlns:a16="http://schemas.microsoft.com/office/drawing/2014/main" id="{50B9E925-0C8F-B7BD-489C-429BBBB86C64}"/>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158" name="Freeform: Shape 1157">
                  <a:extLst>
                    <a:ext uri="{FF2B5EF4-FFF2-40B4-BE49-F238E27FC236}">
                      <a16:creationId xmlns:a16="http://schemas.microsoft.com/office/drawing/2014/main" id="{D52ECA76-F2E2-FB30-52E9-C9F59F3FAD33}"/>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159" name="Freeform: Shape 1158">
                  <a:extLst>
                    <a:ext uri="{FF2B5EF4-FFF2-40B4-BE49-F238E27FC236}">
                      <a16:creationId xmlns:a16="http://schemas.microsoft.com/office/drawing/2014/main" id="{A5941815-8541-D66F-DEFE-93E44044DE6C}"/>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160" name="Freeform: Shape 1159">
                  <a:extLst>
                    <a:ext uri="{FF2B5EF4-FFF2-40B4-BE49-F238E27FC236}">
                      <a16:creationId xmlns:a16="http://schemas.microsoft.com/office/drawing/2014/main" id="{B2DC9B7A-FDC8-CA00-7C7F-0340AA120D6E}"/>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161" name="Freeform: Shape 1160">
                  <a:extLst>
                    <a:ext uri="{FF2B5EF4-FFF2-40B4-BE49-F238E27FC236}">
                      <a16:creationId xmlns:a16="http://schemas.microsoft.com/office/drawing/2014/main" id="{68423D15-7EAA-661D-9836-E4CCA1E3B17D}"/>
                    </a:ext>
                  </a:extLst>
                </p:cNvPr>
                <p:cNvSpPr/>
                <p:nvPr/>
              </p:nvSpPr>
              <p:spPr>
                <a:xfrm rot="18952815">
                  <a:off x="8990335" y="4236377"/>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162" name="Rectangle: Rounded Corners 1161">
                  <a:extLst>
                    <a:ext uri="{FF2B5EF4-FFF2-40B4-BE49-F238E27FC236}">
                      <a16:creationId xmlns:a16="http://schemas.microsoft.com/office/drawing/2014/main" id="{2919FE35-907E-67AE-7A89-9DE95E01943F}"/>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163" name="Rectangle: Rounded Corners 1162">
                  <a:extLst>
                    <a:ext uri="{FF2B5EF4-FFF2-40B4-BE49-F238E27FC236}">
                      <a16:creationId xmlns:a16="http://schemas.microsoft.com/office/drawing/2014/main" id="{DA8A59E7-DB54-3738-7FD7-121C41AE6197}"/>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164" name="Rectangle: Rounded Corners 1163">
                  <a:extLst>
                    <a:ext uri="{FF2B5EF4-FFF2-40B4-BE49-F238E27FC236}">
                      <a16:creationId xmlns:a16="http://schemas.microsoft.com/office/drawing/2014/main" id="{D18E45B1-7933-0C8D-ACE1-AF6F909D1FBF}"/>
                    </a:ext>
                  </a:extLst>
                </p:cNvPr>
                <p:cNvSpPr/>
                <p:nvPr/>
              </p:nvSpPr>
              <p:spPr>
                <a:xfrm>
                  <a:off x="8924873" y="4240076"/>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1165" name="Rectangle: Rounded Corners 1164">
                  <a:extLst>
                    <a:ext uri="{FF2B5EF4-FFF2-40B4-BE49-F238E27FC236}">
                      <a16:creationId xmlns:a16="http://schemas.microsoft.com/office/drawing/2014/main" id="{AF58BFA7-7991-565C-582E-522D8DB98437}"/>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grpSp>
          <p:sp>
            <p:nvSpPr>
              <p:cNvPr id="1149" name="Oval 1148">
                <a:extLst>
                  <a:ext uri="{FF2B5EF4-FFF2-40B4-BE49-F238E27FC236}">
                    <a16:creationId xmlns:a16="http://schemas.microsoft.com/office/drawing/2014/main" id="{1321E0C2-6419-7697-9CCE-23D63549231B}"/>
                  </a:ext>
                </a:extLst>
              </p:cNvPr>
              <p:cNvSpPr/>
              <p:nvPr/>
            </p:nvSpPr>
            <p:spPr>
              <a:xfrm>
                <a:off x="9283619" y="3671305"/>
                <a:ext cx="111835" cy="137114"/>
              </a:xfrm>
              <a:prstGeom prst="ellipse">
                <a:avLst/>
              </a:prstGeom>
              <a:gradFill flip="none" rotWithShape="1">
                <a:gsLst>
                  <a:gs pos="16000">
                    <a:srgbClr val="ED7D31">
                      <a:lumMod val="40000"/>
                      <a:lumOff val="60000"/>
                    </a:srgbClr>
                  </a:gs>
                  <a:gs pos="74000">
                    <a:srgbClr val="FFC000">
                      <a:lumMod val="50000"/>
                    </a:srgbClr>
                  </a:gs>
                  <a:gs pos="53000">
                    <a:srgbClr val="FFC000">
                      <a:lumMod val="75000"/>
                    </a:srgbClr>
                  </a:gs>
                </a:gsLst>
                <a:path path="circle">
                  <a:fillToRect l="50000" t="50000" r="50000" b="50000"/>
                </a:path>
                <a:tileRect/>
              </a:gradFill>
              <a:ln w="12700" cap="flat" cmpd="sng" algn="ctr">
                <a:noFill/>
                <a:prstDash val="solid"/>
                <a:miter lim="800000"/>
              </a:ln>
              <a:effectLst/>
            </p:spPr>
            <p:txBody>
              <a:bodyPr rtlCol="0" anchor="ctr"/>
              <a:lstStyle/>
              <a:p>
                <a:pPr algn="ctr">
                  <a:defRPr/>
                </a:pPr>
                <a:endParaRPr lang="en-GB" sz="1600" kern="0">
                  <a:solidFill>
                    <a:srgbClr val="FFFFFF"/>
                  </a:solidFill>
                </a:endParaRPr>
              </a:p>
            </p:txBody>
          </p:sp>
        </p:grpSp>
        <p:grpSp>
          <p:nvGrpSpPr>
            <p:cNvPr id="682" name="Epithelial Cell">
              <a:extLst>
                <a:ext uri="{FF2B5EF4-FFF2-40B4-BE49-F238E27FC236}">
                  <a16:creationId xmlns:a16="http://schemas.microsoft.com/office/drawing/2014/main" id="{9C0F3B85-D250-4F34-1363-93EE5E206065}"/>
                </a:ext>
              </a:extLst>
            </p:cNvPr>
            <p:cNvGrpSpPr/>
            <p:nvPr userDrawn="1"/>
          </p:nvGrpSpPr>
          <p:grpSpPr>
            <a:xfrm>
              <a:off x="7968922" y="2183804"/>
              <a:ext cx="194795" cy="356655"/>
              <a:chOff x="8520041" y="1805889"/>
              <a:chExt cx="506734" cy="942934"/>
            </a:xfrm>
          </p:grpSpPr>
          <p:sp>
            <p:nvSpPr>
              <p:cNvPr id="1132" name="Freeform: Shape 1131">
                <a:extLst>
                  <a:ext uri="{FF2B5EF4-FFF2-40B4-BE49-F238E27FC236}">
                    <a16:creationId xmlns:a16="http://schemas.microsoft.com/office/drawing/2014/main" id="{3A48926D-FF9B-9BFF-B935-34016BCEAC3F}"/>
                  </a:ext>
                </a:extLst>
              </p:cNvPr>
              <p:cNvSpPr/>
              <p:nvPr/>
            </p:nvSpPr>
            <p:spPr>
              <a:xfrm>
                <a:off x="8561339" y="1839216"/>
                <a:ext cx="45823" cy="266614"/>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12700" cap="rnd" cmpd="sng" algn="ctr">
                <a:solidFill>
                  <a:srgbClr val="FFA74F"/>
                </a:solid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1133" name="Freeform: Shape 1132">
                <a:extLst>
                  <a:ext uri="{FF2B5EF4-FFF2-40B4-BE49-F238E27FC236}">
                    <a16:creationId xmlns:a16="http://schemas.microsoft.com/office/drawing/2014/main" id="{4EE106D0-474B-AC09-AF98-353B9E6E2A6C}"/>
                  </a:ext>
                </a:extLst>
              </p:cNvPr>
              <p:cNvSpPr/>
              <p:nvPr/>
            </p:nvSpPr>
            <p:spPr>
              <a:xfrm>
                <a:off x="8615494" y="1822552"/>
                <a:ext cx="45825" cy="245785"/>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000" kern="0">
                  <a:solidFill>
                    <a:srgbClr val="FFFFFF"/>
                  </a:solidFill>
                  <a:cs typeface="Arial" panose="020B0604020202020204" pitchFamily="34" charset="0"/>
                </a:endParaRPr>
              </a:p>
            </p:txBody>
          </p:sp>
          <p:sp>
            <p:nvSpPr>
              <p:cNvPr id="1134" name="Freeform: Shape 1133">
                <a:extLst>
                  <a:ext uri="{FF2B5EF4-FFF2-40B4-BE49-F238E27FC236}">
                    <a16:creationId xmlns:a16="http://schemas.microsoft.com/office/drawing/2014/main" id="{6A9F1446-4E88-9079-B2BF-E4E3FA176A13}"/>
                  </a:ext>
                </a:extLst>
              </p:cNvPr>
              <p:cNvSpPr/>
              <p:nvPr/>
            </p:nvSpPr>
            <p:spPr>
              <a:xfrm>
                <a:off x="8663263" y="1816304"/>
                <a:ext cx="39713" cy="239536"/>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000" kern="0">
                  <a:solidFill>
                    <a:srgbClr val="FFFFFF"/>
                  </a:solidFill>
                  <a:cs typeface="Arial" panose="020B0604020202020204" pitchFamily="34" charset="0"/>
                </a:endParaRPr>
              </a:p>
            </p:txBody>
          </p:sp>
          <p:sp>
            <p:nvSpPr>
              <p:cNvPr id="1135" name="Freeform: Shape 1134">
                <a:extLst>
                  <a:ext uri="{FF2B5EF4-FFF2-40B4-BE49-F238E27FC236}">
                    <a16:creationId xmlns:a16="http://schemas.microsoft.com/office/drawing/2014/main" id="{C348068D-8350-3899-4A6A-B5A56AC22BDC}"/>
                  </a:ext>
                </a:extLst>
              </p:cNvPr>
              <p:cNvSpPr/>
              <p:nvPr/>
            </p:nvSpPr>
            <p:spPr>
              <a:xfrm>
                <a:off x="8713391" y="1807971"/>
                <a:ext cx="39636" cy="256199"/>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000" kern="0">
                  <a:solidFill>
                    <a:srgbClr val="FFFFFF"/>
                  </a:solidFill>
                  <a:cs typeface="Arial" panose="020B0604020202020204" pitchFamily="34" charset="0"/>
                </a:endParaRPr>
              </a:p>
            </p:txBody>
          </p:sp>
          <p:sp>
            <p:nvSpPr>
              <p:cNvPr id="1136" name="Freeform: Shape 1135">
                <a:extLst>
                  <a:ext uri="{FF2B5EF4-FFF2-40B4-BE49-F238E27FC236}">
                    <a16:creationId xmlns:a16="http://schemas.microsoft.com/office/drawing/2014/main" id="{43916157-1AC4-41FF-27C0-8956D0E9D120}"/>
                  </a:ext>
                </a:extLst>
              </p:cNvPr>
              <p:cNvSpPr/>
              <p:nvPr/>
            </p:nvSpPr>
            <p:spPr>
              <a:xfrm>
                <a:off x="8761299" y="1805889"/>
                <a:ext cx="48958" cy="247867"/>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000" kern="0">
                  <a:solidFill>
                    <a:srgbClr val="FFFFFF"/>
                  </a:solidFill>
                  <a:cs typeface="Arial" panose="020B0604020202020204" pitchFamily="34" charset="0"/>
                </a:endParaRPr>
              </a:p>
            </p:txBody>
          </p:sp>
          <p:sp>
            <p:nvSpPr>
              <p:cNvPr id="1137" name="Freeform: Shape 1136">
                <a:extLst>
                  <a:ext uri="{FF2B5EF4-FFF2-40B4-BE49-F238E27FC236}">
                    <a16:creationId xmlns:a16="http://schemas.microsoft.com/office/drawing/2014/main" id="{40F620EF-6BDA-6578-ACA9-979C4E147E1A}"/>
                  </a:ext>
                </a:extLst>
              </p:cNvPr>
              <p:cNvSpPr/>
              <p:nvPr/>
            </p:nvSpPr>
            <p:spPr>
              <a:xfrm>
                <a:off x="8807123" y="1810054"/>
                <a:ext cx="39575" cy="247867"/>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000" kern="0">
                  <a:solidFill>
                    <a:srgbClr val="FFFFFF"/>
                  </a:solidFill>
                  <a:cs typeface="Arial" panose="020B0604020202020204" pitchFamily="34" charset="0"/>
                </a:endParaRPr>
              </a:p>
            </p:txBody>
          </p:sp>
          <p:sp>
            <p:nvSpPr>
              <p:cNvPr id="1138" name="Freeform: Shape 1137">
                <a:extLst>
                  <a:ext uri="{FF2B5EF4-FFF2-40B4-BE49-F238E27FC236}">
                    <a16:creationId xmlns:a16="http://schemas.microsoft.com/office/drawing/2014/main" id="{D05E4FBF-C70B-B7BD-4445-A04B504355C9}"/>
                  </a:ext>
                </a:extLst>
              </p:cNvPr>
              <p:cNvSpPr/>
              <p:nvPr/>
            </p:nvSpPr>
            <p:spPr>
              <a:xfrm>
                <a:off x="8859196" y="1820468"/>
                <a:ext cx="37492" cy="249949"/>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000" kern="0">
                  <a:solidFill>
                    <a:srgbClr val="FFFFFF"/>
                  </a:solidFill>
                  <a:cs typeface="Arial" panose="020B0604020202020204" pitchFamily="34" charset="0"/>
                </a:endParaRPr>
              </a:p>
            </p:txBody>
          </p:sp>
          <p:sp>
            <p:nvSpPr>
              <p:cNvPr id="1139" name="Freeform: Shape 1138">
                <a:extLst>
                  <a:ext uri="{FF2B5EF4-FFF2-40B4-BE49-F238E27FC236}">
                    <a16:creationId xmlns:a16="http://schemas.microsoft.com/office/drawing/2014/main" id="{58F70B18-B9ED-F1DA-AD9C-84FE8AC30AED}"/>
                  </a:ext>
                </a:extLst>
              </p:cNvPr>
              <p:cNvSpPr/>
              <p:nvPr/>
            </p:nvSpPr>
            <p:spPr>
              <a:xfrm>
                <a:off x="8905020" y="1826717"/>
                <a:ext cx="29161" cy="249949"/>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000" kern="0">
                  <a:solidFill>
                    <a:srgbClr val="FFFFFF"/>
                  </a:solidFill>
                  <a:cs typeface="Arial" panose="020B0604020202020204" pitchFamily="34" charset="0"/>
                </a:endParaRPr>
              </a:p>
            </p:txBody>
          </p:sp>
          <p:sp>
            <p:nvSpPr>
              <p:cNvPr id="1140" name="Freeform: Shape 1139">
                <a:extLst>
                  <a:ext uri="{FF2B5EF4-FFF2-40B4-BE49-F238E27FC236}">
                    <a16:creationId xmlns:a16="http://schemas.microsoft.com/office/drawing/2014/main" id="{4AFD2D0E-D420-0757-16EB-D5646E6FFCD5}"/>
                  </a:ext>
                </a:extLst>
              </p:cNvPr>
              <p:cNvSpPr/>
              <p:nvPr/>
            </p:nvSpPr>
            <p:spPr>
              <a:xfrm>
                <a:off x="8946321" y="1862128"/>
                <a:ext cx="42014" cy="252032"/>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000" kern="0">
                  <a:solidFill>
                    <a:srgbClr val="FFFFFF"/>
                  </a:solidFill>
                  <a:cs typeface="Arial" panose="020B0604020202020204" pitchFamily="34" charset="0"/>
                </a:endParaRPr>
              </a:p>
            </p:txBody>
          </p:sp>
          <p:grpSp>
            <p:nvGrpSpPr>
              <p:cNvPr id="1141" name="Group 1140">
                <a:extLst>
                  <a:ext uri="{FF2B5EF4-FFF2-40B4-BE49-F238E27FC236}">
                    <a16:creationId xmlns:a16="http://schemas.microsoft.com/office/drawing/2014/main" id="{D2DD373E-AA82-E869-85E6-8FDBAD642A6B}"/>
                  </a:ext>
                </a:extLst>
              </p:cNvPr>
              <p:cNvGrpSpPr/>
              <p:nvPr/>
            </p:nvGrpSpPr>
            <p:grpSpPr>
              <a:xfrm>
                <a:off x="8520041" y="2033316"/>
                <a:ext cx="506734" cy="715507"/>
                <a:chOff x="664078" y="1946983"/>
                <a:chExt cx="506734" cy="715506"/>
              </a:xfrm>
            </p:grpSpPr>
            <p:sp>
              <p:nvSpPr>
                <p:cNvPr id="1142" name="Rectangle: Rounded Corners 1141">
                  <a:extLst>
                    <a:ext uri="{FF2B5EF4-FFF2-40B4-BE49-F238E27FC236}">
                      <a16:creationId xmlns:a16="http://schemas.microsoft.com/office/drawing/2014/main" id="{9996F5A4-0406-8BB0-C7BC-557D6D3C6EB1}"/>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1143" name="Oval 1142">
                  <a:extLst>
                    <a:ext uri="{FF2B5EF4-FFF2-40B4-BE49-F238E27FC236}">
                      <a16:creationId xmlns:a16="http://schemas.microsoft.com/office/drawing/2014/main" id="{0D36AA33-0518-FC25-B1DA-44D9FDBCE492}"/>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grpSp>
          <p:nvGrpSpPr>
            <p:cNvPr id="683" name="Epithelial Cell">
              <a:extLst>
                <a:ext uri="{FF2B5EF4-FFF2-40B4-BE49-F238E27FC236}">
                  <a16:creationId xmlns:a16="http://schemas.microsoft.com/office/drawing/2014/main" id="{CB0C2E68-E78C-0E38-7068-0DC30F8D4B6F}"/>
                </a:ext>
              </a:extLst>
            </p:cNvPr>
            <p:cNvGrpSpPr/>
            <p:nvPr userDrawn="1"/>
          </p:nvGrpSpPr>
          <p:grpSpPr>
            <a:xfrm>
              <a:off x="8164496" y="2183804"/>
              <a:ext cx="205560" cy="356655"/>
              <a:chOff x="9028803" y="1805889"/>
              <a:chExt cx="534743" cy="942934"/>
            </a:xfrm>
          </p:grpSpPr>
          <p:sp>
            <p:nvSpPr>
              <p:cNvPr id="1120" name="Freeform: Shape 1119">
                <a:extLst>
                  <a:ext uri="{FF2B5EF4-FFF2-40B4-BE49-F238E27FC236}">
                    <a16:creationId xmlns:a16="http://schemas.microsoft.com/office/drawing/2014/main" id="{99360DBF-0D4C-FA38-09BF-3D0AC7199FA4}"/>
                  </a:ext>
                </a:extLst>
              </p:cNvPr>
              <p:cNvSpPr/>
              <p:nvPr/>
            </p:nvSpPr>
            <p:spPr>
              <a:xfrm>
                <a:off x="9136552" y="1839216"/>
                <a:ext cx="45824" cy="266614"/>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12700" cap="rnd" cmpd="sng" algn="ctr">
                <a:solidFill>
                  <a:srgbClr val="FFA74F"/>
                </a:solid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1121" name="Freeform: Shape 1120">
                <a:extLst>
                  <a:ext uri="{FF2B5EF4-FFF2-40B4-BE49-F238E27FC236}">
                    <a16:creationId xmlns:a16="http://schemas.microsoft.com/office/drawing/2014/main" id="{2C8328E3-22C7-46B5-155A-4D83119E6F5D}"/>
                  </a:ext>
                </a:extLst>
              </p:cNvPr>
              <p:cNvSpPr/>
              <p:nvPr/>
            </p:nvSpPr>
            <p:spPr>
              <a:xfrm>
                <a:off x="9190707" y="1822552"/>
                <a:ext cx="45825" cy="245785"/>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000" kern="0">
                  <a:solidFill>
                    <a:srgbClr val="FFFFFF"/>
                  </a:solidFill>
                  <a:cs typeface="Arial" panose="020B0604020202020204" pitchFamily="34" charset="0"/>
                </a:endParaRPr>
              </a:p>
            </p:txBody>
          </p:sp>
          <p:sp>
            <p:nvSpPr>
              <p:cNvPr id="1122" name="Freeform: Shape 1121">
                <a:extLst>
                  <a:ext uri="{FF2B5EF4-FFF2-40B4-BE49-F238E27FC236}">
                    <a16:creationId xmlns:a16="http://schemas.microsoft.com/office/drawing/2014/main" id="{F4F07B1F-FC3B-30FE-F0DC-6E68CBEB1A29}"/>
                  </a:ext>
                </a:extLst>
              </p:cNvPr>
              <p:cNvSpPr/>
              <p:nvPr/>
            </p:nvSpPr>
            <p:spPr>
              <a:xfrm>
                <a:off x="9238476" y="1816304"/>
                <a:ext cx="39714" cy="239536"/>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000" kern="0">
                  <a:solidFill>
                    <a:srgbClr val="FFFFFF"/>
                  </a:solidFill>
                  <a:cs typeface="Arial" panose="020B0604020202020204" pitchFamily="34" charset="0"/>
                </a:endParaRPr>
              </a:p>
            </p:txBody>
          </p:sp>
          <p:sp>
            <p:nvSpPr>
              <p:cNvPr id="1123" name="Freeform: Shape 1122">
                <a:extLst>
                  <a:ext uri="{FF2B5EF4-FFF2-40B4-BE49-F238E27FC236}">
                    <a16:creationId xmlns:a16="http://schemas.microsoft.com/office/drawing/2014/main" id="{D49BDB4F-F2AD-D791-417D-19F464B66F74}"/>
                  </a:ext>
                </a:extLst>
              </p:cNvPr>
              <p:cNvSpPr/>
              <p:nvPr/>
            </p:nvSpPr>
            <p:spPr>
              <a:xfrm>
                <a:off x="9288604" y="1807971"/>
                <a:ext cx="39636" cy="256199"/>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000" kern="0">
                  <a:solidFill>
                    <a:srgbClr val="FFFFFF"/>
                  </a:solidFill>
                  <a:cs typeface="Arial" panose="020B0604020202020204" pitchFamily="34" charset="0"/>
                </a:endParaRPr>
              </a:p>
            </p:txBody>
          </p:sp>
          <p:sp>
            <p:nvSpPr>
              <p:cNvPr id="1124" name="Freeform: Shape 1123">
                <a:extLst>
                  <a:ext uri="{FF2B5EF4-FFF2-40B4-BE49-F238E27FC236}">
                    <a16:creationId xmlns:a16="http://schemas.microsoft.com/office/drawing/2014/main" id="{31490A61-7DDD-E77C-3C1C-793AD88A7E9D}"/>
                  </a:ext>
                </a:extLst>
              </p:cNvPr>
              <p:cNvSpPr/>
              <p:nvPr/>
            </p:nvSpPr>
            <p:spPr>
              <a:xfrm>
                <a:off x="9336513" y="1805889"/>
                <a:ext cx="48958" cy="247867"/>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000" kern="0">
                  <a:solidFill>
                    <a:srgbClr val="FFFFFF"/>
                  </a:solidFill>
                  <a:cs typeface="Arial" panose="020B0604020202020204" pitchFamily="34" charset="0"/>
                </a:endParaRPr>
              </a:p>
            </p:txBody>
          </p:sp>
          <p:sp>
            <p:nvSpPr>
              <p:cNvPr id="1125" name="Freeform: Shape 1124">
                <a:extLst>
                  <a:ext uri="{FF2B5EF4-FFF2-40B4-BE49-F238E27FC236}">
                    <a16:creationId xmlns:a16="http://schemas.microsoft.com/office/drawing/2014/main" id="{E1045A17-4C4F-F830-2194-1CAE219DD3A7}"/>
                  </a:ext>
                </a:extLst>
              </p:cNvPr>
              <p:cNvSpPr/>
              <p:nvPr/>
            </p:nvSpPr>
            <p:spPr>
              <a:xfrm>
                <a:off x="9382337" y="1810054"/>
                <a:ext cx="39576" cy="247867"/>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000" kern="0">
                  <a:solidFill>
                    <a:srgbClr val="FFFFFF"/>
                  </a:solidFill>
                  <a:cs typeface="Arial" panose="020B0604020202020204" pitchFamily="34" charset="0"/>
                </a:endParaRPr>
              </a:p>
            </p:txBody>
          </p:sp>
          <p:sp>
            <p:nvSpPr>
              <p:cNvPr id="1126" name="Freeform: Shape 1125">
                <a:extLst>
                  <a:ext uri="{FF2B5EF4-FFF2-40B4-BE49-F238E27FC236}">
                    <a16:creationId xmlns:a16="http://schemas.microsoft.com/office/drawing/2014/main" id="{E6506AE8-E3A8-E07B-616A-3AF7563A25DB}"/>
                  </a:ext>
                </a:extLst>
              </p:cNvPr>
              <p:cNvSpPr/>
              <p:nvPr/>
            </p:nvSpPr>
            <p:spPr>
              <a:xfrm>
                <a:off x="9434410" y="1820468"/>
                <a:ext cx="37492" cy="249949"/>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000" kern="0">
                  <a:solidFill>
                    <a:srgbClr val="FFFFFF"/>
                  </a:solidFill>
                  <a:cs typeface="Arial" panose="020B0604020202020204" pitchFamily="34" charset="0"/>
                </a:endParaRPr>
              </a:p>
            </p:txBody>
          </p:sp>
          <p:sp>
            <p:nvSpPr>
              <p:cNvPr id="1127" name="Freeform: Shape 1126">
                <a:extLst>
                  <a:ext uri="{FF2B5EF4-FFF2-40B4-BE49-F238E27FC236}">
                    <a16:creationId xmlns:a16="http://schemas.microsoft.com/office/drawing/2014/main" id="{5A702752-A774-1264-576E-080F880D0FC5}"/>
                  </a:ext>
                </a:extLst>
              </p:cNvPr>
              <p:cNvSpPr/>
              <p:nvPr/>
            </p:nvSpPr>
            <p:spPr>
              <a:xfrm>
                <a:off x="9480234" y="1826717"/>
                <a:ext cx="29161" cy="249949"/>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000" kern="0">
                  <a:solidFill>
                    <a:srgbClr val="FFFFFF"/>
                  </a:solidFill>
                  <a:cs typeface="Arial" panose="020B0604020202020204" pitchFamily="34" charset="0"/>
                </a:endParaRPr>
              </a:p>
            </p:txBody>
          </p:sp>
          <p:sp>
            <p:nvSpPr>
              <p:cNvPr id="1128" name="Freeform: Shape 1127">
                <a:extLst>
                  <a:ext uri="{FF2B5EF4-FFF2-40B4-BE49-F238E27FC236}">
                    <a16:creationId xmlns:a16="http://schemas.microsoft.com/office/drawing/2014/main" id="{C3B89F3C-3BD1-C41C-972B-EC35C0D46444}"/>
                  </a:ext>
                </a:extLst>
              </p:cNvPr>
              <p:cNvSpPr/>
              <p:nvPr/>
            </p:nvSpPr>
            <p:spPr>
              <a:xfrm>
                <a:off x="9521532" y="1862128"/>
                <a:ext cx="42014" cy="252032"/>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000" kern="0">
                  <a:solidFill>
                    <a:srgbClr val="FFFFFF"/>
                  </a:solidFill>
                  <a:cs typeface="Arial" panose="020B0604020202020204" pitchFamily="34" charset="0"/>
                </a:endParaRPr>
              </a:p>
            </p:txBody>
          </p:sp>
          <p:grpSp>
            <p:nvGrpSpPr>
              <p:cNvPr id="1129" name="Group 1128">
                <a:extLst>
                  <a:ext uri="{FF2B5EF4-FFF2-40B4-BE49-F238E27FC236}">
                    <a16:creationId xmlns:a16="http://schemas.microsoft.com/office/drawing/2014/main" id="{180EB4F7-0149-FB11-24AA-639D18630916}"/>
                  </a:ext>
                </a:extLst>
              </p:cNvPr>
              <p:cNvGrpSpPr/>
              <p:nvPr/>
            </p:nvGrpSpPr>
            <p:grpSpPr>
              <a:xfrm>
                <a:off x="9028803" y="2033316"/>
                <a:ext cx="506734" cy="715507"/>
                <a:chOff x="664078" y="1946983"/>
                <a:chExt cx="506734" cy="715506"/>
              </a:xfrm>
            </p:grpSpPr>
            <p:sp>
              <p:nvSpPr>
                <p:cNvPr id="1130" name="Rectangle: Rounded Corners 1129">
                  <a:extLst>
                    <a:ext uri="{FF2B5EF4-FFF2-40B4-BE49-F238E27FC236}">
                      <a16:creationId xmlns:a16="http://schemas.microsoft.com/office/drawing/2014/main" id="{78291C06-EC68-09F9-DED4-A10C06032582}"/>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1131" name="Oval 1130">
                  <a:extLst>
                    <a:ext uri="{FF2B5EF4-FFF2-40B4-BE49-F238E27FC236}">
                      <a16:creationId xmlns:a16="http://schemas.microsoft.com/office/drawing/2014/main" id="{7547BC06-8B92-13BF-BE10-998A75B0E518}"/>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grpSp>
          <p:nvGrpSpPr>
            <p:cNvPr id="684" name="Epithelial Cell">
              <a:extLst>
                <a:ext uri="{FF2B5EF4-FFF2-40B4-BE49-F238E27FC236}">
                  <a16:creationId xmlns:a16="http://schemas.microsoft.com/office/drawing/2014/main" id="{EA1EF3A8-9053-CAD1-3BB6-A53BC4B5AD20}"/>
                </a:ext>
              </a:extLst>
            </p:cNvPr>
            <p:cNvGrpSpPr/>
            <p:nvPr userDrawn="1"/>
          </p:nvGrpSpPr>
          <p:grpSpPr>
            <a:xfrm>
              <a:off x="8531312" y="2183804"/>
              <a:ext cx="194795" cy="356655"/>
              <a:chOff x="9983035" y="1805889"/>
              <a:chExt cx="506734" cy="942934"/>
            </a:xfrm>
          </p:grpSpPr>
          <p:sp>
            <p:nvSpPr>
              <p:cNvPr id="1108" name="Freeform: Shape 1107">
                <a:extLst>
                  <a:ext uri="{FF2B5EF4-FFF2-40B4-BE49-F238E27FC236}">
                    <a16:creationId xmlns:a16="http://schemas.microsoft.com/office/drawing/2014/main" id="{E119D0E0-67AB-1872-9CF2-4B8F3D44E109}"/>
                  </a:ext>
                </a:extLst>
              </p:cNvPr>
              <p:cNvSpPr/>
              <p:nvPr/>
            </p:nvSpPr>
            <p:spPr>
              <a:xfrm>
                <a:off x="10001928" y="1839216"/>
                <a:ext cx="45823" cy="266614"/>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12700" cap="rnd" cmpd="sng" algn="ctr">
                <a:solidFill>
                  <a:srgbClr val="FFA74F"/>
                </a:solid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1109" name="Freeform: Shape 1108">
                <a:extLst>
                  <a:ext uri="{FF2B5EF4-FFF2-40B4-BE49-F238E27FC236}">
                    <a16:creationId xmlns:a16="http://schemas.microsoft.com/office/drawing/2014/main" id="{F6898BA2-D0E4-2B7F-026F-0135DD721716}"/>
                  </a:ext>
                </a:extLst>
              </p:cNvPr>
              <p:cNvSpPr/>
              <p:nvPr/>
            </p:nvSpPr>
            <p:spPr>
              <a:xfrm>
                <a:off x="10056083" y="1822552"/>
                <a:ext cx="45825" cy="245785"/>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000" kern="0">
                  <a:solidFill>
                    <a:srgbClr val="FFFFFF"/>
                  </a:solidFill>
                  <a:cs typeface="Arial" panose="020B0604020202020204" pitchFamily="34" charset="0"/>
                </a:endParaRPr>
              </a:p>
            </p:txBody>
          </p:sp>
          <p:sp>
            <p:nvSpPr>
              <p:cNvPr id="1110" name="Freeform: Shape 1109">
                <a:extLst>
                  <a:ext uri="{FF2B5EF4-FFF2-40B4-BE49-F238E27FC236}">
                    <a16:creationId xmlns:a16="http://schemas.microsoft.com/office/drawing/2014/main" id="{6BCAC6EF-3F17-117F-6E91-6DF0CB4E1CCF}"/>
                  </a:ext>
                </a:extLst>
              </p:cNvPr>
              <p:cNvSpPr/>
              <p:nvPr/>
            </p:nvSpPr>
            <p:spPr>
              <a:xfrm>
                <a:off x="10103854" y="1816304"/>
                <a:ext cx="39713" cy="239536"/>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000" kern="0">
                  <a:solidFill>
                    <a:srgbClr val="FFFFFF"/>
                  </a:solidFill>
                  <a:cs typeface="Arial" panose="020B0604020202020204" pitchFamily="34" charset="0"/>
                </a:endParaRPr>
              </a:p>
            </p:txBody>
          </p:sp>
          <p:sp>
            <p:nvSpPr>
              <p:cNvPr id="1111" name="Freeform: Shape 1110">
                <a:extLst>
                  <a:ext uri="{FF2B5EF4-FFF2-40B4-BE49-F238E27FC236}">
                    <a16:creationId xmlns:a16="http://schemas.microsoft.com/office/drawing/2014/main" id="{487D912F-C0B6-CDDE-4040-731D92EA2BEC}"/>
                  </a:ext>
                </a:extLst>
              </p:cNvPr>
              <p:cNvSpPr/>
              <p:nvPr/>
            </p:nvSpPr>
            <p:spPr>
              <a:xfrm>
                <a:off x="10153982" y="1807971"/>
                <a:ext cx="39636" cy="256199"/>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000" kern="0">
                  <a:solidFill>
                    <a:srgbClr val="FFFFFF"/>
                  </a:solidFill>
                  <a:cs typeface="Arial" panose="020B0604020202020204" pitchFamily="34" charset="0"/>
                </a:endParaRPr>
              </a:p>
            </p:txBody>
          </p:sp>
          <p:sp>
            <p:nvSpPr>
              <p:cNvPr id="1112" name="Freeform: Shape 1111">
                <a:extLst>
                  <a:ext uri="{FF2B5EF4-FFF2-40B4-BE49-F238E27FC236}">
                    <a16:creationId xmlns:a16="http://schemas.microsoft.com/office/drawing/2014/main" id="{C427FCFE-3A92-0D15-4A19-90DB5DE533D7}"/>
                  </a:ext>
                </a:extLst>
              </p:cNvPr>
              <p:cNvSpPr/>
              <p:nvPr/>
            </p:nvSpPr>
            <p:spPr>
              <a:xfrm>
                <a:off x="10201889" y="1805889"/>
                <a:ext cx="48958" cy="247867"/>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000" kern="0">
                  <a:solidFill>
                    <a:srgbClr val="FFFFFF"/>
                  </a:solidFill>
                  <a:cs typeface="Arial" panose="020B0604020202020204" pitchFamily="34" charset="0"/>
                </a:endParaRPr>
              </a:p>
            </p:txBody>
          </p:sp>
          <p:sp>
            <p:nvSpPr>
              <p:cNvPr id="1113" name="Freeform: Shape 1112">
                <a:extLst>
                  <a:ext uri="{FF2B5EF4-FFF2-40B4-BE49-F238E27FC236}">
                    <a16:creationId xmlns:a16="http://schemas.microsoft.com/office/drawing/2014/main" id="{B40D4C16-43DE-18C1-F3E4-D2EF2E676D3B}"/>
                  </a:ext>
                </a:extLst>
              </p:cNvPr>
              <p:cNvSpPr/>
              <p:nvPr/>
            </p:nvSpPr>
            <p:spPr>
              <a:xfrm>
                <a:off x="10247714" y="1810054"/>
                <a:ext cx="39575" cy="247867"/>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000" kern="0">
                  <a:solidFill>
                    <a:srgbClr val="FFFFFF"/>
                  </a:solidFill>
                  <a:cs typeface="Arial" panose="020B0604020202020204" pitchFamily="34" charset="0"/>
                </a:endParaRPr>
              </a:p>
            </p:txBody>
          </p:sp>
          <p:sp>
            <p:nvSpPr>
              <p:cNvPr id="1114" name="Freeform: Shape 1113">
                <a:extLst>
                  <a:ext uri="{FF2B5EF4-FFF2-40B4-BE49-F238E27FC236}">
                    <a16:creationId xmlns:a16="http://schemas.microsoft.com/office/drawing/2014/main" id="{94702E36-7E52-F719-1A49-9F53D7D35C1E}"/>
                  </a:ext>
                </a:extLst>
              </p:cNvPr>
              <p:cNvSpPr/>
              <p:nvPr/>
            </p:nvSpPr>
            <p:spPr>
              <a:xfrm>
                <a:off x="10299785" y="1820468"/>
                <a:ext cx="37492" cy="249949"/>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000" kern="0">
                  <a:solidFill>
                    <a:srgbClr val="FFFFFF"/>
                  </a:solidFill>
                  <a:cs typeface="Arial" panose="020B0604020202020204" pitchFamily="34" charset="0"/>
                </a:endParaRPr>
              </a:p>
            </p:txBody>
          </p:sp>
          <p:sp>
            <p:nvSpPr>
              <p:cNvPr id="1115" name="Freeform: Shape 1114">
                <a:extLst>
                  <a:ext uri="{FF2B5EF4-FFF2-40B4-BE49-F238E27FC236}">
                    <a16:creationId xmlns:a16="http://schemas.microsoft.com/office/drawing/2014/main" id="{F1F54744-92FD-74BC-3FAE-BBC7D4A542B5}"/>
                  </a:ext>
                </a:extLst>
              </p:cNvPr>
              <p:cNvSpPr/>
              <p:nvPr/>
            </p:nvSpPr>
            <p:spPr>
              <a:xfrm>
                <a:off x="10345611" y="1826717"/>
                <a:ext cx="29161" cy="249949"/>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000" kern="0">
                  <a:solidFill>
                    <a:srgbClr val="FFFFFF"/>
                  </a:solidFill>
                  <a:cs typeface="Arial" panose="020B0604020202020204" pitchFamily="34" charset="0"/>
                </a:endParaRPr>
              </a:p>
            </p:txBody>
          </p:sp>
          <p:sp>
            <p:nvSpPr>
              <p:cNvPr id="1116" name="Freeform: Shape 1115">
                <a:extLst>
                  <a:ext uri="{FF2B5EF4-FFF2-40B4-BE49-F238E27FC236}">
                    <a16:creationId xmlns:a16="http://schemas.microsoft.com/office/drawing/2014/main" id="{650EED03-CF3B-9E83-AC81-CFB65EBADFD4}"/>
                  </a:ext>
                </a:extLst>
              </p:cNvPr>
              <p:cNvSpPr/>
              <p:nvPr/>
            </p:nvSpPr>
            <p:spPr>
              <a:xfrm>
                <a:off x="10386912" y="1862128"/>
                <a:ext cx="42014" cy="252032"/>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000" kern="0">
                  <a:solidFill>
                    <a:srgbClr val="FFFFFF"/>
                  </a:solidFill>
                  <a:cs typeface="Arial" panose="020B0604020202020204" pitchFamily="34" charset="0"/>
                </a:endParaRPr>
              </a:p>
            </p:txBody>
          </p:sp>
          <p:grpSp>
            <p:nvGrpSpPr>
              <p:cNvPr id="1117" name="Group 1116">
                <a:extLst>
                  <a:ext uri="{FF2B5EF4-FFF2-40B4-BE49-F238E27FC236}">
                    <a16:creationId xmlns:a16="http://schemas.microsoft.com/office/drawing/2014/main" id="{B2FCF440-3677-9659-544A-633F9DE35A0A}"/>
                  </a:ext>
                </a:extLst>
              </p:cNvPr>
              <p:cNvGrpSpPr/>
              <p:nvPr/>
            </p:nvGrpSpPr>
            <p:grpSpPr>
              <a:xfrm>
                <a:off x="9983035" y="2033316"/>
                <a:ext cx="506734" cy="715507"/>
                <a:chOff x="664078" y="1946983"/>
                <a:chExt cx="506734" cy="715506"/>
              </a:xfrm>
            </p:grpSpPr>
            <p:sp>
              <p:nvSpPr>
                <p:cNvPr id="1118" name="Rectangle: Rounded Corners 1117">
                  <a:extLst>
                    <a:ext uri="{FF2B5EF4-FFF2-40B4-BE49-F238E27FC236}">
                      <a16:creationId xmlns:a16="http://schemas.microsoft.com/office/drawing/2014/main" id="{F610D688-2457-1747-D861-FC49C87CF8D8}"/>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1119" name="Oval 1118">
                  <a:extLst>
                    <a:ext uri="{FF2B5EF4-FFF2-40B4-BE49-F238E27FC236}">
                      <a16:creationId xmlns:a16="http://schemas.microsoft.com/office/drawing/2014/main" id="{CBEBF47F-DF2E-5C87-C749-7321702E2021}"/>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grpSp>
          <p:nvGrpSpPr>
            <p:cNvPr id="685" name="Epithelial Cell">
              <a:extLst>
                <a:ext uri="{FF2B5EF4-FFF2-40B4-BE49-F238E27FC236}">
                  <a16:creationId xmlns:a16="http://schemas.microsoft.com/office/drawing/2014/main" id="{FDFBF688-DC29-4757-D9D6-5CCADE88CB3D}"/>
                </a:ext>
              </a:extLst>
            </p:cNvPr>
            <p:cNvGrpSpPr/>
            <p:nvPr userDrawn="1"/>
          </p:nvGrpSpPr>
          <p:grpSpPr>
            <a:xfrm>
              <a:off x="7784526" y="2189551"/>
              <a:ext cx="194795" cy="356655"/>
              <a:chOff x="8040358" y="1805889"/>
              <a:chExt cx="506734" cy="942934"/>
            </a:xfrm>
          </p:grpSpPr>
          <p:sp>
            <p:nvSpPr>
              <p:cNvPr id="1096" name="Freeform: Shape 1095">
                <a:extLst>
                  <a:ext uri="{FF2B5EF4-FFF2-40B4-BE49-F238E27FC236}">
                    <a16:creationId xmlns:a16="http://schemas.microsoft.com/office/drawing/2014/main" id="{5CB4D05F-93A5-5602-3849-6119DC261911}"/>
                  </a:ext>
                </a:extLst>
              </p:cNvPr>
              <p:cNvSpPr/>
              <p:nvPr/>
            </p:nvSpPr>
            <p:spPr>
              <a:xfrm>
                <a:off x="8061782" y="1839216"/>
                <a:ext cx="45823" cy="266614"/>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12700" cap="rnd" cmpd="sng" algn="ctr">
                <a:solidFill>
                  <a:srgbClr val="FFA74F"/>
                </a:solid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1097" name="Freeform: Shape 1096">
                <a:extLst>
                  <a:ext uri="{FF2B5EF4-FFF2-40B4-BE49-F238E27FC236}">
                    <a16:creationId xmlns:a16="http://schemas.microsoft.com/office/drawing/2014/main" id="{9E6F308A-7B02-F382-5F1E-E4B7ABDCD41C}"/>
                  </a:ext>
                </a:extLst>
              </p:cNvPr>
              <p:cNvSpPr/>
              <p:nvPr/>
            </p:nvSpPr>
            <p:spPr>
              <a:xfrm>
                <a:off x="8115937" y="1822552"/>
                <a:ext cx="45825" cy="245785"/>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000" kern="0">
                  <a:solidFill>
                    <a:srgbClr val="FFFFFF"/>
                  </a:solidFill>
                  <a:cs typeface="Arial" panose="020B0604020202020204" pitchFamily="34" charset="0"/>
                </a:endParaRPr>
              </a:p>
            </p:txBody>
          </p:sp>
          <p:sp>
            <p:nvSpPr>
              <p:cNvPr id="1098" name="Freeform: Shape 1097">
                <a:extLst>
                  <a:ext uri="{FF2B5EF4-FFF2-40B4-BE49-F238E27FC236}">
                    <a16:creationId xmlns:a16="http://schemas.microsoft.com/office/drawing/2014/main" id="{21066320-4357-D81A-442E-C954B44D9884}"/>
                  </a:ext>
                </a:extLst>
              </p:cNvPr>
              <p:cNvSpPr/>
              <p:nvPr/>
            </p:nvSpPr>
            <p:spPr>
              <a:xfrm>
                <a:off x="8163705" y="1816304"/>
                <a:ext cx="39713" cy="239536"/>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000" kern="0">
                  <a:solidFill>
                    <a:srgbClr val="FFFFFF"/>
                  </a:solidFill>
                  <a:cs typeface="Arial" panose="020B0604020202020204" pitchFamily="34" charset="0"/>
                </a:endParaRPr>
              </a:p>
            </p:txBody>
          </p:sp>
          <p:sp>
            <p:nvSpPr>
              <p:cNvPr id="1099" name="Freeform: Shape 1098">
                <a:extLst>
                  <a:ext uri="{FF2B5EF4-FFF2-40B4-BE49-F238E27FC236}">
                    <a16:creationId xmlns:a16="http://schemas.microsoft.com/office/drawing/2014/main" id="{C6AAD624-EB63-1C95-E6A6-FF446ECFB6E4}"/>
                  </a:ext>
                </a:extLst>
              </p:cNvPr>
              <p:cNvSpPr/>
              <p:nvPr/>
            </p:nvSpPr>
            <p:spPr>
              <a:xfrm>
                <a:off x="8213833" y="1807971"/>
                <a:ext cx="39636" cy="256199"/>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000" kern="0">
                  <a:solidFill>
                    <a:srgbClr val="FFFFFF"/>
                  </a:solidFill>
                  <a:cs typeface="Arial" panose="020B0604020202020204" pitchFamily="34" charset="0"/>
                </a:endParaRPr>
              </a:p>
            </p:txBody>
          </p:sp>
          <p:sp>
            <p:nvSpPr>
              <p:cNvPr id="1100" name="Freeform: Shape 1099">
                <a:extLst>
                  <a:ext uri="{FF2B5EF4-FFF2-40B4-BE49-F238E27FC236}">
                    <a16:creationId xmlns:a16="http://schemas.microsoft.com/office/drawing/2014/main" id="{CF0C00D1-A3D3-65B6-9F7A-E84FEAFA673E}"/>
                  </a:ext>
                </a:extLst>
              </p:cNvPr>
              <p:cNvSpPr/>
              <p:nvPr/>
            </p:nvSpPr>
            <p:spPr>
              <a:xfrm>
                <a:off x="8261740" y="1805889"/>
                <a:ext cx="48958" cy="247867"/>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000" kern="0">
                  <a:solidFill>
                    <a:srgbClr val="FFFFFF"/>
                  </a:solidFill>
                  <a:cs typeface="Arial" panose="020B0604020202020204" pitchFamily="34" charset="0"/>
                </a:endParaRPr>
              </a:p>
            </p:txBody>
          </p:sp>
          <p:sp>
            <p:nvSpPr>
              <p:cNvPr id="1101" name="Freeform: Shape 1100">
                <a:extLst>
                  <a:ext uri="{FF2B5EF4-FFF2-40B4-BE49-F238E27FC236}">
                    <a16:creationId xmlns:a16="http://schemas.microsoft.com/office/drawing/2014/main" id="{1802CBAA-F7E2-7ED7-F003-C7F32C707D98}"/>
                  </a:ext>
                </a:extLst>
              </p:cNvPr>
              <p:cNvSpPr/>
              <p:nvPr/>
            </p:nvSpPr>
            <p:spPr>
              <a:xfrm>
                <a:off x="8307566" y="1810054"/>
                <a:ext cx="39575" cy="247867"/>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000" kern="0">
                  <a:solidFill>
                    <a:srgbClr val="FFFFFF"/>
                  </a:solidFill>
                  <a:cs typeface="Arial" panose="020B0604020202020204" pitchFamily="34" charset="0"/>
                </a:endParaRPr>
              </a:p>
            </p:txBody>
          </p:sp>
          <p:sp>
            <p:nvSpPr>
              <p:cNvPr id="1102" name="Freeform: Shape 1101">
                <a:extLst>
                  <a:ext uri="{FF2B5EF4-FFF2-40B4-BE49-F238E27FC236}">
                    <a16:creationId xmlns:a16="http://schemas.microsoft.com/office/drawing/2014/main" id="{0C8BB025-896A-B81C-B424-383811D7AE03}"/>
                  </a:ext>
                </a:extLst>
              </p:cNvPr>
              <p:cNvSpPr/>
              <p:nvPr/>
            </p:nvSpPr>
            <p:spPr>
              <a:xfrm>
                <a:off x="8359639" y="1820468"/>
                <a:ext cx="37492" cy="249949"/>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000" kern="0">
                  <a:solidFill>
                    <a:srgbClr val="FFFFFF"/>
                  </a:solidFill>
                  <a:cs typeface="Arial" panose="020B0604020202020204" pitchFamily="34" charset="0"/>
                </a:endParaRPr>
              </a:p>
            </p:txBody>
          </p:sp>
          <p:sp>
            <p:nvSpPr>
              <p:cNvPr id="1103" name="Freeform: Shape 1102">
                <a:extLst>
                  <a:ext uri="{FF2B5EF4-FFF2-40B4-BE49-F238E27FC236}">
                    <a16:creationId xmlns:a16="http://schemas.microsoft.com/office/drawing/2014/main" id="{05918AE2-4A44-47A0-8D4A-86069BC79891}"/>
                  </a:ext>
                </a:extLst>
              </p:cNvPr>
              <p:cNvSpPr/>
              <p:nvPr/>
            </p:nvSpPr>
            <p:spPr>
              <a:xfrm>
                <a:off x="8405462" y="1826717"/>
                <a:ext cx="29161" cy="249949"/>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000" kern="0">
                  <a:solidFill>
                    <a:srgbClr val="FFFFFF"/>
                  </a:solidFill>
                  <a:cs typeface="Arial" panose="020B0604020202020204" pitchFamily="34" charset="0"/>
                </a:endParaRPr>
              </a:p>
            </p:txBody>
          </p:sp>
          <p:sp>
            <p:nvSpPr>
              <p:cNvPr id="1104" name="Freeform: Shape 1103">
                <a:extLst>
                  <a:ext uri="{FF2B5EF4-FFF2-40B4-BE49-F238E27FC236}">
                    <a16:creationId xmlns:a16="http://schemas.microsoft.com/office/drawing/2014/main" id="{8B99BE40-3905-2B14-92A2-7634F43385DE}"/>
                  </a:ext>
                </a:extLst>
              </p:cNvPr>
              <p:cNvSpPr/>
              <p:nvPr/>
            </p:nvSpPr>
            <p:spPr>
              <a:xfrm>
                <a:off x="8446764" y="1862128"/>
                <a:ext cx="42014" cy="252032"/>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000" kern="0">
                  <a:solidFill>
                    <a:srgbClr val="FFFFFF"/>
                  </a:solidFill>
                  <a:cs typeface="Arial" panose="020B0604020202020204" pitchFamily="34" charset="0"/>
                </a:endParaRPr>
              </a:p>
            </p:txBody>
          </p:sp>
          <p:grpSp>
            <p:nvGrpSpPr>
              <p:cNvPr id="1105" name="Group 1104">
                <a:extLst>
                  <a:ext uri="{FF2B5EF4-FFF2-40B4-BE49-F238E27FC236}">
                    <a16:creationId xmlns:a16="http://schemas.microsoft.com/office/drawing/2014/main" id="{54054F9A-7883-01D5-28CD-AC588AE15BBF}"/>
                  </a:ext>
                </a:extLst>
              </p:cNvPr>
              <p:cNvGrpSpPr/>
              <p:nvPr/>
            </p:nvGrpSpPr>
            <p:grpSpPr>
              <a:xfrm>
                <a:off x="8040358" y="2033316"/>
                <a:ext cx="506734" cy="715507"/>
                <a:chOff x="664078" y="1946983"/>
                <a:chExt cx="506734" cy="715506"/>
              </a:xfrm>
            </p:grpSpPr>
            <p:sp>
              <p:nvSpPr>
                <p:cNvPr id="1106" name="Rectangle: Rounded Corners 1105">
                  <a:extLst>
                    <a:ext uri="{FF2B5EF4-FFF2-40B4-BE49-F238E27FC236}">
                      <a16:creationId xmlns:a16="http://schemas.microsoft.com/office/drawing/2014/main" id="{18FB6D42-F658-2EBC-9B68-A204FDFEBD8F}"/>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1107" name="Oval 1106">
                  <a:extLst>
                    <a:ext uri="{FF2B5EF4-FFF2-40B4-BE49-F238E27FC236}">
                      <a16:creationId xmlns:a16="http://schemas.microsoft.com/office/drawing/2014/main" id="{870D0C9A-EBEE-55E1-C302-CA99646EC460}"/>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grpSp>
          <p:nvGrpSpPr>
            <p:cNvPr id="686" name="Epithelial Cell">
              <a:extLst>
                <a:ext uri="{FF2B5EF4-FFF2-40B4-BE49-F238E27FC236}">
                  <a16:creationId xmlns:a16="http://schemas.microsoft.com/office/drawing/2014/main" id="{AE3948C6-0126-8162-66C0-0E62D14891D0}"/>
                </a:ext>
              </a:extLst>
            </p:cNvPr>
            <p:cNvGrpSpPr/>
            <p:nvPr userDrawn="1"/>
          </p:nvGrpSpPr>
          <p:grpSpPr>
            <a:xfrm>
              <a:off x="8725157" y="2176926"/>
              <a:ext cx="194795" cy="356655"/>
              <a:chOff x="7536889" y="1805889"/>
              <a:chExt cx="506734" cy="942934"/>
            </a:xfrm>
          </p:grpSpPr>
          <p:sp>
            <p:nvSpPr>
              <p:cNvPr id="1084" name="Freeform: Shape 1083">
                <a:extLst>
                  <a:ext uri="{FF2B5EF4-FFF2-40B4-BE49-F238E27FC236}">
                    <a16:creationId xmlns:a16="http://schemas.microsoft.com/office/drawing/2014/main" id="{D15CB3A6-4835-98E2-5875-1633985DB9F4}"/>
                  </a:ext>
                </a:extLst>
              </p:cNvPr>
              <p:cNvSpPr/>
              <p:nvPr/>
            </p:nvSpPr>
            <p:spPr>
              <a:xfrm>
                <a:off x="7583784" y="1839216"/>
                <a:ext cx="45823" cy="266614"/>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12700" cap="rnd" cmpd="sng" algn="ctr">
                <a:solidFill>
                  <a:srgbClr val="FFA74F"/>
                </a:solid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1085" name="Freeform: Shape 1084">
                <a:extLst>
                  <a:ext uri="{FF2B5EF4-FFF2-40B4-BE49-F238E27FC236}">
                    <a16:creationId xmlns:a16="http://schemas.microsoft.com/office/drawing/2014/main" id="{077A4C8D-3DC8-AD66-B1F3-2D8E8FF07B12}"/>
                  </a:ext>
                </a:extLst>
              </p:cNvPr>
              <p:cNvSpPr/>
              <p:nvPr/>
            </p:nvSpPr>
            <p:spPr>
              <a:xfrm>
                <a:off x="7637938" y="1822552"/>
                <a:ext cx="45825" cy="245785"/>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000" kern="0">
                  <a:solidFill>
                    <a:srgbClr val="FFFFFF"/>
                  </a:solidFill>
                  <a:cs typeface="Arial" panose="020B0604020202020204" pitchFamily="34" charset="0"/>
                </a:endParaRPr>
              </a:p>
            </p:txBody>
          </p:sp>
          <p:sp>
            <p:nvSpPr>
              <p:cNvPr id="1086" name="Freeform: Shape 1085">
                <a:extLst>
                  <a:ext uri="{FF2B5EF4-FFF2-40B4-BE49-F238E27FC236}">
                    <a16:creationId xmlns:a16="http://schemas.microsoft.com/office/drawing/2014/main" id="{6BEDE8BD-6865-0D7E-7698-EB760F6C5830}"/>
                  </a:ext>
                </a:extLst>
              </p:cNvPr>
              <p:cNvSpPr/>
              <p:nvPr/>
            </p:nvSpPr>
            <p:spPr>
              <a:xfrm>
                <a:off x="7685707" y="1816304"/>
                <a:ext cx="39713" cy="239536"/>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000" kern="0">
                  <a:solidFill>
                    <a:srgbClr val="FFFFFF"/>
                  </a:solidFill>
                  <a:cs typeface="Arial" panose="020B0604020202020204" pitchFamily="34" charset="0"/>
                </a:endParaRPr>
              </a:p>
            </p:txBody>
          </p:sp>
          <p:sp>
            <p:nvSpPr>
              <p:cNvPr id="1087" name="Freeform: Shape 1086">
                <a:extLst>
                  <a:ext uri="{FF2B5EF4-FFF2-40B4-BE49-F238E27FC236}">
                    <a16:creationId xmlns:a16="http://schemas.microsoft.com/office/drawing/2014/main" id="{9632394B-C0D3-9D17-20BB-2577BC50F905}"/>
                  </a:ext>
                </a:extLst>
              </p:cNvPr>
              <p:cNvSpPr/>
              <p:nvPr/>
            </p:nvSpPr>
            <p:spPr>
              <a:xfrm>
                <a:off x="7735835" y="1807971"/>
                <a:ext cx="39636" cy="256199"/>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000" kern="0">
                  <a:solidFill>
                    <a:srgbClr val="FFFFFF"/>
                  </a:solidFill>
                  <a:cs typeface="Arial" panose="020B0604020202020204" pitchFamily="34" charset="0"/>
                </a:endParaRPr>
              </a:p>
            </p:txBody>
          </p:sp>
          <p:sp>
            <p:nvSpPr>
              <p:cNvPr id="1088" name="Freeform: Shape 1087">
                <a:extLst>
                  <a:ext uri="{FF2B5EF4-FFF2-40B4-BE49-F238E27FC236}">
                    <a16:creationId xmlns:a16="http://schemas.microsoft.com/office/drawing/2014/main" id="{2566CA8E-A4BE-F41F-149D-967E17BAC328}"/>
                  </a:ext>
                </a:extLst>
              </p:cNvPr>
              <p:cNvSpPr/>
              <p:nvPr/>
            </p:nvSpPr>
            <p:spPr>
              <a:xfrm>
                <a:off x="7783744" y="1805889"/>
                <a:ext cx="48958" cy="247867"/>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000" kern="0">
                  <a:solidFill>
                    <a:srgbClr val="FFFFFF"/>
                  </a:solidFill>
                  <a:cs typeface="Arial" panose="020B0604020202020204" pitchFamily="34" charset="0"/>
                </a:endParaRPr>
              </a:p>
            </p:txBody>
          </p:sp>
          <p:sp>
            <p:nvSpPr>
              <p:cNvPr id="1089" name="Freeform: Shape 1088">
                <a:extLst>
                  <a:ext uri="{FF2B5EF4-FFF2-40B4-BE49-F238E27FC236}">
                    <a16:creationId xmlns:a16="http://schemas.microsoft.com/office/drawing/2014/main" id="{BA2AAA84-C565-EC3F-6218-1F094E553555}"/>
                  </a:ext>
                </a:extLst>
              </p:cNvPr>
              <p:cNvSpPr/>
              <p:nvPr/>
            </p:nvSpPr>
            <p:spPr>
              <a:xfrm>
                <a:off x="7829567" y="1810054"/>
                <a:ext cx="39575" cy="247867"/>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000" kern="0">
                  <a:solidFill>
                    <a:srgbClr val="FFFFFF"/>
                  </a:solidFill>
                  <a:cs typeface="Arial" panose="020B0604020202020204" pitchFamily="34" charset="0"/>
                </a:endParaRPr>
              </a:p>
            </p:txBody>
          </p:sp>
          <p:sp>
            <p:nvSpPr>
              <p:cNvPr id="1090" name="Freeform: Shape 1089">
                <a:extLst>
                  <a:ext uri="{FF2B5EF4-FFF2-40B4-BE49-F238E27FC236}">
                    <a16:creationId xmlns:a16="http://schemas.microsoft.com/office/drawing/2014/main" id="{55F834A1-8640-4F17-0CB8-52E409666432}"/>
                  </a:ext>
                </a:extLst>
              </p:cNvPr>
              <p:cNvSpPr/>
              <p:nvPr/>
            </p:nvSpPr>
            <p:spPr>
              <a:xfrm>
                <a:off x="7881641" y="1820468"/>
                <a:ext cx="37492" cy="249949"/>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000" kern="0">
                  <a:solidFill>
                    <a:srgbClr val="FFFFFF"/>
                  </a:solidFill>
                  <a:cs typeface="Arial" panose="020B0604020202020204" pitchFamily="34" charset="0"/>
                </a:endParaRPr>
              </a:p>
            </p:txBody>
          </p:sp>
          <p:sp>
            <p:nvSpPr>
              <p:cNvPr id="1091" name="Freeform: Shape 1090">
                <a:extLst>
                  <a:ext uri="{FF2B5EF4-FFF2-40B4-BE49-F238E27FC236}">
                    <a16:creationId xmlns:a16="http://schemas.microsoft.com/office/drawing/2014/main" id="{84459BA1-F71A-799D-DCA7-EEF95730437D}"/>
                  </a:ext>
                </a:extLst>
              </p:cNvPr>
              <p:cNvSpPr/>
              <p:nvPr/>
            </p:nvSpPr>
            <p:spPr>
              <a:xfrm>
                <a:off x="7927464" y="1826717"/>
                <a:ext cx="29161" cy="249949"/>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000" kern="0">
                  <a:solidFill>
                    <a:srgbClr val="FFFFFF"/>
                  </a:solidFill>
                  <a:cs typeface="Arial" panose="020B0604020202020204" pitchFamily="34" charset="0"/>
                </a:endParaRPr>
              </a:p>
            </p:txBody>
          </p:sp>
          <p:sp>
            <p:nvSpPr>
              <p:cNvPr id="1092" name="Freeform: Shape 1091">
                <a:extLst>
                  <a:ext uri="{FF2B5EF4-FFF2-40B4-BE49-F238E27FC236}">
                    <a16:creationId xmlns:a16="http://schemas.microsoft.com/office/drawing/2014/main" id="{C799E0DE-EA84-1D9C-6E57-EF28652E5835}"/>
                  </a:ext>
                </a:extLst>
              </p:cNvPr>
              <p:cNvSpPr/>
              <p:nvPr/>
            </p:nvSpPr>
            <p:spPr>
              <a:xfrm>
                <a:off x="7968766" y="1862128"/>
                <a:ext cx="42014" cy="252032"/>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000" kern="0">
                  <a:solidFill>
                    <a:srgbClr val="FFFFFF"/>
                  </a:solidFill>
                  <a:cs typeface="Arial" panose="020B0604020202020204" pitchFamily="34" charset="0"/>
                </a:endParaRPr>
              </a:p>
            </p:txBody>
          </p:sp>
          <p:grpSp>
            <p:nvGrpSpPr>
              <p:cNvPr id="1093" name="Group 1092">
                <a:extLst>
                  <a:ext uri="{FF2B5EF4-FFF2-40B4-BE49-F238E27FC236}">
                    <a16:creationId xmlns:a16="http://schemas.microsoft.com/office/drawing/2014/main" id="{DAFF0F87-63F8-3A47-70E0-A84541756BE3}"/>
                  </a:ext>
                </a:extLst>
              </p:cNvPr>
              <p:cNvGrpSpPr/>
              <p:nvPr/>
            </p:nvGrpSpPr>
            <p:grpSpPr>
              <a:xfrm>
                <a:off x="7536889" y="2033316"/>
                <a:ext cx="506734" cy="715507"/>
                <a:chOff x="664078" y="1946983"/>
                <a:chExt cx="506734" cy="715506"/>
              </a:xfrm>
            </p:grpSpPr>
            <p:sp>
              <p:nvSpPr>
                <p:cNvPr id="1094" name="Rectangle: Rounded Corners 1093">
                  <a:extLst>
                    <a:ext uri="{FF2B5EF4-FFF2-40B4-BE49-F238E27FC236}">
                      <a16:creationId xmlns:a16="http://schemas.microsoft.com/office/drawing/2014/main" id="{FF84381E-9F61-43C6-8762-1EB890983474}"/>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1095" name="Oval 1094">
                  <a:extLst>
                    <a:ext uri="{FF2B5EF4-FFF2-40B4-BE49-F238E27FC236}">
                      <a16:creationId xmlns:a16="http://schemas.microsoft.com/office/drawing/2014/main" id="{3707D3F5-3D23-5E56-571C-CFFC5F2A6C08}"/>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grpSp>
          <p:nvGrpSpPr>
            <p:cNvPr id="687" name="Epithelial Cell">
              <a:extLst>
                <a:ext uri="{FF2B5EF4-FFF2-40B4-BE49-F238E27FC236}">
                  <a16:creationId xmlns:a16="http://schemas.microsoft.com/office/drawing/2014/main" id="{4E5F47D7-72CD-674C-A512-DEDB32C64EA4}"/>
                </a:ext>
              </a:extLst>
            </p:cNvPr>
            <p:cNvGrpSpPr/>
            <p:nvPr userDrawn="1"/>
          </p:nvGrpSpPr>
          <p:grpSpPr>
            <a:xfrm>
              <a:off x="9103095" y="2176926"/>
              <a:ext cx="194795" cy="356655"/>
              <a:chOff x="8520041" y="1805889"/>
              <a:chExt cx="506734" cy="942934"/>
            </a:xfrm>
          </p:grpSpPr>
          <p:sp>
            <p:nvSpPr>
              <p:cNvPr id="1072" name="Freeform: Shape 1071">
                <a:extLst>
                  <a:ext uri="{FF2B5EF4-FFF2-40B4-BE49-F238E27FC236}">
                    <a16:creationId xmlns:a16="http://schemas.microsoft.com/office/drawing/2014/main" id="{05F2DD80-70CA-A2F8-4F00-7C6631E42BA5}"/>
                  </a:ext>
                </a:extLst>
              </p:cNvPr>
              <p:cNvSpPr/>
              <p:nvPr/>
            </p:nvSpPr>
            <p:spPr>
              <a:xfrm>
                <a:off x="8561339" y="1839216"/>
                <a:ext cx="45823" cy="266614"/>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12700" cap="rnd" cmpd="sng" algn="ctr">
                <a:solidFill>
                  <a:srgbClr val="FFA74F"/>
                </a:solid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1073" name="Freeform: Shape 1072">
                <a:extLst>
                  <a:ext uri="{FF2B5EF4-FFF2-40B4-BE49-F238E27FC236}">
                    <a16:creationId xmlns:a16="http://schemas.microsoft.com/office/drawing/2014/main" id="{969088EF-7DCA-9DB6-3014-8B23AD65F916}"/>
                  </a:ext>
                </a:extLst>
              </p:cNvPr>
              <p:cNvSpPr/>
              <p:nvPr/>
            </p:nvSpPr>
            <p:spPr>
              <a:xfrm>
                <a:off x="8615494" y="1822552"/>
                <a:ext cx="45825" cy="245785"/>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000" kern="0">
                  <a:solidFill>
                    <a:srgbClr val="FFFFFF"/>
                  </a:solidFill>
                  <a:cs typeface="Arial" panose="020B0604020202020204" pitchFamily="34" charset="0"/>
                </a:endParaRPr>
              </a:p>
            </p:txBody>
          </p:sp>
          <p:sp>
            <p:nvSpPr>
              <p:cNvPr id="1074" name="Freeform: Shape 1073">
                <a:extLst>
                  <a:ext uri="{FF2B5EF4-FFF2-40B4-BE49-F238E27FC236}">
                    <a16:creationId xmlns:a16="http://schemas.microsoft.com/office/drawing/2014/main" id="{3FE121AA-9434-72BA-A03E-F260D2684117}"/>
                  </a:ext>
                </a:extLst>
              </p:cNvPr>
              <p:cNvSpPr/>
              <p:nvPr/>
            </p:nvSpPr>
            <p:spPr>
              <a:xfrm>
                <a:off x="8663263" y="1816304"/>
                <a:ext cx="39713" cy="239536"/>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000" kern="0">
                  <a:solidFill>
                    <a:srgbClr val="FFFFFF"/>
                  </a:solidFill>
                  <a:cs typeface="Arial" panose="020B0604020202020204" pitchFamily="34" charset="0"/>
                </a:endParaRPr>
              </a:p>
            </p:txBody>
          </p:sp>
          <p:sp>
            <p:nvSpPr>
              <p:cNvPr id="1075" name="Freeform: Shape 1074">
                <a:extLst>
                  <a:ext uri="{FF2B5EF4-FFF2-40B4-BE49-F238E27FC236}">
                    <a16:creationId xmlns:a16="http://schemas.microsoft.com/office/drawing/2014/main" id="{B88134AB-FAB7-05D0-0ECD-B22AA1B2C762}"/>
                  </a:ext>
                </a:extLst>
              </p:cNvPr>
              <p:cNvSpPr/>
              <p:nvPr/>
            </p:nvSpPr>
            <p:spPr>
              <a:xfrm>
                <a:off x="8713391" y="1807971"/>
                <a:ext cx="39636" cy="256199"/>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000" kern="0">
                  <a:solidFill>
                    <a:srgbClr val="FFFFFF"/>
                  </a:solidFill>
                  <a:cs typeface="Arial" panose="020B0604020202020204" pitchFamily="34" charset="0"/>
                </a:endParaRPr>
              </a:p>
            </p:txBody>
          </p:sp>
          <p:sp>
            <p:nvSpPr>
              <p:cNvPr id="1076" name="Freeform: Shape 1075">
                <a:extLst>
                  <a:ext uri="{FF2B5EF4-FFF2-40B4-BE49-F238E27FC236}">
                    <a16:creationId xmlns:a16="http://schemas.microsoft.com/office/drawing/2014/main" id="{B0153941-E72B-8E15-C898-A4070FE769A7}"/>
                  </a:ext>
                </a:extLst>
              </p:cNvPr>
              <p:cNvSpPr/>
              <p:nvPr/>
            </p:nvSpPr>
            <p:spPr>
              <a:xfrm>
                <a:off x="8761299" y="1805889"/>
                <a:ext cx="48958" cy="247867"/>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000" kern="0">
                  <a:solidFill>
                    <a:srgbClr val="FFFFFF"/>
                  </a:solidFill>
                  <a:cs typeface="Arial" panose="020B0604020202020204" pitchFamily="34" charset="0"/>
                </a:endParaRPr>
              </a:p>
            </p:txBody>
          </p:sp>
          <p:sp>
            <p:nvSpPr>
              <p:cNvPr id="1077" name="Freeform: Shape 1076">
                <a:extLst>
                  <a:ext uri="{FF2B5EF4-FFF2-40B4-BE49-F238E27FC236}">
                    <a16:creationId xmlns:a16="http://schemas.microsoft.com/office/drawing/2014/main" id="{4526AA90-714B-4F0A-9412-500EF0865E4E}"/>
                  </a:ext>
                </a:extLst>
              </p:cNvPr>
              <p:cNvSpPr/>
              <p:nvPr/>
            </p:nvSpPr>
            <p:spPr>
              <a:xfrm>
                <a:off x="8807123" y="1810054"/>
                <a:ext cx="39575" cy="247867"/>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000" kern="0">
                  <a:solidFill>
                    <a:srgbClr val="FFFFFF"/>
                  </a:solidFill>
                  <a:cs typeface="Arial" panose="020B0604020202020204" pitchFamily="34" charset="0"/>
                </a:endParaRPr>
              </a:p>
            </p:txBody>
          </p:sp>
          <p:sp>
            <p:nvSpPr>
              <p:cNvPr id="1078" name="Freeform: Shape 1077">
                <a:extLst>
                  <a:ext uri="{FF2B5EF4-FFF2-40B4-BE49-F238E27FC236}">
                    <a16:creationId xmlns:a16="http://schemas.microsoft.com/office/drawing/2014/main" id="{7E9C8BBD-7134-EDE7-A2B7-DA20CB40E1CB}"/>
                  </a:ext>
                </a:extLst>
              </p:cNvPr>
              <p:cNvSpPr/>
              <p:nvPr/>
            </p:nvSpPr>
            <p:spPr>
              <a:xfrm>
                <a:off x="8859196" y="1820468"/>
                <a:ext cx="37492" cy="249949"/>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000" kern="0">
                  <a:solidFill>
                    <a:srgbClr val="FFFFFF"/>
                  </a:solidFill>
                  <a:cs typeface="Arial" panose="020B0604020202020204" pitchFamily="34" charset="0"/>
                </a:endParaRPr>
              </a:p>
            </p:txBody>
          </p:sp>
          <p:sp>
            <p:nvSpPr>
              <p:cNvPr id="1079" name="Freeform: Shape 1078">
                <a:extLst>
                  <a:ext uri="{FF2B5EF4-FFF2-40B4-BE49-F238E27FC236}">
                    <a16:creationId xmlns:a16="http://schemas.microsoft.com/office/drawing/2014/main" id="{879DDE12-597A-7505-D05B-E4A8E1C29537}"/>
                  </a:ext>
                </a:extLst>
              </p:cNvPr>
              <p:cNvSpPr/>
              <p:nvPr/>
            </p:nvSpPr>
            <p:spPr>
              <a:xfrm>
                <a:off x="8905020" y="1826717"/>
                <a:ext cx="29161" cy="249949"/>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000" kern="0">
                  <a:solidFill>
                    <a:srgbClr val="FFFFFF"/>
                  </a:solidFill>
                  <a:cs typeface="Arial" panose="020B0604020202020204" pitchFamily="34" charset="0"/>
                </a:endParaRPr>
              </a:p>
            </p:txBody>
          </p:sp>
          <p:sp>
            <p:nvSpPr>
              <p:cNvPr id="1080" name="Freeform: Shape 1079">
                <a:extLst>
                  <a:ext uri="{FF2B5EF4-FFF2-40B4-BE49-F238E27FC236}">
                    <a16:creationId xmlns:a16="http://schemas.microsoft.com/office/drawing/2014/main" id="{CA3583A2-F531-6B06-BAC1-1104132858D6}"/>
                  </a:ext>
                </a:extLst>
              </p:cNvPr>
              <p:cNvSpPr/>
              <p:nvPr/>
            </p:nvSpPr>
            <p:spPr>
              <a:xfrm>
                <a:off x="8946321" y="1862128"/>
                <a:ext cx="42014" cy="252032"/>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000" kern="0">
                  <a:solidFill>
                    <a:srgbClr val="FFFFFF"/>
                  </a:solidFill>
                  <a:cs typeface="Arial" panose="020B0604020202020204" pitchFamily="34" charset="0"/>
                </a:endParaRPr>
              </a:p>
            </p:txBody>
          </p:sp>
          <p:grpSp>
            <p:nvGrpSpPr>
              <p:cNvPr id="1081" name="Group 1080">
                <a:extLst>
                  <a:ext uri="{FF2B5EF4-FFF2-40B4-BE49-F238E27FC236}">
                    <a16:creationId xmlns:a16="http://schemas.microsoft.com/office/drawing/2014/main" id="{CB674076-38A1-35F9-D479-F43C49B5D7B6}"/>
                  </a:ext>
                </a:extLst>
              </p:cNvPr>
              <p:cNvGrpSpPr/>
              <p:nvPr/>
            </p:nvGrpSpPr>
            <p:grpSpPr>
              <a:xfrm>
                <a:off x="8520041" y="2033316"/>
                <a:ext cx="506734" cy="715507"/>
                <a:chOff x="664078" y="1946983"/>
                <a:chExt cx="506734" cy="715506"/>
              </a:xfrm>
            </p:grpSpPr>
            <p:sp>
              <p:nvSpPr>
                <p:cNvPr id="1082" name="Rectangle: Rounded Corners 1081">
                  <a:extLst>
                    <a:ext uri="{FF2B5EF4-FFF2-40B4-BE49-F238E27FC236}">
                      <a16:creationId xmlns:a16="http://schemas.microsoft.com/office/drawing/2014/main" id="{1D785D98-DF73-1159-0789-5075F3ED0CB2}"/>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1083" name="Oval 1082">
                  <a:extLst>
                    <a:ext uri="{FF2B5EF4-FFF2-40B4-BE49-F238E27FC236}">
                      <a16:creationId xmlns:a16="http://schemas.microsoft.com/office/drawing/2014/main" id="{97C6D173-734E-4952-7EC5-E1A5593640EE}"/>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grpSp>
          <p:nvGrpSpPr>
            <p:cNvPr id="688" name="Epithelial Cell">
              <a:extLst>
                <a:ext uri="{FF2B5EF4-FFF2-40B4-BE49-F238E27FC236}">
                  <a16:creationId xmlns:a16="http://schemas.microsoft.com/office/drawing/2014/main" id="{66DB1766-22B7-82B5-9806-2A44AD995D49}"/>
                </a:ext>
              </a:extLst>
            </p:cNvPr>
            <p:cNvGrpSpPr/>
            <p:nvPr userDrawn="1"/>
          </p:nvGrpSpPr>
          <p:grpSpPr>
            <a:xfrm>
              <a:off x="9656966" y="2180774"/>
              <a:ext cx="182855" cy="353978"/>
              <a:chOff x="4692938" y="1805889"/>
              <a:chExt cx="506734" cy="942934"/>
            </a:xfrm>
          </p:grpSpPr>
          <p:sp>
            <p:nvSpPr>
              <p:cNvPr id="1060" name="Freeform: Shape 1059">
                <a:extLst>
                  <a:ext uri="{FF2B5EF4-FFF2-40B4-BE49-F238E27FC236}">
                    <a16:creationId xmlns:a16="http://schemas.microsoft.com/office/drawing/2014/main" id="{6BA61CB4-F43C-20A8-335D-D03C5F07017A}"/>
                  </a:ext>
                </a:extLst>
              </p:cNvPr>
              <p:cNvSpPr/>
              <p:nvPr/>
            </p:nvSpPr>
            <p:spPr>
              <a:xfrm>
                <a:off x="4741344" y="1839218"/>
                <a:ext cx="45824" cy="266613"/>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12700" cap="rnd" cmpd="sng" algn="ctr">
                <a:solidFill>
                  <a:srgbClr val="FFA74F"/>
                </a:solid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1061" name="Freeform: Shape 1060">
                <a:extLst>
                  <a:ext uri="{FF2B5EF4-FFF2-40B4-BE49-F238E27FC236}">
                    <a16:creationId xmlns:a16="http://schemas.microsoft.com/office/drawing/2014/main" id="{3A6082AF-8B66-571D-0B34-AC1A3D579AEB}"/>
                  </a:ext>
                </a:extLst>
              </p:cNvPr>
              <p:cNvSpPr/>
              <p:nvPr/>
            </p:nvSpPr>
            <p:spPr>
              <a:xfrm>
                <a:off x="4795500" y="1822554"/>
                <a:ext cx="45826" cy="245784"/>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000" kern="0">
                  <a:solidFill>
                    <a:srgbClr val="FFFFFF"/>
                  </a:solidFill>
                  <a:cs typeface="Arial" panose="020B0604020202020204" pitchFamily="34" charset="0"/>
                </a:endParaRPr>
              </a:p>
            </p:txBody>
          </p:sp>
          <p:sp>
            <p:nvSpPr>
              <p:cNvPr id="1062" name="Freeform: Shape 1061">
                <a:extLst>
                  <a:ext uri="{FF2B5EF4-FFF2-40B4-BE49-F238E27FC236}">
                    <a16:creationId xmlns:a16="http://schemas.microsoft.com/office/drawing/2014/main" id="{980E0B5A-27D2-854A-62A7-E7FFF22516FB}"/>
                  </a:ext>
                </a:extLst>
              </p:cNvPr>
              <p:cNvSpPr/>
              <p:nvPr/>
            </p:nvSpPr>
            <p:spPr>
              <a:xfrm>
                <a:off x="4843268" y="1816306"/>
                <a:ext cx="39715" cy="239536"/>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000" kern="0">
                  <a:solidFill>
                    <a:srgbClr val="FFFFFF"/>
                  </a:solidFill>
                  <a:cs typeface="Arial" panose="020B0604020202020204" pitchFamily="34" charset="0"/>
                </a:endParaRPr>
              </a:p>
            </p:txBody>
          </p:sp>
          <p:sp>
            <p:nvSpPr>
              <p:cNvPr id="1063" name="Freeform: Shape 1062">
                <a:extLst>
                  <a:ext uri="{FF2B5EF4-FFF2-40B4-BE49-F238E27FC236}">
                    <a16:creationId xmlns:a16="http://schemas.microsoft.com/office/drawing/2014/main" id="{DE694DCA-51DA-4D5D-7A6B-3F49C1B33114}"/>
                  </a:ext>
                </a:extLst>
              </p:cNvPr>
              <p:cNvSpPr/>
              <p:nvPr/>
            </p:nvSpPr>
            <p:spPr>
              <a:xfrm>
                <a:off x="4893395" y="1807974"/>
                <a:ext cx="39636" cy="256197"/>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000" kern="0">
                  <a:solidFill>
                    <a:srgbClr val="FFFFFF"/>
                  </a:solidFill>
                  <a:cs typeface="Arial" panose="020B0604020202020204" pitchFamily="34" charset="0"/>
                </a:endParaRPr>
              </a:p>
            </p:txBody>
          </p:sp>
          <p:sp>
            <p:nvSpPr>
              <p:cNvPr id="1064" name="Freeform: Shape 1063">
                <a:extLst>
                  <a:ext uri="{FF2B5EF4-FFF2-40B4-BE49-F238E27FC236}">
                    <a16:creationId xmlns:a16="http://schemas.microsoft.com/office/drawing/2014/main" id="{0C5C12A4-B335-2AC5-2DCE-064EAE2C87A7}"/>
                  </a:ext>
                </a:extLst>
              </p:cNvPr>
              <p:cNvSpPr/>
              <p:nvPr/>
            </p:nvSpPr>
            <p:spPr>
              <a:xfrm>
                <a:off x="4941305" y="1805889"/>
                <a:ext cx="48959" cy="247867"/>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000" kern="0">
                  <a:solidFill>
                    <a:srgbClr val="FFFFFF"/>
                  </a:solidFill>
                  <a:cs typeface="Arial" panose="020B0604020202020204" pitchFamily="34" charset="0"/>
                </a:endParaRPr>
              </a:p>
            </p:txBody>
          </p:sp>
          <p:sp>
            <p:nvSpPr>
              <p:cNvPr id="1065" name="Freeform: Shape 1064">
                <a:extLst>
                  <a:ext uri="{FF2B5EF4-FFF2-40B4-BE49-F238E27FC236}">
                    <a16:creationId xmlns:a16="http://schemas.microsoft.com/office/drawing/2014/main" id="{7585E050-4C2A-BAF3-8F55-B478E986FE37}"/>
                  </a:ext>
                </a:extLst>
              </p:cNvPr>
              <p:cNvSpPr/>
              <p:nvPr/>
            </p:nvSpPr>
            <p:spPr>
              <a:xfrm>
                <a:off x="4987128" y="1810058"/>
                <a:ext cx="39575" cy="247868"/>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000" kern="0">
                  <a:solidFill>
                    <a:srgbClr val="FFFFFF"/>
                  </a:solidFill>
                  <a:cs typeface="Arial" panose="020B0604020202020204" pitchFamily="34" charset="0"/>
                </a:endParaRPr>
              </a:p>
            </p:txBody>
          </p:sp>
          <p:sp>
            <p:nvSpPr>
              <p:cNvPr id="1066" name="Freeform: Shape 1065">
                <a:extLst>
                  <a:ext uri="{FF2B5EF4-FFF2-40B4-BE49-F238E27FC236}">
                    <a16:creationId xmlns:a16="http://schemas.microsoft.com/office/drawing/2014/main" id="{55A27C7B-BADA-7B36-499C-261798467FBA}"/>
                  </a:ext>
                </a:extLst>
              </p:cNvPr>
              <p:cNvSpPr/>
              <p:nvPr/>
            </p:nvSpPr>
            <p:spPr>
              <a:xfrm>
                <a:off x="5039200" y="1820469"/>
                <a:ext cx="37491" cy="249951"/>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000" kern="0">
                  <a:solidFill>
                    <a:srgbClr val="FFFFFF"/>
                  </a:solidFill>
                  <a:cs typeface="Arial" panose="020B0604020202020204" pitchFamily="34" charset="0"/>
                </a:endParaRPr>
              </a:p>
            </p:txBody>
          </p:sp>
          <p:sp>
            <p:nvSpPr>
              <p:cNvPr id="1067" name="Freeform: Shape 1066">
                <a:extLst>
                  <a:ext uri="{FF2B5EF4-FFF2-40B4-BE49-F238E27FC236}">
                    <a16:creationId xmlns:a16="http://schemas.microsoft.com/office/drawing/2014/main" id="{878A0E6F-83F1-C02E-8488-92CB77FA5AA0}"/>
                  </a:ext>
                </a:extLst>
              </p:cNvPr>
              <p:cNvSpPr/>
              <p:nvPr/>
            </p:nvSpPr>
            <p:spPr>
              <a:xfrm>
                <a:off x="5085026" y="1826716"/>
                <a:ext cx="29161" cy="249951"/>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000" kern="0">
                  <a:solidFill>
                    <a:srgbClr val="FFFFFF"/>
                  </a:solidFill>
                  <a:cs typeface="Arial" panose="020B0604020202020204" pitchFamily="34" charset="0"/>
                </a:endParaRPr>
              </a:p>
            </p:txBody>
          </p:sp>
          <p:sp>
            <p:nvSpPr>
              <p:cNvPr id="1068" name="Freeform: Shape 1067">
                <a:extLst>
                  <a:ext uri="{FF2B5EF4-FFF2-40B4-BE49-F238E27FC236}">
                    <a16:creationId xmlns:a16="http://schemas.microsoft.com/office/drawing/2014/main" id="{74777943-6A47-8151-B4C0-2915483063D9}"/>
                  </a:ext>
                </a:extLst>
              </p:cNvPr>
              <p:cNvSpPr/>
              <p:nvPr/>
            </p:nvSpPr>
            <p:spPr>
              <a:xfrm>
                <a:off x="5126326" y="1862125"/>
                <a:ext cx="42014" cy="252032"/>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000" kern="0">
                  <a:solidFill>
                    <a:srgbClr val="FFFFFF"/>
                  </a:solidFill>
                  <a:cs typeface="Arial" panose="020B0604020202020204" pitchFamily="34" charset="0"/>
                </a:endParaRPr>
              </a:p>
            </p:txBody>
          </p:sp>
          <p:grpSp>
            <p:nvGrpSpPr>
              <p:cNvPr id="1069" name="Group 1068">
                <a:extLst>
                  <a:ext uri="{FF2B5EF4-FFF2-40B4-BE49-F238E27FC236}">
                    <a16:creationId xmlns:a16="http://schemas.microsoft.com/office/drawing/2014/main" id="{73F328EE-7940-880E-45A9-E2E973BA6595}"/>
                  </a:ext>
                </a:extLst>
              </p:cNvPr>
              <p:cNvGrpSpPr/>
              <p:nvPr/>
            </p:nvGrpSpPr>
            <p:grpSpPr>
              <a:xfrm>
                <a:off x="4692938" y="2033317"/>
                <a:ext cx="506734" cy="715506"/>
                <a:chOff x="664078" y="1946983"/>
                <a:chExt cx="506734" cy="715506"/>
              </a:xfrm>
            </p:grpSpPr>
            <p:sp>
              <p:nvSpPr>
                <p:cNvPr id="1070" name="Rectangle: Rounded Corners 1069">
                  <a:extLst>
                    <a:ext uri="{FF2B5EF4-FFF2-40B4-BE49-F238E27FC236}">
                      <a16:creationId xmlns:a16="http://schemas.microsoft.com/office/drawing/2014/main" id="{32349C59-6D93-66CA-6122-F95721699496}"/>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1071" name="Oval 1070">
                  <a:extLst>
                    <a:ext uri="{FF2B5EF4-FFF2-40B4-BE49-F238E27FC236}">
                      <a16:creationId xmlns:a16="http://schemas.microsoft.com/office/drawing/2014/main" id="{DD551ECF-9B5C-9B70-CC1A-30FDCA893291}"/>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sp>
          <p:nvSpPr>
            <p:cNvPr id="689" name="TextBox 688">
              <a:extLst>
                <a:ext uri="{FF2B5EF4-FFF2-40B4-BE49-F238E27FC236}">
                  <a16:creationId xmlns:a16="http://schemas.microsoft.com/office/drawing/2014/main" id="{15403883-692B-9A9D-E35E-9B81C9F0E2A7}"/>
                </a:ext>
              </a:extLst>
            </p:cNvPr>
            <p:cNvSpPr txBox="1"/>
            <p:nvPr userDrawn="1"/>
          </p:nvSpPr>
          <p:spPr>
            <a:xfrm>
              <a:off x="8784249" y="2750855"/>
              <a:ext cx="229229" cy="249299"/>
            </a:xfrm>
            <a:prstGeom prst="rect">
              <a:avLst/>
            </a:prstGeom>
            <a:noFill/>
          </p:spPr>
          <p:txBody>
            <a:bodyPr wrap="none" lIns="0" tIns="0" rIns="0" bIns="0" rtlCol="0">
              <a:spAutoFit/>
            </a:bodyPr>
            <a:lstStyle/>
            <a:p>
              <a:pPr marL="0" marR="0" lvl="0" indent="0" algn="ctr" defTabSz="685783" eaLnBrk="1" fontAlgn="auto" latinLnBrk="0" hangingPunct="1">
                <a:lnSpc>
                  <a:spcPct val="90000"/>
                </a:lnSpc>
                <a:spcBef>
                  <a:spcPts val="0"/>
                </a:spcBef>
                <a:spcAft>
                  <a:spcPts val="0"/>
                </a:spcAft>
                <a:buClr>
                  <a:srgbClr val="830051"/>
                </a:buClr>
                <a:buSzTx/>
                <a:buFontTx/>
                <a:buNone/>
                <a:tabLst/>
                <a:defRPr/>
              </a:pPr>
              <a:r>
                <a:rPr kumimoji="0" lang="en-US" sz="900" b="1" i="0" u="none" strike="noStrike" kern="0" cap="none" spc="0" normalizeH="0" baseline="0" noProof="0">
                  <a:ln>
                    <a:noFill/>
                  </a:ln>
                  <a:solidFill>
                    <a:srgbClr val="785600"/>
                  </a:solidFill>
                  <a:effectLst/>
                  <a:uLnTx/>
                  <a:uFillTx/>
                  <a:cs typeface="Arial" panose="020B0604020202020204" pitchFamily="34" charset="0"/>
                </a:rPr>
                <a:t>TSLP</a:t>
              </a:r>
            </a:p>
            <a:p>
              <a:pPr marL="0" marR="0" lvl="0" indent="0" algn="ctr" defTabSz="685783" eaLnBrk="1" fontAlgn="auto" latinLnBrk="0" hangingPunct="1">
                <a:lnSpc>
                  <a:spcPct val="90000"/>
                </a:lnSpc>
                <a:spcBef>
                  <a:spcPts val="0"/>
                </a:spcBef>
                <a:spcAft>
                  <a:spcPts val="0"/>
                </a:spcAft>
                <a:buClr>
                  <a:srgbClr val="830051"/>
                </a:buClr>
                <a:buSzTx/>
                <a:buFontTx/>
                <a:buNone/>
                <a:tabLst/>
                <a:defRPr/>
              </a:pPr>
              <a:r>
                <a:rPr kumimoji="0" lang="en-US" sz="900" b="1" i="0" u="none" strike="noStrike" kern="0" cap="none" spc="0" normalizeH="0" baseline="0" noProof="0">
                  <a:ln>
                    <a:noFill/>
                  </a:ln>
                  <a:solidFill>
                    <a:srgbClr val="785600"/>
                  </a:solidFill>
                  <a:effectLst/>
                  <a:uLnTx/>
                  <a:uFillTx/>
                  <a:cs typeface="Arial" panose="020B0604020202020204" pitchFamily="34" charset="0"/>
                </a:rPr>
                <a:t>IL-33</a:t>
              </a:r>
            </a:p>
          </p:txBody>
        </p:sp>
        <p:sp>
          <p:nvSpPr>
            <p:cNvPr id="690" name="TextBox 689">
              <a:extLst>
                <a:ext uri="{FF2B5EF4-FFF2-40B4-BE49-F238E27FC236}">
                  <a16:creationId xmlns:a16="http://schemas.microsoft.com/office/drawing/2014/main" id="{A795B109-DD05-DA4B-FB9D-A73FE6A8F4EE}"/>
                </a:ext>
              </a:extLst>
            </p:cNvPr>
            <p:cNvSpPr txBox="1"/>
            <p:nvPr userDrawn="1"/>
          </p:nvSpPr>
          <p:spPr>
            <a:xfrm>
              <a:off x="9077413" y="2486402"/>
              <a:ext cx="799845" cy="200055"/>
            </a:xfrm>
            <a:prstGeom prst="rect">
              <a:avLst/>
            </a:prstGeom>
            <a:noFill/>
          </p:spPr>
          <p:txBody>
            <a:bodyPr wrap="square" rtlCol="0">
              <a:spAutoFit/>
            </a:bodyPr>
            <a:lstStyle/>
            <a:p>
              <a:pPr algn="ctr" defTabSz="685783">
                <a:buClr>
                  <a:srgbClr val="830051"/>
                </a:buClr>
                <a:defRPr/>
              </a:pPr>
              <a:r>
                <a:rPr lang="en-US" sz="700" b="1" kern="0">
                  <a:solidFill>
                    <a:schemeClr val="tx1"/>
                  </a:solidFill>
                  <a:cs typeface="Arial" panose="020B0604020202020204" pitchFamily="34" charset="0"/>
                </a:rPr>
                <a:t>Goblet cells</a:t>
              </a:r>
            </a:p>
          </p:txBody>
        </p:sp>
        <p:grpSp>
          <p:nvGrpSpPr>
            <p:cNvPr id="691" name="Group 690">
              <a:extLst>
                <a:ext uri="{FF2B5EF4-FFF2-40B4-BE49-F238E27FC236}">
                  <a16:creationId xmlns:a16="http://schemas.microsoft.com/office/drawing/2014/main" id="{DCD99EBE-181B-FB00-15BD-55E05BBE33B8}"/>
                </a:ext>
              </a:extLst>
            </p:cNvPr>
            <p:cNvGrpSpPr/>
            <p:nvPr userDrawn="1"/>
          </p:nvGrpSpPr>
          <p:grpSpPr>
            <a:xfrm>
              <a:off x="9302071" y="2108190"/>
              <a:ext cx="173950" cy="419050"/>
              <a:chOff x="11490941" y="1954093"/>
              <a:chExt cx="224084" cy="518000"/>
            </a:xfrm>
          </p:grpSpPr>
          <p:sp>
            <p:nvSpPr>
              <p:cNvPr id="1050" name="Rectangle: Rounded Corners 1049">
                <a:extLst>
                  <a:ext uri="{FF2B5EF4-FFF2-40B4-BE49-F238E27FC236}">
                    <a16:creationId xmlns:a16="http://schemas.microsoft.com/office/drawing/2014/main" id="{1B7BF58E-CA3E-BAEA-B13B-CDDDF4DF68B0}"/>
                  </a:ext>
                </a:extLst>
              </p:cNvPr>
              <p:cNvSpPr/>
              <p:nvPr/>
            </p:nvSpPr>
            <p:spPr>
              <a:xfrm>
                <a:off x="11490941" y="2153047"/>
                <a:ext cx="224084" cy="319046"/>
              </a:xfrm>
              <a:prstGeom prst="roundRect">
                <a:avLst>
                  <a:gd name="adj" fmla="val 35662"/>
                </a:avLst>
              </a:prstGeom>
              <a:gradFill flip="none" rotWithShape="1">
                <a:gsLst>
                  <a:gs pos="0">
                    <a:srgbClr val="CDBB56">
                      <a:tint val="66000"/>
                      <a:satMod val="160000"/>
                    </a:srgbClr>
                  </a:gs>
                  <a:gs pos="50000">
                    <a:srgbClr val="CDBB56">
                      <a:tint val="44500"/>
                      <a:satMod val="160000"/>
                    </a:srgbClr>
                  </a:gs>
                  <a:gs pos="100000">
                    <a:srgbClr val="CDBB56">
                      <a:tint val="23500"/>
                      <a:satMod val="160000"/>
                    </a:srgbClr>
                  </a:gs>
                </a:gsLst>
                <a:lin ang="162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1051" name="Oval 1050">
                <a:extLst>
                  <a:ext uri="{FF2B5EF4-FFF2-40B4-BE49-F238E27FC236}">
                    <a16:creationId xmlns:a16="http://schemas.microsoft.com/office/drawing/2014/main" id="{C459B3C7-B19D-F5F0-6FD5-59B847087F22}"/>
                  </a:ext>
                </a:extLst>
              </p:cNvPr>
              <p:cNvSpPr/>
              <p:nvPr/>
            </p:nvSpPr>
            <p:spPr>
              <a:xfrm>
                <a:off x="11546265" y="2303855"/>
                <a:ext cx="113436" cy="93222"/>
              </a:xfrm>
              <a:prstGeom prst="ellipse">
                <a:avLst/>
              </a:prstGeom>
              <a:gradFill flip="none" rotWithShape="1">
                <a:gsLst>
                  <a:gs pos="0">
                    <a:srgbClr val="C4D600">
                      <a:shade val="30000"/>
                      <a:satMod val="115000"/>
                    </a:srgbClr>
                  </a:gs>
                  <a:gs pos="50000">
                    <a:srgbClr val="C4D600">
                      <a:shade val="67500"/>
                      <a:satMod val="115000"/>
                    </a:srgbClr>
                  </a:gs>
                  <a:gs pos="100000">
                    <a:srgbClr val="C4D600">
                      <a:shade val="100000"/>
                      <a:satMod val="115000"/>
                    </a:srgbClr>
                  </a:gs>
                </a:gsLst>
                <a:lin ang="189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1052" name="Oval 1051">
                <a:extLst>
                  <a:ext uri="{FF2B5EF4-FFF2-40B4-BE49-F238E27FC236}">
                    <a16:creationId xmlns:a16="http://schemas.microsoft.com/office/drawing/2014/main" id="{CEE10FAA-F771-7386-3EAC-E3CE10CB823C}"/>
                  </a:ext>
                </a:extLst>
              </p:cNvPr>
              <p:cNvSpPr/>
              <p:nvPr/>
            </p:nvSpPr>
            <p:spPr>
              <a:xfrm>
                <a:off x="11556487" y="1954093"/>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ea typeface="+mn-ea"/>
                  <a:cs typeface="+mn-cs"/>
                </a:endParaRPr>
              </a:p>
            </p:txBody>
          </p:sp>
          <p:sp>
            <p:nvSpPr>
              <p:cNvPr id="1053" name="Oval 1052">
                <a:extLst>
                  <a:ext uri="{FF2B5EF4-FFF2-40B4-BE49-F238E27FC236}">
                    <a16:creationId xmlns:a16="http://schemas.microsoft.com/office/drawing/2014/main" id="{2DE6913A-A317-B9E5-5386-39591C511C22}"/>
                  </a:ext>
                </a:extLst>
              </p:cNvPr>
              <p:cNvSpPr/>
              <p:nvPr/>
            </p:nvSpPr>
            <p:spPr>
              <a:xfrm>
                <a:off x="11607332" y="2118955"/>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ea typeface="+mn-ea"/>
                  <a:cs typeface="+mn-cs"/>
                </a:endParaRPr>
              </a:p>
            </p:txBody>
          </p:sp>
          <p:sp>
            <p:nvSpPr>
              <p:cNvPr id="1054" name="Oval 1053">
                <a:extLst>
                  <a:ext uri="{FF2B5EF4-FFF2-40B4-BE49-F238E27FC236}">
                    <a16:creationId xmlns:a16="http://schemas.microsoft.com/office/drawing/2014/main" id="{E8DC9FD4-3000-27A1-8BAD-A75B56616B83}"/>
                  </a:ext>
                </a:extLst>
              </p:cNvPr>
              <p:cNvSpPr/>
              <p:nvPr/>
            </p:nvSpPr>
            <p:spPr>
              <a:xfrm>
                <a:off x="11542996" y="2153882"/>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ea typeface="+mn-ea"/>
                  <a:cs typeface="+mn-cs"/>
                </a:endParaRPr>
              </a:p>
            </p:txBody>
          </p:sp>
          <p:sp>
            <p:nvSpPr>
              <p:cNvPr id="1055" name="Oval 1054">
                <a:extLst>
                  <a:ext uri="{FF2B5EF4-FFF2-40B4-BE49-F238E27FC236}">
                    <a16:creationId xmlns:a16="http://schemas.microsoft.com/office/drawing/2014/main" id="{A9F6F00F-65C1-F1B1-32DC-537D0292F5F3}"/>
                  </a:ext>
                </a:extLst>
              </p:cNvPr>
              <p:cNvSpPr/>
              <p:nvPr/>
            </p:nvSpPr>
            <p:spPr>
              <a:xfrm>
                <a:off x="11642250" y="2049177"/>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ea typeface="+mn-ea"/>
                  <a:cs typeface="+mn-cs"/>
                </a:endParaRPr>
              </a:p>
            </p:txBody>
          </p:sp>
          <p:sp>
            <p:nvSpPr>
              <p:cNvPr id="1056" name="Oval 1055">
                <a:extLst>
                  <a:ext uri="{FF2B5EF4-FFF2-40B4-BE49-F238E27FC236}">
                    <a16:creationId xmlns:a16="http://schemas.microsoft.com/office/drawing/2014/main" id="{14116322-05D9-261D-993F-C08D883C4590}"/>
                  </a:ext>
                </a:extLst>
              </p:cNvPr>
              <p:cNvSpPr/>
              <p:nvPr/>
            </p:nvSpPr>
            <p:spPr>
              <a:xfrm>
                <a:off x="11514196" y="2090385"/>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ea typeface="+mn-ea"/>
                  <a:cs typeface="+mn-cs"/>
                </a:endParaRPr>
              </a:p>
            </p:txBody>
          </p:sp>
          <p:sp>
            <p:nvSpPr>
              <p:cNvPr id="1057" name="Oval 1056">
                <a:extLst>
                  <a:ext uri="{FF2B5EF4-FFF2-40B4-BE49-F238E27FC236}">
                    <a16:creationId xmlns:a16="http://schemas.microsoft.com/office/drawing/2014/main" id="{A3A2C140-C3BD-EECE-0A78-811E0B6B5B03}"/>
                  </a:ext>
                </a:extLst>
              </p:cNvPr>
              <p:cNvSpPr/>
              <p:nvPr/>
            </p:nvSpPr>
            <p:spPr>
              <a:xfrm>
                <a:off x="11575547" y="2020728"/>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ea typeface="+mn-ea"/>
                  <a:cs typeface="+mn-cs"/>
                </a:endParaRPr>
              </a:p>
            </p:txBody>
          </p:sp>
          <p:sp>
            <p:nvSpPr>
              <p:cNvPr id="1058" name="Oval 1057">
                <a:extLst>
                  <a:ext uri="{FF2B5EF4-FFF2-40B4-BE49-F238E27FC236}">
                    <a16:creationId xmlns:a16="http://schemas.microsoft.com/office/drawing/2014/main" id="{ABD0F1E5-D261-54C9-2AD3-37FEC075EF19}"/>
                  </a:ext>
                </a:extLst>
              </p:cNvPr>
              <p:cNvSpPr/>
              <p:nvPr/>
            </p:nvSpPr>
            <p:spPr>
              <a:xfrm>
                <a:off x="11502479" y="2024813"/>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ea typeface="+mn-ea"/>
                  <a:cs typeface="+mn-cs"/>
                </a:endParaRPr>
              </a:p>
            </p:txBody>
          </p:sp>
          <p:sp>
            <p:nvSpPr>
              <p:cNvPr id="1059" name="Oval 1058">
                <a:extLst>
                  <a:ext uri="{FF2B5EF4-FFF2-40B4-BE49-F238E27FC236}">
                    <a16:creationId xmlns:a16="http://schemas.microsoft.com/office/drawing/2014/main" id="{9123D033-E212-0026-DEA2-F3485A2DDC8D}"/>
                  </a:ext>
                </a:extLst>
              </p:cNvPr>
              <p:cNvSpPr/>
              <p:nvPr/>
            </p:nvSpPr>
            <p:spPr>
              <a:xfrm>
                <a:off x="11575648" y="2079514"/>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ea typeface="+mn-ea"/>
                  <a:cs typeface="+mn-cs"/>
                </a:endParaRPr>
              </a:p>
            </p:txBody>
          </p:sp>
        </p:grpSp>
        <p:grpSp>
          <p:nvGrpSpPr>
            <p:cNvPr id="692" name="Group 691">
              <a:extLst>
                <a:ext uri="{FF2B5EF4-FFF2-40B4-BE49-F238E27FC236}">
                  <a16:creationId xmlns:a16="http://schemas.microsoft.com/office/drawing/2014/main" id="{2201F9FA-162C-8E8A-0BFC-0E0BED71AB89}"/>
                </a:ext>
              </a:extLst>
            </p:cNvPr>
            <p:cNvGrpSpPr/>
            <p:nvPr userDrawn="1"/>
          </p:nvGrpSpPr>
          <p:grpSpPr>
            <a:xfrm>
              <a:off x="9481332" y="2108487"/>
              <a:ext cx="173950" cy="419050"/>
              <a:chOff x="11490941" y="1954093"/>
              <a:chExt cx="224084" cy="518000"/>
            </a:xfrm>
          </p:grpSpPr>
          <p:sp>
            <p:nvSpPr>
              <p:cNvPr id="1040" name="Rectangle: Rounded Corners 1039">
                <a:extLst>
                  <a:ext uri="{FF2B5EF4-FFF2-40B4-BE49-F238E27FC236}">
                    <a16:creationId xmlns:a16="http://schemas.microsoft.com/office/drawing/2014/main" id="{4AC08623-C954-37C1-6146-595487C9D89D}"/>
                  </a:ext>
                </a:extLst>
              </p:cNvPr>
              <p:cNvSpPr/>
              <p:nvPr/>
            </p:nvSpPr>
            <p:spPr>
              <a:xfrm>
                <a:off x="11490941" y="2153047"/>
                <a:ext cx="224084" cy="319046"/>
              </a:xfrm>
              <a:prstGeom prst="roundRect">
                <a:avLst>
                  <a:gd name="adj" fmla="val 35662"/>
                </a:avLst>
              </a:prstGeom>
              <a:gradFill flip="none" rotWithShape="1">
                <a:gsLst>
                  <a:gs pos="0">
                    <a:srgbClr val="CDBB56">
                      <a:tint val="66000"/>
                      <a:satMod val="160000"/>
                    </a:srgbClr>
                  </a:gs>
                  <a:gs pos="50000">
                    <a:srgbClr val="CDBB56">
                      <a:tint val="44500"/>
                      <a:satMod val="160000"/>
                    </a:srgbClr>
                  </a:gs>
                  <a:gs pos="100000">
                    <a:srgbClr val="CDBB56">
                      <a:tint val="23500"/>
                      <a:satMod val="160000"/>
                    </a:srgbClr>
                  </a:gs>
                </a:gsLst>
                <a:lin ang="162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1041" name="Oval 1040">
                <a:extLst>
                  <a:ext uri="{FF2B5EF4-FFF2-40B4-BE49-F238E27FC236}">
                    <a16:creationId xmlns:a16="http://schemas.microsoft.com/office/drawing/2014/main" id="{27B8C195-FF95-A184-1DCE-3656E06E1F18}"/>
                  </a:ext>
                </a:extLst>
              </p:cNvPr>
              <p:cNvSpPr/>
              <p:nvPr/>
            </p:nvSpPr>
            <p:spPr>
              <a:xfrm>
                <a:off x="11546265" y="2303855"/>
                <a:ext cx="113436" cy="93222"/>
              </a:xfrm>
              <a:prstGeom prst="ellipse">
                <a:avLst/>
              </a:prstGeom>
              <a:gradFill flip="none" rotWithShape="1">
                <a:gsLst>
                  <a:gs pos="0">
                    <a:srgbClr val="C4D600">
                      <a:shade val="30000"/>
                      <a:satMod val="115000"/>
                    </a:srgbClr>
                  </a:gs>
                  <a:gs pos="50000">
                    <a:srgbClr val="C4D600">
                      <a:shade val="67500"/>
                      <a:satMod val="115000"/>
                    </a:srgbClr>
                  </a:gs>
                  <a:gs pos="100000">
                    <a:srgbClr val="C4D600">
                      <a:shade val="100000"/>
                      <a:satMod val="115000"/>
                    </a:srgbClr>
                  </a:gs>
                </a:gsLst>
                <a:lin ang="189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1042" name="Oval 1041">
                <a:extLst>
                  <a:ext uri="{FF2B5EF4-FFF2-40B4-BE49-F238E27FC236}">
                    <a16:creationId xmlns:a16="http://schemas.microsoft.com/office/drawing/2014/main" id="{EEFB7A64-4E5A-82D9-4490-F73DEC4C27BD}"/>
                  </a:ext>
                </a:extLst>
              </p:cNvPr>
              <p:cNvSpPr/>
              <p:nvPr/>
            </p:nvSpPr>
            <p:spPr>
              <a:xfrm>
                <a:off x="11556487" y="1954093"/>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ea typeface="+mn-ea"/>
                  <a:cs typeface="+mn-cs"/>
                </a:endParaRPr>
              </a:p>
            </p:txBody>
          </p:sp>
          <p:sp>
            <p:nvSpPr>
              <p:cNvPr id="1043" name="Oval 1042">
                <a:extLst>
                  <a:ext uri="{FF2B5EF4-FFF2-40B4-BE49-F238E27FC236}">
                    <a16:creationId xmlns:a16="http://schemas.microsoft.com/office/drawing/2014/main" id="{3C85B99F-9365-89BC-B46B-46FEB7077ED6}"/>
                  </a:ext>
                </a:extLst>
              </p:cNvPr>
              <p:cNvSpPr/>
              <p:nvPr/>
            </p:nvSpPr>
            <p:spPr>
              <a:xfrm>
                <a:off x="11607332" y="2118955"/>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ea typeface="+mn-ea"/>
                  <a:cs typeface="+mn-cs"/>
                </a:endParaRPr>
              </a:p>
            </p:txBody>
          </p:sp>
          <p:sp>
            <p:nvSpPr>
              <p:cNvPr id="1044" name="Oval 1043">
                <a:extLst>
                  <a:ext uri="{FF2B5EF4-FFF2-40B4-BE49-F238E27FC236}">
                    <a16:creationId xmlns:a16="http://schemas.microsoft.com/office/drawing/2014/main" id="{AD7DAB25-3FB1-7611-4809-F9CF1C8C7302}"/>
                  </a:ext>
                </a:extLst>
              </p:cNvPr>
              <p:cNvSpPr/>
              <p:nvPr/>
            </p:nvSpPr>
            <p:spPr>
              <a:xfrm>
                <a:off x="11542996" y="2153882"/>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ea typeface="+mn-ea"/>
                  <a:cs typeface="+mn-cs"/>
                </a:endParaRPr>
              </a:p>
            </p:txBody>
          </p:sp>
          <p:sp>
            <p:nvSpPr>
              <p:cNvPr id="1045" name="Oval 1044">
                <a:extLst>
                  <a:ext uri="{FF2B5EF4-FFF2-40B4-BE49-F238E27FC236}">
                    <a16:creationId xmlns:a16="http://schemas.microsoft.com/office/drawing/2014/main" id="{CBB9DC45-4240-968E-FE35-DA3535BD3AD3}"/>
                  </a:ext>
                </a:extLst>
              </p:cNvPr>
              <p:cNvSpPr/>
              <p:nvPr/>
            </p:nvSpPr>
            <p:spPr>
              <a:xfrm>
                <a:off x="11642250" y="2049177"/>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ea typeface="+mn-ea"/>
                  <a:cs typeface="+mn-cs"/>
                </a:endParaRPr>
              </a:p>
            </p:txBody>
          </p:sp>
          <p:sp>
            <p:nvSpPr>
              <p:cNvPr id="1046" name="Oval 1045">
                <a:extLst>
                  <a:ext uri="{FF2B5EF4-FFF2-40B4-BE49-F238E27FC236}">
                    <a16:creationId xmlns:a16="http://schemas.microsoft.com/office/drawing/2014/main" id="{BBEDB5B1-5242-177A-4FAA-505D2207E30F}"/>
                  </a:ext>
                </a:extLst>
              </p:cNvPr>
              <p:cNvSpPr/>
              <p:nvPr/>
            </p:nvSpPr>
            <p:spPr>
              <a:xfrm>
                <a:off x="11514196" y="2090385"/>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ea typeface="+mn-ea"/>
                  <a:cs typeface="+mn-cs"/>
                </a:endParaRPr>
              </a:p>
            </p:txBody>
          </p:sp>
          <p:sp>
            <p:nvSpPr>
              <p:cNvPr id="1047" name="Oval 1046">
                <a:extLst>
                  <a:ext uri="{FF2B5EF4-FFF2-40B4-BE49-F238E27FC236}">
                    <a16:creationId xmlns:a16="http://schemas.microsoft.com/office/drawing/2014/main" id="{687EA25E-F286-3666-8253-2954AE658C96}"/>
                  </a:ext>
                </a:extLst>
              </p:cNvPr>
              <p:cNvSpPr/>
              <p:nvPr/>
            </p:nvSpPr>
            <p:spPr>
              <a:xfrm>
                <a:off x="11575547" y="2020728"/>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ea typeface="+mn-ea"/>
                  <a:cs typeface="+mn-cs"/>
                </a:endParaRPr>
              </a:p>
            </p:txBody>
          </p:sp>
          <p:sp>
            <p:nvSpPr>
              <p:cNvPr id="1048" name="Oval 1047">
                <a:extLst>
                  <a:ext uri="{FF2B5EF4-FFF2-40B4-BE49-F238E27FC236}">
                    <a16:creationId xmlns:a16="http://schemas.microsoft.com/office/drawing/2014/main" id="{B485F82C-D062-BB39-F30A-AE7E5DB92049}"/>
                  </a:ext>
                </a:extLst>
              </p:cNvPr>
              <p:cNvSpPr/>
              <p:nvPr/>
            </p:nvSpPr>
            <p:spPr>
              <a:xfrm>
                <a:off x="11502479" y="2024813"/>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ea typeface="+mn-ea"/>
                  <a:cs typeface="+mn-cs"/>
                </a:endParaRPr>
              </a:p>
            </p:txBody>
          </p:sp>
          <p:sp>
            <p:nvSpPr>
              <p:cNvPr id="1049" name="Oval 1048">
                <a:extLst>
                  <a:ext uri="{FF2B5EF4-FFF2-40B4-BE49-F238E27FC236}">
                    <a16:creationId xmlns:a16="http://schemas.microsoft.com/office/drawing/2014/main" id="{383F6DD2-068B-D633-4532-5E04CFD00068}"/>
                  </a:ext>
                </a:extLst>
              </p:cNvPr>
              <p:cNvSpPr/>
              <p:nvPr/>
            </p:nvSpPr>
            <p:spPr>
              <a:xfrm>
                <a:off x="11575648" y="2079514"/>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ea typeface="+mn-ea"/>
                  <a:cs typeface="+mn-cs"/>
                </a:endParaRPr>
              </a:p>
            </p:txBody>
          </p:sp>
        </p:grpSp>
        <p:grpSp>
          <p:nvGrpSpPr>
            <p:cNvPr id="693" name="Group 692">
              <a:extLst>
                <a:ext uri="{FF2B5EF4-FFF2-40B4-BE49-F238E27FC236}">
                  <a16:creationId xmlns:a16="http://schemas.microsoft.com/office/drawing/2014/main" id="{1E07DF9A-DD34-FFED-E0B6-5C68228F7D9D}"/>
                </a:ext>
              </a:extLst>
            </p:cNvPr>
            <p:cNvGrpSpPr/>
            <p:nvPr userDrawn="1"/>
          </p:nvGrpSpPr>
          <p:grpSpPr>
            <a:xfrm>
              <a:off x="8924444" y="2112579"/>
              <a:ext cx="173950" cy="419050"/>
              <a:chOff x="11490941" y="1954093"/>
              <a:chExt cx="224084" cy="518000"/>
            </a:xfrm>
          </p:grpSpPr>
          <p:sp>
            <p:nvSpPr>
              <p:cNvPr id="1030" name="Rectangle: Rounded Corners 1029">
                <a:extLst>
                  <a:ext uri="{FF2B5EF4-FFF2-40B4-BE49-F238E27FC236}">
                    <a16:creationId xmlns:a16="http://schemas.microsoft.com/office/drawing/2014/main" id="{CA392F20-953E-3B7D-EC40-14A4BC85CE62}"/>
                  </a:ext>
                </a:extLst>
              </p:cNvPr>
              <p:cNvSpPr/>
              <p:nvPr/>
            </p:nvSpPr>
            <p:spPr>
              <a:xfrm>
                <a:off x="11490941" y="2153047"/>
                <a:ext cx="224084" cy="319046"/>
              </a:xfrm>
              <a:prstGeom prst="roundRect">
                <a:avLst>
                  <a:gd name="adj" fmla="val 35662"/>
                </a:avLst>
              </a:prstGeom>
              <a:gradFill flip="none" rotWithShape="1">
                <a:gsLst>
                  <a:gs pos="0">
                    <a:srgbClr val="CDBB56">
                      <a:tint val="66000"/>
                      <a:satMod val="160000"/>
                    </a:srgbClr>
                  </a:gs>
                  <a:gs pos="50000">
                    <a:srgbClr val="CDBB56">
                      <a:tint val="44500"/>
                      <a:satMod val="160000"/>
                    </a:srgbClr>
                  </a:gs>
                  <a:gs pos="100000">
                    <a:srgbClr val="CDBB56">
                      <a:tint val="23500"/>
                      <a:satMod val="160000"/>
                    </a:srgbClr>
                  </a:gs>
                </a:gsLst>
                <a:lin ang="162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1031" name="Oval 1030">
                <a:extLst>
                  <a:ext uri="{FF2B5EF4-FFF2-40B4-BE49-F238E27FC236}">
                    <a16:creationId xmlns:a16="http://schemas.microsoft.com/office/drawing/2014/main" id="{257BC861-4B59-3ACB-6E8E-4D46775E8119}"/>
                  </a:ext>
                </a:extLst>
              </p:cNvPr>
              <p:cNvSpPr/>
              <p:nvPr/>
            </p:nvSpPr>
            <p:spPr>
              <a:xfrm>
                <a:off x="11546265" y="2303855"/>
                <a:ext cx="113436" cy="93222"/>
              </a:xfrm>
              <a:prstGeom prst="ellipse">
                <a:avLst/>
              </a:prstGeom>
              <a:gradFill flip="none" rotWithShape="1">
                <a:gsLst>
                  <a:gs pos="0">
                    <a:srgbClr val="C4D600">
                      <a:shade val="30000"/>
                      <a:satMod val="115000"/>
                    </a:srgbClr>
                  </a:gs>
                  <a:gs pos="50000">
                    <a:srgbClr val="C4D600">
                      <a:shade val="67500"/>
                      <a:satMod val="115000"/>
                    </a:srgbClr>
                  </a:gs>
                  <a:gs pos="100000">
                    <a:srgbClr val="C4D600">
                      <a:shade val="100000"/>
                      <a:satMod val="115000"/>
                    </a:srgbClr>
                  </a:gs>
                </a:gsLst>
                <a:lin ang="189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1032" name="Oval 1031">
                <a:extLst>
                  <a:ext uri="{FF2B5EF4-FFF2-40B4-BE49-F238E27FC236}">
                    <a16:creationId xmlns:a16="http://schemas.microsoft.com/office/drawing/2014/main" id="{C1B0D988-FEC1-8578-A230-64A095022F75}"/>
                  </a:ext>
                </a:extLst>
              </p:cNvPr>
              <p:cNvSpPr/>
              <p:nvPr/>
            </p:nvSpPr>
            <p:spPr>
              <a:xfrm>
                <a:off x="11556487" y="1954093"/>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ea typeface="+mn-ea"/>
                  <a:cs typeface="+mn-cs"/>
                </a:endParaRPr>
              </a:p>
            </p:txBody>
          </p:sp>
          <p:sp>
            <p:nvSpPr>
              <p:cNvPr id="1033" name="Oval 1032">
                <a:extLst>
                  <a:ext uri="{FF2B5EF4-FFF2-40B4-BE49-F238E27FC236}">
                    <a16:creationId xmlns:a16="http://schemas.microsoft.com/office/drawing/2014/main" id="{158C3396-4450-5802-A5AE-355C2ED2D54F}"/>
                  </a:ext>
                </a:extLst>
              </p:cNvPr>
              <p:cNvSpPr/>
              <p:nvPr/>
            </p:nvSpPr>
            <p:spPr>
              <a:xfrm>
                <a:off x="11607332" y="2118955"/>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ea typeface="+mn-ea"/>
                  <a:cs typeface="+mn-cs"/>
                </a:endParaRPr>
              </a:p>
            </p:txBody>
          </p:sp>
          <p:sp>
            <p:nvSpPr>
              <p:cNvPr id="1034" name="Oval 1033">
                <a:extLst>
                  <a:ext uri="{FF2B5EF4-FFF2-40B4-BE49-F238E27FC236}">
                    <a16:creationId xmlns:a16="http://schemas.microsoft.com/office/drawing/2014/main" id="{4A572EDE-915A-5C46-F98E-AF4ACAEE0B5C}"/>
                  </a:ext>
                </a:extLst>
              </p:cNvPr>
              <p:cNvSpPr/>
              <p:nvPr/>
            </p:nvSpPr>
            <p:spPr>
              <a:xfrm>
                <a:off x="11542996" y="2153882"/>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ea typeface="+mn-ea"/>
                  <a:cs typeface="+mn-cs"/>
                </a:endParaRPr>
              </a:p>
            </p:txBody>
          </p:sp>
          <p:sp>
            <p:nvSpPr>
              <p:cNvPr id="1035" name="Oval 1034">
                <a:extLst>
                  <a:ext uri="{FF2B5EF4-FFF2-40B4-BE49-F238E27FC236}">
                    <a16:creationId xmlns:a16="http://schemas.microsoft.com/office/drawing/2014/main" id="{83D2B13B-8064-0B8C-342A-22038718CAD7}"/>
                  </a:ext>
                </a:extLst>
              </p:cNvPr>
              <p:cNvSpPr/>
              <p:nvPr/>
            </p:nvSpPr>
            <p:spPr>
              <a:xfrm>
                <a:off x="11642250" y="2049177"/>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ea typeface="+mn-ea"/>
                  <a:cs typeface="+mn-cs"/>
                </a:endParaRPr>
              </a:p>
            </p:txBody>
          </p:sp>
          <p:sp>
            <p:nvSpPr>
              <p:cNvPr id="1036" name="Oval 1035">
                <a:extLst>
                  <a:ext uri="{FF2B5EF4-FFF2-40B4-BE49-F238E27FC236}">
                    <a16:creationId xmlns:a16="http://schemas.microsoft.com/office/drawing/2014/main" id="{F194C226-D376-F55F-691C-89EB7B013206}"/>
                  </a:ext>
                </a:extLst>
              </p:cNvPr>
              <p:cNvSpPr/>
              <p:nvPr/>
            </p:nvSpPr>
            <p:spPr>
              <a:xfrm>
                <a:off x="11514196" y="2090385"/>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ea typeface="+mn-ea"/>
                  <a:cs typeface="+mn-cs"/>
                </a:endParaRPr>
              </a:p>
            </p:txBody>
          </p:sp>
          <p:sp>
            <p:nvSpPr>
              <p:cNvPr id="1037" name="Oval 1036">
                <a:extLst>
                  <a:ext uri="{FF2B5EF4-FFF2-40B4-BE49-F238E27FC236}">
                    <a16:creationId xmlns:a16="http://schemas.microsoft.com/office/drawing/2014/main" id="{6E677A21-5BE1-8EEB-8234-4CCD701B5C9D}"/>
                  </a:ext>
                </a:extLst>
              </p:cNvPr>
              <p:cNvSpPr/>
              <p:nvPr/>
            </p:nvSpPr>
            <p:spPr>
              <a:xfrm>
                <a:off x="11575547" y="2020728"/>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ea typeface="+mn-ea"/>
                  <a:cs typeface="+mn-cs"/>
                </a:endParaRPr>
              </a:p>
            </p:txBody>
          </p:sp>
          <p:sp>
            <p:nvSpPr>
              <p:cNvPr id="1038" name="Oval 1037">
                <a:extLst>
                  <a:ext uri="{FF2B5EF4-FFF2-40B4-BE49-F238E27FC236}">
                    <a16:creationId xmlns:a16="http://schemas.microsoft.com/office/drawing/2014/main" id="{DFB71E4F-7DD8-4CAF-E0EF-A50E07A6A88A}"/>
                  </a:ext>
                </a:extLst>
              </p:cNvPr>
              <p:cNvSpPr/>
              <p:nvPr/>
            </p:nvSpPr>
            <p:spPr>
              <a:xfrm>
                <a:off x="11502479" y="2024813"/>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ea typeface="+mn-ea"/>
                  <a:cs typeface="+mn-cs"/>
                </a:endParaRPr>
              </a:p>
            </p:txBody>
          </p:sp>
          <p:sp>
            <p:nvSpPr>
              <p:cNvPr id="1039" name="Oval 1038">
                <a:extLst>
                  <a:ext uri="{FF2B5EF4-FFF2-40B4-BE49-F238E27FC236}">
                    <a16:creationId xmlns:a16="http://schemas.microsoft.com/office/drawing/2014/main" id="{B4F40BA3-5AEA-3A84-68FB-24D5CDF72238}"/>
                  </a:ext>
                </a:extLst>
              </p:cNvPr>
              <p:cNvSpPr/>
              <p:nvPr/>
            </p:nvSpPr>
            <p:spPr>
              <a:xfrm>
                <a:off x="11575648" y="2079514"/>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ea typeface="+mn-ea"/>
                  <a:cs typeface="+mn-cs"/>
                </a:endParaRPr>
              </a:p>
            </p:txBody>
          </p:sp>
        </p:grpSp>
        <p:grpSp>
          <p:nvGrpSpPr>
            <p:cNvPr id="694" name="Group 693">
              <a:extLst>
                <a:ext uri="{FF2B5EF4-FFF2-40B4-BE49-F238E27FC236}">
                  <a16:creationId xmlns:a16="http://schemas.microsoft.com/office/drawing/2014/main" id="{330FC530-037C-200F-FE89-0BD3EDE489C7}"/>
                </a:ext>
              </a:extLst>
            </p:cNvPr>
            <p:cNvGrpSpPr/>
            <p:nvPr userDrawn="1"/>
          </p:nvGrpSpPr>
          <p:grpSpPr>
            <a:xfrm>
              <a:off x="8360497" y="2114108"/>
              <a:ext cx="173950" cy="419050"/>
              <a:chOff x="11490941" y="1954093"/>
              <a:chExt cx="224084" cy="518000"/>
            </a:xfrm>
          </p:grpSpPr>
          <p:sp>
            <p:nvSpPr>
              <p:cNvPr id="1020" name="Rectangle: Rounded Corners 1019">
                <a:extLst>
                  <a:ext uri="{FF2B5EF4-FFF2-40B4-BE49-F238E27FC236}">
                    <a16:creationId xmlns:a16="http://schemas.microsoft.com/office/drawing/2014/main" id="{B419D117-937F-8B98-48CB-2B9C89857EE4}"/>
                  </a:ext>
                </a:extLst>
              </p:cNvPr>
              <p:cNvSpPr/>
              <p:nvPr/>
            </p:nvSpPr>
            <p:spPr>
              <a:xfrm>
                <a:off x="11490941" y="2153047"/>
                <a:ext cx="224084" cy="319046"/>
              </a:xfrm>
              <a:prstGeom prst="roundRect">
                <a:avLst>
                  <a:gd name="adj" fmla="val 35662"/>
                </a:avLst>
              </a:prstGeom>
              <a:gradFill flip="none" rotWithShape="1">
                <a:gsLst>
                  <a:gs pos="0">
                    <a:srgbClr val="CDBB56">
                      <a:tint val="66000"/>
                      <a:satMod val="160000"/>
                    </a:srgbClr>
                  </a:gs>
                  <a:gs pos="50000">
                    <a:srgbClr val="CDBB56">
                      <a:tint val="44500"/>
                      <a:satMod val="160000"/>
                    </a:srgbClr>
                  </a:gs>
                  <a:gs pos="100000">
                    <a:srgbClr val="CDBB56">
                      <a:tint val="23500"/>
                      <a:satMod val="160000"/>
                    </a:srgbClr>
                  </a:gs>
                </a:gsLst>
                <a:lin ang="162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1021" name="Oval 1020">
                <a:extLst>
                  <a:ext uri="{FF2B5EF4-FFF2-40B4-BE49-F238E27FC236}">
                    <a16:creationId xmlns:a16="http://schemas.microsoft.com/office/drawing/2014/main" id="{3B6DBF03-4884-7638-5916-835D4440E9B0}"/>
                  </a:ext>
                </a:extLst>
              </p:cNvPr>
              <p:cNvSpPr/>
              <p:nvPr/>
            </p:nvSpPr>
            <p:spPr>
              <a:xfrm>
                <a:off x="11546265" y="2303855"/>
                <a:ext cx="113436" cy="93222"/>
              </a:xfrm>
              <a:prstGeom prst="ellipse">
                <a:avLst/>
              </a:prstGeom>
              <a:gradFill flip="none" rotWithShape="1">
                <a:gsLst>
                  <a:gs pos="0">
                    <a:srgbClr val="C4D600">
                      <a:shade val="30000"/>
                      <a:satMod val="115000"/>
                    </a:srgbClr>
                  </a:gs>
                  <a:gs pos="50000">
                    <a:srgbClr val="C4D600">
                      <a:shade val="67500"/>
                      <a:satMod val="115000"/>
                    </a:srgbClr>
                  </a:gs>
                  <a:gs pos="100000">
                    <a:srgbClr val="C4D600">
                      <a:shade val="100000"/>
                      <a:satMod val="115000"/>
                    </a:srgbClr>
                  </a:gs>
                </a:gsLst>
                <a:lin ang="189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1022" name="Oval 1021">
                <a:extLst>
                  <a:ext uri="{FF2B5EF4-FFF2-40B4-BE49-F238E27FC236}">
                    <a16:creationId xmlns:a16="http://schemas.microsoft.com/office/drawing/2014/main" id="{C2D8F6D4-D725-300C-C514-2435B50316B0}"/>
                  </a:ext>
                </a:extLst>
              </p:cNvPr>
              <p:cNvSpPr/>
              <p:nvPr/>
            </p:nvSpPr>
            <p:spPr>
              <a:xfrm>
                <a:off x="11556487" y="1954093"/>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ea typeface="+mn-ea"/>
                  <a:cs typeface="+mn-cs"/>
                </a:endParaRPr>
              </a:p>
            </p:txBody>
          </p:sp>
          <p:sp>
            <p:nvSpPr>
              <p:cNvPr id="1023" name="Oval 1022">
                <a:extLst>
                  <a:ext uri="{FF2B5EF4-FFF2-40B4-BE49-F238E27FC236}">
                    <a16:creationId xmlns:a16="http://schemas.microsoft.com/office/drawing/2014/main" id="{863DA30D-EA0B-80AF-5164-2908E6796A13}"/>
                  </a:ext>
                </a:extLst>
              </p:cNvPr>
              <p:cNvSpPr/>
              <p:nvPr/>
            </p:nvSpPr>
            <p:spPr>
              <a:xfrm>
                <a:off x="11607332" y="2118955"/>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ea typeface="+mn-ea"/>
                  <a:cs typeface="+mn-cs"/>
                </a:endParaRPr>
              </a:p>
            </p:txBody>
          </p:sp>
          <p:sp>
            <p:nvSpPr>
              <p:cNvPr id="1024" name="Oval 1023">
                <a:extLst>
                  <a:ext uri="{FF2B5EF4-FFF2-40B4-BE49-F238E27FC236}">
                    <a16:creationId xmlns:a16="http://schemas.microsoft.com/office/drawing/2014/main" id="{4E78ECC4-04DA-B8E2-2FD5-CAB9E9A820DA}"/>
                  </a:ext>
                </a:extLst>
              </p:cNvPr>
              <p:cNvSpPr/>
              <p:nvPr/>
            </p:nvSpPr>
            <p:spPr>
              <a:xfrm>
                <a:off x="11542996" y="2153882"/>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ea typeface="+mn-ea"/>
                  <a:cs typeface="+mn-cs"/>
                </a:endParaRPr>
              </a:p>
            </p:txBody>
          </p:sp>
          <p:sp>
            <p:nvSpPr>
              <p:cNvPr id="1025" name="Oval 1024">
                <a:extLst>
                  <a:ext uri="{FF2B5EF4-FFF2-40B4-BE49-F238E27FC236}">
                    <a16:creationId xmlns:a16="http://schemas.microsoft.com/office/drawing/2014/main" id="{3B266162-ADFD-B93E-A1A1-1B747A3B4AF9}"/>
                  </a:ext>
                </a:extLst>
              </p:cNvPr>
              <p:cNvSpPr/>
              <p:nvPr/>
            </p:nvSpPr>
            <p:spPr>
              <a:xfrm>
                <a:off x="11642250" y="2049177"/>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ea typeface="+mn-ea"/>
                  <a:cs typeface="+mn-cs"/>
                </a:endParaRPr>
              </a:p>
            </p:txBody>
          </p:sp>
          <p:sp>
            <p:nvSpPr>
              <p:cNvPr id="1026" name="Oval 1025">
                <a:extLst>
                  <a:ext uri="{FF2B5EF4-FFF2-40B4-BE49-F238E27FC236}">
                    <a16:creationId xmlns:a16="http://schemas.microsoft.com/office/drawing/2014/main" id="{15D25E3A-936D-4CB5-7EC3-865B84AAE258}"/>
                  </a:ext>
                </a:extLst>
              </p:cNvPr>
              <p:cNvSpPr/>
              <p:nvPr/>
            </p:nvSpPr>
            <p:spPr>
              <a:xfrm>
                <a:off x="11514196" y="2090385"/>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ea typeface="+mn-ea"/>
                  <a:cs typeface="+mn-cs"/>
                </a:endParaRPr>
              </a:p>
            </p:txBody>
          </p:sp>
          <p:sp>
            <p:nvSpPr>
              <p:cNvPr id="1027" name="Oval 1026">
                <a:extLst>
                  <a:ext uri="{FF2B5EF4-FFF2-40B4-BE49-F238E27FC236}">
                    <a16:creationId xmlns:a16="http://schemas.microsoft.com/office/drawing/2014/main" id="{56F453A9-C412-5AC1-7C29-0E9A442D3D30}"/>
                  </a:ext>
                </a:extLst>
              </p:cNvPr>
              <p:cNvSpPr/>
              <p:nvPr/>
            </p:nvSpPr>
            <p:spPr>
              <a:xfrm>
                <a:off x="11575547" y="2020728"/>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ea typeface="+mn-ea"/>
                  <a:cs typeface="+mn-cs"/>
                </a:endParaRPr>
              </a:p>
            </p:txBody>
          </p:sp>
          <p:sp>
            <p:nvSpPr>
              <p:cNvPr id="1028" name="Oval 1027">
                <a:extLst>
                  <a:ext uri="{FF2B5EF4-FFF2-40B4-BE49-F238E27FC236}">
                    <a16:creationId xmlns:a16="http://schemas.microsoft.com/office/drawing/2014/main" id="{D5AA32D7-F626-67CE-FCA7-C4465C60D79A}"/>
                  </a:ext>
                </a:extLst>
              </p:cNvPr>
              <p:cNvSpPr/>
              <p:nvPr/>
            </p:nvSpPr>
            <p:spPr>
              <a:xfrm>
                <a:off x="11502479" y="2024813"/>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ea typeface="+mn-ea"/>
                  <a:cs typeface="+mn-cs"/>
                </a:endParaRPr>
              </a:p>
            </p:txBody>
          </p:sp>
          <p:sp>
            <p:nvSpPr>
              <p:cNvPr id="1029" name="Oval 1028">
                <a:extLst>
                  <a:ext uri="{FF2B5EF4-FFF2-40B4-BE49-F238E27FC236}">
                    <a16:creationId xmlns:a16="http://schemas.microsoft.com/office/drawing/2014/main" id="{79E7A076-16DC-4396-FBF9-63EFB122E55D}"/>
                  </a:ext>
                </a:extLst>
              </p:cNvPr>
              <p:cNvSpPr/>
              <p:nvPr/>
            </p:nvSpPr>
            <p:spPr>
              <a:xfrm>
                <a:off x="11575648" y="2079514"/>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ea typeface="+mn-ea"/>
                  <a:cs typeface="+mn-cs"/>
                </a:endParaRPr>
              </a:p>
            </p:txBody>
          </p:sp>
        </p:grpSp>
        <p:grpSp>
          <p:nvGrpSpPr>
            <p:cNvPr id="695" name="Group 694">
              <a:extLst>
                <a:ext uri="{FF2B5EF4-FFF2-40B4-BE49-F238E27FC236}">
                  <a16:creationId xmlns:a16="http://schemas.microsoft.com/office/drawing/2014/main" id="{0BCA460B-0A2B-5BE5-6697-2B5711760915}"/>
                </a:ext>
              </a:extLst>
            </p:cNvPr>
            <p:cNvGrpSpPr/>
            <p:nvPr userDrawn="1"/>
          </p:nvGrpSpPr>
          <p:grpSpPr>
            <a:xfrm>
              <a:off x="8282539" y="1968025"/>
              <a:ext cx="316655" cy="130280"/>
              <a:chOff x="3957044" y="1422295"/>
              <a:chExt cx="558862" cy="208727"/>
            </a:xfrm>
          </p:grpSpPr>
          <p:sp>
            <p:nvSpPr>
              <p:cNvPr id="1018" name="Freeform: Shape 1017">
                <a:extLst>
                  <a:ext uri="{FF2B5EF4-FFF2-40B4-BE49-F238E27FC236}">
                    <a16:creationId xmlns:a16="http://schemas.microsoft.com/office/drawing/2014/main" id="{EC4A80B3-F486-AB8D-4270-7F775DBB8CC7}"/>
                  </a:ext>
                </a:extLst>
              </p:cNvPr>
              <p:cNvSpPr/>
              <p:nvPr/>
            </p:nvSpPr>
            <p:spPr>
              <a:xfrm rot="18252401">
                <a:off x="4278556" y="1368208"/>
                <a:ext cx="183263" cy="291437"/>
              </a:xfrm>
              <a:custGeom>
                <a:avLst/>
                <a:gdLst>
                  <a:gd name="connsiteX0" fmla="*/ 647485 w 650808"/>
                  <a:gd name="connsiteY0" fmla="*/ 1029906 h 1034962"/>
                  <a:gd name="connsiteX1" fmla="*/ 570434 w 650808"/>
                  <a:gd name="connsiteY1" fmla="*/ 947234 h 1034962"/>
                  <a:gd name="connsiteX2" fmla="*/ 605823 w 650808"/>
                  <a:gd name="connsiteY2" fmla="*/ 852472 h 1034962"/>
                  <a:gd name="connsiteX3" fmla="*/ 625712 w 650808"/>
                  <a:gd name="connsiteY3" fmla="*/ 673738 h 1034962"/>
                  <a:gd name="connsiteX4" fmla="*/ 557045 w 650808"/>
                  <a:gd name="connsiteY4" fmla="*/ 570040 h 1034962"/>
                  <a:gd name="connsiteX5" fmla="*/ 471578 w 650808"/>
                  <a:gd name="connsiteY5" fmla="*/ 559641 h 1034962"/>
                  <a:gd name="connsiteX6" fmla="*/ 428552 w 650808"/>
                  <a:gd name="connsiteY6" fmla="*/ 461500 h 1034962"/>
                  <a:gd name="connsiteX7" fmla="*/ 360308 w 650808"/>
                  <a:gd name="connsiteY7" fmla="*/ 312500 h 1034962"/>
                  <a:gd name="connsiteX8" fmla="*/ 345846 w 650808"/>
                  <a:gd name="connsiteY8" fmla="*/ 228463 h 1034962"/>
                  <a:gd name="connsiteX9" fmla="*/ 315234 w 650808"/>
                  <a:gd name="connsiteY9" fmla="*/ 166491 h 1034962"/>
                  <a:gd name="connsiteX10" fmla="*/ 190608 w 650808"/>
                  <a:gd name="connsiteY10" fmla="*/ 90188 h 1034962"/>
                  <a:gd name="connsiteX11" fmla="*/ 30235 w 650808"/>
                  <a:gd name="connsiteY11" fmla="*/ 3453 h 1034962"/>
                  <a:gd name="connsiteX12" fmla="*/ -377 w 650808"/>
                  <a:gd name="connsiteY12" fmla="*/ 9433 h 1034962"/>
                  <a:gd name="connsiteX13" fmla="*/ 277245 w 650808"/>
                  <a:gd name="connsiteY13" fmla="*/ 188167 h 1034962"/>
                  <a:gd name="connsiteX14" fmla="*/ 297621 w 650808"/>
                  <a:gd name="connsiteY14" fmla="*/ 277891 h 1034962"/>
                  <a:gd name="connsiteX15" fmla="*/ 333368 w 650808"/>
                  <a:gd name="connsiteY15" fmla="*/ 342138 h 1034962"/>
                  <a:gd name="connsiteX16" fmla="*/ 403204 w 650808"/>
                  <a:gd name="connsiteY16" fmla="*/ 525714 h 1034962"/>
                  <a:gd name="connsiteX17" fmla="*/ 515514 w 650808"/>
                  <a:gd name="connsiteY17" fmla="*/ 601270 h 1034962"/>
                  <a:gd name="connsiteX18" fmla="*/ 573554 w 650808"/>
                  <a:gd name="connsiteY18" fmla="*/ 629347 h 1034962"/>
                  <a:gd name="connsiteX19" fmla="*/ 586552 w 650808"/>
                  <a:gd name="connsiteY19" fmla="*/ 683260 h 1034962"/>
                  <a:gd name="connsiteX20" fmla="*/ 588047 w 650808"/>
                  <a:gd name="connsiteY20" fmla="*/ 801972 h 1034962"/>
                  <a:gd name="connsiteX21" fmla="*/ 549051 w 650808"/>
                  <a:gd name="connsiteY21" fmla="*/ 966765 h 1034962"/>
                  <a:gd name="connsiteX22" fmla="*/ 647419 w 650808"/>
                  <a:gd name="connsiteY22" fmla="*/ 1033839 h 1034962"/>
                  <a:gd name="connsiteX23" fmla="*/ 647712 w 650808"/>
                  <a:gd name="connsiteY23" fmla="*/ 1029842 h 1034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650808" h="1034962">
                    <a:moveTo>
                      <a:pt x="647485" y="1029906"/>
                    </a:moveTo>
                    <a:cubicBezTo>
                      <a:pt x="606766" y="1021685"/>
                      <a:pt x="575763" y="988440"/>
                      <a:pt x="570434" y="947234"/>
                    </a:cubicBezTo>
                    <a:cubicBezTo>
                      <a:pt x="565754" y="909537"/>
                      <a:pt x="587495" y="882565"/>
                      <a:pt x="605823" y="852472"/>
                    </a:cubicBezTo>
                    <a:cubicBezTo>
                      <a:pt x="640465" y="795635"/>
                      <a:pt x="637638" y="737140"/>
                      <a:pt x="625712" y="673738"/>
                    </a:cubicBezTo>
                    <a:cubicBezTo>
                      <a:pt x="617555" y="630355"/>
                      <a:pt x="605173" y="583136"/>
                      <a:pt x="557045" y="570040"/>
                    </a:cubicBezTo>
                    <a:cubicBezTo>
                      <a:pt x="527798" y="562143"/>
                      <a:pt x="495496" y="577579"/>
                      <a:pt x="471578" y="559641"/>
                    </a:cubicBezTo>
                    <a:cubicBezTo>
                      <a:pt x="444930" y="539655"/>
                      <a:pt x="437391" y="491689"/>
                      <a:pt x="428552" y="461500"/>
                    </a:cubicBezTo>
                    <a:cubicBezTo>
                      <a:pt x="412140" y="405540"/>
                      <a:pt x="392480" y="360759"/>
                      <a:pt x="360308" y="312500"/>
                    </a:cubicBezTo>
                    <a:cubicBezTo>
                      <a:pt x="341914" y="284910"/>
                      <a:pt x="351014" y="258620"/>
                      <a:pt x="345846" y="228463"/>
                    </a:cubicBezTo>
                    <a:cubicBezTo>
                      <a:pt x="341330" y="205455"/>
                      <a:pt x="330768" y="184072"/>
                      <a:pt x="315234" y="166491"/>
                    </a:cubicBezTo>
                    <a:cubicBezTo>
                      <a:pt x="283192" y="128827"/>
                      <a:pt x="236169" y="106664"/>
                      <a:pt x="190608" y="90188"/>
                    </a:cubicBezTo>
                    <a:cubicBezTo>
                      <a:pt x="129448" y="68057"/>
                      <a:pt x="79728" y="46609"/>
                      <a:pt x="30235" y="3453"/>
                    </a:cubicBezTo>
                    <a:cubicBezTo>
                      <a:pt x="24288" y="-1746"/>
                      <a:pt x="-4829" y="-5484"/>
                      <a:pt x="-377" y="9433"/>
                    </a:cubicBezTo>
                    <a:cubicBezTo>
                      <a:pt x="33939" y="124700"/>
                      <a:pt x="211699" y="100425"/>
                      <a:pt x="277245" y="188167"/>
                    </a:cubicBezTo>
                    <a:cubicBezTo>
                      <a:pt x="298856" y="217219"/>
                      <a:pt x="292162" y="244939"/>
                      <a:pt x="297621" y="277891"/>
                    </a:cubicBezTo>
                    <a:cubicBezTo>
                      <a:pt x="301943" y="303889"/>
                      <a:pt x="318711" y="321242"/>
                      <a:pt x="333368" y="342138"/>
                    </a:cubicBezTo>
                    <a:cubicBezTo>
                      <a:pt x="371454" y="396733"/>
                      <a:pt x="379351" y="464879"/>
                      <a:pt x="403204" y="525714"/>
                    </a:cubicBezTo>
                    <a:cubicBezTo>
                      <a:pt x="424490" y="580017"/>
                      <a:pt x="457084" y="604292"/>
                      <a:pt x="515514" y="601270"/>
                    </a:cubicBezTo>
                    <a:cubicBezTo>
                      <a:pt x="542259" y="599872"/>
                      <a:pt x="560782" y="599677"/>
                      <a:pt x="573554" y="629347"/>
                    </a:cubicBezTo>
                    <a:cubicBezTo>
                      <a:pt x="580606" y="645596"/>
                      <a:pt x="583303" y="665842"/>
                      <a:pt x="586552" y="683260"/>
                    </a:cubicBezTo>
                    <a:cubicBezTo>
                      <a:pt x="594092" y="722257"/>
                      <a:pt x="599551" y="763138"/>
                      <a:pt x="588047" y="801972"/>
                    </a:cubicBezTo>
                    <a:cubicBezTo>
                      <a:pt x="570596" y="860466"/>
                      <a:pt x="518829" y="902095"/>
                      <a:pt x="549051" y="966765"/>
                    </a:cubicBezTo>
                    <a:cubicBezTo>
                      <a:pt x="567379" y="1006054"/>
                      <a:pt x="604296" y="1032051"/>
                      <a:pt x="647419" y="1033839"/>
                    </a:cubicBezTo>
                    <a:cubicBezTo>
                      <a:pt x="650669" y="1033839"/>
                      <a:pt x="650864" y="1030589"/>
                      <a:pt x="647712" y="1029842"/>
                    </a:cubicBezTo>
                    <a:close/>
                  </a:path>
                </a:pathLst>
              </a:custGeom>
              <a:solidFill>
                <a:srgbClr val="570995"/>
              </a:solidFill>
              <a:ln w="3245" cap="flat">
                <a:solidFill>
                  <a:srgbClr val="590995">
                    <a:lumMod val="50000"/>
                  </a:srgbClr>
                </a:solid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656665"/>
                  </a:solidFill>
                  <a:effectLst/>
                  <a:uLnTx/>
                  <a:uFillTx/>
                </a:endParaRPr>
              </a:p>
            </p:txBody>
          </p:sp>
          <p:sp>
            <p:nvSpPr>
              <p:cNvPr id="1019" name="Freeform: Shape 1018">
                <a:extLst>
                  <a:ext uri="{FF2B5EF4-FFF2-40B4-BE49-F238E27FC236}">
                    <a16:creationId xmlns:a16="http://schemas.microsoft.com/office/drawing/2014/main" id="{64EDDE6D-34E9-FE74-EF00-2DF3A13A9801}"/>
                  </a:ext>
                </a:extLst>
              </p:cNvPr>
              <p:cNvSpPr/>
              <p:nvPr/>
            </p:nvSpPr>
            <p:spPr>
              <a:xfrm rot="18252401">
                <a:off x="3978374" y="1407787"/>
                <a:ext cx="201905" cy="244565"/>
              </a:xfrm>
              <a:custGeom>
                <a:avLst/>
                <a:gdLst>
                  <a:gd name="connsiteX0" fmla="*/ 147099 w 717013"/>
                  <a:gd name="connsiteY0" fmla="*/ -1120 h 868506"/>
                  <a:gd name="connsiteX1" fmla="*/ 147814 w 717013"/>
                  <a:gd name="connsiteY1" fmla="*/ 639495 h 868506"/>
                  <a:gd name="connsiteX2" fmla="*/ 617624 w 717013"/>
                  <a:gd name="connsiteY2" fmla="*/ 850239 h 868506"/>
                  <a:gd name="connsiteX3" fmla="*/ 542621 w 717013"/>
                  <a:gd name="connsiteY3" fmla="*/ 450850 h 868506"/>
                  <a:gd name="connsiteX4" fmla="*/ 147099 w 717013"/>
                  <a:gd name="connsiteY4" fmla="*/ -1120 h 8685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7013" h="868506">
                    <a:moveTo>
                      <a:pt x="147099" y="-1120"/>
                    </a:moveTo>
                    <a:cubicBezTo>
                      <a:pt x="-81486" y="992"/>
                      <a:pt x="-16329" y="443667"/>
                      <a:pt x="147814" y="639495"/>
                    </a:cubicBezTo>
                    <a:cubicBezTo>
                      <a:pt x="311957" y="835323"/>
                      <a:pt x="509051" y="902721"/>
                      <a:pt x="617624" y="850239"/>
                    </a:cubicBezTo>
                    <a:cubicBezTo>
                      <a:pt x="722102" y="799836"/>
                      <a:pt x="800940" y="576646"/>
                      <a:pt x="542621" y="450850"/>
                    </a:cubicBezTo>
                    <a:cubicBezTo>
                      <a:pt x="284301" y="325053"/>
                      <a:pt x="292751" y="-2453"/>
                      <a:pt x="147099" y="-1120"/>
                    </a:cubicBezTo>
                    <a:close/>
                  </a:path>
                </a:pathLst>
              </a:custGeom>
              <a:gradFill rotWithShape="1">
                <a:gsLst>
                  <a:gs pos="0">
                    <a:srgbClr val="570995">
                      <a:lumMod val="110000"/>
                      <a:satMod val="105000"/>
                      <a:tint val="67000"/>
                    </a:srgbClr>
                  </a:gs>
                  <a:gs pos="50000">
                    <a:srgbClr val="570995">
                      <a:lumMod val="105000"/>
                      <a:satMod val="103000"/>
                      <a:tint val="73000"/>
                    </a:srgbClr>
                  </a:gs>
                  <a:gs pos="100000">
                    <a:srgbClr val="570995">
                      <a:lumMod val="105000"/>
                      <a:satMod val="109000"/>
                      <a:tint val="81000"/>
                    </a:srgbClr>
                  </a:gs>
                </a:gsLst>
                <a:lin ang="5400000" scaled="0"/>
              </a:gradFill>
              <a:ln w="6350" cap="flat" cmpd="sng" algn="ctr">
                <a:solidFill>
                  <a:srgbClr val="570995"/>
                </a:solidFill>
                <a:prstDash val="solid"/>
                <a:miter lim="800000"/>
              </a:ln>
              <a:effectLst/>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656665"/>
                  </a:solidFill>
                  <a:effectLst/>
                  <a:uLnTx/>
                  <a:uFillTx/>
                  <a:ea typeface="+mn-ea"/>
                  <a:cs typeface="+mn-cs"/>
                </a:endParaRPr>
              </a:p>
            </p:txBody>
          </p:sp>
        </p:grpSp>
        <p:pic>
          <p:nvPicPr>
            <p:cNvPr id="696" name="Picture 695" descr="A picture containing calla lily, light&#10;&#10;Description automatically generated">
              <a:extLst>
                <a:ext uri="{FF2B5EF4-FFF2-40B4-BE49-F238E27FC236}">
                  <a16:creationId xmlns:a16="http://schemas.microsoft.com/office/drawing/2014/main" id="{30D46625-D65B-5D26-AB03-FEE13D3C07FC}"/>
                </a:ext>
              </a:extLst>
            </p:cNvPr>
            <p:cNvPicPr>
              <a:picLocks noChangeAspect="1"/>
            </p:cNvPicPr>
            <p:nvPr userDrawn="1"/>
          </p:nvPicPr>
          <p:blipFill>
            <a:blip r:embed="rId6" cstate="email">
              <a:extLst>
                <a:ext uri="{28A0092B-C50C-407E-A947-70E740481C1C}">
                  <a14:useLocalDpi xmlns:a14="http://schemas.microsoft.com/office/drawing/2010/main"/>
                </a:ext>
              </a:extLst>
            </a:blip>
            <a:stretch>
              <a:fillRect/>
            </a:stretch>
          </p:blipFill>
          <p:spPr>
            <a:xfrm>
              <a:off x="9144930" y="1970113"/>
              <a:ext cx="75037" cy="177590"/>
            </a:xfrm>
            <a:prstGeom prst="rect">
              <a:avLst/>
            </a:prstGeom>
          </p:spPr>
        </p:pic>
        <p:pic>
          <p:nvPicPr>
            <p:cNvPr id="697" name="Picture 696" descr="A picture containing calla lily, light&#10;&#10;Description automatically generated">
              <a:extLst>
                <a:ext uri="{FF2B5EF4-FFF2-40B4-BE49-F238E27FC236}">
                  <a16:creationId xmlns:a16="http://schemas.microsoft.com/office/drawing/2014/main" id="{208A2E0B-B479-4082-33A2-2AD66DD0A9D8}"/>
                </a:ext>
              </a:extLst>
            </p:cNvPr>
            <p:cNvPicPr>
              <a:picLocks noChangeAspect="1"/>
            </p:cNvPicPr>
            <p:nvPr userDrawn="1"/>
          </p:nvPicPr>
          <p:blipFill>
            <a:blip r:embed="rId7" cstate="email">
              <a:extLst>
                <a:ext uri="{28A0092B-C50C-407E-A947-70E740481C1C}">
                  <a14:useLocalDpi xmlns:a14="http://schemas.microsoft.com/office/drawing/2010/main"/>
                </a:ext>
              </a:extLst>
            </a:blip>
            <a:stretch>
              <a:fillRect/>
            </a:stretch>
          </p:blipFill>
          <p:spPr>
            <a:xfrm>
              <a:off x="9226327" y="1938177"/>
              <a:ext cx="88542" cy="209553"/>
            </a:xfrm>
            <a:prstGeom prst="rect">
              <a:avLst/>
            </a:prstGeom>
          </p:spPr>
        </p:pic>
        <p:sp>
          <p:nvSpPr>
            <p:cNvPr id="698" name="TextBox 697">
              <a:extLst>
                <a:ext uri="{FF2B5EF4-FFF2-40B4-BE49-F238E27FC236}">
                  <a16:creationId xmlns:a16="http://schemas.microsoft.com/office/drawing/2014/main" id="{8A1C3B24-8472-1B84-C497-2B2EC6508EE4}"/>
                </a:ext>
              </a:extLst>
            </p:cNvPr>
            <p:cNvSpPr txBox="1"/>
            <p:nvPr userDrawn="1"/>
          </p:nvSpPr>
          <p:spPr>
            <a:xfrm>
              <a:off x="7389790" y="3757665"/>
              <a:ext cx="849154" cy="46166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830051"/>
                </a:buClr>
                <a:buSzTx/>
                <a:buFontTx/>
                <a:buNone/>
                <a:tabLst/>
                <a:defRPr/>
              </a:pPr>
              <a:r>
                <a:rPr kumimoji="0" lang="en-US" sz="600" b="0" i="0" u="none" strike="noStrike" kern="1200" cap="none" spc="0" normalizeH="0" baseline="0" noProof="0" dirty="0">
                  <a:ln>
                    <a:noFill/>
                  </a:ln>
                  <a:solidFill>
                    <a:srgbClr val="F0AB00">
                      <a:lumMod val="50000"/>
                    </a:srgbClr>
                  </a:solidFill>
                  <a:effectLst/>
                  <a:uLnTx/>
                  <a:uFillTx/>
                  <a:ea typeface="+mn-ea"/>
                  <a:cs typeface="+mn-cs"/>
                </a:rPr>
                <a:t>Histamine, </a:t>
              </a:r>
              <a:br>
                <a:rPr kumimoji="0" lang="en-US" sz="600" b="0" i="0" u="none" strike="noStrike" kern="1200" cap="none" spc="0" normalizeH="0" baseline="0" noProof="0" dirty="0">
                  <a:ln>
                    <a:noFill/>
                  </a:ln>
                  <a:solidFill>
                    <a:srgbClr val="F0AB00">
                      <a:lumMod val="50000"/>
                    </a:srgbClr>
                  </a:solidFill>
                  <a:effectLst/>
                  <a:uLnTx/>
                  <a:uFillTx/>
                  <a:ea typeface="+mn-ea"/>
                  <a:cs typeface="+mn-cs"/>
                </a:rPr>
              </a:br>
              <a:r>
                <a:rPr kumimoji="0" lang="en-US" sz="600" b="0" i="0" u="none" strike="noStrike" kern="1200" cap="none" spc="0" normalizeH="0" baseline="0" noProof="0" dirty="0">
                  <a:ln>
                    <a:noFill/>
                  </a:ln>
                  <a:solidFill>
                    <a:srgbClr val="F0AB00">
                      <a:lumMod val="50000"/>
                    </a:srgbClr>
                  </a:solidFill>
                  <a:effectLst/>
                  <a:uLnTx/>
                  <a:uFillTx/>
                  <a:ea typeface="+mn-ea"/>
                  <a:cs typeface="+mn-cs"/>
                </a:rPr>
                <a:t>PGD</a:t>
              </a:r>
              <a:r>
                <a:rPr kumimoji="0" lang="en-US" sz="600" b="0" i="0" u="none" strike="noStrike" kern="1200" cap="none" spc="0" normalizeH="0" baseline="-25000" noProof="0" dirty="0">
                  <a:ln>
                    <a:noFill/>
                  </a:ln>
                  <a:solidFill>
                    <a:srgbClr val="F0AB00">
                      <a:lumMod val="50000"/>
                    </a:srgbClr>
                  </a:solidFill>
                  <a:effectLst/>
                  <a:uLnTx/>
                  <a:uFillTx/>
                  <a:ea typeface="+mn-ea"/>
                  <a:cs typeface="+mn-cs"/>
                </a:rPr>
                <a:t>2</a:t>
              </a:r>
              <a:r>
                <a:rPr kumimoji="0" lang="en-US" sz="600" b="0" i="0" u="none" strike="noStrike" kern="1200" cap="none" spc="0" normalizeH="0" baseline="0" noProof="0" dirty="0">
                  <a:ln>
                    <a:noFill/>
                  </a:ln>
                  <a:solidFill>
                    <a:srgbClr val="F0AB00">
                      <a:lumMod val="50000"/>
                    </a:srgbClr>
                  </a:solidFill>
                  <a:effectLst/>
                  <a:uLnTx/>
                  <a:uFillTx/>
                  <a:ea typeface="+mn-ea"/>
                  <a:cs typeface="+mn-cs"/>
                </a:rPr>
                <a:t>, </a:t>
              </a:r>
              <a:br>
                <a:rPr kumimoji="0" lang="en-US" sz="600" b="0" i="0" u="none" strike="noStrike" kern="1200" cap="none" spc="0" normalizeH="0" baseline="0" noProof="0" dirty="0">
                  <a:ln>
                    <a:noFill/>
                  </a:ln>
                  <a:solidFill>
                    <a:srgbClr val="F0AB00">
                      <a:lumMod val="50000"/>
                    </a:srgbClr>
                  </a:solidFill>
                  <a:effectLst/>
                  <a:uLnTx/>
                  <a:uFillTx/>
                  <a:ea typeface="+mn-ea"/>
                  <a:cs typeface="+mn-cs"/>
                </a:rPr>
              </a:br>
              <a:r>
                <a:rPr kumimoji="0" lang="en-US" sz="600" b="0" i="0" u="none" strike="noStrike" kern="1200" cap="none" spc="0" normalizeH="0" baseline="0" noProof="0" dirty="0">
                  <a:ln>
                    <a:noFill/>
                  </a:ln>
                  <a:solidFill>
                    <a:srgbClr val="F0AB00">
                      <a:lumMod val="50000"/>
                    </a:srgbClr>
                  </a:solidFill>
                  <a:effectLst/>
                  <a:uLnTx/>
                  <a:uFillTx/>
                  <a:ea typeface="+mn-ea"/>
                  <a:cs typeface="+mn-cs"/>
                </a:rPr>
                <a:t>tryptase, </a:t>
              </a:r>
              <a:br>
                <a:rPr kumimoji="0" lang="en-US" sz="600" b="0" i="0" u="none" strike="noStrike" kern="1200" cap="none" spc="0" normalizeH="0" baseline="0" noProof="0" dirty="0">
                  <a:ln>
                    <a:noFill/>
                  </a:ln>
                  <a:solidFill>
                    <a:srgbClr val="F0AB00">
                      <a:lumMod val="50000"/>
                    </a:srgbClr>
                  </a:solidFill>
                  <a:effectLst/>
                  <a:uLnTx/>
                  <a:uFillTx/>
                  <a:ea typeface="+mn-ea"/>
                  <a:cs typeface="+mn-cs"/>
                </a:rPr>
              </a:br>
              <a:r>
                <a:rPr kumimoji="0" lang="en-US" sz="600" b="0" i="0" u="none" strike="noStrike" kern="1200" cap="none" spc="0" normalizeH="0" baseline="0" noProof="0" dirty="0">
                  <a:ln>
                    <a:noFill/>
                  </a:ln>
                  <a:solidFill>
                    <a:srgbClr val="F0AB00">
                      <a:lumMod val="50000"/>
                    </a:srgbClr>
                  </a:solidFill>
                  <a:effectLst/>
                  <a:uLnTx/>
                  <a:uFillTx/>
                  <a:ea typeface="+mn-ea"/>
                  <a:cs typeface="+mn-cs"/>
                </a:rPr>
                <a:t>cytokines</a:t>
              </a:r>
            </a:p>
          </p:txBody>
        </p:sp>
        <p:grpSp>
          <p:nvGrpSpPr>
            <p:cNvPr id="699" name="Epithelial Cell">
              <a:extLst>
                <a:ext uri="{FF2B5EF4-FFF2-40B4-BE49-F238E27FC236}">
                  <a16:creationId xmlns:a16="http://schemas.microsoft.com/office/drawing/2014/main" id="{459375A5-8433-6CD3-D0DE-F1DF7BABF2BD}"/>
                </a:ext>
              </a:extLst>
            </p:cNvPr>
            <p:cNvGrpSpPr/>
            <p:nvPr userDrawn="1"/>
          </p:nvGrpSpPr>
          <p:grpSpPr>
            <a:xfrm>
              <a:off x="7604871" y="2199579"/>
              <a:ext cx="194795" cy="356655"/>
              <a:chOff x="8040358" y="1805889"/>
              <a:chExt cx="506734" cy="942934"/>
            </a:xfrm>
          </p:grpSpPr>
          <p:sp>
            <p:nvSpPr>
              <p:cNvPr id="1006" name="Freeform: Shape 1005">
                <a:extLst>
                  <a:ext uri="{FF2B5EF4-FFF2-40B4-BE49-F238E27FC236}">
                    <a16:creationId xmlns:a16="http://schemas.microsoft.com/office/drawing/2014/main" id="{B72965C5-301F-ABB5-E54F-3868F9663D22}"/>
                  </a:ext>
                </a:extLst>
              </p:cNvPr>
              <p:cNvSpPr/>
              <p:nvPr/>
            </p:nvSpPr>
            <p:spPr>
              <a:xfrm>
                <a:off x="8061782" y="1839216"/>
                <a:ext cx="45823" cy="266614"/>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12700" cap="rnd" cmpd="sng" algn="ctr">
                <a:solidFill>
                  <a:srgbClr val="FFA74F"/>
                </a:solid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1007" name="Freeform: Shape 1006">
                <a:extLst>
                  <a:ext uri="{FF2B5EF4-FFF2-40B4-BE49-F238E27FC236}">
                    <a16:creationId xmlns:a16="http://schemas.microsoft.com/office/drawing/2014/main" id="{CC9063CA-7617-B145-3C1E-B3BE3B43C0BC}"/>
                  </a:ext>
                </a:extLst>
              </p:cNvPr>
              <p:cNvSpPr/>
              <p:nvPr/>
            </p:nvSpPr>
            <p:spPr>
              <a:xfrm>
                <a:off x="8115937" y="1822552"/>
                <a:ext cx="45825" cy="245785"/>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000" kern="0">
                  <a:solidFill>
                    <a:srgbClr val="FFFFFF"/>
                  </a:solidFill>
                  <a:cs typeface="Arial" panose="020B0604020202020204" pitchFamily="34" charset="0"/>
                </a:endParaRPr>
              </a:p>
            </p:txBody>
          </p:sp>
          <p:sp>
            <p:nvSpPr>
              <p:cNvPr id="1008" name="Freeform: Shape 1007">
                <a:extLst>
                  <a:ext uri="{FF2B5EF4-FFF2-40B4-BE49-F238E27FC236}">
                    <a16:creationId xmlns:a16="http://schemas.microsoft.com/office/drawing/2014/main" id="{B18838C3-1E22-5BC8-DCF7-C95CA07C7A0F}"/>
                  </a:ext>
                </a:extLst>
              </p:cNvPr>
              <p:cNvSpPr/>
              <p:nvPr/>
            </p:nvSpPr>
            <p:spPr>
              <a:xfrm>
                <a:off x="8163705" y="1816304"/>
                <a:ext cx="39713" cy="239536"/>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000" kern="0">
                  <a:solidFill>
                    <a:srgbClr val="FFFFFF"/>
                  </a:solidFill>
                  <a:cs typeface="Arial" panose="020B0604020202020204" pitchFamily="34" charset="0"/>
                </a:endParaRPr>
              </a:p>
            </p:txBody>
          </p:sp>
          <p:sp>
            <p:nvSpPr>
              <p:cNvPr id="1009" name="Freeform: Shape 1008">
                <a:extLst>
                  <a:ext uri="{FF2B5EF4-FFF2-40B4-BE49-F238E27FC236}">
                    <a16:creationId xmlns:a16="http://schemas.microsoft.com/office/drawing/2014/main" id="{5E7809F0-409B-CD4F-5981-26907B7DE02B}"/>
                  </a:ext>
                </a:extLst>
              </p:cNvPr>
              <p:cNvSpPr/>
              <p:nvPr/>
            </p:nvSpPr>
            <p:spPr>
              <a:xfrm>
                <a:off x="8213833" y="1807971"/>
                <a:ext cx="39636" cy="256199"/>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000" kern="0">
                  <a:solidFill>
                    <a:srgbClr val="FFFFFF"/>
                  </a:solidFill>
                  <a:cs typeface="Arial" panose="020B0604020202020204" pitchFamily="34" charset="0"/>
                </a:endParaRPr>
              </a:p>
            </p:txBody>
          </p:sp>
          <p:sp>
            <p:nvSpPr>
              <p:cNvPr id="1010" name="Freeform: Shape 1009">
                <a:extLst>
                  <a:ext uri="{FF2B5EF4-FFF2-40B4-BE49-F238E27FC236}">
                    <a16:creationId xmlns:a16="http://schemas.microsoft.com/office/drawing/2014/main" id="{3803B3B7-E49E-9BCA-17C7-F788357C99FA}"/>
                  </a:ext>
                </a:extLst>
              </p:cNvPr>
              <p:cNvSpPr/>
              <p:nvPr/>
            </p:nvSpPr>
            <p:spPr>
              <a:xfrm>
                <a:off x="8261740" y="1805889"/>
                <a:ext cx="48958" cy="247867"/>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000" kern="0">
                  <a:solidFill>
                    <a:srgbClr val="FFFFFF"/>
                  </a:solidFill>
                  <a:cs typeface="Arial" panose="020B0604020202020204" pitchFamily="34" charset="0"/>
                </a:endParaRPr>
              </a:p>
            </p:txBody>
          </p:sp>
          <p:sp>
            <p:nvSpPr>
              <p:cNvPr id="1011" name="Freeform: Shape 1010">
                <a:extLst>
                  <a:ext uri="{FF2B5EF4-FFF2-40B4-BE49-F238E27FC236}">
                    <a16:creationId xmlns:a16="http://schemas.microsoft.com/office/drawing/2014/main" id="{2C636A4E-91E4-C532-4C53-740DC5C5BFA2}"/>
                  </a:ext>
                </a:extLst>
              </p:cNvPr>
              <p:cNvSpPr/>
              <p:nvPr/>
            </p:nvSpPr>
            <p:spPr>
              <a:xfrm>
                <a:off x="8307566" y="1810054"/>
                <a:ext cx="39575" cy="247867"/>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000" kern="0">
                  <a:solidFill>
                    <a:srgbClr val="FFFFFF"/>
                  </a:solidFill>
                  <a:cs typeface="Arial" panose="020B0604020202020204" pitchFamily="34" charset="0"/>
                </a:endParaRPr>
              </a:p>
            </p:txBody>
          </p:sp>
          <p:sp>
            <p:nvSpPr>
              <p:cNvPr id="1012" name="Freeform: Shape 1011">
                <a:extLst>
                  <a:ext uri="{FF2B5EF4-FFF2-40B4-BE49-F238E27FC236}">
                    <a16:creationId xmlns:a16="http://schemas.microsoft.com/office/drawing/2014/main" id="{3C2E392D-9F8E-DAC4-91AA-32489A65FAA7}"/>
                  </a:ext>
                </a:extLst>
              </p:cNvPr>
              <p:cNvSpPr/>
              <p:nvPr/>
            </p:nvSpPr>
            <p:spPr>
              <a:xfrm>
                <a:off x="8359639" y="1820468"/>
                <a:ext cx="37492" cy="249949"/>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000" kern="0">
                  <a:solidFill>
                    <a:srgbClr val="FFFFFF"/>
                  </a:solidFill>
                  <a:cs typeface="Arial" panose="020B0604020202020204" pitchFamily="34" charset="0"/>
                </a:endParaRPr>
              </a:p>
            </p:txBody>
          </p:sp>
          <p:sp>
            <p:nvSpPr>
              <p:cNvPr id="1013" name="Freeform: Shape 1012">
                <a:extLst>
                  <a:ext uri="{FF2B5EF4-FFF2-40B4-BE49-F238E27FC236}">
                    <a16:creationId xmlns:a16="http://schemas.microsoft.com/office/drawing/2014/main" id="{B227E6A9-5D7A-AC4F-FCC4-4A5E71FEEACF}"/>
                  </a:ext>
                </a:extLst>
              </p:cNvPr>
              <p:cNvSpPr/>
              <p:nvPr/>
            </p:nvSpPr>
            <p:spPr>
              <a:xfrm>
                <a:off x="8405462" y="1826717"/>
                <a:ext cx="29161" cy="249949"/>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000" kern="0">
                  <a:solidFill>
                    <a:srgbClr val="FFFFFF"/>
                  </a:solidFill>
                  <a:cs typeface="Arial" panose="020B0604020202020204" pitchFamily="34" charset="0"/>
                </a:endParaRPr>
              </a:p>
            </p:txBody>
          </p:sp>
          <p:sp>
            <p:nvSpPr>
              <p:cNvPr id="1014" name="Freeform: Shape 1013">
                <a:extLst>
                  <a:ext uri="{FF2B5EF4-FFF2-40B4-BE49-F238E27FC236}">
                    <a16:creationId xmlns:a16="http://schemas.microsoft.com/office/drawing/2014/main" id="{8E636CDF-235B-D65A-08E8-426CCD41DAF3}"/>
                  </a:ext>
                </a:extLst>
              </p:cNvPr>
              <p:cNvSpPr/>
              <p:nvPr/>
            </p:nvSpPr>
            <p:spPr>
              <a:xfrm>
                <a:off x="8446764" y="1862128"/>
                <a:ext cx="42014" cy="252032"/>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000" kern="0">
                  <a:solidFill>
                    <a:srgbClr val="FFFFFF"/>
                  </a:solidFill>
                  <a:cs typeface="Arial" panose="020B0604020202020204" pitchFamily="34" charset="0"/>
                </a:endParaRPr>
              </a:p>
            </p:txBody>
          </p:sp>
          <p:grpSp>
            <p:nvGrpSpPr>
              <p:cNvPr id="1015" name="Group 1014">
                <a:extLst>
                  <a:ext uri="{FF2B5EF4-FFF2-40B4-BE49-F238E27FC236}">
                    <a16:creationId xmlns:a16="http://schemas.microsoft.com/office/drawing/2014/main" id="{B84F2CFF-B7C2-2821-0A96-569C6855034F}"/>
                  </a:ext>
                </a:extLst>
              </p:cNvPr>
              <p:cNvGrpSpPr/>
              <p:nvPr/>
            </p:nvGrpSpPr>
            <p:grpSpPr>
              <a:xfrm>
                <a:off x="8040358" y="2033316"/>
                <a:ext cx="506734" cy="715507"/>
                <a:chOff x="664078" y="1946983"/>
                <a:chExt cx="506734" cy="715506"/>
              </a:xfrm>
            </p:grpSpPr>
            <p:sp>
              <p:nvSpPr>
                <p:cNvPr id="1016" name="Rectangle: Rounded Corners 1015">
                  <a:extLst>
                    <a:ext uri="{FF2B5EF4-FFF2-40B4-BE49-F238E27FC236}">
                      <a16:creationId xmlns:a16="http://schemas.microsoft.com/office/drawing/2014/main" id="{5229AFE1-8176-18B1-858F-38A4F4170C71}"/>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1017" name="Oval 1016">
                  <a:extLst>
                    <a:ext uri="{FF2B5EF4-FFF2-40B4-BE49-F238E27FC236}">
                      <a16:creationId xmlns:a16="http://schemas.microsoft.com/office/drawing/2014/main" id="{98D23559-6DF0-90A8-0B4F-CFBABF696EF3}"/>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sp>
          <p:nvSpPr>
            <p:cNvPr id="700" name="TextBox 699">
              <a:extLst>
                <a:ext uri="{FF2B5EF4-FFF2-40B4-BE49-F238E27FC236}">
                  <a16:creationId xmlns:a16="http://schemas.microsoft.com/office/drawing/2014/main" id="{EF1D66A6-D5B4-F227-3D96-32E4DCCCDD7D}"/>
                </a:ext>
              </a:extLst>
            </p:cNvPr>
            <p:cNvSpPr txBox="1"/>
            <p:nvPr userDrawn="1"/>
          </p:nvSpPr>
          <p:spPr>
            <a:xfrm>
              <a:off x="9600026" y="4166019"/>
              <a:ext cx="635760" cy="385205"/>
            </a:xfrm>
            <a:prstGeom prst="rect">
              <a:avLst/>
            </a:prstGeom>
            <a:noFill/>
          </p:spPr>
          <p:txBody>
            <a:bodyPr wrap="square" rtlCol="0">
              <a:spAutoFit/>
            </a:bodyPr>
            <a:lstStyle/>
            <a:p>
              <a:pPr algn="r" defTabSz="685783">
                <a:buClr>
                  <a:srgbClr val="830051"/>
                </a:buClr>
                <a:defRPr/>
              </a:pPr>
              <a:r>
                <a:rPr lang="en-US" sz="700" b="1" kern="0">
                  <a:solidFill>
                    <a:schemeClr val="tx1"/>
                  </a:solidFill>
                  <a:cs typeface="Arial" panose="020B0604020202020204" pitchFamily="34" charset="0"/>
                </a:rPr>
                <a:t>Smooth </a:t>
              </a:r>
              <a:br>
                <a:rPr lang="en-US" sz="700" b="1" kern="0">
                  <a:solidFill>
                    <a:schemeClr val="tx1"/>
                  </a:solidFill>
                  <a:cs typeface="Arial" panose="020B0604020202020204" pitchFamily="34" charset="0"/>
                </a:rPr>
              </a:br>
              <a:r>
                <a:rPr lang="en-US" sz="700" b="1" kern="0">
                  <a:solidFill>
                    <a:schemeClr val="tx1"/>
                  </a:solidFill>
                  <a:cs typeface="Arial" panose="020B0604020202020204" pitchFamily="34" charset="0"/>
                </a:rPr>
                <a:t>muscle</a:t>
              </a:r>
            </a:p>
          </p:txBody>
        </p:sp>
        <p:grpSp>
          <p:nvGrpSpPr>
            <p:cNvPr id="701" name="Group 700">
              <a:extLst>
                <a:ext uri="{FF2B5EF4-FFF2-40B4-BE49-F238E27FC236}">
                  <a16:creationId xmlns:a16="http://schemas.microsoft.com/office/drawing/2014/main" id="{D683EDF9-7D0B-2907-43CE-051AE2D52824}"/>
                </a:ext>
              </a:extLst>
            </p:cNvPr>
            <p:cNvGrpSpPr/>
            <p:nvPr userDrawn="1"/>
          </p:nvGrpSpPr>
          <p:grpSpPr>
            <a:xfrm>
              <a:off x="7543476" y="4341621"/>
              <a:ext cx="2418742" cy="303533"/>
              <a:chOff x="1641101" y="4725603"/>
              <a:chExt cx="3288217" cy="422903"/>
            </a:xfrm>
          </p:grpSpPr>
          <p:grpSp>
            <p:nvGrpSpPr>
              <p:cNvPr id="921" name="Group 920">
                <a:extLst>
                  <a:ext uri="{FF2B5EF4-FFF2-40B4-BE49-F238E27FC236}">
                    <a16:creationId xmlns:a16="http://schemas.microsoft.com/office/drawing/2014/main" id="{7B7C41A5-56B2-D165-C80B-9355BD61BB18}"/>
                  </a:ext>
                </a:extLst>
              </p:cNvPr>
              <p:cNvGrpSpPr/>
              <p:nvPr/>
            </p:nvGrpSpPr>
            <p:grpSpPr>
              <a:xfrm rot="60000">
                <a:off x="2683948" y="4887898"/>
                <a:ext cx="1771486" cy="260608"/>
                <a:chOff x="3738169" y="5243361"/>
                <a:chExt cx="2239344" cy="341148"/>
              </a:xfrm>
            </p:grpSpPr>
            <p:grpSp>
              <p:nvGrpSpPr>
                <p:cNvPr id="987" name="Group 986">
                  <a:extLst>
                    <a:ext uri="{FF2B5EF4-FFF2-40B4-BE49-F238E27FC236}">
                      <a16:creationId xmlns:a16="http://schemas.microsoft.com/office/drawing/2014/main" id="{56D590C7-9F3D-2A9C-AF96-C6FB7AAC30AD}"/>
                    </a:ext>
                  </a:extLst>
                </p:cNvPr>
                <p:cNvGrpSpPr/>
                <p:nvPr/>
              </p:nvGrpSpPr>
              <p:grpSpPr>
                <a:xfrm>
                  <a:off x="3738169" y="5277071"/>
                  <a:ext cx="940086" cy="307438"/>
                  <a:chOff x="4913307" y="5351100"/>
                  <a:chExt cx="940086" cy="307438"/>
                </a:xfrm>
              </p:grpSpPr>
              <p:sp>
                <p:nvSpPr>
                  <p:cNvPr id="1002" name="Oval 42">
                    <a:extLst>
                      <a:ext uri="{FF2B5EF4-FFF2-40B4-BE49-F238E27FC236}">
                        <a16:creationId xmlns:a16="http://schemas.microsoft.com/office/drawing/2014/main" id="{C33FA2B3-9751-288E-9290-E4CA87DA4501}"/>
                      </a:ext>
                    </a:extLst>
                  </p:cNvPr>
                  <p:cNvSpPr/>
                  <p:nvPr/>
                </p:nvSpPr>
                <p:spPr>
                  <a:xfrm rot="21436810">
                    <a:off x="4913307" y="5455189"/>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700" kern="0">
                      <a:ln w="6350">
                        <a:solidFill>
                          <a:srgbClr val="000000"/>
                        </a:solidFill>
                      </a:ln>
                      <a:solidFill>
                        <a:srgbClr val="FFFFFF"/>
                      </a:solidFill>
                      <a:cs typeface="Arial" panose="020B0604020202020204" pitchFamily="34" charset="0"/>
                    </a:endParaRPr>
                  </a:p>
                </p:txBody>
              </p:sp>
              <p:sp>
                <p:nvSpPr>
                  <p:cNvPr id="1003" name="Oval 1002">
                    <a:extLst>
                      <a:ext uri="{FF2B5EF4-FFF2-40B4-BE49-F238E27FC236}">
                        <a16:creationId xmlns:a16="http://schemas.microsoft.com/office/drawing/2014/main" id="{C1EAAC9A-E456-9146-DAC0-46FF4BD96A12}"/>
                      </a:ext>
                    </a:extLst>
                  </p:cNvPr>
                  <p:cNvSpPr/>
                  <p:nvPr/>
                </p:nvSpPr>
                <p:spPr>
                  <a:xfrm>
                    <a:off x="5179403" y="5516707"/>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sp>
                <p:nvSpPr>
                  <p:cNvPr id="1004" name="Oval 42">
                    <a:extLst>
                      <a:ext uri="{FF2B5EF4-FFF2-40B4-BE49-F238E27FC236}">
                        <a16:creationId xmlns:a16="http://schemas.microsoft.com/office/drawing/2014/main" id="{69FB4360-558E-9C5B-A1FD-980F7CB461D0}"/>
                      </a:ext>
                    </a:extLst>
                  </p:cNvPr>
                  <p:cNvSpPr/>
                  <p:nvPr/>
                </p:nvSpPr>
                <p:spPr>
                  <a:xfrm rot="21436810">
                    <a:off x="5236432" y="5351100"/>
                    <a:ext cx="616961" cy="19243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317 w 616961"/>
                      <a:gd name="connsiteY0" fmla="*/ 94382 h 192439"/>
                      <a:gd name="connsiteX1" fmla="*/ 16438 w 616961"/>
                      <a:gd name="connsiteY1" fmla="*/ 72180 h 192439"/>
                      <a:gd name="connsiteX2" fmla="*/ 123118 w 616961"/>
                      <a:gd name="connsiteY2" fmla="*/ 64559 h 192439"/>
                      <a:gd name="connsiteX3" fmla="*/ 308608 w 616961"/>
                      <a:gd name="connsiteY3" fmla="*/ 137 h 192439"/>
                      <a:gd name="connsiteX4" fmla="*/ 441252 w 616961"/>
                      <a:gd name="connsiteY4" fmla="*/ 49320 h 192439"/>
                      <a:gd name="connsiteX5" fmla="*/ 612519 w 616961"/>
                      <a:gd name="connsiteY5" fmla="*/ 109622 h 192439"/>
                      <a:gd name="connsiteX6" fmla="*/ 490781 w 616961"/>
                      <a:gd name="connsiteY6" fmla="*/ 129330 h 192439"/>
                      <a:gd name="connsiteX7" fmla="*/ 308608 w 616961"/>
                      <a:gd name="connsiteY7" fmla="*/ 192437 h 192439"/>
                      <a:gd name="connsiteX8" fmla="*/ 132419 w 616961"/>
                      <a:gd name="connsiteY8" fmla="*/ 135586 h 192439"/>
                      <a:gd name="connsiteX9" fmla="*/ 12317 w 616961"/>
                      <a:gd name="connsiteY9" fmla="*/ 94382 h 19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6961" h="192439">
                        <a:moveTo>
                          <a:pt x="12317" y="94382"/>
                        </a:moveTo>
                        <a:cubicBezTo>
                          <a:pt x="-7013" y="83814"/>
                          <a:pt x="-2029" y="77150"/>
                          <a:pt x="16438" y="72180"/>
                        </a:cubicBezTo>
                        <a:cubicBezTo>
                          <a:pt x="34905" y="67210"/>
                          <a:pt x="77598" y="78154"/>
                          <a:pt x="123118" y="64559"/>
                        </a:cubicBezTo>
                        <a:cubicBezTo>
                          <a:pt x="168638" y="50964"/>
                          <a:pt x="255586" y="2677"/>
                          <a:pt x="308608" y="137"/>
                        </a:cubicBezTo>
                        <a:cubicBezTo>
                          <a:pt x="361630" y="-2403"/>
                          <a:pt x="390600" y="31073"/>
                          <a:pt x="441252" y="49320"/>
                        </a:cubicBezTo>
                        <a:cubicBezTo>
                          <a:pt x="501429" y="69472"/>
                          <a:pt x="643834" y="84182"/>
                          <a:pt x="612519" y="109622"/>
                        </a:cubicBezTo>
                        <a:cubicBezTo>
                          <a:pt x="622361" y="126450"/>
                          <a:pt x="541433" y="115528"/>
                          <a:pt x="490781" y="129330"/>
                        </a:cubicBezTo>
                        <a:cubicBezTo>
                          <a:pt x="440129" y="143132"/>
                          <a:pt x="365758" y="192120"/>
                          <a:pt x="308608" y="192437"/>
                        </a:cubicBezTo>
                        <a:cubicBezTo>
                          <a:pt x="251458" y="192754"/>
                          <a:pt x="181562" y="157002"/>
                          <a:pt x="132419" y="135586"/>
                        </a:cubicBezTo>
                        <a:cubicBezTo>
                          <a:pt x="83276" y="114170"/>
                          <a:pt x="31647" y="104950"/>
                          <a:pt x="12317" y="94382"/>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700" kern="0">
                      <a:ln w="6350">
                        <a:solidFill>
                          <a:srgbClr val="000000"/>
                        </a:solidFill>
                      </a:ln>
                      <a:solidFill>
                        <a:srgbClr val="FFFFFF"/>
                      </a:solidFill>
                      <a:cs typeface="Arial" panose="020B0604020202020204" pitchFamily="34" charset="0"/>
                    </a:endParaRPr>
                  </a:p>
                </p:txBody>
              </p:sp>
              <p:sp>
                <p:nvSpPr>
                  <p:cNvPr id="1005" name="Oval 1004">
                    <a:extLst>
                      <a:ext uri="{FF2B5EF4-FFF2-40B4-BE49-F238E27FC236}">
                        <a16:creationId xmlns:a16="http://schemas.microsoft.com/office/drawing/2014/main" id="{23E52566-F9A6-C345-7C93-B0E97F1D955C}"/>
                      </a:ext>
                    </a:extLst>
                  </p:cNvPr>
                  <p:cNvSpPr/>
                  <p:nvPr/>
                </p:nvSpPr>
                <p:spPr>
                  <a:xfrm>
                    <a:off x="5498564" y="5406318"/>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grpSp>
              <p:nvGrpSpPr>
                <p:cNvPr id="988" name="Group 987">
                  <a:extLst>
                    <a:ext uri="{FF2B5EF4-FFF2-40B4-BE49-F238E27FC236}">
                      <a16:creationId xmlns:a16="http://schemas.microsoft.com/office/drawing/2014/main" id="{C8B43D05-CB86-507F-5E0B-544212DF9939}"/>
                    </a:ext>
                  </a:extLst>
                </p:cNvPr>
                <p:cNvGrpSpPr/>
                <p:nvPr/>
              </p:nvGrpSpPr>
              <p:grpSpPr>
                <a:xfrm rot="10800000">
                  <a:off x="4329935" y="5373754"/>
                  <a:ext cx="618134" cy="203349"/>
                  <a:chOff x="4913307" y="5455189"/>
                  <a:chExt cx="618134" cy="203349"/>
                </a:xfrm>
              </p:grpSpPr>
              <p:sp>
                <p:nvSpPr>
                  <p:cNvPr id="1000" name="Oval 42">
                    <a:extLst>
                      <a:ext uri="{FF2B5EF4-FFF2-40B4-BE49-F238E27FC236}">
                        <a16:creationId xmlns:a16="http://schemas.microsoft.com/office/drawing/2014/main" id="{96623564-0250-C85F-377A-C3A2F33DBE07}"/>
                      </a:ext>
                    </a:extLst>
                  </p:cNvPr>
                  <p:cNvSpPr/>
                  <p:nvPr/>
                </p:nvSpPr>
                <p:spPr>
                  <a:xfrm rot="21436810">
                    <a:off x="4913307" y="5455189"/>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700" kern="0">
                      <a:ln w="6350">
                        <a:solidFill>
                          <a:srgbClr val="000000"/>
                        </a:solidFill>
                      </a:ln>
                      <a:solidFill>
                        <a:srgbClr val="FFFFFF"/>
                      </a:solidFill>
                      <a:cs typeface="Arial" panose="020B0604020202020204" pitchFamily="34" charset="0"/>
                    </a:endParaRPr>
                  </a:p>
                </p:txBody>
              </p:sp>
              <p:sp>
                <p:nvSpPr>
                  <p:cNvPr id="1001" name="Oval 1000">
                    <a:extLst>
                      <a:ext uri="{FF2B5EF4-FFF2-40B4-BE49-F238E27FC236}">
                        <a16:creationId xmlns:a16="http://schemas.microsoft.com/office/drawing/2014/main" id="{9B071C8C-314B-C0B8-B07E-D9279BA20F8E}"/>
                      </a:ext>
                    </a:extLst>
                  </p:cNvPr>
                  <p:cNvSpPr/>
                  <p:nvPr/>
                </p:nvSpPr>
                <p:spPr>
                  <a:xfrm>
                    <a:off x="5179403" y="5516707"/>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grpSp>
              <p:nvGrpSpPr>
                <p:cNvPr id="989" name="Group 988">
                  <a:extLst>
                    <a:ext uri="{FF2B5EF4-FFF2-40B4-BE49-F238E27FC236}">
                      <a16:creationId xmlns:a16="http://schemas.microsoft.com/office/drawing/2014/main" id="{3D352A20-D3D1-1455-8E05-FF929CDFDC6B}"/>
                    </a:ext>
                  </a:extLst>
                </p:cNvPr>
                <p:cNvGrpSpPr/>
                <p:nvPr/>
              </p:nvGrpSpPr>
              <p:grpSpPr>
                <a:xfrm>
                  <a:off x="4851432" y="5369260"/>
                  <a:ext cx="618134" cy="203349"/>
                  <a:chOff x="4918004" y="5148985"/>
                  <a:chExt cx="618134" cy="203349"/>
                </a:xfrm>
              </p:grpSpPr>
              <p:sp>
                <p:nvSpPr>
                  <p:cNvPr id="998" name="Oval 42">
                    <a:extLst>
                      <a:ext uri="{FF2B5EF4-FFF2-40B4-BE49-F238E27FC236}">
                        <a16:creationId xmlns:a16="http://schemas.microsoft.com/office/drawing/2014/main" id="{4AADEE3A-08B3-087E-4D50-6C1BA8AF88FE}"/>
                      </a:ext>
                    </a:extLst>
                  </p:cNvPr>
                  <p:cNvSpPr/>
                  <p:nvPr/>
                </p:nvSpPr>
                <p:spPr>
                  <a:xfrm rot="10636810">
                    <a:off x="4918004" y="5148985"/>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700" kern="0">
                      <a:ln w="6350">
                        <a:solidFill>
                          <a:srgbClr val="000000"/>
                        </a:solidFill>
                      </a:ln>
                      <a:solidFill>
                        <a:srgbClr val="FFFFFF"/>
                      </a:solidFill>
                      <a:cs typeface="Arial" panose="020B0604020202020204" pitchFamily="34" charset="0"/>
                    </a:endParaRPr>
                  </a:p>
                </p:txBody>
              </p:sp>
              <p:sp>
                <p:nvSpPr>
                  <p:cNvPr id="999" name="Oval 998">
                    <a:extLst>
                      <a:ext uri="{FF2B5EF4-FFF2-40B4-BE49-F238E27FC236}">
                        <a16:creationId xmlns:a16="http://schemas.microsoft.com/office/drawing/2014/main" id="{A6C481DD-7474-FC18-39B2-51874EB2589C}"/>
                      </a:ext>
                    </a:extLst>
                  </p:cNvPr>
                  <p:cNvSpPr/>
                  <p:nvPr/>
                </p:nvSpPr>
                <p:spPr>
                  <a:xfrm rot="10800000">
                    <a:off x="5177351" y="5198845"/>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sp>
              <p:nvSpPr>
                <p:cNvPr id="990" name="Oval 42">
                  <a:extLst>
                    <a:ext uri="{FF2B5EF4-FFF2-40B4-BE49-F238E27FC236}">
                      <a16:creationId xmlns:a16="http://schemas.microsoft.com/office/drawing/2014/main" id="{EFD1E91E-AE49-2C00-F26E-4038837183CE}"/>
                    </a:ext>
                  </a:extLst>
                </p:cNvPr>
                <p:cNvSpPr/>
                <p:nvPr/>
              </p:nvSpPr>
              <p:spPr>
                <a:xfrm rot="10636810">
                  <a:off x="4596052" y="5263984"/>
                  <a:ext cx="616961" cy="19243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317 w 616961"/>
                    <a:gd name="connsiteY0" fmla="*/ 94382 h 192439"/>
                    <a:gd name="connsiteX1" fmla="*/ 16438 w 616961"/>
                    <a:gd name="connsiteY1" fmla="*/ 72180 h 192439"/>
                    <a:gd name="connsiteX2" fmla="*/ 123118 w 616961"/>
                    <a:gd name="connsiteY2" fmla="*/ 64559 h 192439"/>
                    <a:gd name="connsiteX3" fmla="*/ 308608 w 616961"/>
                    <a:gd name="connsiteY3" fmla="*/ 137 h 192439"/>
                    <a:gd name="connsiteX4" fmla="*/ 441252 w 616961"/>
                    <a:gd name="connsiteY4" fmla="*/ 49320 h 192439"/>
                    <a:gd name="connsiteX5" fmla="*/ 612519 w 616961"/>
                    <a:gd name="connsiteY5" fmla="*/ 109622 h 192439"/>
                    <a:gd name="connsiteX6" fmla="*/ 490781 w 616961"/>
                    <a:gd name="connsiteY6" fmla="*/ 129330 h 192439"/>
                    <a:gd name="connsiteX7" fmla="*/ 308608 w 616961"/>
                    <a:gd name="connsiteY7" fmla="*/ 192437 h 192439"/>
                    <a:gd name="connsiteX8" fmla="*/ 132419 w 616961"/>
                    <a:gd name="connsiteY8" fmla="*/ 135586 h 192439"/>
                    <a:gd name="connsiteX9" fmla="*/ 12317 w 616961"/>
                    <a:gd name="connsiteY9" fmla="*/ 94382 h 19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6961" h="192439">
                      <a:moveTo>
                        <a:pt x="12317" y="94382"/>
                      </a:moveTo>
                      <a:cubicBezTo>
                        <a:pt x="-7013" y="83814"/>
                        <a:pt x="-2029" y="77150"/>
                        <a:pt x="16438" y="72180"/>
                      </a:cubicBezTo>
                      <a:cubicBezTo>
                        <a:pt x="34905" y="67210"/>
                        <a:pt x="77598" y="78154"/>
                        <a:pt x="123118" y="64559"/>
                      </a:cubicBezTo>
                      <a:cubicBezTo>
                        <a:pt x="168638" y="50964"/>
                        <a:pt x="255586" y="2677"/>
                        <a:pt x="308608" y="137"/>
                      </a:cubicBezTo>
                      <a:cubicBezTo>
                        <a:pt x="361630" y="-2403"/>
                        <a:pt x="390600" y="31073"/>
                        <a:pt x="441252" y="49320"/>
                      </a:cubicBezTo>
                      <a:cubicBezTo>
                        <a:pt x="501429" y="69472"/>
                        <a:pt x="643834" y="84182"/>
                        <a:pt x="612519" y="109622"/>
                      </a:cubicBezTo>
                      <a:cubicBezTo>
                        <a:pt x="622361" y="126450"/>
                        <a:pt x="541433" y="115528"/>
                        <a:pt x="490781" y="129330"/>
                      </a:cubicBezTo>
                      <a:cubicBezTo>
                        <a:pt x="440129" y="143132"/>
                        <a:pt x="365758" y="192120"/>
                        <a:pt x="308608" y="192437"/>
                      </a:cubicBezTo>
                      <a:cubicBezTo>
                        <a:pt x="251458" y="192754"/>
                        <a:pt x="181562" y="157002"/>
                        <a:pt x="132419" y="135586"/>
                      </a:cubicBezTo>
                      <a:cubicBezTo>
                        <a:pt x="83276" y="114170"/>
                        <a:pt x="31647" y="104950"/>
                        <a:pt x="12317" y="94382"/>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700" kern="0">
                    <a:ln w="6350">
                      <a:solidFill>
                        <a:srgbClr val="000000"/>
                      </a:solidFill>
                    </a:ln>
                    <a:solidFill>
                      <a:srgbClr val="FFFFFF"/>
                    </a:solidFill>
                    <a:cs typeface="Arial" panose="020B0604020202020204" pitchFamily="34" charset="0"/>
                  </a:endParaRPr>
                </a:p>
              </p:txBody>
            </p:sp>
            <p:sp>
              <p:nvSpPr>
                <p:cNvPr id="991" name="Oval 990">
                  <a:extLst>
                    <a:ext uri="{FF2B5EF4-FFF2-40B4-BE49-F238E27FC236}">
                      <a16:creationId xmlns:a16="http://schemas.microsoft.com/office/drawing/2014/main" id="{36B4EE73-123E-1C0F-AD0E-800035F23430}"/>
                    </a:ext>
                  </a:extLst>
                </p:cNvPr>
                <p:cNvSpPr/>
                <p:nvPr/>
              </p:nvSpPr>
              <p:spPr>
                <a:xfrm rot="10800000">
                  <a:off x="4858190" y="5309234"/>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nvGrpSpPr>
                <p:cNvPr id="992" name="Group 991">
                  <a:extLst>
                    <a:ext uri="{FF2B5EF4-FFF2-40B4-BE49-F238E27FC236}">
                      <a16:creationId xmlns:a16="http://schemas.microsoft.com/office/drawing/2014/main" id="{163B3722-53E3-F6A6-FB11-B779EF88F0E3}"/>
                    </a:ext>
                  </a:extLst>
                </p:cNvPr>
                <p:cNvGrpSpPr/>
                <p:nvPr/>
              </p:nvGrpSpPr>
              <p:grpSpPr>
                <a:xfrm>
                  <a:off x="5116366" y="5243361"/>
                  <a:ext cx="618134" cy="203349"/>
                  <a:chOff x="4918004" y="5148985"/>
                  <a:chExt cx="618134" cy="203349"/>
                </a:xfrm>
              </p:grpSpPr>
              <p:sp>
                <p:nvSpPr>
                  <p:cNvPr id="996" name="Oval 42">
                    <a:extLst>
                      <a:ext uri="{FF2B5EF4-FFF2-40B4-BE49-F238E27FC236}">
                        <a16:creationId xmlns:a16="http://schemas.microsoft.com/office/drawing/2014/main" id="{F57A1FAF-CA2D-584F-50B8-B66CB8C40F01}"/>
                      </a:ext>
                    </a:extLst>
                  </p:cNvPr>
                  <p:cNvSpPr/>
                  <p:nvPr/>
                </p:nvSpPr>
                <p:spPr>
                  <a:xfrm rot="10636810">
                    <a:off x="4918004" y="5148985"/>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700" kern="0">
                      <a:ln w="6350">
                        <a:solidFill>
                          <a:srgbClr val="000000"/>
                        </a:solidFill>
                      </a:ln>
                      <a:solidFill>
                        <a:srgbClr val="FFFFFF"/>
                      </a:solidFill>
                      <a:cs typeface="Arial" panose="020B0604020202020204" pitchFamily="34" charset="0"/>
                    </a:endParaRPr>
                  </a:p>
                </p:txBody>
              </p:sp>
              <p:sp>
                <p:nvSpPr>
                  <p:cNvPr id="997" name="Oval 996">
                    <a:extLst>
                      <a:ext uri="{FF2B5EF4-FFF2-40B4-BE49-F238E27FC236}">
                        <a16:creationId xmlns:a16="http://schemas.microsoft.com/office/drawing/2014/main" id="{2F64699D-3FFF-9ECB-EA1F-097AA39C6F7B}"/>
                      </a:ext>
                    </a:extLst>
                  </p:cNvPr>
                  <p:cNvSpPr/>
                  <p:nvPr/>
                </p:nvSpPr>
                <p:spPr>
                  <a:xfrm rot="10800000">
                    <a:off x="5177351" y="5198845"/>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grpSp>
              <p:nvGrpSpPr>
                <p:cNvPr id="993" name="Group 992">
                  <a:extLst>
                    <a:ext uri="{FF2B5EF4-FFF2-40B4-BE49-F238E27FC236}">
                      <a16:creationId xmlns:a16="http://schemas.microsoft.com/office/drawing/2014/main" id="{538992E8-A7C3-CA92-1E6B-65F8E6D9F678}"/>
                    </a:ext>
                  </a:extLst>
                </p:cNvPr>
                <p:cNvGrpSpPr/>
                <p:nvPr/>
              </p:nvGrpSpPr>
              <p:grpSpPr>
                <a:xfrm>
                  <a:off x="5359379" y="5351285"/>
                  <a:ext cx="618134" cy="203349"/>
                  <a:chOff x="4918004" y="5148985"/>
                  <a:chExt cx="618134" cy="203349"/>
                </a:xfrm>
              </p:grpSpPr>
              <p:sp>
                <p:nvSpPr>
                  <p:cNvPr id="994" name="Oval 42">
                    <a:extLst>
                      <a:ext uri="{FF2B5EF4-FFF2-40B4-BE49-F238E27FC236}">
                        <a16:creationId xmlns:a16="http://schemas.microsoft.com/office/drawing/2014/main" id="{8CF3C627-7D09-6E14-B4AA-F7BF664350FD}"/>
                      </a:ext>
                    </a:extLst>
                  </p:cNvPr>
                  <p:cNvSpPr/>
                  <p:nvPr/>
                </p:nvSpPr>
                <p:spPr>
                  <a:xfrm rot="10636810">
                    <a:off x="4918004" y="5148985"/>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700" kern="0">
                      <a:ln w="6350">
                        <a:solidFill>
                          <a:srgbClr val="000000"/>
                        </a:solidFill>
                      </a:ln>
                      <a:solidFill>
                        <a:srgbClr val="FFFFFF"/>
                      </a:solidFill>
                      <a:cs typeface="Arial" panose="020B0604020202020204" pitchFamily="34" charset="0"/>
                    </a:endParaRPr>
                  </a:p>
                </p:txBody>
              </p:sp>
              <p:sp>
                <p:nvSpPr>
                  <p:cNvPr id="995" name="Oval 994">
                    <a:extLst>
                      <a:ext uri="{FF2B5EF4-FFF2-40B4-BE49-F238E27FC236}">
                        <a16:creationId xmlns:a16="http://schemas.microsoft.com/office/drawing/2014/main" id="{C449B313-24ED-B13D-236C-A57FDCFBC7E5}"/>
                      </a:ext>
                    </a:extLst>
                  </p:cNvPr>
                  <p:cNvSpPr/>
                  <p:nvPr/>
                </p:nvSpPr>
                <p:spPr>
                  <a:xfrm rot="10800000">
                    <a:off x="5177351" y="5198845"/>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grpSp>
          <p:grpSp>
            <p:nvGrpSpPr>
              <p:cNvPr id="922" name="Group 921">
                <a:extLst>
                  <a:ext uri="{FF2B5EF4-FFF2-40B4-BE49-F238E27FC236}">
                    <a16:creationId xmlns:a16="http://schemas.microsoft.com/office/drawing/2014/main" id="{8044BEE7-0EE3-BFE1-4E60-AE323456B764}"/>
                  </a:ext>
                </a:extLst>
              </p:cNvPr>
              <p:cNvGrpSpPr/>
              <p:nvPr/>
            </p:nvGrpSpPr>
            <p:grpSpPr>
              <a:xfrm rot="60000">
                <a:off x="1867554" y="4887927"/>
                <a:ext cx="1303354" cy="254950"/>
                <a:chOff x="4329935" y="5243361"/>
                <a:chExt cx="1647578" cy="333742"/>
              </a:xfrm>
            </p:grpSpPr>
            <p:grpSp>
              <p:nvGrpSpPr>
                <p:cNvPr id="973" name="Group 972">
                  <a:extLst>
                    <a:ext uri="{FF2B5EF4-FFF2-40B4-BE49-F238E27FC236}">
                      <a16:creationId xmlns:a16="http://schemas.microsoft.com/office/drawing/2014/main" id="{C8374E9D-772E-C3DC-F513-C3737ECDC8FB}"/>
                    </a:ext>
                  </a:extLst>
                </p:cNvPr>
                <p:cNvGrpSpPr/>
                <p:nvPr/>
              </p:nvGrpSpPr>
              <p:grpSpPr>
                <a:xfrm rot="10800000">
                  <a:off x="4329935" y="5373754"/>
                  <a:ext cx="618134" cy="203349"/>
                  <a:chOff x="4913307" y="5455189"/>
                  <a:chExt cx="618134" cy="203349"/>
                </a:xfrm>
              </p:grpSpPr>
              <p:sp>
                <p:nvSpPr>
                  <p:cNvPr id="985" name="Oval 42">
                    <a:extLst>
                      <a:ext uri="{FF2B5EF4-FFF2-40B4-BE49-F238E27FC236}">
                        <a16:creationId xmlns:a16="http://schemas.microsoft.com/office/drawing/2014/main" id="{69B85D11-DAE2-74BE-D5EE-7C1845F6CEE5}"/>
                      </a:ext>
                    </a:extLst>
                  </p:cNvPr>
                  <p:cNvSpPr/>
                  <p:nvPr/>
                </p:nvSpPr>
                <p:spPr>
                  <a:xfrm rot="21436810">
                    <a:off x="4913307" y="5455189"/>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700" kern="0">
                      <a:ln w="6350">
                        <a:solidFill>
                          <a:srgbClr val="000000"/>
                        </a:solidFill>
                      </a:ln>
                      <a:solidFill>
                        <a:srgbClr val="FFFFFF"/>
                      </a:solidFill>
                      <a:cs typeface="Arial" panose="020B0604020202020204" pitchFamily="34" charset="0"/>
                    </a:endParaRPr>
                  </a:p>
                </p:txBody>
              </p:sp>
              <p:sp>
                <p:nvSpPr>
                  <p:cNvPr id="986" name="Oval 985">
                    <a:extLst>
                      <a:ext uri="{FF2B5EF4-FFF2-40B4-BE49-F238E27FC236}">
                        <a16:creationId xmlns:a16="http://schemas.microsoft.com/office/drawing/2014/main" id="{6FBCE873-8DF4-3063-B3DA-B85F3D0AF888}"/>
                      </a:ext>
                    </a:extLst>
                  </p:cNvPr>
                  <p:cNvSpPr/>
                  <p:nvPr/>
                </p:nvSpPr>
                <p:spPr>
                  <a:xfrm>
                    <a:off x="5179403" y="5516707"/>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grpSp>
              <p:nvGrpSpPr>
                <p:cNvPr id="974" name="Group 973">
                  <a:extLst>
                    <a:ext uri="{FF2B5EF4-FFF2-40B4-BE49-F238E27FC236}">
                      <a16:creationId xmlns:a16="http://schemas.microsoft.com/office/drawing/2014/main" id="{372B7611-C452-AEF4-05D4-85748451DBA3}"/>
                    </a:ext>
                  </a:extLst>
                </p:cNvPr>
                <p:cNvGrpSpPr/>
                <p:nvPr/>
              </p:nvGrpSpPr>
              <p:grpSpPr>
                <a:xfrm>
                  <a:off x="4851432" y="5369260"/>
                  <a:ext cx="618134" cy="203349"/>
                  <a:chOff x="4918004" y="5148985"/>
                  <a:chExt cx="618134" cy="203349"/>
                </a:xfrm>
              </p:grpSpPr>
              <p:sp>
                <p:nvSpPr>
                  <p:cNvPr id="983" name="Oval 42">
                    <a:extLst>
                      <a:ext uri="{FF2B5EF4-FFF2-40B4-BE49-F238E27FC236}">
                        <a16:creationId xmlns:a16="http://schemas.microsoft.com/office/drawing/2014/main" id="{83C90EBD-97E0-DDC7-FF8B-B5AC835383D5}"/>
                      </a:ext>
                    </a:extLst>
                  </p:cNvPr>
                  <p:cNvSpPr/>
                  <p:nvPr/>
                </p:nvSpPr>
                <p:spPr>
                  <a:xfrm rot="10636810">
                    <a:off x="4918004" y="5148985"/>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700" kern="0">
                      <a:ln w="6350">
                        <a:solidFill>
                          <a:srgbClr val="000000"/>
                        </a:solidFill>
                      </a:ln>
                      <a:solidFill>
                        <a:srgbClr val="FFFFFF"/>
                      </a:solidFill>
                      <a:cs typeface="Arial" panose="020B0604020202020204" pitchFamily="34" charset="0"/>
                    </a:endParaRPr>
                  </a:p>
                </p:txBody>
              </p:sp>
              <p:sp>
                <p:nvSpPr>
                  <p:cNvPr id="984" name="Oval 983">
                    <a:extLst>
                      <a:ext uri="{FF2B5EF4-FFF2-40B4-BE49-F238E27FC236}">
                        <a16:creationId xmlns:a16="http://schemas.microsoft.com/office/drawing/2014/main" id="{E4BDA62B-6AC6-429E-FD4F-C25A0FDDA3C4}"/>
                      </a:ext>
                    </a:extLst>
                  </p:cNvPr>
                  <p:cNvSpPr/>
                  <p:nvPr/>
                </p:nvSpPr>
                <p:spPr>
                  <a:xfrm rot="10800000">
                    <a:off x="5177351" y="5198845"/>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sp>
              <p:nvSpPr>
                <p:cNvPr id="975" name="Oval 42">
                  <a:extLst>
                    <a:ext uri="{FF2B5EF4-FFF2-40B4-BE49-F238E27FC236}">
                      <a16:creationId xmlns:a16="http://schemas.microsoft.com/office/drawing/2014/main" id="{AAF1A369-C5A7-E592-E3A1-1E1E18CBC153}"/>
                    </a:ext>
                  </a:extLst>
                </p:cNvPr>
                <p:cNvSpPr/>
                <p:nvPr/>
              </p:nvSpPr>
              <p:spPr>
                <a:xfrm rot="10636810">
                  <a:off x="4596052" y="5263984"/>
                  <a:ext cx="616961" cy="19243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317 w 616961"/>
                    <a:gd name="connsiteY0" fmla="*/ 94382 h 192439"/>
                    <a:gd name="connsiteX1" fmla="*/ 16438 w 616961"/>
                    <a:gd name="connsiteY1" fmla="*/ 72180 h 192439"/>
                    <a:gd name="connsiteX2" fmla="*/ 123118 w 616961"/>
                    <a:gd name="connsiteY2" fmla="*/ 64559 h 192439"/>
                    <a:gd name="connsiteX3" fmla="*/ 308608 w 616961"/>
                    <a:gd name="connsiteY3" fmla="*/ 137 h 192439"/>
                    <a:gd name="connsiteX4" fmla="*/ 441252 w 616961"/>
                    <a:gd name="connsiteY4" fmla="*/ 49320 h 192439"/>
                    <a:gd name="connsiteX5" fmla="*/ 612519 w 616961"/>
                    <a:gd name="connsiteY5" fmla="*/ 109622 h 192439"/>
                    <a:gd name="connsiteX6" fmla="*/ 490781 w 616961"/>
                    <a:gd name="connsiteY6" fmla="*/ 129330 h 192439"/>
                    <a:gd name="connsiteX7" fmla="*/ 308608 w 616961"/>
                    <a:gd name="connsiteY7" fmla="*/ 192437 h 192439"/>
                    <a:gd name="connsiteX8" fmla="*/ 132419 w 616961"/>
                    <a:gd name="connsiteY8" fmla="*/ 135586 h 192439"/>
                    <a:gd name="connsiteX9" fmla="*/ 12317 w 616961"/>
                    <a:gd name="connsiteY9" fmla="*/ 94382 h 19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6961" h="192439">
                      <a:moveTo>
                        <a:pt x="12317" y="94382"/>
                      </a:moveTo>
                      <a:cubicBezTo>
                        <a:pt x="-7013" y="83814"/>
                        <a:pt x="-2029" y="77150"/>
                        <a:pt x="16438" y="72180"/>
                      </a:cubicBezTo>
                      <a:cubicBezTo>
                        <a:pt x="34905" y="67210"/>
                        <a:pt x="77598" y="78154"/>
                        <a:pt x="123118" y="64559"/>
                      </a:cubicBezTo>
                      <a:cubicBezTo>
                        <a:pt x="168638" y="50964"/>
                        <a:pt x="255586" y="2677"/>
                        <a:pt x="308608" y="137"/>
                      </a:cubicBezTo>
                      <a:cubicBezTo>
                        <a:pt x="361630" y="-2403"/>
                        <a:pt x="390600" y="31073"/>
                        <a:pt x="441252" y="49320"/>
                      </a:cubicBezTo>
                      <a:cubicBezTo>
                        <a:pt x="501429" y="69472"/>
                        <a:pt x="643834" y="84182"/>
                        <a:pt x="612519" y="109622"/>
                      </a:cubicBezTo>
                      <a:cubicBezTo>
                        <a:pt x="622361" y="126450"/>
                        <a:pt x="541433" y="115528"/>
                        <a:pt x="490781" y="129330"/>
                      </a:cubicBezTo>
                      <a:cubicBezTo>
                        <a:pt x="440129" y="143132"/>
                        <a:pt x="365758" y="192120"/>
                        <a:pt x="308608" y="192437"/>
                      </a:cubicBezTo>
                      <a:cubicBezTo>
                        <a:pt x="251458" y="192754"/>
                        <a:pt x="181562" y="157002"/>
                        <a:pt x="132419" y="135586"/>
                      </a:cubicBezTo>
                      <a:cubicBezTo>
                        <a:pt x="83276" y="114170"/>
                        <a:pt x="31647" y="104950"/>
                        <a:pt x="12317" y="94382"/>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700" kern="0">
                    <a:ln w="6350">
                      <a:solidFill>
                        <a:srgbClr val="000000"/>
                      </a:solidFill>
                    </a:ln>
                    <a:solidFill>
                      <a:srgbClr val="FFFFFF"/>
                    </a:solidFill>
                    <a:cs typeface="Arial" panose="020B0604020202020204" pitchFamily="34" charset="0"/>
                  </a:endParaRPr>
                </a:p>
              </p:txBody>
            </p:sp>
            <p:sp>
              <p:nvSpPr>
                <p:cNvPr id="976" name="Oval 975">
                  <a:extLst>
                    <a:ext uri="{FF2B5EF4-FFF2-40B4-BE49-F238E27FC236}">
                      <a16:creationId xmlns:a16="http://schemas.microsoft.com/office/drawing/2014/main" id="{D2C27774-C22D-F432-4E6C-D41EBCE976DA}"/>
                    </a:ext>
                  </a:extLst>
                </p:cNvPr>
                <p:cNvSpPr/>
                <p:nvPr/>
              </p:nvSpPr>
              <p:spPr>
                <a:xfrm rot="10800000">
                  <a:off x="4858190" y="5309234"/>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nvGrpSpPr>
                <p:cNvPr id="977" name="Group 976">
                  <a:extLst>
                    <a:ext uri="{FF2B5EF4-FFF2-40B4-BE49-F238E27FC236}">
                      <a16:creationId xmlns:a16="http://schemas.microsoft.com/office/drawing/2014/main" id="{A0FCE2DF-A1C4-E026-4A9C-96AE2C95D37B}"/>
                    </a:ext>
                  </a:extLst>
                </p:cNvPr>
                <p:cNvGrpSpPr/>
                <p:nvPr/>
              </p:nvGrpSpPr>
              <p:grpSpPr>
                <a:xfrm>
                  <a:off x="5116366" y="5243361"/>
                  <a:ext cx="618134" cy="203349"/>
                  <a:chOff x="4918004" y="5148985"/>
                  <a:chExt cx="618134" cy="203349"/>
                </a:xfrm>
              </p:grpSpPr>
              <p:sp>
                <p:nvSpPr>
                  <p:cNvPr id="981" name="Oval 42">
                    <a:extLst>
                      <a:ext uri="{FF2B5EF4-FFF2-40B4-BE49-F238E27FC236}">
                        <a16:creationId xmlns:a16="http://schemas.microsoft.com/office/drawing/2014/main" id="{6B65D759-0C49-1D92-3A3F-4F8C3068D11F}"/>
                      </a:ext>
                    </a:extLst>
                  </p:cNvPr>
                  <p:cNvSpPr/>
                  <p:nvPr/>
                </p:nvSpPr>
                <p:spPr>
                  <a:xfrm rot="10636810">
                    <a:off x="4918004" y="5148985"/>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700" kern="0">
                      <a:ln w="6350">
                        <a:solidFill>
                          <a:srgbClr val="000000"/>
                        </a:solidFill>
                      </a:ln>
                      <a:solidFill>
                        <a:srgbClr val="FFFFFF"/>
                      </a:solidFill>
                      <a:cs typeface="Arial" panose="020B0604020202020204" pitchFamily="34" charset="0"/>
                    </a:endParaRPr>
                  </a:p>
                </p:txBody>
              </p:sp>
              <p:sp>
                <p:nvSpPr>
                  <p:cNvPr id="982" name="Oval 981">
                    <a:extLst>
                      <a:ext uri="{FF2B5EF4-FFF2-40B4-BE49-F238E27FC236}">
                        <a16:creationId xmlns:a16="http://schemas.microsoft.com/office/drawing/2014/main" id="{8B75DFF2-EB7D-FAFD-2930-808D9BC54C0C}"/>
                      </a:ext>
                    </a:extLst>
                  </p:cNvPr>
                  <p:cNvSpPr/>
                  <p:nvPr/>
                </p:nvSpPr>
                <p:spPr>
                  <a:xfrm rot="10800000">
                    <a:off x="5177351" y="5198845"/>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grpSp>
              <p:nvGrpSpPr>
                <p:cNvPr id="978" name="Group 977">
                  <a:extLst>
                    <a:ext uri="{FF2B5EF4-FFF2-40B4-BE49-F238E27FC236}">
                      <a16:creationId xmlns:a16="http://schemas.microsoft.com/office/drawing/2014/main" id="{C0628A83-CB6D-66BB-BF58-9BC3210C0D45}"/>
                    </a:ext>
                  </a:extLst>
                </p:cNvPr>
                <p:cNvGrpSpPr/>
                <p:nvPr/>
              </p:nvGrpSpPr>
              <p:grpSpPr>
                <a:xfrm>
                  <a:off x="5359379" y="5351285"/>
                  <a:ext cx="618134" cy="203349"/>
                  <a:chOff x="4918004" y="5148985"/>
                  <a:chExt cx="618134" cy="203349"/>
                </a:xfrm>
              </p:grpSpPr>
              <p:sp>
                <p:nvSpPr>
                  <p:cNvPr id="979" name="Oval 42">
                    <a:extLst>
                      <a:ext uri="{FF2B5EF4-FFF2-40B4-BE49-F238E27FC236}">
                        <a16:creationId xmlns:a16="http://schemas.microsoft.com/office/drawing/2014/main" id="{6CBD03B4-9C0D-031D-9003-F7EA4FF1FF55}"/>
                      </a:ext>
                    </a:extLst>
                  </p:cNvPr>
                  <p:cNvSpPr/>
                  <p:nvPr/>
                </p:nvSpPr>
                <p:spPr>
                  <a:xfrm rot="10636810">
                    <a:off x="4918004" y="5148985"/>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700" kern="0">
                      <a:ln w="6350">
                        <a:solidFill>
                          <a:srgbClr val="000000"/>
                        </a:solidFill>
                      </a:ln>
                      <a:solidFill>
                        <a:srgbClr val="FFFFFF"/>
                      </a:solidFill>
                      <a:cs typeface="Arial" panose="020B0604020202020204" pitchFamily="34" charset="0"/>
                    </a:endParaRPr>
                  </a:p>
                </p:txBody>
              </p:sp>
              <p:sp>
                <p:nvSpPr>
                  <p:cNvPr id="980" name="Oval 979">
                    <a:extLst>
                      <a:ext uri="{FF2B5EF4-FFF2-40B4-BE49-F238E27FC236}">
                        <a16:creationId xmlns:a16="http://schemas.microsoft.com/office/drawing/2014/main" id="{14902E7A-C032-7A89-A3A9-F1643BCAE82C}"/>
                      </a:ext>
                    </a:extLst>
                  </p:cNvPr>
                  <p:cNvSpPr/>
                  <p:nvPr/>
                </p:nvSpPr>
                <p:spPr>
                  <a:xfrm rot="10800000">
                    <a:off x="5177351" y="5198845"/>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grpSp>
          <p:grpSp>
            <p:nvGrpSpPr>
              <p:cNvPr id="923" name="Group 922">
                <a:extLst>
                  <a:ext uri="{FF2B5EF4-FFF2-40B4-BE49-F238E27FC236}">
                    <a16:creationId xmlns:a16="http://schemas.microsoft.com/office/drawing/2014/main" id="{20A0B844-F751-8155-2B36-05EF71A0A337}"/>
                  </a:ext>
                </a:extLst>
              </p:cNvPr>
              <p:cNvGrpSpPr/>
              <p:nvPr/>
            </p:nvGrpSpPr>
            <p:grpSpPr>
              <a:xfrm rot="60000">
                <a:off x="3965088" y="4902444"/>
                <a:ext cx="743676" cy="234856"/>
                <a:chOff x="4913307" y="5351100"/>
                <a:chExt cx="940086" cy="307438"/>
              </a:xfrm>
            </p:grpSpPr>
            <p:sp>
              <p:nvSpPr>
                <p:cNvPr id="969" name="Oval 42">
                  <a:extLst>
                    <a:ext uri="{FF2B5EF4-FFF2-40B4-BE49-F238E27FC236}">
                      <a16:creationId xmlns:a16="http://schemas.microsoft.com/office/drawing/2014/main" id="{294B66E9-172C-687D-E1AA-30D9DBC8220C}"/>
                    </a:ext>
                  </a:extLst>
                </p:cNvPr>
                <p:cNvSpPr/>
                <p:nvPr/>
              </p:nvSpPr>
              <p:spPr>
                <a:xfrm rot="21436810">
                  <a:off x="4913307" y="5455189"/>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700" kern="0">
                    <a:ln w="6350">
                      <a:solidFill>
                        <a:srgbClr val="000000"/>
                      </a:solidFill>
                    </a:ln>
                    <a:solidFill>
                      <a:srgbClr val="FFFFFF"/>
                    </a:solidFill>
                    <a:cs typeface="Arial" panose="020B0604020202020204" pitchFamily="34" charset="0"/>
                  </a:endParaRPr>
                </a:p>
              </p:txBody>
            </p:sp>
            <p:sp>
              <p:nvSpPr>
                <p:cNvPr id="970" name="Oval 969">
                  <a:extLst>
                    <a:ext uri="{FF2B5EF4-FFF2-40B4-BE49-F238E27FC236}">
                      <a16:creationId xmlns:a16="http://schemas.microsoft.com/office/drawing/2014/main" id="{4443EE80-76E9-DF7F-5C3B-D80273CF6327}"/>
                    </a:ext>
                  </a:extLst>
                </p:cNvPr>
                <p:cNvSpPr/>
                <p:nvPr/>
              </p:nvSpPr>
              <p:spPr>
                <a:xfrm>
                  <a:off x="5179403" y="5516707"/>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sp>
              <p:nvSpPr>
                <p:cNvPr id="971" name="Oval 42">
                  <a:extLst>
                    <a:ext uri="{FF2B5EF4-FFF2-40B4-BE49-F238E27FC236}">
                      <a16:creationId xmlns:a16="http://schemas.microsoft.com/office/drawing/2014/main" id="{2EE01970-ABF9-B17D-690D-CCFDF79F080C}"/>
                    </a:ext>
                  </a:extLst>
                </p:cNvPr>
                <p:cNvSpPr/>
                <p:nvPr/>
              </p:nvSpPr>
              <p:spPr>
                <a:xfrm rot="21436810">
                  <a:off x="5236432" y="5351100"/>
                  <a:ext cx="616961" cy="19243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317 w 616961"/>
                    <a:gd name="connsiteY0" fmla="*/ 94382 h 192439"/>
                    <a:gd name="connsiteX1" fmla="*/ 16438 w 616961"/>
                    <a:gd name="connsiteY1" fmla="*/ 72180 h 192439"/>
                    <a:gd name="connsiteX2" fmla="*/ 123118 w 616961"/>
                    <a:gd name="connsiteY2" fmla="*/ 64559 h 192439"/>
                    <a:gd name="connsiteX3" fmla="*/ 308608 w 616961"/>
                    <a:gd name="connsiteY3" fmla="*/ 137 h 192439"/>
                    <a:gd name="connsiteX4" fmla="*/ 441252 w 616961"/>
                    <a:gd name="connsiteY4" fmla="*/ 49320 h 192439"/>
                    <a:gd name="connsiteX5" fmla="*/ 612519 w 616961"/>
                    <a:gd name="connsiteY5" fmla="*/ 109622 h 192439"/>
                    <a:gd name="connsiteX6" fmla="*/ 490781 w 616961"/>
                    <a:gd name="connsiteY6" fmla="*/ 129330 h 192439"/>
                    <a:gd name="connsiteX7" fmla="*/ 308608 w 616961"/>
                    <a:gd name="connsiteY7" fmla="*/ 192437 h 192439"/>
                    <a:gd name="connsiteX8" fmla="*/ 132419 w 616961"/>
                    <a:gd name="connsiteY8" fmla="*/ 135586 h 192439"/>
                    <a:gd name="connsiteX9" fmla="*/ 12317 w 616961"/>
                    <a:gd name="connsiteY9" fmla="*/ 94382 h 19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6961" h="192439">
                      <a:moveTo>
                        <a:pt x="12317" y="94382"/>
                      </a:moveTo>
                      <a:cubicBezTo>
                        <a:pt x="-7013" y="83814"/>
                        <a:pt x="-2029" y="77150"/>
                        <a:pt x="16438" y="72180"/>
                      </a:cubicBezTo>
                      <a:cubicBezTo>
                        <a:pt x="34905" y="67210"/>
                        <a:pt x="77598" y="78154"/>
                        <a:pt x="123118" y="64559"/>
                      </a:cubicBezTo>
                      <a:cubicBezTo>
                        <a:pt x="168638" y="50964"/>
                        <a:pt x="255586" y="2677"/>
                        <a:pt x="308608" y="137"/>
                      </a:cubicBezTo>
                      <a:cubicBezTo>
                        <a:pt x="361630" y="-2403"/>
                        <a:pt x="390600" y="31073"/>
                        <a:pt x="441252" y="49320"/>
                      </a:cubicBezTo>
                      <a:cubicBezTo>
                        <a:pt x="501429" y="69472"/>
                        <a:pt x="643834" y="84182"/>
                        <a:pt x="612519" y="109622"/>
                      </a:cubicBezTo>
                      <a:cubicBezTo>
                        <a:pt x="622361" y="126450"/>
                        <a:pt x="541433" y="115528"/>
                        <a:pt x="490781" y="129330"/>
                      </a:cubicBezTo>
                      <a:cubicBezTo>
                        <a:pt x="440129" y="143132"/>
                        <a:pt x="365758" y="192120"/>
                        <a:pt x="308608" y="192437"/>
                      </a:cubicBezTo>
                      <a:cubicBezTo>
                        <a:pt x="251458" y="192754"/>
                        <a:pt x="181562" y="157002"/>
                        <a:pt x="132419" y="135586"/>
                      </a:cubicBezTo>
                      <a:cubicBezTo>
                        <a:pt x="83276" y="114170"/>
                        <a:pt x="31647" y="104950"/>
                        <a:pt x="12317" y="94382"/>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700" kern="0">
                    <a:ln w="6350">
                      <a:solidFill>
                        <a:srgbClr val="000000"/>
                      </a:solidFill>
                    </a:ln>
                    <a:solidFill>
                      <a:srgbClr val="FFFFFF"/>
                    </a:solidFill>
                    <a:cs typeface="Arial" panose="020B0604020202020204" pitchFamily="34" charset="0"/>
                  </a:endParaRPr>
                </a:p>
              </p:txBody>
            </p:sp>
            <p:sp>
              <p:nvSpPr>
                <p:cNvPr id="972" name="Oval 971">
                  <a:extLst>
                    <a:ext uri="{FF2B5EF4-FFF2-40B4-BE49-F238E27FC236}">
                      <a16:creationId xmlns:a16="http://schemas.microsoft.com/office/drawing/2014/main" id="{9E9FAA43-BB11-EE6F-FBBA-7BBD9A36DDED}"/>
                    </a:ext>
                  </a:extLst>
                </p:cNvPr>
                <p:cNvSpPr/>
                <p:nvPr/>
              </p:nvSpPr>
              <p:spPr>
                <a:xfrm>
                  <a:off x="5498564" y="5406318"/>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grpSp>
            <p:nvGrpSpPr>
              <p:cNvPr id="924" name="Group 923">
                <a:extLst>
                  <a:ext uri="{FF2B5EF4-FFF2-40B4-BE49-F238E27FC236}">
                    <a16:creationId xmlns:a16="http://schemas.microsoft.com/office/drawing/2014/main" id="{4F189F2B-B538-0D31-EB08-2CA3A11BFD97}"/>
                  </a:ext>
                </a:extLst>
              </p:cNvPr>
              <p:cNvGrpSpPr/>
              <p:nvPr/>
            </p:nvGrpSpPr>
            <p:grpSpPr>
              <a:xfrm rot="10860000">
                <a:off x="4432571" y="4982239"/>
                <a:ext cx="488989" cy="155342"/>
                <a:chOff x="4913307" y="5455189"/>
                <a:chExt cx="618134" cy="203349"/>
              </a:xfrm>
            </p:grpSpPr>
            <p:sp>
              <p:nvSpPr>
                <p:cNvPr id="967" name="Oval 42">
                  <a:extLst>
                    <a:ext uri="{FF2B5EF4-FFF2-40B4-BE49-F238E27FC236}">
                      <a16:creationId xmlns:a16="http://schemas.microsoft.com/office/drawing/2014/main" id="{D2CD9E86-0832-1501-B210-923B77BC8188}"/>
                    </a:ext>
                  </a:extLst>
                </p:cNvPr>
                <p:cNvSpPr/>
                <p:nvPr/>
              </p:nvSpPr>
              <p:spPr>
                <a:xfrm rot="21436810">
                  <a:off x="4913307" y="5455189"/>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700" kern="0">
                    <a:ln w="6350">
                      <a:solidFill>
                        <a:srgbClr val="000000"/>
                      </a:solidFill>
                    </a:ln>
                    <a:solidFill>
                      <a:srgbClr val="FFFFFF"/>
                    </a:solidFill>
                    <a:cs typeface="Arial" panose="020B0604020202020204" pitchFamily="34" charset="0"/>
                  </a:endParaRPr>
                </a:p>
              </p:txBody>
            </p:sp>
            <p:sp>
              <p:nvSpPr>
                <p:cNvPr id="968" name="Oval 967">
                  <a:extLst>
                    <a:ext uri="{FF2B5EF4-FFF2-40B4-BE49-F238E27FC236}">
                      <a16:creationId xmlns:a16="http://schemas.microsoft.com/office/drawing/2014/main" id="{06A4855F-6E6E-05D0-6E1E-C10ADD7B0FAB}"/>
                    </a:ext>
                  </a:extLst>
                </p:cNvPr>
                <p:cNvSpPr/>
                <p:nvPr/>
              </p:nvSpPr>
              <p:spPr>
                <a:xfrm>
                  <a:off x="5179403" y="5516707"/>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grpSp>
            <p:nvGrpSpPr>
              <p:cNvPr id="925" name="Group 924">
                <a:extLst>
                  <a:ext uri="{FF2B5EF4-FFF2-40B4-BE49-F238E27FC236}">
                    <a16:creationId xmlns:a16="http://schemas.microsoft.com/office/drawing/2014/main" id="{347DF469-30AE-7F77-CB76-EC9667CFFBA5}"/>
                  </a:ext>
                </a:extLst>
              </p:cNvPr>
              <p:cNvGrpSpPr/>
              <p:nvPr/>
            </p:nvGrpSpPr>
            <p:grpSpPr>
              <a:xfrm rot="60000">
                <a:off x="3157832" y="4725603"/>
                <a:ext cx="1771486" cy="260608"/>
                <a:chOff x="3738169" y="5243361"/>
                <a:chExt cx="2239344" cy="341148"/>
              </a:xfrm>
            </p:grpSpPr>
            <p:grpSp>
              <p:nvGrpSpPr>
                <p:cNvPr id="948" name="Group 947">
                  <a:extLst>
                    <a:ext uri="{FF2B5EF4-FFF2-40B4-BE49-F238E27FC236}">
                      <a16:creationId xmlns:a16="http://schemas.microsoft.com/office/drawing/2014/main" id="{244F4792-74F8-AB82-F58D-AD333917794C}"/>
                    </a:ext>
                  </a:extLst>
                </p:cNvPr>
                <p:cNvGrpSpPr/>
                <p:nvPr/>
              </p:nvGrpSpPr>
              <p:grpSpPr>
                <a:xfrm>
                  <a:off x="3738169" y="5277071"/>
                  <a:ext cx="940086" cy="307438"/>
                  <a:chOff x="4913307" y="5351100"/>
                  <a:chExt cx="940086" cy="307438"/>
                </a:xfrm>
              </p:grpSpPr>
              <p:sp>
                <p:nvSpPr>
                  <p:cNvPr id="963" name="Oval 42">
                    <a:extLst>
                      <a:ext uri="{FF2B5EF4-FFF2-40B4-BE49-F238E27FC236}">
                        <a16:creationId xmlns:a16="http://schemas.microsoft.com/office/drawing/2014/main" id="{43D51355-3E60-B59A-464C-EFC3D1DF596C}"/>
                      </a:ext>
                    </a:extLst>
                  </p:cNvPr>
                  <p:cNvSpPr/>
                  <p:nvPr/>
                </p:nvSpPr>
                <p:spPr>
                  <a:xfrm rot="21436810">
                    <a:off x="4913307" y="5455189"/>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700" kern="0">
                      <a:ln w="6350">
                        <a:solidFill>
                          <a:srgbClr val="000000"/>
                        </a:solidFill>
                      </a:ln>
                      <a:solidFill>
                        <a:srgbClr val="FFFFFF"/>
                      </a:solidFill>
                      <a:cs typeface="Arial" panose="020B0604020202020204" pitchFamily="34" charset="0"/>
                    </a:endParaRPr>
                  </a:p>
                </p:txBody>
              </p:sp>
              <p:sp>
                <p:nvSpPr>
                  <p:cNvPr id="964" name="Oval 963">
                    <a:extLst>
                      <a:ext uri="{FF2B5EF4-FFF2-40B4-BE49-F238E27FC236}">
                        <a16:creationId xmlns:a16="http://schemas.microsoft.com/office/drawing/2014/main" id="{55B62CD1-189E-4075-8336-1611364C6F19}"/>
                      </a:ext>
                    </a:extLst>
                  </p:cNvPr>
                  <p:cNvSpPr/>
                  <p:nvPr/>
                </p:nvSpPr>
                <p:spPr>
                  <a:xfrm>
                    <a:off x="5179403" y="5516707"/>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sp>
                <p:nvSpPr>
                  <p:cNvPr id="965" name="Oval 42">
                    <a:extLst>
                      <a:ext uri="{FF2B5EF4-FFF2-40B4-BE49-F238E27FC236}">
                        <a16:creationId xmlns:a16="http://schemas.microsoft.com/office/drawing/2014/main" id="{0F8A631E-176C-2A60-68EA-317D509E040A}"/>
                      </a:ext>
                    </a:extLst>
                  </p:cNvPr>
                  <p:cNvSpPr/>
                  <p:nvPr/>
                </p:nvSpPr>
                <p:spPr>
                  <a:xfrm rot="21436810">
                    <a:off x="5236432" y="5351100"/>
                    <a:ext cx="616961" cy="19243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317 w 616961"/>
                      <a:gd name="connsiteY0" fmla="*/ 94382 h 192439"/>
                      <a:gd name="connsiteX1" fmla="*/ 16438 w 616961"/>
                      <a:gd name="connsiteY1" fmla="*/ 72180 h 192439"/>
                      <a:gd name="connsiteX2" fmla="*/ 123118 w 616961"/>
                      <a:gd name="connsiteY2" fmla="*/ 64559 h 192439"/>
                      <a:gd name="connsiteX3" fmla="*/ 308608 w 616961"/>
                      <a:gd name="connsiteY3" fmla="*/ 137 h 192439"/>
                      <a:gd name="connsiteX4" fmla="*/ 441252 w 616961"/>
                      <a:gd name="connsiteY4" fmla="*/ 49320 h 192439"/>
                      <a:gd name="connsiteX5" fmla="*/ 612519 w 616961"/>
                      <a:gd name="connsiteY5" fmla="*/ 109622 h 192439"/>
                      <a:gd name="connsiteX6" fmla="*/ 490781 w 616961"/>
                      <a:gd name="connsiteY6" fmla="*/ 129330 h 192439"/>
                      <a:gd name="connsiteX7" fmla="*/ 308608 w 616961"/>
                      <a:gd name="connsiteY7" fmla="*/ 192437 h 192439"/>
                      <a:gd name="connsiteX8" fmla="*/ 132419 w 616961"/>
                      <a:gd name="connsiteY8" fmla="*/ 135586 h 192439"/>
                      <a:gd name="connsiteX9" fmla="*/ 12317 w 616961"/>
                      <a:gd name="connsiteY9" fmla="*/ 94382 h 19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6961" h="192439">
                        <a:moveTo>
                          <a:pt x="12317" y="94382"/>
                        </a:moveTo>
                        <a:cubicBezTo>
                          <a:pt x="-7013" y="83814"/>
                          <a:pt x="-2029" y="77150"/>
                          <a:pt x="16438" y="72180"/>
                        </a:cubicBezTo>
                        <a:cubicBezTo>
                          <a:pt x="34905" y="67210"/>
                          <a:pt x="77598" y="78154"/>
                          <a:pt x="123118" y="64559"/>
                        </a:cubicBezTo>
                        <a:cubicBezTo>
                          <a:pt x="168638" y="50964"/>
                          <a:pt x="255586" y="2677"/>
                          <a:pt x="308608" y="137"/>
                        </a:cubicBezTo>
                        <a:cubicBezTo>
                          <a:pt x="361630" y="-2403"/>
                          <a:pt x="390600" y="31073"/>
                          <a:pt x="441252" y="49320"/>
                        </a:cubicBezTo>
                        <a:cubicBezTo>
                          <a:pt x="501429" y="69472"/>
                          <a:pt x="643834" y="84182"/>
                          <a:pt x="612519" y="109622"/>
                        </a:cubicBezTo>
                        <a:cubicBezTo>
                          <a:pt x="622361" y="126450"/>
                          <a:pt x="541433" y="115528"/>
                          <a:pt x="490781" y="129330"/>
                        </a:cubicBezTo>
                        <a:cubicBezTo>
                          <a:pt x="440129" y="143132"/>
                          <a:pt x="365758" y="192120"/>
                          <a:pt x="308608" y="192437"/>
                        </a:cubicBezTo>
                        <a:cubicBezTo>
                          <a:pt x="251458" y="192754"/>
                          <a:pt x="181562" y="157002"/>
                          <a:pt x="132419" y="135586"/>
                        </a:cubicBezTo>
                        <a:cubicBezTo>
                          <a:pt x="83276" y="114170"/>
                          <a:pt x="31647" y="104950"/>
                          <a:pt x="12317" y="94382"/>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700" kern="0">
                      <a:ln w="6350">
                        <a:solidFill>
                          <a:srgbClr val="000000"/>
                        </a:solidFill>
                      </a:ln>
                      <a:solidFill>
                        <a:srgbClr val="FFFFFF"/>
                      </a:solidFill>
                      <a:cs typeface="Arial" panose="020B0604020202020204" pitchFamily="34" charset="0"/>
                    </a:endParaRPr>
                  </a:p>
                </p:txBody>
              </p:sp>
              <p:sp>
                <p:nvSpPr>
                  <p:cNvPr id="966" name="Oval 965">
                    <a:extLst>
                      <a:ext uri="{FF2B5EF4-FFF2-40B4-BE49-F238E27FC236}">
                        <a16:creationId xmlns:a16="http://schemas.microsoft.com/office/drawing/2014/main" id="{A11ED9F3-EF70-9D86-EC39-6293866DD5A5}"/>
                      </a:ext>
                    </a:extLst>
                  </p:cNvPr>
                  <p:cNvSpPr/>
                  <p:nvPr/>
                </p:nvSpPr>
                <p:spPr>
                  <a:xfrm>
                    <a:off x="5498564" y="5406318"/>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grpSp>
              <p:nvGrpSpPr>
                <p:cNvPr id="949" name="Group 948">
                  <a:extLst>
                    <a:ext uri="{FF2B5EF4-FFF2-40B4-BE49-F238E27FC236}">
                      <a16:creationId xmlns:a16="http://schemas.microsoft.com/office/drawing/2014/main" id="{AA40615F-63EE-A703-82A8-9720879C6273}"/>
                    </a:ext>
                  </a:extLst>
                </p:cNvPr>
                <p:cNvGrpSpPr/>
                <p:nvPr/>
              </p:nvGrpSpPr>
              <p:grpSpPr>
                <a:xfrm rot="10800000">
                  <a:off x="4329935" y="5373754"/>
                  <a:ext cx="618134" cy="203349"/>
                  <a:chOff x="4913307" y="5455189"/>
                  <a:chExt cx="618134" cy="203349"/>
                </a:xfrm>
              </p:grpSpPr>
              <p:sp>
                <p:nvSpPr>
                  <p:cNvPr id="961" name="Oval 42">
                    <a:extLst>
                      <a:ext uri="{FF2B5EF4-FFF2-40B4-BE49-F238E27FC236}">
                        <a16:creationId xmlns:a16="http://schemas.microsoft.com/office/drawing/2014/main" id="{619BEC94-C513-2B70-9B2E-6F5BA3F1251F}"/>
                      </a:ext>
                    </a:extLst>
                  </p:cNvPr>
                  <p:cNvSpPr/>
                  <p:nvPr/>
                </p:nvSpPr>
                <p:spPr>
                  <a:xfrm rot="21436810">
                    <a:off x="4913307" y="5455189"/>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700" kern="0">
                      <a:ln w="6350">
                        <a:solidFill>
                          <a:srgbClr val="000000"/>
                        </a:solidFill>
                      </a:ln>
                      <a:solidFill>
                        <a:srgbClr val="FFFFFF"/>
                      </a:solidFill>
                      <a:cs typeface="Arial" panose="020B0604020202020204" pitchFamily="34" charset="0"/>
                    </a:endParaRPr>
                  </a:p>
                </p:txBody>
              </p:sp>
              <p:sp>
                <p:nvSpPr>
                  <p:cNvPr id="962" name="Oval 961">
                    <a:extLst>
                      <a:ext uri="{FF2B5EF4-FFF2-40B4-BE49-F238E27FC236}">
                        <a16:creationId xmlns:a16="http://schemas.microsoft.com/office/drawing/2014/main" id="{A109830B-9D6F-F9A2-E3A7-4266C5BA17C1}"/>
                      </a:ext>
                    </a:extLst>
                  </p:cNvPr>
                  <p:cNvSpPr/>
                  <p:nvPr/>
                </p:nvSpPr>
                <p:spPr>
                  <a:xfrm>
                    <a:off x="5179403" y="5516707"/>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grpSp>
              <p:nvGrpSpPr>
                <p:cNvPr id="950" name="Group 949">
                  <a:extLst>
                    <a:ext uri="{FF2B5EF4-FFF2-40B4-BE49-F238E27FC236}">
                      <a16:creationId xmlns:a16="http://schemas.microsoft.com/office/drawing/2014/main" id="{C97A76AA-B8B5-0FAD-7059-5CDCD6A82AC2}"/>
                    </a:ext>
                  </a:extLst>
                </p:cNvPr>
                <p:cNvGrpSpPr/>
                <p:nvPr/>
              </p:nvGrpSpPr>
              <p:grpSpPr>
                <a:xfrm>
                  <a:off x="4851432" y="5369260"/>
                  <a:ext cx="618134" cy="203349"/>
                  <a:chOff x="4918004" y="5148985"/>
                  <a:chExt cx="618134" cy="203349"/>
                </a:xfrm>
              </p:grpSpPr>
              <p:sp>
                <p:nvSpPr>
                  <p:cNvPr id="959" name="Oval 42">
                    <a:extLst>
                      <a:ext uri="{FF2B5EF4-FFF2-40B4-BE49-F238E27FC236}">
                        <a16:creationId xmlns:a16="http://schemas.microsoft.com/office/drawing/2014/main" id="{0443223D-AB99-7F19-C095-347D2C50286A}"/>
                      </a:ext>
                    </a:extLst>
                  </p:cNvPr>
                  <p:cNvSpPr/>
                  <p:nvPr/>
                </p:nvSpPr>
                <p:spPr>
                  <a:xfrm rot="10636810">
                    <a:off x="4918004" y="5148985"/>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700" kern="0">
                      <a:ln w="6350">
                        <a:solidFill>
                          <a:srgbClr val="000000"/>
                        </a:solidFill>
                      </a:ln>
                      <a:solidFill>
                        <a:srgbClr val="FFFFFF"/>
                      </a:solidFill>
                      <a:cs typeface="Arial" panose="020B0604020202020204" pitchFamily="34" charset="0"/>
                    </a:endParaRPr>
                  </a:p>
                </p:txBody>
              </p:sp>
              <p:sp>
                <p:nvSpPr>
                  <p:cNvPr id="960" name="Oval 959">
                    <a:extLst>
                      <a:ext uri="{FF2B5EF4-FFF2-40B4-BE49-F238E27FC236}">
                        <a16:creationId xmlns:a16="http://schemas.microsoft.com/office/drawing/2014/main" id="{3859CD46-A085-BE4A-259E-5119EDD17D83}"/>
                      </a:ext>
                    </a:extLst>
                  </p:cNvPr>
                  <p:cNvSpPr/>
                  <p:nvPr/>
                </p:nvSpPr>
                <p:spPr>
                  <a:xfrm rot="10800000">
                    <a:off x="5177351" y="5198845"/>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sp>
              <p:nvSpPr>
                <p:cNvPr id="951" name="Oval 42">
                  <a:extLst>
                    <a:ext uri="{FF2B5EF4-FFF2-40B4-BE49-F238E27FC236}">
                      <a16:creationId xmlns:a16="http://schemas.microsoft.com/office/drawing/2014/main" id="{648EA729-4A9D-DD79-91BB-1D5CC7125298}"/>
                    </a:ext>
                  </a:extLst>
                </p:cNvPr>
                <p:cNvSpPr/>
                <p:nvPr/>
              </p:nvSpPr>
              <p:spPr>
                <a:xfrm rot="10636810">
                  <a:off x="4596052" y="5263984"/>
                  <a:ext cx="616961" cy="19243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317 w 616961"/>
                    <a:gd name="connsiteY0" fmla="*/ 94382 h 192439"/>
                    <a:gd name="connsiteX1" fmla="*/ 16438 w 616961"/>
                    <a:gd name="connsiteY1" fmla="*/ 72180 h 192439"/>
                    <a:gd name="connsiteX2" fmla="*/ 123118 w 616961"/>
                    <a:gd name="connsiteY2" fmla="*/ 64559 h 192439"/>
                    <a:gd name="connsiteX3" fmla="*/ 308608 w 616961"/>
                    <a:gd name="connsiteY3" fmla="*/ 137 h 192439"/>
                    <a:gd name="connsiteX4" fmla="*/ 441252 w 616961"/>
                    <a:gd name="connsiteY4" fmla="*/ 49320 h 192439"/>
                    <a:gd name="connsiteX5" fmla="*/ 612519 w 616961"/>
                    <a:gd name="connsiteY5" fmla="*/ 109622 h 192439"/>
                    <a:gd name="connsiteX6" fmla="*/ 490781 w 616961"/>
                    <a:gd name="connsiteY6" fmla="*/ 129330 h 192439"/>
                    <a:gd name="connsiteX7" fmla="*/ 308608 w 616961"/>
                    <a:gd name="connsiteY7" fmla="*/ 192437 h 192439"/>
                    <a:gd name="connsiteX8" fmla="*/ 132419 w 616961"/>
                    <a:gd name="connsiteY8" fmla="*/ 135586 h 192439"/>
                    <a:gd name="connsiteX9" fmla="*/ 12317 w 616961"/>
                    <a:gd name="connsiteY9" fmla="*/ 94382 h 19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6961" h="192439">
                      <a:moveTo>
                        <a:pt x="12317" y="94382"/>
                      </a:moveTo>
                      <a:cubicBezTo>
                        <a:pt x="-7013" y="83814"/>
                        <a:pt x="-2029" y="77150"/>
                        <a:pt x="16438" y="72180"/>
                      </a:cubicBezTo>
                      <a:cubicBezTo>
                        <a:pt x="34905" y="67210"/>
                        <a:pt x="77598" y="78154"/>
                        <a:pt x="123118" y="64559"/>
                      </a:cubicBezTo>
                      <a:cubicBezTo>
                        <a:pt x="168638" y="50964"/>
                        <a:pt x="255586" y="2677"/>
                        <a:pt x="308608" y="137"/>
                      </a:cubicBezTo>
                      <a:cubicBezTo>
                        <a:pt x="361630" y="-2403"/>
                        <a:pt x="390600" y="31073"/>
                        <a:pt x="441252" y="49320"/>
                      </a:cubicBezTo>
                      <a:cubicBezTo>
                        <a:pt x="501429" y="69472"/>
                        <a:pt x="643834" y="84182"/>
                        <a:pt x="612519" y="109622"/>
                      </a:cubicBezTo>
                      <a:cubicBezTo>
                        <a:pt x="622361" y="126450"/>
                        <a:pt x="541433" y="115528"/>
                        <a:pt x="490781" y="129330"/>
                      </a:cubicBezTo>
                      <a:cubicBezTo>
                        <a:pt x="440129" y="143132"/>
                        <a:pt x="365758" y="192120"/>
                        <a:pt x="308608" y="192437"/>
                      </a:cubicBezTo>
                      <a:cubicBezTo>
                        <a:pt x="251458" y="192754"/>
                        <a:pt x="181562" y="157002"/>
                        <a:pt x="132419" y="135586"/>
                      </a:cubicBezTo>
                      <a:cubicBezTo>
                        <a:pt x="83276" y="114170"/>
                        <a:pt x="31647" y="104950"/>
                        <a:pt x="12317" y="94382"/>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700" kern="0">
                    <a:ln w="6350">
                      <a:solidFill>
                        <a:srgbClr val="000000"/>
                      </a:solidFill>
                    </a:ln>
                    <a:solidFill>
                      <a:srgbClr val="FFFFFF"/>
                    </a:solidFill>
                    <a:cs typeface="Arial" panose="020B0604020202020204" pitchFamily="34" charset="0"/>
                  </a:endParaRPr>
                </a:p>
              </p:txBody>
            </p:sp>
            <p:sp>
              <p:nvSpPr>
                <p:cNvPr id="952" name="Oval 951">
                  <a:extLst>
                    <a:ext uri="{FF2B5EF4-FFF2-40B4-BE49-F238E27FC236}">
                      <a16:creationId xmlns:a16="http://schemas.microsoft.com/office/drawing/2014/main" id="{62BF8E24-A167-FC10-C553-E737F4B3A747}"/>
                    </a:ext>
                  </a:extLst>
                </p:cNvPr>
                <p:cNvSpPr/>
                <p:nvPr/>
              </p:nvSpPr>
              <p:spPr>
                <a:xfrm rot="10800000">
                  <a:off x="4858190" y="5309234"/>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nvGrpSpPr>
                <p:cNvPr id="953" name="Group 952">
                  <a:extLst>
                    <a:ext uri="{FF2B5EF4-FFF2-40B4-BE49-F238E27FC236}">
                      <a16:creationId xmlns:a16="http://schemas.microsoft.com/office/drawing/2014/main" id="{EF831596-6BC0-34E0-F960-75759F9178E5}"/>
                    </a:ext>
                  </a:extLst>
                </p:cNvPr>
                <p:cNvGrpSpPr/>
                <p:nvPr/>
              </p:nvGrpSpPr>
              <p:grpSpPr>
                <a:xfrm>
                  <a:off x="5116366" y="5243361"/>
                  <a:ext cx="618134" cy="203349"/>
                  <a:chOff x="4918004" y="5148985"/>
                  <a:chExt cx="618134" cy="203349"/>
                </a:xfrm>
              </p:grpSpPr>
              <p:sp>
                <p:nvSpPr>
                  <p:cNvPr id="957" name="Oval 42">
                    <a:extLst>
                      <a:ext uri="{FF2B5EF4-FFF2-40B4-BE49-F238E27FC236}">
                        <a16:creationId xmlns:a16="http://schemas.microsoft.com/office/drawing/2014/main" id="{F42DBA6B-0272-A7AC-3D1C-D29C0DE72764}"/>
                      </a:ext>
                    </a:extLst>
                  </p:cNvPr>
                  <p:cNvSpPr/>
                  <p:nvPr/>
                </p:nvSpPr>
                <p:spPr>
                  <a:xfrm rot="10636810">
                    <a:off x="4918004" y="5148985"/>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700" kern="0">
                      <a:ln w="6350">
                        <a:solidFill>
                          <a:srgbClr val="000000"/>
                        </a:solidFill>
                      </a:ln>
                      <a:solidFill>
                        <a:srgbClr val="FFFFFF"/>
                      </a:solidFill>
                      <a:cs typeface="Arial" panose="020B0604020202020204" pitchFamily="34" charset="0"/>
                    </a:endParaRPr>
                  </a:p>
                </p:txBody>
              </p:sp>
              <p:sp>
                <p:nvSpPr>
                  <p:cNvPr id="958" name="Oval 957">
                    <a:extLst>
                      <a:ext uri="{FF2B5EF4-FFF2-40B4-BE49-F238E27FC236}">
                        <a16:creationId xmlns:a16="http://schemas.microsoft.com/office/drawing/2014/main" id="{7293CF91-700C-DD29-CBB7-FA10B8A1A0FA}"/>
                      </a:ext>
                    </a:extLst>
                  </p:cNvPr>
                  <p:cNvSpPr/>
                  <p:nvPr/>
                </p:nvSpPr>
                <p:spPr>
                  <a:xfrm rot="10800000">
                    <a:off x="5177351" y="5198845"/>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grpSp>
              <p:nvGrpSpPr>
                <p:cNvPr id="954" name="Group 953">
                  <a:extLst>
                    <a:ext uri="{FF2B5EF4-FFF2-40B4-BE49-F238E27FC236}">
                      <a16:creationId xmlns:a16="http://schemas.microsoft.com/office/drawing/2014/main" id="{2472BD19-9C2E-3DA8-A61A-5899931F1E75}"/>
                    </a:ext>
                  </a:extLst>
                </p:cNvPr>
                <p:cNvGrpSpPr/>
                <p:nvPr/>
              </p:nvGrpSpPr>
              <p:grpSpPr>
                <a:xfrm>
                  <a:off x="5359379" y="5351285"/>
                  <a:ext cx="618134" cy="203349"/>
                  <a:chOff x="4918004" y="5148985"/>
                  <a:chExt cx="618134" cy="203349"/>
                </a:xfrm>
              </p:grpSpPr>
              <p:sp>
                <p:nvSpPr>
                  <p:cNvPr id="955" name="Oval 42">
                    <a:extLst>
                      <a:ext uri="{FF2B5EF4-FFF2-40B4-BE49-F238E27FC236}">
                        <a16:creationId xmlns:a16="http://schemas.microsoft.com/office/drawing/2014/main" id="{5A9ACEDE-7001-8D8B-A93E-81C4B318D59A}"/>
                      </a:ext>
                    </a:extLst>
                  </p:cNvPr>
                  <p:cNvSpPr/>
                  <p:nvPr/>
                </p:nvSpPr>
                <p:spPr>
                  <a:xfrm rot="10636810">
                    <a:off x="4918004" y="5148985"/>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700" kern="0">
                      <a:ln w="6350">
                        <a:solidFill>
                          <a:srgbClr val="000000"/>
                        </a:solidFill>
                      </a:ln>
                      <a:solidFill>
                        <a:srgbClr val="FFFFFF"/>
                      </a:solidFill>
                      <a:cs typeface="Arial" panose="020B0604020202020204" pitchFamily="34" charset="0"/>
                    </a:endParaRPr>
                  </a:p>
                </p:txBody>
              </p:sp>
              <p:sp>
                <p:nvSpPr>
                  <p:cNvPr id="956" name="Oval 955">
                    <a:extLst>
                      <a:ext uri="{FF2B5EF4-FFF2-40B4-BE49-F238E27FC236}">
                        <a16:creationId xmlns:a16="http://schemas.microsoft.com/office/drawing/2014/main" id="{7141A287-802F-49CD-F273-7AF88DE9FB42}"/>
                      </a:ext>
                    </a:extLst>
                  </p:cNvPr>
                  <p:cNvSpPr/>
                  <p:nvPr/>
                </p:nvSpPr>
                <p:spPr>
                  <a:xfrm rot="10800000">
                    <a:off x="5177351" y="5198845"/>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grpSp>
          <p:grpSp>
            <p:nvGrpSpPr>
              <p:cNvPr id="926" name="Group 925">
                <a:extLst>
                  <a:ext uri="{FF2B5EF4-FFF2-40B4-BE49-F238E27FC236}">
                    <a16:creationId xmlns:a16="http://schemas.microsoft.com/office/drawing/2014/main" id="{60161C87-EB5A-F8A7-ACDE-81E5E0474AD3}"/>
                  </a:ext>
                </a:extLst>
              </p:cNvPr>
              <p:cNvGrpSpPr/>
              <p:nvPr/>
            </p:nvGrpSpPr>
            <p:grpSpPr>
              <a:xfrm>
                <a:off x="2725805" y="4814336"/>
                <a:ext cx="488989" cy="155342"/>
                <a:chOff x="8421214" y="4643878"/>
                <a:chExt cx="488989" cy="155342"/>
              </a:xfrm>
            </p:grpSpPr>
            <p:sp>
              <p:nvSpPr>
                <p:cNvPr id="946" name="Oval 42">
                  <a:extLst>
                    <a:ext uri="{FF2B5EF4-FFF2-40B4-BE49-F238E27FC236}">
                      <a16:creationId xmlns:a16="http://schemas.microsoft.com/office/drawing/2014/main" id="{003B4922-81BB-DF8F-CE1F-D477CEC33D57}"/>
                    </a:ext>
                  </a:extLst>
                </p:cNvPr>
                <p:cNvSpPr/>
                <p:nvPr/>
              </p:nvSpPr>
              <p:spPr>
                <a:xfrm rot="21496810">
                  <a:off x="8421214" y="4643878"/>
                  <a:ext cx="488989" cy="155342"/>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700" kern="0">
                    <a:ln w="6350">
                      <a:solidFill>
                        <a:srgbClr val="000000"/>
                      </a:solidFill>
                    </a:ln>
                    <a:solidFill>
                      <a:srgbClr val="FFFFFF"/>
                    </a:solidFill>
                    <a:cs typeface="Arial" panose="020B0604020202020204" pitchFamily="34" charset="0"/>
                  </a:endParaRPr>
                </a:p>
              </p:txBody>
            </p:sp>
            <p:sp>
              <p:nvSpPr>
                <p:cNvPr id="947" name="Oval 946">
                  <a:extLst>
                    <a:ext uri="{FF2B5EF4-FFF2-40B4-BE49-F238E27FC236}">
                      <a16:creationId xmlns:a16="http://schemas.microsoft.com/office/drawing/2014/main" id="{AE2BE780-651C-3E5C-2FE2-F0749C4C251D}"/>
                    </a:ext>
                  </a:extLst>
                </p:cNvPr>
                <p:cNvSpPr/>
                <p:nvPr/>
              </p:nvSpPr>
              <p:spPr>
                <a:xfrm rot="60000">
                  <a:off x="8637830" y="4681656"/>
                  <a:ext cx="73325" cy="70258"/>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grpSp>
            <p:nvGrpSpPr>
              <p:cNvPr id="927" name="Group 926">
                <a:extLst>
                  <a:ext uri="{FF2B5EF4-FFF2-40B4-BE49-F238E27FC236}">
                    <a16:creationId xmlns:a16="http://schemas.microsoft.com/office/drawing/2014/main" id="{E496644D-EB4F-4993-05AD-6CA48C31940B}"/>
                  </a:ext>
                </a:extLst>
              </p:cNvPr>
              <p:cNvGrpSpPr/>
              <p:nvPr/>
            </p:nvGrpSpPr>
            <p:grpSpPr>
              <a:xfrm>
                <a:off x="2288060" y="4810141"/>
                <a:ext cx="488989" cy="155342"/>
                <a:chOff x="8421214" y="4643878"/>
                <a:chExt cx="488989" cy="155342"/>
              </a:xfrm>
            </p:grpSpPr>
            <p:sp>
              <p:nvSpPr>
                <p:cNvPr id="944" name="Oval 42">
                  <a:extLst>
                    <a:ext uri="{FF2B5EF4-FFF2-40B4-BE49-F238E27FC236}">
                      <a16:creationId xmlns:a16="http://schemas.microsoft.com/office/drawing/2014/main" id="{4268DEFF-0845-C598-5125-7F360C2848B5}"/>
                    </a:ext>
                  </a:extLst>
                </p:cNvPr>
                <p:cNvSpPr/>
                <p:nvPr/>
              </p:nvSpPr>
              <p:spPr>
                <a:xfrm rot="21496810">
                  <a:off x="8421214" y="4643878"/>
                  <a:ext cx="488989" cy="155342"/>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700" kern="0">
                    <a:ln w="6350">
                      <a:solidFill>
                        <a:srgbClr val="000000"/>
                      </a:solidFill>
                    </a:ln>
                    <a:solidFill>
                      <a:srgbClr val="FFFFFF"/>
                    </a:solidFill>
                    <a:cs typeface="Arial" panose="020B0604020202020204" pitchFamily="34" charset="0"/>
                  </a:endParaRPr>
                </a:p>
              </p:txBody>
            </p:sp>
            <p:sp>
              <p:nvSpPr>
                <p:cNvPr id="945" name="Oval 944">
                  <a:extLst>
                    <a:ext uri="{FF2B5EF4-FFF2-40B4-BE49-F238E27FC236}">
                      <a16:creationId xmlns:a16="http://schemas.microsoft.com/office/drawing/2014/main" id="{D35CD5FB-D324-0445-1882-B0FBF11D89A2}"/>
                    </a:ext>
                  </a:extLst>
                </p:cNvPr>
                <p:cNvSpPr/>
                <p:nvPr/>
              </p:nvSpPr>
              <p:spPr>
                <a:xfrm rot="60000">
                  <a:off x="8637830" y="4681656"/>
                  <a:ext cx="73325" cy="70258"/>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grpSp>
            <p:nvGrpSpPr>
              <p:cNvPr id="928" name="Group 927">
                <a:extLst>
                  <a:ext uri="{FF2B5EF4-FFF2-40B4-BE49-F238E27FC236}">
                    <a16:creationId xmlns:a16="http://schemas.microsoft.com/office/drawing/2014/main" id="{06837804-2F9F-D203-1E9F-1B98F3F789A7}"/>
                  </a:ext>
                </a:extLst>
              </p:cNvPr>
              <p:cNvGrpSpPr/>
              <p:nvPr/>
            </p:nvGrpSpPr>
            <p:grpSpPr>
              <a:xfrm>
                <a:off x="2502173" y="4733706"/>
                <a:ext cx="488989" cy="155342"/>
                <a:chOff x="8421214" y="4643878"/>
                <a:chExt cx="488989" cy="155342"/>
              </a:xfrm>
            </p:grpSpPr>
            <p:sp>
              <p:nvSpPr>
                <p:cNvPr id="942" name="Oval 42">
                  <a:extLst>
                    <a:ext uri="{FF2B5EF4-FFF2-40B4-BE49-F238E27FC236}">
                      <a16:creationId xmlns:a16="http://schemas.microsoft.com/office/drawing/2014/main" id="{CA30FB59-BE21-D82C-913D-F61B870AFCA7}"/>
                    </a:ext>
                  </a:extLst>
                </p:cNvPr>
                <p:cNvSpPr/>
                <p:nvPr/>
              </p:nvSpPr>
              <p:spPr>
                <a:xfrm rot="21496810">
                  <a:off x="8421214" y="4643878"/>
                  <a:ext cx="488989" cy="155342"/>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700" kern="0">
                    <a:ln w="6350">
                      <a:solidFill>
                        <a:srgbClr val="000000"/>
                      </a:solidFill>
                    </a:ln>
                    <a:solidFill>
                      <a:srgbClr val="FFFFFF"/>
                    </a:solidFill>
                    <a:cs typeface="Arial" panose="020B0604020202020204" pitchFamily="34" charset="0"/>
                  </a:endParaRPr>
                </a:p>
              </p:txBody>
            </p:sp>
            <p:sp>
              <p:nvSpPr>
                <p:cNvPr id="943" name="Oval 942">
                  <a:extLst>
                    <a:ext uri="{FF2B5EF4-FFF2-40B4-BE49-F238E27FC236}">
                      <a16:creationId xmlns:a16="http://schemas.microsoft.com/office/drawing/2014/main" id="{87CA169F-64C1-2348-E743-66E81329C5DA}"/>
                    </a:ext>
                  </a:extLst>
                </p:cNvPr>
                <p:cNvSpPr/>
                <p:nvPr/>
              </p:nvSpPr>
              <p:spPr>
                <a:xfrm rot="60000">
                  <a:off x="8637830" y="4681656"/>
                  <a:ext cx="73325" cy="70258"/>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grpSp>
            <p:nvGrpSpPr>
              <p:cNvPr id="929" name="Group 928">
                <a:extLst>
                  <a:ext uri="{FF2B5EF4-FFF2-40B4-BE49-F238E27FC236}">
                    <a16:creationId xmlns:a16="http://schemas.microsoft.com/office/drawing/2014/main" id="{FEA39BED-CA43-66B8-89E7-7569AD1D11BD}"/>
                  </a:ext>
                </a:extLst>
              </p:cNvPr>
              <p:cNvGrpSpPr/>
              <p:nvPr/>
            </p:nvGrpSpPr>
            <p:grpSpPr>
              <a:xfrm>
                <a:off x="2958538" y="4733706"/>
                <a:ext cx="488989" cy="155342"/>
                <a:chOff x="8421214" y="4643878"/>
                <a:chExt cx="488989" cy="155342"/>
              </a:xfrm>
            </p:grpSpPr>
            <p:sp>
              <p:nvSpPr>
                <p:cNvPr id="940" name="Oval 42">
                  <a:extLst>
                    <a:ext uri="{FF2B5EF4-FFF2-40B4-BE49-F238E27FC236}">
                      <a16:creationId xmlns:a16="http://schemas.microsoft.com/office/drawing/2014/main" id="{5AA13F11-0EB8-D581-76C3-7D992AC6117B}"/>
                    </a:ext>
                  </a:extLst>
                </p:cNvPr>
                <p:cNvSpPr/>
                <p:nvPr/>
              </p:nvSpPr>
              <p:spPr>
                <a:xfrm rot="21496810">
                  <a:off x="8421214" y="4643878"/>
                  <a:ext cx="488989" cy="155342"/>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700" kern="0">
                    <a:ln w="6350">
                      <a:solidFill>
                        <a:srgbClr val="000000"/>
                      </a:solidFill>
                    </a:ln>
                    <a:solidFill>
                      <a:srgbClr val="FFFFFF"/>
                    </a:solidFill>
                    <a:cs typeface="Arial" panose="020B0604020202020204" pitchFamily="34" charset="0"/>
                  </a:endParaRPr>
                </a:p>
              </p:txBody>
            </p:sp>
            <p:sp>
              <p:nvSpPr>
                <p:cNvPr id="941" name="Oval 940">
                  <a:extLst>
                    <a:ext uri="{FF2B5EF4-FFF2-40B4-BE49-F238E27FC236}">
                      <a16:creationId xmlns:a16="http://schemas.microsoft.com/office/drawing/2014/main" id="{61699FCA-9F3C-E331-ED8D-68D06FB80751}"/>
                    </a:ext>
                  </a:extLst>
                </p:cNvPr>
                <p:cNvSpPr/>
                <p:nvPr/>
              </p:nvSpPr>
              <p:spPr>
                <a:xfrm rot="60000">
                  <a:off x="8637830" y="4681656"/>
                  <a:ext cx="73325" cy="70258"/>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sp>
            <p:nvSpPr>
              <p:cNvPr id="930" name="Oval 42">
                <a:extLst>
                  <a:ext uri="{FF2B5EF4-FFF2-40B4-BE49-F238E27FC236}">
                    <a16:creationId xmlns:a16="http://schemas.microsoft.com/office/drawing/2014/main" id="{09F5C01C-6022-30BC-F1BD-D1E55D1F92EB}"/>
                  </a:ext>
                </a:extLst>
              </p:cNvPr>
              <p:cNvSpPr/>
              <p:nvPr/>
            </p:nvSpPr>
            <p:spPr>
              <a:xfrm rot="10696810">
                <a:off x="1879944" y="4817928"/>
                <a:ext cx="488989" cy="155342"/>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700" kern="0">
                  <a:ln w="6350">
                    <a:solidFill>
                      <a:srgbClr val="000000"/>
                    </a:solidFill>
                  </a:ln>
                  <a:solidFill>
                    <a:srgbClr val="FFFFFF"/>
                  </a:solidFill>
                  <a:cs typeface="Arial" panose="020B0604020202020204" pitchFamily="34" charset="0"/>
                </a:endParaRPr>
              </a:p>
            </p:txBody>
          </p:sp>
          <p:sp>
            <p:nvSpPr>
              <p:cNvPr id="931" name="Oval 930">
                <a:extLst>
                  <a:ext uri="{FF2B5EF4-FFF2-40B4-BE49-F238E27FC236}">
                    <a16:creationId xmlns:a16="http://schemas.microsoft.com/office/drawing/2014/main" id="{120B8ABB-ABDB-7563-C431-3D80B8D33939}"/>
                  </a:ext>
                </a:extLst>
              </p:cNvPr>
              <p:cNvSpPr/>
              <p:nvPr/>
            </p:nvSpPr>
            <p:spPr>
              <a:xfrm rot="10860000">
                <a:off x="2085184" y="4855972"/>
                <a:ext cx="73326" cy="70258"/>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sp>
            <p:nvSpPr>
              <p:cNvPr id="932" name="Oval 42">
                <a:extLst>
                  <a:ext uri="{FF2B5EF4-FFF2-40B4-BE49-F238E27FC236}">
                    <a16:creationId xmlns:a16="http://schemas.microsoft.com/office/drawing/2014/main" id="{76DA8FAC-22D8-F00B-0CC4-1972387286EC}"/>
                  </a:ext>
                </a:extLst>
              </p:cNvPr>
              <p:cNvSpPr/>
              <p:nvPr/>
            </p:nvSpPr>
            <p:spPr>
              <a:xfrm rot="10696810">
                <a:off x="2062639" y="4740273"/>
                <a:ext cx="488989" cy="155342"/>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700" kern="0">
                  <a:ln w="6350">
                    <a:solidFill>
                      <a:srgbClr val="000000"/>
                    </a:solidFill>
                  </a:ln>
                  <a:solidFill>
                    <a:srgbClr val="FFFFFF"/>
                  </a:solidFill>
                  <a:cs typeface="Arial" panose="020B0604020202020204" pitchFamily="34" charset="0"/>
                </a:endParaRPr>
              </a:p>
            </p:txBody>
          </p:sp>
          <p:sp>
            <p:nvSpPr>
              <p:cNvPr id="933" name="Oval 932">
                <a:extLst>
                  <a:ext uri="{FF2B5EF4-FFF2-40B4-BE49-F238E27FC236}">
                    <a16:creationId xmlns:a16="http://schemas.microsoft.com/office/drawing/2014/main" id="{B24C73ED-0475-50B8-818C-8A8539669D13}"/>
                  </a:ext>
                </a:extLst>
              </p:cNvPr>
              <p:cNvSpPr/>
              <p:nvPr/>
            </p:nvSpPr>
            <p:spPr>
              <a:xfrm rot="10860000">
                <a:off x="2267876" y="4778317"/>
                <a:ext cx="73326" cy="70258"/>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nvGrpSpPr>
              <p:cNvPr id="934" name="Group 933">
                <a:extLst>
                  <a:ext uri="{FF2B5EF4-FFF2-40B4-BE49-F238E27FC236}">
                    <a16:creationId xmlns:a16="http://schemas.microsoft.com/office/drawing/2014/main" id="{D10355D8-80C2-75CA-CFE6-92D3FEA88C33}"/>
                  </a:ext>
                </a:extLst>
              </p:cNvPr>
              <p:cNvGrpSpPr/>
              <p:nvPr/>
            </p:nvGrpSpPr>
            <p:grpSpPr>
              <a:xfrm>
                <a:off x="1641101" y="4753808"/>
                <a:ext cx="488989" cy="155342"/>
                <a:chOff x="3152408" y="4400233"/>
                <a:chExt cx="488989" cy="155342"/>
              </a:xfrm>
            </p:grpSpPr>
            <p:sp>
              <p:nvSpPr>
                <p:cNvPr id="938" name="Oval 42">
                  <a:extLst>
                    <a:ext uri="{FF2B5EF4-FFF2-40B4-BE49-F238E27FC236}">
                      <a16:creationId xmlns:a16="http://schemas.microsoft.com/office/drawing/2014/main" id="{4E37E15A-8928-2FAA-7BB0-A8CF5580EC5D}"/>
                    </a:ext>
                  </a:extLst>
                </p:cNvPr>
                <p:cNvSpPr/>
                <p:nvPr/>
              </p:nvSpPr>
              <p:spPr>
                <a:xfrm rot="10696810">
                  <a:off x="3152408" y="4400233"/>
                  <a:ext cx="488989" cy="155342"/>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700" kern="0">
                    <a:ln w="6350">
                      <a:solidFill>
                        <a:srgbClr val="000000"/>
                      </a:solidFill>
                    </a:ln>
                    <a:solidFill>
                      <a:srgbClr val="FFFFFF"/>
                    </a:solidFill>
                    <a:cs typeface="Arial" panose="020B0604020202020204" pitchFamily="34" charset="0"/>
                  </a:endParaRPr>
                </a:p>
              </p:txBody>
            </p:sp>
            <p:sp>
              <p:nvSpPr>
                <p:cNvPr id="939" name="Oval 938">
                  <a:extLst>
                    <a:ext uri="{FF2B5EF4-FFF2-40B4-BE49-F238E27FC236}">
                      <a16:creationId xmlns:a16="http://schemas.microsoft.com/office/drawing/2014/main" id="{90A1E8F8-824B-3A2A-7082-6B7A3578ADC8}"/>
                    </a:ext>
                  </a:extLst>
                </p:cNvPr>
                <p:cNvSpPr/>
                <p:nvPr/>
              </p:nvSpPr>
              <p:spPr>
                <a:xfrm rot="10860000">
                  <a:off x="3357648" y="4438276"/>
                  <a:ext cx="73325" cy="70258"/>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grpSp>
            <p:nvGrpSpPr>
              <p:cNvPr id="935" name="Group 934">
                <a:extLst>
                  <a:ext uri="{FF2B5EF4-FFF2-40B4-BE49-F238E27FC236}">
                    <a16:creationId xmlns:a16="http://schemas.microsoft.com/office/drawing/2014/main" id="{BE29A0F5-E9B5-366D-C89E-7D4CDFBF895D}"/>
                  </a:ext>
                </a:extLst>
              </p:cNvPr>
              <p:cNvGrpSpPr/>
              <p:nvPr/>
            </p:nvGrpSpPr>
            <p:grpSpPr>
              <a:xfrm>
                <a:off x="1644843" y="4906144"/>
                <a:ext cx="488989" cy="155342"/>
                <a:chOff x="3152408" y="4400233"/>
                <a:chExt cx="488989" cy="155342"/>
              </a:xfrm>
            </p:grpSpPr>
            <p:sp>
              <p:nvSpPr>
                <p:cNvPr id="936" name="Oval 42">
                  <a:extLst>
                    <a:ext uri="{FF2B5EF4-FFF2-40B4-BE49-F238E27FC236}">
                      <a16:creationId xmlns:a16="http://schemas.microsoft.com/office/drawing/2014/main" id="{545836FA-7331-EA39-D4C3-F3A7C178F6DF}"/>
                    </a:ext>
                  </a:extLst>
                </p:cNvPr>
                <p:cNvSpPr/>
                <p:nvPr/>
              </p:nvSpPr>
              <p:spPr>
                <a:xfrm rot="10696810">
                  <a:off x="3152408" y="4400233"/>
                  <a:ext cx="488989" cy="155342"/>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700" kern="0">
                    <a:ln w="6350">
                      <a:solidFill>
                        <a:srgbClr val="000000"/>
                      </a:solidFill>
                    </a:ln>
                    <a:solidFill>
                      <a:srgbClr val="FFFFFF"/>
                    </a:solidFill>
                    <a:cs typeface="Arial" panose="020B0604020202020204" pitchFamily="34" charset="0"/>
                  </a:endParaRPr>
                </a:p>
              </p:txBody>
            </p:sp>
            <p:sp>
              <p:nvSpPr>
                <p:cNvPr id="937" name="Oval 936">
                  <a:extLst>
                    <a:ext uri="{FF2B5EF4-FFF2-40B4-BE49-F238E27FC236}">
                      <a16:creationId xmlns:a16="http://schemas.microsoft.com/office/drawing/2014/main" id="{711B2C9F-DC24-1256-25A1-D08A0D3940B5}"/>
                    </a:ext>
                  </a:extLst>
                </p:cNvPr>
                <p:cNvSpPr/>
                <p:nvPr/>
              </p:nvSpPr>
              <p:spPr>
                <a:xfrm rot="10860000">
                  <a:off x="3357648" y="4438276"/>
                  <a:ext cx="73325" cy="70258"/>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700" kern="0">
                    <a:solidFill>
                      <a:srgbClr val="FFFFFF"/>
                    </a:solidFill>
                    <a:cs typeface="Arial" panose="020B0604020202020204" pitchFamily="34" charset="0"/>
                  </a:endParaRPr>
                </a:p>
              </p:txBody>
            </p:sp>
          </p:grpSp>
        </p:grpSp>
        <p:sp>
          <p:nvSpPr>
            <p:cNvPr id="702" name="TextBox 701">
              <a:extLst>
                <a:ext uri="{FF2B5EF4-FFF2-40B4-BE49-F238E27FC236}">
                  <a16:creationId xmlns:a16="http://schemas.microsoft.com/office/drawing/2014/main" id="{39E574CE-E5C2-18EB-E3CB-19C4AFF8032A}"/>
                </a:ext>
              </a:extLst>
            </p:cNvPr>
            <p:cNvSpPr txBox="1"/>
            <p:nvPr userDrawn="1"/>
          </p:nvSpPr>
          <p:spPr>
            <a:xfrm>
              <a:off x="9658178" y="1973766"/>
              <a:ext cx="755017" cy="250383"/>
            </a:xfrm>
            <a:prstGeom prst="rect">
              <a:avLst/>
            </a:prstGeom>
            <a:noFill/>
          </p:spPr>
          <p:txBody>
            <a:bodyPr wrap="none" rtlCol="0">
              <a:spAutoFit/>
            </a:bodyPr>
            <a:lstStyle/>
            <a:p>
              <a:pPr marL="0" marR="0" lvl="0" indent="0" defTabSz="685783" eaLnBrk="1" fontAlgn="auto" latinLnBrk="0" hangingPunct="1">
                <a:lnSpc>
                  <a:spcPct val="100000"/>
                </a:lnSpc>
                <a:spcBef>
                  <a:spcPts val="0"/>
                </a:spcBef>
                <a:spcAft>
                  <a:spcPts val="0"/>
                </a:spcAft>
                <a:buClr>
                  <a:srgbClr val="830051"/>
                </a:buClr>
                <a:buSzTx/>
                <a:buFontTx/>
                <a:buNone/>
                <a:tabLst/>
                <a:defRPr/>
              </a:pPr>
              <a:r>
                <a:rPr kumimoji="0" lang="en-US" sz="700" b="1" i="0" u="none" strike="noStrike" kern="0" cap="none" spc="0" normalizeH="0" baseline="0" noProof="0">
                  <a:ln>
                    <a:noFill/>
                  </a:ln>
                  <a:solidFill>
                    <a:schemeClr val="tx1"/>
                  </a:solidFill>
                  <a:effectLst/>
                  <a:uLnTx/>
                  <a:uFillTx/>
                  <a:cs typeface="Arial" panose="020B0604020202020204" pitchFamily="34" charset="0"/>
                </a:rPr>
                <a:t>Epithelium</a:t>
              </a:r>
            </a:p>
          </p:txBody>
        </p:sp>
        <p:grpSp>
          <p:nvGrpSpPr>
            <p:cNvPr id="703" name="Group 702">
              <a:extLst>
                <a:ext uri="{FF2B5EF4-FFF2-40B4-BE49-F238E27FC236}">
                  <a16:creationId xmlns:a16="http://schemas.microsoft.com/office/drawing/2014/main" id="{B76BF596-9566-49C8-1828-4FF9BE46C741}"/>
                </a:ext>
              </a:extLst>
            </p:cNvPr>
            <p:cNvGrpSpPr/>
            <p:nvPr userDrawn="1"/>
          </p:nvGrpSpPr>
          <p:grpSpPr>
            <a:xfrm>
              <a:off x="7638574" y="4448406"/>
              <a:ext cx="203749" cy="198807"/>
              <a:chOff x="9144983" y="3590626"/>
              <a:chExt cx="288000" cy="288000"/>
            </a:xfrm>
          </p:grpSpPr>
          <p:sp>
            <p:nvSpPr>
              <p:cNvPr id="850" name="Oval 849">
                <a:extLst>
                  <a:ext uri="{FF2B5EF4-FFF2-40B4-BE49-F238E27FC236}">
                    <a16:creationId xmlns:a16="http://schemas.microsoft.com/office/drawing/2014/main" id="{13CF73B6-0234-111E-6E0F-B033E6E2A551}"/>
                  </a:ext>
                </a:extLst>
              </p:cNvPr>
              <p:cNvSpPr/>
              <p:nvPr/>
            </p:nvSpPr>
            <p:spPr>
              <a:xfrm rot="8224245">
                <a:off x="9144983" y="3590626"/>
                <a:ext cx="288000" cy="288000"/>
              </a:xfrm>
              <a:prstGeom prst="ellipse">
                <a:avLst/>
              </a:prstGeom>
              <a:gradFill>
                <a:gsLst>
                  <a:gs pos="0">
                    <a:srgbClr val="FFC000">
                      <a:lumMod val="20000"/>
                      <a:lumOff val="80000"/>
                    </a:srgbClr>
                  </a:gs>
                  <a:gs pos="99000">
                    <a:srgbClr val="FFC000">
                      <a:lumMod val="50000"/>
                    </a:srgbClr>
                  </a:gs>
                </a:gsLst>
                <a:path path="circle">
                  <a:fillToRect l="50000" t="50000" r="50000" b="50000"/>
                </a:path>
              </a:gradFill>
              <a:ln w="9525" cap="flat" cmpd="sng" algn="ctr">
                <a:solidFill>
                  <a:srgbClr val="FFC000">
                    <a:lumMod val="50000"/>
                  </a:srgbClr>
                </a:solidFill>
                <a:prstDash val="solid"/>
              </a:ln>
              <a:effectLst/>
            </p:spPr>
            <p:txBody>
              <a:bodyPr rtlCol="0" anchor="ctr"/>
              <a:lstStyle/>
              <a:p>
                <a:pPr algn="ctr">
                  <a:defRPr/>
                </a:pPr>
                <a:endParaRPr lang="en-US" sz="1600" kern="0">
                  <a:solidFill>
                    <a:srgbClr val="FFFFFF"/>
                  </a:solidFill>
                </a:endParaRPr>
              </a:p>
            </p:txBody>
          </p:sp>
          <p:grpSp>
            <p:nvGrpSpPr>
              <p:cNvPr id="851" name="Group 850">
                <a:extLst>
                  <a:ext uri="{FF2B5EF4-FFF2-40B4-BE49-F238E27FC236}">
                    <a16:creationId xmlns:a16="http://schemas.microsoft.com/office/drawing/2014/main" id="{FB822C7B-140B-47E9-1209-367C7B76B6B6}"/>
                  </a:ext>
                </a:extLst>
              </p:cNvPr>
              <p:cNvGrpSpPr/>
              <p:nvPr/>
            </p:nvGrpSpPr>
            <p:grpSpPr>
              <a:xfrm rot="5697808">
                <a:off x="9156203" y="3637645"/>
                <a:ext cx="167860" cy="159205"/>
                <a:chOff x="8770428" y="4145225"/>
                <a:chExt cx="307647" cy="276804"/>
              </a:xfrm>
              <a:solidFill>
                <a:srgbClr val="FFC000">
                  <a:lumMod val="50000"/>
                </a:srgbClr>
              </a:solidFill>
            </p:grpSpPr>
            <p:sp>
              <p:nvSpPr>
                <p:cNvPr id="903" name="Freeform: Shape 902">
                  <a:extLst>
                    <a:ext uri="{FF2B5EF4-FFF2-40B4-BE49-F238E27FC236}">
                      <a16:creationId xmlns:a16="http://schemas.microsoft.com/office/drawing/2014/main" id="{61516441-7596-C36C-403E-80ADC701F775}"/>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904" name="Freeform: Shape 903">
                  <a:extLst>
                    <a:ext uri="{FF2B5EF4-FFF2-40B4-BE49-F238E27FC236}">
                      <a16:creationId xmlns:a16="http://schemas.microsoft.com/office/drawing/2014/main" id="{932933AD-9DAA-F06D-6A9E-D40581343434}"/>
                    </a:ext>
                  </a:extLst>
                </p:cNvPr>
                <p:cNvSpPr/>
                <p:nvPr/>
              </p:nvSpPr>
              <p:spPr>
                <a:xfrm rot="6799576">
                  <a:off x="8855933" y="4253069"/>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905" name="Freeform: Shape 904">
                  <a:extLst>
                    <a:ext uri="{FF2B5EF4-FFF2-40B4-BE49-F238E27FC236}">
                      <a16:creationId xmlns:a16="http://schemas.microsoft.com/office/drawing/2014/main" id="{95F66DA5-A24D-6C09-DFC0-11699BF9CA9B}"/>
                    </a:ext>
                  </a:extLst>
                </p:cNvPr>
                <p:cNvSpPr/>
                <p:nvPr/>
              </p:nvSpPr>
              <p:spPr>
                <a:xfrm>
                  <a:off x="8950061" y="418817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906" name="Freeform: Shape 905">
                  <a:extLst>
                    <a:ext uri="{FF2B5EF4-FFF2-40B4-BE49-F238E27FC236}">
                      <a16:creationId xmlns:a16="http://schemas.microsoft.com/office/drawing/2014/main" id="{F8D6E093-C786-21FB-6CB3-6ECB9F253CB8}"/>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907" name="Freeform: Shape 906">
                  <a:extLst>
                    <a:ext uri="{FF2B5EF4-FFF2-40B4-BE49-F238E27FC236}">
                      <a16:creationId xmlns:a16="http://schemas.microsoft.com/office/drawing/2014/main" id="{3D1D6A3D-E6C5-FDEC-CEE3-37F6202768E1}"/>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908" name="Freeform: Shape 907">
                  <a:extLst>
                    <a:ext uri="{FF2B5EF4-FFF2-40B4-BE49-F238E27FC236}">
                      <a16:creationId xmlns:a16="http://schemas.microsoft.com/office/drawing/2014/main" id="{254FB149-0319-2FBB-38B4-DA1C52EEF75E}"/>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909" name="Freeform: Shape 908">
                  <a:extLst>
                    <a:ext uri="{FF2B5EF4-FFF2-40B4-BE49-F238E27FC236}">
                      <a16:creationId xmlns:a16="http://schemas.microsoft.com/office/drawing/2014/main" id="{9BCEE468-0917-60AB-934D-2AD1376D3BB2}"/>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910" name="Freeform: Shape 909">
                  <a:extLst>
                    <a:ext uri="{FF2B5EF4-FFF2-40B4-BE49-F238E27FC236}">
                      <a16:creationId xmlns:a16="http://schemas.microsoft.com/office/drawing/2014/main" id="{8BB9C7C6-0E48-001F-9C55-BDBBE844F075}"/>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911" name="Freeform: Shape 910">
                  <a:extLst>
                    <a:ext uri="{FF2B5EF4-FFF2-40B4-BE49-F238E27FC236}">
                      <a16:creationId xmlns:a16="http://schemas.microsoft.com/office/drawing/2014/main" id="{FCDF7717-6007-1935-CC7C-D5BBC32715BA}"/>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912" name="Freeform: Shape 911">
                  <a:extLst>
                    <a:ext uri="{FF2B5EF4-FFF2-40B4-BE49-F238E27FC236}">
                      <a16:creationId xmlns:a16="http://schemas.microsoft.com/office/drawing/2014/main" id="{6F61A5E8-C30E-9D05-81DC-63DC86349F86}"/>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913" name="Freeform: Shape 912">
                  <a:extLst>
                    <a:ext uri="{FF2B5EF4-FFF2-40B4-BE49-F238E27FC236}">
                      <a16:creationId xmlns:a16="http://schemas.microsoft.com/office/drawing/2014/main" id="{F2B3E73B-4009-923D-9B4F-4CDE4218A1A9}"/>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914" name="Freeform: Shape 913">
                  <a:extLst>
                    <a:ext uri="{FF2B5EF4-FFF2-40B4-BE49-F238E27FC236}">
                      <a16:creationId xmlns:a16="http://schemas.microsoft.com/office/drawing/2014/main" id="{C4A6F28C-B0BF-CA7F-DDA2-FEFA810E14A7}"/>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915" name="Rectangle: Rounded Corners 914">
                  <a:extLst>
                    <a:ext uri="{FF2B5EF4-FFF2-40B4-BE49-F238E27FC236}">
                      <a16:creationId xmlns:a16="http://schemas.microsoft.com/office/drawing/2014/main" id="{6D6BFAD9-7978-7898-84DE-42046DF464B7}"/>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916" name="Rectangle: Rounded Corners 915">
                  <a:extLst>
                    <a:ext uri="{FF2B5EF4-FFF2-40B4-BE49-F238E27FC236}">
                      <a16:creationId xmlns:a16="http://schemas.microsoft.com/office/drawing/2014/main" id="{E79A9E65-B97C-F08C-8BC3-B92848F7BCC0}"/>
                    </a:ext>
                  </a:extLst>
                </p:cNvPr>
                <p:cNvSpPr/>
                <p:nvPr/>
              </p:nvSpPr>
              <p:spPr>
                <a:xfrm>
                  <a:off x="8858174" y="429137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917" name="Rectangle: Rounded Corners 916">
                  <a:extLst>
                    <a:ext uri="{FF2B5EF4-FFF2-40B4-BE49-F238E27FC236}">
                      <a16:creationId xmlns:a16="http://schemas.microsoft.com/office/drawing/2014/main" id="{9466F60C-BD1E-ADD3-FD06-9703F8F68ABE}"/>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918" name="Rectangle: Rounded Corners 917">
                  <a:extLst>
                    <a:ext uri="{FF2B5EF4-FFF2-40B4-BE49-F238E27FC236}">
                      <a16:creationId xmlns:a16="http://schemas.microsoft.com/office/drawing/2014/main" id="{0117CA07-DE45-A8CF-6EE3-2E1B30BA6A53}"/>
                    </a:ext>
                  </a:extLst>
                </p:cNvPr>
                <p:cNvSpPr/>
                <p:nvPr/>
              </p:nvSpPr>
              <p:spPr>
                <a:xfrm>
                  <a:off x="8924873" y="4240076"/>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919" name="Rectangle: Rounded Corners 918">
                  <a:extLst>
                    <a:ext uri="{FF2B5EF4-FFF2-40B4-BE49-F238E27FC236}">
                      <a16:creationId xmlns:a16="http://schemas.microsoft.com/office/drawing/2014/main" id="{A3075DED-BC84-AA49-1EBA-515C69259FA2}"/>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920" name="Rectangle: Rounded Corners 919">
                  <a:extLst>
                    <a:ext uri="{FF2B5EF4-FFF2-40B4-BE49-F238E27FC236}">
                      <a16:creationId xmlns:a16="http://schemas.microsoft.com/office/drawing/2014/main" id="{80D9998B-E75A-4C56-5E9C-737DB6B5EC3C}"/>
                    </a:ext>
                  </a:extLst>
                </p:cNvPr>
                <p:cNvSpPr/>
                <p:nvPr/>
              </p:nvSpPr>
              <p:spPr>
                <a:xfrm>
                  <a:off x="8817085" y="439459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grpSp>
          <p:grpSp>
            <p:nvGrpSpPr>
              <p:cNvPr id="852" name="Group 851">
                <a:extLst>
                  <a:ext uri="{FF2B5EF4-FFF2-40B4-BE49-F238E27FC236}">
                    <a16:creationId xmlns:a16="http://schemas.microsoft.com/office/drawing/2014/main" id="{2345811C-F225-1B17-1335-0795F9463339}"/>
                  </a:ext>
                </a:extLst>
              </p:cNvPr>
              <p:cNvGrpSpPr/>
              <p:nvPr/>
            </p:nvGrpSpPr>
            <p:grpSpPr>
              <a:xfrm rot="14018184">
                <a:off x="9216547" y="3625725"/>
                <a:ext cx="176944" cy="151032"/>
                <a:chOff x="8770428" y="4145225"/>
                <a:chExt cx="307647" cy="276804"/>
              </a:xfrm>
              <a:solidFill>
                <a:srgbClr val="FFC000">
                  <a:lumMod val="50000"/>
                </a:srgbClr>
              </a:solidFill>
            </p:grpSpPr>
            <p:sp>
              <p:nvSpPr>
                <p:cNvPr id="887" name="Freeform: Shape 886">
                  <a:extLst>
                    <a:ext uri="{FF2B5EF4-FFF2-40B4-BE49-F238E27FC236}">
                      <a16:creationId xmlns:a16="http://schemas.microsoft.com/office/drawing/2014/main" id="{DEBA067D-E0D2-4328-C291-D815524CDA05}"/>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88" name="Freeform: Shape 887">
                  <a:extLst>
                    <a:ext uri="{FF2B5EF4-FFF2-40B4-BE49-F238E27FC236}">
                      <a16:creationId xmlns:a16="http://schemas.microsoft.com/office/drawing/2014/main" id="{5AFD76F2-B486-E043-6DAC-73F30CE3C089}"/>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89" name="Freeform: Shape 888">
                  <a:extLst>
                    <a:ext uri="{FF2B5EF4-FFF2-40B4-BE49-F238E27FC236}">
                      <a16:creationId xmlns:a16="http://schemas.microsoft.com/office/drawing/2014/main" id="{E4C8ABF7-6698-11C9-1C06-E3E48410B628}"/>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90" name="Freeform: Shape 889">
                  <a:extLst>
                    <a:ext uri="{FF2B5EF4-FFF2-40B4-BE49-F238E27FC236}">
                      <a16:creationId xmlns:a16="http://schemas.microsoft.com/office/drawing/2014/main" id="{C017B373-03DD-EAA8-FA21-3C73F58AEBDD}"/>
                    </a:ext>
                  </a:extLst>
                </p:cNvPr>
                <p:cNvSpPr/>
                <p:nvPr/>
              </p:nvSpPr>
              <p:spPr>
                <a:xfrm>
                  <a:off x="8929986" y="428752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91" name="Freeform: Shape 890">
                  <a:extLst>
                    <a:ext uri="{FF2B5EF4-FFF2-40B4-BE49-F238E27FC236}">
                      <a16:creationId xmlns:a16="http://schemas.microsoft.com/office/drawing/2014/main" id="{D3BB24E7-A3B3-C0BB-1E77-578C08A1BFC1}"/>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92" name="Freeform: Shape 891">
                  <a:extLst>
                    <a:ext uri="{FF2B5EF4-FFF2-40B4-BE49-F238E27FC236}">
                      <a16:creationId xmlns:a16="http://schemas.microsoft.com/office/drawing/2014/main" id="{20A2C1D3-DF82-78C8-C042-4D270ACE149E}"/>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93" name="Freeform: Shape 892">
                  <a:extLst>
                    <a:ext uri="{FF2B5EF4-FFF2-40B4-BE49-F238E27FC236}">
                      <a16:creationId xmlns:a16="http://schemas.microsoft.com/office/drawing/2014/main" id="{257E67E4-8898-F3FC-8E45-B7127272593F}"/>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94" name="Freeform: Shape 893">
                  <a:extLst>
                    <a:ext uri="{FF2B5EF4-FFF2-40B4-BE49-F238E27FC236}">
                      <a16:creationId xmlns:a16="http://schemas.microsoft.com/office/drawing/2014/main" id="{8600EAD5-A82C-0AE7-FD6E-AC155992E77B}"/>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95" name="Freeform: Shape 894">
                  <a:extLst>
                    <a:ext uri="{FF2B5EF4-FFF2-40B4-BE49-F238E27FC236}">
                      <a16:creationId xmlns:a16="http://schemas.microsoft.com/office/drawing/2014/main" id="{27396235-14A3-EF70-C443-5907A52DF274}"/>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96" name="Freeform: Shape 895">
                  <a:extLst>
                    <a:ext uri="{FF2B5EF4-FFF2-40B4-BE49-F238E27FC236}">
                      <a16:creationId xmlns:a16="http://schemas.microsoft.com/office/drawing/2014/main" id="{648866EC-66F4-AEC7-A416-7800BFA474BE}"/>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97" name="Freeform: Shape 896">
                  <a:extLst>
                    <a:ext uri="{FF2B5EF4-FFF2-40B4-BE49-F238E27FC236}">
                      <a16:creationId xmlns:a16="http://schemas.microsoft.com/office/drawing/2014/main" id="{FDE05A72-6A0F-35C3-ECF2-FB701B939AD9}"/>
                    </a:ext>
                  </a:extLst>
                </p:cNvPr>
                <p:cNvSpPr/>
                <p:nvPr/>
              </p:nvSpPr>
              <p:spPr>
                <a:xfrm rot="18952815">
                  <a:off x="8990335" y="4236377"/>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98" name="Rectangle: Rounded Corners 897">
                  <a:extLst>
                    <a:ext uri="{FF2B5EF4-FFF2-40B4-BE49-F238E27FC236}">
                      <a16:creationId xmlns:a16="http://schemas.microsoft.com/office/drawing/2014/main" id="{EB82F7B1-9893-3F5D-6E7D-5DB8944BE89E}"/>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99" name="Rectangle: Rounded Corners 898">
                  <a:extLst>
                    <a:ext uri="{FF2B5EF4-FFF2-40B4-BE49-F238E27FC236}">
                      <a16:creationId xmlns:a16="http://schemas.microsoft.com/office/drawing/2014/main" id="{0CC31DC9-B1CE-931C-EA6E-DFF950BD20B7}"/>
                    </a:ext>
                  </a:extLst>
                </p:cNvPr>
                <p:cNvSpPr/>
                <p:nvPr/>
              </p:nvSpPr>
              <p:spPr>
                <a:xfrm>
                  <a:off x="8858174" y="429137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900" name="Rectangle: Rounded Corners 899">
                  <a:extLst>
                    <a:ext uri="{FF2B5EF4-FFF2-40B4-BE49-F238E27FC236}">
                      <a16:creationId xmlns:a16="http://schemas.microsoft.com/office/drawing/2014/main" id="{F805ECA8-405E-1DD0-FFD9-F942E00DAE88}"/>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901" name="Rectangle: Rounded Corners 900">
                  <a:extLst>
                    <a:ext uri="{FF2B5EF4-FFF2-40B4-BE49-F238E27FC236}">
                      <a16:creationId xmlns:a16="http://schemas.microsoft.com/office/drawing/2014/main" id="{C2BBA354-7765-CE01-AA25-2ED0660B1922}"/>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902" name="Rectangle: Rounded Corners 901">
                  <a:extLst>
                    <a:ext uri="{FF2B5EF4-FFF2-40B4-BE49-F238E27FC236}">
                      <a16:creationId xmlns:a16="http://schemas.microsoft.com/office/drawing/2014/main" id="{6F5676CA-80CF-AE44-ADAA-0DE408FA572E}"/>
                    </a:ext>
                  </a:extLst>
                </p:cNvPr>
                <p:cNvSpPr/>
                <p:nvPr/>
              </p:nvSpPr>
              <p:spPr>
                <a:xfrm>
                  <a:off x="8817085" y="439459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grpSp>
          <p:grpSp>
            <p:nvGrpSpPr>
              <p:cNvPr id="853" name="Group 852">
                <a:extLst>
                  <a:ext uri="{FF2B5EF4-FFF2-40B4-BE49-F238E27FC236}">
                    <a16:creationId xmlns:a16="http://schemas.microsoft.com/office/drawing/2014/main" id="{ED0889FE-1013-3E85-D86C-9F51497A3857}"/>
                  </a:ext>
                </a:extLst>
              </p:cNvPr>
              <p:cNvGrpSpPr/>
              <p:nvPr/>
            </p:nvGrpSpPr>
            <p:grpSpPr>
              <a:xfrm rot="21021678">
                <a:off x="9168205" y="3689773"/>
                <a:ext cx="176944" cy="150628"/>
                <a:chOff x="8770428" y="4145965"/>
                <a:chExt cx="307647" cy="276064"/>
              </a:xfrm>
              <a:solidFill>
                <a:srgbClr val="FFC000">
                  <a:lumMod val="50000"/>
                </a:srgbClr>
              </a:solidFill>
            </p:grpSpPr>
            <p:sp>
              <p:nvSpPr>
                <p:cNvPr id="872" name="Freeform: Shape 871">
                  <a:extLst>
                    <a:ext uri="{FF2B5EF4-FFF2-40B4-BE49-F238E27FC236}">
                      <a16:creationId xmlns:a16="http://schemas.microsoft.com/office/drawing/2014/main" id="{C5BC954B-C834-06AC-3DE2-87CBE8B49232}"/>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73" name="Freeform: Shape 872">
                  <a:extLst>
                    <a:ext uri="{FF2B5EF4-FFF2-40B4-BE49-F238E27FC236}">
                      <a16:creationId xmlns:a16="http://schemas.microsoft.com/office/drawing/2014/main" id="{BCC5AFFB-6FA2-7684-4FCE-6F488A4936C7}"/>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74" name="Freeform: Shape 873">
                  <a:extLst>
                    <a:ext uri="{FF2B5EF4-FFF2-40B4-BE49-F238E27FC236}">
                      <a16:creationId xmlns:a16="http://schemas.microsoft.com/office/drawing/2014/main" id="{72A505FB-B968-2737-3D05-2876DB224F1F}"/>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75" name="Freeform: Shape 874">
                  <a:extLst>
                    <a:ext uri="{FF2B5EF4-FFF2-40B4-BE49-F238E27FC236}">
                      <a16:creationId xmlns:a16="http://schemas.microsoft.com/office/drawing/2014/main" id="{9DADB2BE-618F-BD82-8D6A-40DBB57CD658}"/>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76" name="Freeform: Shape 875">
                  <a:extLst>
                    <a:ext uri="{FF2B5EF4-FFF2-40B4-BE49-F238E27FC236}">
                      <a16:creationId xmlns:a16="http://schemas.microsoft.com/office/drawing/2014/main" id="{C73068B1-740B-A178-36AE-96C83EC41780}"/>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77" name="Freeform: Shape 876">
                  <a:extLst>
                    <a:ext uri="{FF2B5EF4-FFF2-40B4-BE49-F238E27FC236}">
                      <a16:creationId xmlns:a16="http://schemas.microsoft.com/office/drawing/2014/main" id="{FE6DA0C9-DDC0-C296-3E4D-0B40982358F2}"/>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78" name="Freeform: Shape 877">
                  <a:extLst>
                    <a:ext uri="{FF2B5EF4-FFF2-40B4-BE49-F238E27FC236}">
                      <a16:creationId xmlns:a16="http://schemas.microsoft.com/office/drawing/2014/main" id="{6FBB6F27-FDE6-0EAC-D9EA-C345F24932BB}"/>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79" name="Freeform: Shape 878">
                  <a:extLst>
                    <a:ext uri="{FF2B5EF4-FFF2-40B4-BE49-F238E27FC236}">
                      <a16:creationId xmlns:a16="http://schemas.microsoft.com/office/drawing/2014/main" id="{66C78AB1-6386-CEBF-AFC0-5AF5A1A64F57}"/>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80" name="Freeform: Shape 879">
                  <a:extLst>
                    <a:ext uri="{FF2B5EF4-FFF2-40B4-BE49-F238E27FC236}">
                      <a16:creationId xmlns:a16="http://schemas.microsoft.com/office/drawing/2014/main" id="{AB17EE00-353C-4409-47E8-E6A2920FF334}"/>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81" name="Rectangle: Rounded Corners 880">
                  <a:extLst>
                    <a:ext uri="{FF2B5EF4-FFF2-40B4-BE49-F238E27FC236}">
                      <a16:creationId xmlns:a16="http://schemas.microsoft.com/office/drawing/2014/main" id="{AB7E238D-EDA3-37E4-70C2-23112BD9AB34}"/>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82" name="Rectangle: Rounded Corners 881">
                  <a:extLst>
                    <a:ext uri="{FF2B5EF4-FFF2-40B4-BE49-F238E27FC236}">
                      <a16:creationId xmlns:a16="http://schemas.microsoft.com/office/drawing/2014/main" id="{3BE8D632-5AC5-D845-51C4-6E81A1D46295}"/>
                    </a:ext>
                  </a:extLst>
                </p:cNvPr>
                <p:cNvSpPr/>
                <p:nvPr/>
              </p:nvSpPr>
              <p:spPr>
                <a:xfrm>
                  <a:off x="8858174" y="429137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83" name="Rectangle: Rounded Corners 882">
                  <a:extLst>
                    <a:ext uri="{FF2B5EF4-FFF2-40B4-BE49-F238E27FC236}">
                      <a16:creationId xmlns:a16="http://schemas.microsoft.com/office/drawing/2014/main" id="{05924243-9B4E-7347-8500-46428EB96AA8}"/>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84" name="Rectangle: Rounded Corners 883">
                  <a:extLst>
                    <a:ext uri="{FF2B5EF4-FFF2-40B4-BE49-F238E27FC236}">
                      <a16:creationId xmlns:a16="http://schemas.microsoft.com/office/drawing/2014/main" id="{2A034C04-F230-80CB-5B78-7E1A211D555E}"/>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85" name="Rectangle: Rounded Corners 884">
                  <a:extLst>
                    <a:ext uri="{FF2B5EF4-FFF2-40B4-BE49-F238E27FC236}">
                      <a16:creationId xmlns:a16="http://schemas.microsoft.com/office/drawing/2014/main" id="{EAFD820A-29DD-CB5A-8F8D-0583B991FA63}"/>
                    </a:ext>
                  </a:extLst>
                </p:cNvPr>
                <p:cNvSpPr/>
                <p:nvPr/>
              </p:nvSpPr>
              <p:spPr>
                <a:xfrm>
                  <a:off x="8817085" y="439459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86" name="Rectangle: Rounded Corners 885">
                  <a:extLst>
                    <a:ext uri="{FF2B5EF4-FFF2-40B4-BE49-F238E27FC236}">
                      <a16:creationId xmlns:a16="http://schemas.microsoft.com/office/drawing/2014/main" id="{2E55243A-1C94-8FF6-3378-170995C06D58}"/>
                    </a:ext>
                  </a:extLst>
                </p:cNvPr>
                <p:cNvSpPr/>
                <p:nvPr/>
              </p:nvSpPr>
              <p:spPr>
                <a:xfrm>
                  <a:off x="8894095" y="4145965"/>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grpSp>
          <p:grpSp>
            <p:nvGrpSpPr>
              <p:cNvPr id="854" name="Group 853">
                <a:extLst>
                  <a:ext uri="{FF2B5EF4-FFF2-40B4-BE49-F238E27FC236}">
                    <a16:creationId xmlns:a16="http://schemas.microsoft.com/office/drawing/2014/main" id="{8E66C1CD-F7E6-3163-F95E-8BD12D94FAEA}"/>
                  </a:ext>
                </a:extLst>
              </p:cNvPr>
              <p:cNvGrpSpPr/>
              <p:nvPr/>
            </p:nvGrpSpPr>
            <p:grpSpPr>
              <a:xfrm rot="5697808">
                <a:off x="9231220" y="3700287"/>
                <a:ext cx="167860" cy="159205"/>
                <a:chOff x="8770428" y="4145225"/>
                <a:chExt cx="307647" cy="276804"/>
              </a:xfrm>
              <a:solidFill>
                <a:srgbClr val="FFC000">
                  <a:lumMod val="50000"/>
                </a:srgbClr>
              </a:solidFill>
            </p:grpSpPr>
            <p:sp>
              <p:nvSpPr>
                <p:cNvPr id="856" name="Freeform: Shape 855">
                  <a:extLst>
                    <a:ext uri="{FF2B5EF4-FFF2-40B4-BE49-F238E27FC236}">
                      <a16:creationId xmlns:a16="http://schemas.microsoft.com/office/drawing/2014/main" id="{43189DAC-25DB-2F6D-7C5C-A0E8C445D4B1}"/>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57" name="Freeform: Shape 856">
                  <a:extLst>
                    <a:ext uri="{FF2B5EF4-FFF2-40B4-BE49-F238E27FC236}">
                      <a16:creationId xmlns:a16="http://schemas.microsoft.com/office/drawing/2014/main" id="{25B2F582-BCC3-4DE7-9340-40F37D9563FC}"/>
                    </a:ext>
                  </a:extLst>
                </p:cNvPr>
                <p:cNvSpPr/>
                <p:nvPr/>
              </p:nvSpPr>
              <p:spPr>
                <a:xfrm rot="6799576">
                  <a:off x="8855933" y="4253069"/>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58" name="Freeform: Shape 857">
                  <a:extLst>
                    <a:ext uri="{FF2B5EF4-FFF2-40B4-BE49-F238E27FC236}">
                      <a16:creationId xmlns:a16="http://schemas.microsoft.com/office/drawing/2014/main" id="{67E39CD8-DA7F-B7C1-AF4C-3B4B55FD523F}"/>
                    </a:ext>
                  </a:extLst>
                </p:cNvPr>
                <p:cNvSpPr/>
                <p:nvPr/>
              </p:nvSpPr>
              <p:spPr>
                <a:xfrm>
                  <a:off x="8950061" y="418817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59" name="Freeform: Shape 858">
                  <a:extLst>
                    <a:ext uri="{FF2B5EF4-FFF2-40B4-BE49-F238E27FC236}">
                      <a16:creationId xmlns:a16="http://schemas.microsoft.com/office/drawing/2014/main" id="{43B35131-D4A9-5648-EDB2-B8421E70C82E}"/>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60" name="Freeform: Shape 859">
                  <a:extLst>
                    <a:ext uri="{FF2B5EF4-FFF2-40B4-BE49-F238E27FC236}">
                      <a16:creationId xmlns:a16="http://schemas.microsoft.com/office/drawing/2014/main" id="{0DCD3B04-FF24-F324-EFA2-E6B0FB518816}"/>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61" name="Freeform: Shape 860">
                  <a:extLst>
                    <a:ext uri="{FF2B5EF4-FFF2-40B4-BE49-F238E27FC236}">
                      <a16:creationId xmlns:a16="http://schemas.microsoft.com/office/drawing/2014/main" id="{F32F952A-448D-63AD-A9E6-DA03D6ABA53B}"/>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62" name="Freeform: Shape 861">
                  <a:extLst>
                    <a:ext uri="{FF2B5EF4-FFF2-40B4-BE49-F238E27FC236}">
                      <a16:creationId xmlns:a16="http://schemas.microsoft.com/office/drawing/2014/main" id="{9573FFDB-FB18-C7D3-1226-B68DA56F8188}"/>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63" name="Freeform: Shape 862">
                  <a:extLst>
                    <a:ext uri="{FF2B5EF4-FFF2-40B4-BE49-F238E27FC236}">
                      <a16:creationId xmlns:a16="http://schemas.microsoft.com/office/drawing/2014/main" id="{BDA0F92C-68B8-8354-E1C6-2A292448823E}"/>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64" name="Freeform: Shape 863">
                  <a:extLst>
                    <a:ext uri="{FF2B5EF4-FFF2-40B4-BE49-F238E27FC236}">
                      <a16:creationId xmlns:a16="http://schemas.microsoft.com/office/drawing/2014/main" id="{AB95FABD-A38F-B63D-5B13-79C39F686322}"/>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65" name="Freeform: Shape 864">
                  <a:extLst>
                    <a:ext uri="{FF2B5EF4-FFF2-40B4-BE49-F238E27FC236}">
                      <a16:creationId xmlns:a16="http://schemas.microsoft.com/office/drawing/2014/main" id="{7EDD84B0-A859-139F-E74A-310E40C04E7B}"/>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66" name="Freeform: Shape 865">
                  <a:extLst>
                    <a:ext uri="{FF2B5EF4-FFF2-40B4-BE49-F238E27FC236}">
                      <a16:creationId xmlns:a16="http://schemas.microsoft.com/office/drawing/2014/main" id="{0DEEF31F-24D5-12B6-8044-90A2FC97F3C0}"/>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67" name="Freeform: Shape 866">
                  <a:extLst>
                    <a:ext uri="{FF2B5EF4-FFF2-40B4-BE49-F238E27FC236}">
                      <a16:creationId xmlns:a16="http://schemas.microsoft.com/office/drawing/2014/main" id="{1F72C20A-6B3E-7B43-8E43-765C9DD0780F}"/>
                    </a:ext>
                  </a:extLst>
                </p:cNvPr>
                <p:cNvSpPr/>
                <p:nvPr/>
              </p:nvSpPr>
              <p:spPr>
                <a:xfrm rot="18952815">
                  <a:off x="8990335" y="4236377"/>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68" name="Rectangle: Rounded Corners 867">
                  <a:extLst>
                    <a:ext uri="{FF2B5EF4-FFF2-40B4-BE49-F238E27FC236}">
                      <a16:creationId xmlns:a16="http://schemas.microsoft.com/office/drawing/2014/main" id="{03167B77-13E6-2675-2C65-4FF111CD6571}"/>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69" name="Rectangle: Rounded Corners 868">
                  <a:extLst>
                    <a:ext uri="{FF2B5EF4-FFF2-40B4-BE49-F238E27FC236}">
                      <a16:creationId xmlns:a16="http://schemas.microsoft.com/office/drawing/2014/main" id="{02DA4B39-8544-A822-4538-78850C71CECC}"/>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70" name="Rectangle: Rounded Corners 869">
                  <a:extLst>
                    <a:ext uri="{FF2B5EF4-FFF2-40B4-BE49-F238E27FC236}">
                      <a16:creationId xmlns:a16="http://schemas.microsoft.com/office/drawing/2014/main" id="{A373E348-D228-0688-C6B5-9C0992EE2A23}"/>
                    </a:ext>
                  </a:extLst>
                </p:cNvPr>
                <p:cNvSpPr/>
                <p:nvPr/>
              </p:nvSpPr>
              <p:spPr>
                <a:xfrm>
                  <a:off x="8924873" y="4240076"/>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71" name="Rectangle: Rounded Corners 870">
                  <a:extLst>
                    <a:ext uri="{FF2B5EF4-FFF2-40B4-BE49-F238E27FC236}">
                      <a16:creationId xmlns:a16="http://schemas.microsoft.com/office/drawing/2014/main" id="{19110532-D2F9-3EA5-2A61-0F564B25E2D9}"/>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grpSp>
          <p:sp>
            <p:nvSpPr>
              <p:cNvPr id="855" name="Oval 854">
                <a:extLst>
                  <a:ext uri="{FF2B5EF4-FFF2-40B4-BE49-F238E27FC236}">
                    <a16:creationId xmlns:a16="http://schemas.microsoft.com/office/drawing/2014/main" id="{A6EC9A33-A036-FE27-C444-CA334770BF15}"/>
                  </a:ext>
                </a:extLst>
              </p:cNvPr>
              <p:cNvSpPr/>
              <p:nvPr/>
            </p:nvSpPr>
            <p:spPr>
              <a:xfrm>
                <a:off x="9283619" y="3671305"/>
                <a:ext cx="111835" cy="137114"/>
              </a:xfrm>
              <a:prstGeom prst="ellipse">
                <a:avLst/>
              </a:prstGeom>
              <a:gradFill flip="none" rotWithShape="1">
                <a:gsLst>
                  <a:gs pos="16000">
                    <a:srgbClr val="ED7D31">
                      <a:lumMod val="40000"/>
                      <a:lumOff val="60000"/>
                    </a:srgbClr>
                  </a:gs>
                  <a:gs pos="74000">
                    <a:srgbClr val="FFC000">
                      <a:lumMod val="50000"/>
                    </a:srgbClr>
                  </a:gs>
                  <a:gs pos="53000">
                    <a:srgbClr val="FFC000">
                      <a:lumMod val="75000"/>
                    </a:srgbClr>
                  </a:gs>
                </a:gsLst>
                <a:path path="circle">
                  <a:fillToRect l="50000" t="50000" r="50000" b="50000"/>
                </a:path>
                <a:tileRect/>
              </a:gradFill>
              <a:ln w="12700" cap="flat" cmpd="sng" algn="ctr">
                <a:noFill/>
                <a:prstDash val="solid"/>
                <a:miter lim="800000"/>
              </a:ln>
              <a:effectLst/>
            </p:spPr>
            <p:txBody>
              <a:bodyPr rtlCol="0" anchor="ctr"/>
              <a:lstStyle/>
              <a:p>
                <a:pPr algn="ctr">
                  <a:defRPr/>
                </a:pPr>
                <a:endParaRPr lang="en-GB" sz="1600" kern="0">
                  <a:solidFill>
                    <a:srgbClr val="FFFFFF"/>
                  </a:solidFill>
                </a:endParaRPr>
              </a:p>
            </p:txBody>
          </p:sp>
        </p:grpSp>
        <p:grpSp>
          <p:nvGrpSpPr>
            <p:cNvPr id="704" name="Group 703">
              <a:extLst>
                <a:ext uri="{FF2B5EF4-FFF2-40B4-BE49-F238E27FC236}">
                  <a16:creationId xmlns:a16="http://schemas.microsoft.com/office/drawing/2014/main" id="{5428FA46-5317-928C-7260-49F3786CF9A3}"/>
                </a:ext>
              </a:extLst>
            </p:cNvPr>
            <p:cNvGrpSpPr/>
            <p:nvPr userDrawn="1"/>
          </p:nvGrpSpPr>
          <p:grpSpPr>
            <a:xfrm>
              <a:off x="8098087" y="4420541"/>
              <a:ext cx="203749" cy="198807"/>
              <a:chOff x="9144983" y="3590626"/>
              <a:chExt cx="288000" cy="288000"/>
            </a:xfrm>
          </p:grpSpPr>
          <p:sp>
            <p:nvSpPr>
              <p:cNvPr id="779" name="Oval 778">
                <a:extLst>
                  <a:ext uri="{FF2B5EF4-FFF2-40B4-BE49-F238E27FC236}">
                    <a16:creationId xmlns:a16="http://schemas.microsoft.com/office/drawing/2014/main" id="{D81EA6A4-D998-C6A4-5918-4BD133469B6E}"/>
                  </a:ext>
                </a:extLst>
              </p:cNvPr>
              <p:cNvSpPr/>
              <p:nvPr/>
            </p:nvSpPr>
            <p:spPr>
              <a:xfrm rot="8224245">
                <a:off x="9144983" y="3590626"/>
                <a:ext cx="288000" cy="288000"/>
              </a:xfrm>
              <a:prstGeom prst="ellipse">
                <a:avLst/>
              </a:prstGeom>
              <a:gradFill>
                <a:gsLst>
                  <a:gs pos="0">
                    <a:srgbClr val="FFC000">
                      <a:lumMod val="20000"/>
                      <a:lumOff val="80000"/>
                    </a:srgbClr>
                  </a:gs>
                  <a:gs pos="99000">
                    <a:srgbClr val="FFC000">
                      <a:lumMod val="50000"/>
                    </a:srgbClr>
                  </a:gs>
                </a:gsLst>
                <a:path path="circle">
                  <a:fillToRect l="50000" t="50000" r="50000" b="50000"/>
                </a:path>
              </a:gradFill>
              <a:ln w="9525" cap="flat" cmpd="sng" algn="ctr">
                <a:solidFill>
                  <a:srgbClr val="FFC000">
                    <a:lumMod val="50000"/>
                  </a:srgbClr>
                </a:solidFill>
                <a:prstDash val="solid"/>
              </a:ln>
              <a:effectLst/>
            </p:spPr>
            <p:txBody>
              <a:bodyPr rtlCol="0" anchor="ctr"/>
              <a:lstStyle/>
              <a:p>
                <a:pPr algn="ctr">
                  <a:defRPr/>
                </a:pPr>
                <a:endParaRPr lang="en-US" sz="1600" kern="0">
                  <a:solidFill>
                    <a:srgbClr val="FFFFFF"/>
                  </a:solidFill>
                </a:endParaRPr>
              </a:p>
            </p:txBody>
          </p:sp>
          <p:grpSp>
            <p:nvGrpSpPr>
              <p:cNvPr id="780" name="Group 779">
                <a:extLst>
                  <a:ext uri="{FF2B5EF4-FFF2-40B4-BE49-F238E27FC236}">
                    <a16:creationId xmlns:a16="http://schemas.microsoft.com/office/drawing/2014/main" id="{8331D3D2-838B-38CC-3137-505D3E273ABD}"/>
                  </a:ext>
                </a:extLst>
              </p:cNvPr>
              <p:cNvGrpSpPr/>
              <p:nvPr/>
            </p:nvGrpSpPr>
            <p:grpSpPr>
              <a:xfrm rot="5697808">
                <a:off x="9156203" y="3637645"/>
                <a:ext cx="167860" cy="159205"/>
                <a:chOff x="8770428" y="4145225"/>
                <a:chExt cx="307647" cy="276804"/>
              </a:xfrm>
              <a:solidFill>
                <a:srgbClr val="FFC000">
                  <a:lumMod val="50000"/>
                </a:srgbClr>
              </a:solidFill>
            </p:grpSpPr>
            <p:sp>
              <p:nvSpPr>
                <p:cNvPr id="832" name="Freeform: Shape 831">
                  <a:extLst>
                    <a:ext uri="{FF2B5EF4-FFF2-40B4-BE49-F238E27FC236}">
                      <a16:creationId xmlns:a16="http://schemas.microsoft.com/office/drawing/2014/main" id="{481689EE-D11B-DF8A-1ABB-F7E47E014A3A}"/>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33" name="Freeform: Shape 832">
                  <a:extLst>
                    <a:ext uri="{FF2B5EF4-FFF2-40B4-BE49-F238E27FC236}">
                      <a16:creationId xmlns:a16="http://schemas.microsoft.com/office/drawing/2014/main" id="{403F6B34-EF68-00A7-6F9D-57D0C93D0656}"/>
                    </a:ext>
                  </a:extLst>
                </p:cNvPr>
                <p:cNvSpPr/>
                <p:nvPr/>
              </p:nvSpPr>
              <p:spPr>
                <a:xfrm rot="6799576">
                  <a:off x="8855933" y="4253069"/>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34" name="Freeform: Shape 833">
                  <a:extLst>
                    <a:ext uri="{FF2B5EF4-FFF2-40B4-BE49-F238E27FC236}">
                      <a16:creationId xmlns:a16="http://schemas.microsoft.com/office/drawing/2014/main" id="{82C3EFA4-A83C-0E5B-63A9-5AFC5739EB1E}"/>
                    </a:ext>
                  </a:extLst>
                </p:cNvPr>
                <p:cNvSpPr/>
                <p:nvPr/>
              </p:nvSpPr>
              <p:spPr>
                <a:xfrm>
                  <a:off x="8950061" y="418817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35" name="Freeform: Shape 834">
                  <a:extLst>
                    <a:ext uri="{FF2B5EF4-FFF2-40B4-BE49-F238E27FC236}">
                      <a16:creationId xmlns:a16="http://schemas.microsoft.com/office/drawing/2014/main" id="{ED4898D5-1367-8570-20E1-BE7CA10D1B9D}"/>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36" name="Freeform: Shape 835">
                  <a:extLst>
                    <a:ext uri="{FF2B5EF4-FFF2-40B4-BE49-F238E27FC236}">
                      <a16:creationId xmlns:a16="http://schemas.microsoft.com/office/drawing/2014/main" id="{3B03D111-A6C6-06E8-3761-1F863A581C94}"/>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37" name="Freeform: Shape 836">
                  <a:extLst>
                    <a:ext uri="{FF2B5EF4-FFF2-40B4-BE49-F238E27FC236}">
                      <a16:creationId xmlns:a16="http://schemas.microsoft.com/office/drawing/2014/main" id="{585B74EF-E57C-C773-6A0C-F71D5EDC7E0B}"/>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38" name="Freeform: Shape 837">
                  <a:extLst>
                    <a:ext uri="{FF2B5EF4-FFF2-40B4-BE49-F238E27FC236}">
                      <a16:creationId xmlns:a16="http://schemas.microsoft.com/office/drawing/2014/main" id="{26ED508E-E3C2-D675-968E-0C4BF132004F}"/>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39" name="Freeform: Shape 838">
                  <a:extLst>
                    <a:ext uri="{FF2B5EF4-FFF2-40B4-BE49-F238E27FC236}">
                      <a16:creationId xmlns:a16="http://schemas.microsoft.com/office/drawing/2014/main" id="{37DA2AF5-87E3-D1ED-D483-3E86E8863079}"/>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40" name="Freeform: Shape 839">
                  <a:extLst>
                    <a:ext uri="{FF2B5EF4-FFF2-40B4-BE49-F238E27FC236}">
                      <a16:creationId xmlns:a16="http://schemas.microsoft.com/office/drawing/2014/main" id="{FA7B98B4-6C68-E1E0-797A-43C2C6DC2F78}"/>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41" name="Freeform: Shape 840">
                  <a:extLst>
                    <a:ext uri="{FF2B5EF4-FFF2-40B4-BE49-F238E27FC236}">
                      <a16:creationId xmlns:a16="http://schemas.microsoft.com/office/drawing/2014/main" id="{931CFEEF-1513-3E9E-68A7-F0F65D6C3E07}"/>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42" name="Freeform: Shape 841">
                  <a:extLst>
                    <a:ext uri="{FF2B5EF4-FFF2-40B4-BE49-F238E27FC236}">
                      <a16:creationId xmlns:a16="http://schemas.microsoft.com/office/drawing/2014/main" id="{407E7608-B0ED-D81C-9D8D-91227BB31DD4}"/>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43" name="Freeform: Shape 842">
                  <a:extLst>
                    <a:ext uri="{FF2B5EF4-FFF2-40B4-BE49-F238E27FC236}">
                      <a16:creationId xmlns:a16="http://schemas.microsoft.com/office/drawing/2014/main" id="{3B615EFC-C646-7AD8-90D2-969ABDEE639C}"/>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44" name="Rectangle: Rounded Corners 843">
                  <a:extLst>
                    <a:ext uri="{FF2B5EF4-FFF2-40B4-BE49-F238E27FC236}">
                      <a16:creationId xmlns:a16="http://schemas.microsoft.com/office/drawing/2014/main" id="{DF8DF2EC-14C5-22FA-3B30-EFF7A6B45217}"/>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45" name="Rectangle: Rounded Corners 844">
                  <a:extLst>
                    <a:ext uri="{FF2B5EF4-FFF2-40B4-BE49-F238E27FC236}">
                      <a16:creationId xmlns:a16="http://schemas.microsoft.com/office/drawing/2014/main" id="{F2920337-662A-89EB-32BF-047195446F16}"/>
                    </a:ext>
                  </a:extLst>
                </p:cNvPr>
                <p:cNvSpPr/>
                <p:nvPr/>
              </p:nvSpPr>
              <p:spPr>
                <a:xfrm>
                  <a:off x="8858174" y="429137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46" name="Rectangle: Rounded Corners 845">
                  <a:extLst>
                    <a:ext uri="{FF2B5EF4-FFF2-40B4-BE49-F238E27FC236}">
                      <a16:creationId xmlns:a16="http://schemas.microsoft.com/office/drawing/2014/main" id="{3ED01B39-DE75-CE8F-10E3-8FE31B5EABA2}"/>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47" name="Rectangle: Rounded Corners 846">
                  <a:extLst>
                    <a:ext uri="{FF2B5EF4-FFF2-40B4-BE49-F238E27FC236}">
                      <a16:creationId xmlns:a16="http://schemas.microsoft.com/office/drawing/2014/main" id="{67E32E3F-6C2B-AE34-C559-57283A211FFF}"/>
                    </a:ext>
                  </a:extLst>
                </p:cNvPr>
                <p:cNvSpPr/>
                <p:nvPr/>
              </p:nvSpPr>
              <p:spPr>
                <a:xfrm>
                  <a:off x="8924873" y="4240076"/>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48" name="Rectangle: Rounded Corners 847">
                  <a:extLst>
                    <a:ext uri="{FF2B5EF4-FFF2-40B4-BE49-F238E27FC236}">
                      <a16:creationId xmlns:a16="http://schemas.microsoft.com/office/drawing/2014/main" id="{7BBF8AA5-24E9-2A17-4BAE-532BE4ECE3B6}"/>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49" name="Rectangle: Rounded Corners 848">
                  <a:extLst>
                    <a:ext uri="{FF2B5EF4-FFF2-40B4-BE49-F238E27FC236}">
                      <a16:creationId xmlns:a16="http://schemas.microsoft.com/office/drawing/2014/main" id="{002F4BF1-449E-2EDB-3D87-73657FF4D9FC}"/>
                    </a:ext>
                  </a:extLst>
                </p:cNvPr>
                <p:cNvSpPr/>
                <p:nvPr/>
              </p:nvSpPr>
              <p:spPr>
                <a:xfrm>
                  <a:off x="8817085" y="439459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grpSp>
          <p:grpSp>
            <p:nvGrpSpPr>
              <p:cNvPr id="781" name="Group 780">
                <a:extLst>
                  <a:ext uri="{FF2B5EF4-FFF2-40B4-BE49-F238E27FC236}">
                    <a16:creationId xmlns:a16="http://schemas.microsoft.com/office/drawing/2014/main" id="{42CCFC98-A3CA-05BC-FC20-DB41948BAA9D}"/>
                  </a:ext>
                </a:extLst>
              </p:cNvPr>
              <p:cNvGrpSpPr/>
              <p:nvPr/>
            </p:nvGrpSpPr>
            <p:grpSpPr>
              <a:xfrm rot="14018184">
                <a:off x="9216547" y="3625725"/>
                <a:ext cx="176944" cy="151032"/>
                <a:chOff x="8770428" y="4145225"/>
                <a:chExt cx="307647" cy="276804"/>
              </a:xfrm>
              <a:solidFill>
                <a:srgbClr val="FFC000">
                  <a:lumMod val="50000"/>
                </a:srgbClr>
              </a:solidFill>
            </p:grpSpPr>
            <p:sp>
              <p:nvSpPr>
                <p:cNvPr id="816" name="Freeform: Shape 815">
                  <a:extLst>
                    <a:ext uri="{FF2B5EF4-FFF2-40B4-BE49-F238E27FC236}">
                      <a16:creationId xmlns:a16="http://schemas.microsoft.com/office/drawing/2014/main" id="{FF6BA065-FFA1-9002-EFF6-05B49C0B7005}"/>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17" name="Freeform: Shape 816">
                  <a:extLst>
                    <a:ext uri="{FF2B5EF4-FFF2-40B4-BE49-F238E27FC236}">
                      <a16:creationId xmlns:a16="http://schemas.microsoft.com/office/drawing/2014/main" id="{4CA7B0B9-B7FE-5D80-20CE-93352DD77D6E}"/>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18" name="Freeform: Shape 817">
                  <a:extLst>
                    <a:ext uri="{FF2B5EF4-FFF2-40B4-BE49-F238E27FC236}">
                      <a16:creationId xmlns:a16="http://schemas.microsoft.com/office/drawing/2014/main" id="{306A5D66-4ABC-BC7B-EAF1-BC15651FDAA7}"/>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19" name="Freeform: Shape 818">
                  <a:extLst>
                    <a:ext uri="{FF2B5EF4-FFF2-40B4-BE49-F238E27FC236}">
                      <a16:creationId xmlns:a16="http://schemas.microsoft.com/office/drawing/2014/main" id="{EAB19468-A764-67EF-F1A1-DC52E98E0278}"/>
                    </a:ext>
                  </a:extLst>
                </p:cNvPr>
                <p:cNvSpPr/>
                <p:nvPr/>
              </p:nvSpPr>
              <p:spPr>
                <a:xfrm>
                  <a:off x="8929986" y="428752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20" name="Freeform: Shape 819">
                  <a:extLst>
                    <a:ext uri="{FF2B5EF4-FFF2-40B4-BE49-F238E27FC236}">
                      <a16:creationId xmlns:a16="http://schemas.microsoft.com/office/drawing/2014/main" id="{FDA39062-A38B-BB26-542B-0DBDA8F51676}"/>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21" name="Freeform: Shape 820">
                  <a:extLst>
                    <a:ext uri="{FF2B5EF4-FFF2-40B4-BE49-F238E27FC236}">
                      <a16:creationId xmlns:a16="http://schemas.microsoft.com/office/drawing/2014/main" id="{9ECB464C-64E6-091C-58D7-93267F95B84F}"/>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22" name="Freeform: Shape 821">
                  <a:extLst>
                    <a:ext uri="{FF2B5EF4-FFF2-40B4-BE49-F238E27FC236}">
                      <a16:creationId xmlns:a16="http://schemas.microsoft.com/office/drawing/2014/main" id="{747A426D-B728-7E54-533D-61C23AE365EB}"/>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23" name="Freeform: Shape 822">
                  <a:extLst>
                    <a:ext uri="{FF2B5EF4-FFF2-40B4-BE49-F238E27FC236}">
                      <a16:creationId xmlns:a16="http://schemas.microsoft.com/office/drawing/2014/main" id="{C66DA3C5-EB1C-03D7-69B4-D64A7F8B4891}"/>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24" name="Freeform: Shape 823">
                  <a:extLst>
                    <a:ext uri="{FF2B5EF4-FFF2-40B4-BE49-F238E27FC236}">
                      <a16:creationId xmlns:a16="http://schemas.microsoft.com/office/drawing/2014/main" id="{85DA29F4-E914-800D-DF81-D0032DE863AB}"/>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25" name="Freeform: Shape 824">
                  <a:extLst>
                    <a:ext uri="{FF2B5EF4-FFF2-40B4-BE49-F238E27FC236}">
                      <a16:creationId xmlns:a16="http://schemas.microsoft.com/office/drawing/2014/main" id="{BAE3C20B-91A0-523D-7F68-828D65621BB0}"/>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26" name="Freeform: Shape 825">
                  <a:extLst>
                    <a:ext uri="{FF2B5EF4-FFF2-40B4-BE49-F238E27FC236}">
                      <a16:creationId xmlns:a16="http://schemas.microsoft.com/office/drawing/2014/main" id="{0F3AFA6A-EBCB-8022-3ACB-1C58E44DFF2D}"/>
                    </a:ext>
                  </a:extLst>
                </p:cNvPr>
                <p:cNvSpPr/>
                <p:nvPr/>
              </p:nvSpPr>
              <p:spPr>
                <a:xfrm rot="18952815">
                  <a:off x="8990335" y="4236377"/>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27" name="Rectangle: Rounded Corners 826">
                  <a:extLst>
                    <a:ext uri="{FF2B5EF4-FFF2-40B4-BE49-F238E27FC236}">
                      <a16:creationId xmlns:a16="http://schemas.microsoft.com/office/drawing/2014/main" id="{4C79381C-7979-CE2D-B2E0-44284C58C3B6}"/>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28" name="Rectangle: Rounded Corners 827">
                  <a:extLst>
                    <a:ext uri="{FF2B5EF4-FFF2-40B4-BE49-F238E27FC236}">
                      <a16:creationId xmlns:a16="http://schemas.microsoft.com/office/drawing/2014/main" id="{A8670B15-E6F0-CD33-0B8F-B090FBF1A711}"/>
                    </a:ext>
                  </a:extLst>
                </p:cNvPr>
                <p:cNvSpPr/>
                <p:nvPr/>
              </p:nvSpPr>
              <p:spPr>
                <a:xfrm>
                  <a:off x="8858174" y="429137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29" name="Rectangle: Rounded Corners 828">
                  <a:extLst>
                    <a:ext uri="{FF2B5EF4-FFF2-40B4-BE49-F238E27FC236}">
                      <a16:creationId xmlns:a16="http://schemas.microsoft.com/office/drawing/2014/main" id="{23A620D8-B3A9-04C7-7A00-0A8EC22BF24A}"/>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30" name="Rectangle: Rounded Corners 829">
                  <a:extLst>
                    <a:ext uri="{FF2B5EF4-FFF2-40B4-BE49-F238E27FC236}">
                      <a16:creationId xmlns:a16="http://schemas.microsoft.com/office/drawing/2014/main" id="{F1A74BF9-0039-4E49-5646-A991CDE2990B}"/>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31" name="Rectangle: Rounded Corners 830">
                  <a:extLst>
                    <a:ext uri="{FF2B5EF4-FFF2-40B4-BE49-F238E27FC236}">
                      <a16:creationId xmlns:a16="http://schemas.microsoft.com/office/drawing/2014/main" id="{8F6442D3-3602-7F68-AC4F-489AC9F24B3E}"/>
                    </a:ext>
                  </a:extLst>
                </p:cNvPr>
                <p:cNvSpPr/>
                <p:nvPr/>
              </p:nvSpPr>
              <p:spPr>
                <a:xfrm>
                  <a:off x="8817085" y="439459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grpSp>
          <p:grpSp>
            <p:nvGrpSpPr>
              <p:cNvPr id="782" name="Group 781">
                <a:extLst>
                  <a:ext uri="{FF2B5EF4-FFF2-40B4-BE49-F238E27FC236}">
                    <a16:creationId xmlns:a16="http://schemas.microsoft.com/office/drawing/2014/main" id="{DC8267C3-72EA-2315-78E5-03389223F259}"/>
                  </a:ext>
                </a:extLst>
              </p:cNvPr>
              <p:cNvGrpSpPr/>
              <p:nvPr/>
            </p:nvGrpSpPr>
            <p:grpSpPr>
              <a:xfrm rot="21021678">
                <a:off x="9168205" y="3689773"/>
                <a:ext cx="176944" cy="150628"/>
                <a:chOff x="8770428" y="4145965"/>
                <a:chExt cx="307647" cy="276064"/>
              </a:xfrm>
              <a:solidFill>
                <a:srgbClr val="FFC000">
                  <a:lumMod val="50000"/>
                </a:srgbClr>
              </a:solidFill>
            </p:grpSpPr>
            <p:sp>
              <p:nvSpPr>
                <p:cNvPr id="801" name="Freeform: Shape 800">
                  <a:extLst>
                    <a:ext uri="{FF2B5EF4-FFF2-40B4-BE49-F238E27FC236}">
                      <a16:creationId xmlns:a16="http://schemas.microsoft.com/office/drawing/2014/main" id="{BE435369-1C71-F7ED-B584-E5A20A2DC482}"/>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02" name="Freeform: Shape 801">
                  <a:extLst>
                    <a:ext uri="{FF2B5EF4-FFF2-40B4-BE49-F238E27FC236}">
                      <a16:creationId xmlns:a16="http://schemas.microsoft.com/office/drawing/2014/main" id="{B72FE0CE-EF6E-6F44-D665-DA5B33685872}"/>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03" name="Freeform: Shape 802">
                  <a:extLst>
                    <a:ext uri="{FF2B5EF4-FFF2-40B4-BE49-F238E27FC236}">
                      <a16:creationId xmlns:a16="http://schemas.microsoft.com/office/drawing/2014/main" id="{F1C0B3D4-CE8F-B2A1-78EE-ACB3A1A3C9B9}"/>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04" name="Freeform: Shape 803">
                  <a:extLst>
                    <a:ext uri="{FF2B5EF4-FFF2-40B4-BE49-F238E27FC236}">
                      <a16:creationId xmlns:a16="http://schemas.microsoft.com/office/drawing/2014/main" id="{6695D65A-B645-3A36-8301-4774735B4D20}"/>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05" name="Freeform: Shape 804">
                  <a:extLst>
                    <a:ext uri="{FF2B5EF4-FFF2-40B4-BE49-F238E27FC236}">
                      <a16:creationId xmlns:a16="http://schemas.microsoft.com/office/drawing/2014/main" id="{32FB4BF6-7468-CB64-7CAF-9ACE827BE4B4}"/>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06" name="Freeform: Shape 805">
                  <a:extLst>
                    <a:ext uri="{FF2B5EF4-FFF2-40B4-BE49-F238E27FC236}">
                      <a16:creationId xmlns:a16="http://schemas.microsoft.com/office/drawing/2014/main" id="{EEEBA515-8337-203B-F67A-4282F9BB09BC}"/>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07" name="Freeform: Shape 806">
                  <a:extLst>
                    <a:ext uri="{FF2B5EF4-FFF2-40B4-BE49-F238E27FC236}">
                      <a16:creationId xmlns:a16="http://schemas.microsoft.com/office/drawing/2014/main" id="{22284A12-5E26-1411-726B-35091D333C89}"/>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08" name="Freeform: Shape 807">
                  <a:extLst>
                    <a:ext uri="{FF2B5EF4-FFF2-40B4-BE49-F238E27FC236}">
                      <a16:creationId xmlns:a16="http://schemas.microsoft.com/office/drawing/2014/main" id="{ECFEB102-2B7A-8275-65BC-ECB54DA663BF}"/>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09" name="Freeform: Shape 808">
                  <a:extLst>
                    <a:ext uri="{FF2B5EF4-FFF2-40B4-BE49-F238E27FC236}">
                      <a16:creationId xmlns:a16="http://schemas.microsoft.com/office/drawing/2014/main" id="{B88E3BF2-0806-D4E0-A6C1-DAE3BAD43619}"/>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10" name="Rectangle: Rounded Corners 809">
                  <a:extLst>
                    <a:ext uri="{FF2B5EF4-FFF2-40B4-BE49-F238E27FC236}">
                      <a16:creationId xmlns:a16="http://schemas.microsoft.com/office/drawing/2014/main" id="{8E88A5E2-6679-C774-A93C-24891DF7B7C0}"/>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11" name="Rectangle: Rounded Corners 810">
                  <a:extLst>
                    <a:ext uri="{FF2B5EF4-FFF2-40B4-BE49-F238E27FC236}">
                      <a16:creationId xmlns:a16="http://schemas.microsoft.com/office/drawing/2014/main" id="{9541201C-D12E-5B71-8A4B-7535F0727646}"/>
                    </a:ext>
                  </a:extLst>
                </p:cNvPr>
                <p:cNvSpPr/>
                <p:nvPr/>
              </p:nvSpPr>
              <p:spPr>
                <a:xfrm>
                  <a:off x="8858174" y="429137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12" name="Rectangle: Rounded Corners 811">
                  <a:extLst>
                    <a:ext uri="{FF2B5EF4-FFF2-40B4-BE49-F238E27FC236}">
                      <a16:creationId xmlns:a16="http://schemas.microsoft.com/office/drawing/2014/main" id="{B96F2934-3EDC-0C58-4B9B-DE41146E44F7}"/>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13" name="Rectangle: Rounded Corners 812">
                  <a:extLst>
                    <a:ext uri="{FF2B5EF4-FFF2-40B4-BE49-F238E27FC236}">
                      <a16:creationId xmlns:a16="http://schemas.microsoft.com/office/drawing/2014/main" id="{6BB02DB1-D57F-F68A-622A-C1E59790F6DA}"/>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14" name="Rectangle: Rounded Corners 813">
                  <a:extLst>
                    <a:ext uri="{FF2B5EF4-FFF2-40B4-BE49-F238E27FC236}">
                      <a16:creationId xmlns:a16="http://schemas.microsoft.com/office/drawing/2014/main" id="{FDCC2ED7-F832-B665-80C6-E69CCE02FEFB}"/>
                    </a:ext>
                  </a:extLst>
                </p:cNvPr>
                <p:cNvSpPr/>
                <p:nvPr/>
              </p:nvSpPr>
              <p:spPr>
                <a:xfrm>
                  <a:off x="8817085" y="439459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15" name="Rectangle: Rounded Corners 814">
                  <a:extLst>
                    <a:ext uri="{FF2B5EF4-FFF2-40B4-BE49-F238E27FC236}">
                      <a16:creationId xmlns:a16="http://schemas.microsoft.com/office/drawing/2014/main" id="{9C948C93-73DF-3FA3-264A-26DC5D9998CE}"/>
                    </a:ext>
                  </a:extLst>
                </p:cNvPr>
                <p:cNvSpPr/>
                <p:nvPr/>
              </p:nvSpPr>
              <p:spPr>
                <a:xfrm>
                  <a:off x="8894095" y="4145965"/>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grpSp>
          <p:grpSp>
            <p:nvGrpSpPr>
              <p:cNvPr id="783" name="Group 782">
                <a:extLst>
                  <a:ext uri="{FF2B5EF4-FFF2-40B4-BE49-F238E27FC236}">
                    <a16:creationId xmlns:a16="http://schemas.microsoft.com/office/drawing/2014/main" id="{DD0E3E42-0D5B-7B33-DBE1-9B69C55AF0BD}"/>
                  </a:ext>
                </a:extLst>
              </p:cNvPr>
              <p:cNvGrpSpPr/>
              <p:nvPr/>
            </p:nvGrpSpPr>
            <p:grpSpPr>
              <a:xfrm rot="5697808">
                <a:off x="9231220" y="3700287"/>
                <a:ext cx="167860" cy="159205"/>
                <a:chOff x="8770428" y="4145225"/>
                <a:chExt cx="307647" cy="276804"/>
              </a:xfrm>
              <a:solidFill>
                <a:srgbClr val="FFC000">
                  <a:lumMod val="50000"/>
                </a:srgbClr>
              </a:solidFill>
            </p:grpSpPr>
            <p:sp>
              <p:nvSpPr>
                <p:cNvPr id="785" name="Freeform: Shape 784">
                  <a:extLst>
                    <a:ext uri="{FF2B5EF4-FFF2-40B4-BE49-F238E27FC236}">
                      <a16:creationId xmlns:a16="http://schemas.microsoft.com/office/drawing/2014/main" id="{0F8499BA-2E53-AE18-1175-56EC3092E856}"/>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86" name="Freeform: Shape 785">
                  <a:extLst>
                    <a:ext uri="{FF2B5EF4-FFF2-40B4-BE49-F238E27FC236}">
                      <a16:creationId xmlns:a16="http://schemas.microsoft.com/office/drawing/2014/main" id="{D1994FD0-C59C-3CDC-5347-F22F4F075CAA}"/>
                    </a:ext>
                  </a:extLst>
                </p:cNvPr>
                <p:cNvSpPr/>
                <p:nvPr/>
              </p:nvSpPr>
              <p:spPr>
                <a:xfrm rot="6799576">
                  <a:off x="8855933" y="4253069"/>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87" name="Freeform: Shape 786">
                  <a:extLst>
                    <a:ext uri="{FF2B5EF4-FFF2-40B4-BE49-F238E27FC236}">
                      <a16:creationId xmlns:a16="http://schemas.microsoft.com/office/drawing/2014/main" id="{DB69D255-B993-949F-06A1-82DB6093F79E}"/>
                    </a:ext>
                  </a:extLst>
                </p:cNvPr>
                <p:cNvSpPr/>
                <p:nvPr/>
              </p:nvSpPr>
              <p:spPr>
                <a:xfrm>
                  <a:off x="8950061" y="418817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88" name="Freeform: Shape 787">
                  <a:extLst>
                    <a:ext uri="{FF2B5EF4-FFF2-40B4-BE49-F238E27FC236}">
                      <a16:creationId xmlns:a16="http://schemas.microsoft.com/office/drawing/2014/main" id="{29CB17DC-1BE7-C28F-8C8A-7C0FF2314336}"/>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89" name="Freeform: Shape 788">
                  <a:extLst>
                    <a:ext uri="{FF2B5EF4-FFF2-40B4-BE49-F238E27FC236}">
                      <a16:creationId xmlns:a16="http://schemas.microsoft.com/office/drawing/2014/main" id="{30EFC660-E230-CDBC-B92F-2DDAB68F88F5}"/>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90" name="Freeform: Shape 789">
                  <a:extLst>
                    <a:ext uri="{FF2B5EF4-FFF2-40B4-BE49-F238E27FC236}">
                      <a16:creationId xmlns:a16="http://schemas.microsoft.com/office/drawing/2014/main" id="{D49046CC-C286-D85F-3A7F-FFB44F1DFE0C}"/>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91" name="Freeform: Shape 790">
                  <a:extLst>
                    <a:ext uri="{FF2B5EF4-FFF2-40B4-BE49-F238E27FC236}">
                      <a16:creationId xmlns:a16="http://schemas.microsoft.com/office/drawing/2014/main" id="{EB583B3E-7223-053D-8F5B-68502D56A10E}"/>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92" name="Freeform: Shape 791">
                  <a:extLst>
                    <a:ext uri="{FF2B5EF4-FFF2-40B4-BE49-F238E27FC236}">
                      <a16:creationId xmlns:a16="http://schemas.microsoft.com/office/drawing/2014/main" id="{6109BDA5-D4F3-F22D-17BC-7C3CEC795596}"/>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93" name="Freeform: Shape 792">
                  <a:extLst>
                    <a:ext uri="{FF2B5EF4-FFF2-40B4-BE49-F238E27FC236}">
                      <a16:creationId xmlns:a16="http://schemas.microsoft.com/office/drawing/2014/main" id="{7E39B9A1-1C06-5055-44CA-73D5E4E05C12}"/>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94" name="Freeform: Shape 793">
                  <a:extLst>
                    <a:ext uri="{FF2B5EF4-FFF2-40B4-BE49-F238E27FC236}">
                      <a16:creationId xmlns:a16="http://schemas.microsoft.com/office/drawing/2014/main" id="{81473C01-1D32-B3AA-F2B7-50780D356298}"/>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95" name="Freeform: Shape 794">
                  <a:extLst>
                    <a:ext uri="{FF2B5EF4-FFF2-40B4-BE49-F238E27FC236}">
                      <a16:creationId xmlns:a16="http://schemas.microsoft.com/office/drawing/2014/main" id="{70D76638-B2E4-0870-71CE-6B149841434C}"/>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96" name="Freeform: Shape 795">
                  <a:extLst>
                    <a:ext uri="{FF2B5EF4-FFF2-40B4-BE49-F238E27FC236}">
                      <a16:creationId xmlns:a16="http://schemas.microsoft.com/office/drawing/2014/main" id="{077EA60F-7059-E381-DD12-8A85E4CA4327}"/>
                    </a:ext>
                  </a:extLst>
                </p:cNvPr>
                <p:cNvSpPr/>
                <p:nvPr/>
              </p:nvSpPr>
              <p:spPr>
                <a:xfrm rot="18952815">
                  <a:off x="8990335" y="4236377"/>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97" name="Rectangle: Rounded Corners 796">
                  <a:extLst>
                    <a:ext uri="{FF2B5EF4-FFF2-40B4-BE49-F238E27FC236}">
                      <a16:creationId xmlns:a16="http://schemas.microsoft.com/office/drawing/2014/main" id="{638116C9-A475-D2B4-1A87-72F3864BB9F5}"/>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98" name="Rectangle: Rounded Corners 797">
                  <a:extLst>
                    <a:ext uri="{FF2B5EF4-FFF2-40B4-BE49-F238E27FC236}">
                      <a16:creationId xmlns:a16="http://schemas.microsoft.com/office/drawing/2014/main" id="{2DE3B8C6-19EA-89C9-35C7-29EE7E90A6B5}"/>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99" name="Rectangle: Rounded Corners 798">
                  <a:extLst>
                    <a:ext uri="{FF2B5EF4-FFF2-40B4-BE49-F238E27FC236}">
                      <a16:creationId xmlns:a16="http://schemas.microsoft.com/office/drawing/2014/main" id="{F2230969-C0D9-61D6-47A9-E52BD4B686BA}"/>
                    </a:ext>
                  </a:extLst>
                </p:cNvPr>
                <p:cNvSpPr/>
                <p:nvPr/>
              </p:nvSpPr>
              <p:spPr>
                <a:xfrm>
                  <a:off x="8924873" y="4240076"/>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800" name="Rectangle: Rounded Corners 799">
                  <a:extLst>
                    <a:ext uri="{FF2B5EF4-FFF2-40B4-BE49-F238E27FC236}">
                      <a16:creationId xmlns:a16="http://schemas.microsoft.com/office/drawing/2014/main" id="{970CF886-6A2F-022F-6C86-540A90D24F1F}"/>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grpSp>
          <p:sp>
            <p:nvSpPr>
              <p:cNvPr id="784" name="Oval 783">
                <a:extLst>
                  <a:ext uri="{FF2B5EF4-FFF2-40B4-BE49-F238E27FC236}">
                    <a16:creationId xmlns:a16="http://schemas.microsoft.com/office/drawing/2014/main" id="{6634441E-65A2-549C-908B-71A89FEB71D2}"/>
                  </a:ext>
                </a:extLst>
              </p:cNvPr>
              <p:cNvSpPr/>
              <p:nvPr/>
            </p:nvSpPr>
            <p:spPr>
              <a:xfrm>
                <a:off x="9283619" y="3671305"/>
                <a:ext cx="111835" cy="137114"/>
              </a:xfrm>
              <a:prstGeom prst="ellipse">
                <a:avLst/>
              </a:prstGeom>
              <a:gradFill flip="none" rotWithShape="1">
                <a:gsLst>
                  <a:gs pos="16000">
                    <a:srgbClr val="ED7D31">
                      <a:lumMod val="40000"/>
                      <a:lumOff val="60000"/>
                    </a:srgbClr>
                  </a:gs>
                  <a:gs pos="74000">
                    <a:srgbClr val="FFC000">
                      <a:lumMod val="50000"/>
                    </a:srgbClr>
                  </a:gs>
                  <a:gs pos="53000">
                    <a:srgbClr val="FFC000">
                      <a:lumMod val="75000"/>
                    </a:srgbClr>
                  </a:gs>
                </a:gsLst>
                <a:path path="circle">
                  <a:fillToRect l="50000" t="50000" r="50000" b="50000"/>
                </a:path>
                <a:tileRect/>
              </a:gradFill>
              <a:ln w="12700" cap="flat" cmpd="sng" algn="ctr">
                <a:noFill/>
                <a:prstDash val="solid"/>
                <a:miter lim="800000"/>
              </a:ln>
              <a:effectLst/>
            </p:spPr>
            <p:txBody>
              <a:bodyPr rtlCol="0" anchor="ctr"/>
              <a:lstStyle/>
              <a:p>
                <a:pPr algn="ctr">
                  <a:defRPr/>
                </a:pPr>
                <a:endParaRPr lang="en-GB" sz="1600" kern="0">
                  <a:solidFill>
                    <a:srgbClr val="FFFFFF"/>
                  </a:solidFill>
                </a:endParaRPr>
              </a:p>
            </p:txBody>
          </p:sp>
        </p:grpSp>
        <p:grpSp>
          <p:nvGrpSpPr>
            <p:cNvPr id="705" name="Group 704">
              <a:extLst>
                <a:ext uri="{FF2B5EF4-FFF2-40B4-BE49-F238E27FC236}">
                  <a16:creationId xmlns:a16="http://schemas.microsoft.com/office/drawing/2014/main" id="{F8471494-66E1-6B89-973D-B795B70E3E26}"/>
                </a:ext>
              </a:extLst>
            </p:cNvPr>
            <p:cNvGrpSpPr/>
            <p:nvPr userDrawn="1"/>
          </p:nvGrpSpPr>
          <p:grpSpPr>
            <a:xfrm>
              <a:off x="7852991" y="4321137"/>
              <a:ext cx="203749" cy="198807"/>
              <a:chOff x="9144983" y="3590626"/>
              <a:chExt cx="288000" cy="288000"/>
            </a:xfrm>
          </p:grpSpPr>
          <p:sp>
            <p:nvSpPr>
              <p:cNvPr id="708" name="Oval 707">
                <a:extLst>
                  <a:ext uri="{FF2B5EF4-FFF2-40B4-BE49-F238E27FC236}">
                    <a16:creationId xmlns:a16="http://schemas.microsoft.com/office/drawing/2014/main" id="{6308D349-290E-E03F-FF8A-3D848E28B17D}"/>
                  </a:ext>
                </a:extLst>
              </p:cNvPr>
              <p:cNvSpPr/>
              <p:nvPr/>
            </p:nvSpPr>
            <p:spPr>
              <a:xfrm rot="8224245">
                <a:off x="9144983" y="3590626"/>
                <a:ext cx="288000" cy="288000"/>
              </a:xfrm>
              <a:prstGeom prst="ellipse">
                <a:avLst/>
              </a:prstGeom>
              <a:gradFill>
                <a:gsLst>
                  <a:gs pos="0">
                    <a:srgbClr val="FFC000">
                      <a:lumMod val="20000"/>
                      <a:lumOff val="80000"/>
                    </a:srgbClr>
                  </a:gs>
                  <a:gs pos="99000">
                    <a:srgbClr val="FFC000">
                      <a:lumMod val="50000"/>
                    </a:srgbClr>
                  </a:gs>
                </a:gsLst>
                <a:path path="circle">
                  <a:fillToRect l="50000" t="50000" r="50000" b="50000"/>
                </a:path>
              </a:gradFill>
              <a:ln w="9525" cap="flat" cmpd="sng" algn="ctr">
                <a:solidFill>
                  <a:srgbClr val="FFC000">
                    <a:lumMod val="50000"/>
                  </a:srgbClr>
                </a:solidFill>
                <a:prstDash val="solid"/>
              </a:ln>
              <a:effectLst/>
            </p:spPr>
            <p:txBody>
              <a:bodyPr rtlCol="0" anchor="ctr"/>
              <a:lstStyle/>
              <a:p>
                <a:pPr algn="ctr">
                  <a:defRPr/>
                </a:pPr>
                <a:endParaRPr lang="en-US" sz="1600" kern="0">
                  <a:solidFill>
                    <a:srgbClr val="FFFFFF"/>
                  </a:solidFill>
                </a:endParaRPr>
              </a:p>
            </p:txBody>
          </p:sp>
          <p:grpSp>
            <p:nvGrpSpPr>
              <p:cNvPr id="709" name="Group 708">
                <a:extLst>
                  <a:ext uri="{FF2B5EF4-FFF2-40B4-BE49-F238E27FC236}">
                    <a16:creationId xmlns:a16="http://schemas.microsoft.com/office/drawing/2014/main" id="{24F43C6D-050B-DCDC-DDDF-6992341C9C15}"/>
                  </a:ext>
                </a:extLst>
              </p:cNvPr>
              <p:cNvGrpSpPr/>
              <p:nvPr/>
            </p:nvGrpSpPr>
            <p:grpSpPr>
              <a:xfrm rot="5697808">
                <a:off x="9156203" y="3637645"/>
                <a:ext cx="167860" cy="159205"/>
                <a:chOff x="8770428" y="4145225"/>
                <a:chExt cx="307647" cy="276804"/>
              </a:xfrm>
              <a:solidFill>
                <a:srgbClr val="FFC000">
                  <a:lumMod val="50000"/>
                </a:srgbClr>
              </a:solidFill>
            </p:grpSpPr>
            <p:sp>
              <p:nvSpPr>
                <p:cNvPr id="761" name="Freeform: Shape 760">
                  <a:extLst>
                    <a:ext uri="{FF2B5EF4-FFF2-40B4-BE49-F238E27FC236}">
                      <a16:creationId xmlns:a16="http://schemas.microsoft.com/office/drawing/2014/main" id="{65C8517A-ADB7-A8AB-1EBA-09514AA6B3A5}"/>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62" name="Freeform: Shape 761">
                  <a:extLst>
                    <a:ext uri="{FF2B5EF4-FFF2-40B4-BE49-F238E27FC236}">
                      <a16:creationId xmlns:a16="http://schemas.microsoft.com/office/drawing/2014/main" id="{0A6EE021-7BCC-95DD-AA02-FD63F7E21DDF}"/>
                    </a:ext>
                  </a:extLst>
                </p:cNvPr>
                <p:cNvSpPr/>
                <p:nvPr/>
              </p:nvSpPr>
              <p:spPr>
                <a:xfrm rot="6799576">
                  <a:off x="8855933" y="4253069"/>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63" name="Freeform: Shape 762">
                  <a:extLst>
                    <a:ext uri="{FF2B5EF4-FFF2-40B4-BE49-F238E27FC236}">
                      <a16:creationId xmlns:a16="http://schemas.microsoft.com/office/drawing/2014/main" id="{D536CC80-378B-064A-13F7-D9149E39DCFA}"/>
                    </a:ext>
                  </a:extLst>
                </p:cNvPr>
                <p:cNvSpPr/>
                <p:nvPr/>
              </p:nvSpPr>
              <p:spPr>
                <a:xfrm>
                  <a:off x="8950061" y="418817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64" name="Freeform: Shape 763">
                  <a:extLst>
                    <a:ext uri="{FF2B5EF4-FFF2-40B4-BE49-F238E27FC236}">
                      <a16:creationId xmlns:a16="http://schemas.microsoft.com/office/drawing/2014/main" id="{65E932DE-6B8E-5675-0B98-D67ECA89C81A}"/>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65" name="Freeform: Shape 764">
                  <a:extLst>
                    <a:ext uri="{FF2B5EF4-FFF2-40B4-BE49-F238E27FC236}">
                      <a16:creationId xmlns:a16="http://schemas.microsoft.com/office/drawing/2014/main" id="{3AB3E5F2-A584-BC6C-0AE3-653511ED8B6E}"/>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66" name="Freeform: Shape 765">
                  <a:extLst>
                    <a:ext uri="{FF2B5EF4-FFF2-40B4-BE49-F238E27FC236}">
                      <a16:creationId xmlns:a16="http://schemas.microsoft.com/office/drawing/2014/main" id="{F441DE80-0D88-977A-6767-D70064C2FCA1}"/>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67" name="Freeform: Shape 766">
                  <a:extLst>
                    <a:ext uri="{FF2B5EF4-FFF2-40B4-BE49-F238E27FC236}">
                      <a16:creationId xmlns:a16="http://schemas.microsoft.com/office/drawing/2014/main" id="{16E95833-AF10-283E-72E0-3288B912EB35}"/>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68" name="Freeform: Shape 767">
                  <a:extLst>
                    <a:ext uri="{FF2B5EF4-FFF2-40B4-BE49-F238E27FC236}">
                      <a16:creationId xmlns:a16="http://schemas.microsoft.com/office/drawing/2014/main" id="{C8C94E69-69D3-D3C1-52CD-197E6C8146A3}"/>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69" name="Freeform: Shape 768">
                  <a:extLst>
                    <a:ext uri="{FF2B5EF4-FFF2-40B4-BE49-F238E27FC236}">
                      <a16:creationId xmlns:a16="http://schemas.microsoft.com/office/drawing/2014/main" id="{A5819E68-DD1F-AB1E-8523-8879316110FF}"/>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70" name="Freeform: Shape 769">
                  <a:extLst>
                    <a:ext uri="{FF2B5EF4-FFF2-40B4-BE49-F238E27FC236}">
                      <a16:creationId xmlns:a16="http://schemas.microsoft.com/office/drawing/2014/main" id="{9A05EA36-3008-95D5-2D7D-7668D6E3688A}"/>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71" name="Freeform: Shape 770">
                  <a:extLst>
                    <a:ext uri="{FF2B5EF4-FFF2-40B4-BE49-F238E27FC236}">
                      <a16:creationId xmlns:a16="http://schemas.microsoft.com/office/drawing/2014/main" id="{C4BD39EC-59F0-648B-5730-6B0BD2FFC842}"/>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72" name="Freeform: Shape 771">
                  <a:extLst>
                    <a:ext uri="{FF2B5EF4-FFF2-40B4-BE49-F238E27FC236}">
                      <a16:creationId xmlns:a16="http://schemas.microsoft.com/office/drawing/2014/main" id="{D7E65DFD-A801-4C82-6DC7-A0C06EFC2BA0}"/>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73" name="Rectangle: Rounded Corners 772">
                  <a:extLst>
                    <a:ext uri="{FF2B5EF4-FFF2-40B4-BE49-F238E27FC236}">
                      <a16:creationId xmlns:a16="http://schemas.microsoft.com/office/drawing/2014/main" id="{C0560B9C-3AD9-4BDC-1DDD-C6338A68BD44}"/>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74" name="Rectangle: Rounded Corners 773">
                  <a:extLst>
                    <a:ext uri="{FF2B5EF4-FFF2-40B4-BE49-F238E27FC236}">
                      <a16:creationId xmlns:a16="http://schemas.microsoft.com/office/drawing/2014/main" id="{FEB92E4B-DB84-148D-516D-851BEBE1C655}"/>
                    </a:ext>
                  </a:extLst>
                </p:cNvPr>
                <p:cNvSpPr/>
                <p:nvPr/>
              </p:nvSpPr>
              <p:spPr>
                <a:xfrm>
                  <a:off x="8858174" y="429137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75" name="Rectangle: Rounded Corners 774">
                  <a:extLst>
                    <a:ext uri="{FF2B5EF4-FFF2-40B4-BE49-F238E27FC236}">
                      <a16:creationId xmlns:a16="http://schemas.microsoft.com/office/drawing/2014/main" id="{0F5F4D3C-4980-7D8E-6728-CC2AA603BB75}"/>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76" name="Rectangle: Rounded Corners 775">
                  <a:extLst>
                    <a:ext uri="{FF2B5EF4-FFF2-40B4-BE49-F238E27FC236}">
                      <a16:creationId xmlns:a16="http://schemas.microsoft.com/office/drawing/2014/main" id="{4D4AEE9B-C7CD-9D7D-F89C-FDD97445C7E5}"/>
                    </a:ext>
                  </a:extLst>
                </p:cNvPr>
                <p:cNvSpPr/>
                <p:nvPr/>
              </p:nvSpPr>
              <p:spPr>
                <a:xfrm>
                  <a:off x="8924873" y="4240076"/>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77" name="Rectangle: Rounded Corners 776">
                  <a:extLst>
                    <a:ext uri="{FF2B5EF4-FFF2-40B4-BE49-F238E27FC236}">
                      <a16:creationId xmlns:a16="http://schemas.microsoft.com/office/drawing/2014/main" id="{8FDAEB9B-9026-1A83-3BBB-49D2DB4D61D6}"/>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78" name="Rectangle: Rounded Corners 777">
                  <a:extLst>
                    <a:ext uri="{FF2B5EF4-FFF2-40B4-BE49-F238E27FC236}">
                      <a16:creationId xmlns:a16="http://schemas.microsoft.com/office/drawing/2014/main" id="{8051C85B-EA3C-57C4-A510-03972BD4D804}"/>
                    </a:ext>
                  </a:extLst>
                </p:cNvPr>
                <p:cNvSpPr/>
                <p:nvPr/>
              </p:nvSpPr>
              <p:spPr>
                <a:xfrm>
                  <a:off x="8817085" y="439459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grpSp>
          <p:grpSp>
            <p:nvGrpSpPr>
              <p:cNvPr id="710" name="Group 709">
                <a:extLst>
                  <a:ext uri="{FF2B5EF4-FFF2-40B4-BE49-F238E27FC236}">
                    <a16:creationId xmlns:a16="http://schemas.microsoft.com/office/drawing/2014/main" id="{2A2A83F1-BD18-02F9-3047-9019D1538DC2}"/>
                  </a:ext>
                </a:extLst>
              </p:cNvPr>
              <p:cNvGrpSpPr/>
              <p:nvPr/>
            </p:nvGrpSpPr>
            <p:grpSpPr>
              <a:xfrm rot="14018184">
                <a:off x="9216547" y="3625725"/>
                <a:ext cx="176944" cy="151032"/>
                <a:chOff x="8770428" y="4145225"/>
                <a:chExt cx="307647" cy="276804"/>
              </a:xfrm>
              <a:solidFill>
                <a:srgbClr val="FFC000">
                  <a:lumMod val="50000"/>
                </a:srgbClr>
              </a:solidFill>
            </p:grpSpPr>
            <p:sp>
              <p:nvSpPr>
                <p:cNvPr id="745" name="Freeform: Shape 744">
                  <a:extLst>
                    <a:ext uri="{FF2B5EF4-FFF2-40B4-BE49-F238E27FC236}">
                      <a16:creationId xmlns:a16="http://schemas.microsoft.com/office/drawing/2014/main" id="{B5E290A3-0778-8992-2657-05205DD95692}"/>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46" name="Freeform: Shape 745">
                  <a:extLst>
                    <a:ext uri="{FF2B5EF4-FFF2-40B4-BE49-F238E27FC236}">
                      <a16:creationId xmlns:a16="http://schemas.microsoft.com/office/drawing/2014/main" id="{144CB271-8D76-5DC4-DDC3-5138D9BFA8A5}"/>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47" name="Freeform: Shape 746">
                  <a:extLst>
                    <a:ext uri="{FF2B5EF4-FFF2-40B4-BE49-F238E27FC236}">
                      <a16:creationId xmlns:a16="http://schemas.microsoft.com/office/drawing/2014/main" id="{5A9E32D8-34F3-B31E-323E-BFC99B8C4348}"/>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48" name="Freeform: Shape 747">
                  <a:extLst>
                    <a:ext uri="{FF2B5EF4-FFF2-40B4-BE49-F238E27FC236}">
                      <a16:creationId xmlns:a16="http://schemas.microsoft.com/office/drawing/2014/main" id="{01BB1246-889E-21AA-9131-4F25BB365E9A}"/>
                    </a:ext>
                  </a:extLst>
                </p:cNvPr>
                <p:cNvSpPr/>
                <p:nvPr/>
              </p:nvSpPr>
              <p:spPr>
                <a:xfrm>
                  <a:off x="8929986" y="428752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49" name="Freeform: Shape 748">
                  <a:extLst>
                    <a:ext uri="{FF2B5EF4-FFF2-40B4-BE49-F238E27FC236}">
                      <a16:creationId xmlns:a16="http://schemas.microsoft.com/office/drawing/2014/main" id="{04F36514-8FEF-6D6C-C756-60943FF51927}"/>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50" name="Freeform: Shape 749">
                  <a:extLst>
                    <a:ext uri="{FF2B5EF4-FFF2-40B4-BE49-F238E27FC236}">
                      <a16:creationId xmlns:a16="http://schemas.microsoft.com/office/drawing/2014/main" id="{E6165AEC-D871-AC5E-0F3F-FAC73062DCCB}"/>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51" name="Freeform: Shape 750">
                  <a:extLst>
                    <a:ext uri="{FF2B5EF4-FFF2-40B4-BE49-F238E27FC236}">
                      <a16:creationId xmlns:a16="http://schemas.microsoft.com/office/drawing/2014/main" id="{9031BB29-FB67-02D9-41DE-21D4C81C3879}"/>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52" name="Freeform: Shape 751">
                  <a:extLst>
                    <a:ext uri="{FF2B5EF4-FFF2-40B4-BE49-F238E27FC236}">
                      <a16:creationId xmlns:a16="http://schemas.microsoft.com/office/drawing/2014/main" id="{5875ACA0-43A8-6D68-5CA6-FE48E70586A2}"/>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53" name="Freeform: Shape 752">
                  <a:extLst>
                    <a:ext uri="{FF2B5EF4-FFF2-40B4-BE49-F238E27FC236}">
                      <a16:creationId xmlns:a16="http://schemas.microsoft.com/office/drawing/2014/main" id="{3B9998B8-F442-D7D4-05CF-994E0C853440}"/>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54" name="Freeform: Shape 753">
                  <a:extLst>
                    <a:ext uri="{FF2B5EF4-FFF2-40B4-BE49-F238E27FC236}">
                      <a16:creationId xmlns:a16="http://schemas.microsoft.com/office/drawing/2014/main" id="{44E1FD30-0BE3-474E-D496-1E5EDFE9C5D8}"/>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55" name="Freeform: Shape 754">
                  <a:extLst>
                    <a:ext uri="{FF2B5EF4-FFF2-40B4-BE49-F238E27FC236}">
                      <a16:creationId xmlns:a16="http://schemas.microsoft.com/office/drawing/2014/main" id="{4432FAD3-D5BE-A2D9-F9AD-54C861FF51D5}"/>
                    </a:ext>
                  </a:extLst>
                </p:cNvPr>
                <p:cNvSpPr/>
                <p:nvPr/>
              </p:nvSpPr>
              <p:spPr>
                <a:xfrm rot="18952815">
                  <a:off x="8990335" y="4236377"/>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56" name="Rectangle: Rounded Corners 755">
                  <a:extLst>
                    <a:ext uri="{FF2B5EF4-FFF2-40B4-BE49-F238E27FC236}">
                      <a16:creationId xmlns:a16="http://schemas.microsoft.com/office/drawing/2014/main" id="{EE63ABC7-DD40-0647-6816-13F8D6962B8B}"/>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57" name="Rectangle: Rounded Corners 756">
                  <a:extLst>
                    <a:ext uri="{FF2B5EF4-FFF2-40B4-BE49-F238E27FC236}">
                      <a16:creationId xmlns:a16="http://schemas.microsoft.com/office/drawing/2014/main" id="{313863BC-3D00-F2A9-65A4-E64A90DDE718}"/>
                    </a:ext>
                  </a:extLst>
                </p:cNvPr>
                <p:cNvSpPr/>
                <p:nvPr/>
              </p:nvSpPr>
              <p:spPr>
                <a:xfrm>
                  <a:off x="8858174" y="429137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58" name="Rectangle: Rounded Corners 757">
                  <a:extLst>
                    <a:ext uri="{FF2B5EF4-FFF2-40B4-BE49-F238E27FC236}">
                      <a16:creationId xmlns:a16="http://schemas.microsoft.com/office/drawing/2014/main" id="{00A0ADA8-A8EF-72AD-507A-B42B446DA7EA}"/>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59" name="Rectangle: Rounded Corners 758">
                  <a:extLst>
                    <a:ext uri="{FF2B5EF4-FFF2-40B4-BE49-F238E27FC236}">
                      <a16:creationId xmlns:a16="http://schemas.microsoft.com/office/drawing/2014/main" id="{BF0582E3-E435-1C4C-FFD9-A451BDDAE429}"/>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60" name="Rectangle: Rounded Corners 759">
                  <a:extLst>
                    <a:ext uri="{FF2B5EF4-FFF2-40B4-BE49-F238E27FC236}">
                      <a16:creationId xmlns:a16="http://schemas.microsoft.com/office/drawing/2014/main" id="{105DD515-FEEF-9E2F-BB91-70E24A62646E}"/>
                    </a:ext>
                  </a:extLst>
                </p:cNvPr>
                <p:cNvSpPr/>
                <p:nvPr/>
              </p:nvSpPr>
              <p:spPr>
                <a:xfrm>
                  <a:off x="8817085" y="439459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grpSp>
          <p:grpSp>
            <p:nvGrpSpPr>
              <p:cNvPr id="711" name="Group 710">
                <a:extLst>
                  <a:ext uri="{FF2B5EF4-FFF2-40B4-BE49-F238E27FC236}">
                    <a16:creationId xmlns:a16="http://schemas.microsoft.com/office/drawing/2014/main" id="{7ABBDB2E-7557-6B67-4407-D29B03906F06}"/>
                  </a:ext>
                </a:extLst>
              </p:cNvPr>
              <p:cNvGrpSpPr/>
              <p:nvPr/>
            </p:nvGrpSpPr>
            <p:grpSpPr>
              <a:xfrm rot="21021678">
                <a:off x="9168205" y="3689773"/>
                <a:ext cx="176944" cy="150628"/>
                <a:chOff x="8770428" y="4145965"/>
                <a:chExt cx="307647" cy="276064"/>
              </a:xfrm>
              <a:solidFill>
                <a:srgbClr val="FFC000">
                  <a:lumMod val="50000"/>
                </a:srgbClr>
              </a:solidFill>
            </p:grpSpPr>
            <p:sp>
              <p:nvSpPr>
                <p:cNvPr id="730" name="Freeform: Shape 729">
                  <a:extLst>
                    <a:ext uri="{FF2B5EF4-FFF2-40B4-BE49-F238E27FC236}">
                      <a16:creationId xmlns:a16="http://schemas.microsoft.com/office/drawing/2014/main" id="{36C17872-3954-F2F5-08EA-228A6831A6BB}"/>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31" name="Freeform: Shape 730">
                  <a:extLst>
                    <a:ext uri="{FF2B5EF4-FFF2-40B4-BE49-F238E27FC236}">
                      <a16:creationId xmlns:a16="http://schemas.microsoft.com/office/drawing/2014/main" id="{4D1D2D93-EA9B-C3FE-E48D-94BBB84A2007}"/>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32" name="Freeform: Shape 731">
                  <a:extLst>
                    <a:ext uri="{FF2B5EF4-FFF2-40B4-BE49-F238E27FC236}">
                      <a16:creationId xmlns:a16="http://schemas.microsoft.com/office/drawing/2014/main" id="{E2747DBC-8877-DFDF-2E9D-C0711A82FDD1}"/>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33" name="Freeform: Shape 732">
                  <a:extLst>
                    <a:ext uri="{FF2B5EF4-FFF2-40B4-BE49-F238E27FC236}">
                      <a16:creationId xmlns:a16="http://schemas.microsoft.com/office/drawing/2014/main" id="{BEFE772B-6B1C-463F-2A92-BA03F84EA06A}"/>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34" name="Freeform: Shape 733">
                  <a:extLst>
                    <a:ext uri="{FF2B5EF4-FFF2-40B4-BE49-F238E27FC236}">
                      <a16:creationId xmlns:a16="http://schemas.microsoft.com/office/drawing/2014/main" id="{72A81345-A18F-B6BA-7760-22B820068F70}"/>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35" name="Freeform: Shape 734">
                  <a:extLst>
                    <a:ext uri="{FF2B5EF4-FFF2-40B4-BE49-F238E27FC236}">
                      <a16:creationId xmlns:a16="http://schemas.microsoft.com/office/drawing/2014/main" id="{C317B670-AED0-E579-D3BA-0B053596D2D6}"/>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36" name="Freeform: Shape 735">
                  <a:extLst>
                    <a:ext uri="{FF2B5EF4-FFF2-40B4-BE49-F238E27FC236}">
                      <a16:creationId xmlns:a16="http://schemas.microsoft.com/office/drawing/2014/main" id="{B69759CE-0675-3A4C-BFCC-9D6EA42C3223}"/>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37" name="Freeform: Shape 736">
                  <a:extLst>
                    <a:ext uri="{FF2B5EF4-FFF2-40B4-BE49-F238E27FC236}">
                      <a16:creationId xmlns:a16="http://schemas.microsoft.com/office/drawing/2014/main" id="{41571830-B394-189E-D31C-E6FF3BD64775}"/>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38" name="Freeform: Shape 737">
                  <a:extLst>
                    <a:ext uri="{FF2B5EF4-FFF2-40B4-BE49-F238E27FC236}">
                      <a16:creationId xmlns:a16="http://schemas.microsoft.com/office/drawing/2014/main" id="{A521C6BC-EDB3-C94E-3143-9C8EE5285EC8}"/>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39" name="Rectangle: Rounded Corners 738">
                  <a:extLst>
                    <a:ext uri="{FF2B5EF4-FFF2-40B4-BE49-F238E27FC236}">
                      <a16:creationId xmlns:a16="http://schemas.microsoft.com/office/drawing/2014/main" id="{8382D5C6-CA4C-1211-AC24-F922BC8B792D}"/>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40" name="Rectangle: Rounded Corners 739">
                  <a:extLst>
                    <a:ext uri="{FF2B5EF4-FFF2-40B4-BE49-F238E27FC236}">
                      <a16:creationId xmlns:a16="http://schemas.microsoft.com/office/drawing/2014/main" id="{67D07887-4DE9-4D0F-7338-21D08049A77A}"/>
                    </a:ext>
                  </a:extLst>
                </p:cNvPr>
                <p:cNvSpPr/>
                <p:nvPr/>
              </p:nvSpPr>
              <p:spPr>
                <a:xfrm>
                  <a:off x="8858174" y="429137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41" name="Rectangle: Rounded Corners 740">
                  <a:extLst>
                    <a:ext uri="{FF2B5EF4-FFF2-40B4-BE49-F238E27FC236}">
                      <a16:creationId xmlns:a16="http://schemas.microsoft.com/office/drawing/2014/main" id="{DA8F08E9-E12B-5CFB-8208-F8F90B5333DE}"/>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42" name="Rectangle: Rounded Corners 741">
                  <a:extLst>
                    <a:ext uri="{FF2B5EF4-FFF2-40B4-BE49-F238E27FC236}">
                      <a16:creationId xmlns:a16="http://schemas.microsoft.com/office/drawing/2014/main" id="{9BBDA7B4-E05B-1964-751A-AD3B101C6A57}"/>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43" name="Rectangle: Rounded Corners 742">
                  <a:extLst>
                    <a:ext uri="{FF2B5EF4-FFF2-40B4-BE49-F238E27FC236}">
                      <a16:creationId xmlns:a16="http://schemas.microsoft.com/office/drawing/2014/main" id="{576E877F-DF5A-CC3A-CEBC-6A3A6F12C90D}"/>
                    </a:ext>
                  </a:extLst>
                </p:cNvPr>
                <p:cNvSpPr/>
                <p:nvPr/>
              </p:nvSpPr>
              <p:spPr>
                <a:xfrm>
                  <a:off x="8817085" y="439459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44" name="Rectangle: Rounded Corners 743">
                  <a:extLst>
                    <a:ext uri="{FF2B5EF4-FFF2-40B4-BE49-F238E27FC236}">
                      <a16:creationId xmlns:a16="http://schemas.microsoft.com/office/drawing/2014/main" id="{D654371C-D20B-744B-153E-35953510C2FE}"/>
                    </a:ext>
                  </a:extLst>
                </p:cNvPr>
                <p:cNvSpPr/>
                <p:nvPr/>
              </p:nvSpPr>
              <p:spPr>
                <a:xfrm>
                  <a:off x="8894095" y="4145965"/>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grpSp>
          <p:grpSp>
            <p:nvGrpSpPr>
              <p:cNvPr id="712" name="Group 711">
                <a:extLst>
                  <a:ext uri="{FF2B5EF4-FFF2-40B4-BE49-F238E27FC236}">
                    <a16:creationId xmlns:a16="http://schemas.microsoft.com/office/drawing/2014/main" id="{51ADDF1F-0DE5-31EC-310D-62CC5AB9C70B}"/>
                  </a:ext>
                </a:extLst>
              </p:cNvPr>
              <p:cNvGrpSpPr/>
              <p:nvPr/>
            </p:nvGrpSpPr>
            <p:grpSpPr>
              <a:xfrm rot="5697808">
                <a:off x="9231220" y="3700287"/>
                <a:ext cx="167860" cy="159205"/>
                <a:chOff x="8770428" y="4145225"/>
                <a:chExt cx="307647" cy="276804"/>
              </a:xfrm>
              <a:solidFill>
                <a:srgbClr val="FFC000">
                  <a:lumMod val="50000"/>
                </a:srgbClr>
              </a:solidFill>
            </p:grpSpPr>
            <p:sp>
              <p:nvSpPr>
                <p:cNvPr id="714" name="Freeform: Shape 713">
                  <a:extLst>
                    <a:ext uri="{FF2B5EF4-FFF2-40B4-BE49-F238E27FC236}">
                      <a16:creationId xmlns:a16="http://schemas.microsoft.com/office/drawing/2014/main" id="{B298801E-EB17-61A8-6FE6-E0A602853E33}"/>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15" name="Freeform: Shape 714">
                  <a:extLst>
                    <a:ext uri="{FF2B5EF4-FFF2-40B4-BE49-F238E27FC236}">
                      <a16:creationId xmlns:a16="http://schemas.microsoft.com/office/drawing/2014/main" id="{19E0C382-EC3A-B425-7337-AAC36D08EFE1}"/>
                    </a:ext>
                  </a:extLst>
                </p:cNvPr>
                <p:cNvSpPr/>
                <p:nvPr/>
              </p:nvSpPr>
              <p:spPr>
                <a:xfrm rot="6799576">
                  <a:off x="8855933" y="4253069"/>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16" name="Freeform: Shape 715">
                  <a:extLst>
                    <a:ext uri="{FF2B5EF4-FFF2-40B4-BE49-F238E27FC236}">
                      <a16:creationId xmlns:a16="http://schemas.microsoft.com/office/drawing/2014/main" id="{0EFDF20B-7F74-CC4D-C3D9-A9CD0C751003}"/>
                    </a:ext>
                  </a:extLst>
                </p:cNvPr>
                <p:cNvSpPr/>
                <p:nvPr/>
              </p:nvSpPr>
              <p:spPr>
                <a:xfrm>
                  <a:off x="8950061" y="418817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17" name="Freeform: Shape 716">
                  <a:extLst>
                    <a:ext uri="{FF2B5EF4-FFF2-40B4-BE49-F238E27FC236}">
                      <a16:creationId xmlns:a16="http://schemas.microsoft.com/office/drawing/2014/main" id="{AADC00D6-AB7F-8296-A7FA-BC84DA115027}"/>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18" name="Freeform: Shape 717">
                  <a:extLst>
                    <a:ext uri="{FF2B5EF4-FFF2-40B4-BE49-F238E27FC236}">
                      <a16:creationId xmlns:a16="http://schemas.microsoft.com/office/drawing/2014/main" id="{0BC9D2B7-85CB-86E2-B88E-6758B0A93592}"/>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19" name="Freeform: Shape 718">
                  <a:extLst>
                    <a:ext uri="{FF2B5EF4-FFF2-40B4-BE49-F238E27FC236}">
                      <a16:creationId xmlns:a16="http://schemas.microsoft.com/office/drawing/2014/main" id="{BD32B770-7551-CC6B-1DEB-720CBF385A83}"/>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20" name="Freeform: Shape 719">
                  <a:extLst>
                    <a:ext uri="{FF2B5EF4-FFF2-40B4-BE49-F238E27FC236}">
                      <a16:creationId xmlns:a16="http://schemas.microsoft.com/office/drawing/2014/main" id="{3013B8CF-B3C7-411E-8AF7-E8FE96198451}"/>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21" name="Freeform: Shape 720">
                  <a:extLst>
                    <a:ext uri="{FF2B5EF4-FFF2-40B4-BE49-F238E27FC236}">
                      <a16:creationId xmlns:a16="http://schemas.microsoft.com/office/drawing/2014/main" id="{F00CA70C-5B28-7B83-37EC-FD78C81B39BA}"/>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22" name="Freeform: Shape 721">
                  <a:extLst>
                    <a:ext uri="{FF2B5EF4-FFF2-40B4-BE49-F238E27FC236}">
                      <a16:creationId xmlns:a16="http://schemas.microsoft.com/office/drawing/2014/main" id="{18D67229-A5A6-2B15-A534-909388AAA031}"/>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23" name="Freeform: Shape 722">
                  <a:extLst>
                    <a:ext uri="{FF2B5EF4-FFF2-40B4-BE49-F238E27FC236}">
                      <a16:creationId xmlns:a16="http://schemas.microsoft.com/office/drawing/2014/main" id="{A90ADFA1-579E-0575-F834-D32B69545032}"/>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24" name="Freeform: Shape 723">
                  <a:extLst>
                    <a:ext uri="{FF2B5EF4-FFF2-40B4-BE49-F238E27FC236}">
                      <a16:creationId xmlns:a16="http://schemas.microsoft.com/office/drawing/2014/main" id="{116773B4-B009-5660-48E0-91883C9621DC}"/>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25" name="Freeform: Shape 724">
                  <a:extLst>
                    <a:ext uri="{FF2B5EF4-FFF2-40B4-BE49-F238E27FC236}">
                      <a16:creationId xmlns:a16="http://schemas.microsoft.com/office/drawing/2014/main" id="{0B4E8782-2FF6-3EC3-32A9-2E11E97093A6}"/>
                    </a:ext>
                  </a:extLst>
                </p:cNvPr>
                <p:cNvSpPr/>
                <p:nvPr/>
              </p:nvSpPr>
              <p:spPr>
                <a:xfrm rot="18952815">
                  <a:off x="8990335" y="4236377"/>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26" name="Rectangle: Rounded Corners 725">
                  <a:extLst>
                    <a:ext uri="{FF2B5EF4-FFF2-40B4-BE49-F238E27FC236}">
                      <a16:creationId xmlns:a16="http://schemas.microsoft.com/office/drawing/2014/main" id="{C0799FEA-ED91-7842-5AD1-E599B79320E1}"/>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27" name="Rectangle: Rounded Corners 726">
                  <a:extLst>
                    <a:ext uri="{FF2B5EF4-FFF2-40B4-BE49-F238E27FC236}">
                      <a16:creationId xmlns:a16="http://schemas.microsoft.com/office/drawing/2014/main" id="{F2EC7BA3-9E8C-4042-0EA9-CA40CA4FD74F}"/>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28" name="Rectangle: Rounded Corners 727">
                  <a:extLst>
                    <a:ext uri="{FF2B5EF4-FFF2-40B4-BE49-F238E27FC236}">
                      <a16:creationId xmlns:a16="http://schemas.microsoft.com/office/drawing/2014/main" id="{942ADB8E-CEBF-94A8-FBE3-BA7B4FB1A9D6}"/>
                    </a:ext>
                  </a:extLst>
                </p:cNvPr>
                <p:cNvSpPr/>
                <p:nvPr/>
              </p:nvSpPr>
              <p:spPr>
                <a:xfrm>
                  <a:off x="8924873" y="4240076"/>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sp>
              <p:nvSpPr>
                <p:cNvPr id="729" name="Rectangle: Rounded Corners 728">
                  <a:extLst>
                    <a:ext uri="{FF2B5EF4-FFF2-40B4-BE49-F238E27FC236}">
                      <a16:creationId xmlns:a16="http://schemas.microsoft.com/office/drawing/2014/main" id="{442393ED-F5C7-B737-7D88-58399FA59E10}"/>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1600" kern="0">
                    <a:solidFill>
                      <a:srgbClr val="FFFFFF"/>
                    </a:solidFill>
                  </a:endParaRPr>
                </a:p>
              </p:txBody>
            </p:sp>
          </p:grpSp>
          <p:sp>
            <p:nvSpPr>
              <p:cNvPr id="713" name="Oval 712">
                <a:extLst>
                  <a:ext uri="{FF2B5EF4-FFF2-40B4-BE49-F238E27FC236}">
                    <a16:creationId xmlns:a16="http://schemas.microsoft.com/office/drawing/2014/main" id="{47C3CF58-169B-D0D4-B98C-ED72A53FDCC9}"/>
                  </a:ext>
                </a:extLst>
              </p:cNvPr>
              <p:cNvSpPr/>
              <p:nvPr/>
            </p:nvSpPr>
            <p:spPr>
              <a:xfrm>
                <a:off x="9283619" y="3671305"/>
                <a:ext cx="111835" cy="137114"/>
              </a:xfrm>
              <a:prstGeom prst="ellipse">
                <a:avLst/>
              </a:prstGeom>
              <a:gradFill flip="none" rotWithShape="1">
                <a:gsLst>
                  <a:gs pos="16000">
                    <a:srgbClr val="ED7D31">
                      <a:lumMod val="40000"/>
                      <a:lumOff val="60000"/>
                    </a:srgbClr>
                  </a:gs>
                  <a:gs pos="74000">
                    <a:srgbClr val="FFC000">
                      <a:lumMod val="50000"/>
                    </a:srgbClr>
                  </a:gs>
                  <a:gs pos="53000">
                    <a:srgbClr val="FFC000">
                      <a:lumMod val="75000"/>
                    </a:srgbClr>
                  </a:gs>
                </a:gsLst>
                <a:path path="circle">
                  <a:fillToRect l="50000" t="50000" r="50000" b="50000"/>
                </a:path>
                <a:tileRect/>
              </a:gradFill>
              <a:ln w="12700" cap="flat" cmpd="sng" algn="ctr">
                <a:noFill/>
                <a:prstDash val="solid"/>
                <a:miter lim="800000"/>
              </a:ln>
              <a:effectLst/>
            </p:spPr>
            <p:txBody>
              <a:bodyPr rtlCol="0" anchor="ctr"/>
              <a:lstStyle/>
              <a:p>
                <a:pPr algn="ctr">
                  <a:defRPr/>
                </a:pPr>
                <a:endParaRPr lang="en-GB" sz="1600" kern="0">
                  <a:solidFill>
                    <a:srgbClr val="FFFFFF"/>
                  </a:solidFill>
                </a:endParaRPr>
              </a:p>
            </p:txBody>
          </p:sp>
        </p:grpSp>
        <p:pic>
          <p:nvPicPr>
            <p:cNvPr id="706" name="Picture 705" descr="A picture containing text, device&#10;&#10;Description automatically generated">
              <a:extLst>
                <a:ext uri="{FF2B5EF4-FFF2-40B4-BE49-F238E27FC236}">
                  <a16:creationId xmlns:a16="http://schemas.microsoft.com/office/drawing/2014/main" id="{0ABEA0C4-0887-A6CC-D3B8-857CEB3C38A7}"/>
                </a:ext>
              </a:extLst>
            </p:cNvPr>
            <p:cNvPicPr>
              <a:picLocks noChangeAspect="1"/>
            </p:cNvPicPr>
            <p:nvPr userDrawn="1"/>
          </p:nvPicPr>
          <p:blipFill>
            <a:blip r:embed="rId8" cstate="email">
              <a:extLst>
                <a:ext uri="{28A0092B-C50C-407E-A947-70E740481C1C}">
                  <a14:useLocalDpi xmlns:a14="http://schemas.microsoft.com/office/drawing/2010/main"/>
                </a:ext>
              </a:extLst>
            </a:blip>
            <a:stretch>
              <a:fillRect/>
            </a:stretch>
          </p:blipFill>
          <p:spPr>
            <a:xfrm rot="18159823">
              <a:off x="8725500" y="1962268"/>
              <a:ext cx="249697" cy="227471"/>
            </a:xfrm>
            <a:prstGeom prst="rect">
              <a:avLst/>
            </a:prstGeom>
          </p:spPr>
        </p:pic>
        <p:sp>
          <p:nvSpPr>
            <p:cNvPr id="707" name="Freeform: Shape 706">
              <a:extLst>
                <a:ext uri="{FF2B5EF4-FFF2-40B4-BE49-F238E27FC236}">
                  <a16:creationId xmlns:a16="http://schemas.microsoft.com/office/drawing/2014/main" id="{61977A35-3AFC-3060-9431-51511DA0C98E}"/>
                </a:ext>
              </a:extLst>
            </p:cNvPr>
            <p:cNvSpPr>
              <a:spLocks noChangeAspect="1"/>
            </p:cNvSpPr>
            <p:nvPr userDrawn="1"/>
          </p:nvSpPr>
          <p:spPr>
            <a:xfrm rot="14184780">
              <a:off x="9252374" y="2972902"/>
              <a:ext cx="142653" cy="25587"/>
            </a:xfrm>
            <a:custGeom>
              <a:avLst/>
              <a:gdLst>
                <a:gd name="connsiteX0" fmla="*/ 0 w 485775"/>
                <a:gd name="connsiteY0" fmla="*/ 133509 h 133509"/>
                <a:gd name="connsiteX1" fmla="*/ 142875 w 485775"/>
                <a:gd name="connsiteY1" fmla="*/ 159 h 133509"/>
                <a:gd name="connsiteX2" fmla="*/ 304800 w 485775"/>
                <a:gd name="connsiteY2" fmla="*/ 104934 h 133509"/>
                <a:gd name="connsiteX3" fmla="*/ 485775 w 485775"/>
                <a:gd name="connsiteY3" fmla="*/ 38259 h 133509"/>
                <a:gd name="connsiteX4" fmla="*/ 485775 w 485775"/>
                <a:gd name="connsiteY4" fmla="*/ 38259 h 1335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5775" h="133509">
                  <a:moveTo>
                    <a:pt x="0" y="133509"/>
                  </a:moveTo>
                  <a:cubicBezTo>
                    <a:pt x="46037" y="69215"/>
                    <a:pt x="92075" y="4921"/>
                    <a:pt x="142875" y="159"/>
                  </a:cubicBezTo>
                  <a:cubicBezTo>
                    <a:pt x="193675" y="-4603"/>
                    <a:pt x="247650" y="98584"/>
                    <a:pt x="304800" y="104934"/>
                  </a:cubicBezTo>
                  <a:cubicBezTo>
                    <a:pt x="361950" y="111284"/>
                    <a:pt x="485775" y="38259"/>
                    <a:pt x="485775" y="38259"/>
                  </a:cubicBezTo>
                  <a:lnTo>
                    <a:pt x="485775" y="38259"/>
                  </a:lnTo>
                </a:path>
              </a:pathLst>
            </a:custGeom>
            <a:noFill/>
            <a:ln w="28575" cap="rnd" cmpd="sng" algn="ctr">
              <a:solidFill>
                <a:srgbClr val="F0AB00"/>
              </a:solid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sp>
        <p:nvSpPr>
          <p:cNvPr id="1361" name="TextBox 1360">
            <a:extLst>
              <a:ext uri="{FF2B5EF4-FFF2-40B4-BE49-F238E27FC236}">
                <a16:creationId xmlns:a16="http://schemas.microsoft.com/office/drawing/2014/main" id="{A9A711C4-9D19-F22E-F6B8-4EE7015A71CE}"/>
              </a:ext>
            </a:extLst>
          </p:cNvPr>
          <p:cNvSpPr txBox="1"/>
          <p:nvPr userDrawn="1"/>
        </p:nvSpPr>
        <p:spPr>
          <a:xfrm>
            <a:off x="3057468" y="3167423"/>
            <a:ext cx="229230" cy="249299"/>
          </a:xfrm>
          <a:prstGeom prst="rect">
            <a:avLst/>
          </a:prstGeom>
          <a:noFill/>
        </p:spPr>
        <p:txBody>
          <a:bodyPr wrap="none" lIns="0" tIns="0" rIns="0" bIns="0" rtlCol="0">
            <a:spAutoFit/>
          </a:bodyPr>
          <a:lstStyle/>
          <a:p>
            <a:pPr algn="ctr" defTabSz="685783">
              <a:lnSpc>
                <a:spcPct val="90000"/>
              </a:lnSpc>
              <a:buClr>
                <a:srgbClr val="830051"/>
              </a:buClr>
              <a:defRPr/>
            </a:pPr>
            <a:r>
              <a:rPr lang="en-US" sz="900" b="1" kern="0">
                <a:solidFill>
                  <a:srgbClr val="12839E"/>
                </a:solidFill>
                <a:cs typeface="Arial" panose="020B0604020202020204" pitchFamily="34" charset="0"/>
              </a:rPr>
              <a:t>TSLP</a:t>
            </a:r>
          </a:p>
          <a:p>
            <a:pPr algn="ctr" defTabSz="685783">
              <a:lnSpc>
                <a:spcPct val="90000"/>
              </a:lnSpc>
              <a:buClr>
                <a:srgbClr val="830051"/>
              </a:buClr>
              <a:defRPr/>
            </a:pPr>
            <a:r>
              <a:rPr lang="en-US" sz="900" b="1" kern="0">
                <a:solidFill>
                  <a:srgbClr val="12839E"/>
                </a:solidFill>
                <a:cs typeface="Arial" panose="020B0604020202020204" pitchFamily="34" charset="0"/>
              </a:rPr>
              <a:t>IL-33</a:t>
            </a:r>
          </a:p>
        </p:txBody>
      </p:sp>
      <p:sp>
        <p:nvSpPr>
          <p:cNvPr id="1362" name="Oval 1361">
            <a:extLst>
              <a:ext uri="{FF2B5EF4-FFF2-40B4-BE49-F238E27FC236}">
                <a16:creationId xmlns:a16="http://schemas.microsoft.com/office/drawing/2014/main" id="{6D9EF936-44FC-2704-8911-BBACDA7E7752}"/>
              </a:ext>
            </a:extLst>
          </p:cNvPr>
          <p:cNvSpPr/>
          <p:nvPr userDrawn="1"/>
        </p:nvSpPr>
        <p:spPr>
          <a:xfrm>
            <a:off x="4854571" y="1772508"/>
            <a:ext cx="2520000" cy="2520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63" name="Picture 1362">
            <a:extLst>
              <a:ext uri="{FF2B5EF4-FFF2-40B4-BE49-F238E27FC236}">
                <a16:creationId xmlns:a16="http://schemas.microsoft.com/office/drawing/2014/main" id="{1017D774-8429-97B8-AB30-4E136ADA67CD}"/>
              </a:ext>
            </a:extLst>
          </p:cNvPr>
          <p:cNvPicPr>
            <a:picLocks noChangeAspect="1"/>
          </p:cNvPicPr>
          <p:nvPr userDrawn="1"/>
        </p:nvPicPr>
        <p:blipFill>
          <a:blip r:embed="rId9" cstate="email">
            <a:extLst>
              <a:ext uri="{28A0092B-C50C-407E-A947-70E740481C1C}">
                <a14:useLocalDpi xmlns:a14="http://schemas.microsoft.com/office/drawing/2010/main"/>
              </a:ext>
            </a:extLst>
          </a:blip>
          <a:srcRect/>
          <a:stretch/>
        </p:blipFill>
        <p:spPr>
          <a:xfrm>
            <a:off x="4852968" y="1772508"/>
            <a:ext cx="2520000" cy="2520000"/>
          </a:xfrm>
          <a:prstGeom prst="rect">
            <a:avLst/>
          </a:prstGeom>
        </p:spPr>
      </p:pic>
      <p:sp>
        <p:nvSpPr>
          <p:cNvPr id="1366" name="Freeform: Shape 1365">
            <a:extLst>
              <a:ext uri="{FF2B5EF4-FFF2-40B4-BE49-F238E27FC236}">
                <a16:creationId xmlns:a16="http://schemas.microsoft.com/office/drawing/2014/main" id="{BF3CF07C-0212-C37F-E461-72EBEBC48278}"/>
              </a:ext>
            </a:extLst>
          </p:cNvPr>
          <p:cNvSpPr/>
          <p:nvPr userDrawn="1"/>
        </p:nvSpPr>
        <p:spPr>
          <a:xfrm>
            <a:off x="7170169" y="2475068"/>
            <a:ext cx="1548000" cy="990000"/>
          </a:xfrm>
          <a:custGeom>
            <a:avLst/>
            <a:gdLst>
              <a:gd name="connsiteX0" fmla="*/ 340299 w 340299"/>
              <a:gd name="connsiteY0" fmla="*/ 0 h 990000"/>
              <a:gd name="connsiteX1" fmla="*/ 340299 w 340299"/>
              <a:gd name="connsiteY1" fmla="*/ 990000 h 990000"/>
              <a:gd name="connsiteX2" fmla="*/ 2349 w 340299"/>
              <a:gd name="connsiteY2" fmla="*/ 608689 h 990000"/>
              <a:gd name="connsiteX3" fmla="*/ 12724 w 340299"/>
              <a:gd name="connsiteY3" fmla="*/ 589574 h 990000"/>
              <a:gd name="connsiteX4" fmla="*/ 31113 w 340299"/>
              <a:gd name="connsiteY4" fmla="*/ 498490 h 990000"/>
              <a:gd name="connsiteX5" fmla="*/ 12724 w 340299"/>
              <a:gd name="connsiteY5" fmla="*/ 407406 h 990000"/>
              <a:gd name="connsiteX6" fmla="*/ 0 w 340299"/>
              <a:gd name="connsiteY6" fmla="*/ 383962 h 990000"/>
              <a:gd name="connsiteX7" fmla="*/ 340299 w 340299"/>
              <a:gd name="connsiteY7" fmla="*/ 0 h 99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0299" h="990000">
                <a:moveTo>
                  <a:pt x="340299" y="0"/>
                </a:moveTo>
                <a:lnTo>
                  <a:pt x="340299" y="990000"/>
                </a:lnTo>
                <a:lnTo>
                  <a:pt x="2349" y="608689"/>
                </a:lnTo>
                <a:lnTo>
                  <a:pt x="12724" y="589574"/>
                </a:lnTo>
                <a:cubicBezTo>
                  <a:pt x="24565" y="561578"/>
                  <a:pt x="31113" y="530799"/>
                  <a:pt x="31113" y="498490"/>
                </a:cubicBezTo>
                <a:cubicBezTo>
                  <a:pt x="31113" y="466181"/>
                  <a:pt x="24565" y="435402"/>
                  <a:pt x="12724" y="407406"/>
                </a:cubicBezTo>
                <a:lnTo>
                  <a:pt x="0" y="383962"/>
                </a:lnTo>
                <a:lnTo>
                  <a:pt x="340299" y="0"/>
                </a:lnTo>
                <a:close/>
              </a:path>
            </a:pathLst>
          </a:custGeom>
          <a:solidFill>
            <a:schemeClr val="bg2">
              <a:alpha val="50000"/>
            </a:schemeClr>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GB"/>
          </a:p>
        </p:txBody>
      </p:sp>
      <p:sp>
        <p:nvSpPr>
          <p:cNvPr id="1367" name="Freeform: Shape 1366">
            <a:extLst>
              <a:ext uri="{FF2B5EF4-FFF2-40B4-BE49-F238E27FC236}">
                <a16:creationId xmlns:a16="http://schemas.microsoft.com/office/drawing/2014/main" id="{C26ECBB1-24E6-282A-EA9B-3DE486466129}"/>
              </a:ext>
            </a:extLst>
          </p:cNvPr>
          <p:cNvSpPr/>
          <p:nvPr userDrawn="1"/>
        </p:nvSpPr>
        <p:spPr>
          <a:xfrm flipH="1">
            <a:off x="3493619" y="2477449"/>
            <a:ext cx="1548000" cy="990000"/>
          </a:xfrm>
          <a:custGeom>
            <a:avLst/>
            <a:gdLst>
              <a:gd name="connsiteX0" fmla="*/ 340299 w 340299"/>
              <a:gd name="connsiteY0" fmla="*/ 0 h 990000"/>
              <a:gd name="connsiteX1" fmla="*/ 340299 w 340299"/>
              <a:gd name="connsiteY1" fmla="*/ 990000 h 990000"/>
              <a:gd name="connsiteX2" fmla="*/ 2349 w 340299"/>
              <a:gd name="connsiteY2" fmla="*/ 608689 h 990000"/>
              <a:gd name="connsiteX3" fmla="*/ 12724 w 340299"/>
              <a:gd name="connsiteY3" fmla="*/ 589574 h 990000"/>
              <a:gd name="connsiteX4" fmla="*/ 31113 w 340299"/>
              <a:gd name="connsiteY4" fmla="*/ 498490 h 990000"/>
              <a:gd name="connsiteX5" fmla="*/ 12724 w 340299"/>
              <a:gd name="connsiteY5" fmla="*/ 407406 h 990000"/>
              <a:gd name="connsiteX6" fmla="*/ 0 w 340299"/>
              <a:gd name="connsiteY6" fmla="*/ 383962 h 990000"/>
              <a:gd name="connsiteX7" fmla="*/ 340299 w 340299"/>
              <a:gd name="connsiteY7" fmla="*/ 0 h 99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0299" h="990000">
                <a:moveTo>
                  <a:pt x="340299" y="0"/>
                </a:moveTo>
                <a:lnTo>
                  <a:pt x="340299" y="990000"/>
                </a:lnTo>
                <a:lnTo>
                  <a:pt x="2349" y="608689"/>
                </a:lnTo>
                <a:lnTo>
                  <a:pt x="12724" y="589574"/>
                </a:lnTo>
                <a:cubicBezTo>
                  <a:pt x="24565" y="561578"/>
                  <a:pt x="31113" y="530799"/>
                  <a:pt x="31113" y="498490"/>
                </a:cubicBezTo>
                <a:cubicBezTo>
                  <a:pt x="31113" y="466181"/>
                  <a:pt x="24565" y="435402"/>
                  <a:pt x="12724" y="407406"/>
                </a:cubicBezTo>
                <a:lnTo>
                  <a:pt x="0" y="383962"/>
                </a:lnTo>
                <a:lnTo>
                  <a:pt x="340299" y="0"/>
                </a:lnTo>
                <a:close/>
              </a:path>
            </a:pathLst>
          </a:custGeom>
          <a:solidFill>
            <a:schemeClr val="bg2">
              <a:alpha val="50000"/>
            </a:schemeClr>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GB"/>
          </a:p>
        </p:txBody>
      </p:sp>
      <p:sp>
        <p:nvSpPr>
          <p:cNvPr id="1368" name="Oval 1367">
            <a:extLst>
              <a:ext uri="{FF2B5EF4-FFF2-40B4-BE49-F238E27FC236}">
                <a16:creationId xmlns:a16="http://schemas.microsoft.com/office/drawing/2014/main" id="{05B5954C-3DEC-FD06-9DC8-DBDB084AD798}"/>
              </a:ext>
            </a:extLst>
          </p:cNvPr>
          <p:cNvSpPr/>
          <p:nvPr userDrawn="1"/>
        </p:nvSpPr>
        <p:spPr>
          <a:xfrm>
            <a:off x="6732550" y="2744387"/>
            <a:ext cx="468000" cy="468000"/>
          </a:xfrm>
          <a:prstGeom prst="ellipse">
            <a:avLst/>
          </a:prstGeom>
          <a:solidFill>
            <a:schemeClr val="bg1">
              <a:alpha val="40000"/>
            </a:schemeClr>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none" lIns="144000" rtlCol="0" anchor="ctr"/>
          <a:lstStyle/>
          <a:p>
            <a:pPr marL="0" marR="0" lvl="0" indent="0" algn="ctr" defTabSz="685783" rtl="0" eaLnBrk="1" fontAlgn="auto" latinLnBrk="0" hangingPunct="1">
              <a:lnSpc>
                <a:spcPct val="85000"/>
              </a:lnSpc>
              <a:spcBef>
                <a:spcPts val="0"/>
              </a:spcBef>
              <a:spcAft>
                <a:spcPts val="0"/>
              </a:spcAft>
              <a:buClr>
                <a:srgbClr val="830051"/>
              </a:buClr>
              <a:buSzTx/>
              <a:buFontTx/>
              <a:buNone/>
              <a:tabLst/>
              <a:defRPr/>
            </a:pPr>
            <a:r>
              <a:rPr kumimoji="0" lang="en-US" sz="600" b="0" i="0" u="none" strike="noStrike" kern="0" cap="none" spc="0" normalizeH="0" baseline="0" noProof="0">
                <a:ln>
                  <a:noFill/>
                </a:ln>
                <a:solidFill>
                  <a:schemeClr val="tx1"/>
                </a:solidFill>
                <a:effectLst/>
                <a:uLnTx/>
                <a:uFillTx/>
                <a:latin typeface="+mn-lt"/>
                <a:ea typeface="+mn-ea"/>
                <a:cs typeface="Arial" panose="020B0604020202020204" pitchFamily="34" charset="0"/>
              </a:rPr>
              <a:t>IL-33</a:t>
            </a:r>
            <a:br>
              <a:rPr kumimoji="0" lang="en-US" sz="600" b="0" i="0" u="none" strike="noStrike" kern="0" cap="none" spc="0" normalizeH="0" baseline="0" noProof="0">
                <a:ln>
                  <a:noFill/>
                </a:ln>
                <a:solidFill>
                  <a:schemeClr val="tx1"/>
                </a:solidFill>
                <a:effectLst/>
                <a:uLnTx/>
                <a:uFillTx/>
                <a:latin typeface="+mn-lt"/>
                <a:ea typeface="+mn-ea"/>
                <a:cs typeface="Arial" panose="020B0604020202020204" pitchFamily="34" charset="0"/>
              </a:rPr>
            </a:br>
            <a:r>
              <a:rPr kumimoji="0" lang="en-US" sz="600" b="0" i="0" u="none" strike="noStrike" kern="0" cap="none" spc="0" normalizeH="0" baseline="0" noProof="0">
                <a:ln>
                  <a:noFill/>
                </a:ln>
                <a:solidFill>
                  <a:schemeClr val="tx1"/>
                </a:solidFill>
                <a:effectLst/>
                <a:uLnTx/>
                <a:uFillTx/>
                <a:latin typeface="+mn-lt"/>
                <a:ea typeface="+mn-ea"/>
                <a:cs typeface="Arial" panose="020B0604020202020204" pitchFamily="34" charset="0"/>
              </a:rPr>
              <a:t>TSLP</a:t>
            </a:r>
          </a:p>
        </p:txBody>
      </p:sp>
      <p:sp>
        <p:nvSpPr>
          <p:cNvPr id="1369" name="Oval 1368">
            <a:extLst>
              <a:ext uri="{FF2B5EF4-FFF2-40B4-BE49-F238E27FC236}">
                <a16:creationId xmlns:a16="http://schemas.microsoft.com/office/drawing/2014/main" id="{A6902A71-C26E-5771-B5B7-49FB6A578678}"/>
              </a:ext>
            </a:extLst>
          </p:cNvPr>
          <p:cNvSpPr/>
          <p:nvPr userDrawn="1"/>
        </p:nvSpPr>
        <p:spPr>
          <a:xfrm flipH="1">
            <a:off x="5010982" y="2744387"/>
            <a:ext cx="468000" cy="468000"/>
          </a:xfrm>
          <a:prstGeom prst="ellipse">
            <a:avLst/>
          </a:prstGeom>
          <a:solidFill>
            <a:schemeClr val="bg1">
              <a:alpha val="40000"/>
            </a:schemeClr>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none" lIns="72000" tIns="72000" rtlCol="0" anchor="ctr"/>
          <a:lstStyle/>
          <a:p>
            <a:pPr marL="0" marR="0" lvl="0" indent="0" algn="ctr" defTabSz="685783" rtl="0" eaLnBrk="1" fontAlgn="auto" latinLnBrk="0" hangingPunct="1">
              <a:lnSpc>
                <a:spcPct val="85000"/>
              </a:lnSpc>
              <a:spcBef>
                <a:spcPts val="0"/>
              </a:spcBef>
              <a:spcAft>
                <a:spcPts val="0"/>
              </a:spcAft>
              <a:buClr>
                <a:srgbClr val="830051"/>
              </a:buClr>
              <a:buSzTx/>
              <a:buFontTx/>
              <a:buNone/>
              <a:tabLst/>
              <a:defRPr/>
            </a:pPr>
            <a:r>
              <a:rPr kumimoji="0" lang="en-US" sz="600" b="0" i="0" u="none" strike="noStrike" kern="0" cap="none" spc="0" normalizeH="0" baseline="0" noProof="0">
                <a:ln>
                  <a:noFill/>
                </a:ln>
                <a:solidFill>
                  <a:schemeClr val="tx1"/>
                </a:solidFill>
                <a:effectLst/>
                <a:uLnTx/>
                <a:uFillTx/>
                <a:latin typeface="+mn-lt"/>
                <a:ea typeface="+mn-ea"/>
                <a:cs typeface="Arial" panose="020B0604020202020204" pitchFamily="34" charset="0"/>
              </a:rPr>
              <a:t>IL-25</a:t>
            </a:r>
            <a:br>
              <a:rPr kumimoji="0" lang="en-US" sz="600" b="0" i="0" u="none" strike="noStrike" kern="0" cap="none" spc="0" normalizeH="0" baseline="0" noProof="0">
                <a:ln>
                  <a:noFill/>
                </a:ln>
                <a:solidFill>
                  <a:schemeClr val="tx1"/>
                </a:solidFill>
                <a:effectLst/>
                <a:uLnTx/>
                <a:uFillTx/>
                <a:latin typeface="+mn-lt"/>
                <a:ea typeface="+mn-ea"/>
                <a:cs typeface="Arial" panose="020B0604020202020204" pitchFamily="34" charset="0"/>
              </a:rPr>
            </a:br>
            <a:r>
              <a:rPr kumimoji="0" lang="en-US" sz="600" b="0" i="0" u="none" strike="noStrike" kern="0" cap="none" spc="0" normalizeH="0" baseline="0" noProof="0">
                <a:ln>
                  <a:noFill/>
                </a:ln>
                <a:solidFill>
                  <a:schemeClr val="tx1"/>
                </a:solidFill>
                <a:effectLst/>
                <a:uLnTx/>
                <a:uFillTx/>
                <a:latin typeface="+mn-lt"/>
                <a:ea typeface="+mn-ea"/>
                <a:cs typeface="Arial" panose="020B0604020202020204" pitchFamily="34" charset="0"/>
              </a:rPr>
              <a:t>IL-33</a:t>
            </a:r>
            <a:br>
              <a:rPr kumimoji="0" lang="en-US" sz="600" b="0" i="0" u="none" strike="noStrike" kern="0" cap="none" spc="0" normalizeH="0" baseline="0" noProof="0">
                <a:ln>
                  <a:noFill/>
                </a:ln>
                <a:solidFill>
                  <a:schemeClr val="tx1"/>
                </a:solidFill>
                <a:effectLst/>
                <a:uLnTx/>
                <a:uFillTx/>
                <a:latin typeface="+mn-lt"/>
                <a:ea typeface="+mn-ea"/>
                <a:cs typeface="Arial" panose="020B0604020202020204" pitchFamily="34" charset="0"/>
              </a:rPr>
            </a:br>
            <a:r>
              <a:rPr kumimoji="0" lang="en-US" sz="600" b="0" i="0" u="none" strike="noStrike" kern="0" cap="none" spc="0" normalizeH="0" baseline="0" noProof="0">
                <a:ln>
                  <a:noFill/>
                </a:ln>
                <a:solidFill>
                  <a:schemeClr val="tx1"/>
                </a:solidFill>
                <a:effectLst/>
                <a:uLnTx/>
                <a:uFillTx/>
                <a:latin typeface="+mn-lt"/>
                <a:ea typeface="+mn-ea"/>
                <a:cs typeface="Arial" panose="020B0604020202020204" pitchFamily="34" charset="0"/>
              </a:rPr>
              <a:t>TSLP</a:t>
            </a:r>
          </a:p>
        </p:txBody>
      </p:sp>
      <p:sp>
        <p:nvSpPr>
          <p:cNvPr id="1370" name="Oval 1369">
            <a:extLst>
              <a:ext uri="{FF2B5EF4-FFF2-40B4-BE49-F238E27FC236}">
                <a16:creationId xmlns:a16="http://schemas.microsoft.com/office/drawing/2014/main" id="{5F24C174-521F-B864-2405-46006513D840}"/>
              </a:ext>
            </a:extLst>
          </p:cNvPr>
          <p:cNvSpPr/>
          <p:nvPr userDrawn="1"/>
        </p:nvSpPr>
        <p:spPr>
          <a:xfrm>
            <a:off x="11246400" y="6209041"/>
            <a:ext cx="468000" cy="468000"/>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71" name="Oval 1370">
            <a:extLst>
              <a:ext uri="{FF2B5EF4-FFF2-40B4-BE49-F238E27FC236}">
                <a16:creationId xmlns:a16="http://schemas.microsoft.com/office/drawing/2014/main" id="{AD1C77B9-4521-F7A4-9E64-DD276ABE0163}"/>
              </a:ext>
            </a:extLst>
          </p:cNvPr>
          <p:cNvSpPr/>
          <p:nvPr userDrawn="1"/>
        </p:nvSpPr>
        <p:spPr>
          <a:xfrm>
            <a:off x="11659209" y="6116400"/>
            <a:ext cx="185282" cy="185282"/>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30473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2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106F4-133B-44D2-AA79-8FBAC23B1257}"/>
              </a:ext>
            </a:extLst>
          </p:cNvPr>
          <p:cNvSpPr>
            <a:spLocks noGrp="1"/>
          </p:cNvSpPr>
          <p:nvPr>
            <p:ph type="title"/>
          </p:nvPr>
        </p:nvSpPr>
        <p:spPr/>
        <p:txBody>
          <a:bodyPr/>
          <a:lstStyle/>
          <a:p>
            <a:r>
              <a:rPr lang="en-US"/>
              <a:t>Click to edit Master title style</a:t>
            </a:r>
            <a:endParaRPr lang="en-GB"/>
          </a:p>
        </p:txBody>
      </p:sp>
      <p:sp>
        <p:nvSpPr>
          <p:cNvPr id="4" name="Footer Placeholder 3">
            <a:extLst>
              <a:ext uri="{FF2B5EF4-FFF2-40B4-BE49-F238E27FC236}">
                <a16:creationId xmlns:a16="http://schemas.microsoft.com/office/drawing/2014/main" id="{0525D279-184B-4E37-B15A-E9263DAE6DDC}"/>
              </a:ext>
            </a:extLst>
          </p:cNvPr>
          <p:cNvSpPr>
            <a:spLocks noGrp="1"/>
          </p:cNvSpPr>
          <p:nvPr>
            <p:ph type="ftr" sz="quarter" idx="11"/>
          </p:nvPr>
        </p:nvSpPr>
        <p:spPr/>
        <p:txBody>
          <a:bodyPr/>
          <a:lstStyle/>
          <a:p>
            <a:endParaRPr lang="en-GB"/>
          </a:p>
        </p:txBody>
      </p:sp>
      <p:sp>
        <p:nvSpPr>
          <p:cNvPr id="3" name="TextBox 2">
            <a:extLst>
              <a:ext uri="{FF2B5EF4-FFF2-40B4-BE49-F238E27FC236}">
                <a16:creationId xmlns:a16="http://schemas.microsoft.com/office/drawing/2014/main" id="{1DC3ACE1-F9C3-3E04-455E-93E1C6ED34E5}"/>
              </a:ext>
            </a:extLst>
          </p:cNvPr>
          <p:cNvSpPr txBox="1"/>
          <p:nvPr userDrawn="1"/>
        </p:nvSpPr>
        <p:spPr>
          <a:xfrm rot="5939405">
            <a:off x="4746249" y="4259486"/>
            <a:ext cx="80" cy="85827"/>
          </a:xfrm>
          <a:prstGeom prst="rect">
            <a:avLst/>
          </a:prstGeom>
          <a:solidFill>
            <a:schemeClr val="bg1"/>
          </a:solidFill>
        </p:spPr>
        <p:txBody>
          <a:bodyPr wrap="none" lIns="0" tIns="0" rIns="0" bIns="0" rtlCol="0">
            <a:spAutoFit/>
          </a:bodyPr>
          <a:lstStyle/>
          <a:p>
            <a:pPr algn="ctr" defTabSz="685783">
              <a:lnSpc>
                <a:spcPct val="90000"/>
              </a:lnSpc>
              <a:buClr>
                <a:srgbClr val="830051"/>
              </a:buClr>
              <a:defRPr/>
            </a:pPr>
            <a:endParaRPr lang="en-US" sz="500" b="1" kern="0">
              <a:solidFill>
                <a:srgbClr val="12839E"/>
              </a:solidFill>
              <a:cs typeface="Arial" panose="020B0604020202020204" pitchFamily="34" charset="0"/>
            </a:endParaRPr>
          </a:p>
        </p:txBody>
      </p:sp>
      <p:grpSp>
        <p:nvGrpSpPr>
          <p:cNvPr id="6" name="Group 5">
            <a:extLst>
              <a:ext uri="{FF2B5EF4-FFF2-40B4-BE49-F238E27FC236}">
                <a16:creationId xmlns:a16="http://schemas.microsoft.com/office/drawing/2014/main" id="{B0D80E86-2A95-205B-34DC-B85727B09277}"/>
              </a:ext>
            </a:extLst>
          </p:cNvPr>
          <p:cNvGrpSpPr/>
          <p:nvPr userDrawn="1"/>
        </p:nvGrpSpPr>
        <p:grpSpPr>
          <a:xfrm>
            <a:off x="192283" y="1886656"/>
            <a:ext cx="3848579" cy="3651657"/>
            <a:chOff x="1943757" y="1794435"/>
            <a:chExt cx="2762131" cy="2837434"/>
          </a:xfrm>
        </p:grpSpPr>
        <p:sp>
          <p:nvSpPr>
            <p:cNvPr id="7" name="Trapezoid 6">
              <a:extLst>
                <a:ext uri="{FF2B5EF4-FFF2-40B4-BE49-F238E27FC236}">
                  <a16:creationId xmlns:a16="http://schemas.microsoft.com/office/drawing/2014/main" id="{4BC0478E-A2CD-984C-F70C-73A1B6571167}"/>
                </a:ext>
              </a:extLst>
            </p:cNvPr>
            <p:cNvSpPr/>
            <p:nvPr userDrawn="1"/>
          </p:nvSpPr>
          <p:spPr>
            <a:xfrm rot="450094">
              <a:off x="2835490" y="2409521"/>
              <a:ext cx="1870398" cy="1090576"/>
            </a:xfrm>
            <a:prstGeom prst="trapezoid">
              <a:avLst>
                <a:gd name="adj" fmla="val 69409"/>
              </a:avLst>
            </a:prstGeom>
            <a:gradFill flip="none" rotWithShape="1">
              <a:gsLst>
                <a:gs pos="30000">
                  <a:srgbClr val="FFFFFF">
                    <a:alpha val="17000"/>
                  </a:srgbClr>
                </a:gs>
                <a:gs pos="96000">
                  <a:srgbClr val="12839E"/>
                </a:gs>
              </a:gsLst>
              <a:lin ang="16200000" scaled="1"/>
              <a:tileRect/>
            </a:gradFill>
            <a:ln w="9525"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8" name="Trapezoid 7">
              <a:extLst>
                <a:ext uri="{FF2B5EF4-FFF2-40B4-BE49-F238E27FC236}">
                  <a16:creationId xmlns:a16="http://schemas.microsoft.com/office/drawing/2014/main" id="{8808CDE3-B50A-AF48-B17B-6A7CD2CADE5E}"/>
                </a:ext>
              </a:extLst>
            </p:cNvPr>
            <p:cNvSpPr/>
            <p:nvPr userDrawn="1"/>
          </p:nvSpPr>
          <p:spPr>
            <a:xfrm rot="4652975">
              <a:off x="2220516" y="2798128"/>
              <a:ext cx="512989" cy="300347"/>
            </a:xfrm>
            <a:prstGeom prst="trapezoid">
              <a:avLst>
                <a:gd name="adj" fmla="val 69409"/>
              </a:avLst>
            </a:prstGeom>
            <a:gradFill flip="none" rotWithShape="1">
              <a:gsLst>
                <a:gs pos="30000">
                  <a:srgbClr val="FFFFFF">
                    <a:alpha val="17000"/>
                  </a:srgbClr>
                </a:gs>
                <a:gs pos="96000">
                  <a:srgbClr val="12839E"/>
                </a:gs>
              </a:gsLst>
              <a:lin ang="16200000" scaled="1"/>
              <a:tileRect/>
            </a:gradFill>
            <a:ln w="9525"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nvGrpSpPr>
            <p:cNvPr id="9" name="Dendritic Cell">
              <a:extLst>
                <a:ext uri="{FF2B5EF4-FFF2-40B4-BE49-F238E27FC236}">
                  <a16:creationId xmlns:a16="http://schemas.microsoft.com/office/drawing/2014/main" id="{D26FE2B6-5ADD-FD46-A049-A07ED2BC5565}"/>
                </a:ext>
              </a:extLst>
            </p:cNvPr>
            <p:cNvGrpSpPr/>
            <p:nvPr userDrawn="1"/>
          </p:nvGrpSpPr>
          <p:grpSpPr>
            <a:xfrm rot="9337972">
              <a:off x="3497538" y="2719493"/>
              <a:ext cx="394028" cy="318915"/>
              <a:chOff x="1696070" y="3544182"/>
              <a:chExt cx="1031205" cy="841400"/>
            </a:xfrm>
          </p:grpSpPr>
          <p:sp>
            <p:nvSpPr>
              <p:cNvPr id="655" name="Freeform: Shape 654">
                <a:extLst>
                  <a:ext uri="{FF2B5EF4-FFF2-40B4-BE49-F238E27FC236}">
                    <a16:creationId xmlns:a16="http://schemas.microsoft.com/office/drawing/2014/main" id="{CAFA6746-6A48-A335-DE21-3EB690F692C0}"/>
                  </a:ext>
                </a:extLst>
              </p:cNvPr>
              <p:cNvSpPr/>
              <p:nvPr/>
            </p:nvSpPr>
            <p:spPr>
              <a:xfrm>
                <a:off x="1696070" y="3544182"/>
                <a:ext cx="1031205" cy="841400"/>
              </a:xfrm>
              <a:custGeom>
                <a:avLst/>
                <a:gdLst>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56774 w 1034979"/>
                  <a:gd name="connsiteY22" fmla="*/ 909792 h 1509906"/>
                  <a:gd name="connsiteX23" fmla="*/ 145344 w 1034979"/>
                  <a:gd name="connsiteY23" fmla="*/ 905982 h 1509906"/>
                  <a:gd name="connsiteX24" fmla="*/ 139629 w 1034979"/>
                  <a:gd name="connsiteY24" fmla="*/ 902172 h 1509906"/>
                  <a:gd name="connsiteX25" fmla="*/ 133914 w 1034979"/>
                  <a:gd name="connsiteY25" fmla="*/ 900267 h 1509906"/>
                  <a:gd name="connsiteX26" fmla="*/ 116769 w 1034979"/>
                  <a:gd name="connsiteY26" fmla="*/ 896457 h 1509906"/>
                  <a:gd name="connsiteX27" fmla="*/ 111054 w 1034979"/>
                  <a:gd name="connsiteY27" fmla="*/ 890742 h 1509906"/>
                  <a:gd name="connsiteX28" fmla="*/ 101529 w 1034979"/>
                  <a:gd name="connsiteY28" fmla="*/ 873597 h 1509906"/>
                  <a:gd name="connsiteX29" fmla="*/ 84384 w 1034979"/>
                  <a:gd name="connsiteY29" fmla="*/ 865977 h 1509906"/>
                  <a:gd name="connsiteX30" fmla="*/ 78669 w 1034979"/>
                  <a:gd name="connsiteY30" fmla="*/ 864072 h 1509906"/>
                  <a:gd name="connsiteX31" fmla="*/ 59619 w 1034979"/>
                  <a:gd name="connsiteY31" fmla="*/ 867882 h 1509906"/>
                  <a:gd name="connsiteX32" fmla="*/ 53904 w 1034979"/>
                  <a:gd name="connsiteY32" fmla="*/ 871692 h 1509906"/>
                  <a:gd name="connsiteX33" fmla="*/ 50094 w 1034979"/>
                  <a:gd name="connsiteY33" fmla="*/ 877407 h 1509906"/>
                  <a:gd name="connsiteX34" fmla="*/ 46284 w 1034979"/>
                  <a:gd name="connsiteY34" fmla="*/ 888837 h 1509906"/>
                  <a:gd name="connsiteX35" fmla="*/ 50094 w 1034979"/>
                  <a:gd name="connsiteY35" fmla="*/ 926937 h 1509906"/>
                  <a:gd name="connsiteX36" fmla="*/ 53904 w 1034979"/>
                  <a:gd name="connsiteY36" fmla="*/ 932652 h 1509906"/>
                  <a:gd name="connsiteX37" fmla="*/ 59619 w 1034979"/>
                  <a:gd name="connsiteY37" fmla="*/ 936462 h 1509906"/>
                  <a:gd name="connsiteX38" fmla="*/ 63429 w 1034979"/>
                  <a:gd name="connsiteY38" fmla="*/ 942177 h 1509906"/>
                  <a:gd name="connsiteX39" fmla="*/ 80574 w 1034979"/>
                  <a:gd name="connsiteY39" fmla="*/ 951702 h 1509906"/>
                  <a:gd name="connsiteX40" fmla="*/ 103434 w 1034979"/>
                  <a:gd name="connsiteY40" fmla="*/ 953607 h 1509906"/>
                  <a:gd name="connsiteX41" fmla="*/ 124389 w 1034979"/>
                  <a:gd name="connsiteY41" fmla="*/ 959322 h 1509906"/>
                  <a:gd name="connsiteX42" fmla="*/ 130104 w 1034979"/>
                  <a:gd name="connsiteY42" fmla="*/ 961227 h 1509906"/>
                  <a:gd name="connsiteX43" fmla="*/ 135819 w 1034979"/>
                  <a:gd name="connsiteY43" fmla="*/ 966942 h 1509906"/>
                  <a:gd name="connsiteX44" fmla="*/ 143439 w 1034979"/>
                  <a:gd name="connsiteY44" fmla="*/ 968847 h 1509906"/>
                  <a:gd name="connsiteX45" fmla="*/ 166299 w 1034979"/>
                  <a:gd name="connsiteY45" fmla="*/ 972657 h 1509906"/>
                  <a:gd name="connsiteX46" fmla="*/ 191064 w 1034979"/>
                  <a:gd name="connsiteY46" fmla="*/ 978372 h 1509906"/>
                  <a:gd name="connsiteX47" fmla="*/ 208209 w 1034979"/>
                  <a:gd name="connsiteY47" fmla="*/ 984087 h 1509906"/>
                  <a:gd name="connsiteX48" fmla="*/ 213924 w 1034979"/>
                  <a:gd name="connsiteY48" fmla="*/ 985992 h 1509906"/>
                  <a:gd name="connsiteX49" fmla="*/ 229164 w 1034979"/>
                  <a:gd name="connsiteY49" fmla="*/ 989802 h 1509906"/>
                  <a:gd name="connsiteX50" fmla="*/ 248214 w 1034979"/>
                  <a:gd name="connsiteY50" fmla="*/ 995517 h 1509906"/>
                  <a:gd name="connsiteX51" fmla="*/ 253929 w 1034979"/>
                  <a:gd name="connsiteY51" fmla="*/ 999327 h 1509906"/>
                  <a:gd name="connsiteX52" fmla="*/ 267264 w 1034979"/>
                  <a:gd name="connsiteY52" fmla="*/ 1014567 h 1509906"/>
                  <a:gd name="connsiteX53" fmla="*/ 272979 w 1034979"/>
                  <a:gd name="connsiteY53" fmla="*/ 1033617 h 1509906"/>
                  <a:gd name="connsiteX54" fmla="*/ 274884 w 1034979"/>
                  <a:gd name="connsiteY54" fmla="*/ 1039332 h 1509906"/>
                  <a:gd name="connsiteX55" fmla="*/ 276789 w 1034979"/>
                  <a:gd name="connsiteY55" fmla="*/ 1045047 h 1509906"/>
                  <a:gd name="connsiteX56" fmla="*/ 278694 w 1034979"/>
                  <a:gd name="connsiteY56" fmla="*/ 1069812 h 1509906"/>
                  <a:gd name="connsiteX57" fmla="*/ 280599 w 1034979"/>
                  <a:gd name="connsiteY57" fmla="*/ 1075527 h 1509906"/>
                  <a:gd name="connsiteX58" fmla="*/ 278694 w 1034979"/>
                  <a:gd name="connsiteY58" fmla="*/ 1094577 h 1509906"/>
                  <a:gd name="connsiteX59" fmla="*/ 276789 w 1034979"/>
                  <a:gd name="connsiteY59" fmla="*/ 1104102 h 1509906"/>
                  <a:gd name="connsiteX60" fmla="*/ 263454 w 1034979"/>
                  <a:gd name="connsiteY60" fmla="*/ 1117437 h 1509906"/>
                  <a:gd name="connsiteX61" fmla="*/ 252024 w 1034979"/>
                  <a:gd name="connsiteY61" fmla="*/ 1125057 h 1509906"/>
                  <a:gd name="connsiteX62" fmla="*/ 240594 w 1034979"/>
                  <a:gd name="connsiteY62" fmla="*/ 1128867 h 1509906"/>
                  <a:gd name="connsiteX63" fmla="*/ 126294 w 1034979"/>
                  <a:gd name="connsiteY63" fmla="*/ 1128867 h 1509906"/>
                  <a:gd name="connsiteX64" fmla="*/ 120579 w 1034979"/>
                  <a:gd name="connsiteY64" fmla="*/ 1130772 h 1509906"/>
                  <a:gd name="connsiteX65" fmla="*/ 105339 w 1034979"/>
                  <a:gd name="connsiteY65" fmla="*/ 1132677 h 1509906"/>
                  <a:gd name="connsiteX66" fmla="*/ 88194 w 1034979"/>
                  <a:gd name="connsiteY66" fmla="*/ 1138392 h 1509906"/>
                  <a:gd name="connsiteX67" fmla="*/ 82479 w 1034979"/>
                  <a:gd name="connsiteY67" fmla="*/ 1140297 h 1509906"/>
                  <a:gd name="connsiteX68" fmla="*/ 76764 w 1034979"/>
                  <a:gd name="connsiteY68" fmla="*/ 1144107 h 1509906"/>
                  <a:gd name="connsiteX69" fmla="*/ 65334 w 1034979"/>
                  <a:gd name="connsiteY69" fmla="*/ 1146012 h 1509906"/>
                  <a:gd name="connsiteX70" fmla="*/ 27234 w 1034979"/>
                  <a:gd name="connsiteY70" fmla="*/ 1147917 h 1509906"/>
                  <a:gd name="connsiteX71" fmla="*/ 15804 w 1034979"/>
                  <a:gd name="connsiteY71" fmla="*/ 1153632 h 1509906"/>
                  <a:gd name="connsiteX72" fmla="*/ 6279 w 1034979"/>
                  <a:gd name="connsiteY72" fmla="*/ 1163157 h 1509906"/>
                  <a:gd name="connsiteX73" fmla="*/ 4374 w 1034979"/>
                  <a:gd name="connsiteY73" fmla="*/ 1168872 h 1509906"/>
                  <a:gd name="connsiteX74" fmla="*/ 564 w 1034979"/>
                  <a:gd name="connsiteY74" fmla="*/ 1174587 h 1509906"/>
                  <a:gd name="connsiteX75" fmla="*/ 6279 w 1034979"/>
                  <a:gd name="connsiteY75" fmla="*/ 1206972 h 1509906"/>
                  <a:gd name="connsiteX76" fmla="*/ 11994 w 1034979"/>
                  <a:gd name="connsiteY76" fmla="*/ 1210782 h 1509906"/>
                  <a:gd name="connsiteX77" fmla="*/ 17709 w 1034979"/>
                  <a:gd name="connsiteY77" fmla="*/ 1212687 h 1509906"/>
                  <a:gd name="connsiteX78" fmla="*/ 145344 w 1034979"/>
                  <a:gd name="connsiteY78" fmla="*/ 1210782 h 1509906"/>
                  <a:gd name="connsiteX79" fmla="*/ 152964 w 1034979"/>
                  <a:gd name="connsiteY79" fmla="*/ 1208877 h 1509906"/>
                  <a:gd name="connsiteX80" fmla="*/ 303459 w 1034979"/>
                  <a:gd name="connsiteY80" fmla="*/ 1203162 h 1509906"/>
                  <a:gd name="connsiteX81" fmla="*/ 318699 w 1034979"/>
                  <a:gd name="connsiteY81" fmla="*/ 1210782 h 1509906"/>
                  <a:gd name="connsiteX82" fmla="*/ 330129 w 1034979"/>
                  <a:gd name="connsiteY82" fmla="*/ 1216497 h 1509906"/>
                  <a:gd name="connsiteX83" fmla="*/ 333939 w 1034979"/>
                  <a:gd name="connsiteY83" fmla="*/ 1222212 h 1509906"/>
                  <a:gd name="connsiteX84" fmla="*/ 339654 w 1034979"/>
                  <a:gd name="connsiteY84" fmla="*/ 1224117 h 1509906"/>
                  <a:gd name="connsiteX85" fmla="*/ 351084 w 1034979"/>
                  <a:gd name="connsiteY85" fmla="*/ 1231737 h 1509906"/>
                  <a:gd name="connsiteX86" fmla="*/ 356799 w 1034979"/>
                  <a:gd name="connsiteY86" fmla="*/ 1235547 h 1509906"/>
                  <a:gd name="connsiteX87" fmla="*/ 360609 w 1034979"/>
                  <a:gd name="connsiteY87" fmla="*/ 1241262 h 1509906"/>
                  <a:gd name="connsiteX88" fmla="*/ 366324 w 1034979"/>
                  <a:gd name="connsiteY88" fmla="*/ 1252692 h 1509906"/>
                  <a:gd name="connsiteX89" fmla="*/ 362514 w 1034979"/>
                  <a:gd name="connsiteY89" fmla="*/ 1279362 h 1509906"/>
                  <a:gd name="connsiteX90" fmla="*/ 358704 w 1034979"/>
                  <a:gd name="connsiteY90" fmla="*/ 1285077 h 1509906"/>
                  <a:gd name="connsiteX91" fmla="*/ 356799 w 1034979"/>
                  <a:gd name="connsiteY91" fmla="*/ 1290792 h 1509906"/>
                  <a:gd name="connsiteX92" fmla="*/ 352989 w 1034979"/>
                  <a:gd name="connsiteY92" fmla="*/ 1296507 h 1509906"/>
                  <a:gd name="connsiteX93" fmla="*/ 351084 w 1034979"/>
                  <a:gd name="connsiteY93" fmla="*/ 1302222 h 1509906"/>
                  <a:gd name="connsiteX94" fmla="*/ 347274 w 1034979"/>
                  <a:gd name="connsiteY94" fmla="*/ 1307937 h 1509906"/>
                  <a:gd name="connsiteX95" fmla="*/ 330129 w 1034979"/>
                  <a:gd name="connsiteY95" fmla="*/ 1374612 h 1509906"/>
                  <a:gd name="connsiteX96" fmla="*/ 328224 w 1034979"/>
                  <a:gd name="connsiteY96" fmla="*/ 1426047 h 1509906"/>
                  <a:gd name="connsiteX97" fmla="*/ 330129 w 1034979"/>
                  <a:gd name="connsiteY97" fmla="*/ 1450812 h 1509906"/>
                  <a:gd name="connsiteX98" fmla="*/ 332034 w 1034979"/>
                  <a:gd name="connsiteY98" fmla="*/ 1456527 h 1509906"/>
                  <a:gd name="connsiteX99" fmla="*/ 335844 w 1034979"/>
                  <a:gd name="connsiteY99" fmla="*/ 1460337 h 1509906"/>
                  <a:gd name="connsiteX100" fmla="*/ 364419 w 1034979"/>
                  <a:gd name="connsiteY100" fmla="*/ 1506057 h 1509906"/>
                  <a:gd name="connsiteX101" fmla="*/ 387279 w 1034979"/>
                  <a:gd name="connsiteY101" fmla="*/ 1507962 h 1509906"/>
                  <a:gd name="connsiteX102" fmla="*/ 392994 w 1034979"/>
                  <a:gd name="connsiteY102" fmla="*/ 1502247 h 1509906"/>
                  <a:gd name="connsiteX103" fmla="*/ 394899 w 1034979"/>
                  <a:gd name="connsiteY103" fmla="*/ 1490817 h 1509906"/>
                  <a:gd name="connsiteX104" fmla="*/ 396804 w 1034979"/>
                  <a:gd name="connsiteY104" fmla="*/ 1485102 h 1509906"/>
                  <a:gd name="connsiteX105" fmla="*/ 398709 w 1034979"/>
                  <a:gd name="connsiteY105" fmla="*/ 1467957 h 1509906"/>
                  <a:gd name="connsiteX106" fmla="*/ 400614 w 1034979"/>
                  <a:gd name="connsiteY106" fmla="*/ 1454622 h 1509906"/>
                  <a:gd name="connsiteX107" fmla="*/ 404424 w 1034979"/>
                  <a:gd name="connsiteY107" fmla="*/ 1397472 h 1509906"/>
                  <a:gd name="connsiteX108" fmla="*/ 410139 w 1034979"/>
                  <a:gd name="connsiteY108" fmla="*/ 1386042 h 1509906"/>
                  <a:gd name="connsiteX109" fmla="*/ 413949 w 1034979"/>
                  <a:gd name="connsiteY109" fmla="*/ 1372707 h 1509906"/>
                  <a:gd name="connsiteX110" fmla="*/ 415854 w 1034979"/>
                  <a:gd name="connsiteY110" fmla="*/ 1366992 h 1509906"/>
                  <a:gd name="connsiteX111" fmla="*/ 417759 w 1034979"/>
                  <a:gd name="connsiteY111" fmla="*/ 1353657 h 1509906"/>
                  <a:gd name="connsiteX112" fmla="*/ 421569 w 1034979"/>
                  <a:gd name="connsiteY112" fmla="*/ 1342227 h 1509906"/>
                  <a:gd name="connsiteX113" fmla="*/ 427284 w 1034979"/>
                  <a:gd name="connsiteY113" fmla="*/ 1328892 h 1509906"/>
                  <a:gd name="connsiteX114" fmla="*/ 436809 w 1034979"/>
                  <a:gd name="connsiteY114" fmla="*/ 1317462 h 1509906"/>
                  <a:gd name="connsiteX115" fmla="*/ 450144 w 1034979"/>
                  <a:gd name="connsiteY115" fmla="*/ 1302222 h 1509906"/>
                  <a:gd name="connsiteX116" fmla="*/ 457764 w 1034979"/>
                  <a:gd name="connsiteY116" fmla="*/ 1290792 h 1509906"/>
                  <a:gd name="connsiteX117" fmla="*/ 461574 w 1034979"/>
                  <a:gd name="connsiteY117" fmla="*/ 1279362 h 1509906"/>
                  <a:gd name="connsiteX118" fmla="*/ 465384 w 1034979"/>
                  <a:gd name="connsiteY118" fmla="*/ 1264122 h 1509906"/>
                  <a:gd name="connsiteX119" fmla="*/ 467289 w 1034979"/>
                  <a:gd name="connsiteY119" fmla="*/ 1258407 h 1509906"/>
                  <a:gd name="connsiteX120" fmla="*/ 507294 w 1034979"/>
                  <a:gd name="connsiteY120" fmla="*/ 1252692 h 1509906"/>
                  <a:gd name="connsiteX121" fmla="*/ 535869 w 1034979"/>
                  <a:gd name="connsiteY121" fmla="*/ 1243167 h 1509906"/>
                  <a:gd name="connsiteX122" fmla="*/ 541584 w 1034979"/>
                  <a:gd name="connsiteY122" fmla="*/ 1241262 h 1509906"/>
                  <a:gd name="connsiteX123" fmla="*/ 547299 w 1034979"/>
                  <a:gd name="connsiteY123" fmla="*/ 1239357 h 1509906"/>
                  <a:gd name="connsiteX124" fmla="*/ 554919 w 1034979"/>
                  <a:gd name="connsiteY124" fmla="*/ 1237452 h 1509906"/>
                  <a:gd name="connsiteX125" fmla="*/ 573969 w 1034979"/>
                  <a:gd name="connsiteY125" fmla="*/ 1229832 h 1509906"/>
                  <a:gd name="connsiteX126" fmla="*/ 585399 w 1034979"/>
                  <a:gd name="connsiteY126" fmla="*/ 1226022 h 1509906"/>
                  <a:gd name="connsiteX127" fmla="*/ 720654 w 1034979"/>
                  <a:gd name="connsiteY127" fmla="*/ 1309842 h 1509906"/>
                  <a:gd name="connsiteX128" fmla="*/ 733989 w 1034979"/>
                  <a:gd name="connsiteY128" fmla="*/ 1319367 h 1509906"/>
                  <a:gd name="connsiteX129" fmla="*/ 743514 w 1034979"/>
                  <a:gd name="connsiteY129" fmla="*/ 1321272 h 1509906"/>
                  <a:gd name="connsiteX130" fmla="*/ 749229 w 1034979"/>
                  <a:gd name="connsiteY130" fmla="*/ 1323177 h 1509906"/>
                  <a:gd name="connsiteX131" fmla="*/ 762564 w 1034979"/>
                  <a:gd name="connsiteY131" fmla="*/ 1328892 h 1509906"/>
                  <a:gd name="connsiteX132" fmla="*/ 777804 w 1034979"/>
                  <a:gd name="connsiteY132" fmla="*/ 1326987 h 1509906"/>
                  <a:gd name="connsiteX133" fmla="*/ 789234 w 1034979"/>
                  <a:gd name="connsiteY133" fmla="*/ 1321272 h 1509906"/>
                  <a:gd name="connsiteX134" fmla="*/ 794949 w 1034979"/>
                  <a:gd name="connsiteY134" fmla="*/ 1319367 h 1509906"/>
                  <a:gd name="connsiteX135" fmla="*/ 802569 w 1034979"/>
                  <a:gd name="connsiteY135" fmla="*/ 1302222 h 1509906"/>
                  <a:gd name="connsiteX136" fmla="*/ 800664 w 1034979"/>
                  <a:gd name="connsiteY136" fmla="*/ 1277457 h 1509906"/>
                  <a:gd name="connsiteX137" fmla="*/ 798759 w 1034979"/>
                  <a:gd name="connsiteY137" fmla="*/ 1271742 h 1509906"/>
                  <a:gd name="connsiteX138" fmla="*/ 796854 w 1034979"/>
                  <a:gd name="connsiteY138" fmla="*/ 1264122 h 1509906"/>
                  <a:gd name="connsiteX139" fmla="*/ 783519 w 1034979"/>
                  <a:gd name="connsiteY139" fmla="*/ 1246977 h 1509906"/>
                  <a:gd name="connsiteX140" fmla="*/ 773994 w 1034979"/>
                  <a:gd name="connsiteY140" fmla="*/ 1241262 h 1509906"/>
                  <a:gd name="connsiteX141" fmla="*/ 648264 w 1034979"/>
                  <a:gd name="connsiteY141" fmla="*/ 1149822 h 1509906"/>
                  <a:gd name="connsiteX142" fmla="*/ 644454 w 1034979"/>
                  <a:gd name="connsiteY142" fmla="*/ 1132677 h 1509906"/>
                  <a:gd name="connsiteX143" fmla="*/ 646359 w 1034979"/>
                  <a:gd name="connsiteY143" fmla="*/ 1125057 h 1509906"/>
                  <a:gd name="connsiteX144" fmla="*/ 650169 w 1034979"/>
                  <a:gd name="connsiteY144" fmla="*/ 1107912 h 1509906"/>
                  <a:gd name="connsiteX145" fmla="*/ 653979 w 1034979"/>
                  <a:gd name="connsiteY145" fmla="*/ 1102197 h 1509906"/>
                  <a:gd name="connsiteX146" fmla="*/ 655884 w 1034979"/>
                  <a:gd name="connsiteY146" fmla="*/ 1096482 h 1509906"/>
                  <a:gd name="connsiteX147" fmla="*/ 661599 w 1034979"/>
                  <a:gd name="connsiteY147" fmla="*/ 1094577 h 1509906"/>
                  <a:gd name="connsiteX148" fmla="*/ 671124 w 1034979"/>
                  <a:gd name="connsiteY148" fmla="*/ 1083147 h 1509906"/>
                  <a:gd name="connsiteX149" fmla="*/ 724464 w 1034979"/>
                  <a:gd name="connsiteY149" fmla="*/ 1075527 h 1509906"/>
                  <a:gd name="connsiteX150" fmla="*/ 842574 w 1034979"/>
                  <a:gd name="connsiteY150" fmla="*/ 1077432 h 1509906"/>
                  <a:gd name="connsiteX151" fmla="*/ 871149 w 1034979"/>
                  <a:gd name="connsiteY151" fmla="*/ 1079337 h 1509906"/>
                  <a:gd name="connsiteX152" fmla="*/ 899724 w 1034979"/>
                  <a:gd name="connsiteY152" fmla="*/ 1085052 h 1509906"/>
                  <a:gd name="connsiteX153" fmla="*/ 922584 w 1034979"/>
                  <a:gd name="connsiteY153" fmla="*/ 1088862 h 1509906"/>
                  <a:gd name="connsiteX154" fmla="*/ 951159 w 1034979"/>
                  <a:gd name="connsiteY154" fmla="*/ 1094577 h 1509906"/>
                  <a:gd name="connsiteX155" fmla="*/ 956874 w 1034979"/>
                  <a:gd name="connsiteY155" fmla="*/ 1094577 h 1509906"/>
                  <a:gd name="connsiteX156" fmla="*/ 1002594 w 1034979"/>
                  <a:gd name="connsiteY156" fmla="*/ 1092672 h 1509906"/>
                  <a:gd name="connsiteX157" fmla="*/ 1031169 w 1034979"/>
                  <a:gd name="connsiteY157" fmla="*/ 1085052 h 1509906"/>
                  <a:gd name="connsiteX158" fmla="*/ 1034979 w 1034979"/>
                  <a:gd name="connsiteY158" fmla="*/ 1079337 h 1509906"/>
                  <a:gd name="connsiteX159" fmla="*/ 1033074 w 1034979"/>
                  <a:gd name="connsiteY159" fmla="*/ 1060287 h 1509906"/>
                  <a:gd name="connsiteX160" fmla="*/ 1027359 w 1034979"/>
                  <a:gd name="connsiteY160" fmla="*/ 1056477 h 1509906"/>
                  <a:gd name="connsiteX161" fmla="*/ 1012119 w 1034979"/>
                  <a:gd name="connsiteY161" fmla="*/ 1054572 h 1509906"/>
                  <a:gd name="connsiteX162" fmla="*/ 1006404 w 1034979"/>
                  <a:gd name="connsiteY162" fmla="*/ 1052667 h 1509906"/>
                  <a:gd name="connsiteX163" fmla="*/ 998784 w 1034979"/>
                  <a:gd name="connsiteY163" fmla="*/ 1050762 h 1509906"/>
                  <a:gd name="connsiteX164" fmla="*/ 987354 w 1034979"/>
                  <a:gd name="connsiteY164" fmla="*/ 1043142 h 1509906"/>
                  <a:gd name="connsiteX165" fmla="*/ 975924 w 1034979"/>
                  <a:gd name="connsiteY165" fmla="*/ 1039332 h 1509906"/>
                  <a:gd name="connsiteX166" fmla="*/ 970209 w 1034979"/>
                  <a:gd name="connsiteY166" fmla="*/ 1037427 h 1509906"/>
                  <a:gd name="connsiteX167" fmla="*/ 962589 w 1034979"/>
                  <a:gd name="connsiteY167" fmla="*/ 1035522 h 1509906"/>
                  <a:gd name="connsiteX168" fmla="*/ 956874 w 1034979"/>
                  <a:gd name="connsiteY168" fmla="*/ 1033617 h 1509906"/>
                  <a:gd name="connsiteX169" fmla="*/ 935919 w 1034979"/>
                  <a:gd name="connsiteY169" fmla="*/ 1027902 h 1509906"/>
                  <a:gd name="connsiteX170" fmla="*/ 930204 w 1034979"/>
                  <a:gd name="connsiteY170" fmla="*/ 1025997 h 1509906"/>
                  <a:gd name="connsiteX171" fmla="*/ 825429 w 1034979"/>
                  <a:gd name="connsiteY171" fmla="*/ 1027902 h 1509906"/>
                  <a:gd name="connsiteX172" fmla="*/ 819714 w 1034979"/>
                  <a:gd name="connsiteY172" fmla="*/ 1029807 h 1509906"/>
                  <a:gd name="connsiteX173" fmla="*/ 730179 w 1034979"/>
                  <a:gd name="connsiteY173" fmla="*/ 1031712 h 1509906"/>
                  <a:gd name="connsiteX174" fmla="*/ 716844 w 1034979"/>
                  <a:gd name="connsiteY174" fmla="*/ 1035522 h 1509906"/>
                  <a:gd name="connsiteX175" fmla="*/ 695889 w 1034979"/>
                  <a:gd name="connsiteY175" fmla="*/ 1037427 h 1509906"/>
                  <a:gd name="connsiteX176" fmla="*/ 669219 w 1034979"/>
                  <a:gd name="connsiteY176" fmla="*/ 1039332 h 1509906"/>
                  <a:gd name="connsiteX177" fmla="*/ 669219 w 1034979"/>
                  <a:gd name="connsiteY177" fmla="*/ 1039332 h 1509906"/>
                  <a:gd name="connsiteX178" fmla="*/ 646359 w 1034979"/>
                  <a:gd name="connsiteY178" fmla="*/ 1043142 h 1509906"/>
                  <a:gd name="connsiteX179" fmla="*/ 642549 w 1034979"/>
                  <a:gd name="connsiteY179" fmla="*/ 1031712 h 1509906"/>
                  <a:gd name="connsiteX180" fmla="*/ 640644 w 1034979"/>
                  <a:gd name="connsiteY180" fmla="*/ 1025997 h 1509906"/>
                  <a:gd name="connsiteX181" fmla="*/ 642549 w 1034979"/>
                  <a:gd name="connsiteY181" fmla="*/ 1008852 h 1509906"/>
                  <a:gd name="connsiteX182" fmla="*/ 644454 w 1034979"/>
                  <a:gd name="connsiteY182" fmla="*/ 1003137 h 1509906"/>
                  <a:gd name="connsiteX183" fmla="*/ 661599 w 1034979"/>
                  <a:gd name="connsiteY183" fmla="*/ 993612 h 1509906"/>
                  <a:gd name="connsiteX184" fmla="*/ 673029 w 1034979"/>
                  <a:gd name="connsiteY184" fmla="*/ 985992 h 1509906"/>
                  <a:gd name="connsiteX185" fmla="*/ 674934 w 1034979"/>
                  <a:gd name="connsiteY185" fmla="*/ 980277 h 1509906"/>
                  <a:gd name="connsiteX186" fmla="*/ 680649 w 1034979"/>
                  <a:gd name="connsiteY186" fmla="*/ 978372 h 1509906"/>
                  <a:gd name="connsiteX187" fmla="*/ 686364 w 1034979"/>
                  <a:gd name="connsiteY187" fmla="*/ 974562 h 1509906"/>
                  <a:gd name="connsiteX188" fmla="*/ 695889 w 1034979"/>
                  <a:gd name="connsiteY188" fmla="*/ 965037 h 1509906"/>
                  <a:gd name="connsiteX189" fmla="*/ 705414 w 1034979"/>
                  <a:gd name="connsiteY189" fmla="*/ 953607 h 1509906"/>
                  <a:gd name="connsiteX190" fmla="*/ 716844 w 1034979"/>
                  <a:gd name="connsiteY190" fmla="*/ 945987 h 1509906"/>
                  <a:gd name="connsiteX191" fmla="*/ 732084 w 1034979"/>
                  <a:gd name="connsiteY191" fmla="*/ 932652 h 1509906"/>
                  <a:gd name="connsiteX192" fmla="*/ 741609 w 1034979"/>
                  <a:gd name="connsiteY192" fmla="*/ 921222 h 1509906"/>
                  <a:gd name="connsiteX193" fmla="*/ 753039 w 1034979"/>
                  <a:gd name="connsiteY193" fmla="*/ 911697 h 1509906"/>
                  <a:gd name="connsiteX194" fmla="*/ 758754 w 1034979"/>
                  <a:gd name="connsiteY194" fmla="*/ 900267 h 1509906"/>
                  <a:gd name="connsiteX195" fmla="*/ 760659 w 1034979"/>
                  <a:gd name="connsiteY195" fmla="*/ 894552 h 1509906"/>
                  <a:gd name="connsiteX196" fmla="*/ 766374 w 1034979"/>
                  <a:gd name="connsiteY196" fmla="*/ 883122 h 1509906"/>
                  <a:gd name="connsiteX197" fmla="*/ 764469 w 1034979"/>
                  <a:gd name="connsiteY197" fmla="*/ 867882 h 1509906"/>
                  <a:gd name="connsiteX198" fmla="*/ 758754 w 1034979"/>
                  <a:gd name="connsiteY198" fmla="*/ 865977 h 1509906"/>
                  <a:gd name="connsiteX199" fmla="*/ 737799 w 1034979"/>
                  <a:gd name="connsiteY199" fmla="*/ 867882 h 1509906"/>
                  <a:gd name="connsiteX200" fmla="*/ 732084 w 1034979"/>
                  <a:gd name="connsiteY200" fmla="*/ 871692 h 1509906"/>
                  <a:gd name="connsiteX201" fmla="*/ 720654 w 1034979"/>
                  <a:gd name="connsiteY201" fmla="*/ 875502 h 1509906"/>
                  <a:gd name="connsiteX202" fmla="*/ 716844 w 1034979"/>
                  <a:gd name="connsiteY202" fmla="*/ 881217 h 1509906"/>
                  <a:gd name="connsiteX203" fmla="*/ 711129 w 1034979"/>
                  <a:gd name="connsiteY203" fmla="*/ 883122 h 1509906"/>
                  <a:gd name="connsiteX204" fmla="*/ 705414 w 1034979"/>
                  <a:gd name="connsiteY204" fmla="*/ 886932 h 1509906"/>
                  <a:gd name="connsiteX205" fmla="*/ 699699 w 1034979"/>
                  <a:gd name="connsiteY205" fmla="*/ 892647 h 1509906"/>
                  <a:gd name="connsiteX206" fmla="*/ 692079 w 1034979"/>
                  <a:gd name="connsiteY206" fmla="*/ 896457 h 1509906"/>
                  <a:gd name="connsiteX207" fmla="*/ 650169 w 1034979"/>
                  <a:gd name="connsiteY207" fmla="*/ 925032 h 1509906"/>
                  <a:gd name="connsiteX208" fmla="*/ 636834 w 1034979"/>
                  <a:gd name="connsiteY208" fmla="*/ 936462 h 1509906"/>
                  <a:gd name="connsiteX209" fmla="*/ 627309 w 1034979"/>
                  <a:gd name="connsiteY209" fmla="*/ 953607 h 1509906"/>
                  <a:gd name="connsiteX210" fmla="*/ 602544 w 1034979"/>
                  <a:gd name="connsiteY210" fmla="*/ 959322 h 1509906"/>
                  <a:gd name="connsiteX211" fmla="*/ 589209 w 1034979"/>
                  <a:gd name="connsiteY211" fmla="*/ 963132 h 1509906"/>
                  <a:gd name="connsiteX212" fmla="*/ 573969 w 1034979"/>
                  <a:gd name="connsiteY212" fmla="*/ 961227 h 1509906"/>
                  <a:gd name="connsiteX213" fmla="*/ 562539 w 1034979"/>
                  <a:gd name="connsiteY213" fmla="*/ 957417 h 1509906"/>
                  <a:gd name="connsiteX214" fmla="*/ 551109 w 1034979"/>
                  <a:gd name="connsiteY214" fmla="*/ 953607 h 1509906"/>
                  <a:gd name="connsiteX215" fmla="*/ 539679 w 1034979"/>
                  <a:gd name="connsiteY215" fmla="*/ 949797 h 1509906"/>
                  <a:gd name="connsiteX216" fmla="*/ 533964 w 1034979"/>
                  <a:gd name="connsiteY216" fmla="*/ 947892 h 1509906"/>
                  <a:gd name="connsiteX217" fmla="*/ 528249 w 1034979"/>
                  <a:gd name="connsiteY217" fmla="*/ 944082 h 1509906"/>
                  <a:gd name="connsiteX218" fmla="*/ 516819 w 1034979"/>
                  <a:gd name="connsiteY218" fmla="*/ 938367 h 1509906"/>
                  <a:gd name="connsiteX219" fmla="*/ 509199 w 1034979"/>
                  <a:gd name="connsiteY219" fmla="*/ 926937 h 1509906"/>
                  <a:gd name="connsiteX220" fmla="*/ 505389 w 1034979"/>
                  <a:gd name="connsiteY220" fmla="*/ 905982 h 1509906"/>
                  <a:gd name="connsiteX221" fmla="*/ 507294 w 1034979"/>
                  <a:gd name="connsiteY221" fmla="*/ 841212 h 1509906"/>
                  <a:gd name="connsiteX222" fmla="*/ 513009 w 1034979"/>
                  <a:gd name="connsiteY222" fmla="*/ 827877 h 1509906"/>
                  <a:gd name="connsiteX223" fmla="*/ 503484 w 1034979"/>
                  <a:gd name="connsiteY223" fmla="*/ 351627 h 1509906"/>
                  <a:gd name="connsiteX224" fmla="*/ 499674 w 1034979"/>
                  <a:gd name="connsiteY224" fmla="*/ 60162 h 1509906"/>
                  <a:gd name="connsiteX225" fmla="*/ 490149 w 1034979"/>
                  <a:gd name="connsiteY225" fmla="*/ 33492 h 1509906"/>
                  <a:gd name="connsiteX226" fmla="*/ 488244 w 1034979"/>
                  <a:gd name="connsiteY226" fmla="*/ 27777 h 1509906"/>
                  <a:gd name="connsiteX227" fmla="*/ 484434 w 1034979"/>
                  <a:gd name="connsiteY227" fmla="*/ 22062 h 1509906"/>
                  <a:gd name="connsiteX228" fmla="*/ 478719 w 1034979"/>
                  <a:gd name="connsiteY228" fmla="*/ 10632 h 1509906"/>
                  <a:gd name="connsiteX229" fmla="*/ 473004 w 1034979"/>
                  <a:gd name="connsiteY229" fmla="*/ 6822 h 1509906"/>
                  <a:gd name="connsiteX230" fmla="*/ 469194 w 1034979"/>
                  <a:gd name="connsiteY230" fmla="*/ 1107 h 1509906"/>
                  <a:gd name="connsiteX231" fmla="*/ 429189 w 1034979"/>
                  <a:gd name="connsiteY231" fmla="*/ 4917 h 1509906"/>
                  <a:gd name="connsiteX232" fmla="*/ 421569 w 1034979"/>
                  <a:gd name="connsiteY232" fmla="*/ 16347 h 1509906"/>
                  <a:gd name="connsiteX233" fmla="*/ 417759 w 1034979"/>
                  <a:gd name="connsiteY233" fmla="*/ 22062 h 1509906"/>
                  <a:gd name="connsiteX234" fmla="*/ 419664 w 1034979"/>
                  <a:gd name="connsiteY234" fmla="*/ 54447 h 1509906"/>
                  <a:gd name="connsiteX235" fmla="*/ 423474 w 1034979"/>
                  <a:gd name="connsiteY235" fmla="*/ 65877 h 1509906"/>
                  <a:gd name="connsiteX236" fmla="*/ 425379 w 1034979"/>
                  <a:gd name="connsiteY236" fmla="*/ 71592 h 1509906"/>
                  <a:gd name="connsiteX237" fmla="*/ 425379 w 1034979"/>
                  <a:gd name="connsiteY237" fmla="*/ 77307 h 1509906"/>
                  <a:gd name="connsiteX238" fmla="*/ 429189 w 1034979"/>
                  <a:gd name="connsiteY238" fmla="*/ 231612 h 1509906"/>
                  <a:gd name="connsiteX239" fmla="*/ 440619 w 1034979"/>
                  <a:gd name="connsiteY239" fmla="*/ 414492 h 1509906"/>
                  <a:gd name="connsiteX240" fmla="*/ 425379 w 1034979"/>
                  <a:gd name="connsiteY240" fmla="*/ 711672 h 1509906"/>
                  <a:gd name="connsiteX241" fmla="*/ 417759 w 1034979"/>
                  <a:gd name="connsiteY241" fmla="*/ 839307 h 1509906"/>
                  <a:gd name="connsiteX242" fmla="*/ 413949 w 1034979"/>
                  <a:gd name="connsiteY242" fmla="*/ 856452 h 1509906"/>
                  <a:gd name="connsiteX243" fmla="*/ 417759 w 1034979"/>
                  <a:gd name="connsiteY243" fmla="*/ 877407 h 1509906"/>
                  <a:gd name="connsiteX244" fmla="*/ 421569 w 1034979"/>
                  <a:gd name="connsiteY244" fmla="*/ 883122 h 1509906"/>
                  <a:gd name="connsiteX245" fmla="*/ 425379 w 1034979"/>
                  <a:gd name="connsiteY245" fmla="*/ 894552 h 1509906"/>
                  <a:gd name="connsiteX246" fmla="*/ 423474 w 1034979"/>
                  <a:gd name="connsiteY246" fmla="*/ 921222 h 1509906"/>
                  <a:gd name="connsiteX247" fmla="*/ 417759 w 1034979"/>
                  <a:gd name="connsiteY247" fmla="*/ 923127 h 1509906"/>
                  <a:gd name="connsiteX248" fmla="*/ 412044 w 1034979"/>
                  <a:gd name="connsiteY248" fmla="*/ 926937 h 1509906"/>
                  <a:gd name="connsiteX249" fmla="*/ 421569 w 1034979"/>
                  <a:gd name="connsiteY249"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56774 w 1034979"/>
                  <a:gd name="connsiteY22" fmla="*/ 909792 h 1509906"/>
                  <a:gd name="connsiteX23" fmla="*/ 145344 w 1034979"/>
                  <a:gd name="connsiteY23" fmla="*/ 905982 h 1509906"/>
                  <a:gd name="connsiteX24" fmla="*/ 139629 w 1034979"/>
                  <a:gd name="connsiteY24" fmla="*/ 902172 h 1509906"/>
                  <a:gd name="connsiteX25" fmla="*/ 133914 w 1034979"/>
                  <a:gd name="connsiteY25" fmla="*/ 900267 h 1509906"/>
                  <a:gd name="connsiteX26" fmla="*/ 116769 w 1034979"/>
                  <a:gd name="connsiteY26" fmla="*/ 896457 h 1509906"/>
                  <a:gd name="connsiteX27" fmla="*/ 111054 w 1034979"/>
                  <a:gd name="connsiteY27" fmla="*/ 890742 h 1509906"/>
                  <a:gd name="connsiteX28" fmla="*/ 101529 w 1034979"/>
                  <a:gd name="connsiteY28" fmla="*/ 873597 h 1509906"/>
                  <a:gd name="connsiteX29" fmla="*/ 84384 w 1034979"/>
                  <a:gd name="connsiteY29" fmla="*/ 865977 h 1509906"/>
                  <a:gd name="connsiteX30" fmla="*/ 78669 w 1034979"/>
                  <a:gd name="connsiteY30" fmla="*/ 864072 h 1509906"/>
                  <a:gd name="connsiteX31" fmla="*/ 59619 w 1034979"/>
                  <a:gd name="connsiteY31" fmla="*/ 867882 h 1509906"/>
                  <a:gd name="connsiteX32" fmla="*/ 53904 w 1034979"/>
                  <a:gd name="connsiteY32" fmla="*/ 871692 h 1509906"/>
                  <a:gd name="connsiteX33" fmla="*/ 50094 w 1034979"/>
                  <a:gd name="connsiteY33" fmla="*/ 877407 h 1509906"/>
                  <a:gd name="connsiteX34" fmla="*/ 46284 w 1034979"/>
                  <a:gd name="connsiteY34" fmla="*/ 888837 h 1509906"/>
                  <a:gd name="connsiteX35" fmla="*/ 50094 w 1034979"/>
                  <a:gd name="connsiteY35" fmla="*/ 926937 h 1509906"/>
                  <a:gd name="connsiteX36" fmla="*/ 53904 w 1034979"/>
                  <a:gd name="connsiteY36" fmla="*/ 932652 h 1509906"/>
                  <a:gd name="connsiteX37" fmla="*/ 59619 w 1034979"/>
                  <a:gd name="connsiteY37" fmla="*/ 936462 h 1509906"/>
                  <a:gd name="connsiteX38" fmla="*/ 63429 w 1034979"/>
                  <a:gd name="connsiteY38" fmla="*/ 942177 h 1509906"/>
                  <a:gd name="connsiteX39" fmla="*/ 80574 w 1034979"/>
                  <a:gd name="connsiteY39" fmla="*/ 951702 h 1509906"/>
                  <a:gd name="connsiteX40" fmla="*/ 103434 w 1034979"/>
                  <a:gd name="connsiteY40" fmla="*/ 953607 h 1509906"/>
                  <a:gd name="connsiteX41" fmla="*/ 124389 w 1034979"/>
                  <a:gd name="connsiteY41" fmla="*/ 959322 h 1509906"/>
                  <a:gd name="connsiteX42" fmla="*/ 130104 w 1034979"/>
                  <a:gd name="connsiteY42" fmla="*/ 961227 h 1509906"/>
                  <a:gd name="connsiteX43" fmla="*/ 135819 w 1034979"/>
                  <a:gd name="connsiteY43" fmla="*/ 966942 h 1509906"/>
                  <a:gd name="connsiteX44" fmla="*/ 143439 w 1034979"/>
                  <a:gd name="connsiteY44" fmla="*/ 968847 h 1509906"/>
                  <a:gd name="connsiteX45" fmla="*/ 166299 w 1034979"/>
                  <a:gd name="connsiteY45" fmla="*/ 972657 h 1509906"/>
                  <a:gd name="connsiteX46" fmla="*/ 191064 w 1034979"/>
                  <a:gd name="connsiteY46" fmla="*/ 978372 h 1509906"/>
                  <a:gd name="connsiteX47" fmla="*/ 208209 w 1034979"/>
                  <a:gd name="connsiteY47" fmla="*/ 984087 h 1509906"/>
                  <a:gd name="connsiteX48" fmla="*/ 213924 w 1034979"/>
                  <a:gd name="connsiteY48" fmla="*/ 985992 h 1509906"/>
                  <a:gd name="connsiteX49" fmla="*/ 229164 w 1034979"/>
                  <a:gd name="connsiteY49" fmla="*/ 989802 h 1509906"/>
                  <a:gd name="connsiteX50" fmla="*/ 248214 w 1034979"/>
                  <a:gd name="connsiteY50" fmla="*/ 995517 h 1509906"/>
                  <a:gd name="connsiteX51" fmla="*/ 253929 w 1034979"/>
                  <a:gd name="connsiteY51" fmla="*/ 999327 h 1509906"/>
                  <a:gd name="connsiteX52" fmla="*/ 267264 w 1034979"/>
                  <a:gd name="connsiteY52" fmla="*/ 1014567 h 1509906"/>
                  <a:gd name="connsiteX53" fmla="*/ 272979 w 1034979"/>
                  <a:gd name="connsiteY53" fmla="*/ 1033617 h 1509906"/>
                  <a:gd name="connsiteX54" fmla="*/ 274884 w 1034979"/>
                  <a:gd name="connsiteY54" fmla="*/ 1039332 h 1509906"/>
                  <a:gd name="connsiteX55" fmla="*/ 276789 w 1034979"/>
                  <a:gd name="connsiteY55" fmla="*/ 1045047 h 1509906"/>
                  <a:gd name="connsiteX56" fmla="*/ 278694 w 1034979"/>
                  <a:gd name="connsiteY56" fmla="*/ 1069812 h 1509906"/>
                  <a:gd name="connsiteX57" fmla="*/ 280599 w 1034979"/>
                  <a:gd name="connsiteY57" fmla="*/ 1075527 h 1509906"/>
                  <a:gd name="connsiteX58" fmla="*/ 278694 w 1034979"/>
                  <a:gd name="connsiteY58" fmla="*/ 1094577 h 1509906"/>
                  <a:gd name="connsiteX59" fmla="*/ 276789 w 1034979"/>
                  <a:gd name="connsiteY59" fmla="*/ 1104102 h 1509906"/>
                  <a:gd name="connsiteX60" fmla="*/ 263454 w 1034979"/>
                  <a:gd name="connsiteY60" fmla="*/ 1117437 h 1509906"/>
                  <a:gd name="connsiteX61" fmla="*/ 252024 w 1034979"/>
                  <a:gd name="connsiteY61" fmla="*/ 1125057 h 1509906"/>
                  <a:gd name="connsiteX62" fmla="*/ 240594 w 1034979"/>
                  <a:gd name="connsiteY62" fmla="*/ 1128867 h 1509906"/>
                  <a:gd name="connsiteX63" fmla="*/ 126294 w 1034979"/>
                  <a:gd name="connsiteY63" fmla="*/ 1128867 h 1509906"/>
                  <a:gd name="connsiteX64" fmla="*/ 120579 w 1034979"/>
                  <a:gd name="connsiteY64" fmla="*/ 1130772 h 1509906"/>
                  <a:gd name="connsiteX65" fmla="*/ 105339 w 1034979"/>
                  <a:gd name="connsiteY65" fmla="*/ 1132677 h 1509906"/>
                  <a:gd name="connsiteX66" fmla="*/ 88194 w 1034979"/>
                  <a:gd name="connsiteY66" fmla="*/ 1138392 h 1509906"/>
                  <a:gd name="connsiteX67" fmla="*/ 82479 w 1034979"/>
                  <a:gd name="connsiteY67" fmla="*/ 1140297 h 1509906"/>
                  <a:gd name="connsiteX68" fmla="*/ 76764 w 1034979"/>
                  <a:gd name="connsiteY68" fmla="*/ 1144107 h 1509906"/>
                  <a:gd name="connsiteX69" fmla="*/ 65334 w 1034979"/>
                  <a:gd name="connsiteY69" fmla="*/ 1146012 h 1509906"/>
                  <a:gd name="connsiteX70" fmla="*/ 27234 w 1034979"/>
                  <a:gd name="connsiteY70" fmla="*/ 1147917 h 1509906"/>
                  <a:gd name="connsiteX71" fmla="*/ 15804 w 1034979"/>
                  <a:gd name="connsiteY71" fmla="*/ 1153632 h 1509906"/>
                  <a:gd name="connsiteX72" fmla="*/ 6279 w 1034979"/>
                  <a:gd name="connsiteY72" fmla="*/ 1163157 h 1509906"/>
                  <a:gd name="connsiteX73" fmla="*/ 4374 w 1034979"/>
                  <a:gd name="connsiteY73" fmla="*/ 1168872 h 1509906"/>
                  <a:gd name="connsiteX74" fmla="*/ 564 w 1034979"/>
                  <a:gd name="connsiteY74" fmla="*/ 1174587 h 1509906"/>
                  <a:gd name="connsiteX75" fmla="*/ 6279 w 1034979"/>
                  <a:gd name="connsiteY75" fmla="*/ 1206972 h 1509906"/>
                  <a:gd name="connsiteX76" fmla="*/ 11994 w 1034979"/>
                  <a:gd name="connsiteY76" fmla="*/ 1210782 h 1509906"/>
                  <a:gd name="connsiteX77" fmla="*/ 17709 w 1034979"/>
                  <a:gd name="connsiteY77" fmla="*/ 1212687 h 1509906"/>
                  <a:gd name="connsiteX78" fmla="*/ 145344 w 1034979"/>
                  <a:gd name="connsiteY78" fmla="*/ 1210782 h 1509906"/>
                  <a:gd name="connsiteX79" fmla="*/ 152964 w 1034979"/>
                  <a:gd name="connsiteY79" fmla="*/ 1208877 h 1509906"/>
                  <a:gd name="connsiteX80" fmla="*/ 303459 w 1034979"/>
                  <a:gd name="connsiteY80" fmla="*/ 1203162 h 1509906"/>
                  <a:gd name="connsiteX81" fmla="*/ 318699 w 1034979"/>
                  <a:gd name="connsiteY81" fmla="*/ 1210782 h 1509906"/>
                  <a:gd name="connsiteX82" fmla="*/ 330129 w 1034979"/>
                  <a:gd name="connsiteY82" fmla="*/ 1216497 h 1509906"/>
                  <a:gd name="connsiteX83" fmla="*/ 333939 w 1034979"/>
                  <a:gd name="connsiteY83" fmla="*/ 1222212 h 1509906"/>
                  <a:gd name="connsiteX84" fmla="*/ 339654 w 1034979"/>
                  <a:gd name="connsiteY84" fmla="*/ 1224117 h 1509906"/>
                  <a:gd name="connsiteX85" fmla="*/ 351084 w 1034979"/>
                  <a:gd name="connsiteY85" fmla="*/ 1231737 h 1509906"/>
                  <a:gd name="connsiteX86" fmla="*/ 356799 w 1034979"/>
                  <a:gd name="connsiteY86" fmla="*/ 1235547 h 1509906"/>
                  <a:gd name="connsiteX87" fmla="*/ 360609 w 1034979"/>
                  <a:gd name="connsiteY87" fmla="*/ 1241262 h 1509906"/>
                  <a:gd name="connsiteX88" fmla="*/ 366324 w 1034979"/>
                  <a:gd name="connsiteY88" fmla="*/ 1252692 h 1509906"/>
                  <a:gd name="connsiteX89" fmla="*/ 362514 w 1034979"/>
                  <a:gd name="connsiteY89" fmla="*/ 1279362 h 1509906"/>
                  <a:gd name="connsiteX90" fmla="*/ 358704 w 1034979"/>
                  <a:gd name="connsiteY90" fmla="*/ 1285077 h 1509906"/>
                  <a:gd name="connsiteX91" fmla="*/ 356799 w 1034979"/>
                  <a:gd name="connsiteY91" fmla="*/ 1290792 h 1509906"/>
                  <a:gd name="connsiteX92" fmla="*/ 352989 w 1034979"/>
                  <a:gd name="connsiteY92" fmla="*/ 1296507 h 1509906"/>
                  <a:gd name="connsiteX93" fmla="*/ 351084 w 1034979"/>
                  <a:gd name="connsiteY93" fmla="*/ 1302222 h 1509906"/>
                  <a:gd name="connsiteX94" fmla="*/ 347274 w 1034979"/>
                  <a:gd name="connsiteY94" fmla="*/ 1307937 h 1509906"/>
                  <a:gd name="connsiteX95" fmla="*/ 330129 w 1034979"/>
                  <a:gd name="connsiteY95" fmla="*/ 1374612 h 1509906"/>
                  <a:gd name="connsiteX96" fmla="*/ 328224 w 1034979"/>
                  <a:gd name="connsiteY96" fmla="*/ 1426047 h 1509906"/>
                  <a:gd name="connsiteX97" fmla="*/ 330129 w 1034979"/>
                  <a:gd name="connsiteY97" fmla="*/ 1450812 h 1509906"/>
                  <a:gd name="connsiteX98" fmla="*/ 332034 w 1034979"/>
                  <a:gd name="connsiteY98" fmla="*/ 1456527 h 1509906"/>
                  <a:gd name="connsiteX99" fmla="*/ 335844 w 1034979"/>
                  <a:gd name="connsiteY99" fmla="*/ 1460337 h 1509906"/>
                  <a:gd name="connsiteX100" fmla="*/ 364419 w 1034979"/>
                  <a:gd name="connsiteY100" fmla="*/ 1506057 h 1509906"/>
                  <a:gd name="connsiteX101" fmla="*/ 387279 w 1034979"/>
                  <a:gd name="connsiteY101" fmla="*/ 1507962 h 1509906"/>
                  <a:gd name="connsiteX102" fmla="*/ 392994 w 1034979"/>
                  <a:gd name="connsiteY102" fmla="*/ 1502247 h 1509906"/>
                  <a:gd name="connsiteX103" fmla="*/ 394899 w 1034979"/>
                  <a:gd name="connsiteY103" fmla="*/ 1490817 h 1509906"/>
                  <a:gd name="connsiteX104" fmla="*/ 396804 w 1034979"/>
                  <a:gd name="connsiteY104" fmla="*/ 1485102 h 1509906"/>
                  <a:gd name="connsiteX105" fmla="*/ 398709 w 1034979"/>
                  <a:gd name="connsiteY105" fmla="*/ 1467957 h 1509906"/>
                  <a:gd name="connsiteX106" fmla="*/ 400614 w 1034979"/>
                  <a:gd name="connsiteY106" fmla="*/ 1454622 h 1509906"/>
                  <a:gd name="connsiteX107" fmla="*/ 404424 w 1034979"/>
                  <a:gd name="connsiteY107" fmla="*/ 1397472 h 1509906"/>
                  <a:gd name="connsiteX108" fmla="*/ 410139 w 1034979"/>
                  <a:gd name="connsiteY108" fmla="*/ 1386042 h 1509906"/>
                  <a:gd name="connsiteX109" fmla="*/ 413949 w 1034979"/>
                  <a:gd name="connsiteY109" fmla="*/ 1372707 h 1509906"/>
                  <a:gd name="connsiteX110" fmla="*/ 415854 w 1034979"/>
                  <a:gd name="connsiteY110" fmla="*/ 1366992 h 1509906"/>
                  <a:gd name="connsiteX111" fmla="*/ 417759 w 1034979"/>
                  <a:gd name="connsiteY111" fmla="*/ 1353657 h 1509906"/>
                  <a:gd name="connsiteX112" fmla="*/ 421569 w 1034979"/>
                  <a:gd name="connsiteY112" fmla="*/ 1342227 h 1509906"/>
                  <a:gd name="connsiteX113" fmla="*/ 427284 w 1034979"/>
                  <a:gd name="connsiteY113" fmla="*/ 1328892 h 1509906"/>
                  <a:gd name="connsiteX114" fmla="*/ 436809 w 1034979"/>
                  <a:gd name="connsiteY114" fmla="*/ 1317462 h 1509906"/>
                  <a:gd name="connsiteX115" fmla="*/ 450144 w 1034979"/>
                  <a:gd name="connsiteY115" fmla="*/ 1302222 h 1509906"/>
                  <a:gd name="connsiteX116" fmla="*/ 457764 w 1034979"/>
                  <a:gd name="connsiteY116" fmla="*/ 1290792 h 1509906"/>
                  <a:gd name="connsiteX117" fmla="*/ 461574 w 1034979"/>
                  <a:gd name="connsiteY117" fmla="*/ 1279362 h 1509906"/>
                  <a:gd name="connsiteX118" fmla="*/ 465384 w 1034979"/>
                  <a:gd name="connsiteY118" fmla="*/ 1264122 h 1509906"/>
                  <a:gd name="connsiteX119" fmla="*/ 467289 w 1034979"/>
                  <a:gd name="connsiteY119" fmla="*/ 1258407 h 1509906"/>
                  <a:gd name="connsiteX120" fmla="*/ 507294 w 1034979"/>
                  <a:gd name="connsiteY120" fmla="*/ 1252692 h 1509906"/>
                  <a:gd name="connsiteX121" fmla="*/ 535869 w 1034979"/>
                  <a:gd name="connsiteY121" fmla="*/ 1243167 h 1509906"/>
                  <a:gd name="connsiteX122" fmla="*/ 541584 w 1034979"/>
                  <a:gd name="connsiteY122" fmla="*/ 1241262 h 1509906"/>
                  <a:gd name="connsiteX123" fmla="*/ 547299 w 1034979"/>
                  <a:gd name="connsiteY123" fmla="*/ 1239357 h 1509906"/>
                  <a:gd name="connsiteX124" fmla="*/ 554919 w 1034979"/>
                  <a:gd name="connsiteY124" fmla="*/ 1237452 h 1509906"/>
                  <a:gd name="connsiteX125" fmla="*/ 573969 w 1034979"/>
                  <a:gd name="connsiteY125" fmla="*/ 1229832 h 1509906"/>
                  <a:gd name="connsiteX126" fmla="*/ 585399 w 1034979"/>
                  <a:gd name="connsiteY126" fmla="*/ 1226022 h 1509906"/>
                  <a:gd name="connsiteX127" fmla="*/ 720654 w 1034979"/>
                  <a:gd name="connsiteY127" fmla="*/ 1309842 h 1509906"/>
                  <a:gd name="connsiteX128" fmla="*/ 733989 w 1034979"/>
                  <a:gd name="connsiteY128" fmla="*/ 1319367 h 1509906"/>
                  <a:gd name="connsiteX129" fmla="*/ 743514 w 1034979"/>
                  <a:gd name="connsiteY129" fmla="*/ 1321272 h 1509906"/>
                  <a:gd name="connsiteX130" fmla="*/ 749229 w 1034979"/>
                  <a:gd name="connsiteY130" fmla="*/ 1323177 h 1509906"/>
                  <a:gd name="connsiteX131" fmla="*/ 762564 w 1034979"/>
                  <a:gd name="connsiteY131" fmla="*/ 1328892 h 1509906"/>
                  <a:gd name="connsiteX132" fmla="*/ 777804 w 1034979"/>
                  <a:gd name="connsiteY132" fmla="*/ 1326987 h 1509906"/>
                  <a:gd name="connsiteX133" fmla="*/ 789234 w 1034979"/>
                  <a:gd name="connsiteY133" fmla="*/ 1321272 h 1509906"/>
                  <a:gd name="connsiteX134" fmla="*/ 794949 w 1034979"/>
                  <a:gd name="connsiteY134" fmla="*/ 1319367 h 1509906"/>
                  <a:gd name="connsiteX135" fmla="*/ 802569 w 1034979"/>
                  <a:gd name="connsiteY135" fmla="*/ 1302222 h 1509906"/>
                  <a:gd name="connsiteX136" fmla="*/ 800664 w 1034979"/>
                  <a:gd name="connsiteY136" fmla="*/ 1277457 h 1509906"/>
                  <a:gd name="connsiteX137" fmla="*/ 798759 w 1034979"/>
                  <a:gd name="connsiteY137" fmla="*/ 1271742 h 1509906"/>
                  <a:gd name="connsiteX138" fmla="*/ 796854 w 1034979"/>
                  <a:gd name="connsiteY138" fmla="*/ 1264122 h 1509906"/>
                  <a:gd name="connsiteX139" fmla="*/ 783519 w 1034979"/>
                  <a:gd name="connsiteY139" fmla="*/ 1246977 h 1509906"/>
                  <a:gd name="connsiteX140" fmla="*/ 773994 w 1034979"/>
                  <a:gd name="connsiteY140" fmla="*/ 1241262 h 1509906"/>
                  <a:gd name="connsiteX141" fmla="*/ 648264 w 1034979"/>
                  <a:gd name="connsiteY141" fmla="*/ 1149822 h 1509906"/>
                  <a:gd name="connsiteX142" fmla="*/ 644454 w 1034979"/>
                  <a:gd name="connsiteY142" fmla="*/ 1132677 h 1509906"/>
                  <a:gd name="connsiteX143" fmla="*/ 646359 w 1034979"/>
                  <a:gd name="connsiteY143" fmla="*/ 1125057 h 1509906"/>
                  <a:gd name="connsiteX144" fmla="*/ 650169 w 1034979"/>
                  <a:gd name="connsiteY144" fmla="*/ 1107912 h 1509906"/>
                  <a:gd name="connsiteX145" fmla="*/ 653979 w 1034979"/>
                  <a:gd name="connsiteY145" fmla="*/ 1102197 h 1509906"/>
                  <a:gd name="connsiteX146" fmla="*/ 655884 w 1034979"/>
                  <a:gd name="connsiteY146" fmla="*/ 1096482 h 1509906"/>
                  <a:gd name="connsiteX147" fmla="*/ 661599 w 1034979"/>
                  <a:gd name="connsiteY147" fmla="*/ 1094577 h 1509906"/>
                  <a:gd name="connsiteX148" fmla="*/ 671124 w 1034979"/>
                  <a:gd name="connsiteY148" fmla="*/ 1083147 h 1509906"/>
                  <a:gd name="connsiteX149" fmla="*/ 724464 w 1034979"/>
                  <a:gd name="connsiteY149" fmla="*/ 1075527 h 1509906"/>
                  <a:gd name="connsiteX150" fmla="*/ 842574 w 1034979"/>
                  <a:gd name="connsiteY150" fmla="*/ 1077432 h 1509906"/>
                  <a:gd name="connsiteX151" fmla="*/ 871149 w 1034979"/>
                  <a:gd name="connsiteY151" fmla="*/ 1079337 h 1509906"/>
                  <a:gd name="connsiteX152" fmla="*/ 899724 w 1034979"/>
                  <a:gd name="connsiteY152" fmla="*/ 1085052 h 1509906"/>
                  <a:gd name="connsiteX153" fmla="*/ 922584 w 1034979"/>
                  <a:gd name="connsiteY153" fmla="*/ 1088862 h 1509906"/>
                  <a:gd name="connsiteX154" fmla="*/ 951159 w 1034979"/>
                  <a:gd name="connsiteY154" fmla="*/ 1094577 h 1509906"/>
                  <a:gd name="connsiteX155" fmla="*/ 956874 w 1034979"/>
                  <a:gd name="connsiteY155" fmla="*/ 1094577 h 1509906"/>
                  <a:gd name="connsiteX156" fmla="*/ 1002594 w 1034979"/>
                  <a:gd name="connsiteY156" fmla="*/ 1092672 h 1509906"/>
                  <a:gd name="connsiteX157" fmla="*/ 1031169 w 1034979"/>
                  <a:gd name="connsiteY157" fmla="*/ 1085052 h 1509906"/>
                  <a:gd name="connsiteX158" fmla="*/ 1034979 w 1034979"/>
                  <a:gd name="connsiteY158" fmla="*/ 1079337 h 1509906"/>
                  <a:gd name="connsiteX159" fmla="*/ 1033074 w 1034979"/>
                  <a:gd name="connsiteY159" fmla="*/ 1060287 h 1509906"/>
                  <a:gd name="connsiteX160" fmla="*/ 1027359 w 1034979"/>
                  <a:gd name="connsiteY160" fmla="*/ 1056477 h 1509906"/>
                  <a:gd name="connsiteX161" fmla="*/ 1012119 w 1034979"/>
                  <a:gd name="connsiteY161" fmla="*/ 1054572 h 1509906"/>
                  <a:gd name="connsiteX162" fmla="*/ 1006404 w 1034979"/>
                  <a:gd name="connsiteY162" fmla="*/ 1052667 h 1509906"/>
                  <a:gd name="connsiteX163" fmla="*/ 998784 w 1034979"/>
                  <a:gd name="connsiteY163" fmla="*/ 1050762 h 1509906"/>
                  <a:gd name="connsiteX164" fmla="*/ 987354 w 1034979"/>
                  <a:gd name="connsiteY164" fmla="*/ 1043142 h 1509906"/>
                  <a:gd name="connsiteX165" fmla="*/ 975924 w 1034979"/>
                  <a:gd name="connsiteY165" fmla="*/ 1039332 h 1509906"/>
                  <a:gd name="connsiteX166" fmla="*/ 970209 w 1034979"/>
                  <a:gd name="connsiteY166" fmla="*/ 1037427 h 1509906"/>
                  <a:gd name="connsiteX167" fmla="*/ 962589 w 1034979"/>
                  <a:gd name="connsiteY167" fmla="*/ 1035522 h 1509906"/>
                  <a:gd name="connsiteX168" fmla="*/ 956874 w 1034979"/>
                  <a:gd name="connsiteY168" fmla="*/ 1033617 h 1509906"/>
                  <a:gd name="connsiteX169" fmla="*/ 935919 w 1034979"/>
                  <a:gd name="connsiteY169" fmla="*/ 1027902 h 1509906"/>
                  <a:gd name="connsiteX170" fmla="*/ 930204 w 1034979"/>
                  <a:gd name="connsiteY170" fmla="*/ 1025997 h 1509906"/>
                  <a:gd name="connsiteX171" fmla="*/ 825429 w 1034979"/>
                  <a:gd name="connsiteY171" fmla="*/ 1027902 h 1509906"/>
                  <a:gd name="connsiteX172" fmla="*/ 819714 w 1034979"/>
                  <a:gd name="connsiteY172" fmla="*/ 1029807 h 1509906"/>
                  <a:gd name="connsiteX173" fmla="*/ 730179 w 1034979"/>
                  <a:gd name="connsiteY173" fmla="*/ 1031712 h 1509906"/>
                  <a:gd name="connsiteX174" fmla="*/ 716844 w 1034979"/>
                  <a:gd name="connsiteY174" fmla="*/ 1035522 h 1509906"/>
                  <a:gd name="connsiteX175" fmla="*/ 695889 w 1034979"/>
                  <a:gd name="connsiteY175" fmla="*/ 1037427 h 1509906"/>
                  <a:gd name="connsiteX176" fmla="*/ 669219 w 1034979"/>
                  <a:gd name="connsiteY176" fmla="*/ 1039332 h 1509906"/>
                  <a:gd name="connsiteX177" fmla="*/ 669219 w 1034979"/>
                  <a:gd name="connsiteY177" fmla="*/ 1039332 h 1509906"/>
                  <a:gd name="connsiteX178" fmla="*/ 646359 w 1034979"/>
                  <a:gd name="connsiteY178" fmla="*/ 1043142 h 1509906"/>
                  <a:gd name="connsiteX179" fmla="*/ 642549 w 1034979"/>
                  <a:gd name="connsiteY179" fmla="*/ 1031712 h 1509906"/>
                  <a:gd name="connsiteX180" fmla="*/ 640644 w 1034979"/>
                  <a:gd name="connsiteY180" fmla="*/ 1025997 h 1509906"/>
                  <a:gd name="connsiteX181" fmla="*/ 642549 w 1034979"/>
                  <a:gd name="connsiteY181" fmla="*/ 1008852 h 1509906"/>
                  <a:gd name="connsiteX182" fmla="*/ 644454 w 1034979"/>
                  <a:gd name="connsiteY182" fmla="*/ 1003137 h 1509906"/>
                  <a:gd name="connsiteX183" fmla="*/ 661599 w 1034979"/>
                  <a:gd name="connsiteY183" fmla="*/ 993612 h 1509906"/>
                  <a:gd name="connsiteX184" fmla="*/ 673029 w 1034979"/>
                  <a:gd name="connsiteY184" fmla="*/ 985992 h 1509906"/>
                  <a:gd name="connsiteX185" fmla="*/ 674934 w 1034979"/>
                  <a:gd name="connsiteY185" fmla="*/ 980277 h 1509906"/>
                  <a:gd name="connsiteX186" fmla="*/ 680649 w 1034979"/>
                  <a:gd name="connsiteY186" fmla="*/ 978372 h 1509906"/>
                  <a:gd name="connsiteX187" fmla="*/ 686364 w 1034979"/>
                  <a:gd name="connsiteY187" fmla="*/ 974562 h 1509906"/>
                  <a:gd name="connsiteX188" fmla="*/ 695889 w 1034979"/>
                  <a:gd name="connsiteY188" fmla="*/ 965037 h 1509906"/>
                  <a:gd name="connsiteX189" fmla="*/ 705414 w 1034979"/>
                  <a:gd name="connsiteY189" fmla="*/ 953607 h 1509906"/>
                  <a:gd name="connsiteX190" fmla="*/ 716844 w 1034979"/>
                  <a:gd name="connsiteY190" fmla="*/ 945987 h 1509906"/>
                  <a:gd name="connsiteX191" fmla="*/ 732084 w 1034979"/>
                  <a:gd name="connsiteY191" fmla="*/ 932652 h 1509906"/>
                  <a:gd name="connsiteX192" fmla="*/ 741609 w 1034979"/>
                  <a:gd name="connsiteY192" fmla="*/ 921222 h 1509906"/>
                  <a:gd name="connsiteX193" fmla="*/ 753039 w 1034979"/>
                  <a:gd name="connsiteY193" fmla="*/ 911697 h 1509906"/>
                  <a:gd name="connsiteX194" fmla="*/ 758754 w 1034979"/>
                  <a:gd name="connsiteY194" fmla="*/ 900267 h 1509906"/>
                  <a:gd name="connsiteX195" fmla="*/ 760659 w 1034979"/>
                  <a:gd name="connsiteY195" fmla="*/ 894552 h 1509906"/>
                  <a:gd name="connsiteX196" fmla="*/ 766374 w 1034979"/>
                  <a:gd name="connsiteY196" fmla="*/ 883122 h 1509906"/>
                  <a:gd name="connsiteX197" fmla="*/ 764469 w 1034979"/>
                  <a:gd name="connsiteY197" fmla="*/ 867882 h 1509906"/>
                  <a:gd name="connsiteX198" fmla="*/ 758754 w 1034979"/>
                  <a:gd name="connsiteY198" fmla="*/ 865977 h 1509906"/>
                  <a:gd name="connsiteX199" fmla="*/ 737799 w 1034979"/>
                  <a:gd name="connsiteY199" fmla="*/ 867882 h 1509906"/>
                  <a:gd name="connsiteX200" fmla="*/ 732084 w 1034979"/>
                  <a:gd name="connsiteY200" fmla="*/ 871692 h 1509906"/>
                  <a:gd name="connsiteX201" fmla="*/ 720654 w 1034979"/>
                  <a:gd name="connsiteY201" fmla="*/ 875502 h 1509906"/>
                  <a:gd name="connsiteX202" fmla="*/ 716844 w 1034979"/>
                  <a:gd name="connsiteY202" fmla="*/ 881217 h 1509906"/>
                  <a:gd name="connsiteX203" fmla="*/ 711129 w 1034979"/>
                  <a:gd name="connsiteY203" fmla="*/ 883122 h 1509906"/>
                  <a:gd name="connsiteX204" fmla="*/ 705414 w 1034979"/>
                  <a:gd name="connsiteY204" fmla="*/ 886932 h 1509906"/>
                  <a:gd name="connsiteX205" fmla="*/ 699699 w 1034979"/>
                  <a:gd name="connsiteY205" fmla="*/ 892647 h 1509906"/>
                  <a:gd name="connsiteX206" fmla="*/ 692079 w 1034979"/>
                  <a:gd name="connsiteY206" fmla="*/ 896457 h 1509906"/>
                  <a:gd name="connsiteX207" fmla="*/ 650169 w 1034979"/>
                  <a:gd name="connsiteY207" fmla="*/ 925032 h 1509906"/>
                  <a:gd name="connsiteX208" fmla="*/ 636834 w 1034979"/>
                  <a:gd name="connsiteY208" fmla="*/ 936462 h 1509906"/>
                  <a:gd name="connsiteX209" fmla="*/ 627309 w 1034979"/>
                  <a:gd name="connsiteY209" fmla="*/ 953607 h 1509906"/>
                  <a:gd name="connsiteX210" fmla="*/ 602544 w 1034979"/>
                  <a:gd name="connsiteY210" fmla="*/ 959322 h 1509906"/>
                  <a:gd name="connsiteX211" fmla="*/ 589209 w 1034979"/>
                  <a:gd name="connsiteY211" fmla="*/ 963132 h 1509906"/>
                  <a:gd name="connsiteX212" fmla="*/ 573969 w 1034979"/>
                  <a:gd name="connsiteY212" fmla="*/ 961227 h 1509906"/>
                  <a:gd name="connsiteX213" fmla="*/ 562539 w 1034979"/>
                  <a:gd name="connsiteY213" fmla="*/ 957417 h 1509906"/>
                  <a:gd name="connsiteX214" fmla="*/ 551109 w 1034979"/>
                  <a:gd name="connsiteY214" fmla="*/ 953607 h 1509906"/>
                  <a:gd name="connsiteX215" fmla="*/ 539679 w 1034979"/>
                  <a:gd name="connsiteY215" fmla="*/ 949797 h 1509906"/>
                  <a:gd name="connsiteX216" fmla="*/ 533964 w 1034979"/>
                  <a:gd name="connsiteY216" fmla="*/ 947892 h 1509906"/>
                  <a:gd name="connsiteX217" fmla="*/ 528249 w 1034979"/>
                  <a:gd name="connsiteY217" fmla="*/ 944082 h 1509906"/>
                  <a:gd name="connsiteX218" fmla="*/ 516819 w 1034979"/>
                  <a:gd name="connsiteY218" fmla="*/ 938367 h 1509906"/>
                  <a:gd name="connsiteX219" fmla="*/ 509199 w 1034979"/>
                  <a:gd name="connsiteY219" fmla="*/ 926937 h 1509906"/>
                  <a:gd name="connsiteX220" fmla="*/ 505389 w 1034979"/>
                  <a:gd name="connsiteY220" fmla="*/ 905982 h 1509906"/>
                  <a:gd name="connsiteX221" fmla="*/ 507294 w 1034979"/>
                  <a:gd name="connsiteY221" fmla="*/ 841212 h 1509906"/>
                  <a:gd name="connsiteX222" fmla="*/ 513009 w 1034979"/>
                  <a:gd name="connsiteY222" fmla="*/ 827877 h 1509906"/>
                  <a:gd name="connsiteX223" fmla="*/ 503484 w 1034979"/>
                  <a:gd name="connsiteY223" fmla="*/ 351627 h 1509906"/>
                  <a:gd name="connsiteX224" fmla="*/ 499674 w 1034979"/>
                  <a:gd name="connsiteY224" fmla="*/ 60162 h 1509906"/>
                  <a:gd name="connsiteX225" fmla="*/ 490149 w 1034979"/>
                  <a:gd name="connsiteY225" fmla="*/ 33492 h 1509906"/>
                  <a:gd name="connsiteX226" fmla="*/ 488244 w 1034979"/>
                  <a:gd name="connsiteY226" fmla="*/ 27777 h 1509906"/>
                  <a:gd name="connsiteX227" fmla="*/ 484434 w 1034979"/>
                  <a:gd name="connsiteY227" fmla="*/ 22062 h 1509906"/>
                  <a:gd name="connsiteX228" fmla="*/ 478719 w 1034979"/>
                  <a:gd name="connsiteY228" fmla="*/ 10632 h 1509906"/>
                  <a:gd name="connsiteX229" fmla="*/ 473004 w 1034979"/>
                  <a:gd name="connsiteY229" fmla="*/ 6822 h 1509906"/>
                  <a:gd name="connsiteX230" fmla="*/ 469194 w 1034979"/>
                  <a:gd name="connsiteY230" fmla="*/ 1107 h 1509906"/>
                  <a:gd name="connsiteX231" fmla="*/ 429189 w 1034979"/>
                  <a:gd name="connsiteY231" fmla="*/ 4917 h 1509906"/>
                  <a:gd name="connsiteX232" fmla="*/ 421569 w 1034979"/>
                  <a:gd name="connsiteY232" fmla="*/ 16347 h 1509906"/>
                  <a:gd name="connsiteX233" fmla="*/ 417759 w 1034979"/>
                  <a:gd name="connsiteY233" fmla="*/ 22062 h 1509906"/>
                  <a:gd name="connsiteX234" fmla="*/ 419664 w 1034979"/>
                  <a:gd name="connsiteY234" fmla="*/ 54447 h 1509906"/>
                  <a:gd name="connsiteX235" fmla="*/ 423474 w 1034979"/>
                  <a:gd name="connsiteY235" fmla="*/ 65877 h 1509906"/>
                  <a:gd name="connsiteX236" fmla="*/ 425379 w 1034979"/>
                  <a:gd name="connsiteY236" fmla="*/ 71592 h 1509906"/>
                  <a:gd name="connsiteX237" fmla="*/ 425379 w 1034979"/>
                  <a:gd name="connsiteY237" fmla="*/ 77307 h 1509906"/>
                  <a:gd name="connsiteX238" fmla="*/ 429189 w 1034979"/>
                  <a:gd name="connsiteY238" fmla="*/ 231612 h 1509906"/>
                  <a:gd name="connsiteX239" fmla="*/ 440619 w 1034979"/>
                  <a:gd name="connsiteY239" fmla="*/ 414492 h 1509906"/>
                  <a:gd name="connsiteX240" fmla="*/ 425379 w 1034979"/>
                  <a:gd name="connsiteY240" fmla="*/ 711672 h 1509906"/>
                  <a:gd name="connsiteX241" fmla="*/ 417759 w 1034979"/>
                  <a:gd name="connsiteY241" fmla="*/ 839307 h 1509906"/>
                  <a:gd name="connsiteX242" fmla="*/ 413949 w 1034979"/>
                  <a:gd name="connsiteY242" fmla="*/ 856452 h 1509906"/>
                  <a:gd name="connsiteX243" fmla="*/ 417759 w 1034979"/>
                  <a:gd name="connsiteY243" fmla="*/ 877407 h 1509906"/>
                  <a:gd name="connsiteX244" fmla="*/ 421569 w 1034979"/>
                  <a:gd name="connsiteY244" fmla="*/ 883122 h 1509906"/>
                  <a:gd name="connsiteX245" fmla="*/ 425379 w 1034979"/>
                  <a:gd name="connsiteY245" fmla="*/ 894552 h 1509906"/>
                  <a:gd name="connsiteX246" fmla="*/ 423474 w 1034979"/>
                  <a:gd name="connsiteY246" fmla="*/ 921222 h 1509906"/>
                  <a:gd name="connsiteX247" fmla="*/ 417759 w 1034979"/>
                  <a:gd name="connsiteY247" fmla="*/ 923127 h 1509906"/>
                  <a:gd name="connsiteX248" fmla="*/ 412044 w 1034979"/>
                  <a:gd name="connsiteY248" fmla="*/ 926937 h 1509906"/>
                  <a:gd name="connsiteX249" fmla="*/ 421569 w 1034979"/>
                  <a:gd name="connsiteY249" fmla="*/ 923127 h 1509906"/>
                  <a:gd name="connsiteX0" fmla="*/ 421569 w 1034979"/>
                  <a:gd name="connsiteY0" fmla="*/ 918720 h 1505499"/>
                  <a:gd name="connsiteX1" fmla="*/ 421569 w 1034979"/>
                  <a:gd name="connsiteY1" fmla="*/ 918720 h 1505499"/>
                  <a:gd name="connsiteX2" fmla="*/ 394899 w 1034979"/>
                  <a:gd name="connsiteY2" fmla="*/ 928245 h 1505499"/>
                  <a:gd name="connsiteX3" fmla="*/ 387279 w 1034979"/>
                  <a:gd name="connsiteY3" fmla="*/ 930150 h 1505499"/>
                  <a:gd name="connsiteX4" fmla="*/ 356799 w 1034979"/>
                  <a:gd name="connsiteY4" fmla="*/ 932055 h 1505499"/>
                  <a:gd name="connsiteX5" fmla="*/ 351084 w 1034979"/>
                  <a:gd name="connsiteY5" fmla="*/ 935865 h 1505499"/>
                  <a:gd name="connsiteX6" fmla="*/ 339654 w 1034979"/>
                  <a:gd name="connsiteY6" fmla="*/ 945390 h 1505499"/>
                  <a:gd name="connsiteX7" fmla="*/ 328224 w 1034979"/>
                  <a:gd name="connsiteY7" fmla="*/ 949200 h 1505499"/>
                  <a:gd name="connsiteX8" fmla="*/ 312984 w 1034979"/>
                  <a:gd name="connsiteY8" fmla="*/ 954915 h 1505499"/>
                  <a:gd name="connsiteX9" fmla="*/ 265359 w 1034979"/>
                  <a:gd name="connsiteY9" fmla="*/ 951105 h 1505499"/>
                  <a:gd name="connsiteX10" fmla="*/ 253929 w 1034979"/>
                  <a:gd name="connsiteY10" fmla="*/ 947295 h 1505499"/>
                  <a:gd name="connsiteX11" fmla="*/ 242499 w 1034979"/>
                  <a:gd name="connsiteY11" fmla="*/ 943485 h 1505499"/>
                  <a:gd name="connsiteX12" fmla="*/ 236784 w 1034979"/>
                  <a:gd name="connsiteY12" fmla="*/ 941580 h 1505499"/>
                  <a:gd name="connsiteX13" fmla="*/ 231069 w 1034979"/>
                  <a:gd name="connsiteY13" fmla="*/ 939675 h 1505499"/>
                  <a:gd name="connsiteX14" fmla="*/ 219639 w 1034979"/>
                  <a:gd name="connsiteY14" fmla="*/ 937770 h 1505499"/>
                  <a:gd name="connsiteX15" fmla="*/ 213924 w 1034979"/>
                  <a:gd name="connsiteY15" fmla="*/ 935865 h 1505499"/>
                  <a:gd name="connsiteX16" fmla="*/ 206304 w 1034979"/>
                  <a:gd name="connsiteY16" fmla="*/ 933960 h 1505499"/>
                  <a:gd name="connsiteX17" fmla="*/ 194874 w 1034979"/>
                  <a:gd name="connsiteY17" fmla="*/ 930150 h 1505499"/>
                  <a:gd name="connsiteX18" fmla="*/ 189159 w 1034979"/>
                  <a:gd name="connsiteY18" fmla="*/ 928245 h 1505499"/>
                  <a:gd name="connsiteX19" fmla="*/ 181539 w 1034979"/>
                  <a:gd name="connsiteY19" fmla="*/ 926340 h 1505499"/>
                  <a:gd name="connsiteX20" fmla="*/ 170109 w 1034979"/>
                  <a:gd name="connsiteY20" fmla="*/ 920625 h 1505499"/>
                  <a:gd name="connsiteX21" fmla="*/ 164394 w 1034979"/>
                  <a:gd name="connsiteY21" fmla="*/ 916815 h 1505499"/>
                  <a:gd name="connsiteX22" fmla="*/ 156774 w 1034979"/>
                  <a:gd name="connsiteY22" fmla="*/ 905385 h 1505499"/>
                  <a:gd name="connsiteX23" fmla="*/ 145344 w 1034979"/>
                  <a:gd name="connsiteY23" fmla="*/ 901575 h 1505499"/>
                  <a:gd name="connsiteX24" fmla="*/ 139629 w 1034979"/>
                  <a:gd name="connsiteY24" fmla="*/ 897765 h 1505499"/>
                  <a:gd name="connsiteX25" fmla="*/ 133914 w 1034979"/>
                  <a:gd name="connsiteY25" fmla="*/ 895860 h 1505499"/>
                  <a:gd name="connsiteX26" fmla="*/ 116769 w 1034979"/>
                  <a:gd name="connsiteY26" fmla="*/ 892050 h 1505499"/>
                  <a:gd name="connsiteX27" fmla="*/ 111054 w 1034979"/>
                  <a:gd name="connsiteY27" fmla="*/ 886335 h 1505499"/>
                  <a:gd name="connsiteX28" fmla="*/ 101529 w 1034979"/>
                  <a:gd name="connsiteY28" fmla="*/ 869190 h 1505499"/>
                  <a:gd name="connsiteX29" fmla="*/ 84384 w 1034979"/>
                  <a:gd name="connsiteY29" fmla="*/ 861570 h 1505499"/>
                  <a:gd name="connsiteX30" fmla="*/ 78669 w 1034979"/>
                  <a:gd name="connsiteY30" fmla="*/ 859665 h 1505499"/>
                  <a:gd name="connsiteX31" fmla="*/ 59619 w 1034979"/>
                  <a:gd name="connsiteY31" fmla="*/ 863475 h 1505499"/>
                  <a:gd name="connsiteX32" fmla="*/ 53904 w 1034979"/>
                  <a:gd name="connsiteY32" fmla="*/ 867285 h 1505499"/>
                  <a:gd name="connsiteX33" fmla="*/ 50094 w 1034979"/>
                  <a:gd name="connsiteY33" fmla="*/ 873000 h 1505499"/>
                  <a:gd name="connsiteX34" fmla="*/ 46284 w 1034979"/>
                  <a:gd name="connsiteY34" fmla="*/ 884430 h 1505499"/>
                  <a:gd name="connsiteX35" fmla="*/ 50094 w 1034979"/>
                  <a:gd name="connsiteY35" fmla="*/ 922530 h 1505499"/>
                  <a:gd name="connsiteX36" fmla="*/ 53904 w 1034979"/>
                  <a:gd name="connsiteY36" fmla="*/ 928245 h 1505499"/>
                  <a:gd name="connsiteX37" fmla="*/ 59619 w 1034979"/>
                  <a:gd name="connsiteY37" fmla="*/ 932055 h 1505499"/>
                  <a:gd name="connsiteX38" fmla="*/ 63429 w 1034979"/>
                  <a:gd name="connsiteY38" fmla="*/ 937770 h 1505499"/>
                  <a:gd name="connsiteX39" fmla="*/ 80574 w 1034979"/>
                  <a:gd name="connsiteY39" fmla="*/ 947295 h 1505499"/>
                  <a:gd name="connsiteX40" fmla="*/ 103434 w 1034979"/>
                  <a:gd name="connsiteY40" fmla="*/ 949200 h 1505499"/>
                  <a:gd name="connsiteX41" fmla="*/ 124389 w 1034979"/>
                  <a:gd name="connsiteY41" fmla="*/ 954915 h 1505499"/>
                  <a:gd name="connsiteX42" fmla="*/ 130104 w 1034979"/>
                  <a:gd name="connsiteY42" fmla="*/ 956820 h 1505499"/>
                  <a:gd name="connsiteX43" fmla="*/ 135819 w 1034979"/>
                  <a:gd name="connsiteY43" fmla="*/ 962535 h 1505499"/>
                  <a:gd name="connsiteX44" fmla="*/ 143439 w 1034979"/>
                  <a:gd name="connsiteY44" fmla="*/ 964440 h 1505499"/>
                  <a:gd name="connsiteX45" fmla="*/ 166299 w 1034979"/>
                  <a:gd name="connsiteY45" fmla="*/ 968250 h 1505499"/>
                  <a:gd name="connsiteX46" fmla="*/ 191064 w 1034979"/>
                  <a:gd name="connsiteY46" fmla="*/ 973965 h 1505499"/>
                  <a:gd name="connsiteX47" fmla="*/ 208209 w 1034979"/>
                  <a:gd name="connsiteY47" fmla="*/ 979680 h 1505499"/>
                  <a:gd name="connsiteX48" fmla="*/ 213924 w 1034979"/>
                  <a:gd name="connsiteY48" fmla="*/ 981585 h 1505499"/>
                  <a:gd name="connsiteX49" fmla="*/ 229164 w 1034979"/>
                  <a:gd name="connsiteY49" fmla="*/ 985395 h 1505499"/>
                  <a:gd name="connsiteX50" fmla="*/ 248214 w 1034979"/>
                  <a:gd name="connsiteY50" fmla="*/ 991110 h 1505499"/>
                  <a:gd name="connsiteX51" fmla="*/ 253929 w 1034979"/>
                  <a:gd name="connsiteY51" fmla="*/ 994920 h 1505499"/>
                  <a:gd name="connsiteX52" fmla="*/ 267264 w 1034979"/>
                  <a:gd name="connsiteY52" fmla="*/ 1010160 h 1505499"/>
                  <a:gd name="connsiteX53" fmla="*/ 272979 w 1034979"/>
                  <a:gd name="connsiteY53" fmla="*/ 1029210 h 1505499"/>
                  <a:gd name="connsiteX54" fmla="*/ 274884 w 1034979"/>
                  <a:gd name="connsiteY54" fmla="*/ 1034925 h 1505499"/>
                  <a:gd name="connsiteX55" fmla="*/ 276789 w 1034979"/>
                  <a:gd name="connsiteY55" fmla="*/ 1040640 h 1505499"/>
                  <a:gd name="connsiteX56" fmla="*/ 278694 w 1034979"/>
                  <a:gd name="connsiteY56" fmla="*/ 1065405 h 1505499"/>
                  <a:gd name="connsiteX57" fmla="*/ 280599 w 1034979"/>
                  <a:gd name="connsiteY57" fmla="*/ 1071120 h 1505499"/>
                  <a:gd name="connsiteX58" fmla="*/ 278694 w 1034979"/>
                  <a:gd name="connsiteY58" fmla="*/ 1090170 h 1505499"/>
                  <a:gd name="connsiteX59" fmla="*/ 276789 w 1034979"/>
                  <a:gd name="connsiteY59" fmla="*/ 1099695 h 1505499"/>
                  <a:gd name="connsiteX60" fmla="*/ 263454 w 1034979"/>
                  <a:gd name="connsiteY60" fmla="*/ 1113030 h 1505499"/>
                  <a:gd name="connsiteX61" fmla="*/ 252024 w 1034979"/>
                  <a:gd name="connsiteY61" fmla="*/ 1120650 h 1505499"/>
                  <a:gd name="connsiteX62" fmla="*/ 240594 w 1034979"/>
                  <a:gd name="connsiteY62" fmla="*/ 1124460 h 1505499"/>
                  <a:gd name="connsiteX63" fmla="*/ 126294 w 1034979"/>
                  <a:gd name="connsiteY63" fmla="*/ 1124460 h 1505499"/>
                  <a:gd name="connsiteX64" fmla="*/ 120579 w 1034979"/>
                  <a:gd name="connsiteY64" fmla="*/ 1126365 h 1505499"/>
                  <a:gd name="connsiteX65" fmla="*/ 105339 w 1034979"/>
                  <a:gd name="connsiteY65" fmla="*/ 1128270 h 1505499"/>
                  <a:gd name="connsiteX66" fmla="*/ 88194 w 1034979"/>
                  <a:gd name="connsiteY66" fmla="*/ 1133985 h 1505499"/>
                  <a:gd name="connsiteX67" fmla="*/ 82479 w 1034979"/>
                  <a:gd name="connsiteY67" fmla="*/ 1135890 h 1505499"/>
                  <a:gd name="connsiteX68" fmla="*/ 76764 w 1034979"/>
                  <a:gd name="connsiteY68" fmla="*/ 1139700 h 1505499"/>
                  <a:gd name="connsiteX69" fmla="*/ 65334 w 1034979"/>
                  <a:gd name="connsiteY69" fmla="*/ 1141605 h 1505499"/>
                  <a:gd name="connsiteX70" fmla="*/ 27234 w 1034979"/>
                  <a:gd name="connsiteY70" fmla="*/ 1143510 h 1505499"/>
                  <a:gd name="connsiteX71" fmla="*/ 15804 w 1034979"/>
                  <a:gd name="connsiteY71" fmla="*/ 1149225 h 1505499"/>
                  <a:gd name="connsiteX72" fmla="*/ 6279 w 1034979"/>
                  <a:gd name="connsiteY72" fmla="*/ 1158750 h 1505499"/>
                  <a:gd name="connsiteX73" fmla="*/ 4374 w 1034979"/>
                  <a:gd name="connsiteY73" fmla="*/ 1164465 h 1505499"/>
                  <a:gd name="connsiteX74" fmla="*/ 564 w 1034979"/>
                  <a:gd name="connsiteY74" fmla="*/ 1170180 h 1505499"/>
                  <a:gd name="connsiteX75" fmla="*/ 6279 w 1034979"/>
                  <a:gd name="connsiteY75" fmla="*/ 1202565 h 1505499"/>
                  <a:gd name="connsiteX76" fmla="*/ 11994 w 1034979"/>
                  <a:gd name="connsiteY76" fmla="*/ 1206375 h 1505499"/>
                  <a:gd name="connsiteX77" fmla="*/ 17709 w 1034979"/>
                  <a:gd name="connsiteY77" fmla="*/ 1208280 h 1505499"/>
                  <a:gd name="connsiteX78" fmla="*/ 145344 w 1034979"/>
                  <a:gd name="connsiteY78" fmla="*/ 1206375 h 1505499"/>
                  <a:gd name="connsiteX79" fmla="*/ 152964 w 1034979"/>
                  <a:gd name="connsiteY79" fmla="*/ 1204470 h 1505499"/>
                  <a:gd name="connsiteX80" fmla="*/ 303459 w 1034979"/>
                  <a:gd name="connsiteY80" fmla="*/ 1198755 h 1505499"/>
                  <a:gd name="connsiteX81" fmla="*/ 318699 w 1034979"/>
                  <a:gd name="connsiteY81" fmla="*/ 1206375 h 1505499"/>
                  <a:gd name="connsiteX82" fmla="*/ 330129 w 1034979"/>
                  <a:gd name="connsiteY82" fmla="*/ 1212090 h 1505499"/>
                  <a:gd name="connsiteX83" fmla="*/ 333939 w 1034979"/>
                  <a:gd name="connsiteY83" fmla="*/ 1217805 h 1505499"/>
                  <a:gd name="connsiteX84" fmla="*/ 339654 w 1034979"/>
                  <a:gd name="connsiteY84" fmla="*/ 1219710 h 1505499"/>
                  <a:gd name="connsiteX85" fmla="*/ 351084 w 1034979"/>
                  <a:gd name="connsiteY85" fmla="*/ 1227330 h 1505499"/>
                  <a:gd name="connsiteX86" fmla="*/ 356799 w 1034979"/>
                  <a:gd name="connsiteY86" fmla="*/ 1231140 h 1505499"/>
                  <a:gd name="connsiteX87" fmla="*/ 360609 w 1034979"/>
                  <a:gd name="connsiteY87" fmla="*/ 1236855 h 1505499"/>
                  <a:gd name="connsiteX88" fmla="*/ 366324 w 1034979"/>
                  <a:gd name="connsiteY88" fmla="*/ 1248285 h 1505499"/>
                  <a:gd name="connsiteX89" fmla="*/ 362514 w 1034979"/>
                  <a:gd name="connsiteY89" fmla="*/ 1274955 h 1505499"/>
                  <a:gd name="connsiteX90" fmla="*/ 358704 w 1034979"/>
                  <a:gd name="connsiteY90" fmla="*/ 1280670 h 1505499"/>
                  <a:gd name="connsiteX91" fmla="*/ 356799 w 1034979"/>
                  <a:gd name="connsiteY91" fmla="*/ 1286385 h 1505499"/>
                  <a:gd name="connsiteX92" fmla="*/ 352989 w 1034979"/>
                  <a:gd name="connsiteY92" fmla="*/ 1292100 h 1505499"/>
                  <a:gd name="connsiteX93" fmla="*/ 351084 w 1034979"/>
                  <a:gd name="connsiteY93" fmla="*/ 1297815 h 1505499"/>
                  <a:gd name="connsiteX94" fmla="*/ 347274 w 1034979"/>
                  <a:gd name="connsiteY94" fmla="*/ 1303530 h 1505499"/>
                  <a:gd name="connsiteX95" fmla="*/ 330129 w 1034979"/>
                  <a:gd name="connsiteY95" fmla="*/ 1370205 h 1505499"/>
                  <a:gd name="connsiteX96" fmla="*/ 328224 w 1034979"/>
                  <a:gd name="connsiteY96" fmla="*/ 1421640 h 1505499"/>
                  <a:gd name="connsiteX97" fmla="*/ 330129 w 1034979"/>
                  <a:gd name="connsiteY97" fmla="*/ 1446405 h 1505499"/>
                  <a:gd name="connsiteX98" fmla="*/ 332034 w 1034979"/>
                  <a:gd name="connsiteY98" fmla="*/ 1452120 h 1505499"/>
                  <a:gd name="connsiteX99" fmla="*/ 335844 w 1034979"/>
                  <a:gd name="connsiteY99" fmla="*/ 1455930 h 1505499"/>
                  <a:gd name="connsiteX100" fmla="*/ 364419 w 1034979"/>
                  <a:gd name="connsiteY100" fmla="*/ 1501650 h 1505499"/>
                  <a:gd name="connsiteX101" fmla="*/ 387279 w 1034979"/>
                  <a:gd name="connsiteY101" fmla="*/ 1503555 h 1505499"/>
                  <a:gd name="connsiteX102" fmla="*/ 392994 w 1034979"/>
                  <a:gd name="connsiteY102" fmla="*/ 1497840 h 1505499"/>
                  <a:gd name="connsiteX103" fmla="*/ 394899 w 1034979"/>
                  <a:gd name="connsiteY103" fmla="*/ 1486410 h 1505499"/>
                  <a:gd name="connsiteX104" fmla="*/ 396804 w 1034979"/>
                  <a:gd name="connsiteY104" fmla="*/ 1480695 h 1505499"/>
                  <a:gd name="connsiteX105" fmla="*/ 398709 w 1034979"/>
                  <a:gd name="connsiteY105" fmla="*/ 1463550 h 1505499"/>
                  <a:gd name="connsiteX106" fmla="*/ 400614 w 1034979"/>
                  <a:gd name="connsiteY106" fmla="*/ 1450215 h 1505499"/>
                  <a:gd name="connsiteX107" fmla="*/ 404424 w 1034979"/>
                  <a:gd name="connsiteY107" fmla="*/ 1393065 h 1505499"/>
                  <a:gd name="connsiteX108" fmla="*/ 410139 w 1034979"/>
                  <a:gd name="connsiteY108" fmla="*/ 1381635 h 1505499"/>
                  <a:gd name="connsiteX109" fmla="*/ 413949 w 1034979"/>
                  <a:gd name="connsiteY109" fmla="*/ 1368300 h 1505499"/>
                  <a:gd name="connsiteX110" fmla="*/ 415854 w 1034979"/>
                  <a:gd name="connsiteY110" fmla="*/ 1362585 h 1505499"/>
                  <a:gd name="connsiteX111" fmla="*/ 417759 w 1034979"/>
                  <a:gd name="connsiteY111" fmla="*/ 1349250 h 1505499"/>
                  <a:gd name="connsiteX112" fmla="*/ 421569 w 1034979"/>
                  <a:gd name="connsiteY112" fmla="*/ 1337820 h 1505499"/>
                  <a:gd name="connsiteX113" fmla="*/ 427284 w 1034979"/>
                  <a:gd name="connsiteY113" fmla="*/ 1324485 h 1505499"/>
                  <a:gd name="connsiteX114" fmla="*/ 436809 w 1034979"/>
                  <a:gd name="connsiteY114" fmla="*/ 1313055 h 1505499"/>
                  <a:gd name="connsiteX115" fmla="*/ 450144 w 1034979"/>
                  <a:gd name="connsiteY115" fmla="*/ 1297815 h 1505499"/>
                  <a:gd name="connsiteX116" fmla="*/ 457764 w 1034979"/>
                  <a:gd name="connsiteY116" fmla="*/ 1286385 h 1505499"/>
                  <a:gd name="connsiteX117" fmla="*/ 461574 w 1034979"/>
                  <a:gd name="connsiteY117" fmla="*/ 1274955 h 1505499"/>
                  <a:gd name="connsiteX118" fmla="*/ 465384 w 1034979"/>
                  <a:gd name="connsiteY118" fmla="*/ 1259715 h 1505499"/>
                  <a:gd name="connsiteX119" fmla="*/ 467289 w 1034979"/>
                  <a:gd name="connsiteY119" fmla="*/ 1254000 h 1505499"/>
                  <a:gd name="connsiteX120" fmla="*/ 507294 w 1034979"/>
                  <a:gd name="connsiteY120" fmla="*/ 1248285 h 1505499"/>
                  <a:gd name="connsiteX121" fmla="*/ 535869 w 1034979"/>
                  <a:gd name="connsiteY121" fmla="*/ 1238760 h 1505499"/>
                  <a:gd name="connsiteX122" fmla="*/ 541584 w 1034979"/>
                  <a:gd name="connsiteY122" fmla="*/ 1236855 h 1505499"/>
                  <a:gd name="connsiteX123" fmla="*/ 547299 w 1034979"/>
                  <a:gd name="connsiteY123" fmla="*/ 1234950 h 1505499"/>
                  <a:gd name="connsiteX124" fmla="*/ 554919 w 1034979"/>
                  <a:gd name="connsiteY124" fmla="*/ 1233045 h 1505499"/>
                  <a:gd name="connsiteX125" fmla="*/ 573969 w 1034979"/>
                  <a:gd name="connsiteY125" fmla="*/ 1225425 h 1505499"/>
                  <a:gd name="connsiteX126" fmla="*/ 585399 w 1034979"/>
                  <a:gd name="connsiteY126" fmla="*/ 1221615 h 1505499"/>
                  <a:gd name="connsiteX127" fmla="*/ 720654 w 1034979"/>
                  <a:gd name="connsiteY127" fmla="*/ 1305435 h 1505499"/>
                  <a:gd name="connsiteX128" fmla="*/ 733989 w 1034979"/>
                  <a:gd name="connsiteY128" fmla="*/ 1314960 h 1505499"/>
                  <a:gd name="connsiteX129" fmla="*/ 743514 w 1034979"/>
                  <a:gd name="connsiteY129" fmla="*/ 1316865 h 1505499"/>
                  <a:gd name="connsiteX130" fmla="*/ 749229 w 1034979"/>
                  <a:gd name="connsiteY130" fmla="*/ 1318770 h 1505499"/>
                  <a:gd name="connsiteX131" fmla="*/ 762564 w 1034979"/>
                  <a:gd name="connsiteY131" fmla="*/ 1324485 h 1505499"/>
                  <a:gd name="connsiteX132" fmla="*/ 777804 w 1034979"/>
                  <a:gd name="connsiteY132" fmla="*/ 1322580 h 1505499"/>
                  <a:gd name="connsiteX133" fmla="*/ 789234 w 1034979"/>
                  <a:gd name="connsiteY133" fmla="*/ 1316865 h 1505499"/>
                  <a:gd name="connsiteX134" fmla="*/ 794949 w 1034979"/>
                  <a:gd name="connsiteY134" fmla="*/ 1314960 h 1505499"/>
                  <a:gd name="connsiteX135" fmla="*/ 802569 w 1034979"/>
                  <a:gd name="connsiteY135" fmla="*/ 1297815 h 1505499"/>
                  <a:gd name="connsiteX136" fmla="*/ 800664 w 1034979"/>
                  <a:gd name="connsiteY136" fmla="*/ 1273050 h 1505499"/>
                  <a:gd name="connsiteX137" fmla="*/ 798759 w 1034979"/>
                  <a:gd name="connsiteY137" fmla="*/ 1267335 h 1505499"/>
                  <a:gd name="connsiteX138" fmla="*/ 796854 w 1034979"/>
                  <a:gd name="connsiteY138" fmla="*/ 1259715 h 1505499"/>
                  <a:gd name="connsiteX139" fmla="*/ 783519 w 1034979"/>
                  <a:gd name="connsiteY139" fmla="*/ 1242570 h 1505499"/>
                  <a:gd name="connsiteX140" fmla="*/ 773994 w 1034979"/>
                  <a:gd name="connsiteY140" fmla="*/ 1236855 h 1505499"/>
                  <a:gd name="connsiteX141" fmla="*/ 648264 w 1034979"/>
                  <a:gd name="connsiteY141" fmla="*/ 1145415 h 1505499"/>
                  <a:gd name="connsiteX142" fmla="*/ 644454 w 1034979"/>
                  <a:gd name="connsiteY142" fmla="*/ 1128270 h 1505499"/>
                  <a:gd name="connsiteX143" fmla="*/ 646359 w 1034979"/>
                  <a:gd name="connsiteY143" fmla="*/ 1120650 h 1505499"/>
                  <a:gd name="connsiteX144" fmla="*/ 650169 w 1034979"/>
                  <a:gd name="connsiteY144" fmla="*/ 1103505 h 1505499"/>
                  <a:gd name="connsiteX145" fmla="*/ 653979 w 1034979"/>
                  <a:gd name="connsiteY145" fmla="*/ 1097790 h 1505499"/>
                  <a:gd name="connsiteX146" fmla="*/ 655884 w 1034979"/>
                  <a:gd name="connsiteY146" fmla="*/ 1092075 h 1505499"/>
                  <a:gd name="connsiteX147" fmla="*/ 661599 w 1034979"/>
                  <a:gd name="connsiteY147" fmla="*/ 1090170 h 1505499"/>
                  <a:gd name="connsiteX148" fmla="*/ 671124 w 1034979"/>
                  <a:gd name="connsiteY148" fmla="*/ 1078740 h 1505499"/>
                  <a:gd name="connsiteX149" fmla="*/ 724464 w 1034979"/>
                  <a:gd name="connsiteY149" fmla="*/ 1071120 h 1505499"/>
                  <a:gd name="connsiteX150" fmla="*/ 842574 w 1034979"/>
                  <a:gd name="connsiteY150" fmla="*/ 1073025 h 1505499"/>
                  <a:gd name="connsiteX151" fmla="*/ 871149 w 1034979"/>
                  <a:gd name="connsiteY151" fmla="*/ 1074930 h 1505499"/>
                  <a:gd name="connsiteX152" fmla="*/ 899724 w 1034979"/>
                  <a:gd name="connsiteY152" fmla="*/ 1080645 h 1505499"/>
                  <a:gd name="connsiteX153" fmla="*/ 922584 w 1034979"/>
                  <a:gd name="connsiteY153" fmla="*/ 1084455 h 1505499"/>
                  <a:gd name="connsiteX154" fmla="*/ 951159 w 1034979"/>
                  <a:gd name="connsiteY154" fmla="*/ 1090170 h 1505499"/>
                  <a:gd name="connsiteX155" fmla="*/ 956874 w 1034979"/>
                  <a:gd name="connsiteY155" fmla="*/ 1090170 h 1505499"/>
                  <a:gd name="connsiteX156" fmla="*/ 1002594 w 1034979"/>
                  <a:gd name="connsiteY156" fmla="*/ 1088265 h 1505499"/>
                  <a:gd name="connsiteX157" fmla="*/ 1031169 w 1034979"/>
                  <a:gd name="connsiteY157" fmla="*/ 1080645 h 1505499"/>
                  <a:gd name="connsiteX158" fmla="*/ 1034979 w 1034979"/>
                  <a:gd name="connsiteY158" fmla="*/ 1074930 h 1505499"/>
                  <a:gd name="connsiteX159" fmla="*/ 1033074 w 1034979"/>
                  <a:gd name="connsiteY159" fmla="*/ 1055880 h 1505499"/>
                  <a:gd name="connsiteX160" fmla="*/ 1027359 w 1034979"/>
                  <a:gd name="connsiteY160" fmla="*/ 1052070 h 1505499"/>
                  <a:gd name="connsiteX161" fmla="*/ 1012119 w 1034979"/>
                  <a:gd name="connsiteY161" fmla="*/ 1050165 h 1505499"/>
                  <a:gd name="connsiteX162" fmla="*/ 1006404 w 1034979"/>
                  <a:gd name="connsiteY162" fmla="*/ 1048260 h 1505499"/>
                  <a:gd name="connsiteX163" fmla="*/ 998784 w 1034979"/>
                  <a:gd name="connsiteY163" fmla="*/ 1046355 h 1505499"/>
                  <a:gd name="connsiteX164" fmla="*/ 987354 w 1034979"/>
                  <a:gd name="connsiteY164" fmla="*/ 1038735 h 1505499"/>
                  <a:gd name="connsiteX165" fmla="*/ 975924 w 1034979"/>
                  <a:gd name="connsiteY165" fmla="*/ 1034925 h 1505499"/>
                  <a:gd name="connsiteX166" fmla="*/ 970209 w 1034979"/>
                  <a:gd name="connsiteY166" fmla="*/ 1033020 h 1505499"/>
                  <a:gd name="connsiteX167" fmla="*/ 962589 w 1034979"/>
                  <a:gd name="connsiteY167" fmla="*/ 1031115 h 1505499"/>
                  <a:gd name="connsiteX168" fmla="*/ 956874 w 1034979"/>
                  <a:gd name="connsiteY168" fmla="*/ 1029210 h 1505499"/>
                  <a:gd name="connsiteX169" fmla="*/ 935919 w 1034979"/>
                  <a:gd name="connsiteY169" fmla="*/ 1023495 h 1505499"/>
                  <a:gd name="connsiteX170" fmla="*/ 930204 w 1034979"/>
                  <a:gd name="connsiteY170" fmla="*/ 1021590 h 1505499"/>
                  <a:gd name="connsiteX171" fmla="*/ 825429 w 1034979"/>
                  <a:gd name="connsiteY171" fmla="*/ 1023495 h 1505499"/>
                  <a:gd name="connsiteX172" fmla="*/ 819714 w 1034979"/>
                  <a:gd name="connsiteY172" fmla="*/ 1025400 h 1505499"/>
                  <a:gd name="connsiteX173" fmla="*/ 730179 w 1034979"/>
                  <a:gd name="connsiteY173" fmla="*/ 1027305 h 1505499"/>
                  <a:gd name="connsiteX174" fmla="*/ 716844 w 1034979"/>
                  <a:gd name="connsiteY174" fmla="*/ 1031115 h 1505499"/>
                  <a:gd name="connsiteX175" fmla="*/ 695889 w 1034979"/>
                  <a:gd name="connsiteY175" fmla="*/ 1033020 h 1505499"/>
                  <a:gd name="connsiteX176" fmla="*/ 669219 w 1034979"/>
                  <a:gd name="connsiteY176" fmla="*/ 1034925 h 1505499"/>
                  <a:gd name="connsiteX177" fmla="*/ 669219 w 1034979"/>
                  <a:gd name="connsiteY177" fmla="*/ 1034925 h 1505499"/>
                  <a:gd name="connsiteX178" fmla="*/ 646359 w 1034979"/>
                  <a:gd name="connsiteY178" fmla="*/ 1038735 h 1505499"/>
                  <a:gd name="connsiteX179" fmla="*/ 642549 w 1034979"/>
                  <a:gd name="connsiteY179" fmla="*/ 1027305 h 1505499"/>
                  <a:gd name="connsiteX180" fmla="*/ 640644 w 1034979"/>
                  <a:gd name="connsiteY180" fmla="*/ 1021590 h 1505499"/>
                  <a:gd name="connsiteX181" fmla="*/ 642549 w 1034979"/>
                  <a:gd name="connsiteY181" fmla="*/ 1004445 h 1505499"/>
                  <a:gd name="connsiteX182" fmla="*/ 644454 w 1034979"/>
                  <a:gd name="connsiteY182" fmla="*/ 998730 h 1505499"/>
                  <a:gd name="connsiteX183" fmla="*/ 661599 w 1034979"/>
                  <a:gd name="connsiteY183" fmla="*/ 989205 h 1505499"/>
                  <a:gd name="connsiteX184" fmla="*/ 673029 w 1034979"/>
                  <a:gd name="connsiteY184" fmla="*/ 981585 h 1505499"/>
                  <a:gd name="connsiteX185" fmla="*/ 674934 w 1034979"/>
                  <a:gd name="connsiteY185" fmla="*/ 975870 h 1505499"/>
                  <a:gd name="connsiteX186" fmla="*/ 680649 w 1034979"/>
                  <a:gd name="connsiteY186" fmla="*/ 973965 h 1505499"/>
                  <a:gd name="connsiteX187" fmla="*/ 686364 w 1034979"/>
                  <a:gd name="connsiteY187" fmla="*/ 970155 h 1505499"/>
                  <a:gd name="connsiteX188" fmla="*/ 695889 w 1034979"/>
                  <a:gd name="connsiteY188" fmla="*/ 960630 h 1505499"/>
                  <a:gd name="connsiteX189" fmla="*/ 705414 w 1034979"/>
                  <a:gd name="connsiteY189" fmla="*/ 949200 h 1505499"/>
                  <a:gd name="connsiteX190" fmla="*/ 716844 w 1034979"/>
                  <a:gd name="connsiteY190" fmla="*/ 941580 h 1505499"/>
                  <a:gd name="connsiteX191" fmla="*/ 732084 w 1034979"/>
                  <a:gd name="connsiteY191" fmla="*/ 928245 h 1505499"/>
                  <a:gd name="connsiteX192" fmla="*/ 741609 w 1034979"/>
                  <a:gd name="connsiteY192" fmla="*/ 916815 h 1505499"/>
                  <a:gd name="connsiteX193" fmla="*/ 753039 w 1034979"/>
                  <a:gd name="connsiteY193" fmla="*/ 907290 h 1505499"/>
                  <a:gd name="connsiteX194" fmla="*/ 758754 w 1034979"/>
                  <a:gd name="connsiteY194" fmla="*/ 895860 h 1505499"/>
                  <a:gd name="connsiteX195" fmla="*/ 760659 w 1034979"/>
                  <a:gd name="connsiteY195" fmla="*/ 890145 h 1505499"/>
                  <a:gd name="connsiteX196" fmla="*/ 766374 w 1034979"/>
                  <a:gd name="connsiteY196" fmla="*/ 878715 h 1505499"/>
                  <a:gd name="connsiteX197" fmla="*/ 764469 w 1034979"/>
                  <a:gd name="connsiteY197" fmla="*/ 863475 h 1505499"/>
                  <a:gd name="connsiteX198" fmla="*/ 758754 w 1034979"/>
                  <a:gd name="connsiteY198" fmla="*/ 861570 h 1505499"/>
                  <a:gd name="connsiteX199" fmla="*/ 737799 w 1034979"/>
                  <a:gd name="connsiteY199" fmla="*/ 863475 h 1505499"/>
                  <a:gd name="connsiteX200" fmla="*/ 732084 w 1034979"/>
                  <a:gd name="connsiteY200" fmla="*/ 867285 h 1505499"/>
                  <a:gd name="connsiteX201" fmla="*/ 720654 w 1034979"/>
                  <a:gd name="connsiteY201" fmla="*/ 871095 h 1505499"/>
                  <a:gd name="connsiteX202" fmla="*/ 716844 w 1034979"/>
                  <a:gd name="connsiteY202" fmla="*/ 876810 h 1505499"/>
                  <a:gd name="connsiteX203" fmla="*/ 711129 w 1034979"/>
                  <a:gd name="connsiteY203" fmla="*/ 878715 h 1505499"/>
                  <a:gd name="connsiteX204" fmla="*/ 705414 w 1034979"/>
                  <a:gd name="connsiteY204" fmla="*/ 882525 h 1505499"/>
                  <a:gd name="connsiteX205" fmla="*/ 699699 w 1034979"/>
                  <a:gd name="connsiteY205" fmla="*/ 888240 h 1505499"/>
                  <a:gd name="connsiteX206" fmla="*/ 692079 w 1034979"/>
                  <a:gd name="connsiteY206" fmla="*/ 892050 h 1505499"/>
                  <a:gd name="connsiteX207" fmla="*/ 650169 w 1034979"/>
                  <a:gd name="connsiteY207" fmla="*/ 920625 h 1505499"/>
                  <a:gd name="connsiteX208" fmla="*/ 636834 w 1034979"/>
                  <a:gd name="connsiteY208" fmla="*/ 932055 h 1505499"/>
                  <a:gd name="connsiteX209" fmla="*/ 627309 w 1034979"/>
                  <a:gd name="connsiteY209" fmla="*/ 949200 h 1505499"/>
                  <a:gd name="connsiteX210" fmla="*/ 602544 w 1034979"/>
                  <a:gd name="connsiteY210" fmla="*/ 954915 h 1505499"/>
                  <a:gd name="connsiteX211" fmla="*/ 589209 w 1034979"/>
                  <a:gd name="connsiteY211" fmla="*/ 958725 h 1505499"/>
                  <a:gd name="connsiteX212" fmla="*/ 573969 w 1034979"/>
                  <a:gd name="connsiteY212" fmla="*/ 956820 h 1505499"/>
                  <a:gd name="connsiteX213" fmla="*/ 562539 w 1034979"/>
                  <a:gd name="connsiteY213" fmla="*/ 953010 h 1505499"/>
                  <a:gd name="connsiteX214" fmla="*/ 551109 w 1034979"/>
                  <a:gd name="connsiteY214" fmla="*/ 949200 h 1505499"/>
                  <a:gd name="connsiteX215" fmla="*/ 539679 w 1034979"/>
                  <a:gd name="connsiteY215" fmla="*/ 945390 h 1505499"/>
                  <a:gd name="connsiteX216" fmla="*/ 533964 w 1034979"/>
                  <a:gd name="connsiteY216" fmla="*/ 943485 h 1505499"/>
                  <a:gd name="connsiteX217" fmla="*/ 528249 w 1034979"/>
                  <a:gd name="connsiteY217" fmla="*/ 939675 h 1505499"/>
                  <a:gd name="connsiteX218" fmla="*/ 516819 w 1034979"/>
                  <a:gd name="connsiteY218" fmla="*/ 933960 h 1505499"/>
                  <a:gd name="connsiteX219" fmla="*/ 509199 w 1034979"/>
                  <a:gd name="connsiteY219" fmla="*/ 922530 h 1505499"/>
                  <a:gd name="connsiteX220" fmla="*/ 505389 w 1034979"/>
                  <a:gd name="connsiteY220" fmla="*/ 901575 h 1505499"/>
                  <a:gd name="connsiteX221" fmla="*/ 507294 w 1034979"/>
                  <a:gd name="connsiteY221" fmla="*/ 836805 h 1505499"/>
                  <a:gd name="connsiteX222" fmla="*/ 513009 w 1034979"/>
                  <a:gd name="connsiteY222" fmla="*/ 823470 h 1505499"/>
                  <a:gd name="connsiteX223" fmla="*/ 503484 w 1034979"/>
                  <a:gd name="connsiteY223" fmla="*/ 347220 h 1505499"/>
                  <a:gd name="connsiteX224" fmla="*/ 499674 w 1034979"/>
                  <a:gd name="connsiteY224" fmla="*/ 55755 h 1505499"/>
                  <a:gd name="connsiteX225" fmla="*/ 490149 w 1034979"/>
                  <a:gd name="connsiteY225" fmla="*/ 29085 h 1505499"/>
                  <a:gd name="connsiteX226" fmla="*/ 488244 w 1034979"/>
                  <a:gd name="connsiteY226" fmla="*/ 23370 h 1505499"/>
                  <a:gd name="connsiteX227" fmla="*/ 484434 w 1034979"/>
                  <a:gd name="connsiteY227" fmla="*/ 17655 h 1505499"/>
                  <a:gd name="connsiteX228" fmla="*/ 478719 w 1034979"/>
                  <a:gd name="connsiteY228" fmla="*/ 6225 h 1505499"/>
                  <a:gd name="connsiteX229" fmla="*/ 473004 w 1034979"/>
                  <a:gd name="connsiteY229" fmla="*/ 2415 h 1505499"/>
                  <a:gd name="connsiteX230" fmla="*/ 429189 w 1034979"/>
                  <a:gd name="connsiteY230" fmla="*/ 510 h 1505499"/>
                  <a:gd name="connsiteX231" fmla="*/ 421569 w 1034979"/>
                  <a:gd name="connsiteY231" fmla="*/ 11940 h 1505499"/>
                  <a:gd name="connsiteX232" fmla="*/ 417759 w 1034979"/>
                  <a:gd name="connsiteY232" fmla="*/ 17655 h 1505499"/>
                  <a:gd name="connsiteX233" fmla="*/ 419664 w 1034979"/>
                  <a:gd name="connsiteY233" fmla="*/ 50040 h 1505499"/>
                  <a:gd name="connsiteX234" fmla="*/ 423474 w 1034979"/>
                  <a:gd name="connsiteY234" fmla="*/ 61470 h 1505499"/>
                  <a:gd name="connsiteX235" fmla="*/ 425379 w 1034979"/>
                  <a:gd name="connsiteY235" fmla="*/ 67185 h 1505499"/>
                  <a:gd name="connsiteX236" fmla="*/ 425379 w 1034979"/>
                  <a:gd name="connsiteY236" fmla="*/ 72900 h 1505499"/>
                  <a:gd name="connsiteX237" fmla="*/ 429189 w 1034979"/>
                  <a:gd name="connsiteY237" fmla="*/ 227205 h 1505499"/>
                  <a:gd name="connsiteX238" fmla="*/ 440619 w 1034979"/>
                  <a:gd name="connsiteY238" fmla="*/ 410085 h 1505499"/>
                  <a:gd name="connsiteX239" fmla="*/ 425379 w 1034979"/>
                  <a:gd name="connsiteY239" fmla="*/ 707265 h 1505499"/>
                  <a:gd name="connsiteX240" fmla="*/ 417759 w 1034979"/>
                  <a:gd name="connsiteY240" fmla="*/ 834900 h 1505499"/>
                  <a:gd name="connsiteX241" fmla="*/ 413949 w 1034979"/>
                  <a:gd name="connsiteY241" fmla="*/ 852045 h 1505499"/>
                  <a:gd name="connsiteX242" fmla="*/ 417759 w 1034979"/>
                  <a:gd name="connsiteY242" fmla="*/ 873000 h 1505499"/>
                  <a:gd name="connsiteX243" fmla="*/ 421569 w 1034979"/>
                  <a:gd name="connsiteY243" fmla="*/ 878715 h 1505499"/>
                  <a:gd name="connsiteX244" fmla="*/ 425379 w 1034979"/>
                  <a:gd name="connsiteY244" fmla="*/ 890145 h 1505499"/>
                  <a:gd name="connsiteX245" fmla="*/ 423474 w 1034979"/>
                  <a:gd name="connsiteY245" fmla="*/ 916815 h 1505499"/>
                  <a:gd name="connsiteX246" fmla="*/ 417759 w 1034979"/>
                  <a:gd name="connsiteY246" fmla="*/ 918720 h 1505499"/>
                  <a:gd name="connsiteX247" fmla="*/ 412044 w 1034979"/>
                  <a:gd name="connsiteY247" fmla="*/ 922530 h 1505499"/>
                  <a:gd name="connsiteX248" fmla="*/ 421569 w 1034979"/>
                  <a:gd name="connsiteY248" fmla="*/ 918720 h 1505499"/>
                  <a:gd name="connsiteX0" fmla="*/ 421569 w 1034979"/>
                  <a:gd name="connsiteY0" fmla="*/ 918720 h 1505499"/>
                  <a:gd name="connsiteX1" fmla="*/ 421569 w 1034979"/>
                  <a:gd name="connsiteY1" fmla="*/ 918720 h 1505499"/>
                  <a:gd name="connsiteX2" fmla="*/ 394899 w 1034979"/>
                  <a:gd name="connsiteY2" fmla="*/ 928245 h 1505499"/>
                  <a:gd name="connsiteX3" fmla="*/ 387279 w 1034979"/>
                  <a:gd name="connsiteY3" fmla="*/ 930150 h 1505499"/>
                  <a:gd name="connsiteX4" fmla="*/ 356799 w 1034979"/>
                  <a:gd name="connsiteY4" fmla="*/ 932055 h 1505499"/>
                  <a:gd name="connsiteX5" fmla="*/ 351084 w 1034979"/>
                  <a:gd name="connsiteY5" fmla="*/ 935865 h 1505499"/>
                  <a:gd name="connsiteX6" fmla="*/ 339654 w 1034979"/>
                  <a:gd name="connsiteY6" fmla="*/ 945390 h 1505499"/>
                  <a:gd name="connsiteX7" fmla="*/ 328224 w 1034979"/>
                  <a:gd name="connsiteY7" fmla="*/ 949200 h 1505499"/>
                  <a:gd name="connsiteX8" fmla="*/ 312984 w 1034979"/>
                  <a:gd name="connsiteY8" fmla="*/ 954915 h 1505499"/>
                  <a:gd name="connsiteX9" fmla="*/ 265359 w 1034979"/>
                  <a:gd name="connsiteY9" fmla="*/ 951105 h 1505499"/>
                  <a:gd name="connsiteX10" fmla="*/ 253929 w 1034979"/>
                  <a:gd name="connsiteY10" fmla="*/ 947295 h 1505499"/>
                  <a:gd name="connsiteX11" fmla="*/ 242499 w 1034979"/>
                  <a:gd name="connsiteY11" fmla="*/ 943485 h 1505499"/>
                  <a:gd name="connsiteX12" fmla="*/ 236784 w 1034979"/>
                  <a:gd name="connsiteY12" fmla="*/ 941580 h 1505499"/>
                  <a:gd name="connsiteX13" fmla="*/ 231069 w 1034979"/>
                  <a:gd name="connsiteY13" fmla="*/ 939675 h 1505499"/>
                  <a:gd name="connsiteX14" fmla="*/ 219639 w 1034979"/>
                  <a:gd name="connsiteY14" fmla="*/ 937770 h 1505499"/>
                  <a:gd name="connsiteX15" fmla="*/ 213924 w 1034979"/>
                  <a:gd name="connsiteY15" fmla="*/ 935865 h 1505499"/>
                  <a:gd name="connsiteX16" fmla="*/ 206304 w 1034979"/>
                  <a:gd name="connsiteY16" fmla="*/ 933960 h 1505499"/>
                  <a:gd name="connsiteX17" fmla="*/ 194874 w 1034979"/>
                  <a:gd name="connsiteY17" fmla="*/ 930150 h 1505499"/>
                  <a:gd name="connsiteX18" fmla="*/ 189159 w 1034979"/>
                  <a:gd name="connsiteY18" fmla="*/ 928245 h 1505499"/>
                  <a:gd name="connsiteX19" fmla="*/ 181539 w 1034979"/>
                  <a:gd name="connsiteY19" fmla="*/ 926340 h 1505499"/>
                  <a:gd name="connsiteX20" fmla="*/ 170109 w 1034979"/>
                  <a:gd name="connsiteY20" fmla="*/ 920625 h 1505499"/>
                  <a:gd name="connsiteX21" fmla="*/ 164394 w 1034979"/>
                  <a:gd name="connsiteY21" fmla="*/ 916815 h 1505499"/>
                  <a:gd name="connsiteX22" fmla="*/ 156774 w 1034979"/>
                  <a:gd name="connsiteY22" fmla="*/ 905385 h 1505499"/>
                  <a:gd name="connsiteX23" fmla="*/ 145344 w 1034979"/>
                  <a:gd name="connsiteY23" fmla="*/ 901575 h 1505499"/>
                  <a:gd name="connsiteX24" fmla="*/ 139629 w 1034979"/>
                  <a:gd name="connsiteY24" fmla="*/ 897765 h 1505499"/>
                  <a:gd name="connsiteX25" fmla="*/ 133914 w 1034979"/>
                  <a:gd name="connsiteY25" fmla="*/ 895860 h 1505499"/>
                  <a:gd name="connsiteX26" fmla="*/ 116769 w 1034979"/>
                  <a:gd name="connsiteY26" fmla="*/ 892050 h 1505499"/>
                  <a:gd name="connsiteX27" fmla="*/ 111054 w 1034979"/>
                  <a:gd name="connsiteY27" fmla="*/ 886335 h 1505499"/>
                  <a:gd name="connsiteX28" fmla="*/ 101529 w 1034979"/>
                  <a:gd name="connsiteY28" fmla="*/ 869190 h 1505499"/>
                  <a:gd name="connsiteX29" fmla="*/ 84384 w 1034979"/>
                  <a:gd name="connsiteY29" fmla="*/ 861570 h 1505499"/>
                  <a:gd name="connsiteX30" fmla="*/ 78669 w 1034979"/>
                  <a:gd name="connsiteY30" fmla="*/ 859665 h 1505499"/>
                  <a:gd name="connsiteX31" fmla="*/ 59619 w 1034979"/>
                  <a:gd name="connsiteY31" fmla="*/ 863475 h 1505499"/>
                  <a:gd name="connsiteX32" fmla="*/ 53904 w 1034979"/>
                  <a:gd name="connsiteY32" fmla="*/ 867285 h 1505499"/>
                  <a:gd name="connsiteX33" fmla="*/ 50094 w 1034979"/>
                  <a:gd name="connsiteY33" fmla="*/ 873000 h 1505499"/>
                  <a:gd name="connsiteX34" fmla="*/ 46284 w 1034979"/>
                  <a:gd name="connsiteY34" fmla="*/ 884430 h 1505499"/>
                  <a:gd name="connsiteX35" fmla="*/ 50094 w 1034979"/>
                  <a:gd name="connsiteY35" fmla="*/ 922530 h 1505499"/>
                  <a:gd name="connsiteX36" fmla="*/ 53904 w 1034979"/>
                  <a:gd name="connsiteY36" fmla="*/ 928245 h 1505499"/>
                  <a:gd name="connsiteX37" fmla="*/ 59619 w 1034979"/>
                  <a:gd name="connsiteY37" fmla="*/ 932055 h 1505499"/>
                  <a:gd name="connsiteX38" fmla="*/ 63429 w 1034979"/>
                  <a:gd name="connsiteY38" fmla="*/ 937770 h 1505499"/>
                  <a:gd name="connsiteX39" fmla="*/ 80574 w 1034979"/>
                  <a:gd name="connsiteY39" fmla="*/ 947295 h 1505499"/>
                  <a:gd name="connsiteX40" fmla="*/ 103434 w 1034979"/>
                  <a:gd name="connsiteY40" fmla="*/ 949200 h 1505499"/>
                  <a:gd name="connsiteX41" fmla="*/ 124389 w 1034979"/>
                  <a:gd name="connsiteY41" fmla="*/ 954915 h 1505499"/>
                  <a:gd name="connsiteX42" fmla="*/ 130104 w 1034979"/>
                  <a:gd name="connsiteY42" fmla="*/ 956820 h 1505499"/>
                  <a:gd name="connsiteX43" fmla="*/ 135819 w 1034979"/>
                  <a:gd name="connsiteY43" fmla="*/ 962535 h 1505499"/>
                  <a:gd name="connsiteX44" fmla="*/ 143439 w 1034979"/>
                  <a:gd name="connsiteY44" fmla="*/ 964440 h 1505499"/>
                  <a:gd name="connsiteX45" fmla="*/ 166299 w 1034979"/>
                  <a:gd name="connsiteY45" fmla="*/ 968250 h 1505499"/>
                  <a:gd name="connsiteX46" fmla="*/ 191064 w 1034979"/>
                  <a:gd name="connsiteY46" fmla="*/ 973965 h 1505499"/>
                  <a:gd name="connsiteX47" fmla="*/ 208209 w 1034979"/>
                  <a:gd name="connsiteY47" fmla="*/ 979680 h 1505499"/>
                  <a:gd name="connsiteX48" fmla="*/ 213924 w 1034979"/>
                  <a:gd name="connsiteY48" fmla="*/ 981585 h 1505499"/>
                  <a:gd name="connsiteX49" fmla="*/ 229164 w 1034979"/>
                  <a:gd name="connsiteY49" fmla="*/ 985395 h 1505499"/>
                  <a:gd name="connsiteX50" fmla="*/ 248214 w 1034979"/>
                  <a:gd name="connsiteY50" fmla="*/ 991110 h 1505499"/>
                  <a:gd name="connsiteX51" fmla="*/ 253929 w 1034979"/>
                  <a:gd name="connsiteY51" fmla="*/ 994920 h 1505499"/>
                  <a:gd name="connsiteX52" fmla="*/ 267264 w 1034979"/>
                  <a:gd name="connsiteY52" fmla="*/ 1010160 h 1505499"/>
                  <a:gd name="connsiteX53" fmla="*/ 272979 w 1034979"/>
                  <a:gd name="connsiteY53" fmla="*/ 1029210 h 1505499"/>
                  <a:gd name="connsiteX54" fmla="*/ 274884 w 1034979"/>
                  <a:gd name="connsiteY54" fmla="*/ 1034925 h 1505499"/>
                  <a:gd name="connsiteX55" fmla="*/ 276789 w 1034979"/>
                  <a:gd name="connsiteY55" fmla="*/ 1040640 h 1505499"/>
                  <a:gd name="connsiteX56" fmla="*/ 278694 w 1034979"/>
                  <a:gd name="connsiteY56" fmla="*/ 1065405 h 1505499"/>
                  <a:gd name="connsiteX57" fmla="*/ 280599 w 1034979"/>
                  <a:gd name="connsiteY57" fmla="*/ 1071120 h 1505499"/>
                  <a:gd name="connsiteX58" fmla="*/ 278694 w 1034979"/>
                  <a:gd name="connsiteY58" fmla="*/ 1090170 h 1505499"/>
                  <a:gd name="connsiteX59" fmla="*/ 276789 w 1034979"/>
                  <a:gd name="connsiteY59" fmla="*/ 1099695 h 1505499"/>
                  <a:gd name="connsiteX60" fmla="*/ 263454 w 1034979"/>
                  <a:gd name="connsiteY60" fmla="*/ 1113030 h 1505499"/>
                  <a:gd name="connsiteX61" fmla="*/ 252024 w 1034979"/>
                  <a:gd name="connsiteY61" fmla="*/ 1120650 h 1505499"/>
                  <a:gd name="connsiteX62" fmla="*/ 240594 w 1034979"/>
                  <a:gd name="connsiteY62" fmla="*/ 1124460 h 1505499"/>
                  <a:gd name="connsiteX63" fmla="*/ 126294 w 1034979"/>
                  <a:gd name="connsiteY63" fmla="*/ 1124460 h 1505499"/>
                  <a:gd name="connsiteX64" fmla="*/ 120579 w 1034979"/>
                  <a:gd name="connsiteY64" fmla="*/ 1126365 h 1505499"/>
                  <a:gd name="connsiteX65" fmla="*/ 105339 w 1034979"/>
                  <a:gd name="connsiteY65" fmla="*/ 1128270 h 1505499"/>
                  <a:gd name="connsiteX66" fmla="*/ 88194 w 1034979"/>
                  <a:gd name="connsiteY66" fmla="*/ 1133985 h 1505499"/>
                  <a:gd name="connsiteX67" fmla="*/ 82479 w 1034979"/>
                  <a:gd name="connsiteY67" fmla="*/ 1135890 h 1505499"/>
                  <a:gd name="connsiteX68" fmla="*/ 76764 w 1034979"/>
                  <a:gd name="connsiteY68" fmla="*/ 1139700 h 1505499"/>
                  <a:gd name="connsiteX69" fmla="*/ 65334 w 1034979"/>
                  <a:gd name="connsiteY69" fmla="*/ 1141605 h 1505499"/>
                  <a:gd name="connsiteX70" fmla="*/ 27234 w 1034979"/>
                  <a:gd name="connsiteY70" fmla="*/ 1143510 h 1505499"/>
                  <a:gd name="connsiteX71" fmla="*/ 15804 w 1034979"/>
                  <a:gd name="connsiteY71" fmla="*/ 1149225 h 1505499"/>
                  <a:gd name="connsiteX72" fmla="*/ 6279 w 1034979"/>
                  <a:gd name="connsiteY72" fmla="*/ 1158750 h 1505499"/>
                  <a:gd name="connsiteX73" fmla="*/ 4374 w 1034979"/>
                  <a:gd name="connsiteY73" fmla="*/ 1164465 h 1505499"/>
                  <a:gd name="connsiteX74" fmla="*/ 564 w 1034979"/>
                  <a:gd name="connsiteY74" fmla="*/ 1170180 h 1505499"/>
                  <a:gd name="connsiteX75" fmla="*/ 6279 w 1034979"/>
                  <a:gd name="connsiteY75" fmla="*/ 1202565 h 1505499"/>
                  <a:gd name="connsiteX76" fmla="*/ 11994 w 1034979"/>
                  <a:gd name="connsiteY76" fmla="*/ 1206375 h 1505499"/>
                  <a:gd name="connsiteX77" fmla="*/ 17709 w 1034979"/>
                  <a:gd name="connsiteY77" fmla="*/ 1208280 h 1505499"/>
                  <a:gd name="connsiteX78" fmla="*/ 145344 w 1034979"/>
                  <a:gd name="connsiteY78" fmla="*/ 1206375 h 1505499"/>
                  <a:gd name="connsiteX79" fmla="*/ 152964 w 1034979"/>
                  <a:gd name="connsiteY79" fmla="*/ 1204470 h 1505499"/>
                  <a:gd name="connsiteX80" fmla="*/ 303459 w 1034979"/>
                  <a:gd name="connsiteY80" fmla="*/ 1198755 h 1505499"/>
                  <a:gd name="connsiteX81" fmla="*/ 318699 w 1034979"/>
                  <a:gd name="connsiteY81" fmla="*/ 1206375 h 1505499"/>
                  <a:gd name="connsiteX82" fmla="*/ 330129 w 1034979"/>
                  <a:gd name="connsiteY82" fmla="*/ 1212090 h 1505499"/>
                  <a:gd name="connsiteX83" fmla="*/ 333939 w 1034979"/>
                  <a:gd name="connsiteY83" fmla="*/ 1217805 h 1505499"/>
                  <a:gd name="connsiteX84" fmla="*/ 339654 w 1034979"/>
                  <a:gd name="connsiteY84" fmla="*/ 1219710 h 1505499"/>
                  <a:gd name="connsiteX85" fmla="*/ 351084 w 1034979"/>
                  <a:gd name="connsiteY85" fmla="*/ 1227330 h 1505499"/>
                  <a:gd name="connsiteX86" fmla="*/ 356799 w 1034979"/>
                  <a:gd name="connsiteY86" fmla="*/ 1231140 h 1505499"/>
                  <a:gd name="connsiteX87" fmla="*/ 360609 w 1034979"/>
                  <a:gd name="connsiteY87" fmla="*/ 1236855 h 1505499"/>
                  <a:gd name="connsiteX88" fmla="*/ 366324 w 1034979"/>
                  <a:gd name="connsiteY88" fmla="*/ 1248285 h 1505499"/>
                  <a:gd name="connsiteX89" fmla="*/ 362514 w 1034979"/>
                  <a:gd name="connsiteY89" fmla="*/ 1274955 h 1505499"/>
                  <a:gd name="connsiteX90" fmla="*/ 358704 w 1034979"/>
                  <a:gd name="connsiteY90" fmla="*/ 1280670 h 1505499"/>
                  <a:gd name="connsiteX91" fmla="*/ 356799 w 1034979"/>
                  <a:gd name="connsiteY91" fmla="*/ 1286385 h 1505499"/>
                  <a:gd name="connsiteX92" fmla="*/ 352989 w 1034979"/>
                  <a:gd name="connsiteY92" fmla="*/ 1292100 h 1505499"/>
                  <a:gd name="connsiteX93" fmla="*/ 351084 w 1034979"/>
                  <a:gd name="connsiteY93" fmla="*/ 1297815 h 1505499"/>
                  <a:gd name="connsiteX94" fmla="*/ 347274 w 1034979"/>
                  <a:gd name="connsiteY94" fmla="*/ 1303530 h 1505499"/>
                  <a:gd name="connsiteX95" fmla="*/ 330129 w 1034979"/>
                  <a:gd name="connsiteY95" fmla="*/ 1370205 h 1505499"/>
                  <a:gd name="connsiteX96" fmla="*/ 328224 w 1034979"/>
                  <a:gd name="connsiteY96" fmla="*/ 1421640 h 1505499"/>
                  <a:gd name="connsiteX97" fmla="*/ 330129 w 1034979"/>
                  <a:gd name="connsiteY97" fmla="*/ 1446405 h 1505499"/>
                  <a:gd name="connsiteX98" fmla="*/ 332034 w 1034979"/>
                  <a:gd name="connsiteY98" fmla="*/ 1452120 h 1505499"/>
                  <a:gd name="connsiteX99" fmla="*/ 335844 w 1034979"/>
                  <a:gd name="connsiteY99" fmla="*/ 1455930 h 1505499"/>
                  <a:gd name="connsiteX100" fmla="*/ 364419 w 1034979"/>
                  <a:gd name="connsiteY100" fmla="*/ 1501650 h 1505499"/>
                  <a:gd name="connsiteX101" fmla="*/ 387279 w 1034979"/>
                  <a:gd name="connsiteY101" fmla="*/ 1503555 h 1505499"/>
                  <a:gd name="connsiteX102" fmla="*/ 392994 w 1034979"/>
                  <a:gd name="connsiteY102" fmla="*/ 1497840 h 1505499"/>
                  <a:gd name="connsiteX103" fmla="*/ 394899 w 1034979"/>
                  <a:gd name="connsiteY103" fmla="*/ 1486410 h 1505499"/>
                  <a:gd name="connsiteX104" fmla="*/ 396804 w 1034979"/>
                  <a:gd name="connsiteY104" fmla="*/ 1480695 h 1505499"/>
                  <a:gd name="connsiteX105" fmla="*/ 398709 w 1034979"/>
                  <a:gd name="connsiteY105" fmla="*/ 1463550 h 1505499"/>
                  <a:gd name="connsiteX106" fmla="*/ 400614 w 1034979"/>
                  <a:gd name="connsiteY106" fmla="*/ 1450215 h 1505499"/>
                  <a:gd name="connsiteX107" fmla="*/ 404424 w 1034979"/>
                  <a:gd name="connsiteY107" fmla="*/ 1393065 h 1505499"/>
                  <a:gd name="connsiteX108" fmla="*/ 410139 w 1034979"/>
                  <a:gd name="connsiteY108" fmla="*/ 1381635 h 1505499"/>
                  <a:gd name="connsiteX109" fmla="*/ 413949 w 1034979"/>
                  <a:gd name="connsiteY109" fmla="*/ 1368300 h 1505499"/>
                  <a:gd name="connsiteX110" fmla="*/ 415854 w 1034979"/>
                  <a:gd name="connsiteY110" fmla="*/ 1362585 h 1505499"/>
                  <a:gd name="connsiteX111" fmla="*/ 417759 w 1034979"/>
                  <a:gd name="connsiteY111" fmla="*/ 1349250 h 1505499"/>
                  <a:gd name="connsiteX112" fmla="*/ 421569 w 1034979"/>
                  <a:gd name="connsiteY112" fmla="*/ 1337820 h 1505499"/>
                  <a:gd name="connsiteX113" fmla="*/ 427284 w 1034979"/>
                  <a:gd name="connsiteY113" fmla="*/ 1324485 h 1505499"/>
                  <a:gd name="connsiteX114" fmla="*/ 436809 w 1034979"/>
                  <a:gd name="connsiteY114" fmla="*/ 1313055 h 1505499"/>
                  <a:gd name="connsiteX115" fmla="*/ 450144 w 1034979"/>
                  <a:gd name="connsiteY115" fmla="*/ 1297815 h 1505499"/>
                  <a:gd name="connsiteX116" fmla="*/ 457764 w 1034979"/>
                  <a:gd name="connsiteY116" fmla="*/ 1286385 h 1505499"/>
                  <a:gd name="connsiteX117" fmla="*/ 461574 w 1034979"/>
                  <a:gd name="connsiteY117" fmla="*/ 1274955 h 1505499"/>
                  <a:gd name="connsiteX118" fmla="*/ 465384 w 1034979"/>
                  <a:gd name="connsiteY118" fmla="*/ 1259715 h 1505499"/>
                  <a:gd name="connsiteX119" fmla="*/ 467289 w 1034979"/>
                  <a:gd name="connsiteY119" fmla="*/ 1254000 h 1505499"/>
                  <a:gd name="connsiteX120" fmla="*/ 507294 w 1034979"/>
                  <a:gd name="connsiteY120" fmla="*/ 1248285 h 1505499"/>
                  <a:gd name="connsiteX121" fmla="*/ 535869 w 1034979"/>
                  <a:gd name="connsiteY121" fmla="*/ 1238760 h 1505499"/>
                  <a:gd name="connsiteX122" fmla="*/ 541584 w 1034979"/>
                  <a:gd name="connsiteY122" fmla="*/ 1236855 h 1505499"/>
                  <a:gd name="connsiteX123" fmla="*/ 547299 w 1034979"/>
                  <a:gd name="connsiteY123" fmla="*/ 1234950 h 1505499"/>
                  <a:gd name="connsiteX124" fmla="*/ 554919 w 1034979"/>
                  <a:gd name="connsiteY124" fmla="*/ 1233045 h 1505499"/>
                  <a:gd name="connsiteX125" fmla="*/ 573969 w 1034979"/>
                  <a:gd name="connsiteY125" fmla="*/ 1225425 h 1505499"/>
                  <a:gd name="connsiteX126" fmla="*/ 585399 w 1034979"/>
                  <a:gd name="connsiteY126" fmla="*/ 1221615 h 1505499"/>
                  <a:gd name="connsiteX127" fmla="*/ 720654 w 1034979"/>
                  <a:gd name="connsiteY127" fmla="*/ 1305435 h 1505499"/>
                  <a:gd name="connsiteX128" fmla="*/ 733989 w 1034979"/>
                  <a:gd name="connsiteY128" fmla="*/ 1314960 h 1505499"/>
                  <a:gd name="connsiteX129" fmla="*/ 743514 w 1034979"/>
                  <a:gd name="connsiteY129" fmla="*/ 1316865 h 1505499"/>
                  <a:gd name="connsiteX130" fmla="*/ 749229 w 1034979"/>
                  <a:gd name="connsiteY130" fmla="*/ 1318770 h 1505499"/>
                  <a:gd name="connsiteX131" fmla="*/ 762564 w 1034979"/>
                  <a:gd name="connsiteY131" fmla="*/ 1324485 h 1505499"/>
                  <a:gd name="connsiteX132" fmla="*/ 777804 w 1034979"/>
                  <a:gd name="connsiteY132" fmla="*/ 1322580 h 1505499"/>
                  <a:gd name="connsiteX133" fmla="*/ 789234 w 1034979"/>
                  <a:gd name="connsiteY133" fmla="*/ 1316865 h 1505499"/>
                  <a:gd name="connsiteX134" fmla="*/ 794949 w 1034979"/>
                  <a:gd name="connsiteY134" fmla="*/ 1314960 h 1505499"/>
                  <a:gd name="connsiteX135" fmla="*/ 802569 w 1034979"/>
                  <a:gd name="connsiteY135" fmla="*/ 1297815 h 1505499"/>
                  <a:gd name="connsiteX136" fmla="*/ 800664 w 1034979"/>
                  <a:gd name="connsiteY136" fmla="*/ 1273050 h 1505499"/>
                  <a:gd name="connsiteX137" fmla="*/ 798759 w 1034979"/>
                  <a:gd name="connsiteY137" fmla="*/ 1267335 h 1505499"/>
                  <a:gd name="connsiteX138" fmla="*/ 796854 w 1034979"/>
                  <a:gd name="connsiteY138" fmla="*/ 1259715 h 1505499"/>
                  <a:gd name="connsiteX139" fmla="*/ 783519 w 1034979"/>
                  <a:gd name="connsiteY139" fmla="*/ 1242570 h 1505499"/>
                  <a:gd name="connsiteX140" fmla="*/ 773994 w 1034979"/>
                  <a:gd name="connsiteY140" fmla="*/ 1236855 h 1505499"/>
                  <a:gd name="connsiteX141" fmla="*/ 648264 w 1034979"/>
                  <a:gd name="connsiteY141" fmla="*/ 1145415 h 1505499"/>
                  <a:gd name="connsiteX142" fmla="*/ 644454 w 1034979"/>
                  <a:gd name="connsiteY142" fmla="*/ 1128270 h 1505499"/>
                  <a:gd name="connsiteX143" fmla="*/ 646359 w 1034979"/>
                  <a:gd name="connsiteY143" fmla="*/ 1120650 h 1505499"/>
                  <a:gd name="connsiteX144" fmla="*/ 650169 w 1034979"/>
                  <a:gd name="connsiteY144" fmla="*/ 1103505 h 1505499"/>
                  <a:gd name="connsiteX145" fmla="*/ 653979 w 1034979"/>
                  <a:gd name="connsiteY145" fmla="*/ 1097790 h 1505499"/>
                  <a:gd name="connsiteX146" fmla="*/ 655884 w 1034979"/>
                  <a:gd name="connsiteY146" fmla="*/ 1092075 h 1505499"/>
                  <a:gd name="connsiteX147" fmla="*/ 661599 w 1034979"/>
                  <a:gd name="connsiteY147" fmla="*/ 1090170 h 1505499"/>
                  <a:gd name="connsiteX148" fmla="*/ 671124 w 1034979"/>
                  <a:gd name="connsiteY148" fmla="*/ 1078740 h 1505499"/>
                  <a:gd name="connsiteX149" fmla="*/ 724464 w 1034979"/>
                  <a:gd name="connsiteY149" fmla="*/ 1071120 h 1505499"/>
                  <a:gd name="connsiteX150" fmla="*/ 842574 w 1034979"/>
                  <a:gd name="connsiteY150" fmla="*/ 1073025 h 1505499"/>
                  <a:gd name="connsiteX151" fmla="*/ 871149 w 1034979"/>
                  <a:gd name="connsiteY151" fmla="*/ 1074930 h 1505499"/>
                  <a:gd name="connsiteX152" fmla="*/ 899724 w 1034979"/>
                  <a:gd name="connsiteY152" fmla="*/ 1080645 h 1505499"/>
                  <a:gd name="connsiteX153" fmla="*/ 922584 w 1034979"/>
                  <a:gd name="connsiteY153" fmla="*/ 1084455 h 1505499"/>
                  <a:gd name="connsiteX154" fmla="*/ 951159 w 1034979"/>
                  <a:gd name="connsiteY154" fmla="*/ 1090170 h 1505499"/>
                  <a:gd name="connsiteX155" fmla="*/ 956874 w 1034979"/>
                  <a:gd name="connsiteY155" fmla="*/ 1090170 h 1505499"/>
                  <a:gd name="connsiteX156" fmla="*/ 1002594 w 1034979"/>
                  <a:gd name="connsiteY156" fmla="*/ 1088265 h 1505499"/>
                  <a:gd name="connsiteX157" fmla="*/ 1031169 w 1034979"/>
                  <a:gd name="connsiteY157" fmla="*/ 1080645 h 1505499"/>
                  <a:gd name="connsiteX158" fmla="*/ 1034979 w 1034979"/>
                  <a:gd name="connsiteY158" fmla="*/ 1074930 h 1505499"/>
                  <a:gd name="connsiteX159" fmla="*/ 1033074 w 1034979"/>
                  <a:gd name="connsiteY159" fmla="*/ 1055880 h 1505499"/>
                  <a:gd name="connsiteX160" fmla="*/ 1027359 w 1034979"/>
                  <a:gd name="connsiteY160" fmla="*/ 1052070 h 1505499"/>
                  <a:gd name="connsiteX161" fmla="*/ 1012119 w 1034979"/>
                  <a:gd name="connsiteY161" fmla="*/ 1050165 h 1505499"/>
                  <a:gd name="connsiteX162" fmla="*/ 1006404 w 1034979"/>
                  <a:gd name="connsiteY162" fmla="*/ 1048260 h 1505499"/>
                  <a:gd name="connsiteX163" fmla="*/ 998784 w 1034979"/>
                  <a:gd name="connsiteY163" fmla="*/ 1046355 h 1505499"/>
                  <a:gd name="connsiteX164" fmla="*/ 987354 w 1034979"/>
                  <a:gd name="connsiteY164" fmla="*/ 1038735 h 1505499"/>
                  <a:gd name="connsiteX165" fmla="*/ 975924 w 1034979"/>
                  <a:gd name="connsiteY165" fmla="*/ 1034925 h 1505499"/>
                  <a:gd name="connsiteX166" fmla="*/ 970209 w 1034979"/>
                  <a:gd name="connsiteY166" fmla="*/ 1033020 h 1505499"/>
                  <a:gd name="connsiteX167" fmla="*/ 962589 w 1034979"/>
                  <a:gd name="connsiteY167" fmla="*/ 1031115 h 1505499"/>
                  <a:gd name="connsiteX168" fmla="*/ 956874 w 1034979"/>
                  <a:gd name="connsiteY168" fmla="*/ 1029210 h 1505499"/>
                  <a:gd name="connsiteX169" fmla="*/ 935919 w 1034979"/>
                  <a:gd name="connsiteY169" fmla="*/ 1023495 h 1505499"/>
                  <a:gd name="connsiteX170" fmla="*/ 930204 w 1034979"/>
                  <a:gd name="connsiteY170" fmla="*/ 1021590 h 1505499"/>
                  <a:gd name="connsiteX171" fmla="*/ 825429 w 1034979"/>
                  <a:gd name="connsiteY171" fmla="*/ 1023495 h 1505499"/>
                  <a:gd name="connsiteX172" fmla="*/ 819714 w 1034979"/>
                  <a:gd name="connsiteY172" fmla="*/ 1025400 h 1505499"/>
                  <a:gd name="connsiteX173" fmla="*/ 730179 w 1034979"/>
                  <a:gd name="connsiteY173" fmla="*/ 1027305 h 1505499"/>
                  <a:gd name="connsiteX174" fmla="*/ 716844 w 1034979"/>
                  <a:gd name="connsiteY174" fmla="*/ 1031115 h 1505499"/>
                  <a:gd name="connsiteX175" fmla="*/ 695889 w 1034979"/>
                  <a:gd name="connsiteY175" fmla="*/ 1033020 h 1505499"/>
                  <a:gd name="connsiteX176" fmla="*/ 669219 w 1034979"/>
                  <a:gd name="connsiteY176" fmla="*/ 1034925 h 1505499"/>
                  <a:gd name="connsiteX177" fmla="*/ 669219 w 1034979"/>
                  <a:gd name="connsiteY177" fmla="*/ 1034925 h 1505499"/>
                  <a:gd name="connsiteX178" fmla="*/ 646359 w 1034979"/>
                  <a:gd name="connsiteY178" fmla="*/ 1038735 h 1505499"/>
                  <a:gd name="connsiteX179" fmla="*/ 642549 w 1034979"/>
                  <a:gd name="connsiteY179" fmla="*/ 1027305 h 1505499"/>
                  <a:gd name="connsiteX180" fmla="*/ 640644 w 1034979"/>
                  <a:gd name="connsiteY180" fmla="*/ 1021590 h 1505499"/>
                  <a:gd name="connsiteX181" fmla="*/ 642549 w 1034979"/>
                  <a:gd name="connsiteY181" fmla="*/ 1004445 h 1505499"/>
                  <a:gd name="connsiteX182" fmla="*/ 644454 w 1034979"/>
                  <a:gd name="connsiteY182" fmla="*/ 998730 h 1505499"/>
                  <a:gd name="connsiteX183" fmla="*/ 661599 w 1034979"/>
                  <a:gd name="connsiteY183" fmla="*/ 989205 h 1505499"/>
                  <a:gd name="connsiteX184" fmla="*/ 673029 w 1034979"/>
                  <a:gd name="connsiteY184" fmla="*/ 981585 h 1505499"/>
                  <a:gd name="connsiteX185" fmla="*/ 674934 w 1034979"/>
                  <a:gd name="connsiteY185" fmla="*/ 975870 h 1505499"/>
                  <a:gd name="connsiteX186" fmla="*/ 680649 w 1034979"/>
                  <a:gd name="connsiteY186" fmla="*/ 973965 h 1505499"/>
                  <a:gd name="connsiteX187" fmla="*/ 686364 w 1034979"/>
                  <a:gd name="connsiteY187" fmla="*/ 970155 h 1505499"/>
                  <a:gd name="connsiteX188" fmla="*/ 695889 w 1034979"/>
                  <a:gd name="connsiteY188" fmla="*/ 960630 h 1505499"/>
                  <a:gd name="connsiteX189" fmla="*/ 705414 w 1034979"/>
                  <a:gd name="connsiteY189" fmla="*/ 949200 h 1505499"/>
                  <a:gd name="connsiteX190" fmla="*/ 716844 w 1034979"/>
                  <a:gd name="connsiteY190" fmla="*/ 941580 h 1505499"/>
                  <a:gd name="connsiteX191" fmla="*/ 732084 w 1034979"/>
                  <a:gd name="connsiteY191" fmla="*/ 928245 h 1505499"/>
                  <a:gd name="connsiteX192" fmla="*/ 741609 w 1034979"/>
                  <a:gd name="connsiteY192" fmla="*/ 916815 h 1505499"/>
                  <a:gd name="connsiteX193" fmla="*/ 753039 w 1034979"/>
                  <a:gd name="connsiteY193" fmla="*/ 907290 h 1505499"/>
                  <a:gd name="connsiteX194" fmla="*/ 758754 w 1034979"/>
                  <a:gd name="connsiteY194" fmla="*/ 895860 h 1505499"/>
                  <a:gd name="connsiteX195" fmla="*/ 760659 w 1034979"/>
                  <a:gd name="connsiteY195" fmla="*/ 890145 h 1505499"/>
                  <a:gd name="connsiteX196" fmla="*/ 766374 w 1034979"/>
                  <a:gd name="connsiteY196" fmla="*/ 878715 h 1505499"/>
                  <a:gd name="connsiteX197" fmla="*/ 764469 w 1034979"/>
                  <a:gd name="connsiteY197" fmla="*/ 863475 h 1505499"/>
                  <a:gd name="connsiteX198" fmla="*/ 758754 w 1034979"/>
                  <a:gd name="connsiteY198" fmla="*/ 861570 h 1505499"/>
                  <a:gd name="connsiteX199" fmla="*/ 737799 w 1034979"/>
                  <a:gd name="connsiteY199" fmla="*/ 863475 h 1505499"/>
                  <a:gd name="connsiteX200" fmla="*/ 732084 w 1034979"/>
                  <a:gd name="connsiteY200" fmla="*/ 867285 h 1505499"/>
                  <a:gd name="connsiteX201" fmla="*/ 720654 w 1034979"/>
                  <a:gd name="connsiteY201" fmla="*/ 871095 h 1505499"/>
                  <a:gd name="connsiteX202" fmla="*/ 716844 w 1034979"/>
                  <a:gd name="connsiteY202" fmla="*/ 876810 h 1505499"/>
                  <a:gd name="connsiteX203" fmla="*/ 711129 w 1034979"/>
                  <a:gd name="connsiteY203" fmla="*/ 878715 h 1505499"/>
                  <a:gd name="connsiteX204" fmla="*/ 705414 w 1034979"/>
                  <a:gd name="connsiteY204" fmla="*/ 882525 h 1505499"/>
                  <a:gd name="connsiteX205" fmla="*/ 699699 w 1034979"/>
                  <a:gd name="connsiteY205" fmla="*/ 888240 h 1505499"/>
                  <a:gd name="connsiteX206" fmla="*/ 692079 w 1034979"/>
                  <a:gd name="connsiteY206" fmla="*/ 892050 h 1505499"/>
                  <a:gd name="connsiteX207" fmla="*/ 650169 w 1034979"/>
                  <a:gd name="connsiteY207" fmla="*/ 920625 h 1505499"/>
                  <a:gd name="connsiteX208" fmla="*/ 636834 w 1034979"/>
                  <a:gd name="connsiteY208" fmla="*/ 932055 h 1505499"/>
                  <a:gd name="connsiteX209" fmla="*/ 627309 w 1034979"/>
                  <a:gd name="connsiteY209" fmla="*/ 949200 h 1505499"/>
                  <a:gd name="connsiteX210" fmla="*/ 602544 w 1034979"/>
                  <a:gd name="connsiteY210" fmla="*/ 954915 h 1505499"/>
                  <a:gd name="connsiteX211" fmla="*/ 589209 w 1034979"/>
                  <a:gd name="connsiteY211" fmla="*/ 958725 h 1505499"/>
                  <a:gd name="connsiteX212" fmla="*/ 573969 w 1034979"/>
                  <a:gd name="connsiteY212" fmla="*/ 956820 h 1505499"/>
                  <a:gd name="connsiteX213" fmla="*/ 562539 w 1034979"/>
                  <a:gd name="connsiteY213" fmla="*/ 953010 h 1505499"/>
                  <a:gd name="connsiteX214" fmla="*/ 551109 w 1034979"/>
                  <a:gd name="connsiteY214" fmla="*/ 949200 h 1505499"/>
                  <a:gd name="connsiteX215" fmla="*/ 539679 w 1034979"/>
                  <a:gd name="connsiteY215" fmla="*/ 945390 h 1505499"/>
                  <a:gd name="connsiteX216" fmla="*/ 533964 w 1034979"/>
                  <a:gd name="connsiteY216" fmla="*/ 943485 h 1505499"/>
                  <a:gd name="connsiteX217" fmla="*/ 528249 w 1034979"/>
                  <a:gd name="connsiteY217" fmla="*/ 939675 h 1505499"/>
                  <a:gd name="connsiteX218" fmla="*/ 516819 w 1034979"/>
                  <a:gd name="connsiteY218" fmla="*/ 933960 h 1505499"/>
                  <a:gd name="connsiteX219" fmla="*/ 509199 w 1034979"/>
                  <a:gd name="connsiteY219" fmla="*/ 922530 h 1505499"/>
                  <a:gd name="connsiteX220" fmla="*/ 505389 w 1034979"/>
                  <a:gd name="connsiteY220" fmla="*/ 901575 h 1505499"/>
                  <a:gd name="connsiteX221" fmla="*/ 507294 w 1034979"/>
                  <a:gd name="connsiteY221" fmla="*/ 836805 h 1505499"/>
                  <a:gd name="connsiteX222" fmla="*/ 513009 w 1034979"/>
                  <a:gd name="connsiteY222" fmla="*/ 823470 h 1505499"/>
                  <a:gd name="connsiteX223" fmla="*/ 503484 w 1034979"/>
                  <a:gd name="connsiteY223" fmla="*/ 347220 h 1505499"/>
                  <a:gd name="connsiteX224" fmla="*/ 499674 w 1034979"/>
                  <a:gd name="connsiteY224" fmla="*/ 55755 h 1505499"/>
                  <a:gd name="connsiteX225" fmla="*/ 490149 w 1034979"/>
                  <a:gd name="connsiteY225" fmla="*/ 29085 h 1505499"/>
                  <a:gd name="connsiteX226" fmla="*/ 488244 w 1034979"/>
                  <a:gd name="connsiteY226" fmla="*/ 23370 h 1505499"/>
                  <a:gd name="connsiteX227" fmla="*/ 484434 w 1034979"/>
                  <a:gd name="connsiteY227" fmla="*/ 17655 h 1505499"/>
                  <a:gd name="connsiteX228" fmla="*/ 478719 w 1034979"/>
                  <a:gd name="connsiteY228" fmla="*/ 6225 h 1505499"/>
                  <a:gd name="connsiteX229" fmla="*/ 473004 w 1034979"/>
                  <a:gd name="connsiteY229" fmla="*/ 2415 h 1505499"/>
                  <a:gd name="connsiteX230" fmla="*/ 429189 w 1034979"/>
                  <a:gd name="connsiteY230" fmla="*/ 510 h 1505499"/>
                  <a:gd name="connsiteX231" fmla="*/ 421569 w 1034979"/>
                  <a:gd name="connsiteY231" fmla="*/ 11940 h 1505499"/>
                  <a:gd name="connsiteX232" fmla="*/ 417759 w 1034979"/>
                  <a:gd name="connsiteY232" fmla="*/ 17655 h 1505499"/>
                  <a:gd name="connsiteX233" fmla="*/ 419664 w 1034979"/>
                  <a:gd name="connsiteY233" fmla="*/ 50040 h 1505499"/>
                  <a:gd name="connsiteX234" fmla="*/ 423474 w 1034979"/>
                  <a:gd name="connsiteY234" fmla="*/ 61470 h 1505499"/>
                  <a:gd name="connsiteX235" fmla="*/ 425379 w 1034979"/>
                  <a:gd name="connsiteY235" fmla="*/ 67185 h 1505499"/>
                  <a:gd name="connsiteX236" fmla="*/ 425379 w 1034979"/>
                  <a:gd name="connsiteY236" fmla="*/ 72900 h 1505499"/>
                  <a:gd name="connsiteX237" fmla="*/ 429189 w 1034979"/>
                  <a:gd name="connsiteY237" fmla="*/ 227205 h 1505499"/>
                  <a:gd name="connsiteX238" fmla="*/ 440619 w 1034979"/>
                  <a:gd name="connsiteY238" fmla="*/ 410085 h 1505499"/>
                  <a:gd name="connsiteX239" fmla="*/ 425379 w 1034979"/>
                  <a:gd name="connsiteY239" fmla="*/ 707265 h 1505499"/>
                  <a:gd name="connsiteX240" fmla="*/ 417759 w 1034979"/>
                  <a:gd name="connsiteY240" fmla="*/ 834900 h 1505499"/>
                  <a:gd name="connsiteX241" fmla="*/ 413949 w 1034979"/>
                  <a:gd name="connsiteY241" fmla="*/ 852045 h 1505499"/>
                  <a:gd name="connsiteX242" fmla="*/ 417759 w 1034979"/>
                  <a:gd name="connsiteY242" fmla="*/ 873000 h 1505499"/>
                  <a:gd name="connsiteX243" fmla="*/ 421569 w 1034979"/>
                  <a:gd name="connsiteY243" fmla="*/ 878715 h 1505499"/>
                  <a:gd name="connsiteX244" fmla="*/ 425379 w 1034979"/>
                  <a:gd name="connsiteY244" fmla="*/ 890145 h 1505499"/>
                  <a:gd name="connsiteX245" fmla="*/ 423474 w 1034979"/>
                  <a:gd name="connsiteY245" fmla="*/ 916815 h 1505499"/>
                  <a:gd name="connsiteX246" fmla="*/ 417759 w 1034979"/>
                  <a:gd name="connsiteY246" fmla="*/ 918720 h 1505499"/>
                  <a:gd name="connsiteX247" fmla="*/ 412044 w 1034979"/>
                  <a:gd name="connsiteY247" fmla="*/ 922530 h 1505499"/>
                  <a:gd name="connsiteX248" fmla="*/ 421569 w 1034979"/>
                  <a:gd name="connsiteY248" fmla="*/ 918720 h 1505499"/>
                  <a:gd name="connsiteX0" fmla="*/ 421569 w 1034979"/>
                  <a:gd name="connsiteY0" fmla="*/ 918360 h 1505139"/>
                  <a:gd name="connsiteX1" fmla="*/ 421569 w 1034979"/>
                  <a:gd name="connsiteY1" fmla="*/ 918360 h 1505139"/>
                  <a:gd name="connsiteX2" fmla="*/ 394899 w 1034979"/>
                  <a:gd name="connsiteY2" fmla="*/ 927885 h 1505139"/>
                  <a:gd name="connsiteX3" fmla="*/ 387279 w 1034979"/>
                  <a:gd name="connsiteY3" fmla="*/ 929790 h 1505139"/>
                  <a:gd name="connsiteX4" fmla="*/ 356799 w 1034979"/>
                  <a:gd name="connsiteY4" fmla="*/ 931695 h 1505139"/>
                  <a:gd name="connsiteX5" fmla="*/ 351084 w 1034979"/>
                  <a:gd name="connsiteY5" fmla="*/ 935505 h 1505139"/>
                  <a:gd name="connsiteX6" fmla="*/ 339654 w 1034979"/>
                  <a:gd name="connsiteY6" fmla="*/ 945030 h 1505139"/>
                  <a:gd name="connsiteX7" fmla="*/ 328224 w 1034979"/>
                  <a:gd name="connsiteY7" fmla="*/ 948840 h 1505139"/>
                  <a:gd name="connsiteX8" fmla="*/ 312984 w 1034979"/>
                  <a:gd name="connsiteY8" fmla="*/ 954555 h 1505139"/>
                  <a:gd name="connsiteX9" fmla="*/ 265359 w 1034979"/>
                  <a:gd name="connsiteY9" fmla="*/ 950745 h 1505139"/>
                  <a:gd name="connsiteX10" fmla="*/ 253929 w 1034979"/>
                  <a:gd name="connsiteY10" fmla="*/ 946935 h 1505139"/>
                  <a:gd name="connsiteX11" fmla="*/ 242499 w 1034979"/>
                  <a:gd name="connsiteY11" fmla="*/ 943125 h 1505139"/>
                  <a:gd name="connsiteX12" fmla="*/ 236784 w 1034979"/>
                  <a:gd name="connsiteY12" fmla="*/ 941220 h 1505139"/>
                  <a:gd name="connsiteX13" fmla="*/ 231069 w 1034979"/>
                  <a:gd name="connsiteY13" fmla="*/ 939315 h 1505139"/>
                  <a:gd name="connsiteX14" fmla="*/ 219639 w 1034979"/>
                  <a:gd name="connsiteY14" fmla="*/ 937410 h 1505139"/>
                  <a:gd name="connsiteX15" fmla="*/ 213924 w 1034979"/>
                  <a:gd name="connsiteY15" fmla="*/ 935505 h 1505139"/>
                  <a:gd name="connsiteX16" fmla="*/ 206304 w 1034979"/>
                  <a:gd name="connsiteY16" fmla="*/ 933600 h 1505139"/>
                  <a:gd name="connsiteX17" fmla="*/ 194874 w 1034979"/>
                  <a:gd name="connsiteY17" fmla="*/ 929790 h 1505139"/>
                  <a:gd name="connsiteX18" fmla="*/ 189159 w 1034979"/>
                  <a:gd name="connsiteY18" fmla="*/ 927885 h 1505139"/>
                  <a:gd name="connsiteX19" fmla="*/ 181539 w 1034979"/>
                  <a:gd name="connsiteY19" fmla="*/ 925980 h 1505139"/>
                  <a:gd name="connsiteX20" fmla="*/ 170109 w 1034979"/>
                  <a:gd name="connsiteY20" fmla="*/ 920265 h 1505139"/>
                  <a:gd name="connsiteX21" fmla="*/ 164394 w 1034979"/>
                  <a:gd name="connsiteY21" fmla="*/ 916455 h 1505139"/>
                  <a:gd name="connsiteX22" fmla="*/ 156774 w 1034979"/>
                  <a:gd name="connsiteY22" fmla="*/ 905025 h 1505139"/>
                  <a:gd name="connsiteX23" fmla="*/ 145344 w 1034979"/>
                  <a:gd name="connsiteY23" fmla="*/ 901215 h 1505139"/>
                  <a:gd name="connsiteX24" fmla="*/ 139629 w 1034979"/>
                  <a:gd name="connsiteY24" fmla="*/ 897405 h 1505139"/>
                  <a:gd name="connsiteX25" fmla="*/ 133914 w 1034979"/>
                  <a:gd name="connsiteY25" fmla="*/ 895500 h 1505139"/>
                  <a:gd name="connsiteX26" fmla="*/ 116769 w 1034979"/>
                  <a:gd name="connsiteY26" fmla="*/ 891690 h 1505139"/>
                  <a:gd name="connsiteX27" fmla="*/ 111054 w 1034979"/>
                  <a:gd name="connsiteY27" fmla="*/ 885975 h 1505139"/>
                  <a:gd name="connsiteX28" fmla="*/ 101529 w 1034979"/>
                  <a:gd name="connsiteY28" fmla="*/ 868830 h 1505139"/>
                  <a:gd name="connsiteX29" fmla="*/ 84384 w 1034979"/>
                  <a:gd name="connsiteY29" fmla="*/ 861210 h 1505139"/>
                  <a:gd name="connsiteX30" fmla="*/ 78669 w 1034979"/>
                  <a:gd name="connsiteY30" fmla="*/ 859305 h 1505139"/>
                  <a:gd name="connsiteX31" fmla="*/ 59619 w 1034979"/>
                  <a:gd name="connsiteY31" fmla="*/ 863115 h 1505139"/>
                  <a:gd name="connsiteX32" fmla="*/ 53904 w 1034979"/>
                  <a:gd name="connsiteY32" fmla="*/ 866925 h 1505139"/>
                  <a:gd name="connsiteX33" fmla="*/ 50094 w 1034979"/>
                  <a:gd name="connsiteY33" fmla="*/ 872640 h 1505139"/>
                  <a:gd name="connsiteX34" fmla="*/ 46284 w 1034979"/>
                  <a:gd name="connsiteY34" fmla="*/ 884070 h 1505139"/>
                  <a:gd name="connsiteX35" fmla="*/ 50094 w 1034979"/>
                  <a:gd name="connsiteY35" fmla="*/ 922170 h 1505139"/>
                  <a:gd name="connsiteX36" fmla="*/ 53904 w 1034979"/>
                  <a:gd name="connsiteY36" fmla="*/ 927885 h 1505139"/>
                  <a:gd name="connsiteX37" fmla="*/ 59619 w 1034979"/>
                  <a:gd name="connsiteY37" fmla="*/ 931695 h 1505139"/>
                  <a:gd name="connsiteX38" fmla="*/ 63429 w 1034979"/>
                  <a:gd name="connsiteY38" fmla="*/ 937410 h 1505139"/>
                  <a:gd name="connsiteX39" fmla="*/ 80574 w 1034979"/>
                  <a:gd name="connsiteY39" fmla="*/ 946935 h 1505139"/>
                  <a:gd name="connsiteX40" fmla="*/ 103434 w 1034979"/>
                  <a:gd name="connsiteY40" fmla="*/ 948840 h 1505139"/>
                  <a:gd name="connsiteX41" fmla="*/ 124389 w 1034979"/>
                  <a:gd name="connsiteY41" fmla="*/ 954555 h 1505139"/>
                  <a:gd name="connsiteX42" fmla="*/ 130104 w 1034979"/>
                  <a:gd name="connsiteY42" fmla="*/ 956460 h 1505139"/>
                  <a:gd name="connsiteX43" fmla="*/ 135819 w 1034979"/>
                  <a:gd name="connsiteY43" fmla="*/ 962175 h 1505139"/>
                  <a:gd name="connsiteX44" fmla="*/ 143439 w 1034979"/>
                  <a:gd name="connsiteY44" fmla="*/ 964080 h 1505139"/>
                  <a:gd name="connsiteX45" fmla="*/ 166299 w 1034979"/>
                  <a:gd name="connsiteY45" fmla="*/ 967890 h 1505139"/>
                  <a:gd name="connsiteX46" fmla="*/ 191064 w 1034979"/>
                  <a:gd name="connsiteY46" fmla="*/ 973605 h 1505139"/>
                  <a:gd name="connsiteX47" fmla="*/ 208209 w 1034979"/>
                  <a:gd name="connsiteY47" fmla="*/ 979320 h 1505139"/>
                  <a:gd name="connsiteX48" fmla="*/ 213924 w 1034979"/>
                  <a:gd name="connsiteY48" fmla="*/ 981225 h 1505139"/>
                  <a:gd name="connsiteX49" fmla="*/ 229164 w 1034979"/>
                  <a:gd name="connsiteY49" fmla="*/ 985035 h 1505139"/>
                  <a:gd name="connsiteX50" fmla="*/ 248214 w 1034979"/>
                  <a:gd name="connsiteY50" fmla="*/ 990750 h 1505139"/>
                  <a:gd name="connsiteX51" fmla="*/ 253929 w 1034979"/>
                  <a:gd name="connsiteY51" fmla="*/ 994560 h 1505139"/>
                  <a:gd name="connsiteX52" fmla="*/ 267264 w 1034979"/>
                  <a:gd name="connsiteY52" fmla="*/ 1009800 h 1505139"/>
                  <a:gd name="connsiteX53" fmla="*/ 272979 w 1034979"/>
                  <a:gd name="connsiteY53" fmla="*/ 1028850 h 1505139"/>
                  <a:gd name="connsiteX54" fmla="*/ 274884 w 1034979"/>
                  <a:gd name="connsiteY54" fmla="*/ 1034565 h 1505139"/>
                  <a:gd name="connsiteX55" fmla="*/ 276789 w 1034979"/>
                  <a:gd name="connsiteY55" fmla="*/ 1040280 h 1505139"/>
                  <a:gd name="connsiteX56" fmla="*/ 278694 w 1034979"/>
                  <a:gd name="connsiteY56" fmla="*/ 1065045 h 1505139"/>
                  <a:gd name="connsiteX57" fmla="*/ 280599 w 1034979"/>
                  <a:gd name="connsiteY57" fmla="*/ 1070760 h 1505139"/>
                  <a:gd name="connsiteX58" fmla="*/ 278694 w 1034979"/>
                  <a:gd name="connsiteY58" fmla="*/ 1089810 h 1505139"/>
                  <a:gd name="connsiteX59" fmla="*/ 276789 w 1034979"/>
                  <a:gd name="connsiteY59" fmla="*/ 1099335 h 1505139"/>
                  <a:gd name="connsiteX60" fmla="*/ 263454 w 1034979"/>
                  <a:gd name="connsiteY60" fmla="*/ 1112670 h 1505139"/>
                  <a:gd name="connsiteX61" fmla="*/ 252024 w 1034979"/>
                  <a:gd name="connsiteY61" fmla="*/ 1120290 h 1505139"/>
                  <a:gd name="connsiteX62" fmla="*/ 240594 w 1034979"/>
                  <a:gd name="connsiteY62" fmla="*/ 1124100 h 1505139"/>
                  <a:gd name="connsiteX63" fmla="*/ 126294 w 1034979"/>
                  <a:gd name="connsiteY63" fmla="*/ 1124100 h 1505139"/>
                  <a:gd name="connsiteX64" fmla="*/ 120579 w 1034979"/>
                  <a:gd name="connsiteY64" fmla="*/ 1126005 h 1505139"/>
                  <a:gd name="connsiteX65" fmla="*/ 105339 w 1034979"/>
                  <a:gd name="connsiteY65" fmla="*/ 1127910 h 1505139"/>
                  <a:gd name="connsiteX66" fmla="*/ 88194 w 1034979"/>
                  <a:gd name="connsiteY66" fmla="*/ 1133625 h 1505139"/>
                  <a:gd name="connsiteX67" fmla="*/ 82479 w 1034979"/>
                  <a:gd name="connsiteY67" fmla="*/ 1135530 h 1505139"/>
                  <a:gd name="connsiteX68" fmla="*/ 76764 w 1034979"/>
                  <a:gd name="connsiteY68" fmla="*/ 1139340 h 1505139"/>
                  <a:gd name="connsiteX69" fmla="*/ 65334 w 1034979"/>
                  <a:gd name="connsiteY69" fmla="*/ 1141245 h 1505139"/>
                  <a:gd name="connsiteX70" fmla="*/ 27234 w 1034979"/>
                  <a:gd name="connsiteY70" fmla="*/ 1143150 h 1505139"/>
                  <a:gd name="connsiteX71" fmla="*/ 15804 w 1034979"/>
                  <a:gd name="connsiteY71" fmla="*/ 1148865 h 1505139"/>
                  <a:gd name="connsiteX72" fmla="*/ 6279 w 1034979"/>
                  <a:gd name="connsiteY72" fmla="*/ 1158390 h 1505139"/>
                  <a:gd name="connsiteX73" fmla="*/ 4374 w 1034979"/>
                  <a:gd name="connsiteY73" fmla="*/ 1164105 h 1505139"/>
                  <a:gd name="connsiteX74" fmla="*/ 564 w 1034979"/>
                  <a:gd name="connsiteY74" fmla="*/ 1169820 h 1505139"/>
                  <a:gd name="connsiteX75" fmla="*/ 6279 w 1034979"/>
                  <a:gd name="connsiteY75" fmla="*/ 1202205 h 1505139"/>
                  <a:gd name="connsiteX76" fmla="*/ 11994 w 1034979"/>
                  <a:gd name="connsiteY76" fmla="*/ 1206015 h 1505139"/>
                  <a:gd name="connsiteX77" fmla="*/ 17709 w 1034979"/>
                  <a:gd name="connsiteY77" fmla="*/ 1207920 h 1505139"/>
                  <a:gd name="connsiteX78" fmla="*/ 145344 w 1034979"/>
                  <a:gd name="connsiteY78" fmla="*/ 1206015 h 1505139"/>
                  <a:gd name="connsiteX79" fmla="*/ 152964 w 1034979"/>
                  <a:gd name="connsiteY79" fmla="*/ 1204110 h 1505139"/>
                  <a:gd name="connsiteX80" fmla="*/ 303459 w 1034979"/>
                  <a:gd name="connsiteY80" fmla="*/ 1198395 h 1505139"/>
                  <a:gd name="connsiteX81" fmla="*/ 318699 w 1034979"/>
                  <a:gd name="connsiteY81" fmla="*/ 1206015 h 1505139"/>
                  <a:gd name="connsiteX82" fmla="*/ 330129 w 1034979"/>
                  <a:gd name="connsiteY82" fmla="*/ 1211730 h 1505139"/>
                  <a:gd name="connsiteX83" fmla="*/ 333939 w 1034979"/>
                  <a:gd name="connsiteY83" fmla="*/ 1217445 h 1505139"/>
                  <a:gd name="connsiteX84" fmla="*/ 339654 w 1034979"/>
                  <a:gd name="connsiteY84" fmla="*/ 1219350 h 1505139"/>
                  <a:gd name="connsiteX85" fmla="*/ 351084 w 1034979"/>
                  <a:gd name="connsiteY85" fmla="*/ 1226970 h 1505139"/>
                  <a:gd name="connsiteX86" fmla="*/ 356799 w 1034979"/>
                  <a:gd name="connsiteY86" fmla="*/ 1230780 h 1505139"/>
                  <a:gd name="connsiteX87" fmla="*/ 360609 w 1034979"/>
                  <a:gd name="connsiteY87" fmla="*/ 1236495 h 1505139"/>
                  <a:gd name="connsiteX88" fmla="*/ 366324 w 1034979"/>
                  <a:gd name="connsiteY88" fmla="*/ 1247925 h 1505139"/>
                  <a:gd name="connsiteX89" fmla="*/ 362514 w 1034979"/>
                  <a:gd name="connsiteY89" fmla="*/ 1274595 h 1505139"/>
                  <a:gd name="connsiteX90" fmla="*/ 358704 w 1034979"/>
                  <a:gd name="connsiteY90" fmla="*/ 1280310 h 1505139"/>
                  <a:gd name="connsiteX91" fmla="*/ 356799 w 1034979"/>
                  <a:gd name="connsiteY91" fmla="*/ 1286025 h 1505139"/>
                  <a:gd name="connsiteX92" fmla="*/ 352989 w 1034979"/>
                  <a:gd name="connsiteY92" fmla="*/ 1291740 h 1505139"/>
                  <a:gd name="connsiteX93" fmla="*/ 351084 w 1034979"/>
                  <a:gd name="connsiteY93" fmla="*/ 1297455 h 1505139"/>
                  <a:gd name="connsiteX94" fmla="*/ 347274 w 1034979"/>
                  <a:gd name="connsiteY94" fmla="*/ 1303170 h 1505139"/>
                  <a:gd name="connsiteX95" fmla="*/ 330129 w 1034979"/>
                  <a:gd name="connsiteY95" fmla="*/ 1369845 h 1505139"/>
                  <a:gd name="connsiteX96" fmla="*/ 328224 w 1034979"/>
                  <a:gd name="connsiteY96" fmla="*/ 1421280 h 1505139"/>
                  <a:gd name="connsiteX97" fmla="*/ 330129 w 1034979"/>
                  <a:gd name="connsiteY97" fmla="*/ 1446045 h 1505139"/>
                  <a:gd name="connsiteX98" fmla="*/ 332034 w 1034979"/>
                  <a:gd name="connsiteY98" fmla="*/ 1451760 h 1505139"/>
                  <a:gd name="connsiteX99" fmla="*/ 335844 w 1034979"/>
                  <a:gd name="connsiteY99" fmla="*/ 1455570 h 1505139"/>
                  <a:gd name="connsiteX100" fmla="*/ 364419 w 1034979"/>
                  <a:gd name="connsiteY100" fmla="*/ 1501290 h 1505139"/>
                  <a:gd name="connsiteX101" fmla="*/ 387279 w 1034979"/>
                  <a:gd name="connsiteY101" fmla="*/ 1503195 h 1505139"/>
                  <a:gd name="connsiteX102" fmla="*/ 392994 w 1034979"/>
                  <a:gd name="connsiteY102" fmla="*/ 1497480 h 1505139"/>
                  <a:gd name="connsiteX103" fmla="*/ 394899 w 1034979"/>
                  <a:gd name="connsiteY103" fmla="*/ 1486050 h 1505139"/>
                  <a:gd name="connsiteX104" fmla="*/ 396804 w 1034979"/>
                  <a:gd name="connsiteY104" fmla="*/ 1480335 h 1505139"/>
                  <a:gd name="connsiteX105" fmla="*/ 398709 w 1034979"/>
                  <a:gd name="connsiteY105" fmla="*/ 1463190 h 1505139"/>
                  <a:gd name="connsiteX106" fmla="*/ 400614 w 1034979"/>
                  <a:gd name="connsiteY106" fmla="*/ 1449855 h 1505139"/>
                  <a:gd name="connsiteX107" fmla="*/ 404424 w 1034979"/>
                  <a:gd name="connsiteY107" fmla="*/ 1392705 h 1505139"/>
                  <a:gd name="connsiteX108" fmla="*/ 410139 w 1034979"/>
                  <a:gd name="connsiteY108" fmla="*/ 1381275 h 1505139"/>
                  <a:gd name="connsiteX109" fmla="*/ 413949 w 1034979"/>
                  <a:gd name="connsiteY109" fmla="*/ 1367940 h 1505139"/>
                  <a:gd name="connsiteX110" fmla="*/ 415854 w 1034979"/>
                  <a:gd name="connsiteY110" fmla="*/ 1362225 h 1505139"/>
                  <a:gd name="connsiteX111" fmla="*/ 417759 w 1034979"/>
                  <a:gd name="connsiteY111" fmla="*/ 1348890 h 1505139"/>
                  <a:gd name="connsiteX112" fmla="*/ 421569 w 1034979"/>
                  <a:gd name="connsiteY112" fmla="*/ 1337460 h 1505139"/>
                  <a:gd name="connsiteX113" fmla="*/ 427284 w 1034979"/>
                  <a:gd name="connsiteY113" fmla="*/ 1324125 h 1505139"/>
                  <a:gd name="connsiteX114" fmla="*/ 436809 w 1034979"/>
                  <a:gd name="connsiteY114" fmla="*/ 1312695 h 1505139"/>
                  <a:gd name="connsiteX115" fmla="*/ 450144 w 1034979"/>
                  <a:gd name="connsiteY115" fmla="*/ 1297455 h 1505139"/>
                  <a:gd name="connsiteX116" fmla="*/ 457764 w 1034979"/>
                  <a:gd name="connsiteY116" fmla="*/ 1286025 h 1505139"/>
                  <a:gd name="connsiteX117" fmla="*/ 461574 w 1034979"/>
                  <a:gd name="connsiteY117" fmla="*/ 1274595 h 1505139"/>
                  <a:gd name="connsiteX118" fmla="*/ 465384 w 1034979"/>
                  <a:gd name="connsiteY118" fmla="*/ 1259355 h 1505139"/>
                  <a:gd name="connsiteX119" fmla="*/ 467289 w 1034979"/>
                  <a:gd name="connsiteY119" fmla="*/ 1253640 h 1505139"/>
                  <a:gd name="connsiteX120" fmla="*/ 507294 w 1034979"/>
                  <a:gd name="connsiteY120" fmla="*/ 1247925 h 1505139"/>
                  <a:gd name="connsiteX121" fmla="*/ 535869 w 1034979"/>
                  <a:gd name="connsiteY121" fmla="*/ 1238400 h 1505139"/>
                  <a:gd name="connsiteX122" fmla="*/ 541584 w 1034979"/>
                  <a:gd name="connsiteY122" fmla="*/ 1236495 h 1505139"/>
                  <a:gd name="connsiteX123" fmla="*/ 547299 w 1034979"/>
                  <a:gd name="connsiteY123" fmla="*/ 1234590 h 1505139"/>
                  <a:gd name="connsiteX124" fmla="*/ 554919 w 1034979"/>
                  <a:gd name="connsiteY124" fmla="*/ 1232685 h 1505139"/>
                  <a:gd name="connsiteX125" fmla="*/ 573969 w 1034979"/>
                  <a:gd name="connsiteY125" fmla="*/ 1225065 h 1505139"/>
                  <a:gd name="connsiteX126" fmla="*/ 585399 w 1034979"/>
                  <a:gd name="connsiteY126" fmla="*/ 1221255 h 1505139"/>
                  <a:gd name="connsiteX127" fmla="*/ 720654 w 1034979"/>
                  <a:gd name="connsiteY127" fmla="*/ 1305075 h 1505139"/>
                  <a:gd name="connsiteX128" fmla="*/ 733989 w 1034979"/>
                  <a:gd name="connsiteY128" fmla="*/ 1314600 h 1505139"/>
                  <a:gd name="connsiteX129" fmla="*/ 743514 w 1034979"/>
                  <a:gd name="connsiteY129" fmla="*/ 1316505 h 1505139"/>
                  <a:gd name="connsiteX130" fmla="*/ 749229 w 1034979"/>
                  <a:gd name="connsiteY130" fmla="*/ 1318410 h 1505139"/>
                  <a:gd name="connsiteX131" fmla="*/ 762564 w 1034979"/>
                  <a:gd name="connsiteY131" fmla="*/ 1324125 h 1505139"/>
                  <a:gd name="connsiteX132" fmla="*/ 777804 w 1034979"/>
                  <a:gd name="connsiteY132" fmla="*/ 1322220 h 1505139"/>
                  <a:gd name="connsiteX133" fmla="*/ 789234 w 1034979"/>
                  <a:gd name="connsiteY133" fmla="*/ 1316505 h 1505139"/>
                  <a:gd name="connsiteX134" fmla="*/ 794949 w 1034979"/>
                  <a:gd name="connsiteY134" fmla="*/ 1314600 h 1505139"/>
                  <a:gd name="connsiteX135" fmla="*/ 802569 w 1034979"/>
                  <a:gd name="connsiteY135" fmla="*/ 1297455 h 1505139"/>
                  <a:gd name="connsiteX136" fmla="*/ 800664 w 1034979"/>
                  <a:gd name="connsiteY136" fmla="*/ 1272690 h 1505139"/>
                  <a:gd name="connsiteX137" fmla="*/ 798759 w 1034979"/>
                  <a:gd name="connsiteY137" fmla="*/ 1266975 h 1505139"/>
                  <a:gd name="connsiteX138" fmla="*/ 796854 w 1034979"/>
                  <a:gd name="connsiteY138" fmla="*/ 1259355 h 1505139"/>
                  <a:gd name="connsiteX139" fmla="*/ 783519 w 1034979"/>
                  <a:gd name="connsiteY139" fmla="*/ 1242210 h 1505139"/>
                  <a:gd name="connsiteX140" fmla="*/ 773994 w 1034979"/>
                  <a:gd name="connsiteY140" fmla="*/ 1236495 h 1505139"/>
                  <a:gd name="connsiteX141" fmla="*/ 648264 w 1034979"/>
                  <a:gd name="connsiteY141" fmla="*/ 1145055 h 1505139"/>
                  <a:gd name="connsiteX142" fmla="*/ 644454 w 1034979"/>
                  <a:gd name="connsiteY142" fmla="*/ 1127910 h 1505139"/>
                  <a:gd name="connsiteX143" fmla="*/ 646359 w 1034979"/>
                  <a:gd name="connsiteY143" fmla="*/ 1120290 h 1505139"/>
                  <a:gd name="connsiteX144" fmla="*/ 650169 w 1034979"/>
                  <a:gd name="connsiteY144" fmla="*/ 1103145 h 1505139"/>
                  <a:gd name="connsiteX145" fmla="*/ 653979 w 1034979"/>
                  <a:gd name="connsiteY145" fmla="*/ 1097430 h 1505139"/>
                  <a:gd name="connsiteX146" fmla="*/ 655884 w 1034979"/>
                  <a:gd name="connsiteY146" fmla="*/ 1091715 h 1505139"/>
                  <a:gd name="connsiteX147" fmla="*/ 661599 w 1034979"/>
                  <a:gd name="connsiteY147" fmla="*/ 1089810 h 1505139"/>
                  <a:gd name="connsiteX148" fmla="*/ 671124 w 1034979"/>
                  <a:gd name="connsiteY148" fmla="*/ 1078380 h 1505139"/>
                  <a:gd name="connsiteX149" fmla="*/ 724464 w 1034979"/>
                  <a:gd name="connsiteY149" fmla="*/ 1070760 h 1505139"/>
                  <a:gd name="connsiteX150" fmla="*/ 842574 w 1034979"/>
                  <a:gd name="connsiteY150" fmla="*/ 1072665 h 1505139"/>
                  <a:gd name="connsiteX151" fmla="*/ 871149 w 1034979"/>
                  <a:gd name="connsiteY151" fmla="*/ 1074570 h 1505139"/>
                  <a:gd name="connsiteX152" fmla="*/ 899724 w 1034979"/>
                  <a:gd name="connsiteY152" fmla="*/ 1080285 h 1505139"/>
                  <a:gd name="connsiteX153" fmla="*/ 922584 w 1034979"/>
                  <a:gd name="connsiteY153" fmla="*/ 1084095 h 1505139"/>
                  <a:gd name="connsiteX154" fmla="*/ 951159 w 1034979"/>
                  <a:gd name="connsiteY154" fmla="*/ 1089810 h 1505139"/>
                  <a:gd name="connsiteX155" fmla="*/ 956874 w 1034979"/>
                  <a:gd name="connsiteY155" fmla="*/ 1089810 h 1505139"/>
                  <a:gd name="connsiteX156" fmla="*/ 1002594 w 1034979"/>
                  <a:gd name="connsiteY156" fmla="*/ 1087905 h 1505139"/>
                  <a:gd name="connsiteX157" fmla="*/ 1031169 w 1034979"/>
                  <a:gd name="connsiteY157" fmla="*/ 1080285 h 1505139"/>
                  <a:gd name="connsiteX158" fmla="*/ 1034979 w 1034979"/>
                  <a:gd name="connsiteY158" fmla="*/ 1074570 h 1505139"/>
                  <a:gd name="connsiteX159" fmla="*/ 1033074 w 1034979"/>
                  <a:gd name="connsiteY159" fmla="*/ 1055520 h 1505139"/>
                  <a:gd name="connsiteX160" fmla="*/ 1027359 w 1034979"/>
                  <a:gd name="connsiteY160" fmla="*/ 1051710 h 1505139"/>
                  <a:gd name="connsiteX161" fmla="*/ 1012119 w 1034979"/>
                  <a:gd name="connsiteY161" fmla="*/ 1049805 h 1505139"/>
                  <a:gd name="connsiteX162" fmla="*/ 1006404 w 1034979"/>
                  <a:gd name="connsiteY162" fmla="*/ 1047900 h 1505139"/>
                  <a:gd name="connsiteX163" fmla="*/ 998784 w 1034979"/>
                  <a:gd name="connsiteY163" fmla="*/ 1045995 h 1505139"/>
                  <a:gd name="connsiteX164" fmla="*/ 987354 w 1034979"/>
                  <a:gd name="connsiteY164" fmla="*/ 1038375 h 1505139"/>
                  <a:gd name="connsiteX165" fmla="*/ 975924 w 1034979"/>
                  <a:gd name="connsiteY165" fmla="*/ 1034565 h 1505139"/>
                  <a:gd name="connsiteX166" fmla="*/ 970209 w 1034979"/>
                  <a:gd name="connsiteY166" fmla="*/ 1032660 h 1505139"/>
                  <a:gd name="connsiteX167" fmla="*/ 962589 w 1034979"/>
                  <a:gd name="connsiteY167" fmla="*/ 1030755 h 1505139"/>
                  <a:gd name="connsiteX168" fmla="*/ 956874 w 1034979"/>
                  <a:gd name="connsiteY168" fmla="*/ 1028850 h 1505139"/>
                  <a:gd name="connsiteX169" fmla="*/ 935919 w 1034979"/>
                  <a:gd name="connsiteY169" fmla="*/ 1023135 h 1505139"/>
                  <a:gd name="connsiteX170" fmla="*/ 930204 w 1034979"/>
                  <a:gd name="connsiteY170" fmla="*/ 1021230 h 1505139"/>
                  <a:gd name="connsiteX171" fmla="*/ 825429 w 1034979"/>
                  <a:gd name="connsiteY171" fmla="*/ 1023135 h 1505139"/>
                  <a:gd name="connsiteX172" fmla="*/ 819714 w 1034979"/>
                  <a:gd name="connsiteY172" fmla="*/ 1025040 h 1505139"/>
                  <a:gd name="connsiteX173" fmla="*/ 730179 w 1034979"/>
                  <a:gd name="connsiteY173" fmla="*/ 1026945 h 1505139"/>
                  <a:gd name="connsiteX174" fmla="*/ 716844 w 1034979"/>
                  <a:gd name="connsiteY174" fmla="*/ 1030755 h 1505139"/>
                  <a:gd name="connsiteX175" fmla="*/ 695889 w 1034979"/>
                  <a:gd name="connsiteY175" fmla="*/ 1032660 h 1505139"/>
                  <a:gd name="connsiteX176" fmla="*/ 669219 w 1034979"/>
                  <a:gd name="connsiteY176" fmla="*/ 1034565 h 1505139"/>
                  <a:gd name="connsiteX177" fmla="*/ 669219 w 1034979"/>
                  <a:gd name="connsiteY177" fmla="*/ 1034565 h 1505139"/>
                  <a:gd name="connsiteX178" fmla="*/ 646359 w 1034979"/>
                  <a:gd name="connsiteY178" fmla="*/ 1038375 h 1505139"/>
                  <a:gd name="connsiteX179" fmla="*/ 642549 w 1034979"/>
                  <a:gd name="connsiteY179" fmla="*/ 1026945 h 1505139"/>
                  <a:gd name="connsiteX180" fmla="*/ 640644 w 1034979"/>
                  <a:gd name="connsiteY180" fmla="*/ 1021230 h 1505139"/>
                  <a:gd name="connsiteX181" fmla="*/ 642549 w 1034979"/>
                  <a:gd name="connsiteY181" fmla="*/ 1004085 h 1505139"/>
                  <a:gd name="connsiteX182" fmla="*/ 644454 w 1034979"/>
                  <a:gd name="connsiteY182" fmla="*/ 998370 h 1505139"/>
                  <a:gd name="connsiteX183" fmla="*/ 661599 w 1034979"/>
                  <a:gd name="connsiteY183" fmla="*/ 988845 h 1505139"/>
                  <a:gd name="connsiteX184" fmla="*/ 673029 w 1034979"/>
                  <a:gd name="connsiteY184" fmla="*/ 981225 h 1505139"/>
                  <a:gd name="connsiteX185" fmla="*/ 674934 w 1034979"/>
                  <a:gd name="connsiteY185" fmla="*/ 975510 h 1505139"/>
                  <a:gd name="connsiteX186" fmla="*/ 680649 w 1034979"/>
                  <a:gd name="connsiteY186" fmla="*/ 973605 h 1505139"/>
                  <a:gd name="connsiteX187" fmla="*/ 686364 w 1034979"/>
                  <a:gd name="connsiteY187" fmla="*/ 969795 h 1505139"/>
                  <a:gd name="connsiteX188" fmla="*/ 695889 w 1034979"/>
                  <a:gd name="connsiteY188" fmla="*/ 960270 h 1505139"/>
                  <a:gd name="connsiteX189" fmla="*/ 705414 w 1034979"/>
                  <a:gd name="connsiteY189" fmla="*/ 948840 h 1505139"/>
                  <a:gd name="connsiteX190" fmla="*/ 716844 w 1034979"/>
                  <a:gd name="connsiteY190" fmla="*/ 941220 h 1505139"/>
                  <a:gd name="connsiteX191" fmla="*/ 732084 w 1034979"/>
                  <a:gd name="connsiteY191" fmla="*/ 927885 h 1505139"/>
                  <a:gd name="connsiteX192" fmla="*/ 741609 w 1034979"/>
                  <a:gd name="connsiteY192" fmla="*/ 916455 h 1505139"/>
                  <a:gd name="connsiteX193" fmla="*/ 753039 w 1034979"/>
                  <a:gd name="connsiteY193" fmla="*/ 906930 h 1505139"/>
                  <a:gd name="connsiteX194" fmla="*/ 758754 w 1034979"/>
                  <a:gd name="connsiteY194" fmla="*/ 895500 h 1505139"/>
                  <a:gd name="connsiteX195" fmla="*/ 760659 w 1034979"/>
                  <a:gd name="connsiteY195" fmla="*/ 889785 h 1505139"/>
                  <a:gd name="connsiteX196" fmla="*/ 766374 w 1034979"/>
                  <a:gd name="connsiteY196" fmla="*/ 878355 h 1505139"/>
                  <a:gd name="connsiteX197" fmla="*/ 764469 w 1034979"/>
                  <a:gd name="connsiteY197" fmla="*/ 863115 h 1505139"/>
                  <a:gd name="connsiteX198" fmla="*/ 758754 w 1034979"/>
                  <a:gd name="connsiteY198" fmla="*/ 861210 h 1505139"/>
                  <a:gd name="connsiteX199" fmla="*/ 737799 w 1034979"/>
                  <a:gd name="connsiteY199" fmla="*/ 863115 h 1505139"/>
                  <a:gd name="connsiteX200" fmla="*/ 732084 w 1034979"/>
                  <a:gd name="connsiteY200" fmla="*/ 866925 h 1505139"/>
                  <a:gd name="connsiteX201" fmla="*/ 720654 w 1034979"/>
                  <a:gd name="connsiteY201" fmla="*/ 870735 h 1505139"/>
                  <a:gd name="connsiteX202" fmla="*/ 716844 w 1034979"/>
                  <a:gd name="connsiteY202" fmla="*/ 876450 h 1505139"/>
                  <a:gd name="connsiteX203" fmla="*/ 711129 w 1034979"/>
                  <a:gd name="connsiteY203" fmla="*/ 878355 h 1505139"/>
                  <a:gd name="connsiteX204" fmla="*/ 705414 w 1034979"/>
                  <a:gd name="connsiteY204" fmla="*/ 882165 h 1505139"/>
                  <a:gd name="connsiteX205" fmla="*/ 699699 w 1034979"/>
                  <a:gd name="connsiteY205" fmla="*/ 887880 h 1505139"/>
                  <a:gd name="connsiteX206" fmla="*/ 692079 w 1034979"/>
                  <a:gd name="connsiteY206" fmla="*/ 891690 h 1505139"/>
                  <a:gd name="connsiteX207" fmla="*/ 650169 w 1034979"/>
                  <a:gd name="connsiteY207" fmla="*/ 920265 h 1505139"/>
                  <a:gd name="connsiteX208" fmla="*/ 636834 w 1034979"/>
                  <a:gd name="connsiteY208" fmla="*/ 931695 h 1505139"/>
                  <a:gd name="connsiteX209" fmla="*/ 627309 w 1034979"/>
                  <a:gd name="connsiteY209" fmla="*/ 948840 h 1505139"/>
                  <a:gd name="connsiteX210" fmla="*/ 602544 w 1034979"/>
                  <a:gd name="connsiteY210" fmla="*/ 954555 h 1505139"/>
                  <a:gd name="connsiteX211" fmla="*/ 589209 w 1034979"/>
                  <a:gd name="connsiteY211" fmla="*/ 958365 h 1505139"/>
                  <a:gd name="connsiteX212" fmla="*/ 573969 w 1034979"/>
                  <a:gd name="connsiteY212" fmla="*/ 956460 h 1505139"/>
                  <a:gd name="connsiteX213" fmla="*/ 562539 w 1034979"/>
                  <a:gd name="connsiteY213" fmla="*/ 952650 h 1505139"/>
                  <a:gd name="connsiteX214" fmla="*/ 551109 w 1034979"/>
                  <a:gd name="connsiteY214" fmla="*/ 948840 h 1505139"/>
                  <a:gd name="connsiteX215" fmla="*/ 539679 w 1034979"/>
                  <a:gd name="connsiteY215" fmla="*/ 945030 h 1505139"/>
                  <a:gd name="connsiteX216" fmla="*/ 533964 w 1034979"/>
                  <a:gd name="connsiteY216" fmla="*/ 943125 h 1505139"/>
                  <a:gd name="connsiteX217" fmla="*/ 528249 w 1034979"/>
                  <a:gd name="connsiteY217" fmla="*/ 939315 h 1505139"/>
                  <a:gd name="connsiteX218" fmla="*/ 516819 w 1034979"/>
                  <a:gd name="connsiteY218" fmla="*/ 933600 h 1505139"/>
                  <a:gd name="connsiteX219" fmla="*/ 509199 w 1034979"/>
                  <a:gd name="connsiteY219" fmla="*/ 922170 h 1505139"/>
                  <a:gd name="connsiteX220" fmla="*/ 505389 w 1034979"/>
                  <a:gd name="connsiteY220" fmla="*/ 901215 h 1505139"/>
                  <a:gd name="connsiteX221" fmla="*/ 507294 w 1034979"/>
                  <a:gd name="connsiteY221" fmla="*/ 836445 h 1505139"/>
                  <a:gd name="connsiteX222" fmla="*/ 513009 w 1034979"/>
                  <a:gd name="connsiteY222" fmla="*/ 823110 h 1505139"/>
                  <a:gd name="connsiteX223" fmla="*/ 503484 w 1034979"/>
                  <a:gd name="connsiteY223" fmla="*/ 346860 h 1505139"/>
                  <a:gd name="connsiteX224" fmla="*/ 499674 w 1034979"/>
                  <a:gd name="connsiteY224" fmla="*/ 55395 h 1505139"/>
                  <a:gd name="connsiteX225" fmla="*/ 490149 w 1034979"/>
                  <a:gd name="connsiteY225" fmla="*/ 28725 h 1505139"/>
                  <a:gd name="connsiteX226" fmla="*/ 488244 w 1034979"/>
                  <a:gd name="connsiteY226" fmla="*/ 23010 h 1505139"/>
                  <a:gd name="connsiteX227" fmla="*/ 484434 w 1034979"/>
                  <a:gd name="connsiteY227" fmla="*/ 17295 h 1505139"/>
                  <a:gd name="connsiteX228" fmla="*/ 478719 w 1034979"/>
                  <a:gd name="connsiteY228" fmla="*/ 5865 h 1505139"/>
                  <a:gd name="connsiteX229" fmla="*/ 429189 w 1034979"/>
                  <a:gd name="connsiteY229" fmla="*/ 150 h 1505139"/>
                  <a:gd name="connsiteX230" fmla="*/ 421569 w 1034979"/>
                  <a:gd name="connsiteY230" fmla="*/ 11580 h 1505139"/>
                  <a:gd name="connsiteX231" fmla="*/ 417759 w 1034979"/>
                  <a:gd name="connsiteY231" fmla="*/ 17295 h 1505139"/>
                  <a:gd name="connsiteX232" fmla="*/ 419664 w 1034979"/>
                  <a:gd name="connsiteY232" fmla="*/ 49680 h 1505139"/>
                  <a:gd name="connsiteX233" fmla="*/ 423474 w 1034979"/>
                  <a:gd name="connsiteY233" fmla="*/ 61110 h 1505139"/>
                  <a:gd name="connsiteX234" fmla="*/ 425379 w 1034979"/>
                  <a:gd name="connsiteY234" fmla="*/ 66825 h 1505139"/>
                  <a:gd name="connsiteX235" fmla="*/ 425379 w 1034979"/>
                  <a:gd name="connsiteY235" fmla="*/ 72540 h 1505139"/>
                  <a:gd name="connsiteX236" fmla="*/ 429189 w 1034979"/>
                  <a:gd name="connsiteY236" fmla="*/ 226845 h 1505139"/>
                  <a:gd name="connsiteX237" fmla="*/ 440619 w 1034979"/>
                  <a:gd name="connsiteY237" fmla="*/ 409725 h 1505139"/>
                  <a:gd name="connsiteX238" fmla="*/ 425379 w 1034979"/>
                  <a:gd name="connsiteY238" fmla="*/ 706905 h 1505139"/>
                  <a:gd name="connsiteX239" fmla="*/ 417759 w 1034979"/>
                  <a:gd name="connsiteY239" fmla="*/ 834540 h 1505139"/>
                  <a:gd name="connsiteX240" fmla="*/ 413949 w 1034979"/>
                  <a:gd name="connsiteY240" fmla="*/ 851685 h 1505139"/>
                  <a:gd name="connsiteX241" fmla="*/ 417759 w 1034979"/>
                  <a:gd name="connsiteY241" fmla="*/ 872640 h 1505139"/>
                  <a:gd name="connsiteX242" fmla="*/ 421569 w 1034979"/>
                  <a:gd name="connsiteY242" fmla="*/ 878355 h 1505139"/>
                  <a:gd name="connsiteX243" fmla="*/ 425379 w 1034979"/>
                  <a:gd name="connsiteY243" fmla="*/ 889785 h 1505139"/>
                  <a:gd name="connsiteX244" fmla="*/ 423474 w 1034979"/>
                  <a:gd name="connsiteY244" fmla="*/ 916455 h 1505139"/>
                  <a:gd name="connsiteX245" fmla="*/ 417759 w 1034979"/>
                  <a:gd name="connsiteY245" fmla="*/ 918360 h 1505139"/>
                  <a:gd name="connsiteX246" fmla="*/ 412044 w 1034979"/>
                  <a:gd name="connsiteY246" fmla="*/ 922170 h 1505139"/>
                  <a:gd name="connsiteX247" fmla="*/ 421569 w 1034979"/>
                  <a:gd name="connsiteY247" fmla="*/ 918360 h 1505139"/>
                  <a:gd name="connsiteX0" fmla="*/ 421569 w 1034979"/>
                  <a:gd name="connsiteY0" fmla="*/ 918360 h 1505139"/>
                  <a:gd name="connsiteX1" fmla="*/ 421569 w 1034979"/>
                  <a:gd name="connsiteY1" fmla="*/ 918360 h 1505139"/>
                  <a:gd name="connsiteX2" fmla="*/ 394899 w 1034979"/>
                  <a:gd name="connsiteY2" fmla="*/ 927885 h 1505139"/>
                  <a:gd name="connsiteX3" fmla="*/ 387279 w 1034979"/>
                  <a:gd name="connsiteY3" fmla="*/ 929790 h 1505139"/>
                  <a:gd name="connsiteX4" fmla="*/ 356799 w 1034979"/>
                  <a:gd name="connsiteY4" fmla="*/ 931695 h 1505139"/>
                  <a:gd name="connsiteX5" fmla="*/ 351084 w 1034979"/>
                  <a:gd name="connsiteY5" fmla="*/ 935505 h 1505139"/>
                  <a:gd name="connsiteX6" fmla="*/ 339654 w 1034979"/>
                  <a:gd name="connsiteY6" fmla="*/ 945030 h 1505139"/>
                  <a:gd name="connsiteX7" fmla="*/ 328224 w 1034979"/>
                  <a:gd name="connsiteY7" fmla="*/ 948840 h 1505139"/>
                  <a:gd name="connsiteX8" fmla="*/ 312984 w 1034979"/>
                  <a:gd name="connsiteY8" fmla="*/ 954555 h 1505139"/>
                  <a:gd name="connsiteX9" fmla="*/ 265359 w 1034979"/>
                  <a:gd name="connsiteY9" fmla="*/ 950745 h 1505139"/>
                  <a:gd name="connsiteX10" fmla="*/ 253929 w 1034979"/>
                  <a:gd name="connsiteY10" fmla="*/ 946935 h 1505139"/>
                  <a:gd name="connsiteX11" fmla="*/ 242499 w 1034979"/>
                  <a:gd name="connsiteY11" fmla="*/ 943125 h 1505139"/>
                  <a:gd name="connsiteX12" fmla="*/ 236784 w 1034979"/>
                  <a:gd name="connsiteY12" fmla="*/ 941220 h 1505139"/>
                  <a:gd name="connsiteX13" fmla="*/ 231069 w 1034979"/>
                  <a:gd name="connsiteY13" fmla="*/ 939315 h 1505139"/>
                  <a:gd name="connsiteX14" fmla="*/ 219639 w 1034979"/>
                  <a:gd name="connsiteY14" fmla="*/ 937410 h 1505139"/>
                  <a:gd name="connsiteX15" fmla="*/ 213924 w 1034979"/>
                  <a:gd name="connsiteY15" fmla="*/ 935505 h 1505139"/>
                  <a:gd name="connsiteX16" fmla="*/ 206304 w 1034979"/>
                  <a:gd name="connsiteY16" fmla="*/ 933600 h 1505139"/>
                  <a:gd name="connsiteX17" fmla="*/ 194874 w 1034979"/>
                  <a:gd name="connsiteY17" fmla="*/ 929790 h 1505139"/>
                  <a:gd name="connsiteX18" fmla="*/ 189159 w 1034979"/>
                  <a:gd name="connsiteY18" fmla="*/ 927885 h 1505139"/>
                  <a:gd name="connsiteX19" fmla="*/ 181539 w 1034979"/>
                  <a:gd name="connsiteY19" fmla="*/ 925980 h 1505139"/>
                  <a:gd name="connsiteX20" fmla="*/ 170109 w 1034979"/>
                  <a:gd name="connsiteY20" fmla="*/ 920265 h 1505139"/>
                  <a:gd name="connsiteX21" fmla="*/ 164394 w 1034979"/>
                  <a:gd name="connsiteY21" fmla="*/ 916455 h 1505139"/>
                  <a:gd name="connsiteX22" fmla="*/ 156774 w 1034979"/>
                  <a:gd name="connsiteY22" fmla="*/ 905025 h 1505139"/>
                  <a:gd name="connsiteX23" fmla="*/ 145344 w 1034979"/>
                  <a:gd name="connsiteY23" fmla="*/ 901215 h 1505139"/>
                  <a:gd name="connsiteX24" fmla="*/ 139629 w 1034979"/>
                  <a:gd name="connsiteY24" fmla="*/ 897405 h 1505139"/>
                  <a:gd name="connsiteX25" fmla="*/ 133914 w 1034979"/>
                  <a:gd name="connsiteY25" fmla="*/ 895500 h 1505139"/>
                  <a:gd name="connsiteX26" fmla="*/ 116769 w 1034979"/>
                  <a:gd name="connsiteY26" fmla="*/ 891690 h 1505139"/>
                  <a:gd name="connsiteX27" fmla="*/ 111054 w 1034979"/>
                  <a:gd name="connsiteY27" fmla="*/ 885975 h 1505139"/>
                  <a:gd name="connsiteX28" fmla="*/ 101529 w 1034979"/>
                  <a:gd name="connsiteY28" fmla="*/ 868830 h 1505139"/>
                  <a:gd name="connsiteX29" fmla="*/ 84384 w 1034979"/>
                  <a:gd name="connsiteY29" fmla="*/ 861210 h 1505139"/>
                  <a:gd name="connsiteX30" fmla="*/ 78669 w 1034979"/>
                  <a:gd name="connsiteY30" fmla="*/ 859305 h 1505139"/>
                  <a:gd name="connsiteX31" fmla="*/ 59619 w 1034979"/>
                  <a:gd name="connsiteY31" fmla="*/ 863115 h 1505139"/>
                  <a:gd name="connsiteX32" fmla="*/ 53904 w 1034979"/>
                  <a:gd name="connsiteY32" fmla="*/ 866925 h 1505139"/>
                  <a:gd name="connsiteX33" fmla="*/ 50094 w 1034979"/>
                  <a:gd name="connsiteY33" fmla="*/ 872640 h 1505139"/>
                  <a:gd name="connsiteX34" fmla="*/ 46284 w 1034979"/>
                  <a:gd name="connsiteY34" fmla="*/ 884070 h 1505139"/>
                  <a:gd name="connsiteX35" fmla="*/ 50094 w 1034979"/>
                  <a:gd name="connsiteY35" fmla="*/ 922170 h 1505139"/>
                  <a:gd name="connsiteX36" fmla="*/ 53904 w 1034979"/>
                  <a:gd name="connsiteY36" fmla="*/ 927885 h 1505139"/>
                  <a:gd name="connsiteX37" fmla="*/ 59619 w 1034979"/>
                  <a:gd name="connsiteY37" fmla="*/ 931695 h 1505139"/>
                  <a:gd name="connsiteX38" fmla="*/ 63429 w 1034979"/>
                  <a:gd name="connsiteY38" fmla="*/ 937410 h 1505139"/>
                  <a:gd name="connsiteX39" fmla="*/ 80574 w 1034979"/>
                  <a:gd name="connsiteY39" fmla="*/ 946935 h 1505139"/>
                  <a:gd name="connsiteX40" fmla="*/ 103434 w 1034979"/>
                  <a:gd name="connsiteY40" fmla="*/ 948840 h 1505139"/>
                  <a:gd name="connsiteX41" fmla="*/ 124389 w 1034979"/>
                  <a:gd name="connsiteY41" fmla="*/ 954555 h 1505139"/>
                  <a:gd name="connsiteX42" fmla="*/ 130104 w 1034979"/>
                  <a:gd name="connsiteY42" fmla="*/ 956460 h 1505139"/>
                  <a:gd name="connsiteX43" fmla="*/ 135819 w 1034979"/>
                  <a:gd name="connsiteY43" fmla="*/ 962175 h 1505139"/>
                  <a:gd name="connsiteX44" fmla="*/ 143439 w 1034979"/>
                  <a:gd name="connsiteY44" fmla="*/ 964080 h 1505139"/>
                  <a:gd name="connsiteX45" fmla="*/ 166299 w 1034979"/>
                  <a:gd name="connsiteY45" fmla="*/ 967890 h 1505139"/>
                  <a:gd name="connsiteX46" fmla="*/ 191064 w 1034979"/>
                  <a:gd name="connsiteY46" fmla="*/ 973605 h 1505139"/>
                  <a:gd name="connsiteX47" fmla="*/ 208209 w 1034979"/>
                  <a:gd name="connsiteY47" fmla="*/ 979320 h 1505139"/>
                  <a:gd name="connsiteX48" fmla="*/ 213924 w 1034979"/>
                  <a:gd name="connsiteY48" fmla="*/ 981225 h 1505139"/>
                  <a:gd name="connsiteX49" fmla="*/ 229164 w 1034979"/>
                  <a:gd name="connsiteY49" fmla="*/ 985035 h 1505139"/>
                  <a:gd name="connsiteX50" fmla="*/ 248214 w 1034979"/>
                  <a:gd name="connsiteY50" fmla="*/ 990750 h 1505139"/>
                  <a:gd name="connsiteX51" fmla="*/ 253929 w 1034979"/>
                  <a:gd name="connsiteY51" fmla="*/ 994560 h 1505139"/>
                  <a:gd name="connsiteX52" fmla="*/ 267264 w 1034979"/>
                  <a:gd name="connsiteY52" fmla="*/ 1009800 h 1505139"/>
                  <a:gd name="connsiteX53" fmla="*/ 272979 w 1034979"/>
                  <a:gd name="connsiteY53" fmla="*/ 1028850 h 1505139"/>
                  <a:gd name="connsiteX54" fmla="*/ 274884 w 1034979"/>
                  <a:gd name="connsiteY54" fmla="*/ 1034565 h 1505139"/>
                  <a:gd name="connsiteX55" fmla="*/ 276789 w 1034979"/>
                  <a:gd name="connsiteY55" fmla="*/ 1040280 h 1505139"/>
                  <a:gd name="connsiteX56" fmla="*/ 278694 w 1034979"/>
                  <a:gd name="connsiteY56" fmla="*/ 1065045 h 1505139"/>
                  <a:gd name="connsiteX57" fmla="*/ 280599 w 1034979"/>
                  <a:gd name="connsiteY57" fmla="*/ 1070760 h 1505139"/>
                  <a:gd name="connsiteX58" fmla="*/ 278694 w 1034979"/>
                  <a:gd name="connsiteY58" fmla="*/ 1089810 h 1505139"/>
                  <a:gd name="connsiteX59" fmla="*/ 276789 w 1034979"/>
                  <a:gd name="connsiteY59" fmla="*/ 1099335 h 1505139"/>
                  <a:gd name="connsiteX60" fmla="*/ 263454 w 1034979"/>
                  <a:gd name="connsiteY60" fmla="*/ 1112670 h 1505139"/>
                  <a:gd name="connsiteX61" fmla="*/ 252024 w 1034979"/>
                  <a:gd name="connsiteY61" fmla="*/ 1120290 h 1505139"/>
                  <a:gd name="connsiteX62" fmla="*/ 240594 w 1034979"/>
                  <a:gd name="connsiteY62" fmla="*/ 1124100 h 1505139"/>
                  <a:gd name="connsiteX63" fmla="*/ 126294 w 1034979"/>
                  <a:gd name="connsiteY63" fmla="*/ 1124100 h 1505139"/>
                  <a:gd name="connsiteX64" fmla="*/ 120579 w 1034979"/>
                  <a:gd name="connsiteY64" fmla="*/ 1126005 h 1505139"/>
                  <a:gd name="connsiteX65" fmla="*/ 105339 w 1034979"/>
                  <a:gd name="connsiteY65" fmla="*/ 1127910 h 1505139"/>
                  <a:gd name="connsiteX66" fmla="*/ 88194 w 1034979"/>
                  <a:gd name="connsiteY66" fmla="*/ 1133625 h 1505139"/>
                  <a:gd name="connsiteX67" fmla="*/ 82479 w 1034979"/>
                  <a:gd name="connsiteY67" fmla="*/ 1135530 h 1505139"/>
                  <a:gd name="connsiteX68" fmla="*/ 76764 w 1034979"/>
                  <a:gd name="connsiteY68" fmla="*/ 1139340 h 1505139"/>
                  <a:gd name="connsiteX69" fmla="*/ 65334 w 1034979"/>
                  <a:gd name="connsiteY69" fmla="*/ 1141245 h 1505139"/>
                  <a:gd name="connsiteX70" fmla="*/ 27234 w 1034979"/>
                  <a:gd name="connsiteY70" fmla="*/ 1143150 h 1505139"/>
                  <a:gd name="connsiteX71" fmla="*/ 15804 w 1034979"/>
                  <a:gd name="connsiteY71" fmla="*/ 1148865 h 1505139"/>
                  <a:gd name="connsiteX72" fmla="*/ 6279 w 1034979"/>
                  <a:gd name="connsiteY72" fmla="*/ 1158390 h 1505139"/>
                  <a:gd name="connsiteX73" fmla="*/ 4374 w 1034979"/>
                  <a:gd name="connsiteY73" fmla="*/ 1164105 h 1505139"/>
                  <a:gd name="connsiteX74" fmla="*/ 564 w 1034979"/>
                  <a:gd name="connsiteY74" fmla="*/ 1169820 h 1505139"/>
                  <a:gd name="connsiteX75" fmla="*/ 6279 w 1034979"/>
                  <a:gd name="connsiteY75" fmla="*/ 1202205 h 1505139"/>
                  <a:gd name="connsiteX76" fmla="*/ 11994 w 1034979"/>
                  <a:gd name="connsiteY76" fmla="*/ 1206015 h 1505139"/>
                  <a:gd name="connsiteX77" fmla="*/ 17709 w 1034979"/>
                  <a:gd name="connsiteY77" fmla="*/ 1207920 h 1505139"/>
                  <a:gd name="connsiteX78" fmla="*/ 145344 w 1034979"/>
                  <a:gd name="connsiteY78" fmla="*/ 1206015 h 1505139"/>
                  <a:gd name="connsiteX79" fmla="*/ 152964 w 1034979"/>
                  <a:gd name="connsiteY79" fmla="*/ 1204110 h 1505139"/>
                  <a:gd name="connsiteX80" fmla="*/ 303459 w 1034979"/>
                  <a:gd name="connsiteY80" fmla="*/ 1198395 h 1505139"/>
                  <a:gd name="connsiteX81" fmla="*/ 318699 w 1034979"/>
                  <a:gd name="connsiteY81" fmla="*/ 1206015 h 1505139"/>
                  <a:gd name="connsiteX82" fmla="*/ 330129 w 1034979"/>
                  <a:gd name="connsiteY82" fmla="*/ 1211730 h 1505139"/>
                  <a:gd name="connsiteX83" fmla="*/ 333939 w 1034979"/>
                  <a:gd name="connsiteY83" fmla="*/ 1217445 h 1505139"/>
                  <a:gd name="connsiteX84" fmla="*/ 339654 w 1034979"/>
                  <a:gd name="connsiteY84" fmla="*/ 1219350 h 1505139"/>
                  <a:gd name="connsiteX85" fmla="*/ 351084 w 1034979"/>
                  <a:gd name="connsiteY85" fmla="*/ 1226970 h 1505139"/>
                  <a:gd name="connsiteX86" fmla="*/ 356799 w 1034979"/>
                  <a:gd name="connsiteY86" fmla="*/ 1230780 h 1505139"/>
                  <a:gd name="connsiteX87" fmla="*/ 360609 w 1034979"/>
                  <a:gd name="connsiteY87" fmla="*/ 1236495 h 1505139"/>
                  <a:gd name="connsiteX88" fmla="*/ 366324 w 1034979"/>
                  <a:gd name="connsiteY88" fmla="*/ 1247925 h 1505139"/>
                  <a:gd name="connsiteX89" fmla="*/ 362514 w 1034979"/>
                  <a:gd name="connsiteY89" fmla="*/ 1274595 h 1505139"/>
                  <a:gd name="connsiteX90" fmla="*/ 358704 w 1034979"/>
                  <a:gd name="connsiteY90" fmla="*/ 1280310 h 1505139"/>
                  <a:gd name="connsiteX91" fmla="*/ 356799 w 1034979"/>
                  <a:gd name="connsiteY91" fmla="*/ 1286025 h 1505139"/>
                  <a:gd name="connsiteX92" fmla="*/ 352989 w 1034979"/>
                  <a:gd name="connsiteY92" fmla="*/ 1291740 h 1505139"/>
                  <a:gd name="connsiteX93" fmla="*/ 351084 w 1034979"/>
                  <a:gd name="connsiteY93" fmla="*/ 1297455 h 1505139"/>
                  <a:gd name="connsiteX94" fmla="*/ 347274 w 1034979"/>
                  <a:gd name="connsiteY94" fmla="*/ 1303170 h 1505139"/>
                  <a:gd name="connsiteX95" fmla="*/ 330129 w 1034979"/>
                  <a:gd name="connsiteY95" fmla="*/ 1369845 h 1505139"/>
                  <a:gd name="connsiteX96" fmla="*/ 328224 w 1034979"/>
                  <a:gd name="connsiteY96" fmla="*/ 1421280 h 1505139"/>
                  <a:gd name="connsiteX97" fmla="*/ 330129 w 1034979"/>
                  <a:gd name="connsiteY97" fmla="*/ 1446045 h 1505139"/>
                  <a:gd name="connsiteX98" fmla="*/ 332034 w 1034979"/>
                  <a:gd name="connsiteY98" fmla="*/ 1451760 h 1505139"/>
                  <a:gd name="connsiteX99" fmla="*/ 335844 w 1034979"/>
                  <a:gd name="connsiteY99" fmla="*/ 1455570 h 1505139"/>
                  <a:gd name="connsiteX100" fmla="*/ 364419 w 1034979"/>
                  <a:gd name="connsiteY100" fmla="*/ 1501290 h 1505139"/>
                  <a:gd name="connsiteX101" fmla="*/ 387279 w 1034979"/>
                  <a:gd name="connsiteY101" fmla="*/ 1503195 h 1505139"/>
                  <a:gd name="connsiteX102" fmla="*/ 392994 w 1034979"/>
                  <a:gd name="connsiteY102" fmla="*/ 1497480 h 1505139"/>
                  <a:gd name="connsiteX103" fmla="*/ 394899 w 1034979"/>
                  <a:gd name="connsiteY103" fmla="*/ 1486050 h 1505139"/>
                  <a:gd name="connsiteX104" fmla="*/ 396804 w 1034979"/>
                  <a:gd name="connsiteY104" fmla="*/ 1480335 h 1505139"/>
                  <a:gd name="connsiteX105" fmla="*/ 398709 w 1034979"/>
                  <a:gd name="connsiteY105" fmla="*/ 1463190 h 1505139"/>
                  <a:gd name="connsiteX106" fmla="*/ 400614 w 1034979"/>
                  <a:gd name="connsiteY106" fmla="*/ 1449855 h 1505139"/>
                  <a:gd name="connsiteX107" fmla="*/ 404424 w 1034979"/>
                  <a:gd name="connsiteY107" fmla="*/ 1392705 h 1505139"/>
                  <a:gd name="connsiteX108" fmla="*/ 410139 w 1034979"/>
                  <a:gd name="connsiteY108" fmla="*/ 1381275 h 1505139"/>
                  <a:gd name="connsiteX109" fmla="*/ 413949 w 1034979"/>
                  <a:gd name="connsiteY109" fmla="*/ 1367940 h 1505139"/>
                  <a:gd name="connsiteX110" fmla="*/ 415854 w 1034979"/>
                  <a:gd name="connsiteY110" fmla="*/ 1362225 h 1505139"/>
                  <a:gd name="connsiteX111" fmla="*/ 417759 w 1034979"/>
                  <a:gd name="connsiteY111" fmla="*/ 1348890 h 1505139"/>
                  <a:gd name="connsiteX112" fmla="*/ 421569 w 1034979"/>
                  <a:gd name="connsiteY112" fmla="*/ 1337460 h 1505139"/>
                  <a:gd name="connsiteX113" fmla="*/ 427284 w 1034979"/>
                  <a:gd name="connsiteY113" fmla="*/ 1324125 h 1505139"/>
                  <a:gd name="connsiteX114" fmla="*/ 436809 w 1034979"/>
                  <a:gd name="connsiteY114" fmla="*/ 1312695 h 1505139"/>
                  <a:gd name="connsiteX115" fmla="*/ 450144 w 1034979"/>
                  <a:gd name="connsiteY115" fmla="*/ 1297455 h 1505139"/>
                  <a:gd name="connsiteX116" fmla="*/ 457764 w 1034979"/>
                  <a:gd name="connsiteY116" fmla="*/ 1286025 h 1505139"/>
                  <a:gd name="connsiteX117" fmla="*/ 461574 w 1034979"/>
                  <a:gd name="connsiteY117" fmla="*/ 1274595 h 1505139"/>
                  <a:gd name="connsiteX118" fmla="*/ 465384 w 1034979"/>
                  <a:gd name="connsiteY118" fmla="*/ 1259355 h 1505139"/>
                  <a:gd name="connsiteX119" fmla="*/ 467289 w 1034979"/>
                  <a:gd name="connsiteY119" fmla="*/ 1253640 h 1505139"/>
                  <a:gd name="connsiteX120" fmla="*/ 507294 w 1034979"/>
                  <a:gd name="connsiteY120" fmla="*/ 1247925 h 1505139"/>
                  <a:gd name="connsiteX121" fmla="*/ 535869 w 1034979"/>
                  <a:gd name="connsiteY121" fmla="*/ 1238400 h 1505139"/>
                  <a:gd name="connsiteX122" fmla="*/ 541584 w 1034979"/>
                  <a:gd name="connsiteY122" fmla="*/ 1236495 h 1505139"/>
                  <a:gd name="connsiteX123" fmla="*/ 547299 w 1034979"/>
                  <a:gd name="connsiteY123" fmla="*/ 1234590 h 1505139"/>
                  <a:gd name="connsiteX124" fmla="*/ 554919 w 1034979"/>
                  <a:gd name="connsiteY124" fmla="*/ 1232685 h 1505139"/>
                  <a:gd name="connsiteX125" fmla="*/ 573969 w 1034979"/>
                  <a:gd name="connsiteY125" fmla="*/ 1225065 h 1505139"/>
                  <a:gd name="connsiteX126" fmla="*/ 585399 w 1034979"/>
                  <a:gd name="connsiteY126" fmla="*/ 1221255 h 1505139"/>
                  <a:gd name="connsiteX127" fmla="*/ 720654 w 1034979"/>
                  <a:gd name="connsiteY127" fmla="*/ 1305075 h 1505139"/>
                  <a:gd name="connsiteX128" fmla="*/ 733989 w 1034979"/>
                  <a:gd name="connsiteY128" fmla="*/ 1314600 h 1505139"/>
                  <a:gd name="connsiteX129" fmla="*/ 743514 w 1034979"/>
                  <a:gd name="connsiteY129" fmla="*/ 1316505 h 1505139"/>
                  <a:gd name="connsiteX130" fmla="*/ 749229 w 1034979"/>
                  <a:gd name="connsiteY130" fmla="*/ 1318410 h 1505139"/>
                  <a:gd name="connsiteX131" fmla="*/ 762564 w 1034979"/>
                  <a:gd name="connsiteY131" fmla="*/ 1324125 h 1505139"/>
                  <a:gd name="connsiteX132" fmla="*/ 777804 w 1034979"/>
                  <a:gd name="connsiteY132" fmla="*/ 1322220 h 1505139"/>
                  <a:gd name="connsiteX133" fmla="*/ 789234 w 1034979"/>
                  <a:gd name="connsiteY133" fmla="*/ 1316505 h 1505139"/>
                  <a:gd name="connsiteX134" fmla="*/ 794949 w 1034979"/>
                  <a:gd name="connsiteY134" fmla="*/ 1314600 h 1505139"/>
                  <a:gd name="connsiteX135" fmla="*/ 802569 w 1034979"/>
                  <a:gd name="connsiteY135" fmla="*/ 1297455 h 1505139"/>
                  <a:gd name="connsiteX136" fmla="*/ 800664 w 1034979"/>
                  <a:gd name="connsiteY136" fmla="*/ 1272690 h 1505139"/>
                  <a:gd name="connsiteX137" fmla="*/ 798759 w 1034979"/>
                  <a:gd name="connsiteY137" fmla="*/ 1266975 h 1505139"/>
                  <a:gd name="connsiteX138" fmla="*/ 796854 w 1034979"/>
                  <a:gd name="connsiteY138" fmla="*/ 1259355 h 1505139"/>
                  <a:gd name="connsiteX139" fmla="*/ 783519 w 1034979"/>
                  <a:gd name="connsiteY139" fmla="*/ 1242210 h 1505139"/>
                  <a:gd name="connsiteX140" fmla="*/ 773994 w 1034979"/>
                  <a:gd name="connsiteY140" fmla="*/ 1236495 h 1505139"/>
                  <a:gd name="connsiteX141" fmla="*/ 648264 w 1034979"/>
                  <a:gd name="connsiteY141" fmla="*/ 1145055 h 1505139"/>
                  <a:gd name="connsiteX142" fmla="*/ 644454 w 1034979"/>
                  <a:gd name="connsiteY142" fmla="*/ 1127910 h 1505139"/>
                  <a:gd name="connsiteX143" fmla="*/ 646359 w 1034979"/>
                  <a:gd name="connsiteY143" fmla="*/ 1120290 h 1505139"/>
                  <a:gd name="connsiteX144" fmla="*/ 650169 w 1034979"/>
                  <a:gd name="connsiteY144" fmla="*/ 1103145 h 1505139"/>
                  <a:gd name="connsiteX145" fmla="*/ 653979 w 1034979"/>
                  <a:gd name="connsiteY145" fmla="*/ 1097430 h 1505139"/>
                  <a:gd name="connsiteX146" fmla="*/ 655884 w 1034979"/>
                  <a:gd name="connsiteY146" fmla="*/ 1091715 h 1505139"/>
                  <a:gd name="connsiteX147" fmla="*/ 661599 w 1034979"/>
                  <a:gd name="connsiteY147" fmla="*/ 1089810 h 1505139"/>
                  <a:gd name="connsiteX148" fmla="*/ 671124 w 1034979"/>
                  <a:gd name="connsiteY148" fmla="*/ 1078380 h 1505139"/>
                  <a:gd name="connsiteX149" fmla="*/ 724464 w 1034979"/>
                  <a:gd name="connsiteY149" fmla="*/ 1070760 h 1505139"/>
                  <a:gd name="connsiteX150" fmla="*/ 842574 w 1034979"/>
                  <a:gd name="connsiteY150" fmla="*/ 1072665 h 1505139"/>
                  <a:gd name="connsiteX151" fmla="*/ 871149 w 1034979"/>
                  <a:gd name="connsiteY151" fmla="*/ 1074570 h 1505139"/>
                  <a:gd name="connsiteX152" fmla="*/ 899724 w 1034979"/>
                  <a:gd name="connsiteY152" fmla="*/ 1080285 h 1505139"/>
                  <a:gd name="connsiteX153" fmla="*/ 922584 w 1034979"/>
                  <a:gd name="connsiteY153" fmla="*/ 1084095 h 1505139"/>
                  <a:gd name="connsiteX154" fmla="*/ 951159 w 1034979"/>
                  <a:gd name="connsiteY154" fmla="*/ 1089810 h 1505139"/>
                  <a:gd name="connsiteX155" fmla="*/ 956874 w 1034979"/>
                  <a:gd name="connsiteY155" fmla="*/ 1089810 h 1505139"/>
                  <a:gd name="connsiteX156" fmla="*/ 1002594 w 1034979"/>
                  <a:gd name="connsiteY156" fmla="*/ 1087905 h 1505139"/>
                  <a:gd name="connsiteX157" fmla="*/ 1031169 w 1034979"/>
                  <a:gd name="connsiteY157" fmla="*/ 1080285 h 1505139"/>
                  <a:gd name="connsiteX158" fmla="*/ 1034979 w 1034979"/>
                  <a:gd name="connsiteY158" fmla="*/ 1074570 h 1505139"/>
                  <a:gd name="connsiteX159" fmla="*/ 1033074 w 1034979"/>
                  <a:gd name="connsiteY159" fmla="*/ 1055520 h 1505139"/>
                  <a:gd name="connsiteX160" fmla="*/ 1027359 w 1034979"/>
                  <a:gd name="connsiteY160" fmla="*/ 1051710 h 1505139"/>
                  <a:gd name="connsiteX161" fmla="*/ 1012119 w 1034979"/>
                  <a:gd name="connsiteY161" fmla="*/ 1049805 h 1505139"/>
                  <a:gd name="connsiteX162" fmla="*/ 1006404 w 1034979"/>
                  <a:gd name="connsiteY162" fmla="*/ 1047900 h 1505139"/>
                  <a:gd name="connsiteX163" fmla="*/ 998784 w 1034979"/>
                  <a:gd name="connsiteY163" fmla="*/ 1045995 h 1505139"/>
                  <a:gd name="connsiteX164" fmla="*/ 987354 w 1034979"/>
                  <a:gd name="connsiteY164" fmla="*/ 1038375 h 1505139"/>
                  <a:gd name="connsiteX165" fmla="*/ 975924 w 1034979"/>
                  <a:gd name="connsiteY165" fmla="*/ 1034565 h 1505139"/>
                  <a:gd name="connsiteX166" fmla="*/ 970209 w 1034979"/>
                  <a:gd name="connsiteY166" fmla="*/ 1032660 h 1505139"/>
                  <a:gd name="connsiteX167" fmla="*/ 962589 w 1034979"/>
                  <a:gd name="connsiteY167" fmla="*/ 1030755 h 1505139"/>
                  <a:gd name="connsiteX168" fmla="*/ 956874 w 1034979"/>
                  <a:gd name="connsiteY168" fmla="*/ 1028850 h 1505139"/>
                  <a:gd name="connsiteX169" fmla="*/ 935919 w 1034979"/>
                  <a:gd name="connsiteY169" fmla="*/ 1023135 h 1505139"/>
                  <a:gd name="connsiteX170" fmla="*/ 930204 w 1034979"/>
                  <a:gd name="connsiteY170" fmla="*/ 1021230 h 1505139"/>
                  <a:gd name="connsiteX171" fmla="*/ 825429 w 1034979"/>
                  <a:gd name="connsiteY171" fmla="*/ 1023135 h 1505139"/>
                  <a:gd name="connsiteX172" fmla="*/ 819714 w 1034979"/>
                  <a:gd name="connsiteY172" fmla="*/ 1025040 h 1505139"/>
                  <a:gd name="connsiteX173" fmla="*/ 730179 w 1034979"/>
                  <a:gd name="connsiteY173" fmla="*/ 1026945 h 1505139"/>
                  <a:gd name="connsiteX174" fmla="*/ 716844 w 1034979"/>
                  <a:gd name="connsiteY174" fmla="*/ 1030755 h 1505139"/>
                  <a:gd name="connsiteX175" fmla="*/ 695889 w 1034979"/>
                  <a:gd name="connsiteY175" fmla="*/ 1032660 h 1505139"/>
                  <a:gd name="connsiteX176" fmla="*/ 669219 w 1034979"/>
                  <a:gd name="connsiteY176" fmla="*/ 1034565 h 1505139"/>
                  <a:gd name="connsiteX177" fmla="*/ 669219 w 1034979"/>
                  <a:gd name="connsiteY177" fmla="*/ 1034565 h 1505139"/>
                  <a:gd name="connsiteX178" fmla="*/ 646359 w 1034979"/>
                  <a:gd name="connsiteY178" fmla="*/ 1038375 h 1505139"/>
                  <a:gd name="connsiteX179" fmla="*/ 642549 w 1034979"/>
                  <a:gd name="connsiteY179" fmla="*/ 1026945 h 1505139"/>
                  <a:gd name="connsiteX180" fmla="*/ 640644 w 1034979"/>
                  <a:gd name="connsiteY180" fmla="*/ 1021230 h 1505139"/>
                  <a:gd name="connsiteX181" fmla="*/ 642549 w 1034979"/>
                  <a:gd name="connsiteY181" fmla="*/ 1004085 h 1505139"/>
                  <a:gd name="connsiteX182" fmla="*/ 644454 w 1034979"/>
                  <a:gd name="connsiteY182" fmla="*/ 998370 h 1505139"/>
                  <a:gd name="connsiteX183" fmla="*/ 661599 w 1034979"/>
                  <a:gd name="connsiteY183" fmla="*/ 988845 h 1505139"/>
                  <a:gd name="connsiteX184" fmla="*/ 673029 w 1034979"/>
                  <a:gd name="connsiteY184" fmla="*/ 981225 h 1505139"/>
                  <a:gd name="connsiteX185" fmla="*/ 674934 w 1034979"/>
                  <a:gd name="connsiteY185" fmla="*/ 975510 h 1505139"/>
                  <a:gd name="connsiteX186" fmla="*/ 680649 w 1034979"/>
                  <a:gd name="connsiteY186" fmla="*/ 973605 h 1505139"/>
                  <a:gd name="connsiteX187" fmla="*/ 686364 w 1034979"/>
                  <a:gd name="connsiteY187" fmla="*/ 969795 h 1505139"/>
                  <a:gd name="connsiteX188" fmla="*/ 695889 w 1034979"/>
                  <a:gd name="connsiteY188" fmla="*/ 960270 h 1505139"/>
                  <a:gd name="connsiteX189" fmla="*/ 705414 w 1034979"/>
                  <a:gd name="connsiteY189" fmla="*/ 948840 h 1505139"/>
                  <a:gd name="connsiteX190" fmla="*/ 716844 w 1034979"/>
                  <a:gd name="connsiteY190" fmla="*/ 941220 h 1505139"/>
                  <a:gd name="connsiteX191" fmla="*/ 732084 w 1034979"/>
                  <a:gd name="connsiteY191" fmla="*/ 927885 h 1505139"/>
                  <a:gd name="connsiteX192" fmla="*/ 741609 w 1034979"/>
                  <a:gd name="connsiteY192" fmla="*/ 916455 h 1505139"/>
                  <a:gd name="connsiteX193" fmla="*/ 753039 w 1034979"/>
                  <a:gd name="connsiteY193" fmla="*/ 906930 h 1505139"/>
                  <a:gd name="connsiteX194" fmla="*/ 758754 w 1034979"/>
                  <a:gd name="connsiteY194" fmla="*/ 895500 h 1505139"/>
                  <a:gd name="connsiteX195" fmla="*/ 760659 w 1034979"/>
                  <a:gd name="connsiteY195" fmla="*/ 889785 h 1505139"/>
                  <a:gd name="connsiteX196" fmla="*/ 766374 w 1034979"/>
                  <a:gd name="connsiteY196" fmla="*/ 878355 h 1505139"/>
                  <a:gd name="connsiteX197" fmla="*/ 764469 w 1034979"/>
                  <a:gd name="connsiteY197" fmla="*/ 863115 h 1505139"/>
                  <a:gd name="connsiteX198" fmla="*/ 758754 w 1034979"/>
                  <a:gd name="connsiteY198" fmla="*/ 861210 h 1505139"/>
                  <a:gd name="connsiteX199" fmla="*/ 737799 w 1034979"/>
                  <a:gd name="connsiteY199" fmla="*/ 863115 h 1505139"/>
                  <a:gd name="connsiteX200" fmla="*/ 732084 w 1034979"/>
                  <a:gd name="connsiteY200" fmla="*/ 866925 h 1505139"/>
                  <a:gd name="connsiteX201" fmla="*/ 720654 w 1034979"/>
                  <a:gd name="connsiteY201" fmla="*/ 870735 h 1505139"/>
                  <a:gd name="connsiteX202" fmla="*/ 716844 w 1034979"/>
                  <a:gd name="connsiteY202" fmla="*/ 876450 h 1505139"/>
                  <a:gd name="connsiteX203" fmla="*/ 711129 w 1034979"/>
                  <a:gd name="connsiteY203" fmla="*/ 878355 h 1505139"/>
                  <a:gd name="connsiteX204" fmla="*/ 705414 w 1034979"/>
                  <a:gd name="connsiteY204" fmla="*/ 882165 h 1505139"/>
                  <a:gd name="connsiteX205" fmla="*/ 699699 w 1034979"/>
                  <a:gd name="connsiteY205" fmla="*/ 887880 h 1505139"/>
                  <a:gd name="connsiteX206" fmla="*/ 692079 w 1034979"/>
                  <a:gd name="connsiteY206" fmla="*/ 891690 h 1505139"/>
                  <a:gd name="connsiteX207" fmla="*/ 650169 w 1034979"/>
                  <a:gd name="connsiteY207" fmla="*/ 920265 h 1505139"/>
                  <a:gd name="connsiteX208" fmla="*/ 636834 w 1034979"/>
                  <a:gd name="connsiteY208" fmla="*/ 931695 h 1505139"/>
                  <a:gd name="connsiteX209" fmla="*/ 627309 w 1034979"/>
                  <a:gd name="connsiteY209" fmla="*/ 948840 h 1505139"/>
                  <a:gd name="connsiteX210" fmla="*/ 602544 w 1034979"/>
                  <a:gd name="connsiteY210" fmla="*/ 954555 h 1505139"/>
                  <a:gd name="connsiteX211" fmla="*/ 589209 w 1034979"/>
                  <a:gd name="connsiteY211" fmla="*/ 958365 h 1505139"/>
                  <a:gd name="connsiteX212" fmla="*/ 573969 w 1034979"/>
                  <a:gd name="connsiteY212" fmla="*/ 956460 h 1505139"/>
                  <a:gd name="connsiteX213" fmla="*/ 562539 w 1034979"/>
                  <a:gd name="connsiteY213" fmla="*/ 952650 h 1505139"/>
                  <a:gd name="connsiteX214" fmla="*/ 551109 w 1034979"/>
                  <a:gd name="connsiteY214" fmla="*/ 948840 h 1505139"/>
                  <a:gd name="connsiteX215" fmla="*/ 539679 w 1034979"/>
                  <a:gd name="connsiteY215" fmla="*/ 945030 h 1505139"/>
                  <a:gd name="connsiteX216" fmla="*/ 533964 w 1034979"/>
                  <a:gd name="connsiteY216" fmla="*/ 943125 h 1505139"/>
                  <a:gd name="connsiteX217" fmla="*/ 528249 w 1034979"/>
                  <a:gd name="connsiteY217" fmla="*/ 939315 h 1505139"/>
                  <a:gd name="connsiteX218" fmla="*/ 516819 w 1034979"/>
                  <a:gd name="connsiteY218" fmla="*/ 933600 h 1505139"/>
                  <a:gd name="connsiteX219" fmla="*/ 509199 w 1034979"/>
                  <a:gd name="connsiteY219" fmla="*/ 922170 h 1505139"/>
                  <a:gd name="connsiteX220" fmla="*/ 505389 w 1034979"/>
                  <a:gd name="connsiteY220" fmla="*/ 901215 h 1505139"/>
                  <a:gd name="connsiteX221" fmla="*/ 507294 w 1034979"/>
                  <a:gd name="connsiteY221" fmla="*/ 836445 h 1505139"/>
                  <a:gd name="connsiteX222" fmla="*/ 513009 w 1034979"/>
                  <a:gd name="connsiteY222" fmla="*/ 823110 h 1505139"/>
                  <a:gd name="connsiteX223" fmla="*/ 503484 w 1034979"/>
                  <a:gd name="connsiteY223" fmla="*/ 346860 h 1505139"/>
                  <a:gd name="connsiteX224" fmla="*/ 499674 w 1034979"/>
                  <a:gd name="connsiteY224" fmla="*/ 55395 h 1505139"/>
                  <a:gd name="connsiteX225" fmla="*/ 490149 w 1034979"/>
                  <a:gd name="connsiteY225" fmla="*/ 28725 h 1505139"/>
                  <a:gd name="connsiteX226" fmla="*/ 488244 w 1034979"/>
                  <a:gd name="connsiteY226" fmla="*/ 23010 h 1505139"/>
                  <a:gd name="connsiteX227" fmla="*/ 484434 w 1034979"/>
                  <a:gd name="connsiteY227" fmla="*/ 17295 h 1505139"/>
                  <a:gd name="connsiteX228" fmla="*/ 478719 w 1034979"/>
                  <a:gd name="connsiteY228" fmla="*/ 5865 h 1505139"/>
                  <a:gd name="connsiteX229" fmla="*/ 429189 w 1034979"/>
                  <a:gd name="connsiteY229" fmla="*/ 150 h 1505139"/>
                  <a:gd name="connsiteX230" fmla="*/ 421569 w 1034979"/>
                  <a:gd name="connsiteY230" fmla="*/ 11580 h 1505139"/>
                  <a:gd name="connsiteX231" fmla="*/ 419664 w 1034979"/>
                  <a:gd name="connsiteY231" fmla="*/ 49680 h 1505139"/>
                  <a:gd name="connsiteX232" fmla="*/ 423474 w 1034979"/>
                  <a:gd name="connsiteY232" fmla="*/ 61110 h 1505139"/>
                  <a:gd name="connsiteX233" fmla="*/ 425379 w 1034979"/>
                  <a:gd name="connsiteY233" fmla="*/ 66825 h 1505139"/>
                  <a:gd name="connsiteX234" fmla="*/ 425379 w 1034979"/>
                  <a:gd name="connsiteY234" fmla="*/ 72540 h 1505139"/>
                  <a:gd name="connsiteX235" fmla="*/ 429189 w 1034979"/>
                  <a:gd name="connsiteY235" fmla="*/ 226845 h 1505139"/>
                  <a:gd name="connsiteX236" fmla="*/ 440619 w 1034979"/>
                  <a:gd name="connsiteY236" fmla="*/ 409725 h 1505139"/>
                  <a:gd name="connsiteX237" fmla="*/ 425379 w 1034979"/>
                  <a:gd name="connsiteY237" fmla="*/ 706905 h 1505139"/>
                  <a:gd name="connsiteX238" fmla="*/ 417759 w 1034979"/>
                  <a:gd name="connsiteY238" fmla="*/ 834540 h 1505139"/>
                  <a:gd name="connsiteX239" fmla="*/ 413949 w 1034979"/>
                  <a:gd name="connsiteY239" fmla="*/ 851685 h 1505139"/>
                  <a:gd name="connsiteX240" fmla="*/ 417759 w 1034979"/>
                  <a:gd name="connsiteY240" fmla="*/ 872640 h 1505139"/>
                  <a:gd name="connsiteX241" fmla="*/ 421569 w 1034979"/>
                  <a:gd name="connsiteY241" fmla="*/ 878355 h 1505139"/>
                  <a:gd name="connsiteX242" fmla="*/ 425379 w 1034979"/>
                  <a:gd name="connsiteY242" fmla="*/ 889785 h 1505139"/>
                  <a:gd name="connsiteX243" fmla="*/ 423474 w 1034979"/>
                  <a:gd name="connsiteY243" fmla="*/ 916455 h 1505139"/>
                  <a:gd name="connsiteX244" fmla="*/ 417759 w 1034979"/>
                  <a:gd name="connsiteY244" fmla="*/ 918360 h 1505139"/>
                  <a:gd name="connsiteX245" fmla="*/ 412044 w 1034979"/>
                  <a:gd name="connsiteY245" fmla="*/ 922170 h 1505139"/>
                  <a:gd name="connsiteX246" fmla="*/ 421569 w 1034979"/>
                  <a:gd name="connsiteY246" fmla="*/ 918360 h 1505139"/>
                  <a:gd name="connsiteX0" fmla="*/ 421569 w 1034979"/>
                  <a:gd name="connsiteY0" fmla="*/ 918360 h 1505139"/>
                  <a:gd name="connsiteX1" fmla="*/ 421569 w 1034979"/>
                  <a:gd name="connsiteY1" fmla="*/ 918360 h 1505139"/>
                  <a:gd name="connsiteX2" fmla="*/ 394899 w 1034979"/>
                  <a:gd name="connsiteY2" fmla="*/ 927885 h 1505139"/>
                  <a:gd name="connsiteX3" fmla="*/ 387279 w 1034979"/>
                  <a:gd name="connsiteY3" fmla="*/ 929790 h 1505139"/>
                  <a:gd name="connsiteX4" fmla="*/ 356799 w 1034979"/>
                  <a:gd name="connsiteY4" fmla="*/ 931695 h 1505139"/>
                  <a:gd name="connsiteX5" fmla="*/ 351084 w 1034979"/>
                  <a:gd name="connsiteY5" fmla="*/ 935505 h 1505139"/>
                  <a:gd name="connsiteX6" fmla="*/ 339654 w 1034979"/>
                  <a:gd name="connsiteY6" fmla="*/ 945030 h 1505139"/>
                  <a:gd name="connsiteX7" fmla="*/ 328224 w 1034979"/>
                  <a:gd name="connsiteY7" fmla="*/ 948840 h 1505139"/>
                  <a:gd name="connsiteX8" fmla="*/ 312984 w 1034979"/>
                  <a:gd name="connsiteY8" fmla="*/ 954555 h 1505139"/>
                  <a:gd name="connsiteX9" fmla="*/ 265359 w 1034979"/>
                  <a:gd name="connsiteY9" fmla="*/ 950745 h 1505139"/>
                  <a:gd name="connsiteX10" fmla="*/ 253929 w 1034979"/>
                  <a:gd name="connsiteY10" fmla="*/ 946935 h 1505139"/>
                  <a:gd name="connsiteX11" fmla="*/ 242499 w 1034979"/>
                  <a:gd name="connsiteY11" fmla="*/ 943125 h 1505139"/>
                  <a:gd name="connsiteX12" fmla="*/ 236784 w 1034979"/>
                  <a:gd name="connsiteY12" fmla="*/ 941220 h 1505139"/>
                  <a:gd name="connsiteX13" fmla="*/ 231069 w 1034979"/>
                  <a:gd name="connsiteY13" fmla="*/ 939315 h 1505139"/>
                  <a:gd name="connsiteX14" fmla="*/ 219639 w 1034979"/>
                  <a:gd name="connsiteY14" fmla="*/ 937410 h 1505139"/>
                  <a:gd name="connsiteX15" fmla="*/ 213924 w 1034979"/>
                  <a:gd name="connsiteY15" fmla="*/ 935505 h 1505139"/>
                  <a:gd name="connsiteX16" fmla="*/ 206304 w 1034979"/>
                  <a:gd name="connsiteY16" fmla="*/ 933600 h 1505139"/>
                  <a:gd name="connsiteX17" fmla="*/ 194874 w 1034979"/>
                  <a:gd name="connsiteY17" fmla="*/ 929790 h 1505139"/>
                  <a:gd name="connsiteX18" fmla="*/ 189159 w 1034979"/>
                  <a:gd name="connsiteY18" fmla="*/ 927885 h 1505139"/>
                  <a:gd name="connsiteX19" fmla="*/ 181539 w 1034979"/>
                  <a:gd name="connsiteY19" fmla="*/ 925980 h 1505139"/>
                  <a:gd name="connsiteX20" fmla="*/ 170109 w 1034979"/>
                  <a:gd name="connsiteY20" fmla="*/ 920265 h 1505139"/>
                  <a:gd name="connsiteX21" fmla="*/ 164394 w 1034979"/>
                  <a:gd name="connsiteY21" fmla="*/ 916455 h 1505139"/>
                  <a:gd name="connsiteX22" fmla="*/ 156774 w 1034979"/>
                  <a:gd name="connsiteY22" fmla="*/ 905025 h 1505139"/>
                  <a:gd name="connsiteX23" fmla="*/ 145344 w 1034979"/>
                  <a:gd name="connsiteY23" fmla="*/ 901215 h 1505139"/>
                  <a:gd name="connsiteX24" fmla="*/ 139629 w 1034979"/>
                  <a:gd name="connsiteY24" fmla="*/ 897405 h 1505139"/>
                  <a:gd name="connsiteX25" fmla="*/ 133914 w 1034979"/>
                  <a:gd name="connsiteY25" fmla="*/ 895500 h 1505139"/>
                  <a:gd name="connsiteX26" fmla="*/ 116769 w 1034979"/>
                  <a:gd name="connsiteY26" fmla="*/ 891690 h 1505139"/>
                  <a:gd name="connsiteX27" fmla="*/ 111054 w 1034979"/>
                  <a:gd name="connsiteY27" fmla="*/ 885975 h 1505139"/>
                  <a:gd name="connsiteX28" fmla="*/ 101529 w 1034979"/>
                  <a:gd name="connsiteY28" fmla="*/ 868830 h 1505139"/>
                  <a:gd name="connsiteX29" fmla="*/ 84384 w 1034979"/>
                  <a:gd name="connsiteY29" fmla="*/ 861210 h 1505139"/>
                  <a:gd name="connsiteX30" fmla="*/ 78669 w 1034979"/>
                  <a:gd name="connsiteY30" fmla="*/ 859305 h 1505139"/>
                  <a:gd name="connsiteX31" fmla="*/ 59619 w 1034979"/>
                  <a:gd name="connsiteY31" fmla="*/ 863115 h 1505139"/>
                  <a:gd name="connsiteX32" fmla="*/ 53904 w 1034979"/>
                  <a:gd name="connsiteY32" fmla="*/ 866925 h 1505139"/>
                  <a:gd name="connsiteX33" fmla="*/ 50094 w 1034979"/>
                  <a:gd name="connsiteY33" fmla="*/ 872640 h 1505139"/>
                  <a:gd name="connsiteX34" fmla="*/ 46284 w 1034979"/>
                  <a:gd name="connsiteY34" fmla="*/ 884070 h 1505139"/>
                  <a:gd name="connsiteX35" fmla="*/ 50094 w 1034979"/>
                  <a:gd name="connsiteY35" fmla="*/ 922170 h 1505139"/>
                  <a:gd name="connsiteX36" fmla="*/ 53904 w 1034979"/>
                  <a:gd name="connsiteY36" fmla="*/ 927885 h 1505139"/>
                  <a:gd name="connsiteX37" fmla="*/ 59619 w 1034979"/>
                  <a:gd name="connsiteY37" fmla="*/ 931695 h 1505139"/>
                  <a:gd name="connsiteX38" fmla="*/ 63429 w 1034979"/>
                  <a:gd name="connsiteY38" fmla="*/ 937410 h 1505139"/>
                  <a:gd name="connsiteX39" fmla="*/ 80574 w 1034979"/>
                  <a:gd name="connsiteY39" fmla="*/ 946935 h 1505139"/>
                  <a:gd name="connsiteX40" fmla="*/ 103434 w 1034979"/>
                  <a:gd name="connsiteY40" fmla="*/ 948840 h 1505139"/>
                  <a:gd name="connsiteX41" fmla="*/ 124389 w 1034979"/>
                  <a:gd name="connsiteY41" fmla="*/ 954555 h 1505139"/>
                  <a:gd name="connsiteX42" fmla="*/ 130104 w 1034979"/>
                  <a:gd name="connsiteY42" fmla="*/ 956460 h 1505139"/>
                  <a:gd name="connsiteX43" fmla="*/ 135819 w 1034979"/>
                  <a:gd name="connsiteY43" fmla="*/ 962175 h 1505139"/>
                  <a:gd name="connsiteX44" fmla="*/ 143439 w 1034979"/>
                  <a:gd name="connsiteY44" fmla="*/ 964080 h 1505139"/>
                  <a:gd name="connsiteX45" fmla="*/ 166299 w 1034979"/>
                  <a:gd name="connsiteY45" fmla="*/ 967890 h 1505139"/>
                  <a:gd name="connsiteX46" fmla="*/ 191064 w 1034979"/>
                  <a:gd name="connsiteY46" fmla="*/ 973605 h 1505139"/>
                  <a:gd name="connsiteX47" fmla="*/ 208209 w 1034979"/>
                  <a:gd name="connsiteY47" fmla="*/ 979320 h 1505139"/>
                  <a:gd name="connsiteX48" fmla="*/ 213924 w 1034979"/>
                  <a:gd name="connsiteY48" fmla="*/ 981225 h 1505139"/>
                  <a:gd name="connsiteX49" fmla="*/ 229164 w 1034979"/>
                  <a:gd name="connsiteY49" fmla="*/ 985035 h 1505139"/>
                  <a:gd name="connsiteX50" fmla="*/ 248214 w 1034979"/>
                  <a:gd name="connsiteY50" fmla="*/ 990750 h 1505139"/>
                  <a:gd name="connsiteX51" fmla="*/ 253929 w 1034979"/>
                  <a:gd name="connsiteY51" fmla="*/ 994560 h 1505139"/>
                  <a:gd name="connsiteX52" fmla="*/ 267264 w 1034979"/>
                  <a:gd name="connsiteY52" fmla="*/ 1009800 h 1505139"/>
                  <a:gd name="connsiteX53" fmla="*/ 272979 w 1034979"/>
                  <a:gd name="connsiteY53" fmla="*/ 1028850 h 1505139"/>
                  <a:gd name="connsiteX54" fmla="*/ 274884 w 1034979"/>
                  <a:gd name="connsiteY54" fmla="*/ 1034565 h 1505139"/>
                  <a:gd name="connsiteX55" fmla="*/ 276789 w 1034979"/>
                  <a:gd name="connsiteY55" fmla="*/ 1040280 h 1505139"/>
                  <a:gd name="connsiteX56" fmla="*/ 278694 w 1034979"/>
                  <a:gd name="connsiteY56" fmla="*/ 1065045 h 1505139"/>
                  <a:gd name="connsiteX57" fmla="*/ 280599 w 1034979"/>
                  <a:gd name="connsiteY57" fmla="*/ 1070760 h 1505139"/>
                  <a:gd name="connsiteX58" fmla="*/ 278694 w 1034979"/>
                  <a:gd name="connsiteY58" fmla="*/ 1089810 h 1505139"/>
                  <a:gd name="connsiteX59" fmla="*/ 276789 w 1034979"/>
                  <a:gd name="connsiteY59" fmla="*/ 1099335 h 1505139"/>
                  <a:gd name="connsiteX60" fmla="*/ 263454 w 1034979"/>
                  <a:gd name="connsiteY60" fmla="*/ 1112670 h 1505139"/>
                  <a:gd name="connsiteX61" fmla="*/ 252024 w 1034979"/>
                  <a:gd name="connsiteY61" fmla="*/ 1120290 h 1505139"/>
                  <a:gd name="connsiteX62" fmla="*/ 240594 w 1034979"/>
                  <a:gd name="connsiteY62" fmla="*/ 1124100 h 1505139"/>
                  <a:gd name="connsiteX63" fmla="*/ 126294 w 1034979"/>
                  <a:gd name="connsiteY63" fmla="*/ 1124100 h 1505139"/>
                  <a:gd name="connsiteX64" fmla="*/ 120579 w 1034979"/>
                  <a:gd name="connsiteY64" fmla="*/ 1126005 h 1505139"/>
                  <a:gd name="connsiteX65" fmla="*/ 105339 w 1034979"/>
                  <a:gd name="connsiteY65" fmla="*/ 1127910 h 1505139"/>
                  <a:gd name="connsiteX66" fmla="*/ 88194 w 1034979"/>
                  <a:gd name="connsiteY66" fmla="*/ 1133625 h 1505139"/>
                  <a:gd name="connsiteX67" fmla="*/ 82479 w 1034979"/>
                  <a:gd name="connsiteY67" fmla="*/ 1135530 h 1505139"/>
                  <a:gd name="connsiteX68" fmla="*/ 76764 w 1034979"/>
                  <a:gd name="connsiteY68" fmla="*/ 1139340 h 1505139"/>
                  <a:gd name="connsiteX69" fmla="*/ 65334 w 1034979"/>
                  <a:gd name="connsiteY69" fmla="*/ 1141245 h 1505139"/>
                  <a:gd name="connsiteX70" fmla="*/ 27234 w 1034979"/>
                  <a:gd name="connsiteY70" fmla="*/ 1143150 h 1505139"/>
                  <a:gd name="connsiteX71" fmla="*/ 15804 w 1034979"/>
                  <a:gd name="connsiteY71" fmla="*/ 1148865 h 1505139"/>
                  <a:gd name="connsiteX72" fmla="*/ 6279 w 1034979"/>
                  <a:gd name="connsiteY72" fmla="*/ 1158390 h 1505139"/>
                  <a:gd name="connsiteX73" fmla="*/ 4374 w 1034979"/>
                  <a:gd name="connsiteY73" fmla="*/ 1164105 h 1505139"/>
                  <a:gd name="connsiteX74" fmla="*/ 564 w 1034979"/>
                  <a:gd name="connsiteY74" fmla="*/ 1169820 h 1505139"/>
                  <a:gd name="connsiteX75" fmla="*/ 6279 w 1034979"/>
                  <a:gd name="connsiteY75" fmla="*/ 1202205 h 1505139"/>
                  <a:gd name="connsiteX76" fmla="*/ 11994 w 1034979"/>
                  <a:gd name="connsiteY76" fmla="*/ 1206015 h 1505139"/>
                  <a:gd name="connsiteX77" fmla="*/ 17709 w 1034979"/>
                  <a:gd name="connsiteY77" fmla="*/ 1207920 h 1505139"/>
                  <a:gd name="connsiteX78" fmla="*/ 145344 w 1034979"/>
                  <a:gd name="connsiteY78" fmla="*/ 1206015 h 1505139"/>
                  <a:gd name="connsiteX79" fmla="*/ 152964 w 1034979"/>
                  <a:gd name="connsiteY79" fmla="*/ 1204110 h 1505139"/>
                  <a:gd name="connsiteX80" fmla="*/ 303459 w 1034979"/>
                  <a:gd name="connsiteY80" fmla="*/ 1198395 h 1505139"/>
                  <a:gd name="connsiteX81" fmla="*/ 318699 w 1034979"/>
                  <a:gd name="connsiteY81" fmla="*/ 1206015 h 1505139"/>
                  <a:gd name="connsiteX82" fmla="*/ 330129 w 1034979"/>
                  <a:gd name="connsiteY82" fmla="*/ 1211730 h 1505139"/>
                  <a:gd name="connsiteX83" fmla="*/ 333939 w 1034979"/>
                  <a:gd name="connsiteY83" fmla="*/ 1217445 h 1505139"/>
                  <a:gd name="connsiteX84" fmla="*/ 339654 w 1034979"/>
                  <a:gd name="connsiteY84" fmla="*/ 1219350 h 1505139"/>
                  <a:gd name="connsiteX85" fmla="*/ 351084 w 1034979"/>
                  <a:gd name="connsiteY85" fmla="*/ 1226970 h 1505139"/>
                  <a:gd name="connsiteX86" fmla="*/ 356799 w 1034979"/>
                  <a:gd name="connsiteY86" fmla="*/ 1230780 h 1505139"/>
                  <a:gd name="connsiteX87" fmla="*/ 360609 w 1034979"/>
                  <a:gd name="connsiteY87" fmla="*/ 1236495 h 1505139"/>
                  <a:gd name="connsiteX88" fmla="*/ 366324 w 1034979"/>
                  <a:gd name="connsiteY88" fmla="*/ 1247925 h 1505139"/>
                  <a:gd name="connsiteX89" fmla="*/ 362514 w 1034979"/>
                  <a:gd name="connsiteY89" fmla="*/ 1274595 h 1505139"/>
                  <a:gd name="connsiteX90" fmla="*/ 358704 w 1034979"/>
                  <a:gd name="connsiteY90" fmla="*/ 1280310 h 1505139"/>
                  <a:gd name="connsiteX91" fmla="*/ 356799 w 1034979"/>
                  <a:gd name="connsiteY91" fmla="*/ 1286025 h 1505139"/>
                  <a:gd name="connsiteX92" fmla="*/ 352989 w 1034979"/>
                  <a:gd name="connsiteY92" fmla="*/ 1291740 h 1505139"/>
                  <a:gd name="connsiteX93" fmla="*/ 351084 w 1034979"/>
                  <a:gd name="connsiteY93" fmla="*/ 1297455 h 1505139"/>
                  <a:gd name="connsiteX94" fmla="*/ 347274 w 1034979"/>
                  <a:gd name="connsiteY94" fmla="*/ 1303170 h 1505139"/>
                  <a:gd name="connsiteX95" fmla="*/ 330129 w 1034979"/>
                  <a:gd name="connsiteY95" fmla="*/ 1369845 h 1505139"/>
                  <a:gd name="connsiteX96" fmla="*/ 328224 w 1034979"/>
                  <a:gd name="connsiteY96" fmla="*/ 1421280 h 1505139"/>
                  <a:gd name="connsiteX97" fmla="*/ 330129 w 1034979"/>
                  <a:gd name="connsiteY97" fmla="*/ 1446045 h 1505139"/>
                  <a:gd name="connsiteX98" fmla="*/ 332034 w 1034979"/>
                  <a:gd name="connsiteY98" fmla="*/ 1451760 h 1505139"/>
                  <a:gd name="connsiteX99" fmla="*/ 335844 w 1034979"/>
                  <a:gd name="connsiteY99" fmla="*/ 1455570 h 1505139"/>
                  <a:gd name="connsiteX100" fmla="*/ 364419 w 1034979"/>
                  <a:gd name="connsiteY100" fmla="*/ 1501290 h 1505139"/>
                  <a:gd name="connsiteX101" fmla="*/ 387279 w 1034979"/>
                  <a:gd name="connsiteY101" fmla="*/ 1503195 h 1505139"/>
                  <a:gd name="connsiteX102" fmla="*/ 392994 w 1034979"/>
                  <a:gd name="connsiteY102" fmla="*/ 1497480 h 1505139"/>
                  <a:gd name="connsiteX103" fmla="*/ 394899 w 1034979"/>
                  <a:gd name="connsiteY103" fmla="*/ 1486050 h 1505139"/>
                  <a:gd name="connsiteX104" fmla="*/ 396804 w 1034979"/>
                  <a:gd name="connsiteY104" fmla="*/ 1480335 h 1505139"/>
                  <a:gd name="connsiteX105" fmla="*/ 398709 w 1034979"/>
                  <a:gd name="connsiteY105" fmla="*/ 1463190 h 1505139"/>
                  <a:gd name="connsiteX106" fmla="*/ 400614 w 1034979"/>
                  <a:gd name="connsiteY106" fmla="*/ 1449855 h 1505139"/>
                  <a:gd name="connsiteX107" fmla="*/ 404424 w 1034979"/>
                  <a:gd name="connsiteY107" fmla="*/ 1392705 h 1505139"/>
                  <a:gd name="connsiteX108" fmla="*/ 410139 w 1034979"/>
                  <a:gd name="connsiteY108" fmla="*/ 1381275 h 1505139"/>
                  <a:gd name="connsiteX109" fmla="*/ 413949 w 1034979"/>
                  <a:gd name="connsiteY109" fmla="*/ 1367940 h 1505139"/>
                  <a:gd name="connsiteX110" fmla="*/ 415854 w 1034979"/>
                  <a:gd name="connsiteY110" fmla="*/ 1362225 h 1505139"/>
                  <a:gd name="connsiteX111" fmla="*/ 417759 w 1034979"/>
                  <a:gd name="connsiteY111" fmla="*/ 1348890 h 1505139"/>
                  <a:gd name="connsiteX112" fmla="*/ 421569 w 1034979"/>
                  <a:gd name="connsiteY112" fmla="*/ 1337460 h 1505139"/>
                  <a:gd name="connsiteX113" fmla="*/ 427284 w 1034979"/>
                  <a:gd name="connsiteY113" fmla="*/ 1324125 h 1505139"/>
                  <a:gd name="connsiteX114" fmla="*/ 436809 w 1034979"/>
                  <a:gd name="connsiteY114" fmla="*/ 1312695 h 1505139"/>
                  <a:gd name="connsiteX115" fmla="*/ 450144 w 1034979"/>
                  <a:gd name="connsiteY115" fmla="*/ 1297455 h 1505139"/>
                  <a:gd name="connsiteX116" fmla="*/ 457764 w 1034979"/>
                  <a:gd name="connsiteY116" fmla="*/ 1286025 h 1505139"/>
                  <a:gd name="connsiteX117" fmla="*/ 461574 w 1034979"/>
                  <a:gd name="connsiteY117" fmla="*/ 1274595 h 1505139"/>
                  <a:gd name="connsiteX118" fmla="*/ 465384 w 1034979"/>
                  <a:gd name="connsiteY118" fmla="*/ 1259355 h 1505139"/>
                  <a:gd name="connsiteX119" fmla="*/ 467289 w 1034979"/>
                  <a:gd name="connsiteY119" fmla="*/ 1253640 h 1505139"/>
                  <a:gd name="connsiteX120" fmla="*/ 507294 w 1034979"/>
                  <a:gd name="connsiteY120" fmla="*/ 1247925 h 1505139"/>
                  <a:gd name="connsiteX121" fmla="*/ 535869 w 1034979"/>
                  <a:gd name="connsiteY121" fmla="*/ 1238400 h 1505139"/>
                  <a:gd name="connsiteX122" fmla="*/ 541584 w 1034979"/>
                  <a:gd name="connsiteY122" fmla="*/ 1236495 h 1505139"/>
                  <a:gd name="connsiteX123" fmla="*/ 547299 w 1034979"/>
                  <a:gd name="connsiteY123" fmla="*/ 1234590 h 1505139"/>
                  <a:gd name="connsiteX124" fmla="*/ 554919 w 1034979"/>
                  <a:gd name="connsiteY124" fmla="*/ 1232685 h 1505139"/>
                  <a:gd name="connsiteX125" fmla="*/ 573969 w 1034979"/>
                  <a:gd name="connsiteY125" fmla="*/ 1225065 h 1505139"/>
                  <a:gd name="connsiteX126" fmla="*/ 585399 w 1034979"/>
                  <a:gd name="connsiteY126" fmla="*/ 1221255 h 1505139"/>
                  <a:gd name="connsiteX127" fmla="*/ 720654 w 1034979"/>
                  <a:gd name="connsiteY127" fmla="*/ 1305075 h 1505139"/>
                  <a:gd name="connsiteX128" fmla="*/ 733989 w 1034979"/>
                  <a:gd name="connsiteY128" fmla="*/ 1314600 h 1505139"/>
                  <a:gd name="connsiteX129" fmla="*/ 743514 w 1034979"/>
                  <a:gd name="connsiteY129" fmla="*/ 1316505 h 1505139"/>
                  <a:gd name="connsiteX130" fmla="*/ 749229 w 1034979"/>
                  <a:gd name="connsiteY130" fmla="*/ 1318410 h 1505139"/>
                  <a:gd name="connsiteX131" fmla="*/ 762564 w 1034979"/>
                  <a:gd name="connsiteY131" fmla="*/ 1324125 h 1505139"/>
                  <a:gd name="connsiteX132" fmla="*/ 777804 w 1034979"/>
                  <a:gd name="connsiteY132" fmla="*/ 1322220 h 1505139"/>
                  <a:gd name="connsiteX133" fmla="*/ 789234 w 1034979"/>
                  <a:gd name="connsiteY133" fmla="*/ 1316505 h 1505139"/>
                  <a:gd name="connsiteX134" fmla="*/ 794949 w 1034979"/>
                  <a:gd name="connsiteY134" fmla="*/ 1314600 h 1505139"/>
                  <a:gd name="connsiteX135" fmla="*/ 802569 w 1034979"/>
                  <a:gd name="connsiteY135" fmla="*/ 1297455 h 1505139"/>
                  <a:gd name="connsiteX136" fmla="*/ 800664 w 1034979"/>
                  <a:gd name="connsiteY136" fmla="*/ 1272690 h 1505139"/>
                  <a:gd name="connsiteX137" fmla="*/ 798759 w 1034979"/>
                  <a:gd name="connsiteY137" fmla="*/ 1266975 h 1505139"/>
                  <a:gd name="connsiteX138" fmla="*/ 796854 w 1034979"/>
                  <a:gd name="connsiteY138" fmla="*/ 1259355 h 1505139"/>
                  <a:gd name="connsiteX139" fmla="*/ 783519 w 1034979"/>
                  <a:gd name="connsiteY139" fmla="*/ 1242210 h 1505139"/>
                  <a:gd name="connsiteX140" fmla="*/ 773994 w 1034979"/>
                  <a:gd name="connsiteY140" fmla="*/ 1236495 h 1505139"/>
                  <a:gd name="connsiteX141" fmla="*/ 648264 w 1034979"/>
                  <a:gd name="connsiteY141" fmla="*/ 1145055 h 1505139"/>
                  <a:gd name="connsiteX142" fmla="*/ 644454 w 1034979"/>
                  <a:gd name="connsiteY142" fmla="*/ 1127910 h 1505139"/>
                  <a:gd name="connsiteX143" fmla="*/ 646359 w 1034979"/>
                  <a:gd name="connsiteY143" fmla="*/ 1120290 h 1505139"/>
                  <a:gd name="connsiteX144" fmla="*/ 650169 w 1034979"/>
                  <a:gd name="connsiteY144" fmla="*/ 1103145 h 1505139"/>
                  <a:gd name="connsiteX145" fmla="*/ 653979 w 1034979"/>
                  <a:gd name="connsiteY145" fmla="*/ 1097430 h 1505139"/>
                  <a:gd name="connsiteX146" fmla="*/ 655884 w 1034979"/>
                  <a:gd name="connsiteY146" fmla="*/ 1091715 h 1505139"/>
                  <a:gd name="connsiteX147" fmla="*/ 661599 w 1034979"/>
                  <a:gd name="connsiteY147" fmla="*/ 1089810 h 1505139"/>
                  <a:gd name="connsiteX148" fmla="*/ 671124 w 1034979"/>
                  <a:gd name="connsiteY148" fmla="*/ 1078380 h 1505139"/>
                  <a:gd name="connsiteX149" fmla="*/ 724464 w 1034979"/>
                  <a:gd name="connsiteY149" fmla="*/ 1070760 h 1505139"/>
                  <a:gd name="connsiteX150" fmla="*/ 842574 w 1034979"/>
                  <a:gd name="connsiteY150" fmla="*/ 1072665 h 1505139"/>
                  <a:gd name="connsiteX151" fmla="*/ 871149 w 1034979"/>
                  <a:gd name="connsiteY151" fmla="*/ 1074570 h 1505139"/>
                  <a:gd name="connsiteX152" fmla="*/ 899724 w 1034979"/>
                  <a:gd name="connsiteY152" fmla="*/ 1080285 h 1505139"/>
                  <a:gd name="connsiteX153" fmla="*/ 922584 w 1034979"/>
                  <a:gd name="connsiteY153" fmla="*/ 1084095 h 1505139"/>
                  <a:gd name="connsiteX154" fmla="*/ 951159 w 1034979"/>
                  <a:gd name="connsiteY154" fmla="*/ 1089810 h 1505139"/>
                  <a:gd name="connsiteX155" fmla="*/ 956874 w 1034979"/>
                  <a:gd name="connsiteY155" fmla="*/ 1089810 h 1505139"/>
                  <a:gd name="connsiteX156" fmla="*/ 1002594 w 1034979"/>
                  <a:gd name="connsiteY156" fmla="*/ 1087905 h 1505139"/>
                  <a:gd name="connsiteX157" fmla="*/ 1031169 w 1034979"/>
                  <a:gd name="connsiteY157" fmla="*/ 1080285 h 1505139"/>
                  <a:gd name="connsiteX158" fmla="*/ 1034979 w 1034979"/>
                  <a:gd name="connsiteY158" fmla="*/ 1074570 h 1505139"/>
                  <a:gd name="connsiteX159" fmla="*/ 1033074 w 1034979"/>
                  <a:gd name="connsiteY159" fmla="*/ 1055520 h 1505139"/>
                  <a:gd name="connsiteX160" fmla="*/ 1027359 w 1034979"/>
                  <a:gd name="connsiteY160" fmla="*/ 1051710 h 1505139"/>
                  <a:gd name="connsiteX161" fmla="*/ 1012119 w 1034979"/>
                  <a:gd name="connsiteY161" fmla="*/ 1049805 h 1505139"/>
                  <a:gd name="connsiteX162" fmla="*/ 1006404 w 1034979"/>
                  <a:gd name="connsiteY162" fmla="*/ 1047900 h 1505139"/>
                  <a:gd name="connsiteX163" fmla="*/ 998784 w 1034979"/>
                  <a:gd name="connsiteY163" fmla="*/ 1045995 h 1505139"/>
                  <a:gd name="connsiteX164" fmla="*/ 987354 w 1034979"/>
                  <a:gd name="connsiteY164" fmla="*/ 1038375 h 1505139"/>
                  <a:gd name="connsiteX165" fmla="*/ 975924 w 1034979"/>
                  <a:gd name="connsiteY165" fmla="*/ 1034565 h 1505139"/>
                  <a:gd name="connsiteX166" fmla="*/ 970209 w 1034979"/>
                  <a:gd name="connsiteY166" fmla="*/ 1032660 h 1505139"/>
                  <a:gd name="connsiteX167" fmla="*/ 962589 w 1034979"/>
                  <a:gd name="connsiteY167" fmla="*/ 1030755 h 1505139"/>
                  <a:gd name="connsiteX168" fmla="*/ 956874 w 1034979"/>
                  <a:gd name="connsiteY168" fmla="*/ 1028850 h 1505139"/>
                  <a:gd name="connsiteX169" fmla="*/ 935919 w 1034979"/>
                  <a:gd name="connsiteY169" fmla="*/ 1023135 h 1505139"/>
                  <a:gd name="connsiteX170" fmla="*/ 930204 w 1034979"/>
                  <a:gd name="connsiteY170" fmla="*/ 1021230 h 1505139"/>
                  <a:gd name="connsiteX171" fmla="*/ 825429 w 1034979"/>
                  <a:gd name="connsiteY171" fmla="*/ 1023135 h 1505139"/>
                  <a:gd name="connsiteX172" fmla="*/ 819714 w 1034979"/>
                  <a:gd name="connsiteY172" fmla="*/ 1025040 h 1505139"/>
                  <a:gd name="connsiteX173" fmla="*/ 730179 w 1034979"/>
                  <a:gd name="connsiteY173" fmla="*/ 1026945 h 1505139"/>
                  <a:gd name="connsiteX174" fmla="*/ 716844 w 1034979"/>
                  <a:gd name="connsiteY174" fmla="*/ 1030755 h 1505139"/>
                  <a:gd name="connsiteX175" fmla="*/ 695889 w 1034979"/>
                  <a:gd name="connsiteY175" fmla="*/ 1032660 h 1505139"/>
                  <a:gd name="connsiteX176" fmla="*/ 669219 w 1034979"/>
                  <a:gd name="connsiteY176" fmla="*/ 1034565 h 1505139"/>
                  <a:gd name="connsiteX177" fmla="*/ 669219 w 1034979"/>
                  <a:gd name="connsiteY177" fmla="*/ 1034565 h 1505139"/>
                  <a:gd name="connsiteX178" fmla="*/ 646359 w 1034979"/>
                  <a:gd name="connsiteY178" fmla="*/ 1038375 h 1505139"/>
                  <a:gd name="connsiteX179" fmla="*/ 642549 w 1034979"/>
                  <a:gd name="connsiteY179" fmla="*/ 1026945 h 1505139"/>
                  <a:gd name="connsiteX180" fmla="*/ 640644 w 1034979"/>
                  <a:gd name="connsiteY180" fmla="*/ 1021230 h 1505139"/>
                  <a:gd name="connsiteX181" fmla="*/ 642549 w 1034979"/>
                  <a:gd name="connsiteY181" fmla="*/ 1004085 h 1505139"/>
                  <a:gd name="connsiteX182" fmla="*/ 644454 w 1034979"/>
                  <a:gd name="connsiteY182" fmla="*/ 998370 h 1505139"/>
                  <a:gd name="connsiteX183" fmla="*/ 661599 w 1034979"/>
                  <a:gd name="connsiteY183" fmla="*/ 988845 h 1505139"/>
                  <a:gd name="connsiteX184" fmla="*/ 673029 w 1034979"/>
                  <a:gd name="connsiteY184" fmla="*/ 981225 h 1505139"/>
                  <a:gd name="connsiteX185" fmla="*/ 674934 w 1034979"/>
                  <a:gd name="connsiteY185" fmla="*/ 975510 h 1505139"/>
                  <a:gd name="connsiteX186" fmla="*/ 680649 w 1034979"/>
                  <a:gd name="connsiteY186" fmla="*/ 973605 h 1505139"/>
                  <a:gd name="connsiteX187" fmla="*/ 686364 w 1034979"/>
                  <a:gd name="connsiteY187" fmla="*/ 969795 h 1505139"/>
                  <a:gd name="connsiteX188" fmla="*/ 695889 w 1034979"/>
                  <a:gd name="connsiteY188" fmla="*/ 960270 h 1505139"/>
                  <a:gd name="connsiteX189" fmla="*/ 705414 w 1034979"/>
                  <a:gd name="connsiteY189" fmla="*/ 948840 h 1505139"/>
                  <a:gd name="connsiteX190" fmla="*/ 716844 w 1034979"/>
                  <a:gd name="connsiteY190" fmla="*/ 941220 h 1505139"/>
                  <a:gd name="connsiteX191" fmla="*/ 732084 w 1034979"/>
                  <a:gd name="connsiteY191" fmla="*/ 927885 h 1505139"/>
                  <a:gd name="connsiteX192" fmla="*/ 741609 w 1034979"/>
                  <a:gd name="connsiteY192" fmla="*/ 916455 h 1505139"/>
                  <a:gd name="connsiteX193" fmla="*/ 753039 w 1034979"/>
                  <a:gd name="connsiteY193" fmla="*/ 906930 h 1505139"/>
                  <a:gd name="connsiteX194" fmla="*/ 758754 w 1034979"/>
                  <a:gd name="connsiteY194" fmla="*/ 895500 h 1505139"/>
                  <a:gd name="connsiteX195" fmla="*/ 760659 w 1034979"/>
                  <a:gd name="connsiteY195" fmla="*/ 889785 h 1505139"/>
                  <a:gd name="connsiteX196" fmla="*/ 766374 w 1034979"/>
                  <a:gd name="connsiteY196" fmla="*/ 878355 h 1505139"/>
                  <a:gd name="connsiteX197" fmla="*/ 764469 w 1034979"/>
                  <a:gd name="connsiteY197" fmla="*/ 863115 h 1505139"/>
                  <a:gd name="connsiteX198" fmla="*/ 758754 w 1034979"/>
                  <a:gd name="connsiteY198" fmla="*/ 861210 h 1505139"/>
                  <a:gd name="connsiteX199" fmla="*/ 737799 w 1034979"/>
                  <a:gd name="connsiteY199" fmla="*/ 863115 h 1505139"/>
                  <a:gd name="connsiteX200" fmla="*/ 732084 w 1034979"/>
                  <a:gd name="connsiteY200" fmla="*/ 866925 h 1505139"/>
                  <a:gd name="connsiteX201" fmla="*/ 720654 w 1034979"/>
                  <a:gd name="connsiteY201" fmla="*/ 870735 h 1505139"/>
                  <a:gd name="connsiteX202" fmla="*/ 716844 w 1034979"/>
                  <a:gd name="connsiteY202" fmla="*/ 876450 h 1505139"/>
                  <a:gd name="connsiteX203" fmla="*/ 711129 w 1034979"/>
                  <a:gd name="connsiteY203" fmla="*/ 878355 h 1505139"/>
                  <a:gd name="connsiteX204" fmla="*/ 705414 w 1034979"/>
                  <a:gd name="connsiteY204" fmla="*/ 882165 h 1505139"/>
                  <a:gd name="connsiteX205" fmla="*/ 699699 w 1034979"/>
                  <a:gd name="connsiteY205" fmla="*/ 887880 h 1505139"/>
                  <a:gd name="connsiteX206" fmla="*/ 692079 w 1034979"/>
                  <a:gd name="connsiteY206" fmla="*/ 891690 h 1505139"/>
                  <a:gd name="connsiteX207" fmla="*/ 650169 w 1034979"/>
                  <a:gd name="connsiteY207" fmla="*/ 920265 h 1505139"/>
                  <a:gd name="connsiteX208" fmla="*/ 636834 w 1034979"/>
                  <a:gd name="connsiteY208" fmla="*/ 931695 h 1505139"/>
                  <a:gd name="connsiteX209" fmla="*/ 627309 w 1034979"/>
                  <a:gd name="connsiteY209" fmla="*/ 948840 h 1505139"/>
                  <a:gd name="connsiteX210" fmla="*/ 602544 w 1034979"/>
                  <a:gd name="connsiteY210" fmla="*/ 954555 h 1505139"/>
                  <a:gd name="connsiteX211" fmla="*/ 589209 w 1034979"/>
                  <a:gd name="connsiteY211" fmla="*/ 958365 h 1505139"/>
                  <a:gd name="connsiteX212" fmla="*/ 573969 w 1034979"/>
                  <a:gd name="connsiteY212" fmla="*/ 956460 h 1505139"/>
                  <a:gd name="connsiteX213" fmla="*/ 562539 w 1034979"/>
                  <a:gd name="connsiteY213" fmla="*/ 952650 h 1505139"/>
                  <a:gd name="connsiteX214" fmla="*/ 551109 w 1034979"/>
                  <a:gd name="connsiteY214" fmla="*/ 948840 h 1505139"/>
                  <a:gd name="connsiteX215" fmla="*/ 539679 w 1034979"/>
                  <a:gd name="connsiteY215" fmla="*/ 945030 h 1505139"/>
                  <a:gd name="connsiteX216" fmla="*/ 533964 w 1034979"/>
                  <a:gd name="connsiteY216" fmla="*/ 943125 h 1505139"/>
                  <a:gd name="connsiteX217" fmla="*/ 528249 w 1034979"/>
                  <a:gd name="connsiteY217" fmla="*/ 939315 h 1505139"/>
                  <a:gd name="connsiteX218" fmla="*/ 516819 w 1034979"/>
                  <a:gd name="connsiteY218" fmla="*/ 933600 h 1505139"/>
                  <a:gd name="connsiteX219" fmla="*/ 509199 w 1034979"/>
                  <a:gd name="connsiteY219" fmla="*/ 922170 h 1505139"/>
                  <a:gd name="connsiteX220" fmla="*/ 505389 w 1034979"/>
                  <a:gd name="connsiteY220" fmla="*/ 901215 h 1505139"/>
                  <a:gd name="connsiteX221" fmla="*/ 507294 w 1034979"/>
                  <a:gd name="connsiteY221" fmla="*/ 836445 h 1505139"/>
                  <a:gd name="connsiteX222" fmla="*/ 513009 w 1034979"/>
                  <a:gd name="connsiteY222" fmla="*/ 823110 h 1505139"/>
                  <a:gd name="connsiteX223" fmla="*/ 503484 w 1034979"/>
                  <a:gd name="connsiteY223" fmla="*/ 346860 h 1505139"/>
                  <a:gd name="connsiteX224" fmla="*/ 499674 w 1034979"/>
                  <a:gd name="connsiteY224" fmla="*/ 55395 h 1505139"/>
                  <a:gd name="connsiteX225" fmla="*/ 490149 w 1034979"/>
                  <a:gd name="connsiteY225" fmla="*/ 28725 h 1505139"/>
                  <a:gd name="connsiteX226" fmla="*/ 488244 w 1034979"/>
                  <a:gd name="connsiteY226" fmla="*/ 23010 h 1505139"/>
                  <a:gd name="connsiteX227" fmla="*/ 484434 w 1034979"/>
                  <a:gd name="connsiteY227" fmla="*/ 17295 h 1505139"/>
                  <a:gd name="connsiteX228" fmla="*/ 478719 w 1034979"/>
                  <a:gd name="connsiteY228" fmla="*/ 5865 h 1505139"/>
                  <a:gd name="connsiteX229" fmla="*/ 429189 w 1034979"/>
                  <a:gd name="connsiteY229" fmla="*/ 150 h 1505139"/>
                  <a:gd name="connsiteX230" fmla="*/ 421569 w 1034979"/>
                  <a:gd name="connsiteY230" fmla="*/ 11580 h 1505139"/>
                  <a:gd name="connsiteX231" fmla="*/ 419664 w 1034979"/>
                  <a:gd name="connsiteY231" fmla="*/ 49680 h 1505139"/>
                  <a:gd name="connsiteX232" fmla="*/ 423474 w 1034979"/>
                  <a:gd name="connsiteY232" fmla="*/ 61110 h 1505139"/>
                  <a:gd name="connsiteX233" fmla="*/ 425379 w 1034979"/>
                  <a:gd name="connsiteY233" fmla="*/ 66825 h 1505139"/>
                  <a:gd name="connsiteX234" fmla="*/ 425379 w 1034979"/>
                  <a:gd name="connsiteY234" fmla="*/ 72540 h 1505139"/>
                  <a:gd name="connsiteX235" fmla="*/ 429189 w 1034979"/>
                  <a:gd name="connsiteY235" fmla="*/ 226845 h 1505139"/>
                  <a:gd name="connsiteX236" fmla="*/ 440619 w 1034979"/>
                  <a:gd name="connsiteY236" fmla="*/ 409725 h 1505139"/>
                  <a:gd name="connsiteX237" fmla="*/ 425379 w 1034979"/>
                  <a:gd name="connsiteY237" fmla="*/ 706905 h 1505139"/>
                  <a:gd name="connsiteX238" fmla="*/ 417759 w 1034979"/>
                  <a:gd name="connsiteY238" fmla="*/ 834540 h 1505139"/>
                  <a:gd name="connsiteX239" fmla="*/ 413949 w 1034979"/>
                  <a:gd name="connsiteY239" fmla="*/ 851685 h 1505139"/>
                  <a:gd name="connsiteX240" fmla="*/ 417759 w 1034979"/>
                  <a:gd name="connsiteY240" fmla="*/ 872640 h 1505139"/>
                  <a:gd name="connsiteX241" fmla="*/ 421569 w 1034979"/>
                  <a:gd name="connsiteY241" fmla="*/ 878355 h 1505139"/>
                  <a:gd name="connsiteX242" fmla="*/ 425379 w 1034979"/>
                  <a:gd name="connsiteY242" fmla="*/ 889785 h 1505139"/>
                  <a:gd name="connsiteX243" fmla="*/ 423474 w 1034979"/>
                  <a:gd name="connsiteY243" fmla="*/ 916455 h 1505139"/>
                  <a:gd name="connsiteX244" fmla="*/ 417759 w 1034979"/>
                  <a:gd name="connsiteY244" fmla="*/ 918360 h 1505139"/>
                  <a:gd name="connsiteX245" fmla="*/ 412044 w 1034979"/>
                  <a:gd name="connsiteY245" fmla="*/ 922170 h 1505139"/>
                  <a:gd name="connsiteX246" fmla="*/ 421569 w 1034979"/>
                  <a:gd name="connsiteY246" fmla="*/ 918360 h 1505139"/>
                  <a:gd name="connsiteX0" fmla="*/ 421569 w 1034979"/>
                  <a:gd name="connsiteY0" fmla="*/ 918360 h 1505139"/>
                  <a:gd name="connsiteX1" fmla="*/ 421569 w 1034979"/>
                  <a:gd name="connsiteY1" fmla="*/ 918360 h 1505139"/>
                  <a:gd name="connsiteX2" fmla="*/ 394899 w 1034979"/>
                  <a:gd name="connsiteY2" fmla="*/ 927885 h 1505139"/>
                  <a:gd name="connsiteX3" fmla="*/ 387279 w 1034979"/>
                  <a:gd name="connsiteY3" fmla="*/ 929790 h 1505139"/>
                  <a:gd name="connsiteX4" fmla="*/ 356799 w 1034979"/>
                  <a:gd name="connsiteY4" fmla="*/ 931695 h 1505139"/>
                  <a:gd name="connsiteX5" fmla="*/ 351084 w 1034979"/>
                  <a:gd name="connsiteY5" fmla="*/ 935505 h 1505139"/>
                  <a:gd name="connsiteX6" fmla="*/ 339654 w 1034979"/>
                  <a:gd name="connsiteY6" fmla="*/ 945030 h 1505139"/>
                  <a:gd name="connsiteX7" fmla="*/ 328224 w 1034979"/>
                  <a:gd name="connsiteY7" fmla="*/ 948840 h 1505139"/>
                  <a:gd name="connsiteX8" fmla="*/ 312984 w 1034979"/>
                  <a:gd name="connsiteY8" fmla="*/ 954555 h 1505139"/>
                  <a:gd name="connsiteX9" fmla="*/ 265359 w 1034979"/>
                  <a:gd name="connsiteY9" fmla="*/ 950745 h 1505139"/>
                  <a:gd name="connsiteX10" fmla="*/ 253929 w 1034979"/>
                  <a:gd name="connsiteY10" fmla="*/ 946935 h 1505139"/>
                  <a:gd name="connsiteX11" fmla="*/ 242499 w 1034979"/>
                  <a:gd name="connsiteY11" fmla="*/ 943125 h 1505139"/>
                  <a:gd name="connsiteX12" fmla="*/ 236784 w 1034979"/>
                  <a:gd name="connsiteY12" fmla="*/ 941220 h 1505139"/>
                  <a:gd name="connsiteX13" fmla="*/ 231069 w 1034979"/>
                  <a:gd name="connsiteY13" fmla="*/ 939315 h 1505139"/>
                  <a:gd name="connsiteX14" fmla="*/ 219639 w 1034979"/>
                  <a:gd name="connsiteY14" fmla="*/ 937410 h 1505139"/>
                  <a:gd name="connsiteX15" fmla="*/ 213924 w 1034979"/>
                  <a:gd name="connsiteY15" fmla="*/ 935505 h 1505139"/>
                  <a:gd name="connsiteX16" fmla="*/ 206304 w 1034979"/>
                  <a:gd name="connsiteY16" fmla="*/ 933600 h 1505139"/>
                  <a:gd name="connsiteX17" fmla="*/ 194874 w 1034979"/>
                  <a:gd name="connsiteY17" fmla="*/ 929790 h 1505139"/>
                  <a:gd name="connsiteX18" fmla="*/ 189159 w 1034979"/>
                  <a:gd name="connsiteY18" fmla="*/ 927885 h 1505139"/>
                  <a:gd name="connsiteX19" fmla="*/ 181539 w 1034979"/>
                  <a:gd name="connsiteY19" fmla="*/ 925980 h 1505139"/>
                  <a:gd name="connsiteX20" fmla="*/ 170109 w 1034979"/>
                  <a:gd name="connsiteY20" fmla="*/ 920265 h 1505139"/>
                  <a:gd name="connsiteX21" fmla="*/ 164394 w 1034979"/>
                  <a:gd name="connsiteY21" fmla="*/ 916455 h 1505139"/>
                  <a:gd name="connsiteX22" fmla="*/ 156774 w 1034979"/>
                  <a:gd name="connsiteY22" fmla="*/ 905025 h 1505139"/>
                  <a:gd name="connsiteX23" fmla="*/ 145344 w 1034979"/>
                  <a:gd name="connsiteY23" fmla="*/ 901215 h 1505139"/>
                  <a:gd name="connsiteX24" fmla="*/ 139629 w 1034979"/>
                  <a:gd name="connsiteY24" fmla="*/ 897405 h 1505139"/>
                  <a:gd name="connsiteX25" fmla="*/ 133914 w 1034979"/>
                  <a:gd name="connsiteY25" fmla="*/ 895500 h 1505139"/>
                  <a:gd name="connsiteX26" fmla="*/ 116769 w 1034979"/>
                  <a:gd name="connsiteY26" fmla="*/ 891690 h 1505139"/>
                  <a:gd name="connsiteX27" fmla="*/ 111054 w 1034979"/>
                  <a:gd name="connsiteY27" fmla="*/ 885975 h 1505139"/>
                  <a:gd name="connsiteX28" fmla="*/ 101529 w 1034979"/>
                  <a:gd name="connsiteY28" fmla="*/ 868830 h 1505139"/>
                  <a:gd name="connsiteX29" fmla="*/ 84384 w 1034979"/>
                  <a:gd name="connsiteY29" fmla="*/ 861210 h 1505139"/>
                  <a:gd name="connsiteX30" fmla="*/ 78669 w 1034979"/>
                  <a:gd name="connsiteY30" fmla="*/ 859305 h 1505139"/>
                  <a:gd name="connsiteX31" fmla="*/ 59619 w 1034979"/>
                  <a:gd name="connsiteY31" fmla="*/ 863115 h 1505139"/>
                  <a:gd name="connsiteX32" fmla="*/ 53904 w 1034979"/>
                  <a:gd name="connsiteY32" fmla="*/ 866925 h 1505139"/>
                  <a:gd name="connsiteX33" fmla="*/ 50094 w 1034979"/>
                  <a:gd name="connsiteY33" fmla="*/ 872640 h 1505139"/>
                  <a:gd name="connsiteX34" fmla="*/ 46284 w 1034979"/>
                  <a:gd name="connsiteY34" fmla="*/ 884070 h 1505139"/>
                  <a:gd name="connsiteX35" fmla="*/ 50094 w 1034979"/>
                  <a:gd name="connsiteY35" fmla="*/ 922170 h 1505139"/>
                  <a:gd name="connsiteX36" fmla="*/ 53904 w 1034979"/>
                  <a:gd name="connsiteY36" fmla="*/ 927885 h 1505139"/>
                  <a:gd name="connsiteX37" fmla="*/ 59619 w 1034979"/>
                  <a:gd name="connsiteY37" fmla="*/ 931695 h 1505139"/>
                  <a:gd name="connsiteX38" fmla="*/ 63429 w 1034979"/>
                  <a:gd name="connsiteY38" fmla="*/ 937410 h 1505139"/>
                  <a:gd name="connsiteX39" fmla="*/ 80574 w 1034979"/>
                  <a:gd name="connsiteY39" fmla="*/ 946935 h 1505139"/>
                  <a:gd name="connsiteX40" fmla="*/ 103434 w 1034979"/>
                  <a:gd name="connsiteY40" fmla="*/ 948840 h 1505139"/>
                  <a:gd name="connsiteX41" fmla="*/ 124389 w 1034979"/>
                  <a:gd name="connsiteY41" fmla="*/ 954555 h 1505139"/>
                  <a:gd name="connsiteX42" fmla="*/ 130104 w 1034979"/>
                  <a:gd name="connsiteY42" fmla="*/ 956460 h 1505139"/>
                  <a:gd name="connsiteX43" fmla="*/ 135819 w 1034979"/>
                  <a:gd name="connsiteY43" fmla="*/ 962175 h 1505139"/>
                  <a:gd name="connsiteX44" fmla="*/ 143439 w 1034979"/>
                  <a:gd name="connsiteY44" fmla="*/ 964080 h 1505139"/>
                  <a:gd name="connsiteX45" fmla="*/ 166299 w 1034979"/>
                  <a:gd name="connsiteY45" fmla="*/ 967890 h 1505139"/>
                  <a:gd name="connsiteX46" fmla="*/ 191064 w 1034979"/>
                  <a:gd name="connsiteY46" fmla="*/ 973605 h 1505139"/>
                  <a:gd name="connsiteX47" fmla="*/ 208209 w 1034979"/>
                  <a:gd name="connsiteY47" fmla="*/ 979320 h 1505139"/>
                  <a:gd name="connsiteX48" fmla="*/ 213924 w 1034979"/>
                  <a:gd name="connsiteY48" fmla="*/ 981225 h 1505139"/>
                  <a:gd name="connsiteX49" fmla="*/ 229164 w 1034979"/>
                  <a:gd name="connsiteY49" fmla="*/ 985035 h 1505139"/>
                  <a:gd name="connsiteX50" fmla="*/ 248214 w 1034979"/>
                  <a:gd name="connsiteY50" fmla="*/ 990750 h 1505139"/>
                  <a:gd name="connsiteX51" fmla="*/ 253929 w 1034979"/>
                  <a:gd name="connsiteY51" fmla="*/ 994560 h 1505139"/>
                  <a:gd name="connsiteX52" fmla="*/ 267264 w 1034979"/>
                  <a:gd name="connsiteY52" fmla="*/ 1009800 h 1505139"/>
                  <a:gd name="connsiteX53" fmla="*/ 272979 w 1034979"/>
                  <a:gd name="connsiteY53" fmla="*/ 1028850 h 1505139"/>
                  <a:gd name="connsiteX54" fmla="*/ 274884 w 1034979"/>
                  <a:gd name="connsiteY54" fmla="*/ 1034565 h 1505139"/>
                  <a:gd name="connsiteX55" fmla="*/ 276789 w 1034979"/>
                  <a:gd name="connsiteY55" fmla="*/ 1040280 h 1505139"/>
                  <a:gd name="connsiteX56" fmla="*/ 278694 w 1034979"/>
                  <a:gd name="connsiteY56" fmla="*/ 1065045 h 1505139"/>
                  <a:gd name="connsiteX57" fmla="*/ 280599 w 1034979"/>
                  <a:gd name="connsiteY57" fmla="*/ 1070760 h 1505139"/>
                  <a:gd name="connsiteX58" fmla="*/ 278694 w 1034979"/>
                  <a:gd name="connsiteY58" fmla="*/ 1089810 h 1505139"/>
                  <a:gd name="connsiteX59" fmla="*/ 276789 w 1034979"/>
                  <a:gd name="connsiteY59" fmla="*/ 1099335 h 1505139"/>
                  <a:gd name="connsiteX60" fmla="*/ 263454 w 1034979"/>
                  <a:gd name="connsiteY60" fmla="*/ 1112670 h 1505139"/>
                  <a:gd name="connsiteX61" fmla="*/ 252024 w 1034979"/>
                  <a:gd name="connsiteY61" fmla="*/ 1120290 h 1505139"/>
                  <a:gd name="connsiteX62" fmla="*/ 240594 w 1034979"/>
                  <a:gd name="connsiteY62" fmla="*/ 1124100 h 1505139"/>
                  <a:gd name="connsiteX63" fmla="*/ 126294 w 1034979"/>
                  <a:gd name="connsiteY63" fmla="*/ 1124100 h 1505139"/>
                  <a:gd name="connsiteX64" fmla="*/ 120579 w 1034979"/>
                  <a:gd name="connsiteY64" fmla="*/ 1126005 h 1505139"/>
                  <a:gd name="connsiteX65" fmla="*/ 105339 w 1034979"/>
                  <a:gd name="connsiteY65" fmla="*/ 1127910 h 1505139"/>
                  <a:gd name="connsiteX66" fmla="*/ 88194 w 1034979"/>
                  <a:gd name="connsiteY66" fmla="*/ 1133625 h 1505139"/>
                  <a:gd name="connsiteX67" fmla="*/ 82479 w 1034979"/>
                  <a:gd name="connsiteY67" fmla="*/ 1135530 h 1505139"/>
                  <a:gd name="connsiteX68" fmla="*/ 76764 w 1034979"/>
                  <a:gd name="connsiteY68" fmla="*/ 1139340 h 1505139"/>
                  <a:gd name="connsiteX69" fmla="*/ 65334 w 1034979"/>
                  <a:gd name="connsiteY69" fmla="*/ 1141245 h 1505139"/>
                  <a:gd name="connsiteX70" fmla="*/ 27234 w 1034979"/>
                  <a:gd name="connsiteY70" fmla="*/ 1143150 h 1505139"/>
                  <a:gd name="connsiteX71" fmla="*/ 15804 w 1034979"/>
                  <a:gd name="connsiteY71" fmla="*/ 1148865 h 1505139"/>
                  <a:gd name="connsiteX72" fmla="*/ 6279 w 1034979"/>
                  <a:gd name="connsiteY72" fmla="*/ 1158390 h 1505139"/>
                  <a:gd name="connsiteX73" fmla="*/ 4374 w 1034979"/>
                  <a:gd name="connsiteY73" fmla="*/ 1164105 h 1505139"/>
                  <a:gd name="connsiteX74" fmla="*/ 564 w 1034979"/>
                  <a:gd name="connsiteY74" fmla="*/ 1169820 h 1505139"/>
                  <a:gd name="connsiteX75" fmla="*/ 6279 w 1034979"/>
                  <a:gd name="connsiteY75" fmla="*/ 1202205 h 1505139"/>
                  <a:gd name="connsiteX76" fmla="*/ 11994 w 1034979"/>
                  <a:gd name="connsiteY76" fmla="*/ 1206015 h 1505139"/>
                  <a:gd name="connsiteX77" fmla="*/ 17709 w 1034979"/>
                  <a:gd name="connsiteY77" fmla="*/ 1207920 h 1505139"/>
                  <a:gd name="connsiteX78" fmla="*/ 145344 w 1034979"/>
                  <a:gd name="connsiteY78" fmla="*/ 1206015 h 1505139"/>
                  <a:gd name="connsiteX79" fmla="*/ 152964 w 1034979"/>
                  <a:gd name="connsiteY79" fmla="*/ 1204110 h 1505139"/>
                  <a:gd name="connsiteX80" fmla="*/ 303459 w 1034979"/>
                  <a:gd name="connsiteY80" fmla="*/ 1198395 h 1505139"/>
                  <a:gd name="connsiteX81" fmla="*/ 318699 w 1034979"/>
                  <a:gd name="connsiteY81" fmla="*/ 1206015 h 1505139"/>
                  <a:gd name="connsiteX82" fmla="*/ 330129 w 1034979"/>
                  <a:gd name="connsiteY82" fmla="*/ 1211730 h 1505139"/>
                  <a:gd name="connsiteX83" fmla="*/ 333939 w 1034979"/>
                  <a:gd name="connsiteY83" fmla="*/ 1217445 h 1505139"/>
                  <a:gd name="connsiteX84" fmla="*/ 339654 w 1034979"/>
                  <a:gd name="connsiteY84" fmla="*/ 1219350 h 1505139"/>
                  <a:gd name="connsiteX85" fmla="*/ 351084 w 1034979"/>
                  <a:gd name="connsiteY85" fmla="*/ 1226970 h 1505139"/>
                  <a:gd name="connsiteX86" fmla="*/ 356799 w 1034979"/>
                  <a:gd name="connsiteY86" fmla="*/ 1230780 h 1505139"/>
                  <a:gd name="connsiteX87" fmla="*/ 360609 w 1034979"/>
                  <a:gd name="connsiteY87" fmla="*/ 1236495 h 1505139"/>
                  <a:gd name="connsiteX88" fmla="*/ 366324 w 1034979"/>
                  <a:gd name="connsiteY88" fmla="*/ 1247925 h 1505139"/>
                  <a:gd name="connsiteX89" fmla="*/ 362514 w 1034979"/>
                  <a:gd name="connsiteY89" fmla="*/ 1274595 h 1505139"/>
                  <a:gd name="connsiteX90" fmla="*/ 358704 w 1034979"/>
                  <a:gd name="connsiteY90" fmla="*/ 1280310 h 1505139"/>
                  <a:gd name="connsiteX91" fmla="*/ 356799 w 1034979"/>
                  <a:gd name="connsiteY91" fmla="*/ 1286025 h 1505139"/>
                  <a:gd name="connsiteX92" fmla="*/ 352989 w 1034979"/>
                  <a:gd name="connsiteY92" fmla="*/ 1291740 h 1505139"/>
                  <a:gd name="connsiteX93" fmla="*/ 351084 w 1034979"/>
                  <a:gd name="connsiteY93" fmla="*/ 1297455 h 1505139"/>
                  <a:gd name="connsiteX94" fmla="*/ 347274 w 1034979"/>
                  <a:gd name="connsiteY94" fmla="*/ 1303170 h 1505139"/>
                  <a:gd name="connsiteX95" fmla="*/ 330129 w 1034979"/>
                  <a:gd name="connsiteY95" fmla="*/ 1369845 h 1505139"/>
                  <a:gd name="connsiteX96" fmla="*/ 328224 w 1034979"/>
                  <a:gd name="connsiteY96" fmla="*/ 1421280 h 1505139"/>
                  <a:gd name="connsiteX97" fmla="*/ 330129 w 1034979"/>
                  <a:gd name="connsiteY97" fmla="*/ 1446045 h 1505139"/>
                  <a:gd name="connsiteX98" fmla="*/ 332034 w 1034979"/>
                  <a:gd name="connsiteY98" fmla="*/ 1451760 h 1505139"/>
                  <a:gd name="connsiteX99" fmla="*/ 335844 w 1034979"/>
                  <a:gd name="connsiteY99" fmla="*/ 1455570 h 1505139"/>
                  <a:gd name="connsiteX100" fmla="*/ 364419 w 1034979"/>
                  <a:gd name="connsiteY100" fmla="*/ 1501290 h 1505139"/>
                  <a:gd name="connsiteX101" fmla="*/ 387279 w 1034979"/>
                  <a:gd name="connsiteY101" fmla="*/ 1503195 h 1505139"/>
                  <a:gd name="connsiteX102" fmla="*/ 392994 w 1034979"/>
                  <a:gd name="connsiteY102" fmla="*/ 1497480 h 1505139"/>
                  <a:gd name="connsiteX103" fmla="*/ 394899 w 1034979"/>
                  <a:gd name="connsiteY103" fmla="*/ 1486050 h 1505139"/>
                  <a:gd name="connsiteX104" fmla="*/ 396804 w 1034979"/>
                  <a:gd name="connsiteY104" fmla="*/ 1480335 h 1505139"/>
                  <a:gd name="connsiteX105" fmla="*/ 398709 w 1034979"/>
                  <a:gd name="connsiteY105" fmla="*/ 1463190 h 1505139"/>
                  <a:gd name="connsiteX106" fmla="*/ 400614 w 1034979"/>
                  <a:gd name="connsiteY106" fmla="*/ 1449855 h 1505139"/>
                  <a:gd name="connsiteX107" fmla="*/ 404424 w 1034979"/>
                  <a:gd name="connsiteY107" fmla="*/ 1392705 h 1505139"/>
                  <a:gd name="connsiteX108" fmla="*/ 410139 w 1034979"/>
                  <a:gd name="connsiteY108" fmla="*/ 1381275 h 1505139"/>
                  <a:gd name="connsiteX109" fmla="*/ 413949 w 1034979"/>
                  <a:gd name="connsiteY109" fmla="*/ 1367940 h 1505139"/>
                  <a:gd name="connsiteX110" fmla="*/ 415854 w 1034979"/>
                  <a:gd name="connsiteY110" fmla="*/ 1362225 h 1505139"/>
                  <a:gd name="connsiteX111" fmla="*/ 417759 w 1034979"/>
                  <a:gd name="connsiteY111" fmla="*/ 1348890 h 1505139"/>
                  <a:gd name="connsiteX112" fmla="*/ 421569 w 1034979"/>
                  <a:gd name="connsiteY112" fmla="*/ 1337460 h 1505139"/>
                  <a:gd name="connsiteX113" fmla="*/ 427284 w 1034979"/>
                  <a:gd name="connsiteY113" fmla="*/ 1324125 h 1505139"/>
                  <a:gd name="connsiteX114" fmla="*/ 436809 w 1034979"/>
                  <a:gd name="connsiteY114" fmla="*/ 1312695 h 1505139"/>
                  <a:gd name="connsiteX115" fmla="*/ 450144 w 1034979"/>
                  <a:gd name="connsiteY115" fmla="*/ 1297455 h 1505139"/>
                  <a:gd name="connsiteX116" fmla="*/ 457764 w 1034979"/>
                  <a:gd name="connsiteY116" fmla="*/ 1286025 h 1505139"/>
                  <a:gd name="connsiteX117" fmla="*/ 461574 w 1034979"/>
                  <a:gd name="connsiteY117" fmla="*/ 1274595 h 1505139"/>
                  <a:gd name="connsiteX118" fmla="*/ 465384 w 1034979"/>
                  <a:gd name="connsiteY118" fmla="*/ 1259355 h 1505139"/>
                  <a:gd name="connsiteX119" fmla="*/ 467289 w 1034979"/>
                  <a:gd name="connsiteY119" fmla="*/ 1253640 h 1505139"/>
                  <a:gd name="connsiteX120" fmla="*/ 507294 w 1034979"/>
                  <a:gd name="connsiteY120" fmla="*/ 1247925 h 1505139"/>
                  <a:gd name="connsiteX121" fmla="*/ 535869 w 1034979"/>
                  <a:gd name="connsiteY121" fmla="*/ 1238400 h 1505139"/>
                  <a:gd name="connsiteX122" fmla="*/ 541584 w 1034979"/>
                  <a:gd name="connsiteY122" fmla="*/ 1236495 h 1505139"/>
                  <a:gd name="connsiteX123" fmla="*/ 547299 w 1034979"/>
                  <a:gd name="connsiteY123" fmla="*/ 1234590 h 1505139"/>
                  <a:gd name="connsiteX124" fmla="*/ 554919 w 1034979"/>
                  <a:gd name="connsiteY124" fmla="*/ 1232685 h 1505139"/>
                  <a:gd name="connsiteX125" fmla="*/ 573969 w 1034979"/>
                  <a:gd name="connsiteY125" fmla="*/ 1225065 h 1505139"/>
                  <a:gd name="connsiteX126" fmla="*/ 585399 w 1034979"/>
                  <a:gd name="connsiteY126" fmla="*/ 1221255 h 1505139"/>
                  <a:gd name="connsiteX127" fmla="*/ 720654 w 1034979"/>
                  <a:gd name="connsiteY127" fmla="*/ 1305075 h 1505139"/>
                  <a:gd name="connsiteX128" fmla="*/ 733989 w 1034979"/>
                  <a:gd name="connsiteY128" fmla="*/ 1314600 h 1505139"/>
                  <a:gd name="connsiteX129" fmla="*/ 743514 w 1034979"/>
                  <a:gd name="connsiteY129" fmla="*/ 1316505 h 1505139"/>
                  <a:gd name="connsiteX130" fmla="*/ 749229 w 1034979"/>
                  <a:gd name="connsiteY130" fmla="*/ 1318410 h 1505139"/>
                  <a:gd name="connsiteX131" fmla="*/ 762564 w 1034979"/>
                  <a:gd name="connsiteY131" fmla="*/ 1324125 h 1505139"/>
                  <a:gd name="connsiteX132" fmla="*/ 777804 w 1034979"/>
                  <a:gd name="connsiteY132" fmla="*/ 1322220 h 1505139"/>
                  <a:gd name="connsiteX133" fmla="*/ 789234 w 1034979"/>
                  <a:gd name="connsiteY133" fmla="*/ 1316505 h 1505139"/>
                  <a:gd name="connsiteX134" fmla="*/ 794949 w 1034979"/>
                  <a:gd name="connsiteY134" fmla="*/ 1314600 h 1505139"/>
                  <a:gd name="connsiteX135" fmla="*/ 802569 w 1034979"/>
                  <a:gd name="connsiteY135" fmla="*/ 1297455 h 1505139"/>
                  <a:gd name="connsiteX136" fmla="*/ 800664 w 1034979"/>
                  <a:gd name="connsiteY136" fmla="*/ 1272690 h 1505139"/>
                  <a:gd name="connsiteX137" fmla="*/ 798759 w 1034979"/>
                  <a:gd name="connsiteY137" fmla="*/ 1266975 h 1505139"/>
                  <a:gd name="connsiteX138" fmla="*/ 796854 w 1034979"/>
                  <a:gd name="connsiteY138" fmla="*/ 1259355 h 1505139"/>
                  <a:gd name="connsiteX139" fmla="*/ 783519 w 1034979"/>
                  <a:gd name="connsiteY139" fmla="*/ 1242210 h 1505139"/>
                  <a:gd name="connsiteX140" fmla="*/ 773994 w 1034979"/>
                  <a:gd name="connsiteY140" fmla="*/ 1236495 h 1505139"/>
                  <a:gd name="connsiteX141" fmla="*/ 648264 w 1034979"/>
                  <a:gd name="connsiteY141" fmla="*/ 1145055 h 1505139"/>
                  <a:gd name="connsiteX142" fmla="*/ 644454 w 1034979"/>
                  <a:gd name="connsiteY142" fmla="*/ 1127910 h 1505139"/>
                  <a:gd name="connsiteX143" fmla="*/ 646359 w 1034979"/>
                  <a:gd name="connsiteY143" fmla="*/ 1120290 h 1505139"/>
                  <a:gd name="connsiteX144" fmla="*/ 650169 w 1034979"/>
                  <a:gd name="connsiteY144" fmla="*/ 1103145 h 1505139"/>
                  <a:gd name="connsiteX145" fmla="*/ 653979 w 1034979"/>
                  <a:gd name="connsiteY145" fmla="*/ 1097430 h 1505139"/>
                  <a:gd name="connsiteX146" fmla="*/ 655884 w 1034979"/>
                  <a:gd name="connsiteY146" fmla="*/ 1091715 h 1505139"/>
                  <a:gd name="connsiteX147" fmla="*/ 661599 w 1034979"/>
                  <a:gd name="connsiteY147" fmla="*/ 1089810 h 1505139"/>
                  <a:gd name="connsiteX148" fmla="*/ 671124 w 1034979"/>
                  <a:gd name="connsiteY148" fmla="*/ 1078380 h 1505139"/>
                  <a:gd name="connsiteX149" fmla="*/ 724464 w 1034979"/>
                  <a:gd name="connsiteY149" fmla="*/ 1070760 h 1505139"/>
                  <a:gd name="connsiteX150" fmla="*/ 842574 w 1034979"/>
                  <a:gd name="connsiteY150" fmla="*/ 1072665 h 1505139"/>
                  <a:gd name="connsiteX151" fmla="*/ 871149 w 1034979"/>
                  <a:gd name="connsiteY151" fmla="*/ 1074570 h 1505139"/>
                  <a:gd name="connsiteX152" fmla="*/ 899724 w 1034979"/>
                  <a:gd name="connsiteY152" fmla="*/ 1080285 h 1505139"/>
                  <a:gd name="connsiteX153" fmla="*/ 922584 w 1034979"/>
                  <a:gd name="connsiteY153" fmla="*/ 1084095 h 1505139"/>
                  <a:gd name="connsiteX154" fmla="*/ 951159 w 1034979"/>
                  <a:gd name="connsiteY154" fmla="*/ 1089810 h 1505139"/>
                  <a:gd name="connsiteX155" fmla="*/ 956874 w 1034979"/>
                  <a:gd name="connsiteY155" fmla="*/ 1089810 h 1505139"/>
                  <a:gd name="connsiteX156" fmla="*/ 1002594 w 1034979"/>
                  <a:gd name="connsiteY156" fmla="*/ 1087905 h 1505139"/>
                  <a:gd name="connsiteX157" fmla="*/ 1031169 w 1034979"/>
                  <a:gd name="connsiteY157" fmla="*/ 1080285 h 1505139"/>
                  <a:gd name="connsiteX158" fmla="*/ 1034979 w 1034979"/>
                  <a:gd name="connsiteY158" fmla="*/ 1074570 h 1505139"/>
                  <a:gd name="connsiteX159" fmla="*/ 1033074 w 1034979"/>
                  <a:gd name="connsiteY159" fmla="*/ 1055520 h 1505139"/>
                  <a:gd name="connsiteX160" fmla="*/ 1027359 w 1034979"/>
                  <a:gd name="connsiteY160" fmla="*/ 1051710 h 1505139"/>
                  <a:gd name="connsiteX161" fmla="*/ 1012119 w 1034979"/>
                  <a:gd name="connsiteY161" fmla="*/ 1049805 h 1505139"/>
                  <a:gd name="connsiteX162" fmla="*/ 1006404 w 1034979"/>
                  <a:gd name="connsiteY162" fmla="*/ 1047900 h 1505139"/>
                  <a:gd name="connsiteX163" fmla="*/ 998784 w 1034979"/>
                  <a:gd name="connsiteY163" fmla="*/ 1045995 h 1505139"/>
                  <a:gd name="connsiteX164" fmla="*/ 987354 w 1034979"/>
                  <a:gd name="connsiteY164" fmla="*/ 1038375 h 1505139"/>
                  <a:gd name="connsiteX165" fmla="*/ 975924 w 1034979"/>
                  <a:gd name="connsiteY165" fmla="*/ 1034565 h 1505139"/>
                  <a:gd name="connsiteX166" fmla="*/ 970209 w 1034979"/>
                  <a:gd name="connsiteY166" fmla="*/ 1032660 h 1505139"/>
                  <a:gd name="connsiteX167" fmla="*/ 962589 w 1034979"/>
                  <a:gd name="connsiteY167" fmla="*/ 1030755 h 1505139"/>
                  <a:gd name="connsiteX168" fmla="*/ 956874 w 1034979"/>
                  <a:gd name="connsiteY168" fmla="*/ 1028850 h 1505139"/>
                  <a:gd name="connsiteX169" fmla="*/ 935919 w 1034979"/>
                  <a:gd name="connsiteY169" fmla="*/ 1023135 h 1505139"/>
                  <a:gd name="connsiteX170" fmla="*/ 930204 w 1034979"/>
                  <a:gd name="connsiteY170" fmla="*/ 1021230 h 1505139"/>
                  <a:gd name="connsiteX171" fmla="*/ 825429 w 1034979"/>
                  <a:gd name="connsiteY171" fmla="*/ 1023135 h 1505139"/>
                  <a:gd name="connsiteX172" fmla="*/ 819714 w 1034979"/>
                  <a:gd name="connsiteY172" fmla="*/ 1025040 h 1505139"/>
                  <a:gd name="connsiteX173" fmla="*/ 730179 w 1034979"/>
                  <a:gd name="connsiteY173" fmla="*/ 1026945 h 1505139"/>
                  <a:gd name="connsiteX174" fmla="*/ 716844 w 1034979"/>
                  <a:gd name="connsiteY174" fmla="*/ 1030755 h 1505139"/>
                  <a:gd name="connsiteX175" fmla="*/ 695889 w 1034979"/>
                  <a:gd name="connsiteY175" fmla="*/ 1032660 h 1505139"/>
                  <a:gd name="connsiteX176" fmla="*/ 669219 w 1034979"/>
                  <a:gd name="connsiteY176" fmla="*/ 1034565 h 1505139"/>
                  <a:gd name="connsiteX177" fmla="*/ 669219 w 1034979"/>
                  <a:gd name="connsiteY177" fmla="*/ 1034565 h 1505139"/>
                  <a:gd name="connsiteX178" fmla="*/ 646359 w 1034979"/>
                  <a:gd name="connsiteY178" fmla="*/ 1038375 h 1505139"/>
                  <a:gd name="connsiteX179" fmla="*/ 642549 w 1034979"/>
                  <a:gd name="connsiteY179" fmla="*/ 1026945 h 1505139"/>
                  <a:gd name="connsiteX180" fmla="*/ 640644 w 1034979"/>
                  <a:gd name="connsiteY180" fmla="*/ 1021230 h 1505139"/>
                  <a:gd name="connsiteX181" fmla="*/ 642549 w 1034979"/>
                  <a:gd name="connsiteY181" fmla="*/ 1004085 h 1505139"/>
                  <a:gd name="connsiteX182" fmla="*/ 644454 w 1034979"/>
                  <a:gd name="connsiteY182" fmla="*/ 998370 h 1505139"/>
                  <a:gd name="connsiteX183" fmla="*/ 661599 w 1034979"/>
                  <a:gd name="connsiteY183" fmla="*/ 988845 h 1505139"/>
                  <a:gd name="connsiteX184" fmla="*/ 673029 w 1034979"/>
                  <a:gd name="connsiteY184" fmla="*/ 981225 h 1505139"/>
                  <a:gd name="connsiteX185" fmla="*/ 674934 w 1034979"/>
                  <a:gd name="connsiteY185" fmla="*/ 975510 h 1505139"/>
                  <a:gd name="connsiteX186" fmla="*/ 680649 w 1034979"/>
                  <a:gd name="connsiteY186" fmla="*/ 973605 h 1505139"/>
                  <a:gd name="connsiteX187" fmla="*/ 686364 w 1034979"/>
                  <a:gd name="connsiteY187" fmla="*/ 969795 h 1505139"/>
                  <a:gd name="connsiteX188" fmla="*/ 695889 w 1034979"/>
                  <a:gd name="connsiteY188" fmla="*/ 960270 h 1505139"/>
                  <a:gd name="connsiteX189" fmla="*/ 705414 w 1034979"/>
                  <a:gd name="connsiteY189" fmla="*/ 948840 h 1505139"/>
                  <a:gd name="connsiteX190" fmla="*/ 716844 w 1034979"/>
                  <a:gd name="connsiteY190" fmla="*/ 941220 h 1505139"/>
                  <a:gd name="connsiteX191" fmla="*/ 732084 w 1034979"/>
                  <a:gd name="connsiteY191" fmla="*/ 927885 h 1505139"/>
                  <a:gd name="connsiteX192" fmla="*/ 741609 w 1034979"/>
                  <a:gd name="connsiteY192" fmla="*/ 916455 h 1505139"/>
                  <a:gd name="connsiteX193" fmla="*/ 753039 w 1034979"/>
                  <a:gd name="connsiteY193" fmla="*/ 906930 h 1505139"/>
                  <a:gd name="connsiteX194" fmla="*/ 758754 w 1034979"/>
                  <a:gd name="connsiteY194" fmla="*/ 895500 h 1505139"/>
                  <a:gd name="connsiteX195" fmla="*/ 760659 w 1034979"/>
                  <a:gd name="connsiteY195" fmla="*/ 889785 h 1505139"/>
                  <a:gd name="connsiteX196" fmla="*/ 766374 w 1034979"/>
                  <a:gd name="connsiteY196" fmla="*/ 878355 h 1505139"/>
                  <a:gd name="connsiteX197" fmla="*/ 764469 w 1034979"/>
                  <a:gd name="connsiteY197" fmla="*/ 863115 h 1505139"/>
                  <a:gd name="connsiteX198" fmla="*/ 758754 w 1034979"/>
                  <a:gd name="connsiteY198" fmla="*/ 861210 h 1505139"/>
                  <a:gd name="connsiteX199" fmla="*/ 737799 w 1034979"/>
                  <a:gd name="connsiteY199" fmla="*/ 863115 h 1505139"/>
                  <a:gd name="connsiteX200" fmla="*/ 732084 w 1034979"/>
                  <a:gd name="connsiteY200" fmla="*/ 866925 h 1505139"/>
                  <a:gd name="connsiteX201" fmla="*/ 720654 w 1034979"/>
                  <a:gd name="connsiteY201" fmla="*/ 870735 h 1505139"/>
                  <a:gd name="connsiteX202" fmla="*/ 716844 w 1034979"/>
                  <a:gd name="connsiteY202" fmla="*/ 876450 h 1505139"/>
                  <a:gd name="connsiteX203" fmla="*/ 711129 w 1034979"/>
                  <a:gd name="connsiteY203" fmla="*/ 878355 h 1505139"/>
                  <a:gd name="connsiteX204" fmla="*/ 705414 w 1034979"/>
                  <a:gd name="connsiteY204" fmla="*/ 882165 h 1505139"/>
                  <a:gd name="connsiteX205" fmla="*/ 699699 w 1034979"/>
                  <a:gd name="connsiteY205" fmla="*/ 887880 h 1505139"/>
                  <a:gd name="connsiteX206" fmla="*/ 692079 w 1034979"/>
                  <a:gd name="connsiteY206" fmla="*/ 891690 h 1505139"/>
                  <a:gd name="connsiteX207" fmla="*/ 650169 w 1034979"/>
                  <a:gd name="connsiteY207" fmla="*/ 920265 h 1505139"/>
                  <a:gd name="connsiteX208" fmla="*/ 636834 w 1034979"/>
                  <a:gd name="connsiteY208" fmla="*/ 931695 h 1505139"/>
                  <a:gd name="connsiteX209" fmla="*/ 627309 w 1034979"/>
                  <a:gd name="connsiteY209" fmla="*/ 948840 h 1505139"/>
                  <a:gd name="connsiteX210" fmla="*/ 602544 w 1034979"/>
                  <a:gd name="connsiteY210" fmla="*/ 954555 h 1505139"/>
                  <a:gd name="connsiteX211" fmla="*/ 589209 w 1034979"/>
                  <a:gd name="connsiteY211" fmla="*/ 958365 h 1505139"/>
                  <a:gd name="connsiteX212" fmla="*/ 573969 w 1034979"/>
                  <a:gd name="connsiteY212" fmla="*/ 956460 h 1505139"/>
                  <a:gd name="connsiteX213" fmla="*/ 562539 w 1034979"/>
                  <a:gd name="connsiteY213" fmla="*/ 952650 h 1505139"/>
                  <a:gd name="connsiteX214" fmla="*/ 551109 w 1034979"/>
                  <a:gd name="connsiteY214" fmla="*/ 948840 h 1505139"/>
                  <a:gd name="connsiteX215" fmla="*/ 539679 w 1034979"/>
                  <a:gd name="connsiteY215" fmla="*/ 945030 h 1505139"/>
                  <a:gd name="connsiteX216" fmla="*/ 533964 w 1034979"/>
                  <a:gd name="connsiteY216" fmla="*/ 943125 h 1505139"/>
                  <a:gd name="connsiteX217" fmla="*/ 528249 w 1034979"/>
                  <a:gd name="connsiteY217" fmla="*/ 939315 h 1505139"/>
                  <a:gd name="connsiteX218" fmla="*/ 516819 w 1034979"/>
                  <a:gd name="connsiteY218" fmla="*/ 933600 h 1505139"/>
                  <a:gd name="connsiteX219" fmla="*/ 509199 w 1034979"/>
                  <a:gd name="connsiteY219" fmla="*/ 922170 h 1505139"/>
                  <a:gd name="connsiteX220" fmla="*/ 505389 w 1034979"/>
                  <a:gd name="connsiteY220" fmla="*/ 901215 h 1505139"/>
                  <a:gd name="connsiteX221" fmla="*/ 507294 w 1034979"/>
                  <a:gd name="connsiteY221" fmla="*/ 836445 h 1505139"/>
                  <a:gd name="connsiteX222" fmla="*/ 513009 w 1034979"/>
                  <a:gd name="connsiteY222" fmla="*/ 823110 h 1505139"/>
                  <a:gd name="connsiteX223" fmla="*/ 503484 w 1034979"/>
                  <a:gd name="connsiteY223" fmla="*/ 346860 h 1505139"/>
                  <a:gd name="connsiteX224" fmla="*/ 499674 w 1034979"/>
                  <a:gd name="connsiteY224" fmla="*/ 55395 h 1505139"/>
                  <a:gd name="connsiteX225" fmla="*/ 490149 w 1034979"/>
                  <a:gd name="connsiteY225" fmla="*/ 28725 h 1505139"/>
                  <a:gd name="connsiteX226" fmla="*/ 488244 w 1034979"/>
                  <a:gd name="connsiteY226" fmla="*/ 23010 h 1505139"/>
                  <a:gd name="connsiteX227" fmla="*/ 484434 w 1034979"/>
                  <a:gd name="connsiteY227" fmla="*/ 17295 h 1505139"/>
                  <a:gd name="connsiteX228" fmla="*/ 478719 w 1034979"/>
                  <a:gd name="connsiteY228" fmla="*/ 5865 h 1505139"/>
                  <a:gd name="connsiteX229" fmla="*/ 429189 w 1034979"/>
                  <a:gd name="connsiteY229" fmla="*/ 150 h 1505139"/>
                  <a:gd name="connsiteX230" fmla="*/ 419664 w 1034979"/>
                  <a:gd name="connsiteY230" fmla="*/ 49680 h 1505139"/>
                  <a:gd name="connsiteX231" fmla="*/ 423474 w 1034979"/>
                  <a:gd name="connsiteY231" fmla="*/ 61110 h 1505139"/>
                  <a:gd name="connsiteX232" fmla="*/ 425379 w 1034979"/>
                  <a:gd name="connsiteY232" fmla="*/ 66825 h 1505139"/>
                  <a:gd name="connsiteX233" fmla="*/ 425379 w 1034979"/>
                  <a:gd name="connsiteY233" fmla="*/ 72540 h 1505139"/>
                  <a:gd name="connsiteX234" fmla="*/ 429189 w 1034979"/>
                  <a:gd name="connsiteY234" fmla="*/ 226845 h 1505139"/>
                  <a:gd name="connsiteX235" fmla="*/ 440619 w 1034979"/>
                  <a:gd name="connsiteY235" fmla="*/ 409725 h 1505139"/>
                  <a:gd name="connsiteX236" fmla="*/ 425379 w 1034979"/>
                  <a:gd name="connsiteY236" fmla="*/ 706905 h 1505139"/>
                  <a:gd name="connsiteX237" fmla="*/ 417759 w 1034979"/>
                  <a:gd name="connsiteY237" fmla="*/ 834540 h 1505139"/>
                  <a:gd name="connsiteX238" fmla="*/ 413949 w 1034979"/>
                  <a:gd name="connsiteY238" fmla="*/ 851685 h 1505139"/>
                  <a:gd name="connsiteX239" fmla="*/ 417759 w 1034979"/>
                  <a:gd name="connsiteY239" fmla="*/ 872640 h 1505139"/>
                  <a:gd name="connsiteX240" fmla="*/ 421569 w 1034979"/>
                  <a:gd name="connsiteY240" fmla="*/ 878355 h 1505139"/>
                  <a:gd name="connsiteX241" fmla="*/ 425379 w 1034979"/>
                  <a:gd name="connsiteY241" fmla="*/ 889785 h 1505139"/>
                  <a:gd name="connsiteX242" fmla="*/ 423474 w 1034979"/>
                  <a:gd name="connsiteY242" fmla="*/ 916455 h 1505139"/>
                  <a:gd name="connsiteX243" fmla="*/ 417759 w 1034979"/>
                  <a:gd name="connsiteY243" fmla="*/ 918360 h 1505139"/>
                  <a:gd name="connsiteX244" fmla="*/ 412044 w 1034979"/>
                  <a:gd name="connsiteY244" fmla="*/ 922170 h 1505139"/>
                  <a:gd name="connsiteX245" fmla="*/ 421569 w 1034979"/>
                  <a:gd name="connsiteY245" fmla="*/ 918360 h 1505139"/>
                  <a:gd name="connsiteX0" fmla="*/ 421569 w 1034979"/>
                  <a:gd name="connsiteY0" fmla="*/ 918360 h 1505139"/>
                  <a:gd name="connsiteX1" fmla="*/ 421569 w 1034979"/>
                  <a:gd name="connsiteY1" fmla="*/ 918360 h 1505139"/>
                  <a:gd name="connsiteX2" fmla="*/ 394899 w 1034979"/>
                  <a:gd name="connsiteY2" fmla="*/ 927885 h 1505139"/>
                  <a:gd name="connsiteX3" fmla="*/ 387279 w 1034979"/>
                  <a:gd name="connsiteY3" fmla="*/ 929790 h 1505139"/>
                  <a:gd name="connsiteX4" fmla="*/ 356799 w 1034979"/>
                  <a:gd name="connsiteY4" fmla="*/ 931695 h 1505139"/>
                  <a:gd name="connsiteX5" fmla="*/ 351084 w 1034979"/>
                  <a:gd name="connsiteY5" fmla="*/ 935505 h 1505139"/>
                  <a:gd name="connsiteX6" fmla="*/ 339654 w 1034979"/>
                  <a:gd name="connsiteY6" fmla="*/ 945030 h 1505139"/>
                  <a:gd name="connsiteX7" fmla="*/ 328224 w 1034979"/>
                  <a:gd name="connsiteY7" fmla="*/ 948840 h 1505139"/>
                  <a:gd name="connsiteX8" fmla="*/ 312984 w 1034979"/>
                  <a:gd name="connsiteY8" fmla="*/ 954555 h 1505139"/>
                  <a:gd name="connsiteX9" fmla="*/ 265359 w 1034979"/>
                  <a:gd name="connsiteY9" fmla="*/ 950745 h 1505139"/>
                  <a:gd name="connsiteX10" fmla="*/ 253929 w 1034979"/>
                  <a:gd name="connsiteY10" fmla="*/ 946935 h 1505139"/>
                  <a:gd name="connsiteX11" fmla="*/ 242499 w 1034979"/>
                  <a:gd name="connsiteY11" fmla="*/ 943125 h 1505139"/>
                  <a:gd name="connsiteX12" fmla="*/ 236784 w 1034979"/>
                  <a:gd name="connsiteY12" fmla="*/ 941220 h 1505139"/>
                  <a:gd name="connsiteX13" fmla="*/ 231069 w 1034979"/>
                  <a:gd name="connsiteY13" fmla="*/ 939315 h 1505139"/>
                  <a:gd name="connsiteX14" fmla="*/ 219639 w 1034979"/>
                  <a:gd name="connsiteY14" fmla="*/ 937410 h 1505139"/>
                  <a:gd name="connsiteX15" fmla="*/ 213924 w 1034979"/>
                  <a:gd name="connsiteY15" fmla="*/ 935505 h 1505139"/>
                  <a:gd name="connsiteX16" fmla="*/ 206304 w 1034979"/>
                  <a:gd name="connsiteY16" fmla="*/ 933600 h 1505139"/>
                  <a:gd name="connsiteX17" fmla="*/ 194874 w 1034979"/>
                  <a:gd name="connsiteY17" fmla="*/ 929790 h 1505139"/>
                  <a:gd name="connsiteX18" fmla="*/ 189159 w 1034979"/>
                  <a:gd name="connsiteY18" fmla="*/ 927885 h 1505139"/>
                  <a:gd name="connsiteX19" fmla="*/ 181539 w 1034979"/>
                  <a:gd name="connsiteY19" fmla="*/ 925980 h 1505139"/>
                  <a:gd name="connsiteX20" fmla="*/ 170109 w 1034979"/>
                  <a:gd name="connsiteY20" fmla="*/ 920265 h 1505139"/>
                  <a:gd name="connsiteX21" fmla="*/ 164394 w 1034979"/>
                  <a:gd name="connsiteY21" fmla="*/ 916455 h 1505139"/>
                  <a:gd name="connsiteX22" fmla="*/ 156774 w 1034979"/>
                  <a:gd name="connsiteY22" fmla="*/ 905025 h 1505139"/>
                  <a:gd name="connsiteX23" fmla="*/ 145344 w 1034979"/>
                  <a:gd name="connsiteY23" fmla="*/ 901215 h 1505139"/>
                  <a:gd name="connsiteX24" fmla="*/ 139629 w 1034979"/>
                  <a:gd name="connsiteY24" fmla="*/ 897405 h 1505139"/>
                  <a:gd name="connsiteX25" fmla="*/ 133914 w 1034979"/>
                  <a:gd name="connsiteY25" fmla="*/ 895500 h 1505139"/>
                  <a:gd name="connsiteX26" fmla="*/ 116769 w 1034979"/>
                  <a:gd name="connsiteY26" fmla="*/ 891690 h 1505139"/>
                  <a:gd name="connsiteX27" fmla="*/ 111054 w 1034979"/>
                  <a:gd name="connsiteY27" fmla="*/ 885975 h 1505139"/>
                  <a:gd name="connsiteX28" fmla="*/ 101529 w 1034979"/>
                  <a:gd name="connsiteY28" fmla="*/ 868830 h 1505139"/>
                  <a:gd name="connsiteX29" fmla="*/ 84384 w 1034979"/>
                  <a:gd name="connsiteY29" fmla="*/ 861210 h 1505139"/>
                  <a:gd name="connsiteX30" fmla="*/ 78669 w 1034979"/>
                  <a:gd name="connsiteY30" fmla="*/ 859305 h 1505139"/>
                  <a:gd name="connsiteX31" fmla="*/ 59619 w 1034979"/>
                  <a:gd name="connsiteY31" fmla="*/ 863115 h 1505139"/>
                  <a:gd name="connsiteX32" fmla="*/ 53904 w 1034979"/>
                  <a:gd name="connsiteY32" fmla="*/ 866925 h 1505139"/>
                  <a:gd name="connsiteX33" fmla="*/ 50094 w 1034979"/>
                  <a:gd name="connsiteY33" fmla="*/ 872640 h 1505139"/>
                  <a:gd name="connsiteX34" fmla="*/ 46284 w 1034979"/>
                  <a:gd name="connsiteY34" fmla="*/ 884070 h 1505139"/>
                  <a:gd name="connsiteX35" fmla="*/ 50094 w 1034979"/>
                  <a:gd name="connsiteY35" fmla="*/ 922170 h 1505139"/>
                  <a:gd name="connsiteX36" fmla="*/ 53904 w 1034979"/>
                  <a:gd name="connsiteY36" fmla="*/ 927885 h 1505139"/>
                  <a:gd name="connsiteX37" fmla="*/ 59619 w 1034979"/>
                  <a:gd name="connsiteY37" fmla="*/ 931695 h 1505139"/>
                  <a:gd name="connsiteX38" fmla="*/ 63429 w 1034979"/>
                  <a:gd name="connsiteY38" fmla="*/ 937410 h 1505139"/>
                  <a:gd name="connsiteX39" fmla="*/ 80574 w 1034979"/>
                  <a:gd name="connsiteY39" fmla="*/ 946935 h 1505139"/>
                  <a:gd name="connsiteX40" fmla="*/ 103434 w 1034979"/>
                  <a:gd name="connsiteY40" fmla="*/ 948840 h 1505139"/>
                  <a:gd name="connsiteX41" fmla="*/ 124389 w 1034979"/>
                  <a:gd name="connsiteY41" fmla="*/ 954555 h 1505139"/>
                  <a:gd name="connsiteX42" fmla="*/ 130104 w 1034979"/>
                  <a:gd name="connsiteY42" fmla="*/ 956460 h 1505139"/>
                  <a:gd name="connsiteX43" fmla="*/ 135819 w 1034979"/>
                  <a:gd name="connsiteY43" fmla="*/ 962175 h 1505139"/>
                  <a:gd name="connsiteX44" fmla="*/ 143439 w 1034979"/>
                  <a:gd name="connsiteY44" fmla="*/ 964080 h 1505139"/>
                  <a:gd name="connsiteX45" fmla="*/ 166299 w 1034979"/>
                  <a:gd name="connsiteY45" fmla="*/ 967890 h 1505139"/>
                  <a:gd name="connsiteX46" fmla="*/ 191064 w 1034979"/>
                  <a:gd name="connsiteY46" fmla="*/ 973605 h 1505139"/>
                  <a:gd name="connsiteX47" fmla="*/ 208209 w 1034979"/>
                  <a:gd name="connsiteY47" fmla="*/ 979320 h 1505139"/>
                  <a:gd name="connsiteX48" fmla="*/ 213924 w 1034979"/>
                  <a:gd name="connsiteY48" fmla="*/ 981225 h 1505139"/>
                  <a:gd name="connsiteX49" fmla="*/ 229164 w 1034979"/>
                  <a:gd name="connsiteY49" fmla="*/ 985035 h 1505139"/>
                  <a:gd name="connsiteX50" fmla="*/ 248214 w 1034979"/>
                  <a:gd name="connsiteY50" fmla="*/ 990750 h 1505139"/>
                  <a:gd name="connsiteX51" fmla="*/ 253929 w 1034979"/>
                  <a:gd name="connsiteY51" fmla="*/ 994560 h 1505139"/>
                  <a:gd name="connsiteX52" fmla="*/ 267264 w 1034979"/>
                  <a:gd name="connsiteY52" fmla="*/ 1009800 h 1505139"/>
                  <a:gd name="connsiteX53" fmla="*/ 272979 w 1034979"/>
                  <a:gd name="connsiteY53" fmla="*/ 1028850 h 1505139"/>
                  <a:gd name="connsiteX54" fmla="*/ 274884 w 1034979"/>
                  <a:gd name="connsiteY54" fmla="*/ 1034565 h 1505139"/>
                  <a:gd name="connsiteX55" fmla="*/ 276789 w 1034979"/>
                  <a:gd name="connsiteY55" fmla="*/ 1040280 h 1505139"/>
                  <a:gd name="connsiteX56" fmla="*/ 278694 w 1034979"/>
                  <a:gd name="connsiteY56" fmla="*/ 1065045 h 1505139"/>
                  <a:gd name="connsiteX57" fmla="*/ 280599 w 1034979"/>
                  <a:gd name="connsiteY57" fmla="*/ 1070760 h 1505139"/>
                  <a:gd name="connsiteX58" fmla="*/ 278694 w 1034979"/>
                  <a:gd name="connsiteY58" fmla="*/ 1089810 h 1505139"/>
                  <a:gd name="connsiteX59" fmla="*/ 276789 w 1034979"/>
                  <a:gd name="connsiteY59" fmla="*/ 1099335 h 1505139"/>
                  <a:gd name="connsiteX60" fmla="*/ 263454 w 1034979"/>
                  <a:gd name="connsiteY60" fmla="*/ 1112670 h 1505139"/>
                  <a:gd name="connsiteX61" fmla="*/ 252024 w 1034979"/>
                  <a:gd name="connsiteY61" fmla="*/ 1120290 h 1505139"/>
                  <a:gd name="connsiteX62" fmla="*/ 240594 w 1034979"/>
                  <a:gd name="connsiteY62" fmla="*/ 1124100 h 1505139"/>
                  <a:gd name="connsiteX63" fmla="*/ 126294 w 1034979"/>
                  <a:gd name="connsiteY63" fmla="*/ 1124100 h 1505139"/>
                  <a:gd name="connsiteX64" fmla="*/ 120579 w 1034979"/>
                  <a:gd name="connsiteY64" fmla="*/ 1126005 h 1505139"/>
                  <a:gd name="connsiteX65" fmla="*/ 105339 w 1034979"/>
                  <a:gd name="connsiteY65" fmla="*/ 1127910 h 1505139"/>
                  <a:gd name="connsiteX66" fmla="*/ 88194 w 1034979"/>
                  <a:gd name="connsiteY66" fmla="*/ 1133625 h 1505139"/>
                  <a:gd name="connsiteX67" fmla="*/ 82479 w 1034979"/>
                  <a:gd name="connsiteY67" fmla="*/ 1135530 h 1505139"/>
                  <a:gd name="connsiteX68" fmla="*/ 76764 w 1034979"/>
                  <a:gd name="connsiteY68" fmla="*/ 1139340 h 1505139"/>
                  <a:gd name="connsiteX69" fmla="*/ 65334 w 1034979"/>
                  <a:gd name="connsiteY69" fmla="*/ 1141245 h 1505139"/>
                  <a:gd name="connsiteX70" fmla="*/ 27234 w 1034979"/>
                  <a:gd name="connsiteY70" fmla="*/ 1143150 h 1505139"/>
                  <a:gd name="connsiteX71" fmla="*/ 15804 w 1034979"/>
                  <a:gd name="connsiteY71" fmla="*/ 1148865 h 1505139"/>
                  <a:gd name="connsiteX72" fmla="*/ 6279 w 1034979"/>
                  <a:gd name="connsiteY72" fmla="*/ 1158390 h 1505139"/>
                  <a:gd name="connsiteX73" fmla="*/ 4374 w 1034979"/>
                  <a:gd name="connsiteY73" fmla="*/ 1164105 h 1505139"/>
                  <a:gd name="connsiteX74" fmla="*/ 564 w 1034979"/>
                  <a:gd name="connsiteY74" fmla="*/ 1169820 h 1505139"/>
                  <a:gd name="connsiteX75" fmla="*/ 6279 w 1034979"/>
                  <a:gd name="connsiteY75" fmla="*/ 1202205 h 1505139"/>
                  <a:gd name="connsiteX76" fmla="*/ 11994 w 1034979"/>
                  <a:gd name="connsiteY76" fmla="*/ 1206015 h 1505139"/>
                  <a:gd name="connsiteX77" fmla="*/ 17709 w 1034979"/>
                  <a:gd name="connsiteY77" fmla="*/ 1207920 h 1505139"/>
                  <a:gd name="connsiteX78" fmla="*/ 145344 w 1034979"/>
                  <a:gd name="connsiteY78" fmla="*/ 1206015 h 1505139"/>
                  <a:gd name="connsiteX79" fmla="*/ 152964 w 1034979"/>
                  <a:gd name="connsiteY79" fmla="*/ 1204110 h 1505139"/>
                  <a:gd name="connsiteX80" fmla="*/ 303459 w 1034979"/>
                  <a:gd name="connsiteY80" fmla="*/ 1198395 h 1505139"/>
                  <a:gd name="connsiteX81" fmla="*/ 318699 w 1034979"/>
                  <a:gd name="connsiteY81" fmla="*/ 1206015 h 1505139"/>
                  <a:gd name="connsiteX82" fmla="*/ 330129 w 1034979"/>
                  <a:gd name="connsiteY82" fmla="*/ 1211730 h 1505139"/>
                  <a:gd name="connsiteX83" fmla="*/ 333939 w 1034979"/>
                  <a:gd name="connsiteY83" fmla="*/ 1217445 h 1505139"/>
                  <a:gd name="connsiteX84" fmla="*/ 339654 w 1034979"/>
                  <a:gd name="connsiteY84" fmla="*/ 1219350 h 1505139"/>
                  <a:gd name="connsiteX85" fmla="*/ 351084 w 1034979"/>
                  <a:gd name="connsiteY85" fmla="*/ 1226970 h 1505139"/>
                  <a:gd name="connsiteX86" fmla="*/ 356799 w 1034979"/>
                  <a:gd name="connsiteY86" fmla="*/ 1230780 h 1505139"/>
                  <a:gd name="connsiteX87" fmla="*/ 360609 w 1034979"/>
                  <a:gd name="connsiteY87" fmla="*/ 1236495 h 1505139"/>
                  <a:gd name="connsiteX88" fmla="*/ 366324 w 1034979"/>
                  <a:gd name="connsiteY88" fmla="*/ 1247925 h 1505139"/>
                  <a:gd name="connsiteX89" fmla="*/ 362514 w 1034979"/>
                  <a:gd name="connsiteY89" fmla="*/ 1274595 h 1505139"/>
                  <a:gd name="connsiteX90" fmla="*/ 358704 w 1034979"/>
                  <a:gd name="connsiteY90" fmla="*/ 1280310 h 1505139"/>
                  <a:gd name="connsiteX91" fmla="*/ 356799 w 1034979"/>
                  <a:gd name="connsiteY91" fmla="*/ 1286025 h 1505139"/>
                  <a:gd name="connsiteX92" fmla="*/ 352989 w 1034979"/>
                  <a:gd name="connsiteY92" fmla="*/ 1291740 h 1505139"/>
                  <a:gd name="connsiteX93" fmla="*/ 351084 w 1034979"/>
                  <a:gd name="connsiteY93" fmla="*/ 1297455 h 1505139"/>
                  <a:gd name="connsiteX94" fmla="*/ 347274 w 1034979"/>
                  <a:gd name="connsiteY94" fmla="*/ 1303170 h 1505139"/>
                  <a:gd name="connsiteX95" fmla="*/ 330129 w 1034979"/>
                  <a:gd name="connsiteY95" fmla="*/ 1369845 h 1505139"/>
                  <a:gd name="connsiteX96" fmla="*/ 328224 w 1034979"/>
                  <a:gd name="connsiteY96" fmla="*/ 1421280 h 1505139"/>
                  <a:gd name="connsiteX97" fmla="*/ 330129 w 1034979"/>
                  <a:gd name="connsiteY97" fmla="*/ 1446045 h 1505139"/>
                  <a:gd name="connsiteX98" fmla="*/ 332034 w 1034979"/>
                  <a:gd name="connsiteY98" fmla="*/ 1451760 h 1505139"/>
                  <a:gd name="connsiteX99" fmla="*/ 335844 w 1034979"/>
                  <a:gd name="connsiteY99" fmla="*/ 1455570 h 1505139"/>
                  <a:gd name="connsiteX100" fmla="*/ 364419 w 1034979"/>
                  <a:gd name="connsiteY100" fmla="*/ 1501290 h 1505139"/>
                  <a:gd name="connsiteX101" fmla="*/ 387279 w 1034979"/>
                  <a:gd name="connsiteY101" fmla="*/ 1503195 h 1505139"/>
                  <a:gd name="connsiteX102" fmla="*/ 392994 w 1034979"/>
                  <a:gd name="connsiteY102" fmla="*/ 1497480 h 1505139"/>
                  <a:gd name="connsiteX103" fmla="*/ 394899 w 1034979"/>
                  <a:gd name="connsiteY103" fmla="*/ 1486050 h 1505139"/>
                  <a:gd name="connsiteX104" fmla="*/ 396804 w 1034979"/>
                  <a:gd name="connsiteY104" fmla="*/ 1480335 h 1505139"/>
                  <a:gd name="connsiteX105" fmla="*/ 398709 w 1034979"/>
                  <a:gd name="connsiteY105" fmla="*/ 1463190 h 1505139"/>
                  <a:gd name="connsiteX106" fmla="*/ 400614 w 1034979"/>
                  <a:gd name="connsiteY106" fmla="*/ 1449855 h 1505139"/>
                  <a:gd name="connsiteX107" fmla="*/ 404424 w 1034979"/>
                  <a:gd name="connsiteY107" fmla="*/ 1392705 h 1505139"/>
                  <a:gd name="connsiteX108" fmla="*/ 410139 w 1034979"/>
                  <a:gd name="connsiteY108" fmla="*/ 1381275 h 1505139"/>
                  <a:gd name="connsiteX109" fmla="*/ 413949 w 1034979"/>
                  <a:gd name="connsiteY109" fmla="*/ 1367940 h 1505139"/>
                  <a:gd name="connsiteX110" fmla="*/ 415854 w 1034979"/>
                  <a:gd name="connsiteY110" fmla="*/ 1362225 h 1505139"/>
                  <a:gd name="connsiteX111" fmla="*/ 417759 w 1034979"/>
                  <a:gd name="connsiteY111" fmla="*/ 1348890 h 1505139"/>
                  <a:gd name="connsiteX112" fmla="*/ 421569 w 1034979"/>
                  <a:gd name="connsiteY112" fmla="*/ 1337460 h 1505139"/>
                  <a:gd name="connsiteX113" fmla="*/ 427284 w 1034979"/>
                  <a:gd name="connsiteY113" fmla="*/ 1324125 h 1505139"/>
                  <a:gd name="connsiteX114" fmla="*/ 436809 w 1034979"/>
                  <a:gd name="connsiteY114" fmla="*/ 1312695 h 1505139"/>
                  <a:gd name="connsiteX115" fmla="*/ 450144 w 1034979"/>
                  <a:gd name="connsiteY115" fmla="*/ 1297455 h 1505139"/>
                  <a:gd name="connsiteX116" fmla="*/ 457764 w 1034979"/>
                  <a:gd name="connsiteY116" fmla="*/ 1286025 h 1505139"/>
                  <a:gd name="connsiteX117" fmla="*/ 461574 w 1034979"/>
                  <a:gd name="connsiteY117" fmla="*/ 1274595 h 1505139"/>
                  <a:gd name="connsiteX118" fmla="*/ 465384 w 1034979"/>
                  <a:gd name="connsiteY118" fmla="*/ 1259355 h 1505139"/>
                  <a:gd name="connsiteX119" fmla="*/ 467289 w 1034979"/>
                  <a:gd name="connsiteY119" fmla="*/ 1253640 h 1505139"/>
                  <a:gd name="connsiteX120" fmla="*/ 507294 w 1034979"/>
                  <a:gd name="connsiteY120" fmla="*/ 1247925 h 1505139"/>
                  <a:gd name="connsiteX121" fmla="*/ 535869 w 1034979"/>
                  <a:gd name="connsiteY121" fmla="*/ 1238400 h 1505139"/>
                  <a:gd name="connsiteX122" fmla="*/ 541584 w 1034979"/>
                  <a:gd name="connsiteY122" fmla="*/ 1236495 h 1505139"/>
                  <a:gd name="connsiteX123" fmla="*/ 547299 w 1034979"/>
                  <a:gd name="connsiteY123" fmla="*/ 1234590 h 1505139"/>
                  <a:gd name="connsiteX124" fmla="*/ 554919 w 1034979"/>
                  <a:gd name="connsiteY124" fmla="*/ 1232685 h 1505139"/>
                  <a:gd name="connsiteX125" fmla="*/ 573969 w 1034979"/>
                  <a:gd name="connsiteY125" fmla="*/ 1225065 h 1505139"/>
                  <a:gd name="connsiteX126" fmla="*/ 585399 w 1034979"/>
                  <a:gd name="connsiteY126" fmla="*/ 1221255 h 1505139"/>
                  <a:gd name="connsiteX127" fmla="*/ 720654 w 1034979"/>
                  <a:gd name="connsiteY127" fmla="*/ 1305075 h 1505139"/>
                  <a:gd name="connsiteX128" fmla="*/ 733989 w 1034979"/>
                  <a:gd name="connsiteY128" fmla="*/ 1314600 h 1505139"/>
                  <a:gd name="connsiteX129" fmla="*/ 743514 w 1034979"/>
                  <a:gd name="connsiteY129" fmla="*/ 1316505 h 1505139"/>
                  <a:gd name="connsiteX130" fmla="*/ 749229 w 1034979"/>
                  <a:gd name="connsiteY130" fmla="*/ 1318410 h 1505139"/>
                  <a:gd name="connsiteX131" fmla="*/ 762564 w 1034979"/>
                  <a:gd name="connsiteY131" fmla="*/ 1324125 h 1505139"/>
                  <a:gd name="connsiteX132" fmla="*/ 777804 w 1034979"/>
                  <a:gd name="connsiteY132" fmla="*/ 1322220 h 1505139"/>
                  <a:gd name="connsiteX133" fmla="*/ 789234 w 1034979"/>
                  <a:gd name="connsiteY133" fmla="*/ 1316505 h 1505139"/>
                  <a:gd name="connsiteX134" fmla="*/ 794949 w 1034979"/>
                  <a:gd name="connsiteY134" fmla="*/ 1314600 h 1505139"/>
                  <a:gd name="connsiteX135" fmla="*/ 802569 w 1034979"/>
                  <a:gd name="connsiteY135" fmla="*/ 1297455 h 1505139"/>
                  <a:gd name="connsiteX136" fmla="*/ 800664 w 1034979"/>
                  <a:gd name="connsiteY136" fmla="*/ 1272690 h 1505139"/>
                  <a:gd name="connsiteX137" fmla="*/ 798759 w 1034979"/>
                  <a:gd name="connsiteY137" fmla="*/ 1266975 h 1505139"/>
                  <a:gd name="connsiteX138" fmla="*/ 796854 w 1034979"/>
                  <a:gd name="connsiteY138" fmla="*/ 1259355 h 1505139"/>
                  <a:gd name="connsiteX139" fmla="*/ 783519 w 1034979"/>
                  <a:gd name="connsiteY139" fmla="*/ 1242210 h 1505139"/>
                  <a:gd name="connsiteX140" fmla="*/ 773994 w 1034979"/>
                  <a:gd name="connsiteY140" fmla="*/ 1236495 h 1505139"/>
                  <a:gd name="connsiteX141" fmla="*/ 648264 w 1034979"/>
                  <a:gd name="connsiteY141" fmla="*/ 1145055 h 1505139"/>
                  <a:gd name="connsiteX142" fmla="*/ 644454 w 1034979"/>
                  <a:gd name="connsiteY142" fmla="*/ 1127910 h 1505139"/>
                  <a:gd name="connsiteX143" fmla="*/ 646359 w 1034979"/>
                  <a:gd name="connsiteY143" fmla="*/ 1120290 h 1505139"/>
                  <a:gd name="connsiteX144" fmla="*/ 650169 w 1034979"/>
                  <a:gd name="connsiteY144" fmla="*/ 1103145 h 1505139"/>
                  <a:gd name="connsiteX145" fmla="*/ 653979 w 1034979"/>
                  <a:gd name="connsiteY145" fmla="*/ 1097430 h 1505139"/>
                  <a:gd name="connsiteX146" fmla="*/ 655884 w 1034979"/>
                  <a:gd name="connsiteY146" fmla="*/ 1091715 h 1505139"/>
                  <a:gd name="connsiteX147" fmla="*/ 661599 w 1034979"/>
                  <a:gd name="connsiteY147" fmla="*/ 1089810 h 1505139"/>
                  <a:gd name="connsiteX148" fmla="*/ 671124 w 1034979"/>
                  <a:gd name="connsiteY148" fmla="*/ 1078380 h 1505139"/>
                  <a:gd name="connsiteX149" fmla="*/ 724464 w 1034979"/>
                  <a:gd name="connsiteY149" fmla="*/ 1070760 h 1505139"/>
                  <a:gd name="connsiteX150" fmla="*/ 842574 w 1034979"/>
                  <a:gd name="connsiteY150" fmla="*/ 1072665 h 1505139"/>
                  <a:gd name="connsiteX151" fmla="*/ 871149 w 1034979"/>
                  <a:gd name="connsiteY151" fmla="*/ 1074570 h 1505139"/>
                  <a:gd name="connsiteX152" fmla="*/ 899724 w 1034979"/>
                  <a:gd name="connsiteY152" fmla="*/ 1080285 h 1505139"/>
                  <a:gd name="connsiteX153" fmla="*/ 922584 w 1034979"/>
                  <a:gd name="connsiteY153" fmla="*/ 1084095 h 1505139"/>
                  <a:gd name="connsiteX154" fmla="*/ 951159 w 1034979"/>
                  <a:gd name="connsiteY154" fmla="*/ 1089810 h 1505139"/>
                  <a:gd name="connsiteX155" fmla="*/ 956874 w 1034979"/>
                  <a:gd name="connsiteY155" fmla="*/ 1089810 h 1505139"/>
                  <a:gd name="connsiteX156" fmla="*/ 1002594 w 1034979"/>
                  <a:gd name="connsiteY156" fmla="*/ 1087905 h 1505139"/>
                  <a:gd name="connsiteX157" fmla="*/ 1031169 w 1034979"/>
                  <a:gd name="connsiteY157" fmla="*/ 1080285 h 1505139"/>
                  <a:gd name="connsiteX158" fmla="*/ 1034979 w 1034979"/>
                  <a:gd name="connsiteY158" fmla="*/ 1074570 h 1505139"/>
                  <a:gd name="connsiteX159" fmla="*/ 1033074 w 1034979"/>
                  <a:gd name="connsiteY159" fmla="*/ 1055520 h 1505139"/>
                  <a:gd name="connsiteX160" fmla="*/ 1027359 w 1034979"/>
                  <a:gd name="connsiteY160" fmla="*/ 1051710 h 1505139"/>
                  <a:gd name="connsiteX161" fmla="*/ 1012119 w 1034979"/>
                  <a:gd name="connsiteY161" fmla="*/ 1049805 h 1505139"/>
                  <a:gd name="connsiteX162" fmla="*/ 1006404 w 1034979"/>
                  <a:gd name="connsiteY162" fmla="*/ 1047900 h 1505139"/>
                  <a:gd name="connsiteX163" fmla="*/ 998784 w 1034979"/>
                  <a:gd name="connsiteY163" fmla="*/ 1045995 h 1505139"/>
                  <a:gd name="connsiteX164" fmla="*/ 987354 w 1034979"/>
                  <a:gd name="connsiteY164" fmla="*/ 1038375 h 1505139"/>
                  <a:gd name="connsiteX165" fmla="*/ 975924 w 1034979"/>
                  <a:gd name="connsiteY165" fmla="*/ 1034565 h 1505139"/>
                  <a:gd name="connsiteX166" fmla="*/ 970209 w 1034979"/>
                  <a:gd name="connsiteY166" fmla="*/ 1032660 h 1505139"/>
                  <a:gd name="connsiteX167" fmla="*/ 962589 w 1034979"/>
                  <a:gd name="connsiteY167" fmla="*/ 1030755 h 1505139"/>
                  <a:gd name="connsiteX168" fmla="*/ 956874 w 1034979"/>
                  <a:gd name="connsiteY168" fmla="*/ 1028850 h 1505139"/>
                  <a:gd name="connsiteX169" fmla="*/ 935919 w 1034979"/>
                  <a:gd name="connsiteY169" fmla="*/ 1023135 h 1505139"/>
                  <a:gd name="connsiteX170" fmla="*/ 930204 w 1034979"/>
                  <a:gd name="connsiteY170" fmla="*/ 1021230 h 1505139"/>
                  <a:gd name="connsiteX171" fmla="*/ 825429 w 1034979"/>
                  <a:gd name="connsiteY171" fmla="*/ 1023135 h 1505139"/>
                  <a:gd name="connsiteX172" fmla="*/ 819714 w 1034979"/>
                  <a:gd name="connsiteY172" fmla="*/ 1025040 h 1505139"/>
                  <a:gd name="connsiteX173" fmla="*/ 730179 w 1034979"/>
                  <a:gd name="connsiteY173" fmla="*/ 1026945 h 1505139"/>
                  <a:gd name="connsiteX174" fmla="*/ 716844 w 1034979"/>
                  <a:gd name="connsiteY174" fmla="*/ 1030755 h 1505139"/>
                  <a:gd name="connsiteX175" fmla="*/ 695889 w 1034979"/>
                  <a:gd name="connsiteY175" fmla="*/ 1032660 h 1505139"/>
                  <a:gd name="connsiteX176" fmla="*/ 669219 w 1034979"/>
                  <a:gd name="connsiteY176" fmla="*/ 1034565 h 1505139"/>
                  <a:gd name="connsiteX177" fmla="*/ 669219 w 1034979"/>
                  <a:gd name="connsiteY177" fmla="*/ 1034565 h 1505139"/>
                  <a:gd name="connsiteX178" fmla="*/ 646359 w 1034979"/>
                  <a:gd name="connsiteY178" fmla="*/ 1038375 h 1505139"/>
                  <a:gd name="connsiteX179" fmla="*/ 642549 w 1034979"/>
                  <a:gd name="connsiteY179" fmla="*/ 1026945 h 1505139"/>
                  <a:gd name="connsiteX180" fmla="*/ 640644 w 1034979"/>
                  <a:gd name="connsiteY180" fmla="*/ 1021230 h 1505139"/>
                  <a:gd name="connsiteX181" fmla="*/ 642549 w 1034979"/>
                  <a:gd name="connsiteY181" fmla="*/ 1004085 h 1505139"/>
                  <a:gd name="connsiteX182" fmla="*/ 644454 w 1034979"/>
                  <a:gd name="connsiteY182" fmla="*/ 998370 h 1505139"/>
                  <a:gd name="connsiteX183" fmla="*/ 661599 w 1034979"/>
                  <a:gd name="connsiteY183" fmla="*/ 988845 h 1505139"/>
                  <a:gd name="connsiteX184" fmla="*/ 673029 w 1034979"/>
                  <a:gd name="connsiteY184" fmla="*/ 981225 h 1505139"/>
                  <a:gd name="connsiteX185" fmla="*/ 674934 w 1034979"/>
                  <a:gd name="connsiteY185" fmla="*/ 975510 h 1505139"/>
                  <a:gd name="connsiteX186" fmla="*/ 680649 w 1034979"/>
                  <a:gd name="connsiteY186" fmla="*/ 973605 h 1505139"/>
                  <a:gd name="connsiteX187" fmla="*/ 686364 w 1034979"/>
                  <a:gd name="connsiteY187" fmla="*/ 969795 h 1505139"/>
                  <a:gd name="connsiteX188" fmla="*/ 695889 w 1034979"/>
                  <a:gd name="connsiteY188" fmla="*/ 960270 h 1505139"/>
                  <a:gd name="connsiteX189" fmla="*/ 705414 w 1034979"/>
                  <a:gd name="connsiteY189" fmla="*/ 948840 h 1505139"/>
                  <a:gd name="connsiteX190" fmla="*/ 716844 w 1034979"/>
                  <a:gd name="connsiteY190" fmla="*/ 941220 h 1505139"/>
                  <a:gd name="connsiteX191" fmla="*/ 732084 w 1034979"/>
                  <a:gd name="connsiteY191" fmla="*/ 927885 h 1505139"/>
                  <a:gd name="connsiteX192" fmla="*/ 741609 w 1034979"/>
                  <a:gd name="connsiteY192" fmla="*/ 916455 h 1505139"/>
                  <a:gd name="connsiteX193" fmla="*/ 753039 w 1034979"/>
                  <a:gd name="connsiteY193" fmla="*/ 906930 h 1505139"/>
                  <a:gd name="connsiteX194" fmla="*/ 758754 w 1034979"/>
                  <a:gd name="connsiteY194" fmla="*/ 895500 h 1505139"/>
                  <a:gd name="connsiteX195" fmla="*/ 760659 w 1034979"/>
                  <a:gd name="connsiteY195" fmla="*/ 889785 h 1505139"/>
                  <a:gd name="connsiteX196" fmla="*/ 766374 w 1034979"/>
                  <a:gd name="connsiteY196" fmla="*/ 878355 h 1505139"/>
                  <a:gd name="connsiteX197" fmla="*/ 764469 w 1034979"/>
                  <a:gd name="connsiteY197" fmla="*/ 863115 h 1505139"/>
                  <a:gd name="connsiteX198" fmla="*/ 758754 w 1034979"/>
                  <a:gd name="connsiteY198" fmla="*/ 861210 h 1505139"/>
                  <a:gd name="connsiteX199" fmla="*/ 737799 w 1034979"/>
                  <a:gd name="connsiteY199" fmla="*/ 863115 h 1505139"/>
                  <a:gd name="connsiteX200" fmla="*/ 732084 w 1034979"/>
                  <a:gd name="connsiteY200" fmla="*/ 866925 h 1505139"/>
                  <a:gd name="connsiteX201" fmla="*/ 720654 w 1034979"/>
                  <a:gd name="connsiteY201" fmla="*/ 870735 h 1505139"/>
                  <a:gd name="connsiteX202" fmla="*/ 716844 w 1034979"/>
                  <a:gd name="connsiteY202" fmla="*/ 876450 h 1505139"/>
                  <a:gd name="connsiteX203" fmla="*/ 711129 w 1034979"/>
                  <a:gd name="connsiteY203" fmla="*/ 878355 h 1505139"/>
                  <a:gd name="connsiteX204" fmla="*/ 705414 w 1034979"/>
                  <a:gd name="connsiteY204" fmla="*/ 882165 h 1505139"/>
                  <a:gd name="connsiteX205" fmla="*/ 699699 w 1034979"/>
                  <a:gd name="connsiteY205" fmla="*/ 887880 h 1505139"/>
                  <a:gd name="connsiteX206" fmla="*/ 692079 w 1034979"/>
                  <a:gd name="connsiteY206" fmla="*/ 891690 h 1505139"/>
                  <a:gd name="connsiteX207" fmla="*/ 650169 w 1034979"/>
                  <a:gd name="connsiteY207" fmla="*/ 920265 h 1505139"/>
                  <a:gd name="connsiteX208" fmla="*/ 636834 w 1034979"/>
                  <a:gd name="connsiteY208" fmla="*/ 931695 h 1505139"/>
                  <a:gd name="connsiteX209" fmla="*/ 627309 w 1034979"/>
                  <a:gd name="connsiteY209" fmla="*/ 948840 h 1505139"/>
                  <a:gd name="connsiteX210" fmla="*/ 602544 w 1034979"/>
                  <a:gd name="connsiteY210" fmla="*/ 954555 h 1505139"/>
                  <a:gd name="connsiteX211" fmla="*/ 589209 w 1034979"/>
                  <a:gd name="connsiteY211" fmla="*/ 958365 h 1505139"/>
                  <a:gd name="connsiteX212" fmla="*/ 573969 w 1034979"/>
                  <a:gd name="connsiteY212" fmla="*/ 956460 h 1505139"/>
                  <a:gd name="connsiteX213" fmla="*/ 562539 w 1034979"/>
                  <a:gd name="connsiteY213" fmla="*/ 952650 h 1505139"/>
                  <a:gd name="connsiteX214" fmla="*/ 551109 w 1034979"/>
                  <a:gd name="connsiteY214" fmla="*/ 948840 h 1505139"/>
                  <a:gd name="connsiteX215" fmla="*/ 539679 w 1034979"/>
                  <a:gd name="connsiteY215" fmla="*/ 945030 h 1505139"/>
                  <a:gd name="connsiteX216" fmla="*/ 533964 w 1034979"/>
                  <a:gd name="connsiteY216" fmla="*/ 943125 h 1505139"/>
                  <a:gd name="connsiteX217" fmla="*/ 528249 w 1034979"/>
                  <a:gd name="connsiteY217" fmla="*/ 939315 h 1505139"/>
                  <a:gd name="connsiteX218" fmla="*/ 516819 w 1034979"/>
                  <a:gd name="connsiteY218" fmla="*/ 933600 h 1505139"/>
                  <a:gd name="connsiteX219" fmla="*/ 509199 w 1034979"/>
                  <a:gd name="connsiteY219" fmla="*/ 922170 h 1505139"/>
                  <a:gd name="connsiteX220" fmla="*/ 505389 w 1034979"/>
                  <a:gd name="connsiteY220" fmla="*/ 901215 h 1505139"/>
                  <a:gd name="connsiteX221" fmla="*/ 507294 w 1034979"/>
                  <a:gd name="connsiteY221" fmla="*/ 836445 h 1505139"/>
                  <a:gd name="connsiteX222" fmla="*/ 513009 w 1034979"/>
                  <a:gd name="connsiteY222" fmla="*/ 823110 h 1505139"/>
                  <a:gd name="connsiteX223" fmla="*/ 503484 w 1034979"/>
                  <a:gd name="connsiteY223" fmla="*/ 346860 h 1505139"/>
                  <a:gd name="connsiteX224" fmla="*/ 499674 w 1034979"/>
                  <a:gd name="connsiteY224" fmla="*/ 55395 h 1505139"/>
                  <a:gd name="connsiteX225" fmla="*/ 490149 w 1034979"/>
                  <a:gd name="connsiteY225" fmla="*/ 28725 h 1505139"/>
                  <a:gd name="connsiteX226" fmla="*/ 488244 w 1034979"/>
                  <a:gd name="connsiteY226" fmla="*/ 23010 h 1505139"/>
                  <a:gd name="connsiteX227" fmla="*/ 484434 w 1034979"/>
                  <a:gd name="connsiteY227" fmla="*/ 17295 h 1505139"/>
                  <a:gd name="connsiteX228" fmla="*/ 478719 w 1034979"/>
                  <a:gd name="connsiteY228" fmla="*/ 5865 h 1505139"/>
                  <a:gd name="connsiteX229" fmla="*/ 429189 w 1034979"/>
                  <a:gd name="connsiteY229" fmla="*/ 150 h 1505139"/>
                  <a:gd name="connsiteX230" fmla="*/ 419664 w 1034979"/>
                  <a:gd name="connsiteY230" fmla="*/ 49680 h 1505139"/>
                  <a:gd name="connsiteX231" fmla="*/ 423474 w 1034979"/>
                  <a:gd name="connsiteY231" fmla="*/ 61110 h 1505139"/>
                  <a:gd name="connsiteX232" fmla="*/ 425379 w 1034979"/>
                  <a:gd name="connsiteY232" fmla="*/ 66825 h 1505139"/>
                  <a:gd name="connsiteX233" fmla="*/ 425379 w 1034979"/>
                  <a:gd name="connsiteY233" fmla="*/ 72540 h 1505139"/>
                  <a:gd name="connsiteX234" fmla="*/ 429189 w 1034979"/>
                  <a:gd name="connsiteY234" fmla="*/ 226845 h 1505139"/>
                  <a:gd name="connsiteX235" fmla="*/ 440619 w 1034979"/>
                  <a:gd name="connsiteY235" fmla="*/ 409725 h 1505139"/>
                  <a:gd name="connsiteX236" fmla="*/ 425379 w 1034979"/>
                  <a:gd name="connsiteY236" fmla="*/ 706905 h 1505139"/>
                  <a:gd name="connsiteX237" fmla="*/ 417759 w 1034979"/>
                  <a:gd name="connsiteY237" fmla="*/ 834540 h 1505139"/>
                  <a:gd name="connsiteX238" fmla="*/ 413949 w 1034979"/>
                  <a:gd name="connsiteY238" fmla="*/ 851685 h 1505139"/>
                  <a:gd name="connsiteX239" fmla="*/ 417759 w 1034979"/>
                  <a:gd name="connsiteY239" fmla="*/ 872640 h 1505139"/>
                  <a:gd name="connsiteX240" fmla="*/ 421569 w 1034979"/>
                  <a:gd name="connsiteY240" fmla="*/ 878355 h 1505139"/>
                  <a:gd name="connsiteX241" fmla="*/ 425379 w 1034979"/>
                  <a:gd name="connsiteY241" fmla="*/ 889785 h 1505139"/>
                  <a:gd name="connsiteX242" fmla="*/ 423474 w 1034979"/>
                  <a:gd name="connsiteY242" fmla="*/ 916455 h 1505139"/>
                  <a:gd name="connsiteX243" fmla="*/ 417759 w 1034979"/>
                  <a:gd name="connsiteY243" fmla="*/ 918360 h 1505139"/>
                  <a:gd name="connsiteX244" fmla="*/ 412044 w 1034979"/>
                  <a:gd name="connsiteY244" fmla="*/ 922170 h 1505139"/>
                  <a:gd name="connsiteX245" fmla="*/ 421569 w 1034979"/>
                  <a:gd name="connsiteY245" fmla="*/ 918360 h 1505139"/>
                  <a:gd name="connsiteX0" fmla="*/ 421569 w 1034979"/>
                  <a:gd name="connsiteY0" fmla="*/ 913977 h 1500756"/>
                  <a:gd name="connsiteX1" fmla="*/ 421569 w 1034979"/>
                  <a:gd name="connsiteY1" fmla="*/ 913977 h 1500756"/>
                  <a:gd name="connsiteX2" fmla="*/ 394899 w 1034979"/>
                  <a:gd name="connsiteY2" fmla="*/ 923502 h 1500756"/>
                  <a:gd name="connsiteX3" fmla="*/ 387279 w 1034979"/>
                  <a:gd name="connsiteY3" fmla="*/ 925407 h 1500756"/>
                  <a:gd name="connsiteX4" fmla="*/ 356799 w 1034979"/>
                  <a:gd name="connsiteY4" fmla="*/ 927312 h 1500756"/>
                  <a:gd name="connsiteX5" fmla="*/ 351084 w 1034979"/>
                  <a:gd name="connsiteY5" fmla="*/ 931122 h 1500756"/>
                  <a:gd name="connsiteX6" fmla="*/ 339654 w 1034979"/>
                  <a:gd name="connsiteY6" fmla="*/ 940647 h 1500756"/>
                  <a:gd name="connsiteX7" fmla="*/ 328224 w 1034979"/>
                  <a:gd name="connsiteY7" fmla="*/ 944457 h 1500756"/>
                  <a:gd name="connsiteX8" fmla="*/ 312984 w 1034979"/>
                  <a:gd name="connsiteY8" fmla="*/ 950172 h 1500756"/>
                  <a:gd name="connsiteX9" fmla="*/ 265359 w 1034979"/>
                  <a:gd name="connsiteY9" fmla="*/ 946362 h 1500756"/>
                  <a:gd name="connsiteX10" fmla="*/ 253929 w 1034979"/>
                  <a:gd name="connsiteY10" fmla="*/ 942552 h 1500756"/>
                  <a:gd name="connsiteX11" fmla="*/ 242499 w 1034979"/>
                  <a:gd name="connsiteY11" fmla="*/ 938742 h 1500756"/>
                  <a:gd name="connsiteX12" fmla="*/ 236784 w 1034979"/>
                  <a:gd name="connsiteY12" fmla="*/ 936837 h 1500756"/>
                  <a:gd name="connsiteX13" fmla="*/ 231069 w 1034979"/>
                  <a:gd name="connsiteY13" fmla="*/ 934932 h 1500756"/>
                  <a:gd name="connsiteX14" fmla="*/ 219639 w 1034979"/>
                  <a:gd name="connsiteY14" fmla="*/ 933027 h 1500756"/>
                  <a:gd name="connsiteX15" fmla="*/ 213924 w 1034979"/>
                  <a:gd name="connsiteY15" fmla="*/ 931122 h 1500756"/>
                  <a:gd name="connsiteX16" fmla="*/ 206304 w 1034979"/>
                  <a:gd name="connsiteY16" fmla="*/ 929217 h 1500756"/>
                  <a:gd name="connsiteX17" fmla="*/ 194874 w 1034979"/>
                  <a:gd name="connsiteY17" fmla="*/ 925407 h 1500756"/>
                  <a:gd name="connsiteX18" fmla="*/ 189159 w 1034979"/>
                  <a:gd name="connsiteY18" fmla="*/ 923502 h 1500756"/>
                  <a:gd name="connsiteX19" fmla="*/ 181539 w 1034979"/>
                  <a:gd name="connsiteY19" fmla="*/ 921597 h 1500756"/>
                  <a:gd name="connsiteX20" fmla="*/ 170109 w 1034979"/>
                  <a:gd name="connsiteY20" fmla="*/ 915882 h 1500756"/>
                  <a:gd name="connsiteX21" fmla="*/ 164394 w 1034979"/>
                  <a:gd name="connsiteY21" fmla="*/ 912072 h 1500756"/>
                  <a:gd name="connsiteX22" fmla="*/ 156774 w 1034979"/>
                  <a:gd name="connsiteY22" fmla="*/ 900642 h 1500756"/>
                  <a:gd name="connsiteX23" fmla="*/ 145344 w 1034979"/>
                  <a:gd name="connsiteY23" fmla="*/ 896832 h 1500756"/>
                  <a:gd name="connsiteX24" fmla="*/ 139629 w 1034979"/>
                  <a:gd name="connsiteY24" fmla="*/ 893022 h 1500756"/>
                  <a:gd name="connsiteX25" fmla="*/ 133914 w 1034979"/>
                  <a:gd name="connsiteY25" fmla="*/ 891117 h 1500756"/>
                  <a:gd name="connsiteX26" fmla="*/ 116769 w 1034979"/>
                  <a:gd name="connsiteY26" fmla="*/ 887307 h 1500756"/>
                  <a:gd name="connsiteX27" fmla="*/ 111054 w 1034979"/>
                  <a:gd name="connsiteY27" fmla="*/ 881592 h 1500756"/>
                  <a:gd name="connsiteX28" fmla="*/ 101529 w 1034979"/>
                  <a:gd name="connsiteY28" fmla="*/ 864447 h 1500756"/>
                  <a:gd name="connsiteX29" fmla="*/ 84384 w 1034979"/>
                  <a:gd name="connsiteY29" fmla="*/ 856827 h 1500756"/>
                  <a:gd name="connsiteX30" fmla="*/ 78669 w 1034979"/>
                  <a:gd name="connsiteY30" fmla="*/ 854922 h 1500756"/>
                  <a:gd name="connsiteX31" fmla="*/ 59619 w 1034979"/>
                  <a:gd name="connsiteY31" fmla="*/ 858732 h 1500756"/>
                  <a:gd name="connsiteX32" fmla="*/ 53904 w 1034979"/>
                  <a:gd name="connsiteY32" fmla="*/ 862542 h 1500756"/>
                  <a:gd name="connsiteX33" fmla="*/ 50094 w 1034979"/>
                  <a:gd name="connsiteY33" fmla="*/ 868257 h 1500756"/>
                  <a:gd name="connsiteX34" fmla="*/ 46284 w 1034979"/>
                  <a:gd name="connsiteY34" fmla="*/ 879687 h 1500756"/>
                  <a:gd name="connsiteX35" fmla="*/ 50094 w 1034979"/>
                  <a:gd name="connsiteY35" fmla="*/ 917787 h 1500756"/>
                  <a:gd name="connsiteX36" fmla="*/ 53904 w 1034979"/>
                  <a:gd name="connsiteY36" fmla="*/ 923502 h 1500756"/>
                  <a:gd name="connsiteX37" fmla="*/ 59619 w 1034979"/>
                  <a:gd name="connsiteY37" fmla="*/ 927312 h 1500756"/>
                  <a:gd name="connsiteX38" fmla="*/ 63429 w 1034979"/>
                  <a:gd name="connsiteY38" fmla="*/ 933027 h 1500756"/>
                  <a:gd name="connsiteX39" fmla="*/ 80574 w 1034979"/>
                  <a:gd name="connsiteY39" fmla="*/ 942552 h 1500756"/>
                  <a:gd name="connsiteX40" fmla="*/ 103434 w 1034979"/>
                  <a:gd name="connsiteY40" fmla="*/ 944457 h 1500756"/>
                  <a:gd name="connsiteX41" fmla="*/ 124389 w 1034979"/>
                  <a:gd name="connsiteY41" fmla="*/ 950172 h 1500756"/>
                  <a:gd name="connsiteX42" fmla="*/ 130104 w 1034979"/>
                  <a:gd name="connsiteY42" fmla="*/ 952077 h 1500756"/>
                  <a:gd name="connsiteX43" fmla="*/ 135819 w 1034979"/>
                  <a:gd name="connsiteY43" fmla="*/ 957792 h 1500756"/>
                  <a:gd name="connsiteX44" fmla="*/ 143439 w 1034979"/>
                  <a:gd name="connsiteY44" fmla="*/ 959697 h 1500756"/>
                  <a:gd name="connsiteX45" fmla="*/ 166299 w 1034979"/>
                  <a:gd name="connsiteY45" fmla="*/ 963507 h 1500756"/>
                  <a:gd name="connsiteX46" fmla="*/ 191064 w 1034979"/>
                  <a:gd name="connsiteY46" fmla="*/ 969222 h 1500756"/>
                  <a:gd name="connsiteX47" fmla="*/ 208209 w 1034979"/>
                  <a:gd name="connsiteY47" fmla="*/ 974937 h 1500756"/>
                  <a:gd name="connsiteX48" fmla="*/ 213924 w 1034979"/>
                  <a:gd name="connsiteY48" fmla="*/ 976842 h 1500756"/>
                  <a:gd name="connsiteX49" fmla="*/ 229164 w 1034979"/>
                  <a:gd name="connsiteY49" fmla="*/ 980652 h 1500756"/>
                  <a:gd name="connsiteX50" fmla="*/ 248214 w 1034979"/>
                  <a:gd name="connsiteY50" fmla="*/ 986367 h 1500756"/>
                  <a:gd name="connsiteX51" fmla="*/ 253929 w 1034979"/>
                  <a:gd name="connsiteY51" fmla="*/ 990177 h 1500756"/>
                  <a:gd name="connsiteX52" fmla="*/ 267264 w 1034979"/>
                  <a:gd name="connsiteY52" fmla="*/ 1005417 h 1500756"/>
                  <a:gd name="connsiteX53" fmla="*/ 272979 w 1034979"/>
                  <a:gd name="connsiteY53" fmla="*/ 1024467 h 1500756"/>
                  <a:gd name="connsiteX54" fmla="*/ 274884 w 1034979"/>
                  <a:gd name="connsiteY54" fmla="*/ 1030182 h 1500756"/>
                  <a:gd name="connsiteX55" fmla="*/ 276789 w 1034979"/>
                  <a:gd name="connsiteY55" fmla="*/ 1035897 h 1500756"/>
                  <a:gd name="connsiteX56" fmla="*/ 278694 w 1034979"/>
                  <a:gd name="connsiteY56" fmla="*/ 1060662 h 1500756"/>
                  <a:gd name="connsiteX57" fmla="*/ 280599 w 1034979"/>
                  <a:gd name="connsiteY57" fmla="*/ 1066377 h 1500756"/>
                  <a:gd name="connsiteX58" fmla="*/ 278694 w 1034979"/>
                  <a:gd name="connsiteY58" fmla="*/ 1085427 h 1500756"/>
                  <a:gd name="connsiteX59" fmla="*/ 276789 w 1034979"/>
                  <a:gd name="connsiteY59" fmla="*/ 1094952 h 1500756"/>
                  <a:gd name="connsiteX60" fmla="*/ 263454 w 1034979"/>
                  <a:gd name="connsiteY60" fmla="*/ 1108287 h 1500756"/>
                  <a:gd name="connsiteX61" fmla="*/ 252024 w 1034979"/>
                  <a:gd name="connsiteY61" fmla="*/ 1115907 h 1500756"/>
                  <a:gd name="connsiteX62" fmla="*/ 240594 w 1034979"/>
                  <a:gd name="connsiteY62" fmla="*/ 1119717 h 1500756"/>
                  <a:gd name="connsiteX63" fmla="*/ 126294 w 1034979"/>
                  <a:gd name="connsiteY63" fmla="*/ 1119717 h 1500756"/>
                  <a:gd name="connsiteX64" fmla="*/ 120579 w 1034979"/>
                  <a:gd name="connsiteY64" fmla="*/ 1121622 h 1500756"/>
                  <a:gd name="connsiteX65" fmla="*/ 105339 w 1034979"/>
                  <a:gd name="connsiteY65" fmla="*/ 1123527 h 1500756"/>
                  <a:gd name="connsiteX66" fmla="*/ 88194 w 1034979"/>
                  <a:gd name="connsiteY66" fmla="*/ 1129242 h 1500756"/>
                  <a:gd name="connsiteX67" fmla="*/ 82479 w 1034979"/>
                  <a:gd name="connsiteY67" fmla="*/ 1131147 h 1500756"/>
                  <a:gd name="connsiteX68" fmla="*/ 76764 w 1034979"/>
                  <a:gd name="connsiteY68" fmla="*/ 1134957 h 1500756"/>
                  <a:gd name="connsiteX69" fmla="*/ 65334 w 1034979"/>
                  <a:gd name="connsiteY69" fmla="*/ 1136862 h 1500756"/>
                  <a:gd name="connsiteX70" fmla="*/ 27234 w 1034979"/>
                  <a:gd name="connsiteY70" fmla="*/ 1138767 h 1500756"/>
                  <a:gd name="connsiteX71" fmla="*/ 15804 w 1034979"/>
                  <a:gd name="connsiteY71" fmla="*/ 1144482 h 1500756"/>
                  <a:gd name="connsiteX72" fmla="*/ 6279 w 1034979"/>
                  <a:gd name="connsiteY72" fmla="*/ 1154007 h 1500756"/>
                  <a:gd name="connsiteX73" fmla="*/ 4374 w 1034979"/>
                  <a:gd name="connsiteY73" fmla="*/ 1159722 h 1500756"/>
                  <a:gd name="connsiteX74" fmla="*/ 564 w 1034979"/>
                  <a:gd name="connsiteY74" fmla="*/ 1165437 h 1500756"/>
                  <a:gd name="connsiteX75" fmla="*/ 6279 w 1034979"/>
                  <a:gd name="connsiteY75" fmla="*/ 1197822 h 1500756"/>
                  <a:gd name="connsiteX76" fmla="*/ 11994 w 1034979"/>
                  <a:gd name="connsiteY76" fmla="*/ 1201632 h 1500756"/>
                  <a:gd name="connsiteX77" fmla="*/ 17709 w 1034979"/>
                  <a:gd name="connsiteY77" fmla="*/ 1203537 h 1500756"/>
                  <a:gd name="connsiteX78" fmla="*/ 145344 w 1034979"/>
                  <a:gd name="connsiteY78" fmla="*/ 1201632 h 1500756"/>
                  <a:gd name="connsiteX79" fmla="*/ 152964 w 1034979"/>
                  <a:gd name="connsiteY79" fmla="*/ 1199727 h 1500756"/>
                  <a:gd name="connsiteX80" fmla="*/ 303459 w 1034979"/>
                  <a:gd name="connsiteY80" fmla="*/ 1194012 h 1500756"/>
                  <a:gd name="connsiteX81" fmla="*/ 318699 w 1034979"/>
                  <a:gd name="connsiteY81" fmla="*/ 1201632 h 1500756"/>
                  <a:gd name="connsiteX82" fmla="*/ 330129 w 1034979"/>
                  <a:gd name="connsiteY82" fmla="*/ 1207347 h 1500756"/>
                  <a:gd name="connsiteX83" fmla="*/ 333939 w 1034979"/>
                  <a:gd name="connsiteY83" fmla="*/ 1213062 h 1500756"/>
                  <a:gd name="connsiteX84" fmla="*/ 339654 w 1034979"/>
                  <a:gd name="connsiteY84" fmla="*/ 1214967 h 1500756"/>
                  <a:gd name="connsiteX85" fmla="*/ 351084 w 1034979"/>
                  <a:gd name="connsiteY85" fmla="*/ 1222587 h 1500756"/>
                  <a:gd name="connsiteX86" fmla="*/ 356799 w 1034979"/>
                  <a:gd name="connsiteY86" fmla="*/ 1226397 h 1500756"/>
                  <a:gd name="connsiteX87" fmla="*/ 360609 w 1034979"/>
                  <a:gd name="connsiteY87" fmla="*/ 1232112 h 1500756"/>
                  <a:gd name="connsiteX88" fmla="*/ 366324 w 1034979"/>
                  <a:gd name="connsiteY88" fmla="*/ 1243542 h 1500756"/>
                  <a:gd name="connsiteX89" fmla="*/ 362514 w 1034979"/>
                  <a:gd name="connsiteY89" fmla="*/ 1270212 h 1500756"/>
                  <a:gd name="connsiteX90" fmla="*/ 358704 w 1034979"/>
                  <a:gd name="connsiteY90" fmla="*/ 1275927 h 1500756"/>
                  <a:gd name="connsiteX91" fmla="*/ 356799 w 1034979"/>
                  <a:gd name="connsiteY91" fmla="*/ 1281642 h 1500756"/>
                  <a:gd name="connsiteX92" fmla="*/ 352989 w 1034979"/>
                  <a:gd name="connsiteY92" fmla="*/ 1287357 h 1500756"/>
                  <a:gd name="connsiteX93" fmla="*/ 351084 w 1034979"/>
                  <a:gd name="connsiteY93" fmla="*/ 1293072 h 1500756"/>
                  <a:gd name="connsiteX94" fmla="*/ 347274 w 1034979"/>
                  <a:gd name="connsiteY94" fmla="*/ 1298787 h 1500756"/>
                  <a:gd name="connsiteX95" fmla="*/ 330129 w 1034979"/>
                  <a:gd name="connsiteY95" fmla="*/ 1365462 h 1500756"/>
                  <a:gd name="connsiteX96" fmla="*/ 328224 w 1034979"/>
                  <a:gd name="connsiteY96" fmla="*/ 1416897 h 1500756"/>
                  <a:gd name="connsiteX97" fmla="*/ 330129 w 1034979"/>
                  <a:gd name="connsiteY97" fmla="*/ 1441662 h 1500756"/>
                  <a:gd name="connsiteX98" fmla="*/ 332034 w 1034979"/>
                  <a:gd name="connsiteY98" fmla="*/ 1447377 h 1500756"/>
                  <a:gd name="connsiteX99" fmla="*/ 335844 w 1034979"/>
                  <a:gd name="connsiteY99" fmla="*/ 1451187 h 1500756"/>
                  <a:gd name="connsiteX100" fmla="*/ 364419 w 1034979"/>
                  <a:gd name="connsiteY100" fmla="*/ 1496907 h 1500756"/>
                  <a:gd name="connsiteX101" fmla="*/ 387279 w 1034979"/>
                  <a:gd name="connsiteY101" fmla="*/ 1498812 h 1500756"/>
                  <a:gd name="connsiteX102" fmla="*/ 392994 w 1034979"/>
                  <a:gd name="connsiteY102" fmla="*/ 1493097 h 1500756"/>
                  <a:gd name="connsiteX103" fmla="*/ 394899 w 1034979"/>
                  <a:gd name="connsiteY103" fmla="*/ 1481667 h 1500756"/>
                  <a:gd name="connsiteX104" fmla="*/ 396804 w 1034979"/>
                  <a:gd name="connsiteY104" fmla="*/ 1475952 h 1500756"/>
                  <a:gd name="connsiteX105" fmla="*/ 398709 w 1034979"/>
                  <a:gd name="connsiteY105" fmla="*/ 1458807 h 1500756"/>
                  <a:gd name="connsiteX106" fmla="*/ 400614 w 1034979"/>
                  <a:gd name="connsiteY106" fmla="*/ 1445472 h 1500756"/>
                  <a:gd name="connsiteX107" fmla="*/ 404424 w 1034979"/>
                  <a:gd name="connsiteY107" fmla="*/ 1388322 h 1500756"/>
                  <a:gd name="connsiteX108" fmla="*/ 410139 w 1034979"/>
                  <a:gd name="connsiteY108" fmla="*/ 1376892 h 1500756"/>
                  <a:gd name="connsiteX109" fmla="*/ 413949 w 1034979"/>
                  <a:gd name="connsiteY109" fmla="*/ 1363557 h 1500756"/>
                  <a:gd name="connsiteX110" fmla="*/ 415854 w 1034979"/>
                  <a:gd name="connsiteY110" fmla="*/ 1357842 h 1500756"/>
                  <a:gd name="connsiteX111" fmla="*/ 417759 w 1034979"/>
                  <a:gd name="connsiteY111" fmla="*/ 1344507 h 1500756"/>
                  <a:gd name="connsiteX112" fmla="*/ 421569 w 1034979"/>
                  <a:gd name="connsiteY112" fmla="*/ 1333077 h 1500756"/>
                  <a:gd name="connsiteX113" fmla="*/ 427284 w 1034979"/>
                  <a:gd name="connsiteY113" fmla="*/ 1319742 h 1500756"/>
                  <a:gd name="connsiteX114" fmla="*/ 436809 w 1034979"/>
                  <a:gd name="connsiteY114" fmla="*/ 1308312 h 1500756"/>
                  <a:gd name="connsiteX115" fmla="*/ 450144 w 1034979"/>
                  <a:gd name="connsiteY115" fmla="*/ 1293072 h 1500756"/>
                  <a:gd name="connsiteX116" fmla="*/ 457764 w 1034979"/>
                  <a:gd name="connsiteY116" fmla="*/ 1281642 h 1500756"/>
                  <a:gd name="connsiteX117" fmla="*/ 461574 w 1034979"/>
                  <a:gd name="connsiteY117" fmla="*/ 1270212 h 1500756"/>
                  <a:gd name="connsiteX118" fmla="*/ 465384 w 1034979"/>
                  <a:gd name="connsiteY118" fmla="*/ 1254972 h 1500756"/>
                  <a:gd name="connsiteX119" fmla="*/ 467289 w 1034979"/>
                  <a:gd name="connsiteY119" fmla="*/ 1249257 h 1500756"/>
                  <a:gd name="connsiteX120" fmla="*/ 507294 w 1034979"/>
                  <a:gd name="connsiteY120" fmla="*/ 1243542 h 1500756"/>
                  <a:gd name="connsiteX121" fmla="*/ 535869 w 1034979"/>
                  <a:gd name="connsiteY121" fmla="*/ 1234017 h 1500756"/>
                  <a:gd name="connsiteX122" fmla="*/ 541584 w 1034979"/>
                  <a:gd name="connsiteY122" fmla="*/ 1232112 h 1500756"/>
                  <a:gd name="connsiteX123" fmla="*/ 547299 w 1034979"/>
                  <a:gd name="connsiteY123" fmla="*/ 1230207 h 1500756"/>
                  <a:gd name="connsiteX124" fmla="*/ 554919 w 1034979"/>
                  <a:gd name="connsiteY124" fmla="*/ 1228302 h 1500756"/>
                  <a:gd name="connsiteX125" fmla="*/ 573969 w 1034979"/>
                  <a:gd name="connsiteY125" fmla="*/ 1220682 h 1500756"/>
                  <a:gd name="connsiteX126" fmla="*/ 585399 w 1034979"/>
                  <a:gd name="connsiteY126" fmla="*/ 1216872 h 1500756"/>
                  <a:gd name="connsiteX127" fmla="*/ 720654 w 1034979"/>
                  <a:gd name="connsiteY127" fmla="*/ 1300692 h 1500756"/>
                  <a:gd name="connsiteX128" fmla="*/ 733989 w 1034979"/>
                  <a:gd name="connsiteY128" fmla="*/ 1310217 h 1500756"/>
                  <a:gd name="connsiteX129" fmla="*/ 743514 w 1034979"/>
                  <a:gd name="connsiteY129" fmla="*/ 1312122 h 1500756"/>
                  <a:gd name="connsiteX130" fmla="*/ 749229 w 1034979"/>
                  <a:gd name="connsiteY130" fmla="*/ 1314027 h 1500756"/>
                  <a:gd name="connsiteX131" fmla="*/ 762564 w 1034979"/>
                  <a:gd name="connsiteY131" fmla="*/ 1319742 h 1500756"/>
                  <a:gd name="connsiteX132" fmla="*/ 777804 w 1034979"/>
                  <a:gd name="connsiteY132" fmla="*/ 1317837 h 1500756"/>
                  <a:gd name="connsiteX133" fmla="*/ 789234 w 1034979"/>
                  <a:gd name="connsiteY133" fmla="*/ 1312122 h 1500756"/>
                  <a:gd name="connsiteX134" fmla="*/ 794949 w 1034979"/>
                  <a:gd name="connsiteY134" fmla="*/ 1310217 h 1500756"/>
                  <a:gd name="connsiteX135" fmla="*/ 802569 w 1034979"/>
                  <a:gd name="connsiteY135" fmla="*/ 1293072 h 1500756"/>
                  <a:gd name="connsiteX136" fmla="*/ 800664 w 1034979"/>
                  <a:gd name="connsiteY136" fmla="*/ 1268307 h 1500756"/>
                  <a:gd name="connsiteX137" fmla="*/ 798759 w 1034979"/>
                  <a:gd name="connsiteY137" fmla="*/ 1262592 h 1500756"/>
                  <a:gd name="connsiteX138" fmla="*/ 796854 w 1034979"/>
                  <a:gd name="connsiteY138" fmla="*/ 1254972 h 1500756"/>
                  <a:gd name="connsiteX139" fmla="*/ 783519 w 1034979"/>
                  <a:gd name="connsiteY139" fmla="*/ 1237827 h 1500756"/>
                  <a:gd name="connsiteX140" fmla="*/ 773994 w 1034979"/>
                  <a:gd name="connsiteY140" fmla="*/ 1232112 h 1500756"/>
                  <a:gd name="connsiteX141" fmla="*/ 648264 w 1034979"/>
                  <a:gd name="connsiteY141" fmla="*/ 1140672 h 1500756"/>
                  <a:gd name="connsiteX142" fmla="*/ 644454 w 1034979"/>
                  <a:gd name="connsiteY142" fmla="*/ 1123527 h 1500756"/>
                  <a:gd name="connsiteX143" fmla="*/ 646359 w 1034979"/>
                  <a:gd name="connsiteY143" fmla="*/ 1115907 h 1500756"/>
                  <a:gd name="connsiteX144" fmla="*/ 650169 w 1034979"/>
                  <a:gd name="connsiteY144" fmla="*/ 1098762 h 1500756"/>
                  <a:gd name="connsiteX145" fmla="*/ 653979 w 1034979"/>
                  <a:gd name="connsiteY145" fmla="*/ 1093047 h 1500756"/>
                  <a:gd name="connsiteX146" fmla="*/ 655884 w 1034979"/>
                  <a:gd name="connsiteY146" fmla="*/ 1087332 h 1500756"/>
                  <a:gd name="connsiteX147" fmla="*/ 661599 w 1034979"/>
                  <a:gd name="connsiteY147" fmla="*/ 1085427 h 1500756"/>
                  <a:gd name="connsiteX148" fmla="*/ 671124 w 1034979"/>
                  <a:gd name="connsiteY148" fmla="*/ 1073997 h 1500756"/>
                  <a:gd name="connsiteX149" fmla="*/ 724464 w 1034979"/>
                  <a:gd name="connsiteY149" fmla="*/ 1066377 h 1500756"/>
                  <a:gd name="connsiteX150" fmla="*/ 842574 w 1034979"/>
                  <a:gd name="connsiteY150" fmla="*/ 1068282 h 1500756"/>
                  <a:gd name="connsiteX151" fmla="*/ 871149 w 1034979"/>
                  <a:gd name="connsiteY151" fmla="*/ 1070187 h 1500756"/>
                  <a:gd name="connsiteX152" fmla="*/ 899724 w 1034979"/>
                  <a:gd name="connsiteY152" fmla="*/ 1075902 h 1500756"/>
                  <a:gd name="connsiteX153" fmla="*/ 922584 w 1034979"/>
                  <a:gd name="connsiteY153" fmla="*/ 1079712 h 1500756"/>
                  <a:gd name="connsiteX154" fmla="*/ 951159 w 1034979"/>
                  <a:gd name="connsiteY154" fmla="*/ 1085427 h 1500756"/>
                  <a:gd name="connsiteX155" fmla="*/ 956874 w 1034979"/>
                  <a:gd name="connsiteY155" fmla="*/ 1085427 h 1500756"/>
                  <a:gd name="connsiteX156" fmla="*/ 1002594 w 1034979"/>
                  <a:gd name="connsiteY156" fmla="*/ 1083522 h 1500756"/>
                  <a:gd name="connsiteX157" fmla="*/ 1031169 w 1034979"/>
                  <a:gd name="connsiteY157" fmla="*/ 1075902 h 1500756"/>
                  <a:gd name="connsiteX158" fmla="*/ 1034979 w 1034979"/>
                  <a:gd name="connsiteY158" fmla="*/ 1070187 h 1500756"/>
                  <a:gd name="connsiteX159" fmla="*/ 1033074 w 1034979"/>
                  <a:gd name="connsiteY159" fmla="*/ 1051137 h 1500756"/>
                  <a:gd name="connsiteX160" fmla="*/ 1027359 w 1034979"/>
                  <a:gd name="connsiteY160" fmla="*/ 1047327 h 1500756"/>
                  <a:gd name="connsiteX161" fmla="*/ 1012119 w 1034979"/>
                  <a:gd name="connsiteY161" fmla="*/ 1045422 h 1500756"/>
                  <a:gd name="connsiteX162" fmla="*/ 1006404 w 1034979"/>
                  <a:gd name="connsiteY162" fmla="*/ 1043517 h 1500756"/>
                  <a:gd name="connsiteX163" fmla="*/ 998784 w 1034979"/>
                  <a:gd name="connsiteY163" fmla="*/ 1041612 h 1500756"/>
                  <a:gd name="connsiteX164" fmla="*/ 987354 w 1034979"/>
                  <a:gd name="connsiteY164" fmla="*/ 1033992 h 1500756"/>
                  <a:gd name="connsiteX165" fmla="*/ 975924 w 1034979"/>
                  <a:gd name="connsiteY165" fmla="*/ 1030182 h 1500756"/>
                  <a:gd name="connsiteX166" fmla="*/ 970209 w 1034979"/>
                  <a:gd name="connsiteY166" fmla="*/ 1028277 h 1500756"/>
                  <a:gd name="connsiteX167" fmla="*/ 962589 w 1034979"/>
                  <a:gd name="connsiteY167" fmla="*/ 1026372 h 1500756"/>
                  <a:gd name="connsiteX168" fmla="*/ 956874 w 1034979"/>
                  <a:gd name="connsiteY168" fmla="*/ 1024467 h 1500756"/>
                  <a:gd name="connsiteX169" fmla="*/ 935919 w 1034979"/>
                  <a:gd name="connsiteY169" fmla="*/ 1018752 h 1500756"/>
                  <a:gd name="connsiteX170" fmla="*/ 930204 w 1034979"/>
                  <a:gd name="connsiteY170" fmla="*/ 1016847 h 1500756"/>
                  <a:gd name="connsiteX171" fmla="*/ 825429 w 1034979"/>
                  <a:gd name="connsiteY171" fmla="*/ 1018752 h 1500756"/>
                  <a:gd name="connsiteX172" fmla="*/ 819714 w 1034979"/>
                  <a:gd name="connsiteY172" fmla="*/ 1020657 h 1500756"/>
                  <a:gd name="connsiteX173" fmla="*/ 730179 w 1034979"/>
                  <a:gd name="connsiteY173" fmla="*/ 1022562 h 1500756"/>
                  <a:gd name="connsiteX174" fmla="*/ 716844 w 1034979"/>
                  <a:gd name="connsiteY174" fmla="*/ 1026372 h 1500756"/>
                  <a:gd name="connsiteX175" fmla="*/ 695889 w 1034979"/>
                  <a:gd name="connsiteY175" fmla="*/ 1028277 h 1500756"/>
                  <a:gd name="connsiteX176" fmla="*/ 669219 w 1034979"/>
                  <a:gd name="connsiteY176" fmla="*/ 1030182 h 1500756"/>
                  <a:gd name="connsiteX177" fmla="*/ 669219 w 1034979"/>
                  <a:gd name="connsiteY177" fmla="*/ 1030182 h 1500756"/>
                  <a:gd name="connsiteX178" fmla="*/ 646359 w 1034979"/>
                  <a:gd name="connsiteY178" fmla="*/ 1033992 h 1500756"/>
                  <a:gd name="connsiteX179" fmla="*/ 642549 w 1034979"/>
                  <a:gd name="connsiteY179" fmla="*/ 1022562 h 1500756"/>
                  <a:gd name="connsiteX180" fmla="*/ 640644 w 1034979"/>
                  <a:gd name="connsiteY180" fmla="*/ 1016847 h 1500756"/>
                  <a:gd name="connsiteX181" fmla="*/ 642549 w 1034979"/>
                  <a:gd name="connsiteY181" fmla="*/ 999702 h 1500756"/>
                  <a:gd name="connsiteX182" fmla="*/ 644454 w 1034979"/>
                  <a:gd name="connsiteY182" fmla="*/ 993987 h 1500756"/>
                  <a:gd name="connsiteX183" fmla="*/ 661599 w 1034979"/>
                  <a:gd name="connsiteY183" fmla="*/ 984462 h 1500756"/>
                  <a:gd name="connsiteX184" fmla="*/ 673029 w 1034979"/>
                  <a:gd name="connsiteY184" fmla="*/ 976842 h 1500756"/>
                  <a:gd name="connsiteX185" fmla="*/ 674934 w 1034979"/>
                  <a:gd name="connsiteY185" fmla="*/ 971127 h 1500756"/>
                  <a:gd name="connsiteX186" fmla="*/ 680649 w 1034979"/>
                  <a:gd name="connsiteY186" fmla="*/ 969222 h 1500756"/>
                  <a:gd name="connsiteX187" fmla="*/ 686364 w 1034979"/>
                  <a:gd name="connsiteY187" fmla="*/ 965412 h 1500756"/>
                  <a:gd name="connsiteX188" fmla="*/ 695889 w 1034979"/>
                  <a:gd name="connsiteY188" fmla="*/ 955887 h 1500756"/>
                  <a:gd name="connsiteX189" fmla="*/ 705414 w 1034979"/>
                  <a:gd name="connsiteY189" fmla="*/ 944457 h 1500756"/>
                  <a:gd name="connsiteX190" fmla="*/ 716844 w 1034979"/>
                  <a:gd name="connsiteY190" fmla="*/ 936837 h 1500756"/>
                  <a:gd name="connsiteX191" fmla="*/ 732084 w 1034979"/>
                  <a:gd name="connsiteY191" fmla="*/ 923502 h 1500756"/>
                  <a:gd name="connsiteX192" fmla="*/ 741609 w 1034979"/>
                  <a:gd name="connsiteY192" fmla="*/ 912072 h 1500756"/>
                  <a:gd name="connsiteX193" fmla="*/ 753039 w 1034979"/>
                  <a:gd name="connsiteY193" fmla="*/ 902547 h 1500756"/>
                  <a:gd name="connsiteX194" fmla="*/ 758754 w 1034979"/>
                  <a:gd name="connsiteY194" fmla="*/ 891117 h 1500756"/>
                  <a:gd name="connsiteX195" fmla="*/ 760659 w 1034979"/>
                  <a:gd name="connsiteY195" fmla="*/ 885402 h 1500756"/>
                  <a:gd name="connsiteX196" fmla="*/ 766374 w 1034979"/>
                  <a:gd name="connsiteY196" fmla="*/ 873972 h 1500756"/>
                  <a:gd name="connsiteX197" fmla="*/ 764469 w 1034979"/>
                  <a:gd name="connsiteY197" fmla="*/ 858732 h 1500756"/>
                  <a:gd name="connsiteX198" fmla="*/ 758754 w 1034979"/>
                  <a:gd name="connsiteY198" fmla="*/ 856827 h 1500756"/>
                  <a:gd name="connsiteX199" fmla="*/ 737799 w 1034979"/>
                  <a:gd name="connsiteY199" fmla="*/ 858732 h 1500756"/>
                  <a:gd name="connsiteX200" fmla="*/ 732084 w 1034979"/>
                  <a:gd name="connsiteY200" fmla="*/ 862542 h 1500756"/>
                  <a:gd name="connsiteX201" fmla="*/ 720654 w 1034979"/>
                  <a:gd name="connsiteY201" fmla="*/ 866352 h 1500756"/>
                  <a:gd name="connsiteX202" fmla="*/ 716844 w 1034979"/>
                  <a:gd name="connsiteY202" fmla="*/ 872067 h 1500756"/>
                  <a:gd name="connsiteX203" fmla="*/ 711129 w 1034979"/>
                  <a:gd name="connsiteY203" fmla="*/ 873972 h 1500756"/>
                  <a:gd name="connsiteX204" fmla="*/ 705414 w 1034979"/>
                  <a:gd name="connsiteY204" fmla="*/ 877782 h 1500756"/>
                  <a:gd name="connsiteX205" fmla="*/ 699699 w 1034979"/>
                  <a:gd name="connsiteY205" fmla="*/ 883497 h 1500756"/>
                  <a:gd name="connsiteX206" fmla="*/ 692079 w 1034979"/>
                  <a:gd name="connsiteY206" fmla="*/ 887307 h 1500756"/>
                  <a:gd name="connsiteX207" fmla="*/ 650169 w 1034979"/>
                  <a:gd name="connsiteY207" fmla="*/ 915882 h 1500756"/>
                  <a:gd name="connsiteX208" fmla="*/ 636834 w 1034979"/>
                  <a:gd name="connsiteY208" fmla="*/ 927312 h 1500756"/>
                  <a:gd name="connsiteX209" fmla="*/ 627309 w 1034979"/>
                  <a:gd name="connsiteY209" fmla="*/ 944457 h 1500756"/>
                  <a:gd name="connsiteX210" fmla="*/ 602544 w 1034979"/>
                  <a:gd name="connsiteY210" fmla="*/ 950172 h 1500756"/>
                  <a:gd name="connsiteX211" fmla="*/ 589209 w 1034979"/>
                  <a:gd name="connsiteY211" fmla="*/ 953982 h 1500756"/>
                  <a:gd name="connsiteX212" fmla="*/ 573969 w 1034979"/>
                  <a:gd name="connsiteY212" fmla="*/ 952077 h 1500756"/>
                  <a:gd name="connsiteX213" fmla="*/ 562539 w 1034979"/>
                  <a:gd name="connsiteY213" fmla="*/ 948267 h 1500756"/>
                  <a:gd name="connsiteX214" fmla="*/ 551109 w 1034979"/>
                  <a:gd name="connsiteY214" fmla="*/ 944457 h 1500756"/>
                  <a:gd name="connsiteX215" fmla="*/ 539679 w 1034979"/>
                  <a:gd name="connsiteY215" fmla="*/ 940647 h 1500756"/>
                  <a:gd name="connsiteX216" fmla="*/ 533964 w 1034979"/>
                  <a:gd name="connsiteY216" fmla="*/ 938742 h 1500756"/>
                  <a:gd name="connsiteX217" fmla="*/ 528249 w 1034979"/>
                  <a:gd name="connsiteY217" fmla="*/ 934932 h 1500756"/>
                  <a:gd name="connsiteX218" fmla="*/ 516819 w 1034979"/>
                  <a:gd name="connsiteY218" fmla="*/ 929217 h 1500756"/>
                  <a:gd name="connsiteX219" fmla="*/ 509199 w 1034979"/>
                  <a:gd name="connsiteY219" fmla="*/ 917787 h 1500756"/>
                  <a:gd name="connsiteX220" fmla="*/ 505389 w 1034979"/>
                  <a:gd name="connsiteY220" fmla="*/ 896832 h 1500756"/>
                  <a:gd name="connsiteX221" fmla="*/ 507294 w 1034979"/>
                  <a:gd name="connsiteY221" fmla="*/ 832062 h 1500756"/>
                  <a:gd name="connsiteX222" fmla="*/ 513009 w 1034979"/>
                  <a:gd name="connsiteY222" fmla="*/ 818727 h 1500756"/>
                  <a:gd name="connsiteX223" fmla="*/ 503484 w 1034979"/>
                  <a:gd name="connsiteY223" fmla="*/ 342477 h 1500756"/>
                  <a:gd name="connsiteX224" fmla="*/ 499674 w 1034979"/>
                  <a:gd name="connsiteY224" fmla="*/ 51012 h 1500756"/>
                  <a:gd name="connsiteX225" fmla="*/ 490149 w 1034979"/>
                  <a:gd name="connsiteY225" fmla="*/ 24342 h 1500756"/>
                  <a:gd name="connsiteX226" fmla="*/ 488244 w 1034979"/>
                  <a:gd name="connsiteY226" fmla="*/ 18627 h 1500756"/>
                  <a:gd name="connsiteX227" fmla="*/ 484434 w 1034979"/>
                  <a:gd name="connsiteY227" fmla="*/ 12912 h 1500756"/>
                  <a:gd name="connsiteX228" fmla="*/ 478719 w 1034979"/>
                  <a:gd name="connsiteY228" fmla="*/ 1482 h 1500756"/>
                  <a:gd name="connsiteX229" fmla="*/ 419664 w 1034979"/>
                  <a:gd name="connsiteY229" fmla="*/ 45297 h 1500756"/>
                  <a:gd name="connsiteX230" fmla="*/ 423474 w 1034979"/>
                  <a:gd name="connsiteY230" fmla="*/ 56727 h 1500756"/>
                  <a:gd name="connsiteX231" fmla="*/ 425379 w 1034979"/>
                  <a:gd name="connsiteY231" fmla="*/ 62442 h 1500756"/>
                  <a:gd name="connsiteX232" fmla="*/ 425379 w 1034979"/>
                  <a:gd name="connsiteY232" fmla="*/ 68157 h 1500756"/>
                  <a:gd name="connsiteX233" fmla="*/ 429189 w 1034979"/>
                  <a:gd name="connsiteY233" fmla="*/ 222462 h 1500756"/>
                  <a:gd name="connsiteX234" fmla="*/ 440619 w 1034979"/>
                  <a:gd name="connsiteY234" fmla="*/ 405342 h 1500756"/>
                  <a:gd name="connsiteX235" fmla="*/ 425379 w 1034979"/>
                  <a:gd name="connsiteY235" fmla="*/ 702522 h 1500756"/>
                  <a:gd name="connsiteX236" fmla="*/ 417759 w 1034979"/>
                  <a:gd name="connsiteY236" fmla="*/ 830157 h 1500756"/>
                  <a:gd name="connsiteX237" fmla="*/ 413949 w 1034979"/>
                  <a:gd name="connsiteY237" fmla="*/ 847302 h 1500756"/>
                  <a:gd name="connsiteX238" fmla="*/ 417759 w 1034979"/>
                  <a:gd name="connsiteY238" fmla="*/ 868257 h 1500756"/>
                  <a:gd name="connsiteX239" fmla="*/ 421569 w 1034979"/>
                  <a:gd name="connsiteY239" fmla="*/ 873972 h 1500756"/>
                  <a:gd name="connsiteX240" fmla="*/ 425379 w 1034979"/>
                  <a:gd name="connsiteY240" fmla="*/ 885402 h 1500756"/>
                  <a:gd name="connsiteX241" fmla="*/ 423474 w 1034979"/>
                  <a:gd name="connsiteY241" fmla="*/ 912072 h 1500756"/>
                  <a:gd name="connsiteX242" fmla="*/ 417759 w 1034979"/>
                  <a:gd name="connsiteY242" fmla="*/ 913977 h 1500756"/>
                  <a:gd name="connsiteX243" fmla="*/ 412044 w 1034979"/>
                  <a:gd name="connsiteY243" fmla="*/ 917787 h 1500756"/>
                  <a:gd name="connsiteX244" fmla="*/ 421569 w 1034979"/>
                  <a:gd name="connsiteY244" fmla="*/ 913977 h 1500756"/>
                  <a:gd name="connsiteX0" fmla="*/ 421569 w 1034979"/>
                  <a:gd name="connsiteY0" fmla="*/ 902362 h 1489141"/>
                  <a:gd name="connsiteX1" fmla="*/ 421569 w 1034979"/>
                  <a:gd name="connsiteY1" fmla="*/ 902362 h 1489141"/>
                  <a:gd name="connsiteX2" fmla="*/ 394899 w 1034979"/>
                  <a:gd name="connsiteY2" fmla="*/ 911887 h 1489141"/>
                  <a:gd name="connsiteX3" fmla="*/ 387279 w 1034979"/>
                  <a:gd name="connsiteY3" fmla="*/ 913792 h 1489141"/>
                  <a:gd name="connsiteX4" fmla="*/ 356799 w 1034979"/>
                  <a:gd name="connsiteY4" fmla="*/ 915697 h 1489141"/>
                  <a:gd name="connsiteX5" fmla="*/ 351084 w 1034979"/>
                  <a:gd name="connsiteY5" fmla="*/ 919507 h 1489141"/>
                  <a:gd name="connsiteX6" fmla="*/ 339654 w 1034979"/>
                  <a:gd name="connsiteY6" fmla="*/ 929032 h 1489141"/>
                  <a:gd name="connsiteX7" fmla="*/ 328224 w 1034979"/>
                  <a:gd name="connsiteY7" fmla="*/ 932842 h 1489141"/>
                  <a:gd name="connsiteX8" fmla="*/ 312984 w 1034979"/>
                  <a:gd name="connsiteY8" fmla="*/ 938557 h 1489141"/>
                  <a:gd name="connsiteX9" fmla="*/ 265359 w 1034979"/>
                  <a:gd name="connsiteY9" fmla="*/ 934747 h 1489141"/>
                  <a:gd name="connsiteX10" fmla="*/ 253929 w 1034979"/>
                  <a:gd name="connsiteY10" fmla="*/ 930937 h 1489141"/>
                  <a:gd name="connsiteX11" fmla="*/ 242499 w 1034979"/>
                  <a:gd name="connsiteY11" fmla="*/ 927127 h 1489141"/>
                  <a:gd name="connsiteX12" fmla="*/ 236784 w 1034979"/>
                  <a:gd name="connsiteY12" fmla="*/ 925222 h 1489141"/>
                  <a:gd name="connsiteX13" fmla="*/ 231069 w 1034979"/>
                  <a:gd name="connsiteY13" fmla="*/ 923317 h 1489141"/>
                  <a:gd name="connsiteX14" fmla="*/ 219639 w 1034979"/>
                  <a:gd name="connsiteY14" fmla="*/ 921412 h 1489141"/>
                  <a:gd name="connsiteX15" fmla="*/ 213924 w 1034979"/>
                  <a:gd name="connsiteY15" fmla="*/ 919507 h 1489141"/>
                  <a:gd name="connsiteX16" fmla="*/ 206304 w 1034979"/>
                  <a:gd name="connsiteY16" fmla="*/ 917602 h 1489141"/>
                  <a:gd name="connsiteX17" fmla="*/ 194874 w 1034979"/>
                  <a:gd name="connsiteY17" fmla="*/ 913792 h 1489141"/>
                  <a:gd name="connsiteX18" fmla="*/ 189159 w 1034979"/>
                  <a:gd name="connsiteY18" fmla="*/ 911887 h 1489141"/>
                  <a:gd name="connsiteX19" fmla="*/ 181539 w 1034979"/>
                  <a:gd name="connsiteY19" fmla="*/ 909982 h 1489141"/>
                  <a:gd name="connsiteX20" fmla="*/ 170109 w 1034979"/>
                  <a:gd name="connsiteY20" fmla="*/ 904267 h 1489141"/>
                  <a:gd name="connsiteX21" fmla="*/ 164394 w 1034979"/>
                  <a:gd name="connsiteY21" fmla="*/ 900457 h 1489141"/>
                  <a:gd name="connsiteX22" fmla="*/ 156774 w 1034979"/>
                  <a:gd name="connsiteY22" fmla="*/ 889027 h 1489141"/>
                  <a:gd name="connsiteX23" fmla="*/ 145344 w 1034979"/>
                  <a:gd name="connsiteY23" fmla="*/ 885217 h 1489141"/>
                  <a:gd name="connsiteX24" fmla="*/ 139629 w 1034979"/>
                  <a:gd name="connsiteY24" fmla="*/ 881407 h 1489141"/>
                  <a:gd name="connsiteX25" fmla="*/ 133914 w 1034979"/>
                  <a:gd name="connsiteY25" fmla="*/ 879502 h 1489141"/>
                  <a:gd name="connsiteX26" fmla="*/ 116769 w 1034979"/>
                  <a:gd name="connsiteY26" fmla="*/ 875692 h 1489141"/>
                  <a:gd name="connsiteX27" fmla="*/ 111054 w 1034979"/>
                  <a:gd name="connsiteY27" fmla="*/ 869977 h 1489141"/>
                  <a:gd name="connsiteX28" fmla="*/ 101529 w 1034979"/>
                  <a:gd name="connsiteY28" fmla="*/ 852832 h 1489141"/>
                  <a:gd name="connsiteX29" fmla="*/ 84384 w 1034979"/>
                  <a:gd name="connsiteY29" fmla="*/ 845212 h 1489141"/>
                  <a:gd name="connsiteX30" fmla="*/ 78669 w 1034979"/>
                  <a:gd name="connsiteY30" fmla="*/ 843307 h 1489141"/>
                  <a:gd name="connsiteX31" fmla="*/ 59619 w 1034979"/>
                  <a:gd name="connsiteY31" fmla="*/ 847117 h 1489141"/>
                  <a:gd name="connsiteX32" fmla="*/ 53904 w 1034979"/>
                  <a:gd name="connsiteY32" fmla="*/ 850927 h 1489141"/>
                  <a:gd name="connsiteX33" fmla="*/ 50094 w 1034979"/>
                  <a:gd name="connsiteY33" fmla="*/ 856642 h 1489141"/>
                  <a:gd name="connsiteX34" fmla="*/ 46284 w 1034979"/>
                  <a:gd name="connsiteY34" fmla="*/ 868072 h 1489141"/>
                  <a:gd name="connsiteX35" fmla="*/ 50094 w 1034979"/>
                  <a:gd name="connsiteY35" fmla="*/ 906172 h 1489141"/>
                  <a:gd name="connsiteX36" fmla="*/ 53904 w 1034979"/>
                  <a:gd name="connsiteY36" fmla="*/ 911887 h 1489141"/>
                  <a:gd name="connsiteX37" fmla="*/ 59619 w 1034979"/>
                  <a:gd name="connsiteY37" fmla="*/ 915697 h 1489141"/>
                  <a:gd name="connsiteX38" fmla="*/ 63429 w 1034979"/>
                  <a:gd name="connsiteY38" fmla="*/ 921412 h 1489141"/>
                  <a:gd name="connsiteX39" fmla="*/ 80574 w 1034979"/>
                  <a:gd name="connsiteY39" fmla="*/ 930937 h 1489141"/>
                  <a:gd name="connsiteX40" fmla="*/ 103434 w 1034979"/>
                  <a:gd name="connsiteY40" fmla="*/ 932842 h 1489141"/>
                  <a:gd name="connsiteX41" fmla="*/ 124389 w 1034979"/>
                  <a:gd name="connsiteY41" fmla="*/ 938557 h 1489141"/>
                  <a:gd name="connsiteX42" fmla="*/ 130104 w 1034979"/>
                  <a:gd name="connsiteY42" fmla="*/ 940462 h 1489141"/>
                  <a:gd name="connsiteX43" fmla="*/ 135819 w 1034979"/>
                  <a:gd name="connsiteY43" fmla="*/ 946177 h 1489141"/>
                  <a:gd name="connsiteX44" fmla="*/ 143439 w 1034979"/>
                  <a:gd name="connsiteY44" fmla="*/ 948082 h 1489141"/>
                  <a:gd name="connsiteX45" fmla="*/ 166299 w 1034979"/>
                  <a:gd name="connsiteY45" fmla="*/ 951892 h 1489141"/>
                  <a:gd name="connsiteX46" fmla="*/ 191064 w 1034979"/>
                  <a:gd name="connsiteY46" fmla="*/ 957607 h 1489141"/>
                  <a:gd name="connsiteX47" fmla="*/ 208209 w 1034979"/>
                  <a:gd name="connsiteY47" fmla="*/ 963322 h 1489141"/>
                  <a:gd name="connsiteX48" fmla="*/ 213924 w 1034979"/>
                  <a:gd name="connsiteY48" fmla="*/ 965227 h 1489141"/>
                  <a:gd name="connsiteX49" fmla="*/ 229164 w 1034979"/>
                  <a:gd name="connsiteY49" fmla="*/ 969037 h 1489141"/>
                  <a:gd name="connsiteX50" fmla="*/ 248214 w 1034979"/>
                  <a:gd name="connsiteY50" fmla="*/ 974752 h 1489141"/>
                  <a:gd name="connsiteX51" fmla="*/ 253929 w 1034979"/>
                  <a:gd name="connsiteY51" fmla="*/ 978562 h 1489141"/>
                  <a:gd name="connsiteX52" fmla="*/ 267264 w 1034979"/>
                  <a:gd name="connsiteY52" fmla="*/ 993802 h 1489141"/>
                  <a:gd name="connsiteX53" fmla="*/ 272979 w 1034979"/>
                  <a:gd name="connsiteY53" fmla="*/ 1012852 h 1489141"/>
                  <a:gd name="connsiteX54" fmla="*/ 274884 w 1034979"/>
                  <a:gd name="connsiteY54" fmla="*/ 1018567 h 1489141"/>
                  <a:gd name="connsiteX55" fmla="*/ 276789 w 1034979"/>
                  <a:gd name="connsiteY55" fmla="*/ 1024282 h 1489141"/>
                  <a:gd name="connsiteX56" fmla="*/ 278694 w 1034979"/>
                  <a:gd name="connsiteY56" fmla="*/ 1049047 h 1489141"/>
                  <a:gd name="connsiteX57" fmla="*/ 280599 w 1034979"/>
                  <a:gd name="connsiteY57" fmla="*/ 1054762 h 1489141"/>
                  <a:gd name="connsiteX58" fmla="*/ 278694 w 1034979"/>
                  <a:gd name="connsiteY58" fmla="*/ 1073812 h 1489141"/>
                  <a:gd name="connsiteX59" fmla="*/ 276789 w 1034979"/>
                  <a:gd name="connsiteY59" fmla="*/ 1083337 h 1489141"/>
                  <a:gd name="connsiteX60" fmla="*/ 263454 w 1034979"/>
                  <a:gd name="connsiteY60" fmla="*/ 1096672 h 1489141"/>
                  <a:gd name="connsiteX61" fmla="*/ 252024 w 1034979"/>
                  <a:gd name="connsiteY61" fmla="*/ 1104292 h 1489141"/>
                  <a:gd name="connsiteX62" fmla="*/ 240594 w 1034979"/>
                  <a:gd name="connsiteY62" fmla="*/ 1108102 h 1489141"/>
                  <a:gd name="connsiteX63" fmla="*/ 126294 w 1034979"/>
                  <a:gd name="connsiteY63" fmla="*/ 1108102 h 1489141"/>
                  <a:gd name="connsiteX64" fmla="*/ 120579 w 1034979"/>
                  <a:gd name="connsiteY64" fmla="*/ 1110007 h 1489141"/>
                  <a:gd name="connsiteX65" fmla="*/ 105339 w 1034979"/>
                  <a:gd name="connsiteY65" fmla="*/ 1111912 h 1489141"/>
                  <a:gd name="connsiteX66" fmla="*/ 88194 w 1034979"/>
                  <a:gd name="connsiteY66" fmla="*/ 1117627 h 1489141"/>
                  <a:gd name="connsiteX67" fmla="*/ 82479 w 1034979"/>
                  <a:gd name="connsiteY67" fmla="*/ 1119532 h 1489141"/>
                  <a:gd name="connsiteX68" fmla="*/ 76764 w 1034979"/>
                  <a:gd name="connsiteY68" fmla="*/ 1123342 h 1489141"/>
                  <a:gd name="connsiteX69" fmla="*/ 65334 w 1034979"/>
                  <a:gd name="connsiteY69" fmla="*/ 1125247 h 1489141"/>
                  <a:gd name="connsiteX70" fmla="*/ 27234 w 1034979"/>
                  <a:gd name="connsiteY70" fmla="*/ 1127152 h 1489141"/>
                  <a:gd name="connsiteX71" fmla="*/ 15804 w 1034979"/>
                  <a:gd name="connsiteY71" fmla="*/ 1132867 h 1489141"/>
                  <a:gd name="connsiteX72" fmla="*/ 6279 w 1034979"/>
                  <a:gd name="connsiteY72" fmla="*/ 1142392 h 1489141"/>
                  <a:gd name="connsiteX73" fmla="*/ 4374 w 1034979"/>
                  <a:gd name="connsiteY73" fmla="*/ 1148107 h 1489141"/>
                  <a:gd name="connsiteX74" fmla="*/ 564 w 1034979"/>
                  <a:gd name="connsiteY74" fmla="*/ 1153822 h 1489141"/>
                  <a:gd name="connsiteX75" fmla="*/ 6279 w 1034979"/>
                  <a:gd name="connsiteY75" fmla="*/ 1186207 h 1489141"/>
                  <a:gd name="connsiteX76" fmla="*/ 11994 w 1034979"/>
                  <a:gd name="connsiteY76" fmla="*/ 1190017 h 1489141"/>
                  <a:gd name="connsiteX77" fmla="*/ 17709 w 1034979"/>
                  <a:gd name="connsiteY77" fmla="*/ 1191922 h 1489141"/>
                  <a:gd name="connsiteX78" fmla="*/ 145344 w 1034979"/>
                  <a:gd name="connsiteY78" fmla="*/ 1190017 h 1489141"/>
                  <a:gd name="connsiteX79" fmla="*/ 152964 w 1034979"/>
                  <a:gd name="connsiteY79" fmla="*/ 1188112 h 1489141"/>
                  <a:gd name="connsiteX80" fmla="*/ 303459 w 1034979"/>
                  <a:gd name="connsiteY80" fmla="*/ 1182397 h 1489141"/>
                  <a:gd name="connsiteX81" fmla="*/ 318699 w 1034979"/>
                  <a:gd name="connsiteY81" fmla="*/ 1190017 h 1489141"/>
                  <a:gd name="connsiteX82" fmla="*/ 330129 w 1034979"/>
                  <a:gd name="connsiteY82" fmla="*/ 1195732 h 1489141"/>
                  <a:gd name="connsiteX83" fmla="*/ 333939 w 1034979"/>
                  <a:gd name="connsiteY83" fmla="*/ 1201447 h 1489141"/>
                  <a:gd name="connsiteX84" fmla="*/ 339654 w 1034979"/>
                  <a:gd name="connsiteY84" fmla="*/ 1203352 h 1489141"/>
                  <a:gd name="connsiteX85" fmla="*/ 351084 w 1034979"/>
                  <a:gd name="connsiteY85" fmla="*/ 1210972 h 1489141"/>
                  <a:gd name="connsiteX86" fmla="*/ 356799 w 1034979"/>
                  <a:gd name="connsiteY86" fmla="*/ 1214782 h 1489141"/>
                  <a:gd name="connsiteX87" fmla="*/ 360609 w 1034979"/>
                  <a:gd name="connsiteY87" fmla="*/ 1220497 h 1489141"/>
                  <a:gd name="connsiteX88" fmla="*/ 366324 w 1034979"/>
                  <a:gd name="connsiteY88" fmla="*/ 1231927 h 1489141"/>
                  <a:gd name="connsiteX89" fmla="*/ 362514 w 1034979"/>
                  <a:gd name="connsiteY89" fmla="*/ 1258597 h 1489141"/>
                  <a:gd name="connsiteX90" fmla="*/ 358704 w 1034979"/>
                  <a:gd name="connsiteY90" fmla="*/ 1264312 h 1489141"/>
                  <a:gd name="connsiteX91" fmla="*/ 356799 w 1034979"/>
                  <a:gd name="connsiteY91" fmla="*/ 1270027 h 1489141"/>
                  <a:gd name="connsiteX92" fmla="*/ 352989 w 1034979"/>
                  <a:gd name="connsiteY92" fmla="*/ 1275742 h 1489141"/>
                  <a:gd name="connsiteX93" fmla="*/ 351084 w 1034979"/>
                  <a:gd name="connsiteY93" fmla="*/ 1281457 h 1489141"/>
                  <a:gd name="connsiteX94" fmla="*/ 347274 w 1034979"/>
                  <a:gd name="connsiteY94" fmla="*/ 1287172 h 1489141"/>
                  <a:gd name="connsiteX95" fmla="*/ 330129 w 1034979"/>
                  <a:gd name="connsiteY95" fmla="*/ 1353847 h 1489141"/>
                  <a:gd name="connsiteX96" fmla="*/ 328224 w 1034979"/>
                  <a:gd name="connsiteY96" fmla="*/ 1405282 h 1489141"/>
                  <a:gd name="connsiteX97" fmla="*/ 330129 w 1034979"/>
                  <a:gd name="connsiteY97" fmla="*/ 1430047 h 1489141"/>
                  <a:gd name="connsiteX98" fmla="*/ 332034 w 1034979"/>
                  <a:gd name="connsiteY98" fmla="*/ 1435762 h 1489141"/>
                  <a:gd name="connsiteX99" fmla="*/ 335844 w 1034979"/>
                  <a:gd name="connsiteY99" fmla="*/ 1439572 h 1489141"/>
                  <a:gd name="connsiteX100" fmla="*/ 364419 w 1034979"/>
                  <a:gd name="connsiteY100" fmla="*/ 1485292 h 1489141"/>
                  <a:gd name="connsiteX101" fmla="*/ 387279 w 1034979"/>
                  <a:gd name="connsiteY101" fmla="*/ 1487197 h 1489141"/>
                  <a:gd name="connsiteX102" fmla="*/ 392994 w 1034979"/>
                  <a:gd name="connsiteY102" fmla="*/ 1481482 h 1489141"/>
                  <a:gd name="connsiteX103" fmla="*/ 394899 w 1034979"/>
                  <a:gd name="connsiteY103" fmla="*/ 1470052 h 1489141"/>
                  <a:gd name="connsiteX104" fmla="*/ 396804 w 1034979"/>
                  <a:gd name="connsiteY104" fmla="*/ 1464337 h 1489141"/>
                  <a:gd name="connsiteX105" fmla="*/ 398709 w 1034979"/>
                  <a:gd name="connsiteY105" fmla="*/ 1447192 h 1489141"/>
                  <a:gd name="connsiteX106" fmla="*/ 400614 w 1034979"/>
                  <a:gd name="connsiteY106" fmla="*/ 1433857 h 1489141"/>
                  <a:gd name="connsiteX107" fmla="*/ 404424 w 1034979"/>
                  <a:gd name="connsiteY107" fmla="*/ 1376707 h 1489141"/>
                  <a:gd name="connsiteX108" fmla="*/ 410139 w 1034979"/>
                  <a:gd name="connsiteY108" fmla="*/ 1365277 h 1489141"/>
                  <a:gd name="connsiteX109" fmla="*/ 413949 w 1034979"/>
                  <a:gd name="connsiteY109" fmla="*/ 1351942 h 1489141"/>
                  <a:gd name="connsiteX110" fmla="*/ 415854 w 1034979"/>
                  <a:gd name="connsiteY110" fmla="*/ 1346227 h 1489141"/>
                  <a:gd name="connsiteX111" fmla="*/ 417759 w 1034979"/>
                  <a:gd name="connsiteY111" fmla="*/ 1332892 h 1489141"/>
                  <a:gd name="connsiteX112" fmla="*/ 421569 w 1034979"/>
                  <a:gd name="connsiteY112" fmla="*/ 1321462 h 1489141"/>
                  <a:gd name="connsiteX113" fmla="*/ 427284 w 1034979"/>
                  <a:gd name="connsiteY113" fmla="*/ 1308127 h 1489141"/>
                  <a:gd name="connsiteX114" fmla="*/ 436809 w 1034979"/>
                  <a:gd name="connsiteY114" fmla="*/ 1296697 h 1489141"/>
                  <a:gd name="connsiteX115" fmla="*/ 450144 w 1034979"/>
                  <a:gd name="connsiteY115" fmla="*/ 1281457 h 1489141"/>
                  <a:gd name="connsiteX116" fmla="*/ 457764 w 1034979"/>
                  <a:gd name="connsiteY116" fmla="*/ 1270027 h 1489141"/>
                  <a:gd name="connsiteX117" fmla="*/ 461574 w 1034979"/>
                  <a:gd name="connsiteY117" fmla="*/ 1258597 h 1489141"/>
                  <a:gd name="connsiteX118" fmla="*/ 465384 w 1034979"/>
                  <a:gd name="connsiteY118" fmla="*/ 1243357 h 1489141"/>
                  <a:gd name="connsiteX119" fmla="*/ 467289 w 1034979"/>
                  <a:gd name="connsiteY119" fmla="*/ 1237642 h 1489141"/>
                  <a:gd name="connsiteX120" fmla="*/ 507294 w 1034979"/>
                  <a:gd name="connsiteY120" fmla="*/ 1231927 h 1489141"/>
                  <a:gd name="connsiteX121" fmla="*/ 535869 w 1034979"/>
                  <a:gd name="connsiteY121" fmla="*/ 1222402 h 1489141"/>
                  <a:gd name="connsiteX122" fmla="*/ 541584 w 1034979"/>
                  <a:gd name="connsiteY122" fmla="*/ 1220497 h 1489141"/>
                  <a:gd name="connsiteX123" fmla="*/ 547299 w 1034979"/>
                  <a:gd name="connsiteY123" fmla="*/ 1218592 h 1489141"/>
                  <a:gd name="connsiteX124" fmla="*/ 554919 w 1034979"/>
                  <a:gd name="connsiteY124" fmla="*/ 1216687 h 1489141"/>
                  <a:gd name="connsiteX125" fmla="*/ 573969 w 1034979"/>
                  <a:gd name="connsiteY125" fmla="*/ 1209067 h 1489141"/>
                  <a:gd name="connsiteX126" fmla="*/ 585399 w 1034979"/>
                  <a:gd name="connsiteY126" fmla="*/ 1205257 h 1489141"/>
                  <a:gd name="connsiteX127" fmla="*/ 720654 w 1034979"/>
                  <a:gd name="connsiteY127" fmla="*/ 1289077 h 1489141"/>
                  <a:gd name="connsiteX128" fmla="*/ 733989 w 1034979"/>
                  <a:gd name="connsiteY128" fmla="*/ 1298602 h 1489141"/>
                  <a:gd name="connsiteX129" fmla="*/ 743514 w 1034979"/>
                  <a:gd name="connsiteY129" fmla="*/ 1300507 h 1489141"/>
                  <a:gd name="connsiteX130" fmla="*/ 749229 w 1034979"/>
                  <a:gd name="connsiteY130" fmla="*/ 1302412 h 1489141"/>
                  <a:gd name="connsiteX131" fmla="*/ 762564 w 1034979"/>
                  <a:gd name="connsiteY131" fmla="*/ 1308127 h 1489141"/>
                  <a:gd name="connsiteX132" fmla="*/ 777804 w 1034979"/>
                  <a:gd name="connsiteY132" fmla="*/ 1306222 h 1489141"/>
                  <a:gd name="connsiteX133" fmla="*/ 789234 w 1034979"/>
                  <a:gd name="connsiteY133" fmla="*/ 1300507 h 1489141"/>
                  <a:gd name="connsiteX134" fmla="*/ 794949 w 1034979"/>
                  <a:gd name="connsiteY134" fmla="*/ 1298602 h 1489141"/>
                  <a:gd name="connsiteX135" fmla="*/ 802569 w 1034979"/>
                  <a:gd name="connsiteY135" fmla="*/ 1281457 h 1489141"/>
                  <a:gd name="connsiteX136" fmla="*/ 800664 w 1034979"/>
                  <a:gd name="connsiteY136" fmla="*/ 1256692 h 1489141"/>
                  <a:gd name="connsiteX137" fmla="*/ 798759 w 1034979"/>
                  <a:gd name="connsiteY137" fmla="*/ 1250977 h 1489141"/>
                  <a:gd name="connsiteX138" fmla="*/ 796854 w 1034979"/>
                  <a:gd name="connsiteY138" fmla="*/ 1243357 h 1489141"/>
                  <a:gd name="connsiteX139" fmla="*/ 783519 w 1034979"/>
                  <a:gd name="connsiteY139" fmla="*/ 1226212 h 1489141"/>
                  <a:gd name="connsiteX140" fmla="*/ 773994 w 1034979"/>
                  <a:gd name="connsiteY140" fmla="*/ 1220497 h 1489141"/>
                  <a:gd name="connsiteX141" fmla="*/ 648264 w 1034979"/>
                  <a:gd name="connsiteY141" fmla="*/ 1129057 h 1489141"/>
                  <a:gd name="connsiteX142" fmla="*/ 644454 w 1034979"/>
                  <a:gd name="connsiteY142" fmla="*/ 1111912 h 1489141"/>
                  <a:gd name="connsiteX143" fmla="*/ 646359 w 1034979"/>
                  <a:gd name="connsiteY143" fmla="*/ 1104292 h 1489141"/>
                  <a:gd name="connsiteX144" fmla="*/ 650169 w 1034979"/>
                  <a:gd name="connsiteY144" fmla="*/ 1087147 h 1489141"/>
                  <a:gd name="connsiteX145" fmla="*/ 653979 w 1034979"/>
                  <a:gd name="connsiteY145" fmla="*/ 1081432 h 1489141"/>
                  <a:gd name="connsiteX146" fmla="*/ 655884 w 1034979"/>
                  <a:gd name="connsiteY146" fmla="*/ 1075717 h 1489141"/>
                  <a:gd name="connsiteX147" fmla="*/ 661599 w 1034979"/>
                  <a:gd name="connsiteY147" fmla="*/ 1073812 h 1489141"/>
                  <a:gd name="connsiteX148" fmla="*/ 671124 w 1034979"/>
                  <a:gd name="connsiteY148" fmla="*/ 1062382 h 1489141"/>
                  <a:gd name="connsiteX149" fmla="*/ 724464 w 1034979"/>
                  <a:gd name="connsiteY149" fmla="*/ 1054762 h 1489141"/>
                  <a:gd name="connsiteX150" fmla="*/ 842574 w 1034979"/>
                  <a:gd name="connsiteY150" fmla="*/ 1056667 h 1489141"/>
                  <a:gd name="connsiteX151" fmla="*/ 871149 w 1034979"/>
                  <a:gd name="connsiteY151" fmla="*/ 1058572 h 1489141"/>
                  <a:gd name="connsiteX152" fmla="*/ 899724 w 1034979"/>
                  <a:gd name="connsiteY152" fmla="*/ 1064287 h 1489141"/>
                  <a:gd name="connsiteX153" fmla="*/ 922584 w 1034979"/>
                  <a:gd name="connsiteY153" fmla="*/ 1068097 h 1489141"/>
                  <a:gd name="connsiteX154" fmla="*/ 951159 w 1034979"/>
                  <a:gd name="connsiteY154" fmla="*/ 1073812 h 1489141"/>
                  <a:gd name="connsiteX155" fmla="*/ 956874 w 1034979"/>
                  <a:gd name="connsiteY155" fmla="*/ 1073812 h 1489141"/>
                  <a:gd name="connsiteX156" fmla="*/ 1002594 w 1034979"/>
                  <a:gd name="connsiteY156" fmla="*/ 1071907 h 1489141"/>
                  <a:gd name="connsiteX157" fmla="*/ 1031169 w 1034979"/>
                  <a:gd name="connsiteY157" fmla="*/ 1064287 h 1489141"/>
                  <a:gd name="connsiteX158" fmla="*/ 1034979 w 1034979"/>
                  <a:gd name="connsiteY158" fmla="*/ 1058572 h 1489141"/>
                  <a:gd name="connsiteX159" fmla="*/ 1033074 w 1034979"/>
                  <a:gd name="connsiteY159" fmla="*/ 1039522 h 1489141"/>
                  <a:gd name="connsiteX160" fmla="*/ 1027359 w 1034979"/>
                  <a:gd name="connsiteY160" fmla="*/ 1035712 h 1489141"/>
                  <a:gd name="connsiteX161" fmla="*/ 1012119 w 1034979"/>
                  <a:gd name="connsiteY161" fmla="*/ 1033807 h 1489141"/>
                  <a:gd name="connsiteX162" fmla="*/ 1006404 w 1034979"/>
                  <a:gd name="connsiteY162" fmla="*/ 1031902 h 1489141"/>
                  <a:gd name="connsiteX163" fmla="*/ 998784 w 1034979"/>
                  <a:gd name="connsiteY163" fmla="*/ 1029997 h 1489141"/>
                  <a:gd name="connsiteX164" fmla="*/ 987354 w 1034979"/>
                  <a:gd name="connsiteY164" fmla="*/ 1022377 h 1489141"/>
                  <a:gd name="connsiteX165" fmla="*/ 975924 w 1034979"/>
                  <a:gd name="connsiteY165" fmla="*/ 1018567 h 1489141"/>
                  <a:gd name="connsiteX166" fmla="*/ 970209 w 1034979"/>
                  <a:gd name="connsiteY166" fmla="*/ 1016662 h 1489141"/>
                  <a:gd name="connsiteX167" fmla="*/ 962589 w 1034979"/>
                  <a:gd name="connsiteY167" fmla="*/ 1014757 h 1489141"/>
                  <a:gd name="connsiteX168" fmla="*/ 956874 w 1034979"/>
                  <a:gd name="connsiteY168" fmla="*/ 1012852 h 1489141"/>
                  <a:gd name="connsiteX169" fmla="*/ 935919 w 1034979"/>
                  <a:gd name="connsiteY169" fmla="*/ 1007137 h 1489141"/>
                  <a:gd name="connsiteX170" fmla="*/ 930204 w 1034979"/>
                  <a:gd name="connsiteY170" fmla="*/ 1005232 h 1489141"/>
                  <a:gd name="connsiteX171" fmla="*/ 825429 w 1034979"/>
                  <a:gd name="connsiteY171" fmla="*/ 1007137 h 1489141"/>
                  <a:gd name="connsiteX172" fmla="*/ 819714 w 1034979"/>
                  <a:gd name="connsiteY172" fmla="*/ 1009042 h 1489141"/>
                  <a:gd name="connsiteX173" fmla="*/ 730179 w 1034979"/>
                  <a:gd name="connsiteY173" fmla="*/ 1010947 h 1489141"/>
                  <a:gd name="connsiteX174" fmla="*/ 716844 w 1034979"/>
                  <a:gd name="connsiteY174" fmla="*/ 1014757 h 1489141"/>
                  <a:gd name="connsiteX175" fmla="*/ 695889 w 1034979"/>
                  <a:gd name="connsiteY175" fmla="*/ 1016662 h 1489141"/>
                  <a:gd name="connsiteX176" fmla="*/ 669219 w 1034979"/>
                  <a:gd name="connsiteY176" fmla="*/ 1018567 h 1489141"/>
                  <a:gd name="connsiteX177" fmla="*/ 669219 w 1034979"/>
                  <a:gd name="connsiteY177" fmla="*/ 1018567 h 1489141"/>
                  <a:gd name="connsiteX178" fmla="*/ 646359 w 1034979"/>
                  <a:gd name="connsiteY178" fmla="*/ 1022377 h 1489141"/>
                  <a:gd name="connsiteX179" fmla="*/ 642549 w 1034979"/>
                  <a:gd name="connsiteY179" fmla="*/ 1010947 h 1489141"/>
                  <a:gd name="connsiteX180" fmla="*/ 640644 w 1034979"/>
                  <a:gd name="connsiteY180" fmla="*/ 1005232 h 1489141"/>
                  <a:gd name="connsiteX181" fmla="*/ 642549 w 1034979"/>
                  <a:gd name="connsiteY181" fmla="*/ 988087 h 1489141"/>
                  <a:gd name="connsiteX182" fmla="*/ 644454 w 1034979"/>
                  <a:gd name="connsiteY182" fmla="*/ 982372 h 1489141"/>
                  <a:gd name="connsiteX183" fmla="*/ 661599 w 1034979"/>
                  <a:gd name="connsiteY183" fmla="*/ 972847 h 1489141"/>
                  <a:gd name="connsiteX184" fmla="*/ 673029 w 1034979"/>
                  <a:gd name="connsiteY184" fmla="*/ 965227 h 1489141"/>
                  <a:gd name="connsiteX185" fmla="*/ 674934 w 1034979"/>
                  <a:gd name="connsiteY185" fmla="*/ 959512 h 1489141"/>
                  <a:gd name="connsiteX186" fmla="*/ 680649 w 1034979"/>
                  <a:gd name="connsiteY186" fmla="*/ 957607 h 1489141"/>
                  <a:gd name="connsiteX187" fmla="*/ 686364 w 1034979"/>
                  <a:gd name="connsiteY187" fmla="*/ 953797 h 1489141"/>
                  <a:gd name="connsiteX188" fmla="*/ 695889 w 1034979"/>
                  <a:gd name="connsiteY188" fmla="*/ 944272 h 1489141"/>
                  <a:gd name="connsiteX189" fmla="*/ 705414 w 1034979"/>
                  <a:gd name="connsiteY189" fmla="*/ 932842 h 1489141"/>
                  <a:gd name="connsiteX190" fmla="*/ 716844 w 1034979"/>
                  <a:gd name="connsiteY190" fmla="*/ 925222 h 1489141"/>
                  <a:gd name="connsiteX191" fmla="*/ 732084 w 1034979"/>
                  <a:gd name="connsiteY191" fmla="*/ 911887 h 1489141"/>
                  <a:gd name="connsiteX192" fmla="*/ 741609 w 1034979"/>
                  <a:gd name="connsiteY192" fmla="*/ 900457 h 1489141"/>
                  <a:gd name="connsiteX193" fmla="*/ 753039 w 1034979"/>
                  <a:gd name="connsiteY193" fmla="*/ 890932 h 1489141"/>
                  <a:gd name="connsiteX194" fmla="*/ 758754 w 1034979"/>
                  <a:gd name="connsiteY194" fmla="*/ 879502 h 1489141"/>
                  <a:gd name="connsiteX195" fmla="*/ 760659 w 1034979"/>
                  <a:gd name="connsiteY195" fmla="*/ 873787 h 1489141"/>
                  <a:gd name="connsiteX196" fmla="*/ 766374 w 1034979"/>
                  <a:gd name="connsiteY196" fmla="*/ 862357 h 1489141"/>
                  <a:gd name="connsiteX197" fmla="*/ 764469 w 1034979"/>
                  <a:gd name="connsiteY197" fmla="*/ 847117 h 1489141"/>
                  <a:gd name="connsiteX198" fmla="*/ 758754 w 1034979"/>
                  <a:gd name="connsiteY198" fmla="*/ 845212 h 1489141"/>
                  <a:gd name="connsiteX199" fmla="*/ 737799 w 1034979"/>
                  <a:gd name="connsiteY199" fmla="*/ 847117 h 1489141"/>
                  <a:gd name="connsiteX200" fmla="*/ 732084 w 1034979"/>
                  <a:gd name="connsiteY200" fmla="*/ 850927 h 1489141"/>
                  <a:gd name="connsiteX201" fmla="*/ 720654 w 1034979"/>
                  <a:gd name="connsiteY201" fmla="*/ 854737 h 1489141"/>
                  <a:gd name="connsiteX202" fmla="*/ 716844 w 1034979"/>
                  <a:gd name="connsiteY202" fmla="*/ 860452 h 1489141"/>
                  <a:gd name="connsiteX203" fmla="*/ 711129 w 1034979"/>
                  <a:gd name="connsiteY203" fmla="*/ 862357 h 1489141"/>
                  <a:gd name="connsiteX204" fmla="*/ 705414 w 1034979"/>
                  <a:gd name="connsiteY204" fmla="*/ 866167 h 1489141"/>
                  <a:gd name="connsiteX205" fmla="*/ 699699 w 1034979"/>
                  <a:gd name="connsiteY205" fmla="*/ 871882 h 1489141"/>
                  <a:gd name="connsiteX206" fmla="*/ 692079 w 1034979"/>
                  <a:gd name="connsiteY206" fmla="*/ 875692 h 1489141"/>
                  <a:gd name="connsiteX207" fmla="*/ 650169 w 1034979"/>
                  <a:gd name="connsiteY207" fmla="*/ 904267 h 1489141"/>
                  <a:gd name="connsiteX208" fmla="*/ 636834 w 1034979"/>
                  <a:gd name="connsiteY208" fmla="*/ 915697 h 1489141"/>
                  <a:gd name="connsiteX209" fmla="*/ 627309 w 1034979"/>
                  <a:gd name="connsiteY209" fmla="*/ 932842 h 1489141"/>
                  <a:gd name="connsiteX210" fmla="*/ 602544 w 1034979"/>
                  <a:gd name="connsiteY210" fmla="*/ 938557 h 1489141"/>
                  <a:gd name="connsiteX211" fmla="*/ 589209 w 1034979"/>
                  <a:gd name="connsiteY211" fmla="*/ 942367 h 1489141"/>
                  <a:gd name="connsiteX212" fmla="*/ 573969 w 1034979"/>
                  <a:gd name="connsiteY212" fmla="*/ 940462 h 1489141"/>
                  <a:gd name="connsiteX213" fmla="*/ 562539 w 1034979"/>
                  <a:gd name="connsiteY213" fmla="*/ 936652 h 1489141"/>
                  <a:gd name="connsiteX214" fmla="*/ 551109 w 1034979"/>
                  <a:gd name="connsiteY214" fmla="*/ 932842 h 1489141"/>
                  <a:gd name="connsiteX215" fmla="*/ 539679 w 1034979"/>
                  <a:gd name="connsiteY215" fmla="*/ 929032 h 1489141"/>
                  <a:gd name="connsiteX216" fmla="*/ 533964 w 1034979"/>
                  <a:gd name="connsiteY216" fmla="*/ 927127 h 1489141"/>
                  <a:gd name="connsiteX217" fmla="*/ 528249 w 1034979"/>
                  <a:gd name="connsiteY217" fmla="*/ 923317 h 1489141"/>
                  <a:gd name="connsiteX218" fmla="*/ 516819 w 1034979"/>
                  <a:gd name="connsiteY218" fmla="*/ 917602 h 1489141"/>
                  <a:gd name="connsiteX219" fmla="*/ 509199 w 1034979"/>
                  <a:gd name="connsiteY219" fmla="*/ 906172 h 1489141"/>
                  <a:gd name="connsiteX220" fmla="*/ 505389 w 1034979"/>
                  <a:gd name="connsiteY220" fmla="*/ 885217 h 1489141"/>
                  <a:gd name="connsiteX221" fmla="*/ 507294 w 1034979"/>
                  <a:gd name="connsiteY221" fmla="*/ 820447 h 1489141"/>
                  <a:gd name="connsiteX222" fmla="*/ 513009 w 1034979"/>
                  <a:gd name="connsiteY222" fmla="*/ 807112 h 1489141"/>
                  <a:gd name="connsiteX223" fmla="*/ 503484 w 1034979"/>
                  <a:gd name="connsiteY223" fmla="*/ 330862 h 1489141"/>
                  <a:gd name="connsiteX224" fmla="*/ 499674 w 1034979"/>
                  <a:gd name="connsiteY224" fmla="*/ 39397 h 1489141"/>
                  <a:gd name="connsiteX225" fmla="*/ 490149 w 1034979"/>
                  <a:gd name="connsiteY225" fmla="*/ 12727 h 1489141"/>
                  <a:gd name="connsiteX226" fmla="*/ 488244 w 1034979"/>
                  <a:gd name="connsiteY226" fmla="*/ 7012 h 1489141"/>
                  <a:gd name="connsiteX227" fmla="*/ 484434 w 1034979"/>
                  <a:gd name="connsiteY227" fmla="*/ 1297 h 1489141"/>
                  <a:gd name="connsiteX228" fmla="*/ 419664 w 1034979"/>
                  <a:gd name="connsiteY228" fmla="*/ 33682 h 1489141"/>
                  <a:gd name="connsiteX229" fmla="*/ 423474 w 1034979"/>
                  <a:gd name="connsiteY229" fmla="*/ 45112 h 1489141"/>
                  <a:gd name="connsiteX230" fmla="*/ 425379 w 1034979"/>
                  <a:gd name="connsiteY230" fmla="*/ 50827 h 1489141"/>
                  <a:gd name="connsiteX231" fmla="*/ 425379 w 1034979"/>
                  <a:gd name="connsiteY231" fmla="*/ 56542 h 1489141"/>
                  <a:gd name="connsiteX232" fmla="*/ 429189 w 1034979"/>
                  <a:gd name="connsiteY232" fmla="*/ 210847 h 1489141"/>
                  <a:gd name="connsiteX233" fmla="*/ 440619 w 1034979"/>
                  <a:gd name="connsiteY233" fmla="*/ 393727 h 1489141"/>
                  <a:gd name="connsiteX234" fmla="*/ 425379 w 1034979"/>
                  <a:gd name="connsiteY234" fmla="*/ 690907 h 1489141"/>
                  <a:gd name="connsiteX235" fmla="*/ 417759 w 1034979"/>
                  <a:gd name="connsiteY235" fmla="*/ 818542 h 1489141"/>
                  <a:gd name="connsiteX236" fmla="*/ 413949 w 1034979"/>
                  <a:gd name="connsiteY236" fmla="*/ 835687 h 1489141"/>
                  <a:gd name="connsiteX237" fmla="*/ 417759 w 1034979"/>
                  <a:gd name="connsiteY237" fmla="*/ 856642 h 1489141"/>
                  <a:gd name="connsiteX238" fmla="*/ 421569 w 1034979"/>
                  <a:gd name="connsiteY238" fmla="*/ 862357 h 1489141"/>
                  <a:gd name="connsiteX239" fmla="*/ 425379 w 1034979"/>
                  <a:gd name="connsiteY239" fmla="*/ 873787 h 1489141"/>
                  <a:gd name="connsiteX240" fmla="*/ 423474 w 1034979"/>
                  <a:gd name="connsiteY240" fmla="*/ 900457 h 1489141"/>
                  <a:gd name="connsiteX241" fmla="*/ 417759 w 1034979"/>
                  <a:gd name="connsiteY241" fmla="*/ 902362 h 1489141"/>
                  <a:gd name="connsiteX242" fmla="*/ 412044 w 1034979"/>
                  <a:gd name="connsiteY242" fmla="*/ 906172 h 1489141"/>
                  <a:gd name="connsiteX243" fmla="*/ 421569 w 1034979"/>
                  <a:gd name="connsiteY243" fmla="*/ 902362 h 1489141"/>
                  <a:gd name="connsiteX0" fmla="*/ 421569 w 1034979"/>
                  <a:gd name="connsiteY0" fmla="*/ 902362 h 1489141"/>
                  <a:gd name="connsiteX1" fmla="*/ 421569 w 1034979"/>
                  <a:gd name="connsiteY1" fmla="*/ 902362 h 1489141"/>
                  <a:gd name="connsiteX2" fmla="*/ 394899 w 1034979"/>
                  <a:gd name="connsiteY2" fmla="*/ 911887 h 1489141"/>
                  <a:gd name="connsiteX3" fmla="*/ 387279 w 1034979"/>
                  <a:gd name="connsiteY3" fmla="*/ 913792 h 1489141"/>
                  <a:gd name="connsiteX4" fmla="*/ 356799 w 1034979"/>
                  <a:gd name="connsiteY4" fmla="*/ 915697 h 1489141"/>
                  <a:gd name="connsiteX5" fmla="*/ 351084 w 1034979"/>
                  <a:gd name="connsiteY5" fmla="*/ 919507 h 1489141"/>
                  <a:gd name="connsiteX6" fmla="*/ 339654 w 1034979"/>
                  <a:gd name="connsiteY6" fmla="*/ 929032 h 1489141"/>
                  <a:gd name="connsiteX7" fmla="*/ 328224 w 1034979"/>
                  <a:gd name="connsiteY7" fmla="*/ 932842 h 1489141"/>
                  <a:gd name="connsiteX8" fmla="*/ 312984 w 1034979"/>
                  <a:gd name="connsiteY8" fmla="*/ 938557 h 1489141"/>
                  <a:gd name="connsiteX9" fmla="*/ 265359 w 1034979"/>
                  <a:gd name="connsiteY9" fmla="*/ 934747 h 1489141"/>
                  <a:gd name="connsiteX10" fmla="*/ 253929 w 1034979"/>
                  <a:gd name="connsiteY10" fmla="*/ 930937 h 1489141"/>
                  <a:gd name="connsiteX11" fmla="*/ 242499 w 1034979"/>
                  <a:gd name="connsiteY11" fmla="*/ 927127 h 1489141"/>
                  <a:gd name="connsiteX12" fmla="*/ 236784 w 1034979"/>
                  <a:gd name="connsiteY12" fmla="*/ 925222 h 1489141"/>
                  <a:gd name="connsiteX13" fmla="*/ 231069 w 1034979"/>
                  <a:gd name="connsiteY13" fmla="*/ 923317 h 1489141"/>
                  <a:gd name="connsiteX14" fmla="*/ 219639 w 1034979"/>
                  <a:gd name="connsiteY14" fmla="*/ 921412 h 1489141"/>
                  <a:gd name="connsiteX15" fmla="*/ 213924 w 1034979"/>
                  <a:gd name="connsiteY15" fmla="*/ 919507 h 1489141"/>
                  <a:gd name="connsiteX16" fmla="*/ 206304 w 1034979"/>
                  <a:gd name="connsiteY16" fmla="*/ 917602 h 1489141"/>
                  <a:gd name="connsiteX17" fmla="*/ 194874 w 1034979"/>
                  <a:gd name="connsiteY17" fmla="*/ 913792 h 1489141"/>
                  <a:gd name="connsiteX18" fmla="*/ 189159 w 1034979"/>
                  <a:gd name="connsiteY18" fmla="*/ 911887 h 1489141"/>
                  <a:gd name="connsiteX19" fmla="*/ 181539 w 1034979"/>
                  <a:gd name="connsiteY19" fmla="*/ 909982 h 1489141"/>
                  <a:gd name="connsiteX20" fmla="*/ 170109 w 1034979"/>
                  <a:gd name="connsiteY20" fmla="*/ 904267 h 1489141"/>
                  <a:gd name="connsiteX21" fmla="*/ 164394 w 1034979"/>
                  <a:gd name="connsiteY21" fmla="*/ 900457 h 1489141"/>
                  <a:gd name="connsiteX22" fmla="*/ 156774 w 1034979"/>
                  <a:gd name="connsiteY22" fmla="*/ 889027 h 1489141"/>
                  <a:gd name="connsiteX23" fmla="*/ 145344 w 1034979"/>
                  <a:gd name="connsiteY23" fmla="*/ 885217 h 1489141"/>
                  <a:gd name="connsiteX24" fmla="*/ 139629 w 1034979"/>
                  <a:gd name="connsiteY24" fmla="*/ 881407 h 1489141"/>
                  <a:gd name="connsiteX25" fmla="*/ 133914 w 1034979"/>
                  <a:gd name="connsiteY25" fmla="*/ 879502 h 1489141"/>
                  <a:gd name="connsiteX26" fmla="*/ 116769 w 1034979"/>
                  <a:gd name="connsiteY26" fmla="*/ 875692 h 1489141"/>
                  <a:gd name="connsiteX27" fmla="*/ 111054 w 1034979"/>
                  <a:gd name="connsiteY27" fmla="*/ 869977 h 1489141"/>
                  <a:gd name="connsiteX28" fmla="*/ 101529 w 1034979"/>
                  <a:gd name="connsiteY28" fmla="*/ 852832 h 1489141"/>
                  <a:gd name="connsiteX29" fmla="*/ 84384 w 1034979"/>
                  <a:gd name="connsiteY29" fmla="*/ 845212 h 1489141"/>
                  <a:gd name="connsiteX30" fmla="*/ 78669 w 1034979"/>
                  <a:gd name="connsiteY30" fmla="*/ 843307 h 1489141"/>
                  <a:gd name="connsiteX31" fmla="*/ 59619 w 1034979"/>
                  <a:gd name="connsiteY31" fmla="*/ 847117 h 1489141"/>
                  <a:gd name="connsiteX32" fmla="*/ 53904 w 1034979"/>
                  <a:gd name="connsiteY32" fmla="*/ 850927 h 1489141"/>
                  <a:gd name="connsiteX33" fmla="*/ 50094 w 1034979"/>
                  <a:gd name="connsiteY33" fmla="*/ 856642 h 1489141"/>
                  <a:gd name="connsiteX34" fmla="*/ 46284 w 1034979"/>
                  <a:gd name="connsiteY34" fmla="*/ 868072 h 1489141"/>
                  <a:gd name="connsiteX35" fmla="*/ 50094 w 1034979"/>
                  <a:gd name="connsiteY35" fmla="*/ 906172 h 1489141"/>
                  <a:gd name="connsiteX36" fmla="*/ 53904 w 1034979"/>
                  <a:gd name="connsiteY36" fmla="*/ 911887 h 1489141"/>
                  <a:gd name="connsiteX37" fmla="*/ 59619 w 1034979"/>
                  <a:gd name="connsiteY37" fmla="*/ 915697 h 1489141"/>
                  <a:gd name="connsiteX38" fmla="*/ 63429 w 1034979"/>
                  <a:gd name="connsiteY38" fmla="*/ 921412 h 1489141"/>
                  <a:gd name="connsiteX39" fmla="*/ 80574 w 1034979"/>
                  <a:gd name="connsiteY39" fmla="*/ 930937 h 1489141"/>
                  <a:gd name="connsiteX40" fmla="*/ 103434 w 1034979"/>
                  <a:gd name="connsiteY40" fmla="*/ 932842 h 1489141"/>
                  <a:gd name="connsiteX41" fmla="*/ 124389 w 1034979"/>
                  <a:gd name="connsiteY41" fmla="*/ 938557 h 1489141"/>
                  <a:gd name="connsiteX42" fmla="*/ 130104 w 1034979"/>
                  <a:gd name="connsiteY42" fmla="*/ 940462 h 1489141"/>
                  <a:gd name="connsiteX43" fmla="*/ 135819 w 1034979"/>
                  <a:gd name="connsiteY43" fmla="*/ 946177 h 1489141"/>
                  <a:gd name="connsiteX44" fmla="*/ 143439 w 1034979"/>
                  <a:gd name="connsiteY44" fmla="*/ 948082 h 1489141"/>
                  <a:gd name="connsiteX45" fmla="*/ 166299 w 1034979"/>
                  <a:gd name="connsiteY45" fmla="*/ 951892 h 1489141"/>
                  <a:gd name="connsiteX46" fmla="*/ 191064 w 1034979"/>
                  <a:gd name="connsiteY46" fmla="*/ 957607 h 1489141"/>
                  <a:gd name="connsiteX47" fmla="*/ 208209 w 1034979"/>
                  <a:gd name="connsiteY47" fmla="*/ 963322 h 1489141"/>
                  <a:gd name="connsiteX48" fmla="*/ 213924 w 1034979"/>
                  <a:gd name="connsiteY48" fmla="*/ 965227 h 1489141"/>
                  <a:gd name="connsiteX49" fmla="*/ 229164 w 1034979"/>
                  <a:gd name="connsiteY49" fmla="*/ 969037 h 1489141"/>
                  <a:gd name="connsiteX50" fmla="*/ 248214 w 1034979"/>
                  <a:gd name="connsiteY50" fmla="*/ 974752 h 1489141"/>
                  <a:gd name="connsiteX51" fmla="*/ 253929 w 1034979"/>
                  <a:gd name="connsiteY51" fmla="*/ 978562 h 1489141"/>
                  <a:gd name="connsiteX52" fmla="*/ 267264 w 1034979"/>
                  <a:gd name="connsiteY52" fmla="*/ 993802 h 1489141"/>
                  <a:gd name="connsiteX53" fmla="*/ 272979 w 1034979"/>
                  <a:gd name="connsiteY53" fmla="*/ 1012852 h 1489141"/>
                  <a:gd name="connsiteX54" fmla="*/ 274884 w 1034979"/>
                  <a:gd name="connsiteY54" fmla="*/ 1018567 h 1489141"/>
                  <a:gd name="connsiteX55" fmla="*/ 276789 w 1034979"/>
                  <a:gd name="connsiteY55" fmla="*/ 1024282 h 1489141"/>
                  <a:gd name="connsiteX56" fmla="*/ 278694 w 1034979"/>
                  <a:gd name="connsiteY56" fmla="*/ 1049047 h 1489141"/>
                  <a:gd name="connsiteX57" fmla="*/ 280599 w 1034979"/>
                  <a:gd name="connsiteY57" fmla="*/ 1054762 h 1489141"/>
                  <a:gd name="connsiteX58" fmla="*/ 278694 w 1034979"/>
                  <a:gd name="connsiteY58" fmla="*/ 1073812 h 1489141"/>
                  <a:gd name="connsiteX59" fmla="*/ 276789 w 1034979"/>
                  <a:gd name="connsiteY59" fmla="*/ 1083337 h 1489141"/>
                  <a:gd name="connsiteX60" fmla="*/ 263454 w 1034979"/>
                  <a:gd name="connsiteY60" fmla="*/ 1096672 h 1489141"/>
                  <a:gd name="connsiteX61" fmla="*/ 252024 w 1034979"/>
                  <a:gd name="connsiteY61" fmla="*/ 1104292 h 1489141"/>
                  <a:gd name="connsiteX62" fmla="*/ 240594 w 1034979"/>
                  <a:gd name="connsiteY62" fmla="*/ 1108102 h 1489141"/>
                  <a:gd name="connsiteX63" fmla="*/ 126294 w 1034979"/>
                  <a:gd name="connsiteY63" fmla="*/ 1108102 h 1489141"/>
                  <a:gd name="connsiteX64" fmla="*/ 120579 w 1034979"/>
                  <a:gd name="connsiteY64" fmla="*/ 1110007 h 1489141"/>
                  <a:gd name="connsiteX65" fmla="*/ 105339 w 1034979"/>
                  <a:gd name="connsiteY65" fmla="*/ 1111912 h 1489141"/>
                  <a:gd name="connsiteX66" fmla="*/ 88194 w 1034979"/>
                  <a:gd name="connsiteY66" fmla="*/ 1117627 h 1489141"/>
                  <a:gd name="connsiteX67" fmla="*/ 82479 w 1034979"/>
                  <a:gd name="connsiteY67" fmla="*/ 1119532 h 1489141"/>
                  <a:gd name="connsiteX68" fmla="*/ 76764 w 1034979"/>
                  <a:gd name="connsiteY68" fmla="*/ 1123342 h 1489141"/>
                  <a:gd name="connsiteX69" fmla="*/ 65334 w 1034979"/>
                  <a:gd name="connsiteY69" fmla="*/ 1125247 h 1489141"/>
                  <a:gd name="connsiteX70" fmla="*/ 27234 w 1034979"/>
                  <a:gd name="connsiteY70" fmla="*/ 1127152 h 1489141"/>
                  <a:gd name="connsiteX71" fmla="*/ 15804 w 1034979"/>
                  <a:gd name="connsiteY71" fmla="*/ 1132867 h 1489141"/>
                  <a:gd name="connsiteX72" fmla="*/ 6279 w 1034979"/>
                  <a:gd name="connsiteY72" fmla="*/ 1142392 h 1489141"/>
                  <a:gd name="connsiteX73" fmla="*/ 4374 w 1034979"/>
                  <a:gd name="connsiteY73" fmla="*/ 1148107 h 1489141"/>
                  <a:gd name="connsiteX74" fmla="*/ 564 w 1034979"/>
                  <a:gd name="connsiteY74" fmla="*/ 1153822 h 1489141"/>
                  <a:gd name="connsiteX75" fmla="*/ 6279 w 1034979"/>
                  <a:gd name="connsiteY75" fmla="*/ 1186207 h 1489141"/>
                  <a:gd name="connsiteX76" fmla="*/ 11994 w 1034979"/>
                  <a:gd name="connsiteY76" fmla="*/ 1190017 h 1489141"/>
                  <a:gd name="connsiteX77" fmla="*/ 17709 w 1034979"/>
                  <a:gd name="connsiteY77" fmla="*/ 1191922 h 1489141"/>
                  <a:gd name="connsiteX78" fmla="*/ 145344 w 1034979"/>
                  <a:gd name="connsiteY78" fmla="*/ 1190017 h 1489141"/>
                  <a:gd name="connsiteX79" fmla="*/ 152964 w 1034979"/>
                  <a:gd name="connsiteY79" fmla="*/ 1188112 h 1489141"/>
                  <a:gd name="connsiteX80" fmla="*/ 303459 w 1034979"/>
                  <a:gd name="connsiteY80" fmla="*/ 1182397 h 1489141"/>
                  <a:gd name="connsiteX81" fmla="*/ 318699 w 1034979"/>
                  <a:gd name="connsiteY81" fmla="*/ 1190017 h 1489141"/>
                  <a:gd name="connsiteX82" fmla="*/ 330129 w 1034979"/>
                  <a:gd name="connsiteY82" fmla="*/ 1195732 h 1489141"/>
                  <a:gd name="connsiteX83" fmla="*/ 333939 w 1034979"/>
                  <a:gd name="connsiteY83" fmla="*/ 1201447 h 1489141"/>
                  <a:gd name="connsiteX84" fmla="*/ 339654 w 1034979"/>
                  <a:gd name="connsiteY84" fmla="*/ 1203352 h 1489141"/>
                  <a:gd name="connsiteX85" fmla="*/ 351084 w 1034979"/>
                  <a:gd name="connsiteY85" fmla="*/ 1210972 h 1489141"/>
                  <a:gd name="connsiteX86" fmla="*/ 356799 w 1034979"/>
                  <a:gd name="connsiteY86" fmla="*/ 1214782 h 1489141"/>
                  <a:gd name="connsiteX87" fmla="*/ 360609 w 1034979"/>
                  <a:gd name="connsiteY87" fmla="*/ 1220497 h 1489141"/>
                  <a:gd name="connsiteX88" fmla="*/ 366324 w 1034979"/>
                  <a:gd name="connsiteY88" fmla="*/ 1231927 h 1489141"/>
                  <a:gd name="connsiteX89" fmla="*/ 362514 w 1034979"/>
                  <a:gd name="connsiteY89" fmla="*/ 1258597 h 1489141"/>
                  <a:gd name="connsiteX90" fmla="*/ 358704 w 1034979"/>
                  <a:gd name="connsiteY90" fmla="*/ 1264312 h 1489141"/>
                  <a:gd name="connsiteX91" fmla="*/ 356799 w 1034979"/>
                  <a:gd name="connsiteY91" fmla="*/ 1270027 h 1489141"/>
                  <a:gd name="connsiteX92" fmla="*/ 352989 w 1034979"/>
                  <a:gd name="connsiteY92" fmla="*/ 1275742 h 1489141"/>
                  <a:gd name="connsiteX93" fmla="*/ 351084 w 1034979"/>
                  <a:gd name="connsiteY93" fmla="*/ 1281457 h 1489141"/>
                  <a:gd name="connsiteX94" fmla="*/ 347274 w 1034979"/>
                  <a:gd name="connsiteY94" fmla="*/ 1287172 h 1489141"/>
                  <a:gd name="connsiteX95" fmla="*/ 330129 w 1034979"/>
                  <a:gd name="connsiteY95" fmla="*/ 1353847 h 1489141"/>
                  <a:gd name="connsiteX96" fmla="*/ 328224 w 1034979"/>
                  <a:gd name="connsiteY96" fmla="*/ 1405282 h 1489141"/>
                  <a:gd name="connsiteX97" fmla="*/ 330129 w 1034979"/>
                  <a:gd name="connsiteY97" fmla="*/ 1430047 h 1489141"/>
                  <a:gd name="connsiteX98" fmla="*/ 332034 w 1034979"/>
                  <a:gd name="connsiteY98" fmla="*/ 1435762 h 1489141"/>
                  <a:gd name="connsiteX99" fmla="*/ 335844 w 1034979"/>
                  <a:gd name="connsiteY99" fmla="*/ 1439572 h 1489141"/>
                  <a:gd name="connsiteX100" fmla="*/ 364419 w 1034979"/>
                  <a:gd name="connsiteY100" fmla="*/ 1485292 h 1489141"/>
                  <a:gd name="connsiteX101" fmla="*/ 387279 w 1034979"/>
                  <a:gd name="connsiteY101" fmla="*/ 1487197 h 1489141"/>
                  <a:gd name="connsiteX102" fmla="*/ 392994 w 1034979"/>
                  <a:gd name="connsiteY102" fmla="*/ 1481482 h 1489141"/>
                  <a:gd name="connsiteX103" fmla="*/ 394899 w 1034979"/>
                  <a:gd name="connsiteY103" fmla="*/ 1470052 h 1489141"/>
                  <a:gd name="connsiteX104" fmla="*/ 396804 w 1034979"/>
                  <a:gd name="connsiteY104" fmla="*/ 1464337 h 1489141"/>
                  <a:gd name="connsiteX105" fmla="*/ 398709 w 1034979"/>
                  <a:gd name="connsiteY105" fmla="*/ 1447192 h 1489141"/>
                  <a:gd name="connsiteX106" fmla="*/ 400614 w 1034979"/>
                  <a:gd name="connsiteY106" fmla="*/ 1433857 h 1489141"/>
                  <a:gd name="connsiteX107" fmla="*/ 404424 w 1034979"/>
                  <a:gd name="connsiteY107" fmla="*/ 1376707 h 1489141"/>
                  <a:gd name="connsiteX108" fmla="*/ 410139 w 1034979"/>
                  <a:gd name="connsiteY108" fmla="*/ 1365277 h 1489141"/>
                  <a:gd name="connsiteX109" fmla="*/ 413949 w 1034979"/>
                  <a:gd name="connsiteY109" fmla="*/ 1351942 h 1489141"/>
                  <a:gd name="connsiteX110" fmla="*/ 415854 w 1034979"/>
                  <a:gd name="connsiteY110" fmla="*/ 1346227 h 1489141"/>
                  <a:gd name="connsiteX111" fmla="*/ 417759 w 1034979"/>
                  <a:gd name="connsiteY111" fmla="*/ 1332892 h 1489141"/>
                  <a:gd name="connsiteX112" fmla="*/ 421569 w 1034979"/>
                  <a:gd name="connsiteY112" fmla="*/ 1321462 h 1489141"/>
                  <a:gd name="connsiteX113" fmla="*/ 427284 w 1034979"/>
                  <a:gd name="connsiteY113" fmla="*/ 1308127 h 1489141"/>
                  <a:gd name="connsiteX114" fmla="*/ 436809 w 1034979"/>
                  <a:gd name="connsiteY114" fmla="*/ 1296697 h 1489141"/>
                  <a:gd name="connsiteX115" fmla="*/ 450144 w 1034979"/>
                  <a:gd name="connsiteY115" fmla="*/ 1281457 h 1489141"/>
                  <a:gd name="connsiteX116" fmla="*/ 457764 w 1034979"/>
                  <a:gd name="connsiteY116" fmla="*/ 1270027 h 1489141"/>
                  <a:gd name="connsiteX117" fmla="*/ 461574 w 1034979"/>
                  <a:gd name="connsiteY117" fmla="*/ 1258597 h 1489141"/>
                  <a:gd name="connsiteX118" fmla="*/ 465384 w 1034979"/>
                  <a:gd name="connsiteY118" fmla="*/ 1243357 h 1489141"/>
                  <a:gd name="connsiteX119" fmla="*/ 467289 w 1034979"/>
                  <a:gd name="connsiteY119" fmla="*/ 1237642 h 1489141"/>
                  <a:gd name="connsiteX120" fmla="*/ 507294 w 1034979"/>
                  <a:gd name="connsiteY120" fmla="*/ 1231927 h 1489141"/>
                  <a:gd name="connsiteX121" fmla="*/ 535869 w 1034979"/>
                  <a:gd name="connsiteY121" fmla="*/ 1222402 h 1489141"/>
                  <a:gd name="connsiteX122" fmla="*/ 541584 w 1034979"/>
                  <a:gd name="connsiteY122" fmla="*/ 1220497 h 1489141"/>
                  <a:gd name="connsiteX123" fmla="*/ 547299 w 1034979"/>
                  <a:gd name="connsiteY123" fmla="*/ 1218592 h 1489141"/>
                  <a:gd name="connsiteX124" fmla="*/ 554919 w 1034979"/>
                  <a:gd name="connsiteY124" fmla="*/ 1216687 h 1489141"/>
                  <a:gd name="connsiteX125" fmla="*/ 573969 w 1034979"/>
                  <a:gd name="connsiteY125" fmla="*/ 1209067 h 1489141"/>
                  <a:gd name="connsiteX126" fmla="*/ 585399 w 1034979"/>
                  <a:gd name="connsiteY126" fmla="*/ 1205257 h 1489141"/>
                  <a:gd name="connsiteX127" fmla="*/ 720654 w 1034979"/>
                  <a:gd name="connsiteY127" fmla="*/ 1289077 h 1489141"/>
                  <a:gd name="connsiteX128" fmla="*/ 733989 w 1034979"/>
                  <a:gd name="connsiteY128" fmla="*/ 1298602 h 1489141"/>
                  <a:gd name="connsiteX129" fmla="*/ 743514 w 1034979"/>
                  <a:gd name="connsiteY129" fmla="*/ 1300507 h 1489141"/>
                  <a:gd name="connsiteX130" fmla="*/ 749229 w 1034979"/>
                  <a:gd name="connsiteY130" fmla="*/ 1302412 h 1489141"/>
                  <a:gd name="connsiteX131" fmla="*/ 762564 w 1034979"/>
                  <a:gd name="connsiteY131" fmla="*/ 1308127 h 1489141"/>
                  <a:gd name="connsiteX132" fmla="*/ 777804 w 1034979"/>
                  <a:gd name="connsiteY132" fmla="*/ 1306222 h 1489141"/>
                  <a:gd name="connsiteX133" fmla="*/ 789234 w 1034979"/>
                  <a:gd name="connsiteY133" fmla="*/ 1300507 h 1489141"/>
                  <a:gd name="connsiteX134" fmla="*/ 794949 w 1034979"/>
                  <a:gd name="connsiteY134" fmla="*/ 1298602 h 1489141"/>
                  <a:gd name="connsiteX135" fmla="*/ 802569 w 1034979"/>
                  <a:gd name="connsiteY135" fmla="*/ 1281457 h 1489141"/>
                  <a:gd name="connsiteX136" fmla="*/ 800664 w 1034979"/>
                  <a:gd name="connsiteY136" fmla="*/ 1256692 h 1489141"/>
                  <a:gd name="connsiteX137" fmla="*/ 798759 w 1034979"/>
                  <a:gd name="connsiteY137" fmla="*/ 1250977 h 1489141"/>
                  <a:gd name="connsiteX138" fmla="*/ 796854 w 1034979"/>
                  <a:gd name="connsiteY138" fmla="*/ 1243357 h 1489141"/>
                  <a:gd name="connsiteX139" fmla="*/ 783519 w 1034979"/>
                  <a:gd name="connsiteY139" fmla="*/ 1226212 h 1489141"/>
                  <a:gd name="connsiteX140" fmla="*/ 773994 w 1034979"/>
                  <a:gd name="connsiteY140" fmla="*/ 1220497 h 1489141"/>
                  <a:gd name="connsiteX141" fmla="*/ 648264 w 1034979"/>
                  <a:gd name="connsiteY141" fmla="*/ 1129057 h 1489141"/>
                  <a:gd name="connsiteX142" fmla="*/ 644454 w 1034979"/>
                  <a:gd name="connsiteY142" fmla="*/ 1111912 h 1489141"/>
                  <a:gd name="connsiteX143" fmla="*/ 646359 w 1034979"/>
                  <a:gd name="connsiteY143" fmla="*/ 1104292 h 1489141"/>
                  <a:gd name="connsiteX144" fmla="*/ 650169 w 1034979"/>
                  <a:gd name="connsiteY144" fmla="*/ 1087147 h 1489141"/>
                  <a:gd name="connsiteX145" fmla="*/ 653979 w 1034979"/>
                  <a:gd name="connsiteY145" fmla="*/ 1081432 h 1489141"/>
                  <a:gd name="connsiteX146" fmla="*/ 655884 w 1034979"/>
                  <a:gd name="connsiteY146" fmla="*/ 1075717 h 1489141"/>
                  <a:gd name="connsiteX147" fmla="*/ 661599 w 1034979"/>
                  <a:gd name="connsiteY147" fmla="*/ 1073812 h 1489141"/>
                  <a:gd name="connsiteX148" fmla="*/ 671124 w 1034979"/>
                  <a:gd name="connsiteY148" fmla="*/ 1062382 h 1489141"/>
                  <a:gd name="connsiteX149" fmla="*/ 724464 w 1034979"/>
                  <a:gd name="connsiteY149" fmla="*/ 1054762 h 1489141"/>
                  <a:gd name="connsiteX150" fmla="*/ 842574 w 1034979"/>
                  <a:gd name="connsiteY150" fmla="*/ 1056667 h 1489141"/>
                  <a:gd name="connsiteX151" fmla="*/ 871149 w 1034979"/>
                  <a:gd name="connsiteY151" fmla="*/ 1058572 h 1489141"/>
                  <a:gd name="connsiteX152" fmla="*/ 899724 w 1034979"/>
                  <a:gd name="connsiteY152" fmla="*/ 1064287 h 1489141"/>
                  <a:gd name="connsiteX153" fmla="*/ 922584 w 1034979"/>
                  <a:gd name="connsiteY153" fmla="*/ 1068097 h 1489141"/>
                  <a:gd name="connsiteX154" fmla="*/ 951159 w 1034979"/>
                  <a:gd name="connsiteY154" fmla="*/ 1073812 h 1489141"/>
                  <a:gd name="connsiteX155" fmla="*/ 956874 w 1034979"/>
                  <a:gd name="connsiteY155" fmla="*/ 1073812 h 1489141"/>
                  <a:gd name="connsiteX156" fmla="*/ 1002594 w 1034979"/>
                  <a:gd name="connsiteY156" fmla="*/ 1071907 h 1489141"/>
                  <a:gd name="connsiteX157" fmla="*/ 1031169 w 1034979"/>
                  <a:gd name="connsiteY157" fmla="*/ 1064287 h 1489141"/>
                  <a:gd name="connsiteX158" fmla="*/ 1034979 w 1034979"/>
                  <a:gd name="connsiteY158" fmla="*/ 1058572 h 1489141"/>
                  <a:gd name="connsiteX159" fmla="*/ 1033074 w 1034979"/>
                  <a:gd name="connsiteY159" fmla="*/ 1039522 h 1489141"/>
                  <a:gd name="connsiteX160" fmla="*/ 1027359 w 1034979"/>
                  <a:gd name="connsiteY160" fmla="*/ 1035712 h 1489141"/>
                  <a:gd name="connsiteX161" fmla="*/ 1012119 w 1034979"/>
                  <a:gd name="connsiteY161" fmla="*/ 1033807 h 1489141"/>
                  <a:gd name="connsiteX162" fmla="*/ 1006404 w 1034979"/>
                  <a:gd name="connsiteY162" fmla="*/ 1031902 h 1489141"/>
                  <a:gd name="connsiteX163" fmla="*/ 998784 w 1034979"/>
                  <a:gd name="connsiteY163" fmla="*/ 1029997 h 1489141"/>
                  <a:gd name="connsiteX164" fmla="*/ 987354 w 1034979"/>
                  <a:gd name="connsiteY164" fmla="*/ 1022377 h 1489141"/>
                  <a:gd name="connsiteX165" fmla="*/ 975924 w 1034979"/>
                  <a:gd name="connsiteY165" fmla="*/ 1018567 h 1489141"/>
                  <a:gd name="connsiteX166" fmla="*/ 970209 w 1034979"/>
                  <a:gd name="connsiteY166" fmla="*/ 1016662 h 1489141"/>
                  <a:gd name="connsiteX167" fmla="*/ 962589 w 1034979"/>
                  <a:gd name="connsiteY167" fmla="*/ 1014757 h 1489141"/>
                  <a:gd name="connsiteX168" fmla="*/ 956874 w 1034979"/>
                  <a:gd name="connsiteY168" fmla="*/ 1012852 h 1489141"/>
                  <a:gd name="connsiteX169" fmla="*/ 935919 w 1034979"/>
                  <a:gd name="connsiteY169" fmla="*/ 1007137 h 1489141"/>
                  <a:gd name="connsiteX170" fmla="*/ 930204 w 1034979"/>
                  <a:gd name="connsiteY170" fmla="*/ 1005232 h 1489141"/>
                  <a:gd name="connsiteX171" fmla="*/ 825429 w 1034979"/>
                  <a:gd name="connsiteY171" fmla="*/ 1007137 h 1489141"/>
                  <a:gd name="connsiteX172" fmla="*/ 819714 w 1034979"/>
                  <a:gd name="connsiteY172" fmla="*/ 1009042 h 1489141"/>
                  <a:gd name="connsiteX173" fmla="*/ 730179 w 1034979"/>
                  <a:gd name="connsiteY173" fmla="*/ 1010947 h 1489141"/>
                  <a:gd name="connsiteX174" fmla="*/ 716844 w 1034979"/>
                  <a:gd name="connsiteY174" fmla="*/ 1014757 h 1489141"/>
                  <a:gd name="connsiteX175" fmla="*/ 695889 w 1034979"/>
                  <a:gd name="connsiteY175" fmla="*/ 1016662 h 1489141"/>
                  <a:gd name="connsiteX176" fmla="*/ 669219 w 1034979"/>
                  <a:gd name="connsiteY176" fmla="*/ 1018567 h 1489141"/>
                  <a:gd name="connsiteX177" fmla="*/ 669219 w 1034979"/>
                  <a:gd name="connsiteY177" fmla="*/ 1018567 h 1489141"/>
                  <a:gd name="connsiteX178" fmla="*/ 646359 w 1034979"/>
                  <a:gd name="connsiteY178" fmla="*/ 1022377 h 1489141"/>
                  <a:gd name="connsiteX179" fmla="*/ 642549 w 1034979"/>
                  <a:gd name="connsiteY179" fmla="*/ 1010947 h 1489141"/>
                  <a:gd name="connsiteX180" fmla="*/ 640644 w 1034979"/>
                  <a:gd name="connsiteY180" fmla="*/ 1005232 h 1489141"/>
                  <a:gd name="connsiteX181" fmla="*/ 642549 w 1034979"/>
                  <a:gd name="connsiteY181" fmla="*/ 988087 h 1489141"/>
                  <a:gd name="connsiteX182" fmla="*/ 644454 w 1034979"/>
                  <a:gd name="connsiteY182" fmla="*/ 982372 h 1489141"/>
                  <a:gd name="connsiteX183" fmla="*/ 661599 w 1034979"/>
                  <a:gd name="connsiteY183" fmla="*/ 972847 h 1489141"/>
                  <a:gd name="connsiteX184" fmla="*/ 673029 w 1034979"/>
                  <a:gd name="connsiteY184" fmla="*/ 965227 h 1489141"/>
                  <a:gd name="connsiteX185" fmla="*/ 674934 w 1034979"/>
                  <a:gd name="connsiteY185" fmla="*/ 959512 h 1489141"/>
                  <a:gd name="connsiteX186" fmla="*/ 680649 w 1034979"/>
                  <a:gd name="connsiteY186" fmla="*/ 957607 h 1489141"/>
                  <a:gd name="connsiteX187" fmla="*/ 686364 w 1034979"/>
                  <a:gd name="connsiteY187" fmla="*/ 953797 h 1489141"/>
                  <a:gd name="connsiteX188" fmla="*/ 695889 w 1034979"/>
                  <a:gd name="connsiteY188" fmla="*/ 944272 h 1489141"/>
                  <a:gd name="connsiteX189" fmla="*/ 705414 w 1034979"/>
                  <a:gd name="connsiteY189" fmla="*/ 932842 h 1489141"/>
                  <a:gd name="connsiteX190" fmla="*/ 716844 w 1034979"/>
                  <a:gd name="connsiteY190" fmla="*/ 925222 h 1489141"/>
                  <a:gd name="connsiteX191" fmla="*/ 732084 w 1034979"/>
                  <a:gd name="connsiteY191" fmla="*/ 911887 h 1489141"/>
                  <a:gd name="connsiteX192" fmla="*/ 741609 w 1034979"/>
                  <a:gd name="connsiteY192" fmla="*/ 900457 h 1489141"/>
                  <a:gd name="connsiteX193" fmla="*/ 753039 w 1034979"/>
                  <a:gd name="connsiteY193" fmla="*/ 890932 h 1489141"/>
                  <a:gd name="connsiteX194" fmla="*/ 758754 w 1034979"/>
                  <a:gd name="connsiteY194" fmla="*/ 879502 h 1489141"/>
                  <a:gd name="connsiteX195" fmla="*/ 760659 w 1034979"/>
                  <a:gd name="connsiteY195" fmla="*/ 873787 h 1489141"/>
                  <a:gd name="connsiteX196" fmla="*/ 766374 w 1034979"/>
                  <a:gd name="connsiteY196" fmla="*/ 862357 h 1489141"/>
                  <a:gd name="connsiteX197" fmla="*/ 764469 w 1034979"/>
                  <a:gd name="connsiteY197" fmla="*/ 847117 h 1489141"/>
                  <a:gd name="connsiteX198" fmla="*/ 758754 w 1034979"/>
                  <a:gd name="connsiteY198" fmla="*/ 845212 h 1489141"/>
                  <a:gd name="connsiteX199" fmla="*/ 737799 w 1034979"/>
                  <a:gd name="connsiteY199" fmla="*/ 847117 h 1489141"/>
                  <a:gd name="connsiteX200" fmla="*/ 732084 w 1034979"/>
                  <a:gd name="connsiteY200" fmla="*/ 850927 h 1489141"/>
                  <a:gd name="connsiteX201" fmla="*/ 720654 w 1034979"/>
                  <a:gd name="connsiteY201" fmla="*/ 854737 h 1489141"/>
                  <a:gd name="connsiteX202" fmla="*/ 716844 w 1034979"/>
                  <a:gd name="connsiteY202" fmla="*/ 860452 h 1489141"/>
                  <a:gd name="connsiteX203" fmla="*/ 711129 w 1034979"/>
                  <a:gd name="connsiteY203" fmla="*/ 862357 h 1489141"/>
                  <a:gd name="connsiteX204" fmla="*/ 705414 w 1034979"/>
                  <a:gd name="connsiteY204" fmla="*/ 866167 h 1489141"/>
                  <a:gd name="connsiteX205" fmla="*/ 699699 w 1034979"/>
                  <a:gd name="connsiteY205" fmla="*/ 871882 h 1489141"/>
                  <a:gd name="connsiteX206" fmla="*/ 692079 w 1034979"/>
                  <a:gd name="connsiteY206" fmla="*/ 875692 h 1489141"/>
                  <a:gd name="connsiteX207" fmla="*/ 650169 w 1034979"/>
                  <a:gd name="connsiteY207" fmla="*/ 904267 h 1489141"/>
                  <a:gd name="connsiteX208" fmla="*/ 636834 w 1034979"/>
                  <a:gd name="connsiteY208" fmla="*/ 915697 h 1489141"/>
                  <a:gd name="connsiteX209" fmla="*/ 627309 w 1034979"/>
                  <a:gd name="connsiteY209" fmla="*/ 932842 h 1489141"/>
                  <a:gd name="connsiteX210" fmla="*/ 602544 w 1034979"/>
                  <a:gd name="connsiteY210" fmla="*/ 938557 h 1489141"/>
                  <a:gd name="connsiteX211" fmla="*/ 589209 w 1034979"/>
                  <a:gd name="connsiteY211" fmla="*/ 942367 h 1489141"/>
                  <a:gd name="connsiteX212" fmla="*/ 573969 w 1034979"/>
                  <a:gd name="connsiteY212" fmla="*/ 940462 h 1489141"/>
                  <a:gd name="connsiteX213" fmla="*/ 562539 w 1034979"/>
                  <a:gd name="connsiteY213" fmla="*/ 936652 h 1489141"/>
                  <a:gd name="connsiteX214" fmla="*/ 551109 w 1034979"/>
                  <a:gd name="connsiteY214" fmla="*/ 932842 h 1489141"/>
                  <a:gd name="connsiteX215" fmla="*/ 539679 w 1034979"/>
                  <a:gd name="connsiteY215" fmla="*/ 929032 h 1489141"/>
                  <a:gd name="connsiteX216" fmla="*/ 533964 w 1034979"/>
                  <a:gd name="connsiteY216" fmla="*/ 927127 h 1489141"/>
                  <a:gd name="connsiteX217" fmla="*/ 528249 w 1034979"/>
                  <a:gd name="connsiteY217" fmla="*/ 923317 h 1489141"/>
                  <a:gd name="connsiteX218" fmla="*/ 516819 w 1034979"/>
                  <a:gd name="connsiteY218" fmla="*/ 917602 h 1489141"/>
                  <a:gd name="connsiteX219" fmla="*/ 509199 w 1034979"/>
                  <a:gd name="connsiteY219" fmla="*/ 906172 h 1489141"/>
                  <a:gd name="connsiteX220" fmla="*/ 505389 w 1034979"/>
                  <a:gd name="connsiteY220" fmla="*/ 885217 h 1489141"/>
                  <a:gd name="connsiteX221" fmla="*/ 507294 w 1034979"/>
                  <a:gd name="connsiteY221" fmla="*/ 820447 h 1489141"/>
                  <a:gd name="connsiteX222" fmla="*/ 513009 w 1034979"/>
                  <a:gd name="connsiteY222" fmla="*/ 807112 h 1489141"/>
                  <a:gd name="connsiteX223" fmla="*/ 503484 w 1034979"/>
                  <a:gd name="connsiteY223" fmla="*/ 330862 h 1489141"/>
                  <a:gd name="connsiteX224" fmla="*/ 499674 w 1034979"/>
                  <a:gd name="connsiteY224" fmla="*/ 39397 h 1489141"/>
                  <a:gd name="connsiteX225" fmla="*/ 490149 w 1034979"/>
                  <a:gd name="connsiteY225" fmla="*/ 12727 h 1489141"/>
                  <a:gd name="connsiteX226" fmla="*/ 488244 w 1034979"/>
                  <a:gd name="connsiteY226" fmla="*/ 7012 h 1489141"/>
                  <a:gd name="connsiteX227" fmla="*/ 484434 w 1034979"/>
                  <a:gd name="connsiteY227" fmla="*/ 1297 h 1489141"/>
                  <a:gd name="connsiteX228" fmla="*/ 419664 w 1034979"/>
                  <a:gd name="connsiteY228" fmla="*/ 33682 h 1489141"/>
                  <a:gd name="connsiteX229" fmla="*/ 423474 w 1034979"/>
                  <a:gd name="connsiteY229" fmla="*/ 45112 h 1489141"/>
                  <a:gd name="connsiteX230" fmla="*/ 425379 w 1034979"/>
                  <a:gd name="connsiteY230" fmla="*/ 50827 h 1489141"/>
                  <a:gd name="connsiteX231" fmla="*/ 429189 w 1034979"/>
                  <a:gd name="connsiteY231" fmla="*/ 210847 h 1489141"/>
                  <a:gd name="connsiteX232" fmla="*/ 440619 w 1034979"/>
                  <a:gd name="connsiteY232" fmla="*/ 393727 h 1489141"/>
                  <a:gd name="connsiteX233" fmla="*/ 425379 w 1034979"/>
                  <a:gd name="connsiteY233" fmla="*/ 690907 h 1489141"/>
                  <a:gd name="connsiteX234" fmla="*/ 417759 w 1034979"/>
                  <a:gd name="connsiteY234" fmla="*/ 818542 h 1489141"/>
                  <a:gd name="connsiteX235" fmla="*/ 413949 w 1034979"/>
                  <a:gd name="connsiteY235" fmla="*/ 835687 h 1489141"/>
                  <a:gd name="connsiteX236" fmla="*/ 417759 w 1034979"/>
                  <a:gd name="connsiteY236" fmla="*/ 856642 h 1489141"/>
                  <a:gd name="connsiteX237" fmla="*/ 421569 w 1034979"/>
                  <a:gd name="connsiteY237" fmla="*/ 862357 h 1489141"/>
                  <a:gd name="connsiteX238" fmla="*/ 425379 w 1034979"/>
                  <a:gd name="connsiteY238" fmla="*/ 873787 h 1489141"/>
                  <a:gd name="connsiteX239" fmla="*/ 423474 w 1034979"/>
                  <a:gd name="connsiteY239" fmla="*/ 900457 h 1489141"/>
                  <a:gd name="connsiteX240" fmla="*/ 417759 w 1034979"/>
                  <a:gd name="connsiteY240" fmla="*/ 902362 h 1489141"/>
                  <a:gd name="connsiteX241" fmla="*/ 412044 w 1034979"/>
                  <a:gd name="connsiteY241" fmla="*/ 906172 h 1489141"/>
                  <a:gd name="connsiteX242" fmla="*/ 421569 w 1034979"/>
                  <a:gd name="connsiteY242" fmla="*/ 902362 h 1489141"/>
                  <a:gd name="connsiteX0" fmla="*/ 421569 w 1034979"/>
                  <a:gd name="connsiteY0" fmla="*/ 902362 h 1489141"/>
                  <a:gd name="connsiteX1" fmla="*/ 421569 w 1034979"/>
                  <a:gd name="connsiteY1" fmla="*/ 902362 h 1489141"/>
                  <a:gd name="connsiteX2" fmla="*/ 394899 w 1034979"/>
                  <a:gd name="connsiteY2" fmla="*/ 911887 h 1489141"/>
                  <a:gd name="connsiteX3" fmla="*/ 387279 w 1034979"/>
                  <a:gd name="connsiteY3" fmla="*/ 913792 h 1489141"/>
                  <a:gd name="connsiteX4" fmla="*/ 356799 w 1034979"/>
                  <a:gd name="connsiteY4" fmla="*/ 915697 h 1489141"/>
                  <a:gd name="connsiteX5" fmla="*/ 351084 w 1034979"/>
                  <a:gd name="connsiteY5" fmla="*/ 919507 h 1489141"/>
                  <a:gd name="connsiteX6" fmla="*/ 339654 w 1034979"/>
                  <a:gd name="connsiteY6" fmla="*/ 929032 h 1489141"/>
                  <a:gd name="connsiteX7" fmla="*/ 328224 w 1034979"/>
                  <a:gd name="connsiteY7" fmla="*/ 932842 h 1489141"/>
                  <a:gd name="connsiteX8" fmla="*/ 312984 w 1034979"/>
                  <a:gd name="connsiteY8" fmla="*/ 938557 h 1489141"/>
                  <a:gd name="connsiteX9" fmla="*/ 265359 w 1034979"/>
                  <a:gd name="connsiteY9" fmla="*/ 934747 h 1489141"/>
                  <a:gd name="connsiteX10" fmla="*/ 253929 w 1034979"/>
                  <a:gd name="connsiteY10" fmla="*/ 930937 h 1489141"/>
                  <a:gd name="connsiteX11" fmla="*/ 242499 w 1034979"/>
                  <a:gd name="connsiteY11" fmla="*/ 927127 h 1489141"/>
                  <a:gd name="connsiteX12" fmla="*/ 236784 w 1034979"/>
                  <a:gd name="connsiteY12" fmla="*/ 925222 h 1489141"/>
                  <a:gd name="connsiteX13" fmla="*/ 231069 w 1034979"/>
                  <a:gd name="connsiteY13" fmla="*/ 923317 h 1489141"/>
                  <a:gd name="connsiteX14" fmla="*/ 219639 w 1034979"/>
                  <a:gd name="connsiteY14" fmla="*/ 921412 h 1489141"/>
                  <a:gd name="connsiteX15" fmla="*/ 213924 w 1034979"/>
                  <a:gd name="connsiteY15" fmla="*/ 919507 h 1489141"/>
                  <a:gd name="connsiteX16" fmla="*/ 206304 w 1034979"/>
                  <a:gd name="connsiteY16" fmla="*/ 917602 h 1489141"/>
                  <a:gd name="connsiteX17" fmla="*/ 194874 w 1034979"/>
                  <a:gd name="connsiteY17" fmla="*/ 913792 h 1489141"/>
                  <a:gd name="connsiteX18" fmla="*/ 189159 w 1034979"/>
                  <a:gd name="connsiteY18" fmla="*/ 911887 h 1489141"/>
                  <a:gd name="connsiteX19" fmla="*/ 181539 w 1034979"/>
                  <a:gd name="connsiteY19" fmla="*/ 909982 h 1489141"/>
                  <a:gd name="connsiteX20" fmla="*/ 170109 w 1034979"/>
                  <a:gd name="connsiteY20" fmla="*/ 904267 h 1489141"/>
                  <a:gd name="connsiteX21" fmla="*/ 164394 w 1034979"/>
                  <a:gd name="connsiteY21" fmla="*/ 900457 h 1489141"/>
                  <a:gd name="connsiteX22" fmla="*/ 156774 w 1034979"/>
                  <a:gd name="connsiteY22" fmla="*/ 889027 h 1489141"/>
                  <a:gd name="connsiteX23" fmla="*/ 145344 w 1034979"/>
                  <a:gd name="connsiteY23" fmla="*/ 885217 h 1489141"/>
                  <a:gd name="connsiteX24" fmla="*/ 139629 w 1034979"/>
                  <a:gd name="connsiteY24" fmla="*/ 881407 h 1489141"/>
                  <a:gd name="connsiteX25" fmla="*/ 133914 w 1034979"/>
                  <a:gd name="connsiteY25" fmla="*/ 879502 h 1489141"/>
                  <a:gd name="connsiteX26" fmla="*/ 116769 w 1034979"/>
                  <a:gd name="connsiteY26" fmla="*/ 875692 h 1489141"/>
                  <a:gd name="connsiteX27" fmla="*/ 111054 w 1034979"/>
                  <a:gd name="connsiteY27" fmla="*/ 869977 h 1489141"/>
                  <a:gd name="connsiteX28" fmla="*/ 101529 w 1034979"/>
                  <a:gd name="connsiteY28" fmla="*/ 852832 h 1489141"/>
                  <a:gd name="connsiteX29" fmla="*/ 84384 w 1034979"/>
                  <a:gd name="connsiteY29" fmla="*/ 845212 h 1489141"/>
                  <a:gd name="connsiteX30" fmla="*/ 78669 w 1034979"/>
                  <a:gd name="connsiteY30" fmla="*/ 843307 h 1489141"/>
                  <a:gd name="connsiteX31" fmla="*/ 59619 w 1034979"/>
                  <a:gd name="connsiteY31" fmla="*/ 847117 h 1489141"/>
                  <a:gd name="connsiteX32" fmla="*/ 53904 w 1034979"/>
                  <a:gd name="connsiteY32" fmla="*/ 850927 h 1489141"/>
                  <a:gd name="connsiteX33" fmla="*/ 50094 w 1034979"/>
                  <a:gd name="connsiteY33" fmla="*/ 856642 h 1489141"/>
                  <a:gd name="connsiteX34" fmla="*/ 46284 w 1034979"/>
                  <a:gd name="connsiteY34" fmla="*/ 868072 h 1489141"/>
                  <a:gd name="connsiteX35" fmla="*/ 50094 w 1034979"/>
                  <a:gd name="connsiteY35" fmla="*/ 906172 h 1489141"/>
                  <a:gd name="connsiteX36" fmla="*/ 53904 w 1034979"/>
                  <a:gd name="connsiteY36" fmla="*/ 911887 h 1489141"/>
                  <a:gd name="connsiteX37" fmla="*/ 59619 w 1034979"/>
                  <a:gd name="connsiteY37" fmla="*/ 915697 h 1489141"/>
                  <a:gd name="connsiteX38" fmla="*/ 63429 w 1034979"/>
                  <a:gd name="connsiteY38" fmla="*/ 921412 h 1489141"/>
                  <a:gd name="connsiteX39" fmla="*/ 80574 w 1034979"/>
                  <a:gd name="connsiteY39" fmla="*/ 930937 h 1489141"/>
                  <a:gd name="connsiteX40" fmla="*/ 103434 w 1034979"/>
                  <a:gd name="connsiteY40" fmla="*/ 932842 h 1489141"/>
                  <a:gd name="connsiteX41" fmla="*/ 124389 w 1034979"/>
                  <a:gd name="connsiteY41" fmla="*/ 938557 h 1489141"/>
                  <a:gd name="connsiteX42" fmla="*/ 130104 w 1034979"/>
                  <a:gd name="connsiteY42" fmla="*/ 940462 h 1489141"/>
                  <a:gd name="connsiteX43" fmla="*/ 135819 w 1034979"/>
                  <a:gd name="connsiteY43" fmla="*/ 946177 h 1489141"/>
                  <a:gd name="connsiteX44" fmla="*/ 143439 w 1034979"/>
                  <a:gd name="connsiteY44" fmla="*/ 948082 h 1489141"/>
                  <a:gd name="connsiteX45" fmla="*/ 166299 w 1034979"/>
                  <a:gd name="connsiteY45" fmla="*/ 951892 h 1489141"/>
                  <a:gd name="connsiteX46" fmla="*/ 191064 w 1034979"/>
                  <a:gd name="connsiteY46" fmla="*/ 957607 h 1489141"/>
                  <a:gd name="connsiteX47" fmla="*/ 208209 w 1034979"/>
                  <a:gd name="connsiteY47" fmla="*/ 963322 h 1489141"/>
                  <a:gd name="connsiteX48" fmla="*/ 213924 w 1034979"/>
                  <a:gd name="connsiteY48" fmla="*/ 965227 h 1489141"/>
                  <a:gd name="connsiteX49" fmla="*/ 229164 w 1034979"/>
                  <a:gd name="connsiteY49" fmla="*/ 969037 h 1489141"/>
                  <a:gd name="connsiteX50" fmla="*/ 248214 w 1034979"/>
                  <a:gd name="connsiteY50" fmla="*/ 974752 h 1489141"/>
                  <a:gd name="connsiteX51" fmla="*/ 253929 w 1034979"/>
                  <a:gd name="connsiteY51" fmla="*/ 978562 h 1489141"/>
                  <a:gd name="connsiteX52" fmla="*/ 267264 w 1034979"/>
                  <a:gd name="connsiteY52" fmla="*/ 993802 h 1489141"/>
                  <a:gd name="connsiteX53" fmla="*/ 272979 w 1034979"/>
                  <a:gd name="connsiteY53" fmla="*/ 1012852 h 1489141"/>
                  <a:gd name="connsiteX54" fmla="*/ 274884 w 1034979"/>
                  <a:gd name="connsiteY54" fmla="*/ 1018567 h 1489141"/>
                  <a:gd name="connsiteX55" fmla="*/ 276789 w 1034979"/>
                  <a:gd name="connsiteY55" fmla="*/ 1024282 h 1489141"/>
                  <a:gd name="connsiteX56" fmla="*/ 278694 w 1034979"/>
                  <a:gd name="connsiteY56" fmla="*/ 1049047 h 1489141"/>
                  <a:gd name="connsiteX57" fmla="*/ 280599 w 1034979"/>
                  <a:gd name="connsiteY57" fmla="*/ 1054762 h 1489141"/>
                  <a:gd name="connsiteX58" fmla="*/ 278694 w 1034979"/>
                  <a:gd name="connsiteY58" fmla="*/ 1073812 h 1489141"/>
                  <a:gd name="connsiteX59" fmla="*/ 276789 w 1034979"/>
                  <a:gd name="connsiteY59" fmla="*/ 1083337 h 1489141"/>
                  <a:gd name="connsiteX60" fmla="*/ 263454 w 1034979"/>
                  <a:gd name="connsiteY60" fmla="*/ 1096672 h 1489141"/>
                  <a:gd name="connsiteX61" fmla="*/ 252024 w 1034979"/>
                  <a:gd name="connsiteY61" fmla="*/ 1104292 h 1489141"/>
                  <a:gd name="connsiteX62" fmla="*/ 240594 w 1034979"/>
                  <a:gd name="connsiteY62" fmla="*/ 1108102 h 1489141"/>
                  <a:gd name="connsiteX63" fmla="*/ 126294 w 1034979"/>
                  <a:gd name="connsiteY63" fmla="*/ 1108102 h 1489141"/>
                  <a:gd name="connsiteX64" fmla="*/ 120579 w 1034979"/>
                  <a:gd name="connsiteY64" fmla="*/ 1110007 h 1489141"/>
                  <a:gd name="connsiteX65" fmla="*/ 105339 w 1034979"/>
                  <a:gd name="connsiteY65" fmla="*/ 1111912 h 1489141"/>
                  <a:gd name="connsiteX66" fmla="*/ 88194 w 1034979"/>
                  <a:gd name="connsiteY66" fmla="*/ 1117627 h 1489141"/>
                  <a:gd name="connsiteX67" fmla="*/ 82479 w 1034979"/>
                  <a:gd name="connsiteY67" fmla="*/ 1119532 h 1489141"/>
                  <a:gd name="connsiteX68" fmla="*/ 76764 w 1034979"/>
                  <a:gd name="connsiteY68" fmla="*/ 1123342 h 1489141"/>
                  <a:gd name="connsiteX69" fmla="*/ 65334 w 1034979"/>
                  <a:gd name="connsiteY69" fmla="*/ 1125247 h 1489141"/>
                  <a:gd name="connsiteX70" fmla="*/ 27234 w 1034979"/>
                  <a:gd name="connsiteY70" fmla="*/ 1127152 h 1489141"/>
                  <a:gd name="connsiteX71" fmla="*/ 15804 w 1034979"/>
                  <a:gd name="connsiteY71" fmla="*/ 1132867 h 1489141"/>
                  <a:gd name="connsiteX72" fmla="*/ 6279 w 1034979"/>
                  <a:gd name="connsiteY72" fmla="*/ 1142392 h 1489141"/>
                  <a:gd name="connsiteX73" fmla="*/ 4374 w 1034979"/>
                  <a:gd name="connsiteY73" fmla="*/ 1148107 h 1489141"/>
                  <a:gd name="connsiteX74" fmla="*/ 564 w 1034979"/>
                  <a:gd name="connsiteY74" fmla="*/ 1153822 h 1489141"/>
                  <a:gd name="connsiteX75" fmla="*/ 6279 w 1034979"/>
                  <a:gd name="connsiteY75" fmla="*/ 1186207 h 1489141"/>
                  <a:gd name="connsiteX76" fmla="*/ 11994 w 1034979"/>
                  <a:gd name="connsiteY76" fmla="*/ 1190017 h 1489141"/>
                  <a:gd name="connsiteX77" fmla="*/ 17709 w 1034979"/>
                  <a:gd name="connsiteY77" fmla="*/ 1191922 h 1489141"/>
                  <a:gd name="connsiteX78" fmla="*/ 145344 w 1034979"/>
                  <a:gd name="connsiteY78" fmla="*/ 1190017 h 1489141"/>
                  <a:gd name="connsiteX79" fmla="*/ 152964 w 1034979"/>
                  <a:gd name="connsiteY79" fmla="*/ 1188112 h 1489141"/>
                  <a:gd name="connsiteX80" fmla="*/ 303459 w 1034979"/>
                  <a:gd name="connsiteY80" fmla="*/ 1182397 h 1489141"/>
                  <a:gd name="connsiteX81" fmla="*/ 318699 w 1034979"/>
                  <a:gd name="connsiteY81" fmla="*/ 1190017 h 1489141"/>
                  <a:gd name="connsiteX82" fmla="*/ 330129 w 1034979"/>
                  <a:gd name="connsiteY82" fmla="*/ 1195732 h 1489141"/>
                  <a:gd name="connsiteX83" fmla="*/ 333939 w 1034979"/>
                  <a:gd name="connsiteY83" fmla="*/ 1201447 h 1489141"/>
                  <a:gd name="connsiteX84" fmla="*/ 339654 w 1034979"/>
                  <a:gd name="connsiteY84" fmla="*/ 1203352 h 1489141"/>
                  <a:gd name="connsiteX85" fmla="*/ 351084 w 1034979"/>
                  <a:gd name="connsiteY85" fmla="*/ 1210972 h 1489141"/>
                  <a:gd name="connsiteX86" fmla="*/ 356799 w 1034979"/>
                  <a:gd name="connsiteY86" fmla="*/ 1214782 h 1489141"/>
                  <a:gd name="connsiteX87" fmla="*/ 360609 w 1034979"/>
                  <a:gd name="connsiteY87" fmla="*/ 1220497 h 1489141"/>
                  <a:gd name="connsiteX88" fmla="*/ 366324 w 1034979"/>
                  <a:gd name="connsiteY88" fmla="*/ 1231927 h 1489141"/>
                  <a:gd name="connsiteX89" fmla="*/ 362514 w 1034979"/>
                  <a:gd name="connsiteY89" fmla="*/ 1258597 h 1489141"/>
                  <a:gd name="connsiteX90" fmla="*/ 358704 w 1034979"/>
                  <a:gd name="connsiteY90" fmla="*/ 1264312 h 1489141"/>
                  <a:gd name="connsiteX91" fmla="*/ 356799 w 1034979"/>
                  <a:gd name="connsiteY91" fmla="*/ 1270027 h 1489141"/>
                  <a:gd name="connsiteX92" fmla="*/ 352989 w 1034979"/>
                  <a:gd name="connsiteY92" fmla="*/ 1275742 h 1489141"/>
                  <a:gd name="connsiteX93" fmla="*/ 351084 w 1034979"/>
                  <a:gd name="connsiteY93" fmla="*/ 1281457 h 1489141"/>
                  <a:gd name="connsiteX94" fmla="*/ 347274 w 1034979"/>
                  <a:gd name="connsiteY94" fmla="*/ 1287172 h 1489141"/>
                  <a:gd name="connsiteX95" fmla="*/ 330129 w 1034979"/>
                  <a:gd name="connsiteY95" fmla="*/ 1353847 h 1489141"/>
                  <a:gd name="connsiteX96" fmla="*/ 328224 w 1034979"/>
                  <a:gd name="connsiteY96" fmla="*/ 1405282 h 1489141"/>
                  <a:gd name="connsiteX97" fmla="*/ 330129 w 1034979"/>
                  <a:gd name="connsiteY97" fmla="*/ 1430047 h 1489141"/>
                  <a:gd name="connsiteX98" fmla="*/ 332034 w 1034979"/>
                  <a:gd name="connsiteY98" fmla="*/ 1435762 h 1489141"/>
                  <a:gd name="connsiteX99" fmla="*/ 335844 w 1034979"/>
                  <a:gd name="connsiteY99" fmla="*/ 1439572 h 1489141"/>
                  <a:gd name="connsiteX100" fmla="*/ 364419 w 1034979"/>
                  <a:gd name="connsiteY100" fmla="*/ 1485292 h 1489141"/>
                  <a:gd name="connsiteX101" fmla="*/ 387279 w 1034979"/>
                  <a:gd name="connsiteY101" fmla="*/ 1487197 h 1489141"/>
                  <a:gd name="connsiteX102" fmla="*/ 392994 w 1034979"/>
                  <a:gd name="connsiteY102" fmla="*/ 1481482 h 1489141"/>
                  <a:gd name="connsiteX103" fmla="*/ 394899 w 1034979"/>
                  <a:gd name="connsiteY103" fmla="*/ 1470052 h 1489141"/>
                  <a:gd name="connsiteX104" fmla="*/ 396804 w 1034979"/>
                  <a:gd name="connsiteY104" fmla="*/ 1464337 h 1489141"/>
                  <a:gd name="connsiteX105" fmla="*/ 398709 w 1034979"/>
                  <a:gd name="connsiteY105" fmla="*/ 1447192 h 1489141"/>
                  <a:gd name="connsiteX106" fmla="*/ 400614 w 1034979"/>
                  <a:gd name="connsiteY106" fmla="*/ 1433857 h 1489141"/>
                  <a:gd name="connsiteX107" fmla="*/ 404424 w 1034979"/>
                  <a:gd name="connsiteY107" fmla="*/ 1376707 h 1489141"/>
                  <a:gd name="connsiteX108" fmla="*/ 410139 w 1034979"/>
                  <a:gd name="connsiteY108" fmla="*/ 1365277 h 1489141"/>
                  <a:gd name="connsiteX109" fmla="*/ 413949 w 1034979"/>
                  <a:gd name="connsiteY109" fmla="*/ 1351942 h 1489141"/>
                  <a:gd name="connsiteX110" fmla="*/ 415854 w 1034979"/>
                  <a:gd name="connsiteY110" fmla="*/ 1346227 h 1489141"/>
                  <a:gd name="connsiteX111" fmla="*/ 417759 w 1034979"/>
                  <a:gd name="connsiteY111" fmla="*/ 1332892 h 1489141"/>
                  <a:gd name="connsiteX112" fmla="*/ 421569 w 1034979"/>
                  <a:gd name="connsiteY112" fmla="*/ 1321462 h 1489141"/>
                  <a:gd name="connsiteX113" fmla="*/ 427284 w 1034979"/>
                  <a:gd name="connsiteY113" fmla="*/ 1308127 h 1489141"/>
                  <a:gd name="connsiteX114" fmla="*/ 436809 w 1034979"/>
                  <a:gd name="connsiteY114" fmla="*/ 1296697 h 1489141"/>
                  <a:gd name="connsiteX115" fmla="*/ 450144 w 1034979"/>
                  <a:gd name="connsiteY115" fmla="*/ 1281457 h 1489141"/>
                  <a:gd name="connsiteX116" fmla="*/ 457764 w 1034979"/>
                  <a:gd name="connsiteY116" fmla="*/ 1270027 h 1489141"/>
                  <a:gd name="connsiteX117" fmla="*/ 461574 w 1034979"/>
                  <a:gd name="connsiteY117" fmla="*/ 1258597 h 1489141"/>
                  <a:gd name="connsiteX118" fmla="*/ 465384 w 1034979"/>
                  <a:gd name="connsiteY118" fmla="*/ 1243357 h 1489141"/>
                  <a:gd name="connsiteX119" fmla="*/ 467289 w 1034979"/>
                  <a:gd name="connsiteY119" fmla="*/ 1237642 h 1489141"/>
                  <a:gd name="connsiteX120" fmla="*/ 507294 w 1034979"/>
                  <a:gd name="connsiteY120" fmla="*/ 1231927 h 1489141"/>
                  <a:gd name="connsiteX121" fmla="*/ 535869 w 1034979"/>
                  <a:gd name="connsiteY121" fmla="*/ 1222402 h 1489141"/>
                  <a:gd name="connsiteX122" fmla="*/ 541584 w 1034979"/>
                  <a:gd name="connsiteY122" fmla="*/ 1220497 h 1489141"/>
                  <a:gd name="connsiteX123" fmla="*/ 547299 w 1034979"/>
                  <a:gd name="connsiteY123" fmla="*/ 1218592 h 1489141"/>
                  <a:gd name="connsiteX124" fmla="*/ 554919 w 1034979"/>
                  <a:gd name="connsiteY124" fmla="*/ 1216687 h 1489141"/>
                  <a:gd name="connsiteX125" fmla="*/ 573969 w 1034979"/>
                  <a:gd name="connsiteY125" fmla="*/ 1209067 h 1489141"/>
                  <a:gd name="connsiteX126" fmla="*/ 585399 w 1034979"/>
                  <a:gd name="connsiteY126" fmla="*/ 1205257 h 1489141"/>
                  <a:gd name="connsiteX127" fmla="*/ 720654 w 1034979"/>
                  <a:gd name="connsiteY127" fmla="*/ 1289077 h 1489141"/>
                  <a:gd name="connsiteX128" fmla="*/ 733989 w 1034979"/>
                  <a:gd name="connsiteY128" fmla="*/ 1298602 h 1489141"/>
                  <a:gd name="connsiteX129" fmla="*/ 743514 w 1034979"/>
                  <a:gd name="connsiteY129" fmla="*/ 1300507 h 1489141"/>
                  <a:gd name="connsiteX130" fmla="*/ 749229 w 1034979"/>
                  <a:gd name="connsiteY130" fmla="*/ 1302412 h 1489141"/>
                  <a:gd name="connsiteX131" fmla="*/ 762564 w 1034979"/>
                  <a:gd name="connsiteY131" fmla="*/ 1308127 h 1489141"/>
                  <a:gd name="connsiteX132" fmla="*/ 777804 w 1034979"/>
                  <a:gd name="connsiteY132" fmla="*/ 1306222 h 1489141"/>
                  <a:gd name="connsiteX133" fmla="*/ 789234 w 1034979"/>
                  <a:gd name="connsiteY133" fmla="*/ 1300507 h 1489141"/>
                  <a:gd name="connsiteX134" fmla="*/ 794949 w 1034979"/>
                  <a:gd name="connsiteY134" fmla="*/ 1298602 h 1489141"/>
                  <a:gd name="connsiteX135" fmla="*/ 802569 w 1034979"/>
                  <a:gd name="connsiteY135" fmla="*/ 1281457 h 1489141"/>
                  <a:gd name="connsiteX136" fmla="*/ 800664 w 1034979"/>
                  <a:gd name="connsiteY136" fmla="*/ 1256692 h 1489141"/>
                  <a:gd name="connsiteX137" fmla="*/ 798759 w 1034979"/>
                  <a:gd name="connsiteY137" fmla="*/ 1250977 h 1489141"/>
                  <a:gd name="connsiteX138" fmla="*/ 796854 w 1034979"/>
                  <a:gd name="connsiteY138" fmla="*/ 1243357 h 1489141"/>
                  <a:gd name="connsiteX139" fmla="*/ 783519 w 1034979"/>
                  <a:gd name="connsiteY139" fmla="*/ 1226212 h 1489141"/>
                  <a:gd name="connsiteX140" fmla="*/ 773994 w 1034979"/>
                  <a:gd name="connsiteY140" fmla="*/ 1220497 h 1489141"/>
                  <a:gd name="connsiteX141" fmla="*/ 648264 w 1034979"/>
                  <a:gd name="connsiteY141" fmla="*/ 1129057 h 1489141"/>
                  <a:gd name="connsiteX142" fmla="*/ 644454 w 1034979"/>
                  <a:gd name="connsiteY142" fmla="*/ 1111912 h 1489141"/>
                  <a:gd name="connsiteX143" fmla="*/ 646359 w 1034979"/>
                  <a:gd name="connsiteY143" fmla="*/ 1104292 h 1489141"/>
                  <a:gd name="connsiteX144" fmla="*/ 650169 w 1034979"/>
                  <a:gd name="connsiteY144" fmla="*/ 1087147 h 1489141"/>
                  <a:gd name="connsiteX145" fmla="*/ 653979 w 1034979"/>
                  <a:gd name="connsiteY145" fmla="*/ 1081432 h 1489141"/>
                  <a:gd name="connsiteX146" fmla="*/ 655884 w 1034979"/>
                  <a:gd name="connsiteY146" fmla="*/ 1075717 h 1489141"/>
                  <a:gd name="connsiteX147" fmla="*/ 661599 w 1034979"/>
                  <a:gd name="connsiteY147" fmla="*/ 1073812 h 1489141"/>
                  <a:gd name="connsiteX148" fmla="*/ 671124 w 1034979"/>
                  <a:gd name="connsiteY148" fmla="*/ 1062382 h 1489141"/>
                  <a:gd name="connsiteX149" fmla="*/ 724464 w 1034979"/>
                  <a:gd name="connsiteY149" fmla="*/ 1054762 h 1489141"/>
                  <a:gd name="connsiteX150" fmla="*/ 842574 w 1034979"/>
                  <a:gd name="connsiteY150" fmla="*/ 1056667 h 1489141"/>
                  <a:gd name="connsiteX151" fmla="*/ 871149 w 1034979"/>
                  <a:gd name="connsiteY151" fmla="*/ 1058572 h 1489141"/>
                  <a:gd name="connsiteX152" fmla="*/ 899724 w 1034979"/>
                  <a:gd name="connsiteY152" fmla="*/ 1064287 h 1489141"/>
                  <a:gd name="connsiteX153" fmla="*/ 922584 w 1034979"/>
                  <a:gd name="connsiteY153" fmla="*/ 1068097 h 1489141"/>
                  <a:gd name="connsiteX154" fmla="*/ 951159 w 1034979"/>
                  <a:gd name="connsiteY154" fmla="*/ 1073812 h 1489141"/>
                  <a:gd name="connsiteX155" fmla="*/ 956874 w 1034979"/>
                  <a:gd name="connsiteY155" fmla="*/ 1073812 h 1489141"/>
                  <a:gd name="connsiteX156" fmla="*/ 1002594 w 1034979"/>
                  <a:gd name="connsiteY156" fmla="*/ 1071907 h 1489141"/>
                  <a:gd name="connsiteX157" fmla="*/ 1031169 w 1034979"/>
                  <a:gd name="connsiteY157" fmla="*/ 1064287 h 1489141"/>
                  <a:gd name="connsiteX158" fmla="*/ 1034979 w 1034979"/>
                  <a:gd name="connsiteY158" fmla="*/ 1058572 h 1489141"/>
                  <a:gd name="connsiteX159" fmla="*/ 1033074 w 1034979"/>
                  <a:gd name="connsiteY159" fmla="*/ 1039522 h 1489141"/>
                  <a:gd name="connsiteX160" fmla="*/ 1027359 w 1034979"/>
                  <a:gd name="connsiteY160" fmla="*/ 1035712 h 1489141"/>
                  <a:gd name="connsiteX161" fmla="*/ 1012119 w 1034979"/>
                  <a:gd name="connsiteY161" fmla="*/ 1033807 h 1489141"/>
                  <a:gd name="connsiteX162" fmla="*/ 1006404 w 1034979"/>
                  <a:gd name="connsiteY162" fmla="*/ 1031902 h 1489141"/>
                  <a:gd name="connsiteX163" fmla="*/ 998784 w 1034979"/>
                  <a:gd name="connsiteY163" fmla="*/ 1029997 h 1489141"/>
                  <a:gd name="connsiteX164" fmla="*/ 987354 w 1034979"/>
                  <a:gd name="connsiteY164" fmla="*/ 1022377 h 1489141"/>
                  <a:gd name="connsiteX165" fmla="*/ 975924 w 1034979"/>
                  <a:gd name="connsiteY165" fmla="*/ 1018567 h 1489141"/>
                  <a:gd name="connsiteX166" fmla="*/ 970209 w 1034979"/>
                  <a:gd name="connsiteY166" fmla="*/ 1016662 h 1489141"/>
                  <a:gd name="connsiteX167" fmla="*/ 962589 w 1034979"/>
                  <a:gd name="connsiteY167" fmla="*/ 1014757 h 1489141"/>
                  <a:gd name="connsiteX168" fmla="*/ 956874 w 1034979"/>
                  <a:gd name="connsiteY168" fmla="*/ 1012852 h 1489141"/>
                  <a:gd name="connsiteX169" fmla="*/ 935919 w 1034979"/>
                  <a:gd name="connsiteY169" fmla="*/ 1007137 h 1489141"/>
                  <a:gd name="connsiteX170" fmla="*/ 930204 w 1034979"/>
                  <a:gd name="connsiteY170" fmla="*/ 1005232 h 1489141"/>
                  <a:gd name="connsiteX171" fmla="*/ 825429 w 1034979"/>
                  <a:gd name="connsiteY171" fmla="*/ 1007137 h 1489141"/>
                  <a:gd name="connsiteX172" fmla="*/ 819714 w 1034979"/>
                  <a:gd name="connsiteY172" fmla="*/ 1009042 h 1489141"/>
                  <a:gd name="connsiteX173" fmla="*/ 730179 w 1034979"/>
                  <a:gd name="connsiteY173" fmla="*/ 1010947 h 1489141"/>
                  <a:gd name="connsiteX174" fmla="*/ 716844 w 1034979"/>
                  <a:gd name="connsiteY174" fmla="*/ 1014757 h 1489141"/>
                  <a:gd name="connsiteX175" fmla="*/ 695889 w 1034979"/>
                  <a:gd name="connsiteY175" fmla="*/ 1016662 h 1489141"/>
                  <a:gd name="connsiteX176" fmla="*/ 669219 w 1034979"/>
                  <a:gd name="connsiteY176" fmla="*/ 1018567 h 1489141"/>
                  <a:gd name="connsiteX177" fmla="*/ 669219 w 1034979"/>
                  <a:gd name="connsiteY177" fmla="*/ 1018567 h 1489141"/>
                  <a:gd name="connsiteX178" fmla="*/ 646359 w 1034979"/>
                  <a:gd name="connsiteY178" fmla="*/ 1022377 h 1489141"/>
                  <a:gd name="connsiteX179" fmla="*/ 642549 w 1034979"/>
                  <a:gd name="connsiteY179" fmla="*/ 1010947 h 1489141"/>
                  <a:gd name="connsiteX180" fmla="*/ 640644 w 1034979"/>
                  <a:gd name="connsiteY180" fmla="*/ 1005232 h 1489141"/>
                  <a:gd name="connsiteX181" fmla="*/ 642549 w 1034979"/>
                  <a:gd name="connsiteY181" fmla="*/ 988087 h 1489141"/>
                  <a:gd name="connsiteX182" fmla="*/ 644454 w 1034979"/>
                  <a:gd name="connsiteY182" fmla="*/ 982372 h 1489141"/>
                  <a:gd name="connsiteX183" fmla="*/ 661599 w 1034979"/>
                  <a:gd name="connsiteY183" fmla="*/ 972847 h 1489141"/>
                  <a:gd name="connsiteX184" fmla="*/ 673029 w 1034979"/>
                  <a:gd name="connsiteY184" fmla="*/ 965227 h 1489141"/>
                  <a:gd name="connsiteX185" fmla="*/ 674934 w 1034979"/>
                  <a:gd name="connsiteY185" fmla="*/ 959512 h 1489141"/>
                  <a:gd name="connsiteX186" fmla="*/ 680649 w 1034979"/>
                  <a:gd name="connsiteY186" fmla="*/ 957607 h 1489141"/>
                  <a:gd name="connsiteX187" fmla="*/ 686364 w 1034979"/>
                  <a:gd name="connsiteY187" fmla="*/ 953797 h 1489141"/>
                  <a:gd name="connsiteX188" fmla="*/ 695889 w 1034979"/>
                  <a:gd name="connsiteY188" fmla="*/ 944272 h 1489141"/>
                  <a:gd name="connsiteX189" fmla="*/ 705414 w 1034979"/>
                  <a:gd name="connsiteY189" fmla="*/ 932842 h 1489141"/>
                  <a:gd name="connsiteX190" fmla="*/ 716844 w 1034979"/>
                  <a:gd name="connsiteY190" fmla="*/ 925222 h 1489141"/>
                  <a:gd name="connsiteX191" fmla="*/ 732084 w 1034979"/>
                  <a:gd name="connsiteY191" fmla="*/ 911887 h 1489141"/>
                  <a:gd name="connsiteX192" fmla="*/ 741609 w 1034979"/>
                  <a:gd name="connsiteY192" fmla="*/ 900457 h 1489141"/>
                  <a:gd name="connsiteX193" fmla="*/ 753039 w 1034979"/>
                  <a:gd name="connsiteY193" fmla="*/ 890932 h 1489141"/>
                  <a:gd name="connsiteX194" fmla="*/ 758754 w 1034979"/>
                  <a:gd name="connsiteY194" fmla="*/ 879502 h 1489141"/>
                  <a:gd name="connsiteX195" fmla="*/ 760659 w 1034979"/>
                  <a:gd name="connsiteY195" fmla="*/ 873787 h 1489141"/>
                  <a:gd name="connsiteX196" fmla="*/ 766374 w 1034979"/>
                  <a:gd name="connsiteY196" fmla="*/ 862357 h 1489141"/>
                  <a:gd name="connsiteX197" fmla="*/ 764469 w 1034979"/>
                  <a:gd name="connsiteY197" fmla="*/ 847117 h 1489141"/>
                  <a:gd name="connsiteX198" fmla="*/ 758754 w 1034979"/>
                  <a:gd name="connsiteY198" fmla="*/ 845212 h 1489141"/>
                  <a:gd name="connsiteX199" fmla="*/ 737799 w 1034979"/>
                  <a:gd name="connsiteY199" fmla="*/ 847117 h 1489141"/>
                  <a:gd name="connsiteX200" fmla="*/ 732084 w 1034979"/>
                  <a:gd name="connsiteY200" fmla="*/ 850927 h 1489141"/>
                  <a:gd name="connsiteX201" fmla="*/ 720654 w 1034979"/>
                  <a:gd name="connsiteY201" fmla="*/ 854737 h 1489141"/>
                  <a:gd name="connsiteX202" fmla="*/ 716844 w 1034979"/>
                  <a:gd name="connsiteY202" fmla="*/ 860452 h 1489141"/>
                  <a:gd name="connsiteX203" fmla="*/ 711129 w 1034979"/>
                  <a:gd name="connsiteY203" fmla="*/ 862357 h 1489141"/>
                  <a:gd name="connsiteX204" fmla="*/ 705414 w 1034979"/>
                  <a:gd name="connsiteY204" fmla="*/ 866167 h 1489141"/>
                  <a:gd name="connsiteX205" fmla="*/ 699699 w 1034979"/>
                  <a:gd name="connsiteY205" fmla="*/ 871882 h 1489141"/>
                  <a:gd name="connsiteX206" fmla="*/ 692079 w 1034979"/>
                  <a:gd name="connsiteY206" fmla="*/ 875692 h 1489141"/>
                  <a:gd name="connsiteX207" fmla="*/ 650169 w 1034979"/>
                  <a:gd name="connsiteY207" fmla="*/ 904267 h 1489141"/>
                  <a:gd name="connsiteX208" fmla="*/ 636834 w 1034979"/>
                  <a:gd name="connsiteY208" fmla="*/ 915697 h 1489141"/>
                  <a:gd name="connsiteX209" fmla="*/ 627309 w 1034979"/>
                  <a:gd name="connsiteY209" fmla="*/ 932842 h 1489141"/>
                  <a:gd name="connsiteX210" fmla="*/ 602544 w 1034979"/>
                  <a:gd name="connsiteY210" fmla="*/ 938557 h 1489141"/>
                  <a:gd name="connsiteX211" fmla="*/ 589209 w 1034979"/>
                  <a:gd name="connsiteY211" fmla="*/ 942367 h 1489141"/>
                  <a:gd name="connsiteX212" fmla="*/ 573969 w 1034979"/>
                  <a:gd name="connsiteY212" fmla="*/ 940462 h 1489141"/>
                  <a:gd name="connsiteX213" fmla="*/ 562539 w 1034979"/>
                  <a:gd name="connsiteY213" fmla="*/ 936652 h 1489141"/>
                  <a:gd name="connsiteX214" fmla="*/ 551109 w 1034979"/>
                  <a:gd name="connsiteY214" fmla="*/ 932842 h 1489141"/>
                  <a:gd name="connsiteX215" fmla="*/ 539679 w 1034979"/>
                  <a:gd name="connsiteY215" fmla="*/ 929032 h 1489141"/>
                  <a:gd name="connsiteX216" fmla="*/ 533964 w 1034979"/>
                  <a:gd name="connsiteY216" fmla="*/ 927127 h 1489141"/>
                  <a:gd name="connsiteX217" fmla="*/ 528249 w 1034979"/>
                  <a:gd name="connsiteY217" fmla="*/ 923317 h 1489141"/>
                  <a:gd name="connsiteX218" fmla="*/ 516819 w 1034979"/>
                  <a:gd name="connsiteY218" fmla="*/ 917602 h 1489141"/>
                  <a:gd name="connsiteX219" fmla="*/ 509199 w 1034979"/>
                  <a:gd name="connsiteY219" fmla="*/ 906172 h 1489141"/>
                  <a:gd name="connsiteX220" fmla="*/ 505389 w 1034979"/>
                  <a:gd name="connsiteY220" fmla="*/ 885217 h 1489141"/>
                  <a:gd name="connsiteX221" fmla="*/ 507294 w 1034979"/>
                  <a:gd name="connsiteY221" fmla="*/ 820447 h 1489141"/>
                  <a:gd name="connsiteX222" fmla="*/ 513009 w 1034979"/>
                  <a:gd name="connsiteY222" fmla="*/ 807112 h 1489141"/>
                  <a:gd name="connsiteX223" fmla="*/ 503484 w 1034979"/>
                  <a:gd name="connsiteY223" fmla="*/ 330862 h 1489141"/>
                  <a:gd name="connsiteX224" fmla="*/ 499674 w 1034979"/>
                  <a:gd name="connsiteY224" fmla="*/ 39397 h 1489141"/>
                  <a:gd name="connsiteX225" fmla="*/ 490149 w 1034979"/>
                  <a:gd name="connsiteY225" fmla="*/ 12727 h 1489141"/>
                  <a:gd name="connsiteX226" fmla="*/ 488244 w 1034979"/>
                  <a:gd name="connsiteY226" fmla="*/ 7012 h 1489141"/>
                  <a:gd name="connsiteX227" fmla="*/ 484434 w 1034979"/>
                  <a:gd name="connsiteY227" fmla="*/ 1297 h 1489141"/>
                  <a:gd name="connsiteX228" fmla="*/ 419664 w 1034979"/>
                  <a:gd name="connsiteY228" fmla="*/ 33682 h 1489141"/>
                  <a:gd name="connsiteX229" fmla="*/ 423474 w 1034979"/>
                  <a:gd name="connsiteY229" fmla="*/ 45112 h 1489141"/>
                  <a:gd name="connsiteX230" fmla="*/ 425379 w 1034979"/>
                  <a:gd name="connsiteY230" fmla="*/ 50827 h 1489141"/>
                  <a:gd name="connsiteX231" fmla="*/ 429189 w 1034979"/>
                  <a:gd name="connsiteY231" fmla="*/ 210847 h 1489141"/>
                  <a:gd name="connsiteX232" fmla="*/ 440619 w 1034979"/>
                  <a:gd name="connsiteY232" fmla="*/ 393727 h 1489141"/>
                  <a:gd name="connsiteX233" fmla="*/ 425379 w 1034979"/>
                  <a:gd name="connsiteY233" fmla="*/ 690907 h 1489141"/>
                  <a:gd name="connsiteX234" fmla="*/ 417759 w 1034979"/>
                  <a:gd name="connsiteY234" fmla="*/ 818542 h 1489141"/>
                  <a:gd name="connsiteX235" fmla="*/ 413949 w 1034979"/>
                  <a:gd name="connsiteY235" fmla="*/ 835687 h 1489141"/>
                  <a:gd name="connsiteX236" fmla="*/ 417759 w 1034979"/>
                  <a:gd name="connsiteY236" fmla="*/ 856642 h 1489141"/>
                  <a:gd name="connsiteX237" fmla="*/ 421569 w 1034979"/>
                  <a:gd name="connsiteY237" fmla="*/ 862357 h 1489141"/>
                  <a:gd name="connsiteX238" fmla="*/ 425379 w 1034979"/>
                  <a:gd name="connsiteY238" fmla="*/ 873787 h 1489141"/>
                  <a:gd name="connsiteX239" fmla="*/ 423474 w 1034979"/>
                  <a:gd name="connsiteY239" fmla="*/ 900457 h 1489141"/>
                  <a:gd name="connsiteX240" fmla="*/ 417759 w 1034979"/>
                  <a:gd name="connsiteY240" fmla="*/ 902362 h 1489141"/>
                  <a:gd name="connsiteX241" fmla="*/ 412044 w 1034979"/>
                  <a:gd name="connsiteY241" fmla="*/ 906172 h 1489141"/>
                  <a:gd name="connsiteX242" fmla="*/ 421569 w 1034979"/>
                  <a:gd name="connsiteY242" fmla="*/ 902362 h 1489141"/>
                  <a:gd name="connsiteX0" fmla="*/ 421569 w 1034979"/>
                  <a:gd name="connsiteY0" fmla="*/ 902362 h 1489141"/>
                  <a:gd name="connsiteX1" fmla="*/ 421569 w 1034979"/>
                  <a:gd name="connsiteY1" fmla="*/ 902362 h 1489141"/>
                  <a:gd name="connsiteX2" fmla="*/ 394899 w 1034979"/>
                  <a:gd name="connsiteY2" fmla="*/ 911887 h 1489141"/>
                  <a:gd name="connsiteX3" fmla="*/ 387279 w 1034979"/>
                  <a:gd name="connsiteY3" fmla="*/ 913792 h 1489141"/>
                  <a:gd name="connsiteX4" fmla="*/ 356799 w 1034979"/>
                  <a:gd name="connsiteY4" fmla="*/ 915697 h 1489141"/>
                  <a:gd name="connsiteX5" fmla="*/ 351084 w 1034979"/>
                  <a:gd name="connsiteY5" fmla="*/ 919507 h 1489141"/>
                  <a:gd name="connsiteX6" fmla="*/ 339654 w 1034979"/>
                  <a:gd name="connsiteY6" fmla="*/ 929032 h 1489141"/>
                  <a:gd name="connsiteX7" fmla="*/ 328224 w 1034979"/>
                  <a:gd name="connsiteY7" fmla="*/ 932842 h 1489141"/>
                  <a:gd name="connsiteX8" fmla="*/ 312984 w 1034979"/>
                  <a:gd name="connsiteY8" fmla="*/ 938557 h 1489141"/>
                  <a:gd name="connsiteX9" fmla="*/ 265359 w 1034979"/>
                  <a:gd name="connsiteY9" fmla="*/ 934747 h 1489141"/>
                  <a:gd name="connsiteX10" fmla="*/ 253929 w 1034979"/>
                  <a:gd name="connsiteY10" fmla="*/ 930937 h 1489141"/>
                  <a:gd name="connsiteX11" fmla="*/ 242499 w 1034979"/>
                  <a:gd name="connsiteY11" fmla="*/ 927127 h 1489141"/>
                  <a:gd name="connsiteX12" fmla="*/ 236784 w 1034979"/>
                  <a:gd name="connsiteY12" fmla="*/ 925222 h 1489141"/>
                  <a:gd name="connsiteX13" fmla="*/ 231069 w 1034979"/>
                  <a:gd name="connsiteY13" fmla="*/ 923317 h 1489141"/>
                  <a:gd name="connsiteX14" fmla="*/ 219639 w 1034979"/>
                  <a:gd name="connsiteY14" fmla="*/ 921412 h 1489141"/>
                  <a:gd name="connsiteX15" fmla="*/ 213924 w 1034979"/>
                  <a:gd name="connsiteY15" fmla="*/ 919507 h 1489141"/>
                  <a:gd name="connsiteX16" fmla="*/ 206304 w 1034979"/>
                  <a:gd name="connsiteY16" fmla="*/ 917602 h 1489141"/>
                  <a:gd name="connsiteX17" fmla="*/ 194874 w 1034979"/>
                  <a:gd name="connsiteY17" fmla="*/ 913792 h 1489141"/>
                  <a:gd name="connsiteX18" fmla="*/ 189159 w 1034979"/>
                  <a:gd name="connsiteY18" fmla="*/ 911887 h 1489141"/>
                  <a:gd name="connsiteX19" fmla="*/ 181539 w 1034979"/>
                  <a:gd name="connsiteY19" fmla="*/ 909982 h 1489141"/>
                  <a:gd name="connsiteX20" fmla="*/ 170109 w 1034979"/>
                  <a:gd name="connsiteY20" fmla="*/ 904267 h 1489141"/>
                  <a:gd name="connsiteX21" fmla="*/ 164394 w 1034979"/>
                  <a:gd name="connsiteY21" fmla="*/ 900457 h 1489141"/>
                  <a:gd name="connsiteX22" fmla="*/ 156774 w 1034979"/>
                  <a:gd name="connsiteY22" fmla="*/ 889027 h 1489141"/>
                  <a:gd name="connsiteX23" fmla="*/ 145344 w 1034979"/>
                  <a:gd name="connsiteY23" fmla="*/ 885217 h 1489141"/>
                  <a:gd name="connsiteX24" fmla="*/ 139629 w 1034979"/>
                  <a:gd name="connsiteY24" fmla="*/ 881407 h 1489141"/>
                  <a:gd name="connsiteX25" fmla="*/ 133914 w 1034979"/>
                  <a:gd name="connsiteY25" fmla="*/ 879502 h 1489141"/>
                  <a:gd name="connsiteX26" fmla="*/ 116769 w 1034979"/>
                  <a:gd name="connsiteY26" fmla="*/ 875692 h 1489141"/>
                  <a:gd name="connsiteX27" fmla="*/ 111054 w 1034979"/>
                  <a:gd name="connsiteY27" fmla="*/ 869977 h 1489141"/>
                  <a:gd name="connsiteX28" fmla="*/ 101529 w 1034979"/>
                  <a:gd name="connsiteY28" fmla="*/ 852832 h 1489141"/>
                  <a:gd name="connsiteX29" fmla="*/ 84384 w 1034979"/>
                  <a:gd name="connsiteY29" fmla="*/ 845212 h 1489141"/>
                  <a:gd name="connsiteX30" fmla="*/ 78669 w 1034979"/>
                  <a:gd name="connsiteY30" fmla="*/ 843307 h 1489141"/>
                  <a:gd name="connsiteX31" fmla="*/ 59619 w 1034979"/>
                  <a:gd name="connsiteY31" fmla="*/ 847117 h 1489141"/>
                  <a:gd name="connsiteX32" fmla="*/ 53904 w 1034979"/>
                  <a:gd name="connsiteY32" fmla="*/ 850927 h 1489141"/>
                  <a:gd name="connsiteX33" fmla="*/ 50094 w 1034979"/>
                  <a:gd name="connsiteY33" fmla="*/ 856642 h 1489141"/>
                  <a:gd name="connsiteX34" fmla="*/ 46284 w 1034979"/>
                  <a:gd name="connsiteY34" fmla="*/ 868072 h 1489141"/>
                  <a:gd name="connsiteX35" fmla="*/ 50094 w 1034979"/>
                  <a:gd name="connsiteY35" fmla="*/ 906172 h 1489141"/>
                  <a:gd name="connsiteX36" fmla="*/ 53904 w 1034979"/>
                  <a:gd name="connsiteY36" fmla="*/ 911887 h 1489141"/>
                  <a:gd name="connsiteX37" fmla="*/ 59619 w 1034979"/>
                  <a:gd name="connsiteY37" fmla="*/ 915697 h 1489141"/>
                  <a:gd name="connsiteX38" fmla="*/ 63429 w 1034979"/>
                  <a:gd name="connsiteY38" fmla="*/ 921412 h 1489141"/>
                  <a:gd name="connsiteX39" fmla="*/ 80574 w 1034979"/>
                  <a:gd name="connsiteY39" fmla="*/ 930937 h 1489141"/>
                  <a:gd name="connsiteX40" fmla="*/ 103434 w 1034979"/>
                  <a:gd name="connsiteY40" fmla="*/ 932842 h 1489141"/>
                  <a:gd name="connsiteX41" fmla="*/ 124389 w 1034979"/>
                  <a:gd name="connsiteY41" fmla="*/ 938557 h 1489141"/>
                  <a:gd name="connsiteX42" fmla="*/ 130104 w 1034979"/>
                  <a:gd name="connsiteY42" fmla="*/ 940462 h 1489141"/>
                  <a:gd name="connsiteX43" fmla="*/ 135819 w 1034979"/>
                  <a:gd name="connsiteY43" fmla="*/ 946177 h 1489141"/>
                  <a:gd name="connsiteX44" fmla="*/ 143439 w 1034979"/>
                  <a:gd name="connsiteY44" fmla="*/ 948082 h 1489141"/>
                  <a:gd name="connsiteX45" fmla="*/ 166299 w 1034979"/>
                  <a:gd name="connsiteY45" fmla="*/ 951892 h 1489141"/>
                  <a:gd name="connsiteX46" fmla="*/ 191064 w 1034979"/>
                  <a:gd name="connsiteY46" fmla="*/ 957607 h 1489141"/>
                  <a:gd name="connsiteX47" fmla="*/ 208209 w 1034979"/>
                  <a:gd name="connsiteY47" fmla="*/ 963322 h 1489141"/>
                  <a:gd name="connsiteX48" fmla="*/ 213924 w 1034979"/>
                  <a:gd name="connsiteY48" fmla="*/ 965227 h 1489141"/>
                  <a:gd name="connsiteX49" fmla="*/ 229164 w 1034979"/>
                  <a:gd name="connsiteY49" fmla="*/ 969037 h 1489141"/>
                  <a:gd name="connsiteX50" fmla="*/ 248214 w 1034979"/>
                  <a:gd name="connsiteY50" fmla="*/ 974752 h 1489141"/>
                  <a:gd name="connsiteX51" fmla="*/ 253929 w 1034979"/>
                  <a:gd name="connsiteY51" fmla="*/ 978562 h 1489141"/>
                  <a:gd name="connsiteX52" fmla="*/ 267264 w 1034979"/>
                  <a:gd name="connsiteY52" fmla="*/ 993802 h 1489141"/>
                  <a:gd name="connsiteX53" fmla="*/ 272979 w 1034979"/>
                  <a:gd name="connsiteY53" fmla="*/ 1012852 h 1489141"/>
                  <a:gd name="connsiteX54" fmla="*/ 274884 w 1034979"/>
                  <a:gd name="connsiteY54" fmla="*/ 1018567 h 1489141"/>
                  <a:gd name="connsiteX55" fmla="*/ 276789 w 1034979"/>
                  <a:gd name="connsiteY55" fmla="*/ 1024282 h 1489141"/>
                  <a:gd name="connsiteX56" fmla="*/ 278694 w 1034979"/>
                  <a:gd name="connsiteY56" fmla="*/ 1049047 h 1489141"/>
                  <a:gd name="connsiteX57" fmla="*/ 280599 w 1034979"/>
                  <a:gd name="connsiteY57" fmla="*/ 1054762 h 1489141"/>
                  <a:gd name="connsiteX58" fmla="*/ 278694 w 1034979"/>
                  <a:gd name="connsiteY58" fmla="*/ 1073812 h 1489141"/>
                  <a:gd name="connsiteX59" fmla="*/ 276789 w 1034979"/>
                  <a:gd name="connsiteY59" fmla="*/ 1083337 h 1489141"/>
                  <a:gd name="connsiteX60" fmla="*/ 263454 w 1034979"/>
                  <a:gd name="connsiteY60" fmla="*/ 1096672 h 1489141"/>
                  <a:gd name="connsiteX61" fmla="*/ 252024 w 1034979"/>
                  <a:gd name="connsiteY61" fmla="*/ 1104292 h 1489141"/>
                  <a:gd name="connsiteX62" fmla="*/ 240594 w 1034979"/>
                  <a:gd name="connsiteY62" fmla="*/ 1108102 h 1489141"/>
                  <a:gd name="connsiteX63" fmla="*/ 126294 w 1034979"/>
                  <a:gd name="connsiteY63" fmla="*/ 1108102 h 1489141"/>
                  <a:gd name="connsiteX64" fmla="*/ 120579 w 1034979"/>
                  <a:gd name="connsiteY64" fmla="*/ 1110007 h 1489141"/>
                  <a:gd name="connsiteX65" fmla="*/ 105339 w 1034979"/>
                  <a:gd name="connsiteY65" fmla="*/ 1111912 h 1489141"/>
                  <a:gd name="connsiteX66" fmla="*/ 88194 w 1034979"/>
                  <a:gd name="connsiteY66" fmla="*/ 1117627 h 1489141"/>
                  <a:gd name="connsiteX67" fmla="*/ 82479 w 1034979"/>
                  <a:gd name="connsiteY67" fmla="*/ 1119532 h 1489141"/>
                  <a:gd name="connsiteX68" fmla="*/ 76764 w 1034979"/>
                  <a:gd name="connsiteY68" fmla="*/ 1123342 h 1489141"/>
                  <a:gd name="connsiteX69" fmla="*/ 65334 w 1034979"/>
                  <a:gd name="connsiteY69" fmla="*/ 1125247 h 1489141"/>
                  <a:gd name="connsiteX70" fmla="*/ 27234 w 1034979"/>
                  <a:gd name="connsiteY70" fmla="*/ 1127152 h 1489141"/>
                  <a:gd name="connsiteX71" fmla="*/ 15804 w 1034979"/>
                  <a:gd name="connsiteY71" fmla="*/ 1132867 h 1489141"/>
                  <a:gd name="connsiteX72" fmla="*/ 6279 w 1034979"/>
                  <a:gd name="connsiteY72" fmla="*/ 1142392 h 1489141"/>
                  <a:gd name="connsiteX73" fmla="*/ 4374 w 1034979"/>
                  <a:gd name="connsiteY73" fmla="*/ 1148107 h 1489141"/>
                  <a:gd name="connsiteX74" fmla="*/ 564 w 1034979"/>
                  <a:gd name="connsiteY74" fmla="*/ 1153822 h 1489141"/>
                  <a:gd name="connsiteX75" fmla="*/ 6279 w 1034979"/>
                  <a:gd name="connsiteY75" fmla="*/ 1186207 h 1489141"/>
                  <a:gd name="connsiteX76" fmla="*/ 11994 w 1034979"/>
                  <a:gd name="connsiteY76" fmla="*/ 1190017 h 1489141"/>
                  <a:gd name="connsiteX77" fmla="*/ 17709 w 1034979"/>
                  <a:gd name="connsiteY77" fmla="*/ 1191922 h 1489141"/>
                  <a:gd name="connsiteX78" fmla="*/ 145344 w 1034979"/>
                  <a:gd name="connsiteY78" fmla="*/ 1190017 h 1489141"/>
                  <a:gd name="connsiteX79" fmla="*/ 152964 w 1034979"/>
                  <a:gd name="connsiteY79" fmla="*/ 1188112 h 1489141"/>
                  <a:gd name="connsiteX80" fmla="*/ 303459 w 1034979"/>
                  <a:gd name="connsiteY80" fmla="*/ 1182397 h 1489141"/>
                  <a:gd name="connsiteX81" fmla="*/ 318699 w 1034979"/>
                  <a:gd name="connsiteY81" fmla="*/ 1190017 h 1489141"/>
                  <a:gd name="connsiteX82" fmla="*/ 330129 w 1034979"/>
                  <a:gd name="connsiteY82" fmla="*/ 1195732 h 1489141"/>
                  <a:gd name="connsiteX83" fmla="*/ 333939 w 1034979"/>
                  <a:gd name="connsiteY83" fmla="*/ 1201447 h 1489141"/>
                  <a:gd name="connsiteX84" fmla="*/ 339654 w 1034979"/>
                  <a:gd name="connsiteY84" fmla="*/ 1203352 h 1489141"/>
                  <a:gd name="connsiteX85" fmla="*/ 351084 w 1034979"/>
                  <a:gd name="connsiteY85" fmla="*/ 1210972 h 1489141"/>
                  <a:gd name="connsiteX86" fmla="*/ 356799 w 1034979"/>
                  <a:gd name="connsiteY86" fmla="*/ 1214782 h 1489141"/>
                  <a:gd name="connsiteX87" fmla="*/ 360609 w 1034979"/>
                  <a:gd name="connsiteY87" fmla="*/ 1220497 h 1489141"/>
                  <a:gd name="connsiteX88" fmla="*/ 366324 w 1034979"/>
                  <a:gd name="connsiteY88" fmla="*/ 1231927 h 1489141"/>
                  <a:gd name="connsiteX89" fmla="*/ 362514 w 1034979"/>
                  <a:gd name="connsiteY89" fmla="*/ 1258597 h 1489141"/>
                  <a:gd name="connsiteX90" fmla="*/ 358704 w 1034979"/>
                  <a:gd name="connsiteY90" fmla="*/ 1264312 h 1489141"/>
                  <a:gd name="connsiteX91" fmla="*/ 356799 w 1034979"/>
                  <a:gd name="connsiteY91" fmla="*/ 1270027 h 1489141"/>
                  <a:gd name="connsiteX92" fmla="*/ 352989 w 1034979"/>
                  <a:gd name="connsiteY92" fmla="*/ 1275742 h 1489141"/>
                  <a:gd name="connsiteX93" fmla="*/ 351084 w 1034979"/>
                  <a:gd name="connsiteY93" fmla="*/ 1281457 h 1489141"/>
                  <a:gd name="connsiteX94" fmla="*/ 347274 w 1034979"/>
                  <a:gd name="connsiteY94" fmla="*/ 1287172 h 1489141"/>
                  <a:gd name="connsiteX95" fmla="*/ 330129 w 1034979"/>
                  <a:gd name="connsiteY95" fmla="*/ 1353847 h 1489141"/>
                  <a:gd name="connsiteX96" fmla="*/ 328224 w 1034979"/>
                  <a:gd name="connsiteY96" fmla="*/ 1405282 h 1489141"/>
                  <a:gd name="connsiteX97" fmla="*/ 330129 w 1034979"/>
                  <a:gd name="connsiteY97" fmla="*/ 1430047 h 1489141"/>
                  <a:gd name="connsiteX98" fmla="*/ 332034 w 1034979"/>
                  <a:gd name="connsiteY98" fmla="*/ 1435762 h 1489141"/>
                  <a:gd name="connsiteX99" fmla="*/ 335844 w 1034979"/>
                  <a:gd name="connsiteY99" fmla="*/ 1439572 h 1489141"/>
                  <a:gd name="connsiteX100" fmla="*/ 364419 w 1034979"/>
                  <a:gd name="connsiteY100" fmla="*/ 1485292 h 1489141"/>
                  <a:gd name="connsiteX101" fmla="*/ 387279 w 1034979"/>
                  <a:gd name="connsiteY101" fmla="*/ 1487197 h 1489141"/>
                  <a:gd name="connsiteX102" fmla="*/ 392994 w 1034979"/>
                  <a:gd name="connsiteY102" fmla="*/ 1481482 h 1489141"/>
                  <a:gd name="connsiteX103" fmla="*/ 394899 w 1034979"/>
                  <a:gd name="connsiteY103" fmla="*/ 1470052 h 1489141"/>
                  <a:gd name="connsiteX104" fmla="*/ 396804 w 1034979"/>
                  <a:gd name="connsiteY104" fmla="*/ 1464337 h 1489141"/>
                  <a:gd name="connsiteX105" fmla="*/ 398709 w 1034979"/>
                  <a:gd name="connsiteY105" fmla="*/ 1447192 h 1489141"/>
                  <a:gd name="connsiteX106" fmla="*/ 400614 w 1034979"/>
                  <a:gd name="connsiteY106" fmla="*/ 1433857 h 1489141"/>
                  <a:gd name="connsiteX107" fmla="*/ 404424 w 1034979"/>
                  <a:gd name="connsiteY107" fmla="*/ 1376707 h 1489141"/>
                  <a:gd name="connsiteX108" fmla="*/ 410139 w 1034979"/>
                  <a:gd name="connsiteY108" fmla="*/ 1365277 h 1489141"/>
                  <a:gd name="connsiteX109" fmla="*/ 413949 w 1034979"/>
                  <a:gd name="connsiteY109" fmla="*/ 1351942 h 1489141"/>
                  <a:gd name="connsiteX110" fmla="*/ 415854 w 1034979"/>
                  <a:gd name="connsiteY110" fmla="*/ 1346227 h 1489141"/>
                  <a:gd name="connsiteX111" fmla="*/ 417759 w 1034979"/>
                  <a:gd name="connsiteY111" fmla="*/ 1332892 h 1489141"/>
                  <a:gd name="connsiteX112" fmla="*/ 421569 w 1034979"/>
                  <a:gd name="connsiteY112" fmla="*/ 1321462 h 1489141"/>
                  <a:gd name="connsiteX113" fmla="*/ 427284 w 1034979"/>
                  <a:gd name="connsiteY113" fmla="*/ 1308127 h 1489141"/>
                  <a:gd name="connsiteX114" fmla="*/ 436809 w 1034979"/>
                  <a:gd name="connsiteY114" fmla="*/ 1296697 h 1489141"/>
                  <a:gd name="connsiteX115" fmla="*/ 450144 w 1034979"/>
                  <a:gd name="connsiteY115" fmla="*/ 1281457 h 1489141"/>
                  <a:gd name="connsiteX116" fmla="*/ 457764 w 1034979"/>
                  <a:gd name="connsiteY116" fmla="*/ 1270027 h 1489141"/>
                  <a:gd name="connsiteX117" fmla="*/ 461574 w 1034979"/>
                  <a:gd name="connsiteY117" fmla="*/ 1258597 h 1489141"/>
                  <a:gd name="connsiteX118" fmla="*/ 465384 w 1034979"/>
                  <a:gd name="connsiteY118" fmla="*/ 1243357 h 1489141"/>
                  <a:gd name="connsiteX119" fmla="*/ 467289 w 1034979"/>
                  <a:gd name="connsiteY119" fmla="*/ 1237642 h 1489141"/>
                  <a:gd name="connsiteX120" fmla="*/ 507294 w 1034979"/>
                  <a:gd name="connsiteY120" fmla="*/ 1231927 h 1489141"/>
                  <a:gd name="connsiteX121" fmla="*/ 535869 w 1034979"/>
                  <a:gd name="connsiteY121" fmla="*/ 1222402 h 1489141"/>
                  <a:gd name="connsiteX122" fmla="*/ 541584 w 1034979"/>
                  <a:gd name="connsiteY122" fmla="*/ 1220497 h 1489141"/>
                  <a:gd name="connsiteX123" fmla="*/ 547299 w 1034979"/>
                  <a:gd name="connsiteY123" fmla="*/ 1218592 h 1489141"/>
                  <a:gd name="connsiteX124" fmla="*/ 554919 w 1034979"/>
                  <a:gd name="connsiteY124" fmla="*/ 1216687 h 1489141"/>
                  <a:gd name="connsiteX125" fmla="*/ 573969 w 1034979"/>
                  <a:gd name="connsiteY125" fmla="*/ 1209067 h 1489141"/>
                  <a:gd name="connsiteX126" fmla="*/ 585399 w 1034979"/>
                  <a:gd name="connsiteY126" fmla="*/ 1205257 h 1489141"/>
                  <a:gd name="connsiteX127" fmla="*/ 720654 w 1034979"/>
                  <a:gd name="connsiteY127" fmla="*/ 1289077 h 1489141"/>
                  <a:gd name="connsiteX128" fmla="*/ 733989 w 1034979"/>
                  <a:gd name="connsiteY128" fmla="*/ 1298602 h 1489141"/>
                  <a:gd name="connsiteX129" fmla="*/ 743514 w 1034979"/>
                  <a:gd name="connsiteY129" fmla="*/ 1300507 h 1489141"/>
                  <a:gd name="connsiteX130" fmla="*/ 749229 w 1034979"/>
                  <a:gd name="connsiteY130" fmla="*/ 1302412 h 1489141"/>
                  <a:gd name="connsiteX131" fmla="*/ 762564 w 1034979"/>
                  <a:gd name="connsiteY131" fmla="*/ 1308127 h 1489141"/>
                  <a:gd name="connsiteX132" fmla="*/ 777804 w 1034979"/>
                  <a:gd name="connsiteY132" fmla="*/ 1306222 h 1489141"/>
                  <a:gd name="connsiteX133" fmla="*/ 789234 w 1034979"/>
                  <a:gd name="connsiteY133" fmla="*/ 1300507 h 1489141"/>
                  <a:gd name="connsiteX134" fmla="*/ 794949 w 1034979"/>
                  <a:gd name="connsiteY134" fmla="*/ 1298602 h 1489141"/>
                  <a:gd name="connsiteX135" fmla="*/ 802569 w 1034979"/>
                  <a:gd name="connsiteY135" fmla="*/ 1281457 h 1489141"/>
                  <a:gd name="connsiteX136" fmla="*/ 800664 w 1034979"/>
                  <a:gd name="connsiteY136" fmla="*/ 1256692 h 1489141"/>
                  <a:gd name="connsiteX137" fmla="*/ 798759 w 1034979"/>
                  <a:gd name="connsiteY137" fmla="*/ 1250977 h 1489141"/>
                  <a:gd name="connsiteX138" fmla="*/ 796854 w 1034979"/>
                  <a:gd name="connsiteY138" fmla="*/ 1243357 h 1489141"/>
                  <a:gd name="connsiteX139" fmla="*/ 783519 w 1034979"/>
                  <a:gd name="connsiteY139" fmla="*/ 1226212 h 1489141"/>
                  <a:gd name="connsiteX140" fmla="*/ 773994 w 1034979"/>
                  <a:gd name="connsiteY140" fmla="*/ 1220497 h 1489141"/>
                  <a:gd name="connsiteX141" fmla="*/ 648264 w 1034979"/>
                  <a:gd name="connsiteY141" fmla="*/ 1129057 h 1489141"/>
                  <a:gd name="connsiteX142" fmla="*/ 644454 w 1034979"/>
                  <a:gd name="connsiteY142" fmla="*/ 1111912 h 1489141"/>
                  <a:gd name="connsiteX143" fmla="*/ 646359 w 1034979"/>
                  <a:gd name="connsiteY143" fmla="*/ 1104292 h 1489141"/>
                  <a:gd name="connsiteX144" fmla="*/ 650169 w 1034979"/>
                  <a:gd name="connsiteY144" fmla="*/ 1087147 h 1489141"/>
                  <a:gd name="connsiteX145" fmla="*/ 653979 w 1034979"/>
                  <a:gd name="connsiteY145" fmla="*/ 1081432 h 1489141"/>
                  <a:gd name="connsiteX146" fmla="*/ 655884 w 1034979"/>
                  <a:gd name="connsiteY146" fmla="*/ 1075717 h 1489141"/>
                  <a:gd name="connsiteX147" fmla="*/ 661599 w 1034979"/>
                  <a:gd name="connsiteY147" fmla="*/ 1073812 h 1489141"/>
                  <a:gd name="connsiteX148" fmla="*/ 671124 w 1034979"/>
                  <a:gd name="connsiteY148" fmla="*/ 1062382 h 1489141"/>
                  <a:gd name="connsiteX149" fmla="*/ 724464 w 1034979"/>
                  <a:gd name="connsiteY149" fmla="*/ 1054762 h 1489141"/>
                  <a:gd name="connsiteX150" fmla="*/ 842574 w 1034979"/>
                  <a:gd name="connsiteY150" fmla="*/ 1056667 h 1489141"/>
                  <a:gd name="connsiteX151" fmla="*/ 871149 w 1034979"/>
                  <a:gd name="connsiteY151" fmla="*/ 1058572 h 1489141"/>
                  <a:gd name="connsiteX152" fmla="*/ 899724 w 1034979"/>
                  <a:gd name="connsiteY152" fmla="*/ 1064287 h 1489141"/>
                  <a:gd name="connsiteX153" fmla="*/ 922584 w 1034979"/>
                  <a:gd name="connsiteY153" fmla="*/ 1068097 h 1489141"/>
                  <a:gd name="connsiteX154" fmla="*/ 951159 w 1034979"/>
                  <a:gd name="connsiteY154" fmla="*/ 1073812 h 1489141"/>
                  <a:gd name="connsiteX155" fmla="*/ 956874 w 1034979"/>
                  <a:gd name="connsiteY155" fmla="*/ 1073812 h 1489141"/>
                  <a:gd name="connsiteX156" fmla="*/ 1002594 w 1034979"/>
                  <a:gd name="connsiteY156" fmla="*/ 1071907 h 1489141"/>
                  <a:gd name="connsiteX157" fmla="*/ 1031169 w 1034979"/>
                  <a:gd name="connsiteY157" fmla="*/ 1064287 h 1489141"/>
                  <a:gd name="connsiteX158" fmla="*/ 1034979 w 1034979"/>
                  <a:gd name="connsiteY158" fmla="*/ 1058572 h 1489141"/>
                  <a:gd name="connsiteX159" fmla="*/ 1033074 w 1034979"/>
                  <a:gd name="connsiteY159" fmla="*/ 1039522 h 1489141"/>
                  <a:gd name="connsiteX160" fmla="*/ 1027359 w 1034979"/>
                  <a:gd name="connsiteY160" fmla="*/ 1035712 h 1489141"/>
                  <a:gd name="connsiteX161" fmla="*/ 1012119 w 1034979"/>
                  <a:gd name="connsiteY161" fmla="*/ 1033807 h 1489141"/>
                  <a:gd name="connsiteX162" fmla="*/ 1006404 w 1034979"/>
                  <a:gd name="connsiteY162" fmla="*/ 1031902 h 1489141"/>
                  <a:gd name="connsiteX163" fmla="*/ 998784 w 1034979"/>
                  <a:gd name="connsiteY163" fmla="*/ 1029997 h 1489141"/>
                  <a:gd name="connsiteX164" fmla="*/ 987354 w 1034979"/>
                  <a:gd name="connsiteY164" fmla="*/ 1022377 h 1489141"/>
                  <a:gd name="connsiteX165" fmla="*/ 975924 w 1034979"/>
                  <a:gd name="connsiteY165" fmla="*/ 1018567 h 1489141"/>
                  <a:gd name="connsiteX166" fmla="*/ 970209 w 1034979"/>
                  <a:gd name="connsiteY166" fmla="*/ 1016662 h 1489141"/>
                  <a:gd name="connsiteX167" fmla="*/ 962589 w 1034979"/>
                  <a:gd name="connsiteY167" fmla="*/ 1014757 h 1489141"/>
                  <a:gd name="connsiteX168" fmla="*/ 956874 w 1034979"/>
                  <a:gd name="connsiteY168" fmla="*/ 1012852 h 1489141"/>
                  <a:gd name="connsiteX169" fmla="*/ 935919 w 1034979"/>
                  <a:gd name="connsiteY169" fmla="*/ 1007137 h 1489141"/>
                  <a:gd name="connsiteX170" fmla="*/ 930204 w 1034979"/>
                  <a:gd name="connsiteY170" fmla="*/ 1005232 h 1489141"/>
                  <a:gd name="connsiteX171" fmla="*/ 825429 w 1034979"/>
                  <a:gd name="connsiteY171" fmla="*/ 1007137 h 1489141"/>
                  <a:gd name="connsiteX172" fmla="*/ 819714 w 1034979"/>
                  <a:gd name="connsiteY172" fmla="*/ 1009042 h 1489141"/>
                  <a:gd name="connsiteX173" fmla="*/ 730179 w 1034979"/>
                  <a:gd name="connsiteY173" fmla="*/ 1010947 h 1489141"/>
                  <a:gd name="connsiteX174" fmla="*/ 716844 w 1034979"/>
                  <a:gd name="connsiteY174" fmla="*/ 1014757 h 1489141"/>
                  <a:gd name="connsiteX175" fmla="*/ 695889 w 1034979"/>
                  <a:gd name="connsiteY175" fmla="*/ 1016662 h 1489141"/>
                  <a:gd name="connsiteX176" fmla="*/ 669219 w 1034979"/>
                  <a:gd name="connsiteY176" fmla="*/ 1018567 h 1489141"/>
                  <a:gd name="connsiteX177" fmla="*/ 669219 w 1034979"/>
                  <a:gd name="connsiteY177" fmla="*/ 1018567 h 1489141"/>
                  <a:gd name="connsiteX178" fmla="*/ 646359 w 1034979"/>
                  <a:gd name="connsiteY178" fmla="*/ 1022377 h 1489141"/>
                  <a:gd name="connsiteX179" fmla="*/ 642549 w 1034979"/>
                  <a:gd name="connsiteY179" fmla="*/ 1010947 h 1489141"/>
                  <a:gd name="connsiteX180" fmla="*/ 640644 w 1034979"/>
                  <a:gd name="connsiteY180" fmla="*/ 1005232 h 1489141"/>
                  <a:gd name="connsiteX181" fmla="*/ 642549 w 1034979"/>
                  <a:gd name="connsiteY181" fmla="*/ 988087 h 1489141"/>
                  <a:gd name="connsiteX182" fmla="*/ 644454 w 1034979"/>
                  <a:gd name="connsiteY182" fmla="*/ 982372 h 1489141"/>
                  <a:gd name="connsiteX183" fmla="*/ 661599 w 1034979"/>
                  <a:gd name="connsiteY183" fmla="*/ 972847 h 1489141"/>
                  <a:gd name="connsiteX184" fmla="*/ 673029 w 1034979"/>
                  <a:gd name="connsiteY184" fmla="*/ 965227 h 1489141"/>
                  <a:gd name="connsiteX185" fmla="*/ 674934 w 1034979"/>
                  <a:gd name="connsiteY185" fmla="*/ 959512 h 1489141"/>
                  <a:gd name="connsiteX186" fmla="*/ 680649 w 1034979"/>
                  <a:gd name="connsiteY186" fmla="*/ 957607 h 1489141"/>
                  <a:gd name="connsiteX187" fmla="*/ 686364 w 1034979"/>
                  <a:gd name="connsiteY187" fmla="*/ 953797 h 1489141"/>
                  <a:gd name="connsiteX188" fmla="*/ 695889 w 1034979"/>
                  <a:gd name="connsiteY188" fmla="*/ 944272 h 1489141"/>
                  <a:gd name="connsiteX189" fmla="*/ 705414 w 1034979"/>
                  <a:gd name="connsiteY189" fmla="*/ 932842 h 1489141"/>
                  <a:gd name="connsiteX190" fmla="*/ 716844 w 1034979"/>
                  <a:gd name="connsiteY190" fmla="*/ 925222 h 1489141"/>
                  <a:gd name="connsiteX191" fmla="*/ 732084 w 1034979"/>
                  <a:gd name="connsiteY191" fmla="*/ 911887 h 1489141"/>
                  <a:gd name="connsiteX192" fmla="*/ 741609 w 1034979"/>
                  <a:gd name="connsiteY192" fmla="*/ 900457 h 1489141"/>
                  <a:gd name="connsiteX193" fmla="*/ 753039 w 1034979"/>
                  <a:gd name="connsiteY193" fmla="*/ 890932 h 1489141"/>
                  <a:gd name="connsiteX194" fmla="*/ 758754 w 1034979"/>
                  <a:gd name="connsiteY194" fmla="*/ 879502 h 1489141"/>
                  <a:gd name="connsiteX195" fmla="*/ 760659 w 1034979"/>
                  <a:gd name="connsiteY195" fmla="*/ 873787 h 1489141"/>
                  <a:gd name="connsiteX196" fmla="*/ 766374 w 1034979"/>
                  <a:gd name="connsiteY196" fmla="*/ 862357 h 1489141"/>
                  <a:gd name="connsiteX197" fmla="*/ 764469 w 1034979"/>
                  <a:gd name="connsiteY197" fmla="*/ 847117 h 1489141"/>
                  <a:gd name="connsiteX198" fmla="*/ 758754 w 1034979"/>
                  <a:gd name="connsiteY198" fmla="*/ 845212 h 1489141"/>
                  <a:gd name="connsiteX199" fmla="*/ 737799 w 1034979"/>
                  <a:gd name="connsiteY199" fmla="*/ 847117 h 1489141"/>
                  <a:gd name="connsiteX200" fmla="*/ 732084 w 1034979"/>
                  <a:gd name="connsiteY200" fmla="*/ 850927 h 1489141"/>
                  <a:gd name="connsiteX201" fmla="*/ 720654 w 1034979"/>
                  <a:gd name="connsiteY201" fmla="*/ 854737 h 1489141"/>
                  <a:gd name="connsiteX202" fmla="*/ 716844 w 1034979"/>
                  <a:gd name="connsiteY202" fmla="*/ 860452 h 1489141"/>
                  <a:gd name="connsiteX203" fmla="*/ 711129 w 1034979"/>
                  <a:gd name="connsiteY203" fmla="*/ 862357 h 1489141"/>
                  <a:gd name="connsiteX204" fmla="*/ 705414 w 1034979"/>
                  <a:gd name="connsiteY204" fmla="*/ 866167 h 1489141"/>
                  <a:gd name="connsiteX205" fmla="*/ 699699 w 1034979"/>
                  <a:gd name="connsiteY205" fmla="*/ 871882 h 1489141"/>
                  <a:gd name="connsiteX206" fmla="*/ 692079 w 1034979"/>
                  <a:gd name="connsiteY206" fmla="*/ 875692 h 1489141"/>
                  <a:gd name="connsiteX207" fmla="*/ 650169 w 1034979"/>
                  <a:gd name="connsiteY207" fmla="*/ 904267 h 1489141"/>
                  <a:gd name="connsiteX208" fmla="*/ 636834 w 1034979"/>
                  <a:gd name="connsiteY208" fmla="*/ 915697 h 1489141"/>
                  <a:gd name="connsiteX209" fmla="*/ 627309 w 1034979"/>
                  <a:gd name="connsiteY209" fmla="*/ 932842 h 1489141"/>
                  <a:gd name="connsiteX210" fmla="*/ 602544 w 1034979"/>
                  <a:gd name="connsiteY210" fmla="*/ 938557 h 1489141"/>
                  <a:gd name="connsiteX211" fmla="*/ 589209 w 1034979"/>
                  <a:gd name="connsiteY211" fmla="*/ 942367 h 1489141"/>
                  <a:gd name="connsiteX212" fmla="*/ 573969 w 1034979"/>
                  <a:gd name="connsiteY212" fmla="*/ 940462 h 1489141"/>
                  <a:gd name="connsiteX213" fmla="*/ 562539 w 1034979"/>
                  <a:gd name="connsiteY213" fmla="*/ 936652 h 1489141"/>
                  <a:gd name="connsiteX214" fmla="*/ 551109 w 1034979"/>
                  <a:gd name="connsiteY214" fmla="*/ 932842 h 1489141"/>
                  <a:gd name="connsiteX215" fmla="*/ 539679 w 1034979"/>
                  <a:gd name="connsiteY215" fmla="*/ 929032 h 1489141"/>
                  <a:gd name="connsiteX216" fmla="*/ 533964 w 1034979"/>
                  <a:gd name="connsiteY216" fmla="*/ 927127 h 1489141"/>
                  <a:gd name="connsiteX217" fmla="*/ 528249 w 1034979"/>
                  <a:gd name="connsiteY217" fmla="*/ 923317 h 1489141"/>
                  <a:gd name="connsiteX218" fmla="*/ 516819 w 1034979"/>
                  <a:gd name="connsiteY218" fmla="*/ 917602 h 1489141"/>
                  <a:gd name="connsiteX219" fmla="*/ 509199 w 1034979"/>
                  <a:gd name="connsiteY219" fmla="*/ 906172 h 1489141"/>
                  <a:gd name="connsiteX220" fmla="*/ 505389 w 1034979"/>
                  <a:gd name="connsiteY220" fmla="*/ 885217 h 1489141"/>
                  <a:gd name="connsiteX221" fmla="*/ 507294 w 1034979"/>
                  <a:gd name="connsiteY221" fmla="*/ 820447 h 1489141"/>
                  <a:gd name="connsiteX222" fmla="*/ 513009 w 1034979"/>
                  <a:gd name="connsiteY222" fmla="*/ 807112 h 1489141"/>
                  <a:gd name="connsiteX223" fmla="*/ 503484 w 1034979"/>
                  <a:gd name="connsiteY223" fmla="*/ 330862 h 1489141"/>
                  <a:gd name="connsiteX224" fmla="*/ 499674 w 1034979"/>
                  <a:gd name="connsiteY224" fmla="*/ 39397 h 1489141"/>
                  <a:gd name="connsiteX225" fmla="*/ 490149 w 1034979"/>
                  <a:gd name="connsiteY225" fmla="*/ 12727 h 1489141"/>
                  <a:gd name="connsiteX226" fmla="*/ 488244 w 1034979"/>
                  <a:gd name="connsiteY226" fmla="*/ 7012 h 1489141"/>
                  <a:gd name="connsiteX227" fmla="*/ 484434 w 1034979"/>
                  <a:gd name="connsiteY227" fmla="*/ 1297 h 1489141"/>
                  <a:gd name="connsiteX228" fmla="*/ 419664 w 1034979"/>
                  <a:gd name="connsiteY228" fmla="*/ 33682 h 1489141"/>
                  <a:gd name="connsiteX229" fmla="*/ 423474 w 1034979"/>
                  <a:gd name="connsiteY229" fmla="*/ 45112 h 1489141"/>
                  <a:gd name="connsiteX230" fmla="*/ 429189 w 1034979"/>
                  <a:gd name="connsiteY230" fmla="*/ 210847 h 1489141"/>
                  <a:gd name="connsiteX231" fmla="*/ 440619 w 1034979"/>
                  <a:gd name="connsiteY231" fmla="*/ 393727 h 1489141"/>
                  <a:gd name="connsiteX232" fmla="*/ 425379 w 1034979"/>
                  <a:gd name="connsiteY232" fmla="*/ 690907 h 1489141"/>
                  <a:gd name="connsiteX233" fmla="*/ 417759 w 1034979"/>
                  <a:gd name="connsiteY233" fmla="*/ 818542 h 1489141"/>
                  <a:gd name="connsiteX234" fmla="*/ 413949 w 1034979"/>
                  <a:gd name="connsiteY234" fmla="*/ 835687 h 1489141"/>
                  <a:gd name="connsiteX235" fmla="*/ 417759 w 1034979"/>
                  <a:gd name="connsiteY235" fmla="*/ 856642 h 1489141"/>
                  <a:gd name="connsiteX236" fmla="*/ 421569 w 1034979"/>
                  <a:gd name="connsiteY236" fmla="*/ 862357 h 1489141"/>
                  <a:gd name="connsiteX237" fmla="*/ 425379 w 1034979"/>
                  <a:gd name="connsiteY237" fmla="*/ 873787 h 1489141"/>
                  <a:gd name="connsiteX238" fmla="*/ 423474 w 1034979"/>
                  <a:gd name="connsiteY238" fmla="*/ 900457 h 1489141"/>
                  <a:gd name="connsiteX239" fmla="*/ 417759 w 1034979"/>
                  <a:gd name="connsiteY239" fmla="*/ 902362 h 1489141"/>
                  <a:gd name="connsiteX240" fmla="*/ 412044 w 1034979"/>
                  <a:gd name="connsiteY240" fmla="*/ 906172 h 1489141"/>
                  <a:gd name="connsiteX241" fmla="*/ 421569 w 1034979"/>
                  <a:gd name="connsiteY241" fmla="*/ 902362 h 1489141"/>
                  <a:gd name="connsiteX0" fmla="*/ 421569 w 1034979"/>
                  <a:gd name="connsiteY0" fmla="*/ 902362 h 1489141"/>
                  <a:gd name="connsiteX1" fmla="*/ 421569 w 1034979"/>
                  <a:gd name="connsiteY1" fmla="*/ 902362 h 1489141"/>
                  <a:gd name="connsiteX2" fmla="*/ 394899 w 1034979"/>
                  <a:gd name="connsiteY2" fmla="*/ 911887 h 1489141"/>
                  <a:gd name="connsiteX3" fmla="*/ 387279 w 1034979"/>
                  <a:gd name="connsiteY3" fmla="*/ 913792 h 1489141"/>
                  <a:gd name="connsiteX4" fmla="*/ 356799 w 1034979"/>
                  <a:gd name="connsiteY4" fmla="*/ 915697 h 1489141"/>
                  <a:gd name="connsiteX5" fmla="*/ 351084 w 1034979"/>
                  <a:gd name="connsiteY5" fmla="*/ 919507 h 1489141"/>
                  <a:gd name="connsiteX6" fmla="*/ 339654 w 1034979"/>
                  <a:gd name="connsiteY6" fmla="*/ 929032 h 1489141"/>
                  <a:gd name="connsiteX7" fmla="*/ 328224 w 1034979"/>
                  <a:gd name="connsiteY7" fmla="*/ 932842 h 1489141"/>
                  <a:gd name="connsiteX8" fmla="*/ 312984 w 1034979"/>
                  <a:gd name="connsiteY8" fmla="*/ 938557 h 1489141"/>
                  <a:gd name="connsiteX9" fmla="*/ 265359 w 1034979"/>
                  <a:gd name="connsiteY9" fmla="*/ 934747 h 1489141"/>
                  <a:gd name="connsiteX10" fmla="*/ 253929 w 1034979"/>
                  <a:gd name="connsiteY10" fmla="*/ 930937 h 1489141"/>
                  <a:gd name="connsiteX11" fmla="*/ 242499 w 1034979"/>
                  <a:gd name="connsiteY11" fmla="*/ 927127 h 1489141"/>
                  <a:gd name="connsiteX12" fmla="*/ 236784 w 1034979"/>
                  <a:gd name="connsiteY12" fmla="*/ 925222 h 1489141"/>
                  <a:gd name="connsiteX13" fmla="*/ 231069 w 1034979"/>
                  <a:gd name="connsiteY13" fmla="*/ 923317 h 1489141"/>
                  <a:gd name="connsiteX14" fmla="*/ 219639 w 1034979"/>
                  <a:gd name="connsiteY14" fmla="*/ 921412 h 1489141"/>
                  <a:gd name="connsiteX15" fmla="*/ 213924 w 1034979"/>
                  <a:gd name="connsiteY15" fmla="*/ 919507 h 1489141"/>
                  <a:gd name="connsiteX16" fmla="*/ 206304 w 1034979"/>
                  <a:gd name="connsiteY16" fmla="*/ 917602 h 1489141"/>
                  <a:gd name="connsiteX17" fmla="*/ 194874 w 1034979"/>
                  <a:gd name="connsiteY17" fmla="*/ 913792 h 1489141"/>
                  <a:gd name="connsiteX18" fmla="*/ 189159 w 1034979"/>
                  <a:gd name="connsiteY18" fmla="*/ 911887 h 1489141"/>
                  <a:gd name="connsiteX19" fmla="*/ 181539 w 1034979"/>
                  <a:gd name="connsiteY19" fmla="*/ 909982 h 1489141"/>
                  <a:gd name="connsiteX20" fmla="*/ 170109 w 1034979"/>
                  <a:gd name="connsiteY20" fmla="*/ 904267 h 1489141"/>
                  <a:gd name="connsiteX21" fmla="*/ 164394 w 1034979"/>
                  <a:gd name="connsiteY21" fmla="*/ 900457 h 1489141"/>
                  <a:gd name="connsiteX22" fmla="*/ 156774 w 1034979"/>
                  <a:gd name="connsiteY22" fmla="*/ 889027 h 1489141"/>
                  <a:gd name="connsiteX23" fmla="*/ 145344 w 1034979"/>
                  <a:gd name="connsiteY23" fmla="*/ 885217 h 1489141"/>
                  <a:gd name="connsiteX24" fmla="*/ 139629 w 1034979"/>
                  <a:gd name="connsiteY24" fmla="*/ 881407 h 1489141"/>
                  <a:gd name="connsiteX25" fmla="*/ 133914 w 1034979"/>
                  <a:gd name="connsiteY25" fmla="*/ 879502 h 1489141"/>
                  <a:gd name="connsiteX26" fmla="*/ 116769 w 1034979"/>
                  <a:gd name="connsiteY26" fmla="*/ 875692 h 1489141"/>
                  <a:gd name="connsiteX27" fmla="*/ 111054 w 1034979"/>
                  <a:gd name="connsiteY27" fmla="*/ 869977 h 1489141"/>
                  <a:gd name="connsiteX28" fmla="*/ 101529 w 1034979"/>
                  <a:gd name="connsiteY28" fmla="*/ 852832 h 1489141"/>
                  <a:gd name="connsiteX29" fmla="*/ 84384 w 1034979"/>
                  <a:gd name="connsiteY29" fmla="*/ 845212 h 1489141"/>
                  <a:gd name="connsiteX30" fmla="*/ 78669 w 1034979"/>
                  <a:gd name="connsiteY30" fmla="*/ 843307 h 1489141"/>
                  <a:gd name="connsiteX31" fmla="*/ 59619 w 1034979"/>
                  <a:gd name="connsiteY31" fmla="*/ 847117 h 1489141"/>
                  <a:gd name="connsiteX32" fmla="*/ 53904 w 1034979"/>
                  <a:gd name="connsiteY32" fmla="*/ 850927 h 1489141"/>
                  <a:gd name="connsiteX33" fmla="*/ 50094 w 1034979"/>
                  <a:gd name="connsiteY33" fmla="*/ 856642 h 1489141"/>
                  <a:gd name="connsiteX34" fmla="*/ 46284 w 1034979"/>
                  <a:gd name="connsiteY34" fmla="*/ 868072 h 1489141"/>
                  <a:gd name="connsiteX35" fmla="*/ 50094 w 1034979"/>
                  <a:gd name="connsiteY35" fmla="*/ 906172 h 1489141"/>
                  <a:gd name="connsiteX36" fmla="*/ 53904 w 1034979"/>
                  <a:gd name="connsiteY36" fmla="*/ 911887 h 1489141"/>
                  <a:gd name="connsiteX37" fmla="*/ 59619 w 1034979"/>
                  <a:gd name="connsiteY37" fmla="*/ 915697 h 1489141"/>
                  <a:gd name="connsiteX38" fmla="*/ 63429 w 1034979"/>
                  <a:gd name="connsiteY38" fmla="*/ 921412 h 1489141"/>
                  <a:gd name="connsiteX39" fmla="*/ 80574 w 1034979"/>
                  <a:gd name="connsiteY39" fmla="*/ 930937 h 1489141"/>
                  <a:gd name="connsiteX40" fmla="*/ 103434 w 1034979"/>
                  <a:gd name="connsiteY40" fmla="*/ 932842 h 1489141"/>
                  <a:gd name="connsiteX41" fmla="*/ 124389 w 1034979"/>
                  <a:gd name="connsiteY41" fmla="*/ 938557 h 1489141"/>
                  <a:gd name="connsiteX42" fmla="*/ 130104 w 1034979"/>
                  <a:gd name="connsiteY42" fmla="*/ 940462 h 1489141"/>
                  <a:gd name="connsiteX43" fmla="*/ 135819 w 1034979"/>
                  <a:gd name="connsiteY43" fmla="*/ 946177 h 1489141"/>
                  <a:gd name="connsiteX44" fmla="*/ 143439 w 1034979"/>
                  <a:gd name="connsiteY44" fmla="*/ 948082 h 1489141"/>
                  <a:gd name="connsiteX45" fmla="*/ 166299 w 1034979"/>
                  <a:gd name="connsiteY45" fmla="*/ 951892 h 1489141"/>
                  <a:gd name="connsiteX46" fmla="*/ 191064 w 1034979"/>
                  <a:gd name="connsiteY46" fmla="*/ 957607 h 1489141"/>
                  <a:gd name="connsiteX47" fmla="*/ 208209 w 1034979"/>
                  <a:gd name="connsiteY47" fmla="*/ 963322 h 1489141"/>
                  <a:gd name="connsiteX48" fmla="*/ 213924 w 1034979"/>
                  <a:gd name="connsiteY48" fmla="*/ 965227 h 1489141"/>
                  <a:gd name="connsiteX49" fmla="*/ 229164 w 1034979"/>
                  <a:gd name="connsiteY49" fmla="*/ 969037 h 1489141"/>
                  <a:gd name="connsiteX50" fmla="*/ 248214 w 1034979"/>
                  <a:gd name="connsiteY50" fmla="*/ 974752 h 1489141"/>
                  <a:gd name="connsiteX51" fmla="*/ 253929 w 1034979"/>
                  <a:gd name="connsiteY51" fmla="*/ 978562 h 1489141"/>
                  <a:gd name="connsiteX52" fmla="*/ 267264 w 1034979"/>
                  <a:gd name="connsiteY52" fmla="*/ 993802 h 1489141"/>
                  <a:gd name="connsiteX53" fmla="*/ 272979 w 1034979"/>
                  <a:gd name="connsiteY53" fmla="*/ 1012852 h 1489141"/>
                  <a:gd name="connsiteX54" fmla="*/ 274884 w 1034979"/>
                  <a:gd name="connsiteY54" fmla="*/ 1018567 h 1489141"/>
                  <a:gd name="connsiteX55" fmla="*/ 276789 w 1034979"/>
                  <a:gd name="connsiteY55" fmla="*/ 1024282 h 1489141"/>
                  <a:gd name="connsiteX56" fmla="*/ 278694 w 1034979"/>
                  <a:gd name="connsiteY56" fmla="*/ 1049047 h 1489141"/>
                  <a:gd name="connsiteX57" fmla="*/ 280599 w 1034979"/>
                  <a:gd name="connsiteY57" fmla="*/ 1054762 h 1489141"/>
                  <a:gd name="connsiteX58" fmla="*/ 278694 w 1034979"/>
                  <a:gd name="connsiteY58" fmla="*/ 1073812 h 1489141"/>
                  <a:gd name="connsiteX59" fmla="*/ 276789 w 1034979"/>
                  <a:gd name="connsiteY59" fmla="*/ 1083337 h 1489141"/>
                  <a:gd name="connsiteX60" fmla="*/ 263454 w 1034979"/>
                  <a:gd name="connsiteY60" fmla="*/ 1096672 h 1489141"/>
                  <a:gd name="connsiteX61" fmla="*/ 252024 w 1034979"/>
                  <a:gd name="connsiteY61" fmla="*/ 1104292 h 1489141"/>
                  <a:gd name="connsiteX62" fmla="*/ 240594 w 1034979"/>
                  <a:gd name="connsiteY62" fmla="*/ 1108102 h 1489141"/>
                  <a:gd name="connsiteX63" fmla="*/ 126294 w 1034979"/>
                  <a:gd name="connsiteY63" fmla="*/ 1108102 h 1489141"/>
                  <a:gd name="connsiteX64" fmla="*/ 120579 w 1034979"/>
                  <a:gd name="connsiteY64" fmla="*/ 1110007 h 1489141"/>
                  <a:gd name="connsiteX65" fmla="*/ 105339 w 1034979"/>
                  <a:gd name="connsiteY65" fmla="*/ 1111912 h 1489141"/>
                  <a:gd name="connsiteX66" fmla="*/ 88194 w 1034979"/>
                  <a:gd name="connsiteY66" fmla="*/ 1117627 h 1489141"/>
                  <a:gd name="connsiteX67" fmla="*/ 82479 w 1034979"/>
                  <a:gd name="connsiteY67" fmla="*/ 1119532 h 1489141"/>
                  <a:gd name="connsiteX68" fmla="*/ 76764 w 1034979"/>
                  <a:gd name="connsiteY68" fmla="*/ 1123342 h 1489141"/>
                  <a:gd name="connsiteX69" fmla="*/ 65334 w 1034979"/>
                  <a:gd name="connsiteY69" fmla="*/ 1125247 h 1489141"/>
                  <a:gd name="connsiteX70" fmla="*/ 27234 w 1034979"/>
                  <a:gd name="connsiteY70" fmla="*/ 1127152 h 1489141"/>
                  <a:gd name="connsiteX71" fmla="*/ 15804 w 1034979"/>
                  <a:gd name="connsiteY71" fmla="*/ 1132867 h 1489141"/>
                  <a:gd name="connsiteX72" fmla="*/ 6279 w 1034979"/>
                  <a:gd name="connsiteY72" fmla="*/ 1142392 h 1489141"/>
                  <a:gd name="connsiteX73" fmla="*/ 4374 w 1034979"/>
                  <a:gd name="connsiteY73" fmla="*/ 1148107 h 1489141"/>
                  <a:gd name="connsiteX74" fmla="*/ 564 w 1034979"/>
                  <a:gd name="connsiteY74" fmla="*/ 1153822 h 1489141"/>
                  <a:gd name="connsiteX75" fmla="*/ 6279 w 1034979"/>
                  <a:gd name="connsiteY75" fmla="*/ 1186207 h 1489141"/>
                  <a:gd name="connsiteX76" fmla="*/ 11994 w 1034979"/>
                  <a:gd name="connsiteY76" fmla="*/ 1190017 h 1489141"/>
                  <a:gd name="connsiteX77" fmla="*/ 17709 w 1034979"/>
                  <a:gd name="connsiteY77" fmla="*/ 1191922 h 1489141"/>
                  <a:gd name="connsiteX78" fmla="*/ 145344 w 1034979"/>
                  <a:gd name="connsiteY78" fmla="*/ 1190017 h 1489141"/>
                  <a:gd name="connsiteX79" fmla="*/ 152964 w 1034979"/>
                  <a:gd name="connsiteY79" fmla="*/ 1188112 h 1489141"/>
                  <a:gd name="connsiteX80" fmla="*/ 303459 w 1034979"/>
                  <a:gd name="connsiteY80" fmla="*/ 1182397 h 1489141"/>
                  <a:gd name="connsiteX81" fmla="*/ 318699 w 1034979"/>
                  <a:gd name="connsiteY81" fmla="*/ 1190017 h 1489141"/>
                  <a:gd name="connsiteX82" fmla="*/ 330129 w 1034979"/>
                  <a:gd name="connsiteY82" fmla="*/ 1195732 h 1489141"/>
                  <a:gd name="connsiteX83" fmla="*/ 333939 w 1034979"/>
                  <a:gd name="connsiteY83" fmla="*/ 1201447 h 1489141"/>
                  <a:gd name="connsiteX84" fmla="*/ 339654 w 1034979"/>
                  <a:gd name="connsiteY84" fmla="*/ 1203352 h 1489141"/>
                  <a:gd name="connsiteX85" fmla="*/ 351084 w 1034979"/>
                  <a:gd name="connsiteY85" fmla="*/ 1210972 h 1489141"/>
                  <a:gd name="connsiteX86" fmla="*/ 356799 w 1034979"/>
                  <a:gd name="connsiteY86" fmla="*/ 1214782 h 1489141"/>
                  <a:gd name="connsiteX87" fmla="*/ 360609 w 1034979"/>
                  <a:gd name="connsiteY87" fmla="*/ 1220497 h 1489141"/>
                  <a:gd name="connsiteX88" fmla="*/ 366324 w 1034979"/>
                  <a:gd name="connsiteY88" fmla="*/ 1231927 h 1489141"/>
                  <a:gd name="connsiteX89" fmla="*/ 362514 w 1034979"/>
                  <a:gd name="connsiteY89" fmla="*/ 1258597 h 1489141"/>
                  <a:gd name="connsiteX90" fmla="*/ 358704 w 1034979"/>
                  <a:gd name="connsiteY90" fmla="*/ 1264312 h 1489141"/>
                  <a:gd name="connsiteX91" fmla="*/ 356799 w 1034979"/>
                  <a:gd name="connsiteY91" fmla="*/ 1270027 h 1489141"/>
                  <a:gd name="connsiteX92" fmla="*/ 352989 w 1034979"/>
                  <a:gd name="connsiteY92" fmla="*/ 1275742 h 1489141"/>
                  <a:gd name="connsiteX93" fmla="*/ 351084 w 1034979"/>
                  <a:gd name="connsiteY93" fmla="*/ 1281457 h 1489141"/>
                  <a:gd name="connsiteX94" fmla="*/ 347274 w 1034979"/>
                  <a:gd name="connsiteY94" fmla="*/ 1287172 h 1489141"/>
                  <a:gd name="connsiteX95" fmla="*/ 330129 w 1034979"/>
                  <a:gd name="connsiteY95" fmla="*/ 1353847 h 1489141"/>
                  <a:gd name="connsiteX96" fmla="*/ 328224 w 1034979"/>
                  <a:gd name="connsiteY96" fmla="*/ 1405282 h 1489141"/>
                  <a:gd name="connsiteX97" fmla="*/ 330129 w 1034979"/>
                  <a:gd name="connsiteY97" fmla="*/ 1430047 h 1489141"/>
                  <a:gd name="connsiteX98" fmla="*/ 332034 w 1034979"/>
                  <a:gd name="connsiteY98" fmla="*/ 1435762 h 1489141"/>
                  <a:gd name="connsiteX99" fmla="*/ 335844 w 1034979"/>
                  <a:gd name="connsiteY99" fmla="*/ 1439572 h 1489141"/>
                  <a:gd name="connsiteX100" fmla="*/ 364419 w 1034979"/>
                  <a:gd name="connsiteY100" fmla="*/ 1485292 h 1489141"/>
                  <a:gd name="connsiteX101" fmla="*/ 387279 w 1034979"/>
                  <a:gd name="connsiteY101" fmla="*/ 1487197 h 1489141"/>
                  <a:gd name="connsiteX102" fmla="*/ 392994 w 1034979"/>
                  <a:gd name="connsiteY102" fmla="*/ 1481482 h 1489141"/>
                  <a:gd name="connsiteX103" fmla="*/ 394899 w 1034979"/>
                  <a:gd name="connsiteY103" fmla="*/ 1470052 h 1489141"/>
                  <a:gd name="connsiteX104" fmla="*/ 396804 w 1034979"/>
                  <a:gd name="connsiteY104" fmla="*/ 1464337 h 1489141"/>
                  <a:gd name="connsiteX105" fmla="*/ 398709 w 1034979"/>
                  <a:gd name="connsiteY105" fmla="*/ 1447192 h 1489141"/>
                  <a:gd name="connsiteX106" fmla="*/ 400614 w 1034979"/>
                  <a:gd name="connsiteY106" fmla="*/ 1433857 h 1489141"/>
                  <a:gd name="connsiteX107" fmla="*/ 404424 w 1034979"/>
                  <a:gd name="connsiteY107" fmla="*/ 1376707 h 1489141"/>
                  <a:gd name="connsiteX108" fmla="*/ 410139 w 1034979"/>
                  <a:gd name="connsiteY108" fmla="*/ 1365277 h 1489141"/>
                  <a:gd name="connsiteX109" fmla="*/ 413949 w 1034979"/>
                  <a:gd name="connsiteY109" fmla="*/ 1351942 h 1489141"/>
                  <a:gd name="connsiteX110" fmla="*/ 415854 w 1034979"/>
                  <a:gd name="connsiteY110" fmla="*/ 1346227 h 1489141"/>
                  <a:gd name="connsiteX111" fmla="*/ 417759 w 1034979"/>
                  <a:gd name="connsiteY111" fmla="*/ 1332892 h 1489141"/>
                  <a:gd name="connsiteX112" fmla="*/ 421569 w 1034979"/>
                  <a:gd name="connsiteY112" fmla="*/ 1321462 h 1489141"/>
                  <a:gd name="connsiteX113" fmla="*/ 427284 w 1034979"/>
                  <a:gd name="connsiteY113" fmla="*/ 1308127 h 1489141"/>
                  <a:gd name="connsiteX114" fmla="*/ 436809 w 1034979"/>
                  <a:gd name="connsiteY114" fmla="*/ 1296697 h 1489141"/>
                  <a:gd name="connsiteX115" fmla="*/ 450144 w 1034979"/>
                  <a:gd name="connsiteY115" fmla="*/ 1281457 h 1489141"/>
                  <a:gd name="connsiteX116" fmla="*/ 457764 w 1034979"/>
                  <a:gd name="connsiteY116" fmla="*/ 1270027 h 1489141"/>
                  <a:gd name="connsiteX117" fmla="*/ 461574 w 1034979"/>
                  <a:gd name="connsiteY117" fmla="*/ 1258597 h 1489141"/>
                  <a:gd name="connsiteX118" fmla="*/ 465384 w 1034979"/>
                  <a:gd name="connsiteY118" fmla="*/ 1243357 h 1489141"/>
                  <a:gd name="connsiteX119" fmla="*/ 467289 w 1034979"/>
                  <a:gd name="connsiteY119" fmla="*/ 1237642 h 1489141"/>
                  <a:gd name="connsiteX120" fmla="*/ 507294 w 1034979"/>
                  <a:gd name="connsiteY120" fmla="*/ 1231927 h 1489141"/>
                  <a:gd name="connsiteX121" fmla="*/ 535869 w 1034979"/>
                  <a:gd name="connsiteY121" fmla="*/ 1222402 h 1489141"/>
                  <a:gd name="connsiteX122" fmla="*/ 541584 w 1034979"/>
                  <a:gd name="connsiteY122" fmla="*/ 1220497 h 1489141"/>
                  <a:gd name="connsiteX123" fmla="*/ 547299 w 1034979"/>
                  <a:gd name="connsiteY123" fmla="*/ 1218592 h 1489141"/>
                  <a:gd name="connsiteX124" fmla="*/ 554919 w 1034979"/>
                  <a:gd name="connsiteY124" fmla="*/ 1216687 h 1489141"/>
                  <a:gd name="connsiteX125" fmla="*/ 573969 w 1034979"/>
                  <a:gd name="connsiteY125" fmla="*/ 1209067 h 1489141"/>
                  <a:gd name="connsiteX126" fmla="*/ 585399 w 1034979"/>
                  <a:gd name="connsiteY126" fmla="*/ 1205257 h 1489141"/>
                  <a:gd name="connsiteX127" fmla="*/ 720654 w 1034979"/>
                  <a:gd name="connsiteY127" fmla="*/ 1289077 h 1489141"/>
                  <a:gd name="connsiteX128" fmla="*/ 733989 w 1034979"/>
                  <a:gd name="connsiteY128" fmla="*/ 1298602 h 1489141"/>
                  <a:gd name="connsiteX129" fmla="*/ 743514 w 1034979"/>
                  <a:gd name="connsiteY129" fmla="*/ 1300507 h 1489141"/>
                  <a:gd name="connsiteX130" fmla="*/ 749229 w 1034979"/>
                  <a:gd name="connsiteY130" fmla="*/ 1302412 h 1489141"/>
                  <a:gd name="connsiteX131" fmla="*/ 762564 w 1034979"/>
                  <a:gd name="connsiteY131" fmla="*/ 1308127 h 1489141"/>
                  <a:gd name="connsiteX132" fmla="*/ 777804 w 1034979"/>
                  <a:gd name="connsiteY132" fmla="*/ 1306222 h 1489141"/>
                  <a:gd name="connsiteX133" fmla="*/ 789234 w 1034979"/>
                  <a:gd name="connsiteY133" fmla="*/ 1300507 h 1489141"/>
                  <a:gd name="connsiteX134" fmla="*/ 794949 w 1034979"/>
                  <a:gd name="connsiteY134" fmla="*/ 1298602 h 1489141"/>
                  <a:gd name="connsiteX135" fmla="*/ 802569 w 1034979"/>
                  <a:gd name="connsiteY135" fmla="*/ 1281457 h 1489141"/>
                  <a:gd name="connsiteX136" fmla="*/ 800664 w 1034979"/>
                  <a:gd name="connsiteY136" fmla="*/ 1256692 h 1489141"/>
                  <a:gd name="connsiteX137" fmla="*/ 798759 w 1034979"/>
                  <a:gd name="connsiteY137" fmla="*/ 1250977 h 1489141"/>
                  <a:gd name="connsiteX138" fmla="*/ 796854 w 1034979"/>
                  <a:gd name="connsiteY138" fmla="*/ 1243357 h 1489141"/>
                  <a:gd name="connsiteX139" fmla="*/ 783519 w 1034979"/>
                  <a:gd name="connsiteY139" fmla="*/ 1226212 h 1489141"/>
                  <a:gd name="connsiteX140" fmla="*/ 773994 w 1034979"/>
                  <a:gd name="connsiteY140" fmla="*/ 1220497 h 1489141"/>
                  <a:gd name="connsiteX141" fmla="*/ 648264 w 1034979"/>
                  <a:gd name="connsiteY141" fmla="*/ 1129057 h 1489141"/>
                  <a:gd name="connsiteX142" fmla="*/ 644454 w 1034979"/>
                  <a:gd name="connsiteY142" fmla="*/ 1111912 h 1489141"/>
                  <a:gd name="connsiteX143" fmla="*/ 646359 w 1034979"/>
                  <a:gd name="connsiteY143" fmla="*/ 1104292 h 1489141"/>
                  <a:gd name="connsiteX144" fmla="*/ 650169 w 1034979"/>
                  <a:gd name="connsiteY144" fmla="*/ 1087147 h 1489141"/>
                  <a:gd name="connsiteX145" fmla="*/ 653979 w 1034979"/>
                  <a:gd name="connsiteY145" fmla="*/ 1081432 h 1489141"/>
                  <a:gd name="connsiteX146" fmla="*/ 655884 w 1034979"/>
                  <a:gd name="connsiteY146" fmla="*/ 1075717 h 1489141"/>
                  <a:gd name="connsiteX147" fmla="*/ 661599 w 1034979"/>
                  <a:gd name="connsiteY147" fmla="*/ 1073812 h 1489141"/>
                  <a:gd name="connsiteX148" fmla="*/ 671124 w 1034979"/>
                  <a:gd name="connsiteY148" fmla="*/ 1062382 h 1489141"/>
                  <a:gd name="connsiteX149" fmla="*/ 724464 w 1034979"/>
                  <a:gd name="connsiteY149" fmla="*/ 1054762 h 1489141"/>
                  <a:gd name="connsiteX150" fmla="*/ 842574 w 1034979"/>
                  <a:gd name="connsiteY150" fmla="*/ 1056667 h 1489141"/>
                  <a:gd name="connsiteX151" fmla="*/ 871149 w 1034979"/>
                  <a:gd name="connsiteY151" fmla="*/ 1058572 h 1489141"/>
                  <a:gd name="connsiteX152" fmla="*/ 899724 w 1034979"/>
                  <a:gd name="connsiteY152" fmla="*/ 1064287 h 1489141"/>
                  <a:gd name="connsiteX153" fmla="*/ 922584 w 1034979"/>
                  <a:gd name="connsiteY153" fmla="*/ 1068097 h 1489141"/>
                  <a:gd name="connsiteX154" fmla="*/ 951159 w 1034979"/>
                  <a:gd name="connsiteY154" fmla="*/ 1073812 h 1489141"/>
                  <a:gd name="connsiteX155" fmla="*/ 956874 w 1034979"/>
                  <a:gd name="connsiteY155" fmla="*/ 1073812 h 1489141"/>
                  <a:gd name="connsiteX156" fmla="*/ 1002594 w 1034979"/>
                  <a:gd name="connsiteY156" fmla="*/ 1071907 h 1489141"/>
                  <a:gd name="connsiteX157" fmla="*/ 1031169 w 1034979"/>
                  <a:gd name="connsiteY157" fmla="*/ 1064287 h 1489141"/>
                  <a:gd name="connsiteX158" fmla="*/ 1034979 w 1034979"/>
                  <a:gd name="connsiteY158" fmla="*/ 1058572 h 1489141"/>
                  <a:gd name="connsiteX159" fmla="*/ 1033074 w 1034979"/>
                  <a:gd name="connsiteY159" fmla="*/ 1039522 h 1489141"/>
                  <a:gd name="connsiteX160" fmla="*/ 1027359 w 1034979"/>
                  <a:gd name="connsiteY160" fmla="*/ 1035712 h 1489141"/>
                  <a:gd name="connsiteX161" fmla="*/ 1012119 w 1034979"/>
                  <a:gd name="connsiteY161" fmla="*/ 1033807 h 1489141"/>
                  <a:gd name="connsiteX162" fmla="*/ 1006404 w 1034979"/>
                  <a:gd name="connsiteY162" fmla="*/ 1031902 h 1489141"/>
                  <a:gd name="connsiteX163" fmla="*/ 998784 w 1034979"/>
                  <a:gd name="connsiteY163" fmla="*/ 1029997 h 1489141"/>
                  <a:gd name="connsiteX164" fmla="*/ 987354 w 1034979"/>
                  <a:gd name="connsiteY164" fmla="*/ 1022377 h 1489141"/>
                  <a:gd name="connsiteX165" fmla="*/ 975924 w 1034979"/>
                  <a:gd name="connsiteY165" fmla="*/ 1018567 h 1489141"/>
                  <a:gd name="connsiteX166" fmla="*/ 970209 w 1034979"/>
                  <a:gd name="connsiteY166" fmla="*/ 1016662 h 1489141"/>
                  <a:gd name="connsiteX167" fmla="*/ 962589 w 1034979"/>
                  <a:gd name="connsiteY167" fmla="*/ 1014757 h 1489141"/>
                  <a:gd name="connsiteX168" fmla="*/ 956874 w 1034979"/>
                  <a:gd name="connsiteY168" fmla="*/ 1012852 h 1489141"/>
                  <a:gd name="connsiteX169" fmla="*/ 935919 w 1034979"/>
                  <a:gd name="connsiteY169" fmla="*/ 1007137 h 1489141"/>
                  <a:gd name="connsiteX170" fmla="*/ 930204 w 1034979"/>
                  <a:gd name="connsiteY170" fmla="*/ 1005232 h 1489141"/>
                  <a:gd name="connsiteX171" fmla="*/ 825429 w 1034979"/>
                  <a:gd name="connsiteY171" fmla="*/ 1007137 h 1489141"/>
                  <a:gd name="connsiteX172" fmla="*/ 819714 w 1034979"/>
                  <a:gd name="connsiteY172" fmla="*/ 1009042 h 1489141"/>
                  <a:gd name="connsiteX173" fmla="*/ 730179 w 1034979"/>
                  <a:gd name="connsiteY173" fmla="*/ 1010947 h 1489141"/>
                  <a:gd name="connsiteX174" fmla="*/ 716844 w 1034979"/>
                  <a:gd name="connsiteY174" fmla="*/ 1014757 h 1489141"/>
                  <a:gd name="connsiteX175" fmla="*/ 695889 w 1034979"/>
                  <a:gd name="connsiteY175" fmla="*/ 1016662 h 1489141"/>
                  <a:gd name="connsiteX176" fmla="*/ 669219 w 1034979"/>
                  <a:gd name="connsiteY176" fmla="*/ 1018567 h 1489141"/>
                  <a:gd name="connsiteX177" fmla="*/ 669219 w 1034979"/>
                  <a:gd name="connsiteY177" fmla="*/ 1018567 h 1489141"/>
                  <a:gd name="connsiteX178" fmla="*/ 646359 w 1034979"/>
                  <a:gd name="connsiteY178" fmla="*/ 1022377 h 1489141"/>
                  <a:gd name="connsiteX179" fmla="*/ 642549 w 1034979"/>
                  <a:gd name="connsiteY179" fmla="*/ 1010947 h 1489141"/>
                  <a:gd name="connsiteX180" fmla="*/ 640644 w 1034979"/>
                  <a:gd name="connsiteY180" fmla="*/ 1005232 h 1489141"/>
                  <a:gd name="connsiteX181" fmla="*/ 642549 w 1034979"/>
                  <a:gd name="connsiteY181" fmla="*/ 988087 h 1489141"/>
                  <a:gd name="connsiteX182" fmla="*/ 644454 w 1034979"/>
                  <a:gd name="connsiteY182" fmla="*/ 982372 h 1489141"/>
                  <a:gd name="connsiteX183" fmla="*/ 661599 w 1034979"/>
                  <a:gd name="connsiteY183" fmla="*/ 972847 h 1489141"/>
                  <a:gd name="connsiteX184" fmla="*/ 673029 w 1034979"/>
                  <a:gd name="connsiteY184" fmla="*/ 965227 h 1489141"/>
                  <a:gd name="connsiteX185" fmla="*/ 674934 w 1034979"/>
                  <a:gd name="connsiteY185" fmla="*/ 959512 h 1489141"/>
                  <a:gd name="connsiteX186" fmla="*/ 680649 w 1034979"/>
                  <a:gd name="connsiteY186" fmla="*/ 957607 h 1489141"/>
                  <a:gd name="connsiteX187" fmla="*/ 686364 w 1034979"/>
                  <a:gd name="connsiteY187" fmla="*/ 953797 h 1489141"/>
                  <a:gd name="connsiteX188" fmla="*/ 695889 w 1034979"/>
                  <a:gd name="connsiteY188" fmla="*/ 944272 h 1489141"/>
                  <a:gd name="connsiteX189" fmla="*/ 705414 w 1034979"/>
                  <a:gd name="connsiteY189" fmla="*/ 932842 h 1489141"/>
                  <a:gd name="connsiteX190" fmla="*/ 716844 w 1034979"/>
                  <a:gd name="connsiteY190" fmla="*/ 925222 h 1489141"/>
                  <a:gd name="connsiteX191" fmla="*/ 732084 w 1034979"/>
                  <a:gd name="connsiteY191" fmla="*/ 911887 h 1489141"/>
                  <a:gd name="connsiteX192" fmla="*/ 741609 w 1034979"/>
                  <a:gd name="connsiteY192" fmla="*/ 900457 h 1489141"/>
                  <a:gd name="connsiteX193" fmla="*/ 753039 w 1034979"/>
                  <a:gd name="connsiteY193" fmla="*/ 890932 h 1489141"/>
                  <a:gd name="connsiteX194" fmla="*/ 758754 w 1034979"/>
                  <a:gd name="connsiteY194" fmla="*/ 879502 h 1489141"/>
                  <a:gd name="connsiteX195" fmla="*/ 760659 w 1034979"/>
                  <a:gd name="connsiteY195" fmla="*/ 873787 h 1489141"/>
                  <a:gd name="connsiteX196" fmla="*/ 766374 w 1034979"/>
                  <a:gd name="connsiteY196" fmla="*/ 862357 h 1489141"/>
                  <a:gd name="connsiteX197" fmla="*/ 764469 w 1034979"/>
                  <a:gd name="connsiteY197" fmla="*/ 847117 h 1489141"/>
                  <a:gd name="connsiteX198" fmla="*/ 758754 w 1034979"/>
                  <a:gd name="connsiteY198" fmla="*/ 845212 h 1489141"/>
                  <a:gd name="connsiteX199" fmla="*/ 737799 w 1034979"/>
                  <a:gd name="connsiteY199" fmla="*/ 847117 h 1489141"/>
                  <a:gd name="connsiteX200" fmla="*/ 732084 w 1034979"/>
                  <a:gd name="connsiteY200" fmla="*/ 850927 h 1489141"/>
                  <a:gd name="connsiteX201" fmla="*/ 720654 w 1034979"/>
                  <a:gd name="connsiteY201" fmla="*/ 854737 h 1489141"/>
                  <a:gd name="connsiteX202" fmla="*/ 716844 w 1034979"/>
                  <a:gd name="connsiteY202" fmla="*/ 860452 h 1489141"/>
                  <a:gd name="connsiteX203" fmla="*/ 711129 w 1034979"/>
                  <a:gd name="connsiteY203" fmla="*/ 862357 h 1489141"/>
                  <a:gd name="connsiteX204" fmla="*/ 705414 w 1034979"/>
                  <a:gd name="connsiteY204" fmla="*/ 866167 h 1489141"/>
                  <a:gd name="connsiteX205" fmla="*/ 699699 w 1034979"/>
                  <a:gd name="connsiteY205" fmla="*/ 871882 h 1489141"/>
                  <a:gd name="connsiteX206" fmla="*/ 692079 w 1034979"/>
                  <a:gd name="connsiteY206" fmla="*/ 875692 h 1489141"/>
                  <a:gd name="connsiteX207" fmla="*/ 650169 w 1034979"/>
                  <a:gd name="connsiteY207" fmla="*/ 904267 h 1489141"/>
                  <a:gd name="connsiteX208" fmla="*/ 636834 w 1034979"/>
                  <a:gd name="connsiteY208" fmla="*/ 915697 h 1489141"/>
                  <a:gd name="connsiteX209" fmla="*/ 627309 w 1034979"/>
                  <a:gd name="connsiteY209" fmla="*/ 932842 h 1489141"/>
                  <a:gd name="connsiteX210" fmla="*/ 602544 w 1034979"/>
                  <a:gd name="connsiteY210" fmla="*/ 938557 h 1489141"/>
                  <a:gd name="connsiteX211" fmla="*/ 589209 w 1034979"/>
                  <a:gd name="connsiteY211" fmla="*/ 942367 h 1489141"/>
                  <a:gd name="connsiteX212" fmla="*/ 573969 w 1034979"/>
                  <a:gd name="connsiteY212" fmla="*/ 940462 h 1489141"/>
                  <a:gd name="connsiteX213" fmla="*/ 562539 w 1034979"/>
                  <a:gd name="connsiteY213" fmla="*/ 936652 h 1489141"/>
                  <a:gd name="connsiteX214" fmla="*/ 551109 w 1034979"/>
                  <a:gd name="connsiteY214" fmla="*/ 932842 h 1489141"/>
                  <a:gd name="connsiteX215" fmla="*/ 539679 w 1034979"/>
                  <a:gd name="connsiteY215" fmla="*/ 929032 h 1489141"/>
                  <a:gd name="connsiteX216" fmla="*/ 533964 w 1034979"/>
                  <a:gd name="connsiteY216" fmla="*/ 927127 h 1489141"/>
                  <a:gd name="connsiteX217" fmla="*/ 528249 w 1034979"/>
                  <a:gd name="connsiteY217" fmla="*/ 923317 h 1489141"/>
                  <a:gd name="connsiteX218" fmla="*/ 516819 w 1034979"/>
                  <a:gd name="connsiteY218" fmla="*/ 917602 h 1489141"/>
                  <a:gd name="connsiteX219" fmla="*/ 509199 w 1034979"/>
                  <a:gd name="connsiteY219" fmla="*/ 906172 h 1489141"/>
                  <a:gd name="connsiteX220" fmla="*/ 505389 w 1034979"/>
                  <a:gd name="connsiteY220" fmla="*/ 885217 h 1489141"/>
                  <a:gd name="connsiteX221" fmla="*/ 507294 w 1034979"/>
                  <a:gd name="connsiteY221" fmla="*/ 820447 h 1489141"/>
                  <a:gd name="connsiteX222" fmla="*/ 513009 w 1034979"/>
                  <a:gd name="connsiteY222" fmla="*/ 807112 h 1489141"/>
                  <a:gd name="connsiteX223" fmla="*/ 503484 w 1034979"/>
                  <a:gd name="connsiteY223" fmla="*/ 330862 h 1489141"/>
                  <a:gd name="connsiteX224" fmla="*/ 490149 w 1034979"/>
                  <a:gd name="connsiteY224" fmla="*/ 12727 h 1489141"/>
                  <a:gd name="connsiteX225" fmla="*/ 488244 w 1034979"/>
                  <a:gd name="connsiteY225" fmla="*/ 7012 h 1489141"/>
                  <a:gd name="connsiteX226" fmla="*/ 484434 w 1034979"/>
                  <a:gd name="connsiteY226" fmla="*/ 1297 h 1489141"/>
                  <a:gd name="connsiteX227" fmla="*/ 419664 w 1034979"/>
                  <a:gd name="connsiteY227" fmla="*/ 33682 h 1489141"/>
                  <a:gd name="connsiteX228" fmla="*/ 423474 w 1034979"/>
                  <a:gd name="connsiteY228" fmla="*/ 45112 h 1489141"/>
                  <a:gd name="connsiteX229" fmla="*/ 429189 w 1034979"/>
                  <a:gd name="connsiteY229" fmla="*/ 210847 h 1489141"/>
                  <a:gd name="connsiteX230" fmla="*/ 440619 w 1034979"/>
                  <a:gd name="connsiteY230" fmla="*/ 393727 h 1489141"/>
                  <a:gd name="connsiteX231" fmla="*/ 425379 w 1034979"/>
                  <a:gd name="connsiteY231" fmla="*/ 690907 h 1489141"/>
                  <a:gd name="connsiteX232" fmla="*/ 417759 w 1034979"/>
                  <a:gd name="connsiteY232" fmla="*/ 818542 h 1489141"/>
                  <a:gd name="connsiteX233" fmla="*/ 413949 w 1034979"/>
                  <a:gd name="connsiteY233" fmla="*/ 835687 h 1489141"/>
                  <a:gd name="connsiteX234" fmla="*/ 417759 w 1034979"/>
                  <a:gd name="connsiteY234" fmla="*/ 856642 h 1489141"/>
                  <a:gd name="connsiteX235" fmla="*/ 421569 w 1034979"/>
                  <a:gd name="connsiteY235" fmla="*/ 862357 h 1489141"/>
                  <a:gd name="connsiteX236" fmla="*/ 425379 w 1034979"/>
                  <a:gd name="connsiteY236" fmla="*/ 873787 h 1489141"/>
                  <a:gd name="connsiteX237" fmla="*/ 423474 w 1034979"/>
                  <a:gd name="connsiteY237" fmla="*/ 900457 h 1489141"/>
                  <a:gd name="connsiteX238" fmla="*/ 417759 w 1034979"/>
                  <a:gd name="connsiteY238" fmla="*/ 902362 h 1489141"/>
                  <a:gd name="connsiteX239" fmla="*/ 412044 w 1034979"/>
                  <a:gd name="connsiteY239" fmla="*/ 906172 h 1489141"/>
                  <a:gd name="connsiteX240" fmla="*/ 421569 w 1034979"/>
                  <a:gd name="connsiteY240" fmla="*/ 902362 h 1489141"/>
                  <a:gd name="connsiteX0" fmla="*/ 421569 w 1034979"/>
                  <a:gd name="connsiteY0" fmla="*/ 896283 h 1483062"/>
                  <a:gd name="connsiteX1" fmla="*/ 421569 w 1034979"/>
                  <a:gd name="connsiteY1" fmla="*/ 896283 h 1483062"/>
                  <a:gd name="connsiteX2" fmla="*/ 394899 w 1034979"/>
                  <a:gd name="connsiteY2" fmla="*/ 905808 h 1483062"/>
                  <a:gd name="connsiteX3" fmla="*/ 387279 w 1034979"/>
                  <a:gd name="connsiteY3" fmla="*/ 907713 h 1483062"/>
                  <a:gd name="connsiteX4" fmla="*/ 356799 w 1034979"/>
                  <a:gd name="connsiteY4" fmla="*/ 909618 h 1483062"/>
                  <a:gd name="connsiteX5" fmla="*/ 351084 w 1034979"/>
                  <a:gd name="connsiteY5" fmla="*/ 913428 h 1483062"/>
                  <a:gd name="connsiteX6" fmla="*/ 339654 w 1034979"/>
                  <a:gd name="connsiteY6" fmla="*/ 922953 h 1483062"/>
                  <a:gd name="connsiteX7" fmla="*/ 328224 w 1034979"/>
                  <a:gd name="connsiteY7" fmla="*/ 926763 h 1483062"/>
                  <a:gd name="connsiteX8" fmla="*/ 312984 w 1034979"/>
                  <a:gd name="connsiteY8" fmla="*/ 932478 h 1483062"/>
                  <a:gd name="connsiteX9" fmla="*/ 265359 w 1034979"/>
                  <a:gd name="connsiteY9" fmla="*/ 928668 h 1483062"/>
                  <a:gd name="connsiteX10" fmla="*/ 253929 w 1034979"/>
                  <a:gd name="connsiteY10" fmla="*/ 924858 h 1483062"/>
                  <a:gd name="connsiteX11" fmla="*/ 242499 w 1034979"/>
                  <a:gd name="connsiteY11" fmla="*/ 921048 h 1483062"/>
                  <a:gd name="connsiteX12" fmla="*/ 236784 w 1034979"/>
                  <a:gd name="connsiteY12" fmla="*/ 919143 h 1483062"/>
                  <a:gd name="connsiteX13" fmla="*/ 231069 w 1034979"/>
                  <a:gd name="connsiteY13" fmla="*/ 917238 h 1483062"/>
                  <a:gd name="connsiteX14" fmla="*/ 219639 w 1034979"/>
                  <a:gd name="connsiteY14" fmla="*/ 915333 h 1483062"/>
                  <a:gd name="connsiteX15" fmla="*/ 213924 w 1034979"/>
                  <a:gd name="connsiteY15" fmla="*/ 913428 h 1483062"/>
                  <a:gd name="connsiteX16" fmla="*/ 206304 w 1034979"/>
                  <a:gd name="connsiteY16" fmla="*/ 911523 h 1483062"/>
                  <a:gd name="connsiteX17" fmla="*/ 194874 w 1034979"/>
                  <a:gd name="connsiteY17" fmla="*/ 907713 h 1483062"/>
                  <a:gd name="connsiteX18" fmla="*/ 189159 w 1034979"/>
                  <a:gd name="connsiteY18" fmla="*/ 905808 h 1483062"/>
                  <a:gd name="connsiteX19" fmla="*/ 181539 w 1034979"/>
                  <a:gd name="connsiteY19" fmla="*/ 903903 h 1483062"/>
                  <a:gd name="connsiteX20" fmla="*/ 170109 w 1034979"/>
                  <a:gd name="connsiteY20" fmla="*/ 898188 h 1483062"/>
                  <a:gd name="connsiteX21" fmla="*/ 164394 w 1034979"/>
                  <a:gd name="connsiteY21" fmla="*/ 894378 h 1483062"/>
                  <a:gd name="connsiteX22" fmla="*/ 156774 w 1034979"/>
                  <a:gd name="connsiteY22" fmla="*/ 882948 h 1483062"/>
                  <a:gd name="connsiteX23" fmla="*/ 145344 w 1034979"/>
                  <a:gd name="connsiteY23" fmla="*/ 879138 h 1483062"/>
                  <a:gd name="connsiteX24" fmla="*/ 139629 w 1034979"/>
                  <a:gd name="connsiteY24" fmla="*/ 875328 h 1483062"/>
                  <a:gd name="connsiteX25" fmla="*/ 133914 w 1034979"/>
                  <a:gd name="connsiteY25" fmla="*/ 873423 h 1483062"/>
                  <a:gd name="connsiteX26" fmla="*/ 116769 w 1034979"/>
                  <a:gd name="connsiteY26" fmla="*/ 869613 h 1483062"/>
                  <a:gd name="connsiteX27" fmla="*/ 111054 w 1034979"/>
                  <a:gd name="connsiteY27" fmla="*/ 863898 h 1483062"/>
                  <a:gd name="connsiteX28" fmla="*/ 101529 w 1034979"/>
                  <a:gd name="connsiteY28" fmla="*/ 846753 h 1483062"/>
                  <a:gd name="connsiteX29" fmla="*/ 84384 w 1034979"/>
                  <a:gd name="connsiteY29" fmla="*/ 839133 h 1483062"/>
                  <a:gd name="connsiteX30" fmla="*/ 78669 w 1034979"/>
                  <a:gd name="connsiteY30" fmla="*/ 837228 h 1483062"/>
                  <a:gd name="connsiteX31" fmla="*/ 59619 w 1034979"/>
                  <a:gd name="connsiteY31" fmla="*/ 841038 h 1483062"/>
                  <a:gd name="connsiteX32" fmla="*/ 53904 w 1034979"/>
                  <a:gd name="connsiteY32" fmla="*/ 844848 h 1483062"/>
                  <a:gd name="connsiteX33" fmla="*/ 50094 w 1034979"/>
                  <a:gd name="connsiteY33" fmla="*/ 850563 h 1483062"/>
                  <a:gd name="connsiteX34" fmla="*/ 46284 w 1034979"/>
                  <a:gd name="connsiteY34" fmla="*/ 861993 h 1483062"/>
                  <a:gd name="connsiteX35" fmla="*/ 50094 w 1034979"/>
                  <a:gd name="connsiteY35" fmla="*/ 900093 h 1483062"/>
                  <a:gd name="connsiteX36" fmla="*/ 53904 w 1034979"/>
                  <a:gd name="connsiteY36" fmla="*/ 905808 h 1483062"/>
                  <a:gd name="connsiteX37" fmla="*/ 59619 w 1034979"/>
                  <a:gd name="connsiteY37" fmla="*/ 909618 h 1483062"/>
                  <a:gd name="connsiteX38" fmla="*/ 63429 w 1034979"/>
                  <a:gd name="connsiteY38" fmla="*/ 915333 h 1483062"/>
                  <a:gd name="connsiteX39" fmla="*/ 80574 w 1034979"/>
                  <a:gd name="connsiteY39" fmla="*/ 924858 h 1483062"/>
                  <a:gd name="connsiteX40" fmla="*/ 103434 w 1034979"/>
                  <a:gd name="connsiteY40" fmla="*/ 926763 h 1483062"/>
                  <a:gd name="connsiteX41" fmla="*/ 124389 w 1034979"/>
                  <a:gd name="connsiteY41" fmla="*/ 932478 h 1483062"/>
                  <a:gd name="connsiteX42" fmla="*/ 130104 w 1034979"/>
                  <a:gd name="connsiteY42" fmla="*/ 934383 h 1483062"/>
                  <a:gd name="connsiteX43" fmla="*/ 135819 w 1034979"/>
                  <a:gd name="connsiteY43" fmla="*/ 940098 h 1483062"/>
                  <a:gd name="connsiteX44" fmla="*/ 143439 w 1034979"/>
                  <a:gd name="connsiteY44" fmla="*/ 942003 h 1483062"/>
                  <a:gd name="connsiteX45" fmla="*/ 166299 w 1034979"/>
                  <a:gd name="connsiteY45" fmla="*/ 945813 h 1483062"/>
                  <a:gd name="connsiteX46" fmla="*/ 191064 w 1034979"/>
                  <a:gd name="connsiteY46" fmla="*/ 951528 h 1483062"/>
                  <a:gd name="connsiteX47" fmla="*/ 208209 w 1034979"/>
                  <a:gd name="connsiteY47" fmla="*/ 957243 h 1483062"/>
                  <a:gd name="connsiteX48" fmla="*/ 213924 w 1034979"/>
                  <a:gd name="connsiteY48" fmla="*/ 959148 h 1483062"/>
                  <a:gd name="connsiteX49" fmla="*/ 229164 w 1034979"/>
                  <a:gd name="connsiteY49" fmla="*/ 962958 h 1483062"/>
                  <a:gd name="connsiteX50" fmla="*/ 248214 w 1034979"/>
                  <a:gd name="connsiteY50" fmla="*/ 968673 h 1483062"/>
                  <a:gd name="connsiteX51" fmla="*/ 253929 w 1034979"/>
                  <a:gd name="connsiteY51" fmla="*/ 972483 h 1483062"/>
                  <a:gd name="connsiteX52" fmla="*/ 267264 w 1034979"/>
                  <a:gd name="connsiteY52" fmla="*/ 987723 h 1483062"/>
                  <a:gd name="connsiteX53" fmla="*/ 272979 w 1034979"/>
                  <a:gd name="connsiteY53" fmla="*/ 1006773 h 1483062"/>
                  <a:gd name="connsiteX54" fmla="*/ 274884 w 1034979"/>
                  <a:gd name="connsiteY54" fmla="*/ 1012488 h 1483062"/>
                  <a:gd name="connsiteX55" fmla="*/ 276789 w 1034979"/>
                  <a:gd name="connsiteY55" fmla="*/ 1018203 h 1483062"/>
                  <a:gd name="connsiteX56" fmla="*/ 278694 w 1034979"/>
                  <a:gd name="connsiteY56" fmla="*/ 1042968 h 1483062"/>
                  <a:gd name="connsiteX57" fmla="*/ 280599 w 1034979"/>
                  <a:gd name="connsiteY57" fmla="*/ 1048683 h 1483062"/>
                  <a:gd name="connsiteX58" fmla="*/ 278694 w 1034979"/>
                  <a:gd name="connsiteY58" fmla="*/ 1067733 h 1483062"/>
                  <a:gd name="connsiteX59" fmla="*/ 276789 w 1034979"/>
                  <a:gd name="connsiteY59" fmla="*/ 1077258 h 1483062"/>
                  <a:gd name="connsiteX60" fmla="*/ 263454 w 1034979"/>
                  <a:gd name="connsiteY60" fmla="*/ 1090593 h 1483062"/>
                  <a:gd name="connsiteX61" fmla="*/ 252024 w 1034979"/>
                  <a:gd name="connsiteY61" fmla="*/ 1098213 h 1483062"/>
                  <a:gd name="connsiteX62" fmla="*/ 240594 w 1034979"/>
                  <a:gd name="connsiteY62" fmla="*/ 1102023 h 1483062"/>
                  <a:gd name="connsiteX63" fmla="*/ 126294 w 1034979"/>
                  <a:gd name="connsiteY63" fmla="*/ 1102023 h 1483062"/>
                  <a:gd name="connsiteX64" fmla="*/ 120579 w 1034979"/>
                  <a:gd name="connsiteY64" fmla="*/ 1103928 h 1483062"/>
                  <a:gd name="connsiteX65" fmla="*/ 105339 w 1034979"/>
                  <a:gd name="connsiteY65" fmla="*/ 1105833 h 1483062"/>
                  <a:gd name="connsiteX66" fmla="*/ 88194 w 1034979"/>
                  <a:gd name="connsiteY66" fmla="*/ 1111548 h 1483062"/>
                  <a:gd name="connsiteX67" fmla="*/ 82479 w 1034979"/>
                  <a:gd name="connsiteY67" fmla="*/ 1113453 h 1483062"/>
                  <a:gd name="connsiteX68" fmla="*/ 76764 w 1034979"/>
                  <a:gd name="connsiteY68" fmla="*/ 1117263 h 1483062"/>
                  <a:gd name="connsiteX69" fmla="*/ 65334 w 1034979"/>
                  <a:gd name="connsiteY69" fmla="*/ 1119168 h 1483062"/>
                  <a:gd name="connsiteX70" fmla="*/ 27234 w 1034979"/>
                  <a:gd name="connsiteY70" fmla="*/ 1121073 h 1483062"/>
                  <a:gd name="connsiteX71" fmla="*/ 15804 w 1034979"/>
                  <a:gd name="connsiteY71" fmla="*/ 1126788 h 1483062"/>
                  <a:gd name="connsiteX72" fmla="*/ 6279 w 1034979"/>
                  <a:gd name="connsiteY72" fmla="*/ 1136313 h 1483062"/>
                  <a:gd name="connsiteX73" fmla="*/ 4374 w 1034979"/>
                  <a:gd name="connsiteY73" fmla="*/ 1142028 h 1483062"/>
                  <a:gd name="connsiteX74" fmla="*/ 564 w 1034979"/>
                  <a:gd name="connsiteY74" fmla="*/ 1147743 h 1483062"/>
                  <a:gd name="connsiteX75" fmla="*/ 6279 w 1034979"/>
                  <a:gd name="connsiteY75" fmla="*/ 1180128 h 1483062"/>
                  <a:gd name="connsiteX76" fmla="*/ 11994 w 1034979"/>
                  <a:gd name="connsiteY76" fmla="*/ 1183938 h 1483062"/>
                  <a:gd name="connsiteX77" fmla="*/ 17709 w 1034979"/>
                  <a:gd name="connsiteY77" fmla="*/ 1185843 h 1483062"/>
                  <a:gd name="connsiteX78" fmla="*/ 145344 w 1034979"/>
                  <a:gd name="connsiteY78" fmla="*/ 1183938 h 1483062"/>
                  <a:gd name="connsiteX79" fmla="*/ 152964 w 1034979"/>
                  <a:gd name="connsiteY79" fmla="*/ 1182033 h 1483062"/>
                  <a:gd name="connsiteX80" fmla="*/ 303459 w 1034979"/>
                  <a:gd name="connsiteY80" fmla="*/ 1176318 h 1483062"/>
                  <a:gd name="connsiteX81" fmla="*/ 318699 w 1034979"/>
                  <a:gd name="connsiteY81" fmla="*/ 1183938 h 1483062"/>
                  <a:gd name="connsiteX82" fmla="*/ 330129 w 1034979"/>
                  <a:gd name="connsiteY82" fmla="*/ 1189653 h 1483062"/>
                  <a:gd name="connsiteX83" fmla="*/ 333939 w 1034979"/>
                  <a:gd name="connsiteY83" fmla="*/ 1195368 h 1483062"/>
                  <a:gd name="connsiteX84" fmla="*/ 339654 w 1034979"/>
                  <a:gd name="connsiteY84" fmla="*/ 1197273 h 1483062"/>
                  <a:gd name="connsiteX85" fmla="*/ 351084 w 1034979"/>
                  <a:gd name="connsiteY85" fmla="*/ 1204893 h 1483062"/>
                  <a:gd name="connsiteX86" fmla="*/ 356799 w 1034979"/>
                  <a:gd name="connsiteY86" fmla="*/ 1208703 h 1483062"/>
                  <a:gd name="connsiteX87" fmla="*/ 360609 w 1034979"/>
                  <a:gd name="connsiteY87" fmla="*/ 1214418 h 1483062"/>
                  <a:gd name="connsiteX88" fmla="*/ 366324 w 1034979"/>
                  <a:gd name="connsiteY88" fmla="*/ 1225848 h 1483062"/>
                  <a:gd name="connsiteX89" fmla="*/ 362514 w 1034979"/>
                  <a:gd name="connsiteY89" fmla="*/ 1252518 h 1483062"/>
                  <a:gd name="connsiteX90" fmla="*/ 358704 w 1034979"/>
                  <a:gd name="connsiteY90" fmla="*/ 1258233 h 1483062"/>
                  <a:gd name="connsiteX91" fmla="*/ 356799 w 1034979"/>
                  <a:gd name="connsiteY91" fmla="*/ 1263948 h 1483062"/>
                  <a:gd name="connsiteX92" fmla="*/ 352989 w 1034979"/>
                  <a:gd name="connsiteY92" fmla="*/ 1269663 h 1483062"/>
                  <a:gd name="connsiteX93" fmla="*/ 351084 w 1034979"/>
                  <a:gd name="connsiteY93" fmla="*/ 1275378 h 1483062"/>
                  <a:gd name="connsiteX94" fmla="*/ 347274 w 1034979"/>
                  <a:gd name="connsiteY94" fmla="*/ 1281093 h 1483062"/>
                  <a:gd name="connsiteX95" fmla="*/ 330129 w 1034979"/>
                  <a:gd name="connsiteY95" fmla="*/ 1347768 h 1483062"/>
                  <a:gd name="connsiteX96" fmla="*/ 328224 w 1034979"/>
                  <a:gd name="connsiteY96" fmla="*/ 1399203 h 1483062"/>
                  <a:gd name="connsiteX97" fmla="*/ 330129 w 1034979"/>
                  <a:gd name="connsiteY97" fmla="*/ 1423968 h 1483062"/>
                  <a:gd name="connsiteX98" fmla="*/ 332034 w 1034979"/>
                  <a:gd name="connsiteY98" fmla="*/ 1429683 h 1483062"/>
                  <a:gd name="connsiteX99" fmla="*/ 335844 w 1034979"/>
                  <a:gd name="connsiteY99" fmla="*/ 1433493 h 1483062"/>
                  <a:gd name="connsiteX100" fmla="*/ 364419 w 1034979"/>
                  <a:gd name="connsiteY100" fmla="*/ 1479213 h 1483062"/>
                  <a:gd name="connsiteX101" fmla="*/ 387279 w 1034979"/>
                  <a:gd name="connsiteY101" fmla="*/ 1481118 h 1483062"/>
                  <a:gd name="connsiteX102" fmla="*/ 392994 w 1034979"/>
                  <a:gd name="connsiteY102" fmla="*/ 1475403 h 1483062"/>
                  <a:gd name="connsiteX103" fmla="*/ 394899 w 1034979"/>
                  <a:gd name="connsiteY103" fmla="*/ 1463973 h 1483062"/>
                  <a:gd name="connsiteX104" fmla="*/ 396804 w 1034979"/>
                  <a:gd name="connsiteY104" fmla="*/ 1458258 h 1483062"/>
                  <a:gd name="connsiteX105" fmla="*/ 398709 w 1034979"/>
                  <a:gd name="connsiteY105" fmla="*/ 1441113 h 1483062"/>
                  <a:gd name="connsiteX106" fmla="*/ 400614 w 1034979"/>
                  <a:gd name="connsiteY106" fmla="*/ 1427778 h 1483062"/>
                  <a:gd name="connsiteX107" fmla="*/ 404424 w 1034979"/>
                  <a:gd name="connsiteY107" fmla="*/ 1370628 h 1483062"/>
                  <a:gd name="connsiteX108" fmla="*/ 410139 w 1034979"/>
                  <a:gd name="connsiteY108" fmla="*/ 1359198 h 1483062"/>
                  <a:gd name="connsiteX109" fmla="*/ 413949 w 1034979"/>
                  <a:gd name="connsiteY109" fmla="*/ 1345863 h 1483062"/>
                  <a:gd name="connsiteX110" fmla="*/ 415854 w 1034979"/>
                  <a:gd name="connsiteY110" fmla="*/ 1340148 h 1483062"/>
                  <a:gd name="connsiteX111" fmla="*/ 417759 w 1034979"/>
                  <a:gd name="connsiteY111" fmla="*/ 1326813 h 1483062"/>
                  <a:gd name="connsiteX112" fmla="*/ 421569 w 1034979"/>
                  <a:gd name="connsiteY112" fmla="*/ 1315383 h 1483062"/>
                  <a:gd name="connsiteX113" fmla="*/ 427284 w 1034979"/>
                  <a:gd name="connsiteY113" fmla="*/ 1302048 h 1483062"/>
                  <a:gd name="connsiteX114" fmla="*/ 436809 w 1034979"/>
                  <a:gd name="connsiteY114" fmla="*/ 1290618 h 1483062"/>
                  <a:gd name="connsiteX115" fmla="*/ 450144 w 1034979"/>
                  <a:gd name="connsiteY115" fmla="*/ 1275378 h 1483062"/>
                  <a:gd name="connsiteX116" fmla="*/ 457764 w 1034979"/>
                  <a:gd name="connsiteY116" fmla="*/ 1263948 h 1483062"/>
                  <a:gd name="connsiteX117" fmla="*/ 461574 w 1034979"/>
                  <a:gd name="connsiteY117" fmla="*/ 1252518 h 1483062"/>
                  <a:gd name="connsiteX118" fmla="*/ 465384 w 1034979"/>
                  <a:gd name="connsiteY118" fmla="*/ 1237278 h 1483062"/>
                  <a:gd name="connsiteX119" fmla="*/ 467289 w 1034979"/>
                  <a:gd name="connsiteY119" fmla="*/ 1231563 h 1483062"/>
                  <a:gd name="connsiteX120" fmla="*/ 507294 w 1034979"/>
                  <a:gd name="connsiteY120" fmla="*/ 1225848 h 1483062"/>
                  <a:gd name="connsiteX121" fmla="*/ 535869 w 1034979"/>
                  <a:gd name="connsiteY121" fmla="*/ 1216323 h 1483062"/>
                  <a:gd name="connsiteX122" fmla="*/ 541584 w 1034979"/>
                  <a:gd name="connsiteY122" fmla="*/ 1214418 h 1483062"/>
                  <a:gd name="connsiteX123" fmla="*/ 547299 w 1034979"/>
                  <a:gd name="connsiteY123" fmla="*/ 1212513 h 1483062"/>
                  <a:gd name="connsiteX124" fmla="*/ 554919 w 1034979"/>
                  <a:gd name="connsiteY124" fmla="*/ 1210608 h 1483062"/>
                  <a:gd name="connsiteX125" fmla="*/ 573969 w 1034979"/>
                  <a:gd name="connsiteY125" fmla="*/ 1202988 h 1483062"/>
                  <a:gd name="connsiteX126" fmla="*/ 585399 w 1034979"/>
                  <a:gd name="connsiteY126" fmla="*/ 1199178 h 1483062"/>
                  <a:gd name="connsiteX127" fmla="*/ 720654 w 1034979"/>
                  <a:gd name="connsiteY127" fmla="*/ 1282998 h 1483062"/>
                  <a:gd name="connsiteX128" fmla="*/ 733989 w 1034979"/>
                  <a:gd name="connsiteY128" fmla="*/ 1292523 h 1483062"/>
                  <a:gd name="connsiteX129" fmla="*/ 743514 w 1034979"/>
                  <a:gd name="connsiteY129" fmla="*/ 1294428 h 1483062"/>
                  <a:gd name="connsiteX130" fmla="*/ 749229 w 1034979"/>
                  <a:gd name="connsiteY130" fmla="*/ 1296333 h 1483062"/>
                  <a:gd name="connsiteX131" fmla="*/ 762564 w 1034979"/>
                  <a:gd name="connsiteY131" fmla="*/ 1302048 h 1483062"/>
                  <a:gd name="connsiteX132" fmla="*/ 777804 w 1034979"/>
                  <a:gd name="connsiteY132" fmla="*/ 1300143 h 1483062"/>
                  <a:gd name="connsiteX133" fmla="*/ 789234 w 1034979"/>
                  <a:gd name="connsiteY133" fmla="*/ 1294428 h 1483062"/>
                  <a:gd name="connsiteX134" fmla="*/ 794949 w 1034979"/>
                  <a:gd name="connsiteY134" fmla="*/ 1292523 h 1483062"/>
                  <a:gd name="connsiteX135" fmla="*/ 802569 w 1034979"/>
                  <a:gd name="connsiteY135" fmla="*/ 1275378 h 1483062"/>
                  <a:gd name="connsiteX136" fmla="*/ 800664 w 1034979"/>
                  <a:gd name="connsiteY136" fmla="*/ 1250613 h 1483062"/>
                  <a:gd name="connsiteX137" fmla="*/ 798759 w 1034979"/>
                  <a:gd name="connsiteY137" fmla="*/ 1244898 h 1483062"/>
                  <a:gd name="connsiteX138" fmla="*/ 796854 w 1034979"/>
                  <a:gd name="connsiteY138" fmla="*/ 1237278 h 1483062"/>
                  <a:gd name="connsiteX139" fmla="*/ 783519 w 1034979"/>
                  <a:gd name="connsiteY139" fmla="*/ 1220133 h 1483062"/>
                  <a:gd name="connsiteX140" fmla="*/ 773994 w 1034979"/>
                  <a:gd name="connsiteY140" fmla="*/ 1214418 h 1483062"/>
                  <a:gd name="connsiteX141" fmla="*/ 648264 w 1034979"/>
                  <a:gd name="connsiteY141" fmla="*/ 1122978 h 1483062"/>
                  <a:gd name="connsiteX142" fmla="*/ 644454 w 1034979"/>
                  <a:gd name="connsiteY142" fmla="*/ 1105833 h 1483062"/>
                  <a:gd name="connsiteX143" fmla="*/ 646359 w 1034979"/>
                  <a:gd name="connsiteY143" fmla="*/ 1098213 h 1483062"/>
                  <a:gd name="connsiteX144" fmla="*/ 650169 w 1034979"/>
                  <a:gd name="connsiteY144" fmla="*/ 1081068 h 1483062"/>
                  <a:gd name="connsiteX145" fmla="*/ 653979 w 1034979"/>
                  <a:gd name="connsiteY145" fmla="*/ 1075353 h 1483062"/>
                  <a:gd name="connsiteX146" fmla="*/ 655884 w 1034979"/>
                  <a:gd name="connsiteY146" fmla="*/ 1069638 h 1483062"/>
                  <a:gd name="connsiteX147" fmla="*/ 661599 w 1034979"/>
                  <a:gd name="connsiteY147" fmla="*/ 1067733 h 1483062"/>
                  <a:gd name="connsiteX148" fmla="*/ 671124 w 1034979"/>
                  <a:gd name="connsiteY148" fmla="*/ 1056303 h 1483062"/>
                  <a:gd name="connsiteX149" fmla="*/ 724464 w 1034979"/>
                  <a:gd name="connsiteY149" fmla="*/ 1048683 h 1483062"/>
                  <a:gd name="connsiteX150" fmla="*/ 842574 w 1034979"/>
                  <a:gd name="connsiteY150" fmla="*/ 1050588 h 1483062"/>
                  <a:gd name="connsiteX151" fmla="*/ 871149 w 1034979"/>
                  <a:gd name="connsiteY151" fmla="*/ 1052493 h 1483062"/>
                  <a:gd name="connsiteX152" fmla="*/ 899724 w 1034979"/>
                  <a:gd name="connsiteY152" fmla="*/ 1058208 h 1483062"/>
                  <a:gd name="connsiteX153" fmla="*/ 922584 w 1034979"/>
                  <a:gd name="connsiteY153" fmla="*/ 1062018 h 1483062"/>
                  <a:gd name="connsiteX154" fmla="*/ 951159 w 1034979"/>
                  <a:gd name="connsiteY154" fmla="*/ 1067733 h 1483062"/>
                  <a:gd name="connsiteX155" fmla="*/ 956874 w 1034979"/>
                  <a:gd name="connsiteY155" fmla="*/ 1067733 h 1483062"/>
                  <a:gd name="connsiteX156" fmla="*/ 1002594 w 1034979"/>
                  <a:gd name="connsiteY156" fmla="*/ 1065828 h 1483062"/>
                  <a:gd name="connsiteX157" fmla="*/ 1031169 w 1034979"/>
                  <a:gd name="connsiteY157" fmla="*/ 1058208 h 1483062"/>
                  <a:gd name="connsiteX158" fmla="*/ 1034979 w 1034979"/>
                  <a:gd name="connsiteY158" fmla="*/ 1052493 h 1483062"/>
                  <a:gd name="connsiteX159" fmla="*/ 1033074 w 1034979"/>
                  <a:gd name="connsiteY159" fmla="*/ 1033443 h 1483062"/>
                  <a:gd name="connsiteX160" fmla="*/ 1027359 w 1034979"/>
                  <a:gd name="connsiteY160" fmla="*/ 1029633 h 1483062"/>
                  <a:gd name="connsiteX161" fmla="*/ 1012119 w 1034979"/>
                  <a:gd name="connsiteY161" fmla="*/ 1027728 h 1483062"/>
                  <a:gd name="connsiteX162" fmla="*/ 1006404 w 1034979"/>
                  <a:gd name="connsiteY162" fmla="*/ 1025823 h 1483062"/>
                  <a:gd name="connsiteX163" fmla="*/ 998784 w 1034979"/>
                  <a:gd name="connsiteY163" fmla="*/ 1023918 h 1483062"/>
                  <a:gd name="connsiteX164" fmla="*/ 987354 w 1034979"/>
                  <a:gd name="connsiteY164" fmla="*/ 1016298 h 1483062"/>
                  <a:gd name="connsiteX165" fmla="*/ 975924 w 1034979"/>
                  <a:gd name="connsiteY165" fmla="*/ 1012488 h 1483062"/>
                  <a:gd name="connsiteX166" fmla="*/ 970209 w 1034979"/>
                  <a:gd name="connsiteY166" fmla="*/ 1010583 h 1483062"/>
                  <a:gd name="connsiteX167" fmla="*/ 962589 w 1034979"/>
                  <a:gd name="connsiteY167" fmla="*/ 1008678 h 1483062"/>
                  <a:gd name="connsiteX168" fmla="*/ 956874 w 1034979"/>
                  <a:gd name="connsiteY168" fmla="*/ 1006773 h 1483062"/>
                  <a:gd name="connsiteX169" fmla="*/ 935919 w 1034979"/>
                  <a:gd name="connsiteY169" fmla="*/ 1001058 h 1483062"/>
                  <a:gd name="connsiteX170" fmla="*/ 930204 w 1034979"/>
                  <a:gd name="connsiteY170" fmla="*/ 999153 h 1483062"/>
                  <a:gd name="connsiteX171" fmla="*/ 825429 w 1034979"/>
                  <a:gd name="connsiteY171" fmla="*/ 1001058 h 1483062"/>
                  <a:gd name="connsiteX172" fmla="*/ 819714 w 1034979"/>
                  <a:gd name="connsiteY172" fmla="*/ 1002963 h 1483062"/>
                  <a:gd name="connsiteX173" fmla="*/ 730179 w 1034979"/>
                  <a:gd name="connsiteY173" fmla="*/ 1004868 h 1483062"/>
                  <a:gd name="connsiteX174" fmla="*/ 716844 w 1034979"/>
                  <a:gd name="connsiteY174" fmla="*/ 1008678 h 1483062"/>
                  <a:gd name="connsiteX175" fmla="*/ 695889 w 1034979"/>
                  <a:gd name="connsiteY175" fmla="*/ 1010583 h 1483062"/>
                  <a:gd name="connsiteX176" fmla="*/ 669219 w 1034979"/>
                  <a:gd name="connsiteY176" fmla="*/ 1012488 h 1483062"/>
                  <a:gd name="connsiteX177" fmla="*/ 669219 w 1034979"/>
                  <a:gd name="connsiteY177" fmla="*/ 1012488 h 1483062"/>
                  <a:gd name="connsiteX178" fmla="*/ 646359 w 1034979"/>
                  <a:gd name="connsiteY178" fmla="*/ 1016298 h 1483062"/>
                  <a:gd name="connsiteX179" fmla="*/ 642549 w 1034979"/>
                  <a:gd name="connsiteY179" fmla="*/ 1004868 h 1483062"/>
                  <a:gd name="connsiteX180" fmla="*/ 640644 w 1034979"/>
                  <a:gd name="connsiteY180" fmla="*/ 999153 h 1483062"/>
                  <a:gd name="connsiteX181" fmla="*/ 642549 w 1034979"/>
                  <a:gd name="connsiteY181" fmla="*/ 982008 h 1483062"/>
                  <a:gd name="connsiteX182" fmla="*/ 644454 w 1034979"/>
                  <a:gd name="connsiteY182" fmla="*/ 976293 h 1483062"/>
                  <a:gd name="connsiteX183" fmla="*/ 661599 w 1034979"/>
                  <a:gd name="connsiteY183" fmla="*/ 966768 h 1483062"/>
                  <a:gd name="connsiteX184" fmla="*/ 673029 w 1034979"/>
                  <a:gd name="connsiteY184" fmla="*/ 959148 h 1483062"/>
                  <a:gd name="connsiteX185" fmla="*/ 674934 w 1034979"/>
                  <a:gd name="connsiteY185" fmla="*/ 953433 h 1483062"/>
                  <a:gd name="connsiteX186" fmla="*/ 680649 w 1034979"/>
                  <a:gd name="connsiteY186" fmla="*/ 951528 h 1483062"/>
                  <a:gd name="connsiteX187" fmla="*/ 686364 w 1034979"/>
                  <a:gd name="connsiteY187" fmla="*/ 947718 h 1483062"/>
                  <a:gd name="connsiteX188" fmla="*/ 695889 w 1034979"/>
                  <a:gd name="connsiteY188" fmla="*/ 938193 h 1483062"/>
                  <a:gd name="connsiteX189" fmla="*/ 705414 w 1034979"/>
                  <a:gd name="connsiteY189" fmla="*/ 926763 h 1483062"/>
                  <a:gd name="connsiteX190" fmla="*/ 716844 w 1034979"/>
                  <a:gd name="connsiteY190" fmla="*/ 919143 h 1483062"/>
                  <a:gd name="connsiteX191" fmla="*/ 732084 w 1034979"/>
                  <a:gd name="connsiteY191" fmla="*/ 905808 h 1483062"/>
                  <a:gd name="connsiteX192" fmla="*/ 741609 w 1034979"/>
                  <a:gd name="connsiteY192" fmla="*/ 894378 h 1483062"/>
                  <a:gd name="connsiteX193" fmla="*/ 753039 w 1034979"/>
                  <a:gd name="connsiteY193" fmla="*/ 884853 h 1483062"/>
                  <a:gd name="connsiteX194" fmla="*/ 758754 w 1034979"/>
                  <a:gd name="connsiteY194" fmla="*/ 873423 h 1483062"/>
                  <a:gd name="connsiteX195" fmla="*/ 760659 w 1034979"/>
                  <a:gd name="connsiteY195" fmla="*/ 867708 h 1483062"/>
                  <a:gd name="connsiteX196" fmla="*/ 766374 w 1034979"/>
                  <a:gd name="connsiteY196" fmla="*/ 856278 h 1483062"/>
                  <a:gd name="connsiteX197" fmla="*/ 764469 w 1034979"/>
                  <a:gd name="connsiteY197" fmla="*/ 841038 h 1483062"/>
                  <a:gd name="connsiteX198" fmla="*/ 758754 w 1034979"/>
                  <a:gd name="connsiteY198" fmla="*/ 839133 h 1483062"/>
                  <a:gd name="connsiteX199" fmla="*/ 737799 w 1034979"/>
                  <a:gd name="connsiteY199" fmla="*/ 841038 h 1483062"/>
                  <a:gd name="connsiteX200" fmla="*/ 732084 w 1034979"/>
                  <a:gd name="connsiteY200" fmla="*/ 844848 h 1483062"/>
                  <a:gd name="connsiteX201" fmla="*/ 720654 w 1034979"/>
                  <a:gd name="connsiteY201" fmla="*/ 848658 h 1483062"/>
                  <a:gd name="connsiteX202" fmla="*/ 716844 w 1034979"/>
                  <a:gd name="connsiteY202" fmla="*/ 854373 h 1483062"/>
                  <a:gd name="connsiteX203" fmla="*/ 711129 w 1034979"/>
                  <a:gd name="connsiteY203" fmla="*/ 856278 h 1483062"/>
                  <a:gd name="connsiteX204" fmla="*/ 705414 w 1034979"/>
                  <a:gd name="connsiteY204" fmla="*/ 860088 h 1483062"/>
                  <a:gd name="connsiteX205" fmla="*/ 699699 w 1034979"/>
                  <a:gd name="connsiteY205" fmla="*/ 865803 h 1483062"/>
                  <a:gd name="connsiteX206" fmla="*/ 692079 w 1034979"/>
                  <a:gd name="connsiteY206" fmla="*/ 869613 h 1483062"/>
                  <a:gd name="connsiteX207" fmla="*/ 650169 w 1034979"/>
                  <a:gd name="connsiteY207" fmla="*/ 898188 h 1483062"/>
                  <a:gd name="connsiteX208" fmla="*/ 636834 w 1034979"/>
                  <a:gd name="connsiteY208" fmla="*/ 909618 h 1483062"/>
                  <a:gd name="connsiteX209" fmla="*/ 627309 w 1034979"/>
                  <a:gd name="connsiteY209" fmla="*/ 926763 h 1483062"/>
                  <a:gd name="connsiteX210" fmla="*/ 602544 w 1034979"/>
                  <a:gd name="connsiteY210" fmla="*/ 932478 h 1483062"/>
                  <a:gd name="connsiteX211" fmla="*/ 589209 w 1034979"/>
                  <a:gd name="connsiteY211" fmla="*/ 936288 h 1483062"/>
                  <a:gd name="connsiteX212" fmla="*/ 573969 w 1034979"/>
                  <a:gd name="connsiteY212" fmla="*/ 934383 h 1483062"/>
                  <a:gd name="connsiteX213" fmla="*/ 562539 w 1034979"/>
                  <a:gd name="connsiteY213" fmla="*/ 930573 h 1483062"/>
                  <a:gd name="connsiteX214" fmla="*/ 551109 w 1034979"/>
                  <a:gd name="connsiteY214" fmla="*/ 926763 h 1483062"/>
                  <a:gd name="connsiteX215" fmla="*/ 539679 w 1034979"/>
                  <a:gd name="connsiteY215" fmla="*/ 922953 h 1483062"/>
                  <a:gd name="connsiteX216" fmla="*/ 533964 w 1034979"/>
                  <a:gd name="connsiteY216" fmla="*/ 921048 h 1483062"/>
                  <a:gd name="connsiteX217" fmla="*/ 528249 w 1034979"/>
                  <a:gd name="connsiteY217" fmla="*/ 917238 h 1483062"/>
                  <a:gd name="connsiteX218" fmla="*/ 516819 w 1034979"/>
                  <a:gd name="connsiteY218" fmla="*/ 911523 h 1483062"/>
                  <a:gd name="connsiteX219" fmla="*/ 509199 w 1034979"/>
                  <a:gd name="connsiteY219" fmla="*/ 900093 h 1483062"/>
                  <a:gd name="connsiteX220" fmla="*/ 505389 w 1034979"/>
                  <a:gd name="connsiteY220" fmla="*/ 879138 h 1483062"/>
                  <a:gd name="connsiteX221" fmla="*/ 507294 w 1034979"/>
                  <a:gd name="connsiteY221" fmla="*/ 814368 h 1483062"/>
                  <a:gd name="connsiteX222" fmla="*/ 513009 w 1034979"/>
                  <a:gd name="connsiteY222" fmla="*/ 801033 h 1483062"/>
                  <a:gd name="connsiteX223" fmla="*/ 503484 w 1034979"/>
                  <a:gd name="connsiteY223" fmla="*/ 324783 h 1483062"/>
                  <a:gd name="connsiteX224" fmla="*/ 490149 w 1034979"/>
                  <a:gd name="connsiteY224" fmla="*/ 6648 h 1483062"/>
                  <a:gd name="connsiteX225" fmla="*/ 488244 w 1034979"/>
                  <a:gd name="connsiteY225" fmla="*/ 933 h 1483062"/>
                  <a:gd name="connsiteX226" fmla="*/ 419664 w 1034979"/>
                  <a:gd name="connsiteY226" fmla="*/ 27603 h 1483062"/>
                  <a:gd name="connsiteX227" fmla="*/ 423474 w 1034979"/>
                  <a:gd name="connsiteY227" fmla="*/ 39033 h 1483062"/>
                  <a:gd name="connsiteX228" fmla="*/ 429189 w 1034979"/>
                  <a:gd name="connsiteY228" fmla="*/ 204768 h 1483062"/>
                  <a:gd name="connsiteX229" fmla="*/ 440619 w 1034979"/>
                  <a:gd name="connsiteY229" fmla="*/ 387648 h 1483062"/>
                  <a:gd name="connsiteX230" fmla="*/ 425379 w 1034979"/>
                  <a:gd name="connsiteY230" fmla="*/ 684828 h 1483062"/>
                  <a:gd name="connsiteX231" fmla="*/ 417759 w 1034979"/>
                  <a:gd name="connsiteY231" fmla="*/ 812463 h 1483062"/>
                  <a:gd name="connsiteX232" fmla="*/ 413949 w 1034979"/>
                  <a:gd name="connsiteY232" fmla="*/ 829608 h 1483062"/>
                  <a:gd name="connsiteX233" fmla="*/ 417759 w 1034979"/>
                  <a:gd name="connsiteY233" fmla="*/ 850563 h 1483062"/>
                  <a:gd name="connsiteX234" fmla="*/ 421569 w 1034979"/>
                  <a:gd name="connsiteY234" fmla="*/ 856278 h 1483062"/>
                  <a:gd name="connsiteX235" fmla="*/ 425379 w 1034979"/>
                  <a:gd name="connsiteY235" fmla="*/ 867708 h 1483062"/>
                  <a:gd name="connsiteX236" fmla="*/ 423474 w 1034979"/>
                  <a:gd name="connsiteY236" fmla="*/ 894378 h 1483062"/>
                  <a:gd name="connsiteX237" fmla="*/ 417759 w 1034979"/>
                  <a:gd name="connsiteY237" fmla="*/ 896283 h 1483062"/>
                  <a:gd name="connsiteX238" fmla="*/ 412044 w 1034979"/>
                  <a:gd name="connsiteY238" fmla="*/ 900093 h 1483062"/>
                  <a:gd name="connsiteX239" fmla="*/ 421569 w 1034979"/>
                  <a:gd name="connsiteY239" fmla="*/ 896283 h 1483062"/>
                  <a:gd name="connsiteX0" fmla="*/ 421569 w 1034979"/>
                  <a:gd name="connsiteY0" fmla="*/ 896283 h 1483062"/>
                  <a:gd name="connsiteX1" fmla="*/ 421569 w 1034979"/>
                  <a:gd name="connsiteY1" fmla="*/ 896283 h 1483062"/>
                  <a:gd name="connsiteX2" fmla="*/ 394899 w 1034979"/>
                  <a:gd name="connsiteY2" fmla="*/ 905808 h 1483062"/>
                  <a:gd name="connsiteX3" fmla="*/ 387279 w 1034979"/>
                  <a:gd name="connsiteY3" fmla="*/ 907713 h 1483062"/>
                  <a:gd name="connsiteX4" fmla="*/ 356799 w 1034979"/>
                  <a:gd name="connsiteY4" fmla="*/ 909618 h 1483062"/>
                  <a:gd name="connsiteX5" fmla="*/ 351084 w 1034979"/>
                  <a:gd name="connsiteY5" fmla="*/ 913428 h 1483062"/>
                  <a:gd name="connsiteX6" fmla="*/ 339654 w 1034979"/>
                  <a:gd name="connsiteY6" fmla="*/ 922953 h 1483062"/>
                  <a:gd name="connsiteX7" fmla="*/ 328224 w 1034979"/>
                  <a:gd name="connsiteY7" fmla="*/ 926763 h 1483062"/>
                  <a:gd name="connsiteX8" fmla="*/ 312984 w 1034979"/>
                  <a:gd name="connsiteY8" fmla="*/ 932478 h 1483062"/>
                  <a:gd name="connsiteX9" fmla="*/ 265359 w 1034979"/>
                  <a:gd name="connsiteY9" fmla="*/ 928668 h 1483062"/>
                  <a:gd name="connsiteX10" fmla="*/ 253929 w 1034979"/>
                  <a:gd name="connsiteY10" fmla="*/ 924858 h 1483062"/>
                  <a:gd name="connsiteX11" fmla="*/ 242499 w 1034979"/>
                  <a:gd name="connsiteY11" fmla="*/ 921048 h 1483062"/>
                  <a:gd name="connsiteX12" fmla="*/ 236784 w 1034979"/>
                  <a:gd name="connsiteY12" fmla="*/ 919143 h 1483062"/>
                  <a:gd name="connsiteX13" fmla="*/ 231069 w 1034979"/>
                  <a:gd name="connsiteY13" fmla="*/ 917238 h 1483062"/>
                  <a:gd name="connsiteX14" fmla="*/ 219639 w 1034979"/>
                  <a:gd name="connsiteY14" fmla="*/ 915333 h 1483062"/>
                  <a:gd name="connsiteX15" fmla="*/ 213924 w 1034979"/>
                  <a:gd name="connsiteY15" fmla="*/ 913428 h 1483062"/>
                  <a:gd name="connsiteX16" fmla="*/ 206304 w 1034979"/>
                  <a:gd name="connsiteY16" fmla="*/ 911523 h 1483062"/>
                  <a:gd name="connsiteX17" fmla="*/ 194874 w 1034979"/>
                  <a:gd name="connsiteY17" fmla="*/ 907713 h 1483062"/>
                  <a:gd name="connsiteX18" fmla="*/ 189159 w 1034979"/>
                  <a:gd name="connsiteY18" fmla="*/ 905808 h 1483062"/>
                  <a:gd name="connsiteX19" fmla="*/ 181539 w 1034979"/>
                  <a:gd name="connsiteY19" fmla="*/ 903903 h 1483062"/>
                  <a:gd name="connsiteX20" fmla="*/ 170109 w 1034979"/>
                  <a:gd name="connsiteY20" fmla="*/ 898188 h 1483062"/>
                  <a:gd name="connsiteX21" fmla="*/ 164394 w 1034979"/>
                  <a:gd name="connsiteY21" fmla="*/ 894378 h 1483062"/>
                  <a:gd name="connsiteX22" fmla="*/ 156774 w 1034979"/>
                  <a:gd name="connsiteY22" fmla="*/ 882948 h 1483062"/>
                  <a:gd name="connsiteX23" fmla="*/ 145344 w 1034979"/>
                  <a:gd name="connsiteY23" fmla="*/ 879138 h 1483062"/>
                  <a:gd name="connsiteX24" fmla="*/ 139629 w 1034979"/>
                  <a:gd name="connsiteY24" fmla="*/ 875328 h 1483062"/>
                  <a:gd name="connsiteX25" fmla="*/ 133914 w 1034979"/>
                  <a:gd name="connsiteY25" fmla="*/ 873423 h 1483062"/>
                  <a:gd name="connsiteX26" fmla="*/ 116769 w 1034979"/>
                  <a:gd name="connsiteY26" fmla="*/ 869613 h 1483062"/>
                  <a:gd name="connsiteX27" fmla="*/ 111054 w 1034979"/>
                  <a:gd name="connsiteY27" fmla="*/ 863898 h 1483062"/>
                  <a:gd name="connsiteX28" fmla="*/ 101529 w 1034979"/>
                  <a:gd name="connsiteY28" fmla="*/ 846753 h 1483062"/>
                  <a:gd name="connsiteX29" fmla="*/ 84384 w 1034979"/>
                  <a:gd name="connsiteY29" fmla="*/ 839133 h 1483062"/>
                  <a:gd name="connsiteX30" fmla="*/ 78669 w 1034979"/>
                  <a:gd name="connsiteY30" fmla="*/ 837228 h 1483062"/>
                  <a:gd name="connsiteX31" fmla="*/ 59619 w 1034979"/>
                  <a:gd name="connsiteY31" fmla="*/ 841038 h 1483062"/>
                  <a:gd name="connsiteX32" fmla="*/ 53904 w 1034979"/>
                  <a:gd name="connsiteY32" fmla="*/ 844848 h 1483062"/>
                  <a:gd name="connsiteX33" fmla="*/ 50094 w 1034979"/>
                  <a:gd name="connsiteY33" fmla="*/ 850563 h 1483062"/>
                  <a:gd name="connsiteX34" fmla="*/ 46284 w 1034979"/>
                  <a:gd name="connsiteY34" fmla="*/ 861993 h 1483062"/>
                  <a:gd name="connsiteX35" fmla="*/ 50094 w 1034979"/>
                  <a:gd name="connsiteY35" fmla="*/ 900093 h 1483062"/>
                  <a:gd name="connsiteX36" fmla="*/ 53904 w 1034979"/>
                  <a:gd name="connsiteY36" fmla="*/ 905808 h 1483062"/>
                  <a:gd name="connsiteX37" fmla="*/ 59619 w 1034979"/>
                  <a:gd name="connsiteY37" fmla="*/ 909618 h 1483062"/>
                  <a:gd name="connsiteX38" fmla="*/ 63429 w 1034979"/>
                  <a:gd name="connsiteY38" fmla="*/ 915333 h 1483062"/>
                  <a:gd name="connsiteX39" fmla="*/ 80574 w 1034979"/>
                  <a:gd name="connsiteY39" fmla="*/ 924858 h 1483062"/>
                  <a:gd name="connsiteX40" fmla="*/ 103434 w 1034979"/>
                  <a:gd name="connsiteY40" fmla="*/ 926763 h 1483062"/>
                  <a:gd name="connsiteX41" fmla="*/ 124389 w 1034979"/>
                  <a:gd name="connsiteY41" fmla="*/ 932478 h 1483062"/>
                  <a:gd name="connsiteX42" fmla="*/ 130104 w 1034979"/>
                  <a:gd name="connsiteY42" fmla="*/ 934383 h 1483062"/>
                  <a:gd name="connsiteX43" fmla="*/ 135819 w 1034979"/>
                  <a:gd name="connsiteY43" fmla="*/ 940098 h 1483062"/>
                  <a:gd name="connsiteX44" fmla="*/ 143439 w 1034979"/>
                  <a:gd name="connsiteY44" fmla="*/ 942003 h 1483062"/>
                  <a:gd name="connsiteX45" fmla="*/ 166299 w 1034979"/>
                  <a:gd name="connsiteY45" fmla="*/ 945813 h 1483062"/>
                  <a:gd name="connsiteX46" fmla="*/ 191064 w 1034979"/>
                  <a:gd name="connsiteY46" fmla="*/ 951528 h 1483062"/>
                  <a:gd name="connsiteX47" fmla="*/ 208209 w 1034979"/>
                  <a:gd name="connsiteY47" fmla="*/ 957243 h 1483062"/>
                  <a:gd name="connsiteX48" fmla="*/ 213924 w 1034979"/>
                  <a:gd name="connsiteY48" fmla="*/ 959148 h 1483062"/>
                  <a:gd name="connsiteX49" fmla="*/ 229164 w 1034979"/>
                  <a:gd name="connsiteY49" fmla="*/ 962958 h 1483062"/>
                  <a:gd name="connsiteX50" fmla="*/ 248214 w 1034979"/>
                  <a:gd name="connsiteY50" fmla="*/ 968673 h 1483062"/>
                  <a:gd name="connsiteX51" fmla="*/ 253929 w 1034979"/>
                  <a:gd name="connsiteY51" fmla="*/ 972483 h 1483062"/>
                  <a:gd name="connsiteX52" fmla="*/ 267264 w 1034979"/>
                  <a:gd name="connsiteY52" fmla="*/ 987723 h 1483062"/>
                  <a:gd name="connsiteX53" fmla="*/ 272979 w 1034979"/>
                  <a:gd name="connsiteY53" fmla="*/ 1006773 h 1483062"/>
                  <a:gd name="connsiteX54" fmla="*/ 274884 w 1034979"/>
                  <a:gd name="connsiteY54" fmla="*/ 1012488 h 1483062"/>
                  <a:gd name="connsiteX55" fmla="*/ 276789 w 1034979"/>
                  <a:gd name="connsiteY55" fmla="*/ 1018203 h 1483062"/>
                  <a:gd name="connsiteX56" fmla="*/ 278694 w 1034979"/>
                  <a:gd name="connsiteY56" fmla="*/ 1042968 h 1483062"/>
                  <a:gd name="connsiteX57" fmla="*/ 280599 w 1034979"/>
                  <a:gd name="connsiteY57" fmla="*/ 1048683 h 1483062"/>
                  <a:gd name="connsiteX58" fmla="*/ 278694 w 1034979"/>
                  <a:gd name="connsiteY58" fmla="*/ 1067733 h 1483062"/>
                  <a:gd name="connsiteX59" fmla="*/ 276789 w 1034979"/>
                  <a:gd name="connsiteY59" fmla="*/ 1077258 h 1483062"/>
                  <a:gd name="connsiteX60" fmla="*/ 263454 w 1034979"/>
                  <a:gd name="connsiteY60" fmla="*/ 1090593 h 1483062"/>
                  <a:gd name="connsiteX61" fmla="*/ 252024 w 1034979"/>
                  <a:gd name="connsiteY61" fmla="*/ 1098213 h 1483062"/>
                  <a:gd name="connsiteX62" fmla="*/ 240594 w 1034979"/>
                  <a:gd name="connsiteY62" fmla="*/ 1102023 h 1483062"/>
                  <a:gd name="connsiteX63" fmla="*/ 126294 w 1034979"/>
                  <a:gd name="connsiteY63" fmla="*/ 1102023 h 1483062"/>
                  <a:gd name="connsiteX64" fmla="*/ 120579 w 1034979"/>
                  <a:gd name="connsiteY64" fmla="*/ 1103928 h 1483062"/>
                  <a:gd name="connsiteX65" fmla="*/ 105339 w 1034979"/>
                  <a:gd name="connsiteY65" fmla="*/ 1105833 h 1483062"/>
                  <a:gd name="connsiteX66" fmla="*/ 88194 w 1034979"/>
                  <a:gd name="connsiteY66" fmla="*/ 1111548 h 1483062"/>
                  <a:gd name="connsiteX67" fmla="*/ 82479 w 1034979"/>
                  <a:gd name="connsiteY67" fmla="*/ 1113453 h 1483062"/>
                  <a:gd name="connsiteX68" fmla="*/ 76764 w 1034979"/>
                  <a:gd name="connsiteY68" fmla="*/ 1117263 h 1483062"/>
                  <a:gd name="connsiteX69" fmla="*/ 65334 w 1034979"/>
                  <a:gd name="connsiteY69" fmla="*/ 1119168 h 1483062"/>
                  <a:gd name="connsiteX70" fmla="*/ 27234 w 1034979"/>
                  <a:gd name="connsiteY70" fmla="*/ 1121073 h 1483062"/>
                  <a:gd name="connsiteX71" fmla="*/ 15804 w 1034979"/>
                  <a:gd name="connsiteY71" fmla="*/ 1126788 h 1483062"/>
                  <a:gd name="connsiteX72" fmla="*/ 6279 w 1034979"/>
                  <a:gd name="connsiteY72" fmla="*/ 1136313 h 1483062"/>
                  <a:gd name="connsiteX73" fmla="*/ 4374 w 1034979"/>
                  <a:gd name="connsiteY73" fmla="*/ 1142028 h 1483062"/>
                  <a:gd name="connsiteX74" fmla="*/ 564 w 1034979"/>
                  <a:gd name="connsiteY74" fmla="*/ 1147743 h 1483062"/>
                  <a:gd name="connsiteX75" fmla="*/ 6279 w 1034979"/>
                  <a:gd name="connsiteY75" fmla="*/ 1180128 h 1483062"/>
                  <a:gd name="connsiteX76" fmla="*/ 11994 w 1034979"/>
                  <a:gd name="connsiteY76" fmla="*/ 1183938 h 1483062"/>
                  <a:gd name="connsiteX77" fmla="*/ 17709 w 1034979"/>
                  <a:gd name="connsiteY77" fmla="*/ 1185843 h 1483062"/>
                  <a:gd name="connsiteX78" fmla="*/ 145344 w 1034979"/>
                  <a:gd name="connsiteY78" fmla="*/ 1183938 h 1483062"/>
                  <a:gd name="connsiteX79" fmla="*/ 152964 w 1034979"/>
                  <a:gd name="connsiteY79" fmla="*/ 1182033 h 1483062"/>
                  <a:gd name="connsiteX80" fmla="*/ 303459 w 1034979"/>
                  <a:gd name="connsiteY80" fmla="*/ 1176318 h 1483062"/>
                  <a:gd name="connsiteX81" fmla="*/ 318699 w 1034979"/>
                  <a:gd name="connsiteY81" fmla="*/ 1183938 h 1483062"/>
                  <a:gd name="connsiteX82" fmla="*/ 330129 w 1034979"/>
                  <a:gd name="connsiteY82" fmla="*/ 1189653 h 1483062"/>
                  <a:gd name="connsiteX83" fmla="*/ 333939 w 1034979"/>
                  <a:gd name="connsiteY83" fmla="*/ 1195368 h 1483062"/>
                  <a:gd name="connsiteX84" fmla="*/ 339654 w 1034979"/>
                  <a:gd name="connsiteY84" fmla="*/ 1197273 h 1483062"/>
                  <a:gd name="connsiteX85" fmla="*/ 351084 w 1034979"/>
                  <a:gd name="connsiteY85" fmla="*/ 1204893 h 1483062"/>
                  <a:gd name="connsiteX86" fmla="*/ 356799 w 1034979"/>
                  <a:gd name="connsiteY86" fmla="*/ 1208703 h 1483062"/>
                  <a:gd name="connsiteX87" fmla="*/ 360609 w 1034979"/>
                  <a:gd name="connsiteY87" fmla="*/ 1214418 h 1483062"/>
                  <a:gd name="connsiteX88" fmla="*/ 366324 w 1034979"/>
                  <a:gd name="connsiteY88" fmla="*/ 1225848 h 1483062"/>
                  <a:gd name="connsiteX89" fmla="*/ 362514 w 1034979"/>
                  <a:gd name="connsiteY89" fmla="*/ 1252518 h 1483062"/>
                  <a:gd name="connsiteX90" fmla="*/ 358704 w 1034979"/>
                  <a:gd name="connsiteY90" fmla="*/ 1258233 h 1483062"/>
                  <a:gd name="connsiteX91" fmla="*/ 356799 w 1034979"/>
                  <a:gd name="connsiteY91" fmla="*/ 1263948 h 1483062"/>
                  <a:gd name="connsiteX92" fmla="*/ 352989 w 1034979"/>
                  <a:gd name="connsiteY92" fmla="*/ 1269663 h 1483062"/>
                  <a:gd name="connsiteX93" fmla="*/ 351084 w 1034979"/>
                  <a:gd name="connsiteY93" fmla="*/ 1275378 h 1483062"/>
                  <a:gd name="connsiteX94" fmla="*/ 347274 w 1034979"/>
                  <a:gd name="connsiteY94" fmla="*/ 1281093 h 1483062"/>
                  <a:gd name="connsiteX95" fmla="*/ 330129 w 1034979"/>
                  <a:gd name="connsiteY95" fmla="*/ 1347768 h 1483062"/>
                  <a:gd name="connsiteX96" fmla="*/ 328224 w 1034979"/>
                  <a:gd name="connsiteY96" fmla="*/ 1399203 h 1483062"/>
                  <a:gd name="connsiteX97" fmla="*/ 330129 w 1034979"/>
                  <a:gd name="connsiteY97" fmla="*/ 1423968 h 1483062"/>
                  <a:gd name="connsiteX98" fmla="*/ 332034 w 1034979"/>
                  <a:gd name="connsiteY98" fmla="*/ 1429683 h 1483062"/>
                  <a:gd name="connsiteX99" fmla="*/ 335844 w 1034979"/>
                  <a:gd name="connsiteY99" fmla="*/ 1433493 h 1483062"/>
                  <a:gd name="connsiteX100" fmla="*/ 364419 w 1034979"/>
                  <a:gd name="connsiteY100" fmla="*/ 1479213 h 1483062"/>
                  <a:gd name="connsiteX101" fmla="*/ 387279 w 1034979"/>
                  <a:gd name="connsiteY101" fmla="*/ 1481118 h 1483062"/>
                  <a:gd name="connsiteX102" fmla="*/ 392994 w 1034979"/>
                  <a:gd name="connsiteY102" fmla="*/ 1475403 h 1483062"/>
                  <a:gd name="connsiteX103" fmla="*/ 394899 w 1034979"/>
                  <a:gd name="connsiteY103" fmla="*/ 1463973 h 1483062"/>
                  <a:gd name="connsiteX104" fmla="*/ 396804 w 1034979"/>
                  <a:gd name="connsiteY104" fmla="*/ 1458258 h 1483062"/>
                  <a:gd name="connsiteX105" fmla="*/ 398709 w 1034979"/>
                  <a:gd name="connsiteY105" fmla="*/ 1441113 h 1483062"/>
                  <a:gd name="connsiteX106" fmla="*/ 400614 w 1034979"/>
                  <a:gd name="connsiteY106" fmla="*/ 1427778 h 1483062"/>
                  <a:gd name="connsiteX107" fmla="*/ 404424 w 1034979"/>
                  <a:gd name="connsiteY107" fmla="*/ 1370628 h 1483062"/>
                  <a:gd name="connsiteX108" fmla="*/ 410139 w 1034979"/>
                  <a:gd name="connsiteY108" fmla="*/ 1359198 h 1483062"/>
                  <a:gd name="connsiteX109" fmla="*/ 413949 w 1034979"/>
                  <a:gd name="connsiteY109" fmla="*/ 1345863 h 1483062"/>
                  <a:gd name="connsiteX110" fmla="*/ 415854 w 1034979"/>
                  <a:gd name="connsiteY110" fmla="*/ 1340148 h 1483062"/>
                  <a:gd name="connsiteX111" fmla="*/ 417759 w 1034979"/>
                  <a:gd name="connsiteY111" fmla="*/ 1326813 h 1483062"/>
                  <a:gd name="connsiteX112" fmla="*/ 421569 w 1034979"/>
                  <a:gd name="connsiteY112" fmla="*/ 1315383 h 1483062"/>
                  <a:gd name="connsiteX113" fmla="*/ 427284 w 1034979"/>
                  <a:gd name="connsiteY113" fmla="*/ 1302048 h 1483062"/>
                  <a:gd name="connsiteX114" fmla="*/ 436809 w 1034979"/>
                  <a:gd name="connsiteY114" fmla="*/ 1290618 h 1483062"/>
                  <a:gd name="connsiteX115" fmla="*/ 450144 w 1034979"/>
                  <a:gd name="connsiteY115" fmla="*/ 1275378 h 1483062"/>
                  <a:gd name="connsiteX116" fmla="*/ 457764 w 1034979"/>
                  <a:gd name="connsiteY116" fmla="*/ 1263948 h 1483062"/>
                  <a:gd name="connsiteX117" fmla="*/ 461574 w 1034979"/>
                  <a:gd name="connsiteY117" fmla="*/ 1252518 h 1483062"/>
                  <a:gd name="connsiteX118" fmla="*/ 465384 w 1034979"/>
                  <a:gd name="connsiteY118" fmla="*/ 1237278 h 1483062"/>
                  <a:gd name="connsiteX119" fmla="*/ 467289 w 1034979"/>
                  <a:gd name="connsiteY119" fmla="*/ 1231563 h 1483062"/>
                  <a:gd name="connsiteX120" fmla="*/ 507294 w 1034979"/>
                  <a:gd name="connsiteY120" fmla="*/ 1225848 h 1483062"/>
                  <a:gd name="connsiteX121" fmla="*/ 535869 w 1034979"/>
                  <a:gd name="connsiteY121" fmla="*/ 1216323 h 1483062"/>
                  <a:gd name="connsiteX122" fmla="*/ 541584 w 1034979"/>
                  <a:gd name="connsiteY122" fmla="*/ 1214418 h 1483062"/>
                  <a:gd name="connsiteX123" fmla="*/ 547299 w 1034979"/>
                  <a:gd name="connsiteY123" fmla="*/ 1212513 h 1483062"/>
                  <a:gd name="connsiteX124" fmla="*/ 554919 w 1034979"/>
                  <a:gd name="connsiteY124" fmla="*/ 1210608 h 1483062"/>
                  <a:gd name="connsiteX125" fmla="*/ 573969 w 1034979"/>
                  <a:gd name="connsiteY125" fmla="*/ 1202988 h 1483062"/>
                  <a:gd name="connsiteX126" fmla="*/ 585399 w 1034979"/>
                  <a:gd name="connsiteY126" fmla="*/ 1199178 h 1483062"/>
                  <a:gd name="connsiteX127" fmla="*/ 720654 w 1034979"/>
                  <a:gd name="connsiteY127" fmla="*/ 1282998 h 1483062"/>
                  <a:gd name="connsiteX128" fmla="*/ 733989 w 1034979"/>
                  <a:gd name="connsiteY128" fmla="*/ 1292523 h 1483062"/>
                  <a:gd name="connsiteX129" fmla="*/ 743514 w 1034979"/>
                  <a:gd name="connsiteY129" fmla="*/ 1294428 h 1483062"/>
                  <a:gd name="connsiteX130" fmla="*/ 749229 w 1034979"/>
                  <a:gd name="connsiteY130" fmla="*/ 1296333 h 1483062"/>
                  <a:gd name="connsiteX131" fmla="*/ 762564 w 1034979"/>
                  <a:gd name="connsiteY131" fmla="*/ 1302048 h 1483062"/>
                  <a:gd name="connsiteX132" fmla="*/ 777804 w 1034979"/>
                  <a:gd name="connsiteY132" fmla="*/ 1300143 h 1483062"/>
                  <a:gd name="connsiteX133" fmla="*/ 789234 w 1034979"/>
                  <a:gd name="connsiteY133" fmla="*/ 1294428 h 1483062"/>
                  <a:gd name="connsiteX134" fmla="*/ 794949 w 1034979"/>
                  <a:gd name="connsiteY134" fmla="*/ 1292523 h 1483062"/>
                  <a:gd name="connsiteX135" fmla="*/ 802569 w 1034979"/>
                  <a:gd name="connsiteY135" fmla="*/ 1275378 h 1483062"/>
                  <a:gd name="connsiteX136" fmla="*/ 800664 w 1034979"/>
                  <a:gd name="connsiteY136" fmla="*/ 1250613 h 1483062"/>
                  <a:gd name="connsiteX137" fmla="*/ 798759 w 1034979"/>
                  <a:gd name="connsiteY137" fmla="*/ 1244898 h 1483062"/>
                  <a:gd name="connsiteX138" fmla="*/ 796854 w 1034979"/>
                  <a:gd name="connsiteY138" fmla="*/ 1237278 h 1483062"/>
                  <a:gd name="connsiteX139" fmla="*/ 783519 w 1034979"/>
                  <a:gd name="connsiteY139" fmla="*/ 1220133 h 1483062"/>
                  <a:gd name="connsiteX140" fmla="*/ 773994 w 1034979"/>
                  <a:gd name="connsiteY140" fmla="*/ 1214418 h 1483062"/>
                  <a:gd name="connsiteX141" fmla="*/ 648264 w 1034979"/>
                  <a:gd name="connsiteY141" fmla="*/ 1122978 h 1483062"/>
                  <a:gd name="connsiteX142" fmla="*/ 644454 w 1034979"/>
                  <a:gd name="connsiteY142" fmla="*/ 1105833 h 1483062"/>
                  <a:gd name="connsiteX143" fmla="*/ 646359 w 1034979"/>
                  <a:gd name="connsiteY143" fmla="*/ 1098213 h 1483062"/>
                  <a:gd name="connsiteX144" fmla="*/ 650169 w 1034979"/>
                  <a:gd name="connsiteY144" fmla="*/ 1081068 h 1483062"/>
                  <a:gd name="connsiteX145" fmla="*/ 653979 w 1034979"/>
                  <a:gd name="connsiteY145" fmla="*/ 1075353 h 1483062"/>
                  <a:gd name="connsiteX146" fmla="*/ 655884 w 1034979"/>
                  <a:gd name="connsiteY146" fmla="*/ 1069638 h 1483062"/>
                  <a:gd name="connsiteX147" fmla="*/ 661599 w 1034979"/>
                  <a:gd name="connsiteY147" fmla="*/ 1067733 h 1483062"/>
                  <a:gd name="connsiteX148" fmla="*/ 671124 w 1034979"/>
                  <a:gd name="connsiteY148" fmla="*/ 1056303 h 1483062"/>
                  <a:gd name="connsiteX149" fmla="*/ 724464 w 1034979"/>
                  <a:gd name="connsiteY149" fmla="*/ 1048683 h 1483062"/>
                  <a:gd name="connsiteX150" fmla="*/ 842574 w 1034979"/>
                  <a:gd name="connsiteY150" fmla="*/ 1050588 h 1483062"/>
                  <a:gd name="connsiteX151" fmla="*/ 871149 w 1034979"/>
                  <a:gd name="connsiteY151" fmla="*/ 1052493 h 1483062"/>
                  <a:gd name="connsiteX152" fmla="*/ 899724 w 1034979"/>
                  <a:gd name="connsiteY152" fmla="*/ 1058208 h 1483062"/>
                  <a:gd name="connsiteX153" fmla="*/ 922584 w 1034979"/>
                  <a:gd name="connsiteY153" fmla="*/ 1062018 h 1483062"/>
                  <a:gd name="connsiteX154" fmla="*/ 951159 w 1034979"/>
                  <a:gd name="connsiteY154" fmla="*/ 1067733 h 1483062"/>
                  <a:gd name="connsiteX155" fmla="*/ 956874 w 1034979"/>
                  <a:gd name="connsiteY155" fmla="*/ 1067733 h 1483062"/>
                  <a:gd name="connsiteX156" fmla="*/ 1002594 w 1034979"/>
                  <a:gd name="connsiteY156" fmla="*/ 1065828 h 1483062"/>
                  <a:gd name="connsiteX157" fmla="*/ 1031169 w 1034979"/>
                  <a:gd name="connsiteY157" fmla="*/ 1058208 h 1483062"/>
                  <a:gd name="connsiteX158" fmla="*/ 1034979 w 1034979"/>
                  <a:gd name="connsiteY158" fmla="*/ 1052493 h 1483062"/>
                  <a:gd name="connsiteX159" fmla="*/ 1033074 w 1034979"/>
                  <a:gd name="connsiteY159" fmla="*/ 1033443 h 1483062"/>
                  <a:gd name="connsiteX160" fmla="*/ 1027359 w 1034979"/>
                  <a:gd name="connsiteY160" fmla="*/ 1029633 h 1483062"/>
                  <a:gd name="connsiteX161" fmla="*/ 1012119 w 1034979"/>
                  <a:gd name="connsiteY161" fmla="*/ 1027728 h 1483062"/>
                  <a:gd name="connsiteX162" fmla="*/ 1006404 w 1034979"/>
                  <a:gd name="connsiteY162" fmla="*/ 1025823 h 1483062"/>
                  <a:gd name="connsiteX163" fmla="*/ 998784 w 1034979"/>
                  <a:gd name="connsiteY163" fmla="*/ 1023918 h 1483062"/>
                  <a:gd name="connsiteX164" fmla="*/ 987354 w 1034979"/>
                  <a:gd name="connsiteY164" fmla="*/ 1016298 h 1483062"/>
                  <a:gd name="connsiteX165" fmla="*/ 975924 w 1034979"/>
                  <a:gd name="connsiteY165" fmla="*/ 1012488 h 1483062"/>
                  <a:gd name="connsiteX166" fmla="*/ 970209 w 1034979"/>
                  <a:gd name="connsiteY166" fmla="*/ 1010583 h 1483062"/>
                  <a:gd name="connsiteX167" fmla="*/ 962589 w 1034979"/>
                  <a:gd name="connsiteY167" fmla="*/ 1008678 h 1483062"/>
                  <a:gd name="connsiteX168" fmla="*/ 956874 w 1034979"/>
                  <a:gd name="connsiteY168" fmla="*/ 1006773 h 1483062"/>
                  <a:gd name="connsiteX169" fmla="*/ 935919 w 1034979"/>
                  <a:gd name="connsiteY169" fmla="*/ 1001058 h 1483062"/>
                  <a:gd name="connsiteX170" fmla="*/ 930204 w 1034979"/>
                  <a:gd name="connsiteY170" fmla="*/ 999153 h 1483062"/>
                  <a:gd name="connsiteX171" fmla="*/ 825429 w 1034979"/>
                  <a:gd name="connsiteY171" fmla="*/ 1001058 h 1483062"/>
                  <a:gd name="connsiteX172" fmla="*/ 819714 w 1034979"/>
                  <a:gd name="connsiteY172" fmla="*/ 1002963 h 1483062"/>
                  <a:gd name="connsiteX173" fmla="*/ 730179 w 1034979"/>
                  <a:gd name="connsiteY173" fmla="*/ 1004868 h 1483062"/>
                  <a:gd name="connsiteX174" fmla="*/ 716844 w 1034979"/>
                  <a:gd name="connsiteY174" fmla="*/ 1008678 h 1483062"/>
                  <a:gd name="connsiteX175" fmla="*/ 695889 w 1034979"/>
                  <a:gd name="connsiteY175" fmla="*/ 1010583 h 1483062"/>
                  <a:gd name="connsiteX176" fmla="*/ 669219 w 1034979"/>
                  <a:gd name="connsiteY176" fmla="*/ 1012488 h 1483062"/>
                  <a:gd name="connsiteX177" fmla="*/ 669219 w 1034979"/>
                  <a:gd name="connsiteY177" fmla="*/ 1012488 h 1483062"/>
                  <a:gd name="connsiteX178" fmla="*/ 646359 w 1034979"/>
                  <a:gd name="connsiteY178" fmla="*/ 1016298 h 1483062"/>
                  <a:gd name="connsiteX179" fmla="*/ 642549 w 1034979"/>
                  <a:gd name="connsiteY179" fmla="*/ 1004868 h 1483062"/>
                  <a:gd name="connsiteX180" fmla="*/ 640644 w 1034979"/>
                  <a:gd name="connsiteY180" fmla="*/ 999153 h 1483062"/>
                  <a:gd name="connsiteX181" fmla="*/ 642549 w 1034979"/>
                  <a:gd name="connsiteY181" fmla="*/ 982008 h 1483062"/>
                  <a:gd name="connsiteX182" fmla="*/ 644454 w 1034979"/>
                  <a:gd name="connsiteY182" fmla="*/ 976293 h 1483062"/>
                  <a:gd name="connsiteX183" fmla="*/ 661599 w 1034979"/>
                  <a:gd name="connsiteY183" fmla="*/ 966768 h 1483062"/>
                  <a:gd name="connsiteX184" fmla="*/ 673029 w 1034979"/>
                  <a:gd name="connsiteY184" fmla="*/ 959148 h 1483062"/>
                  <a:gd name="connsiteX185" fmla="*/ 674934 w 1034979"/>
                  <a:gd name="connsiteY185" fmla="*/ 953433 h 1483062"/>
                  <a:gd name="connsiteX186" fmla="*/ 680649 w 1034979"/>
                  <a:gd name="connsiteY186" fmla="*/ 951528 h 1483062"/>
                  <a:gd name="connsiteX187" fmla="*/ 686364 w 1034979"/>
                  <a:gd name="connsiteY187" fmla="*/ 947718 h 1483062"/>
                  <a:gd name="connsiteX188" fmla="*/ 695889 w 1034979"/>
                  <a:gd name="connsiteY188" fmla="*/ 938193 h 1483062"/>
                  <a:gd name="connsiteX189" fmla="*/ 705414 w 1034979"/>
                  <a:gd name="connsiteY189" fmla="*/ 926763 h 1483062"/>
                  <a:gd name="connsiteX190" fmla="*/ 716844 w 1034979"/>
                  <a:gd name="connsiteY190" fmla="*/ 919143 h 1483062"/>
                  <a:gd name="connsiteX191" fmla="*/ 732084 w 1034979"/>
                  <a:gd name="connsiteY191" fmla="*/ 905808 h 1483062"/>
                  <a:gd name="connsiteX192" fmla="*/ 741609 w 1034979"/>
                  <a:gd name="connsiteY192" fmla="*/ 894378 h 1483062"/>
                  <a:gd name="connsiteX193" fmla="*/ 753039 w 1034979"/>
                  <a:gd name="connsiteY193" fmla="*/ 884853 h 1483062"/>
                  <a:gd name="connsiteX194" fmla="*/ 758754 w 1034979"/>
                  <a:gd name="connsiteY194" fmla="*/ 873423 h 1483062"/>
                  <a:gd name="connsiteX195" fmla="*/ 760659 w 1034979"/>
                  <a:gd name="connsiteY195" fmla="*/ 867708 h 1483062"/>
                  <a:gd name="connsiteX196" fmla="*/ 766374 w 1034979"/>
                  <a:gd name="connsiteY196" fmla="*/ 856278 h 1483062"/>
                  <a:gd name="connsiteX197" fmla="*/ 764469 w 1034979"/>
                  <a:gd name="connsiteY197" fmla="*/ 841038 h 1483062"/>
                  <a:gd name="connsiteX198" fmla="*/ 758754 w 1034979"/>
                  <a:gd name="connsiteY198" fmla="*/ 839133 h 1483062"/>
                  <a:gd name="connsiteX199" fmla="*/ 737799 w 1034979"/>
                  <a:gd name="connsiteY199" fmla="*/ 841038 h 1483062"/>
                  <a:gd name="connsiteX200" fmla="*/ 732084 w 1034979"/>
                  <a:gd name="connsiteY200" fmla="*/ 844848 h 1483062"/>
                  <a:gd name="connsiteX201" fmla="*/ 720654 w 1034979"/>
                  <a:gd name="connsiteY201" fmla="*/ 848658 h 1483062"/>
                  <a:gd name="connsiteX202" fmla="*/ 716844 w 1034979"/>
                  <a:gd name="connsiteY202" fmla="*/ 854373 h 1483062"/>
                  <a:gd name="connsiteX203" fmla="*/ 711129 w 1034979"/>
                  <a:gd name="connsiteY203" fmla="*/ 856278 h 1483062"/>
                  <a:gd name="connsiteX204" fmla="*/ 705414 w 1034979"/>
                  <a:gd name="connsiteY204" fmla="*/ 860088 h 1483062"/>
                  <a:gd name="connsiteX205" fmla="*/ 699699 w 1034979"/>
                  <a:gd name="connsiteY205" fmla="*/ 865803 h 1483062"/>
                  <a:gd name="connsiteX206" fmla="*/ 692079 w 1034979"/>
                  <a:gd name="connsiteY206" fmla="*/ 869613 h 1483062"/>
                  <a:gd name="connsiteX207" fmla="*/ 650169 w 1034979"/>
                  <a:gd name="connsiteY207" fmla="*/ 898188 h 1483062"/>
                  <a:gd name="connsiteX208" fmla="*/ 636834 w 1034979"/>
                  <a:gd name="connsiteY208" fmla="*/ 909618 h 1483062"/>
                  <a:gd name="connsiteX209" fmla="*/ 627309 w 1034979"/>
                  <a:gd name="connsiteY209" fmla="*/ 926763 h 1483062"/>
                  <a:gd name="connsiteX210" fmla="*/ 602544 w 1034979"/>
                  <a:gd name="connsiteY210" fmla="*/ 932478 h 1483062"/>
                  <a:gd name="connsiteX211" fmla="*/ 589209 w 1034979"/>
                  <a:gd name="connsiteY211" fmla="*/ 936288 h 1483062"/>
                  <a:gd name="connsiteX212" fmla="*/ 573969 w 1034979"/>
                  <a:gd name="connsiteY212" fmla="*/ 934383 h 1483062"/>
                  <a:gd name="connsiteX213" fmla="*/ 562539 w 1034979"/>
                  <a:gd name="connsiteY213" fmla="*/ 930573 h 1483062"/>
                  <a:gd name="connsiteX214" fmla="*/ 551109 w 1034979"/>
                  <a:gd name="connsiteY214" fmla="*/ 926763 h 1483062"/>
                  <a:gd name="connsiteX215" fmla="*/ 539679 w 1034979"/>
                  <a:gd name="connsiteY215" fmla="*/ 922953 h 1483062"/>
                  <a:gd name="connsiteX216" fmla="*/ 533964 w 1034979"/>
                  <a:gd name="connsiteY216" fmla="*/ 921048 h 1483062"/>
                  <a:gd name="connsiteX217" fmla="*/ 528249 w 1034979"/>
                  <a:gd name="connsiteY217" fmla="*/ 917238 h 1483062"/>
                  <a:gd name="connsiteX218" fmla="*/ 516819 w 1034979"/>
                  <a:gd name="connsiteY218" fmla="*/ 911523 h 1483062"/>
                  <a:gd name="connsiteX219" fmla="*/ 509199 w 1034979"/>
                  <a:gd name="connsiteY219" fmla="*/ 900093 h 1483062"/>
                  <a:gd name="connsiteX220" fmla="*/ 505389 w 1034979"/>
                  <a:gd name="connsiteY220" fmla="*/ 879138 h 1483062"/>
                  <a:gd name="connsiteX221" fmla="*/ 507294 w 1034979"/>
                  <a:gd name="connsiteY221" fmla="*/ 814368 h 1483062"/>
                  <a:gd name="connsiteX222" fmla="*/ 513009 w 1034979"/>
                  <a:gd name="connsiteY222" fmla="*/ 801033 h 1483062"/>
                  <a:gd name="connsiteX223" fmla="*/ 503484 w 1034979"/>
                  <a:gd name="connsiteY223" fmla="*/ 324783 h 1483062"/>
                  <a:gd name="connsiteX224" fmla="*/ 490149 w 1034979"/>
                  <a:gd name="connsiteY224" fmla="*/ 6648 h 1483062"/>
                  <a:gd name="connsiteX225" fmla="*/ 488244 w 1034979"/>
                  <a:gd name="connsiteY225" fmla="*/ 933 h 1483062"/>
                  <a:gd name="connsiteX226" fmla="*/ 419664 w 1034979"/>
                  <a:gd name="connsiteY226" fmla="*/ 27603 h 1483062"/>
                  <a:gd name="connsiteX227" fmla="*/ 429189 w 1034979"/>
                  <a:gd name="connsiteY227" fmla="*/ 204768 h 1483062"/>
                  <a:gd name="connsiteX228" fmla="*/ 440619 w 1034979"/>
                  <a:gd name="connsiteY228" fmla="*/ 387648 h 1483062"/>
                  <a:gd name="connsiteX229" fmla="*/ 425379 w 1034979"/>
                  <a:gd name="connsiteY229" fmla="*/ 684828 h 1483062"/>
                  <a:gd name="connsiteX230" fmla="*/ 417759 w 1034979"/>
                  <a:gd name="connsiteY230" fmla="*/ 812463 h 1483062"/>
                  <a:gd name="connsiteX231" fmla="*/ 413949 w 1034979"/>
                  <a:gd name="connsiteY231" fmla="*/ 829608 h 1483062"/>
                  <a:gd name="connsiteX232" fmla="*/ 417759 w 1034979"/>
                  <a:gd name="connsiteY232" fmla="*/ 850563 h 1483062"/>
                  <a:gd name="connsiteX233" fmla="*/ 421569 w 1034979"/>
                  <a:gd name="connsiteY233" fmla="*/ 856278 h 1483062"/>
                  <a:gd name="connsiteX234" fmla="*/ 425379 w 1034979"/>
                  <a:gd name="connsiteY234" fmla="*/ 867708 h 1483062"/>
                  <a:gd name="connsiteX235" fmla="*/ 423474 w 1034979"/>
                  <a:gd name="connsiteY235" fmla="*/ 894378 h 1483062"/>
                  <a:gd name="connsiteX236" fmla="*/ 417759 w 1034979"/>
                  <a:gd name="connsiteY236" fmla="*/ 896283 h 1483062"/>
                  <a:gd name="connsiteX237" fmla="*/ 412044 w 1034979"/>
                  <a:gd name="connsiteY237" fmla="*/ 900093 h 1483062"/>
                  <a:gd name="connsiteX238" fmla="*/ 421569 w 1034979"/>
                  <a:gd name="connsiteY238" fmla="*/ 896283 h 1483062"/>
                  <a:gd name="connsiteX0" fmla="*/ 421569 w 1034979"/>
                  <a:gd name="connsiteY0" fmla="*/ 913591 h 1500370"/>
                  <a:gd name="connsiteX1" fmla="*/ 421569 w 1034979"/>
                  <a:gd name="connsiteY1" fmla="*/ 913591 h 1500370"/>
                  <a:gd name="connsiteX2" fmla="*/ 394899 w 1034979"/>
                  <a:gd name="connsiteY2" fmla="*/ 923116 h 1500370"/>
                  <a:gd name="connsiteX3" fmla="*/ 387279 w 1034979"/>
                  <a:gd name="connsiteY3" fmla="*/ 925021 h 1500370"/>
                  <a:gd name="connsiteX4" fmla="*/ 356799 w 1034979"/>
                  <a:gd name="connsiteY4" fmla="*/ 926926 h 1500370"/>
                  <a:gd name="connsiteX5" fmla="*/ 351084 w 1034979"/>
                  <a:gd name="connsiteY5" fmla="*/ 930736 h 1500370"/>
                  <a:gd name="connsiteX6" fmla="*/ 339654 w 1034979"/>
                  <a:gd name="connsiteY6" fmla="*/ 940261 h 1500370"/>
                  <a:gd name="connsiteX7" fmla="*/ 328224 w 1034979"/>
                  <a:gd name="connsiteY7" fmla="*/ 944071 h 1500370"/>
                  <a:gd name="connsiteX8" fmla="*/ 312984 w 1034979"/>
                  <a:gd name="connsiteY8" fmla="*/ 949786 h 1500370"/>
                  <a:gd name="connsiteX9" fmla="*/ 265359 w 1034979"/>
                  <a:gd name="connsiteY9" fmla="*/ 945976 h 1500370"/>
                  <a:gd name="connsiteX10" fmla="*/ 253929 w 1034979"/>
                  <a:gd name="connsiteY10" fmla="*/ 942166 h 1500370"/>
                  <a:gd name="connsiteX11" fmla="*/ 242499 w 1034979"/>
                  <a:gd name="connsiteY11" fmla="*/ 938356 h 1500370"/>
                  <a:gd name="connsiteX12" fmla="*/ 236784 w 1034979"/>
                  <a:gd name="connsiteY12" fmla="*/ 936451 h 1500370"/>
                  <a:gd name="connsiteX13" fmla="*/ 231069 w 1034979"/>
                  <a:gd name="connsiteY13" fmla="*/ 934546 h 1500370"/>
                  <a:gd name="connsiteX14" fmla="*/ 219639 w 1034979"/>
                  <a:gd name="connsiteY14" fmla="*/ 932641 h 1500370"/>
                  <a:gd name="connsiteX15" fmla="*/ 213924 w 1034979"/>
                  <a:gd name="connsiteY15" fmla="*/ 930736 h 1500370"/>
                  <a:gd name="connsiteX16" fmla="*/ 206304 w 1034979"/>
                  <a:gd name="connsiteY16" fmla="*/ 928831 h 1500370"/>
                  <a:gd name="connsiteX17" fmla="*/ 194874 w 1034979"/>
                  <a:gd name="connsiteY17" fmla="*/ 925021 h 1500370"/>
                  <a:gd name="connsiteX18" fmla="*/ 189159 w 1034979"/>
                  <a:gd name="connsiteY18" fmla="*/ 923116 h 1500370"/>
                  <a:gd name="connsiteX19" fmla="*/ 181539 w 1034979"/>
                  <a:gd name="connsiteY19" fmla="*/ 921211 h 1500370"/>
                  <a:gd name="connsiteX20" fmla="*/ 170109 w 1034979"/>
                  <a:gd name="connsiteY20" fmla="*/ 915496 h 1500370"/>
                  <a:gd name="connsiteX21" fmla="*/ 164394 w 1034979"/>
                  <a:gd name="connsiteY21" fmla="*/ 911686 h 1500370"/>
                  <a:gd name="connsiteX22" fmla="*/ 156774 w 1034979"/>
                  <a:gd name="connsiteY22" fmla="*/ 900256 h 1500370"/>
                  <a:gd name="connsiteX23" fmla="*/ 145344 w 1034979"/>
                  <a:gd name="connsiteY23" fmla="*/ 896446 h 1500370"/>
                  <a:gd name="connsiteX24" fmla="*/ 139629 w 1034979"/>
                  <a:gd name="connsiteY24" fmla="*/ 892636 h 1500370"/>
                  <a:gd name="connsiteX25" fmla="*/ 133914 w 1034979"/>
                  <a:gd name="connsiteY25" fmla="*/ 890731 h 1500370"/>
                  <a:gd name="connsiteX26" fmla="*/ 116769 w 1034979"/>
                  <a:gd name="connsiteY26" fmla="*/ 886921 h 1500370"/>
                  <a:gd name="connsiteX27" fmla="*/ 111054 w 1034979"/>
                  <a:gd name="connsiteY27" fmla="*/ 881206 h 1500370"/>
                  <a:gd name="connsiteX28" fmla="*/ 101529 w 1034979"/>
                  <a:gd name="connsiteY28" fmla="*/ 864061 h 1500370"/>
                  <a:gd name="connsiteX29" fmla="*/ 84384 w 1034979"/>
                  <a:gd name="connsiteY29" fmla="*/ 856441 h 1500370"/>
                  <a:gd name="connsiteX30" fmla="*/ 78669 w 1034979"/>
                  <a:gd name="connsiteY30" fmla="*/ 854536 h 1500370"/>
                  <a:gd name="connsiteX31" fmla="*/ 59619 w 1034979"/>
                  <a:gd name="connsiteY31" fmla="*/ 858346 h 1500370"/>
                  <a:gd name="connsiteX32" fmla="*/ 53904 w 1034979"/>
                  <a:gd name="connsiteY32" fmla="*/ 862156 h 1500370"/>
                  <a:gd name="connsiteX33" fmla="*/ 50094 w 1034979"/>
                  <a:gd name="connsiteY33" fmla="*/ 867871 h 1500370"/>
                  <a:gd name="connsiteX34" fmla="*/ 46284 w 1034979"/>
                  <a:gd name="connsiteY34" fmla="*/ 879301 h 1500370"/>
                  <a:gd name="connsiteX35" fmla="*/ 50094 w 1034979"/>
                  <a:gd name="connsiteY35" fmla="*/ 917401 h 1500370"/>
                  <a:gd name="connsiteX36" fmla="*/ 53904 w 1034979"/>
                  <a:gd name="connsiteY36" fmla="*/ 923116 h 1500370"/>
                  <a:gd name="connsiteX37" fmla="*/ 59619 w 1034979"/>
                  <a:gd name="connsiteY37" fmla="*/ 926926 h 1500370"/>
                  <a:gd name="connsiteX38" fmla="*/ 63429 w 1034979"/>
                  <a:gd name="connsiteY38" fmla="*/ 932641 h 1500370"/>
                  <a:gd name="connsiteX39" fmla="*/ 80574 w 1034979"/>
                  <a:gd name="connsiteY39" fmla="*/ 942166 h 1500370"/>
                  <a:gd name="connsiteX40" fmla="*/ 103434 w 1034979"/>
                  <a:gd name="connsiteY40" fmla="*/ 944071 h 1500370"/>
                  <a:gd name="connsiteX41" fmla="*/ 124389 w 1034979"/>
                  <a:gd name="connsiteY41" fmla="*/ 949786 h 1500370"/>
                  <a:gd name="connsiteX42" fmla="*/ 130104 w 1034979"/>
                  <a:gd name="connsiteY42" fmla="*/ 951691 h 1500370"/>
                  <a:gd name="connsiteX43" fmla="*/ 135819 w 1034979"/>
                  <a:gd name="connsiteY43" fmla="*/ 957406 h 1500370"/>
                  <a:gd name="connsiteX44" fmla="*/ 143439 w 1034979"/>
                  <a:gd name="connsiteY44" fmla="*/ 959311 h 1500370"/>
                  <a:gd name="connsiteX45" fmla="*/ 166299 w 1034979"/>
                  <a:gd name="connsiteY45" fmla="*/ 963121 h 1500370"/>
                  <a:gd name="connsiteX46" fmla="*/ 191064 w 1034979"/>
                  <a:gd name="connsiteY46" fmla="*/ 968836 h 1500370"/>
                  <a:gd name="connsiteX47" fmla="*/ 208209 w 1034979"/>
                  <a:gd name="connsiteY47" fmla="*/ 974551 h 1500370"/>
                  <a:gd name="connsiteX48" fmla="*/ 213924 w 1034979"/>
                  <a:gd name="connsiteY48" fmla="*/ 976456 h 1500370"/>
                  <a:gd name="connsiteX49" fmla="*/ 229164 w 1034979"/>
                  <a:gd name="connsiteY49" fmla="*/ 980266 h 1500370"/>
                  <a:gd name="connsiteX50" fmla="*/ 248214 w 1034979"/>
                  <a:gd name="connsiteY50" fmla="*/ 985981 h 1500370"/>
                  <a:gd name="connsiteX51" fmla="*/ 253929 w 1034979"/>
                  <a:gd name="connsiteY51" fmla="*/ 989791 h 1500370"/>
                  <a:gd name="connsiteX52" fmla="*/ 267264 w 1034979"/>
                  <a:gd name="connsiteY52" fmla="*/ 1005031 h 1500370"/>
                  <a:gd name="connsiteX53" fmla="*/ 272979 w 1034979"/>
                  <a:gd name="connsiteY53" fmla="*/ 1024081 h 1500370"/>
                  <a:gd name="connsiteX54" fmla="*/ 274884 w 1034979"/>
                  <a:gd name="connsiteY54" fmla="*/ 1029796 h 1500370"/>
                  <a:gd name="connsiteX55" fmla="*/ 276789 w 1034979"/>
                  <a:gd name="connsiteY55" fmla="*/ 1035511 h 1500370"/>
                  <a:gd name="connsiteX56" fmla="*/ 278694 w 1034979"/>
                  <a:gd name="connsiteY56" fmla="*/ 1060276 h 1500370"/>
                  <a:gd name="connsiteX57" fmla="*/ 280599 w 1034979"/>
                  <a:gd name="connsiteY57" fmla="*/ 1065991 h 1500370"/>
                  <a:gd name="connsiteX58" fmla="*/ 278694 w 1034979"/>
                  <a:gd name="connsiteY58" fmla="*/ 1085041 h 1500370"/>
                  <a:gd name="connsiteX59" fmla="*/ 276789 w 1034979"/>
                  <a:gd name="connsiteY59" fmla="*/ 1094566 h 1500370"/>
                  <a:gd name="connsiteX60" fmla="*/ 263454 w 1034979"/>
                  <a:gd name="connsiteY60" fmla="*/ 1107901 h 1500370"/>
                  <a:gd name="connsiteX61" fmla="*/ 252024 w 1034979"/>
                  <a:gd name="connsiteY61" fmla="*/ 1115521 h 1500370"/>
                  <a:gd name="connsiteX62" fmla="*/ 240594 w 1034979"/>
                  <a:gd name="connsiteY62" fmla="*/ 1119331 h 1500370"/>
                  <a:gd name="connsiteX63" fmla="*/ 126294 w 1034979"/>
                  <a:gd name="connsiteY63" fmla="*/ 1119331 h 1500370"/>
                  <a:gd name="connsiteX64" fmla="*/ 120579 w 1034979"/>
                  <a:gd name="connsiteY64" fmla="*/ 1121236 h 1500370"/>
                  <a:gd name="connsiteX65" fmla="*/ 105339 w 1034979"/>
                  <a:gd name="connsiteY65" fmla="*/ 1123141 h 1500370"/>
                  <a:gd name="connsiteX66" fmla="*/ 88194 w 1034979"/>
                  <a:gd name="connsiteY66" fmla="*/ 1128856 h 1500370"/>
                  <a:gd name="connsiteX67" fmla="*/ 82479 w 1034979"/>
                  <a:gd name="connsiteY67" fmla="*/ 1130761 h 1500370"/>
                  <a:gd name="connsiteX68" fmla="*/ 76764 w 1034979"/>
                  <a:gd name="connsiteY68" fmla="*/ 1134571 h 1500370"/>
                  <a:gd name="connsiteX69" fmla="*/ 65334 w 1034979"/>
                  <a:gd name="connsiteY69" fmla="*/ 1136476 h 1500370"/>
                  <a:gd name="connsiteX70" fmla="*/ 27234 w 1034979"/>
                  <a:gd name="connsiteY70" fmla="*/ 1138381 h 1500370"/>
                  <a:gd name="connsiteX71" fmla="*/ 15804 w 1034979"/>
                  <a:gd name="connsiteY71" fmla="*/ 1144096 h 1500370"/>
                  <a:gd name="connsiteX72" fmla="*/ 6279 w 1034979"/>
                  <a:gd name="connsiteY72" fmla="*/ 1153621 h 1500370"/>
                  <a:gd name="connsiteX73" fmla="*/ 4374 w 1034979"/>
                  <a:gd name="connsiteY73" fmla="*/ 1159336 h 1500370"/>
                  <a:gd name="connsiteX74" fmla="*/ 564 w 1034979"/>
                  <a:gd name="connsiteY74" fmla="*/ 1165051 h 1500370"/>
                  <a:gd name="connsiteX75" fmla="*/ 6279 w 1034979"/>
                  <a:gd name="connsiteY75" fmla="*/ 1197436 h 1500370"/>
                  <a:gd name="connsiteX76" fmla="*/ 11994 w 1034979"/>
                  <a:gd name="connsiteY76" fmla="*/ 1201246 h 1500370"/>
                  <a:gd name="connsiteX77" fmla="*/ 17709 w 1034979"/>
                  <a:gd name="connsiteY77" fmla="*/ 1203151 h 1500370"/>
                  <a:gd name="connsiteX78" fmla="*/ 145344 w 1034979"/>
                  <a:gd name="connsiteY78" fmla="*/ 1201246 h 1500370"/>
                  <a:gd name="connsiteX79" fmla="*/ 152964 w 1034979"/>
                  <a:gd name="connsiteY79" fmla="*/ 1199341 h 1500370"/>
                  <a:gd name="connsiteX80" fmla="*/ 303459 w 1034979"/>
                  <a:gd name="connsiteY80" fmla="*/ 1193626 h 1500370"/>
                  <a:gd name="connsiteX81" fmla="*/ 318699 w 1034979"/>
                  <a:gd name="connsiteY81" fmla="*/ 1201246 h 1500370"/>
                  <a:gd name="connsiteX82" fmla="*/ 330129 w 1034979"/>
                  <a:gd name="connsiteY82" fmla="*/ 1206961 h 1500370"/>
                  <a:gd name="connsiteX83" fmla="*/ 333939 w 1034979"/>
                  <a:gd name="connsiteY83" fmla="*/ 1212676 h 1500370"/>
                  <a:gd name="connsiteX84" fmla="*/ 339654 w 1034979"/>
                  <a:gd name="connsiteY84" fmla="*/ 1214581 h 1500370"/>
                  <a:gd name="connsiteX85" fmla="*/ 351084 w 1034979"/>
                  <a:gd name="connsiteY85" fmla="*/ 1222201 h 1500370"/>
                  <a:gd name="connsiteX86" fmla="*/ 356799 w 1034979"/>
                  <a:gd name="connsiteY86" fmla="*/ 1226011 h 1500370"/>
                  <a:gd name="connsiteX87" fmla="*/ 360609 w 1034979"/>
                  <a:gd name="connsiteY87" fmla="*/ 1231726 h 1500370"/>
                  <a:gd name="connsiteX88" fmla="*/ 366324 w 1034979"/>
                  <a:gd name="connsiteY88" fmla="*/ 1243156 h 1500370"/>
                  <a:gd name="connsiteX89" fmla="*/ 362514 w 1034979"/>
                  <a:gd name="connsiteY89" fmla="*/ 1269826 h 1500370"/>
                  <a:gd name="connsiteX90" fmla="*/ 358704 w 1034979"/>
                  <a:gd name="connsiteY90" fmla="*/ 1275541 h 1500370"/>
                  <a:gd name="connsiteX91" fmla="*/ 356799 w 1034979"/>
                  <a:gd name="connsiteY91" fmla="*/ 1281256 h 1500370"/>
                  <a:gd name="connsiteX92" fmla="*/ 352989 w 1034979"/>
                  <a:gd name="connsiteY92" fmla="*/ 1286971 h 1500370"/>
                  <a:gd name="connsiteX93" fmla="*/ 351084 w 1034979"/>
                  <a:gd name="connsiteY93" fmla="*/ 1292686 h 1500370"/>
                  <a:gd name="connsiteX94" fmla="*/ 347274 w 1034979"/>
                  <a:gd name="connsiteY94" fmla="*/ 1298401 h 1500370"/>
                  <a:gd name="connsiteX95" fmla="*/ 330129 w 1034979"/>
                  <a:gd name="connsiteY95" fmla="*/ 1365076 h 1500370"/>
                  <a:gd name="connsiteX96" fmla="*/ 328224 w 1034979"/>
                  <a:gd name="connsiteY96" fmla="*/ 1416511 h 1500370"/>
                  <a:gd name="connsiteX97" fmla="*/ 330129 w 1034979"/>
                  <a:gd name="connsiteY97" fmla="*/ 1441276 h 1500370"/>
                  <a:gd name="connsiteX98" fmla="*/ 332034 w 1034979"/>
                  <a:gd name="connsiteY98" fmla="*/ 1446991 h 1500370"/>
                  <a:gd name="connsiteX99" fmla="*/ 335844 w 1034979"/>
                  <a:gd name="connsiteY99" fmla="*/ 1450801 h 1500370"/>
                  <a:gd name="connsiteX100" fmla="*/ 364419 w 1034979"/>
                  <a:gd name="connsiteY100" fmla="*/ 1496521 h 1500370"/>
                  <a:gd name="connsiteX101" fmla="*/ 387279 w 1034979"/>
                  <a:gd name="connsiteY101" fmla="*/ 1498426 h 1500370"/>
                  <a:gd name="connsiteX102" fmla="*/ 392994 w 1034979"/>
                  <a:gd name="connsiteY102" fmla="*/ 1492711 h 1500370"/>
                  <a:gd name="connsiteX103" fmla="*/ 394899 w 1034979"/>
                  <a:gd name="connsiteY103" fmla="*/ 1481281 h 1500370"/>
                  <a:gd name="connsiteX104" fmla="*/ 396804 w 1034979"/>
                  <a:gd name="connsiteY104" fmla="*/ 1475566 h 1500370"/>
                  <a:gd name="connsiteX105" fmla="*/ 398709 w 1034979"/>
                  <a:gd name="connsiteY105" fmla="*/ 1458421 h 1500370"/>
                  <a:gd name="connsiteX106" fmla="*/ 400614 w 1034979"/>
                  <a:gd name="connsiteY106" fmla="*/ 1445086 h 1500370"/>
                  <a:gd name="connsiteX107" fmla="*/ 404424 w 1034979"/>
                  <a:gd name="connsiteY107" fmla="*/ 1387936 h 1500370"/>
                  <a:gd name="connsiteX108" fmla="*/ 410139 w 1034979"/>
                  <a:gd name="connsiteY108" fmla="*/ 1376506 h 1500370"/>
                  <a:gd name="connsiteX109" fmla="*/ 413949 w 1034979"/>
                  <a:gd name="connsiteY109" fmla="*/ 1363171 h 1500370"/>
                  <a:gd name="connsiteX110" fmla="*/ 415854 w 1034979"/>
                  <a:gd name="connsiteY110" fmla="*/ 1357456 h 1500370"/>
                  <a:gd name="connsiteX111" fmla="*/ 417759 w 1034979"/>
                  <a:gd name="connsiteY111" fmla="*/ 1344121 h 1500370"/>
                  <a:gd name="connsiteX112" fmla="*/ 421569 w 1034979"/>
                  <a:gd name="connsiteY112" fmla="*/ 1332691 h 1500370"/>
                  <a:gd name="connsiteX113" fmla="*/ 427284 w 1034979"/>
                  <a:gd name="connsiteY113" fmla="*/ 1319356 h 1500370"/>
                  <a:gd name="connsiteX114" fmla="*/ 436809 w 1034979"/>
                  <a:gd name="connsiteY114" fmla="*/ 1307926 h 1500370"/>
                  <a:gd name="connsiteX115" fmla="*/ 450144 w 1034979"/>
                  <a:gd name="connsiteY115" fmla="*/ 1292686 h 1500370"/>
                  <a:gd name="connsiteX116" fmla="*/ 457764 w 1034979"/>
                  <a:gd name="connsiteY116" fmla="*/ 1281256 h 1500370"/>
                  <a:gd name="connsiteX117" fmla="*/ 461574 w 1034979"/>
                  <a:gd name="connsiteY117" fmla="*/ 1269826 h 1500370"/>
                  <a:gd name="connsiteX118" fmla="*/ 465384 w 1034979"/>
                  <a:gd name="connsiteY118" fmla="*/ 1254586 h 1500370"/>
                  <a:gd name="connsiteX119" fmla="*/ 467289 w 1034979"/>
                  <a:gd name="connsiteY119" fmla="*/ 1248871 h 1500370"/>
                  <a:gd name="connsiteX120" fmla="*/ 507294 w 1034979"/>
                  <a:gd name="connsiteY120" fmla="*/ 1243156 h 1500370"/>
                  <a:gd name="connsiteX121" fmla="*/ 535869 w 1034979"/>
                  <a:gd name="connsiteY121" fmla="*/ 1233631 h 1500370"/>
                  <a:gd name="connsiteX122" fmla="*/ 541584 w 1034979"/>
                  <a:gd name="connsiteY122" fmla="*/ 1231726 h 1500370"/>
                  <a:gd name="connsiteX123" fmla="*/ 547299 w 1034979"/>
                  <a:gd name="connsiteY123" fmla="*/ 1229821 h 1500370"/>
                  <a:gd name="connsiteX124" fmla="*/ 554919 w 1034979"/>
                  <a:gd name="connsiteY124" fmla="*/ 1227916 h 1500370"/>
                  <a:gd name="connsiteX125" fmla="*/ 573969 w 1034979"/>
                  <a:gd name="connsiteY125" fmla="*/ 1220296 h 1500370"/>
                  <a:gd name="connsiteX126" fmla="*/ 585399 w 1034979"/>
                  <a:gd name="connsiteY126" fmla="*/ 1216486 h 1500370"/>
                  <a:gd name="connsiteX127" fmla="*/ 720654 w 1034979"/>
                  <a:gd name="connsiteY127" fmla="*/ 1300306 h 1500370"/>
                  <a:gd name="connsiteX128" fmla="*/ 733989 w 1034979"/>
                  <a:gd name="connsiteY128" fmla="*/ 1309831 h 1500370"/>
                  <a:gd name="connsiteX129" fmla="*/ 743514 w 1034979"/>
                  <a:gd name="connsiteY129" fmla="*/ 1311736 h 1500370"/>
                  <a:gd name="connsiteX130" fmla="*/ 749229 w 1034979"/>
                  <a:gd name="connsiteY130" fmla="*/ 1313641 h 1500370"/>
                  <a:gd name="connsiteX131" fmla="*/ 762564 w 1034979"/>
                  <a:gd name="connsiteY131" fmla="*/ 1319356 h 1500370"/>
                  <a:gd name="connsiteX132" fmla="*/ 777804 w 1034979"/>
                  <a:gd name="connsiteY132" fmla="*/ 1317451 h 1500370"/>
                  <a:gd name="connsiteX133" fmla="*/ 789234 w 1034979"/>
                  <a:gd name="connsiteY133" fmla="*/ 1311736 h 1500370"/>
                  <a:gd name="connsiteX134" fmla="*/ 794949 w 1034979"/>
                  <a:gd name="connsiteY134" fmla="*/ 1309831 h 1500370"/>
                  <a:gd name="connsiteX135" fmla="*/ 802569 w 1034979"/>
                  <a:gd name="connsiteY135" fmla="*/ 1292686 h 1500370"/>
                  <a:gd name="connsiteX136" fmla="*/ 800664 w 1034979"/>
                  <a:gd name="connsiteY136" fmla="*/ 1267921 h 1500370"/>
                  <a:gd name="connsiteX137" fmla="*/ 798759 w 1034979"/>
                  <a:gd name="connsiteY137" fmla="*/ 1262206 h 1500370"/>
                  <a:gd name="connsiteX138" fmla="*/ 796854 w 1034979"/>
                  <a:gd name="connsiteY138" fmla="*/ 1254586 h 1500370"/>
                  <a:gd name="connsiteX139" fmla="*/ 783519 w 1034979"/>
                  <a:gd name="connsiteY139" fmla="*/ 1237441 h 1500370"/>
                  <a:gd name="connsiteX140" fmla="*/ 773994 w 1034979"/>
                  <a:gd name="connsiteY140" fmla="*/ 1231726 h 1500370"/>
                  <a:gd name="connsiteX141" fmla="*/ 648264 w 1034979"/>
                  <a:gd name="connsiteY141" fmla="*/ 1140286 h 1500370"/>
                  <a:gd name="connsiteX142" fmla="*/ 644454 w 1034979"/>
                  <a:gd name="connsiteY142" fmla="*/ 1123141 h 1500370"/>
                  <a:gd name="connsiteX143" fmla="*/ 646359 w 1034979"/>
                  <a:gd name="connsiteY143" fmla="*/ 1115521 h 1500370"/>
                  <a:gd name="connsiteX144" fmla="*/ 650169 w 1034979"/>
                  <a:gd name="connsiteY144" fmla="*/ 1098376 h 1500370"/>
                  <a:gd name="connsiteX145" fmla="*/ 653979 w 1034979"/>
                  <a:gd name="connsiteY145" fmla="*/ 1092661 h 1500370"/>
                  <a:gd name="connsiteX146" fmla="*/ 655884 w 1034979"/>
                  <a:gd name="connsiteY146" fmla="*/ 1086946 h 1500370"/>
                  <a:gd name="connsiteX147" fmla="*/ 661599 w 1034979"/>
                  <a:gd name="connsiteY147" fmla="*/ 1085041 h 1500370"/>
                  <a:gd name="connsiteX148" fmla="*/ 671124 w 1034979"/>
                  <a:gd name="connsiteY148" fmla="*/ 1073611 h 1500370"/>
                  <a:gd name="connsiteX149" fmla="*/ 724464 w 1034979"/>
                  <a:gd name="connsiteY149" fmla="*/ 1065991 h 1500370"/>
                  <a:gd name="connsiteX150" fmla="*/ 842574 w 1034979"/>
                  <a:gd name="connsiteY150" fmla="*/ 1067896 h 1500370"/>
                  <a:gd name="connsiteX151" fmla="*/ 871149 w 1034979"/>
                  <a:gd name="connsiteY151" fmla="*/ 1069801 h 1500370"/>
                  <a:gd name="connsiteX152" fmla="*/ 899724 w 1034979"/>
                  <a:gd name="connsiteY152" fmla="*/ 1075516 h 1500370"/>
                  <a:gd name="connsiteX153" fmla="*/ 922584 w 1034979"/>
                  <a:gd name="connsiteY153" fmla="*/ 1079326 h 1500370"/>
                  <a:gd name="connsiteX154" fmla="*/ 951159 w 1034979"/>
                  <a:gd name="connsiteY154" fmla="*/ 1085041 h 1500370"/>
                  <a:gd name="connsiteX155" fmla="*/ 956874 w 1034979"/>
                  <a:gd name="connsiteY155" fmla="*/ 1085041 h 1500370"/>
                  <a:gd name="connsiteX156" fmla="*/ 1002594 w 1034979"/>
                  <a:gd name="connsiteY156" fmla="*/ 1083136 h 1500370"/>
                  <a:gd name="connsiteX157" fmla="*/ 1031169 w 1034979"/>
                  <a:gd name="connsiteY157" fmla="*/ 1075516 h 1500370"/>
                  <a:gd name="connsiteX158" fmla="*/ 1034979 w 1034979"/>
                  <a:gd name="connsiteY158" fmla="*/ 1069801 h 1500370"/>
                  <a:gd name="connsiteX159" fmla="*/ 1033074 w 1034979"/>
                  <a:gd name="connsiteY159" fmla="*/ 1050751 h 1500370"/>
                  <a:gd name="connsiteX160" fmla="*/ 1027359 w 1034979"/>
                  <a:gd name="connsiteY160" fmla="*/ 1046941 h 1500370"/>
                  <a:gd name="connsiteX161" fmla="*/ 1012119 w 1034979"/>
                  <a:gd name="connsiteY161" fmla="*/ 1045036 h 1500370"/>
                  <a:gd name="connsiteX162" fmla="*/ 1006404 w 1034979"/>
                  <a:gd name="connsiteY162" fmla="*/ 1043131 h 1500370"/>
                  <a:gd name="connsiteX163" fmla="*/ 998784 w 1034979"/>
                  <a:gd name="connsiteY163" fmla="*/ 1041226 h 1500370"/>
                  <a:gd name="connsiteX164" fmla="*/ 987354 w 1034979"/>
                  <a:gd name="connsiteY164" fmla="*/ 1033606 h 1500370"/>
                  <a:gd name="connsiteX165" fmla="*/ 975924 w 1034979"/>
                  <a:gd name="connsiteY165" fmla="*/ 1029796 h 1500370"/>
                  <a:gd name="connsiteX166" fmla="*/ 970209 w 1034979"/>
                  <a:gd name="connsiteY166" fmla="*/ 1027891 h 1500370"/>
                  <a:gd name="connsiteX167" fmla="*/ 962589 w 1034979"/>
                  <a:gd name="connsiteY167" fmla="*/ 1025986 h 1500370"/>
                  <a:gd name="connsiteX168" fmla="*/ 956874 w 1034979"/>
                  <a:gd name="connsiteY168" fmla="*/ 1024081 h 1500370"/>
                  <a:gd name="connsiteX169" fmla="*/ 935919 w 1034979"/>
                  <a:gd name="connsiteY169" fmla="*/ 1018366 h 1500370"/>
                  <a:gd name="connsiteX170" fmla="*/ 930204 w 1034979"/>
                  <a:gd name="connsiteY170" fmla="*/ 1016461 h 1500370"/>
                  <a:gd name="connsiteX171" fmla="*/ 825429 w 1034979"/>
                  <a:gd name="connsiteY171" fmla="*/ 1018366 h 1500370"/>
                  <a:gd name="connsiteX172" fmla="*/ 819714 w 1034979"/>
                  <a:gd name="connsiteY172" fmla="*/ 1020271 h 1500370"/>
                  <a:gd name="connsiteX173" fmla="*/ 730179 w 1034979"/>
                  <a:gd name="connsiteY173" fmla="*/ 1022176 h 1500370"/>
                  <a:gd name="connsiteX174" fmla="*/ 716844 w 1034979"/>
                  <a:gd name="connsiteY174" fmla="*/ 1025986 h 1500370"/>
                  <a:gd name="connsiteX175" fmla="*/ 695889 w 1034979"/>
                  <a:gd name="connsiteY175" fmla="*/ 1027891 h 1500370"/>
                  <a:gd name="connsiteX176" fmla="*/ 669219 w 1034979"/>
                  <a:gd name="connsiteY176" fmla="*/ 1029796 h 1500370"/>
                  <a:gd name="connsiteX177" fmla="*/ 669219 w 1034979"/>
                  <a:gd name="connsiteY177" fmla="*/ 1029796 h 1500370"/>
                  <a:gd name="connsiteX178" fmla="*/ 646359 w 1034979"/>
                  <a:gd name="connsiteY178" fmla="*/ 1033606 h 1500370"/>
                  <a:gd name="connsiteX179" fmla="*/ 642549 w 1034979"/>
                  <a:gd name="connsiteY179" fmla="*/ 1022176 h 1500370"/>
                  <a:gd name="connsiteX180" fmla="*/ 640644 w 1034979"/>
                  <a:gd name="connsiteY180" fmla="*/ 1016461 h 1500370"/>
                  <a:gd name="connsiteX181" fmla="*/ 642549 w 1034979"/>
                  <a:gd name="connsiteY181" fmla="*/ 999316 h 1500370"/>
                  <a:gd name="connsiteX182" fmla="*/ 644454 w 1034979"/>
                  <a:gd name="connsiteY182" fmla="*/ 993601 h 1500370"/>
                  <a:gd name="connsiteX183" fmla="*/ 661599 w 1034979"/>
                  <a:gd name="connsiteY183" fmla="*/ 984076 h 1500370"/>
                  <a:gd name="connsiteX184" fmla="*/ 673029 w 1034979"/>
                  <a:gd name="connsiteY184" fmla="*/ 976456 h 1500370"/>
                  <a:gd name="connsiteX185" fmla="*/ 674934 w 1034979"/>
                  <a:gd name="connsiteY185" fmla="*/ 970741 h 1500370"/>
                  <a:gd name="connsiteX186" fmla="*/ 680649 w 1034979"/>
                  <a:gd name="connsiteY186" fmla="*/ 968836 h 1500370"/>
                  <a:gd name="connsiteX187" fmla="*/ 686364 w 1034979"/>
                  <a:gd name="connsiteY187" fmla="*/ 965026 h 1500370"/>
                  <a:gd name="connsiteX188" fmla="*/ 695889 w 1034979"/>
                  <a:gd name="connsiteY188" fmla="*/ 955501 h 1500370"/>
                  <a:gd name="connsiteX189" fmla="*/ 705414 w 1034979"/>
                  <a:gd name="connsiteY189" fmla="*/ 944071 h 1500370"/>
                  <a:gd name="connsiteX190" fmla="*/ 716844 w 1034979"/>
                  <a:gd name="connsiteY190" fmla="*/ 936451 h 1500370"/>
                  <a:gd name="connsiteX191" fmla="*/ 732084 w 1034979"/>
                  <a:gd name="connsiteY191" fmla="*/ 923116 h 1500370"/>
                  <a:gd name="connsiteX192" fmla="*/ 741609 w 1034979"/>
                  <a:gd name="connsiteY192" fmla="*/ 911686 h 1500370"/>
                  <a:gd name="connsiteX193" fmla="*/ 753039 w 1034979"/>
                  <a:gd name="connsiteY193" fmla="*/ 902161 h 1500370"/>
                  <a:gd name="connsiteX194" fmla="*/ 758754 w 1034979"/>
                  <a:gd name="connsiteY194" fmla="*/ 890731 h 1500370"/>
                  <a:gd name="connsiteX195" fmla="*/ 760659 w 1034979"/>
                  <a:gd name="connsiteY195" fmla="*/ 885016 h 1500370"/>
                  <a:gd name="connsiteX196" fmla="*/ 766374 w 1034979"/>
                  <a:gd name="connsiteY196" fmla="*/ 873586 h 1500370"/>
                  <a:gd name="connsiteX197" fmla="*/ 764469 w 1034979"/>
                  <a:gd name="connsiteY197" fmla="*/ 858346 h 1500370"/>
                  <a:gd name="connsiteX198" fmla="*/ 758754 w 1034979"/>
                  <a:gd name="connsiteY198" fmla="*/ 856441 h 1500370"/>
                  <a:gd name="connsiteX199" fmla="*/ 737799 w 1034979"/>
                  <a:gd name="connsiteY199" fmla="*/ 858346 h 1500370"/>
                  <a:gd name="connsiteX200" fmla="*/ 732084 w 1034979"/>
                  <a:gd name="connsiteY200" fmla="*/ 862156 h 1500370"/>
                  <a:gd name="connsiteX201" fmla="*/ 720654 w 1034979"/>
                  <a:gd name="connsiteY201" fmla="*/ 865966 h 1500370"/>
                  <a:gd name="connsiteX202" fmla="*/ 716844 w 1034979"/>
                  <a:gd name="connsiteY202" fmla="*/ 871681 h 1500370"/>
                  <a:gd name="connsiteX203" fmla="*/ 711129 w 1034979"/>
                  <a:gd name="connsiteY203" fmla="*/ 873586 h 1500370"/>
                  <a:gd name="connsiteX204" fmla="*/ 705414 w 1034979"/>
                  <a:gd name="connsiteY204" fmla="*/ 877396 h 1500370"/>
                  <a:gd name="connsiteX205" fmla="*/ 699699 w 1034979"/>
                  <a:gd name="connsiteY205" fmla="*/ 883111 h 1500370"/>
                  <a:gd name="connsiteX206" fmla="*/ 692079 w 1034979"/>
                  <a:gd name="connsiteY206" fmla="*/ 886921 h 1500370"/>
                  <a:gd name="connsiteX207" fmla="*/ 650169 w 1034979"/>
                  <a:gd name="connsiteY207" fmla="*/ 915496 h 1500370"/>
                  <a:gd name="connsiteX208" fmla="*/ 636834 w 1034979"/>
                  <a:gd name="connsiteY208" fmla="*/ 926926 h 1500370"/>
                  <a:gd name="connsiteX209" fmla="*/ 627309 w 1034979"/>
                  <a:gd name="connsiteY209" fmla="*/ 944071 h 1500370"/>
                  <a:gd name="connsiteX210" fmla="*/ 602544 w 1034979"/>
                  <a:gd name="connsiteY210" fmla="*/ 949786 h 1500370"/>
                  <a:gd name="connsiteX211" fmla="*/ 589209 w 1034979"/>
                  <a:gd name="connsiteY211" fmla="*/ 953596 h 1500370"/>
                  <a:gd name="connsiteX212" fmla="*/ 573969 w 1034979"/>
                  <a:gd name="connsiteY212" fmla="*/ 951691 h 1500370"/>
                  <a:gd name="connsiteX213" fmla="*/ 562539 w 1034979"/>
                  <a:gd name="connsiteY213" fmla="*/ 947881 h 1500370"/>
                  <a:gd name="connsiteX214" fmla="*/ 551109 w 1034979"/>
                  <a:gd name="connsiteY214" fmla="*/ 944071 h 1500370"/>
                  <a:gd name="connsiteX215" fmla="*/ 539679 w 1034979"/>
                  <a:gd name="connsiteY215" fmla="*/ 940261 h 1500370"/>
                  <a:gd name="connsiteX216" fmla="*/ 533964 w 1034979"/>
                  <a:gd name="connsiteY216" fmla="*/ 938356 h 1500370"/>
                  <a:gd name="connsiteX217" fmla="*/ 528249 w 1034979"/>
                  <a:gd name="connsiteY217" fmla="*/ 934546 h 1500370"/>
                  <a:gd name="connsiteX218" fmla="*/ 516819 w 1034979"/>
                  <a:gd name="connsiteY218" fmla="*/ 928831 h 1500370"/>
                  <a:gd name="connsiteX219" fmla="*/ 509199 w 1034979"/>
                  <a:gd name="connsiteY219" fmla="*/ 917401 h 1500370"/>
                  <a:gd name="connsiteX220" fmla="*/ 505389 w 1034979"/>
                  <a:gd name="connsiteY220" fmla="*/ 896446 h 1500370"/>
                  <a:gd name="connsiteX221" fmla="*/ 507294 w 1034979"/>
                  <a:gd name="connsiteY221" fmla="*/ 831676 h 1500370"/>
                  <a:gd name="connsiteX222" fmla="*/ 513009 w 1034979"/>
                  <a:gd name="connsiteY222" fmla="*/ 818341 h 1500370"/>
                  <a:gd name="connsiteX223" fmla="*/ 503484 w 1034979"/>
                  <a:gd name="connsiteY223" fmla="*/ 342091 h 1500370"/>
                  <a:gd name="connsiteX224" fmla="*/ 490149 w 1034979"/>
                  <a:gd name="connsiteY224" fmla="*/ 23956 h 1500370"/>
                  <a:gd name="connsiteX225" fmla="*/ 419664 w 1034979"/>
                  <a:gd name="connsiteY225" fmla="*/ 44911 h 1500370"/>
                  <a:gd name="connsiteX226" fmla="*/ 429189 w 1034979"/>
                  <a:gd name="connsiteY226" fmla="*/ 222076 h 1500370"/>
                  <a:gd name="connsiteX227" fmla="*/ 440619 w 1034979"/>
                  <a:gd name="connsiteY227" fmla="*/ 404956 h 1500370"/>
                  <a:gd name="connsiteX228" fmla="*/ 425379 w 1034979"/>
                  <a:gd name="connsiteY228" fmla="*/ 702136 h 1500370"/>
                  <a:gd name="connsiteX229" fmla="*/ 417759 w 1034979"/>
                  <a:gd name="connsiteY229" fmla="*/ 829771 h 1500370"/>
                  <a:gd name="connsiteX230" fmla="*/ 413949 w 1034979"/>
                  <a:gd name="connsiteY230" fmla="*/ 846916 h 1500370"/>
                  <a:gd name="connsiteX231" fmla="*/ 417759 w 1034979"/>
                  <a:gd name="connsiteY231" fmla="*/ 867871 h 1500370"/>
                  <a:gd name="connsiteX232" fmla="*/ 421569 w 1034979"/>
                  <a:gd name="connsiteY232" fmla="*/ 873586 h 1500370"/>
                  <a:gd name="connsiteX233" fmla="*/ 425379 w 1034979"/>
                  <a:gd name="connsiteY233" fmla="*/ 885016 h 1500370"/>
                  <a:gd name="connsiteX234" fmla="*/ 423474 w 1034979"/>
                  <a:gd name="connsiteY234" fmla="*/ 911686 h 1500370"/>
                  <a:gd name="connsiteX235" fmla="*/ 417759 w 1034979"/>
                  <a:gd name="connsiteY235" fmla="*/ 913591 h 1500370"/>
                  <a:gd name="connsiteX236" fmla="*/ 412044 w 1034979"/>
                  <a:gd name="connsiteY236" fmla="*/ 917401 h 1500370"/>
                  <a:gd name="connsiteX237" fmla="*/ 421569 w 1034979"/>
                  <a:gd name="connsiteY237" fmla="*/ 913591 h 1500370"/>
                  <a:gd name="connsiteX0" fmla="*/ 421569 w 1034979"/>
                  <a:gd name="connsiteY0" fmla="*/ 891407 h 1478186"/>
                  <a:gd name="connsiteX1" fmla="*/ 421569 w 1034979"/>
                  <a:gd name="connsiteY1" fmla="*/ 891407 h 1478186"/>
                  <a:gd name="connsiteX2" fmla="*/ 394899 w 1034979"/>
                  <a:gd name="connsiteY2" fmla="*/ 900932 h 1478186"/>
                  <a:gd name="connsiteX3" fmla="*/ 387279 w 1034979"/>
                  <a:gd name="connsiteY3" fmla="*/ 902837 h 1478186"/>
                  <a:gd name="connsiteX4" fmla="*/ 356799 w 1034979"/>
                  <a:gd name="connsiteY4" fmla="*/ 904742 h 1478186"/>
                  <a:gd name="connsiteX5" fmla="*/ 351084 w 1034979"/>
                  <a:gd name="connsiteY5" fmla="*/ 908552 h 1478186"/>
                  <a:gd name="connsiteX6" fmla="*/ 339654 w 1034979"/>
                  <a:gd name="connsiteY6" fmla="*/ 918077 h 1478186"/>
                  <a:gd name="connsiteX7" fmla="*/ 328224 w 1034979"/>
                  <a:gd name="connsiteY7" fmla="*/ 921887 h 1478186"/>
                  <a:gd name="connsiteX8" fmla="*/ 312984 w 1034979"/>
                  <a:gd name="connsiteY8" fmla="*/ 927602 h 1478186"/>
                  <a:gd name="connsiteX9" fmla="*/ 265359 w 1034979"/>
                  <a:gd name="connsiteY9" fmla="*/ 923792 h 1478186"/>
                  <a:gd name="connsiteX10" fmla="*/ 253929 w 1034979"/>
                  <a:gd name="connsiteY10" fmla="*/ 919982 h 1478186"/>
                  <a:gd name="connsiteX11" fmla="*/ 242499 w 1034979"/>
                  <a:gd name="connsiteY11" fmla="*/ 916172 h 1478186"/>
                  <a:gd name="connsiteX12" fmla="*/ 236784 w 1034979"/>
                  <a:gd name="connsiteY12" fmla="*/ 914267 h 1478186"/>
                  <a:gd name="connsiteX13" fmla="*/ 231069 w 1034979"/>
                  <a:gd name="connsiteY13" fmla="*/ 912362 h 1478186"/>
                  <a:gd name="connsiteX14" fmla="*/ 219639 w 1034979"/>
                  <a:gd name="connsiteY14" fmla="*/ 910457 h 1478186"/>
                  <a:gd name="connsiteX15" fmla="*/ 213924 w 1034979"/>
                  <a:gd name="connsiteY15" fmla="*/ 908552 h 1478186"/>
                  <a:gd name="connsiteX16" fmla="*/ 206304 w 1034979"/>
                  <a:gd name="connsiteY16" fmla="*/ 906647 h 1478186"/>
                  <a:gd name="connsiteX17" fmla="*/ 194874 w 1034979"/>
                  <a:gd name="connsiteY17" fmla="*/ 902837 h 1478186"/>
                  <a:gd name="connsiteX18" fmla="*/ 189159 w 1034979"/>
                  <a:gd name="connsiteY18" fmla="*/ 900932 h 1478186"/>
                  <a:gd name="connsiteX19" fmla="*/ 181539 w 1034979"/>
                  <a:gd name="connsiteY19" fmla="*/ 899027 h 1478186"/>
                  <a:gd name="connsiteX20" fmla="*/ 170109 w 1034979"/>
                  <a:gd name="connsiteY20" fmla="*/ 893312 h 1478186"/>
                  <a:gd name="connsiteX21" fmla="*/ 164394 w 1034979"/>
                  <a:gd name="connsiteY21" fmla="*/ 889502 h 1478186"/>
                  <a:gd name="connsiteX22" fmla="*/ 156774 w 1034979"/>
                  <a:gd name="connsiteY22" fmla="*/ 878072 h 1478186"/>
                  <a:gd name="connsiteX23" fmla="*/ 145344 w 1034979"/>
                  <a:gd name="connsiteY23" fmla="*/ 874262 h 1478186"/>
                  <a:gd name="connsiteX24" fmla="*/ 139629 w 1034979"/>
                  <a:gd name="connsiteY24" fmla="*/ 870452 h 1478186"/>
                  <a:gd name="connsiteX25" fmla="*/ 133914 w 1034979"/>
                  <a:gd name="connsiteY25" fmla="*/ 868547 h 1478186"/>
                  <a:gd name="connsiteX26" fmla="*/ 116769 w 1034979"/>
                  <a:gd name="connsiteY26" fmla="*/ 864737 h 1478186"/>
                  <a:gd name="connsiteX27" fmla="*/ 111054 w 1034979"/>
                  <a:gd name="connsiteY27" fmla="*/ 859022 h 1478186"/>
                  <a:gd name="connsiteX28" fmla="*/ 101529 w 1034979"/>
                  <a:gd name="connsiteY28" fmla="*/ 841877 h 1478186"/>
                  <a:gd name="connsiteX29" fmla="*/ 84384 w 1034979"/>
                  <a:gd name="connsiteY29" fmla="*/ 834257 h 1478186"/>
                  <a:gd name="connsiteX30" fmla="*/ 78669 w 1034979"/>
                  <a:gd name="connsiteY30" fmla="*/ 832352 h 1478186"/>
                  <a:gd name="connsiteX31" fmla="*/ 59619 w 1034979"/>
                  <a:gd name="connsiteY31" fmla="*/ 836162 h 1478186"/>
                  <a:gd name="connsiteX32" fmla="*/ 53904 w 1034979"/>
                  <a:gd name="connsiteY32" fmla="*/ 839972 h 1478186"/>
                  <a:gd name="connsiteX33" fmla="*/ 50094 w 1034979"/>
                  <a:gd name="connsiteY33" fmla="*/ 845687 h 1478186"/>
                  <a:gd name="connsiteX34" fmla="*/ 46284 w 1034979"/>
                  <a:gd name="connsiteY34" fmla="*/ 857117 h 1478186"/>
                  <a:gd name="connsiteX35" fmla="*/ 50094 w 1034979"/>
                  <a:gd name="connsiteY35" fmla="*/ 895217 h 1478186"/>
                  <a:gd name="connsiteX36" fmla="*/ 53904 w 1034979"/>
                  <a:gd name="connsiteY36" fmla="*/ 900932 h 1478186"/>
                  <a:gd name="connsiteX37" fmla="*/ 59619 w 1034979"/>
                  <a:gd name="connsiteY37" fmla="*/ 904742 h 1478186"/>
                  <a:gd name="connsiteX38" fmla="*/ 63429 w 1034979"/>
                  <a:gd name="connsiteY38" fmla="*/ 910457 h 1478186"/>
                  <a:gd name="connsiteX39" fmla="*/ 80574 w 1034979"/>
                  <a:gd name="connsiteY39" fmla="*/ 919982 h 1478186"/>
                  <a:gd name="connsiteX40" fmla="*/ 103434 w 1034979"/>
                  <a:gd name="connsiteY40" fmla="*/ 921887 h 1478186"/>
                  <a:gd name="connsiteX41" fmla="*/ 124389 w 1034979"/>
                  <a:gd name="connsiteY41" fmla="*/ 927602 h 1478186"/>
                  <a:gd name="connsiteX42" fmla="*/ 130104 w 1034979"/>
                  <a:gd name="connsiteY42" fmla="*/ 929507 h 1478186"/>
                  <a:gd name="connsiteX43" fmla="*/ 135819 w 1034979"/>
                  <a:gd name="connsiteY43" fmla="*/ 935222 h 1478186"/>
                  <a:gd name="connsiteX44" fmla="*/ 143439 w 1034979"/>
                  <a:gd name="connsiteY44" fmla="*/ 937127 h 1478186"/>
                  <a:gd name="connsiteX45" fmla="*/ 166299 w 1034979"/>
                  <a:gd name="connsiteY45" fmla="*/ 940937 h 1478186"/>
                  <a:gd name="connsiteX46" fmla="*/ 191064 w 1034979"/>
                  <a:gd name="connsiteY46" fmla="*/ 946652 h 1478186"/>
                  <a:gd name="connsiteX47" fmla="*/ 208209 w 1034979"/>
                  <a:gd name="connsiteY47" fmla="*/ 952367 h 1478186"/>
                  <a:gd name="connsiteX48" fmla="*/ 213924 w 1034979"/>
                  <a:gd name="connsiteY48" fmla="*/ 954272 h 1478186"/>
                  <a:gd name="connsiteX49" fmla="*/ 229164 w 1034979"/>
                  <a:gd name="connsiteY49" fmla="*/ 958082 h 1478186"/>
                  <a:gd name="connsiteX50" fmla="*/ 248214 w 1034979"/>
                  <a:gd name="connsiteY50" fmla="*/ 963797 h 1478186"/>
                  <a:gd name="connsiteX51" fmla="*/ 253929 w 1034979"/>
                  <a:gd name="connsiteY51" fmla="*/ 967607 h 1478186"/>
                  <a:gd name="connsiteX52" fmla="*/ 267264 w 1034979"/>
                  <a:gd name="connsiteY52" fmla="*/ 982847 h 1478186"/>
                  <a:gd name="connsiteX53" fmla="*/ 272979 w 1034979"/>
                  <a:gd name="connsiteY53" fmla="*/ 1001897 h 1478186"/>
                  <a:gd name="connsiteX54" fmla="*/ 274884 w 1034979"/>
                  <a:gd name="connsiteY54" fmla="*/ 1007612 h 1478186"/>
                  <a:gd name="connsiteX55" fmla="*/ 276789 w 1034979"/>
                  <a:gd name="connsiteY55" fmla="*/ 1013327 h 1478186"/>
                  <a:gd name="connsiteX56" fmla="*/ 278694 w 1034979"/>
                  <a:gd name="connsiteY56" fmla="*/ 1038092 h 1478186"/>
                  <a:gd name="connsiteX57" fmla="*/ 280599 w 1034979"/>
                  <a:gd name="connsiteY57" fmla="*/ 1043807 h 1478186"/>
                  <a:gd name="connsiteX58" fmla="*/ 278694 w 1034979"/>
                  <a:gd name="connsiteY58" fmla="*/ 1062857 h 1478186"/>
                  <a:gd name="connsiteX59" fmla="*/ 276789 w 1034979"/>
                  <a:gd name="connsiteY59" fmla="*/ 1072382 h 1478186"/>
                  <a:gd name="connsiteX60" fmla="*/ 263454 w 1034979"/>
                  <a:gd name="connsiteY60" fmla="*/ 1085717 h 1478186"/>
                  <a:gd name="connsiteX61" fmla="*/ 252024 w 1034979"/>
                  <a:gd name="connsiteY61" fmla="*/ 1093337 h 1478186"/>
                  <a:gd name="connsiteX62" fmla="*/ 240594 w 1034979"/>
                  <a:gd name="connsiteY62" fmla="*/ 1097147 h 1478186"/>
                  <a:gd name="connsiteX63" fmla="*/ 126294 w 1034979"/>
                  <a:gd name="connsiteY63" fmla="*/ 1097147 h 1478186"/>
                  <a:gd name="connsiteX64" fmla="*/ 120579 w 1034979"/>
                  <a:gd name="connsiteY64" fmla="*/ 1099052 h 1478186"/>
                  <a:gd name="connsiteX65" fmla="*/ 105339 w 1034979"/>
                  <a:gd name="connsiteY65" fmla="*/ 1100957 h 1478186"/>
                  <a:gd name="connsiteX66" fmla="*/ 88194 w 1034979"/>
                  <a:gd name="connsiteY66" fmla="*/ 1106672 h 1478186"/>
                  <a:gd name="connsiteX67" fmla="*/ 82479 w 1034979"/>
                  <a:gd name="connsiteY67" fmla="*/ 1108577 h 1478186"/>
                  <a:gd name="connsiteX68" fmla="*/ 76764 w 1034979"/>
                  <a:gd name="connsiteY68" fmla="*/ 1112387 h 1478186"/>
                  <a:gd name="connsiteX69" fmla="*/ 65334 w 1034979"/>
                  <a:gd name="connsiteY69" fmla="*/ 1114292 h 1478186"/>
                  <a:gd name="connsiteX70" fmla="*/ 27234 w 1034979"/>
                  <a:gd name="connsiteY70" fmla="*/ 1116197 h 1478186"/>
                  <a:gd name="connsiteX71" fmla="*/ 15804 w 1034979"/>
                  <a:gd name="connsiteY71" fmla="*/ 1121912 h 1478186"/>
                  <a:gd name="connsiteX72" fmla="*/ 6279 w 1034979"/>
                  <a:gd name="connsiteY72" fmla="*/ 1131437 h 1478186"/>
                  <a:gd name="connsiteX73" fmla="*/ 4374 w 1034979"/>
                  <a:gd name="connsiteY73" fmla="*/ 1137152 h 1478186"/>
                  <a:gd name="connsiteX74" fmla="*/ 564 w 1034979"/>
                  <a:gd name="connsiteY74" fmla="*/ 1142867 h 1478186"/>
                  <a:gd name="connsiteX75" fmla="*/ 6279 w 1034979"/>
                  <a:gd name="connsiteY75" fmla="*/ 1175252 h 1478186"/>
                  <a:gd name="connsiteX76" fmla="*/ 11994 w 1034979"/>
                  <a:gd name="connsiteY76" fmla="*/ 1179062 h 1478186"/>
                  <a:gd name="connsiteX77" fmla="*/ 17709 w 1034979"/>
                  <a:gd name="connsiteY77" fmla="*/ 1180967 h 1478186"/>
                  <a:gd name="connsiteX78" fmla="*/ 145344 w 1034979"/>
                  <a:gd name="connsiteY78" fmla="*/ 1179062 h 1478186"/>
                  <a:gd name="connsiteX79" fmla="*/ 152964 w 1034979"/>
                  <a:gd name="connsiteY79" fmla="*/ 1177157 h 1478186"/>
                  <a:gd name="connsiteX80" fmla="*/ 303459 w 1034979"/>
                  <a:gd name="connsiteY80" fmla="*/ 1171442 h 1478186"/>
                  <a:gd name="connsiteX81" fmla="*/ 318699 w 1034979"/>
                  <a:gd name="connsiteY81" fmla="*/ 1179062 h 1478186"/>
                  <a:gd name="connsiteX82" fmla="*/ 330129 w 1034979"/>
                  <a:gd name="connsiteY82" fmla="*/ 1184777 h 1478186"/>
                  <a:gd name="connsiteX83" fmla="*/ 333939 w 1034979"/>
                  <a:gd name="connsiteY83" fmla="*/ 1190492 h 1478186"/>
                  <a:gd name="connsiteX84" fmla="*/ 339654 w 1034979"/>
                  <a:gd name="connsiteY84" fmla="*/ 1192397 h 1478186"/>
                  <a:gd name="connsiteX85" fmla="*/ 351084 w 1034979"/>
                  <a:gd name="connsiteY85" fmla="*/ 1200017 h 1478186"/>
                  <a:gd name="connsiteX86" fmla="*/ 356799 w 1034979"/>
                  <a:gd name="connsiteY86" fmla="*/ 1203827 h 1478186"/>
                  <a:gd name="connsiteX87" fmla="*/ 360609 w 1034979"/>
                  <a:gd name="connsiteY87" fmla="*/ 1209542 h 1478186"/>
                  <a:gd name="connsiteX88" fmla="*/ 366324 w 1034979"/>
                  <a:gd name="connsiteY88" fmla="*/ 1220972 h 1478186"/>
                  <a:gd name="connsiteX89" fmla="*/ 362514 w 1034979"/>
                  <a:gd name="connsiteY89" fmla="*/ 1247642 h 1478186"/>
                  <a:gd name="connsiteX90" fmla="*/ 358704 w 1034979"/>
                  <a:gd name="connsiteY90" fmla="*/ 1253357 h 1478186"/>
                  <a:gd name="connsiteX91" fmla="*/ 356799 w 1034979"/>
                  <a:gd name="connsiteY91" fmla="*/ 1259072 h 1478186"/>
                  <a:gd name="connsiteX92" fmla="*/ 352989 w 1034979"/>
                  <a:gd name="connsiteY92" fmla="*/ 1264787 h 1478186"/>
                  <a:gd name="connsiteX93" fmla="*/ 351084 w 1034979"/>
                  <a:gd name="connsiteY93" fmla="*/ 1270502 h 1478186"/>
                  <a:gd name="connsiteX94" fmla="*/ 347274 w 1034979"/>
                  <a:gd name="connsiteY94" fmla="*/ 1276217 h 1478186"/>
                  <a:gd name="connsiteX95" fmla="*/ 330129 w 1034979"/>
                  <a:gd name="connsiteY95" fmla="*/ 1342892 h 1478186"/>
                  <a:gd name="connsiteX96" fmla="*/ 328224 w 1034979"/>
                  <a:gd name="connsiteY96" fmla="*/ 1394327 h 1478186"/>
                  <a:gd name="connsiteX97" fmla="*/ 330129 w 1034979"/>
                  <a:gd name="connsiteY97" fmla="*/ 1419092 h 1478186"/>
                  <a:gd name="connsiteX98" fmla="*/ 332034 w 1034979"/>
                  <a:gd name="connsiteY98" fmla="*/ 1424807 h 1478186"/>
                  <a:gd name="connsiteX99" fmla="*/ 335844 w 1034979"/>
                  <a:gd name="connsiteY99" fmla="*/ 1428617 h 1478186"/>
                  <a:gd name="connsiteX100" fmla="*/ 364419 w 1034979"/>
                  <a:gd name="connsiteY100" fmla="*/ 1474337 h 1478186"/>
                  <a:gd name="connsiteX101" fmla="*/ 387279 w 1034979"/>
                  <a:gd name="connsiteY101" fmla="*/ 1476242 h 1478186"/>
                  <a:gd name="connsiteX102" fmla="*/ 392994 w 1034979"/>
                  <a:gd name="connsiteY102" fmla="*/ 1470527 h 1478186"/>
                  <a:gd name="connsiteX103" fmla="*/ 394899 w 1034979"/>
                  <a:gd name="connsiteY103" fmla="*/ 1459097 h 1478186"/>
                  <a:gd name="connsiteX104" fmla="*/ 396804 w 1034979"/>
                  <a:gd name="connsiteY104" fmla="*/ 1453382 h 1478186"/>
                  <a:gd name="connsiteX105" fmla="*/ 398709 w 1034979"/>
                  <a:gd name="connsiteY105" fmla="*/ 1436237 h 1478186"/>
                  <a:gd name="connsiteX106" fmla="*/ 400614 w 1034979"/>
                  <a:gd name="connsiteY106" fmla="*/ 1422902 h 1478186"/>
                  <a:gd name="connsiteX107" fmla="*/ 404424 w 1034979"/>
                  <a:gd name="connsiteY107" fmla="*/ 1365752 h 1478186"/>
                  <a:gd name="connsiteX108" fmla="*/ 410139 w 1034979"/>
                  <a:gd name="connsiteY108" fmla="*/ 1354322 h 1478186"/>
                  <a:gd name="connsiteX109" fmla="*/ 413949 w 1034979"/>
                  <a:gd name="connsiteY109" fmla="*/ 1340987 h 1478186"/>
                  <a:gd name="connsiteX110" fmla="*/ 415854 w 1034979"/>
                  <a:gd name="connsiteY110" fmla="*/ 1335272 h 1478186"/>
                  <a:gd name="connsiteX111" fmla="*/ 417759 w 1034979"/>
                  <a:gd name="connsiteY111" fmla="*/ 1321937 h 1478186"/>
                  <a:gd name="connsiteX112" fmla="*/ 421569 w 1034979"/>
                  <a:gd name="connsiteY112" fmla="*/ 1310507 h 1478186"/>
                  <a:gd name="connsiteX113" fmla="*/ 427284 w 1034979"/>
                  <a:gd name="connsiteY113" fmla="*/ 1297172 h 1478186"/>
                  <a:gd name="connsiteX114" fmla="*/ 436809 w 1034979"/>
                  <a:gd name="connsiteY114" fmla="*/ 1285742 h 1478186"/>
                  <a:gd name="connsiteX115" fmla="*/ 450144 w 1034979"/>
                  <a:gd name="connsiteY115" fmla="*/ 1270502 h 1478186"/>
                  <a:gd name="connsiteX116" fmla="*/ 457764 w 1034979"/>
                  <a:gd name="connsiteY116" fmla="*/ 1259072 h 1478186"/>
                  <a:gd name="connsiteX117" fmla="*/ 461574 w 1034979"/>
                  <a:gd name="connsiteY117" fmla="*/ 1247642 h 1478186"/>
                  <a:gd name="connsiteX118" fmla="*/ 465384 w 1034979"/>
                  <a:gd name="connsiteY118" fmla="*/ 1232402 h 1478186"/>
                  <a:gd name="connsiteX119" fmla="*/ 467289 w 1034979"/>
                  <a:gd name="connsiteY119" fmla="*/ 1226687 h 1478186"/>
                  <a:gd name="connsiteX120" fmla="*/ 507294 w 1034979"/>
                  <a:gd name="connsiteY120" fmla="*/ 1220972 h 1478186"/>
                  <a:gd name="connsiteX121" fmla="*/ 535869 w 1034979"/>
                  <a:gd name="connsiteY121" fmla="*/ 1211447 h 1478186"/>
                  <a:gd name="connsiteX122" fmla="*/ 541584 w 1034979"/>
                  <a:gd name="connsiteY122" fmla="*/ 1209542 h 1478186"/>
                  <a:gd name="connsiteX123" fmla="*/ 547299 w 1034979"/>
                  <a:gd name="connsiteY123" fmla="*/ 1207637 h 1478186"/>
                  <a:gd name="connsiteX124" fmla="*/ 554919 w 1034979"/>
                  <a:gd name="connsiteY124" fmla="*/ 1205732 h 1478186"/>
                  <a:gd name="connsiteX125" fmla="*/ 573969 w 1034979"/>
                  <a:gd name="connsiteY125" fmla="*/ 1198112 h 1478186"/>
                  <a:gd name="connsiteX126" fmla="*/ 585399 w 1034979"/>
                  <a:gd name="connsiteY126" fmla="*/ 1194302 h 1478186"/>
                  <a:gd name="connsiteX127" fmla="*/ 720654 w 1034979"/>
                  <a:gd name="connsiteY127" fmla="*/ 1278122 h 1478186"/>
                  <a:gd name="connsiteX128" fmla="*/ 733989 w 1034979"/>
                  <a:gd name="connsiteY128" fmla="*/ 1287647 h 1478186"/>
                  <a:gd name="connsiteX129" fmla="*/ 743514 w 1034979"/>
                  <a:gd name="connsiteY129" fmla="*/ 1289552 h 1478186"/>
                  <a:gd name="connsiteX130" fmla="*/ 749229 w 1034979"/>
                  <a:gd name="connsiteY130" fmla="*/ 1291457 h 1478186"/>
                  <a:gd name="connsiteX131" fmla="*/ 762564 w 1034979"/>
                  <a:gd name="connsiteY131" fmla="*/ 1297172 h 1478186"/>
                  <a:gd name="connsiteX132" fmla="*/ 777804 w 1034979"/>
                  <a:gd name="connsiteY132" fmla="*/ 1295267 h 1478186"/>
                  <a:gd name="connsiteX133" fmla="*/ 789234 w 1034979"/>
                  <a:gd name="connsiteY133" fmla="*/ 1289552 h 1478186"/>
                  <a:gd name="connsiteX134" fmla="*/ 794949 w 1034979"/>
                  <a:gd name="connsiteY134" fmla="*/ 1287647 h 1478186"/>
                  <a:gd name="connsiteX135" fmla="*/ 802569 w 1034979"/>
                  <a:gd name="connsiteY135" fmla="*/ 1270502 h 1478186"/>
                  <a:gd name="connsiteX136" fmla="*/ 800664 w 1034979"/>
                  <a:gd name="connsiteY136" fmla="*/ 1245737 h 1478186"/>
                  <a:gd name="connsiteX137" fmla="*/ 798759 w 1034979"/>
                  <a:gd name="connsiteY137" fmla="*/ 1240022 h 1478186"/>
                  <a:gd name="connsiteX138" fmla="*/ 796854 w 1034979"/>
                  <a:gd name="connsiteY138" fmla="*/ 1232402 h 1478186"/>
                  <a:gd name="connsiteX139" fmla="*/ 783519 w 1034979"/>
                  <a:gd name="connsiteY139" fmla="*/ 1215257 h 1478186"/>
                  <a:gd name="connsiteX140" fmla="*/ 773994 w 1034979"/>
                  <a:gd name="connsiteY140" fmla="*/ 1209542 h 1478186"/>
                  <a:gd name="connsiteX141" fmla="*/ 648264 w 1034979"/>
                  <a:gd name="connsiteY141" fmla="*/ 1118102 h 1478186"/>
                  <a:gd name="connsiteX142" fmla="*/ 644454 w 1034979"/>
                  <a:gd name="connsiteY142" fmla="*/ 1100957 h 1478186"/>
                  <a:gd name="connsiteX143" fmla="*/ 646359 w 1034979"/>
                  <a:gd name="connsiteY143" fmla="*/ 1093337 h 1478186"/>
                  <a:gd name="connsiteX144" fmla="*/ 650169 w 1034979"/>
                  <a:gd name="connsiteY144" fmla="*/ 1076192 h 1478186"/>
                  <a:gd name="connsiteX145" fmla="*/ 653979 w 1034979"/>
                  <a:gd name="connsiteY145" fmla="*/ 1070477 h 1478186"/>
                  <a:gd name="connsiteX146" fmla="*/ 655884 w 1034979"/>
                  <a:gd name="connsiteY146" fmla="*/ 1064762 h 1478186"/>
                  <a:gd name="connsiteX147" fmla="*/ 661599 w 1034979"/>
                  <a:gd name="connsiteY147" fmla="*/ 1062857 h 1478186"/>
                  <a:gd name="connsiteX148" fmla="*/ 671124 w 1034979"/>
                  <a:gd name="connsiteY148" fmla="*/ 1051427 h 1478186"/>
                  <a:gd name="connsiteX149" fmla="*/ 724464 w 1034979"/>
                  <a:gd name="connsiteY149" fmla="*/ 1043807 h 1478186"/>
                  <a:gd name="connsiteX150" fmla="*/ 842574 w 1034979"/>
                  <a:gd name="connsiteY150" fmla="*/ 1045712 h 1478186"/>
                  <a:gd name="connsiteX151" fmla="*/ 871149 w 1034979"/>
                  <a:gd name="connsiteY151" fmla="*/ 1047617 h 1478186"/>
                  <a:gd name="connsiteX152" fmla="*/ 899724 w 1034979"/>
                  <a:gd name="connsiteY152" fmla="*/ 1053332 h 1478186"/>
                  <a:gd name="connsiteX153" fmla="*/ 922584 w 1034979"/>
                  <a:gd name="connsiteY153" fmla="*/ 1057142 h 1478186"/>
                  <a:gd name="connsiteX154" fmla="*/ 951159 w 1034979"/>
                  <a:gd name="connsiteY154" fmla="*/ 1062857 h 1478186"/>
                  <a:gd name="connsiteX155" fmla="*/ 956874 w 1034979"/>
                  <a:gd name="connsiteY155" fmla="*/ 1062857 h 1478186"/>
                  <a:gd name="connsiteX156" fmla="*/ 1002594 w 1034979"/>
                  <a:gd name="connsiteY156" fmla="*/ 1060952 h 1478186"/>
                  <a:gd name="connsiteX157" fmla="*/ 1031169 w 1034979"/>
                  <a:gd name="connsiteY157" fmla="*/ 1053332 h 1478186"/>
                  <a:gd name="connsiteX158" fmla="*/ 1034979 w 1034979"/>
                  <a:gd name="connsiteY158" fmla="*/ 1047617 h 1478186"/>
                  <a:gd name="connsiteX159" fmla="*/ 1033074 w 1034979"/>
                  <a:gd name="connsiteY159" fmla="*/ 1028567 h 1478186"/>
                  <a:gd name="connsiteX160" fmla="*/ 1027359 w 1034979"/>
                  <a:gd name="connsiteY160" fmla="*/ 1024757 h 1478186"/>
                  <a:gd name="connsiteX161" fmla="*/ 1012119 w 1034979"/>
                  <a:gd name="connsiteY161" fmla="*/ 1022852 h 1478186"/>
                  <a:gd name="connsiteX162" fmla="*/ 1006404 w 1034979"/>
                  <a:gd name="connsiteY162" fmla="*/ 1020947 h 1478186"/>
                  <a:gd name="connsiteX163" fmla="*/ 998784 w 1034979"/>
                  <a:gd name="connsiteY163" fmla="*/ 1019042 h 1478186"/>
                  <a:gd name="connsiteX164" fmla="*/ 987354 w 1034979"/>
                  <a:gd name="connsiteY164" fmla="*/ 1011422 h 1478186"/>
                  <a:gd name="connsiteX165" fmla="*/ 975924 w 1034979"/>
                  <a:gd name="connsiteY165" fmla="*/ 1007612 h 1478186"/>
                  <a:gd name="connsiteX166" fmla="*/ 970209 w 1034979"/>
                  <a:gd name="connsiteY166" fmla="*/ 1005707 h 1478186"/>
                  <a:gd name="connsiteX167" fmla="*/ 962589 w 1034979"/>
                  <a:gd name="connsiteY167" fmla="*/ 1003802 h 1478186"/>
                  <a:gd name="connsiteX168" fmla="*/ 956874 w 1034979"/>
                  <a:gd name="connsiteY168" fmla="*/ 1001897 h 1478186"/>
                  <a:gd name="connsiteX169" fmla="*/ 935919 w 1034979"/>
                  <a:gd name="connsiteY169" fmla="*/ 996182 h 1478186"/>
                  <a:gd name="connsiteX170" fmla="*/ 930204 w 1034979"/>
                  <a:gd name="connsiteY170" fmla="*/ 994277 h 1478186"/>
                  <a:gd name="connsiteX171" fmla="*/ 825429 w 1034979"/>
                  <a:gd name="connsiteY171" fmla="*/ 996182 h 1478186"/>
                  <a:gd name="connsiteX172" fmla="*/ 819714 w 1034979"/>
                  <a:gd name="connsiteY172" fmla="*/ 998087 h 1478186"/>
                  <a:gd name="connsiteX173" fmla="*/ 730179 w 1034979"/>
                  <a:gd name="connsiteY173" fmla="*/ 999992 h 1478186"/>
                  <a:gd name="connsiteX174" fmla="*/ 716844 w 1034979"/>
                  <a:gd name="connsiteY174" fmla="*/ 1003802 h 1478186"/>
                  <a:gd name="connsiteX175" fmla="*/ 695889 w 1034979"/>
                  <a:gd name="connsiteY175" fmla="*/ 1005707 h 1478186"/>
                  <a:gd name="connsiteX176" fmla="*/ 669219 w 1034979"/>
                  <a:gd name="connsiteY176" fmla="*/ 1007612 h 1478186"/>
                  <a:gd name="connsiteX177" fmla="*/ 669219 w 1034979"/>
                  <a:gd name="connsiteY177" fmla="*/ 1007612 h 1478186"/>
                  <a:gd name="connsiteX178" fmla="*/ 646359 w 1034979"/>
                  <a:gd name="connsiteY178" fmla="*/ 1011422 h 1478186"/>
                  <a:gd name="connsiteX179" fmla="*/ 642549 w 1034979"/>
                  <a:gd name="connsiteY179" fmla="*/ 999992 h 1478186"/>
                  <a:gd name="connsiteX180" fmla="*/ 640644 w 1034979"/>
                  <a:gd name="connsiteY180" fmla="*/ 994277 h 1478186"/>
                  <a:gd name="connsiteX181" fmla="*/ 642549 w 1034979"/>
                  <a:gd name="connsiteY181" fmla="*/ 977132 h 1478186"/>
                  <a:gd name="connsiteX182" fmla="*/ 644454 w 1034979"/>
                  <a:gd name="connsiteY182" fmla="*/ 971417 h 1478186"/>
                  <a:gd name="connsiteX183" fmla="*/ 661599 w 1034979"/>
                  <a:gd name="connsiteY183" fmla="*/ 961892 h 1478186"/>
                  <a:gd name="connsiteX184" fmla="*/ 673029 w 1034979"/>
                  <a:gd name="connsiteY184" fmla="*/ 954272 h 1478186"/>
                  <a:gd name="connsiteX185" fmla="*/ 674934 w 1034979"/>
                  <a:gd name="connsiteY185" fmla="*/ 948557 h 1478186"/>
                  <a:gd name="connsiteX186" fmla="*/ 680649 w 1034979"/>
                  <a:gd name="connsiteY186" fmla="*/ 946652 h 1478186"/>
                  <a:gd name="connsiteX187" fmla="*/ 686364 w 1034979"/>
                  <a:gd name="connsiteY187" fmla="*/ 942842 h 1478186"/>
                  <a:gd name="connsiteX188" fmla="*/ 695889 w 1034979"/>
                  <a:gd name="connsiteY188" fmla="*/ 933317 h 1478186"/>
                  <a:gd name="connsiteX189" fmla="*/ 705414 w 1034979"/>
                  <a:gd name="connsiteY189" fmla="*/ 921887 h 1478186"/>
                  <a:gd name="connsiteX190" fmla="*/ 716844 w 1034979"/>
                  <a:gd name="connsiteY190" fmla="*/ 914267 h 1478186"/>
                  <a:gd name="connsiteX191" fmla="*/ 732084 w 1034979"/>
                  <a:gd name="connsiteY191" fmla="*/ 900932 h 1478186"/>
                  <a:gd name="connsiteX192" fmla="*/ 741609 w 1034979"/>
                  <a:gd name="connsiteY192" fmla="*/ 889502 h 1478186"/>
                  <a:gd name="connsiteX193" fmla="*/ 753039 w 1034979"/>
                  <a:gd name="connsiteY193" fmla="*/ 879977 h 1478186"/>
                  <a:gd name="connsiteX194" fmla="*/ 758754 w 1034979"/>
                  <a:gd name="connsiteY194" fmla="*/ 868547 h 1478186"/>
                  <a:gd name="connsiteX195" fmla="*/ 760659 w 1034979"/>
                  <a:gd name="connsiteY195" fmla="*/ 862832 h 1478186"/>
                  <a:gd name="connsiteX196" fmla="*/ 766374 w 1034979"/>
                  <a:gd name="connsiteY196" fmla="*/ 851402 h 1478186"/>
                  <a:gd name="connsiteX197" fmla="*/ 764469 w 1034979"/>
                  <a:gd name="connsiteY197" fmla="*/ 836162 h 1478186"/>
                  <a:gd name="connsiteX198" fmla="*/ 758754 w 1034979"/>
                  <a:gd name="connsiteY198" fmla="*/ 834257 h 1478186"/>
                  <a:gd name="connsiteX199" fmla="*/ 737799 w 1034979"/>
                  <a:gd name="connsiteY199" fmla="*/ 836162 h 1478186"/>
                  <a:gd name="connsiteX200" fmla="*/ 732084 w 1034979"/>
                  <a:gd name="connsiteY200" fmla="*/ 839972 h 1478186"/>
                  <a:gd name="connsiteX201" fmla="*/ 720654 w 1034979"/>
                  <a:gd name="connsiteY201" fmla="*/ 843782 h 1478186"/>
                  <a:gd name="connsiteX202" fmla="*/ 716844 w 1034979"/>
                  <a:gd name="connsiteY202" fmla="*/ 849497 h 1478186"/>
                  <a:gd name="connsiteX203" fmla="*/ 711129 w 1034979"/>
                  <a:gd name="connsiteY203" fmla="*/ 851402 h 1478186"/>
                  <a:gd name="connsiteX204" fmla="*/ 705414 w 1034979"/>
                  <a:gd name="connsiteY204" fmla="*/ 855212 h 1478186"/>
                  <a:gd name="connsiteX205" fmla="*/ 699699 w 1034979"/>
                  <a:gd name="connsiteY205" fmla="*/ 860927 h 1478186"/>
                  <a:gd name="connsiteX206" fmla="*/ 692079 w 1034979"/>
                  <a:gd name="connsiteY206" fmla="*/ 864737 h 1478186"/>
                  <a:gd name="connsiteX207" fmla="*/ 650169 w 1034979"/>
                  <a:gd name="connsiteY207" fmla="*/ 893312 h 1478186"/>
                  <a:gd name="connsiteX208" fmla="*/ 636834 w 1034979"/>
                  <a:gd name="connsiteY208" fmla="*/ 904742 h 1478186"/>
                  <a:gd name="connsiteX209" fmla="*/ 627309 w 1034979"/>
                  <a:gd name="connsiteY209" fmla="*/ 921887 h 1478186"/>
                  <a:gd name="connsiteX210" fmla="*/ 602544 w 1034979"/>
                  <a:gd name="connsiteY210" fmla="*/ 927602 h 1478186"/>
                  <a:gd name="connsiteX211" fmla="*/ 589209 w 1034979"/>
                  <a:gd name="connsiteY211" fmla="*/ 931412 h 1478186"/>
                  <a:gd name="connsiteX212" fmla="*/ 573969 w 1034979"/>
                  <a:gd name="connsiteY212" fmla="*/ 929507 h 1478186"/>
                  <a:gd name="connsiteX213" fmla="*/ 562539 w 1034979"/>
                  <a:gd name="connsiteY213" fmla="*/ 925697 h 1478186"/>
                  <a:gd name="connsiteX214" fmla="*/ 551109 w 1034979"/>
                  <a:gd name="connsiteY214" fmla="*/ 921887 h 1478186"/>
                  <a:gd name="connsiteX215" fmla="*/ 539679 w 1034979"/>
                  <a:gd name="connsiteY215" fmla="*/ 918077 h 1478186"/>
                  <a:gd name="connsiteX216" fmla="*/ 533964 w 1034979"/>
                  <a:gd name="connsiteY216" fmla="*/ 916172 h 1478186"/>
                  <a:gd name="connsiteX217" fmla="*/ 528249 w 1034979"/>
                  <a:gd name="connsiteY217" fmla="*/ 912362 h 1478186"/>
                  <a:gd name="connsiteX218" fmla="*/ 516819 w 1034979"/>
                  <a:gd name="connsiteY218" fmla="*/ 906647 h 1478186"/>
                  <a:gd name="connsiteX219" fmla="*/ 509199 w 1034979"/>
                  <a:gd name="connsiteY219" fmla="*/ 895217 h 1478186"/>
                  <a:gd name="connsiteX220" fmla="*/ 505389 w 1034979"/>
                  <a:gd name="connsiteY220" fmla="*/ 874262 h 1478186"/>
                  <a:gd name="connsiteX221" fmla="*/ 507294 w 1034979"/>
                  <a:gd name="connsiteY221" fmla="*/ 809492 h 1478186"/>
                  <a:gd name="connsiteX222" fmla="*/ 513009 w 1034979"/>
                  <a:gd name="connsiteY222" fmla="*/ 796157 h 1478186"/>
                  <a:gd name="connsiteX223" fmla="*/ 503484 w 1034979"/>
                  <a:gd name="connsiteY223" fmla="*/ 319907 h 1478186"/>
                  <a:gd name="connsiteX224" fmla="*/ 490149 w 1034979"/>
                  <a:gd name="connsiteY224" fmla="*/ 1772 h 1478186"/>
                  <a:gd name="connsiteX225" fmla="*/ 429189 w 1034979"/>
                  <a:gd name="connsiteY225" fmla="*/ 199892 h 1478186"/>
                  <a:gd name="connsiteX226" fmla="*/ 440619 w 1034979"/>
                  <a:gd name="connsiteY226" fmla="*/ 382772 h 1478186"/>
                  <a:gd name="connsiteX227" fmla="*/ 425379 w 1034979"/>
                  <a:gd name="connsiteY227" fmla="*/ 679952 h 1478186"/>
                  <a:gd name="connsiteX228" fmla="*/ 417759 w 1034979"/>
                  <a:gd name="connsiteY228" fmla="*/ 807587 h 1478186"/>
                  <a:gd name="connsiteX229" fmla="*/ 413949 w 1034979"/>
                  <a:gd name="connsiteY229" fmla="*/ 824732 h 1478186"/>
                  <a:gd name="connsiteX230" fmla="*/ 417759 w 1034979"/>
                  <a:gd name="connsiteY230" fmla="*/ 845687 h 1478186"/>
                  <a:gd name="connsiteX231" fmla="*/ 421569 w 1034979"/>
                  <a:gd name="connsiteY231" fmla="*/ 851402 h 1478186"/>
                  <a:gd name="connsiteX232" fmla="*/ 425379 w 1034979"/>
                  <a:gd name="connsiteY232" fmla="*/ 862832 h 1478186"/>
                  <a:gd name="connsiteX233" fmla="*/ 423474 w 1034979"/>
                  <a:gd name="connsiteY233" fmla="*/ 889502 h 1478186"/>
                  <a:gd name="connsiteX234" fmla="*/ 417759 w 1034979"/>
                  <a:gd name="connsiteY234" fmla="*/ 891407 h 1478186"/>
                  <a:gd name="connsiteX235" fmla="*/ 412044 w 1034979"/>
                  <a:gd name="connsiteY235" fmla="*/ 895217 h 1478186"/>
                  <a:gd name="connsiteX236" fmla="*/ 421569 w 1034979"/>
                  <a:gd name="connsiteY236" fmla="*/ 891407 h 1478186"/>
                  <a:gd name="connsiteX0" fmla="*/ 421569 w 1034979"/>
                  <a:gd name="connsiteY0" fmla="*/ 891407 h 1478186"/>
                  <a:gd name="connsiteX1" fmla="*/ 421569 w 1034979"/>
                  <a:gd name="connsiteY1" fmla="*/ 891407 h 1478186"/>
                  <a:gd name="connsiteX2" fmla="*/ 394899 w 1034979"/>
                  <a:gd name="connsiteY2" fmla="*/ 900932 h 1478186"/>
                  <a:gd name="connsiteX3" fmla="*/ 387279 w 1034979"/>
                  <a:gd name="connsiteY3" fmla="*/ 902837 h 1478186"/>
                  <a:gd name="connsiteX4" fmla="*/ 356799 w 1034979"/>
                  <a:gd name="connsiteY4" fmla="*/ 904742 h 1478186"/>
                  <a:gd name="connsiteX5" fmla="*/ 351084 w 1034979"/>
                  <a:gd name="connsiteY5" fmla="*/ 908552 h 1478186"/>
                  <a:gd name="connsiteX6" fmla="*/ 339654 w 1034979"/>
                  <a:gd name="connsiteY6" fmla="*/ 918077 h 1478186"/>
                  <a:gd name="connsiteX7" fmla="*/ 328224 w 1034979"/>
                  <a:gd name="connsiteY7" fmla="*/ 921887 h 1478186"/>
                  <a:gd name="connsiteX8" fmla="*/ 312984 w 1034979"/>
                  <a:gd name="connsiteY8" fmla="*/ 927602 h 1478186"/>
                  <a:gd name="connsiteX9" fmla="*/ 265359 w 1034979"/>
                  <a:gd name="connsiteY9" fmla="*/ 923792 h 1478186"/>
                  <a:gd name="connsiteX10" fmla="*/ 253929 w 1034979"/>
                  <a:gd name="connsiteY10" fmla="*/ 919982 h 1478186"/>
                  <a:gd name="connsiteX11" fmla="*/ 242499 w 1034979"/>
                  <a:gd name="connsiteY11" fmla="*/ 916172 h 1478186"/>
                  <a:gd name="connsiteX12" fmla="*/ 236784 w 1034979"/>
                  <a:gd name="connsiteY12" fmla="*/ 914267 h 1478186"/>
                  <a:gd name="connsiteX13" fmla="*/ 231069 w 1034979"/>
                  <a:gd name="connsiteY13" fmla="*/ 912362 h 1478186"/>
                  <a:gd name="connsiteX14" fmla="*/ 219639 w 1034979"/>
                  <a:gd name="connsiteY14" fmla="*/ 910457 h 1478186"/>
                  <a:gd name="connsiteX15" fmla="*/ 213924 w 1034979"/>
                  <a:gd name="connsiteY15" fmla="*/ 908552 h 1478186"/>
                  <a:gd name="connsiteX16" fmla="*/ 206304 w 1034979"/>
                  <a:gd name="connsiteY16" fmla="*/ 906647 h 1478186"/>
                  <a:gd name="connsiteX17" fmla="*/ 194874 w 1034979"/>
                  <a:gd name="connsiteY17" fmla="*/ 902837 h 1478186"/>
                  <a:gd name="connsiteX18" fmla="*/ 189159 w 1034979"/>
                  <a:gd name="connsiteY18" fmla="*/ 900932 h 1478186"/>
                  <a:gd name="connsiteX19" fmla="*/ 181539 w 1034979"/>
                  <a:gd name="connsiteY19" fmla="*/ 899027 h 1478186"/>
                  <a:gd name="connsiteX20" fmla="*/ 170109 w 1034979"/>
                  <a:gd name="connsiteY20" fmla="*/ 893312 h 1478186"/>
                  <a:gd name="connsiteX21" fmla="*/ 164394 w 1034979"/>
                  <a:gd name="connsiteY21" fmla="*/ 889502 h 1478186"/>
                  <a:gd name="connsiteX22" fmla="*/ 156774 w 1034979"/>
                  <a:gd name="connsiteY22" fmla="*/ 878072 h 1478186"/>
                  <a:gd name="connsiteX23" fmla="*/ 145344 w 1034979"/>
                  <a:gd name="connsiteY23" fmla="*/ 874262 h 1478186"/>
                  <a:gd name="connsiteX24" fmla="*/ 139629 w 1034979"/>
                  <a:gd name="connsiteY24" fmla="*/ 870452 h 1478186"/>
                  <a:gd name="connsiteX25" fmla="*/ 133914 w 1034979"/>
                  <a:gd name="connsiteY25" fmla="*/ 868547 h 1478186"/>
                  <a:gd name="connsiteX26" fmla="*/ 116769 w 1034979"/>
                  <a:gd name="connsiteY26" fmla="*/ 864737 h 1478186"/>
                  <a:gd name="connsiteX27" fmla="*/ 111054 w 1034979"/>
                  <a:gd name="connsiteY27" fmla="*/ 859022 h 1478186"/>
                  <a:gd name="connsiteX28" fmla="*/ 101529 w 1034979"/>
                  <a:gd name="connsiteY28" fmla="*/ 841877 h 1478186"/>
                  <a:gd name="connsiteX29" fmla="*/ 84384 w 1034979"/>
                  <a:gd name="connsiteY29" fmla="*/ 834257 h 1478186"/>
                  <a:gd name="connsiteX30" fmla="*/ 78669 w 1034979"/>
                  <a:gd name="connsiteY30" fmla="*/ 832352 h 1478186"/>
                  <a:gd name="connsiteX31" fmla="*/ 59619 w 1034979"/>
                  <a:gd name="connsiteY31" fmla="*/ 836162 h 1478186"/>
                  <a:gd name="connsiteX32" fmla="*/ 53904 w 1034979"/>
                  <a:gd name="connsiteY32" fmla="*/ 839972 h 1478186"/>
                  <a:gd name="connsiteX33" fmla="*/ 50094 w 1034979"/>
                  <a:gd name="connsiteY33" fmla="*/ 845687 h 1478186"/>
                  <a:gd name="connsiteX34" fmla="*/ 46284 w 1034979"/>
                  <a:gd name="connsiteY34" fmla="*/ 857117 h 1478186"/>
                  <a:gd name="connsiteX35" fmla="*/ 50094 w 1034979"/>
                  <a:gd name="connsiteY35" fmla="*/ 895217 h 1478186"/>
                  <a:gd name="connsiteX36" fmla="*/ 53904 w 1034979"/>
                  <a:gd name="connsiteY36" fmla="*/ 900932 h 1478186"/>
                  <a:gd name="connsiteX37" fmla="*/ 59619 w 1034979"/>
                  <a:gd name="connsiteY37" fmla="*/ 904742 h 1478186"/>
                  <a:gd name="connsiteX38" fmla="*/ 63429 w 1034979"/>
                  <a:gd name="connsiteY38" fmla="*/ 910457 h 1478186"/>
                  <a:gd name="connsiteX39" fmla="*/ 80574 w 1034979"/>
                  <a:gd name="connsiteY39" fmla="*/ 919982 h 1478186"/>
                  <a:gd name="connsiteX40" fmla="*/ 103434 w 1034979"/>
                  <a:gd name="connsiteY40" fmla="*/ 921887 h 1478186"/>
                  <a:gd name="connsiteX41" fmla="*/ 124389 w 1034979"/>
                  <a:gd name="connsiteY41" fmla="*/ 927602 h 1478186"/>
                  <a:gd name="connsiteX42" fmla="*/ 130104 w 1034979"/>
                  <a:gd name="connsiteY42" fmla="*/ 929507 h 1478186"/>
                  <a:gd name="connsiteX43" fmla="*/ 135819 w 1034979"/>
                  <a:gd name="connsiteY43" fmla="*/ 935222 h 1478186"/>
                  <a:gd name="connsiteX44" fmla="*/ 143439 w 1034979"/>
                  <a:gd name="connsiteY44" fmla="*/ 937127 h 1478186"/>
                  <a:gd name="connsiteX45" fmla="*/ 166299 w 1034979"/>
                  <a:gd name="connsiteY45" fmla="*/ 940937 h 1478186"/>
                  <a:gd name="connsiteX46" fmla="*/ 191064 w 1034979"/>
                  <a:gd name="connsiteY46" fmla="*/ 946652 h 1478186"/>
                  <a:gd name="connsiteX47" fmla="*/ 208209 w 1034979"/>
                  <a:gd name="connsiteY47" fmla="*/ 952367 h 1478186"/>
                  <a:gd name="connsiteX48" fmla="*/ 213924 w 1034979"/>
                  <a:gd name="connsiteY48" fmla="*/ 954272 h 1478186"/>
                  <a:gd name="connsiteX49" fmla="*/ 229164 w 1034979"/>
                  <a:gd name="connsiteY49" fmla="*/ 958082 h 1478186"/>
                  <a:gd name="connsiteX50" fmla="*/ 248214 w 1034979"/>
                  <a:gd name="connsiteY50" fmla="*/ 963797 h 1478186"/>
                  <a:gd name="connsiteX51" fmla="*/ 253929 w 1034979"/>
                  <a:gd name="connsiteY51" fmla="*/ 967607 h 1478186"/>
                  <a:gd name="connsiteX52" fmla="*/ 267264 w 1034979"/>
                  <a:gd name="connsiteY52" fmla="*/ 982847 h 1478186"/>
                  <a:gd name="connsiteX53" fmla="*/ 272979 w 1034979"/>
                  <a:gd name="connsiteY53" fmla="*/ 1001897 h 1478186"/>
                  <a:gd name="connsiteX54" fmla="*/ 274884 w 1034979"/>
                  <a:gd name="connsiteY54" fmla="*/ 1007612 h 1478186"/>
                  <a:gd name="connsiteX55" fmla="*/ 276789 w 1034979"/>
                  <a:gd name="connsiteY55" fmla="*/ 1013327 h 1478186"/>
                  <a:gd name="connsiteX56" fmla="*/ 278694 w 1034979"/>
                  <a:gd name="connsiteY56" fmla="*/ 1038092 h 1478186"/>
                  <a:gd name="connsiteX57" fmla="*/ 280599 w 1034979"/>
                  <a:gd name="connsiteY57" fmla="*/ 1043807 h 1478186"/>
                  <a:gd name="connsiteX58" fmla="*/ 278694 w 1034979"/>
                  <a:gd name="connsiteY58" fmla="*/ 1062857 h 1478186"/>
                  <a:gd name="connsiteX59" fmla="*/ 276789 w 1034979"/>
                  <a:gd name="connsiteY59" fmla="*/ 1072382 h 1478186"/>
                  <a:gd name="connsiteX60" fmla="*/ 263454 w 1034979"/>
                  <a:gd name="connsiteY60" fmla="*/ 1085717 h 1478186"/>
                  <a:gd name="connsiteX61" fmla="*/ 252024 w 1034979"/>
                  <a:gd name="connsiteY61" fmla="*/ 1093337 h 1478186"/>
                  <a:gd name="connsiteX62" fmla="*/ 240594 w 1034979"/>
                  <a:gd name="connsiteY62" fmla="*/ 1097147 h 1478186"/>
                  <a:gd name="connsiteX63" fmla="*/ 126294 w 1034979"/>
                  <a:gd name="connsiteY63" fmla="*/ 1097147 h 1478186"/>
                  <a:gd name="connsiteX64" fmla="*/ 120579 w 1034979"/>
                  <a:gd name="connsiteY64" fmla="*/ 1099052 h 1478186"/>
                  <a:gd name="connsiteX65" fmla="*/ 105339 w 1034979"/>
                  <a:gd name="connsiteY65" fmla="*/ 1100957 h 1478186"/>
                  <a:gd name="connsiteX66" fmla="*/ 88194 w 1034979"/>
                  <a:gd name="connsiteY66" fmla="*/ 1106672 h 1478186"/>
                  <a:gd name="connsiteX67" fmla="*/ 82479 w 1034979"/>
                  <a:gd name="connsiteY67" fmla="*/ 1108577 h 1478186"/>
                  <a:gd name="connsiteX68" fmla="*/ 76764 w 1034979"/>
                  <a:gd name="connsiteY68" fmla="*/ 1112387 h 1478186"/>
                  <a:gd name="connsiteX69" fmla="*/ 65334 w 1034979"/>
                  <a:gd name="connsiteY69" fmla="*/ 1114292 h 1478186"/>
                  <a:gd name="connsiteX70" fmla="*/ 27234 w 1034979"/>
                  <a:gd name="connsiteY70" fmla="*/ 1116197 h 1478186"/>
                  <a:gd name="connsiteX71" fmla="*/ 15804 w 1034979"/>
                  <a:gd name="connsiteY71" fmla="*/ 1121912 h 1478186"/>
                  <a:gd name="connsiteX72" fmla="*/ 6279 w 1034979"/>
                  <a:gd name="connsiteY72" fmla="*/ 1131437 h 1478186"/>
                  <a:gd name="connsiteX73" fmla="*/ 4374 w 1034979"/>
                  <a:gd name="connsiteY73" fmla="*/ 1137152 h 1478186"/>
                  <a:gd name="connsiteX74" fmla="*/ 564 w 1034979"/>
                  <a:gd name="connsiteY74" fmla="*/ 1142867 h 1478186"/>
                  <a:gd name="connsiteX75" fmla="*/ 6279 w 1034979"/>
                  <a:gd name="connsiteY75" fmla="*/ 1175252 h 1478186"/>
                  <a:gd name="connsiteX76" fmla="*/ 11994 w 1034979"/>
                  <a:gd name="connsiteY76" fmla="*/ 1179062 h 1478186"/>
                  <a:gd name="connsiteX77" fmla="*/ 17709 w 1034979"/>
                  <a:gd name="connsiteY77" fmla="*/ 1180967 h 1478186"/>
                  <a:gd name="connsiteX78" fmla="*/ 145344 w 1034979"/>
                  <a:gd name="connsiteY78" fmla="*/ 1179062 h 1478186"/>
                  <a:gd name="connsiteX79" fmla="*/ 152964 w 1034979"/>
                  <a:gd name="connsiteY79" fmla="*/ 1177157 h 1478186"/>
                  <a:gd name="connsiteX80" fmla="*/ 303459 w 1034979"/>
                  <a:gd name="connsiteY80" fmla="*/ 1171442 h 1478186"/>
                  <a:gd name="connsiteX81" fmla="*/ 318699 w 1034979"/>
                  <a:gd name="connsiteY81" fmla="*/ 1179062 h 1478186"/>
                  <a:gd name="connsiteX82" fmla="*/ 330129 w 1034979"/>
                  <a:gd name="connsiteY82" fmla="*/ 1184777 h 1478186"/>
                  <a:gd name="connsiteX83" fmla="*/ 333939 w 1034979"/>
                  <a:gd name="connsiteY83" fmla="*/ 1190492 h 1478186"/>
                  <a:gd name="connsiteX84" fmla="*/ 339654 w 1034979"/>
                  <a:gd name="connsiteY84" fmla="*/ 1192397 h 1478186"/>
                  <a:gd name="connsiteX85" fmla="*/ 351084 w 1034979"/>
                  <a:gd name="connsiteY85" fmla="*/ 1200017 h 1478186"/>
                  <a:gd name="connsiteX86" fmla="*/ 356799 w 1034979"/>
                  <a:gd name="connsiteY86" fmla="*/ 1203827 h 1478186"/>
                  <a:gd name="connsiteX87" fmla="*/ 360609 w 1034979"/>
                  <a:gd name="connsiteY87" fmla="*/ 1209542 h 1478186"/>
                  <a:gd name="connsiteX88" fmla="*/ 366324 w 1034979"/>
                  <a:gd name="connsiteY88" fmla="*/ 1220972 h 1478186"/>
                  <a:gd name="connsiteX89" fmla="*/ 362514 w 1034979"/>
                  <a:gd name="connsiteY89" fmla="*/ 1247642 h 1478186"/>
                  <a:gd name="connsiteX90" fmla="*/ 358704 w 1034979"/>
                  <a:gd name="connsiteY90" fmla="*/ 1253357 h 1478186"/>
                  <a:gd name="connsiteX91" fmla="*/ 356799 w 1034979"/>
                  <a:gd name="connsiteY91" fmla="*/ 1259072 h 1478186"/>
                  <a:gd name="connsiteX92" fmla="*/ 352989 w 1034979"/>
                  <a:gd name="connsiteY92" fmla="*/ 1264787 h 1478186"/>
                  <a:gd name="connsiteX93" fmla="*/ 351084 w 1034979"/>
                  <a:gd name="connsiteY93" fmla="*/ 1270502 h 1478186"/>
                  <a:gd name="connsiteX94" fmla="*/ 347274 w 1034979"/>
                  <a:gd name="connsiteY94" fmla="*/ 1276217 h 1478186"/>
                  <a:gd name="connsiteX95" fmla="*/ 330129 w 1034979"/>
                  <a:gd name="connsiteY95" fmla="*/ 1342892 h 1478186"/>
                  <a:gd name="connsiteX96" fmla="*/ 328224 w 1034979"/>
                  <a:gd name="connsiteY96" fmla="*/ 1394327 h 1478186"/>
                  <a:gd name="connsiteX97" fmla="*/ 330129 w 1034979"/>
                  <a:gd name="connsiteY97" fmla="*/ 1419092 h 1478186"/>
                  <a:gd name="connsiteX98" fmla="*/ 332034 w 1034979"/>
                  <a:gd name="connsiteY98" fmla="*/ 1424807 h 1478186"/>
                  <a:gd name="connsiteX99" fmla="*/ 335844 w 1034979"/>
                  <a:gd name="connsiteY99" fmla="*/ 1428617 h 1478186"/>
                  <a:gd name="connsiteX100" fmla="*/ 364419 w 1034979"/>
                  <a:gd name="connsiteY100" fmla="*/ 1474337 h 1478186"/>
                  <a:gd name="connsiteX101" fmla="*/ 387279 w 1034979"/>
                  <a:gd name="connsiteY101" fmla="*/ 1476242 h 1478186"/>
                  <a:gd name="connsiteX102" fmla="*/ 392994 w 1034979"/>
                  <a:gd name="connsiteY102" fmla="*/ 1470527 h 1478186"/>
                  <a:gd name="connsiteX103" fmla="*/ 394899 w 1034979"/>
                  <a:gd name="connsiteY103" fmla="*/ 1459097 h 1478186"/>
                  <a:gd name="connsiteX104" fmla="*/ 396804 w 1034979"/>
                  <a:gd name="connsiteY104" fmla="*/ 1453382 h 1478186"/>
                  <a:gd name="connsiteX105" fmla="*/ 398709 w 1034979"/>
                  <a:gd name="connsiteY105" fmla="*/ 1436237 h 1478186"/>
                  <a:gd name="connsiteX106" fmla="*/ 400614 w 1034979"/>
                  <a:gd name="connsiteY106" fmla="*/ 1422902 h 1478186"/>
                  <a:gd name="connsiteX107" fmla="*/ 404424 w 1034979"/>
                  <a:gd name="connsiteY107" fmla="*/ 1365752 h 1478186"/>
                  <a:gd name="connsiteX108" fmla="*/ 410139 w 1034979"/>
                  <a:gd name="connsiteY108" fmla="*/ 1354322 h 1478186"/>
                  <a:gd name="connsiteX109" fmla="*/ 413949 w 1034979"/>
                  <a:gd name="connsiteY109" fmla="*/ 1340987 h 1478186"/>
                  <a:gd name="connsiteX110" fmla="*/ 415854 w 1034979"/>
                  <a:gd name="connsiteY110" fmla="*/ 1335272 h 1478186"/>
                  <a:gd name="connsiteX111" fmla="*/ 417759 w 1034979"/>
                  <a:gd name="connsiteY111" fmla="*/ 1321937 h 1478186"/>
                  <a:gd name="connsiteX112" fmla="*/ 421569 w 1034979"/>
                  <a:gd name="connsiteY112" fmla="*/ 1310507 h 1478186"/>
                  <a:gd name="connsiteX113" fmla="*/ 427284 w 1034979"/>
                  <a:gd name="connsiteY113" fmla="*/ 1297172 h 1478186"/>
                  <a:gd name="connsiteX114" fmla="*/ 436809 w 1034979"/>
                  <a:gd name="connsiteY114" fmla="*/ 1285742 h 1478186"/>
                  <a:gd name="connsiteX115" fmla="*/ 450144 w 1034979"/>
                  <a:gd name="connsiteY115" fmla="*/ 1270502 h 1478186"/>
                  <a:gd name="connsiteX116" fmla="*/ 457764 w 1034979"/>
                  <a:gd name="connsiteY116" fmla="*/ 1259072 h 1478186"/>
                  <a:gd name="connsiteX117" fmla="*/ 461574 w 1034979"/>
                  <a:gd name="connsiteY117" fmla="*/ 1247642 h 1478186"/>
                  <a:gd name="connsiteX118" fmla="*/ 465384 w 1034979"/>
                  <a:gd name="connsiteY118" fmla="*/ 1232402 h 1478186"/>
                  <a:gd name="connsiteX119" fmla="*/ 467289 w 1034979"/>
                  <a:gd name="connsiteY119" fmla="*/ 1226687 h 1478186"/>
                  <a:gd name="connsiteX120" fmla="*/ 507294 w 1034979"/>
                  <a:gd name="connsiteY120" fmla="*/ 1220972 h 1478186"/>
                  <a:gd name="connsiteX121" fmla="*/ 535869 w 1034979"/>
                  <a:gd name="connsiteY121" fmla="*/ 1211447 h 1478186"/>
                  <a:gd name="connsiteX122" fmla="*/ 541584 w 1034979"/>
                  <a:gd name="connsiteY122" fmla="*/ 1209542 h 1478186"/>
                  <a:gd name="connsiteX123" fmla="*/ 547299 w 1034979"/>
                  <a:gd name="connsiteY123" fmla="*/ 1207637 h 1478186"/>
                  <a:gd name="connsiteX124" fmla="*/ 554919 w 1034979"/>
                  <a:gd name="connsiteY124" fmla="*/ 1205732 h 1478186"/>
                  <a:gd name="connsiteX125" fmla="*/ 573969 w 1034979"/>
                  <a:gd name="connsiteY125" fmla="*/ 1198112 h 1478186"/>
                  <a:gd name="connsiteX126" fmla="*/ 585399 w 1034979"/>
                  <a:gd name="connsiteY126" fmla="*/ 1194302 h 1478186"/>
                  <a:gd name="connsiteX127" fmla="*/ 720654 w 1034979"/>
                  <a:gd name="connsiteY127" fmla="*/ 1278122 h 1478186"/>
                  <a:gd name="connsiteX128" fmla="*/ 733989 w 1034979"/>
                  <a:gd name="connsiteY128" fmla="*/ 1287647 h 1478186"/>
                  <a:gd name="connsiteX129" fmla="*/ 743514 w 1034979"/>
                  <a:gd name="connsiteY129" fmla="*/ 1289552 h 1478186"/>
                  <a:gd name="connsiteX130" fmla="*/ 749229 w 1034979"/>
                  <a:gd name="connsiteY130" fmla="*/ 1291457 h 1478186"/>
                  <a:gd name="connsiteX131" fmla="*/ 762564 w 1034979"/>
                  <a:gd name="connsiteY131" fmla="*/ 1297172 h 1478186"/>
                  <a:gd name="connsiteX132" fmla="*/ 777804 w 1034979"/>
                  <a:gd name="connsiteY132" fmla="*/ 1295267 h 1478186"/>
                  <a:gd name="connsiteX133" fmla="*/ 789234 w 1034979"/>
                  <a:gd name="connsiteY133" fmla="*/ 1289552 h 1478186"/>
                  <a:gd name="connsiteX134" fmla="*/ 794949 w 1034979"/>
                  <a:gd name="connsiteY134" fmla="*/ 1287647 h 1478186"/>
                  <a:gd name="connsiteX135" fmla="*/ 802569 w 1034979"/>
                  <a:gd name="connsiteY135" fmla="*/ 1270502 h 1478186"/>
                  <a:gd name="connsiteX136" fmla="*/ 800664 w 1034979"/>
                  <a:gd name="connsiteY136" fmla="*/ 1245737 h 1478186"/>
                  <a:gd name="connsiteX137" fmla="*/ 798759 w 1034979"/>
                  <a:gd name="connsiteY137" fmla="*/ 1240022 h 1478186"/>
                  <a:gd name="connsiteX138" fmla="*/ 796854 w 1034979"/>
                  <a:gd name="connsiteY138" fmla="*/ 1232402 h 1478186"/>
                  <a:gd name="connsiteX139" fmla="*/ 783519 w 1034979"/>
                  <a:gd name="connsiteY139" fmla="*/ 1215257 h 1478186"/>
                  <a:gd name="connsiteX140" fmla="*/ 773994 w 1034979"/>
                  <a:gd name="connsiteY140" fmla="*/ 1209542 h 1478186"/>
                  <a:gd name="connsiteX141" fmla="*/ 648264 w 1034979"/>
                  <a:gd name="connsiteY141" fmla="*/ 1118102 h 1478186"/>
                  <a:gd name="connsiteX142" fmla="*/ 644454 w 1034979"/>
                  <a:gd name="connsiteY142" fmla="*/ 1100957 h 1478186"/>
                  <a:gd name="connsiteX143" fmla="*/ 646359 w 1034979"/>
                  <a:gd name="connsiteY143" fmla="*/ 1093337 h 1478186"/>
                  <a:gd name="connsiteX144" fmla="*/ 650169 w 1034979"/>
                  <a:gd name="connsiteY144" fmla="*/ 1076192 h 1478186"/>
                  <a:gd name="connsiteX145" fmla="*/ 653979 w 1034979"/>
                  <a:gd name="connsiteY145" fmla="*/ 1070477 h 1478186"/>
                  <a:gd name="connsiteX146" fmla="*/ 655884 w 1034979"/>
                  <a:gd name="connsiteY146" fmla="*/ 1064762 h 1478186"/>
                  <a:gd name="connsiteX147" fmla="*/ 661599 w 1034979"/>
                  <a:gd name="connsiteY147" fmla="*/ 1062857 h 1478186"/>
                  <a:gd name="connsiteX148" fmla="*/ 671124 w 1034979"/>
                  <a:gd name="connsiteY148" fmla="*/ 1051427 h 1478186"/>
                  <a:gd name="connsiteX149" fmla="*/ 724464 w 1034979"/>
                  <a:gd name="connsiteY149" fmla="*/ 1043807 h 1478186"/>
                  <a:gd name="connsiteX150" fmla="*/ 842574 w 1034979"/>
                  <a:gd name="connsiteY150" fmla="*/ 1045712 h 1478186"/>
                  <a:gd name="connsiteX151" fmla="*/ 871149 w 1034979"/>
                  <a:gd name="connsiteY151" fmla="*/ 1047617 h 1478186"/>
                  <a:gd name="connsiteX152" fmla="*/ 899724 w 1034979"/>
                  <a:gd name="connsiteY152" fmla="*/ 1053332 h 1478186"/>
                  <a:gd name="connsiteX153" fmla="*/ 922584 w 1034979"/>
                  <a:gd name="connsiteY153" fmla="*/ 1057142 h 1478186"/>
                  <a:gd name="connsiteX154" fmla="*/ 951159 w 1034979"/>
                  <a:gd name="connsiteY154" fmla="*/ 1062857 h 1478186"/>
                  <a:gd name="connsiteX155" fmla="*/ 956874 w 1034979"/>
                  <a:gd name="connsiteY155" fmla="*/ 1062857 h 1478186"/>
                  <a:gd name="connsiteX156" fmla="*/ 1002594 w 1034979"/>
                  <a:gd name="connsiteY156" fmla="*/ 1060952 h 1478186"/>
                  <a:gd name="connsiteX157" fmla="*/ 1031169 w 1034979"/>
                  <a:gd name="connsiteY157" fmla="*/ 1053332 h 1478186"/>
                  <a:gd name="connsiteX158" fmla="*/ 1034979 w 1034979"/>
                  <a:gd name="connsiteY158" fmla="*/ 1047617 h 1478186"/>
                  <a:gd name="connsiteX159" fmla="*/ 1033074 w 1034979"/>
                  <a:gd name="connsiteY159" fmla="*/ 1028567 h 1478186"/>
                  <a:gd name="connsiteX160" fmla="*/ 1027359 w 1034979"/>
                  <a:gd name="connsiteY160" fmla="*/ 1024757 h 1478186"/>
                  <a:gd name="connsiteX161" fmla="*/ 1012119 w 1034979"/>
                  <a:gd name="connsiteY161" fmla="*/ 1022852 h 1478186"/>
                  <a:gd name="connsiteX162" fmla="*/ 1006404 w 1034979"/>
                  <a:gd name="connsiteY162" fmla="*/ 1020947 h 1478186"/>
                  <a:gd name="connsiteX163" fmla="*/ 998784 w 1034979"/>
                  <a:gd name="connsiteY163" fmla="*/ 1019042 h 1478186"/>
                  <a:gd name="connsiteX164" fmla="*/ 987354 w 1034979"/>
                  <a:gd name="connsiteY164" fmla="*/ 1011422 h 1478186"/>
                  <a:gd name="connsiteX165" fmla="*/ 975924 w 1034979"/>
                  <a:gd name="connsiteY165" fmla="*/ 1007612 h 1478186"/>
                  <a:gd name="connsiteX166" fmla="*/ 970209 w 1034979"/>
                  <a:gd name="connsiteY166" fmla="*/ 1005707 h 1478186"/>
                  <a:gd name="connsiteX167" fmla="*/ 962589 w 1034979"/>
                  <a:gd name="connsiteY167" fmla="*/ 1003802 h 1478186"/>
                  <a:gd name="connsiteX168" fmla="*/ 956874 w 1034979"/>
                  <a:gd name="connsiteY168" fmla="*/ 1001897 h 1478186"/>
                  <a:gd name="connsiteX169" fmla="*/ 935919 w 1034979"/>
                  <a:gd name="connsiteY169" fmla="*/ 996182 h 1478186"/>
                  <a:gd name="connsiteX170" fmla="*/ 930204 w 1034979"/>
                  <a:gd name="connsiteY170" fmla="*/ 994277 h 1478186"/>
                  <a:gd name="connsiteX171" fmla="*/ 825429 w 1034979"/>
                  <a:gd name="connsiteY171" fmla="*/ 996182 h 1478186"/>
                  <a:gd name="connsiteX172" fmla="*/ 819714 w 1034979"/>
                  <a:gd name="connsiteY172" fmla="*/ 998087 h 1478186"/>
                  <a:gd name="connsiteX173" fmla="*/ 730179 w 1034979"/>
                  <a:gd name="connsiteY173" fmla="*/ 999992 h 1478186"/>
                  <a:gd name="connsiteX174" fmla="*/ 716844 w 1034979"/>
                  <a:gd name="connsiteY174" fmla="*/ 1003802 h 1478186"/>
                  <a:gd name="connsiteX175" fmla="*/ 695889 w 1034979"/>
                  <a:gd name="connsiteY175" fmla="*/ 1005707 h 1478186"/>
                  <a:gd name="connsiteX176" fmla="*/ 669219 w 1034979"/>
                  <a:gd name="connsiteY176" fmla="*/ 1007612 h 1478186"/>
                  <a:gd name="connsiteX177" fmla="*/ 669219 w 1034979"/>
                  <a:gd name="connsiteY177" fmla="*/ 1007612 h 1478186"/>
                  <a:gd name="connsiteX178" fmla="*/ 646359 w 1034979"/>
                  <a:gd name="connsiteY178" fmla="*/ 1011422 h 1478186"/>
                  <a:gd name="connsiteX179" fmla="*/ 642549 w 1034979"/>
                  <a:gd name="connsiteY179" fmla="*/ 999992 h 1478186"/>
                  <a:gd name="connsiteX180" fmla="*/ 640644 w 1034979"/>
                  <a:gd name="connsiteY180" fmla="*/ 994277 h 1478186"/>
                  <a:gd name="connsiteX181" fmla="*/ 642549 w 1034979"/>
                  <a:gd name="connsiteY181" fmla="*/ 977132 h 1478186"/>
                  <a:gd name="connsiteX182" fmla="*/ 644454 w 1034979"/>
                  <a:gd name="connsiteY182" fmla="*/ 971417 h 1478186"/>
                  <a:gd name="connsiteX183" fmla="*/ 661599 w 1034979"/>
                  <a:gd name="connsiteY183" fmla="*/ 961892 h 1478186"/>
                  <a:gd name="connsiteX184" fmla="*/ 673029 w 1034979"/>
                  <a:gd name="connsiteY184" fmla="*/ 954272 h 1478186"/>
                  <a:gd name="connsiteX185" fmla="*/ 674934 w 1034979"/>
                  <a:gd name="connsiteY185" fmla="*/ 948557 h 1478186"/>
                  <a:gd name="connsiteX186" fmla="*/ 680649 w 1034979"/>
                  <a:gd name="connsiteY186" fmla="*/ 946652 h 1478186"/>
                  <a:gd name="connsiteX187" fmla="*/ 686364 w 1034979"/>
                  <a:gd name="connsiteY187" fmla="*/ 942842 h 1478186"/>
                  <a:gd name="connsiteX188" fmla="*/ 695889 w 1034979"/>
                  <a:gd name="connsiteY188" fmla="*/ 933317 h 1478186"/>
                  <a:gd name="connsiteX189" fmla="*/ 705414 w 1034979"/>
                  <a:gd name="connsiteY189" fmla="*/ 921887 h 1478186"/>
                  <a:gd name="connsiteX190" fmla="*/ 716844 w 1034979"/>
                  <a:gd name="connsiteY190" fmla="*/ 914267 h 1478186"/>
                  <a:gd name="connsiteX191" fmla="*/ 732084 w 1034979"/>
                  <a:gd name="connsiteY191" fmla="*/ 900932 h 1478186"/>
                  <a:gd name="connsiteX192" fmla="*/ 741609 w 1034979"/>
                  <a:gd name="connsiteY192" fmla="*/ 889502 h 1478186"/>
                  <a:gd name="connsiteX193" fmla="*/ 753039 w 1034979"/>
                  <a:gd name="connsiteY193" fmla="*/ 879977 h 1478186"/>
                  <a:gd name="connsiteX194" fmla="*/ 758754 w 1034979"/>
                  <a:gd name="connsiteY194" fmla="*/ 868547 h 1478186"/>
                  <a:gd name="connsiteX195" fmla="*/ 760659 w 1034979"/>
                  <a:gd name="connsiteY195" fmla="*/ 862832 h 1478186"/>
                  <a:gd name="connsiteX196" fmla="*/ 766374 w 1034979"/>
                  <a:gd name="connsiteY196" fmla="*/ 851402 h 1478186"/>
                  <a:gd name="connsiteX197" fmla="*/ 764469 w 1034979"/>
                  <a:gd name="connsiteY197" fmla="*/ 836162 h 1478186"/>
                  <a:gd name="connsiteX198" fmla="*/ 758754 w 1034979"/>
                  <a:gd name="connsiteY198" fmla="*/ 834257 h 1478186"/>
                  <a:gd name="connsiteX199" fmla="*/ 737799 w 1034979"/>
                  <a:gd name="connsiteY199" fmla="*/ 836162 h 1478186"/>
                  <a:gd name="connsiteX200" fmla="*/ 732084 w 1034979"/>
                  <a:gd name="connsiteY200" fmla="*/ 839972 h 1478186"/>
                  <a:gd name="connsiteX201" fmla="*/ 720654 w 1034979"/>
                  <a:gd name="connsiteY201" fmla="*/ 843782 h 1478186"/>
                  <a:gd name="connsiteX202" fmla="*/ 716844 w 1034979"/>
                  <a:gd name="connsiteY202" fmla="*/ 849497 h 1478186"/>
                  <a:gd name="connsiteX203" fmla="*/ 711129 w 1034979"/>
                  <a:gd name="connsiteY203" fmla="*/ 851402 h 1478186"/>
                  <a:gd name="connsiteX204" fmla="*/ 705414 w 1034979"/>
                  <a:gd name="connsiteY204" fmla="*/ 855212 h 1478186"/>
                  <a:gd name="connsiteX205" fmla="*/ 699699 w 1034979"/>
                  <a:gd name="connsiteY205" fmla="*/ 860927 h 1478186"/>
                  <a:gd name="connsiteX206" fmla="*/ 692079 w 1034979"/>
                  <a:gd name="connsiteY206" fmla="*/ 864737 h 1478186"/>
                  <a:gd name="connsiteX207" fmla="*/ 650169 w 1034979"/>
                  <a:gd name="connsiteY207" fmla="*/ 893312 h 1478186"/>
                  <a:gd name="connsiteX208" fmla="*/ 636834 w 1034979"/>
                  <a:gd name="connsiteY208" fmla="*/ 904742 h 1478186"/>
                  <a:gd name="connsiteX209" fmla="*/ 627309 w 1034979"/>
                  <a:gd name="connsiteY209" fmla="*/ 921887 h 1478186"/>
                  <a:gd name="connsiteX210" fmla="*/ 602544 w 1034979"/>
                  <a:gd name="connsiteY210" fmla="*/ 927602 h 1478186"/>
                  <a:gd name="connsiteX211" fmla="*/ 589209 w 1034979"/>
                  <a:gd name="connsiteY211" fmla="*/ 931412 h 1478186"/>
                  <a:gd name="connsiteX212" fmla="*/ 573969 w 1034979"/>
                  <a:gd name="connsiteY212" fmla="*/ 929507 h 1478186"/>
                  <a:gd name="connsiteX213" fmla="*/ 562539 w 1034979"/>
                  <a:gd name="connsiteY213" fmla="*/ 925697 h 1478186"/>
                  <a:gd name="connsiteX214" fmla="*/ 551109 w 1034979"/>
                  <a:gd name="connsiteY214" fmla="*/ 921887 h 1478186"/>
                  <a:gd name="connsiteX215" fmla="*/ 539679 w 1034979"/>
                  <a:gd name="connsiteY215" fmla="*/ 918077 h 1478186"/>
                  <a:gd name="connsiteX216" fmla="*/ 533964 w 1034979"/>
                  <a:gd name="connsiteY216" fmla="*/ 916172 h 1478186"/>
                  <a:gd name="connsiteX217" fmla="*/ 528249 w 1034979"/>
                  <a:gd name="connsiteY217" fmla="*/ 912362 h 1478186"/>
                  <a:gd name="connsiteX218" fmla="*/ 516819 w 1034979"/>
                  <a:gd name="connsiteY218" fmla="*/ 906647 h 1478186"/>
                  <a:gd name="connsiteX219" fmla="*/ 509199 w 1034979"/>
                  <a:gd name="connsiteY219" fmla="*/ 895217 h 1478186"/>
                  <a:gd name="connsiteX220" fmla="*/ 505389 w 1034979"/>
                  <a:gd name="connsiteY220" fmla="*/ 874262 h 1478186"/>
                  <a:gd name="connsiteX221" fmla="*/ 507294 w 1034979"/>
                  <a:gd name="connsiteY221" fmla="*/ 809492 h 1478186"/>
                  <a:gd name="connsiteX222" fmla="*/ 513009 w 1034979"/>
                  <a:gd name="connsiteY222" fmla="*/ 796157 h 1478186"/>
                  <a:gd name="connsiteX223" fmla="*/ 503484 w 1034979"/>
                  <a:gd name="connsiteY223" fmla="*/ 319907 h 1478186"/>
                  <a:gd name="connsiteX224" fmla="*/ 490149 w 1034979"/>
                  <a:gd name="connsiteY224" fmla="*/ 1772 h 1478186"/>
                  <a:gd name="connsiteX225" fmla="*/ 429189 w 1034979"/>
                  <a:gd name="connsiteY225" fmla="*/ 199892 h 1478186"/>
                  <a:gd name="connsiteX226" fmla="*/ 440619 w 1034979"/>
                  <a:gd name="connsiteY226" fmla="*/ 382772 h 1478186"/>
                  <a:gd name="connsiteX227" fmla="*/ 425379 w 1034979"/>
                  <a:gd name="connsiteY227" fmla="*/ 679952 h 1478186"/>
                  <a:gd name="connsiteX228" fmla="*/ 417759 w 1034979"/>
                  <a:gd name="connsiteY228" fmla="*/ 807587 h 1478186"/>
                  <a:gd name="connsiteX229" fmla="*/ 413949 w 1034979"/>
                  <a:gd name="connsiteY229" fmla="*/ 824732 h 1478186"/>
                  <a:gd name="connsiteX230" fmla="*/ 417759 w 1034979"/>
                  <a:gd name="connsiteY230" fmla="*/ 845687 h 1478186"/>
                  <a:gd name="connsiteX231" fmla="*/ 421569 w 1034979"/>
                  <a:gd name="connsiteY231" fmla="*/ 851402 h 1478186"/>
                  <a:gd name="connsiteX232" fmla="*/ 425379 w 1034979"/>
                  <a:gd name="connsiteY232" fmla="*/ 862832 h 1478186"/>
                  <a:gd name="connsiteX233" fmla="*/ 423474 w 1034979"/>
                  <a:gd name="connsiteY233" fmla="*/ 889502 h 1478186"/>
                  <a:gd name="connsiteX234" fmla="*/ 417759 w 1034979"/>
                  <a:gd name="connsiteY234" fmla="*/ 891407 h 1478186"/>
                  <a:gd name="connsiteX235" fmla="*/ 412044 w 1034979"/>
                  <a:gd name="connsiteY235" fmla="*/ 895217 h 1478186"/>
                  <a:gd name="connsiteX236" fmla="*/ 421569 w 1034979"/>
                  <a:gd name="connsiteY236" fmla="*/ 891407 h 1478186"/>
                  <a:gd name="connsiteX0" fmla="*/ 421569 w 1034979"/>
                  <a:gd name="connsiteY0" fmla="*/ 693445 h 1280224"/>
                  <a:gd name="connsiteX1" fmla="*/ 421569 w 1034979"/>
                  <a:gd name="connsiteY1" fmla="*/ 693445 h 1280224"/>
                  <a:gd name="connsiteX2" fmla="*/ 394899 w 1034979"/>
                  <a:gd name="connsiteY2" fmla="*/ 702970 h 1280224"/>
                  <a:gd name="connsiteX3" fmla="*/ 387279 w 1034979"/>
                  <a:gd name="connsiteY3" fmla="*/ 704875 h 1280224"/>
                  <a:gd name="connsiteX4" fmla="*/ 356799 w 1034979"/>
                  <a:gd name="connsiteY4" fmla="*/ 706780 h 1280224"/>
                  <a:gd name="connsiteX5" fmla="*/ 351084 w 1034979"/>
                  <a:gd name="connsiteY5" fmla="*/ 710590 h 1280224"/>
                  <a:gd name="connsiteX6" fmla="*/ 339654 w 1034979"/>
                  <a:gd name="connsiteY6" fmla="*/ 720115 h 1280224"/>
                  <a:gd name="connsiteX7" fmla="*/ 328224 w 1034979"/>
                  <a:gd name="connsiteY7" fmla="*/ 723925 h 1280224"/>
                  <a:gd name="connsiteX8" fmla="*/ 312984 w 1034979"/>
                  <a:gd name="connsiteY8" fmla="*/ 729640 h 1280224"/>
                  <a:gd name="connsiteX9" fmla="*/ 265359 w 1034979"/>
                  <a:gd name="connsiteY9" fmla="*/ 725830 h 1280224"/>
                  <a:gd name="connsiteX10" fmla="*/ 253929 w 1034979"/>
                  <a:gd name="connsiteY10" fmla="*/ 722020 h 1280224"/>
                  <a:gd name="connsiteX11" fmla="*/ 242499 w 1034979"/>
                  <a:gd name="connsiteY11" fmla="*/ 718210 h 1280224"/>
                  <a:gd name="connsiteX12" fmla="*/ 236784 w 1034979"/>
                  <a:gd name="connsiteY12" fmla="*/ 716305 h 1280224"/>
                  <a:gd name="connsiteX13" fmla="*/ 231069 w 1034979"/>
                  <a:gd name="connsiteY13" fmla="*/ 714400 h 1280224"/>
                  <a:gd name="connsiteX14" fmla="*/ 219639 w 1034979"/>
                  <a:gd name="connsiteY14" fmla="*/ 712495 h 1280224"/>
                  <a:gd name="connsiteX15" fmla="*/ 213924 w 1034979"/>
                  <a:gd name="connsiteY15" fmla="*/ 710590 h 1280224"/>
                  <a:gd name="connsiteX16" fmla="*/ 206304 w 1034979"/>
                  <a:gd name="connsiteY16" fmla="*/ 708685 h 1280224"/>
                  <a:gd name="connsiteX17" fmla="*/ 194874 w 1034979"/>
                  <a:gd name="connsiteY17" fmla="*/ 704875 h 1280224"/>
                  <a:gd name="connsiteX18" fmla="*/ 189159 w 1034979"/>
                  <a:gd name="connsiteY18" fmla="*/ 702970 h 1280224"/>
                  <a:gd name="connsiteX19" fmla="*/ 181539 w 1034979"/>
                  <a:gd name="connsiteY19" fmla="*/ 701065 h 1280224"/>
                  <a:gd name="connsiteX20" fmla="*/ 170109 w 1034979"/>
                  <a:gd name="connsiteY20" fmla="*/ 695350 h 1280224"/>
                  <a:gd name="connsiteX21" fmla="*/ 164394 w 1034979"/>
                  <a:gd name="connsiteY21" fmla="*/ 691540 h 1280224"/>
                  <a:gd name="connsiteX22" fmla="*/ 156774 w 1034979"/>
                  <a:gd name="connsiteY22" fmla="*/ 680110 h 1280224"/>
                  <a:gd name="connsiteX23" fmla="*/ 145344 w 1034979"/>
                  <a:gd name="connsiteY23" fmla="*/ 676300 h 1280224"/>
                  <a:gd name="connsiteX24" fmla="*/ 139629 w 1034979"/>
                  <a:gd name="connsiteY24" fmla="*/ 672490 h 1280224"/>
                  <a:gd name="connsiteX25" fmla="*/ 133914 w 1034979"/>
                  <a:gd name="connsiteY25" fmla="*/ 670585 h 1280224"/>
                  <a:gd name="connsiteX26" fmla="*/ 116769 w 1034979"/>
                  <a:gd name="connsiteY26" fmla="*/ 666775 h 1280224"/>
                  <a:gd name="connsiteX27" fmla="*/ 111054 w 1034979"/>
                  <a:gd name="connsiteY27" fmla="*/ 661060 h 1280224"/>
                  <a:gd name="connsiteX28" fmla="*/ 101529 w 1034979"/>
                  <a:gd name="connsiteY28" fmla="*/ 643915 h 1280224"/>
                  <a:gd name="connsiteX29" fmla="*/ 84384 w 1034979"/>
                  <a:gd name="connsiteY29" fmla="*/ 636295 h 1280224"/>
                  <a:gd name="connsiteX30" fmla="*/ 78669 w 1034979"/>
                  <a:gd name="connsiteY30" fmla="*/ 634390 h 1280224"/>
                  <a:gd name="connsiteX31" fmla="*/ 59619 w 1034979"/>
                  <a:gd name="connsiteY31" fmla="*/ 638200 h 1280224"/>
                  <a:gd name="connsiteX32" fmla="*/ 53904 w 1034979"/>
                  <a:gd name="connsiteY32" fmla="*/ 642010 h 1280224"/>
                  <a:gd name="connsiteX33" fmla="*/ 50094 w 1034979"/>
                  <a:gd name="connsiteY33" fmla="*/ 647725 h 1280224"/>
                  <a:gd name="connsiteX34" fmla="*/ 46284 w 1034979"/>
                  <a:gd name="connsiteY34" fmla="*/ 659155 h 1280224"/>
                  <a:gd name="connsiteX35" fmla="*/ 50094 w 1034979"/>
                  <a:gd name="connsiteY35" fmla="*/ 697255 h 1280224"/>
                  <a:gd name="connsiteX36" fmla="*/ 53904 w 1034979"/>
                  <a:gd name="connsiteY36" fmla="*/ 702970 h 1280224"/>
                  <a:gd name="connsiteX37" fmla="*/ 59619 w 1034979"/>
                  <a:gd name="connsiteY37" fmla="*/ 706780 h 1280224"/>
                  <a:gd name="connsiteX38" fmla="*/ 63429 w 1034979"/>
                  <a:gd name="connsiteY38" fmla="*/ 712495 h 1280224"/>
                  <a:gd name="connsiteX39" fmla="*/ 80574 w 1034979"/>
                  <a:gd name="connsiteY39" fmla="*/ 722020 h 1280224"/>
                  <a:gd name="connsiteX40" fmla="*/ 103434 w 1034979"/>
                  <a:gd name="connsiteY40" fmla="*/ 723925 h 1280224"/>
                  <a:gd name="connsiteX41" fmla="*/ 124389 w 1034979"/>
                  <a:gd name="connsiteY41" fmla="*/ 729640 h 1280224"/>
                  <a:gd name="connsiteX42" fmla="*/ 130104 w 1034979"/>
                  <a:gd name="connsiteY42" fmla="*/ 731545 h 1280224"/>
                  <a:gd name="connsiteX43" fmla="*/ 135819 w 1034979"/>
                  <a:gd name="connsiteY43" fmla="*/ 737260 h 1280224"/>
                  <a:gd name="connsiteX44" fmla="*/ 143439 w 1034979"/>
                  <a:gd name="connsiteY44" fmla="*/ 739165 h 1280224"/>
                  <a:gd name="connsiteX45" fmla="*/ 166299 w 1034979"/>
                  <a:gd name="connsiteY45" fmla="*/ 742975 h 1280224"/>
                  <a:gd name="connsiteX46" fmla="*/ 191064 w 1034979"/>
                  <a:gd name="connsiteY46" fmla="*/ 748690 h 1280224"/>
                  <a:gd name="connsiteX47" fmla="*/ 208209 w 1034979"/>
                  <a:gd name="connsiteY47" fmla="*/ 754405 h 1280224"/>
                  <a:gd name="connsiteX48" fmla="*/ 213924 w 1034979"/>
                  <a:gd name="connsiteY48" fmla="*/ 756310 h 1280224"/>
                  <a:gd name="connsiteX49" fmla="*/ 229164 w 1034979"/>
                  <a:gd name="connsiteY49" fmla="*/ 760120 h 1280224"/>
                  <a:gd name="connsiteX50" fmla="*/ 248214 w 1034979"/>
                  <a:gd name="connsiteY50" fmla="*/ 765835 h 1280224"/>
                  <a:gd name="connsiteX51" fmla="*/ 253929 w 1034979"/>
                  <a:gd name="connsiteY51" fmla="*/ 769645 h 1280224"/>
                  <a:gd name="connsiteX52" fmla="*/ 267264 w 1034979"/>
                  <a:gd name="connsiteY52" fmla="*/ 784885 h 1280224"/>
                  <a:gd name="connsiteX53" fmla="*/ 272979 w 1034979"/>
                  <a:gd name="connsiteY53" fmla="*/ 803935 h 1280224"/>
                  <a:gd name="connsiteX54" fmla="*/ 274884 w 1034979"/>
                  <a:gd name="connsiteY54" fmla="*/ 809650 h 1280224"/>
                  <a:gd name="connsiteX55" fmla="*/ 276789 w 1034979"/>
                  <a:gd name="connsiteY55" fmla="*/ 815365 h 1280224"/>
                  <a:gd name="connsiteX56" fmla="*/ 278694 w 1034979"/>
                  <a:gd name="connsiteY56" fmla="*/ 840130 h 1280224"/>
                  <a:gd name="connsiteX57" fmla="*/ 280599 w 1034979"/>
                  <a:gd name="connsiteY57" fmla="*/ 845845 h 1280224"/>
                  <a:gd name="connsiteX58" fmla="*/ 278694 w 1034979"/>
                  <a:gd name="connsiteY58" fmla="*/ 864895 h 1280224"/>
                  <a:gd name="connsiteX59" fmla="*/ 276789 w 1034979"/>
                  <a:gd name="connsiteY59" fmla="*/ 874420 h 1280224"/>
                  <a:gd name="connsiteX60" fmla="*/ 263454 w 1034979"/>
                  <a:gd name="connsiteY60" fmla="*/ 887755 h 1280224"/>
                  <a:gd name="connsiteX61" fmla="*/ 252024 w 1034979"/>
                  <a:gd name="connsiteY61" fmla="*/ 895375 h 1280224"/>
                  <a:gd name="connsiteX62" fmla="*/ 240594 w 1034979"/>
                  <a:gd name="connsiteY62" fmla="*/ 899185 h 1280224"/>
                  <a:gd name="connsiteX63" fmla="*/ 126294 w 1034979"/>
                  <a:gd name="connsiteY63" fmla="*/ 899185 h 1280224"/>
                  <a:gd name="connsiteX64" fmla="*/ 120579 w 1034979"/>
                  <a:gd name="connsiteY64" fmla="*/ 901090 h 1280224"/>
                  <a:gd name="connsiteX65" fmla="*/ 105339 w 1034979"/>
                  <a:gd name="connsiteY65" fmla="*/ 902995 h 1280224"/>
                  <a:gd name="connsiteX66" fmla="*/ 88194 w 1034979"/>
                  <a:gd name="connsiteY66" fmla="*/ 908710 h 1280224"/>
                  <a:gd name="connsiteX67" fmla="*/ 82479 w 1034979"/>
                  <a:gd name="connsiteY67" fmla="*/ 910615 h 1280224"/>
                  <a:gd name="connsiteX68" fmla="*/ 76764 w 1034979"/>
                  <a:gd name="connsiteY68" fmla="*/ 914425 h 1280224"/>
                  <a:gd name="connsiteX69" fmla="*/ 65334 w 1034979"/>
                  <a:gd name="connsiteY69" fmla="*/ 916330 h 1280224"/>
                  <a:gd name="connsiteX70" fmla="*/ 27234 w 1034979"/>
                  <a:gd name="connsiteY70" fmla="*/ 918235 h 1280224"/>
                  <a:gd name="connsiteX71" fmla="*/ 15804 w 1034979"/>
                  <a:gd name="connsiteY71" fmla="*/ 923950 h 1280224"/>
                  <a:gd name="connsiteX72" fmla="*/ 6279 w 1034979"/>
                  <a:gd name="connsiteY72" fmla="*/ 933475 h 1280224"/>
                  <a:gd name="connsiteX73" fmla="*/ 4374 w 1034979"/>
                  <a:gd name="connsiteY73" fmla="*/ 939190 h 1280224"/>
                  <a:gd name="connsiteX74" fmla="*/ 564 w 1034979"/>
                  <a:gd name="connsiteY74" fmla="*/ 944905 h 1280224"/>
                  <a:gd name="connsiteX75" fmla="*/ 6279 w 1034979"/>
                  <a:gd name="connsiteY75" fmla="*/ 977290 h 1280224"/>
                  <a:gd name="connsiteX76" fmla="*/ 11994 w 1034979"/>
                  <a:gd name="connsiteY76" fmla="*/ 981100 h 1280224"/>
                  <a:gd name="connsiteX77" fmla="*/ 17709 w 1034979"/>
                  <a:gd name="connsiteY77" fmla="*/ 983005 h 1280224"/>
                  <a:gd name="connsiteX78" fmla="*/ 145344 w 1034979"/>
                  <a:gd name="connsiteY78" fmla="*/ 981100 h 1280224"/>
                  <a:gd name="connsiteX79" fmla="*/ 152964 w 1034979"/>
                  <a:gd name="connsiteY79" fmla="*/ 979195 h 1280224"/>
                  <a:gd name="connsiteX80" fmla="*/ 303459 w 1034979"/>
                  <a:gd name="connsiteY80" fmla="*/ 973480 h 1280224"/>
                  <a:gd name="connsiteX81" fmla="*/ 318699 w 1034979"/>
                  <a:gd name="connsiteY81" fmla="*/ 981100 h 1280224"/>
                  <a:gd name="connsiteX82" fmla="*/ 330129 w 1034979"/>
                  <a:gd name="connsiteY82" fmla="*/ 986815 h 1280224"/>
                  <a:gd name="connsiteX83" fmla="*/ 333939 w 1034979"/>
                  <a:gd name="connsiteY83" fmla="*/ 992530 h 1280224"/>
                  <a:gd name="connsiteX84" fmla="*/ 339654 w 1034979"/>
                  <a:gd name="connsiteY84" fmla="*/ 994435 h 1280224"/>
                  <a:gd name="connsiteX85" fmla="*/ 351084 w 1034979"/>
                  <a:gd name="connsiteY85" fmla="*/ 1002055 h 1280224"/>
                  <a:gd name="connsiteX86" fmla="*/ 356799 w 1034979"/>
                  <a:gd name="connsiteY86" fmla="*/ 1005865 h 1280224"/>
                  <a:gd name="connsiteX87" fmla="*/ 360609 w 1034979"/>
                  <a:gd name="connsiteY87" fmla="*/ 1011580 h 1280224"/>
                  <a:gd name="connsiteX88" fmla="*/ 366324 w 1034979"/>
                  <a:gd name="connsiteY88" fmla="*/ 1023010 h 1280224"/>
                  <a:gd name="connsiteX89" fmla="*/ 362514 w 1034979"/>
                  <a:gd name="connsiteY89" fmla="*/ 1049680 h 1280224"/>
                  <a:gd name="connsiteX90" fmla="*/ 358704 w 1034979"/>
                  <a:gd name="connsiteY90" fmla="*/ 1055395 h 1280224"/>
                  <a:gd name="connsiteX91" fmla="*/ 356799 w 1034979"/>
                  <a:gd name="connsiteY91" fmla="*/ 1061110 h 1280224"/>
                  <a:gd name="connsiteX92" fmla="*/ 352989 w 1034979"/>
                  <a:gd name="connsiteY92" fmla="*/ 1066825 h 1280224"/>
                  <a:gd name="connsiteX93" fmla="*/ 351084 w 1034979"/>
                  <a:gd name="connsiteY93" fmla="*/ 1072540 h 1280224"/>
                  <a:gd name="connsiteX94" fmla="*/ 347274 w 1034979"/>
                  <a:gd name="connsiteY94" fmla="*/ 1078255 h 1280224"/>
                  <a:gd name="connsiteX95" fmla="*/ 330129 w 1034979"/>
                  <a:gd name="connsiteY95" fmla="*/ 1144930 h 1280224"/>
                  <a:gd name="connsiteX96" fmla="*/ 328224 w 1034979"/>
                  <a:gd name="connsiteY96" fmla="*/ 1196365 h 1280224"/>
                  <a:gd name="connsiteX97" fmla="*/ 330129 w 1034979"/>
                  <a:gd name="connsiteY97" fmla="*/ 1221130 h 1280224"/>
                  <a:gd name="connsiteX98" fmla="*/ 332034 w 1034979"/>
                  <a:gd name="connsiteY98" fmla="*/ 1226845 h 1280224"/>
                  <a:gd name="connsiteX99" fmla="*/ 335844 w 1034979"/>
                  <a:gd name="connsiteY99" fmla="*/ 1230655 h 1280224"/>
                  <a:gd name="connsiteX100" fmla="*/ 364419 w 1034979"/>
                  <a:gd name="connsiteY100" fmla="*/ 1276375 h 1280224"/>
                  <a:gd name="connsiteX101" fmla="*/ 387279 w 1034979"/>
                  <a:gd name="connsiteY101" fmla="*/ 1278280 h 1280224"/>
                  <a:gd name="connsiteX102" fmla="*/ 392994 w 1034979"/>
                  <a:gd name="connsiteY102" fmla="*/ 1272565 h 1280224"/>
                  <a:gd name="connsiteX103" fmla="*/ 394899 w 1034979"/>
                  <a:gd name="connsiteY103" fmla="*/ 1261135 h 1280224"/>
                  <a:gd name="connsiteX104" fmla="*/ 396804 w 1034979"/>
                  <a:gd name="connsiteY104" fmla="*/ 1255420 h 1280224"/>
                  <a:gd name="connsiteX105" fmla="*/ 398709 w 1034979"/>
                  <a:gd name="connsiteY105" fmla="*/ 1238275 h 1280224"/>
                  <a:gd name="connsiteX106" fmla="*/ 400614 w 1034979"/>
                  <a:gd name="connsiteY106" fmla="*/ 1224940 h 1280224"/>
                  <a:gd name="connsiteX107" fmla="*/ 404424 w 1034979"/>
                  <a:gd name="connsiteY107" fmla="*/ 1167790 h 1280224"/>
                  <a:gd name="connsiteX108" fmla="*/ 410139 w 1034979"/>
                  <a:gd name="connsiteY108" fmla="*/ 1156360 h 1280224"/>
                  <a:gd name="connsiteX109" fmla="*/ 413949 w 1034979"/>
                  <a:gd name="connsiteY109" fmla="*/ 1143025 h 1280224"/>
                  <a:gd name="connsiteX110" fmla="*/ 415854 w 1034979"/>
                  <a:gd name="connsiteY110" fmla="*/ 1137310 h 1280224"/>
                  <a:gd name="connsiteX111" fmla="*/ 417759 w 1034979"/>
                  <a:gd name="connsiteY111" fmla="*/ 1123975 h 1280224"/>
                  <a:gd name="connsiteX112" fmla="*/ 421569 w 1034979"/>
                  <a:gd name="connsiteY112" fmla="*/ 1112545 h 1280224"/>
                  <a:gd name="connsiteX113" fmla="*/ 427284 w 1034979"/>
                  <a:gd name="connsiteY113" fmla="*/ 1099210 h 1280224"/>
                  <a:gd name="connsiteX114" fmla="*/ 436809 w 1034979"/>
                  <a:gd name="connsiteY114" fmla="*/ 1087780 h 1280224"/>
                  <a:gd name="connsiteX115" fmla="*/ 450144 w 1034979"/>
                  <a:gd name="connsiteY115" fmla="*/ 1072540 h 1280224"/>
                  <a:gd name="connsiteX116" fmla="*/ 457764 w 1034979"/>
                  <a:gd name="connsiteY116" fmla="*/ 1061110 h 1280224"/>
                  <a:gd name="connsiteX117" fmla="*/ 461574 w 1034979"/>
                  <a:gd name="connsiteY117" fmla="*/ 1049680 h 1280224"/>
                  <a:gd name="connsiteX118" fmla="*/ 465384 w 1034979"/>
                  <a:gd name="connsiteY118" fmla="*/ 1034440 h 1280224"/>
                  <a:gd name="connsiteX119" fmla="*/ 467289 w 1034979"/>
                  <a:gd name="connsiteY119" fmla="*/ 1028725 h 1280224"/>
                  <a:gd name="connsiteX120" fmla="*/ 507294 w 1034979"/>
                  <a:gd name="connsiteY120" fmla="*/ 1023010 h 1280224"/>
                  <a:gd name="connsiteX121" fmla="*/ 535869 w 1034979"/>
                  <a:gd name="connsiteY121" fmla="*/ 1013485 h 1280224"/>
                  <a:gd name="connsiteX122" fmla="*/ 541584 w 1034979"/>
                  <a:gd name="connsiteY122" fmla="*/ 1011580 h 1280224"/>
                  <a:gd name="connsiteX123" fmla="*/ 547299 w 1034979"/>
                  <a:gd name="connsiteY123" fmla="*/ 1009675 h 1280224"/>
                  <a:gd name="connsiteX124" fmla="*/ 554919 w 1034979"/>
                  <a:gd name="connsiteY124" fmla="*/ 1007770 h 1280224"/>
                  <a:gd name="connsiteX125" fmla="*/ 573969 w 1034979"/>
                  <a:gd name="connsiteY125" fmla="*/ 1000150 h 1280224"/>
                  <a:gd name="connsiteX126" fmla="*/ 585399 w 1034979"/>
                  <a:gd name="connsiteY126" fmla="*/ 996340 h 1280224"/>
                  <a:gd name="connsiteX127" fmla="*/ 720654 w 1034979"/>
                  <a:gd name="connsiteY127" fmla="*/ 1080160 h 1280224"/>
                  <a:gd name="connsiteX128" fmla="*/ 733989 w 1034979"/>
                  <a:gd name="connsiteY128" fmla="*/ 1089685 h 1280224"/>
                  <a:gd name="connsiteX129" fmla="*/ 743514 w 1034979"/>
                  <a:gd name="connsiteY129" fmla="*/ 1091590 h 1280224"/>
                  <a:gd name="connsiteX130" fmla="*/ 749229 w 1034979"/>
                  <a:gd name="connsiteY130" fmla="*/ 1093495 h 1280224"/>
                  <a:gd name="connsiteX131" fmla="*/ 762564 w 1034979"/>
                  <a:gd name="connsiteY131" fmla="*/ 1099210 h 1280224"/>
                  <a:gd name="connsiteX132" fmla="*/ 777804 w 1034979"/>
                  <a:gd name="connsiteY132" fmla="*/ 1097305 h 1280224"/>
                  <a:gd name="connsiteX133" fmla="*/ 789234 w 1034979"/>
                  <a:gd name="connsiteY133" fmla="*/ 1091590 h 1280224"/>
                  <a:gd name="connsiteX134" fmla="*/ 794949 w 1034979"/>
                  <a:gd name="connsiteY134" fmla="*/ 1089685 h 1280224"/>
                  <a:gd name="connsiteX135" fmla="*/ 802569 w 1034979"/>
                  <a:gd name="connsiteY135" fmla="*/ 1072540 h 1280224"/>
                  <a:gd name="connsiteX136" fmla="*/ 800664 w 1034979"/>
                  <a:gd name="connsiteY136" fmla="*/ 1047775 h 1280224"/>
                  <a:gd name="connsiteX137" fmla="*/ 798759 w 1034979"/>
                  <a:gd name="connsiteY137" fmla="*/ 1042060 h 1280224"/>
                  <a:gd name="connsiteX138" fmla="*/ 796854 w 1034979"/>
                  <a:gd name="connsiteY138" fmla="*/ 1034440 h 1280224"/>
                  <a:gd name="connsiteX139" fmla="*/ 783519 w 1034979"/>
                  <a:gd name="connsiteY139" fmla="*/ 1017295 h 1280224"/>
                  <a:gd name="connsiteX140" fmla="*/ 773994 w 1034979"/>
                  <a:gd name="connsiteY140" fmla="*/ 1011580 h 1280224"/>
                  <a:gd name="connsiteX141" fmla="*/ 648264 w 1034979"/>
                  <a:gd name="connsiteY141" fmla="*/ 920140 h 1280224"/>
                  <a:gd name="connsiteX142" fmla="*/ 644454 w 1034979"/>
                  <a:gd name="connsiteY142" fmla="*/ 902995 h 1280224"/>
                  <a:gd name="connsiteX143" fmla="*/ 646359 w 1034979"/>
                  <a:gd name="connsiteY143" fmla="*/ 895375 h 1280224"/>
                  <a:gd name="connsiteX144" fmla="*/ 650169 w 1034979"/>
                  <a:gd name="connsiteY144" fmla="*/ 878230 h 1280224"/>
                  <a:gd name="connsiteX145" fmla="*/ 653979 w 1034979"/>
                  <a:gd name="connsiteY145" fmla="*/ 872515 h 1280224"/>
                  <a:gd name="connsiteX146" fmla="*/ 655884 w 1034979"/>
                  <a:gd name="connsiteY146" fmla="*/ 866800 h 1280224"/>
                  <a:gd name="connsiteX147" fmla="*/ 661599 w 1034979"/>
                  <a:gd name="connsiteY147" fmla="*/ 864895 h 1280224"/>
                  <a:gd name="connsiteX148" fmla="*/ 671124 w 1034979"/>
                  <a:gd name="connsiteY148" fmla="*/ 853465 h 1280224"/>
                  <a:gd name="connsiteX149" fmla="*/ 724464 w 1034979"/>
                  <a:gd name="connsiteY149" fmla="*/ 845845 h 1280224"/>
                  <a:gd name="connsiteX150" fmla="*/ 842574 w 1034979"/>
                  <a:gd name="connsiteY150" fmla="*/ 847750 h 1280224"/>
                  <a:gd name="connsiteX151" fmla="*/ 871149 w 1034979"/>
                  <a:gd name="connsiteY151" fmla="*/ 849655 h 1280224"/>
                  <a:gd name="connsiteX152" fmla="*/ 899724 w 1034979"/>
                  <a:gd name="connsiteY152" fmla="*/ 855370 h 1280224"/>
                  <a:gd name="connsiteX153" fmla="*/ 922584 w 1034979"/>
                  <a:gd name="connsiteY153" fmla="*/ 859180 h 1280224"/>
                  <a:gd name="connsiteX154" fmla="*/ 951159 w 1034979"/>
                  <a:gd name="connsiteY154" fmla="*/ 864895 h 1280224"/>
                  <a:gd name="connsiteX155" fmla="*/ 956874 w 1034979"/>
                  <a:gd name="connsiteY155" fmla="*/ 864895 h 1280224"/>
                  <a:gd name="connsiteX156" fmla="*/ 1002594 w 1034979"/>
                  <a:gd name="connsiteY156" fmla="*/ 862990 h 1280224"/>
                  <a:gd name="connsiteX157" fmla="*/ 1031169 w 1034979"/>
                  <a:gd name="connsiteY157" fmla="*/ 855370 h 1280224"/>
                  <a:gd name="connsiteX158" fmla="*/ 1034979 w 1034979"/>
                  <a:gd name="connsiteY158" fmla="*/ 849655 h 1280224"/>
                  <a:gd name="connsiteX159" fmla="*/ 1033074 w 1034979"/>
                  <a:gd name="connsiteY159" fmla="*/ 830605 h 1280224"/>
                  <a:gd name="connsiteX160" fmla="*/ 1027359 w 1034979"/>
                  <a:gd name="connsiteY160" fmla="*/ 826795 h 1280224"/>
                  <a:gd name="connsiteX161" fmla="*/ 1012119 w 1034979"/>
                  <a:gd name="connsiteY161" fmla="*/ 824890 h 1280224"/>
                  <a:gd name="connsiteX162" fmla="*/ 1006404 w 1034979"/>
                  <a:gd name="connsiteY162" fmla="*/ 822985 h 1280224"/>
                  <a:gd name="connsiteX163" fmla="*/ 998784 w 1034979"/>
                  <a:gd name="connsiteY163" fmla="*/ 821080 h 1280224"/>
                  <a:gd name="connsiteX164" fmla="*/ 987354 w 1034979"/>
                  <a:gd name="connsiteY164" fmla="*/ 813460 h 1280224"/>
                  <a:gd name="connsiteX165" fmla="*/ 975924 w 1034979"/>
                  <a:gd name="connsiteY165" fmla="*/ 809650 h 1280224"/>
                  <a:gd name="connsiteX166" fmla="*/ 970209 w 1034979"/>
                  <a:gd name="connsiteY166" fmla="*/ 807745 h 1280224"/>
                  <a:gd name="connsiteX167" fmla="*/ 962589 w 1034979"/>
                  <a:gd name="connsiteY167" fmla="*/ 805840 h 1280224"/>
                  <a:gd name="connsiteX168" fmla="*/ 956874 w 1034979"/>
                  <a:gd name="connsiteY168" fmla="*/ 803935 h 1280224"/>
                  <a:gd name="connsiteX169" fmla="*/ 935919 w 1034979"/>
                  <a:gd name="connsiteY169" fmla="*/ 798220 h 1280224"/>
                  <a:gd name="connsiteX170" fmla="*/ 930204 w 1034979"/>
                  <a:gd name="connsiteY170" fmla="*/ 796315 h 1280224"/>
                  <a:gd name="connsiteX171" fmla="*/ 825429 w 1034979"/>
                  <a:gd name="connsiteY171" fmla="*/ 798220 h 1280224"/>
                  <a:gd name="connsiteX172" fmla="*/ 819714 w 1034979"/>
                  <a:gd name="connsiteY172" fmla="*/ 800125 h 1280224"/>
                  <a:gd name="connsiteX173" fmla="*/ 730179 w 1034979"/>
                  <a:gd name="connsiteY173" fmla="*/ 802030 h 1280224"/>
                  <a:gd name="connsiteX174" fmla="*/ 716844 w 1034979"/>
                  <a:gd name="connsiteY174" fmla="*/ 805840 h 1280224"/>
                  <a:gd name="connsiteX175" fmla="*/ 695889 w 1034979"/>
                  <a:gd name="connsiteY175" fmla="*/ 807745 h 1280224"/>
                  <a:gd name="connsiteX176" fmla="*/ 669219 w 1034979"/>
                  <a:gd name="connsiteY176" fmla="*/ 809650 h 1280224"/>
                  <a:gd name="connsiteX177" fmla="*/ 669219 w 1034979"/>
                  <a:gd name="connsiteY177" fmla="*/ 809650 h 1280224"/>
                  <a:gd name="connsiteX178" fmla="*/ 646359 w 1034979"/>
                  <a:gd name="connsiteY178" fmla="*/ 813460 h 1280224"/>
                  <a:gd name="connsiteX179" fmla="*/ 642549 w 1034979"/>
                  <a:gd name="connsiteY179" fmla="*/ 802030 h 1280224"/>
                  <a:gd name="connsiteX180" fmla="*/ 640644 w 1034979"/>
                  <a:gd name="connsiteY180" fmla="*/ 796315 h 1280224"/>
                  <a:gd name="connsiteX181" fmla="*/ 642549 w 1034979"/>
                  <a:gd name="connsiteY181" fmla="*/ 779170 h 1280224"/>
                  <a:gd name="connsiteX182" fmla="*/ 644454 w 1034979"/>
                  <a:gd name="connsiteY182" fmla="*/ 773455 h 1280224"/>
                  <a:gd name="connsiteX183" fmla="*/ 661599 w 1034979"/>
                  <a:gd name="connsiteY183" fmla="*/ 763930 h 1280224"/>
                  <a:gd name="connsiteX184" fmla="*/ 673029 w 1034979"/>
                  <a:gd name="connsiteY184" fmla="*/ 756310 h 1280224"/>
                  <a:gd name="connsiteX185" fmla="*/ 674934 w 1034979"/>
                  <a:gd name="connsiteY185" fmla="*/ 750595 h 1280224"/>
                  <a:gd name="connsiteX186" fmla="*/ 680649 w 1034979"/>
                  <a:gd name="connsiteY186" fmla="*/ 748690 h 1280224"/>
                  <a:gd name="connsiteX187" fmla="*/ 686364 w 1034979"/>
                  <a:gd name="connsiteY187" fmla="*/ 744880 h 1280224"/>
                  <a:gd name="connsiteX188" fmla="*/ 695889 w 1034979"/>
                  <a:gd name="connsiteY188" fmla="*/ 735355 h 1280224"/>
                  <a:gd name="connsiteX189" fmla="*/ 705414 w 1034979"/>
                  <a:gd name="connsiteY189" fmla="*/ 723925 h 1280224"/>
                  <a:gd name="connsiteX190" fmla="*/ 716844 w 1034979"/>
                  <a:gd name="connsiteY190" fmla="*/ 716305 h 1280224"/>
                  <a:gd name="connsiteX191" fmla="*/ 732084 w 1034979"/>
                  <a:gd name="connsiteY191" fmla="*/ 702970 h 1280224"/>
                  <a:gd name="connsiteX192" fmla="*/ 741609 w 1034979"/>
                  <a:gd name="connsiteY192" fmla="*/ 691540 h 1280224"/>
                  <a:gd name="connsiteX193" fmla="*/ 753039 w 1034979"/>
                  <a:gd name="connsiteY193" fmla="*/ 682015 h 1280224"/>
                  <a:gd name="connsiteX194" fmla="*/ 758754 w 1034979"/>
                  <a:gd name="connsiteY194" fmla="*/ 670585 h 1280224"/>
                  <a:gd name="connsiteX195" fmla="*/ 760659 w 1034979"/>
                  <a:gd name="connsiteY195" fmla="*/ 664870 h 1280224"/>
                  <a:gd name="connsiteX196" fmla="*/ 766374 w 1034979"/>
                  <a:gd name="connsiteY196" fmla="*/ 653440 h 1280224"/>
                  <a:gd name="connsiteX197" fmla="*/ 764469 w 1034979"/>
                  <a:gd name="connsiteY197" fmla="*/ 638200 h 1280224"/>
                  <a:gd name="connsiteX198" fmla="*/ 758754 w 1034979"/>
                  <a:gd name="connsiteY198" fmla="*/ 636295 h 1280224"/>
                  <a:gd name="connsiteX199" fmla="*/ 737799 w 1034979"/>
                  <a:gd name="connsiteY199" fmla="*/ 638200 h 1280224"/>
                  <a:gd name="connsiteX200" fmla="*/ 732084 w 1034979"/>
                  <a:gd name="connsiteY200" fmla="*/ 642010 h 1280224"/>
                  <a:gd name="connsiteX201" fmla="*/ 720654 w 1034979"/>
                  <a:gd name="connsiteY201" fmla="*/ 645820 h 1280224"/>
                  <a:gd name="connsiteX202" fmla="*/ 716844 w 1034979"/>
                  <a:gd name="connsiteY202" fmla="*/ 651535 h 1280224"/>
                  <a:gd name="connsiteX203" fmla="*/ 711129 w 1034979"/>
                  <a:gd name="connsiteY203" fmla="*/ 653440 h 1280224"/>
                  <a:gd name="connsiteX204" fmla="*/ 705414 w 1034979"/>
                  <a:gd name="connsiteY204" fmla="*/ 657250 h 1280224"/>
                  <a:gd name="connsiteX205" fmla="*/ 699699 w 1034979"/>
                  <a:gd name="connsiteY205" fmla="*/ 662965 h 1280224"/>
                  <a:gd name="connsiteX206" fmla="*/ 692079 w 1034979"/>
                  <a:gd name="connsiteY206" fmla="*/ 666775 h 1280224"/>
                  <a:gd name="connsiteX207" fmla="*/ 650169 w 1034979"/>
                  <a:gd name="connsiteY207" fmla="*/ 695350 h 1280224"/>
                  <a:gd name="connsiteX208" fmla="*/ 636834 w 1034979"/>
                  <a:gd name="connsiteY208" fmla="*/ 706780 h 1280224"/>
                  <a:gd name="connsiteX209" fmla="*/ 627309 w 1034979"/>
                  <a:gd name="connsiteY209" fmla="*/ 723925 h 1280224"/>
                  <a:gd name="connsiteX210" fmla="*/ 602544 w 1034979"/>
                  <a:gd name="connsiteY210" fmla="*/ 729640 h 1280224"/>
                  <a:gd name="connsiteX211" fmla="*/ 589209 w 1034979"/>
                  <a:gd name="connsiteY211" fmla="*/ 733450 h 1280224"/>
                  <a:gd name="connsiteX212" fmla="*/ 573969 w 1034979"/>
                  <a:gd name="connsiteY212" fmla="*/ 731545 h 1280224"/>
                  <a:gd name="connsiteX213" fmla="*/ 562539 w 1034979"/>
                  <a:gd name="connsiteY213" fmla="*/ 727735 h 1280224"/>
                  <a:gd name="connsiteX214" fmla="*/ 551109 w 1034979"/>
                  <a:gd name="connsiteY214" fmla="*/ 723925 h 1280224"/>
                  <a:gd name="connsiteX215" fmla="*/ 539679 w 1034979"/>
                  <a:gd name="connsiteY215" fmla="*/ 720115 h 1280224"/>
                  <a:gd name="connsiteX216" fmla="*/ 533964 w 1034979"/>
                  <a:gd name="connsiteY216" fmla="*/ 718210 h 1280224"/>
                  <a:gd name="connsiteX217" fmla="*/ 528249 w 1034979"/>
                  <a:gd name="connsiteY217" fmla="*/ 714400 h 1280224"/>
                  <a:gd name="connsiteX218" fmla="*/ 516819 w 1034979"/>
                  <a:gd name="connsiteY218" fmla="*/ 708685 h 1280224"/>
                  <a:gd name="connsiteX219" fmla="*/ 509199 w 1034979"/>
                  <a:gd name="connsiteY219" fmla="*/ 697255 h 1280224"/>
                  <a:gd name="connsiteX220" fmla="*/ 505389 w 1034979"/>
                  <a:gd name="connsiteY220" fmla="*/ 676300 h 1280224"/>
                  <a:gd name="connsiteX221" fmla="*/ 507294 w 1034979"/>
                  <a:gd name="connsiteY221" fmla="*/ 611530 h 1280224"/>
                  <a:gd name="connsiteX222" fmla="*/ 513009 w 1034979"/>
                  <a:gd name="connsiteY222" fmla="*/ 598195 h 1280224"/>
                  <a:gd name="connsiteX223" fmla="*/ 503484 w 1034979"/>
                  <a:gd name="connsiteY223" fmla="*/ 121945 h 1280224"/>
                  <a:gd name="connsiteX224" fmla="*/ 429189 w 1034979"/>
                  <a:gd name="connsiteY224" fmla="*/ 1930 h 1280224"/>
                  <a:gd name="connsiteX225" fmla="*/ 440619 w 1034979"/>
                  <a:gd name="connsiteY225" fmla="*/ 184810 h 1280224"/>
                  <a:gd name="connsiteX226" fmla="*/ 425379 w 1034979"/>
                  <a:gd name="connsiteY226" fmla="*/ 481990 h 1280224"/>
                  <a:gd name="connsiteX227" fmla="*/ 417759 w 1034979"/>
                  <a:gd name="connsiteY227" fmla="*/ 609625 h 1280224"/>
                  <a:gd name="connsiteX228" fmla="*/ 413949 w 1034979"/>
                  <a:gd name="connsiteY228" fmla="*/ 626770 h 1280224"/>
                  <a:gd name="connsiteX229" fmla="*/ 417759 w 1034979"/>
                  <a:gd name="connsiteY229" fmla="*/ 647725 h 1280224"/>
                  <a:gd name="connsiteX230" fmla="*/ 421569 w 1034979"/>
                  <a:gd name="connsiteY230" fmla="*/ 653440 h 1280224"/>
                  <a:gd name="connsiteX231" fmla="*/ 425379 w 1034979"/>
                  <a:gd name="connsiteY231" fmla="*/ 664870 h 1280224"/>
                  <a:gd name="connsiteX232" fmla="*/ 423474 w 1034979"/>
                  <a:gd name="connsiteY232" fmla="*/ 691540 h 1280224"/>
                  <a:gd name="connsiteX233" fmla="*/ 417759 w 1034979"/>
                  <a:gd name="connsiteY233" fmla="*/ 693445 h 1280224"/>
                  <a:gd name="connsiteX234" fmla="*/ 412044 w 1034979"/>
                  <a:gd name="connsiteY234" fmla="*/ 697255 h 1280224"/>
                  <a:gd name="connsiteX235" fmla="*/ 421569 w 1034979"/>
                  <a:gd name="connsiteY235" fmla="*/ 693445 h 1280224"/>
                  <a:gd name="connsiteX0" fmla="*/ 421569 w 1034979"/>
                  <a:gd name="connsiteY0" fmla="*/ 693445 h 1280224"/>
                  <a:gd name="connsiteX1" fmla="*/ 421569 w 1034979"/>
                  <a:gd name="connsiteY1" fmla="*/ 693445 h 1280224"/>
                  <a:gd name="connsiteX2" fmla="*/ 394899 w 1034979"/>
                  <a:gd name="connsiteY2" fmla="*/ 702970 h 1280224"/>
                  <a:gd name="connsiteX3" fmla="*/ 387279 w 1034979"/>
                  <a:gd name="connsiteY3" fmla="*/ 704875 h 1280224"/>
                  <a:gd name="connsiteX4" fmla="*/ 356799 w 1034979"/>
                  <a:gd name="connsiteY4" fmla="*/ 706780 h 1280224"/>
                  <a:gd name="connsiteX5" fmla="*/ 351084 w 1034979"/>
                  <a:gd name="connsiteY5" fmla="*/ 710590 h 1280224"/>
                  <a:gd name="connsiteX6" fmla="*/ 339654 w 1034979"/>
                  <a:gd name="connsiteY6" fmla="*/ 720115 h 1280224"/>
                  <a:gd name="connsiteX7" fmla="*/ 328224 w 1034979"/>
                  <a:gd name="connsiteY7" fmla="*/ 723925 h 1280224"/>
                  <a:gd name="connsiteX8" fmla="*/ 312984 w 1034979"/>
                  <a:gd name="connsiteY8" fmla="*/ 729640 h 1280224"/>
                  <a:gd name="connsiteX9" fmla="*/ 265359 w 1034979"/>
                  <a:gd name="connsiteY9" fmla="*/ 725830 h 1280224"/>
                  <a:gd name="connsiteX10" fmla="*/ 253929 w 1034979"/>
                  <a:gd name="connsiteY10" fmla="*/ 722020 h 1280224"/>
                  <a:gd name="connsiteX11" fmla="*/ 242499 w 1034979"/>
                  <a:gd name="connsiteY11" fmla="*/ 718210 h 1280224"/>
                  <a:gd name="connsiteX12" fmla="*/ 236784 w 1034979"/>
                  <a:gd name="connsiteY12" fmla="*/ 716305 h 1280224"/>
                  <a:gd name="connsiteX13" fmla="*/ 231069 w 1034979"/>
                  <a:gd name="connsiteY13" fmla="*/ 714400 h 1280224"/>
                  <a:gd name="connsiteX14" fmla="*/ 219639 w 1034979"/>
                  <a:gd name="connsiteY14" fmla="*/ 712495 h 1280224"/>
                  <a:gd name="connsiteX15" fmla="*/ 213924 w 1034979"/>
                  <a:gd name="connsiteY15" fmla="*/ 710590 h 1280224"/>
                  <a:gd name="connsiteX16" fmla="*/ 206304 w 1034979"/>
                  <a:gd name="connsiteY16" fmla="*/ 708685 h 1280224"/>
                  <a:gd name="connsiteX17" fmla="*/ 194874 w 1034979"/>
                  <a:gd name="connsiteY17" fmla="*/ 704875 h 1280224"/>
                  <a:gd name="connsiteX18" fmla="*/ 189159 w 1034979"/>
                  <a:gd name="connsiteY18" fmla="*/ 702970 h 1280224"/>
                  <a:gd name="connsiteX19" fmla="*/ 181539 w 1034979"/>
                  <a:gd name="connsiteY19" fmla="*/ 701065 h 1280224"/>
                  <a:gd name="connsiteX20" fmla="*/ 170109 w 1034979"/>
                  <a:gd name="connsiteY20" fmla="*/ 695350 h 1280224"/>
                  <a:gd name="connsiteX21" fmla="*/ 164394 w 1034979"/>
                  <a:gd name="connsiteY21" fmla="*/ 691540 h 1280224"/>
                  <a:gd name="connsiteX22" fmla="*/ 156774 w 1034979"/>
                  <a:gd name="connsiteY22" fmla="*/ 680110 h 1280224"/>
                  <a:gd name="connsiteX23" fmla="*/ 145344 w 1034979"/>
                  <a:gd name="connsiteY23" fmla="*/ 676300 h 1280224"/>
                  <a:gd name="connsiteX24" fmla="*/ 139629 w 1034979"/>
                  <a:gd name="connsiteY24" fmla="*/ 672490 h 1280224"/>
                  <a:gd name="connsiteX25" fmla="*/ 133914 w 1034979"/>
                  <a:gd name="connsiteY25" fmla="*/ 670585 h 1280224"/>
                  <a:gd name="connsiteX26" fmla="*/ 116769 w 1034979"/>
                  <a:gd name="connsiteY26" fmla="*/ 666775 h 1280224"/>
                  <a:gd name="connsiteX27" fmla="*/ 111054 w 1034979"/>
                  <a:gd name="connsiteY27" fmla="*/ 661060 h 1280224"/>
                  <a:gd name="connsiteX28" fmla="*/ 101529 w 1034979"/>
                  <a:gd name="connsiteY28" fmla="*/ 643915 h 1280224"/>
                  <a:gd name="connsiteX29" fmla="*/ 84384 w 1034979"/>
                  <a:gd name="connsiteY29" fmla="*/ 636295 h 1280224"/>
                  <a:gd name="connsiteX30" fmla="*/ 78669 w 1034979"/>
                  <a:gd name="connsiteY30" fmla="*/ 634390 h 1280224"/>
                  <a:gd name="connsiteX31" fmla="*/ 59619 w 1034979"/>
                  <a:gd name="connsiteY31" fmla="*/ 638200 h 1280224"/>
                  <a:gd name="connsiteX32" fmla="*/ 53904 w 1034979"/>
                  <a:gd name="connsiteY32" fmla="*/ 642010 h 1280224"/>
                  <a:gd name="connsiteX33" fmla="*/ 50094 w 1034979"/>
                  <a:gd name="connsiteY33" fmla="*/ 647725 h 1280224"/>
                  <a:gd name="connsiteX34" fmla="*/ 46284 w 1034979"/>
                  <a:gd name="connsiteY34" fmla="*/ 659155 h 1280224"/>
                  <a:gd name="connsiteX35" fmla="*/ 50094 w 1034979"/>
                  <a:gd name="connsiteY35" fmla="*/ 697255 h 1280224"/>
                  <a:gd name="connsiteX36" fmla="*/ 53904 w 1034979"/>
                  <a:gd name="connsiteY36" fmla="*/ 702970 h 1280224"/>
                  <a:gd name="connsiteX37" fmla="*/ 59619 w 1034979"/>
                  <a:gd name="connsiteY37" fmla="*/ 706780 h 1280224"/>
                  <a:gd name="connsiteX38" fmla="*/ 63429 w 1034979"/>
                  <a:gd name="connsiteY38" fmla="*/ 712495 h 1280224"/>
                  <a:gd name="connsiteX39" fmla="*/ 80574 w 1034979"/>
                  <a:gd name="connsiteY39" fmla="*/ 722020 h 1280224"/>
                  <a:gd name="connsiteX40" fmla="*/ 103434 w 1034979"/>
                  <a:gd name="connsiteY40" fmla="*/ 723925 h 1280224"/>
                  <a:gd name="connsiteX41" fmla="*/ 124389 w 1034979"/>
                  <a:gd name="connsiteY41" fmla="*/ 729640 h 1280224"/>
                  <a:gd name="connsiteX42" fmla="*/ 130104 w 1034979"/>
                  <a:gd name="connsiteY42" fmla="*/ 731545 h 1280224"/>
                  <a:gd name="connsiteX43" fmla="*/ 135819 w 1034979"/>
                  <a:gd name="connsiteY43" fmla="*/ 737260 h 1280224"/>
                  <a:gd name="connsiteX44" fmla="*/ 143439 w 1034979"/>
                  <a:gd name="connsiteY44" fmla="*/ 739165 h 1280224"/>
                  <a:gd name="connsiteX45" fmla="*/ 166299 w 1034979"/>
                  <a:gd name="connsiteY45" fmla="*/ 742975 h 1280224"/>
                  <a:gd name="connsiteX46" fmla="*/ 191064 w 1034979"/>
                  <a:gd name="connsiteY46" fmla="*/ 748690 h 1280224"/>
                  <a:gd name="connsiteX47" fmla="*/ 208209 w 1034979"/>
                  <a:gd name="connsiteY47" fmla="*/ 754405 h 1280224"/>
                  <a:gd name="connsiteX48" fmla="*/ 213924 w 1034979"/>
                  <a:gd name="connsiteY48" fmla="*/ 756310 h 1280224"/>
                  <a:gd name="connsiteX49" fmla="*/ 229164 w 1034979"/>
                  <a:gd name="connsiteY49" fmla="*/ 760120 h 1280224"/>
                  <a:gd name="connsiteX50" fmla="*/ 248214 w 1034979"/>
                  <a:gd name="connsiteY50" fmla="*/ 765835 h 1280224"/>
                  <a:gd name="connsiteX51" fmla="*/ 253929 w 1034979"/>
                  <a:gd name="connsiteY51" fmla="*/ 769645 h 1280224"/>
                  <a:gd name="connsiteX52" fmla="*/ 267264 w 1034979"/>
                  <a:gd name="connsiteY52" fmla="*/ 784885 h 1280224"/>
                  <a:gd name="connsiteX53" fmla="*/ 272979 w 1034979"/>
                  <a:gd name="connsiteY53" fmla="*/ 803935 h 1280224"/>
                  <a:gd name="connsiteX54" fmla="*/ 274884 w 1034979"/>
                  <a:gd name="connsiteY54" fmla="*/ 809650 h 1280224"/>
                  <a:gd name="connsiteX55" fmla="*/ 276789 w 1034979"/>
                  <a:gd name="connsiteY55" fmla="*/ 815365 h 1280224"/>
                  <a:gd name="connsiteX56" fmla="*/ 278694 w 1034979"/>
                  <a:gd name="connsiteY56" fmla="*/ 840130 h 1280224"/>
                  <a:gd name="connsiteX57" fmla="*/ 280599 w 1034979"/>
                  <a:gd name="connsiteY57" fmla="*/ 845845 h 1280224"/>
                  <a:gd name="connsiteX58" fmla="*/ 278694 w 1034979"/>
                  <a:gd name="connsiteY58" fmla="*/ 864895 h 1280224"/>
                  <a:gd name="connsiteX59" fmla="*/ 276789 w 1034979"/>
                  <a:gd name="connsiteY59" fmla="*/ 874420 h 1280224"/>
                  <a:gd name="connsiteX60" fmla="*/ 263454 w 1034979"/>
                  <a:gd name="connsiteY60" fmla="*/ 887755 h 1280224"/>
                  <a:gd name="connsiteX61" fmla="*/ 252024 w 1034979"/>
                  <a:gd name="connsiteY61" fmla="*/ 895375 h 1280224"/>
                  <a:gd name="connsiteX62" fmla="*/ 240594 w 1034979"/>
                  <a:gd name="connsiteY62" fmla="*/ 899185 h 1280224"/>
                  <a:gd name="connsiteX63" fmla="*/ 126294 w 1034979"/>
                  <a:gd name="connsiteY63" fmla="*/ 899185 h 1280224"/>
                  <a:gd name="connsiteX64" fmla="*/ 120579 w 1034979"/>
                  <a:gd name="connsiteY64" fmla="*/ 901090 h 1280224"/>
                  <a:gd name="connsiteX65" fmla="*/ 105339 w 1034979"/>
                  <a:gd name="connsiteY65" fmla="*/ 902995 h 1280224"/>
                  <a:gd name="connsiteX66" fmla="*/ 88194 w 1034979"/>
                  <a:gd name="connsiteY66" fmla="*/ 908710 h 1280224"/>
                  <a:gd name="connsiteX67" fmla="*/ 82479 w 1034979"/>
                  <a:gd name="connsiteY67" fmla="*/ 910615 h 1280224"/>
                  <a:gd name="connsiteX68" fmla="*/ 76764 w 1034979"/>
                  <a:gd name="connsiteY68" fmla="*/ 914425 h 1280224"/>
                  <a:gd name="connsiteX69" fmla="*/ 65334 w 1034979"/>
                  <a:gd name="connsiteY69" fmla="*/ 916330 h 1280224"/>
                  <a:gd name="connsiteX70" fmla="*/ 27234 w 1034979"/>
                  <a:gd name="connsiteY70" fmla="*/ 918235 h 1280224"/>
                  <a:gd name="connsiteX71" fmla="*/ 15804 w 1034979"/>
                  <a:gd name="connsiteY71" fmla="*/ 923950 h 1280224"/>
                  <a:gd name="connsiteX72" fmla="*/ 6279 w 1034979"/>
                  <a:gd name="connsiteY72" fmla="*/ 933475 h 1280224"/>
                  <a:gd name="connsiteX73" fmla="*/ 4374 w 1034979"/>
                  <a:gd name="connsiteY73" fmla="*/ 939190 h 1280224"/>
                  <a:gd name="connsiteX74" fmla="*/ 564 w 1034979"/>
                  <a:gd name="connsiteY74" fmla="*/ 944905 h 1280224"/>
                  <a:gd name="connsiteX75" fmla="*/ 6279 w 1034979"/>
                  <a:gd name="connsiteY75" fmla="*/ 977290 h 1280224"/>
                  <a:gd name="connsiteX76" fmla="*/ 11994 w 1034979"/>
                  <a:gd name="connsiteY76" fmla="*/ 981100 h 1280224"/>
                  <a:gd name="connsiteX77" fmla="*/ 17709 w 1034979"/>
                  <a:gd name="connsiteY77" fmla="*/ 983005 h 1280224"/>
                  <a:gd name="connsiteX78" fmla="*/ 145344 w 1034979"/>
                  <a:gd name="connsiteY78" fmla="*/ 981100 h 1280224"/>
                  <a:gd name="connsiteX79" fmla="*/ 152964 w 1034979"/>
                  <a:gd name="connsiteY79" fmla="*/ 979195 h 1280224"/>
                  <a:gd name="connsiteX80" fmla="*/ 303459 w 1034979"/>
                  <a:gd name="connsiteY80" fmla="*/ 973480 h 1280224"/>
                  <a:gd name="connsiteX81" fmla="*/ 318699 w 1034979"/>
                  <a:gd name="connsiteY81" fmla="*/ 981100 h 1280224"/>
                  <a:gd name="connsiteX82" fmla="*/ 330129 w 1034979"/>
                  <a:gd name="connsiteY82" fmla="*/ 986815 h 1280224"/>
                  <a:gd name="connsiteX83" fmla="*/ 333939 w 1034979"/>
                  <a:gd name="connsiteY83" fmla="*/ 992530 h 1280224"/>
                  <a:gd name="connsiteX84" fmla="*/ 339654 w 1034979"/>
                  <a:gd name="connsiteY84" fmla="*/ 994435 h 1280224"/>
                  <a:gd name="connsiteX85" fmla="*/ 351084 w 1034979"/>
                  <a:gd name="connsiteY85" fmla="*/ 1002055 h 1280224"/>
                  <a:gd name="connsiteX86" fmla="*/ 356799 w 1034979"/>
                  <a:gd name="connsiteY86" fmla="*/ 1005865 h 1280224"/>
                  <a:gd name="connsiteX87" fmla="*/ 360609 w 1034979"/>
                  <a:gd name="connsiteY87" fmla="*/ 1011580 h 1280224"/>
                  <a:gd name="connsiteX88" fmla="*/ 366324 w 1034979"/>
                  <a:gd name="connsiteY88" fmla="*/ 1023010 h 1280224"/>
                  <a:gd name="connsiteX89" fmla="*/ 362514 w 1034979"/>
                  <a:gd name="connsiteY89" fmla="*/ 1049680 h 1280224"/>
                  <a:gd name="connsiteX90" fmla="*/ 358704 w 1034979"/>
                  <a:gd name="connsiteY90" fmla="*/ 1055395 h 1280224"/>
                  <a:gd name="connsiteX91" fmla="*/ 356799 w 1034979"/>
                  <a:gd name="connsiteY91" fmla="*/ 1061110 h 1280224"/>
                  <a:gd name="connsiteX92" fmla="*/ 352989 w 1034979"/>
                  <a:gd name="connsiteY92" fmla="*/ 1066825 h 1280224"/>
                  <a:gd name="connsiteX93" fmla="*/ 351084 w 1034979"/>
                  <a:gd name="connsiteY93" fmla="*/ 1072540 h 1280224"/>
                  <a:gd name="connsiteX94" fmla="*/ 347274 w 1034979"/>
                  <a:gd name="connsiteY94" fmla="*/ 1078255 h 1280224"/>
                  <a:gd name="connsiteX95" fmla="*/ 330129 w 1034979"/>
                  <a:gd name="connsiteY95" fmla="*/ 1144930 h 1280224"/>
                  <a:gd name="connsiteX96" fmla="*/ 328224 w 1034979"/>
                  <a:gd name="connsiteY96" fmla="*/ 1196365 h 1280224"/>
                  <a:gd name="connsiteX97" fmla="*/ 330129 w 1034979"/>
                  <a:gd name="connsiteY97" fmla="*/ 1221130 h 1280224"/>
                  <a:gd name="connsiteX98" fmla="*/ 332034 w 1034979"/>
                  <a:gd name="connsiteY98" fmla="*/ 1226845 h 1280224"/>
                  <a:gd name="connsiteX99" fmla="*/ 335844 w 1034979"/>
                  <a:gd name="connsiteY99" fmla="*/ 1230655 h 1280224"/>
                  <a:gd name="connsiteX100" fmla="*/ 364419 w 1034979"/>
                  <a:gd name="connsiteY100" fmla="*/ 1276375 h 1280224"/>
                  <a:gd name="connsiteX101" fmla="*/ 387279 w 1034979"/>
                  <a:gd name="connsiteY101" fmla="*/ 1278280 h 1280224"/>
                  <a:gd name="connsiteX102" fmla="*/ 392994 w 1034979"/>
                  <a:gd name="connsiteY102" fmla="*/ 1272565 h 1280224"/>
                  <a:gd name="connsiteX103" fmla="*/ 394899 w 1034979"/>
                  <a:gd name="connsiteY103" fmla="*/ 1261135 h 1280224"/>
                  <a:gd name="connsiteX104" fmla="*/ 396804 w 1034979"/>
                  <a:gd name="connsiteY104" fmla="*/ 1255420 h 1280224"/>
                  <a:gd name="connsiteX105" fmla="*/ 398709 w 1034979"/>
                  <a:gd name="connsiteY105" fmla="*/ 1238275 h 1280224"/>
                  <a:gd name="connsiteX106" fmla="*/ 400614 w 1034979"/>
                  <a:gd name="connsiteY106" fmla="*/ 1224940 h 1280224"/>
                  <a:gd name="connsiteX107" fmla="*/ 404424 w 1034979"/>
                  <a:gd name="connsiteY107" fmla="*/ 1167790 h 1280224"/>
                  <a:gd name="connsiteX108" fmla="*/ 410139 w 1034979"/>
                  <a:gd name="connsiteY108" fmla="*/ 1156360 h 1280224"/>
                  <a:gd name="connsiteX109" fmla="*/ 413949 w 1034979"/>
                  <a:gd name="connsiteY109" fmla="*/ 1143025 h 1280224"/>
                  <a:gd name="connsiteX110" fmla="*/ 415854 w 1034979"/>
                  <a:gd name="connsiteY110" fmla="*/ 1137310 h 1280224"/>
                  <a:gd name="connsiteX111" fmla="*/ 417759 w 1034979"/>
                  <a:gd name="connsiteY111" fmla="*/ 1123975 h 1280224"/>
                  <a:gd name="connsiteX112" fmla="*/ 421569 w 1034979"/>
                  <a:gd name="connsiteY112" fmla="*/ 1112545 h 1280224"/>
                  <a:gd name="connsiteX113" fmla="*/ 427284 w 1034979"/>
                  <a:gd name="connsiteY113" fmla="*/ 1099210 h 1280224"/>
                  <a:gd name="connsiteX114" fmla="*/ 436809 w 1034979"/>
                  <a:gd name="connsiteY114" fmla="*/ 1087780 h 1280224"/>
                  <a:gd name="connsiteX115" fmla="*/ 450144 w 1034979"/>
                  <a:gd name="connsiteY115" fmla="*/ 1072540 h 1280224"/>
                  <a:gd name="connsiteX116" fmla="*/ 457764 w 1034979"/>
                  <a:gd name="connsiteY116" fmla="*/ 1061110 h 1280224"/>
                  <a:gd name="connsiteX117" fmla="*/ 461574 w 1034979"/>
                  <a:gd name="connsiteY117" fmla="*/ 1049680 h 1280224"/>
                  <a:gd name="connsiteX118" fmla="*/ 465384 w 1034979"/>
                  <a:gd name="connsiteY118" fmla="*/ 1034440 h 1280224"/>
                  <a:gd name="connsiteX119" fmla="*/ 467289 w 1034979"/>
                  <a:gd name="connsiteY119" fmla="*/ 1028725 h 1280224"/>
                  <a:gd name="connsiteX120" fmla="*/ 507294 w 1034979"/>
                  <a:gd name="connsiteY120" fmla="*/ 1023010 h 1280224"/>
                  <a:gd name="connsiteX121" fmla="*/ 535869 w 1034979"/>
                  <a:gd name="connsiteY121" fmla="*/ 1013485 h 1280224"/>
                  <a:gd name="connsiteX122" fmla="*/ 541584 w 1034979"/>
                  <a:gd name="connsiteY122" fmla="*/ 1011580 h 1280224"/>
                  <a:gd name="connsiteX123" fmla="*/ 547299 w 1034979"/>
                  <a:gd name="connsiteY123" fmla="*/ 1009675 h 1280224"/>
                  <a:gd name="connsiteX124" fmla="*/ 554919 w 1034979"/>
                  <a:gd name="connsiteY124" fmla="*/ 1007770 h 1280224"/>
                  <a:gd name="connsiteX125" fmla="*/ 573969 w 1034979"/>
                  <a:gd name="connsiteY125" fmla="*/ 1000150 h 1280224"/>
                  <a:gd name="connsiteX126" fmla="*/ 585399 w 1034979"/>
                  <a:gd name="connsiteY126" fmla="*/ 996340 h 1280224"/>
                  <a:gd name="connsiteX127" fmla="*/ 720654 w 1034979"/>
                  <a:gd name="connsiteY127" fmla="*/ 1080160 h 1280224"/>
                  <a:gd name="connsiteX128" fmla="*/ 733989 w 1034979"/>
                  <a:gd name="connsiteY128" fmla="*/ 1089685 h 1280224"/>
                  <a:gd name="connsiteX129" fmla="*/ 743514 w 1034979"/>
                  <a:gd name="connsiteY129" fmla="*/ 1091590 h 1280224"/>
                  <a:gd name="connsiteX130" fmla="*/ 749229 w 1034979"/>
                  <a:gd name="connsiteY130" fmla="*/ 1093495 h 1280224"/>
                  <a:gd name="connsiteX131" fmla="*/ 762564 w 1034979"/>
                  <a:gd name="connsiteY131" fmla="*/ 1099210 h 1280224"/>
                  <a:gd name="connsiteX132" fmla="*/ 777804 w 1034979"/>
                  <a:gd name="connsiteY132" fmla="*/ 1097305 h 1280224"/>
                  <a:gd name="connsiteX133" fmla="*/ 789234 w 1034979"/>
                  <a:gd name="connsiteY133" fmla="*/ 1091590 h 1280224"/>
                  <a:gd name="connsiteX134" fmla="*/ 794949 w 1034979"/>
                  <a:gd name="connsiteY134" fmla="*/ 1089685 h 1280224"/>
                  <a:gd name="connsiteX135" fmla="*/ 802569 w 1034979"/>
                  <a:gd name="connsiteY135" fmla="*/ 1072540 h 1280224"/>
                  <a:gd name="connsiteX136" fmla="*/ 800664 w 1034979"/>
                  <a:gd name="connsiteY136" fmla="*/ 1047775 h 1280224"/>
                  <a:gd name="connsiteX137" fmla="*/ 798759 w 1034979"/>
                  <a:gd name="connsiteY137" fmla="*/ 1042060 h 1280224"/>
                  <a:gd name="connsiteX138" fmla="*/ 796854 w 1034979"/>
                  <a:gd name="connsiteY138" fmla="*/ 1034440 h 1280224"/>
                  <a:gd name="connsiteX139" fmla="*/ 783519 w 1034979"/>
                  <a:gd name="connsiteY139" fmla="*/ 1017295 h 1280224"/>
                  <a:gd name="connsiteX140" fmla="*/ 773994 w 1034979"/>
                  <a:gd name="connsiteY140" fmla="*/ 1011580 h 1280224"/>
                  <a:gd name="connsiteX141" fmla="*/ 648264 w 1034979"/>
                  <a:gd name="connsiteY141" fmla="*/ 920140 h 1280224"/>
                  <a:gd name="connsiteX142" fmla="*/ 644454 w 1034979"/>
                  <a:gd name="connsiteY142" fmla="*/ 902995 h 1280224"/>
                  <a:gd name="connsiteX143" fmla="*/ 646359 w 1034979"/>
                  <a:gd name="connsiteY143" fmla="*/ 895375 h 1280224"/>
                  <a:gd name="connsiteX144" fmla="*/ 650169 w 1034979"/>
                  <a:gd name="connsiteY144" fmla="*/ 878230 h 1280224"/>
                  <a:gd name="connsiteX145" fmla="*/ 653979 w 1034979"/>
                  <a:gd name="connsiteY145" fmla="*/ 872515 h 1280224"/>
                  <a:gd name="connsiteX146" fmla="*/ 655884 w 1034979"/>
                  <a:gd name="connsiteY146" fmla="*/ 866800 h 1280224"/>
                  <a:gd name="connsiteX147" fmla="*/ 661599 w 1034979"/>
                  <a:gd name="connsiteY147" fmla="*/ 864895 h 1280224"/>
                  <a:gd name="connsiteX148" fmla="*/ 671124 w 1034979"/>
                  <a:gd name="connsiteY148" fmla="*/ 853465 h 1280224"/>
                  <a:gd name="connsiteX149" fmla="*/ 724464 w 1034979"/>
                  <a:gd name="connsiteY149" fmla="*/ 845845 h 1280224"/>
                  <a:gd name="connsiteX150" fmla="*/ 842574 w 1034979"/>
                  <a:gd name="connsiteY150" fmla="*/ 847750 h 1280224"/>
                  <a:gd name="connsiteX151" fmla="*/ 871149 w 1034979"/>
                  <a:gd name="connsiteY151" fmla="*/ 849655 h 1280224"/>
                  <a:gd name="connsiteX152" fmla="*/ 899724 w 1034979"/>
                  <a:gd name="connsiteY152" fmla="*/ 855370 h 1280224"/>
                  <a:gd name="connsiteX153" fmla="*/ 922584 w 1034979"/>
                  <a:gd name="connsiteY153" fmla="*/ 859180 h 1280224"/>
                  <a:gd name="connsiteX154" fmla="*/ 951159 w 1034979"/>
                  <a:gd name="connsiteY154" fmla="*/ 864895 h 1280224"/>
                  <a:gd name="connsiteX155" fmla="*/ 956874 w 1034979"/>
                  <a:gd name="connsiteY155" fmla="*/ 864895 h 1280224"/>
                  <a:gd name="connsiteX156" fmla="*/ 1002594 w 1034979"/>
                  <a:gd name="connsiteY156" fmla="*/ 862990 h 1280224"/>
                  <a:gd name="connsiteX157" fmla="*/ 1031169 w 1034979"/>
                  <a:gd name="connsiteY157" fmla="*/ 855370 h 1280224"/>
                  <a:gd name="connsiteX158" fmla="*/ 1034979 w 1034979"/>
                  <a:gd name="connsiteY158" fmla="*/ 849655 h 1280224"/>
                  <a:gd name="connsiteX159" fmla="*/ 1033074 w 1034979"/>
                  <a:gd name="connsiteY159" fmla="*/ 830605 h 1280224"/>
                  <a:gd name="connsiteX160" fmla="*/ 1027359 w 1034979"/>
                  <a:gd name="connsiteY160" fmla="*/ 826795 h 1280224"/>
                  <a:gd name="connsiteX161" fmla="*/ 1012119 w 1034979"/>
                  <a:gd name="connsiteY161" fmla="*/ 824890 h 1280224"/>
                  <a:gd name="connsiteX162" fmla="*/ 1006404 w 1034979"/>
                  <a:gd name="connsiteY162" fmla="*/ 822985 h 1280224"/>
                  <a:gd name="connsiteX163" fmla="*/ 998784 w 1034979"/>
                  <a:gd name="connsiteY163" fmla="*/ 821080 h 1280224"/>
                  <a:gd name="connsiteX164" fmla="*/ 987354 w 1034979"/>
                  <a:gd name="connsiteY164" fmla="*/ 813460 h 1280224"/>
                  <a:gd name="connsiteX165" fmla="*/ 975924 w 1034979"/>
                  <a:gd name="connsiteY165" fmla="*/ 809650 h 1280224"/>
                  <a:gd name="connsiteX166" fmla="*/ 970209 w 1034979"/>
                  <a:gd name="connsiteY166" fmla="*/ 807745 h 1280224"/>
                  <a:gd name="connsiteX167" fmla="*/ 962589 w 1034979"/>
                  <a:gd name="connsiteY167" fmla="*/ 805840 h 1280224"/>
                  <a:gd name="connsiteX168" fmla="*/ 956874 w 1034979"/>
                  <a:gd name="connsiteY168" fmla="*/ 803935 h 1280224"/>
                  <a:gd name="connsiteX169" fmla="*/ 935919 w 1034979"/>
                  <a:gd name="connsiteY169" fmla="*/ 798220 h 1280224"/>
                  <a:gd name="connsiteX170" fmla="*/ 930204 w 1034979"/>
                  <a:gd name="connsiteY170" fmla="*/ 796315 h 1280224"/>
                  <a:gd name="connsiteX171" fmla="*/ 825429 w 1034979"/>
                  <a:gd name="connsiteY171" fmla="*/ 798220 h 1280224"/>
                  <a:gd name="connsiteX172" fmla="*/ 819714 w 1034979"/>
                  <a:gd name="connsiteY172" fmla="*/ 800125 h 1280224"/>
                  <a:gd name="connsiteX173" fmla="*/ 730179 w 1034979"/>
                  <a:gd name="connsiteY173" fmla="*/ 802030 h 1280224"/>
                  <a:gd name="connsiteX174" fmla="*/ 716844 w 1034979"/>
                  <a:gd name="connsiteY174" fmla="*/ 805840 h 1280224"/>
                  <a:gd name="connsiteX175" fmla="*/ 695889 w 1034979"/>
                  <a:gd name="connsiteY175" fmla="*/ 807745 h 1280224"/>
                  <a:gd name="connsiteX176" fmla="*/ 669219 w 1034979"/>
                  <a:gd name="connsiteY176" fmla="*/ 809650 h 1280224"/>
                  <a:gd name="connsiteX177" fmla="*/ 669219 w 1034979"/>
                  <a:gd name="connsiteY177" fmla="*/ 809650 h 1280224"/>
                  <a:gd name="connsiteX178" fmla="*/ 646359 w 1034979"/>
                  <a:gd name="connsiteY178" fmla="*/ 813460 h 1280224"/>
                  <a:gd name="connsiteX179" fmla="*/ 642549 w 1034979"/>
                  <a:gd name="connsiteY179" fmla="*/ 802030 h 1280224"/>
                  <a:gd name="connsiteX180" fmla="*/ 640644 w 1034979"/>
                  <a:gd name="connsiteY180" fmla="*/ 796315 h 1280224"/>
                  <a:gd name="connsiteX181" fmla="*/ 642549 w 1034979"/>
                  <a:gd name="connsiteY181" fmla="*/ 779170 h 1280224"/>
                  <a:gd name="connsiteX182" fmla="*/ 644454 w 1034979"/>
                  <a:gd name="connsiteY182" fmla="*/ 773455 h 1280224"/>
                  <a:gd name="connsiteX183" fmla="*/ 661599 w 1034979"/>
                  <a:gd name="connsiteY183" fmla="*/ 763930 h 1280224"/>
                  <a:gd name="connsiteX184" fmla="*/ 673029 w 1034979"/>
                  <a:gd name="connsiteY184" fmla="*/ 756310 h 1280224"/>
                  <a:gd name="connsiteX185" fmla="*/ 674934 w 1034979"/>
                  <a:gd name="connsiteY185" fmla="*/ 750595 h 1280224"/>
                  <a:gd name="connsiteX186" fmla="*/ 680649 w 1034979"/>
                  <a:gd name="connsiteY186" fmla="*/ 748690 h 1280224"/>
                  <a:gd name="connsiteX187" fmla="*/ 686364 w 1034979"/>
                  <a:gd name="connsiteY187" fmla="*/ 744880 h 1280224"/>
                  <a:gd name="connsiteX188" fmla="*/ 695889 w 1034979"/>
                  <a:gd name="connsiteY188" fmla="*/ 735355 h 1280224"/>
                  <a:gd name="connsiteX189" fmla="*/ 705414 w 1034979"/>
                  <a:gd name="connsiteY189" fmla="*/ 723925 h 1280224"/>
                  <a:gd name="connsiteX190" fmla="*/ 716844 w 1034979"/>
                  <a:gd name="connsiteY190" fmla="*/ 716305 h 1280224"/>
                  <a:gd name="connsiteX191" fmla="*/ 732084 w 1034979"/>
                  <a:gd name="connsiteY191" fmla="*/ 702970 h 1280224"/>
                  <a:gd name="connsiteX192" fmla="*/ 741609 w 1034979"/>
                  <a:gd name="connsiteY192" fmla="*/ 691540 h 1280224"/>
                  <a:gd name="connsiteX193" fmla="*/ 753039 w 1034979"/>
                  <a:gd name="connsiteY193" fmla="*/ 682015 h 1280224"/>
                  <a:gd name="connsiteX194" fmla="*/ 758754 w 1034979"/>
                  <a:gd name="connsiteY194" fmla="*/ 670585 h 1280224"/>
                  <a:gd name="connsiteX195" fmla="*/ 760659 w 1034979"/>
                  <a:gd name="connsiteY195" fmla="*/ 664870 h 1280224"/>
                  <a:gd name="connsiteX196" fmla="*/ 766374 w 1034979"/>
                  <a:gd name="connsiteY196" fmla="*/ 653440 h 1280224"/>
                  <a:gd name="connsiteX197" fmla="*/ 764469 w 1034979"/>
                  <a:gd name="connsiteY197" fmla="*/ 638200 h 1280224"/>
                  <a:gd name="connsiteX198" fmla="*/ 758754 w 1034979"/>
                  <a:gd name="connsiteY198" fmla="*/ 636295 h 1280224"/>
                  <a:gd name="connsiteX199" fmla="*/ 737799 w 1034979"/>
                  <a:gd name="connsiteY199" fmla="*/ 638200 h 1280224"/>
                  <a:gd name="connsiteX200" fmla="*/ 732084 w 1034979"/>
                  <a:gd name="connsiteY200" fmla="*/ 642010 h 1280224"/>
                  <a:gd name="connsiteX201" fmla="*/ 720654 w 1034979"/>
                  <a:gd name="connsiteY201" fmla="*/ 645820 h 1280224"/>
                  <a:gd name="connsiteX202" fmla="*/ 716844 w 1034979"/>
                  <a:gd name="connsiteY202" fmla="*/ 651535 h 1280224"/>
                  <a:gd name="connsiteX203" fmla="*/ 711129 w 1034979"/>
                  <a:gd name="connsiteY203" fmla="*/ 653440 h 1280224"/>
                  <a:gd name="connsiteX204" fmla="*/ 705414 w 1034979"/>
                  <a:gd name="connsiteY204" fmla="*/ 657250 h 1280224"/>
                  <a:gd name="connsiteX205" fmla="*/ 699699 w 1034979"/>
                  <a:gd name="connsiteY205" fmla="*/ 662965 h 1280224"/>
                  <a:gd name="connsiteX206" fmla="*/ 692079 w 1034979"/>
                  <a:gd name="connsiteY206" fmla="*/ 666775 h 1280224"/>
                  <a:gd name="connsiteX207" fmla="*/ 650169 w 1034979"/>
                  <a:gd name="connsiteY207" fmla="*/ 695350 h 1280224"/>
                  <a:gd name="connsiteX208" fmla="*/ 636834 w 1034979"/>
                  <a:gd name="connsiteY208" fmla="*/ 706780 h 1280224"/>
                  <a:gd name="connsiteX209" fmla="*/ 627309 w 1034979"/>
                  <a:gd name="connsiteY209" fmla="*/ 723925 h 1280224"/>
                  <a:gd name="connsiteX210" fmla="*/ 602544 w 1034979"/>
                  <a:gd name="connsiteY210" fmla="*/ 729640 h 1280224"/>
                  <a:gd name="connsiteX211" fmla="*/ 589209 w 1034979"/>
                  <a:gd name="connsiteY211" fmla="*/ 733450 h 1280224"/>
                  <a:gd name="connsiteX212" fmla="*/ 573969 w 1034979"/>
                  <a:gd name="connsiteY212" fmla="*/ 731545 h 1280224"/>
                  <a:gd name="connsiteX213" fmla="*/ 562539 w 1034979"/>
                  <a:gd name="connsiteY213" fmla="*/ 727735 h 1280224"/>
                  <a:gd name="connsiteX214" fmla="*/ 551109 w 1034979"/>
                  <a:gd name="connsiteY214" fmla="*/ 723925 h 1280224"/>
                  <a:gd name="connsiteX215" fmla="*/ 539679 w 1034979"/>
                  <a:gd name="connsiteY215" fmla="*/ 720115 h 1280224"/>
                  <a:gd name="connsiteX216" fmla="*/ 533964 w 1034979"/>
                  <a:gd name="connsiteY216" fmla="*/ 718210 h 1280224"/>
                  <a:gd name="connsiteX217" fmla="*/ 528249 w 1034979"/>
                  <a:gd name="connsiteY217" fmla="*/ 714400 h 1280224"/>
                  <a:gd name="connsiteX218" fmla="*/ 516819 w 1034979"/>
                  <a:gd name="connsiteY218" fmla="*/ 708685 h 1280224"/>
                  <a:gd name="connsiteX219" fmla="*/ 509199 w 1034979"/>
                  <a:gd name="connsiteY219" fmla="*/ 697255 h 1280224"/>
                  <a:gd name="connsiteX220" fmla="*/ 505389 w 1034979"/>
                  <a:gd name="connsiteY220" fmla="*/ 676300 h 1280224"/>
                  <a:gd name="connsiteX221" fmla="*/ 507294 w 1034979"/>
                  <a:gd name="connsiteY221" fmla="*/ 611530 h 1280224"/>
                  <a:gd name="connsiteX222" fmla="*/ 513009 w 1034979"/>
                  <a:gd name="connsiteY222" fmla="*/ 598195 h 1280224"/>
                  <a:gd name="connsiteX223" fmla="*/ 503484 w 1034979"/>
                  <a:gd name="connsiteY223" fmla="*/ 121945 h 1280224"/>
                  <a:gd name="connsiteX224" fmla="*/ 429189 w 1034979"/>
                  <a:gd name="connsiteY224" fmla="*/ 1930 h 1280224"/>
                  <a:gd name="connsiteX225" fmla="*/ 433083 w 1034979"/>
                  <a:gd name="connsiteY225" fmla="*/ 428482 h 1280224"/>
                  <a:gd name="connsiteX226" fmla="*/ 425379 w 1034979"/>
                  <a:gd name="connsiteY226" fmla="*/ 481990 h 1280224"/>
                  <a:gd name="connsiteX227" fmla="*/ 417759 w 1034979"/>
                  <a:gd name="connsiteY227" fmla="*/ 609625 h 1280224"/>
                  <a:gd name="connsiteX228" fmla="*/ 413949 w 1034979"/>
                  <a:gd name="connsiteY228" fmla="*/ 626770 h 1280224"/>
                  <a:gd name="connsiteX229" fmla="*/ 417759 w 1034979"/>
                  <a:gd name="connsiteY229" fmla="*/ 647725 h 1280224"/>
                  <a:gd name="connsiteX230" fmla="*/ 421569 w 1034979"/>
                  <a:gd name="connsiteY230" fmla="*/ 653440 h 1280224"/>
                  <a:gd name="connsiteX231" fmla="*/ 425379 w 1034979"/>
                  <a:gd name="connsiteY231" fmla="*/ 664870 h 1280224"/>
                  <a:gd name="connsiteX232" fmla="*/ 423474 w 1034979"/>
                  <a:gd name="connsiteY232" fmla="*/ 691540 h 1280224"/>
                  <a:gd name="connsiteX233" fmla="*/ 417759 w 1034979"/>
                  <a:gd name="connsiteY233" fmla="*/ 693445 h 1280224"/>
                  <a:gd name="connsiteX234" fmla="*/ 412044 w 1034979"/>
                  <a:gd name="connsiteY234" fmla="*/ 697255 h 1280224"/>
                  <a:gd name="connsiteX235" fmla="*/ 421569 w 1034979"/>
                  <a:gd name="connsiteY235" fmla="*/ 693445 h 1280224"/>
                  <a:gd name="connsiteX0" fmla="*/ 421569 w 1034979"/>
                  <a:gd name="connsiteY0" fmla="*/ 693445 h 1280224"/>
                  <a:gd name="connsiteX1" fmla="*/ 421569 w 1034979"/>
                  <a:gd name="connsiteY1" fmla="*/ 693445 h 1280224"/>
                  <a:gd name="connsiteX2" fmla="*/ 394899 w 1034979"/>
                  <a:gd name="connsiteY2" fmla="*/ 702970 h 1280224"/>
                  <a:gd name="connsiteX3" fmla="*/ 387279 w 1034979"/>
                  <a:gd name="connsiteY3" fmla="*/ 704875 h 1280224"/>
                  <a:gd name="connsiteX4" fmla="*/ 356799 w 1034979"/>
                  <a:gd name="connsiteY4" fmla="*/ 706780 h 1280224"/>
                  <a:gd name="connsiteX5" fmla="*/ 351084 w 1034979"/>
                  <a:gd name="connsiteY5" fmla="*/ 710590 h 1280224"/>
                  <a:gd name="connsiteX6" fmla="*/ 339654 w 1034979"/>
                  <a:gd name="connsiteY6" fmla="*/ 720115 h 1280224"/>
                  <a:gd name="connsiteX7" fmla="*/ 328224 w 1034979"/>
                  <a:gd name="connsiteY7" fmla="*/ 723925 h 1280224"/>
                  <a:gd name="connsiteX8" fmla="*/ 312984 w 1034979"/>
                  <a:gd name="connsiteY8" fmla="*/ 729640 h 1280224"/>
                  <a:gd name="connsiteX9" fmla="*/ 265359 w 1034979"/>
                  <a:gd name="connsiteY9" fmla="*/ 725830 h 1280224"/>
                  <a:gd name="connsiteX10" fmla="*/ 253929 w 1034979"/>
                  <a:gd name="connsiteY10" fmla="*/ 722020 h 1280224"/>
                  <a:gd name="connsiteX11" fmla="*/ 242499 w 1034979"/>
                  <a:gd name="connsiteY11" fmla="*/ 718210 h 1280224"/>
                  <a:gd name="connsiteX12" fmla="*/ 236784 w 1034979"/>
                  <a:gd name="connsiteY12" fmla="*/ 716305 h 1280224"/>
                  <a:gd name="connsiteX13" fmla="*/ 231069 w 1034979"/>
                  <a:gd name="connsiteY13" fmla="*/ 714400 h 1280224"/>
                  <a:gd name="connsiteX14" fmla="*/ 219639 w 1034979"/>
                  <a:gd name="connsiteY14" fmla="*/ 712495 h 1280224"/>
                  <a:gd name="connsiteX15" fmla="*/ 213924 w 1034979"/>
                  <a:gd name="connsiteY15" fmla="*/ 710590 h 1280224"/>
                  <a:gd name="connsiteX16" fmla="*/ 206304 w 1034979"/>
                  <a:gd name="connsiteY16" fmla="*/ 708685 h 1280224"/>
                  <a:gd name="connsiteX17" fmla="*/ 194874 w 1034979"/>
                  <a:gd name="connsiteY17" fmla="*/ 704875 h 1280224"/>
                  <a:gd name="connsiteX18" fmla="*/ 189159 w 1034979"/>
                  <a:gd name="connsiteY18" fmla="*/ 702970 h 1280224"/>
                  <a:gd name="connsiteX19" fmla="*/ 181539 w 1034979"/>
                  <a:gd name="connsiteY19" fmla="*/ 701065 h 1280224"/>
                  <a:gd name="connsiteX20" fmla="*/ 170109 w 1034979"/>
                  <a:gd name="connsiteY20" fmla="*/ 695350 h 1280224"/>
                  <a:gd name="connsiteX21" fmla="*/ 164394 w 1034979"/>
                  <a:gd name="connsiteY21" fmla="*/ 691540 h 1280224"/>
                  <a:gd name="connsiteX22" fmla="*/ 156774 w 1034979"/>
                  <a:gd name="connsiteY22" fmla="*/ 680110 h 1280224"/>
                  <a:gd name="connsiteX23" fmla="*/ 145344 w 1034979"/>
                  <a:gd name="connsiteY23" fmla="*/ 676300 h 1280224"/>
                  <a:gd name="connsiteX24" fmla="*/ 139629 w 1034979"/>
                  <a:gd name="connsiteY24" fmla="*/ 672490 h 1280224"/>
                  <a:gd name="connsiteX25" fmla="*/ 133914 w 1034979"/>
                  <a:gd name="connsiteY25" fmla="*/ 670585 h 1280224"/>
                  <a:gd name="connsiteX26" fmla="*/ 116769 w 1034979"/>
                  <a:gd name="connsiteY26" fmla="*/ 666775 h 1280224"/>
                  <a:gd name="connsiteX27" fmla="*/ 111054 w 1034979"/>
                  <a:gd name="connsiteY27" fmla="*/ 661060 h 1280224"/>
                  <a:gd name="connsiteX28" fmla="*/ 101529 w 1034979"/>
                  <a:gd name="connsiteY28" fmla="*/ 643915 h 1280224"/>
                  <a:gd name="connsiteX29" fmla="*/ 84384 w 1034979"/>
                  <a:gd name="connsiteY29" fmla="*/ 636295 h 1280224"/>
                  <a:gd name="connsiteX30" fmla="*/ 78669 w 1034979"/>
                  <a:gd name="connsiteY30" fmla="*/ 634390 h 1280224"/>
                  <a:gd name="connsiteX31" fmla="*/ 59619 w 1034979"/>
                  <a:gd name="connsiteY31" fmla="*/ 638200 h 1280224"/>
                  <a:gd name="connsiteX32" fmla="*/ 53904 w 1034979"/>
                  <a:gd name="connsiteY32" fmla="*/ 642010 h 1280224"/>
                  <a:gd name="connsiteX33" fmla="*/ 50094 w 1034979"/>
                  <a:gd name="connsiteY33" fmla="*/ 647725 h 1280224"/>
                  <a:gd name="connsiteX34" fmla="*/ 46284 w 1034979"/>
                  <a:gd name="connsiteY34" fmla="*/ 659155 h 1280224"/>
                  <a:gd name="connsiteX35" fmla="*/ 50094 w 1034979"/>
                  <a:gd name="connsiteY35" fmla="*/ 697255 h 1280224"/>
                  <a:gd name="connsiteX36" fmla="*/ 53904 w 1034979"/>
                  <a:gd name="connsiteY36" fmla="*/ 702970 h 1280224"/>
                  <a:gd name="connsiteX37" fmla="*/ 59619 w 1034979"/>
                  <a:gd name="connsiteY37" fmla="*/ 706780 h 1280224"/>
                  <a:gd name="connsiteX38" fmla="*/ 63429 w 1034979"/>
                  <a:gd name="connsiteY38" fmla="*/ 712495 h 1280224"/>
                  <a:gd name="connsiteX39" fmla="*/ 80574 w 1034979"/>
                  <a:gd name="connsiteY39" fmla="*/ 722020 h 1280224"/>
                  <a:gd name="connsiteX40" fmla="*/ 103434 w 1034979"/>
                  <a:gd name="connsiteY40" fmla="*/ 723925 h 1280224"/>
                  <a:gd name="connsiteX41" fmla="*/ 124389 w 1034979"/>
                  <a:gd name="connsiteY41" fmla="*/ 729640 h 1280224"/>
                  <a:gd name="connsiteX42" fmla="*/ 130104 w 1034979"/>
                  <a:gd name="connsiteY42" fmla="*/ 731545 h 1280224"/>
                  <a:gd name="connsiteX43" fmla="*/ 135819 w 1034979"/>
                  <a:gd name="connsiteY43" fmla="*/ 737260 h 1280224"/>
                  <a:gd name="connsiteX44" fmla="*/ 143439 w 1034979"/>
                  <a:gd name="connsiteY44" fmla="*/ 739165 h 1280224"/>
                  <a:gd name="connsiteX45" fmla="*/ 166299 w 1034979"/>
                  <a:gd name="connsiteY45" fmla="*/ 742975 h 1280224"/>
                  <a:gd name="connsiteX46" fmla="*/ 191064 w 1034979"/>
                  <a:gd name="connsiteY46" fmla="*/ 748690 h 1280224"/>
                  <a:gd name="connsiteX47" fmla="*/ 208209 w 1034979"/>
                  <a:gd name="connsiteY47" fmla="*/ 754405 h 1280224"/>
                  <a:gd name="connsiteX48" fmla="*/ 213924 w 1034979"/>
                  <a:gd name="connsiteY48" fmla="*/ 756310 h 1280224"/>
                  <a:gd name="connsiteX49" fmla="*/ 229164 w 1034979"/>
                  <a:gd name="connsiteY49" fmla="*/ 760120 h 1280224"/>
                  <a:gd name="connsiteX50" fmla="*/ 248214 w 1034979"/>
                  <a:gd name="connsiteY50" fmla="*/ 765835 h 1280224"/>
                  <a:gd name="connsiteX51" fmla="*/ 253929 w 1034979"/>
                  <a:gd name="connsiteY51" fmla="*/ 769645 h 1280224"/>
                  <a:gd name="connsiteX52" fmla="*/ 267264 w 1034979"/>
                  <a:gd name="connsiteY52" fmla="*/ 784885 h 1280224"/>
                  <a:gd name="connsiteX53" fmla="*/ 272979 w 1034979"/>
                  <a:gd name="connsiteY53" fmla="*/ 803935 h 1280224"/>
                  <a:gd name="connsiteX54" fmla="*/ 274884 w 1034979"/>
                  <a:gd name="connsiteY54" fmla="*/ 809650 h 1280224"/>
                  <a:gd name="connsiteX55" fmla="*/ 276789 w 1034979"/>
                  <a:gd name="connsiteY55" fmla="*/ 815365 h 1280224"/>
                  <a:gd name="connsiteX56" fmla="*/ 278694 w 1034979"/>
                  <a:gd name="connsiteY56" fmla="*/ 840130 h 1280224"/>
                  <a:gd name="connsiteX57" fmla="*/ 280599 w 1034979"/>
                  <a:gd name="connsiteY57" fmla="*/ 845845 h 1280224"/>
                  <a:gd name="connsiteX58" fmla="*/ 278694 w 1034979"/>
                  <a:gd name="connsiteY58" fmla="*/ 864895 h 1280224"/>
                  <a:gd name="connsiteX59" fmla="*/ 276789 w 1034979"/>
                  <a:gd name="connsiteY59" fmla="*/ 874420 h 1280224"/>
                  <a:gd name="connsiteX60" fmla="*/ 263454 w 1034979"/>
                  <a:gd name="connsiteY60" fmla="*/ 887755 h 1280224"/>
                  <a:gd name="connsiteX61" fmla="*/ 252024 w 1034979"/>
                  <a:gd name="connsiteY61" fmla="*/ 895375 h 1280224"/>
                  <a:gd name="connsiteX62" fmla="*/ 240594 w 1034979"/>
                  <a:gd name="connsiteY62" fmla="*/ 899185 h 1280224"/>
                  <a:gd name="connsiteX63" fmla="*/ 126294 w 1034979"/>
                  <a:gd name="connsiteY63" fmla="*/ 899185 h 1280224"/>
                  <a:gd name="connsiteX64" fmla="*/ 120579 w 1034979"/>
                  <a:gd name="connsiteY64" fmla="*/ 901090 h 1280224"/>
                  <a:gd name="connsiteX65" fmla="*/ 105339 w 1034979"/>
                  <a:gd name="connsiteY65" fmla="*/ 902995 h 1280224"/>
                  <a:gd name="connsiteX66" fmla="*/ 88194 w 1034979"/>
                  <a:gd name="connsiteY66" fmla="*/ 908710 h 1280224"/>
                  <a:gd name="connsiteX67" fmla="*/ 82479 w 1034979"/>
                  <a:gd name="connsiteY67" fmla="*/ 910615 h 1280224"/>
                  <a:gd name="connsiteX68" fmla="*/ 76764 w 1034979"/>
                  <a:gd name="connsiteY68" fmla="*/ 914425 h 1280224"/>
                  <a:gd name="connsiteX69" fmla="*/ 65334 w 1034979"/>
                  <a:gd name="connsiteY69" fmla="*/ 916330 h 1280224"/>
                  <a:gd name="connsiteX70" fmla="*/ 27234 w 1034979"/>
                  <a:gd name="connsiteY70" fmla="*/ 918235 h 1280224"/>
                  <a:gd name="connsiteX71" fmla="*/ 15804 w 1034979"/>
                  <a:gd name="connsiteY71" fmla="*/ 923950 h 1280224"/>
                  <a:gd name="connsiteX72" fmla="*/ 6279 w 1034979"/>
                  <a:gd name="connsiteY72" fmla="*/ 933475 h 1280224"/>
                  <a:gd name="connsiteX73" fmla="*/ 4374 w 1034979"/>
                  <a:gd name="connsiteY73" fmla="*/ 939190 h 1280224"/>
                  <a:gd name="connsiteX74" fmla="*/ 564 w 1034979"/>
                  <a:gd name="connsiteY74" fmla="*/ 944905 h 1280224"/>
                  <a:gd name="connsiteX75" fmla="*/ 6279 w 1034979"/>
                  <a:gd name="connsiteY75" fmla="*/ 977290 h 1280224"/>
                  <a:gd name="connsiteX76" fmla="*/ 11994 w 1034979"/>
                  <a:gd name="connsiteY76" fmla="*/ 981100 h 1280224"/>
                  <a:gd name="connsiteX77" fmla="*/ 17709 w 1034979"/>
                  <a:gd name="connsiteY77" fmla="*/ 983005 h 1280224"/>
                  <a:gd name="connsiteX78" fmla="*/ 145344 w 1034979"/>
                  <a:gd name="connsiteY78" fmla="*/ 981100 h 1280224"/>
                  <a:gd name="connsiteX79" fmla="*/ 152964 w 1034979"/>
                  <a:gd name="connsiteY79" fmla="*/ 979195 h 1280224"/>
                  <a:gd name="connsiteX80" fmla="*/ 303459 w 1034979"/>
                  <a:gd name="connsiteY80" fmla="*/ 973480 h 1280224"/>
                  <a:gd name="connsiteX81" fmla="*/ 318699 w 1034979"/>
                  <a:gd name="connsiteY81" fmla="*/ 981100 h 1280224"/>
                  <a:gd name="connsiteX82" fmla="*/ 330129 w 1034979"/>
                  <a:gd name="connsiteY82" fmla="*/ 986815 h 1280224"/>
                  <a:gd name="connsiteX83" fmla="*/ 333939 w 1034979"/>
                  <a:gd name="connsiteY83" fmla="*/ 992530 h 1280224"/>
                  <a:gd name="connsiteX84" fmla="*/ 339654 w 1034979"/>
                  <a:gd name="connsiteY84" fmla="*/ 994435 h 1280224"/>
                  <a:gd name="connsiteX85" fmla="*/ 351084 w 1034979"/>
                  <a:gd name="connsiteY85" fmla="*/ 1002055 h 1280224"/>
                  <a:gd name="connsiteX86" fmla="*/ 356799 w 1034979"/>
                  <a:gd name="connsiteY86" fmla="*/ 1005865 h 1280224"/>
                  <a:gd name="connsiteX87" fmla="*/ 360609 w 1034979"/>
                  <a:gd name="connsiteY87" fmla="*/ 1011580 h 1280224"/>
                  <a:gd name="connsiteX88" fmla="*/ 366324 w 1034979"/>
                  <a:gd name="connsiteY88" fmla="*/ 1023010 h 1280224"/>
                  <a:gd name="connsiteX89" fmla="*/ 362514 w 1034979"/>
                  <a:gd name="connsiteY89" fmla="*/ 1049680 h 1280224"/>
                  <a:gd name="connsiteX90" fmla="*/ 358704 w 1034979"/>
                  <a:gd name="connsiteY90" fmla="*/ 1055395 h 1280224"/>
                  <a:gd name="connsiteX91" fmla="*/ 356799 w 1034979"/>
                  <a:gd name="connsiteY91" fmla="*/ 1061110 h 1280224"/>
                  <a:gd name="connsiteX92" fmla="*/ 352989 w 1034979"/>
                  <a:gd name="connsiteY92" fmla="*/ 1066825 h 1280224"/>
                  <a:gd name="connsiteX93" fmla="*/ 351084 w 1034979"/>
                  <a:gd name="connsiteY93" fmla="*/ 1072540 h 1280224"/>
                  <a:gd name="connsiteX94" fmla="*/ 347274 w 1034979"/>
                  <a:gd name="connsiteY94" fmla="*/ 1078255 h 1280224"/>
                  <a:gd name="connsiteX95" fmla="*/ 330129 w 1034979"/>
                  <a:gd name="connsiteY95" fmla="*/ 1144930 h 1280224"/>
                  <a:gd name="connsiteX96" fmla="*/ 328224 w 1034979"/>
                  <a:gd name="connsiteY96" fmla="*/ 1196365 h 1280224"/>
                  <a:gd name="connsiteX97" fmla="*/ 330129 w 1034979"/>
                  <a:gd name="connsiteY97" fmla="*/ 1221130 h 1280224"/>
                  <a:gd name="connsiteX98" fmla="*/ 332034 w 1034979"/>
                  <a:gd name="connsiteY98" fmla="*/ 1226845 h 1280224"/>
                  <a:gd name="connsiteX99" fmla="*/ 335844 w 1034979"/>
                  <a:gd name="connsiteY99" fmla="*/ 1230655 h 1280224"/>
                  <a:gd name="connsiteX100" fmla="*/ 364419 w 1034979"/>
                  <a:gd name="connsiteY100" fmla="*/ 1276375 h 1280224"/>
                  <a:gd name="connsiteX101" fmla="*/ 387279 w 1034979"/>
                  <a:gd name="connsiteY101" fmla="*/ 1278280 h 1280224"/>
                  <a:gd name="connsiteX102" fmla="*/ 392994 w 1034979"/>
                  <a:gd name="connsiteY102" fmla="*/ 1272565 h 1280224"/>
                  <a:gd name="connsiteX103" fmla="*/ 394899 w 1034979"/>
                  <a:gd name="connsiteY103" fmla="*/ 1261135 h 1280224"/>
                  <a:gd name="connsiteX104" fmla="*/ 396804 w 1034979"/>
                  <a:gd name="connsiteY104" fmla="*/ 1255420 h 1280224"/>
                  <a:gd name="connsiteX105" fmla="*/ 398709 w 1034979"/>
                  <a:gd name="connsiteY105" fmla="*/ 1238275 h 1280224"/>
                  <a:gd name="connsiteX106" fmla="*/ 400614 w 1034979"/>
                  <a:gd name="connsiteY106" fmla="*/ 1224940 h 1280224"/>
                  <a:gd name="connsiteX107" fmla="*/ 404424 w 1034979"/>
                  <a:gd name="connsiteY107" fmla="*/ 1167790 h 1280224"/>
                  <a:gd name="connsiteX108" fmla="*/ 410139 w 1034979"/>
                  <a:gd name="connsiteY108" fmla="*/ 1156360 h 1280224"/>
                  <a:gd name="connsiteX109" fmla="*/ 413949 w 1034979"/>
                  <a:gd name="connsiteY109" fmla="*/ 1143025 h 1280224"/>
                  <a:gd name="connsiteX110" fmla="*/ 415854 w 1034979"/>
                  <a:gd name="connsiteY110" fmla="*/ 1137310 h 1280224"/>
                  <a:gd name="connsiteX111" fmla="*/ 417759 w 1034979"/>
                  <a:gd name="connsiteY111" fmla="*/ 1123975 h 1280224"/>
                  <a:gd name="connsiteX112" fmla="*/ 421569 w 1034979"/>
                  <a:gd name="connsiteY112" fmla="*/ 1112545 h 1280224"/>
                  <a:gd name="connsiteX113" fmla="*/ 427284 w 1034979"/>
                  <a:gd name="connsiteY113" fmla="*/ 1099210 h 1280224"/>
                  <a:gd name="connsiteX114" fmla="*/ 436809 w 1034979"/>
                  <a:gd name="connsiteY114" fmla="*/ 1087780 h 1280224"/>
                  <a:gd name="connsiteX115" fmla="*/ 450144 w 1034979"/>
                  <a:gd name="connsiteY115" fmla="*/ 1072540 h 1280224"/>
                  <a:gd name="connsiteX116" fmla="*/ 457764 w 1034979"/>
                  <a:gd name="connsiteY116" fmla="*/ 1061110 h 1280224"/>
                  <a:gd name="connsiteX117" fmla="*/ 461574 w 1034979"/>
                  <a:gd name="connsiteY117" fmla="*/ 1049680 h 1280224"/>
                  <a:gd name="connsiteX118" fmla="*/ 465384 w 1034979"/>
                  <a:gd name="connsiteY118" fmla="*/ 1034440 h 1280224"/>
                  <a:gd name="connsiteX119" fmla="*/ 467289 w 1034979"/>
                  <a:gd name="connsiteY119" fmla="*/ 1028725 h 1280224"/>
                  <a:gd name="connsiteX120" fmla="*/ 507294 w 1034979"/>
                  <a:gd name="connsiteY120" fmla="*/ 1023010 h 1280224"/>
                  <a:gd name="connsiteX121" fmla="*/ 535869 w 1034979"/>
                  <a:gd name="connsiteY121" fmla="*/ 1013485 h 1280224"/>
                  <a:gd name="connsiteX122" fmla="*/ 541584 w 1034979"/>
                  <a:gd name="connsiteY122" fmla="*/ 1011580 h 1280224"/>
                  <a:gd name="connsiteX123" fmla="*/ 547299 w 1034979"/>
                  <a:gd name="connsiteY123" fmla="*/ 1009675 h 1280224"/>
                  <a:gd name="connsiteX124" fmla="*/ 554919 w 1034979"/>
                  <a:gd name="connsiteY124" fmla="*/ 1007770 h 1280224"/>
                  <a:gd name="connsiteX125" fmla="*/ 573969 w 1034979"/>
                  <a:gd name="connsiteY125" fmla="*/ 1000150 h 1280224"/>
                  <a:gd name="connsiteX126" fmla="*/ 585399 w 1034979"/>
                  <a:gd name="connsiteY126" fmla="*/ 996340 h 1280224"/>
                  <a:gd name="connsiteX127" fmla="*/ 720654 w 1034979"/>
                  <a:gd name="connsiteY127" fmla="*/ 1080160 h 1280224"/>
                  <a:gd name="connsiteX128" fmla="*/ 733989 w 1034979"/>
                  <a:gd name="connsiteY128" fmla="*/ 1089685 h 1280224"/>
                  <a:gd name="connsiteX129" fmla="*/ 743514 w 1034979"/>
                  <a:gd name="connsiteY129" fmla="*/ 1091590 h 1280224"/>
                  <a:gd name="connsiteX130" fmla="*/ 749229 w 1034979"/>
                  <a:gd name="connsiteY130" fmla="*/ 1093495 h 1280224"/>
                  <a:gd name="connsiteX131" fmla="*/ 762564 w 1034979"/>
                  <a:gd name="connsiteY131" fmla="*/ 1099210 h 1280224"/>
                  <a:gd name="connsiteX132" fmla="*/ 777804 w 1034979"/>
                  <a:gd name="connsiteY132" fmla="*/ 1097305 h 1280224"/>
                  <a:gd name="connsiteX133" fmla="*/ 789234 w 1034979"/>
                  <a:gd name="connsiteY133" fmla="*/ 1091590 h 1280224"/>
                  <a:gd name="connsiteX134" fmla="*/ 794949 w 1034979"/>
                  <a:gd name="connsiteY134" fmla="*/ 1089685 h 1280224"/>
                  <a:gd name="connsiteX135" fmla="*/ 802569 w 1034979"/>
                  <a:gd name="connsiteY135" fmla="*/ 1072540 h 1280224"/>
                  <a:gd name="connsiteX136" fmla="*/ 800664 w 1034979"/>
                  <a:gd name="connsiteY136" fmla="*/ 1047775 h 1280224"/>
                  <a:gd name="connsiteX137" fmla="*/ 798759 w 1034979"/>
                  <a:gd name="connsiteY137" fmla="*/ 1042060 h 1280224"/>
                  <a:gd name="connsiteX138" fmla="*/ 796854 w 1034979"/>
                  <a:gd name="connsiteY138" fmla="*/ 1034440 h 1280224"/>
                  <a:gd name="connsiteX139" fmla="*/ 783519 w 1034979"/>
                  <a:gd name="connsiteY139" fmla="*/ 1017295 h 1280224"/>
                  <a:gd name="connsiteX140" fmla="*/ 773994 w 1034979"/>
                  <a:gd name="connsiteY140" fmla="*/ 1011580 h 1280224"/>
                  <a:gd name="connsiteX141" fmla="*/ 648264 w 1034979"/>
                  <a:gd name="connsiteY141" fmla="*/ 920140 h 1280224"/>
                  <a:gd name="connsiteX142" fmla="*/ 644454 w 1034979"/>
                  <a:gd name="connsiteY142" fmla="*/ 902995 h 1280224"/>
                  <a:gd name="connsiteX143" fmla="*/ 646359 w 1034979"/>
                  <a:gd name="connsiteY143" fmla="*/ 895375 h 1280224"/>
                  <a:gd name="connsiteX144" fmla="*/ 650169 w 1034979"/>
                  <a:gd name="connsiteY144" fmla="*/ 878230 h 1280224"/>
                  <a:gd name="connsiteX145" fmla="*/ 653979 w 1034979"/>
                  <a:gd name="connsiteY145" fmla="*/ 872515 h 1280224"/>
                  <a:gd name="connsiteX146" fmla="*/ 655884 w 1034979"/>
                  <a:gd name="connsiteY146" fmla="*/ 866800 h 1280224"/>
                  <a:gd name="connsiteX147" fmla="*/ 661599 w 1034979"/>
                  <a:gd name="connsiteY147" fmla="*/ 864895 h 1280224"/>
                  <a:gd name="connsiteX148" fmla="*/ 671124 w 1034979"/>
                  <a:gd name="connsiteY148" fmla="*/ 853465 h 1280224"/>
                  <a:gd name="connsiteX149" fmla="*/ 724464 w 1034979"/>
                  <a:gd name="connsiteY149" fmla="*/ 845845 h 1280224"/>
                  <a:gd name="connsiteX150" fmla="*/ 842574 w 1034979"/>
                  <a:gd name="connsiteY150" fmla="*/ 847750 h 1280224"/>
                  <a:gd name="connsiteX151" fmla="*/ 871149 w 1034979"/>
                  <a:gd name="connsiteY151" fmla="*/ 849655 h 1280224"/>
                  <a:gd name="connsiteX152" fmla="*/ 899724 w 1034979"/>
                  <a:gd name="connsiteY152" fmla="*/ 855370 h 1280224"/>
                  <a:gd name="connsiteX153" fmla="*/ 922584 w 1034979"/>
                  <a:gd name="connsiteY153" fmla="*/ 859180 h 1280224"/>
                  <a:gd name="connsiteX154" fmla="*/ 951159 w 1034979"/>
                  <a:gd name="connsiteY154" fmla="*/ 864895 h 1280224"/>
                  <a:gd name="connsiteX155" fmla="*/ 956874 w 1034979"/>
                  <a:gd name="connsiteY155" fmla="*/ 864895 h 1280224"/>
                  <a:gd name="connsiteX156" fmla="*/ 1002594 w 1034979"/>
                  <a:gd name="connsiteY156" fmla="*/ 862990 h 1280224"/>
                  <a:gd name="connsiteX157" fmla="*/ 1031169 w 1034979"/>
                  <a:gd name="connsiteY157" fmla="*/ 855370 h 1280224"/>
                  <a:gd name="connsiteX158" fmla="*/ 1034979 w 1034979"/>
                  <a:gd name="connsiteY158" fmla="*/ 849655 h 1280224"/>
                  <a:gd name="connsiteX159" fmla="*/ 1033074 w 1034979"/>
                  <a:gd name="connsiteY159" fmla="*/ 830605 h 1280224"/>
                  <a:gd name="connsiteX160" fmla="*/ 1027359 w 1034979"/>
                  <a:gd name="connsiteY160" fmla="*/ 826795 h 1280224"/>
                  <a:gd name="connsiteX161" fmla="*/ 1012119 w 1034979"/>
                  <a:gd name="connsiteY161" fmla="*/ 824890 h 1280224"/>
                  <a:gd name="connsiteX162" fmla="*/ 1006404 w 1034979"/>
                  <a:gd name="connsiteY162" fmla="*/ 822985 h 1280224"/>
                  <a:gd name="connsiteX163" fmla="*/ 998784 w 1034979"/>
                  <a:gd name="connsiteY163" fmla="*/ 821080 h 1280224"/>
                  <a:gd name="connsiteX164" fmla="*/ 987354 w 1034979"/>
                  <a:gd name="connsiteY164" fmla="*/ 813460 h 1280224"/>
                  <a:gd name="connsiteX165" fmla="*/ 975924 w 1034979"/>
                  <a:gd name="connsiteY165" fmla="*/ 809650 h 1280224"/>
                  <a:gd name="connsiteX166" fmla="*/ 970209 w 1034979"/>
                  <a:gd name="connsiteY166" fmla="*/ 807745 h 1280224"/>
                  <a:gd name="connsiteX167" fmla="*/ 962589 w 1034979"/>
                  <a:gd name="connsiteY167" fmla="*/ 805840 h 1280224"/>
                  <a:gd name="connsiteX168" fmla="*/ 956874 w 1034979"/>
                  <a:gd name="connsiteY168" fmla="*/ 803935 h 1280224"/>
                  <a:gd name="connsiteX169" fmla="*/ 935919 w 1034979"/>
                  <a:gd name="connsiteY169" fmla="*/ 798220 h 1280224"/>
                  <a:gd name="connsiteX170" fmla="*/ 930204 w 1034979"/>
                  <a:gd name="connsiteY170" fmla="*/ 796315 h 1280224"/>
                  <a:gd name="connsiteX171" fmla="*/ 825429 w 1034979"/>
                  <a:gd name="connsiteY171" fmla="*/ 798220 h 1280224"/>
                  <a:gd name="connsiteX172" fmla="*/ 819714 w 1034979"/>
                  <a:gd name="connsiteY172" fmla="*/ 800125 h 1280224"/>
                  <a:gd name="connsiteX173" fmla="*/ 730179 w 1034979"/>
                  <a:gd name="connsiteY173" fmla="*/ 802030 h 1280224"/>
                  <a:gd name="connsiteX174" fmla="*/ 716844 w 1034979"/>
                  <a:gd name="connsiteY174" fmla="*/ 805840 h 1280224"/>
                  <a:gd name="connsiteX175" fmla="*/ 695889 w 1034979"/>
                  <a:gd name="connsiteY175" fmla="*/ 807745 h 1280224"/>
                  <a:gd name="connsiteX176" fmla="*/ 669219 w 1034979"/>
                  <a:gd name="connsiteY176" fmla="*/ 809650 h 1280224"/>
                  <a:gd name="connsiteX177" fmla="*/ 669219 w 1034979"/>
                  <a:gd name="connsiteY177" fmla="*/ 809650 h 1280224"/>
                  <a:gd name="connsiteX178" fmla="*/ 646359 w 1034979"/>
                  <a:gd name="connsiteY178" fmla="*/ 813460 h 1280224"/>
                  <a:gd name="connsiteX179" fmla="*/ 642549 w 1034979"/>
                  <a:gd name="connsiteY179" fmla="*/ 802030 h 1280224"/>
                  <a:gd name="connsiteX180" fmla="*/ 640644 w 1034979"/>
                  <a:gd name="connsiteY180" fmla="*/ 796315 h 1280224"/>
                  <a:gd name="connsiteX181" fmla="*/ 642549 w 1034979"/>
                  <a:gd name="connsiteY181" fmla="*/ 779170 h 1280224"/>
                  <a:gd name="connsiteX182" fmla="*/ 644454 w 1034979"/>
                  <a:gd name="connsiteY182" fmla="*/ 773455 h 1280224"/>
                  <a:gd name="connsiteX183" fmla="*/ 661599 w 1034979"/>
                  <a:gd name="connsiteY183" fmla="*/ 763930 h 1280224"/>
                  <a:gd name="connsiteX184" fmla="*/ 673029 w 1034979"/>
                  <a:gd name="connsiteY184" fmla="*/ 756310 h 1280224"/>
                  <a:gd name="connsiteX185" fmla="*/ 674934 w 1034979"/>
                  <a:gd name="connsiteY185" fmla="*/ 750595 h 1280224"/>
                  <a:gd name="connsiteX186" fmla="*/ 680649 w 1034979"/>
                  <a:gd name="connsiteY186" fmla="*/ 748690 h 1280224"/>
                  <a:gd name="connsiteX187" fmla="*/ 686364 w 1034979"/>
                  <a:gd name="connsiteY187" fmla="*/ 744880 h 1280224"/>
                  <a:gd name="connsiteX188" fmla="*/ 695889 w 1034979"/>
                  <a:gd name="connsiteY188" fmla="*/ 735355 h 1280224"/>
                  <a:gd name="connsiteX189" fmla="*/ 705414 w 1034979"/>
                  <a:gd name="connsiteY189" fmla="*/ 723925 h 1280224"/>
                  <a:gd name="connsiteX190" fmla="*/ 716844 w 1034979"/>
                  <a:gd name="connsiteY190" fmla="*/ 716305 h 1280224"/>
                  <a:gd name="connsiteX191" fmla="*/ 732084 w 1034979"/>
                  <a:gd name="connsiteY191" fmla="*/ 702970 h 1280224"/>
                  <a:gd name="connsiteX192" fmla="*/ 741609 w 1034979"/>
                  <a:gd name="connsiteY192" fmla="*/ 691540 h 1280224"/>
                  <a:gd name="connsiteX193" fmla="*/ 753039 w 1034979"/>
                  <a:gd name="connsiteY193" fmla="*/ 682015 h 1280224"/>
                  <a:gd name="connsiteX194" fmla="*/ 758754 w 1034979"/>
                  <a:gd name="connsiteY194" fmla="*/ 670585 h 1280224"/>
                  <a:gd name="connsiteX195" fmla="*/ 760659 w 1034979"/>
                  <a:gd name="connsiteY195" fmla="*/ 664870 h 1280224"/>
                  <a:gd name="connsiteX196" fmla="*/ 766374 w 1034979"/>
                  <a:gd name="connsiteY196" fmla="*/ 653440 h 1280224"/>
                  <a:gd name="connsiteX197" fmla="*/ 764469 w 1034979"/>
                  <a:gd name="connsiteY197" fmla="*/ 638200 h 1280224"/>
                  <a:gd name="connsiteX198" fmla="*/ 758754 w 1034979"/>
                  <a:gd name="connsiteY198" fmla="*/ 636295 h 1280224"/>
                  <a:gd name="connsiteX199" fmla="*/ 737799 w 1034979"/>
                  <a:gd name="connsiteY199" fmla="*/ 638200 h 1280224"/>
                  <a:gd name="connsiteX200" fmla="*/ 732084 w 1034979"/>
                  <a:gd name="connsiteY200" fmla="*/ 642010 h 1280224"/>
                  <a:gd name="connsiteX201" fmla="*/ 720654 w 1034979"/>
                  <a:gd name="connsiteY201" fmla="*/ 645820 h 1280224"/>
                  <a:gd name="connsiteX202" fmla="*/ 716844 w 1034979"/>
                  <a:gd name="connsiteY202" fmla="*/ 651535 h 1280224"/>
                  <a:gd name="connsiteX203" fmla="*/ 711129 w 1034979"/>
                  <a:gd name="connsiteY203" fmla="*/ 653440 h 1280224"/>
                  <a:gd name="connsiteX204" fmla="*/ 705414 w 1034979"/>
                  <a:gd name="connsiteY204" fmla="*/ 657250 h 1280224"/>
                  <a:gd name="connsiteX205" fmla="*/ 699699 w 1034979"/>
                  <a:gd name="connsiteY205" fmla="*/ 662965 h 1280224"/>
                  <a:gd name="connsiteX206" fmla="*/ 692079 w 1034979"/>
                  <a:gd name="connsiteY206" fmla="*/ 666775 h 1280224"/>
                  <a:gd name="connsiteX207" fmla="*/ 650169 w 1034979"/>
                  <a:gd name="connsiteY207" fmla="*/ 695350 h 1280224"/>
                  <a:gd name="connsiteX208" fmla="*/ 636834 w 1034979"/>
                  <a:gd name="connsiteY208" fmla="*/ 706780 h 1280224"/>
                  <a:gd name="connsiteX209" fmla="*/ 627309 w 1034979"/>
                  <a:gd name="connsiteY209" fmla="*/ 723925 h 1280224"/>
                  <a:gd name="connsiteX210" fmla="*/ 602544 w 1034979"/>
                  <a:gd name="connsiteY210" fmla="*/ 729640 h 1280224"/>
                  <a:gd name="connsiteX211" fmla="*/ 589209 w 1034979"/>
                  <a:gd name="connsiteY211" fmla="*/ 733450 h 1280224"/>
                  <a:gd name="connsiteX212" fmla="*/ 573969 w 1034979"/>
                  <a:gd name="connsiteY212" fmla="*/ 731545 h 1280224"/>
                  <a:gd name="connsiteX213" fmla="*/ 562539 w 1034979"/>
                  <a:gd name="connsiteY213" fmla="*/ 727735 h 1280224"/>
                  <a:gd name="connsiteX214" fmla="*/ 551109 w 1034979"/>
                  <a:gd name="connsiteY214" fmla="*/ 723925 h 1280224"/>
                  <a:gd name="connsiteX215" fmla="*/ 539679 w 1034979"/>
                  <a:gd name="connsiteY215" fmla="*/ 720115 h 1280224"/>
                  <a:gd name="connsiteX216" fmla="*/ 533964 w 1034979"/>
                  <a:gd name="connsiteY216" fmla="*/ 718210 h 1280224"/>
                  <a:gd name="connsiteX217" fmla="*/ 528249 w 1034979"/>
                  <a:gd name="connsiteY217" fmla="*/ 714400 h 1280224"/>
                  <a:gd name="connsiteX218" fmla="*/ 516819 w 1034979"/>
                  <a:gd name="connsiteY218" fmla="*/ 708685 h 1280224"/>
                  <a:gd name="connsiteX219" fmla="*/ 509199 w 1034979"/>
                  <a:gd name="connsiteY219" fmla="*/ 697255 h 1280224"/>
                  <a:gd name="connsiteX220" fmla="*/ 505389 w 1034979"/>
                  <a:gd name="connsiteY220" fmla="*/ 676300 h 1280224"/>
                  <a:gd name="connsiteX221" fmla="*/ 507294 w 1034979"/>
                  <a:gd name="connsiteY221" fmla="*/ 611530 h 1280224"/>
                  <a:gd name="connsiteX222" fmla="*/ 513009 w 1034979"/>
                  <a:gd name="connsiteY222" fmla="*/ 598195 h 1280224"/>
                  <a:gd name="connsiteX223" fmla="*/ 503484 w 1034979"/>
                  <a:gd name="connsiteY223" fmla="*/ 121945 h 1280224"/>
                  <a:gd name="connsiteX224" fmla="*/ 429189 w 1034979"/>
                  <a:gd name="connsiteY224" fmla="*/ 1930 h 1280224"/>
                  <a:gd name="connsiteX225" fmla="*/ 433083 w 1034979"/>
                  <a:gd name="connsiteY225" fmla="*/ 428482 h 1280224"/>
                  <a:gd name="connsiteX226" fmla="*/ 425379 w 1034979"/>
                  <a:gd name="connsiteY226" fmla="*/ 577449 h 1280224"/>
                  <a:gd name="connsiteX227" fmla="*/ 417759 w 1034979"/>
                  <a:gd name="connsiteY227" fmla="*/ 609625 h 1280224"/>
                  <a:gd name="connsiteX228" fmla="*/ 413949 w 1034979"/>
                  <a:gd name="connsiteY228" fmla="*/ 626770 h 1280224"/>
                  <a:gd name="connsiteX229" fmla="*/ 417759 w 1034979"/>
                  <a:gd name="connsiteY229" fmla="*/ 647725 h 1280224"/>
                  <a:gd name="connsiteX230" fmla="*/ 421569 w 1034979"/>
                  <a:gd name="connsiteY230" fmla="*/ 653440 h 1280224"/>
                  <a:gd name="connsiteX231" fmla="*/ 425379 w 1034979"/>
                  <a:gd name="connsiteY231" fmla="*/ 664870 h 1280224"/>
                  <a:gd name="connsiteX232" fmla="*/ 423474 w 1034979"/>
                  <a:gd name="connsiteY232" fmla="*/ 691540 h 1280224"/>
                  <a:gd name="connsiteX233" fmla="*/ 417759 w 1034979"/>
                  <a:gd name="connsiteY233" fmla="*/ 693445 h 1280224"/>
                  <a:gd name="connsiteX234" fmla="*/ 412044 w 1034979"/>
                  <a:gd name="connsiteY234" fmla="*/ 697255 h 1280224"/>
                  <a:gd name="connsiteX235" fmla="*/ 421569 w 1034979"/>
                  <a:gd name="connsiteY235" fmla="*/ 693445 h 1280224"/>
                  <a:gd name="connsiteX0" fmla="*/ 421569 w 1034979"/>
                  <a:gd name="connsiteY0" fmla="*/ 693445 h 1280224"/>
                  <a:gd name="connsiteX1" fmla="*/ 421569 w 1034979"/>
                  <a:gd name="connsiteY1" fmla="*/ 693445 h 1280224"/>
                  <a:gd name="connsiteX2" fmla="*/ 394899 w 1034979"/>
                  <a:gd name="connsiteY2" fmla="*/ 702970 h 1280224"/>
                  <a:gd name="connsiteX3" fmla="*/ 387279 w 1034979"/>
                  <a:gd name="connsiteY3" fmla="*/ 704875 h 1280224"/>
                  <a:gd name="connsiteX4" fmla="*/ 356799 w 1034979"/>
                  <a:gd name="connsiteY4" fmla="*/ 706780 h 1280224"/>
                  <a:gd name="connsiteX5" fmla="*/ 351084 w 1034979"/>
                  <a:gd name="connsiteY5" fmla="*/ 710590 h 1280224"/>
                  <a:gd name="connsiteX6" fmla="*/ 339654 w 1034979"/>
                  <a:gd name="connsiteY6" fmla="*/ 720115 h 1280224"/>
                  <a:gd name="connsiteX7" fmla="*/ 328224 w 1034979"/>
                  <a:gd name="connsiteY7" fmla="*/ 723925 h 1280224"/>
                  <a:gd name="connsiteX8" fmla="*/ 312984 w 1034979"/>
                  <a:gd name="connsiteY8" fmla="*/ 729640 h 1280224"/>
                  <a:gd name="connsiteX9" fmla="*/ 265359 w 1034979"/>
                  <a:gd name="connsiteY9" fmla="*/ 725830 h 1280224"/>
                  <a:gd name="connsiteX10" fmla="*/ 253929 w 1034979"/>
                  <a:gd name="connsiteY10" fmla="*/ 722020 h 1280224"/>
                  <a:gd name="connsiteX11" fmla="*/ 242499 w 1034979"/>
                  <a:gd name="connsiteY11" fmla="*/ 718210 h 1280224"/>
                  <a:gd name="connsiteX12" fmla="*/ 236784 w 1034979"/>
                  <a:gd name="connsiteY12" fmla="*/ 716305 h 1280224"/>
                  <a:gd name="connsiteX13" fmla="*/ 231069 w 1034979"/>
                  <a:gd name="connsiteY13" fmla="*/ 714400 h 1280224"/>
                  <a:gd name="connsiteX14" fmla="*/ 219639 w 1034979"/>
                  <a:gd name="connsiteY14" fmla="*/ 712495 h 1280224"/>
                  <a:gd name="connsiteX15" fmla="*/ 213924 w 1034979"/>
                  <a:gd name="connsiteY15" fmla="*/ 710590 h 1280224"/>
                  <a:gd name="connsiteX16" fmla="*/ 206304 w 1034979"/>
                  <a:gd name="connsiteY16" fmla="*/ 708685 h 1280224"/>
                  <a:gd name="connsiteX17" fmla="*/ 194874 w 1034979"/>
                  <a:gd name="connsiteY17" fmla="*/ 704875 h 1280224"/>
                  <a:gd name="connsiteX18" fmla="*/ 189159 w 1034979"/>
                  <a:gd name="connsiteY18" fmla="*/ 702970 h 1280224"/>
                  <a:gd name="connsiteX19" fmla="*/ 181539 w 1034979"/>
                  <a:gd name="connsiteY19" fmla="*/ 701065 h 1280224"/>
                  <a:gd name="connsiteX20" fmla="*/ 170109 w 1034979"/>
                  <a:gd name="connsiteY20" fmla="*/ 695350 h 1280224"/>
                  <a:gd name="connsiteX21" fmla="*/ 164394 w 1034979"/>
                  <a:gd name="connsiteY21" fmla="*/ 691540 h 1280224"/>
                  <a:gd name="connsiteX22" fmla="*/ 156774 w 1034979"/>
                  <a:gd name="connsiteY22" fmla="*/ 680110 h 1280224"/>
                  <a:gd name="connsiteX23" fmla="*/ 145344 w 1034979"/>
                  <a:gd name="connsiteY23" fmla="*/ 676300 h 1280224"/>
                  <a:gd name="connsiteX24" fmla="*/ 139629 w 1034979"/>
                  <a:gd name="connsiteY24" fmla="*/ 672490 h 1280224"/>
                  <a:gd name="connsiteX25" fmla="*/ 133914 w 1034979"/>
                  <a:gd name="connsiteY25" fmla="*/ 670585 h 1280224"/>
                  <a:gd name="connsiteX26" fmla="*/ 116769 w 1034979"/>
                  <a:gd name="connsiteY26" fmla="*/ 666775 h 1280224"/>
                  <a:gd name="connsiteX27" fmla="*/ 111054 w 1034979"/>
                  <a:gd name="connsiteY27" fmla="*/ 661060 h 1280224"/>
                  <a:gd name="connsiteX28" fmla="*/ 101529 w 1034979"/>
                  <a:gd name="connsiteY28" fmla="*/ 643915 h 1280224"/>
                  <a:gd name="connsiteX29" fmla="*/ 84384 w 1034979"/>
                  <a:gd name="connsiteY29" fmla="*/ 636295 h 1280224"/>
                  <a:gd name="connsiteX30" fmla="*/ 78669 w 1034979"/>
                  <a:gd name="connsiteY30" fmla="*/ 634390 h 1280224"/>
                  <a:gd name="connsiteX31" fmla="*/ 59619 w 1034979"/>
                  <a:gd name="connsiteY31" fmla="*/ 638200 h 1280224"/>
                  <a:gd name="connsiteX32" fmla="*/ 53904 w 1034979"/>
                  <a:gd name="connsiteY32" fmla="*/ 642010 h 1280224"/>
                  <a:gd name="connsiteX33" fmla="*/ 50094 w 1034979"/>
                  <a:gd name="connsiteY33" fmla="*/ 647725 h 1280224"/>
                  <a:gd name="connsiteX34" fmla="*/ 46284 w 1034979"/>
                  <a:gd name="connsiteY34" fmla="*/ 659155 h 1280224"/>
                  <a:gd name="connsiteX35" fmla="*/ 50094 w 1034979"/>
                  <a:gd name="connsiteY35" fmla="*/ 697255 h 1280224"/>
                  <a:gd name="connsiteX36" fmla="*/ 53904 w 1034979"/>
                  <a:gd name="connsiteY36" fmla="*/ 702970 h 1280224"/>
                  <a:gd name="connsiteX37" fmla="*/ 59619 w 1034979"/>
                  <a:gd name="connsiteY37" fmla="*/ 706780 h 1280224"/>
                  <a:gd name="connsiteX38" fmla="*/ 63429 w 1034979"/>
                  <a:gd name="connsiteY38" fmla="*/ 712495 h 1280224"/>
                  <a:gd name="connsiteX39" fmla="*/ 80574 w 1034979"/>
                  <a:gd name="connsiteY39" fmla="*/ 722020 h 1280224"/>
                  <a:gd name="connsiteX40" fmla="*/ 103434 w 1034979"/>
                  <a:gd name="connsiteY40" fmla="*/ 723925 h 1280224"/>
                  <a:gd name="connsiteX41" fmla="*/ 124389 w 1034979"/>
                  <a:gd name="connsiteY41" fmla="*/ 729640 h 1280224"/>
                  <a:gd name="connsiteX42" fmla="*/ 130104 w 1034979"/>
                  <a:gd name="connsiteY42" fmla="*/ 731545 h 1280224"/>
                  <a:gd name="connsiteX43" fmla="*/ 135819 w 1034979"/>
                  <a:gd name="connsiteY43" fmla="*/ 737260 h 1280224"/>
                  <a:gd name="connsiteX44" fmla="*/ 143439 w 1034979"/>
                  <a:gd name="connsiteY44" fmla="*/ 739165 h 1280224"/>
                  <a:gd name="connsiteX45" fmla="*/ 166299 w 1034979"/>
                  <a:gd name="connsiteY45" fmla="*/ 742975 h 1280224"/>
                  <a:gd name="connsiteX46" fmla="*/ 191064 w 1034979"/>
                  <a:gd name="connsiteY46" fmla="*/ 748690 h 1280224"/>
                  <a:gd name="connsiteX47" fmla="*/ 208209 w 1034979"/>
                  <a:gd name="connsiteY47" fmla="*/ 754405 h 1280224"/>
                  <a:gd name="connsiteX48" fmla="*/ 213924 w 1034979"/>
                  <a:gd name="connsiteY48" fmla="*/ 756310 h 1280224"/>
                  <a:gd name="connsiteX49" fmla="*/ 229164 w 1034979"/>
                  <a:gd name="connsiteY49" fmla="*/ 760120 h 1280224"/>
                  <a:gd name="connsiteX50" fmla="*/ 248214 w 1034979"/>
                  <a:gd name="connsiteY50" fmla="*/ 765835 h 1280224"/>
                  <a:gd name="connsiteX51" fmla="*/ 253929 w 1034979"/>
                  <a:gd name="connsiteY51" fmla="*/ 769645 h 1280224"/>
                  <a:gd name="connsiteX52" fmla="*/ 267264 w 1034979"/>
                  <a:gd name="connsiteY52" fmla="*/ 784885 h 1280224"/>
                  <a:gd name="connsiteX53" fmla="*/ 272979 w 1034979"/>
                  <a:gd name="connsiteY53" fmla="*/ 803935 h 1280224"/>
                  <a:gd name="connsiteX54" fmla="*/ 274884 w 1034979"/>
                  <a:gd name="connsiteY54" fmla="*/ 809650 h 1280224"/>
                  <a:gd name="connsiteX55" fmla="*/ 276789 w 1034979"/>
                  <a:gd name="connsiteY55" fmla="*/ 815365 h 1280224"/>
                  <a:gd name="connsiteX56" fmla="*/ 278694 w 1034979"/>
                  <a:gd name="connsiteY56" fmla="*/ 840130 h 1280224"/>
                  <a:gd name="connsiteX57" fmla="*/ 280599 w 1034979"/>
                  <a:gd name="connsiteY57" fmla="*/ 845845 h 1280224"/>
                  <a:gd name="connsiteX58" fmla="*/ 278694 w 1034979"/>
                  <a:gd name="connsiteY58" fmla="*/ 864895 h 1280224"/>
                  <a:gd name="connsiteX59" fmla="*/ 276789 w 1034979"/>
                  <a:gd name="connsiteY59" fmla="*/ 874420 h 1280224"/>
                  <a:gd name="connsiteX60" fmla="*/ 263454 w 1034979"/>
                  <a:gd name="connsiteY60" fmla="*/ 887755 h 1280224"/>
                  <a:gd name="connsiteX61" fmla="*/ 252024 w 1034979"/>
                  <a:gd name="connsiteY61" fmla="*/ 895375 h 1280224"/>
                  <a:gd name="connsiteX62" fmla="*/ 240594 w 1034979"/>
                  <a:gd name="connsiteY62" fmla="*/ 899185 h 1280224"/>
                  <a:gd name="connsiteX63" fmla="*/ 126294 w 1034979"/>
                  <a:gd name="connsiteY63" fmla="*/ 899185 h 1280224"/>
                  <a:gd name="connsiteX64" fmla="*/ 120579 w 1034979"/>
                  <a:gd name="connsiteY64" fmla="*/ 901090 h 1280224"/>
                  <a:gd name="connsiteX65" fmla="*/ 105339 w 1034979"/>
                  <a:gd name="connsiteY65" fmla="*/ 902995 h 1280224"/>
                  <a:gd name="connsiteX66" fmla="*/ 88194 w 1034979"/>
                  <a:gd name="connsiteY66" fmla="*/ 908710 h 1280224"/>
                  <a:gd name="connsiteX67" fmla="*/ 82479 w 1034979"/>
                  <a:gd name="connsiteY67" fmla="*/ 910615 h 1280224"/>
                  <a:gd name="connsiteX68" fmla="*/ 76764 w 1034979"/>
                  <a:gd name="connsiteY68" fmla="*/ 914425 h 1280224"/>
                  <a:gd name="connsiteX69" fmla="*/ 65334 w 1034979"/>
                  <a:gd name="connsiteY69" fmla="*/ 916330 h 1280224"/>
                  <a:gd name="connsiteX70" fmla="*/ 27234 w 1034979"/>
                  <a:gd name="connsiteY70" fmla="*/ 918235 h 1280224"/>
                  <a:gd name="connsiteX71" fmla="*/ 15804 w 1034979"/>
                  <a:gd name="connsiteY71" fmla="*/ 923950 h 1280224"/>
                  <a:gd name="connsiteX72" fmla="*/ 6279 w 1034979"/>
                  <a:gd name="connsiteY72" fmla="*/ 933475 h 1280224"/>
                  <a:gd name="connsiteX73" fmla="*/ 4374 w 1034979"/>
                  <a:gd name="connsiteY73" fmla="*/ 939190 h 1280224"/>
                  <a:gd name="connsiteX74" fmla="*/ 564 w 1034979"/>
                  <a:gd name="connsiteY74" fmla="*/ 944905 h 1280224"/>
                  <a:gd name="connsiteX75" fmla="*/ 6279 w 1034979"/>
                  <a:gd name="connsiteY75" fmla="*/ 977290 h 1280224"/>
                  <a:gd name="connsiteX76" fmla="*/ 11994 w 1034979"/>
                  <a:gd name="connsiteY76" fmla="*/ 981100 h 1280224"/>
                  <a:gd name="connsiteX77" fmla="*/ 17709 w 1034979"/>
                  <a:gd name="connsiteY77" fmla="*/ 983005 h 1280224"/>
                  <a:gd name="connsiteX78" fmla="*/ 145344 w 1034979"/>
                  <a:gd name="connsiteY78" fmla="*/ 981100 h 1280224"/>
                  <a:gd name="connsiteX79" fmla="*/ 152964 w 1034979"/>
                  <a:gd name="connsiteY79" fmla="*/ 979195 h 1280224"/>
                  <a:gd name="connsiteX80" fmla="*/ 303459 w 1034979"/>
                  <a:gd name="connsiteY80" fmla="*/ 973480 h 1280224"/>
                  <a:gd name="connsiteX81" fmla="*/ 318699 w 1034979"/>
                  <a:gd name="connsiteY81" fmla="*/ 981100 h 1280224"/>
                  <a:gd name="connsiteX82" fmla="*/ 330129 w 1034979"/>
                  <a:gd name="connsiteY82" fmla="*/ 986815 h 1280224"/>
                  <a:gd name="connsiteX83" fmla="*/ 333939 w 1034979"/>
                  <a:gd name="connsiteY83" fmla="*/ 992530 h 1280224"/>
                  <a:gd name="connsiteX84" fmla="*/ 339654 w 1034979"/>
                  <a:gd name="connsiteY84" fmla="*/ 994435 h 1280224"/>
                  <a:gd name="connsiteX85" fmla="*/ 351084 w 1034979"/>
                  <a:gd name="connsiteY85" fmla="*/ 1002055 h 1280224"/>
                  <a:gd name="connsiteX86" fmla="*/ 356799 w 1034979"/>
                  <a:gd name="connsiteY86" fmla="*/ 1005865 h 1280224"/>
                  <a:gd name="connsiteX87" fmla="*/ 360609 w 1034979"/>
                  <a:gd name="connsiteY87" fmla="*/ 1011580 h 1280224"/>
                  <a:gd name="connsiteX88" fmla="*/ 366324 w 1034979"/>
                  <a:gd name="connsiteY88" fmla="*/ 1023010 h 1280224"/>
                  <a:gd name="connsiteX89" fmla="*/ 362514 w 1034979"/>
                  <a:gd name="connsiteY89" fmla="*/ 1049680 h 1280224"/>
                  <a:gd name="connsiteX90" fmla="*/ 358704 w 1034979"/>
                  <a:gd name="connsiteY90" fmla="*/ 1055395 h 1280224"/>
                  <a:gd name="connsiteX91" fmla="*/ 356799 w 1034979"/>
                  <a:gd name="connsiteY91" fmla="*/ 1061110 h 1280224"/>
                  <a:gd name="connsiteX92" fmla="*/ 352989 w 1034979"/>
                  <a:gd name="connsiteY92" fmla="*/ 1066825 h 1280224"/>
                  <a:gd name="connsiteX93" fmla="*/ 351084 w 1034979"/>
                  <a:gd name="connsiteY93" fmla="*/ 1072540 h 1280224"/>
                  <a:gd name="connsiteX94" fmla="*/ 347274 w 1034979"/>
                  <a:gd name="connsiteY94" fmla="*/ 1078255 h 1280224"/>
                  <a:gd name="connsiteX95" fmla="*/ 330129 w 1034979"/>
                  <a:gd name="connsiteY95" fmla="*/ 1144930 h 1280224"/>
                  <a:gd name="connsiteX96" fmla="*/ 328224 w 1034979"/>
                  <a:gd name="connsiteY96" fmla="*/ 1196365 h 1280224"/>
                  <a:gd name="connsiteX97" fmla="*/ 330129 w 1034979"/>
                  <a:gd name="connsiteY97" fmla="*/ 1221130 h 1280224"/>
                  <a:gd name="connsiteX98" fmla="*/ 332034 w 1034979"/>
                  <a:gd name="connsiteY98" fmla="*/ 1226845 h 1280224"/>
                  <a:gd name="connsiteX99" fmla="*/ 335844 w 1034979"/>
                  <a:gd name="connsiteY99" fmla="*/ 1230655 h 1280224"/>
                  <a:gd name="connsiteX100" fmla="*/ 364419 w 1034979"/>
                  <a:gd name="connsiteY100" fmla="*/ 1276375 h 1280224"/>
                  <a:gd name="connsiteX101" fmla="*/ 387279 w 1034979"/>
                  <a:gd name="connsiteY101" fmla="*/ 1278280 h 1280224"/>
                  <a:gd name="connsiteX102" fmla="*/ 392994 w 1034979"/>
                  <a:gd name="connsiteY102" fmla="*/ 1272565 h 1280224"/>
                  <a:gd name="connsiteX103" fmla="*/ 394899 w 1034979"/>
                  <a:gd name="connsiteY103" fmla="*/ 1261135 h 1280224"/>
                  <a:gd name="connsiteX104" fmla="*/ 396804 w 1034979"/>
                  <a:gd name="connsiteY104" fmla="*/ 1255420 h 1280224"/>
                  <a:gd name="connsiteX105" fmla="*/ 398709 w 1034979"/>
                  <a:gd name="connsiteY105" fmla="*/ 1238275 h 1280224"/>
                  <a:gd name="connsiteX106" fmla="*/ 400614 w 1034979"/>
                  <a:gd name="connsiteY106" fmla="*/ 1224940 h 1280224"/>
                  <a:gd name="connsiteX107" fmla="*/ 404424 w 1034979"/>
                  <a:gd name="connsiteY107" fmla="*/ 1167790 h 1280224"/>
                  <a:gd name="connsiteX108" fmla="*/ 410139 w 1034979"/>
                  <a:gd name="connsiteY108" fmla="*/ 1156360 h 1280224"/>
                  <a:gd name="connsiteX109" fmla="*/ 413949 w 1034979"/>
                  <a:gd name="connsiteY109" fmla="*/ 1143025 h 1280224"/>
                  <a:gd name="connsiteX110" fmla="*/ 415854 w 1034979"/>
                  <a:gd name="connsiteY110" fmla="*/ 1137310 h 1280224"/>
                  <a:gd name="connsiteX111" fmla="*/ 417759 w 1034979"/>
                  <a:gd name="connsiteY111" fmla="*/ 1123975 h 1280224"/>
                  <a:gd name="connsiteX112" fmla="*/ 421569 w 1034979"/>
                  <a:gd name="connsiteY112" fmla="*/ 1112545 h 1280224"/>
                  <a:gd name="connsiteX113" fmla="*/ 427284 w 1034979"/>
                  <a:gd name="connsiteY113" fmla="*/ 1099210 h 1280224"/>
                  <a:gd name="connsiteX114" fmla="*/ 436809 w 1034979"/>
                  <a:gd name="connsiteY114" fmla="*/ 1087780 h 1280224"/>
                  <a:gd name="connsiteX115" fmla="*/ 450144 w 1034979"/>
                  <a:gd name="connsiteY115" fmla="*/ 1072540 h 1280224"/>
                  <a:gd name="connsiteX116" fmla="*/ 457764 w 1034979"/>
                  <a:gd name="connsiteY116" fmla="*/ 1061110 h 1280224"/>
                  <a:gd name="connsiteX117" fmla="*/ 461574 w 1034979"/>
                  <a:gd name="connsiteY117" fmla="*/ 1049680 h 1280224"/>
                  <a:gd name="connsiteX118" fmla="*/ 465384 w 1034979"/>
                  <a:gd name="connsiteY118" fmla="*/ 1034440 h 1280224"/>
                  <a:gd name="connsiteX119" fmla="*/ 467289 w 1034979"/>
                  <a:gd name="connsiteY119" fmla="*/ 1028725 h 1280224"/>
                  <a:gd name="connsiteX120" fmla="*/ 507294 w 1034979"/>
                  <a:gd name="connsiteY120" fmla="*/ 1023010 h 1280224"/>
                  <a:gd name="connsiteX121" fmla="*/ 535869 w 1034979"/>
                  <a:gd name="connsiteY121" fmla="*/ 1013485 h 1280224"/>
                  <a:gd name="connsiteX122" fmla="*/ 541584 w 1034979"/>
                  <a:gd name="connsiteY122" fmla="*/ 1011580 h 1280224"/>
                  <a:gd name="connsiteX123" fmla="*/ 547299 w 1034979"/>
                  <a:gd name="connsiteY123" fmla="*/ 1009675 h 1280224"/>
                  <a:gd name="connsiteX124" fmla="*/ 554919 w 1034979"/>
                  <a:gd name="connsiteY124" fmla="*/ 1007770 h 1280224"/>
                  <a:gd name="connsiteX125" fmla="*/ 573969 w 1034979"/>
                  <a:gd name="connsiteY125" fmla="*/ 1000150 h 1280224"/>
                  <a:gd name="connsiteX126" fmla="*/ 585399 w 1034979"/>
                  <a:gd name="connsiteY126" fmla="*/ 996340 h 1280224"/>
                  <a:gd name="connsiteX127" fmla="*/ 720654 w 1034979"/>
                  <a:gd name="connsiteY127" fmla="*/ 1080160 h 1280224"/>
                  <a:gd name="connsiteX128" fmla="*/ 733989 w 1034979"/>
                  <a:gd name="connsiteY128" fmla="*/ 1089685 h 1280224"/>
                  <a:gd name="connsiteX129" fmla="*/ 743514 w 1034979"/>
                  <a:gd name="connsiteY129" fmla="*/ 1091590 h 1280224"/>
                  <a:gd name="connsiteX130" fmla="*/ 749229 w 1034979"/>
                  <a:gd name="connsiteY130" fmla="*/ 1093495 h 1280224"/>
                  <a:gd name="connsiteX131" fmla="*/ 762564 w 1034979"/>
                  <a:gd name="connsiteY131" fmla="*/ 1099210 h 1280224"/>
                  <a:gd name="connsiteX132" fmla="*/ 777804 w 1034979"/>
                  <a:gd name="connsiteY132" fmla="*/ 1097305 h 1280224"/>
                  <a:gd name="connsiteX133" fmla="*/ 789234 w 1034979"/>
                  <a:gd name="connsiteY133" fmla="*/ 1091590 h 1280224"/>
                  <a:gd name="connsiteX134" fmla="*/ 794949 w 1034979"/>
                  <a:gd name="connsiteY134" fmla="*/ 1089685 h 1280224"/>
                  <a:gd name="connsiteX135" fmla="*/ 802569 w 1034979"/>
                  <a:gd name="connsiteY135" fmla="*/ 1072540 h 1280224"/>
                  <a:gd name="connsiteX136" fmla="*/ 800664 w 1034979"/>
                  <a:gd name="connsiteY136" fmla="*/ 1047775 h 1280224"/>
                  <a:gd name="connsiteX137" fmla="*/ 798759 w 1034979"/>
                  <a:gd name="connsiteY137" fmla="*/ 1042060 h 1280224"/>
                  <a:gd name="connsiteX138" fmla="*/ 796854 w 1034979"/>
                  <a:gd name="connsiteY138" fmla="*/ 1034440 h 1280224"/>
                  <a:gd name="connsiteX139" fmla="*/ 783519 w 1034979"/>
                  <a:gd name="connsiteY139" fmla="*/ 1017295 h 1280224"/>
                  <a:gd name="connsiteX140" fmla="*/ 773994 w 1034979"/>
                  <a:gd name="connsiteY140" fmla="*/ 1011580 h 1280224"/>
                  <a:gd name="connsiteX141" fmla="*/ 648264 w 1034979"/>
                  <a:gd name="connsiteY141" fmla="*/ 920140 h 1280224"/>
                  <a:gd name="connsiteX142" fmla="*/ 644454 w 1034979"/>
                  <a:gd name="connsiteY142" fmla="*/ 902995 h 1280224"/>
                  <a:gd name="connsiteX143" fmla="*/ 646359 w 1034979"/>
                  <a:gd name="connsiteY143" fmla="*/ 895375 h 1280224"/>
                  <a:gd name="connsiteX144" fmla="*/ 650169 w 1034979"/>
                  <a:gd name="connsiteY144" fmla="*/ 878230 h 1280224"/>
                  <a:gd name="connsiteX145" fmla="*/ 653979 w 1034979"/>
                  <a:gd name="connsiteY145" fmla="*/ 872515 h 1280224"/>
                  <a:gd name="connsiteX146" fmla="*/ 655884 w 1034979"/>
                  <a:gd name="connsiteY146" fmla="*/ 866800 h 1280224"/>
                  <a:gd name="connsiteX147" fmla="*/ 661599 w 1034979"/>
                  <a:gd name="connsiteY147" fmla="*/ 864895 h 1280224"/>
                  <a:gd name="connsiteX148" fmla="*/ 671124 w 1034979"/>
                  <a:gd name="connsiteY148" fmla="*/ 853465 h 1280224"/>
                  <a:gd name="connsiteX149" fmla="*/ 724464 w 1034979"/>
                  <a:gd name="connsiteY149" fmla="*/ 845845 h 1280224"/>
                  <a:gd name="connsiteX150" fmla="*/ 842574 w 1034979"/>
                  <a:gd name="connsiteY150" fmla="*/ 847750 h 1280224"/>
                  <a:gd name="connsiteX151" fmla="*/ 871149 w 1034979"/>
                  <a:gd name="connsiteY151" fmla="*/ 849655 h 1280224"/>
                  <a:gd name="connsiteX152" fmla="*/ 899724 w 1034979"/>
                  <a:gd name="connsiteY152" fmla="*/ 855370 h 1280224"/>
                  <a:gd name="connsiteX153" fmla="*/ 922584 w 1034979"/>
                  <a:gd name="connsiteY153" fmla="*/ 859180 h 1280224"/>
                  <a:gd name="connsiteX154" fmla="*/ 951159 w 1034979"/>
                  <a:gd name="connsiteY154" fmla="*/ 864895 h 1280224"/>
                  <a:gd name="connsiteX155" fmla="*/ 956874 w 1034979"/>
                  <a:gd name="connsiteY155" fmla="*/ 864895 h 1280224"/>
                  <a:gd name="connsiteX156" fmla="*/ 1002594 w 1034979"/>
                  <a:gd name="connsiteY156" fmla="*/ 862990 h 1280224"/>
                  <a:gd name="connsiteX157" fmla="*/ 1031169 w 1034979"/>
                  <a:gd name="connsiteY157" fmla="*/ 855370 h 1280224"/>
                  <a:gd name="connsiteX158" fmla="*/ 1034979 w 1034979"/>
                  <a:gd name="connsiteY158" fmla="*/ 849655 h 1280224"/>
                  <a:gd name="connsiteX159" fmla="*/ 1033074 w 1034979"/>
                  <a:gd name="connsiteY159" fmla="*/ 830605 h 1280224"/>
                  <a:gd name="connsiteX160" fmla="*/ 1027359 w 1034979"/>
                  <a:gd name="connsiteY160" fmla="*/ 826795 h 1280224"/>
                  <a:gd name="connsiteX161" fmla="*/ 1012119 w 1034979"/>
                  <a:gd name="connsiteY161" fmla="*/ 824890 h 1280224"/>
                  <a:gd name="connsiteX162" fmla="*/ 1006404 w 1034979"/>
                  <a:gd name="connsiteY162" fmla="*/ 822985 h 1280224"/>
                  <a:gd name="connsiteX163" fmla="*/ 998784 w 1034979"/>
                  <a:gd name="connsiteY163" fmla="*/ 821080 h 1280224"/>
                  <a:gd name="connsiteX164" fmla="*/ 987354 w 1034979"/>
                  <a:gd name="connsiteY164" fmla="*/ 813460 h 1280224"/>
                  <a:gd name="connsiteX165" fmla="*/ 975924 w 1034979"/>
                  <a:gd name="connsiteY165" fmla="*/ 809650 h 1280224"/>
                  <a:gd name="connsiteX166" fmla="*/ 970209 w 1034979"/>
                  <a:gd name="connsiteY166" fmla="*/ 807745 h 1280224"/>
                  <a:gd name="connsiteX167" fmla="*/ 962589 w 1034979"/>
                  <a:gd name="connsiteY167" fmla="*/ 805840 h 1280224"/>
                  <a:gd name="connsiteX168" fmla="*/ 956874 w 1034979"/>
                  <a:gd name="connsiteY168" fmla="*/ 803935 h 1280224"/>
                  <a:gd name="connsiteX169" fmla="*/ 935919 w 1034979"/>
                  <a:gd name="connsiteY169" fmla="*/ 798220 h 1280224"/>
                  <a:gd name="connsiteX170" fmla="*/ 930204 w 1034979"/>
                  <a:gd name="connsiteY170" fmla="*/ 796315 h 1280224"/>
                  <a:gd name="connsiteX171" fmla="*/ 825429 w 1034979"/>
                  <a:gd name="connsiteY171" fmla="*/ 798220 h 1280224"/>
                  <a:gd name="connsiteX172" fmla="*/ 819714 w 1034979"/>
                  <a:gd name="connsiteY172" fmla="*/ 800125 h 1280224"/>
                  <a:gd name="connsiteX173" fmla="*/ 730179 w 1034979"/>
                  <a:gd name="connsiteY173" fmla="*/ 802030 h 1280224"/>
                  <a:gd name="connsiteX174" fmla="*/ 716844 w 1034979"/>
                  <a:gd name="connsiteY174" fmla="*/ 805840 h 1280224"/>
                  <a:gd name="connsiteX175" fmla="*/ 695889 w 1034979"/>
                  <a:gd name="connsiteY175" fmla="*/ 807745 h 1280224"/>
                  <a:gd name="connsiteX176" fmla="*/ 669219 w 1034979"/>
                  <a:gd name="connsiteY176" fmla="*/ 809650 h 1280224"/>
                  <a:gd name="connsiteX177" fmla="*/ 669219 w 1034979"/>
                  <a:gd name="connsiteY177" fmla="*/ 809650 h 1280224"/>
                  <a:gd name="connsiteX178" fmla="*/ 646359 w 1034979"/>
                  <a:gd name="connsiteY178" fmla="*/ 813460 h 1280224"/>
                  <a:gd name="connsiteX179" fmla="*/ 642549 w 1034979"/>
                  <a:gd name="connsiteY179" fmla="*/ 802030 h 1280224"/>
                  <a:gd name="connsiteX180" fmla="*/ 640644 w 1034979"/>
                  <a:gd name="connsiteY180" fmla="*/ 796315 h 1280224"/>
                  <a:gd name="connsiteX181" fmla="*/ 642549 w 1034979"/>
                  <a:gd name="connsiteY181" fmla="*/ 779170 h 1280224"/>
                  <a:gd name="connsiteX182" fmla="*/ 644454 w 1034979"/>
                  <a:gd name="connsiteY182" fmla="*/ 773455 h 1280224"/>
                  <a:gd name="connsiteX183" fmla="*/ 661599 w 1034979"/>
                  <a:gd name="connsiteY183" fmla="*/ 763930 h 1280224"/>
                  <a:gd name="connsiteX184" fmla="*/ 673029 w 1034979"/>
                  <a:gd name="connsiteY184" fmla="*/ 756310 h 1280224"/>
                  <a:gd name="connsiteX185" fmla="*/ 674934 w 1034979"/>
                  <a:gd name="connsiteY185" fmla="*/ 750595 h 1280224"/>
                  <a:gd name="connsiteX186" fmla="*/ 680649 w 1034979"/>
                  <a:gd name="connsiteY186" fmla="*/ 748690 h 1280224"/>
                  <a:gd name="connsiteX187" fmla="*/ 686364 w 1034979"/>
                  <a:gd name="connsiteY187" fmla="*/ 744880 h 1280224"/>
                  <a:gd name="connsiteX188" fmla="*/ 695889 w 1034979"/>
                  <a:gd name="connsiteY188" fmla="*/ 735355 h 1280224"/>
                  <a:gd name="connsiteX189" fmla="*/ 705414 w 1034979"/>
                  <a:gd name="connsiteY189" fmla="*/ 723925 h 1280224"/>
                  <a:gd name="connsiteX190" fmla="*/ 716844 w 1034979"/>
                  <a:gd name="connsiteY190" fmla="*/ 716305 h 1280224"/>
                  <a:gd name="connsiteX191" fmla="*/ 732084 w 1034979"/>
                  <a:gd name="connsiteY191" fmla="*/ 702970 h 1280224"/>
                  <a:gd name="connsiteX192" fmla="*/ 741609 w 1034979"/>
                  <a:gd name="connsiteY192" fmla="*/ 691540 h 1280224"/>
                  <a:gd name="connsiteX193" fmla="*/ 753039 w 1034979"/>
                  <a:gd name="connsiteY193" fmla="*/ 682015 h 1280224"/>
                  <a:gd name="connsiteX194" fmla="*/ 758754 w 1034979"/>
                  <a:gd name="connsiteY194" fmla="*/ 670585 h 1280224"/>
                  <a:gd name="connsiteX195" fmla="*/ 760659 w 1034979"/>
                  <a:gd name="connsiteY195" fmla="*/ 664870 h 1280224"/>
                  <a:gd name="connsiteX196" fmla="*/ 766374 w 1034979"/>
                  <a:gd name="connsiteY196" fmla="*/ 653440 h 1280224"/>
                  <a:gd name="connsiteX197" fmla="*/ 764469 w 1034979"/>
                  <a:gd name="connsiteY197" fmla="*/ 638200 h 1280224"/>
                  <a:gd name="connsiteX198" fmla="*/ 758754 w 1034979"/>
                  <a:gd name="connsiteY198" fmla="*/ 636295 h 1280224"/>
                  <a:gd name="connsiteX199" fmla="*/ 737799 w 1034979"/>
                  <a:gd name="connsiteY199" fmla="*/ 638200 h 1280224"/>
                  <a:gd name="connsiteX200" fmla="*/ 732084 w 1034979"/>
                  <a:gd name="connsiteY200" fmla="*/ 642010 h 1280224"/>
                  <a:gd name="connsiteX201" fmla="*/ 720654 w 1034979"/>
                  <a:gd name="connsiteY201" fmla="*/ 645820 h 1280224"/>
                  <a:gd name="connsiteX202" fmla="*/ 716844 w 1034979"/>
                  <a:gd name="connsiteY202" fmla="*/ 651535 h 1280224"/>
                  <a:gd name="connsiteX203" fmla="*/ 711129 w 1034979"/>
                  <a:gd name="connsiteY203" fmla="*/ 653440 h 1280224"/>
                  <a:gd name="connsiteX204" fmla="*/ 705414 w 1034979"/>
                  <a:gd name="connsiteY204" fmla="*/ 657250 h 1280224"/>
                  <a:gd name="connsiteX205" fmla="*/ 699699 w 1034979"/>
                  <a:gd name="connsiteY205" fmla="*/ 662965 h 1280224"/>
                  <a:gd name="connsiteX206" fmla="*/ 692079 w 1034979"/>
                  <a:gd name="connsiteY206" fmla="*/ 666775 h 1280224"/>
                  <a:gd name="connsiteX207" fmla="*/ 650169 w 1034979"/>
                  <a:gd name="connsiteY207" fmla="*/ 695350 h 1280224"/>
                  <a:gd name="connsiteX208" fmla="*/ 636834 w 1034979"/>
                  <a:gd name="connsiteY208" fmla="*/ 706780 h 1280224"/>
                  <a:gd name="connsiteX209" fmla="*/ 627309 w 1034979"/>
                  <a:gd name="connsiteY209" fmla="*/ 723925 h 1280224"/>
                  <a:gd name="connsiteX210" fmla="*/ 602544 w 1034979"/>
                  <a:gd name="connsiteY210" fmla="*/ 729640 h 1280224"/>
                  <a:gd name="connsiteX211" fmla="*/ 589209 w 1034979"/>
                  <a:gd name="connsiteY211" fmla="*/ 733450 h 1280224"/>
                  <a:gd name="connsiteX212" fmla="*/ 573969 w 1034979"/>
                  <a:gd name="connsiteY212" fmla="*/ 731545 h 1280224"/>
                  <a:gd name="connsiteX213" fmla="*/ 562539 w 1034979"/>
                  <a:gd name="connsiteY213" fmla="*/ 727735 h 1280224"/>
                  <a:gd name="connsiteX214" fmla="*/ 551109 w 1034979"/>
                  <a:gd name="connsiteY214" fmla="*/ 723925 h 1280224"/>
                  <a:gd name="connsiteX215" fmla="*/ 539679 w 1034979"/>
                  <a:gd name="connsiteY215" fmla="*/ 720115 h 1280224"/>
                  <a:gd name="connsiteX216" fmla="*/ 533964 w 1034979"/>
                  <a:gd name="connsiteY216" fmla="*/ 718210 h 1280224"/>
                  <a:gd name="connsiteX217" fmla="*/ 528249 w 1034979"/>
                  <a:gd name="connsiteY217" fmla="*/ 714400 h 1280224"/>
                  <a:gd name="connsiteX218" fmla="*/ 516819 w 1034979"/>
                  <a:gd name="connsiteY218" fmla="*/ 708685 h 1280224"/>
                  <a:gd name="connsiteX219" fmla="*/ 509199 w 1034979"/>
                  <a:gd name="connsiteY219" fmla="*/ 697255 h 1280224"/>
                  <a:gd name="connsiteX220" fmla="*/ 505389 w 1034979"/>
                  <a:gd name="connsiteY220" fmla="*/ 676300 h 1280224"/>
                  <a:gd name="connsiteX221" fmla="*/ 507294 w 1034979"/>
                  <a:gd name="connsiteY221" fmla="*/ 611530 h 1280224"/>
                  <a:gd name="connsiteX222" fmla="*/ 513009 w 1034979"/>
                  <a:gd name="connsiteY222" fmla="*/ 598195 h 1280224"/>
                  <a:gd name="connsiteX223" fmla="*/ 503484 w 1034979"/>
                  <a:gd name="connsiteY223" fmla="*/ 121945 h 1280224"/>
                  <a:gd name="connsiteX224" fmla="*/ 429189 w 1034979"/>
                  <a:gd name="connsiteY224" fmla="*/ 1930 h 1280224"/>
                  <a:gd name="connsiteX225" fmla="*/ 433083 w 1034979"/>
                  <a:gd name="connsiteY225" fmla="*/ 508869 h 1280224"/>
                  <a:gd name="connsiteX226" fmla="*/ 425379 w 1034979"/>
                  <a:gd name="connsiteY226" fmla="*/ 577449 h 1280224"/>
                  <a:gd name="connsiteX227" fmla="*/ 417759 w 1034979"/>
                  <a:gd name="connsiteY227" fmla="*/ 609625 h 1280224"/>
                  <a:gd name="connsiteX228" fmla="*/ 413949 w 1034979"/>
                  <a:gd name="connsiteY228" fmla="*/ 626770 h 1280224"/>
                  <a:gd name="connsiteX229" fmla="*/ 417759 w 1034979"/>
                  <a:gd name="connsiteY229" fmla="*/ 647725 h 1280224"/>
                  <a:gd name="connsiteX230" fmla="*/ 421569 w 1034979"/>
                  <a:gd name="connsiteY230" fmla="*/ 653440 h 1280224"/>
                  <a:gd name="connsiteX231" fmla="*/ 425379 w 1034979"/>
                  <a:gd name="connsiteY231" fmla="*/ 664870 h 1280224"/>
                  <a:gd name="connsiteX232" fmla="*/ 423474 w 1034979"/>
                  <a:gd name="connsiteY232" fmla="*/ 691540 h 1280224"/>
                  <a:gd name="connsiteX233" fmla="*/ 417759 w 1034979"/>
                  <a:gd name="connsiteY233" fmla="*/ 693445 h 1280224"/>
                  <a:gd name="connsiteX234" fmla="*/ 412044 w 1034979"/>
                  <a:gd name="connsiteY234" fmla="*/ 697255 h 1280224"/>
                  <a:gd name="connsiteX235" fmla="*/ 421569 w 1034979"/>
                  <a:gd name="connsiteY235" fmla="*/ 693445 h 1280224"/>
                  <a:gd name="connsiteX0" fmla="*/ 421569 w 1034979"/>
                  <a:gd name="connsiteY0" fmla="*/ 691707 h 1278486"/>
                  <a:gd name="connsiteX1" fmla="*/ 421569 w 1034979"/>
                  <a:gd name="connsiteY1" fmla="*/ 691707 h 1278486"/>
                  <a:gd name="connsiteX2" fmla="*/ 394899 w 1034979"/>
                  <a:gd name="connsiteY2" fmla="*/ 701232 h 1278486"/>
                  <a:gd name="connsiteX3" fmla="*/ 387279 w 1034979"/>
                  <a:gd name="connsiteY3" fmla="*/ 703137 h 1278486"/>
                  <a:gd name="connsiteX4" fmla="*/ 356799 w 1034979"/>
                  <a:gd name="connsiteY4" fmla="*/ 705042 h 1278486"/>
                  <a:gd name="connsiteX5" fmla="*/ 351084 w 1034979"/>
                  <a:gd name="connsiteY5" fmla="*/ 708852 h 1278486"/>
                  <a:gd name="connsiteX6" fmla="*/ 339654 w 1034979"/>
                  <a:gd name="connsiteY6" fmla="*/ 718377 h 1278486"/>
                  <a:gd name="connsiteX7" fmla="*/ 328224 w 1034979"/>
                  <a:gd name="connsiteY7" fmla="*/ 722187 h 1278486"/>
                  <a:gd name="connsiteX8" fmla="*/ 312984 w 1034979"/>
                  <a:gd name="connsiteY8" fmla="*/ 727902 h 1278486"/>
                  <a:gd name="connsiteX9" fmla="*/ 265359 w 1034979"/>
                  <a:gd name="connsiteY9" fmla="*/ 724092 h 1278486"/>
                  <a:gd name="connsiteX10" fmla="*/ 253929 w 1034979"/>
                  <a:gd name="connsiteY10" fmla="*/ 720282 h 1278486"/>
                  <a:gd name="connsiteX11" fmla="*/ 242499 w 1034979"/>
                  <a:gd name="connsiteY11" fmla="*/ 716472 h 1278486"/>
                  <a:gd name="connsiteX12" fmla="*/ 236784 w 1034979"/>
                  <a:gd name="connsiteY12" fmla="*/ 714567 h 1278486"/>
                  <a:gd name="connsiteX13" fmla="*/ 231069 w 1034979"/>
                  <a:gd name="connsiteY13" fmla="*/ 712662 h 1278486"/>
                  <a:gd name="connsiteX14" fmla="*/ 219639 w 1034979"/>
                  <a:gd name="connsiteY14" fmla="*/ 710757 h 1278486"/>
                  <a:gd name="connsiteX15" fmla="*/ 213924 w 1034979"/>
                  <a:gd name="connsiteY15" fmla="*/ 708852 h 1278486"/>
                  <a:gd name="connsiteX16" fmla="*/ 206304 w 1034979"/>
                  <a:gd name="connsiteY16" fmla="*/ 706947 h 1278486"/>
                  <a:gd name="connsiteX17" fmla="*/ 194874 w 1034979"/>
                  <a:gd name="connsiteY17" fmla="*/ 703137 h 1278486"/>
                  <a:gd name="connsiteX18" fmla="*/ 189159 w 1034979"/>
                  <a:gd name="connsiteY18" fmla="*/ 701232 h 1278486"/>
                  <a:gd name="connsiteX19" fmla="*/ 181539 w 1034979"/>
                  <a:gd name="connsiteY19" fmla="*/ 699327 h 1278486"/>
                  <a:gd name="connsiteX20" fmla="*/ 170109 w 1034979"/>
                  <a:gd name="connsiteY20" fmla="*/ 693612 h 1278486"/>
                  <a:gd name="connsiteX21" fmla="*/ 164394 w 1034979"/>
                  <a:gd name="connsiteY21" fmla="*/ 689802 h 1278486"/>
                  <a:gd name="connsiteX22" fmla="*/ 156774 w 1034979"/>
                  <a:gd name="connsiteY22" fmla="*/ 678372 h 1278486"/>
                  <a:gd name="connsiteX23" fmla="*/ 145344 w 1034979"/>
                  <a:gd name="connsiteY23" fmla="*/ 674562 h 1278486"/>
                  <a:gd name="connsiteX24" fmla="*/ 139629 w 1034979"/>
                  <a:gd name="connsiteY24" fmla="*/ 670752 h 1278486"/>
                  <a:gd name="connsiteX25" fmla="*/ 133914 w 1034979"/>
                  <a:gd name="connsiteY25" fmla="*/ 668847 h 1278486"/>
                  <a:gd name="connsiteX26" fmla="*/ 116769 w 1034979"/>
                  <a:gd name="connsiteY26" fmla="*/ 665037 h 1278486"/>
                  <a:gd name="connsiteX27" fmla="*/ 111054 w 1034979"/>
                  <a:gd name="connsiteY27" fmla="*/ 659322 h 1278486"/>
                  <a:gd name="connsiteX28" fmla="*/ 101529 w 1034979"/>
                  <a:gd name="connsiteY28" fmla="*/ 642177 h 1278486"/>
                  <a:gd name="connsiteX29" fmla="*/ 84384 w 1034979"/>
                  <a:gd name="connsiteY29" fmla="*/ 634557 h 1278486"/>
                  <a:gd name="connsiteX30" fmla="*/ 78669 w 1034979"/>
                  <a:gd name="connsiteY30" fmla="*/ 632652 h 1278486"/>
                  <a:gd name="connsiteX31" fmla="*/ 59619 w 1034979"/>
                  <a:gd name="connsiteY31" fmla="*/ 636462 h 1278486"/>
                  <a:gd name="connsiteX32" fmla="*/ 53904 w 1034979"/>
                  <a:gd name="connsiteY32" fmla="*/ 640272 h 1278486"/>
                  <a:gd name="connsiteX33" fmla="*/ 50094 w 1034979"/>
                  <a:gd name="connsiteY33" fmla="*/ 645987 h 1278486"/>
                  <a:gd name="connsiteX34" fmla="*/ 46284 w 1034979"/>
                  <a:gd name="connsiteY34" fmla="*/ 657417 h 1278486"/>
                  <a:gd name="connsiteX35" fmla="*/ 50094 w 1034979"/>
                  <a:gd name="connsiteY35" fmla="*/ 695517 h 1278486"/>
                  <a:gd name="connsiteX36" fmla="*/ 53904 w 1034979"/>
                  <a:gd name="connsiteY36" fmla="*/ 701232 h 1278486"/>
                  <a:gd name="connsiteX37" fmla="*/ 59619 w 1034979"/>
                  <a:gd name="connsiteY37" fmla="*/ 705042 h 1278486"/>
                  <a:gd name="connsiteX38" fmla="*/ 63429 w 1034979"/>
                  <a:gd name="connsiteY38" fmla="*/ 710757 h 1278486"/>
                  <a:gd name="connsiteX39" fmla="*/ 80574 w 1034979"/>
                  <a:gd name="connsiteY39" fmla="*/ 720282 h 1278486"/>
                  <a:gd name="connsiteX40" fmla="*/ 103434 w 1034979"/>
                  <a:gd name="connsiteY40" fmla="*/ 722187 h 1278486"/>
                  <a:gd name="connsiteX41" fmla="*/ 124389 w 1034979"/>
                  <a:gd name="connsiteY41" fmla="*/ 727902 h 1278486"/>
                  <a:gd name="connsiteX42" fmla="*/ 130104 w 1034979"/>
                  <a:gd name="connsiteY42" fmla="*/ 729807 h 1278486"/>
                  <a:gd name="connsiteX43" fmla="*/ 135819 w 1034979"/>
                  <a:gd name="connsiteY43" fmla="*/ 735522 h 1278486"/>
                  <a:gd name="connsiteX44" fmla="*/ 143439 w 1034979"/>
                  <a:gd name="connsiteY44" fmla="*/ 737427 h 1278486"/>
                  <a:gd name="connsiteX45" fmla="*/ 166299 w 1034979"/>
                  <a:gd name="connsiteY45" fmla="*/ 741237 h 1278486"/>
                  <a:gd name="connsiteX46" fmla="*/ 191064 w 1034979"/>
                  <a:gd name="connsiteY46" fmla="*/ 746952 h 1278486"/>
                  <a:gd name="connsiteX47" fmla="*/ 208209 w 1034979"/>
                  <a:gd name="connsiteY47" fmla="*/ 752667 h 1278486"/>
                  <a:gd name="connsiteX48" fmla="*/ 213924 w 1034979"/>
                  <a:gd name="connsiteY48" fmla="*/ 754572 h 1278486"/>
                  <a:gd name="connsiteX49" fmla="*/ 229164 w 1034979"/>
                  <a:gd name="connsiteY49" fmla="*/ 758382 h 1278486"/>
                  <a:gd name="connsiteX50" fmla="*/ 248214 w 1034979"/>
                  <a:gd name="connsiteY50" fmla="*/ 764097 h 1278486"/>
                  <a:gd name="connsiteX51" fmla="*/ 253929 w 1034979"/>
                  <a:gd name="connsiteY51" fmla="*/ 767907 h 1278486"/>
                  <a:gd name="connsiteX52" fmla="*/ 267264 w 1034979"/>
                  <a:gd name="connsiteY52" fmla="*/ 783147 h 1278486"/>
                  <a:gd name="connsiteX53" fmla="*/ 272979 w 1034979"/>
                  <a:gd name="connsiteY53" fmla="*/ 802197 h 1278486"/>
                  <a:gd name="connsiteX54" fmla="*/ 274884 w 1034979"/>
                  <a:gd name="connsiteY54" fmla="*/ 807912 h 1278486"/>
                  <a:gd name="connsiteX55" fmla="*/ 276789 w 1034979"/>
                  <a:gd name="connsiteY55" fmla="*/ 813627 h 1278486"/>
                  <a:gd name="connsiteX56" fmla="*/ 278694 w 1034979"/>
                  <a:gd name="connsiteY56" fmla="*/ 838392 h 1278486"/>
                  <a:gd name="connsiteX57" fmla="*/ 280599 w 1034979"/>
                  <a:gd name="connsiteY57" fmla="*/ 844107 h 1278486"/>
                  <a:gd name="connsiteX58" fmla="*/ 278694 w 1034979"/>
                  <a:gd name="connsiteY58" fmla="*/ 863157 h 1278486"/>
                  <a:gd name="connsiteX59" fmla="*/ 276789 w 1034979"/>
                  <a:gd name="connsiteY59" fmla="*/ 872682 h 1278486"/>
                  <a:gd name="connsiteX60" fmla="*/ 263454 w 1034979"/>
                  <a:gd name="connsiteY60" fmla="*/ 886017 h 1278486"/>
                  <a:gd name="connsiteX61" fmla="*/ 252024 w 1034979"/>
                  <a:gd name="connsiteY61" fmla="*/ 893637 h 1278486"/>
                  <a:gd name="connsiteX62" fmla="*/ 240594 w 1034979"/>
                  <a:gd name="connsiteY62" fmla="*/ 897447 h 1278486"/>
                  <a:gd name="connsiteX63" fmla="*/ 126294 w 1034979"/>
                  <a:gd name="connsiteY63" fmla="*/ 897447 h 1278486"/>
                  <a:gd name="connsiteX64" fmla="*/ 120579 w 1034979"/>
                  <a:gd name="connsiteY64" fmla="*/ 899352 h 1278486"/>
                  <a:gd name="connsiteX65" fmla="*/ 105339 w 1034979"/>
                  <a:gd name="connsiteY65" fmla="*/ 901257 h 1278486"/>
                  <a:gd name="connsiteX66" fmla="*/ 88194 w 1034979"/>
                  <a:gd name="connsiteY66" fmla="*/ 906972 h 1278486"/>
                  <a:gd name="connsiteX67" fmla="*/ 82479 w 1034979"/>
                  <a:gd name="connsiteY67" fmla="*/ 908877 h 1278486"/>
                  <a:gd name="connsiteX68" fmla="*/ 76764 w 1034979"/>
                  <a:gd name="connsiteY68" fmla="*/ 912687 h 1278486"/>
                  <a:gd name="connsiteX69" fmla="*/ 65334 w 1034979"/>
                  <a:gd name="connsiteY69" fmla="*/ 914592 h 1278486"/>
                  <a:gd name="connsiteX70" fmla="*/ 27234 w 1034979"/>
                  <a:gd name="connsiteY70" fmla="*/ 916497 h 1278486"/>
                  <a:gd name="connsiteX71" fmla="*/ 15804 w 1034979"/>
                  <a:gd name="connsiteY71" fmla="*/ 922212 h 1278486"/>
                  <a:gd name="connsiteX72" fmla="*/ 6279 w 1034979"/>
                  <a:gd name="connsiteY72" fmla="*/ 931737 h 1278486"/>
                  <a:gd name="connsiteX73" fmla="*/ 4374 w 1034979"/>
                  <a:gd name="connsiteY73" fmla="*/ 937452 h 1278486"/>
                  <a:gd name="connsiteX74" fmla="*/ 564 w 1034979"/>
                  <a:gd name="connsiteY74" fmla="*/ 943167 h 1278486"/>
                  <a:gd name="connsiteX75" fmla="*/ 6279 w 1034979"/>
                  <a:gd name="connsiteY75" fmla="*/ 975552 h 1278486"/>
                  <a:gd name="connsiteX76" fmla="*/ 11994 w 1034979"/>
                  <a:gd name="connsiteY76" fmla="*/ 979362 h 1278486"/>
                  <a:gd name="connsiteX77" fmla="*/ 17709 w 1034979"/>
                  <a:gd name="connsiteY77" fmla="*/ 981267 h 1278486"/>
                  <a:gd name="connsiteX78" fmla="*/ 145344 w 1034979"/>
                  <a:gd name="connsiteY78" fmla="*/ 979362 h 1278486"/>
                  <a:gd name="connsiteX79" fmla="*/ 152964 w 1034979"/>
                  <a:gd name="connsiteY79" fmla="*/ 977457 h 1278486"/>
                  <a:gd name="connsiteX80" fmla="*/ 303459 w 1034979"/>
                  <a:gd name="connsiteY80" fmla="*/ 971742 h 1278486"/>
                  <a:gd name="connsiteX81" fmla="*/ 318699 w 1034979"/>
                  <a:gd name="connsiteY81" fmla="*/ 979362 h 1278486"/>
                  <a:gd name="connsiteX82" fmla="*/ 330129 w 1034979"/>
                  <a:gd name="connsiteY82" fmla="*/ 985077 h 1278486"/>
                  <a:gd name="connsiteX83" fmla="*/ 333939 w 1034979"/>
                  <a:gd name="connsiteY83" fmla="*/ 990792 h 1278486"/>
                  <a:gd name="connsiteX84" fmla="*/ 339654 w 1034979"/>
                  <a:gd name="connsiteY84" fmla="*/ 992697 h 1278486"/>
                  <a:gd name="connsiteX85" fmla="*/ 351084 w 1034979"/>
                  <a:gd name="connsiteY85" fmla="*/ 1000317 h 1278486"/>
                  <a:gd name="connsiteX86" fmla="*/ 356799 w 1034979"/>
                  <a:gd name="connsiteY86" fmla="*/ 1004127 h 1278486"/>
                  <a:gd name="connsiteX87" fmla="*/ 360609 w 1034979"/>
                  <a:gd name="connsiteY87" fmla="*/ 1009842 h 1278486"/>
                  <a:gd name="connsiteX88" fmla="*/ 366324 w 1034979"/>
                  <a:gd name="connsiteY88" fmla="*/ 1021272 h 1278486"/>
                  <a:gd name="connsiteX89" fmla="*/ 362514 w 1034979"/>
                  <a:gd name="connsiteY89" fmla="*/ 1047942 h 1278486"/>
                  <a:gd name="connsiteX90" fmla="*/ 358704 w 1034979"/>
                  <a:gd name="connsiteY90" fmla="*/ 1053657 h 1278486"/>
                  <a:gd name="connsiteX91" fmla="*/ 356799 w 1034979"/>
                  <a:gd name="connsiteY91" fmla="*/ 1059372 h 1278486"/>
                  <a:gd name="connsiteX92" fmla="*/ 352989 w 1034979"/>
                  <a:gd name="connsiteY92" fmla="*/ 1065087 h 1278486"/>
                  <a:gd name="connsiteX93" fmla="*/ 351084 w 1034979"/>
                  <a:gd name="connsiteY93" fmla="*/ 1070802 h 1278486"/>
                  <a:gd name="connsiteX94" fmla="*/ 347274 w 1034979"/>
                  <a:gd name="connsiteY94" fmla="*/ 1076517 h 1278486"/>
                  <a:gd name="connsiteX95" fmla="*/ 330129 w 1034979"/>
                  <a:gd name="connsiteY95" fmla="*/ 1143192 h 1278486"/>
                  <a:gd name="connsiteX96" fmla="*/ 328224 w 1034979"/>
                  <a:gd name="connsiteY96" fmla="*/ 1194627 h 1278486"/>
                  <a:gd name="connsiteX97" fmla="*/ 330129 w 1034979"/>
                  <a:gd name="connsiteY97" fmla="*/ 1219392 h 1278486"/>
                  <a:gd name="connsiteX98" fmla="*/ 332034 w 1034979"/>
                  <a:gd name="connsiteY98" fmla="*/ 1225107 h 1278486"/>
                  <a:gd name="connsiteX99" fmla="*/ 335844 w 1034979"/>
                  <a:gd name="connsiteY99" fmla="*/ 1228917 h 1278486"/>
                  <a:gd name="connsiteX100" fmla="*/ 364419 w 1034979"/>
                  <a:gd name="connsiteY100" fmla="*/ 1274637 h 1278486"/>
                  <a:gd name="connsiteX101" fmla="*/ 387279 w 1034979"/>
                  <a:gd name="connsiteY101" fmla="*/ 1276542 h 1278486"/>
                  <a:gd name="connsiteX102" fmla="*/ 392994 w 1034979"/>
                  <a:gd name="connsiteY102" fmla="*/ 1270827 h 1278486"/>
                  <a:gd name="connsiteX103" fmla="*/ 394899 w 1034979"/>
                  <a:gd name="connsiteY103" fmla="*/ 1259397 h 1278486"/>
                  <a:gd name="connsiteX104" fmla="*/ 396804 w 1034979"/>
                  <a:gd name="connsiteY104" fmla="*/ 1253682 h 1278486"/>
                  <a:gd name="connsiteX105" fmla="*/ 398709 w 1034979"/>
                  <a:gd name="connsiteY105" fmla="*/ 1236537 h 1278486"/>
                  <a:gd name="connsiteX106" fmla="*/ 400614 w 1034979"/>
                  <a:gd name="connsiteY106" fmla="*/ 1223202 h 1278486"/>
                  <a:gd name="connsiteX107" fmla="*/ 404424 w 1034979"/>
                  <a:gd name="connsiteY107" fmla="*/ 1166052 h 1278486"/>
                  <a:gd name="connsiteX108" fmla="*/ 410139 w 1034979"/>
                  <a:gd name="connsiteY108" fmla="*/ 1154622 h 1278486"/>
                  <a:gd name="connsiteX109" fmla="*/ 413949 w 1034979"/>
                  <a:gd name="connsiteY109" fmla="*/ 1141287 h 1278486"/>
                  <a:gd name="connsiteX110" fmla="*/ 415854 w 1034979"/>
                  <a:gd name="connsiteY110" fmla="*/ 1135572 h 1278486"/>
                  <a:gd name="connsiteX111" fmla="*/ 417759 w 1034979"/>
                  <a:gd name="connsiteY111" fmla="*/ 1122237 h 1278486"/>
                  <a:gd name="connsiteX112" fmla="*/ 421569 w 1034979"/>
                  <a:gd name="connsiteY112" fmla="*/ 1110807 h 1278486"/>
                  <a:gd name="connsiteX113" fmla="*/ 427284 w 1034979"/>
                  <a:gd name="connsiteY113" fmla="*/ 1097472 h 1278486"/>
                  <a:gd name="connsiteX114" fmla="*/ 436809 w 1034979"/>
                  <a:gd name="connsiteY114" fmla="*/ 1086042 h 1278486"/>
                  <a:gd name="connsiteX115" fmla="*/ 450144 w 1034979"/>
                  <a:gd name="connsiteY115" fmla="*/ 1070802 h 1278486"/>
                  <a:gd name="connsiteX116" fmla="*/ 457764 w 1034979"/>
                  <a:gd name="connsiteY116" fmla="*/ 1059372 h 1278486"/>
                  <a:gd name="connsiteX117" fmla="*/ 461574 w 1034979"/>
                  <a:gd name="connsiteY117" fmla="*/ 1047942 h 1278486"/>
                  <a:gd name="connsiteX118" fmla="*/ 465384 w 1034979"/>
                  <a:gd name="connsiteY118" fmla="*/ 1032702 h 1278486"/>
                  <a:gd name="connsiteX119" fmla="*/ 467289 w 1034979"/>
                  <a:gd name="connsiteY119" fmla="*/ 1026987 h 1278486"/>
                  <a:gd name="connsiteX120" fmla="*/ 507294 w 1034979"/>
                  <a:gd name="connsiteY120" fmla="*/ 1021272 h 1278486"/>
                  <a:gd name="connsiteX121" fmla="*/ 535869 w 1034979"/>
                  <a:gd name="connsiteY121" fmla="*/ 1011747 h 1278486"/>
                  <a:gd name="connsiteX122" fmla="*/ 541584 w 1034979"/>
                  <a:gd name="connsiteY122" fmla="*/ 1009842 h 1278486"/>
                  <a:gd name="connsiteX123" fmla="*/ 547299 w 1034979"/>
                  <a:gd name="connsiteY123" fmla="*/ 1007937 h 1278486"/>
                  <a:gd name="connsiteX124" fmla="*/ 554919 w 1034979"/>
                  <a:gd name="connsiteY124" fmla="*/ 1006032 h 1278486"/>
                  <a:gd name="connsiteX125" fmla="*/ 573969 w 1034979"/>
                  <a:gd name="connsiteY125" fmla="*/ 998412 h 1278486"/>
                  <a:gd name="connsiteX126" fmla="*/ 585399 w 1034979"/>
                  <a:gd name="connsiteY126" fmla="*/ 994602 h 1278486"/>
                  <a:gd name="connsiteX127" fmla="*/ 720654 w 1034979"/>
                  <a:gd name="connsiteY127" fmla="*/ 1078422 h 1278486"/>
                  <a:gd name="connsiteX128" fmla="*/ 733989 w 1034979"/>
                  <a:gd name="connsiteY128" fmla="*/ 1087947 h 1278486"/>
                  <a:gd name="connsiteX129" fmla="*/ 743514 w 1034979"/>
                  <a:gd name="connsiteY129" fmla="*/ 1089852 h 1278486"/>
                  <a:gd name="connsiteX130" fmla="*/ 749229 w 1034979"/>
                  <a:gd name="connsiteY130" fmla="*/ 1091757 h 1278486"/>
                  <a:gd name="connsiteX131" fmla="*/ 762564 w 1034979"/>
                  <a:gd name="connsiteY131" fmla="*/ 1097472 h 1278486"/>
                  <a:gd name="connsiteX132" fmla="*/ 777804 w 1034979"/>
                  <a:gd name="connsiteY132" fmla="*/ 1095567 h 1278486"/>
                  <a:gd name="connsiteX133" fmla="*/ 789234 w 1034979"/>
                  <a:gd name="connsiteY133" fmla="*/ 1089852 h 1278486"/>
                  <a:gd name="connsiteX134" fmla="*/ 794949 w 1034979"/>
                  <a:gd name="connsiteY134" fmla="*/ 1087947 h 1278486"/>
                  <a:gd name="connsiteX135" fmla="*/ 802569 w 1034979"/>
                  <a:gd name="connsiteY135" fmla="*/ 1070802 h 1278486"/>
                  <a:gd name="connsiteX136" fmla="*/ 800664 w 1034979"/>
                  <a:gd name="connsiteY136" fmla="*/ 1046037 h 1278486"/>
                  <a:gd name="connsiteX137" fmla="*/ 798759 w 1034979"/>
                  <a:gd name="connsiteY137" fmla="*/ 1040322 h 1278486"/>
                  <a:gd name="connsiteX138" fmla="*/ 796854 w 1034979"/>
                  <a:gd name="connsiteY138" fmla="*/ 1032702 h 1278486"/>
                  <a:gd name="connsiteX139" fmla="*/ 783519 w 1034979"/>
                  <a:gd name="connsiteY139" fmla="*/ 1015557 h 1278486"/>
                  <a:gd name="connsiteX140" fmla="*/ 773994 w 1034979"/>
                  <a:gd name="connsiteY140" fmla="*/ 1009842 h 1278486"/>
                  <a:gd name="connsiteX141" fmla="*/ 648264 w 1034979"/>
                  <a:gd name="connsiteY141" fmla="*/ 918402 h 1278486"/>
                  <a:gd name="connsiteX142" fmla="*/ 644454 w 1034979"/>
                  <a:gd name="connsiteY142" fmla="*/ 901257 h 1278486"/>
                  <a:gd name="connsiteX143" fmla="*/ 646359 w 1034979"/>
                  <a:gd name="connsiteY143" fmla="*/ 893637 h 1278486"/>
                  <a:gd name="connsiteX144" fmla="*/ 650169 w 1034979"/>
                  <a:gd name="connsiteY144" fmla="*/ 876492 h 1278486"/>
                  <a:gd name="connsiteX145" fmla="*/ 653979 w 1034979"/>
                  <a:gd name="connsiteY145" fmla="*/ 870777 h 1278486"/>
                  <a:gd name="connsiteX146" fmla="*/ 655884 w 1034979"/>
                  <a:gd name="connsiteY146" fmla="*/ 865062 h 1278486"/>
                  <a:gd name="connsiteX147" fmla="*/ 661599 w 1034979"/>
                  <a:gd name="connsiteY147" fmla="*/ 863157 h 1278486"/>
                  <a:gd name="connsiteX148" fmla="*/ 671124 w 1034979"/>
                  <a:gd name="connsiteY148" fmla="*/ 851727 h 1278486"/>
                  <a:gd name="connsiteX149" fmla="*/ 724464 w 1034979"/>
                  <a:gd name="connsiteY149" fmla="*/ 844107 h 1278486"/>
                  <a:gd name="connsiteX150" fmla="*/ 842574 w 1034979"/>
                  <a:gd name="connsiteY150" fmla="*/ 846012 h 1278486"/>
                  <a:gd name="connsiteX151" fmla="*/ 871149 w 1034979"/>
                  <a:gd name="connsiteY151" fmla="*/ 847917 h 1278486"/>
                  <a:gd name="connsiteX152" fmla="*/ 899724 w 1034979"/>
                  <a:gd name="connsiteY152" fmla="*/ 853632 h 1278486"/>
                  <a:gd name="connsiteX153" fmla="*/ 922584 w 1034979"/>
                  <a:gd name="connsiteY153" fmla="*/ 857442 h 1278486"/>
                  <a:gd name="connsiteX154" fmla="*/ 951159 w 1034979"/>
                  <a:gd name="connsiteY154" fmla="*/ 863157 h 1278486"/>
                  <a:gd name="connsiteX155" fmla="*/ 956874 w 1034979"/>
                  <a:gd name="connsiteY155" fmla="*/ 863157 h 1278486"/>
                  <a:gd name="connsiteX156" fmla="*/ 1002594 w 1034979"/>
                  <a:gd name="connsiteY156" fmla="*/ 861252 h 1278486"/>
                  <a:gd name="connsiteX157" fmla="*/ 1031169 w 1034979"/>
                  <a:gd name="connsiteY157" fmla="*/ 853632 h 1278486"/>
                  <a:gd name="connsiteX158" fmla="*/ 1034979 w 1034979"/>
                  <a:gd name="connsiteY158" fmla="*/ 847917 h 1278486"/>
                  <a:gd name="connsiteX159" fmla="*/ 1033074 w 1034979"/>
                  <a:gd name="connsiteY159" fmla="*/ 828867 h 1278486"/>
                  <a:gd name="connsiteX160" fmla="*/ 1027359 w 1034979"/>
                  <a:gd name="connsiteY160" fmla="*/ 825057 h 1278486"/>
                  <a:gd name="connsiteX161" fmla="*/ 1012119 w 1034979"/>
                  <a:gd name="connsiteY161" fmla="*/ 823152 h 1278486"/>
                  <a:gd name="connsiteX162" fmla="*/ 1006404 w 1034979"/>
                  <a:gd name="connsiteY162" fmla="*/ 821247 h 1278486"/>
                  <a:gd name="connsiteX163" fmla="*/ 998784 w 1034979"/>
                  <a:gd name="connsiteY163" fmla="*/ 819342 h 1278486"/>
                  <a:gd name="connsiteX164" fmla="*/ 987354 w 1034979"/>
                  <a:gd name="connsiteY164" fmla="*/ 811722 h 1278486"/>
                  <a:gd name="connsiteX165" fmla="*/ 975924 w 1034979"/>
                  <a:gd name="connsiteY165" fmla="*/ 807912 h 1278486"/>
                  <a:gd name="connsiteX166" fmla="*/ 970209 w 1034979"/>
                  <a:gd name="connsiteY166" fmla="*/ 806007 h 1278486"/>
                  <a:gd name="connsiteX167" fmla="*/ 962589 w 1034979"/>
                  <a:gd name="connsiteY167" fmla="*/ 804102 h 1278486"/>
                  <a:gd name="connsiteX168" fmla="*/ 956874 w 1034979"/>
                  <a:gd name="connsiteY168" fmla="*/ 802197 h 1278486"/>
                  <a:gd name="connsiteX169" fmla="*/ 935919 w 1034979"/>
                  <a:gd name="connsiteY169" fmla="*/ 796482 h 1278486"/>
                  <a:gd name="connsiteX170" fmla="*/ 930204 w 1034979"/>
                  <a:gd name="connsiteY170" fmla="*/ 794577 h 1278486"/>
                  <a:gd name="connsiteX171" fmla="*/ 825429 w 1034979"/>
                  <a:gd name="connsiteY171" fmla="*/ 796482 h 1278486"/>
                  <a:gd name="connsiteX172" fmla="*/ 819714 w 1034979"/>
                  <a:gd name="connsiteY172" fmla="*/ 798387 h 1278486"/>
                  <a:gd name="connsiteX173" fmla="*/ 730179 w 1034979"/>
                  <a:gd name="connsiteY173" fmla="*/ 800292 h 1278486"/>
                  <a:gd name="connsiteX174" fmla="*/ 716844 w 1034979"/>
                  <a:gd name="connsiteY174" fmla="*/ 804102 h 1278486"/>
                  <a:gd name="connsiteX175" fmla="*/ 695889 w 1034979"/>
                  <a:gd name="connsiteY175" fmla="*/ 806007 h 1278486"/>
                  <a:gd name="connsiteX176" fmla="*/ 669219 w 1034979"/>
                  <a:gd name="connsiteY176" fmla="*/ 807912 h 1278486"/>
                  <a:gd name="connsiteX177" fmla="*/ 669219 w 1034979"/>
                  <a:gd name="connsiteY177" fmla="*/ 807912 h 1278486"/>
                  <a:gd name="connsiteX178" fmla="*/ 646359 w 1034979"/>
                  <a:gd name="connsiteY178" fmla="*/ 811722 h 1278486"/>
                  <a:gd name="connsiteX179" fmla="*/ 642549 w 1034979"/>
                  <a:gd name="connsiteY179" fmla="*/ 800292 h 1278486"/>
                  <a:gd name="connsiteX180" fmla="*/ 640644 w 1034979"/>
                  <a:gd name="connsiteY180" fmla="*/ 794577 h 1278486"/>
                  <a:gd name="connsiteX181" fmla="*/ 642549 w 1034979"/>
                  <a:gd name="connsiteY181" fmla="*/ 777432 h 1278486"/>
                  <a:gd name="connsiteX182" fmla="*/ 644454 w 1034979"/>
                  <a:gd name="connsiteY182" fmla="*/ 771717 h 1278486"/>
                  <a:gd name="connsiteX183" fmla="*/ 661599 w 1034979"/>
                  <a:gd name="connsiteY183" fmla="*/ 762192 h 1278486"/>
                  <a:gd name="connsiteX184" fmla="*/ 673029 w 1034979"/>
                  <a:gd name="connsiteY184" fmla="*/ 754572 h 1278486"/>
                  <a:gd name="connsiteX185" fmla="*/ 674934 w 1034979"/>
                  <a:gd name="connsiteY185" fmla="*/ 748857 h 1278486"/>
                  <a:gd name="connsiteX186" fmla="*/ 680649 w 1034979"/>
                  <a:gd name="connsiteY186" fmla="*/ 746952 h 1278486"/>
                  <a:gd name="connsiteX187" fmla="*/ 686364 w 1034979"/>
                  <a:gd name="connsiteY187" fmla="*/ 743142 h 1278486"/>
                  <a:gd name="connsiteX188" fmla="*/ 695889 w 1034979"/>
                  <a:gd name="connsiteY188" fmla="*/ 733617 h 1278486"/>
                  <a:gd name="connsiteX189" fmla="*/ 705414 w 1034979"/>
                  <a:gd name="connsiteY189" fmla="*/ 722187 h 1278486"/>
                  <a:gd name="connsiteX190" fmla="*/ 716844 w 1034979"/>
                  <a:gd name="connsiteY190" fmla="*/ 714567 h 1278486"/>
                  <a:gd name="connsiteX191" fmla="*/ 732084 w 1034979"/>
                  <a:gd name="connsiteY191" fmla="*/ 701232 h 1278486"/>
                  <a:gd name="connsiteX192" fmla="*/ 741609 w 1034979"/>
                  <a:gd name="connsiteY192" fmla="*/ 689802 h 1278486"/>
                  <a:gd name="connsiteX193" fmla="*/ 753039 w 1034979"/>
                  <a:gd name="connsiteY193" fmla="*/ 680277 h 1278486"/>
                  <a:gd name="connsiteX194" fmla="*/ 758754 w 1034979"/>
                  <a:gd name="connsiteY194" fmla="*/ 668847 h 1278486"/>
                  <a:gd name="connsiteX195" fmla="*/ 760659 w 1034979"/>
                  <a:gd name="connsiteY195" fmla="*/ 663132 h 1278486"/>
                  <a:gd name="connsiteX196" fmla="*/ 766374 w 1034979"/>
                  <a:gd name="connsiteY196" fmla="*/ 651702 h 1278486"/>
                  <a:gd name="connsiteX197" fmla="*/ 764469 w 1034979"/>
                  <a:gd name="connsiteY197" fmla="*/ 636462 h 1278486"/>
                  <a:gd name="connsiteX198" fmla="*/ 758754 w 1034979"/>
                  <a:gd name="connsiteY198" fmla="*/ 634557 h 1278486"/>
                  <a:gd name="connsiteX199" fmla="*/ 737799 w 1034979"/>
                  <a:gd name="connsiteY199" fmla="*/ 636462 h 1278486"/>
                  <a:gd name="connsiteX200" fmla="*/ 732084 w 1034979"/>
                  <a:gd name="connsiteY200" fmla="*/ 640272 h 1278486"/>
                  <a:gd name="connsiteX201" fmla="*/ 720654 w 1034979"/>
                  <a:gd name="connsiteY201" fmla="*/ 644082 h 1278486"/>
                  <a:gd name="connsiteX202" fmla="*/ 716844 w 1034979"/>
                  <a:gd name="connsiteY202" fmla="*/ 649797 h 1278486"/>
                  <a:gd name="connsiteX203" fmla="*/ 711129 w 1034979"/>
                  <a:gd name="connsiteY203" fmla="*/ 651702 h 1278486"/>
                  <a:gd name="connsiteX204" fmla="*/ 705414 w 1034979"/>
                  <a:gd name="connsiteY204" fmla="*/ 655512 h 1278486"/>
                  <a:gd name="connsiteX205" fmla="*/ 699699 w 1034979"/>
                  <a:gd name="connsiteY205" fmla="*/ 661227 h 1278486"/>
                  <a:gd name="connsiteX206" fmla="*/ 692079 w 1034979"/>
                  <a:gd name="connsiteY206" fmla="*/ 665037 h 1278486"/>
                  <a:gd name="connsiteX207" fmla="*/ 650169 w 1034979"/>
                  <a:gd name="connsiteY207" fmla="*/ 693612 h 1278486"/>
                  <a:gd name="connsiteX208" fmla="*/ 636834 w 1034979"/>
                  <a:gd name="connsiteY208" fmla="*/ 705042 h 1278486"/>
                  <a:gd name="connsiteX209" fmla="*/ 627309 w 1034979"/>
                  <a:gd name="connsiteY209" fmla="*/ 722187 h 1278486"/>
                  <a:gd name="connsiteX210" fmla="*/ 602544 w 1034979"/>
                  <a:gd name="connsiteY210" fmla="*/ 727902 h 1278486"/>
                  <a:gd name="connsiteX211" fmla="*/ 589209 w 1034979"/>
                  <a:gd name="connsiteY211" fmla="*/ 731712 h 1278486"/>
                  <a:gd name="connsiteX212" fmla="*/ 573969 w 1034979"/>
                  <a:gd name="connsiteY212" fmla="*/ 729807 h 1278486"/>
                  <a:gd name="connsiteX213" fmla="*/ 562539 w 1034979"/>
                  <a:gd name="connsiteY213" fmla="*/ 725997 h 1278486"/>
                  <a:gd name="connsiteX214" fmla="*/ 551109 w 1034979"/>
                  <a:gd name="connsiteY214" fmla="*/ 722187 h 1278486"/>
                  <a:gd name="connsiteX215" fmla="*/ 539679 w 1034979"/>
                  <a:gd name="connsiteY215" fmla="*/ 718377 h 1278486"/>
                  <a:gd name="connsiteX216" fmla="*/ 533964 w 1034979"/>
                  <a:gd name="connsiteY216" fmla="*/ 716472 h 1278486"/>
                  <a:gd name="connsiteX217" fmla="*/ 528249 w 1034979"/>
                  <a:gd name="connsiteY217" fmla="*/ 712662 h 1278486"/>
                  <a:gd name="connsiteX218" fmla="*/ 516819 w 1034979"/>
                  <a:gd name="connsiteY218" fmla="*/ 706947 h 1278486"/>
                  <a:gd name="connsiteX219" fmla="*/ 509199 w 1034979"/>
                  <a:gd name="connsiteY219" fmla="*/ 695517 h 1278486"/>
                  <a:gd name="connsiteX220" fmla="*/ 505389 w 1034979"/>
                  <a:gd name="connsiteY220" fmla="*/ 674562 h 1278486"/>
                  <a:gd name="connsiteX221" fmla="*/ 507294 w 1034979"/>
                  <a:gd name="connsiteY221" fmla="*/ 609792 h 1278486"/>
                  <a:gd name="connsiteX222" fmla="*/ 513009 w 1034979"/>
                  <a:gd name="connsiteY222" fmla="*/ 596457 h 1278486"/>
                  <a:gd name="connsiteX223" fmla="*/ 505996 w 1034979"/>
                  <a:gd name="connsiteY223" fmla="*/ 512093 h 1278486"/>
                  <a:gd name="connsiteX224" fmla="*/ 429189 w 1034979"/>
                  <a:gd name="connsiteY224" fmla="*/ 192 h 1278486"/>
                  <a:gd name="connsiteX225" fmla="*/ 433083 w 1034979"/>
                  <a:gd name="connsiteY225" fmla="*/ 507131 h 1278486"/>
                  <a:gd name="connsiteX226" fmla="*/ 425379 w 1034979"/>
                  <a:gd name="connsiteY226" fmla="*/ 575711 h 1278486"/>
                  <a:gd name="connsiteX227" fmla="*/ 417759 w 1034979"/>
                  <a:gd name="connsiteY227" fmla="*/ 607887 h 1278486"/>
                  <a:gd name="connsiteX228" fmla="*/ 413949 w 1034979"/>
                  <a:gd name="connsiteY228" fmla="*/ 625032 h 1278486"/>
                  <a:gd name="connsiteX229" fmla="*/ 417759 w 1034979"/>
                  <a:gd name="connsiteY229" fmla="*/ 645987 h 1278486"/>
                  <a:gd name="connsiteX230" fmla="*/ 421569 w 1034979"/>
                  <a:gd name="connsiteY230" fmla="*/ 651702 h 1278486"/>
                  <a:gd name="connsiteX231" fmla="*/ 425379 w 1034979"/>
                  <a:gd name="connsiteY231" fmla="*/ 663132 h 1278486"/>
                  <a:gd name="connsiteX232" fmla="*/ 423474 w 1034979"/>
                  <a:gd name="connsiteY232" fmla="*/ 689802 h 1278486"/>
                  <a:gd name="connsiteX233" fmla="*/ 417759 w 1034979"/>
                  <a:gd name="connsiteY233" fmla="*/ 691707 h 1278486"/>
                  <a:gd name="connsiteX234" fmla="*/ 412044 w 1034979"/>
                  <a:gd name="connsiteY234" fmla="*/ 695517 h 1278486"/>
                  <a:gd name="connsiteX235" fmla="*/ 421569 w 1034979"/>
                  <a:gd name="connsiteY235" fmla="*/ 691707 h 1278486"/>
                  <a:gd name="connsiteX0" fmla="*/ 421569 w 1034979"/>
                  <a:gd name="connsiteY0" fmla="*/ 253099 h 839878"/>
                  <a:gd name="connsiteX1" fmla="*/ 421569 w 1034979"/>
                  <a:gd name="connsiteY1" fmla="*/ 253099 h 839878"/>
                  <a:gd name="connsiteX2" fmla="*/ 394899 w 1034979"/>
                  <a:gd name="connsiteY2" fmla="*/ 262624 h 839878"/>
                  <a:gd name="connsiteX3" fmla="*/ 387279 w 1034979"/>
                  <a:gd name="connsiteY3" fmla="*/ 264529 h 839878"/>
                  <a:gd name="connsiteX4" fmla="*/ 356799 w 1034979"/>
                  <a:gd name="connsiteY4" fmla="*/ 266434 h 839878"/>
                  <a:gd name="connsiteX5" fmla="*/ 351084 w 1034979"/>
                  <a:gd name="connsiteY5" fmla="*/ 270244 h 839878"/>
                  <a:gd name="connsiteX6" fmla="*/ 339654 w 1034979"/>
                  <a:gd name="connsiteY6" fmla="*/ 279769 h 839878"/>
                  <a:gd name="connsiteX7" fmla="*/ 328224 w 1034979"/>
                  <a:gd name="connsiteY7" fmla="*/ 283579 h 839878"/>
                  <a:gd name="connsiteX8" fmla="*/ 312984 w 1034979"/>
                  <a:gd name="connsiteY8" fmla="*/ 289294 h 839878"/>
                  <a:gd name="connsiteX9" fmla="*/ 265359 w 1034979"/>
                  <a:gd name="connsiteY9" fmla="*/ 285484 h 839878"/>
                  <a:gd name="connsiteX10" fmla="*/ 253929 w 1034979"/>
                  <a:gd name="connsiteY10" fmla="*/ 281674 h 839878"/>
                  <a:gd name="connsiteX11" fmla="*/ 242499 w 1034979"/>
                  <a:gd name="connsiteY11" fmla="*/ 277864 h 839878"/>
                  <a:gd name="connsiteX12" fmla="*/ 236784 w 1034979"/>
                  <a:gd name="connsiteY12" fmla="*/ 275959 h 839878"/>
                  <a:gd name="connsiteX13" fmla="*/ 231069 w 1034979"/>
                  <a:gd name="connsiteY13" fmla="*/ 274054 h 839878"/>
                  <a:gd name="connsiteX14" fmla="*/ 219639 w 1034979"/>
                  <a:gd name="connsiteY14" fmla="*/ 272149 h 839878"/>
                  <a:gd name="connsiteX15" fmla="*/ 213924 w 1034979"/>
                  <a:gd name="connsiteY15" fmla="*/ 270244 h 839878"/>
                  <a:gd name="connsiteX16" fmla="*/ 206304 w 1034979"/>
                  <a:gd name="connsiteY16" fmla="*/ 268339 h 839878"/>
                  <a:gd name="connsiteX17" fmla="*/ 194874 w 1034979"/>
                  <a:gd name="connsiteY17" fmla="*/ 264529 h 839878"/>
                  <a:gd name="connsiteX18" fmla="*/ 189159 w 1034979"/>
                  <a:gd name="connsiteY18" fmla="*/ 262624 h 839878"/>
                  <a:gd name="connsiteX19" fmla="*/ 181539 w 1034979"/>
                  <a:gd name="connsiteY19" fmla="*/ 260719 h 839878"/>
                  <a:gd name="connsiteX20" fmla="*/ 170109 w 1034979"/>
                  <a:gd name="connsiteY20" fmla="*/ 255004 h 839878"/>
                  <a:gd name="connsiteX21" fmla="*/ 164394 w 1034979"/>
                  <a:gd name="connsiteY21" fmla="*/ 251194 h 839878"/>
                  <a:gd name="connsiteX22" fmla="*/ 156774 w 1034979"/>
                  <a:gd name="connsiteY22" fmla="*/ 239764 h 839878"/>
                  <a:gd name="connsiteX23" fmla="*/ 145344 w 1034979"/>
                  <a:gd name="connsiteY23" fmla="*/ 235954 h 839878"/>
                  <a:gd name="connsiteX24" fmla="*/ 139629 w 1034979"/>
                  <a:gd name="connsiteY24" fmla="*/ 232144 h 839878"/>
                  <a:gd name="connsiteX25" fmla="*/ 133914 w 1034979"/>
                  <a:gd name="connsiteY25" fmla="*/ 230239 h 839878"/>
                  <a:gd name="connsiteX26" fmla="*/ 116769 w 1034979"/>
                  <a:gd name="connsiteY26" fmla="*/ 226429 h 839878"/>
                  <a:gd name="connsiteX27" fmla="*/ 111054 w 1034979"/>
                  <a:gd name="connsiteY27" fmla="*/ 220714 h 839878"/>
                  <a:gd name="connsiteX28" fmla="*/ 101529 w 1034979"/>
                  <a:gd name="connsiteY28" fmla="*/ 203569 h 839878"/>
                  <a:gd name="connsiteX29" fmla="*/ 84384 w 1034979"/>
                  <a:gd name="connsiteY29" fmla="*/ 195949 h 839878"/>
                  <a:gd name="connsiteX30" fmla="*/ 78669 w 1034979"/>
                  <a:gd name="connsiteY30" fmla="*/ 194044 h 839878"/>
                  <a:gd name="connsiteX31" fmla="*/ 59619 w 1034979"/>
                  <a:gd name="connsiteY31" fmla="*/ 197854 h 839878"/>
                  <a:gd name="connsiteX32" fmla="*/ 53904 w 1034979"/>
                  <a:gd name="connsiteY32" fmla="*/ 201664 h 839878"/>
                  <a:gd name="connsiteX33" fmla="*/ 50094 w 1034979"/>
                  <a:gd name="connsiteY33" fmla="*/ 207379 h 839878"/>
                  <a:gd name="connsiteX34" fmla="*/ 46284 w 1034979"/>
                  <a:gd name="connsiteY34" fmla="*/ 218809 h 839878"/>
                  <a:gd name="connsiteX35" fmla="*/ 50094 w 1034979"/>
                  <a:gd name="connsiteY35" fmla="*/ 256909 h 839878"/>
                  <a:gd name="connsiteX36" fmla="*/ 53904 w 1034979"/>
                  <a:gd name="connsiteY36" fmla="*/ 262624 h 839878"/>
                  <a:gd name="connsiteX37" fmla="*/ 59619 w 1034979"/>
                  <a:gd name="connsiteY37" fmla="*/ 266434 h 839878"/>
                  <a:gd name="connsiteX38" fmla="*/ 63429 w 1034979"/>
                  <a:gd name="connsiteY38" fmla="*/ 272149 h 839878"/>
                  <a:gd name="connsiteX39" fmla="*/ 80574 w 1034979"/>
                  <a:gd name="connsiteY39" fmla="*/ 281674 h 839878"/>
                  <a:gd name="connsiteX40" fmla="*/ 103434 w 1034979"/>
                  <a:gd name="connsiteY40" fmla="*/ 283579 h 839878"/>
                  <a:gd name="connsiteX41" fmla="*/ 124389 w 1034979"/>
                  <a:gd name="connsiteY41" fmla="*/ 289294 h 839878"/>
                  <a:gd name="connsiteX42" fmla="*/ 130104 w 1034979"/>
                  <a:gd name="connsiteY42" fmla="*/ 291199 h 839878"/>
                  <a:gd name="connsiteX43" fmla="*/ 135819 w 1034979"/>
                  <a:gd name="connsiteY43" fmla="*/ 296914 h 839878"/>
                  <a:gd name="connsiteX44" fmla="*/ 143439 w 1034979"/>
                  <a:gd name="connsiteY44" fmla="*/ 298819 h 839878"/>
                  <a:gd name="connsiteX45" fmla="*/ 166299 w 1034979"/>
                  <a:gd name="connsiteY45" fmla="*/ 302629 h 839878"/>
                  <a:gd name="connsiteX46" fmla="*/ 191064 w 1034979"/>
                  <a:gd name="connsiteY46" fmla="*/ 308344 h 839878"/>
                  <a:gd name="connsiteX47" fmla="*/ 208209 w 1034979"/>
                  <a:gd name="connsiteY47" fmla="*/ 314059 h 839878"/>
                  <a:gd name="connsiteX48" fmla="*/ 213924 w 1034979"/>
                  <a:gd name="connsiteY48" fmla="*/ 315964 h 839878"/>
                  <a:gd name="connsiteX49" fmla="*/ 229164 w 1034979"/>
                  <a:gd name="connsiteY49" fmla="*/ 319774 h 839878"/>
                  <a:gd name="connsiteX50" fmla="*/ 248214 w 1034979"/>
                  <a:gd name="connsiteY50" fmla="*/ 325489 h 839878"/>
                  <a:gd name="connsiteX51" fmla="*/ 253929 w 1034979"/>
                  <a:gd name="connsiteY51" fmla="*/ 329299 h 839878"/>
                  <a:gd name="connsiteX52" fmla="*/ 267264 w 1034979"/>
                  <a:gd name="connsiteY52" fmla="*/ 344539 h 839878"/>
                  <a:gd name="connsiteX53" fmla="*/ 272979 w 1034979"/>
                  <a:gd name="connsiteY53" fmla="*/ 363589 h 839878"/>
                  <a:gd name="connsiteX54" fmla="*/ 274884 w 1034979"/>
                  <a:gd name="connsiteY54" fmla="*/ 369304 h 839878"/>
                  <a:gd name="connsiteX55" fmla="*/ 276789 w 1034979"/>
                  <a:gd name="connsiteY55" fmla="*/ 375019 h 839878"/>
                  <a:gd name="connsiteX56" fmla="*/ 278694 w 1034979"/>
                  <a:gd name="connsiteY56" fmla="*/ 399784 h 839878"/>
                  <a:gd name="connsiteX57" fmla="*/ 280599 w 1034979"/>
                  <a:gd name="connsiteY57" fmla="*/ 405499 h 839878"/>
                  <a:gd name="connsiteX58" fmla="*/ 278694 w 1034979"/>
                  <a:gd name="connsiteY58" fmla="*/ 424549 h 839878"/>
                  <a:gd name="connsiteX59" fmla="*/ 276789 w 1034979"/>
                  <a:gd name="connsiteY59" fmla="*/ 434074 h 839878"/>
                  <a:gd name="connsiteX60" fmla="*/ 263454 w 1034979"/>
                  <a:gd name="connsiteY60" fmla="*/ 447409 h 839878"/>
                  <a:gd name="connsiteX61" fmla="*/ 252024 w 1034979"/>
                  <a:gd name="connsiteY61" fmla="*/ 455029 h 839878"/>
                  <a:gd name="connsiteX62" fmla="*/ 240594 w 1034979"/>
                  <a:gd name="connsiteY62" fmla="*/ 458839 h 839878"/>
                  <a:gd name="connsiteX63" fmla="*/ 126294 w 1034979"/>
                  <a:gd name="connsiteY63" fmla="*/ 458839 h 839878"/>
                  <a:gd name="connsiteX64" fmla="*/ 120579 w 1034979"/>
                  <a:gd name="connsiteY64" fmla="*/ 460744 h 839878"/>
                  <a:gd name="connsiteX65" fmla="*/ 105339 w 1034979"/>
                  <a:gd name="connsiteY65" fmla="*/ 462649 h 839878"/>
                  <a:gd name="connsiteX66" fmla="*/ 88194 w 1034979"/>
                  <a:gd name="connsiteY66" fmla="*/ 468364 h 839878"/>
                  <a:gd name="connsiteX67" fmla="*/ 82479 w 1034979"/>
                  <a:gd name="connsiteY67" fmla="*/ 470269 h 839878"/>
                  <a:gd name="connsiteX68" fmla="*/ 76764 w 1034979"/>
                  <a:gd name="connsiteY68" fmla="*/ 474079 h 839878"/>
                  <a:gd name="connsiteX69" fmla="*/ 65334 w 1034979"/>
                  <a:gd name="connsiteY69" fmla="*/ 475984 h 839878"/>
                  <a:gd name="connsiteX70" fmla="*/ 27234 w 1034979"/>
                  <a:gd name="connsiteY70" fmla="*/ 477889 h 839878"/>
                  <a:gd name="connsiteX71" fmla="*/ 15804 w 1034979"/>
                  <a:gd name="connsiteY71" fmla="*/ 483604 h 839878"/>
                  <a:gd name="connsiteX72" fmla="*/ 6279 w 1034979"/>
                  <a:gd name="connsiteY72" fmla="*/ 493129 h 839878"/>
                  <a:gd name="connsiteX73" fmla="*/ 4374 w 1034979"/>
                  <a:gd name="connsiteY73" fmla="*/ 498844 h 839878"/>
                  <a:gd name="connsiteX74" fmla="*/ 564 w 1034979"/>
                  <a:gd name="connsiteY74" fmla="*/ 504559 h 839878"/>
                  <a:gd name="connsiteX75" fmla="*/ 6279 w 1034979"/>
                  <a:gd name="connsiteY75" fmla="*/ 536944 h 839878"/>
                  <a:gd name="connsiteX76" fmla="*/ 11994 w 1034979"/>
                  <a:gd name="connsiteY76" fmla="*/ 540754 h 839878"/>
                  <a:gd name="connsiteX77" fmla="*/ 17709 w 1034979"/>
                  <a:gd name="connsiteY77" fmla="*/ 542659 h 839878"/>
                  <a:gd name="connsiteX78" fmla="*/ 145344 w 1034979"/>
                  <a:gd name="connsiteY78" fmla="*/ 540754 h 839878"/>
                  <a:gd name="connsiteX79" fmla="*/ 152964 w 1034979"/>
                  <a:gd name="connsiteY79" fmla="*/ 538849 h 839878"/>
                  <a:gd name="connsiteX80" fmla="*/ 303459 w 1034979"/>
                  <a:gd name="connsiteY80" fmla="*/ 533134 h 839878"/>
                  <a:gd name="connsiteX81" fmla="*/ 318699 w 1034979"/>
                  <a:gd name="connsiteY81" fmla="*/ 540754 h 839878"/>
                  <a:gd name="connsiteX82" fmla="*/ 330129 w 1034979"/>
                  <a:gd name="connsiteY82" fmla="*/ 546469 h 839878"/>
                  <a:gd name="connsiteX83" fmla="*/ 333939 w 1034979"/>
                  <a:gd name="connsiteY83" fmla="*/ 552184 h 839878"/>
                  <a:gd name="connsiteX84" fmla="*/ 339654 w 1034979"/>
                  <a:gd name="connsiteY84" fmla="*/ 554089 h 839878"/>
                  <a:gd name="connsiteX85" fmla="*/ 351084 w 1034979"/>
                  <a:gd name="connsiteY85" fmla="*/ 561709 h 839878"/>
                  <a:gd name="connsiteX86" fmla="*/ 356799 w 1034979"/>
                  <a:gd name="connsiteY86" fmla="*/ 565519 h 839878"/>
                  <a:gd name="connsiteX87" fmla="*/ 360609 w 1034979"/>
                  <a:gd name="connsiteY87" fmla="*/ 571234 h 839878"/>
                  <a:gd name="connsiteX88" fmla="*/ 366324 w 1034979"/>
                  <a:gd name="connsiteY88" fmla="*/ 582664 h 839878"/>
                  <a:gd name="connsiteX89" fmla="*/ 362514 w 1034979"/>
                  <a:gd name="connsiteY89" fmla="*/ 609334 h 839878"/>
                  <a:gd name="connsiteX90" fmla="*/ 358704 w 1034979"/>
                  <a:gd name="connsiteY90" fmla="*/ 615049 h 839878"/>
                  <a:gd name="connsiteX91" fmla="*/ 356799 w 1034979"/>
                  <a:gd name="connsiteY91" fmla="*/ 620764 h 839878"/>
                  <a:gd name="connsiteX92" fmla="*/ 352989 w 1034979"/>
                  <a:gd name="connsiteY92" fmla="*/ 626479 h 839878"/>
                  <a:gd name="connsiteX93" fmla="*/ 351084 w 1034979"/>
                  <a:gd name="connsiteY93" fmla="*/ 632194 h 839878"/>
                  <a:gd name="connsiteX94" fmla="*/ 347274 w 1034979"/>
                  <a:gd name="connsiteY94" fmla="*/ 637909 h 839878"/>
                  <a:gd name="connsiteX95" fmla="*/ 330129 w 1034979"/>
                  <a:gd name="connsiteY95" fmla="*/ 704584 h 839878"/>
                  <a:gd name="connsiteX96" fmla="*/ 328224 w 1034979"/>
                  <a:gd name="connsiteY96" fmla="*/ 756019 h 839878"/>
                  <a:gd name="connsiteX97" fmla="*/ 330129 w 1034979"/>
                  <a:gd name="connsiteY97" fmla="*/ 780784 h 839878"/>
                  <a:gd name="connsiteX98" fmla="*/ 332034 w 1034979"/>
                  <a:gd name="connsiteY98" fmla="*/ 786499 h 839878"/>
                  <a:gd name="connsiteX99" fmla="*/ 335844 w 1034979"/>
                  <a:gd name="connsiteY99" fmla="*/ 790309 h 839878"/>
                  <a:gd name="connsiteX100" fmla="*/ 364419 w 1034979"/>
                  <a:gd name="connsiteY100" fmla="*/ 836029 h 839878"/>
                  <a:gd name="connsiteX101" fmla="*/ 387279 w 1034979"/>
                  <a:gd name="connsiteY101" fmla="*/ 837934 h 839878"/>
                  <a:gd name="connsiteX102" fmla="*/ 392994 w 1034979"/>
                  <a:gd name="connsiteY102" fmla="*/ 832219 h 839878"/>
                  <a:gd name="connsiteX103" fmla="*/ 394899 w 1034979"/>
                  <a:gd name="connsiteY103" fmla="*/ 820789 h 839878"/>
                  <a:gd name="connsiteX104" fmla="*/ 396804 w 1034979"/>
                  <a:gd name="connsiteY104" fmla="*/ 815074 h 839878"/>
                  <a:gd name="connsiteX105" fmla="*/ 398709 w 1034979"/>
                  <a:gd name="connsiteY105" fmla="*/ 797929 h 839878"/>
                  <a:gd name="connsiteX106" fmla="*/ 400614 w 1034979"/>
                  <a:gd name="connsiteY106" fmla="*/ 784594 h 839878"/>
                  <a:gd name="connsiteX107" fmla="*/ 404424 w 1034979"/>
                  <a:gd name="connsiteY107" fmla="*/ 727444 h 839878"/>
                  <a:gd name="connsiteX108" fmla="*/ 410139 w 1034979"/>
                  <a:gd name="connsiteY108" fmla="*/ 716014 h 839878"/>
                  <a:gd name="connsiteX109" fmla="*/ 413949 w 1034979"/>
                  <a:gd name="connsiteY109" fmla="*/ 702679 h 839878"/>
                  <a:gd name="connsiteX110" fmla="*/ 415854 w 1034979"/>
                  <a:gd name="connsiteY110" fmla="*/ 696964 h 839878"/>
                  <a:gd name="connsiteX111" fmla="*/ 417759 w 1034979"/>
                  <a:gd name="connsiteY111" fmla="*/ 683629 h 839878"/>
                  <a:gd name="connsiteX112" fmla="*/ 421569 w 1034979"/>
                  <a:gd name="connsiteY112" fmla="*/ 672199 h 839878"/>
                  <a:gd name="connsiteX113" fmla="*/ 427284 w 1034979"/>
                  <a:gd name="connsiteY113" fmla="*/ 658864 h 839878"/>
                  <a:gd name="connsiteX114" fmla="*/ 436809 w 1034979"/>
                  <a:gd name="connsiteY114" fmla="*/ 647434 h 839878"/>
                  <a:gd name="connsiteX115" fmla="*/ 450144 w 1034979"/>
                  <a:gd name="connsiteY115" fmla="*/ 632194 h 839878"/>
                  <a:gd name="connsiteX116" fmla="*/ 457764 w 1034979"/>
                  <a:gd name="connsiteY116" fmla="*/ 620764 h 839878"/>
                  <a:gd name="connsiteX117" fmla="*/ 461574 w 1034979"/>
                  <a:gd name="connsiteY117" fmla="*/ 609334 h 839878"/>
                  <a:gd name="connsiteX118" fmla="*/ 465384 w 1034979"/>
                  <a:gd name="connsiteY118" fmla="*/ 594094 h 839878"/>
                  <a:gd name="connsiteX119" fmla="*/ 467289 w 1034979"/>
                  <a:gd name="connsiteY119" fmla="*/ 588379 h 839878"/>
                  <a:gd name="connsiteX120" fmla="*/ 507294 w 1034979"/>
                  <a:gd name="connsiteY120" fmla="*/ 582664 h 839878"/>
                  <a:gd name="connsiteX121" fmla="*/ 535869 w 1034979"/>
                  <a:gd name="connsiteY121" fmla="*/ 573139 h 839878"/>
                  <a:gd name="connsiteX122" fmla="*/ 541584 w 1034979"/>
                  <a:gd name="connsiteY122" fmla="*/ 571234 h 839878"/>
                  <a:gd name="connsiteX123" fmla="*/ 547299 w 1034979"/>
                  <a:gd name="connsiteY123" fmla="*/ 569329 h 839878"/>
                  <a:gd name="connsiteX124" fmla="*/ 554919 w 1034979"/>
                  <a:gd name="connsiteY124" fmla="*/ 567424 h 839878"/>
                  <a:gd name="connsiteX125" fmla="*/ 573969 w 1034979"/>
                  <a:gd name="connsiteY125" fmla="*/ 559804 h 839878"/>
                  <a:gd name="connsiteX126" fmla="*/ 585399 w 1034979"/>
                  <a:gd name="connsiteY126" fmla="*/ 555994 h 839878"/>
                  <a:gd name="connsiteX127" fmla="*/ 720654 w 1034979"/>
                  <a:gd name="connsiteY127" fmla="*/ 639814 h 839878"/>
                  <a:gd name="connsiteX128" fmla="*/ 733989 w 1034979"/>
                  <a:gd name="connsiteY128" fmla="*/ 649339 h 839878"/>
                  <a:gd name="connsiteX129" fmla="*/ 743514 w 1034979"/>
                  <a:gd name="connsiteY129" fmla="*/ 651244 h 839878"/>
                  <a:gd name="connsiteX130" fmla="*/ 749229 w 1034979"/>
                  <a:gd name="connsiteY130" fmla="*/ 653149 h 839878"/>
                  <a:gd name="connsiteX131" fmla="*/ 762564 w 1034979"/>
                  <a:gd name="connsiteY131" fmla="*/ 658864 h 839878"/>
                  <a:gd name="connsiteX132" fmla="*/ 777804 w 1034979"/>
                  <a:gd name="connsiteY132" fmla="*/ 656959 h 839878"/>
                  <a:gd name="connsiteX133" fmla="*/ 789234 w 1034979"/>
                  <a:gd name="connsiteY133" fmla="*/ 651244 h 839878"/>
                  <a:gd name="connsiteX134" fmla="*/ 794949 w 1034979"/>
                  <a:gd name="connsiteY134" fmla="*/ 649339 h 839878"/>
                  <a:gd name="connsiteX135" fmla="*/ 802569 w 1034979"/>
                  <a:gd name="connsiteY135" fmla="*/ 632194 h 839878"/>
                  <a:gd name="connsiteX136" fmla="*/ 800664 w 1034979"/>
                  <a:gd name="connsiteY136" fmla="*/ 607429 h 839878"/>
                  <a:gd name="connsiteX137" fmla="*/ 798759 w 1034979"/>
                  <a:gd name="connsiteY137" fmla="*/ 601714 h 839878"/>
                  <a:gd name="connsiteX138" fmla="*/ 796854 w 1034979"/>
                  <a:gd name="connsiteY138" fmla="*/ 594094 h 839878"/>
                  <a:gd name="connsiteX139" fmla="*/ 783519 w 1034979"/>
                  <a:gd name="connsiteY139" fmla="*/ 576949 h 839878"/>
                  <a:gd name="connsiteX140" fmla="*/ 773994 w 1034979"/>
                  <a:gd name="connsiteY140" fmla="*/ 571234 h 839878"/>
                  <a:gd name="connsiteX141" fmla="*/ 648264 w 1034979"/>
                  <a:gd name="connsiteY141" fmla="*/ 479794 h 839878"/>
                  <a:gd name="connsiteX142" fmla="*/ 644454 w 1034979"/>
                  <a:gd name="connsiteY142" fmla="*/ 462649 h 839878"/>
                  <a:gd name="connsiteX143" fmla="*/ 646359 w 1034979"/>
                  <a:gd name="connsiteY143" fmla="*/ 455029 h 839878"/>
                  <a:gd name="connsiteX144" fmla="*/ 650169 w 1034979"/>
                  <a:gd name="connsiteY144" fmla="*/ 437884 h 839878"/>
                  <a:gd name="connsiteX145" fmla="*/ 653979 w 1034979"/>
                  <a:gd name="connsiteY145" fmla="*/ 432169 h 839878"/>
                  <a:gd name="connsiteX146" fmla="*/ 655884 w 1034979"/>
                  <a:gd name="connsiteY146" fmla="*/ 426454 h 839878"/>
                  <a:gd name="connsiteX147" fmla="*/ 661599 w 1034979"/>
                  <a:gd name="connsiteY147" fmla="*/ 424549 h 839878"/>
                  <a:gd name="connsiteX148" fmla="*/ 671124 w 1034979"/>
                  <a:gd name="connsiteY148" fmla="*/ 413119 h 839878"/>
                  <a:gd name="connsiteX149" fmla="*/ 724464 w 1034979"/>
                  <a:gd name="connsiteY149" fmla="*/ 405499 h 839878"/>
                  <a:gd name="connsiteX150" fmla="*/ 842574 w 1034979"/>
                  <a:gd name="connsiteY150" fmla="*/ 407404 h 839878"/>
                  <a:gd name="connsiteX151" fmla="*/ 871149 w 1034979"/>
                  <a:gd name="connsiteY151" fmla="*/ 409309 h 839878"/>
                  <a:gd name="connsiteX152" fmla="*/ 899724 w 1034979"/>
                  <a:gd name="connsiteY152" fmla="*/ 415024 h 839878"/>
                  <a:gd name="connsiteX153" fmla="*/ 922584 w 1034979"/>
                  <a:gd name="connsiteY153" fmla="*/ 418834 h 839878"/>
                  <a:gd name="connsiteX154" fmla="*/ 951159 w 1034979"/>
                  <a:gd name="connsiteY154" fmla="*/ 424549 h 839878"/>
                  <a:gd name="connsiteX155" fmla="*/ 956874 w 1034979"/>
                  <a:gd name="connsiteY155" fmla="*/ 424549 h 839878"/>
                  <a:gd name="connsiteX156" fmla="*/ 1002594 w 1034979"/>
                  <a:gd name="connsiteY156" fmla="*/ 422644 h 839878"/>
                  <a:gd name="connsiteX157" fmla="*/ 1031169 w 1034979"/>
                  <a:gd name="connsiteY157" fmla="*/ 415024 h 839878"/>
                  <a:gd name="connsiteX158" fmla="*/ 1034979 w 1034979"/>
                  <a:gd name="connsiteY158" fmla="*/ 409309 h 839878"/>
                  <a:gd name="connsiteX159" fmla="*/ 1033074 w 1034979"/>
                  <a:gd name="connsiteY159" fmla="*/ 390259 h 839878"/>
                  <a:gd name="connsiteX160" fmla="*/ 1027359 w 1034979"/>
                  <a:gd name="connsiteY160" fmla="*/ 386449 h 839878"/>
                  <a:gd name="connsiteX161" fmla="*/ 1012119 w 1034979"/>
                  <a:gd name="connsiteY161" fmla="*/ 384544 h 839878"/>
                  <a:gd name="connsiteX162" fmla="*/ 1006404 w 1034979"/>
                  <a:gd name="connsiteY162" fmla="*/ 382639 h 839878"/>
                  <a:gd name="connsiteX163" fmla="*/ 998784 w 1034979"/>
                  <a:gd name="connsiteY163" fmla="*/ 380734 h 839878"/>
                  <a:gd name="connsiteX164" fmla="*/ 987354 w 1034979"/>
                  <a:gd name="connsiteY164" fmla="*/ 373114 h 839878"/>
                  <a:gd name="connsiteX165" fmla="*/ 975924 w 1034979"/>
                  <a:gd name="connsiteY165" fmla="*/ 369304 h 839878"/>
                  <a:gd name="connsiteX166" fmla="*/ 970209 w 1034979"/>
                  <a:gd name="connsiteY166" fmla="*/ 367399 h 839878"/>
                  <a:gd name="connsiteX167" fmla="*/ 962589 w 1034979"/>
                  <a:gd name="connsiteY167" fmla="*/ 365494 h 839878"/>
                  <a:gd name="connsiteX168" fmla="*/ 956874 w 1034979"/>
                  <a:gd name="connsiteY168" fmla="*/ 363589 h 839878"/>
                  <a:gd name="connsiteX169" fmla="*/ 935919 w 1034979"/>
                  <a:gd name="connsiteY169" fmla="*/ 357874 h 839878"/>
                  <a:gd name="connsiteX170" fmla="*/ 930204 w 1034979"/>
                  <a:gd name="connsiteY170" fmla="*/ 355969 h 839878"/>
                  <a:gd name="connsiteX171" fmla="*/ 825429 w 1034979"/>
                  <a:gd name="connsiteY171" fmla="*/ 357874 h 839878"/>
                  <a:gd name="connsiteX172" fmla="*/ 819714 w 1034979"/>
                  <a:gd name="connsiteY172" fmla="*/ 359779 h 839878"/>
                  <a:gd name="connsiteX173" fmla="*/ 730179 w 1034979"/>
                  <a:gd name="connsiteY173" fmla="*/ 361684 h 839878"/>
                  <a:gd name="connsiteX174" fmla="*/ 716844 w 1034979"/>
                  <a:gd name="connsiteY174" fmla="*/ 365494 h 839878"/>
                  <a:gd name="connsiteX175" fmla="*/ 695889 w 1034979"/>
                  <a:gd name="connsiteY175" fmla="*/ 367399 h 839878"/>
                  <a:gd name="connsiteX176" fmla="*/ 669219 w 1034979"/>
                  <a:gd name="connsiteY176" fmla="*/ 369304 h 839878"/>
                  <a:gd name="connsiteX177" fmla="*/ 669219 w 1034979"/>
                  <a:gd name="connsiteY177" fmla="*/ 369304 h 839878"/>
                  <a:gd name="connsiteX178" fmla="*/ 646359 w 1034979"/>
                  <a:gd name="connsiteY178" fmla="*/ 373114 h 839878"/>
                  <a:gd name="connsiteX179" fmla="*/ 642549 w 1034979"/>
                  <a:gd name="connsiteY179" fmla="*/ 361684 h 839878"/>
                  <a:gd name="connsiteX180" fmla="*/ 640644 w 1034979"/>
                  <a:gd name="connsiteY180" fmla="*/ 355969 h 839878"/>
                  <a:gd name="connsiteX181" fmla="*/ 642549 w 1034979"/>
                  <a:gd name="connsiteY181" fmla="*/ 338824 h 839878"/>
                  <a:gd name="connsiteX182" fmla="*/ 644454 w 1034979"/>
                  <a:gd name="connsiteY182" fmla="*/ 333109 h 839878"/>
                  <a:gd name="connsiteX183" fmla="*/ 661599 w 1034979"/>
                  <a:gd name="connsiteY183" fmla="*/ 323584 h 839878"/>
                  <a:gd name="connsiteX184" fmla="*/ 673029 w 1034979"/>
                  <a:gd name="connsiteY184" fmla="*/ 315964 h 839878"/>
                  <a:gd name="connsiteX185" fmla="*/ 674934 w 1034979"/>
                  <a:gd name="connsiteY185" fmla="*/ 310249 h 839878"/>
                  <a:gd name="connsiteX186" fmla="*/ 680649 w 1034979"/>
                  <a:gd name="connsiteY186" fmla="*/ 308344 h 839878"/>
                  <a:gd name="connsiteX187" fmla="*/ 686364 w 1034979"/>
                  <a:gd name="connsiteY187" fmla="*/ 304534 h 839878"/>
                  <a:gd name="connsiteX188" fmla="*/ 695889 w 1034979"/>
                  <a:gd name="connsiteY188" fmla="*/ 295009 h 839878"/>
                  <a:gd name="connsiteX189" fmla="*/ 705414 w 1034979"/>
                  <a:gd name="connsiteY189" fmla="*/ 283579 h 839878"/>
                  <a:gd name="connsiteX190" fmla="*/ 716844 w 1034979"/>
                  <a:gd name="connsiteY190" fmla="*/ 275959 h 839878"/>
                  <a:gd name="connsiteX191" fmla="*/ 732084 w 1034979"/>
                  <a:gd name="connsiteY191" fmla="*/ 262624 h 839878"/>
                  <a:gd name="connsiteX192" fmla="*/ 741609 w 1034979"/>
                  <a:gd name="connsiteY192" fmla="*/ 251194 h 839878"/>
                  <a:gd name="connsiteX193" fmla="*/ 753039 w 1034979"/>
                  <a:gd name="connsiteY193" fmla="*/ 241669 h 839878"/>
                  <a:gd name="connsiteX194" fmla="*/ 758754 w 1034979"/>
                  <a:gd name="connsiteY194" fmla="*/ 230239 h 839878"/>
                  <a:gd name="connsiteX195" fmla="*/ 760659 w 1034979"/>
                  <a:gd name="connsiteY195" fmla="*/ 224524 h 839878"/>
                  <a:gd name="connsiteX196" fmla="*/ 766374 w 1034979"/>
                  <a:gd name="connsiteY196" fmla="*/ 213094 h 839878"/>
                  <a:gd name="connsiteX197" fmla="*/ 764469 w 1034979"/>
                  <a:gd name="connsiteY197" fmla="*/ 197854 h 839878"/>
                  <a:gd name="connsiteX198" fmla="*/ 758754 w 1034979"/>
                  <a:gd name="connsiteY198" fmla="*/ 195949 h 839878"/>
                  <a:gd name="connsiteX199" fmla="*/ 737799 w 1034979"/>
                  <a:gd name="connsiteY199" fmla="*/ 197854 h 839878"/>
                  <a:gd name="connsiteX200" fmla="*/ 732084 w 1034979"/>
                  <a:gd name="connsiteY200" fmla="*/ 201664 h 839878"/>
                  <a:gd name="connsiteX201" fmla="*/ 720654 w 1034979"/>
                  <a:gd name="connsiteY201" fmla="*/ 205474 h 839878"/>
                  <a:gd name="connsiteX202" fmla="*/ 716844 w 1034979"/>
                  <a:gd name="connsiteY202" fmla="*/ 211189 h 839878"/>
                  <a:gd name="connsiteX203" fmla="*/ 711129 w 1034979"/>
                  <a:gd name="connsiteY203" fmla="*/ 213094 h 839878"/>
                  <a:gd name="connsiteX204" fmla="*/ 705414 w 1034979"/>
                  <a:gd name="connsiteY204" fmla="*/ 216904 h 839878"/>
                  <a:gd name="connsiteX205" fmla="*/ 699699 w 1034979"/>
                  <a:gd name="connsiteY205" fmla="*/ 222619 h 839878"/>
                  <a:gd name="connsiteX206" fmla="*/ 692079 w 1034979"/>
                  <a:gd name="connsiteY206" fmla="*/ 226429 h 839878"/>
                  <a:gd name="connsiteX207" fmla="*/ 650169 w 1034979"/>
                  <a:gd name="connsiteY207" fmla="*/ 255004 h 839878"/>
                  <a:gd name="connsiteX208" fmla="*/ 636834 w 1034979"/>
                  <a:gd name="connsiteY208" fmla="*/ 266434 h 839878"/>
                  <a:gd name="connsiteX209" fmla="*/ 627309 w 1034979"/>
                  <a:gd name="connsiteY209" fmla="*/ 283579 h 839878"/>
                  <a:gd name="connsiteX210" fmla="*/ 602544 w 1034979"/>
                  <a:gd name="connsiteY210" fmla="*/ 289294 h 839878"/>
                  <a:gd name="connsiteX211" fmla="*/ 589209 w 1034979"/>
                  <a:gd name="connsiteY211" fmla="*/ 293104 h 839878"/>
                  <a:gd name="connsiteX212" fmla="*/ 573969 w 1034979"/>
                  <a:gd name="connsiteY212" fmla="*/ 291199 h 839878"/>
                  <a:gd name="connsiteX213" fmla="*/ 562539 w 1034979"/>
                  <a:gd name="connsiteY213" fmla="*/ 287389 h 839878"/>
                  <a:gd name="connsiteX214" fmla="*/ 551109 w 1034979"/>
                  <a:gd name="connsiteY214" fmla="*/ 283579 h 839878"/>
                  <a:gd name="connsiteX215" fmla="*/ 539679 w 1034979"/>
                  <a:gd name="connsiteY215" fmla="*/ 279769 h 839878"/>
                  <a:gd name="connsiteX216" fmla="*/ 533964 w 1034979"/>
                  <a:gd name="connsiteY216" fmla="*/ 277864 h 839878"/>
                  <a:gd name="connsiteX217" fmla="*/ 528249 w 1034979"/>
                  <a:gd name="connsiteY217" fmla="*/ 274054 h 839878"/>
                  <a:gd name="connsiteX218" fmla="*/ 516819 w 1034979"/>
                  <a:gd name="connsiteY218" fmla="*/ 268339 h 839878"/>
                  <a:gd name="connsiteX219" fmla="*/ 509199 w 1034979"/>
                  <a:gd name="connsiteY219" fmla="*/ 256909 h 839878"/>
                  <a:gd name="connsiteX220" fmla="*/ 505389 w 1034979"/>
                  <a:gd name="connsiteY220" fmla="*/ 235954 h 839878"/>
                  <a:gd name="connsiteX221" fmla="*/ 507294 w 1034979"/>
                  <a:gd name="connsiteY221" fmla="*/ 171184 h 839878"/>
                  <a:gd name="connsiteX222" fmla="*/ 513009 w 1034979"/>
                  <a:gd name="connsiteY222" fmla="*/ 157849 h 839878"/>
                  <a:gd name="connsiteX223" fmla="*/ 505996 w 1034979"/>
                  <a:gd name="connsiteY223" fmla="*/ 73485 h 839878"/>
                  <a:gd name="connsiteX224" fmla="*/ 464358 w 1034979"/>
                  <a:gd name="connsiteY224" fmla="*/ 11248 h 839878"/>
                  <a:gd name="connsiteX225" fmla="*/ 433083 w 1034979"/>
                  <a:gd name="connsiteY225" fmla="*/ 68523 h 839878"/>
                  <a:gd name="connsiteX226" fmla="*/ 425379 w 1034979"/>
                  <a:gd name="connsiteY226" fmla="*/ 137103 h 839878"/>
                  <a:gd name="connsiteX227" fmla="*/ 417759 w 1034979"/>
                  <a:gd name="connsiteY227" fmla="*/ 169279 h 839878"/>
                  <a:gd name="connsiteX228" fmla="*/ 413949 w 1034979"/>
                  <a:gd name="connsiteY228" fmla="*/ 186424 h 839878"/>
                  <a:gd name="connsiteX229" fmla="*/ 417759 w 1034979"/>
                  <a:gd name="connsiteY229" fmla="*/ 207379 h 839878"/>
                  <a:gd name="connsiteX230" fmla="*/ 421569 w 1034979"/>
                  <a:gd name="connsiteY230" fmla="*/ 213094 h 839878"/>
                  <a:gd name="connsiteX231" fmla="*/ 425379 w 1034979"/>
                  <a:gd name="connsiteY231" fmla="*/ 224524 h 839878"/>
                  <a:gd name="connsiteX232" fmla="*/ 423474 w 1034979"/>
                  <a:gd name="connsiteY232" fmla="*/ 251194 h 839878"/>
                  <a:gd name="connsiteX233" fmla="*/ 417759 w 1034979"/>
                  <a:gd name="connsiteY233" fmla="*/ 253099 h 839878"/>
                  <a:gd name="connsiteX234" fmla="*/ 412044 w 1034979"/>
                  <a:gd name="connsiteY234" fmla="*/ 256909 h 839878"/>
                  <a:gd name="connsiteX235" fmla="*/ 421569 w 1034979"/>
                  <a:gd name="connsiteY235" fmla="*/ 253099 h 839878"/>
                  <a:gd name="connsiteX0" fmla="*/ 421569 w 1034979"/>
                  <a:gd name="connsiteY0" fmla="*/ 253099 h 839878"/>
                  <a:gd name="connsiteX1" fmla="*/ 421569 w 1034979"/>
                  <a:gd name="connsiteY1" fmla="*/ 253099 h 839878"/>
                  <a:gd name="connsiteX2" fmla="*/ 394899 w 1034979"/>
                  <a:gd name="connsiteY2" fmla="*/ 262624 h 839878"/>
                  <a:gd name="connsiteX3" fmla="*/ 387279 w 1034979"/>
                  <a:gd name="connsiteY3" fmla="*/ 264529 h 839878"/>
                  <a:gd name="connsiteX4" fmla="*/ 356799 w 1034979"/>
                  <a:gd name="connsiteY4" fmla="*/ 266434 h 839878"/>
                  <a:gd name="connsiteX5" fmla="*/ 351084 w 1034979"/>
                  <a:gd name="connsiteY5" fmla="*/ 270244 h 839878"/>
                  <a:gd name="connsiteX6" fmla="*/ 339654 w 1034979"/>
                  <a:gd name="connsiteY6" fmla="*/ 279769 h 839878"/>
                  <a:gd name="connsiteX7" fmla="*/ 328224 w 1034979"/>
                  <a:gd name="connsiteY7" fmla="*/ 283579 h 839878"/>
                  <a:gd name="connsiteX8" fmla="*/ 312984 w 1034979"/>
                  <a:gd name="connsiteY8" fmla="*/ 289294 h 839878"/>
                  <a:gd name="connsiteX9" fmla="*/ 265359 w 1034979"/>
                  <a:gd name="connsiteY9" fmla="*/ 285484 h 839878"/>
                  <a:gd name="connsiteX10" fmla="*/ 253929 w 1034979"/>
                  <a:gd name="connsiteY10" fmla="*/ 281674 h 839878"/>
                  <a:gd name="connsiteX11" fmla="*/ 242499 w 1034979"/>
                  <a:gd name="connsiteY11" fmla="*/ 277864 h 839878"/>
                  <a:gd name="connsiteX12" fmla="*/ 236784 w 1034979"/>
                  <a:gd name="connsiteY12" fmla="*/ 275959 h 839878"/>
                  <a:gd name="connsiteX13" fmla="*/ 231069 w 1034979"/>
                  <a:gd name="connsiteY13" fmla="*/ 274054 h 839878"/>
                  <a:gd name="connsiteX14" fmla="*/ 219639 w 1034979"/>
                  <a:gd name="connsiteY14" fmla="*/ 272149 h 839878"/>
                  <a:gd name="connsiteX15" fmla="*/ 213924 w 1034979"/>
                  <a:gd name="connsiteY15" fmla="*/ 270244 h 839878"/>
                  <a:gd name="connsiteX16" fmla="*/ 206304 w 1034979"/>
                  <a:gd name="connsiteY16" fmla="*/ 268339 h 839878"/>
                  <a:gd name="connsiteX17" fmla="*/ 194874 w 1034979"/>
                  <a:gd name="connsiteY17" fmla="*/ 264529 h 839878"/>
                  <a:gd name="connsiteX18" fmla="*/ 189159 w 1034979"/>
                  <a:gd name="connsiteY18" fmla="*/ 262624 h 839878"/>
                  <a:gd name="connsiteX19" fmla="*/ 181539 w 1034979"/>
                  <a:gd name="connsiteY19" fmla="*/ 260719 h 839878"/>
                  <a:gd name="connsiteX20" fmla="*/ 170109 w 1034979"/>
                  <a:gd name="connsiteY20" fmla="*/ 255004 h 839878"/>
                  <a:gd name="connsiteX21" fmla="*/ 164394 w 1034979"/>
                  <a:gd name="connsiteY21" fmla="*/ 251194 h 839878"/>
                  <a:gd name="connsiteX22" fmla="*/ 156774 w 1034979"/>
                  <a:gd name="connsiteY22" fmla="*/ 239764 h 839878"/>
                  <a:gd name="connsiteX23" fmla="*/ 145344 w 1034979"/>
                  <a:gd name="connsiteY23" fmla="*/ 235954 h 839878"/>
                  <a:gd name="connsiteX24" fmla="*/ 139629 w 1034979"/>
                  <a:gd name="connsiteY24" fmla="*/ 232144 h 839878"/>
                  <a:gd name="connsiteX25" fmla="*/ 133914 w 1034979"/>
                  <a:gd name="connsiteY25" fmla="*/ 230239 h 839878"/>
                  <a:gd name="connsiteX26" fmla="*/ 116769 w 1034979"/>
                  <a:gd name="connsiteY26" fmla="*/ 226429 h 839878"/>
                  <a:gd name="connsiteX27" fmla="*/ 111054 w 1034979"/>
                  <a:gd name="connsiteY27" fmla="*/ 220714 h 839878"/>
                  <a:gd name="connsiteX28" fmla="*/ 101529 w 1034979"/>
                  <a:gd name="connsiteY28" fmla="*/ 203569 h 839878"/>
                  <a:gd name="connsiteX29" fmla="*/ 84384 w 1034979"/>
                  <a:gd name="connsiteY29" fmla="*/ 195949 h 839878"/>
                  <a:gd name="connsiteX30" fmla="*/ 78669 w 1034979"/>
                  <a:gd name="connsiteY30" fmla="*/ 194044 h 839878"/>
                  <a:gd name="connsiteX31" fmla="*/ 59619 w 1034979"/>
                  <a:gd name="connsiteY31" fmla="*/ 197854 h 839878"/>
                  <a:gd name="connsiteX32" fmla="*/ 53904 w 1034979"/>
                  <a:gd name="connsiteY32" fmla="*/ 201664 h 839878"/>
                  <a:gd name="connsiteX33" fmla="*/ 50094 w 1034979"/>
                  <a:gd name="connsiteY33" fmla="*/ 207379 h 839878"/>
                  <a:gd name="connsiteX34" fmla="*/ 46284 w 1034979"/>
                  <a:gd name="connsiteY34" fmla="*/ 218809 h 839878"/>
                  <a:gd name="connsiteX35" fmla="*/ 50094 w 1034979"/>
                  <a:gd name="connsiteY35" fmla="*/ 256909 h 839878"/>
                  <a:gd name="connsiteX36" fmla="*/ 53904 w 1034979"/>
                  <a:gd name="connsiteY36" fmla="*/ 262624 h 839878"/>
                  <a:gd name="connsiteX37" fmla="*/ 59619 w 1034979"/>
                  <a:gd name="connsiteY37" fmla="*/ 266434 h 839878"/>
                  <a:gd name="connsiteX38" fmla="*/ 63429 w 1034979"/>
                  <a:gd name="connsiteY38" fmla="*/ 272149 h 839878"/>
                  <a:gd name="connsiteX39" fmla="*/ 80574 w 1034979"/>
                  <a:gd name="connsiteY39" fmla="*/ 281674 h 839878"/>
                  <a:gd name="connsiteX40" fmla="*/ 103434 w 1034979"/>
                  <a:gd name="connsiteY40" fmla="*/ 283579 h 839878"/>
                  <a:gd name="connsiteX41" fmla="*/ 124389 w 1034979"/>
                  <a:gd name="connsiteY41" fmla="*/ 289294 h 839878"/>
                  <a:gd name="connsiteX42" fmla="*/ 130104 w 1034979"/>
                  <a:gd name="connsiteY42" fmla="*/ 291199 h 839878"/>
                  <a:gd name="connsiteX43" fmla="*/ 135819 w 1034979"/>
                  <a:gd name="connsiteY43" fmla="*/ 296914 h 839878"/>
                  <a:gd name="connsiteX44" fmla="*/ 143439 w 1034979"/>
                  <a:gd name="connsiteY44" fmla="*/ 298819 h 839878"/>
                  <a:gd name="connsiteX45" fmla="*/ 166299 w 1034979"/>
                  <a:gd name="connsiteY45" fmla="*/ 302629 h 839878"/>
                  <a:gd name="connsiteX46" fmla="*/ 191064 w 1034979"/>
                  <a:gd name="connsiteY46" fmla="*/ 308344 h 839878"/>
                  <a:gd name="connsiteX47" fmla="*/ 208209 w 1034979"/>
                  <a:gd name="connsiteY47" fmla="*/ 314059 h 839878"/>
                  <a:gd name="connsiteX48" fmla="*/ 213924 w 1034979"/>
                  <a:gd name="connsiteY48" fmla="*/ 315964 h 839878"/>
                  <a:gd name="connsiteX49" fmla="*/ 229164 w 1034979"/>
                  <a:gd name="connsiteY49" fmla="*/ 319774 h 839878"/>
                  <a:gd name="connsiteX50" fmla="*/ 248214 w 1034979"/>
                  <a:gd name="connsiteY50" fmla="*/ 325489 h 839878"/>
                  <a:gd name="connsiteX51" fmla="*/ 253929 w 1034979"/>
                  <a:gd name="connsiteY51" fmla="*/ 329299 h 839878"/>
                  <a:gd name="connsiteX52" fmla="*/ 267264 w 1034979"/>
                  <a:gd name="connsiteY52" fmla="*/ 344539 h 839878"/>
                  <a:gd name="connsiteX53" fmla="*/ 272979 w 1034979"/>
                  <a:gd name="connsiteY53" fmla="*/ 363589 h 839878"/>
                  <a:gd name="connsiteX54" fmla="*/ 274884 w 1034979"/>
                  <a:gd name="connsiteY54" fmla="*/ 369304 h 839878"/>
                  <a:gd name="connsiteX55" fmla="*/ 276789 w 1034979"/>
                  <a:gd name="connsiteY55" fmla="*/ 375019 h 839878"/>
                  <a:gd name="connsiteX56" fmla="*/ 278694 w 1034979"/>
                  <a:gd name="connsiteY56" fmla="*/ 399784 h 839878"/>
                  <a:gd name="connsiteX57" fmla="*/ 280599 w 1034979"/>
                  <a:gd name="connsiteY57" fmla="*/ 405499 h 839878"/>
                  <a:gd name="connsiteX58" fmla="*/ 278694 w 1034979"/>
                  <a:gd name="connsiteY58" fmla="*/ 424549 h 839878"/>
                  <a:gd name="connsiteX59" fmla="*/ 276789 w 1034979"/>
                  <a:gd name="connsiteY59" fmla="*/ 434074 h 839878"/>
                  <a:gd name="connsiteX60" fmla="*/ 263454 w 1034979"/>
                  <a:gd name="connsiteY60" fmla="*/ 447409 h 839878"/>
                  <a:gd name="connsiteX61" fmla="*/ 252024 w 1034979"/>
                  <a:gd name="connsiteY61" fmla="*/ 455029 h 839878"/>
                  <a:gd name="connsiteX62" fmla="*/ 240594 w 1034979"/>
                  <a:gd name="connsiteY62" fmla="*/ 458839 h 839878"/>
                  <a:gd name="connsiteX63" fmla="*/ 126294 w 1034979"/>
                  <a:gd name="connsiteY63" fmla="*/ 458839 h 839878"/>
                  <a:gd name="connsiteX64" fmla="*/ 120579 w 1034979"/>
                  <a:gd name="connsiteY64" fmla="*/ 460744 h 839878"/>
                  <a:gd name="connsiteX65" fmla="*/ 105339 w 1034979"/>
                  <a:gd name="connsiteY65" fmla="*/ 462649 h 839878"/>
                  <a:gd name="connsiteX66" fmla="*/ 88194 w 1034979"/>
                  <a:gd name="connsiteY66" fmla="*/ 468364 h 839878"/>
                  <a:gd name="connsiteX67" fmla="*/ 82479 w 1034979"/>
                  <a:gd name="connsiteY67" fmla="*/ 470269 h 839878"/>
                  <a:gd name="connsiteX68" fmla="*/ 76764 w 1034979"/>
                  <a:gd name="connsiteY68" fmla="*/ 474079 h 839878"/>
                  <a:gd name="connsiteX69" fmla="*/ 65334 w 1034979"/>
                  <a:gd name="connsiteY69" fmla="*/ 475984 h 839878"/>
                  <a:gd name="connsiteX70" fmla="*/ 27234 w 1034979"/>
                  <a:gd name="connsiteY70" fmla="*/ 477889 h 839878"/>
                  <a:gd name="connsiteX71" fmla="*/ 15804 w 1034979"/>
                  <a:gd name="connsiteY71" fmla="*/ 483604 h 839878"/>
                  <a:gd name="connsiteX72" fmla="*/ 6279 w 1034979"/>
                  <a:gd name="connsiteY72" fmla="*/ 493129 h 839878"/>
                  <a:gd name="connsiteX73" fmla="*/ 4374 w 1034979"/>
                  <a:gd name="connsiteY73" fmla="*/ 498844 h 839878"/>
                  <a:gd name="connsiteX74" fmla="*/ 564 w 1034979"/>
                  <a:gd name="connsiteY74" fmla="*/ 504559 h 839878"/>
                  <a:gd name="connsiteX75" fmla="*/ 6279 w 1034979"/>
                  <a:gd name="connsiteY75" fmla="*/ 536944 h 839878"/>
                  <a:gd name="connsiteX76" fmla="*/ 11994 w 1034979"/>
                  <a:gd name="connsiteY76" fmla="*/ 540754 h 839878"/>
                  <a:gd name="connsiteX77" fmla="*/ 17709 w 1034979"/>
                  <a:gd name="connsiteY77" fmla="*/ 542659 h 839878"/>
                  <a:gd name="connsiteX78" fmla="*/ 145344 w 1034979"/>
                  <a:gd name="connsiteY78" fmla="*/ 540754 h 839878"/>
                  <a:gd name="connsiteX79" fmla="*/ 152964 w 1034979"/>
                  <a:gd name="connsiteY79" fmla="*/ 538849 h 839878"/>
                  <a:gd name="connsiteX80" fmla="*/ 303459 w 1034979"/>
                  <a:gd name="connsiteY80" fmla="*/ 533134 h 839878"/>
                  <a:gd name="connsiteX81" fmla="*/ 318699 w 1034979"/>
                  <a:gd name="connsiteY81" fmla="*/ 540754 h 839878"/>
                  <a:gd name="connsiteX82" fmla="*/ 330129 w 1034979"/>
                  <a:gd name="connsiteY82" fmla="*/ 546469 h 839878"/>
                  <a:gd name="connsiteX83" fmla="*/ 333939 w 1034979"/>
                  <a:gd name="connsiteY83" fmla="*/ 552184 h 839878"/>
                  <a:gd name="connsiteX84" fmla="*/ 339654 w 1034979"/>
                  <a:gd name="connsiteY84" fmla="*/ 554089 h 839878"/>
                  <a:gd name="connsiteX85" fmla="*/ 351084 w 1034979"/>
                  <a:gd name="connsiteY85" fmla="*/ 561709 h 839878"/>
                  <a:gd name="connsiteX86" fmla="*/ 356799 w 1034979"/>
                  <a:gd name="connsiteY86" fmla="*/ 565519 h 839878"/>
                  <a:gd name="connsiteX87" fmla="*/ 360609 w 1034979"/>
                  <a:gd name="connsiteY87" fmla="*/ 571234 h 839878"/>
                  <a:gd name="connsiteX88" fmla="*/ 366324 w 1034979"/>
                  <a:gd name="connsiteY88" fmla="*/ 582664 h 839878"/>
                  <a:gd name="connsiteX89" fmla="*/ 362514 w 1034979"/>
                  <a:gd name="connsiteY89" fmla="*/ 609334 h 839878"/>
                  <a:gd name="connsiteX90" fmla="*/ 358704 w 1034979"/>
                  <a:gd name="connsiteY90" fmla="*/ 615049 h 839878"/>
                  <a:gd name="connsiteX91" fmla="*/ 356799 w 1034979"/>
                  <a:gd name="connsiteY91" fmla="*/ 620764 h 839878"/>
                  <a:gd name="connsiteX92" fmla="*/ 352989 w 1034979"/>
                  <a:gd name="connsiteY92" fmla="*/ 626479 h 839878"/>
                  <a:gd name="connsiteX93" fmla="*/ 351084 w 1034979"/>
                  <a:gd name="connsiteY93" fmla="*/ 632194 h 839878"/>
                  <a:gd name="connsiteX94" fmla="*/ 347274 w 1034979"/>
                  <a:gd name="connsiteY94" fmla="*/ 637909 h 839878"/>
                  <a:gd name="connsiteX95" fmla="*/ 330129 w 1034979"/>
                  <a:gd name="connsiteY95" fmla="*/ 704584 h 839878"/>
                  <a:gd name="connsiteX96" fmla="*/ 328224 w 1034979"/>
                  <a:gd name="connsiteY96" fmla="*/ 756019 h 839878"/>
                  <a:gd name="connsiteX97" fmla="*/ 330129 w 1034979"/>
                  <a:gd name="connsiteY97" fmla="*/ 780784 h 839878"/>
                  <a:gd name="connsiteX98" fmla="*/ 332034 w 1034979"/>
                  <a:gd name="connsiteY98" fmla="*/ 786499 h 839878"/>
                  <a:gd name="connsiteX99" fmla="*/ 335844 w 1034979"/>
                  <a:gd name="connsiteY99" fmla="*/ 790309 h 839878"/>
                  <a:gd name="connsiteX100" fmla="*/ 364419 w 1034979"/>
                  <a:gd name="connsiteY100" fmla="*/ 836029 h 839878"/>
                  <a:gd name="connsiteX101" fmla="*/ 387279 w 1034979"/>
                  <a:gd name="connsiteY101" fmla="*/ 837934 h 839878"/>
                  <a:gd name="connsiteX102" fmla="*/ 392994 w 1034979"/>
                  <a:gd name="connsiteY102" fmla="*/ 832219 h 839878"/>
                  <a:gd name="connsiteX103" fmla="*/ 394899 w 1034979"/>
                  <a:gd name="connsiteY103" fmla="*/ 820789 h 839878"/>
                  <a:gd name="connsiteX104" fmla="*/ 396804 w 1034979"/>
                  <a:gd name="connsiteY104" fmla="*/ 815074 h 839878"/>
                  <a:gd name="connsiteX105" fmla="*/ 398709 w 1034979"/>
                  <a:gd name="connsiteY105" fmla="*/ 797929 h 839878"/>
                  <a:gd name="connsiteX106" fmla="*/ 400614 w 1034979"/>
                  <a:gd name="connsiteY106" fmla="*/ 784594 h 839878"/>
                  <a:gd name="connsiteX107" fmla="*/ 404424 w 1034979"/>
                  <a:gd name="connsiteY107" fmla="*/ 727444 h 839878"/>
                  <a:gd name="connsiteX108" fmla="*/ 410139 w 1034979"/>
                  <a:gd name="connsiteY108" fmla="*/ 716014 h 839878"/>
                  <a:gd name="connsiteX109" fmla="*/ 413949 w 1034979"/>
                  <a:gd name="connsiteY109" fmla="*/ 702679 h 839878"/>
                  <a:gd name="connsiteX110" fmla="*/ 415854 w 1034979"/>
                  <a:gd name="connsiteY110" fmla="*/ 696964 h 839878"/>
                  <a:gd name="connsiteX111" fmla="*/ 417759 w 1034979"/>
                  <a:gd name="connsiteY111" fmla="*/ 683629 h 839878"/>
                  <a:gd name="connsiteX112" fmla="*/ 421569 w 1034979"/>
                  <a:gd name="connsiteY112" fmla="*/ 672199 h 839878"/>
                  <a:gd name="connsiteX113" fmla="*/ 427284 w 1034979"/>
                  <a:gd name="connsiteY113" fmla="*/ 658864 h 839878"/>
                  <a:gd name="connsiteX114" fmla="*/ 436809 w 1034979"/>
                  <a:gd name="connsiteY114" fmla="*/ 647434 h 839878"/>
                  <a:gd name="connsiteX115" fmla="*/ 450144 w 1034979"/>
                  <a:gd name="connsiteY115" fmla="*/ 632194 h 839878"/>
                  <a:gd name="connsiteX116" fmla="*/ 457764 w 1034979"/>
                  <a:gd name="connsiteY116" fmla="*/ 620764 h 839878"/>
                  <a:gd name="connsiteX117" fmla="*/ 461574 w 1034979"/>
                  <a:gd name="connsiteY117" fmla="*/ 609334 h 839878"/>
                  <a:gd name="connsiteX118" fmla="*/ 465384 w 1034979"/>
                  <a:gd name="connsiteY118" fmla="*/ 594094 h 839878"/>
                  <a:gd name="connsiteX119" fmla="*/ 467289 w 1034979"/>
                  <a:gd name="connsiteY119" fmla="*/ 588379 h 839878"/>
                  <a:gd name="connsiteX120" fmla="*/ 507294 w 1034979"/>
                  <a:gd name="connsiteY120" fmla="*/ 582664 h 839878"/>
                  <a:gd name="connsiteX121" fmla="*/ 535869 w 1034979"/>
                  <a:gd name="connsiteY121" fmla="*/ 573139 h 839878"/>
                  <a:gd name="connsiteX122" fmla="*/ 541584 w 1034979"/>
                  <a:gd name="connsiteY122" fmla="*/ 571234 h 839878"/>
                  <a:gd name="connsiteX123" fmla="*/ 547299 w 1034979"/>
                  <a:gd name="connsiteY123" fmla="*/ 569329 h 839878"/>
                  <a:gd name="connsiteX124" fmla="*/ 554919 w 1034979"/>
                  <a:gd name="connsiteY124" fmla="*/ 567424 h 839878"/>
                  <a:gd name="connsiteX125" fmla="*/ 573969 w 1034979"/>
                  <a:gd name="connsiteY125" fmla="*/ 559804 h 839878"/>
                  <a:gd name="connsiteX126" fmla="*/ 585399 w 1034979"/>
                  <a:gd name="connsiteY126" fmla="*/ 555994 h 839878"/>
                  <a:gd name="connsiteX127" fmla="*/ 720654 w 1034979"/>
                  <a:gd name="connsiteY127" fmla="*/ 639814 h 839878"/>
                  <a:gd name="connsiteX128" fmla="*/ 733989 w 1034979"/>
                  <a:gd name="connsiteY128" fmla="*/ 649339 h 839878"/>
                  <a:gd name="connsiteX129" fmla="*/ 743514 w 1034979"/>
                  <a:gd name="connsiteY129" fmla="*/ 651244 h 839878"/>
                  <a:gd name="connsiteX130" fmla="*/ 749229 w 1034979"/>
                  <a:gd name="connsiteY130" fmla="*/ 653149 h 839878"/>
                  <a:gd name="connsiteX131" fmla="*/ 762564 w 1034979"/>
                  <a:gd name="connsiteY131" fmla="*/ 658864 h 839878"/>
                  <a:gd name="connsiteX132" fmla="*/ 777804 w 1034979"/>
                  <a:gd name="connsiteY132" fmla="*/ 656959 h 839878"/>
                  <a:gd name="connsiteX133" fmla="*/ 789234 w 1034979"/>
                  <a:gd name="connsiteY133" fmla="*/ 651244 h 839878"/>
                  <a:gd name="connsiteX134" fmla="*/ 794949 w 1034979"/>
                  <a:gd name="connsiteY134" fmla="*/ 649339 h 839878"/>
                  <a:gd name="connsiteX135" fmla="*/ 802569 w 1034979"/>
                  <a:gd name="connsiteY135" fmla="*/ 632194 h 839878"/>
                  <a:gd name="connsiteX136" fmla="*/ 800664 w 1034979"/>
                  <a:gd name="connsiteY136" fmla="*/ 607429 h 839878"/>
                  <a:gd name="connsiteX137" fmla="*/ 798759 w 1034979"/>
                  <a:gd name="connsiteY137" fmla="*/ 601714 h 839878"/>
                  <a:gd name="connsiteX138" fmla="*/ 796854 w 1034979"/>
                  <a:gd name="connsiteY138" fmla="*/ 594094 h 839878"/>
                  <a:gd name="connsiteX139" fmla="*/ 783519 w 1034979"/>
                  <a:gd name="connsiteY139" fmla="*/ 576949 h 839878"/>
                  <a:gd name="connsiteX140" fmla="*/ 773994 w 1034979"/>
                  <a:gd name="connsiteY140" fmla="*/ 571234 h 839878"/>
                  <a:gd name="connsiteX141" fmla="*/ 648264 w 1034979"/>
                  <a:gd name="connsiteY141" fmla="*/ 479794 h 839878"/>
                  <a:gd name="connsiteX142" fmla="*/ 644454 w 1034979"/>
                  <a:gd name="connsiteY142" fmla="*/ 462649 h 839878"/>
                  <a:gd name="connsiteX143" fmla="*/ 646359 w 1034979"/>
                  <a:gd name="connsiteY143" fmla="*/ 455029 h 839878"/>
                  <a:gd name="connsiteX144" fmla="*/ 650169 w 1034979"/>
                  <a:gd name="connsiteY144" fmla="*/ 437884 h 839878"/>
                  <a:gd name="connsiteX145" fmla="*/ 653979 w 1034979"/>
                  <a:gd name="connsiteY145" fmla="*/ 432169 h 839878"/>
                  <a:gd name="connsiteX146" fmla="*/ 655884 w 1034979"/>
                  <a:gd name="connsiteY146" fmla="*/ 426454 h 839878"/>
                  <a:gd name="connsiteX147" fmla="*/ 661599 w 1034979"/>
                  <a:gd name="connsiteY147" fmla="*/ 424549 h 839878"/>
                  <a:gd name="connsiteX148" fmla="*/ 671124 w 1034979"/>
                  <a:gd name="connsiteY148" fmla="*/ 413119 h 839878"/>
                  <a:gd name="connsiteX149" fmla="*/ 724464 w 1034979"/>
                  <a:gd name="connsiteY149" fmla="*/ 405499 h 839878"/>
                  <a:gd name="connsiteX150" fmla="*/ 842574 w 1034979"/>
                  <a:gd name="connsiteY150" fmla="*/ 407404 h 839878"/>
                  <a:gd name="connsiteX151" fmla="*/ 871149 w 1034979"/>
                  <a:gd name="connsiteY151" fmla="*/ 409309 h 839878"/>
                  <a:gd name="connsiteX152" fmla="*/ 899724 w 1034979"/>
                  <a:gd name="connsiteY152" fmla="*/ 415024 h 839878"/>
                  <a:gd name="connsiteX153" fmla="*/ 922584 w 1034979"/>
                  <a:gd name="connsiteY153" fmla="*/ 418834 h 839878"/>
                  <a:gd name="connsiteX154" fmla="*/ 951159 w 1034979"/>
                  <a:gd name="connsiteY154" fmla="*/ 424549 h 839878"/>
                  <a:gd name="connsiteX155" fmla="*/ 956874 w 1034979"/>
                  <a:gd name="connsiteY155" fmla="*/ 424549 h 839878"/>
                  <a:gd name="connsiteX156" fmla="*/ 1002594 w 1034979"/>
                  <a:gd name="connsiteY156" fmla="*/ 422644 h 839878"/>
                  <a:gd name="connsiteX157" fmla="*/ 1031169 w 1034979"/>
                  <a:gd name="connsiteY157" fmla="*/ 415024 h 839878"/>
                  <a:gd name="connsiteX158" fmla="*/ 1034979 w 1034979"/>
                  <a:gd name="connsiteY158" fmla="*/ 409309 h 839878"/>
                  <a:gd name="connsiteX159" fmla="*/ 1033074 w 1034979"/>
                  <a:gd name="connsiteY159" fmla="*/ 390259 h 839878"/>
                  <a:gd name="connsiteX160" fmla="*/ 1027359 w 1034979"/>
                  <a:gd name="connsiteY160" fmla="*/ 386449 h 839878"/>
                  <a:gd name="connsiteX161" fmla="*/ 1012119 w 1034979"/>
                  <a:gd name="connsiteY161" fmla="*/ 384544 h 839878"/>
                  <a:gd name="connsiteX162" fmla="*/ 1006404 w 1034979"/>
                  <a:gd name="connsiteY162" fmla="*/ 382639 h 839878"/>
                  <a:gd name="connsiteX163" fmla="*/ 998784 w 1034979"/>
                  <a:gd name="connsiteY163" fmla="*/ 380734 h 839878"/>
                  <a:gd name="connsiteX164" fmla="*/ 987354 w 1034979"/>
                  <a:gd name="connsiteY164" fmla="*/ 373114 h 839878"/>
                  <a:gd name="connsiteX165" fmla="*/ 975924 w 1034979"/>
                  <a:gd name="connsiteY165" fmla="*/ 369304 h 839878"/>
                  <a:gd name="connsiteX166" fmla="*/ 970209 w 1034979"/>
                  <a:gd name="connsiteY166" fmla="*/ 367399 h 839878"/>
                  <a:gd name="connsiteX167" fmla="*/ 962589 w 1034979"/>
                  <a:gd name="connsiteY167" fmla="*/ 365494 h 839878"/>
                  <a:gd name="connsiteX168" fmla="*/ 956874 w 1034979"/>
                  <a:gd name="connsiteY168" fmla="*/ 363589 h 839878"/>
                  <a:gd name="connsiteX169" fmla="*/ 935919 w 1034979"/>
                  <a:gd name="connsiteY169" fmla="*/ 357874 h 839878"/>
                  <a:gd name="connsiteX170" fmla="*/ 930204 w 1034979"/>
                  <a:gd name="connsiteY170" fmla="*/ 355969 h 839878"/>
                  <a:gd name="connsiteX171" fmla="*/ 825429 w 1034979"/>
                  <a:gd name="connsiteY171" fmla="*/ 357874 h 839878"/>
                  <a:gd name="connsiteX172" fmla="*/ 819714 w 1034979"/>
                  <a:gd name="connsiteY172" fmla="*/ 359779 h 839878"/>
                  <a:gd name="connsiteX173" fmla="*/ 730179 w 1034979"/>
                  <a:gd name="connsiteY173" fmla="*/ 361684 h 839878"/>
                  <a:gd name="connsiteX174" fmla="*/ 716844 w 1034979"/>
                  <a:gd name="connsiteY174" fmla="*/ 365494 h 839878"/>
                  <a:gd name="connsiteX175" fmla="*/ 695889 w 1034979"/>
                  <a:gd name="connsiteY175" fmla="*/ 367399 h 839878"/>
                  <a:gd name="connsiteX176" fmla="*/ 669219 w 1034979"/>
                  <a:gd name="connsiteY176" fmla="*/ 369304 h 839878"/>
                  <a:gd name="connsiteX177" fmla="*/ 669219 w 1034979"/>
                  <a:gd name="connsiteY177" fmla="*/ 369304 h 839878"/>
                  <a:gd name="connsiteX178" fmla="*/ 646359 w 1034979"/>
                  <a:gd name="connsiteY178" fmla="*/ 373114 h 839878"/>
                  <a:gd name="connsiteX179" fmla="*/ 642549 w 1034979"/>
                  <a:gd name="connsiteY179" fmla="*/ 361684 h 839878"/>
                  <a:gd name="connsiteX180" fmla="*/ 640644 w 1034979"/>
                  <a:gd name="connsiteY180" fmla="*/ 355969 h 839878"/>
                  <a:gd name="connsiteX181" fmla="*/ 642549 w 1034979"/>
                  <a:gd name="connsiteY181" fmla="*/ 338824 h 839878"/>
                  <a:gd name="connsiteX182" fmla="*/ 644454 w 1034979"/>
                  <a:gd name="connsiteY182" fmla="*/ 333109 h 839878"/>
                  <a:gd name="connsiteX183" fmla="*/ 661599 w 1034979"/>
                  <a:gd name="connsiteY183" fmla="*/ 323584 h 839878"/>
                  <a:gd name="connsiteX184" fmla="*/ 673029 w 1034979"/>
                  <a:gd name="connsiteY184" fmla="*/ 315964 h 839878"/>
                  <a:gd name="connsiteX185" fmla="*/ 674934 w 1034979"/>
                  <a:gd name="connsiteY185" fmla="*/ 310249 h 839878"/>
                  <a:gd name="connsiteX186" fmla="*/ 680649 w 1034979"/>
                  <a:gd name="connsiteY186" fmla="*/ 308344 h 839878"/>
                  <a:gd name="connsiteX187" fmla="*/ 686364 w 1034979"/>
                  <a:gd name="connsiteY187" fmla="*/ 304534 h 839878"/>
                  <a:gd name="connsiteX188" fmla="*/ 695889 w 1034979"/>
                  <a:gd name="connsiteY188" fmla="*/ 295009 h 839878"/>
                  <a:gd name="connsiteX189" fmla="*/ 705414 w 1034979"/>
                  <a:gd name="connsiteY189" fmla="*/ 283579 h 839878"/>
                  <a:gd name="connsiteX190" fmla="*/ 716844 w 1034979"/>
                  <a:gd name="connsiteY190" fmla="*/ 275959 h 839878"/>
                  <a:gd name="connsiteX191" fmla="*/ 732084 w 1034979"/>
                  <a:gd name="connsiteY191" fmla="*/ 262624 h 839878"/>
                  <a:gd name="connsiteX192" fmla="*/ 741609 w 1034979"/>
                  <a:gd name="connsiteY192" fmla="*/ 251194 h 839878"/>
                  <a:gd name="connsiteX193" fmla="*/ 753039 w 1034979"/>
                  <a:gd name="connsiteY193" fmla="*/ 241669 h 839878"/>
                  <a:gd name="connsiteX194" fmla="*/ 758754 w 1034979"/>
                  <a:gd name="connsiteY194" fmla="*/ 230239 h 839878"/>
                  <a:gd name="connsiteX195" fmla="*/ 760659 w 1034979"/>
                  <a:gd name="connsiteY195" fmla="*/ 224524 h 839878"/>
                  <a:gd name="connsiteX196" fmla="*/ 766374 w 1034979"/>
                  <a:gd name="connsiteY196" fmla="*/ 213094 h 839878"/>
                  <a:gd name="connsiteX197" fmla="*/ 764469 w 1034979"/>
                  <a:gd name="connsiteY197" fmla="*/ 197854 h 839878"/>
                  <a:gd name="connsiteX198" fmla="*/ 758754 w 1034979"/>
                  <a:gd name="connsiteY198" fmla="*/ 195949 h 839878"/>
                  <a:gd name="connsiteX199" fmla="*/ 737799 w 1034979"/>
                  <a:gd name="connsiteY199" fmla="*/ 197854 h 839878"/>
                  <a:gd name="connsiteX200" fmla="*/ 732084 w 1034979"/>
                  <a:gd name="connsiteY200" fmla="*/ 201664 h 839878"/>
                  <a:gd name="connsiteX201" fmla="*/ 720654 w 1034979"/>
                  <a:gd name="connsiteY201" fmla="*/ 205474 h 839878"/>
                  <a:gd name="connsiteX202" fmla="*/ 716844 w 1034979"/>
                  <a:gd name="connsiteY202" fmla="*/ 211189 h 839878"/>
                  <a:gd name="connsiteX203" fmla="*/ 711129 w 1034979"/>
                  <a:gd name="connsiteY203" fmla="*/ 213094 h 839878"/>
                  <a:gd name="connsiteX204" fmla="*/ 705414 w 1034979"/>
                  <a:gd name="connsiteY204" fmla="*/ 216904 h 839878"/>
                  <a:gd name="connsiteX205" fmla="*/ 699699 w 1034979"/>
                  <a:gd name="connsiteY205" fmla="*/ 222619 h 839878"/>
                  <a:gd name="connsiteX206" fmla="*/ 692079 w 1034979"/>
                  <a:gd name="connsiteY206" fmla="*/ 226429 h 839878"/>
                  <a:gd name="connsiteX207" fmla="*/ 650169 w 1034979"/>
                  <a:gd name="connsiteY207" fmla="*/ 255004 h 839878"/>
                  <a:gd name="connsiteX208" fmla="*/ 636834 w 1034979"/>
                  <a:gd name="connsiteY208" fmla="*/ 266434 h 839878"/>
                  <a:gd name="connsiteX209" fmla="*/ 627309 w 1034979"/>
                  <a:gd name="connsiteY209" fmla="*/ 283579 h 839878"/>
                  <a:gd name="connsiteX210" fmla="*/ 602544 w 1034979"/>
                  <a:gd name="connsiteY210" fmla="*/ 289294 h 839878"/>
                  <a:gd name="connsiteX211" fmla="*/ 589209 w 1034979"/>
                  <a:gd name="connsiteY211" fmla="*/ 293104 h 839878"/>
                  <a:gd name="connsiteX212" fmla="*/ 573969 w 1034979"/>
                  <a:gd name="connsiteY212" fmla="*/ 291199 h 839878"/>
                  <a:gd name="connsiteX213" fmla="*/ 562539 w 1034979"/>
                  <a:gd name="connsiteY213" fmla="*/ 287389 h 839878"/>
                  <a:gd name="connsiteX214" fmla="*/ 551109 w 1034979"/>
                  <a:gd name="connsiteY214" fmla="*/ 283579 h 839878"/>
                  <a:gd name="connsiteX215" fmla="*/ 539679 w 1034979"/>
                  <a:gd name="connsiteY215" fmla="*/ 279769 h 839878"/>
                  <a:gd name="connsiteX216" fmla="*/ 533964 w 1034979"/>
                  <a:gd name="connsiteY216" fmla="*/ 277864 h 839878"/>
                  <a:gd name="connsiteX217" fmla="*/ 528249 w 1034979"/>
                  <a:gd name="connsiteY217" fmla="*/ 274054 h 839878"/>
                  <a:gd name="connsiteX218" fmla="*/ 516819 w 1034979"/>
                  <a:gd name="connsiteY218" fmla="*/ 268339 h 839878"/>
                  <a:gd name="connsiteX219" fmla="*/ 509199 w 1034979"/>
                  <a:gd name="connsiteY219" fmla="*/ 256909 h 839878"/>
                  <a:gd name="connsiteX220" fmla="*/ 505389 w 1034979"/>
                  <a:gd name="connsiteY220" fmla="*/ 235954 h 839878"/>
                  <a:gd name="connsiteX221" fmla="*/ 507294 w 1034979"/>
                  <a:gd name="connsiteY221" fmla="*/ 171184 h 839878"/>
                  <a:gd name="connsiteX222" fmla="*/ 513009 w 1034979"/>
                  <a:gd name="connsiteY222" fmla="*/ 157849 h 839878"/>
                  <a:gd name="connsiteX223" fmla="*/ 505996 w 1034979"/>
                  <a:gd name="connsiteY223" fmla="*/ 73485 h 839878"/>
                  <a:gd name="connsiteX224" fmla="*/ 451798 w 1034979"/>
                  <a:gd name="connsiteY224" fmla="*/ 11248 h 839878"/>
                  <a:gd name="connsiteX225" fmla="*/ 433083 w 1034979"/>
                  <a:gd name="connsiteY225" fmla="*/ 68523 h 839878"/>
                  <a:gd name="connsiteX226" fmla="*/ 425379 w 1034979"/>
                  <a:gd name="connsiteY226" fmla="*/ 137103 h 839878"/>
                  <a:gd name="connsiteX227" fmla="*/ 417759 w 1034979"/>
                  <a:gd name="connsiteY227" fmla="*/ 169279 h 839878"/>
                  <a:gd name="connsiteX228" fmla="*/ 413949 w 1034979"/>
                  <a:gd name="connsiteY228" fmla="*/ 186424 h 839878"/>
                  <a:gd name="connsiteX229" fmla="*/ 417759 w 1034979"/>
                  <a:gd name="connsiteY229" fmla="*/ 207379 h 839878"/>
                  <a:gd name="connsiteX230" fmla="*/ 421569 w 1034979"/>
                  <a:gd name="connsiteY230" fmla="*/ 213094 h 839878"/>
                  <a:gd name="connsiteX231" fmla="*/ 425379 w 1034979"/>
                  <a:gd name="connsiteY231" fmla="*/ 224524 h 839878"/>
                  <a:gd name="connsiteX232" fmla="*/ 423474 w 1034979"/>
                  <a:gd name="connsiteY232" fmla="*/ 251194 h 839878"/>
                  <a:gd name="connsiteX233" fmla="*/ 417759 w 1034979"/>
                  <a:gd name="connsiteY233" fmla="*/ 253099 h 839878"/>
                  <a:gd name="connsiteX234" fmla="*/ 412044 w 1034979"/>
                  <a:gd name="connsiteY234" fmla="*/ 256909 h 839878"/>
                  <a:gd name="connsiteX235" fmla="*/ 421569 w 1034979"/>
                  <a:gd name="connsiteY235" fmla="*/ 253099 h 839878"/>
                  <a:gd name="connsiteX0" fmla="*/ 421005 w 1034415"/>
                  <a:gd name="connsiteY0" fmla="*/ 253099 h 839878"/>
                  <a:gd name="connsiteX1" fmla="*/ 421005 w 1034415"/>
                  <a:gd name="connsiteY1" fmla="*/ 253099 h 839878"/>
                  <a:gd name="connsiteX2" fmla="*/ 394335 w 1034415"/>
                  <a:gd name="connsiteY2" fmla="*/ 262624 h 839878"/>
                  <a:gd name="connsiteX3" fmla="*/ 386715 w 1034415"/>
                  <a:gd name="connsiteY3" fmla="*/ 264529 h 839878"/>
                  <a:gd name="connsiteX4" fmla="*/ 356235 w 1034415"/>
                  <a:gd name="connsiteY4" fmla="*/ 266434 h 839878"/>
                  <a:gd name="connsiteX5" fmla="*/ 350520 w 1034415"/>
                  <a:gd name="connsiteY5" fmla="*/ 270244 h 839878"/>
                  <a:gd name="connsiteX6" fmla="*/ 339090 w 1034415"/>
                  <a:gd name="connsiteY6" fmla="*/ 279769 h 839878"/>
                  <a:gd name="connsiteX7" fmla="*/ 327660 w 1034415"/>
                  <a:gd name="connsiteY7" fmla="*/ 283579 h 839878"/>
                  <a:gd name="connsiteX8" fmla="*/ 312420 w 1034415"/>
                  <a:gd name="connsiteY8" fmla="*/ 289294 h 839878"/>
                  <a:gd name="connsiteX9" fmla="*/ 264795 w 1034415"/>
                  <a:gd name="connsiteY9" fmla="*/ 285484 h 839878"/>
                  <a:gd name="connsiteX10" fmla="*/ 253365 w 1034415"/>
                  <a:gd name="connsiteY10" fmla="*/ 281674 h 839878"/>
                  <a:gd name="connsiteX11" fmla="*/ 241935 w 1034415"/>
                  <a:gd name="connsiteY11" fmla="*/ 277864 h 839878"/>
                  <a:gd name="connsiteX12" fmla="*/ 236220 w 1034415"/>
                  <a:gd name="connsiteY12" fmla="*/ 275959 h 839878"/>
                  <a:gd name="connsiteX13" fmla="*/ 230505 w 1034415"/>
                  <a:gd name="connsiteY13" fmla="*/ 274054 h 839878"/>
                  <a:gd name="connsiteX14" fmla="*/ 219075 w 1034415"/>
                  <a:gd name="connsiteY14" fmla="*/ 272149 h 839878"/>
                  <a:gd name="connsiteX15" fmla="*/ 213360 w 1034415"/>
                  <a:gd name="connsiteY15" fmla="*/ 270244 h 839878"/>
                  <a:gd name="connsiteX16" fmla="*/ 205740 w 1034415"/>
                  <a:gd name="connsiteY16" fmla="*/ 268339 h 839878"/>
                  <a:gd name="connsiteX17" fmla="*/ 194310 w 1034415"/>
                  <a:gd name="connsiteY17" fmla="*/ 264529 h 839878"/>
                  <a:gd name="connsiteX18" fmla="*/ 188595 w 1034415"/>
                  <a:gd name="connsiteY18" fmla="*/ 262624 h 839878"/>
                  <a:gd name="connsiteX19" fmla="*/ 180975 w 1034415"/>
                  <a:gd name="connsiteY19" fmla="*/ 260719 h 839878"/>
                  <a:gd name="connsiteX20" fmla="*/ 169545 w 1034415"/>
                  <a:gd name="connsiteY20" fmla="*/ 255004 h 839878"/>
                  <a:gd name="connsiteX21" fmla="*/ 163830 w 1034415"/>
                  <a:gd name="connsiteY21" fmla="*/ 251194 h 839878"/>
                  <a:gd name="connsiteX22" fmla="*/ 156210 w 1034415"/>
                  <a:gd name="connsiteY22" fmla="*/ 239764 h 839878"/>
                  <a:gd name="connsiteX23" fmla="*/ 144780 w 1034415"/>
                  <a:gd name="connsiteY23" fmla="*/ 235954 h 839878"/>
                  <a:gd name="connsiteX24" fmla="*/ 139065 w 1034415"/>
                  <a:gd name="connsiteY24" fmla="*/ 232144 h 839878"/>
                  <a:gd name="connsiteX25" fmla="*/ 133350 w 1034415"/>
                  <a:gd name="connsiteY25" fmla="*/ 230239 h 839878"/>
                  <a:gd name="connsiteX26" fmla="*/ 116205 w 1034415"/>
                  <a:gd name="connsiteY26" fmla="*/ 226429 h 839878"/>
                  <a:gd name="connsiteX27" fmla="*/ 110490 w 1034415"/>
                  <a:gd name="connsiteY27" fmla="*/ 220714 h 839878"/>
                  <a:gd name="connsiteX28" fmla="*/ 100965 w 1034415"/>
                  <a:gd name="connsiteY28" fmla="*/ 203569 h 839878"/>
                  <a:gd name="connsiteX29" fmla="*/ 83820 w 1034415"/>
                  <a:gd name="connsiteY29" fmla="*/ 195949 h 839878"/>
                  <a:gd name="connsiteX30" fmla="*/ 78105 w 1034415"/>
                  <a:gd name="connsiteY30" fmla="*/ 194044 h 839878"/>
                  <a:gd name="connsiteX31" fmla="*/ 59055 w 1034415"/>
                  <a:gd name="connsiteY31" fmla="*/ 197854 h 839878"/>
                  <a:gd name="connsiteX32" fmla="*/ 53340 w 1034415"/>
                  <a:gd name="connsiteY32" fmla="*/ 201664 h 839878"/>
                  <a:gd name="connsiteX33" fmla="*/ 49530 w 1034415"/>
                  <a:gd name="connsiteY33" fmla="*/ 207379 h 839878"/>
                  <a:gd name="connsiteX34" fmla="*/ 45720 w 1034415"/>
                  <a:gd name="connsiteY34" fmla="*/ 218809 h 839878"/>
                  <a:gd name="connsiteX35" fmla="*/ 49530 w 1034415"/>
                  <a:gd name="connsiteY35" fmla="*/ 256909 h 839878"/>
                  <a:gd name="connsiteX36" fmla="*/ 53340 w 1034415"/>
                  <a:gd name="connsiteY36" fmla="*/ 262624 h 839878"/>
                  <a:gd name="connsiteX37" fmla="*/ 59055 w 1034415"/>
                  <a:gd name="connsiteY37" fmla="*/ 266434 h 839878"/>
                  <a:gd name="connsiteX38" fmla="*/ 62865 w 1034415"/>
                  <a:gd name="connsiteY38" fmla="*/ 272149 h 839878"/>
                  <a:gd name="connsiteX39" fmla="*/ 80010 w 1034415"/>
                  <a:gd name="connsiteY39" fmla="*/ 281674 h 839878"/>
                  <a:gd name="connsiteX40" fmla="*/ 102870 w 1034415"/>
                  <a:gd name="connsiteY40" fmla="*/ 283579 h 839878"/>
                  <a:gd name="connsiteX41" fmla="*/ 123825 w 1034415"/>
                  <a:gd name="connsiteY41" fmla="*/ 289294 h 839878"/>
                  <a:gd name="connsiteX42" fmla="*/ 129540 w 1034415"/>
                  <a:gd name="connsiteY42" fmla="*/ 291199 h 839878"/>
                  <a:gd name="connsiteX43" fmla="*/ 135255 w 1034415"/>
                  <a:gd name="connsiteY43" fmla="*/ 296914 h 839878"/>
                  <a:gd name="connsiteX44" fmla="*/ 142875 w 1034415"/>
                  <a:gd name="connsiteY44" fmla="*/ 298819 h 839878"/>
                  <a:gd name="connsiteX45" fmla="*/ 165735 w 1034415"/>
                  <a:gd name="connsiteY45" fmla="*/ 302629 h 839878"/>
                  <a:gd name="connsiteX46" fmla="*/ 190500 w 1034415"/>
                  <a:gd name="connsiteY46" fmla="*/ 308344 h 839878"/>
                  <a:gd name="connsiteX47" fmla="*/ 207645 w 1034415"/>
                  <a:gd name="connsiteY47" fmla="*/ 314059 h 839878"/>
                  <a:gd name="connsiteX48" fmla="*/ 213360 w 1034415"/>
                  <a:gd name="connsiteY48" fmla="*/ 315964 h 839878"/>
                  <a:gd name="connsiteX49" fmla="*/ 228600 w 1034415"/>
                  <a:gd name="connsiteY49" fmla="*/ 319774 h 839878"/>
                  <a:gd name="connsiteX50" fmla="*/ 247650 w 1034415"/>
                  <a:gd name="connsiteY50" fmla="*/ 325489 h 839878"/>
                  <a:gd name="connsiteX51" fmla="*/ 253365 w 1034415"/>
                  <a:gd name="connsiteY51" fmla="*/ 329299 h 839878"/>
                  <a:gd name="connsiteX52" fmla="*/ 266700 w 1034415"/>
                  <a:gd name="connsiteY52" fmla="*/ 344539 h 839878"/>
                  <a:gd name="connsiteX53" fmla="*/ 272415 w 1034415"/>
                  <a:gd name="connsiteY53" fmla="*/ 363589 h 839878"/>
                  <a:gd name="connsiteX54" fmla="*/ 274320 w 1034415"/>
                  <a:gd name="connsiteY54" fmla="*/ 369304 h 839878"/>
                  <a:gd name="connsiteX55" fmla="*/ 276225 w 1034415"/>
                  <a:gd name="connsiteY55" fmla="*/ 375019 h 839878"/>
                  <a:gd name="connsiteX56" fmla="*/ 278130 w 1034415"/>
                  <a:gd name="connsiteY56" fmla="*/ 399784 h 839878"/>
                  <a:gd name="connsiteX57" fmla="*/ 280035 w 1034415"/>
                  <a:gd name="connsiteY57" fmla="*/ 405499 h 839878"/>
                  <a:gd name="connsiteX58" fmla="*/ 278130 w 1034415"/>
                  <a:gd name="connsiteY58" fmla="*/ 424549 h 839878"/>
                  <a:gd name="connsiteX59" fmla="*/ 276225 w 1034415"/>
                  <a:gd name="connsiteY59" fmla="*/ 434074 h 839878"/>
                  <a:gd name="connsiteX60" fmla="*/ 262890 w 1034415"/>
                  <a:gd name="connsiteY60" fmla="*/ 447409 h 839878"/>
                  <a:gd name="connsiteX61" fmla="*/ 251460 w 1034415"/>
                  <a:gd name="connsiteY61" fmla="*/ 455029 h 839878"/>
                  <a:gd name="connsiteX62" fmla="*/ 240030 w 1034415"/>
                  <a:gd name="connsiteY62" fmla="*/ 458839 h 839878"/>
                  <a:gd name="connsiteX63" fmla="*/ 125730 w 1034415"/>
                  <a:gd name="connsiteY63" fmla="*/ 458839 h 839878"/>
                  <a:gd name="connsiteX64" fmla="*/ 120015 w 1034415"/>
                  <a:gd name="connsiteY64" fmla="*/ 460744 h 839878"/>
                  <a:gd name="connsiteX65" fmla="*/ 104775 w 1034415"/>
                  <a:gd name="connsiteY65" fmla="*/ 462649 h 839878"/>
                  <a:gd name="connsiteX66" fmla="*/ 87630 w 1034415"/>
                  <a:gd name="connsiteY66" fmla="*/ 468364 h 839878"/>
                  <a:gd name="connsiteX67" fmla="*/ 81915 w 1034415"/>
                  <a:gd name="connsiteY67" fmla="*/ 470269 h 839878"/>
                  <a:gd name="connsiteX68" fmla="*/ 76200 w 1034415"/>
                  <a:gd name="connsiteY68" fmla="*/ 474079 h 839878"/>
                  <a:gd name="connsiteX69" fmla="*/ 64770 w 1034415"/>
                  <a:gd name="connsiteY69" fmla="*/ 475984 h 839878"/>
                  <a:gd name="connsiteX70" fmla="*/ 26670 w 1034415"/>
                  <a:gd name="connsiteY70" fmla="*/ 477889 h 839878"/>
                  <a:gd name="connsiteX71" fmla="*/ 15240 w 1034415"/>
                  <a:gd name="connsiteY71" fmla="*/ 483604 h 839878"/>
                  <a:gd name="connsiteX72" fmla="*/ 5715 w 1034415"/>
                  <a:gd name="connsiteY72" fmla="*/ 493129 h 839878"/>
                  <a:gd name="connsiteX73" fmla="*/ 3810 w 1034415"/>
                  <a:gd name="connsiteY73" fmla="*/ 498844 h 839878"/>
                  <a:gd name="connsiteX74" fmla="*/ 0 w 1034415"/>
                  <a:gd name="connsiteY74" fmla="*/ 504559 h 839878"/>
                  <a:gd name="connsiteX75" fmla="*/ 11430 w 1034415"/>
                  <a:gd name="connsiteY75" fmla="*/ 540754 h 839878"/>
                  <a:gd name="connsiteX76" fmla="*/ 17145 w 1034415"/>
                  <a:gd name="connsiteY76" fmla="*/ 542659 h 839878"/>
                  <a:gd name="connsiteX77" fmla="*/ 144780 w 1034415"/>
                  <a:gd name="connsiteY77" fmla="*/ 540754 h 839878"/>
                  <a:gd name="connsiteX78" fmla="*/ 152400 w 1034415"/>
                  <a:gd name="connsiteY78" fmla="*/ 538849 h 839878"/>
                  <a:gd name="connsiteX79" fmla="*/ 302895 w 1034415"/>
                  <a:gd name="connsiteY79" fmla="*/ 533134 h 839878"/>
                  <a:gd name="connsiteX80" fmla="*/ 318135 w 1034415"/>
                  <a:gd name="connsiteY80" fmla="*/ 540754 h 839878"/>
                  <a:gd name="connsiteX81" fmla="*/ 329565 w 1034415"/>
                  <a:gd name="connsiteY81" fmla="*/ 546469 h 839878"/>
                  <a:gd name="connsiteX82" fmla="*/ 333375 w 1034415"/>
                  <a:gd name="connsiteY82" fmla="*/ 552184 h 839878"/>
                  <a:gd name="connsiteX83" fmla="*/ 339090 w 1034415"/>
                  <a:gd name="connsiteY83" fmla="*/ 554089 h 839878"/>
                  <a:gd name="connsiteX84" fmla="*/ 350520 w 1034415"/>
                  <a:gd name="connsiteY84" fmla="*/ 561709 h 839878"/>
                  <a:gd name="connsiteX85" fmla="*/ 356235 w 1034415"/>
                  <a:gd name="connsiteY85" fmla="*/ 565519 h 839878"/>
                  <a:gd name="connsiteX86" fmla="*/ 360045 w 1034415"/>
                  <a:gd name="connsiteY86" fmla="*/ 571234 h 839878"/>
                  <a:gd name="connsiteX87" fmla="*/ 365760 w 1034415"/>
                  <a:gd name="connsiteY87" fmla="*/ 582664 h 839878"/>
                  <a:gd name="connsiteX88" fmla="*/ 361950 w 1034415"/>
                  <a:gd name="connsiteY88" fmla="*/ 609334 h 839878"/>
                  <a:gd name="connsiteX89" fmla="*/ 358140 w 1034415"/>
                  <a:gd name="connsiteY89" fmla="*/ 615049 h 839878"/>
                  <a:gd name="connsiteX90" fmla="*/ 356235 w 1034415"/>
                  <a:gd name="connsiteY90" fmla="*/ 620764 h 839878"/>
                  <a:gd name="connsiteX91" fmla="*/ 352425 w 1034415"/>
                  <a:gd name="connsiteY91" fmla="*/ 626479 h 839878"/>
                  <a:gd name="connsiteX92" fmla="*/ 350520 w 1034415"/>
                  <a:gd name="connsiteY92" fmla="*/ 632194 h 839878"/>
                  <a:gd name="connsiteX93" fmla="*/ 346710 w 1034415"/>
                  <a:gd name="connsiteY93" fmla="*/ 637909 h 839878"/>
                  <a:gd name="connsiteX94" fmla="*/ 329565 w 1034415"/>
                  <a:gd name="connsiteY94" fmla="*/ 704584 h 839878"/>
                  <a:gd name="connsiteX95" fmla="*/ 327660 w 1034415"/>
                  <a:gd name="connsiteY95" fmla="*/ 756019 h 839878"/>
                  <a:gd name="connsiteX96" fmla="*/ 329565 w 1034415"/>
                  <a:gd name="connsiteY96" fmla="*/ 780784 h 839878"/>
                  <a:gd name="connsiteX97" fmla="*/ 331470 w 1034415"/>
                  <a:gd name="connsiteY97" fmla="*/ 786499 h 839878"/>
                  <a:gd name="connsiteX98" fmla="*/ 335280 w 1034415"/>
                  <a:gd name="connsiteY98" fmla="*/ 790309 h 839878"/>
                  <a:gd name="connsiteX99" fmla="*/ 363855 w 1034415"/>
                  <a:gd name="connsiteY99" fmla="*/ 836029 h 839878"/>
                  <a:gd name="connsiteX100" fmla="*/ 386715 w 1034415"/>
                  <a:gd name="connsiteY100" fmla="*/ 837934 h 839878"/>
                  <a:gd name="connsiteX101" fmla="*/ 392430 w 1034415"/>
                  <a:gd name="connsiteY101" fmla="*/ 832219 h 839878"/>
                  <a:gd name="connsiteX102" fmla="*/ 394335 w 1034415"/>
                  <a:gd name="connsiteY102" fmla="*/ 820789 h 839878"/>
                  <a:gd name="connsiteX103" fmla="*/ 396240 w 1034415"/>
                  <a:gd name="connsiteY103" fmla="*/ 815074 h 839878"/>
                  <a:gd name="connsiteX104" fmla="*/ 398145 w 1034415"/>
                  <a:gd name="connsiteY104" fmla="*/ 797929 h 839878"/>
                  <a:gd name="connsiteX105" fmla="*/ 400050 w 1034415"/>
                  <a:gd name="connsiteY105" fmla="*/ 784594 h 839878"/>
                  <a:gd name="connsiteX106" fmla="*/ 403860 w 1034415"/>
                  <a:gd name="connsiteY106" fmla="*/ 727444 h 839878"/>
                  <a:gd name="connsiteX107" fmla="*/ 409575 w 1034415"/>
                  <a:gd name="connsiteY107" fmla="*/ 716014 h 839878"/>
                  <a:gd name="connsiteX108" fmla="*/ 413385 w 1034415"/>
                  <a:gd name="connsiteY108" fmla="*/ 702679 h 839878"/>
                  <a:gd name="connsiteX109" fmla="*/ 415290 w 1034415"/>
                  <a:gd name="connsiteY109" fmla="*/ 696964 h 839878"/>
                  <a:gd name="connsiteX110" fmla="*/ 417195 w 1034415"/>
                  <a:gd name="connsiteY110" fmla="*/ 683629 h 839878"/>
                  <a:gd name="connsiteX111" fmla="*/ 421005 w 1034415"/>
                  <a:gd name="connsiteY111" fmla="*/ 672199 h 839878"/>
                  <a:gd name="connsiteX112" fmla="*/ 426720 w 1034415"/>
                  <a:gd name="connsiteY112" fmla="*/ 658864 h 839878"/>
                  <a:gd name="connsiteX113" fmla="*/ 436245 w 1034415"/>
                  <a:gd name="connsiteY113" fmla="*/ 647434 h 839878"/>
                  <a:gd name="connsiteX114" fmla="*/ 449580 w 1034415"/>
                  <a:gd name="connsiteY114" fmla="*/ 632194 h 839878"/>
                  <a:gd name="connsiteX115" fmla="*/ 457200 w 1034415"/>
                  <a:gd name="connsiteY115" fmla="*/ 620764 h 839878"/>
                  <a:gd name="connsiteX116" fmla="*/ 461010 w 1034415"/>
                  <a:gd name="connsiteY116" fmla="*/ 609334 h 839878"/>
                  <a:gd name="connsiteX117" fmla="*/ 464820 w 1034415"/>
                  <a:gd name="connsiteY117" fmla="*/ 594094 h 839878"/>
                  <a:gd name="connsiteX118" fmla="*/ 466725 w 1034415"/>
                  <a:gd name="connsiteY118" fmla="*/ 588379 h 839878"/>
                  <a:gd name="connsiteX119" fmla="*/ 506730 w 1034415"/>
                  <a:gd name="connsiteY119" fmla="*/ 582664 h 839878"/>
                  <a:gd name="connsiteX120" fmla="*/ 535305 w 1034415"/>
                  <a:gd name="connsiteY120" fmla="*/ 573139 h 839878"/>
                  <a:gd name="connsiteX121" fmla="*/ 541020 w 1034415"/>
                  <a:gd name="connsiteY121" fmla="*/ 571234 h 839878"/>
                  <a:gd name="connsiteX122" fmla="*/ 546735 w 1034415"/>
                  <a:gd name="connsiteY122" fmla="*/ 569329 h 839878"/>
                  <a:gd name="connsiteX123" fmla="*/ 554355 w 1034415"/>
                  <a:gd name="connsiteY123" fmla="*/ 567424 h 839878"/>
                  <a:gd name="connsiteX124" fmla="*/ 573405 w 1034415"/>
                  <a:gd name="connsiteY124" fmla="*/ 559804 h 839878"/>
                  <a:gd name="connsiteX125" fmla="*/ 584835 w 1034415"/>
                  <a:gd name="connsiteY125" fmla="*/ 555994 h 839878"/>
                  <a:gd name="connsiteX126" fmla="*/ 720090 w 1034415"/>
                  <a:gd name="connsiteY126" fmla="*/ 639814 h 839878"/>
                  <a:gd name="connsiteX127" fmla="*/ 733425 w 1034415"/>
                  <a:gd name="connsiteY127" fmla="*/ 649339 h 839878"/>
                  <a:gd name="connsiteX128" fmla="*/ 742950 w 1034415"/>
                  <a:gd name="connsiteY128" fmla="*/ 651244 h 839878"/>
                  <a:gd name="connsiteX129" fmla="*/ 748665 w 1034415"/>
                  <a:gd name="connsiteY129" fmla="*/ 653149 h 839878"/>
                  <a:gd name="connsiteX130" fmla="*/ 762000 w 1034415"/>
                  <a:gd name="connsiteY130" fmla="*/ 658864 h 839878"/>
                  <a:gd name="connsiteX131" fmla="*/ 777240 w 1034415"/>
                  <a:gd name="connsiteY131" fmla="*/ 656959 h 839878"/>
                  <a:gd name="connsiteX132" fmla="*/ 788670 w 1034415"/>
                  <a:gd name="connsiteY132" fmla="*/ 651244 h 839878"/>
                  <a:gd name="connsiteX133" fmla="*/ 794385 w 1034415"/>
                  <a:gd name="connsiteY133" fmla="*/ 649339 h 839878"/>
                  <a:gd name="connsiteX134" fmla="*/ 802005 w 1034415"/>
                  <a:gd name="connsiteY134" fmla="*/ 632194 h 839878"/>
                  <a:gd name="connsiteX135" fmla="*/ 800100 w 1034415"/>
                  <a:gd name="connsiteY135" fmla="*/ 607429 h 839878"/>
                  <a:gd name="connsiteX136" fmla="*/ 798195 w 1034415"/>
                  <a:gd name="connsiteY136" fmla="*/ 601714 h 839878"/>
                  <a:gd name="connsiteX137" fmla="*/ 796290 w 1034415"/>
                  <a:gd name="connsiteY137" fmla="*/ 594094 h 839878"/>
                  <a:gd name="connsiteX138" fmla="*/ 782955 w 1034415"/>
                  <a:gd name="connsiteY138" fmla="*/ 576949 h 839878"/>
                  <a:gd name="connsiteX139" fmla="*/ 773430 w 1034415"/>
                  <a:gd name="connsiteY139" fmla="*/ 571234 h 839878"/>
                  <a:gd name="connsiteX140" fmla="*/ 647700 w 1034415"/>
                  <a:gd name="connsiteY140" fmla="*/ 479794 h 839878"/>
                  <a:gd name="connsiteX141" fmla="*/ 643890 w 1034415"/>
                  <a:gd name="connsiteY141" fmla="*/ 462649 h 839878"/>
                  <a:gd name="connsiteX142" fmla="*/ 645795 w 1034415"/>
                  <a:gd name="connsiteY142" fmla="*/ 455029 h 839878"/>
                  <a:gd name="connsiteX143" fmla="*/ 649605 w 1034415"/>
                  <a:gd name="connsiteY143" fmla="*/ 437884 h 839878"/>
                  <a:gd name="connsiteX144" fmla="*/ 653415 w 1034415"/>
                  <a:gd name="connsiteY144" fmla="*/ 432169 h 839878"/>
                  <a:gd name="connsiteX145" fmla="*/ 655320 w 1034415"/>
                  <a:gd name="connsiteY145" fmla="*/ 426454 h 839878"/>
                  <a:gd name="connsiteX146" fmla="*/ 661035 w 1034415"/>
                  <a:gd name="connsiteY146" fmla="*/ 424549 h 839878"/>
                  <a:gd name="connsiteX147" fmla="*/ 670560 w 1034415"/>
                  <a:gd name="connsiteY147" fmla="*/ 413119 h 839878"/>
                  <a:gd name="connsiteX148" fmla="*/ 723900 w 1034415"/>
                  <a:gd name="connsiteY148" fmla="*/ 405499 h 839878"/>
                  <a:gd name="connsiteX149" fmla="*/ 842010 w 1034415"/>
                  <a:gd name="connsiteY149" fmla="*/ 407404 h 839878"/>
                  <a:gd name="connsiteX150" fmla="*/ 870585 w 1034415"/>
                  <a:gd name="connsiteY150" fmla="*/ 409309 h 839878"/>
                  <a:gd name="connsiteX151" fmla="*/ 899160 w 1034415"/>
                  <a:gd name="connsiteY151" fmla="*/ 415024 h 839878"/>
                  <a:gd name="connsiteX152" fmla="*/ 922020 w 1034415"/>
                  <a:gd name="connsiteY152" fmla="*/ 418834 h 839878"/>
                  <a:gd name="connsiteX153" fmla="*/ 950595 w 1034415"/>
                  <a:gd name="connsiteY153" fmla="*/ 424549 h 839878"/>
                  <a:gd name="connsiteX154" fmla="*/ 956310 w 1034415"/>
                  <a:gd name="connsiteY154" fmla="*/ 424549 h 839878"/>
                  <a:gd name="connsiteX155" fmla="*/ 1002030 w 1034415"/>
                  <a:gd name="connsiteY155" fmla="*/ 422644 h 839878"/>
                  <a:gd name="connsiteX156" fmla="*/ 1030605 w 1034415"/>
                  <a:gd name="connsiteY156" fmla="*/ 415024 h 839878"/>
                  <a:gd name="connsiteX157" fmla="*/ 1034415 w 1034415"/>
                  <a:gd name="connsiteY157" fmla="*/ 409309 h 839878"/>
                  <a:gd name="connsiteX158" fmla="*/ 1032510 w 1034415"/>
                  <a:gd name="connsiteY158" fmla="*/ 390259 h 839878"/>
                  <a:gd name="connsiteX159" fmla="*/ 1026795 w 1034415"/>
                  <a:gd name="connsiteY159" fmla="*/ 386449 h 839878"/>
                  <a:gd name="connsiteX160" fmla="*/ 1011555 w 1034415"/>
                  <a:gd name="connsiteY160" fmla="*/ 384544 h 839878"/>
                  <a:gd name="connsiteX161" fmla="*/ 1005840 w 1034415"/>
                  <a:gd name="connsiteY161" fmla="*/ 382639 h 839878"/>
                  <a:gd name="connsiteX162" fmla="*/ 998220 w 1034415"/>
                  <a:gd name="connsiteY162" fmla="*/ 380734 h 839878"/>
                  <a:gd name="connsiteX163" fmla="*/ 986790 w 1034415"/>
                  <a:gd name="connsiteY163" fmla="*/ 373114 h 839878"/>
                  <a:gd name="connsiteX164" fmla="*/ 975360 w 1034415"/>
                  <a:gd name="connsiteY164" fmla="*/ 369304 h 839878"/>
                  <a:gd name="connsiteX165" fmla="*/ 969645 w 1034415"/>
                  <a:gd name="connsiteY165" fmla="*/ 367399 h 839878"/>
                  <a:gd name="connsiteX166" fmla="*/ 962025 w 1034415"/>
                  <a:gd name="connsiteY166" fmla="*/ 365494 h 839878"/>
                  <a:gd name="connsiteX167" fmla="*/ 956310 w 1034415"/>
                  <a:gd name="connsiteY167" fmla="*/ 363589 h 839878"/>
                  <a:gd name="connsiteX168" fmla="*/ 935355 w 1034415"/>
                  <a:gd name="connsiteY168" fmla="*/ 357874 h 839878"/>
                  <a:gd name="connsiteX169" fmla="*/ 929640 w 1034415"/>
                  <a:gd name="connsiteY169" fmla="*/ 355969 h 839878"/>
                  <a:gd name="connsiteX170" fmla="*/ 824865 w 1034415"/>
                  <a:gd name="connsiteY170" fmla="*/ 357874 h 839878"/>
                  <a:gd name="connsiteX171" fmla="*/ 819150 w 1034415"/>
                  <a:gd name="connsiteY171" fmla="*/ 359779 h 839878"/>
                  <a:gd name="connsiteX172" fmla="*/ 729615 w 1034415"/>
                  <a:gd name="connsiteY172" fmla="*/ 361684 h 839878"/>
                  <a:gd name="connsiteX173" fmla="*/ 716280 w 1034415"/>
                  <a:gd name="connsiteY173" fmla="*/ 365494 h 839878"/>
                  <a:gd name="connsiteX174" fmla="*/ 695325 w 1034415"/>
                  <a:gd name="connsiteY174" fmla="*/ 367399 h 839878"/>
                  <a:gd name="connsiteX175" fmla="*/ 668655 w 1034415"/>
                  <a:gd name="connsiteY175" fmla="*/ 369304 h 839878"/>
                  <a:gd name="connsiteX176" fmla="*/ 668655 w 1034415"/>
                  <a:gd name="connsiteY176" fmla="*/ 369304 h 839878"/>
                  <a:gd name="connsiteX177" fmla="*/ 645795 w 1034415"/>
                  <a:gd name="connsiteY177" fmla="*/ 373114 h 839878"/>
                  <a:gd name="connsiteX178" fmla="*/ 641985 w 1034415"/>
                  <a:gd name="connsiteY178" fmla="*/ 361684 h 839878"/>
                  <a:gd name="connsiteX179" fmla="*/ 640080 w 1034415"/>
                  <a:gd name="connsiteY179" fmla="*/ 355969 h 839878"/>
                  <a:gd name="connsiteX180" fmla="*/ 641985 w 1034415"/>
                  <a:gd name="connsiteY180" fmla="*/ 338824 h 839878"/>
                  <a:gd name="connsiteX181" fmla="*/ 643890 w 1034415"/>
                  <a:gd name="connsiteY181" fmla="*/ 333109 h 839878"/>
                  <a:gd name="connsiteX182" fmla="*/ 661035 w 1034415"/>
                  <a:gd name="connsiteY182" fmla="*/ 323584 h 839878"/>
                  <a:gd name="connsiteX183" fmla="*/ 672465 w 1034415"/>
                  <a:gd name="connsiteY183" fmla="*/ 315964 h 839878"/>
                  <a:gd name="connsiteX184" fmla="*/ 674370 w 1034415"/>
                  <a:gd name="connsiteY184" fmla="*/ 310249 h 839878"/>
                  <a:gd name="connsiteX185" fmla="*/ 680085 w 1034415"/>
                  <a:gd name="connsiteY185" fmla="*/ 308344 h 839878"/>
                  <a:gd name="connsiteX186" fmla="*/ 685800 w 1034415"/>
                  <a:gd name="connsiteY186" fmla="*/ 304534 h 839878"/>
                  <a:gd name="connsiteX187" fmla="*/ 695325 w 1034415"/>
                  <a:gd name="connsiteY187" fmla="*/ 295009 h 839878"/>
                  <a:gd name="connsiteX188" fmla="*/ 704850 w 1034415"/>
                  <a:gd name="connsiteY188" fmla="*/ 283579 h 839878"/>
                  <a:gd name="connsiteX189" fmla="*/ 716280 w 1034415"/>
                  <a:gd name="connsiteY189" fmla="*/ 275959 h 839878"/>
                  <a:gd name="connsiteX190" fmla="*/ 731520 w 1034415"/>
                  <a:gd name="connsiteY190" fmla="*/ 262624 h 839878"/>
                  <a:gd name="connsiteX191" fmla="*/ 741045 w 1034415"/>
                  <a:gd name="connsiteY191" fmla="*/ 251194 h 839878"/>
                  <a:gd name="connsiteX192" fmla="*/ 752475 w 1034415"/>
                  <a:gd name="connsiteY192" fmla="*/ 241669 h 839878"/>
                  <a:gd name="connsiteX193" fmla="*/ 758190 w 1034415"/>
                  <a:gd name="connsiteY193" fmla="*/ 230239 h 839878"/>
                  <a:gd name="connsiteX194" fmla="*/ 760095 w 1034415"/>
                  <a:gd name="connsiteY194" fmla="*/ 224524 h 839878"/>
                  <a:gd name="connsiteX195" fmla="*/ 765810 w 1034415"/>
                  <a:gd name="connsiteY195" fmla="*/ 213094 h 839878"/>
                  <a:gd name="connsiteX196" fmla="*/ 763905 w 1034415"/>
                  <a:gd name="connsiteY196" fmla="*/ 197854 h 839878"/>
                  <a:gd name="connsiteX197" fmla="*/ 758190 w 1034415"/>
                  <a:gd name="connsiteY197" fmla="*/ 195949 h 839878"/>
                  <a:gd name="connsiteX198" fmla="*/ 737235 w 1034415"/>
                  <a:gd name="connsiteY198" fmla="*/ 197854 h 839878"/>
                  <a:gd name="connsiteX199" fmla="*/ 731520 w 1034415"/>
                  <a:gd name="connsiteY199" fmla="*/ 201664 h 839878"/>
                  <a:gd name="connsiteX200" fmla="*/ 720090 w 1034415"/>
                  <a:gd name="connsiteY200" fmla="*/ 205474 h 839878"/>
                  <a:gd name="connsiteX201" fmla="*/ 716280 w 1034415"/>
                  <a:gd name="connsiteY201" fmla="*/ 211189 h 839878"/>
                  <a:gd name="connsiteX202" fmla="*/ 710565 w 1034415"/>
                  <a:gd name="connsiteY202" fmla="*/ 213094 h 839878"/>
                  <a:gd name="connsiteX203" fmla="*/ 704850 w 1034415"/>
                  <a:gd name="connsiteY203" fmla="*/ 216904 h 839878"/>
                  <a:gd name="connsiteX204" fmla="*/ 699135 w 1034415"/>
                  <a:gd name="connsiteY204" fmla="*/ 222619 h 839878"/>
                  <a:gd name="connsiteX205" fmla="*/ 691515 w 1034415"/>
                  <a:gd name="connsiteY205" fmla="*/ 226429 h 839878"/>
                  <a:gd name="connsiteX206" fmla="*/ 649605 w 1034415"/>
                  <a:gd name="connsiteY206" fmla="*/ 255004 h 839878"/>
                  <a:gd name="connsiteX207" fmla="*/ 636270 w 1034415"/>
                  <a:gd name="connsiteY207" fmla="*/ 266434 h 839878"/>
                  <a:gd name="connsiteX208" fmla="*/ 626745 w 1034415"/>
                  <a:gd name="connsiteY208" fmla="*/ 283579 h 839878"/>
                  <a:gd name="connsiteX209" fmla="*/ 601980 w 1034415"/>
                  <a:gd name="connsiteY209" fmla="*/ 289294 h 839878"/>
                  <a:gd name="connsiteX210" fmla="*/ 588645 w 1034415"/>
                  <a:gd name="connsiteY210" fmla="*/ 293104 h 839878"/>
                  <a:gd name="connsiteX211" fmla="*/ 573405 w 1034415"/>
                  <a:gd name="connsiteY211" fmla="*/ 291199 h 839878"/>
                  <a:gd name="connsiteX212" fmla="*/ 561975 w 1034415"/>
                  <a:gd name="connsiteY212" fmla="*/ 287389 h 839878"/>
                  <a:gd name="connsiteX213" fmla="*/ 550545 w 1034415"/>
                  <a:gd name="connsiteY213" fmla="*/ 283579 h 839878"/>
                  <a:gd name="connsiteX214" fmla="*/ 539115 w 1034415"/>
                  <a:gd name="connsiteY214" fmla="*/ 279769 h 839878"/>
                  <a:gd name="connsiteX215" fmla="*/ 533400 w 1034415"/>
                  <a:gd name="connsiteY215" fmla="*/ 277864 h 839878"/>
                  <a:gd name="connsiteX216" fmla="*/ 527685 w 1034415"/>
                  <a:gd name="connsiteY216" fmla="*/ 274054 h 839878"/>
                  <a:gd name="connsiteX217" fmla="*/ 516255 w 1034415"/>
                  <a:gd name="connsiteY217" fmla="*/ 268339 h 839878"/>
                  <a:gd name="connsiteX218" fmla="*/ 508635 w 1034415"/>
                  <a:gd name="connsiteY218" fmla="*/ 256909 h 839878"/>
                  <a:gd name="connsiteX219" fmla="*/ 504825 w 1034415"/>
                  <a:gd name="connsiteY219" fmla="*/ 235954 h 839878"/>
                  <a:gd name="connsiteX220" fmla="*/ 506730 w 1034415"/>
                  <a:gd name="connsiteY220" fmla="*/ 171184 h 839878"/>
                  <a:gd name="connsiteX221" fmla="*/ 512445 w 1034415"/>
                  <a:gd name="connsiteY221" fmla="*/ 157849 h 839878"/>
                  <a:gd name="connsiteX222" fmla="*/ 505432 w 1034415"/>
                  <a:gd name="connsiteY222" fmla="*/ 73485 h 839878"/>
                  <a:gd name="connsiteX223" fmla="*/ 451234 w 1034415"/>
                  <a:gd name="connsiteY223" fmla="*/ 11248 h 839878"/>
                  <a:gd name="connsiteX224" fmla="*/ 432519 w 1034415"/>
                  <a:gd name="connsiteY224" fmla="*/ 68523 h 839878"/>
                  <a:gd name="connsiteX225" fmla="*/ 424815 w 1034415"/>
                  <a:gd name="connsiteY225" fmla="*/ 137103 h 839878"/>
                  <a:gd name="connsiteX226" fmla="*/ 417195 w 1034415"/>
                  <a:gd name="connsiteY226" fmla="*/ 169279 h 839878"/>
                  <a:gd name="connsiteX227" fmla="*/ 413385 w 1034415"/>
                  <a:gd name="connsiteY227" fmla="*/ 186424 h 839878"/>
                  <a:gd name="connsiteX228" fmla="*/ 417195 w 1034415"/>
                  <a:gd name="connsiteY228" fmla="*/ 207379 h 839878"/>
                  <a:gd name="connsiteX229" fmla="*/ 421005 w 1034415"/>
                  <a:gd name="connsiteY229" fmla="*/ 213094 h 839878"/>
                  <a:gd name="connsiteX230" fmla="*/ 424815 w 1034415"/>
                  <a:gd name="connsiteY230" fmla="*/ 224524 h 839878"/>
                  <a:gd name="connsiteX231" fmla="*/ 422910 w 1034415"/>
                  <a:gd name="connsiteY231" fmla="*/ 251194 h 839878"/>
                  <a:gd name="connsiteX232" fmla="*/ 417195 w 1034415"/>
                  <a:gd name="connsiteY232" fmla="*/ 253099 h 839878"/>
                  <a:gd name="connsiteX233" fmla="*/ 411480 w 1034415"/>
                  <a:gd name="connsiteY233" fmla="*/ 256909 h 839878"/>
                  <a:gd name="connsiteX234" fmla="*/ 421005 w 1034415"/>
                  <a:gd name="connsiteY234" fmla="*/ 253099 h 839878"/>
                  <a:gd name="connsiteX0" fmla="*/ 423886 w 1037296"/>
                  <a:gd name="connsiteY0" fmla="*/ 253099 h 839878"/>
                  <a:gd name="connsiteX1" fmla="*/ 423886 w 1037296"/>
                  <a:gd name="connsiteY1" fmla="*/ 253099 h 839878"/>
                  <a:gd name="connsiteX2" fmla="*/ 397216 w 1037296"/>
                  <a:gd name="connsiteY2" fmla="*/ 262624 h 839878"/>
                  <a:gd name="connsiteX3" fmla="*/ 389596 w 1037296"/>
                  <a:gd name="connsiteY3" fmla="*/ 264529 h 839878"/>
                  <a:gd name="connsiteX4" fmla="*/ 359116 w 1037296"/>
                  <a:gd name="connsiteY4" fmla="*/ 266434 h 839878"/>
                  <a:gd name="connsiteX5" fmla="*/ 353401 w 1037296"/>
                  <a:gd name="connsiteY5" fmla="*/ 270244 h 839878"/>
                  <a:gd name="connsiteX6" fmla="*/ 341971 w 1037296"/>
                  <a:gd name="connsiteY6" fmla="*/ 279769 h 839878"/>
                  <a:gd name="connsiteX7" fmla="*/ 330541 w 1037296"/>
                  <a:gd name="connsiteY7" fmla="*/ 283579 h 839878"/>
                  <a:gd name="connsiteX8" fmla="*/ 315301 w 1037296"/>
                  <a:gd name="connsiteY8" fmla="*/ 289294 h 839878"/>
                  <a:gd name="connsiteX9" fmla="*/ 267676 w 1037296"/>
                  <a:gd name="connsiteY9" fmla="*/ 285484 h 839878"/>
                  <a:gd name="connsiteX10" fmla="*/ 256246 w 1037296"/>
                  <a:gd name="connsiteY10" fmla="*/ 281674 h 839878"/>
                  <a:gd name="connsiteX11" fmla="*/ 244816 w 1037296"/>
                  <a:gd name="connsiteY11" fmla="*/ 277864 h 839878"/>
                  <a:gd name="connsiteX12" fmla="*/ 239101 w 1037296"/>
                  <a:gd name="connsiteY12" fmla="*/ 275959 h 839878"/>
                  <a:gd name="connsiteX13" fmla="*/ 233386 w 1037296"/>
                  <a:gd name="connsiteY13" fmla="*/ 274054 h 839878"/>
                  <a:gd name="connsiteX14" fmla="*/ 221956 w 1037296"/>
                  <a:gd name="connsiteY14" fmla="*/ 272149 h 839878"/>
                  <a:gd name="connsiteX15" fmla="*/ 216241 w 1037296"/>
                  <a:gd name="connsiteY15" fmla="*/ 270244 h 839878"/>
                  <a:gd name="connsiteX16" fmla="*/ 208621 w 1037296"/>
                  <a:gd name="connsiteY16" fmla="*/ 268339 h 839878"/>
                  <a:gd name="connsiteX17" fmla="*/ 197191 w 1037296"/>
                  <a:gd name="connsiteY17" fmla="*/ 264529 h 839878"/>
                  <a:gd name="connsiteX18" fmla="*/ 191476 w 1037296"/>
                  <a:gd name="connsiteY18" fmla="*/ 262624 h 839878"/>
                  <a:gd name="connsiteX19" fmla="*/ 183856 w 1037296"/>
                  <a:gd name="connsiteY19" fmla="*/ 260719 h 839878"/>
                  <a:gd name="connsiteX20" fmla="*/ 172426 w 1037296"/>
                  <a:gd name="connsiteY20" fmla="*/ 255004 h 839878"/>
                  <a:gd name="connsiteX21" fmla="*/ 166711 w 1037296"/>
                  <a:gd name="connsiteY21" fmla="*/ 251194 h 839878"/>
                  <a:gd name="connsiteX22" fmla="*/ 159091 w 1037296"/>
                  <a:gd name="connsiteY22" fmla="*/ 239764 h 839878"/>
                  <a:gd name="connsiteX23" fmla="*/ 147661 w 1037296"/>
                  <a:gd name="connsiteY23" fmla="*/ 235954 h 839878"/>
                  <a:gd name="connsiteX24" fmla="*/ 141946 w 1037296"/>
                  <a:gd name="connsiteY24" fmla="*/ 232144 h 839878"/>
                  <a:gd name="connsiteX25" fmla="*/ 136231 w 1037296"/>
                  <a:gd name="connsiteY25" fmla="*/ 230239 h 839878"/>
                  <a:gd name="connsiteX26" fmla="*/ 119086 w 1037296"/>
                  <a:gd name="connsiteY26" fmla="*/ 226429 h 839878"/>
                  <a:gd name="connsiteX27" fmla="*/ 113371 w 1037296"/>
                  <a:gd name="connsiteY27" fmla="*/ 220714 h 839878"/>
                  <a:gd name="connsiteX28" fmla="*/ 103846 w 1037296"/>
                  <a:gd name="connsiteY28" fmla="*/ 203569 h 839878"/>
                  <a:gd name="connsiteX29" fmla="*/ 86701 w 1037296"/>
                  <a:gd name="connsiteY29" fmla="*/ 195949 h 839878"/>
                  <a:gd name="connsiteX30" fmla="*/ 80986 w 1037296"/>
                  <a:gd name="connsiteY30" fmla="*/ 194044 h 839878"/>
                  <a:gd name="connsiteX31" fmla="*/ 61936 w 1037296"/>
                  <a:gd name="connsiteY31" fmla="*/ 197854 h 839878"/>
                  <a:gd name="connsiteX32" fmla="*/ 56221 w 1037296"/>
                  <a:gd name="connsiteY32" fmla="*/ 201664 h 839878"/>
                  <a:gd name="connsiteX33" fmla="*/ 52411 w 1037296"/>
                  <a:gd name="connsiteY33" fmla="*/ 207379 h 839878"/>
                  <a:gd name="connsiteX34" fmla="*/ 48601 w 1037296"/>
                  <a:gd name="connsiteY34" fmla="*/ 218809 h 839878"/>
                  <a:gd name="connsiteX35" fmla="*/ 52411 w 1037296"/>
                  <a:gd name="connsiteY35" fmla="*/ 256909 h 839878"/>
                  <a:gd name="connsiteX36" fmla="*/ 56221 w 1037296"/>
                  <a:gd name="connsiteY36" fmla="*/ 262624 h 839878"/>
                  <a:gd name="connsiteX37" fmla="*/ 61936 w 1037296"/>
                  <a:gd name="connsiteY37" fmla="*/ 266434 h 839878"/>
                  <a:gd name="connsiteX38" fmla="*/ 65746 w 1037296"/>
                  <a:gd name="connsiteY38" fmla="*/ 272149 h 839878"/>
                  <a:gd name="connsiteX39" fmla="*/ 82891 w 1037296"/>
                  <a:gd name="connsiteY39" fmla="*/ 281674 h 839878"/>
                  <a:gd name="connsiteX40" fmla="*/ 105751 w 1037296"/>
                  <a:gd name="connsiteY40" fmla="*/ 283579 h 839878"/>
                  <a:gd name="connsiteX41" fmla="*/ 126706 w 1037296"/>
                  <a:gd name="connsiteY41" fmla="*/ 289294 h 839878"/>
                  <a:gd name="connsiteX42" fmla="*/ 132421 w 1037296"/>
                  <a:gd name="connsiteY42" fmla="*/ 291199 h 839878"/>
                  <a:gd name="connsiteX43" fmla="*/ 138136 w 1037296"/>
                  <a:gd name="connsiteY43" fmla="*/ 296914 h 839878"/>
                  <a:gd name="connsiteX44" fmla="*/ 145756 w 1037296"/>
                  <a:gd name="connsiteY44" fmla="*/ 298819 h 839878"/>
                  <a:gd name="connsiteX45" fmla="*/ 168616 w 1037296"/>
                  <a:gd name="connsiteY45" fmla="*/ 302629 h 839878"/>
                  <a:gd name="connsiteX46" fmla="*/ 193381 w 1037296"/>
                  <a:gd name="connsiteY46" fmla="*/ 308344 h 839878"/>
                  <a:gd name="connsiteX47" fmla="*/ 210526 w 1037296"/>
                  <a:gd name="connsiteY47" fmla="*/ 314059 h 839878"/>
                  <a:gd name="connsiteX48" fmla="*/ 216241 w 1037296"/>
                  <a:gd name="connsiteY48" fmla="*/ 315964 h 839878"/>
                  <a:gd name="connsiteX49" fmla="*/ 231481 w 1037296"/>
                  <a:gd name="connsiteY49" fmla="*/ 319774 h 839878"/>
                  <a:gd name="connsiteX50" fmla="*/ 250531 w 1037296"/>
                  <a:gd name="connsiteY50" fmla="*/ 325489 h 839878"/>
                  <a:gd name="connsiteX51" fmla="*/ 256246 w 1037296"/>
                  <a:gd name="connsiteY51" fmla="*/ 329299 h 839878"/>
                  <a:gd name="connsiteX52" fmla="*/ 269581 w 1037296"/>
                  <a:gd name="connsiteY52" fmla="*/ 344539 h 839878"/>
                  <a:gd name="connsiteX53" fmla="*/ 275296 w 1037296"/>
                  <a:gd name="connsiteY53" fmla="*/ 363589 h 839878"/>
                  <a:gd name="connsiteX54" fmla="*/ 277201 w 1037296"/>
                  <a:gd name="connsiteY54" fmla="*/ 369304 h 839878"/>
                  <a:gd name="connsiteX55" fmla="*/ 279106 w 1037296"/>
                  <a:gd name="connsiteY55" fmla="*/ 375019 h 839878"/>
                  <a:gd name="connsiteX56" fmla="*/ 281011 w 1037296"/>
                  <a:gd name="connsiteY56" fmla="*/ 399784 h 839878"/>
                  <a:gd name="connsiteX57" fmla="*/ 282916 w 1037296"/>
                  <a:gd name="connsiteY57" fmla="*/ 405499 h 839878"/>
                  <a:gd name="connsiteX58" fmla="*/ 281011 w 1037296"/>
                  <a:gd name="connsiteY58" fmla="*/ 424549 h 839878"/>
                  <a:gd name="connsiteX59" fmla="*/ 279106 w 1037296"/>
                  <a:gd name="connsiteY59" fmla="*/ 434074 h 839878"/>
                  <a:gd name="connsiteX60" fmla="*/ 265771 w 1037296"/>
                  <a:gd name="connsiteY60" fmla="*/ 447409 h 839878"/>
                  <a:gd name="connsiteX61" fmla="*/ 254341 w 1037296"/>
                  <a:gd name="connsiteY61" fmla="*/ 455029 h 839878"/>
                  <a:gd name="connsiteX62" fmla="*/ 242911 w 1037296"/>
                  <a:gd name="connsiteY62" fmla="*/ 458839 h 839878"/>
                  <a:gd name="connsiteX63" fmla="*/ 128611 w 1037296"/>
                  <a:gd name="connsiteY63" fmla="*/ 458839 h 839878"/>
                  <a:gd name="connsiteX64" fmla="*/ 122896 w 1037296"/>
                  <a:gd name="connsiteY64" fmla="*/ 460744 h 839878"/>
                  <a:gd name="connsiteX65" fmla="*/ 107656 w 1037296"/>
                  <a:gd name="connsiteY65" fmla="*/ 462649 h 839878"/>
                  <a:gd name="connsiteX66" fmla="*/ 90511 w 1037296"/>
                  <a:gd name="connsiteY66" fmla="*/ 468364 h 839878"/>
                  <a:gd name="connsiteX67" fmla="*/ 84796 w 1037296"/>
                  <a:gd name="connsiteY67" fmla="*/ 470269 h 839878"/>
                  <a:gd name="connsiteX68" fmla="*/ 79081 w 1037296"/>
                  <a:gd name="connsiteY68" fmla="*/ 474079 h 839878"/>
                  <a:gd name="connsiteX69" fmla="*/ 67651 w 1037296"/>
                  <a:gd name="connsiteY69" fmla="*/ 475984 h 839878"/>
                  <a:gd name="connsiteX70" fmla="*/ 29551 w 1037296"/>
                  <a:gd name="connsiteY70" fmla="*/ 477889 h 839878"/>
                  <a:gd name="connsiteX71" fmla="*/ 18121 w 1037296"/>
                  <a:gd name="connsiteY71" fmla="*/ 483604 h 839878"/>
                  <a:gd name="connsiteX72" fmla="*/ 8596 w 1037296"/>
                  <a:gd name="connsiteY72" fmla="*/ 493129 h 839878"/>
                  <a:gd name="connsiteX73" fmla="*/ 6691 w 1037296"/>
                  <a:gd name="connsiteY73" fmla="*/ 498844 h 839878"/>
                  <a:gd name="connsiteX74" fmla="*/ 2881 w 1037296"/>
                  <a:gd name="connsiteY74" fmla="*/ 504559 h 839878"/>
                  <a:gd name="connsiteX75" fmla="*/ 14311 w 1037296"/>
                  <a:gd name="connsiteY75" fmla="*/ 540754 h 839878"/>
                  <a:gd name="connsiteX76" fmla="*/ 147661 w 1037296"/>
                  <a:gd name="connsiteY76" fmla="*/ 540754 h 839878"/>
                  <a:gd name="connsiteX77" fmla="*/ 155281 w 1037296"/>
                  <a:gd name="connsiteY77" fmla="*/ 538849 h 839878"/>
                  <a:gd name="connsiteX78" fmla="*/ 305776 w 1037296"/>
                  <a:gd name="connsiteY78" fmla="*/ 533134 h 839878"/>
                  <a:gd name="connsiteX79" fmla="*/ 321016 w 1037296"/>
                  <a:gd name="connsiteY79" fmla="*/ 540754 h 839878"/>
                  <a:gd name="connsiteX80" fmla="*/ 332446 w 1037296"/>
                  <a:gd name="connsiteY80" fmla="*/ 546469 h 839878"/>
                  <a:gd name="connsiteX81" fmla="*/ 336256 w 1037296"/>
                  <a:gd name="connsiteY81" fmla="*/ 552184 h 839878"/>
                  <a:gd name="connsiteX82" fmla="*/ 341971 w 1037296"/>
                  <a:gd name="connsiteY82" fmla="*/ 554089 h 839878"/>
                  <a:gd name="connsiteX83" fmla="*/ 353401 w 1037296"/>
                  <a:gd name="connsiteY83" fmla="*/ 561709 h 839878"/>
                  <a:gd name="connsiteX84" fmla="*/ 359116 w 1037296"/>
                  <a:gd name="connsiteY84" fmla="*/ 565519 h 839878"/>
                  <a:gd name="connsiteX85" fmla="*/ 362926 w 1037296"/>
                  <a:gd name="connsiteY85" fmla="*/ 571234 h 839878"/>
                  <a:gd name="connsiteX86" fmla="*/ 368641 w 1037296"/>
                  <a:gd name="connsiteY86" fmla="*/ 582664 h 839878"/>
                  <a:gd name="connsiteX87" fmla="*/ 364831 w 1037296"/>
                  <a:gd name="connsiteY87" fmla="*/ 609334 h 839878"/>
                  <a:gd name="connsiteX88" fmla="*/ 361021 w 1037296"/>
                  <a:gd name="connsiteY88" fmla="*/ 615049 h 839878"/>
                  <a:gd name="connsiteX89" fmla="*/ 359116 w 1037296"/>
                  <a:gd name="connsiteY89" fmla="*/ 620764 h 839878"/>
                  <a:gd name="connsiteX90" fmla="*/ 355306 w 1037296"/>
                  <a:gd name="connsiteY90" fmla="*/ 626479 h 839878"/>
                  <a:gd name="connsiteX91" fmla="*/ 353401 w 1037296"/>
                  <a:gd name="connsiteY91" fmla="*/ 632194 h 839878"/>
                  <a:gd name="connsiteX92" fmla="*/ 349591 w 1037296"/>
                  <a:gd name="connsiteY92" fmla="*/ 637909 h 839878"/>
                  <a:gd name="connsiteX93" fmla="*/ 332446 w 1037296"/>
                  <a:gd name="connsiteY93" fmla="*/ 704584 h 839878"/>
                  <a:gd name="connsiteX94" fmla="*/ 330541 w 1037296"/>
                  <a:gd name="connsiteY94" fmla="*/ 756019 h 839878"/>
                  <a:gd name="connsiteX95" fmla="*/ 332446 w 1037296"/>
                  <a:gd name="connsiteY95" fmla="*/ 780784 h 839878"/>
                  <a:gd name="connsiteX96" fmla="*/ 334351 w 1037296"/>
                  <a:gd name="connsiteY96" fmla="*/ 786499 h 839878"/>
                  <a:gd name="connsiteX97" fmla="*/ 338161 w 1037296"/>
                  <a:gd name="connsiteY97" fmla="*/ 790309 h 839878"/>
                  <a:gd name="connsiteX98" fmla="*/ 366736 w 1037296"/>
                  <a:gd name="connsiteY98" fmla="*/ 836029 h 839878"/>
                  <a:gd name="connsiteX99" fmla="*/ 389596 w 1037296"/>
                  <a:gd name="connsiteY99" fmla="*/ 837934 h 839878"/>
                  <a:gd name="connsiteX100" fmla="*/ 395311 w 1037296"/>
                  <a:gd name="connsiteY100" fmla="*/ 832219 h 839878"/>
                  <a:gd name="connsiteX101" fmla="*/ 397216 w 1037296"/>
                  <a:gd name="connsiteY101" fmla="*/ 820789 h 839878"/>
                  <a:gd name="connsiteX102" fmla="*/ 399121 w 1037296"/>
                  <a:gd name="connsiteY102" fmla="*/ 815074 h 839878"/>
                  <a:gd name="connsiteX103" fmla="*/ 401026 w 1037296"/>
                  <a:gd name="connsiteY103" fmla="*/ 797929 h 839878"/>
                  <a:gd name="connsiteX104" fmla="*/ 402931 w 1037296"/>
                  <a:gd name="connsiteY104" fmla="*/ 784594 h 839878"/>
                  <a:gd name="connsiteX105" fmla="*/ 406741 w 1037296"/>
                  <a:gd name="connsiteY105" fmla="*/ 727444 h 839878"/>
                  <a:gd name="connsiteX106" fmla="*/ 412456 w 1037296"/>
                  <a:gd name="connsiteY106" fmla="*/ 716014 h 839878"/>
                  <a:gd name="connsiteX107" fmla="*/ 416266 w 1037296"/>
                  <a:gd name="connsiteY107" fmla="*/ 702679 h 839878"/>
                  <a:gd name="connsiteX108" fmla="*/ 418171 w 1037296"/>
                  <a:gd name="connsiteY108" fmla="*/ 696964 h 839878"/>
                  <a:gd name="connsiteX109" fmla="*/ 420076 w 1037296"/>
                  <a:gd name="connsiteY109" fmla="*/ 683629 h 839878"/>
                  <a:gd name="connsiteX110" fmla="*/ 423886 w 1037296"/>
                  <a:gd name="connsiteY110" fmla="*/ 672199 h 839878"/>
                  <a:gd name="connsiteX111" fmla="*/ 429601 w 1037296"/>
                  <a:gd name="connsiteY111" fmla="*/ 658864 h 839878"/>
                  <a:gd name="connsiteX112" fmla="*/ 439126 w 1037296"/>
                  <a:gd name="connsiteY112" fmla="*/ 647434 h 839878"/>
                  <a:gd name="connsiteX113" fmla="*/ 452461 w 1037296"/>
                  <a:gd name="connsiteY113" fmla="*/ 632194 h 839878"/>
                  <a:gd name="connsiteX114" fmla="*/ 460081 w 1037296"/>
                  <a:gd name="connsiteY114" fmla="*/ 620764 h 839878"/>
                  <a:gd name="connsiteX115" fmla="*/ 463891 w 1037296"/>
                  <a:gd name="connsiteY115" fmla="*/ 609334 h 839878"/>
                  <a:gd name="connsiteX116" fmla="*/ 467701 w 1037296"/>
                  <a:gd name="connsiteY116" fmla="*/ 594094 h 839878"/>
                  <a:gd name="connsiteX117" fmla="*/ 469606 w 1037296"/>
                  <a:gd name="connsiteY117" fmla="*/ 588379 h 839878"/>
                  <a:gd name="connsiteX118" fmla="*/ 509611 w 1037296"/>
                  <a:gd name="connsiteY118" fmla="*/ 582664 h 839878"/>
                  <a:gd name="connsiteX119" fmla="*/ 538186 w 1037296"/>
                  <a:gd name="connsiteY119" fmla="*/ 573139 h 839878"/>
                  <a:gd name="connsiteX120" fmla="*/ 543901 w 1037296"/>
                  <a:gd name="connsiteY120" fmla="*/ 571234 h 839878"/>
                  <a:gd name="connsiteX121" fmla="*/ 549616 w 1037296"/>
                  <a:gd name="connsiteY121" fmla="*/ 569329 h 839878"/>
                  <a:gd name="connsiteX122" fmla="*/ 557236 w 1037296"/>
                  <a:gd name="connsiteY122" fmla="*/ 567424 h 839878"/>
                  <a:gd name="connsiteX123" fmla="*/ 576286 w 1037296"/>
                  <a:gd name="connsiteY123" fmla="*/ 559804 h 839878"/>
                  <a:gd name="connsiteX124" fmla="*/ 587716 w 1037296"/>
                  <a:gd name="connsiteY124" fmla="*/ 555994 h 839878"/>
                  <a:gd name="connsiteX125" fmla="*/ 722971 w 1037296"/>
                  <a:gd name="connsiteY125" fmla="*/ 639814 h 839878"/>
                  <a:gd name="connsiteX126" fmla="*/ 736306 w 1037296"/>
                  <a:gd name="connsiteY126" fmla="*/ 649339 h 839878"/>
                  <a:gd name="connsiteX127" fmla="*/ 745831 w 1037296"/>
                  <a:gd name="connsiteY127" fmla="*/ 651244 h 839878"/>
                  <a:gd name="connsiteX128" fmla="*/ 751546 w 1037296"/>
                  <a:gd name="connsiteY128" fmla="*/ 653149 h 839878"/>
                  <a:gd name="connsiteX129" fmla="*/ 764881 w 1037296"/>
                  <a:gd name="connsiteY129" fmla="*/ 658864 h 839878"/>
                  <a:gd name="connsiteX130" fmla="*/ 780121 w 1037296"/>
                  <a:gd name="connsiteY130" fmla="*/ 656959 h 839878"/>
                  <a:gd name="connsiteX131" fmla="*/ 791551 w 1037296"/>
                  <a:gd name="connsiteY131" fmla="*/ 651244 h 839878"/>
                  <a:gd name="connsiteX132" fmla="*/ 797266 w 1037296"/>
                  <a:gd name="connsiteY132" fmla="*/ 649339 h 839878"/>
                  <a:gd name="connsiteX133" fmla="*/ 804886 w 1037296"/>
                  <a:gd name="connsiteY133" fmla="*/ 632194 h 839878"/>
                  <a:gd name="connsiteX134" fmla="*/ 802981 w 1037296"/>
                  <a:gd name="connsiteY134" fmla="*/ 607429 h 839878"/>
                  <a:gd name="connsiteX135" fmla="*/ 801076 w 1037296"/>
                  <a:gd name="connsiteY135" fmla="*/ 601714 h 839878"/>
                  <a:gd name="connsiteX136" fmla="*/ 799171 w 1037296"/>
                  <a:gd name="connsiteY136" fmla="*/ 594094 h 839878"/>
                  <a:gd name="connsiteX137" fmla="*/ 785836 w 1037296"/>
                  <a:gd name="connsiteY137" fmla="*/ 576949 h 839878"/>
                  <a:gd name="connsiteX138" fmla="*/ 776311 w 1037296"/>
                  <a:gd name="connsiteY138" fmla="*/ 571234 h 839878"/>
                  <a:gd name="connsiteX139" fmla="*/ 650581 w 1037296"/>
                  <a:gd name="connsiteY139" fmla="*/ 479794 h 839878"/>
                  <a:gd name="connsiteX140" fmla="*/ 646771 w 1037296"/>
                  <a:gd name="connsiteY140" fmla="*/ 462649 h 839878"/>
                  <a:gd name="connsiteX141" fmla="*/ 648676 w 1037296"/>
                  <a:gd name="connsiteY141" fmla="*/ 455029 h 839878"/>
                  <a:gd name="connsiteX142" fmla="*/ 652486 w 1037296"/>
                  <a:gd name="connsiteY142" fmla="*/ 437884 h 839878"/>
                  <a:gd name="connsiteX143" fmla="*/ 656296 w 1037296"/>
                  <a:gd name="connsiteY143" fmla="*/ 432169 h 839878"/>
                  <a:gd name="connsiteX144" fmla="*/ 658201 w 1037296"/>
                  <a:gd name="connsiteY144" fmla="*/ 426454 h 839878"/>
                  <a:gd name="connsiteX145" fmla="*/ 663916 w 1037296"/>
                  <a:gd name="connsiteY145" fmla="*/ 424549 h 839878"/>
                  <a:gd name="connsiteX146" fmla="*/ 673441 w 1037296"/>
                  <a:gd name="connsiteY146" fmla="*/ 413119 h 839878"/>
                  <a:gd name="connsiteX147" fmla="*/ 726781 w 1037296"/>
                  <a:gd name="connsiteY147" fmla="*/ 405499 h 839878"/>
                  <a:gd name="connsiteX148" fmla="*/ 844891 w 1037296"/>
                  <a:gd name="connsiteY148" fmla="*/ 407404 h 839878"/>
                  <a:gd name="connsiteX149" fmla="*/ 873466 w 1037296"/>
                  <a:gd name="connsiteY149" fmla="*/ 409309 h 839878"/>
                  <a:gd name="connsiteX150" fmla="*/ 902041 w 1037296"/>
                  <a:gd name="connsiteY150" fmla="*/ 415024 h 839878"/>
                  <a:gd name="connsiteX151" fmla="*/ 924901 w 1037296"/>
                  <a:gd name="connsiteY151" fmla="*/ 418834 h 839878"/>
                  <a:gd name="connsiteX152" fmla="*/ 953476 w 1037296"/>
                  <a:gd name="connsiteY152" fmla="*/ 424549 h 839878"/>
                  <a:gd name="connsiteX153" fmla="*/ 959191 w 1037296"/>
                  <a:gd name="connsiteY153" fmla="*/ 424549 h 839878"/>
                  <a:gd name="connsiteX154" fmla="*/ 1004911 w 1037296"/>
                  <a:gd name="connsiteY154" fmla="*/ 422644 h 839878"/>
                  <a:gd name="connsiteX155" fmla="*/ 1033486 w 1037296"/>
                  <a:gd name="connsiteY155" fmla="*/ 415024 h 839878"/>
                  <a:gd name="connsiteX156" fmla="*/ 1037296 w 1037296"/>
                  <a:gd name="connsiteY156" fmla="*/ 409309 h 839878"/>
                  <a:gd name="connsiteX157" fmla="*/ 1035391 w 1037296"/>
                  <a:gd name="connsiteY157" fmla="*/ 390259 h 839878"/>
                  <a:gd name="connsiteX158" fmla="*/ 1029676 w 1037296"/>
                  <a:gd name="connsiteY158" fmla="*/ 386449 h 839878"/>
                  <a:gd name="connsiteX159" fmla="*/ 1014436 w 1037296"/>
                  <a:gd name="connsiteY159" fmla="*/ 384544 h 839878"/>
                  <a:gd name="connsiteX160" fmla="*/ 1008721 w 1037296"/>
                  <a:gd name="connsiteY160" fmla="*/ 382639 h 839878"/>
                  <a:gd name="connsiteX161" fmla="*/ 1001101 w 1037296"/>
                  <a:gd name="connsiteY161" fmla="*/ 380734 h 839878"/>
                  <a:gd name="connsiteX162" fmla="*/ 989671 w 1037296"/>
                  <a:gd name="connsiteY162" fmla="*/ 373114 h 839878"/>
                  <a:gd name="connsiteX163" fmla="*/ 978241 w 1037296"/>
                  <a:gd name="connsiteY163" fmla="*/ 369304 h 839878"/>
                  <a:gd name="connsiteX164" fmla="*/ 972526 w 1037296"/>
                  <a:gd name="connsiteY164" fmla="*/ 367399 h 839878"/>
                  <a:gd name="connsiteX165" fmla="*/ 964906 w 1037296"/>
                  <a:gd name="connsiteY165" fmla="*/ 365494 h 839878"/>
                  <a:gd name="connsiteX166" fmla="*/ 959191 w 1037296"/>
                  <a:gd name="connsiteY166" fmla="*/ 363589 h 839878"/>
                  <a:gd name="connsiteX167" fmla="*/ 938236 w 1037296"/>
                  <a:gd name="connsiteY167" fmla="*/ 357874 h 839878"/>
                  <a:gd name="connsiteX168" fmla="*/ 932521 w 1037296"/>
                  <a:gd name="connsiteY168" fmla="*/ 355969 h 839878"/>
                  <a:gd name="connsiteX169" fmla="*/ 827746 w 1037296"/>
                  <a:gd name="connsiteY169" fmla="*/ 357874 h 839878"/>
                  <a:gd name="connsiteX170" fmla="*/ 822031 w 1037296"/>
                  <a:gd name="connsiteY170" fmla="*/ 359779 h 839878"/>
                  <a:gd name="connsiteX171" fmla="*/ 732496 w 1037296"/>
                  <a:gd name="connsiteY171" fmla="*/ 361684 h 839878"/>
                  <a:gd name="connsiteX172" fmla="*/ 719161 w 1037296"/>
                  <a:gd name="connsiteY172" fmla="*/ 365494 h 839878"/>
                  <a:gd name="connsiteX173" fmla="*/ 698206 w 1037296"/>
                  <a:gd name="connsiteY173" fmla="*/ 367399 h 839878"/>
                  <a:gd name="connsiteX174" fmla="*/ 671536 w 1037296"/>
                  <a:gd name="connsiteY174" fmla="*/ 369304 h 839878"/>
                  <a:gd name="connsiteX175" fmla="*/ 671536 w 1037296"/>
                  <a:gd name="connsiteY175" fmla="*/ 369304 h 839878"/>
                  <a:gd name="connsiteX176" fmla="*/ 648676 w 1037296"/>
                  <a:gd name="connsiteY176" fmla="*/ 373114 h 839878"/>
                  <a:gd name="connsiteX177" fmla="*/ 644866 w 1037296"/>
                  <a:gd name="connsiteY177" fmla="*/ 361684 h 839878"/>
                  <a:gd name="connsiteX178" fmla="*/ 642961 w 1037296"/>
                  <a:gd name="connsiteY178" fmla="*/ 355969 h 839878"/>
                  <a:gd name="connsiteX179" fmla="*/ 644866 w 1037296"/>
                  <a:gd name="connsiteY179" fmla="*/ 338824 h 839878"/>
                  <a:gd name="connsiteX180" fmla="*/ 646771 w 1037296"/>
                  <a:gd name="connsiteY180" fmla="*/ 333109 h 839878"/>
                  <a:gd name="connsiteX181" fmla="*/ 663916 w 1037296"/>
                  <a:gd name="connsiteY181" fmla="*/ 323584 h 839878"/>
                  <a:gd name="connsiteX182" fmla="*/ 675346 w 1037296"/>
                  <a:gd name="connsiteY182" fmla="*/ 315964 h 839878"/>
                  <a:gd name="connsiteX183" fmla="*/ 677251 w 1037296"/>
                  <a:gd name="connsiteY183" fmla="*/ 310249 h 839878"/>
                  <a:gd name="connsiteX184" fmla="*/ 682966 w 1037296"/>
                  <a:gd name="connsiteY184" fmla="*/ 308344 h 839878"/>
                  <a:gd name="connsiteX185" fmla="*/ 688681 w 1037296"/>
                  <a:gd name="connsiteY185" fmla="*/ 304534 h 839878"/>
                  <a:gd name="connsiteX186" fmla="*/ 698206 w 1037296"/>
                  <a:gd name="connsiteY186" fmla="*/ 295009 h 839878"/>
                  <a:gd name="connsiteX187" fmla="*/ 707731 w 1037296"/>
                  <a:gd name="connsiteY187" fmla="*/ 283579 h 839878"/>
                  <a:gd name="connsiteX188" fmla="*/ 719161 w 1037296"/>
                  <a:gd name="connsiteY188" fmla="*/ 275959 h 839878"/>
                  <a:gd name="connsiteX189" fmla="*/ 734401 w 1037296"/>
                  <a:gd name="connsiteY189" fmla="*/ 262624 h 839878"/>
                  <a:gd name="connsiteX190" fmla="*/ 743926 w 1037296"/>
                  <a:gd name="connsiteY190" fmla="*/ 251194 h 839878"/>
                  <a:gd name="connsiteX191" fmla="*/ 755356 w 1037296"/>
                  <a:gd name="connsiteY191" fmla="*/ 241669 h 839878"/>
                  <a:gd name="connsiteX192" fmla="*/ 761071 w 1037296"/>
                  <a:gd name="connsiteY192" fmla="*/ 230239 h 839878"/>
                  <a:gd name="connsiteX193" fmla="*/ 762976 w 1037296"/>
                  <a:gd name="connsiteY193" fmla="*/ 224524 h 839878"/>
                  <a:gd name="connsiteX194" fmla="*/ 768691 w 1037296"/>
                  <a:gd name="connsiteY194" fmla="*/ 213094 h 839878"/>
                  <a:gd name="connsiteX195" fmla="*/ 766786 w 1037296"/>
                  <a:gd name="connsiteY195" fmla="*/ 197854 h 839878"/>
                  <a:gd name="connsiteX196" fmla="*/ 761071 w 1037296"/>
                  <a:gd name="connsiteY196" fmla="*/ 195949 h 839878"/>
                  <a:gd name="connsiteX197" fmla="*/ 740116 w 1037296"/>
                  <a:gd name="connsiteY197" fmla="*/ 197854 h 839878"/>
                  <a:gd name="connsiteX198" fmla="*/ 734401 w 1037296"/>
                  <a:gd name="connsiteY198" fmla="*/ 201664 h 839878"/>
                  <a:gd name="connsiteX199" fmla="*/ 722971 w 1037296"/>
                  <a:gd name="connsiteY199" fmla="*/ 205474 h 839878"/>
                  <a:gd name="connsiteX200" fmla="*/ 719161 w 1037296"/>
                  <a:gd name="connsiteY200" fmla="*/ 211189 h 839878"/>
                  <a:gd name="connsiteX201" fmla="*/ 713446 w 1037296"/>
                  <a:gd name="connsiteY201" fmla="*/ 213094 h 839878"/>
                  <a:gd name="connsiteX202" fmla="*/ 707731 w 1037296"/>
                  <a:gd name="connsiteY202" fmla="*/ 216904 h 839878"/>
                  <a:gd name="connsiteX203" fmla="*/ 702016 w 1037296"/>
                  <a:gd name="connsiteY203" fmla="*/ 222619 h 839878"/>
                  <a:gd name="connsiteX204" fmla="*/ 694396 w 1037296"/>
                  <a:gd name="connsiteY204" fmla="*/ 226429 h 839878"/>
                  <a:gd name="connsiteX205" fmla="*/ 652486 w 1037296"/>
                  <a:gd name="connsiteY205" fmla="*/ 255004 h 839878"/>
                  <a:gd name="connsiteX206" fmla="*/ 639151 w 1037296"/>
                  <a:gd name="connsiteY206" fmla="*/ 266434 h 839878"/>
                  <a:gd name="connsiteX207" fmla="*/ 629626 w 1037296"/>
                  <a:gd name="connsiteY207" fmla="*/ 283579 h 839878"/>
                  <a:gd name="connsiteX208" fmla="*/ 604861 w 1037296"/>
                  <a:gd name="connsiteY208" fmla="*/ 289294 h 839878"/>
                  <a:gd name="connsiteX209" fmla="*/ 591526 w 1037296"/>
                  <a:gd name="connsiteY209" fmla="*/ 293104 h 839878"/>
                  <a:gd name="connsiteX210" fmla="*/ 576286 w 1037296"/>
                  <a:gd name="connsiteY210" fmla="*/ 291199 h 839878"/>
                  <a:gd name="connsiteX211" fmla="*/ 564856 w 1037296"/>
                  <a:gd name="connsiteY211" fmla="*/ 287389 h 839878"/>
                  <a:gd name="connsiteX212" fmla="*/ 553426 w 1037296"/>
                  <a:gd name="connsiteY212" fmla="*/ 283579 h 839878"/>
                  <a:gd name="connsiteX213" fmla="*/ 541996 w 1037296"/>
                  <a:gd name="connsiteY213" fmla="*/ 279769 h 839878"/>
                  <a:gd name="connsiteX214" fmla="*/ 536281 w 1037296"/>
                  <a:gd name="connsiteY214" fmla="*/ 277864 h 839878"/>
                  <a:gd name="connsiteX215" fmla="*/ 530566 w 1037296"/>
                  <a:gd name="connsiteY215" fmla="*/ 274054 h 839878"/>
                  <a:gd name="connsiteX216" fmla="*/ 519136 w 1037296"/>
                  <a:gd name="connsiteY216" fmla="*/ 268339 h 839878"/>
                  <a:gd name="connsiteX217" fmla="*/ 511516 w 1037296"/>
                  <a:gd name="connsiteY217" fmla="*/ 256909 h 839878"/>
                  <a:gd name="connsiteX218" fmla="*/ 507706 w 1037296"/>
                  <a:gd name="connsiteY218" fmla="*/ 235954 h 839878"/>
                  <a:gd name="connsiteX219" fmla="*/ 509611 w 1037296"/>
                  <a:gd name="connsiteY219" fmla="*/ 171184 h 839878"/>
                  <a:gd name="connsiteX220" fmla="*/ 515326 w 1037296"/>
                  <a:gd name="connsiteY220" fmla="*/ 157849 h 839878"/>
                  <a:gd name="connsiteX221" fmla="*/ 508313 w 1037296"/>
                  <a:gd name="connsiteY221" fmla="*/ 73485 h 839878"/>
                  <a:gd name="connsiteX222" fmla="*/ 454115 w 1037296"/>
                  <a:gd name="connsiteY222" fmla="*/ 11248 h 839878"/>
                  <a:gd name="connsiteX223" fmla="*/ 435400 w 1037296"/>
                  <a:gd name="connsiteY223" fmla="*/ 68523 h 839878"/>
                  <a:gd name="connsiteX224" fmla="*/ 427696 w 1037296"/>
                  <a:gd name="connsiteY224" fmla="*/ 137103 h 839878"/>
                  <a:gd name="connsiteX225" fmla="*/ 420076 w 1037296"/>
                  <a:gd name="connsiteY225" fmla="*/ 169279 h 839878"/>
                  <a:gd name="connsiteX226" fmla="*/ 416266 w 1037296"/>
                  <a:gd name="connsiteY226" fmla="*/ 186424 h 839878"/>
                  <a:gd name="connsiteX227" fmla="*/ 420076 w 1037296"/>
                  <a:gd name="connsiteY227" fmla="*/ 207379 h 839878"/>
                  <a:gd name="connsiteX228" fmla="*/ 423886 w 1037296"/>
                  <a:gd name="connsiteY228" fmla="*/ 213094 h 839878"/>
                  <a:gd name="connsiteX229" fmla="*/ 427696 w 1037296"/>
                  <a:gd name="connsiteY229" fmla="*/ 224524 h 839878"/>
                  <a:gd name="connsiteX230" fmla="*/ 425791 w 1037296"/>
                  <a:gd name="connsiteY230" fmla="*/ 251194 h 839878"/>
                  <a:gd name="connsiteX231" fmla="*/ 420076 w 1037296"/>
                  <a:gd name="connsiteY231" fmla="*/ 253099 h 839878"/>
                  <a:gd name="connsiteX232" fmla="*/ 414361 w 1037296"/>
                  <a:gd name="connsiteY232" fmla="*/ 256909 h 839878"/>
                  <a:gd name="connsiteX233" fmla="*/ 423886 w 1037296"/>
                  <a:gd name="connsiteY233" fmla="*/ 253099 h 839878"/>
                  <a:gd name="connsiteX0" fmla="*/ 423887 w 1037297"/>
                  <a:gd name="connsiteY0" fmla="*/ 253099 h 839878"/>
                  <a:gd name="connsiteX1" fmla="*/ 423887 w 1037297"/>
                  <a:gd name="connsiteY1" fmla="*/ 253099 h 839878"/>
                  <a:gd name="connsiteX2" fmla="*/ 397217 w 1037297"/>
                  <a:gd name="connsiteY2" fmla="*/ 262624 h 839878"/>
                  <a:gd name="connsiteX3" fmla="*/ 389597 w 1037297"/>
                  <a:gd name="connsiteY3" fmla="*/ 264529 h 839878"/>
                  <a:gd name="connsiteX4" fmla="*/ 359117 w 1037297"/>
                  <a:gd name="connsiteY4" fmla="*/ 266434 h 839878"/>
                  <a:gd name="connsiteX5" fmla="*/ 353402 w 1037297"/>
                  <a:gd name="connsiteY5" fmla="*/ 270244 h 839878"/>
                  <a:gd name="connsiteX6" fmla="*/ 341972 w 1037297"/>
                  <a:gd name="connsiteY6" fmla="*/ 279769 h 839878"/>
                  <a:gd name="connsiteX7" fmla="*/ 330542 w 1037297"/>
                  <a:gd name="connsiteY7" fmla="*/ 283579 h 839878"/>
                  <a:gd name="connsiteX8" fmla="*/ 315302 w 1037297"/>
                  <a:gd name="connsiteY8" fmla="*/ 289294 h 839878"/>
                  <a:gd name="connsiteX9" fmla="*/ 267677 w 1037297"/>
                  <a:gd name="connsiteY9" fmla="*/ 285484 h 839878"/>
                  <a:gd name="connsiteX10" fmla="*/ 256247 w 1037297"/>
                  <a:gd name="connsiteY10" fmla="*/ 281674 h 839878"/>
                  <a:gd name="connsiteX11" fmla="*/ 244817 w 1037297"/>
                  <a:gd name="connsiteY11" fmla="*/ 277864 h 839878"/>
                  <a:gd name="connsiteX12" fmla="*/ 239102 w 1037297"/>
                  <a:gd name="connsiteY12" fmla="*/ 275959 h 839878"/>
                  <a:gd name="connsiteX13" fmla="*/ 233387 w 1037297"/>
                  <a:gd name="connsiteY13" fmla="*/ 274054 h 839878"/>
                  <a:gd name="connsiteX14" fmla="*/ 221957 w 1037297"/>
                  <a:gd name="connsiteY14" fmla="*/ 272149 h 839878"/>
                  <a:gd name="connsiteX15" fmla="*/ 216242 w 1037297"/>
                  <a:gd name="connsiteY15" fmla="*/ 270244 h 839878"/>
                  <a:gd name="connsiteX16" fmla="*/ 208622 w 1037297"/>
                  <a:gd name="connsiteY16" fmla="*/ 268339 h 839878"/>
                  <a:gd name="connsiteX17" fmla="*/ 197192 w 1037297"/>
                  <a:gd name="connsiteY17" fmla="*/ 264529 h 839878"/>
                  <a:gd name="connsiteX18" fmla="*/ 191477 w 1037297"/>
                  <a:gd name="connsiteY18" fmla="*/ 262624 h 839878"/>
                  <a:gd name="connsiteX19" fmla="*/ 183857 w 1037297"/>
                  <a:gd name="connsiteY19" fmla="*/ 260719 h 839878"/>
                  <a:gd name="connsiteX20" fmla="*/ 172427 w 1037297"/>
                  <a:gd name="connsiteY20" fmla="*/ 255004 h 839878"/>
                  <a:gd name="connsiteX21" fmla="*/ 166712 w 1037297"/>
                  <a:gd name="connsiteY21" fmla="*/ 251194 h 839878"/>
                  <a:gd name="connsiteX22" fmla="*/ 159092 w 1037297"/>
                  <a:gd name="connsiteY22" fmla="*/ 239764 h 839878"/>
                  <a:gd name="connsiteX23" fmla="*/ 147662 w 1037297"/>
                  <a:gd name="connsiteY23" fmla="*/ 235954 h 839878"/>
                  <a:gd name="connsiteX24" fmla="*/ 141947 w 1037297"/>
                  <a:gd name="connsiteY24" fmla="*/ 232144 h 839878"/>
                  <a:gd name="connsiteX25" fmla="*/ 136232 w 1037297"/>
                  <a:gd name="connsiteY25" fmla="*/ 230239 h 839878"/>
                  <a:gd name="connsiteX26" fmla="*/ 119087 w 1037297"/>
                  <a:gd name="connsiteY26" fmla="*/ 226429 h 839878"/>
                  <a:gd name="connsiteX27" fmla="*/ 113372 w 1037297"/>
                  <a:gd name="connsiteY27" fmla="*/ 220714 h 839878"/>
                  <a:gd name="connsiteX28" fmla="*/ 103847 w 1037297"/>
                  <a:gd name="connsiteY28" fmla="*/ 203569 h 839878"/>
                  <a:gd name="connsiteX29" fmla="*/ 86702 w 1037297"/>
                  <a:gd name="connsiteY29" fmla="*/ 195949 h 839878"/>
                  <a:gd name="connsiteX30" fmla="*/ 80987 w 1037297"/>
                  <a:gd name="connsiteY30" fmla="*/ 194044 h 839878"/>
                  <a:gd name="connsiteX31" fmla="*/ 61937 w 1037297"/>
                  <a:gd name="connsiteY31" fmla="*/ 197854 h 839878"/>
                  <a:gd name="connsiteX32" fmla="*/ 56222 w 1037297"/>
                  <a:gd name="connsiteY32" fmla="*/ 201664 h 839878"/>
                  <a:gd name="connsiteX33" fmla="*/ 52412 w 1037297"/>
                  <a:gd name="connsiteY33" fmla="*/ 207379 h 839878"/>
                  <a:gd name="connsiteX34" fmla="*/ 48602 w 1037297"/>
                  <a:gd name="connsiteY34" fmla="*/ 218809 h 839878"/>
                  <a:gd name="connsiteX35" fmla="*/ 52412 w 1037297"/>
                  <a:gd name="connsiteY35" fmla="*/ 256909 h 839878"/>
                  <a:gd name="connsiteX36" fmla="*/ 56222 w 1037297"/>
                  <a:gd name="connsiteY36" fmla="*/ 262624 h 839878"/>
                  <a:gd name="connsiteX37" fmla="*/ 61937 w 1037297"/>
                  <a:gd name="connsiteY37" fmla="*/ 266434 h 839878"/>
                  <a:gd name="connsiteX38" fmla="*/ 65747 w 1037297"/>
                  <a:gd name="connsiteY38" fmla="*/ 272149 h 839878"/>
                  <a:gd name="connsiteX39" fmla="*/ 82892 w 1037297"/>
                  <a:gd name="connsiteY39" fmla="*/ 281674 h 839878"/>
                  <a:gd name="connsiteX40" fmla="*/ 105752 w 1037297"/>
                  <a:gd name="connsiteY40" fmla="*/ 283579 h 839878"/>
                  <a:gd name="connsiteX41" fmla="*/ 126707 w 1037297"/>
                  <a:gd name="connsiteY41" fmla="*/ 289294 h 839878"/>
                  <a:gd name="connsiteX42" fmla="*/ 132422 w 1037297"/>
                  <a:gd name="connsiteY42" fmla="*/ 291199 h 839878"/>
                  <a:gd name="connsiteX43" fmla="*/ 138137 w 1037297"/>
                  <a:gd name="connsiteY43" fmla="*/ 296914 h 839878"/>
                  <a:gd name="connsiteX44" fmla="*/ 145757 w 1037297"/>
                  <a:gd name="connsiteY44" fmla="*/ 298819 h 839878"/>
                  <a:gd name="connsiteX45" fmla="*/ 168617 w 1037297"/>
                  <a:gd name="connsiteY45" fmla="*/ 302629 h 839878"/>
                  <a:gd name="connsiteX46" fmla="*/ 193382 w 1037297"/>
                  <a:gd name="connsiteY46" fmla="*/ 308344 h 839878"/>
                  <a:gd name="connsiteX47" fmla="*/ 210527 w 1037297"/>
                  <a:gd name="connsiteY47" fmla="*/ 314059 h 839878"/>
                  <a:gd name="connsiteX48" fmla="*/ 216242 w 1037297"/>
                  <a:gd name="connsiteY48" fmla="*/ 315964 h 839878"/>
                  <a:gd name="connsiteX49" fmla="*/ 231482 w 1037297"/>
                  <a:gd name="connsiteY49" fmla="*/ 319774 h 839878"/>
                  <a:gd name="connsiteX50" fmla="*/ 250532 w 1037297"/>
                  <a:gd name="connsiteY50" fmla="*/ 325489 h 839878"/>
                  <a:gd name="connsiteX51" fmla="*/ 256247 w 1037297"/>
                  <a:gd name="connsiteY51" fmla="*/ 329299 h 839878"/>
                  <a:gd name="connsiteX52" fmla="*/ 269582 w 1037297"/>
                  <a:gd name="connsiteY52" fmla="*/ 344539 h 839878"/>
                  <a:gd name="connsiteX53" fmla="*/ 275297 w 1037297"/>
                  <a:gd name="connsiteY53" fmla="*/ 363589 h 839878"/>
                  <a:gd name="connsiteX54" fmla="*/ 277202 w 1037297"/>
                  <a:gd name="connsiteY54" fmla="*/ 369304 h 839878"/>
                  <a:gd name="connsiteX55" fmla="*/ 279107 w 1037297"/>
                  <a:gd name="connsiteY55" fmla="*/ 375019 h 839878"/>
                  <a:gd name="connsiteX56" fmla="*/ 281012 w 1037297"/>
                  <a:gd name="connsiteY56" fmla="*/ 399784 h 839878"/>
                  <a:gd name="connsiteX57" fmla="*/ 282917 w 1037297"/>
                  <a:gd name="connsiteY57" fmla="*/ 405499 h 839878"/>
                  <a:gd name="connsiteX58" fmla="*/ 281012 w 1037297"/>
                  <a:gd name="connsiteY58" fmla="*/ 424549 h 839878"/>
                  <a:gd name="connsiteX59" fmla="*/ 279107 w 1037297"/>
                  <a:gd name="connsiteY59" fmla="*/ 434074 h 839878"/>
                  <a:gd name="connsiteX60" fmla="*/ 265772 w 1037297"/>
                  <a:gd name="connsiteY60" fmla="*/ 447409 h 839878"/>
                  <a:gd name="connsiteX61" fmla="*/ 254342 w 1037297"/>
                  <a:gd name="connsiteY61" fmla="*/ 455029 h 839878"/>
                  <a:gd name="connsiteX62" fmla="*/ 242912 w 1037297"/>
                  <a:gd name="connsiteY62" fmla="*/ 458839 h 839878"/>
                  <a:gd name="connsiteX63" fmla="*/ 128612 w 1037297"/>
                  <a:gd name="connsiteY63" fmla="*/ 458839 h 839878"/>
                  <a:gd name="connsiteX64" fmla="*/ 122897 w 1037297"/>
                  <a:gd name="connsiteY64" fmla="*/ 460744 h 839878"/>
                  <a:gd name="connsiteX65" fmla="*/ 107657 w 1037297"/>
                  <a:gd name="connsiteY65" fmla="*/ 462649 h 839878"/>
                  <a:gd name="connsiteX66" fmla="*/ 90512 w 1037297"/>
                  <a:gd name="connsiteY66" fmla="*/ 468364 h 839878"/>
                  <a:gd name="connsiteX67" fmla="*/ 84797 w 1037297"/>
                  <a:gd name="connsiteY67" fmla="*/ 470269 h 839878"/>
                  <a:gd name="connsiteX68" fmla="*/ 79082 w 1037297"/>
                  <a:gd name="connsiteY68" fmla="*/ 474079 h 839878"/>
                  <a:gd name="connsiteX69" fmla="*/ 67652 w 1037297"/>
                  <a:gd name="connsiteY69" fmla="*/ 475984 h 839878"/>
                  <a:gd name="connsiteX70" fmla="*/ 29552 w 1037297"/>
                  <a:gd name="connsiteY70" fmla="*/ 477889 h 839878"/>
                  <a:gd name="connsiteX71" fmla="*/ 18122 w 1037297"/>
                  <a:gd name="connsiteY71" fmla="*/ 483604 h 839878"/>
                  <a:gd name="connsiteX72" fmla="*/ 8597 w 1037297"/>
                  <a:gd name="connsiteY72" fmla="*/ 493129 h 839878"/>
                  <a:gd name="connsiteX73" fmla="*/ 6692 w 1037297"/>
                  <a:gd name="connsiteY73" fmla="*/ 498844 h 839878"/>
                  <a:gd name="connsiteX74" fmla="*/ 2882 w 1037297"/>
                  <a:gd name="connsiteY74" fmla="*/ 504559 h 839878"/>
                  <a:gd name="connsiteX75" fmla="*/ 14312 w 1037297"/>
                  <a:gd name="connsiteY75" fmla="*/ 540754 h 839878"/>
                  <a:gd name="connsiteX76" fmla="*/ 147662 w 1037297"/>
                  <a:gd name="connsiteY76" fmla="*/ 540754 h 839878"/>
                  <a:gd name="connsiteX77" fmla="*/ 155282 w 1037297"/>
                  <a:gd name="connsiteY77" fmla="*/ 538849 h 839878"/>
                  <a:gd name="connsiteX78" fmla="*/ 305777 w 1037297"/>
                  <a:gd name="connsiteY78" fmla="*/ 533134 h 839878"/>
                  <a:gd name="connsiteX79" fmla="*/ 321017 w 1037297"/>
                  <a:gd name="connsiteY79" fmla="*/ 540754 h 839878"/>
                  <a:gd name="connsiteX80" fmla="*/ 332447 w 1037297"/>
                  <a:gd name="connsiteY80" fmla="*/ 546469 h 839878"/>
                  <a:gd name="connsiteX81" fmla="*/ 336257 w 1037297"/>
                  <a:gd name="connsiteY81" fmla="*/ 552184 h 839878"/>
                  <a:gd name="connsiteX82" fmla="*/ 341972 w 1037297"/>
                  <a:gd name="connsiteY82" fmla="*/ 554089 h 839878"/>
                  <a:gd name="connsiteX83" fmla="*/ 353402 w 1037297"/>
                  <a:gd name="connsiteY83" fmla="*/ 561709 h 839878"/>
                  <a:gd name="connsiteX84" fmla="*/ 359117 w 1037297"/>
                  <a:gd name="connsiteY84" fmla="*/ 565519 h 839878"/>
                  <a:gd name="connsiteX85" fmla="*/ 362927 w 1037297"/>
                  <a:gd name="connsiteY85" fmla="*/ 571234 h 839878"/>
                  <a:gd name="connsiteX86" fmla="*/ 368642 w 1037297"/>
                  <a:gd name="connsiteY86" fmla="*/ 582664 h 839878"/>
                  <a:gd name="connsiteX87" fmla="*/ 364832 w 1037297"/>
                  <a:gd name="connsiteY87" fmla="*/ 609334 h 839878"/>
                  <a:gd name="connsiteX88" fmla="*/ 361022 w 1037297"/>
                  <a:gd name="connsiteY88" fmla="*/ 615049 h 839878"/>
                  <a:gd name="connsiteX89" fmla="*/ 359117 w 1037297"/>
                  <a:gd name="connsiteY89" fmla="*/ 620764 h 839878"/>
                  <a:gd name="connsiteX90" fmla="*/ 355307 w 1037297"/>
                  <a:gd name="connsiteY90" fmla="*/ 626479 h 839878"/>
                  <a:gd name="connsiteX91" fmla="*/ 353402 w 1037297"/>
                  <a:gd name="connsiteY91" fmla="*/ 632194 h 839878"/>
                  <a:gd name="connsiteX92" fmla="*/ 349592 w 1037297"/>
                  <a:gd name="connsiteY92" fmla="*/ 637909 h 839878"/>
                  <a:gd name="connsiteX93" fmla="*/ 332447 w 1037297"/>
                  <a:gd name="connsiteY93" fmla="*/ 704584 h 839878"/>
                  <a:gd name="connsiteX94" fmla="*/ 330542 w 1037297"/>
                  <a:gd name="connsiteY94" fmla="*/ 756019 h 839878"/>
                  <a:gd name="connsiteX95" fmla="*/ 332447 w 1037297"/>
                  <a:gd name="connsiteY95" fmla="*/ 780784 h 839878"/>
                  <a:gd name="connsiteX96" fmla="*/ 334352 w 1037297"/>
                  <a:gd name="connsiteY96" fmla="*/ 786499 h 839878"/>
                  <a:gd name="connsiteX97" fmla="*/ 338162 w 1037297"/>
                  <a:gd name="connsiteY97" fmla="*/ 790309 h 839878"/>
                  <a:gd name="connsiteX98" fmla="*/ 366737 w 1037297"/>
                  <a:gd name="connsiteY98" fmla="*/ 836029 h 839878"/>
                  <a:gd name="connsiteX99" fmla="*/ 389597 w 1037297"/>
                  <a:gd name="connsiteY99" fmla="*/ 837934 h 839878"/>
                  <a:gd name="connsiteX100" fmla="*/ 395312 w 1037297"/>
                  <a:gd name="connsiteY100" fmla="*/ 832219 h 839878"/>
                  <a:gd name="connsiteX101" fmla="*/ 397217 w 1037297"/>
                  <a:gd name="connsiteY101" fmla="*/ 820789 h 839878"/>
                  <a:gd name="connsiteX102" fmla="*/ 399122 w 1037297"/>
                  <a:gd name="connsiteY102" fmla="*/ 815074 h 839878"/>
                  <a:gd name="connsiteX103" fmla="*/ 401027 w 1037297"/>
                  <a:gd name="connsiteY103" fmla="*/ 797929 h 839878"/>
                  <a:gd name="connsiteX104" fmla="*/ 402932 w 1037297"/>
                  <a:gd name="connsiteY104" fmla="*/ 784594 h 839878"/>
                  <a:gd name="connsiteX105" fmla="*/ 406742 w 1037297"/>
                  <a:gd name="connsiteY105" fmla="*/ 727444 h 839878"/>
                  <a:gd name="connsiteX106" fmla="*/ 412457 w 1037297"/>
                  <a:gd name="connsiteY106" fmla="*/ 716014 h 839878"/>
                  <a:gd name="connsiteX107" fmla="*/ 416267 w 1037297"/>
                  <a:gd name="connsiteY107" fmla="*/ 702679 h 839878"/>
                  <a:gd name="connsiteX108" fmla="*/ 418172 w 1037297"/>
                  <a:gd name="connsiteY108" fmla="*/ 696964 h 839878"/>
                  <a:gd name="connsiteX109" fmla="*/ 420077 w 1037297"/>
                  <a:gd name="connsiteY109" fmla="*/ 683629 h 839878"/>
                  <a:gd name="connsiteX110" fmla="*/ 423887 w 1037297"/>
                  <a:gd name="connsiteY110" fmla="*/ 672199 h 839878"/>
                  <a:gd name="connsiteX111" fmla="*/ 429602 w 1037297"/>
                  <a:gd name="connsiteY111" fmla="*/ 658864 h 839878"/>
                  <a:gd name="connsiteX112" fmla="*/ 439127 w 1037297"/>
                  <a:gd name="connsiteY112" fmla="*/ 647434 h 839878"/>
                  <a:gd name="connsiteX113" fmla="*/ 452462 w 1037297"/>
                  <a:gd name="connsiteY113" fmla="*/ 632194 h 839878"/>
                  <a:gd name="connsiteX114" fmla="*/ 460082 w 1037297"/>
                  <a:gd name="connsiteY114" fmla="*/ 620764 h 839878"/>
                  <a:gd name="connsiteX115" fmla="*/ 463892 w 1037297"/>
                  <a:gd name="connsiteY115" fmla="*/ 609334 h 839878"/>
                  <a:gd name="connsiteX116" fmla="*/ 467702 w 1037297"/>
                  <a:gd name="connsiteY116" fmla="*/ 594094 h 839878"/>
                  <a:gd name="connsiteX117" fmla="*/ 469607 w 1037297"/>
                  <a:gd name="connsiteY117" fmla="*/ 588379 h 839878"/>
                  <a:gd name="connsiteX118" fmla="*/ 509612 w 1037297"/>
                  <a:gd name="connsiteY118" fmla="*/ 582664 h 839878"/>
                  <a:gd name="connsiteX119" fmla="*/ 538187 w 1037297"/>
                  <a:gd name="connsiteY119" fmla="*/ 573139 h 839878"/>
                  <a:gd name="connsiteX120" fmla="*/ 543902 w 1037297"/>
                  <a:gd name="connsiteY120" fmla="*/ 571234 h 839878"/>
                  <a:gd name="connsiteX121" fmla="*/ 549617 w 1037297"/>
                  <a:gd name="connsiteY121" fmla="*/ 569329 h 839878"/>
                  <a:gd name="connsiteX122" fmla="*/ 557237 w 1037297"/>
                  <a:gd name="connsiteY122" fmla="*/ 567424 h 839878"/>
                  <a:gd name="connsiteX123" fmla="*/ 576287 w 1037297"/>
                  <a:gd name="connsiteY123" fmla="*/ 559804 h 839878"/>
                  <a:gd name="connsiteX124" fmla="*/ 587717 w 1037297"/>
                  <a:gd name="connsiteY124" fmla="*/ 555994 h 839878"/>
                  <a:gd name="connsiteX125" fmla="*/ 722972 w 1037297"/>
                  <a:gd name="connsiteY125" fmla="*/ 639814 h 839878"/>
                  <a:gd name="connsiteX126" fmla="*/ 736307 w 1037297"/>
                  <a:gd name="connsiteY126" fmla="*/ 649339 h 839878"/>
                  <a:gd name="connsiteX127" fmla="*/ 745832 w 1037297"/>
                  <a:gd name="connsiteY127" fmla="*/ 651244 h 839878"/>
                  <a:gd name="connsiteX128" fmla="*/ 751547 w 1037297"/>
                  <a:gd name="connsiteY128" fmla="*/ 653149 h 839878"/>
                  <a:gd name="connsiteX129" fmla="*/ 764882 w 1037297"/>
                  <a:gd name="connsiteY129" fmla="*/ 658864 h 839878"/>
                  <a:gd name="connsiteX130" fmla="*/ 780122 w 1037297"/>
                  <a:gd name="connsiteY130" fmla="*/ 656959 h 839878"/>
                  <a:gd name="connsiteX131" fmla="*/ 791552 w 1037297"/>
                  <a:gd name="connsiteY131" fmla="*/ 651244 h 839878"/>
                  <a:gd name="connsiteX132" fmla="*/ 797267 w 1037297"/>
                  <a:gd name="connsiteY132" fmla="*/ 649339 h 839878"/>
                  <a:gd name="connsiteX133" fmla="*/ 804887 w 1037297"/>
                  <a:gd name="connsiteY133" fmla="*/ 632194 h 839878"/>
                  <a:gd name="connsiteX134" fmla="*/ 802982 w 1037297"/>
                  <a:gd name="connsiteY134" fmla="*/ 607429 h 839878"/>
                  <a:gd name="connsiteX135" fmla="*/ 801077 w 1037297"/>
                  <a:gd name="connsiteY135" fmla="*/ 601714 h 839878"/>
                  <a:gd name="connsiteX136" fmla="*/ 799172 w 1037297"/>
                  <a:gd name="connsiteY136" fmla="*/ 594094 h 839878"/>
                  <a:gd name="connsiteX137" fmla="*/ 785837 w 1037297"/>
                  <a:gd name="connsiteY137" fmla="*/ 576949 h 839878"/>
                  <a:gd name="connsiteX138" fmla="*/ 776312 w 1037297"/>
                  <a:gd name="connsiteY138" fmla="*/ 571234 h 839878"/>
                  <a:gd name="connsiteX139" fmla="*/ 650582 w 1037297"/>
                  <a:gd name="connsiteY139" fmla="*/ 479794 h 839878"/>
                  <a:gd name="connsiteX140" fmla="*/ 646772 w 1037297"/>
                  <a:gd name="connsiteY140" fmla="*/ 462649 h 839878"/>
                  <a:gd name="connsiteX141" fmla="*/ 648677 w 1037297"/>
                  <a:gd name="connsiteY141" fmla="*/ 455029 h 839878"/>
                  <a:gd name="connsiteX142" fmla="*/ 652487 w 1037297"/>
                  <a:gd name="connsiteY142" fmla="*/ 437884 h 839878"/>
                  <a:gd name="connsiteX143" fmla="*/ 656297 w 1037297"/>
                  <a:gd name="connsiteY143" fmla="*/ 432169 h 839878"/>
                  <a:gd name="connsiteX144" fmla="*/ 658202 w 1037297"/>
                  <a:gd name="connsiteY144" fmla="*/ 426454 h 839878"/>
                  <a:gd name="connsiteX145" fmla="*/ 663917 w 1037297"/>
                  <a:gd name="connsiteY145" fmla="*/ 424549 h 839878"/>
                  <a:gd name="connsiteX146" fmla="*/ 673442 w 1037297"/>
                  <a:gd name="connsiteY146" fmla="*/ 413119 h 839878"/>
                  <a:gd name="connsiteX147" fmla="*/ 726782 w 1037297"/>
                  <a:gd name="connsiteY147" fmla="*/ 405499 h 839878"/>
                  <a:gd name="connsiteX148" fmla="*/ 844892 w 1037297"/>
                  <a:gd name="connsiteY148" fmla="*/ 407404 h 839878"/>
                  <a:gd name="connsiteX149" fmla="*/ 873467 w 1037297"/>
                  <a:gd name="connsiteY149" fmla="*/ 409309 h 839878"/>
                  <a:gd name="connsiteX150" fmla="*/ 902042 w 1037297"/>
                  <a:gd name="connsiteY150" fmla="*/ 415024 h 839878"/>
                  <a:gd name="connsiteX151" fmla="*/ 924902 w 1037297"/>
                  <a:gd name="connsiteY151" fmla="*/ 418834 h 839878"/>
                  <a:gd name="connsiteX152" fmla="*/ 953477 w 1037297"/>
                  <a:gd name="connsiteY152" fmla="*/ 424549 h 839878"/>
                  <a:gd name="connsiteX153" fmla="*/ 959192 w 1037297"/>
                  <a:gd name="connsiteY153" fmla="*/ 424549 h 839878"/>
                  <a:gd name="connsiteX154" fmla="*/ 1004912 w 1037297"/>
                  <a:gd name="connsiteY154" fmla="*/ 422644 h 839878"/>
                  <a:gd name="connsiteX155" fmla="*/ 1033487 w 1037297"/>
                  <a:gd name="connsiteY155" fmla="*/ 415024 h 839878"/>
                  <a:gd name="connsiteX156" fmla="*/ 1037297 w 1037297"/>
                  <a:gd name="connsiteY156" fmla="*/ 409309 h 839878"/>
                  <a:gd name="connsiteX157" fmla="*/ 1035392 w 1037297"/>
                  <a:gd name="connsiteY157" fmla="*/ 390259 h 839878"/>
                  <a:gd name="connsiteX158" fmla="*/ 1029677 w 1037297"/>
                  <a:gd name="connsiteY158" fmla="*/ 386449 h 839878"/>
                  <a:gd name="connsiteX159" fmla="*/ 1014437 w 1037297"/>
                  <a:gd name="connsiteY159" fmla="*/ 384544 h 839878"/>
                  <a:gd name="connsiteX160" fmla="*/ 1008722 w 1037297"/>
                  <a:gd name="connsiteY160" fmla="*/ 382639 h 839878"/>
                  <a:gd name="connsiteX161" fmla="*/ 1001102 w 1037297"/>
                  <a:gd name="connsiteY161" fmla="*/ 380734 h 839878"/>
                  <a:gd name="connsiteX162" fmla="*/ 989672 w 1037297"/>
                  <a:gd name="connsiteY162" fmla="*/ 373114 h 839878"/>
                  <a:gd name="connsiteX163" fmla="*/ 978242 w 1037297"/>
                  <a:gd name="connsiteY163" fmla="*/ 369304 h 839878"/>
                  <a:gd name="connsiteX164" fmla="*/ 972527 w 1037297"/>
                  <a:gd name="connsiteY164" fmla="*/ 367399 h 839878"/>
                  <a:gd name="connsiteX165" fmla="*/ 964907 w 1037297"/>
                  <a:gd name="connsiteY165" fmla="*/ 365494 h 839878"/>
                  <a:gd name="connsiteX166" fmla="*/ 959192 w 1037297"/>
                  <a:gd name="connsiteY166" fmla="*/ 363589 h 839878"/>
                  <a:gd name="connsiteX167" fmla="*/ 938237 w 1037297"/>
                  <a:gd name="connsiteY167" fmla="*/ 357874 h 839878"/>
                  <a:gd name="connsiteX168" fmla="*/ 932522 w 1037297"/>
                  <a:gd name="connsiteY168" fmla="*/ 355969 h 839878"/>
                  <a:gd name="connsiteX169" fmla="*/ 827747 w 1037297"/>
                  <a:gd name="connsiteY169" fmla="*/ 357874 h 839878"/>
                  <a:gd name="connsiteX170" fmla="*/ 822032 w 1037297"/>
                  <a:gd name="connsiteY170" fmla="*/ 359779 h 839878"/>
                  <a:gd name="connsiteX171" fmla="*/ 732497 w 1037297"/>
                  <a:gd name="connsiteY171" fmla="*/ 361684 h 839878"/>
                  <a:gd name="connsiteX172" fmla="*/ 719162 w 1037297"/>
                  <a:gd name="connsiteY172" fmla="*/ 365494 h 839878"/>
                  <a:gd name="connsiteX173" fmla="*/ 698207 w 1037297"/>
                  <a:gd name="connsiteY173" fmla="*/ 367399 h 839878"/>
                  <a:gd name="connsiteX174" fmla="*/ 671537 w 1037297"/>
                  <a:gd name="connsiteY174" fmla="*/ 369304 h 839878"/>
                  <a:gd name="connsiteX175" fmla="*/ 671537 w 1037297"/>
                  <a:gd name="connsiteY175" fmla="*/ 369304 h 839878"/>
                  <a:gd name="connsiteX176" fmla="*/ 648677 w 1037297"/>
                  <a:gd name="connsiteY176" fmla="*/ 373114 h 839878"/>
                  <a:gd name="connsiteX177" fmla="*/ 644867 w 1037297"/>
                  <a:gd name="connsiteY177" fmla="*/ 361684 h 839878"/>
                  <a:gd name="connsiteX178" fmla="*/ 642962 w 1037297"/>
                  <a:gd name="connsiteY178" fmla="*/ 355969 h 839878"/>
                  <a:gd name="connsiteX179" fmla="*/ 644867 w 1037297"/>
                  <a:gd name="connsiteY179" fmla="*/ 338824 h 839878"/>
                  <a:gd name="connsiteX180" fmla="*/ 646772 w 1037297"/>
                  <a:gd name="connsiteY180" fmla="*/ 333109 h 839878"/>
                  <a:gd name="connsiteX181" fmla="*/ 663917 w 1037297"/>
                  <a:gd name="connsiteY181" fmla="*/ 323584 h 839878"/>
                  <a:gd name="connsiteX182" fmla="*/ 675347 w 1037297"/>
                  <a:gd name="connsiteY182" fmla="*/ 315964 h 839878"/>
                  <a:gd name="connsiteX183" fmla="*/ 677252 w 1037297"/>
                  <a:gd name="connsiteY183" fmla="*/ 310249 h 839878"/>
                  <a:gd name="connsiteX184" fmla="*/ 682967 w 1037297"/>
                  <a:gd name="connsiteY184" fmla="*/ 308344 h 839878"/>
                  <a:gd name="connsiteX185" fmla="*/ 688682 w 1037297"/>
                  <a:gd name="connsiteY185" fmla="*/ 304534 h 839878"/>
                  <a:gd name="connsiteX186" fmla="*/ 698207 w 1037297"/>
                  <a:gd name="connsiteY186" fmla="*/ 295009 h 839878"/>
                  <a:gd name="connsiteX187" fmla="*/ 707732 w 1037297"/>
                  <a:gd name="connsiteY187" fmla="*/ 283579 h 839878"/>
                  <a:gd name="connsiteX188" fmla="*/ 719162 w 1037297"/>
                  <a:gd name="connsiteY188" fmla="*/ 275959 h 839878"/>
                  <a:gd name="connsiteX189" fmla="*/ 734402 w 1037297"/>
                  <a:gd name="connsiteY189" fmla="*/ 262624 h 839878"/>
                  <a:gd name="connsiteX190" fmla="*/ 743927 w 1037297"/>
                  <a:gd name="connsiteY190" fmla="*/ 251194 h 839878"/>
                  <a:gd name="connsiteX191" fmla="*/ 755357 w 1037297"/>
                  <a:gd name="connsiteY191" fmla="*/ 241669 h 839878"/>
                  <a:gd name="connsiteX192" fmla="*/ 761072 w 1037297"/>
                  <a:gd name="connsiteY192" fmla="*/ 230239 h 839878"/>
                  <a:gd name="connsiteX193" fmla="*/ 762977 w 1037297"/>
                  <a:gd name="connsiteY193" fmla="*/ 224524 h 839878"/>
                  <a:gd name="connsiteX194" fmla="*/ 768692 w 1037297"/>
                  <a:gd name="connsiteY194" fmla="*/ 213094 h 839878"/>
                  <a:gd name="connsiteX195" fmla="*/ 766787 w 1037297"/>
                  <a:gd name="connsiteY195" fmla="*/ 197854 h 839878"/>
                  <a:gd name="connsiteX196" fmla="*/ 761072 w 1037297"/>
                  <a:gd name="connsiteY196" fmla="*/ 195949 h 839878"/>
                  <a:gd name="connsiteX197" fmla="*/ 740117 w 1037297"/>
                  <a:gd name="connsiteY197" fmla="*/ 197854 h 839878"/>
                  <a:gd name="connsiteX198" fmla="*/ 734402 w 1037297"/>
                  <a:gd name="connsiteY198" fmla="*/ 201664 h 839878"/>
                  <a:gd name="connsiteX199" fmla="*/ 722972 w 1037297"/>
                  <a:gd name="connsiteY199" fmla="*/ 205474 h 839878"/>
                  <a:gd name="connsiteX200" fmla="*/ 719162 w 1037297"/>
                  <a:gd name="connsiteY200" fmla="*/ 211189 h 839878"/>
                  <a:gd name="connsiteX201" fmla="*/ 713447 w 1037297"/>
                  <a:gd name="connsiteY201" fmla="*/ 213094 h 839878"/>
                  <a:gd name="connsiteX202" fmla="*/ 707732 w 1037297"/>
                  <a:gd name="connsiteY202" fmla="*/ 216904 h 839878"/>
                  <a:gd name="connsiteX203" fmla="*/ 702017 w 1037297"/>
                  <a:gd name="connsiteY203" fmla="*/ 222619 h 839878"/>
                  <a:gd name="connsiteX204" fmla="*/ 694397 w 1037297"/>
                  <a:gd name="connsiteY204" fmla="*/ 226429 h 839878"/>
                  <a:gd name="connsiteX205" fmla="*/ 652487 w 1037297"/>
                  <a:gd name="connsiteY205" fmla="*/ 255004 h 839878"/>
                  <a:gd name="connsiteX206" fmla="*/ 639152 w 1037297"/>
                  <a:gd name="connsiteY206" fmla="*/ 266434 h 839878"/>
                  <a:gd name="connsiteX207" fmla="*/ 629627 w 1037297"/>
                  <a:gd name="connsiteY207" fmla="*/ 283579 h 839878"/>
                  <a:gd name="connsiteX208" fmla="*/ 604862 w 1037297"/>
                  <a:gd name="connsiteY208" fmla="*/ 289294 h 839878"/>
                  <a:gd name="connsiteX209" fmla="*/ 591527 w 1037297"/>
                  <a:gd name="connsiteY209" fmla="*/ 293104 h 839878"/>
                  <a:gd name="connsiteX210" fmla="*/ 576287 w 1037297"/>
                  <a:gd name="connsiteY210" fmla="*/ 291199 h 839878"/>
                  <a:gd name="connsiteX211" fmla="*/ 564857 w 1037297"/>
                  <a:gd name="connsiteY211" fmla="*/ 287389 h 839878"/>
                  <a:gd name="connsiteX212" fmla="*/ 553427 w 1037297"/>
                  <a:gd name="connsiteY212" fmla="*/ 283579 h 839878"/>
                  <a:gd name="connsiteX213" fmla="*/ 541997 w 1037297"/>
                  <a:gd name="connsiteY213" fmla="*/ 279769 h 839878"/>
                  <a:gd name="connsiteX214" fmla="*/ 536282 w 1037297"/>
                  <a:gd name="connsiteY214" fmla="*/ 277864 h 839878"/>
                  <a:gd name="connsiteX215" fmla="*/ 530567 w 1037297"/>
                  <a:gd name="connsiteY215" fmla="*/ 274054 h 839878"/>
                  <a:gd name="connsiteX216" fmla="*/ 519137 w 1037297"/>
                  <a:gd name="connsiteY216" fmla="*/ 268339 h 839878"/>
                  <a:gd name="connsiteX217" fmla="*/ 511517 w 1037297"/>
                  <a:gd name="connsiteY217" fmla="*/ 256909 h 839878"/>
                  <a:gd name="connsiteX218" fmla="*/ 507707 w 1037297"/>
                  <a:gd name="connsiteY218" fmla="*/ 235954 h 839878"/>
                  <a:gd name="connsiteX219" fmla="*/ 509612 w 1037297"/>
                  <a:gd name="connsiteY219" fmla="*/ 171184 h 839878"/>
                  <a:gd name="connsiteX220" fmla="*/ 508314 w 1037297"/>
                  <a:gd name="connsiteY220" fmla="*/ 73485 h 839878"/>
                  <a:gd name="connsiteX221" fmla="*/ 454116 w 1037297"/>
                  <a:gd name="connsiteY221" fmla="*/ 11248 h 839878"/>
                  <a:gd name="connsiteX222" fmla="*/ 435401 w 1037297"/>
                  <a:gd name="connsiteY222" fmla="*/ 68523 h 839878"/>
                  <a:gd name="connsiteX223" fmla="*/ 427697 w 1037297"/>
                  <a:gd name="connsiteY223" fmla="*/ 137103 h 839878"/>
                  <a:gd name="connsiteX224" fmla="*/ 420077 w 1037297"/>
                  <a:gd name="connsiteY224" fmla="*/ 169279 h 839878"/>
                  <a:gd name="connsiteX225" fmla="*/ 416267 w 1037297"/>
                  <a:gd name="connsiteY225" fmla="*/ 186424 h 839878"/>
                  <a:gd name="connsiteX226" fmla="*/ 420077 w 1037297"/>
                  <a:gd name="connsiteY226" fmla="*/ 207379 h 839878"/>
                  <a:gd name="connsiteX227" fmla="*/ 423887 w 1037297"/>
                  <a:gd name="connsiteY227" fmla="*/ 213094 h 839878"/>
                  <a:gd name="connsiteX228" fmla="*/ 427697 w 1037297"/>
                  <a:gd name="connsiteY228" fmla="*/ 224524 h 839878"/>
                  <a:gd name="connsiteX229" fmla="*/ 425792 w 1037297"/>
                  <a:gd name="connsiteY229" fmla="*/ 251194 h 839878"/>
                  <a:gd name="connsiteX230" fmla="*/ 420077 w 1037297"/>
                  <a:gd name="connsiteY230" fmla="*/ 253099 h 839878"/>
                  <a:gd name="connsiteX231" fmla="*/ 414362 w 1037297"/>
                  <a:gd name="connsiteY231" fmla="*/ 256909 h 839878"/>
                  <a:gd name="connsiteX232" fmla="*/ 423887 w 1037297"/>
                  <a:gd name="connsiteY232" fmla="*/ 253099 h 839878"/>
                  <a:gd name="connsiteX0" fmla="*/ 423887 w 1037297"/>
                  <a:gd name="connsiteY0" fmla="*/ 253099 h 839878"/>
                  <a:gd name="connsiteX1" fmla="*/ 423887 w 1037297"/>
                  <a:gd name="connsiteY1" fmla="*/ 253099 h 839878"/>
                  <a:gd name="connsiteX2" fmla="*/ 397217 w 1037297"/>
                  <a:gd name="connsiteY2" fmla="*/ 262624 h 839878"/>
                  <a:gd name="connsiteX3" fmla="*/ 389597 w 1037297"/>
                  <a:gd name="connsiteY3" fmla="*/ 264529 h 839878"/>
                  <a:gd name="connsiteX4" fmla="*/ 359117 w 1037297"/>
                  <a:gd name="connsiteY4" fmla="*/ 266434 h 839878"/>
                  <a:gd name="connsiteX5" fmla="*/ 353402 w 1037297"/>
                  <a:gd name="connsiteY5" fmla="*/ 270244 h 839878"/>
                  <a:gd name="connsiteX6" fmla="*/ 341972 w 1037297"/>
                  <a:gd name="connsiteY6" fmla="*/ 279769 h 839878"/>
                  <a:gd name="connsiteX7" fmla="*/ 330542 w 1037297"/>
                  <a:gd name="connsiteY7" fmla="*/ 283579 h 839878"/>
                  <a:gd name="connsiteX8" fmla="*/ 315302 w 1037297"/>
                  <a:gd name="connsiteY8" fmla="*/ 289294 h 839878"/>
                  <a:gd name="connsiteX9" fmla="*/ 267677 w 1037297"/>
                  <a:gd name="connsiteY9" fmla="*/ 285484 h 839878"/>
                  <a:gd name="connsiteX10" fmla="*/ 256247 w 1037297"/>
                  <a:gd name="connsiteY10" fmla="*/ 281674 h 839878"/>
                  <a:gd name="connsiteX11" fmla="*/ 244817 w 1037297"/>
                  <a:gd name="connsiteY11" fmla="*/ 277864 h 839878"/>
                  <a:gd name="connsiteX12" fmla="*/ 239102 w 1037297"/>
                  <a:gd name="connsiteY12" fmla="*/ 275959 h 839878"/>
                  <a:gd name="connsiteX13" fmla="*/ 233387 w 1037297"/>
                  <a:gd name="connsiteY13" fmla="*/ 274054 h 839878"/>
                  <a:gd name="connsiteX14" fmla="*/ 221957 w 1037297"/>
                  <a:gd name="connsiteY14" fmla="*/ 272149 h 839878"/>
                  <a:gd name="connsiteX15" fmla="*/ 216242 w 1037297"/>
                  <a:gd name="connsiteY15" fmla="*/ 270244 h 839878"/>
                  <a:gd name="connsiteX16" fmla="*/ 208622 w 1037297"/>
                  <a:gd name="connsiteY16" fmla="*/ 268339 h 839878"/>
                  <a:gd name="connsiteX17" fmla="*/ 197192 w 1037297"/>
                  <a:gd name="connsiteY17" fmla="*/ 264529 h 839878"/>
                  <a:gd name="connsiteX18" fmla="*/ 191477 w 1037297"/>
                  <a:gd name="connsiteY18" fmla="*/ 262624 h 839878"/>
                  <a:gd name="connsiteX19" fmla="*/ 183857 w 1037297"/>
                  <a:gd name="connsiteY19" fmla="*/ 260719 h 839878"/>
                  <a:gd name="connsiteX20" fmla="*/ 172427 w 1037297"/>
                  <a:gd name="connsiteY20" fmla="*/ 255004 h 839878"/>
                  <a:gd name="connsiteX21" fmla="*/ 166712 w 1037297"/>
                  <a:gd name="connsiteY21" fmla="*/ 251194 h 839878"/>
                  <a:gd name="connsiteX22" fmla="*/ 159092 w 1037297"/>
                  <a:gd name="connsiteY22" fmla="*/ 239764 h 839878"/>
                  <a:gd name="connsiteX23" fmla="*/ 147662 w 1037297"/>
                  <a:gd name="connsiteY23" fmla="*/ 235954 h 839878"/>
                  <a:gd name="connsiteX24" fmla="*/ 141947 w 1037297"/>
                  <a:gd name="connsiteY24" fmla="*/ 232144 h 839878"/>
                  <a:gd name="connsiteX25" fmla="*/ 136232 w 1037297"/>
                  <a:gd name="connsiteY25" fmla="*/ 230239 h 839878"/>
                  <a:gd name="connsiteX26" fmla="*/ 119087 w 1037297"/>
                  <a:gd name="connsiteY26" fmla="*/ 226429 h 839878"/>
                  <a:gd name="connsiteX27" fmla="*/ 113372 w 1037297"/>
                  <a:gd name="connsiteY27" fmla="*/ 220714 h 839878"/>
                  <a:gd name="connsiteX28" fmla="*/ 103847 w 1037297"/>
                  <a:gd name="connsiteY28" fmla="*/ 203569 h 839878"/>
                  <a:gd name="connsiteX29" fmla="*/ 86702 w 1037297"/>
                  <a:gd name="connsiteY29" fmla="*/ 195949 h 839878"/>
                  <a:gd name="connsiteX30" fmla="*/ 80987 w 1037297"/>
                  <a:gd name="connsiteY30" fmla="*/ 194044 h 839878"/>
                  <a:gd name="connsiteX31" fmla="*/ 61937 w 1037297"/>
                  <a:gd name="connsiteY31" fmla="*/ 197854 h 839878"/>
                  <a:gd name="connsiteX32" fmla="*/ 56222 w 1037297"/>
                  <a:gd name="connsiteY32" fmla="*/ 201664 h 839878"/>
                  <a:gd name="connsiteX33" fmla="*/ 52412 w 1037297"/>
                  <a:gd name="connsiteY33" fmla="*/ 207379 h 839878"/>
                  <a:gd name="connsiteX34" fmla="*/ 48602 w 1037297"/>
                  <a:gd name="connsiteY34" fmla="*/ 218809 h 839878"/>
                  <a:gd name="connsiteX35" fmla="*/ 52412 w 1037297"/>
                  <a:gd name="connsiteY35" fmla="*/ 256909 h 839878"/>
                  <a:gd name="connsiteX36" fmla="*/ 56222 w 1037297"/>
                  <a:gd name="connsiteY36" fmla="*/ 262624 h 839878"/>
                  <a:gd name="connsiteX37" fmla="*/ 61937 w 1037297"/>
                  <a:gd name="connsiteY37" fmla="*/ 266434 h 839878"/>
                  <a:gd name="connsiteX38" fmla="*/ 65747 w 1037297"/>
                  <a:gd name="connsiteY38" fmla="*/ 272149 h 839878"/>
                  <a:gd name="connsiteX39" fmla="*/ 82892 w 1037297"/>
                  <a:gd name="connsiteY39" fmla="*/ 281674 h 839878"/>
                  <a:gd name="connsiteX40" fmla="*/ 105752 w 1037297"/>
                  <a:gd name="connsiteY40" fmla="*/ 283579 h 839878"/>
                  <a:gd name="connsiteX41" fmla="*/ 126707 w 1037297"/>
                  <a:gd name="connsiteY41" fmla="*/ 289294 h 839878"/>
                  <a:gd name="connsiteX42" fmla="*/ 132422 w 1037297"/>
                  <a:gd name="connsiteY42" fmla="*/ 291199 h 839878"/>
                  <a:gd name="connsiteX43" fmla="*/ 138137 w 1037297"/>
                  <a:gd name="connsiteY43" fmla="*/ 296914 h 839878"/>
                  <a:gd name="connsiteX44" fmla="*/ 145757 w 1037297"/>
                  <a:gd name="connsiteY44" fmla="*/ 298819 h 839878"/>
                  <a:gd name="connsiteX45" fmla="*/ 168617 w 1037297"/>
                  <a:gd name="connsiteY45" fmla="*/ 302629 h 839878"/>
                  <a:gd name="connsiteX46" fmla="*/ 193382 w 1037297"/>
                  <a:gd name="connsiteY46" fmla="*/ 308344 h 839878"/>
                  <a:gd name="connsiteX47" fmla="*/ 210527 w 1037297"/>
                  <a:gd name="connsiteY47" fmla="*/ 314059 h 839878"/>
                  <a:gd name="connsiteX48" fmla="*/ 216242 w 1037297"/>
                  <a:gd name="connsiteY48" fmla="*/ 315964 h 839878"/>
                  <a:gd name="connsiteX49" fmla="*/ 231482 w 1037297"/>
                  <a:gd name="connsiteY49" fmla="*/ 319774 h 839878"/>
                  <a:gd name="connsiteX50" fmla="*/ 250532 w 1037297"/>
                  <a:gd name="connsiteY50" fmla="*/ 325489 h 839878"/>
                  <a:gd name="connsiteX51" fmla="*/ 256247 w 1037297"/>
                  <a:gd name="connsiteY51" fmla="*/ 329299 h 839878"/>
                  <a:gd name="connsiteX52" fmla="*/ 269582 w 1037297"/>
                  <a:gd name="connsiteY52" fmla="*/ 344539 h 839878"/>
                  <a:gd name="connsiteX53" fmla="*/ 275297 w 1037297"/>
                  <a:gd name="connsiteY53" fmla="*/ 363589 h 839878"/>
                  <a:gd name="connsiteX54" fmla="*/ 277202 w 1037297"/>
                  <a:gd name="connsiteY54" fmla="*/ 369304 h 839878"/>
                  <a:gd name="connsiteX55" fmla="*/ 279107 w 1037297"/>
                  <a:gd name="connsiteY55" fmla="*/ 375019 h 839878"/>
                  <a:gd name="connsiteX56" fmla="*/ 281012 w 1037297"/>
                  <a:gd name="connsiteY56" fmla="*/ 399784 h 839878"/>
                  <a:gd name="connsiteX57" fmla="*/ 282917 w 1037297"/>
                  <a:gd name="connsiteY57" fmla="*/ 405499 h 839878"/>
                  <a:gd name="connsiteX58" fmla="*/ 281012 w 1037297"/>
                  <a:gd name="connsiteY58" fmla="*/ 424549 h 839878"/>
                  <a:gd name="connsiteX59" fmla="*/ 279107 w 1037297"/>
                  <a:gd name="connsiteY59" fmla="*/ 434074 h 839878"/>
                  <a:gd name="connsiteX60" fmla="*/ 265772 w 1037297"/>
                  <a:gd name="connsiteY60" fmla="*/ 447409 h 839878"/>
                  <a:gd name="connsiteX61" fmla="*/ 254342 w 1037297"/>
                  <a:gd name="connsiteY61" fmla="*/ 455029 h 839878"/>
                  <a:gd name="connsiteX62" fmla="*/ 242912 w 1037297"/>
                  <a:gd name="connsiteY62" fmla="*/ 458839 h 839878"/>
                  <a:gd name="connsiteX63" fmla="*/ 128612 w 1037297"/>
                  <a:gd name="connsiteY63" fmla="*/ 458839 h 839878"/>
                  <a:gd name="connsiteX64" fmla="*/ 122897 w 1037297"/>
                  <a:gd name="connsiteY64" fmla="*/ 460744 h 839878"/>
                  <a:gd name="connsiteX65" fmla="*/ 107657 w 1037297"/>
                  <a:gd name="connsiteY65" fmla="*/ 462649 h 839878"/>
                  <a:gd name="connsiteX66" fmla="*/ 90512 w 1037297"/>
                  <a:gd name="connsiteY66" fmla="*/ 468364 h 839878"/>
                  <a:gd name="connsiteX67" fmla="*/ 84797 w 1037297"/>
                  <a:gd name="connsiteY67" fmla="*/ 470269 h 839878"/>
                  <a:gd name="connsiteX68" fmla="*/ 79082 w 1037297"/>
                  <a:gd name="connsiteY68" fmla="*/ 474079 h 839878"/>
                  <a:gd name="connsiteX69" fmla="*/ 67652 w 1037297"/>
                  <a:gd name="connsiteY69" fmla="*/ 475984 h 839878"/>
                  <a:gd name="connsiteX70" fmla="*/ 29552 w 1037297"/>
                  <a:gd name="connsiteY70" fmla="*/ 477889 h 839878"/>
                  <a:gd name="connsiteX71" fmla="*/ 18122 w 1037297"/>
                  <a:gd name="connsiteY71" fmla="*/ 483604 h 839878"/>
                  <a:gd name="connsiteX72" fmla="*/ 8597 w 1037297"/>
                  <a:gd name="connsiteY72" fmla="*/ 493129 h 839878"/>
                  <a:gd name="connsiteX73" fmla="*/ 6692 w 1037297"/>
                  <a:gd name="connsiteY73" fmla="*/ 498844 h 839878"/>
                  <a:gd name="connsiteX74" fmla="*/ 2882 w 1037297"/>
                  <a:gd name="connsiteY74" fmla="*/ 504559 h 839878"/>
                  <a:gd name="connsiteX75" fmla="*/ 14312 w 1037297"/>
                  <a:gd name="connsiteY75" fmla="*/ 540754 h 839878"/>
                  <a:gd name="connsiteX76" fmla="*/ 147662 w 1037297"/>
                  <a:gd name="connsiteY76" fmla="*/ 540754 h 839878"/>
                  <a:gd name="connsiteX77" fmla="*/ 155282 w 1037297"/>
                  <a:gd name="connsiteY77" fmla="*/ 538849 h 839878"/>
                  <a:gd name="connsiteX78" fmla="*/ 305777 w 1037297"/>
                  <a:gd name="connsiteY78" fmla="*/ 533134 h 839878"/>
                  <a:gd name="connsiteX79" fmla="*/ 321017 w 1037297"/>
                  <a:gd name="connsiteY79" fmla="*/ 540754 h 839878"/>
                  <a:gd name="connsiteX80" fmla="*/ 332447 w 1037297"/>
                  <a:gd name="connsiteY80" fmla="*/ 546469 h 839878"/>
                  <a:gd name="connsiteX81" fmla="*/ 336257 w 1037297"/>
                  <a:gd name="connsiteY81" fmla="*/ 552184 h 839878"/>
                  <a:gd name="connsiteX82" fmla="*/ 341972 w 1037297"/>
                  <a:gd name="connsiteY82" fmla="*/ 554089 h 839878"/>
                  <a:gd name="connsiteX83" fmla="*/ 353402 w 1037297"/>
                  <a:gd name="connsiteY83" fmla="*/ 561709 h 839878"/>
                  <a:gd name="connsiteX84" fmla="*/ 359117 w 1037297"/>
                  <a:gd name="connsiteY84" fmla="*/ 565519 h 839878"/>
                  <a:gd name="connsiteX85" fmla="*/ 362927 w 1037297"/>
                  <a:gd name="connsiteY85" fmla="*/ 571234 h 839878"/>
                  <a:gd name="connsiteX86" fmla="*/ 368642 w 1037297"/>
                  <a:gd name="connsiteY86" fmla="*/ 582664 h 839878"/>
                  <a:gd name="connsiteX87" fmla="*/ 364832 w 1037297"/>
                  <a:gd name="connsiteY87" fmla="*/ 609334 h 839878"/>
                  <a:gd name="connsiteX88" fmla="*/ 361022 w 1037297"/>
                  <a:gd name="connsiteY88" fmla="*/ 615049 h 839878"/>
                  <a:gd name="connsiteX89" fmla="*/ 359117 w 1037297"/>
                  <a:gd name="connsiteY89" fmla="*/ 620764 h 839878"/>
                  <a:gd name="connsiteX90" fmla="*/ 355307 w 1037297"/>
                  <a:gd name="connsiteY90" fmla="*/ 626479 h 839878"/>
                  <a:gd name="connsiteX91" fmla="*/ 353402 w 1037297"/>
                  <a:gd name="connsiteY91" fmla="*/ 632194 h 839878"/>
                  <a:gd name="connsiteX92" fmla="*/ 349592 w 1037297"/>
                  <a:gd name="connsiteY92" fmla="*/ 637909 h 839878"/>
                  <a:gd name="connsiteX93" fmla="*/ 332447 w 1037297"/>
                  <a:gd name="connsiteY93" fmla="*/ 704584 h 839878"/>
                  <a:gd name="connsiteX94" fmla="*/ 330542 w 1037297"/>
                  <a:gd name="connsiteY94" fmla="*/ 756019 h 839878"/>
                  <a:gd name="connsiteX95" fmla="*/ 332447 w 1037297"/>
                  <a:gd name="connsiteY95" fmla="*/ 780784 h 839878"/>
                  <a:gd name="connsiteX96" fmla="*/ 334352 w 1037297"/>
                  <a:gd name="connsiteY96" fmla="*/ 786499 h 839878"/>
                  <a:gd name="connsiteX97" fmla="*/ 338162 w 1037297"/>
                  <a:gd name="connsiteY97" fmla="*/ 790309 h 839878"/>
                  <a:gd name="connsiteX98" fmla="*/ 366737 w 1037297"/>
                  <a:gd name="connsiteY98" fmla="*/ 836029 h 839878"/>
                  <a:gd name="connsiteX99" fmla="*/ 389597 w 1037297"/>
                  <a:gd name="connsiteY99" fmla="*/ 837934 h 839878"/>
                  <a:gd name="connsiteX100" fmla="*/ 395312 w 1037297"/>
                  <a:gd name="connsiteY100" fmla="*/ 832219 h 839878"/>
                  <a:gd name="connsiteX101" fmla="*/ 397217 w 1037297"/>
                  <a:gd name="connsiteY101" fmla="*/ 820789 h 839878"/>
                  <a:gd name="connsiteX102" fmla="*/ 399122 w 1037297"/>
                  <a:gd name="connsiteY102" fmla="*/ 815074 h 839878"/>
                  <a:gd name="connsiteX103" fmla="*/ 401027 w 1037297"/>
                  <a:gd name="connsiteY103" fmla="*/ 797929 h 839878"/>
                  <a:gd name="connsiteX104" fmla="*/ 402932 w 1037297"/>
                  <a:gd name="connsiteY104" fmla="*/ 784594 h 839878"/>
                  <a:gd name="connsiteX105" fmla="*/ 406742 w 1037297"/>
                  <a:gd name="connsiteY105" fmla="*/ 727444 h 839878"/>
                  <a:gd name="connsiteX106" fmla="*/ 412457 w 1037297"/>
                  <a:gd name="connsiteY106" fmla="*/ 716014 h 839878"/>
                  <a:gd name="connsiteX107" fmla="*/ 416267 w 1037297"/>
                  <a:gd name="connsiteY107" fmla="*/ 702679 h 839878"/>
                  <a:gd name="connsiteX108" fmla="*/ 418172 w 1037297"/>
                  <a:gd name="connsiteY108" fmla="*/ 696964 h 839878"/>
                  <a:gd name="connsiteX109" fmla="*/ 420077 w 1037297"/>
                  <a:gd name="connsiteY109" fmla="*/ 683629 h 839878"/>
                  <a:gd name="connsiteX110" fmla="*/ 423887 w 1037297"/>
                  <a:gd name="connsiteY110" fmla="*/ 672199 h 839878"/>
                  <a:gd name="connsiteX111" fmla="*/ 429602 w 1037297"/>
                  <a:gd name="connsiteY111" fmla="*/ 658864 h 839878"/>
                  <a:gd name="connsiteX112" fmla="*/ 439127 w 1037297"/>
                  <a:gd name="connsiteY112" fmla="*/ 647434 h 839878"/>
                  <a:gd name="connsiteX113" fmla="*/ 452462 w 1037297"/>
                  <a:gd name="connsiteY113" fmla="*/ 632194 h 839878"/>
                  <a:gd name="connsiteX114" fmla="*/ 460082 w 1037297"/>
                  <a:gd name="connsiteY114" fmla="*/ 620764 h 839878"/>
                  <a:gd name="connsiteX115" fmla="*/ 463892 w 1037297"/>
                  <a:gd name="connsiteY115" fmla="*/ 609334 h 839878"/>
                  <a:gd name="connsiteX116" fmla="*/ 467702 w 1037297"/>
                  <a:gd name="connsiteY116" fmla="*/ 594094 h 839878"/>
                  <a:gd name="connsiteX117" fmla="*/ 469607 w 1037297"/>
                  <a:gd name="connsiteY117" fmla="*/ 588379 h 839878"/>
                  <a:gd name="connsiteX118" fmla="*/ 509612 w 1037297"/>
                  <a:gd name="connsiteY118" fmla="*/ 582664 h 839878"/>
                  <a:gd name="connsiteX119" fmla="*/ 538187 w 1037297"/>
                  <a:gd name="connsiteY119" fmla="*/ 573139 h 839878"/>
                  <a:gd name="connsiteX120" fmla="*/ 543902 w 1037297"/>
                  <a:gd name="connsiteY120" fmla="*/ 571234 h 839878"/>
                  <a:gd name="connsiteX121" fmla="*/ 549617 w 1037297"/>
                  <a:gd name="connsiteY121" fmla="*/ 569329 h 839878"/>
                  <a:gd name="connsiteX122" fmla="*/ 557237 w 1037297"/>
                  <a:gd name="connsiteY122" fmla="*/ 567424 h 839878"/>
                  <a:gd name="connsiteX123" fmla="*/ 576287 w 1037297"/>
                  <a:gd name="connsiteY123" fmla="*/ 559804 h 839878"/>
                  <a:gd name="connsiteX124" fmla="*/ 587717 w 1037297"/>
                  <a:gd name="connsiteY124" fmla="*/ 555994 h 839878"/>
                  <a:gd name="connsiteX125" fmla="*/ 722972 w 1037297"/>
                  <a:gd name="connsiteY125" fmla="*/ 639814 h 839878"/>
                  <a:gd name="connsiteX126" fmla="*/ 736307 w 1037297"/>
                  <a:gd name="connsiteY126" fmla="*/ 649339 h 839878"/>
                  <a:gd name="connsiteX127" fmla="*/ 745832 w 1037297"/>
                  <a:gd name="connsiteY127" fmla="*/ 651244 h 839878"/>
                  <a:gd name="connsiteX128" fmla="*/ 751547 w 1037297"/>
                  <a:gd name="connsiteY128" fmla="*/ 653149 h 839878"/>
                  <a:gd name="connsiteX129" fmla="*/ 780122 w 1037297"/>
                  <a:gd name="connsiteY129" fmla="*/ 656959 h 839878"/>
                  <a:gd name="connsiteX130" fmla="*/ 791552 w 1037297"/>
                  <a:gd name="connsiteY130" fmla="*/ 651244 h 839878"/>
                  <a:gd name="connsiteX131" fmla="*/ 797267 w 1037297"/>
                  <a:gd name="connsiteY131" fmla="*/ 649339 h 839878"/>
                  <a:gd name="connsiteX132" fmla="*/ 804887 w 1037297"/>
                  <a:gd name="connsiteY132" fmla="*/ 632194 h 839878"/>
                  <a:gd name="connsiteX133" fmla="*/ 802982 w 1037297"/>
                  <a:gd name="connsiteY133" fmla="*/ 607429 h 839878"/>
                  <a:gd name="connsiteX134" fmla="*/ 801077 w 1037297"/>
                  <a:gd name="connsiteY134" fmla="*/ 601714 h 839878"/>
                  <a:gd name="connsiteX135" fmla="*/ 799172 w 1037297"/>
                  <a:gd name="connsiteY135" fmla="*/ 594094 h 839878"/>
                  <a:gd name="connsiteX136" fmla="*/ 785837 w 1037297"/>
                  <a:gd name="connsiteY136" fmla="*/ 576949 h 839878"/>
                  <a:gd name="connsiteX137" fmla="*/ 776312 w 1037297"/>
                  <a:gd name="connsiteY137" fmla="*/ 571234 h 839878"/>
                  <a:gd name="connsiteX138" fmla="*/ 650582 w 1037297"/>
                  <a:gd name="connsiteY138" fmla="*/ 479794 h 839878"/>
                  <a:gd name="connsiteX139" fmla="*/ 646772 w 1037297"/>
                  <a:gd name="connsiteY139" fmla="*/ 462649 h 839878"/>
                  <a:gd name="connsiteX140" fmla="*/ 648677 w 1037297"/>
                  <a:gd name="connsiteY140" fmla="*/ 455029 h 839878"/>
                  <a:gd name="connsiteX141" fmla="*/ 652487 w 1037297"/>
                  <a:gd name="connsiteY141" fmla="*/ 437884 h 839878"/>
                  <a:gd name="connsiteX142" fmla="*/ 656297 w 1037297"/>
                  <a:gd name="connsiteY142" fmla="*/ 432169 h 839878"/>
                  <a:gd name="connsiteX143" fmla="*/ 658202 w 1037297"/>
                  <a:gd name="connsiteY143" fmla="*/ 426454 h 839878"/>
                  <a:gd name="connsiteX144" fmla="*/ 663917 w 1037297"/>
                  <a:gd name="connsiteY144" fmla="*/ 424549 h 839878"/>
                  <a:gd name="connsiteX145" fmla="*/ 673442 w 1037297"/>
                  <a:gd name="connsiteY145" fmla="*/ 413119 h 839878"/>
                  <a:gd name="connsiteX146" fmla="*/ 726782 w 1037297"/>
                  <a:gd name="connsiteY146" fmla="*/ 405499 h 839878"/>
                  <a:gd name="connsiteX147" fmla="*/ 844892 w 1037297"/>
                  <a:gd name="connsiteY147" fmla="*/ 407404 h 839878"/>
                  <a:gd name="connsiteX148" fmla="*/ 873467 w 1037297"/>
                  <a:gd name="connsiteY148" fmla="*/ 409309 h 839878"/>
                  <a:gd name="connsiteX149" fmla="*/ 902042 w 1037297"/>
                  <a:gd name="connsiteY149" fmla="*/ 415024 h 839878"/>
                  <a:gd name="connsiteX150" fmla="*/ 924902 w 1037297"/>
                  <a:gd name="connsiteY150" fmla="*/ 418834 h 839878"/>
                  <a:gd name="connsiteX151" fmla="*/ 953477 w 1037297"/>
                  <a:gd name="connsiteY151" fmla="*/ 424549 h 839878"/>
                  <a:gd name="connsiteX152" fmla="*/ 959192 w 1037297"/>
                  <a:gd name="connsiteY152" fmla="*/ 424549 h 839878"/>
                  <a:gd name="connsiteX153" fmla="*/ 1004912 w 1037297"/>
                  <a:gd name="connsiteY153" fmla="*/ 422644 h 839878"/>
                  <a:gd name="connsiteX154" fmla="*/ 1033487 w 1037297"/>
                  <a:gd name="connsiteY154" fmla="*/ 415024 h 839878"/>
                  <a:gd name="connsiteX155" fmla="*/ 1037297 w 1037297"/>
                  <a:gd name="connsiteY155" fmla="*/ 409309 h 839878"/>
                  <a:gd name="connsiteX156" fmla="*/ 1035392 w 1037297"/>
                  <a:gd name="connsiteY156" fmla="*/ 390259 h 839878"/>
                  <a:gd name="connsiteX157" fmla="*/ 1029677 w 1037297"/>
                  <a:gd name="connsiteY157" fmla="*/ 386449 h 839878"/>
                  <a:gd name="connsiteX158" fmla="*/ 1014437 w 1037297"/>
                  <a:gd name="connsiteY158" fmla="*/ 384544 h 839878"/>
                  <a:gd name="connsiteX159" fmla="*/ 1008722 w 1037297"/>
                  <a:gd name="connsiteY159" fmla="*/ 382639 h 839878"/>
                  <a:gd name="connsiteX160" fmla="*/ 1001102 w 1037297"/>
                  <a:gd name="connsiteY160" fmla="*/ 380734 h 839878"/>
                  <a:gd name="connsiteX161" fmla="*/ 989672 w 1037297"/>
                  <a:gd name="connsiteY161" fmla="*/ 373114 h 839878"/>
                  <a:gd name="connsiteX162" fmla="*/ 978242 w 1037297"/>
                  <a:gd name="connsiteY162" fmla="*/ 369304 h 839878"/>
                  <a:gd name="connsiteX163" fmla="*/ 972527 w 1037297"/>
                  <a:gd name="connsiteY163" fmla="*/ 367399 h 839878"/>
                  <a:gd name="connsiteX164" fmla="*/ 964907 w 1037297"/>
                  <a:gd name="connsiteY164" fmla="*/ 365494 h 839878"/>
                  <a:gd name="connsiteX165" fmla="*/ 959192 w 1037297"/>
                  <a:gd name="connsiteY165" fmla="*/ 363589 h 839878"/>
                  <a:gd name="connsiteX166" fmla="*/ 938237 w 1037297"/>
                  <a:gd name="connsiteY166" fmla="*/ 357874 h 839878"/>
                  <a:gd name="connsiteX167" fmla="*/ 932522 w 1037297"/>
                  <a:gd name="connsiteY167" fmla="*/ 355969 h 839878"/>
                  <a:gd name="connsiteX168" fmla="*/ 827747 w 1037297"/>
                  <a:gd name="connsiteY168" fmla="*/ 357874 h 839878"/>
                  <a:gd name="connsiteX169" fmla="*/ 822032 w 1037297"/>
                  <a:gd name="connsiteY169" fmla="*/ 359779 h 839878"/>
                  <a:gd name="connsiteX170" fmla="*/ 732497 w 1037297"/>
                  <a:gd name="connsiteY170" fmla="*/ 361684 h 839878"/>
                  <a:gd name="connsiteX171" fmla="*/ 719162 w 1037297"/>
                  <a:gd name="connsiteY171" fmla="*/ 365494 h 839878"/>
                  <a:gd name="connsiteX172" fmla="*/ 698207 w 1037297"/>
                  <a:gd name="connsiteY172" fmla="*/ 367399 h 839878"/>
                  <a:gd name="connsiteX173" fmla="*/ 671537 w 1037297"/>
                  <a:gd name="connsiteY173" fmla="*/ 369304 h 839878"/>
                  <a:gd name="connsiteX174" fmla="*/ 671537 w 1037297"/>
                  <a:gd name="connsiteY174" fmla="*/ 369304 h 839878"/>
                  <a:gd name="connsiteX175" fmla="*/ 648677 w 1037297"/>
                  <a:gd name="connsiteY175" fmla="*/ 373114 h 839878"/>
                  <a:gd name="connsiteX176" fmla="*/ 644867 w 1037297"/>
                  <a:gd name="connsiteY176" fmla="*/ 361684 h 839878"/>
                  <a:gd name="connsiteX177" fmla="*/ 642962 w 1037297"/>
                  <a:gd name="connsiteY177" fmla="*/ 355969 h 839878"/>
                  <a:gd name="connsiteX178" fmla="*/ 644867 w 1037297"/>
                  <a:gd name="connsiteY178" fmla="*/ 338824 h 839878"/>
                  <a:gd name="connsiteX179" fmla="*/ 646772 w 1037297"/>
                  <a:gd name="connsiteY179" fmla="*/ 333109 h 839878"/>
                  <a:gd name="connsiteX180" fmla="*/ 663917 w 1037297"/>
                  <a:gd name="connsiteY180" fmla="*/ 323584 h 839878"/>
                  <a:gd name="connsiteX181" fmla="*/ 675347 w 1037297"/>
                  <a:gd name="connsiteY181" fmla="*/ 315964 h 839878"/>
                  <a:gd name="connsiteX182" fmla="*/ 677252 w 1037297"/>
                  <a:gd name="connsiteY182" fmla="*/ 310249 h 839878"/>
                  <a:gd name="connsiteX183" fmla="*/ 682967 w 1037297"/>
                  <a:gd name="connsiteY183" fmla="*/ 308344 h 839878"/>
                  <a:gd name="connsiteX184" fmla="*/ 688682 w 1037297"/>
                  <a:gd name="connsiteY184" fmla="*/ 304534 h 839878"/>
                  <a:gd name="connsiteX185" fmla="*/ 698207 w 1037297"/>
                  <a:gd name="connsiteY185" fmla="*/ 295009 h 839878"/>
                  <a:gd name="connsiteX186" fmla="*/ 707732 w 1037297"/>
                  <a:gd name="connsiteY186" fmla="*/ 283579 h 839878"/>
                  <a:gd name="connsiteX187" fmla="*/ 719162 w 1037297"/>
                  <a:gd name="connsiteY187" fmla="*/ 275959 h 839878"/>
                  <a:gd name="connsiteX188" fmla="*/ 734402 w 1037297"/>
                  <a:gd name="connsiteY188" fmla="*/ 262624 h 839878"/>
                  <a:gd name="connsiteX189" fmla="*/ 743927 w 1037297"/>
                  <a:gd name="connsiteY189" fmla="*/ 251194 h 839878"/>
                  <a:gd name="connsiteX190" fmla="*/ 755357 w 1037297"/>
                  <a:gd name="connsiteY190" fmla="*/ 241669 h 839878"/>
                  <a:gd name="connsiteX191" fmla="*/ 761072 w 1037297"/>
                  <a:gd name="connsiteY191" fmla="*/ 230239 h 839878"/>
                  <a:gd name="connsiteX192" fmla="*/ 762977 w 1037297"/>
                  <a:gd name="connsiteY192" fmla="*/ 224524 h 839878"/>
                  <a:gd name="connsiteX193" fmla="*/ 768692 w 1037297"/>
                  <a:gd name="connsiteY193" fmla="*/ 213094 h 839878"/>
                  <a:gd name="connsiteX194" fmla="*/ 766787 w 1037297"/>
                  <a:gd name="connsiteY194" fmla="*/ 197854 h 839878"/>
                  <a:gd name="connsiteX195" fmla="*/ 761072 w 1037297"/>
                  <a:gd name="connsiteY195" fmla="*/ 195949 h 839878"/>
                  <a:gd name="connsiteX196" fmla="*/ 740117 w 1037297"/>
                  <a:gd name="connsiteY196" fmla="*/ 197854 h 839878"/>
                  <a:gd name="connsiteX197" fmla="*/ 734402 w 1037297"/>
                  <a:gd name="connsiteY197" fmla="*/ 201664 h 839878"/>
                  <a:gd name="connsiteX198" fmla="*/ 722972 w 1037297"/>
                  <a:gd name="connsiteY198" fmla="*/ 205474 h 839878"/>
                  <a:gd name="connsiteX199" fmla="*/ 719162 w 1037297"/>
                  <a:gd name="connsiteY199" fmla="*/ 211189 h 839878"/>
                  <a:gd name="connsiteX200" fmla="*/ 713447 w 1037297"/>
                  <a:gd name="connsiteY200" fmla="*/ 213094 h 839878"/>
                  <a:gd name="connsiteX201" fmla="*/ 707732 w 1037297"/>
                  <a:gd name="connsiteY201" fmla="*/ 216904 h 839878"/>
                  <a:gd name="connsiteX202" fmla="*/ 702017 w 1037297"/>
                  <a:gd name="connsiteY202" fmla="*/ 222619 h 839878"/>
                  <a:gd name="connsiteX203" fmla="*/ 694397 w 1037297"/>
                  <a:gd name="connsiteY203" fmla="*/ 226429 h 839878"/>
                  <a:gd name="connsiteX204" fmla="*/ 652487 w 1037297"/>
                  <a:gd name="connsiteY204" fmla="*/ 255004 h 839878"/>
                  <a:gd name="connsiteX205" fmla="*/ 639152 w 1037297"/>
                  <a:gd name="connsiteY205" fmla="*/ 266434 h 839878"/>
                  <a:gd name="connsiteX206" fmla="*/ 629627 w 1037297"/>
                  <a:gd name="connsiteY206" fmla="*/ 283579 h 839878"/>
                  <a:gd name="connsiteX207" fmla="*/ 604862 w 1037297"/>
                  <a:gd name="connsiteY207" fmla="*/ 289294 h 839878"/>
                  <a:gd name="connsiteX208" fmla="*/ 591527 w 1037297"/>
                  <a:gd name="connsiteY208" fmla="*/ 293104 h 839878"/>
                  <a:gd name="connsiteX209" fmla="*/ 576287 w 1037297"/>
                  <a:gd name="connsiteY209" fmla="*/ 291199 h 839878"/>
                  <a:gd name="connsiteX210" fmla="*/ 564857 w 1037297"/>
                  <a:gd name="connsiteY210" fmla="*/ 287389 h 839878"/>
                  <a:gd name="connsiteX211" fmla="*/ 553427 w 1037297"/>
                  <a:gd name="connsiteY211" fmla="*/ 283579 h 839878"/>
                  <a:gd name="connsiteX212" fmla="*/ 541997 w 1037297"/>
                  <a:gd name="connsiteY212" fmla="*/ 279769 h 839878"/>
                  <a:gd name="connsiteX213" fmla="*/ 536282 w 1037297"/>
                  <a:gd name="connsiteY213" fmla="*/ 277864 h 839878"/>
                  <a:gd name="connsiteX214" fmla="*/ 530567 w 1037297"/>
                  <a:gd name="connsiteY214" fmla="*/ 274054 h 839878"/>
                  <a:gd name="connsiteX215" fmla="*/ 519137 w 1037297"/>
                  <a:gd name="connsiteY215" fmla="*/ 268339 h 839878"/>
                  <a:gd name="connsiteX216" fmla="*/ 511517 w 1037297"/>
                  <a:gd name="connsiteY216" fmla="*/ 256909 h 839878"/>
                  <a:gd name="connsiteX217" fmla="*/ 507707 w 1037297"/>
                  <a:gd name="connsiteY217" fmla="*/ 235954 h 839878"/>
                  <a:gd name="connsiteX218" fmla="*/ 509612 w 1037297"/>
                  <a:gd name="connsiteY218" fmla="*/ 171184 h 839878"/>
                  <a:gd name="connsiteX219" fmla="*/ 508314 w 1037297"/>
                  <a:gd name="connsiteY219" fmla="*/ 73485 h 839878"/>
                  <a:gd name="connsiteX220" fmla="*/ 454116 w 1037297"/>
                  <a:gd name="connsiteY220" fmla="*/ 11248 h 839878"/>
                  <a:gd name="connsiteX221" fmla="*/ 435401 w 1037297"/>
                  <a:gd name="connsiteY221" fmla="*/ 68523 h 839878"/>
                  <a:gd name="connsiteX222" fmla="*/ 427697 w 1037297"/>
                  <a:gd name="connsiteY222" fmla="*/ 137103 h 839878"/>
                  <a:gd name="connsiteX223" fmla="*/ 420077 w 1037297"/>
                  <a:gd name="connsiteY223" fmla="*/ 169279 h 839878"/>
                  <a:gd name="connsiteX224" fmla="*/ 416267 w 1037297"/>
                  <a:gd name="connsiteY224" fmla="*/ 186424 h 839878"/>
                  <a:gd name="connsiteX225" fmla="*/ 420077 w 1037297"/>
                  <a:gd name="connsiteY225" fmla="*/ 207379 h 839878"/>
                  <a:gd name="connsiteX226" fmla="*/ 423887 w 1037297"/>
                  <a:gd name="connsiteY226" fmla="*/ 213094 h 839878"/>
                  <a:gd name="connsiteX227" fmla="*/ 427697 w 1037297"/>
                  <a:gd name="connsiteY227" fmla="*/ 224524 h 839878"/>
                  <a:gd name="connsiteX228" fmla="*/ 425792 w 1037297"/>
                  <a:gd name="connsiteY228" fmla="*/ 251194 h 839878"/>
                  <a:gd name="connsiteX229" fmla="*/ 420077 w 1037297"/>
                  <a:gd name="connsiteY229" fmla="*/ 253099 h 839878"/>
                  <a:gd name="connsiteX230" fmla="*/ 414362 w 1037297"/>
                  <a:gd name="connsiteY230" fmla="*/ 256909 h 839878"/>
                  <a:gd name="connsiteX231" fmla="*/ 423887 w 1037297"/>
                  <a:gd name="connsiteY231" fmla="*/ 253099 h 839878"/>
                  <a:gd name="connsiteX0" fmla="*/ 423887 w 1037297"/>
                  <a:gd name="connsiteY0" fmla="*/ 253099 h 839878"/>
                  <a:gd name="connsiteX1" fmla="*/ 423887 w 1037297"/>
                  <a:gd name="connsiteY1" fmla="*/ 253099 h 839878"/>
                  <a:gd name="connsiteX2" fmla="*/ 397217 w 1037297"/>
                  <a:gd name="connsiteY2" fmla="*/ 262624 h 839878"/>
                  <a:gd name="connsiteX3" fmla="*/ 389597 w 1037297"/>
                  <a:gd name="connsiteY3" fmla="*/ 264529 h 839878"/>
                  <a:gd name="connsiteX4" fmla="*/ 359117 w 1037297"/>
                  <a:gd name="connsiteY4" fmla="*/ 266434 h 839878"/>
                  <a:gd name="connsiteX5" fmla="*/ 353402 w 1037297"/>
                  <a:gd name="connsiteY5" fmla="*/ 270244 h 839878"/>
                  <a:gd name="connsiteX6" fmla="*/ 341972 w 1037297"/>
                  <a:gd name="connsiteY6" fmla="*/ 279769 h 839878"/>
                  <a:gd name="connsiteX7" fmla="*/ 330542 w 1037297"/>
                  <a:gd name="connsiteY7" fmla="*/ 283579 h 839878"/>
                  <a:gd name="connsiteX8" fmla="*/ 315302 w 1037297"/>
                  <a:gd name="connsiteY8" fmla="*/ 289294 h 839878"/>
                  <a:gd name="connsiteX9" fmla="*/ 267677 w 1037297"/>
                  <a:gd name="connsiteY9" fmla="*/ 285484 h 839878"/>
                  <a:gd name="connsiteX10" fmla="*/ 256247 w 1037297"/>
                  <a:gd name="connsiteY10" fmla="*/ 281674 h 839878"/>
                  <a:gd name="connsiteX11" fmla="*/ 244817 w 1037297"/>
                  <a:gd name="connsiteY11" fmla="*/ 277864 h 839878"/>
                  <a:gd name="connsiteX12" fmla="*/ 239102 w 1037297"/>
                  <a:gd name="connsiteY12" fmla="*/ 275959 h 839878"/>
                  <a:gd name="connsiteX13" fmla="*/ 233387 w 1037297"/>
                  <a:gd name="connsiteY13" fmla="*/ 274054 h 839878"/>
                  <a:gd name="connsiteX14" fmla="*/ 221957 w 1037297"/>
                  <a:gd name="connsiteY14" fmla="*/ 272149 h 839878"/>
                  <a:gd name="connsiteX15" fmla="*/ 216242 w 1037297"/>
                  <a:gd name="connsiteY15" fmla="*/ 270244 h 839878"/>
                  <a:gd name="connsiteX16" fmla="*/ 208622 w 1037297"/>
                  <a:gd name="connsiteY16" fmla="*/ 268339 h 839878"/>
                  <a:gd name="connsiteX17" fmla="*/ 197192 w 1037297"/>
                  <a:gd name="connsiteY17" fmla="*/ 264529 h 839878"/>
                  <a:gd name="connsiteX18" fmla="*/ 191477 w 1037297"/>
                  <a:gd name="connsiteY18" fmla="*/ 262624 h 839878"/>
                  <a:gd name="connsiteX19" fmla="*/ 183857 w 1037297"/>
                  <a:gd name="connsiteY19" fmla="*/ 260719 h 839878"/>
                  <a:gd name="connsiteX20" fmla="*/ 172427 w 1037297"/>
                  <a:gd name="connsiteY20" fmla="*/ 255004 h 839878"/>
                  <a:gd name="connsiteX21" fmla="*/ 166712 w 1037297"/>
                  <a:gd name="connsiteY21" fmla="*/ 251194 h 839878"/>
                  <a:gd name="connsiteX22" fmla="*/ 159092 w 1037297"/>
                  <a:gd name="connsiteY22" fmla="*/ 239764 h 839878"/>
                  <a:gd name="connsiteX23" fmla="*/ 147662 w 1037297"/>
                  <a:gd name="connsiteY23" fmla="*/ 235954 h 839878"/>
                  <a:gd name="connsiteX24" fmla="*/ 141947 w 1037297"/>
                  <a:gd name="connsiteY24" fmla="*/ 232144 h 839878"/>
                  <a:gd name="connsiteX25" fmla="*/ 136232 w 1037297"/>
                  <a:gd name="connsiteY25" fmla="*/ 230239 h 839878"/>
                  <a:gd name="connsiteX26" fmla="*/ 119087 w 1037297"/>
                  <a:gd name="connsiteY26" fmla="*/ 226429 h 839878"/>
                  <a:gd name="connsiteX27" fmla="*/ 113372 w 1037297"/>
                  <a:gd name="connsiteY27" fmla="*/ 220714 h 839878"/>
                  <a:gd name="connsiteX28" fmla="*/ 103847 w 1037297"/>
                  <a:gd name="connsiteY28" fmla="*/ 203569 h 839878"/>
                  <a:gd name="connsiteX29" fmla="*/ 86702 w 1037297"/>
                  <a:gd name="connsiteY29" fmla="*/ 195949 h 839878"/>
                  <a:gd name="connsiteX30" fmla="*/ 80987 w 1037297"/>
                  <a:gd name="connsiteY30" fmla="*/ 194044 h 839878"/>
                  <a:gd name="connsiteX31" fmla="*/ 61937 w 1037297"/>
                  <a:gd name="connsiteY31" fmla="*/ 197854 h 839878"/>
                  <a:gd name="connsiteX32" fmla="*/ 56222 w 1037297"/>
                  <a:gd name="connsiteY32" fmla="*/ 201664 h 839878"/>
                  <a:gd name="connsiteX33" fmla="*/ 52412 w 1037297"/>
                  <a:gd name="connsiteY33" fmla="*/ 207379 h 839878"/>
                  <a:gd name="connsiteX34" fmla="*/ 48602 w 1037297"/>
                  <a:gd name="connsiteY34" fmla="*/ 218809 h 839878"/>
                  <a:gd name="connsiteX35" fmla="*/ 52412 w 1037297"/>
                  <a:gd name="connsiteY35" fmla="*/ 256909 h 839878"/>
                  <a:gd name="connsiteX36" fmla="*/ 56222 w 1037297"/>
                  <a:gd name="connsiteY36" fmla="*/ 262624 h 839878"/>
                  <a:gd name="connsiteX37" fmla="*/ 61937 w 1037297"/>
                  <a:gd name="connsiteY37" fmla="*/ 266434 h 839878"/>
                  <a:gd name="connsiteX38" fmla="*/ 65747 w 1037297"/>
                  <a:gd name="connsiteY38" fmla="*/ 272149 h 839878"/>
                  <a:gd name="connsiteX39" fmla="*/ 82892 w 1037297"/>
                  <a:gd name="connsiteY39" fmla="*/ 281674 h 839878"/>
                  <a:gd name="connsiteX40" fmla="*/ 105752 w 1037297"/>
                  <a:gd name="connsiteY40" fmla="*/ 283579 h 839878"/>
                  <a:gd name="connsiteX41" fmla="*/ 126707 w 1037297"/>
                  <a:gd name="connsiteY41" fmla="*/ 289294 h 839878"/>
                  <a:gd name="connsiteX42" fmla="*/ 132422 w 1037297"/>
                  <a:gd name="connsiteY42" fmla="*/ 291199 h 839878"/>
                  <a:gd name="connsiteX43" fmla="*/ 138137 w 1037297"/>
                  <a:gd name="connsiteY43" fmla="*/ 296914 h 839878"/>
                  <a:gd name="connsiteX44" fmla="*/ 145757 w 1037297"/>
                  <a:gd name="connsiteY44" fmla="*/ 298819 h 839878"/>
                  <a:gd name="connsiteX45" fmla="*/ 168617 w 1037297"/>
                  <a:gd name="connsiteY45" fmla="*/ 302629 h 839878"/>
                  <a:gd name="connsiteX46" fmla="*/ 193382 w 1037297"/>
                  <a:gd name="connsiteY46" fmla="*/ 308344 h 839878"/>
                  <a:gd name="connsiteX47" fmla="*/ 210527 w 1037297"/>
                  <a:gd name="connsiteY47" fmla="*/ 314059 h 839878"/>
                  <a:gd name="connsiteX48" fmla="*/ 216242 w 1037297"/>
                  <a:gd name="connsiteY48" fmla="*/ 315964 h 839878"/>
                  <a:gd name="connsiteX49" fmla="*/ 231482 w 1037297"/>
                  <a:gd name="connsiteY49" fmla="*/ 319774 h 839878"/>
                  <a:gd name="connsiteX50" fmla="*/ 250532 w 1037297"/>
                  <a:gd name="connsiteY50" fmla="*/ 325489 h 839878"/>
                  <a:gd name="connsiteX51" fmla="*/ 256247 w 1037297"/>
                  <a:gd name="connsiteY51" fmla="*/ 329299 h 839878"/>
                  <a:gd name="connsiteX52" fmla="*/ 269582 w 1037297"/>
                  <a:gd name="connsiteY52" fmla="*/ 344539 h 839878"/>
                  <a:gd name="connsiteX53" fmla="*/ 275297 w 1037297"/>
                  <a:gd name="connsiteY53" fmla="*/ 363589 h 839878"/>
                  <a:gd name="connsiteX54" fmla="*/ 277202 w 1037297"/>
                  <a:gd name="connsiteY54" fmla="*/ 369304 h 839878"/>
                  <a:gd name="connsiteX55" fmla="*/ 279107 w 1037297"/>
                  <a:gd name="connsiteY55" fmla="*/ 375019 h 839878"/>
                  <a:gd name="connsiteX56" fmla="*/ 281012 w 1037297"/>
                  <a:gd name="connsiteY56" fmla="*/ 399784 h 839878"/>
                  <a:gd name="connsiteX57" fmla="*/ 282917 w 1037297"/>
                  <a:gd name="connsiteY57" fmla="*/ 405499 h 839878"/>
                  <a:gd name="connsiteX58" fmla="*/ 281012 w 1037297"/>
                  <a:gd name="connsiteY58" fmla="*/ 424549 h 839878"/>
                  <a:gd name="connsiteX59" fmla="*/ 279107 w 1037297"/>
                  <a:gd name="connsiteY59" fmla="*/ 434074 h 839878"/>
                  <a:gd name="connsiteX60" fmla="*/ 265772 w 1037297"/>
                  <a:gd name="connsiteY60" fmla="*/ 447409 h 839878"/>
                  <a:gd name="connsiteX61" fmla="*/ 254342 w 1037297"/>
                  <a:gd name="connsiteY61" fmla="*/ 455029 h 839878"/>
                  <a:gd name="connsiteX62" fmla="*/ 242912 w 1037297"/>
                  <a:gd name="connsiteY62" fmla="*/ 458839 h 839878"/>
                  <a:gd name="connsiteX63" fmla="*/ 128612 w 1037297"/>
                  <a:gd name="connsiteY63" fmla="*/ 458839 h 839878"/>
                  <a:gd name="connsiteX64" fmla="*/ 122897 w 1037297"/>
                  <a:gd name="connsiteY64" fmla="*/ 460744 h 839878"/>
                  <a:gd name="connsiteX65" fmla="*/ 107657 w 1037297"/>
                  <a:gd name="connsiteY65" fmla="*/ 462649 h 839878"/>
                  <a:gd name="connsiteX66" fmla="*/ 90512 w 1037297"/>
                  <a:gd name="connsiteY66" fmla="*/ 468364 h 839878"/>
                  <a:gd name="connsiteX67" fmla="*/ 84797 w 1037297"/>
                  <a:gd name="connsiteY67" fmla="*/ 470269 h 839878"/>
                  <a:gd name="connsiteX68" fmla="*/ 79082 w 1037297"/>
                  <a:gd name="connsiteY68" fmla="*/ 474079 h 839878"/>
                  <a:gd name="connsiteX69" fmla="*/ 67652 w 1037297"/>
                  <a:gd name="connsiteY69" fmla="*/ 475984 h 839878"/>
                  <a:gd name="connsiteX70" fmla="*/ 29552 w 1037297"/>
                  <a:gd name="connsiteY70" fmla="*/ 477889 h 839878"/>
                  <a:gd name="connsiteX71" fmla="*/ 18122 w 1037297"/>
                  <a:gd name="connsiteY71" fmla="*/ 483604 h 839878"/>
                  <a:gd name="connsiteX72" fmla="*/ 8597 w 1037297"/>
                  <a:gd name="connsiteY72" fmla="*/ 493129 h 839878"/>
                  <a:gd name="connsiteX73" fmla="*/ 6692 w 1037297"/>
                  <a:gd name="connsiteY73" fmla="*/ 498844 h 839878"/>
                  <a:gd name="connsiteX74" fmla="*/ 2882 w 1037297"/>
                  <a:gd name="connsiteY74" fmla="*/ 504559 h 839878"/>
                  <a:gd name="connsiteX75" fmla="*/ 14312 w 1037297"/>
                  <a:gd name="connsiteY75" fmla="*/ 540754 h 839878"/>
                  <a:gd name="connsiteX76" fmla="*/ 147662 w 1037297"/>
                  <a:gd name="connsiteY76" fmla="*/ 540754 h 839878"/>
                  <a:gd name="connsiteX77" fmla="*/ 155282 w 1037297"/>
                  <a:gd name="connsiteY77" fmla="*/ 538849 h 839878"/>
                  <a:gd name="connsiteX78" fmla="*/ 305777 w 1037297"/>
                  <a:gd name="connsiteY78" fmla="*/ 533134 h 839878"/>
                  <a:gd name="connsiteX79" fmla="*/ 321017 w 1037297"/>
                  <a:gd name="connsiteY79" fmla="*/ 540754 h 839878"/>
                  <a:gd name="connsiteX80" fmla="*/ 332447 w 1037297"/>
                  <a:gd name="connsiteY80" fmla="*/ 546469 h 839878"/>
                  <a:gd name="connsiteX81" fmla="*/ 336257 w 1037297"/>
                  <a:gd name="connsiteY81" fmla="*/ 552184 h 839878"/>
                  <a:gd name="connsiteX82" fmla="*/ 341972 w 1037297"/>
                  <a:gd name="connsiteY82" fmla="*/ 554089 h 839878"/>
                  <a:gd name="connsiteX83" fmla="*/ 353402 w 1037297"/>
                  <a:gd name="connsiteY83" fmla="*/ 561709 h 839878"/>
                  <a:gd name="connsiteX84" fmla="*/ 359117 w 1037297"/>
                  <a:gd name="connsiteY84" fmla="*/ 565519 h 839878"/>
                  <a:gd name="connsiteX85" fmla="*/ 362927 w 1037297"/>
                  <a:gd name="connsiteY85" fmla="*/ 571234 h 839878"/>
                  <a:gd name="connsiteX86" fmla="*/ 368642 w 1037297"/>
                  <a:gd name="connsiteY86" fmla="*/ 582664 h 839878"/>
                  <a:gd name="connsiteX87" fmla="*/ 364832 w 1037297"/>
                  <a:gd name="connsiteY87" fmla="*/ 609334 h 839878"/>
                  <a:gd name="connsiteX88" fmla="*/ 361022 w 1037297"/>
                  <a:gd name="connsiteY88" fmla="*/ 615049 h 839878"/>
                  <a:gd name="connsiteX89" fmla="*/ 359117 w 1037297"/>
                  <a:gd name="connsiteY89" fmla="*/ 620764 h 839878"/>
                  <a:gd name="connsiteX90" fmla="*/ 355307 w 1037297"/>
                  <a:gd name="connsiteY90" fmla="*/ 626479 h 839878"/>
                  <a:gd name="connsiteX91" fmla="*/ 353402 w 1037297"/>
                  <a:gd name="connsiteY91" fmla="*/ 632194 h 839878"/>
                  <a:gd name="connsiteX92" fmla="*/ 349592 w 1037297"/>
                  <a:gd name="connsiteY92" fmla="*/ 637909 h 839878"/>
                  <a:gd name="connsiteX93" fmla="*/ 332447 w 1037297"/>
                  <a:gd name="connsiteY93" fmla="*/ 704584 h 839878"/>
                  <a:gd name="connsiteX94" fmla="*/ 330542 w 1037297"/>
                  <a:gd name="connsiteY94" fmla="*/ 756019 h 839878"/>
                  <a:gd name="connsiteX95" fmla="*/ 332447 w 1037297"/>
                  <a:gd name="connsiteY95" fmla="*/ 780784 h 839878"/>
                  <a:gd name="connsiteX96" fmla="*/ 334352 w 1037297"/>
                  <a:gd name="connsiteY96" fmla="*/ 786499 h 839878"/>
                  <a:gd name="connsiteX97" fmla="*/ 338162 w 1037297"/>
                  <a:gd name="connsiteY97" fmla="*/ 790309 h 839878"/>
                  <a:gd name="connsiteX98" fmla="*/ 366737 w 1037297"/>
                  <a:gd name="connsiteY98" fmla="*/ 836029 h 839878"/>
                  <a:gd name="connsiteX99" fmla="*/ 389597 w 1037297"/>
                  <a:gd name="connsiteY99" fmla="*/ 837934 h 839878"/>
                  <a:gd name="connsiteX100" fmla="*/ 395312 w 1037297"/>
                  <a:gd name="connsiteY100" fmla="*/ 832219 h 839878"/>
                  <a:gd name="connsiteX101" fmla="*/ 397217 w 1037297"/>
                  <a:gd name="connsiteY101" fmla="*/ 820789 h 839878"/>
                  <a:gd name="connsiteX102" fmla="*/ 399122 w 1037297"/>
                  <a:gd name="connsiteY102" fmla="*/ 815074 h 839878"/>
                  <a:gd name="connsiteX103" fmla="*/ 401027 w 1037297"/>
                  <a:gd name="connsiteY103" fmla="*/ 797929 h 839878"/>
                  <a:gd name="connsiteX104" fmla="*/ 402932 w 1037297"/>
                  <a:gd name="connsiteY104" fmla="*/ 784594 h 839878"/>
                  <a:gd name="connsiteX105" fmla="*/ 406742 w 1037297"/>
                  <a:gd name="connsiteY105" fmla="*/ 727444 h 839878"/>
                  <a:gd name="connsiteX106" fmla="*/ 412457 w 1037297"/>
                  <a:gd name="connsiteY106" fmla="*/ 716014 h 839878"/>
                  <a:gd name="connsiteX107" fmla="*/ 416267 w 1037297"/>
                  <a:gd name="connsiteY107" fmla="*/ 702679 h 839878"/>
                  <a:gd name="connsiteX108" fmla="*/ 418172 w 1037297"/>
                  <a:gd name="connsiteY108" fmla="*/ 696964 h 839878"/>
                  <a:gd name="connsiteX109" fmla="*/ 420077 w 1037297"/>
                  <a:gd name="connsiteY109" fmla="*/ 683629 h 839878"/>
                  <a:gd name="connsiteX110" fmla="*/ 423887 w 1037297"/>
                  <a:gd name="connsiteY110" fmla="*/ 672199 h 839878"/>
                  <a:gd name="connsiteX111" fmla="*/ 429602 w 1037297"/>
                  <a:gd name="connsiteY111" fmla="*/ 658864 h 839878"/>
                  <a:gd name="connsiteX112" fmla="*/ 439127 w 1037297"/>
                  <a:gd name="connsiteY112" fmla="*/ 647434 h 839878"/>
                  <a:gd name="connsiteX113" fmla="*/ 452462 w 1037297"/>
                  <a:gd name="connsiteY113" fmla="*/ 632194 h 839878"/>
                  <a:gd name="connsiteX114" fmla="*/ 460082 w 1037297"/>
                  <a:gd name="connsiteY114" fmla="*/ 620764 h 839878"/>
                  <a:gd name="connsiteX115" fmla="*/ 463892 w 1037297"/>
                  <a:gd name="connsiteY115" fmla="*/ 609334 h 839878"/>
                  <a:gd name="connsiteX116" fmla="*/ 467702 w 1037297"/>
                  <a:gd name="connsiteY116" fmla="*/ 594094 h 839878"/>
                  <a:gd name="connsiteX117" fmla="*/ 469607 w 1037297"/>
                  <a:gd name="connsiteY117" fmla="*/ 588379 h 839878"/>
                  <a:gd name="connsiteX118" fmla="*/ 509612 w 1037297"/>
                  <a:gd name="connsiteY118" fmla="*/ 582664 h 839878"/>
                  <a:gd name="connsiteX119" fmla="*/ 538187 w 1037297"/>
                  <a:gd name="connsiteY119" fmla="*/ 573139 h 839878"/>
                  <a:gd name="connsiteX120" fmla="*/ 543902 w 1037297"/>
                  <a:gd name="connsiteY120" fmla="*/ 571234 h 839878"/>
                  <a:gd name="connsiteX121" fmla="*/ 549617 w 1037297"/>
                  <a:gd name="connsiteY121" fmla="*/ 569329 h 839878"/>
                  <a:gd name="connsiteX122" fmla="*/ 557237 w 1037297"/>
                  <a:gd name="connsiteY122" fmla="*/ 567424 h 839878"/>
                  <a:gd name="connsiteX123" fmla="*/ 576287 w 1037297"/>
                  <a:gd name="connsiteY123" fmla="*/ 559804 h 839878"/>
                  <a:gd name="connsiteX124" fmla="*/ 587717 w 1037297"/>
                  <a:gd name="connsiteY124" fmla="*/ 555994 h 839878"/>
                  <a:gd name="connsiteX125" fmla="*/ 722972 w 1037297"/>
                  <a:gd name="connsiteY125" fmla="*/ 639814 h 839878"/>
                  <a:gd name="connsiteX126" fmla="*/ 736307 w 1037297"/>
                  <a:gd name="connsiteY126" fmla="*/ 649339 h 839878"/>
                  <a:gd name="connsiteX127" fmla="*/ 745832 w 1037297"/>
                  <a:gd name="connsiteY127" fmla="*/ 651244 h 839878"/>
                  <a:gd name="connsiteX128" fmla="*/ 780122 w 1037297"/>
                  <a:gd name="connsiteY128" fmla="*/ 656959 h 839878"/>
                  <a:gd name="connsiteX129" fmla="*/ 791552 w 1037297"/>
                  <a:gd name="connsiteY129" fmla="*/ 651244 h 839878"/>
                  <a:gd name="connsiteX130" fmla="*/ 797267 w 1037297"/>
                  <a:gd name="connsiteY130" fmla="*/ 649339 h 839878"/>
                  <a:gd name="connsiteX131" fmla="*/ 804887 w 1037297"/>
                  <a:gd name="connsiteY131" fmla="*/ 632194 h 839878"/>
                  <a:gd name="connsiteX132" fmla="*/ 802982 w 1037297"/>
                  <a:gd name="connsiteY132" fmla="*/ 607429 h 839878"/>
                  <a:gd name="connsiteX133" fmla="*/ 801077 w 1037297"/>
                  <a:gd name="connsiteY133" fmla="*/ 601714 h 839878"/>
                  <a:gd name="connsiteX134" fmla="*/ 799172 w 1037297"/>
                  <a:gd name="connsiteY134" fmla="*/ 594094 h 839878"/>
                  <a:gd name="connsiteX135" fmla="*/ 785837 w 1037297"/>
                  <a:gd name="connsiteY135" fmla="*/ 576949 h 839878"/>
                  <a:gd name="connsiteX136" fmla="*/ 776312 w 1037297"/>
                  <a:gd name="connsiteY136" fmla="*/ 571234 h 839878"/>
                  <a:gd name="connsiteX137" fmla="*/ 650582 w 1037297"/>
                  <a:gd name="connsiteY137" fmla="*/ 479794 h 839878"/>
                  <a:gd name="connsiteX138" fmla="*/ 646772 w 1037297"/>
                  <a:gd name="connsiteY138" fmla="*/ 462649 h 839878"/>
                  <a:gd name="connsiteX139" fmla="*/ 648677 w 1037297"/>
                  <a:gd name="connsiteY139" fmla="*/ 455029 h 839878"/>
                  <a:gd name="connsiteX140" fmla="*/ 652487 w 1037297"/>
                  <a:gd name="connsiteY140" fmla="*/ 437884 h 839878"/>
                  <a:gd name="connsiteX141" fmla="*/ 656297 w 1037297"/>
                  <a:gd name="connsiteY141" fmla="*/ 432169 h 839878"/>
                  <a:gd name="connsiteX142" fmla="*/ 658202 w 1037297"/>
                  <a:gd name="connsiteY142" fmla="*/ 426454 h 839878"/>
                  <a:gd name="connsiteX143" fmla="*/ 663917 w 1037297"/>
                  <a:gd name="connsiteY143" fmla="*/ 424549 h 839878"/>
                  <a:gd name="connsiteX144" fmla="*/ 673442 w 1037297"/>
                  <a:gd name="connsiteY144" fmla="*/ 413119 h 839878"/>
                  <a:gd name="connsiteX145" fmla="*/ 726782 w 1037297"/>
                  <a:gd name="connsiteY145" fmla="*/ 405499 h 839878"/>
                  <a:gd name="connsiteX146" fmla="*/ 844892 w 1037297"/>
                  <a:gd name="connsiteY146" fmla="*/ 407404 h 839878"/>
                  <a:gd name="connsiteX147" fmla="*/ 873467 w 1037297"/>
                  <a:gd name="connsiteY147" fmla="*/ 409309 h 839878"/>
                  <a:gd name="connsiteX148" fmla="*/ 902042 w 1037297"/>
                  <a:gd name="connsiteY148" fmla="*/ 415024 h 839878"/>
                  <a:gd name="connsiteX149" fmla="*/ 924902 w 1037297"/>
                  <a:gd name="connsiteY149" fmla="*/ 418834 h 839878"/>
                  <a:gd name="connsiteX150" fmla="*/ 953477 w 1037297"/>
                  <a:gd name="connsiteY150" fmla="*/ 424549 h 839878"/>
                  <a:gd name="connsiteX151" fmla="*/ 959192 w 1037297"/>
                  <a:gd name="connsiteY151" fmla="*/ 424549 h 839878"/>
                  <a:gd name="connsiteX152" fmla="*/ 1004912 w 1037297"/>
                  <a:gd name="connsiteY152" fmla="*/ 422644 h 839878"/>
                  <a:gd name="connsiteX153" fmla="*/ 1033487 w 1037297"/>
                  <a:gd name="connsiteY153" fmla="*/ 415024 h 839878"/>
                  <a:gd name="connsiteX154" fmla="*/ 1037297 w 1037297"/>
                  <a:gd name="connsiteY154" fmla="*/ 409309 h 839878"/>
                  <a:gd name="connsiteX155" fmla="*/ 1035392 w 1037297"/>
                  <a:gd name="connsiteY155" fmla="*/ 390259 h 839878"/>
                  <a:gd name="connsiteX156" fmla="*/ 1029677 w 1037297"/>
                  <a:gd name="connsiteY156" fmla="*/ 386449 h 839878"/>
                  <a:gd name="connsiteX157" fmla="*/ 1014437 w 1037297"/>
                  <a:gd name="connsiteY157" fmla="*/ 384544 h 839878"/>
                  <a:gd name="connsiteX158" fmla="*/ 1008722 w 1037297"/>
                  <a:gd name="connsiteY158" fmla="*/ 382639 h 839878"/>
                  <a:gd name="connsiteX159" fmla="*/ 1001102 w 1037297"/>
                  <a:gd name="connsiteY159" fmla="*/ 380734 h 839878"/>
                  <a:gd name="connsiteX160" fmla="*/ 989672 w 1037297"/>
                  <a:gd name="connsiteY160" fmla="*/ 373114 h 839878"/>
                  <a:gd name="connsiteX161" fmla="*/ 978242 w 1037297"/>
                  <a:gd name="connsiteY161" fmla="*/ 369304 h 839878"/>
                  <a:gd name="connsiteX162" fmla="*/ 972527 w 1037297"/>
                  <a:gd name="connsiteY162" fmla="*/ 367399 h 839878"/>
                  <a:gd name="connsiteX163" fmla="*/ 964907 w 1037297"/>
                  <a:gd name="connsiteY163" fmla="*/ 365494 h 839878"/>
                  <a:gd name="connsiteX164" fmla="*/ 959192 w 1037297"/>
                  <a:gd name="connsiteY164" fmla="*/ 363589 h 839878"/>
                  <a:gd name="connsiteX165" fmla="*/ 938237 w 1037297"/>
                  <a:gd name="connsiteY165" fmla="*/ 357874 h 839878"/>
                  <a:gd name="connsiteX166" fmla="*/ 932522 w 1037297"/>
                  <a:gd name="connsiteY166" fmla="*/ 355969 h 839878"/>
                  <a:gd name="connsiteX167" fmla="*/ 827747 w 1037297"/>
                  <a:gd name="connsiteY167" fmla="*/ 357874 h 839878"/>
                  <a:gd name="connsiteX168" fmla="*/ 822032 w 1037297"/>
                  <a:gd name="connsiteY168" fmla="*/ 359779 h 839878"/>
                  <a:gd name="connsiteX169" fmla="*/ 732497 w 1037297"/>
                  <a:gd name="connsiteY169" fmla="*/ 361684 h 839878"/>
                  <a:gd name="connsiteX170" fmla="*/ 719162 w 1037297"/>
                  <a:gd name="connsiteY170" fmla="*/ 365494 h 839878"/>
                  <a:gd name="connsiteX171" fmla="*/ 698207 w 1037297"/>
                  <a:gd name="connsiteY171" fmla="*/ 367399 h 839878"/>
                  <a:gd name="connsiteX172" fmla="*/ 671537 w 1037297"/>
                  <a:gd name="connsiteY172" fmla="*/ 369304 h 839878"/>
                  <a:gd name="connsiteX173" fmla="*/ 671537 w 1037297"/>
                  <a:gd name="connsiteY173" fmla="*/ 369304 h 839878"/>
                  <a:gd name="connsiteX174" fmla="*/ 648677 w 1037297"/>
                  <a:gd name="connsiteY174" fmla="*/ 373114 h 839878"/>
                  <a:gd name="connsiteX175" fmla="*/ 644867 w 1037297"/>
                  <a:gd name="connsiteY175" fmla="*/ 361684 h 839878"/>
                  <a:gd name="connsiteX176" fmla="*/ 642962 w 1037297"/>
                  <a:gd name="connsiteY176" fmla="*/ 355969 h 839878"/>
                  <a:gd name="connsiteX177" fmla="*/ 644867 w 1037297"/>
                  <a:gd name="connsiteY177" fmla="*/ 338824 h 839878"/>
                  <a:gd name="connsiteX178" fmla="*/ 646772 w 1037297"/>
                  <a:gd name="connsiteY178" fmla="*/ 333109 h 839878"/>
                  <a:gd name="connsiteX179" fmla="*/ 663917 w 1037297"/>
                  <a:gd name="connsiteY179" fmla="*/ 323584 h 839878"/>
                  <a:gd name="connsiteX180" fmla="*/ 675347 w 1037297"/>
                  <a:gd name="connsiteY180" fmla="*/ 315964 h 839878"/>
                  <a:gd name="connsiteX181" fmla="*/ 677252 w 1037297"/>
                  <a:gd name="connsiteY181" fmla="*/ 310249 h 839878"/>
                  <a:gd name="connsiteX182" fmla="*/ 682967 w 1037297"/>
                  <a:gd name="connsiteY182" fmla="*/ 308344 h 839878"/>
                  <a:gd name="connsiteX183" fmla="*/ 688682 w 1037297"/>
                  <a:gd name="connsiteY183" fmla="*/ 304534 h 839878"/>
                  <a:gd name="connsiteX184" fmla="*/ 698207 w 1037297"/>
                  <a:gd name="connsiteY184" fmla="*/ 295009 h 839878"/>
                  <a:gd name="connsiteX185" fmla="*/ 707732 w 1037297"/>
                  <a:gd name="connsiteY185" fmla="*/ 283579 h 839878"/>
                  <a:gd name="connsiteX186" fmla="*/ 719162 w 1037297"/>
                  <a:gd name="connsiteY186" fmla="*/ 275959 h 839878"/>
                  <a:gd name="connsiteX187" fmla="*/ 734402 w 1037297"/>
                  <a:gd name="connsiteY187" fmla="*/ 262624 h 839878"/>
                  <a:gd name="connsiteX188" fmla="*/ 743927 w 1037297"/>
                  <a:gd name="connsiteY188" fmla="*/ 251194 h 839878"/>
                  <a:gd name="connsiteX189" fmla="*/ 755357 w 1037297"/>
                  <a:gd name="connsiteY189" fmla="*/ 241669 h 839878"/>
                  <a:gd name="connsiteX190" fmla="*/ 761072 w 1037297"/>
                  <a:gd name="connsiteY190" fmla="*/ 230239 h 839878"/>
                  <a:gd name="connsiteX191" fmla="*/ 762977 w 1037297"/>
                  <a:gd name="connsiteY191" fmla="*/ 224524 h 839878"/>
                  <a:gd name="connsiteX192" fmla="*/ 768692 w 1037297"/>
                  <a:gd name="connsiteY192" fmla="*/ 213094 h 839878"/>
                  <a:gd name="connsiteX193" fmla="*/ 766787 w 1037297"/>
                  <a:gd name="connsiteY193" fmla="*/ 197854 h 839878"/>
                  <a:gd name="connsiteX194" fmla="*/ 761072 w 1037297"/>
                  <a:gd name="connsiteY194" fmla="*/ 195949 h 839878"/>
                  <a:gd name="connsiteX195" fmla="*/ 740117 w 1037297"/>
                  <a:gd name="connsiteY195" fmla="*/ 197854 h 839878"/>
                  <a:gd name="connsiteX196" fmla="*/ 734402 w 1037297"/>
                  <a:gd name="connsiteY196" fmla="*/ 201664 h 839878"/>
                  <a:gd name="connsiteX197" fmla="*/ 722972 w 1037297"/>
                  <a:gd name="connsiteY197" fmla="*/ 205474 h 839878"/>
                  <a:gd name="connsiteX198" fmla="*/ 719162 w 1037297"/>
                  <a:gd name="connsiteY198" fmla="*/ 211189 h 839878"/>
                  <a:gd name="connsiteX199" fmla="*/ 713447 w 1037297"/>
                  <a:gd name="connsiteY199" fmla="*/ 213094 h 839878"/>
                  <a:gd name="connsiteX200" fmla="*/ 707732 w 1037297"/>
                  <a:gd name="connsiteY200" fmla="*/ 216904 h 839878"/>
                  <a:gd name="connsiteX201" fmla="*/ 702017 w 1037297"/>
                  <a:gd name="connsiteY201" fmla="*/ 222619 h 839878"/>
                  <a:gd name="connsiteX202" fmla="*/ 694397 w 1037297"/>
                  <a:gd name="connsiteY202" fmla="*/ 226429 h 839878"/>
                  <a:gd name="connsiteX203" fmla="*/ 652487 w 1037297"/>
                  <a:gd name="connsiteY203" fmla="*/ 255004 h 839878"/>
                  <a:gd name="connsiteX204" fmla="*/ 639152 w 1037297"/>
                  <a:gd name="connsiteY204" fmla="*/ 266434 h 839878"/>
                  <a:gd name="connsiteX205" fmla="*/ 629627 w 1037297"/>
                  <a:gd name="connsiteY205" fmla="*/ 283579 h 839878"/>
                  <a:gd name="connsiteX206" fmla="*/ 604862 w 1037297"/>
                  <a:gd name="connsiteY206" fmla="*/ 289294 h 839878"/>
                  <a:gd name="connsiteX207" fmla="*/ 591527 w 1037297"/>
                  <a:gd name="connsiteY207" fmla="*/ 293104 h 839878"/>
                  <a:gd name="connsiteX208" fmla="*/ 576287 w 1037297"/>
                  <a:gd name="connsiteY208" fmla="*/ 291199 h 839878"/>
                  <a:gd name="connsiteX209" fmla="*/ 564857 w 1037297"/>
                  <a:gd name="connsiteY209" fmla="*/ 287389 h 839878"/>
                  <a:gd name="connsiteX210" fmla="*/ 553427 w 1037297"/>
                  <a:gd name="connsiteY210" fmla="*/ 283579 h 839878"/>
                  <a:gd name="connsiteX211" fmla="*/ 541997 w 1037297"/>
                  <a:gd name="connsiteY211" fmla="*/ 279769 h 839878"/>
                  <a:gd name="connsiteX212" fmla="*/ 536282 w 1037297"/>
                  <a:gd name="connsiteY212" fmla="*/ 277864 h 839878"/>
                  <a:gd name="connsiteX213" fmla="*/ 530567 w 1037297"/>
                  <a:gd name="connsiteY213" fmla="*/ 274054 h 839878"/>
                  <a:gd name="connsiteX214" fmla="*/ 519137 w 1037297"/>
                  <a:gd name="connsiteY214" fmla="*/ 268339 h 839878"/>
                  <a:gd name="connsiteX215" fmla="*/ 511517 w 1037297"/>
                  <a:gd name="connsiteY215" fmla="*/ 256909 h 839878"/>
                  <a:gd name="connsiteX216" fmla="*/ 507707 w 1037297"/>
                  <a:gd name="connsiteY216" fmla="*/ 235954 h 839878"/>
                  <a:gd name="connsiteX217" fmla="*/ 509612 w 1037297"/>
                  <a:gd name="connsiteY217" fmla="*/ 171184 h 839878"/>
                  <a:gd name="connsiteX218" fmla="*/ 508314 w 1037297"/>
                  <a:gd name="connsiteY218" fmla="*/ 73485 h 839878"/>
                  <a:gd name="connsiteX219" fmla="*/ 454116 w 1037297"/>
                  <a:gd name="connsiteY219" fmla="*/ 11248 h 839878"/>
                  <a:gd name="connsiteX220" fmla="*/ 435401 w 1037297"/>
                  <a:gd name="connsiteY220" fmla="*/ 68523 h 839878"/>
                  <a:gd name="connsiteX221" fmla="*/ 427697 w 1037297"/>
                  <a:gd name="connsiteY221" fmla="*/ 137103 h 839878"/>
                  <a:gd name="connsiteX222" fmla="*/ 420077 w 1037297"/>
                  <a:gd name="connsiteY222" fmla="*/ 169279 h 839878"/>
                  <a:gd name="connsiteX223" fmla="*/ 416267 w 1037297"/>
                  <a:gd name="connsiteY223" fmla="*/ 186424 h 839878"/>
                  <a:gd name="connsiteX224" fmla="*/ 420077 w 1037297"/>
                  <a:gd name="connsiteY224" fmla="*/ 207379 h 839878"/>
                  <a:gd name="connsiteX225" fmla="*/ 423887 w 1037297"/>
                  <a:gd name="connsiteY225" fmla="*/ 213094 h 839878"/>
                  <a:gd name="connsiteX226" fmla="*/ 427697 w 1037297"/>
                  <a:gd name="connsiteY226" fmla="*/ 224524 h 839878"/>
                  <a:gd name="connsiteX227" fmla="*/ 425792 w 1037297"/>
                  <a:gd name="connsiteY227" fmla="*/ 251194 h 839878"/>
                  <a:gd name="connsiteX228" fmla="*/ 420077 w 1037297"/>
                  <a:gd name="connsiteY228" fmla="*/ 253099 h 839878"/>
                  <a:gd name="connsiteX229" fmla="*/ 414362 w 1037297"/>
                  <a:gd name="connsiteY229" fmla="*/ 256909 h 839878"/>
                  <a:gd name="connsiteX230" fmla="*/ 423887 w 1037297"/>
                  <a:gd name="connsiteY230" fmla="*/ 253099 h 839878"/>
                  <a:gd name="connsiteX0" fmla="*/ 423887 w 1037297"/>
                  <a:gd name="connsiteY0" fmla="*/ 253099 h 839878"/>
                  <a:gd name="connsiteX1" fmla="*/ 423887 w 1037297"/>
                  <a:gd name="connsiteY1" fmla="*/ 253099 h 839878"/>
                  <a:gd name="connsiteX2" fmla="*/ 397217 w 1037297"/>
                  <a:gd name="connsiteY2" fmla="*/ 262624 h 839878"/>
                  <a:gd name="connsiteX3" fmla="*/ 389597 w 1037297"/>
                  <a:gd name="connsiteY3" fmla="*/ 264529 h 839878"/>
                  <a:gd name="connsiteX4" fmla="*/ 359117 w 1037297"/>
                  <a:gd name="connsiteY4" fmla="*/ 266434 h 839878"/>
                  <a:gd name="connsiteX5" fmla="*/ 353402 w 1037297"/>
                  <a:gd name="connsiteY5" fmla="*/ 270244 h 839878"/>
                  <a:gd name="connsiteX6" fmla="*/ 341972 w 1037297"/>
                  <a:gd name="connsiteY6" fmla="*/ 279769 h 839878"/>
                  <a:gd name="connsiteX7" fmla="*/ 330542 w 1037297"/>
                  <a:gd name="connsiteY7" fmla="*/ 283579 h 839878"/>
                  <a:gd name="connsiteX8" fmla="*/ 315302 w 1037297"/>
                  <a:gd name="connsiteY8" fmla="*/ 289294 h 839878"/>
                  <a:gd name="connsiteX9" fmla="*/ 267677 w 1037297"/>
                  <a:gd name="connsiteY9" fmla="*/ 285484 h 839878"/>
                  <a:gd name="connsiteX10" fmla="*/ 256247 w 1037297"/>
                  <a:gd name="connsiteY10" fmla="*/ 281674 h 839878"/>
                  <a:gd name="connsiteX11" fmla="*/ 244817 w 1037297"/>
                  <a:gd name="connsiteY11" fmla="*/ 277864 h 839878"/>
                  <a:gd name="connsiteX12" fmla="*/ 239102 w 1037297"/>
                  <a:gd name="connsiteY12" fmla="*/ 275959 h 839878"/>
                  <a:gd name="connsiteX13" fmla="*/ 233387 w 1037297"/>
                  <a:gd name="connsiteY13" fmla="*/ 274054 h 839878"/>
                  <a:gd name="connsiteX14" fmla="*/ 221957 w 1037297"/>
                  <a:gd name="connsiteY14" fmla="*/ 272149 h 839878"/>
                  <a:gd name="connsiteX15" fmla="*/ 216242 w 1037297"/>
                  <a:gd name="connsiteY15" fmla="*/ 270244 h 839878"/>
                  <a:gd name="connsiteX16" fmla="*/ 208622 w 1037297"/>
                  <a:gd name="connsiteY16" fmla="*/ 268339 h 839878"/>
                  <a:gd name="connsiteX17" fmla="*/ 197192 w 1037297"/>
                  <a:gd name="connsiteY17" fmla="*/ 264529 h 839878"/>
                  <a:gd name="connsiteX18" fmla="*/ 191477 w 1037297"/>
                  <a:gd name="connsiteY18" fmla="*/ 262624 h 839878"/>
                  <a:gd name="connsiteX19" fmla="*/ 183857 w 1037297"/>
                  <a:gd name="connsiteY19" fmla="*/ 260719 h 839878"/>
                  <a:gd name="connsiteX20" fmla="*/ 172427 w 1037297"/>
                  <a:gd name="connsiteY20" fmla="*/ 255004 h 839878"/>
                  <a:gd name="connsiteX21" fmla="*/ 166712 w 1037297"/>
                  <a:gd name="connsiteY21" fmla="*/ 251194 h 839878"/>
                  <a:gd name="connsiteX22" fmla="*/ 159092 w 1037297"/>
                  <a:gd name="connsiteY22" fmla="*/ 239764 h 839878"/>
                  <a:gd name="connsiteX23" fmla="*/ 147662 w 1037297"/>
                  <a:gd name="connsiteY23" fmla="*/ 235954 h 839878"/>
                  <a:gd name="connsiteX24" fmla="*/ 141947 w 1037297"/>
                  <a:gd name="connsiteY24" fmla="*/ 232144 h 839878"/>
                  <a:gd name="connsiteX25" fmla="*/ 136232 w 1037297"/>
                  <a:gd name="connsiteY25" fmla="*/ 230239 h 839878"/>
                  <a:gd name="connsiteX26" fmla="*/ 119087 w 1037297"/>
                  <a:gd name="connsiteY26" fmla="*/ 226429 h 839878"/>
                  <a:gd name="connsiteX27" fmla="*/ 113372 w 1037297"/>
                  <a:gd name="connsiteY27" fmla="*/ 220714 h 839878"/>
                  <a:gd name="connsiteX28" fmla="*/ 103847 w 1037297"/>
                  <a:gd name="connsiteY28" fmla="*/ 203569 h 839878"/>
                  <a:gd name="connsiteX29" fmla="*/ 86702 w 1037297"/>
                  <a:gd name="connsiteY29" fmla="*/ 195949 h 839878"/>
                  <a:gd name="connsiteX30" fmla="*/ 80987 w 1037297"/>
                  <a:gd name="connsiteY30" fmla="*/ 194044 h 839878"/>
                  <a:gd name="connsiteX31" fmla="*/ 61937 w 1037297"/>
                  <a:gd name="connsiteY31" fmla="*/ 197854 h 839878"/>
                  <a:gd name="connsiteX32" fmla="*/ 56222 w 1037297"/>
                  <a:gd name="connsiteY32" fmla="*/ 201664 h 839878"/>
                  <a:gd name="connsiteX33" fmla="*/ 52412 w 1037297"/>
                  <a:gd name="connsiteY33" fmla="*/ 207379 h 839878"/>
                  <a:gd name="connsiteX34" fmla="*/ 48602 w 1037297"/>
                  <a:gd name="connsiteY34" fmla="*/ 218809 h 839878"/>
                  <a:gd name="connsiteX35" fmla="*/ 52412 w 1037297"/>
                  <a:gd name="connsiteY35" fmla="*/ 256909 h 839878"/>
                  <a:gd name="connsiteX36" fmla="*/ 56222 w 1037297"/>
                  <a:gd name="connsiteY36" fmla="*/ 262624 h 839878"/>
                  <a:gd name="connsiteX37" fmla="*/ 61937 w 1037297"/>
                  <a:gd name="connsiteY37" fmla="*/ 266434 h 839878"/>
                  <a:gd name="connsiteX38" fmla="*/ 65747 w 1037297"/>
                  <a:gd name="connsiteY38" fmla="*/ 272149 h 839878"/>
                  <a:gd name="connsiteX39" fmla="*/ 82892 w 1037297"/>
                  <a:gd name="connsiteY39" fmla="*/ 281674 h 839878"/>
                  <a:gd name="connsiteX40" fmla="*/ 105752 w 1037297"/>
                  <a:gd name="connsiteY40" fmla="*/ 283579 h 839878"/>
                  <a:gd name="connsiteX41" fmla="*/ 126707 w 1037297"/>
                  <a:gd name="connsiteY41" fmla="*/ 289294 h 839878"/>
                  <a:gd name="connsiteX42" fmla="*/ 132422 w 1037297"/>
                  <a:gd name="connsiteY42" fmla="*/ 291199 h 839878"/>
                  <a:gd name="connsiteX43" fmla="*/ 138137 w 1037297"/>
                  <a:gd name="connsiteY43" fmla="*/ 296914 h 839878"/>
                  <a:gd name="connsiteX44" fmla="*/ 145757 w 1037297"/>
                  <a:gd name="connsiteY44" fmla="*/ 298819 h 839878"/>
                  <a:gd name="connsiteX45" fmla="*/ 168617 w 1037297"/>
                  <a:gd name="connsiteY45" fmla="*/ 302629 h 839878"/>
                  <a:gd name="connsiteX46" fmla="*/ 193382 w 1037297"/>
                  <a:gd name="connsiteY46" fmla="*/ 308344 h 839878"/>
                  <a:gd name="connsiteX47" fmla="*/ 210527 w 1037297"/>
                  <a:gd name="connsiteY47" fmla="*/ 314059 h 839878"/>
                  <a:gd name="connsiteX48" fmla="*/ 216242 w 1037297"/>
                  <a:gd name="connsiteY48" fmla="*/ 315964 h 839878"/>
                  <a:gd name="connsiteX49" fmla="*/ 231482 w 1037297"/>
                  <a:gd name="connsiteY49" fmla="*/ 319774 h 839878"/>
                  <a:gd name="connsiteX50" fmla="*/ 250532 w 1037297"/>
                  <a:gd name="connsiteY50" fmla="*/ 325489 h 839878"/>
                  <a:gd name="connsiteX51" fmla="*/ 256247 w 1037297"/>
                  <a:gd name="connsiteY51" fmla="*/ 329299 h 839878"/>
                  <a:gd name="connsiteX52" fmla="*/ 269582 w 1037297"/>
                  <a:gd name="connsiteY52" fmla="*/ 344539 h 839878"/>
                  <a:gd name="connsiteX53" fmla="*/ 275297 w 1037297"/>
                  <a:gd name="connsiteY53" fmla="*/ 363589 h 839878"/>
                  <a:gd name="connsiteX54" fmla="*/ 277202 w 1037297"/>
                  <a:gd name="connsiteY54" fmla="*/ 369304 h 839878"/>
                  <a:gd name="connsiteX55" fmla="*/ 279107 w 1037297"/>
                  <a:gd name="connsiteY55" fmla="*/ 375019 h 839878"/>
                  <a:gd name="connsiteX56" fmla="*/ 281012 w 1037297"/>
                  <a:gd name="connsiteY56" fmla="*/ 399784 h 839878"/>
                  <a:gd name="connsiteX57" fmla="*/ 282917 w 1037297"/>
                  <a:gd name="connsiteY57" fmla="*/ 405499 h 839878"/>
                  <a:gd name="connsiteX58" fmla="*/ 281012 w 1037297"/>
                  <a:gd name="connsiteY58" fmla="*/ 424549 h 839878"/>
                  <a:gd name="connsiteX59" fmla="*/ 279107 w 1037297"/>
                  <a:gd name="connsiteY59" fmla="*/ 434074 h 839878"/>
                  <a:gd name="connsiteX60" fmla="*/ 265772 w 1037297"/>
                  <a:gd name="connsiteY60" fmla="*/ 447409 h 839878"/>
                  <a:gd name="connsiteX61" fmla="*/ 254342 w 1037297"/>
                  <a:gd name="connsiteY61" fmla="*/ 455029 h 839878"/>
                  <a:gd name="connsiteX62" fmla="*/ 242912 w 1037297"/>
                  <a:gd name="connsiteY62" fmla="*/ 458839 h 839878"/>
                  <a:gd name="connsiteX63" fmla="*/ 128612 w 1037297"/>
                  <a:gd name="connsiteY63" fmla="*/ 458839 h 839878"/>
                  <a:gd name="connsiteX64" fmla="*/ 122897 w 1037297"/>
                  <a:gd name="connsiteY64" fmla="*/ 460744 h 839878"/>
                  <a:gd name="connsiteX65" fmla="*/ 107657 w 1037297"/>
                  <a:gd name="connsiteY65" fmla="*/ 462649 h 839878"/>
                  <a:gd name="connsiteX66" fmla="*/ 90512 w 1037297"/>
                  <a:gd name="connsiteY66" fmla="*/ 468364 h 839878"/>
                  <a:gd name="connsiteX67" fmla="*/ 84797 w 1037297"/>
                  <a:gd name="connsiteY67" fmla="*/ 470269 h 839878"/>
                  <a:gd name="connsiteX68" fmla="*/ 79082 w 1037297"/>
                  <a:gd name="connsiteY68" fmla="*/ 474079 h 839878"/>
                  <a:gd name="connsiteX69" fmla="*/ 67652 w 1037297"/>
                  <a:gd name="connsiteY69" fmla="*/ 475984 h 839878"/>
                  <a:gd name="connsiteX70" fmla="*/ 29552 w 1037297"/>
                  <a:gd name="connsiteY70" fmla="*/ 477889 h 839878"/>
                  <a:gd name="connsiteX71" fmla="*/ 18122 w 1037297"/>
                  <a:gd name="connsiteY71" fmla="*/ 483604 h 839878"/>
                  <a:gd name="connsiteX72" fmla="*/ 8597 w 1037297"/>
                  <a:gd name="connsiteY72" fmla="*/ 493129 h 839878"/>
                  <a:gd name="connsiteX73" fmla="*/ 6692 w 1037297"/>
                  <a:gd name="connsiteY73" fmla="*/ 498844 h 839878"/>
                  <a:gd name="connsiteX74" fmla="*/ 2882 w 1037297"/>
                  <a:gd name="connsiteY74" fmla="*/ 504559 h 839878"/>
                  <a:gd name="connsiteX75" fmla="*/ 14312 w 1037297"/>
                  <a:gd name="connsiteY75" fmla="*/ 540754 h 839878"/>
                  <a:gd name="connsiteX76" fmla="*/ 147662 w 1037297"/>
                  <a:gd name="connsiteY76" fmla="*/ 540754 h 839878"/>
                  <a:gd name="connsiteX77" fmla="*/ 155282 w 1037297"/>
                  <a:gd name="connsiteY77" fmla="*/ 538849 h 839878"/>
                  <a:gd name="connsiteX78" fmla="*/ 305777 w 1037297"/>
                  <a:gd name="connsiteY78" fmla="*/ 533134 h 839878"/>
                  <a:gd name="connsiteX79" fmla="*/ 321017 w 1037297"/>
                  <a:gd name="connsiteY79" fmla="*/ 540754 h 839878"/>
                  <a:gd name="connsiteX80" fmla="*/ 332447 w 1037297"/>
                  <a:gd name="connsiteY80" fmla="*/ 546469 h 839878"/>
                  <a:gd name="connsiteX81" fmla="*/ 336257 w 1037297"/>
                  <a:gd name="connsiteY81" fmla="*/ 552184 h 839878"/>
                  <a:gd name="connsiteX82" fmla="*/ 341972 w 1037297"/>
                  <a:gd name="connsiteY82" fmla="*/ 554089 h 839878"/>
                  <a:gd name="connsiteX83" fmla="*/ 353402 w 1037297"/>
                  <a:gd name="connsiteY83" fmla="*/ 561709 h 839878"/>
                  <a:gd name="connsiteX84" fmla="*/ 359117 w 1037297"/>
                  <a:gd name="connsiteY84" fmla="*/ 565519 h 839878"/>
                  <a:gd name="connsiteX85" fmla="*/ 362927 w 1037297"/>
                  <a:gd name="connsiteY85" fmla="*/ 571234 h 839878"/>
                  <a:gd name="connsiteX86" fmla="*/ 368642 w 1037297"/>
                  <a:gd name="connsiteY86" fmla="*/ 582664 h 839878"/>
                  <a:gd name="connsiteX87" fmla="*/ 364832 w 1037297"/>
                  <a:gd name="connsiteY87" fmla="*/ 609334 h 839878"/>
                  <a:gd name="connsiteX88" fmla="*/ 361022 w 1037297"/>
                  <a:gd name="connsiteY88" fmla="*/ 615049 h 839878"/>
                  <a:gd name="connsiteX89" fmla="*/ 359117 w 1037297"/>
                  <a:gd name="connsiteY89" fmla="*/ 620764 h 839878"/>
                  <a:gd name="connsiteX90" fmla="*/ 355307 w 1037297"/>
                  <a:gd name="connsiteY90" fmla="*/ 626479 h 839878"/>
                  <a:gd name="connsiteX91" fmla="*/ 353402 w 1037297"/>
                  <a:gd name="connsiteY91" fmla="*/ 632194 h 839878"/>
                  <a:gd name="connsiteX92" fmla="*/ 349592 w 1037297"/>
                  <a:gd name="connsiteY92" fmla="*/ 637909 h 839878"/>
                  <a:gd name="connsiteX93" fmla="*/ 332447 w 1037297"/>
                  <a:gd name="connsiteY93" fmla="*/ 704584 h 839878"/>
                  <a:gd name="connsiteX94" fmla="*/ 330542 w 1037297"/>
                  <a:gd name="connsiteY94" fmla="*/ 756019 h 839878"/>
                  <a:gd name="connsiteX95" fmla="*/ 332447 w 1037297"/>
                  <a:gd name="connsiteY95" fmla="*/ 780784 h 839878"/>
                  <a:gd name="connsiteX96" fmla="*/ 334352 w 1037297"/>
                  <a:gd name="connsiteY96" fmla="*/ 786499 h 839878"/>
                  <a:gd name="connsiteX97" fmla="*/ 338162 w 1037297"/>
                  <a:gd name="connsiteY97" fmla="*/ 790309 h 839878"/>
                  <a:gd name="connsiteX98" fmla="*/ 366737 w 1037297"/>
                  <a:gd name="connsiteY98" fmla="*/ 836029 h 839878"/>
                  <a:gd name="connsiteX99" fmla="*/ 389597 w 1037297"/>
                  <a:gd name="connsiteY99" fmla="*/ 837934 h 839878"/>
                  <a:gd name="connsiteX100" fmla="*/ 395312 w 1037297"/>
                  <a:gd name="connsiteY100" fmla="*/ 832219 h 839878"/>
                  <a:gd name="connsiteX101" fmla="*/ 397217 w 1037297"/>
                  <a:gd name="connsiteY101" fmla="*/ 820789 h 839878"/>
                  <a:gd name="connsiteX102" fmla="*/ 399122 w 1037297"/>
                  <a:gd name="connsiteY102" fmla="*/ 815074 h 839878"/>
                  <a:gd name="connsiteX103" fmla="*/ 401027 w 1037297"/>
                  <a:gd name="connsiteY103" fmla="*/ 797929 h 839878"/>
                  <a:gd name="connsiteX104" fmla="*/ 402932 w 1037297"/>
                  <a:gd name="connsiteY104" fmla="*/ 784594 h 839878"/>
                  <a:gd name="connsiteX105" fmla="*/ 406742 w 1037297"/>
                  <a:gd name="connsiteY105" fmla="*/ 727444 h 839878"/>
                  <a:gd name="connsiteX106" fmla="*/ 412457 w 1037297"/>
                  <a:gd name="connsiteY106" fmla="*/ 716014 h 839878"/>
                  <a:gd name="connsiteX107" fmla="*/ 416267 w 1037297"/>
                  <a:gd name="connsiteY107" fmla="*/ 702679 h 839878"/>
                  <a:gd name="connsiteX108" fmla="*/ 418172 w 1037297"/>
                  <a:gd name="connsiteY108" fmla="*/ 696964 h 839878"/>
                  <a:gd name="connsiteX109" fmla="*/ 420077 w 1037297"/>
                  <a:gd name="connsiteY109" fmla="*/ 683629 h 839878"/>
                  <a:gd name="connsiteX110" fmla="*/ 423887 w 1037297"/>
                  <a:gd name="connsiteY110" fmla="*/ 672199 h 839878"/>
                  <a:gd name="connsiteX111" fmla="*/ 429602 w 1037297"/>
                  <a:gd name="connsiteY111" fmla="*/ 658864 h 839878"/>
                  <a:gd name="connsiteX112" fmla="*/ 439127 w 1037297"/>
                  <a:gd name="connsiteY112" fmla="*/ 647434 h 839878"/>
                  <a:gd name="connsiteX113" fmla="*/ 452462 w 1037297"/>
                  <a:gd name="connsiteY113" fmla="*/ 632194 h 839878"/>
                  <a:gd name="connsiteX114" fmla="*/ 460082 w 1037297"/>
                  <a:gd name="connsiteY114" fmla="*/ 620764 h 839878"/>
                  <a:gd name="connsiteX115" fmla="*/ 463892 w 1037297"/>
                  <a:gd name="connsiteY115" fmla="*/ 609334 h 839878"/>
                  <a:gd name="connsiteX116" fmla="*/ 467702 w 1037297"/>
                  <a:gd name="connsiteY116" fmla="*/ 594094 h 839878"/>
                  <a:gd name="connsiteX117" fmla="*/ 469607 w 1037297"/>
                  <a:gd name="connsiteY117" fmla="*/ 588379 h 839878"/>
                  <a:gd name="connsiteX118" fmla="*/ 509612 w 1037297"/>
                  <a:gd name="connsiteY118" fmla="*/ 582664 h 839878"/>
                  <a:gd name="connsiteX119" fmla="*/ 538187 w 1037297"/>
                  <a:gd name="connsiteY119" fmla="*/ 573139 h 839878"/>
                  <a:gd name="connsiteX120" fmla="*/ 543902 w 1037297"/>
                  <a:gd name="connsiteY120" fmla="*/ 571234 h 839878"/>
                  <a:gd name="connsiteX121" fmla="*/ 549617 w 1037297"/>
                  <a:gd name="connsiteY121" fmla="*/ 569329 h 839878"/>
                  <a:gd name="connsiteX122" fmla="*/ 557237 w 1037297"/>
                  <a:gd name="connsiteY122" fmla="*/ 567424 h 839878"/>
                  <a:gd name="connsiteX123" fmla="*/ 576287 w 1037297"/>
                  <a:gd name="connsiteY123" fmla="*/ 559804 h 839878"/>
                  <a:gd name="connsiteX124" fmla="*/ 587717 w 1037297"/>
                  <a:gd name="connsiteY124" fmla="*/ 555994 h 839878"/>
                  <a:gd name="connsiteX125" fmla="*/ 722972 w 1037297"/>
                  <a:gd name="connsiteY125" fmla="*/ 639814 h 839878"/>
                  <a:gd name="connsiteX126" fmla="*/ 736307 w 1037297"/>
                  <a:gd name="connsiteY126" fmla="*/ 649339 h 839878"/>
                  <a:gd name="connsiteX127" fmla="*/ 780122 w 1037297"/>
                  <a:gd name="connsiteY127" fmla="*/ 656959 h 839878"/>
                  <a:gd name="connsiteX128" fmla="*/ 791552 w 1037297"/>
                  <a:gd name="connsiteY128" fmla="*/ 651244 h 839878"/>
                  <a:gd name="connsiteX129" fmla="*/ 797267 w 1037297"/>
                  <a:gd name="connsiteY129" fmla="*/ 649339 h 839878"/>
                  <a:gd name="connsiteX130" fmla="*/ 804887 w 1037297"/>
                  <a:gd name="connsiteY130" fmla="*/ 632194 h 839878"/>
                  <a:gd name="connsiteX131" fmla="*/ 802982 w 1037297"/>
                  <a:gd name="connsiteY131" fmla="*/ 607429 h 839878"/>
                  <a:gd name="connsiteX132" fmla="*/ 801077 w 1037297"/>
                  <a:gd name="connsiteY132" fmla="*/ 601714 h 839878"/>
                  <a:gd name="connsiteX133" fmla="*/ 799172 w 1037297"/>
                  <a:gd name="connsiteY133" fmla="*/ 594094 h 839878"/>
                  <a:gd name="connsiteX134" fmla="*/ 785837 w 1037297"/>
                  <a:gd name="connsiteY134" fmla="*/ 576949 h 839878"/>
                  <a:gd name="connsiteX135" fmla="*/ 776312 w 1037297"/>
                  <a:gd name="connsiteY135" fmla="*/ 571234 h 839878"/>
                  <a:gd name="connsiteX136" fmla="*/ 650582 w 1037297"/>
                  <a:gd name="connsiteY136" fmla="*/ 479794 h 839878"/>
                  <a:gd name="connsiteX137" fmla="*/ 646772 w 1037297"/>
                  <a:gd name="connsiteY137" fmla="*/ 462649 h 839878"/>
                  <a:gd name="connsiteX138" fmla="*/ 648677 w 1037297"/>
                  <a:gd name="connsiteY138" fmla="*/ 455029 h 839878"/>
                  <a:gd name="connsiteX139" fmla="*/ 652487 w 1037297"/>
                  <a:gd name="connsiteY139" fmla="*/ 437884 h 839878"/>
                  <a:gd name="connsiteX140" fmla="*/ 656297 w 1037297"/>
                  <a:gd name="connsiteY140" fmla="*/ 432169 h 839878"/>
                  <a:gd name="connsiteX141" fmla="*/ 658202 w 1037297"/>
                  <a:gd name="connsiteY141" fmla="*/ 426454 h 839878"/>
                  <a:gd name="connsiteX142" fmla="*/ 663917 w 1037297"/>
                  <a:gd name="connsiteY142" fmla="*/ 424549 h 839878"/>
                  <a:gd name="connsiteX143" fmla="*/ 673442 w 1037297"/>
                  <a:gd name="connsiteY143" fmla="*/ 413119 h 839878"/>
                  <a:gd name="connsiteX144" fmla="*/ 726782 w 1037297"/>
                  <a:gd name="connsiteY144" fmla="*/ 405499 h 839878"/>
                  <a:gd name="connsiteX145" fmla="*/ 844892 w 1037297"/>
                  <a:gd name="connsiteY145" fmla="*/ 407404 h 839878"/>
                  <a:gd name="connsiteX146" fmla="*/ 873467 w 1037297"/>
                  <a:gd name="connsiteY146" fmla="*/ 409309 h 839878"/>
                  <a:gd name="connsiteX147" fmla="*/ 902042 w 1037297"/>
                  <a:gd name="connsiteY147" fmla="*/ 415024 h 839878"/>
                  <a:gd name="connsiteX148" fmla="*/ 924902 w 1037297"/>
                  <a:gd name="connsiteY148" fmla="*/ 418834 h 839878"/>
                  <a:gd name="connsiteX149" fmla="*/ 953477 w 1037297"/>
                  <a:gd name="connsiteY149" fmla="*/ 424549 h 839878"/>
                  <a:gd name="connsiteX150" fmla="*/ 959192 w 1037297"/>
                  <a:gd name="connsiteY150" fmla="*/ 424549 h 839878"/>
                  <a:gd name="connsiteX151" fmla="*/ 1004912 w 1037297"/>
                  <a:gd name="connsiteY151" fmla="*/ 422644 h 839878"/>
                  <a:gd name="connsiteX152" fmla="*/ 1033487 w 1037297"/>
                  <a:gd name="connsiteY152" fmla="*/ 415024 h 839878"/>
                  <a:gd name="connsiteX153" fmla="*/ 1037297 w 1037297"/>
                  <a:gd name="connsiteY153" fmla="*/ 409309 h 839878"/>
                  <a:gd name="connsiteX154" fmla="*/ 1035392 w 1037297"/>
                  <a:gd name="connsiteY154" fmla="*/ 390259 h 839878"/>
                  <a:gd name="connsiteX155" fmla="*/ 1029677 w 1037297"/>
                  <a:gd name="connsiteY155" fmla="*/ 386449 h 839878"/>
                  <a:gd name="connsiteX156" fmla="*/ 1014437 w 1037297"/>
                  <a:gd name="connsiteY156" fmla="*/ 384544 h 839878"/>
                  <a:gd name="connsiteX157" fmla="*/ 1008722 w 1037297"/>
                  <a:gd name="connsiteY157" fmla="*/ 382639 h 839878"/>
                  <a:gd name="connsiteX158" fmla="*/ 1001102 w 1037297"/>
                  <a:gd name="connsiteY158" fmla="*/ 380734 h 839878"/>
                  <a:gd name="connsiteX159" fmla="*/ 989672 w 1037297"/>
                  <a:gd name="connsiteY159" fmla="*/ 373114 h 839878"/>
                  <a:gd name="connsiteX160" fmla="*/ 978242 w 1037297"/>
                  <a:gd name="connsiteY160" fmla="*/ 369304 h 839878"/>
                  <a:gd name="connsiteX161" fmla="*/ 972527 w 1037297"/>
                  <a:gd name="connsiteY161" fmla="*/ 367399 h 839878"/>
                  <a:gd name="connsiteX162" fmla="*/ 964907 w 1037297"/>
                  <a:gd name="connsiteY162" fmla="*/ 365494 h 839878"/>
                  <a:gd name="connsiteX163" fmla="*/ 959192 w 1037297"/>
                  <a:gd name="connsiteY163" fmla="*/ 363589 h 839878"/>
                  <a:gd name="connsiteX164" fmla="*/ 938237 w 1037297"/>
                  <a:gd name="connsiteY164" fmla="*/ 357874 h 839878"/>
                  <a:gd name="connsiteX165" fmla="*/ 932522 w 1037297"/>
                  <a:gd name="connsiteY165" fmla="*/ 355969 h 839878"/>
                  <a:gd name="connsiteX166" fmla="*/ 827747 w 1037297"/>
                  <a:gd name="connsiteY166" fmla="*/ 357874 h 839878"/>
                  <a:gd name="connsiteX167" fmla="*/ 822032 w 1037297"/>
                  <a:gd name="connsiteY167" fmla="*/ 359779 h 839878"/>
                  <a:gd name="connsiteX168" fmla="*/ 732497 w 1037297"/>
                  <a:gd name="connsiteY168" fmla="*/ 361684 h 839878"/>
                  <a:gd name="connsiteX169" fmla="*/ 719162 w 1037297"/>
                  <a:gd name="connsiteY169" fmla="*/ 365494 h 839878"/>
                  <a:gd name="connsiteX170" fmla="*/ 698207 w 1037297"/>
                  <a:gd name="connsiteY170" fmla="*/ 367399 h 839878"/>
                  <a:gd name="connsiteX171" fmla="*/ 671537 w 1037297"/>
                  <a:gd name="connsiteY171" fmla="*/ 369304 h 839878"/>
                  <a:gd name="connsiteX172" fmla="*/ 671537 w 1037297"/>
                  <a:gd name="connsiteY172" fmla="*/ 369304 h 839878"/>
                  <a:gd name="connsiteX173" fmla="*/ 648677 w 1037297"/>
                  <a:gd name="connsiteY173" fmla="*/ 373114 h 839878"/>
                  <a:gd name="connsiteX174" fmla="*/ 644867 w 1037297"/>
                  <a:gd name="connsiteY174" fmla="*/ 361684 h 839878"/>
                  <a:gd name="connsiteX175" fmla="*/ 642962 w 1037297"/>
                  <a:gd name="connsiteY175" fmla="*/ 355969 h 839878"/>
                  <a:gd name="connsiteX176" fmla="*/ 644867 w 1037297"/>
                  <a:gd name="connsiteY176" fmla="*/ 338824 h 839878"/>
                  <a:gd name="connsiteX177" fmla="*/ 646772 w 1037297"/>
                  <a:gd name="connsiteY177" fmla="*/ 333109 h 839878"/>
                  <a:gd name="connsiteX178" fmla="*/ 663917 w 1037297"/>
                  <a:gd name="connsiteY178" fmla="*/ 323584 h 839878"/>
                  <a:gd name="connsiteX179" fmla="*/ 675347 w 1037297"/>
                  <a:gd name="connsiteY179" fmla="*/ 315964 h 839878"/>
                  <a:gd name="connsiteX180" fmla="*/ 677252 w 1037297"/>
                  <a:gd name="connsiteY180" fmla="*/ 310249 h 839878"/>
                  <a:gd name="connsiteX181" fmla="*/ 682967 w 1037297"/>
                  <a:gd name="connsiteY181" fmla="*/ 308344 h 839878"/>
                  <a:gd name="connsiteX182" fmla="*/ 688682 w 1037297"/>
                  <a:gd name="connsiteY182" fmla="*/ 304534 h 839878"/>
                  <a:gd name="connsiteX183" fmla="*/ 698207 w 1037297"/>
                  <a:gd name="connsiteY183" fmla="*/ 295009 h 839878"/>
                  <a:gd name="connsiteX184" fmla="*/ 707732 w 1037297"/>
                  <a:gd name="connsiteY184" fmla="*/ 283579 h 839878"/>
                  <a:gd name="connsiteX185" fmla="*/ 719162 w 1037297"/>
                  <a:gd name="connsiteY185" fmla="*/ 275959 h 839878"/>
                  <a:gd name="connsiteX186" fmla="*/ 734402 w 1037297"/>
                  <a:gd name="connsiteY186" fmla="*/ 262624 h 839878"/>
                  <a:gd name="connsiteX187" fmla="*/ 743927 w 1037297"/>
                  <a:gd name="connsiteY187" fmla="*/ 251194 h 839878"/>
                  <a:gd name="connsiteX188" fmla="*/ 755357 w 1037297"/>
                  <a:gd name="connsiteY188" fmla="*/ 241669 h 839878"/>
                  <a:gd name="connsiteX189" fmla="*/ 761072 w 1037297"/>
                  <a:gd name="connsiteY189" fmla="*/ 230239 h 839878"/>
                  <a:gd name="connsiteX190" fmla="*/ 762977 w 1037297"/>
                  <a:gd name="connsiteY190" fmla="*/ 224524 h 839878"/>
                  <a:gd name="connsiteX191" fmla="*/ 768692 w 1037297"/>
                  <a:gd name="connsiteY191" fmla="*/ 213094 h 839878"/>
                  <a:gd name="connsiteX192" fmla="*/ 766787 w 1037297"/>
                  <a:gd name="connsiteY192" fmla="*/ 197854 h 839878"/>
                  <a:gd name="connsiteX193" fmla="*/ 761072 w 1037297"/>
                  <a:gd name="connsiteY193" fmla="*/ 195949 h 839878"/>
                  <a:gd name="connsiteX194" fmla="*/ 740117 w 1037297"/>
                  <a:gd name="connsiteY194" fmla="*/ 197854 h 839878"/>
                  <a:gd name="connsiteX195" fmla="*/ 734402 w 1037297"/>
                  <a:gd name="connsiteY195" fmla="*/ 201664 h 839878"/>
                  <a:gd name="connsiteX196" fmla="*/ 722972 w 1037297"/>
                  <a:gd name="connsiteY196" fmla="*/ 205474 h 839878"/>
                  <a:gd name="connsiteX197" fmla="*/ 719162 w 1037297"/>
                  <a:gd name="connsiteY197" fmla="*/ 211189 h 839878"/>
                  <a:gd name="connsiteX198" fmla="*/ 713447 w 1037297"/>
                  <a:gd name="connsiteY198" fmla="*/ 213094 h 839878"/>
                  <a:gd name="connsiteX199" fmla="*/ 707732 w 1037297"/>
                  <a:gd name="connsiteY199" fmla="*/ 216904 h 839878"/>
                  <a:gd name="connsiteX200" fmla="*/ 702017 w 1037297"/>
                  <a:gd name="connsiteY200" fmla="*/ 222619 h 839878"/>
                  <a:gd name="connsiteX201" fmla="*/ 694397 w 1037297"/>
                  <a:gd name="connsiteY201" fmla="*/ 226429 h 839878"/>
                  <a:gd name="connsiteX202" fmla="*/ 652487 w 1037297"/>
                  <a:gd name="connsiteY202" fmla="*/ 255004 h 839878"/>
                  <a:gd name="connsiteX203" fmla="*/ 639152 w 1037297"/>
                  <a:gd name="connsiteY203" fmla="*/ 266434 h 839878"/>
                  <a:gd name="connsiteX204" fmla="*/ 629627 w 1037297"/>
                  <a:gd name="connsiteY204" fmla="*/ 283579 h 839878"/>
                  <a:gd name="connsiteX205" fmla="*/ 604862 w 1037297"/>
                  <a:gd name="connsiteY205" fmla="*/ 289294 h 839878"/>
                  <a:gd name="connsiteX206" fmla="*/ 591527 w 1037297"/>
                  <a:gd name="connsiteY206" fmla="*/ 293104 h 839878"/>
                  <a:gd name="connsiteX207" fmla="*/ 576287 w 1037297"/>
                  <a:gd name="connsiteY207" fmla="*/ 291199 h 839878"/>
                  <a:gd name="connsiteX208" fmla="*/ 564857 w 1037297"/>
                  <a:gd name="connsiteY208" fmla="*/ 287389 h 839878"/>
                  <a:gd name="connsiteX209" fmla="*/ 553427 w 1037297"/>
                  <a:gd name="connsiteY209" fmla="*/ 283579 h 839878"/>
                  <a:gd name="connsiteX210" fmla="*/ 541997 w 1037297"/>
                  <a:gd name="connsiteY210" fmla="*/ 279769 h 839878"/>
                  <a:gd name="connsiteX211" fmla="*/ 536282 w 1037297"/>
                  <a:gd name="connsiteY211" fmla="*/ 277864 h 839878"/>
                  <a:gd name="connsiteX212" fmla="*/ 530567 w 1037297"/>
                  <a:gd name="connsiteY212" fmla="*/ 274054 h 839878"/>
                  <a:gd name="connsiteX213" fmla="*/ 519137 w 1037297"/>
                  <a:gd name="connsiteY213" fmla="*/ 268339 h 839878"/>
                  <a:gd name="connsiteX214" fmla="*/ 511517 w 1037297"/>
                  <a:gd name="connsiteY214" fmla="*/ 256909 h 839878"/>
                  <a:gd name="connsiteX215" fmla="*/ 507707 w 1037297"/>
                  <a:gd name="connsiteY215" fmla="*/ 235954 h 839878"/>
                  <a:gd name="connsiteX216" fmla="*/ 509612 w 1037297"/>
                  <a:gd name="connsiteY216" fmla="*/ 171184 h 839878"/>
                  <a:gd name="connsiteX217" fmla="*/ 508314 w 1037297"/>
                  <a:gd name="connsiteY217" fmla="*/ 73485 h 839878"/>
                  <a:gd name="connsiteX218" fmla="*/ 454116 w 1037297"/>
                  <a:gd name="connsiteY218" fmla="*/ 11248 h 839878"/>
                  <a:gd name="connsiteX219" fmla="*/ 435401 w 1037297"/>
                  <a:gd name="connsiteY219" fmla="*/ 68523 h 839878"/>
                  <a:gd name="connsiteX220" fmla="*/ 427697 w 1037297"/>
                  <a:gd name="connsiteY220" fmla="*/ 137103 h 839878"/>
                  <a:gd name="connsiteX221" fmla="*/ 420077 w 1037297"/>
                  <a:gd name="connsiteY221" fmla="*/ 169279 h 839878"/>
                  <a:gd name="connsiteX222" fmla="*/ 416267 w 1037297"/>
                  <a:gd name="connsiteY222" fmla="*/ 186424 h 839878"/>
                  <a:gd name="connsiteX223" fmla="*/ 420077 w 1037297"/>
                  <a:gd name="connsiteY223" fmla="*/ 207379 h 839878"/>
                  <a:gd name="connsiteX224" fmla="*/ 423887 w 1037297"/>
                  <a:gd name="connsiteY224" fmla="*/ 213094 h 839878"/>
                  <a:gd name="connsiteX225" fmla="*/ 427697 w 1037297"/>
                  <a:gd name="connsiteY225" fmla="*/ 224524 h 839878"/>
                  <a:gd name="connsiteX226" fmla="*/ 425792 w 1037297"/>
                  <a:gd name="connsiteY226" fmla="*/ 251194 h 839878"/>
                  <a:gd name="connsiteX227" fmla="*/ 420077 w 1037297"/>
                  <a:gd name="connsiteY227" fmla="*/ 253099 h 839878"/>
                  <a:gd name="connsiteX228" fmla="*/ 414362 w 1037297"/>
                  <a:gd name="connsiteY228" fmla="*/ 256909 h 839878"/>
                  <a:gd name="connsiteX229" fmla="*/ 423887 w 1037297"/>
                  <a:gd name="connsiteY229" fmla="*/ 253099 h 839878"/>
                  <a:gd name="connsiteX0" fmla="*/ 423887 w 1037297"/>
                  <a:gd name="connsiteY0" fmla="*/ 253099 h 839878"/>
                  <a:gd name="connsiteX1" fmla="*/ 423887 w 1037297"/>
                  <a:gd name="connsiteY1" fmla="*/ 253099 h 839878"/>
                  <a:gd name="connsiteX2" fmla="*/ 397217 w 1037297"/>
                  <a:gd name="connsiteY2" fmla="*/ 262624 h 839878"/>
                  <a:gd name="connsiteX3" fmla="*/ 389597 w 1037297"/>
                  <a:gd name="connsiteY3" fmla="*/ 264529 h 839878"/>
                  <a:gd name="connsiteX4" fmla="*/ 359117 w 1037297"/>
                  <a:gd name="connsiteY4" fmla="*/ 266434 h 839878"/>
                  <a:gd name="connsiteX5" fmla="*/ 353402 w 1037297"/>
                  <a:gd name="connsiteY5" fmla="*/ 270244 h 839878"/>
                  <a:gd name="connsiteX6" fmla="*/ 341972 w 1037297"/>
                  <a:gd name="connsiteY6" fmla="*/ 279769 h 839878"/>
                  <a:gd name="connsiteX7" fmla="*/ 330542 w 1037297"/>
                  <a:gd name="connsiteY7" fmla="*/ 283579 h 839878"/>
                  <a:gd name="connsiteX8" fmla="*/ 315302 w 1037297"/>
                  <a:gd name="connsiteY8" fmla="*/ 289294 h 839878"/>
                  <a:gd name="connsiteX9" fmla="*/ 267677 w 1037297"/>
                  <a:gd name="connsiteY9" fmla="*/ 285484 h 839878"/>
                  <a:gd name="connsiteX10" fmla="*/ 256247 w 1037297"/>
                  <a:gd name="connsiteY10" fmla="*/ 281674 h 839878"/>
                  <a:gd name="connsiteX11" fmla="*/ 244817 w 1037297"/>
                  <a:gd name="connsiteY11" fmla="*/ 277864 h 839878"/>
                  <a:gd name="connsiteX12" fmla="*/ 239102 w 1037297"/>
                  <a:gd name="connsiteY12" fmla="*/ 275959 h 839878"/>
                  <a:gd name="connsiteX13" fmla="*/ 233387 w 1037297"/>
                  <a:gd name="connsiteY13" fmla="*/ 274054 h 839878"/>
                  <a:gd name="connsiteX14" fmla="*/ 221957 w 1037297"/>
                  <a:gd name="connsiteY14" fmla="*/ 272149 h 839878"/>
                  <a:gd name="connsiteX15" fmla="*/ 216242 w 1037297"/>
                  <a:gd name="connsiteY15" fmla="*/ 270244 h 839878"/>
                  <a:gd name="connsiteX16" fmla="*/ 208622 w 1037297"/>
                  <a:gd name="connsiteY16" fmla="*/ 268339 h 839878"/>
                  <a:gd name="connsiteX17" fmla="*/ 197192 w 1037297"/>
                  <a:gd name="connsiteY17" fmla="*/ 264529 h 839878"/>
                  <a:gd name="connsiteX18" fmla="*/ 191477 w 1037297"/>
                  <a:gd name="connsiteY18" fmla="*/ 262624 h 839878"/>
                  <a:gd name="connsiteX19" fmla="*/ 183857 w 1037297"/>
                  <a:gd name="connsiteY19" fmla="*/ 260719 h 839878"/>
                  <a:gd name="connsiteX20" fmla="*/ 172427 w 1037297"/>
                  <a:gd name="connsiteY20" fmla="*/ 255004 h 839878"/>
                  <a:gd name="connsiteX21" fmla="*/ 166712 w 1037297"/>
                  <a:gd name="connsiteY21" fmla="*/ 251194 h 839878"/>
                  <a:gd name="connsiteX22" fmla="*/ 159092 w 1037297"/>
                  <a:gd name="connsiteY22" fmla="*/ 239764 h 839878"/>
                  <a:gd name="connsiteX23" fmla="*/ 147662 w 1037297"/>
                  <a:gd name="connsiteY23" fmla="*/ 235954 h 839878"/>
                  <a:gd name="connsiteX24" fmla="*/ 141947 w 1037297"/>
                  <a:gd name="connsiteY24" fmla="*/ 232144 h 839878"/>
                  <a:gd name="connsiteX25" fmla="*/ 136232 w 1037297"/>
                  <a:gd name="connsiteY25" fmla="*/ 230239 h 839878"/>
                  <a:gd name="connsiteX26" fmla="*/ 119087 w 1037297"/>
                  <a:gd name="connsiteY26" fmla="*/ 226429 h 839878"/>
                  <a:gd name="connsiteX27" fmla="*/ 113372 w 1037297"/>
                  <a:gd name="connsiteY27" fmla="*/ 220714 h 839878"/>
                  <a:gd name="connsiteX28" fmla="*/ 103847 w 1037297"/>
                  <a:gd name="connsiteY28" fmla="*/ 203569 h 839878"/>
                  <a:gd name="connsiteX29" fmla="*/ 86702 w 1037297"/>
                  <a:gd name="connsiteY29" fmla="*/ 195949 h 839878"/>
                  <a:gd name="connsiteX30" fmla="*/ 80987 w 1037297"/>
                  <a:gd name="connsiteY30" fmla="*/ 194044 h 839878"/>
                  <a:gd name="connsiteX31" fmla="*/ 61937 w 1037297"/>
                  <a:gd name="connsiteY31" fmla="*/ 197854 h 839878"/>
                  <a:gd name="connsiteX32" fmla="*/ 56222 w 1037297"/>
                  <a:gd name="connsiteY32" fmla="*/ 201664 h 839878"/>
                  <a:gd name="connsiteX33" fmla="*/ 52412 w 1037297"/>
                  <a:gd name="connsiteY33" fmla="*/ 207379 h 839878"/>
                  <a:gd name="connsiteX34" fmla="*/ 48602 w 1037297"/>
                  <a:gd name="connsiteY34" fmla="*/ 218809 h 839878"/>
                  <a:gd name="connsiteX35" fmla="*/ 52412 w 1037297"/>
                  <a:gd name="connsiteY35" fmla="*/ 256909 h 839878"/>
                  <a:gd name="connsiteX36" fmla="*/ 56222 w 1037297"/>
                  <a:gd name="connsiteY36" fmla="*/ 262624 h 839878"/>
                  <a:gd name="connsiteX37" fmla="*/ 61937 w 1037297"/>
                  <a:gd name="connsiteY37" fmla="*/ 266434 h 839878"/>
                  <a:gd name="connsiteX38" fmla="*/ 65747 w 1037297"/>
                  <a:gd name="connsiteY38" fmla="*/ 272149 h 839878"/>
                  <a:gd name="connsiteX39" fmla="*/ 82892 w 1037297"/>
                  <a:gd name="connsiteY39" fmla="*/ 281674 h 839878"/>
                  <a:gd name="connsiteX40" fmla="*/ 105752 w 1037297"/>
                  <a:gd name="connsiteY40" fmla="*/ 283579 h 839878"/>
                  <a:gd name="connsiteX41" fmla="*/ 126707 w 1037297"/>
                  <a:gd name="connsiteY41" fmla="*/ 289294 h 839878"/>
                  <a:gd name="connsiteX42" fmla="*/ 132422 w 1037297"/>
                  <a:gd name="connsiteY42" fmla="*/ 291199 h 839878"/>
                  <a:gd name="connsiteX43" fmla="*/ 138137 w 1037297"/>
                  <a:gd name="connsiteY43" fmla="*/ 296914 h 839878"/>
                  <a:gd name="connsiteX44" fmla="*/ 145757 w 1037297"/>
                  <a:gd name="connsiteY44" fmla="*/ 298819 h 839878"/>
                  <a:gd name="connsiteX45" fmla="*/ 168617 w 1037297"/>
                  <a:gd name="connsiteY45" fmla="*/ 302629 h 839878"/>
                  <a:gd name="connsiteX46" fmla="*/ 193382 w 1037297"/>
                  <a:gd name="connsiteY46" fmla="*/ 308344 h 839878"/>
                  <a:gd name="connsiteX47" fmla="*/ 210527 w 1037297"/>
                  <a:gd name="connsiteY47" fmla="*/ 314059 h 839878"/>
                  <a:gd name="connsiteX48" fmla="*/ 216242 w 1037297"/>
                  <a:gd name="connsiteY48" fmla="*/ 315964 h 839878"/>
                  <a:gd name="connsiteX49" fmla="*/ 231482 w 1037297"/>
                  <a:gd name="connsiteY49" fmla="*/ 319774 h 839878"/>
                  <a:gd name="connsiteX50" fmla="*/ 250532 w 1037297"/>
                  <a:gd name="connsiteY50" fmla="*/ 325489 h 839878"/>
                  <a:gd name="connsiteX51" fmla="*/ 256247 w 1037297"/>
                  <a:gd name="connsiteY51" fmla="*/ 329299 h 839878"/>
                  <a:gd name="connsiteX52" fmla="*/ 269582 w 1037297"/>
                  <a:gd name="connsiteY52" fmla="*/ 344539 h 839878"/>
                  <a:gd name="connsiteX53" fmla="*/ 275297 w 1037297"/>
                  <a:gd name="connsiteY53" fmla="*/ 363589 h 839878"/>
                  <a:gd name="connsiteX54" fmla="*/ 277202 w 1037297"/>
                  <a:gd name="connsiteY54" fmla="*/ 369304 h 839878"/>
                  <a:gd name="connsiteX55" fmla="*/ 279107 w 1037297"/>
                  <a:gd name="connsiteY55" fmla="*/ 375019 h 839878"/>
                  <a:gd name="connsiteX56" fmla="*/ 281012 w 1037297"/>
                  <a:gd name="connsiteY56" fmla="*/ 399784 h 839878"/>
                  <a:gd name="connsiteX57" fmla="*/ 282917 w 1037297"/>
                  <a:gd name="connsiteY57" fmla="*/ 405499 h 839878"/>
                  <a:gd name="connsiteX58" fmla="*/ 281012 w 1037297"/>
                  <a:gd name="connsiteY58" fmla="*/ 424549 h 839878"/>
                  <a:gd name="connsiteX59" fmla="*/ 279107 w 1037297"/>
                  <a:gd name="connsiteY59" fmla="*/ 434074 h 839878"/>
                  <a:gd name="connsiteX60" fmla="*/ 265772 w 1037297"/>
                  <a:gd name="connsiteY60" fmla="*/ 447409 h 839878"/>
                  <a:gd name="connsiteX61" fmla="*/ 254342 w 1037297"/>
                  <a:gd name="connsiteY61" fmla="*/ 455029 h 839878"/>
                  <a:gd name="connsiteX62" fmla="*/ 242912 w 1037297"/>
                  <a:gd name="connsiteY62" fmla="*/ 458839 h 839878"/>
                  <a:gd name="connsiteX63" fmla="*/ 128612 w 1037297"/>
                  <a:gd name="connsiteY63" fmla="*/ 458839 h 839878"/>
                  <a:gd name="connsiteX64" fmla="*/ 122897 w 1037297"/>
                  <a:gd name="connsiteY64" fmla="*/ 460744 h 839878"/>
                  <a:gd name="connsiteX65" fmla="*/ 107657 w 1037297"/>
                  <a:gd name="connsiteY65" fmla="*/ 462649 h 839878"/>
                  <a:gd name="connsiteX66" fmla="*/ 90512 w 1037297"/>
                  <a:gd name="connsiteY66" fmla="*/ 468364 h 839878"/>
                  <a:gd name="connsiteX67" fmla="*/ 84797 w 1037297"/>
                  <a:gd name="connsiteY67" fmla="*/ 470269 h 839878"/>
                  <a:gd name="connsiteX68" fmla="*/ 79082 w 1037297"/>
                  <a:gd name="connsiteY68" fmla="*/ 474079 h 839878"/>
                  <a:gd name="connsiteX69" fmla="*/ 67652 w 1037297"/>
                  <a:gd name="connsiteY69" fmla="*/ 475984 h 839878"/>
                  <a:gd name="connsiteX70" fmla="*/ 29552 w 1037297"/>
                  <a:gd name="connsiteY70" fmla="*/ 477889 h 839878"/>
                  <a:gd name="connsiteX71" fmla="*/ 18122 w 1037297"/>
                  <a:gd name="connsiteY71" fmla="*/ 483604 h 839878"/>
                  <a:gd name="connsiteX72" fmla="*/ 8597 w 1037297"/>
                  <a:gd name="connsiteY72" fmla="*/ 493129 h 839878"/>
                  <a:gd name="connsiteX73" fmla="*/ 6692 w 1037297"/>
                  <a:gd name="connsiteY73" fmla="*/ 498844 h 839878"/>
                  <a:gd name="connsiteX74" fmla="*/ 2882 w 1037297"/>
                  <a:gd name="connsiteY74" fmla="*/ 504559 h 839878"/>
                  <a:gd name="connsiteX75" fmla="*/ 14312 w 1037297"/>
                  <a:gd name="connsiteY75" fmla="*/ 540754 h 839878"/>
                  <a:gd name="connsiteX76" fmla="*/ 147662 w 1037297"/>
                  <a:gd name="connsiteY76" fmla="*/ 540754 h 839878"/>
                  <a:gd name="connsiteX77" fmla="*/ 155282 w 1037297"/>
                  <a:gd name="connsiteY77" fmla="*/ 538849 h 839878"/>
                  <a:gd name="connsiteX78" fmla="*/ 305777 w 1037297"/>
                  <a:gd name="connsiteY78" fmla="*/ 533134 h 839878"/>
                  <a:gd name="connsiteX79" fmla="*/ 321017 w 1037297"/>
                  <a:gd name="connsiteY79" fmla="*/ 540754 h 839878"/>
                  <a:gd name="connsiteX80" fmla="*/ 332447 w 1037297"/>
                  <a:gd name="connsiteY80" fmla="*/ 546469 h 839878"/>
                  <a:gd name="connsiteX81" fmla="*/ 336257 w 1037297"/>
                  <a:gd name="connsiteY81" fmla="*/ 552184 h 839878"/>
                  <a:gd name="connsiteX82" fmla="*/ 341972 w 1037297"/>
                  <a:gd name="connsiteY82" fmla="*/ 554089 h 839878"/>
                  <a:gd name="connsiteX83" fmla="*/ 353402 w 1037297"/>
                  <a:gd name="connsiteY83" fmla="*/ 561709 h 839878"/>
                  <a:gd name="connsiteX84" fmla="*/ 359117 w 1037297"/>
                  <a:gd name="connsiteY84" fmla="*/ 565519 h 839878"/>
                  <a:gd name="connsiteX85" fmla="*/ 362927 w 1037297"/>
                  <a:gd name="connsiteY85" fmla="*/ 571234 h 839878"/>
                  <a:gd name="connsiteX86" fmla="*/ 368642 w 1037297"/>
                  <a:gd name="connsiteY86" fmla="*/ 582664 h 839878"/>
                  <a:gd name="connsiteX87" fmla="*/ 364832 w 1037297"/>
                  <a:gd name="connsiteY87" fmla="*/ 609334 h 839878"/>
                  <a:gd name="connsiteX88" fmla="*/ 361022 w 1037297"/>
                  <a:gd name="connsiteY88" fmla="*/ 615049 h 839878"/>
                  <a:gd name="connsiteX89" fmla="*/ 359117 w 1037297"/>
                  <a:gd name="connsiteY89" fmla="*/ 620764 h 839878"/>
                  <a:gd name="connsiteX90" fmla="*/ 355307 w 1037297"/>
                  <a:gd name="connsiteY90" fmla="*/ 626479 h 839878"/>
                  <a:gd name="connsiteX91" fmla="*/ 353402 w 1037297"/>
                  <a:gd name="connsiteY91" fmla="*/ 632194 h 839878"/>
                  <a:gd name="connsiteX92" fmla="*/ 349592 w 1037297"/>
                  <a:gd name="connsiteY92" fmla="*/ 637909 h 839878"/>
                  <a:gd name="connsiteX93" fmla="*/ 332447 w 1037297"/>
                  <a:gd name="connsiteY93" fmla="*/ 704584 h 839878"/>
                  <a:gd name="connsiteX94" fmla="*/ 330542 w 1037297"/>
                  <a:gd name="connsiteY94" fmla="*/ 756019 h 839878"/>
                  <a:gd name="connsiteX95" fmla="*/ 332447 w 1037297"/>
                  <a:gd name="connsiteY95" fmla="*/ 780784 h 839878"/>
                  <a:gd name="connsiteX96" fmla="*/ 334352 w 1037297"/>
                  <a:gd name="connsiteY96" fmla="*/ 786499 h 839878"/>
                  <a:gd name="connsiteX97" fmla="*/ 338162 w 1037297"/>
                  <a:gd name="connsiteY97" fmla="*/ 790309 h 839878"/>
                  <a:gd name="connsiteX98" fmla="*/ 366737 w 1037297"/>
                  <a:gd name="connsiteY98" fmla="*/ 836029 h 839878"/>
                  <a:gd name="connsiteX99" fmla="*/ 389597 w 1037297"/>
                  <a:gd name="connsiteY99" fmla="*/ 837934 h 839878"/>
                  <a:gd name="connsiteX100" fmla="*/ 395312 w 1037297"/>
                  <a:gd name="connsiteY100" fmla="*/ 832219 h 839878"/>
                  <a:gd name="connsiteX101" fmla="*/ 397217 w 1037297"/>
                  <a:gd name="connsiteY101" fmla="*/ 820789 h 839878"/>
                  <a:gd name="connsiteX102" fmla="*/ 399122 w 1037297"/>
                  <a:gd name="connsiteY102" fmla="*/ 815074 h 839878"/>
                  <a:gd name="connsiteX103" fmla="*/ 401027 w 1037297"/>
                  <a:gd name="connsiteY103" fmla="*/ 797929 h 839878"/>
                  <a:gd name="connsiteX104" fmla="*/ 402932 w 1037297"/>
                  <a:gd name="connsiteY104" fmla="*/ 784594 h 839878"/>
                  <a:gd name="connsiteX105" fmla="*/ 406742 w 1037297"/>
                  <a:gd name="connsiteY105" fmla="*/ 727444 h 839878"/>
                  <a:gd name="connsiteX106" fmla="*/ 412457 w 1037297"/>
                  <a:gd name="connsiteY106" fmla="*/ 716014 h 839878"/>
                  <a:gd name="connsiteX107" fmla="*/ 416267 w 1037297"/>
                  <a:gd name="connsiteY107" fmla="*/ 702679 h 839878"/>
                  <a:gd name="connsiteX108" fmla="*/ 418172 w 1037297"/>
                  <a:gd name="connsiteY108" fmla="*/ 696964 h 839878"/>
                  <a:gd name="connsiteX109" fmla="*/ 420077 w 1037297"/>
                  <a:gd name="connsiteY109" fmla="*/ 683629 h 839878"/>
                  <a:gd name="connsiteX110" fmla="*/ 423887 w 1037297"/>
                  <a:gd name="connsiteY110" fmla="*/ 672199 h 839878"/>
                  <a:gd name="connsiteX111" fmla="*/ 429602 w 1037297"/>
                  <a:gd name="connsiteY111" fmla="*/ 658864 h 839878"/>
                  <a:gd name="connsiteX112" fmla="*/ 439127 w 1037297"/>
                  <a:gd name="connsiteY112" fmla="*/ 647434 h 839878"/>
                  <a:gd name="connsiteX113" fmla="*/ 452462 w 1037297"/>
                  <a:gd name="connsiteY113" fmla="*/ 632194 h 839878"/>
                  <a:gd name="connsiteX114" fmla="*/ 460082 w 1037297"/>
                  <a:gd name="connsiteY114" fmla="*/ 620764 h 839878"/>
                  <a:gd name="connsiteX115" fmla="*/ 463892 w 1037297"/>
                  <a:gd name="connsiteY115" fmla="*/ 609334 h 839878"/>
                  <a:gd name="connsiteX116" fmla="*/ 467702 w 1037297"/>
                  <a:gd name="connsiteY116" fmla="*/ 594094 h 839878"/>
                  <a:gd name="connsiteX117" fmla="*/ 469607 w 1037297"/>
                  <a:gd name="connsiteY117" fmla="*/ 588379 h 839878"/>
                  <a:gd name="connsiteX118" fmla="*/ 509612 w 1037297"/>
                  <a:gd name="connsiteY118" fmla="*/ 582664 h 839878"/>
                  <a:gd name="connsiteX119" fmla="*/ 538187 w 1037297"/>
                  <a:gd name="connsiteY119" fmla="*/ 573139 h 839878"/>
                  <a:gd name="connsiteX120" fmla="*/ 543902 w 1037297"/>
                  <a:gd name="connsiteY120" fmla="*/ 571234 h 839878"/>
                  <a:gd name="connsiteX121" fmla="*/ 549617 w 1037297"/>
                  <a:gd name="connsiteY121" fmla="*/ 569329 h 839878"/>
                  <a:gd name="connsiteX122" fmla="*/ 557237 w 1037297"/>
                  <a:gd name="connsiteY122" fmla="*/ 567424 h 839878"/>
                  <a:gd name="connsiteX123" fmla="*/ 576287 w 1037297"/>
                  <a:gd name="connsiteY123" fmla="*/ 559804 h 839878"/>
                  <a:gd name="connsiteX124" fmla="*/ 587717 w 1037297"/>
                  <a:gd name="connsiteY124" fmla="*/ 555994 h 839878"/>
                  <a:gd name="connsiteX125" fmla="*/ 722972 w 1037297"/>
                  <a:gd name="connsiteY125" fmla="*/ 639814 h 839878"/>
                  <a:gd name="connsiteX126" fmla="*/ 780122 w 1037297"/>
                  <a:gd name="connsiteY126" fmla="*/ 656959 h 839878"/>
                  <a:gd name="connsiteX127" fmla="*/ 791552 w 1037297"/>
                  <a:gd name="connsiteY127" fmla="*/ 651244 h 839878"/>
                  <a:gd name="connsiteX128" fmla="*/ 797267 w 1037297"/>
                  <a:gd name="connsiteY128" fmla="*/ 649339 h 839878"/>
                  <a:gd name="connsiteX129" fmla="*/ 804887 w 1037297"/>
                  <a:gd name="connsiteY129" fmla="*/ 632194 h 839878"/>
                  <a:gd name="connsiteX130" fmla="*/ 802982 w 1037297"/>
                  <a:gd name="connsiteY130" fmla="*/ 607429 h 839878"/>
                  <a:gd name="connsiteX131" fmla="*/ 801077 w 1037297"/>
                  <a:gd name="connsiteY131" fmla="*/ 601714 h 839878"/>
                  <a:gd name="connsiteX132" fmla="*/ 799172 w 1037297"/>
                  <a:gd name="connsiteY132" fmla="*/ 594094 h 839878"/>
                  <a:gd name="connsiteX133" fmla="*/ 785837 w 1037297"/>
                  <a:gd name="connsiteY133" fmla="*/ 576949 h 839878"/>
                  <a:gd name="connsiteX134" fmla="*/ 776312 w 1037297"/>
                  <a:gd name="connsiteY134" fmla="*/ 571234 h 839878"/>
                  <a:gd name="connsiteX135" fmla="*/ 650582 w 1037297"/>
                  <a:gd name="connsiteY135" fmla="*/ 479794 h 839878"/>
                  <a:gd name="connsiteX136" fmla="*/ 646772 w 1037297"/>
                  <a:gd name="connsiteY136" fmla="*/ 462649 h 839878"/>
                  <a:gd name="connsiteX137" fmla="*/ 648677 w 1037297"/>
                  <a:gd name="connsiteY137" fmla="*/ 455029 h 839878"/>
                  <a:gd name="connsiteX138" fmla="*/ 652487 w 1037297"/>
                  <a:gd name="connsiteY138" fmla="*/ 437884 h 839878"/>
                  <a:gd name="connsiteX139" fmla="*/ 656297 w 1037297"/>
                  <a:gd name="connsiteY139" fmla="*/ 432169 h 839878"/>
                  <a:gd name="connsiteX140" fmla="*/ 658202 w 1037297"/>
                  <a:gd name="connsiteY140" fmla="*/ 426454 h 839878"/>
                  <a:gd name="connsiteX141" fmla="*/ 663917 w 1037297"/>
                  <a:gd name="connsiteY141" fmla="*/ 424549 h 839878"/>
                  <a:gd name="connsiteX142" fmla="*/ 673442 w 1037297"/>
                  <a:gd name="connsiteY142" fmla="*/ 413119 h 839878"/>
                  <a:gd name="connsiteX143" fmla="*/ 726782 w 1037297"/>
                  <a:gd name="connsiteY143" fmla="*/ 405499 h 839878"/>
                  <a:gd name="connsiteX144" fmla="*/ 844892 w 1037297"/>
                  <a:gd name="connsiteY144" fmla="*/ 407404 h 839878"/>
                  <a:gd name="connsiteX145" fmla="*/ 873467 w 1037297"/>
                  <a:gd name="connsiteY145" fmla="*/ 409309 h 839878"/>
                  <a:gd name="connsiteX146" fmla="*/ 902042 w 1037297"/>
                  <a:gd name="connsiteY146" fmla="*/ 415024 h 839878"/>
                  <a:gd name="connsiteX147" fmla="*/ 924902 w 1037297"/>
                  <a:gd name="connsiteY147" fmla="*/ 418834 h 839878"/>
                  <a:gd name="connsiteX148" fmla="*/ 953477 w 1037297"/>
                  <a:gd name="connsiteY148" fmla="*/ 424549 h 839878"/>
                  <a:gd name="connsiteX149" fmla="*/ 959192 w 1037297"/>
                  <a:gd name="connsiteY149" fmla="*/ 424549 h 839878"/>
                  <a:gd name="connsiteX150" fmla="*/ 1004912 w 1037297"/>
                  <a:gd name="connsiteY150" fmla="*/ 422644 h 839878"/>
                  <a:gd name="connsiteX151" fmla="*/ 1033487 w 1037297"/>
                  <a:gd name="connsiteY151" fmla="*/ 415024 h 839878"/>
                  <a:gd name="connsiteX152" fmla="*/ 1037297 w 1037297"/>
                  <a:gd name="connsiteY152" fmla="*/ 409309 h 839878"/>
                  <a:gd name="connsiteX153" fmla="*/ 1035392 w 1037297"/>
                  <a:gd name="connsiteY153" fmla="*/ 390259 h 839878"/>
                  <a:gd name="connsiteX154" fmla="*/ 1029677 w 1037297"/>
                  <a:gd name="connsiteY154" fmla="*/ 386449 h 839878"/>
                  <a:gd name="connsiteX155" fmla="*/ 1014437 w 1037297"/>
                  <a:gd name="connsiteY155" fmla="*/ 384544 h 839878"/>
                  <a:gd name="connsiteX156" fmla="*/ 1008722 w 1037297"/>
                  <a:gd name="connsiteY156" fmla="*/ 382639 h 839878"/>
                  <a:gd name="connsiteX157" fmla="*/ 1001102 w 1037297"/>
                  <a:gd name="connsiteY157" fmla="*/ 380734 h 839878"/>
                  <a:gd name="connsiteX158" fmla="*/ 989672 w 1037297"/>
                  <a:gd name="connsiteY158" fmla="*/ 373114 h 839878"/>
                  <a:gd name="connsiteX159" fmla="*/ 978242 w 1037297"/>
                  <a:gd name="connsiteY159" fmla="*/ 369304 h 839878"/>
                  <a:gd name="connsiteX160" fmla="*/ 972527 w 1037297"/>
                  <a:gd name="connsiteY160" fmla="*/ 367399 h 839878"/>
                  <a:gd name="connsiteX161" fmla="*/ 964907 w 1037297"/>
                  <a:gd name="connsiteY161" fmla="*/ 365494 h 839878"/>
                  <a:gd name="connsiteX162" fmla="*/ 959192 w 1037297"/>
                  <a:gd name="connsiteY162" fmla="*/ 363589 h 839878"/>
                  <a:gd name="connsiteX163" fmla="*/ 938237 w 1037297"/>
                  <a:gd name="connsiteY163" fmla="*/ 357874 h 839878"/>
                  <a:gd name="connsiteX164" fmla="*/ 932522 w 1037297"/>
                  <a:gd name="connsiteY164" fmla="*/ 355969 h 839878"/>
                  <a:gd name="connsiteX165" fmla="*/ 827747 w 1037297"/>
                  <a:gd name="connsiteY165" fmla="*/ 357874 h 839878"/>
                  <a:gd name="connsiteX166" fmla="*/ 822032 w 1037297"/>
                  <a:gd name="connsiteY166" fmla="*/ 359779 h 839878"/>
                  <a:gd name="connsiteX167" fmla="*/ 732497 w 1037297"/>
                  <a:gd name="connsiteY167" fmla="*/ 361684 h 839878"/>
                  <a:gd name="connsiteX168" fmla="*/ 719162 w 1037297"/>
                  <a:gd name="connsiteY168" fmla="*/ 365494 h 839878"/>
                  <a:gd name="connsiteX169" fmla="*/ 698207 w 1037297"/>
                  <a:gd name="connsiteY169" fmla="*/ 367399 h 839878"/>
                  <a:gd name="connsiteX170" fmla="*/ 671537 w 1037297"/>
                  <a:gd name="connsiteY170" fmla="*/ 369304 h 839878"/>
                  <a:gd name="connsiteX171" fmla="*/ 671537 w 1037297"/>
                  <a:gd name="connsiteY171" fmla="*/ 369304 h 839878"/>
                  <a:gd name="connsiteX172" fmla="*/ 648677 w 1037297"/>
                  <a:gd name="connsiteY172" fmla="*/ 373114 h 839878"/>
                  <a:gd name="connsiteX173" fmla="*/ 644867 w 1037297"/>
                  <a:gd name="connsiteY173" fmla="*/ 361684 h 839878"/>
                  <a:gd name="connsiteX174" fmla="*/ 642962 w 1037297"/>
                  <a:gd name="connsiteY174" fmla="*/ 355969 h 839878"/>
                  <a:gd name="connsiteX175" fmla="*/ 644867 w 1037297"/>
                  <a:gd name="connsiteY175" fmla="*/ 338824 h 839878"/>
                  <a:gd name="connsiteX176" fmla="*/ 646772 w 1037297"/>
                  <a:gd name="connsiteY176" fmla="*/ 333109 h 839878"/>
                  <a:gd name="connsiteX177" fmla="*/ 663917 w 1037297"/>
                  <a:gd name="connsiteY177" fmla="*/ 323584 h 839878"/>
                  <a:gd name="connsiteX178" fmla="*/ 675347 w 1037297"/>
                  <a:gd name="connsiteY178" fmla="*/ 315964 h 839878"/>
                  <a:gd name="connsiteX179" fmla="*/ 677252 w 1037297"/>
                  <a:gd name="connsiteY179" fmla="*/ 310249 h 839878"/>
                  <a:gd name="connsiteX180" fmla="*/ 682967 w 1037297"/>
                  <a:gd name="connsiteY180" fmla="*/ 308344 h 839878"/>
                  <a:gd name="connsiteX181" fmla="*/ 688682 w 1037297"/>
                  <a:gd name="connsiteY181" fmla="*/ 304534 h 839878"/>
                  <a:gd name="connsiteX182" fmla="*/ 698207 w 1037297"/>
                  <a:gd name="connsiteY182" fmla="*/ 295009 h 839878"/>
                  <a:gd name="connsiteX183" fmla="*/ 707732 w 1037297"/>
                  <a:gd name="connsiteY183" fmla="*/ 283579 h 839878"/>
                  <a:gd name="connsiteX184" fmla="*/ 719162 w 1037297"/>
                  <a:gd name="connsiteY184" fmla="*/ 275959 h 839878"/>
                  <a:gd name="connsiteX185" fmla="*/ 734402 w 1037297"/>
                  <a:gd name="connsiteY185" fmla="*/ 262624 h 839878"/>
                  <a:gd name="connsiteX186" fmla="*/ 743927 w 1037297"/>
                  <a:gd name="connsiteY186" fmla="*/ 251194 h 839878"/>
                  <a:gd name="connsiteX187" fmla="*/ 755357 w 1037297"/>
                  <a:gd name="connsiteY187" fmla="*/ 241669 h 839878"/>
                  <a:gd name="connsiteX188" fmla="*/ 761072 w 1037297"/>
                  <a:gd name="connsiteY188" fmla="*/ 230239 h 839878"/>
                  <a:gd name="connsiteX189" fmla="*/ 762977 w 1037297"/>
                  <a:gd name="connsiteY189" fmla="*/ 224524 h 839878"/>
                  <a:gd name="connsiteX190" fmla="*/ 768692 w 1037297"/>
                  <a:gd name="connsiteY190" fmla="*/ 213094 h 839878"/>
                  <a:gd name="connsiteX191" fmla="*/ 766787 w 1037297"/>
                  <a:gd name="connsiteY191" fmla="*/ 197854 h 839878"/>
                  <a:gd name="connsiteX192" fmla="*/ 761072 w 1037297"/>
                  <a:gd name="connsiteY192" fmla="*/ 195949 h 839878"/>
                  <a:gd name="connsiteX193" fmla="*/ 740117 w 1037297"/>
                  <a:gd name="connsiteY193" fmla="*/ 197854 h 839878"/>
                  <a:gd name="connsiteX194" fmla="*/ 734402 w 1037297"/>
                  <a:gd name="connsiteY194" fmla="*/ 201664 h 839878"/>
                  <a:gd name="connsiteX195" fmla="*/ 722972 w 1037297"/>
                  <a:gd name="connsiteY195" fmla="*/ 205474 h 839878"/>
                  <a:gd name="connsiteX196" fmla="*/ 719162 w 1037297"/>
                  <a:gd name="connsiteY196" fmla="*/ 211189 h 839878"/>
                  <a:gd name="connsiteX197" fmla="*/ 713447 w 1037297"/>
                  <a:gd name="connsiteY197" fmla="*/ 213094 h 839878"/>
                  <a:gd name="connsiteX198" fmla="*/ 707732 w 1037297"/>
                  <a:gd name="connsiteY198" fmla="*/ 216904 h 839878"/>
                  <a:gd name="connsiteX199" fmla="*/ 702017 w 1037297"/>
                  <a:gd name="connsiteY199" fmla="*/ 222619 h 839878"/>
                  <a:gd name="connsiteX200" fmla="*/ 694397 w 1037297"/>
                  <a:gd name="connsiteY200" fmla="*/ 226429 h 839878"/>
                  <a:gd name="connsiteX201" fmla="*/ 652487 w 1037297"/>
                  <a:gd name="connsiteY201" fmla="*/ 255004 h 839878"/>
                  <a:gd name="connsiteX202" fmla="*/ 639152 w 1037297"/>
                  <a:gd name="connsiteY202" fmla="*/ 266434 h 839878"/>
                  <a:gd name="connsiteX203" fmla="*/ 629627 w 1037297"/>
                  <a:gd name="connsiteY203" fmla="*/ 283579 h 839878"/>
                  <a:gd name="connsiteX204" fmla="*/ 604862 w 1037297"/>
                  <a:gd name="connsiteY204" fmla="*/ 289294 h 839878"/>
                  <a:gd name="connsiteX205" fmla="*/ 591527 w 1037297"/>
                  <a:gd name="connsiteY205" fmla="*/ 293104 h 839878"/>
                  <a:gd name="connsiteX206" fmla="*/ 576287 w 1037297"/>
                  <a:gd name="connsiteY206" fmla="*/ 291199 h 839878"/>
                  <a:gd name="connsiteX207" fmla="*/ 564857 w 1037297"/>
                  <a:gd name="connsiteY207" fmla="*/ 287389 h 839878"/>
                  <a:gd name="connsiteX208" fmla="*/ 553427 w 1037297"/>
                  <a:gd name="connsiteY208" fmla="*/ 283579 h 839878"/>
                  <a:gd name="connsiteX209" fmla="*/ 541997 w 1037297"/>
                  <a:gd name="connsiteY209" fmla="*/ 279769 h 839878"/>
                  <a:gd name="connsiteX210" fmla="*/ 536282 w 1037297"/>
                  <a:gd name="connsiteY210" fmla="*/ 277864 h 839878"/>
                  <a:gd name="connsiteX211" fmla="*/ 530567 w 1037297"/>
                  <a:gd name="connsiteY211" fmla="*/ 274054 h 839878"/>
                  <a:gd name="connsiteX212" fmla="*/ 519137 w 1037297"/>
                  <a:gd name="connsiteY212" fmla="*/ 268339 h 839878"/>
                  <a:gd name="connsiteX213" fmla="*/ 511517 w 1037297"/>
                  <a:gd name="connsiteY213" fmla="*/ 256909 h 839878"/>
                  <a:gd name="connsiteX214" fmla="*/ 507707 w 1037297"/>
                  <a:gd name="connsiteY214" fmla="*/ 235954 h 839878"/>
                  <a:gd name="connsiteX215" fmla="*/ 509612 w 1037297"/>
                  <a:gd name="connsiteY215" fmla="*/ 171184 h 839878"/>
                  <a:gd name="connsiteX216" fmla="*/ 508314 w 1037297"/>
                  <a:gd name="connsiteY216" fmla="*/ 73485 h 839878"/>
                  <a:gd name="connsiteX217" fmla="*/ 454116 w 1037297"/>
                  <a:gd name="connsiteY217" fmla="*/ 11248 h 839878"/>
                  <a:gd name="connsiteX218" fmla="*/ 435401 w 1037297"/>
                  <a:gd name="connsiteY218" fmla="*/ 68523 h 839878"/>
                  <a:gd name="connsiteX219" fmla="*/ 427697 w 1037297"/>
                  <a:gd name="connsiteY219" fmla="*/ 137103 h 839878"/>
                  <a:gd name="connsiteX220" fmla="*/ 420077 w 1037297"/>
                  <a:gd name="connsiteY220" fmla="*/ 169279 h 839878"/>
                  <a:gd name="connsiteX221" fmla="*/ 416267 w 1037297"/>
                  <a:gd name="connsiteY221" fmla="*/ 186424 h 839878"/>
                  <a:gd name="connsiteX222" fmla="*/ 420077 w 1037297"/>
                  <a:gd name="connsiteY222" fmla="*/ 207379 h 839878"/>
                  <a:gd name="connsiteX223" fmla="*/ 423887 w 1037297"/>
                  <a:gd name="connsiteY223" fmla="*/ 213094 h 839878"/>
                  <a:gd name="connsiteX224" fmla="*/ 427697 w 1037297"/>
                  <a:gd name="connsiteY224" fmla="*/ 224524 h 839878"/>
                  <a:gd name="connsiteX225" fmla="*/ 425792 w 1037297"/>
                  <a:gd name="connsiteY225" fmla="*/ 251194 h 839878"/>
                  <a:gd name="connsiteX226" fmla="*/ 420077 w 1037297"/>
                  <a:gd name="connsiteY226" fmla="*/ 253099 h 839878"/>
                  <a:gd name="connsiteX227" fmla="*/ 414362 w 1037297"/>
                  <a:gd name="connsiteY227" fmla="*/ 256909 h 839878"/>
                  <a:gd name="connsiteX228" fmla="*/ 423887 w 1037297"/>
                  <a:gd name="connsiteY228" fmla="*/ 253099 h 839878"/>
                  <a:gd name="connsiteX0" fmla="*/ 423887 w 1037297"/>
                  <a:gd name="connsiteY0" fmla="*/ 253099 h 839878"/>
                  <a:gd name="connsiteX1" fmla="*/ 423887 w 1037297"/>
                  <a:gd name="connsiteY1" fmla="*/ 253099 h 839878"/>
                  <a:gd name="connsiteX2" fmla="*/ 397217 w 1037297"/>
                  <a:gd name="connsiteY2" fmla="*/ 262624 h 839878"/>
                  <a:gd name="connsiteX3" fmla="*/ 389597 w 1037297"/>
                  <a:gd name="connsiteY3" fmla="*/ 264529 h 839878"/>
                  <a:gd name="connsiteX4" fmla="*/ 359117 w 1037297"/>
                  <a:gd name="connsiteY4" fmla="*/ 266434 h 839878"/>
                  <a:gd name="connsiteX5" fmla="*/ 353402 w 1037297"/>
                  <a:gd name="connsiteY5" fmla="*/ 270244 h 839878"/>
                  <a:gd name="connsiteX6" fmla="*/ 341972 w 1037297"/>
                  <a:gd name="connsiteY6" fmla="*/ 279769 h 839878"/>
                  <a:gd name="connsiteX7" fmla="*/ 330542 w 1037297"/>
                  <a:gd name="connsiteY7" fmla="*/ 283579 h 839878"/>
                  <a:gd name="connsiteX8" fmla="*/ 315302 w 1037297"/>
                  <a:gd name="connsiteY8" fmla="*/ 289294 h 839878"/>
                  <a:gd name="connsiteX9" fmla="*/ 267677 w 1037297"/>
                  <a:gd name="connsiteY9" fmla="*/ 285484 h 839878"/>
                  <a:gd name="connsiteX10" fmla="*/ 256247 w 1037297"/>
                  <a:gd name="connsiteY10" fmla="*/ 281674 h 839878"/>
                  <a:gd name="connsiteX11" fmla="*/ 244817 w 1037297"/>
                  <a:gd name="connsiteY11" fmla="*/ 277864 h 839878"/>
                  <a:gd name="connsiteX12" fmla="*/ 239102 w 1037297"/>
                  <a:gd name="connsiteY12" fmla="*/ 275959 h 839878"/>
                  <a:gd name="connsiteX13" fmla="*/ 233387 w 1037297"/>
                  <a:gd name="connsiteY13" fmla="*/ 274054 h 839878"/>
                  <a:gd name="connsiteX14" fmla="*/ 221957 w 1037297"/>
                  <a:gd name="connsiteY14" fmla="*/ 272149 h 839878"/>
                  <a:gd name="connsiteX15" fmla="*/ 216242 w 1037297"/>
                  <a:gd name="connsiteY15" fmla="*/ 270244 h 839878"/>
                  <a:gd name="connsiteX16" fmla="*/ 208622 w 1037297"/>
                  <a:gd name="connsiteY16" fmla="*/ 268339 h 839878"/>
                  <a:gd name="connsiteX17" fmla="*/ 197192 w 1037297"/>
                  <a:gd name="connsiteY17" fmla="*/ 264529 h 839878"/>
                  <a:gd name="connsiteX18" fmla="*/ 191477 w 1037297"/>
                  <a:gd name="connsiteY18" fmla="*/ 262624 h 839878"/>
                  <a:gd name="connsiteX19" fmla="*/ 183857 w 1037297"/>
                  <a:gd name="connsiteY19" fmla="*/ 260719 h 839878"/>
                  <a:gd name="connsiteX20" fmla="*/ 172427 w 1037297"/>
                  <a:gd name="connsiteY20" fmla="*/ 255004 h 839878"/>
                  <a:gd name="connsiteX21" fmla="*/ 166712 w 1037297"/>
                  <a:gd name="connsiteY21" fmla="*/ 251194 h 839878"/>
                  <a:gd name="connsiteX22" fmla="*/ 159092 w 1037297"/>
                  <a:gd name="connsiteY22" fmla="*/ 239764 h 839878"/>
                  <a:gd name="connsiteX23" fmla="*/ 147662 w 1037297"/>
                  <a:gd name="connsiteY23" fmla="*/ 235954 h 839878"/>
                  <a:gd name="connsiteX24" fmla="*/ 141947 w 1037297"/>
                  <a:gd name="connsiteY24" fmla="*/ 232144 h 839878"/>
                  <a:gd name="connsiteX25" fmla="*/ 136232 w 1037297"/>
                  <a:gd name="connsiteY25" fmla="*/ 230239 h 839878"/>
                  <a:gd name="connsiteX26" fmla="*/ 119087 w 1037297"/>
                  <a:gd name="connsiteY26" fmla="*/ 226429 h 839878"/>
                  <a:gd name="connsiteX27" fmla="*/ 113372 w 1037297"/>
                  <a:gd name="connsiteY27" fmla="*/ 220714 h 839878"/>
                  <a:gd name="connsiteX28" fmla="*/ 103847 w 1037297"/>
                  <a:gd name="connsiteY28" fmla="*/ 203569 h 839878"/>
                  <a:gd name="connsiteX29" fmla="*/ 86702 w 1037297"/>
                  <a:gd name="connsiteY29" fmla="*/ 195949 h 839878"/>
                  <a:gd name="connsiteX30" fmla="*/ 80987 w 1037297"/>
                  <a:gd name="connsiteY30" fmla="*/ 194044 h 839878"/>
                  <a:gd name="connsiteX31" fmla="*/ 61937 w 1037297"/>
                  <a:gd name="connsiteY31" fmla="*/ 197854 h 839878"/>
                  <a:gd name="connsiteX32" fmla="*/ 56222 w 1037297"/>
                  <a:gd name="connsiteY32" fmla="*/ 201664 h 839878"/>
                  <a:gd name="connsiteX33" fmla="*/ 52412 w 1037297"/>
                  <a:gd name="connsiteY33" fmla="*/ 207379 h 839878"/>
                  <a:gd name="connsiteX34" fmla="*/ 48602 w 1037297"/>
                  <a:gd name="connsiteY34" fmla="*/ 218809 h 839878"/>
                  <a:gd name="connsiteX35" fmla="*/ 52412 w 1037297"/>
                  <a:gd name="connsiteY35" fmla="*/ 256909 h 839878"/>
                  <a:gd name="connsiteX36" fmla="*/ 56222 w 1037297"/>
                  <a:gd name="connsiteY36" fmla="*/ 262624 h 839878"/>
                  <a:gd name="connsiteX37" fmla="*/ 61937 w 1037297"/>
                  <a:gd name="connsiteY37" fmla="*/ 266434 h 839878"/>
                  <a:gd name="connsiteX38" fmla="*/ 65747 w 1037297"/>
                  <a:gd name="connsiteY38" fmla="*/ 272149 h 839878"/>
                  <a:gd name="connsiteX39" fmla="*/ 82892 w 1037297"/>
                  <a:gd name="connsiteY39" fmla="*/ 281674 h 839878"/>
                  <a:gd name="connsiteX40" fmla="*/ 105752 w 1037297"/>
                  <a:gd name="connsiteY40" fmla="*/ 283579 h 839878"/>
                  <a:gd name="connsiteX41" fmla="*/ 126707 w 1037297"/>
                  <a:gd name="connsiteY41" fmla="*/ 289294 h 839878"/>
                  <a:gd name="connsiteX42" fmla="*/ 132422 w 1037297"/>
                  <a:gd name="connsiteY42" fmla="*/ 291199 h 839878"/>
                  <a:gd name="connsiteX43" fmla="*/ 138137 w 1037297"/>
                  <a:gd name="connsiteY43" fmla="*/ 296914 h 839878"/>
                  <a:gd name="connsiteX44" fmla="*/ 145757 w 1037297"/>
                  <a:gd name="connsiteY44" fmla="*/ 298819 h 839878"/>
                  <a:gd name="connsiteX45" fmla="*/ 168617 w 1037297"/>
                  <a:gd name="connsiteY45" fmla="*/ 302629 h 839878"/>
                  <a:gd name="connsiteX46" fmla="*/ 193382 w 1037297"/>
                  <a:gd name="connsiteY46" fmla="*/ 308344 h 839878"/>
                  <a:gd name="connsiteX47" fmla="*/ 210527 w 1037297"/>
                  <a:gd name="connsiteY47" fmla="*/ 314059 h 839878"/>
                  <a:gd name="connsiteX48" fmla="*/ 216242 w 1037297"/>
                  <a:gd name="connsiteY48" fmla="*/ 315964 h 839878"/>
                  <a:gd name="connsiteX49" fmla="*/ 231482 w 1037297"/>
                  <a:gd name="connsiteY49" fmla="*/ 319774 h 839878"/>
                  <a:gd name="connsiteX50" fmla="*/ 250532 w 1037297"/>
                  <a:gd name="connsiteY50" fmla="*/ 325489 h 839878"/>
                  <a:gd name="connsiteX51" fmla="*/ 256247 w 1037297"/>
                  <a:gd name="connsiteY51" fmla="*/ 329299 h 839878"/>
                  <a:gd name="connsiteX52" fmla="*/ 269582 w 1037297"/>
                  <a:gd name="connsiteY52" fmla="*/ 344539 h 839878"/>
                  <a:gd name="connsiteX53" fmla="*/ 275297 w 1037297"/>
                  <a:gd name="connsiteY53" fmla="*/ 363589 h 839878"/>
                  <a:gd name="connsiteX54" fmla="*/ 277202 w 1037297"/>
                  <a:gd name="connsiteY54" fmla="*/ 369304 h 839878"/>
                  <a:gd name="connsiteX55" fmla="*/ 279107 w 1037297"/>
                  <a:gd name="connsiteY55" fmla="*/ 375019 h 839878"/>
                  <a:gd name="connsiteX56" fmla="*/ 281012 w 1037297"/>
                  <a:gd name="connsiteY56" fmla="*/ 399784 h 839878"/>
                  <a:gd name="connsiteX57" fmla="*/ 282917 w 1037297"/>
                  <a:gd name="connsiteY57" fmla="*/ 405499 h 839878"/>
                  <a:gd name="connsiteX58" fmla="*/ 281012 w 1037297"/>
                  <a:gd name="connsiteY58" fmla="*/ 424549 h 839878"/>
                  <a:gd name="connsiteX59" fmla="*/ 279107 w 1037297"/>
                  <a:gd name="connsiteY59" fmla="*/ 434074 h 839878"/>
                  <a:gd name="connsiteX60" fmla="*/ 265772 w 1037297"/>
                  <a:gd name="connsiteY60" fmla="*/ 447409 h 839878"/>
                  <a:gd name="connsiteX61" fmla="*/ 254342 w 1037297"/>
                  <a:gd name="connsiteY61" fmla="*/ 455029 h 839878"/>
                  <a:gd name="connsiteX62" fmla="*/ 242912 w 1037297"/>
                  <a:gd name="connsiteY62" fmla="*/ 458839 h 839878"/>
                  <a:gd name="connsiteX63" fmla="*/ 128612 w 1037297"/>
                  <a:gd name="connsiteY63" fmla="*/ 458839 h 839878"/>
                  <a:gd name="connsiteX64" fmla="*/ 122897 w 1037297"/>
                  <a:gd name="connsiteY64" fmla="*/ 460744 h 839878"/>
                  <a:gd name="connsiteX65" fmla="*/ 107657 w 1037297"/>
                  <a:gd name="connsiteY65" fmla="*/ 462649 h 839878"/>
                  <a:gd name="connsiteX66" fmla="*/ 90512 w 1037297"/>
                  <a:gd name="connsiteY66" fmla="*/ 468364 h 839878"/>
                  <a:gd name="connsiteX67" fmla="*/ 84797 w 1037297"/>
                  <a:gd name="connsiteY67" fmla="*/ 470269 h 839878"/>
                  <a:gd name="connsiteX68" fmla="*/ 79082 w 1037297"/>
                  <a:gd name="connsiteY68" fmla="*/ 474079 h 839878"/>
                  <a:gd name="connsiteX69" fmla="*/ 67652 w 1037297"/>
                  <a:gd name="connsiteY69" fmla="*/ 475984 h 839878"/>
                  <a:gd name="connsiteX70" fmla="*/ 29552 w 1037297"/>
                  <a:gd name="connsiteY70" fmla="*/ 477889 h 839878"/>
                  <a:gd name="connsiteX71" fmla="*/ 18122 w 1037297"/>
                  <a:gd name="connsiteY71" fmla="*/ 483604 h 839878"/>
                  <a:gd name="connsiteX72" fmla="*/ 8597 w 1037297"/>
                  <a:gd name="connsiteY72" fmla="*/ 493129 h 839878"/>
                  <a:gd name="connsiteX73" fmla="*/ 6692 w 1037297"/>
                  <a:gd name="connsiteY73" fmla="*/ 498844 h 839878"/>
                  <a:gd name="connsiteX74" fmla="*/ 2882 w 1037297"/>
                  <a:gd name="connsiteY74" fmla="*/ 504559 h 839878"/>
                  <a:gd name="connsiteX75" fmla="*/ 14312 w 1037297"/>
                  <a:gd name="connsiteY75" fmla="*/ 540754 h 839878"/>
                  <a:gd name="connsiteX76" fmla="*/ 147662 w 1037297"/>
                  <a:gd name="connsiteY76" fmla="*/ 540754 h 839878"/>
                  <a:gd name="connsiteX77" fmla="*/ 155282 w 1037297"/>
                  <a:gd name="connsiteY77" fmla="*/ 538849 h 839878"/>
                  <a:gd name="connsiteX78" fmla="*/ 305777 w 1037297"/>
                  <a:gd name="connsiteY78" fmla="*/ 533134 h 839878"/>
                  <a:gd name="connsiteX79" fmla="*/ 321017 w 1037297"/>
                  <a:gd name="connsiteY79" fmla="*/ 540754 h 839878"/>
                  <a:gd name="connsiteX80" fmla="*/ 332447 w 1037297"/>
                  <a:gd name="connsiteY80" fmla="*/ 546469 h 839878"/>
                  <a:gd name="connsiteX81" fmla="*/ 336257 w 1037297"/>
                  <a:gd name="connsiteY81" fmla="*/ 552184 h 839878"/>
                  <a:gd name="connsiteX82" fmla="*/ 341972 w 1037297"/>
                  <a:gd name="connsiteY82" fmla="*/ 554089 h 839878"/>
                  <a:gd name="connsiteX83" fmla="*/ 353402 w 1037297"/>
                  <a:gd name="connsiteY83" fmla="*/ 561709 h 839878"/>
                  <a:gd name="connsiteX84" fmla="*/ 359117 w 1037297"/>
                  <a:gd name="connsiteY84" fmla="*/ 565519 h 839878"/>
                  <a:gd name="connsiteX85" fmla="*/ 362927 w 1037297"/>
                  <a:gd name="connsiteY85" fmla="*/ 571234 h 839878"/>
                  <a:gd name="connsiteX86" fmla="*/ 368642 w 1037297"/>
                  <a:gd name="connsiteY86" fmla="*/ 582664 h 839878"/>
                  <a:gd name="connsiteX87" fmla="*/ 364832 w 1037297"/>
                  <a:gd name="connsiteY87" fmla="*/ 609334 h 839878"/>
                  <a:gd name="connsiteX88" fmla="*/ 361022 w 1037297"/>
                  <a:gd name="connsiteY88" fmla="*/ 615049 h 839878"/>
                  <a:gd name="connsiteX89" fmla="*/ 359117 w 1037297"/>
                  <a:gd name="connsiteY89" fmla="*/ 620764 h 839878"/>
                  <a:gd name="connsiteX90" fmla="*/ 355307 w 1037297"/>
                  <a:gd name="connsiteY90" fmla="*/ 626479 h 839878"/>
                  <a:gd name="connsiteX91" fmla="*/ 353402 w 1037297"/>
                  <a:gd name="connsiteY91" fmla="*/ 632194 h 839878"/>
                  <a:gd name="connsiteX92" fmla="*/ 349592 w 1037297"/>
                  <a:gd name="connsiteY92" fmla="*/ 637909 h 839878"/>
                  <a:gd name="connsiteX93" fmla="*/ 332447 w 1037297"/>
                  <a:gd name="connsiteY93" fmla="*/ 704584 h 839878"/>
                  <a:gd name="connsiteX94" fmla="*/ 330542 w 1037297"/>
                  <a:gd name="connsiteY94" fmla="*/ 756019 h 839878"/>
                  <a:gd name="connsiteX95" fmla="*/ 332447 w 1037297"/>
                  <a:gd name="connsiteY95" fmla="*/ 780784 h 839878"/>
                  <a:gd name="connsiteX96" fmla="*/ 334352 w 1037297"/>
                  <a:gd name="connsiteY96" fmla="*/ 786499 h 839878"/>
                  <a:gd name="connsiteX97" fmla="*/ 338162 w 1037297"/>
                  <a:gd name="connsiteY97" fmla="*/ 790309 h 839878"/>
                  <a:gd name="connsiteX98" fmla="*/ 366737 w 1037297"/>
                  <a:gd name="connsiteY98" fmla="*/ 836029 h 839878"/>
                  <a:gd name="connsiteX99" fmla="*/ 389597 w 1037297"/>
                  <a:gd name="connsiteY99" fmla="*/ 837934 h 839878"/>
                  <a:gd name="connsiteX100" fmla="*/ 395312 w 1037297"/>
                  <a:gd name="connsiteY100" fmla="*/ 832219 h 839878"/>
                  <a:gd name="connsiteX101" fmla="*/ 397217 w 1037297"/>
                  <a:gd name="connsiteY101" fmla="*/ 820789 h 839878"/>
                  <a:gd name="connsiteX102" fmla="*/ 399122 w 1037297"/>
                  <a:gd name="connsiteY102" fmla="*/ 815074 h 839878"/>
                  <a:gd name="connsiteX103" fmla="*/ 402932 w 1037297"/>
                  <a:gd name="connsiteY103" fmla="*/ 784594 h 839878"/>
                  <a:gd name="connsiteX104" fmla="*/ 406742 w 1037297"/>
                  <a:gd name="connsiteY104" fmla="*/ 727444 h 839878"/>
                  <a:gd name="connsiteX105" fmla="*/ 412457 w 1037297"/>
                  <a:gd name="connsiteY105" fmla="*/ 716014 h 839878"/>
                  <a:gd name="connsiteX106" fmla="*/ 416267 w 1037297"/>
                  <a:gd name="connsiteY106" fmla="*/ 702679 h 839878"/>
                  <a:gd name="connsiteX107" fmla="*/ 418172 w 1037297"/>
                  <a:gd name="connsiteY107" fmla="*/ 696964 h 839878"/>
                  <a:gd name="connsiteX108" fmla="*/ 420077 w 1037297"/>
                  <a:gd name="connsiteY108" fmla="*/ 683629 h 839878"/>
                  <a:gd name="connsiteX109" fmla="*/ 423887 w 1037297"/>
                  <a:gd name="connsiteY109" fmla="*/ 672199 h 839878"/>
                  <a:gd name="connsiteX110" fmla="*/ 429602 w 1037297"/>
                  <a:gd name="connsiteY110" fmla="*/ 658864 h 839878"/>
                  <a:gd name="connsiteX111" fmla="*/ 439127 w 1037297"/>
                  <a:gd name="connsiteY111" fmla="*/ 647434 h 839878"/>
                  <a:gd name="connsiteX112" fmla="*/ 452462 w 1037297"/>
                  <a:gd name="connsiteY112" fmla="*/ 632194 h 839878"/>
                  <a:gd name="connsiteX113" fmla="*/ 460082 w 1037297"/>
                  <a:gd name="connsiteY113" fmla="*/ 620764 h 839878"/>
                  <a:gd name="connsiteX114" fmla="*/ 463892 w 1037297"/>
                  <a:gd name="connsiteY114" fmla="*/ 609334 h 839878"/>
                  <a:gd name="connsiteX115" fmla="*/ 467702 w 1037297"/>
                  <a:gd name="connsiteY115" fmla="*/ 594094 h 839878"/>
                  <a:gd name="connsiteX116" fmla="*/ 469607 w 1037297"/>
                  <a:gd name="connsiteY116" fmla="*/ 588379 h 839878"/>
                  <a:gd name="connsiteX117" fmla="*/ 509612 w 1037297"/>
                  <a:gd name="connsiteY117" fmla="*/ 582664 h 839878"/>
                  <a:gd name="connsiteX118" fmla="*/ 538187 w 1037297"/>
                  <a:gd name="connsiteY118" fmla="*/ 573139 h 839878"/>
                  <a:gd name="connsiteX119" fmla="*/ 543902 w 1037297"/>
                  <a:gd name="connsiteY119" fmla="*/ 571234 h 839878"/>
                  <a:gd name="connsiteX120" fmla="*/ 549617 w 1037297"/>
                  <a:gd name="connsiteY120" fmla="*/ 569329 h 839878"/>
                  <a:gd name="connsiteX121" fmla="*/ 557237 w 1037297"/>
                  <a:gd name="connsiteY121" fmla="*/ 567424 h 839878"/>
                  <a:gd name="connsiteX122" fmla="*/ 576287 w 1037297"/>
                  <a:gd name="connsiteY122" fmla="*/ 559804 h 839878"/>
                  <a:gd name="connsiteX123" fmla="*/ 587717 w 1037297"/>
                  <a:gd name="connsiteY123" fmla="*/ 555994 h 839878"/>
                  <a:gd name="connsiteX124" fmla="*/ 722972 w 1037297"/>
                  <a:gd name="connsiteY124" fmla="*/ 639814 h 839878"/>
                  <a:gd name="connsiteX125" fmla="*/ 780122 w 1037297"/>
                  <a:gd name="connsiteY125" fmla="*/ 656959 h 839878"/>
                  <a:gd name="connsiteX126" fmla="*/ 791552 w 1037297"/>
                  <a:gd name="connsiteY126" fmla="*/ 651244 h 839878"/>
                  <a:gd name="connsiteX127" fmla="*/ 797267 w 1037297"/>
                  <a:gd name="connsiteY127" fmla="*/ 649339 h 839878"/>
                  <a:gd name="connsiteX128" fmla="*/ 804887 w 1037297"/>
                  <a:gd name="connsiteY128" fmla="*/ 632194 h 839878"/>
                  <a:gd name="connsiteX129" fmla="*/ 802982 w 1037297"/>
                  <a:gd name="connsiteY129" fmla="*/ 607429 h 839878"/>
                  <a:gd name="connsiteX130" fmla="*/ 801077 w 1037297"/>
                  <a:gd name="connsiteY130" fmla="*/ 601714 h 839878"/>
                  <a:gd name="connsiteX131" fmla="*/ 799172 w 1037297"/>
                  <a:gd name="connsiteY131" fmla="*/ 594094 h 839878"/>
                  <a:gd name="connsiteX132" fmla="*/ 785837 w 1037297"/>
                  <a:gd name="connsiteY132" fmla="*/ 576949 h 839878"/>
                  <a:gd name="connsiteX133" fmla="*/ 776312 w 1037297"/>
                  <a:gd name="connsiteY133" fmla="*/ 571234 h 839878"/>
                  <a:gd name="connsiteX134" fmla="*/ 650582 w 1037297"/>
                  <a:gd name="connsiteY134" fmla="*/ 479794 h 839878"/>
                  <a:gd name="connsiteX135" fmla="*/ 646772 w 1037297"/>
                  <a:gd name="connsiteY135" fmla="*/ 462649 h 839878"/>
                  <a:gd name="connsiteX136" fmla="*/ 648677 w 1037297"/>
                  <a:gd name="connsiteY136" fmla="*/ 455029 h 839878"/>
                  <a:gd name="connsiteX137" fmla="*/ 652487 w 1037297"/>
                  <a:gd name="connsiteY137" fmla="*/ 437884 h 839878"/>
                  <a:gd name="connsiteX138" fmla="*/ 656297 w 1037297"/>
                  <a:gd name="connsiteY138" fmla="*/ 432169 h 839878"/>
                  <a:gd name="connsiteX139" fmla="*/ 658202 w 1037297"/>
                  <a:gd name="connsiteY139" fmla="*/ 426454 h 839878"/>
                  <a:gd name="connsiteX140" fmla="*/ 663917 w 1037297"/>
                  <a:gd name="connsiteY140" fmla="*/ 424549 h 839878"/>
                  <a:gd name="connsiteX141" fmla="*/ 673442 w 1037297"/>
                  <a:gd name="connsiteY141" fmla="*/ 413119 h 839878"/>
                  <a:gd name="connsiteX142" fmla="*/ 726782 w 1037297"/>
                  <a:gd name="connsiteY142" fmla="*/ 405499 h 839878"/>
                  <a:gd name="connsiteX143" fmla="*/ 844892 w 1037297"/>
                  <a:gd name="connsiteY143" fmla="*/ 407404 h 839878"/>
                  <a:gd name="connsiteX144" fmla="*/ 873467 w 1037297"/>
                  <a:gd name="connsiteY144" fmla="*/ 409309 h 839878"/>
                  <a:gd name="connsiteX145" fmla="*/ 902042 w 1037297"/>
                  <a:gd name="connsiteY145" fmla="*/ 415024 h 839878"/>
                  <a:gd name="connsiteX146" fmla="*/ 924902 w 1037297"/>
                  <a:gd name="connsiteY146" fmla="*/ 418834 h 839878"/>
                  <a:gd name="connsiteX147" fmla="*/ 953477 w 1037297"/>
                  <a:gd name="connsiteY147" fmla="*/ 424549 h 839878"/>
                  <a:gd name="connsiteX148" fmla="*/ 959192 w 1037297"/>
                  <a:gd name="connsiteY148" fmla="*/ 424549 h 839878"/>
                  <a:gd name="connsiteX149" fmla="*/ 1004912 w 1037297"/>
                  <a:gd name="connsiteY149" fmla="*/ 422644 h 839878"/>
                  <a:gd name="connsiteX150" fmla="*/ 1033487 w 1037297"/>
                  <a:gd name="connsiteY150" fmla="*/ 415024 h 839878"/>
                  <a:gd name="connsiteX151" fmla="*/ 1037297 w 1037297"/>
                  <a:gd name="connsiteY151" fmla="*/ 409309 h 839878"/>
                  <a:gd name="connsiteX152" fmla="*/ 1035392 w 1037297"/>
                  <a:gd name="connsiteY152" fmla="*/ 390259 h 839878"/>
                  <a:gd name="connsiteX153" fmla="*/ 1029677 w 1037297"/>
                  <a:gd name="connsiteY153" fmla="*/ 386449 h 839878"/>
                  <a:gd name="connsiteX154" fmla="*/ 1014437 w 1037297"/>
                  <a:gd name="connsiteY154" fmla="*/ 384544 h 839878"/>
                  <a:gd name="connsiteX155" fmla="*/ 1008722 w 1037297"/>
                  <a:gd name="connsiteY155" fmla="*/ 382639 h 839878"/>
                  <a:gd name="connsiteX156" fmla="*/ 1001102 w 1037297"/>
                  <a:gd name="connsiteY156" fmla="*/ 380734 h 839878"/>
                  <a:gd name="connsiteX157" fmla="*/ 989672 w 1037297"/>
                  <a:gd name="connsiteY157" fmla="*/ 373114 h 839878"/>
                  <a:gd name="connsiteX158" fmla="*/ 978242 w 1037297"/>
                  <a:gd name="connsiteY158" fmla="*/ 369304 h 839878"/>
                  <a:gd name="connsiteX159" fmla="*/ 972527 w 1037297"/>
                  <a:gd name="connsiteY159" fmla="*/ 367399 h 839878"/>
                  <a:gd name="connsiteX160" fmla="*/ 964907 w 1037297"/>
                  <a:gd name="connsiteY160" fmla="*/ 365494 h 839878"/>
                  <a:gd name="connsiteX161" fmla="*/ 959192 w 1037297"/>
                  <a:gd name="connsiteY161" fmla="*/ 363589 h 839878"/>
                  <a:gd name="connsiteX162" fmla="*/ 938237 w 1037297"/>
                  <a:gd name="connsiteY162" fmla="*/ 357874 h 839878"/>
                  <a:gd name="connsiteX163" fmla="*/ 932522 w 1037297"/>
                  <a:gd name="connsiteY163" fmla="*/ 355969 h 839878"/>
                  <a:gd name="connsiteX164" fmla="*/ 827747 w 1037297"/>
                  <a:gd name="connsiteY164" fmla="*/ 357874 h 839878"/>
                  <a:gd name="connsiteX165" fmla="*/ 822032 w 1037297"/>
                  <a:gd name="connsiteY165" fmla="*/ 359779 h 839878"/>
                  <a:gd name="connsiteX166" fmla="*/ 732497 w 1037297"/>
                  <a:gd name="connsiteY166" fmla="*/ 361684 h 839878"/>
                  <a:gd name="connsiteX167" fmla="*/ 719162 w 1037297"/>
                  <a:gd name="connsiteY167" fmla="*/ 365494 h 839878"/>
                  <a:gd name="connsiteX168" fmla="*/ 698207 w 1037297"/>
                  <a:gd name="connsiteY168" fmla="*/ 367399 h 839878"/>
                  <a:gd name="connsiteX169" fmla="*/ 671537 w 1037297"/>
                  <a:gd name="connsiteY169" fmla="*/ 369304 h 839878"/>
                  <a:gd name="connsiteX170" fmla="*/ 671537 w 1037297"/>
                  <a:gd name="connsiteY170" fmla="*/ 369304 h 839878"/>
                  <a:gd name="connsiteX171" fmla="*/ 648677 w 1037297"/>
                  <a:gd name="connsiteY171" fmla="*/ 373114 h 839878"/>
                  <a:gd name="connsiteX172" fmla="*/ 644867 w 1037297"/>
                  <a:gd name="connsiteY172" fmla="*/ 361684 h 839878"/>
                  <a:gd name="connsiteX173" fmla="*/ 642962 w 1037297"/>
                  <a:gd name="connsiteY173" fmla="*/ 355969 h 839878"/>
                  <a:gd name="connsiteX174" fmla="*/ 644867 w 1037297"/>
                  <a:gd name="connsiteY174" fmla="*/ 338824 h 839878"/>
                  <a:gd name="connsiteX175" fmla="*/ 646772 w 1037297"/>
                  <a:gd name="connsiteY175" fmla="*/ 333109 h 839878"/>
                  <a:gd name="connsiteX176" fmla="*/ 663917 w 1037297"/>
                  <a:gd name="connsiteY176" fmla="*/ 323584 h 839878"/>
                  <a:gd name="connsiteX177" fmla="*/ 675347 w 1037297"/>
                  <a:gd name="connsiteY177" fmla="*/ 315964 h 839878"/>
                  <a:gd name="connsiteX178" fmla="*/ 677252 w 1037297"/>
                  <a:gd name="connsiteY178" fmla="*/ 310249 h 839878"/>
                  <a:gd name="connsiteX179" fmla="*/ 682967 w 1037297"/>
                  <a:gd name="connsiteY179" fmla="*/ 308344 h 839878"/>
                  <a:gd name="connsiteX180" fmla="*/ 688682 w 1037297"/>
                  <a:gd name="connsiteY180" fmla="*/ 304534 h 839878"/>
                  <a:gd name="connsiteX181" fmla="*/ 698207 w 1037297"/>
                  <a:gd name="connsiteY181" fmla="*/ 295009 h 839878"/>
                  <a:gd name="connsiteX182" fmla="*/ 707732 w 1037297"/>
                  <a:gd name="connsiteY182" fmla="*/ 283579 h 839878"/>
                  <a:gd name="connsiteX183" fmla="*/ 719162 w 1037297"/>
                  <a:gd name="connsiteY183" fmla="*/ 275959 h 839878"/>
                  <a:gd name="connsiteX184" fmla="*/ 734402 w 1037297"/>
                  <a:gd name="connsiteY184" fmla="*/ 262624 h 839878"/>
                  <a:gd name="connsiteX185" fmla="*/ 743927 w 1037297"/>
                  <a:gd name="connsiteY185" fmla="*/ 251194 h 839878"/>
                  <a:gd name="connsiteX186" fmla="*/ 755357 w 1037297"/>
                  <a:gd name="connsiteY186" fmla="*/ 241669 h 839878"/>
                  <a:gd name="connsiteX187" fmla="*/ 761072 w 1037297"/>
                  <a:gd name="connsiteY187" fmla="*/ 230239 h 839878"/>
                  <a:gd name="connsiteX188" fmla="*/ 762977 w 1037297"/>
                  <a:gd name="connsiteY188" fmla="*/ 224524 h 839878"/>
                  <a:gd name="connsiteX189" fmla="*/ 768692 w 1037297"/>
                  <a:gd name="connsiteY189" fmla="*/ 213094 h 839878"/>
                  <a:gd name="connsiteX190" fmla="*/ 766787 w 1037297"/>
                  <a:gd name="connsiteY190" fmla="*/ 197854 h 839878"/>
                  <a:gd name="connsiteX191" fmla="*/ 761072 w 1037297"/>
                  <a:gd name="connsiteY191" fmla="*/ 195949 h 839878"/>
                  <a:gd name="connsiteX192" fmla="*/ 740117 w 1037297"/>
                  <a:gd name="connsiteY192" fmla="*/ 197854 h 839878"/>
                  <a:gd name="connsiteX193" fmla="*/ 734402 w 1037297"/>
                  <a:gd name="connsiteY193" fmla="*/ 201664 h 839878"/>
                  <a:gd name="connsiteX194" fmla="*/ 722972 w 1037297"/>
                  <a:gd name="connsiteY194" fmla="*/ 205474 h 839878"/>
                  <a:gd name="connsiteX195" fmla="*/ 719162 w 1037297"/>
                  <a:gd name="connsiteY195" fmla="*/ 211189 h 839878"/>
                  <a:gd name="connsiteX196" fmla="*/ 713447 w 1037297"/>
                  <a:gd name="connsiteY196" fmla="*/ 213094 h 839878"/>
                  <a:gd name="connsiteX197" fmla="*/ 707732 w 1037297"/>
                  <a:gd name="connsiteY197" fmla="*/ 216904 h 839878"/>
                  <a:gd name="connsiteX198" fmla="*/ 702017 w 1037297"/>
                  <a:gd name="connsiteY198" fmla="*/ 222619 h 839878"/>
                  <a:gd name="connsiteX199" fmla="*/ 694397 w 1037297"/>
                  <a:gd name="connsiteY199" fmla="*/ 226429 h 839878"/>
                  <a:gd name="connsiteX200" fmla="*/ 652487 w 1037297"/>
                  <a:gd name="connsiteY200" fmla="*/ 255004 h 839878"/>
                  <a:gd name="connsiteX201" fmla="*/ 639152 w 1037297"/>
                  <a:gd name="connsiteY201" fmla="*/ 266434 h 839878"/>
                  <a:gd name="connsiteX202" fmla="*/ 629627 w 1037297"/>
                  <a:gd name="connsiteY202" fmla="*/ 283579 h 839878"/>
                  <a:gd name="connsiteX203" fmla="*/ 604862 w 1037297"/>
                  <a:gd name="connsiteY203" fmla="*/ 289294 h 839878"/>
                  <a:gd name="connsiteX204" fmla="*/ 591527 w 1037297"/>
                  <a:gd name="connsiteY204" fmla="*/ 293104 h 839878"/>
                  <a:gd name="connsiteX205" fmla="*/ 576287 w 1037297"/>
                  <a:gd name="connsiteY205" fmla="*/ 291199 h 839878"/>
                  <a:gd name="connsiteX206" fmla="*/ 564857 w 1037297"/>
                  <a:gd name="connsiteY206" fmla="*/ 287389 h 839878"/>
                  <a:gd name="connsiteX207" fmla="*/ 553427 w 1037297"/>
                  <a:gd name="connsiteY207" fmla="*/ 283579 h 839878"/>
                  <a:gd name="connsiteX208" fmla="*/ 541997 w 1037297"/>
                  <a:gd name="connsiteY208" fmla="*/ 279769 h 839878"/>
                  <a:gd name="connsiteX209" fmla="*/ 536282 w 1037297"/>
                  <a:gd name="connsiteY209" fmla="*/ 277864 h 839878"/>
                  <a:gd name="connsiteX210" fmla="*/ 530567 w 1037297"/>
                  <a:gd name="connsiteY210" fmla="*/ 274054 h 839878"/>
                  <a:gd name="connsiteX211" fmla="*/ 519137 w 1037297"/>
                  <a:gd name="connsiteY211" fmla="*/ 268339 h 839878"/>
                  <a:gd name="connsiteX212" fmla="*/ 511517 w 1037297"/>
                  <a:gd name="connsiteY212" fmla="*/ 256909 h 839878"/>
                  <a:gd name="connsiteX213" fmla="*/ 507707 w 1037297"/>
                  <a:gd name="connsiteY213" fmla="*/ 235954 h 839878"/>
                  <a:gd name="connsiteX214" fmla="*/ 509612 w 1037297"/>
                  <a:gd name="connsiteY214" fmla="*/ 171184 h 839878"/>
                  <a:gd name="connsiteX215" fmla="*/ 508314 w 1037297"/>
                  <a:gd name="connsiteY215" fmla="*/ 73485 h 839878"/>
                  <a:gd name="connsiteX216" fmla="*/ 454116 w 1037297"/>
                  <a:gd name="connsiteY216" fmla="*/ 11248 h 839878"/>
                  <a:gd name="connsiteX217" fmla="*/ 435401 w 1037297"/>
                  <a:gd name="connsiteY217" fmla="*/ 68523 h 839878"/>
                  <a:gd name="connsiteX218" fmla="*/ 427697 w 1037297"/>
                  <a:gd name="connsiteY218" fmla="*/ 137103 h 839878"/>
                  <a:gd name="connsiteX219" fmla="*/ 420077 w 1037297"/>
                  <a:gd name="connsiteY219" fmla="*/ 169279 h 839878"/>
                  <a:gd name="connsiteX220" fmla="*/ 416267 w 1037297"/>
                  <a:gd name="connsiteY220" fmla="*/ 186424 h 839878"/>
                  <a:gd name="connsiteX221" fmla="*/ 420077 w 1037297"/>
                  <a:gd name="connsiteY221" fmla="*/ 207379 h 839878"/>
                  <a:gd name="connsiteX222" fmla="*/ 423887 w 1037297"/>
                  <a:gd name="connsiteY222" fmla="*/ 213094 h 839878"/>
                  <a:gd name="connsiteX223" fmla="*/ 427697 w 1037297"/>
                  <a:gd name="connsiteY223" fmla="*/ 224524 h 839878"/>
                  <a:gd name="connsiteX224" fmla="*/ 425792 w 1037297"/>
                  <a:gd name="connsiteY224" fmla="*/ 251194 h 839878"/>
                  <a:gd name="connsiteX225" fmla="*/ 420077 w 1037297"/>
                  <a:gd name="connsiteY225" fmla="*/ 253099 h 839878"/>
                  <a:gd name="connsiteX226" fmla="*/ 414362 w 1037297"/>
                  <a:gd name="connsiteY226" fmla="*/ 256909 h 839878"/>
                  <a:gd name="connsiteX227" fmla="*/ 423887 w 1037297"/>
                  <a:gd name="connsiteY227" fmla="*/ 253099 h 839878"/>
                  <a:gd name="connsiteX0" fmla="*/ 423887 w 1037297"/>
                  <a:gd name="connsiteY0" fmla="*/ 253099 h 839878"/>
                  <a:gd name="connsiteX1" fmla="*/ 423887 w 1037297"/>
                  <a:gd name="connsiteY1" fmla="*/ 253099 h 839878"/>
                  <a:gd name="connsiteX2" fmla="*/ 397217 w 1037297"/>
                  <a:gd name="connsiteY2" fmla="*/ 262624 h 839878"/>
                  <a:gd name="connsiteX3" fmla="*/ 389597 w 1037297"/>
                  <a:gd name="connsiteY3" fmla="*/ 264529 h 839878"/>
                  <a:gd name="connsiteX4" fmla="*/ 359117 w 1037297"/>
                  <a:gd name="connsiteY4" fmla="*/ 266434 h 839878"/>
                  <a:gd name="connsiteX5" fmla="*/ 353402 w 1037297"/>
                  <a:gd name="connsiteY5" fmla="*/ 270244 h 839878"/>
                  <a:gd name="connsiteX6" fmla="*/ 341972 w 1037297"/>
                  <a:gd name="connsiteY6" fmla="*/ 279769 h 839878"/>
                  <a:gd name="connsiteX7" fmla="*/ 330542 w 1037297"/>
                  <a:gd name="connsiteY7" fmla="*/ 283579 h 839878"/>
                  <a:gd name="connsiteX8" fmla="*/ 315302 w 1037297"/>
                  <a:gd name="connsiteY8" fmla="*/ 289294 h 839878"/>
                  <a:gd name="connsiteX9" fmla="*/ 267677 w 1037297"/>
                  <a:gd name="connsiteY9" fmla="*/ 285484 h 839878"/>
                  <a:gd name="connsiteX10" fmla="*/ 256247 w 1037297"/>
                  <a:gd name="connsiteY10" fmla="*/ 281674 h 839878"/>
                  <a:gd name="connsiteX11" fmla="*/ 244817 w 1037297"/>
                  <a:gd name="connsiteY11" fmla="*/ 277864 h 839878"/>
                  <a:gd name="connsiteX12" fmla="*/ 239102 w 1037297"/>
                  <a:gd name="connsiteY12" fmla="*/ 275959 h 839878"/>
                  <a:gd name="connsiteX13" fmla="*/ 233387 w 1037297"/>
                  <a:gd name="connsiteY13" fmla="*/ 274054 h 839878"/>
                  <a:gd name="connsiteX14" fmla="*/ 221957 w 1037297"/>
                  <a:gd name="connsiteY14" fmla="*/ 272149 h 839878"/>
                  <a:gd name="connsiteX15" fmla="*/ 216242 w 1037297"/>
                  <a:gd name="connsiteY15" fmla="*/ 270244 h 839878"/>
                  <a:gd name="connsiteX16" fmla="*/ 208622 w 1037297"/>
                  <a:gd name="connsiteY16" fmla="*/ 268339 h 839878"/>
                  <a:gd name="connsiteX17" fmla="*/ 197192 w 1037297"/>
                  <a:gd name="connsiteY17" fmla="*/ 264529 h 839878"/>
                  <a:gd name="connsiteX18" fmla="*/ 191477 w 1037297"/>
                  <a:gd name="connsiteY18" fmla="*/ 262624 h 839878"/>
                  <a:gd name="connsiteX19" fmla="*/ 183857 w 1037297"/>
                  <a:gd name="connsiteY19" fmla="*/ 260719 h 839878"/>
                  <a:gd name="connsiteX20" fmla="*/ 172427 w 1037297"/>
                  <a:gd name="connsiteY20" fmla="*/ 255004 h 839878"/>
                  <a:gd name="connsiteX21" fmla="*/ 166712 w 1037297"/>
                  <a:gd name="connsiteY21" fmla="*/ 251194 h 839878"/>
                  <a:gd name="connsiteX22" fmla="*/ 159092 w 1037297"/>
                  <a:gd name="connsiteY22" fmla="*/ 239764 h 839878"/>
                  <a:gd name="connsiteX23" fmla="*/ 147662 w 1037297"/>
                  <a:gd name="connsiteY23" fmla="*/ 235954 h 839878"/>
                  <a:gd name="connsiteX24" fmla="*/ 141947 w 1037297"/>
                  <a:gd name="connsiteY24" fmla="*/ 232144 h 839878"/>
                  <a:gd name="connsiteX25" fmla="*/ 136232 w 1037297"/>
                  <a:gd name="connsiteY25" fmla="*/ 230239 h 839878"/>
                  <a:gd name="connsiteX26" fmla="*/ 119087 w 1037297"/>
                  <a:gd name="connsiteY26" fmla="*/ 226429 h 839878"/>
                  <a:gd name="connsiteX27" fmla="*/ 113372 w 1037297"/>
                  <a:gd name="connsiteY27" fmla="*/ 220714 h 839878"/>
                  <a:gd name="connsiteX28" fmla="*/ 103847 w 1037297"/>
                  <a:gd name="connsiteY28" fmla="*/ 203569 h 839878"/>
                  <a:gd name="connsiteX29" fmla="*/ 86702 w 1037297"/>
                  <a:gd name="connsiteY29" fmla="*/ 195949 h 839878"/>
                  <a:gd name="connsiteX30" fmla="*/ 80987 w 1037297"/>
                  <a:gd name="connsiteY30" fmla="*/ 194044 h 839878"/>
                  <a:gd name="connsiteX31" fmla="*/ 61937 w 1037297"/>
                  <a:gd name="connsiteY31" fmla="*/ 197854 h 839878"/>
                  <a:gd name="connsiteX32" fmla="*/ 56222 w 1037297"/>
                  <a:gd name="connsiteY32" fmla="*/ 201664 h 839878"/>
                  <a:gd name="connsiteX33" fmla="*/ 52412 w 1037297"/>
                  <a:gd name="connsiteY33" fmla="*/ 207379 h 839878"/>
                  <a:gd name="connsiteX34" fmla="*/ 48602 w 1037297"/>
                  <a:gd name="connsiteY34" fmla="*/ 218809 h 839878"/>
                  <a:gd name="connsiteX35" fmla="*/ 52412 w 1037297"/>
                  <a:gd name="connsiteY35" fmla="*/ 256909 h 839878"/>
                  <a:gd name="connsiteX36" fmla="*/ 56222 w 1037297"/>
                  <a:gd name="connsiteY36" fmla="*/ 262624 h 839878"/>
                  <a:gd name="connsiteX37" fmla="*/ 61937 w 1037297"/>
                  <a:gd name="connsiteY37" fmla="*/ 266434 h 839878"/>
                  <a:gd name="connsiteX38" fmla="*/ 65747 w 1037297"/>
                  <a:gd name="connsiteY38" fmla="*/ 272149 h 839878"/>
                  <a:gd name="connsiteX39" fmla="*/ 82892 w 1037297"/>
                  <a:gd name="connsiteY39" fmla="*/ 281674 h 839878"/>
                  <a:gd name="connsiteX40" fmla="*/ 105752 w 1037297"/>
                  <a:gd name="connsiteY40" fmla="*/ 283579 h 839878"/>
                  <a:gd name="connsiteX41" fmla="*/ 126707 w 1037297"/>
                  <a:gd name="connsiteY41" fmla="*/ 289294 h 839878"/>
                  <a:gd name="connsiteX42" fmla="*/ 132422 w 1037297"/>
                  <a:gd name="connsiteY42" fmla="*/ 291199 h 839878"/>
                  <a:gd name="connsiteX43" fmla="*/ 138137 w 1037297"/>
                  <a:gd name="connsiteY43" fmla="*/ 296914 h 839878"/>
                  <a:gd name="connsiteX44" fmla="*/ 145757 w 1037297"/>
                  <a:gd name="connsiteY44" fmla="*/ 298819 h 839878"/>
                  <a:gd name="connsiteX45" fmla="*/ 168617 w 1037297"/>
                  <a:gd name="connsiteY45" fmla="*/ 302629 h 839878"/>
                  <a:gd name="connsiteX46" fmla="*/ 193382 w 1037297"/>
                  <a:gd name="connsiteY46" fmla="*/ 308344 h 839878"/>
                  <a:gd name="connsiteX47" fmla="*/ 210527 w 1037297"/>
                  <a:gd name="connsiteY47" fmla="*/ 314059 h 839878"/>
                  <a:gd name="connsiteX48" fmla="*/ 216242 w 1037297"/>
                  <a:gd name="connsiteY48" fmla="*/ 315964 h 839878"/>
                  <a:gd name="connsiteX49" fmla="*/ 231482 w 1037297"/>
                  <a:gd name="connsiteY49" fmla="*/ 319774 h 839878"/>
                  <a:gd name="connsiteX50" fmla="*/ 250532 w 1037297"/>
                  <a:gd name="connsiteY50" fmla="*/ 325489 h 839878"/>
                  <a:gd name="connsiteX51" fmla="*/ 256247 w 1037297"/>
                  <a:gd name="connsiteY51" fmla="*/ 329299 h 839878"/>
                  <a:gd name="connsiteX52" fmla="*/ 269582 w 1037297"/>
                  <a:gd name="connsiteY52" fmla="*/ 344539 h 839878"/>
                  <a:gd name="connsiteX53" fmla="*/ 275297 w 1037297"/>
                  <a:gd name="connsiteY53" fmla="*/ 363589 h 839878"/>
                  <a:gd name="connsiteX54" fmla="*/ 277202 w 1037297"/>
                  <a:gd name="connsiteY54" fmla="*/ 369304 h 839878"/>
                  <a:gd name="connsiteX55" fmla="*/ 279107 w 1037297"/>
                  <a:gd name="connsiteY55" fmla="*/ 375019 h 839878"/>
                  <a:gd name="connsiteX56" fmla="*/ 281012 w 1037297"/>
                  <a:gd name="connsiteY56" fmla="*/ 399784 h 839878"/>
                  <a:gd name="connsiteX57" fmla="*/ 282917 w 1037297"/>
                  <a:gd name="connsiteY57" fmla="*/ 405499 h 839878"/>
                  <a:gd name="connsiteX58" fmla="*/ 281012 w 1037297"/>
                  <a:gd name="connsiteY58" fmla="*/ 424549 h 839878"/>
                  <a:gd name="connsiteX59" fmla="*/ 279107 w 1037297"/>
                  <a:gd name="connsiteY59" fmla="*/ 434074 h 839878"/>
                  <a:gd name="connsiteX60" fmla="*/ 265772 w 1037297"/>
                  <a:gd name="connsiteY60" fmla="*/ 447409 h 839878"/>
                  <a:gd name="connsiteX61" fmla="*/ 254342 w 1037297"/>
                  <a:gd name="connsiteY61" fmla="*/ 455029 h 839878"/>
                  <a:gd name="connsiteX62" fmla="*/ 242912 w 1037297"/>
                  <a:gd name="connsiteY62" fmla="*/ 458839 h 839878"/>
                  <a:gd name="connsiteX63" fmla="*/ 128612 w 1037297"/>
                  <a:gd name="connsiteY63" fmla="*/ 458839 h 839878"/>
                  <a:gd name="connsiteX64" fmla="*/ 122897 w 1037297"/>
                  <a:gd name="connsiteY64" fmla="*/ 460744 h 839878"/>
                  <a:gd name="connsiteX65" fmla="*/ 107657 w 1037297"/>
                  <a:gd name="connsiteY65" fmla="*/ 462649 h 839878"/>
                  <a:gd name="connsiteX66" fmla="*/ 90512 w 1037297"/>
                  <a:gd name="connsiteY66" fmla="*/ 468364 h 839878"/>
                  <a:gd name="connsiteX67" fmla="*/ 84797 w 1037297"/>
                  <a:gd name="connsiteY67" fmla="*/ 470269 h 839878"/>
                  <a:gd name="connsiteX68" fmla="*/ 79082 w 1037297"/>
                  <a:gd name="connsiteY68" fmla="*/ 474079 h 839878"/>
                  <a:gd name="connsiteX69" fmla="*/ 67652 w 1037297"/>
                  <a:gd name="connsiteY69" fmla="*/ 475984 h 839878"/>
                  <a:gd name="connsiteX70" fmla="*/ 29552 w 1037297"/>
                  <a:gd name="connsiteY70" fmla="*/ 477889 h 839878"/>
                  <a:gd name="connsiteX71" fmla="*/ 18122 w 1037297"/>
                  <a:gd name="connsiteY71" fmla="*/ 483604 h 839878"/>
                  <a:gd name="connsiteX72" fmla="*/ 8597 w 1037297"/>
                  <a:gd name="connsiteY72" fmla="*/ 493129 h 839878"/>
                  <a:gd name="connsiteX73" fmla="*/ 6692 w 1037297"/>
                  <a:gd name="connsiteY73" fmla="*/ 498844 h 839878"/>
                  <a:gd name="connsiteX74" fmla="*/ 2882 w 1037297"/>
                  <a:gd name="connsiteY74" fmla="*/ 504559 h 839878"/>
                  <a:gd name="connsiteX75" fmla="*/ 14312 w 1037297"/>
                  <a:gd name="connsiteY75" fmla="*/ 540754 h 839878"/>
                  <a:gd name="connsiteX76" fmla="*/ 147662 w 1037297"/>
                  <a:gd name="connsiteY76" fmla="*/ 540754 h 839878"/>
                  <a:gd name="connsiteX77" fmla="*/ 155282 w 1037297"/>
                  <a:gd name="connsiteY77" fmla="*/ 538849 h 839878"/>
                  <a:gd name="connsiteX78" fmla="*/ 305777 w 1037297"/>
                  <a:gd name="connsiteY78" fmla="*/ 533134 h 839878"/>
                  <a:gd name="connsiteX79" fmla="*/ 321017 w 1037297"/>
                  <a:gd name="connsiteY79" fmla="*/ 540754 h 839878"/>
                  <a:gd name="connsiteX80" fmla="*/ 332447 w 1037297"/>
                  <a:gd name="connsiteY80" fmla="*/ 546469 h 839878"/>
                  <a:gd name="connsiteX81" fmla="*/ 336257 w 1037297"/>
                  <a:gd name="connsiteY81" fmla="*/ 552184 h 839878"/>
                  <a:gd name="connsiteX82" fmla="*/ 341972 w 1037297"/>
                  <a:gd name="connsiteY82" fmla="*/ 554089 h 839878"/>
                  <a:gd name="connsiteX83" fmla="*/ 353402 w 1037297"/>
                  <a:gd name="connsiteY83" fmla="*/ 561709 h 839878"/>
                  <a:gd name="connsiteX84" fmla="*/ 359117 w 1037297"/>
                  <a:gd name="connsiteY84" fmla="*/ 565519 h 839878"/>
                  <a:gd name="connsiteX85" fmla="*/ 362927 w 1037297"/>
                  <a:gd name="connsiteY85" fmla="*/ 571234 h 839878"/>
                  <a:gd name="connsiteX86" fmla="*/ 368642 w 1037297"/>
                  <a:gd name="connsiteY86" fmla="*/ 582664 h 839878"/>
                  <a:gd name="connsiteX87" fmla="*/ 364832 w 1037297"/>
                  <a:gd name="connsiteY87" fmla="*/ 609334 h 839878"/>
                  <a:gd name="connsiteX88" fmla="*/ 361022 w 1037297"/>
                  <a:gd name="connsiteY88" fmla="*/ 615049 h 839878"/>
                  <a:gd name="connsiteX89" fmla="*/ 359117 w 1037297"/>
                  <a:gd name="connsiteY89" fmla="*/ 620764 h 839878"/>
                  <a:gd name="connsiteX90" fmla="*/ 355307 w 1037297"/>
                  <a:gd name="connsiteY90" fmla="*/ 626479 h 839878"/>
                  <a:gd name="connsiteX91" fmla="*/ 353402 w 1037297"/>
                  <a:gd name="connsiteY91" fmla="*/ 632194 h 839878"/>
                  <a:gd name="connsiteX92" fmla="*/ 349592 w 1037297"/>
                  <a:gd name="connsiteY92" fmla="*/ 637909 h 839878"/>
                  <a:gd name="connsiteX93" fmla="*/ 332447 w 1037297"/>
                  <a:gd name="connsiteY93" fmla="*/ 704584 h 839878"/>
                  <a:gd name="connsiteX94" fmla="*/ 330542 w 1037297"/>
                  <a:gd name="connsiteY94" fmla="*/ 756019 h 839878"/>
                  <a:gd name="connsiteX95" fmla="*/ 332447 w 1037297"/>
                  <a:gd name="connsiteY95" fmla="*/ 780784 h 839878"/>
                  <a:gd name="connsiteX96" fmla="*/ 334352 w 1037297"/>
                  <a:gd name="connsiteY96" fmla="*/ 786499 h 839878"/>
                  <a:gd name="connsiteX97" fmla="*/ 338162 w 1037297"/>
                  <a:gd name="connsiteY97" fmla="*/ 790309 h 839878"/>
                  <a:gd name="connsiteX98" fmla="*/ 366737 w 1037297"/>
                  <a:gd name="connsiteY98" fmla="*/ 836029 h 839878"/>
                  <a:gd name="connsiteX99" fmla="*/ 389597 w 1037297"/>
                  <a:gd name="connsiteY99" fmla="*/ 837934 h 839878"/>
                  <a:gd name="connsiteX100" fmla="*/ 395312 w 1037297"/>
                  <a:gd name="connsiteY100" fmla="*/ 832219 h 839878"/>
                  <a:gd name="connsiteX101" fmla="*/ 397217 w 1037297"/>
                  <a:gd name="connsiteY101" fmla="*/ 820789 h 839878"/>
                  <a:gd name="connsiteX102" fmla="*/ 402932 w 1037297"/>
                  <a:gd name="connsiteY102" fmla="*/ 784594 h 839878"/>
                  <a:gd name="connsiteX103" fmla="*/ 406742 w 1037297"/>
                  <a:gd name="connsiteY103" fmla="*/ 727444 h 839878"/>
                  <a:gd name="connsiteX104" fmla="*/ 412457 w 1037297"/>
                  <a:gd name="connsiteY104" fmla="*/ 716014 h 839878"/>
                  <a:gd name="connsiteX105" fmla="*/ 416267 w 1037297"/>
                  <a:gd name="connsiteY105" fmla="*/ 702679 h 839878"/>
                  <a:gd name="connsiteX106" fmla="*/ 418172 w 1037297"/>
                  <a:gd name="connsiteY106" fmla="*/ 696964 h 839878"/>
                  <a:gd name="connsiteX107" fmla="*/ 420077 w 1037297"/>
                  <a:gd name="connsiteY107" fmla="*/ 683629 h 839878"/>
                  <a:gd name="connsiteX108" fmla="*/ 423887 w 1037297"/>
                  <a:gd name="connsiteY108" fmla="*/ 672199 h 839878"/>
                  <a:gd name="connsiteX109" fmla="*/ 429602 w 1037297"/>
                  <a:gd name="connsiteY109" fmla="*/ 658864 h 839878"/>
                  <a:gd name="connsiteX110" fmla="*/ 439127 w 1037297"/>
                  <a:gd name="connsiteY110" fmla="*/ 647434 h 839878"/>
                  <a:gd name="connsiteX111" fmla="*/ 452462 w 1037297"/>
                  <a:gd name="connsiteY111" fmla="*/ 632194 h 839878"/>
                  <a:gd name="connsiteX112" fmla="*/ 460082 w 1037297"/>
                  <a:gd name="connsiteY112" fmla="*/ 620764 h 839878"/>
                  <a:gd name="connsiteX113" fmla="*/ 463892 w 1037297"/>
                  <a:gd name="connsiteY113" fmla="*/ 609334 h 839878"/>
                  <a:gd name="connsiteX114" fmla="*/ 467702 w 1037297"/>
                  <a:gd name="connsiteY114" fmla="*/ 594094 h 839878"/>
                  <a:gd name="connsiteX115" fmla="*/ 469607 w 1037297"/>
                  <a:gd name="connsiteY115" fmla="*/ 588379 h 839878"/>
                  <a:gd name="connsiteX116" fmla="*/ 509612 w 1037297"/>
                  <a:gd name="connsiteY116" fmla="*/ 582664 h 839878"/>
                  <a:gd name="connsiteX117" fmla="*/ 538187 w 1037297"/>
                  <a:gd name="connsiteY117" fmla="*/ 573139 h 839878"/>
                  <a:gd name="connsiteX118" fmla="*/ 543902 w 1037297"/>
                  <a:gd name="connsiteY118" fmla="*/ 571234 h 839878"/>
                  <a:gd name="connsiteX119" fmla="*/ 549617 w 1037297"/>
                  <a:gd name="connsiteY119" fmla="*/ 569329 h 839878"/>
                  <a:gd name="connsiteX120" fmla="*/ 557237 w 1037297"/>
                  <a:gd name="connsiteY120" fmla="*/ 567424 h 839878"/>
                  <a:gd name="connsiteX121" fmla="*/ 576287 w 1037297"/>
                  <a:gd name="connsiteY121" fmla="*/ 559804 h 839878"/>
                  <a:gd name="connsiteX122" fmla="*/ 587717 w 1037297"/>
                  <a:gd name="connsiteY122" fmla="*/ 555994 h 839878"/>
                  <a:gd name="connsiteX123" fmla="*/ 722972 w 1037297"/>
                  <a:gd name="connsiteY123" fmla="*/ 639814 h 839878"/>
                  <a:gd name="connsiteX124" fmla="*/ 780122 w 1037297"/>
                  <a:gd name="connsiteY124" fmla="*/ 656959 h 839878"/>
                  <a:gd name="connsiteX125" fmla="*/ 791552 w 1037297"/>
                  <a:gd name="connsiteY125" fmla="*/ 651244 h 839878"/>
                  <a:gd name="connsiteX126" fmla="*/ 797267 w 1037297"/>
                  <a:gd name="connsiteY126" fmla="*/ 649339 h 839878"/>
                  <a:gd name="connsiteX127" fmla="*/ 804887 w 1037297"/>
                  <a:gd name="connsiteY127" fmla="*/ 632194 h 839878"/>
                  <a:gd name="connsiteX128" fmla="*/ 802982 w 1037297"/>
                  <a:gd name="connsiteY128" fmla="*/ 607429 h 839878"/>
                  <a:gd name="connsiteX129" fmla="*/ 801077 w 1037297"/>
                  <a:gd name="connsiteY129" fmla="*/ 601714 h 839878"/>
                  <a:gd name="connsiteX130" fmla="*/ 799172 w 1037297"/>
                  <a:gd name="connsiteY130" fmla="*/ 594094 h 839878"/>
                  <a:gd name="connsiteX131" fmla="*/ 785837 w 1037297"/>
                  <a:gd name="connsiteY131" fmla="*/ 576949 h 839878"/>
                  <a:gd name="connsiteX132" fmla="*/ 776312 w 1037297"/>
                  <a:gd name="connsiteY132" fmla="*/ 571234 h 839878"/>
                  <a:gd name="connsiteX133" fmla="*/ 650582 w 1037297"/>
                  <a:gd name="connsiteY133" fmla="*/ 479794 h 839878"/>
                  <a:gd name="connsiteX134" fmla="*/ 646772 w 1037297"/>
                  <a:gd name="connsiteY134" fmla="*/ 462649 h 839878"/>
                  <a:gd name="connsiteX135" fmla="*/ 648677 w 1037297"/>
                  <a:gd name="connsiteY135" fmla="*/ 455029 h 839878"/>
                  <a:gd name="connsiteX136" fmla="*/ 652487 w 1037297"/>
                  <a:gd name="connsiteY136" fmla="*/ 437884 h 839878"/>
                  <a:gd name="connsiteX137" fmla="*/ 656297 w 1037297"/>
                  <a:gd name="connsiteY137" fmla="*/ 432169 h 839878"/>
                  <a:gd name="connsiteX138" fmla="*/ 658202 w 1037297"/>
                  <a:gd name="connsiteY138" fmla="*/ 426454 h 839878"/>
                  <a:gd name="connsiteX139" fmla="*/ 663917 w 1037297"/>
                  <a:gd name="connsiteY139" fmla="*/ 424549 h 839878"/>
                  <a:gd name="connsiteX140" fmla="*/ 673442 w 1037297"/>
                  <a:gd name="connsiteY140" fmla="*/ 413119 h 839878"/>
                  <a:gd name="connsiteX141" fmla="*/ 726782 w 1037297"/>
                  <a:gd name="connsiteY141" fmla="*/ 405499 h 839878"/>
                  <a:gd name="connsiteX142" fmla="*/ 844892 w 1037297"/>
                  <a:gd name="connsiteY142" fmla="*/ 407404 h 839878"/>
                  <a:gd name="connsiteX143" fmla="*/ 873467 w 1037297"/>
                  <a:gd name="connsiteY143" fmla="*/ 409309 h 839878"/>
                  <a:gd name="connsiteX144" fmla="*/ 902042 w 1037297"/>
                  <a:gd name="connsiteY144" fmla="*/ 415024 h 839878"/>
                  <a:gd name="connsiteX145" fmla="*/ 924902 w 1037297"/>
                  <a:gd name="connsiteY145" fmla="*/ 418834 h 839878"/>
                  <a:gd name="connsiteX146" fmla="*/ 953477 w 1037297"/>
                  <a:gd name="connsiteY146" fmla="*/ 424549 h 839878"/>
                  <a:gd name="connsiteX147" fmla="*/ 959192 w 1037297"/>
                  <a:gd name="connsiteY147" fmla="*/ 424549 h 839878"/>
                  <a:gd name="connsiteX148" fmla="*/ 1004912 w 1037297"/>
                  <a:gd name="connsiteY148" fmla="*/ 422644 h 839878"/>
                  <a:gd name="connsiteX149" fmla="*/ 1033487 w 1037297"/>
                  <a:gd name="connsiteY149" fmla="*/ 415024 h 839878"/>
                  <a:gd name="connsiteX150" fmla="*/ 1037297 w 1037297"/>
                  <a:gd name="connsiteY150" fmla="*/ 409309 h 839878"/>
                  <a:gd name="connsiteX151" fmla="*/ 1035392 w 1037297"/>
                  <a:gd name="connsiteY151" fmla="*/ 390259 h 839878"/>
                  <a:gd name="connsiteX152" fmla="*/ 1029677 w 1037297"/>
                  <a:gd name="connsiteY152" fmla="*/ 386449 h 839878"/>
                  <a:gd name="connsiteX153" fmla="*/ 1014437 w 1037297"/>
                  <a:gd name="connsiteY153" fmla="*/ 384544 h 839878"/>
                  <a:gd name="connsiteX154" fmla="*/ 1008722 w 1037297"/>
                  <a:gd name="connsiteY154" fmla="*/ 382639 h 839878"/>
                  <a:gd name="connsiteX155" fmla="*/ 1001102 w 1037297"/>
                  <a:gd name="connsiteY155" fmla="*/ 380734 h 839878"/>
                  <a:gd name="connsiteX156" fmla="*/ 989672 w 1037297"/>
                  <a:gd name="connsiteY156" fmla="*/ 373114 h 839878"/>
                  <a:gd name="connsiteX157" fmla="*/ 978242 w 1037297"/>
                  <a:gd name="connsiteY157" fmla="*/ 369304 h 839878"/>
                  <a:gd name="connsiteX158" fmla="*/ 972527 w 1037297"/>
                  <a:gd name="connsiteY158" fmla="*/ 367399 h 839878"/>
                  <a:gd name="connsiteX159" fmla="*/ 964907 w 1037297"/>
                  <a:gd name="connsiteY159" fmla="*/ 365494 h 839878"/>
                  <a:gd name="connsiteX160" fmla="*/ 959192 w 1037297"/>
                  <a:gd name="connsiteY160" fmla="*/ 363589 h 839878"/>
                  <a:gd name="connsiteX161" fmla="*/ 938237 w 1037297"/>
                  <a:gd name="connsiteY161" fmla="*/ 357874 h 839878"/>
                  <a:gd name="connsiteX162" fmla="*/ 932522 w 1037297"/>
                  <a:gd name="connsiteY162" fmla="*/ 355969 h 839878"/>
                  <a:gd name="connsiteX163" fmla="*/ 827747 w 1037297"/>
                  <a:gd name="connsiteY163" fmla="*/ 357874 h 839878"/>
                  <a:gd name="connsiteX164" fmla="*/ 822032 w 1037297"/>
                  <a:gd name="connsiteY164" fmla="*/ 359779 h 839878"/>
                  <a:gd name="connsiteX165" fmla="*/ 732497 w 1037297"/>
                  <a:gd name="connsiteY165" fmla="*/ 361684 h 839878"/>
                  <a:gd name="connsiteX166" fmla="*/ 719162 w 1037297"/>
                  <a:gd name="connsiteY166" fmla="*/ 365494 h 839878"/>
                  <a:gd name="connsiteX167" fmla="*/ 698207 w 1037297"/>
                  <a:gd name="connsiteY167" fmla="*/ 367399 h 839878"/>
                  <a:gd name="connsiteX168" fmla="*/ 671537 w 1037297"/>
                  <a:gd name="connsiteY168" fmla="*/ 369304 h 839878"/>
                  <a:gd name="connsiteX169" fmla="*/ 671537 w 1037297"/>
                  <a:gd name="connsiteY169" fmla="*/ 369304 h 839878"/>
                  <a:gd name="connsiteX170" fmla="*/ 648677 w 1037297"/>
                  <a:gd name="connsiteY170" fmla="*/ 373114 h 839878"/>
                  <a:gd name="connsiteX171" fmla="*/ 644867 w 1037297"/>
                  <a:gd name="connsiteY171" fmla="*/ 361684 h 839878"/>
                  <a:gd name="connsiteX172" fmla="*/ 642962 w 1037297"/>
                  <a:gd name="connsiteY172" fmla="*/ 355969 h 839878"/>
                  <a:gd name="connsiteX173" fmla="*/ 644867 w 1037297"/>
                  <a:gd name="connsiteY173" fmla="*/ 338824 h 839878"/>
                  <a:gd name="connsiteX174" fmla="*/ 646772 w 1037297"/>
                  <a:gd name="connsiteY174" fmla="*/ 333109 h 839878"/>
                  <a:gd name="connsiteX175" fmla="*/ 663917 w 1037297"/>
                  <a:gd name="connsiteY175" fmla="*/ 323584 h 839878"/>
                  <a:gd name="connsiteX176" fmla="*/ 675347 w 1037297"/>
                  <a:gd name="connsiteY176" fmla="*/ 315964 h 839878"/>
                  <a:gd name="connsiteX177" fmla="*/ 677252 w 1037297"/>
                  <a:gd name="connsiteY177" fmla="*/ 310249 h 839878"/>
                  <a:gd name="connsiteX178" fmla="*/ 682967 w 1037297"/>
                  <a:gd name="connsiteY178" fmla="*/ 308344 h 839878"/>
                  <a:gd name="connsiteX179" fmla="*/ 688682 w 1037297"/>
                  <a:gd name="connsiteY179" fmla="*/ 304534 h 839878"/>
                  <a:gd name="connsiteX180" fmla="*/ 698207 w 1037297"/>
                  <a:gd name="connsiteY180" fmla="*/ 295009 h 839878"/>
                  <a:gd name="connsiteX181" fmla="*/ 707732 w 1037297"/>
                  <a:gd name="connsiteY181" fmla="*/ 283579 h 839878"/>
                  <a:gd name="connsiteX182" fmla="*/ 719162 w 1037297"/>
                  <a:gd name="connsiteY182" fmla="*/ 275959 h 839878"/>
                  <a:gd name="connsiteX183" fmla="*/ 734402 w 1037297"/>
                  <a:gd name="connsiteY183" fmla="*/ 262624 h 839878"/>
                  <a:gd name="connsiteX184" fmla="*/ 743927 w 1037297"/>
                  <a:gd name="connsiteY184" fmla="*/ 251194 h 839878"/>
                  <a:gd name="connsiteX185" fmla="*/ 755357 w 1037297"/>
                  <a:gd name="connsiteY185" fmla="*/ 241669 h 839878"/>
                  <a:gd name="connsiteX186" fmla="*/ 761072 w 1037297"/>
                  <a:gd name="connsiteY186" fmla="*/ 230239 h 839878"/>
                  <a:gd name="connsiteX187" fmla="*/ 762977 w 1037297"/>
                  <a:gd name="connsiteY187" fmla="*/ 224524 h 839878"/>
                  <a:gd name="connsiteX188" fmla="*/ 768692 w 1037297"/>
                  <a:gd name="connsiteY188" fmla="*/ 213094 h 839878"/>
                  <a:gd name="connsiteX189" fmla="*/ 766787 w 1037297"/>
                  <a:gd name="connsiteY189" fmla="*/ 197854 h 839878"/>
                  <a:gd name="connsiteX190" fmla="*/ 761072 w 1037297"/>
                  <a:gd name="connsiteY190" fmla="*/ 195949 h 839878"/>
                  <a:gd name="connsiteX191" fmla="*/ 740117 w 1037297"/>
                  <a:gd name="connsiteY191" fmla="*/ 197854 h 839878"/>
                  <a:gd name="connsiteX192" fmla="*/ 734402 w 1037297"/>
                  <a:gd name="connsiteY192" fmla="*/ 201664 h 839878"/>
                  <a:gd name="connsiteX193" fmla="*/ 722972 w 1037297"/>
                  <a:gd name="connsiteY193" fmla="*/ 205474 h 839878"/>
                  <a:gd name="connsiteX194" fmla="*/ 719162 w 1037297"/>
                  <a:gd name="connsiteY194" fmla="*/ 211189 h 839878"/>
                  <a:gd name="connsiteX195" fmla="*/ 713447 w 1037297"/>
                  <a:gd name="connsiteY195" fmla="*/ 213094 h 839878"/>
                  <a:gd name="connsiteX196" fmla="*/ 707732 w 1037297"/>
                  <a:gd name="connsiteY196" fmla="*/ 216904 h 839878"/>
                  <a:gd name="connsiteX197" fmla="*/ 702017 w 1037297"/>
                  <a:gd name="connsiteY197" fmla="*/ 222619 h 839878"/>
                  <a:gd name="connsiteX198" fmla="*/ 694397 w 1037297"/>
                  <a:gd name="connsiteY198" fmla="*/ 226429 h 839878"/>
                  <a:gd name="connsiteX199" fmla="*/ 652487 w 1037297"/>
                  <a:gd name="connsiteY199" fmla="*/ 255004 h 839878"/>
                  <a:gd name="connsiteX200" fmla="*/ 639152 w 1037297"/>
                  <a:gd name="connsiteY200" fmla="*/ 266434 h 839878"/>
                  <a:gd name="connsiteX201" fmla="*/ 629627 w 1037297"/>
                  <a:gd name="connsiteY201" fmla="*/ 283579 h 839878"/>
                  <a:gd name="connsiteX202" fmla="*/ 604862 w 1037297"/>
                  <a:gd name="connsiteY202" fmla="*/ 289294 h 839878"/>
                  <a:gd name="connsiteX203" fmla="*/ 591527 w 1037297"/>
                  <a:gd name="connsiteY203" fmla="*/ 293104 h 839878"/>
                  <a:gd name="connsiteX204" fmla="*/ 576287 w 1037297"/>
                  <a:gd name="connsiteY204" fmla="*/ 291199 h 839878"/>
                  <a:gd name="connsiteX205" fmla="*/ 564857 w 1037297"/>
                  <a:gd name="connsiteY205" fmla="*/ 287389 h 839878"/>
                  <a:gd name="connsiteX206" fmla="*/ 553427 w 1037297"/>
                  <a:gd name="connsiteY206" fmla="*/ 283579 h 839878"/>
                  <a:gd name="connsiteX207" fmla="*/ 541997 w 1037297"/>
                  <a:gd name="connsiteY207" fmla="*/ 279769 h 839878"/>
                  <a:gd name="connsiteX208" fmla="*/ 536282 w 1037297"/>
                  <a:gd name="connsiteY208" fmla="*/ 277864 h 839878"/>
                  <a:gd name="connsiteX209" fmla="*/ 530567 w 1037297"/>
                  <a:gd name="connsiteY209" fmla="*/ 274054 h 839878"/>
                  <a:gd name="connsiteX210" fmla="*/ 519137 w 1037297"/>
                  <a:gd name="connsiteY210" fmla="*/ 268339 h 839878"/>
                  <a:gd name="connsiteX211" fmla="*/ 511517 w 1037297"/>
                  <a:gd name="connsiteY211" fmla="*/ 256909 h 839878"/>
                  <a:gd name="connsiteX212" fmla="*/ 507707 w 1037297"/>
                  <a:gd name="connsiteY212" fmla="*/ 235954 h 839878"/>
                  <a:gd name="connsiteX213" fmla="*/ 509612 w 1037297"/>
                  <a:gd name="connsiteY213" fmla="*/ 171184 h 839878"/>
                  <a:gd name="connsiteX214" fmla="*/ 508314 w 1037297"/>
                  <a:gd name="connsiteY214" fmla="*/ 73485 h 839878"/>
                  <a:gd name="connsiteX215" fmla="*/ 454116 w 1037297"/>
                  <a:gd name="connsiteY215" fmla="*/ 11248 h 839878"/>
                  <a:gd name="connsiteX216" fmla="*/ 435401 w 1037297"/>
                  <a:gd name="connsiteY216" fmla="*/ 68523 h 839878"/>
                  <a:gd name="connsiteX217" fmla="*/ 427697 w 1037297"/>
                  <a:gd name="connsiteY217" fmla="*/ 137103 h 839878"/>
                  <a:gd name="connsiteX218" fmla="*/ 420077 w 1037297"/>
                  <a:gd name="connsiteY218" fmla="*/ 169279 h 839878"/>
                  <a:gd name="connsiteX219" fmla="*/ 416267 w 1037297"/>
                  <a:gd name="connsiteY219" fmla="*/ 186424 h 839878"/>
                  <a:gd name="connsiteX220" fmla="*/ 420077 w 1037297"/>
                  <a:gd name="connsiteY220" fmla="*/ 207379 h 839878"/>
                  <a:gd name="connsiteX221" fmla="*/ 423887 w 1037297"/>
                  <a:gd name="connsiteY221" fmla="*/ 213094 h 839878"/>
                  <a:gd name="connsiteX222" fmla="*/ 427697 w 1037297"/>
                  <a:gd name="connsiteY222" fmla="*/ 224524 h 839878"/>
                  <a:gd name="connsiteX223" fmla="*/ 425792 w 1037297"/>
                  <a:gd name="connsiteY223" fmla="*/ 251194 h 839878"/>
                  <a:gd name="connsiteX224" fmla="*/ 420077 w 1037297"/>
                  <a:gd name="connsiteY224" fmla="*/ 253099 h 839878"/>
                  <a:gd name="connsiteX225" fmla="*/ 414362 w 1037297"/>
                  <a:gd name="connsiteY225" fmla="*/ 256909 h 839878"/>
                  <a:gd name="connsiteX226" fmla="*/ 423887 w 1037297"/>
                  <a:gd name="connsiteY226" fmla="*/ 253099 h 839878"/>
                  <a:gd name="connsiteX0" fmla="*/ 423887 w 1037297"/>
                  <a:gd name="connsiteY0" fmla="*/ 253099 h 839878"/>
                  <a:gd name="connsiteX1" fmla="*/ 423887 w 1037297"/>
                  <a:gd name="connsiteY1" fmla="*/ 253099 h 839878"/>
                  <a:gd name="connsiteX2" fmla="*/ 397217 w 1037297"/>
                  <a:gd name="connsiteY2" fmla="*/ 262624 h 839878"/>
                  <a:gd name="connsiteX3" fmla="*/ 389597 w 1037297"/>
                  <a:gd name="connsiteY3" fmla="*/ 264529 h 839878"/>
                  <a:gd name="connsiteX4" fmla="*/ 359117 w 1037297"/>
                  <a:gd name="connsiteY4" fmla="*/ 266434 h 839878"/>
                  <a:gd name="connsiteX5" fmla="*/ 353402 w 1037297"/>
                  <a:gd name="connsiteY5" fmla="*/ 270244 h 839878"/>
                  <a:gd name="connsiteX6" fmla="*/ 341972 w 1037297"/>
                  <a:gd name="connsiteY6" fmla="*/ 279769 h 839878"/>
                  <a:gd name="connsiteX7" fmla="*/ 330542 w 1037297"/>
                  <a:gd name="connsiteY7" fmla="*/ 283579 h 839878"/>
                  <a:gd name="connsiteX8" fmla="*/ 315302 w 1037297"/>
                  <a:gd name="connsiteY8" fmla="*/ 289294 h 839878"/>
                  <a:gd name="connsiteX9" fmla="*/ 267677 w 1037297"/>
                  <a:gd name="connsiteY9" fmla="*/ 285484 h 839878"/>
                  <a:gd name="connsiteX10" fmla="*/ 256247 w 1037297"/>
                  <a:gd name="connsiteY10" fmla="*/ 281674 h 839878"/>
                  <a:gd name="connsiteX11" fmla="*/ 244817 w 1037297"/>
                  <a:gd name="connsiteY11" fmla="*/ 277864 h 839878"/>
                  <a:gd name="connsiteX12" fmla="*/ 239102 w 1037297"/>
                  <a:gd name="connsiteY12" fmla="*/ 275959 h 839878"/>
                  <a:gd name="connsiteX13" fmla="*/ 233387 w 1037297"/>
                  <a:gd name="connsiteY13" fmla="*/ 274054 h 839878"/>
                  <a:gd name="connsiteX14" fmla="*/ 221957 w 1037297"/>
                  <a:gd name="connsiteY14" fmla="*/ 272149 h 839878"/>
                  <a:gd name="connsiteX15" fmla="*/ 216242 w 1037297"/>
                  <a:gd name="connsiteY15" fmla="*/ 270244 h 839878"/>
                  <a:gd name="connsiteX16" fmla="*/ 208622 w 1037297"/>
                  <a:gd name="connsiteY16" fmla="*/ 268339 h 839878"/>
                  <a:gd name="connsiteX17" fmla="*/ 197192 w 1037297"/>
                  <a:gd name="connsiteY17" fmla="*/ 264529 h 839878"/>
                  <a:gd name="connsiteX18" fmla="*/ 191477 w 1037297"/>
                  <a:gd name="connsiteY18" fmla="*/ 262624 h 839878"/>
                  <a:gd name="connsiteX19" fmla="*/ 183857 w 1037297"/>
                  <a:gd name="connsiteY19" fmla="*/ 260719 h 839878"/>
                  <a:gd name="connsiteX20" fmla="*/ 172427 w 1037297"/>
                  <a:gd name="connsiteY20" fmla="*/ 255004 h 839878"/>
                  <a:gd name="connsiteX21" fmla="*/ 166712 w 1037297"/>
                  <a:gd name="connsiteY21" fmla="*/ 251194 h 839878"/>
                  <a:gd name="connsiteX22" fmla="*/ 159092 w 1037297"/>
                  <a:gd name="connsiteY22" fmla="*/ 239764 h 839878"/>
                  <a:gd name="connsiteX23" fmla="*/ 147662 w 1037297"/>
                  <a:gd name="connsiteY23" fmla="*/ 235954 h 839878"/>
                  <a:gd name="connsiteX24" fmla="*/ 141947 w 1037297"/>
                  <a:gd name="connsiteY24" fmla="*/ 232144 h 839878"/>
                  <a:gd name="connsiteX25" fmla="*/ 136232 w 1037297"/>
                  <a:gd name="connsiteY25" fmla="*/ 230239 h 839878"/>
                  <a:gd name="connsiteX26" fmla="*/ 119087 w 1037297"/>
                  <a:gd name="connsiteY26" fmla="*/ 226429 h 839878"/>
                  <a:gd name="connsiteX27" fmla="*/ 113372 w 1037297"/>
                  <a:gd name="connsiteY27" fmla="*/ 220714 h 839878"/>
                  <a:gd name="connsiteX28" fmla="*/ 103847 w 1037297"/>
                  <a:gd name="connsiteY28" fmla="*/ 203569 h 839878"/>
                  <a:gd name="connsiteX29" fmla="*/ 86702 w 1037297"/>
                  <a:gd name="connsiteY29" fmla="*/ 195949 h 839878"/>
                  <a:gd name="connsiteX30" fmla="*/ 80987 w 1037297"/>
                  <a:gd name="connsiteY30" fmla="*/ 194044 h 839878"/>
                  <a:gd name="connsiteX31" fmla="*/ 61937 w 1037297"/>
                  <a:gd name="connsiteY31" fmla="*/ 197854 h 839878"/>
                  <a:gd name="connsiteX32" fmla="*/ 56222 w 1037297"/>
                  <a:gd name="connsiteY32" fmla="*/ 201664 h 839878"/>
                  <a:gd name="connsiteX33" fmla="*/ 52412 w 1037297"/>
                  <a:gd name="connsiteY33" fmla="*/ 207379 h 839878"/>
                  <a:gd name="connsiteX34" fmla="*/ 48602 w 1037297"/>
                  <a:gd name="connsiteY34" fmla="*/ 218809 h 839878"/>
                  <a:gd name="connsiteX35" fmla="*/ 52412 w 1037297"/>
                  <a:gd name="connsiteY35" fmla="*/ 256909 h 839878"/>
                  <a:gd name="connsiteX36" fmla="*/ 56222 w 1037297"/>
                  <a:gd name="connsiteY36" fmla="*/ 262624 h 839878"/>
                  <a:gd name="connsiteX37" fmla="*/ 61937 w 1037297"/>
                  <a:gd name="connsiteY37" fmla="*/ 266434 h 839878"/>
                  <a:gd name="connsiteX38" fmla="*/ 65747 w 1037297"/>
                  <a:gd name="connsiteY38" fmla="*/ 272149 h 839878"/>
                  <a:gd name="connsiteX39" fmla="*/ 82892 w 1037297"/>
                  <a:gd name="connsiteY39" fmla="*/ 281674 h 839878"/>
                  <a:gd name="connsiteX40" fmla="*/ 105752 w 1037297"/>
                  <a:gd name="connsiteY40" fmla="*/ 283579 h 839878"/>
                  <a:gd name="connsiteX41" fmla="*/ 126707 w 1037297"/>
                  <a:gd name="connsiteY41" fmla="*/ 289294 h 839878"/>
                  <a:gd name="connsiteX42" fmla="*/ 132422 w 1037297"/>
                  <a:gd name="connsiteY42" fmla="*/ 291199 h 839878"/>
                  <a:gd name="connsiteX43" fmla="*/ 138137 w 1037297"/>
                  <a:gd name="connsiteY43" fmla="*/ 296914 h 839878"/>
                  <a:gd name="connsiteX44" fmla="*/ 145757 w 1037297"/>
                  <a:gd name="connsiteY44" fmla="*/ 298819 h 839878"/>
                  <a:gd name="connsiteX45" fmla="*/ 168617 w 1037297"/>
                  <a:gd name="connsiteY45" fmla="*/ 302629 h 839878"/>
                  <a:gd name="connsiteX46" fmla="*/ 193382 w 1037297"/>
                  <a:gd name="connsiteY46" fmla="*/ 308344 h 839878"/>
                  <a:gd name="connsiteX47" fmla="*/ 210527 w 1037297"/>
                  <a:gd name="connsiteY47" fmla="*/ 314059 h 839878"/>
                  <a:gd name="connsiteX48" fmla="*/ 216242 w 1037297"/>
                  <a:gd name="connsiteY48" fmla="*/ 315964 h 839878"/>
                  <a:gd name="connsiteX49" fmla="*/ 231482 w 1037297"/>
                  <a:gd name="connsiteY49" fmla="*/ 319774 h 839878"/>
                  <a:gd name="connsiteX50" fmla="*/ 250532 w 1037297"/>
                  <a:gd name="connsiteY50" fmla="*/ 325489 h 839878"/>
                  <a:gd name="connsiteX51" fmla="*/ 256247 w 1037297"/>
                  <a:gd name="connsiteY51" fmla="*/ 329299 h 839878"/>
                  <a:gd name="connsiteX52" fmla="*/ 269582 w 1037297"/>
                  <a:gd name="connsiteY52" fmla="*/ 344539 h 839878"/>
                  <a:gd name="connsiteX53" fmla="*/ 275297 w 1037297"/>
                  <a:gd name="connsiteY53" fmla="*/ 363589 h 839878"/>
                  <a:gd name="connsiteX54" fmla="*/ 277202 w 1037297"/>
                  <a:gd name="connsiteY54" fmla="*/ 369304 h 839878"/>
                  <a:gd name="connsiteX55" fmla="*/ 279107 w 1037297"/>
                  <a:gd name="connsiteY55" fmla="*/ 375019 h 839878"/>
                  <a:gd name="connsiteX56" fmla="*/ 281012 w 1037297"/>
                  <a:gd name="connsiteY56" fmla="*/ 399784 h 839878"/>
                  <a:gd name="connsiteX57" fmla="*/ 282917 w 1037297"/>
                  <a:gd name="connsiteY57" fmla="*/ 405499 h 839878"/>
                  <a:gd name="connsiteX58" fmla="*/ 281012 w 1037297"/>
                  <a:gd name="connsiteY58" fmla="*/ 424549 h 839878"/>
                  <a:gd name="connsiteX59" fmla="*/ 279107 w 1037297"/>
                  <a:gd name="connsiteY59" fmla="*/ 434074 h 839878"/>
                  <a:gd name="connsiteX60" fmla="*/ 265772 w 1037297"/>
                  <a:gd name="connsiteY60" fmla="*/ 447409 h 839878"/>
                  <a:gd name="connsiteX61" fmla="*/ 254342 w 1037297"/>
                  <a:gd name="connsiteY61" fmla="*/ 455029 h 839878"/>
                  <a:gd name="connsiteX62" fmla="*/ 242912 w 1037297"/>
                  <a:gd name="connsiteY62" fmla="*/ 458839 h 839878"/>
                  <a:gd name="connsiteX63" fmla="*/ 128612 w 1037297"/>
                  <a:gd name="connsiteY63" fmla="*/ 458839 h 839878"/>
                  <a:gd name="connsiteX64" fmla="*/ 122897 w 1037297"/>
                  <a:gd name="connsiteY64" fmla="*/ 460744 h 839878"/>
                  <a:gd name="connsiteX65" fmla="*/ 107657 w 1037297"/>
                  <a:gd name="connsiteY65" fmla="*/ 462649 h 839878"/>
                  <a:gd name="connsiteX66" fmla="*/ 90512 w 1037297"/>
                  <a:gd name="connsiteY66" fmla="*/ 468364 h 839878"/>
                  <a:gd name="connsiteX67" fmla="*/ 84797 w 1037297"/>
                  <a:gd name="connsiteY67" fmla="*/ 470269 h 839878"/>
                  <a:gd name="connsiteX68" fmla="*/ 79082 w 1037297"/>
                  <a:gd name="connsiteY68" fmla="*/ 474079 h 839878"/>
                  <a:gd name="connsiteX69" fmla="*/ 67652 w 1037297"/>
                  <a:gd name="connsiteY69" fmla="*/ 475984 h 839878"/>
                  <a:gd name="connsiteX70" fmla="*/ 29552 w 1037297"/>
                  <a:gd name="connsiteY70" fmla="*/ 477889 h 839878"/>
                  <a:gd name="connsiteX71" fmla="*/ 18122 w 1037297"/>
                  <a:gd name="connsiteY71" fmla="*/ 483604 h 839878"/>
                  <a:gd name="connsiteX72" fmla="*/ 8597 w 1037297"/>
                  <a:gd name="connsiteY72" fmla="*/ 493129 h 839878"/>
                  <a:gd name="connsiteX73" fmla="*/ 6692 w 1037297"/>
                  <a:gd name="connsiteY73" fmla="*/ 498844 h 839878"/>
                  <a:gd name="connsiteX74" fmla="*/ 2882 w 1037297"/>
                  <a:gd name="connsiteY74" fmla="*/ 504559 h 839878"/>
                  <a:gd name="connsiteX75" fmla="*/ 14312 w 1037297"/>
                  <a:gd name="connsiteY75" fmla="*/ 540754 h 839878"/>
                  <a:gd name="connsiteX76" fmla="*/ 147662 w 1037297"/>
                  <a:gd name="connsiteY76" fmla="*/ 540754 h 839878"/>
                  <a:gd name="connsiteX77" fmla="*/ 155282 w 1037297"/>
                  <a:gd name="connsiteY77" fmla="*/ 538849 h 839878"/>
                  <a:gd name="connsiteX78" fmla="*/ 305777 w 1037297"/>
                  <a:gd name="connsiteY78" fmla="*/ 533134 h 839878"/>
                  <a:gd name="connsiteX79" fmla="*/ 321017 w 1037297"/>
                  <a:gd name="connsiteY79" fmla="*/ 540754 h 839878"/>
                  <a:gd name="connsiteX80" fmla="*/ 332447 w 1037297"/>
                  <a:gd name="connsiteY80" fmla="*/ 546469 h 839878"/>
                  <a:gd name="connsiteX81" fmla="*/ 336257 w 1037297"/>
                  <a:gd name="connsiteY81" fmla="*/ 552184 h 839878"/>
                  <a:gd name="connsiteX82" fmla="*/ 341972 w 1037297"/>
                  <a:gd name="connsiteY82" fmla="*/ 554089 h 839878"/>
                  <a:gd name="connsiteX83" fmla="*/ 353402 w 1037297"/>
                  <a:gd name="connsiteY83" fmla="*/ 561709 h 839878"/>
                  <a:gd name="connsiteX84" fmla="*/ 359117 w 1037297"/>
                  <a:gd name="connsiteY84" fmla="*/ 565519 h 839878"/>
                  <a:gd name="connsiteX85" fmla="*/ 362927 w 1037297"/>
                  <a:gd name="connsiteY85" fmla="*/ 571234 h 839878"/>
                  <a:gd name="connsiteX86" fmla="*/ 368642 w 1037297"/>
                  <a:gd name="connsiteY86" fmla="*/ 582664 h 839878"/>
                  <a:gd name="connsiteX87" fmla="*/ 364832 w 1037297"/>
                  <a:gd name="connsiteY87" fmla="*/ 609334 h 839878"/>
                  <a:gd name="connsiteX88" fmla="*/ 361022 w 1037297"/>
                  <a:gd name="connsiteY88" fmla="*/ 615049 h 839878"/>
                  <a:gd name="connsiteX89" fmla="*/ 359117 w 1037297"/>
                  <a:gd name="connsiteY89" fmla="*/ 620764 h 839878"/>
                  <a:gd name="connsiteX90" fmla="*/ 355307 w 1037297"/>
                  <a:gd name="connsiteY90" fmla="*/ 626479 h 839878"/>
                  <a:gd name="connsiteX91" fmla="*/ 353402 w 1037297"/>
                  <a:gd name="connsiteY91" fmla="*/ 632194 h 839878"/>
                  <a:gd name="connsiteX92" fmla="*/ 349592 w 1037297"/>
                  <a:gd name="connsiteY92" fmla="*/ 637909 h 839878"/>
                  <a:gd name="connsiteX93" fmla="*/ 332447 w 1037297"/>
                  <a:gd name="connsiteY93" fmla="*/ 704584 h 839878"/>
                  <a:gd name="connsiteX94" fmla="*/ 330542 w 1037297"/>
                  <a:gd name="connsiteY94" fmla="*/ 756019 h 839878"/>
                  <a:gd name="connsiteX95" fmla="*/ 332447 w 1037297"/>
                  <a:gd name="connsiteY95" fmla="*/ 780784 h 839878"/>
                  <a:gd name="connsiteX96" fmla="*/ 334352 w 1037297"/>
                  <a:gd name="connsiteY96" fmla="*/ 786499 h 839878"/>
                  <a:gd name="connsiteX97" fmla="*/ 338162 w 1037297"/>
                  <a:gd name="connsiteY97" fmla="*/ 790309 h 839878"/>
                  <a:gd name="connsiteX98" fmla="*/ 366737 w 1037297"/>
                  <a:gd name="connsiteY98" fmla="*/ 836029 h 839878"/>
                  <a:gd name="connsiteX99" fmla="*/ 389597 w 1037297"/>
                  <a:gd name="connsiteY99" fmla="*/ 837934 h 839878"/>
                  <a:gd name="connsiteX100" fmla="*/ 395312 w 1037297"/>
                  <a:gd name="connsiteY100" fmla="*/ 832219 h 839878"/>
                  <a:gd name="connsiteX101" fmla="*/ 402932 w 1037297"/>
                  <a:gd name="connsiteY101" fmla="*/ 784594 h 839878"/>
                  <a:gd name="connsiteX102" fmla="*/ 406742 w 1037297"/>
                  <a:gd name="connsiteY102" fmla="*/ 727444 h 839878"/>
                  <a:gd name="connsiteX103" fmla="*/ 412457 w 1037297"/>
                  <a:gd name="connsiteY103" fmla="*/ 716014 h 839878"/>
                  <a:gd name="connsiteX104" fmla="*/ 416267 w 1037297"/>
                  <a:gd name="connsiteY104" fmla="*/ 702679 h 839878"/>
                  <a:gd name="connsiteX105" fmla="*/ 418172 w 1037297"/>
                  <a:gd name="connsiteY105" fmla="*/ 696964 h 839878"/>
                  <a:gd name="connsiteX106" fmla="*/ 420077 w 1037297"/>
                  <a:gd name="connsiteY106" fmla="*/ 683629 h 839878"/>
                  <a:gd name="connsiteX107" fmla="*/ 423887 w 1037297"/>
                  <a:gd name="connsiteY107" fmla="*/ 672199 h 839878"/>
                  <a:gd name="connsiteX108" fmla="*/ 429602 w 1037297"/>
                  <a:gd name="connsiteY108" fmla="*/ 658864 h 839878"/>
                  <a:gd name="connsiteX109" fmla="*/ 439127 w 1037297"/>
                  <a:gd name="connsiteY109" fmla="*/ 647434 h 839878"/>
                  <a:gd name="connsiteX110" fmla="*/ 452462 w 1037297"/>
                  <a:gd name="connsiteY110" fmla="*/ 632194 h 839878"/>
                  <a:gd name="connsiteX111" fmla="*/ 460082 w 1037297"/>
                  <a:gd name="connsiteY111" fmla="*/ 620764 h 839878"/>
                  <a:gd name="connsiteX112" fmla="*/ 463892 w 1037297"/>
                  <a:gd name="connsiteY112" fmla="*/ 609334 h 839878"/>
                  <a:gd name="connsiteX113" fmla="*/ 467702 w 1037297"/>
                  <a:gd name="connsiteY113" fmla="*/ 594094 h 839878"/>
                  <a:gd name="connsiteX114" fmla="*/ 469607 w 1037297"/>
                  <a:gd name="connsiteY114" fmla="*/ 588379 h 839878"/>
                  <a:gd name="connsiteX115" fmla="*/ 509612 w 1037297"/>
                  <a:gd name="connsiteY115" fmla="*/ 582664 h 839878"/>
                  <a:gd name="connsiteX116" fmla="*/ 538187 w 1037297"/>
                  <a:gd name="connsiteY116" fmla="*/ 573139 h 839878"/>
                  <a:gd name="connsiteX117" fmla="*/ 543902 w 1037297"/>
                  <a:gd name="connsiteY117" fmla="*/ 571234 h 839878"/>
                  <a:gd name="connsiteX118" fmla="*/ 549617 w 1037297"/>
                  <a:gd name="connsiteY118" fmla="*/ 569329 h 839878"/>
                  <a:gd name="connsiteX119" fmla="*/ 557237 w 1037297"/>
                  <a:gd name="connsiteY119" fmla="*/ 567424 h 839878"/>
                  <a:gd name="connsiteX120" fmla="*/ 576287 w 1037297"/>
                  <a:gd name="connsiteY120" fmla="*/ 559804 h 839878"/>
                  <a:gd name="connsiteX121" fmla="*/ 587717 w 1037297"/>
                  <a:gd name="connsiteY121" fmla="*/ 555994 h 839878"/>
                  <a:gd name="connsiteX122" fmla="*/ 722972 w 1037297"/>
                  <a:gd name="connsiteY122" fmla="*/ 639814 h 839878"/>
                  <a:gd name="connsiteX123" fmla="*/ 780122 w 1037297"/>
                  <a:gd name="connsiteY123" fmla="*/ 656959 h 839878"/>
                  <a:gd name="connsiteX124" fmla="*/ 791552 w 1037297"/>
                  <a:gd name="connsiteY124" fmla="*/ 651244 h 839878"/>
                  <a:gd name="connsiteX125" fmla="*/ 797267 w 1037297"/>
                  <a:gd name="connsiteY125" fmla="*/ 649339 h 839878"/>
                  <a:gd name="connsiteX126" fmla="*/ 804887 w 1037297"/>
                  <a:gd name="connsiteY126" fmla="*/ 632194 h 839878"/>
                  <a:gd name="connsiteX127" fmla="*/ 802982 w 1037297"/>
                  <a:gd name="connsiteY127" fmla="*/ 607429 h 839878"/>
                  <a:gd name="connsiteX128" fmla="*/ 801077 w 1037297"/>
                  <a:gd name="connsiteY128" fmla="*/ 601714 h 839878"/>
                  <a:gd name="connsiteX129" fmla="*/ 799172 w 1037297"/>
                  <a:gd name="connsiteY129" fmla="*/ 594094 h 839878"/>
                  <a:gd name="connsiteX130" fmla="*/ 785837 w 1037297"/>
                  <a:gd name="connsiteY130" fmla="*/ 576949 h 839878"/>
                  <a:gd name="connsiteX131" fmla="*/ 776312 w 1037297"/>
                  <a:gd name="connsiteY131" fmla="*/ 571234 h 839878"/>
                  <a:gd name="connsiteX132" fmla="*/ 650582 w 1037297"/>
                  <a:gd name="connsiteY132" fmla="*/ 479794 h 839878"/>
                  <a:gd name="connsiteX133" fmla="*/ 646772 w 1037297"/>
                  <a:gd name="connsiteY133" fmla="*/ 462649 h 839878"/>
                  <a:gd name="connsiteX134" fmla="*/ 648677 w 1037297"/>
                  <a:gd name="connsiteY134" fmla="*/ 455029 h 839878"/>
                  <a:gd name="connsiteX135" fmla="*/ 652487 w 1037297"/>
                  <a:gd name="connsiteY135" fmla="*/ 437884 h 839878"/>
                  <a:gd name="connsiteX136" fmla="*/ 656297 w 1037297"/>
                  <a:gd name="connsiteY136" fmla="*/ 432169 h 839878"/>
                  <a:gd name="connsiteX137" fmla="*/ 658202 w 1037297"/>
                  <a:gd name="connsiteY137" fmla="*/ 426454 h 839878"/>
                  <a:gd name="connsiteX138" fmla="*/ 663917 w 1037297"/>
                  <a:gd name="connsiteY138" fmla="*/ 424549 h 839878"/>
                  <a:gd name="connsiteX139" fmla="*/ 673442 w 1037297"/>
                  <a:gd name="connsiteY139" fmla="*/ 413119 h 839878"/>
                  <a:gd name="connsiteX140" fmla="*/ 726782 w 1037297"/>
                  <a:gd name="connsiteY140" fmla="*/ 405499 h 839878"/>
                  <a:gd name="connsiteX141" fmla="*/ 844892 w 1037297"/>
                  <a:gd name="connsiteY141" fmla="*/ 407404 h 839878"/>
                  <a:gd name="connsiteX142" fmla="*/ 873467 w 1037297"/>
                  <a:gd name="connsiteY142" fmla="*/ 409309 h 839878"/>
                  <a:gd name="connsiteX143" fmla="*/ 902042 w 1037297"/>
                  <a:gd name="connsiteY143" fmla="*/ 415024 h 839878"/>
                  <a:gd name="connsiteX144" fmla="*/ 924902 w 1037297"/>
                  <a:gd name="connsiteY144" fmla="*/ 418834 h 839878"/>
                  <a:gd name="connsiteX145" fmla="*/ 953477 w 1037297"/>
                  <a:gd name="connsiteY145" fmla="*/ 424549 h 839878"/>
                  <a:gd name="connsiteX146" fmla="*/ 959192 w 1037297"/>
                  <a:gd name="connsiteY146" fmla="*/ 424549 h 839878"/>
                  <a:gd name="connsiteX147" fmla="*/ 1004912 w 1037297"/>
                  <a:gd name="connsiteY147" fmla="*/ 422644 h 839878"/>
                  <a:gd name="connsiteX148" fmla="*/ 1033487 w 1037297"/>
                  <a:gd name="connsiteY148" fmla="*/ 415024 h 839878"/>
                  <a:gd name="connsiteX149" fmla="*/ 1037297 w 1037297"/>
                  <a:gd name="connsiteY149" fmla="*/ 409309 h 839878"/>
                  <a:gd name="connsiteX150" fmla="*/ 1035392 w 1037297"/>
                  <a:gd name="connsiteY150" fmla="*/ 390259 h 839878"/>
                  <a:gd name="connsiteX151" fmla="*/ 1029677 w 1037297"/>
                  <a:gd name="connsiteY151" fmla="*/ 386449 h 839878"/>
                  <a:gd name="connsiteX152" fmla="*/ 1014437 w 1037297"/>
                  <a:gd name="connsiteY152" fmla="*/ 384544 h 839878"/>
                  <a:gd name="connsiteX153" fmla="*/ 1008722 w 1037297"/>
                  <a:gd name="connsiteY153" fmla="*/ 382639 h 839878"/>
                  <a:gd name="connsiteX154" fmla="*/ 1001102 w 1037297"/>
                  <a:gd name="connsiteY154" fmla="*/ 380734 h 839878"/>
                  <a:gd name="connsiteX155" fmla="*/ 989672 w 1037297"/>
                  <a:gd name="connsiteY155" fmla="*/ 373114 h 839878"/>
                  <a:gd name="connsiteX156" fmla="*/ 978242 w 1037297"/>
                  <a:gd name="connsiteY156" fmla="*/ 369304 h 839878"/>
                  <a:gd name="connsiteX157" fmla="*/ 972527 w 1037297"/>
                  <a:gd name="connsiteY157" fmla="*/ 367399 h 839878"/>
                  <a:gd name="connsiteX158" fmla="*/ 964907 w 1037297"/>
                  <a:gd name="connsiteY158" fmla="*/ 365494 h 839878"/>
                  <a:gd name="connsiteX159" fmla="*/ 959192 w 1037297"/>
                  <a:gd name="connsiteY159" fmla="*/ 363589 h 839878"/>
                  <a:gd name="connsiteX160" fmla="*/ 938237 w 1037297"/>
                  <a:gd name="connsiteY160" fmla="*/ 357874 h 839878"/>
                  <a:gd name="connsiteX161" fmla="*/ 932522 w 1037297"/>
                  <a:gd name="connsiteY161" fmla="*/ 355969 h 839878"/>
                  <a:gd name="connsiteX162" fmla="*/ 827747 w 1037297"/>
                  <a:gd name="connsiteY162" fmla="*/ 357874 h 839878"/>
                  <a:gd name="connsiteX163" fmla="*/ 822032 w 1037297"/>
                  <a:gd name="connsiteY163" fmla="*/ 359779 h 839878"/>
                  <a:gd name="connsiteX164" fmla="*/ 732497 w 1037297"/>
                  <a:gd name="connsiteY164" fmla="*/ 361684 h 839878"/>
                  <a:gd name="connsiteX165" fmla="*/ 719162 w 1037297"/>
                  <a:gd name="connsiteY165" fmla="*/ 365494 h 839878"/>
                  <a:gd name="connsiteX166" fmla="*/ 698207 w 1037297"/>
                  <a:gd name="connsiteY166" fmla="*/ 367399 h 839878"/>
                  <a:gd name="connsiteX167" fmla="*/ 671537 w 1037297"/>
                  <a:gd name="connsiteY167" fmla="*/ 369304 h 839878"/>
                  <a:gd name="connsiteX168" fmla="*/ 671537 w 1037297"/>
                  <a:gd name="connsiteY168" fmla="*/ 369304 h 839878"/>
                  <a:gd name="connsiteX169" fmla="*/ 648677 w 1037297"/>
                  <a:gd name="connsiteY169" fmla="*/ 373114 h 839878"/>
                  <a:gd name="connsiteX170" fmla="*/ 644867 w 1037297"/>
                  <a:gd name="connsiteY170" fmla="*/ 361684 h 839878"/>
                  <a:gd name="connsiteX171" fmla="*/ 642962 w 1037297"/>
                  <a:gd name="connsiteY171" fmla="*/ 355969 h 839878"/>
                  <a:gd name="connsiteX172" fmla="*/ 644867 w 1037297"/>
                  <a:gd name="connsiteY172" fmla="*/ 338824 h 839878"/>
                  <a:gd name="connsiteX173" fmla="*/ 646772 w 1037297"/>
                  <a:gd name="connsiteY173" fmla="*/ 333109 h 839878"/>
                  <a:gd name="connsiteX174" fmla="*/ 663917 w 1037297"/>
                  <a:gd name="connsiteY174" fmla="*/ 323584 h 839878"/>
                  <a:gd name="connsiteX175" fmla="*/ 675347 w 1037297"/>
                  <a:gd name="connsiteY175" fmla="*/ 315964 h 839878"/>
                  <a:gd name="connsiteX176" fmla="*/ 677252 w 1037297"/>
                  <a:gd name="connsiteY176" fmla="*/ 310249 h 839878"/>
                  <a:gd name="connsiteX177" fmla="*/ 682967 w 1037297"/>
                  <a:gd name="connsiteY177" fmla="*/ 308344 h 839878"/>
                  <a:gd name="connsiteX178" fmla="*/ 688682 w 1037297"/>
                  <a:gd name="connsiteY178" fmla="*/ 304534 h 839878"/>
                  <a:gd name="connsiteX179" fmla="*/ 698207 w 1037297"/>
                  <a:gd name="connsiteY179" fmla="*/ 295009 h 839878"/>
                  <a:gd name="connsiteX180" fmla="*/ 707732 w 1037297"/>
                  <a:gd name="connsiteY180" fmla="*/ 283579 h 839878"/>
                  <a:gd name="connsiteX181" fmla="*/ 719162 w 1037297"/>
                  <a:gd name="connsiteY181" fmla="*/ 275959 h 839878"/>
                  <a:gd name="connsiteX182" fmla="*/ 734402 w 1037297"/>
                  <a:gd name="connsiteY182" fmla="*/ 262624 h 839878"/>
                  <a:gd name="connsiteX183" fmla="*/ 743927 w 1037297"/>
                  <a:gd name="connsiteY183" fmla="*/ 251194 h 839878"/>
                  <a:gd name="connsiteX184" fmla="*/ 755357 w 1037297"/>
                  <a:gd name="connsiteY184" fmla="*/ 241669 h 839878"/>
                  <a:gd name="connsiteX185" fmla="*/ 761072 w 1037297"/>
                  <a:gd name="connsiteY185" fmla="*/ 230239 h 839878"/>
                  <a:gd name="connsiteX186" fmla="*/ 762977 w 1037297"/>
                  <a:gd name="connsiteY186" fmla="*/ 224524 h 839878"/>
                  <a:gd name="connsiteX187" fmla="*/ 768692 w 1037297"/>
                  <a:gd name="connsiteY187" fmla="*/ 213094 h 839878"/>
                  <a:gd name="connsiteX188" fmla="*/ 766787 w 1037297"/>
                  <a:gd name="connsiteY188" fmla="*/ 197854 h 839878"/>
                  <a:gd name="connsiteX189" fmla="*/ 761072 w 1037297"/>
                  <a:gd name="connsiteY189" fmla="*/ 195949 h 839878"/>
                  <a:gd name="connsiteX190" fmla="*/ 740117 w 1037297"/>
                  <a:gd name="connsiteY190" fmla="*/ 197854 h 839878"/>
                  <a:gd name="connsiteX191" fmla="*/ 734402 w 1037297"/>
                  <a:gd name="connsiteY191" fmla="*/ 201664 h 839878"/>
                  <a:gd name="connsiteX192" fmla="*/ 722972 w 1037297"/>
                  <a:gd name="connsiteY192" fmla="*/ 205474 h 839878"/>
                  <a:gd name="connsiteX193" fmla="*/ 719162 w 1037297"/>
                  <a:gd name="connsiteY193" fmla="*/ 211189 h 839878"/>
                  <a:gd name="connsiteX194" fmla="*/ 713447 w 1037297"/>
                  <a:gd name="connsiteY194" fmla="*/ 213094 h 839878"/>
                  <a:gd name="connsiteX195" fmla="*/ 707732 w 1037297"/>
                  <a:gd name="connsiteY195" fmla="*/ 216904 h 839878"/>
                  <a:gd name="connsiteX196" fmla="*/ 702017 w 1037297"/>
                  <a:gd name="connsiteY196" fmla="*/ 222619 h 839878"/>
                  <a:gd name="connsiteX197" fmla="*/ 694397 w 1037297"/>
                  <a:gd name="connsiteY197" fmla="*/ 226429 h 839878"/>
                  <a:gd name="connsiteX198" fmla="*/ 652487 w 1037297"/>
                  <a:gd name="connsiteY198" fmla="*/ 255004 h 839878"/>
                  <a:gd name="connsiteX199" fmla="*/ 639152 w 1037297"/>
                  <a:gd name="connsiteY199" fmla="*/ 266434 h 839878"/>
                  <a:gd name="connsiteX200" fmla="*/ 629627 w 1037297"/>
                  <a:gd name="connsiteY200" fmla="*/ 283579 h 839878"/>
                  <a:gd name="connsiteX201" fmla="*/ 604862 w 1037297"/>
                  <a:gd name="connsiteY201" fmla="*/ 289294 h 839878"/>
                  <a:gd name="connsiteX202" fmla="*/ 591527 w 1037297"/>
                  <a:gd name="connsiteY202" fmla="*/ 293104 h 839878"/>
                  <a:gd name="connsiteX203" fmla="*/ 576287 w 1037297"/>
                  <a:gd name="connsiteY203" fmla="*/ 291199 h 839878"/>
                  <a:gd name="connsiteX204" fmla="*/ 564857 w 1037297"/>
                  <a:gd name="connsiteY204" fmla="*/ 287389 h 839878"/>
                  <a:gd name="connsiteX205" fmla="*/ 553427 w 1037297"/>
                  <a:gd name="connsiteY205" fmla="*/ 283579 h 839878"/>
                  <a:gd name="connsiteX206" fmla="*/ 541997 w 1037297"/>
                  <a:gd name="connsiteY206" fmla="*/ 279769 h 839878"/>
                  <a:gd name="connsiteX207" fmla="*/ 536282 w 1037297"/>
                  <a:gd name="connsiteY207" fmla="*/ 277864 h 839878"/>
                  <a:gd name="connsiteX208" fmla="*/ 530567 w 1037297"/>
                  <a:gd name="connsiteY208" fmla="*/ 274054 h 839878"/>
                  <a:gd name="connsiteX209" fmla="*/ 519137 w 1037297"/>
                  <a:gd name="connsiteY209" fmla="*/ 268339 h 839878"/>
                  <a:gd name="connsiteX210" fmla="*/ 511517 w 1037297"/>
                  <a:gd name="connsiteY210" fmla="*/ 256909 h 839878"/>
                  <a:gd name="connsiteX211" fmla="*/ 507707 w 1037297"/>
                  <a:gd name="connsiteY211" fmla="*/ 235954 h 839878"/>
                  <a:gd name="connsiteX212" fmla="*/ 509612 w 1037297"/>
                  <a:gd name="connsiteY212" fmla="*/ 171184 h 839878"/>
                  <a:gd name="connsiteX213" fmla="*/ 508314 w 1037297"/>
                  <a:gd name="connsiteY213" fmla="*/ 73485 h 839878"/>
                  <a:gd name="connsiteX214" fmla="*/ 454116 w 1037297"/>
                  <a:gd name="connsiteY214" fmla="*/ 11248 h 839878"/>
                  <a:gd name="connsiteX215" fmla="*/ 435401 w 1037297"/>
                  <a:gd name="connsiteY215" fmla="*/ 68523 h 839878"/>
                  <a:gd name="connsiteX216" fmla="*/ 427697 w 1037297"/>
                  <a:gd name="connsiteY216" fmla="*/ 137103 h 839878"/>
                  <a:gd name="connsiteX217" fmla="*/ 420077 w 1037297"/>
                  <a:gd name="connsiteY217" fmla="*/ 169279 h 839878"/>
                  <a:gd name="connsiteX218" fmla="*/ 416267 w 1037297"/>
                  <a:gd name="connsiteY218" fmla="*/ 186424 h 839878"/>
                  <a:gd name="connsiteX219" fmla="*/ 420077 w 1037297"/>
                  <a:gd name="connsiteY219" fmla="*/ 207379 h 839878"/>
                  <a:gd name="connsiteX220" fmla="*/ 423887 w 1037297"/>
                  <a:gd name="connsiteY220" fmla="*/ 213094 h 839878"/>
                  <a:gd name="connsiteX221" fmla="*/ 427697 w 1037297"/>
                  <a:gd name="connsiteY221" fmla="*/ 224524 h 839878"/>
                  <a:gd name="connsiteX222" fmla="*/ 425792 w 1037297"/>
                  <a:gd name="connsiteY222" fmla="*/ 251194 h 839878"/>
                  <a:gd name="connsiteX223" fmla="*/ 420077 w 1037297"/>
                  <a:gd name="connsiteY223" fmla="*/ 253099 h 839878"/>
                  <a:gd name="connsiteX224" fmla="*/ 414362 w 1037297"/>
                  <a:gd name="connsiteY224" fmla="*/ 256909 h 839878"/>
                  <a:gd name="connsiteX225" fmla="*/ 423887 w 1037297"/>
                  <a:gd name="connsiteY225" fmla="*/ 253099 h 839878"/>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12457 w 1037297"/>
                  <a:gd name="connsiteY103" fmla="*/ 716014 h 838042"/>
                  <a:gd name="connsiteX104" fmla="*/ 416267 w 1037297"/>
                  <a:gd name="connsiteY104" fmla="*/ 702679 h 838042"/>
                  <a:gd name="connsiteX105" fmla="*/ 418172 w 1037297"/>
                  <a:gd name="connsiteY105" fmla="*/ 696964 h 838042"/>
                  <a:gd name="connsiteX106" fmla="*/ 420077 w 1037297"/>
                  <a:gd name="connsiteY106" fmla="*/ 683629 h 838042"/>
                  <a:gd name="connsiteX107" fmla="*/ 423887 w 1037297"/>
                  <a:gd name="connsiteY107" fmla="*/ 672199 h 838042"/>
                  <a:gd name="connsiteX108" fmla="*/ 429602 w 1037297"/>
                  <a:gd name="connsiteY108" fmla="*/ 658864 h 838042"/>
                  <a:gd name="connsiteX109" fmla="*/ 439127 w 1037297"/>
                  <a:gd name="connsiteY109" fmla="*/ 647434 h 838042"/>
                  <a:gd name="connsiteX110" fmla="*/ 452462 w 1037297"/>
                  <a:gd name="connsiteY110" fmla="*/ 632194 h 838042"/>
                  <a:gd name="connsiteX111" fmla="*/ 460082 w 1037297"/>
                  <a:gd name="connsiteY111" fmla="*/ 620764 h 838042"/>
                  <a:gd name="connsiteX112" fmla="*/ 463892 w 1037297"/>
                  <a:gd name="connsiteY112" fmla="*/ 609334 h 838042"/>
                  <a:gd name="connsiteX113" fmla="*/ 467702 w 1037297"/>
                  <a:gd name="connsiteY113" fmla="*/ 594094 h 838042"/>
                  <a:gd name="connsiteX114" fmla="*/ 469607 w 1037297"/>
                  <a:gd name="connsiteY114" fmla="*/ 588379 h 838042"/>
                  <a:gd name="connsiteX115" fmla="*/ 509612 w 1037297"/>
                  <a:gd name="connsiteY115" fmla="*/ 582664 h 838042"/>
                  <a:gd name="connsiteX116" fmla="*/ 538187 w 1037297"/>
                  <a:gd name="connsiteY116" fmla="*/ 573139 h 838042"/>
                  <a:gd name="connsiteX117" fmla="*/ 543902 w 1037297"/>
                  <a:gd name="connsiteY117" fmla="*/ 571234 h 838042"/>
                  <a:gd name="connsiteX118" fmla="*/ 549617 w 1037297"/>
                  <a:gd name="connsiteY118" fmla="*/ 569329 h 838042"/>
                  <a:gd name="connsiteX119" fmla="*/ 557237 w 1037297"/>
                  <a:gd name="connsiteY119" fmla="*/ 567424 h 838042"/>
                  <a:gd name="connsiteX120" fmla="*/ 576287 w 1037297"/>
                  <a:gd name="connsiteY120" fmla="*/ 559804 h 838042"/>
                  <a:gd name="connsiteX121" fmla="*/ 587717 w 1037297"/>
                  <a:gd name="connsiteY121" fmla="*/ 555994 h 838042"/>
                  <a:gd name="connsiteX122" fmla="*/ 722972 w 1037297"/>
                  <a:gd name="connsiteY122" fmla="*/ 639814 h 838042"/>
                  <a:gd name="connsiteX123" fmla="*/ 780122 w 1037297"/>
                  <a:gd name="connsiteY123" fmla="*/ 656959 h 838042"/>
                  <a:gd name="connsiteX124" fmla="*/ 791552 w 1037297"/>
                  <a:gd name="connsiteY124" fmla="*/ 651244 h 838042"/>
                  <a:gd name="connsiteX125" fmla="*/ 797267 w 1037297"/>
                  <a:gd name="connsiteY125" fmla="*/ 649339 h 838042"/>
                  <a:gd name="connsiteX126" fmla="*/ 804887 w 1037297"/>
                  <a:gd name="connsiteY126" fmla="*/ 632194 h 838042"/>
                  <a:gd name="connsiteX127" fmla="*/ 802982 w 1037297"/>
                  <a:gd name="connsiteY127" fmla="*/ 607429 h 838042"/>
                  <a:gd name="connsiteX128" fmla="*/ 801077 w 1037297"/>
                  <a:gd name="connsiteY128" fmla="*/ 601714 h 838042"/>
                  <a:gd name="connsiteX129" fmla="*/ 799172 w 1037297"/>
                  <a:gd name="connsiteY129" fmla="*/ 594094 h 838042"/>
                  <a:gd name="connsiteX130" fmla="*/ 785837 w 1037297"/>
                  <a:gd name="connsiteY130" fmla="*/ 576949 h 838042"/>
                  <a:gd name="connsiteX131" fmla="*/ 776312 w 1037297"/>
                  <a:gd name="connsiteY131" fmla="*/ 571234 h 838042"/>
                  <a:gd name="connsiteX132" fmla="*/ 650582 w 1037297"/>
                  <a:gd name="connsiteY132" fmla="*/ 479794 h 838042"/>
                  <a:gd name="connsiteX133" fmla="*/ 646772 w 1037297"/>
                  <a:gd name="connsiteY133" fmla="*/ 462649 h 838042"/>
                  <a:gd name="connsiteX134" fmla="*/ 648677 w 1037297"/>
                  <a:gd name="connsiteY134" fmla="*/ 455029 h 838042"/>
                  <a:gd name="connsiteX135" fmla="*/ 652487 w 1037297"/>
                  <a:gd name="connsiteY135" fmla="*/ 437884 h 838042"/>
                  <a:gd name="connsiteX136" fmla="*/ 656297 w 1037297"/>
                  <a:gd name="connsiteY136" fmla="*/ 432169 h 838042"/>
                  <a:gd name="connsiteX137" fmla="*/ 658202 w 1037297"/>
                  <a:gd name="connsiteY137" fmla="*/ 426454 h 838042"/>
                  <a:gd name="connsiteX138" fmla="*/ 663917 w 1037297"/>
                  <a:gd name="connsiteY138" fmla="*/ 424549 h 838042"/>
                  <a:gd name="connsiteX139" fmla="*/ 673442 w 1037297"/>
                  <a:gd name="connsiteY139" fmla="*/ 413119 h 838042"/>
                  <a:gd name="connsiteX140" fmla="*/ 726782 w 1037297"/>
                  <a:gd name="connsiteY140" fmla="*/ 405499 h 838042"/>
                  <a:gd name="connsiteX141" fmla="*/ 844892 w 1037297"/>
                  <a:gd name="connsiteY141" fmla="*/ 407404 h 838042"/>
                  <a:gd name="connsiteX142" fmla="*/ 873467 w 1037297"/>
                  <a:gd name="connsiteY142" fmla="*/ 409309 h 838042"/>
                  <a:gd name="connsiteX143" fmla="*/ 902042 w 1037297"/>
                  <a:gd name="connsiteY143" fmla="*/ 415024 h 838042"/>
                  <a:gd name="connsiteX144" fmla="*/ 924902 w 1037297"/>
                  <a:gd name="connsiteY144" fmla="*/ 418834 h 838042"/>
                  <a:gd name="connsiteX145" fmla="*/ 953477 w 1037297"/>
                  <a:gd name="connsiteY145" fmla="*/ 424549 h 838042"/>
                  <a:gd name="connsiteX146" fmla="*/ 959192 w 1037297"/>
                  <a:gd name="connsiteY146" fmla="*/ 424549 h 838042"/>
                  <a:gd name="connsiteX147" fmla="*/ 1004912 w 1037297"/>
                  <a:gd name="connsiteY147" fmla="*/ 422644 h 838042"/>
                  <a:gd name="connsiteX148" fmla="*/ 1033487 w 1037297"/>
                  <a:gd name="connsiteY148" fmla="*/ 415024 h 838042"/>
                  <a:gd name="connsiteX149" fmla="*/ 1037297 w 1037297"/>
                  <a:gd name="connsiteY149" fmla="*/ 409309 h 838042"/>
                  <a:gd name="connsiteX150" fmla="*/ 1035392 w 1037297"/>
                  <a:gd name="connsiteY150" fmla="*/ 390259 h 838042"/>
                  <a:gd name="connsiteX151" fmla="*/ 1029677 w 1037297"/>
                  <a:gd name="connsiteY151" fmla="*/ 386449 h 838042"/>
                  <a:gd name="connsiteX152" fmla="*/ 1014437 w 1037297"/>
                  <a:gd name="connsiteY152" fmla="*/ 384544 h 838042"/>
                  <a:gd name="connsiteX153" fmla="*/ 1008722 w 1037297"/>
                  <a:gd name="connsiteY153" fmla="*/ 382639 h 838042"/>
                  <a:gd name="connsiteX154" fmla="*/ 1001102 w 1037297"/>
                  <a:gd name="connsiteY154" fmla="*/ 380734 h 838042"/>
                  <a:gd name="connsiteX155" fmla="*/ 989672 w 1037297"/>
                  <a:gd name="connsiteY155" fmla="*/ 373114 h 838042"/>
                  <a:gd name="connsiteX156" fmla="*/ 978242 w 1037297"/>
                  <a:gd name="connsiteY156" fmla="*/ 369304 h 838042"/>
                  <a:gd name="connsiteX157" fmla="*/ 972527 w 1037297"/>
                  <a:gd name="connsiteY157" fmla="*/ 367399 h 838042"/>
                  <a:gd name="connsiteX158" fmla="*/ 964907 w 1037297"/>
                  <a:gd name="connsiteY158" fmla="*/ 365494 h 838042"/>
                  <a:gd name="connsiteX159" fmla="*/ 959192 w 1037297"/>
                  <a:gd name="connsiteY159" fmla="*/ 363589 h 838042"/>
                  <a:gd name="connsiteX160" fmla="*/ 938237 w 1037297"/>
                  <a:gd name="connsiteY160" fmla="*/ 357874 h 838042"/>
                  <a:gd name="connsiteX161" fmla="*/ 932522 w 1037297"/>
                  <a:gd name="connsiteY161" fmla="*/ 355969 h 838042"/>
                  <a:gd name="connsiteX162" fmla="*/ 827747 w 1037297"/>
                  <a:gd name="connsiteY162" fmla="*/ 357874 h 838042"/>
                  <a:gd name="connsiteX163" fmla="*/ 822032 w 1037297"/>
                  <a:gd name="connsiteY163" fmla="*/ 359779 h 838042"/>
                  <a:gd name="connsiteX164" fmla="*/ 732497 w 1037297"/>
                  <a:gd name="connsiteY164" fmla="*/ 361684 h 838042"/>
                  <a:gd name="connsiteX165" fmla="*/ 719162 w 1037297"/>
                  <a:gd name="connsiteY165" fmla="*/ 365494 h 838042"/>
                  <a:gd name="connsiteX166" fmla="*/ 698207 w 1037297"/>
                  <a:gd name="connsiteY166" fmla="*/ 367399 h 838042"/>
                  <a:gd name="connsiteX167" fmla="*/ 671537 w 1037297"/>
                  <a:gd name="connsiteY167" fmla="*/ 369304 h 838042"/>
                  <a:gd name="connsiteX168" fmla="*/ 671537 w 1037297"/>
                  <a:gd name="connsiteY168" fmla="*/ 369304 h 838042"/>
                  <a:gd name="connsiteX169" fmla="*/ 648677 w 1037297"/>
                  <a:gd name="connsiteY169" fmla="*/ 373114 h 838042"/>
                  <a:gd name="connsiteX170" fmla="*/ 644867 w 1037297"/>
                  <a:gd name="connsiteY170" fmla="*/ 361684 h 838042"/>
                  <a:gd name="connsiteX171" fmla="*/ 642962 w 1037297"/>
                  <a:gd name="connsiteY171" fmla="*/ 355969 h 838042"/>
                  <a:gd name="connsiteX172" fmla="*/ 644867 w 1037297"/>
                  <a:gd name="connsiteY172" fmla="*/ 338824 h 838042"/>
                  <a:gd name="connsiteX173" fmla="*/ 646772 w 1037297"/>
                  <a:gd name="connsiteY173" fmla="*/ 333109 h 838042"/>
                  <a:gd name="connsiteX174" fmla="*/ 663917 w 1037297"/>
                  <a:gd name="connsiteY174" fmla="*/ 323584 h 838042"/>
                  <a:gd name="connsiteX175" fmla="*/ 675347 w 1037297"/>
                  <a:gd name="connsiteY175" fmla="*/ 315964 h 838042"/>
                  <a:gd name="connsiteX176" fmla="*/ 677252 w 1037297"/>
                  <a:gd name="connsiteY176" fmla="*/ 310249 h 838042"/>
                  <a:gd name="connsiteX177" fmla="*/ 682967 w 1037297"/>
                  <a:gd name="connsiteY177" fmla="*/ 308344 h 838042"/>
                  <a:gd name="connsiteX178" fmla="*/ 688682 w 1037297"/>
                  <a:gd name="connsiteY178" fmla="*/ 304534 h 838042"/>
                  <a:gd name="connsiteX179" fmla="*/ 698207 w 1037297"/>
                  <a:gd name="connsiteY179" fmla="*/ 295009 h 838042"/>
                  <a:gd name="connsiteX180" fmla="*/ 707732 w 1037297"/>
                  <a:gd name="connsiteY180" fmla="*/ 283579 h 838042"/>
                  <a:gd name="connsiteX181" fmla="*/ 719162 w 1037297"/>
                  <a:gd name="connsiteY181" fmla="*/ 275959 h 838042"/>
                  <a:gd name="connsiteX182" fmla="*/ 734402 w 1037297"/>
                  <a:gd name="connsiteY182" fmla="*/ 262624 h 838042"/>
                  <a:gd name="connsiteX183" fmla="*/ 743927 w 1037297"/>
                  <a:gd name="connsiteY183" fmla="*/ 251194 h 838042"/>
                  <a:gd name="connsiteX184" fmla="*/ 755357 w 1037297"/>
                  <a:gd name="connsiteY184" fmla="*/ 241669 h 838042"/>
                  <a:gd name="connsiteX185" fmla="*/ 761072 w 1037297"/>
                  <a:gd name="connsiteY185" fmla="*/ 230239 h 838042"/>
                  <a:gd name="connsiteX186" fmla="*/ 762977 w 1037297"/>
                  <a:gd name="connsiteY186" fmla="*/ 224524 h 838042"/>
                  <a:gd name="connsiteX187" fmla="*/ 768692 w 1037297"/>
                  <a:gd name="connsiteY187" fmla="*/ 213094 h 838042"/>
                  <a:gd name="connsiteX188" fmla="*/ 766787 w 1037297"/>
                  <a:gd name="connsiteY188" fmla="*/ 197854 h 838042"/>
                  <a:gd name="connsiteX189" fmla="*/ 761072 w 1037297"/>
                  <a:gd name="connsiteY189" fmla="*/ 195949 h 838042"/>
                  <a:gd name="connsiteX190" fmla="*/ 740117 w 1037297"/>
                  <a:gd name="connsiteY190" fmla="*/ 197854 h 838042"/>
                  <a:gd name="connsiteX191" fmla="*/ 734402 w 1037297"/>
                  <a:gd name="connsiteY191" fmla="*/ 201664 h 838042"/>
                  <a:gd name="connsiteX192" fmla="*/ 722972 w 1037297"/>
                  <a:gd name="connsiteY192" fmla="*/ 205474 h 838042"/>
                  <a:gd name="connsiteX193" fmla="*/ 719162 w 1037297"/>
                  <a:gd name="connsiteY193" fmla="*/ 211189 h 838042"/>
                  <a:gd name="connsiteX194" fmla="*/ 713447 w 1037297"/>
                  <a:gd name="connsiteY194" fmla="*/ 213094 h 838042"/>
                  <a:gd name="connsiteX195" fmla="*/ 707732 w 1037297"/>
                  <a:gd name="connsiteY195" fmla="*/ 216904 h 838042"/>
                  <a:gd name="connsiteX196" fmla="*/ 702017 w 1037297"/>
                  <a:gd name="connsiteY196" fmla="*/ 222619 h 838042"/>
                  <a:gd name="connsiteX197" fmla="*/ 694397 w 1037297"/>
                  <a:gd name="connsiteY197" fmla="*/ 226429 h 838042"/>
                  <a:gd name="connsiteX198" fmla="*/ 652487 w 1037297"/>
                  <a:gd name="connsiteY198" fmla="*/ 255004 h 838042"/>
                  <a:gd name="connsiteX199" fmla="*/ 639152 w 1037297"/>
                  <a:gd name="connsiteY199" fmla="*/ 266434 h 838042"/>
                  <a:gd name="connsiteX200" fmla="*/ 629627 w 1037297"/>
                  <a:gd name="connsiteY200" fmla="*/ 283579 h 838042"/>
                  <a:gd name="connsiteX201" fmla="*/ 604862 w 1037297"/>
                  <a:gd name="connsiteY201" fmla="*/ 289294 h 838042"/>
                  <a:gd name="connsiteX202" fmla="*/ 591527 w 1037297"/>
                  <a:gd name="connsiteY202" fmla="*/ 293104 h 838042"/>
                  <a:gd name="connsiteX203" fmla="*/ 576287 w 1037297"/>
                  <a:gd name="connsiteY203" fmla="*/ 291199 h 838042"/>
                  <a:gd name="connsiteX204" fmla="*/ 564857 w 1037297"/>
                  <a:gd name="connsiteY204" fmla="*/ 287389 h 838042"/>
                  <a:gd name="connsiteX205" fmla="*/ 553427 w 1037297"/>
                  <a:gd name="connsiteY205" fmla="*/ 283579 h 838042"/>
                  <a:gd name="connsiteX206" fmla="*/ 541997 w 1037297"/>
                  <a:gd name="connsiteY206" fmla="*/ 279769 h 838042"/>
                  <a:gd name="connsiteX207" fmla="*/ 536282 w 1037297"/>
                  <a:gd name="connsiteY207" fmla="*/ 277864 h 838042"/>
                  <a:gd name="connsiteX208" fmla="*/ 530567 w 1037297"/>
                  <a:gd name="connsiteY208" fmla="*/ 274054 h 838042"/>
                  <a:gd name="connsiteX209" fmla="*/ 519137 w 1037297"/>
                  <a:gd name="connsiteY209" fmla="*/ 268339 h 838042"/>
                  <a:gd name="connsiteX210" fmla="*/ 511517 w 1037297"/>
                  <a:gd name="connsiteY210" fmla="*/ 256909 h 838042"/>
                  <a:gd name="connsiteX211" fmla="*/ 507707 w 1037297"/>
                  <a:gd name="connsiteY211" fmla="*/ 235954 h 838042"/>
                  <a:gd name="connsiteX212" fmla="*/ 509612 w 1037297"/>
                  <a:gd name="connsiteY212" fmla="*/ 171184 h 838042"/>
                  <a:gd name="connsiteX213" fmla="*/ 508314 w 1037297"/>
                  <a:gd name="connsiteY213" fmla="*/ 73485 h 838042"/>
                  <a:gd name="connsiteX214" fmla="*/ 454116 w 1037297"/>
                  <a:gd name="connsiteY214" fmla="*/ 11248 h 838042"/>
                  <a:gd name="connsiteX215" fmla="*/ 435401 w 1037297"/>
                  <a:gd name="connsiteY215" fmla="*/ 68523 h 838042"/>
                  <a:gd name="connsiteX216" fmla="*/ 427697 w 1037297"/>
                  <a:gd name="connsiteY216" fmla="*/ 137103 h 838042"/>
                  <a:gd name="connsiteX217" fmla="*/ 420077 w 1037297"/>
                  <a:gd name="connsiteY217" fmla="*/ 169279 h 838042"/>
                  <a:gd name="connsiteX218" fmla="*/ 416267 w 1037297"/>
                  <a:gd name="connsiteY218" fmla="*/ 186424 h 838042"/>
                  <a:gd name="connsiteX219" fmla="*/ 420077 w 1037297"/>
                  <a:gd name="connsiteY219" fmla="*/ 207379 h 838042"/>
                  <a:gd name="connsiteX220" fmla="*/ 423887 w 1037297"/>
                  <a:gd name="connsiteY220" fmla="*/ 213094 h 838042"/>
                  <a:gd name="connsiteX221" fmla="*/ 427697 w 1037297"/>
                  <a:gd name="connsiteY221" fmla="*/ 224524 h 838042"/>
                  <a:gd name="connsiteX222" fmla="*/ 425792 w 1037297"/>
                  <a:gd name="connsiteY222" fmla="*/ 251194 h 838042"/>
                  <a:gd name="connsiteX223" fmla="*/ 420077 w 1037297"/>
                  <a:gd name="connsiteY223" fmla="*/ 253099 h 838042"/>
                  <a:gd name="connsiteX224" fmla="*/ 414362 w 1037297"/>
                  <a:gd name="connsiteY224" fmla="*/ 256909 h 838042"/>
                  <a:gd name="connsiteX225" fmla="*/ 423887 w 1037297"/>
                  <a:gd name="connsiteY225"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12457 w 1037297"/>
                  <a:gd name="connsiteY103" fmla="*/ 716014 h 838042"/>
                  <a:gd name="connsiteX104" fmla="*/ 416267 w 1037297"/>
                  <a:gd name="connsiteY104" fmla="*/ 702679 h 838042"/>
                  <a:gd name="connsiteX105" fmla="*/ 418172 w 1037297"/>
                  <a:gd name="connsiteY105" fmla="*/ 696964 h 838042"/>
                  <a:gd name="connsiteX106" fmla="*/ 423887 w 1037297"/>
                  <a:gd name="connsiteY106" fmla="*/ 672199 h 838042"/>
                  <a:gd name="connsiteX107" fmla="*/ 429602 w 1037297"/>
                  <a:gd name="connsiteY107" fmla="*/ 658864 h 838042"/>
                  <a:gd name="connsiteX108" fmla="*/ 439127 w 1037297"/>
                  <a:gd name="connsiteY108" fmla="*/ 647434 h 838042"/>
                  <a:gd name="connsiteX109" fmla="*/ 452462 w 1037297"/>
                  <a:gd name="connsiteY109" fmla="*/ 632194 h 838042"/>
                  <a:gd name="connsiteX110" fmla="*/ 460082 w 1037297"/>
                  <a:gd name="connsiteY110" fmla="*/ 620764 h 838042"/>
                  <a:gd name="connsiteX111" fmla="*/ 463892 w 1037297"/>
                  <a:gd name="connsiteY111" fmla="*/ 609334 h 838042"/>
                  <a:gd name="connsiteX112" fmla="*/ 467702 w 1037297"/>
                  <a:gd name="connsiteY112" fmla="*/ 594094 h 838042"/>
                  <a:gd name="connsiteX113" fmla="*/ 469607 w 1037297"/>
                  <a:gd name="connsiteY113" fmla="*/ 588379 h 838042"/>
                  <a:gd name="connsiteX114" fmla="*/ 509612 w 1037297"/>
                  <a:gd name="connsiteY114" fmla="*/ 582664 h 838042"/>
                  <a:gd name="connsiteX115" fmla="*/ 538187 w 1037297"/>
                  <a:gd name="connsiteY115" fmla="*/ 573139 h 838042"/>
                  <a:gd name="connsiteX116" fmla="*/ 543902 w 1037297"/>
                  <a:gd name="connsiteY116" fmla="*/ 571234 h 838042"/>
                  <a:gd name="connsiteX117" fmla="*/ 549617 w 1037297"/>
                  <a:gd name="connsiteY117" fmla="*/ 569329 h 838042"/>
                  <a:gd name="connsiteX118" fmla="*/ 557237 w 1037297"/>
                  <a:gd name="connsiteY118" fmla="*/ 567424 h 838042"/>
                  <a:gd name="connsiteX119" fmla="*/ 576287 w 1037297"/>
                  <a:gd name="connsiteY119" fmla="*/ 559804 h 838042"/>
                  <a:gd name="connsiteX120" fmla="*/ 587717 w 1037297"/>
                  <a:gd name="connsiteY120" fmla="*/ 555994 h 838042"/>
                  <a:gd name="connsiteX121" fmla="*/ 722972 w 1037297"/>
                  <a:gd name="connsiteY121" fmla="*/ 639814 h 838042"/>
                  <a:gd name="connsiteX122" fmla="*/ 780122 w 1037297"/>
                  <a:gd name="connsiteY122" fmla="*/ 656959 h 838042"/>
                  <a:gd name="connsiteX123" fmla="*/ 791552 w 1037297"/>
                  <a:gd name="connsiteY123" fmla="*/ 651244 h 838042"/>
                  <a:gd name="connsiteX124" fmla="*/ 797267 w 1037297"/>
                  <a:gd name="connsiteY124" fmla="*/ 649339 h 838042"/>
                  <a:gd name="connsiteX125" fmla="*/ 804887 w 1037297"/>
                  <a:gd name="connsiteY125" fmla="*/ 632194 h 838042"/>
                  <a:gd name="connsiteX126" fmla="*/ 802982 w 1037297"/>
                  <a:gd name="connsiteY126" fmla="*/ 607429 h 838042"/>
                  <a:gd name="connsiteX127" fmla="*/ 801077 w 1037297"/>
                  <a:gd name="connsiteY127" fmla="*/ 601714 h 838042"/>
                  <a:gd name="connsiteX128" fmla="*/ 799172 w 1037297"/>
                  <a:gd name="connsiteY128" fmla="*/ 594094 h 838042"/>
                  <a:gd name="connsiteX129" fmla="*/ 785837 w 1037297"/>
                  <a:gd name="connsiteY129" fmla="*/ 576949 h 838042"/>
                  <a:gd name="connsiteX130" fmla="*/ 776312 w 1037297"/>
                  <a:gd name="connsiteY130" fmla="*/ 571234 h 838042"/>
                  <a:gd name="connsiteX131" fmla="*/ 650582 w 1037297"/>
                  <a:gd name="connsiteY131" fmla="*/ 479794 h 838042"/>
                  <a:gd name="connsiteX132" fmla="*/ 646772 w 1037297"/>
                  <a:gd name="connsiteY132" fmla="*/ 462649 h 838042"/>
                  <a:gd name="connsiteX133" fmla="*/ 648677 w 1037297"/>
                  <a:gd name="connsiteY133" fmla="*/ 455029 h 838042"/>
                  <a:gd name="connsiteX134" fmla="*/ 652487 w 1037297"/>
                  <a:gd name="connsiteY134" fmla="*/ 437884 h 838042"/>
                  <a:gd name="connsiteX135" fmla="*/ 656297 w 1037297"/>
                  <a:gd name="connsiteY135" fmla="*/ 432169 h 838042"/>
                  <a:gd name="connsiteX136" fmla="*/ 658202 w 1037297"/>
                  <a:gd name="connsiteY136" fmla="*/ 426454 h 838042"/>
                  <a:gd name="connsiteX137" fmla="*/ 663917 w 1037297"/>
                  <a:gd name="connsiteY137" fmla="*/ 424549 h 838042"/>
                  <a:gd name="connsiteX138" fmla="*/ 673442 w 1037297"/>
                  <a:gd name="connsiteY138" fmla="*/ 413119 h 838042"/>
                  <a:gd name="connsiteX139" fmla="*/ 726782 w 1037297"/>
                  <a:gd name="connsiteY139" fmla="*/ 405499 h 838042"/>
                  <a:gd name="connsiteX140" fmla="*/ 844892 w 1037297"/>
                  <a:gd name="connsiteY140" fmla="*/ 407404 h 838042"/>
                  <a:gd name="connsiteX141" fmla="*/ 873467 w 1037297"/>
                  <a:gd name="connsiteY141" fmla="*/ 409309 h 838042"/>
                  <a:gd name="connsiteX142" fmla="*/ 902042 w 1037297"/>
                  <a:gd name="connsiteY142" fmla="*/ 415024 h 838042"/>
                  <a:gd name="connsiteX143" fmla="*/ 924902 w 1037297"/>
                  <a:gd name="connsiteY143" fmla="*/ 418834 h 838042"/>
                  <a:gd name="connsiteX144" fmla="*/ 953477 w 1037297"/>
                  <a:gd name="connsiteY144" fmla="*/ 424549 h 838042"/>
                  <a:gd name="connsiteX145" fmla="*/ 959192 w 1037297"/>
                  <a:gd name="connsiteY145" fmla="*/ 424549 h 838042"/>
                  <a:gd name="connsiteX146" fmla="*/ 1004912 w 1037297"/>
                  <a:gd name="connsiteY146" fmla="*/ 422644 h 838042"/>
                  <a:gd name="connsiteX147" fmla="*/ 1033487 w 1037297"/>
                  <a:gd name="connsiteY147" fmla="*/ 415024 h 838042"/>
                  <a:gd name="connsiteX148" fmla="*/ 1037297 w 1037297"/>
                  <a:gd name="connsiteY148" fmla="*/ 409309 h 838042"/>
                  <a:gd name="connsiteX149" fmla="*/ 1035392 w 1037297"/>
                  <a:gd name="connsiteY149" fmla="*/ 390259 h 838042"/>
                  <a:gd name="connsiteX150" fmla="*/ 1029677 w 1037297"/>
                  <a:gd name="connsiteY150" fmla="*/ 386449 h 838042"/>
                  <a:gd name="connsiteX151" fmla="*/ 1014437 w 1037297"/>
                  <a:gd name="connsiteY151" fmla="*/ 384544 h 838042"/>
                  <a:gd name="connsiteX152" fmla="*/ 1008722 w 1037297"/>
                  <a:gd name="connsiteY152" fmla="*/ 382639 h 838042"/>
                  <a:gd name="connsiteX153" fmla="*/ 1001102 w 1037297"/>
                  <a:gd name="connsiteY153" fmla="*/ 380734 h 838042"/>
                  <a:gd name="connsiteX154" fmla="*/ 989672 w 1037297"/>
                  <a:gd name="connsiteY154" fmla="*/ 373114 h 838042"/>
                  <a:gd name="connsiteX155" fmla="*/ 978242 w 1037297"/>
                  <a:gd name="connsiteY155" fmla="*/ 369304 h 838042"/>
                  <a:gd name="connsiteX156" fmla="*/ 972527 w 1037297"/>
                  <a:gd name="connsiteY156" fmla="*/ 367399 h 838042"/>
                  <a:gd name="connsiteX157" fmla="*/ 964907 w 1037297"/>
                  <a:gd name="connsiteY157" fmla="*/ 365494 h 838042"/>
                  <a:gd name="connsiteX158" fmla="*/ 959192 w 1037297"/>
                  <a:gd name="connsiteY158" fmla="*/ 363589 h 838042"/>
                  <a:gd name="connsiteX159" fmla="*/ 938237 w 1037297"/>
                  <a:gd name="connsiteY159" fmla="*/ 357874 h 838042"/>
                  <a:gd name="connsiteX160" fmla="*/ 932522 w 1037297"/>
                  <a:gd name="connsiteY160" fmla="*/ 355969 h 838042"/>
                  <a:gd name="connsiteX161" fmla="*/ 827747 w 1037297"/>
                  <a:gd name="connsiteY161" fmla="*/ 357874 h 838042"/>
                  <a:gd name="connsiteX162" fmla="*/ 822032 w 1037297"/>
                  <a:gd name="connsiteY162" fmla="*/ 359779 h 838042"/>
                  <a:gd name="connsiteX163" fmla="*/ 732497 w 1037297"/>
                  <a:gd name="connsiteY163" fmla="*/ 361684 h 838042"/>
                  <a:gd name="connsiteX164" fmla="*/ 719162 w 1037297"/>
                  <a:gd name="connsiteY164" fmla="*/ 365494 h 838042"/>
                  <a:gd name="connsiteX165" fmla="*/ 698207 w 1037297"/>
                  <a:gd name="connsiteY165" fmla="*/ 367399 h 838042"/>
                  <a:gd name="connsiteX166" fmla="*/ 671537 w 1037297"/>
                  <a:gd name="connsiteY166" fmla="*/ 369304 h 838042"/>
                  <a:gd name="connsiteX167" fmla="*/ 671537 w 1037297"/>
                  <a:gd name="connsiteY167" fmla="*/ 369304 h 838042"/>
                  <a:gd name="connsiteX168" fmla="*/ 648677 w 1037297"/>
                  <a:gd name="connsiteY168" fmla="*/ 373114 h 838042"/>
                  <a:gd name="connsiteX169" fmla="*/ 644867 w 1037297"/>
                  <a:gd name="connsiteY169" fmla="*/ 361684 h 838042"/>
                  <a:gd name="connsiteX170" fmla="*/ 642962 w 1037297"/>
                  <a:gd name="connsiteY170" fmla="*/ 355969 h 838042"/>
                  <a:gd name="connsiteX171" fmla="*/ 644867 w 1037297"/>
                  <a:gd name="connsiteY171" fmla="*/ 338824 h 838042"/>
                  <a:gd name="connsiteX172" fmla="*/ 646772 w 1037297"/>
                  <a:gd name="connsiteY172" fmla="*/ 333109 h 838042"/>
                  <a:gd name="connsiteX173" fmla="*/ 663917 w 1037297"/>
                  <a:gd name="connsiteY173" fmla="*/ 323584 h 838042"/>
                  <a:gd name="connsiteX174" fmla="*/ 675347 w 1037297"/>
                  <a:gd name="connsiteY174" fmla="*/ 315964 h 838042"/>
                  <a:gd name="connsiteX175" fmla="*/ 677252 w 1037297"/>
                  <a:gd name="connsiteY175" fmla="*/ 310249 h 838042"/>
                  <a:gd name="connsiteX176" fmla="*/ 682967 w 1037297"/>
                  <a:gd name="connsiteY176" fmla="*/ 308344 h 838042"/>
                  <a:gd name="connsiteX177" fmla="*/ 688682 w 1037297"/>
                  <a:gd name="connsiteY177" fmla="*/ 304534 h 838042"/>
                  <a:gd name="connsiteX178" fmla="*/ 698207 w 1037297"/>
                  <a:gd name="connsiteY178" fmla="*/ 295009 h 838042"/>
                  <a:gd name="connsiteX179" fmla="*/ 707732 w 1037297"/>
                  <a:gd name="connsiteY179" fmla="*/ 283579 h 838042"/>
                  <a:gd name="connsiteX180" fmla="*/ 719162 w 1037297"/>
                  <a:gd name="connsiteY180" fmla="*/ 275959 h 838042"/>
                  <a:gd name="connsiteX181" fmla="*/ 734402 w 1037297"/>
                  <a:gd name="connsiteY181" fmla="*/ 262624 h 838042"/>
                  <a:gd name="connsiteX182" fmla="*/ 743927 w 1037297"/>
                  <a:gd name="connsiteY182" fmla="*/ 251194 h 838042"/>
                  <a:gd name="connsiteX183" fmla="*/ 755357 w 1037297"/>
                  <a:gd name="connsiteY183" fmla="*/ 241669 h 838042"/>
                  <a:gd name="connsiteX184" fmla="*/ 761072 w 1037297"/>
                  <a:gd name="connsiteY184" fmla="*/ 230239 h 838042"/>
                  <a:gd name="connsiteX185" fmla="*/ 762977 w 1037297"/>
                  <a:gd name="connsiteY185" fmla="*/ 224524 h 838042"/>
                  <a:gd name="connsiteX186" fmla="*/ 768692 w 1037297"/>
                  <a:gd name="connsiteY186" fmla="*/ 213094 h 838042"/>
                  <a:gd name="connsiteX187" fmla="*/ 766787 w 1037297"/>
                  <a:gd name="connsiteY187" fmla="*/ 197854 h 838042"/>
                  <a:gd name="connsiteX188" fmla="*/ 761072 w 1037297"/>
                  <a:gd name="connsiteY188" fmla="*/ 195949 h 838042"/>
                  <a:gd name="connsiteX189" fmla="*/ 740117 w 1037297"/>
                  <a:gd name="connsiteY189" fmla="*/ 197854 h 838042"/>
                  <a:gd name="connsiteX190" fmla="*/ 734402 w 1037297"/>
                  <a:gd name="connsiteY190" fmla="*/ 201664 h 838042"/>
                  <a:gd name="connsiteX191" fmla="*/ 722972 w 1037297"/>
                  <a:gd name="connsiteY191" fmla="*/ 205474 h 838042"/>
                  <a:gd name="connsiteX192" fmla="*/ 719162 w 1037297"/>
                  <a:gd name="connsiteY192" fmla="*/ 211189 h 838042"/>
                  <a:gd name="connsiteX193" fmla="*/ 713447 w 1037297"/>
                  <a:gd name="connsiteY193" fmla="*/ 213094 h 838042"/>
                  <a:gd name="connsiteX194" fmla="*/ 707732 w 1037297"/>
                  <a:gd name="connsiteY194" fmla="*/ 216904 h 838042"/>
                  <a:gd name="connsiteX195" fmla="*/ 702017 w 1037297"/>
                  <a:gd name="connsiteY195" fmla="*/ 222619 h 838042"/>
                  <a:gd name="connsiteX196" fmla="*/ 694397 w 1037297"/>
                  <a:gd name="connsiteY196" fmla="*/ 226429 h 838042"/>
                  <a:gd name="connsiteX197" fmla="*/ 652487 w 1037297"/>
                  <a:gd name="connsiteY197" fmla="*/ 255004 h 838042"/>
                  <a:gd name="connsiteX198" fmla="*/ 639152 w 1037297"/>
                  <a:gd name="connsiteY198" fmla="*/ 266434 h 838042"/>
                  <a:gd name="connsiteX199" fmla="*/ 629627 w 1037297"/>
                  <a:gd name="connsiteY199" fmla="*/ 283579 h 838042"/>
                  <a:gd name="connsiteX200" fmla="*/ 604862 w 1037297"/>
                  <a:gd name="connsiteY200" fmla="*/ 289294 h 838042"/>
                  <a:gd name="connsiteX201" fmla="*/ 591527 w 1037297"/>
                  <a:gd name="connsiteY201" fmla="*/ 293104 h 838042"/>
                  <a:gd name="connsiteX202" fmla="*/ 576287 w 1037297"/>
                  <a:gd name="connsiteY202" fmla="*/ 291199 h 838042"/>
                  <a:gd name="connsiteX203" fmla="*/ 564857 w 1037297"/>
                  <a:gd name="connsiteY203" fmla="*/ 287389 h 838042"/>
                  <a:gd name="connsiteX204" fmla="*/ 553427 w 1037297"/>
                  <a:gd name="connsiteY204" fmla="*/ 283579 h 838042"/>
                  <a:gd name="connsiteX205" fmla="*/ 541997 w 1037297"/>
                  <a:gd name="connsiteY205" fmla="*/ 279769 h 838042"/>
                  <a:gd name="connsiteX206" fmla="*/ 536282 w 1037297"/>
                  <a:gd name="connsiteY206" fmla="*/ 277864 h 838042"/>
                  <a:gd name="connsiteX207" fmla="*/ 530567 w 1037297"/>
                  <a:gd name="connsiteY207" fmla="*/ 274054 h 838042"/>
                  <a:gd name="connsiteX208" fmla="*/ 519137 w 1037297"/>
                  <a:gd name="connsiteY208" fmla="*/ 268339 h 838042"/>
                  <a:gd name="connsiteX209" fmla="*/ 511517 w 1037297"/>
                  <a:gd name="connsiteY209" fmla="*/ 256909 h 838042"/>
                  <a:gd name="connsiteX210" fmla="*/ 507707 w 1037297"/>
                  <a:gd name="connsiteY210" fmla="*/ 235954 h 838042"/>
                  <a:gd name="connsiteX211" fmla="*/ 509612 w 1037297"/>
                  <a:gd name="connsiteY211" fmla="*/ 171184 h 838042"/>
                  <a:gd name="connsiteX212" fmla="*/ 508314 w 1037297"/>
                  <a:gd name="connsiteY212" fmla="*/ 73485 h 838042"/>
                  <a:gd name="connsiteX213" fmla="*/ 454116 w 1037297"/>
                  <a:gd name="connsiteY213" fmla="*/ 11248 h 838042"/>
                  <a:gd name="connsiteX214" fmla="*/ 435401 w 1037297"/>
                  <a:gd name="connsiteY214" fmla="*/ 68523 h 838042"/>
                  <a:gd name="connsiteX215" fmla="*/ 427697 w 1037297"/>
                  <a:gd name="connsiteY215" fmla="*/ 137103 h 838042"/>
                  <a:gd name="connsiteX216" fmla="*/ 420077 w 1037297"/>
                  <a:gd name="connsiteY216" fmla="*/ 169279 h 838042"/>
                  <a:gd name="connsiteX217" fmla="*/ 416267 w 1037297"/>
                  <a:gd name="connsiteY217" fmla="*/ 186424 h 838042"/>
                  <a:gd name="connsiteX218" fmla="*/ 420077 w 1037297"/>
                  <a:gd name="connsiteY218" fmla="*/ 207379 h 838042"/>
                  <a:gd name="connsiteX219" fmla="*/ 423887 w 1037297"/>
                  <a:gd name="connsiteY219" fmla="*/ 213094 h 838042"/>
                  <a:gd name="connsiteX220" fmla="*/ 427697 w 1037297"/>
                  <a:gd name="connsiteY220" fmla="*/ 224524 h 838042"/>
                  <a:gd name="connsiteX221" fmla="*/ 425792 w 1037297"/>
                  <a:gd name="connsiteY221" fmla="*/ 251194 h 838042"/>
                  <a:gd name="connsiteX222" fmla="*/ 420077 w 1037297"/>
                  <a:gd name="connsiteY222" fmla="*/ 253099 h 838042"/>
                  <a:gd name="connsiteX223" fmla="*/ 414362 w 1037297"/>
                  <a:gd name="connsiteY223" fmla="*/ 256909 h 838042"/>
                  <a:gd name="connsiteX224" fmla="*/ 423887 w 1037297"/>
                  <a:gd name="connsiteY224"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12457 w 1037297"/>
                  <a:gd name="connsiteY103" fmla="*/ 716014 h 838042"/>
                  <a:gd name="connsiteX104" fmla="*/ 416267 w 1037297"/>
                  <a:gd name="connsiteY104" fmla="*/ 702679 h 838042"/>
                  <a:gd name="connsiteX105" fmla="*/ 423887 w 1037297"/>
                  <a:gd name="connsiteY105" fmla="*/ 672199 h 838042"/>
                  <a:gd name="connsiteX106" fmla="*/ 429602 w 1037297"/>
                  <a:gd name="connsiteY106" fmla="*/ 658864 h 838042"/>
                  <a:gd name="connsiteX107" fmla="*/ 439127 w 1037297"/>
                  <a:gd name="connsiteY107" fmla="*/ 647434 h 838042"/>
                  <a:gd name="connsiteX108" fmla="*/ 452462 w 1037297"/>
                  <a:gd name="connsiteY108" fmla="*/ 632194 h 838042"/>
                  <a:gd name="connsiteX109" fmla="*/ 460082 w 1037297"/>
                  <a:gd name="connsiteY109" fmla="*/ 620764 h 838042"/>
                  <a:gd name="connsiteX110" fmla="*/ 463892 w 1037297"/>
                  <a:gd name="connsiteY110" fmla="*/ 609334 h 838042"/>
                  <a:gd name="connsiteX111" fmla="*/ 467702 w 1037297"/>
                  <a:gd name="connsiteY111" fmla="*/ 594094 h 838042"/>
                  <a:gd name="connsiteX112" fmla="*/ 469607 w 1037297"/>
                  <a:gd name="connsiteY112" fmla="*/ 588379 h 838042"/>
                  <a:gd name="connsiteX113" fmla="*/ 509612 w 1037297"/>
                  <a:gd name="connsiteY113" fmla="*/ 582664 h 838042"/>
                  <a:gd name="connsiteX114" fmla="*/ 538187 w 1037297"/>
                  <a:gd name="connsiteY114" fmla="*/ 573139 h 838042"/>
                  <a:gd name="connsiteX115" fmla="*/ 543902 w 1037297"/>
                  <a:gd name="connsiteY115" fmla="*/ 571234 h 838042"/>
                  <a:gd name="connsiteX116" fmla="*/ 549617 w 1037297"/>
                  <a:gd name="connsiteY116" fmla="*/ 569329 h 838042"/>
                  <a:gd name="connsiteX117" fmla="*/ 557237 w 1037297"/>
                  <a:gd name="connsiteY117" fmla="*/ 567424 h 838042"/>
                  <a:gd name="connsiteX118" fmla="*/ 576287 w 1037297"/>
                  <a:gd name="connsiteY118" fmla="*/ 559804 h 838042"/>
                  <a:gd name="connsiteX119" fmla="*/ 587717 w 1037297"/>
                  <a:gd name="connsiteY119" fmla="*/ 555994 h 838042"/>
                  <a:gd name="connsiteX120" fmla="*/ 722972 w 1037297"/>
                  <a:gd name="connsiteY120" fmla="*/ 639814 h 838042"/>
                  <a:gd name="connsiteX121" fmla="*/ 780122 w 1037297"/>
                  <a:gd name="connsiteY121" fmla="*/ 656959 h 838042"/>
                  <a:gd name="connsiteX122" fmla="*/ 791552 w 1037297"/>
                  <a:gd name="connsiteY122" fmla="*/ 651244 h 838042"/>
                  <a:gd name="connsiteX123" fmla="*/ 797267 w 1037297"/>
                  <a:gd name="connsiteY123" fmla="*/ 649339 h 838042"/>
                  <a:gd name="connsiteX124" fmla="*/ 804887 w 1037297"/>
                  <a:gd name="connsiteY124" fmla="*/ 632194 h 838042"/>
                  <a:gd name="connsiteX125" fmla="*/ 802982 w 1037297"/>
                  <a:gd name="connsiteY125" fmla="*/ 607429 h 838042"/>
                  <a:gd name="connsiteX126" fmla="*/ 801077 w 1037297"/>
                  <a:gd name="connsiteY126" fmla="*/ 601714 h 838042"/>
                  <a:gd name="connsiteX127" fmla="*/ 799172 w 1037297"/>
                  <a:gd name="connsiteY127" fmla="*/ 594094 h 838042"/>
                  <a:gd name="connsiteX128" fmla="*/ 785837 w 1037297"/>
                  <a:gd name="connsiteY128" fmla="*/ 576949 h 838042"/>
                  <a:gd name="connsiteX129" fmla="*/ 776312 w 1037297"/>
                  <a:gd name="connsiteY129" fmla="*/ 571234 h 838042"/>
                  <a:gd name="connsiteX130" fmla="*/ 650582 w 1037297"/>
                  <a:gd name="connsiteY130" fmla="*/ 479794 h 838042"/>
                  <a:gd name="connsiteX131" fmla="*/ 646772 w 1037297"/>
                  <a:gd name="connsiteY131" fmla="*/ 462649 h 838042"/>
                  <a:gd name="connsiteX132" fmla="*/ 648677 w 1037297"/>
                  <a:gd name="connsiteY132" fmla="*/ 455029 h 838042"/>
                  <a:gd name="connsiteX133" fmla="*/ 652487 w 1037297"/>
                  <a:gd name="connsiteY133" fmla="*/ 437884 h 838042"/>
                  <a:gd name="connsiteX134" fmla="*/ 656297 w 1037297"/>
                  <a:gd name="connsiteY134" fmla="*/ 432169 h 838042"/>
                  <a:gd name="connsiteX135" fmla="*/ 658202 w 1037297"/>
                  <a:gd name="connsiteY135" fmla="*/ 426454 h 838042"/>
                  <a:gd name="connsiteX136" fmla="*/ 663917 w 1037297"/>
                  <a:gd name="connsiteY136" fmla="*/ 424549 h 838042"/>
                  <a:gd name="connsiteX137" fmla="*/ 673442 w 1037297"/>
                  <a:gd name="connsiteY137" fmla="*/ 413119 h 838042"/>
                  <a:gd name="connsiteX138" fmla="*/ 726782 w 1037297"/>
                  <a:gd name="connsiteY138" fmla="*/ 405499 h 838042"/>
                  <a:gd name="connsiteX139" fmla="*/ 844892 w 1037297"/>
                  <a:gd name="connsiteY139" fmla="*/ 407404 h 838042"/>
                  <a:gd name="connsiteX140" fmla="*/ 873467 w 1037297"/>
                  <a:gd name="connsiteY140" fmla="*/ 409309 h 838042"/>
                  <a:gd name="connsiteX141" fmla="*/ 902042 w 1037297"/>
                  <a:gd name="connsiteY141" fmla="*/ 415024 h 838042"/>
                  <a:gd name="connsiteX142" fmla="*/ 924902 w 1037297"/>
                  <a:gd name="connsiteY142" fmla="*/ 418834 h 838042"/>
                  <a:gd name="connsiteX143" fmla="*/ 953477 w 1037297"/>
                  <a:gd name="connsiteY143" fmla="*/ 424549 h 838042"/>
                  <a:gd name="connsiteX144" fmla="*/ 959192 w 1037297"/>
                  <a:gd name="connsiteY144" fmla="*/ 424549 h 838042"/>
                  <a:gd name="connsiteX145" fmla="*/ 1004912 w 1037297"/>
                  <a:gd name="connsiteY145" fmla="*/ 422644 h 838042"/>
                  <a:gd name="connsiteX146" fmla="*/ 1033487 w 1037297"/>
                  <a:gd name="connsiteY146" fmla="*/ 415024 h 838042"/>
                  <a:gd name="connsiteX147" fmla="*/ 1037297 w 1037297"/>
                  <a:gd name="connsiteY147" fmla="*/ 409309 h 838042"/>
                  <a:gd name="connsiteX148" fmla="*/ 1035392 w 1037297"/>
                  <a:gd name="connsiteY148" fmla="*/ 390259 h 838042"/>
                  <a:gd name="connsiteX149" fmla="*/ 1029677 w 1037297"/>
                  <a:gd name="connsiteY149" fmla="*/ 386449 h 838042"/>
                  <a:gd name="connsiteX150" fmla="*/ 1014437 w 1037297"/>
                  <a:gd name="connsiteY150" fmla="*/ 384544 h 838042"/>
                  <a:gd name="connsiteX151" fmla="*/ 1008722 w 1037297"/>
                  <a:gd name="connsiteY151" fmla="*/ 382639 h 838042"/>
                  <a:gd name="connsiteX152" fmla="*/ 1001102 w 1037297"/>
                  <a:gd name="connsiteY152" fmla="*/ 380734 h 838042"/>
                  <a:gd name="connsiteX153" fmla="*/ 989672 w 1037297"/>
                  <a:gd name="connsiteY153" fmla="*/ 373114 h 838042"/>
                  <a:gd name="connsiteX154" fmla="*/ 978242 w 1037297"/>
                  <a:gd name="connsiteY154" fmla="*/ 369304 h 838042"/>
                  <a:gd name="connsiteX155" fmla="*/ 972527 w 1037297"/>
                  <a:gd name="connsiteY155" fmla="*/ 367399 h 838042"/>
                  <a:gd name="connsiteX156" fmla="*/ 964907 w 1037297"/>
                  <a:gd name="connsiteY156" fmla="*/ 365494 h 838042"/>
                  <a:gd name="connsiteX157" fmla="*/ 959192 w 1037297"/>
                  <a:gd name="connsiteY157" fmla="*/ 363589 h 838042"/>
                  <a:gd name="connsiteX158" fmla="*/ 938237 w 1037297"/>
                  <a:gd name="connsiteY158" fmla="*/ 357874 h 838042"/>
                  <a:gd name="connsiteX159" fmla="*/ 932522 w 1037297"/>
                  <a:gd name="connsiteY159" fmla="*/ 355969 h 838042"/>
                  <a:gd name="connsiteX160" fmla="*/ 827747 w 1037297"/>
                  <a:gd name="connsiteY160" fmla="*/ 357874 h 838042"/>
                  <a:gd name="connsiteX161" fmla="*/ 822032 w 1037297"/>
                  <a:gd name="connsiteY161" fmla="*/ 359779 h 838042"/>
                  <a:gd name="connsiteX162" fmla="*/ 732497 w 1037297"/>
                  <a:gd name="connsiteY162" fmla="*/ 361684 h 838042"/>
                  <a:gd name="connsiteX163" fmla="*/ 719162 w 1037297"/>
                  <a:gd name="connsiteY163" fmla="*/ 365494 h 838042"/>
                  <a:gd name="connsiteX164" fmla="*/ 698207 w 1037297"/>
                  <a:gd name="connsiteY164" fmla="*/ 367399 h 838042"/>
                  <a:gd name="connsiteX165" fmla="*/ 671537 w 1037297"/>
                  <a:gd name="connsiteY165" fmla="*/ 369304 h 838042"/>
                  <a:gd name="connsiteX166" fmla="*/ 671537 w 1037297"/>
                  <a:gd name="connsiteY166" fmla="*/ 369304 h 838042"/>
                  <a:gd name="connsiteX167" fmla="*/ 648677 w 1037297"/>
                  <a:gd name="connsiteY167" fmla="*/ 373114 h 838042"/>
                  <a:gd name="connsiteX168" fmla="*/ 644867 w 1037297"/>
                  <a:gd name="connsiteY168" fmla="*/ 361684 h 838042"/>
                  <a:gd name="connsiteX169" fmla="*/ 642962 w 1037297"/>
                  <a:gd name="connsiteY169" fmla="*/ 355969 h 838042"/>
                  <a:gd name="connsiteX170" fmla="*/ 644867 w 1037297"/>
                  <a:gd name="connsiteY170" fmla="*/ 338824 h 838042"/>
                  <a:gd name="connsiteX171" fmla="*/ 646772 w 1037297"/>
                  <a:gd name="connsiteY171" fmla="*/ 333109 h 838042"/>
                  <a:gd name="connsiteX172" fmla="*/ 663917 w 1037297"/>
                  <a:gd name="connsiteY172" fmla="*/ 323584 h 838042"/>
                  <a:gd name="connsiteX173" fmla="*/ 675347 w 1037297"/>
                  <a:gd name="connsiteY173" fmla="*/ 315964 h 838042"/>
                  <a:gd name="connsiteX174" fmla="*/ 677252 w 1037297"/>
                  <a:gd name="connsiteY174" fmla="*/ 310249 h 838042"/>
                  <a:gd name="connsiteX175" fmla="*/ 682967 w 1037297"/>
                  <a:gd name="connsiteY175" fmla="*/ 308344 h 838042"/>
                  <a:gd name="connsiteX176" fmla="*/ 688682 w 1037297"/>
                  <a:gd name="connsiteY176" fmla="*/ 304534 h 838042"/>
                  <a:gd name="connsiteX177" fmla="*/ 698207 w 1037297"/>
                  <a:gd name="connsiteY177" fmla="*/ 295009 h 838042"/>
                  <a:gd name="connsiteX178" fmla="*/ 707732 w 1037297"/>
                  <a:gd name="connsiteY178" fmla="*/ 283579 h 838042"/>
                  <a:gd name="connsiteX179" fmla="*/ 719162 w 1037297"/>
                  <a:gd name="connsiteY179" fmla="*/ 275959 h 838042"/>
                  <a:gd name="connsiteX180" fmla="*/ 734402 w 1037297"/>
                  <a:gd name="connsiteY180" fmla="*/ 262624 h 838042"/>
                  <a:gd name="connsiteX181" fmla="*/ 743927 w 1037297"/>
                  <a:gd name="connsiteY181" fmla="*/ 251194 h 838042"/>
                  <a:gd name="connsiteX182" fmla="*/ 755357 w 1037297"/>
                  <a:gd name="connsiteY182" fmla="*/ 241669 h 838042"/>
                  <a:gd name="connsiteX183" fmla="*/ 761072 w 1037297"/>
                  <a:gd name="connsiteY183" fmla="*/ 230239 h 838042"/>
                  <a:gd name="connsiteX184" fmla="*/ 762977 w 1037297"/>
                  <a:gd name="connsiteY184" fmla="*/ 224524 h 838042"/>
                  <a:gd name="connsiteX185" fmla="*/ 768692 w 1037297"/>
                  <a:gd name="connsiteY185" fmla="*/ 213094 h 838042"/>
                  <a:gd name="connsiteX186" fmla="*/ 766787 w 1037297"/>
                  <a:gd name="connsiteY186" fmla="*/ 197854 h 838042"/>
                  <a:gd name="connsiteX187" fmla="*/ 761072 w 1037297"/>
                  <a:gd name="connsiteY187" fmla="*/ 195949 h 838042"/>
                  <a:gd name="connsiteX188" fmla="*/ 740117 w 1037297"/>
                  <a:gd name="connsiteY188" fmla="*/ 197854 h 838042"/>
                  <a:gd name="connsiteX189" fmla="*/ 734402 w 1037297"/>
                  <a:gd name="connsiteY189" fmla="*/ 201664 h 838042"/>
                  <a:gd name="connsiteX190" fmla="*/ 722972 w 1037297"/>
                  <a:gd name="connsiteY190" fmla="*/ 205474 h 838042"/>
                  <a:gd name="connsiteX191" fmla="*/ 719162 w 1037297"/>
                  <a:gd name="connsiteY191" fmla="*/ 211189 h 838042"/>
                  <a:gd name="connsiteX192" fmla="*/ 713447 w 1037297"/>
                  <a:gd name="connsiteY192" fmla="*/ 213094 h 838042"/>
                  <a:gd name="connsiteX193" fmla="*/ 707732 w 1037297"/>
                  <a:gd name="connsiteY193" fmla="*/ 216904 h 838042"/>
                  <a:gd name="connsiteX194" fmla="*/ 702017 w 1037297"/>
                  <a:gd name="connsiteY194" fmla="*/ 222619 h 838042"/>
                  <a:gd name="connsiteX195" fmla="*/ 694397 w 1037297"/>
                  <a:gd name="connsiteY195" fmla="*/ 226429 h 838042"/>
                  <a:gd name="connsiteX196" fmla="*/ 652487 w 1037297"/>
                  <a:gd name="connsiteY196" fmla="*/ 255004 h 838042"/>
                  <a:gd name="connsiteX197" fmla="*/ 639152 w 1037297"/>
                  <a:gd name="connsiteY197" fmla="*/ 266434 h 838042"/>
                  <a:gd name="connsiteX198" fmla="*/ 629627 w 1037297"/>
                  <a:gd name="connsiteY198" fmla="*/ 283579 h 838042"/>
                  <a:gd name="connsiteX199" fmla="*/ 604862 w 1037297"/>
                  <a:gd name="connsiteY199" fmla="*/ 289294 h 838042"/>
                  <a:gd name="connsiteX200" fmla="*/ 591527 w 1037297"/>
                  <a:gd name="connsiteY200" fmla="*/ 293104 h 838042"/>
                  <a:gd name="connsiteX201" fmla="*/ 576287 w 1037297"/>
                  <a:gd name="connsiteY201" fmla="*/ 291199 h 838042"/>
                  <a:gd name="connsiteX202" fmla="*/ 564857 w 1037297"/>
                  <a:gd name="connsiteY202" fmla="*/ 287389 h 838042"/>
                  <a:gd name="connsiteX203" fmla="*/ 553427 w 1037297"/>
                  <a:gd name="connsiteY203" fmla="*/ 283579 h 838042"/>
                  <a:gd name="connsiteX204" fmla="*/ 541997 w 1037297"/>
                  <a:gd name="connsiteY204" fmla="*/ 279769 h 838042"/>
                  <a:gd name="connsiteX205" fmla="*/ 536282 w 1037297"/>
                  <a:gd name="connsiteY205" fmla="*/ 277864 h 838042"/>
                  <a:gd name="connsiteX206" fmla="*/ 530567 w 1037297"/>
                  <a:gd name="connsiteY206" fmla="*/ 274054 h 838042"/>
                  <a:gd name="connsiteX207" fmla="*/ 519137 w 1037297"/>
                  <a:gd name="connsiteY207" fmla="*/ 268339 h 838042"/>
                  <a:gd name="connsiteX208" fmla="*/ 511517 w 1037297"/>
                  <a:gd name="connsiteY208" fmla="*/ 256909 h 838042"/>
                  <a:gd name="connsiteX209" fmla="*/ 507707 w 1037297"/>
                  <a:gd name="connsiteY209" fmla="*/ 235954 h 838042"/>
                  <a:gd name="connsiteX210" fmla="*/ 509612 w 1037297"/>
                  <a:gd name="connsiteY210" fmla="*/ 171184 h 838042"/>
                  <a:gd name="connsiteX211" fmla="*/ 508314 w 1037297"/>
                  <a:gd name="connsiteY211" fmla="*/ 73485 h 838042"/>
                  <a:gd name="connsiteX212" fmla="*/ 454116 w 1037297"/>
                  <a:gd name="connsiteY212" fmla="*/ 11248 h 838042"/>
                  <a:gd name="connsiteX213" fmla="*/ 435401 w 1037297"/>
                  <a:gd name="connsiteY213" fmla="*/ 68523 h 838042"/>
                  <a:gd name="connsiteX214" fmla="*/ 427697 w 1037297"/>
                  <a:gd name="connsiteY214" fmla="*/ 137103 h 838042"/>
                  <a:gd name="connsiteX215" fmla="*/ 420077 w 1037297"/>
                  <a:gd name="connsiteY215" fmla="*/ 169279 h 838042"/>
                  <a:gd name="connsiteX216" fmla="*/ 416267 w 1037297"/>
                  <a:gd name="connsiteY216" fmla="*/ 186424 h 838042"/>
                  <a:gd name="connsiteX217" fmla="*/ 420077 w 1037297"/>
                  <a:gd name="connsiteY217" fmla="*/ 207379 h 838042"/>
                  <a:gd name="connsiteX218" fmla="*/ 423887 w 1037297"/>
                  <a:gd name="connsiteY218" fmla="*/ 213094 h 838042"/>
                  <a:gd name="connsiteX219" fmla="*/ 427697 w 1037297"/>
                  <a:gd name="connsiteY219" fmla="*/ 224524 h 838042"/>
                  <a:gd name="connsiteX220" fmla="*/ 425792 w 1037297"/>
                  <a:gd name="connsiteY220" fmla="*/ 251194 h 838042"/>
                  <a:gd name="connsiteX221" fmla="*/ 420077 w 1037297"/>
                  <a:gd name="connsiteY221" fmla="*/ 253099 h 838042"/>
                  <a:gd name="connsiteX222" fmla="*/ 414362 w 1037297"/>
                  <a:gd name="connsiteY222" fmla="*/ 256909 h 838042"/>
                  <a:gd name="connsiteX223" fmla="*/ 423887 w 1037297"/>
                  <a:gd name="connsiteY223"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12457 w 1037297"/>
                  <a:gd name="connsiteY103" fmla="*/ 716014 h 838042"/>
                  <a:gd name="connsiteX104" fmla="*/ 423887 w 1037297"/>
                  <a:gd name="connsiteY104" fmla="*/ 672199 h 838042"/>
                  <a:gd name="connsiteX105" fmla="*/ 429602 w 1037297"/>
                  <a:gd name="connsiteY105" fmla="*/ 658864 h 838042"/>
                  <a:gd name="connsiteX106" fmla="*/ 439127 w 1037297"/>
                  <a:gd name="connsiteY106" fmla="*/ 647434 h 838042"/>
                  <a:gd name="connsiteX107" fmla="*/ 452462 w 1037297"/>
                  <a:gd name="connsiteY107" fmla="*/ 632194 h 838042"/>
                  <a:gd name="connsiteX108" fmla="*/ 460082 w 1037297"/>
                  <a:gd name="connsiteY108" fmla="*/ 620764 h 838042"/>
                  <a:gd name="connsiteX109" fmla="*/ 463892 w 1037297"/>
                  <a:gd name="connsiteY109" fmla="*/ 609334 h 838042"/>
                  <a:gd name="connsiteX110" fmla="*/ 467702 w 1037297"/>
                  <a:gd name="connsiteY110" fmla="*/ 594094 h 838042"/>
                  <a:gd name="connsiteX111" fmla="*/ 469607 w 1037297"/>
                  <a:gd name="connsiteY111" fmla="*/ 588379 h 838042"/>
                  <a:gd name="connsiteX112" fmla="*/ 509612 w 1037297"/>
                  <a:gd name="connsiteY112" fmla="*/ 582664 h 838042"/>
                  <a:gd name="connsiteX113" fmla="*/ 538187 w 1037297"/>
                  <a:gd name="connsiteY113" fmla="*/ 573139 h 838042"/>
                  <a:gd name="connsiteX114" fmla="*/ 543902 w 1037297"/>
                  <a:gd name="connsiteY114" fmla="*/ 571234 h 838042"/>
                  <a:gd name="connsiteX115" fmla="*/ 549617 w 1037297"/>
                  <a:gd name="connsiteY115" fmla="*/ 569329 h 838042"/>
                  <a:gd name="connsiteX116" fmla="*/ 557237 w 1037297"/>
                  <a:gd name="connsiteY116" fmla="*/ 567424 h 838042"/>
                  <a:gd name="connsiteX117" fmla="*/ 576287 w 1037297"/>
                  <a:gd name="connsiteY117" fmla="*/ 559804 h 838042"/>
                  <a:gd name="connsiteX118" fmla="*/ 587717 w 1037297"/>
                  <a:gd name="connsiteY118" fmla="*/ 555994 h 838042"/>
                  <a:gd name="connsiteX119" fmla="*/ 722972 w 1037297"/>
                  <a:gd name="connsiteY119" fmla="*/ 639814 h 838042"/>
                  <a:gd name="connsiteX120" fmla="*/ 780122 w 1037297"/>
                  <a:gd name="connsiteY120" fmla="*/ 656959 h 838042"/>
                  <a:gd name="connsiteX121" fmla="*/ 791552 w 1037297"/>
                  <a:gd name="connsiteY121" fmla="*/ 651244 h 838042"/>
                  <a:gd name="connsiteX122" fmla="*/ 797267 w 1037297"/>
                  <a:gd name="connsiteY122" fmla="*/ 649339 h 838042"/>
                  <a:gd name="connsiteX123" fmla="*/ 804887 w 1037297"/>
                  <a:gd name="connsiteY123" fmla="*/ 632194 h 838042"/>
                  <a:gd name="connsiteX124" fmla="*/ 802982 w 1037297"/>
                  <a:gd name="connsiteY124" fmla="*/ 607429 h 838042"/>
                  <a:gd name="connsiteX125" fmla="*/ 801077 w 1037297"/>
                  <a:gd name="connsiteY125" fmla="*/ 601714 h 838042"/>
                  <a:gd name="connsiteX126" fmla="*/ 799172 w 1037297"/>
                  <a:gd name="connsiteY126" fmla="*/ 594094 h 838042"/>
                  <a:gd name="connsiteX127" fmla="*/ 785837 w 1037297"/>
                  <a:gd name="connsiteY127" fmla="*/ 576949 h 838042"/>
                  <a:gd name="connsiteX128" fmla="*/ 776312 w 1037297"/>
                  <a:gd name="connsiteY128" fmla="*/ 571234 h 838042"/>
                  <a:gd name="connsiteX129" fmla="*/ 650582 w 1037297"/>
                  <a:gd name="connsiteY129" fmla="*/ 479794 h 838042"/>
                  <a:gd name="connsiteX130" fmla="*/ 646772 w 1037297"/>
                  <a:gd name="connsiteY130" fmla="*/ 462649 h 838042"/>
                  <a:gd name="connsiteX131" fmla="*/ 648677 w 1037297"/>
                  <a:gd name="connsiteY131" fmla="*/ 455029 h 838042"/>
                  <a:gd name="connsiteX132" fmla="*/ 652487 w 1037297"/>
                  <a:gd name="connsiteY132" fmla="*/ 437884 h 838042"/>
                  <a:gd name="connsiteX133" fmla="*/ 656297 w 1037297"/>
                  <a:gd name="connsiteY133" fmla="*/ 432169 h 838042"/>
                  <a:gd name="connsiteX134" fmla="*/ 658202 w 1037297"/>
                  <a:gd name="connsiteY134" fmla="*/ 426454 h 838042"/>
                  <a:gd name="connsiteX135" fmla="*/ 663917 w 1037297"/>
                  <a:gd name="connsiteY135" fmla="*/ 424549 h 838042"/>
                  <a:gd name="connsiteX136" fmla="*/ 673442 w 1037297"/>
                  <a:gd name="connsiteY136" fmla="*/ 413119 h 838042"/>
                  <a:gd name="connsiteX137" fmla="*/ 726782 w 1037297"/>
                  <a:gd name="connsiteY137" fmla="*/ 405499 h 838042"/>
                  <a:gd name="connsiteX138" fmla="*/ 844892 w 1037297"/>
                  <a:gd name="connsiteY138" fmla="*/ 407404 h 838042"/>
                  <a:gd name="connsiteX139" fmla="*/ 873467 w 1037297"/>
                  <a:gd name="connsiteY139" fmla="*/ 409309 h 838042"/>
                  <a:gd name="connsiteX140" fmla="*/ 902042 w 1037297"/>
                  <a:gd name="connsiteY140" fmla="*/ 415024 h 838042"/>
                  <a:gd name="connsiteX141" fmla="*/ 924902 w 1037297"/>
                  <a:gd name="connsiteY141" fmla="*/ 418834 h 838042"/>
                  <a:gd name="connsiteX142" fmla="*/ 953477 w 1037297"/>
                  <a:gd name="connsiteY142" fmla="*/ 424549 h 838042"/>
                  <a:gd name="connsiteX143" fmla="*/ 959192 w 1037297"/>
                  <a:gd name="connsiteY143" fmla="*/ 424549 h 838042"/>
                  <a:gd name="connsiteX144" fmla="*/ 1004912 w 1037297"/>
                  <a:gd name="connsiteY144" fmla="*/ 422644 h 838042"/>
                  <a:gd name="connsiteX145" fmla="*/ 1033487 w 1037297"/>
                  <a:gd name="connsiteY145" fmla="*/ 415024 h 838042"/>
                  <a:gd name="connsiteX146" fmla="*/ 1037297 w 1037297"/>
                  <a:gd name="connsiteY146" fmla="*/ 409309 h 838042"/>
                  <a:gd name="connsiteX147" fmla="*/ 1035392 w 1037297"/>
                  <a:gd name="connsiteY147" fmla="*/ 390259 h 838042"/>
                  <a:gd name="connsiteX148" fmla="*/ 1029677 w 1037297"/>
                  <a:gd name="connsiteY148" fmla="*/ 386449 h 838042"/>
                  <a:gd name="connsiteX149" fmla="*/ 1014437 w 1037297"/>
                  <a:gd name="connsiteY149" fmla="*/ 384544 h 838042"/>
                  <a:gd name="connsiteX150" fmla="*/ 1008722 w 1037297"/>
                  <a:gd name="connsiteY150" fmla="*/ 382639 h 838042"/>
                  <a:gd name="connsiteX151" fmla="*/ 1001102 w 1037297"/>
                  <a:gd name="connsiteY151" fmla="*/ 380734 h 838042"/>
                  <a:gd name="connsiteX152" fmla="*/ 989672 w 1037297"/>
                  <a:gd name="connsiteY152" fmla="*/ 373114 h 838042"/>
                  <a:gd name="connsiteX153" fmla="*/ 978242 w 1037297"/>
                  <a:gd name="connsiteY153" fmla="*/ 369304 h 838042"/>
                  <a:gd name="connsiteX154" fmla="*/ 972527 w 1037297"/>
                  <a:gd name="connsiteY154" fmla="*/ 367399 h 838042"/>
                  <a:gd name="connsiteX155" fmla="*/ 964907 w 1037297"/>
                  <a:gd name="connsiteY155" fmla="*/ 365494 h 838042"/>
                  <a:gd name="connsiteX156" fmla="*/ 959192 w 1037297"/>
                  <a:gd name="connsiteY156" fmla="*/ 363589 h 838042"/>
                  <a:gd name="connsiteX157" fmla="*/ 938237 w 1037297"/>
                  <a:gd name="connsiteY157" fmla="*/ 357874 h 838042"/>
                  <a:gd name="connsiteX158" fmla="*/ 932522 w 1037297"/>
                  <a:gd name="connsiteY158" fmla="*/ 355969 h 838042"/>
                  <a:gd name="connsiteX159" fmla="*/ 827747 w 1037297"/>
                  <a:gd name="connsiteY159" fmla="*/ 357874 h 838042"/>
                  <a:gd name="connsiteX160" fmla="*/ 822032 w 1037297"/>
                  <a:gd name="connsiteY160" fmla="*/ 359779 h 838042"/>
                  <a:gd name="connsiteX161" fmla="*/ 732497 w 1037297"/>
                  <a:gd name="connsiteY161" fmla="*/ 361684 h 838042"/>
                  <a:gd name="connsiteX162" fmla="*/ 719162 w 1037297"/>
                  <a:gd name="connsiteY162" fmla="*/ 365494 h 838042"/>
                  <a:gd name="connsiteX163" fmla="*/ 698207 w 1037297"/>
                  <a:gd name="connsiteY163" fmla="*/ 367399 h 838042"/>
                  <a:gd name="connsiteX164" fmla="*/ 671537 w 1037297"/>
                  <a:gd name="connsiteY164" fmla="*/ 369304 h 838042"/>
                  <a:gd name="connsiteX165" fmla="*/ 671537 w 1037297"/>
                  <a:gd name="connsiteY165" fmla="*/ 369304 h 838042"/>
                  <a:gd name="connsiteX166" fmla="*/ 648677 w 1037297"/>
                  <a:gd name="connsiteY166" fmla="*/ 373114 h 838042"/>
                  <a:gd name="connsiteX167" fmla="*/ 644867 w 1037297"/>
                  <a:gd name="connsiteY167" fmla="*/ 361684 h 838042"/>
                  <a:gd name="connsiteX168" fmla="*/ 642962 w 1037297"/>
                  <a:gd name="connsiteY168" fmla="*/ 355969 h 838042"/>
                  <a:gd name="connsiteX169" fmla="*/ 644867 w 1037297"/>
                  <a:gd name="connsiteY169" fmla="*/ 338824 h 838042"/>
                  <a:gd name="connsiteX170" fmla="*/ 646772 w 1037297"/>
                  <a:gd name="connsiteY170" fmla="*/ 333109 h 838042"/>
                  <a:gd name="connsiteX171" fmla="*/ 663917 w 1037297"/>
                  <a:gd name="connsiteY171" fmla="*/ 323584 h 838042"/>
                  <a:gd name="connsiteX172" fmla="*/ 675347 w 1037297"/>
                  <a:gd name="connsiteY172" fmla="*/ 315964 h 838042"/>
                  <a:gd name="connsiteX173" fmla="*/ 677252 w 1037297"/>
                  <a:gd name="connsiteY173" fmla="*/ 310249 h 838042"/>
                  <a:gd name="connsiteX174" fmla="*/ 682967 w 1037297"/>
                  <a:gd name="connsiteY174" fmla="*/ 308344 h 838042"/>
                  <a:gd name="connsiteX175" fmla="*/ 688682 w 1037297"/>
                  <a:gd name="connsiteY175" fmla="*/ 304534 h 838042"/>
                  <a:gd name="connsiteX176" fmla="*/ 698207 w 1037297"/>
                  <a:gd name="connsiteY176" fmla="*/ 295009 h 838042"/>
                  <a:gd name="connsiteX177" fmla="*/ 707732 w 1037297"/>
                  <a:gd name="connsiteY177" fmla="*/ 283579 h 838042"/>
                  <a:gd name="connsiteX178" fmla="*/ 719162 w 1037297"/>
                  <a:gd name="connsiteY178" fmla="*/ 275959 h 838042"/>
                  <a:gd name="connsiteX179" fmla="*/ 734402 w 1037297"/>
                  <a:gd name="connsiteY179" fmla="*/ 262624 h 838042"/>
                  <a:gd name="connsiteX180" fmla="*/ 743927 w 1037297"/>
                  <a:gd name="connsiteY180" fmla="*/ 251194 h 838042"/>
                  <a:gd name="connsiteX181" fmla="*/ 755357 w 1037297"/>
                  <a:gd name="connsiteY181" fmla="*/ 241669 h 838042"/>
                  <a:gd name="connsiteX182" fmla="*/ 761072 w 1037297"/>
                  <a:gd name="connsiteY182" fmla="*/ 230239 h 838042"/>
                  <a:gd name="connsiteX183" fmla="*/ 762977 w 1037297"/>
                  <a:gd name="connsiteY183" fmla="*/ 224524 h 838042"/>
                  <a:gd name="connsiteX184" fmla="*/ 768692 w 1037297"/>
                  <a:gd name="connsiteY184" fmla="*/ 213094 h 838042"/>
                  <a:gd name="connsiteX185" fmla="*/ 766787 w 1037297"/>
                  <a:gd name="connsiteY185" fmla="*/ 197854 h 838042"/>
                  <a:gd name="connsiteX186" fmla="*/ 761072 w 1037297"/>
                  <a:gd name="connsiteY186" fmla="*/ 195949 h 838042"/>
                  <a:gd name="connsiteX187" fmla="*/ 740117 w 1037297"/>
                  <a:gd name="connsiteY187" fmla="*/ 197854 h 838042"/>
                  <a:gd name="connsiteX188" fmla="*/ 734402 w 1037297"/>
                  <a:gd name="connsiteY188" fmla="*/ 201664 h 838042"/>
                  <a:gd name="connsiteX189" fmla="*/ 722972 w 1037297"/>
                  <a:gd name="connsiteY189" fmla="*/ 205474 h 838042"/>
                  <a:gd name="connsiteX190" fmla="*/ 719162 w 1037297"/>
                  <a:gd name="connsiteY190" fmla="*/ 211189 h 838042"/>
                  <a:gd name="connsiteX191" fmla="*/ 713447 w 1037297"/>
                  <a:gd name="connsiteY191" fmla="*/ 213094 h 838042"/>
                  <a:gd name="connsiteX192" fmla="*/ 707732 w 1037297"/>
                  <a:gd name="connsiteY192" fmla="*/ 216904 h 838042"/>
                  <a:gd name="connsiteX193" fmla="*/ 702017 w 1037297"/>
                  <a:gd name="connsiteY193" fmla="*/ 222619 h 838042"/>
                  <a:gd name="connsiteX194" fmla="*/ 694397 w 1037297"/>
                  <a:gd name="connsiteY194" fmla="*/ 226429 h 838042"/>
                  <a:gd name="connsiteX195" fmla="*/ 652487 w 1037297"/>
                  <a:gd name="connsiteY195" fmla="*/ 255004 h 838042"/>
                  <a:gd name="connsiteX196" fmla="*/ 639152 w 1037297"/>
                  <a:gd name="connsiteY196" fmla="*/ 266434 h 838042"/>
                  <a:gd name="connsiteX197" fmla="*/ 629627 w 1037297"/>
                  <a:gd name="connsiteY197" fmla="*/ 283579 h 838042"/>
                  <a:gd name="connsiteX198" fmla="*/ 604862 w 1037297"/>
                  <a:gd name="connsiteY198" fmla="*/ 289294 h 838042"/>
                  <a:gd name="connsiteX199" fmla="*/ 591527 w 1037297"/>
                  <a:gd name="connsiteY199" fmla="*/ 293104 h 838042"/>
                  <a:gd name="connsiteX200" fmla="*/ 576287 w 1037297"/>
                  <a:gd name="connsiteY200" fmla="*/ 291199 h 838042"/>
                  <a:gd name="connsiteX201" fmla="*/ 564857 w 1037297"/>
                  <a:gd name="connsiteY201" fmla="*/ 287389 h 838042"/>
                  <a:gd name="connsiteX202" fmla="*/ 553427 w 1037297"/>
                  <a:gd name="connsiteY202" fmla="*/ 283579 h 838042"/>
                  <a:gd name="connsiteX203" fmla="*/ 541997 w 1037297"/>
                  <a:gd name="connsiteY203" fmla="*/ 279769 h 838042"/>
                  <a:gd name="connsiteX204" fmla="*/ 536282 w 1037297"/>
                  <a:gd name="connsiteY204" fmla="*/ 277864 h 838042"/>
                  <a:gd name="connsiteX205" fmla="*/ 530567 w 1037297"/>
                  <a:gd name="connsiteY205" fmla="*/ 274054 h 838042"/>
                  <a:gd name="connsiteX206" fmla="*/ 519137 w 1037297"/>
                  <a:gd name="connsiteY206" fmla="*/ 268339 h 838042"/>
                  <a:gd name="connsiteX207" fmla="*/ 511517 w 1037297"/>
                  <a:gd name="connsiteY207" fmla="*/ 256909 h 838042"/>
                  <a:gd name="connsiteX208" fmla="*/ 507707 w 1037297"/>
                  <a:gd name="connsiteY208" fmla="*/ 235954 h 838042"/>
                  <a:gd name="connsiteX209" fmla="*/ 509612 w 1037297"/>
                  <a:gd name="connsiteY209" fmla="*/ 171184 h 838042"/>
                  <a:gd name="connsiteX210" fmla="*/ 508314 w 1037297"/>
                  <a:gd name="connsiteY210" fmla="*/ 73485 h 838042"/>
                  <a:gd name="connsiteX211" fmla="*/ 454116 w 1037297"/>
                  <a:gd name="connsiteY211" fmla="*/ 11248 h 838042"/>
                  <a:gd name="connsiteX212" fmla="*/ 435401 w 1037297"/>
                  <a:gd name="connsiteY212" fmla="*/ 68523 h 838042"/>
                  <a:gd name="connsiteX213" fmla="*/ 427697 w 1037297"/>
                  <a:gd name="connsiteY213" fmla="*/ 137103 h 838042"/>
                  <a:gd name="connsiteX214" fmla="*/ 420077 w 1037297"/>
                  <a:gd name="connsiteY214" fmla="*/ 169279 h 838042"/>
                  <a:gd name="connsiteX215" fmla="*/ 416267 w 1037297"/>
                  <a:gd name="connsiteY215" fmla="*/ 186424 h 838042"/>
                  <a:gd name="connsiteX216" fmla="*/ 420077 w 1037297"/>
                  <a:gd name="connsiteY216" fmla="*/ 207379 h 838042"/>
                  <a:gd name="connsiteX217" fmla="*/ 423887 w 1037297"/>
                  <a:gd name="connsiteY217" fmla="*/ 213094 h 838042"/>
                  <a:gd name="connsiteX218" fmla="*/ 427697 w 1037297"/>
                  <a:gd name="connsiteY218" fmla="*/ 224524 h 838042"/>
                  <a:gd name="connsiteX219" fmla="*/ 425792 w 1037297"/>
                  <a:gd name="connsiteY219" fmla="*/ 251194 h 838042"/>
                  <a:gd name="connsiteX220" fmla="*/ 420077 w 1037297"/>
                  <a:gd name="connsiteY220" fmla="*/ 253099 h 838042"/>
                  <a:gd name="connsiteX221" fmla="*/ 414362 w 1037297"/>
                  <a:gd name="connsiteY221" fmla="*/ 256909 h 838042"/>
                  <a:gd name="connsiteX222" fmla="*/ 423887 w 1037297"/>
                  <a:gd name="connsiteY222"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39127 w 1037297"/>
                  <a:gd name="connsiteY105" fmla="*/ 647434 h 838042"/>
                  <a:gd name="connsiteX106" fmla="*/ 452462 w 1037297"/>
                  <a:gd name="connsiteY106" fmla="*/ 632194 h 838042"/>
                  <a:gd name="connsiteX107" fmla="*/ 460082 w 1037297"/>
                  <a:gd name="connsiteY107" fmla="*/ 620764 h 838042"/>
                  <a:gd name="connsiteX108" fmla="*/ 463892 w 1037297"/>
                  <a:gd name="connsiteY108" fmla="*/ 609334 h 838042"/>
                  <a:gd name="connsiteX109" fmla="*/ 467702 w 1037297"/>
                  <a:gd name="connsiteY109" fmla="*/ 594094 h 838042"/>
                  <a:gd name="connsiteX110" fmla="*/ 469607 w 1037297"/>
                  <a:gd name="connsiteY110" fmla="*/ 588379 h 838042"/>
                  <a:gd name="connsiteX111" fmla="*/ 509612 w 1037297"/>
                  <a:gd name="connsiteY111" fmla="*/ 582664 h 838042"/>
                  <a:gd name="connsiteX112" fmla="*/ 538187 w 1037297"/>
                  <a:gd name="connsiteY112" fmla="*/ 573139 h 838042"/>
                  <a:gd name="connsiteX113" fmla="*/ 543902 w 1037297"/>
                  <a:gd name="connsiteY113" fmla="*/ 571234 h 838042"/>
                  <a:gd name="connsiteX114" fmla="*/ 549617 w 1037297"/>
                  <a:gd name="connsiteY114" fmla="*/ 569329 h 838042"/>
                  <a:gd name="connsiteX115" fmla="*/ 557237 w 1037297"/>
                  <a:gd name="connsiteY115" fmla="*/ 567424 h 838042"/>
                  <a:gd name="connsiteX116" fmla="*/ 576287 w 1037297"/>
                  <a:gd name="connsiteY116" fmla="*/ 559804 h 838042"/>
                  <a:gd name="connsiteX117" fmla="*/ 587717 w 1037297"/>
                  <a:gd name="connsiteY117" fmla="*/ 555994 h 838042"/>
                  <a:gd name="connsiteX118" fmla="*/ 722972 w 1037297"/>
                  <a:gd name="connsiteY118" fmla="*/ 639814 h 838042"/>
                  <a:gd name="connsiteX119" fmla="*/ 780122 w 1037297"/>
                  <a:gd name="connsiteY119" fmla="*/ 656959 h 838042"/>
                  <a:gd name="connsiteX120" fmla="*/ 791552 w 1037297"/>
                  <a:gd name="connsiteY120" fmla="*/ 651244 h 838042"/>
                  <a:gd name="connsiteX121" fmla="*/ 797267 w 1037297"/>
                  <a:gd name="connsiteY121" fmla="*/ 649339 h 838042"/>
                  <a:gd name="connsiteX122" fmla="*/ 804887 w 1037297"/>
                  <a:gd name="connsiteY122" fmla="*/ 632194 h 838042"/>
                  <a:gd name="connsiteX123" fmla="*/ 802982 w 1037297"/>
                  <a:gd name="connsiteY123" fmla="*/ 607429 h 838042"/>
                  <a:gd name="connsiteX124" fmla="*/ 801077 w 1037297"/>
                  <a:gd name="connsiteY124" fmla="*/ 601714 h 838042"/>
                  <a:gd name="connsiteX125" fmla="*/ 799172 w 1037297"/>
                  <a:gd name="connsiteY125" fmla="*/ 594094 h 838042"/>
                  <a:gd name="connsiteX126" fmla="*/ 785837 w 1037297"/>
                  <a:gd name="connsiteY126" fmla="*/ 576949 h 838042"/>
                  <a:gd name="connsiteX127" fmla="*/ 776312 w 1037297"/>
                  <a:gd name="connsiteY127" fmla="*/ 571234 h 838042"/>
                  <a:gd name="connsiteX128" fmla="*/ 650582 w 1037297"/>
                  <a:gd name="connsiteY128" fmla="*/ 479794 h 838042"/>
                  <a:gd name="connsiteX129" fmla="*/ 646772 w 1037297"/>
                  <a:gd name="connsiteY129" fmla="*/ 462649 h 838042"/>
                  <a:gd name="connsiteX130" fmla="*/ 648677 w 1037297"/>
                  <a:gd name="connsiteY130" fmla="*/ 455029 h 838042"/>
                  <a:gd name="connsiteX131" fmla="*/ 652487 w 1037297"/>
                  <a:gd name="connsiteY131" fmla="*/ 437884 h 838042"/>
                  <a:gd name="connsiteX132" fmla="*/ 656297 w 1037297"/>
                  <a:gd name="connsiteY132" fmla="*/ 432169 h 838042"/>
                  <a:gd name="connsiteX133" fmla="*/ 658202 w 1037297"/>
                  <a:gd name="connsiteY133" fmla="*/ 426454 h 838042"/>
                  <a:gd name="connsiteX134" fmla="*/ 663917 w 1037297"/>
                  <a:gd name="connsiteY134" fmla="*/ 424549 h 838042"/>
                  <a:gd name="connsiteX135" fmla="*/ 673442 w 1037297"/>
                  <a:gd name="connsiteY135" fmla="*/ 413119 h 838042"/>
                  <a:gd name="connsiteX136" fmla="*/ 726782 w 1037297"/>
                  <a:gd name="connsiteY136" fmla="*/ 405499 h 838042"/>
                  <a:gd name="connsiteX137" fmla="*/ 844892 w 1037297"/>
                  <a:gd name="connsiteY137" fmla="*/ 407404 h 838042"/>
                  <a:gd name="connsiteX138" fmla="*/ 873467 w 1037297"/>
                  <a:gd name="connsiteY138" fmla="*/ 409309 h 838042"/>
                  <a:gd name="connsiteX139" fmla="*/ 902042 w 1037297"/>
                  <a:gd name="connsiteY139" fmla="*/ 415024 h 838042"/>
                  <a:gd name="connsiteX140" fmla="*/ 924902 w 1037297"/>
                  <a:gd name="connsiteY140" fmla="*/ 418834 h 838042"/>
                  <a:gd name="connsiteX141" fmla="*/ 953477 w 1037297"/>
                  <a:gd name="connsiteY141" fmla="*/ 424549 h 838042"/>
                  <a:gd name="connsiteX142" fmla="*/ 959192 w 1037297"/>
                  <a:gd name="connsiteY142" fmla="*/ 424549 h 838042"/>
                  <a:gd name="connsiteX143" fmla="*/ 1004912 w 1037297"/>
                  <a:gd name="connsiteY143" fmla="*/ 422644 h 838042"/>
                  <a:gd name="connsiteX144" fmla="*/ 1033487 w 1037297"/>
                  <a:gd name="connsiteY144" fmla="*/ 415024 h 838042"/>
                  <a:gd name="connsiteX145" fmla="*/ 1037297 w 1037297"/>
                  <a:gd name="connsiteY145" fmla="*/ 409309 h 838042"/>
                  <a:gd name="connsiteX146" fmla="*/ 1035392 w 1037297"/>
                  <a:gd name="connsiteY146" fmla="*/ 390259 h 838042"/>
                  <a:gd name="connsiteX147" fmla="*/ 1029677 w 1037297"/>
                  <a:gd name="connsiteY147" fmla="*/ 386449 h 838042"/>
                  <a:gd name="connsiteX148" fmla="*/ 1014437 w 1037297"/>
                  <a:gd name="connsiteY148" fmla="*/ 384544 h 838042"/>
                  <a:gd name="connsiteX149" fmla="*/ 1008722 w 1037297"/>
                  <a:gd name="connsiteY149" fmla="*/ 382639 h 838042"/>
                  <a:gd name="connsiteX150" fmla="*/ 1001102 w 1037297"/>
                  <a:gd name="connsiteY150" fmla="*/ 380734 h 838042"/>
                  <a:gd name="connsiteX151" fmla="*/ 989672 w 1037297"/>
                  <a:gd name="connsiteY151" fmla="*/ 373114 h 838042"/>
                  <a:gd name="connsiteX152" fmla="*/ 978242 w 1037297"/>
                  <a:gd name="connsiteY152" fmla="*/ 369304 h 838042"/>
                  <a:gd name="connsiteX153" fmla="*/ 972527 w 1037297"/>
                  <a:gd name="connsiteY153" fmla="*/ 367399 h 838042"/>
                  <a:gd name="connsiteX154" fmla="*/ 964907 w 1037297"/>
                  <a:gd name="connsiteY154" fmla="*/ 365494 h 838042"/>
                  <a:gd name="connsiteX155" fmla="*/ 959192 w 1037297"/>
                  <a:gd name="connsiteY155" fmla="*/ 363589 h 838042"/>
                  <a:gd name="connsiteX156" fmla="*/ 938237 w 1037297"/>
                  <a:gd name="connsiteY156" fmla="*/ 357874 h 838042"/>
                  <a:gd name="connsiteX157" fmla="*/ 932522 w 1037297"/>
                  <a:gd name="connsiteY157" fmla="*/ 355969 h 838042"/>
                  <a:gd name="connsiteX158" fmla="*/ 827747 w 1037297"/>
                  <a:gd name="connsiteY158" fmla="*/ 357874 h 838042"/>
                  <a:gd name="connsiteX159" fmla="*/ 822032 w 1037297"/>
                  <a:gd name="connsiteY159" fmla="*/ 359779 h 838042"/>
                  <a:gd name="connsiteX160" fmla="*/ 732497 w 1037297"/>
                  <a:gd name="connsiteY160" fmla="*/ 361684 h 838042"/>
                  <a:gd name="connsiteX161" fmla="*/ 719162 w 1037297"/>
                  <a:gd name="connsiteY161" fmla="*/ 365494 h 838042"/>
                  <a:gd name="connsiteX162" fmla="*/ 698207 w 1037297"/>
                  <a:gd name="connsiteY162" fmla="*/ 367399 h 838042"/>
                  <a:gd name="connsiteX163" fmla="*/ 671537 w 1037297"/>
                  <a:gd name="connsiteY163" fmla="*/ 369304 h 838042"/>
                  <a:gd name="connsiteX164" fmla="*/ 671537 w 1037297"/>
                  <a:gd name="connsiteY164" fmla="*/ 369304 h 838042"/>
                  <a:gd name="connsiteX165" fmla="*/ 648677 w 1037297"/>
                  <a:gd name="connsiteY165" fmla="*/ 373114 h 838042"/>
                  <a:gd name="connsiteX166" fmla="*/ 644867 w 1037297"/>
                  <a:gd name="connsiteY166" fmla="*/ 361684 h 838042"/>
                  <a:gd name="connsiteX167" fmla="*/ 642962 w 1037297"/>
                  <a:gd name="connsiteY167" fmla="*/ 355969 h 838042"/>
                  <a:gd name="connsiteX168" fmla="*/ 644867 w 1037297"/>
                  <a:gd name="connsiteY168" fmla="*/ 338824 h 838042"/>
                  <a:gd name="connsiteX169" fmla="*/ 646772 w 1037297"/>
                  <a:gd name="connsiteY169" fmla="*/ 333109 h 838042"/>
                  <a:gd name="connsiteX170" fmla="*/ 663917 w 1037297"/>
                  <a:gd name="connsiteY170" fmla="*/ 323584 h 838042"/>
                  <a:gd name="connsiteX171" fmla="*/ 675347 w 1037297"/>
                  <a:gd name="connsiteY171" fmla="*/ 315964 h 838042"/>
                  <a:gd name="connsiteX172" fmla="*/ 677252 w 1037297"/>
                  <a:gd name="connsiteY172" fmla="*/ 310249 h 838042"/>
                  <a:gd name="connsiteX173" fmla="*/ 682967 w 1037297"/>
                  <a:gd name="connsiteY173" fmla="*/ 308344 h 838042"/>
                  <a:gd name="connsiteX174" fmla="*/ 688682 w 1037297"/>
                  <a:gd name="connsiteY174" fmla="*/ 304534 h 838042"/>
                  <a:gd name="connsiteX175" fmla="*/ 698207 w 1037297"/>
                  <a:gd name="connsiteY175" fmla="*/ 295009 h 838042"/>
                  <a:gd name="connsiteX176" fmla="*/ 707732 w 1037297"/>
                  <a:gd name="connsiteY176" fmla="*/ 283579 h 838042"/>
                  <a:gd name="connsiteX177" fmla="*/ 719162 w 1037297"/>
                  <a:gd name="connsiteY177" fmla="*/ 275959 h 838042"/>
                  <a:gd name="connsiteX178" fmla="*/ 734402 w 1037297"/>
                  <a:gd name="connsiteY178" fmla="*/ 262624 h 838042"/>
                  <a:gd name="connsiteX179" fmla="*/ 743927 w 1037297"/>
                  <a:gd name="connsiteY179" fmla="*/ 251194 h 838042"/>
                  <a:gd name="connsiteX180" fmla="*/ 755357 w 1037297"/>
                  <a:gd name="connsiteY180" fmla="*/ 241669 h 838042"/>
                  <a:gd name="connsiteX181" fmla="*/ 761072 w 1037297"/>
                  <a:gd name="connsiteY181" fmla="*/ 230239 h 838042"/>
                  <a:gd name="connsiteX182" fmla="*/ 762977 w 1037297"/>
                  <a:gd name="connsiteY182" fmla="*/ 224524 h 838042"/>
                  <a:gd name="connsiteX183" fmla="*/ 768692 w 1037297"/>
                  <a:gd name="connsiteY183" fmla="*/ 213094 h 838042"/>
                  <a:gd name="connsiteX184" fmla="*/ 766787 w 1037297"/>
                  <a:gd name="connsiteY184" fmla="*/ 197854 h 838042"/>
                  <a:gd name="connsiteX185" fmla="*/ 761072 w 1037297"/>
                  <a:gd name="connsiteY185" fmla="*/ 195949 h 838042"/>
                  <a:gd name="connsiteX186" fmla="*/ 740117 w 1037297"/>
                  <a:gd name="connsiteY186" fmla="*/ 197854 h 838042"/>
                  <a:gd name="connsiteX187" fmla="*/ 734402 w 1037297"/>
                  <a:gd name="connsiteY187" fmla="*/ 201664 h 838042"/>
                  <a:gd name="connsiteX188" fmla="*/ 722972 w 1037297"/>
                  <a:gd name="connsiteY188" fmla="*/ 205474 h 838042"/>
                  <a:gd name="connsiteX189" fmla="*/ 719162 w 1037297"/>
                  <a:gd name="connsiteY189" fmla="*/ 211189 h 838042"/>
                  <a:gd name="connsiteX190" fmla="*/ 713447 w 1037297"/>
                  <a:gd name="connsiteY190" fmla="*/ 213094 h 838042"/>
                  <a:gd name="connsiteX191" fmla="*/ 707732 w 1037297"/>
                  <a:gd name="connsiteY191" fmla="*/ 216904 h 838042"/>
                  <a:gd name="connsiteX192" fmla="*/ 702017 w 1037297"/>
                  <a:gd name="connsiteY192" fmla="*/ 222619 h 838042"/>
                  <a:gd name="connsiteX193" fmla="*/ 694397 w 1037297"/>
                  <a:gd name="connsiteY193" fmla="*/ 226429 h 838042"/>
                  <a:gd name="connsiteX194" fmla="*/ 652487 w 1037297"/>
                  <a:gd name="connsiteY194" fmla="*/ 255004 h 838042"/>
                  <a:gd name="connsiteX195" fmla="*/ 639152 w 1037297"/>
                  <a:gd name="connsiteY195" fmla="*/ 266434 h 838042"/>
                  <a:gd name="connsiteX196" fmla="*/ 629627 w 1037297"/>
                  <a:gd name="connsiteY196" fmla="*/ 283579 h 838042"/>
                  <a:gd name="connsiteX197" fmla="*/ 604862 w 1037297"/>
                  <a:gd name="connsiteY197" fmla="*/ 289294 h 838042"/>
                  <a:gd name="connsiteX198" fmla="*/ 591527 w 1037297"/>
                  <a:gd name="connsiteY198" fmla="*/ 293104 h 838042"/>
                  <a:gd name="connsiteX199" fmla="*/ 576287 w 1037297"/>
                  <a:gd name="connsiteY199" fmla="*/ 291199 h 838042"/>
                  <a:gd name="connsiteX200" fmla="*/ 564857 w 1037297"/>
                  <a:gd name="connsiteY200" fmla="*/ 287389 h 838042"/>
                  <a:gd name="connsiteX201" fmla="*/ 553427 w 1037297"/>
                  <a:gd name="connsiteY201" fmla="*/ 283579 h 838042"/>
                  <a:gd name="connsiteX202" fmla="*/ 541997 w 1037297"/>
                  <a:gd name="connsiteY202" fmla="*/ 279769 h 838042"/>
                  <a:gd name="connsiteX203" fmla="*/ 536282 w 1037297"/>
                  <a:gd name="connsiteY203" fmla="*/ 277864 h 838042"/>
                  <a:gd name="connsiteX204" fmla="*/ 530567 w 1037297"/>
                  <a:gd name="connsiteY204" fmla="*/ 274054 h 838042"/>
                  <a:gd name="connsiteX205" fmla="*/ 519137 w 1037297"/>
                  <a:gd name="connsiteY205" fmla="*/ 268339 h 838042"/>
                  <a:gd name="connsiteX206" fmla="*/ 511517 w 1037297"/>
                  <a:gd name="connsiteY206" fmla="*/ 256909 h 838042"/>
                  <a:gd name="connsiteX207" fmla="*/ 507707 w 1037297"/>
                  <a:gd name="connsiteY207" fmla="*/ 235954 h 838042"/>
                  <a:gd name="connsiteX208" fmla="*/ 509612 w 1037297"/>
                  <a:gd name="connsiteY208" fmla="*/ 171184 h 838042"/>
                  <a:gd name="connsiteX209" fmla="*/ 508314 w 1037297"/>
                  <a:gd name="connsiteY209" fmla="*/ 73485 h 838042"/>
                  <a:gd name="connsiteX210" fmla="*/ 454116 w 1037297"/>
                  <a:gd name="connsiteY210" fmla="*/ 11248 h 838042"/>
                  <a:gd name="connsiteX211" fmla="*/ 435401 w 1037297"/>
                  <a:gd name="connsiteY211" fmla="*/ 68523 h 838042"/>
                  <a:gd name="connsiteX212" fmla="*/ 427697 w 1037297"/>
                  <a:gd name="connsiteY212" fmla="*/ 137103 h 838042"/>
                  <a:gd name="connsiteX213" fmla="*/ 420077 w 1037297"/>
                  <a:gd name="connsiteY213" fmla="*/ 169279 h 838042"/>
                  <a:gd name="connsiteX214" fmla="*/ 416267 w 1037297"/>
                  <a:gd name="connsiteY214" fmla="*/ 186424 h 838042"/>
                  <a:gd name="connsiteX215" fmla="*/ 420077 w 1037297"/>
                  <a:gd name="connsiteY215" fmla="*/ 207379 h 838042"/>
                  <a:gd name="connsiteX216" fmla="*/ 423887 w 1037297"/>
                  <a:gd name="connsiteY216" fmla="*/ 213094 h 838042"/>
                  <a:gd name="connsiteX217" fmla="*/ 427697 w 1037297"/>
                  <a:gd name="connsiteY217" fmla="*/ 224524 h 838042"/>
                  <a:gd name="connsiteX218" fmla="*/ 425792 w 1037297"/>
                  <a:gd name="connsiteY218" fmla="*/ 251194 h 838042"/>
                  <a:gd name="connsiteX219" fmla="*/ 420077 w 1037297"/>
                  <a:gd name="connsiteY219" fmla="*/ 253099 h 838042"/>
                  <a:gd name="connsiteX220" fmla="*/ 414362 w 1037297"/>
                  <a:gd name="connsiteY220" fmla="*/ 256909 h 838042"/>
                  <a:gd name="connsiteX221" fmla="*/ 423887 w 1037297"/>
                  <a:gd name="connsiteY221"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52462 w 1037297"/>
                  <a:gd name="connsiteY105" fmla="*/ 632194 h 838042"/>
                  <a:gd name="connsiteX106" fmla="*/ 460082 w 1037297"/>
                  <a:gd name="connsiteY106" fmla="*/ 620764 h 838042"/>
                  <a:gd name="connsiteX107" fmla="*/ 463892 w 1037297"/>
                  <a:gd name="connsiteY107" fmla="*/ 609334 h 838042"/>
                  <a:gd name="connsiteX108" fmla="*/ 467702 w 1037297"/>
                  <a:gd name="connsiteY108" fmla="*/ 594094 h 838042"/>
                  <a:gd name="connsiteX109" fmla="*/ 469607 w 1037297"/>
                  <a:gd name="connsiteY109" fmla="*/ 588379 h 838042"/>
                  <a:gd name="connsiteX110" fmla="*/ 509612 w 1037297"/>
                  <a:gd name="connsiteY110" fmla="*/ 582664 h 838042"/>
                  <a:gd name="connsiteX111" fmla="*/ 538187 w 1037297"/>
                  <a:gd name="connsiteY111" fmla="*/ 573139 h 838042"/>
                  <a:gd name="connsiteX112" fmla="*/ 543902 w 1037297"/>
                  <a:gd name="connsiteY112" fmla="*/ 571234 h 838042"/>
                  <a:gd name="connsiteX113" fmla="*/ 549617 w 1037297"/>
                  <a:gd name="connsiteY113" fmla="*/ 569329 h 838042"/>
                  <a:gd name="connsiteX114" fmla="*/ 557237 w 1037297"/>
                  <a:gd name="connsiteY114" fmla="*/ 567424 h 838042"/>
                  <a:gd name="connsiteX115" fmla="*/ 576287 w 1037297"/>
                  <a:gd name="connsiteY115" fmla="*/ 559804 h 838042"/>
                  <a:gd name="connsiteX116" fmla="*/ 587717 w 1037297"/>
                  <a:gd name="connsiteY116" fmla="*/ 555994 h 838042"/>
                  <a:gd name="connsiteX117" fmla="*/ 722972 w 1037297"/>
                  <a:gd name="connsiteY117" fmla="*/ 639814 h 838042"/>
                  <a:gd name="connsiteX118" fmla="*/ 780122 w 1037297"/>
                  <a:gd name="connsiteY118" fmla="*/ 656959 h 838042"/>
                  <a:gd name="connsiteX119" fmla="*/ 791552 w 1037297"/>
                  <a:gd name="connsiteY119" fmla="*/ 651244 h 838042"/>
                  <a:gd name="connsiteX120" fmla="*/ 797267 w 1037297"/>
                  <a:gd name="connsiteY120" fmla="*/ 649339 h 838042"/>
                  <a:gd name="connsiteX121" fmla="*/ 804887 w 1037297"/>
                  <a:gd name="connsiteY121" fmla="*/ 632194 h 838042"/>
                  <a:gd name="connsiteX122" fmla="*/ 802982 w 1037297"/>
                  <a:gd name="connsiteY122" fmla="*/ 607429 h 838042"/>
                  <a:gd name="connsiteX123" fmla="*/ 801077 w 1037297"/>
                  <a:gd name="connsiteY123" fmla="*/ 601714 h 838042"/>
                  <a:gd name="connsiteX124" fmla="*/ 799172 w 1037297"/>
                  <a:gd name="connsiteY124" fmla="*/ 594094 h 838042"/>
                  <a:gd name="connsiteX125" fmla="*/ 785837 w 1037297"/>
                  <a:gd name="connsiteY125" fmla="*/ 576949 h 838042"/>
                  <a:gd name="connsiteX126" fmla="*/ 776312 w 1037297"/>
                  <a:gd name="connsiteY126" fmla="*/ 571234 h 838042"/>
                  <a:gd name="connsiteX127" fmla="*/ 650582 w 1037297"/>
                  <a:gd name="connsiteY127" fmla="*/ 479794 h 838042"/>
                  <a:gd name="connsiteX128" fmla="*/ 646772 w 1037297"/>
                  <a:gd name="connsiteY128" fmla="*/ 462649 h 838042"/>
                  <a:gd name="connsiteX129" fmla="*/ 648677 w 1037297"/>
                  <a:gd name="connsiteY129" fmla="*/ 455029 h 838042"/>
                  <a:gd name="connsiteX130" fmla="*/ 652487 w 1037297"/>
                  <a:gd name="connsiteY130" fmla="*/ 437884 h 838042"/>
                  <a:gd name="connsiteX131" fmla="*/ 656297 w 1037297"/>
                  <a:gd name="connsiteY131" fmla="*/ 432169 h 838042"/>
                  <a:gd name="connsiteX132" fmla="*/ 658202 w 1037297"/>
                  <a:gd name="connsiteY132" fmla="*/ 426454 h 838042"/>
                  <a:gd name="connsiteX133" fmla="*/ 663917 w 1037297"/>
                  <a:gd name="connsiteY133" fmla="*/ 424549 h 838042"/>
                  <a:gd name="connsiteX134" fmla="*/ 673442 w 1037297"/>
                  <a:gd name="connsiteY134" fmla="*/ 413119 h 838042"/>
                  <a:gd name="connsiteX135" fmla="*/ 726782 w 1037297"/>
                  <a:gd name="connsiteY135" fmla="*/ 405499 h 838042"/>
                  <a:gd name="connsiteX136" fmla="*/ 844892 w 1037297"/>
                  <a:gd name="connsiteY136" fmla="*/ 407404 h 838042"/>
                  <a:gd name="connsiteX137" fmla="*/ 873467 w 1037297"/>
                  <a:gd name="connsiteY137" fmla="*/ 409309 h 838042"/>
                  <a:gd name="connsiteX138" fmla="*/ 902042 w 1037297"/>
                  <a:gd name="connsiteY138" fmla="*/ 415024 h 838042"/>
                  <a:gd name="connsiteX139" fmla="*/ 924902 w 1037297"/>
                  <a:gd name="connsiteY139" fmla="*/ 418834 h 838042"/>
                  <a:gd name="connsiteX140" fmla="*/ 953477 w 1037297"/>
                  <a:gd name="connsiteY140" fmla="*/ 424549 h 838042"/>
                  <a:gd name="connsiteX141" fmla="*/ 959192 w 1037297"/>
                  <a:gd name="connsiteY141" fmla="*/ 424549 h 838042"/>
                  <a:gd name="connsiteX142" fmla="*/ 1004912 w 1037297"/>
                  <a:gd name="connsiteY142" fmla="*/ 422644 h 838042"/>
                  <a:gd name="connsiteX143" fmla="*/ 1033487 w 1037297"/>
                  <a:gd name="connsiteY143" fmla="*/ 415024 h 838042"/>
                  <a:gd name="connsiteX144" fmla="*/ 1037297 w 1037297"/>
                  <a:gd name="connsiteY144" fmla="*/ 409309 h 838042"/>
                  <a:gd name="connsiteX145" fmla="*/ 1035392 w 1037297"/>
                  <a:gd name="connsiteY145" fmla="*/ 390259 h 838042"/>
                  <a:gd name="connsiteX146" fmla="*/ 1029677 w 1037297"/>
                  <a:gd name="connsiteY146" fmla="*/ 386449 h 838042"/>
                  <a:gd name="connsiteX147" fmla="*/ 1014437 w 1037297"/>
                  <a:gd name="connsiteY147" fmla="*/ 384544 h 838042"/>
                  <a:gd name="connsiteX148" fmla="*/ 1008722 w 1037297"/>
                  <a:gd name="connsiteY148" fmla="*/ 382639 h 838042"/>
                  <a:gd name="connsiteX149" fmla="*/ 1001102 w 1037297"/>
                  <a:gd name="connsiteY149" fmla="*/ 380734 h 838042"/>
                  <a:gd name="connsiteX150" fmla="*/ 989672 w 1037297"/>
                  <a:gd name="connsiteY150" fmla="*/ 373114 h 838042"/>
                  <a:gd name="connsiteX151" fmla="*/ 978242 w 1037297"/>
                  <a:gd name="connsiteY151" fmla="*/ 369304 h 838042"/>
                  <a:gd name="connsiteX152" fmla="*/ 972527 w 1037297"/>
                  <a:gd name="connsiteY152" fmla="*/ 367399 h 838042"/>
                  <a:gd name="connsiteX153" fmla="*/ 964907 w 1037297"/>
                  <a:gd name="connsiteY153" fmla="*/ 365494 h 838042"/>
                  <a:gd name="connsiteX154" fmla="*/ 959192 w 1037297"/>
                  <a:gd name="connsiteY154" fmla="*/ 363589 h 838042"/>
                  <a:gd name="connsiteX155" fmla="*/ 938237 w 1037297"/>
                  <a:gd name="connsiteY155" fmla="*/ 357874 h 838042"/>
                  <a:gd name="connsiteX156" fmla="*/ 932522 w 1037297"/>
                  <a:gd name="connsiteY156" fmla="*/ 355969 h 838042"/>
                  <a:gd name="connsiteX157" fmla="*/ 827747 w 1037297"/>
                  <a:gd name="connsiteY157" fmla="*/ 357874 h 838042"/>
                  <a:gd name="connsiteX158" fmla="*/ 822032 w 1037297"/>
                  <a:gd name="connsiteY158" fmla="*/ 359779 h 838042"/>
                  <a:gd name="connsiteX159" fmla="*/ 732497 w 1037297"/>
                  <a:gd name="connsiteY159" fmla="*/ 361684 h 838042"/>
                  <a:gd name="connsiteX160" fmla="*/ 719162 w 1037297"/>
                  <a:gd name="connsiteY160" fmla="*/ 365494 h 838042"/>
                  <a:gd name="connsiteX161" fmla="*/ 698207 w 1037297"/>
                  <a:gd name="connsiteY161" fmla="*/ 367399 h 838042"/>
                  <a:gd name="connsiteX162" fmla="*/ 671537 w 1037297"/>
                  <a:gd name="connsiteY162" fmla="*/ 369304 h 838042"/>
                  <a:gd name="connsiteX163" fmla="*/ 671537 w 1037297"/>
                  <a:gd name="connsiteY163" fmla="*/ 369304 h 838042"/>
                  <a:gd name="connsiteX164" fmla="*/ 648677 w 1037297"/>
                  <a:gd name="connsiteY164" fmla="*/ 373114 h 838042"/>
                  <a:gd name="connsiteX165" fmla="*/ 644867 w 1037297"/>
                  <a:gd name="connsiteY165" fmla="*/ 361684 h 838042"/>
                  <a:gd name="connsiteX166" fmla="*/ 642962 w 1037297"/>
                  <a:gd name="connsiteY166" fmla="*/ 355969 h 838042"/>
                  <a:gd name="connsiteX167" fmla="*/ 644867 w 1037297"/>
                  <a:gd name="connsiteY167" fmla="*/ 338824 h 838042"/>
                  <a:gd name="connsiteX168" fmla="*/ 646772 w 1037297"/>
                  <a:gd name="connsiteY168" fmla="*/ 333109 h 838042"/>
                  <a:gd name="connsiteX169" fmla="*/ 663917 w 1037297"/>
                  <a:gd name="connsiteY169" fmla="*/ 323584 h 838042"/>
                  <a:gd name="connsiteX170" fmla="*/ 675347 w 1037297"/>
                  <a:gd name="connsiteY170" fmla="*/ 315964 h 838042"/>
                  <a:gd name="connsiteX171" fmla="*/ 677252 w 1037297"/>
                  <a:gd name="connsiteY171" fmla="*/ 310249 h 838042"/>
                  <a:gd name="connsiteX172" fmla="*/ 682967 w 1037297"/>
                  <a:gd name="connsiteY172" fmla="*/ 308344 h 838042"/>
                  <a:gd name="connsiteX173" fmla="*/ 688682 w 1037297"/>
                  <a:gd name="connsiteY173" fmla="*/ 304534 h 838042"/>
                  <a:gd name="connsiteX174" fmla="*/ 698207 w 1037297"/>
                  <a:gd name="connsiteY174" fmla="*/ 295009 h 838042"/>
                  <a:gd name="connsiteX175" fmla="*/ 707732 w 1037297"/>
                  <a:gd name="connsiteY175" fmla="*/ 283579 h 838042"/>
                  <a:gd name="connsiteX176" fmla="*/ 719162 w 1037297"/>
                  <a:gd name="connsiteY176" fmla="*/ 275959 h 838042"/>
                  <a:gd name="connsiteX177" fmla="*/ 734402 w 1037297"/>
                  <a:gd name="connsiteY177" fmla="*/ 262624 h 838042"/>
                  <a:gd name="connsiteX178" fmla="*/ 743927 w 1037297"/>
                  <a:gd name="connsiteY178" fmla="*/ 251194 h 838042"/>
                  <a:gd name="connsiteX179" fmla="*/ 755357 w 1037297"/>
                  <a:gd name="connsiteY179" fmla="*/ 241669 h 838042"/>
                  <a:gd name="connsiteX180" fmla="*/ 761072 w 1037297"/>
                  <a:gd name="connsiteY180" fmla="*/ 230239 h 838042"/>
                  <a:gd name="connsiteX181" fmla="*/ 762977 w 1037297"/>
                  <a:gd name="connsiteY181" fmla="*/ 224524 h 838042"/>
                  <a:gd name="connsiteX182" fmla="*/ 768692 w 1037297"/>
                  <a:gd name="connsiteY182" fmla="*/ 213094 h 838042"/>
                  <a:gd name="connsiteX183" fmla="*/ 766787 w 1037297"/>
                  <a:gd name="connsiteY183" fmla="*/ 197854 h 838042"/>
                  <a:gd name="connsiteX184" fmla="*/ 761072 w 1037297"/>
                  <a:gd name="connsiteY184" fmla="*/ 195949 h 838042"/>
                  <a:gd name="connsiteX185" fmla="*/ 740117 w 1037297"/>
                  <a:gd name="connsiteY185" fmla="*/ 197854 h 838042"/>
                  <a:gd name="connsiteX186" fmla="*/ 734402 w 1037297"/>
                  <a:gd name="connsiteY186" fmla="*/ 201664 h 838042"/>
                  <a:gd name="connsiteX187" fmla="*/ 722972 w 1037297"/>
                  <a:gd name="connsiteY187" fmla="*/ 205474 h 838042"/>
                  <a:gd name="connsiteX188" fmla="*/ 719162 w 1037297"/>
                  <a:gd name="connsiteY188" fmla="*/ 211189 h 838042"/>
                  <a:gd name="connsiteX189" fmla="*/ 713447 w 1037297"/>
                  <a:gd name="connsiteY189" fmla="*/ 213094 h 838042"/>
                  <a:gd name="connsiteX190" fmla="*/ 707732 w 1037297"/>
                  <a:gd name="connsiteY190" fmla="*/ 216904 h 838042"/>
                  <a:gd name="connsiteX191" fmla="*/ 702017 w 1037297"/>
                  <a:gd name="connsiteY191" fmla="*/ 222619 h 838042"/>
                  <a:gd name="connsiteX192" fmla="*/ 694397 w 1037297"/>
                  <a:gd name="connsiteY192" fmla="*/ 226429 h 838042"/>
                  <a:gd name="connsiteX193" fmla="*/ 652487 w 1037297"/>
                  <a:gd name="connsiteY193" fmla="*/ 255004 h 838042"/>
                  <a:gd name="connsiteX194" fmla="*/ 639152 w 1037297"/>
                  <a:gd name="connsiteY194" fmla="*/ 266434 h 838042"/>
                  <a:gd name="connsiteX195" fmla="*/ 629627 w 1037297"/>
                  <a:gd name="connsiteY195" fmla="*/ 283579 h 838042"/>
                  <a:gd name="connsiteX196" fmla="*/ 604862 w 1037297"/>
                  <a:gd name="connsiteY196" fmla="*/ 289294 h 838042"/>
                  <a:gd name="connsiteX197" fmla="*/ 591527 w 1037297"/>
                  <a:gd name="connsiteY197" fmla="*/ 293104 h 838042"/>
                  <a:gd name="connsiteX198" fmla="*/ 576287 w 1037297"/>
                  <a:gd name="connsiteY198" fmla="*/ 291199 h 838042"/>
                  <a:gd name="connsiteX199" fmla="*/ 564857 w 1037297"/>
                  <a:gd name="connsiteY199" fmla="*/ 287389 h 838042"/>
                  <a:gd name="connsiteX200" fmla="*/ 553427 w 1037297"/>
                  <a:gd name="connsiteY200" fmla="*/ 283579 h 838042"/>
                  <a:gd name="connsiteX201" fmla="*/ 541997 w 1037297"/>
                  <a:gd name="connsiteY201" fmla="*/ 279769 h 838042"/>
                  <a:gd name="connsiteX202" fmla="*/ 536282 w 1037297"/>
                  <a:gd name="connsiteY202" fmla="*/ 277864 h 838042"/>
                  <a:gd name="connsiteX203" fmla="*/ 530567 w 1037297"/>
                  <a:gd name="connsiteY203" fmla="*/ 274054 h 838042"/>
                  <a:gd name="connsiteX204" fmla="*/ 519137 w 1037297"/>
                  <a:gd name="connsiteY204" fmla="*/ 268339 h 838042"/>
                  <a:gd name="connsiteX205" fmla="*/ 511517 w 1037297"/>
                  <a:gd name="connsiteY205" fmla="*/ 256909 h 838042"/>
                  <a:gd name="connsiteX206" fmla="*/ 507707 w 1037297"/>
                  <a:gd name="connsiteY206" fmla="*/ 235954 h 838042"/>
                  <a:gd name="connsiteX207" fmla="*/ 509612 w 1037297"/>
                  <a:gd name="connsiteY207" fmla="*/ 171184 h 838042"/>
                  <a:gd name="connsiteX208" fmla="*/ 508314 w 1037297"/>
                  <a:gd name="connsiteY208" fmla="*/ 73485 h 838042"/>
                  <a:gd name="connsiteX209" fmla="*/ 454116 w 1037297"/>
                  <a:gd name="connsiteY209" fmla="*/ 11248 h 838042"/>
                  <a:gd name="connsiteX210" fmla="*/ 435401 w 1037297"/>
                  <a:gd name="connsiteY210" fmla="*/ 68523 h 838042"/>
                  <a:gd name="connsiteX211" fmla="*/ 427697 w 1037297"/>
                  <a:gd name="connsiteY211" fmla="*/ 137103 h 838042"/>
                  <a:gd name="connsiteX212" fmla="*/ 420077 w 1037297"/>
                  <a:gd name="connsiteY212" fmla="*/ 169279 h 838042"/>
                  <a:gd name="connsiteX213" fmla="*/ 416267 w 1037297"/>
                  <a:gd name="connsiteY213" fmla="*/ 186424 h 838042"/>
                  <a:gd name="connsiteX214" fmla="*/ 420077 w 1037297"/>
                  <a:gd name="connsiteY214" fmla="*/ 207379 h 838042"/>
                  <a:gd name="connsiteX215" fmla="*/ 423887 w 1037297"/>
                  <a:gd name="connsiteY215" fmla="*/ 213094 h 838042"/>
                  <a:gd name="connsiteX216" fmla="*/ 427697 w 1037297"/>
                  <a:gd name="connsiteY216" fmla="*/ 224524 h 838042"/>
                  <a:gd name="connsiteX217" fmla="*/ 425792 w 1037297"/>
                  <a:gd name="connsiteY217" fmla="*/ 251194 h 838042"/>
                  <a:gd name="connsiteX218" fmla="*/ 420077 w 1037297"/>
                  <a:gd name="connsiteY218" fmla="*/ 253099 h 838042"/>
                  <a:gd name="connsiteX219" fmla="*/ 414362 w 1037297"/>
                  <a:gd name="connsiteY219" fmla="*/ 256909 h 838042"/>
                  <a:gd name="connsiteX220" fmla="*/ 423887 w 1037297"/>
                  <a:gd name="connsiteY220"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52462 w 1037297"/>
                  <a:gd name="connsiteY105" fmla="*/ 632194 h 838042"/>
                  <a:gd name="connsiteX106" fmla="*/ 460082 w 1037297"/>
                  <a:gd name="connsiteY106" fmla="*/ 620764 h 838042"/>
                  <a:gd name="connsiteX107" fmla="*/ 467702 w 1037297"/>
                  <a:gd name="connsiteY107" fmla="*/ 594094 h 838042"/>
                  <a:gd name="connsiteX108" fmla="*/ 469607 w 1037297"/>
                  <a:gd name="connsiteY108" fmla="*/ 588379 h 838042"/>
                  <a:gd name="connsiteX109" fmla="*/ 509612 w 1037297"/>
                  <a:gd name="connsiteY109" fmla="*/ 582664 h 838042"/>
                  <a:gd name="connsiteX110" fmla="*/ 538187 w 1037297"/>
                  <a:gd name="connsiteY110" fmla="*/ 573139 h 838042"/>
                  <a:gd name="connsiteX111" fmla="*/ 543902 w 1037297"/>
                  <a:gd name="connsiteY111" fmla="*/ 571234 h 838042"/>
                  <a:gd name="connsiteX112" fmla="*/ 549617 w 1037297"/>
                  <a:gd name="connsiteY112" fmla="*/ 569329 h 838042"/>
                  <a:gd name="connsiteX113" fmla="*/ 557237 w 1037297"/>
                  <a:gd name="connsiteY113" fmla="*/ 567424 h 838042"/>
                  <a:gd name="connsiteX114" fmla="*/ 576287 w 1037297"/>
                  <a:gd name="connsiteY114" fmla="*/ 559804 h 838042"/>
                  <a:gd name="connsiteX115" fmla="*/ 587717 w 1037297"/>
                  <a:gd name="connsiteY115" fmla="*/ 555994 h 838042"/>
                  <a:gd name="connsiteX116" fmla="*/ 722972 w 1037297"/>
                  <a:gd name="connsiteY116" fmla="*/ 639814 h 838042"/>
                  <a:gd name="connsiteX117" fmla="*/ 780122 w 1037297"/>
                  <a:gd name="connsiteY117" fmla="*/ 656959 h 838042"/>
                  <a:gd name="connsiteX118" fmla="*/ 791552 w 1037297"/>
                  <a:gd name="connsiteY118" fmla="*/ 651244 h 838042"/>
                  <a:gd name="connsiteX119" fmla="*/ 797267 w 1037297"/>
                  <a:gd name="connsiteY119" fmla="*/ 649339 h 838042"/>
                  <a:gd name="connsiteX120" fmla="*/ 804887 w 1037297"/>
                  <a:gd name="connsiteY120" fmla="*/ 632194 h 838042"/>
                  <a:gd name="connsiteX121" fmla="*/ 802982 w 1037297"/>
                  <a:gd name="connsiteY121" fmla="*/ 607429 h 838042"/>
                  <a:gd name="connsiteX122" fmla="*/ 801077 w 1037297"/>
                  <a:gd name="connsiteY122" fmla="*/ 601714 h 838042"/>
                  <a:gd name="connsiteX123" fmla="*/ 799172 w 1037297"/>
                  <a:gd name="connsiteY123" fmla="*/ 594094 h 838042"/>
                  <a:gd name="connsiteX124" fmla="*/ 785837 w 1037297"/>
                  <a:gd name="connsiteY124" fmla="*/ 576949 h 838042"/>
                  <a:gd name="connsiteX125" fmla="*/ 776312 w 1037297"/>
                  <a:gd name="connsiteY125" fmla="*/ 571234 h 838042"/>
                  <a:gd name="connsiteX126" fmla="*/ 650582 w 1037297"/>
                  <a:gd name="connsiteY126" fmla="*/ 479794 h 838042"/>
                  <a:gd name="connsiteX127" fmla="*/ 646772 w 1037297"/>
                  <a:gd name="connsiteY127" fmla="*/ 462649 h 838042"/>
                  <a:gd name="connsiteX128" fmla="*/ 648677 w 1037297"/>
                  <a:gd name="connsiteY128" fmla="*/ 455029 h 838042"/>
                  <a:gd name="connsiteX129" fmla="*/ 652487 w 1037297"/>
                  <a:gd name="connsiteY129" fmla="*/ 437884 h 838042"/>
                  <a:gd name="connsiteX130" fmla="*/ 656297 w 1037297"/>
                  <a:gd name="connsiteY130" fmla="*/ 432169 h 838042"/>
                  <a:gd name="connsiteX131" fmla="*/ 658202 w 1037297"/>
                  <a:gd name="connsiteY131" fmla="*/ 426454 h 838042"/>
                  <a:gd name="connsiteX132" fmla="*/ 663917 w 1037297"/>
                  <a:gd name="connsiteY132" fmla="*/ 424549 h 838042"/>
                  <a:gd name="connsiteX133" fmla="*/ 673442 w 1037297"/>
                  <a:gd name="connsiteY133" fmla="*/ 413119 h 838042"/>
                  <a:gd name="connsiteX134" fmla="*/ 726782 w 1037297"/>
                  <a:gd name="connsiteY134" fmla="*/ 405499 h 838042"/>
                  <a:gd name="connsiteX135" fmla="*/ 844892 w 1037297"/>
                  <a:gd name="connsiteY135" fmla="*/ 407404 h 838042"/>
                  <a:gd name="connsiteX136" fmla="*/ 873467 w 1037297"/>
                  <a:gd name="connsiteY136" fmla="*/ 409309 h 838042"/>
                  <a:gd name="connsiteX137" fmla="*/ 902042 w 1037297"/>
                  <a:gd name="connsiteY137" fmla="*/ 415024 h 838042"/>
                  <a:gd name="connsiteX138" fmla="*/ 924902 w 1037297"/>
                  <a:gd name="connsiteY138" fmla="*/ 418834 h 838042"/>
                  <a:gd name="connsiteX139" fmla="*/ 953477 w 1037297"/>
                  <a:gd name="connsiteY139" fmla="*/ 424549 h 838042"/>
                  <a:gd name="connsiteX140" fmla="*/ 959192 w 1037297"/>
                  <a:gd name="connsiteY140" fmla="*/ 424549 h 838042"/>
                  <a:gd name="connsiteX141" fmla="*/ 1004912 w 1037297"/>
                  <a:gd name="connsiteY141" fmla="*/ 422644 h 838042"/>
                  <a:gd name="connsiteX142" fmla="*/ 1033487 w 1037297"/>
                  <a:gd name="connsiteY142" fmla="*/ 415024 h 838042"/>
                  <a:gd name="connsiteX143" fmla="*/ 1037297 w 1037297"/>
                  <a:gd name="connsiteY143" fmla="*/ 409309 h 838042"/>
                  <a:gd name="connsiteX144" fmla="*/ 1035392 w 1037297"/>
                  <a:gd name="connsiteY144" fmla="*/ 390259 h 838042"/>
                  <a:gd name="connsiteX145" fmla="*/ 1029677 w 1037297"/>
                  <a:gd name="connsiteY145" fmla="*/ 386449 h 838042"/>
                  <a:gd name="connsiteX146" fmla="*/ 1014437 w 1037297"/>
                  <a:gd name="connsiteY146" fmla="*/ 384544 h 838042"/>
                  <a:gd name="connsiteX147" fmla="*/ 1008722 w 1037297"/>
                  <a:gd name="connsiteY147" fmla="*/ 382639 h 838042"/>
                  <a:gd name="connsiteX148" fmla="*/ 1001102 w 1037297"/>
                  <a:gd name="connsiteY148" fmla="*/ 380734 h 838042"/>
                  <a:gd name="connsiteX149" fmla="*/ 989672 w 1037297"/>
                  <a:gd name="connsiteY149" fmla="*/ 373114 h 838042"/>
                  <a:gd name="connsiteX150" fmla="*/ 978242 w 1037297"/>
                  <a:gd name="connsiteY150" fmla="*/ 369304 h 838042"/>
                  <a:gd name="connsiteX151" fmla="*/ 972527 w 1037297"/>
                  <a:gd name="connsiteY151" fmla="*/ 367399 h 838042"/>
                  <a:gd name="connsiteX152" fmla="*/ 964907 w 1037297"/>
                  <a:gd name="connsiteY152" fmla="*/ 365494 h 838042"/>
                  <a:gd name="connsiteX153" fmla="*/ 959192 w 1037297"/>
                  <a:gd name="connsiteY153" fmla="*/ 363589 h 838042"/>
                  <a:gd name="connsiteX154" fmla="*/ 938237 w 1037297"/>
                  <a:gd name="connsiteY154" fmla="*/ 357874 h 838042"/>
                  <a:gd name="connsiteX155" fmla="*/ 932522 w 1037297"/>
                  <a:gd name="connsiteY155" fmla="*/ 355969 h 838042"/>
                  <a:gd name="connsiteX156" fmla="*/ 827747 w 1037297"/>
                  <a:gd name="connsiteY156" fmla="*/ 357874 h 838042"/>
                  <a:gd name="connsiteX157" fmla="*/ 822032 w 1037297"/>
                  <a:gd name="connsiteY157" fmla="*/ 359779 h 838042"/>
                  <a:gd name="connsiteX158" fmla="*/ 732497 w 1037297"/>
                  <a:gd name="connsiteY158" fmla="*/ 361684 h 838042"/>
                  <a:gd name="connsiteX159" fmla="*/ 719162 w 1037297"/>
                  <a:gd name="connsiteY159" fmla="*/ 365494 h 838042"/>
                  <a:gd name="connsiteX160" fmla="*/ 698207 w 1037297"/>
                  <a:gd name="connsiteY160" fmla="*/ 367399 h 838042"/>
                  <a:gd name="connsiteX161" fmla="*/ 671537 w 1037297"/>
                  <a:gd name="connsiteY161" fmla="*/ 369304 h 838042"/>
                  <a:gd name="connsiteX162" fmla="*/ 671537 w 1037297"/>
                  <a:gd name="connsiteY162" fmla="*/ 369304 h 838042"/>
                  <a:gd name="connsiteX163" fmla="*/ 648677 w 1037297"/>
                  <a:gd name="connsiteY163" fmla="*/ 373114 h 838042"/>
                  <a:gd name="connsiteX164" fmla="*/ 644867 w 1037297"/>
                  <a:gd name="connsiteY164" fmla="*/ 361684 h 838042"/>
                  <a:gd name="connsiteX165" fmla="*/ 642962 w 1037297"/>
                  <a:gd name="connsiteY165" fmla="*/ 355969 h 838042"/>
                  <a:gd name="connsiteX166" fmla="*/ 644867 w 1037297"/>
                  <a:gd name="connsiteY166" fmla="*/ 338824 h 838042"/>
                  <a:gd name="connsiteX167" fmla="*/ 646772 w 1037297"/>
                  <a:gd name="connsiteY167" fmla="*/ 333109 h 838042"/>
                  <a:gd name="connsiteX168" fmla="*/ 663917 w 1037297"/>
                  <a:gd name="connsiteY168" fmla="*/ 323584 h 838042"/>
                  <a:gd name="connsiteX169" fmla="*/ 675347 w 1037297"/>
                  <a:gd name="connsiteY169" fmla="*/ 315964 h 838042"/>
                  <a:gd name="connsiteX170" fmla="*/ 677252 w 1037297"/>
                  <a:gd name="connsiteY170" fmla="*/ 310249 h 838042"/>
                  <a:gd name="connsiteX171" fmla="*/ 682967 w 1037297"/>
                  <a:gd name="connsiteY171" fmla="*/ 308344 h 838042"/>
                  <a:gd name="connsiteX172" fmla="*/ 688682 w 1037297"/>
                  <a:gd name="connsiteY172" fmla="*/ 304534 h 838042"/>
                  <a:gd name="connsiteX173" fmla="*/ 698207 w 1037297"/>
                  <a:gd name="connsiteY173" fmla="*/ 295009 h 838042"/>
                  <a:gd name="connsiteX174" fmla="*/ 707732 w 1037297"/>
                  <a:gd name="connsiteY174" fmla="*/ 283579 h 838042"/>
                  <a:gd name="connsiteX175" fmla="*/ 719162 w 1037297"/>
                  <a:gd name="connsiteY175" fmla="*/ 275959 h 838042"/>
                  <a:gd name="connsiteX176" fmla="*/ 734402 w 1037297"/>
                  <a:gd name="connsiteY176" fmla="*/ 262624 h 838042"/>
                  <a:gd name="connsiteX177" fmla="*/ 743927 w 1037297"/>
                  <a:gd name="connsiteY177" fmla="*/ 251194 h 838042"/>
                  <a:gd name="connsiteX178" fmla="*/ 755357 w 1037297"/>
                  <a:gd name="connsiteY178" fmla="*/ 241669 h 838042"/>
                  <a:gd name="connsiteX179" fmla="*/ 761072 w 1037297"/>
                  <a:gd name="connsiteY179" fmla="*/ 230239 h 838042"/>
                  <a:gd name="connsiteX180" fmla="*/ 762977 w 1037297"/>
                  <a:gd name="connsiteY180" fmla="*/ 224524 h 838042"/>
                  <a:gd name="connsiteX181" fmla="*/ 768692 w 1037297"/>
                  <a:gd name="connsiteY181" fmla="*/ 213094 h 838042"/>
                  <a:gd name="connsiteX182" fmla="*/ 766787 w 1037297"/>
                  <a:gd name="connsiteY182" fmla="*/ 197854 h 838042"/>
                  <a:gd name="connsiteX183" fmla="*/ 761072 w 1037297"/>
                  <a:gd name="connsiteY183" fmla="*/ 195949 h 838042"/>
                  <a:gd name="connsiteX184" fmla="*/ 740117 w 1037297"/>
                  <a:gd name="connsiteY184" fmla="*/ 197854 h 838042"/>
                  <a:gd name="connsiteX185" fmla="*/ 734402 w 1037297"/>
                  <a:gd name="connsiteY185" fmla="*/ 201664 h 838042"/>
                  <a:gd name="connsiteX186" fmla="*/ 722972 w 1037297"/>
                  <a:gd name="connsiteY186" fmla="*/ 205474 h 838042"/>
                  <a:gd name="connsiteX187" fmla="*/ 719162 w 1037297"/>
                  <a:gd name="connsiteY187" fmla="*/ 211189 h 838042"/>
                  <a:gd name="connsiteX188" fmla="*/ 713447 w 1037297"/>
                  <a:gd name="connsiteY188" fmla="*/ 213094 h 838042"/>
                  <a:gd name="connsiteX189" fmla="*/ 707732 w 1037297"/>
                  <a:gd name="connsiteY189" fmla="*/ 216904 h 838042"/>
                  <a:gd name="connsiteX190" fmla="*/ 702017 w 1037297"/>
                  <a:gd name="connsiteY190" fmla="*/ 222619 h 838042"/>
                  <a:gd name="connsiteX191" fmla="*/ 694397 w 1037297"/>
                  <a:gd name="connsiteY191" fmla="*/ 226429 h 838042"/>
                  <a:gd name="connsiteX192" fmla="*/ 652487 w 1037297"/>
                  <a:gd name="connsiteY192" fmla="*/ 255004 h 838042"/>
                  <a:gd name="connsiteX193" fmla="*/ 639152 w 1037297"/>
                  <a:gd name="connsiteY193" fmla="*/ 266434 h 838042"/>
                  <a:gd name="connsiteX194" fmla="*/ 629627 w 1037297"/>
                  <a:gd name="connsiteY194" fmla="*/ 283579 h 838042"/>
                  <a:gd name="connsiteX195" fmla="*/ 604862 w 1037297"/>
                  <a:gd name="connsiteY195" fmla="*/ 289294 h 838042"/>
                  <a:gd name="connsiteX196" fmla="*/ 591527 w 1037297"/>
                  <a:gd name="connsiteY196" fmla="*/ 293104 h 838042"/>
                  <a:gd name="connsiteX197" fmla="*/ 576287 w 1037297"/>
                  <a:gd name="connsiteY197" fmla="*/ 291199 h 838042"/>
                  <a:gd name="connsiteX198" fmla="*/ 564857 w 1037297"/>
                  <a:gd name="connsiteY198" fmla="*/ 287389 h 838042"/>
                  <a:gd name="connsiteX199" fmla="*/ 553427 w 1037297"/>
                  <a:gd name="connsiteY199" fmla="*/ 283579 h 838042"/>
                  <a:gd name="connsiteX200" fmla="*/ 541997 w 1037297"/>
                  <a:gd name="connsiteY200" fmla="*/ 279769 h 838042"/>
                  <a:gd name="connsiteX201" fmla="*/ 536282 w 1037297"/>
                  <a:gd name="connsiteY201" fmla="*/ 277864 h 838042"/>
                  <a:gd name="connsiteX202" fmla="*/ 530567 w 1037297"/>
                  <a:gd name="connsiteY202" fmla="*/ 274054 h 838042"/>
                  <a:gd name="connsiteX203" fmla="*/ 519137 w 1037297"/>
                  <a:gd name="connsiteY203" fmla="*/ 268339 h 838042"/>
                  <a:gd name="connsiteX204" fmla="*/ 511517 w 1037297"/>
                  <a:gd name="connsiteY204" fmla="*/ 256909 h 838042"/>
                  <a:gd name="connsiteX205" fmla="*/ 507707 w 1037297"/>
                  <a:gd name="connsiteY205" fmla="*/ 235954 h 838042"/>
                  <a:gd name="connsiteX206" fmla="*/ 509612 w 1037297"/>
                  <a:gd name="connsiteY206" fmla="*/ 171184 h 838042"/>
                  <a:gd name="connsiteX207" fmla="*/ 508314 w 1037297"/>
                  <a:gd name="connsiteY207" fmla="*/ 73485 h 838042"/>
                  <a:gd name="connsiteX208" fmla="*/ 454116 w 1037297"/>
                  <a:gd name="connsiteY208" fmla="*/ 11248 h 838042"/>
                  <a:gd name="connsiteX209" fmla="*/ 435401 w 1037297"/>
                  <a:gd name="connsiteY209" fmla="*/ 68523 h 838042"/>
                  <a:gd name="connsiteX210" fmla="*/ 427697 w 1037297"/>
                  <a:gd name="connsiteY210" fmla="*/ 137103 h 838042"/>
                  <a:gd name="connsiteX211" fmla="*/ 420077 w 1037297"/>
                  <a:gd name="connsiteY211" fmla="*/ 169279 h 838042"/>
                  <a:gd name="connsiteX212" fmla="*/ 416267 w 1037297"/>
                  <a:gd name="connsiteY212" fmla="*/ 186424 h 838042"/>
                  <a:gd name="connsiteX213" fmla="*/ 420077 w 1037297"/>
                  <a:gd name="connsiteY213" fmla="*/ 207379 h 838042"/>
                  <a:gd name="connsiteX214" fmla="*/ 423887 w 1037297"/>
                  <a:gd name="connsiteY214" fmla="*/ 213094 h 838042"/>
                  <a:gd name="connsiteX215" fmla="*/ 427697 w 1037297"/>
                  <a:gd name="connsiteY215" fmla="*/ 224524 h 838042"/>
                  <a:gd name="connsiteX216" fmla="*/ 425792 w 1037297"/>
                  <a:gd name="connsiteY216" fmla="*/ 251194 h 838042"/>
                  <a:gd name="connsiteX217" fmla="*/ 420077 w 1037297"/>
                  <a:gd name="connsiteY217" fmla="*/ 253099 h 838042"/>
                  <a:gd name="connsiteX218" fmla="*/ 414362 w 1037297"/>
                  <a:gd name="connsiteY218" fmla="*/ 256909 h 838042"/>
                  <a:gd name="connsiteX219" fmla="*/ 423887 w 1037297"/>
                  <a:gd name="connsiteY219"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52462 w 1037297"/>
                  <a:gd name="connsiteY105" fmla="*/ 632194 h 838042"/>
                  <a:gd name="connsiteX106" fmla="*/ 460082 w 1037297"/>
                  <a:gd name="connsiteY106" fmla="*/ 620764 h 838042"/>
                  <a:gd name="connsiteX107" fmla="*/ 467702 w 1037297"/>
                  <a:gd name="connsiteY107" fmla="*/ 594094 h 838042"/>
                  <a:gd name="connsiteX108" fmla="*/ 509612 w 1037297"/>
                  <a:gd name="connsiteY108" fmla="*/ 582664 h 838042"/>
                  <a:gd name="connsiteX109" fmla="*/ 538187 w 1037297"/>
                  <a:gd name="connsiteY109" fmla="*/ 573139 h 838042"/>
                  <a:gd name="connsiteX110" fmla="*/ 543902 w 1037297"/>
                  <a:gd name="connsiteY110" fmla="*/ 571234 h 838042"/>
                  <a:gd name="connsiteX111" fmla="*/ 549617 w 1037297"/>
                  <a:gd name="connsiteY111" fmla="*/ 569329 h 838042"/>
                  <a:gd name="connsiteX112" fmla="*/ 557237 w 1037297"/>
                  <a:gd name="connsiteY112" fmla="*/ 567424 h 838042"/>
                  <a:gd name="connsiteX113" fmla="*/ 576287 w 1037297"/>
                  <a:gd name="connsiteY113" fmla="*/ 559804 h 838042"/>
                  <a:gd name="connsiteX114" fmla="*/ 587717 w 1037297"/>
                  <a:gd name="connsiteY114" fmla="*/ 555994 h 838042"/>
                  <a:gd name="connsiteX115" fmla="*/ 722972 w 1037297"/>
                  <a:gd name="connsiteY115" fmla="*/ 639814 h 838042"/>
                  <a:gd name="connsiteX116" fmla="*/ 780122 w 1037297"/>
                  <a:gd name="connsiteY116" fmla="*/ 656959 h 838042"/>
                  <a:gd name="connsiteX117" fmla="*/ 791552 w 1037297"/>
                  <a:gd name="connsiteY117" fmla="*/ 651244 h 838042"/>
                  <a:gd name="connsiteX118" fmla="*/ 797267 w 1037297"/>
                  <a:gd name="connsiteY118" fmla="*/ 649339 h 838042"/>
                  <a:gd name="connsiteX119" fmla="*/ 804887 w 1037297"/>
                  <a:gd name="connsiteY119" fmla="*/ 632194 h 838042"/>
                  <a:gd name="connsiteX120" fmla="*/ 802982 w 1037297"/>
                  <a:gd name="connsiteY120" fmla="*/ 607429 h 838042"/>
                  <a:gd name="connsiteX121" fmla="*/ 801077 w 1037297"/>
                  <a:gd name="connsiteY121" fmla="*/ 601714 h 838042"/>
                  <a:gd name="connsiteX122" fmla="*/ 799172 w 1037297"/>
                  <a:gd name="connsiteY122" fmla="*/ 594094 h 838042"/>
                  <a:gd name="connsiteX123" fmla="*/ 785837 w 1037297"/>
                  <a:gd name="connsiteY123" fmla="*/ 576949 h 838042"/>
                  <a:gd name="connsiteX124" fmla="*/ 776312 w 1037297"/>
                  <a:gd name="connsiteY124" fmla="*/ 571234 h 838042"/>
                  <a:gd name="connsiteX125" fmla="*/ 650582 w 1037297"/>
                  <a:gd name="connsiteY125" fmla="*/ 479794 h 838042"/>
                  <a:gd name="connsiteX126" fmla="*/ 646772 w 1037297"/>
                  <a:gd name="connsiteY126" fmla="*/ 462649 h 838042"/>
                  <a:gd name="connsiteX127" fmla="*/ 648677 w 1037297"/>
                  <a:gd name="connsiteY127" fmla="*/ 455029 h 838042"/>
                  <a:gd name="connsiteX128" fmla="*/ 652487 w 1037297"/>
                  <a:gd name="connsiteY128" fmla="*/ 437884 h 838042"/>
                  <a:gd name="connsiteX129" fmla="*/ 656297 w 1037297"/>
                  <a:gd name="connsiteY129" fmla="*/ 432169 h 838042"/>
                  <a:gd name="connsiteX130" fmla="*/ 658202 w 1037297"/>
                  <a:gd name="connsiteY130" fmla="*/ 426454 h 838042"/>
                  <a:gd name="connsiteX131" fmla="*/ 663917 w 1037297"/>
                  <a:gd name="connsiteY131" fmla="*/ 424549 h 838042"/>
                  <a:gd name="connsiteX132" fmla="*/ 673442 w 1037297"/>
                  <a:gd name="connsiteY132" fmla="*/ 413119 h 838042"/>
                  <a:gd name="connsiteX133" fmla="*/ 726782 w 1037297"/>
                  <a:gd name="connsiteY133" fmla="*/ 405499 h 838042"/>
                  <a:gd name="connsiteX134" fmla="*/ 844892 w 1037297"/>
                  <a:gd name="connsiteY134" fmla="*/ 407404 h 838042"/>
                  <a:gd name="connsiteX135" fmla="*/ 873467 w 1037297"/>
                  <a:gd name="connsiteY135" fmla="*/ 409309 h 838042"/>
                  <a:gd name="connsiteX136" fmla="*/ 902042 w 1037297"/>
                  <a:gd name="connsiteY136" fmla="*/ 415024 h 838042"/>
                  <a:gd name="connsiteX137" fmla="*/ 924902 w 1037297"/>
                  <a:gd name="connsiteY137" fmla="*/ 418834 h 838042"/>
                  <a:gd name="connsiteX138" fmla="*/ 953477 w 1037297"/>
                  <a:gd name="connsiteY138" fmla="*/ 424549 h 838042"/>
                  <a:gd name="connsiteX139" fmla="*/ 959192 w 1037297"/>
                  <a:gd name="connsiteY139" fmla="*/ 424549 h 838042"/>
                  <a:gd name="connsiteX140" fmla="*/ 1004912 w 1037297"/>
                  <a:gd name="connsiteY140" fmla="*/ 422644 h 838042"/>
                  <a:gd name="connsiteX141" fmla="*/ 1033487 w 1037297"/>
                  <a:gd name="connsiteY141" fmla="*/ 415024 h 838042"/>
                  <a:gd name="connsiteX142" fmla="*/ 1037297 w 1037297"/>
                  <a:gd name="connsiteY142" fmla="*/ 409309 h 838042"/>
                  <a:gd name="connsiteX143" fmla="*/ 1035392 w 1037297"/>
                  <a:gd name="connsiteY143" fmla="*/ 390259 h 838042"/>
                  <a:gd name="connsiteX144" fmla="*/ 1029677 w 1037297"/>
                  <a:gd name="connsiteY144" fmla="*/ 386449 h 838042"/>
                  <a:gd name="connsiteX145" fmla="*/ 1014437 w 1037297"/>
                  <a:gd name="connsiteY145" fmla="*/ 384544 h 838042"/>
                  <a:gd name="connsiteX146" fmla="*/ 1008722 w 1037297"/>
                  <a:gd name="connsiteY146" fmla="*/ 382639 h 838042"/>
                  <a:gd name="connsiteX147" fmla="*/ 1001102 w 1037297"/>
                  <a:gd name="connsiteY147" fmla="*/ 380734 h 838042"/>
                  <a:gd name="connsiteX148" fmla="*/ 989672 w 1037297"/>
                  <a:gd name="connsiteY148" fmla="*/ 373114 h 838042"/>
                  <a:gd name="connsiteX149" fmla="*/ 978242 w 1037297"/>
                  <a:gd name="connsiteY149" fmla="*/ 369304 h 838042"/>
                  <a:gd name="connsiteX150" fmla="*/ 972527 w 1037297"/>
                  <a:gd name="connsiteY150" fmla="*/ 367399 h 838042"/>
                  <a:gd name="connsiteX151" fmla="*/ 964907 w 1037297"/>
                  <a:gd name="connsiteY151" fmla="*/ 365494 h 838042"/>
                  <a:gd name="connsiteX152" fmla="*/ 959192 w 1037297"/>
                  <a:gd name="connsiteY152" fmla="*/ 363589 h 838042"/>
                  <a:gd name="connsiteX153" fmla="*/ 938237 w 1037297"/>
                  <a:gd name="connsiteY153" fmla="*/ 357874 h 838042"/>
                  <a:gd name="connsiteX154" fmla="*/ 932522 w 1037297"/>
                  <a:gd name="connsiteY154" fmla="*/ 355969 h 838042"/>
                  <a:gd name="connsiteX155" fmla="*/ 827747 w 1037297"/>
                  <a:gd name="connsiteY155" fmla="*/ 357874 h 838042"/>
                  <a:gd name="connsiteX156" fmla="*/ 822032 w 1037297"/>
                  <a:gd name="connsiteY156" fmla="*/ 359779 h 838042"/>
                  <a:gd name="connsiteX157" fmla="*/ 732497 w 1037297"/>
                  <a:gd name="connsiteY157" fmla="*/ 361684 h 838042"/>
                  <a:gd name="connsiteX158" fmla="*/ 719162 w 1037297"/>
                  <a:gd name="connsiteY158" fmla="*/ 365494 h 838042"/>
                  <a:gd name="connsiteX159" fmla="*/ 698207 w 1037297"/>
                  <a:gd name="connsiteY159" fmla="*/ 367399 h 838042"/>
                  <a:gd name="connsiteX160" fmla="*/ 671537 w 1037297"/>
                  <a:gd name="connsiteY160" fmla="*/ 369304 h 838042"/>
                  <a:gd name="connsiteX161" fmla="*/ 671537 w 1037297"/>
                  <a:gd name="connsiteY161" fmla="*/ 369304 h 838042"/>
                  <a:gd name="connsiteX162" fmla="*/ 648677 w 1037297"/>
                  <a:gd name="connsiteY162" fmla="*/ 373114 h 838042"/>
                  <a:gd name="connsiteX163" fmla="*/ 644867 w 1037297"/>
                  <a:gd name="connsiteY163" fmla="*/ 361684 h 838042"/>
                  <a:gd name="connsiteX164" fmla="*/ 642962 w 1037297"/>
                  <a:gd name="connsiteY164" fmla="*/ 355969 h 838042"/>
                  <a:gd name="connsiteX165" fmla="*/ 644867 w 1037297"/>
                  <a:gd name="connsiteY165" fmla="*/ 338824 h 838042"/>
                  <a:gd name="connsiteX166" fmla="*/ 646772 w 1037297"/>
                  <a:gd name="connsiteY166" fmla="*/ 333109 h 838042"/>
                  <a:gd name="connsiteX167" fmla="*/ 663917 w 1037297"/>
                  <a:gd name="connsiteY167" fmla="*/ 323584 h 838042"/>
                  <a:gd name="connsiteX168" fmla="*/ 675347 w 1037297"/>
                  <a:gd name="connsiteY168" fmla="*/ 315964 h 838042"/>
                  <a:gd name="connsiteX169" fmla="*/ 677252 w 1037297"/>
                  <a:gd name="connsiteY169" fmla="*/ 310249 h 838042"/>
                  <a:gd name="connsiteX170" fmla="*/ 682967 w 1037297"/>
                  <a:gd name="connsiteY170" fmla="*/ 308344 h 838042"/>
                  <a:gd name="connsiteX171" fmla="*/ 688682 w 1037297"/>
                  <a:gd name="connsiteY171" fmla="*/ 304534 h 838042"/>
                  <a:gd name="connsiteX172" fmla="*/ 698207 w 1037297"/>
                  <a:gd name="connsiteY172" fmla="*/ 295009 h 838042"/>
                  <a:gd name="connsiteX173" fmla="*/ 707732 w 1037297"/>
                  <a:gd name="connsiteY173" fmla="*/ 283579 h 838042"/>
                  <a:gd name="connsiteX174" fmla="*/ 719162 w 1037297"/>
                  <a:gd name="connsiteY174" fmla="*/ 275959 h 838042"/>
                  <a:gd name="connsiteX175" fmla="*/ 734402 w 1037297"/>
                  <a:gd name="connsiteY175" fmla="*/ 262624 h 838042"/>
                  <a:gd name="connsiteX176" fmla="*/ 743927 w 1037297"/>
                  <a:gd name="connsiteY176" fmla="*/ 251194 h 838042"/>
                  <a:gd name="connsiteX177" fmla="*/ 755357 w 1037297"/>
                  <a:gd name="connsiteY177" fmla="*/ 241669 h 838042"/>
                  <a:gd name="connsiteX178" fmla="*/ 761072 w 1037297"/>
                  <a:gd name="connsiteY178" fmla="*/ 230239 h 838042"/>
                  <a:gd name="connsiteX179" fmla="*/ 762977 w 1037297"/>
                  <a:gd name="connsiteY179" fmla="*/ 224524 h 838042"/>
                  <a:gd name="connsiteX180" fmla="*/ 768692 w 1037297"/>
                  <a:gd name="connsiteY180" fmla="*/ 213094 h 838042"/>
                  <a:gd name="connsiteX181" fmla="*/ 766787 w 1037297"/>
                  <a:gd name="connsiteY181" fmla="*/ 197854 h 838042"/>
                  <a:gd name="connsiteX182" fmla="*/ 761072 w 1037297"/>
                  <a:gd name="connsiteY182" fmla="*/ 195949 h 838042"/>
                  <a:gd name="connsiteX183" fmla="*/ 740117 w 1037297"/>
                  <a:gd name="connsiteY183" fmla="*/ 197854 h 838042"/>
                  <a:gd name="connsiteX184" fmla="*/ 734402 w 1037297"/>
                  <a:gd name="connsiteY184" fmla="*/ 201664 h 838042"/>
                  <a:gd name="connsiteX185" fmla="*/ 722972 w 1037297"/>
                  <a:gd name="connsiteY185" fmla="*/ 205474 h 838042"/>
                  <a:gd name="connsiteX186" fmla="*/ 719162 w 1037297"/>
                  <a:gd name="connsiteY186" fmla="*/ 211189 h 838042"/>
                  <a:gd name="connsiteX187" fmla="*/ 713447 w 1037297"/>
                  <a:gd name="connsiteY187" fmla="*/ 213094 h 838042"/>
                  <a:gd name="connsiteX188" fmla="*/ 707732 w 1037297"/>
                  <a:gd name="connsiteY188" fmla="*/ 216904 h 838042"/>
                  <a:gd name="connsiteX189" fmla="*/ 702017 w 1037297"/>
                  <a:gd name="connsiteY189" fmla="*/ 222619 h 838042"/>
                  <a:gd name="connsiteX190" fmla="*/ 694397 w 1037297"/>
                  <a:gd name="connsiteY190" fmla="*/ 226429 h 838042"/>
                  <a:gd name="connsiteX191" fmla="*/ 652487 w 1037297"/>
                  <a:gd name="connsiteY191" fmla="*/ 255004 h 838042"/>
                  <a:gd name="connsiteX192" fmla="*/ 639152 w 1037297"/>
                  <a:gd name="connsiteY192" fmla="*/ 266434 h 838042"/>
                  <a:gd name="connsiteX193" fmla="*/ 629627 w 1037297"/>
                  <a:gd name="connsiteY193" fmla="*/ 283579 h 838042"/>
                  <a:gd name="connsiteX194" fmla="*/ 604862 w 1037297"/>
                  <a:gd name="connsiteY194" fmla="*/ 289294 h 838042"/>
                  <a:gd name="connsiteX195" fmla="*/ 591527 w 1037297"/>
                  <a:gd name="connsiteY195" fmla="*/ 293104 h 838042"/>
                  <a:gd name="connsiteX196" fmla="*/ 576287 w 1037297"/>
                  <a:gd name="connsiteY196" fmla="*/ 291199 h 838042"/>
                  <a:gd name="connsiteX197" fmla="*/ 564857 w 1037297"/>
                  <a:gd name="connsiteY197" fmla="*/ 287389 h 838042"/>
                  <a:gd name="connsiteX198" fmla="*/ 553427 w 1037297"/>
                  <a:gd name="connsiteY198" fmla="*/ 283579 h 838042"/>
                  <a:gd name="connsiteX199" fmla="*/ 541997 w 1037297"/>
                  <a:gd name="connsiteY199" fmla="*/ 279769 h 838042"/>
                  <a:gd name="connsiteX200" fmla="*/ 536282 w 1037297"/>
                  <a:gd name="connsiteY200" fmla="*/ 277864 h 838042"/>
                  <a:gd name="connsiteX201" fmla="*/ 530567 w 1037297"/>
                  <a:gd name="connsiteY201" fmla="*/ 274054 h 838042"/>
                  <a:gd name="connsiteX202" fmla="*/ 519137 w 1037297"/>
                  <a:gd name="connsiteY202" fmla="*/ 268339 h 838042"/>
                  <a:gd name="connsiteX203" fmla="*/ 511517 w 1037297"/>
                  <a:gd name="connsiteY203" fmla="*/ 256909 h 838042"/>
                  <a:gd name="connsiteX204" fmla="*/ 507707 w 1037297"/>
                  <a:gd name="connsiteY204" fmla="*/ 235954 h 838042"/>
                  <a:gd name="connsiteX205" fmla="*/ 509612 w 1037297"/>
                  <a:gd name="connsiteY205" fmla="*/ 171184 h 838042"/>
                  <a:gd name="connsiteX206" fmla="*/ 508314 w 1037297"/>
                  <a:gd name="connsiteY206" fmla="*/ 73485 h 838042"/>
                  <a:gd name="connsiteX207" fmla="*/ 454116 w 1037297"/>
                  <a:gd name="connsiteY207" fmla="*/ 11248 h 838042"/>
                  <a:gd name="connsiteX208" fmla="*/ 435401 w 1037297"/>
                  <a:gd name="connsiteY208" fmla="*/ 68523 h 838042"/>
                  <a:gd name="connsiteX209" fmla="*/ 427697 w 1037297"/>
                  <a:gd name="connsiteY209" fmla="*/ 137103 h 838042"/>
                  <a:gd name="connsiteX210" fmla="*/ 420077 w 1037297"/>
                  <a:gd name="connsiteY210" fmla="*/ 169279 h 838042"/>
                  <a:gd name="connsiteX211" fmla="*/ 416267 w 1037297"/>
                  <a:gd name="connsiteY211" fmla="*/ 186424 h 838042"/>
                  <a:gd name="connsiteX212" fmla="*/ 420077 w 1037297"/>
                  <a:gd name="connsiteY212" fmla="*/ 207379 h 838042"/>
                  <a:gd name="connsiteX213" fmla="*/ 423887 w 1037297"/>
                  <a:gd name="connsiteY213" fmla="*/ 213094 h 838042"/>
                  <a:gd name="connsiteX214" fmla="*/ 427697 w 1037297"/>
                  <a:gd name="connsiteY214" fmla="*/ 224524 h 838042"/>
                  <a:gd name="connsiteX215" fmla="*/ 425792 w 1037297"/>
                  <a:gd name="connsiteY215" fmla="*/ 251194 h 838042"/>
                  <a:gd name="connsiteX216" fmla="*/ 420077 w 1037297"/>
                  <a:gd name="connsiteY216" fmla="*/ 253099 h 838042"/>
                  <a:gd name="connsiteX217" fmla="*/ 414362 w 1037297"/>
                  <a:gd name="connsiteY217" fmla="*/ 256909 h 838042"/>
                  <a:gd name="connsiteX218" fmla="*/ 423887 w 1037297"/>
                  <a:gd name="connsiteY218"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52462 w 1037297"/>
                  <a:gd name="connsiteY105" fmla="*/ 632194 h 838042"/>
                  <a:gd name="connsiteX106" fmla="*/ 460082 w 1037297"/>
                  <a:gd name="connsiteY106" fmla="*/ 620764 h 838042"/>
                  <a:gd name="connsiteX107" fmla="*/ 509612 w 1037297"/>
                  <a:gd name="connsiteY107" fmla="*/ 582664 h 838042"/>
                  <a:gd name="connsiteX108" fmla="*/ 538187 w 1037297"/>
                  <a:gd name="connsiteY108" fmla="*/ 573139 h 838042"/>
                  <a:gd name="connsiteX109" fmla="*/ 543902 w 1037297"/>
                  <a:gd name="connsiteY109" fmla="*/ 571234 h 838042"/>
                  <a:gd name="connsiteX110" fmla="*/ 549617 w 1037297"/>
                  <a:gd name="connsiteY110" fmla="*/ 569329 h 838042"/>
                  <a:gd name="connsiteX111" fmla="*/ 557237 w 1037297"/>
                  <a:gd name="connsiteY111" fmla="*/ 567424 h 838042"/>
                  <a:gd name="connsiteX112" fmla="*/ 576287 w 1037297"/>
                  <a:gd name="connsiteY112" fmla="*/ 559804 h 838042"/>
                  <a:gd name="connsiteX113" fmla="*/ 587717 w 1037297"/>
                  <a:gd name="connsiteY113" fmla="*/ 555994 h 838042"/>
                  <a:gd name="connsiteX114" fmla="*/ 722972 w 1037297"/>
                  <a:gd name="connsiteY114" fmla="*/ 639814 h 838042"/>
                  <a:gd name="connsiteX115" fmla="*/ 780122 w 1037297"/>
                  <a:gd name="connsiteY115" fmla="*/ 656959 h 838042"/>
                  <a:gd name="connsiteX116" fmla="*/ 791552 w 1037297"/>
                  <a:gd name="connsiteY116" fmla="*/ 651244 h 838042"/>
                  <a:gd name="connsiteX117" fmla="*/ 797267 w 1037297"/>
                  <a:gd name="connsiteY117" fmla="*/ 649339 h 838042"/>
                  <a:gd name="connsiteX118" fmla="*/ 804887 w 1037297"/>
                  <a:gd name="connsiteY118" fmla="*/ 632194 h 838042"/>
                  <a:gd name="connsiteX119" fmla="*/ 802982 w 1037297"/>
                  <a:gd name="connsiteY119" fmla="*/ 607429 h 838042"/>
                  <a:gd name="connsiteX120" fmla="*/ 801077 w 1037297"/>
                  <a:gd name="connsiteY120" fmla="*/ 601714 h 838042"/>
                  <a:gd name="connsiteX121" fmla="*/ 799172 w 1037297"/>
                  <a:gd name="connsiteY121" fmla="*/ 594094 h 838042"/>
                  <a:gd name="connsiteX122" fmla="*/ 785837 w 1037297"/>
                  <a:gd name="connsiteY122" fmla="*/ 576949 h 838042"/>
                  <a:gd name="connsiteX123" fmla="*/ 776312 w 1037297"/>
                  <a:gd name="connsiteY123" fmla="*/ 571234 h 838042"/>
                  <a:gd name="connsiteX124" fmla="*/ 650582 w 1037297"/>
                  <a:gd name="connsiteY124" fmla="*/ 479794 h 838042"/>
                  <a:gd name="connsiteX125" fmla="*/ 646772 w 1037297"/>
                  <a:gd name="connsiteY125" fmla="*/ 462649 h 838042"/>
                  <a:gd name="connsiteX126" fmla="*/ 648677 w 1037297"/>
                  <a:gd name="connsiteY126" fmla="*/ 455029 h 838042"/>
                  <a:gd name="connsiteX127" fmla="*/ 652487 w 1037297"/>
                  <a:gd name="connsiteY127" fmla="*/ 437884 h 838042"/>
                  <a:gd name="connsiteX128" fmla="*/ 656297 w 1037297"/>
                  <a:gd name="connsiteY128" fmla="*/ 432169 h 838042"/>
                  <a:gd name="connsiteX129" fmla="*/ 658202 w 1037297"/>
                  <a:gd name="connsiteY129" fmla="*/ 426454 h 838042"/>
                  <a:gd name="connsiteX130" fmla="*/ 663917 w 1037297"/>
                  <a:gd name="connsiteY130" fmla="*/ 424549 h 838042"/>
                  <a:gd name="connsiteX131" fmla="*/ 673442 w 1037297"/>
                  <a:gd name="connsiteY131" fmla="*/ 413119 h 838042"/>
                  <a:gd name="connsiteX132" fmla="*/ 726782 w 1037297"/>
                  <a:gd name="connsiteY132" fmla="*/ 405499 h 838042"/>
                  <a:gd name="connsiteX133" fmla="*/ 844892 w 1037297"/>
                  <a:gd name="connsiteY133" fmla="*/ 407404 h 838042"/>
                  <a:gd name="connsiteX134" fmla="*/ 873467 w 1037297"/>
                  <a:gd name="connsiteY134" fmla="*/ 409309 h 838042"/>
                  <a:gd name="connsiteX135" fmla="*/ 902042 w 1037297"/>
                  <a:gd name="connsiteY135" fmla="*/ 415024 h 838042"/>
                  <a:gd name="connsiteX136" fmla="*/ 924902 w 1037297"/>
                  <a:gd name="connsiteY136" fmla="*/ 418834 h 838042"/>
                  <a:gd name="connsiteX137" fmla="*/ 953477 w 1037297"/>
                  <a:gd name="connsiteY137" fmla="*/ 424549 h 838042"/>
                  <a:gd name="connsiteX138" fmla="*/ 959192 w 1037297"/>
                  <a:gd name="connsiteY138" fmla="*/ 424549 h 838042"/>
                  <a:gd name="connsiteX139" fmla="*/ 1004912 w 1037297"/>
                  <a:gd name="connsiteY139" fmla="*/ 422644 h 838042"/>
                  <a:gd name="connsiteX140" fmla="*/ 1033487 w 1037297"/>
                  <a:gd name="connsiteY140" fmla="*/ 415024 h 838042"/>
                  <a:gd name="connsiteX141" fmla="*/ 1037297 w 1037297"/>
                  <a:gd name="connsiteY141" fmla="*/ 409309 h 838042"/>
                  <a:gd name="connsiteX142" fmla="*/ 1035392 w 1037297"/>
                  <a:gd name="connsiteY142" fmla="*/ 390259 h 838042"/>
                  <a:gd name="connsiteX143" fmla="*/ 1029677 w 1037297"/>
                  <a:gd name="connsiteY143" fmla="*/ 386449 h 838042"/>
                  <a:gd name="connsiteX144" fmla="*/ 1014437 w 1037297"/>
                  <a:gd name="connsiteY144" fmla="*/ 384544 h 838042"/>
                  <a:gd name="connsiteX145" fmla="*/ 1008722 w 1037297"/>
                  <a:gd name="connsiteY145" fmla="*/ 382639 h 838042"/>
                  <a:gd name="connsiteX146" fmla="*/ 1001102 w 1037297"/>
                  <a:gd name="connsiteY146" fmla="*/ 380734 h 838042"/>
                  <a:gd name="connsiteX147" fmla="*/ 989672 w 1037297"/>
                  <a:gd name="connsiteY147" fmla="*/ 373114 h 838042"/>
                  <a:gd name="connsiteX148" fmla="*/ 978242 w 1037297"/>
                  <a:gd name="connsiteY148" fmla="*/ 369304 h 838042"/>
                  <a:gd name="connsiteX149" fmla="*/ 972527 w 1037297"/>
                  <a:gd name="connsiteY149" fmla="*/ 367399 h 838042"/>
                  <a:gd name="connsiteX150" fmla="*/ 964907 w 1037297"/>
                  <a:gd name="connsiteY150" fmla="*/ 365494 h 838042"/>
                  <a:gd name="connsiteX151" fmla="*/ 959192 w 1037297"/>
                  <a:gd name="connsiteY151" fmla="*/ 363589 h 838042"/>
                  <a:gd name="connsiteX152" fmla="*/ 938237 w 1037297"/>
                  <a:gd name="connsiteY152" fmla="*/ 357874 h 838042"/>
                  <a:gd name="connsiteX153" fmla="*/ 932522 w 1037297"/>
                  <a:gd name="connsiteY153" fmla="*/ 355969 h 838042"/>
                  <a:gd name="connsiteX154" fmla="*/ 827747 w 1037297"/>
                  <a:gd name="connsiteY154" fmla="*/ 357874 h 838042"/>
                  <a:gd name="connsiteX155" fmla="*/ 822032 w 1037297"/>
                  <a:gd name="connsiteY155" fmla="*/ 359779 h 838042"/>
                  <a:gd name="connsiteX156" fmla="*/ 732497 w 1037297"/>
                  <a:gd name="connsiteY156" fmla="*/ 361684 h 838042"/>
                  <a:gd name="connsiteX157" fmla="*/ 719162 w 1037297"/>
                  <a:gd name="connsiteY157" fmla="*/ 365494 h 838042"/>
                  <a:gd name="connsiteX158" fmla="*/ 698207 w 1037297"/>
                  <a:gd name="connsiteY158" fmla="*/ 367399 h 838042"/>
                  <a:gd name="connsiteX159" fmla="*/ 671537 w 1037297"/>
                  <a:gd name="connsiteY159" fmla="*/ 369304 h 838042"/>
                  <a:gd name="connsiteX160" fmla="*/ 671537 w 1037297"/>
                  <a:gd name="connsiteY160" fmla="*/ 369304 h 838042"/>
                  <a:gd name="connsiteX161" fmla="*/ 648677 w 1037297"/>
                  <a:gd name="connsiteY161" fmla="*/ 373114 h 838042"/>
                  <a:gd name="connsiteX162" fmla="*/ 644867 w 1037297"/>
                  <a:gd name="connsiteY162" fmla="*/ 361684 h 838042"/>
                  <a:gd name="connsiteX163" fmla="*/ 642962 w 1037297"/>
                  <a:gd name="connsiteY163" fmla="*/ 355969 h 838042"/>
                  <a:gd name="connsiteX164" fmla="*/ 644867 w 1037297"/>
                  <a:gd name="connsiteY164" fmla="*/ 338824 h 838042"/>
                  <a:gd name="connsiteX165" fmla="*/ 646772 w 1037297"/>
                  <a:gd name="connsiteY165" fmla="*/ 333109 h 838042"/>
                  <a:gd name="connsiteX166" fmla="*/ 663917 w 1037297"/>
                  <a:gd name="connsiteY166" fmla="*/ 323584 h 838042"/>
                  <a:gd name="connsiteX167" fmla="*/ 675347 w 1037297"/>
                  <a:gd name="connsiteY167" fmla="*/ 315964 h 838042"/>
                  <a:gd name="connsiteX168" fmla="*/ 677252 w 1037297"/>
                  <a:gd name="connsiteY168" fmla="*/ 310249 h 838042"/>
                  <a:gd name="connsiteX169" fmla="*/ 682967 w 1037297"/>
                  <a:gd name="connsiteY169" fmla="*/ 308344 h 838042"/>
                  <a:gd name="connsiteX170" fmla="*/ 688682 w 1037297"/>
                  <a:gd name="connsiteY170" fmla="*/ 304534 h 838042"/>
                  <a:gd name="connsiteX171" fmla="*/ 698207 w 1037297"/>
                  <a:gd name="connsiteY171" fmla="*/ 295009 h 838042"/>
                  <a:gd name="connsiteX172" fmla="*/ 707732 w 1037297"/>
                  <a:gd name="connsiteY172" fmla="*/ 283579 h 838042"/>
                  <a:gd name="connsiteX173" fmla="*/ 719162 w 1037297"/>
                  <a:gd name="connsiteY173" fmla="*/ 275959 h 838042"/>
                  <a:gd name="connsiteX174" fmla="*/ 734402 w 1037297"/>
                  <a:gd name="connsiteY174" fmla="*/ 262624 h 838042"/>
                  <a:gd name="connsiteX175" fmla="*/ 743927 w 1037297"/>
                  <a:gd name="connsiteY175" fmla="*/ 251194 h 838042"/>
                  <a:gd name="connsiteX176" fmla="*/ 755357 w 1037297"/>
                  <a:gd name="connsiteY176" fmla="*/ 241669 h 838042"/>
                  <a:gd name="connsiteX177" fmla="*/ 761072 w 1037297"/>
                  <a:gd name="connsiteY177" fmla="*/ 230239 h 838042"/>
                  <a:gd name="connsiteX178" fmla="*/ 762977 w 1037297"/>
                  <a:gd name="connsiteY178" fmla="*/ 224524 h 838042"/>
                  <a:gd name="connsiteX179" fmla="*/ 768692 w 1037297"/>
                  <a:gd name="connsiteY179" fmla="*/ 213094 h 838042"/>
                  <a:gd name="connsiteX180" fmla="*/ 766787 w 1037297"/>
                  <a:gd name="connsiteY180" fmla="*/ 197854 h 838042"/>
                  <a:gd name="connsiteX181" fmla="*/ 761072 w 1037297"/>
                  <a:gd name="connsiteY181" fmla="*/ 195949 h 838042"/>
                  <a:gd name="connsiteX182" fmla="*/ 740117 w 1037297"/>
                  <a:gd name="connsiteY182" fmla="*/ 197854 h 838042"/>
                  <a:gd name="connsiteX183" fmla="*/ 734402 w 1037297"/>
                  <a:gd name="connsiteY183" fmla="*/ 201664 h 838042"/>
                  <a:gd name="connsiteX184" fmla="*/ 722972 w 1037297"/>
                  <a:gd name="connsiteY184" fmla="*/ 205474 h 838042"/>
                  <a:gd name="connsiteX185" fmla="*/ 719162 w 1037297"/>
                  <a:gd name="connsiteY185" fmla="*/ 211189 h 838042"/>
                  <a:gd name="connsiteX186" fmla="*/ 713447 w 1037297"/>
                  <a:gd name="connsiteY186" fmla="*/ 213094 h 838042"/>
                  <a:gd name="connsiteX187" fmla="*/ 707732 w 1037297"/>
                  <a:gd name="connsiteY187" fmla="*/ 216904 h 838042"/>
                  <a:gd name="connsiteX188" fmla="*/ 702017 w 1037297"/>
                  <a:gd name="connsiteY188" fmla="*/ 222619 h 838042"/>
                  <a:gd name="connsiteX189" fmla="*/ 694397 w 1037297"/>
                  <a:gd name="connsiteY189" fmla="*/ 226429 h 838042"/>
                  <a:gd name="connsiteX190" fmla="*/ 652487 w 1037297"/>
                  <a:gd name="connsiteY190" fmla="*/ 255004 h 838042"/>
                  <a:gd name="connsiteX191" fmla="*/ 639152 w 1037297"/>
                  <a:gd name="connsiteY191" fmla="*/ 266434 h 838042"/>
                  <a:gd name="connsiteX192" fmla="*/ 629627 w 1037297"/>
                  <a:gd name="connsiteY192" fmla="*/ 283579 h 838042"/>
                  <a:gd name="connsiteX193" fmla="*/ 604862 w 1037297"/>
                  <a:gd name="connsiteY193" fmla="*/ 289294 h 838042"/>
                  <a:gd name="connsiteX194" fmla="*/ 591527 w 1037297"/>
                  <a:gd name="connsiteY194" fmla="*/ 293104 h 838042"/>
                  <a:gd name="connsiteX195" fmla="*/ 576287 w 1037297"/>
                  <a:gd name="connsiteY195" fmla="*/ 291199 h 838042"/>
                  <a:gd name="connsiteX196" fmla="*/ 564857 w 1037297"/>
                  <a:gd name="connsiteY196" fmla="*/ 287389 h 838042"/>
                  <a:gd name="connsiteX197" fmla="*/ 553427 w 1037297"/>
                  <a:gd name="connsiteY197" fmla="*/ 283579 h 838042"/>
                  <a:gd name="connsiteX198" fmla="*/ 541997 w 1037297"/>
                  <a:gd name="connsiteY198" fmla="*/ 279769 h 838042"/>
                  <a:gd name="connsiteX199" fmla="*/ 536282 w 1037297"/>
                  <a:gd name="connsiteY199" fmla="*/ 277864 h 838042"/>
                  <a:gd name="connsiteX200" fmla="*/ 530567 w 1037297"/>
                  <a:gd name="connsiteY200" fmla="*/ 274054 h 838042"/>
                  <a:gd name="connsiteX201" fmla="*/ 519137 w 1037297"/>
                  <a:gd name="connsiteY201" fmla="*/ 268339 h 838042"/>
                  <a:gd name="connsiteX202" fmla="*/ 511517 w 1037297"/>
                  <a:gd name="connsiteY202" fmla="*/ 256909 h 838042"/>
                  <a:gd name="connsiteX203" fmla="*/ 507707 w 1037297"/>
                  <a:gd name="connsiteY203" fmla="*/ 235954 h 838042"/>
                  <a:gd name="connsiteX204" fmla="*/ 509612 w 1037297"/>
                  <a:gd name="connsiteY204" fmla="*/ 171184 h 838042"/>
                  <a:gd name="connsiteX205" fmla="*/ 508314 w 1037297"/>
                  <a:gd name="connsiteY205" fmla="*/ 73485 h 838042"/>
                  <a:gd name="connsiteX206" fmla="*/ 454116 w 1037297"/>
                  <a:gd name="connsiteY206" fmla="*/ 11248 h 838042"/>
                  <a:gd name="connsiteX207" fmla="*/ 435401 w 1037297"/>
                  <a:gd name="connsiteY207" fmla="*/ 68523 h 838042"/>
                  <a:gd name="connsiteX208" fmla="*/ 427697 w 1037297"/>
                  <a:gd name="connsiteY208" fmla="*/ 137103 h 838042"/>
                  <a:gd name="connsiteX209" fmla="*/ 420077 w 1037297"/>
                  <a:gd name="connsiteY209" fmla="*/ 169279 h 838042"/>
                  <a:gd name="connsiteX210" fmla="*/ 416267 w 1037297"/>
                  <a:gd name="connsiteY210" fmla="*/ 186424 h 838042"/>
                  <a:gd name="connsiteX211" fmla="*/ 420077 w 1037297"/>
                  <a:gd name="connsiteY211" fmla="*/ 207379 h 838042"/>
                  <a:gd name="connsiteX212" fmla="*/ 423887 w 1037297"/>
                  <a:gd name="connsiteY212" fmla="*/ 213094 h 838042"/>
                  <a:gd name="connsiteX213" fmla="*/ 427697 w 1037297"/>
                  <a:gd name="connsiteY213" fmla="*/ 224524 h 838042"/>
                  <a:gd name="connsiteX214" fmla="*/ 425792 w 1037297"/>
                  <a:gd name="connsiteY214" fmla="*/ 251194 h 838042"/>
                  <a:gd name="connsiteX215" fmla="*/ 420077 w 1037297"/>
                  <a:gd name="connsiteY215" fmla="*/ 253099 h 838042"/>
                  <a:gd name="connsiteX216" fmla="*/ 414362 w 1037297"/>
                  <a:gd name="connsiteY216" fmla="*/ 256909 h 838042"/>
                  <a:gd name="connsiteX217" fmla="*/ 423887 w 1037297"/>
                  <a:gd name="connsiteY217"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52462 w 1037297"/>
                  <a:gd name="connsiteY105" fmla="*/ 632194 h 838042"/>
                  <a:gd name="connsiteX106" fmla="*/ 464289 w 1037297"/>
                  <a:gd name="connsiteY106" fmla="*/ 600072 h 838042"/>
                  <a:gd name="connsiteX107" fmla="*/ 509612 w 1037297"/>
                  <a:gd name="connsiteY107" fmla="*/ 582664 h 838042"/>
                  <a:gd name="connsiteX108" fmla="*/ 538187 w 1037297"/>
                  <a:gd name="connsiteY108" fmla="*/ 573139 h 838042"/>
                  <a:gd name="connsiteX109" fmla="*/ 543902 w 1037297"/>
                  <a:gd name="connsiteY109" fmla="*/ 571234 h 838042"/>
                  <a:gd name="connsiteX110" fmla="*/ 549617 w 1037297"/>
                  <a:gd name="connsiteY110" fmla="*/ 569329 h 838042"/>
                  <a:gd name="connsiteX111" fmla="*/ 557237 w 1037297"/>
                  <a:gd name="connsiteY111" fmla="*/ 567424 h 838042"/>
                  <a:gd name="connsiteX112" fmla="*/ 576287 w 1037297"/>
                  <a:gd name="connsiteY112" fmla="*/ 559804 h 838042"/>
                  <a:gd name="connsiteX113" fmla="*/ 587717 w 1037297"/>
                  <a:gd name="connsiteY113" fmla="*/ 555994 h 838042"/>
                  <a:gd name="connsiteX114" fmla="*/ 722972 w 1037297"/>
                  <a:gd name="connsiteY114" fmla="*/ 639814 h 838042"/>
                  <a:gd name="connsiteX115" fmla="*/ 780122 w 1037297"/>
                  <a:gd name="connsiteY115" fmla="*/ 656959 h 838042"/>
                  <a:gd name="connsiteX116" fmla="*/ 791552 w 1037297"/>
                  <a:gd name="connsiteY116" fmla="*/ 651244 h 838042"/>
                  <a:gd name="connsiteX117" fmla="*/ 797267 w 1037297"/>
                  <a:gd name="connsiteY117" fmla="*/ 649339 h 838042"/>
                  <a:gd name="connsiteX118" fmla="*/ 804887 w 1037297"/>
                  <a:gd name="connsiteY118" fmla="*/ 632194 h 838042"/>
                  <a:gd name="connsiteX119" fmla="*/ 802982 w 1037297"/>
                  <a:gd name="connsiteY119" fmla="*/ 607429 h 838042"/>
                  <a:gd name="connsiteX120" fmla="*/ 801077 w 1037297"/>
                  <a:gd name="connsiteY120" fmla="*/ 601714 h 838042"/>
                  <a:gd name="connsiteX121" fmla="*/ 799172 w 1037297"/>
                  <a:gd name="connsiteY121" fmla="*/ 594094 h 838042"/>
                  <a:gd name="connsiteX122" fmla="*/ 785837 w 1037297"/>
                  <a:gd name="connsiteY122" fmla="*/ 576949 h 838042"/>
                  <a:gd name="connsiteX123" fmla="*/ 776312 w 1037297"/>
                  <a:gd name="connsiteY123" fmla="*/ 571234 h 838042"/>
                  <a:gd name="connsiteX124" fmla="*/ 650582 w 1037297"/>
                  <a:gd name="connsiteY124" fmla="*/ 479794 h 838042"/>
                  <a:gd name="connsiteX125" fmla="*/ 646772 w 1037297"/>
                  <a:gd name="connsiteY125" fmla="*/ 462649 h 838042"/>
                  <a:gd name="connsiteX126" fmla="*/ 648677 w 1037297"/>
                  <a:gd name="connsiteY126" fmla="*/ 455029 h 838042"/>
                  <a:gd name="connsiteX127" fmla="*/ 652487 w 1037297"/>
                  <a:gd name="connsiteY127" fmla="*/ 437884 h 838042"/>
                  <a:gd name="connsiteX128" fmla="*/ 656297 w 1037297"/>
                  <a:gd name="connsiteY128" fmla="*/ 432169 h 838042"/>
                  <a:gd name="connsiteX129" fmla="*/ 658202 w 1037297"/>
                  <a:gd name="connsiteY129" fmla="*/ 426454 h 838042"/>
                  <a:gd name="connsiteX130" fmla="*/ 663917 w 1037297"/>
                  <a:gd name="connsiteY130" fmla="*/ 424549 h 838042"/>
                  <a:gd name="connsiteX131" fmla="*/ 673442 w 1037297"/>
                  <a:gd name="connsiteY131" fmla="*/ 413119 h 838042"/>
                  <a:gd name="connsiteX132" fmla="*/ 726782 w 1037297"/>
                  <a:gd name="connsiteY132" fmla="*/ 405499 h 838042"/>
                  <a:gd name="connsiteX133" fmla="*/ 844892 w 1037297"/>
                  <a:gd name="connsiteY133" fmla="*/ 407404 h 838042"/>
                  <a:gd name="connsiteX134" fmla="*/ 873467 w 1037297"/>
                  <a:gd name="connsiteY134" fmla="*/ 409309 h 838042"/>
                  <a:gd name="connsiteX135" fmla="*/ 902042 w 1037297"/>
                  <a:gd name="connsiteY135" fmla="*/ 415024 h 838042"/>
                  <a:gd name="connsiteX136" fmla="*/ 924902 w 1037297"/>
                  <a:gd name="connsiteY136" fmla="*/ 418834 h 838042"/>
                  <a:gd name="connsiteX137" fmla="*/ 953477 w 1037297"/>
                  <a:gd name="connsiteY137" fmla="*/ 424549 h 838042"/>
                  <a:gd name="connsiteX138" fmla="*/ 959192 w 1037297"/>
                  <a:gd name="connsiteY138" fmla="*/ 424549 h 838042"/>
                  <a:gd name="connsiteX139" fmla="*/ 1004912 w 1037297"/>
                  <a:gd name="connsiteY139" fmla="*/ 422644 h 838042"/>
                  <a:gd name="connsiteX140" fmla="*/ 1033487 w 1037297"/>
                  <a:gd name="connsiteY140" fmla="*/ 415024 h 838042"/>
                  <a:gd name="connsiteX141" fmla="*/ 1037297 w 1037297"/>
                  <a:gd name="connsiteY141" fmla="*/ 409309 h 838042"/>
                  <a:gd name="connsiteX142" fmla="*/ 1035392 w 1037297"/>
                  <a:gd name="connsiteY142" fmla="*/ 390259 h 838042"/>
                  <a:gd name="connsiteX143" fmla="*/ 1029677 w 1037297"/>
                  <a:gd name="connsiteY143" fmla="*/ 386449 h 838042"/>
                  <a:gd name="connsiteX144" fmla="*/ 1014437 w 1037297"/>
                  <a:gd name="connsiteY144" fmla="*/ 384544 h 838042"/>
                  <a:gd name="connsiteX145" fmla="*/ 1008722 w 1037297"/>
                  <a:gd name="connsiteY145" fmla="*/ 382639 h 838042"/>
                  <a:gd name="connsiteX146" fmla="*/ 1001102 w 1037297"/>
                  <a:gd name="connsiteY146" fmla="*/ 380734 h 838042"/>
                  <a:gd name="connsiteX147" fmla="*/ 989672 w 1037297"/>
                  <a:gd name="connsiteY147" fmla="*/ 373114 h 838042"/>
                  <a:gd name="connsiteX148" fmla="*/ 978242 w 1037297"/>
                  <a:gd name="connsiteY148" fmla="*/ 369304 h 838042"/>
                  <a:gd name="connsiteX149" fmla="*/ 972527 w 1037297"/>
                  <a:gd name="connsiteY149" fmla="*/ 367399 h 838042"/>
                  <a:gd name="connsiteX150" fmla="*/ 964907 w 1037297"/>
                  <a:gd name="connsiteY150" fmla="*/ 365494 h 838042"/>
                  <a:gd name="connsiteX151" fmla="*/ 959192 w 1037297"/>
                  <a:gd name="connsiteY151" fmla="*/ 363589 h 838042"/>
                  <a:gd name="connsiteX152" fmla="*/ 938237 w 1037297"/>
                  <a:gd name="connsiteY152" fmla="*/ 357874 h 838042"/>
                  <a:gd name="connsiteX153" fmla="*/ 932522 w 1037297"/>
                  <a:gd name="connsiteY153" fmla="*/ 355969 h 838042"/>
                  <a:gd name="connsiteX154" fmla="*/ 827747 w 1037297"/>
                  <a:gd name="connsiteY154" fmla="*/ 357874 h 838042"/>
                  <a:gd name="connsiteX155" fmla="*/ 822032 w 1037297"/>
                  <a:gd name="connsiteY155" fmla="*/ 359779 h 838042"/>
                  <a:gd name="connsiteX156" fmla="*/ 732497 w 1037297"/>
                  <a:gd name="connsiteY156" fmla="*/ 361684 h 838042"/>
                  <a:gd name="connsiteX157" fmla="*/ 719162 w 1037297"/>
                  <a:gd name="connsiteY157" fmla="*/ 365494 h 838042"/>
                  <a:gd name="connsiteX158" fmla="*/ 698207 w 1037297"/>
                  <a:gd name="connsiteY158" fmla="*/ 367399 h 838042"/>
                  <a:gd name="connsiteX159" fmla="*/ 671537 w 1037297"/>
                  <a:gd name="connsiteY159" fmla="*/ 369304 h 838042"/>
                  <a:gd name="connsiteX160" fmla="*/ 671537 w 1037297"/>
                  <a:gd name="connsiteY160" fmla="*/ 369304 h 838042"/>
                  <a:gd name="connsiteX161" fmla="*/ 648677 w 1037297"/>
                  <a:gd name="connsiteY161" fmla="*/ 373114 h 838042"/>
                  <a:gd name="connsiteX162" fmla="*/ 644867 w 1037297"/>
                  <a:gd name="connsiteY162" fmla="*/ 361684 h 838042"/>
                  <a:gd name="connsiteX163" fmla="*/ 642962 w 1037297"/>
                  <a:gd name="connsiteY163" fmla="*/ 355969 h 838042"/>
                  <a:gd name="connsiteX164" fmla="*/ 644867 w 1037297"/>
                  <a:gd name="connsiteY164" fmla="*/ 338824 h 838042"/>
                  <a:gd name="connsiteX165" fmla="*/ 646772 w 1037297"/>
                  <a:gd name="connsiteY165" fmla="*/ 333109 h 838042"/>
                  <a:gd name="connsiteX166" fmla="*/ 663917 w 1037297"/>
                  <a:gd name="connsiteY166" fmla="*/ 323584 h 838042"/>
                  <a:gd name="connsiteX167" fmla="*/ 675347 w 1037297"/>
                  <a:gd name="connsiteY167" fmla="*/ 315964 h 838042"/>
                  <a:gd name="connsiteX168" fmla="*/ 677252 w 1037297"/>
                  <a:gd name="connsiteY168" fmla="*/ 310249 h 838042"/>
                  <a:gd name="connsiteX169" fmla="*/ 682967 w 1037297"/>
                  <a:gd name="connsiteY169" fmla="*/ 308344 h 838042"/>
                  <a:gd name="connsiteX170" fmla="*/ 688682 w 1037297"/>
                  <a:gd name="connsiteY170" fmla="*/ 304534 h 838042"/>
                  <a:gd name="connsiteX171" fmla="*/ 698207 w 1037297"/>
                  <a:gd name="connsiteY171" fmla="*/ 295009 h 838042"/>
                  <a:gd name="connsiteX172" fmla="*/ 707732 w 1037297"/>
                  <a:gd name="connsiteY172" fmla="*/ 283579 h 838042"/>
                  <a:gd name="connsiteX173" fmla="*/ 719162 w 1037297"/>
                  <a:gd name="connsiteY173" fmla="*/ 275959 h 838042"/>
                  <a:gd name="connsiteX174" fmla="*/ 734402 w 1037297"/>
                  <a:gd name="connsiteY174" fmla="*/ 262624 h 838042"/>
                  <a:gd name="connsiteX175" fmla="*/ 743927 w 1037297"/>
                  <a:gd name="connsiteY175" fmla="*/ 251194 h 838042"/>
                  <a:gd name="connsiteX176" fmla="*/ 755357 w 1037297"/>
                  <a:gd name="connsiteY176" fmla="*/ 241669 h 838042"/>
                  <a:gd name="connsiteX177" fmla="*/ 761072 w 1037297"/>
                  <a:gd name="connsiteY177" fmla="*/ 230239 h 838042"/>
                  <a:gd name="connsiteX178" fmla="*/ 762977 w 1037297"/>
                  <a:gd name="connsiteY178" fmla="*/ 224524 h 838042"/>
                  <a:gd name="connsiteX179" fmla="*/ 768692 w 1037297"/>
                  <a:gd name="connsiteY179" fmla="*/ 213094 h 838042"/>
                  <a:gd name="connsiteX180" fmla="*/ 766787 w 1037297"/>
                  <a:gd name="connsiteY180" fmla="*/ 197854 h 838042"/>
                  <a:gd name="connsiteX181" fmla="*/ 761072 w 1037297"/>
                  <a:gd name="connsiteY181" fmla="*/ 195949 h 838042"/>
                  <a:gd name="connsiteX182" fmla="*/ 740117 w 1037297"/>
                  <a:gd name="connsiteY182" fmla="*/ 197854 h 838042"/>
                  <a:gd name="connsiteX183" fmla="*/ 734402 w 1037297"/>
                  <a:gd name="connsiteY183" fmla="*/ 201664 h 838042"/>
                  <a:gd name="connsiteX184" fmla="*/ 722972 w 1037297"/>
                  <a:gd name="connsiteY184" fmla="*/ 205474 h 838042"/>
                  <a:gd name="connsiteX185" fmla="*/ 719162 w 1037297"/>
                  <a:gd name="connsiteY185" fmla="*/ 211189 h 838042"/>
                  <a:gd name="connsiteX186" fmla="*/ 713447 w 1037297"/>
                  <a:gd name="connsiteY186" fmla="*/ 213094 h 838042"/>
                  <a:gd name="connsiteX187" fmla="*/ 707732 w 1037297"/>
                  <a:gd name="connsiteY187" fmla="*/ 216904 h 838042"/>
                  <a:gd name="connsiteX188" fmla="*/ 702017 w 1037297"/>
                  <a:gd name="connsiteY188" fmla="*/ 222619 h 838042"/>
                  <a:gd name="connsiteX189" fmla="*/ 694397 w 1037297"/>
                  <a:gd name="connsiteY189" fmla="*/ 226429 h 838042"/>
                  <a:gd name="connsiteX190" fmla="*/ 652487 w 1037297"/>
                  <a:gd name="connsiteY190" fmla="*/ 255004 h 838042"/>
                  <a:gd name="connsiteX191" fmla="*/ 639152 w 1037297"/>
                  <a:gd name="connsiteY191" fmla="*/ 266434 h 838042"/>
                  <a:gd name="connsiteX192" fmla="*/ 629627 w 1037297"/>
                  <a:gd name="connsiteY192" fmla="*/ 283579 h 838042"/>
                  <a:gd name="connsiteX193" fmla="*/ 604862 w 1037297"/>
                  <a:gd name="connsiteY193" fmla="*/ 289294 h 838042"/>
                  <a:gd name="connsiteX194" fmla="*/ 591527 w 1037297"/>
                  <a:gd name="connsiteY194" fmla="*/ 293104 h 838042"/>
                  <a:gd name="connsiteX195" fmla="*/ 576287 w 1037297"/>
                  <a:gd name="connsiteY195" fmla="*/ 291199 h 838042"/>
                  <a:gd name="connsiteX196" fmla="*/ 564857 w 1037297"/>
                  <a:gd name="connsiteY196" fmla="*/ 287389 h 838042"/>
                  <a:gd name="connsiteX197" fmla="*/ 553427 w 1037297"/>
                  <a:gd name="connsiteY197" fmla="*/ 283579 h 838042"/>
                  <a:gd name="connsiteX198" fmla="*/ 541997 w 1037297"/>
                  <a:gd name="connsiteY198" fmla="*/ 279769 h 838042"/>
                  <a:gd name="connsiteX199" fmla="*/ 536282 w 1037297"/>
                  <a:gd name="connsiteY199" fmla="*/ 277864 h 838042"/>
                  <a:gd name="connsiteX200" fmla="*/ 530567 w 1037297"/>
                  <a:gd name="connsiteY200" fmla="*/ 274054 h 838042"/>
                  <a:gd name="connsiteX201" fmla="*/ 519137 w 1037297"/>
                  <a:gd name="connsiteY201" fmla="*/ 268339 h 838042"/>
                  <a:gd name="connsiteX202" fmla="*/ 511517 w 1037297"/>
                  <a:gd name="connsiteY202" fmla="*/ 256909 h 838042"/>
                  <a:gd name="connsiteX203" fmla="*/ 507707 w 1037297"/>
                  <a:gd name="connsiteY203" fmla="*/ 235954 h 838042"/>
                  <a:gd name="connsiteX204" fmla="*/ 509612 w 1037297"/>
                  <a:gd name="connsiteY204" fmla="*/ 171184 h 838042"/>
                  <a:gd name="connsiteX205" fmla="*/ 508314 w 1037297"/>
                  <a:gd name="connsiteY205" fmla="*/ 73485 h 838042"/>
                  <a:gd name="connsiteX206" fmla="*/ 454116 w 1037297"/>
                  <a:gd name="connsiteY206" fmla="*/ 11248 h 838042"/>
                  <a:gd name="connsiteX207" fmla="*/ 435401 w 1037297"/>
                  <a:gd name="connsiteY207" fmla="*/ 68523 h 838042"/>
                  <a:gd name="connsiteX208" fmla="*/ 427697 w 1037297"/>
                  <a:gd name="connsiteY208" fmla="*/ 137103 h 838042"/>
                  <a:gd name="connsiteX209" fmla="*/ 420077 w 1037297"/>
                  <a:gd name="connsiteY209" fmla="*/ 169279 h 838042"/>
                  <a:gd name="connsiteX210" fmla="*/ 416267 w 1037297"/>
                  <a:gd name="connsiteY210" fmla="*/ 186424 h 838042"/>
                  <a:gd name="connsiteX211" fmla="*/ 420077 w 1037297"/>
                  <a:gd name="connsiteY211" fmla="*/ 207379 h 838042"/>
                  <a:gd name="connsiteX212" fmla="*/ 423887 w 1037297"/>
                  <a:gd name="connsiteY212" fmla="*/ 213094 h 838042"/>
                  <a:gd name="connsiteX213" fmla="*/ 427697 w 1037297"/>
                  <a:gd name="connsiteY213" fmla="*/ 224524 h 838042"/>
                  <a:gd name="connsiteX214" fmla="*/ 425792 w 1037297"/>
                  <a:gd name="connsiteY214" fmla="*/ 251194 h 838042"/>
                  <a:gd name="connsiteX215" fmla="*/ 420077 w 1037297"/>
                  <a:gd name="connsiteY215" fmla="*/ 253099 h 838042"/>
                  <a:gd name="connsiteX216" fmla="*/ 414362 w 1037297"/>
                  <a:gd name="connsiteY216" fmla="*/ 256909 h 838042"/>
                  <a:gd name="connsiteX217" fmla="*/ 423887 w 1037297"/>
                  <a:gd name="connsiteY217"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09612 w 1037297"/>
                  <a:gd name="connsiteY107" fmla="*/ 582664 h 838042"/>
                  <a:gd name="connsiteX108" fmla="*/ 538187 w 1037297"/>
                  <a:gd name="connsiteY108" fmla="*/ 573139 h 838042"/>
                  <a:gd name="connsiteX109" fmla="*/ 543902 w 1037297"/>
                  <a:gd name="connsiteY109" fmla="*/ 571234 h 838042"/>
                  <a:gd name="connsiteX110" fmla="*/ 549617 w 1037297"/>
                  <a:gd name="connsiteY110" fmla="*/ 569329 h 838042"/>
                  <a:gd name="connsiteX111" fmla="*/ 557237 w 1037297"/>
                  <a:gd name="connsiteY111" fmla="*/ 567424 h 838042"/>
                  <a:gd name="connsiteX112" fmla="*/ 576287 w 1037297"/>
                  <a:gd name="connsiteY112" fmla="*/ 559804 h 838042"/>
                  <a:gd name="connsiteX113" fmla="*/ 587717 w 1037297"/>
                  <a:gd name="connsiteY113" fmla="*/ 555994 h 838042"/>
                  <a:gd name="connsiteX114" fmla="*/ 722972 w 1037297"/>
                  <a:gd name="connsiteY114" fmla="*/ 639814 h 838042"/>
                  <a:gd name="connsiteX115" fmla="*/ 780122 w 1037297"/>
                  <a:gd name="connsiteY115" fmla="*/ 656959 h 838042"/>
                  <a:gd name="connsiteX116" fmla="*/ 791552 w 1037297"/>
                  <a:gd name="connsiteY116" fmla="*/ 651244 h 838042"/>
                  <a:gd name="connsiteX117" fmla="*/ 797267 w 1037297"/>
                  <a:gd name="connsiteY117" fmla="*/ 649339 h 838042"/>
                  <a:gd name="connsiteX118" fmla="*/ 804887 w 1037297"/>
                  <a:gd name="connsiteY118" fmla="*/ 632194 h 838042"/>
                  <a:gd name="connsiteX119" fmla="*/ 802982 w 1037297"/>
                  <a:gd name="connsiteY119" fmla="*/ 607429 h 838042"/>
                  <a:gd name="connsiteX120" fmla="*/ 801077 w 1037297"/>
                  <a:gd name="connsiteY120" fmla="*/ 601714 h 838042"/>
                  <a:gd name="connsiteX121" fmla="*/ 799172 w 1037297"/>
                  <a:gd name="connsiteY121" fmla="*/ 594094 h 838042"/>
                  <a:gd name="connsiteX122" fmla="*/ 785837 w 1037297"/>
                  <a:gd name="connsiteY122" fmla="*/ 576949 h 838042"/>
                  <a:gd name="connsiteX123" fmla="*/ 776312 w 1037297"/>
                  <a:gd name="connsiteY123" fmla="*/ 571234 h 838042"/>
                  <a:gd name="connsiteX124" fmla="*/ 650582 w 1037297"/>
                  <a:gd name="connsiteY124" fmla="*/ 479794 h 838042"/>
                  <a:gd name="connsiteX125" fmla="*/ 646772 w 1037297"/>
                  <a:gd name="connsiteY125" fmla="*/ 462649 h 838042"/>
                  <a:gd name="connsiteX126" fmla="*/ 648677 w 1037297"/>
                  <a:gd name="connsiteY126" fmla="*/ 455029 h 838042"/>
                  <a:gd name="connsiteX127" fmla="*/ 652487 w 1037297"/>
                  <a:gd name="connsiteY127" fmla="*/ 437884 h 838042"/>
                  <a:gd name="connsiteX128" fmla="*/ 656297 w 1037297"/>
                  <a:gd name="connsiteY128" fmla="*/ 432169 h 838042"/>
                  <a:gd name="connsiteX129" fmla="*/ 658202 w 1037297"/>
                  <a:gd name="connsiteY129" fmla="*/ 426454 h 838042"/>
                  <a:gd name="connsiteX130" fmla="*/ 663917 w 1037297"/>
                  <a:gd name="connsiteY130" fmla="*/ 424549 h 838042"/>
                  <a:gd name="connsiteX131" fmla="*/ 673442 w 1037297"/>
                  <a:gd name="connsiteY131" fmla="*/ 413119 h 838042"/>
                  <a:gd name="connsiteX132" fmla="*/ 726782 w 1037297"/>
                  <a:gd name="connsiteY132" fmla="*/ 405499 h 838042"/>
                  <a:gd name="connsiteX133" fmla="*/ 844892 w 1037297"/>
                  <a:gd name="connsiteY133" fmla="*/ 407404 h 838042"/>
                  <a:gd name="connsiteX134" fmla="*/ 873467 w 1037297"/>
                  <a:gd name="connsiteY134" fmla="*/ 409309 h 838042"/>
                  <a:gd name="connsiteX135" fmla="*/ 902042 w 1037297"/>
                  <a:gd name="connsiteY135" fmla="*/ 415024 h 838042"/>
                  <a:gd name="connsiteX136" fmla="*/ 924902 w 1037297"/>
                  <a:gd name="connsiteY136" fmla="*/ 418834 h 838042"/>
                  <a:gd name="connsiteX137" fmla="*/ 953477 w 1037297"/>
                  <a:gd name="connsiteY137" fmla="*/ 424549 h 838042"/>
                  <a:gd name="connsiteX138" fmla="*/ 959192 w 1037297"/>
                  <a:gd name="connsiteY138" fmla="*/ 424549 h 838042"/>
                  <a:gd name="connsiteX139" fmla="*/ 1004912 w 1037297"/>
                  <a:gd name="connsiteY139" fmla="*/ 422644 h 838042"/>
                  <a:gd name="connsiteX140" fmla="*/ 1033487 w 1037297"/>
                  <a:gd name="connsiteY140" fmla="*/ 415024 h 838042"/>
                  <a:gd name="connsiteX141" fmla="*/ 1037297 w 1037297"/>
                  <a:gd name="connsiteY141" fmla="*/ 409309 h 838042"/>
                  <a:gd name="connsiteX142" fmla="*/ 1035392 w 1037297"/>
                  <a:gd name="connsiteY142" fmla="*/ 390259 h 838042"/>
                  <a:gd name="connsiteX143" fmla="*/ 1029677 w 1037297"/>
                  <a:gd name="connsiteY143" fmla="*/ 386449 h 838042"/>
                  <a:gd name="connsiteX144" fmla="*/ 1014437 w 1037297"/>
                  <a:gd name="connsiteY144" fmla="*/ 384544 h 838042"/>
                  <a:gd name="connsiteX145" fmla="*/ 1008722 w 1037297"/>
                  <a:gd name="connsiteY145" fmla="*/ 382639 h 838042"/>
                  <a:gd name="connsiteX146" fmla="*/ 1001102 w 1037297"/>
                  <a:gd name="connsiteY146" fmla="*/ 380734 h 838042"/>
                  <a:gd name="connsiteX147" fmla="*/ 989672 w 1037297"/>
                  <a:gd name="connsiteY147" fmla="*/ 373114 h 838042"/>
                  <a:gd name="connsiteX148" fmla="*/ 978242 w 1037297"/>
                  <a:gd name="connsiteY148" fmla="*/ 369304 h 838042"/>
                  <a:gd name="connsiteX149" fmla="*/ 972527 w 1037297"/>
                  <a:gd name="connsiteY149" fmla="*/ 367399 h 838042"/>
                  <a:gd name="connsiteX150" fmla="*/ 964907 w 1037297"/>
                  <a:gd name="connsiteY150" fmla="*/ 365494 h 838042"/>
                  <a:gd name="connsiteX151" fmla="*/ 959192 w 1037297"/>
                  <a:gd name="connsiteY151" fmla="*/ 363589 h 838042"/>
                  <a:gd name="connsiteX152" fmla="*/ 938237 w 1037297"/>
                  <a:gd name="connsiteY152" fmla="*/ 357874 h 838042"/>
                  <a:gd name="connsiteX153" fmla="*/ 932522 w 1037297"/>
                  <a:gd name="connsiteY153" fmla="*/ 355969 h 838042"/>
                  <a:gd name="connsiteX154" fmla="*/ 827747 w 1037297"/>
                  <a:gd name="connsiteY154" fmla="*/ 357874 h 838042"/>
                  <a:gd name="connsiteX155" fmla="*/ 822032 w 1037297"/>
                  <a:gd name="connsiteY155" fmla="*/ 359779 h 838042"/>
                  <a:gd name="connsiteX156" fmla="*/ 732497 w 1037297"/>
                  <a:gd name="connsiteY156" fmla="*/ 361684 h 838042"/>
                  <a:gd name="connsiteX157" fmla="*/ 719162 w 1037297"/>
                  <a:gd name="connsiteY157" fmla="*/ 365494 h 838042"/>
                  <a:gd name="connsiteX158" fmla="*/ 698207 w 1037297"/>
                  <a:gd name="connsiteY158" fmla="*/ 367399 h 838042"/>
                  <a:gd name="connsiteX159" fmla="*/ 671537 w 1037297"/>
                  <a:gd name="connsiteY159" fmla="*/ 369304 h 838042"/>
                  <a:gd name="connsiteX160" fmla="*/ 671537 w 1037297"/>
                  <a:gd name="connsiteY160" fmla="*/ 369304 h 838042"/>
                  <a:gd name="connsiteX161" fmla="*/ 648677 w 1037297"/>
                  <a:gd name="connsiteY161" fmla="*/ 373114 h 838042"/>
                  <a:gd name="connsiteX162" fmla="*/ 644867 w 1037297"/>
                  <a:gd name="connsiteY162" fmla="*/ 361684 h 838042"/>
                  <a:gd name="connsiteX163" fmla="*/ 642962 w 1037297"/>
                  <a:gd name="connsiteY163" fmla="*/ 355969 h 838042"/>
                  <a:gd name="connsiteX164" fmla="*/ 644867 w 1037297"/>
                  <a:gd name="connsiteY164" fmla="*/ 338824 h 838042"/>
                  <a:gd name="connsiteX165" fmla="*/ 646772 w 1037297"/>
                  <a:gd name="connsiteY165" fmla="*/ 333109 h 838042"/>
                  <a:gd name="connsiteX166" fmla="*/ 663917 w 1037297"/>
                  <a:gd name="connsiteY166" fmla="*/ 323584 h 838042"/>
                  <a:gd name="connsiteX167" fmla="*/ 675347 w 1037297"/>
                  <a:gd name="connsiteY167" fmla="*/ 315964 h 838042"/>
                  <a:gd name="connsiteX168" fmla="*/ 677252 w 1037297"/>
                  <a:gd name="connsiteY168" fmla="*/ 310249 h 838042"/>
                  <a:gd name="connsiteX169" fmla="*/ 682967 w 1037297"/>
                  <a:gd name="connsiteY169" fmla="*/ 308344 h 838042"/>
                  <a:gd name="connsiteX170" fmla="*/ 688682 w 1037297"/>
                  <a:gd name="connsiteY170" fmla="*/ 304534 h 838042"/>
                  <a:gd name="connsiteX171" fmla="*/ 698207 w 1037297"/>
                  <a:gd name="connsiteY171" fmla="*/ 295009 h 838042"/>
                  <a:gd name="connsiteX172" fmla="*/ 707732 w 1037297"/>
                  <a:gd name="connsiteY172" fmla="*/ 283579 h 838042"/>
                  <a:gd name="connsiteX173" fmla="*/ 719162 w 1037297"/>
                  <a:gd name="connsiteY173" fmla="*/ 275959 h 838042"/>
                  <a:gd name="connsiteX174" fmla="*/ 734402 w 1037297"/>
                  <a:gd name="connsiteY174" fmla="*/ 262624 h 838042"/>
                  <a:gd name="connsiteX175" fmla="*/ 743927 w 1037297"/>
                  <a:gd name="connsiteY175" fmla="*/ 251194 h 838042"/>
                  <a:gd name="connsiteX176" fmla="*/ 755357 w 1037297"/>
                  <a:gd name="connsiteY176" fmla="*/ 241669 h 838042"/>
                  <a:gd name="connsiteX177" fmla="*/ 761072 w 1037297"/>
                  <a:gd name="connsiteY177" fmla="*/ 230239 h 838042"/>
                  <a:gd name="connsiteX178" fmla="*/ 762977 w 1037297"/>
                  <a:gd name="connsiteY178" fmla="*/ 224524 h 838042"/>
                  <a:gd name="connsiteX179" fmla="*/ 768692 w 1037297"/>
                  <a:gd name="connsiteY179" fmla="*/ 213094 h 838042"/>
                  <a:gd name="connsiteX180" fmla="*/ 766787 w 1037297"/>
                  <a:gd name="connsiteY180" fmla="*/ 197854 h 838042"/>
                  <a:gd name="connsiteX181" fmla="*/ 761072 w 1037297"/>
                  <a:gd name="connsiteY181" fmla="*/ 195949 h 838042"/>
                  <a:gd name="connsiteX182" fmla="*/ 740117 w 1037297"/>
                  <a:gd name="connsiteY182" fmla="*/ 197854 h 838042"/>
                  <a:gd name="connsiteX183" fmla="*/ 734402 w 1037297"/>
                  <a:gd name="connsiteY183" fmla="*/ 201664 h 838042"/>
                  <a:gd name="connsiteX184" fmla="*/ 722972 w 1037297"/>
                  <a:gd name="connsiteY184" fmla="*/ 205474 h 838042"/>
                  <a:gd name="connsiteX185" fmla="*/ 719162 w 1037297"/>
                  <a:gd name="connsiteY185" fmla="*/ 211189 h 838042"/>
                  <a:gd name="connsiteX186" fmla="*/ 713447 w 1037297"/>
                  <a:gd name="connsiteY186" fmla="*/ 213094 h 838042"/>
                  <a:gd name="connsiteX187" fmla="*/ 707732 w 1037297"/>
                  <a:gd name="connsiteY187" fmla="*/ 216904 h 838042"/>
                  <a:gd name="connsiteX188" fmla="*/ 702017 w 1037297"/>
                  <a:gd name="connsiteY188" fmla="*/ 222619 h 838042"/>
                  <a:gd name="connsiteX189" fmla="*/ 694397 w 1037297"/>
                  <a:gd name="connsiteY189" fmla="*/ 226429 h 838042"/>
                  <a:gd name="connsiteX190" fmla="*/ 652487 w 1037297"/>
                  <a:gd name="connsiteY190" fmla="*/ 255004 h 838042"/>
                  <a:gd name="connsiteX191" fmla="*/ 639152 w 1037297"/>
                  <a:gd name="connsiteY191" fmla="*/ 266434 h 838042"/>
                  <a:gd name="connsiteX192" fmla="*/ 629627 w 1037297"/>
                  <a:gd name="connsiteY192" fmla="*/ 283579 h 838042"/>
                  <a:gd name="connsiteX193" fmla="*/ 604862 w 1037297"/>
                  <a:gd name="connsiteY193" fmla="*/ 289294 h 838042"/>
                  <a:gd name="connsiteX194" fmla="*/ 591527 w 1037297"/>
                  <a:gd name="connsiteY194" fmla="*/ 293104 h 838042"/>
                  <a:gd name="connsiteX195" fmla="*/ 576287 w 1037297"/>
                  <a:gd name="connsiteY195" fmla="*/ 291199 h 838042"/>
                  <a:gd name="connsiteX196" fmla="*/ 564857 w 1037297"/>
                  <a:gd name="connsiteY196" fmla="*/ 287389 h 838042"/>
                  <a:gd name="connsiteX197" fmla="*/ 553427 w 1037297"/>
                  <a:gd name="connsiteY197" fmla="*/ 283579 h 838042"/>
                  <a:gd name="connsiteX198" fmla="*/ 541997 w 1037297"/>
                  <a:gd name="connsiteY198" fmla="*/ 279769 h 838042"/>
                  <a:gd name="connsiteX199" fmla="*/ 536282 w 1037297"/>
                  <a:gd name="connsiteY199" fmla="*/ 277864 h 838042"/>
                  <a:gd name="connsiteX200" fmla="*/ 530567 w 1037297"/>
                  <a:gd name="connsiteY200" fmla="*/ 274054 h 838042"/>
                  <a:gd name="connsiteX201" fmla="*/ 519137 w 1037297"/>
                  <a:gd name="connsiteY201" fmla="*/ 268339 h 838042"/>
                  <a:gd name="connsiteX202" fmla="*/ 511517 w 1037297"/>
                  <a:gd name="connsiteY202" fmla="*/ 256909 h 838042"/>
                  <a:gd name="connsiteX203" fmla="*/ 507707 w 1037297"/>
                  <a:gd name="connsiteY203" fmla="*/ 235954 h 838042"/>
                  <a:gd name="connsiteX204" fmla="*/ 509612 w 1037297"/>
                  <a:gd name="connsiteY204" fmla="*/ 171184 h 838042"/>
                  <a:gd name="connsiteX205" fmla="*/ 508314 w 1037297"/>
                  <a:gd name="connsiteY205" fmla="*/ 73485 h 838042"/>
                  <a:gd name="connsiteX206" fmla="*/ 454116 w 1037297"/>
                  <a:gd name="connsiteY206" fmla="*/ 11248 h 838042"/>
                  <a:gd name="connsiteX207" fmla="*/ 435401 w 1037297"/>
                  <a:gd name="connsiteY207" fmla="*/ 68523 h 838042"/>
                  <a:gd name="connsiteX208" fmla="*/ 427697 w 1037297"/>
                  <a:gd name="connsiteY208" fmla="*/ 137103 h 838042"/>
                  <a:gd name="connsiteX209" fmla="*/ 420077 w 1037297"/>
                  <a:gd name="connsiteY209" fmla="*/ 169279 h 838042"/>
                  <a:gd name="connsiteX210" fmla="*/ 416267 w 1037297"/>
                  <a:gd name="connsiteY210" fmla="*/ 186424 h 838042"/>
                  <a:gd name="connsiteX211" fmla="*/ 420077 w 1037297"/>
                  <a:gd name="connsiteY211" fmla="*/ 207379 h 838042"/>
                  <a:gd name="connsiteX212" fmla="*/ 423887 w 1037297"/>
                  <a:gd name="connsiteY212" fmla="*/ 213094 h 838042"/>
                  <a:gd name="connsiteX213" fmla="*/ 427697 w 1037297"/>
                  <a:gd name="connsiteY213" fmla="*/ 224524 h 838042"/>
                  <a:gd name="connsiteX214" fmla="*/ 425792 w 1037297"/>
                  <a:gd name="connsiteY214" fmla="*/ 251194 h 838042"/>
                  <a:gd name="connsiteX215" fmla="*/ 420077 w 1037297"/>
                  <a:gd name="connsiteY215" fmla="*/ 253099 h 838042"/>
                  <a:gd name="connsiteX216" fmla="*/ 414362 w 1037297"/>
                  <a:gd name="connsiteY216" fmla="*/ 256909 h 838042"/>
                  <a:gd name="connsiteX217" fmla="*/ 423887 w 1037297"/>
                  <a:gd name="connsiteY217"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09612 w 1037297"/>
                  <a:gd name="connsiteY107" fmla="*/ 582664 h 838042"/>
                  <a:gd name="connsiteX108" fmla="*/ 538187 w 1037297"/>
                  <a:gd name="connsiteY108" fmla="*/ 573139 h 838042"/>
                  <a:gd name="connsiteX109" fmla="*/ 543902 w 1037297"/>
                  <a:gd name="connsiteY109" fmla="*/ 571234 h 838042"/>
                  <a:gd name="connsiteX110" fmla="*/ 549617 w 1037297"/>
                  <a:gd name="connsiteY110" fmla="*/ 569329 h 838042"/>
                  <a:gd name="connsiteX111" fmla="*/ 557237 w 1037297"/>
                  <a:gd name="connsiteY111" fmla="*/ 567424 h 838042"/>
                  <a:gd name="connsiteX112" fmla="*/ 576287 w 1037297"/>
                  <a:gd name="connsiteY112" fmla="*/ 559804 h 838042"/>
                  <a:gd name="connsiteX113" fmla="*/ 587717 w 1037297"/>
                  <a:gd name="connsiteY113" fmla="*/ 555994 h 838042"/>
                  <a:gd name="connsiteX114" fmla="*/ 722972 w 1037297"/>
                  <a:gd name="connsiteY114" fmla="*/ 639814 h 838042"/>
                  <a:gd name="connsiteX115" fmla="*/ 780122 w 1037297"/>
                  <a:gd name="connsiteY115" fmla="*/ 656959 h 838042"/>
                  <a:gd name="connsiteX116" fmla="*/ 791552 w 1037297"/>
                  <a:gd name="connsiteY116" fmla="*/ 651244 h 838042"/>
                  <a:gd name="connsiteX117" fmla="*/ 797267 w 1037297"/>
                  <a:gd name="connsiteY117" fmla="*/ 649339 h 838042"/>
                  <a:gd name="connsiteX118" fmla="*/ 804887 w 1037297"/>
                  <a:gd name="connsiteY118" fmla="*/ 632194 h 838042"/>
                  <a:gd name="connsiteX119" fmla="*/ 802982 w 1037297"/>
                  <a:gd name="connsiteY119" fmla="*/ 607429 h 838042"/>
                  <a:gd name="connsiteX120" fmla="*/ 801077 w 1037297"/>
                  <a:gd name="connsiteY120" fmla="*/ 601714 h 838042"/>
                  <a:gd name="connsiteX121" fmla="*/ 799172 w 1037297"/>
                  <a:gd name="connsiteY121" fmla="*/ 594094 h 838042"/>
                  <a:gd name="connsiteX122" fmla="*/ 785837 w 1037297"/>
                  <a:gd name="connsiteY122" fmla="*/ 576949 h 838042"/>
                  <a:gd name="connsiteX123" fmla="*/ 776312 w 1037297"/>
                  <a:gd name="connsiteY123" fmla="*/ 571234 h 838042"/>
                  <a:gd name="connsiteX124" fmla="*/ 650582 w 1037297"/>
                  <a:gd name="connsiteY124" fmla="*/ 479794 h 838042"/>
                  <a:gd name="connsiteX125" fmla="*/ 646772 w 1037297"/>
                  <a:gd name="connsiteY125" fmla="*/ 462649 h 838042"/>
                  <a:gd name="connsiteX126" fmla="*/ 648677 w 1037297"/>
                  <a:gd name="connsiteY126" fmla="*/ 455029 h 838042"/>
                  <a:gd name="connsiteX127" fmla="*/ 652487 w 1037297"/>
                  <a:gd name="connsiteY127" fmla="*/ 437884 h 838042"/>
                  <a:gd name="connsiteX128" fmla="*/ 656297 w 1037297"/>
                  <a:gd name="connsiteY128" fmla="*/ 432169 h 838042"/>
                  <a:gd name="connsiteX129" fmla="*/ 658202 w 1037297"/>
                  <a:gd name="connsiteY129" fmla="*/ 426454 h 838042"/>
                  <a:gd name="connsiteX130" fmla="*/ 663917 w 1037297"/>
                  <a:gd name="connsiteY130" fmla="*/ 424549 h 838042"/>
                  <a:gd name="connsiteX131" fmla="*/ 673442 w 1037297"/>
                  <a:gd name="connsiteY131" fmla="*/ 413119 h 838042"/>
                  <a:gd name="connsiteX132" fmla="*/ 726782 w 1037297"/>
                  <a:gd name="connsiteY132" fmla="*/ 405499 h 838042"/>
                  <a:gd name="connsiteX133" fmla="*/ 844892 w 1037297"/>
                  <a:gd name="connsiteY133" fmla="*/ 407404 h 838042"/>
                  <a:gd name="connsiteX134" fmla="*/ 873467 w 1037297"/>
                  <a:gd name="connsiteY134" fmla="*/ 409309 h 838042"/>
                  <a:gd name="connsiteX135" fmla="*/ 902042 w 1037297"/>
                  <a:gd name="connsiteY135" fmla="*/ 415024 h 838042"/>
                  <a:gd name="connsiteX136" fmla="*/ 924902 w 1037297"/>
                  <a:gd name="connsiteY136" fmla="*/ 418834 h 838042"/>
                  <a:gd name="connsiteX137" fmla="*/ 953477 w 1037297"/>
                  <a:gd name="connsiteY137" fmla="*/ 424549 h 838042"/>
                  <a:gd name="connsiteX138" fmla="*/ 959192 w 1037297"/>
                  <a:gd name="connsiteY138" fmla="*/ 424549 h 838042"/>
                  <a:gd name="connsiteX139" fmla="*/ 1004912 w 1037297"/>
                  <a:gd name="connsiteY139" fmla="*/ 422644 h 838042"/>
                  <a:gd name="connsiteX140" fmla="*/ 1033487 w 1037297"/>
                  <a:gd name="connsiteY140" fmla="*/ 415024 h 838042"/>
                  <a:gd name="connsiteX141" fmla="*/ 1037297 w 1037297"/>
                  <a:gd name="connsiteY141" fmla="*/ 409309 h 838042"/>
                  <a:gd name="connsiteX142" fmla="*/ 1035392 w 1037297"/>
                  <a:gd name="connsiteY142" fmla="*/ 390259 h 838042"/>
                  <a:gd name="connsiteX143" fmla="*/ 1029677 w 1037297"/>
                  <a:gd name="connsiteY143" fmla="*/ 386449 h 838042"/>
                  <a:gd name="connsiteX144" fmla="*/ 1014437 w 1037297"/>
                  <a:gd name="connsiteY144" fmla="*/ 384544 h 838042"/>
                  <a:gd name="connsiteX145" fmla="*/ 1008722 w 1037297"/>
                  <a:gd name="connsiteY145" fmla="*/ 382639 h 838042"/>
                  <a:gd name="connsiteX146" fmla="*/ 1001102 w 1037297"/>
                  <a:gd name="connsiteY146" fmla="*/ 380734 h 838042"/>
                  <a:gd name="connsiteX147" fmla="*/ 989672 w 1037297"/>
                  <a:gd name="connsiteY147" fmla="*/ 373114 h 838042"/>
                  <a:gd name="connsiteX148" fmla="*/ 978242 w 1037297"/>
                  <a:gd name="connsiteY148" fmla="*/ 369304 h 838042"/>
                  <a:gd name="connsiteX149" fmla="*/ 972527 w 1037297"/>
                  <a:gd name="connsiteY149" fmla="*/ 367399 h 838042"/>
                  <a:gd name="connsiteX150" fmla="*/ 964907 w 1037297"/>
                  <a:gd name="connsiteY150" fmla="*/ 365494 h 838042"/>
                  <a:gd name="connsiteX151" fmla="*/ 959192 w 1037297"/>
                  <a:gd name="connsiteY151" fmla="*/ 363589 h 838042"/>
                  <a:gd name="connsiteX152" fmla="*/ 938237 w 1037297"/>
                  <a:gd name="connsiteY152" fmla="*/ 357874 h 838042"/>
                  <a:gd name="connsiteX153" fmla="*/ 932522 w 1037297"/>
                  <a:gd name="connsiteY153" fmla="*/ 355969 h 838042"/>
                  <a:gd name="connsiteX154" fmla="*/ 827747 w 1037297"/>
                  <a:gd name="connsiteY154" fmla="*/ 357874 h 838042"/>
                  <a:gd name="connsiteX155" fmla="*/ 822032 w 1037297"/>
                  <a:gd name="connsiteY155" fmla="*/ 359779 h 838042"/>
                  <a:gd name="connsiteX156" fmla="*/ 732497 w 1037297"/>
                  <a:gd name="connsiteY156" fmla="*/ 361684 h 838042"/>
                  <a:gd name="connsiteX157" fmla="*/ 719162 w 1037297"/>
                  <a:gd name="connsiteY157" fmla="*/ 365494 h 838042"/>
                  <a:gd name="connsiteX158" fmla="*/ 698207 w 1037297"/>
                  <a:gd name="connsiteY158" fmla="*/ 367399 h 838042"/>
                  <a:gd name="connsiteX159" fmla="*/ 671537 w 1037297"/>
                  <a:gd name="connsiteY159" fmla="*/ 369304 h 838042"/>
                  <a:gd name="connsiteX160" fmla="*/ 671537 w 1037297"/>
                  <a:gd name="connsiteY160" fmla="*/ 369304 h 838042"/>
                  <a:gd name="connsiteX161" fmla="*/ 648677 w 1037297"/>
                  <a:gd name="connsiteY161" fmla="*/ 373114 h 838042"/>
                  <a:gd name="connsiteX162" fmla="*/ 644867 w 1037297"/>
                  <a:gd name="connsiteY162" fmla="*/ 361684 h 838042"/>
                  <a:gd name="connsiteX163" fmla="*/ 642962 w 1037297"/>
                  <a:gd name="connsiteY163" fmla="*/ 355969 h 838042"/>
                  <a:gd name="connsiteX164" fmla="*/ 644867 w 1037297"/>
                  <a:gd name="connsiteY164" fmla="*/ 338824 h 838042"/>
                  <a:gd name="connsiteX165" fmla="*/ 646772 w 1037297"/>
                  <a:gd name="connsiteY165" fmla="*/ 333109 h 838042"/>
                  <a:gd name="connsiteX166" fmla="*/ 663917 w 1037297"/>
                  <a:gd name="connsiteY166" fmla="*/ 323584 h 838042"/>
                  <a:gd name="connsiteX167" fmla="*/ 675347 w 1037297"/>
                  <a:gd name="connsiteY167" fmla="*/ 315964 h 838042"/>
                  <a:gd name="connsiteX168" fmla="*/ 677252 w 1037297"/>
                  <a:gd name="connsiteY168" fmla="*/ 310249 h 838042"/>
                  <a:gd name="connsiteX169" fmla="*/ 682967 w 1037297"/>
                  <a:gd name="connsiteY169" fmla="*/ 308344 h 838042"/>
                  <a:gd name="connsiteX170" fmla="*/ 688682 w 1037297"/>
                  <a:gd name="connsiteY170" fmla="*/ 304534 h 838042"/>
                  <a:gd name="connsiteX171" fmla="*/ 698207 w 1037297"/>
                  <a:gd name="connsiteY171" fmla="*/ 295009 h 838042"/>
                  <a:gd name="connsiteX172" fmla="*/ 707732 w 1037297"/>
                  <a:gd name="connsiteY172" fmla="*/ 283579 h 838042"/>
                  <a:gd name="connsiteX173" fmla="*/ 719162 w 1037297"/>
                  <a:gd name="connsiteY173" fmla="*/ 275959 h 838042"/>
                  <a:gd name="connsiteX174" fmla="*/ 734402 w 1037297"/>
                  <a:gd name="connsiteY174" fmla="*/ 262624 h 838042"/>
                  <a:gd name="connsiteX175" fmla="*/ 743927 w 1037297"/>
                  <a:gd name="connsiteY175" fmla="*/ 251194 h 838042"/>
                  <a:gd name="connsiteX176" fmla="*/ 755357 w 1037297"/>
                  <a:gd name="connsiteY176" fmla="*/ 241669 h 838042"/>
                  <a:gd name="connsiteX177" fmla="*/ 761072 w 1037297"/>
                  <a:gd name="connsiteY177" fmla="*/ 230239 h 838042"/>
                  <a:gd name="connsiteX178" fmla="*/ 762977 w 1037297"/>
                  <a:gd name="connsiteY178" fmla="*/ 224524 h 838042"/>
                  <a:gd name="connsiteX179" fmla="*/ 768692 w 1037297"/>
                  <a:gd name="connsiteY179" fmla="*/ 213094 h 838042"/>
                  <a:gd name="connsiteX180" fmla="*/ 766787 w 1037297"/>
                  <a:gd name="connsiteY180" fmla="*/ 197854 h 838042"/>
                  <a:gd name="connsiteX181" fmla="*/ 761072 w 1037297"/>
                  <a:gd name="connsiteY181" fmla="*/ 195949 h 838042"/>
                  <a:gd name="connsiteX182" fmla="*/ 740117 w 1037297"/>
                  <a:gd name="connsiteY182" fmla="*/ 197854 h 838042"/>
                  <a:gd name="connsiteX183" fmla="*/ 734402 w 1037297"/>
                  <a:gd name="connsiteY183" fmla="*/ 201664 h 838042"/>
                  <a:gd name="connsiteX184" fmla="*/ 722972 w 1037297"/>
                  <a:gd name="connsiteY184" fmla="*/ 205474 h 838042"/>
                  <a:gd name="connsiteX185" fmla="*/ 719162 w 1037297"/>
                  <a:gd name="connsiteY185" fmla="*/ 211189 h 838042"/>
                  <a:gd name="connsiteX186" fmla="*/ 713447 w 1037297"/>
                  <a:gd name="connsiteY186" fmla="*/ 213094 h 838042"/>
                  <a:gd name="connsiteX187" fmla="*/ 707732 w 1037297"/>
                  <a:gd name="connsiteY187" fmla="*/ 216904 h 838042"/>
                  <a:gd name="connsiteX188" fmla="*/ 702017 w 1037297"/>
                  <a:gd name="connsiteY188" fmla="*/ 222619 h 838042"/>
                  <a:gd name="connsiteX189" fmla="*/ 694397 w 1037297"/>
                  <a:gd name="connsiteY189" fmla="*/ 226429 h 838042"/>
                  <a:gd name="connsiteX190" fmla="*/ 652487 w 1037297"/>
                  <a:gd name="connsiteY190" fmla="*/ 255004 h 838042"/>
                  <a:gd name="connsiteX191" fmla="*/ 639152 w 1037297"/>
                  <a:gd name="connsiteY191" fmla="*/ 266434 h 838042"/>
                  <a:gd name="connsiteX192" fmla="*/ 629627 w 1037297"/>
                  <a:gd name="connsiteY192" fmla="*/ 283579 h 838042"/>
                  <a:gd name="connsiteX193" fmla="*/ 604862 w 1037297"/>
                  <a:gd name="connsiteY193" fmla="*/ 289294 h 838042"/>
                  <a:gd name="connsiteX194" fmla="*/ 591527 w 1037297"/>
                  <a:gd name="connsiteY194" fmla="*/ 293104 h 838042"/>
                  <a:gd name="connsiteX195" fmla="*/ 576287 w 1037297"/>
                  <a:gd name="connsiteY195" fmla="*/ 291199 h 838042"/>
                  <a:gd name="connsiteX196" fmla="*/ 564857 w 1037297"/>
                  <a:gd name="connsiteY196" fmla="*/ 287389 h 838042"/>
                  <a:gd name="connsiteX197" fmla="*/ 553427 w 1037297"/>
                  <a:gd name="connsiteY197" fmla="*/ 283579 h 838042"/>
                  <a:gd name="connsiteX198" fmla="*/ 541997 w 1037297"/>
                  <a:gd name="connsiteY198" fmla="*/ 279769 h 838042"/>
                  <a:gd name="connsiteX199" fmla="*/ 536282 w 1037297"/>
                  <a:gd name="connsiteY199" fmla="*/ 277864 h 838042"/>
                  <a:gd name="connsiteX200" fmla="*/ 530567 w 1037297"/>
                  <a:gd name="connsiteY200" fmla="*/ 274054 h 838042"/>
                  <a:gd name="connsiteX201" fmla="*/ 519137 w 1037297"/>
                  <a:gd name="connsiteY201" fmla="*/ 268339 h 838042"/>
                  <a:gd name="connsiteX202" fmla="*/ 511517 w 1037297"/>
                  <a:gd name="connsiteY202" fmla="*/ 256909 h 838042"/>
                  <a:gd name="connsiteX203" fmla="*/ 507707 w 1037297"/>
                  <a:gd name="connsiteY203" fmla="*/ 235954 h 838042"/>
                  <a:gd name="connsiteX204" fmla="*/ 509612 w 1037297"/>
                  <a:gd name="connsiteY204" fmla="*/ 171184 h 838042"/>
                  <a:gd name="connsiteX205" fmla="*/ 508314 w 1037297"/>
                  <a:gd name="connsiteY205" fmla="*/ 73485 h 838042"/>
                  <a:gd name="connsiteX206" fmla="*/ 454116 w 1037297"/>
                  <a:gd name="connsiteY206" fmla="*/ 11248 h 838042"/>
                  <a:gd name="connsiteX207" fmla="*/ 435401 w 1037297"/>
                  <a:gd name="connsiteY207" fmla="*/ 68523 h 838042"/>
                  <a:gd name="connsiteX208" fmla="*/ 427697 w 1037297"/>
                  <a:gd name="connsiteY208" fmla="*/ 137103 h 838042"/>
                  <a:gd name="connsiteX209" fmla="*/ 420077 w 1037297"/>
                  <a:gd name="connsiteY209" fmla="*/ 169279 h 838042"/>
                  <a:gd name="connsiteX210" fmla="*/ 416267 w 1037297"/>
                  <a:gd name="connsiteY210" fmla="*/ 186424 h 838042"/>
                  <a:gd name="connsiteX211" fmla="*/ 420077 w 1037297"/>
                  <a:gd name="connsiteY211" fmla="*/ 207379 h 838042"/>
                  <a:gd name="connsiteX212" fmla="*/ 423887 w 1037297"/>
                  <a:gd name="connsiteY212" fmla="*/ 213094 h 838042"/>
                  <a:gd name="connsiteX213" fmla="*/ 427697 w 1037297"/>
                  <a:gd name="connsiteY213" fmla="*/ 224524 h 838042"/>
                  <a:gd name="connsiteX214" fmla="*/ 425792 w 1037297"/>
                  <a:gd name="connsiteY214" fmla="*/ 251194 h 838042"/>
                  <a:gd name="connsiteX215" fmla="*/ 420077 w 1037297"/>
                  <a:gd name="connsiteY215" fmla="*/ 253099 h 838042"/>
                  <a:gd name="connsiteX216" fmla="*/ 414362 w 1037297"/>
                  <a:gd name="connsiteY216" fmla="*/ 256909 h 838042"/>
                  <a:gd name="connsiteX217" fmla="*/ 423887 w 1037297"/>
                  <a:gd name="connsiteY217"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09612 w 1037297"/>
                  <a:gd name="connsiteY107" fmla="*/ 582664 h 838042"/>
                  <a:gd name="connsiteX108" fmla="*/ 538187 w 1037297"/>
                  <a:gd name="connsiteY108" fmla="*/ 573139 h 838042"/>
                  <a:gd name="connsiteX109" fmla="*/ 543902 w 1037297"/>
                  <a:gd name="connsiteY109" fmla="*/ 571234 h 838042"/>
                  <a:gd name="connsiteX110" fmla="*/ 549617 w 1037297"/>
                  <a:gd name="connsiteY110" fmla="*/ 569329 h 838042"/>
                  <a:gd name="connsiteX111" fmla="*/ 557237 w 1037297"/>
                  <a:gd name="connsiteY111" fmla="*/ 567424 h 838042"/>
                  <a:gd name="connsiteX112" fmla="*/ 576287 w 1037297"/>
                  <a:gd name="connsiteY112" fmla="*/ 559804 h 838042"/>
                  <a:gd name="connsiteX113" fmla="*/ 587717 w 1037297"/>
                  <a:gd name="connsiteY113" fmla="*/ 555994 h 838042"/>
                  <a:gd name="connsiteX114" fmla="*/ 722972 w 1037297"/>
                  <a:gd name="connsiteY114" fmla="*/ 639814 h 838042"/>
                  <a:gd name="connsiteX115" fmla="*/ 780122 w 1037297"/>
                  <a:gd name="connsiteY115" fmla="*/ 656959 h 838042"/>
                  <a:gd name="connsiteX116" fmla="*/ 791552 w 1037297"/>
                  <a:gd name="connsiteY116" fmla="*/ 651244 h 838042"/>
                  <a:gd name="connsiteX117" fmla="*/ 797267 w 1037297"/>
                  <a:gd name="connsiteY117" fmla="*/ 649339 h 838042"/>
                  <a:gd name="connsiteX118" fmla="*/ 804887 w 1037297"/>
                  <a:gd name="connsiteY118" fmla="*/ 632194 h 838042"/>
                  <a:gd name="connsiteX119" fmla="*/ 802982 w 1037297"/>
                  <a:gd name="connsiteY119" fmla="*/ 607429 h 838042"/>
                  <a:gd name="connsiteX120" fmla="*/ 801077 w 1037297"/>
                  <a:gd name="connsiteY120" fmla="*/ 601714 h 838042"/>
                  <a:gd name="connsiteX121" fmla="*/ 799172 w 1037297"/>
                  <a:gd name="connsiteY121" fmla="*/ 594094 h 838042"/>
                  <a:gd name="connsiteX122" fmla="*/ 785837 w 1037297"/>
                  <a:gd name="connsiteY122" fmla="*/ 576949 h 838042"/>
                  <a:gd name="connsiteX123" fmla="*/ 776312 w 1037297"/>
                  <a:gd name="connsiteY123" fmla="*/ 571234 h 838042"/>
                  <a:gd name="connsiteX124" fmla="*/ 650582 w 1037297"/>
                  <a:gd name="connsiteY124" fmla="*/ 479794 h 838042"/>
                  <a:gd name="connsiteX125" fmla="*/ 646772 w 1037297"/>
                  <a:gd name="connsiteY125" fmla="*/ 462649 h 838042"/>
                  <a:gd name="connsiteX126" fmla="*/ 648677 w 1037297"/>
                  <a:gd name="connsiteY126" fmla="*/ 455029 h 838042"/>
                  <a:gd name="connsiteX127" fmla="*/ 652487 w 1037297"/>
                  <a:gd name="connsiteY127" fmla="*/ 437884 h 838042"/>
                  <a:gd name="connsiteX128" fmla="*/ 656297 w 1037297"/>
                  <a:gd name="connsiteY128" fmla="*/ 432169 h 838042"/>
                  <a:gd name="connsiteX129" fmla="*/ 658202 w 1037297"/>
                  <a:gd name="connsiteY129" fmla="*/ 426454 h 838042"/>
                  <a:gd name="connsiteX130" fmla="*/ 663917 w 1037297"/>
                  <a:gd name="connsiteY130" fmla="*/ 424549 h 838042"/>
                  <a:gd name="connsiteX131" fmla="*/ 673442 w 1037297"/>
                  <a:gd name="connsiteY131" fmla="*/ 413119 h 838042"/>
                  <a:gd name="connsiteX132" fmla="*/ 726782 w 1037297"/>
                  <a:gd name="connsiteY132" fmla="*/ 405499 h 838042"/>
                  <a:gd name="connsiteX133" fmla="*/ 844892 w 1037297"/>
                  <a:gd name="connsiteY133" fmla="*/ 407404 h 838042"/>
                  <a:gd name="connsiteX134" fmla="*/ 873467 w 1037297"/>
                  <a:gd name="connsiteY134" fmla="*/ 409309 h 838042"/>
                  <a:gd name="connsiteX135" fmla="*/ 902042 w 1037297"/>
                  <a:gd name="connsiteY135" fmla="*/ 415024 h 838042"/>
                  <a:gd name="connsiteX136" fmla="*/ 924902 w 1037297"/>
                  <a:gd name="connsiteY136" fmla="*/ 418834 h 838042"/>
                  <a:gd name="connsiteX137" fmla="*/ 953477 w 1037297"/>
                  <a:gd name="connsiteY137" fmla="*/ 424549 h 838042"/>
                  <a:gd name="connsiteX138" fmla="*/ 959192 w 1037297"/>
                  <a:gd name="connsiteY138" fmla="*/ 424549 h 838042"/>
                  <a:gd name="connsiteX139" fmla="*/ 1004912 w 1037297"/>
                  <a:gd name="connsiteY139" fmla="*/ 422644 h 838042"/>
                  <a:gd name="connsiteX140" fmla="*/ 1033487 w 1037297"/>
                  <a:gd name="connsiteY140" fmla="*/ 415024 h 838042"/>
                  <a:gd name="connsiteX141" fmla="*/ 1037297 w 1037297"/>
                  <a:gd name="connsiteY141" fmla="*/ 409309 h 838042"/>
                  <a:gd name="connsiteX142" fmla="*/ 1035392 w 1037297"/>
                  <a:gd name="connsiteY142" fmla="*/ 390259 h 838042"/>
                  <a:gd name="connsiteX143" fmla="*/ 1029677 w 1037297"/>
                  <a:gd name="connsiteY143" fmla="*/ 386449 h 838042"/>
                  <a:gd name="connsiteX144" fmla="*/ 1014437 w 1037297"/>
                  <a:gd name="connsiteY144" fmla="*/ 384544 h 838042"/>
                  <a:gd name="connsiteX145" fmla="*/ 1008722 w 1037297"/>
                  <a:gd name="connsiteY145" fmla="*/ 382639 h 838042"/>
                  <a:gd name="connsiteX146" fmla="*/ 1001102 w 1037297"/>
                  <a:gd name="connsiteY146" fmla="*/ 380734 h 838042"/>
                  <a:gd name="connsiteX147" fmla="*/ 989672 w 1037297"/>
                  <a:gd name="connsiteY147" fmla="*/ 373114 h 838042"/>
                  <a:gd name="connsiteX148" fmla="*/ 978242 w 1037297"/>
                  <a:gd name="connsiteY148" fmla="*/ 369304 h 838042"/>
                  <a:gd name="connsiteX149" fmla="*/ 972527 w 1037297"/>
                  <a:gd name="connsiteY149" fmla="*/ 367399 h 838042"/>
                  <a:gd name="connsiteX150" fmla="*/ 964907 w 1037297"/>
                  <a:gd name="connsiteY150" fmla="*/ 365494 h 838042"/>
                  <a:gd name="connsiteX151" fmla="*/ 959192 w 1037297"/>
                  <a:gd name="connsiteY151" fmla="*/ 363589 h 838042"/>
                  <a:gd name="connsiteX152" fmla="*/ 938237 w 1037297"/>
                  <a:gd name="connsiteY152" fmla="*/ 357874 h 838042"/>
                  <a:gd name="connsiteX153" fmla="*/ 932522 w 1037297"/>
                  <a:gd name="connsiteY153" fmla="*/ 355969 h 838042"/>
                  <a:gd name="connsiteX154" fmla="*/ 827747 w 1037297"/>
                  <a:gd name="connsiteY154" fmla="*/ 357874 h 838042"/>
                  <a:gd name="connsiteX155" fmla="*/ 822032 w 1037297"/>
                  <a:gd name="connsiteY155" fmla="*/ 359779 h 838042"/>
                  <a:gd name="connsiteX156" fmla="*/ 732497 w 1037297"/>
                  <a:gd name="connsiteY156" fmla="*/ 361684 h 838042"/>
                  <a:gd name="connsiteX157" fmla="*/ 719162 w 1037297"/>
                  <a:gd name="connsiteY157" fmla="*/ 365494 h 838042"/>
                  <a:gd name="connsiteX158" fmla="*/ 698207 w 1037297"/>
                  <a:gd name="connsiteY158" fmla="*/ 367399 h 838042"/>
                  <a:gd name="connsiteX159" fmla="*/ 671537 w 1037297"/>
                  <a:gd name="connsiteY159" fmla="*/ 369304 h 838042"/>
                  <a:gd name="connsiteX160" fmla="*/ 671537 w 1037297"/>
                  <a:gd name="connsiteY160" fmla="*/ 369304 h 838042"/>
                  <a:gd name="connsiteX161" fmla="*/ 648677 w 1037297"/>
                  <a:gd name="connsiteY161" fmla="*/ 373114 h 838042"/>
                  <a:gd name="connsiteX162" fmla="*/ 644867 w 1037297"/>
                  <a:gd name="connsiteY162" fmla="*/ 361684 h 838042"/>
                  <a:gd name="connsiteX163" fmla="*/ 642962 w 1037297"/>
                  <a:gd name="connsiteY163" fmla="*/ 355969 h 838042"/>
                  <a:gd name="connsiteX164" fmla="*/ 644867 w 1037297"/>
                  <a:gd name="connsiteY164" fmla="*/ 338824 h 838042"/>
                  <a:gd name="connsiteX165" fmla="*/ 646772 w 1037297"/>
                  <a:gd name="connsiteY165" fmla="*/ 333109 h 838042"/>
                  <a:gd name="connsiteX166" fmla="*/ 663917 w 1037297"/>
                  <a:gd name="connsiteY166" fmla="*/ 323584 h 838042"/>
                  <a:gd name="connsiteX167" fmla="*/ 675347 w 1037297"/>
                  <a:gd name="connsiteY167" fmla="*/ 315964 h 838042"/>
                  <a:gd name="connsiteX168" fmla="*/ 677252 w 1037297"/>
                  <a:gd name="connsiteY168" fmla="*/ 310249 h 838042"/>
                  <a:gd name="connsiteX169" fmla="*/ 682967 w 1037297"/>
                  <a:gd name="connsiteY169" fmla="*/ 308344 h 838042"/>
                  <a:gd name="connsiteX170" fmla="*/ 688682 w 1037297"/>
                  <a:gd name="connsiteY170" fmla="*/ 304534 h 838042"/>
                  <a:gd name="connsiteX171" fmla="*/ 698207 w 1037297"/>
                  <a:gd name="connsiteY171" fmla="*/ 295009 h 838042"/>
                  <a:gd name="connsiteX172" fmla="*/ 707732 w 1037297"/>
                  <a:gd name="connsiteY172" fmla="*/ 283579 h 838042"/>
                  <a:gd name="connsiteX173" fmla="*/ 719162 w 1037297"/>
                  <a:gd name="connsiteY173" fmla="*/ 275959 h 838042"/>
                  <a:gd name="connsiteX174" fmla="*/ 734402 w 1037297"/>
                  <a:gd name="connsiteY174" fmla="*/ 262624 h 838042"/>
                  <a:gd name="connsiteX175" fmla="*/ 743927 w 1037297"/>
                  <a:gd name="connsiteY175" fmla="*/ 251194 h 838042"/>
                  <a:gd name="connsiteX176" fmla="*/ 755357 w 1037297"/>
                  <a:gd name="connsiteY176" fmla="*/ 241669 h 838042"/>
                  <a:gd name="connsiteX177" fmla="*/ 761072 w 1037297"/>
                  <a:gd name="connsiteY177" fmla="*/ 230239 h 838042"/>
                  <a:gd name="connsiteX178" fmla="*/ 762977 w 1037297"/>
                  <a:gd name="connsiteY178" fmla="*/ 224524 h 838042"/>
                  <a:gd name="connsiteX179" fmla="*/ 768692 w 1037297"/>
                  <a:gd name="connsiteY179" fmla="*/ 213094 h 838042"/>
                  <a:gd name="connsiteX180" fmla="*/ 766787 w 1037297"/>
                  <a:gd name="connsiteY180" fmla="*/ 197854 h 838042"/>
                  <a:gd name="connsiteX181" fmla="*/ 761072 w 1037297"/>
                  <a:gd name="connsiteY181" fmla="*/ 195949 h 838042"/>
                  <a:gd name="connsiteX182" fmla="*/ 740117 w 1037297"/>
                  <a:gd name="connsiteY182" fmla="*/ 197854 h 838042"/>
                  <a:gd name="connsiteX183" fmla="*/ 734402 w 1037297"/>
                  <a:gd name="connsiteY183" fmla="*/ 201664 h 838042"/>
                  <a:gd name="connsiteX184" fmla="*/ 722972 w 1037297"/>
                  <a:gd name="connsiteY184" fmla="*/ 205474 h 838042"/>
                  <a:gd name="connsiteX185" fmla="*/ 719162 w 1037297"/>
                  <a:gd name="connsiteY185" fmla="*/ 211189 h 838042"/>
                  <a:gd name="connsiteX186" fmla="*/ 713447 w 1037297"/>
                  <a:gd name="connsiteY186" fmla="*/ 213094 h 838042"/>
                  <a:gd name="connsiteX187" fmla="*/ 707732 w 1037297"/>
                  <a:gd name="connsiteY187" fmla="*/ 216904 h 838042"/>
                  <a:gd name="connsiteX188" fmla="*/ 702017 w 1037297"/>
                  <a:gd name="connsiteY188" fmla="*/ 222619 h 838042"/>
                  <a:gd name="connsiteX189" fmla="*/ 694397 w 1037297"/>
                  <a:gd name="connsiteY189" fmla="*/ 226429 h 838042"/>
                  <a:gd name="connsiteX190" fmla="*/ 652487 w 1037297"/>
                  <a:gd name="connsiteY190" fmla="*/ 255004 h 838042"/>
                  <a:gd name="connsiteX191" fmla="*/ 639152 w 1037297"/>
                  <a:gd name="connsiteY191" fmla="*/ 266434 h 838042"/>
                  <a:gd name="connsiteX192" fmla="*/ 629627 w 1037297"/>
                  <a:gd name="connsiteY192" fmla="*/ 283579 h 838042"/>
                  <a:gd name="connsiteX193" fmla="*/ 604862 w 1037297"/>
                  <a:gd name="connsiteY193" fmla="*/ 289294 h 838042"/>
                  <a:gd name="connsiteX194" fmla="*/ 591527 w 1037297"/>
                  <a:gd name="connsiteY194" fmla="*/ 293104 h 838042"/>
                  <a:gd name="connsiteX195" fmla="*/ 576287 w 1037297"/>
                  <a:gd name="connsiteY195" fmla="*/ 291199 h 838042"/>
                  <a:gd name="connsiteX196" fmla="*/ 564857 w 1037297"/>
                  <a:gd name="connsiteY196" fmla="*/ 287389 h 838042"/>
                  <a:gd name="connsiteX197" fmla="*/ 553427 w 1037297"/>
                  <a:gd name="connsiteY197" fmla="*/ 283579 h 838042"/>
                  <a:gd name="connsiteX198" fmla="*/ 541997 w 1037297"/>
                  <a:gd name="connsiteY198" fmla="*/ 279769 h 838042"/>
                  <a:gd name="connsiteX199" fmla="*/ 536282 w 1037297"/>
                  <a:gd name="connsiteY199" fmla="*/ 277864 h 838042"/>
                  <a:gd name="connsiteX200" fmla="*/ 530567 w 1037297"/>
                  <a:gd name="connsiteY200" fmla="*/ 274054 h 838042"/>
                  <a:gd name="connsiteX201" fmla="*/ 519137 w 1037297"/>
                  <a:gd name="connsiteY201" fmla="*/ 268339 h 838042"/>
                  <a:gd name="connsiteX202" fmla="*/ 511517 w 1037297"/>
                  <a:gd name="connsiteY202" fmla="*/ 256909 h 838042"/>
                  <a:gd name="connsiteX203" fmla="*/ 507707 w 1037297"/>
                  <a:gd name="connsiteY203" fmla="*/ 235954 h 838042"/>
                  <a:gd name="connsiteX204" fmla="*/ 509612 w 1037297"/>
                  <a:gd name="connsiteY204" fmla="*/ 171184 h 838042"/>
                  <a:gd name="connsiteX205" fmla="*/ 508314 w 1037297"/>
                  <a:gd name="connsiteY205" fmla="*/ 73485 h 838042"/>
                  <a:gd name="connsiteX206" fmla="*/ 454116 w 1037297"/>
                  <a:gd name="connsiteY206" fmla="*/ 11248 h 838042"/>
                  <a:gd name="connsiteX207" fmla="*/ 435401 w 1037297"/>
                  <a:gd name="connsiteY207" fmla="*/ 68523 h 838042"/>
                  <a:gd name="connsiteX208" fmla="*/ 427697 w 1037297"/>
                  <a:gd name="connsiteY208" fmla="*/ 137103 h 838042"/>
                  <a:gd name="connsiteX209" fmla="*/ 420077 w 1037297"/>
                  <a:gd name="connsiteY209" fmla="*/ 169279 h 838042"/>
                  <a:gd name="connsiteX210" fmla="*/ 416267 w 1037297"/>
                  <a:gd name="connsiteY210" fmla="*/ 186424 h 838042"/>
                  <a:gd name="connsiteX211" fmla="*/ 420077 w 1037297"/>
                  <a:gd name="connsiteY211" fmla="*/ 207379 h 838042"/>
                  <a:gd name="connsiteX212" fmla="*/ 423887 w 1037297"/>
                  <a:gd name="connsiteY212" fmla="*/ 213094 h 838042"/>
                  <a:gd name="connsiteX213" fmla="*/ 427697 w 1037297"/>
                  <a:gd name="connsiteY213" fmla="*/ 224524 h 838042"/>
                  <a:gd name="connsiteX214" fmla="*/ 425792 w 1037297"/>
                  <a:gd name="connsiteY214" fmla="*/ 251194 h 838042"/>
                  <a:gd name="connsiteX215" fmla="*/ 420077 w 1037297"/>
                  <a:gd name="connsiteY215" fmla="*/ 253099 h 838042"/>
                  <a:gd name="connsiteX216" fmla="*/ 414362 w 1037297"/>
                  <a:gd name="connsiteY216" fmla="*/ 256909 h 838042"/>
                  <a:gd name="connsiteX217" fmla="*/ 423887 w 1037297"/>
                  <a:gd name="connsiteY217"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09612 w 1037297"/>
                  <a:gd name="connsiteY107" fmla="*/ 582664 h 838042"/>
                  <a:gd name="connsiteX108" fmla="*/ 538187 w 1037297"/>
                  <a:gd name="connsiteY108" fmla="*/ 573139 h 838042"/>
                  <a:gd name="connsiteX109" fmla="*/ 543902 w 1037297"/>
                  <a:gd name="connsiteY109" fmla="*/ 571234 h 838042"/>
                  <a:gd name="connsiteX110" fmla="*/ 549617 w 1037297"/>
                  <a:gd name="connsiteY110" fmla="*/ 569329 h 838042"/>
                  <a:gd name="connsiteX111" fmla="*/ 557237 w 1037297"/>
                  <a:gd name="connsiteY111" fmla="*/ 567424 h 838042"/>
                  <a:gd name="connsiteX112" fmla="*/ 576287 w 1037297"/>
                  <a:gd name="connsiteY112" fmla="*/ 559804 h 838042"/>
                  <a:gd name="connsiteX113" fmla="*/ 587717 w 1037297"/>
                  <a:gd name="connsiteY113" fmla="*/ 555994 h 838042"/>
                  <a:gd name="connsiteX114" fmla="*/ 722972 w 1037297"/>
                  <a:gd name="connsiteY114" fmla="*/ 639814 h 838042"/>
                  <a:gd name="connsiteX115" fmla="*/ 780122 w 1037297"/>
                  <a:gd name="connsiteY115" fmla="*/ 656959 h 838042"/>
                  <a:gd name="connsiteX116" fmla="*/ 791552 w 1037297"/>
                  <a:gd name="connsiteY116" fmla="*/ 651244 h 838042"/>
                  <a:gd name="connsiteX117" fmla="*/ 797267 w 1037297"/>
                  <a:gd name="connsiteY117" fmla="*/ 649339 h 838042"/>
                  <a:gd name="connsiteX118" fmla="*/ 804887 w 1037297"/>
                  <a:gd name="connsiteY118" fmla="*/ 632194 h 838042"/>
                  <a:gd name="connsiteX119" fmla="*/ 802982 w 1037297"/>
                  <a:gd name="connsiteY119" fmla="*/ 607429 h 838042"/>
                  <a:gd name="connsiteX120" fmla="*/ 801077 w 1037297"/>
                  <a:gd name="connsiteY120" fmla="*/ 601714 h 838042"/>
                  <a:gd name="connsiteX121" fmla="*/ 799172 w 1037297"/>
                  <a:gd name="connsiteY121" fmla="*/ 594094 h 838042"/>
                  <a:gd name="connsiteX122" fmla="*/ 785837 w 1037297"/>
                  <a:gd name="connsiteY122" fmla="*/ 576949 h 838042"/>
                  <a:gd name="connsiteX123" fmla="*/ 776312 w 1037297"/>
                  <a:gd name="connsiteY123" fmla="*/ 571234 h 838042"/>
                  <a:gd name="connsiteX124" fmla="*/ 650582 w 1037297"/>
                  <a:gd name="connsiteY124" fmla="*/ 479794 h 838042"/>
                  <a:gd name="connsiteX125" fmla="*/ 646772 w 1037297"/>
                  <a:gd name="connsiteY125" fmla="*/ 462649 h 838042"/>
                  <a:gd name="connsiteX126" fmla="*/ 648677 w 1037297"/>
                  <a:gd name="connsiteY126" fmla="*/ 455029 h 838042"/>
                  <a:gd name="connsiteX127" fmla="*/ 652487 w 1037297"/>
                  <a:gd name="connsiteY127" fmla="*/ 437884 h 838042"/>
                  <a:gd name="connsiteX128" fmla="*/ 656297 w 1037297"/>
                  <a:gd name="connsiteY128" fmla="*/ 432169 h 838042"/>
                  <a:gd name="connsiteX129" fmla="*/ 658202 w 1037297"/>
                  <a:gd name="connsiteY129" fmla="*/ 426454 h 838042"/>
                  <a:gd name="connsiteX130" fmla="*/ 663917 w 1037297"/>
                  <a:gd name="connsiteY130" fmla="*/ 424549 h 838042"/>
                  <a:gd name="connsiteX131" fmla="*/ 673442 w 1037297"/>
                  <a:gd name="connsiteY131" fmla="*/ 413119 h 838042"/>
                  <a:gd name="connsiteX132" fmla="*/ 726782 w 1037297"/>
                  <a:gd name="connsiteY132" fmla="*/ 405499 h 838042"/>
                  <a:gd name="connsiteX133" fmla="*/ 844892 w 1037297"/>
                  <a:gd name="connsiteY133" fmla="*/ 407404 h 838042"/>
                  <a:gd name="connsiteX134" fmla="*/ 873467 w 1037297"/>
                  <a:gd name="connsiteY134" fmla="*/ 409309 h 838042"/>
                  <a:gd name="connsiteX135" fmla="*/ 902042 w 1037297"/>
                  <a:gd name="connsiteY135" fmla="*/ 415024 h 838042"/>
                  <a:gd name="connsiteX136" fmla="*/ 924902 w 1037297"/>
                  <a:gd name="connsiteY136" fmla="*/ 418834 h 838042"/>
                  <a:gd name="connsiteX137" fmla="*/ 953477 w 1037297"/>
                  <a:gd name="connsiteY137" fmla="*/ 424549 h 838042"/>
                  <a:gd name="connsiteX138" fmla="*/ 959192 w 1037297"/>
                  <a:gd name="connsiteY138" fmla="*/ 424549 h 838042"/>
                  <a:gd name="connsiteX139" fmla="*/ 1004912 w 1037297"/>
                  <a:gd name="connsiteY139" fmla="*/ 422644 h 838042"/>
                  <a:gd name="connsiteX140" fmla="*/ 1033487 w 1037297"/>
                  <a:gd name="connsiteY140" fmla="*/ 415024 h 838042"/>
                  <a:gd name="connsiteX141" fmla="*/ 1037297 w 1037297"/>
                  <a:gd name="connsiteY141" fmla="*/ 409309 h 838042"/>
                  <a:gd name="connsiteX142" fmla="*/ 1035392 w 1037297"/>
                  <a:gd name="connsiteY142" fmla="*/ 390259 h 838042"/>
                  <a:gd name="connsiteX143" fmla="*/ 1029677 w 1037297"/>
                  <a:gd name="connsiteY143" fmla="*/ 386449 h 838042"/>
                  <a:gd name="connsiteX144" fmla="*/ 1014437 w 1037297"/>
                  <a:gd name="connsiteY144" fmla="*/ 384544 h 838042"/>
                  <a:gd name="connsiteX145" fmla="*/ 1008722 w 1037297"/>
                  <a:gd name="connsiteY145" fmla="*/ 382639 h 838042"/>
                  <a:gd name="connsiteX146" fmla="*/ 1001102 w 1037297"/>
                  <a:gd name="connsiteY146" fmla="*/ 380734 h 838042"/>
                  <a:gd name="connsiteX147" fmla="*/ 989672 w 1037297"/>
                  <a:gd name="connsiteY147" fmla="*/ 373114 h 838042"/>
                  <a:gd name="connsiteX148" fmla="*/ 978242 w 1037297"/>
                  <a:gd name="connsiteY148" fmla="*/ 369304 h 838042"/>
                  <a:gd name="connsiteX149" fmla="*/ 972527 w 1037297"/>
                  <a:gd name="connsiteY149" fmla="*/ 367399 h 838042"/>
                  <a:gd name="connsiteX150" fmla="*/ 964907 w 1037297"/>
                  <a:gd name="connsiteY150" fmla="*/ 365494 h 838042"/>
                  <a:gd name="connsiteX151" fmla="*/ 959192 w 1037297"/>
                  <a:gd name="connsiteY151" fmla="*/ 363589 h 838042"/>
                  <a:gd name="connsiteX152" fmla="*/ 938237 w 1037297"/>
                  <a:gd name="connsiteY152" fmla="*/ 357874 h 838042"/>
                  <a:gd name="connsiteX153" fmla="*/ 932522 w 1037297"/>
                  <a:gd name="connsiteY153" fmla="*/ 355969 h 838042"/>
                  <a:gd name="connsiteX154" fmla="*/ 827747 w 1037297"/>
                  <a:gd name="connsiteY154" fmla="*/ 357874 h 838042"/>
                  <a:gd name="connsiteX155" fmla="*/ 822032 w 1037297"/>
                  <a:gd name="connsiteY155" fmla="*/ 359779 h 838042"/>
                  <a:gd name="connsiteX156" fmla="*/ 732497 w 1037297"/>
                  <a:gd name="connsiteY156" fmla="*/ 361684 h 838042"/>
                  <a:gd name="connsiteX157" fmla="*/ 719162 w 1037297"/>
                  <a:gd name="connsiteY157" fmla="*/ 365494 h 838042"/>
                  <a:gd name="connsiteX158" fmla="*/ 698207 w 1037297"/>
                  <a:gd name="connsiteY158" fmla="*/ 367399 h 838042"/>
                  <a:gd name="connsiteX159" fmla="*/ 671537 w 1037297"/>
                  <a:gd name="connsiteY159" fmla="*/ 369304 h 838042"/>
                  <a:gd name="connsiteX160" fmla="*/ 671537 w 1037297"/>
                  <a:gd name="connsiteY160" fmla="*/ 369304 h 838042"/>
                  <a:gd name="connsiteX161" fmla="*/ 648677 w 1037297"/>
                  <a:gd name="connsiteY161" fmla="*/ 373114 h 838042"/>
                  <a:gd name="connsiteX162" fmla="*/ 644867 w 1037297"/>
                  <a:gd name="connsiteY162" fmla="*/ 361684 h 838042"/>
                  <a:gd name="connsiteX163" fmla="*/ 642962 w 1037297"/>
                  <a:gd name="connsiteY163" fmla="*/ 355969 h 838042"/>
                  <a:gd name="connsiteX164" fmla="*/ 644867 w 1037297"/>
                  <a:gd name="connsiteY164" fmla="*/ 338824 h 838042"/>
                  <a:gd name="connsiteX165" fmla="*/ 646772 w 1037297"/>
                  <a:gd name="connsiteY165" fmla="*/ 333109 h 838042"/>
                  <a:gd name="connsiteX166" fmla="*/ 663917 w 1037297"/>
                  <a:gd name="connsiteY166" fmla="*/ 323584 h 838042"/>
                  <a:gd name="connsiteX167" fmla="*/ 675347 w 1037297"/>
                  <a:gd name="connsiteY167" fmla="*/ 315964 h 838042"/>
                  <a:gd name="connsiteX168" fmla="*/ 677252 w 1037297"/>
                  <a:gd name="connsiteY168" fmla="*/ 310249 h 838042"/>
                  <a:gd name="connsiteX169" fmla="*/ 682967 w 1037297"/>
                  <a:gd name="connsiteY169" fmla="*/ 308344 h 838042"/>
                  <a:gd name="connsiteX170" fmla="*/ 688682 w 1037297"/>
                  <a:gd name="connsiteY170" fmla="*/ 304534 h 838042"/>
                  <a:gd name="connsiteX171" fmla="*/ 698207 w 1037297"/>
                  <a:gd name="connsiteY171" fmla="*/ 295009 h 838042"/>
                  <a:gd name="connsiteX172" fmla="*/ 707732 w 1037297"/>
                  <a:gd name="connsiteY172" fmla="*/ 283579 h 838042"/>
                  <a:gd name="connsiteX173" fmla="*/ 719162 w 1037297"/>
                  <a:gd name="connsiteY173" fmla="*/ 275959 h 838042"/>
                  <a:gd name="connsiteX174" fmla="*/ 734402 w 1037297"/>
                  <a:gd name="connsiteY174" fmla="*/ 262624 h 838042"/>
                  <a:gd name="connsiteX175" fmla="*/ 743927 w 1037297"/>
                  <a:gd name="connsiteY175" fmla="*/ 251194 h 838042"/>
                  <a:gd name="connsiteX176" fmla="*/ 755357 w 1037297"/>
                  <a:gd name="connsiteY176" fmla="*/ 241669 h 838042"/>
                  <a:gd name="connsiteX177" fmla="*/ 761072 w 1037297"/>
                  <a:gd name="connsiteY177" fmla="*/ 230239 h 838042"/>
                  <a:gd name="connsiteX178" fmla="*/ 762977 w 1037297"/>
                  <a:gd name="connsiteY178" fmla="*/ 224524 h 838042"/>
                  <a:gd name="connsiteX179" fmla="*/ 768692 w 1037297"/>
                  <a:gd name="connsiteY179" fmla="*/ 213094 h 838042"/>
                  <a:gd name="connsiteX180" fmla="*/ 766787 w 1037297"/>
                  <a:gd name="connsiteY180" fmla="*/ 197854 h 838042"/>
                  <a:gd name="connsiteX181" fmla="*/ 761072 w 1037297"/>
                  <a:gd name="connsiteY181" fmla="*/ 195949 h 838042"/>
                  <a:gd name="connsiteX182" fmla="*/ 740117 w 1037297"/>
                  <a:gd name="connsiteY182" fmla="*/ 197854 h 838042"/>
                  <a:gd name="connsiteX183" fmla="*/ 734402 w 1037297"/>
                  <a:gd name="connsiteY183" fmla="*/ 201664 h 838042"/>
                  <a:gd name="connsiteX184" fmla="*/ 722972 w 1037297"/>
                  <a:gd name="connsiteY184" fmla="*/ 205474 h 838042"/>
                  <a:gd name="connsiteX185" fmla="*/ 719162 w 1037297"/>
                  <a:gd name="connsiteY185" fmla="*/ 211189 h 838042"/>
                  <a:gd name="connsiteX186" fmla="*/ 713447 w 1037297"/>
                  <a:gd name="connsiteY186" fmla="*/ 213094 h 838042"/>
                  <a:gd name="connsiteX187" fmla="*/ 707732 w 1037297"/>
                  <a:gd name="connsiteY187" fmla="*/ 216904 h 838042"/>
                  <a:gd name="connsiteX188" fmla="*/ 702017 w 1037297"/>
                  <a:gd name="connsiteY188" fmla="*/ 222619 h 838042"/>
                  <a:gd name="connsiteX189" fmla="*/ 694397 w 1037297"/>
                  <a:gd name="connsiteY189" fmla="*/ 226429 h 838042"/>
                  <a:gd name="connsiteX190" fmla="*/ 652487 w 1037297"/>
                  <a:gd name="connsiteY190" fmla="*/ 255004 h 838042"/>
                  <a:gd name="connsiteX191" fmla="*/ 639152 w 1037297"/>
                  <a:gd name="connsiteY191" fmla="*/ 266434 h 838042"/>
                  <a:gd name="connsiteX192" fmla="*/ 629627 w 1037297"/>
                  <a:gd name="connsiteY192" fmla="*/ 283579 h 838042"/>
                  <a:gd name="connsiteX193" fmla="*/ 604862 w 1037297"/>
                  <a:gd name="connsiteY193" fmla="*/ 289294 h 838042"/>
                  <a:gd name="connsiteX194" fmla="*/ 591527 w 1037297"/>
                  <a:gd name="connsiteY194" fmla="*/ 293104 h 838042"/>
                  <a:gd name="connsiteX195" fmla="*/ 576287 w 1037297"/>
                  <a:gd name="connsiteY195" fmla="*/ 291199 h 838042"/>
                  <a:gd name="connsiteX196" fmla="*/ 564857 w 1037297"/>
                  <a:gd name="connsiteY196" fmla="*/ 287389 h 838042"/>
                  <a:gd name="connsiteX197" fmla="*/ 553427 w 1037297"/>
                  <a:gd name="connsiteY197" fmla="*/ 283579 h 838042"/>
                  <a:gd name="connsiteX198" fmla="*/ 541997 w 1037297"/>
                  <a:gd name="connsiteY198" fmla="*/ 279769 h 838042"/>
                  <a:gd name="connsiteX199" fmla="*/ 536282 w 1037297"/>
                  <a:gd name="connsiteY199" fmla="*/ 277864 h 838042"/>
                  <a:gd name="connsiteX200" fmla="*/ 530567 w 1037297"/>
                  <a:gd name="connsiteY200" fmla="*/ 274054 h 838042"/>
                  <a:gd name="connsiteX201" fmla="*/ 519137 w 1037297"/>
                  <a:gd name="connsiteY201" fmla="*/ 268339 h 838042"/>
                  <a:gd name="connsiteX202" fmla="*/ 511517 w 1037297"/>
                  <a:gd name="connsiteY202" fmla="*/ 256909 h 838042"/>
                  <a:gd name="connsiteX203" fmla="*/ 507707 w 1037297"/>
                  <a:gd name="connsiteY203" fmla="*/ 235954 h 838042"/>
                  <a:gd name="connsiteX204" fmla="*/ 509612 w 1037297"/>
                  <a:gd name="connsiteY204" fmla="*/ 171184 h 838042"/>
                  <a:gd name="connsiteX205" fmla="*/ 508314 w 1037297"/>
                  <a:gd name="connsiteY205" fmla="*/ 73485 h 838042"/>
                  <a:gd name="connsiteX206" fmla="*/ 454116 w 1037297"/>
                  <a:gd name="connsiteY206" fmla="*/ 11248 h 838042"/>
                  <a:gd name="connsiteX207" fmla="*/ 435401 w 1037297"/>
                  <a:gd name="connsiteY207" fmla="*/ 68523 h 838042"/>
                  <a:gd name="connsiteX208" fmla="*/ 427697 w 1037297"/>
                  <a:gd name="connsiteY208" fmla="*/ 137103 h 838042"/>
                  <a:gd name="connsiteX209" fmla="*/ 420077 w 1037297"/>
                  <a:gd name="connsiteY209" fmla="*/ 169279 h 838042"/>
                  <a:gd name="connsiteX210" fmla="*/ 416267 w 1037297"/>
                  <a:gd name="connsiteY210" fmla="*/ 186424 h 838042"/>
                  <a:gd name="connsiteX211" fmla="*/ 420077 w 1037297"/>
                  <a:gd name="connsiteY211" fmla="*/ 207379 h 838042"/>
                  <a:gd name="connsiteX212" fmla="*/ 423887 w 1037297"/>
                  <a:gd name="connsiteY212" fmla="*/ 213094 h 838042"/>
                  <a:gd name="connsiteX213" fmla="*/ 427697 w 1037297"/>
                  <a:gd name="connsiteY213" fmla="*/ 224524 h 838042"/>
                  <a:gd name="connsiteX214" fmla="*/ 425792 w 1037297"/>
                  <a:gd name="connsiteY214" fmla="*/ 251194 h 838042"/>
                  <a:gd name="connsiteX215" fmla="*/ 420077 w 1037297"/>
                  <a:gd name="connsiteY215" fmla="*/ 253099 h 838042"/>
                  <a:gd name="connsiteX216" fmla="*/ 414362 w 1037297"/>
                  <a:gd name="connsiteY216" fmla="*/ 256909 h 838042"/>
                  <a:gd name="connsiteX217" fmla="*/ 423887 w 1037297"/>
                  <a:gd name="connsiteY217"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01506 w 1037297"/>
                  <a:gd name="connsiteY107" fmla="*/ 563011 h 838042"/>
                  <a:gd name="connsiteX108" fmla="*/ 538187 w 1037297"/>
                  <a:gd name="connsiteY108" fmla="*/ 573139 h 838042"/>
                  <a:gd name="connsiteX109" fmla="*/ 543902 w 1037297"/>
                  <a:gd name="connsiteY109" fmla="*/ 571234 h 838042"/>
                  <a:gd name="connsiteX110" fmla="*/ 549617 w 1037297"/>
                  <a:gd name="connsiteY110" fmla="*/ 569329 h 838042"/>
                  <a:gd name="connsiteX111" fmla="*/ 557237 w 1037297"/>
                  <a:gd name="connsiteY111" fmla="*/ 567424 h 838042"/>
                  <a:gd name="connsiteX112" fmla="*/ 576287 w 1037297"/>
                  <a:gd name="connsiteY112" fmla="*/ 559804 h 838042"/>
                  <a:gd name="connsiteX113" fmla="*/ 587717 w 1037297"/>
                  <a:gd name="connsiteY113" fmla="*/ 555994 h 838042"/>
                  <a:gd name="connsiteX114" fmla="*/ 722972 w 1037297"/>
                  <a:gd name="connsiteY114" fmla="*/ 639814 h 838042"/>
                  <a:gd name="connsiteX115" fmla="*/ 780122 w 1037297"/>
                  <a:gd name="connsiteY115" fmla="*/ 656959 h 838042"/>
                  <a:gd name="connsiteX116" fmla="*/ 791552 w 1037297"/>
                  <a:gd name="connsiteY116" fmla="*/ 651244 h 838042"/>
                  <a:gd name="connsiteX117" fmla="*/ 797267 w 1037297"/>
                  <a:gd name="connsiteY117" fmla="*/ 649339 h 838042"/>
                  <a:gd name="connsiteX118" fmla="*/ 804887 w 1037297"/>
                  <a:gd name="connsiteY118" fmla="*/ 632194 h 838042"/>
                  <a:gd name="connsiteX119" fmla="*/ 802982 w 1037297"/>
                  <a:gd name="connsiteY119" fmla="*/ 607429 h 838042"/>
                  <a:gd name="connsiteX120" fmla="*/ 801077 w 1037297"/>
                  <a:gd name="connsiteY120" fmla="*/ 601714 h 838042"/>
                  <a:gd name="connsiteX121" fmla="*/ 799172 w 1037297"/>
                  <a:gd name="connsiteY121" fmla="*/ 594094 h 838042"/>
                  <a:gd name="connsiteX122" fmla="*/ 785837 w 1037297"/>
                  <a:gd name="connsiteY122" fmla="*/ 576949 h 838042"/>
                  <a:gd name="connsiteX123" fmla="*/ 776312 w 1037297"/>
                  <a:gd name="connsiteY123" fmla="*/ 571234 h 838042"/>
                  <a:gd name="connsiteX124" fmla="*/ 650582 w 1037297"/>
                  <a:gd name="connsiteY124" fmla="*/ 479794 h 838042"/>
                  <a:gd name="connsiteX125" fmla="*/ 646772 w 1037297"/>
                  <a:gd name="connsiteY125" fmla="*/ 462649 h 838042"/>
                  <a:gd name="connsiteX126" fmla="*/ 648677 w 1037297"/>
                  <a:gd name="connsiteY126" fmla="*/ 455029 h 838042"/>
                  <a:gd name="connsiteX127" fmla="*/ 652487 w 1037297"/>
                  <a:gd name="connsiteY127" fmla="*/ 437884 h 838042"/>
                  <a:gd name="connsiteX128" fmla="*/ 656297 w 1037297"/>
                  <a:gd name="connsiteY128" fmla="*/ 432169 h 838042"/>
                  <a:gd name="connsiteX129" fmla="*/ 658202 w 1037297"/>
                  <a:gd name="connsiteY129" fmla="*/ 426454 h 838042"/>
                  <a:gd name="connsiteX130" fmla="*/ 663917 w 1037297"/>
                  <a:gd name="connsiteY130" fmla="*/ 424549 h 838042"/>
                  <a:gd name="connsiteX131" fmla="*/ 673442 w 1037297"/>
                  <a:gd name="connsiteY131" fmla="*/ 413119 h 838042"/>
                  <a:gd name="connsiteX132" fmla="*/ 726782 w 1037297"/>
                  <a:gd name="connsiteY132" fmla="*/ 405499 h 838042"/>
                  <a:gd name="connsiteX133" fmla="*/ 844892 w 1037297"/>
                  <a:gd name="connsiteY133" fmla="*/ 407404 h 838042"/>
                  <a:gd name="connsiteX134" fmla="*/ 873467 w 1037297"/>
                  <a:gd name="connsiteY134" fmla="*/ 409309 h 838042"/>
                  <a:gd name="connsiteX135" fmla="*/ 902042 w 1037297"/>
                  <a:gd name="connsiteY135" fmla="*/ 415024 h 838042"/>
                  <a:gd name="connsiteX136" fmla="*/ 924902 w 1037297"/>
                  <a:gd name="connsiteY136" fmla="*/ 418834 h 838042"/>
                  <a:gd name="connsiteX137" fmla="*/ 953477 w 1037297"/>
                  <a:gd name="connsiteY137" fmla="*/ 424549 h 838042"/>
                  <a:gd name="connsiteX138" fmla="*/ 959192 w 1037297"/>
                  <a:gd name="connsiteY138" fmla="*/ 424549 h 838042"/>
                  <a:gd name="connsiteX139" fmla="*/ 1004912 w 1037297"/>
                  <a:gd name="connsiteY139" fmla="*/ 422644 h 838042"/>
                  <a:gd name="connsiteX140" fmla="*/ 1033487 w 1037297"/>
                  <a:gd name="connsiteY140" fmla="*/ 415024 h 838042"/>
                  <a:gd name="connsiteX141" fmla="*/ 1037297 w 1037297"/>
                  <a:gd name="connsiteY141" fmla="*/ 409309 h 838042"/>
                  <a:gd name="connsiteX142" fmla="*/ 1035392 w 1037297"/>
                  <a:gd name="connsiteY142" fmla="*/ 390259 h 838042"/>
                  <a:gd name="connsiteX143" fmla="*/ 1029677 w 1037297"/>
                  <a:gd name="connsiteY143" fmla="*/ 386449 h 838042"/>
                  <a:gd name="connsiteX144" fmla="*/ 1014437 w 1037297"/>
                  <a:gd name="connsiteY144" fmla="*/ 384544 h 838042"/>
                  <a:gd name="connsiteX145" fmla="*/ 1008722 w 1037297"/>
                  <a:gd name="connsiteY145" fmla="*/ 382639 h 838042"/>
                  <a:gd name="connsiteX146" fmla="*/ 1001102 w 1037297"/>
                  <a:gd name="connsiteY146" fmla="*/ 380734 h 838042"/>
                  <a:gd name="connsiteX147" fmla="*/ 989672 w 1037297"/>
                  <a:gd name="connsiteY147" fmla="*/ 373114 h 838042"/>
                  <a:gd name="connsiteX148" fmla="*/ 978242 w 1037297"/>
                  <a:gd name="connsiteY148" fmla="*/ 369304 h 838042"/>
                  <a:gd name="connsiteX149" fmla="*/ 972527 w 1037297"/>
                  <a:gd name="connsiteY149" fmla="*/ 367399 h 838042"/>
                  <a:gd name="connsiteX150" fmla="*/ 964907 w 1037297"/>
                  <a:gd name="connsiteY150" fmla="*/ 365494 h 838042"/>
                  <a:gd name="connsiteX151" fmla="*/ 959192 w 1037297"/>
                  <a:gd name="connsiteY151" fmla="*/ 363589 h 838042"/>
                  <a:gd name="connsiteX152" fmla="*/ 938237 w 1037297"/>
                  <a:gd name="connsiteY152" fmla="*/ 357874 h 838042"/>
                  <a:gd name="connsiteX153" fmla="*/ 932522 w 1037297"/>
                  <a:gd name="connsiteY153" fmla="*/ 355969 h 838042"/>
                  <a:gd name="connsiteX154" fmla="*/ 827747 w 1037297"/>
                  <a:gd name="connsiteY154" fmla="*/ 357874 h 838042"/>
                  <a:gd name="connsiteX155" fmla="*/ 822032 w 1037297"/>
                  <a:gd name="connsiteY155" fmla="*/ 359779 h 838042"/>
                  <a:gd name="connsiteX156" fmla="*/ 732497 w 1037297"/>
                  <a:gd name="connsiteY156" fmla="*/ 361684 h 838042"/>
                  <a:gd name="connsiteX157" fmla="*/ 719162 w 1037297"/>
                  <a:gd name="connsiteY157" fmla="*/ 365494 h 838042"/>
                  <a:gd name="connsiteX158" fmla="*/ 698207 w 1037297"/>
                  <a:gd name="connsiteY158" fmla="*/ 367399 h 838042"/>
                  <a:gd name="connsiteX159" fmla="*/ 671537 w 1037297"/>
                  <a:gd name="connsiteY159" fmla="*/ 369304 h 838042"/>
                  <a:gd name="connsiteX160" fmla="*/ 671537 w 1037297"/>
                  <a:gd name="connsiteY160" fmla="*/ 369304 h 838042"/>
                  <a:gd name="connsiteX161" fmla="*/ 648677 w 1037297"/>
                  <a:gd name="connsiteY161" fmla="*/ 373114 h 838042"/>
                  <a:gd name="connsiteX162" fmla="*/ 644867 w 1037297"/>
                  <a:gd name="connsiteY162" fmla="*/ 361684 h 838042"/>
                  <a:gd name="connsiteX163" fmla="*/ 642962 w 1037297"/>
                  <a:gd name="connsiteY163" fmla="*/ 355969 h 838042"/>
                  <a:gd name="connsiteX164" fmla="*/ 644867 w 1037297"/>
                  <a:gd name="connsiteY164" fmla="*/ 338824 h 838042"/>
                  <a:gd name="connsiteX165" fmla="*/ 646772 w 1037297"/>
                  <a:gd name="connsiteY165" fmla="*/ 333109 h 838042"/>
                  <a:gd name="connsiteX166" fmla="*/ 663917 w 1037297"/>
                  <a:gd name="connsiteY166" fmla="*/ 323584 h 838042"/>
                  <a:gd name="connsiteX167" fmla="*/ 675347 w 1037297"/>
                  <a:gd name="connsiteY167" fmla="*/ 315964 h 838042"/>
                  <a:gd name="connsiteX168" fmla="*/ 677252 w 1037297"/>
                  <a:gd name="connsiteY168" fmla="*/ 310249 h 838042"/>
                  <a:gd name="connsiteX169" fmla="*/ 682967 w 1037297"/>
                  <a:gd name="connsiteY169" fmla="*/ 308344 h 838042"/>
                  <a:gd name="connsiteX170" fmla="*/ 688682 w 1037297"/>
                  <a:gd name="connsiteY170" fmla="*/ 304534 h 838042"/>
                  <a:gd name="connsiteX171" fmla="*/ 698207 w 1037297"/>
                  <a:gd name="connsiteY171" fmla="*/ 295009 h 838042"/>
                  <a:gd name="connsiteX172" fmla="*/ 707732 w 1037297"/>
                  <a:gd name="connsiteY172" fmla="*/ 283579 h 838042"/>
                  <a:gd name="connsiteX173" fmla="*/ 719162 w 1037297"/>
                  <a:gd name="connsiteY173" fmla="*/ 275959 h 838042"/>
                  <a:gd name="connsiteX174" fmla="*/ 734402 w 1037297"/>
                  <a:gd name="connsiteY174" fmla="*/ 262624 h 838042"/>
                  <a:gd name="connsiteX175" fmla="*/ 743927 w 1037297"/>
                  <a:gd name="connsiteY175" fmla="*/ 251194 h 838042"/>
                  <a:gd name="connsiteX176" fmla="*/ 755357 w 1037297"/>
                  <a:gd name="connsiteY176" fmla="*/ 241669 h 838042"/>
                  <a:gd name="connsiteX177" fmla="*/ 761072 w 1037297"/>
                  <a:gd name="connsiteY177" fmla="*/ 230239 h 838042"/>
                  <a:gd name="connsiteX178" fmla="*/ 762977 w 1037297"/>
                  <a:gd name="connsiteY178" fmla="*/ 224524 h 838042"/>
                  <a:gd name="connsiteX179" fmla="*/ 768692 w 1037297"/>
                  <a:gd name="connsiteY179" fmla="*/ 213094 h 838042"/>
                  <a:gd name="connsiteX180" fmla="*/ 766787 w 1037297"/>
                  <a:gd name="connsiteY180" fmla="*/ 197854 h 838042"/>
                  <a:gd name="connsiteX181" fmla="*/ 761072 w 1037297"/>
                  <a:gd name="connsiteY181" fmla="*/ 195949 h 838042"/>
                  <a:gd name="connsiteX182" fmla="*/ 740117 w 1037297"/>
                  <a:gd name="connsiteY182" fmla="*/ 197854 h 838042"/>
                  <a:gd name="connsiteX183" fmla="*/ 734402 w 1037297"/>
                  <a:gd name="connsiteY183" fmla="*/ 201664 h 838042"/>
                  <a:gd name="connsiteX184" fmla="*/ 722972 w 1037297"/>
                  <a:gd name="connsiteY184" fmla="*/ 205474 h 838042"/>
                  <a:gd name="connsiteX185" fmla="*/ 719162 w 1037297"/>
                  <a:gd name="connsiteY185" fmla="*/ 211189 h 838042"/>
                  <a:gd name="connsiteX186" fmla="*/ 713447 w 1037297"/>
                  <a:gd name="connsiteY186" fmla="*/ 213094 h 838042"/>
                  <a:gd name="connsiteX187" fmla="*/ 707732 w 1037297"/>
                  <a:gd name="connsiteY187" fmla="*/ 216904 h 838042"/>
                  <a:gd name="connsiteX188" fmla="*/ 702017 w 1037297"/>
                  <a:gd name="connsiteY188" fmla="*/ 222619 h 838042"/>
                  <a:gd name="connsiteX189" fmla="*/ 694397 w 1037297"/>
                  <a:gd name="connsiteY189" fmla="*/ 226429 h 838042"/>
                  <a:gd name="connsiteX190" fmla="*/ 652487 w 1037297"/>
                  <a:gd name="connsiteY190" fmla="*/ 255004 h 838042"/>
                  <a:gd name="connsiteX191" fmla="*/ 639152 w 1037297"/>
                  <a:gd name="connsiteY191" fmla="*/ 266434 h 838042"/>
                  <a:gd name="connsiteX192" fmla="*/ 629627 w 1037297"/>
                  <a:gd name="connsiteY192" fmla="*/ 283579 h 838042"/>
                  <a:gd name="connsiteX193" fmla="*/ 604862 w 1037297"/>
                  <a:gd name="connsiteY193" fmla="*/ 289294 h 838042"/>
                  <a:gd name="connsiteX194" fmla="*/ 591527 w 1037297"/>
                  <a:gd name="connsiteY194" fmla="*/ 293104 h 838042"/>
                  <a:gd name="connsiteX195" fmla="*/ 576287 w 1037297"/>
                  <a:gd name="connsiteY195" fmla="*/ 291199 h 838042"/>
                  <a:gd name="connsiteX196" fmla="*/ 564857 w 1037297"/>
                  <a:gd name="connsiteY196" fmla="*/ 287389 h 838042"/>
                  <a:gd name="connsiteX197" fmla="*/ 553427 w 1037297"/>
                  <a:gd name="connsiteY197" fmla="*/ 283579 h 838042"/>
                  <a:gd name="connsiteX198" fmla="*/ 541997 w 1037297"/>
                  <a:gd name="connsiteY198" fmla="*/ 279769 h 838042"/>
                  <a:gd name="connsiteX199" fmla="*/ 536282 w 1037297"/>
                  <a:gd name="connsiteY199" fmla="*/ 277864 h 838042"/>
                  <a:gd name="connsiteX200" fmla="*/ 530567 w 1037297"/>
                  <a:gd name="connsiteY200" fmla="*/ 274054 h 838042"/>
                  <a:gd name="connsiteX201" fmla="*/ 519137 w 1037297"/>
                  <a:gd name="connsiteY201" fmla="*/ 268339 h 838042"/>
                  <a:gd name="connsiteX202" fmla="*/ 511517 w 1037297"/>
                  <a:gd name="connsiteY202" fmla="*/ 256909 h 838042"/>
                  <a:gd name="connsiteX203" fmla="*/ 507707 w 1037297"/>
                  <a:gd name="connsiteY203" fmla="*/ 235954 h 838042"/>
                  <a:gd name="connsiteX204" fmla="*/ 509612 w 1037297"/>
                  <a:gd name="connsiteY204" fmla="*/ 171184 h 838042"/>
                  <a:gd name="connsiteX205" fmla="*/ 508314 w 1037297"/>
                  <a:gd name="connsiteY205" fmla="*/ 73485 h 838042"/>
                  <a:gd name="connsiteX206" fmla="*/ 454116 w 1037297"/>
                  <a:gd name="connsiteY206" fmla="*/ 11248 h 838042"/>
                  <a:gd name="connsiteX207" fmla="*/ 435401 w 1037297"/>
                  <a:gd name="connsiteY207" fmla="*/ 68523 h 838042"/>
                  <a:gd name="connsiteX208" fmla="*/ 427697 w 1037297"/>
                  <a:gd name="connsiteY208" fmla="*/ 137103 h 838042"/>
                  <a:gd name="connsiteX209" fmla="*/ 420077 w 1037297"/>
                  <a:gd name="connsiteY209" fmla="*/ 169279 h 838042"/>
                  <a:gd name="connsiteX210" fmla="*/ 416267 w 1037297"/>
                  <a:gd name="connsiteY210" fmla="*/ 186424 h 838042"/>
                  <a:gd name="connsiteX211" fmla="*/ 420077 w 1037297"/>
                  <a:gd name="connsiteY211" fmla="*/ 207379 h 838042"/>
                  <a:gd name="connsiteX212" fmla="*/ 423887 w 1037297"/>
                  <a:gd name="connsiteY212" fmla="*/ 213094 h 838042"/>
                  <a:gd name="connsiteX213" fmla="*/ 427697 w 1037297"/>
                  <a:gd name="connsiteY213" fmla="*/ 224524 h 838042"/>
                  <a:gd name="connsiteX214" fmla="*/ 425792 w 1037297"/>
                  <a:gd name="connsiteY214" fmla="*/ 251194 h 838042"/>
                  <a:gd name="connsiteX215" fmla="*/ 420077 w 1037297"/>
                  <a:gd name="connsiteY215" fmla="*/ 253099 h 838042"/>
                  <a:gd name="connsiteX216" fmla="*/ 414362 w 1037297"/>
                  <a:gd name="connsiteY216" fmla="*/ 256909 h 838042"/>
                  <a:gd name="connsiteX217" fmla="*/ 423887 w 1037297"/>
                  <a:gd name="connsiteY217"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01506 w 1037297"/>
                  <a:gd name="connsiteY107" fmla="*/ 563011 h 838042"/>
                  <a:gd name="connsiteX108" fmla="*/ 538187 w 1037297"/>
                  <a:gd name="connsiteY108" fmla="*/ 573139 h 838042"/>
                  <a:gd name="connsiteX109" fmla="*/ 543902 w 1037297"/>
                  <a:gd name="connsiteY109" fmla="*/ 571234 h 838042"/>
                  <a:gd name="connsiteX110" fmla="*/ 557237 w 1037297"/>
                  <a:gd name="connsiteY110" fmla="*/ 567424 h 838042"/>
                  <a:gd name="connsiteX111" fmla="*/ 576287 w 1037297"/>
                  <a:gd name="connsiteY111" fmla="*/ 559804 h 838042"/>
                  <a:gd name="connsiteX112" fmla="*/ 587717 w 1037297"/>
                  <a:gd name="connsiteY112" fmla="*/ 555994 h 838042"/>
                  <a:gd name="connsiteX113" fmla="*/ 722972 w 1037297"/>
                  <a:gd name="connsiteY113" fmla="*/ 639814 h 838042"/>
                  <a:gd name="connsiteX114" fmla="*/ 780122 w 1037297"/>
                  <a:gd name="connsiteY114" fmla="*/ 656959 h 838042"/>
                  <a:gd name="connsiteX115" fmla="*/ 791552 w 1037297"/>
                  <a:gd name="connsiteY115" fmla="*/ 651244 h 838042"/>
                  <a:gd name="connsiteX116" fmla="*/ 797267 w 1037297"/>
                  <a:gd name="connsiteY116" fmla="*/ 649339 h 838042"/>
                  <a:gd name="connsiteX117" fmla="*/ 804887 w 1037297"/>
                  <a:gd name="connsiteY117" fmla="*/ 632194 h 838042"/>
                  <a:gd name="connsiteX118" fmla="*/ 802982 w 1037297"/>
                  <a:gd name="connsiteY118" fmla="*/ 607429 h 838042"/>
                  <a:gd name="connsiteX119" fmla="*/ 801077 w 1037297"/>
                  <a:gd name="connsiteY119" fmla="*/ 601714 h 838042"/>
                  <a:gd name="connsiteX120" fmla="*/ 799172 w 1037297"/>
                  <a:gd name="connsiteY120" fmla="*/ 594094 h 838042"/>
                  <a:gd name="connsiteX121" fmla="*/ 785837 w 1037297"/>
                  <a:gd name="connsiteY121" fmla="*/ 576949 h 838042"/>
                  <a:gd name="connsiteX122" fmla="*/ 776312 w 1037297"/>
                  <a:gd name="connsiteY122" fmla="*/ 571234 h 838042"/>
                  <a:gd name="connsiteX123" fmla="*/ 650582 w 1037297"/>
                  <a:gd name="connsiteY123" fmla="*/ 479794 h 838042"/>
                  <a:gd name="connsiteX124" fmla="*/ 646772 w 1037297"/>
                  <a:gd name="connsiteY124" fmla="*/ 462649 h 838042"/>
                  <a:gd name="connsiteX125" fmla="*/ 648677 w 1037297"/>
                  <a:gd name="connsiteY125" fmla="*/ 455029 h 838042"/>
                  <a:gd name="connsiteX126" fmla="*/ 652487 w 1037297"/>
                  <a:gd name="connsiteY126" fmla="*/ 437884 h 838042"/>
                  <a:gd name="connsiteX127" fmla="*/ 656297 w 1037297"/>
                  <a:gd name="connsiteY127" fmla="*/ 432169 h 838042"/>
                  <a:gd name="connsiteX128" fmla="*/ 658202 w 1037297"/>
                  <a:gd name="connsiteY128" fmla="*/ 426454 h 838042"/>
                  <a:gd name="connsiteX129" fmla="*/ 663917 w 1037297"/>
                  <a:gd name="connsiteY129" fmla="*/ 424549 h 838042"/>
                  <a:gd name="connsiteX130" fmla="*/ 673442 w 1037297"/>
                  <a:gd name="connsiteY130" fmla="*/ 413119 h 838042"/>
                  <a:gd name="connsiteX131" fmla="*/ 726782 w 1037297"/>
                  <a:gd name="connsiteY131" fmla="*/ 405499 h 838042"/>
                  <a:gd name="connsiteX132" fmla="*/ 844892 w 1037297"/>
                  <a:gd name="connsiteY132" fmla="*/ 407404 h 838042"/>
                  <a:gd name="connsiteX133" fmla="*/ 873467 w 1037297"/>
                  <a:gd name="connsiteY133" fmla="*/ 409309 h 838042"/>
                  <a:gd name="connsiteX134" fmla="*/ 902042 w 1037297"/>
                  <a:gd name="connsiteY134" fmla="*/ 415024 h 838042"/>
                  <a:gd name="connsiteX135" fmla="*/ 924902 w 1037297"/>
                  <a:gd name="connsiteY135" fmla="*/ 418834 h 838042"/>
                  <a:gd name="connsiteX136" fmla="*/ 953477 w 1037297"/>
                  <a:gd name="connsiteY136" fmla="*/ 424549 h 838042"/>
                  <a:gd name="connsiteX137" fmla="*/ 959192 w 1037297"/>
                  <a:gd name="connsiteY137" fmla="*/ 424549 h 838042"/>
                  <a:gd name="connsiteX138" fmla="*/ 1004912 w 1037297"/>
                  <a:gd name="connsiteY138" fmla="*/ 422644 h 838042"/>
                  <a:gd name="connsiteX139" fmla="*/ 1033487 w 1037297"/>
                  <a:gd name="connsiteY139" fmla="*/ 415024 h 838042"/>
                  <a:gd name="connsiteX140" fmla="*/ 1037297 w 1037297"/>
                  <a:gd name="connsiteY140" fmla="*/ 409309 h 838042"/>
                  <a:gd name="connsiteX141" fmla="*/ 1035392 w 1037297"/>
                  <a:gd name="connsiteY141" fmla="*/ 390259 h 838042"/>
                  <a:gd name="connsiteX142" fmla="*/ 1029677 w 1037297"/>
                  <a:gd name="connsiteY142" fmla="*/ 386449 h 838042"/>
                  <a:gd name="connsiteX143" fmla="*/ 1014437 w 1037297"/>
                  <a:gd name="connsiteY143" fmla="*/ 384544 h 838042"/>
                  <a:gd name="connsiteX144" fmla="*/ 1008722 w 1037297"/>
                  <a:gd name="connsiteY144" fmla="*/ 382639 h 838042"/>
                  <a:gd name="connsiteX145" fmla="*/ 1001102 w 1037297"/>
                  <a:gd name="connsiteY145" fmla="*/ 380734 h 838042"/>
                  <a:gd name="connsiteX146" fmla="*/ 989672 w 1037297"/>
                  <a:gd name="connsiteY146" fmla="*/ 373114 h 838042"/>
                  <a:gd name="connsiteX147" fmla="*/ 978242 w 1037297"/>
                  <a:gd name="connsiteY147" fmla="*/ 369304 h 838042"/>
                  <a:gd name="connsiteX148" fmla="*/ 972527 w 1037297"/>
                  <a:gd name="connsiteY148" fmla="*/ 367399 h 838042"/>
                  <a:gd name="connsiteX149" fmla="*/ 964907 w 1037297"/>
                  <a:gd name="connsiteY149" fmla="*/ 365494 h 838042"/>
                  <a:gd name="connsiteX150" fmla="*/ 959192 w 1037297"/>
                  <a:gd name="connsiteY150" fmla="*/ 363589 h 838042"/>
                  <a:gd name="connsiteX151" fmla="*/ 938237 w 1037297"/>
                  <a:gd name="connsiteY151" fmla="*/ 357874 h 838042"/>
                  <a:gd name="connsiteX152" fmla="*/ 932522 w 1037297"/>
                  <a:gd name="connsiteY152" fmla="*/ 355969 h 838042"/>
                  <a:gd name="connsiteX153" fmla="*/ 827747 w 1037297"/>
                  <a:gd name="connsiteY153" fmla="*/ 357874 h 838042"/>
                  <a:gd name="connsiteX154" fmla="*/ 822032 w 1037297"/>
                  <a:gd name="connsiteY154" fmla="*/ 359779 h 838042"/>
                  <a:gd name="connsiteX155" fmla="*/ 732497 w 1037297"/>
                  <a:gd name="connsiteY155" fmla="*/ 361684 h 838042"/>
                  <a:gd name="connsiteX156" fmla="*/ 719162 w 1037297"/>
                  <a:gd name="connsiteY156" fmla="*/ 365494 h 838042"/>
                  <a:gd name="connsiteX157" fmla="*/ 698207 w 1037297"/>
                  <a:gd name="connsiteY157" fmla="*/ 367399 h 838042"/>
                  <a:gd name="connsiteX158" fmla="*/ 671537 w 1037297"/>
                  <a:gd name="connsiteY158" fmla="*/ 369304 h 838042"/>
                  <a:gd name="connsiteX159" fmla="*/ 671537 w 1037297"/>
                  <a:gd name="connsiteY159" fmla="*/ 369304 h 838042"/>
                  <a:gd name="connsiteX160" fmla="*/ 648677 w 1037297"/>
                  <a:gd name="connsiteY160" fmla="*/ 373114 h 838042"/>
                  <a:gd name="connsiteX161" fmla="*/ 644867 w 1037297"/>
                  <a:gd name="connsiteY161" fmla="*/ 361684 h 838042"/>
                  <a:gd name="connsiteX162" fmla="*/ 642962 w 1037297"/>
                  <a:gd name="connsiteY162" fmla="*/ 355969 h 838042"/>
                  <a:gd name="connsiteX163" fmla="*/ 644867 w 1037297"/>
                  <a:gd name="connsiteY163" fmla="*/ 338824 h 838042"/>
                  <a:gd name="connsiteX164" fmla="*/ 646772 w 1037297"/>
                  <a:gd name="connsiteY164" fmla="*/ 333109 h 838042"/>
                  <a:gd name="connsiteX165" fmla="*/ 663917 w 1037297"/>
                  <a:gd name="connsiteY165" fmla="*/ 323584 h 838042"/>
                  <a:gd name="connsiteX166" fmla="*/ 675347 w 1037297"/>
                  <a:gd name="connsiteY166" fmla="*/ 315964 h 838042"/>
                  <a:gd name="connsiteX167" fmla="*/ 677252 w 1037297"/>
                  <a:gd name="connsiteY167" fmla="*/ 310249 h 838042"/>
                  <a:gd name="connsiteX168" fmla="*/ 682967 w 1037297"/>
                  <a:gd name="connsiteY168" fmla="*/ 308344 h 838042"/>
                  <a:gd name="connsiteX169" fmla="*/ 688682 w 1037297"/>
                  <a:gd name="connsiteY169" fmla="*/ 304534 h 838042"/>
                  <a:gd name="connsiteX170" fmla="*/ 698207 w 1037297"/>
                  <a:gd name="connsiteY170" fmla="*/ 295009 h 838042"/>
                  <a:gd name="connsiteX171" fmla="*/ 707732 w 1037297"/>
                  <a:gd name="connsiteY171" fmla="*/ 283579 h 838042"/>
                  <a:gd name="connsiteX172" fmla="*/ 719162 w 1037297"/>
                  <a:gd name="connsiteY172" fmla="*/ 275959 h 838042"/>
                  <a:gd name="connsiteX173" fmla="*/ 734402 w 1037297"/>
                  <a:gd name="connsiteY173" fmla="*/ 262624 h 838042"/>
                  <a:gd name="connsiteX174" fmla="*/ 743927 w 1037297"/>
                  <a:gd name="connsiteY174" fmla="*/ 251194 h 838042"/>
                  <a:gd name="connsiteX175" fmla="*/ 755357 w 1037297"/>
                  <a:gd name="connsiteY175" fmla="*/ 241669 h 838042"/>
                  <a:gd name="connsiteX176" fmla="*/ 761072 w 1037297"/>
                  <a:gd name="connsiteY176" fmla="*/ 230239 h 838042"/>
                  <a:gd name="connsiteX177" fmla="*/ 762977 w 1037297"/>
                  <a:gd name="connsiteY177" fmla="*/ 224524 h 838042"/>
                  <a:gd name="connsiteX178" fmla="*/ 768692 w 1037297"/>
                  <a:gd name="connsiteY178" fmla="*/ 213094 h 838042"/>
                  <a:gd name="connsiteX179" fmla="*/ 766787 w 1037297"/>
                  <a:gd name="connsiteY179" fmla="*/ 197854 h 838042"/>
                  <a:gd name="connsiteX180" fmla="*/ 761072 w 1037297"/>
                  <a:gd name="connsiteY180" fmla="*/ 195949 h 838042"/>
                  <a:gd name="connsiteX181" fmla="*/ 740117 w 1037297"/>
                  <a:gd name="connsiteY181" fmla="*/ 197854 h 838042"/>
                  <a:gd name="connsiteX182" fmla="*/ 734402 w 1037297"/>
                  <a:gd name="connsiteY182" fmla="*/ 201664 h 838042"/>
                  <a:gd name="connsiteX183" fmla="*/ 722972 w 1037297"/>
                  <a:gd name="connsiteY183" fmla="*/ 205474 h 838042"/>
                  <a:gd name="connsiteX184" fmla="*/ 719162 w 1037297"/>
                  <a:gd name="connsiteY184" fmla="*/ 211189 h 838042"/>
                  <a:gd name="connsiteX185" fmla="*/ 713447 w 1037297"/>
                  <a:gd name="connsiteY185" fmla="*/ 213094 h 838042"/>
                  <a:gd name="connsiteX186" fmla="*/ 707732 w 1037297"/>
                  <a:gd name="connsiteY186" fmla="*/ 216904 h 838042"/>
                  <a:gd name="connsiteX187" fmla="*/ 702017 w 1037297"/>
                  <a:gd name="connsiteY187" fmla="*/ 222619 h 838042"/>
                  <a:gd name="connsiteX188" fmla="*/ 694397 w 1037297"/>
                  <a:gd name="connsiteY188" fmla="*/ 226429 h 838042"/>
                  <a:gd name="connsiteX189" fmla="*/ 652487 w 1037297"/>
                  <a:gd name="connsiteY189" fmla="*/ 255004 h 838042"/>
                  <a:gd name="connsiteX190" fmla="*/ 639152 w 1037297"/>
                  <a:gd name="connsiteY190" fmla="*/ 266434 h 838042"/>
                  <a:gd name="connsiteX191" fmla="*/ 629627 w 1037297"/>
                  <a:gd name="connsiteY191" fmla="*/ 283579 h 838042"/>
                  <a:gd name="connsiteX192" fmla="*/ 604862 w 1037297"/>
                  <a:gd name="connsiteY192" fmla="*/ 289294 h 838042"/>
                  <a:gd name="connsiteX193" fmla="*/ 591527 w 1037297"/>
                  <a:gd name="connsiteY193" fmla="*/ 293104 h 838042"/>
                  <a:gd name="connsiteX194" fmla="*/ 576287 w 1037297"/>
                  <a:gd name="connsiteY194" fmla="*/ 291199 h 838042"/>
                  <a:gd name="connsiteX195" fmla="*/ 564857 w 1037297"/>
                  <a:gd name="connsiteY195" fmla="*/ 287389 h 838042"/>
                  <a:gd name="connsiteX196" fmla="*/ 553427 w 1037297"/>
                  <a:gd name="connsiteY196" fmla="*/ 283579 h 838042"/>
                  <a:gd name="connsiteX197" fmla="*/ 541997 w 1037297"/>
                  <a:gd name="connsiteY197" fmla="*/ 279769 h 838042"/>
                  <a:gd name="connsiteX198" fmla="*/ 536282 w 1037297"/>
                  <a:gd name="connsiteY198" fmla="*/ 277864 h 838042"/>
                  <a:gd name="connsiteX199" fmla="*/ 530567 w 1037297"/>
                  <a:gd name="connsiteY199" fmla="*/ 274054 h 838042"/>
                  <a:gd name="connsiteX200" fmla="*/ 519137 w 1037297"/>
                  <a:gd name="connsiteY200" fmla="*/ 268339 h 838042"/>
                  <a:gd name="connsiteX201" fmla="*/ 511517 w 1037297"/>
                  <a:gd name="connsiteY201" fmla="*/ 256909 h 838042"/>
                  <a:gd name="connsiteX202" fmla="*/ 507707 w 1037297"/>
                  <a:gd name="connsiteY202" fmla="*/ 235954 h 838042"/>
                  <a:gd name="connsiteX203" fmla="*/ 509612 w 1037297"/>
                  <a:gd name="connsiteY203" fmla="*/ 171184 h 838042"/>
                  <a:gd name="connsiteX204" fmla="*/ 508314 w 1037297"/>
                  <a:gd name="connsiteY204" fmla="*/ 73485 h 838042"/>
                  <a:gd name="connsiteX205" fmla="*/ 454116 w 1037297"/>
                  <a:gd name="connsiteY205" fmla="*/ 11248 h 838042"/>
                  <a:gd name="connsiteX206" fmla="*/ 435401 w 1037297"/>
                  <a:gd name="connsiteY206" fmla="*/ 68523 h 838042"/>
                  <a:gd name="connsiteX207" fmla="*/ 427697 w 1037297"/>
                  <a:gd name="connsiteY207" fmla="*/ 137103 h 838042"/>
                  <a:gd name="connsiteX208" fmla="*/ 420077 w 1037297"/>
                  <a:gd name="connsiteY208" fmla="*/ 169279 h 838042"/>
                  <a:gd name="connsiteX209" fmla="*/ 416267 w 1037297"/>
                  <a:gd name="connsiteY209" fmla="*/ 186424 h 838042"/>
                  <a:gd name="connsiteX210" fmla="*/ 420077 w 1037297"/>
                  <a:gd name="connsiteY210" fmla="*/ 207379 h 838042"/>
                  <a:gd name="connsiteX211" fmla="*/ 423887 w 1037297"/>
                  <a:gd name="connsiteY211" fmla="*/ 213094 h 838042"/>
                  <a:gd name="connsiteX212" fmla="*/ 427697 w 1037297"/>
                  <a:gd name="connsiteY212" fmla="*/ 224524 h 838042"/>
                  <a:gd name="connsiteX213" fmla="*/ 425792 w 1037297"/>
                  <a:gd name="connsiteY213" fmla="*/ 251194 h 838042"/>
                  <a:gd name="connsiteX214" fmla="*/ 420077 w 1037297"/>
                  <a:gd name="connsiteY214" fmla="*/ 253099 h 838042"/>
                  <a:gd name="connsiteX215" fmla="*/ 414362 w 1037297"/>
                  <a:gd name="connsiteY215" fmla="*/ 256909 h 838042"/>
                  <a:gd name="connsiteX216" fmla="*/ 423887 w 1037297"/>
                  <a:gd name="connsiteY216"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01506 w 1037297"/>
                  <a:gd name="connsiteY107" fmla="*/ 563011 h 838042"/>
                  <a:gd name="connsiteX108" fmla="*/ 538187 w 1037297"/>
                  <a:gd name="connsiteY108" fmla="*/ 573139 h 838042"/>
                  <a:gd name="connsiteX109" fmla="*/ 543902 w 1037297"/>
                  <a:gd name="connsiteY109" fmla="*/ 571234 h 838042"/>
                  <a:gd name="connsiteX110" fmla="*/ 576287 w 1037297"/>
                  <a:gd name="connsiteY110" fmla="*/ 559804 h 838042"/>
                  <a:gd name="connsiteX111" fmla="*/ 587717 w 1037297"/>
                  <a:gd name="connsiteY111" fmla="*/ 555994 h 838042"/>
                  <a:gd name="connsiteX112" fmla="*/ 722972 w 1037297"/>
                  <a:gd name="connsiteY112" fmla="*/ 639814 h 838042"/>
                  <a:gd name="connsiteX113" fmla="*/ 780122 w 1037297"/>
                  <a:gd name="connsiteY113" fmla="*/ 656959 h 838042"/>
                  <a:gd name="connsiteX114" fmla="*/ 791552 w 1037297"/>
                  <a:gd name="connsiteY114" fmla="*/ 651244 h 838042"/>
                  <a:gd name="connsiteX115" fmla="*/ 797267 w 1037297"/>
                  <a:gd name="connsiteY115" fmla="*/ 649339 h 838042"/>
                  <a:gd name="connsiteX116" fmla="*/ 804887 w 1037297"/>
                  <a:gd name="connsiteY116" fmla="*/ 632194 h 838042"/>
                  <a:gd name="connsiteX117" fmla="*/ 802982 w 1037297"/>
                  <a:gd name="connsiteY117" fmla="*/ 607429 h 838042"/>
                  <a:gd name="connsiteX118" fmla="*/ 801077 w 1037297"/>
                  <a:gd name="connsiteY118" fmla="*/ 601714 h 838042"/>
                  <a:gd name="connsiteX119" fmla="*/ 799172 w 1037297"/>
                  <a:gd name="connsiteY119" fmla="*/ 594094 h 838042"/>
                  <a:gd name="connsiteX120" fmla="*/ 785837 w 1037297"/>
                  <a:gd name="connsiteY120" fmla="*/ 576949 h 838042"/>
                  <a:gd name="connsiteX121" fmla="*/ 776312 w 1037297"/>
                  <a:gd name="connsiteY121" fmla="*/ 571234 h 838042"/>
                  <a:gd name="connsiteX122" fmla="*/ 650582 w 1037297"/>
                  <a:gd name="connsiteY122" fmla="*/ 479794 h 838042"/>
                  <a:gd name="connsiteX123" fmla="*/ 646772 w 1037297"/>
                  <a:gd name="connsiteY123" fmla="*/ 462649 h 838042"/>
                  <a:gd name="connsiteX124" fmla="*/ 648677 w 1037297"/>
                  <a:gd name="connsiteY124" fmla="*/ 455029 h 838042"/>
                  <a:gd name="connsiteX125" fmla="*/ 652487 w 1037297"/>
                  <a:gd name="connsiteY125" fmla="*/ 437884 h 838042"/>
                  <a:gd name="connsiteX126" fmla="*/ 656297 w 1037297"/>
                  <a:gd name="connsiteY126" fmla="*/ 432169 h 838042"/>
                  <a:gd name="connsiteX127" fmla="*/ 658202 w 1037297"/>
                  <a:gd name="connsiteY127" fmla="*/ 426454 h 838042"/>
                  <a:gd name="connsiteX128" fmla="*/ 663917 w 1037297"/>
                  <a:gd name="connsiteY128" fmla="*/ 424549 h 838042"/>
                  <a:gd name="connsiteX129" fmla="*/ 673442 w 1037297"/>
                  <a:gd name="connsiteY129" fmla="*/ 413119 h 838042"/>
                  <a:gd name="connsiteX130" fmla="*/ 726782 w 1037297"/>
                  <a:gd name="connsiteY130" fmla="*/ 405499 h 838042"/>
                  <a:gd name="connsiteX131" fmla="*/ 844892 w 1037297"/>
                  <a:gd name="connsiteY131" fmla="*/ 407404 h 838042"/>
                  <a:gd name="connsiteX132" fmla="*/ 873467 w 1037297"/>
                  <a:gd name="connsiteY132" fmla="*/ 409309 h 838042"/>
                  <a:gd name="connsiteX133" fmla="*/ 902042 w 1037297"/>
                  <a:gd name="connsiteY133" fmla="*/ 415024 h 838042"/>
                  <a:gd name="connsiteX134" fmla="*/ 924902 w 1037297"/>
                  <a:gd name="connsiteY134" fmla="*/ 418834 h 838042"/>
                  <a:gd name="connsiteX135" fmla="*/ 953477 w 1037297"/>
                  <a:gd name="connsiteY135" fmla="*/ 424549 h 838042"/>
                  <a:gd name="connsiteX136" fmla="*/ 959192 w 1037297"/>
                  <a:gd name="connsiteY136" fmla="*/ 424549 h 838042"/>
                  <a:gd name="connsiteX137" fmla="*/ 1004912 w 1037297"/>
                  <a:gd name="connsiteY137" fmla="*/ 422644 h 838042"/>
                  <a:gd name="connsiteX138" fmla="*/ 1033487 w 1037297"/>
                  <a:gd name="connsiteY138" fmla="*/ 415024 h 838042"/>
                  <a:gd name="connsiteX139" fmla="*/ 1037297 w 1037297"/>
                  <a:gd name="connsiteY139" fmla="*/ 409309 h 838042"/>
                  <a:gd name="connsiteX140" fmla="*/ 1035392 w 1037297"/>
                  <a:gd name="connsiteY140" fmla="*/ 390259 h 838042"/>
                  <a:gd name="connsiteX141" fmla="*/ 1029677 w 1037297"/>
                  <a:gd name="connsiteY141" fmla="*/ 386449 h 838042"/>
                  <a:gd name="connsiteX142" fmla="*/ 1014437 w 1037297"/>
                  <a:gd name="connsiteY142" fmla="*/ 384544 h 838042"/>
                  <a:gd name="connsiteX143" fmla="*/ 1008722 w 1037297"/>
                  <a:gd name="connsiteY143" fmla="*/ 382639 h 838042"/>
                  <a:gd name="connsiteX144" fmla="*/ 1001102 w 1037297"/>
                  <a:gd name="connsiteY144" fmla="*/ 380734 h 838042"/>
                  <a:gd name="connsiteX145" fmla="*/ 989672 w 1037297"/>
                  <a:gd name="connsiteY145" fmla="*/ 373114 h 838042"/>
                  <a:gd name="connsiteX146" fmla="*/ 978242 w 1037297"/>
                  <a:gd name="connsiteY146" fmla="*/ 369304 h 838042"/>
                  <a:gd name="connsiteX147" fmla="*/ 972527 w 1037297"/>
                  <a:gd name="connsiteY147" fmla="*/ 367399 h 838042"/>
                  <a:gd name="connsiteX148" fmla="*/ 964907 w 1037297"/>
                  <a:gd name="connsiteY148" fmla="*/ 365494 h 838042"/>
                  <a:gd name="connsiteX149" fmla="*/ 959192 w 1037297"/>
                  <a:gd name="connsiteY149" fmla="*/ 363589 h 838042"/>
                  <a:gd name="connsiteX150" fmla="*/ 938237 w 1037297"/>
                  <a:gd name="connsiteY150" fmla="*/ 357874 h 838042"/>
                  <a:gd name="connsiteX151" fmla="*/ 932522 w 1037297"/>
                  <a:gd name="connsiteY151" fmla="*/ 355969 h 838042"/>
                  <a:gd name="connsiteX152" fmla="*/ 827747 w 1037297"/>
                  <a:gd name="connsiteY152" fmla="*/ 357874 h 838042"/>
                  <a:gd name="connsiteX153" fmla="*/ 822032 w 1037297"/>
                  <a:gd name="connsiteY153" fmla="*/ 359779 h 838042"/>
                  <a:gd name="connsiteX154" fmla="*/ 732497 w 1037297"/>
                  <a:gd name="connsiteY154" fmla="*/ 361684 h 838042"/>
                  <a:gd name="connsiteX155" fmla="*/ 719162 w 1037297"/>
                  <a:gd name="connsiteY155" fmla="*/ 365494 h 838042"/>
                  <a:gd name="connsiteX156" fmla="*/ 698207 w 1037297"/>
                  <a:gd name="connsiteY156" fmla="*/ 367399 h 838042"/>
                  <a:gd name="connsiteX157" fmla="*/ 671537 w 1037297"/>
                  <a:gd name="connsiteY157" fmla="*/ 369304 h 838042"/>
                  <a:gd name="connsiteX158" fmla="*/ 671537 w 1037297"/>
                  <a:gd name="connsiteY158" fmla="*/ 369304 h 838042"/>
                  <a:gd name="connsiteX159" fmla="*/ 648677 w 1037297"/>
                  <a:gd name="connsiteY159" fmla="*/ 373114 h 838042"/>
                  <a:gd name="connsiteX160" fmla="*/ 644867 w 1037297"/>
                  <a:gd name="connsiteY160" fmla="*/ 361684 h 838042"/>
                  <a:gd name="connsiteX161" fmla="*/ 642962 w 1037297"/>
                  <a:gd name="connsiteY161" fmla="*/ 355969 h 838042"/>
                  <a:gd name="connsiteX162" fmla="*/ 644867 w 1037297"/>
                  <a:gd name="connsiteY162" fmla="*/ 338824 h 838042"/>
                  <a:gd name="connsiteX163" fmla="*/ 646772 w 1037297"/>
                  <a:gd name="connsiteY163" fmla="*/ 333109 h 838042"/>
                  <a:gd name="connsiteX164" fmla="*/ 663917 w 1037297"/>
                  <a:gd name="connsiteY164" fmla="*/ 323584 h 838042"/>
                  <a:gd name="connsiteX165" fmla="*/ 675347 w 1037297"/>
                  <a:gd name="connsiteY165" fmla="*/ 315964 h 838042"/>
                  <a:gd name="connsiteX166" fmla="*/ 677252 w 1037297"/>
                  <a:gd name="connsiteY166" fmla="*/ 310249 h 838042"/>
                  <a:gd name="connsiteX167" fmla="*/ 682967 w 1037297"/>
                  <a:gd name="connsiteY167" fmla="*/ 308344 h 838042"/>
                  <a:gd name="connsiteX168" fmla="*/ 688682 w 1037297"/>
                  <a:gd name="connsiteY168" fmla="*/ 304534 h 838042"/>
                  <a:gd name="connsiteX169" fmla="*/ 698207 w 1037297"/>
                  <a:gd name="connsiteY169" fmla="*/ 295009 h 838042"/>
                  <a:gd name="connsiteX170" fmla="*/ 707732 w 1037297"/>
                  <a:gd name="connsiteY170" fmla="*/ 283579 h 838042"/>
                  <a:gd name="connsiteX171" fmla="*/ 719162 w 1037297"/>
                  <a:gd name="connsiteY171" fmla="*/ 275959 h 838042"/>
                  <a:gd name="connsiteX172" fmla="*/ 734402 w 1037297"/>
                  <a:gd name="connsiteY172" fmla="*/ 262624 h 838042"/>
                  <a:gd name="connsiteX173" fmla="*/ 743927 w 1037297"/>
                  <a:gd name="connsiteY173" fmla="*/ 251194 h 838042"/>
                  <a:gd name="connsiteX174" fmla="*/ 755357 w 1037297"/>
                  <a:gd name="connsiteY174" fmla="*/ 241669 h 838042"/>
                  <a:gd name="connsiteX175" fmla="*/ 761072 w 1037297"/>
                  <a:gd name="connsiteY175" fmla="*/ 230239 h 838042"/>
                  <a:gd name="connsiteX176" fmla="*/ 762977 w 1037297"/>
                  <a:gd name="connsiteY176" fmla="*/ 224524 h 838042"/>
                  <a:gd name="connsiteX177" fmla="*/ 768692 w 1037297"/>
                  <a:gd name="connsiteY177" fmla="*/ 213094 h 838042"/>
                  <a:gd name="connsiteX178" fmla="*/ 766787 w 1037297"/>
                  <a:gd name="connsiteY178" fmla="*/ 197854 h 838042"/>
                  <a:gd name="connsiteX179" fmla="*/ 761072 w 1037297"/>
                  <a:gd name="connsiteY179" fmla="*/ 195949 h 838042"/>
                  <a:gd name="connsiteX180" fmla="*/ 740117 w 1037297"/>
                  <a:gd name="connsiteY180" fmla="*/ 197854 h 838042"/>
                  <a:gd name="connsiteX181" fmla="*/ 734402 w 1037297"/>
                  <a:gd name="connsiteY181" fmla="*/ 201664 h 838042"/>
                  <a:gd name="connsiteX182" fmla="*/ 722972 w 1037297"/>
                  <a:gd name="connsiteY182" fmla="*/ 205474 h 838042"/>
                  <a:gd name="connsiteX183" fmla="*/ 719162 w 1037297"/>
                  <a:gd name="connsiteY183" fmla="*/ 211189 h 838042"/>
                  <a:gd name="connsiteX184" fmla="*/ 713447 w 1037297"/>
                  <a:gd name="connsiteY184" fmla="*/ 213094 h 838042"/>
                  <a:gd name="connsiteX185" fmla="*/ 707732 w 1037297"/>
                  <a:gd name="connsiteY185" fmla="*/ 216904 h 838042"/>
                  <a:gd name="connsiteX186" fmla="*/ 702017 w 1037297"/>
                  <a:gd name="connsiteY186" fmla="*/ 222619 h 838042"/>
                  <a:gd name="connsiteX187" fmla="*/ 694397 w 1037297"/>
                  <a:gd name="connsiteY187" fmla="*/ 226429 h 838042"/>
                  <a:gd name="connsiteX188" fmla="*/ 652487 w 1037297"/>
                  <a:gd name="connsiteY188" fmla="*/ 255004 h 838042"/>
                  <a:gd name="connsiteX189" fmla="*/ 639152 w 1037297"/>
                  <a:gd name="connsiteY189" fmla="*/ 266434 h 838042"/>
                  <a:gd name="connsiteX190" fmla="*/ 629627 w 1037297"/>
                  <a:gd name="connsiteY190" fmla="*/ 283579 h 838042"/>
                  <a:gd name="connsiteX191" fmla="*/ 604862 w 1037297"/>
                  <a:gd name="connsiteY191" fmla="*/ 289294 h 838042"/>
                  <a:gd name="connsiteX192" fmla="*/ 591527 w 1037297"/>
                  <a:gd name="connsiteY192" fmla="*/ 293104 h 838042"/>
                  <a:gd name="connsiteX193" fmla="*/ 576287 w 1037297"/>
                  <a:gd name="connsiteY193" fmla="*/ 291199 h 838042"/>
                  <a:gd name="connsiteX194" fmla="*/ 564857 w 1037297"/>
                  <a:gd name="connsiteY194" fmla="*/ 287389 h 838042"/>
                  <a:gd name="connsiteX195" fmla="*/ 553427 w 1037297"/>
                  <a:gd name="connsiteY195" fmla="*/ 283579 h 838042"/>
                  <a:gd name="connsiteX196" fmla="*/ 541997 w 1037297"/>
                  <a:gd name="connsiteY196" fmla="*/ 279769 h 838042"/>
                  <a:gd name="connsiteX197" fmla="*/ 536282 w 1037297"/>
                  <a:gd name="connsiteY197" fmla="*/ 277864 h 838042"/>
                  <a:gd name="connsiteX198" fmla="*/ 530567 w 1037297"/>
                  <a:gd name="connsiteY198" fmla="*/ 274054 h 838042"/>
                  <a:gd name="connsiteX199" fmla="*/ 519137 w 1037297"/>
                  <a:gd name="connsiteY199" fmla="*/ 268339 h 838042"/>
                  <a:gd name="connsiteX200" fmla="*/ 511517 w 1037297"/>
                  <a:gd name="connsiteY200" fmla="*/ 256909 h 838042"/>
                  <a:gd name="connsiteX201" fmla="*/ 507707 w 1037297"/>
                  <a:gd name="connsiteY201" fmla="*/ 235954 h 838042"/>
                  <a:gd name="connsiteX202" fmla="*/ 509612 w 1037297"/>
                  <a:gd name="connsiteY202" fmla="*/ 171184 h 838042"/>
                  <a:gd name="connsiteX203" fmla="*/ 508314 w 1037297"/>
                  <a:gd name="connsiteY203" fmla="*/ 73485 h 838042"/>
                  <a:gd name="connsiteX204" fmla="*/ 454116 w 1037297"/>
                  <a:gd name="connsiteY204" fmla="*/ 11248 h 838042"/>
                  <a:gd name="connsiteX205" fmla="*/ 435401 w 1037297"/>
                  <a:gd name="connsiteY205" fmla="*/ 68523 h 838042"/>
                  <a:gd name="connsiteX206" fmla="*/ 427697 w 1037297"/>
                  <a:gd name="connsiteY206" fmla="*/ 137103 h 838042"/>
                  <a:gd name="connsiteX207" fmla="*/ 420077 w 1037297"/>
                  <a:gd name="connsiteY207" fmla="*/ 169279 h 838042"/>
                  <a:gd name="connsiteX208" fmla="*/ 416267 w 1037297"/>
                  <a:gd name="connsiteY208" fmla="*/ 186424 h 838042"/>
                  <a:gd name="connsiteX209" fmla="*/ 420077 w 1037297"/>
                  <a:gd name="connsiteY209" fmla="*/ 207379 h 838042"/>
                  <a:gd name="connsiteX210" fmla="*/ 423887 w 1037297"/>
                  <a:gd name="connsiteY210" fmla="*/ 213094 h 838042"/>
                  <a:gd name="connsiteX211" fmla="*/ 427697 w 1037297"/>
                  <a:gd name="connsiteY211" fmla="*/ 224524 h 838042"/>
                  <a:gd name="connsiteX212" fmla="*/ 425792 w 1037297"/>
                  <a:gd name="connsiteY212" fmla="*/ 251194 h 838042"/>
                  <a:gd name="connsiteX213" fmla="*/ 420077 w 1037297"/>
                  <a:gd name="connsiteY213" fmla="*/ 253099 h 838042"/>
                  <a:gd name="connsiteX214" fmla="*/ 414362 w 1037297"/>
                  <a:gd name="connsiteY214" fmla="*/ 256909 h 838042"/>
                  <a:gd name="connsiteX215" fmla="*/ 423887 w 1037297"/>
                  <a:gd name="connsiteY215"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01506 w 1037297"/>
                  <a:gd name="connsiteY107" fmla="*/ 563011 h 838042"/>
                  <a:gd name="connsiteX108" fmla="*/ 538187 w 1037297"/>
                  <a:gd name="connsiteY108" fmla="*/ 573139 h 838042"/>
                  <a:gd name="connsiteX109" fmla="*/ 543902 w 1037297"/>
                  <a:gd name="connsiteY109" fmla="*/ 571234 h 838042"/>
                  <a:gd name="connsiteX110" fmla="*/ 576287 w 1037297"/>
                  <a:gd name="connsiteY110" fmla="*/ 559804 h 838042"/>
                  <a:gd name="connsiteX111" fmla="*/ 722972 w 1037297"/>
                  <a:gd name="connsiteY111" fmla="*/ 639814 h 838042"/>
                  <a:gd name="connsiteX112" fmla="*/ 780122 w 1037297"/>
                  <a:gd name="connsiteY112" fmla="*/ 656959 h 838042"/>
                  <a:gd name="connsiteX113" fmla="*/ 791552 w 1037297"/>
                  <a:gd name="connsiteY113" fmla="*/ 651244 h 838042"/>
                  <a:gd name="connsiteX114" fmla="*/ 797267 w 1037297"/>
                  <a:gd name="connsiteY114" fmla="*/ 649339 h 838042"/>
                  <a:gd name="connsiteX115" fmla="*/ 804887 w 1037297"/>
                  <a:gd name="connsiteY115" fmla="*/ 632194 h 838042"/>
                  <a:gd name="connsiteX116" fmla="*/ 802982 w 1037297"/>
                  <a:gd name="connsiteY116" fmla="*/ 607429 h 838042"/>
                  <a:gd name="connsiteX117" fmla="*/ 801077 w 1037297"/>
                  <a:gd name="connsiteY117" fmla="*/ 601714 h 838042"/>
                  <a:gd name="connsiteX118" fmla="*/ 799172 w 1037297"/>
                  <a:gd name="connsiteY118" fmla="*/ 594094 h 838042"/>
                  <a:gd name="connsiteX119" fmla="*/ 785837 w 1037297"/>
                  <a:gd name="connsiteY119" fmla="*/ 576949 h 838042"/>
                  <a:gd name="connsiteX120" fmla="*/ 776312 w 1037297"/>
                  <a:gd name="connsiteY120" fmla="*/ 571234 h 838042"/>
                  <a:gd name="connsiteX121" fmla="*/ 650582 w 1037297"/>
                  <a:gd name="connsiteY121" fmla="*/ 479794 h 838042"/>
                  <a:gd name="connsiteX122" fmla="*/ 646772 w 1037297"/>
                  <a:gd name="connsiteY122" fmla="*/ 462649 h 838042"/>
                  <a:gd name="connsiteX123" fmla="*/ 648677 w 1037297"/>
                  <a:gd name="connsiteY123" fmla="*/ 455029 h 838042"/>
                  <a:gd name="connsiteX124" fmla="*/ 652487 w 1037297"/>
                  <a:gd name="connsiteY124" fmla="*/ 437884 h 838042"/>
                  <a:gd name="connsiteX125" fmla="*/ 656297 w 1037297"/>
                  <a:gd name="connsiteY125" fmla="*/ 432169 h 838042"/>
                  <a:gd name="connsiteX126" fmla="*/ 658202 w 1037297"/>
                  <a:gd name="connsiteY126" fmla="*/ 426454 h 838042"/>
                  <a:gd name="connsiteX127" fmla="*/ 663917 w 1037297"/>
                  <a:gd name="connsiteY127" fmla="*/ 424549 h 838042"/>
                  <a:gd name="connsiteX128" fmla="*/ 673442 w 1037297"/>
                  <a:gd name="connsiteY128" fmla="*/ 413119 h 838042"/>
                  <a:gd name="connsiteX129" fmla="*/ 726782 w 1037297"/>
                  <a:gd name="connsiteY129" fmla="*/ 405499 h 838042"/>
                  <a:gd name="connsiteX130" fmla="*/ 844892 w 1037297"/>
                  <a:gd name="connsiteY130" fmla="*/ 407404 h 838042"/>
                  <a:gd name="connsiteX131" fmla="*/ 873467 w 1037297"/>
                  <a:gd name="connsiteY131" fmla="*/ 409309 h 838042"/>
                  <a:gd name="connsiteX132" fmla="*/ 902042 w 1037297"/>
                  <a:gd name="connsiteY132" fmla="*/ 415024 h 838042"/>
                  <a:gd name="connsiteX133" fmla="*/ 924902 w 1037297"/>
                  <a:gd name="connsiteY133" fmla="*/ 418834 h 838042"/>
                  <a:gd name="connsiteX134" fmla="*/ 953477 w 1037297"/>
                  <a:gd name="connsiteY134" fmla="*/ 424549 h 838042"/>
                  <a:gd name="connsiteX135" fmla="*/ 959192 w 1037297"/>
                  <a:gd name="connsiteY135" fmla="*/ 424549 h 838042"/>
                  <a:gd name="connsiteX136" fmla="*/ 1004912 w 1037297"/>
                  <a:gd name="connsiteY136" fmla="*/ 422644 h 838042"/>
                  <a:gd name="connsiteX137" fmla="*/ 1033487 w 1037297"/>
                  <a:gd name="connsiteY137" fmla="*/ 415024 h 838042"/>
                  <a:gd name="connsiteX138" fmla="*/ 1037297 w 1037297"/>
                  <a:gd name="connsiteY138" fmla="*/ 409309 h 838042"/>
                  <a:gd name="connsiteX139" fmla="*/ 1035392 w 1037297"/>
                  <a:gd name="connsiteY139" fmla="*/ 390259 h 838042"/>
                  <a:gd name="connsiteX140" fmla="*/ 1029677 w 1037297"/>
                  <a:gd name="connsiteY140" fmla="*/ 386449 h 838042"/>
                  <a:gd name="connsiteX141" fmla="*/ 1014437 w 1037297"/>
                  <a:gd name="connsiteY141" fmla="*/ 384544 h 838042"/>
                  <a:gd name="connsiteX142" fmla="*/ 1008722 w 1037297"/>
                  <a:gd name="connsiteY142" fmla="*/ 382639 h 838042"/>
                  <a:gd name="connsiteX143" fmla="*/ 1001102 w 1037297"/>
                  <a:gd name="connsiteY143" fmla="*/ 380734 h 838042"/>
                  <a:gd name="connsiteX144" fmla="*/ 989672 w 1037297"/>
                  <a:gd name="connsiteY144" fmla="*/ 373114 h 838042"/>
                  <a:gd name="connsiteX145" fmla="*/ 978242 w 1037297"/>
                  <a:gd name="connsiteY145" fmla="*/ 369304 h 838042"/>
                  <a:gd name="connsiteX146" fmla="*/ 972527 w 1037297"/>
                  <a:gd name="connsiteY146" fmla="*/ 367399 h 838042"/>
                  <a:gd name="connsiteX147" fmla="*/ 964907 w 1037297"/>
                  <a:gd name="connsiteY147" fmla="*/ 365494 h 838042"/>
                  <a:gd name="connsiteX148" fmla="*/ 959192 w 1037297"/>
                  <a:gd name="connsiteY148" fmla="*/ 363589 h 838042"/>
                  <a:gd name="connsiteX149" fmla="*/ 938237 w 1037297"/>
                  <a:gd name="connsiteY149" fmla="*/ 357874 h 838042"/>
                  <a:gd name="connsiteX150" fmla="*/ 932522 w 1037297"/>
                  <a:gd name="connsiteY150" fmla="*/ 355969 h 838042"/>
                  <a:gd name="connsiteX151" fmla="*/ 827747 w 1037297"/>
                  <a:gd name="connsiteY151" fmla="*/ 357874 h 838042"/>
                  <a:gd name="connsiteX152" fmla="*/ 822032 w 1037297"/>
                  <a:gd name="connsiteY152" fmla="*/ 359779 h 838042"/>
                  <a:gd name="connsiteX153" fmla="*/ 732497 w 1037297"/>
                  <a:gd name="connsiteY153" fmla="*/ 361684 h 838042"/>
                  <a:gd name="connsiteX154" fmla="*/ 719162 w 1037297"/>
                  <a:gd name="connsiteY154" fmla="*/ 365494 h 838042"/>
                  <a:gd name="connsiteX155" fmla="*/ 698207 w 1037297"/>
                  <a:gd name="connsiteY155" fmla="*/ 367399 h 838042"/>
                  <a:gd name="connsiteX156" fmla="*/ 671537 w 1037297"/>
                  <a:gd name="connsiteY156" fmla="*/ 369304 h 838042"/>
                  <a:gd name="connsiteX157" fmla="*/ 671537 w 1037297"/>
                  <a:gd name="connsiteY157" fmla="*/ 369304 h 838042"/>
                  <a:gd name="connsiteX158" fmla="*/ 648677 w 1037297"/>
                  <a:gd name="connsiteY158" fmla="*/ 373114 h 838042"/>
                  <a:gd name="connsiteX159" fmla="*/ 644867 w 1037297"/>
                  <a:gd name="connsiteY159" fmla="*/ 361684 h 838042"/>
                  <a:gd name="connsiteX160" fmla="*/ 642962 w 1037297"/>
                  <a:gd name="connsiteY160" fmla="*/ 355969 h 838042"/>
                  <a:gd name="connsiteX161" fmla="*/ 644867 w 1037297"/>
                  <a:gd name="connsiteY161" fmla="*/ 338824 h 838042"/>
                  <a:gd name="connsiteX162" fmla="*/ 646772 w 1037297"/>
                  <a:gd name="connsiteY162" fmla="*/ 333109 h 838042"/>
                  <a:gd name="connsiteX163" fmla="*/ 663917 w 1037297"/>
                  <a:gd name="connsiteY163" fmla="*/ 323584 h 838042"/>
                  <a:gd name="connsiteX164" fmla="*/ 675347 w 1037297"/>
                  <a:gd name="connsiteY164" fmla="*/ 315964 h 838042"/>
                  <a:gd name="connsiteX165" fmla="*/ 677252 w 1037297"/>
                  <a:gd name="connsiteY165" fmla="*/ 310249 h 838042"/>
                  <a:gd name="connsiteX166" fmla="*/ 682967 w 1037297"/>
                  <a:gd name="connsiteY166" fmla="*/ 308344 h 838042"/>
                  <a:gd name="connsiteX167" fmla="*/ 688682 w 1037297"/>
                  <a:gd name="connsiteY167" fmla="*/ 304534 h 838042"/>
                  <a:gd name="connsiteX168" fmla="*/ 698207 w 1037297"/>
                  <a:gd name="connsiteY168" fmla="*/ 295009 h 838042"/>
                  <a:gd name="connsiteX169" fmla="*/ 707732 w 1037297"/>
                  <a:gd name="connsiteY169" fmla="*/ 283579 h 838042"/>
                  <a:gd name="connsiteX170" fmla="*/ 719162 w 1037297"/>
                  <a:gd name="connsiteY170" fmla="*/ 275959 h 838042"/>
                  <a:gd name="connsiteX171" fmla="*/ 734402 w 1037297"/>
                  <a:gd name="connsiteY171" fmla="*/ 262624 h 838042"/>
                  <a:gd name="connsiteX172" fmla="*/ 743927 w 1037297"/>
                  <a:gd name="connsiteY172" fmla="*/ 251194 h 838042"/>
                  <a:gd name="connsiteX173" fmla="*/ 755357 w 1037297"/>
                  <a:gd name="connsiteY173" fmla="*/ 241669 h 838042"/>
                  <a:gd name="connsiteX174" fmla="*/ 761072 w 1037297"/>
                  <a:gd name="connsiteY174" fmla="*/ 230239 h 838042"/>
                  <a:gd name="connsiteX175" fmla="*/ 762977 w 1037297"/>
                  <a:gd name="connsiteY175" fmla="*/ 224524 h 838042"/>
                  <a:gd name="connsiteX176" fmla="*/ 768692 w 1037297"/>
                  <a:gd name="connsiteY176" fmla="*/ 213094 h 838042"/>
                  <a:gd name="connsiteX177" fmla="*/ 766787 w 1037297"/>
                  <a:gd name="connsiteY177" fmla="*/ 197854 h 838042"/>
                  <a:gd name="connsiteX178" fmla="*/ 761072 w 1037297"/>
                  <a:gd name="connsiteY178" fmla="*/ 195949 h 838042"/>
                  <a:gd name="connsiteX179" fmla="*/ 740117 w 1037297"/>
                  <a:gd name="connsiteY179" fmla="*/ 197854 h 838042"/>
                  <a:gd name="connsiteX180" fmla="*/ 734402 w 1037297"/>
                  <a:gd name="connsiteY180" fmla="*/ 201664 h 838042"/>
                  <a:gd name="connsiteX181" fmla="*/ 722972 w 1037297"/>
                  <a:gd name="connsiteY181" fmla="*/ 205474 h 838042"/>
                  <a:gd name="connsiteX182" fmla="*/ 719162 w 1037297"/>
                  <a:gd name="connsiteY182" fmla="*/ 211189 h 838042"/>
                  <a:gd name="connsiteX183" fmla="*/ 713447 w 1037297"/>
                  <a:gd name="connsiteY183" fmla="*/ 213094 h 838042"/>
                  <a:gd name="connsiteX184" fmla="*/ 707732 w 1037297"/>
                  <a:gd name="connsiteY184" fmla="*/ 216904 h 838042"/>
                  <a:gd name="connsiteX185" fmla="*/ 702017 w 1037297"/>
                  <a:gd name="connsiteY185" fmla="*/ 222619 h 838042"/>
                  <a:gd name="connsiteX186" fmla="*/ 694397 w 1037297"/>
                  <a:gd name="connsiteY186" fmla="*/ 226429 h 838042"/>
                  <a:gd name="connsiteX187" fmla="*/ 652487 w 1037297"/>
                  <a:gd name="connsiteY187" fmla="*/ 255004 h 838042"/>
                  <a:gd name="connsiteX188" fmla="*/ 639152 w 1037297"/>
                  <a:gd name="connsiteY188" fmla="*/ 266434 h 838042"/>
                  <a:gd name="connsiteX189" fmla="*/ 629627 w 1037297"/>
                  <a:gd name="connsiteY189" fmla="*/ 283579 h 838042"/>
                  <a:gd name="connsiteX190" fmla="*/ 604862 w 1037297"/>
                  <a:gd name="connsiteY190" fmla="*/ 289294 h 838042"/>
                  <a:gd name="connsiteX191" fmla="*/ 591527 w 1037297"/>
                  <a:gd name="connsiteY191" fmla="*/ 293104 h 838042"/>
                  <a:gd name="connsiteX192" fmla="*/ 576287 w 1037297"/>
                  <a:gd name="connsiteY192" fmla="*/ 291199 h 838042"/>
                  <a:gd name="connsiteX193" fmla="*/ 564857 w 1037297"/>
                  <a:gd name="connsiteY193" fmla="*/ 287389 h 838042"/>
                  <a:gd name="connsiteX194" fmla="*/ 553427 w 1037297"/>
                  <a:gd name="connsiteY194" fmla="*/ 283579 h 838042"/>
                  <a:gd name="connsiteX195" fmla="*/ 541997 w 1037297"/>
                  <a:gd name="connsiteY195" fmla="*/ 279769 h 838042"/>
                  <a:gd name="connsiteX196" fmla="*/ 536282 w 1037297"/>
                  <a:gd name="connsiteY196" fmla="*/ 277864 h 838042"/>
                  <a:gd name="connsiteX197" fmla="*/ 530567 w 1037297"/>
                  <a:gd name="connsiteY197" fmla="*/ 274054 h 838042"/>
                  <a:gd name="connsiteX198" fmla="*/ 519137 w 1037297"/>
                  <a:gd name="connsiteY198" fmla="*/ 268339 h 838042"/>
                  <a:gd name="connsiteX199" fmla="*/ 511517 w 1037297"/>
                  <a:gd name="connsiteY199" fmla="*/ 256909 h 838042"/>
                  <a:gd name="connsiteX200" fmla="*/ 507707 w 1037297"/>
                  <a:gd name="connsiteY200" fmla="*/ 235954 h 838042"/>
                  <a:gd name="connsiteX201" fmla="*/ 509612 w 1037297"/>
                  <a:gd name="connsiteY201" fmla="*/ 171184 h 838042"/>
                  <a:gd name="connsiteX202" fmla="*/ 508314 w 1037297"/>
                  <a:gd name="connsiteY202" fmla="*/ 73485 h 838042"/>
                  <a:gd name="connsiteX203" fmla="*/ 454116 w 1037297"/>
                  <a:gd name="connsiteY203" fmla="*/ 11248 h 838042"/>
                  <a:gd name="connsiteX204" fmla="*/ 435401 w 1037297"/>
                  <a:gd name="connsiteY204" fmla="*/ 68523 h 838042"/>
                  <a:gd name="connsiteX205" fmla="*/ 427697 w 1037297"/>
                  <a:gd name="connsiteY205" fmla="*/ 137103 h 838042"/>
                  <a:gd name="connsiteX206" fmla="*/ 420077 w 1037297"/>
                  <a:gd name="connsiteY206" fmla="*/ 169279 h 838042"/>
                  <a:gd name="connsiteX207" fmla="*/ 416267 w 1037297"/>
                  <a:gd name="connsiteY207" fmla="*/ 186424 h 838042"/>
                  <a:gd name="connsiteX208" fmla="*/ 420077 w 1037297"/>
                  <a:gd name="connsiteY208" fmla="*/ 207379 h 838042"/>
                  <a:gd name="connsiteX209" fmla="*/ 423887 w 1037297"/>
                  <a:gd name="connsiteY209" fmla="*/ 213094 h 838042"/>
                  <a:gd name="connsiteX210" fmla="*/ 427697 w 1037297"/>
                  <a:gd name="connsiteY210" fmla="*/ 224524 h 838042"/>
                  <a:gd name="connsiteX211" fmla="*/ 425792 w 1037297"/>
                  <a:gd name="connsiteY211" fmla="*/ 251194 h 838042"/>
                  <a:gd name="connsiteX212" fmla="*/ 420077 w 1037297"/>
                  <a:gd name="connsiteY212" fmla="*/ 253099 h 838042"/>
                  <a:gd name="connsiteX213" fmla="*/ 414362 w 1037297"/>
                  <a:gd name="connsiteY213" fmla="*/ 256909 h 838042"/>
                  <a:gd name="connsiteX214" fmla="*/ 423887 w 1037297"/>
                  <a:gd name="connsiteY214"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01506 w 1037297"/>
                  <a:gd name="connsiteY107" fmla="*/ 563011 h 838042"/>
                  <a:gd name="connsiteX108" fmla="*/ 538187 w 1037297"/>
                  <a:gd name="connsiteY108" fmla="*/ 573139 h 838042"/>
                  <a:gd name="connsiteX109" fmla="*/ 543902 w 1037297"/>
                  <a:gd name="connsiteY109" fmla="*/ 571234 h 838042"/>
                  <a:gd name="connsiteX110" fmla="*/ 605887 w 1037297"/>
                  <a:gd name="connsiteY110" fmla="*/ 563755 h 838042"/>
                  <a:gd name="connsiteX111" fmla="*/ 722972 w 1037297"/>
                  <a:gd name="connsiteY111" fmla="*/ 639814 h 838042"/>
                  <a:gd name="connsiteX112" fmla="*/ 780122 w 1037297"/>
                  <a:gd name="connsiteY112" fmla="*/ 656959 h 838042"/>
                  <a:gd name="connsiteX113" fmla="*/ 791552 w 1037297"/>
                  <a:gd name="connsiteY113" fmla="*/ 651244 h 838042"/>
                  <a:gd name="connsiteX114" fmla="*/ 797267 w 1037297"/>
                  <a:gd name="connsiteY114" fmla="*/ 649339 h 838042"/>
                  <a:gd name="connsiteX115" fmla="*/ 804887 w 1037297"/>
                  <a:gd name="connsiteY115" fmla="*/ 632194 h 838042"/>
                  <a:gd name="connsiteX116" fmla="*/ 802982 w 1037297"/>
                  <a:gd name="connsiteY116" fmla="*/ 607429 h 838042"/>
                  <a:gd name="connsiteX117" fmla="*/ 801077 w 1037297"/>
                  <a:gd name="connsiteY117" fmla="*/ 601714 h 838042"/>
                  <a:gd name="connsiteX118" fmla="*/ 799172 w 1037297"/>
                  <a:gd name="connsiteY118" fmla="*/ 594094 h 838042"/>
                  <a:gd name="connsiteX119" fmla="*/ 785837 w 1037297"/>
                  <a:gd name="connsiteY119" fmla="*/ 576949 h 838042"/>
                  <a:gd name="connsiteX120" fmla="*/ 776312 w 1037297"/>
                  <a:gd name="connsiteY120" fmla="*/ 571234 h 838042"/>
                  <a:gd name="connsiteX121" fmla="*/ 650582 w 1037297"/>
                  <a:gd name="connsiteY121" fmla="*/ 479794 h 838042"/>
                  <a:gd name="connsiteX122" fmla="*/ 646772 w 1037297"/>
                  <a:gd name="connsiteY122" fmla="*/ 462649 h 838042"/>
                  <a:gd name="connsiteX123" fmla="*/ 648677 w 1037297"/>
                  <a:gd name="connsiteY123" fmla="*/ 455029 h 838042"/>
                  <a:gd name="connsiteX124" fmla="*/ 652487 w 1037297"/>
                  <a:gd name="connsiteY124" fmla="*/ 437884 h 838042"/>
                  <a:gd name="connsiteX125" fmla="*/ 656297 w 1037297"/>
                  <a:gd name="connsiteY125" fmla="*/ 432169 h 838042"/>
                  <a:gd name="connsiteX126" fmla="*/ 658202 w 1037297"/>
                  <a:gd name="connsiteY126" fmla="*/ 426454 h 838042"/>
                  <a:gd name="connsiteX127" fmla="*/ 663917 w 1037297"/>
                  <a:gd name="connsiteY127" fmla="*/ 424549 h 838042"/>
                  <a:gd name="connsiteX128" fmla="*/ 673442 w 1037297"/>
                  <a:gd name="connsiteY128" fmla="*/ 413119 h 838042"/>
                  <a:gd name="connsiteX129" fmla="*/ 726782 w 1037297"/>
                  <a:gd name="connsiteY129" fmla="*/ 405499 h 838042"/>
                  <a:gd name="connsiteX130" fmla="*/ 844892 w 1037297"/>
                  <a:gd name="connsiteY130" fmla="*/ 407404 h 838042"/>
                  <a:gd name="connsiteX131" fmla="*/ 873467 w 1037297"/>
                  <a:gd name="connsiteY131" fmla="*/ 409309 h 838042"/>
                  <a:gd name="connsiteX132" fmla="*/ 902042 w 1037297"/>
                  <a:gd name="connsiteY132" fmla="*/ 415024 h 838042"/>
                  <a:gd name="connsiteX133" fmla="*/ 924902 w 1037297"/>
                  <a:gd name="connsiteY133" fmla="*/ 418834 h 838042"/>
                  <a:gd name="connsiteX134" fmla="*/ 953477 w 1037297"/>
                  <a:gd name="connsiteY134" fmla="*/ 424549 h 838042"/>
                  <a:gd name="connsiteX135" fmla="*/ 959192 w 1037297"/>
                  <a:gd name="connsiteY135" fmla="*/ 424549 h 838042"/>
                  <a:gd name="connsiteX136" fmla="*/ 1004912 w 1037297"/>
                  <a:gd name="connsiteY136" fmla="*/ 422644 h 838042"/>
                  <a:gd name="connsiteX137" fmla="*/ 1033487 w 1037297"/>
                  <a:gd name="connsiteY137" fmla="*/ 415024 h 838042"/>
                  <a:gd name="connsiteX138" fmla="*/ 1037297 w 1037297"/>
                  <a:gd name="connsiteY138" fmla="*/ 409309 h 838042"/>
                  <a:gd name="connsiteX139" fmla="*/ 1035392 w 1037297"/>
                  <a:gd name="connsiteY139" fmla="*/ 390259 h 838042"/>
                  <a:gd name="connsiteX140" fmla="*/ 1029677 w 1037297"/>
                  <a:gd name="connsiteY140" fmla="*/ 386449 h 838042"/>
                  <a:gd name="connsiteX141" fmla="*/ 1014437 w 1037297"/>
                  <a:gd name="connsiteY141" fmla="*/ 384544 h 838042"/>
                  <a:gd name="connsiteX142" fmla="*/ 1008722 w 1037297"/>
                  <a:gd name="connsiteY142" fmla="*/ 382639 h 838042"/>
                  <a:gd name="connsiteX143" fmla="*/ 1001102 w 1037297"/>
                  <a:gd name="connsiteY143" fmla="*/ 380734 h 838042"/>
                  <a:gd name="connsiteX144" fmla="*/ 989672 w 1037297"/>
                  <a:gd name="connsiteY144" fmla="*/ 373114 h 838042"/>
                  <a:gd name="connsiteX145" fmla="*/ 978242 w 1037297"/>
                  <a:gd name="connsiteY145" fmla="*/ 369304 h 838042"/>
                  <a:gd name="connsiteX146" fmla="*/ 972527 w 1037297"/>
                  <a:gd name="connsiteY146" fmla="*/ 367399 h 838042"/>
                  <a:gd name="connsiteX147" fmla="*/ 964907 w 1037297"/>
                  <a:gd name="connsiteY147" fmla="*/ 365494 h 838042"/>
                  <a:gd name="connsiteX148" fmla="*/ 959192 w 1037297"/>
                  <a:gd name="connsiteY148" fmla="*/ 363589 h 838042"/>
                  <a:gd name="connsiteX149" fmla="*/ 938237 w 1037297"/>
                  <a:gd name="connsiteY149" fmla="*/ 357874 h 838042"/>
                  <a:gd name="connsiteX150" fmla="*/ 932522 w 1037297"/>
                  <a:gd name="connsiteY150" fmla="*/ 355969 h 838042"/>
                  <a:gd name="connsiteX151" fmla="*/ 827747 w 1037297"/>
                  <a:gd name="connsiteY151" fmla="*/ 357874 h 838042"/>
                  <a:gd name="connsiteX152" fmla="*/ 822032 w 1037297"/>
                  <a:gd name="connsiteY152" fmla="*/ 359779 h 838042"/>
                  <a:gd name="connsiteX153" fmla="*/ 732497 w 1037297"/>
                  <a:gd name="connsiteY153" fmla="*/ 361684 h 838042"/>
                  <a:gd name="connsiteX154" fmla="*/ 719162 w 1037297"/>
                  <a:gd name="connsiteY154" fmla="*/ 365494 h 838042"/>
                  <a:gd name="connsiteX155" fmla="*/ 698207 w 1037297"/>
                  <a:gd name="connsiteY155" fmla="*/ 367399 h 838042"/>
                  <a:gd name="connsiteX156" fmla="*/ 671537 w 1037297"/>
                  <a:gd name="connsiteY156" fmla="*/ 369304 h 838042"/>
                  <a:gd name="connsiteX157" fmla="*/ 671537 w 1037297"/>
                  <a:gd name="connsiteY157" fmla="*/ 369304 h 838042"/>
                  <a:gd name="connsiteX158" fmla="*/ 648677 w 1037297"/>
                  <a:gd name="connsiteY158" fmla="*/ 373114 h 838042"/>
                  <a:gd name="connsiteX159" fmla="*/ 644867 w 1037297"/>
                  <a:gd name="connsiteY159" fmla="*/ 361684 h 838042"/>
                  <a:gd name="connsiteX160" fmla="*/ 642962 w 1037297"/>
                  <a:gd name="connsiteY160" fmla="*/ 355969 h 838042"/>
                  <a:gd name="connsiteX161" fmla="*/ 644867 w 1037297"/>
                  <a:gd name="connsiteY161" fmla="*/ 338824 h 838042"/>
                  <a:gd name="connsiteX162" fmla="*/ 646772 w 1037297"/>
                  <a:gd name="connsiteY162" fmla="*/ 333109 h 838042"/>
                  <a:gd name="connsiteX163" fmla="*/ 663917 w 1037297"/>
                  <a:gd name="connsiteY163" fmla="*/ 323584 h 838042"/>
                  <a:gd name="connsiteX164" fmla="*/ 675347 w 1037297"/>
                  <a:gd name="connsiteY164" fmla="*/ 315964 h 838042"/>
                  <a:gd name="connsiteX165" fmla="*/ 677252 w 1037297"/>
                  <a:gd name="connsiteY165" fmla="*/ 310249 h 838042"/>
                  <a:gd name="connsiteX166" fmla="*/ 682967 w 1037297"/>
                  <a:gd name="connsiteY166" fmla="*/ 308344 h 838042"/>
                  <a:gd name="connsiteX167" fmla="*/ 688682 w 1037297"/>
                  <a:gd name="connsiteY167" fmla="*/ 304534 h 838042"/>
                  <a:gd name="connsiteX168" fmla="*/ 698207 w 1037297"/>
                  <a:gd name="connsiteY168" fmla="*/ 295009 h 838042"/>
                  <a:gd name="connsiteX169" fmla="*/ 707732 w 1037297"/>
                  <a:gd name="connsiteY169" fmla="*/ 283579 h 838042"/>
                  <a:gd name="connsiteX170" fmla="*/ 719162 w 1037297"/>
                  <a:gd name="connsiteY170" fmla="*/ 275959 h 838042"/>
                  <a:gd name="connsiteX171" fmla="*/ 734402 w 1037297"/>
                  <a:gd name="connsiteY171" fmla="*/ 262624 h 838042"/>
                  <a:gd name="connsiteX172" fmla="*/ 743927 w 1037297"/>
                  <a:gd name="connsiteY172" fmla="*/ 251194 h 838042"/>
                  <a:gd name="connsiteX173" fmla="*/ 755357 w 1037297"/>
                  <a:gd name="connsiteY173" fmla="*/ 241669 h 838042"/>
                  <a:gd name="connsiteX174" fmla="*/ 761072 w 1037297"/>
                  <a:gd name="connsiteY174" fmla="*/ 230239 h 838042"/>
                  <a:gd name="connsiteX175" fmla="*/ 762977 w 1037297"/>
                  <a:gd name="connsiteY175" fmla="*/ 224524 h 838042"/>
                  <a:gd name="connsiteX176" fmla="*/ 768692 w 1037297"/>
                  <a:gd name="connsiteY176" fmla="*/ 213094 h 838042"/>
                  <a:gd name="connsiteX177" fmla="*/ 766787 w 1037297"/>
                  <a:gd name="connsiteY177" fmla="*/ 197854 h 838042"/>
                  <a:gd name="connsiteX178" fmla="*/ 761072 w 1037297"/>
                  <a:gd name="connsiteY178" fmla="*/ 195949 h 838042"/>
                  <a:gd name="connsiteX179" fmla="*/ 740117 w 1037297"/>
                  <a:gd name="connsiteY179" fmla="*/ 197854 h 838042"/>
                  <a:gd name="connsiteX180" fmla="*/ 734402 w 1037297"/>
                  <a:gd name="connsiteY180" fmla="*/ 201664 h 838042"/>
                  <a:gd name="connsiteX181" fmla="*/ 722972 w 1037297"/>
                  <a:gd name="connsiteY181" fmla="*/ 205474 h 838042"/>
                  <a:gd name="connsiteX182" fmla="*/ 719162 w 1037297"/>
                  <a:gd name="connsiteY182" fmla="*/ 211189 h 838042"/>
                  <a:gd name="connsiteX183" fmla="*/ 713447 w 1037297"/>
                  <a:gd name="connsiteY183" fmla="*/ 213094 h 838042"/>
                  <a:gd name="connsiteX184" fmla="*/ 707732 w 1037297"/>
                  <a:gd name="connsiteY184" fmla="*/ 216904 h 838042"/>
                  <a:gd name="connsiteX185" fmla="*/ 702017 w 1037297"/>
                  <a:gd name="connsiteY185" fmla="*/ 222619 h 838042"/>
                  <a:gd name="connsiteX186" fmla="*/ 694397 w 1037297"/>
                  <a:gd name="connsiteY186" fmla="*/ 226429 h 838042"/>
                  <a:gd name="connsiteX187" fmla="*/ 652487 w 1037297"/>
                  <a:gd name="connsiteY187" fmla="*/ 255004 h 838042"/>
                  <a:gd name="connsiteX188" fmla="*/ 639152 w 1037297"/>
                  <a:gd name="connsiteY188" fmla="*/ 266434 h 838042"/>
                  <a:gd name="connsiteX189" fmla="*/ 629627 w 1037297"/>
                  <a:gd name="connsiteY189" fmla="*/ 283579 h 838042"/>
                  <a:gd name="connsiteX190" fmla="*/ 604862 w 1037297"/>
                  <a:gd name="connsiteY190" fmla="*/ 289294 h 838042"/>
                  <a:gd name="connsiteX191" fmla="*/ 591527 w 1037297"/>
                  <a:gd name="connsiteY191" fmla="*/ 293104 h 838042"/>
                  <a:gd name="connsiteX192" fmla="*/ 576287 w 1037297"/>
                  <a:gd name="connsiteY192" fmla="*/ 291199 h 838042"/>
                  <a:gd name="connsiteX193" fmla="*/ 564857 w 1037297"/>
                  <a:gd name="connsiteY193" fmla="*/ 287389 h 838042"/>
                  <a:gd name="connsiteX194" fmla="*/ 553427 w 1037297"/>
                  <a:gd name="connsiteY194" fmla="*/ 283579 h 838042"/>
                  <a:gd name="connsiteX195" fmla="*/ 541997 w 1037297"/>
                  <a:gd name="connsiteY195" fmla="*/ 279769 h 838042"/>
                  <a:gd name="connsiteX196" fmla="*/ 536282 w 1037297"/>
                  <a:gd name="connsiteY196" fmla="*/ 277864 h 838042"/>
                  <a:gd name="connsiteX197" fmla="*/ 530567 w 1037297"/>
                  <a:gd name="connsiteY197" fmla="*/ 274054 h 838042"/>
                  <a:gd name="connsiteX198" fmla="*/ 519137 w 1037297"/>
                  <a:gd name="connsiteY198" fmla="*/ 268339 h 838042"/>
                  <a:gd name="connsiteX199" fmla="*/ 511517 w 1037297"/>
                  <a:gd name="connsiteY199" fmla="*/ 256909 h 838042"/>
                  <a:gd name="connsiteX200" fmla="*/ 507707 w 1037297"/>
                  <a:gd name="connsiteY200" fmla="*/ 235954 h 838042"/>
                  <a:gd name="connsiteX201" fmla="*/ 509612 w 1037297"/>
                  <a:gd name="connsiteY201" fmla="*/ 171184 h 838042"/>
                  <a:gd name="connsiteX202" fmla="*/ 508314 w 1037297"/>
                  <a:gd name="connsiteY202" fmla="*/ 73485 h 838042"/>
                  <a:gd name="connsiteX203" fmla="*/ 454116 w 1037297"/>
                  <a:gd name="connsiteY203" fmla="*/ 11248 h 838042"/>
                  <a:gd name="connsiteX204" fmla="*/ 435401 w 1037297"/>
                  <a:gd name="connsiteY204" fmla="*/ 68523 h 838042"/>
                  <a:gd name="connsiteX205" fmla="*/ 427697 w 1037297"/>
                  <a:gd name="connsiteY205" fmla="*/ 137103 h 838042"/>
                  <a:gd name="connsiteX206" fmla="*/ 420077 w 1037297"/>
                  <a:gd name="connsiteY206" fmla="*/ 169279 h 838042"/>
                  <a:gd name="connsiteX207" fmla="*/ 416267 w 1037297"/>
                  <a:gd name="connsiteY207" fmla="*/ 186424 h 838042"/>
                  <a:gd name="connsiteX208" fmla="*/ 420077 w 1037297"/>
                  <a:gd name="connsiteY208" fmla="*/ 207379 h 838042"/>
                  <a:gd name="connsiteX209" fmla="*/ 423887 w 1037297"/>
                  <a:gd name="connsiteY209" fmla="*/ 213094 h 838042"/>
                  <a:gd name="connsiteX210" fmla="*/ 427697 w 1037297"/>
                  <a:gd name="connsiteY210" fmla="*/ 224524 h 838042"/>
                  <a:gd name="connsiteX211" fmla="*/ 425792 w 1037297"/>
                  <a:gd name="connsiteY211" fmla="*/ 251194 h 838042"/>
                  <a:gd name="connsiteX212" fmla="*/ 420077 w 1037297"/>
                  <a:gd name="connsiteY212" fmla="*/ 253099 h 838042"/>
                  <a:gd name="connsiteX213" fmla="*/ 414362 w 1037297"/>
                  <a:gd name="connsiteY213" fmla="*/ 256909 h 838042"/>
                  <a:gd name="connsiteX214" fmla="*/ 423887 w 1037297"/>
                  <a:gd name="connsiteY214"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01506 w 1037297"/>
                  <a:gd name="connsiteY107" fmla="*/ 563011 h 838042"/>
                  <a:gd name="connsiteX108" fmla="*/ 538187 w 1037297"/>
                  <a:gd name="connsiteY108" fmla="*/ 573139 h 838042"/>
                  <a:gd name="connsiteX109" fmla="*/ 543902 w 1037297"/>
                  <a:gd name="connsiteY109" fmla="*/ 571234 h 838042"/>
                  <a:gd name="connsiteX110" fmla="*/ 605887 w 1037297"/>
                  <a:gd name="connsiteY110" fmla="*/ 563755 h 838042"/>
                  <a:gd name="connsiteX111" fmla="*/ 722972 w 1037297"/>
                  <a:gd name="connsiteY111" fmla="*/ 639814 h 838042"/>
                  <a:gd name="connsiteX112" fmla="*/ 780122 w 1037297"/>
                  <a:gd name="connsiteY112" fmla="*/ 656959 h 838042"/>
                  <a:gd name="connsiteX113" fmla="*/ 791552 w 1037297"/>
                  <a:gd name="connsiteY113" fmla="*/ 651244 h 838042"/>
                  <a:gd name="connsiteX114" fmla="*/ 797267 w 1037297"/>
                  <a:gd name="connsiteY114" fmla="*/ 649339 h 838042"/>
                  <a:gd name="connsiteX115" fmla="*/ 804887 w 1037297"/>
                  <a:gd name="connsiteY115" fmla="*/ 632194 h 838042"/>
                  <a:gd name="connsiteX116" fmla="*/ 802982 w 1037297"/>
                  <a:gd name="connsiteY116" fmla="*/ 607429 h 838042"/>
                  <a:gd name="connsiteX117" fmla="*/ 801077 w 1037297"/>
                  <a:gd name="connsiteY117" fmla="*/ 601714 h 838042"/>
                  <a:gd name="connsiteX118" fmla="*/ 799172 w 1037297"/>
                  <a:gd name="connsiteY118" fmla="*/ 594094 h 838042"/>
                  <a:gd name="connsiteX119" fmla="*/ 785837 w 1037297"/>
                  <a:gd name="connsiteY119" fmla="*/ 576949 h 838042"/>
                  <a:gd name="connsiteX120" fmla="*/ 776312 w 1037297"/>
                  <a:gd name="connsiteY120" fmla="*/ 571234 h 838042"/>
                  <a:gd name="connsiteX121" fmla="*/ 650582 w 1037297"/>
                  <a:gd name="connsiteY121" fmla="*/ 479794 h 838042"/>
                  <a:gd name="connsiteX122" fmla="*/ 646772 w 1037297"/>
                  <a:gd name="connsiteY122" fmla="*/ 462649 h 838042"/>
                  <a:gd name="connsiteX123" fmla="*/ 648677 w 1037297"/>
                  <a:gd name="connsiteY123" fmla="*/ 455029 h 838042"/>
                  <a:gd name="connsiteX124" fmla="*/ 652487 w 1037297"/>
                  <a:gd name="connsiteY124" fmla="*/ 437884 h 838042"/>
                  <a:gd name="connsiteX125" fmla="*/ 656297 w 1037297"/>
                  <a:gd name="connsiteY125" fmla="*/ 432169 h 838042"/>
                  <a:gd name="connsiteX126" fmla="*/ 658202 w 1037297"/>
                  <a:gd name="connsiteY126" fmla="*/ 426454 h 838042"/>
                  <a:gd name="connsiteX127" fmla="*/ 663917 w 1037297"/>
                  <a:gd name="connsiteY127" fmla="*/ 424549 h 838042"/>
                  <a:gd name="connsiteX128" fmla="*/ 673442 w 1037297"/>
                  <a:gd name="connsiteY128" fmla="*/ 413119 h 838042"/>
                  <a:gd name="connsiteX129" fmla="*/ 726782 w 1037297"/>
                  <a:gd name="connsiteY129" fmla="*/ 405499 h 838042"/>
                  <a:gd name="connsiteX130" fmla="*/ 844892 w 1037297"/>
                  <a:gd name="connsiteY130" fmla="*/ 407404 h 838042"/>
                  <a:gd name="connsiteX131" fmla="*/ 873467 w 1037297"/>
                  <a:gd name="connsiteY131" fmla="*/ 409309 h 838042"/>
                  <a:gd name="connsiteX132" fmla="*/ 902042 w 1037297"/>
                  <a:gd name="connsiteY132" fmla="*/ 415024 h 838042"/>
                  <a:gd name="connsiteX133" fmla="*/ 924902 w 1037297"/>
                  <a:gd name="connsiteY133" fmla="*/ 418834 h 838042"/>
                  <a:gd name="connsiteX134" fmla="*/ 953477 w 1037297"/>
                  <a:gd name="connsiteY134" fmla="*/ 424549 h 838042"/>
                  <a:gd name="connsiteX135" fmla="*/ 959192 w 1037297"/>
                  <a:gd name="connsiteY135" fmla="*/ 424549 h 838042"/>
                  <a:gd name="connsiteX136" fmla="*/ 1004912 w 1037297"/>
                  <a:gd name="connsiteY136" fmla="*/ 422644 h 838042"/>
                  <a:gd name="connsiteX137" fmla="*/ 1033487 w 1037297"/>
                  <a:gd name="connsiteY137" fmla="*/ 415024 h 838042"/>
                  <a:gd name="connsiteX138" fmla="*/ 1037297 w 1037297"/>
                  <a:gd name="connsiteY138" fmla="*/ 409309 h 838042"/>
                  <a:gd name="connsiteX139" fmla="*/ 1035392 w 1037297"/>
                  <a:gd name="connsiteY139" fmla="*/ 390259 h 838042"/>
                  <a:gd name="connsiteX140" fmla="*/ 1029677 w 1037297"/>
                  <a:gd name="connsiteY140" fmla="*/ 386449 h 838042"/>
                  <a:gd name="connsiteX141" fmla="*/ 1014437 w 1037297"/>
                  <a:gd name="connsiteY141" fmla="*/ 384544 h 838042"/>
                  <a:gd name="connsiteX142" fmla="*/ 1008722 w 1037297"/>
                  <a:gd name="connsiteY142" fmla="*/ 382639 h 838042"/>
                  <a:gd name="connsiteX143" fmla="*/ 1001102 w 1037297"/>
                  <a:gd name="connsiteY143" fmla="*/ 380734 h 838042"/>
                  <a:gd name="connsiteX144" fmla="*/ 989672 w 1037297"/>
                  <a:gd name="connsiteY144" fmla="*/ 373114 h 838042"/>
                  <a:gd name="connsiteX145" fmla="*/ 978242 w 1037297"/>
                  <a:gd name="connsiteY145" fmla="*/ 369304 h 838042"/>
                  <a:gd name="connsiteX146" fmla="*/ 972527 w 1037297"/>
                  <a:gd name="connsiteY146" fmla="*/ 367399 h 838042"/>
                  <a:gd name="connsiteX147" fmla="*/ 964907 w 1037297"/>
                  <a:gd name="connsiteY147" fmla="*/ 365494 h 838042"/>
                  <a:gd name="connsiteX148" fmla="*/ 959192 w 1037297"/>
                  <a:gd name="connsiteY148" fmla="*/ 363589 h 838042"/>
                  <a:gd name="connsiteX149" fmla="*/ 938237 w 1037297"/>
                  <a:gd name="connsiteY149" fmla="*/ 357874 h 838042"/>
                  <a:gd name="connsiteX150" fmla="*/ 932522 w 1037297"/>
                  <a:gd name="connsiteY150" fmla="*/ 355969 h 838042"/>
                  <a:gd name="connsiteX151" fmla="*/ 827747 w 1037297"/>
                  <a:gd name="connsiteY151" fmla="*/ 357874 h 838042"/>
                  <a:gd name="connsiteX152" fmla="*/ 822032 w 1037297"/>
                  <a:gd name="connsiteY152" fmla="*/ 359779 h 838042"/>
                  <a:gd name="connsiteX153" fmla="*/ 732497 w 1037297"/>
                  <a:gd name="connsiteY153" fmla="*/ 361684 h 838042"/>
                  <a:gd name="connsiteX154" fmla="*/ 719162 w 1037297"/>
                  <a:gd name="connsiteY154" fmla="*/ 365494 h 838042"/>
                  <a:gd name="connsiteX155" fmla="*/ 698207 w 1037297"/>
                  <a:gd name="connsiteY155" fmla="*/ 367399 h 838042"/>
                  <a:gd name="connsiteX156" fmla="*/ 671537 w 1037297"/>
                  <a:gd name="connsiteY156" fmla="*/ 369304 h 838042"/>
                  <a:gd name="connsiteX157" fmla="*/ 671537 w 1037297"/>
                  <a:gd name="connsiteY157" fmla="*/ 369304 h 838042"/>
                  <a:gd name="connsiteX158" fmla="*/ 648677 w 1037297"/>
                  <a:gd name="connsiteY158" fmla="*/ 373114 h 838042"/>
                  <a:gd name="connsiteX159" fmla="*/ 644867 w 1037297"/>
                  <a:gd name="connsiteY159" fmla="*/ 361684 h 838042"/>
                  <a:gd name="connsiteX160" fmla="*/ 642962 w 1037297"/>
                  <a:gd name="connsiteY160" fmla="*/ 355969 h 838042"/>
                  <a:gd name="connsiteX161" fmla="*/ 644867 w 1037297"/>
                  <a:gd name="connsiteY161" fmla="*/ 338824 h 838042"/>
                  <a:gd name="connsiteX162" fmla="*/ 646772 w 1037297"/>
                  <a:gd name="connsiteY162" fmla="*/ 333109 h 838042"/>
                  <a:gd name="connsiteX163" fmla="*/ 663917 w 1037297"/>
                  <a:gd name="connsiteY163" fmla="*/ 323584 h 838042"/>
                  <a:gd name="connsiteX164" fmla="*/ 675347 w 1037297"/>
                  <a:gd name="connsiteY164" fmla="*/ 315964 h 838042"/>
                  <a:gd name="connsiteX165" fmla="*/ 677252 w 1037297"/>
                  <a:gd name="connsiteY165" fmla="*/ 310249 h 838042"/>
                  <a:gd name="connsiteX166" fmla="*/ 682967 w 1037297"/>
                  <a:gd name="connsiteY166" fmla="*/ 308344 h 838042"/>
                  <a:gd name="connsiteX167" fmla="*/ 688682 w 1037297"/>
                  <a:gd name="connsiteY167" fmla="*/ 304534 h 838042"/>
                  <a:gd name="connsiteX168" fmla="*/ 698207 w 1037297"/>
                  <a:gd name="connsiteY168" fmla="*/ 295009 h 838042"/>
                  <a:gd name="connsiteX169" fmla="*/ 707732 w 1037297"/>
                  <a:gd name="connsiteY169" fmla="*/ 283579 h 838042"/>
                  <a:gd name="connsiteX170" fmla="*/ 719162 w 1037297"/>
                  <a:gd name="connsiteY170" fmla="*/ 275959 h 838042"/>
                  <a:gd name="connsiteX171" fmla="*/ 734402 w 1037297"/>
                  <a:gd name="connsiteY171" fmla="*/ 262624 h 838042"/>
                  <a:gd name="connsiteX172" fmla="*/ 743927 w 1037297"/>
                  <a:gd name="connsiteY172" fmla="*/ 251194 h 838042"/>
                  <a:gd name="connsiteX173" fmla="*/ 755357 w 1037297"/>
                  <a:gd name="connsiteY173" fmla="*/ 241669 h 838042"/>
                  <a:gd name="connsiteX174" fmla="*/ 761072 w 1037297"/>
                  <a:gd name="connsiteY174" fmla="*/ 230239 h 838042"/>
                  <a:gd name="connsiteX175" fmla="*/ 762977 w 1037297"/>
                  <a:gd name="connsiteY175" fmla="*/ 224524 h 838042"/>
                  <a:gd name="connsiteX176" fmla="*/ 768692 w 1037297"/>
                  <a:gd name="connsiteY176" fmla="*/ 213094 h 838042"/>
                  <a:gd name="connsiteX177" fmla="*/ 766787 w 1037297"/>
                  <a:gd name="connsiteY177" fmla="*/ 197854 h 838042"/>
                  <a:gd name="connsiteX178" fmla="*/ 761072 w 1037297"/>
                  <a:gd name="connsiteY178" fmla="*/ 195949 h 838042"/>
                  <a:gd name="connsiteX179" fmla="*/ 740117 w 1037297"/>
                  <a:gd name="connsiteY179" fmla="*/ 197854 h 838042"/>
                  <a:gd name="connsiteX180" fmla="*/ 734402 w 1037297"/>
                  <a:gd name="connsiteY180" fmla="*/ 201664 h 838042"/>
                  <a:gd name="connsiteX181" fmla="*/ 722972 w 1037297"/>
                  <a:gd name="connsiteY181" fmla="*/ 205474 h 838042"/>
                  <a:gd name="connsiteX182" fmla="*/ 719162 w 1037297"/>
                  <a:gd name="connsiteY182" fmla="*/ 211189 h 838042"/>
                  <a:gd name="connsiteX183" fmla="*/ 713447 w 1037297"/>
                  <a:gd name="connsiteY183" fmla="*/ 213094 h 838042"/>
                  <a:gd name="connsiteX184" fmla="*/ 707732 w 1037297"/>
                  <a:gd name="connsiteY184" fmla="*/ 216904 h 838042"/>
                  <a:gd name="connsiteX185" fmla="*/ 702017 w 1037297"/>
                  <a:gd name="connsiteY185" fmla="*/ 222619 h 838042"/>
                  <a:gd name="connsiteX186" fmla="*/ 694397 w 1037297"/>
                  <a:gd name="connsiteY186" fmla="*/ 226429 h 838042"/>
                  <a:gd name="connsiteX187" fmla="*/ 652487 w 1037297"/>
                  <a:gd name="connsiteY187" fmla="*/ 255004 h 838042"/>
                  <a:gd name="connsiteX188" fmla="*/ 639152 w 1037297"/>
                  <a:gd name="connsiteY188" fmla="*/ 266434 h 838042"/>
                  <a:gd name="connsiteX189" fmla="*/ 629627 w 1037297"/>
                  <a:gd name="connsiteY189" fmla="*/ 283579 h 838042"/>
                  <a:gd name="connsiteX190" fmla="*/ 604862 w 1037297"/>
                  <a:gd name="connsiteY190" fmla="*/ 289294 h 838042"/>
                  <a:gd name="connsiteX191" fmla="*/ 591527 w 1037297"/>
                  <a:gd name="connsiteY191" fmla="*/ 293104 h 838042"/>
                  <a:gd name="connsiteX192" fmla="*/ 576287 w 1037297"/>
                  <a:gd name="connsiteY192" fmla="*/ 291199 h 838042"/>
                  <a:gd name="connsiteX193" fmla="*/ 564857 w 1037297"/>
                  <a:gd name="connsiteY193" fmla="*/ 287389 h 838042"/>
                  <a:gd name="connsiteX194" fmla="*/ 553427 w 1037297"/>
                  <a:gd name="connsiteY194" fmla="*/ 283579 h 838042"/>
                  <a:gd name="connsiteX195" fmla="*/ 541997 w 1037297"/>
                  <a:gd name="connsiteY195" fmla="*/ 279769 h 838042"/>
                  <a:gd name="connsiteX196" fmla="*/ 536282 w 1037297"/>
                  <a:gd name="connsiteY196" fmla="*/ 277864 h 838042"/>
                  <a:gd name="connsiteX197" fmla="*/ 530567 w 1037297"/>
                  <a:gd name="connsiteY197" fmla="*/ 274054 h 838042"/>
                  <a:gd name="connsiteX198" fmla="*/ 519137 w 1037297"/>
                  <a:gd name="connsiteY198" fmla="*/ 268339 h 838042"/>
                  <a:gd name="connsiteX199" fmla="*/ 511517 w 1037297"/>
                  <a:gd name="connsiteY199" fmla="*/ 256909 h 838042"/>
                  <a:gd name="connsiteX200" fmla="*/ 507707 w 1037297"/>
                  <a:gd name="connsiteY200" fmla="*/ 235954 h 838042"/>
                  <a:gd name="connsiteX201" fmla="*/ 509612 w 1037297"/>
                  <a:gd name="connsiteY201" fmla="*/ 171184 h 838042"/>
                  <a:gd name="connsiteX202" fmla="*/ 508314 w 1037297"/>
                  <a:gd name="connsiteY202" fmla="*/ 73485 h 838042"/>
                  <a:gd name="connsiteX203" fmla="*/ 454116 w 1037297"/>
                  <a:gd name="connsiteY203" fmla="*/ 11248 h 838042"/>
                  <a:gd name="connsiteX204" fmla="*/ 435401 w 1037297"/>
                  <a:gd name="connsiteY204" fmla="*/ 68523 h 838042"/>
                  <a:gd name="connsiteX205" fmla="*/ 427697 w 1037297"/>
                  <a:gd name="connsiteY205" fmla="*/ 137103 h 838042"/>
                  <a:gd name="connsiteX206" fmla="*/ 420077 w 1037297"/>
                  <a:gd name="connsiteY206" fmla="*/ 169279 h 838042"/>
                  <a:gd name="connsiteX207" fmla="*/ 416267 w 1037297"/>
                  <a:gd name="connsiteY207" fmla="*/ 186424 h 838042"/>
                  <a:gd name="connsiteX208" fmla="*/ 420077 w 1037297"/>
                  <a:gd name="connsiteY208" fmla="*/ 207379 h 838042"/>
                  <a:gd name="connsiteX209" fmla="*/ 423887 w 1037297"/>
                  <a:gd name="connsiteY209" fmla="*/ 213094 h 838042"/>
                  <a:gd name="connsiteX210" fmla="*/ 427697 w 1037297"/>
                  <a:gd name="connsiteY210" fmla="*/ 224524 h 838042"/>
                  <a:gd name="connsiteX211" fmla="*/ 425792 w 1037297"/>
                  <a:gd name="connsiteY211" fmla="*/ 251194 h 838042"/>
                  <a:gd name="connsiteX212" fmla="*/ 420077 w 1037297"/>
                  <a:gd name="connsiteY212" fmla="*/ 253099 h 838042"/>
                  <a:gd name="connsiteX213" fmla="*/ 414362 w 1037297"/>
                  <a:gd name="connsiteY213" fmla="*/ 256909 h 838042"/>
                  <a:gd name="connsiteX214" fmla="*/ 423887 w 1037297"/>
                  <a:gd name="connsiteY214"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01506 w 1037297"/>
                  <a:gd name="connsiteY107" fmla="*/ 563011 h 838042"/>
                  <a:gd name="connsiteX108" fmla="*/ 538187 w 1037297"/>
                  <a:gd name="connsiteY108" fmla="*/ 573139 h 838042"/>
                  <a:gd name="connsiteX109" fmla="*/ 605887 w 1037297"/>
                  <a:gd name="connsiteY109" fmla="*/ 563755 h 838042"/>
                  <a:gd name="connsiteX110" fmla="*/ 722972 w 1037297"/>
                  <a:gd name="connsiteY110" fmla="*/ 639814 h 838042"/>
                  <a:gd name="connsiteX111" fmla="*/ 780122 w 1037297"/>
                  <a:gd name="connsiteY111" fmla="*/ 656959 h 838042"/>
                  <a:gd name="connsiteX112" fmla="*/ 791552 w 1037297"/>
                  <a:gd name="connsiteY112" fmla="*/ 651244 h 838042"/>
                  <a:gd name="connsiteX113" fmla="*/ 797267 w 1037297"/>
                  <a:gd name="connsiteY113" fmla="*/ 649339 h 838042"/>
                  <a:gd name="connsiteX114" fmla="*/ 804887 w 1037297"/>
                  <a:gd name="connsiteY114" fmla="*/ 632194 h 838042"/>
                  <a:gd name="connsiteX115" fmla="*/ 802982 w 1037297"/>
                  <a:gd name="connsiteY115" fmla="*/ 607429 h 838042"/>
                  <a:gd name="connsiteX116" fmla="*/ 801077 w 1037297"/>
                  <a:gd name="connsiteY116" fmla="*/ 601714 h 838042"/>
                  <a:gd name="connsiteX117" fmla="*/ 799172 w 1037297"/>
                  <a:gd name="connsiteY117" fmla="*/ 594094 h 838042"/>
                  <a:gd name="connsiteX118" fmla="*/ 785837 w 1037297"/>
                  <a:gd name="connsiteY118" fmla="*/ 576949 h 838042"/>
                  <a:gd name="connsiteX119" fmla="*/ 776312 w 1037297"/>
                  <a:gd name="connsiteY119" fmla="*/ 571234 h 838042"/>
                  <a:gd name="connsiteX120" fmla="*/ 650582 w 1037297"/>
                  <a:gd name="connsiteY120" fmla="*/ 479794 h 838042"/>
                  <a:gd name="connsiteX121" fmla="*/ 646772 w 1037297"/>
                  <a:gd name="connsiteY121" fmla="*/ 462649 h 838042"/>
                  <a:gd name="connsiteX122" fmla="*/ 648677 w 1037297"/>
                  <a:gd name="connsiteY122" fmla="*/ 455029 h 838042"/>
                  <a:gd name="connsiteX123" fmla="*/ 652487 w 1037297"/>
                  <a:gd name="connsiteY123" fmla="*/ 437884 h 838042"/>
                  <a:gd name="connsiteX124" fmla="*/ 656297 w 1037297"/>
                  <a:gd name="connsiteY124" fmla="*/ 432169 h 838042"/>
                  <a:gd name="connsiteX125" fmla="*/ 658202 w 1037297"/>
                  <a:gd name="connsiteY125" fmla="*/ 426454 h 838042"/>
                  <a:gd name="connsiteX126" fmla="*/ 663917 w 1037297"/>
                  <a:gd name="connsiteY126" fmla="*/ 424549 h 838042"/>
                  <a:gd name="connsiteX127" fmla="*/ 673442 w 1037297"/>
                  <a:gd name="connsiteY127" fmla="*/ 413119 h 838042"/>
                  <a:gd name="connsiteX128" fmla="*/ 726782 w 1037297"/>
                  <a:gd name="connsiteY128" fmla="*/ 405499 h 838042"/>
                  <a:gd name="connsiteX129" fmla="*/ 844892 w 1037297"/>
                  <a:gd name="connsiteY129" fmla="*/ 407404 h 838042"/>
                  <a:gd name="connsiteX130" fmla="*/ 873467 w 1037297"/>
                  <a:gd name="connsiteY130" fmla="*/ 409309 h 838042"/>
                  <a:gd name="connsiteX131" fmla="*/ 902042 w 1037297"/>
                  <a:gd name="connsiteY131" fmla="*/ 415024 h 838042"/>
                  <a:gd name="connsiteX132" fmla="*/ 924902 w 1037297"/>
                  <a:gd name="connsiteY132" fmla="*/ 418834 h 838042"/>
                  <a:gd name="connsiteX133" fmla="*/ 953477 w 1037297"/>
                  <a:gd name="connsiteY133" fmla="*/ 424549 h 838042"/>
                  <a:gd name="connsiteX134" fmla="*/ 959192 w 1037297"/>
                  <a:gd name="connsiteY134" fmla="*/ 424549 h 838042"/>
                  <a:gd name="connsiteX135" fmla="*/ 1004912 w 1037297"/>
                  <a:gd name="connsiteY135" fmla="*/ 422644 h 838042"/>
                  <a:gd name="connsiteX136" fmla="*/ 1033487 w 1037297"/>
                  <a:gd name="connsiteY136" fmla="*/ 415024 h 838042"/>
                  <a:gd name="connsiteX137" fmla="*/ 1037297 w 1037297"/>
                  <a:gd name="connsiteY137" fmla="*/ 409309 h 838042"/>
                  <a:gd name="connsiteX138" fmla="*/ 1035392 w 1037297"/>
                  <a:gd name="connsiteY138" fmla="*/ 390259 h 838042"/>
                  <a:gd name="connsiteX139" fmla="*/ 1029677 w 1037297"/>
                  <a:gd name="connsiteY139" fmla="*/ 386449 h 838042"/>
                  <a:gd name="connsiteX140" fmla="*/ 1014437 w 1037297"/>
                  <a:gd name="connsiteY140" fmla="*/ 384544 h 838042"/>
                  <a:gd name="connsiteX141" fmla="*/ 1008722 w 1037297"/>
                  <a:gd name="connsiteY141" fmla="*/ 382639 h 838042"/>
                  <a:gd name="connsiteX142" fmla="*/ 1001102 w 1037297"/>
                  <a:gd name="connsiteY142" fmla="*/ 380734 h 838042"/>
                  <a:gd name="connsiteX143" fmla="*/ 989672 w 1037297"/>
                  <a:gd name="connsiteY143" fmla="*/ 373114 h 838042"/>
                  <a:gd name="connsiteX144" fmla="*/ 978242 w 1037297"/>
                  <a:gd name="connsiteY144" fmla="*/ 369304 h 838042"/>
                  <a:gd name="connsiteX145" fmla="*/ 972527 w 1037297"/>
                  <a:gd name="connsiteY145" fmla="*/ 367399 h 838042"/>
                  <a:gd name="connsiteX146" fmla="*/ 964907 w 1037297"/>
                  <a:gd name="connsiteY146" fmla="*/ 365494 h 838042"/>
                  <a:gd name="connsiteX147" fmla="*/ 959192 w 1037297"/>
                  <a:gd name="connsiteY147" fmla="*/ 363589 h 838042"/>
                  <a:gd name="connsiteX148" fmla="*/ 938237 w 1037297"/>
                  <a:gd name="connsiteY148" fmla="*/ 357874 h 838042"/>
                  <a:gd name="connsiteX149" fmla="*/ 932522 w 1037297"/>
                  <a:gd name="connsiteY149" fmla="*/ 355969 h 838042"/>
                  <a:gd name="connsiteX150" fmla="*/ 827747 w 1037297"/>
                  <a:gd name="connsiteY150" fmla="*/ 357874 h 838042"/>
                  <a:gd name="connsiteX151" fmla="*/ 822032 w 1037297"/>
                  <a:gd name="connsiteY151" fmla="*/ 359779 h 838042"/>
                  <a:gd name="connsiteX152" fmla="*/ 732497 w 1037297"/>
                  <a:gd name="connsiteY152" fmla="*/ 361684 h 838042"/>
                  <a:gd name="connsiteX153" fmla="*/ 719162 w 1037297"/>
                  <a:gd name="connsiteY153" fmla="*/ 365494 h 838042"/>
                  <a:gd name="connsiteX154" fmla="*/ 698207 w 1037297"/>
                  <a:gd name="connsiteY154" fmla="*/ 367399 h 838042"/>
                  <a:gd name="connsiteX155" fmla="*/ 671537 w 1037297"/>
                  <a:gd name="connsiteY155" fmla="*/ 369304 h 838042"/>
                  <a:gd name="connsiteX156" fmla="*/ 671537 w 1037297"/>
                  <a:gd name="connsiteY156" fmla="*/ 369304 h 838042"/>
                  <a:gd name="connsiteX157" fmla="*/ 648677 w 1037297"/>
                  <a:gd name="connsiteY157" fmla="*/ 373114 h 838042"/>
                  <a:gd name="connsiteX158" fmla="*/ 644867 w 1037297"/>
                  <a:gd name="connsiteY158" fmla="*/ 361684 h 838042"/>
                  <a:gd name="connsiteX159" fmla="*/ 642962 w 1037297"/>
                  <a:gd name="connsiteY159" fmla="*/ 355969 h 838042"/>
                  <a:gd name="connsiteX160" fmla="*/ 644867 w 1037297"/>
                  <a:gd name="connsiteY160" fmla="*/ 338824 h 838042"/>
                  <a:gd name="connsiteX161" fmla="*/ 646772 w 1037297"/>
                  <a:gd name="connsiteY161" fmla="*/ 333109 h 838042"/>
                  <a:gd name="connsiteX162" fmla="*/ 663917 w 1037297"/>
                  <a:gd name="connsiteY162" fmla="*/ 323584 h 838042"/>
                  <a:gd name="connsiteX163" fmla="*/ 675347 w 1037297"/>
                  <a:gd name="connsiteY163" fmla="*/ 315964 h 838042"/>
                  <a:gd name="connsiteX164" fmla="*/ 677252 w 1037297"/>
                  <a:gd name="connsiteY164" fmla="*/ 310249 h 838042"/>
                  <a:gd name="connsiteX165" fmla="*/ 682967 w 1037297"/>
                  <a:gd name="connsiteY165" fmla="*/ 308344 h 838042"/>
                  <a:gd name="connsiteX166" fmla="*/ 688682 w 1037297"/>
                  <a:gd name="connsiteY166" fmla="*/ 304534 h 838042"/>
                  <a:gd name="connsiteX167" fmla="*/ 698207 w 1037297"/>
                  <a:gd name="connsiteY167" fmla="*/ 295009 h 838042"/>
                  <a:gd name="connsiteX168" fmla="*/ 707732 w 1037297"/>
                  <a:gd name="connsiteY168" fmla="*/ 283579 h 838042"/>
                  <a:gd name="connsiteX169" fmla="*/ 719162 w 1037297"/>
                  <a:gd name="connsiteY169" fmla="*/ 275959 h 838042"/>
                  <a:gd name="connsiteX170" fmla="*/ 734402 w 1037297"/>
                  <a:gd name="connsiteY170" fmla="*/ 262624 h 838042"/>
                  <a:gd name="connsiteX171" fmla="*/ 743927 w 1037297"/>
                  <a:gd name="connsiteY171" fmla="*/ 251194 h 838042"/>
                  <a:gd name="connsiteX172" fmla="*/ 755357 w 1037297"/>
                  <a:gd name="connsiteY172" fmla="*/ 241669 h 838042"/>
                  <a:gd name="connsiteX173" fmla="*/ 761072 w 1037297"/>
                  <a:gd name="connsiteY173" fmla="*/ 230239 h 838042"/>
                  <a:gd name="connsiteX174" fmla="*/ 762977 w 1037297"/>
                  <a:gd name="connsiteY174" fmla="*/ 224524 h 838042"/>
                  <a:gd name="connsiteX175" fmla="*/ 768692 w 1037297"/>
                  <a:gd name="connsiteY175" fmla="*/ 213094 h 838042"/>
                  <a:gd name="connsiteX176" fmla="*/ 766787 w 1037297"/>
                  <a:gd name="connsiteY176" fmla="*/ 197854 h 838042"/>
                  <a:gd name="connsiteX177" fmla="*/ 761072 w 1037297"/>
                  <a:gd name="connsiteY177" fmla="*/ 195949 h 838042"/>
                  <a:gd name="connsiteX178" fmla="*/ 740117 w 1037297"/>
                  <a:gd name="connsiteY178" fmla="*/ 197854 h 838042"/>
                  <a:gd name="connsiteX179" fmla="*/ 734402 w 1037297"/>
                  <a:gd name="connsiteY179" fmla="*/ 201664 h 838042"/>
                  <a:gd name="connsiteX180" fmla="*/ 722972 w 1037297"/>
                  <a:gd name="connsiteY180" fmla="*/ 205474 h 838042"/>
                  <a:gd name="connsiteX181" fmla="*/ 719162 w 1037297"/>
                  <a:gd name="connsiteY181" fmla="*/ 211189 h 838042"/>
                  <a:gd name="connsiteX182" fmla="*/ 713447 w 1037297"/>
                  <a:gd name="connsiteY182" fmla="*/ 213094 h 838042"/>
                  <a:gd name="connsiteX183" fmla="*/ 707732 w 1037297"/>
                  <a:gd name="connsiteY183" fmla="*/ 216904 h 838042"/>
                  <a:gd name="connsiteX184" fmla="*/ 702017 w 1037297"/>
                  <a:gd name="connsiteY184" fmla="*/ 222619 h 838042"/>
                  <a:gd name="connsiteX185" fmla="*/ 694397 w 1037297"/>
                  <a:gd name="connsiteY185" fmla="*/ 226429 h 838042"/>
                  <a:gd name="connsiteX186" fmla="*/ 652487 w 1037297"/>
                  <a:gd name="connsiteY186" fmla="*/ 255004 h 838042"/>
                  <a:gd name="connsiteX187" fmla="*/ 639152 w 1037297"/>
                  <a:gd name="connsiteY187" fmla="*/ 266434 h 838042"/>
                  <a:gd name="connsiteX188" fmla="*/ 629627 w 1037297"/>
                  <a:gd name="connsiteY188" fmla="*/ 283579 h 838042"/>
                  <a:gd name="connsiteX189" fmla="*/ 604862 w 1037297"/>
                  <a:gd name="connsiteY189" fmla="*/ 289294 h 838042"/>
                  <a:gd name="connsiteX190" fmla="*/ 591527 w 1037297"/>
                  <a:gd name="connsiteY190" fmla="*/ 293104 h 838042"/>
                  <a:gd name="connsiteX191" fmla="*/ 576287 w 1037297"/>
                  <a:gd name="connsiteY191" fmla="*/ 291199 h 838042"/>
                  <a:gd name="connsiteX192" fmla="*/ 564857 w 1037297"/>
                  <a:gd name="connsiteY192" fmla="*/ 287389 h 838042"/>
                  <a:gd name="connsiteX193" fmla="*/ 553427 w 1037297"/>
                  <a:gd name="connsiteY193" fmla="*/ 283579 h 838042"/>
                  <a:gd name="connsiteX194" fmla="*/ 541997 w 1037297"/>
                  <a:gd name="connsiteY194" fmla="*/ 279769 h 838042"/>
                  <a:gd name="connsiteX195" fmla="*/ 536282 w 1037297"/>
                  <a:gd name="connsiteY195" fmla="*/ 277864 h 838042"/>
                  <a:gd name="connsiteX196" fmla="*/ 530567 w 1037297"/>
                  <a:gd name="connsiteY196" fmla="*/ 274054 h 838042"/>
                  <a:gd name="connsiteX197" fmla="*/ 519137 w 1037297"/>
                  <a:gd name="connsiteY197" fmla="*/ 268339 h 838042"/>
                  <a:gd name="connsiteX198" fmla="*/ 511517 w 1037297"/>
                  <a:gd name="connsiteY198" fmla="*/ 256909 h 838042"/>
                  <a:gd name="connsiteX199" fmla="*/ 507707 w 1037297"/>
                  <a:gd name="connsiteY199" fmla="*/ 235954 h 838042"/>
                  <a:gd name="connsiteX200" fmla="*/ 509612 w 1037297"/>
                  <a:gd name="connsiteY200" fmla="*/ 171184 h 838042"/>
                  <a:gd name="connsiteX201" fmla="*/ 508314 w 1037297"/>
                  <a:gd name="connsiteY201" fmla="*/ 73485 h 838042"/>
                  <a:gd name="connsiteX202" fmla="*/ 454116 w 1037297"/>
                  <a:gd name="connsiteY202" fmla="*/ 11248 h 838042"/>
                  <a:gd name="connsiteX203" fmla="*/ 435401 w 1037297"/>
                  <a:gd name="connsiteY203" fmla="*/ 68523 h 838042"/>
                  <a:gd name="connsiteX204" fmla="*/ 427697 w 1037297"/>
                  <a:gd name="connsiteY204" fmla="*/ 137103 h 838042"/>
                  <a:gd name="connsiteX205" fmla="*/ 420077 w 1037297"/>
                  <a:gd name="connsiteY205" fmla="*/ 169279 h 838042"/>
                  <a:gd name="connsiteX206" fmla="*/ 416267 w 1037297"/>
                  <a:gd name="connsiteY206" fmla="*/ 186424 h 838042"/>
                  <a:gd name="connsiteX207" fmla="*/ 420077 w 1037297"/>
                  <a:gd name="connsiteY207" fmla="*/ 207379 h 838042"/>
                  <a:gd name="connsiteX208" fmla="*/ 423887 w 1037297"/>
                  <a:gd name="connsiteY208" fmla="*/ 213094 h 838042"/>
                  <a:gd name="connsiteX209" fmla="*/ 427697 w 1037297"/>
                  <a:gd name="connsiteY209" fmla="*/ 224524 h 838042"/>
                  <a:gd name="connsiteX210" fmla="*/ 425792 w 1037297"/>
                  <a:gd name="connsiteY210" fmla="*/ 251194 h 838042"/>
                  <a:gd name="connsiteX211" fmla="*/ 420077 w 1037297"/>
                  <a:gd name="connsiteY211" fmla="*/ 253099 h 838042"/>
                  <a:gd name="connsiteX212" fmla="*/ 414362 w 1037297"/>
                  <a:gd name="connsiteY212" fmla="*/ 256909 h 838042"/>
                  <a:gd name="connsiteX213" fmla="*/ 423887 w 1037297"/>
                  <a:gd name="connsiteY213"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01506 w 1037297"/>
                  <a:gd name="connsiteY107" fmla="*/ 563011 h 838042"/>
                  <a:gd name="connsiteX108" fmla="*/ 605887 w 1037297"/>
                  <a:gd name="connsiteY108" fmla="*/ 563755 h 838042"/>
                  <a:gd name="connsiteX109" fmla="*/ 722972 w 1037297"/>
                  <a:gd name="connsiteY109" fmla="*/ 639814 h 838042"/>
                  <a:gd name="connsiteX110" fmla="*/ 780122 w 1037297"/>
                  <a:gd name="connsiteY110" fmla="*/ 656959 h 838042"/>
                  <a:gd name="connsiteX111" fmla="*/ 791552 w 1037297"/>
                  <a:gd name="connsiteY111" fmla="*/ 651244 h 838042"/>
                  <a:gd name="connsiteX112" fmla="*/ 797267 w 1037297"/>
                  <a:gd name="connsiteY112" fmla="*/ 649339 h 838042"/>
                  <a:gd name="connsiteX113" fmla="*/ 804887 w 1037297"/>
                  <a:gd name="connsiteY113" fmla="*/ 632194 h 838042"/>
                  <a:gd name="connsiteX114" fmla="*/ 802982 w 1037297"/>
                  <a:gd name="connsiteY114" fmla="*/ 607429 h 838042"/>
                  <a:gd name="connsiteX115" fmla="*/ 801077 w 1037297"/>
                  <a:gd name="connsiteY115" fmla="*/ 601714 h 838042"/>
                  <a:gd name="connsiteX116" fmla="*/ 799172 w 1037297"/>
                  <a:gd name="connsiteY116" fmla="*/ 594094 h 838042"/>
                  <a:gd name="connsiteX117" fmla="*/ 785837 w 1037297"/>
                  <a:gd name="connsiteY117" fmla="*/ 576949 h 838042"/>
                  <a:gd name="connsiteX118" fmla="*/ 776312 w 1037297"/>
                  <a:gd name="connsiteY118" fmla="*/ 571234 h 838042"/>
                  <a:gd name="connsiteX119" fmla="*/ 650582 w 1037297"/>
                  <a:gd name="connsiteY119" fmla="*/ 479794 h 838042"/>
                  <a:gd name="connsiteX120" fmla="*/ 646772 w 1037297"/>
                  <a:gd name="connsiteY120" fmla="*/ 462649 h 838042"/>
                  <a:gd name="connsiteX121" fmla="*/ 648677 w 1037297"/>
                  <a:gd name="connsiteY121" fmla="*/ 455029 h 838042"/>
                  <a:gd name="connsiteX122" fmla="*/ 652487 w 1037297"/>
                  <a:gd name="connsiteY122" fmla="*/ 437884 h 838042"/>
                  <a:gd name="connsiteX123" fmla="*/ 656297 w 1037297"/>
                  <a:gd name="connsiteY123" fmla="*/ 432169 h 838042"/>
                  <a:gd name="connsiteX124" fmla="*/ 658202 w 1037297"/>
                  <a:gd name="connsiteY124" fmla="*/ 426454 h 838042"/>
                  <a:gd name="connsiteX125" fmla="*/ 663917 w 1037297"/>
                  <a:gd name="connsiteY125" fmla="*/ 424549 h 838042"/>
                  <a:gd name="connsiteX126" fmla="*/ 673442 w 1037297"/>
                  <a:gd name="connsiteY126" fmla="*/ 413119 h 838042"/>
                  <a:gd name="connsiteX127" fmla="*/ 726782 w 1037297"/>
                  <a:gd name="connsiteY127" fmla="*/ 405499 h 838042"/>
                  <a:gd name="connsiteX128" fmla="*/ 844892 w 1037297"/>
                  <a:gd name="connsiteY128" fmla="*/ 407404 h 838042"/>
                  <a:gd name="connsiteX129" fmla="*/ 873467 w 1037297"/>
                  <a:gd name="connsiteY129" fmla="*/ 409309 h 838042"/>
                  <a:gd name="connsiteX130" fmla="*/ 902042 w 1037297"/>
                  <a:gd name="connsiteY130" fmla="*/ 415024 h 838042"/>
                  <a:gd name="connsiteX131" fmla="*/ 924902 w 1037297"/>
                  <a:gd name="connsiteY131" fmla="*/ 418834 h 838042"/>
                  <a:gd name="connsiteX132" fmla="*/ 953477 w 1037297"/>
                  <a:gd name="connsiteY132" fmla="*/ 424549 h 838042"/>
                  <a:gd name="connsiteX133" fmla="*/ 959192 w 1037297"/>
                  <a:gd name="connsiteY133" fmla="*/ 424549 h 838042"/>
                  <a:gd name="connsiteX134" fmla="*/ 1004912 w 1037297"/>
                  <a:gd name="connsiteY134" fmla="*/ 422644 h 838042"/>
                  <a:gd name="connsiteX135" fmla="*/ 1033487 w 1037297"/>
                  <a:gd name="connsiteY135" fmla="*/ 415024 h 838042"/>
                  <a:gd name="connsiteX136" fmla="*/ 1037297 w 1037297"/>
                  <a:gd name="connsiteY136" fmla="*/ 409309 h 838042"/>
                  <a:gd name="connsiteX137" fmla="*/ 1035392 w 1037297"/>
                  <a:gd name="connsiteY137" fmla="*/ 390259 h 838042"/>
                  <a:gd name="connsiteX138" fmla="*/ 1029677 w 1037297"/>
                  <a:gd name="connsiteY138" fmla="*/ 386449 h 838042"/>
                  <a:gd name="connsiteX139" fmla="*/ 1014437 w 1037297"/>
                  <a:gd name="connsiteY139" fmla="*/ 384544 h 838042"/>
                  <a:gd name="connsiteX140" fmla="*/ 1008722 w 1037297"/>
                  <a:gd name="connsiteY140" fmla="*/ 382639 h 838042"/>
                  <a:gd name="connsiteX141" fmla="*/ 1001102 w 1037297"/>
                  <a:gd name="connsiteY141" fmla="*/ 380734 h 838042"/>
                  <a:gd name="connsiteX142" fmla="*/ 989672 w 1037297"/>
                  <a:gd name="connsiteY142" fmla="*/ 373114 h 838042"/>
                  <a:gd name="connsiteX143" fmla="*/ 978242 w 1037297"/>
                  <a:gd name="connsiteY143" fmla="*/ 369304 h 838042"/>
                  <a:gd name="connsiteX144" fmla="*/ 972527 w 1037297"/>
                  <a:gd name="connsiteY144" fmla="*/ 367399 h 838042"/>
                  <a:gd name="connsiteX145" fmla="*/ 964907 w 1037297"/>
                  <a:gd name="connsiteY145" fmla="*/ 365494 h 838042"/>
                  <a:gd name="connsiteX146" fmla="*/ 959192 w 1037297"/>
                  <a:gd name="connsiteY146" fmla="*/ 363589 h 838042"/>
                  <a:gd name="connsiteX147" fmla="*/ 938237 w 1037297"/>
                  <a:gd name="connsiteY147" fmla="*/ 357874 h 838042"/>
                  <a:gd name="connsiteX148" fmla="*/ 932522 w 1037297"/>
                  <a:gd name="connsiteY148" fmla="*/ 355969 h 838042"/>
                  <a:gd name="connsiteX149" fmla="*/ 827747 w 1037297"/>
                  <a:gd name="connsiteY149" fmla="*/ 357874 h 838042"/>
                  <a:gd name="connsiteX150" fmla="*/ 822032 w 1037297"/>
                  <a:gd name="connsiteY150" fmla="*/ 359779 h 838042"/>
                  <a:gd name="connsiteX151" fmla="*/ 732497 w 1037297"/>
                  <a:gd name="connsiteY151" fmla="*/ 361684 h 838042"/>
                  <a:gd name="connsiteX152" fmla="*/ 719162 w 1037297"/>
                  <a:gd name="connsiteY152" fmla="*/ 365494 h 838042"/>
                  <a:gd name="connsiteX153" fmla="*/ 698207 w 1037297"/>
                  <a:gd name="connsiteY153" fmla="*/ 367399 h 838042"/>
                  <a:gd name="connsiteX154" fmla="*/ 671537 w 1037297"/>
                  <a:gd name="connsiteY154" fmla="*/ 369304 h 838042"/>
                  <a:gd name="connsiteX155" fmla="*/ 671537 w 1037297"/>
                  <a:gd name="connsiteY155" fmla="*/ 369304 h 838042"/>
                  <a:gd name="connsiteX156" fmla="*/ 648677 w 1037297"/>
                  <a:gd name="connsiteY156" fmla="*/ 373114 h 838042"/>
                  <a:gd name="connsiteX157" fmla="*/ 644867 w 1037297"/>
                  <a:gd name="connsiteY157" fmla="*/ 361684 h 838042"/>
                  <a:gd name="connsiteX158" fmla="*/ 642962 w 1037297"/>
                  <a:gd name="connsiteY158" fmla="*/ 355969 h 838042"/>
                  <a:gd name="connsiteX159" fmla="*/ 644867 w 1037297"/>
                  <a:gd name="connsiteY159" fmla="*/ 338824 h 838042"/>
                  <a:gd name="connsiteX160" fmla="*/ 646772 w 1037297"/>
                  <a:gd name="connsiteY160" fmla="*/ 333109 h 838042"/>
                  <a:gd name="connsiteX161" fmla="*/ 663917 w 1037297"/>
                  <a:gd name="connsiteY161" fmla="*/ 323584 h 838042"/>
                  <a:gd name="connsiteX162" fmla="*/ 675347 w 1037297"/>
                  <a:gd name="connsiteY162" fmla="*/ 315964 h 838042"/>
                  <a:gd name="connsiteX163" fmla="*/ 677252 w 1037297"/>
                  <a:gd name="connsiteY163" fmla="*/ 310249 h 838042"/>
                  <a:gd name="connsiteX164" fmla="*/ 682967 w 1037297"/>
                  <a:gd name="connsiteY164" fmla="*/ 308344 h 838042"/>
                  <a:gd name="connsiteX165" fmla="*/ 688682 w 1037297"/>
                  <a:gd name="connsiteY165" fmla="*/ 304534 h 838042"/>
                  <a:gd name="connsiteX166" fmla="*/ 698207 w 1037297"/>
                  <a:gd name="connsiteY166" fmla="*/ 295009 h 838042"/>
                  <a:gd name="connsiteX167" fmla="*/ 707732 w 1037297"/>
                  <a:gd name="connsiteY167" fmla="*/ 283579 h 838042"/>
                  <a:gd name="connsiteX168" fmla="*/ 719162 w 1037297"/>
                  <a:gd name="connsiteY168" fmla="*/ 275959 h 838042"/>
                  <a:gd name="connsiteX169" fmla="*/ 734402 w 1037297"/>
                  <a:gd name="connsiteY169" fmla="*/ 262624 h 838042"/>
                  <a:gd name="connsiteX170" fmla="*/ 743927 w 1037297"/>
                  <a:gd name="connsiteY170" fmla="*/ 251194 h 838042"/>
                  <a:gd name="connsiteX171" fmla="*/ 755357 w 1037297"/>
                  <a:gd name="connsiteY171" fmla="*/ 241669 h 838042"/>
                  <a:gd name="connsiteX172" fmla="*/ 761072 w 1037297"/>
                  <a:gd name="connsiteY172" fmla="*/ 230239 h 838042"/>
                  <a:gd name="connsiteX173" fmla="*/ 762977 w 1037297"/>
                  <a:gd name="connsiteY173" fmla="*/ 224524 h 838042"/>
                  <a:gd name="connsiteX174" fmla="*/ 768692 w 1037297"/>
                  <a:gd name="connsiteY174" fmla="*/ 213094 h 838042"/>
                  <a:gd name="connsiteX175" fmla="*/ 766787 w 1037297"/>
                  <a:gd name="connsiteY175" fmla="*/ 197854 h 838042"/>
                  <a:gd name="connsiteX176" fmla="*/ 761072 w 1037297"/>
                  <a:gd name="connsiteY176" fmla="*/ 195949 h 838042"/>
                  <a:gd name="connsiteX177" fmla="*/ 740117 w 1037297"/>
                  <a:gd name="connsiteY177" fmla="*/ 197854 h 838042"/>
                  <a:gd name="connsiteX178" fmla="*/ 734402 w 1037297"/>
                  <a:gd name="connsiteY178" fmla="*/ 201664 h 838042"/>
                  <a:gd name="connsiteX179" fmla="*/ 722972 w 1037297"/>
                  <a:gd name="connsiteY179" fmla="*/ 205474 h 838042"/>
                  <a:gd name="connsiteX180" fmla="*/ 719162 w 1037297"/>
                  <a:gd name="connsiteY180" fmla="*/ 211189 h 838042"/>
                  <a:gd name="connsiteX181" fmla="*/ 713447 w 1037297"/>
                  <a:gd name="connsiteY181" fmla="*/ 213094 h 838042"/>
                  <a:gd name="connsiteX182" fmla="*/ 707732 w 1037297"/>
                  <a:gd name="connsiteY182" fmla="*/ 216904 h 838042"/>
                  <a:gd name="connsiteX183" fmla="*/ 702017 w 1037297"/>
                  <a:gd name="connsiteY183" fmla="*/ 222619 h 838042"/>
                  <a:gd name="connsiteX184" fmla="*/ 694397 w 1037297"/>
                  <a:gd name="connsiteY184" fmla="*/ 226429 h 838042"/>
                  <a:gd name="connsiteX185" fmla="*/ 652487 w 1037297"/>
                  <a:gd name="connsiteY185" fmla="*/ 255004 h 838042"/>
                  <a:gd name="connsiteX186" fmla="*/ 639152 w 1037297"/>
                  <a:gd name="connsiteY186" fmla="*/ 266434 h 838042"/>
                  <a:gd name="connsiteX187" fmla="*/ 629627 w 1037297"/>
                  <a:gd name="connsiteY187" fmla="*/ 283579 h 838042"/>
                  <a:gd name="connsiteX188" fmla="*/ 604862 w 1037297"/>
                  <a:gd name="connsiteY188" fmla="*/ 289294 h 838042"/>
                  <a:gd name="connsiteX189" fmla="*/ 591527 w 1037297"/>
                  <a:gd name="connsiteY189" fmla="*/ 293104 h 838042"/>
                  <a:gd name="connsiteX190" fmla="*/ 576287 w 1037297"/>
                  <a:gd name="connsiteY190" fmla="*/ 291199 h 838042"/>
                  <a:gd name="connsiteX191" fmla="*/ 564857 w 1037297"/>
                  <a:gd name="connsiteY191" fmla="*/ 287389 h 838042"/>
                  <a:gd name="connsiteX192" fmla="*/ 553427 w 1037297"/>
                  <a:gd name="connsiteY192" fmla="*/ 283579 h 838042"/>
                  <a:gd name="connsiteX193" fmla="*/ 541997 w 1037297"/>
                  <a:gd name="connsiteY193" fmla="*/ 279769 h 838042"/>
                  <a:gd name="connsiteX194" fmla="*/ 536282 w 1037297"/>
                  <a:gd name="connsiteY194" fmla="*/ 277864 h 838042"/>
                  <a:gd name="connsiteX195" fmla="*/ 530567 w 1037297"/>
                  <a:gd name="connsiteY195" fmla="*/ 274054 h 838042"/>
                  <a:gd name="connsiteX196" fmla="*/ 519137 w 1037297"/>
                  <a:gd name="connsiteY196" fmla="*/ 268339 h 838042"/>
                  <a:gd name="connsiteX197" fmla="*/ 511517 w 1037297"/>
                  <a:gd name="connsiteY197" fmla="*/ 256909 h 838042"/>
                  <a:gd name="connsiteX198" fmla="*/ 507707 w 1037297"/>
                  <a:gd name="connsiteY198" fmla="*/ 235954 h 838042"/>
                  <a:gd name="connsiteX199" fmla="*/ 509612 w 1037297"/>
                  <a:gd name="connsiteY199" fmla="*/ 171184 h 838042"/>
                  <a:gd name="connsiteX200" fmla="*/ 508314 w 1037297"/>
                  <a:gd name="connsiteY200" fmla="*/ 73485 h 838042"/>
                  <a:gd name="connsiteX201" fmla="*/ 454116 w 1037297"/>
                  <a:gd name="connsiteY201" fmla="*/ 11248 h 838042"/>
                  <a:gd name="connsiteX202" fmla="*/ 435401 w 1037297"/>
                  <a:gd name="connsiteY202" fmla="*/ 68523 h 838042"/>
                  <a:gd name="connsiteX203" fmla="*/ 427697 w 1037297"/>
                  <a:gd name="connsiteY203" fmla="*/ 137103 h 838042"/>
                  <a:gd name="connsiteX204" fmla="*/ 420077 w 1037297"/>
                  <a:gd name="connsiteY204" fmla="*/ 169279 h 838042"/>
                  <a:gd name="connsiteX205" fmla="*/ 416267 w 1037297"/>
                  <a:gd name="connsiteY205" fmla="*/ 186424 h 838042"/>
                  <a:gd name="connsiteX206" fmla="*/ 420077 w 1037297"/>
                  <a:gd name="connsiteY206" fmla="*/ 207379 h 838042"/>
                  <a:gd name="connsiteX207" fmla="*/ 423887 w 1037297"/>
                  <a:gd name="connsiteY207" fmla="*/ 213094 h 838042"/>
                  <a:gd name="connsiteX208" fmla="*/ 427697 w 1037297"/>
                  <a:gd name="connsiteY208" fmla="*/ 224524 h 838042"/>
                  <a:gd name="connsiteX209" fmla="*/ 425792 w 1037297"/>
                  <a:gd name="connsiteY209" fmla="*/ 251194 h 838042"/>
                  <a:gd name="connsiteX210" fmla="*/ 420077 w 1037297"/>
                  <a:gd name="connsiteY210" fmla="*/ 253099 h 838042"/>
                  <a:gd name="connsiteX211" fmla="*/ 414362 w 1037297"/>
                  <a:gd name="connsiteY211" fmla="*/ 256909 h 838042"/>
                  <a:gd name="connsiteX212" fmla="*/ 423887 w 1037297"/>
                  <a:gd name="connsiteY212"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01506 w 1037297"/>
                  <a:gd name="connsiteY107" fmla="*/ 563011 h 838042"/>
                  <a:gd name="connsiteX108" fmla="*/ 605887 w 1037297"/>
                  <a:gd name="connsiteY108" fmla="*/ 563755 h 838042"/>
                  <a:gd name="connsiteX109" fmla="*/ 722972 w 1037297"/>
                  <a:gd name="connsiteY109" fmla="*/ 639814 h 838042"/>
                  <a:gd name="connsiteX110" fmla="*/ 780122 w 1037297"/>
                  <a:gd name="connsiteY110" fmla="*/ 656959 h 838042"/>
                  <a:gd name="connsiteX111" fmla="*/ 791552 w 1037297"/>
                  <a:gd name="connsiteY111" fmla="*/ 651244 h 838042"/>
                  <a:gd name="connsiteX112" fmla="*/ 797267 w 1037297"/>
                  <a:gd name="connsiteY112" fmla="*/ 649339 h 838042"/>
                  <a:gd name="connsiteX113" fmla="*/ 804887 w 1037297"/>
                  <a:gd name="connsiteY113" fmla="*/ 632194 h 838042"/>
                  <a:gd name="connsiteX114" fmla="*/ 802982 w 1037297"/>
                  <a:gd name="connsiteY114" fmla="*/ 607429 h 838042"/>
                  <a:gd name="connsiteX115" fmla="*/ 801077 w 1037297"/>
                  <a:gd name="connsiteY115" fmla="*/ 601714 h 838042"/>
                  <a:gd name="connsiteX116" fmla="*/ 799172 w 1037297"/>
                  <a:gd name="connsiteY116" fmla="*/ 594094 h 838042"/>
                  <a:gd name="connsiteX117" fmla="*/ 785837 w 1037297"/>
                  <a:gd name="connsiteY117" fmla="*/ 576949 h 838042"/>
                  <a:gd name="connsiteX118" fmla="*/ 776312 w 1037297"/>
                  <a:gd name="connsiteY118" fmla="*/ 571234 h 838042"/>
                  <a:gd name="connsiteX119" fmla="*/ 650582 w 1037297"/>
                  <a:gd name="connsiteY119" fmla="*/ 479794 h 838042"/>
                  <a:gd name="connsiteX120" fmla="*/ 646772 w 1037297"/>
                  <a:gd name="connsiteY120" fmla="*/ 462649 h 838042"/>
                  <a:gd name="connsiteX121" fmla="*/ 648677 w 1037297"/>
                  <a:gd name="connsiteY121" fmla="*/ 455029 h 838042"/>
                  <a:gd name="connsiteX122" fmla="*/ 652487 w 1037297"/>
                  <a:gd name="connsiteY122" fmla="*/ 437884 h 838042"/>
                  <a:gd name="connsiteX123" fmla="*/ 656297 w 1037297"/>
                  <a:gd name="connsiteY123" fmla="*/ 432169 h 838042"/>
                  <a:gd name="connsiteX124" fmla="*/ 658202 w 1037297"/>
                  <a:gd name="connsiteY124" fmla="*/ 426454 h 838042"/>
                  <a:gd name="connsiteX125" fmla="*/ 663917 w 1037297"/>
                  <a:gd name="connsiteY125" fmla="*/ 424549 h 838042"/>
                  <a:gd name="connsiteX126" fmla="*/ 673442 w 1037297"/>
                  <a:gd name="connsiteY126" fmla="*/ 413119 h 838042"/>
                  <a:gd name="connsiteX127" fmla="*/ 726782 w 1037297"/>
                  <a:gd name="connsiteY127" fmla="*/ 405499 h 838042"/>
                  <a:gd name="connsiteX128" fmla="*/ 844892 w 1037297"/>
                  <a:gd name="connsiteY128" fmla="*/ 407404 h 838042"/>
                  <a:gd name="connsiteX129" fmla="*/ 873467 w 1037297"/>
                  <a:gd name="connsiteY129" fmla="*/ 409309 h 838042"/>
                  <a:gd name="connsiteX130" fmla="*/ 902042 w 1037297"/>
                  <a:gd name="connsiteY130" fmla="*/ 415024 h 838042"/>
                  <a:gd name="connsiteX131" fmla="*/ 924902 w 1037297"/>
                  <a:gd name="connsiteY131" fmla="*/ 418834 h 838042"/>
                  <a:gd name="connsiteX132" fmla="*/ 953477 w 1037297"/>
                  <a:gd name="connsiteY132" fmla="*/ 424549 h 838042"/>
                  <a:gd name="connsiteX133" fmla="*/ 959192 w 1037297"/>
                  <a:gd name="connsiteY133" fmla="*/ 424549 h 838042"/>
                  <a:gd name="connsiteX134" fmla="*/ 1004912 w 1037297"/>
                  <a:gd name="connsiteY134" fmla="*/ 422644 h 838042"/>
                  <a:gd name="connsiteX135" fmla="*/ 1033487 w 1037297"/>
                  <a:gd name="connsiteY135" fmla="*/ 415024 h 838042"/>
                  <a:gd name="connsiteX136" fmla="*/ 1037297 w 1037297"/>
                  <a:gd name="connsiteY136" fmla="*/ 409309 h 838042"/>
                  <a:gd name="connsiteX137" fmla="*/ 1035392 w 1037297"/>
                  <a:gd name="connsiteY137" fmla="*/ 390259 h 838042"/>
                  <a:gd name="connsiteX138" fmla="*/ 1029677 w 1037297"/>
                  <a:gd name="connsiteY138" fmla="*/ 386449 h 838042"/>
                  <a:gd name="connsiteX139" fmla="*/ 1014437 w 1037297"/>
                  <a:gd name="connsiteY139" fmla="*/ 384544 h 838042"/>
                  <a:gd name="connsiteX140" fmla="*/ 1008722 w 1037297"/>
                  <a:gd name="connsiteY140" fmla="*/ 382639 h 838042"/>
                  <a:gd name="connsiteX141" fmla="*/ 1001102 w 1037297"/>
                  <a:gd name="connsiteY141" fmla="*/ 380734 h 838042"/>
                  <a:gd name="connsiteX142" fmla="*/ 989672 w 1037297"/>
                  <a:gd name="connsiteY142" fmla="*/ 373114 h 838042"/>
                  <a:gd name="connsiteX143" fmla="*/ 978242 w 1037297"/>
                  <a:gd name="connsiteY143" fmla="*/ 369304 h 838042"/>
                  <a:gd name="connsiteX144" fmla="*/ 972527 w 1037297"/>
                  <a:gd name="connsiteY144" fmla="*/ 367399 h 838042"/>
                  <a:gd name="connsiteX145" fmla="*/ 964907 w 1037297"/>
                  <a:gd name="connsiteY145" fmla="*/ 365494 h 838042"/>
                  <a:gd name="connsiteX146" fmla="*/ 959192 w 1037297"/>
                  <a:gd name="connsiteY146" fmla="*/ 363589 h 838042"/>
                  <a:gd name="connsiteX147" fmla="*/ 938237 w 1037297"/>
                  <a:gd name="connsiteY147" fmla="*/ 357874 h 838042"/>
                  <a:gd name="connsiteX148" fmla="*/ 932522 w 1037297"/>
                  <a:gd name="connsiteY148" fmla="*/ 355969 h 838042"/>
                  <a:gd name="connsiteX149" fmla="*/ 827747 w 1037297"/>
                  <a:gd name="connsiteY149" fmla="*/ 357874 h 838042"/>
                  <a:gd name="connsiteX150" fmla="*/ 822032 w 1037297"/>
                  <a:gd name="connsiteY150" fmla="*/ 359779 h 838042"/>
                  <a:gd name="connsiteX151" fmla="*/ 732497 w 1037297"/>
                  <a:gd name="connsiteY151" fmla="*/ 361684 h 838042"/>
                  <a:gd name="connsiteX152" fmla="*/ 719162 w 1037297"/>
                  <a:gd name="connsiteY152" fmla="*/ 365494 h 838042"/>
                  <a:gd name="connsiteX153" fmla="*/ 698207 w 1037297"/>
                  <a:gd name="connsiteY153" fmla="*/ 367399 h 838042"/>
                  <a:gd name="connsiteX154" fmla="*/ 671537 w 1037297"/>
                  <a:gd name="connsiteY154" fmla="*/ 369304 h 838042"/>
                  <a:gd name="connsiteX155" fmla="*/ 671537 w 1037297"/>
                  <a:gd name="connsiteY155" fmla="*/ 369304 h 838042"/>
                  <a:gd name="connsiteX156" fmla="*/ 648677 w 1037297"/>
                  <a:gd name="connsiteY156" fmla="*/ 373114 h 838042"/>
                  <a:gd name="connsiteX157" fmla="*/ 644867 w 1037297"/>
                  <a:gd name="connsiteY157" fmla="*/ 361684 h 838042"/>
                  <a:gd name="connsiteX158" fmla="*/ 642962 w 1037297"/>
                  <a:gd name="connsiteY158" fmla="*/ 355969 h 838042"/>
                  <a:gd name="connsiteX159" fmla="*/ 644867 w 1037297"/>
                  <a:gd name="connsiteY159" fmla="*/ 338824 h 838042"/>
                  <a:gd name="connsiteX160" fmla="*/ 646772 w 1037297"/>
                  <a:gd name="connsiteY160" fmla="*/ 333109 h 838042"/>
                  <a:gd name="connsiteX161" fmla="*/ 663917 w 1037297"/>
                  <a:gd name="connsiteY161" fmla="*/ 323584 h 838042"/>
                  <a:gd name="connsiteX162" fmla="*/ 675347 w 1037297"/>
                  <a:gd name="connsiteY162" fmla="*/ 315964 h 838042"/>
                  <a:gd name="connsiteX163" fmla="*/ 677252 w 1037297"/>
                  <a:gd name="connsiteY163" fmla="*/ 310249 h 838042"/>
                  <a:gd name="connsiteX164" fmla="*/ 682967 w 1037297"/>
                  <a:gd name="connsiteY164" fmla="*/ 308344 h 838042"/>
                  <a:gd name="connsiteX165" fmla="*/ 688682 w 1037297"/>
                  <a:gd name="connsiteY165" fmla="*/ 304534 h 838042"/>
                  <a:gd name="connsiteX166" fmla="*/ 698207 w 1037297"/>
                  <a:gd name="connsiteY166" fmla="*/ 295009 h 838042"/>
                  <a:gd name="connsiteX167" fmla="*/ 707732 w 1037297"/>
                  <a:gd name="connsiteY167" fmla="*/ 283579 h 838042"/>
                  <a:gd name="connsiteX168" fmla="*/ 719162 w 1037297"/>
                  <a:gd name="connsiteY168" fmla="*/ 275959 h 838042"/>
                  <a:gd name="connsiteX169" fmla="*/ 734402 w 1037297"/>
                  <a:gd name="connsiteY169" fmla="*/ 262624 h 838042"/>
                  <a:gd name="connsiteX170" fmla="*/ 743927 w 1037297"/>
                  <a:gd name="connsiteY170" fmla="*/ 251194 h 838042"/>
                  <a:gd name="connsiteX171" fmla="*/ 755357 w 1037297"/>
                  <a:gd name="connsiteY171" fmla="*/ 241669 h 838042"/>
                  <a:gd name="connsiteX172" fmla="*/ 761072 w 1037297"/>
                  <a:gd name="connsiteY172" fmla="*/ 230239 h 838042"/>
                  <a:gd name="connsiteX173" fmla="*/ 762977 w 1037297"/>
                  <a:gd name="connsiteY173" fmla="*/ 224524 h 838042"/>
                  <a:gd name="connsiteX174" fmla="*/ 768692 w 1037297"/>
                  <a:gd name="connsiteY174" fmla="*/ 213094 h 838042"/>
                  <a:gd name="connsiteX175" fmla="*/ 766787 w 1037297"/>
                  <a:gd name="connsiteY175" fmla="*/ 197854 h 838042"/>
                  <a:gd name="connsiteX176" fmla="*/ 761072 w 1037297"/>
                  <a:gd name="connsiteY176" fmla="*/ 195949 h 838042"/>
                  <a:gd name="connsiteX177" fmla="*/ 740117 w 1037297"/>
                  <a:gd name="connsiteY177" fmla="*/ 197854 h 838042"/>
                  <a:gd name="connsiteX178" fmla="*/ 734402 w 1037297"/>
                  <a:gd name="connsiteY178" fmla="*/ 201664 h 838042"/>
                  <a:gd name="connsiteX179" fmla="*/ 722972 w 1037297"/>
                  <a:gd name="connsiteY179" fmla="*/ 205474 h 838042"/>
                  <a:gd name="connsiteX180" fmla="*/ 719162 w 1037297"/>
                  <a:gd name="connsiteY180" fmla="*/ 211189 h 838042"/>
                  <a:gd name="connsiteX181" fmla="*/ 713447 w 1037297"/>
                  <a:gd name="connsiteY181" fmla="*/ 213094 h 838042"/>
                  <a:gd name="connsiteX182" fmla="*/ 707732 w 1037297"/>
                  <a:gd name="connsiteY182" fmla="*/ 216904 h 838042"/>
                  <a:gd name="connsiteX183" fmla="*/ 702017 w 1037297"/>
                  <a:gd name="connsiteY183" fmla="*/ 222619 h 838042"/>
                  <a:gd name="connsiteX184" fmla="*/ 694397 w 1037297"/>
                  <a:gd name="connsiteY184" fmla="*/ 226429 h 838042"/>
                  <a:gd name="connsiteX185" fmla="*/ 652487 w 1037297"/>
                  <a:gd name="connsiteY185" fmla="*/ 255004 h 838042"/>
                  <a:gd name="connsiteX186" fmla="*/ 639152 w 1037297"/>
                  <a:gd name="connsiteY186" fmla="*/ 266434 h 838042"/>
                  <a:gd name="connsiteX187" fmla="*/ 629627 w 1037297"/>
                  <a:gd name="connsiteY187" fmla="*/ 283579 h 838042"/>
                  <a:gd name="connsiteX188" fmla="*/ 604862 w 1037297"/>
                  <a:gd name="connsiteY188" fmla="*/ 289294 h 838042"/>
                  <a:gd name="connsiteX189" fmla="*/ 591527 w 1037297"/>
                  <a:gd name="connsiteY189" fmla="*/ 293104 h 838042"/>
                  <a:gd name="connsiteX190" fmla="*/ 576287 w 1037297"/>
                  <a:gd name="connsiteY190" fmla="*/ 291199 h 838042"/>
                  <a:gd name="connsiteX191" fmla="*/ 564857 w 1037297"/>
                  <a:gd name="connsiteY191" fmla="*/ 287389 h 838042"/>
                  <a:gd name="connsiteX192" fmla="*/ 553427 w 1037297"/>
                  <a:gd name="connsiteY192" fmla="*/ 283579 h 838042"/>
                  <a:gd name="connsiteX193" fmla="*/ 541997 w 1037297"/>
                  <a:gd name="connsiteY193" fmla="*/ 279769 h 838042"/>
                  <a:gd name="connsiteX194" fmla="*/ 536282 w 1037297"/>
                  <a:gd name="connsiteY194" fmla="*/ 277864 h 838042"/>
                  <a:gd name="connsiteX195" fmla="*/ 530567 w 1037297"/>
                  <a:gd name="connsiteY195" fmla="*/ 274054 h 838042"/>
                  <a:gd name="connsiteX196" fmla="*/ 519137 w 1037297"/>
                  <a:gd name="connsiteY196" fmla="*/ 268339 h 838042"/>
                  <a:gd name="connsiteX197" fmla="*/ 511517 w 1037297"/>
                  <a:gd name="connsiteY197" fmla="*/ 256909 h 838042"/>
                  <a:gd name="connsiteX198" fmla="*/ 507707 w 1037297"/>
                  <a:gd name="connsiteY198" fmla="*/ 235954 h 838042"/>
                  <a:gd name="connsiteX199" fmla="*/ 509612 w 1037297"/>
                  <a:gd name="connsiteY199" fmla="*/ 171184 h 838042"/>
                  <a:gd name="connsiteX200" fmla="*/ 508314 w 1037297"/>
                  <a:gd name="connsiteY200" fmla="*/ 73485 h 838042"/>
                  <a:gd name="connsiteX201" fmla="*/ 454116 w 1037297"/>
                  <a:gd name="connsiteY201" fmla="*/ 11248 h 838042"/>
                  <a:gd name="connsiteX202" fmla="*/ 435401 w 1037297"/>
                  <a:gd name="connsiteY202" fmla="*/ 68523 h 838042"/>
                  <a:gd name="connsiteX203" fmla="*/ 427697 w 1037297"/>
                  <a:gd name="connsiteY203" fmla="*/ 137103 h 838042"/>
                  <a:gd name="connsiteX204" fmla="*/ 420077 w 1037297"/>
                  <a:gd name="connsiteY204" fmla="*/ 169279 h 838042"/>
                  <a:gd name="connsiteX205" fmla="*/ 416267 w 1037297"/>
                  <a:gd name="connsiteY205" fmla="*/ 186424 h 838042"/>
                  <a:gd name="connsiteX206" fmla="*/ 420077 w 1037297"/>
                  <a:gd name="connsiteY206" fmla="*/ 207379 h 838042"/>
                  <a:gd name="connsiteX207" fmla="*/ 423887 w 1037297"/>
                  <a:gd name="connsiteY207" fmla="*/ 213094 h 838042"/>
                  <a:gd name="connsiteX208" fmla="*/ 427697 w 1037297"/>
                  <a:gd name="connsiteY208" fmla="*/ 224524 h 838042"/>
                  <a:gd name="connsiteX209" fmla="*/ 425792 w 1037297"/>
                  <a:gd name="connsiteY209" fmla="*/ 251194 h 838042"/>
                  <a:gd name="connsiteX210" fmla="*/ 420077 w 1037297"/>
                  <a:gd name="connsiteY210" fmla="*/ 253099 h 838042"/>
                  <a:gd name="connsiteX211" fmla="*/ 414362 w 1037297"/>
                  <a:gd name="connsiteY211" fmla="*/ 256909 h 838042"/>
                  <a:gd name="connsiteX212" fmla="*/ 423887 w 1037297"/>
                  <a:gd name="connsiteY212"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605887 w 1037297"/>
                  <a:gd name="connsiteY108" fmla="*/ 563755 h 838042"/>
                  <a:gd name="connsiteX109" fmla="*/ 722972 w 1037297"/>
                  <a:gd name="connsiteY109" fmla="*/ 639814 h 838042"/>
                  <a:gd name="connsiteX110" fmla="*/ 780122 w 1037297"/>
                  <a:gd name="connsiteY110" fmla="*/ 656959 h 838042"/>
                  <a:gd name="connsiteX111" fmla="*/ 791552 w 1037297"/>
                  <a:gd name="connsiteY111" fmla="*/ 651244 h 838042"/>
                  <a:gd name="connsiteX112" fmla="*/ 797267 w 1037297"/>
                  <a:gd name="connsiteY112" fmla="*/ 649339 h 838042"/>
                  <a:gd name="connsiteX113" fmla="*/ 804887 w 1037297"/>
                  <a:gd name="connsiteY113" fmla="*/ 632194 h 838042"/>
                  <a:gd name="connsiteX114" fmla="*/ 802982 w 1037297"/>
                  <a:gd name="connsiteY114" fmla="*/ 607429 h 838042"/>
                  <a:gd name="connsiteX115" fmla="*/ 801077 w 1037297"/>
                  <a:gd name="connsiteY115" fmla="*/ 601714 h 838042"/>
                  <a:gd name="connsiteX116" fmla="*/ 799172 w 1037297"/>
                  <a:gd name="connsiteY116" fmla="*/ 594094 h 838042"/>
                  <a:gd name="connsiteX117" fmla="*/ 785837 w 1037297"/>
                  <a:gd name="connsiteY117" fmla="*/ 576949 h 838042"/>
                  <a:gd name="connsiteX118" fmla="*/ 776312 w 1037297"/>
                  <a:gd name="connsiteY118" fmla="*/ 571234 h 838042"/>
                  <a:gd name="connsiteX119" fmla="*/ 650582 w 1037297"/>
                  <a:gd name="connsiteY119" fmla="*/ 479794 h 838042"/>
                  <a:gd name="connsiteX120" fmla="*/ 646772 w 1037297"/>
                  <a:gd name="connsiteY120" fmla="*/ 462649 h 838042"/>
                  <a:gd name="connsiteX121" fmla="*/ 648677 w 1037297"/>
                  <a:gd name="connsiteY121" fmla="*/ 455029 h 838042"/>
                  <a:gd name="connsiteX122" fmla="*/ 652487 w 1037297"/>
                  <a:gd name="connsiteY122" fmla="*/ 437884 h 838042"/>
                  <a:gd name="connsiteX123" fmla="*/ 656297 w 1037297"/>
                  <a:gd name="connsiteY123" fmla="*/ 432169 h 838042"/>
                  <a:gd name="connsiteX124" fmla="*/ 658202 w 1037297"/>
                  <a:gd name="connsiteY124" fmla="*/ 426454 h 838042"/>
                  <a:gd name="connsiteX125" fmla="*/ 663917 w 1037297"/>
                  <a:gd name="connsiteY125" fmla="*/ 424549 h 838042"/>
                  <a:gd name="connsiteX126" fmla="*/ 673442 w 1037297"/>
                  <a:gd name="connsiteY126" fmla="*/ 413119 h 838042"/>
                  <a:gd name="connsiteX127" fmla="*/ 726782 w 1037297"/>
                  <a:gd name="connsiteY127" fmla="*/ 405499 h 838042"/>
                  <a:gd name="connsiteX128" fmla="*/ 844892 w 1037297"/>
                  <a:gd name="connsiteY128" fmla="*/ 407404 h 838042"/>
                  <a:gd name="connsiteX129" fmla="*/ 873467 w 1037297"/>
                  <a:gd name="connsiteY129" fmla="*/ 409309 h 838042"/>
                  <a:gd name="connsiteX130" fmla="*/ 902042 w 1037297"/>
                  <a:gd name="connsiteY130" fmla="*/ 415024 h 838042"/>
                  <a:gd name="connsiteX131" fmla="*/ 924902 w 1037297"/>
                  <a:gd name="connsiteY131" fmla="*/ 418834 h 838042"/>
                  <a:gd name="connsiteX132" fmla="*/ 953477 w 1037297"/>
                  <a:gd name="connsiteY132" fmla="*/ 424549 h 838042"/>
                  <a:gd name="connsiteX133" fmla="*/ 959192 w 1037297"/>
                  <a:gd name="connsiteY133" fmla="*/ 424549 h 838042"/>
                  <a:gd name="connsiteX134" fmla="*/ 1004912 w 1037297"/>
                  <a:gd name="connsiteY134" fmla="*/ 422644 h 838042"/>
                  <a:gd name="connsiteX135" fmla="*/ 1033487 w 1037297"/>
                  <a:gd name="connsiteY135" fmla="*/ 415024 h 838042"/>
                  <a:gd name="connsiteX136" fmla="*/ 1037297 w 1037297"/>
                  <a:gd name="connsiteY136" fmla="*/ 409309 h 838042"/>
                  <a:gd name="connsiteX137" fmla="*/ 1035392 w 1037297"/>
                  <a:gd name="connsiteY137" fmla="*/ 390259 h 838042"/>
                  <a:gd name="connsiteX138" fmla="*/ 1029677 w 1037297"/>
                  <a:gd name="connsiteY138" fmla="*/ 386449 h 838042"/>
                  <a:gd name="connsiteX139" fmla="*/ 1014437 w 1037297"/>
                  <a:gd name="connsiteY139" fmla="*/ 384544 h 838042"/>
                  <a:gd name="connsiteX140" fmla="*/ 1008722 w 1037297"/>
                  <a:gd name="connsiteY140" fmla="*/ 382639 h 838042"/>
                  <a:gd name="connsiteX141" fmla="*/ 1001102 w 1037297"/>
                  <a:gd name="connsiteY141" fmla="*/ 380734 h 838042"/>
                  <a:gd name="connsiteX142" fmla="*/ 989672 w 1037297"/>
                  <a:gd name="connsiteY142" fmla="*/ 373114 h 838042"/>
                  <a:gd name="connsiteX143" fmla="*/ 978242 w 1037297"/>
                  <a:gd name="connsiteY143" fmla="*/ 369304 h 838042"/>
                  <a:gd name="connsiteX144" fmla="*/ 972527 w 1037297"/>
                  <a:gd name="connsiteY144" fmla="*/ 367399 h 838042"/>
                  <a:gd name="connsiteX145" fmla="*/ 964907 w 1037297"/>
                  <a:gd name="connsiteY145" fmla="*/ 365494 h 838042"/>
                  <a:gd name="connsiteX146" fmla="*/ 959192 w 1037297"/>
                  <a:gd name="connsiteY146" fmla="*/ 363589 h 838042"/>
                  <a:gd name="connsiteX147" fmla="*/ 938237 w 1037297"/>
                  <a:gd name="connsiteY147" fmla="*/ 357874 h 838042"/>
                  <a:gd name="connsiteX148" fmla="*/ 932522 w 1037297"/>
                  <a:gd name="connsiteY148" fmla="*/ 355969 h 838042"/>
                  <a:gd name="connsiteX149" fmla="*/ 827747 w 1037297"/>
                  <a:gd name="connsiteY149" fmla="*/ 357874 h 838042"/>
                  <a:gd name="connsiteX150" fmla="*/ 822032 w 1037297"/>
                  <a:gd name="connsiteY150" fmla="*/ 359779 h 838042"/>
                  <a:gd name="connsiteX151" fmla="*/ 732497 w 1037297"/>
                  <a:gd name="connsiteY151" fmla="*/ 361684 h 838042"/>
                  <a:gd name="connsiteX152" fmla="*/ 719162 w 1037297"/>
                  <a:gd name="connsiteY152" fmla="*/ 365494 h 838042"/>
                  <a:gd name="connsiteX153" fmla="*/ 698207 w 1037297"/>
                  <a:gd name="connsiteY153" fmla="*/ 367399 h 838042"/>
                  <a:gd name="connsiteX154" fmla="*/ 671537 w 1037297"/>
                  <a:gd name="connsiteY154" fmla="*/ 369304 h 838042"/>
                  <a:gd name="connsiteX155" fmla="*/ 671537 w 1037297"/>
                  <a:gd name="connsiteY155" fmla="*/ 369304 h 838042"/>
                  <a:gd name="connsiteX156" fmla="*/ 648677 w 1037297"/>
                  <a:gd name="connsiteY156" fmla="*/ 373114 h 838042"/>
                  <a:gd name="connsiteX157" fmla="*/ 644867 w 1037297"/>
                  <a:gd name="connsiteY157" fmla="*/ 361684 h 838042"/>
                  <a:gd name="connsiteX158" fmla="*/ 642962 w 1037297"/>
                  <a:gd name="connsiteY158" fmla="*/ 355969 h 838042"/>
                  <a:gd name="connsiteX159" fmla="*/ 644867 w 1037297"/>
                  <a:gd name="connsiteY159" fmla="*/ 338824 h 838042"/>
                  <a:gd name="connsiteX160" fmla="*/ 646772 w 1037297"/>
                  <a:gd name="connsiteY160" fmla="*/ 333109 h 838042"/>
                  <a:gd name="connsiteX161" fmla="*/ 663917 w 1037297"/>
                  <a:gd name="connsiteY161" fmla="*/ 323584 h 838042"/>
                  <a:gd name="connsiteX162" fmla="*/ 675347 w 1037297"/>
                  <a:gd name="connsiteY162" fmla="*/ 315964 h 838042"/>
                  <a:gd name="connsiteX163" fmla="*/ 677252 w 1037297"/>
                  <a:gd name="connsiteY163" fmla="*/ 310249 h 838042"/>
                  <a:gd name="connsiteX164" fmla="*/ 682967 w 1037297"/>
                  <a:gd name="connsiteY164" fmla="*/ 308344 h 838042"/>
                  <a:gd name="connsiteX165" fmla="*/ 688682 w 1037297"/>
                  <a:gd name="connsiteY165" fmla="*/ 304534 h 838042"/>
                  <a:gd name="connsiteX166" fmla="*/ 698207 w 1037297"/>
                  <a:gd name="connsiteY166" fmla="*/ 295009 h 838042"/>
                  <a:gd name="connsiteX167" fmla="*/ 707732 w 1037297"/>
                  <a:gd name="connsiteY167" fmla="*/ 283579 h 838042"/>
                  <a:gd name="connsiteX168" fmla="*/ 719162 w 1037297"/>
                  <a:gd name="connsiteY168" fmla="*/ 275959 h 838042"/>
                  <a:gd name="connsiteX169" fmla="*/ 734402 w 1037297"/>
                  <a:gd name="connsiteY169" fmla="*/ 262624 h 838042"/>
                  <a:gd name="connsiteX170" fmla="*/ 743927 w 1037297"/>
                  <a:gd name="connsiteY170" fmla="*/ 251194 h 838042"/>
                  <a:gd name="connsiteX171" fmla="*/ 755357 w 1037297"/>
                  <a:gd name="connsiteY171" fmla="*/ 241669 h 838042"/>
                  <a:gd name="connsiteX172" fmla="*/ 761072 w 1037297"/>
                  <a:gd name="connsiteY172" fmla="*/ 230239 h 838042"/>
                  <a:gd name="connsiteX173" fmla="*/ 762977 w 1037297"/>
                  <a:gd name="connsiteY173" fmla="*/ 224524 h 838042"/>
                  <a:gd name="connsiteX174" fmla="*/ 768692 w 1037297"/>
                  <a:gd name="connsiteY174" fmla="*/ 213094 h 838042"/>
                  <a:gd name="connsiteX175" fmla="*/ 766787 w 1037297"/>
                  <a:gd name="connsiteY175" fmla="*/ 197854 h 838042"/>
                  <a:gd name="connsiteX176" fmla="*/ 761072 w 1037297"/>
                  <a:gd name="connsiteY176" fmla="*/ 195949 h 838042"/>
                  <a:gd name="connsiteX177" fmla="*/ 740117 w 1037297"/>
                  <a:gd name="connsiteY177" fmla="*/ 197854 h 838042"/>
                  <a:gd name="connsiteX178" fmla="*/ 734402 w 1037297"/>
                  <a:gd name="connsiteY178" fmla="*/ 201664 h 838042"/>
                  <a:gd name="connsiteX179" fmla="*/ 722972 w 1037297"/>
                  <a:gd name="connsiteY179" fmla="*/ 205474 h 838042"/>
                  <a:gd name="connsiteX180" fmla="*/ 719162 w 1037297"/>
                  <a:gd name="connsiteY180" fmla="*/ 211189 h 838042"/>
                  <a:gd name="connsiteX181" fmla="*/ 713447 w 1037297"/>
                  <a:gd name="connsiteY181" fmla="*/ 213094 h 838042"/>
                  <a:gd name="connsiteX182" fmla="*/ 707732 w 1037297"/>
                  <a:gd name="connsiteY182" fmla="*/ 216904 h 838042"/>
                  <a:gd name="connsiteX183" fmla="*/ 702017 w 1037297"/>
                  <a:gd name="connsiteY183" fmla="*/ 222619 h 838042"/>
                  <a:gd name="connsiteX184" fmla="*/ 694397 w 1037297"/>
                  <a:gd name="connsiteY184" fmla="*/ 226429 h 838042"/>
                  <a:gd name="connsiteX185" fmla="*/ 652487 w 1037297"/>
                  <a:gd name="connsiteY185" fmla="*/ 255004 h 838042"/>
                  <a:gd name="connsiteX186" fmla="*/ 639152 w 1037297"/>
                  <a:gd name="connsiteY186" fmla="*/ 266434 h 838042"/>
                  <a:gd name="connsiteX187" fmla="*/ 629627 w 1037297"/>
                  <a:gd name="connsiteY187" fmla="*/ 283579 h 838042"/>
                  <a:gd name="connsiteX188" fmla="*/ 604862 w 1037297"/>
                  <a:gd name="connsiteY188" fmla="*/ 289294 h 838042"/>
                  <a:gd name="connsiteX189" fmla="*/ 591527 w 1037297"/>
                  <a:gd name="connsiteY189" fmla="*/ 293104 h 838042"/>
                  <a:gd name="connsiteX190" fmla="*/ 576287 w 1037297"/>
                  <a:gd name="connsiteY190" fmla="*/ 291199 h 838042"/>
                  <a:gd name="connsiteX191" fmla="*/ 564857 w 1037297"/>
                  <a:gd name="connsiteY191" fmla="*/ 287389 h 838042"/>
                  <a:gd name="connsiteX192" fmla="*/ 553427 w 1037297"/>
                  <a:gd name="connsiteY192" fmla="*/ 283579 h 838042"/>
                  <a:gd name="connsiteX193" fmla="*/ 541997 w 1037297"/>
                  <a:gd name="connsiteY193" fmla="*/ 279769 h 838042"/>
                  <a:gd name="connsiteX194" fmla="*/ 536282 w 1037297"/>
                  <a:gd name="connsiteY194" fmla="*/ 277864 h 838042"/>
                  <a:gd name="connsiteX195" fmla="*/ 530567 w 1037297"/>
                  <a:gd name="connsiteY195" fmla="*/ 274054 h 838042"/>
                  <a:gd name="connsiteX196" fmla="*/ 519137 w 1037297"/>
                  <a:gd name="connsiteY196" fmla="*/ 268339 h 838042"/>
                  <a:gd name="connsiteX197" fmla="*/ 511517 w 1037297"/>
                  <a:gd name="connsiteY197" fmla="*/ 256909 h 838042"/>
                  <a:gd name="connsiteX198" fmla="*/ 507707 w 1037297"/>
                  <a:gd name="connsiteY198" fmla="*/ 235954 h 838042"/>
                  <a:gd name="connsiteX199" fmla="*/ 509612 w 1037297"/>
                  <a:gd name="connsiteY199" fmla="*/ 171184 h 838042"/>
                  <a:gd name="connsiteX200" fmla="*/ 508314 w 1037297"/>
                  <a:gd name="connsiteY200" fmla="*/ 73485 h 838042"/>
                  <a:gd name="connsiteX201" fmla="*/ 454116 w 1037297"/>
                  <a:gd name="connsiteY201" fmla="*/ 11248 h 838042"/>
                  <a:gd name="connsiteX202" fmla="*/ 435401 w 1037297"/>
                  <a:gd name="connsiteY202" fmla="*/ 68523 h 838042"/>
                  <a:gd name="connsiteX203" fmla="*/ 427697 w 1037297"/>
                  <a:gd name="connsiteY203" fmla="*/ 137103 h 838042"/>
                  <a:gd name="connsiteX204" fmla="*/ 420077 w 1037297"/>
                  <a:gd name="connsiteY204" fmla="*/ 169279 h 838042"/>
                  <a:gd name="connsiteX205" fmla="*/ 416267 w 1037297"/>
                  <a:gd name="connsiteY205" fmla="*/ 186424 h 838042"/>
                  <a:gd name="connsiteX206" fmla="*/ 420077 w 1037297"/>
                  <a:gd name="connsiteY206" fmla="*/ 207379 h 838042"/>
                  <a:gd name="connsiteX207" fmla="*/ 423887 w 1037297"/>
                  <a:gd name="connsiteY207" fmla="*/ 213094 h 838042"/>
                  <a:gd name="connsiteX208" fmla="*/ 427697 w 1037297"/>
                  <a:gd name="connsiteY208" fmla="*/ 224524 h 838042"/>
                  <a:gd name="connsiteX209" fmla="*/ 425792 w 1037297"/>
                  <a:gd name="connsiteY209" fmla="*/ 251194 h 838042"/>
                  <a:gd name="connsiteX210" fmla="*/ 420077 w 1037297"/>
                  <a:gd name="connsiteY210" fmla="*/ 253099 h 838042"/>
                  <a:gd name="connsiteX211" fmla="*/ 414362 w 1037297"/>
                  <a:gd name="connsiteY211" fmla="*/ 256909 h 838042"/>
                  <a:gd name="connsiteX212" fmla="*/ 423887 w 1037297"/>
                  <a:gd name="connsiteY212"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632336 w 1037297"/>
                  <a:gd name="connsiteY108" fmla="*/ 577396 h 838042"/>
                  <a:gd name="connsiteX109" fmla="*/ 722972 w 1037297"/>
                  <a:gd name="connsiteY109" fmla="*/ 639814 h 838042"/>
                  <a:gd name="connsiteX110" fmla="*/ 780122 w 1037297"/>
                  <a:gd name="connsiteY110" fmla="*/ 656959 h 838042"/>
                  <a:gd name="connsiteX111" fmla="*/ 791552 w 1037297"/>
                  <a:gd name="connsiteY111" fmla="*/ 651244 h 838042"/>
                  <a:gd name="connsiteX112" fmla="*/ 797267 w 1037297"/>
                  <a:gd name="connsiteY112" fmla="*/ 649339 h 838042"/>
                  <a:gd name="connsiteX113" fmla="*/ 804887 w 1037297"/>
                  <a:gd name="connsiteY113" fmla="*/ 632194 h 838042"/>
                  <a:gd name="connsiteX114" fmla="*/ 802982 w 1037297"/>
                  <a:gd name="connsiteY114" fmla="*/ 607429 h 838042"/>
                  <a:gd name="connsiteX115" fmla="*/ 801077 w 1037297"/>
                  <a:gd name="connsiteY115" fmla="*/ 601714 h 838042"/>
                  <a:gd name="connsiteX116" fmla="*/ 799172 w 1037297"/>
                  <a:gd name="connsiteY116" fmla="*/ 594094 h 838042"/>
                  <a:gd name="connsiteX117" fmla="*/ 785837 w 1037297"/>
                  <a:gd name="connsiteY117" fmla="*/ 576949 h 838042"/>
                  <a:gd name="connsiteX118" fmla="*/ 776312 w 1037297"/>
                  <a:gd name="connsiteY118" fmla="*/ 571234 h 838042"/>
                  <a:gd name="connsiteX119" fmla="*/ 650582 w 1037297"/>
                  <a:gd name="connsiteY119" fmla="*/ 479794 h 838042"/>
                  <a:gd name="connsiteX120" fmla="*/ 646772 w 1037297"/>
                  <a:gd name="connsiteY120" fmla="*/ 462649 h 838042"/>
                  <a:gd name="connsiteX121" fmla="*/ 648677 w 1037297"/>
                  <a:gd name="connsiteY121" fmla="*/ 455029 h 838042"/>
                  <a:gd name="connsiteX122" fmla="*/ 652487 w 1037297"/>
                  <a:gd name="connsiteY122" fmla="*/ 437884 h 838042"/>
                  <a:gd name="connsiteX123" fmla="*/ 656297 w 1037297"/>
                  <a:gd name="connsiteY123" fmla="*/ 432169 h 838042"/>
                  <a:gd name="connsiteX124" fmla="*/ 658202 w 1037297"/>
                  <a:gd name="connsiteY124" fmla="*/ 426454 h 838042"/>
                  <a:gd name="connsiteX125" fmla="*/ 663917 w 1037297"/>
                  <a:gd name="connsiteY125" fmla="*/ 424549 h 838042"/>
                  <a:gd name="connsiteX126" fmla="*/ 673442 w 1037297"/>
                  <a:gd name="connsiteY126" fmla="*/ 413119 h 838042"/>
                  <a:gd name="connsiteX127" fmla="*/ 726782 w 1037297"/>
                  <a:gd name="connsiteY127" fmla="*/ 405499 h 838042"/>
                  <a:gd name="connsiteX128" fmla="*/ 844892 w 1037297"/>
                  <a:gd name="connsiteY128" fmla="*/ 407404 h 838042"/>
                  <a:gd name="connsiteX129" fmla="*/ 873467 w 1037297"/>
                  <a:gd name="connsiteY129" fmla="*/ 409309 h 838042"/>
                  <a:gd name="connsiteX130" fmla="*/ 902042 w 1037297"/>
                  <a:gd name="connsiteY130" fmla="*/ 415024 h 838042"/>
                  <a:gd name="connsiteX131" fmla="*/ 924902 w 1037297"/>
                  <a:gd name="connsiteY131" fmla="*/ 418834 h 838042"/>
                  <a:gd name="connsiteX132" fmla="*/ 953477 w 1037297"/>
                  <a:gd name="connsiteY132" fmla="*/ 424549 h 838042"/>
                  <a:gd name="connsiteX133" fmla="*/ 959192 w 1037297"/>
                  <a:gd name="connsiteY133" fmla="*/ 424549 h 838042"/>
                  <a:gd name="connsiteX134" fmla="*/ 1004912 w 1037297"/>
                  <a:gd name="connsiteY134" fmla="*/ 422644 h 838042"/>
                  <a:gd name="connsiteX135" fmla="*/ 1033487 w 1037297"/>
                  <a:gd name="connsiteY135" fmla="*/ 415024 h 838042"/>
                  <a:gd name="connsiteX136" fmla="*/ 1037297 w 1037297"/>
                  <a:gd name="connsiteY136" fmla="*/ 409309 h 838042"/>
                  <a:gd name="connsiteX137" fmla="*/ 1035392 w 1037297"/>
                  <a:gd name="connsiteY137" fmla="*/ 390259 h 838042"/>
                  <a:gd name="connsiteX138" fmla="*/ 1029677 w 1037297"/>
                  <a:gd name="connsiteY138" fmla="*/ 386449 h 838042"/>
                  <a:gd name="connsiteX139" fmla="*/ 1014437 w 1037297"/>
                  <a:gd name="connsiteY139" fmla="*/ 384544 h 838042"/>
                  <a:gd name="connsiteX140" fmla="*/ 1008722 w 1037297"/>
                  <a:gd name="connsiteY140" fmla="*/ 382639 h 838042"/>
                  <a:gd name="connsiteX141" fmla="*/ 1001102 w 1037297"/>
                  <a:gd name="connsiteY141" fmla="*/ 380734 h 838042"/>
                  <a:gd name="connsiteX142" fmla="*/ 989672 w 1037297"/>
                  <a:gd name="connsiteY142" fmla="*/ 373114 h 838042"/>
                  <a:gd name="connsiteX143" fmla="*/ 978242 w 1037297"/>
                  <a:gd name="connsiteY143" fmla="*/ 369304 h 838042"/>
                  <a:gd name="connsiteX144" fmla="*/ 972527 w 1037297"/>
                  <a:gd name="connsiteY144" fmla="*/ 367399 h 838042"/>
                  <a:gd name="connsiteX145" fmla="*/ 964907 w 1037297"/>
                  <a:gd name="connsiteY145" fmla="*/ 365494 h 838042"/>
                  <a:gd name="connsiteX146" fmla="*/ 959192 w 1037297"/>
                  <a:gd name="connsiteY146" fmla="*/ 363589 h 838042"/>
                  <a:gd name="connsiteX147" fmla="*/ 938237 w 1037297"/>
                  <a:gd name="connsiteY147" fmla="*/ 357874 h 838042"/>
                  <a:gd name="connsiteX148" fmla="*/ 932522 w 1037297"/>
                  <a:gd name="connsiteY148" fmla="*/ 355969 h 838042"/>
                  <a:gd name="connsiteX149" fmla="*/ 827747 w 1037297"/>
                  <a:gd name="connsiteY149" fmla="*/ 357874 h 838042"/>
                  <a:gd name="connsiteX150" fmla="*/ 822032 w 1037297"/>
                  <a:gd name="connsiteY150" fmla="*/ 359779 h 838042"/>
                  <a:gd name="connsiteX151" fmla="*/ 732497 w 1037297"/>
                  <a:gd name="connsiteY151" fmla="*/ 361684 h 838042"/>
                  <a:gd name="connsiteX152" fmla="*/ 719162 w 1037297"/>
                  <a:gd name="connsiteY152" fmla="*/ 365494 h 838042"/>
                  <a:gd name="connsiteX153" fmla="*/ 698207 w 1037297"/>
                  <a:gd name="connsiteY153" fmla="*/ 367399 h 838042"/>
                  <a:gd name="connsiteX154" fmla="*/ 671537 w 1037297"/>
                  <a:gd name="connsiteY154" fmla="*/ 369304 h 838042"/>
                  <a:gd name="connsiteX155" fmla="*/ 671537 w 1037297"/>
                  <a:gd name="connsiteY155" fmla="*/ 369304 h 838042"/>
                  <a:gd name="connsiteX156" fmla="*/ 648677 w 1037297"/>
                  <a:gd name="connsiteY156" fmla="*/ 373114 h 838042"/>
                  <a:gd name="connsiteX157" fmla="*/ 644867 w 1037297"/>
                  <a:gd name="connsiteY157" fmla="*/ 361684 h 838042"/>
                  <a:gd name="connsiteX158" fmla="*/ 642962 w 1037297"/>
                  <a:gd name="connsiteY158" fmla="*/ 355969 h 838042"/>
                  <a:gd name="connsiteX159" fmla="*/ 644867 w 1037297"/>
                  <a:gd name="connsiteY159" fmla="*/ 338824 h 838042"/>
                  <a:gd name="connsiteX160" fmla="*/ 646772 w 1037297"/>
                  <a:gd name="connsiteY160" fmla="*/ 333109 h 838042"/>
                  <a:gd name="connsiteX161" fmla="*/ 663917 w 1037297"/>
                  <a:gd name="connsiteY161" fmla="*/ 323584 h 838042"/>
                  <a:gd name="connsiteX162" fmla="*/ 675347 w 1037297"/>
                  <a:gd name="connsiteY162" fmla="*/ 315964 h 838042"/>
                  <a:gd name="connsiteX163" fmla="*/ 677252 w 1037297"/>
                  <a:gd name="connsiteY163" fmla="*/ 310249 h 838042"/>
                  <a:gd name="connsiteX164" fmla="*/ 682967 w 1037297"/>
                  <a:gd name="connsiteY164" fmla="*/ 308344 h 838042"/>
                  <a:gd name="connsiteX165" fmla="*/ 688682 w 1037297"/>
                  <a:gd name="connsiteY165" fmla="*/ 304534 h 838042"/>
                  <a:gd name="connsiteX166" fmla="*/ 698207 w 1037297"/>
                  <a:gd name="connsiteY166" fmla="*/ 295009 h 838042"/>
                  <a:gd name="connsiteX167" fmla="*/ 707732 w 1037297"/>
                  <a:gd name="connsiteY167" fmla="*/ 283579 h 838042"/>
                  <a:gd name="connsiteX168" fmla="*/ 719162 w 1037297"/>
                  <a:gd name="connsiteY168" fmla="*/ 275959 h 838042"/>
                  <a:gd name="connsiteX169" fmla="*/ 734402 w 1037297"/>
                  <a:gd name="connsiteY169" fmla="*/ 262624 h 838042"/>
                  <a:gd name="connsiteX170" fmla="*/ 743927 w 1037297"/>
                  <a:gd name="connsiteY170" fmla="*/ 251194 h 838042"/>
                  <a:gd name="connsiteX171" fmla="*/ 755357 w 1037297"/>
                  <a:gd name="connsiteY171" fmla="*/ 241669 h 838042"/>
                  <a:gd name="connsiteX172" fmla="*/ 761072 w 1037297"/>
                  <a:gd name="connsiteY172" fmla="*/ 230239 h 838042"/>
                  <a:gd name="connsiteX173" fmla="*/ 762977 w 1037297"/>
                  <a:gd name="connsiteY173" fmla="*/ 224524 h 838042"/>
                  <a:gd name="connsiteX174" fmla="*/ 768692 w 1037297"/>
                  <a:gd name="connsiteY174" fmla="*/ 213094 h 838042"/>
                  <a:gd name="connsiteX175" fmla="*/ 766787 w 1037297"/>
                  <a:gd name="connsiteY175" fmla="*/ 197854 h 838042"/>
                  <a:gd name="connsiteX176" fmla="*/ 761072 w 1037297"/>
                  <a:gd name="connsiteY176" fmla="*/ 195949 h 838042"/>
                  <a:gd name="connsiteX177" fmla="*/ 740117 w 1037297"/>
                  <a:gd name="connsiteY177" fmla="*/ 197854 h 838042"/>
                  <a:gd name="connsiteX178" fmla="*/ 734402 w 1037297"/>
                  <a:gd name="connsiteY178" fmla="*/ 201664 h 838042"/>
                  <a:gd name="connsiteX179" fmla="*/ 722972 w 1037297"/>
                  <a:gd name="connsiteY179" fmla="*/ 205474 h 838042"/>
                  <a:gd name="connsiteX180" fmla="*/ 719162 w 1037297"/>
                  <a:gd name="connsiteY180" fmla="*/ 211189 h 838042"/>
                  <a:gd name="connsiteX181" fmla="*/ 713447 w 1037297"/>
                  <a:gd name="connsiteY181" fmla="*/ 213094 h 838042"/>
                  <a:gd name="connsiteX182" fmla="*/ 707732 w 1037297"/>
                  <a:gd name="connsiteY182" fmla="*/ 216904 h 838042"/>
                  <a:gd name="connsiteX183" fmla="*/ 702017 w 1037297"/>
                  <a:gd name="connsiteY183" fmla="*/ 222619 h 838042"/>
                  <a:gd name="connsiteX184" fmla="*/ 694397 w 1037297"/>
                  <a:gd name="connsiteY184" fmla="*/ 226429 h 838042"/>
                  <a:gd name="connsiteX185" fmla="*/ 652487 w 1037297"/>
                  <a:gd name="connsiteY185" fmla="*/ 255004 h 838042"/>
                  <a:gd name="connsiteX186" fmla="*/ 639152 w 1037297"/>
                  <a:gd name="connsiteY186" fmla="*/ 266434 h 838042"/>
                  <a:gd name="connsiteX187" fmla="*/ 629627 w 1037297"/>
                  <a:gd name="connsiteY187" fmla="*/ 283579 h 838042"/>
                  <a:gd name="connsiteX188" fmla="*/ 604862 w 1037297"/>
                  <a:gd name="connsiteY188" fmla="*/ 289294 h 838042"/>
                  <a:gd name="connsiteX189" fmla="*/ 591527 w 1037297"/>
                  <a:gd name="connsiteY189" fmla="*/ 293104 h 838042"/>
                  <a:gd name="connsiteX190" fmla="*/ 576287 w 1037297"/>
                  <a:gd name="connsiteY190" fmla="*/ 291199 h 838042"/>
                  <a:gd name="connsiteX191" fmla="*/ 564857 w 1037297"/>
                  <a:gd name="connsiteY191" fmla="*/ 287389 h 838042"/>
                  <a:gd name="connsiteX192" fmla="*/ 553427 w 1037297"/>
                  <a:gd name="connsiteY192" fmla="*/ 283579 h 838042"/>
                  <a:gd name="connsiteX193" fmla="*/ 541997 w 1037297"/>
                  <a:gd name="connsiteY193" fmla="*/ 279769 h 838042"/>
                  <a:gd name="connsiteX194" fmla="*/ 536282 w 1037297"/>
                  <a:gd name="connsiteY194" fmla="*/ 277864 h 838042"/>
                  <a:gd name="connsiteX195" fmla="*/ 530567 w 1037297"/>
                  <a:gd name="connsiteY195" fmla="*/ 274054 h 838042"/>
                  <a:gd name="connsiteX196" fmla="*/ 519137 w 1037297"/>
                  <a:gd name="connsiteY196" fmla="*/ 268339 h 838042"/>
                  <a:gd name="connsiteX197" fmla="*/ 511517 w 1037297"/>
                  <a:gd name="connsiteY197" fmla="*/ 256909 h 838042"/>
                  <a:gd name="connsiteX198" fmla="*/ 507707 w 1037297"/>
                  <a:gd name="connsiteY198" fmla="*/ 235954 h 838042"/>
                  <a:gd name="connsiteX199" fmla="*/ 509612 w 1037297"/>
                  <a:gd name="connsiteY199" fmla="*/ 171184 h 838042"/>
                  <a:gd name="connsiteX200" fmla="*/ 508314 w 1037297"/>
                  <a:gd name="connsiteY200" fmla="*/ 73485 h 838042"/>
                  <a:gd name="connsiteX201" fmla="*/ 454116 w 1037297"/>
                  <a:gd name="connsiteY201" fmla="*/ 11248 h 838042"/>
                  <a:gd name="connsiteX202" fmla="*/ 435401 w 1037297"/>
                  <a:gd name="connsiteY202" fmla="*/ 68523 h 838042"/>
                  <a:gd name="connsiteX203" fmla="*/ 427697 w 1037297"/>
                  <a:gd name="connsiteY203" fmla="*/ 137103 h 838042"/>
                  <a:gd name="connsiteX204" fmla="*/ 420077 w 1037297"/>
                  <a:gd name="connsiteY204" fmla="*/ 169279 h 838042"/>
                  <a:gd name="connsiteX205" fmla="*/ 416267 w 1037297"/>
                  <a:gd name="connsiteY205" fmla="*/ 186424 h 838042"/>
                  <a:gd name="connsiteX206" fmla="*/ 420077 w 1037297"/>
                  <a:gd name="connsiteY206" fmla="*/ 207379 h 838042"/>
                  <a:gd name="connsiteX207" fmla="*/ 423887 w 1037297"/>
                  <a:gd name="connsiteY207" fmla="*/ 213094 h 838042"/>
                  <a:gd name="connsiteX208" fmla="*/ 427697 w 1037297"/>
                  <a:gd name="connsiteY208" fmla="*/ 224524 h 838042"/>
                  <a:gd name="connsiteX209" fmla="*/ 425792 w 1037297"/>
                  <a:gd name="connsiteY209" fmla="*/ 251194 h 838042"/>
                  <a:gd name="connsiteX210" fmla="*/ 420077 w 1037297"/>
                  <a:gd name="connsiteY210" fmla="*/ 253099 h 838042"/>
                  <a:gd name="connsiteX211" fmla="*/ 414362 w 1037297"/>
                  <a:gd name="connsiteY211" fmla="*/ 256909 h 838042"/>
                  <a:gd name="connsiteX212" fmla="*/ 423887 w 1037297"/>
                  <a:gd name="connsiteY212"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632336 w 1037297"/>
                  <a:gd name="connsiteY108" fmla="*/ 577396 h 838042"/>
                  <a:gd name="connsiteX109" fmla="*/ 723245 w 1037297"/>
                  <a:gd name="connsiteY109" fmla="*/ 625406 h 838042"/>
                  <a:gd name="connsiteX110" fmla="*/ 780122 w 1037297"/>
                  <a:gd name="connsiteY110" fmla="*/ 656959 h 838042"/>
                  <a:gd name="connsiteX111" fmla="*/ 791552 w 1037297"/>
                  <a:gd name="connsiteY111" fmla="*/ 651244 h 838042"/>
                  <a:gd name="connsiteX112" fmla="*/ 797267 w 1037297"/>
                  <a:gd name="connsiteY112" fmla="*/ 649339 h 838042"/>
                  <a:gd name="connsiteX113" fmla="*/ 804887 w 1037297"/>
                  <a:gd name="connsiteY113" fmla="*/ 632194 h 838042"/>
                  <a:gd name="connsiteX114" fmla="*/ 802982 w 1037297"/>
                  <a:gd name="connsiteY114" fmla="*/ 607429 h 838042"/>
                  <a:gd name="connsiteX115" fmla="*/ 801077 w 1037297"/>
                  <a:gd name="connsiteY115" fmla="*/ 601714 h 838042"/>
                  <a:gd name="connsiteX116" fmla="*/ 799172 w 1037297"/>
                  <a:gd name="connsiteY116" fmla="*/ 594094 h 838042"/>
                  <a:gd name="connsiteX117" fmla="*/ 785837 w 1037297"/>
                  <a:gd name="connsiteY117" fmla="*/ 576949 h 838042"/>
                  <a:gd name="connsiteX118" fmla="*/ 776312 w 1037297"/>
                  <a:gd name="connsiteY118" fmla="*/ 571234 h 838042"/>
                  <a:gd name="connsiteX119" fmla="*/ 650582 w 1037297"/>
                  <a:gd name="connsiteY119" fmla="*/ 479794 h 838042"/>
                  <a:gd name="connsiteX120" fmla="*/ 646772 w 1037297"/>
                  <a:gd name="connsiteY120" fmla="*/ 462649 h 838042"/>
                  <a:gd name="connsiteX121" fmla="*/ 648677 w 1037297"/>
                  <a:gd name="connsiteY121" fmla="*/ 455029 h 838042"/>
                  <a:gd name="connsiteX122" fmla="*/ 652487 w 1037297"/>
                  <a:gd name="connsiteY122" fmla="*/ 437884 h 838042"/>
                  <a:gd name="connsiteX123" fmla="*/ 656297 w 1037297"/>
                  <a:gd name="connsiteY123" fmla="*/ 432169 h 838042"/>
                  <a:gd name="connsiteX124" fmla="*/ 658202 w 1037297"/>
                  <a:gd name="connsiteY124" fmla="*/ 426454 h 838042"/>
                  <a:gd name="connsiteX125" fmla="*/ 663917 w 1037297"/>
                  <a:gd name="connsiteY125" fmla="*/ 424549 h 838042"/>
                  <a:gd name="connsiteX126" fmla="*/ 673442 w 1037297"/>
                  <a:gd name="connsiteY126" fmla="*/ 413119 h 838042"/>
                  <a:gd name="connsiteX127" fmla="*/ 726782 w 1037297"/>
                  <a:gd name="connsiteY127" fmla="*/ 405499 h 838042"/>
                  <a:gd name="connsiteX128" fmla="*/ 844892 w 1037297"/>
                  <a:gd name="connsiteY128" fmla="*/ 407404 h 838042"/>
                  <a:gd name="connsiteX129" fmla="*/ 873467 w 1037297"/>
                  <a:gd name="connsiteY129" fmla="*/ 409309 h 838042"/>
                  <a:gd name="connsiteX130" fmla="*/ 902042 w 1037297"/>
                  <a:gd name="connsiteY130" fmla="*/ 415024 h 838042"/>
                  <a:gd name="connsiteX131" fmla="*/ 924902 w 1037297"/>
                  <a:gd name="connsiteY131" fmla="*/ 418834 h 838042"/>
                  <a:gd name="connsiteX132" fmla="*/ 953477 w 1037297"/>
                  <a:gd name="connsiteY132" fmla="*/ 424549 h 838042"/>
                  <a:gd name="connsiteX133" fmla="*/ 959192 w 1037297"/>
                  <a:gd name="connsiteY133" fmla="*/ 424549 h 838042"/>
                  <a:gd name="connsiteX134" fmla="*/ 1004912 w 1037297"/>
                  <a:gd name="connsiteY134" fmla="*/ 422644 h 838042"/>
                  <a:gd name="connsiteX135" fmla="*/ 1033487 w 1037297"/>
                  <a:gd name="connsiteY135" fmla="*/ 415024 h 838042"/>
                  <a:gd name="connsiteX136" fmla="*/ 1037297 w 1037297"/>
                  <a:gd name="connsiteY136" fmla="*/ 409309 h 838042"/>
                  <a:gd name="connsiteX137" fmla="*/ 1035392 w 1037297"/>
                  <a:gd name="connsiteY137" fmla="*/ 390259 h 838042"/>
                  <a:gd name="connsiteX138" fmla="*/ 1029677 w 1037297"/>
                  <a:gd name="connsiteY138" fmla="*/ 386449 h 838042"/>
                  <a:gd name="connsiteX139" fmla="*/ 1014437 w 1037297"/>
                  <a:gd name="connsiteY139" fmla="*/ 384544 h 838042"/>
                  <a:gd name="connsiteX140" fmla="*/ 1008722 w 1037297"/>
                  <a:gd name="connsiteY140" fmla="*/ 382639 h 838042"/>
                  <a:gd name="connsiteX141" fmla="*/ 1001102 w 1037297"/>
                  <a:gd name="connsiteY141" fmla="*/ 380734 h 838042"/>
                  <a:gd name="connsiteX142" fmla="*/ 989672 w 1037297"/>
                  <a:gd name="connsiteY142" fmla="*/ 373114 h 838042"/>
                  <a:gd name="connsiteX143" fmla="*/ 978242 w 1037297"/>
                  <a:gd name="connsiteY143" fmla="*/ 369304 h 838042"/>
                  <a:gd name="connsiteX144" fmla="*/ 972527 w 1037297"/>
                  <a:gd name="connsiteY144" fmla="*/ 367399 h 838042"/>
                  <a:gd name="connsiteX145" fmla="*/ 964907 w 1037297"/>
                  <a:gd name="connsiteY145" fmla="*/ 365494 h 838042"/>
                  <a:gd name="connsiteX146" fmla="*/ 959192 w 1037297"/>
                  <a:gd name="connsiteY146" fmla="*/ 363589 h 838042"/>
                  <a:gd name="connsiteX147" fmla="*/ 938237 w 1037297"/>
                  <a:gd name="connsiteY147" fmla="*/ 357874 h 838042"/>
                  <a:gd name="connsiteX148" fmla="*/ 932522 w 1037297"/>
                  <a:gd name="connsiteY148" fmla="*/ 355969 h 838042"/>
                  <a:gd name="connsiteX149" fmla="*/ 827747 w 1037297"/>
                  <a:gd name="connsiteY149" fmla="*/ 357874 h 838042"/>
                  <a:gd name="connsiteX150" fmla="*/ 822032 w 1037297"/>
                  <a:gd name="connsiteY150" fmla="*/ 359779 h 838042"/>
                  <a:gd name="connsiteX151" fmla="*/ 732497 w 1037297"/>
                  <a:gd name="connsiteY151" fmla="*/ 361684 h 838042"/>
                  <a:gd name="connsiteX152" fmla="*/ 719162 w 1037297"/>
                  <a:gd name="connsiteY152" fmla="*/ 365494 h 838042"/>
                  <a:gd name="connsiteX153" fmla="*/ 698207 w 1037297"/>
                  <a:gd name="connsiteY153" fmla="*/ 367399 h 838042"/>
                  <a:gd name="connsiteX154" fmla="*/ 671537 w 1037297"/>
                  <a:gd name="connsiteY154" fmla="*/ 369304 h 838042"/>
                  <a:gd name="connsiteX155" fmla="*/ 671537 w 1037297"/>
                  <a:gd name="connsiteY155" fmla="*/ 369304 h 838042"/>
                  <a:gd name="connsiteX156" fmla="*/ 648677 w 1037297"/>
                  <a:gd name="connsiteY156" fmla="*/ 373114 h 838042"/>
                  <a:gd name="connsiteX157" fmla="*/ 644867 w 1037297"/>
                  <a:gd name="connsiteY157" fmla="*/ 361684 h 838042"/>
                  <a:gd name="connsiteX158" fmla="*/ 642962 w 1037297"/>
                  <a:gd name="connsiteY158" fmla="*/ 355969 h 838042"/>
                  <a:gd name="connsiteX159" fmla="*/ 644867 w 1037297"/>
                  <a:gd name="connsiteY159" fmla="*/ 338824 h 838042"/>
                  <a:gd name="connsiteX160" fmla="*/ 646772 w 1037297"/>
                  <a:gd name="connsiteY160" fmla="*/ 333109 h 838042"/>
                  <a:gd name="connsiteX161" fmla="*/ 663917 w 1037297"/>
                  <a:gd name="connsiteY161" fmla="*/ 323584 h 838042"/>
                  <a:gd name="connsiteX162" fmla="*/ 675347 w 1037297"/>
                  <a:gd name="connsiteY162" fmla="*/ 315964 h 838042"/>
                  <a:gd name="connsiteX163" fmla="*/ 677252 w 1037297"/>
                  <a:gd name="connsiteY163" fmla="*/ 310249 h 838042"/>
                  <a:gd name="connsiteX164" fmla="*/ 682967 w 1037297"/>
                  <a:gd name="connsiteY164" fmla="*/ 308344 h 838042"/>
                  <a:gd name="connsiteX165" fmla="*/ 688682 w 1037297"/>
                  <a:gd name="connsiteY165" fmla="*/ 304534 h 838042"/>
                  <a:gd name="connsiteX166" fmla="*/ 698207 w 1037297"/>
                  <a:gd name="connsiteY166" fmla="*/ 295009 h 838042"/>
                  <a:gd name="connsiteX167" fmla="*/ 707732 w 1037297"/>
                  <a:gd name="connsiteY167" fmla="*/ 283579 h 838042"/>
                  <a:gd name="connsiteX168" fmla="*/ 719162 w 1037297"/>
                  <a:gd name="connsiteY168" fmla="*/ 275959 h 838042"/>
                  <a:gd name="connsiteX169" fmla="*/ 734402 w 1037297"/>
                  <a:gd name="connsiteY169" fmla="*/ 262624 h 838042"/>
                  <a:gd name="connsiteX170" fmla="*/ 743927 w 1037297"/>
                  <a:gd name="connsiteY170" fmla="*/ 251194 h 838042"/>
                  <a:gd name="connsiteX171" fmla="*/ 755357 w 1037297"/>
                  <a:gd name="connsiteY171" fmla="*/ 241669 h 838042"/>
                  <a:gd name="connsiteX172" fmla="*/ 761072 w 1037297"/>
                  <a:gd name="connsiteY172" fmla="*/ 230239 h 838042"/>
                  <a:gd name="connsiteX173" fmla="*/ 762977 w 1037297"/>
                  <a:gd name="connsiteY173" fmla="*/ 224524 h 838042"/>
                  <a:gd name="connsiteX174" fmla="*/ 768692 w 1037297"/>
                  <a:gd name="connsiteY174" fmla="*/ 213094 h 838042"/>
                  <a:gd name="connsiteX175" fmla="*/ 766787 w 1037297"/>
                  <a:gd name="connsiteY175" fmla="*/ 197854 h 838042"/>
                  <a:gd name="connsiteX176" fmla="*/ 761072 w 1037297"/>
                  <a:gd name="connsiteY176" fmla="*/ 195949 h 838042"/>
                  <a:gd name="connsiteX177" fmla="*/ 740117 w 1037297"/>
                  <a:gd name="connsiteY177" fmla="*/ 197854 h 838042"/>
                  <a:gd name="connsiteX178" fmla="*/ 734402 w 1037297"/>
                  <a:gd name="connsiteY178" fmla="*/ 201664 h 838042"/>
                  <a:gd name="connsiteX179" fmla="*/ 722972 w 1037297"/>
                  <a:gd name="connsiteY179" fmla="*/ 205474 h 838042"/>
                  <a:gd name="connsiteX180" fmla="*/ 719162 w 1037297"/>
                  <a:gd name="connsiteY180" fmla="*/ 211189 h 838042"/>
                  <a:gd name="connsiteX181" fmla="*/ 713447 w 1037297"/>
                  <a:gd name="connsiteY181" fmla="*/ 213094 h 838042"/>
                  <a:gd name="connsiteX182" fmla="*/ 707732 w 1037297"/>
                  <a:gd name="connsiteY182" fmla="*/ 216904 h 838042"/>
                  <a:gd name="connsiteX183" fmla="*/ 702017 w 1037297"/>
                  <a:gd name="connsiteY183" fmla="*/ 222619 h 838042"/>
                  <a:gd name="connsiteX184" fmla="*/ 694397 w 1037297"/>
                  <a:gd name="connsiteY184" fmla="*/ 226429 h 838042"/>
                  <a:gd name="connsiteX185" fmla="*/ 652487 w 1037297"/>
                  <a:gd name="connsiteY185" fmla="*/ 255004 h 838042"/>
                  <a:gd name="connsiteX186" fmla="*/ 639152 w 1037297"/>
                  <a:gd name="connsiteY186" fmla="*/ 266434 h 838042"/>
                  <a:gd name="connsiteX187" fmla="*/ 629627 w 1037297"/>
                  <a:gd name="connsiteY187" fmla="*/ 283579 h 838042"/>
                  <a:gd name="connsiteX188" fmla="*/ 604862 w 1037297"/>
                  <a:gd name="connsiteY188" fmla="*/ 289294 h 838042"/>
                  <a:gd name="connsiteX189" fmla="*/ 591527 w 1037297"/>
                  <a:gd name="connsiteY189" fmla="*/ 293104 h 838042"/>
                  <a:gd name="connsiteX190" fmla="*/ 576287 w 1037297"/>
                  <a:gd name="connsiteY190" fmla="*/ 291199 h 838042"/>
                  <a:gd name="connsiteX191" fmla="*/ 564857 w 1037297"/>
                  <a:gd name="connsiteY191" fmla="*/ 287389 h 838042"/>
                  <a:gd name="connsiteX192" fmla="*/ 553427 w 1037297"/>
                  <a:gd name="connsiteY192" fmla="*/ 283579 h 838042"/>
                  <a:gd name="connsiteX193" fmla="*/ 541997 w 1037297"/>
                  <a:gd name="connsiteY193" fmla="*/ 279769 h 838042"/>
                  <a:gd name="connsiteX194" fmla="*/ 536282 w 1037297"/>
                  <a:gd name="connsiteY194" fmla="*/ 277864 h 838042"/>
                  <a:gd name="connsiteX195" fmla="*/ 530567 w 1037297"/>
                  <a:gd name="connsiteY195" fmla="*/ 274054 h 838042"/>
                  <a:gd name="connsiteX196" fmla="*/ 519137 w 1037297"/>
                  <a:gd name="connsiteY196" fmla="*/ 268339 h 838042"/>
                  <a:gd name="connsiteX197" fmla="*/ 511517 w 1037297"/>
                  <a:gd name="connsiteY197" fmla="*/ 256909 h 838042"/>
                  <a:gd name="connsiteX198" fmla="*/ 507707 w 1037297"/>
                  <a:gd name="connsiteY198" fmla="*/ 235954 h 838042"/>
                  <a:gd name="connsiteX199" fmla="*/ 509612 w 1037297"/>
                  <a:gd name="connsiteY199" fmla="*/ 171184 h 838042"/>
                  <a:gd name="connsiteX200" fmla="*/ 508314 w 1037297"/>
                  <a:gd name="connsiteY200" fmla="*/ 73485 h 838042"/>
                  <a:gd name="connsiteX201" fmla="*/ 454116 w 1037297"/>
                  <a:gd name="connsiteY201" fmla="*/ 11248 h 838042"/>
                  <a:gd name="connsiteX202" fmla="*/ 435401 w 1037297"/>
                  <a:gd name="connsiteY202" fmla="*/ 68523 h 838042"/>
                  <a:gd name="connsiteX203" fmla="*/ 427697 w 1037297"/>
                  <a:gd name="connsiteY203" fmla="*/ 137103 h 838042"/>
                  <a:gd name="connsiteX204" fmla="*/ 420077 w 1037297"/>
                  <a:gd name="connsiteY204" fmla="*/ 169279 h 838042"/>
                  <a:gd name="connsiteX205" fmla="*/ 416267 w 1037297"/>
                  <a:gd name="connsiteY205" fmla="*/ 186424 h 838042"/>
                  <a:gd name="connsiteX206" fmla="*/ 420077 w 1037297"/>
                  <a:gd name="connsiteY206" fmla="*/ 207379 h 838042"/>
                  <a:gd name="connsiteX207" fmla="*/ 423887 w 1037297"/>
                  <a:gd name="connsiteY207" fmla="*/ 213094 h 838042"/>
                  <a:gd name="connsiteX208" fmla="*/ 427697 w 1037297"/>
                  <a:gd name="connsiteY208" fmla="*/ 224524 h 838042"/>
                  <a:gd name="connsiteX209" fmla="*/ 425792 w 1037297"/>
                  <a:gd name="connsiteY209" fmla="*/ 251194 h 838042"/>
                  <a:gd name="connsiteX210" fmla="*/ 420077 w 1037297"/>
                  <a:gd name="connsiteY210" fmla="*/ 253099 h 838042"/>
                  <a:gd name="connsiteX211" fmla="*/ 414362 w 1037297"/>
                  <a:gd name="connsiteY211" fmla="*/ 256909 h 838042"/>
                  <a:gd name="connsiteX212" fmla="*/ 423887 w 1037297"/>
                  <a:gd name="connsiteY212"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627636 w 1037297"/>
                  <a:gd name="connsiteY108" fmla="*/ 556959 h 838042"/>
                  <a:gd name="connsiteX109" fmla="*/ 723245 w 1037297"/>
                  <a:gd name="connsiteY109" fmla="*/ 625406 h 838042"/>
                  <a:gd name="connsiteX110" fmla="*/ 780122 w 1037297"/>
                  <a:gd name="connsiteY110" fmla="*/ 656959 h 838042"/>
                  <a:gd name="connsiteX111" fmla="*/ 791552 w 1037297"/>
                  <a:gd name="connsiteY111" fmla="*/ 651244 h 838042"/>
                  <a:gd name="connsiteX112" fmla="*/ 797267 w 1037297"/>
                  <a:gd name="connsiteY112" fmla="*/ 649339 h 838042"/>
                  <a:gd name="connsiteX113" fmla="*/ 804887 w 1037297"/>
                  <a:gd name="connsiteY113" fmla="*/ 632194 h 838042"/>
                  <a:gd name="connsiteX114" fmla="*/ 802982 w 1037297"/>
                  <a:gd name="connsiteY114" fmla="*/ 607429 h 838042"/>
                  <a:gd name="connsiteX115" fmla="*/ 801077 w 1037297"/>
                  <a:gd name="connsiteY115" fmla="*/ 601714 h 838042"/>
                  <a:gd name="connsiteX116" fmla="*/ 799172 w 1037297"/>
                  <a:gd name="connsiteY116" fmla="*/ 594094 h 838042"/>
                  <a:gd name="connsiteX117" fmla="*/ 785837 w 1037297"/>
                  <a:gd name="connsiteY117" fmla="*/ 576949 h 838042"/>
                  <a:gd name="connsiteX118" fmla="*/ 776312 w 1037297"/>
                  <a:gd name="connsiteY118" fmla="*/ 571234 h 838042"/>
                  <a:gd name="connsiteX119" fmla="*/ 650582 w 1037297"/>
                  <a:gd name="connsiteY119" fmla="*/ 479794 h 838042"/>
                  <a:gd name="connsiteX120" fmla="*/ 646772 w 1037297"/>
                  <a:gd name="connsiteY120" fmla="*/ 462649 h 838042"/>
                  <a:gd name="connsiteX121" fmla="*/ 648677 w 1037297"/>
                  <a:gd name="connsiteY121" fmla="*/ 455029 h 838042"/>
                  <a:gd name="connsiteX122" fmla="*/ 652487 w 1037297"/>
                  <a:gd name="connsiteY122" fmla="*/ 437884 h 838042"/>
                  <a:gd name="connsiteX123" fmla="*/ 656297 w 1037297"/>
                  <a:gd name="connsiteY123" fmla="*/ 432169 h 838042"/>
                  <a:gd name="connsiteX124" fmla="*/ 658202 w 1037297"/>
                  <a:gd name="connsiteY124" fmla="*/ 426454 h 838042"/>
                  <a:gd name="connsiteX125" fmla="*/ 663917 w 1037297"/>
                  <a:gd name="connsiteY125" fmla="*/ 424549 h 838042"/>
                  <a:gd name="connsiteX126" fmla="*/ 673442 w 1037297"/>
                  <a:gd name="connsiteY126" fmla="*/ 413119 h 838042"/>
                  <a:gd name="connsiteX127" fmla="*/ 726782 w 1037297"/>
                  <a:gd name="connsiteY127" fmla="*/ 405499 h 838042"/>
                  <a:gd name="connsiteX128" fmla="*/ 844892 w 1037297"/>
                  <a:gd name="connsiteY128" fmla="*/ 407404 h 838042"/>
                  <a:gd name="connsiteX129" fmla="*/ 873467 w 1037297"/>
                  <a:gd name="connsiteY129" fmla="*/ 409309 h 838042"/>
                  <a:gd name="connsiteX130" fmla="*/ 902042 w 1037297"/>
                  <a:gd name="connsiteY130" fmla="*/ 415024 h 838042"/>
                  <a:gd name="connsiteX131" fmla="*/ 924902 w 1037297"/>
                  <a:gd name="connsiteY131" fmla="*/ 418834 h 838042"/>
                  <a:gd name="connsiteX132" fmla="*/ 953477 w 1037297"/>
                  <a:gd name="connsiteY132" fmla="*/ 424549 h 838042"/>
                  <a:gd name="connsiteX133" fmla="*/ 959192 w 1037297"/>
                  <a:gd name="connsiteY133" fmla="*/ 424549 h 838042"/>
                  <a:gd name="connsiteX134" fmla="*/ 1004912 w 1037297"/>
                  <a:gd name="connsiteY134" fmla="*/ 422644 h 838042"/>
                  <a:gd name="connsiteX135" fmla="*/ 1033487 w 1037297"/>
                  <a:gd name="connsiteY135" fmla="*/ 415024 h 838042"/>
                  <a:gd name="connsiteX136" fmla="*/ 1037297 w 1037297"/>
                  <a:gd name="connsiteY136" fmla="*/ 409309 h 838042"/>
                  <a:gd name="connsiteX137" fmla="*/ 1035392 w 1037297"/>
                  <a:gd name="connsiteY137" fmla="*/ 390259 h 838042"/>
                  <a:gd name="connsiteX138" fmla="*/ 1029677 w 1037297"/>
                  <a:gd name="connsiteY138" fmla="*/ 386449 h 838042"/>
                  <a:gd name="connsiteX139" fmla="*/ 1014437 w 1037297"/>
                  <a:gd name="connsiteY139" fmla="*/ 384544 h 838042"/>
                  <a:gd name="connsiteX140" fmla="*/ 1008722 w 1037297"/>
                  <a:gd name="connsiteY140" fmla="*/ 382639 h 838042"/>
                  <a:gd name="connsiteX141" fmla="*/ 1001102 w 1037297"/>
                  <a:gd name="connsiteY141" fmla="*/ 380734 h 838042"/>
                  <a:gd name="connsiteX142" fmla="*/ 989672 w 1037297"/>
                  <a:gd name="connsiteY142" fmla="*/ 373114 h 838042"/>
                  <a:gd name="connsiteX143" fmla="*/ 978242 w 1037297"/>
                  <a:gd name="connsiteY143" fmla="*/ 369304 h 838042"/>
                  <a:gd name="connsiteX144" fmla="*/ 972527 w 1037297"/>
                  <a:gd name="connsiteY144" fmla="*/ 367399 h 838042"/>
                  <a:gd name="connsiteX145" fmla="*/ 964907 w 1037297"/>
                  <a:gd name="connsiteY145" fmla="*/ 365494 h 838042"/>
                  <a:gd name="connsiteX146" fmla="*/ 959192 w 1037297"/>
                  <a:gd name="connsiteY146" fmla="*/ 363589 h 838042"/>
                  <a:gd name="connsiteX147" fmla="*/ 938237 w 1037297"/>
                  <a:gd name="connsiteY147" fmla="*/ 357874 h 838042"/>
                  <a:gd name="connsiteX148" fmla="*/ 932522 w 1037297"/>
                  <a:gd name="connsiteY148" fmla="*/ 355969 h 838042"/>
                  <a:gd name="connsiteX149" fmla="*/ 827747 w 1037297"/>
                  <a:gd name="connsiteY149" fmla="*/ 357874 h 838042"/>
                  <a:gd name="connsiteX150" fmla="*/ 822032 w 1037297"/>
                  <a:gd name="connsiteY150" fmla="*/ 359779 h 838042"/>
                  <a:gd name="connsiteX151" fmla="*/ 732497 w 1037297"/>
                  <a:gd name="connsiteY151" fmla="*/ 361684 h 838042"/>
                  <a:gd name="connsiteX152" fmla="*/ 719162 w 1037297"/>
                  <a:gd name="connsiteY152" fmla="*/ 365494 h 838042"/>
                  <a:gd name="connsiteX153" fmla="*/ 698207 w 1037297"/>
                  <a:gd name="connsiteY153" fmla="*/ 367399 h 838042"/>
                  <a:gd name="connsiteX154" fmla="*/ 671537 w 1037297"/>
                  <a:gd name="connsiteY154" fmla="*/ 369304 h 838042"/>
                  <a:gd name="connsiteX155" fmla="*/ 671537 w 1037297"/>
                  <a:gd name="connsiteY155" fmla="*/ 369304 h 838042"/>
                  <a:gd name="connsiteX156" fmla="*/ 648677 w 1037297"/>
                  <a:gd name="connsiteY156" fmla="*/ 373114 h 838042"/>
                  <a:gd name="connsiteX157" fmla="*/ 644867 w 1037297"/>
                  <a:gd name="connsiteY157" fmla="*/ 361684 h 838042"/>
                  <a:gd name="connsiteX158" fmla="*/ 642962 w 1037297"/>
                  <a:gd name="connsiteY158" fmla="*/ 355969 h 838042"/>
                  <a:gd name="connsiteX159" fmla="*/ 644867 w 1037297"/>
                  <a:gd name="connsiteY159" fmla="*/ 338824 h 838042"/>
                  <a:gd name="connsiteX160" fmla="*/ 646772 w 1037297"/>
                  <a:gd name="connsiteY160" fmla="*/ 333109 h 838042"/>
                  <a:gd name="connsiteX161" fmla="*/ 663917 w 1037297"/>
                  <a:gd name="connsiteY161" fmla="*/ 323584 h 838042"/>
                  <a:gd name="connsiteX162" fmla="*/ 675347 w 1037297"/>
                  <a:gd name="connsiteY162" fmla="*/ 315964 h 838042"/>
                  <a:gd name="connsiteX163" fmla="*/ 677252 w 1037297"/>
                  <a:gd name="connsiteY163" fmla="*/ 310249 h 838042"/>
                  <a:gd name="connsiteX164" fmla="*/ 682967 w 1037297"/>
                  <a:gd name="connsiteY164" fmla="*/ 308344 h 838042"/>
                  <a:gd name="connsiteX165" fmla="*/ 688682 w 1037297"/>
                  <a:gd name="connsiteY165" fmla="*/ 304534 h 838042"/>
                  <a:gd name="connsiteX166" fmla="*/ 698207 w 1037297"/>
                  <a:gd name="connsiteY166" fmla="*/ 295009 h 838042"/>
                  <a:gd name="connsiteX167" fmla="*/ 707732 w 1037297"/>
                  <a:gd name="connsiteY167" fmla="*/ 283579 h 838042"/>
                  <a:gd name="connsiteX168" fmla="*/ 719162 w 1037297"/>
                  <a:gd name="connsiteY168" fmla="*/ 275959 h 838042"/>
                  <a:gd name="connsiteX169" fmla="*/ 734402 w 1037297"/>
                  <a:gd name="connsiteY169" fmla="*/ 262624 h 838042"/>
                  <a:gd name="connsiteX170" fmla="*/ 743927 w 1037297"/>
                  <a:gd name="connsiteY170" fmla="*/ 251194 h 838042"/>
                  <a:gd name="connsiteX171" fmla="*/ 755357 w 1037297"/>
                  <a:gd name="connsiteY171" fmla="*/ 241669 h 838042"/>
                  <a:gd name="connsiteX172" fmla="*/ 761072 w 1037297"/>
                  <a:gd name="connsiteY172" fmla="*/ 230239 h 838042"/>
                  <a:gd name="connsiteX173" fmla="*/ 762977 w 1037297"/>
                  <a:gd name="connsiteY173" fmla="*/ 224524 h 838042"/>
                  <a:gd name="connsiteX174" fmla="*/ 768692 w 1037297"/>
                  <a:gd name="connsiteY174" fmla="*/ 213094 h 838042"/>
                  <a:gd name="connsiteX175" fmla="*/ 766787 w 1037297"/>
                  <a:gd name="connsiteY175" fmla="*/ 197854 h 838042"/>
                  <a:gd name="connsiteX176" fmla="*/ 761072 w 1037297"/>
                  <a:gd name="connsiteY176" fmla="*/ 195949 h 838042"/>
                  <a:gd name="connsiteX177" fmla="*/ 740117 w 1037297"/>
                  <a:gd name="connsiteY177" fmla="*/ 197854 h 838042"/>
                  <a:gd name="connsiteX178" fmla="*/ 734402 w 1037297"/>
                  <a:gd name="connsiteY178" fmla="*/ 201664 h 838042"/>
                  <a:gd name="connsiteX179" fmla="*/ 722972 w 1037297"/>
                  <a:gd name="connsiteY179" fmla="*/ 205474 h 838042"/>
                  <a:gd name="connsiteX180" fmla="*/ 719162 w 1037297"/>
                  <a:gd name="connsiteY180" fmla="*/ 211189 h 838042"/>
                  <a:gd name="connsiteX181" fmla="*/ 713447 w 1037297"/>
                  <a:gd name="connsiteY181" fmla="*/ 213094 h 838042"/>
                  <a:gd name="connsiteX182" fmla="*/ 707732 w 1037297"/>
                  <a:gd name="connsiteY182" fmla="*/ 216904 h 838042"/>
                  <a:gd name="connsiteX183" fmla="*/ 702017 w 1037297"/>
                  <a:gd name="connsiteY183" fmla="*/ 222619 h 838042"/>
                  <a:gd name="connsiteX184" fmla="*/ 694397 w 1037297"/>
                  <a:gd name="connsiteY184" fmla="*/ 226429 h 838042"/>
                  <a:gd name="connsiteX185" fmla="*/ 652487 w 1037297"/>
                  <a:gd name="connsiteY185" fmla="*/ 255004 h 838042"/>
                  <a:gd name="connsiteX186" fmla="*/ 639152 w 1037297"/>
                  <a:gd name="connsiteY186" fmla="*/ 266434 h 838042"/>
                  <a:gd name="connsiteX187" fmla="*/ 629627 w 1037297"/>
                  <a:gd name="connsiteY187" fmla="*/ 283579 h 838042"/>
                  <a:gd name="connsiteX188" fmla="*/ 604862 w 1037297"/>
                  <a:gd name="connsiteY188" fmla="*/ 289294 h 838042"/>
                  <a:gd name="connsiteX189" fmla="*/ 591527 w 1037297"/>
                  <a:gd name="connsiteY189" fmla="*/ 293104 h 838042"/>
                  <a:gd name="connsiteX190" fmla="*/ 576287 w 1037297"/>
                  <a:gd name="connsiteY190" fmla="*/ 291199 h 838042"/>
                  <a:gd name="connsiteX191" fmla="*/ 564857 w 1037297"/>
                  <a:gd name="connsiteY191" fmla="*/ 287389 h 838042"/>
                  <a:gd name="connsiteX192" fmla="*/ 553427 w 1037297"/>
                  <a:gd name="connsiteY192" fmla="*/ 283579 h 838042"/>
                  <a:gd name="connsiteX193" fmla="*/ 541997 w 1037297"/>
                  <a:gd name="connsiteY193" fmla="*/ 279769 h 838042"/>
                  <a:gd name="connsiteX194" fmla="*/ 536282 w 1037297"/>
                  <a:gd name="connsiteY194" fmla="*/ 277864 h 838042"/>
                  <a:gd name="connsiteX195" fmla="*/ 530567 w 1037297"/>
                  <a:gd name="connsiteY195" fmla="*/ 274054 h 838042"/>
                  <a:gd name="connsiteX196" fmla="*/ 519137 w 1037297"/>
                  <a:gd name="connsiteY196" fmla="*/ 268339 h 838042"/>
                  <a:gd name="connsiteX197" fmla="*/ 511517 w 1037297"/>
                  <a:gd name="connsiteY197" fmla="*/ 256909 h 838042"/>
                  <a:gd name="connsiteX198" fmla="*/ 507707 w 1037297"/>
                  <a:gd name="connsiteY198" fmla="*/ 235954 h 838042"/>
                  <a:gd name="connsiteX199" fmla="*/ 509612 w 1037297"/>
                  <a:gd name="connsiteY199" fmla="*/ 171184 h 838042"/>
                  <a:gd name="connsiteX200" fmla="*/ 508314 w 1037297"/>
                  <a:gd name="connsiteY200" fmla="*/ 73485 h 838042"/>
                  <a:gd name="connsiteX201" fmla="*/ 454116 w 1037297"/>
                  <a:gd name="connsiteY201" fmla="*/ 11248 h 838042"/>
                  <a:gd name="connsiteX202" fmla="*/ 435401 w 1037297"/>
                  <a:gd name="connsiteY202" fmla="*/ 68523 h 838042"/>
                  <a:gd name="connsiteX203" fmla="*/ 427697 w 1037297"/>
                  <a:gd name="connsiteY203" fmla="*/ 137103 h 838042"/>
                  <a:gd name="connsiteX204" fmla="*/ 420077 w 1037297"/>
                  <a:gd name="connsiteY204" fmla="*/ 169279 h 838042"/>
                  <a:gd name="connsiteX205" fmla="*/ 416267 w 1037297"/>
                  <a:gd name="connsiteY205" fmla="*/ 186424 h 838042"/>
                  <a:gd name="connsiteX206" fmla="*/ 420077 w 1037297"/>
                  <a:gd name="connsiteY206" fmla="*/ 207379 h 838042"/>
                  <a:gd name="connsiteX207" fmla="*/ 423887 w 1037297"/>
                  <a:gd name="connsiteY207" fmla="*/ 213094 h 838042"/>
                  <a:gd name="connsiteX208" fmla="*/ 427697 w 1037297"/>
                  <a:gd name="connsiteY208" fmla="*/ 224524 h 838042"/>
                  <a:gd name="connsiteX209" fmla="*/ 425792 w 1037297"/>
                  <a:gd name="connsiteY209" fmla="*/ 251194 h 838042"/>
                  <a:gd name="connsiteX210" fmla="*/ 420077 w 1037297"/>
                  <a:gd name="connsiteY210" fmla="*/ 253099 h 838042"/>
                  <a:gd name="connsiteX211" fmla="*/ 414362 w 1037297"/>
                  <a:gd name="connsiteY211" fmla="*/ 256909 h 838042"/>
                  <a:gd name="connsiteX212" fmla="*/ 423887 w 1037297"/>
                  <a:gd name="connsiteY212"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627636 w 1037297"/>
                  <a:gd name="connsiteY108" fmla="*/ 556959 h 838042"/>
                  <a:gd name="connsiteX109" fmla="*/ 723245 w 1037297"/>
                  <a:gd name="connsiteY109" fmla="*/ 625406 h 838042"/>
                  <a:gd name="connsiteX110" fmla="*/ 780122 w 1037297"/>
                  <a:gd name="connsiteY110" fmla="*/ 656959 h 838042"/>
                  <a:gd name="connsiteX111" fmla="*/ 791552 w 1037297"/>
                  <a:gd name="connsiteY111" fmla="*/ 651244 h 838042"/>
                  <a:gd name="connsiteX112" fmla="*/ 797267 w 1037297"/>
                  <a:gd name="connsiteY112" fmla="*/ 649339 h 838042"/>
                  <a:gd name="connsiteX113" fmla="*/ 804887 w 1037297"/>
                  <a:gd name="connsiteY113" fmla="*/ 632194 h 838042"/>
                  <a:gd name="connsiteX114" fmla="*/ 802982 w 1037297"/>
                  <a:gd name="connsiteY114" fmla="*/ 607429 h 838042"/>
                  <a:gd name="connsiteX115" fmla="*/ 801077 w 1037297"/>
                  <a:gd name="connsiteY115" fmla="*/ 601714 h 838042"/>
                  <a:gd name="connsiteX116" fmla="*/ 799172 w 1037297"/>
                  <a:gd name="connsiteY116" fmla="*/ 594094 h 838042"/>
                  <a:gd name="connsiteX117" fmla="*/ 785837 w 1037297"/>
                  <a:gd name="connsiteY117" fmla="*/ 576949 h 838042"/>
                  <a:gd name="connsiteX118" fmla="*/ 776312 w 1037297"/>
                  <a:gd name="connsiteY118" fmla="*/ 571234 h 838042"/>
                  <a:gd name="connsiteX119" fmla="*/ 650582 w 1037297"/>
                  <a:gd name="connsiteY119" fmla="*/ 479794 h 838042"/>
                  <a:gd name="connsiteX120" fmla="*/ 646772 w 1037297"/>
                  <a:gd name="connsiteY120" fmla="*/ 462649 h 838042"/>
                  <a:gd name="connsiteX121" fmla="*/ 648677 w 1037297"/>
                  <a:gd name="connsiteY121" fmla="*/ 455029 h 838042"/>
                  <a:gd name="connsiteX122" fmla="*/ 652487 w 1037297"/>
                  <a:gd name="connsiteY122" fmla="*/ 437884 h 838042"/>
                  <a:gd name="connsiteX123" fmla="*/ 656297 w 1037297"/>
                  <a:gd name="connsiteY123" fmla="*/ 432169 h 838042"/>
                  <a:gd name="connsiteX124" fmla="*/ 658202 w 1037297"/>
                  <a:gd name="connsiteY124" fmla="*/ 426454 h 838042"/>
                  <a:gd name="connsiteX125" fmla="*/ 663917 w 1037297"/>
                  <a:gd name="connsiteY125" fmla="*/ 424549 h 838042"/>
                  <a:gd name="connsiteX126" fmla="*/ 673442 w 1037297"/>
                  <a:gd name="connsiteY126" fmla="*/ 413119 h 838042"/>
                  <a:gd name="connsiteX127" fmla="*/ 726782 w 1037297"/>
                  <a:gd name="connsiteY127" fmla="*/ 405499 h 838042"/>
                  <a:gd name="connsiteX128" fmla="*/ 844892 w 1037297"/>
                  <a:gd name="connsiteY128" fmla="*/ 407404 h 838042"/>
                  <a:gd name="connsiteX129" fmla="*/ 873467 w 1037297"/>
                  <a:gd name="connsiteY129" fmla="*/ 409309 h 838042"/>
                  <a:gd name="connsiteX130" fmla="*/ 902042 w 1037297"/>
                  <a:gd name="connsiteY130" fmla="*/ 415024 h 838042"/>
                  <a:gd name="connsiteX131" fmla="*/ 924902 w 1037297"/>
                  <a:gd name="connsiteY131" fmla="*/ 418834 h 838042"/>
                  <a:gd name="connsiteX132" fmla="*/ 953477 w 1037297"/>
                  <a:gd name="connsiteY132" fmla="*/ 424549 h 838042"/>
                  <a:gd name="connsiteX133" fmla="*/ 959192 w 1037297"/>
                  <a:gd name="connsiteY133" fmla="*/ 424549 h 838042"/>
                  <a:gd name="connsiteX134" fmla="*/ 1004912 w 1037297"/>
                  <a:gd name="connsiteY134" fmla="*/ 422644 h 838042"/>
                  <a:gd name="connsiteX135" fmla="*/ 1033487 w 1037297"/>
                  <a:gd name="connsiteY135" fmla="*/ 415024 h 838042"/>
                  <a:gd name="connsiteX136" fmla="*/ 1037297 w 1037297"/>
                  <a:gd name="connsiteY136" fmla="*/ 409309 h 838042"/>
                  <a:gd name="connsiteX137" fmla="*/ 1035392 w 1037297"/>
                  <a:gd name="connsiteY137" fmla="*/ 390259 h 838042"/>
                  <a:gd name="connsiteX138" fmla="*/ 1029677 w 1037297"/>
                  <a:gd name="connsiteY138" fmla="*/ 386449 h 838042"/>
                  <a:gd name="connsiteX139" fmla="*/ 1014437 w 1037297"/>
                  <a:gd name="connsiteY139" fmla="*/ 384544 h 838042"/>
                  <a:gd name="connsiteX140" fmla="*/ 1008722 w 1037297"/>
                  <a:gd name="connsiteY140" fmla="*/ 382639 h 838042"/>
                  <a:gd name="connsiteX141" fmla="*/ 1001102 w 1037297"/>
                  <a:gd name="connsiteY141" fmla="*/ 380734 h 838042"/>
                  <a:gd name="connsiteX142" fmla="*/ 989672 w 1037297"/>
                  <a:gd name="connsiteY142" fmla="*/ 373114 h 838042"/>
                  <a:gd name="connsiteX143" fmla="*/ 978242 w 1037297"/>
                  <a:gd name="connsiteY143" fmla="*/ 369304 h 838042"/>
                  <a:gd name="connsiteX144" fmla="*/ 972527 w 1037297"/>
                  <a:gd name="connsiteY144" fmla="*/ 367399 h 838042"/>
                  <a:gd name="connsiteX145" fmla="*/ 964907 w 1037297"/>
                  <a:gd name="connsiteY145" fmla="*/ 365494 h 838042"/>
                  <a:gd name="connsiteX146" fmla="*/ 959192 w 1037297"/>
                  <a:gd name="connsiteY146" fmla="*/ 363589 h 838042"/>
                  <a:gd name="connsiteX147" fmla="*/ 938237 w 1037297"/>
                  <a:gd name="connsiteY147" fmla="*/ 357874 h 838042"/>
                  <a:gd name="connsiteX148" fmla="*/ 932522 w 1037297"/>
                  <a:gd name="connsiteY148" fmla="*/ 355969 h 838042"/>
                  <a:gd name="connsiteX149" fmla="*/ 827747 w 1037297"/>
                  <a:gd name="connsiteY149" fmla="*/ 357874 h 838042"/>
                  <a:gd name="connsiteX150" fmla="*/ 822032 w 1037297"/>
                  <a:gd name="connsiteY150" fmla="*/ 359779 h 838042"/>
                  <a:gd name="connsiteX151" fmla="*/ 732497 w 1037297"/>
                  <a:gd name="connsiteY151" fmla="*/ 361684 h 838042"/>
                  <a:gd name="connsiteX152" fmla="*/ 719162 w 1037297"/>
                  <a:gd name="connsiteY152" fmla="*/ 365494 h 838042"/>
                  <a:gd name="connsiteX153" fmla="*/ 698207 w 1037297"/>
                  <a:gd name="connsiteY153" fmla="*/ 367399 h 838042"/>
                  <a:gd name="connsiteX154" fmla="*/ 671537 w 1037297"/>
                  <a:gd name="connsiteY154" fmla="*/ 369304 h 838042"/>
                  <a:gd name="connsiteX155" fmla="*/ 671537 w 1037297"/>
                  <a:gd name="connsiteY155" fmla="*/ 369304 h 838042"/>
                  <a:gd name="connsiteX156" fmla="*/ 648677 w 1037297"/>
                  <a:gd name="connsiteY156" fmla="*/ 373114 h 838042"/>
                  <a:gd name="connsiteX157" fmla="*/ 644867 w 1037297"/>
                  <a:gd name="connsiteY157" fmla="*/ 361684 h 838042"/>
                  <a:gd name="connsiteX158" fmla="*/ 642962 w 1037297"/>
                  <a:gd name="connsiteY158" fmla="*/ 355969 h 838042"/>
                  <a:gd name="connsiteX159" fmla="*/ 644867 w 1037297"/>
                  <a:gd name="connsiteY159" fmla="*/ 338824 h 838042"/>
                  <a:gd name="connsiteX160" fmla="*/ 646772 w 1037297"/>
                  <a:gd name="connsiteY160" fmla="*/ 333109 h 838042"/>
                  <a:gd name="connsiteX161" fmla="*/ 663917 w 1037297"/>
                  <a:gd name="connsiteY161" fmla="*/ 323584 h 838042"/>
                  <a:gd name="connsiteX162" fmla="*/ 675347 w 1037297"/>
                  <a:gd name="connsiteY162" fmla="*/ 315964 h 838042"/>
                  <a:gd name="connsiteX163" fmla="*/ 677252 w 1037297"/>
                  <a:gd name="connsiteY163" fmla="*/ 310249 h 838042"/>
                  <a:gd name="connsiteX164" fmla="*/ 682967 w 1037297"/>
                  <a:gd name="connsiteY164" fmla="*/ 308344 h 838042"/>
                  <a:gd name="connsiteX165" fmla="*/ 688682 w 1037297"/>
                  <a:gd name="connsiteY165" fmla="*/ 304534 h 838042"/>
                  <a:gd name="connsiteX166" fmla="*/ 698207 w 1037297"/>
                  <a:gd name="connsiteY166" fmla="*/ 295009 h 838042"/>
                  <a:gd name="connsiteX167" fmla="*/ 707732 w 1037297"/>
                  <a:gd name="connsiteY167" fmla="*/ 283579 h 838042"/>
                  <a:gd name="connsiteX168" fmla="*/ 719162 w 1037297"/>
                  <a:gd name="connsiteY168" fmla="*/ 275959 h 838042"/>
                  <a:gd name="connsiteX169" fmla="*/ 734402 w 1037297"/>
                  <a:gd name="connsiteY169" fmla="*/ 262624 h 838042"/>
                  <a:gd name="connsiteX170" fmla="*/ 743927 w 1037297"/>
                  <a:gd name="connsiteY170" fmla="*/ 251194 h 838042"/>
                  <a:gd name="connsiteX171" fmla="*/ 755357 w 1037297"/>
                  <a:gd name="connsiteY171" fmla="*/ 241669 h 838042"/>
                  <a:gd name="connsiteX172" fmla="*/ 761072 w 1037297"/>
                  <a:gd name="connsiteY172" fmla="*/ 230239 h 838042"/>
                  <a:gd name="connsiteX173" fmla="*/ 762977 w 1037297"/>
                  <a:gd name="connsiteY173" fmla="*/ 224524 h 838042"/>
                  <a:gd name="connsiteX174" fmla="*/ 768692 w 1037297"/>
                  <a:gd name="connsiteY174" fmla="*/ 213094 h 838042"/>
                  <a:gd name="connsiteX175" fmla="*/ 766787 w 1037297"/>
                  <a:gd name="connsiteY175" fmla="*/ 197854 h 838042"/>
                  <a:gd name="connsiteX176" fmla="*/ 761072 w 1037297"/>
                  <a:gd name="connsiteY176" fmla="*/ 195949 h 838042"/>
                  <a:gd name="connsiteX177" fmla="*/ 740117 w 1037297"/>
                  <a:gd name="connsiteY177" fmla="*/ 197854 h 838042"/>
                  <a:gd name="connsiteX178" fmla="*/ 734402 w 1037297"/>
                  <a:gd name="connsiteY178" fmla="*/ 201664 h 838042"/>
                  <a:gd name="connsiteX179" fmla="*/ 722972 w 1037297"/>
                  <a:gd name="connsiteY179" fmla="*/ 205474 h 838042"/>
                  <a:gd name="connsiteX180" fmla="*/ 719162 w 1037297"/>
                  <a:gd name="connsiteY180" fmla="*/ 211189 h 838042"/>
                  <a:gd name="connsiteX181" fmla="*/ 713447 w 1037297"/>
                  <a:gd name="connsiteY181" fmla="*/ 213094 h 838042"/>
                  <a:gd name="connsiteX182" fmla="*/ 707732 w 1037297"/>
                  <a:gd name="connsiteY182" fmla="*/ 216904 h 838042"/>
                  <a:gd name="connsiteX183" fmla="*/ 702017 w 1037297"/>
                  <a:gd name="connsiteY183" fmla="*/ 222619 h 838042"/>
                  <a:gd name="connsiteX184" fmla="*/ 694397 w 1037297"/>
                  <a:gd name="connsiteY184" fmla="*/ 226429 h 838042"/>
                  <a:gd name="connsiteX185" fmla="*/ 652487 w 1037297"/>
                  <a:gd name="connsiteY185" fmla="*/ 255004 h 838042"/>
                  <a:gd name="connsiteX186" fmla="*/ 639152 w 1037297"/>
                  <a:gd name="connsiteY186" fmla="*/ 266434 h 838042"/>
                  <a:gd name="connsiteX187" fmla="*/ 629627 w 1037297"/>
                  <a:gd name="connsiteY187" fmla="*/ 283579 h 838042"/>
                  <a:gd name="connsiteX188" fmla="*/ 604862 w 1037297"/>
                  <a:gd name="connsiteY188" fmla="*/ 289294 h 838042"/>
                  <a:gd name="connsiteX189" fmla="*/ 591527 w 1037297"/>
                  <a:gd name="connsiteY189" fmla="*/ 293104 h 838042"/>
                  <a:gd name="connsiteX190" fmla="*/ 576287 w 1037297"/>
                  <a:gd name="connsiteY190" fmla="*/ 291199 h 838042"/>
                  <a:gd name="connsiteX191" fmla="*/ 564857 w 1037297"/>
                  <a:gd name="connsiteY191" fmla="*/ 287389 h 838042"/>
                  <a:gd name="connsiteX192" fmla="*/ 553427 w 1037297"/>
                  <a:gd name="connsiteY192" fmla="*/ 283579 h 838042"/>
                  <a:gd name="connsiteX193" fmla="*/ 541997 w 1037297"/>
                  <a:gd name="connsiteY193" fmla="*/ 279769 h 838042"/>
                  <a:gd name="connsiteX194" fmla="*/ 536282 w 1037297"/>
                  <a:gd name="connsiteY194" fmla="*/ 277864 h 838042"/>
                  <a:gd name="connsiteX195" fmla="*/ 530567 w 1037297"/>
                  <a:gd name="connsiteY195" fmla="*/ 274054 h 838042"/>
                  <a:gd name="connsiteX196" fmla="*/ 519137 w 1037297"/>
                  <a:gd name="connsiteY196" fmla="*/ 268339 h 838042"/>
                  <a:gd name="connsiteX197" fmla="*/ 511517 w 1037297"/>
                  <a:gd name="connsiteY197" fmla="*/ 256909 h 838042"/>
                  <a:gd name="connsiteX198" fmla="*/ 507707 w 1037297"/>
                  <a:gd name="connsiteY198" fmla="*/ 235954 h 838042"/>
                  <a:gd name="connsiteX199" fmla="*/ 509612 w 1037297"/>
                  <a:gd name="connsiteY199" fmla="*/ 171184 h 838042"/>
                  <a:gd name="connsiteX200" fmla="*/ 508314 w 1037297"/>
                  <a:gd name="connsiteY200" fmla="*/ 73485 h 838042"/>
                  <a:gd name="connsiteX201" fmla="*/ 454116 w 1037297"/>
                  <a:gd name="connsiteY201" fmla="*/ 11248 h 838042"/>
                  <a:gd name="connsiteX202" fmla="*/ 435401 w 1037297"/>
                  <a:gd name="connsiteY202" fmla="*/ 68523 h 838042"/>
                  <a:gd name="connsiteX203" fmla="*/ 427697 w 1037297"/>
                  <a:gd name="connsiteY203" fmla="*/ 137103 h 838042"/>
                  <a:gd name="connsiteX204" fmla="*/ 420077 w 1037297"/>
                  <a:gd name="connsiteY204" fmla="*/ 169279 h 838042"/>
                  <a:gd name="connsiteX205" fmla="*/ 416267 w 1037297"/>
                  <a:gd name="connsiteY205" fmla="*/ 186424 h 838042"/>
                  <a:gd name="connsiteX206" fmla="*/ 420077 w 1037297"/>
                  <a:gd name="connsiteY206" fmla="*/ 207379 h 838042"/>
                  <a:gd name="connsiteX207" fmla="*/ 423887 w 1037297"/>
                  <a:gd name="connsiteY207" fmla="*/ 213094 h 838042"/>
                  <a:gd name="connsiteX208" fmla="*/ 427697 w 1037297"/>
                  <a:gd name="connsiteY208" fmla="*/ 224524 h 838042"/>
                  <a:gd name="connsiteX209" fmla="*/ 425792 w 1037297"/>
                  <a:gd name="connsiteY209" fmla="*/ 251194 h 838042"/>
                  <a:gd name="connsiteX210" fmla="*/ 420077 w 1037297"/>
                  <a:gd name="connsiteY210" fmla="*/ 253099 h 838042"/>
                  <a:gd name="connsiteX211" fmla="*/ 414362 w 1037297"/>
                  <a:gd name="connsiteY211" fmla="*/ 256909 h 838042"/>
                  <a:gd name="connsiteX212" fmla="*/ 423887 w 1037297"/>
                  <a:gd name="connsiteY212"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627636 w 1037297"/>
                  <a:gd name="connsiteY108" fmla="*/ 556959 h 838042"/>
                  <a:gd name="connsiteX109" fmla="*/ 723245 w 1037297"/>
                  <a:gd name="connsiteY109" fmla="*/ 625406 h 838042"/>
                  <a:gd name="connsiteX110" fmla="*/ 780122 w 1037297"/>
                  <a:gd name="connsiteY110" fmla="*/ 656959 h 838042"/>
                  <a:gd name="connsiteX111" fmla="*/ 791552 w 1037297"/>
                  <a:gd name="connsiteY111" fmla="*/ 651244 h 838042"/>
                  <a:gd name="connsiteX112" fmla="*/ 797267 w 1037297"/>
                  <a:gd name="connsiteY112" fmla="*/ 649339 h 838042"/>
                  <a:gd name="connsiteX113" fmla="*/ 804887 w 1037297"/>
                  <a:gd name="connsiteY113" fmla="*/ 632194 h 838042"/>
                  <a:gd name="connsiteX114" fmla="*/ 802982 w 1037297"/>
                  <a:gd name="connsiteY114" fmla="*/ 607429 h 838042"/>
                  <a:gd name="connsiteX115" fmla="*/ 801077 w 1037297"/>
                  <a:gd name="connsiteY115" fmla="*/ 601714 h 838042"/>
                  <a:gd name="connsiteX116" fmla="*/ 799172 w 1037297"/>
                  <a:gd name="connsiteY116" fmla="*/ 594094 h 838042"/>
                  <a:gd name="connsiteX117" fmla="*/ 785837 w 1037297"/>
                  <a:gd name="connsiteY117" fmla="*/ 576949 h 838042"/>
                  <a:gd name="connsiteX118" fmla="*/ 776312 w 1037297"/>
                  <a:gd name="connsiteY118" fmla="*/ 571234 h 838042"/>
                  <a:gd name="connsiteX119" fmla="*/ 650582 w 1037297"/>
                  <a:gd name="connsiteY119" fmla="*/ 479794 h 838042"/>
                  <a:gd name="connsiteX120" fmla="*/ 646772 w 1037297"/>
                  <a:gd name="connsiteY120" fmla="*/ 462649 h 838042"/>
                  <a:gd name="connsiteX121" fmla="*/ 648677 w 1037297"/>
                  <a:gd name="connsiteY121" fmla="*/ 455029 h 838042"/>
                  <a:gd name="connsiteX122" fmla="*/ 652487 w 1037297"/>
                  <a:gd name="connsiteY122" fmla="*/ 437884 h 838042"/>
                  <a:gd name="connsiteX123" fmla="*/ 656297 w 1037297"/>
                  <a:gd name="connsiteY123" fmla="*/ 432169 h 838042"/>
                  <a:gd name="connsiteX124" fmla="*/ 658202 w 1037297"/>
                  <a:gd name="connsiteY124" fmla="*/ 426454 h 838042"/>
                  <a:gd name="connsiteX125" fmla="*/ 663917 w 1037297"/>
                  <a:gd name="connsiteY125" fmla="*/ 424549 h 838042"/>
                  <a:gd name="connsiteX126" fmla="*/ 673442 w 1037297"/>
                  <a:gd name="connsiteY126" fmla="*/ 413119 h 838042"/>
                  <a:gd name="connsiteX127" fmla="*/ 726782 w 1037297"/>
                  <a:gd name="connsiteY127" fmla="*/ 405499 h 838042"/>
                  <a:gd name="connsiteX128" fmla="*/ 844892 w 1037297"/>
                  <a:gd name="connsiteY128" fmla="*/ 407404 h 838042"/>
                  <a:gd name="connsiteX129" fmla="*/ 873467 w 1037297"/>
                  <a:gd name="connsiteY129" fmla="*/ 409309 h 838042"/>
                  <a:gd name="connsiteX130" fmla="*/ 902042 w 1037297"/>
                  <a:gd name="connsiteY130" fmla="*/ 415024 h 838042"/>
                  <a:gd name="connsiteX131" fmla="*/ 924902 w 1037297"/>
                  <a:gd name="connsiteY131" fmla="*/ 418834 h 838042"/>
                  <a:gd name="connsiteX132" fmla="*/ 953477 w 1037297"/>
                  <a:gd name="connsiteY132" fmla="*/ 424549 h 838042"/>
                  <a:gd name="connsiteX133" fmla="*/ 959192 w 1037297"/>
                  <a:gd name="connsiteY133" fmla="*/ 424549 h 838042"/>
                  <a:gd name="connsiteX134" fmla="*/ 1004912 w 1037297"/>
                  <a:gd name="connsiteY134" fmla="*/ 422644 h 838042"/>
                  <a:gd name="connsiteX135" fmla="*/ 1033487 w 1037297"/>
                  <a:gd name="connsiteY135" fmla="*/ 415024 h 838042"/>
                  <a:gd name="connsiteX136" fmla="*/ 1037297 w 1037297"/>
                  <a:gd name="connsiteY136" fmla="*/ 409309 h 838042"/>
                  <a:gd name="connsiteX137" fmla="*/ 1035392 w 1037297"/>
                  <a:gd name="connsiteY137" fmla="*/ 390259 h 838042"/>
                  <a:gd name="connsiteX138" fmla="*/ 1029677 w 1037297"/>
                  <a:gd name="connsiteY138" fmla="*/ 386449 h 838042"/>
                  <a:gd name="connsiteX139" fmla="*/ 1014437 w 1037297"/>
                  <a:gd name="connsiteY139" fmla="*/ 384544 h 838042"/>
                  <a:gd name="connsiteX140" fmla="*/ 1008722 w 1037297"/>
                  <a:gd name="connsiteY140" fmla="*/ 382639 h 838042"/>
                  <a:gd name="connsiteX141" fmla="*/ 1001102 w 1037297"/>
                  <a:gd name="connsiteY141" fmla="*/ 380734 h 838042"/>
                  <a:gd name="connsiteX142" fmla="*/ 989672 w 1037297"/>
                  <a:gd name="connsiteY142" fmla="*/ 373114 h 838042"/>
                  <a:gd name="connsiteX143" fmla="*/ 978242 w 1037297"/>
                  <a:gd name="connsiteY143" fmla="*/ 369304 h 838042"/>
                  <a:gd name="connsiteX144" fmla="*/ 972527 w 1037297"/>
                  <a:gd name="connsiteY144" fmla="*/ 367399 h 838042"/>
                  <a:gd name="connsiteX145" fmla="*/ 964907 w 1037297"/>
                  <a:gd name="connsiteY145" fmla="*/ 365494 h 838042"/>
                  <a:gd name="connsiteX146" fmla="*/ 959192 w 1037297"/>
                  <a:gd name="connsiteY146" fmla="*/ 363589 h 838042"/>
                  <a:gd name="connsiteX147" fmla="*/ 938237 w 1037297"/>
                  <a:gd name="connsiteY147" fmla="*/ 357874 h 838042"/>
                  <a:gd name="connsiteX148" fmla="*/ 932522 w 1037297"/>
                  <a:gd name="connsiteY148" fmla="*/ 355969 h 838042"/>
                  <a:gd name="connsiteX149" fmla="*/ 827747 w 1037297"/>
                  <a:gd name="connsiteY149" fmla="*/ 357874 h 838042"/>
                  <a:gd name="connsiteX150" fmla="*/ 822032 w 1037297"/>
                  <a:gd name="connsiteY150" fmla="*/ 359779 h 838042"/>
                  <a:gd name="connsiteX151" fmla="*/ 732497 w 1037297"/>
                  <a:gd name="connsiteY151" fmla="*/ 361684 h 838042"/>
                  <a:gd name="connsiteX152" fmla="*/ 719162 w 1037297"/>
                  <a:gd name="connsiteY152" fmla="*/ 365494 h 838042"/>
                  <a:gd name="connsiteX153" fmla="*/ 698207 w 1037297"/>
                  <a:gd name="connsiteY153" fmla="*/ 367399 h 838042"/>
                  <a:gd name="connsiteX154" fmla="*/ 671537 w 1037297"/>
                  <a:gd name="connsiteY154" fmla="*/ 369304 h 838042"/>
                  <a:gd name="connsiteX155" fmla="*/ 671537 w 1037297"/>
                  <a:gd name="connsiteY155" fmla="*/ 369304 h 838042"/>
                  <a:gd name="connsiteX156" fmla="*/ 648677 w 1037297"/>
                  <a:gd name="connsiteY156" fmla="*/ 373114 h 838042"/>
                  <a:gd name="connsiteX157" fmla="*/ 644867 w 1037297"/>
                  <a:gd name="connsiteY157" fmla="*/ 361684 h 838042"/>
                  <a:gd name="connsiteX158" fmla="*/ 642962 w 1037297"/>
                  <a:gd name="connsiteY158" fmla="*/ 355969 h 838042"/>
                  <a:gd name="connsiteX159" fmla="*/ 644867 w 1037297"/>
                  <a:gd name="connsiteY159" fmla="*/ 338824 h 838042"/>
                  <a:gd name="connsiteX160" fmla="*/ 646772 w 1037297"/>
                  <a:gd name="connsiteY160" fmla="*/ 333109 h 838042"/>
                  <a:gd name="connsiteX161" fmla="*/ 663917 w 1037297"/>
                  <a:gd name="connsiteY161" fmla="*/ 323584 h 838042"/>
                  <a:gd name="connsiteX162" fmla="*/ 675347 w 1037297"/>
                  <a:gd name="connsiteY162" fmla="*/ 315964 h 838042"/>
                  <a:gd name="connsiteX163" fmla="*/ 677252 w 1037297"/>
                  <a:gd name="connsiteY163" fmla="*/ 310249 h 838042"/>
                  <a:gd name="connsiteX164" fmla="*/ 682967 w 1037297"/>
                  <a:gd name="connsiteY164" fmla="*/ 308344 h 838042"/>
                  <a:gd name="connsiteX165" fmla="*/ 688682 w 1037297"/>
                  <a:gd name="connsiteY165" fmla="*/ 304534 h 838042"/>
                  <a:gd name="connsiteX166" fmla="*/ 698207 w 1037297"/>
                  <a:gd name="connsiteY166" fmla="*/ 295009 h 838042"/>
                  <a:gd name="connsiteX167" fmla="*/ 707732 w 1037297"/>
                  <a:gd name="connsiteY167" fmla="*/ 283579 h 838042"/>
                  <a:gd name="connsiteX168" fmla="*/ 719162 w 1037297"/>
                  <a:gd name="connsiteY168" fmla="*/ 275959 h 838042"/>
                  <a:gd name="connsiteX169" fmla="*/ 734402 w 1037297"/>
                  <a:gd name="connsiteY169" fmla="*/ 262624 h 838042"/>
                  <a:gd name="connsiteX170" fmla="*/ 743927 w 1037297"/>
                  <a:gd name="connsiteY170" fmla="*/ 251194 h 838042"/>
                  <a:gd name="connsiteX171" fmla="*/ 755357 w 1037297"/>
                  <a:gd name="connsiteY171" fmla="*/ 241669 h 838042"/>
                  <a:gd name="connsiteX172" fmla="*/ 761072 w 1037297"/>
                  <a:gd name="connsiteY172" fmla="*/ 230239 h 838042"/>
                  <a:gd name="connsiteX173" fmla="*/ 762977 w 1037297"/>
                  <a:gd name="connsiteY173" fmla="*/ 224524 h 838042"/>
                  <a:gd name="connsiteX174" fmla="*/ 768692 w 1037297"/>
                  <a:gd name="connsiteY174" fmla="*/ 213094 h 838042"/>
                  <a:gd name="connsiteX175" fmla="*/ 766787 w 1037297"/>
                  <a:gd name="connsiteY175" fmla="*/ 197854 h 838042"/>
                  <a:gd name="connsiteX176" fmla="*/ 761072 w 1037297"/>
                  <a:gd name="connsiteY176" fmla="*/ 195949 h 838042"/>
                  <a:gd name="connsiteX177" fmla="*/ 740117 w 1037297"/>
                  <a:gd name="connsiteY177" fmla="*/ 197854 h 838042"/>
                  <a:gd name="connsiteX178" fmla="*/ 734402 w 1037297"/>
                  <a:gd name="connsiteY178" fmla="*/ 201664 h 838042"/>
                  <a:gd name="connsiteX179" fmla="*/ 722972 w 1037297"/>
                  <a:gd name="connsiteY179" fmla="*/ 205474 h 838042"/>
                  <a:gd name="connsiteX180" fmla="*/ 719162 w 1037297"/>
                  <a:gd name="connsiteY180" fmla="*/ 211189 h 838042"/>
                  <a:gd name="connsiteX181" fmla="*/ 713447 w 1037297"/>
                  <a:gd name="connsiteY181" fmla="*/ 213094 h 838042"/>
                  <a:gd name="connsiteX182" fmla="*/ 707732 w 1037297"/>
                  <a:gd name="connsiteY182" fmla="*/ 216904 h 838042"/>
                  <a:gd name="connsiteX183" fmla="*/ 702017 w 1037297"/>
                  <a:gd name="connsiteY183" fmla="*/ 222619 h 838042"/>
                  <a:gd name="connsiteX184" fmla="*/ 694397 w 1037297"/>
                  <a:gd name="connsiteY184" fmla="*/ 226429 h 838042"/>
                  <a:gd name="connsiteX185" fmla="*/ 652487 w 1037297"/>
                  <a:gd name="connsiteY185" fmla="*/ 255004 h 838042"/>
                  <a:gd name="connsiteX186" fmla="*/ 639152 w 1037297"/>
                  <a:gd name="connsiteY186" fmla="*/ 266434 h 838042"/>
                  <a:gd name="connsiteX187" fmla="*/ 629627 w 1037297"/>
                  <a:gd name="connsiteY187" fmla="*/ 283579 h 838042"/>
                  <a:gd name="connsiteX188" fmla="*/ 604862 w 1037297"/>
                  <a:gd name="connsiteY188" fmla="*/ 289294 h 838042"/>
                  <a:gd name="connsiteX189" fmla="*/ 591527 w 1037297"/>
                  <a:gd name="connsiteY189" fmla="*/ 293104 h 838042"/>
                  <a:gd name="connsiteX190" fmla="*/ 576287 w 1037297"/>
                  <a:gd name="connsiteY190" fmla="*/ 291199 h 838042"/>
                  <a:gd name="connsiteX191" fmla="*/ 564857 w 1037297"/>
                  <a:gd name="connsiteY191" fmla="*/ 287389 h 838042"/>
                  <a:gd name="connsiteX192" fmla="*/ 553427 w 1037297"/>
                  <a:gd name="connsiteY192" fmla="*/ 283579 h 838042"/>
                  <a:gd name="connsiteX193" fmla="*/ 541997 w 1037297"/>
                  <a:gd name="connsiteY193" fmla="*/ 279769 h 838042"/>
                  <a:gd name="connsiteX194" fmla="*/ 536282 w 1037297"/>
                  <a:gd name="connsiteY194" fmla="*/ 277864 h 838042"/>
                  <a:gd name="connsiteX195" fmla="*/ 530567 w 1037297"/>
                  <a:gd name="connsiteY195" fmla="*/ 274054 h 838042"/>
                  <a:gd name="connsiteX196" fmla="*/ 519137 w 1037297"/>
                  <a:gd name="connsiteY196" fmla="*/ 268339 h 838042"/>
                  <a:gd name="connsiteX197" fmla="*/ 511517 w 1037297"/>
                  <a:gd name="connsiteY197" fmla="*/ 256909 h 838042"/>
                  <a:gd name="connsiteX198" fmla="*/ 507707 w 1037297"/>
                  <a:gd name="connsiteY198" fmla="*/ 235954 h 838042"/>
                  <a:gd name="connsiteX199" fmla="*/ 509612 w 1037297"/>
                  <a:gd name="connsiteY199" fmla="*/ 171184 h 838042"/>
                  <a:gd name="connsiteX200" fmla="*/ 508314 w 1037297"/>
                  <a:gd name="connsiteY200" fmla="*/ 73485 h 838042"/>
                  <a:gd name="connsiteX201" fmla="*/ 454116 w 1037297"/>
                  <a:gd name="connsiteY201" fmla="*/ 11248 h 838042"/>
                  <a:gd name="connsiteX202" fmla="*/ 435401 w 1037297"/>
                  <a:gd name="connsiteY202" fmla="*/ 68523 h 838042"/>
                  <a:gd name="connsiteX203" fmla="*/ 427697 w 1037297"/>
                  <a:gd name="connsiteY203" fmla="*/ 137103 h 838042"/>
                  <a:gd name="connsiteX204" fmla="*/ 420077 w 1037297"/>
                  <a:gd name="connsiteY204" fmla="*/ 169279 h 838042"/>
                  <a:gd name="connsiteX205" fmla="*/ 416267 w 1037297"/>
                  <a:gd name="connsiteY205" fmla="*/ 186424 h 838042"/>
                  <a:gd name="connsiteX206" fmla="*/ 420077 w 1037297"/>
                  <a:gd name="connsiteY206" fmla="*/ 207379 h 838042"/>
                  <a:gd name="connsiteX207" fmla="*/ 423887 w 1037297"/>
                  <a:gd name="connsiteY207" fmla="*/ 213094 h 838042"/>
                  <a:gd name="connsiteX208" fmla="*/ 427697 w 1037297"/>
                  <a:gd name="connsiteY208" fmla="*/ 224524 h 838042"/>
                  <a:gd name="connsiteX209" fmla="*/ 425792 w 1037297"/>
                  <a:gd name="connsiteY209" fmla="*/ 251194 h 838042"/>
                  <a:gd name="connsiteX210" fmla="*/ 420077 w 1037297"/>
                  <a:gd name="connsiteY210" fmla="*/ 253099 h 838042"/>
                  <a:gd name="connsiteX211" fmla="*/ 414362 w 1037297"/>
                  <a:gd name="connsiteY211" fmla="*/ 256909 h 838042"/>
                  <a:gd name="connsiteX212" fmla="*/ 423887 w 1037297"/>
                  <a:gd name="connsiteY212"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627636 w 1037297"/>
                  <a:gd name="connsiteY108" fmla="*/ 556959 h 838042"/>
                  <a:gd name="connsiteX109" fmla="*/ 723245 w 1037297"/>
                  <a:gd name="connsiteY109" fmla="*/ 625406 h 838042"/>
                  <a:gd name="connsiteX110" fmla="*/ 780122 w 1037297"/>
                  <a:gd name="connsiteY110" fmla="*/ 656959 h 838042"/>
                  <a:gd name="connsiteX111" fmla="*/ 791552 w 1037297"/>
                  <a:gd name="connsiteY111" fmla="*/ 651244 h 838042"/>
                  <a:gd name="connsiteX112" fmla="*/ 797267 w 1037297"/>
                  <a:gd name="connsiteY112" fmla="*/ 649339 h 838042"/>
                  <a:gd name="connsiteX113" fmla="*/ 804887 w 1037297"/>
                  <a:gd name="connsiteY113" fmla="*/ 632194 h 838042"/>
                  <a:gd name="connsiteX114" fmla="*/ 801077 w 1037297"/>
                  <a:gd name="connsiteY114" fmla="*/ 601714 h 838042"/>
                  <a:gd name="connsiteX115" fmla="*/ 799172 w 1037297"/>
                  <a:gd name="connsiteY115" fmla="*/ 594094 h 838042"/>
                  <a:gd name="connsiteX116" fmla="*/ 785837 w 1037297"/>
                  <a:gd name="connsiteY116" fmla="*/ 576949 h 838042"/>
                  <a:gd name="connsiteX117" fmla="*/ 776312 w 1037297"/>
                  <a:gd name="connsiteY117" fmla="*/ 571234 h 838042"/>
                  <a:gd name="connsiteX118" fmla="*/ 650582 w 1037297"/>
                  <a:gd name="connsiteY118" fmla="*/ 479794 h 838042"/>
                  <a:gd name="connsiteX119" fmla="*/ 646772 w 1037297"/>
                  <a:gd name="connsiteY119" fmla="*/ 462649 h 838042"/>
                  <a:gd name="connsiteX120" fmla="*/ 648677 w 1037297"/>
                  <a:gd name="connsiteY120" fmla="*/ 455029 h 838042"/>
                  <a:gd name="connsiteX121" fmla="*/ 652487 w 1037297"/>
                  <a:gd name="connsiteY121" fmla="*/ 437884 h 838042"/>
                  <a:gd name="connsiteX122" fmla="*/ 656297 w 1037297"/>
                  <a:gd name="connsiteY122" fmla="*/ 432169 h 838042"/>
                  <a:gd name="connsiteX123" fmla="*/ 658202 w 1037297"/>
                  <a:gd name="connsiteY123" fmla="*/ 426454 h 838042"/>
                  <a:gd name="connsiteX124" fmla="*/ 663917 w 1037297"/>
                  <a:gd name="connsiteY124" fmla="*/ 424549 h 838042"/>
                  <a:gd name="connsiteX125" fmla="*/ 673442 w 1037297"/>
                  <a:gd name="connsiteY125" fmla="*/ 413119 h 838042"/>
                  <a:gd name="connsiteX126" fmla="*/ 726782 w 1037297"/>
                  <a:gd name="connsiteY126" fmla="*/ 405499 h 838042"/>
                  <a:gd name="connsiteX127" fmla="*/ 844892 w 1037297"/>
                  <a:gd name="connsiteY127" fmla="*/ 407404 h 838042"/>
                  <a:gd name="connsiteX128" fmla="*/ 873467 w 1037297"/>
                  <a:gd name="connsiteY128" fmla="*/ 409309 h 838042"/>
                  <a:gd name="connsiteX129" fmla="*/ 902042 w 1037297"/>
                  <a:gd name="connsiteY129" fmla="*/ 415024 h 838042"/>
                  <a:gd name="connsiteX130" fmla="*/ 924902 w 1037297"/>
                  <a:gd name="connsiteY130" fmla="*/ 418834 h 838042"/>
                  <a:gd name="connsiteX131" fmla="*/ 953477 w 1037297"/>
                  <a:gd name="connsiteY131" fmla="*/ 424549 h 838042"/>
                  <a:gd name="connsiteX132" fmla="*/ 959192 w 1037297"/>
                  <a:gd name="connsiteY132" fmla="*/ 424549 h 838042"/>
                  <a:gd name="connsiteX133" fmla="*/ 1004912 w 1037297"/>
                  <a:gd name="connsiteY133" fmla="*/ 422644 h 838042"/>
                  <a:gd name="connsiteX134" fmla="*/ 1033487 w 1037297"/>
                  <a:gd name="connsiteY134" fmla="*/ 415024 h 838042"/>
                  <a:gd name="connsiteX135" fmla="*/ 1037297 w 1037297"/>
                  <a:gd name="connsiteY135" fmla="*/ 409309 h 838042"/>
                  <a:gd name="connsiteX136" fmla="*/ 1035392 w 1037297"/>
                  <a:gd name="connsiteY136" fmla="*/ 390259 h 838042"/>
                  <a:gd name="connsiteX137" fmla="*/ 1029677 w 1037297"/>
                  <a:gd name="connsiteY137" fmla="*/ 386449 h 838042"/>
                  <a:gd name="connsiteX138" fmla="*/ 1014437 w 1037297"/>
                  <a:gd name="connsiteY138" fmla="*/ 384544 h 838042"/>
                  <a:gd name="connsiteX139" fmla="*/ 1008722 w 1037297"/>
                  <a:gd name="connsiteY139" fmla="*/ 382639 h 838042"/>
                  <a:gd name="connsiteX140" fmla="*/ 1001102 w 1037297"/>
                  <a:gd name="connsiteY140" fmla="*/ 380734 h 838042"/>
                  <a:gd name="connsiteX141" fmla="*/ 989672 w 1037297"/>
                  <a:gd name="connsiteY141" fmla="*/ 373114 h 838042"/>
                  <a:gd name="connsiteX142" fmla="*/ 978242 w 1037297"/>
                  <a:gd name="connsiteY142" fmla="*/ 369304 h 838042"/>
                  <a:gd name="connsiteX143" fmla="*/ 972527 w 1037297"/>
                  <a:gd name="connsiteY143" fmla="*/ 367399 h 838042"/>
                  <a:gd name="connsiteX144" fmla="*/ 964907 w 1037297"/>
                  <a:gd name="connsiteY144" fmla="*/ 365494 h 838042"/>
                  <a:gd name="connsiteX145" fmla="*/ 959192 w 1037297"/>
                  <a:gd name="connsiteY145" fmla="*/ 363589 h 838042"/>
                  <a:gd name="connsiteX146" fmla="*/ 938237 w 1037297"/>
                  <a:gd name="connsiteY146" fmla="*/ 357874 h 838042"/>
                  <a:gd name="connsiteX147" fmla="*/ 932522 w 1037297"/>
                  <a:gd name="connsiteY147" fmla="*/ 355969 h 838042"/>
                  <a:gd name="connsiteX148" fmla="*/ 827747 w 1037297"/>
                  <a:gd name="connsiteY148" fmla="*/ 357874 h 838042"/>
                  <a:gd name="connsiteX149" fmla="*/ 822032 w 1037297"/>
                  <a:gd name="connsiteY149" fmla="*/ 359779 h 838042"/>
                  <a:gd name="connsiteX150" fmla="*/ 732497 w 1037297"/>
                  <a:gd name="connsiteY150" fmla="*/ 361684 h 838042"/>
                  <a:gd name="connsiteX151" fmla="*/ 719162 w 1037297"/>
                  <a:gd name="connsiteY151" fmla="*/ 365494 h 838042"/>
                  <a:gd name="connsiteX152" fmla="*/ 698207 w 1037297"/>
                  <a:gd name="connsiteY152" fmla="*/ 367399 h 838042"/>
                  <a:gd name="connsiteX153" fmla="*/ 671537 w 1037297"/>
                  <a:gd name="connsiteY153" fmla="*/ 369304 h 838042"/>
                  <a:gd name="connsiteX154" fmla="*/ 671537 w 1037297"/>
                  <a:gd name="connsiteY154" fmla="*/ 369304 h 838042"/>
                  <a:gd name="connsiteX155" fmla="*/ 648677 w 1037297"/>
                  <a:gd name="connsiteY155" fmla="*/ 373114 h 838042"/>
                  <a:gd name="connsiteX156" fmla="*/ 644867 w 1037297"/>
                  <a:gd name="connsiteY156" fmla="*/ 361684 h 838042"/>
                  <a:gd name="connsiteX157" fmla="*/ 642962 w 1037297"/>
                  <a:gd name="connsiteY157" fmla="*/ 355969 h 838042"/>
                  <a:gd name="connsiteX158" fmla="*/ 644867 w 1037297"/>
                  <a:gd name="connsiteY158" fmla="*/ 338824 h 838042"/>
                  <a:gd name="connsiteX159" fmla="*/ 646772 w 1037297"/>
                  <a:gd name="connsiteY159" fmla="*/ 333109 h 838042"/>
                  <a:gd name="connsiteX160" fmla="*/ 663917 w 1037297"/>
                  <a:gd name="connsiteY160" fmla="*/ 323584 h 838042"/>
                  <a:gd name="connsiteX161" fmla="*/ 675347 w 1037297"/>
                  <a:gd name="connsiteY161" fmla="*/ 315964 h 838042"/>
                  <a:gd name="connsiteX162" fmla="*/ 677252 w 1037297"/>
                  <a:gd name="connsiteY162" fmla="*/ 310249 h 838042"/>
                  <a:gd name="connsiteX163" fmla="*/ 682967 w 1037297"/>
                  <a:gd name="connsiteY163" fmla="*/ 308344 h 838042"/>
                  <a:gd name="connsiteX164" fmla="*/ 688682 w 1037297"/>
                  <a:gd name="connsiteY164" fmla="*/ 304534 h 838042"/>
                  <a:gd name="connsiteX165" fmla="*/ 698207 w 1037297"/>
                  <a:gd name="connsiteY165" fmla="*/ 295009 h 838042"/>
                  <a:gd name="connsiteX166" fmla="*/ 707732 w 1037297"/>
                  <a:gd name="connsiteY166" fmla="*/ 283579 h 838042"/>
                  <a:gd name="connsiteX167" fmla="*/ 719162 w 1037297"/>
                  <a:gd name="connsiteY167" fmla="*/ 275959 h 838042"/>
                  <a:gd name="connsiteX168" fmla="*/ 734402 w 1037297"/>
                  <a:gd name="connsiteY168" fmla="*/ 262624 h 838042"/>
                  <a:gd name="connsiteX169" fmla="*/ 743927 w 1037297"/>
                  <a:gd name="connsiteY169" fmla="*/ 251194 h 838042"/>
                  <a:gd name="connsiteX170" fmla="*/ 755357 w 1037297"/>
                  <a:gd name="connsiteY170" fmla="*/ 241669 h 838042"/>
                  <a:gd name="connsiteX171" fmla="*/ 761072 w 1037297"/>
                  <a:gd name="connsiteY171" fmla="*/ 230239 h 838042"/>
                  <a:gd name="connsiteX172" fmla="*/ 762977 w 1037297"/>
                  <a:gd name="connsiteY172" fmla="*/ 224524 h 838042"/>
                  <a:gd name="connsiteX173" fmla="*/ 768692 w 1037297"/>
                  <a:gd name="connsiteY173" fmla="*/ 213094 h 838042"/>
                  <a:gd name="connsiteX174" fmla="*/ 766787 w 1037297"/>
                  <a:gd name="connsiteY174" fmla="*/ 197854 h 838042"/>
                  <a:gd name="connsiteX175" fmla="*/ 761072 w 1037297"/>
                  <a:gd name="connsiteY175" fmla="*/ 195949 h 838042"/>
                  <a:gd name="connsiteX176" fmla="*/ 740117 w 1037297"/>
                  <a:gd name="connsiteY176" fmla="*/ 197854 h 838042"/>
                  <a:gd name="connsiteX177" fmla="*/ 734402 w 1037297"/>
                  <a:gd name="connsiteY177" fmla="*/ 201664 h 838042"/>
                  <a:gd name="connsiteX178" fmla="*/ 722972 w 1037297"/>
                  <a:gd name="connsiteY178" fmla="*/ 205474 h 838042"/>
                  <a:gd name="connsiteX179" fmla="*/ 719162 w 1037297"/>
                  <a:gd name="connsiteY179" fmla="*/ 211189 h 838042"/>
                  <a:gd name="connsiteX180" fmla="*/ 713447 w 1037297"/>
                  <a:gd name="connsiteY180" fmla="*/ 213094 h 838042"/>
                  <a:gd name="connsiteX181" fmla="*/ 707732 w 1037297"/>
                  <a:gd name="connsiteY181" fmla="*/ 216904 h 838042"/>
                  <a:gd name="connsiteX182" fmla="*/ 702017 w 1037297"/>
                  <a:gd name="connsiteY182" fmla="*/ 222619 h 838042"/>
                  <a:gd name="connsiteX183" fmla="*/ 694397 w 1037297"/>
                  <a:gd name="connsiteY183" fmla="*/ 226429 h 838042"/>
                  <a:gd name="connsiteX184" fmla="*/ 652487 w 1037297"/>
                  <a:gd name="connsiteY184" fmla="*/ 255004 h 838042"/>
                  <a:gd name="connsiteX185" fmla="*/ 639152 w 1037297"/>
                  <a:gd name="connsiteY185" fmla="*/ 266434 h 838042"/>
                  <a:gd name="connsiteX186" fmla="*/ 629627 w 1037297"/>
                  <a:gd name="connsiteY186" fmla="*/ 283579 h 838042"/>
                  <a:gd name="connsiteX187" fmla="*/ 604862 w 1037297"/>
                  <a:gd name="connsiteY187" fmla="*/ 289294 h 838042"/>
                  <a:gd name="connsiteX188" fmla="*/ 591527 w 1037297"/>
                  <a:gd name="connsiteY188" fmla="*/ 293104 h 838042"/>
                  <a:gd name="connsiteX189" fmla="*/ 576287 w 1037297"/>
                  <a:gd name="connsiteY189" fmla="*/ 291199 h 838042"/>
                  <a:gd name="connsiteX190" fmla="*/ 564857 w 1037297"/>
                  <a:gd name="connsiteY190" fmla="*/ 287389 h 838042"/>
                  <a:gd name="connsiteX191" fmla="*/ 553427 w 1037297"/>
                  <a:gd name="connsiteY191" fmla="*/ 283579 h 838042"/>
                  <a:gd name="connsiteX192" fmla="*/ 541997 w 1037297"/>
                  <a:gd name="connsiteY192" fmla="*/ 279769 h 838042"/>
                  <a:gd name="connsiteX193" fmla="*/ 536282 w 1037297"/>
                  <a:gd name="connsiteY193" fmla="*/ 277864 h 838042"/>
                  <a:gd name="connsiteX194" fmla="*/ 530567 w 1037297"/>
                  <a:gd name="connsiteY194" fmla="*/ 274054 h 838042"/>
                  <a:gd name="connsiteX195" fmla="*/ 519137 w 1037297"/>
                  <a:gd name="connsiteY195" fmla="*/ 268339 h 838042"/>
                  <a:gd name="connsiteX196" fmla="*/ 511517 w 1037297"/>
                  <a:gd name="connsiteY196" fmla="*/ 256909 h 838042"/>
                  <a:gd name="connsiteX197" fmla="*/ 507707 w 1037297"/>
                  <a:gd name="connsiteY197" fmla="*/ 235954 h 838042"/>
                  <a:gd name="connsiteX198" fmla="*/ 509612 w 1037297"/>
                  <a:gd name="connsiteY198" fmla="*/ 171184 h 838042"/>
                  <a:gd name="connsiteX199" fmla="*/ 508314 w 1037297"/>
                  <a:gd name="connsiteY199" fmla="*/ 73485 h 838042"/>
                  <a:gd name="connsiteX200" fmla="*/ 454116 w 1037297"/>
                  <a:gd name="connsiteY200" fmla="*/ 11248 h 838042"/>
                  <a:gd name="connsiteX201" fmla="*/ 435401 w 1037297"/>
                  <a:gd name="connsiteY201" fmla="*/ 68523 h 838042"/>
                  <a:gd name="connsiteX202" fmla="*/ 427697 w 1037297"/>
                  <a:gd name="connsiteY202" fmla="*/ 137103 h 838042"/>
                  <a:gd name="connsiteX203" fmla="*/ 420077 w 1037297"/>
                  <a:gd name="connsiteY203" fmla="*/ 169279 h 838042"/>
                  <a:gd name="connsiteX204" fmla="*/ 416267 w 1037297"/>
                  <a:gd name="connsiteY204" fmla="*/ 186424 h 838042"/>
                  <a:gd name="connsiteX205" fmla="*/ 420077 w 1037297"/>
                  <a:gd name="connsiteY205" fmla="*/ 207379 h 838042"/>
                  <a:gd name="connsiteX206" fmla="*/ 423887 w 1037297"/>
                  <a:gd name="connsiteY206" fmla="*/ 213094 h 838042"/>
                  <a:gd name="connsiteX207" fmla="*/ 427697 w 1037297"/>
                  <a:gd name="connsiteY207" fmla="*/ 224524 h 838042"/>
                  <a:gd name="connsiteX208" fmla="*/ 425792 w 1037297"/>
                  <a:gd name="connsiteY208" fmla="*/ 251194 h 838042"/>
                  <a:gd name="connsiteX209" fmla="*/ 420077 w 1037297"/>
                  <a:gd name="connsiteY209" fmla="*/ 253099 h 838042"/>
                  <a:gd name="connsiteX210" fmla="*/ 414362 w 1037297"/>
                  <a:gd name="connsiteY210" fmla="*/ 256909 h 838042"/>
                  <a:gd name="connsiteX211" fmla="*/ 423887 w 1037297"/>
                  <a:gd name="connsiteY211"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627636 w 1037297"/>
                  <a:gd name="connsiteY108" fmla="*/ 556959 h 838042"/>
                  <a:gd name="connsiteX109" fmla="*/ 723245 w 1037297"/>
                  <a:gd name="connsiteY109" fmla="*/ 625406 h 838042"/>
                  <a:gd name="connsiteX110" fmla="*/ 780122 w 1037297"/>
                  <a:gd name="connsiteY110" fmla="*/ 656959 h 838042"/>
                  <a:gd name="connsiteX111" fmla="*/ 791552 w 1037297"/>
                  <a:gd name="connsiteY111" fmla="*/ 651244 h 838042"/>
                  <a:gd name="connsiteX112" fmla="*/ 797267 w 1037297"/>
                  <a:gd name="connsiteY112" fmla="*/ 649339 h 838042"/>
                  <a:gd name="connsiteX113" fmla="*/ 804887 w 1037297"/>
                  <a:gd name="connsiteY113" fmla="*/ 632194 h 838042"/>
                  <a:gd name="connsiteX114" fmla="*/ 801077 w 1037297"/>
                  <a:gd name="connsiteY114" fmla="*/ 601714 h 838042"/>
                  <a:gd name="connsiteX115" fmla="*/ 785837 w 1037297"/>
                  <a:gd name="connsiteY115" fmla="*/ 576949 h 838042"/>
                  <a:gd name="connsiteX116" fmla="*/ 776312 w 1037297"/>
                  <a:gd name="connsiteY116" fmla="*/ 571234 h 838042"/>
                  <a:gd name="connsiteX117" fmla="*/ 650582 w 1037297"/>
                  <a:gd name="connsiteY117" fmla="*/ 479794 h 838042"/>
                  <a:gd name="connsiteX118" fmla="*/ 646772 w 1037297"/>
                  <a:gd name="connsiteY118" fmla="*/ 462649 h 838042"/>
                  <a:gd name="connsiteX119" fmla="*/ 648677 w 1037297"/>
                  <a:gd name="connsiteY119" fmla="*/ 455029 h 838042"/>
                  <a:gd name="connsiteX120" fmla="*/ 652487 w 1037297"/>
                  <a:gd name="connsiteY120" fmla="*/ 437884 h 838042"/>
                  <a:gd name="connsiteX121" fmla="*/ 656297 w 1037297"/>
                  <a:gd name="connsiteY121" fmla="*/ 432169 h 838042"/>
                  <a:gd name="connsiteX122" fmla="*/ 658202 w 1037297"/>
                  <a:gd name="connsiteY122" fmla="*/ 426454 h 838042"/>
                  <a:gd name="connsiteX123" fmla="*/ 663917 w 1037297"/>
                  <a:gd name="connsiteY123" fmla="*/ 424549 h 838042"/>
                  <a:gd name="connsiteX124" fmla="*/ 673442 w 1037297"/>
                  <a:gd name="connsiteY124" fmla="*/ 413119 h 838042"/>
                  <a:gd name="connsiteX125" fmla="*/ 726782 w 1037297"/>
                  <a:gd name="connsiteY125" fmla="*/ 405499 h 838042"/>
                  <a:gd name="connsiteX126" fmla="*/ 844892 w 1037297"/>
                  <a:gd name="connsiteY126" fmla="*/ 407404 h 838042"/>
                  <a:gd name="connsiteX127" fmla="*/ 873467 w 1037297"/>
                  <a:gd name="connsiteY127" fmla="*/ 409309 h 838042"/>
                  <a:gd name="connsiteX128" fmla="*/ 902042 w 1037297"/>
                  <a:gd name="connsiteY128" fmla="*/ 415024 h 838042"/>
                  <a:gd name="connsiteX129" fmla="*/ 924902 w 1037297"/>
                  <a:gd name="connsiteY129" fmla="*/ 418834 h 838042"/>
                  <a:gd name="connsiteX130" fmla="*/ 953477 w 1037297"/>
                  <a:gd name="connsiteY130" fmla="*/ 424549 h 838042"/>
                  <a:gd name="connsiteX131" fmla="*/ 959192 w 1037297"/>
                  <a:gd name="connsiteY131" fmla="*/ 424549 h 838042"/>
                  <a:gd name="connsiteX132" fmla="*/ 1004912 w 1037297"/>
                  <a:gd name="connsiteY132" fmla="*/ 422644 h 838042"/>
                  <a:gd name="connsiteX133" fmla="*/ 1033487 w 1037297"/>
                  <a:gd name="connsiteY133" fmla="*/ 415024 h 838042"/>
                  <a:gd name="connsiteX134" fmla="*/ 1037297 w 1037297"/>
                  <a:gd name="connsiteY134" fmla="*/ 409309 h 838042"/>
                  <a:gd name="connsiteX135" fmla="*/ 1035392 w 1037297"/>
                  <a:gd name="connsiteY135" fmla="*/ 390259 h 838042"/>
                  <a:gd name="connsiteX136" fmla="*/ 1029677 w 1037297"/>
                  <a:gd name="connsiteY136" fmla="*/ 386449 h 838042"/>
                  <a:gd name="connsiteX137" fmla="*/ 1014437 w 1037297"/>
                  <a:gd name="connsiteY137" fmla="*/ 384544 h 838042"/>
                  <a:gd name="connsiteX138" fmla="*/ 1008722 w 1037297"/>
                  <a:gd name="connsiteY138" fmla="*/ 382639 h 838042"/>
                  <a:gd name="connsiteX139" fmla="*/ 1001102 w 1037297"/>
                  <a:gd name="connsiteY139" fmla="*/ 380734 h 838042"/>
                  <a:gd name="connsiteX140" fmla="*/ 989672 w 1037297"/>
                  <a:gd name="connsiteY140" fmla="*/ 373114 h 838042"/>
                  <a:gd name="connsiteX141" fmla="*/ 978242 w 1037297"/>
                  <a:gd name="connsiteY141" fmla="*/ 369304 h 838042"/>
                  <a:gd name="connsiteX142" fmla="*/ 972527 w 1037297"/>
                  <a:gd name="connsiteY142" fmla="*/ 367399 h 838042"/>
                  <a:gd name="connsiteX143" fmla="*/ 964907 w 1037297"/>
                  <a:gd name="connsiteY143" fmla="*/ 365494 h 838042"/>
                  <a:gd name="connsiteX144" fmla="*/ 959192 w 1037297"/>
                  <a:gd name="connsiteY144" fmla="*/ 363589 h 838042"/>
                  <a:gd name="connsiteX145" fmla="*/ 938237 w 1037297"/>
                  <a:gd name="connsiteY145" fmla="*/ 357874 h 838042"/>
                  <a:gd name="connsiteX146" fmla="*/ 932522 w 1037297"/>
                  <a:gd name="connsiteY146" fmla="*/ 355969 h 838042"/>
                  <a:gd name="connsiteX147" fmla="*/ 827747 w 1037297"/>
                  <a:gd name="connsiteY147" fmla="*/ 357874 h 838042"/>
                  <a:gd name="connsiteX148" fmla="*/ 822032 w 1037297"/>
                  <a:gd name="connsiteY148" fmla="*/ 359779 h 838042"/>
                  <a:gd name="connsiteX149" fmla="*/ 732497 w 1037297"/>
                  <a:gd name="connsiteY149" fmla="*/ 361684 h 838042"/>
                  <a:gd name="connsiteX150" fmla="*/ 719162 w 1037297"/>
                  <a:gd name="connsiteY150" fmla="*/ 365494 h 838042"/>
                  <a:gd name="connsiteX151" fmla="*/ 698207 w 1037297"/>
                  <a:gd name="connsiteY151" fmla="*/ 367399 h 838042"/>
                  <a:gd name="connsiteX152" fmla="*/ 671537 w 1037297"/>
                  <a:gd name="connsiteY152" fmla="*/ 369304 h 838042"/>
                  <a:gd name="connsiteX153" fmla="*/ 671537 w 1037297"/>
                  <a:gd name="connsiteY153" fmla="*/ 369304 h 838042"/>
                  <a:gd name="connsiteX154" fmla="*/ 648677 w 1037297"/>
                  <a:gd name="connsiteY154" fmla="*/ 373114 h 838042"/>
                  <a:gd name="connsiteX155" fmla="*/ 644867 w 1037297"/>
                  <a:gd name="connsiteY155" fmla="*/ 361684 h 838042"/>
                  <a:gd name="connsiteX156" fmla="*/ 642962 w 1037297"/>
                  <a:gd name="connsiteY156" fmla="*/ 355969 h 838042"/>
                  <a:gd name="connsiteX157" fmla="*/ 644867 w 1037297"/>
                  <a:gd name="connsiteY157" fmla="*/ 338824 h 838042"/>
                  <a:gd name="connsiteX158" fmla="*/ 646772 w 1037297"/>
                  <a:gd name="connsiteY158" fmla="*/ 333109 h 838042"/>
                  <a:gd name="connsiteX159" fmla="*/ 663917 w 1037297"/>
                  <a:gd name="connsiteY159" fmla="*/ 323584 h 838042"/>
                  <a:gd name="connsiteX160" fmla="*/ 675347 w 1037297"/>
                  <a:gd name="connsiteY160" fmla="*/ 315964 h 838042"/>
                  <a:gd name="connsiteX161" fmla="*/ 677252 w 1037297"/>
                  <a:gd name="connsiteY161" fmla="*/ 310249 h 838042"/>
                  <a:gd name="connsiteX162" fmla="*/ 682967 w 1037297"/>
                  <a:gd name="connsiteY162" fmla="*/ 308344 h 838042"/>
                  <a:gd name="connsiteX163" fmla="*/ 688682 w 1037297"/>
                  <a:gd name="connsiteY163" fmla="*/ 304534 h 838042"/>
                  <a:gd name="connsiteX164" fmla="*/ 698207 w 1037297"/>
                  <a:gd name="connsiteY164" fmla="*/ 295009 h 838042"/>
                  <a:gd name="connsiteX165" fmla="*/ 707732 w 1037297"/>
                  <a:gd name="connsiteY165" fmla="*/ 283579 h 838042"/>
                  <a:gd name="connsiteX166" fmla="*/ 719162 w 1037297"/>
                  <a:gd name="connsiteY166" fmla="*/ 275959 h 838042"/>
                  <a:gd name="connsiteX167" fmla="*/ 734402 w 1037297"/>
                  <a:gd name="connsiteY167" fmla="*/ 262624 h 838042"/>
                  <a:gd name="connsiteX168" fmla="*/ 743927 w 1037297"/>
                  <a:gd name="connsiteY168" fmla="*/ 251194 h 838042"/>
                  <a:gd name="connsiteX169" fmla="*/ 755357 w 1037297"/>
                  <a:gd name="connsiteY169" fmla="*/ 241669 h 838042"/>
                  <a:gd name="connsiteX170" fmla="*/ 761072 w 1037297"/>
                  <a:gd name="connsiteY170" fmla="*/ 230239 h 838042"/>
                  <a:gd name="connsiteX171" fmla="*/ 762977 w 1037297"/>
                  <a:gd name="connsiteY171" fmla="*/ 224524 h 838042"/>
                  <a:gd name="connsiteX172" fmla="*/ 768692 w 1037297"/>
                  <a:gd name="connsiteY172" fmla="*/ 213094 h 838042"/>
                  <a:gd name="connsiteX173" fmla="*/ 766787 w 1037297"/>
                  <a:gd name="connsiteY173" fmla="*/ 197854 h 838042"/>
                  <a:gd name="connsiteX174" fmla="*/ 761072 w 1037297"/>
                  <a:gd name="connsiteY174" fmla="*/ 195949 h 838042"/>
                  <a:gd name="connsiteX175" fmla="*/ 740117 w 1037297"/>
                  <a:gd name="connsiteY175" fmla="*/ 197854 h 838042"/>
                  <a:gd name="connsiteX176" fmla="*/ 734402 w 1037297"/>
                  <a:gd name="connsiteY176" fmla="*/ 201664 h 838042"/>
                  <a:gd name="connsiteX177" fmla="*/ 722972 w 1037297"/>
                  <a:gd name="connsiteY177" fmla="*/ 205474 h 838042"/>
                  <a:gd name="connsiteX178" fmla="*/ 719162 w 1037297"/>
                  <a:gd name="connsiteY178" fmla="*/ 211189 h 838042"/>
                  <a:gd name="connsiteX179" fmla="*/ 713447 w 1037297"/>
                  <a:gd name="connsiteY179" fmla="*/ 213094 h 838042"/>
                  <a:gd name="connsiteX180" fmla="*/ 707732 w 1037297"/>
                  <a:gd name="connsiteY180" fmla="*/ 216904 h 838042"/>
                  <a:gd name="connsiteX181" fmla="*/ 702017 w 1037297"/>
                  <a:gd name="connsiteY181" fmla="*/ 222619 h 838042"/>
                  <a:gd name="connsiteX182" fmla="*/ 694397 w 1037297"/>
                  <a:gd name="connsiteY182" fmla="*/ 226429 h 838042"/>
                  <a:gd name="connsiteX183" fmla="*/ 652487 w 1037297"/>
                  <a:gd name="connsiteY183" fmla="*/ 255004 h 838042"/>
                  <a:gd name="connsiteX184" fmla="*/ 639152 w 1037297"/>
                  <a:gd name="connsiteY184" fmla="*/ 266434 h 838042"/>
                  <a:gd name="connsiteX185" fmla="*/ 629627 w 1037297"/>
                  <a:gd name="connsiteY185" fmla="*/ 283579 h 838042"/>
                  <a:gd name="connsiteX186" fmla="*/ 604862 w 1037297"/>
                  <a:gd name="connsiteY186" fmla="*/ 289294 h 838042"/>
                  <a:gd name="connsiteX187" fmla="*/ 591527 w 1037297"/>
                  <a:gd name="connsiteY187" fmla="*/ 293104 h 838042"/>
                  <a:gd name="connsiteX188" fmla="*/ 576287 w 1037297"/>
                  <a:gd name="connsiteY188" fmla="*/ 291199 h 838042"/>
                  <a:gd name="connsiteX189" fmla="*/ 564857 w 1037297"/>
                  <a:gd name="connsiteY189" fmla="*/ 287389 h 838042"/>
                  <a:gd name="connsiteX190" fmla="*/ 553427 w 1037297"/>
                  <a:gd name="connsiteY190" fmla="*/ 283579 h 838042"/>
                  <a:gd name="connsiteX191" fmla="*/ 541997 w 1037297"/>
                  <a:gd name="connsiteY191" fmla="*/ 279769 h 838042"/>
                  <a:gd name="connsiteX192" fmla="*/ 536282 w 1037297"/>
                  <a:gd name="connsiteY192" fmla="*/ 277864 h 838042"/>
                  <a:gd name="connsiteX193" fmla="*/ 530567 w 1037297"/>
                  <a:gd name="connsiteY193" fmla="*/ 274054 h 838042"/>
                  <a:gd name="connsiteX194" fmla="*/ 519137 w 1037297"/>
                  <a:gd name="connsiteY194" fmla="*/ 268339 h 838042"/>
                  <a:gd name="connsiteX195" fmla="*/ 511517 w 1037297"/>
                  <a:gd name="connsiteY195" fmla="*/ 256909 h 838042"/>
                  <a:gd name="connsiteX196" fmla="*/ 507707 w 1037297"/>
                  <a:gd name="connsiteY196" fmla="*/ 235954 h 838042"/>
                  <a:gd name="connsiteX197" fmla="*/ 509612 w 1037297"/>
                  <a:gd name="connsiteY197" fmla="*/ 171184 h 838042"/>
                  <a:gd name="connsiteX198" fmla="*/ 508314 w 1037297"/>
                  <a:gd name="connsiteY198" fmla="*/ 73485 h 838042"/>
                  <a:gd name="connsiteX199" fmla="*/ 454116 w 1037297"/>
                  <a:gd name="connsiteY199" fmla="*/ 11248 h 838042"/>
                  <a:gd name="connsiteX200" fmla="*/ 435401 w 1037297"/>
                  <a:gd name="connsiteY200" fmla="*/ 68523 h 838042"/>
                  <a:gd name="connsiteX201" fmla="*/ 427697 w 1037297"/>
                  <a:gd name="connsiteY201" fmla="*/ 137103 h 838042"/>
                  <a:gd name="connsiteX202" fmla="*/ 420077 w 1037297"/>
                  <a:gd name="connsiteY202" fmla="*/ 169279 h 838042"/>
                  <a:gd name="connsiteX203" fmla="*/ 416267 w 1037297"/>
                  <a:gd name="connsiteY203" fmla="*/ 186424 h 838042"/>
                  <a:gd name="connsiteX204" fmla="*/ 420077 w 1037297"/>
                  <a:gd name="connsiteY204" fmla="*/ 207379 h 838042"/>
                  <a:gd name="connsiteX205" fmla="*/ 423887 w 1037297"/>
                  <a:gd name="connsiteY205" fmla="*/ 213094 h 838042"/>
                  <a:gd name="connsiteX206" fmla="*/ 427697 w 1037297"/>
                  <a:gd name="connsiteY206" fmla="*/ 224524 h 838042"/>
                  <a:gd name="connsiteX207" fmla="*/ 425792 w 1037297"/>
                  <a:gd name="connsiteY207" fmla="*/ 251194 h 838042"/>
                  <a:gd name="connsiteX208" fmla="*/ 420077 w 1037297"/>
                  <a:gd name="connsiteY208" fmla="*/ 253099 h 838042"/>
                  <a:gd name="connsiteX209" fmla="*/ 414362 w 1037297"/>
                  <a:gd name="connsiteY209" fmla="*/ 256909 h 838042"/>
                  <a:gd name="connsiteX210" fmla="*/ 423887 w 1037297"/>
                  <a:gd name="connsiteY210"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627636 w 1037297"/>
                  <a:gd name="connsiteY108" fmla="*/ 556959 h 838042"/>
                  <a:gd name="connsiteX109" fmla="*/ 723245 w 1037297"/>
                  <a:gd name="connsiteY109" fmla="*/ 625406 h 838042"/>
                  <a:gd name="connsiteX110" fmla="*/ 780122 w 1037297"/>
                  <a:gd name="connsiteY110" fmla="*/ 656959 h 838042"/>
                  <a:gd name="connsiteX111" fmla="*/ 791552 w 1037297"/>
                  <a:gd name="connsiteY111" fmla="*/ 651244 h 838042"/>
                  <a:gd name="connsiteX112" fmla="*/ 797267 w 1037297"/>
                  <a:gd name="connsiteY112" fmla="*/ 649339 h 838042"/>
                  <a:gd name="connsiteX113" fmla="*/ 804887 w 1037297"/>
                  <a:gd name="connsiteY113" fmla="*/ 632194 h 838042"/>
                  <a:gd name="connsiteX114" fmla="*/ 801077 w 1037297"/>
                  <a:gd name="connsiteY114" fmla="*/ 601714 h 838042"/>
                  <a:gd name="connsiteX115" fmla="*/ 785837 w 1037297"/>
                  <a:gd name="connsiteY115" fmla="*/ 576949 h 838042"/>
                  <a:gd name="connsiteX116" fmla="*/ 650582 w 1037297"/>
                  <a:gd name="connsiteY116" fmla="*/ 479794 h 838042"/>
                  <a:gd name="connsiteX117" fmla="*/ 646772 w 1037297"/>
                  <a:gd name="connsiteY117" fmla="*/ 462649 h 838042"/>
                  <a:gd name="connsiteX118" fmla="*/ 648677 w 1037297"/>
                  <a:gd name="connsiteY118" fmla="*/ 455029 h 838042"/>
                  <a:gd name="connsiteX119" fmla="*/ 652487 w 1037297"/>
                  <a:gd name="connsiteY119" fmla="*/ 437884 h 838042"/>
                  <a:gd name="connsiteX120" fmla="*/ 656297 w 1037297"/>
                  <a:gd name="connsiteY120" fmla="*/ 432169 h 838042"/>
                  <a:gd name="connsiteX121" fmla="*/ 658202 w 1037297"/>
                  <a:gd name="connsiteY121" fmla="*/ 426454 h 838042"/>
                  <a:gd name="connsiteX122" fmla="*/ 663917 w 1037297"/>
                  <a:gd name="connsiteY122" fmla="*/ 424549 h 838042"/>
                  <a:gd name="connsiteX123" fmla="*/ 673442 w 1037297"/>
                  <a:gd name="connsiteY123" fmla="*/ 413119 h 838042"/>
                  <a:gd name="connsiteX124" fmla="*/ 726782 w 1037297"/>
                  <a:gd name="connsiteY124" fmla="*/ 405499 h 838042"/>
                  <a:gd name="connsiteX125" fmla="*/ 844892 w 1037297"/>
                  <a:gd name="connsiteY125" fmla="*/ 407404 h 838042"/>
                  <a:gd name="connsiteX126" fmla="*/ 873467 w 1037297"/>
                  <a:gd name="connsiteY126" fmla="*/ 409309 h 838042"/>
                  <a:gd name="connsiteX127" fmla="*/ 902042 w 1037297"/>
                  <a:gd name="connsiteY127" fmla="*/ 415024 h 838042"/>
                  <a:gd name="connsiteX128" fmla="*/ 924902 w 1037297"/>
                  <a:gd name="connsiteY128" fmla="*/ 418834 h 838042"/>
                  <a:gd name="connsiteX129" fmla="*/ 953477 w 1037297"/>
                  <a:gd name="connsiteY129" fmla="*/ 424549 h 838042"/>
                  <a:gd name="connsiteX130" fmla="*/ 959192 w 1037297"/>
                  <a:gd name="connsiteY130" fmla="*/ 424549 h 838042"/>
                  <a:gd name="connsiteX131" fmla="*/ 1004912 w 1037297"/>
                  <a:gd name="connsiteY131" fmla="*/ 422644 h 838042"/>
                  <a:gd name="connsiteX132" fmla="*/ 1033487 w 1037297"/>
                  <a:gd name="connsiteY132" fmla="*/ 415024 h 838042"/>
                  <a:gd name="connsiteX133" fmla="*/ 1037297 w 1037297"/>
                  <a:gd name="connsiteY133" fmla="*/ 409309 h 838042"/>
                  <a:gd name="connsiteX134" fmla="*/ 1035392 w 1037297"/>
                  <a:gd name="connsiteY134" fmla="*/ 390259 h 838042"/>
                  <a:gd name="connsiteX135" fmla="*/ 1029677 w 1037297"/>
                  <a:gd name="connsiteY135" fmla="*/ 386449 h 838042"/>
                  <a:gd name="connsiteX136" fmla="*/ 1014437 w 1037297"/>
                  <a:gd name="connsiteY136" fmla="*/ 384544 h 838042"/>
                  <a:gd name="connsiteX137" fmla="*/ 1008722 w 1037297"/>
                  <a:gd name="connsiteY137" fmla="*/ 382639 h 838042"/>
                  <a:gd name="connsiteX138" fmla="*/ 1001102 w 1037297"/>
                  <a:gd name="connsiteY138" fmla="*/ 380734 h 838042"/>
                  <a:gd name="connsiteX139" fmla="*/ 989672 w 1037297"/>
                  <a:gd name="connsiteY139" fmla="*/ 373114 h 838042"/>
                  <a:gd name="connsiteX140" fmla="*/ 978242 w 1037297"/>
                  <a:gd name="connsiteY140" fmla="*/ 369304 h 838042"/>
                  <a:gd name="connsiteX141" fmla="*/ 972527 w 1037297"/>
                  <a:gd name="connsiteY141" fmla="*/ 367399 h 838042"/>
                  <a:gd name="connsiteX142" fmla="*/ 964907 w 1037297"/>
                  <a:gd name="connsiteY142" fmla="*/ 365494 h 838042"/>
                  <a:gd name="connsiteX143" fmla="*/ 959192 w 1037297"/>
                  <a:gd name="connsiteY143" fmla="*/ 363589 h 838042"/>
                  <a:gd name="connsiteX144" fmla="*/ 938237 w 1037297"/>
                  <a:gd name="connsiteY144" fmla="*/ 357874 h 838042"/>
                  <a:gd name="connsiteX145" fmla="*/ 932522 w 1037297"/>
                  <a:gd name="connsiteY145" fmla="*/ 355969 h 838042"/>
                  <a:gd name="connsiteX146" fmla="*/ 827747 w 1037297"/>
                  <a:gd name="connsiteY146" fmla="*/ 357874 h 838042"/>
                  <a:gd name="connsiteX147" fmla="*/ 822032 w 1037297"/>
                  <a:gd name="connsiteY147" fmla="*/ 359779 h 838042"/>
                  <a:gd name="connsiteX148" fmla="*/ 732497 w 1037297"/>
                  <a:gd name="connsiteY148" fmla="*/ 361684 h 838042"/>
                  <a:gd name="connsiteX149" fmla="*/ 719162 w 1037297"/>
                  <a:gd name="connsiteY149" fmla="*/ 365494 h 838042"/>
                  <a:gd name="connsiteX150" fmla="*/ 698207 w 1037297"/>
                  <a:gd name="connsiteY150" fmla="*/ 367399 h 838042"/>
                  <a:gd name="connsiteX151" fmla="*/ 671537 w 1037297"/>
                  <a:gd name="connsiteY151" fmla="*/ 369304 h 838042"/>
                  <a:gd name="connsiteX152" fmla="*/ 671537 w 1037297"/>
                  <a:gd name="connsiteY152" fmla="*/ 369304 h 838042"/>
                  <a:gd name="connsiteX153" fmla="*/ 648677 w 1037297"/>
                  <a:gd name="connsiteY153" fmla="*/ 373114 h 838042"/>
                  <a:gd name="connsiteX154" fmla="*/ 644867 w 1037297"/>
                  <a:gd name="connsiteY154" fmla="*/ 361684 h 838042"/>
                  <a:gd name="connsiteX155" fmla="*/ 642962 w 1037297"/>
                  <a:gd name="connsiteY155" fmla="*/ 355969 h 838042"/>
                  <a:gd name="connsiteX156" fmla="*/ 644867 w 1037297"/>
                  <a:gd name="connsiteY156" fmla="*/ 338824 h 838042"/>
                  <a:gd name="connsiteX157" fmla="*/ 646772 w 1037297"/>
                  <a:gd name="connsiteY157" fmla="*/ 333109 h 838042"/>
                  <a:gd name="connsiteX158" fmla="*/ 663917 w 1037297"/>
                  <a:gd name="connsiteY158" fmla="*/ 323584 h 838042"/>
                  <a:gd name="connsiteX159" fmla="*/ 675347 w 1037297"/>
                  <a:gd name="connsiteY159" fmla="*/ 315964 h 838042"/>
                  <a:gd name="connsiteX160" fmla="*/ 677252 w 1037297"/>
                  <a:gd name="connsiteY160" fmla="*/ 310249 h 838042"/>
                  <a:gd name="connsiteX161" fmla="*/ 682967 w 1037297"/>
                  <a:gd name="connsiteY161" fmla="*/ 308344 h 838042"/>
                  <a:gd name="connsiteX162" fmla="*/ 688682 w 1037297"/>
                  <a:gd name="connsiteY162" fmla="*/ 304534 h 838042"/>
                  <a:gd name="connsiteX163" fmla="*/ 698207 w 1037297"/>
                  <a:gd name="connsiteY163" fmla="*/ 295009 h 838042"/>
                  <a:gd name="connsiteX164" fmla="*/ 707732 w 1037297"/>
                  <a:gd name="connsiteY164" fmla="*/ 283579 h 838042"/>
                  <a:gd name="connsiteX165" fmla="*/ 719162 w 1037297"/>
                  <a:gd name="connsiteY165" fmla="*/ 275959 h 838042"/>
                  <a:gd name="connsiteX166" fmla="*/ 734402 w 1037297"/>
                  <a:gd name="connsiteY166" fmla="*/ 262624 h 838042"/>
                  <a:gd name="connsiteX167" fmla="*/ 743927 w 1037297"/>
                  <a:gd name="connsiteY167" fmla="*/ 251194 h 838042"/>
                  <a:gd name="connsiteX168" fmla="*/ 755357 w 1037297"/>
                  <a:gd name="connsiteY168" fmla="*/ 241669 h 838042"/>
                  <a:gd name="connsiteX169" fmla="*/ 761072 w 1037297"/>
                  <a:gd name="connsiteY169" fmla="*/ 230239 h 838042"/>
                  <a:gd name="connsiteX170" fmla="*/ 762977 w 1037297"/>
                  <a:gd name="connsiteY170" fmla="*/ 224524 h 838042"/>
                  <a:gd name="connsiteX171" fmla="*/ 768692 w 1037297"/>
                  <a:gd name="connsiteY171" fmla="*/ 213094 h 838042"/>
                  <a:gd name="connsiteX172" fmla="*/ 766787 w 1037297"/>
                  <a:gd name="connsiteY172" fmla="*/ 197854 h 838042"/>
                  <a:gd name="connsiteX173" fmla="*/ 761072 w 1037297"/>
                  <a:gd name="connsiteY173" fmla="*/ 195949 h 838042"/>
                  <a:gd name="connsiteX174" fmla="*/ 740117 w 1037297"/>
                  <a:gd name="connsiteY174" fmla="*/ 197854 h 838042"/>
                  <a:gd name="connsiteX175" fmla="*/ 734402 w 1037297"/>
                  <a:gd name="connsiteY175" fmla="*/ 201664 h 838042"/>
                  <a:gd name="connsiteX176" fmla="*/ 722972 w 1037297"/>
                  <a:gd name="connsiteY176" fmla="*/ 205474 h 838042"/>
                  <a:gd name="connsiteX177" fmla="*/ 719162 w 1037297"/>
                  <a:gd name="connsiteY177" fmla="*/ 211189 h 838042"/>
                  <a:gd name="connsiteX178" fmla="*/ 713447 w 1037297"/>
                  <a:gd name="connsiteY178" fmla="*/ 213094 h 838042"/>
                  <a:gd name="connsiteX179" fmla="*/ 707732 w 1037297"/>
                  <a:gd name="connsiteY179" fmla="*/ 216904 h 838042"/>
                  <a:gd name="connsiteX180" fmla="*/ 702017 w 1037297"/>
                  <a:gd name="connsiteY180" fmla="*/ 222619 h 838042"/>
                  <a:gd name="connsiteX181" fmla="*/ 694397 w 1037297"/>
                  <a:gd name="connsiteY181" fmla="*/ 226429 h 838042"/>
                  <a:gd name="connsiteX182" fmla="*/ 652487 w 1037297"/>
                  <a:gd name="connsiteY182" fmla="*/ 255004 h 838042"/>
                  <a:gd name="connsiteX183" fmla="*/ 639152 w 1037297"/>
                  <a:gd name="connsiteY183" fmla="*/ 266434 h 838042"/>
                  <a:gd name="connsiteX184" fmla="*/ 629627 w 1037297"/>
                  <a:gd name="connsiteY184" fmla="*/ 283579 h 838042"/>
                  <a:gd name="connsiteX185" fmla="*/ 604862 w 1037297"/>
                  <a:gd name="connsiteY185" fmla="*/ 289294 h 838042"/>
                  <a:gd name="connsiteX186" fmla="*/ 591527 w 1037297"/>
                  <a:gd name="connsiteY186" fmla="*/ 293104 h 838042"/>
                  <a:gd name="connsiteX187" fmla="*/ 576287 w 1037297"/>
                  <a:gd name="connsiteY187" fmla="*/ 291199 h 838042"/>
                  <a:gd name="connsiteX188" fmla="*/ 564857 w 1037297"/>
                  <a:gd name="connsiteY188" fmla="*/ 287389 h 838042"/>
                  <a:gd name="connsiteX189" fmla="*/ 553427 w 1037297"/>
                  <a:gd name="connsiteY189" fmla="*/ 283579 h 838042"/>
                  <a:gd name="connsiteX190" fmla="*/ 541997 w 1037297"/>
                  <a:gd name="connsiteY190" fmla="*/ 279769 h 838042"/>
                  <a:gd name="connsiteX191" fmla="*/ 536282 w 1037297"/>
                  <a:gd name="connsiteY191" fmla="*/ 277864 h 838042"/>
                  <a:gd name="connsiteX192" fmla="*/ 530567 w 1037297"/>
                  <a:gd name="connsiteY192" fmla="*/ 274054 h 838042"/>
                  <a:gd name="connsiteX193" fmla="*/ 519137 w 1037297"/>
                  <a:gd name="connsiteY193" fmla="*/ 268339 h 838042"/>
                  <a:gd name="connsiteX194" fmla="*/ 511517 w 1037297"/>
                  <a:gd name="connsiteY194" fmla="*/ 256909 h 838042"/>
                  <a:gd name="connsiteX195" fmla="*/ 507707 w 1037297"/>
                  <a:gd name="connsiteY195" fmla="*/ 235954 h 838042"/>
                  <a:gd name="connsiteX196" fmla="*/ 509612 w 1037297"/>
                  <a:gd name="connsiteY196" fmla="*/ 171184 h 838042"/>
                  <a:gd name="connsiteX197" fmla="*/ 508314 w 1037297"/>
                  <a:gd name="connsiteY197" fmla="*/ 73485 h 838042"/>
                  <a:gd name="connsiteX198" fmla="*/ 454116 w 1037297"/>
                  <a:gd name="connsiteY198" fmla="*/ 11248 h 838042"/>
                  <a:gd name="connsiteX199" fmla="*/ 435401 w 1037297"/>
                  <a:gd name="connsiteY199" fmla="*/ 68523 h 838042"/>
                  <a:gd name="connsiteX200" fmla="*/ 427697 w 1037297"/>
                  <a:gd name="connsiteY200" fmla="*/ 137103 h 838042"/>
                  <a:gd name="connsiteX201" fmla="*/ 420077 w 1037297"/>
                  <a:gd name="connsiteY201" fmla="*/ 169279 h 838042"/>
                  <a:gd name="connsiteX202" fmla="*/ 416267 w 1037297"/>
                  <a:gd name="connsiteY202" fmla="*/ 186424 h 838042"/>
                  <a:gd name="connsiteX203" fmla="*/ 420077 w 1037297"/>
                  <a:gd name="connsiteY203" fmla="*/ 207379 h 838042"/>
                  <a:gd name="connsiteX204" fmla="*/ 423887 w 1037297"/>
                  <a:gd name="connsiteY204" fmla="*/ 213094 h 838042"/>
                  <a:gd name="connsiteX205" fmla="*/ 427697 w 1037297"/>
                  <a:gd name="connsiteY205" fmla="*/ 224524 h 838042"/>
                  <a:gd name="connsiteX206" fmla="*/ 425792 w 1037297"/>
                  <a:gd name="connsiteY206" fmla="*/ 251194 h 838042"/>
                  <a:gd name="connsiteX207" fmla="*/ 420077 w 1037297"/>
                  <a:gd name="connsiteY207" fmla="*/ 253099 h 838042"/>
                  <a:gd name="connsiteX208" fmla="*/ 414362 w 1037297"/>
                  <a:gd name="connsiteY208" fmla="*/ 256909 h 838042"/>
                  <a:gd name="connsiteX209" fmla="*/ 423887 w 1037297"/>
                  <a:gd name="connsiteY209"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627636 w 1037297"/>
                  <a:gd name="connsiteY108" fmla="*/ 556959 h 838042"/>
                  <a:gd name="connsiteX109" fmla="*/ 723245 w 1037297"/>
                  <a:gd name="connsiteY109" fmla="*/ 625406 h 838042"/>
                  <a:gd name="connsiteX110" fmla="*/ 780122 w 1037297"/>
                  <a:gd name="connsiteY110" fmla="*/ 656959 h 838042"/>
                  <a:gd name="connsiteX111" fmla="*/ 791552 w 1037297"/>
                  <a:gd name="connsiteY111" fmla="*/ 651244 h 838042"/>
                  <a:gd name="connsiteX112" fmla="*/ 804887 w 1037297"/>
                  <a:gd name="connsiteY112" fmla="*/ 632194 h 838042"/>
                  <a:gd name="connsiteX113" fmla="*/ 801077 w 1037297"/>
                  <a:gd name="connsiteY113" fmla="*/ 601714 h 838042"/>
                  <a:gd name="connsiteX114" fmla="*/ 785837 w 1037297"/>
                  <a:gd name="connsiteY114" fmla="*/ 576949 h 838042"/>
                  <a:gd name="connsiteX115" fmla="*/ 650582 w 1037297"/>
                  <a:gd name="connsiteY115" fmla="*/ 479794 h 838042"/>
                  <a:gd name="connsiteX116" fmla="*/ 646772 w 1037297"/>
                  <a:gd name="connsiteY116" fmla="*/ 462649 h 838042"/>
                  <a:gd name="connsiteX117" fmla="*/ 648677 w 1037297"/>
                  <a:gd name="connsiteY117" fmla="*/ 455029 h 838042"/>
                  <a:gd name="connsiteX118" fmla="*/ 652487 w 1037297"/>
                  <a:gd name="connsiteY118" fmla="*/ 437884 h 838042"/>
                  <a:gd name="connsiteX119" fmla="*/ 656297 w 1037297"/>
                  <a:gd name="connsiteY119" fmla="*/ 432169 h 838042"/>
                  <a:gd name="connsiteX120" fmla="*/ 658202 w 1037297"/>
                  <a:gd name="connsiteY120" fmla="*/ 426454 h 838042"/>
                  <a:gd name="connsiteX121" fmla="*/ 663917 w 1037297"/>
                  <a:gd name="connsiteY121" fmla="*/ 424549 h 838042"/>
                  <a:gd name="connsiteX122" fmla="*/ 673442 w 1037297"/>
                  <a:gd name="connsiteY122" fmla="*/ 413119 h 838042"/>
                  <a:gd name="connsiteX123" fmla="*/ 726782 w 1037297"/>
                  <a:gd name="connsiteY123" fmla="*/ 405499 h 838042"/>
                  <a:gd name="connsiteX124" fmla="*/ 844892 w 1037297"/>
                  <a:gd name="connsiteY124" fmla="*/ 407404 h 838042"/>
                  <a:gd name="connsiteX125" fmla="*/ 873467 w 1037297"/>
                  <a:gd name="connsiteY125" fmla="*/ 409309 h 838042"/>
                  <a:gd name="connsiteX126" fmla="*/ 902042 w 1037297"/>
                  <a:gd name="connsiteY126" fmla="*/ 415024 h 838042"/>
                  <a:gd name="connsiteX127" fmla="*/ 924902 w 1037297"/>
                  <a:gd name="connsiteY127" fmla="*/ 418834 h 838042"/>
                  <a:gd name="connsiteX128" fmla="*/ 953477 w 1037297"/>
                  <a:gd name="connsiteY128" fmla="*/ 424549 h 838042"/>
                  <a:gd name="connsiteX129" fmla="*/ 959192 w 1037297"/>
                  <a:gd name="connsiteY129" fmla="*/ 424549 h 838042"/>
                  <a:gd name="connsiteX130" fmla="*/ 1004912 w 1037297"/>
                  <a:gd name="connsiteY130" fmla="*/ 422644 h 838042"/>
                  <a:gd name="connsiteX131" fmla="*/ 1033487 w 1037297"/>
                  <a:gd name="connsiteY131" fmla="*/ 415024 h 838042"/>
                  <a:gd name="connsiteX132" fmla="*/ 1037297 w 1037297"/>
                  <a:gd name="connsiteY132" fmla="*/ 409309 h 838042"/>
                  <a:gd name="connsiteX133" fmla="*/ 1035392 w 1037297"/>
                  <a:gd name="connsiteY133" fmla="*/ 390259 h 838042"/>
                  <a:gd name="connsiteX134" fmla="*/ 1029677 w 1037297"/>
                  <a:gd name="connsiteY134" fmla="*/ 386449 h 838042"/>
                  <a:gd name="connsiteX135" fmla="*/ 1014437 w 1037297"/>
                  <a:gd name="connsiteY135" fmla="*/ 384544 h 838042"/>
                  <a:gd name="connsiteX136" fmla="*/ 1008722 w 1037297"/>
                  <a:gd name="connsiteY136" fmla="*/ 382639 h 838042"/>
                  <a:gd name="connsiteX137" fmla="*/ 1001102 w 1037297"/>
                  <a:gd name="connsiteY137" fmla="*/ 380734 h 838042"/>
                  <a:gd name="connsiteX138" fmla="*/ 989672 w 1037297"/>
                  <a:gd name="connsiteY138" fmla="*/ 373114 h 838042"/>
                  <a:gd name="connsiteX139" fmla="*/ 978242 w 1037297"/>
                  <a:gd name="connsiteY139" fmla="*/ 369304 h 838042"/>
                  <a:gd name="connsiteX140" fmla="*/ 972527 w 1037297"/>
                  <a:gd name="connsiteY140" fmla="*/ 367399 h 838042"/>
                  <a:gd name="connsiteX141" fmla="*/ 964907 w 1037297"/>
                  <a:gd name="connsiteY141" fmla="*/ 365494 h 838042"/>
                  <a:gd name="connsiteX142" fmla="*/ 959192 w 1037297"/>
                  <a:gd name="connsiteY142" fmla="*/ 363589 h 838042"/>
                  <a:gd name="connsiteX143" fmla="*/ 938237 w 1037297"/>
                  <a:gd name="connsiteY143" fmla="*/ 357874 h 838042"/>
                  <a:gd name="connsiteX144" fmla="*/ 932522 w 1037297"/>
                  <a:gd name="connsiteY144" fmla="*/ 355969 h 838042"/>
                  <a:gd name="connsiteX145" fmla="*/ 827747 w 1037297"/>
                  <a:gd name="connsiteY145" fmla="*/ 357874 h 838042"/>
                  <a:gd name="connsiteX146" fmla="*/ 822032 w 1037297"/>
                  <a:gd name="connsiteY146" fmla="*/ 359779 h 838042"/>
                  <a:gd name="connsiteX147" fmla="*/ 732497 w 1037297"/>
                  <a:gd name="connsiteY147" fmla="*/ 361684 h 838042"/>
                  <a:gd name="connsiteX148" fmla="*/ 719162 w 1037297"/>
                  <a:gd name="connsiteY148" fmla="*/ 365494 h 838042"/>
                  <a:gd name="connsiteX149" fmla="*/ 698207 w 1037297"/>
                  <a:gd name="connsiteY149" fmla="*/ 367399 h 838042"/>
                  <a:gd name="connsiteX150" fmla="*/ 671537 w 1037297"/>
                  <a:gd name="connsiteY150" fmla="*/ 369304 h 838042"/>
                  <a:gd name="connsiteX151" fmla="*/ 671537 w 1037297"/>
                  <a:gd name="connsiteY151" fmla="*/ 369304 h 838042"/>
                  <a:gd name="connsiteX152" fmla="*/ 648677 w 1037297"/>
                  <a:gd name="connsiteY152" fmla="*/ 373114 h 838042"/>
                  <a:gd name="connsiteX153" fmla="*/ 644867 w 1037297"/>
                  <a:gd name="connsiteY153" fmla="*/ 361684 h 838042"/>
                  <a:gd name="connsiteX154" fmla="*/ 642962 w 1037297"/>
                  <a:gd name="connsiteY154" fmla="*/ 355969 h 838042"/>
                  <a:gd name="connsiteX155" fmla="*/ 644867 w 1037297"/>
                  <a:gd name="connsiteY155" fmla="*/ 338824 h 838042"/>
                  <a:gd name="connsiteX156" fmla="*/ 646772 w 1037297"/>
                  <a:gd name="connsiteY156" fmla="*/ 333109 h 838042"/>
                  <a:gd name="connsiteX157" fmla="*/ 663917 w 1037297"/>
                  <a:gd name="connsiteY157" fmla="*/ 323584 h 838042"/>
                  <a:gd name="connsiteX158" fmla="*/ 675347 w 1037297"/>
                  <a:gd name="connsiteY158" fmla="*/ 315964 h 838042"/>
                  <a:gd name="connsiteX159" fmla="*/ 677252 w 1037297"/>
                  <a:gd name="connsiteY159" fmla="*/ 310249 h 838042"/>
                  <a:gd name="connsiteX160" fmla="*/ 682967 w 1037297"/>
                  <a:gd name="connsiteY160" fmla="*/ 308344 h 838042"/>
                  <a:gd name="connsiteX161" fmla="*/ 688682 w 1037297"/>
                  <a:gd name="connsiteY161" fmla="*/ 304534 h 838042"/>
                  <a:gd name="connsiteX162" fmla="*/ 698207 w 1037297"/>
                  <a:gd name="connsiteY162" fmla="*/ 295009 h 838042"/>
                  <a:gd name="connsiteX163" fmla="*/ 707732 w 1037297"/>
                  <a:gd name="connsiteY163" fmla="*/ 283579 h 838042"/>
                  <a:gd name="connsiteX164" fmla="*/ 719162 w 1037297"/>
                  <a:gd name="connsiteY164" fmla="*/ 275959 h 838042"/>
                  <a:gd name="connsiteX165" fmla="*/ 734402 w 1037297"/>
                  <a:gd name="connsiteY165" fmla="*/ 262624 h 838042"/>
                  <a:gd name="connsiteX166" fmla="*/ 743927 w 1037297"/>
                  <a:gd name="connsiteY166" fmla="*/ 251194 h 838042"/>
                  <a:gd name="connsiteX167" fmla="*/ 755357 w 1037297"/>
                  <a:gd name="connsiteY167" fmla="*/ 241669 h 838042"/>
                  <a:gd name="connsiteX168" fmla="*/ 761072 w 1037297"/>
                  <a:gd name="connsiteY168" fmla="*/ 230239 h 838042"/>
                  <a:gd name="connsiteX169" fmla="*/ 762977 w 1037297"/>
                  <a:gd name="connsiteY169" fmla="*/ 224524 h 838042"/>
                  <a:gd name="connsiteX170" fmla="*/ 768692 w 1037297"/>
                  <a:gd name="connsiteY170" fmla="*/ 213094 h 838042"/>
                  <a:gd name="connsiteX171" fmla="*/ 766787 w 1037297"/>
                  <a:gd name="connsiteY171" fmla="*/ 197854 h 838042"/>
                  <a:gd name="connsiteX172" fmla="*/ 761072 w 1037297"/>
                  <a:gd name="connsiteY172" fmla="*/ 195949 h 838042"/>
                  <a:gd name="connsiteX173" fmla="*/ 740117 w 1037297"/>
                  <a:gd name="connsiteY173" fmla="*/ 197854 h 838042"/>
                  <a:gd name="connsiteX174" fmla="*/ 734402 w 1037297"/>
                  <a:gd name="connsiteY174" fmla="*/ 201664 h 838042"/>
                  <a:gd name="connsiteX175" fmla="*/ 722972 w 1037297"/>
                  <a:gd name="connsiteY175" fmla="*/ 205474 h 838042"/>
                  <a:gd name="connsiteX176" fmla="*/ 719162 w 1037297"/>
                  <a:gd name="connsiteY176" fmla="*/ 211189 h 838042"/>
                  <a:gd name="connsiteX177" fmla="*/ 713447 w 1037297"/>
                  <a:gd name="connsiteY177" fmla="*/ 213094 h 838042"/>
                  <a:gd name="connsiteX178" fmla="*/ 707732 w 1037297"/>
                  <a:gd name="connsiteY178" fmla="*/ 216904 h 838042"/>
                  <a:gd name="connsiteX179" fmla="*/ 702017 w 1037297"/>
                  <a:gd name="connsiteY179" fmla="*/ 222619 h 838042"/>
                  <a:gd name="connsiteX180" fmla="*/ 694397 w 1037297"/>
                  <a:gd name="connsiteY180" fmla="*/ 226429 h 838042"/>
                  <a:gd name="connsiteX181" fmla="*/ 652487 w 1037297"/>
                  <a:gd name="connsiteY181" fmla="*/ 255004 h 838042"/>
                  <a:gd name="connsiteX182" fmla="*/ 639152 w 1037297"/>
                  <a:gd name="connsiteY182" fmla="*/ 266434 h 838042"/>
                  <a:gd name="connsiteX183" fmla="*/ 629627 w 1037297"/>
                  <a:gd name="connsiteY183" fmla="*/ 283579 h 838042"/>
                  <a:gd name="connsiteX184" fmla="*/ 604862 w 1037297"/>
                  <a:gd name="connsiteY184" fmla="*/ 289294 h 838042"/>
                  <a:gd name="connsiteX185" fmla="*/ 591527 w 1037297"/>
                  <a:gd name="connsiteY185" fmla="*/ 293104 h 838042"/>
                  <a:gd name="connsiteX186" fmla="*/ 576287 w 1037297"/>
                  <a:gd name="connsiteY186" fmla="*/ 291199 h 838042"/>
                  <a:gd name="connsiteX187" fmla="*/ 564857 w 1037297"/>
                  <a:gd name="connsiteY187" fmla="*/ 287389 h 838042"/>
                  <a:gd name="connsiteX188" fmla="*/ 553427 w 1037297"/>
                  <a:gd name="connsiteY188" fmla="*/ 283579 h 838042"/>
                  <a:gd name="connsiteX189" fmla="*/ 541997 w 1037297"/>
                  <a:gd name="connsiteY189" fmla="*/ 279769 h 838042"/>
                  <a:gd name="connsiteX190" fmla="*/ 536282 w 1037297"/>
                  <a:gd name="connsiteY190" fmla="*/ 277864 h 838042"/>
                  <a:gd name="connsiteX191" fmla="*/ 530567 w 1037297"/>
                  <a:gd name="connsiteY191" fmla="*/ 274054 h 838042"/>
                  <a:gd name="connsiteX192" fmla="*/ 519137 w 1037297"/>
                  <a:gd name="connsiteY192" fmla="*/ 268339 h 838042"/>
                  <a:gd name="connsiteX193" fmla="*/ 511517 w 1037297"/>
                  <a:gd name="connsiteY193" fmla="*/ 256909 h 838042"/>
                  <a:gd name="connsiteX194" fmla="*/ 507707 w 1037297"/>
                  <a:gd name="connsiteY194" fmla="*/ 235954 h 838042"/>
                  <a:gd name="connsiteX195" fmla="*/ 509612 w 1037297"/>
                  <a:gd name="connsiteY195" fmla="*/ 171184 h 838042"/>
                  <a:gd name="connsiteX196" fmla="*/ 508314 w 1037297"/>
                  <a:gd name="connsiteY196" fmla="*/ 73485 h 838042"/>
                  <a:gd name="connsiteX197" fmla="*/ 454116 w 1037297"/>
                  <a:gd name="connsiteY197" fmla="*/ 11248 h 838042"/>
                  <a:gd name="connsiteX198" fmla="*/ 435401 w 1037297"/>
                  <a:gd name="connsiteY198" fmla="*/ 68523 h 838042"/>
                  <a:gd name="connsiteX199" fmla="*/ 427697 w 1037297"/>
                  <a:gd name="connsiteY199" fmla="*/ 137103 h 838042"/>
                  <a:gd name="connsiteX200" fmla="*/ 420077 w 1037297"/>
                  <a:gd name="connsiteY200" fmla="*/ 169279 h 838042"/>
                  <a:gd name="connsiteX201" fmla="*/ 416267 w 1037297"/>
                  <a:gd name="connsiteY201" fmla="*/ 186424 h 838042"/>
                  <a:gd name="connsiteX202" fmla="*/ 420077 w 1037297"/>
                  <a:gd name="connsiteY202" fmla="*/ 207379 h 838042"/>
                  <a:gd name="connsiteX203" fmla="*/ 423887 w 1037297"/>
                  <a:gd name="connsiteY203" fmla="*/ 213094 h 838042"/>
                  <a:gd name="connsiteX204" fmla="*/ 427697 w 1037297"/>
                  <a:gd name="connsiteY204" fmla="*/ 224524 h 838042"/>
                  <a:gd name="connsiteX205" fmla="*/ 425792 w 1037297"/>
                  <a:gd name="connsiteY205" fmla="*/ 251194 h 838042"/>
                  <a:gd name="connsiteX206" fmla="*/ 420077 w 1037297"/>
                  <a:gd name="connsiteY206" fmla="*/ 253099 h 838042"/>
                  <a:gd name="connsiteX207" fmla="*/ 414362 w 1037297"/>
                  <a:gd name="connsiteY207" fmla="*/ 256909 h 838042"/>
                  <a:gd name="connsiteX208" fmla="*/ 423887 w 1037297"/>
                  <a:gd name="connsiteY208"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627636 w 1037297"/>
                  <a:gd name="connsiteY108" fmla="*/ 556959 h 838042"/>
                  <a:gd name="connsiteX109" fmla="*/ 723245 w 1037297"/>
                  <a:gd name="connsiteY109" fmla="*/ 625406 h 838042"/>
                  <a:gd name="connsiteX110" fmla="*/ 780122 w 1037297"/>
                  <a:gd name="connsiteY110" fmla="*/ 656959 h 838042"/>
                  <a:gd name="connsiteX111" fmla="*/ 791552 w 1037297"/>
                  <a:gd name="connsiteY111" fmla="*/ 651244 h 838042"/>
                  <a:gd name="connsiteX112" fmla="*/ 804887 w 1037297"/>
                  <a:gd name="connsiteY112" fmla="*/ 632194 h 838042"/>
                  <a:gd name="connsiteX113" fmla="*/ 801077 w 1037297"/>
                  <a:gd name="connsiteY113" fmla="*/ 601714 h 838042"/>
                  <a:gd name="connsiteX114" fmla="*/ 785837 w 1037297"/>
                  <a:gd name="connsiteY114" fmla="*/ 576949 h 838042"/>
                  <a:gd name="connsiteX115" fmla="*/ 650582 w 1037297"/>
                  <a:gd name="connsiteY115" fmla="*/ 479794 h 838042"/>
                  <a:gd name="connsiteX116" fmla="*/ 646772 w 1037297"/>
                  <a:gd name="connsiteY116" fmla="*/ 462649 h 838042"/>
                  <a:gd name="connsiteX117" fmla="*/ 648677 w 1037297"/>
                  <a:gd name="connsiteY117" fmla="*/ 455029 h 838042"/>
                  <a:gd name="connsiteX118" fmla="*/ 652487 w 1037297"/>
                  <a:gd name="connsiteY118" fmla="*/ 437884 h 838042"/>
                  <a:gd name="connsiteX119" fmla="*/ 656297 w 1037297"/>
                  <a:gd name="connsiteY119" fmla="*/ 432169 h 838042"/>
                  <a:gd name="connsiteX120" fmla="*/ 658202 w 1037297"/>
                  <a:gd name="connsiteY120" fmla="*/ 426454 h 838042"/>
                  <a:gd name="connsiteX121" fmla="*/ 663917 w 1037297"/>
                  <a:gd name="connsiteY121" fmla="*/ 424549 h 838042"/>
                  <a:gd name="connsiteX122" fmla="*/ 673442 w 1037297"/>
                  <a:gd name="connsiteY122" fmla="*/ 413119 h 838042"/>
                  <a:gd name="connsiteX123" fmla="*/ 726782 w 1037297"/>
                  <a:gd name="connsiteY123" fmla="*/ 405499 h 838042"/>
                  <a:gd name="connsiteX124" fmla="*/ 844892 w 1037297"/>
                  <a:gd name="connsiteY124" fmla="*/ 407404 h 838042"/>
                  <a:gd name="connsiteX125" fmla="*/ 873467 w 1037297"/>
                  <a:gd name="connsiteY125" fmla="*/ 409309 h 838042"/>
                  <a:gd name="connsiteX126" fmla="*/ 902042 w 1037297"/>
                  <a:gd name="connsiteY126" fmla="*/ 415024 h 838042"/>
                  <a:gd name="connsiteX127" fmla="*/ 924902 w 1037297"/>
                  <a:gd name="connsiteY127" fmla="*/ 418834 h 838042"/>
                  <a:gd name="connsiteX128" fmla="*/ 953477 w 1037297"/>
                  <a:gd name="connsiteY128" fmla="*/ 424549 h 838042"/>
                  <a:gd name="connsiteX129" fmla="*/ 959192 w 1037297"/>
                  <a:gd name="connsiteY129" fmla="*/ 424549 h 838042"/>
                  <a:gd name="connsiteX130" fmla="*/ 1004912 w 1037297"/>
                  <a:gd name="connsiteY130" fmla="*/ 422644 h 838042"/>
                  <a:gd name="connsiteX131" fmla="*/ 1033487 w 1037297"/>
                  <a:gd name="connsiteY131" fmla="*/ 415024 h 838042"/>
                  <a:gd name="connsiteX132" fmla="*/ 1037297 w 1037297"/>
                  <a:gd name="connsiteY132" fmla="*/ 409309 h 838042"/>
                  <a:gd name="connsiteX133" fmla="*/ 1035392 w 1037297"/>
                  <a:gd name="connsiteY133" fmla="*/ 390259 h 838042"/>
                  <a:gd name="connsiteX134" fmla="*/ 1029677 w 1037297"/>
                  <a:gd name="connsiteY134" fmla="*/ 386449 h 838042"/>
                  <a:gd name="connsiteX135" fmla="*/ 1014437 w 1037297"/>
                  <a:gd name="connsiteY135" fmla="*/ 384544 h 838042"/>
                  <a:gd name="connsiteX136" fmla="*/ 1008722 w 1037297"/>
                  <a:gd name="connsiteY136" fmla="*/ 382639 h 838042"/>
                  <a:gd name="connsiteX137" fmla="*/ 1001102 w 1037297"/>
                  <a:gd name="connsiteY137" fmla="*/ 380734 h 838042"/>
                  <a:gd name="connsiteX138" fmla="*/ 989672 w 1037297"/>
                  <a:gd name="connsiteY138" fmla="*/ 373114 h 838042"/>
                  <a:gd name="connsiteX139" fmla="*/ 978242 w 1037297"/>
                  <a:gd name="connsiteY139" fmla="*/ 369304 h 838042"/>
                  <a:gd name="connsiteX140" fmla="*/ 972527 w 1037297"/>
                  <a:gd name="connsiteY140" fmla="*/ 367399 h 838042"/>
                  <a:gd name="connsiteX141" fmla="*/ 964907 w 1037297"/>
                  <a:gd name="connsiteY141" fmla="*/ 365494 h 838042"/>
                  <a:gd name="connsiteX142" fmla="*/ 959192 w 1037297"/>
                  <a:gd name="connsiteY142" fmla="*/ 363589 h 838042"/>
                  <a:gd name="connsiteX143" fmla="*/ 938237 w 1037297"/>
                  <a:gd name="connsiteY143" fmla="*/ 357874 h 838042"/>
                  <a:gd name="connsiteX144" fmla="*/ 932522 w 1037297"/>
                  <a:gd name="connsiteY144" fmla="*/ 355969 h 838042"/>
                  <a:gd name="connsiteX145" fmla="*/ 827747 w 1037297"/>
                  <a:gd name="connsiteY145" fmla="*/ 357874 h 838042"/>
                  <a:gd name="connsiteX146" fmla="*/ 822032 w 1037297"/>
                  <a:gd name="connsiteY146" fmla="*/ 359779 h 838042"/>
                  <a:gd name="connsiteX147" fmla="*/ 732497 w 1037297"/>
                  <a:gd name="connsiteY147" fmla="*/ 361684 h 838042"/>
                  <a:gd name="connsiteX148" fmla="*/ 719162 w 1037297"/>
                  <a:gd name="connsiteY148" fmla="*/ 365494 h 838042"/>
                  <a:gd name="connsiteX149" fmla="*/ 698207 w 1037297"/>
                  <a:gd name="connsiteY149" fmla="*/ 367399 h 838042"/>
                  <a:gd name="connsiteX150" fmla="*/ 671537 w 1037297"/>
                  <a:gd name="connsiteY150" fmla="*/ 369304 h 838042"/>
                  <a:gd name="connsiteX151" fmla="*/ 671537 w 1037297"/>
                  <a:gd name="connsiteY151" fmla="*/ 369304 h 838042"/>
                  <a:gd name="connsiteX152" fmla="*/ 648677 w 1037297"/>
                  <a:gd name="connsiteY152" fmla="*/ 373114 h 838042"/>
                  <a:gd name="connsiteX153" fmla="*/ 644867 w 1037297"/>
                  <a:gd name="connsiteY153" fmla="*/ 361684 h 838042"/>
                  <a:gd name="connsiteX154" fmla="*/ 642962 w 1037297"/>
                  <a:gd name="connsiteY154" fmla="*/ 355969 h 838042"/>
                  <a:gd name="connsiteX155" fmla="*/ 644867 w 1037297"/>
                  <a:gd name="connsiteY155" fmla="*/ 338824 h 838042"/>
                  <a:gd name="connsiteX156" fmla="*/ 646772 w 1037297"/>
                  <a:gd name="connsiteY156" fmla="*/ 333109 h 838042"/>
                  <a:gd name="connsiteX157" fmla="*/ 663917 w 1037297"/>
                  <a:gd name="connsiteY157" fmla="*/ 323584 h 838042"/>
                  <a:gd name="connsiteX158" fmla="*/ 675347 w 1037297"/>
                  <a:gd name="connsiteY158" fmla="*/ 315964 h 838042"/>
                  <a:gd name="connsiteX159" fmla="*/ 677252 w 1037297"/>
                  <a:gd name="connsiteY159" fmla="*/ 310249 h 838042"/>
                  <a:gd name="connsiteX160" fmla="*/ 682967 w 1037297"/>
                  <a:gd name="connsiteY160" fmla="*/ 308344 h 838042"/>
                  <a:gd name="connsiteX161" fmla="*/ 688682 w 1037297"/>
                  <a:gd name="connsiteY161" fmla="*/ 304534 h 838042"/>
                  <a:gd name="connsiteX162" fmla="*/ 698207 w 1037297"/>
                  <a:gd name="connsiteY162" fmla="*/ 295009 h 838042"/>
                  <a:gd name="connsiteX163" fmla="*/ 707732 w 1037297"/>
                  <a:gd name="connsiteY163" fmla="*/ 283579 h 838042"/>
                  <a:gd name="connsiteX164" fmla="*/ 719162 w 1037297"/>
                  <a:gd name="connsiteY164" fmla="*/ 275959 h 838042"/>
                  <a:gd name="connsiteX165" fmla="*/ 734402 w 1037297"/>
                  <a:gd name="connsiteY165" fmla="*/ 262624 h 838042"/>
                  <a:gd name="connsiteX166" fmla="*/ 743927 w 1037297"/>
                  <a:gd name="connsiteY166" fmla="*/ 251194 h 838042"/>
                  <a:gd name="connsiteX167" fmla="*/ 755357 w 1037297"/>
                  <a:gd name="connsiteY167" fmla="*/ 241669 h 838042"/>
                  <a:gd name="connsiteX168" fmla="*/ 761072 w 1037297"/>
                  <a:gd name="connsiteY168" fmla="*/ 230239 h 838042"/>
                  <a:gd name="connsiteX169" fmla="*/ 762977 w 1037297"/>
                  <a:gd name="connsiteY169" fmla="*/ 224524 h 838042"/>
                  <a:gd name="connsiteX170" fmla="*/ 768692 w 1037297"/>
                  <a:gd name="connsiteY170" fmla="*/ 213094 h 838042"/>
                  <a:gd name="connsiteX171" fmla="*/ 766787 w 1037297"/>
                  <a:gd name="connsiteY171" fmla="*/ 197854 h 838042"/>
                  <a:gd name="connsiteX172" fmla="*/ 761072 w 1037297"/>
                  <a:gd name="connsiteY172" fmla="*/ 195949 h 838042"/>
                  <a:gd name="connsiteX173" fmla="*/ 740117 w 1037297"/>
                  <a:gd name="connsiteY173" fmla="*/ 197854 h 838042"/>
                  <a:gd name="connsiteX174" fmla="*/ 734402 w 1037297"/>
                  <a:gd name="connsiteY174" fmla="*/ 201664 h 838042"/>
                  <a:gd name="connsiteX175" fmla="*/ 722972 w 1037297"/>
                  <a:gd name="connsiteY175" fmla="*/ 205474 h 838042"/>
                  <a:gd name="connsiteX176" fmla="*/ 719162 w 1037297"/>
                  <a:gd name="connsiteY176" fmla="*/ 211189 h 838042"/>
                  <a:gd name="connsiteX177" fmla="*/ 713447 w 1037297"/>
                  <a:gd name="connsiteY177" fmla="*/ 213094 h 838042"/>
                  <a:gd name="connsiteX178" fmla="*/ 707732 w 1037297"/>
                  <a:gd name="connsiteY178" fmla="*/ 216904 h 838042"/>
                  <a:gd name="connsiteX179" fmla="*/ 702017 w 1037297"/>
                  <a:gd name="connsiteY179" fmla="*/ 222619 h 838042"/>
                  <a:gd name="connsiteX180" fmla="*/ 694397 w 1037297"/>
                  <a:gd name="connsiteY180" fmla="*/ 226429 h 838042"/>
                  <a:gd name="connsiteX181" fmla="*/ 652487 w 1037297"/>
                  <a:gd name="connsiteY181" fmla="*/ 255004 h 838042"/>
                  <a:gd name="connsiteX182" fmla="*/ 639152 w 1037297"/>
                  <a:gd name="connsiteY182" fmla="*/ 266434 h 838042"/>
                  <a:gd name="connsiteX183" fmla="*/ 629627 w 1037297"/>
                  <a:gd name="connsiteY183" fmla="*/ 283579 h 838042"/>
                  <a:gd name="connsiteX184" fmla="*/ 604862 w 1037297"/>
                  <a:gd name="connsiteY184" fmla="*/ 289294 h 838042"/>
                  <a:gd name="connsiteX185" fmla="*/ 591527 w 1037297"/>
                  <a:gd name="connsiteY185" fmla="*/ 293104 h 838042"/>
                  <a:gd name="connsiteX186" fmla="*/ 576287 w 1037297"/>
                  <a:gd name="connsiteY186" fmla="*/ 291199 h 838042"/>
                  <a:gd name="connsiteX187" fmla="*/ 564857 w 1037297"/>
                  <a:gd name="connsiteY187" fmla="*/ 287389 h 838042"/>
                  <a:gd name="connsiteX188" fmla="*/ 553427 w 1037297"/>
                  <a:gd name="connsiteY188" fmla="*/ 283579 h 838042"/>
                  <a:gd name="connsiteX189" fmla="*/ 541997 w 1037297"/>
                  <a:gd name="connsiteY189" fmla="*/ 279769 h 838042"/>
                  <a:gd name="connsiteX190" fmla="*/ 536282 w 1037297"/>
                  <a:gd name="connsiteY190" fmla="*/ 277864 h 838042"/>
                  <a:gd name="connsiteX191" fmla="*/ 530567 w 1037297"/>
                  <a:gd name="connsiteY191" fmla="*/ 274054 h 838042"/>
                  <a:gd name="connsiteX192" fmla="*/ 519137 w 1037297"/>
                  <a:gd name="connsiteY192" fmla="*/ 268339 h 838042"/>
                  <a:gd name="connsiteX193" fmla="*/ 511517 w 1037297"/>
                  <a:gd name="connsiteY193" fmla="*/ 256909 h 838042"/>
                  <a:gd name="connsiteX194" fmla="*/ 507707 w 1037297"/>
                  <a:gd name="connsiteY194" fmla="*/ 235954 h 838042"/>
                  <a:gd name="connsiteX195" fmla="*/ 509612 w 1037297"/>
                  <a:gd name="connsiteY195" fmla="*/ 171184 h 838042"/>
                  <a:gd name="connsiteX196" fmla="*/ 508314 w 1037297"/>
                  <a:gd name="connsiteY196" fmla="*/ 73485 h 838042"/>
                  <a:gd name="connsiteX197" fmla="*/ 454116 w 1037297"/>
                  <a:gd name="connsiteY197" fmla="*/ 11248 h 838042"/>
                  <a:gd name="connsiteX198" fmla="*/ 435401 w 1037297"/>
                  <a:gd name="connsiteY198" fmla="*/ 68523 h 838042"/>
                  <a:gd name="connsiteX199" fmla="*/ 427697 w 1037297"/>
                  <a:gd name="connsiteY199" fmla="*/ 137103 h 838042"/>
                  <a:gd name="connsiteX200" fmla="*/ 420077 w 1037297"/>
                  <a:gd name="connsiteY200" fmla="*/ 169279 h 838042"/>
                  <a:gd name="connsiteX201" fmla="*/ 416267 w 1037297"/>
                  <a:gd name="connsiteY201" fmla="*/ 186424 h 838042"/>
                  <a:gd name="connsiteX202" fmla="*/ 420077 w 1037297"/>
                  <a:gd name="connsiteY202" fmla="*/ 207379 h 838042"/>
                  <a:gd name="connsiteX203" fmla="*/ 423887 w 1037297"/>
                  <a:gd name="connsiteY203" fmla="*/ 213094 h 838042"/>
                  <a:gd name="connsiteX204" fmla="*/ 427697 w 1037297"/>
                  <a:gd name="connsiteY204" fmla="*/ 224524 h 838042"/>
                  <a:gd name="connsiteX205" fmla="*/ 425792 w 1037297"/>
                  <a:gd name="connsiteY205" fmla="*/ 251194 h 838042"/>
                  <a:gd name="connsiteX206" fmla="*/ 420077 w 1037297"/>
                  <a:gd name="connsiteY206" fmla="*/ 253099 h 838042"/>
                  <a:gd name="connsiteX207" fmla="*/ 414362 w 1037297"/>
                  <a:gd name="connsiteY207" fmla="*/ 256909 h 838042"/>
                  <a:gd name="connsiteX208" fmla="*/ 423887 w 1037297"/>
                  <a:gd name="connsiteY208"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627636 w 1037297"/>
                  <a:gd name="connsiteY108" fmla="*/ 556959 h 838042"/>
                  <a:gd name="connsiteX109" fmla="*/ 715924 w 1037297"/>
                  <a:gd name="connsiteY109" fmla="*/ 609158 h 838042"/>
                  <a:gd name="connsiteX110" fmla="*/ 780122 w 1037297"/>
                  <a:gd name="connsiteY110" fmla="*/ 656959 h 838042"/>
                  <a:gd name="connsiteX111" fmla="*/ 791552 w 1037297"/>
                  <a:gd name="connsiteY111" fmla="*/ 651244 h 838042"/>
                  <a:gd name="connsiteX112" fmla="*/ 804887 w 1037297"/>
                  <a:gd name="connsiteY112" fmla="*/ 632194 h 838042"/>
                  <a:gd name="connsiteX113" fmla="*/ 801077 w 1037297"/>
                  <a:gd name="connsiteY113" fmla="*/ 601714 h 838042"/>
                  <a:gd name="connsiteX114" fmla="*/ 785837 w 1037297"/>
                  <a:gd name="connsiteY114" fmla="*/ 576949 h 838042"/>
                  <a:gd name="connsiteX115" fmla="*/ 650582 w 1037297"/>
                  <a:gd name="connsiteY115" fmla="*/ 479794 h 838042"/>
                  <a:gd name="connsiteX116" fmla="*/ 646772 w 1037297"/>
                  <a:gd name="connsiteY116" fmla="*/ 462649 h 838042"/>
                  <a:gd name="connsiteX117" fmla="*/ 648677 w 1037297"/>
                  <a:gd name="connsiteY117" fmla="*/ 455029 h 838042"/>
                  <a:gd name="connsiteX118" fmla="*/ 652487 w 1037297"/>
                  <a:gd name="connsiteY118" fmla="*/ 437884 h 838042"/>
                  <a:gd name="connsiteX119" fmla="*/ 656297 w 1037297"/>
                  <a:gd name="connsiteY119" fmla="*/ 432169 h 838042"/>
                  <a:gd name="connsiteX120" fmla="*/ 658202 w 1037297"/>
                  <a:gd name="connsiteY120" fmla="*/ 426454 h 838042"/>
                  <a:gd name="connsiteX121" fmla="*/ 663917 w 1037297"/>
                  <a:gd name="connsiteY121" fmla="*/ 424549 h 838042"/>
                  <a:gd name="connsiteX122" fmla="*/ 673442 w 1037297"/>
                  <a:gd name="connsiteY122" fmla="*/ 413119 h 838042"/>
                  <a:gd name="connsiteX123" fmla="*/ 726782 w 1037297"/>
                  <a:gd name="connsiteY123" fmla="*/ 405499 h 838042"/>
                  <a:gd name="connsiteX124" fmla="*/ 844892 w 1037297"/>
                  <a:gd name="connsiteY124" fmla="*/ 407404 h 838042"/>
                  <a:gd name="connsiteX125" fmla="*/ 873467 w 1037297"/>
                  <a:gd name="connsiteY125" fmla="*/ 409309 h 838042"/>
                  <a:gd name="connsiteX126" fmla="*/ 902042 w 1037297"/>
                  <a:gd name="connsiteY126" fmla="*/ 415024 h 838042"/>
                  <a:gd name="connsiteX127" fmla="*/ 924902 w 1037297"/>
                  <a:gd name="connsiteY127" fmla="*/ 418834 h 838042"/>
                  <a:gd name="connsiteX128" fmla="*/ 953477 w 1037297"/>
                  <a:gd name="connsiteY128" fmla="*/ 424549 h 838042"/>
                  <a:gd name="connsiteX129" fmla="*/ 959192 w 1037297"/>
                  <a:gd name="connsiteY129" fmla="*/ 424549 h 838042"/>
                  <a:gd name="connsiteX130" fmla="*/ 1004912 w 1037297"/>
                  <a:gd name="connsiteY130" fmla="*/ 422644 h 838042"/>
                  <a:gd name="connsiteX131" fmla="*/ 1033487 w 1037297"/>
                  <a:gd name="connsiteY131" fmla="*/ 415024 h 838042"/>
                  <a:gd name="connsiteX132" fmla="*/ 1037297 w 1037297"/>
                  <a:gd name="connsiteY132" fmla="*/ 409309 h 838042"/>
                  <a:gd name="connsiteX133" fmla="*/ 1035392 w 1037297"/>
                  <a:gd name="connsiteY133" fmla="*/ 390259 h 838042"/>
                  <a:gd name="connsiteX134" fmla="*/ 1029677 w 1037297"/>
                  <a:gd name="connsiteY134" fmla="*/ 386449 h 838042"/>
                  <a:gd name="connsiteX135" fmla="*/ 1014437 w 1037297"/>
                  <a:gd name="connsiteY135" fmla="*/ 384544 h 838042"/>
                  <a:gd name="connsiteX136" fmla="*/ 1008722 w 1037297"/>
                  <a:gd name="connsiteY136" fmla="*/ 382639 h 838042"/>
                  <a:gd name="connsiteX137" fmla="*/ 1001102 w 1037297"/>
                  <a:gd name="connsiteY137" fmla="*/ 380734 h 838042"/>
                  <a:gd name="connsiteX138" fmla="*/ 989672 w 1037297"/>
                  <a:gd name="connsiteY138" fmla="*/ 373114 h 838042"/>
                  <a:gd name="connsiteX139" fmla="*/ 978242 w 1037297"/>
                  <a:gd name="connsiteY139" fmla="*/ 369304 h 838042"/>
                  <a:gd name="connsiteX140" fmla="*/ 972527 w 1037297"/>
                  <a:gd name="connsiteY140" fmla="*/ 367399 h 838042"/>
                  <a:gd name="connsiteX141" fmla="*/ 964907 w 1037297"/>
                  <a:gd name="connsiteY141" fmla="*/ 365494 h 838042"/>
                  <a:gd name="connsiteX142" fmla="*/ 959192 w 1037297"/>
                  <a:gd name="connsiteY142" fmla="*/ 363589 h 838042"/>
                  <a:gd name="connsiteX143" fmla="*/ 938237 w 1037297"/>
                  <a:gd name="connsiteY143" fmla="*/ 357874 h 838042"/>
                  <a:gd name="connsiteX144" fmla="*/ 932522 w 1037297"/>
                  <a:gd name="connsiteY144" fmla="*/ 355969 h 838042"/>
                  <a:gd name="connsiteX145" fmla="*/ 827747 w 1037297"/>
                  <a:gd name="connsiteY145" fmla="*/ 357874 h 838042"/>
                  <a:gd name="connsiteX146" fmla="*/ 822032 w 1037297"/>
                  <a:gd name="connsiteY146" fmla="*/ 359779 h 838042"/>
                  <a:gd name="connsiteX147" fmla="*/ 732497 w 1037297"/>
                  <a:gd name="connsiteY147" fmla="*/ 361684 h 838042"/>
                  <a:gd name="connsiteX148" fmla="*/ 719162 w 1037297"/>
                  <a:gd name="connsiteY148" fmla="*/ 365494 h 838042"/>
                  <a:gd name="connsiteX149" fmla="*/ 698207 w 1037297"/>
                  <a:gd name="connsiteY149" fmla="*/ 367399 h 838042"/>
                  <a:gd name="connsiteX150" fmla="*/ 671537 w 1037297"/>
                  <a:gd name="connsiteY150" fmla="*/ 369304 h 838042"/>
                  <a:gd name="connsiteX151" fmla="*/ 671537 w 1037297"/>
                  <a:gd name="connsiteY151" fmla="*/ 369304 h 838042"/>
                  <a:gd name="connsiteX152" fmla="*/ 648677 w 1037297"/>
                  <a:gd name="connsiteY152" fmla="*/ 373114 h 838042"/>
                  <a:gd name="connsiteX153" fmla="*/ 644867 w 1037297"/>
                  <a:gd name="connsiteY153" fmla="*/ 361684 h 838042"/>
                  <a:gd name="connsiteX154" fmla="*/ 642962 w 1037297"/>
                  <a:gd name="connsiteY154" fmla="*/ 355969 h 838042"/>
                  <a:gd name="connsiteX155" fmla="*/ 644867 w 1037297"/>
                  <a:gd name="connsiteY155" fmla="*/ 338824 h 838042"/>
                  <a:gd name="connsiteX156" fmla="*/ 646772 w 1037297"/>
                  <a:gd name="connsiteY156" fmla="*/ 333109 h 838042"/>
                  <a:gd name="connsiteX157" fmla="*/ 663917 w 1037297"/>
                  <a:gd name="connsiteY157" fmla="*/ 323584 h 838042"/>
                  <a:gd name="connsiteX158" fmla="*/ 675347 w 1037297"/>
                  <a:gd name="connsiteY158" fmla="*/ 315964 h 838042"/>
                  <a:gd name="connsiteX159" fmla="*/ 677252 w 1037297"/>
                  <a:gd name="connsiteY159" fmla="*/ 310249 h 838042"/>
                  <a:gd name="connsiteX160" fmla="*/ 682967 w 1037297"/>
                  <a:gd name="connsiteY160" fmla="*/ 308344 h 838042"/>
                  <a:gd name="connsiteX161" fmla="*/ 688682 w 1037297"/>
                  <a:gd name="connsiteY161" fmla="*/ 304534 h 838042"/>
                  <a:gd name="connsiteX162" fmla="*/ 698207 w 1037297"/>
                  <a:gd name="connsiteY162" fmla="*/ 295009 h 838042"/>
                  <a:gd name="connsiteX163" fmla="*/ 707732 w 1037297"/>
                  <a:gd name="connsiteY163" fmla="*/ 283579 h 838042"/>
                  <a:gd name="connsiteX164" fmla="*/ 719162 w 1037297"/>
                  <a:gd name="connsiteY164" fmla="*/ 275959 h 838042"/>
                  <a:gd name="connsiteX165" fmla="*/ 734402 w 1037297"/>
                  <a:gd name="connsiteY165" fmla="*/ 262624 h 838042"/>
                  <a:gd name="connsiteX166" fmla="*/ 743927 w 1037297"/>
                  <a:gd name="connsiteY166" fmla="*/ 251194 h 838042"/>
                  <a:gd name="connsiteX167" fmla="*/ 755357 w 1037297"/>
                  <a:gd name="connsiteY167" fmla="*/ 241669 h 838042"/>
                  <a:gd name="connsiteX168" fmla="*/ 761072 w 1037297"/>
                  <a:gd name="connsiteY168" fmla="*/ 230239 h 838042"/>
                  <a:gd name="connsiteX169" fmla="*/ 762977 w 1037297"/>
                  <a:gd name="connsiteY169" fmla="*/ 224524 h 838042"/>
                  <a:gd name="connsiteX170" fmla="*/ 768692 w 1037297"/>
                  <a:gd name="connsiteY170" fmla="*/ 213094 h 838042"/>
                  <a:gd name="connsiteX171" fmla="*/ 766787 w 1037297"/>
                  <a:gd name="connsiteY171" fmla="*/ 197854 h 838042"/>
                  <a:gd name="connsiteX172" fmla="*/ 761072 w 1037297"/>
                  <a:gd name="connsiteY172" fmla="*/ 195949 h 838042"/>
                  <a:gd name="connsiteX173" fmla="*/ 740117 w 1037297"/>
                  <a:gd name="connsiteY173" fmla="*/ 197854 h 838042"/>
                  <a:gd name="connsiteX174" fmla="*/ 734402 w 1037297"/>
                  <a:gd name="connsiteY174" fmla="*/ 201664 h 838042"/>
                  <a:gd name="connsiteX175" fmla="*/ 722972 w 1037297"/>
                  <a:gd name="connsiteY175" fmla="*/ 205474 h 838042"/>
                  <a:gd name="connsiteX176" fmla="*/ 719162 w 1037297"/>
                  <a:gd name="connsiteY176" fmla="*/ 211189 h 838042"/>
                  <a:gd name="connsiteX177" fmla="*/ 713447 w 1037297"/>
                  <a:gd name="connsiteY177" fmla="*/ 213094 h 838042"/>
                  <a:gd name="connsiteX178" fmla="*/ 707732 w 1037297"/>
                  <a:gd name="connsiteY178" fmla="*/ 216904 h 838042"/>
                  <a:gd name="connsiteX179" fmla="*/ 702017 w 1037297"/>
                  <a:gd name="connsiteY179" fmla="*/ 222619 h 838042"/>
                  <a:gd name="connsiteX180" fmla="*/ 694397 w 1037297"/>
                  <a:gd name="connsiteY180" fmla="*/ 226429 h 838042"/>
                  <a:gd name="connsiteX181" fmla="*/ 652487 w 1037297"/>
                  <a:gd name="connsiteY181" fmla="*/ 255004 h 838042"/>
                  <a:gd name="connsiteX182" fmla="*/ 639152 w 1037297"/>
                  <a:gd name="connsiteY182" fmla="*/ 266434 h 838042"/>
                  <a:gd name="connsiteX183" fmla="*/ 629627 w 1037297"/>
                  <a:gd name="connsiteY183" fmla="*/ 283579 h 838042"/>
                  <a:gd name="connsiteX184" fmla="*/ 604862 w 1037297"/>
                  <a:gd name="connsiteY184" fmla="*/ 289294 h 838042"/>
                  <a:gd name="connsiteX185" fmla="*/ 591527 w 1037297"/>
                  <a:gd name="connsiteY185" fmla="*/ 293104 h 838042"/>
                  <a:gd name="connsiteX186" fmla="*/ 576287 w 1037297"/>
                  <a:gd name="connsiteY186" fmla="*/ 291199 h 838042"/>
                  <a:gd name="connsiteX187" fmla="*/ 564857 w 1037297"/>
                  <a:gd name="connsiteY187" fmla="*/ 287389 h 838042"/>
                  <a:gd name="connsiteX188" fmla="*/ 553427 w 1037297"/>
                  <a:gd name="connsiteY188" fmla="*/ 283579 h 838042"/>
                  <a:gd name="connsiteX189" fmla="*/ 541997 w 1037297"/>
                  <a:gd name="connsiteY189" fmla="*/ 279769 h 838042"/>
                  <a:gd name="connsiteX190" fmla="*/ 536282 w 1037297"/>
                  <a:gd name="connsiteY190" fmla="*/ 277864 h 838042"/>
                  <a:gd name="connsiteX191" fmla="*/ 530567 w 1037297"/>
                  <a:gd name="connsiteY191" fmla="*/ 274054 h 838042"/>
                  <a:gd name="connsiteX192" fmla="*/ 519137 w 1037297"/>
                  <a:gd name="connsiteY192" fmla="*/ 268339 h 838042"/>
                  <a:gd name="connsiteX193" fmla="*/ 511517 w 1037297"/>
                  <a:gd name="connsiteY193" fmla="*/ 256909 h 838042"/>
                  <a:gd name="connsiteX194" fmla="*/ 507707 w 1037297"/>
                  <a:gd name="connsiteY194" fmla="*/ 235954 h 838042"/>
                  <a:gd name="connsiteX195" fmla="*/ 509612 w 1037297"/>
                  <a:gd name="connsiteY195" fmla="*/ 171184 h 838042"/>
                  <a:gd name="connsiteX196" fmla="*/ 508314 w 1037297"/>
                  <a:gd name="connsiteY196" fmla="*/ 73485 h 838042"/>
                  <a:gd name="connsiteX197" fmla="*/ 454116 w 1037297"/>
                  <a:gd name="connsiteY197" fmla="*/ 11248 h 838042"/>
                  <a:gd name="connsiteX198" fmla="*/ 435401 w 1037297"/>
                  <a:gd name="connsiteY198" fmla="*/ 68523 h 838042"/>
                  <a:gd name="connsiteX199" fmla="*/ 427697 w 1037297"/>
                  <a:gd name="connsiteY199" fmla="*/ 137103 h 838042"/>
                  <a:gd name="connsiteX200" fmla="*/ 420077 w 1037297"/>
                  <a:gd name="connsiteY200" fmla="*/ 169279 h 838042"/>
                  <a:gd name="connsiteX201" fmla="*/ 416267 w 1037297"/>
                  <a:gd name="connsiteY201" fmla="*/ 186424 h 838042"/>
                  <a:gd name="connsiteX202" fmla="*/ 420077 w 1037297"/>
                  <a:gd name="connsiteY202" fmla="*/ 207379 h 838042"/>
                  <a:gd name="connsiteX203" fmla="*/ 423887 w 1037297"/>
                  <a:gd name="connsiteY203" fmla="*/ 213094 h 838042"/>
                  <a:gd name="connsiteX204" fmla="*/ 427697 w 1037297"/>
                  <a:gd name="connsiteY204" fmla="*/ 224524 h 838042"/>
                  <a:gd name="connsiteX205" fmla="*/ 425792 w 1037297"/>
                  <a:gd name="connsiteY205" fmla="*/ 251194 h 838042"/>
                  <a:gd name="connsiteX206" fmla="*/ 420077 w 1037297"/>
                  <a:gd name="connsiteY206" fmla="*/ 253099 h 838042"/>
                  <a:gd name="connsiteX207" fmla="*/ 414362 w 1037297"/>
                  <a:gd name="connsiteY207" fmla="*/ 256909 h 838042"/>
                  <a:gd name="connsiteX208" fmla="*/ 423887 w 1037297"/>
                  <a:gd name="connsiteY208"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627636 w 1037297"/>
                  <a:gd name="connsiteY108" fmla="*/ 556959 h 838042"/>
                  <a:gd name="connsiteX109" fmla="*/ 707801 w 1037297"/>
                  <a:gd name="connsiteY109" fmla="*/ 612819 h 838042"/>
                  <a:gd name="connsiteX110" fmla="*/ 780122 w 1037297"/>
                  <a:gd name="connsiteY110" fmla="*/ 656959 h 838042"/>
                  <a:gd name="connsiteX111" fmla="*/ 791552 w 1037297"/>
                  <a:gd name="connsiteY111" fmla="*/ 651244 h 838042"/>
                  <a:gd name="connsiteX112" fmla="*/ 804887 w 1037297"/>
                  <a:gd name="connsiteY112" fmla="*/ 632194 h 838042"/>
                  <a:gd name="connsiteX113" fmla="*/ 801077 w 1037297"/>
                  <a:gd name="connsiteY113" fmla="*/ 601714 h 838042"/>
                  <a:gd name="connsiteX114" fmla="*/ 785837 w 1037297"/>
                  <a:gd name="connsiteY114" fmla="*/ 576949 h 838042"/>
                  <a:gd name="connsiteX115" fmla="*/ 650582 w 1037297"/>
                  <a:gd name="connsiteY115" fmla="*/ 479794 h 838042"/>
                  <a:gd name="connsiteX116" fmla="*/ 646772 w 1037297"/>
                  <a:gd name="connsiteY116" fmla="*/ 462649 h 838042"/>
                  <a:gd name="connsiteX117" fmla="*/ 648677 w 1037297"/>
                  <a:gd name="connsiteY117" fmla="*/ 455029 h 838042"/>
                  <a:gd name="connsiteX118" fmla="*/ 652487 w 1037297"/>
                  <a:gd name="connsiteY118" fmla="*/ 437884 h 838042"/>
                  <a:gd name="connsiteX119" fmla="*/ 656297 w 1037297"/>
                  <a:gd name="connsiteY119" fmla="*/ 432169 h 838042"/>
                  <a:gd name="connsiteX120" fmla="*/ 658202 w 1037297"/>
                  <a:gd name="connsiteY120" fmla="*/ 426454 h 838042"/>
                  <a:gd name="connsiteX121" fmla="*/ 663917 w 1037297"/>
                  <a:gd name="connsiteY121" fmla="*/ 424549 h 838042"/>
                  <a:gd name="connsiteX122" fmla="*/ 673442 w 1037297"/>
                  <a:gd name="connsiteY122" fmla="*/ 413119 h 838042"/>
                  <a:gd name="connsiteX123" fmla="*/ 726782 w 1037297"/>
                  <a:gd name="connsiteY123" fmla="*/ 405499 h 838042"/>
                  <a:gd name="connsiteX124" fmla="*/ 844892 w 1037297"/>
                  <a:gd name="connsiteY124" fmla="*/ 407404 h 838042"/>
                  <a:gd name="connsiteX125" fmla="*/ 873467 w 1037297"/>
                  <a:gd name="connsiteY125" fmla="*/ 409309 h 838042"/>
                  <a:gd name="connsiteX126" fmla="*/ 902042 w 1037297"/>
                  <a:gd name="connsiteY126" fmla="*/ 415024 h 838042"/>
                  <a:gd name="connsiteX127" fmla="*/ 924902 w 1037297"/>
                  <a:gd name="connsiteY127" fmla="*/ 418834 h 838042"/>
                  <a:gd name="connsiteX128" fmla="*/ 953477 w 1037297"/>
                  <a:gd name="connsiteY128" fmla="*/ 424549 h 838042"/>
                  <a:gd name="connsiteX129" fmla="*/ 959192 w 1037297"/>
                  <a:gd name="connsiteY129" fmla="*/ 424549 h 838042"/>
                  <a:gd name="connsiteX130" fmla="*/ 1004912 w 1037297"/>
                  <a:gd name="connsiteY130" fmla="*/ 422644 h 838042"/>
                  <a:gd name="connsiteX131" fmla="*/ 1033487 w 1037297"/>
                  <a:gd name="connsiteY131" fmla="*/ 415024 h 838042"/>
                  <a:gd name="connsiteX132" fmla="*/ 1037297 w 1037297"/>
                  <a:gd name="connsiteY132" fmla="*/ 409309 h 838042"/>
                  <a:gd name="connsiteX133" fmla="*/ 1035392 w 1037297"/>
                  <a:gd name="connsiteY133" fmla="*/ 390259 h 838042"/>
                  <a:gd name="connsiteX134" fmla="*/ 1029677 w 1037297"/>
                  <a:gd name="connsiteY134" fmla="*/ 386449 h 838042"/>
                  <a:gd name="connsiteX135" fmla="*/ 1014437 w 1037297"/>
                  <a:gd name="connsiteY135" fmla="*/ 384544 h 838042"/>
                  <a:gd name="connsiteX136" fmla="*/ 1008722 w 1037297"/>
                  <a:gd name="connsiteY136" fmla="*/ 382639 h 838042"/>
                  <a:gd name="connsiteX137" fmla="*/ 1001102 w 1037297"/>
                  <a:gd name="connsiteY137" fmla="*/ 380734 h 838042"/>
                  <a:gd name="connsiteX138" fmla="*/ 989672 w 1037297"/>
                  <a:gd name="connsiteY138" fmla="*/ 373114 h 838042"/>
                  <a:gd name="connsiteX139" fmla="*/ 978242 w 1037297"/>
                  <a:gd name="connsiteY139" fmla="*/ 369304 h 838042"/>
                  <a:gd name="connsiteX140" fmla="*/ 972527 w 1037297"/>
                  <a:gd name="connsiteY140" fmla="*/ 367399 h 838042"/>
                  <a:gd name="connsiteX141" fmla="*/ 964907 w 1037297"/>
                  <a:gd name="connsiteY141" fmla="*/ 365494 h 838042"/>
                  <a:gd name="connsiteX142" fmla="*/ 959192 w 1037297"/>
                  <a:gd name="connsiteY142" fmla="*/ 363589 h 838042"/>
                  <a:gd name="connsiteX143" fmla="*/ 938237 w 1037297"/>
                  <a:gd name="connsiteY143" fmla="*/ 357874 h 838042"/>
                  <a:gd name="connsiteX144" fmla="*/ 932522 w 1037297"/>
                  <a:gd name="connsiteY144" fmla="*/ 355969 h 838042"/>
                  <a:gd name="connsiteX145" fmla="*/ 827747 w 1037297"/>
                  <a:gd name="connsiteY145" fmla="*/ 357874 h 838042"/>
                  <a:gd name="connsiteX146" fmla="*/ 822032 w 1037297"/>
                  <a:gd name="connsiteY146" fmla="*/ 359779 h 838042"/>
                  <a:gd name="connsiteX147" fmla="*/ 732497 w 1037297"/>
                  <a:gd name="connsiteY147" fmla="*/ 361684 h 838042"/>
                  <a:gd name="connsiteX148" fmla="*/ 719162 w 1037297"/>
                  <a:gd name="connsiteY148" fmla="*/ 365494 h 838042"/>
                  <a:gd name="connsiteX149" fmla="*/ 698207 w 1037297"/>
                  <a:gd name="connsiteY149" fmla="*/ 367399 h 838042"/>
                  <a:gd name="connsiteX150" fmla="*/ 671537 w 1037297"/>
                  <a:gd name="connsiteY150" fmla="*/ 369304 h 838042"/>
                  <a:gd name="connsiteX151" fmla="*/ 671537 w 1037297"/>
                  <a:gd name="connsiteY151" fmla="*/ 369304 h 838042"/>
                  <a:gd name="connsiteX152" fmla="*/ 648677 w 1037297"/>
                  <a:gd name="connsiteY152" fmla="*/ 373114 h 838042"/>
                  <a:gd name="connsiteX153" fmla="*/ 644867 w 1037297"/>
                  <a:gd name="connsiteY153" fmla="*/ 361684 h 838042"/>
                  <a:gd name="connsiteX154" fmla="*/ 642962 w 1037297"/>
                  <a:gd name="connsiteY154" fmla="*/ 355969 h 838042"/>
                  <a:gd name="connsiteX155" fmla="*/ 644867 w 1037297"/>
                  <a:gd name="connsiteY155" fmla="*/ 338824 h 838042"/>
                  <a:gd name="connsiteX156" fmla="*/ 646772 w 1037297"/>
                  <a:gd name="connsiteY156" fmla="*/ 333109 h 838042"/>
                  <a:gd name="connsiteX157" fmla="*/ 663917 w 1037297"/>
                  <a:gd name="connsiteY157" fmla="*/ 323584 h 838042"/>
                  <a:gd name="connsiteX158" fmla="*/ 675347 w 1037297"/>
                  <a:gd name="connsiteY158" fmla="*/ 315964 h 838042"/>
                  <a:gd name="connsiteX159" fmla="*/ 677252 w 1037297"/>
                  <a:gd name="connsiteY159" fmla="*/ 310249 h 838042"/>
                  <a:gd name="connsiteX160" fmla="*/ 682967 w 1037297"/>
                  <a:gd name="connsiteY160" fmla="*/ 308344 h 838042"/>
                  <a:gd name="connsiteX161" fmla="*/ 688682 w 1037297"/>
                  <a:gd name="connsiteY161" fmla="*/ 304534 h 838042"/>
                  <a:gd name="connsiteX162" fmla="*/ 698207 w 1037297"/>
                  <a:gd name="connsiteY162" fmla="*/ 295009 h 838042"/>
                  <a:gd name="connsiteX163" fmla="*/ 707732 w 1037297"/>
                  <a:gd name="connsiteY163" fmla="*/ 283579 h 838042"/>
                  <a:gd name="connsiteX164" fmla="*/ 719162 w 1037297"/>
                  <a:gd name="connsiteY164" fmla="*/ 275959 h 838042"/>
                  <a:gd name="connsiteX165" fmla="*/ 734402 w 1037297"/>
                  <a:gd name="connsiteY165" fmla="*/ 262624 h 838042"/>
                  <a:gd name="connsiteX166" fmla="*/ 743927 w 1037297"/>
                  <a:gd name="connsiteY166" fmla="*/ 251194 h 838042"/>
                  <a:gd name="connsiteX167" fmla="*/ 755357 w 1037297"/>
                  <a:gd name="connsiteY167" fmla="*/ 241669 h 838042"/>
                  <a:gd name="connsiteX168" fmla="*/ 761072 w 1037297"/>
                  <a:gd name="connsiteY168" fmla="*/ 230239 h 838042"/>
                  <a:gd name="connsiteX169" fmla="*/ 762977 w 1037297"/>
                  <a:gd name="connsiteY169" fmla="*/ 224524 h 838042"/>
                  <a:gd name="connsiteX170" fmla="*/ 768692 w 1037297"/>
                  <a:gd name="connsiteY170" fmla="*/ 213094 h 838042"/>
                  <a:gd name="connsiteX171" fmla="*/ 766787 w 1037297"/>
                  <a:gd name="connsiteY171" fmla="*/ 197854 h 838042"/>
                  <a:gd name="connsiteX172" fmla="*/ 761072 w 1037297"/>
                  <a:gd name="connsiteY172" fmla="*/ 195949 h 838042"/>
                  <a:gd name="connsiteX173" fmla="*/ 740117 w 1037297"/>
                  <a:gd name="connsiteY173" fmla="*/ 197854 h 838042"/>
                  <a:gd name="connsiteX174" fmla="*/ 734402 w 1037297"/>
                  <a:gd name="connsiteY174" fmla="*/ 201664 h 838042"/>
                  <a:gd name="connsiteX175" fmla="*/ 722972 w 1037297"/>
                  <a:gd name="connsiteY175" fmla="*/ 205474 h 838042"/>
                  <a:gd name="connsiteX176" fmla="*/ 719162 w 1037297"/>
                  <a:gd name="connsiteY176" fmla="*/ 211189 h 838042"/>
                  <a:gd name="connsiteX177" fmla="*/ 713447 w 1037297"/>
                  <a:gd name="connsiteY177" fmla="*/ 213094 h 838042"/>
                  <a:gd name="connsiteX178" fmla="*/ 707732 w 1037297"/>
                  <a:gd name="connsiteY178" fmla="*/ 216904 h 838042"/>
                  <a:gd name="connsiteX179" fmla="*/ 702017 w 1037297"/>
                  <a:gd name="connsiteY179" fmla="*/ 222619 h 838042"/>
                  <a:gd name="connsiteX180" fmla="*/ 694397 w 1037297"/>
                  <a:gd name="connsiteY180" fmla="*/ 226429 h 838042"/>
                  <a:gd name="connsiteX181" fmla="*/ 652487 w 1037297"/>
                  <a:gd name="connsiteY181" fmla="*/ 255004 h 838042"/>
                  <a:gd name="connsiteX182" fmla="*/ 639152 w 1037297"/>
                  <a:gd name="connsiteY182" fmla="*/ 266434 h 838042"/>
                  <a:gd name="connsiteX183" fmla="*/ 629627 w 1037297"/>
                  <a:gd name="connsiteY183" fmla="*/ 283579 h 838042"/>
                  <a:gd name="connsiteX184" fmla="*/ 604862 w 1037297"/>
                  <a:gd name="connsiteY184" fmla="*/ 289294 h 838042"/>
                  <a:gd name="connsiteX185" fmla="*/ 591527 w 1037297"/>
                  <a:gd name="connsiteY185" fmla="*/ 293104 h 838042"/>
                  <a:gd name="connsiteX186" fmla="*/ 576287 w 1037297"/>
                  <a:gd name="connsiteY186" fmla="*/ 291199 h 838042"/>
                  <a:gd name="connsiteX187" fmla="*/ 564857 w 1037297"/>
                  <a:gd name="connsiteY187" fmla="*/ 287389 h 838042"/>
                  <a:gd name="connsiteX188" fmla="*/ 553427 w 1037297"/>
                  <a:gd name="connsiteY188" fmla="*/ 283579 h 838042"/>
                  <a:gd name="connsiteX189" fmla="*/ 541997 w 1037297"/>
                  <a:gd name="connsiteY189" fmla="*/ 279769 h 838042"/>
                  <a:gd name="connsiteX190" fmla="*/ 536282 w 1037297"/>
                  <a:gd name="connsiteY190" fmla="*/ 277864 h 838042"/>
                  <a:gd name="connsiteX191" fmla="*/ 530567 w 1037297"/>
                  <a:gd name="connsiteY191" fmla="*/ 274054 h 838042"/>
                  <a:gd name="connsiteX192" fmla="*/ 519137 w 1037297"/>
                  <a:gd name="connsiteY192" fmla="*/ 268339 h 838042"/>
                  <a:gd name="connsiteX193" fmla="*/ 511517 w 1037297"/>
                  <a:gd name="connsiteY193" fmla="*/ 256909 h 838042"/>
                  <a:gd name="connsiteX194" fmla="*/ 507707 w 1037297"/>
                  <a:gd name="connsiteY194" fmla="*/ 235954 h 838042"/>
                  <a:gd name="connsiteX195" fmla="*/ 509612 w 1037297"/>
                  <a:gd name="connsiteY195" fmla="*/ 171184 h 838042"/>
                  <a:gd name="connsiteX196" fmla="*/ 508314 w 1037297"/>
                  <a:gd name="connsiteY196" fmla="*/ 73485 h 838042"/>
                  <a:gd name="connsiteX197" fmla="*/ 454116 w 1037297"/>
                  <a:gd name="connsiteY197" fmla="*/ 11248 h 838042"/>
                  <a:gd name="connsiteX198" fmla="*/ 435401 w 1037297"/>
                  <a:gd name="connsiteY198" fmla="*/ 68523 h 838042"/>
                  <a:gd name="connsiteX199" fmla="*/ 427697 w 1037297"/>
                  <a:gd name="connsiteY199" fmla="*/ 137103 h 838042"/>
                  <a:gd name="connsiteX200" fmla="*/ 420077 w 1037297"/>
                  <a:gd name="connsiteY200" fmla="*/ 169279 h 838042"/>
                  <a:gd name="connsiteX201" fmla="*/ 416267 w 1037297"/>
                  <a:gd name="connsiteY201" fmla="*/ 186424 h 838042"/>
                  <a:gd name="connsiteX202" fmla="*/ 420077 w 1037297"/>
                  <a:gd name="connsiteY202" fmla="*/ 207379 h 838042"/>
                  <a:gd name="connsiteX203" fmla="*/ 423887 w 1037297"/>
                  <a:gd name="connsiteY203" fmla="*/ 213094 h 838042"/>
                  <a:gd name="connsiteX204" fmla="*/ 427697 w 1037297"/>
                  <a:gd name="connsiteY204" fmla="*/ 224524 h 838042"/>
                  <a:gd name="connsiteX205" fmla="*/ 425792 w 1037297"/>
                  <a:gd name="connsiteY205" fmla="*/ 251194 h 838042"/>
                  <a:gd name="connsiteX206" fmla="*/ 420077 w 1037297"/>
                  <a:gd name="connsiteY206" fmla="*/ 253099 h 838042"/>
                  <a:gd name="connsiteX207" fmla="*/ 414362 w 1037297"/>
                  <a:gd name="connsiteY207" fmla="*/ 256909 h 838042"/>
                  <a:gd name="connsiteX208" fmla="*/ 423887 w 1037297"/>
                  <a:gd name="connsiteY208"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627636 w 1037297"/>
                  <a:gd name="connsiteY108" fmla="*/ 556959 h 838042"/>
                  <a:gd name="connsiteX109" fmla="*/ 707801 w 1037297"/>
                  <a:gd name="connsiteY109" fmla="*/ 612819 h 838042"/>
                  <a:gd name="connsiteX110" fmla="*/ 780122 w 1037297"/>
                  <a:gd name="connsiteY110" fmla="*/ 656959 h 838042"/>
                  <a:gd name="connsiteX111" fmla="*/ 791552 w 1037297"/>
                  <a:gd name="connsiteY111" fmla="*/ 651244 h 838042"/>
                  <a:gd name="connsiteX112" fmla="*/ 804887 w 1037297"/>
                  <a:gd name="connsiteY112" fmla="*/ 632194 h 838042"/>
                  <a:gd name="connsiteX113" fmla="*/ 801077 w 1037297"/>
                  <a:gd name="connsiteY113" fmla="*/ 601714 h 838042"/>
                  <a:gd name="connsiteX114" fmla="*/ 785837 w 1037297"/>
                  <a:gd name="connsiteY114" fmla="*/ 576949 h 838042"/>
                  <a:gd name="connsiteX115" fmla="*/ 650582 w 1037297"/>
                  <a:gd name="connsiteY115" fmla="*/ 479794 h 838042"/>
                  <a:gd name="connsiteX116" fmla="*/ 646772 w 1037297"/>
                  <a:gd name="connsiteY116" fmla="*/ 462649 h 838042"/>
                  <a:gd name="connsiteX117" fmla="*/ 648677 w 1037297"/>
                  <a:gd name="connsiteY117" fmla="*/ 455029 h 838042"/>
                  <a:gd name="connsiteX118" fmla="*/ 652487 w 1037297"/>
                  <a:gd name="connsiteY118" fmla="*/ 437884 h 838042"/>
                  <a:gd name="connsiteX119" fmla="*/ 656297 w 1037297"/>
                  <a:gd name="connsiteY119" fmla="*/ 432169 h 838042"/>
                  <a:gd name="connsiteX120" fmla="*/ 658202 w 1037297"/>
                  <a:gd name="connsiteY120" fmla="*/ 426454 h 838042"/>
                  <a:gd name="connsiteX121" fmla="*/ 663917 w 1037297"/>
                  <a:gd name="connsiteY121" fmla="*/ 424549 h 838042"/>
                  <a:gd name="connsiteX122" fmla="*/ 673442 w 1037297"/>
                  <a:gd name="connsiteY122" fmla="*/ 413119 h 838042"/>
                  <a:gd name="connsiteX123" fmla="*/ 726782 w 1037297"/>
                  <a:gd name="connsiteY123" fmla="*/ 405499 h 838042"/>
                  <a:gd name="connsiteX124" fmla="*/ 844892 w 1037297"/>
                  <a:gd name="connsiteY124" fmla="*/ 407404 h 838042"/>
                  <a:gd name="connsiteX125" fmla="*/ 873467 w 1037297"/>
                  <a:gd name="connsiteY125" fmla="*/ 409309 h 838042"/>
                  <a:gd name="connsiteX126" fmla="*/ 902042 w 1037297"/>
                  <a:gd name="connsiteY126" fmla="*/ 415024 h 838042"/>
                  <a:gd name="connsiteX127" fmla="*/ 924902 w 1037297"/>
                  <a:gd name="connsiteY127" fmla="*/ 418834 h 838042"/>
                  <a:gd name="connsiteX128" fmla="*/ 953477 w 1037297"/>
                  <a:gd name="connsiteY128" fmla="*/ 424549 h 838042"/>
                  <a:gd name="connsiteX129" fmla="*/ 959192 w 1037297"/>
                  <a:gd name="connsiteY129" fmla="*/ 424549 h 838042"/>
                  <a:gd name="connsiteX130" fmla="*/ 1004912 w 1037297"/>
                  <a:gd name="connsiteY130" fmla="*/ 422644 h 838042"/>
                  <a:gd name="connsiteX131" fmla="*/ 1033487 w 1037297"/>
                  <a:gd name="connsiteY131" fmla="*/ 415024 h 838042"/>
                  <a:gd name="connsiteX132" fmla="*/ 1037297 w 1037297"/>
                  <a:gd name="connsiteY132" fmla="*/ 409309 h 838042"/>
                  <a:gd name="connsiteX133" fmla="*/ 1035392 w 1037297"/>
                  <a:gd name="connsiteY133" fmla="*/ 390259 h 838042"/>
                  <a:gd name="connsiteX134" fmla="*/ 1029677 w 1037297"/>
                  <a:gd name="connsiteY134" fmla="*/ 386449 h 838042"/>
                  <a:gd name="connsiteX135" fmla="*/ 1014437 w 1037297"/>
                  <a:gd name="connsiteY135" fmla="*/ 384544 h 838042"/>
                  <a:gd name="connsiteX136" fmla="*/ 1008722 w 1037297"/>
                  <a:gd name="connsiteY136" fmla="*/ 382639 h 838042"/>
                  <a:gd name="connsiteX137" fmla="*/ 1001102 w 1037297"/>
                  <a:gd name="connsiteY137" fmla="*/ 380734 h 838042"/>
                  <a:gd name="connsiteX138" fmla="*/ 989672 w 1037297"/>
                  <a:gd name="connsiteY138" fmla="*/ 373114 h 838042"/>
                  <a:gd name="connsiteX139" fmla="*/ 978242 w 1037297"/>
                  <a:gd name="connsiteY139" fmla="*/ 369304 h 838042"/>
                  <a:gd name="connsiteX140" fmla="*/ 972527 w 1037297"/>
                  <a:gd name="connsiteY140" fmla="*/ 367399 h 838042"/>
                  <a:gd name="connsiteX141" fmla="*/ 964907 w 1037297"/>
                  <a:gd name="connsiteY141" fmla="*/ 365494 h 838042"/>
                  <a:gd name="connsiteX142" fmla="*/ 959192 w 1037297"/>
                  <a:gd name="connsiteY142" fmla="*/ 363589 h 838042"/>
                  <a:gd name="connsiteX143" fmla="*/ 938237 w 1037297"/>
                  <a:gd name="connsiteY143" fmla="*/ 357874 h 838042"/>
                  <a:gd name="connsiteX144" fmla="*/ 932522 w 1037297"/>
                  <a:gd name="connsiteY144" fmla="*/ 355969 h 838042"/>
                  <a:gd name="connsiteX145" fmla="*/ 827747 w 1037297"/>
                  <a:gd name="connsiteY145" fmla="*/ 357874 h 838042"/>
                  <a:gd name="connsiteX146" fmla="*/ 822032 w 1037297"/>
                  <a:gd name="connsiteY146" fmla="*/ 359779 h 838042"/>
                  <a:gd name="connsiteX147" fmla="*/ 732497 w 1037297"/>
                  <a:gd name="connsiteY147" fmla="*/ 361684 h 838042"/>
                  <a:gd name="connsiteX148" fmla="*/ 719162 w 1037297"/>
                  <a:gd name="connsiteY148" fmla="*/ 365494 h 838042"/>
                  <a:gd name="connsiteX149" fmla="*/ 698207 w 1037297"/>
                  <a:gd name="connsiteY149" fmla="*/ 367399 h 838042"/>
                  <a:gd name="connsiteX150" fmla="*/ 671537 w 1037297"/>
                  <a:gd name="connsiteY150" fmla="*/ 369304 h 838042"/>
                  <a:gd name="connsiteX151" fmla="*/ 671537 w 1037297"/>
                  <a:gd name="connsiteY151" fmla="*/ 369304 h 838042"/>
                  <a:gd name="connsiteX152" fmla="*/ 648677 w 1037297"/>
                  <a:gd name="connsiteY152" fmla="*/ 373114 h 838042"/>
                  <a:gd name="connsiteX153" fmla="*/ 644867 w 1037297"/>
                  <a:gd name="connsiteY153" fmla="*/ 361684 h 838042"/>
                  <a:gd name="connsiteX154" fmla="*/ 642962 w 1037297"/>
                  <a:gd name="connsiteY154" fmla="*/ 355969 h 838042"/>
                  <a:gd name="connsiteX155" fmla="*/ 644867 w 1037297"/>
                  <a:gd name="connsiteY155" fmla="*/ 338824 h 838042"/>
                  <a:gd name="connsiteX156" fmla="*/ 646772 w 1037297"/>
                  <a:gd name="connsiteY156" fmla="*/ 333109 h 838042"/>
                  <a:gd name="connsiteX157" fmla="*/ 663917 w 1037297"/>
                  <a:gd name="connsiteY157" fmla="*/ 323584 h 838042"/>
                  <a:gd name="connsiteX158" fmla="*/ 675347 w 1037297"/>
                  <a:gd name="connsiteY158" fmla="*/ 315964 h 838042"/>
                  <a:gd name="connsiteX159" fmla="*/ 677252 w 1037297"/>
                  <a:gd name="connsiteY159" fmla="*/ 310249 h 838042"/>
                  <a:gd name="connsiteX160" fmla="*/ 682967 w 1037297"/>
                  <a:gd name="connsiteY160" fmla="*/ 308344 h 838042"/>
                  <a:gd name="connsiteX161" fmla="*/ 688682 w 1037297"/>
                  <a:gd name="connsiteY161" fmla="*/ 304534 h 838042"/>
                  <a:gd name="connsiteX162" fmla="*/ 698207 w 1037297"/>
                  <a:gd name="connsiteY162" fmla="*/ 295009 h 838042"/>
                  <a:gd name="connsiteX163" fmla="*/ 707732 w 1037297"/>
                  <a:gd name="connsiteY163" fmla="*/ 283579 h 838042"/>
                  <a:gd name="connsiteX164" fmla="*/ 719162 w 1037297"/>
                  <a:gd name="connsiteY164" fmla="*/ 275959 h 838042"/>
                  <a:gd name="connsiteX165" fmla="*/ 734402 w 1037297"/>
                  <a:gd name="connsiteY165" fmla="*/ 262624 h 838042"/>
                  <a:gd name="connsiteX166" fmla="*/ 743927 w 1037297"/>
                  <a:gd name="connsiteY166" fmla="*/ 251194 h 838042"/>
                  <a:gd name="connsiteX167" fmla="*/ 755357 w 1037297"/>
                  <a:gd name="connsiteY167" fmla="*/ 241669 h 838042"/>
                  <a:gd name="connsiteX168" fmla="*/ 761072 w 1037297"/>
                  <a:gd name="connsiteY168" fmla="*/ 230239 h 838042"/>
                  <a:gd name="connsiteX169" fmla="*/ 762977 w 1037297"/>
                  <a:gd name="connsiteY169" fmla="*/ 224524 h 838042"/>
                  <a:gd name="connsiteX170" fmla="*/ 768692 w 1037297"/>
                  <a:gd name="connsiteY170" fmla="*/ 213094 h 838042"/>
                  <a:gd name="connsiteX171" fmla="*/ 766787 w 1037297"/>
                  <a:gd name="connsiteY171" fmla="*/ 197854 h 838042"/>
                  <a:gd name="connsiteX172" fmla="*/ 761072 w 1037297"/>
                  <a:gd name="connsiteY172" fmla="*/ 195949 h 838042"/>
                  <a:gd name="connsiteX173" fmla="*/ 740117 w 1037297"/>
                  <a:gd name="connsiteY173" fmla="*/ 197854 h 838042"/>
                  <a:gd name="connsiteX174" fmla="*/ 734402 w 1037297"/>
                  <a:gd name="connsiteY174" fmla="*/ 201664 h 838042"/>
                  <a:gd name="connsiteX175" fmla="*/ 722972 w 1037297"/>
                  <a:gd name="connsiteY175" fmla="*/ 205474 h 838042"/>
                  <a:gd name="connsiteX176" fmla="*/ 719162 w 1037297"/>
                  <a:gd name="connsiteY176" fmla="*/ 211189 h 838042"/>
                  <a:gd name="connsiteX177" fmla="*/ 713447 w 1037297"/>
                  <a:gd name="connsiteY177" fmla="*/ 213094 h 838042"/>
                  <a:gd name="connsiteX178" fmla="*/ 707732 w 1037297"/>
                  <a:gd name="connsiteY178" fmla="*/ 216904 h 838042"/>
                  <a:gd name="connsiteX179" fmla="*/ 702017 w 1037297"/>
                  <a:gd name="connsiteY179" fmla="*/ 222619 h 838042"/>
                  <a:gd name="connsiteX180" fmla="*/ 694397 w 1037297"/>
                  <a:gd name="connsiteY180" fmla="*/ 226429 h 838042"/>
                  <a:gd name="connsiteX181" fmla="*/ 652487 w 1037297"/>
                  <a:gd name="connsiteY181" fmla="*/ 255004 h 838042"/>
                  <a:gd name="connsiteX182" fmla="*/ 639152 w 1037297"/>
                  <a:gd name="connsiteY182" fmla="*/ 266434 h 838042"/>
                  <a:gd name="connsiteX183" fmla="*/ 629627 w 1037297"/>
                  <a:gd name="connsiteY183" fmla="*/ 283579 h 838042"/>
                  <a:gd name="connsiteX184" fmla="*/ 604862 w 1037297"/>
                  <a:gd name="connsiteY184" fmla="*/ 289294 h 838042"/>
                  <a:gd name="connsiteX185" fmla="*/ 591527 w 1037297"/>
                  <a:gd name="connsiteY185" fmla="*/ 293104 h 838042"/>
                  <a:gd name="connsiteX186" fmla="*/ 576287 w 1037297"/>
                  <a:gd name="connsiteY186" fmla="*/ 291199 h 838042"/>
                  <a:gd name="connsiteX187" fmla="*/ 564857 w 1037297"/>
                  <a:gd name="connsiteY187" fmla="*/ 287389 h 838042"/>
                  <a:gd name="connsiteX188" fmla="*/ 553427 w 1037297"/>
                  <a:gd name="connsiteY188" fmla="*/ 283579 h 838042"/>
                  <a:gd name="connsiteX189" fmla="*/ 541997 w 1037297"/>
                  <a:gd name="connsiteY189" fmla="*/ 279769 h 838042"/>
                  <a:gd name="connsiteX190" fmla="*/ 536282 w 1037297"/>
                  <a:gd name="connsiteY190" fmla="*/ 277864 h 838042"/>
                  <a:gd name="connsiteX191" fmla="*/ 530567 w 1037297"/>
                  <a:gd name="connsiteY191" fmla="*/ 274054 h 838042"/>
                  <a:gd name="connsiteX192" fmla="*/ 519137 w 1037297"/>
                  <a:gd name="connsiteY192" fmla="*/ 268339 h 838042"/>
                  <a:gd name="connsiteX193" fmla="*/ 511517 w 1037297"/>
                  <a:gd name="connsiteY193" fmla="*/ 256909 h 838042"/>
                  <a:gd name="connsiteX194" fmla="*/ 507707 w 1037297"/>
                  <a:gd name="connsiteY194" fmla="*/ 235954 h 838042"/>
                  <a:gd name="connsiteX195" fmla="*/ 509612 w 1037297"/>
                  <a:gd name="connsiteY195" fmla="*/ 171184 h 838042"/>
                  <a:gd name="connsiteX196" fmla="*/ 508314 w 1037297"/>
                  <a:gd name="connsiteY196" fmla="*/ 73485 h 838042"/>
                  <a:gd name="connsiteX197" fmla="*/ 454116 w 1037297"/>
                  <a:gd name="connsiteY197" fmla="*/ 11248 h 838042"/>
                  <a:gd name="connsiteX198" fmla="*/ 435401 w 1037297"/>
                  <a:gd name="connsiteY198" fmla="*/ 68523 h 838042"/>
                  <a:gd name="connsiteX199" fmla="*/ 427697 w 1037297"/>
                  <a:gd name="connsiteY199" fmla="*/ 137103 h 838042"/>
                  <a:gd name="connsiteX200" fmla="*/ 420077 w 1037297"/>
                  <a:gd name="connsiteY200" fmla="*/ 169279 h 838042"/>
                  <a:gd name="connsiteX201" fmla="*/ 416267 w 1037297"/>
                  <a:gd name="connsiteY201" fmla="*/ 186424 h 838042"/>
                  <a:gd name="connsiteX202" fmla="*/ 420077 w 1037297"/>
                  <a:gd name="connsiteY202" fmla="*/ 207379 h 838042"/>
                  <a:gd name="connsiteX203" fmla="*/ 423887 w 1037297"/>
                  <a:gd name="connsiteY203" fmla="*/ 213094 h 838042"/>
                  <a:gd name="connsiteX204" fmla="*/ 427697 w 1037297"/>
                  <a:gd name="connsiteY204" fmla="*/ 224524 h 838042"/>
                  <a:gd name="connsiteX205" fmla="*/ 425792 w 1037297"/>
                  <a:gd name="connsiteY205" fmla="*/ 251194 h 838042"/>
                  <a:gd name="connsiteX206" fmla="*/ 420077 w 1037297"/>
                  <a:gd name="connsiteY206" fmla="*/ 253099 h 838042"/>
                  <a:gd name="connsiteX207" fmla="*/ 414362 w 1037297"/>
                  <a:gd name="connsiteY207" fmla="*/ 256909 h 838042"/>
                  <a:gd name="connsiteX208" fmla="*/ 423887 w 1037297"/>
                  <a:gd name="connsiteY208"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615068 w 1037297"/>
                  <a:gd name="connsiteY108" fmla="*/ 549092 h 838042"/>
                  <a:gd name="connsiteX109" fmla="*/ 707801 w 1037297"/>
                  <a:gd name="connsiteY109" fmla="*/ 612819 h 838042"/>
                  <a:gd name="connsiteX110" fmla="*/ 780122 w 1037297"/>
                  <a:gd name="connsiteY110" fmla="*/ 656959 h 838042"/>
                  <a:gd name="connsiteX111" fmla="*/ 791552 w 1037297"/>
                  <a:gd name="connsiteY111" fmla="*/ 651244 h 838042"/>
                  <a:gd name="connsiteX112" fmla="*/ 804887 w 1037297"/>
                  <a:gd name="connsiteY112" fmla="*/ 632194 h 838042"/>
                  <a:gd name="connsiteX113" fmla="*/ 801077 w 1037297"/>
                  <a:gd name="connsiteY113" fmla="*/ 601714 h 838042"/>
                  <a:gd name="connsiteX114" fmla="*/ 785837 w 1037297"/>
                  <a:gd name="connsiteY114" fmla="*/ 576949 h 838042"/>
                  <a:gd name="connsiteX115" fmla="*/ 650582 w 1037297"/>
                  <a:gd name="connsiteY115" fmla="*/ 479794 h 838042"/>
                  <a:gd name="connsiteX116" fmla="*/ 646772 w 1037297"/>
                  <a:gd name="connsiteY116" fmla="*/ 462649 h 838042"/>
                  <a:gd name="connsiteX117" fmla="*/ 648677 w 1037297"/>
                  <a:gd name="connsiteY117" fmla="*/ 455029 h 838042"/>
                  <a:gd name="connsiteX118" fmla="*/ 652487 w 1037297"/>
                  <a:gd name="connsiteY118" fmla="*/ 437884 h 838042"/>
                  <a:gd name="connsiteX119" fmla="*/ 656297 w 1037297"/>
                  <a:gd name="connsiteY119" fmla="*/ 432169 h 838042"/>
                  <a:gd name="connsiteX120" fmla="*/ 658202 w 1037297"/>
                  <a:gd name="connsiteY120" fmla="*/ 426454 h 838042"/>
                  <a:gd name="connsiteX121" fmla="*/ 663917 w 1037297"/>
                  <a:gd name="connsiteY121" fmla="*/ 424549 h 838042"/>
                  <a:gd name="connsiteX122" fmla="*/ 673442 w 1037297"/>
                  <a:gd name="connsiteY122" fmla="*/ 413119 h 838042"/>
                  <a:gd name="connsiteX123" fmla="*/ 726782 w 1037297"/>
                  <a:gd name="connsiteY123" fmla="*/ 405499 h 838042"/>
                  <a:gd name="connsiteX124" fmla="*/ 844892 w 1037297"/>
                  <a:gd name="connsiteY124" fmla="*/ 407404 h 838042"/>
                  <a:gd name="connsiteX125" fmla="*/ 873467 w 1037297"/>
                  <a:gd name="connsiteY125" fmla="*/ 409309 h 838042"/>
                  <a:gd name="connsiteX126" fmla="*/ 902042 w 1037297"/>
                  <a:gd name="connsiteY126" fmla="*/ 415024 h 838042"/>
                  <a:gd name="connsiteX127" fmla="*/ 924902 w 1037297"/>
                  <a:gd name="connsiteY127" fmla="*/ 418834 h 838042"/>
                  <a:gd name="connsiteX128" fmla="*/ 953477 w 1037297"/>
                  <a:gd name="connsiteY128" fmla="*/ 424549 h 838042"/>
                  <a:gd name="connsiteX129" fmla="*/ 959192 w 1037297"/>
                  <a:gd name="connsiteY129" fmla="*/ 424549 h 838042"/>
                  <a:gd name="connsiteX130" fmla="*/ 1004912 w 1037297"/>
                  <a:gd name="connsiteY130" fmla="*/ 422644 h 838042"/>
                  <a:gd name="connsiteX131" fmla="*/ 1033487 w 1037297"/>
                  <a:gd name="connsiteY131" fmla="*/ 415024 h 838042"/>
                  <a:gd name="connsiteX132" fmla="*/ 1037297 w 1037297"/>
                  <a:gd name="connsiteY132" fmla="*/ 409309 h 838042"/>
                  <a:gd name="connsiteX133" fmla="*/ 1035392 w 1037297"/>
                  <a:gd name="connsiteY133" fmla="*/ 390259 h 838042"/>
                  <a:gd name="connsiteX134" fmla="*/ 1029677 w 1037297"/>
                  <a:gd name="connsiteY134" fmla="*/ 386449 h 838042"/>
                  <a:gd name="connsiteX135" fmla="*/ 1014437 w 1037297"/>
                  <a:gd name="connsiteY135" fmla="*/ 384544 h 838042"/>
                  <a:gd name="connsiteX136" fmla="*/ 1008722 w 1037297"/>
                  <a:gd name="connsiteY136" fmla="*/ 382639 h 838042"/>
                  <a:gd name="connsiteX137" fmla="*/ 1001102 w 1037297"/>
                  <a:gd name="connsiteY137" fmla="*/ 380734 h 838042"/>
                  <a:gd name="connsiteX138" fmla="*/ 989672 w 1037297"/>
                  <a:gd name="connsiteY138" fmla="*/ 373114 h 838042"/>
                  <a:gd name="connsiteX139" fmla="*/ 978242 w 1037297"/>
                  <a:gd name="connsiteY139" fmla="*/ 369304 h 838042"/>
                  <a:gd name="connsiteX140" fmla="*/ 972527 w 1037297"/>
                  <a:gd name="connsiteY140" fmla="*/ 367399 h 838042"/>
                  <a:gd name="connsiteX141" fmla="*/ 964907 w 1037297"/>
                  <a:gd name="connsiteY141" fmla="*/ 365494 h 838042"/>
                  <a:gd name="connsiteX142" fmla="*/ 959192 w 1037297"/>
                  <a:gd name="connsiteY142" fmla="*/ 363589 h 838042"/>
                  <a:gd name="connsiteX143" fmla="*/ 938237 w 1037297"/>
                  <a:gd name="connsiteY143" fmla="*/ 357874 h 838042"/>
                  <a:gd name="connsiteX144" fmla="*/ 932522 w 1037297"/>
                  <a:gd name="connsiteY144" fmla="*/ 355969 h 838042"/>
                  <a:gd name="connsiteX145" fmla="*/ 827747 w 1037297"/>
                  <a:gd name="connsiteY145" fmla="*/ 357874 h 838042"/>
                  <a:gd name="connsiteX146" fmla="*/ 822032 w 1037297"/>
                  <a:gd name="connsiteY146" fmla="*/ 359779 h 838042"/>
                  <a:gd name="connsiteX147" fmla="*/ 732497 w 1037297"/>
                  <a:gd name="connsiteY147" fmla="*/ 361684 h 838042"/>
                  <a:gd name="connsiteX148" fmla="*/ 719162 w 1037297"/>
                  <a:gd name="connsiteY148" fmla="*/ 365494 h 838042"/>
                  <a:gd name="connsiteX149" fmla="*/ 698207 w 1037297"/>
                  <a:gd name="connsiteY149" fmla="*/ 367399 h 838042"/>
                  <a:gd name="connsiteX150" fmla="*/ 671537 w 1037297"/>
                  <a:gd name="connsiteY150" fmla="*/ 369304 h 838042"/>
                  <a:gd name="connsiteX151" fmla="*/ 671537 w 1037297"/>
                  <a:gd name="connsiteY151" fmla="*/ 369304 h 838042"/>
                  <a:gd name="connsiteX152" fmla="*/ 648677 w 1037297"/>
                  <a:gd name="connsiteY152" fmla="*/ 373114 h 838042"/>
                  <a:gd name="connsiteX153" fmla="*/ 644867 w 1037297"/>
                  <a:gd name="connsiteY153" fmla="*/ 361684 h 838042"/>
                  <a:gd name="connsiteX154" fmla="*/ 642962 w 1037297"/>
                  <a:gd name="connsiteY154" fmla="*/ 355969 h 838042"/>
                  <a:gd name="connsiteX155" fmla="*/ 644867 w 1037297"/>
                  <a:gd name="connsiteY155" fmla="*/ 338824 h 838042"/>
                  <a:gd name="connsiteX156" fmla="*/ 646772 w 1037297"/>
                  <a:gd name="connsiteY156" fmla="*/ 333109 h 838042"/>
                  <a:gd name="connsiteX157" fmla="*/ 663917 w 1037297"/>
                  <a:gd name="connsiteY157" fmla="*/ 323584 h 838042"/>
                  <a:gd name="connsiteX158" fmla="*/ 675347 w 1037297"/>
                  <a:gd name="connsiteY158" fmla="*/ 315964 h 838042"/>
                  <a:gd name="connsiteX159" fmla="*/ 677252 w 1037297"/>
                  <a:gd name="connsiteY159" fmla="*/ 310249 h 838042"/>
                  <a:gd name="connsiteX160" fmla="*/ 682967 w 1037297"/>
                  <a:gd name="connsiteY160" fmla="*/ 308344 h 838042"/>
                  <a:gd name="connsiteX161" fmla="*/ 688682 w 1037297"/>
                  <a:gd name="connsiteY161" fmla="*/ 304534 h 838042"/>
                  <a:gd name="connsiteX162" fmla="*/ 698207 w 1037297"/>
                  <a:gd name="connsiteY162" fmla="*/ 295009 h 838042"/>
                  <a:gd name="connsiteX163" fmla="*/ 707732 w 1037297"/>
                  <a:gd name="connsiteY163" fmla="*/ 283579 h 838042"/>
                  <a:gd name="connsiteX164" fmla="*/ 719162 w 1037297"/>
                  <a:gd name="connsiteY164" fmla="*/ 275959 h 838042"/>
                  <a:gd name="connsiteX165" fmla="*/ 734402 w 1037297"/>
                  <a:gd name="connsiteY165" fmla="*/ 262624 h 838042"/>
                  <a:gd name="connsiteX166" fmla="*/ 743927 w 1037297"/>
                  <a:gd name="connsiteY166" fmla="*/ 251194 h 838042"/>
                  <a:gd name="connsiteX167" fmla="*/ 755357 w 1037297"/>
                  <a:gd name="connsiteY167" fmla="*/ 241669 h 838042"/>
                  <a:gd name="connsiteX168" fmla="*/ 761072 w 1037297"/>
                  <a:gd name="connsiteY168" fmla="*/ 230239 h 838042"/>
                  <a:gd name="connsiteX169" fmla="*/ 762977 w 1037297"/>
                  <a:gd name="connsiteY169" fmla="*/ 224524 h 838042"/>
                  <a:gd name="connsiteX170" fmla="*/ 768692 w 1037297"/>
                  <a:gd name="connsiteY170" fmla="*/ 213094 h 838042"/>
                  <a:gd name="connsiteX171" fmla="*/ 766787 w 1037297"/>
                  <a:gd name="connsiteY171" fmla="*/ 197854 h 838042"/>
                  <a:gd name="connsiteX172" fmla="*/ 761072 w 1037297"/>
                  <a:gd name="connsiteY172" fmla="*/ 195949 h 838042"/>
                  <a:gd name="connsiteX173" fmla="*/ 740117 w 1037297"/>
                  <a:gd name="connsiteY173" fmla="*/ 197854 h 838042"/>
                  <a:gd name="connsiteX174" fmla="*/ 734402 w 1037297"/>
                  <a:gd name="connsiteY174" fmla="*/ 201664 h 838042"/>
                  <a:gd name="connsiteX175" fmla="*/ 722972 w 1037297"/>
                  <a:gd name="connsiteY175" fmla="*/ 205474 h 838042"/>
                  <a:gd name="connsiteX176" fmla="*/ 719162 w 1037297"/>
                  <a:gd name="connsiteY176" fmla="*/ 211189 h 838042"/>
                  <a:gd name="connsiteX177" fmla="*/ 713447 w 1037297"/>
                  <a:gd name="connsiteY177" fmla="*/ 213094 h 838042"/>
                  <a:gd name="connsiteX178" fmla="*/ 707732 w 1037297"/>
                  <a:gd name="connsiteY178" fmla="*/ 216904 h 838042"/>
                  <a:gd name="connsiteX179" fmla="*/ 702017 w 1037297"/>
                  <a:gd name="connsiteY179" fmla="*/ 222619 h 838042"/>
                  <a:gd name="connsiteX180" fmla="*/ 694397 w 1037297"/>
                  <a:gd name="connsiteY180" fmla="*/ 226429 h 838042"/>
                  <a:gd name="connsiteX181" fmla="*/ 652487 w 1037297"/>
                  <a:gd name="connsiteY181" fmla="*/ 255004 h 838042"/>
                  <a:gd name="connsiteX182" fmla="*/ 639152 w 1037297"/>
                  <a:gd name="connsiteY182" fmla="*/ 266434 h 838042"/>
                  <a:gd name="connsiteX183" fmla="*/ 629627 w 1037297"/>
                  <a:gd name="connsiteY183" fmla="*/ 283579 h 838042"/>
                  <a:gd name="connsiteX184" fmla="*/ 604862 w 1037297"/>
                  <a:gd name="connsiteY184" fmla="*/ 289294 h 838042"/>
                  <a:gd name="connsiteX185" fmla="*/ 591527 w 1037297"/>
                  <a:gd name="connsiteY185" fmla="*/ 293104 h 838042"/>
                  <a:gd name="connsiteX186" fmla="*/ 576287 w 1037297"/>
                  <a:gd name="connsiteY186" fmla="*/ 291199 h 838042"/>
                  <a:gd name="connsiteX187" fmla="*/ 564857 w 1037297"/>
                  <a:gd name="connsiteY187" fmla="*/ 287389 h 838042"/>
                  <a:gd name="connsiteX188" fmla="*/ 553427 w 1037297"/>
                  <a:gd name="connsiteY188" fmla="*/ 283579 h 838042"/>
                  <a:gd name="connsiteX189" fmla="*/ 541997 w 1037297"/>
                  <a:gd name="connsiteY189" fmla="*/ 279769 h 838042"/>
                  <a:gd name="connsiteX190" fmla="*/ 536282 w 1037297"/>
                  <a:gd name="connsiteY190" fmla="*/ 277864 h 838042"/>
                  <a:gd name="connsiteX191" fmla="*/ 530567 w 1037297"/>
                  <a:gd name="connsiteY191" fmla="*/ 274054 h 838042"/>
                  <a:gd name="connsiteX192" fmla="*/ 519137 w 1037297"/>
                  <a:gd name="connsiteY192" fmla="*/ 268339 h 838042"/>
                  <a:gd name="connsiteX193" fmla="*/ 511517 w 1037297"/>
                  <a:gd name="connsiteY193" fmla="*/ 256909 h 838042"/>
                  <a:gd name="connsiteX194" fmla="*/ 507707 w 1037297"/>
                  <a:gd name="connsiteY194" fmla="*/ 235954 h 838042"/>
                  <a:gd name="connsiteX195" fmla="*/ 509612 w 1037297"/>
                  <a:gd name="connsiteY195" fmla="*/ 171184 h 838042"/>
                  <a:gd name="connsiteX196" fmla="*/ 508314 w 1037297"/>
                  <a:gd name="connsiteY196" fmla="*/ 73485 h 838042"/>
                  <a:gd name="connsiteX197" fmla="*/ 454116 w 1037297"/>
                  <a:gd name="connsiteY197" fmla="*/ 11248 h 838042"/>
                  <a:gd name="connsiteX198" fmla="*/ 435401 w 1037297"/>
                  <a:gd name="connsiteY198" fmla="*/ 68523 h 838042"/>
                  <a:gd name="connsiteX199" fmla="*/ 427697 w 1037297"/>
                  <a:gd name="connsiteY199" fmla="*/ 137103 h 838042"/>
                  <a:gd name="connsiteX200" fmla="*/ 420077 w 1037297"/>
                  <a:gd name="connsiteY200" fmla="*/ 169279 h 838042"/>
                  <a:gd name="connsiteX201" fmla="*/ 416267 w 1037297"/>
                  <a:gd name="connsiteY201" fmla="*/ 186424 h 838042"/>
                  <a:gd name="connsiteX202" fmla="*/ 420077 w 1037297"/>
                  <a:gd name="connsiteY202" fmla="*/ 207379 h 838042"/>
                  <a:gd name="connsiteX203" fmla="*/ 423887 w 1037297"/>
                  <a:gd name="connsiteY203" fmla="*/ 213094 h 838042"/>
                  <a:gd name="connsiteX204" fmla="*/ 427697 w 1037297"/>
                  <a:gd name="connsiteY204" fmla="*/ 224524 h 838042"/>
                  <a:gd name="connsiteX205" fmla="*/ 425792 w 1037297"/>
                  <a:gd name="connsiteY205" fmla="*/ 251194 h 838042"/>
                  <a:gd name="connsiteX206" fmla="*/ 420077 w 1037297"/>
                  <a:gd name="connsiteY206" fmla="*/ 253099 h 838042"/>
                  <a:gd name="connsiteX207" fmla="*/ 414362 w 1037297"/>
                  <a:gd name="connsiteY207" fmla="*/ 256909 h 838042"/>
                  <a:gd name="connsiteX208" fmla="*/ 423887 w 1037297"/>
                  <a:gd name="connsiteY208"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791552 w 1037297"/>
                  <a:gd name="connsiteY111" fmla="*/ 651244 h 838042"/>
                  <a:gd name="connsiteX112" fmla="*/ 804887 w 1037297"/>
                  <a:gd name="connsiteY112" fmla="*/ 632194 h 838042"/>
                  <a:gd name="connsiteX113" fmla="*/ 801077 w 1037297"/>
                  <a:gd name="connsiteY113" fmla="*/ 601714 h 838042"/>
                  <a:gd name="connsiteX114" fmla="*/ 785837 w 1037297"/>
                  <a:gd name="connsiteY114" fmla="*/ 576949 h 838042"/>
                  <a:gd name="connsiteX115" fmla="*/ 650582 w 1037297"/>
                  <a:gd name="connsiteY115" fmla="*/ 479794 h 838042"/>
                  <a:gd name="connsiteX116" fmla="*/ 646772 w 1037297"/>
                  <a:gd name="connsiteY116" fmla="*/ 462649 h 838042"/>
                  <a:gd name="connsiteX117" fmla="*/ 648677 w 1037297"/>
                  <a:gd name="connsiteY117" fmla="*/ 455029 h 838042"/>
                  <a:gd name="connsiteX118" fmla="*/ 652487 w 1037297"/>
                  <a:gd name="connsiteY118" fmla="*/ 437884 h 838042"/>
                  <a:gd name="connsiteX119" fmla="*/ 656297 w 1037297"/>
                  <a:gd name="connsiteY119" fmla="*/ 432169 h 838042"/>
                  <a:gd name="connsiteX120" fmla="*/ 658202 w 1037297"/>
                  <a:gd name="connsiteY120" fmla="*/ 426454 h 838042"/>
                  <a:gd name="connsiteX121" fmla="*/ 663917 w 1037297"/>
                  <a:gd name="connsiteY121" fmla="*/ 424549 h 838042"/>
                  <a:gd name="connsiteX122" fmla="*/ 673442 w 1037297"/>
                  <a:gd name="connsiteY122" fmla="*/ 413119 h 838042"/>
                  <a:gd name="connsiteX123" fmla="*/ 726782 w 1037297"/>
                  <a:gd name="connsiteY123" fmla="*/ 405499 h 838042"/>
                  <a:gd name="connsiteX124" fmla="*/ 844892 w 1037297"/>
                  <a:gd name="connsiteY124" fmla="*/ 407404 h 838042"/>
                  <a:gd name="connsiteX125" fmla="*/ 873467 w 1037297"/>
                  <a:gd name="connsiteY125" fmla="*/ 409309 h 838042"/>
                  <a:gd name="connsiteX126" fmla="*/ 902042 w 1037297"/>
                  <a:gd name="connsiteY126" fmla="*/ 415024 h 838042"/>
                  <a:gd name="connsiteX127" fmla="*/ 924902 w 1037297"/>
                  <a:gd name="connsiteY127" fmla="*/ 418834 h 838042"/>
                  <a:gd name="connsiteX128" fmla="*/ 953477 w 1037297"/>
                  <a:gd name="connsiteY128" fmla="*/ 424549 h 838042"/>
                  <a:gd name="connsiteX129" fmla="*/ 959192 w 1037297"/>
                  <a:gd name="connsiteY129" fmla="*/ 424549 h 838042"/>
                  <a:gd name="connsiteX130" fmla="*/ 1004912 w 1037297"/>
                  <a:gd name="connsiteY130" fmla="*/ 422644 h 838042"/>
                  <a:gd name="connsiteX131" fmla="*/ 1033487 w 1037297"/>
                  <a:gd name="connsiteY131" fmla="*/ 415024 h 838042"/>
                  <a:gd name="connsiteX132" fmla="*/ 1037297 w 1037297"/>
                  <a:gd name="connsiteY132" fmla="*/ 409309 h 838042"/>
                  <a:gd name="connsiteX133" fmla="*/ 1035392 w 1037297"/>
                  <a:gd name="connsiteY133" fmla="*/ 390259 h 838042"/>
                  <a:gd name="connsiteX134" fmla="*/ 1029677 w 1037297"/>
                  <a:gd name="connsiteY134" fmla="*/ 386449 h 838042"/>
                  <a:gd name="connsiteX135" fmla="*/ 1014437 w 1037297"/>
                  <a:gd name="connsiteY135" fmla="*/ 384544 h 838042"/>
                  <a:gd name="connsiteX136" fmla="*/ 1008722 w 1037297"/>
                  <a:gd name="connsiteY136" fmla="*/ 382639 h 838042"/>
                  <a:gd name="connsiteX137" fmla="*/ 1001102 w 1037297"/>
                  <a:gd name="connsiteY137" fmla="*/ 380734 h 838042"/>
                  <a:gd name="connsiteX138" fmla="*/ 989672 w 1037297"/>
                  <a:gd name="connsiteY138" fmla="*/ 373114 h 838042"/>
                  <a:gd name="connsiteX139" fmla="*/ 978242 w 1037297"/>
                  <a:gd name="connsiteY139" fmla="*/ 369304 h 838042"/>
                  <a:gd name="connsiteX140" fmla="*/ 972527 w 1037297"/>
                  <a:gd name="connsiteY140" fmla="*/ 367399 h 838042"/>
                  <a:gd name="connsiteX141" fmla="*/ 964907 w 1037297"/>
                  <a:gd name="connsiteY141" fmla="*/ 365494 h 838042"/>
                  <a:gd name="connsiteX142" fmla="*/ 959192 w 1037297"/>
                  <a:gd name="connsiteY142" fmla="*/ 363589 h 838042"/>
                  <a:gd name="connsiteX143" fmla="*/ 938237 w 1037297"/>
                  <a:gd name="connsiteY143" fmla="*/ 357874 h 838042"/>
                  <a:gd name="connsiteX144" fmla="*/ 932522 w 1037297"/>
                  <a:gd name="connsiteY144" fmla="*/ 355969 h 838042"/>
                  <a:gd name="connsiteX145" fmla="*/ 827747 w 1037297"/>
                  <a:gd name="connsiteY145" fmla="*/ 357874 h 838042"/>
                  <a:gd name="connsiteX146" fmla="*/ 822032 w 1037297"/>
                  <a:gd name="connsiteY146" fmla="*/ 359779 h 838042"/>
                  <a:gd name="connsiteX147" fmla="*/ 732497 w 1037297"/>
                  <a:gd name="connsiteY147" fmla="*/ 361684 h 838042"/>
                  <a:gd name="connsiteX148" fmla="*/ 719162 w 1037297"/>
                  <a:gd name="connsiteY148" fmla="*/ 365494 h 838042"/>
                  <a:gd name="connsiteX149" fmla="*/ 698207 w 1037297"/>
                  <a:gd name="connsiteY149" fmla="*/ 367399 h 838042"/>
                  <a:gd name="connsiteX150" fmla="*/ 671537 w 1037297"/>
                  <a:gd name="connsiteY150" fmla="*/ 369304 h 838042"/>
                  <a:gd name="connsiteX151" fmla="*/ 671537 w 1037297"/>
                  <a:gd name="connsiteY151" fmla="*/ 369304 h 838042"/>
                  <a:gd name="connsiteX152" fmla="*/ 648677 w 1037297"/>
                  <a:gd name="connsiteY152" fmla="*/ 373114 h 838042"/>
                  <a:gd name="connsiteX153" fmla="*/ 644867 w 1037297"/>
                  <a:gd name="connsiteY153" fmla="*/ 361684 h 838042"/>
                  <a:gd name="connsiteX154" fmla="*/ 642962 w 1037297"/>
                  <a:gd name="connsiteY154" fmla="*/ 355969 h 838042"/>
                  <a:gd name="connsiteX155" fmla="*/ 644867 w 1037297"/>
                  <a:gd name="connsiteY155" fmla="*/ 338824 h 838042"/>
                  <a:gd name="connsiteX156" fmla="*/ 646772 w 1037297"/>
                  <a:gd name="connsiteY156" fmla="*/ 333109 h 838042"/>
                  <a:gd name="connsiteX157" fmla="*/ 663917 w 1037297"/>
                  <a:gd name="connsiteY157" fmla="*/ 323584 h 838042"/>
                  <a:gd name="connsiteX158" fmla="*/ 675347 w 1037297"/>
                  <a:gd name="connsiteY158" fmla="*/ 315964 h 838042"/>
                  <a:gd name="connsiteX159" fmla="*/ 677252 w 1037297"/>
                  <a:gd name="connsiteY159" fmla="*/ 310249 h 838042"/>
                  <a:gd name="connsiteX160" fmla="*/ 682967 w 1037297"/>
                  <a:gd name="connsiteY160" fmla="*/ 308344 h 838042"/>
                  <a:gd name="connsiteX161" fmla="*/ 688682 w 1037297"/>
                  <a:gd name="connsiteY161" fmla="*/ 304534 h 838042"/>
                  <a:gd name="connsiteX162" fmla="*/ 698207 w 1037297"/>
                  <a:gd name="connsiteY162" fmla="*/ 295009 h 838042"/>
                  <a:gd name="connsiteX163" fmla="*/ 707732 w 1037297"/>
                  <a:gd name="connsiteY163" fmla="*/ 283579 h 838042"/>
                  <a:gd name="connsiteX164" fmla="*/ 719162 w 1037297"/>
                  <a:gd name="connsiteY164" fmla="*/ 275959 h 838042"/>
                  <a:gd name="connsiteX165" fmla="*/ 734402 w 1037297"/>
                  <a:gd name="connsiteY165" fmla="*/ 262624 h 838042"/>
                  <a:gd name="connsiteX166" fmla="*/ 743927 w 1037297"/>
                  <a:gd name="connsiteY166" fmla="*/ 251194 h 838042"/>
                  <a:gd name="connsiteX167" fmla="*/ 755357 w 1037297"/>
                  <a:gd name="connsiteY167" fmla="*/ 241669 h 838042"/>
                  <a:gd name="connsiteX168" fmla="*/ 761072 w 1037297"/>
                  <a:gd name="connsiteY168" fmla="*/ 230239 h 838042"/>
                  <a:gd name="connsiteX169" fmla="*/ 762977 w 1037297"/>
                  <a:gd name="connsiteY169" fmla="*/ 224524 h 838042"/>
                  <a:gd name="connsiteX170" fmla="*/ 768692 w 1037297"/>
                  <a:gd name="connsiteY170" fmla="*/ 213094 h 838042"/>
                  <a:gd name="connsiteX171" fmla="*/ 766787 w 1037297"/>
                  <a:gd name="connsiteY171" fmla="*/ 197854 h 838042"/>
                  <a:gd name="connsiteX172" fmla="*/ 761072 w 1037297"/>
                  <a:gd name="connsiteY172" fmla="*/ 195949 h 838042"/>
                  <a:gd name="connsiteX173" fmla="*/ 740117 w 1037297"/>
                  <a:gd name="connsiteY173" fmla="*/ 197854 h 838042"/>
                  <a:gd name="connsiteX174" fmla="*/ 734402 w 1037297"/>
                  <a:gd name="connsiteY174" fmla="*/ 201664 h 838042"/>
                  <a:gd name="connsiteX175" fmla="*/ 722972 w 1037297"/>
                  <a:gd name="connsiteY175" fmla="*/ 205474 h 838042"/>
                  <a:gd name="connsiteX176" fmla="*/ 719162 w 1037297"/>
                  <a:gd name="connsiteY176" fmla="*/ 211189 h 838042"/>
                  <a:gd name="connsiteX177" fmla="*/ 713447 w 1037297"/>
                  <a:gd name="connsiteY177" fmla="*/ 213094 h 838042"/>
                  <a:gd name="connsiteX178" fmla="*/ 707732 w 1037297"/>
                  <a:gd name="connsiteY178" fmla="*/ 216904 h 838042"/>
                  <a:gd name="connsiteX179" fmla="*/ 702017 w 1037297"/>
                  <a:gd name="connsiteY179" fmla="*/ 222619 h 838042"/>
                  <a:gd name="connsiteX180" fmla="*/ 694397 w 1037297"/>
                  <a:gd name="connsiteY180" fmla="*/ 226429 h 838042"/>
                  <a:gd name="connsiteX181" fmla="*/ 652487 w 1037297"/>
                  <a:gd name="connsiteY181" fmla="*/ 255004 h 838042"/>
                  <a:gd name="connsiteX182" fmla="*/ 639152 w 1037297"/>
                  <a:gd name="connsiteY182" fmla="*/ 266434 h 838042"/>
                  <a:gd name="connsiteX183" fmla="*/ 629627 w 1037297"/>
                  <a:gd name="connsiteY183" fmla="*/ 283579 h 838042"/>
                  <a:gd name="connsiteX184" fmla="*/ 604862 w 1037297"/>
                  <a:gd name="connsiteY184" fmla="*/ 289294 h 838042"/>
                  <a:gd name="connsiteX185" fmla="*/ 591527 w 1037297"/>
                  <a:gd name="connsiteY185" fmla="*/ 293104 h 838042"/>
                  <a:gd name="connsiteX186" fmla="*/ 576287 w 1037297"/>
                  <a:gd name="connsiteY186" fmla="*/ 291199 h 838042"/>
                  <a:gd name="connsiteX187" fmla="*/ 564857 w 1037297"/>
                  <a:gd name="connsiteY187" fmla="*/ 287389 h 838042"/>
                  <a:gd name="connsiteX188" fmla="*/ 553427 w 1037297"/>
                  <a:gd name="connsiteY188" fmla="*/ 283579 h 838042"/>
                  <a:gd name="connsiteX189" fmla="*/ 541997 w 1037297"/>
                  <a:gd name="connsiteY189" fmla="*/ 279769 h 838042"/>
                  <a:gd name="connsiteX190" fmla="*/ 536282 w 1037297"/>
                  <a:gd name="connsiteY190" fmla="*/ 277864 h 838042"/>
                  <a:gd name="connsiteX191" fmla="*/ 530567 w 1037297"/>
                  <a:gd name="connsiteY191" fmla="*/ 274054 h 838042"/>
                  <a:gd name="connsiteX192" fmla="*/ 519137 w 1037297"/>
                  <a:gd name="connsiteY192" fmla="*/ 268339 h 838042"/>
                  <a:gd name="connsiteX193" fmla="*/ 511517 w 1037297"/>
                  <a:gd name="connsiteY193" fmla="*/ 256909 h 838042"/>
                  <a:gd name="connsiteX194" fmla="*/ 507707 w 1037297"/>
                  <a:gd name="connsiteY194" fmla="*/ 235954 h 838042"/>
                  <a:gd name="connsiteX195" fmla="*/ 509612 w 1037297"/>
                  <a:gd name="connsiteY195" fmla="*/ 171184 h 838042"/>
                  <a:gd name="connsiteX196" fmla="*/ 508314 w 1037297"/>
                  <a:gd name="connsiteY196" fmla="*/ 73485 h 838042"/>
                  <a:gd name="connsiteX197" fmla="*/ 454116 w 1037297"/>
                  <a:gd name="connsiteY197" fmla="*/ 11248 h 838042"/>
                  <a:gd name="connsiteX198" fmla="*/ 435401 w 1037297"/>
                  <a:gd name="connsiteY198" fmla="*/ 68523 h 838042"/>
                  <a:gd name="connsiteX199" fmla="*/ 427697 w 1037297"/>
                  <a:gd name="connsiteY199" fmla="*/ 137103 h 838042"/>
                  <a:gd name="connsiteX200" fmla="*/ 420077 w 1037297"/>
                  <a:gd name="connsiteY200" fmla="*/ 169279 h 838042"/>
                  <a:gd name="connsiteX201" fmla="*/ 416267 w 1037297"/>
                  <a:gd name="connsiteY201" fmla="*/ 186424 h 838042"/>
                  <a:gd name="connsiteX202" fmla="*/ 420077 w 1037297"/>
                  <a:gd name="connsiteY202" fmla="*/ 207379 h 838042"/>
                  <a:gd name="connsiteX203" fmla="*/ 423887 w 1037297"/>
                  <a:gd name="connsiteY203" fmla="*/ 213094 h 838042"/>
                  <a:gd name="connsiteX204" fmla="*/ 427697 w 1037297"/>
                  <a:gd name="connsiteY204" fmla="*/ 224524 h 838042"/>
                  <a:gd name="connsiteX205" fmla="*/ 425792 w 1037297"/>
                  <a:gd name="connsiteY205" fmla="*/ 251194 h 838042"/>
                  <a:gd name="connsiteX206" fmla="*/ 420077 w 1037297"/>
                  <a:gd name="connsiteY206" fmla="*/ 253099 h 838042"/>
                  <a:gd name="connsiteX207" fmla="*/ 414362 w 1037297"/>
                  <a:gd name="connsiteY207" fmla="*/ 256909 h 838042"/>
                  <a:gd name="connsiteX208" fmla="*/ 423887 w 1037297"/>
                  <a:gd name="connsiteY208"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85837 w 1037297"/>
                  <a:gd name="connsiteY113" fmla="*/ 576949 h 838042"/>
                  <a:gd name="connsiteX114" fmla="*/ 650582 w 1037297"/>
                  <a:gd name="connsiteY114" fmla="*/ 479794 h 838042"/>
                  <a:gd name="connsiteX115" fmla="*/ 646772 w 1037297"/>
                  <a:gd name="connsiteY115" fmla="*/ 462649 h 838042"/>
                  <a:gd name="connsiteX116" fmla="*/ 648677 w 1037297"/>
                  <a:gd name="connsiteY116" fmla="*/ 455029 h 838042"/>
                  <a:gd name="connsiteX117" fmla="*/ 652487 w 1037297"/>
                  <a:gd name="connsiteY117" fmla="*/ 437884 h 838042"/>
                  <a:gd name="connsiteX118" fmla="*/ 656297 w 1037297"/>
                  <a:gd name="connsiteY118" fmla="*/ 432169 h 838042"/>
                  <a:gd name="connsiteX119" fmla="*/ 658202 w 1037297"/>
                  <a:gd name="connsiteY119" fmla="*/ 426454 h 838042"/>
                  <a:gd name="connsiteX120" fmla="*/ 663917 w 1037297"/>
                  <a:gd name="connsiteY120" fmla="*/ 424549 h 838042"/>
                  <a:gd name="connsiteX121" fmla="*/ 673442 w 1037297"/>
                  <a:gd name="connsiteY121" fmla="*/ 413119 h 838042"/>
                  <a:gd name="connsiteX122" fmla="*/ 726782 w 1037297"/>
                  <a:gd name="connsiteY122" fmla="*/ 405499 h 838042"/>
                  <a:gd name="connsiteX123" fmla="*/ 844892 w 1037297"/>
                  <a:gd name="connsiteY123" fmla="*/ 407404 h 838042"/>
                  <a:gd name="connsiteX124" fmla="*/ 873467 w 1037297"/>
                  <a:gd name="connsiteY124" fmla="*/ 409309 h 838042"/>
                  <a:gd name="connsiteX125" fmla="*/ 902042 w 1037297"/>
                  <a:gd name="connsiteY125" fmla="*/ 415024 h 838042"/>
                  <a:gd name="connsiteX126" fmla="*/ 924902 w 1037297"/>
                  <a:gd name="connsiteY126" fmla="*/ 418834 h 838042"/>
                  <a:gd name="connsiteX127" fmla="*/ 953477 w 1037297"/>
                  <a:gd name="connsiteY127" fmla="*/ 424549 h 838042"/>
                  <a:gd name="connsiteX128" fmla="*/ 959192 w 1037297"/>
                  <a:gd name="connsiteY128" fmla="*/ 424549 h 838042"/>
                  <a:gd name="connsiteX129" fmla="*/ 1004912 w 1037297"/>
                  <a:gd name="connsiteY129" fmla="*/ 422644 h 838042"/>
                  <a:gd name="connsiteX130" fmla="*/ 1033487 w 1037297"/>
                  <a:gd name="connsiteY130" fmla="*/ 415024 h 838042"/>
                  <a:gd name="connsiteX131" fmla="*/ 1037297 w 1037297"/>
                  <a:gd name="connsiteY131" fmla="*/ 409309 h 838042"/>
                  <a:gd name="connsiteX132" fmla="*/ 1035392 w 1037297"/>
                  <a:gd name="connsiteY132" fmla="*/ 390259 h 838042"/>
                  <a:gd name="connsiteX133" fmla="*/ 1029677 w 1037297"/>
                  <a:gd name="connsiteY133" fmla="*/ 386449 h 838042"/>
                  <a:gd name="connsiteX134" fmla="*/ 1014437 w 1037297"/>
                  <a:gd name="connsiteY134" fmla="*/ 384544 h 838042"/>
                  <a:gd name="connsiteX135" fmla="*/ 1008722 w 1037297"/>
                  <a:gd name="connsiteY135" fmla="*/ 382639 h 838042"/>
                  <a:gd name="connsiteX136" fmla="*/ 1001102 w 1037297"/>
                  <a:gd name="connsiteY136" fmla="*/ 380734 h 838042"/>
                  <a:gd name="connsiteX137" fmla="*/ 989672 w 1037297"/>
                  <a:gd name="connsiteY137" fmla="*/ 373114 h 838042"/>
                  <a:gd name="connsiteX138" fmla="*/ 978242 w 1037297"/>
                  <a:gd name="connsiteY138" fmla="*/ 369304 h 838042"/>
                  <a:gd name="connsiteX139" fmla="*/ 972527 w 1037297"/>
                  <a:gd name="connsiteY139" fmla="*/ 367399 h 838042"/>
                  <a:gd name="connsiteX140" fmla="*/ 964907 w 1037297"/>
                  <a:gd name="connsiteY140" fmla="*/ 365494 h 838042"/>
                  <a:gd name="connsiteX141" fmla="*/ 959192 w 1037297"/>
                  <a:gd name="connsiteY141" fmla="*/ 363589 h 838042"/>
                  <a:gd name="connsiteX142" fmla="*/ 938237 w 1037297"/>
                  <a:gd name="connsiteY142" fmla="*/ 357874 h 838042"/>
                  <a:gd name="connsiteX143" fmla="*/ 932522 w 1037297"/>
                  <a:gd name="connsiteY143" fmla="*/ 355969 h 838042"/>
                  <a:gd name="connsiteX144" fmla="*/ 827747 w 1037297"/>
                  <a:gd name="connsiteY144" fmla="*/ 357874 h 838042"/>
                  <a:gd name="connsiteX145" fmla="*/ 822032 w 1037297"/>
                  <a:gd name="connsiteY145" fmla="*/ 359779 h 838042"/>
                  <a:gd name="connsiteX146" fmla="*/ 732497 w 1037297"/>
                  <a:gd name="connsiteY146" fmla="*/ 361684 h 838042"/>
                  <a:gd name="connsiteX147" fmla="*/ 719162 w 1037297"/>
                  <a:gd name="connsiteY147" fmla="*/ 365494 h 838042"/>
                  <a:gd name="connsiteX148" fmla="*/ 698207 w 1037297"/>
                  <a:gd name="connsiteY148" fmla="*/ 367399 h 838042"/>
                  <a:gd name="connsiteX149" fmla="*/ 671537 w 1037297"/>
                  <a:gd name="connsiteY149" fmla="*/ 369304 h 838042"/>
                  <a:gd name="connsiteX150" fmla="*/ 671537 w 1037297"/>
                  <a:gd name="connsiteY150" fmla="*/ 369304 h 838042"/>
                  <a:gd name="connsiteX151" fmla="*/ 648677 w 1037297"/>
                  <a:gd name="connsiteY151" fmla="*/ 373114 h 838042"/>
                  <a:gd name="connsiteX152" fmla="*/ 644867 w 1037297"/>
                  <a:gd name="connsiteY152" fmla="*/ 361684 h 838042"/>
                  <a:gd name="connsiteX153" fmla="*/ 642962 w 1037297"/>
                  <a:gd name="connsiteY153" fmla="*/ 355969 h 838042"/>
                  <a:gd name="connsiteX154" fmla="*/ 644867 w 1037297"/>
                  <a:gd name="connsiteY154" fmla="*/ 338824 h 838042"/>
                  <a:gd name="connsiteX155" fmla="*/ 646772 w 1037297"/>
                  <a:gd name="connsiteY155" fmla="*/ 333109 h 838042"/>
                  <a:gd name="connsiteX156" fmla="*/ 663917 w 1037297"/>
                  <a:gd name="connsiteY156" fmla="*/ 323584 h 838042"/>
                  <a:gd name="connsiteX157" fmla="*/ 675347 w 1037297"/>
                  <a:gd name="connsiteY157" fmla="*/ 315964 h 838042"/>
                  <a:gd name="connsiteX158" fmla="*/ 677252 w 1037297"/>
                  <a:gd name="connsiteY158" fmla="*/ 310249 h 838042"/>
                  <a:gd name="connsiteX159" fmla="*/ 682967 w 1037297"/>
                  <a:gd name="connsiteY159" fmla="*/ 308344 h 838042"/>
                  <a:gd name="connsiteX160" fmla="*/ 688682 w 1037297"/>
                  <a:gd name="connsiteY160" fmla="*/ 304534 h 838042"/>
                  <a:gd name="connsiteX161" fmla="*/ 698207 w 1037297"/>
                  <a:gd name="connsiteY161" fmla="*/ 295009 h 838042"/>
                  <a:gd name="connsiteX162" fmla="*/ 707732 w 1037297"/>
                  <a:gd name="connsiteY162" fmla="*/ 283579 h 838042"/>
                  <a:gd name="connsiteX163" fmla="*/ 719162 w 1037297"/>
                  <a:gd name="connsiteY163" fmla="*/ 275959 h 838042"/>
                  <a:gd name="connsiteX164" fmla="*/ 734402 w 1037297"/>
                  <a:gd name="connsiteY164" fmla="*/ 262624 h 838042"/>
                  <a:gd name="connsiteX165" fmla="*/ 743927 w 1037297"/>
                  <a:gd name="connsiteY165" fmla="*/ 251194 h 838042"/>
                  <a:gd name="connsiteX166" fmla="*/ 755357 w 1037297"/>
                  <a:gd name="connsiteY166" fmla="*/ 241669 h 838042"/>
                  <a:gd name="connsiteX167" fmla="*/ 761072 w 1037297"/>
                  <a:gd name="connsiteY167" fmla="*/ 230239 h 838042"/>
                  <a:gd name="connsiteX168" fmla="*/ 762977 w 1037297"/>
                  <a:gd name="connsiteY168" fmla="*/ 224524 h 838042"/>
                  <a:gd name="connsiteX169" fmla="*/ 768692 w 1037297"/>
                  <a:gd name="connsiteY169" fmla="*/ 213094 h 838042"/>
                  <a:gd name="connsiteX170" fmla="*/ 766787 w 1037297"/>
                  <a:gd name="connsiteY170" fmla="*/ 197854 h 838042"/>
                  <a:gd name="connsiteX171" fmla="*/ 761072 w 1037297"/>
                  <a:gd name="connsiteY171" fmla="*/ 195949 h 838042"/>
                  <a:gd name="connsiteX172" fmla="*/ 740117 w 1037297"/>
                  <a:gd name="connsiteY172" fmla="*/ 197854 h 838042"/>
                  <a:gd name="connsiteX173" fmla="*/ 734402 w 1037297"/>
                  <a:gd name="connsiteY173" fmla="*/ 201664 h 838042"/>
                  <a:gd name="connsiteX174" fmla="*/ 722972 w 1037297"/>
                  <a:gd name="connsiteY174" fmla="*/ 205474 h 838042"/>
                  <a:gd name="connsiteX175" fmla="*/ 719162 w 1037297"/>
                  <a:gd name="connsiteY175" fmla="*/ 211189 h 838042"/>
                  <a:gd name="connsiteX176" fmla="*/ 713447 w 1037297"/>
                  <a:gd name="connsiteY176" fmla="*/ 213094 h 838042"/>
                  <a:gd name="connsiteX177" fmla="*/ 707732 w 1037297"/>
                  <a:gd name="connsiteY177" fmla="*/ 216904 h 838042"/>
                  <a:gd name="connsiteX178" fmla="*/ 702017 w 1037297"/>
                  <a:gd name="connsiteY178" fmla="*/ 222619 h 838042"/>
                  <a:gd name="connsiteX179" fmla="*/ 694397 w 1037297"/>
                  <a:gd name="connsiteY179" fmla="*/ 226429 h 838042"/>
                  <a:gd name="connsiteX180" fmla="*/ 652487 w 1037297"/>
                  <a:gd name="connsiteY180" fmla="*/ 255004 h 838042"/>
                  <a:gd name="connsiteX181" fmla="*/ 639152 w 1037297"/>
                  <a:gd name="connsiteY181" fmla="*/ 266434 h 838042"/>
                  <a:gd name="connsiteX182" fmla="*/ 629627 w 1037297"/>
                  <a:gd name="connsiteY182" fmla="*/ 283579 h 838042"/>
                  <a:gd name="connsiteX183" fmla="*/ 604862 w 1037297"/>
                  <a:gd name="connsiteY183" fmla="*/ 289294 h 838042"/>
                  <a:gd name="connsiteX184" fmla="*/ 591527 w 1037297"/>
                  <a:gd name="connsiteY184" fmla="*/ 293104 h 838042"/>
                  <a:gd name="connsiteX185" fmla="*/ 576287 w 1037297"/>
                  <a:gd name="connsiteY185" fmla="*/ 291199 h 838042"/>
                  <a:gd name="connsiteX186" fmla="*/ 564857 w 1037297"/>
                  <a:gd name="connsiteY186" fmla="*/ 287389 h 838042"/>
                  <a:gd name="connsiteX187" fmla="*/ 553427 w 1037297"/>
                  <a:gd name="connsiteY187" fmla="*/ 283579 h 838042"/>
                  <a:gd name="connsiteX188" fmla="*/ 541997 w 1037297"/>
                  <a:gd name="connsiteY188" fmla="*/ 279769 h 838042"/>
                  <a:gd name="connsiteX189" fmla="*/ 536282 w 1037297"/>
                  <a:gd name="connsiteY189" fmla="*/ 277864 h 838042"/>
                  <a:gd name="connsiteX190" fmla="*/ 530567 w 1037297"/>
                  <a:gd name="connsiteY190" fmla="*/ 274054 h 838042"/>
                  <a:gd name="connsiteX191" fmla="*/ 519137 w 1037297"/>
                  <a:gd name="connsiteY191" fmla="*/ 268339 h 838042"/>
                  <a:gd name="connsiteX192" fmla="*/ 511517 w 1037297"/>
                  <a:gd name="connsiteY192" fmla="*/ 256909 h 838042"/>
                  <a:gd name="connsiteX193" fmla="*/ 507707 w 1037297"/>
                  <a:gd name="connsiteY193" fmla="*/ 235954 h 838042"/>
                  <a:gd name="connsiteX194" fmla="*/ 509612 w 1037297"/>
                  <a:gd name="connsiteY194" fmla="*/ 171184 h 838042"/>
                  <a:gd name="connsiteX195" fmla="*/ 508314 w 1037297"/>
                  <a:gd name="connsiteY195" fmla="*/ 73485 h 838042"/>
                  <a:gd name="connsiteX196" fmla="*/ 454116 w 1037297"/>
                  <a:gd name="connsiteY196" fmla="*/ 11248 h 838042"/>
                  <a:gd name="connsiteX197" fmla="*/ 435401 w 1037297"/>
                  <a:gd name="connsiteY197" fmla="*/ 68523 h 838042"/>
                  <a:gd name="connsiteX198" fmla="*/ 427697 w 1037297"/>
                  <a:gd name="connsiteY198" fmla="*/ 137103 h 838042"/>
                  <a:gd name="connsiteX199" fmla="*/ 420077 w 1037297"/>
                  <a:gd name="connsiteY199" fmla="*/ 169279 h 838042"/>
                  <a:gd name="connsiteX200" fmla="*/ 416267 w 1037297"/>
                  <a:gd name="connsiteY200" fmla="*/ 186424 h 838042"/>
                  <a:gd name="connsiteX201" fmla="*/ 420077 w 1037297"/>
                  <a:gd name="connsiteY201" fmla="*/ 207379 h 838042"/>
                  <a:gd name="connsiteX202" fmla="*/ 423887 w 1037297"/>
                  <a:gd name="connsiteY202" fmla="*/ 213094 h 838042"/>
                  <a:gd name="connsiteX203" fmla="*/ 427697 w 1037297"/>
                  <a:gd name="connsiteY203" fmla="*/ 224524 h 838042"/>
                  <a:gd name="connsiteX204" fmla="*/ 425792 w 1037297"/>
                  <a:gd name="connsiteY204" fmla="*/ 251194 h 838042"/>
                  <a:gd name="connsiteX205" fmla="*/ 420077 w 1037297"/>
                  <a:gd name="connsiteY205" fmla="*/ 253099 h 838042"/>
                  <a:gd name="connsiteX206" fmla="*/ 414362 w 1037297"/>
                  <a:gd name="connsiteY206" fmla="*/ 256909 h 838042"/>
                  <a:gd name="connsiteX207" fmla="*/ 423887 w 1037297"/>
                  <a:gd name="connsiteY207"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85837 w 1037297"/>
                  <a:gd name="connsiteY113" fmla="*/ 576949 h 838042"/>
                  <a:gd name="connsiteX114" fmla="*/ 650582 w 1037297"/>
                  <a:gd name="connsiteY114" fmla="*/ 479794 h 838042"/>
                  <a:gd name="connsiteX115" fmla="*/ 646772 w 1037297"/>
                  <a:gd name="connsiteY115" fmla="*/ 462649 h 838042"/>
                  <a:gd name="connsiteX116" fmla="*/ 648677 w 1037297"/>
                  <a:gd name="connsiteY116" fmla="*/ 455029 h 838042"/>
                  <a:gd name="connsiteX117" fmla="*/ 652487 w 1037297"/>
                  <a:gd name="connsiteY117" fmla="*/ 437884 h 838042"/>
                  <a:gd name="connsiteX118" fmla="*/ 656297 w 1037297"/>
                  <a:gd name="connsiteY118" fmla="*/ 432169 h 838042"/>
                  <a:gd name="connsiteX119" fmla="*/ 658202 w 1037297"/>
                  <a:gd name="connsiteY119" fmla="*/ 426454 h 838042"/>
                  <a:gd name="connsiteX120" fmla="*/ 663917 w 1037297"/>
                  <a:gd name="connsiteY120" fmla="*/ 424549 h 838042"/>
                  <a:gd name="connsiteX121" fmla="*/ 673442 w 1037297"/>
                  <a:gd name="connsiteY121" fmla="*/ 413119 h 838042"/>
                  <a:gd name="connsiteX122" fmla="*/ 726782 w 1037297"/>
                  <a:gd name="connsiteY122" fmla="*/ 405499 h 838042"/>
                  <a:gd name="connsiteX123" fmla="*/ 844892 w 1037297"/>
                  <a:gd name="connsiteY123" fmla="*/ 407404 h 838042"/>
                  <a:gd name="connsiteX124" fmla="*/ 873467 w 1037297"/>
                  <a:gd name="connsiteY124" fmla="*/ 409309 h 838042"/>
                  <a:gd name="connsiteX125" fmla="*/ 902042 w 1037297"/>
                  <a:gd name="connsiteY125" fmla="*/ 415024 h 838042"/>
                  <a:gd name="connsiteX126" fmla="*/ 924902 w 1037297"/>
                  <a:gd name="connsiteY126" fmla="*/ 418834 h 838042"/>
                  <a:gd name="connsiteX127" fmla="*/ 953477 w 1037297"/>
                  <a:gd name="connsiteY127" fmla="*/ 424549 h 838042"/>
                  <a:gd name="connsiteX128" fmla="*/ 959192 w 1037297"/>
                  <a:gd name="connsiteY128" fmla="*/ 424549 h 838042"/>
                  <a:gd name="connsiteX129" fmla="*/ 1004912 w 1037297"/>
                  <a:gd name="connsiteY129" fmla="*/ 422644 h 838042"/>
                  <a:gd name="connsiteX130" fmla="*/ 1033487 w 1037297"/>
                  <a:gd name="connsiteY130" fmla="*/ 415024 h 838042"/>
                  <a:gd name="connsiteX131" fmla="*/ 1037297 w 1037297"/>
                  <a:gd name="connsiteY131" fmla="*/ 409309 h 838042"/>
                  <a:gd name="connsiteX132" fmla="*/ 1035392 w 1037297"/>
                  <a:gd name="connsiteY132" fmla="*/ 390259 h 838042"/>
                  <a:gd name="connsiteX133" fmla="*/ 1029677 w 1037297"/>
                  <a:gd name="connsiteY133" fmla="*/ 386449 h 838042"/>
                  <a:gd name="connsiteX134" fmla="*/ 1014437 w 1037297"/>
                  <a:gd name="connsiteY134" fmla="*/ 384544 h 838042"/>
                  <a:gd name="connsiteX135" fmla="*/ 1008722 w 1037297"/>
                  <a:gd name="connsiteY135" fmla="*/ 382639 h 838042"/>
                  <a:gd name="connsiteX136" fmla="*/ 1001102 w 1037297"/>
                  <a:gd name="connsiteY136" fmla="*/ 380734 h 838042"/>
                  <a:gd name="connsiteX137" fmla="*/ 989672 w 1037297"/>
                  <a:gd name="connsiteY137" fmla="*/ 373114 h 838042"/>
                  <a:gd name="connsiteX138" fmla="*/ 978242 w 1037297"/>
                  <a:gd name="connsiteY138" fmla="*/ 369304 h 838042"/>
                  <a:gd name="connsiteX139" fmla="*/ 972527 w 1037297"/>
                  <a:gd name="connsiteY139" fmla="*/ 367399 h 838042"/>
                  <a:gd name="connsiteX140" fmla="*/ 964907 w 1037297"/>
                  <a:gd name="connsiteY140" fmla="*/ 365494 h 838042"/>
                  <a:gd name="connsiteX141" fmla="*/ 959192 w 1037297"/>
                  <a:gd name="connsiteY141" fmla="*/ 363589 h 838042"/>
                  <a:gd name="connsiteX142" fmla="*/ 938237 w 1037297"/>
                  <a:gd name="connsiteY142" fmla="*/ 357874 h 838042"/>
                  <a:gd name="connsiteX143" fmla="*/ 932522 w 1037297"/>
                  <a:gd name="connsiteY143" fmla="*/ 355969 h 838042"/>
                  <a:gd name="connsiteX144" fmla="*/ 827747 w 1037297"/>
                  <a:gd name="connsiteY144" fmla="*/ 357874 h 838042"/>
                  <a:gd name="connsiteX145" fmla="*/ 822032 w 1037297"/>
                  <a:gd name="connsiteY145" fmla="*/ 359779 h 838042"/>
                  <a:gd name="connsiteX146" fmla="*/ 732497 w 1037297"/>
                  <a:gd name="connsiteY146" fmla="*/ 361684 h 838042"/>
                  <a:gd name="connsiteX147" fmla="*/ 719162 w 1037297"/>
                  <a:gd name="connsiteY147" fmla="*/ 365494 h 838042"/>
                  <a:gd name="connsiteX148" fmla="*/ 698207 w 1037297"/>
                  <a:gd name="connsiteY148" fmla="*/ 367399 h 838042"/>
                  <a:gd name="connsiteX149" fmla="*/ 671537 w 1037297"/>
                  <a:gd name="connsiteY149" fmla="*/ 369304 h 838042"/>
                  <a:gd name="connsiteX150" fmla="*/ 671537 w 1037297"/>
                  <a:gd name="connsiteY150" fmla="*/ 369304 h 838042"/>
                  <a:gd name="connsiteX151" fmla="*/ 648677 w 1037297"/>
                  <a:gd name="connsiteY151" fmla="*/ 373114 h 838042"/>
                  <a:gd name="connsiteX152" fmla="*/ 644867 w 1037297"/>
                  <a:gd name="connsiteY152" fmla="*/ 361684 h 838042"/>
                  <a:gd name="connsiteX153" fmla="*/ 642962 w 1037297"/>
                  <a:gd name="connsiteY153" fmla="*/ 355969 h 838042"/>
                  <a:gd name="connsiteX154" fmla="*/ 644867 w 1037297"/>
                  <a:gd name="connsiteY154" fmla="*/ 338824 h 838042"/>
                  <a:gd name="connsiteX155" fmla="*/ 646772 w 1037297"/>
                  <a:gd name="connsiteY155" fmla="*/ 333109 h 838042"/>
                  <a:gd name="connsiteX156" fmla="*/ 663917 w 1037297"/>
                  <a:gd name="connsiteY156" fmla="*/ 323584 h 838042"/>
                  <a:gd name="connsiteX157" fmla="*/ 675347 w 1037297"/>
                  <a:gd name="connsiteY157" fmla="*/ 315964 h 838042"/>
                  <a:gd name="connsiteX158" fmla="*/ 677252 w 1037297"/>
                  <a:gd name="connsiteY158" fmla="*/ 310249 h 838042"/>
                  <a:gd name="connsiteX159" fmla="*/ 682967 w 1037297"/>
                  <a:gd name="connsiteY159" fmla="*/ 308344 h 838042"/>
                  <a:gd name="connsiteX160" fmla="*/ 688682 w 1037297"/>
                  <a:gd name="connsiteY160" fmla="*/ 304534 h 838042"/>
                  <a:gd name="connsiteX161" fmla="*/ 698207 w 1037297"/>
                  <a:gd name="connsiteY161" fmla="*/ 295009 h 838042"/>
                  <a:gd name="connsiteX162" fmla="*/ 707732 w 1037297"/>
                  <a:gd name="connsiteY162" fmla="*/ 283579 h 838042"/>
                  <a:gd name="connsiteX163" fmla="*/ 719162 w 1037297"/>
                  <a:gd name="connsiteY163" fmla="*/ 275959 h 838042"/>
                  <a:gd name="connsiteX164" fmla="*/ 734402 w 1037297"/>
                  <a:gd name="connsiteY164" fmla="*/ 262624 h 838042"/>
                  <a:gd name="connsiteX165" fmla="*/ 743927 w 1037297"/>
                  <a:gd name="connsiteY165" fmla="*/ 251194 h 838042"/>
                  <a:gd name="connsiteX166" fmla="*/ 755357 w 1037297"/>
                  <a:gd name="connsiteY166" fmla="*/ 241669 h 838042"/>
                  <a:gd name="connsiteX167" fmla="*/ 761072 w 1037297"/>
                  <a:gd name="connsiteY167" fmla="*/ 230239 h 838042"/>
                  <a:gd name="connsiteX168" fmla="*/ 762977 w 1037297"/>
                  <a:gd name="connsiteY168" fmla="*/ 224524 h 838042"/>
                  <a:gd name="connsiteX169" fmla="*/ 768692 w 1037297"/>
                  <a:gd name="connsiteY169" fmla="*/ 213094 h 838042"/>
                  <a:gd name="connsiteX170" fmla="*/ 766787 w 1037297"/>
                  <a:gd name="connsiteY170" fmla="*/ 197854 h 838042"/>
                  <a:gd name="connsiteX171" fmla="*/ 761072 w 1037297"/>
                  <a:gd name="connsiteY171" fmla="*/ 195949 h 838042"/>
                  <a:gd name="connsiteX172" fmla="*/ 740117 w 1037297"/>
                  <a:gd name="connsiteY172" fmla="*/ 197854 h 838042"/>
                  <a:gd name="connsiteX173" fmla="*/ 734402 w 1037297"/>
                  <a:gd name="connsiteY173" fmla="*/ 201664 h 838042"/>
                  <a:gd name="connsiteX174" fmla="*/ 722972 w 1037297"/>
                  <a:gd name="connsiteY174" fmla="*/ 205474 h 838042"/>
                  <a:gd name="connsiteX175" fmla="*/ 719162 w 1037297"/>
                  <a:gd name="connsiteY175" fmla="*/ 211189 h 838042"/>
                  <a:gd name="connsiteX176" fmla="*/ 713447 w 1037297"/>
                  <a:gd name="connsiteY176" fmla="*/ 213094 h 838042"/>
                  <a:gd name="connsiteX177" fmla="*/ 707732 w 1037297"/>
                  <a:gd name="connsiteY177" fmla="*/ 216904 h 838042"/>
                  <a:gd name="connsiteX178" fmla="*/ 702017 w 1037297"/>
                  <a:gd name="connsiteY178" fmla="*/ 222619 h 838042"/>
                  <a:gd name="connsiteX179" fmla="*/ 694397 w 1037297"/>
                  <a:gd name="connsiteY179" fmla="*/ 226429 h 838042"/>
                  <a:gd name="connsiteX180" fmla="*/ 652487 w 1037297"/>
                  <a:gd name="connsiteY180" fmla="*/ 255004 h 838042"/>
                  <a:gd name="connsiteX181" fmla="*/ 639152 w 1037297"/>
                  <a:gd name="connsiteY181" fmla="*/ 266434 h 838042"/>
                  <a:gd name="connsiteX182" fmla="*/ 629627 w 1037297"/>
                  <a:gd name="connsiteY182" fmla="*/ 283579 h 838042"/>
                  <a:gd name="connsiteX183" fmla="*/ 604862 w 1037297"/>
                  <a:gd name="connsiteY183" fmla="*/ 289294 h 838042"/>
                  <a:gd name="connsiteX184" fmla="*/ 591527 w 1037297"/>
                  <a:gd name="connsiteY184" fmla="*/ 293104 h 838042"/>
                  <a:gd name="connsiteX185" fmla="*/ 576287 w 1037297"/>
                  <a:gd name="connsiteY185" fmla="*/ 291199 h 838042"/>
                  <a:gd name="connsiteX186" fmla="*/ 564857 w 1037297"/>
                  <a:gd name="connsiteY186" fmla="*/ 287389 h 838042"/>
                  <a:gd name="connsiteX187" fmla="*/ 553427 w 1037297"/>
                  <a:gd name="connsiteY187" fmla="*/ 283579 h 838042"/>
                  <a:gd name="connsiteX188" fmla="*/ 541997 w 1037297"/>
                  <a:gd name="connsiteY188" fmla="*/ 279769 h 838042"/>
                  <a:gd name="connsiteX189" fmla="*/ 536282 w 1037297"/>
                  <a:gd name="connsiteY189" fmla="*/ 277864 h 838042"/>
                  <a:gd name="connsiteX190" fmla="*/ 530567 w 1037297"/>
                  <a:gd name="connsiteY190" fmla="*/ 274054 h 838042"/>
                  <a:gd name="connsiteX191" fmla="*/ 519137 w 1037297"/>
                  <a:gd name="connsiteY191" fmla="*/ 268339 h 838042"/>
                  <a:gd name="connsiteX192" fmla="*/ 511517 w 1037297"/>
                  <a:gd name="connsiteY192" fmla="*/ 256909 h 838042"/>
                  <a:gd name="connsiteX193" fmla="*/ 507707 w 1037297"/>
                  <a:gd name="connsiteY193" fmla="*/ 235954 h 838042"/>
                  <a:gd name="connsiteX194" fmla="*/ 509612 w 1037297"/>
                  <a:gd name="connsiteY194" fmla="*/ 171184 h 838042"/>
                  <a:gd name="connsiteX195" fmla="*/ 508314 w 1037297"/>
                  <a:gd name="connsiteY195" fmla="*/ 73485 h 838042"/>
                  <a:gd name="connsiteX196" fmla="*/ 454116 w 1037297"/>
                  <a:gd name="connsiteY196" fmla="*/ 11248 h 838042"/>
                  <a:gd name="connsiteX197" fmla="*/ 435401 w 1037297"/>
                  <a:gd name="connsiteY197" fmla="*/ 68523 h 838042"/>
                  <a:gd name="connsiteX198" fmla="*/ 427697 w 1037297"/>
                  <a:gd name="connsiteY198" fmla="*/ 137103 h 838042"/>
                  <a:gd name="connsiteX199" fmla="*/ 420077 w 1037297"/>
                  <a:gd name="connsiteY199" fmla="*/ 169279 h 838042"/>
                  <a:gd name="connsiteX200" fmla="*/ 416267 w 1037297"/>
                  <a:gd name="connsiteY200" fmla="*/ 186424 h 838042"/>
                  <a:gd name="connsiteX201" fmla="*/ 420077 w 1037297"/>
                  <a:gd name="connsiteY201" fmla="*/ 207379 h 838042"/>
                  <a:gd name="connsiteX202" fmla="*/ 423887 w 1037297"/>
                  <a:gd name="connsiteY202" fmla="*/ 213094 h 838042"/>
                  <a:gd name="connsiteX203" fmla="*/ 427697 w 1037297"/>
                  <a:gd name="connsiteY203" fmla="*/ 224524 h 838042"/>
                  <a:gd name="connsiteX204" fmla="*/ 425792 w 1037297"/>
                  <a:gd name="connsiteY204" fmla="*/ 251194 h 838042"/>
                  <a:gd name="connsiteX205" fmla="*/ 420077 w 1037297"/>
                  <a:gd name="connsiteY205" fmla="*/ 253099 h 838042"/>
                  <a:gd name="connsiteX206" fmla="*/ 414362 w 1037297"/>
                  <a:gd name="connsiteY206" fmla="*/ 256909 h 838042"/>
                  <a:gd name="connsiteX207" fmla="*/ 423887 w 1037297"/>
                  <a:gd name="connsiteY207"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48677 w 1037297"/>
                  <a:gd name="connsiteY116" fmla="*/ 455029 h 838042"/>
                  <a:gd name="connsiteX117" fmla="*/ 652487 w 1037297"/>
                  <a:gd name="connsiteY117" fmla="*/ 437884 h 838042"/>
                  <a:gd name="connsiteX118" fmla="*/ 656297 w 1037297"/>
                  <a:gd name="connsiteY118" fmla="*/ 432169 h 838042"/>
                  <a:gd name="connsiteX119" fmla="*/ 658202 w 1037297"/>
                  <a:gd name="connsiteY119" fmla="*/ 426454 h 838042"/>
                  <a:gd name="connsiteX120" fmla="*/ 663917 w 1037297"/>
                  <a:gd name="connsiteY120" fmla="*/ 424549 h 838042"/>
                  <a:gd name="connsiteX121" fmla="*/ 673442 w 1037297"/>
                  <a:gd name="connsiteY121" fmla="*/ 413119 h 838042"/>
                  <a:gd name="connsiteX122" fmla="*/ 726782 w 1037297"/>
                  <a:gd name="connsiteY122" fmla="*/ 405499 h 838042"/>
                  <a:gd name="connsiteX123" fmla="*/ 844892 w 1037297"/>
                  <a:gd name="connsiteY123" fmla="*/ 407404 h 838042"/>
                  <a:gd name="connsiteX124" fmla="*/ 873467 w 1037297"/>
                  <a:gd name="connsiteY124" fmla="*/ 409309 h 838042"/>
                  <a:gd name="connsiteX125" fmla="*/ 902042 w 1037297"/>
                  <a:gd name="connsiteY125" fmla="*/ 415024 h 838042"/>
                  <a:gd name="connsiteX126" fmla="*/ 924902 w 1037297"/>
                  <a:gd name="connsiteY126" fmla="*/ 418834 h 838042"/>
                  <a:gd name="connsiteX127" fmla="*/ 953477 w 1037297"/>
                  <a:gd name="connsiteY127" fmla="*/ 424549 h 838042"/>
                  <a:gd name="connsiteX128" fmla="*/ 959192 w 1037297"/>
                  <a:gd name="connsiteY128" fmla="*/ 424549 h 838042"/>
                  <a:gd name="connsiteX129" fmla="*/ 1004912 w 1037297"/>
                  <a:gd name="connsiteY129" fmla="*/ 422644 h 838042"/>
                  <a:gd name="connsiteX130" fmla="*/ 1033487 w 1037297"/>
                  <a:gd name="connsiteY130" fmla="*/ 415024 h 838042"/>
                  <a:gd name="connsiteX131" fmla="*/ 1037297 w 1037297"/>
                  <a:gd name="connsiteY131" fmla="*/ 409309 h 838042"/>
                  <a:gd name="connsiteX132" fmla="*/ 1035392 w 1037297"/>
                  <a:gd name="connsiteY132" fmla="*/ 390259 h 838042"/>
                  <a:gd name="connsiteX133" fmla="*/ 1029677 w 1037297"/>
                  <a:gd name="connsiteY133" fmla="*/ 386449 h 838042"/>
                  <a:gd name="connsiteX134" fmla="*/ 1014437 w 1037297"/>
                  <a:gd name="connsiteY134" fmla="*/ 384544 h 838042"/>
                  <a:gd name="connsiteX135" fmla="*/ 1008722 w 1037297"/>
                  <a:gd name="connsiteY135" fmla="*/ 382639 h 838042"/>
                  <a:gd name="connsiteX136" fmla="*/ 1001102 w 1037297"/>
                  <a:gd name="connsiteY136" fmla="*/ 380734 h 838042"/>
                  <a:gd name="connsiteX137" fmla="*/ 989672 w 1037297"/>
                  <a:gd name="connsiteY137" fmla="*/ 373114 h 838042"/>
                  <a:gd name="connsiteX138" fmla="*/ 978242 w 1037297"/>
                  <a:gd name="connsiteY138" fmla="*/ 369304 h 838042"/>
                  <a:gd name="connsiteX139" fmla="*/ 972527 w 1037297"/>
                  <a:gd name="connsiteY139" fmla="*/ 367399 h 838042"/>
                  <a:gd name="connsiteX140" fmla="*/ 964907 w 1037297"/>
                  <a:gd name="connsiteY140" fmla="*/ 365494 h 838042"/>
                  <a:gd name="connsiteX141" fmla="*/ 959192 w 1037297"/>
                  <a:gd name="connsiteY141" fmla="*/ 363589 h 838042"/>
                  <a:gd name="connsiteX142" fmla="*/ 938237 w 1037297"/>
                  <a:gd name="connsiteY142" fmla="*/ 357874 h 838042"/>
                  <a:gd name="connsiteX143" fmla="*/ 932522 w 1037297"/>
                  <a:gd name="connsiteY143" fmla="*/ 355969 h 838042"/>
                  <a:gd name="connsiteX144" fmla="*/ 827747 w 1037297"/>
                  <a:gd name="connsiteY144" fmla="*/ 357874 h 838042"/>
                  <a:gd name="connsiteX145" fmla="*/ 822032 w 1037297"/>
                  <a:gd name="connsiteY145" fmla="*/ 359779 h 838042"/>
                  <a:gd name="connsiteX146" fmla="*/ 732497 w 1037297"/>
                  <a:gd name="connsiteY146" fmla="*/ 361684 h 838042"/>
                  <a:gd name="connsiteX147" fmla="*/ 719162 w 1037297"/>
                  <a:gd name="connsiteY147" fmla="*/ 365494 h 838042"/>
                  <a:gd name="connsiteX148" fmla="*/ 698207 w 1037297"/>
                  <a:gd name="connsiteY148" fmla="*/ 367399 h 838042"/>
                  <a:gd name="connsiteX149" fmla="*/ 671537 w 1037297"/>
                  <a:gd name="connsiteY149" fmla="*/ 369304 h 838042"/>
                  <a:gd name="connsiteX150" fmla="*/ 671537 w 1037297"/>
                  <a:gd name="connsiteY150" fmla="*/ 369304 h 838042"/>
                  <a:gd name="connsiteX151" fmla="*/ 648677 w 1037297"/>
                  <a:gd name="connsiteY151" fmla="*/ 373114 h 838042"/>
                  <a:gd name="connsiteX152" fmla="*/ 644867 w 1037297"/>
                  <a:gd name="connsiteY152" fmla="*/ 361684 h 838042"/>
                  <a:gd name="connsiteX153" fmla="*/ 642962 w 1037297"/>
                  <a:gd name="connsiteY153" fmla="*/ 355969 h 838042"/>
                  <a:gd name="connsiteX154" fmla="*/ 644867 w 1037297"/>
                  <a:gd name="connsiteY154" fmla="*/ 338824 h 838042"/>
                  <a:gd name="connsiteX155" fmla="*/ 646772 w 1037297"/>
                  <a:gd name="connsiteY155" fmla="*/ 333109 h 838042"/>
                  <a:gd name="connsiteX156" fmla="*/ 663917 w 1037297"/>
                  <a:gd name="connsiteY156" fmla="*/ 323584 h 838042"/>
                  <a:gd name="connsiteX157" fmla="*/ 675347 w 1037297"/>
                  <a:gd name="connsiteY157" fmla="*/ 315964 h 838042"/>
                  <a:gd name="connsiteX158" fmla="*/ 677252 w 1037297"/>
                  <a:gd name="connsiteY158" fmla="*/ 310249 h 838042"/>
                  <a:gd name="connsiteX159" fmla="*/ 682967 w 1037297"/>
                  <a:gd name="connsiteY159" fmla="*/ 308344 h 838042"/>
                  <a:gd name="connsiteX160" fmla="*/ 688682 w 1037297"/>
                  <a:gd name="connsiteY160" fmla="*/ 304534 h 838042"/>
                  <a:gd name="connsiteX161" fmla="*/ 698207 w 1037297"/>
                  <a:gd name="connsiteY161" fmla="*/ 295009 h 838042"/>
                  <a:gd name="connsiteX162" fmla="*/ 707732 w 1037297"/>
                  <a:gd name="connsiteY162" fmla="*/ 283579 h 838042"/>
                  <a:gd name="connsiteX163" fmla="*/ 719162 w 1037297"/>
                  <a:gd name="connsiteY163" fmla="*/ 275959 h 838042"/>
                  <a:gd name="connsiteX164" fmla="*/ 734402 w 1037297"/>
                  <a:gd name="connsiteY164" fmla="*/ 262624 h 838042"/>
                  <a:gd name="connsiteX165" fmla="*/ 743927 w 1037297"/>
                  <a:gd name="connsiteY165" fmla="*/ 251194 h 838042"/>
                  <a:gd name="connsiteX166" fmla="*/ 755357 w 1037297"/>
                  <a:gd name="connsiteY166" fmla="*/ 241669 h 838042"/>
                  <a:gd name="connsiteX167" fmla="*/ 761072 w 1037297"/>
                  <a:gd name="connsiteY167" fmla="*/ 230239 h 838042"/>
                  <a:gd name="connsiteX168" fmla="*/ 762977 w 1037297"/>
                  <a:gd name="connsiteY168" fmla="*/ 224524 h 838042"/>
                  <a:gd name="connsiteX169" fmla="*/ 768692 w 1037297"/>
                  <a:gd name="connsiteY169" fmla="*/ 213094 h 838042"/>
                  <a:gd name="connsiteX170" fmla="*/ 766787 w 1037297"/>
                  <a:gd name="connsiteY170" fmla="*/ 197854 h 838042"/>
                  <a:gd name="connsiteX171" fmla="*/ 761072 w 1037297"/>
                  <a:gd name="connsiteY171" fmla="*/ 195949 h 838042"/>
                  <a:gd name="connsiteX172" fmla="*/ 740117 w 1037297"/>
                  <a:gd name="connsiteY172" fmla="*/ 197854 h 838042"/>
                  <a:gd name="connsiteX173" fmla="*/ 734402 w 1037297"/>
                  <a:gd name="connsiteY173" fmla="*/ 201664 h 838042"/>
                  <a:gd name="connsiteX174" fmla="*/ 722972 w 1037297"/>
                  <a:gd name="connsiteY174" fmla="*/ 205474 h 838042"/>
                  <a:gd name="connsiteX175" fmla="*/ 719162 w 1037297"/>
                  <a:gd name="connsiteY175" fmla="*/ 211189 h 838042"/>
                  <a:gd name="connsiteX176" fmla="*/ 713447 w 1037297"/>
                  <a:gd name="connsiteY176" fmla="*/ 213094 h 838042"/>
                  <a:gd name="connsiteX177" fmla="*/ 707732 w 1037297"/>
                  <a:gd name="connsiteY177" fmla="*/ 216904 h 838042"/>
                  <a:gd name="connsiteX178" fmla="*/ 702017 w 1037297"/>
                  <a:gd name="connsiteY178" fmla="*/ 222619 h 838042"/>
                  <a:gd name="connsiteX179" fmla="*/ 694397 w 1037297"/>
                  <a:gd name="connsiteY179" fmla="*/ 226429 h 838042"/>
                  <a:gd name="connsiteX180" fmla="*/ 652487 w 1037297"/>
                  <a:gd name="connsiteY180" fmla="*/ 255004 h 838042"/>
                  <a:gd name="connsiteX181" fmla="*/ 639152 w 1037297"/>
                  <a:gd name="connsiteY181" fmla="*/ 266434 h 838042"/>
                  <a:gd name="connsiteX182" fmla="*/ 629627 w 1037297"/>
                  <a:gd name="connsiteY182" fmla="*/ 283579 h 838042"/>
                  <a:gd name="connsiteX183" fmla="*/ 604862 w 1037297"/>
                  <a:gd name="connsiteY183" fmla="*/ 289294 h 838042"/>
                  <a:gd name="connsiteX184" fmla="*/ 591527 w 1037297"/>
                  <a:gd name="connsiteY184" fmla="*/ 293104 h 838042"/>
                  <a:gd name="connsiteX185" fmla="*/ 576287 w 1037297"/>
                  <a:gd name="connsiteY185" fmla="*/ 291199 h 838042"/>
                  <a:gd name="connsiteX186" fmla="*/ 564857 w 1037297"/>
                  <a:gd name="connsiteY186" fmla="*/ 287389 h 838042"/>
                  <a:gd name="connsiteX187" fmla="*/ 553427 w 1037297"/>
                  <a:gd name="connsiteY187" fmla="*/ 283579 h 838042"/>
                  <a:gd name="connsiteX188" fmla="*/ 541997 w 1037297"/>
                  <a:gd name="connsiteY188" fmla="*/ 279769 h 838042"/>
                  <a:gd name="connsiteX189" fmla="*/ 536282 w 1037297"/>
                  <a:gd name="connsiteY189" fmla="*/ 277864 h 838042"/>
                  <a:gd name="connsiteX190" fmla="*/ 530567 w 1037297"/>
                  <a:gd name="connsiteY190" fmla="*/ 274054 h 838042"/>
                  <a:gd name="connsiteX191" fmla="*/ 519137 w 1037297"/>
                  <a:gd name="connsiteY191" fmla="*/ 268339 h 838042"/>
                  <a:gd name="connsiteX192" fmla="*/ 511517 w 1037297"/>
                  <a:gd name="connsiteY192" fmla="*/ 256909 h 838042"/>
                  <a:gd name="connsiteX193" fmla="*/ 507707 w 1037297"/>
                  <a:gd name="connsiteY193" fmla="*/ 235954 h 838042"/>
                  <a:gd name="connsiteX194" fmla="*/ 509612 w 1037297"/>
                  <a:gd name="connsiteY194" fmla="*/ 171184 h 838042"/>
                  <a:gd name="connsiteX195" fmla="*/ 508314 w 1037297"/>
                  <a:gd name="connsiteY195" fmla="*/ 73485 h 838042"/>
                  <a:gd name="connsiteX196" fmla="*/ 454116 w 1037297"/>
                  <a:gd name="connsiteY196" fmla="*/ 11248 h 838042"/>
                  <a:gd name="connsiteX197" fmla="*/ 435401 w 1037297"/>
                  <a:gd name="connsiteY197" fmla="*/ 68523 h 838042"/>
                  <a:gd name="connsiteX198" fmla="*/ 427697 w 1037297"/>
                  <a:gd name="connsiteY198" fmla="*/ 137103 h 838042"/>
                  <a:gd name="connsiteX199" fmla="*/ 420077 w 1037297"/>
                  <a:gd name="connsiteY199" fmla="*/ 169279 h 838042"/>
                  <a:gd name="connsiteX200" fmla="*/ 416267 w 1037297"/>
                  <a:gd name="connsiteY200" fmla="*/ 186424 h 838042"/>
                  <a:gd name="connsiteX201" fmla="*/ 420077 w 1037297"/>
                  <a:gd name="connsiteY201" fmla="*/ 207379 h 838042"/>
                  <a:gd name="connsiteX202" fmla="*/ 423887 w 1037297"/>
                  <a:gd name="connsiteY202" fmla="*/ 213094 h 838042"/>
                  <a:gd name="connsiteX203" fmla="*/ 427697 w 1037297"/>
                  <a:gd name="connsiteY203" fmla="*/ 224524 h 838042"/>
                  <a:gd name="connsiteX204" fmla="*/ 425792 w 1037297"/>
                  <a:gd name="connsiteY204" fmla="*/ 251194 h 838042"/>
                  <a:gd name="connsiteX205" fmla="*/ 420077 w 1037297"/>
                  <a:gd name="connsiteY205" fmla="*/ 253099 h 838042"/>
                  <a:gd name="connsiteX206" fmla="*/ 414362 w 1037297"/>
                  <a:gd name="connsiteY206" fmla="*/ 256909 h 838042"/>
                  <a:gd name="connsiteX207" fmla="*/ 423887 w 1037297"/>
                  <a:gd name="connsiteY207"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48677 w 1037297"/>
                  <a:gd name="connsiteY116" fmla="*/ 455029 h 838042"/>
                  <a:gd name="connsiteX117" fmla="*/ 652487 w 1037297"/>
                  <a:gd name="connsiteY117" fmla="*/ 437884 h 838042"/>
                  <a:gd name="connsiteX118" fmla="*/ 656297 w 1037297"/>
                  <a:gd name="connsiteY118" fmla="*/ 432169 h 838042"/>
                  <a:gd name="connsiteX119" fmla="*/ 658202 w 1037297"/>
                  <a:gd name="connsiteY119" fmla="*/ 426454 h 838042"/>
                  <a:gd name="connsiteX120" fmla="*/ 663917 w 1037297"/>
                  <a:gd name="connsiteY120" fmla="*/ 424549 h 838042"/>
                  <a:gd name="connsiteX121" fmla="*/ 673442 w 1037297"/>
                  <a:gd name="connsiteY121" fmla="*/ 413119 h 838042"/>
                  <a:gd name="connsiteX122" fmla="*/ 726782 w 1037297"/>
                  <a:gd name="connsiteY122" fmla="*/ 405499 h 838042"/>
                  <a:gd name="connsiteX123" fmla="*/ 844892 w 1037297"/>
                  <a:gd name="connsiteY123" fmla="*/ 407404 h 838042"/>
                  <a:gd name="connsiteX124" fmla="*/ 873467 w 1037297"/>
                  <a:gd name="connsiteY124" fmla="*/ 409309 h 838042"/>
                  <a:gd name="connsiteX125" fmla="*/ 902042 w 1037297"/>
                  <a:gd name="connsiteY125" fmla="*/ 415024 h 838042"/>
                  <a:gd name="connsiteX126" fmla="*/ 924902 w 1037297"/>
                  <a:gd name="connsiteY126" fmla="*/ 418834 h 838042"/>
                  <a:gd name="connsiteX127" fmla="*/ 953477 w 1037297"/>
                  <a:gd name="connsiteY127" fmla="*/ 424549 h 838042"/>
                  <a:gd name="connsiteX128" fmla="*/ 959192 w 1037297"/>
                  <a:gd name="connsiteY128" fmla="*/ 424549 h 838042"/>
                  <a:gd name="connsiteX129" fmla="*/ 1004912 w 1037297"/>
                  <a:gd name="connsiteY129" fmla="*/ 422644 h 838042"/>
                  <a:gd name="connsiteX130" fmla="*/ 1033487 w 1037297"/>
                  <a:gd name="connsiteY130" fmla="*/ 415024 h 838042"/>
                  <a:gd name="connsiteX131" fmla="*/ 1037297 w 1037297"/>
                  <a:gd name="connsiteY131" fmla="*/ 409309 h 838042"/>
                  <a:gd name="connsiteX132" fmla="*/ 1035392 w 1037297"/>
                  <a:gd name="connsiteY132" fmla="*/ 390259 h 838042"/>
                  <a:gd name="connsiteX133" fmla="*/ 1029677 w 1037297"/>
                  <a:gd name="connsiteY133" fmla="*/ 386449 h 838042"/>
                  <a:gd name="connsiteX134" fmla="*/ 1014437 w 1037297"/>
                  <a:gd name="connsiteY134" fmla="*/ 384544 h 838042"/>
                  <a:gd name="connsiteX135" fmla="*/ 1008722 w 1037297"/>
                  <a:gd name="connsiteY135" fmla="*/ 382639 h 838042"/>
                  <a:gd name="connsiteX136" fmla="*/ 1001102 w 1037297"/>
                  <a:gd name="connsiteY136" fmla="*/ 380734 h 838042"/>
                  <a:gd name="connsiteX137" fmla="*/ 989672 w 1037297"/>
                  <a:gd name="connsiteY137" fmla="*/ 373114 h 838042"/>
                  <a:gd name="connsiteX138" fmla="*/ 978242 w 1037297"/>
                  <a:gd name="connsiteY138" fmla="*/ 369304 h 838042"/>
                  <a:gd name="connsiteX139" fmla="*/ 972527 w 1037297"/>
                  <a:gd name="connsiteY139" fmla="*/ 367399 h 838042"/>
                  <a:gd name="connsiteX140" fmla="*/ 964907 w 1037297"/>
                  <a:gd name="connsiteY140" fmla="*/ 365494 h 838042"/>
                  <a:gd name="connsiteX141" fmla="*/ 959192 w 1037297"/>
                  <a:gd name="connsiteY141" fmla="*/ 363589 h 838042"/>
                  <a:gd name="connsiteX142" fmla="*/ 938237 w 1037297"/>
                  <a:gd name="connsiteY142" fmla="*/ 357874 h 838042"/>
                  <a:gd name="connsiteX143" fmla="*/ 932522 w 1037297"/>
                  <a:gd name="connsiteY143" fmla="*/ 355969 h 838042"/>
                  <a:gd name="connsiteX144" fmla="*/ 827747 w 1037297"/>
                  <a:gd name="connsiteY144" fmla="*/ 357874 h 838042"/>
                  <a:gd name="connsiteX145" fmla="*/ 822032 w 1037297"/>
                  <a:gd name="connsiteY145" fmla="*/ 359779 h 838042"/>
                  <a:gd name="connsiteX146" fmla="*/ 732497 w 1037297"/>
                  <a:gd name="connsiteY146" fmla="*/ 361684 h 838042"/>
                  <a:gd name="connsiteX147" fmla="*/ 719162 w 1037297"/>
                  <a:gd name="connsiteY147" fmla="*/ 365494 h 838042"/>
                  <a:gd name="connsiteX148" fmla="*/ 698207 w 1037297"/>
                  <a:gd name="connsiteY148" fmla="*/ 367399 h 838042"/>
                  <a:gd name="connsiteX149" fmla="*/ 671537 w 1037297"/>
                  <a:gd name="connsiteY149" fmla="*/ 369304 h 838042"/>
                  <a:gd name="connsiteX150" fmla="*/ 671537 w 1037297"/>
                  <a:gd name="connsiteY150" fmla="*/ 369304 h 838042"/>
                  <a:gd name="connsiteX151" fmla="*/ 648677 w 1037297"/>
                  <a:gd name="connsiteY151" fmla="*/ 373114 h 838042"/>
                  <a:gd name="connsiteX152" fmla="*/ 644867 w 1037297"/>
                  <a:gd name="connsiteY152" fmla="*/ 361684 h 838042"/>
                  <a:gd name="connsiteX153" fmla="*/ 642962 w 1037297"/>
                  <a:gd name="connsiteY153" fmla="*/ 355969 h 838042"/>
                  <a:gd name="connsiteX154" fmla="*/ 644867 w 1037297"/>
                  <a:gd name="connsiteY154" fmla="*/ 338824 h 838042"/>
                  <a:gd name="connsiteX155" fmla="*/ 646772 w 1037297"/>
                  <a:gd name="connsiteY155" fmla="*/ 333109 h 838042"/>
                  <a:gd name="connsiteX156" fmla="*/ 663917 w 1037297"/>
                  <a:gd name="connsiteY156" fmla="*/ 323584 h 838042"/>
                  <a:gd name="connsiteX157" fmla="*/ 675347 w 1037297"/>
                  <a:gd name="connsiteY157" fmla="*/ 315964 h 838042"/>
                  <a:gd name="connsiteX158" fmla="*/ 677252 w 1037297"/>
                  <a:gd name="connsiteY158" fmla="*/ 310249 h 838042"/>
                  <a:gd name="connsiteX159" fmla="*/ 682967 w 1037297"/>
                  <a:gd name="connsiteY159" fmla="*/ 308344 h 838042"/>
                  <a:gd name="connsiteX160" fmla="*/ 688682 w 1037297"/>
                  <a:gd name="connsiteY160" fmla="*/ 304534 h 838042"/>
                  <a:gd name="connsiteX161" fmla="*/ 698207 w 1037297"/>
                  <a:gd name="connsiteY161" fmla="*/ 295009 h 838042"/>
                  <a:gd name="connsiteX162" fmla="*/ 707732 w 1037297"/>
                  <a:gd name="connsiteY162" fmla="*/ 283579 h 838042"/>
                  <a:gd name="connsiteX163" fmla="*/ 719162 w 1037297"/>
                  <a:gd name="connsiteY163" fmla="*/ 275959 h 838042"/>
                  <a:gd name="connsiteX164" fmla="*/ 734402 w 1037297"/>
                  <a:gd name="connsiteY164" fmla="*/ 262624 h 838042"/>
                  <a:gd name="connsiteX165" fmla="*/ 743927 w 1037297"/>
                  <a:gd name="connsiteY165" fmla="*/ 251194 h 838042"/>
                  <a:gd name="connsiteX166" fmla="*/ 755357 w 1037297"/>
                  <a:gd name="connsiteY166" fmla="*/ 241669 h 838042"/>
                  <a:gd name="connsiteX167" fmla="*/ 761072 w 1037297"/>
                  <a:gd name="connsiteY167" fmla="*/ 230239 h 838042"/>
                  <a:gd name="connsiteX168" fmla="*/ 762977 w 1037297"/>
                  <a:gd name="connsiteY168" fmla="*/ 224524 h 838042"/>
                  <a:gd name="connsiteX169" fmla="*/ 768692 w 1037297"/>
                  <a:gd name="connsiteY169" fmla="*/ 213094 h 838042"/>
                  <a:gd name="connsiteX170" fmla="*/ 766787 w 1037297"/>
                  <a:gd name="connsiteY170" fmla="*/ 197854 h 838042"/>
                  <a:gd name="connsiteX171" fmla="*/ 761072 w 1037297"/>
                  <a:gd name="connsiteY171" fmla="*/ 195949 h 838042"/>
                  <a:gd name="connsiteX172" fmla="*/ 740117 w 1037297"/>
                  <a:gd name="connsiteY172" fmla="*/ 197854 h 838042"/>
                  <a:gd name="connsiteX173" fmla="*/ 734402 w 1037297"/>
                  <a:gd name="connsiteY173" fmla="*/ 201664 h 838042"/>
                  <a:gd name="connsiteX174" fmla="*/ 722972 w 1037297"/>
                  <a:gd name="connsiteY174" fmla="*/ 205474 h 838042"/>
                  <a:gd name="connsiteX175" fmla="*/ 719162 w 1037297"/>
                  <a:gd name="connsiteY175" fmla="*/ 211189 h 838042"/>
                  <a:gd name="connsiteX176" fmla="*/ 713447 w 1037297"/>
                  <a:gd name="connsiteY176" fmla="*/ 213094 h 838042"/>
                  <a:gd name="connsiteX177" fmla="*/ 707732 w 1037297"/>
                  <a:gd name="connsiteY177" fmla="*/ 216904 h 838042"/>
                  <a:gd name="connsiteX178" fmla="*/ 702017 w 1037297"/>
                  <a:gd name="connsiteY178" fmla="*/ 222619 h 838042"/>
                  <a:gd name="connsiteX179" fmla="*/ 694397 w 1037297"/>
                  <a:gd name="connsiteY179" fmla="*/ 226429 h 838042"/>
                  <a:gd name="connsiteX180" fmla="*/ 652487 w 1037297"/>
                  <a:gd name="connsiteY180" fmla="*/ 255004 h 838042"/>
                  <a:gd name="connsiteX181" fmla="*/ 639152 w 1037297"/>
                  <a:gd name="connsiteY181" fmla="*/ 266434 h 838042"/>
                  <a:gd name="connsiteX182" fmla="*/ 629627 w 1037297"/>
                  <a:gd name="connsiteY182" fmla="*/ 283579 h 838042"/>
                  <a:gd name="connsiteX183" fmla="*/ 604862 w 1037297"/>
                  <a:gd name="connsiteY183" fmla="*/ 289294 h 838042"/>
                  <a:gd name="connsiteX184" fmla="*/ 591527 w 1037297"/>
                  <a:gd name="connsiteY184" fmla="*/ 293104 h 838042"/>
                  <a:gd name="connsiteX185" fmla="*/ 576287 w 1037297"/>
                  <a:gd name="connsiteY185" fmla="*/ 291199 h 838042"/>
                  <a:gd name="connsiteX186" fmla="*/ 564857 w 1037297"/>
                  <a:gd name="connsiteY186" fmla="*/ 287389 h 838042"/>
                  <a:gd name="connsiteX187" fmla="*/ 553427 w 1037297"/>
                  <a:gd name="connsiteY187" fmla="*/ 283579 h 838042"/>
                  <a:gd name="connsiteX188" fmla="*/ 541997 w 1037297"/>
                  <a:gd name="connsiteY188" fmla="*/ 279769 h 838042"/>
                  <a:gd name="connsiteX189" fmla="*/ 536282 w 1037297"/>
                  <a:gd name="connsiteY189" fmla="*/ 277864 h 838042"/>
                  <a:gd name="connsiteX190" fmla="*/ 530567 w 1037297"/>
                  <a:gd name="connsiteY190" fmla="*/ 274054 h 838042"/>
                  <a:gd name="connsiteX191" fmla="*/ 519137 w 1037297"/>
                  <a:gd name="connsiteY191" fmla="*/ 268339 h 838042"/>
                  <a:gd name="connsiteX192" fmla="*/ 511517 w 1037297"/>
                  <a:gd name="connsiteY192" fmla="*/ 256909 h 838042"/>
                  <a:gd name="connsiteX193" fmla="*/ 507707 w 1037297"/>
                  <a:gd name="connsiteY193" fmla="*/ 235954 h 838042"/>
                  <a:gd name="connsiteX194" fmla="*/ 509612 w 1037297"/>
                  <a:gd name="connsiteY194" fmla="*/ 171184 h 838042"/>
                  <a:gd name="connsiteX195" fmla="*/ 508314 w 1037297"/>
                  <a:gd name="connsiteY195" fmla="*/ 73485 h 838042"/>
                  <a:gd name="connsiteX196" fmla="*/ 454116 w 1037297"/>
                  <a:gd name="connsiteY196" fmla="*/ 11248 h 838042"/>
                  <a:gd name="connsiteX197" fmla="*/ 435401 w 1037297"/>
                  <a:gd name="connsiteY197" fmla="*/ 68523 h 838042"/>
                  <a:gd name="connsiteX198" fmla="*/ 427697 w 1037297"/>
                  <a:gd name="connsiteY198" fmla="*/ 137103 h 838042"/>
                  <a:gd name="connsiteX199" fmla="*/ 420077 w 1037297"/>
                  <a:gd name="connsiteY199" fmla="*/ 169279 h 838042"/>
                  <a:gd name="connsiteX200" fmla="*/ 416267 w 1037297"/>
                  <a:gd name="connsiteY200" fmla="*/ 186424 h 838042"/>
                  <a:gd name="connsiteX201" fmla="*/ 420077 w 1037297"/>
                  <a:gd name="connsiteY201" fmla="*/ 207379 h 838042"/>
                  <a:gd name="connsiteX202" fmla="*/ 423887 w 1037297"/>
                  <a:gd name="connsiteY202" fmla="*/ 213094 h 838042"/>
                  <a:gd name="connsiteX203" fmla="*/ 427697 w 1037297"/>
                  <a:gd name="connsiteY203" fmla="*/ 224524 h 838042"/>
                  <a:gd name="connsiteX204" fmla="*/ 425792 w 1037297"/>
                  <a:gd name="connsiteY204" fmla="*/ 251194 h 838042"/>
                  <a:gd name="connsiteX205" fmla="*/ 420077 w 1037297"/>
                  <a:gd name="connsiteY205" fmla="*/ 253099 h 838042"/>
                  <a:gd name="connsiteX206" fmla="*/ 414362 w 1037297"/>
                  <a:gd name="connsiteY206" fmla="*/ 256909 h 838042"/>
                  <a:gd name="connsiteX207" fmla="*/ 423887 w 1037297"/>
                  <a:gd name="connsiteY207"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48677 w 1037297"/>
                  <a:gd name="connsiteY116" fmla="*/ 455029 h 838042"/>
                  <a:gd name="connsiteX117" fmla="*/ 656297 w 1037297"/>
                  <a:gd name="connsiteY117" fmla="*/ 432169 h 838042"/>
                  <a:gd name="connsiteX118" fmla="*/ 658202 w 1037297"/>
                  <a:gd name="connsiteY118" fmla="*/ 426454 h 838042"/>
                  <a:gd name="connsiteX119" fmla="*/ 663917 w 1037297"/>
                  <a:gd name="connsiteY119" fmla="*/ 424549 h 838042"/>
                  <a:gd name="connsiteX120" fmla="*/ 673442 w 1037297"/>
                  <a:gd name="connsiteY120" fmla="*/ 413119 h 838042"/>
                  <a:gd name="connsiteX121" fmla="*/ 726782 w 1037297"/>
                  <a:gd name="connsiteY121" fmla="*/ 405499 h 838042"/>
                  <a:gd name="connsiteX122" fmla="*/ 844892 w 1037297"/>
                  <a:gd name="connsiteY122" fmla="*/ 407404 h 838042"/>
                  <a:gd name="connsiteX123" fmla="*/ 873467 w 1037297"/>
                  <a:gd name="connsiteY123" fmla="*/ 409309 h 838042"/>
                  <a:gd name="connsiteX124" fmla="*/ 902042 w 1037297"/>
                  <a:gd name="connsiteY124" fmla="*/ 415024 h 838042"/>
                  <a:gd name="connsiteX125" fmla="*/ 924902 w 1037297"/>
                  <a:gd name="connsiteY125" fmla="*/ 418834 h 838042"/>
                  <a:gd name="connsiteX126" fmla="*/ 953477 w 1037297"/>
                  <a:gd name="connsiteY126" fmla="*/ 424549 h 838042"/>
                  <a:gd name="connsiteX127" fmla="*/ 959192 w 1037297"/>
                  <a:gd name="connsiteY127" fmla="*/ 424549 h 838042"/>
                  <a:gd name="connsiteX128" fmla="*/ 1004912 w 1037297"/>
                  <a:gd name="connsiteY128" fmla="*/ 422644 h 838042"/>
                  <a:gd name="connsiteX129" fmla="*/ 1033487 w 1037297"/>
                  <a:gd name="connsiteY129" fmla="*/ 415024 h 838042"/>
                  <a:gd name="connsiteX130" fmla="*/ 1037297 w 1037297"/>
                  <a:gd name="connsiteY130" fmla="*/ 409309 h 838042"/>
                  <a:gd name="connsiteX131" fmla="*/ 1035392 w 1037297"/>
                  <a:gd name="connsiteY131" fmla="*/ 390259 h 838042"/>
                  <a:gd name="connsiteX132" fmla="*/ 1029677 w 1037297"/>
                  <a:gd name="connsiteY132" fmla="*/ 386449 h 838042"/>
                  <a:gd name="connsiteX133" fmla="*/ 1014437 w 1037297"/>
                  <a:gd name="connsiteY133" fmla="*/ 384544 h 838042"/>
                  <a:gd name="connsiteX134" fmla="*/ 1008722 w 1037297"/>
                  <a:gd name="connsiteY134" fmla="*/ 382639 h 838042"/>
                  <a:gd name="connsiteX135" fmla="*/ 1001102 w 1037297"/>
                  <a:gd name="connsiteY135" fmla="*/ 380734 h 838042"/>
                  <a:gd name="connsiteX136" fmla="*/ 989672 w 1037297"/>
                  <a:gd name="connsiteY136" fmla="*/ 373114 h 838042"/>
                  <a:gd name="connsiteX137" fmla="*/ 978242 w 1037297"/>
                  <a:gd name="connsiteY137" fmla="*/ 369304 h 838042"/>
                  <a:gd name="connsiteX138" fmla="*/ 972527 w 1037297"/>
                  <a:gd name="connsiteY138" fmla="*/ 367399 h 838042"/>
                  <a:gd name="connsiteX139" fmla="*/ 964907 w 1037297"/>
                  <a:gd name="connsiteY139" fmla="*/ 365494 h 838042"/>
                  <a:gd name="connsiteX140" fmla="*/ 959192 w 1037297"/>
                  <a:gd name="connsiteY140" fmla="*/ 363589 h 838042"/>
                  <a:gd name="connsiteX141" fmla="*/ 938237 w 1037297"/>
                  <a:gd name="connsiteY141" fmla="*/ 357874 h 838042"/>
                  <a:gd name="connsiteX142" fmla="*/ 932522 w 1037297"/>
                  <a:gd name="connsiteY142" fmla="*/ 355969 h 838042"/>
                  <a:gd name="connsiteX143" fmla="*/ 827747 w 1037297"/>
                  <a:gd name="connsiteY143" fmla="*/ 357874 h 838042"/>
                  <a:gd name="connsiteX144" fmla="*/ 822032 w 1037297"/>
                  <a:gd name="connsiteY144" fmla="*/ 359779 h 838042"/>
                  <a:gd name="connsiteX145" fmla="*/ 732497 w 1037297"/>
                  <a:gd name="connsiteY145" fmla="*/ 361684 h 838042"/>
                  <a:gd name="connsiteX146" fmla="*/ 719162 w 1037297"/>
                  <a:gd name="connsiteY146" fmla="*/ 365494 h 838042"/>
                  <a:gd name="connsiteX147" fmla="*/ 698207 w 1037297"/>
                  <a:gd name="connsiteY147" fmla="*/ 367399 h 838042"/>
                  <a:gd name="connsiteX148" fmla="*/ 671537 w 1037297"/>
                  <a:gd name="connsiteY148" fmla="*/ 369304 h 838042"/>
                  <a:gd name="connsiteX149" fmla="*/ 671537 w 1037297"/>
                  <a:gd name="connsiteY149" fmla="*/ 369304 h 838042"/>
                  <a:gd name="connsiteX150" fmla="*/ 648677 w 1037297"/>
                  <a:gd name="connsiteY150" fmla="*/ 373114 h 838042"/>
                  <a:gd name="connsiteX151" fmla="*/ 644867 w 1037297"/>
                  <a:gd name="connsiteY151" fmla="*/ 361684 h 838042"/>
                  <a:gd name="connsiteX152" fmla="*/ 642962 w 1037297"/>
                  <a:gd name="connsiteY152" fmla="*/ 355969 h 838042"/>
                  <a:gd name="connsiteX153" fmla="*/ 644867 w 1037297"/>
                  <a:gd name="connsiteY153" fmla="*/ 338824 h 838042"/>
                  <a:gd name="connsiteX154" fmla="*/ 646772 w 1037297"/>
                  <a:gd name="connsiteY154" fmla="*/ 333109 h 838042"/>
                  <a:gd name="connsiteX155" fmla="*/ 663917 w 1037297"/>
                  <a:gd name="connsiteY155" fmla="*/ 323584 h 838042"/>
                  <a:gd name="connsiteX156" fmla="*/ 675347 w 1037297"/>
                  <a:gd name="connsiteY156" fmla="*/ 315964 h 838042"/>
                  <a:gd name="connsiteX157" fmla="*/ 677252 w 1037297"/>
                  <a:gd name="connsiteY157" fmla="*/ 310249 h 838042"/>
                  <a:gd name="connsiteX158" fmla="*/ 682967 w 1037297"/>
                  <a:gd name="connsiteY158" fmla="*/ 308344 h 838042"/>
                  <a:gd name="connsiteX159" fmla="*/ 688682 w 1037297"/>
                  <a:gd name="connsiteY159" fmla="*/ 304534 h 838042"/>
                  <a:gd name="connsiteX160" fmla="*/ 698207 w 1037297"/>
                  <a:gd name="connsiteY160" fmla="*/ 295009 h 838042"/>
                  <a:gd name="connsiteX161" fmla="*/ 707732 w 1037297"/>
                  <a:gd name="connsiteY161" fmla="*/ 283579 h 838042"/>
                  <a:gd name="connsiteX162" fmla="*/ 719162 w 1037297"/>
                  <a:gd name="connsiteY162" fmla="*/ 275959 h 838042"/>
                  <a:gd name="connsiteX163" fmla="*/ 734402 w 1037297"/>
                  <a:gd name="connsiteY163" fmla="*/ 262624 h 838042"/>
                  <a:gd name="connsiteX164" fmla="*/ 743927 w 1037297"/>
                  <a:gd name="connsiteY164" fmla="*/ 251194 h 838042"/>
                  <a:gd name="connsiteX165" fmla="*/ 755357 w 1037297"/>
                  <a:gd name="connsiteY165" fmla="*/ 241669 h 838042"/>
                  <a:gd name="connsiteX166" fmla="*/ 761072 w 1037297"/>
                  <a:gd name="connsiteY166" fmla="*/ 230239 h 838042"/>
                  <a:gd name="connsiteX167" fmla="*/ 762977 w 1037297"/>
                  <a:gd name="connsiteY167" fmla="*/ 224524 h 838042"/>
                  <a:gd name="connsiteX168" fmla="*/ 768692 w 1037297"/>
                  <a:gd name="connsiteY168" fmla="*/ 213094 h 838042"/>
                  <a:gd name="connsiteX169" fmla="*/ 766787 w 1037297"/>
                  <a:gd name="connsiteY169" fmla="*/ 197854 h 838042"/>
                  <a:gd name="connsiteX170" fmla="*/ 761072 w 1037297"/>
                  <a:gd name="connsiteY170" fmla="*/ 195949 h 838042"/>
                  <a:gd name="connsiteX171" fmla="*/ 740117 w 1037297"/>
                  <a:gd name="connsiteY171" fmla="*/ 197854 h 838042"/>
                  <a:gd name="connsiteX172" fmla="*/ 734402 w 1037297"/>
                  <a:gd name="connsiteY172" fmla="*/ 201664 h 838042"/>
                  <a:gd name="connsiteX173" fmla="*/ 722972 w 1037297"/>
                  <a:gd name="connsiteY173" fmla="*/ 205474 h 838042"/>
                  <a:gd name="connsiteX174" fmla="*/ 719162 w 1037297"/>
                  <a:gd name="connsiteY174" fmla="*/ 211189 h 838042"/>
                  <a:gd name="connsiteX175" fmla="*/ 713447 w 1037297"/>
                  <a:gd name="connsiteY175" fmla="*/ 213094 h 838042"/>
                  <a:gd name="connsiteX176" fmla="*/ 707732 w 1037297"/>
                  <a:gd name="connsiteY176" fmla="*/ 216904 h 838042"/>
                  <a:gd name="connsiteX177" fmla="*/ 702017 w 1037297"/>
                  <a:gd name="connsiteY177" fmla="*/ 222619 h 838042"/>
                  <a:gd name="connsiteX178" fmla="*/ 694397 w 1037297"/>
                  <a:gd name="connsiteY178" fmla="*/ 226429 h 838042"/>
                  <a:gd name="connsiteX179" fmla="*/ 652487 w 1037297"/>
                  <a:gd name="connsiteY179" fmla="*/ 255004 h 838042"/>
                  <a:gd name="connsiteX180" fmla="*/ 639152 w 1037297"/>
                  <a:gd name="connsiteY180" fmla="*/ 266434 h 838042"/>
                  <a:gd name="connsiteX181" fmla="*/ 629627 w 1037297"/>
                  <a:gd name="connsiteY181" fmla="*/ 283579 h 838042"/>
                  <a:gd name="connsiteX182" fmla="*/ 604862 w 1037297"/>
                  <a:gd name="connsiteY182" fmla="*/ 289294 h 838042"/>
                  <a:gd name="connsiteX183" fmla="*/ 591527 w 1037297"/>
                  <a:gd name="connsiteY183" fmla="*/ 293104 h 838042"/>
                  <a:gd name="connsiteX184" fmla="*/ 576287 w 1037297"/>
                  <a:gd name="connsiteY184" fmla="*/ 291199 h 838042"/>
                  <a:gd name="connsiteX185" fmla="*/ 564857 w 1037297"/>
                  <a:gd name="connsiteY185" fmla="*/ 287389 h 838042"/>
                  <a:gd name="connsiteX186" fmla="*/ 553427 w 1037297"/>
                  <a:gd name="connsiteY186" fmla="*/ 283579 h 838042"/>
                  <a:gd name="connsiteX187" fmla="*/ 541997 w 1037297"/>
                  <a:gd name="connsiteY187" fmla="*/ 279769 h 838042"/>
                  <a:gd name="connsiteX188" fmla="*/ 536282 w 1037297"/>
                  <a:gd name="connsiteY188" fmla="*/ 277864 h 838042"/>
                  <a:gd name="connsiteX189" fmla="*/ 530567 w 1037297"/>
                  <a:gd name="connsiteY189" fmla="*/ 274054 h 838042"/>
                  <a:gd name="connsiteX190" fmla="*/ 519137 w 1037297"/>
                  <a:gd name="connsiteY190" fmla="*/ 268339 h 838042"/>
                  <a:gd name="connsiteX191" fmla="*/ 511517 w 1037297"/>
                  <a:gd name="connsiteY191" fmla="*/ 256909 h 838042"/>
                  <a:gd name="connsiteX192" fmla="*/ 507707 w 1037297"/>
                  <a:gd name="connsiteY192" fmla="*/ 235954 h 838042"/>
                  <a:gd name="connsiteX193" fmla="*/ 509612 w 1037297"/>
                  <a:gd name="connsiteY193" fmla="*/ 171184 h 838042"/>
                  <a:gd name="connsiteX194" fmla="*/ 508314 w 1037297"/>
                  <a:gd name="connsiteY194" fmla="*/ 73485 h 838042"/>
                  <a:gd name="connsiteX195" fmla="*/ 454116 w 1037297"/>
                  <a:gd name="connsiteY195" fmla="*/ 11248 h 838042"/>
                  <a:gd name="connsiteX196" fmla="*/ 435401 w 1037297"/>
                  <a:gd name="connsiteY196" fmla="*/ 68523 h 838042"/>
                  <a:gd name="connsiteX197" fmla="*/ 427697 w 1037297"/>
                  <a:gd name="connsiteY197" fmla="*/ 137103 h 838042"/>
                  <a:gd name="connsiteX198" fmla="*/ 420077 w 1037297"/>
                  <a:gd name="connsiteY198" fmla="*/ 169279 h 838042"/>
                  <a:gd name="connsiteX199" fmla="*/ 416267 w 1037297"/>
                  <a:gd name="connsiteY199" fmla="*/ 186424 h 838042"/>
                  <a:gd name="connsiteX200" fmla="*/ 420077 w 1037297"/>
                  <a:gd name="connsiteY200" fmla="*/ 207379 h 838042"/>
                  <a:gd name="connsiteX201" fmla="*/ 423887 w 1037297"/>
                  <a:gd name="connsiteY201" fmla="*/ 213094 h 838042"/>
                  <a:gd name="connsiteX202" fmla="*/ 427697 w 1037297"/>
                  <a:gd name="connsiteY202" fmla="*/ 224524 h 838042"/>
                  <a:gd name="connsiteX203" fmla="*/ 425792 w 1037297"/>
                  <a:gd name="connsiteY203" fmla="*/ 251194 h 838042"/>
                  <a:gd name="connsiteX204" fmla="*/ 420077 w 1037297"/>
                  <a:gd name="connsiteY204" fmla="*/ 253099 h 838042"/>
                  <a:gd name="connsiteX205" fmla="*/ 414362 w 1037297"/>
                  <a:gd name="connsiteY205" fmla="*/ 256909 h 838042"/>
                  <a:gd name="connsiteX206" fmla="*/ 423887 w 1037297"/>
                  <a:gd name="connsiteY206"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48677 w 1037297"/>
                  <a:gd name="connsiteY116" fmla="*/ 455029 h 838042"/>
                  <a:gd name="connsiteX117" fmla="*/ 658202 w 1037297"/>
                  <a:gd name="connsiteY117" fmla="*/ 426454 h 838042"/>
                  <a:gd name="connsiteX118" fmla="*/ 663917 w 1037297"/>
                  <a:gd name="connsiteY118" fmla="*/ 424549 h 838042"/>
                  <a:gd name="connsiteX119" fmla="*/ 673442 w 1037297"/>
                  <a:gd name="connsiteY119" fmla="*/ 413119 h 838042"/>
                  <a:gd name="connsiteX120" fmla="*/ 726782 w 1037297"/>
                  <a:gd name="connsiteY120" fmla="*/ 405499 h 838042"/>
                  <a:gd name="connsiteX121" fmla="*/ 844892 w 1037297"/>
                  <a:gd name="connsiteY121" fmla="*/ 407404 h 838042"/>
                  <a:gd name="connsiteX122" fmla="*/ 873467 w 1037297"/>
                  <a:gd name="connsiteY122" fmla="*/ 409309 h 838042"/>
                  <a:gd name="connsiteX123" fmla="*/ 902042 w 1037297"/>
                  <a:gd name="connsiteY123" fmla="*/ 415024 h 838042"/>
                  <a:gd name="connsiteX124" fmla="*/ 924902 w 1037297"/>
                  <a:gd name="connsiteY124" fmla="*/ 418834 h 838042"/>
                  <a:gd name="connsiteX125" fmla="*/ 953477 w 1037297"/>
                  <a:gd name="connsiteY125" fmla="*/ 424549 h 838042"/>
                  <a:gd name="connsiteX126" fmla="*/ 959192 w 1037297"/>
                  <a:gd name="connsiteY126" fmla="*/ 424549 h 838042"/>
                  <a:gd name="connsiteX127" fmla="*/ 1004912 w 1037297"/>
                  <a:gd name="connsiteY127" fmla="*/ 422644 h 838042"/>
                  <a:gd name="connsiteX128" fmla="*/ 1033487 w 1037297"/>
                  <a:gd name="connsiteY128" fmla="*/ 415024 h 838042"/>
                  <a:gd name="connsiteX129" fmla="*/ 1037297 w 1037297"/>
                  <a:gd name="connsiteY129" fmla="*/ 409309 h 838042"/>
                  <a:gd name="connsiteX130" fmla="*/ 1035392 w 1037297"/>
                  <a:gd name="connsiteY130" fmla="*/ 390259 h 838042"/>
                  <a:gd name="connsiteX131" fmla="*/ 1029677 w 1037297"/>
                  <a:gd name="connsiteY131" fmla="*/ 386449 h 838042"/>
                  <a:gd name="connsiteX132" fmla="*/ 1014437 w 1037297"/>
                  <a:gd name="connsiteY132" fmla="*/ 384544 h 838042"/>
                  <a:gd name="connsiteX133" fmla="*/ 1008722 w 1037297"/>
                  <a:gd name="connsiteY133" fmla="*/ 382639 h 838042"/>
                  <a:gd name="connsiteX134" fmla="*/ 1001102 w 1037297"/>
                  <a:gd name="connsiteY134" fmla="*/ 380734 h 838042"/>
                  <a:gd name="connsiteX135" fmla="*/ 989672 w 1037297"/>
                  <a:gd name="connsiteY135" fmla="*/ 373114 h 838042"/>
                  <a:gd name="connsiteX136" fmla="*/ 978242 w 1037297"/>
                  <a:gd name="connsiteY136" fmla="*/ 369304 h 838042"/>
                  <a:gd name="connsiteX137" fmla="*/ 972527 w 1037297"/>
                  <a:gd name="connsiteY137" fmla="*/ 367399 h 838042"/>
                  <a:gd name="connsiteX138" fmla="*/ 964907 w 1037297"/>
                  <a:gd name="connsiteY138" fmla="*/ 365494 h 838042"/>
                  <a:gd name="connsiteX139" fmla="*/ 959192 w 1037297"/>
                  <a:gd name="connsiteY139" fmla="*/ 363589 h 838042"/>
                  <a:gd name="connsiteX140" fmla="*/ 938237 w 1037297"/>
                  <a:gd name="connsiteY140" fmla="*/ 357874 h 838042"/>
                  <a:gd name="connsiteX141" fmla="*/ 932522 w 1037297"/>
                  <a:gd name="connsiteY141" fmla="*/ 355969 h 838042"/>
                  <a:gd name="connsiteX142" fmla="*/ 827747 w 1037297"/>
                  <a:gd name="connsiteY142" fmla="*/ 357874 h 838042"/>
                  <a:gd name="connsiteX143" fmla="*/ 822032 w 1037297"/>
                  <a:gd name="connsiteY143" fmla="*/ 359779 h 838042"/>
                  <a:gd name="connsiteX144" fmla="*/ 732497 w 1037297"/>
                  <a:gd name="connsiteY144" fmla="*/ 361684 h 838042"/>
                  <a:gd name="connsiteX145" fmla="*/ 719162 w 1037297"/>
                  <a:gd name="connsiteY145" fmla="*/ 365494 h 838042"/>
                  <a:gd name="connsiteX146" fmla="*/ 698207 w 1037297"/>
                  <a:gd name="connsiteY146" fmla="*/ 367399 h 838042"/>
                  <a:gd name="connsiteX147" fmla="*/ 671537 w 1037297"/>
                  <a:gd name="connsiteY147" fmla="*/ 369304 h 838042"/>
                  <a:gd name="connsiteX148" fmla="*/ 671537 w 1037297"/>
                  <a:gd name="connsiteY148" fmla="*/ 369304 h 838042"/>
                  <a:gd name="connsiteX149" fmla="*/ 648677 w 1037297"/>
                  <a:gd name="connsiteY149" fmla="*/ 373114 h 838042"/>
                  <a:gd name="connsiteX150" fmla="*/ 644867 w 1037297"/>
                  <a:gd name="connsiteY150" fmla="*/ 361684 h 838042"/>
                  <a:gd name="connsiteX151" fmla="*/ 642962 w 1037297"/>
                  <a:gd name="connsiteY151" fmla="*/ 355969 h 838042"/>
                  <a:gd name="connsiteX152" fmla="*/ 644867 w 1037297"/>
                  <a:gd name="connsiteY152" fmla="*/ 338824 h 838042"/>
                  <a:gd name="connsiteX153" fmla="*/ 646772 w 1037297"/>
                  <a:gd name="connsiteY153" fmla="*/ 333109 h 838042"/>
                  <a:gd name="connsiteX154" fmla="*/ 663917 w 1037297"/>
                  <a:gd name="connsiteY154" fmla="*/ 323584 h 838042"/>
                  <a:gd name="connsiteX155" fmla="*/ 675347 w 1037297"/>
                  <a:gd name="connsiteY155" fmla="*/ 315964 h 838042"/>
                  <a:gd name="connsiteX156" fmla="*/ 677252 w 1037297"/>
                  <a:gd name="connsiteY156" fmla="*/ 310249 h 838042"/>
                  <a:gd name="connsiteX157" fmla="*/ 682967 w 1037297"/>
                  <a:gd name="connsiteY157" fmla="*/ 308344 h 838042"/>
                  <a:gd name="connsiteX158" fmla="*/ 688682 w 1037297"/>
                  <a:gd name="connsiteY158" fmla="*/ 304534 h 838042"/>
                  <a:gd name="connsiteX159" fmla="*/ 698207 w 1037297"/>
                  <a:gd name="connsiteY159" fmla="*/ 295009 h 838042"/>
                  <a:gd name="connsiteX160" fmla="*/ 707732 w 1037297"/>
                  <a:gd name="connsiteY160" fmla="*/ 283579 h 838042"/>
                  <a:gd name="connsiteX161" fmla="*/ 719162 w 1037297"/>
                  <a:gd name="connsiteY161" fmla="*/ 275959 h 838042"/>
                  <a:gd name="connsiteX162" fmla="*/ 734402 w 1037297"/>
                  <a:gd name="connsiteY162" fmla="*/ 262624 h 838042"/>
                  <a:gd name="connsiteX163" fmla="*/ 743927 w 1037297"/>
                  <a:gd name="connsiteY163" fmla="*/ 251194 h 838042"/>
                  <a:gd name="connsiteX164" fmla="*/ 755357 w 1037297"/>
                  <a:gd name="connsiteY164" fmla="*/ 241669 h 838042"/>
                  <a:gd name="connsiteX165" fmla="*/ 761072 w 1037297"/>
                  <a:gd name="connsiteY165" fmla="*/ 230239 h 838042"/>
                  <a:gd name="connsiteX166" fmla="*/ 762977 w 1037297"/>
                  <a:gd name="connsiteY166" fmla="*/ 224524 h 838042"/>
                  <a:gd name="connsiteX167" fmla="*/ 768692 w 1037297"/>
                  <a:gd name="connsiteY167" fmla="*/ 213094 h 838042"/>
                  <a:gd name="connsiteX168" fmla="*/ 766787 w 1037297"/>
                  <a:gd name="connsiteY168" fmla="*/ 197854 h 838042"/>
                  <a:gd name="connsiteX169" fmla="*/ 761072 w 1037297"/>
                  <a:gd name="connsiteY169" fmla="*/ 195949 h 838042"/>
                  <a:gd name="connsiteX170" fmla="*/ 740117 w 1037297"/>
                  <a:gd name="connsiteY170" fmla="*/ 197854 h 838042"/>
                  <a:gd name="connsiteX171" fmla="*/ 734402 w 1037297"/>
                  <a:gd name="connsiteY171" fmla="*/ 201664 h 838042"/>
                  <a:gd name="connsiteX172" fmla="*/ 722972 w 1037297"/>
                  <a:gd name="connsiteY172" fmla="*/ 205474 h 838042"/>
                  <a:gd name="connsiteX173" fmla="*/ 719162 w 1037297"/>
                  <a:gd name="connsiteY173" fmla="*/ 211189 h 838042"/>
                  <a:gd name="connsiteX174" fmla="*/ 713447 w 1037297"/>
                  <a:gd name="connsiteY174" fmla="*/ 213094 h 838042"/>
                  <a:gd name="connsiteX175" fmla="*/ 707732 w 1037297"/>
                  <a:gd name="connsiteY175" fmla="*/ 216904 h 838042"/>
                  <a:gd name="connsiteX176" fmla="*/ 702017 w 1037297"/>
                  <a:gd name="connsiteY176" fmla="*/ 222619 h 838042"/>
                  <a:gd name="connsiteX177" fmla="*/ 694397 w 1037297"/>
                  <a:gd name="connsiteY177" fmla="*/ 226429 h 838042"/>
                  <a:gd name="connsiteX178" fmla="*/ 652487 w 1037297"/>
                  <a:gd name="connsiteY178" fmla="*/ 255004 h 838042"/>
                  <a:gd name="connsiteX179" fmla="*/ 639152 w 1037297"/>
                  <a:gd name="connsiteY179" fmla="*/ 266434 h 838042"/>
                  <a:gd name="connsiteX180" fmla="*/ 629627 w 1037297"/>
                  <a:gd name="connsiteY180" fmla="*/ 283579 h 838042"/>
                  <a:gd name="connsiteX181" fmla="*/ 604862 w 1037297"/>
                  <a:gd name="connsiteY181" fmla="*/ 289294 h 838042"/>
                  <a:gd name="connsiteX182" fmla="*/ 591527 w 1037297"/>
                  <a:gd name="connsiteY182" fmla="*/ 293104 h 838042"/>
                  <a:gd name="connsiteX183" fmla="*/ 576287 w 1037297"/>
                  <a:gd name="connsiteY183" fmla="*/ 291199 h 838042"/>
                  <a:gd name="connsiteX184" fmla="*/ 564857 w 1037297"/>
                  <a:gd name="connsiteY184" fmla="*/ 287389 h 838042"/>
                  <a:gd name="connsiteX185" fmla="*/ 553427 w 1037297"/>
                  <a:gd name="connsiteY185" fmla="*/ 283579 h 838042"/>
                  <a:gd name="connsiteX186" fmla="*/ 541997 w 1037297"/>
                  <a:gd name="connsiteY186" fmla="*/ 279769 h 838042"/>
                  <a:gd name="connsiteX187" fmla="*/ 536282 w 1037297"/>
                  <a:gd name="connsiteY187" fmla="*/ 277864 h 838042"/>
                  <a:gd name="connsiteX188" fmla="*/ 530567 w 1037297"/>
                  <a:gd name="connsiteY188" fmla="*/ 274054 h 838042"/>
                  <a:gd name="connsiteX189" fmla="*/ 519137 w 1037297"/>
                  <a:gd name="connsiteY189" fmla="*/ 268339 h 838042"/>
                  <a:gd name="connsiteX190" fmla="*/ 511517 w 1037297"/>
                  <a:gd name="connsiteY190" fmla="*/ 256909 h 838042"/>
                  <a:gd name="connsiteX191" fmla="*/ 507707 w 1037297"/>
                  <a:gd name="connsiteY191" fmla="*/ 235954 h 838042"/>
                  <a:gd name="connsiteX192" fmla="*/ 509612 w 1037297"/>
                  <a:gd name="connsiteY192" fmla="*/ 171184 h 838042"/>
                  <a:gd name="connsiteX193" fmla="*/ 508314 w 1037297"/>
                  <a:gd name="connsiteY193" fmla="*/ 73485 h 838042"/>
                  <a:gd name="connsiteX194" fmla="*/ 454116 w 1037297"/>
                  <a:gd name="connsiteY194" fmla="*/ 11248 h 838042"/>
                  <a:gd name="connsiteX195" fmla="*/ 435401 w 1037297"/>
                  <a:gd name="connsiteY195" fmla="*/ 68523 h 838042"/>
                  <a:gd name="connsiteX196" fmla="*/ 427697 w 1037297"/>
                  <a:gd name="connsiteY196" fmla="*/ 137103 h 838042"/>
                  <a:gd name="connsiteX197" fmla="*/ 420077 w 1037297"/>
                  <a:gd name="connsiteY197" fmla="*/ 169279 h 838042"/>
                  <a:gd name="connsiteX198" fmla="*/ 416267 w 1037297"/>
                  <a:gd name="connsiteY198" fmla="*/ 186424 h 838042"/>
                  <a:gd name="connsiteX199" fmla="*/ 420077 w 1037297"/>
                  <a:gd name="connsiteY199" fmla="*/ 207379 h 838042"/>
                  <a:gd name="connsiteX200" fmla="*/ 423887 w 1037297"/>
                  <a:gd name="connsiteY200" fmla="*/ 213094 h 838042"/>
                  <a:gd name="connsiteX201" fmla="*/ 427697 w 1037297"/>
                  <a:gd name="connsiteY201" fmla="*/ 224524 h 838042"/>
                  <a:gd name="connsiteX202" fmla="*/ 425792 w 1037297"/>
                  <a:gd name="connsiteY202" fmla="*/ 251194 h 838042"/>
                  <a:gd name="connsiteX203" fmla="*/ 420077 w 1037297"/>
                  <a:gd name="connsiteY203" fmla="*/ 253099 h 838042"/>
                  <a:gd name="connsiteX204" fmla="*/ 414362 w 1037297"/>
                  <a:gd name="connsiteY204" fmla="*/ 256909 h 838042"/>
                  <a:gd name="connsiteX205" fmla="*/ 423887 w 1037297"/>
                  <a:gd name="connsiteY205"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48677 w 1037297"/>
                  <a:gd name="connsiteY116" fmla="*/ 455029 h 838042"/>
                  <a:gd name="connsiteX117" fmla="*/ 658202 w 1037297"/>
                  <a:gd name="connsiteY117" fmla="*/ 426454 h 838042"/>
                  <a:gd name="connsiteX118" fmla="*/ 663917 w 1037297"/>
                  <a:gd name="connsiteY118" fmla="*/ 424549 h 838042"/>
                  <a:gd name="connsiteX119" fmla="*/ 726782 w 1037297"/>
                  <a:gd name="connsiteY119" fmla="*/ 405499 h 838042"/>
                  <a:gd name="connsiteX120" fmla="*/ 844892 w 1037297"/>
                  <a:gd name="connsiteY120" fmla="*/ 407404 h 838042"/>
                  <a:gd name="connsiteX121" fmla="*/ 873467 w 1037297"/>
                  <a:gd name="connsiteY121" fmla="*/ 409309 h 838042"/>
                  <a:gd name="connsiteX122" fmla="*/ 902042 w 1037297"/>
                  <a:gd name="connsiteY122" fmla="*/ 415024 h 838042"/>
                  <a:gd name="connsiteX123" fmla="*/ 924902 w 1037297"/>
                  <a:gd name="connsiteY123" fmla="*/ 418834 h 838042"/>
                  <a:gd name="connsiteX124" fmla="*/ 953477 w 1037297"/>
                  <a:gd name="connsiteY124" fmla="*/ 424549 h 838042"/>
                  <a:gd name="connsiteX125" fmla="*/ 959192 w 1037297"/>
                  <a:gd name="connsiteY125" fmla="*/ 424549 h 838042"/>
                  <a:gd name="connsiteX126" fmla="*/ 1004912 w 1037297"/>
                  <a:gd name="connsiteY126" fmla="*/ 422644 h 838042"/>
                  <a:gd name="connsiteX127" fmla="*/ 1033487 w 1037297"/>
                  <a:gd name="connsiteY127" fmla="*/ 415024 h 838042"/>
                  <a:gd name="connsiteX128" fmla="*/ 1037297 w 1037297"/>
                  <a:gd name="connsiteY128" fmla="*/ 409309 h 838042"/>
                  <a:gd name="connsiteX129" fmla="*/ 1035392 w 1037297"/>
                  <a:gd name="connsiteY129" fmla="*/ 390259 h 838042"/>
                  <a:gd name="connsiteX130" fmla="*/ 1029677 w 1037297"/>
                  <a:gd name="connsiteY130" fmla="*/ 386449 h 838042"/>
                  <a:gd name="connsiteX131" fmla="*/ 1014437 w 1037297"/>
                  <a:gd name="connsiteY131" fmla="*/ 384544 h 838042"/>
                  <a:gd name="connsiteX132" fmla="*/ 1008722 w 1037297"/>
                  <a:gd name="connsiteY132" fmla="*/ 382639 h 838042"/>
                  <a:gd name="connsiteX133" fmla="*/ 1001102 w 1037297"/>
                  <a:gd name="connsiteY133" fmla="*/ 380734 h 838042"/>
                  <a:gd name="connsiteX134" fmla="*/ 989672 w 1037297"/>
                  <a:gd name="connsiteY134" fmla="*/ 373114 h 838042"/>
                  <a:gd name="connsiteX135" fmla="*/ 978242 w 1037297"/>
                  <a:gd name="connsiteY135" fmla="*/ 369304 h 838042"/>
                  <a:gd name="connsiteX136" fmla="*/ 972527 w 1037297"/>
                  <a:gd name="connsiteY136" fmla="*/ 367399 h 838042"/>
                  <a:gd name="connsiteX137" fmla="*/ 964907 w 1037297"/>
                  <a:gd name="connsiteY137" fmla="*/ 365494 h 838042"/>
                  <a:gd name="connsiteX138" fmla="*/ 959192 w 1037297"/>
                  <a:gd name="connsiteY138" fmla="*/ 363589 h 838042"/>
                  <a:gd name="connsiteX139" fmla="*/ 938237 w 1037297"/>
                  <a:gd name="connsiteY139" fmla="*/ 357874 h 838042"/>
                  <a:gd name="connsiteX140" fmla="*/ 932522 w 1037297"/>
                  <a:gd name="connsiteY140" fmla="*/ 355969 h 838042"/>
                  <a:gd name="connsiteX141" fmla="*/ 827747 w 1037297"/>
                  <a:gd name="connsiteY141" fmla="*/ 357874 h 838042"/>
                  <a:gd name="connsiteX142" fmla="*/ 822032 w 1037297"/>
                  <a:gd name="connsiteY142" fmla="*/ 359779 h 838042"/>
                  <a:gd name="connsiteX143" fmla="*/ 732497 w 1037297"/>
                  <a:gd name="connsiteY143" fmla="*/ 361684 h 838042"/>
                  <a:gd name="connsiteX144" fmla="*/ 719162 w 1037297"/>
                  <a:gd name="connsiteY144" fmla="*/ 365494 h 838042"/>
                  <a:gd name="connsiteX145" fmla="*/ 698207 w 1037297"/>
                  <a:gd name="connsiteY145" fmla="*/ 367399 h 838042"/>
                  <a:gd name="connsiteX146" fmla="*/ 671537 w 1037297"/>
                  <a:gd name="connsiteY146" fmla="*/ 369304 h 838042"/>
                  <a:gd name="connsiteX147" fmla="*/ 671537 w 1037297"/>
                  <a:gd name="connsiteY147" fmla="*/ 369304 h 838042"/>
                  <a:gd name="connsiteX148" fmla="*/ 648677 w 1037297"/>
                  <a:gd name="connsiteY148" fmla="*/ 373114 h 838042"/>
                  <a:gd name="connsiteX149" fmla="*/ 644867 w 1037297"/>
                  <a:gd name="connsiteY149" fmla="*/ 361684 h 838042"/>
                  <a:gd name="connsiteX150" fmla="*/ 642962 w 1037297"/>
                  <a:gd name="connsiteY150" fmla="*/ 355969 h 838042"/>
                  <a:gd name="connsiteX151" fmla="*/ 644867 w 1037297"/>
                  <a:gd name="connsiteY151" fmla="*/ 338824 h 838042"/>
                  <a:gd name="connsiteX152" fmla="*/ 646772 w 1037297"/>
                  <a:gd name="connsiteY152" fmla="*/ 333109 h 838042"/>
                  <a:gd name="connsiteX153" fmla="*/ 663917 w 1037297"/>
                  <a:gd name="connsiteY153" fmla="*/ 323584 h 838042"/>
                  <a:gd name="connsiteX154" fmla="*/ 675347 w 1037297"/>
                  <a:gd name="connsiteY154" fmla="*/ 315964 h 838042"/>
                  <a:gd name="connsiteX155" fmla="*/ 677252 w 1037297"/>
                  <a:gd name="connsiteY155" fmla="*/ 310249 h 838042"/>
                  <a:gd name="connsiteX156" fmla="*/ 682967 w 1037297"/>
                  <a:gd name="connsiteY156" fmla="*/ 308344 h 838042"/>
                  <a:gd name="connsiteX157" fmla="*/ 688682 w 1037297"/>
                  <a:gd name="connsiteY157" fmla="*/ 304534 h 838042"/>
                  <a:gd name="connsiteX158" fmla="*/ 698207 w 1037297"/>
                  <a:gd name="connsiteY158" fmla="*/ 295009 h 838042"/>
                  <a:gd name="connsiteX159" fmla="*/ 707732 w 1037297"/>
                  <a:gd name="connsiteY159" fmla="*/ 283579 h 838042"/>
                  <a:gd name="connsiteX160" fmla="*/ 719162 w 1037297"/>
                  <a:gd name="connsiteY160" fmla="*/ 275959 h 838042"/>
                  <a:gd name="connsiteX161" fmla="*/ 734402 w 1037297"/>
                  <a:gd name="connsiteY161" fmla="*/ 262624 h 838042"/>
                  <a:gd name="connsiteX162" fmla="*/ 743927 w 1037297"/>
                  <a:gd name="connsiteY162" fmla="*/ 251194 h 838042"/>
                  <a:gd name="connsiteX163" fmla="*/ 755357 w 1037297"/>
                  <a:gd name="connsiteY163" fmla="*/ 241669 h 838042"/>
                  <a:gd name="connsiteX164" fmla="*/ 761072 w 1037297"/>
                  <a:gd name="connsiteY164" fmla="*/ 230239 h 838042"/>
                  <a:gd name="connsiteX165" fmla="*/ 762977 w 1037297"/>
                  <a:gd name="connsiteY165" fmla="*/ 224524 h 838042"/>
                  <a:gd name="connsiteX166" fmla="*/ 768692 w 1037297"/>
                  <a:gd name="connsiteY166" fmla="*/ 213094 h 838042"/>
                  <a:gd name="connsiteX167" fmla="*/ 766787 w 1037297"/>
                  <a:gd name="connsiteY167" fmla="*/ 197854 h 838042"/>
                  <a:gd name="connsiteX168" fmla="*/ 761072 w 1037297"/>
                  <a:gd name="connsiteY168" fmla="*/ 195949 h 838042"/>
                  <a:gd name="connsiteX169" fmla="*/ 740117 w 1037297"/>
                  <a:gd name="connsiteY169" fmla="*/ 197854 h 838042"/>
                  <a:gd name="connsiteX170" fmla="*/ 734402 w 1037297"/>
                  <a:gd name="connsiteY170" fmla="*/ 201664 h 838042"/>
                  <a:gd name="connsiteX171" fmla="*/ 722972 w 1037297"/>
                  <a:gd name="connsiteY171" fmla="*/ 205474 h 838042"/>
                  <a:gd name="connsiteX172" fmla="*/ 719162 w 1037297"/>
                  <a:gd name="connsiteY172" fmla="*/ 211189 h 838042"/>
                  <a:gd name="connsiteX173" fmla="*/ 713447 w 1037297"/>
                  <a:gd name="connsiteY173" fmla="*/ 213094 h 838042"/>
                  <a:gd name="connsiteX174" fmla="*/ 707732 w 1037297"/>
                  <a:gd name="connsiteY174" fmla="*/ 216904 h 838042"/>
                  <a:gd name="connsiteX175" fmla="*/ 702017 w 1037297"/>
                  <a:gd name="connsiteY175" fmla="*/ 222619 h 838042"/>
                  <a:gd name="connsiteX176" fmla="*/ 694397 w 1037297"/>
                  <a:gd name="connsiteY176" fmla="*/ 226429 h 838042"/>
                  <a:gd name="connsiteX177" fmla="*/ 652487 w 1037297"/>
                  <a:gd name="connsiteY177" fmla="*/ 255004 h 838042"/>
                  <a:gd name="connsiteX178" fmla="*/ 639152 w 1037297"/>
                  <a:gd name="connsiteY178" fmla="*/ 266434 h 838042"/>
                  <a:gd name="connsiteX179" fmla="*/ 629627 w 1037297"/>
                  <a:gd name="connsiteY179" fmla="*/ 283579 h 838042"/>
                  <a:gd name="connsiteX180" fmla="*/ 604862 w 1037297"/>
                  <a:gd name="connsiteY180" fmla="*/ 289294 h 838042"/>
                  <a:gd name="connsiteX181" fmla="*/ 591527 w 1037297"/>
                  <a:gd name="connsiteY181" fmla="*/ 293104 h 838042"/>
                  <a:gd name="connsiteX182" fmla="*/ 576287 w 1037297"/>
                  <a:gd name="connsiteY182" fmla="*/ 291199 h 838042"/>
                  <a:gd name="connsiteX183" fmla="*/ 564857 w 1037297"/>
                  <a:gd name="connsiteY183" fmla="*/ 287389 h 838042"/>
                  <a:gd name="connsiteX184" fmla="*/ 553427 w 1037297"/>
                  <a:gd name="connsiteY184" fmla="*/ 283579 h 838042"/>
                  <a:gd name="connsiteX185" fmla="*/ 541997 w 1037297"/>
                  <a:gd name="connsiteY185" fmla="*/ 279769 h 838042"/>
                  <a:gd name="connsiteX186" fmla="*/ 536282 w 1037297"/>
                  <a:gd name="connsiteY186" fmla="*/ 277864 h 838042"/>
                  <a:gd name="connsiteX187" fmla="*/ 530567 w 1037297"/>
                  <a:gd name="connsiteY187" fmla="*/ 274054 h 838042"/>
                  <a:gd name="connsiteX188" fmla="*/ 519137 w 1037297"/>
                  <a:gd name="connsiteY188" fmla="*/ 268339 h 838042"/>
                  <a:gd name="connsiteX189" fmla="*/ 511517 w 1037297"/>
                  <a:gd name="connsiteY189" fmla="*/ 256909 h 838042"/>
                  <a:gd name="connsiteX190" fmla="*/ 507707 w 1037297"/>
                  <a:gd name="connsiteY190" fmla="*/ 235954 h 838042"/>
                  <a:gd name="connsiteX191" fmla="*/ 509612 w 1037297"/>
                  <a:gd name="connsiteY191" fmla="*/ 171184 h 838042"/>
                  <a:gd name="connsiteX192" fmla="*/ 508314 w 1037297"/>
                  <a:gd name="connsiteY192" fmla="*/ 73485 h 838042"/>
                  <a:gd name="connsiteX193" fmla="*/ 454116 w 1037297"/>
                  <a:gd name="connsiteY193" fmla="*/ 11248 h 838042"/>
                  <a:gd name="connsiteX194" fmla="*/ 435401 w 1037297"/>
                  <a:gd name="connsiteY194" fmla="*/ 68523 h 838042"/>
                  <a:gd name="connsiteX195" fmla="*/ 427697 w 1037297"/>
                  <a:gd name="connsiteY195" fmla="*/ 137103 h 838042"/>
                  <a:gd name="connsiteX196" fmla="*/ 420077 w 1037297"/>
                  <a:gd name="connsiteY196" fmla="*/ 169279 h 838042"/>
                  <a:gd name="connsiteX197" fmla="*/ 416267 w 1037297"/>
                  <a:gd name="connsiteY197" fmla="*/ 186424 h 838042"/>
                  <a:gd name="connsiteX198" fmla="*/ 420077 w 1037297"/>
                  <a:gd name="connsiteY198" fmla="*/ 207379 h 838042"/>
                  <a:gd name="connsiteX199" fmla="*/ 423887 w 1037297"/>
                  <a:gd name="connsiteY199" fmla="*/ 213094 h 838042"/>
                  <a:gd name="connsiteX200" fmla="*/ 427697 w 1037297"/>
                  <a:gd name="connsiteY200" fmla="*/ 224524 h 838042"/>
                  <a:gd name="connsiteX201" fmla="*/ 425792 w 1037297"/>
                  <a:gd name="connsiteY201" fmla="*/ 251194 h 838042"/>
                  <a:gd name="connsiteX202" fmla="*/ 420077 w 1037297"/>
                  <a:gd name="connsiteY202" fmla="*/ 253099 h 838042"/>
                  <a:gd name="connsiteX203" fmla="*/ 414362 w 1037297"/>
                  <a:gd name="connsiteY203" fmla="*/ 256909 h 838042"/>
                  <a:gd name="connsiteX204" fmla="*/ 423887 w 1037297"/>
                  <a:gd name="connsiteY204"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48677 w 1037297"/>
                  <a:gd name="connsiteY116" fmla="*/ 455029 h 838042"/>
                  <a:gd name="connsiteX117" fmla="*/ 658202 w 1037297"/>
                  <a:gd name="connsiteY117" fmla="*/ 426454 h 838042"/>
                  <a:gd name="connsiteX118" fmla="*/ 726782 w 1037297"/>
                  <a:gd name="connsiteY118" fmla="*/ 405499 h 838042"/>
                  <a:gd name="connsiteX119" fmla="*/ 844892 w 1037297"/>
                  <a:gd name="connsiteY119" fmla="*/ 407404 h 838042"/>
                  <a:gd name="connsiteX120" fmla="*/ 873467 w 1037297"/>
                  <a:gd name="connsiteY120" fmla="*/ 409309 h 838042"/>
                  <a:gd name="connsiteX121" fmla="*/ 902042 w 1037297"/>
                  <a:gd name="connsiteY121" fmla="*/ 415024 h 838042"/>
                  <a:gd name="connsiteX122" fmla="*/ 924902 w 1037297"/>
                  <a:gd name="connsiteY122" fmla="*/ 418834 h 838042"/>
                  <a:gd name="connsiteX123" fmla="*/ 953477 w 1037297"/>
                  <a:gd name="connsiteY123" fmla="*/ 424549 h 838042"/>
                  <a:gd name="connsiteX124" fmla="*/ 959192 w 1037297"/>
                  <a:gd name="connsiteY124" fmla="*/ 424549 h 838042"/>
                  <a:gd name="connsiteX125" fmla="*/ 1004912 w 1037297"/>
                  <a:gd name="connsiteY125" fmla="*/ 422644 h 838042"/>
                  <a:gd name="connsiteX126" fmla="*/ 1033487 w 1037297"/>
                  <a:gd name="connsiteY126" fmla="*/ 415024 h 838042"/>
                  <a:gd name="connsiteX127" fmla="*/ 1037297 w 1037297"/>
                  <a:gd name="connsiteY127" fmla="*/ 409309 h 838042"/>
                  <a:gd name="connsiteX128" fmla="*/ 1035392 w 1037297"/>
                  <a:gd name="connsiteY128" fmla="*/ 390259 h 838042"/>
                  <a:gd name="connsiteX129" fmla="*/ 1029677 w 1037297"/>
                  <a:gd name="connsiteY129" fmla="*/ 386449 h 838042"/>
                  <a:gd name="connsiteX130" fmla="*/ 1014437 w 1037297"/>
                  <a:gd name="connsiteY130" fmla="*/ 384544 h 838042"/>
                  <a:gd name="connsiteX131" fmla="*/ 1008722 w 1037297"/>
                  <a:gd name="connsiteY131" fmla="*/ 382639 h 838042"/>
                  <a:gd name="connsiteX132" fmla="*/ 1001102 w 1037297"/>
                  <a:gd name="connsiteY132" fmla="*/ 380734 h 838042"/>
                  <a:gd name="connsiteX133" fmla="*/ 989672 w 1037297"/>
                  <a:gd name="connsiteY133" fmla="*/ 373114 h 838042"/>
                  <a:gd name="connsiteX134" fmla="*/ 978242 w 1037297"/>
                  <a:gd name="connsiteY134" fmla="*/ 369304 h 838042"/>
                  <a:gd name="connsiteX135" fmla="*/ 972527 w 1037297"/>
                  <a:gd name="connsiteY135" fmla="*/ 367399 h 838042"/>
                  <a:gd name="connsiteX136" fmla="*/ 964907 w 1037297"/>
                  <a:gd name="connsiteY136" fmla="*/ 365494 h 838042"/>
                  <a:gd name="connsiteX137" fmla="*/ 959192 w 1037297"/>
                  <a:gd name="connsiteY137" fmla="*/ 363589 h 838042"/>
                  <a:gd name="connsiteX138" fmla="*/ 938237 w 1037297"/>
                  <a:gd name="connsiteY138" fmla="*/ 357874 h 838042"/>
                  <a:gd name="connsiteX139" fmla="*/ 932522 w 1037297"/>
                  <a:gd name="connsiteY139" fmla="*/ 355969 h 838042"/>
                  <a:gd name="connsiteX140" fmla="*/ 827747 w 1037297"/>
                  <a:gd name="connsiteY140" fmla="*/ 357874 h 838042"/>
                  <a:gd name="connsiteX141" fmla="*/ 822032 w 1037297"/>
                  <a:gd name="connsiteY141" fmla="*/ 359779 h 838042"/>
                  <a:gd name="connsiteX142" fmla="*/ 732497 w 1037297"/>
                  <a:gd name="connsiteY142" fmla="*/ 361684 h 838042"/>
                  <a:gd name="connsiteX143" fmla="*/ 719162 w 1037297"/>
                  <a:gd name="connsiteY143" fmla="*/ 365494 h 838042"/>
                  <a:gd name="connsiteX144" fmla="*/ 698207 w 1037297"/>
                  <a:gd name="connsiteY144" fmla="*/ 367399 h 838042"/>
                  <a:gd name="connsiteX145" fmla="*/ 671537 w 1037297"/>
                  <a:gd name="connsiteY145" fmla="*/ 369304 h 838042"/>
                  <a:gd name="connsiteX146" fmla="*/ 671537 w 1037297"/>
                  <a:gd name="connsiteY146" fmla="*/ 369304 h 838042"/>
                  <a:gd name="connsiteX147" fmla="*/ 648677 w 1037297"/>
                  <a:gd name="connsiteY147" fmla="*/ 373114 h 838042"/>
                  <a:gd name="connsiteX148" fmla="*/ 644867 w 1037297"/>
                  <a:gd name="connsiteY148" fmla="*/ 361684 h 838042"/>
                  <a:gd name="connsiteX149" fmla="*/ 642962 w 1037297"/>
                  <a:gd name="connsiteY149" fmla="*/ 355969 h 838042"/>
                  <a:gd name="connsiteX150" fmla="*/ 644867 w 1037297"/>
                  <a:gd name="connsiteY150" fmla="*/ 338824 h 838042"/>
                  <a:gd name="connsiteX151" fmla="*/ 646772 w 1037297"/>
                  <a:gd name="connsiteY151" fmla="*/ 333109 h 838042"/>
                  <a:gd name="connsiteX152" fmla="*/ 663917 w 1037297"/>
                  <a:gd name="connsiteY152" fmla="*/ 323584 h 838042"/>
                  <a:gd name="connsiteX153" fmla="*/ 675347 w 1037297"/>
                  <a:gd name="connsiteY153" fmla="*/ 315964 h 838042"/>
                  <a:gd name="connsiteX154" fmla="*/ 677252 w 1037297"/>
                  <a:gd name="connsiteY154" fmla="*/ 310249 h 838042"/>
                  <a:gd name="connsiteX155" fmla="*/ 682967 w 1037297"/>
                  <a:gd name="connsiteY155" fmla="*/ 308344 h 838042"/>
                  <a:gd name="connsiteX156" fmla="*/ 688682 w 1037297"/>
                  <a:gd name="connsiteY156" fmla="*/ 304534 h 838042"/>
                  <a:gd name="connsiteX157" fmla="*/ 698207 w 1037297"/>
                  <a:gd name="connsiteY157" fmla="*/ 295009 h 838042"/>
                  <a:gd name="connsiteX158" fmla="*/ 707732 w 1037297"/>
                  <a:gd name="connsiteY158" fmla="*/ 283579 h 838042"/>
                  <a:gd name="connsiteX159" fmla="*/ 719162 w 1037297"/>
                  <a:gd name="connsiteY159" fmla="*/ 275959 h 838042"/>
                  <a:gd name="connsiteX160" fmla="*/ 734402 w 1037297"/>
                  <a:gd name="connsiteY160" fmla="*/ 262624 h 838042"/>
                  <a:gd name="connsiteX161" fmla="*/ 743927 w 1037297"/>
                  <a:gd name="connsiteY161" fmla="*/ 251194 h 838042"/>
                  <a:gd name="connsiteX162" fmla="*/ 755357 w 1037297"/>
                  <a:gd name="connsiteY162" fmla="*/ 241669 h 838042"/>
                  <a:gd name="connsiteX163" fmla="*/ 761072 w 1037297"/>
                  <a:gd name="connsiteY163" fmla="*/ 230239 h 838042"/>
                  <a:gd name="connsiteX164" fmla="*/ 762977 w 1037297"/>
                  <a:gd name="connsiteY164" fmla="*/ 224524 h 838042"/>
                  <a:gd name="connsiteX165" fmla="*/ 768692 w 1037297"/>
                  <a:gd name="connsiteY165" fmla="*/ 213094 h 838042"/>
                  <a:gd name="connsiteX166" fmla="*/ 766787 w 1037297"/>
                  <a:gd name="connsiteY166" fmla="*/ 197854 h 838042"/>
                  <a:gd name="connsiteX167" fmla="*/ 761072 w 1037297"/>
                  <a:gd name="connsiteY167" fmla="*/ 195949 h 838042"/>
                  <a:gd name="connsiteX168" fmla="*/ 740117 w 1037297"/>
                  <a:gd name="connsiteY168" fmla="*/ 197854 h 838042"/>
                  <a:gd name="connsiteX169" fmla="*/ 734402 w 1037297"/>
                  <a:gd name="connsiteY169" fmla="*/ 201664 h 838042"/>
                  <a:gd name="connsiteX170" fmla="*/ 722972 w 1037297"/>
                  <a:gd name="connsiteY170" fmla="*/ 205474 h 838042"/>
                  <a:gd name="connsiteX171" fmla="*/ 719162 w 1037297"/>
                  <a:gd name="connsiteY171" fmla="*/ 211189 h 838042"/>
                  <a:gd name="connsiteX172" fmla="*/ 713447 w 1037297"/>
                  <a:gd name="connsiteY172" fmla="*/ 213094 h 838042"/>
                  <a:gd name="connsiteX173" fmla="*/ 707732 w 1037297"/>
                  <a:gd name="connsiteY173" fmla="*/ 216904 h 838042"/>
                  <a:gd name="connsiteX174" fmla="*/ 702017 w 1037297"/>
                  <a:gd name="connsiteY174" fmla="*/ 222619 h 838042"/>
                  <a:gd name="connsiteX175" fmla="*/ 694397 w 1037297"/>
                  <a:gd name="connsiteY175" fmla="*/ 226429 h 838042"/>
                  <a:gd name="connsiteX176" fmla="*/ 652487 w 1037297"/>
                  <a:gd name="connsiteY176" fmla="*/ 255004 h 838042"/>
                  <a:gd name="connsiteX177" fmla="*/ 639152 w 1037297"/>
                  <a:gd name="connsiteY177" fmla="*/ 266434 h 838042"/>
                  <a:gd name="connsiteX178" fmla="*/ 629627 w 1037297"/>
                  <a:gd name="connsiteY178" fmla="*/ 283579 h 838042"/>
                  <a:gd name="connsiteX179" fmla="*/ 604862 w 1037297"/>
                  <a:gd name="connsiteY179" fmla="*/ 289294 h 838042"/>
                  <a:gd name="connsiteX180" fmla="*/ 591527 w 1037297"/>
                  <a:gd name="connsiteY180" fmla="*/ 293104 h 838042"/>
                  <a:gd name="connsiteX181" fmla="*/ 576287 w 1037297"/>
                  <a:gd name="connsiteY181" fmla="*/ 291199 h 838042"/>
                  <a:gd name="connsiteX182" fmla="*/ 564857 w 1037297"/>
                  <a:gd name="connsiteY182" fmla="*/ 287389 h 838042"/>
                  <a:gd name="connsiteX183" fmla="*/ 553427 w 1037297"/>
                  <a:gd name="connsiteY183" fmla="*/ 283579 h 838042"/>
                  <a:gd name="connsiteX184" fmla="*/ 541997 w 1037297"/>
                  <a:gd name="connsiteY184" fmla="*/ 279769 h 838042"/>
                  <a:gd name="connsiteX185" fmla="*/ 536282 w 1037297"/>
                  <a:gd name="connsiteY185" fmla="*/ 277864 h 838042"/>
                  <a:gd name="connsiteX186" fmla="*/ 530567 w 1037297"/>
                  <a:gd name="connsiteY186" fmla="*/ 274054 h 838042"/>
                  <a:gd name="connsiteX187" fmla="*/ 519137 w 1037297"/>
                  <a:gd name="connsiteY187" fmla="*/ 268339 h 838042"/>
                  <a:gd name="connsiteX188" fmla="*/ 511517 w 1037297"/>
                  <a:gd name="connsiteY188" fmla="*/ 256909 h 838042"/>
                  <a:gd name="connsiteX189" fmla="*/ 507707 w 1037297"/>
                  <a:gd name="connsiteY189" fmla="*/ 235954 h 838042"/>
                  <a:gd name="connsiteX190" fmla="*/ 509612 w 1037297"/>
                  <a:gd name="connsiteY190" fmla="*/ 171184 h 838042"/>
                  <a:gd name="connsiteX191" fmla="*/ 508314 w 1037297"/>
                  <a:gd name="connsiteY191" fmla="*/ 73485 h 838042"/>
                  <a:gd name="connsiteX192" fmla="*/ 454116 w 1037297"/>
                  <a:gd name="connsiteY192" fmla="*/ 11248 h 838042"/>
                  <a:gd name="connsiteX193" fmla="*/ 435401 w 1037297"/>
                  <a:gd name="connsiteY193" fmla="*/ 68523 h 838042"/>
                  <a:gd name="connsiteX194" fmla="*/ 427697 w 1037297"/>
                  <a:gd name="connsiteY194" fmla="*/ 137103 h 838042"/>
                  <a:gd name="connsiteX195" fmla="*/ 420077 w 1037297"/>
                  <a:gd name="connsiteY195" fmla="*/ 169279 h 838042"/>
                  <a:gd name="connsiteX196" fmla="*/ 416267 w 1037297"/>
                  <a:gd name="connsiteY196" fmla="*/ 186424 h 838042"/>
                  <a:gd name="connsiteX197" fmla="*/ 420077 w 1037297"/>
                  <a:gd name="connsiteY197" fmla="*/ 207379 h 838042"/>
                  <a:gd name="connsiteX198" fmla="*/ 423887 w 1037297"/>
                  <a:gd name="connsiteY198" fmla="*/ 213094 h 838042"/>
                  <a:gd name="connsiteX199" fmla="*/ 427697 w 1037297"/>
                  <a:gd name="connsiteY199" fmla="*/ 224524 h 838042"/>
                  <a:gd name="connsiteX200" fmla="*/ 425792 w 1037297"/>
                  <a:gd name="connsiteY200" fmla="*/ 251194 h 838042"/>
                  <a:gd name="connsiteX201" fmla="*/ 420077 w 1037297"/>
                  <a:gd name="connsiteY201" fmla="*/ 253099 h 838042"/>
                  <a:gd name="connsiteX202" fmla="*/ 414362 w 1037297"/>
                  <a:gd name="connsiteY202" fmla="*/ 256909 h 838042"/>
                  <a:gd name="connsiteX203" fmla="*/ 423887 w 1037297"/>
                  <a:gd name="connsiteY203"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58202 w 1037297"/>
                  <a:gd name="connsiteY116" fmla="*/ 426454 h 838042"/>
                  <a:gd name="connsiteX117" fmla="*/ 726782 w 1037297"/>
                  <a:gd name="connsiteY117" fmla="*/ 405499 h 838042"/>
                  <a:gd name="connsiteX118" fmla="*/ 844892 w 1037297"/>
                  <a:gd name="connsiteY118" fmla="*/ 407404 h 838042"/>
                  <a:gd name="connsiteX119" fmla="*/ 873467 w 1037297"/>
                  <a:gd name="connsiteY119" fmla="*/ 409309 h 838042"/>
                  <a:gd name="connsiteX120" fmla="*/ 902042 w 1037297"/>
                  <a:gd name="connsiteY120" fmla="*/ 415024 h 838042"/>
                  <a:gd name="connsiteX121" fmla="*/ 924902 w 1037297"/>
                  <a:gd name="connsiteY121" fmla="*/ 418834 h 838042"/>
                  <a:gd name="connsiteX122" fmla="*/ 953477 w 1037297"/>
                  <a:gd name="connsiteY122" fmla="*/ 424549 h 838042"/>
                  <a:gd name="connsiteX123" fmla="*/ 959192 w 1037297"/>
                  <a:gd name="connsiteY123" fmla="*/ 424549 h 838042"/>
                  <a:gd name="connsiteX124" fmla="*/ 1004912 w 1037297"/>
                  <a:gd name="connsiteY124" fmla="*/ 422644 h 838042"/>
                  <a:gd name="connsiteX125" fmla="*/ 1033487 w 1037297"/>
                  <a:gd name="connsiteY125" fmla="*/ 415024 h 838042"/>
                  <a:gd name="connsiteX126" fmla="*/ 1037297 w 1037297"/>
                  <a:gd name="connsiteY126" fmla="*/ 409309 h 838042"/>
                  <a:gd name="connsiteX127" fmla="*/ 1035392 w 1037297"/>
                  <a:gd name="connsiteY127" fmla="*/ 390259 h 838042"/>
                  <a:gd name="connsiteX128" fmla="*/ 1029677 w 1037297"/>
                  <a:gd name="connsiteY128" fmla="*/ 386449 h 838042"/>
                  <a:gd name="connsiteX129" fmla="*/ 1014437 w 1037297"/>
                  <a:gd name="connsiteY129" fmla="*/ 384544 h 838042"/>
                  <a:gd name="connsiteX130" fmla="*/ 1008722 w 1037297"/>
                  <a:gd name="connsiteY130" fmla="*/ 382639 h 838042"/>
                  <a:gd name="connsiteX131" fmla="*/ 1001102 w 1037297"/>
                  <a:gd name="connsiteY131" fmla="*/ 380734 h 838042"/>
                  <a:gd name="connsiteX132" fmla="*/ 989672 w 1037297"/>
                  <a:gd name="connsiteY132" fmla="*/ 373114 h 838042"/>
                  <a:gd name="connsiteX133" fmla="*/ 978242 w 1037297"/>
                  <a:gd name="connsiteY133" fmla="*/ 369304 h 838042"/>
                  <a:gd name="connsiteX134" fmla="*/ 972527 w 1037297"/>
                  <a:gd name="connsiteY134" fmla="*/ 367399 h 838042"/>
                  <a:gd name="connsiteX135" fmla="*/ 964907 w 1037297"/>
                  <a:gd name="connsiteY135" fmla="*/ 365494 h 838042"/>
                  <a:gd name="connsiteX136" fmla="*/ 959192 w 1037297"/>
                  <a:gd name="connsiteY136" fmla="*/ 363589 h 838042"/>
                  <a:gd name="connsiteX137" fmla="*/ 938237 w 1037297"/>
                  <a:gd name="connsiteY137" fmla="*/ 357874 h 838042"/>
                  <a:gd name="connsiteX138" fmla="*/ 932522 w 1037297"/>
                  <a:gd name="connsiteY138" fmla="*/ 355969 h 838042"/>
                  <a:gd name="connsiteX139" fmla="*/ 827747 w 1037297"/>
                  <a:gd name="connsiteY139" fmla="*/ 357874 h 838042"/>
                  <a:gd name="connsiteX140" fmla="*/ 822032 w 1037297"/>
                  <a:gd name="connsiteY140" fmla="*/ 359779 h 838042"/>
                  <a:gd name="connsiteX141" fmla="*/ 732497 w 1037297"/>
                  <a:gd name="connsiteY141" fmla="*/ 361684 h 838042"/>
                  <a:gd name="connsiteX142" fmla="*/ 719162 w 1037297"/>
                  <a:gd name="connsiteY142" fmla="*/ 365494 h 838042"/>
                  <a:gd name="connsiteX143" fmla="*/ 698207 w 1037297"/>
                  <a:gd name="connsiteY143" fmla="*/ 367399 h 838042"/>
                  <a:gd name="connsiteX144" fmla="*/ 671537 w 1037297"/>
                  <a:gd name="connsiteY144" fmla="*/ 369304 h 838042"/>
                  <a:gd name="connsiteX145" fmla="*/ 671537 w 1037297"/>
                  <a:gd name="connsiteY145" fmla="*/ 369304 h 838042"/>
                  <a:gd name="connsiteX146" fmla="*/ 648677 w 1037297"/>
                  <a:gd name="connsiteY146" fmla="*/ 373114 h 838042"/>
                  <a:gd name="connsiteX147" fmla="*/ 644867 w 1037297"/>
                  <a:gd name="connsiteY147" fmla="*/ 361684 h 838042"/>
                  <a:gd name="connsiteX148" fmla="*/ 642962 w 1037297"/>
                  <a:gd name="connsiteY148" fmla="*/ 355969 h 838042"/>
                  <a:gd name="connsiteX149" fmla="*/ 644867 w 1037297"/>
                  <a:gd name="connsiteY149" fmla="*/ 338824 h 838042"/>
                  <a:gd name="connsiteX150" fmla="*/ 646772 w 1037297"/>
                  <a:gd name="connsiteY150" fmla="*/ 333109 h 838042"/>
                  <a:gd name="connsiteX151" fmla="*/ 663917 w 1037297"/>
                  <a:gd name="connsiteY151" fmla="*/ 323584 h 838042"/>
                  <a:gd name="connsiteX152" fmla="*/ 675347 w 1037297"/>
                  <a:gd name="connsiteY152" fmla="*/ 315964 h 838042"/>
                  <a:gd name="connsiteX153" fmla="*/ 677252 w 1037297"/>
                  <a:gd name="connsiteY153" fmla="*/ 310249 h 838042"/>
                  <a:gd name="connsiteX154" fmla="*/ 682967 w 1037297"/>
                  <a:gd name="connsiteY154" fmla="*/ 308344 h 838042"/>
                  <a:gd name="connsiteX155" fmla="*/ 688682 w 1037297"/>
                  <a:gd name="connsiteY155" fmla="*/ 304534 h 838042"/>
                  <a:gd name="connsiteX156" fmla="*/ 698207 w 1037297"/>
                  <a:gd name="connsiteY156" fmla="*/ 295009 h 838042"/>
                  <a:gd name="connsiteX157" fmla="*/ 707732 w 1037297"/>
                  <a:gd name="connsiteY157" fmla="*/ 283579 h 838042"/>
                  <a:gd name="connsiteX158" fmla="*/ 719162 w 1037297"/>
                  <a:gd name="connsiteY158" fmla="*/ 275959 h 838042"/>
                  <a:gd name="connsiteX159" fmla="*/ 734402 w 1037297"/>
                  <a:gd name="connsiteY159" fmla="*/ 262624 h 838042"/>
                  <a:gd name="connsiteX160" fmla="*/ 743927 w 1037297"/>
                  <a:gd name="connsiteY160" fmla="*/ 251194 h 838042"/>
                  <a:gd name="connsiteX161" fmla="*/ 755357 w 1037297"/>
                  <a:gd name="connsiteY161" fmla="*/ 241669 h 838042"/>
                  <a:gd name="connsiteX162" fmla="*/ 761072 w 1037297"/>
                  <a:gd name="connsiteY162" fmla="*/ 230239 h 838042"/>
                  <a:gd name="connsiteX163" fmla="*/ 762977 w 1037297"/>
                  <a:gd name="connsiteY163" fmla="*/ 224524 h 838042"/>
                  <a:gd name="connsiteX164" fmla="*/ 768692 w 1037297"/>
                  <a:gd name="connsiteY164" fmla="*/ 213094 h 838042"/>
                  <a:gd name="connsiteX165" fmla="*/ 766787 w 1037297"/>
                  <a:gd name="connsiteY165" fmla="*/ 197854 h 838042"/>
                  <a:gd name="connsiteX166" fmla="*/ 761072 w 1037297"/>
                  <a:gd name="connsiteY166" fmla="*/ 195949 h 838042"/>
                  <a:gd name="connsiteX167" fmla="*/ 740117 w 1037297"/>
                  <a:gd name="connsiteY167" fmla="*/ 197854 h 838042"/>
                  <a:gd name="connsiteX168" fmla="*/ 734402 w 1037297"/>
                  <a:gd name="connsiteY168" fmla="*/ 201664 h 838042"/>
                  <a:gd name="connsiteX169" fmla="*/ 722972 w 1037297"/>
                  <a:gd name="connsiteY169" fmla="*/ 205474 h 838042"/>
                  <a:gd name="connsiteX170" fmla="*/ 719162 w 1037297"/>
                  <a:gd name="connsiteY170" fmla="*/ 211189 h 838042"/>
                  <a:gd name="connsiteX171" fmla="*/ 713447 w 1037297"/>
                  <a:gd name="connsiteY171" fmla="*/ 213094 h 838042"/>
                  <a:gd name="connsiteX172" fmla="*/ 707732 w 1037297"/>
                  <a:gd name="connsiteY172" fmla="*/ 216904 h 838042"/>
                  <a:gd name="connsiteX173" fmla="*/ 702017 w 1037297"/>
                  <a:gd name="connsiteY173" fmla="*/ 222619 h 838042"/>
                  <a:gd name="connsiteX174" fmla="*/ 694397 w 1037297"/>
                  <a:gd name="connsiteY174" fmla="*/ 226429 h 838042"/>
                  <a:gd name="connsiteX175" fmla="*/ 652487 w 1037297"/>
                  <a:gd name="connsiteY175" fmla="*/ 255004 h 838042"/>
                  <a:gd name="connsiteX176" fmla="*/ 639152 w 1037297"/>
                  <a:gd name="connsiteY176" fmla="*/ 266434 h 838042"/>
                  <a:gd name="connsiteX177" fmla="*/ 629627 w 1037297"/>
                  <a:gd name="connsiteY177" fmla="*/ 283579 h 838042"/>
                  <a:gd name="connsiteX178" fmla="*/ 604862 w 1037297"/>
                  <a:gd name="connsiteY178" fmla="*/ 289294 h 838042"/>
                  <a:gd name="connsiteX179" fmla="*/ 591527 w 1037297"/>
                  <a:gd name="connsiteY179" fmla="*/ 293104 h 838042"/>
                  <a:gd name="connsiteX180" fmla="*/ 576287 w 1037297"/>
                  <a:gd name="connsiteY180" fmla="*/ 291199 h 838042"/>
                  <a:gd name="connsiteX181" fmla="*/ 564857 w 1037297"/>
                  <a:gd name="connsiteY181" fmla="*/ 287389 h 838042"/>
                  <a:gd name="connsiteX182" fmla="*/ 553427 w 1037297"/>
                  <a:gd name="connsiteY182" fmla="*/ 283579 h 838042"/>
                  <a:gd name="connsiteX183" fmla="*/ 541997 w 1037297"/>
                  <a:gd name="connsiteY183" fmla="*/ 279769 h 838042"/>
                  <a:gd name="connsiteX184" fmla="*/ 536282 w 1037297"/>
                  <a:gd name="connsiteY184" fmla="*/ 277864 h 838042"/>
                  <a:gd name="connsiteX185" fmla="*/ 530567 w 1037297"/>
                  <a:gd name="connsiteY185" fmla="*/ 274054 h 838042"/>
                  <a:gd name="connsiteX186" fmla="*/ 519137 w 1037297"/>
                  <a:gd name="connsiteY186" fmla="*/ 268339 h 838042"/>
                  <a:gd name="connsiteX187" fmla="*/ 511517 w 1037297"/>
                  <a:gd name="connsiteY187" fmla="*/ 256909 h 838042"/>
                  <a:gd name="connsiteX188" fmla="*/ 507707 w 1037297"/>
                  <a:gd name="connsiteY188" fmla="*/ 235954 h 838042"/>
                  <a:gd name="connsiteX189" fmla="*/ 509612 w 1037297"/>
                  <a:gd name="connsiteY189" fmla="*/ 171184 h 838042"/>
                  <a:gd name="connsiteX190" fmla="*/ 508314 w 1037297"/>
                  <a:gd name="connsiteY190" fmla="*/ 73485 h 838042"/>
                  <a:gd name="connsiteX191" fmla="*/ 454116 w 1037297"/>
                  <a:gd name="connsiteY191" fmla="*/ 11248 h 838042"/>
                  <a:gd name="connsiteX192" fmla="*/ 435401 w 1037297"/>
                  <a:gd name="connsiteY192" fmla="*/ 68523 h 838042"/>
                  <a:gd name="connsiteX193" fmla="*/ 427697 w 1037297"/>
                  <a:gd name="connsiteY193" fmla="*/ 137103 h 838042"/>
                  <a:gd name="connsiteX194" fmla="*/ 420077 w 1037297"/>
                  <a:gd name="connsiteY194" fmla="*/ 169279 h 838042"/>
                  <a:gd name="connsiteX195" fmla="*/ 416267 w 1037297"/>
                  <a:gd name="connsiteY195" fmla="*/ 186424 h 838042"/>
                  <a:gd name="connsiteX196" fmla="*/ 420077 w 1037297"/>
                  <a:gd name="connsiteY196" fmla="*/ 207379 h 838042"/>
                  <a:gd name="connsiteX197" fmla="*/ 423887 w 1037297"/>
                  <a:gd name="connsiteY197" fmla="*/ 213094 h 838042"/>
                  <a:gd name="connsiteX198" fmla="*/ 427697 w 1037297"/>
                  <a:gd name="connsiteY198" fmla="*/ 224524 h 838042"/>
                  <a:gd name="connsiteX199" fmla="*/ 425792 w 1037297"/>
                  <a:gd name="connsiteY199" fmla="*/ 251194 h 838042"/>
                  <a:gd name="connsiteX200" fmla="*/ 420077 w 1037297"/>
                  <a:gd name="connsiteY200" fmla="*/ 253099 h 838042"/>
                  <a:gd name="connsiteX201" fmla="*/ 414362 w 1037297"/>
                  <a:gd name="connsiteY201" fmla="*/ 256909 h 838042"/>
                  <a:gd name="connsiteX202" fmla="*/ 423887 w 1037297"/>
                  <a:gd name="connsiteY202"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58202 w 1037297"/>
                  <a:gd name="connsiteY116" fmla="*/ 426454 h 838042"/>
                  <a:gd name="connsiteX117" fmla="*/ 726782 w 1037297"/>
                  <a:gd name="connsiteY117" fmla="*/ 405499 h 838042"/>
                  <a:gd name="connsiteX118" fmla="*/ 844892 w 1037297"/>
                  <a:gd name="connsiteY118" fmla="*/ 407404 h 838042"/>
                  <a:gd name="connsiteX119" fmla="*/ 873467 w 1037297"/>
                  <a:gd name="connsiteY119" fmla="*/ 409309 h 838042"/>
                  <a:gd name="connsiteX120" fmla="*/ 902042 w 1037297"/>
                  <a:gd name="connsiteY120" fmla="*/ 415024 h 838042"/>
                  <a:gd name="connsiteX121" fmla="*/ 924902 w 1037297"/>
                  <a:gd name="connsiteY121" fmla="*/ 418834 h 838042"/>
                  <a:gd name="connsiteX122" fmla="*/ 953477 w 1037297"/>
                  <a:gd name="connsiteY122" fmla="*/ 424549 h 838042"/>
                  <a:gd name="connsiteX123" fmla="*/ 959192 w 1037297"/>
                  <a:gd name="connsiteY123" fmla="*/ 424549 h 838042"/>
                  <a:gd name="connsiteX124" fmla="*/ 1004912 w 1037297"/>
                  <a:gd name="connsiteY124" fmla="*/ 422644 h 838042"/>
                  <a:gd name="connsiteX125" fmla="*/ 1033487 w 1037297"/>
                  <a:gd name="connsiteY125" fmla="*/ 415024 h 838042"/>
                  <a:gd name="connsiteX126" fmla="*/ 1037297 w 1037297"/>
                  <a:gd name="connsiteY126" fmla="*/ 409309 h 838042"/>
                  <a:gd name="connsiteX127" fmla="*/ 1035392 w 1037297"/>
                  <a:gd name="connsiteY127" fmla="*/ 390259 h 838042"/>
                  <a:gd name="connsiteX128" fmla="*/ 1029677 w 1037297"/>
                  <a:gd name="connsiteY128" fmla="*/ 386449 h 838042"/>
                  <a:gd name="connsiteX129" fmla="*/ 1014437 w 1037297"/>
                  <a:gd name="connsiteY129" fmla="*/ 384544 h 838042"/>
                  <a:gd name="connsiteX130" fmla="*/ 1008722 w 1037297"/>
                  <a:gd name="connsiteY130" fmla="*/ 382639 h 838042"/>
                  <a:gd name="connsiteX131" fmla="*/ 1001102 w 1037297"/>
                  <a:gd name="connsiteY131" fmla="*/ 380734 h 838042"/>
                  <a:gd name="connsiteX132" fmla="*/ 989672 w 1037297"/>
                  <a:gd name="connsiteY132" fmla="*/ 373114 h 838042"/>
                  <a:gd name="connsiteX133" fmla="*/ 978242 w 1037297"/>
                  <a:gd name="connsiteY133" fmla="*/ 369304 h 838042"/>
                  <a:gd name="connsiteX134" fmla="*/ 972527 w 1037297"/>
                  <a:gd name="connsiteY134" fmla="*/ 367399 h 838042"/>
                  <a:gd name="connsiteX135" fmla="*/ 964907 w 1037297"/>
                  <a:gd name="connsiteY135" fmla="*/ 365494 h 838042"/>
                  <a:gd name="connsiteX136" fmla="*/ 959192 w 1037297"/>
                  <a:gd name="connsiteY136" fmla="*/ 363589 h 838042"/>
                  <a:gd name="connsiteX137" fmla="*/ 938237 w 1037297"/>
                  <a:gd name="connsiteY137" fmla="*/ 357874 h 838042"/>
                  <a:gd name="connsiteX138" fmla="*/ 932522 w 1037297"/>
                  <a:gd name="connsiteY138" fmla="*/ 355969 h 838042"/>
                  <a:gd name="connsiteX139" fmla="*/ 827747 w 1037297"/>
                  <a:gd name="connsiteY139" fmla="*/ 357874 h 838042"/>
                  <a:gd name="connsiteX140" fmla="*/ 822032 w 1037297"/>
                  <a:gd name="connsiteY140" fmla="*/ 359779 h 838042"/>
                  <a:gd name="connsiteX141" fmla="*/ 732497 w 1037297"/>
                  <a:gd name="connsiteY141" fmla="*/ 361684 h 838042"/>
                  <a:gd name="connsiteX142" fmla="*/ 719162 w 1037297"/>
                  <a:gd name="connsiteY142" fmla="*/ 365494 h 838042"/>
                  <a:gd name="connsiteX143" fmla="*/ 698207 w 1037297"/>
                  <a:gd name="connsiteY143" fmla="*/ 367399 h 838042"/>
                  <a:gd name="connsiteX144" fmla="*/ 671537 w 1037297"/>
                  <a:gd name="connsiteY144" fmla="*/ 369304 h 838042"/>
                  <a:gd name="connsiteX145" fmla="*/ 648677 w 1037297"/>
                  <a:gd name="connsiteY145" fmla="*/ 373114 h 838042"/>
                  <a:gd name="connsiteX146" fmla="*/ 644867 w 1037297"/>
                  <a:gd name="connsiteY146" fmla="*/ 361684 h 838042"/>
                  <a:gd name="connsiteX147" fmla="*/ 642962 w 1037297"/>
                  <a:gd name="connsiteY147" fmla="*/ 355969 h 838042"/>
                  <a:gd name="connsiteX148" fmla="*/ 644867 w 1037297"/>
                  <a:gd name="connsiteY148" fmla="*/ 338824 h 838042"/>
                  <a:gd name="connsiteX149" fmla="*/ 646772 w 1037297"/>
                  <a:gd name="connsiteY149" fmla="*/ 333109 h 838042"/>
                  <a:gd name="connsiteX150" fmla="*/ 663917 w 1037297"/>
                  <a:gd name="connsiteY150" fmla="*/ 323584 h 838042"/>
                  <a:gd name="connsiteX151" fmla="*/ 675347 w 1037297"/>
                  <a:gd name="connsiteY151" fmla="*/ 315964 h 838042"/>
                  <a:gd name="connsiteX152" fmla="*/ 677252 w 1037297"/>
                  <a:gd name="connsiteY152" fmla="*/ 310249 h 838042"/>
                  <a:gd name="connsiteX153" fmla="*/ 682967 w 1037297"/>
                  <a:gd name="connsiteY153" fmla="*/ 308344 h 838042"/>
                  <a:gd name="connsiteX154" fmla="*/ 688682 w 1037297"/>
                  <a:gd name="connsiteY154" fmla="*/ 304534 h 838042"/>
                  <a:gd name="connsiteX155" fmla="*/ 698207 w 1037297"/>
                  <a:gd name="connsiteY155" fmla="*/ 295009 h 838042"/>
                  <a:gd name="connsiteX156" fmla="*/ 707732 w 1037297"/>
                  <a:gd name="connsiteY156" fmla="*/ 283579 h 838042"/>
                  <a:gd name="connsiteX157" fmla="*/ 719162 w 1037297"/>
                  <a:gd name="connsiteY157" fmla="*/ 275959 h 838042"/>
                  <a:gd name="connsiteX158" fmla="*/ 734402 w 1037297"/>
                  <a:gd name="connsiteY158" fmla="*/ 262624 h 838042"/>
                  <a:gd name="connsiteX159" fmla="*/ 743927 w 1037297"/>
                  <a:gd name="connsiteY159" fmla="*/ 251194 h 838042"/>
                  <a:gd name="connsiteX160" fmla="*/ 755357 w 1037297"/>
                  <a:gd name="connsiteY160" fmla="*/ 241669 h 838042"/>
                  <a:gd name="connsiteX161" fmla="*/ 761072 w 1037297"/>
                  <a:gd name="connsiteY161" fmla="*/ 230239 h 838042"/>
                  <a:gd name="connsiteX162" fmla="*/ 762977 w 1037297"/>
                  <a:gd name="connsiteY162" fmla="*/ 224524 h 838042"/>
                  <a:gd name="connsiteX163" fmla="*/ 768692 w 1037297"/>
                  <a:gd name="connsiteY163" fmla="*/ 213094 h 838042"/>
                  <a:gd name="connsiteX164" fmla="*/ 766787 w 1037297"/>
                  <a:gd name="connsiteY164" fmla="*/ 197854 h 838042"/>
                  <a:gd name="connsiteX165" fmla="*/ 761072 w 1037297"/>
                  <a:gd name="connsiteY165" fmla="*/ 195949 h 838042"/>
                  <a:gd name="connsiteX166" fmla="*/ 740117 w 1037297"/>
                  <a:gd name="connsiteY166" fmla="*/ 197854 h 838042"/>
                  <a:gd name="connsiteX167" fmla="*/ 734402 w 1037297"/>
                  <a:gd name="connsiteY167" fmla="*/ 201664 h 838042"/>
                  <a:gd name="connsiteX168" fmla="*/ 722972 w 1037297"/>
                  <a:gd name="connsiteY168" fmla="*/ 205474 h 838042"/>
                  <a:gd name="connsiteX169" fmla="*/ 719162 w 1037297"/>
                  <a:gd name="connsiteY169" fmla="*/ 211189 h 838042"/>
                  <a:gd name="connsiteX170" fmla="*/ 713447 w 1037297"/>
                  <a:gd name="connsiteY170" fmla="*/ 213094 h 838042"/>
                  <a:gd name="connsiteX171" fmla="*/ 707732 w 1037297"/>
                  <a:gd name="connsiteY171" fmla="*/ 216904 h 838042"/>
                  <a:gd name="connsiteX172" fmla="*/ 702017 w 1037297"/>
                  <a:gd name="connsiteY172" fmla="*/ 222619 h 838042"/>
                  <a:gd name="connsiteX173" fmla="*/ 694397 w 1037297"/>
                  <a:gd name="connsiteY173" fmla="*/ 226429 h 838042"/>
                  <a:gd name="connsiteX174" fmla="*/ 652487 w 1037297"/>
                  <a:gd name="connsiteY174" fmla="*/ 255004 h 838042"/>
                  <a:gd name="connsiteX175" fmla="*/ 639152 w 1037297"/>
                  <a:gd name="connsiteY175" fmla="*/ 266434 h 838042"/>
                  <a:gd name="connsiteX176" fmla="*/ 629627 w 1037297"/>
                  <a:gd name="connsiteY176" fmla="*/ 283579 h 838042"/>
                  <a:gd name="connsiteX177" fmla="*/ 604862 w 1037297"/>
                  <a:gd name="connsiteY177" fmla="*/ 289294 h 838042"/>
                  <a:gd name="connsiteX178" fmla="*/ 591527 w 1037297"/>
                  <a:gd name="connsiteY178" fmla="*/ 293104 h 838042"/>
                  <a:gd name="connsiteX179" fmla="*/ 576287 w 1037297"/>
                  <a:gd name="connsiteY179" fmla="*/ 291199 h 838042"/>
                  <a:gd name="connsiteX180" fmla="*/ 564857 w 1037297"/>
                  <a:gd name="connsiteY180" fmla="*/ 287389 h 838042"/>
                  <a:gd name="connsiteX181" fmla="*/ 553427 w 1037297"/>
                  <a:gd name="connsiteY181" fmla="*/ 283579 h 838042"/>
                  <a:gd name="connsiteX182" fmla="*/ 541997 w 1037297"/>
                  <a:gd name="connsiteY182" fmla="*/ 279769 h 838042"/>
                  <a:gd name="connsiteX183" fmla="*/ 536282 w 1037297"/>
                  <a:gd name="connsiteY183" fmla="*/ 277864 h 838042"/>
                  <a:gd name="connsiteX184" fmla="*/ 530567 w 1037297"/>
                  <a:gd name="connsiteY184" fmla="*/ 274054 h 838042"/>
                  <a:gd name="connsiteX185" fmla="*/ 519137 w 1037297"/>
                  <a:gd name="connsiteY185" fmla="*/ 268339 h 838042"/>
                  <a:gd name="connsiteX186" fmla="*/ 511517 w 1037297"/>
                  <a:gd name="connsiteY186" fmla="*/ 256909 h 838042"/>
                  <a:gd name="connsiteX187" fmla="*/ 507707 w 1037297"/>
                  <a:gd name="connsiteY187" fmla="*/ 235954 h 838042"/>
                  <a:gd name="connsiteX188" fmla="*/ 509612 w 1037297"/>
                  <a:gd name="connsiteY188" fmla="*/ 171184 h 838042"/>
                  <a:gd name="connsiteX189" fmla="*/ 508314 w 1037297"/>
                  <a:gd name="connsiteY189" fmla="*/ 73485 h 838042"/>
                  <a:gd name="connsiteX190" fmla="*/ 454116 w 1037297"/>
                  <a:gd name="connsiteY190" fmla="*/ 11248 h 838042"/>
                  <a:gd name="connsiteX191" fmla="*/ 435401 w 1037297"/>
                  <a:gd name="connsiteY191" fmla="*/ 68523 h 838042"/>
                  <a:gd name="connsiteX192" fmla="*/ 427697 w 1037297"/>
                  <a:gd name="connsiteY192" fmla="*/ 137103 h 838042"/>
                  <a:gd name="connsiteX193" fmla="*/ 420077 w 1037297"/>
                  <a:gd name="connsiteY193" fmla="*/ 169279 h 838042"/>
                  <a:gd name="connsiteX194" fmla="*/ 416267 w 1037297"/>
                  <a:gd name="connsiteY194" fmla="*/ 186424 h 838042"/>
                  <a:gd name="connsiteX195" fmla="*/ 420077 w 1037297"/>
                  <a:gd name="connsiteY195" fmla="*/ 207379 h 838042"/>
                  <a:gd name="connsiteX196" fmla="*/ 423887 w 1037297"/>
                  <a:gd name="connsiteY196" fmla="*/ 213094 h 838042"/>
                  <a:gd name="connsiteX197" fmla="*/ 427697 w 1037297"/>
                  <a:gd name="connsiteY197" fmla="*/ 224524 h 838042"/>
                  <a:gd name="connsiteX198" fmla="*/ 425792 w 1037297"/>
                  <a:gd name="connsiteY198" fmla="*/ 251194 h 838042"/>
                  <a:gd name="connsiteX199" fmla="*/ 420077 w 1037297"/>
                  <a:gd name="connsiteY199" fmla="*/ 253099 h 838042"/>
                  <a:gd name="connsiteX200" fmla="*/ 414362 w 1037297"/>
                  <a:gd name="connsiteY200" fmla="*/ 256909 h 838042"/>
                  <a:gd name="connsiteX201" fmla="*/ 423887 w 1037297"/>
                  <a:gd name="connsiteY201"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58202 w 1037297"/>
                  <a:gd name="connsiteY116" fmla="*/ 426454 h 838042"/>
                  <a:gd name="connsiteX117" fmla="*/ 726782 w 1037297"/>
                  <a:gd name="connsiteY117" fmla="*/ 405499 h 838042"/>
                  <a:gd name="connsiteX118" fmla="*/ 844892 w 1037297"/>
                  <a:gd name="connsiteY118" fmla="*/ 407404 h 838042"/>
                  <a:gd name="connsiteX119" fmla="*/ 873467 w 1037297"/>
                  <a:gd name="connsiteY119" fmla="*/ 409309 h 838042"/>
                  <a:gd name="connsiteX120" fmla="*/ 902042 w 1037297"/>
                  <a:gd name="connsiteY120" fmla="*/ 415024 h 838042"/>
                  <a:gd name="connsiteX121" fmla="*/ 924902 w 1037297"/>
                  <a:gd name="connsiteY121" fmla="*/ 418834 h 838042"/>
                  <a:gd name="connsiteX122" fmla="*/ 953477 w 1037297"/>
                  <a:gd name="connsiteY122" fmla="*/ 424549 h 838042"/>
                  <a:gd name="connsiteX123" fmla="*/ 959192 w 1037297"/>
                  <a:gd name="connsiteY123" fmla="*/ 424549 h 838042"/>
                  <a:gd name="connsiteX124" fmla="*/ 1004912 w 1037297"/>
                  <a:gd name="connsiteY124" fmla="*/ 422644 h 838042"/>
                  <a:gd name="connsiteX125" fmla="*/ 1033487 w 1037297"/>
                  <a:gd name="connsiteY125" fmla="*/ 415024 h 838042"/>
                  <a:gd name="connsiteX126" fmla="*/ 1037297 w 1037297"/>
                  <a:gd name="connsiteY126" fmla="*/ 409309 h 838042"/>
                  <a:gd name="connsiteX127" fmla="*/ 1035392 w 1037297"/>
                  <a:gd name="connsiteY127" fmla="*/ 390259 h 838042"/>
                  <a:gd name="connsiteX128" fmla="*/ 1029677 w 1037297"/>
                  <a:gd name="connsiteY128" fmla="*/ 386449 h 838042"/>
                  <a:gd name="connsiteX129" fmla="*/ 1014437 w 1037297"/>
                  <a:gd name="connsiteY129" fmla="*/ 384544 h 838042"/>
                  <a:gd name="connsiteX130" fmla="*/ 1008722 w 1037297"/>
                  <a:gd name="connsiteY130" fmla="*/ 382639 h 838042"/>
                  <a:gd name="connsiteX131" fmla="*/ 1001102 w 1037297"/>
                  <a:gd name="connsiteY131" fmla="*/ 380734 h 838042"/>
                  <a:gd name="connsiteX132" fmla="*/ 989672 w 1037297"/>
                  <a:gd name="connsiteY132" fmla="*/ 373114 h 838042"/>
                  <a:gd name="connsiteX133" fmla="*/ 978242 w 1037297"/>
                  <a:gd name="connsiteY133" fmla="*/ 369304 h 838042"/>
                  <a:gd name="connsiteX134" fmla="*/ 972527 w 1037297"/>
                  <a:gd name="connsiteY134" fmla="*/ 367399 h 838042"/>
                  <a:gd name="connsiteX135" fmla="*/ 964907 w 1037297"/>
                  <a:gd name="connsiteY135" fmla="*/ 365494 h 838042"/>
                  <a:gd name="connsiteX136" fmla="*/ 959192 w 1037297"/>
                  <a:gd name="connsiteY136" fmla="*/ 363589 h 838042"/>
                  <a:gd name="connsiteX137" fmla="*/ 938237 w 1037297"/>
                  <a:gd name="connsiteY137" fmla="*/ 357874 h 838042"/>
                  <a:gd name="connsiteX138" fmla="*/ 932522 w 1037297"/>
                  <a:gd name="connsiteY138" fmla="*/ 355969 h 838042"/>
                  <a:gd name="connsiteX139" fmla="*/ 827747 w 1037297"/>
                  <a:gd name="connsiteY139" fmla="*/ 357874 h 838042"/>
                  <a:gd name="connsiteX140" fmla="*/ 822032 w 1037297"/>
                  <a:gd name="connsiteY140" fmla="*/ 359779 h 838042"/>
                  <a:gd name="connsiteX141" fmla="*/ 732497 w 1037297"/>
                  <a:gd name="connsiteY141" fmla="*/ 361684 h 838042"/>
                  <a:gd name="connsiteX142" fmla="*/ 719162 w 1037297"/>
                  <a:gd name="connsiteY142" fmla="*/ 365494 h 838042"/>
                  <a:gd name="connsiteX143" fmla="*/ 671537 w 1037297"/>
                  <a:gd name="connsiteY143" fmla="*/ 369304 h 838042"/>
                  <a:gd name="connsiteX144" fmla="*/ 648677 w 1037297"/>
                  <a:gd name="connsiteY144" fmla="*/ 373114 h 838042"/>
                  <a:gd name="connsiteX145" fmla="*/ 644867 w 1037297"/>
                  <a:gd name="connsiteY145" fmla="*/ 361684 h 838042"/>
                  <a:gd name="connsiteX146" fmla="*/ 642962 w 1037297"/>
                  <a:gd name="connsiteY146" fmla="*/ 355969 h 838042"/>
                  <a:gd name="connsiteX147" fmla="*/ 644867 w 1037297"/>
                  <a:gd name="connsiteY147" fmla="*/ 338824 h 838042"/>
                  <a:gd name="connsiteX148" fmla="*/ 646772 w 1037297"/>
                  <a:gd name="connsiteY148" fmla="*/ 333109 h 838042"/>
                  <a:gd name="connsiteX149" fmla="*/ 663917 w 1037297"/>
                  <a:gd name="connsiteY149" fmla="*/ 323584 h 838042"/>
                  <a:gd name="connsiteX150" fmla="*/ 675347 w 1037297"/>
                  <a:gd name="connsiteY150" fmla="*/ 315964 h 838042"/>
                  <a:gd name="connsiteX151" fmla="*/ 677252 w 1037297"/>
                  <a:gd name="connsiteY151" fmla="*/ 310249 h 838042"/>
                  <a:gd name="connsiteX152" fmla="*/ 682967 w 1037297"/>
                  <a:gd name="connsiteY152" fmla="*/ 308344 h 838042"/>
                  <a:gd name="connsiteX153" fmla="*/ 688682 w 1037297"/>
                  <a:gd name="connsiteY153" fmla="*/ 304534 h 838042"/>
                  <a:gd name="connsiteX154" fmla="*/ 698207 w 1037297"/>
                  <a:gd name="connsiteY154" fmla="*/ 295009 h 838042"/>
                  <a:gd name="connsiteX155" fmla="*/ 707732 w 1037297"/>
                  <a:gd name="connsiteY155" fmla="*/ 283579 h 838042"/>
                  <a:gd name="connsiteX156" fmla="*/ 719162 w 1037297"/>
                  <a:gd name="connsiteY156" fmla="*/ 275959 h 838042"/>
                  <a:gd name="connsiteX157" fmla="*/ 734402 w 1037297"/>
                  <a:gd name="connsiteY157" fmla="*/ 262624 h 838042"/>
                  <a:gd name="connsiteX158" fmla="*/ 743927 w 1037297"/>
                  <a:gd name="connsiteY158" fmla="*/ 251194 h 838042"/>
                  <a:gd name="connsiteX159" fmla="*/ 755357 w 1037297"/>
                  <a:gd name="connsiteY159" fmla="*/ 241669 h 838042"/>
                  <a:gd name="connsiteX160" fmla="*/ 761072 w 1037297"/>
                  <a:gd name="connsiteY160" fmla="*/ 230239 h 838042"/>
                  <a:gd name="connsiteX161" fmla="*/ 762977 w 1037297"/>
                  <a:gd name="connsiteY161" fmla="*/ 224524 h 838042"/>
                  <a:gd name="connsiteX162" fmla="*/ 768692 w 1037297"/>
                  <a:gd name="connsiteY162" fmla="*/ 213094 h 838042"/>
                  <a:gd name="connsiteX163" fmla="*/ 766787 w 1037297"/>
                  <a:gd name="connsiteY163" fmla="*/ 197854 h 838042"/>
                  <a:gd name="connsiteX164" fmla="*/ 761072 w 1037297"/>
                  <a:gd name="connsiteY164" fmla="*/ 195949 h 838042"/>
                  <a:gd name="connsiteX165" fmla="*/ 740117 w 1037297"/>
                  <a:gd name="connsiteY165" fmla="*/ 197854 h 838042"/>
                  <a:gd name="connsiteX166" fmla="*/ 734402 w 1037297"/>
                  <a:gd name="connsiteY166" fmla="*/ 201664 h 838042"/>
                  <a:gd name="connsiteX167" fmla="*/ 722972 w 1037297"/>
                  <a:gd name="connsiteY167" fmla="*/ 205474 h 838042"/>
                  <a:gd name="connsiteX168" fmla="*/ 719162 w 1037297"/>
                  <a:gd name="connsiteY168" fmla="*/ 211189 h 838042"/>
                  <a:gd name="connsiteX169" fmla="*/ 713447 w 1037297"/>
                  <a:gd name="connsiteY169" fmla="*/ 213094 h 838042"/>
                  <a:gd name="connsiteX170" fmla="*/ 707732 w 1037297"/>
                  <a:gd name="connsiteY170" fmla="*/ 216904 h 838042"/>
                  <a:gd name="connsiteX171" fmla="*/ 702017 w 1037297"/>
                  <a:gd name="connsiteY171" fmla="*/ 222619 h 838042"/>
                  <a:gd name="connsiteX172" fmla="*/ 694397 w 1037297"/>
                  <a:gd name="connsiteY172" fmla="*/ 226429 h 838042"/>
                  <a:gd name="connsiteX173" fmla="*/ 652487 w 1037297"/>
                  <a:gd name="connsiteY173" fmla="*/ 255004 h 838042"/>
                  <a:gd name="connsiteX174" fmla="*/ 639152 w 1037297"/>
                  <a:gd name="connsiteY174" fmla="*/ 266434 h 838042"/>
                  <a:gd name="connsiteX175" fmla="*/ 629627 w 1037297"/>
                  <a:gd name="connsiteY175" fmla="*/ 283579 h 838042"/>
                  <a:gd name="connsiteX176" fmla="*/ 604862 w 1037297"/>
                  <a:gd name="connsiteY176" fmla="*/ 289294 h 838042"/>
                  <a:gd name="connsiteX177" fmla="*/ 591527 w 1037297"/>
                  <a:gd name="connsiteY177" fmla="*/ 293104 h 838042"/>
                  <a:gd name="connsiteX178" fmla="*/ 576287 w 1037297"/>
                  <a:gd name="connsiteY178" fmla="*/ 291199 h 838042"/>
                  <a:gd name="connsiteX179" fmla="*/ 564857 w 1037297"/>
                  <a:gd name="connsiteY179" fmla="*/ 287389 h 838042"/>
                  <a:gd name="connsiteX180" fmla="*/ 553427 w 1037297"/>
                  <a:gd name="connsiteY180" fmla="*/ 283579 h 838042"/>
                  <a:gd name="connsiteX181" fmla="*/ 541997 w 1037297"/>
                  <a:gd name="connsiteY181" fmla="*/ 279769 h 838042"/>
                  <a:gd name="connsiteX182" fmla="*/ 536282 w 1037297"/>
                  <a:gd name="connsiteY182" fmla="*/ 277864 h 838042"/>
                  <a:gd name="connsiteX183" fmla="*/ 530567 w 1037297"/>
                  <a:gd name="connsiteY183" fmla="*/ 274054 h 838042"/>
                  <a:gd name="connsiteX184" fmla="*/ 519137 w 1037297"/>
                  <a:gd name="connsiteY184" fmla="*/ 268339 h 838042"/>
                  <a:gd name="connsiteX185" fmla="*/ 511517 w 1037297"/>
                  <a:gd name="connsiteY185" fmla="*/ 256909 h 838042"/>
                  <a:gd name="connsiteX186" fmla="*/ 507707 w 1037297"/>
                  <a:gd name="connsiteY186" fmla="*/ 235954 h 838042"/>
                  <a:gd name="connsiteX187" fmla="*/ 509612 w 1037297"/>
                  <a:gd name="connsiteY187" fmla="*/ 171184 h 838042"/>
                  <a:gd name="connsiteX188" fmla="*/ 508314 w 1037297"/>
                  <a:gd name="connsiteY188" fmla="*/ 73485 h 838042"/>
                  <a:gd name="connsiteX189" fmla="*/ 454116 w 1037297"/>
                  <a:gd name="connsiteY189" fmla="*/ 11248 h 838042"/>
                  <a:gd name="connsiteX190" fmla="*/ 435401 w 1037297"/>
                  <a:gd name="connsiteY190" fmla="*/ 68523 h 838042"/>
                  <a:gd name="connsiteX191" fmla="*/ 427697 w 1037297"/>
                  <a:gd name="connsiteY191" fmla="*/ 137103 h 838042"/>
                  <a:gd name="connsiteX192" fmla="*/ 420077 w 1037297"/>
                  <a:gd name="connsiteY192" fmla="*/ 169279 h 838042"/>
                  <a:gd name="connsiteX193" fmla="*/ 416267 w 1037297"/>
                  <a:gd name="connsiteY193" fmla="*/ 186424 h 838042"/>
                  <a:gd name="connsiteX194" fmla="*/ 420077 w 1037297"/>
                  <a:gd name="connsiteY194" fmla="*/ 207379 h 838042"/>
                  <a:gd name="connsiteX195" fmla="*/ 423887 w 1037297"/>
                  <a:gd name="connsiteY195" fmla="*/ 213094 h 838042"/>
                  <a:gd name="connsiteX196" fmla="*/ 427697 w 1037297"/>
                  <a:gd name="connsiteY196" fmla="*/ 224524 h 838042"/>
                  <a:gd name="connsiteX197" fmla="*/ 425792 w 1037297"/>
                  <a:gd name="connsiteY197" fmla="*/ 251194 h 838042"/>
                  <a:gd name="connsiteX198" fmla="*/ 420077 w 1037297"/>
                  <a:gd name="connsiteY198" fmla="*/ 253099 h 838042"/>
                  <a:gd name="connsiteX199" fmla="*/ 414362 w 1037297"/>
                  <a:gd name="connsiteY199" fmla="*/ 256909 h 838042"/>
                  <a:gd name="connsiteX200" fmla="*/ 423887 w 1037297"/>
                  <a:gd name="connsiteY200"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58202 w 1037297"/>
                  <a:gd name="connsiteY116" fmla="*/ 426454 h 838042"/>
                  <a:gd name="connsiteX117" fmla="*/ 726782 w 1037297"/>
                  <a:gd name="connsiteY117" fmla="*/ 405499 h 838042"/>
                  <a:gd name="connsiteX118" fmla="*/ 844892 w 1037297"/>
                  <a:gd name="connsiteY118" fmla="*/ 407404 h 838042"/>
                  <a:gd name="connsiteX119" fmla="*/ 873467 w 1037297"/>
                  <a:gd name="connsiteY119" fmla="*/ 409309 h 838042"/>
                  <a:gd name="connsiteX120" fmla="*/ 902042 w 1037297"/>
                  <a:gd name="connsiteY120" fmla="*/ 415024 h 838042"/>
                  <a:gd name="connsiteX121" fmla="*/ 924902 w 1037297"/>
                  <a:gd name="connsiteY121" fmla="*/ 418834 h 838042"/>
                  <a:gd name="connsiteX122" fmla="*/ 953477 w 1037297"/>
                  <a:gd name="connsiteY122" fmla="*/ 424549 h 838042"/>
                  <a:gd name="connsiteX123" fmla="*/ 959192 w 1037297"/>
                  <a:gd name="connsiteY123" fmla="*/ 424549 h 838042"/>
                  <a:gd name="connsiteX124" fmla="*/ 1004912 w 1037297"/>
                  <a:gd name="connsiteY124" fmla="*/ 422644 h 838042"/>
                  <a:gd name="connsiteX125" fmla="*/ 1033487 w 1037297"/>
                  <a:gd name="connsiteY125" fmla="*/ 415024 h 838042"/>
                  <a:gd name="connsiteX126" fmla="*/ 1037297 w 1037297"/>
                  <a:gd name="connsiteY126" fmla="*/ 409309 h 838042"/>
                  <a:gd name="connsiteX127" fmla="*/ 1035392 w 1037297"/>
                  <a:gd name="connsiteY127" fmla="*/ 390259 h 838042"/>
                  <a:gd name="connsiteX128" fmla="*/ 1029677 w 1037297"/>
                  <a:gd name="connsiteY128" fmla="*/ 386449 h 838042"/>
                  <a:gd name="connsiteX129" fmla="*/ 1014437 w 1037297"/>
                  <a:gd name="connsiteY129" fmla="*/ 384544 h 838042"/>
                  <a:gd name="connsiteX130" fmla="*/ 1008722 w 1037297"/>
                  <a:gd name="connsiteY130" fmla="*/ 382639 h 838042"/>
                  <a:gd name="connsiteX131" fmla="*/ 1001102 w 1037297"/>
                  <a:gd name="connsiteY131" fmla="*/ 380734 h 838042"/>
                  <a:gd name="connsiteX132" fmla="*/ 989672 w 1037297"/>
                  <a:gd name="connsiteY132" fmla="*/ 373114 h 838042"/>
                  <a:gd name="connsiteX133" fmla="*/ 978242 w 1037297"/>
                  <a:gd name="connsiteY133" fmla="*/ 369304 h 838042"/>
                  <a:gd name="connsiteX134" fmla="*/ 972527 w 1037297"/>
                  <a:gd name="connsiteY134" fmla="*/ 367399 h 838042"/>
                  <a:gd name="connsiteX135" fmla="*/ 964907 w 1037297"/>
                  <a:gd name="connsiteY135" fmla="*/ 365494 h 838042"/>
                  <a:gd name="connsiteX136" fmla="*/ 959192 w 1037297"/>
                  <a:gd name="connsiteY136" fmla="*/ 363589 h 838042"/>
                  <a:gd name="connsiteX137" fmla="*/ 938237 w 1037297"/>
                  <a:gd name="connsiteY137" fmla="*/ 357874 h 838042"/>
                  <a:gd name="connsiteX138" fmla="*/ 932522 w 1037297"/>
                  <a:gd name="connsiteY138" fmla="*/ 355969 h 838042"/>
                  <a:gd name="connsiteX139" fmla="*/ 827747 w 1037297"/>
                  <a:gd name="connsiteY139" fmla="*/ 357874 h 838042"/>
                  <a:gd name="connsiteX140" fmla="*/ 822032 w 1037297"/>
                  <a:gd name="connsiteY140" fmla="*/ 359779 h 838042"/>
                  <a:gd name="connsiteX141" fmla="*/ 732497 w 1037297"/>
                  <a:gd name="connsiteY141" fmla="*/ 361684 h 838042"/>
                  <a:gd name="connsiteX142" fmla="*/ 671537 w 1037297"/>
                  <a:gd name="connsiteY142" fmla="*/ 369304 h 838042"/>
                  <a:gd name="connsiteX143" fmla="*/ 648677 w 1037297"/>
                  <a:gd name="connsiteY143" fmla="*/ 373114 h 838042"/>
                  <a:gd name="connsiteX144" fmla="*/ 644867 w 1037297"/>
                  <a:gd name="connsiteY144" fmla="*/ 361684 h 838042"/>
                  <a:gd name="connsiteX145" fmla="*/ 642962 w 1037297"/>
                  <a:gd name="connsiteY145" fmla="*/ 355969 h 838042"/>
                  <a:gd name="connsiteX146" fmla="*/ 644867 w 1037297"/>
                  <a:gd name="connsiteY146" fmla="*/ 338824 h 838042"/>
                  <a:gd name="connsiteX147" fmla="*/ 646772 w 1037297"/>
                  <a:gd name="connsiteY147" fmla="*/ 333109 h 838042"/>
                  <a:gd name="connsiteX148" fmla="*/ 663917 w 1037297"/>
                  <a:gd name="connsiteY148" fmla="*/ 323584 h 838042"/>
                  <a:gd name="connsiteX149" fmla="*/ 675347 w 1037297"/>
                  <a:gd name="connsiteY149" fmla="*/ 315964 h 838042"/>
                  <a:gd name="connsiteX150" fmla="*/ 677252 w 1037297"/>
                  <a:gd name="connsiteY150" fmla="*/ 310249 h 838042"/>
                  <a:gd name="connsiteX151" fmla="*/ 682967 w 1037297"/>
                  <a:gd name="connsiteY151" fmla="*/ 308344 h 838042"/>
                  <a:gd name="connsiteX152" fmla="*/ 688682 w 1037297"/>
                  <a:gd name="connsiteY152" fmla="*/ 304534 h 838042"/>
                  <a:gd name="connsiteX153" fmla="*/ 698207 w 1037297"/>
                  <a:gd name="connsiteY153" fmla="*/ 295009 h 838042"/>
                  <a:gd name="connsiteX154" fmla="*/ 707732 w 1037297"/>
                  <a:gd name="connsiteY154" fmla="*/ 283579 h 838042"/>
                  <a:gd name="connsiteX155" fmla="*/ 719162 w 1037297"/>
                  <a:gd name="connsiteY155" fmla="*/ 275959 h 838042"/>
                  <a:gd name="connsiteX156" fmla="*/ 734402 w 1037297"/>
                  <a:gd name="connsiteY156" fmla="*/ 262624 h 838042"/>
                  <a:gd name="connsiteX157" fmla="*/ 743927 w 1037297"/>
                  <a:gd name="connsiteY157" fmla="*/ 251194 h 838042"/>
                  <a:gd name="connsiteX158" fmla="*/ 755357 w 1037297"/>
                  <a:gd name="connsiteY158" fmla="*/ 241669 h 838042"/>
                  <a:gd name="connsiteX159" fmla="*/ 761072 w 1037297"/>
                  <a:gd name="connsiteY159" fmla="*/ 230239 h 838042"/>
                  <a:gd name="connsiteX160" fmla="*/ 762977 w 1037297"/>
                  <a:gd name="connsiteY160" fmla="*/ 224524 h 838042"/>
                  <a:gd name="connsiteX161" fmla="*/ 768692 w 1037297"/>
                  <a:gd name="connsiteY161" fmla="*/ 213094 h 838042"/>
                  <a:gd name="connsiteX162" fmla="*/ 766787 w 1037297"/>
                  <a:gd name="connsiteY162" fmla="*/ 197854 h 838042"/>
                  <a:gd name="connsiteX163" fmla="*/ 761072 w 1037297"/>
                  <a:gd name="connsiteY163" fmla="*/ 195949 h 838042"/>
                  <a:gd name="connsiteX164" fmla="*/ 740117 w 1037297"/>
                  <a:gd name="connsiteY164" fmla="*/ 197854 h 838042"/>
                  <a:gd name="connsiteX165" fmla="*/ 734402 w 1037297"/>
                  <a:gd name="connsiteY165" fmla="*/ 201664 h 838042"/>
                  <a:gd name="connsiteX166" fmla="*/ 722972 w 1037297"/>
                  <a:gd name="connsiteY166" fmla="*/ 205474 h 838042"/>
                  <a:gd name="connsiteX167" fmla="*/ 719162 w 1037297"/>
                  <a:gd name="connsiteY167" fmla="*/ 211189 h 838042"/>
                  <a:gd name="connsiteX168" fmla="*/ 713447 w 1037297"/>
                  <a:gd name="connsiteY168" fmla="*/ 213094 h 838042"/>
                  <a:gd name="connsiteX169" fmla="*/ 707732 w 1037297"/>
                  <a:gd name="connsiteY169" fmla="*/ 216904 h 838042"/>
                  <a:gd name="connsiteX170" fmla="*/ 702017 w 1037297"/>
                  <a:gd name="connsiteY170" fmla="*/ 222619 h 838042"/>
                  <a:gd name="connsiteX171" fmla="*/ 694397 w 1037297"/>
                  <a:gd name="connsiteY171" fmla="*/ 226429 h 838042"/>
                  <a:gd name="connsiteX172" fmla="*/ 652487 w 1037297"/>
                  <a:gd name="connsiteY172" fmla="*/ 255004 h 838042"/>
                  <a:gd name="connsiteX173" fmla="*/ 639152 w 1037297"/>
                  <a:gd name="connsiteY173" fmla="*/ 266434 h 838042"/>
                  <a:gd name="connsiteX174" fmla="*/ 629627 w 1037297"/>
                  <a:gd name="connsiteY174" fmla="*/ 283579 h 838042"/>
                  <a:gd name="connsiteX175" fmla="*/ 604862 w 1037297"/>
                  <a:gd name="connsiteY175" fmla="*/ 289294 h 838042"/>
                  <a:gd name="connsiteX176" fmla="*/ 591527 w 1037297"/>
                  <a:gd name="connsiteY176" fmla="*/ 293104 h 838042"/>
                  <a:gd name="connsiteX177" fmla="*/ 576287 w 1037297"/>
                  <a:gd name="connsiteY177" fmla="*/ 291199 h 838042"/>
                  <a:gd name="connsiteX178" fmla="*/ 564857 w 1037297"/>
                  <a:gd name="connsiteY178" fmla="*/ 287389 h 838042"/>
                  <a:gd name="connsiteX179" fmla="*/ 553427 w 1037297"/>
                  <a:gd name="connsiteY179" fmla="*/ 283579 h 838042"/>
                  <a:gd name="connsiteX180" fmla="*/ 541997 w 1037297"/>
                  <a:gd name="connsiteY180" fmla="*/ 279769 h 838042"/>
                  <a:gd name="connsiteX181" fmla="*/ 536282 w 1037297"/>
                  <a:gd name="connsiteY181" fmla="*/ 277864 h 838042"/>
                  <a:gd name="connsiteX182" fmla="*/ 530567 w 1037297"/>
                  <a:gd name="connsiteY182" fmla="*/ 274054 h 838042"/>
                  <a:gd name="connsiteX183" fmla="*/ 519137 w 1037297"/>
                  <a:gd name="connsiteY183" fmla="*/ 268339 h 838042"/>
                  <a:gd name="connsiteX184" fmla="*/ 511517 w 1037297"/>
                  <a:gd name="connsiteY184" fmla="*/ 256909 h 838042"/>
                  <a:gd name="connsiteX185" fmla="*/ 507707 w 1037297"/>
                  <a:gd name="connsiteY185" fmla="*/ 235954 h 838042"/>
                  <a:gd name="connsiteX186" fmla="*/ 509612 w 1037297"/>
                  <a:gd name="connsiteY186" fmla="*/ 171184 h 838042"/>
                  <a:gd name="connsiteX187" fmla="*/ 508314 w 1037297"/>
                  <a:gd name="connsiteY187" fmla="*/ 73485 h 838042"/>
                  <a:gd name="connsiteX188" fmla="*/ 454116 w 1037297"/>
                  <a:gd name="connsiteY188" fmla="*/ 11248 h 838042"/>
                  <a:gd name="connsiteX189" fmla="*/ 435401 w 1037297"/>
                  <a:gd name="connsiteY189" fmla="*/ 68523 h 838042"/>
                  <a:gd name="connsiteX190" fmla="*/ 427697 w 1037297"/>
                  <a:gd name="connsiteY190" fmla="*/ 137103 h 838042"/>
                  <a:gd name="connsiteX191" fmla="*/ 420077 w 1037297"/>
                  <a:gd name="connsiteY191" fmla="*/ 169279 h 838042"/>
                  <a:gd name="connsiteX192" fmla="*/ 416267 w 1037297"/>
                  <a:gd name="connsiteY192" fmla="*/ 186424 h 838042"/>
                  <a:gd name="connsiteX193" fmla="*/ 420077 w 1037297"/>
                  <a:gd name="connsiteY193" fmla="*/ 207379 h 838042"/>
                  <a:gd name="connsiteX194" fmla="*/ 423887 w 1037297"/>
                  <a:gd name="connsiteY194" fmla="*/ 213094 h 838042"/>
                  <a:gd name="connsiteX195" fmla="*/ 427697 w 1037297"/>
                  <a:gd name="connsiteY195" fmla="*/ 224524 h 838042"/>
                  <a:gd name="connsiteX196" fmla="*/ 425792 w 1037297"/>
                  <a:gd name="connsiteY196" fmla="*/ 251194 h 838042"/>
                  <a:gd name="connsiteX197" fmla="*/ 420077 w 1037297"/>
                  <a:gd name="connsiteY197" fmla="*/ 253099 h 838042"/>
                  <a:gd name="connsiteX198" fmla="*/ 414362 w 1037297"/>
                  <a:gd name="connsiteY198" fmla="*/ 256909 h 838042"/>
                  <a:gd name="connsiteX199" fmla="*/ 423887 w 1037297"/>
                  <a:gd name="connsiteY199"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58202 w 1037297"/>
                  <a:gd name="connsiteY116" fmla="*/ 426454 h 838042"/>
                  <a:gd name="connsiteX117" fmla="*/ 726782 w 1037297"/>
                  <a:gd name="connsiteY117" fmla="*/ 405499 h 838042"/>
                  <a:gd name="connsiteX118" fmla="*/ 844892 w 1037297"/>
                  <a:gd name="connsiteY118" fmla="*/ 407404 h 838042"/>
                  <a:gd name="connsiteX119" fmla="*/ 873467 w 1037297"/>
                  <a:gd name="connsiteY119" fmla="*/ 409309 h 838042"/>
                  <a:gd name="connsiteX120" fmla="*/ 902042 w 1037297"/>
                  <a:gd name="connsiteY120" fmla="*/ 415024 h 838042"/>
                  <a:gd name="connsiteX121" fmla="*/ 924902 w 1037297"/>
                  <a:gd name="connsiteY121" fmla="*/ 418834 h 838042"/>
                  <a:gd name="connsiteX122" fmla="*/ 953477 w 1037297"/>
                  <a:gd name="connsiteY122" fmla="*/ 424549 h 838042"/>
                  <a:gd name="connsiteX123" fmla="*/ 959192 w 1037297"/>
                  <a:gd name="connsiteY123" fmla="*/ 424549 h 838042"/>
                  <a:gd name="connsiteX124" fmla="*/ 1004912 w 1037297"/>
                  <a:gd name="connsiteY124" fmla="*/ 422644 h 838042"/>
                  <a:gd name="connsiteX125" fmla="*/ 1033487 w 1037297"/>
                  <a:gd name="connsiteY125" fmla="*/ 415024 h 838042"/>
                  <a:gd name="connsiteX126" fmla="*/ 1037297 w 1037297"/>
                  <a:gd name="connsiteY126" fmla="*/ 409309 h 838042"/>
                  <a:gd name="connsiteX127" fmla="*/ 1035392 w 1037297"/>
                  <a:gd name="connsiteY127" fmla="*/ 390259 h 838042"/>
                  <a:gd name="connsiteX128" fmla="*/ 1029677 w 1037297"/>
                  <a:gd name="connsiteY128" fmla="*/ 386449 h 838042"/>
                  <a:gd name="connsiteX129" fmla="*/ 1014437 w 1037297"/>
                  <a:gd name="connsiteY129" fmla="*/ 384544 h 838042"/>
                  <a:gd name="connsiteX130" fmla="*/ 1008722 w 1037297"/>
                  <a:gd name="connsiteY130" fmla="*/ 382639 h 838042"/>
                  <a:gd name="connsiteX131" fmla="*/ 1001102 w 1037297"/>
                  <a:gd name="connsiteY131" fmla="*/ 380734 h 838042"/>
                  <a:gd name="connsiteX132" fmla="*/ 989672 w 1037297"/>
                  <a:gd name="connsiteY132" fmla="*/ 373114 h 838042"/>
                  <a:gd name="connsiteX133" fmla="*/ 978242 w 1037297"/>
                  <a:gd name="connsiteY133" fmla="*/ 369304 h 838042"/>
                  <a:gd name="connsiteX134" fmla="*/ 964907 w 1037297"/>
                  <a:gd name="connsiteY134" fmla="*/ 365494 h 838042"/>
                  <a:gd name="connsiteX135" fmla="*/ 959192 w 1037297"/>
                  <a:gd name="connsiteY135" fmla="*/ 363589 h 838042"/>
                  <a:gd name="connsiteX136" fmla="*/ 938237 w 1037297"/>
                  <a:gd name="connsiteY136" fmla="*/ 357874 h 838042"/>
                  <a:gd name="connsiteX137" fmla="*/ 932522 w 1037297"/>
                  <a:gd name="connsiteY137" fmla="*/ 355969 h 838042"/>
                  <a:gd name="connsiteX138" fmla="*/ 827747 w 1037297"/>
                  <a:gd name="connsiteY138" fmla="*/ 357874 h 838042"/>
                  <a:gd name="connsiteX139" fmla="*/ 822032 w 1037297"/>
                  <a:gd name="connsiteY139" fmla="*/ 359779 h 838042"/>
                  <a:gd name="connsiteX140" fmla="*/ 732497 w 1037297"/>
                  <a:gd name="connsiteY140" fmla="*/ 361684 h 838042"/>
                  <a:gd name="connsiteX141" fmla="*/ 671537 w 1037297"/>
                  <a:gd name="connsiteY141" fmla="*/ 369304 h 838042"/>
                  <a:gd name="connsiteX142" fmla="*/ 648677 w 1037297"/>
                  <a:gd name="connsiteY142" fmla="*/ 373114 h 838042"/>
                  <a:gd name="connsiteX143" fmla="*/ 644867 w 1037297"/>
                  <a:gd name="connsiteY143" fmla="*/ 361684 h 838042"/>
                  <a:gd name="connsiteX144" fmla="*/ 642962 w 1037297"/>
                  <a:gd name="connsiteY144" fmla="*/ 355969 h 838042"/>
                  <a:gd name="connsiteX145" fmla="*/ 644867 w 1037297"/>
                  <a:gd name="connsiteY145" fmla="*/ 338824 h 838042"/>
                  <a:gd name="connsiteX146" fmla="*/ 646772 w 1037297"/>
                  <a:gd name="connsiteY146" fmla="*/ 333109 h 838042"/>
                  <a:gd name="connsiteX147" fmla="*/ 663917 w 1037297"/>
                  <a:gd name="connsiteY147" fmla="*/ 323584 h 838042"/>
                  <a:gd name="connsiteX148" fmla="*/ 675347 w 1037297"/>
                  <a:gd name="connsiteY148" fmla="*/ 315964 h 838042"/>
                  <a:gd name="connsiteX149" fmla="*/ 677252 w 1037297"/>
                  <a:gd name="connsiteY149" fmla="*/ 310249 h 838042"/>
                  <a:gd name="connsiteX150" fmla="*/ 682967 w 1037297"/>
                  <a:gd name="connsiteY150" fmla="*/ 308344 h 838042"/>
                  <a:gd name="connsiteX151" fmla="*/ 688682 w 1037297"/>
                  <a:gd name="connsiteY151" fmla="*/ 304534 h 838042"/>
                  <a:gd name="connsiteX152" fmla="*/ 698207 w 1037297"/>
                  <a:gd name="connsiteY152" fmla="*/ 295009 h 838042"/>
                  <a:gd name="connsiteX153" fmla="*/ 707732 w 1037297"/>
                  <a:gd name="connsiteY153" fmla="*/ 283579 h 838042"/>
                  <a:gd name="connsiteX154" fmla="*/ 719162 w 1037297"/>
                  <a:gd name="connsiteY154" fmla="*/ 275959 h 838042"/>
                  <a:gd name="connsiteX155" fmla="*/ 734402 w 1037297"/>
                  <a:gd name="connsiteY155" fmla="*/ 262624 h 838042"/>
                  <a:gd name="connsiteX156" fmla="*/ 743927 w 1037297"/>
                  <a:gd name="connsiteY156" fmla="*/ 251194 h 838042"/>
                  <a:gd name="connsiteX157" fmla="*/ 755357 w 1037297"/>
                  <a:gd name="connsiteY157" fmla="*/ 241669 h 838042"/>
                  <a:gd name="connsiteX158" fmla="*/ 761072 w 1037297"/>
                  <a:gd name="connsiteY158" fmla="*/ 230239 h 838042"/>
                  <a:gd name="connsiteX159" fmla="*/ 762977 w 1037297"/>
                  <a:gd name="connsiteY159" fmla="*/ 224524 h 838042"/>
                  <a:gd name="connsiteX160" fmla="*/ 768692 w 1037297"/>
                  <a:gd name="connsiteY160" fmla="*/ 213094 h 838042"/>
                  <a:gd name="connsiteX161" fmla="*/ 766787 w 1037297"/>
                  <a:gd name="connsiteY161" fmla="*/ 197854 h 838042"/>
                  <a:gd name="connsiteX162" fmla="*/ 761072 w 1037297"/>
                  <a:gd name="connsiteY162" fmla="*/ 195949 h 838042"/>
                  <a:gd name="connsiteX163" fmla="*/ 740117 w 1037297"/>
                  <a:gd name="connsiteY163" fmla="*/ 197854 h 838042"/>
                  <a:gd name="connsiteX164" fmla="*/ 734402 w 1037297"/>
                  <a:gd name="connsiteY164" fmla="*/ 201664 h 838042"/>
                  <a:gd name="connsiteX165" fmla="*/ 722972 w 1037297"/>
                  <a:gd name="connsiteY165" fmla="*/ 205474 h 838042"/>
                  <a:gd name="connsiteX166" fmla="*/ 719162 w 1037297"/>
                  <a:gd name="connsiteY166" fmla="*/ 211189 h 838042"/>
                  <a:gd name="connsiteX167" fmla="*/ 713447 w 1037297"/>
                  <a:gd name="connsiteY167" fmla="*/ 213094 h 838042"/>
                  <a:gd name="connsiteX168" fmla="*/ 707732 w 1037297"/>
                  <a:gd name="connsiteY168" fmla="*/ 216904 h 838042"/>
                  <a:gd name="connsiteX169" fmla="*/ 702017 w 1037297"/>
                  <a:gd name="connsiteY169" fmla="*/ 222619 h 838042"/>
                  <a:gd name="connsiteX170" fmla="*/ 694397 w 1037297"/>
                  <a:gd name="connsiteY170" fmla="*/ 226429 h 838042"/>
                  <a:gd name="connsiteX171" fmla="*/ 652487 w 1037297"/>
                  <a:gd name="connsiteY171" fmla="*/ 255004 h 838042"/>
                  <a:gd name="connsiteX172" fmla="*/ 639152 w 1037297"/>
                  <a:gd name="connsiteY172" fmla="*/ 266434 h 838042"/>
                  <a:gd name="connsiteX173" fmla="*/ 629627 w 1037297"/>
                  <a:gd name="connsiteY173" fmla="*/ 283579 h 838042"/>
                  <a:gd name="connsiteX174" fmla="*/ 604862 w 1037297"/>
                  <a:gd name="connsiteY174" fmla="*/ 289294 h 838042"/>
                  <a:gd name="connsiteX175" fmla="*/ 591527 w 1037297"/>
                  <a:gd name="connsiteY175" fmla="*/ 293104 h 838042"/>
                  <a:gd name="connsiteX176" fmla="*/ 576287 w 1037297"/>
                  <a:gd name="connsiteY176" fmla="*/ 291199 h 838042"/>
                  <a:gd name="connsiteX177" fmla="*/ 564857 w 1037297"/>
                  <a:gd name="connsiteY177" fmla="*/ 287389 h 838042"/>
                  <a:gd name="connsiteX178" fmla="*/ 553427 w 1037297"/>
                  <a:gd name="connsiteY178" fmla="*/ 283579 h 838042"/>
                  <a:gd name="connsiteX179" fmla="*/ 541997 w 1037297"/>
                  <a:gd name="connsiteY179" fmla="*/ 279769 h 838042"/>
                  <a:gd name="connsiteX180" fmla="*/ 536282 w 1037297"/>
                  <a:gd name="connsiteY180" fmla="*/ 277864 h 838042"/>
                  <a:gd name="connsiteX181" fmla="*/ 530567 w 1037297"/>
                  <a:gd name="connsiteY181" fmla="*/ 274054 h 838042"/>
                  <a:gd name="connsiteX182" fmla="*/ 519137 w 1037297"/>
                  <a:gd name="connsiteY182" fmla="*/ 268339 h 838042"/>
                  <a:gd name="connsiteX183" fmla="*/ 511517 w 1037297"/>
                  <a:gd name="connsiteY183" fmla="*/ 256909 h 838042"/>
                  <a:gd name="connsiteX184" fmla="*/ 507707 w 1037297"/>
                  <a:gd name="connsiteY184" fmla="*/ 235954 h 838042"/>
                  <a:gd name="connsiteX185" fmla="*/ 509612 w 1037297"/>
                  <a:gd name="connsiteY185" fmla="*/ 171184 h 838042"/>
                  <a:gd name="connsiteX186" fmla="*/ 508314 w 1037297"/>
                  <a:gd name="connsiteY186" fmla="*/ 73485 h 838042"/>
                  <a:gd name="connsiteX187" fmla="*/ 454116 w 1037297"/>
                  <a:gd name="connsiteY187" fmla="*/ 11248 h 838042"/>
                  <a:gd name="connsiteX188" fmla="*/ 435401 w 1037297"/>
                  <a:gd name="connsiteY188" fmla="*/ 68523 h 838042"/>
                  <a:gd name="connsiteX189" fmla="*/ 427697 w 1037297"/>
                  <a:gd name="connsiteY189" fmla="*/ 137103 h 838042"/>
                  <a:gd name="connsiteX190" fmla="*/ 420077 w 1037297"/>
                  <a:gd name="connsiteY190" fmla="*/ 169279 h 838042"/>
                  <a:gd name="connsiteX191" fmla="*/ 416267 w 1037297"/>
                  <a:gd name="connsiteY191" fmla="*/ 186424 h 838042"/>
                  <a:gd name="connsiteX192" fmla="*/ 420077 w 1037297"/>
                  <a:gd name="connsiteY192" fmla="*/ 207379 h 838042"/>
                  <a:gd name="connsiteX193" fmla="*/ 423887 w 1037297"/>
                  <a:gd name="connsiteY193" fmla="*/ 213094 h 838042"/>
                  <a:gd name="connsiteX194" fmla="*/ 427697 w 1037297"/>
                  <a:gd name="connsiteY194" fmla="*/ 224524 h 838042"/>
                  <a:gd name="connsiteX195" fmla="*/ 425792 w 1037297"/>
                  <a:gd name="connsiteY195" fmla="*/ 251194 h 838042"/>
                  <a:gd name="connsiteX196" fmla="*/ 420077 w 1037297"/>
                  <a:gd name="connsiteY196" fmla="*/ 253099 h 838042"/>
                  <a:gd name="connsiteX197" fmla="*/ 414362 w 1037297"/>
                  <a:gd name="connsiteY197" fmla="*/ 256909 h 838042"/>
                  <a:gd name="connsiteX198" fmla="*/ 423887 w 1037297"/>
                  <a:gd name="connsiteY198"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58202 w 1037297"/>
                  <a:gd name="connsiteY116" fmla="*/ 426454 h 838042"/>
                  <a:gd name="connsiteX117" fmla="*/ 726782 w 1037297"/>
                  <a:gd name="connsiteY117" fmla="*/ 405499 h 838042"/>
                  <a:gd name="connsiteX118" fmla="*/ 844892 w 1037297"/>
                  <a:gd name="connsiteY118" fmla="*/ 407404 h 838042"/>
                  <a:gd name="connsiteX119" fmla="*/ 873467 w 1037297"/>
                  <a:gd name="connsiteY119" fmla="*/ 409309 h 838042"/>
                  <a:gd name="connsiteX120" fmla="*/ 902042 w 1037297"/>
                  <a:gd name="connsiteY120" fmla="*/ 415024 h 838042"/>
                  <a:gd name="connsiteX121" fmla="*/ 924902 w 1037297"/>
                  <a:gd name="connsiteY121" fmla="*/ 418834 h 838042"/>
                  <a:gd name="connsiteX122" fmla="*/ 953477 w 1037297"/>
                  <a:gd name="connsiteY122" fmla="*/ 424549 h 838042"/>
                  <a:gd name="connsiteX123" fmla="*/ 959192 w 1037297"/>
                  <a:gd name="connsiteY123" fmla="*/ 424549 h 838042"/>
                  <a:gd name="connsiteX124" fmla="*/ 1004912 w 1037297"/>
                  <a:gd name="connsiteY124" fmla="*/ 422644 h 838042"/>
                  <a:gd name="connsiteX125" fmla="*/ 1033487 w 1037297"/>
                  <a:gd name="connsiteY125" fmla="*/ 415024 h 838042"/>
                  <a:gd name="connsiteX126" fmla="*/ 1037297 w 1037297"/>
                  <a:gd name="connsiteY126" fmla="*/ 409309 h 838042"/>
                  <a:gd name="connsiteX127" fmla="*/ 1035392 w 1037297"/>
                  <a:gd name="connsiteY127" fmla="*/ 390259 h 838042"/>
                  <a:gd name="connsiteX128" fmla="*/ 1029677 w 1037297"/>
                  <a:gd name="connsiteY128" fmla="*/ 386449 h 838042"/>
                  <a:gd name="connsiteX129" fmla="*/ 1014437 w 1037297"/>
                  <a:gd name="connsiteY129" fmla="*/ 384544 h 838042"/>
                  <a:gd name="connsiteX130" fmla="*/ 1008722 w 1037297"/>
                  <a:gd name="connsiteY130" fmla="*/ 382639 h 838042"/>
                  <a:gd name="connsiteX131" fmla="*/ 1001102 w 1037297"/>
                  <a:gd name="connsiteY131" fmla="*/ 380734 h 838042"/>
                  <a:gd name="connsiteX132" fmla="*/ 978242 w 1037297"/>
                  <a:gd name="connsiteY132" fmla="*/ 369304 h 838042"/>
                  <a:gd name="connsiteX133" fmla="*/ 964907 w 1037297"/>
                  <a:gd name="connsiteY133" fmla="*/ 365494 h 838042"/>
                  <a:gd name="connsiteX134" fmla="*/ 959192 w 1037297"/>
                  <a:gd name="connsiteY134" fmla="*/ 363589 h 838042"/>
                  <a:gd name="connsiteX135" fmla="*/ 938237 w 1037297"/>
                  <a:gd name="connsiteY135" fmla="*/ 357874 h 838042"/>
                  <a:gd name="connsiteX136" fmla="*/ 932522 w 1037297"/>
                  <a:gd name="connsiteY136" fmla="*/ 355969 h 838042"/>
                  <a:gd name="connsiteX137" fmla="*/ 827747 w 1037297"/>
                  <a:gd name="connsiteY137" fmla="*/ 357874 h 838042"/>
                  <a:gd name="connsiteX138" fmla="*/ 822032 w 1037297"/>
                  <a:gd name="connsiteY138" fmla="*/ 359779 h 838042"/>
                  <a:gd name="connsiteX139" fmla="*/ 732497 w 1037297"/>
                  <a:gd name="connsiteY139" fmla="*/ 361684 h 838042"/>
                  <a:gd name="connsiteX140" fmla="*/ 671537 w 1037297"/>
                  <a:gd name="connsiteY140" fmla="*/ 369304 h 838042"/>
                  <a:gd name="connsiteX141" fmla="*/ 648677 w 1037297"/>
                  <a:gd name="connsiteY141" fmla="*/ 373114 h 838042"/>
                  <a:gd name="connsiteX142" fmla="*/ 644867 w 1037297"/>
                  <a:gd name="connsiteY142" fmla="*/ 361684 h 838042"/>
                  <a:gd name="connsiteX143" fmla="*/ 642962 w 1037297"/>
                  <a:gd name="connsiteY143" fmla="*/ 355969 h 838042"/>
                  <a:gd name="connsiteX144" fmla="*/ 644867 w 1037297"/>
                  <a:gd name="connsiteY144" fmla="*/ 338824 h 838042"/>
                  <a:gd name="connsiteX145" fmla="*/ 646772 w 1037297"/>
                  <a:gd name="connsiteY145" fmla="*/ 333109 h 838042"/>
                  <a:gd name="connsiteX146" fmla="*/ 663917 w 1037297"/>
                  <a:gd name="connsiteY146" fmla="*/ 323584 h 838042"/>
                  <a:gd name="connsiteX147" fmla="*/ 675347 w 1037297"/>
                  <a:gd name="connsiteY147" fmla="*/ 315964 h 838042"/>
                  <a:gd name="connsiteX148" fmla="*/ 677252 w 1037297"/>
                  <a:gd name="connsiteY148" fmla="*/ 310249 h 838042"/>
                  <a:gd name="connsiteX149" fmla="*/ 682967 w 1037297"/>
                  <a:gd name="connsiteY149" fmla="*/ 308344 h 838042"/>
                  <a:gd name="connsiteX150" fmla="*/ 688682 w 1037297"/>
                  <a:gd name="connsiteY150" fmla="*/ 304534 h 838042"/>
                  <a:gd name="connsiteX151" fmla="*/ 698207 w 1037297"/>
                  <a:gd name="connsiteY151" fmla="*/ 295009 h 838042"/>
                  <a:gd name="connsiteX152" fmla="*/ 707732 w 1037297"/>
                  <a:gd name="connsiteY152" fmla="*/ 283579 h 838042"/>
                  <a:gd name="connsiteX153" fmla="*/ 719162 w 1037297"/>
                  <a:gd name="connsiteY153" fmla="*/ 275959 h 838042"/>
                  <a:gd name="connsiteX154" fmla="*/ 734402 w 1037297"/>
                  <a:gd name="connsiteY154" fmla="*/ 262624 h 838042"/>
                  <a:gd name="connsiteX155" fmla="*/ 743927 w 1037297"/>
                  <a:gd name="connsiteY155" fmla="*/ 251194 h 838042"/>
                  <a:gd name="connsiteX156" fmla="*/ 755357 w 1037297"/>
                  <a:gd name="connsiteY156" fmla="*/ 241669 h 838042"/>
                  <a:gd name="connsiteX157" fmla="*/ 761072 w 1037297"/>
                  <a:gd name="connsiteY157" fmla="*/ 230239 h 838042"/>
                  <a:gd name="connsiteX158" fmla="*/ 762977 w 1037297"/>
                  <a:gd name="connsiteY158" fmla="*/ 224524 h 838042"/>
                  <a:gd name="connsiteX159" fmla="*/ 768692 w 1037297"/>
                  <a:gd name="connsiteY159" fmla="*/ 213094 h 838042"/>
                  <a:gd name="connsiteX160" fmla="*/ 766787 w 1037297"/>
                  <a:gd name="connsiteY160" fmla="*/ 197854 h 838042"/>
                  <a:gd name="connsiteX161" fmla="*/ 761072 w 1037297"/>
                  <a:gd name="connsiteY161" fmla="*/ 195949 h 838042"/>
                  <a:gd name="connsiteX162" fmla="*/ 740117 w 1037297"/>
                  <a:gd name="connsiteY162" fmla="*/ 197854 h 838042"/>
                  <a:gd name="connsiteX163" fmla="*/ 734402 w 1037297"/>
                  <a:gd name="connsiteY163" fmla="*/ 201664 h 838042"/>
                  <a:gd name="connsiteX164" fmla="*/ 722972 w 1037297"/>
                  <a:gd name="connsiteY164" fmla="*/ 205474 h 838042"/>
                  <a:gd name="connsiteX165" fmla="*/ 719162 w 1037297"/>
                  <a:gd name="connsiteY165" fmla="*/ 211189 h 838042"/>
                  <a:gd name="connsiteX166" fmla="*/ 713447 w 1037297"/>
                  <a:gd name="connsiteY166" fmla="*/ 213094 h 838042"/>
                  <a:gd name="connsiteX167" fmla="*/ 707732 w 1037297"/>
                  <a:gd name="connsiteY167" fmla="*/ 216904 h 838042"/>
                  <a:gd name="connsiteX168" fmla="*/ 702017 w 1037297"/>
                  <a:gd name="connsiteY168" fmla="*/ 222619 h 838042"/>
                  <a:gd name="connsiteX169" fmla="*/ 694397 w 1037297"/>
                  <a:gd name="connsiteY169" fmla="*/ 226429 h 838042"/>
                  <a:gd name="connsiteX170" fmla="*/ 652487 w 1037297"/>
                  <a:gd name="connsiteY170" fmla="*/ 255004 h 838042"/>
                  <a:gd name="connsiteX171" fmla="*/ 639152 w 1037297"/>
                  <a:gd name="connsiteY171" fmla="*/ 266434 h 838042"/>
                  <a:gd name="connsiteX172" fmla="*/ 629627 w 1037297"/>
                  <a:gd name="connsiteY172" fmla="*/ 283579 h 838042"/>
                  <a:gd name="connsiteX173" fmla="*/ 604862 w 1037297"/>
                  <a:gd name="connsiteY173" fmla="*/ 289294 h 838042"/>
                  <a:gd name="connsiteX174" fmla="*/ 591527 w 1037297"/>
                  <a:gd name="connsiteY174" fmla="*/ 293104 h 838042"/>
                  <a:gd name="connsiteX175" fmla="*/ 576287 w 1037297"/>
                  <a:gd name="connsiteY175" fmla="*/ 291199 h 838042"/>
                  <a:gd name="connsiteX176" fmla="*/ 564857 w 1037297"/>
                  <a:gd name="connsiteY176" fmla="*/ 287389 h 838042"/>
                  <a:gd name="connsiteX177" fmla="*/ 553427 w 1037297"/>
                  <a:gd name="connsiteY177" fmla="*/ 283579 h 838042"/>
                  <a:gd name="connsiteX178" fmla="*/ 541997 w 1037297"/>
                  <a:gd name="connsiteY178" fmla="*/ 279769 h 838042"/>
                  <a:gd name="connsiteX179" fmla="*/ 536282 w 1037297"/>
                  <a:gd name="connsiteY179" fmla="*/ 277864 h 838042"/>
                  <a:gd name="connsiteX180" fmla="*/ 530567 w 1037297"/>
                  <a:gd name="connsiteY180" fmla="*/ 274054 h 838042"/>
                  <a:gd name="connsiteX181" fmla="*/ 519137 w 1037297"/>
                  <a:gd name="connsiteY181" fmla="*/ 268339 h 838042"/>
                  <a:gd name="connsiteX182" fmla="*/ 511517 w 1037297"/>
                  <a:gd name="connsiteY182" fmla="*/ 256909 h 838042"/>
                  <a:gd name="connsiteX183" fmla="*/ 507707 w 1037297"/>
                  <a:gd name="connsiteY183" fmla="*/ 235954 h 838042"/>
                  <a:gd name="connsiteX184" fmla="*/ 509612 w 1037297"/>
                  <a:gd name="connsiteY184" fmla="*/ 171184 h 838042"/>
                  <a:gd name="connsiteX185" fmla="*/ 508314 w 1037297"/>
                  <a:gd name="connsiteY185" fmla="*/ 73485 h 838042"/>
                  <a:gd name="connsiteX186" fmla="*/ 454116 w 1037297"/>
                  <a:gd name="connsiteY186" fmla="*/ 11248 h 838042"/>
                  <a:gd name="connsiteX187" fmla="*/ 435401 w 1037297"/>
                  <a:gd name="connsiteY187" fmla="*/ 68523 h 838042"/>
                  <a:gd name="connsiteX188" fmla="*/ 427697 w 1037297"/>
                  <a:gd name="connsiteY188" fmla="*/ 137103 h 838042"/>
                  <a:gd name="connsiteX189" fmla="*/ 420077 w 1037297"/>
                  <a:gd name="connsiteY189" fmla="*/ 169279 h 838042"/>
                  <a:gd name="connsiteX190" fmla="*/ 416267 w 1037297"/>
                  <a:gd name="connsiteY190" fmla="*/ 186424 h 838042"/>
                  <a:gd name="connsiteX191" fmla="*/ 420077 w 1037297"/>
                  <a:gd name="connsiteY191" fmla="*/ 207379 h 838042"/>
                  <a:gd name="connsiteX192" fmla="*/ 423887 w 1037297"/>
                  <a:gd name="connsiteY192" fmla="*/ 213094 h 838042"/>
                  <a:gd name="connsiteX193" fmla="*/ 427697 w 1037297"/>
                  <a:gd name="connsiteY193" fmla="*/ 224524 h 838042"/>
                  <a:gd name="connsiteX194" fmla="*/ 425792 w 1037297"/>
                  <a:gd name="connsiteY194" fmla="*/ 251194 h 838042"/>
                  <a:gd name="connsiteX195" fmla="*/ 420077 w 1037297"/>
                  <a:gd name="connsiteY195" fmla="*/ 253099 h 838042"/>
                  <a:gd name="connsiteX196" fmla="*/ 414362 w 1037297"/>
                  <a:gd name="connsiteY196" fmla="*/ 256909 h 838042"/>
                  <a:gd name="connsiteX197" fmla="*/ 423887 w 1037297"/>
                  <a:gd name="connsiteY197"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58202 w 1037297"/>
                  <a:gd name="connsiteY116" fmla="*/ 426454 h 838042"/>
                  <a:gd name="connsiteX117" fmla="*/ 726782 w 1037297"/>
                  <a:gd name="connsiteY117" fmla="*/ 405499 h 838042"/>
                  <a:gd name="connsiteX118" fmla="*/ 844892 w 1037297"/>
                  <a:gd name="connsiteY118" fmla="*/ 407404 h 838042"/>
                  <a:gd name="connsiteX119" fmla="*/ 873467 w 1037297"/>
                  <a:gd name="connsiteY119" fmla="*/ 409309 h 838042"/>
                  <a:gd name="connsiteX120" fmla="*/ 902042 w 1037297"/>
                  <a:gd name="connsiteY120" fmla="*/ 415024 h 838042"/>
                  <a:gd name="connsiteX121" fmla="*/ 924902 w 1037297"/>
                  <a:gd name="connsiteY121" fmla="*/ 418834 h 838042"/>
                  <a:gd name="connsiteX122" fmla="*/ 953477 w 1037297"/>
                  <a:gd name="connsiteY122" fmla="*/ 424549 h 838042"/>
                  <a:gd name="connsiteX123" fmla="*/ 959192 w 1037297"/>
                  <a:gd name="connsiteY123" fmla="*/ 424549 h 838042"/>
                  <a:gd name="connsiteX124" fmla="*/ 1004912 w 1037297"/>
                  <a:gd name="connsiteY124" fmla="*/ 422644 h 838042"/>
                  <a:gd name="connsiteX125" fmla="*/ 1033487 w 1037297"/>
                  <a:gd name="connsiteY125" fmla="*/ 415024 h 838042"/>
                  <a:gd name="connsiteX126" fmla="*/ 1037297 w 1037297"/>
                  <a:gd name="connsiteY126" fmla="*/ 409309 h 838042"/>
                  <a:gd name="connsiteX127" fmla="*/ 1035392 w 1037297"/>
                  <a:gd name="connsiteY127" fmla="*/ 390259 h 838042"/>
                  <a:gd name="connsiteX128" fmla="*/ 1029677 w 1037297"/>
                  <a:gd name="connsiteY128" fmla="*/ 386449 h 838042"/>
                  <a:gd name="connsiteX129" fmla="*/ 1014437 w 1037297"/>
                  <a:gd name="connsiteY129" fmla="*/ 384544 h 838042"/>
                  <a:gd name="connsiteX130" fmla="*/ 1008722 w 1037297"/>
                  <a:gd name="connsiteY130" fmla="*/ 382639 h 838042"/>
                  <a:gd name="connsiteX131" fmla="*/ 978242 w 1037297"/>
                  <a:gd name="connsiteY131" fmla="*/ 369304 h 838042"/>
                  <a:gd name="connsiteX132" fmla="*/ 964907 w 1037297"/>
                  <a:gd name="connsiteY132" fmla="*/ 365494 h 838042"/>
                  <a:gd name="connsiteX133" fmla="*/ 959192 w 1037297"/>
                  <a:gd name="connsiteY133" fmla="*/ 363589 h 838042"/>
                  <a:gd name="connsiteX134" fmla="*/ 938237 w 1037297"/>
                  <a:gd name="connsiteY134" fmla="*/ 357874 h 838042"/>
                  <a:gd name="connsiteX135" fmla="*/ 932522 w 1037297"/>
                  <a:gd name="connsiteY135" fmla="*/ 355969 h 838042"/>
                  <a:gd name="connsiteX136" fmla="*/ 827747 w 1037297"/>
                  <a:gd name="connsiteY136" fmla="*/ 357874 h 838042"/>
                  <a:gd name="connsiteX137" fmla="*/ 822032 w 1037297"/>
                  <a:gd name="connsiteY137" fmla="*/ 359779 h 838042"/>
                  <a:gd name="connsiteX138" fmla="*/ 732497 w 1037297"/>
                  <a:gd name="connsiteY138" fmla="*/ 361684 h 838042"/>
                  <a:gd name="connsiteX139" fmla="*/ 671537 w 1037297"/>
                  <a:gd name="connsiteY139" fmla="*/ 369304 h 838042"/>
                  <a:gd name="connsiteX140" fmla="*/ 648677 w 1037297"/>
                  <a:gd name="connsiteY140" fmla="*/ 373114 h 838042"/>
                  <a:gd name="connsiteX141" fmla="*/ 644867 w 1037297"/>
                  <a:gd name="connsiteY141" fmla="*/ 361684 h 838042"/>
                  <a:gd name="connsiteX142" fmla="*/ 642962 w 1037297"/>
                  <a:gd name="connsiteY142" fmla="*/ 355969 h 838042"/>
                  <a:gd name="connsiteX143" fmla="*/ 644867 w 1037297"/>
                  <a:gd name="connsiteY143" fmla="*/ 338824 h 838042"/>
                  <a:gd name="connsiteX144" fmla="*/ 646772 w 1037297"/>
                  <a:gd name="connsiteY144" fmla="*/ 333109 h 838042"/>
                  <a:gd name="connsiteX145" fmla="*/ 663917 w 1037297"/>
                  <a:gd name="connsiteY145" fmla="*/ 323584 h 838042"/>
                  <a:gd name="connsiteX146" fmla="*/ 675347 w 1037297"/>
                  <a:gd name="connsiteY146" fmla="*/ 315964 h 838042"/>
                  <a:gd name="connsiteX147" fmla="*/ 677252 w 1037297"/>
                  <a:gd name="connsiteY147" fmla="*/ 310249 h 838042"/>
                  <a:gd name="connsiteX148" fmla="*/ 682967 w 1037297"/>
                  <a:gd name="connsiteY148" fmla="*/ 308344 h 838042"/>
                  <a:gd name="connsiteX149" fmla="*/ 688682 w 1037297"/>
                  <a:gd name="connsiteY149" fmla="*/ 304534 h 838042"/>
                  <a:gd name="connsiteX150" fmla="*/ 698207 w 1037297"/>
                  <a:gd name="connsiteY150" fmla="*/ 295009 h 838042"/>
                  <a:gd name="connsiteX151" fmla="*/ 707732 w 1037297"/>
                  <a:gd name="connsiteY151" fmla="*/ 283579 h 838042"/>
                  <a:gd name="connsiteX152" fmla="*/ 719162 w 1037297"/>
                  <a:gd name="connsiteY152" fmla="*/ 275959 h 838042"/>
                  <a:gd name="connsiteX153" fmla="*/ 734402 w 1037297"/>
                  <a:gd name="connsiteY153" fmla="*/ 262624 h 838042"/>
                  <a:gd name="connsiteX154" fmla="*/ 743927 w 1037297"/>
                  <a:gd name="connsiteY154" fmla="*/ 251194 h 838042"/>
                  <a:gd name="connsiteX155" fmla="*/ 755357 w 1037297"/>
                  <a:gd name="connsiteY155" fmla="*/ 241669 h 838042"/>
                  <a:gd name="connsiteX156" fmla="*/ 761072 w 1037297"/>
                  <a:gd name="connsiteY156" fmla="*/ 230239 h 838042"/>
                  <a:gd name="connsiteX157" fmla="*/ 762977 w 1037297"/>
                  <a:gd name="connsiteY157" fmla="*/ 224524 h 838042"/>
                  <a:gd name="connsiteX158" fmla="*/ 768692 w 1037297"/>
                  <a:gd name="connsiteY158" fmla="*/ 213094 h 838042"/>
                  <a:gd name="connsiteX159" fmla="*/ 766787 w 1037297"/>
                  <a:gd name="connsiteY159" fmla="*/ 197854 h 838042"/>
                  <a:gd name="connsiteX160" fmla="*/ 761072 w 1037297"/>
                  <a:gd name="connsiteY160" fmla="*/ 195949 h 838042"/>
                  <a:gd name="connsiteX161" fmla="*/ 740117 w 1037297"/>
                  <a:gd name="connsiteY161" fmla="*/ 197854 h 838042"/>
                  <a:gd name="connsiteX162" fmla="*/ 734402 w 1037297"/>
                  <a:gd name="connsiteY162" fmla="*/ 201664 h 838042"/>
                  <a:gd name="connsiteX163" fmla="*/ 722972 w 1037297"/>
                  <a:gd name="connsiteY163" fmla="*/ 205474 h 838042"/>
                  <a:gd name="connsiteX164" fmla="*/ 719162 w 1037297"/>
                  <a:gd name="connsiteY164" fmla="*/ 211189 h 838042"/>
                  <a:gd name="connsiteX165" fmla="*/ 713447 w 1037297"/>
                  <a:gd name="connsiteY165" fmla="*/ 213094 h 838042"/>
                  <a:gd name="connsiteX166" fmla="*/ 707732 w 1037297"/>
                  <a:gd name="connsiteY166" fmla="*/ 216904 h 838042"/>
                  <a:gd name="connsiteX167" fmla="*/ 702017 w 1037297"/>
                  <a:gd name="connsiteY167" fmla="*/ 222619 h 838042"/>
                  <a:gd name="connsiteX168" fmla="*/ 694397 w 1037297"/>
                  <a:gd name="connsiteY168" fmla="*/ 226429 h 838042"/>
                  <a:gd name="connsiteX169" fmla="*/ 652487 w 1037297"/>
                  <a:gd name="connsiteY169" fmla="*/ 255004 h 838042"/>
                  <a:gd name="connsiteX170" fmla="*/ 639152 w 1037297"/>
                  <a:gd name="connsiteY170" fmla="*/ 266434 h 838042"/>
                  <a:gd name="connsiteX171" fmla="*/ 629627 w 1037297"/>
                  <a:gd name="connsiteY171" fmla="*/ 283579 h 838042"/>
                  <a:gd name="connsiteX172" fmla="*/ 604862 w 1037297"/>
                  <a:gd name="connsiteY172" fmla="*/ 289294 h 838042"/>
                  <a:gd name="connsiteX173" fmla="*/ 591527 w 1037297"/>
                  <a:gd name="connsiteY173" fmla="*/ 293104 h 838042"/>
                  <a:gd name="connsiteX174" fmla="*/ 576287 w 1037297"/>
                  <a:gd name="connsiteY174" fmla="*/ 291199 h 838042"/>
                  <a:gd name="connsiteX175" fmla="*/ 564857 w 1037297"/>
                  <a:gd name="connsiteY175" fmla="*/ 287389 h 838042"/>
                  <a:gd name="connsiteX176" fmla="*/ 553427 w 1037297"/>
                  <a:gd name="connsiteY176" fmla="*/ 283579 h 838042"/>
                  <a:gd name="connsiteX177" fmla="*/ 541997 w 1037297"/>
                  <a:gd name="connsiteY177" fmla="*/ 279769 h 838042"/>
                  <a:gd name="connsiteX178" fmla="*/ 536282 w 1037297"/>
                  <a:gd name="connsiteY178" fmla="*/ 277864 h 838042"/>
                  <a:gd name="connsiteX179" fmla="*/ 530567 w 1037297"/>
                  <a:gd name="connsiteY179" fmla="*/ 274054 h 838042"/>
                  <a:gd name="connsiteX180" fmla="*/ 519137 w 1037297"/>
                  <a:gd name="connsiteY180" fmla="*/ 268339 h 838042"/>
                  <a:gd name="connsiteX181" fmla="*/ 511517 w 1037297"/>
                  <a:gd name="connsiteY181" fmla="*/ 256909 h 838042"/>
                  <a:gd name="connsiteX182" fmla="*/ 507707 w 1037297"/>
                  <a:gd name="connsiteY182" fmla="*/ 235954 h 838042"/>
                  <a:gd name="connsiteX183" fmla="*/ 509612 w 1037297"/>
                  <a:gd name="connsiteY183" fmla="*/ 171184 h 838042"/>
                  <a:gd name="connsiteX184" fmla="*/ 508314 w 1037297"/>
                  <a:gd name="connsiteY184" fmla="*/ 73485 h 838042"/>
                  <a:gd name="connsiteX185" fmla="*/ 454116 w 1037297"/>
                  <a:gd name="connsiteY185" fmla="*/ 11248 h 838042"/>
                  <a:gd name="connsiteX186" fmla="*/ 435401 w 1037297"/>
                  <a:gd name="connsiteY186" fmla="*/ 68523 h 838042"/>
                  <a:gd name="connsiteX187" fmla="*/ 427697 w 1037297"/>
                  <a:gd name="connsiteY187" fmla="*/ 137103 h 838042"/>
                  <a:gd name="connsiteX188" fmla="*/ 420077 w 1037297"/>
                  <a:gd name="connsiteY188" fmla="*/ 169279 h 838042"/>
                  <a:gd name="connsiteX189" fmla="*/ 416267 w 1037297"/>
                  <a:gd name="connsiteY189" fmla="*/ 186424 h 838042"/>
                  <a:gd name="connsiteX190" fmla="*/ 420077 w 1037297"/>
                  <a:gd name="connsiteY190" fmla="*/ 207379 h 838042"/>
                  <a:gd name="connsiteX191" fmla="*/ 423887 w 1037297"/>
                  <a:gd name="connsiteY191" fmla="*/ 213094 h 838042"/>
                  <a:gd name="connsiteX192" fmla="*/ 427697 w 1037297"/>
                  <a:gd name="connsiteY192" fmla="*/ 224524 h 838042"/>
                  <a:gd name="connsiteX193" fmla="*/ 425792 w 1037297"/>
                  <a:gd name="connsiteY193" fmla="*/ 251194 h 838042"/>
                  <a:gd name="connsiteX194" fmla="*/ 420077 w 1037297"/>
                  <a:gd name="connsiteY194" fmla="*/ 253099 h 838042"/>
                  <a:gd name="connsiteX195" fmla="*/ 414362 w 1037297"/>
                  <a:gd name="connsiteY195" fmla="*/ 256909 h 838042"/>
                  <a:gd name="connsiteX196" fmla="*/ 423887 w 1037297"/>
                  <a:gd name="connsiteY196"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58202 w 1037297"/>
                  <a:gd name="connsiteY116" fmla="*/ 426454 h 838042"/>
                  <a:gd name="connsiteX117" fmla="*/ 726782 w 1037297"/>
                  <a:gd name="connsiteY117" fmla="*/ 405499 h 838042"/>
                  <a:gd name="connsiteX118" fmla="*/ 844892 w 1037297"/>
                  <a:gd name="connsiteY118" fmla="*/ 407404 h 838042"/>
                  <a:gd name="connsiteX119" fmla="*/ 873467 w 1037297"/>
                  <a:gd name="connsiteY119" fmla="*/ 409309 h 838042"/>
                  <a:gd name="connsiteX120" fmla="*/ 902042 w 1037297"/>
                  <a:gd name="connsiteY120" fmla="*/ 415024 h 838042"/>
                  <a:gd name="connsiteX121" fmla="*/ 924902 w 1037297"/>
                  <a:gd name="connsiteY121" fmla="*/ 418834 h 838042"/>
                  <a:gd name="connsiteX122" fmla="*/ 953477 w 1037297"/>
                  <a:gd name="connsiteY122" fmla="*/ 424549 h 838042"/>
                  <a:gd name="connsiteX123" fmla="*/ 959192 w 1037297"/>
                  <a:gd name="connsiteY123" fmla="*/ 424549 h 838042"/>
                  <a:gd name="connsiteX124" fmla="*/ 1004912 w 1037297"/>
                  <a:gd name="connsiteY124" fmla="*/ 422644 h 838042"/>
                  <a:gd name="connsiteX125" fmla="*/ 1033487 w 1037297"/>
                  <a:gd name="connsiteY125" fmla="*/ 415024 h 838042"/>
                  <a:gd name="connsiteX126" fmla="*/ 1037297 w 1037297"/>
                  <a:gd name="connsiteY126" fmla="*/ 409309 h 838042"/>
                  <a:gd name="connsiteX127" fmla="*/ 1035392 w 1037297"/>
                  <a:gd name="connsiteY127" fmla="*/ 390259 h 838042"/>
                  <a:gd name="connsiteX128" fmla="*/ 1029677 w 1037297"/>
                  <a:gd name="connsiteY128" fmla="*/ 386449 h 838042"/>
                  <a:gd name="connsiteX129" fmla="*/ 1014437 w 1037297"/>
                  <a:gd name="connsiteY129" fmla="*/ 384544 h 838042"/>
                  <a:gd name="connsiteX130" fmla="*/ 978242 w 1037297"/>
                  <a:gd name="connsiteY130" fmla="*/ 369304 h 838042"/>
                  <a:gd name="connsiteX131" fmla="*/ 964907 w 1037297"/>
                  <a:gd name="connsiteY131" fmla="*/ 365494 h 838042"/>
                  <a:gd name="connsiteX132" fmla="*/ 959192 w 1037297"/>
                  <a:gd name="connsiteY132" fmla="*/ 363589 h 838042"/>
                  <a:gd name="connsiteX133" fmla="*/ 938237 w 1037297"/>
                  <a:gd name="connsiteY133" fmla="*/ 357874 h 838042"/>
                  <a:gd name="connsiteX134" fmla="*/ 932522 w 1037297"/>
                  <a:gd name="connsiteY134" fmla="*/ 355969 h 838042"/>
                  <a:gd name="connsiteX135" fmla="*/ 827747 w 1037297"/>
                  <a:gd name="connsiteY135" fmla="*/ 357874 h 838042"/>
                  <a:gd name="connsiteX136" fmla="*/ 822032 w 1037297"/>
                  <a:gd name="connsiteY136" fmla="*/ 359779 h 838042"/>
                  <a:gd name="connsiteX137" fmla="*/ 732497 w 1037297"/>
                  <a:gd name="connsiteY137" fmla="*/ 361684 h 838042"/>
                  <a:gd name="connsiteX138" fmla="*/ 671537 w 1037297"/>
                  <a:gd name="connsiteY138" fmla="*/ 369304 h 838042"/>
                  <a:gd name="connsiteX139" fmla="*/ 648677 w 1037297"/>
                  <a:gd name="connsiteY139" fmla="*/ 373114 h 838042"/>
                  <a:gd name="connsiteX140" fmla="*/ 644867 w 1037297"/>
                  <a:gd name="connsiteY140" fmla="*/ 361684 h 838042"/>
                  <a:gd name="connsiteX141" fmla="*/ 642962 w 1037297"/>
                  <a:gd name="connsiteY141" fmla="*/ 355969 h 838042"/>
                  <a:gd name="connsiteX142" fmla="*/ 644867 w 1037297"/>
                  <a:gd name="connsiteY142" fmla="*/ 338824 h 838042"/>
                  <a:gd name="connsiteX143" fmla="*/ 646772 w 1037297"/>
                  <a:gd name="connsiteY143" fmla="*/ 333109 h 838042"/>
                  <a:gd name="connsiteX144" fmla="*/ 663917 w 1037297"/>
                  <a:gd name="connsiteY144" fmla="*/ 323584 h 838042"/>
                  <a:gd name="connsiteX145" fmla="*/ 675347 w 1037297"/>
                  <a:gd name="connsiteY145" fmla="*/ 315964 h 838042"/>
                  <a:gd name="connsiteX146" fmla="*/ 677252 w 1037297"/>
                  <a:gd name="connsiteY146" fmla="*/ 310249 h 838042"/>
                  <a:gd name="connsiteX147" fmla="*/ 682967 w 1037297"/>
                  <a:gd name="connsiteY147" fmla="*/ 308344 h 838042"/>
                  <a:gd name="connsiteX148" fmla="*/ 688682 w 1037297"/>
                  <a:gd name="connsiteY148" fmla="*/ 304534 h 838042"/>
                  <a:gd name="connsiteX149" fmla="*/ 698207 w 1037297"/>
                  <a:gd name="connsiteY149" fmla="*/ 295009 h 838042"/>
                  <a:gd name="connsiteX150" fmla="*/ 707732 w 1037297"/>
                  <a:gd name="connsiteY150" fmla="*/ 283579 h 838042"/>
                  <a:gd name="connsiteX151" fmla="*/ 719162 w 1037297"/>
                  <a:gd name="connsiteY151" fmla="*/ 275959 h 838042"/>
                  <a:gd name="connsiteX152" fmla="*/ 734402 w 1037297"/>
                  <a:gd name="connsiteY152" fmla="*/ 262624 h 838042"/>
                  <a:gd name="connsiteX153" fmla="*/ 743927 w 1037297"/>
                  <a:gd name="connsiteY153" fmla="*/ 251194 h 838042"/>
                  <a:gd name="connsiteX154" fmla="*/ 755357 w 1037297"/>
                  <a:gd name="connsiteY154" fmla="*/ 241669 h 838042"/>
                  <a:gd name="connsiteX155" fmla="*/ 761072 w 1037297"/>
                  <a:gd name="connsiteY155" fmla="*/ 230239 h 838042"/>
                  <a:gd name="connsiteX156" fmla="*/ 762977 w 1037297"/>
                  <a:gd name="connsiteY156" fmla="*/ 224524 h 838042"/>
                  <a:gd name="connsiteX157" fmla="*/ 768692 w 1037297"/>
                  <a:gd name="connsiteY157" fmla="*/ 213094 h 838042"/>
                  <a:gd name="connsiteX158" fmla="*/ 766787 w 1037297"/>
                  <a:gd name="connsiteY158" fmla="*/ 197854 h 838042"/>
                  <a:gd name="connsiteX159" fmla="*/ 761072 w 1037297"/>
                  <a:gd name="connsiteY159" fmla="*/ 195949 h 838042"/>
                  <a:gd name="connsiteX160" fmla="*/ 740117 w 1037297"/>
                  <a:gd name="connsiteY160" fmla="*/ 197854 h 838042"/>
                  <a:gd name="connsiteX161" fmla="*/ 734402 w 1037297"/>
                  <a:gd name="connsiteY161" fmla="*/ 201664 h 838042"/>
                  <a:gd name="connsiteX162" fmla="*/ 722972 w 1037297"/>
                  <a:gd name="connsiteY162" fmla="*/ 205474 h 838042"/>
                  <a:gd name="connsiteX163" fmla="*/ 719162 w 1037297"/>
                  <a:gd name="connsiteY163" fmla="*/ 211189 h 838042"/>
                  <a:gd name="connsiteX164" fmla="*/ 713447 w 1037297"/>
                  <a:gd name="connsiteY164" fmla="*/ 213094 h 838042"/>
                  <a:gd name="connsiteX165" fmla="*/ 707732 w 1037297"/>
                  <a:gd name="connsiteY165" fmla="*/ 216904 h 838042"/>
                  <a:gd name="connsiteX166" fmla="*/ 702017 w 1037297"/>
                  <a:gd name="connsiteY166" fmla="*/ 222619 h 838042"/>
                  <a:gd name="connsiteX167" fmla="*/ 694397 w 1037297"/>
                  <a:gd name="connsiteY167" fmla="*/ 226429 h 838042"/>
                  <a:gd name="connsiteX168" fmla="*/ 652487 w 1037297"/>
                  <a:gd name="connsiteY168" fmla="*/ 255004 h 838042"/>
                  <a:gd name="connsiteX169" fmla="*/ 639152 w 1037297"/>
                  <a:gd name="connsiteY169" fmla="*/ 266434 h 838042"/>
                  <a:gd name="connsiteX170" fmla="*/ 629627 w 1037297"/>
                  <a:gd name="connsiteY170" fmla="*/ 283579 h 838042"/>
                  <a:gd name="connsiteX171" fmla="*/ 604862 w 1037297"/>
                  <a:gd name="connsiteY171" fmla="*/ 289294 h 838042"/>
                  <a:gd name="connsiteX172" fmla="*/ 591527 w 1037297"/>
                  <a:gd name="connsiteY172" fmla="*/ 293104 h 838042"/>
                  <a:gd name="connsiteX173" fmla="*/ 576287 w 1037297"/>
                  <a:gd name="connsiteY173" fmla="*/ 291199 h 838042"/>
                  <a:gd name="connsiteX174" fmla="*/ 564857 w 1037297"/>
                  <a:gd name="connsiteY174" fmla="*/ 287389 h 838042"/>
                  <a:gd name="connsiteX175" fmla="*/ 553427 w 1037297"/>
                  <a:gd name="connsiteY175" fmla="*/ 283579 h 838042"/>
                  <a:gd name="connsiteX176" fmla="*/ 541997 w 1037297"/>
                  <a:gd name="connsiteY176" fmla="*/ 279769 h 838042"/>
                  <a:gd name="connsiteX177" fmla="*/ 536282 w 1037297"/>
                  <a:gd name="connsiteY177" fmla="*/ 277864 h 838042"/>
                  <a:gd name="connsiteX178" fmla="*/ 530567 w 1037297"/>
                  <a:gd name="connsiteY178" fmla="*/ 274054 h 838042"/>
                  <a:gd name="connsiteX179" fmla="*/ 519137 w 1037297"/>
                  <a:gd name="connsiteY179" fmla="*/ 268339 h 838042"/>
                  <a:gd name="connsiteX180" fmla="*/ 511517 w 1037297"/>
                  <a:gd name="connsiteY180" fmla="*/ 256909 h 838042"/>
                  <a:gd name="connsiteX181" fmla="*/ 507707 w 1037297"/>
                  <a:gd name="connsiteY181" fmla="*/ 235954 h 838042"/>
                  <a:gd name="connsiteX182" fmla="*/ 509612 w 1037297"/>
                  <a:gd name="connsiteY182" fmla="*/ 171184 h 838042"/>
                  <a:gd name="connsiteX183" fmla="*/ 508314 w 1037297"/>
                  <a:gd name="connsiteY183" fmla="*/ 73485 h 838042"/>
                  <a:gd name="connsiteX184" fmla="*/ 454116 w 1037297"/>
                  <a:gd name="connsiteY184" fmla="*/ 11248 h 838042"/>
                  <a:gd name="connsiteX185" fmla="*/ 435401 w 1037297"/>
                  <a:gd name="connsiteY185" fmla="*/ 68523 h 838042"/>
                  <a:gd name="connsiteX186" fmla="*/ 427697 w 1037297"/>
                  <a:gd name="connsiteY186" fmla="*/ 137103 h 838042"/>
                  <a:gd name="connsiteX187" fmla="*/ 420077 w 1037297"/>
                  <a:gd name="connsiteY187" fmla="*/ 169279 h 838042"/>
                  <a:gd name="connsiteX188" fmla="*/ 416267 w 1037297"/>
                  <a:gd name="connsiteY188" fmla="*/ 186424 h 838042"/>
                  <a:gd name="connsiteX189" fmla="*/ 420077 w 1037297"/>
                  <a:gd name="connsiteY189" fmla="*/ 207379 h 838042"/>
                  <a:gd name="connsiteX190" fmla="*/ 423887 w 1037297"/>
                  <a:gd name="connsiteY190" fmla="*/ 213094 h 838042"/>
                  <a:gd name="connsiteX191" fmla="*/ 427697 w 1037297"/>
                  <a:gd name="connsiteY191" fmla="*/ 224524 h 838042"/>
                  <a:gd name="connsiteX192" fmla="*/ 425792 w 1037297"/>
                  <a:gd name="connsiteY192" fmla="*/ 251194 h 838042"/>
                  <a:gd name="connsiteX193" fmla="*/ 420077 w 1037297"/>
                  <a:gd name="connsiteY193" fmla="*/ 253099 h 838042"/>
                  <a:gd name="connsiteX194" fmla="*/ 414362 w 1037297"/>
                  <a:gd name="connsiteY194" fmla="*/ 256909 h 838042"/>
                  <a:gd name="connsiteX195" fmla="*/ 423887 w 1037297"/>
                  <a:gd name="connsiteY195"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58202 w 1037297"/>
                  <a:gd name="connsiteY116" fmla="*/ 426454 h 838042"/>
                  <a:gd name="connsiteX117" fmla="*/ 726782 w 1037297"/>
                  <a:gd name="connsiteY117" fmla="*/ 405499 h 838042"/>
                  <a:gd name="connsiteX118" fmla="*/ 844892 w 1037297"/>
                  <a:gd name="connsiteY118" fmla="*/ 407404 h 838042"/>
                  <a:gd name="connsiteX119" fmla="*/ 873467 w 1037297"/>
                  <a:gd name="connsiteY119" fmla="*/ 409309 h 838042"/>
                  <a:gd name="connsiteX120" fmla="*/ 902042 w 1037297"/>
                  <a:gd name="connsiteY120" fmla="*/ 415024 h 838042"/>
                  <a:gd name="connsiteX121" fmla="*/ 924902 w 1037297"/>
                  <a:gd name="connsiteY121" fmla="*/ 418834 h 838042"/>
                  <a:gd name="connsiteX122" fmla="*/ 953477 w 1037297"/>
                  <a:gd name="connsiteY122" fmla="*/ 424549 h 838042"/>
                  <a:gd name="connsiteX123" fmla="*/ 959192 w 1037297"/>
                  <a:gd name="connsiteY123" fmla="*/ 424549 h 838042"/>
                  <a:gd name="connsiteX124" fmla="*/ 1004912 w 1037297"/>
                  <a:gd name="connsiteY124" fmla="*/ 422644 h 838042"/>
                  <a:gd name="connsiteX125" fmla="*/ 1033487 w 1037297"/>
                  <a:gd name="connsiteY125" fmla="*/ 415024 h 838042"/>
                  <a:gd name="connsiteX126" fmla="*/ 1037297 w 1037297"/>
                  <a:gd name="connsiteY126" fmla="*/ 409309 h 838042"/>
                  <a:gd name="connsiteX127" fmla="*/ 1035392 w 1037297"/>
                  <a:gd name="connsiteY127" fmla="*/ 390259 h 838042"/>
                  <a:gd name="connsiteX128" fmla="*/ 1029677 w 1037297"/>
                  <a:gd name="connsiteY128" fmla="*/ 386449 h 838042"/>
                  <a:gd name="connsiteX129" fmla="*/ 1014437 w 1037297"/>
                  <a:gd name="connsiteY129" fmla="*/ 384544 h 838042"/>
                  <a:gd name="connsiteX130" fmla="*/ 978242 w 1037297"/>
                  <a:gd name="connsiteY130" fmla="*/ 369304 h 838042"/>
                  <a:gd name="connsiteX131" fmla="*/ 964907 w 1037297"/>
                  <a:gd name="connsiteY131" fmla="*/ 365494 h 838042"/>
                  <a:gd name="connsiteX132" fmla="*/ 938237 w 1037297"/>
                  <a:gd name="connsiteY132" fmla="*/ 357874 h 838042"/>
                  <a:gd name="connsiteX133" fmla="*/ 932522 w 1037297"/>
                  <a:gd name="connsiteY133" fmla="*/ 355969 h 838042"/>
                  <a:gd name="connsiteX134" fmla="*/ 827747 w 1037297"/>
                  <a:gd name="connsiteY134" fmla="*/ 357874 h 838042"/>
                  <a:gd name="connsiteX135" fmla="*/ 822032 w 1037297"/>
                  <a:gd name="connsiteY135" fmla="*/ 359779 h 838042"/>
                  <a:gd name="connsiteX136" fmla="*/ 732497 w 1037297"/>
                  <a:gd name="connsiteY136" fmla="*/ 361684 h 838042"/>
                  <a:gd name="connsiteX137" fmla="*/ 671537 w 1037297"/>
                  <a:gd name="connsiteY137" fmla="*/ 369304 h 838042"/>
                  <a:gd name="connsiteX138" fmla="*/ 648677 w 1037297"/>
                  <a:gd name="connsiteY138" fmla="*/ 373114 h 838042"/>
                  <a:gd name="connsiteX139" fmla="*/ 644867 w 1037297"/>
                  <a:gd name="connsiteY139" fmla="*/ 361684 h 838042"/>
                  <a:gd name="connsiteX140" fmla="*/ 642962 w 1037297"/>
                  <a:gd name="connsiteY140" fmla="*/ 355969 h 838042"/>
                  <a:gd name="connsiteX141" fmla="*/ 644867 w 1037297"/>
                  <a:gd name="connsiteY141" fmla="*/ 338824 h 838042"/>
                  <a:gd name="connsiteX142" fmla="*/ 646772 w 1037297"/>
                  <a:gd name="connsiteY142" fmla="*/ 333109 h 838042"/>
                  <a:gd name="connsiteX143" fmla="*/ 663917 w 1037297"/>
                  <a:gd name="connsiteY143" fmla="*/ 323584 h 838042"/>
                  <a:gd name="connsiteX144" fmla="*/ 675347 w 1037297"/>
                  <a:gd name="connsiteY144" fmla="*/ 315964 h 838042"/>
                  <a:gd name="connsiteX145" fmla="*/ 677252 w 1037297"/>
                  <a:gd name="connsiteY145" fmla="*/ 310249 h 838042"/>
                  <a:gd name="connsiteX146" fmla="*/ 682967 w 1037297"/>
                  <a:gd name="connsiteY146" fmla="*/ 308344 h 838042"/>
                  <a:gd name="connsiteX147" fmla="*/ 688682 w 1037297"/>
                  <a:gd name="connsiteY147" fmla="*/ 304534 h 838042"/>
                  <a:gd name="connsiteX148" fmla="*/ 698207 w 1037297"/>
                  <a:gd name="connsiteY148" fmla="*/ 295009 h 838042"/>
                  <a:gd name="connsiteX149" fmla="*/ 707732 w 1037297"/>
                  <a:gd name="connsiteY149" fmla="*/ 283579 h 838042"/>
                  <a:gd name="connsiteX150" fmla="*/ 719162 w 1037297"/>
                  <a:gd name="connsiteY150" fmla="*/ 275959 h 838042"/>
                  <a:gd name="connsiteX151" fmla="*/ 734402 w 1037297"/>
                  <a:gd name="connsiteY151" fmla="*/ 262624 h 838042"/>
                  <a:gd name="connsiteX152" fmla="*/ 743927 w 1037297"/>
                  <a:gd name="connsiteY152" fmla="*/ 251194 h 838042"/>
                  <a:gd name="connsiteX153" fmla="*/ 755357 w 1037297"/>
                  <a:gd name="connsiteY153" fmla="*/ 241669 h 838042"/>
                  <a:gd name="connsiteX154" fmla="*/ 761072 w 1037297"/>
                  <a:gd name="connsiteY154" fmla="*/ 230239 h 838042"/>
                  <a:gd name="connsiteX155" fmla="*/ 762977 w 1037297"/>
                  <a:gd name="connsiteY155" fmla="*/ 224524 h 838042"/>
                  <a:gd name="connsiteX156" fmla="*/ 768692 w 1037297"/>
                  <a:gd name="connsiteY156" fmla="*/ 213094 h 838042"/>
                  <a:gd name="connsiteX157" fmla="*/ 766787 w 1037297"/>
                  <a:gd name="connsiteY157" fmla="*/ 197854 h 838042"/>
                  <a:gd name="connsiteX158" fmla="*/ 761072 w 1037297"/>
                  <a:gd name="connsiteY158" fmla="*/ 195949 h 838042"/>
                  <a:gd name="connsiteX159" fmla="*/ 740117 w 1037297"/>
                  <a:gd name="connsiteY159" fmla="*/ 197854 h 838042"/>
                  <a:gd name="connsiteX160" fmla="*/ 734402 w 1037297"/>
                  <a:gd name="connsiteY160" fmla="*/ 201664 h 838042"/>
                  <a:gd name="connsiteX161" fmla="*/ 722972 w 1037297"/>
                  <a:gd name="connsiteY161" fmla="*/ 205474 h 838042"/>
                  <a:gd name="connsiteX162" fmla="*/ 719162 w 1037297"/>
                  <a:gd name="connsiteY162" fmla="*/ 211189 h 838042"/>
                  <a:gd name="connsiteX163" fmla="*/ 713447 w 1037297"/>
                  <a:gd name="connsiteY163" fmla="*/ 213094 h 838042"/>
                  <a:gd name="connsiteX164" fmla="*/ 707732 w 1037297"/>
                  <a:gd name="connsiteY164" fmla="*/ 216904 h 838042"/>
                  <a:gd name="connsiteX165" fmla="*/ 702017 w 1037297"/>
                  <a:gd name="connsiteY165" fmla="*/ 222619 h 838042"/>
                  <a:gd name="connsiteX166" fmla="*/ 694397 w 1037297"/>
                  <a:gd name="connsiteY166" fmla="*/ 226429 h 838042"/>
                  <a:gd name="connsiteX167" fmla="*/ 652487 w 1037297"/>
                  <a:gd name="connsiteY167" fmla="*/ 255004 h 838042"/>
                  <a:gd name="connsiteX168" fmla="*/ 639152 w 1037297"/>
                  <a:gd name="connsiteY168" fmla="*/ 266434 h 838042"/>
                  <a:gd name="connsiteX169" fmla="*/ 629627 w 1037297"/>
                  <a:gd name="connsiteY169" fmla="*/ 283579 h 838042"/>
                  <a:gd name="connsiteX170" fmla="*/ 604862 w 1037297"/>
                  <a:gd name="connsiteY170" fmla="*/ 289294 h 838042"/>
                  <a:gd name="connsiteX171" fmla="*/ 591527 w 1037297"/>
                  <a:gd name="connsiteY171" fmla="*/ 293104 h 838042"/>
                  <a:gd name="connsiteX172" fmla="*/ 576287 w 1037297"/>
                  <a:gd name="connsiteY172" fmla="*/ 291199 h 838042"/>
                  <a:gd name="connsiteX173" fmla="*/ 564857 w 1037297"/>
                  <a:gd name="connsiteY173" fmla="*/ 287389 h 838042"/>
                  <a:gd name="connsiteX174" fmla="*/ 553427 w 1037297"/>
                  <a:gd name="connsiteY174" fmla="*/ 283579 h 838042"/>
                  <a:gd name="connsiteX175" fmla="*/ 541997 w 1037297"/>
                  <a:gd name="connsiteY175" fmla="*/ 279769 h 838042"/>
                  <a:gd name="connsiteX176" fmla="*/ 536282 w 1037297"/>
                  <a:gd name="connsiteY176" fmla="*/ 277864 h 838042"/>
                  <a:gd name="connsiteX177" fmla="*/ 530567 w 1037297"/>
                  <a:gd name="connsiteY177" fmla="*/ 274054 h 838042"/>
                  <a:gd name="connsiteX178" fmla="*/ 519137 w 1037297"/>
                  <a:gd name="connsiteY178" fmla="*/ 268339 h 838042"/>
                  <a:gd name="connsiteX179" fmla="*/ 511517 w 1037297"/>
                  <a:gd name="connsiteY179" fmla="*/ 256909 h 838042"/>
                  <a:gd name="connsiteX180" fmla="*/ 507707 w 1037297"/>
                  <a:gd name="connsiteY180" fmla="*/ 235954 h 838042"/>
                  <a:gd name="connsiteX181" fmla="*/ 509612 w 1037297"/>
                  <a:gd name="connsiteY181" fmla="*/ 171184 h 838042"/>
                  <a:gd name="connsiteX182" fmla="*/ 508314 w 1037297"/>
                  <a:gd name="connsiteY182" fmla="*/ 73485 h 838042"/>
                  <a:gd name="connsiteX183" fmla="*/ 454116 w 1037297"/>
                  <a:gd name="connsiteY183" fmla="*/ 11248 h 838042"/>
                  <a:gd name="connsiteX184" fmla="*/ 435401 w 1037297"/>
                  <a:gd name="connsiteY184" fmla="*/ 68523 h 838042"/>
                  <a:gd name="connsiteX185" fmla="*/ 427697 w 1037297"/>
                  <a:gd name="connsiteY185" fmla="*/ 137103 h 838042"/>
                  <a:gd name="connsiteX186" fmla="*/ 420077 w 1037297"/>
                  <a:gd name="connsiteY186" fmla="*/ 169279 h 838042"/>
                  <a:gd name="connsiteX187" fmla="*/ 416267 w 1037297"/>
                  <a:gd name="connsiteY187" fmla="*/ 186424 h 838042"/>
                  <a:gd name="connsiteX188" fmla="*/ 420077 w 1037297"/>
                  <a:gd name="connsiteY188" fmla="*/ 207379 h 838042"/>
                  <a:gd name="connsiteX189" fmla="*/ 423887 w 1037297"/>
                  <a:gd name="connsiteY189" fmla="*/ 213094 h 838042"/>
                  <a:gd name="connsiteX190" fmla="*/ 427697 w 1037297"/>
                  <a:gd name="connsiteY190" fmla="*/ 224524 h 838042"/>
                  <a:gd name="connsiteX191" fmla="*/ 425792 w 1037297"/>
                  <a:gd name="connsiteY191" fmla="*/ 251194 h 838042"/>
                  <a:gd name="connsiteX192" fmla="*/ 420077 w 1037297"/>
                  <a:gd name="connsiteY192" fmla="*/ 253099 h 838042"/>
                  <a:gd name="connsiteX193" fmla="*/ 414362 w 1037297"/>
                  <a:gd name="connsiteY193" fmla="*/ 256909 h 838042"/>
                  <a:gd name="connsiteX194" fmla="*/ 423887 w 1037297"/>
                  <a:gd name="connsiteY194"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58202 w 1037297"/>
                  <a:gd name="connsiteY116" fmla="*/ 426454 h 838042"/>
                  <a:gd name="connsiteX117" fmla="*/ 726782 w 1037297"/>
                  <a:gd name="connsiteY117" fmla="*/ 405499 h 838042"/>
                  <a:gd name="connsiteX118" fmla="*/ 844892 w 1037297"/>
                  <a:gd name="connsiteY118" fmla="*/ 407404 h 838042"/>
                  <a:gd name="connsiteX119" fmla="*/ 873467 w 1037297"/>
                  <a:gd name="connsiteY119" fmla="*/ 409309 h 838042"/>
                  <a:gd name="connsiteX120" fmla="*/ 902042 w 1037297"/>
                  <a:gd name="connsiteY120" fmla="*/ 415024 h 838042"/>
                  <a:gd name="connsiteX121" fmla="*/ 924902 w 1037297"/>
                  <a:gd name="connsiteY121" fmla="*/ 418834 h 838042"/>
                  <a:gd name="connsiteX122" fmla="*/ 953477 w 1037297"/>
                  <a:gd name="connsiteY122" fmla="*/ 424549 h 838042"/>
                  <a:gd name="connsiteX123" fmla="*/ 959192 w 1037297"/>
                  <a:gd name="connsiteY123" fmla="*/ 424549 h 838042"/>
                  <a:gd name="connsiteX124" fmla="*/ 1004912 w 1037297"/>
                  <a:gd name="connsiteY124" fmla="*/ 422644 h 838042"/>
                  <a:gd name="connsiteX125" fmla="*/ 1033487 w 1037297"/>
                  <a:gd name="connsiteY125" fmla="*/ 415024 h 838042"/>
                  <a:gd name="connsiteX126" fmla="*/ 1037297 w 1037297"/>
                  <a:gd name="connsiteY126" fmla="*/ 409309 h 838042"/>
                  <a:gd name="connsiteX127" fmla="*/ 1035392 w 1037297"/>
                  <a:gd name="connsiteY127" fmla="*/ 390259 h 838042"/>
                  <a:gd name="connsiteX128" fmla="*/ 1029677 w 1037297"/>
                  <a:gd name="connsiteY128" fmla="*/ 386449 h 838042"/>
                  <a:gd name="connsiteX129" fmla="*/ 1014437 w 1037297"/>
                  <a:gd name="connsiteY129" fmla="*/ 384544 h 838042"/>
                  <a:gd name="connsiteX130" fmla="*/ 978242 w 1037297"/>
                  <a:gd name="connsiteY130" fmla="*/ 369304 h 838042"/>
                  <a:gd name="connsiteX131" fmla="*/ 938237 w 1037297"/>
                  <a:gd name="connsiteY131" fmla="*/ 357874 h 838042"/>
                  <a:gd name="connsiteX132" fmla="*/ 932522 w 1037297"/>
                  <a:gd name="connsiteY132" fmla="*/ 355969 h 838042"/>
                  <a:gd name="connsiteX133" fmla="*/ 827747 w 1037297"/>
                  <a:gd name="connsiteY133" fmla="*/ 357874 h 838042"/>
                  <a:gd name="connsiteX134" fmla="*/ 822032 w 1037297"/>
                  <a:gd name="connsiteY134" fmla="*/ 359779 h 838042"/>
                  <a:gd name="connsiteX135" fmla="*/ 732497 w 1037297"/>
                  <a:gd name="connsiteY135" fmla="*/ 361684 h 838042"/>
                  <a:gd name="connsiteX136" fmla="*/ 671537 w 1037297"/>
                  <a:gd name="connsiteY136" fmla="*/ 369304 h 838042"/>
                  <a:gd name="connsiteX137" fmla="*/ 648677 w 1037297"/>
                  <a:gd name="connsiteY137" fmla="*/ 373114 h 838042"/>
                  <a:gd name="connsiteX138" fmla="*/ 644867 w 1037297"/>
                  <a:gd name="connsiteY138" fmla="*/ 361684 h 838042"/>
                  <a:gd name="connsiteX139" fmla="*/ 642962 w 1037297"/>
                  <a:gd name="connsiteY139" fmla="*/ 355969 h 838042"/>
                  <a:gd name="connsiteX140" fmla="*/ 644867 w 1037297"/>
                  <a:gd name="connsiteY140" fmla="*/ 338824 h 838042"/>
                  <a:gd name="connsiteX141" fmla="*/ 646772 w 1037297"/>
                  <a:gd name="connsiteY141" fmla="*/ 333109 h 838042"/>
                  <a:gd name="connsiteX142" fmla="*/ 663917 w 1037297"/>
                  <a:gd name="connsiteY142" fmla="*/ 323584 h 838042"/>
                  <a:gd name="connsiteX143" fmla="*/ 675347 w 1037297"/>
                  <a:gd name="connsiteY143" fmla="*/ 315964 h 838042"/>
                  <a:gd name="connsiteX144" fmla="*/ 677252 w 1037297"/>
                  <a:gd name="connsiteY144" fmla="*/ 310249 h 838042"/>
                  <a:gd name="connsiteX145" fmla="*/ 682967 w 1037297"/>
                  <a:gd name="connsiteY145" fmla="*/ 308344 h 838042"/>
                  <a:gd name="connsiteX146" fmla="*/ 688682 w 1037297"/>
                  <a:gd name="connsiteY146" fmla="*/ 304534 h 838042"/>
                  <a:gd name="connsiteX147" fmla="*/ 698207 w 1037297"/>
                  <a:gd name="connsiteY147" fmla="*/ 295009 h 838042"/>
                  <a:gd name="connsiteX148" fmla="*/ 707732 w 1037297"/>
                  <a:gd name="connsiteY148" fmla="*/ 283579 h 838042"/>
                  <a:gd name="connsiteX149" fmla="*/ 719162 w 1037297"/>
                  <a:gd name="connsiteY149" fmla="*/ 275959 h 838042"/>
                  <a:gd name="connsiteX150" fmla="*/ 734402 w 1037297"/>
                  <a:gd name="connsiteY150" fmla="*/ 262624 h 838042"/>
                  <a:gd name="connsiteX151" fmla="*/ 743927 w 1037297"/>
                  <a:gd name="connsiteY151" fmla="*/ 251194 h 838042"/>
                  <a:gd name="connsiteX152" fmla="*/ 755357 w 1037297"/>
                  <a:gd name="connsiteY152" fmla="*/ 241669 h 838042"/>
                  <a:gd name="connsiteX153" fmla="*/ 761072 w 1037297"/>
                  <a:gd name="connsiteY153" fmla="*/ 230239 h 838042"/>
                  <a:gd name="connsiteX154" fmla="*/ 762977 w 1037297"/>
                  <a:gd name="connsiteY154" fmla="*/ 224524 h 838042"/>
                  <a:gd name="connsiteX155" fmla="*/ 768692 w 1037297"/>
                  <a:gd name="connsiteY155" fmla="*/ 213094 h 838042"/>
                  <a:gd name="connsiteX156" fmla="*/ 766787 w 1037297"/>
                  <a:gd name="connsiteY156" fmla="*/ 197854 h 838042"/>
                  <a:gd name="connsiteX157" fmla="*/ 761072 w 1037297"/>
                  <a:gd name="connsiteY157" fmla="*/ 195949 h 838042"/>
                  <a:gd name="connsiteX158" fmla="*/ 740117 w 1037297"/>
                  <a:gd name="connsiteY158" fmla="*/ 197854 h 838042"/>
                  <a:gd name="connsiteX159" fmla="*/ 734402 w 1037297"/>
                  <a:gd name="connsiteY159" fmla="*/ 201664 h 838042"/>
                  <a:gd name="connsiteX160" fmla="*/ 722972 w 1037297"/>
                  <a:gd name="connsiteY160" fmla="*/ 205474 h 838042"/>
                  <a:gd name="connsiteX161" fmla="*/ 719162 w 1037297"/>
                  <a:gd name="connsiteY161" fmla="*/ 211189 h 838042"/>
                  <a:gd name="connsiteX162" fmla="*/ 713447 w 1037297"/>
                  <a:gd name="connsiteY162" fmla="*/ 213094 h 838042"/>
                  <a:gd name="connsiteX163" fmla="*/ 707732 w 1037297"/>
                  <a:gd name="connsiteY163" fmla="*/ 216904 h 838042"/>
                  <a:gd name="connsiteX164" fmla="*/ 702017 w 1037297"/>
                  <a:gd name="connsiteY164" fmla="*/ 222619 h 838042"/>
                  <a:gd name="connsiteX165" fmla="*/ 694397 w 1037297"/>
                  <a:gd name="connsiteY165" fmla="*/ 226429 h 838042"/>
                  <a:gd name="connsiteX166" fmla="*/ 652487 w 1037297"/>
                  <a:gd name="connsiteY166" fmla="*/ 255004 h 838042"/>
                  <a:gd name="connsiteX167" fmla="*/ 639152 w 1037297"/>
                  <a:gd name="connsiteY167" fmla="*/ 266434 h 838042"/>
                  <a:gd name="connsiteX168" fmla="*/ 629627 w 1037297"/>
                  <a:gd name="connsiteY168" fmla="*/ 283579 h 838042"/>
                  <a:gd name="connsiteX169" fmla="*/ 604862 w 1037297"/>
                  <a:gd name="connsiteY169" fmla="*/ 289294 h 838042"/>
                  <a:gd name="connsiteX170" fmla="*/ 591527 w 1037297"/>
                  <a:gd name="connsiteY170" fmla="*/ 293104 h 838042"/>
                  <a:gd name="connsiteX171" fmla="*/ 576287 w 1037297"/>
                  <a:gd name="connsiteY171" fmla="*/ 291199 h 838042"/>
                  <a:gd name="connsiteX172" fmla="*/ 564857 w 1037297"/>
                  <a:gd name="connsiteY172" fmla="*/ 287389 h 838042"/>
                  <a:gd name="connsiteX173" fmla="*/ 553427 w 1037297"/>
                  <a:gd name="connsiteY173" fmla="*/ 283579 h 838042"/>
                  <a:gd name="connsiteX174" fmla="*/ 541997 w 1037297"/>
                  <a:gd name="connsiteY174" fmla="*/ 279769 h 838042"/>
                  <a:gd name="connsiteX175" fmla="*/ 536282 w 1037297"/>
                  <a:gd name="connsiteY175" fmla="*/ 277864 h 838042"/>
                  <a:gd name="connsiteX176" fmla="*/ 530567 w 1037297"/>
                  <a:gd name="connsiteY176" fmla="*/ 274054 h 838042"/>
                  <a:gd name="connsiteX177" fmla="*/ 519137 w 1037297"/>
                  <a:gd name="connsiteY177" fmla="*/ 268339 h 838042"/>
                  <a:gd name="connsiteX178" fmla="*/ 511517 w 1037297"/>
                  <a:gd name="connsiteY178" fmla="*/ 256909 h 838042"/>
                  <a:gd name="connsiteX179" fmla="*/ 507707 w 1037297"/>
                  <a:gd name="connsiteY179" fmla="*/ 235954 h 838042"/>
                  <a:gd name="connsiteX180" fmla="*/ 509612 w 1037297"/>
                  <a:gd name="connsiteY180" fmla="*/ 171184 h 838042"/>
                  <a:gd name="connsiteX181" fmla="*/ 508314 w 1037297"/>
                  <a:gd name="connsiteY181" fmla="*/ 73485 h 838042"/>
                  <a:gd name="connsiteX182" fmla="*/ 454116 w 1037297"/>
                  <a:gd name="connsiteY182" fmla="*/ 11248 h 838042"/>
                  <a:gd name="connsiteX183" fmla="*/ 435401 w 1037297"/>
                  <a:gd name="connsiteY183" fmla="*/ 68523 h 838042"/>
                  <a:gd name="connsiteX184" fmla="*/ 427697 w 1037297"/>
                  <a:gd name="connsiteY184" fmla="*/ 137103 h 838042"/>
                  <a:gd name="connsiteX185" fmla="*/ 420077 w 1037297"/>
                  <a:gd name="connsiteY185" fmla="*/ 169279 h 838042"/>
                  <a:gd name="connsiteX186" fmla="*/ 416267 w 1037297"/>
                  <a:gd name="connsiteY186" fmla="*/ 186424 h 838042"/>
                  <a:gd name="connsiteX187" fmla="*/ 420077 w 1037297"/>
                  <a:gd name="connsiteY187" fmla="*/ 207379 h 838042"/>
                  <a:gd name="connsiteX188" fmla="*/ 423887 w 1037297"/>
                  <a:gd name="connsiteY188" fmla="*/ 213094 h 838042"/>
                  <a:gd name="connsiteX189" fmla="*/ 427697 w 1037297"/>
                  <a:gd name="connsiteY189" fmla="*/ 224524 h 838042"/>
                  <a:gd name="connsiteX190" fmla="*/ 425792 w 1037297"/>
                  <a:gd name="connsiteY190" fmla="*/ 251194 h 838042"/>
                  <a:gd name="connsiteX191" fmla="*/ 420077 w 1037297"/>
                  <a:gd name="connsiteY191" fmla="*/ 253099 h 838042"/>
                  <a:gd name="connsiteX192" fmla="*/ 414362 w 1037297"/>
                  <a:gd name="connsiteY192" fmla="*/ 256909 h 838042"/>
                  <a:gd name="connsiteX193" fmla="*/ 423887 w 1037297"/>
                  <a:gd name="connsiteY193"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58202 w 1037297"/>
                  <a:gd name="connsiteY116" fmla="*/ 426454 h 838042"/>
                  <a:gd name="connsiteX117" fmla="*/ 726782 w 1037297"/>
                  <a:gd name="connsiteY117" fmla="*/ 405499 h 838042"/>
                  <a:gd name="connsiteX118" fmla="*/ 844892 w 1037297"/>
                  <a:gd name="connsiteY118" fmla="*/ 407404 h 838042"/>
                  <a:gd name="connsiteX119" fmla="*/ 873467 w 1037297"/>
                  <a:gd name="connsiteY119" fmla="*/ 409309 h 838042"/>
                  <a:gd name="connsiteX120" fmla="*/ 902042 w 1037297"/>
                  <a:gd name="connsiteY120" fmla="*/ 415024 h 838042"/>
                  <a:gd name="connsiteX121" fmla="*/ 924902 w 1037297"/>
                  <a:gd name="connsiteY121" fmla="*/ 418834 h 838042"/>
                  <a:gd name="connsiteX122" fmla="*/ 953477 w 1037297"/>
                  <a:gd name="connsiteY122" fmla="*/ 424549 h 838042"/>
                  <a:gd name="connsiteX123" fmla="*/ 959192 w 1037297"/>
                  <a:gd name="connsiteY123" fmla="*/ 424549 h 838042"/>
                  <a:gd name="connsiteX124" fmla="*/ 1004912 w 1037297"/>
                  <a:gd name="connsiteY124" fmla="*/ 422644 h 838042"/>
                  <a:gd name="connsiteX125" fmla="*/ 1033487 w 1037297"/>
                  <a:gd name="connsiteY125" fmla="*/ 415024 h 838042"/>
                  <a:gd name="connsiteX126" fmla="*/ 1037297 w 1037297"/>
                  <a:gd name="connsiteY126" fmla="*/ 409309 h 838042"/>
                  <a:gd name="connsiteX127" fmla="*/ 1035392 w 1037297"/>
                  <a:gd name="connsiteY127" fmla="*/ 390259 h 838042"/>
                  <a:gd name="connsiteX128" fmla="*/ 1029677 w 1037297"/>
                  <a:gd name="connsiteY128" fmla="*/ 386449 h 838042"/>
                  <a:gd name="connsiteX129" fmla="*/ 1014437 w 1037297"/>
                  <a:gd name="connsiteY129" fmla="*/ 384544 h 838042"/>
                  <a:gd name="connsiteX130" fmla="*/ 978242 w 1037297"/>
                  <a:gd name="connsiteY130" fmla="*/ 369304 h 838042"/>
                  <a:gd name="connsiteX131" fmla="*/ 938237 w 1037297"/>
                  <a:gd name="connsiteY131" fmla="*/ 357874 h 838042"/>
                  <a:gd name="connsiteX132" fmla="*/ 827747 w 1037297"/>
                  <a:gd name="connsiteY132" fmla="*/ 357874 h 838042"/>
                  <a:gd name="connsiteX133" fmla="*/ 822032 w 1037297"/>
                  <a:gd name="connsiteY133" fmla="*/ 359779 h 838042"/>
                  <a:gd name="connsiteX134" fmla="*/ 732497 w 1037297"/>
                  <a:gd name="connsiteY134" fmla="*/ 361684 h 838042"/>
                  <a:gd name="connsiteX135" fmla="*/ 671537 w 1037297"/>
                  <a:gd name="connsiteY135" fmla="*/ 369304 h 838042"/>
                  <a:gd name="connsiteX136" fmla="*/ 648677 w 1037297"/>
                  <a:gd name="connsiteY136" fmla="*/ 373114 h 838042"/>
                  <a:gd name="connsiteX137" fmla="*/ 644867 w 1037297"/>
                  <a:gd name="connsiteY137" fmla="*/ 361684 h 838042"/>
                  <a:gd name="connsiteX138" fmla="*/ 642962 w 1037297"/>
                  <a:gd name="connsiteY138" fmla="*/ 355969 h 838042"/>
                  <a:gd name="connsiteX139" fmla="*/ 644867 w 1037297"/>
                  <a:gd name="connsiteY139" fmla="*/ 338824 h 838042"/>
                  <a:gd name="connsiteX140" fmla="*/ 646772 w 1037297"/>
                  <a:gd name="connsiteY140" fmla="*/ 333109 h 838042"/>
                  <a:gd name="connsiteX141" fmla="*/ 663917 w 1037297"/>
                  <a:gd name="connsiteY141" fmla="*/ 323584 h 838042"/>
                  <a:gd name="connsiteX142" fmla="*/ 675347 w 1037297"/>
                  <a:gd name="connsiteY142" fmla="*/ 315964 h 838042"/>
                  <a:gd name="connsiteX143" fmla="*/ 677252 w 1037297"/>
                  <a:gd name="connsiteY143" fmla="*/ 310249 h 838042"/>
                  <a:gd name="connsiteX144" fmla="*/ 682967 w 1037297"/>
                  <a:gd name="connsiteY144" fmla="*/ 308344 h 838042"/>
                  <a:gd name="connsiteX145" fmla="*/ 688682 w 1037297"/>
                  <a:gd name="connsiteY145" fmla="*/ 304534 h 838042"/>
                  <a:gd name="connsiteX146" fmla="*/ 698207 w 1037297"/>
                  <a:gd name="connsiteY146" fmla="*/ 295009 h 838042"/>
                  <a:gd name="connsiteX147" fmla="*/ 707732 w 1037297"/>
                  <a:gd name="connsiteY147" fmla="*/ 283579 h 838042"/>
                  <a:gd name="connsiteX148" fmla="*/ 719162 w 1037297"/>
                  <a:gd name="connsiteY148" fmla="*/ 275959 h 838042"/>
                  <a:gd name="connsiteX149" fmla="*/ 734402 w 1037297"/>
                  <a:gd name="connsiteY149" fmla="*/ 262624 h 838042"/>
                  <a:gd name="connsiteX150" fmla="*/ 743927 w 1037297"/>
                  <a:gd name="connsiteY150" fmla="*/ 251194 h 838042"/>
                  <a:gd name="connsiteX151" fmla="*/ 755357 w 1037297"/>
                  <a:gd name="connsiteY151" fmla="*/ 241669 h 838042"/>
                  <a:gd name="connsiteX152" fmla="*/ 761072 w 1037297"/>
                  <a:gd name="connsiteY152" fmla="*/ 230239 h 838042"/>
                  <a:gd name="connsiteX153" fmla="*/ 762977 w 1037297"/>
                  <a:gd name="connsiteY153" fmla="*/ 224524 h 838042"/>
                  <a:gd name="connsiteX154" fmla="*/ 768692 w 1037297"/>
                  <a:gd name="connsiteY154" fmla="*/ 213094 h 838042"/>
                  <a:gd name="connsiteX155" fmla="*/ 766787 w 1037297"/>
                  <a:gd name="connsiteY155" fmla="*/ 197854 h 838042"/>
                  <a:gd name="connsiteX156" fmla="*/ 761072 w 1037297"/>
                  <a:gd name="connsiteY156" fmla="*/ 195949 h 838042"/>
                  <a:gd name="connsiteX157" fmla="*/ 740117 w 1037297"/>
                  <a:gd name="connsiteY157" fmla="*/ 197854 h 838042"/>
                  <a:gd name="connsiteX158" fmla="*/ 734402 w 1037297"/>
                  <a:gd name="connsiteY158" fmla="*/ 201664 h 838042"/>
                  <a:gd name="connsiteX159" fmla="*/ 722972 w 1037297"/>
                  <a:gd name="connsiteY159" fmla="*/ 205474 h 838042"/>
                  <a:gd name="connsiteX160" fmla="*/ 719162 w 1037297"/>
                  <a:gd name="connsiteY160" fmla="*/ 211189 h 838042"/>
                  <a:gd name="connsiteX161" fmla="*/ 713447 w 1037297"/>
                  <a:gd name="connsiteY161" fmla="*/ 213094 h 838042"/>
                  <a:gd name="connsiteX162" fmla="*/ 707732 w 1037297"/>
                  <a:gd name="connsiteY162" fmla="*/ 216904 h 838042"/>
                  <a:gd name="connsiteX163" fmla="*/ 702017 w 1037297"/>
                  <a:gd name="connsiteY163" fmla="*/ 222619 h 838042"/>
                  <a:gd name="connsiteX164" fmla="*/ 694397 w 1037297"/>
                  <a:gd name="connsiteY164" fmla="*/ 226429 h 838042"/>
                  <a:gd name="connsiteX165" fmla="*/ 652487 w 1037297"/>
                  <a:gd name="connsiteY165" fmla="*/ 255004 h 838042"/>
                  <a:gd name="connsiteX166" fmla="*/ 639152 w 1037297"/>
                  <a:gd name="connsiteY166" fmla="*/ 266434 h 838042"/>
                  <a:gd name="connsiteX167" fmla="*/ 629627 w 1037297"/>
                  <a:gd name="connsiteY167" fmla="*/ 283579 h 838042"/>
                  <a:gd name="connsiteX168" fmla="*/ 604862 w 1037297"/>
                  <a:gd name="connsiteY168" fmla="*/ 289294 h 838042"/>
                  <a:gd name="connsiteX169" fmla="*/ 591527 w 1037297"/>
                  <a:gd name="connsiteY169" fmla="*/ 293104 h 838042"/>
                  <a:gd name="connsiteX170" fmla="*/ 576287 w 1037297"/>
                  <a:gd name="connsiteY170" fmla="*/ 291199 h 838042"/>
                  <a:gd name="connsiteX171" fmla="*/ 564857 w 1037297"/>
                  <a:gd name="connsiteY171" fmla="*/ 287389 h 838042"/>
                  <a:gd name="connsiteX172" fmla="*/ 553427 w 1037297"/>
                  <a:gd name="connsiteY172" fmla="*/ 283579 h 838042"/>
                  <a:gd name="connsiteX173" fmla="*/ 541997 w 1037297"/>
                  <a:gd name="connsiteY173" fmla="*/ 279769 h 838042"/>
                  <a:gd name="connsiteX174" fmla="*/ 536282 w 1037297"/>
                  <a:gd name="connsiteY174" fmla="*/ 277864 h 838042"/>
                  <a:gd name="connsiteX175" fmla="*/ 530567 w 1037297"/>
                  <a:gd name="connsiteY175" fmla="*/ 274054 h 838042"/>
                  <a:gd name="connsiteX176" fmla="*/ 519137 w 1037297"/>
                  <a:gd name="connsiteY176" fmla="*/ 268339 h 838042"/>
                  <a:gd name="connsiteX177" fmla="*/ 511517 w 1037297"/>
                  <a:gd name="connsiteY177" fmla="*/ 256909 h 838042"/>
                  <a:gd name="connsiteX178" fmla="*/ 507707 w 1037297"/>
                  <a:gd name="connsiteY178" fmla="*/ 235954 h 838042"/>
                  <a:gd name="connsiteX179" fmla="*/ 509612 w 1037297"/>
                  <a:gd name="connsiteY179" fmla="*/ 171184 h 838042"/>
                  <a:gd name="connsiteX180" fmla="*/ 508314 w 1037297"/>
                  <a:gd name="connsiteY180" fmla="*/ 73485 h 838042"/>
                  <a:gd name="connsiteX181" fmla="*/ 454116 w 1037297"/>
                  <a:gd name="connsiteY181" fmla="*/ 11248 h 838042"/>
                  <a:gd name="connsiteX182" fmla="*/ 435401 w 1037297"/>
                  <a:gd name="connsiteY182" fmla="*/ 68523 h 838042"/>
                  <a:gd name="connsiteX183" fmla="*/ 427697 w 1037297"/>
                  <a:gd name="connsiteY183" fmla="*/ 137103 h 838042"/>
                  <a:gd name="connsiteX184" fmla="*/ 420077 w 1037297"/>
                  <a:gd name="connsiteY184" fmla="*/ 169279 h 838042"/>
                  <a:gd name="connsiteX185" fmla="*/ 416267 w 1037297"/>
                  <a:gd name="connsiteY185" fmla="*/ 186424 h 838042"/>
                  <a:gd name="connsiteX186" fmla="*/ 420077 w 1037297"/>
                  <a:gd name="connsiteY186" fmla="*/ 207379 h 838042"/>
                  <a:gd name="connsiteX187" fmla="*/ 423887 w 1037297"/>
                  <a:gd name="connsiteY187" fmla="*/ 213094 h 838042"/>
                  <a:gd name="connsiteX188" fmla="*/ 427697 w 1037297"/>
                  <a:gd name="connsiteY188" fmla="*/ 224524 h 838042"/>
                  <a:gd name="connsiteX189" fmla="*/ 425792 w 1037297"/>
                  <a:gd name="connsiteY189" fmla="*/ 251194 h 838042"/>
                  <a:gd name="connsiteX190" fmla="*/ 420077 w 1037297"/>
                  <a:gd name="connsiteY190" fmla="*/ 253099 h 838042"/>
                  <a:gd name="connsiteX191" fmla="*/ 414362 w 1037297"/>
                  <a:gd name="connsiteY191" fmla="*/ 256909 h 838042"/>
                  <a:gd name="connsiteX192" fmla="*/ 423887 w 1037297"/>
                  <a:gd name="connsiteY192"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58202 w 1037297"/>
                  <a:gd name="connsiteY116" fmla="*/ 426454 h 838042"/>
                  <a:gd name="connsiteX117" fmla="*/ 726782 w 1037297"/>
                  <a:gd name="connsiteY117" fmla="*/ 405499 h 838042"/>
                  <a:gd name="connsiteX118" fmla="*/ 844892 w 1037297"/>
                  <a:gd name="connsiteY118" fmla="*/ 407404 h 838042"/>
                  <a:gd name="connsiteX119" fmla="*/ 873467 w 1037297"/>
                  <a:gd name="connsiteY119" fmla="*/ 409309 h 838042"/>
                  <a:gd name="connsiteX120" fmla="*/ 902042 w 1037297"/>
                  <a:gd name="connsiteY120" fmla="*/ 415024 h 838042"/>
                  <a:gd name="connsiteX121" fmla="*/ 924902 w 1037297"/>
                  <a:gd name="connsiteY121" fmla="*/ 418834 h 838042"/>
                  <a:gd name="connsiteX122" fmla="*/ 953477 w 1037297"/>
                  <a:gd name="connsiteY122" fmla="*/ 424549 h 838042"/>
                  <a:gd name="connsiteX123" fmla="*/ 959192 w 1037297"/>
                  <a:gd name="connsiteY123" fmla="*/ 424549 h 838042"/>
                  <a:gd name="connsiteX124" fmla="*/ 1004912 w 1037297"/>
                  <a:gd name="connsiteY124" fmla="*/ 422644 h 838042"/>
                  <a:gd name="connsiteX125" fmla="*/ 1033487 w 1037297"/>
                  <a:gd name="connsiteY125" fmla="*/ 415024 h 838042"/>
                  <a:gd name="connsiteX126" fmla="*/ 1037297 w 1037297"/>
                  <a:gd name="connsiteY126" fmla="*/ 409309 h 838042"/>
                  <a:gd name="connsiteX127" fmla="*/ 1035392 w 1037297"/>
                  <a:gd name="connsiteY127" fmla="*/ 390259 h 838042"/>
                  <a:gd name="connsiteX128" fmla="*/ 1029677 w 1037297"/>
                  <a:gd name="connsiteY128" fmla="*/ 386449 h 838042"/>
                  <a:gd name="connsiteX129" fmla="*/ 1014437 w 1037297"/>
                  <a:gd name="connsiteY129" fmla="*/ 384544 h 838042"/>
                  <a:gd name="connsiteX130" fmla="*/ 978242 w 1037297"/>
                  <a:gd name="connsiteY130" fmla="*/ 369304 h 838042"/>
                  <a:gd name="connsiteX131" fmla="*/ 907856 w 1037297"/>
                  <a:gd name="connsiteY131" fmla="*/ 350516 h 838042"/>
                  <a:gd name="connsiteX132" fmla="*/ 827747 w 1037297"/>
                  <a:gd name="connsiteY132" fmla="*/ 357874 h 838042"/>
                  <a:gd name="connsiteX133" fmla="*/ 822032 w 1037297"/>
                  <a:gd name="connsiteY133" fmla="*/ 359779 h 838042"/>
                  <a:gd name="connsiteX134" fmla="*/ 732497 w 1037297"/>
                  <a:gd name="connsiteY134" fmla="*/ 361684 h 838042"/>
                  <a:gd name="connsiteX135" fmla="*/ 671537 w 1037297"/>
                  <a:gd name="connsiteY135" fmla="*/ 369304 h 838042"/>
                  <a:gd name="connsiteX136" fmla="*/ 648677 w 1037297"/>
                  <a:gd name="connsiteY136" fmla="*/ 373114 h 838042"/>
                  <a:gd name="connsiteX137" fmla="*/ 644867 w 1037297"/>
                  <a:gd name="connsiteY137" fmla="*/ 361684 h 838042"/>
                  <a:gd name="connsiteX138" fmla="*/ 642962 w 1037297"/>
                  <a:gd name="connsiteY138" fmla="*/ 355969 h 838042"/>
                  <a:gd name="connsiteX139" fmla="*/ 644867 w 1037297"/>
                  <a:gd name="connsiteY139" fmla="*/ 338824 h 838042"/>
                  <a:gd name="connsiteX140" fmla="*/ 646772 w 1037297"/>
                  <a:gd name="connsiteY140" fmla="*/ 333109 h 838042"/>
                  <a:gd name="connsiteX141" fmla="*/ 663917 w 1037297"/>
                  <a:gd name="connsiteY141" fmla="*/ 323584 h 838042"/>
                  <a:gd name="connsiteX142" fmla="*/ 675347 w 1037297"/>
                  <a:gd name="connsiteY142" fmla="*/ 315964 h 838042"/>
                  <a:gd name="connsiteX143" fmla="*/ 677252 w 1037297"/>
                  <a:gd name="connsiteY143" fmla="*/ 310249 h 838042"/>
                  <a:gd name="connsiteX144" fmla="*/ 682967 w 1037297"/>
                  <a:gd name="connsiteY144" fmla="*/ 308344 h 838042"/>
                  <a:gd name="connsiteX145" fmla="*/ 688682 w 1037297"/>
                  <a:gd name="connsiteY145" fmla="*/ 304534 h 838042"/>
                  <a:gd name="connsiteX146" fmla="*/ 698207 w 1037297"/>
                  <a:gd name="connsiteY146" fmla="*/ 295009 h 838042"/>
                  <a:gd name="connsiteX147" fmla="*/ 707732 w 1037297"/>
                  <a:gd name="connsiteY147" fmla="*/ 283579 h 838042"/>
                  <a:gd name="connsiteX148" fmla="*/ 719162 w 1037297"/>
                  <a:gd name="connsiteY148" fmla="*/ 275959 h 838042"/>
                  <a:gd name="connsiteX149" fmla="*/ 734402 w 1037297"/>
                  <a:gd name="connsiteY149" fmla="*/ 262624 h 838042"/>
                  <a:gd name="connsiteX150" fmla="*/ 743927 w 1037297"/>
                  <a:gd name="connsiteY150" fmla="*/ 251194 h 838042"/>
                  <a:gd name="connsiteX151" fmla="*/ 755357 w 1037297"/>
                  <a:gd name="connsiteY151" fmla="*/ 241669 h 838042"/>
                  <a:gd name="connsiteX152" fmla="*/ 761072 w 1037297"/>
                  <a:gd name="connsiteY152" fmla="*/ 230239 h 838042"/>
                  <a:gd name="connsiteX153" fmla="*/ 762977 w 1037297"/>
                  <a:gd name="connsiteY153" fmla="*/ 224524 h 838042"/>
                  <a:gd name="connsiteX154" fmla="*/ 768692 w 1037297"/>
                  <a:gd name="connsiteY154" fmla="*/ 213094 h 838042"/>
                  <a:gd name="connsiteX155" fmla="*/ 766787 w 1037297"/>
                  <a:gd name="connsiteY155" fmla="*/ 197854 h 838042"/>
                  <a:gd name="connsiteX156" fmla="*/ 761072 w 1037297"/>
                  <a:gd name="connsiteY156" fmla="*/ 195949 h 838042"/>
                  <a:gd name="connsiteX157" fmla="*/ 740117 w 1037297"/>
                  <a:gd name="connsiteY157" fmla="*/ 197854 h 838042"/>
                  <a:gd name="connsiteX158" fmla="*/ 734402 w 1037297"/>
                  <a:gd name="connsiteY158" fmla="*/ 201664 h 838042"/>
                  <a:gd name="connsiteX159" fmla="*/ 722972 w 1037297"/>
                  <a:gd name="connsiteY159" fmla="*/ 205474 h 838042"/>
                  <a:gd name="connsiteX160" fmla="*/ 719162 w 1037297"/>
                  <a:gd name="connsiteY160" fmla="*/ 211189 h 838042"/>
                  <a:gd name="connsiteX161" fmla="*/ 713447 w 1037297"/>
                  <a:gd name="connsiteY161" fmla="*/ 213094 h 838042"/>
                  <a:gd name="connsiteX162" fmla="*/ 707732 w 1037297"/>
                  <a:gd name="connsiteY162" fmla="*/ 216904 h 838042"/>
                  <a:gd name="connsiteX163" fmla="*/ 702017 w 1037297"/>
                  <a:gd name="connsiteY163" fmla="*/ 222619 h 838042"/>
                  <a:gd name="connsiteX164" fmla="*/ 694397 w 1037297"/>
                  <a:gd name="connsiteY164" fmla="*/ 226429 h 838042"/>
                  <a:gd name="connsiteX165" fmla="*/ 652487 w 1037297"/>
                  <a:gd name="connsiteY165" fmla="*/ 255004 h 838042"/>
                  <a:gd name="connsiteX166" fmla="*/ 639152 w 1037297"/>
                  <a:gd name="connsiteY166" fmla="*/ 266434 h 838042"/>
                  <a:gd name="connsiteX167" fmla="*/ 629627 w 1037297"/>
                  <a:gd name="connsiteY167" fmla="*/ 283579 h 838042"/>
                  <a:gd name="connsiteX168" fmla="*/ 604862 w 1037297"/>
                  <a:gd name="connsiteY168" fmla="*/ 289294 h 838042"/>
                  <a:gd name="connsiteX169" fmla="*/ 591527 w 1037297"/>
                  <a:gd name="connsiteY169" fmla="*/ 293104 h 838042"/>
                  <a:gd name="connsiteX170" fmla="*/ 576287 w 1037297"/>
                  <a:gd name="connsiteY170" fmla="*/ 291199 h 838042"/>
                  <a:gd name="connsiteX171" fmla="*/ 564857 w 1037297"/>
                  <a:gd name="connsiteY171" fmla="*/ 287389 h 838042"/>
                  <a:gd name="connsiteX172" fmla="*/ 553427 w 1037297"/>
                  <a:gd name="connsiteY172" fmla="*/ 283579 h 838042"/>
                  <a:gd name="connsiteX173" fmla="*/ 541997 w 1037297"/>
                  <a:gd name="connsiteY173" fmla="*/ 279769 h 838042"/>
                  <a:gd name="connsiteX174" fmla="*/ 536282 w 1037297"/>
                  <a:gd name="connsiteY174" fmla="*/ 277864 h 838042"/>
                  <a:gd name="connsiteX175" fmla="*/ 530567 w 1037297"/>
                  <a:gd name="connsiteY175" fmla="*/ 274054 h 838042"/>
                  <a:gd name="connsiteX176" fmla="*/ 519137 w 1037297"/>
                  <a:gd name="connsiteY176" fmla="*/ 268339 h 838042"/>
                  <a:gd name="connsiteX177" fmla="*/ 511517 w 1037297"/>
                  <a:gd name="connsiteY177" fmla="*/ 256909 h 838042"/>
                  <a:gd name="connsiteX178" fmla="*/ 507707 w 1037297"/>
                  <a:gd name="connsiteY178" fmla="*/ 235954 h 838042"/>
                  <a:gd name="connsiteX179" fmla="*/ 509612 w 1037297"/>
                  <a:gd name="connsiteY179" fmla="*/ 171184 h 838042"/>
                  <a:gd name="connsiteX180" fmla="*/ 508314 w 1037297"/>
                  <a:gd name="connsiteY180" fmla="*/ 73485 h 838042"/>
                  <a:gd name="connsiteX181" fmla="*/ 454116 w 1037297"/>
                  <a:gd name="connsiteY181" fmla="*/ 11248 h 838042"/>
                  <a:gd name="connsiteX182" fmla="*/ 435401 w 1037297"/>
                  <a:gd name="connsiteY182" fmla="*/ 68523 h 838042"/>
                  <a:gd name="connsiteX183" fmla="*/ 427697 w 1037297"/>
                  <a:gd name="connsiteY183" fmla="*/ 137103 h 838042"/>
                  <a:gd name="connsiteX184" fmla="*/ 420077 w 1037297"/>
                  <a:gd name="connsiteY184" fmla="*/ 169279 h 838042"/>
                  <a:gd name="connsiteX185" fmla="*/ 416267 w 1037297"/>
                  <a:gd name="connsiteY185" fmla="*/ 186424 h 838042"/>
                  <a:gd name="connsiteX186" fmla="*/ 420077 w 1037297"/>
                  <a:gd name="connsiteY186" fmla="*/ 207379 h 838042"/>
                  <a:gd name="connsiteX187" fmla="*/ 423887 w 1037297"/>
                  <a:gd name="connsiteY187" fmla="*/ 213094 h 838042"/>
                  <a:gd name="connsiteX188" fmla="*/ 427697 w 1037297"/>
                  <a:gd name="connsiteY188" fmla="*/ 224524 h 838042"/>
                  <a:gd name="connsiteX189" fmla="*/ 425792 w 1037297"/>
                  <a:gd name="connsiteY189" fmla="*/ 251194 h 838042"/>
                  <a:gd name="connsiteX190" fmla="*/ 420077 w 1037297"/>
                  <a:gd name="connsiteY190" fmla="*/ 253099 h 838042"/>
                  <a:gd name="connsiteX191" fmla="*/ 414362 w 1037297"/>
                  <a:gd name="connsiteY191" fmla="*/ 256909 h 838042"/>
                  <a:gd name="connsiteX192" fmla="*/ 423887 w 1037297"/>
                  <a:gd name="connsiteY192"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58202 w 1037297"/>
                  <a:gd name="connsiteY116" fmla="*/ 426454 h 838042"/>
                  <a:gd name="connsiteX117" fmla="*/ 726782 w 1037297"/>
                  <a:gd name="connsiteY117" fmla="*/ 405499 h 838042"/>
                  <a:gd name="connsiteX118" fmla="*/ 844892 w 1037297"/>
                  <a:gd name="connsiteY118" fmla="*/ 407404 h 838042"/>
                  <a:gd name="connsiteX119" fmla="*/ 873467 w 1037297"/>
                  <a:gd name="connsiteY119" fmla="*/ 409309 h 838042"/>
                  <a:gd name="connsiteX120" fmla="*/ 902042 w 1037297"/>
                  <a:gd name="connsiteY120" fmla="*/ 415024 h 838042"/>
                  <a:gd name="connsiteX121" fmla="*/ 924902 w 1037297"/>
                  <a:gd name="connsiteY121" fmla="*/ 418834 h 838042"/>
                  <a:gd name="connsiteX122" fmla="*/ 953477 w 1037297"/>
                  <a:gd name="connsiteY122" fmla="*/ 424549 h 838042"/>
                  <a:gd name="connsiteX123" fmla="*/ 959192 w 1037297"/>
                  <a:gd name="connsiteY123" fmla="*/ 424549 h 838042"/>
                  <a:gd name="connsiteX124" fmla="*/ 1004912 w 1037297"/>
                  <a:gd name="connsiteY124" fmla="*/ 422644 h 838042"/>
                  <a:gd name="connsiteX125" fmla="*/ 1033487 w 1037297"/>
                  <a:gd name="connsiteY125" fmla="*/ 415024 h 838042"/>
                  <a:gd name="connsiteX126" fmla="*/ 1037297 w 1037297"/>
                  <a:gd name="connsiteY126" fmla="*/ 409309 h 838042"/>
                  <a:gd name="connsiteX127" fmla="*/ 1035392 w 1037297"/>
                  <a:gd name="connsiteY127" fmla="*/ 390259 h 838042"/>
                  <a:gd name="connsiteX128" fmla="*/ 1029677 w 1037297"/>
                  <a:gd name="connsiteY128" fmla="*/ 386449 h 838042"/>
                  <a:gd name="connsiteX129" fmla="*/ 1014437 w 1037297"/>
                  <a:gd name="connsiteY129" fmla="*/ 384544 h 838042"/>
                  <a:gd name="connsiteX130" fmla="*/ 964889 w 1037297"/>
                  <a:gd name="connsiteY130" fmla="*/ 358029 h 838042"/>
                  <a:gd name="connsiteX131" fmla="*/ 907856 w 1037297"/>
                  <a:gd name="connsiteY131" fmla="*/ 350516 h 838042"/>
                  <a:gd name="connsiteX132" fmla="*/ 827747 w 1037297"/>
                  <a:gd name="connsiteY132" fmla="*/ 357874 h 838042"/>
                  <a:gd name="connsiteX133" fmla="*/ 822032 w 1037297"/>
                  <a:gd name="connsiteY133" fmla="*/ 359779 h 838042"/>
                  <a:gd name="connsiteX134" fmla="*/ 732497 w 1037297"/>
                  <a:gd name="connsiteY134" fmla="*/ 361684 h 838042"/>
                  <a:gd name="connsiteX135" fmla="*/ 671537 w 1037297"/>
                  <a:gd name="connsiteY135" fmla="*/ 369304 h 838042"/>
                  <a:gd name="connsiteX136" fmla="*/ 648677 w 1037297"/>
                  <a:gd name="connsiteY136" fmla="*/ 373114 h 838042"/>
                  <a:gd name="connsiteX137" fmla="*/ 644867 w 1037297"/>
                  <a:gd name="connsiteY137" fmla="*/ 361684 h 838042"/>
                  <a:gd name="connsiteX138" fmla="*/ 642962 w 1037297"/>
                  <a:gd name="connsiteY138" fmla="*/ 355969 h 838042"/>
                  <a:gd name="connsiteX139" fmla="*/ 644867 w 1037297"/>
                  <a:gd name="connsiteY139" fmla="*/ 338824 h 838042"/>
                  <a:gd name="connsiteX140" fmla="*/ 646772 w 1037297"/>
                  <a:gd name="connsiteY140" fmla="*/ 333109 h 838042"/>
                  <a:gd name="connsiteX141" fmla="*/ 663917 w 1037297"/>
                  <a:gd name="connsiteY141" fmla="*/ 323584 h 838042"/>
                  <a:gd name="connsiteX142" fmla="*/ 675347 w 1037297"/>
                  <a:gd name="connsiteY142" fmla="*/ 315964 h 838042"/>
                  <a:gd name="connsiteX143" fmla="*/ 677252 w 1037297"/>
                  <a:gd name="connsiteY143" fmla="*/ 310249 h 838042"/>
                  <a:gd name="connsiteX144" fmla="*/ 682967 w 1037297"/>
                  <a:gd name="connsiteY144" fmla="*/ 308344 h 838042"/>
                  <a:gd name="connsiteX145" fmla="*/ 688682 w 1037297"/>
                  <a:gd name="connsiteY145" fmla="*/ 304534 h 838042"/>
                  <a:gd name="connsiteX146" fmla="*/ 698207 w 1037297"/>
                  <a:gd name="connsiteY146" fmla="*/ 295009 h 838042"/>
                  <a:gd name="connsiteX147" fmla="*/ 707732 w 1037297"/>
                  <a:gd name="connsiteY147" fmla="*/ 283579 h 838042"/>
                  <a:gd name="connsiteX148" fmla="*/ 719162 w 1037297"/>
                  <a:gd name="connsiteY148" fmla="*/ 275959 h 838042"/>
                  <a:gd name="connsiteX149" fmla="*/ 734402 w 1037297"/>
                  <a:gd name="connsiteY149" fmla="*/ 262624 h 838042"/>
                  <a:gd name="connsiteX150" fmla="*/ 743927 w 1037297"/>
                  <a:gd name="connsiteY150" fmla="*/ 251194 h 838042"/>
                  <a:gd name="connsiteX151" fmla="*/ 755357 w 1037297"/>
                  <a:gd name="connsiteY151" fmla="*/ 241669 h 838042"/>
                  <a:gd name="connsiteX152" fmla="*/ 761072 w 1037297"/>
                  <a:gd name="connsiteY152" fmla="*/ 230239 h 838042"/>
                  <a:gd name="connsiteX153" fmla="*/ 762977 w 1037297"/>
                  <a:gd name="connsiteY153" fmla="*/ 224524 h 838042"/>
                  <a:gd name="connsiteX154" fmla="*/ 768692 w 1037297"/>
                  <a:gd name="connsiteY154" fmla="*/ 213094 h 838042"/>
                  <a:gd name="connsiteX155" fmla="*/ 766787 w 1037297"/>
                  <a:gd name="connsiteY155" fmla="*/ 197854 h 838042"/>
                  <a:gd name="connsiteX156" fmla="*/ 761072 w 1037297"/>
                  <a:gd name="connsiteY156" fmla="*/ 195949 h 838042"/>
                  <a:gd name="connsiteX157" fmla="*/ 740117 w 1037297"/>
                  <a:gd name="connsiteY157" fmla="*/ 197854 h 838042"/>
                  <a:gd name="connsiteX158" fmla="*/ 734402 w 1037297"/>
                  <a:gd name="connsiteY158" fmla="*/ 201664 h 838042"/>
                  <a:gd name="connsiteX159" fmla="*/ 722972 w 1037297"/>
                  <a:gd name="connsiteY159" fmla="*/ 205474 h 838042"/>
                  <a:gd name="connsiteX160" fmla="*/ 719162 w 1037297"/>
                  <a:gd name="connsiteY160" fmla="*/ 211189 h 838042"/>
                  <a:gd name="connsiteX161" fmla="*/ 713447 w 1037297"/>
                  <a:gd name="connsiteY161" fmla="*/ 213094 h 838042"/>
                  <a:gd name="connsiteX162" fmla="*/ 707732 w 1037297"/>
                  <a:gd name="connsiteY162" fmla="*/ 216904 h 838042"/>
                  <a:gd name="connsiteX163" fmla="*/ 702017 w 1037297"/>
                  <a:gd name="connsiteY163" fmla="*/ 222619 h 838042"/>
                  <a:gd name="connsiteX164" fmla="*/ 694397 w 1037297"/>
                  <a:gd name="connsiteY164" fmla="*/ 226429 h 838042"/>
                  <a:gd name="connsiteX165" fmla="*/ 652487 w 1037297"/>
                  <a:gd name="connsiteY165" fmla="*/ 255004 h 838042"/>
                  <a:gd name="connsiteX166" fmla="*/ 639152 w 1037297"/>
                  <a:gd name="connsiteY166" fmla="*/ 266434 h 838042"/>
                  <a:gd name="connsiteX167" fmla="*/ 629627 w 1037297"/>
                  <a:gd name="connsiteY167" fmla="*/ 283579 h 838042"/>
                  <a:gd name="connsiteX168" fmla="*/ 604862 w 1037297"/>
                  <a:gd name="connsiteY168" fmla="*/ 289294 h 838042"/>
                  <a:gd name="connsiteX169" fmla="*/ 591527 w 1037297"/>
                  <a:gd name="connsiteY169" fmla="*/ 293104 h 838042"/>
                  <a:gd name="connsiteX170" fmla="*/ 576287 w 1037297"/>
                  <a:gd name="connsiteY170" fmla="*/ 291199 h 838042"/>
                  <a:gd name="connsiteX171" fmla="*/ 564857 w 1037297"/>
                  <a:gd name="connsiteY171" fmla="*/ 287389 h 838042"/>
                  <a:gd name="connsiteX172" fmla="*/ 553427 w 1037297"/>
                  <a:gd name="connsiteY172" fmla="*/ 283579 h 838042"/>
                  <a:gd name="connsiteX173" fmla="*/ 541997 w 1037297"/>
                  <a:gd name="connsiteY173" fmla="*/ 279769 h 838042"/>
                  <a:gd name="connsiteX174" fmla="*/ 536282 w 1037297"/>
                  <a:gd name="connsiteY174" fmla="*/ 277864 h 838042"/>
                  <a:gd name="connsiteX175" fmla="*/ 530567 w 1037297"/>
                  <a:gd name="connsiteY175" fmla="*/ 274054 h 838042"/>
                  <a:gd name="connsiteX176" fmla="*/ 519137 w 1037297"/>
                  <a:gd name="connsiteY176" fmla="*/ 268339 h 838042"/>
                  <a:gd name="connsiteX177" fmla="*/ 511517 w 1037297"/>
                  <a:gd name="connsiteY177" fmla="*/ 256909 h 838042"/>
                  <a:gd name="connsiteX178" fmla="*/ 507707 w 1037297"/>
                  <a:gd name="connsiteY178" fmla="*/ 235954 h 838042"/>
                  <a:gd name="connsiteX179" fmla="*/ 509612 w 1037297"/>
                  <a:gd name="connsiteY179" fmla="*/ 171184 h 838042"/>
                  <a:gd name="connsiteX180" fmla="*/ 508314 w 1037297"/>
                  <a:gd name="connsiteY180" fmla="*/ 73485 h 838042"/>
                  <a:gd name="connsiteX181" fmla="*/ 454116 w 1037297"/>
                  <a:gd name="connsiteY181" fmla="*/ 11248 h 838042"/>
                  <a:gd name="connsiteX182" fmla="*/ 435401 w 1037297"/>
                  <a:gd name="connsiteY182" fmla="*/ 68523 h 838042"/>
                  <a:gd name="connsiteX183" fmla="*/ 427697 w 1037297"/>
                  <a:gd name="connsiteY183" fmla="*/ 137103 h 838042"/>
                  <a:gd name="connsiteX184" fmla="*/ 420077 w 1037297"/>
                  <a:gd name="connsiteY184" fmla="*/ 169279 h 838042"/>
                  <a:gd name="connsiteX185" fmla="*/ 416267 w 1037297"/>
                  <a:gd name="connsiteY185" fmla="*/ 186424 h 838042"/>
                  <a:gd name="connsiteX186" fmla="*/ 420077 w 1037297"/>
                  <a:gd name="connsiteY186" fmla="*/ 207379 h 838042"/>
                  <a:gd name="connsiteX187" fmla="*/ 423887 w 1037297"/>
                  <a:gd name="connsiteY187" fmla="*/ 213094 h 838042"/>
                  <a:gd name="connsiteX188" fmla="*/ 427697 w 1037297"/>
                  <a:gd name="connsiteY188" fmla="*/ 224524 h 838042"/>
                  <a:gd name="connsiteX189" fmla="*/ 425792 w 1037297"/>
                  <a:gd name="connsiteY189" fmla="*/ 251194 h 838042"/>
                  <a:gd name="connsiteX190" fmla="*/ 420077 w 1037297"/>
                  <a:gd name="connsiteY190" fmla="*/ 253099 h 838042"/>
                  <a:gd name="connsiteX191" fmla="*/ 414362 w 1037297"/>
                  <a:gd name="connsiteY191" fmla="*/ 256909 h 838042"/>
                  <a:gd name="connsiteX192" fmla="*/ 423887 w 1037297"/>
                  <a:gd name="connsiteY192"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58202 w 1037297"/>
                  <a:gd name="connsiteY116" fmla="*/ 426454 h 838042"/>
                  <a:gd name="connsiteX117" fmla="*/ 726782 w 1037297"/>
                  <a:gd name="connsiteY117" fmla="*/ 405499 h 838042"/>
                  <a:gd name="connsiteX118" fmla="*/ 844892 w 1037297"/>
                  <a:gd name="connsiteY118" fmla="*/ 407404 h 838042"/>
                  <a:gd name="connsiteX119" fmla="*/ 873467 w 1037297"/>
                  <a:gd name="connsiteY119" fmla="*/ 409309 h 838042"/>
                  <a:gd name="connsiteX120" fmla="*/ 902042 w 1037297"/>
                  <a:gd name="connsiteY120" fmla="*/ 415024 h 838042"/>
                  <a:gd name="connsiteX121" fmla="*/ 924902 w 1037297"/>
                  <a:gd name="connsiteY121" fmla="*/ 418834 h 838042"/>
                  <a:gd name="connsiteX122" fmla="*/ 953477 w 1037297"/>
                  <a:gd name="connsiteY122" fmla="*/ 424549 h 838042"/>
                  <a:gd name="connsiteX123" fmla="*/ 959192 w 1037297"/>
                  <a:gd name="connsiteY123" fmla="*/ 424549 h 838042"/>
                  <a:gd name="connsiteX124" fmla="*/ 1004912 w 1037297"/>
                  <a:gd name="connsiteY124" fmla="*/ 422644 h 838042"/>
                  <a:gd name="connsiteX125" fmla="*/ 1033487 w 1037297"/>
                  <a:gd name="connsiteY125" fmla="*/ 415024 h 838042"/>
                  <a:gd name="connsiteX126" fmla="*/ 1037297 w 1037297"/>
                  <a:gd name="connsiteY126" fmla="*/ 409309 h 838042"/>
                  <a:gd name="connsiteX127" fmla="*/ 1035392 w 1037297"/>
                  <a:gd name="connsiteY127" fmla="*/ 390259 h 838042"/>
                  <a:gd name="connsiteX128" fmla="*/ 1029677 w 1037297"/>
                  <a:gd name="connsiteY128" fmla="*/ 386449 h 838042"/>
                  <a:gd name="connsiteX129" fmla="*/ 1014437 w 1037297"/>
                  <a:gd name="connsiteY129" fmla="*/ 384544 h 838042"/>
                  <a:gd name="connsiteX130" fmla="*/ 964889 w 1037297"/>
                  <a:gd name="connsiteY130" fmla="*/ 358029 h 838042"/>
                  <a:gd name="connsiteX131" fmla="*/ 907856 w 1037297"/>
                  <a:gd name="connsiteY131" fmla="*/ 350516 h 838042"/>
                  <a:gd name="connsiteX132" fmla="*/ 827747 w 1037297"/>
                  <a:gd name="connsiteY132" fmla="*/ 357874 h 838042"/>
                  <a:gd name="connsiteX133" fmla="*/ 822032 w 1037297"/>
                  <a:gd name="connsiteY133" fmla="*/ 359779 h 838042"/>
                  <a:gd name="connsiteX134" fmla="*/ 732497 w 1037297"/>
                  <a:gd name="connsiteY134" fmla="*/ 361684 h 838042"/>
                  <a:gd name="connsiteX135" fmla="*/ 671537 w 1037297"/>
                  <a:gd name="connsiteY135" fmla="*/ 369304 h 838042"/>
                  <a:gd name="connsiteX136" fmla="*/ 648677 w 1037297"/>
                  <a:gd name="connsiteY136" fmla="*/ 373114 h 838042"/>
                  <a:gd name="connsiteX137" fmla="*/ 644867 w 1037297"/>
                  <a:gd name="connsiteY137" fmla="*/ 361684 h 838042"/>
                  <a:gd name="connsiteX138" fmla="*/ 642962 w 1037297"/>
                  <a:gd name="connsiteY138" fmla="*/ 355969 h 838042"/>
                  <a:gd name="connsiteX139" fmla="*/ 644867 w 1037297"/>
                  <a:gd name="connsiteY139" fmla="*/ 338824 h 838042"/>
                  <a:gd name="connsiteX140" fmla="*/ 646772 w 1037297"/>
                  <a:gd name="connsiteY140" fmla="*/ 333109 h 838042"/>
                  <a:gd name="connsiteX141" fmla="*/ 663917 w 1037297"/>
                  <a:gd name="connsiteY141" fmla="*/ 323584 h 838042"/>
                  <a:gd name="connsiteX142" fmla="*/ 675347 w 1037297"/>
                  <a:gd name="connsiteY142" fmla="*/ 315964 h 838042"/>
                  <a:gd name="connsiteX143" fmla="*/ 677252 w 1037297"/>
                  <a:gd name="connsiteY143" fmla="*/ 310249 h 838042"/>
                  <a:gd name="connsiteX144" fmla="*/ 682967 w 1037297"/>
                  <a:gd name="connsiteY144" fmla="*/ 308344 h 838042"/>
                  <a:gd name="connsiteX145" fmla="*/ 688682 w 1037297"/>
                  <a:gd name="connsiteY145" fmla="*/ 304534 h 838042"/>
                  <a:gd name="connsiteX146" fmla="*/ 698207 w 1037297"/>
                  <a:gd name="connsiteY146" fmla="*/ 295009 h 838042"/>
                  <a:gd name="connsiteX147" fmla="*/ 707732 w 1037297"/>
                  <a:gd name="connsiteY147" fmla="*/ 283579 h 838042"/>
                  <a:gd name="connsiteX148" fmla="*/ 719162 w 1037297"/>
                  <a:gd name="connsiteY148" fmla="*/ 275959 h 838042"/>
                  <a:gd name="connsiteX149" fmla="*/ 734402 w 1037297"/>
                  <a:gd name="connsiteY149" fmla="*/ 262624 h 838042"/>
                  <a:gd name="connsiteX150" fmla="*/ 743927 w 1037297"/>
                  <a:gd name="connsiteY150" fmla="*/ 251194 h 838042"/>
                  <a:gd name="connsiteX151" fmla="*/ 755357 w 1037297"/>
                  <a:gd name="connsiteY151" fmla="*/ 241669 h 838042"/>
                  <a:gd name="connsiteX152" fmla="*/ 761072 w 1037297"/>
                  <a:gd name="connsiteY152" fmla="*/ 230239 h 838042"/>
                  <a:gd name="connsiteX153" fmla="*/ 762977 w 1037297"/>
                  <a:gd name="connsiteY153" fmla="*/ 224524 h 838042"/>
                  <a:gd name="connsiteX154" fmla="*/ 768692 w 1037297"/>
                  <a:gd name="connsiteY154" fmla="*/ 213094 h 838042"/>
                  <a:gd name="connsiteX155" fmla="*/ 766787 w 1037297"/>
                  <a:gd name="connsiteY155" fmla="*/ 197854 h 838042"/>
                  <a:gd name="connsiteX156" fmla="*/ 761072 w 1037297"/>
                  <a:gd name="connsiteY156" fmla="*/ 195949 h 838042"/>
                  <a:gd name="connsiteX157" fmla="*/ 740117 w 1037297"/>
                  <a:gd name="connsiteY157" fmla="*/ 197854 h 838042"/>
                  <a:gd name="connsiteX158" fmla="*/ 734402 w 1037297"/>
                  <a:gd name="connsiteY158" fmla="*/ 201664 h 838042"/>
                  <a:gd name="connsiteX159" fmla="*/ 722972 w 1037297"/>
                  <a:gd name="connsiteY159" fmla="*/ 205474 h 838042"/>
                  <a:gd name="connsiteX160" fmla="*/ 719162 w 1037297"/>
                  <a:gd name="connsiteY160" fmla="*/ 211189 h 838042"/>
                  <a:gd name="connsiteX161" fmla="*/ 713447 w 1037297"/>
                  <a:gd name="connsiteY161" fmla="*/ 213094 h 838042"/>
                  <a:gd name="connsiteX162" fmla="*/ 707732 w 1037297"/>
                  <a:gd name="connsiteY162" fmla="*/ 216904 h 838042"/>
                  <a:gd name="connsiteX163" fmla="*/ 702017 w 1037297"/>
                  <a:gd name="connsiteY163" fmla="*/ 222619 h 838042"/>
                  <a:gd name="connsiteX164" fmla="*/ 694397 w 1037297"/>
                  <a:gd name="connsiteY164" fmla="*/ 226429 h 838042"/>
                  <a:gd name="connsiteX165" fmla="*/ 652487 w 1037297"/>
                  <a:gd name="connsiteY165" fmla="*/ 255004 h 838042"/>
                  <a:gd name="connsiteX166" fmla="*/ 639152 w 1037297"/>
                  <a:gd name="connsiteY166" fmla="*/ 266434 h 838042"/>
                  <a:gd name="connsiteX167" fmla="*/ 629627 w 1037297"/>
                  <a:gd name="connsiteY167" fmla="*/ 283579 h 838042"/>
                  <a:gd name="connsiteX168" fmla="*/ 604862 w 1037297"/>
                  <a:gd name="connsiteY168" fmla="*/ 289294 h 838042"/>
                  <a:gd name="connsiteX169" fmla="*/ 591527 w 1037297"/>
                  <a:gd name="connsiteY169" fmla="*/ 293104 h 838042"/>
                  <a:gd name="connsiteX170" fmla="*/ 576287 w 1037297"/>
                  <a:gd name="connsiteY170" fmla="*/ 291199 h 838042"/>
                  <a:gd name="connsiteX171" fmla="*/ 564857 w 1037297"/>
                  <a:gd name="connsiteY171" fmla="*/ 287389 h 838042"/>
                  <a:gd name="connsiteX172" fmla="*/ 553427 w 1037297"/>
                  <a:gd name="connsiteY172" fmla="*/ 283579 h 838042"/>
                  <a:gd name="connsiteX173" fmla="*/ 541997 w 1037297"/>
                  <a:gd name="connsiteY173" fmla="*/ 279769 h 838042"/>
                  <a:gd name="connsiteX174" fmla="*/ 536282 w 1037297"/>
                  <a:gd name="connsiteY174" fmla="*/ 277864 h 838042"/>
                  <a:gd name="connsiteX175" fmla="*/ 530567 w 1037297"/>
                  <a:gd name="connsiteY175" fmla="*/ 274054 h 838042"/>
                  <a:gd name="connsiteX176" fmla="*/ 519137 w 1037297"/>
                  <a:gd name="connsiteY176" fmla="*/ 268339 h 838042"/>
                  <a:gd name="connsiteX177" fmla="*/ 511517 w 1037297"/>
                  <a:gd name="connsiteY177" fmla="*/ 256909 h 838042"/>
                  <a:gd name="connsiteX178" fmla="*/ 507707 w 1037297"/>
                  <a:gd name="connsiteY178" fmla="*/ 235954 h 838042"/>
                  <a:gd name="connsiteX179" fmla="*/ 509612 w 1037297"/>
                  <a:gd name="connsiteY179" fmla="*/ 171184 h 838042"/>
                  <a:gd name="connsiteX180" fmla="*/ 508314 w 1037297"/>
                  <a:gd name="connsiteY180" fmla="*/ 73485 h 838042"/>
                  <a:gd name="connsiteX181" fmla="*/ 454116 w 1037297"/>
                  <a:gd name="connsiteY181" fmla="*/ 11248 h 838042"/>
                  <a:gd name="connsiteX182" fmla="*/ 435401 w 1037297"/>
                  <a:gd name="connsiteY182" fmla="*/ 68523 h 838042"/>
                  <a:gd name="connsiteX183" fmla="*/ 427697 w 1037297"/>
                  <a:gd name="connsiteY183" fmla="*/ 137103 h 838042"/>
                  <a:gd name="connsiteX184" fmla="*/ 420077 w 1037297"/>
                  <a:gd name="connsiteY184" fmla="*/ 169279 h 838042"/>
                  <a:gd name="connsiteX185" fmla="*/ 416267 w 1037297"/>
                  <a:gd name="connsiteY185" fmla="*/ 186424 h 838042"/>
                  <a:gd name="connsiteX186" fmla="*/ 420077 w 1037297"/>
                  <a:gd name="connsiteY186" fmla="*/ 207379 h 838042"/>
                  <a:gd name="connsiteX187" fmla="*/ 423887 w 1037297"/>
                  <a:gd name="connsiteY187" fmla="*/ 213094 h 838042"/>
                  <a:gd name="connsiteX188" fmla="*/ 427697 w 1037297"/>
                  <a:gd name="connsiteY188" fmla="*/ 224524 h 838042"/>
                  <a:gd name="connsiteX189" fmla="*/ 425792 w 1037297"/>
                  <a:gd name="connsiteY189" fmla="*/ 251194 h 838042"/>
                  <a:gd name="connsiteX190" fmla="*/ 420077 w 1037297"/>
                  <a:gd name="connsiteY190" fmla="*/ 253099 h 838042"/>
                  <a:gd name="connsiteX191" fmla="*/ 414362 w 1037297"/>
                  <a:gd name="connsiteY191" fmla="*/ 256909 h 838042"/>
                  <a:gd name="connsiteX192" fmla="*/ 423887 w 1037297"/>
                  <a:gd name="connsiteY192"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58202 w 1037297"/>
                  <a:gd name="connsiteY116" fmla="*/ 426454 h 838042"/>
                  <a:gd name="connsiteX117" fmla="*/ 726782 w 1037297"/>
                  <a:gd name="connsiteY117" fmla="*/ 405499 h 838042"/>
                  <a:gd name="connsiteX118" fmla="*/ 844892 w 1037297"/>
                  <a:gd name="connsiteY118" fmla="*/ 407404 h 838042"/>
                  <a:gd name="connsiteX119" fmla="*/ 873467 w 1037297"/>
                  <a:gd name="connsiteY119" fmla="*/ 409309 h 838042"/>
                  <a:gd name="connsiteX120" fmla="*/ 902042 w 1037297"/>
                  <a:gd name="connsiteY120" fmla="*/ 415024 h 838042"/>
                  <a:gd name="connsiteX121" fmla="*/ 924902 w 1037297"/>
                  <a:gd name="connsiteY121" fmla="*/ 418834 h 838042"/>
                  <a:gd name="connsiteX122" fmla="*/ 953477 w 1037297"/>
                  <a:gd name="connsiteY122" fmla="*/ 424549 h 838042"/>
                  <a:gd name="connsiteX123" fmla="*/ 959192 w 1037297"/>
                  <a:gd name="connsiteY123" fmla="*/ 424549 h 838042"/>
                  <a:gd name="connsiteX124" fmla="*/ 1004912 w 1037297"/>
                  <a:gd name="connsiteY124" fmla="*/ 422644 h 838042"/>
                  <a:gd name="connsiteX125" fmla="*/ 1033487 w 1037297"/>
                  <a:gd name="connsiteY125" fmla="*/ 415024 h 838042"/>
                  <a:gd name="connsiteX126" fmla="*/ 1037297 w 1037297"/>
                  <a:gd name="connsiteY126" fmla="*/ 409309 h 838042"/>
                  <a:gd name="connsiteX127" fmla="*/ 1035392 w 1037297"/>
                  <a:gd name="connsiteY127" fmla="*/ 390259 h 838042"/>
                  <a:gd name="connsiteX128" fmla="*/ 1029677 w 1037297"/>
                  <a:gd name="connsiteY128" fmla="*/ 386449 h 838042"/>
                  <a:gd name="connsiteX129" fmla="*/ 964889 w 1037297"/>
                  <a:gd name="connsiteY129" fmla="*/ 358029 h 838042"/>
                  <a:gd name="connsiteX130" fmla="*/ 907856 w 1037297"/>
                  <a:gd name="connsiteY130" fmla="*/ 350516 h 838042"/>
                  <a:gd name="connsiteX131" fmla="*/ 827747 w 1037297"/>
                  <a:gd name="connsiteY131" fmla="*/ 357874 h 838042"/>
                  <a:gd name="connsiteX132" fmla="*/ 822032 w 1037297"/>
                  <a:gd name="connsiteY132" fmla="*/ 359779 h 838042"/>
                  <a:gd name="connsiteX133" fmla="*/ 732497 w 1037297"/>
                  <a:gd name="connsiteY133" fmla="*/ 361684 h 838042"/>
                  <a:gd name="connsiteX134" fmla="*/ 671537 w 1037297"/>
                  <a:gd name="connsiteY134" fmla="*/ 369304 h 838042"/>
                  <a:gd name="connsiteX135" fmla="*/ 648677 w 1037297"/>
                  <a:gd name="connsiteY135" fmla="*/ 373114 h 838042"/>
                  <a:gd name="connsiteX136" fmla="*/ 644867 w 1037297"/>
                  <a:gd name="connsiteY136" fmla="*/ 361684 h 838042"/>
                  <a:gd name="connsiteX137" fmla="*/ 642962 w 1037297"/>
                  <a:gd name="connsiteY137" fmla="*/ 355969 h 838042"/>
                  <a:gd name="connsiteX138" fmla="*/ 644867 w 1037297"/>
                  <a:gd name="connsiteY138" fmla="*/ 338824 h 838042"/>
                  <a:gd name="connsiteX139" fmla="*/ 646772 w 1037297"/>
                  <a:gd name="connsiteY139" fmla="*/ 333109 h 838042"/>
                  <a:gd name="connsiteX140" fmla="*/ 663917 w 1037297"/>
                  <a:gd name="connsiteY140" fmla="*/ 323584 h 838042"/>
                  <a:gd name="connsiteX141" fmla="*/ 675347 w 1037297"/>
                  <a:gd name="connsiteY141" fmla="*/ 315964 h 838042"/>
                  <a:gd name="connsiteX142" fmla="*/ 677252 w 1037297"/>
                  <a:gd name="connsiteY142" fmla="*/ 310249 h 838042"/>
                  <a:gd name="connsiteX143" fmla="*/ 682967 w 1037297"/>
                  <a:gd name="connsiteY143" fmla="*/ 308344 h 838042"/>
                  <a:gd name="connsiteX144" fmla="*/ 688682 w 1037297"/>
                  <a:gd name="connsiteY144" fmla="*/ 304534 h 838042"/>
                  <a:gd name="connsiteX145" fmla="*/ 698207 w 1037297"/>
                  <a:gd name="connsiteY145" fmla="*/ 295009 h 838042"/>
                  <a:gd name="connsiteX146" fmla="*/ 707732 w 1037297"/>
                  <a:gd name="connsiteY146" fmla="*/ 283579 h 838042"/>
                  <a:gd name="connsiteX147" fmla="*/ 719162 w 1037297"/>
                  <a:gd name="connsiteY147" fmla="*/ 275959 h 838042"/>
                  <a:gd name="connsiteX148" fmla="*/ 734402 w 1037297"/>
                  <a:gd name="connsiteY148" fmla="*/ 262624 h 838042"/>
                  <a:gd name="connsiteX149" fmla="*/ 743927 w 1037297"/>
                  <a:gd name="connsiteY149" fmla="*/ 251194 h 838042"/>
                  <a:gd name="connsiteX150" fmla="*/ 755357 w 1037297"/>
                  <a:gd name="connsiteY150" fmla="*/ 241669 h 838042"/>
                  <a:gd name="connsiteX151" fmla="*/ 761072 w 1037297"/>
                  <a:gd name="connsiteY151" fmla="*/ 230239 h 838042"/>
                  <a:gd name="connsiteX152" fmla="*/ 762977 w 1037297"/>
                  <a:gd name="connsiteY152" fmla="*/ 224524 h 838042"/>
                  <a:gd name="connsiteX153" fmla="*/ 768692 w 1037297"/>
                  <a:gd name="connsiteY153" fmla="*/ 213094 h 838042"/>
                  <a:gd name="connsiteX154" fmla="*/ 766787 w 1037297"/>
                  <a:gd name="connsiteY154" fmla="*/ 197854 h 838042"/>
                  <a:gd name="connsiteX155" fmla="*/ 761072 w 1037297"/>
                  <a:gd name="connsiteY155" fmla="*/ 195949 h 838042"/>
                  <a:gd name="connsiteX156" fmla="*/ 740117 w 1037297"/>
                  <a:gd name="connsiteY156" fmla="*/ 197854 h 838042"/>
                  <a:gd name="connsiteX157" fmla="*/ 734402 w 1037297"/>
                  <a:gd name="connsiteY157" fmla="*/ 201664 h 838042"/>
                  <a:gd name="connsiteX158" fmla="*/ 722972 w 1037297"/>
                  <a:gd name="connsiteY158" fmla="*/ 205474 h 838042"/>
                  <a:gd name="connsiteX159" fmla="*/ 719162 w 1037297"/>
                  <a:gd name="connsiteY159" fmla="*/ 211189 h 838042"/>
                  <a:gd name="connsiteX160" fmla="*/ 713447 w 1037297"/>
                  <a:gd name="connsiteY160" fmla="*/ 213094 h 838042"/>
                  <a:gd name="connsiteX161" fmla="*/ 707732 w 1037297"/>
                  <a:gd name="connsiteY161" fmla="*/ 216904 h 838042"/>
                  <a:gd name="connsiteX162" fmla="*/ 702017 w 1037297"/>
                  <a:gd name="connsiteY162" fmla="*/ 222619 h 838042"/>
                  <a:gd name="connsiteX163" fmla="*/ 694397 w 1037297"/>
                  <a:gd name="connsiteY163" fmla="*/ 226429 h 838042"/>
                  <a:gd name="connsiteX164" fmla="*/ 652487 w 1037297"/>
                  <a:gd name="connsiteY164" fmla="*/ 255004 h 838042"/>
                  <a:gd name="connsiteX165" fmla="*/ 639152 w 1037297"/>
                  <a:gd name="connsiteY165" fmla="*/ 266434 h 838042"/>
                  <a:gd name="connsiteX166" fmla="*/ 629627 w 1037297"/>
                  <a:gd name="connsiteY166" fmla="*/ 283579 h 838042"/>
                  <a:gd name="connsiteX167" fmla="*/ 604862 w 1037297"/>
                  <a:gd name="connsiteY167" fmla="*/ 289294 h 838042"/>
                  <a:gd name="connsiteX168" fmla="*/ 591527 w 1037297"/>
                  <a:gd name="connsiteY168" fmla="*/ 293104 h 838042"/>
                  <a:gd name="connsiteX169" fmla="*/ 576287 w 1037297"/>
                  <a:gd name="connsiteY169" fmla="*/ 291199 h 838042"/>
                  <a:gd name="connsiteX170" fmla="*/ 564857 w 1037297"/>
                  <a:gd name="connsiteY170" fmla="*/ 287389 h 838042"/>
                  <a:gd name="connsiteX171" fmla="*/ 553427 w 1037297"/>
                  <a:gd name="connsiteY171" fmla="*/ 283579 h 838042"/>
                  <a:gd name="connsiteX172" fmla="*/ 541997 w 1037297"/>
                  <a:gd name="connsiteY172" fmla="*/ 279769 h 838042"/>
                  <a:gd name="connsiteX173" fmla="*/ 536282 w 1037297"/>
                  <a:gd name="connsiteY173" fmla="*/ 277864 h 838042"/>
                  <a:gd name="connsiteX174" fmla="*/ 530567 w 1037297"/>
                  <a:gd name="connsiteY174" fmla="*/ 274054 h 838042"/>
                  <a:gd name="connsiteX175" fmla="*/ 519137 w 1037297"/>
                  <a:gd name="connsiteY175" fmla="*/ 268339 h 838042"/>
                  <a:gd name="connsiteX176" fmla="*/ 511517 w 1037297"/>
                  <a:gd name="connsiteY176" fmla="*/ 256909 h 838042"/>
                  <a:gd name="connsiteX177" fmla="*/ 507707 w 1037297"/>
                  <a:gd name="connsiteY177" fmla="*/ 235954 h 838042"/>
                  <a:gd name="connsiteX178" fmla="*/ 509612 w 1037297"/>
                  <a:gd name="connsiteY178" fmla="*/ 171184 h 838042"/>
                  <a:gd name="connsiteX179" fmla="*/ 508314 w 1037297"/>
                  <a:gd name="connsiteY179" fmla="*/ 73485 h 838042"/>
                  <a:gd name="connsiteX180" fmla="*/ 454116 w 1037297"/>
                  <a:gd name="connsiteY180" fmla="*/ 11248 h 838042"/>
                  <a:gd name="connsiteX181" fmla="*/ 435401 w 1037297"/>
                  <a:gd name="connsiteY181" fmla="*/ 68523 h 838042"/>
                  <a:gd name="connsiteX182" fmla="*/ 427697 w 1037297"/>
                  <a:gd name="connsiteY182" fmla="*/ 137103 h 838042"/>
                  <a:gd name="connsiteX183" fmla="*/ 420077 w 1037297"/>
                  <a:gd name="connsiteY183" fmla="*/ 169279 h 838042"/>
                  <a:gd name="connsiteX184" fmla="*/ 416267 w 1037297"/>
                  <a:gd name="connsiteY184" fmla="*/ 186424 h 838042"/>
                  <a:gd name="connsiteX185" fmla="*/ 420077 w 1037297"/>
                  <a:gd name="connsiteY185" fmla="*/ 207379 h 838042"/>
                  <a:gd name="connsiteX186" fmla="*/ 423887 w 1037297"/>
                  <a:gd name="connsiteY186" fmla="*/ 213094 h 838042"/>
                  <a:gd name="connsiteX187" fmla="*/ 427697 w 1037297"/>
                  <a:gd name="connsiteY187" fmla="*/ 224524 h 838042"/>
                  <a:gd name="connsiteX188" fmla="*/ 425792 w 1037297"/>
                  <a:gd name="connsiteY188" fmla="*/ 251194 h 838042"/>
                  <a:gd name="connsiteX189" fmla="*/ 420077 w 1037297"/>
                  <a:gd name="connsiteY189" fmla="*/ 253099 h 838042"/>
                  <a:gd name="connsiteX190" fmla="*/ 414362 w 1037297"/>
                  <a:gd name="connsiteY190" fmla="*/ 256909 h 838042"/>
                  <a:gd name="connsiteX191" fmla="*/ 423887 w 1037297"/>
                  <a:gd name="connsiteY191"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58202 w 1037297"/>
                  <a:gd name="connsiteY116" fmla="*/ 426454 h 838042"/>
                  <a:gd name="connsiteX117" fmla="*/ 726782 w 1037297"/>
                  <a:gd name="connsiteY117" fmla="*/ 405499 h 838042"/>
                  <a:gd name="connsiteX118" fmla="*/ 844892 w 1037297"/>
                  <a:gd name="connsiteY118" fmla="*/ 407404 h 838042"/>
                  <a:gd name="connsiteX119" fmla="*/ 873467 w 1037297"/>
                  <a:gd name="connsiteY119" fmla="*/ 409309 h 838042"/>
                  <a:gd name="connsiteX120" fmla="*/ 902042 w 1037297"/>
                  <a:gd name="connsiteY120" fmla="*/ 415024 h 838042"/>
                  <a:gd name="connsiteX121" fmla="*/ 924902 w 1037297"/>
                  <a:gd name="connsiteY121" fmla="*/ 418834 h 838042"/>
                  <a:gd name="connsiteX122" fmla="*/ 953477 w 1037297"/>
                  <a:gd name="connsiteY122" fmla="*/ 424549 h 838042"/>
                  <a:gd name="connsiteX123" fmla="*/ 959192 w 1037297"/>
                  <a:gd name="connsiteY123" fmla="*/ 424549 h 838042"/>
                  <a:gd name="connsiteX124" fmla="*/ 1004912 w 1037297"/>
                  <a:gd name="connsiteY124" fmla="*/ 422644 h 838042"/>
                  <a:gd name="connsiteX125" fmla="*/ 1033487 w 1037297"/>
                  <a:gd name="connsiteY125" fmla="*/ 415024 h 838042"/>
                  <a:gd name="connsiteX126" fmla="*/ 1037297 w 1037297"/>
                  <a:gd name="connsiteY126" fmla="*/ 409309 h 838042"/>
                  <a:gd name="connsiteX127" fmla="*/ 1035392 w 1037297"/>
                  <a:gd name="connsiteY127" fmla="*/ 390259 h 838042"/>
                  <a:gd name="connsiteX128" fmla="*/ 1020514 w 1037297"/>
                  <a:gd name="connsiteY128" fmla="*/ 377797 h 838042"/>
                  <a:gd name="connsiteX129" fmla="*/ 964889 w 1037297"/>
                  <a:gd name="connsiteY129" fmla="*/ 358029 h 838042"/>
                  <a:gd name="connsiteX130" fmla="*/ 907856 w 1037297"/>
                  <a:gd name="connsiteY130" fmla="*/ 350516 h 838042"/>
                  <a:gd name="connsiteX131" fmla="*/ 827747 w 1037297"/>
                  <a:gd name="connsiteY131" fmla="*/ 357874 h 838042"/>
                  <a:gd name="connsiteX132" fmla="*/ 822032 w 1037297"/>
                  <a:gd name="connsiteY132" fmla="*/ 359779 h 838042"/>
                  <a:gd name="connsiteX133" fmla="*/ 732497 w 1037297"/>
                  <a:gd name="connsiteY133" fmla="*/ 361684 h 838042"/>
                  <a:gd name="connsiteX134" fmla="*/ 671537 w 1037297"/>
                  <a:gd name="connsiteY134" fmla="*/ 369304 h 838042"/>
                  <a:gd name="connsiteX135" fmla="*/ 648677 w 1037297"/>
                  <a:gd name="connsiteY135" fmla="*/ 373114 h 838042"/>
                  <a:gd name="connsiteX136" fmla="*/ 644867 w 1037297"/>
                  <a:gd name="connsiteY136" fmla="*/ 361684 h 838042"/>
                  <a:gd name="connsiteX137" fmla="*/ 642962 w 1037297"/>
                  <a:gd name="connsiteY137" fmla="*/ 355969 h 838042"/>
                  <a:gd name="connsiteX138" fmla="*/ 644867 w 1037297"/>
                  <a:gd name="connsiteY138" fmla="*/ 338824 h 838042"/>
                  <a:gd name="connsiteX139" fmla="*/ 646772 w 1037297"/>
                  <a:gd name="connsiteY139" fmla="*/ 333109 h 838042"/>
                  <a:gd name="connsiteX140" fmla="*/ 663917 w 1037297"/>
                  <a:gd name="connsiteY140" fmla="*/ 323584 h 838042"/>
                  <a:gd name="connsiteX141" fmla="*/ 675347 w 1037297"/>
                  <a:gd name="connsiteY141" fmla="*/ 315964 h 838042"/>
                  <a:gd name="connsiteX142" fmla="*/ 677252 w 1037297"/>
                  <a:gd name="connsiteY142" fmla="*/ 310249 h 838042"/>
                  <a:gd name="connsiteX143" fmla="*/ 682967 w 1037297"/>
                  <a:gd name="connsiteY143" fmla="*/ 308344 h 838042"/>
                  <a:gd name="connsiteX144" fmla="*/ 688682 w 1037297"/>
                  <a:gd name="connsiteY144" fmla="*/ 304534 h 838042"/>
                  <a:gd name="connsiteX145" fmla="*/ 698207 w 1037297"/>
                  <a:gd name="connsiteY145" fmla="*/ 295009 h 838042"/>
                  <a:gd name="connsiteX146" fmla="*/ 707732 w 1037297"/>
                  <a:gd name="connsiteY146" fmla="*/ 283579 h 838042"/>
                  <a:gd name="connsiteX147" fmla="*/ 719162 w 1037297"/>
                  <a:gd name="connsiteY147" fmla="*/ 275959 h 838042"/>
                  <a:gd name="connsiteX148" fmla="*/ 734402 w 1037297"/>
                  <a:gd name="connsiteY148" fmla="*/ 262624 h 838042"/>
                  <a:gd name="connsiteX149" fmla="*/ 743927 w 1037297"/>
                  <a:gd name="connsiteY149" fmla="*/ 251194 h 838042"/>
                  <a:gd name="connsiteX150" fmla="*/ 755357 w 1037297"/>
                  <a:gd name="connsiteY150" fmla="*/ 241669 h 838042"/>
                  <a:gd name="connsiteX151" fmla="*/ 761072 w 1037297"/>
                  <a:gd name="connsiteY151" fmla="*/ 230239 h 838042"/>
                  <a:gd name="connsiteX152" fmla="*/ 762977 w 1037297"/>
                  <a:gd name="connsiteY152" fmla="*/ 224524 h 838042"/>
                  <a:gd name="connsiteX153" fmla="*/ 768692 w 1037297"/>
                  <a:gd name="connsiteY153" fmla="*/ 213094 h 838042"/>
                  <a:gd name="connsiteX154" fmla="*/ 766787 w 1037297"/>
                  <a:gd name="connsiteY154" fmla="*/ 197854 h 838042"/>
                  <a:gd name="connsiteX155" fmla="*/ 761072 w 1037297"/>
                  <a:gd name="connsiteY155" fmla="*/ 195949 h 838042"/>
                  <a:gd name="connsiteX156" fmla="*/ 740117 w 1037297"/>
                  <a:gd name="connsiteY156" fmla="*/ 197854 h 838042"/>
                  <a:gd name="connsiteX157" fmla="*/ 734402 w 1037297"/>
                  <a:gd name="connsiteY157" fmla="*/ 201664 h 838042"/>
                  <a:gd name="connsiteX158" fmla="*/ 722972 w 1037297"/>
                  <a:gd name="connsiteY158" fmla="*/ 205474 h 838042"/>
                  <a:gd name="connsiteX159" fmla="*/ 719162 w 1037297"/>
                  <a:gd name="connsiteY159" fmla="*/ 211189 h 838042"/>
                  <a:gd name="connsiteX160" fmla="*/ 713447 w 1037297"/>
                  <a:gd name="connsiteY160" fmla="*/ 213094 h 838042"/>
                  <a:gd name="connsiteX161" fmla="*/ 707732 w 1037297"/>
                  <a:gd name="connsiteY161" fmla="*/ 216904 h 838042"/>
                  <a:gd name="connsiteX162" fmla="*/ 702017 w 1037297"/>
                  <a:gd name="connsiteY162" fmla="*/ 222619 h 838042"/>
                  <a:gd name="connsiteX163" fmla="*/ 694397 w 1037297"/>
                  <a:gd name="connsiteY163" fmla="*/ 226429 h 838042"/>
                  <a:gd name="connsiteX164" fmla="*/ 652487 w 1037297"/>
                  <a:gd name="connsiteY164" fmla="*/ 255004 h 838042"/>
                  <a:gd name="connsiteX165" fmla="*/ 639152 w 1037297"/>
                  <a:gd name="connsiteY165" fmla="*/ 266434 h 838042"/>
                  <a:gd name="connsiteX166" fmla="*/ 629627 w 1037297"/>
                  <a:gd name="connsiteY166" fmla="*/ 283579 h 838042"/>
                  <a:gd name="connsiteX167" fmla="*/ 604862 w 1037297"/>
                  <a:gd name="connsiteY167" fmla="*/ 289294 h 838042"/>
                  <a:gd name="connsiteX168" fmla="*/ 591527 w 1037297"/>
                  <a:gd name="connsiteY168" fmla="*/ 293104 h 838042"/>
                  <a:gd name="connsiteX169" fmla="*/ 576287 w 1037297"/>
                  <a:gd name="connsiteY169" fmla="*/ 291199 h 838042"/>
                  <a:gd name="connsiteX170" fmla="*/ 564857 w 1037297"/>
                  <a:gd name="connsiteY170" fmla="*/ 287389 h 838042"/>
                  <a:gd name="connsiteX171" fmla="*/ 553427 w 1037297"/>
                  <a:gd name="connsiteY171" fmla="*/ 283579 h 838042"/>
                  <a:gd name="connsiteX172" fmla="*/ 541997 w 1037297"/>
                  <a:gd name="connsiteY172" fmla="*/ 279769 h 838042"/>
                  <a:gd name="connsiteX173" fmla="*/ 536282 w 1037297"/>
                  <a:gd name="connsiteY173" fmla="*/ 277864 h 838042"/>
                  <a:gd name="connsiteX174" fmla="*/ 530567 w 1037297"/>
                  <a:gd name="connsiteY174" fmla="*/ 274054 h 838042"/>
                  <a:gd name="connsiteX175" fmla="*/ 519137 w 1037297"/>
                  <a:gd name="connsiteY175" fmla="*/ 268339 h 838042"/>
                  <a:gd name="connsiteX176" fmla="*/ 511517 w 1037297"/>
                  <a:gd name="connsiteY176" fmla="*/ 256909 h 838042"/>
                  <a:gd name="connsiteX177" fmla="*/ 507707 w 1037297"/>
                  <a:gd name="connsiteY177" fmla="*/ 235954 h 838042"/>
                  <a:gd name="connsiteX178" fmla="*/ 509612 w 1037297"/>
                  <a:gd name="connsiteY178" fmla="*/ 171184 h 838042"/>
                  <a:gd name="connsiteX179" fmla="*/ 508314 w 1037297"/>
                  <a:gd name="connsiteY179" fmla="*/ 73485 h 838042"/>
                  <a:gd name="connsiteX180" fmla="*/ 454116 w 1037297"/>
                  <a:gd name="connsiteY180" fmla="*/ 11248 h 838042"/>
                  <a:gd name="connsiteX181" fmla="*/ 435401 w 1037297"/>
                  <a:gd name="connsiteY181" fmla="*/ 68523 h 838042"/>
                  <a:gd name="connsiteX182" fmla="*/ 427697 w 1037297"/>
                  <a:gd name="connsiteY182" fmla="*/ 137103 h 838042"/>
                  <a:gd name="connsiteX183" fmla="*/ 420077 w 1037297"/>
                  <a:gd name="connsiteY183" fmla="*/ 169279 h 838042"/>
                  <a:gd name="connsiteX184" fmla="*/ 416267 w 1037297"/>
                  <a:gd name="connsiteY184" fmla="*/ 186424 h 838042"/>
                  <a:gd name="connsiteX185" fmla="*/ 420077 w 1037297"/>
                  <a:gd name="connsiteY185" fmla="*/ 207379 h 838042"/>
                  <a:gd name="connsiteX186" fmla="*/ 423887 w 1037297"/>
                  <a:gd name="connsiteY186" fmla="*/ 213094 h 838042"/>
                  <a:gd name="connsiteX187" fmla="*/ 427697 w 1037297"/>
                  <a:gd name="connsiteY187" fmla="*/ 224524 h 838042"/>
                  <a:gd name="connsiteX188" fmla="*/ 425792 w 1037297"/>
                  <a:gd name="connsiteY188" fmla="*/ 251194 h 838042"/>
                  <a:gd name="connsiteX189" fmla="*/ 420077 w 1037297"/>
                  <a:gd name="connsiteY189" fmla="*/ 253099 h 838042"/>
                  <a:gd name="connsiteX190" fmla="*/ 414362 w 1037297"/>
                  <a:gd name="connsiteY190" fmla="*/ 256909 h 838042"/>
                  <a:gd name="connsiteX191" fmla="*/ 423887 w 1037297"/>
                  <a:gd name="connsiteY191"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58202 w 1037297"/>
                  <a:gd name="connsiteY116" fmla="*/ 426454 h 838042"/>
                  <a:gd name="connsiteX117" fmla="*/ 726782 w 1037297"/>
                  <a:gd name="connsiteY117" fmla="*/ 405499 h 838042"/>
                  <a:gd name="connsiteX118" fmla="*/ 844892 w 1037297"/>
                  <a:gd name="connsiteY118" fmla="*/ 407404 h 838042"/>
                  <a:gd name="connsiteX119" fmla="*/ 873467 w 1037297"/>
                  <a:gd name="connsiteY119" fmla="*/ 409309 h 838042"/>
                  <a:gd name="connsiteX120" fmla="*/ 902042 w 1037297"/>
                  <a:gd name="connsiteY120" fmla="*/ 415024 h 838042"/>
                  <a:gd name="connsiteX121" fmla="*/ 924902 w 1037297"/>
                  <a:gd name="connsiteY121" fmla="*/ 418834 h 838042"/>
                  <a:gd name="connsiteX122" fmla="*/ 953477 w 1037297"/>
                  <a:gd name="connsiteY122" fmla="*/ 424549 h 838042"/>
                  <a:gd name="connsiteX123" fmla="*/ 1004912 w 1037297"/>
                  <a:gd name="connsiteY123" fmla="*/ 422644 h 838042"/>
                  <a:gd name="connsiteX124" fmla="*/ 1033487 w 1037297"/>
                  <a:gd name="connsiteY124" fmla="*/ 415024 h 838042"/>
                  <a:gd name="connsiteX125" fmla="*/ 1037297 w 1037297"/>
                  <a:gd name="connsiteY125" fmla="*/ 409309 h 838042"/>
                  <a:gd name="connsiteX126" fmla="*/ 1035392 w 1037297"/>
                  <a:gd name="connsiteY126" fmla="*/ 390259 h 838042"/>
                  <a:gd name="connsiteX127" fmla="*/ 1020514 w 1037297"/>
                  <a:gd name="connsiteY127" fmla="*/ 377797 h 838042"/>
                  <a:gd name="connsiteX128" fmla="*/ 964889 w 1037297"/>
                  <a:gd name="connsiteY128" fmla="*/ 358029 h 838042"/>
                  <a:gd name="connsiteX129" fmla="*/ 907856 w 1037297"/>
                  <a:gd name="connsiteY129" fmla="*/ 350516 h 838042"/>
                  <a:gd name="connsiteX130" fmla="*/ 827747 w 1037297"/>
                  <a:gd name="connsiteY130" fmla="*/ 357874 h 838042"/>
                  <a:gd name="connsiteX131" fmla="*/ 822032 w 1037297"/>
                  <a:gd name="connsiteY131" fmla="*/ 359779 h 838042"/>
                  <a:gd name="connsiteX132" fmla="*/ 732497 w 1037297"/>
                  <a:gd name="connsiteY132" fmla="*/ 361684 h 838042"/>
                  <a:gd name="connsiteX133" fmla="*/ 671537 w 1037297"/>
                  <a:gd name="connsiteY133" fmla="*/ 369304 h 838042"/>
                  <a:gd name="connsiteX134" fmla="*/ 648677 w 1037297"/>
                  <a:gd name="connsiteY134" fmla="*/ 373114 h 838042"/>
                  <a:gd name="connsiteX135" fmla="*/ 644867 w 1037297"/>
                  <a:gd name="connsiteY135" fmla="*/ 361684 h 838042"/>
                  <a:gd name="connsiteX136" fmla="*/ 642962 w 1037297"/>
                  <a:gd name="connsiteY136" fmla="*/ 355969 h 838042"/>
                  <a:gd name="connsiteX137" fmla="*/ 644867 w 1037297"/>
                  <a:gd name="connsiteY137" fmla="*/ 338824 h 838042"/>
                  <a:gd name="connsiteX138" fmla="*/ 646772 w 1037297"/>
                  <a:gd name="connsiteY138" fmla="*/ 333109 h 838042"/>
                  <a:gd name="connsiteX139" fmla="*/ 663917 w 1037297"/>
                  <a:gd name="connsiteY139" fmla="*/ 323584 h 838042"/>
                  <a:gd name="connsiteX140" fmla="*/ 675347 w 1037297"/>
                  <a:gd name="connsiteY140" fmla="*/ 315964 h 838042"/>
                  <a:gd name="connsiteX141" fmla="*/ 677252 w 1037297"/>
                  <a:gd name="connsiteY141" fmla="*/ 310249 h 838042"/>
                  <a:gd name="connsiteX142" fmla="*/ 682967 w 1037297"/>
                  <a:gd name="connsiteY142" fmla="*/ 308344 h 838042"/>
                  <a:gd name="connsiteX143" fmla="*/ 688682 w 1037297"/>
                  <a:gd name="connsiteY143" fmla="*/ 304534 h 838042"/>
                  <a:gd name="connsiteX144" fmla="*/ 698207 w 1037297"/>
                  <a:gd name="connsiteY144" fmla="*/ 295009 h 838042"/>
                  <a:gd name="connsiteX145" fmla="*/ 707732 w 1037297"/>
                  <a:gd name="connsiteY145" fmla="*/ 283579 h 838042"/>
                  <a:gd name="connsiteX146" fmla="*/ 719162 w 1037297"/>
                  <a:gd name="connsiteY146" fmla="*/ 275959 h 838042"/>
                  <a:gd name="connsiteX147" fmla="*/ 734402 w 1037297"/>
                  <a:gd name="connsiteY147" fmla="*/ 262624 h 838042"/>
                  <a:gd name="connsiteX148" fmla="*/ 743927 w 1037297"/>
                  <a:gd name="connsiteY148" fmla="*/ 251194 h 838042"/>
                  <a:gd name="connsiteX149" fmla="*/ 755357 w 1037297"/>
                  <a:gd name="connsiteY149" fmla="*/ 241669 h 838042"/>
                  <a:gd name="connsiteX150" fmla="*/ 761072 w 1037297"/>
                  <a:gd name="connsiteY150" fmla="*/ 230239 h 838042"/>
                  <a:gd name="connsiteX151" fmla="*/ 762977 w 1037297"/>
                  <a:gd name="connsiteY151" fmla="*/ 224524 h 838042"/>
                  <a:gd name="connsiteX152" fmla="*/ 768692 w 1037297"/>
                  <a:gd name="connsiteY152" fmla="*/ 213094 h 838042"/>
                  <a:gd name="connsiteX153" fmla="*/ 766787 w 1037297"/>
                  <a:gd name="connsiteY153" fmla="*/ 197854 h 838042"/>
                  <a:gd name="connsiteX154" fmla="*/ 761072 w 1037297"/>
                  <a:gd name="connsiteY154" fmla="*/ 195949 h 838042"/>
                  <a:gd name="connsiteX155" fmla="*/ 740117 w 1037297"/>
                  <a:gd name="connsiteY155" fmla="*/ 197854 h 838042"/>
                  <a:gd name="connsiteX156" fmla="*/ 734402 w 1037297"/>
                  <a:gd name="connsiteY156" fmla="*/ 201664 h 838042"/>
                  <a:gd name="connsiteX157" fmla="*/ 722972 w 1037297"/>
                  <a:gd name="connsiteY157" fmla="*/ 205474 h 838042"/>
                  <a:gd name="connsiteX158" fmla="*/ 719162 w 1037297"/>
                  <a:gd name="connsiteY158" fmla="*/ 211189 h 838042"/>
                  <a:gd name="connsiteX159" fmla="*/ 713447 w 1037297"/>
                  <a:gd name="connsiteY159" fmla="*/ 213094 h 838042"/>
                  <a:gd name="connsiteX160" fmla="*/ 707732 w 1037297"/>
                  <a:gd name="connsiteY160" fmla="*/ 216904 h 838042"/>
                  <a:gd name="connsiteX161" fmla="*/ 702017 w 1037297"/>
                  <a:gd name="connsiteY161" fmla="*/ 222619 h 838042"/>
                  <a:gd name="connsiteX162" fmla="*/ 694397 w 1037297"/>
                  <a:gd name="connsiteY162" fmla="*/ 226429 h 838042"/>
                  <a:gd name="connsiteX163" fmla="*/ 652487 w 1037297"/>
                  <a:gd name="connsiteY163" fmla="*/ 255004 h 838042"/>
                  <a:gd name="connsiteX164" fmla="*/ 639152 w 1037297"/>
                  <a:gd name="connsiteY164" fmla="*/ 266434 h 838042"/>
                  <a:gd name="connsiteX165" fmla="*/ 629627 w 1037297"/>
                  <a:gd name="connsiteY165" fmla="*/ 283579 h 838042"/>
                  <a:gd name="connsiteX166" fmla="*/ 604862 w 1037297"/>
                  <a:gd name="connsiteY166" fmla="*/ 289294 h 838042"/>
                  <a:gd name="connsiteX167" fmla="*/ 591527 w 1037297"/>
                  <a:gd name="connsiteY167" fmla="*/ 293104 h 838042"/>
                  <a:gd name="connsiteX168" fmla="*/ 576287 w 1037297"/>
                  <a:gd name="connsiteY168" fmla="*/ 291199 h 838042"/>
                  <a:gd name="connsiteX169" fmla="*/ 564857 w 1037297"/>
                  <a:gd name="connsiteY169" fmla="*/ 287389 h 838042"/>
                  <a:gd name="connsiteX170" fmla="*/ 553427 w 1037297"/>
                  <a:gd name="connsiteY170" fmla="*/ 283579 h 838042"/>
                  <a:gd name="connsiteX171" fmla="*/ 541997 w 1037297"/>
                  <a:gd name="connsiteY171" fmla="*/ 279769 h 838042"/>
                  <a:gd name="connsiteX172" fmla="*/ 536282 w 1037297"/>
                  <a:gd name="connsiteY172" fmla="*/ 277864 h 838042"/>
                  <a:gd name="connsiteX173" fmla="*/ 530567 w 1037297"/>
                  <a:gd name="connsiteY173" fmla="*/ 274054 h 838042"/>
                  <a:gd name="connsiteX174" fmla="*/ 519137 w 1037297"/>
                  <a:gd name="connsiteY174" fmla="*/ 268339 h 838042"/>
                  <a:gd name="connsiteX175" fmla="*/ 511517 w 1037297"/>
                  <a:gd name="connsiteY175" fmla="*/ 256909 h 838042"/>
                  <a:gd name="connsiteX176" fmla="*/ 507707 w 1037297"/>
                  <a:gd name="connsiteY176" fmla="*/ 235954 h 838042"/>
                  <a:gd name="connsiteX177" fmla="*/ 509612 w 1037297"/>
                  <a:gd name="connsiteY177" fmla="*/ 171184 h 838042"/>
                  <a:gd name="connsiteX178" fmla="*/ 508314 w 1037297"/>
                  <a:gd name="connsiteY178" fmla="*/ 73485 h 838042"/>
                  <a:gd name="connsiteX179" fmla="*/ 454116 w 1037297"/>
                  <a:gd name="connsiteY179" fmla="*/ 11248 h 838042"/>
                  <a:gd name="connsiteX180" fmla="*/ 435401 w 1037297"/>
                  <a:gd name="connsiteY180" fmla="*/ 68523 h 838042"/>
                  <a:gd name="connsiteX181" fmla="*/ 427697 w 1037297"/>
                  <a:gd name="connsiteY181" fmla="*/ 137103 h 838042"/>
                  <a:gd name="connsiteX182" fmla="*/ 420077 w 1037297"/>
                  <a:gd name="connsiteY182" fmla="*/ 169279 h 838042"/>
                  <a:gd name="connsiteX183" fmla="*/ 416267 w 1037297"/>
                  <a:gd name="connsiteY183" fmla="*/ 186424 h 838042"/>
                  <a:gd name="connsiteX184" fmla="*/ 420077 w 1037297"/>
                  <a:gd name="connsiteY184" fmla="*/ 207379 h 838042"/>
                  <a:gd name="connsiteX185" fmla="*/ 423887 w 1037297"/>
                  <a:gd name="connsiteY185" fmla="*/ 213094 h 838042"/>
                  <a:gd name="connsiteX186" fmla="*/ 427697 w 1037297"/>
                  <a:gd name="connsiteY186" fmla="*/ 224524 h 838042"/>
                  <a:gd name="connsiteX187" fmla="*/ 425792 w 1037297"/>
                  <a:gd name="connsiteY187" fmla="*/ 251194 h 838042"/>
                  <a:gd name="connsiteX188" fmla="*/ 420077 w 1037297"/>
                  <a:gd name="connsiteY188" fmla="*/ 253099 h 838042"/>
                  <a:gd name="connsiteX189" fmla="*/ 414362 w 1037297"/>
                  <a:gd name="connsiteY189" fmla="*/ 256909 h 838042"/>
                  <a:gd name="connsiteX190" fmla="*/ 423887 w 1037297"/>
                  <a:gd name="connsiteY190"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58202 w 1037297"/>
                  <a:gd name="connsiteY116" fmla="*/ 426454 h 838042"/>
                  <a:gd name="connsiteX117" fmla="*/ 726782 w 1037297"/>
                  <a:gd name="connsiteY117" fmla="*/ 405499 h 838042"/>
                  <a:gd name="connsiteX118" fmla="*/ 844892 w 1037297"/>
                  <a:gd name="connsiteY118" fmla="*/ 407404 h 838042"/>
                  <a:gd name="connsiteX119" fmla="*/ 873467 w 1037297"/>
                  <a:gd name="connsiteY119" fmla="*/ 409309 h 838042"/>
                  <a:gd name="connsiteX120" fmla="*/ 902042 w 1037297"/>
                  <a:gd name="connsiteY120" fmla="*/ 415024 h 838042"/>
                  <a:gd name="connsiteX121" fmla="*/ 953477 w 1037297"/>
                  <a:gd name="connsiteY121" fmla="*/ 424549 h 838042"/>
                  <a:gd name="connsiteX122" fmla="*/ 1004912 w 1037297"/>
                  <a:gd name="connsiteY122" fmla="*/ 422644 h 838042"/>
                  <a:gd name="connsiteX123" fmla="*/ 1033487 w 1037297"/>
                  <a:gd name="connsiteY123" fmla="*/ 415024 h 838042"/>
                  <a:gd name="connsiteX124" fmla="*/ 1037297 w 1037297"/>
                  <a:gd name="connsiteY124" fmla="*/ 409309 h 838042"/>
                  <a:gd name="connsiteX125" fmla="*/ 1035392 w 1037297"/>
                  <a:gd name="connsiteY125" fmla="*/ 390259 h 838042"/>
                  <a:gd name="connsiteX126" fmla="*/ 1020514 w 1037297"/>
                  <a:gd name="connsiteY126" fmla="*/ 377797 h 838042"/>
                  <a:gd name="connsiteX127" fmla="*/ 964889 w 1037297"/>
                  <a:gd name="connsiteY127" fmla="*/ 358029 h 838042"/>
                  <a:gd name="connsiteX128" fmla="*/ 907856 w 1037297"/>
                  <a:gd name="connsiteY128" fmla="*/ 350516 h 838042"/>
                  <a:gd name="connsiteX129" fmla="*/ 827747 w 1037297"/>
                  <a:gd name="connsiteY129" fmla="*/ 357874 h 838042"/>
                  <a:gd name="connsiteX130" fmla="*/ 822032 w 1037297"/>
                  <a:gd name="connsiteY130" fmla="*/ 359779 h 838042"/>
                  <a:gd name="connsiteX131" fmla="*/ 732497 w 1037297"/>
                  <a:gd name="connsiteY131" fmla="*/ 361684 h 838042"/>
                  <a:gd name="connsiteX132" fmla="*/ 671537 w 1037297"/>
                  <a:gd name="connsiteY132" fmla="*/ 369304 h 838042"/>
                  <a:gd name="connsiteX133" fmla="*/ 648677 w 1037297"/>
                  <a:gd name="connsiteY133" fmla="*/ 373114 h 838042"/>
                  <a:gd name="connsiteX134" fmla="*/ 644867 w 1037297"/>
                  <a:gd name="connsiteY134" fmla="*/ 361684 h 838042"/>
                  <a:gd name="connsiteX135" fmla="*/ 642962 w 1037297"/>
                  <a:gd name="connsiteY135" fmla="*/ 355969 h 838042"/>
                  <a:gd name="connsiteX136" fmla="*/ 644867 w 1037297"/>
                  <a:gd name="connsiteY136" fmla="*/ 338824 h 838042"/>
                  <a:gd name="connsiteX137" fmla="*/ 646772 w 1037297"/>
                  <a:gd name="connsiteY137" fmla="*/ 333109 h 838042"/>
                  <a:gd name="connsiteX138" fmla="*/ 663917 w 1037297"/>
                  <a:gd name="connsiteY138" fmla="*/ 323584 h 838042"/>
                  <a:gd name="connsiteX139" fmla="*/ 675347 w 1037297"/>
                  <a:gd name="connsiteY139" fmla="*/ 315964 h 838042"/>
                  <a:gd name="connsiteX140" fmla="*/ 677252 w 1037297"/>
                  <a:gd name="connsiteY140" fmla="*/ 310249 h 838042"/>
                  <a:gd name="connsiteX141" fmla="*/ 682967 w 1037297"/>
                  <a:gd name="connsiteY141" fmla="*/ 308344 h 838042"/>
                  <a:gd name="connsiteX142" fmla="*/ 688682 w 1037297"/>
                  <a:gd name="connsiteY142" fmla="*/ 304534 h 838042"/>
                  <a:gd name="connsiteX143" fmla="*/ 698207 w 1037297"/>
                  <a:gd name="connsiteY143" fmla="*/ 295009 h 838042"/>
                  <a:gd name="connsiteX144" fmla="*/ 707732 w 1037297"/>
                  <a:gd name="connsiteY144" fmla="*/ 283579 h 838042"/>
                  <a:gd name="connsiteX145" fmla="*/ 719162 w 1037297"/>
                  <a:gd name="connsiteY145" fmla="*/ 275959 h 838042"/>
                  <a:gd name="connsiteX146" fmla="*/ 734402 w 1037297"/>
                  <a:gd name="connsiteY146" fmla="*/ 262624 h 838042"/>
                  <a:gd name="connsiteX147" fmla="*/ 743927 w 1037297"/>
                  <a:gd name="connsiteY147" fmla="*/ 251194 h 838042"/>
                  <a:gd name="connsiteX148" fmla="*/ 755357 w 1037297"/>
                  <a:gd name="connsiteY148" fmla="*/ 241669 h 838042"/>
                  <a:gd name="connsiteX149" fmla="*/ 761072 w 1037297"/>
                  <a:gd name="connsiteY149" fmla="*/ 230239 h 838042"/>
                  <a:gd name="connsiteX150" fmla="*/ 762977 w 1037297"/>
                  <a:gd name="connsiteY150" fmla="*/ 224524 h 838042"/>
                  <a:gd name="connsiteX151" fmla="*/ 768692 w 1037297"/>
                  <a:gd name="connsiteY151" fmla="*/ 213094 h 838042"/>
                  <a:gd name="connsiteX152" fmla="*/ 766787 w 1037297"/>
                  <a:gd name="connsiteY152" fmla="*/ 197854 h 838042"/>
                  <a:gd name="connsiteX153" fmla="*/ 761072 w 1037297"/>
                  <a:gd name="connsiteY153" fmla="*/ 195949 h 838042"/>
                  <a:gd name="connsiteX154" fmla="*/ 740117 w 1037297"/>
                  <a:gd name="connsiteY154" fmla="*/ 197854 h 838042"/>
                  <a:gd name="connsiteX155" fmla="*/ 734402 w 1037297"/>
                  <a:gd name="connsiteY155" fmla="*/ 201664 h 838042"/>
                  <a:gd name="connsiteX156" fmla="*/ 722972 w 1037297"/>
                  <a:gd name="connsiteY156" fmla="*/ 205474 h 838042"/>
                  <a:gd name="connsiteX157" fmla="*/ 719162 w 1037297"/>
                  <a:gd name="connsiteY157" fmla="*/ 211189 h 838042"/>
                  <a:gd name="connsiteX158" fmla="*/ 713447 w 1037297"/>
                  <a:gd name="connsiteY158" fmla="*/ 213094 h 838042"/>
                  <a:gd name="connsiteX159" fmla="*/ 707732 w 1037297"/>
                  <a:gd name="connsiteY159" fmla="*/ 216904 h 838042"/>
                  <a:gd name="connsiteX160" fmla="*/ 702017 w 1037297"/>
                  <a:gd name="connsiteY160" fmla="*/ 222619 h 838042"/>
                  <a:gd name="connsiteX161" fmla="*/ 694397 w 1037297"/>
                  <a:gd name="connsiteY161" fmla="*/ 226429 h 838042"/>
                  <a:gd name="connsiteX162" fmla="*/ 652487 w 1037297"/>
                  <a:gd name="connsiteY162" fmla="*/ 255004 h 838042"/>
                  <a:gd name="connsiteX163" fmla="*/ 639152 w 1037297"/>
                  <a:gd name="connsiteY163" fmla="*/ 266434 h 838042"/>
                  <a:gd name="connsiteX164" fmla="*/ 629627 w 1037297"/>
                  <a:gd name="connsiteY164" fmla="*/ 283579 h 838042"/>
                  <a:gd name="connsiteX165" fmla="*/ 604862 w 1037297"/>
                  <a:gd name="connsiteY165" fmla="*/ 289294 h 838042"/>
                  <a:gd name="connsiteX166" fmla="*/ 591527 w 1037297"/>
                  <a:gd name="connsiteY166" fmla="*/ 293104 h 838042"/>
                  <a:gd name="connsiteX167" fmla="*/ 576287 w 1037297"/>
                  <a:gd name="connsiteY167" fmla="*/ 291199 h 838042"/>
                  <a:gd name="connsiteX168" fmla="*/ 564857 w 1037297"/>
                  <a:gd name="connsiteY168" fmla="*/ 287389 h 838042"/>
                  <a:gd name="connsiteX169" fmla="*/ 553427 w 1037297"/>
                  <a:gd name="connsiteY169" fmla="*/ 283579 h 838042"/>
                  <a:gd name="connsiteX170" fmla="*/ 541997 w 1037297"/>
                  <a:gd name="connsiteY170" fmla="*/ 279769 h 838042"/>
                  <a:gd name="connsiteX171" fmla="*/ 536282 w 1037297"/>
                  <a:gd name="connsiteY171" fmla="*/ 277864 h 838042"/>
                  <a:gd name="connsiteX172" fmla="*/ 530567 w 1037297"/>
                  <a:gd name="connsiteY172" fmla="*/ 274054 h 838042"/>
                  <a:gd name="connsiteX173" fmla="*/ 519137 w 1037297"/>
                  <a:gd name="connsiteY173" fmla="*/ 268339 h 838042"/>
                  <a:gd name="connsiteX174" fmla="*/ 511517 w 1037297"/>
                  <a:gd name="connsiteY174" fmla="*/ 256909 h 838042"/>
                  <a:gd name="connsiteX175" fmla="*/ 507707 w 1037297"/>
                  <a:gd name="connsiteY175" fmla="*/ 235954 h 838042"/>
                  <a:gd name="connsiteX176" fmla="*/ 509612 w 1037297"/>
                  <a:gd name="connsiteY176" fmla="*/ 171184 h 838042"/>
                  <a:gd name="connsiteX177" fmla="*/ 508314 w 1037297"/>
                  <a:gd name="connsiteY177" fmla="*/ 73485 h 838042"/>
                  <a:gd name="connsiteX178" fmla="*/ 454116 w 1037297"/>
                  <a:gd name="connsiteY178" fmla="*/ 11248 h 838042"/>
                  <a:gd name="connsiteX179" fmla="*/ 435401 w 1037297"/>
                  <a:gd name="connsiteY179" fmla="*/ 68523 h 838042"/>
                  <a:gd name="connsiteX180" fmla="*/ 427697 w 1037297"/>
                  <a:gd name="connsiteY180" fmla="*/ 137103 h 838042"/>
                  <a:gd name="connsiteX181" fmla="*/ 420077 w 1037297"/>
                  <a:gd name="connsiteY181" fmla="*/ 169279 h 838042"/>
                  <a:gd name="connsiteX182" fmla="*/ 416267 w 1037297"/>
                  <a:gd name="connsiteY182" fmla="*/ 186424 h 838042"/>
                  <a:gd name="connsiteX183" fmla="*/ 420077 w 1037297"/>
                  <a:gd name="connsiteY183" fmla="*/ 207379 h 838042"/>
                  <a:gd name="connsiteX184" fmla="*/ 423887 w 1037297"/>
                  <a:gd name="connsiteY184" fmla="*/ 213094 h 838042"/>
                  <a:gd name="connsiteX185" fmla="*/ 427697 w 1037297"/>
                  <a:gd name="connsiteY185" fmla="*/ 224524 h 838042"/>
                  <a:gd name="connsiteX186" fmla="*/ 425792 w 1037297"/>
                  <a:gd name="connsiteY186" fmla="*/ 251194 h 838042"/>
                  <a:gd name="connsiteX187" fmla="*/ 420077 w 1037297"/>
                  <a:gd name="connsiteY187" fmla="*/ 253099 h 838042"/>
                  <a:gd name="connsiteX188" fmla="*/ 414362 w 1037297"/>
                  <a:gd name="connsiteY188" fmla="*/ 256909 h 838042"/>
                  <a:gd name="connsiteX189" fmla="*/ 423887 w 1037297"/>
                  <a:gd name="connsiteY189" fmla="*/ 253099 h 838042"/>
                  <a:gd name="connsiteX0" fmla="*/ 423887 w 1037165"/>
                  <a:gd name="connsiteY0" fmla="*/ 253099 h 838042"/>
                  <a:gd name="connsiteX1" fmla="*/ 423887 w 1037165"/>
                  <a:gd name="connsiteY1" fmla="*/ 253099 h 838042"/>
                  <a:gd name="connsiteX2" fmla="*/ 397217 w 1037165"/>
                  <a:gd name="connsiteY2" fmla="*/ 262624 h 838042"/>
                  <a:gd name="connsiteX3" fmla="*/ 389597 w 1037165"/>
                  <a:gd name="connsiteY3" fmla="*/ 264529 h 838042"/>
                  <a:gd name="connsiteX4" fmla="*/ 359117 w 1037165"/>
                  <a:gd name="connsiteY4" fmla="*/ 266434 h 838042"/>
                  <a:gd name="connsiteX5" fmla="*/ 353402 w 1037165"/>
                  <a:gd name="connsiteY5" fmla="*/ 270244 h 838042"/>
                  <a:gd name="connsiteX6" fmla="*/ 341972 w 1037165"/>
                  <a:gd name="connsiteY6" fmla="*/ 279769 h 838042"/>
                  <a:gd name="connsiteX7" fmla="*/ 330542 w 1037165"/>
                  <a:gd name="connsiteY7" fmla="*/ 283579 h 838042"/>
                  <a:gd name="connsiteX8" fmla="*/ 315302 w 1037165"/>
                  <a:gd name="connsiteY8" fmla="*/ 289294 h 838042"/>
                  <a:gd name="connsiteX9" fmla="*/ 267677 w 1037165"/>
                  <a:gd name="connsiteY9" fmla="*/ 285484 h 838042"/>
                  <a:gd name="connsiteX10" fmla="*/ 256247 w 1037165"/>
                  <a:gd name="connsiteY10" fmla="*/ 281674 h 838042"/>
                  <a:gd name="connsiteX11" fmla="*/ 244817 w 1037165"/>
                  <a:gd name="connsiteY11" fmla="*/ 277864 h 838042"/>
                  <a:gd name="connsiteX12" fmla="*/ 239102 w 1037165"/>
                  <a:gd name="connsiteY12" fmla="*/ 275959 h 838042"/>
                  <a:gd name="connsiteX13" fmla="*/ 233387 w 1037165"/>
                  <a:gd name="connsiteY13" fmla="*/ 274054 h 838042"/>
                  <a:gd name="connsiteX14" fmla="*/ 221957 w 1037165"/>
                  <a:gd name="connsiteY14" fmla="*/ 272149 h 838042"/>
                  <a:gd name="connsiteX15" fmla="*/ 216242 w 1037165"/>
                  <a:gd name="connsiteY15" fmla="*/ 270244 h 838042"/>
                  <a:gd name="connsiteX16" fmla="*/ 208622 w 1037165"/>
                  <a:gd name="connsiteY16" fmla="*/ 268339 h 838042"/>
                  <a:gd name="connsiteX17" fmla="*/ 197192 w 1037165"/>
                  <a:gd name="connsiteY17" fmla="*/ 264529 h 838042"/>
                  <a:gd name="connsiteX18" fmla="*/ 191477 w 1037165"/>
                  <a:gd name="connsiteY18" fmla="*/ 262624 h 838042"/>
                  <a:gd name="connsiteX19" fmla="*/ 183857 w 1037165"/>
                  <a:gd name="connsiteY19" fmla="*/ 260719 h 838042"/>
                  <a:gd name="connsiteX20" fmla="*/ 172427 w 1037165"/>
                  <a:gd name="connsiteY20" fmla="*/ 255004 h 838042"/>
                  <a:gd name="connsiteX21" fmla="*/ 166712 w 1037165"/>
                  <a:gd name="connsiteY21" fmla="*/ 251194 h 838042"/>
                  <a:gd name="connsiteX22" fmla="*/ 159092 w 1037165"/>
                  <a:gd name="connsiteY22" fmla="*/ 239764 h 838042"/>
                  <a:gd name="connsiteX23" fmla="*/ 147662 w 1037165"/>
                  <a:gd name="connsiteY23" fmla="*/ 235954 h 838042"/>
                  <a:gd name="connsiteX24" fmla="*/ 141947 w 1037165"/>
                  <a:gd name="connsiteY24" fmla="*/ 232144 h 838042"/>
                  <a:gd name="connsiteX25" fmla="*/ 136232 w 1037165"/>
                  <a:gd name="connsiteY25" fmla="*/ 230239 h 838042"/>
                  <a:gd name="connsiteX26" fmla="*/ 119087 w 1037165"/>
                  <a:gd name="connsiteY26" fmla="*/ 226429 h 838042"/>
                  <a:gd name="connsiteX27" fmla="*/ 113372 w 1037165"/>
                  <a:gd name="connsiteY27" fmla="*/ 220714 h 838042"/>
                  <a:gd name="connsiteX28" fmla="*/ 103847 w 1037165"/>
                  <a:gd name="connsiteY28" fmla="*/ 203569 h 838042"/>
                  <a:gd name="connsiteX29" fmla="*/ 86702 w 1037165"/>
                  <a:gd name="connsiteY29" fmla="*/ 195949 h 838042"/>
                  <a:gd name="connsiteX30" fmla="*/ 80987 w 1037165"/>
                  <a:gd name="connsiteY30" fmla="*/ 194044 h 838042"/>
                  <a:gd name="connsiteX31" fmla="*/ 61937 w 1037165"/>
                  <a:gd name="connsiteY31" fmla="*/ 197854 h 838042"/>
                  <a:gd name="connsiteX32" fmla="*/ 56222 w 1037165"/>
                  <a:gd name="connsiteY32" fmla="*/ 201664 h 838042"/>
                  <a:gd name="connsiteX33" fmla="*/ 52412 w 1037165"/>
                  <a:gd name="connsiteY33" fmla="*/ 207379 h 838042"/>
                  <a:gd name="connsiteX34" fmla="*/ 48602 w 1037165"/>
                  <a:gd name="connsiteY34" fmla="*/ 218809 h 838042"/>
                  <a:gd name="connsiteX35" fmla="*/ 52412 w 1037165"/>
                  <a:gd name="connsiteY35" fmla="*/ 256909 h 838042"/>
                  <a:gd name="connsiteX36" fmla="*/ 56222 w 1037165"/>
                  <a:gd name="connsiteY36" fmla="*/ 262624 h 838042"/>
                  <a:gd name="connsiteX37" fmla="*/ 61937 w 1037165"/>
                  <a:gd name="connsiteY37" fmla="*/ 266434 h 838042"/>
                  <a:gd name="connsiteX38" fmla="*/ 65747 w 1037165"/>
                  <a:gd name="connsiteY38" fmla="*/ 272149 h 838042"/>
                  <a:gd name="connsiteX39" fmla="*/ 82892 w 1037165"/>
                  <a:gd name="connsiteY39" fmla="*/ 281674 h 838042"/>
                  <a:gd name="connsiteX40" fmla="*/ 105752 w 1037165"/>
                  <a:gd name="connsiteY40" fmla="*/ 283579 h 838042"/>
                  <a:gd name="connsiteX41" fmla="*/ 126707 w 1037165"/>
                  <a:gd name="connsiteY41" fmla="*/ 289294 h 838042"/>
                  <a:gd name="connsiteX42" fmla="*/ 132422 w 1037165"/>
                  <a:gd name="connsiteY42" fmla="*/ 291199 h 838042"/>
                  <a:gd name="connsiteX43" fmla="*/ 138137 w 1037165"/>
                  <a:gd name="connsiteY43" fmla="*/ 296914 h 838042"/>
                  <a:gd name="connsiteX44" fmla="*/ 145757 w 1037165"/>
                  <a:gd name="connsiteY44" fmla="*/ 298819 h 838042"/>
                  <a:gd name="connsiteX45" fmla="*/ 168617 w 1037165"/>
                  <a:gd name="connsiteY45" fmla="*/ 302629 h 838042"/>
                  <a:gd name="connsiteX46" fmla="*/ 193382 w 1037165"/>
                  <a:gd name="connsiteY46" fmla="*/ 308344 h 838042"/>
                  <a:gd name="connsiteX47" fmla="*/ 210527 w 1037165"/>
                  <a:gd name="connsiteY47" fmla="*/ 314059 h 838042"/>
                  <a:gd name="connsiteX48" fmla="*/ 216242 w 1037165"/>
                  <a:gd name="connsiteY48" fmla="*/ 315964 h 838042"/>
                  <a:gd name="connsiteX49" fmla="*/ 231482 w 1037165"/>
                  <a:gd name="connsiteY49" fmla="*/ 319774 h 838042"/>
                  <a:gd name="connsiteX50" fmla="*/ 250532 w 1037165"/>
                  <a:gd name="connsiteY50" fmla="*/ 325489 h 838042"/>
                  <a:gd name="connsiteX51" fmla="*/ 256247 w 1037165"/>
                  <a:gd name="connsiteY51" fmla="*/ 329299 h 838042"/>
                  <a:gd name="connsiteX52" fmla="*/ 269582 w 1037165"/>
                  <a:gd name="connsiteY52" fmla="*/ 344539 h 838042"/>
                  <a:gd name="connsiteX53" fmla="*/ 275297 w 1037165"/>
                  <a:gd name="connsiteY53" fmla="*/ 363589 h 838042"/>
                  <a:gd name="connsiteX54" fmla="*/ 277202 w 1037165"/>
                  <a:gd name="connsiteY54" fmla="*/ 369304 h 838042"/>
                  <a:gd name="connsiteX55" fmla="*/ 279107 w 1037165"/>
                  <a:gd name="connsiteY55" fmla="*/ 375019 h 838042"/>
                  <a:gd name="connsiteX56" fmla="*/ 281012 w 1037165"/>
                  <a:gd name="connsiteY56" fmla="*/ 399784 h 838042"/>
                  <a:gd name="connsiteX57" fmla="*/ 282917 w 1037165"/>
                  <a:gd name="connsiteY57" fmla="*/ 405499 h 838042"/>
                  <a:gd name="connsiteX58" fmla="*/ 281012 w 1037165"/>
                  <a:gd name="connsiteY58" fmla="*/ 424549 h 838042"/>
                  <a:gd name="connsiteX59" fmla="*/ 279107 w 1037165"/>
                  <a:gd name="connsiteY59" fmla="*/ 434074 h 838042"/>
                  <a:gd name="connsiteX60" fmla="*/ 265772 w 1037165"/>
                  <a:gd name="connsiteY60" fmla="*/ 447409 h 838042"/>
                  <a:gd name="connsiteX61" fmla="*/ 254342 w 1037165"/>
                  <a:gd name="connsiteY61" fmla="*/ 455029 h 838042"/>
                  <a:gd name="connsiteX62" fmla="*/ 242912 w 1037165"/>
                  <a:gd name="connsiteY62" fmla="*/ 458839 h 838042"/>
                  <a:gd name="connsiteX63" fmla="*/ 128612 w 1037165"/>
                  <a:gd name="connsiteY63" fmla="*/ 458839 h 838042"/>
                  <a:gd name="connsiteX64" fmla="*/ 122897 w 1037165"/>
                  <a:gd name="connsiteY64" fmla="*/ 460744 h 838042"/>
                  <a:gd name="connsiteX65" fmla="*/ 107657 w 1037165"/>
                  <a:gd name="connsiteY65" fmla="*/ 462649 h 838042"/>
                  <a:gd name="connsiteX66" fmla="*/ 90512 w 1037165"/>
                  <a:gd name="connsiteY66" fmla="*/ 468364 h 838042"/>
                  <a:gd name="connsiteX67" fmla="*/ 84797 w 1037165"/>
                  <a:gd name="connsiteY67" fmla="*/ 470269 h 838042"/>
                  <a:gd name="connsiteX68" fmla="*/ 79082 w 1037165"/>
                  <a:gd name="connsiteY68" fmla="*/ 474079 h 838042"/>
                  <a:gd name="connsiteX69" fmla="*/ 67652 w 1037165"/>
                  <a:gd name="connsiteY69" fmla="*/ 475984 h 838042"/>
                  <a:gd name="connsiteX70" fmla="*/ 29552 w 1037165"/>
                  <a:gd name="connsiteY70" fmla="*/ 477889 h 838042"/>
                  <a:gd name="connsiteX71" fmla="*/ 18122 w 1037165"/>
                  <a:gd name="connsiteY71" fmla="*/ 483604 h 838042"/>
                  <a:gd name="connsiteX72" fmla="*/ 8597 w 1037165"/>
                  <a:gd name="connsiteY72" fmla="*/ 493129 h 838042"/>
                  <a:gd name="connsiteX73" fmla="*/ 6692 w 1037165"/>
                  <a:gd name="connsiteY73" fmla="*/ 498844 h 838042"/>
                  <a:gd name="connsiteX74" fmla="*/ 2882 w 1037165"/>
                  <a:gd name="connsiteY74" fmla="*/ 504559 h 838042"/>
                  <a:gd name="connsiteX75" fmla="*/ 14312 w 1037165"/>
                  <a:gd name="connsiteY75" fmla="*/ 540754 h 838042"/>
                  <a:gd name="connsiteX76" fmla="*/ 147662 w 1037165"/>
                  <a:gd name="connsiteY76" fmla="*/ 540754 h 838042"/>
                  <a:gd name="connsiteX77" fmla="*/ 155282 w 1037165"/>
                  <a:gd name="connsiteY77" fmla="*/ 538849 h 838042"/>
                  <a:gd name="connsiteX78" fmla="*/ 305777 w 1037165"/>
                  <a:gd name="connsiteY78" fmla="*/ 533134 h 838042"/>
                  <a:gd name="connsiteX79" fmla="*/ 321017 w 1037165"/>
                  <a:gd name="connsiteY79" fmla="*/ 540754 h 838042"/>
                  <a:gd name="connsiteX80" fmla="*/ 332447 w 1037165"/>
                  <a:gd name="connsiteY80" fmla="*/ 546469 h 838042"/>
                  <a:gd name="connsiteX81" fmla="*/ 336257 w 1037165"/>
                  <a:gd name="connsiteY81" fmla="*/ 552184 h 838042"/>
                  <a:gd name="connsiteX82" fmla="*/ 341972 w 1037165"/>
                  <a:gd name="connsiteY82" fmla="*/ 554089 h 838042"/>
                  <a:gd name="connsiteX83" fmla="*/ 353402 w 1037165"/>
                  <a:gd name="connsiteY83" fmla="*/ 561709 h 838042"/>
                  <a:gd name="connsiteX84" fmla="*/ 359117 w 1037165"/>
                  <a:gd name="connsiteY84" fmla="*/ 565519 h 838042"/>
                  <a:gd name="connsiteX85" fmla="*/ 362927 w 1037165"/>
                  <a:gd name="connsiteY85" fmla="*/ 571234 h 838042"/>
                  <a:gd name="connsiteX86" fmla="*/ 368642 w 1037165"/>
                  <a:gd name="connsiteY86" fmla="*/ 582664 h 838042"/>
                  <a:gd name="connsiteX87" fmla="*/ 364832 w 1037165"/>
                  <a:gd name="connsiteY87" fmla="*/ 609334 h 838042"/>
                  <a:gd name="connsiteX88" fmla="*/ 361022 w 1037165"/>
                  <a:gd name="connsiteY88" fmla="*/ 615049 h 838042"/>
                  <a:gd name="connsiteX89" fmla="*/ 359117 w 1037165"/>
                  <a:gd name="connsiteY89" fmla="*/ 620764 h 838042"/>
                  <a:gd name="connsiteX90" fmla="*/ 355307 w 1037165"/>
                  <a:gd name="connsiteY90" fmla="*/ 626479 h 838042"/>
                  <a:gd name="connsiteX91" fmla="*/ 353402 w 1037165"/>
                  <a:gd name="connsiteY91" fmla="*/ 632194 h 838042"/>
                  <a:gd name="connsiteX92" fmla="*/ 349592 w 1037165"/>
                  <a:gd name="connsiteY92" fmla="*/ 637909 h 838042"/>
                  <a:gd name="connsiteX93" fmla="*/ 332447 w 1037165"/>
                  <a:gd name="connsiteY93" fmla="*/ 704584 h 838042"/>
                  <a:gd name="connsiteX94" fmla="*/ 330542 w 1037165"/>
                  <a:gd name="connsiteY94" fmla="*/ 756019 h 838042"/>
                  <a:gd name="connsiteX95" fmla="*/ 332447 w 1037165"/>
                  <a:gd name="connsiteY95" fmla="*/ 780784 h 838042"/>
                  <a:gd name="connsiteX96" fmla="*/ 334352 w 1037165"/>
                  <a:gd name="connsiteY96" fmla="*/ 786499 h 838042"/>
                  <a:gd name="connsiteX97" fmla="*/ 338162 w 1037165"/>
                  <a:gd name="connsiteY97" fmla="*/ 790309 h 838042"/>
                  <a:gd name="connsiteX98" fmla="*/ 366737 w 1037165"/>
                  <a:gd name="connsiteY98" fmla="*/ 836029 h 838042"/>
                  <a:gd name="connsiteX99" fmla="*/ 389597 w 1037165"/>
                  <a:gd name="connsiteY99" fmla="*/ 837934 h 838042"/>
                  <a:gd name="connsiteX100" fmla="*/ 397407 w 1037165"/>
                  <a:gd name="connsiteY100" fmla="*/ 833530 h 838042"/>
                  <a:gd name="connsiteX101" fmla="*/ 402932 w 1037165"/>
                  <a:gd name="connsiteY101" fmla="*/ 784594 h 838042"/>
                  <a:gd name="connsiteX102" fmla="*/ 406742 w 1037165"/>
                  <a:gd name="connsiteY102" fmla="*/ 727444 h 838042"/>
                  <a:gd name="connsiteX103" fmla="*/ 423887 w 1037165"/>
                  <a:gd name="connsiteY103" fmla="*/ 672199 h 838042"/>
                  <a:gd name="connsiteX104" fmla="*/ 429602 w 1037165"/>
                  <a:gd name="connsiteY104" fmla="*/ 658864 h 838042"/>
                  <a:gd name="connsiteX105" fmla="*/ 444084 w 1037165"/>
                  <a:gd name="connsiteY105" fmla="*/ 626947 h 838042"/>
                  <a:gd name="connsiteX106" fmla="*/ 464289 w 1037165"/>
                  <a:gd name="connsiteY106" fmla="*/ 600072 h 838042"/>
                  <a:gd name="connsiteX107" fmla="*/ 523510 w 1037165"/>
                  <a:gd name="connsiteY107" fmla="*/ 565123 h 838042"/>
                  <a:gd name="connsiteX108" fmla="*/ 599348 w 1037165"/>
                  <a:gd name="connsiteY108" fmla="*/ 550915 h 838042"/>
                  <a:gd name="connsiteX109" fmla="*/ 707801 w 1037165"/>
                  <a:gd name="connsiteY109" fmla="*/ 612819 h 838042"/>
                  <a:gd name="connsiteX110" fmla="*/ 780122 w 1037165"/>
                  <a:gd name="connsiteY110" fmla="*/ 656959 h 838042"/>
                  <a:gd name="connsiteX111" fmla="*/ 804887 w 1037165"/>
                  <a:gd name="connsiteY111" fmla="*/ 632194 h 838042"/>
                  <a:gd name="connsiteX112" fmla="*/ 801077 w 1037165"/>
                  <a:gd name="connsiteY112" fmla="*/ 601714 h 838042"/>
                  <a:gd name="connsiteX113" fmla="*/ 762796 w 1037165"/>
                  <a:gd name="connsiteY113" fmla="*/ 562523 h 838042"/>
                  <a:gd name="connsiteX114" fmla="*/ 650582 w 1037165"/>
                  <a:gd name="connsiteY114" fmla="*/ 479794 h 838042"/>
                  <a:gd name="connsiteX115" fmla="*/ 646772 w 1037165"/>
                  <a:gd name="connsiteY115" fmla="*/ 462649 h 838042"/>
                  <a:gd name="connsiteX116" fmla="*/ 658202 w 1037165"/>
                  <a:gd name="connsiteY116" fmla="*/ 426454 h 838042"/>
                  <a:gd name="connsiteX117" fmla="*/ 726782 w 1037165"/>
                  <a:gd name="connsiteY117" fmla="*/ 405499 h 838042"/>
                  <a:gd name="connsiteX118" fmla="*/ 844892 w 1037165"/>
                  <a:gd name="connsiteY118" fmla="*/ 407404 h 838042"/>
                  <a:gd name="connsiteX119" fmla="*/ 873467 w 1037165"/>
                  <a:gd name="connsiteY119" fmla="*/ 409309 h 838042"/>
                  <a:gd name="connsiteX120" fmla="*/ 902042 w 1037165"/>
                  <a:gd name="connsiteY120" fmla="*/ 415024 h 838042"/>
                  <a:gd name="connsiteX121" fmla="*/ 953477 w 1037165"/>
                  <a:gd name="connsiteY121" fmla="*/ 424549 h 838042"/>
                  <a:gd name="connsiteX122" fmla="*/ 1004912 w 1037165"/>
                  <a:gd name="connsiteY122" fmla="*/ 422644 h 838042"/>
                  <a:gd name="connsiteX123" fmla="*/ 1033487 w 1037165"/>
                  <a:gd name="connsiteY123" fmla="*/ 415024 h 838042"/>
                  <a:gd name="connsiteX124" fmla="*/ 1035392 w 1037165"/>
                  <a:gd name="connsiteY124" fmla="*/ 390259 h 838042"/>
                  <a:gd name="connsiteX125" fmla="*/ 1020514 w 1037165"/>
                  <a:gd name="connsiteY125" fmla="*/ 377797 h 838042"/>
                  <a:gd name="connsiteX126" fmla="*/ 964889 w 1037165"/>
                  <a:gd name="connsiteY126" fmla="*/ 358029 h 838042"/>
                  <a:gd name="connsiteX127" fmla="*/ 907856 w 1037165"/>
                  <a:gd name="connsiteY127" fmla="*/ 350516 h 838042"/>
                  <a:gd name="connsiteX128" fmla="*/ 827747 w 1037165"/>
                  <a:gd name="connsiteY128" fmla="*/ 357874 h 838042"/>
                  <a:gd name="connsiteX129" fmla="*/ 822032 w 1037165"/>
                  <a:gd name="connsiteY129" fmla="*/ 359779 h 838042"/>
                  <a:gd name="connsiteX130" fmla="*/ 732497 w 1037165"/>
                  <a:gd name="connsiteY130" fmla="*/ 361684 h 838042"/>
                  <a:gd name="connsiteX131" fmla="*/ 671537 w 1037165"/>
                  <a:gd name="connsiteY131" fmla="*/ 369304 h 838042"/>
                  <a:gd name="connsiteX132" fmla="*/ 648677 w 1037165"/>
                  <a:gd name="connsiteY132" fmla="*/ 373114 h 838042"/>
                  <a:gd name="connsiteX133" fmla="*/ 644867 w 1037165"/>
                  <a:gd name="connsiteY133" fmla="*/ 361684 h 838042"/>
                  <a:gd name="connsiteX134" fmla="*/ 642962 w 1037165"/>
                  <a:gd name="connsiteY134" fmla="*/ 355969 h 838042"/>
                  <a:gd name="connsiteX135" fmla="*/ 644867 w 1037165"/>
                  <a:gd name="connsiteY135" fmla="*/ 338824 h 838042"/>
                  <a:gd name="connsiteX136" fmla="*/ 646772 w 1037165"/>
                  <a:gd name="connsiteY136" fmla="*/ 333109 h 838042"/>
                  <a:gd name="connsiteX137" fmla="*/ 663917 w 1037165"/>
                  <a:gd name="connsiteY137" fmla="*/ 323584 h 838042"/>
                  <a:gd name="connsiteX138" fmla="*/ 675347 w 1037165"/>
                  <a:gd name="connsiteY138" fmla="*/ 315964 h 838042"/>
                  <a:gd name="connsiteX139" fmla="*/ 677252 w 1037165"/>
                  <a:gd name="connsiteY139" fmla="*/ 310249 h 838042"/>
                  <a:gd name="connsiteX140" fmla="*/ 682967 w 1037165"/>
                  <a:gd name="connsiteY140" fmla="*/ 308344 h 838042"/>
                  <a:gd name="connsiteX141" fmla="*/ 688682 w 1037165"/>
                  <a:gd name="connsiteY141" fmla="*/ 304534 h 838042"/>
                  <a:gd name="connsiteX142" fmla="*/ 698207 w 1037165"/>
                  <a:gd name="connsiteY142" fmla="*/ 295009 h 838042"/>
                  <a:gd name="connsiteX143" fmla="*/ 707732 w 1037165"/>
                  <a:gd name="connsiteY143" fmla="*/ 283579 h 838042"/>
                  <a:gd name="connsiteX144" fmla="*/ 719162 w 1037165"/>
                  <a:gd name="connsiteY144" fmla="*/ 275959 h 838042"/>
                  <a:gd name="connsiteX145" fmla="*/ 734402 w 1037165"/>
                  <a:gd name="connsiteY145" fmla="*/ 262624 h 838042"/>
                  <a:gd name="connsiteX146" fmla="*/ 743927 w 1037165"/>
                  <a:gd name="connsiteY146" fmla="*/ 251194 h 838042"/>
                  <a:gd name="connsiteX147" fmla="*/ 755357 w 1037165"/>
                  <a:gd name="connsiteY147" fmla="*/ 241669 h 838042"/>
                  <a:gd name="connsiteX148" fmla="*/ 761072 w 1037165"/>
                  <a:gd name="connsiteY148" fmla="*/ 230239 h 838042"/>
                  <a:gd name="connsiteX149" fmla="*/ 762977 w 1037165"/>
                  <a:gd name="connsiteY149" fmla="*/ 224524 h 838042"/>
                  <a:gd name="connsiteX150" fmla="*/ 768692 w 1037165"/>
                  <a:gd name="connsiteY150" fmla="*/ 213094 h 838042"/>
                  <a:gd name="connsiteX151" fmla="*/ 766787 w 1037165"/>
                  <a:gd name="connsiteY151" fmla="*/ 197854 h 838042"/>
                  <a:gd name="connsiteX152" fmla="*/ 761072 w 1037165"/>
                  <a:gd name="connsiteY152" fmla="*/ 195949 h 838042"/>
                  <a:gd name="connsiteX153" fmla="*/ 740117 w 1037165"/>
                  <a:gd name="connsiteY153" fmla="*/ 197854 h 838042"/>
                  <a:gd name="connsiteX154" fmla="*/ 734402 w 1037165"/>
                  <a:gd name="connsiteY154" fmla="*/ 201664 h 838042"/>
                  <a:gd name="connsiteX155" fmla="*/ 722972 w 1037165"/>
                  <a:gd name="connsiteY155" fmla="*/ 205474 h 838042"/>
                  <a:gd name="connsiteX156" fmla="*/ 719162 w 1037165"/>
                  <a:gd name="connsiteY156" fmla="*/ 211189 h 838042"/>
                  <a:gd name="connsiteX157" fmla="*/ 713447 w 1037165"/>
                  <a:gd name="connsiteY157" fmla="*/ 213094 h 838042"/>
                  <a:gd name="connsiteX158" fmla="*/ 707732 w 1037165"/>
                  <a:gd name="connsiteY158" fmla="*/ 216904 h 838042"/>
                  <a:gd name="connsiteX159" fmla="*/ 702017 w 1037165"/>
                  <a:gd name="connsiteY159" fmla="*/ 222619 h 838042"/>
                  <a:gd name="connsiteX160" fmla="*/ 694397 w 1037165"/>
                  <a:gd name="connsiteY160" fmla="*/ 226429 h 838042"/>
                  <a:gd name="connsiteX161" fmla="*/ 652487 w 1037165"/>
                  <a:gd name="connsiteY161" fmla="*/ 255004 h 838042"/>
                  <a:gd name="connsiteX162" fmla="*/ 639152 w 1037165"/>
                  <a:gd name="connsiteY162" fmla="*/ 266434 h 838042"/>
                  <a:gd name="connsiteX163" fmla="*/ 629627 w 1037165"/>
                  <a:gd name="connsiteY163" fmla="*/ 283579 h 838042"/>
                  <a:gd name="connsiteX164" fmla="*/ 604862 w 1037165"/>
                  <a:gd name="connsiteY164" fmla="*/ 289294 h 838042"/>
                  <a:gd name="connsiteX165" fmla="*/ 591527 w 1037165"/>
                  <a:gd name="connsiteY165" fmla="*/ 293104 h 838042"/>
                  <a:gd name="connsiteX166" fmla="*/ 576287 w 1037165"/>
                  <a:gd name="connsiteY166" fmla="*/ 291199 h 838042"/>
                  <a:gd name="connsiteX167" fmla="*/ 564857 w 1037165"/>
                  <a:gd name="connsiteY167" fmla="*/ 287389 h 838042"/>
                  <a:gd name="connsiteX168" fmla="*/ 553427 w 1037165"/>
                  <a:gd name="connsiteY168" fmla="*/ 283579 h 838042"/>
                  <a:gd name="connsiteX169" fmla="*/ 541997 w 1037165"/>
                  <a:gd name="connsiteY169" fmla="*/ 279769 h 838042"/>
                  <a:gd name="connsiteX170" fmla="*/ 536282 w 1037165"/>
                  <a:gd name="connsiteY170" fmla="*/ 277864 h 838042"/>
                  <a:gd name="connsiteX171" fmla="*/ 530567 w 1037165"/>
                  <a:gd name="connsiteY171" fmla="*/ 274054 h 838042"/>
                  <a:gd name="connsiteX172" fmla="*/ 519137 w 1037165"/>
                  <a:gd name="connsiteY172" fmla="*/ 268339 h 838042"/>
                  <a:gd name="connsiteX173" fmla="*/ 511517 w 1037165"/>
                  <a:gd name="connsiteY173" fmla="*/ 256909 h 838042"/>
                  <a:gd name="connsiteX174" fmla="*/ 507707 w 1037165"/>
                  <a:gd name="connsiteY174" fmla="*/ 235954 h 838042"/>
                  <a:gd name="connsiteX175" fmla="*/ 509612 w 1037165"/>
                  <a:gd name="connsiteY175" fmla="*/ 171184 h 838042"/>
                  <a:gd name="connsiteX176" fmla="*/ 508314 w 1037165"/>
                  <a:gd name="connsiteY176" fmla="*/ 73485 h 838042"/>
                  <a:gd name="connsiteX177" fmla="*/ 454116 w 1037165"/>
                  <a:gd name="connsiteY177" fmla="*/ 11248 h 838042"/>
                  <a:gd name="connsiteX178" fmla="*/ 435401 w 1037165"/>
                  <a:gd name="connsiteY178" fmla="*/ 68523 h 838042"/>
                  <a:gd name="connsiteX179" fmla="*/ 427697 w 1037165"/>
                  <a:gd name="connsiteY179" fmla="*/ 137103 h 838042"/>
                  <a:gd name="connsiteX180" fmla="*/ 420077 w 1037165"/>
                  <a:gd name="connsiteY180" fmla="*/ 169279 h 838042"/>
                  <a:gd name="connsiteX181" fmla="*/ 416267 w 1037165"/>
                  <a:gd name="connsiteY181" fmla="*/ 186424 h 838042"/>
                  <a:gd name="connsiteX182" fmla="*/ 420077 w 1037165"/>
                  <a:gd name="connsiteY182" fmla="*/ 207379 h 838042"/>
                  <a:gd name="connsiteX183" fmla="*/ 423887 w 1037165"/>
                  <a:gd name="connsiteY183" fmla="*/ 213094 h 838042"/>
                  <a:gd name="connsiteX184" fmla="*/ 427697 w 1037165"/>
                  <a:gd name="connsiteY184" fmla="*/ 224524 h 838042"/>
                  <a:gd name="connsiteX185" fmla="*/ 425792 w 1037165"/>
                  <a:gd name="connsiteY185" fmla="*/ 251194 h 838042"/>
                  <a:gd name="connsiteX186" fmla="*/ 420077 w 1037165"/>
                  <a:gd name="connsiteY186" fmla="*/ 253099 h 838042"/>
                  <a:gd name="connsiteX187" fmla="*/ 414362 w 1037165"/>
                  <a:gd name="connsiteY187" fmla="*/ 256909 h 838042"/>
                  <a:gd name="connsiteX188" fmla="*/ 423887 w 1037165"/>
                  <a:gd name="connsiteY188" fmla="*/ 253099 h 838042"/>
                  <a:gd name="connsiteX0" fmla="*/ 423887 w 1037165"/>
                  <a:gd name="connsiteY0" fmla="*/ 253099 h 838042"/>
                  <a:gd name="connsiteX1" fmla="*/ 423887 w 1037165"/>
                  <a:gd name="connsiteY1" fmla="*/ 253099 h 838042"/>
                  <a:gd name="connsiteX2" fmla="*/ 397217 w 1037165"/>
                  <a:gd name="connsiteY2" fmla="*/ 262624 h 838042"/>
                  <a:gd name="connsiteX3" fmla="*/ 389597 w 1037165"/>
                  <a:gd name="connsiteY3" fmla="*/ 264529 h 838042"/>
                  <a:gd name="connsiteX4" fmla="*/ 359117 w 1037165"/>
                  <a:gd name="connsiteY4" fmla="*/ 266434 h 838042"/>
                  <a:gd name="connsiteX5" fmla="*/ 353402 w 1037165"/>
                  <a:gd name="connsiteY5" fmla="*/ 270244 h 838042"/>
                  <a:gd name="connsiteX6" fmla="*/ 341972 w 1037165"/>
                  <a:gd name="connsiteY6" fmla="*/ 279769 h 838042"/>
                  <a:gd name="connsiteX7" fmla="*/ 330542 w 1037165"/>
                  <a:gd name="connsiteY7" fmla="*/ 283579 h 838042"/>
                  <a:gd name="connsiteX8" fmla="*/ 315302 w 1037165"/>
                  <a:gd name="connsiteY8" fmla="*/ 289294 h 838042"/>
                  <a:gd name="connsiteX9" fmla="*/ 267677 w 1037165"/>
                  <a:gd name="connsiteY9" fmla="*/ 285484 h 838042"/>
                  <a:gd name="connsiteX10" fmla="*/ 256247 w 1037165"/>
                  <a:gd name="connsiteY10" fmla="*/ 281674 h 838042"/>
                  <a:gd name="connsiteX11" fmla="*/ 244817 w 1037165"/>
                  <a:gd name="connsiteY11" fmla="*/ 277864 h 838042"/>
                  <a:gd name="connsiteX12" fmla="*/ 239102 w 1037165"/>
                  <a:gd name="connsiteY12" fmla="*/ 275959 h 838042"/>
                  <a:gd name="connsiteX13" fmla="*/ 233387 w 1037165"/>
                  <a:gd name="connsiteY13" fmla="*/ 274054 h 838042"/>
                  <a:gd name="connsiteX14" fmla="*/ 221957 w 1037165"/>
                  <a:gd name="connsiteY14" fmla="*/ 272149 h 838042"/>
                  <a:gd name="connsiteX15" fmla="*/ 216242 w 1037165"/>
                  <a:gd name="connsiteY15" fmla="*/ 270244 h 838042"/>
                  <a:gd name="connsiteX16" fmla="*/ 208622 w 1037165"/>
                  <a:gd name="connsiteY16" fmla="*/ 268339 h 838042"/>
                  <a:gd name="connsiteX17" fmla="*/ 197192 w 1037165"/>
                  <a:gd name="connsiteY17" fmla="*/ 264529 h 838042"/>
                  <a:gd name="connsiteX18" fmla="*/ 191477 w 1037165"/>
                  <a:gd name="connsiteY18" fmla="*/ 262624 h 838042"/>
                  <a:gd name="connsiteX19" fmla="*/ 183857 w 1037165"/>
                  <a:gd name="connsiteY19" fmla="*/ 260719 h 838042"/>
                  <a:gd name="connsiteX20" fmla="*/ 172427 w 1037165"/>
                  <a:gd name="connsiteY20" fmla="*/ 255004 h 838042"/>
                  <a:gd name="connsiteX21" fmla="*/ 166712 w 1037165"/>
                  <a:gd name="connsiteY21" fmla="*/ 251194 h 838042"/>
                  <a:gd name="connsiteX22" fmla="*/ 159092 w 1037165"/>
                  <a:gd name="connsiteY22" fmla="*/ 239764 h 838042"/>
                  <a:gd name="connsiteX23" fmla="*/ 147662 w 1037165"/>
                  <a:gd name="connsiteY23" fmla="*/ 235954 h 838042"/>
                  <a:gd name="connsiteX24" fmla="*/ 141947 w 1037165"/>
                  <a:gd name="connsiteY24" fmla="*/ 232144 h 838042"/>
                  <a:gd name="connsiteX25" fmla="*/ 136232 w 1037165"/>
                  <a:gd name="connsiteY25" fmla="*/ 230239 h 838042"/>
                  <a:gd name="connsiteX26" fmla="*/ 119087 w 1037165"/>
                  <a:gd name="connsiteY26" fmla="*/ 226429 h 838042"/>
                  <a:gd name="connsiteX27" fmla="*/ 113372 w 1037165"/>
                  <a:gd name="connsiteY27" fmla="*/ 220714 h 838042"/>
                  <a:gd name="connsiteX28" fmla="*/ 103847 w 1037165"/>
                  <a:gd name="connsiteY28" fmla="*/ 203569 h 838042"/>
                  <a:gd name="connsiteX29" fmla="*/ 86702 w 1037165"/>
                  <a:gd name="connsiteY29" fmla="*/ 195949 h 838042"/>
                  <a:gd name="connsiteX30" fmla="*/ 80987 w 1037165"/>
                  <a:gd name="connsiteY30" fmla="*/ 194044 h 838042"/>
                  <a:gd name="connsiteX31" fmla="*/ 61937 w 1037165"/>
                  <a:gd name="connsiteY31" fmla="*/ 197854 h 838042"/>
                  <a:gd name="connsiteX32" fmla="*/ 56222 w 1037165"/>
                  <a:gd name="connsiteY32" fmla="*/ 201664 h 838042"/>
                  <a:gd name="connsiteX33" fmla="*/ 52412 w 1037165"/>
                  <a:gd name="connsiteY33" fmla="*/ 207379 h 838042"/>
                  <a:gd name="connsiteX34" fmla="*/ 48602 w 1037165"/>
                  <a:gd name="connsiteY34" fmla="*/ 218809 h 838042"/>
                  <a:gd name="connsiteX35" fmla="*/ 52412 w 1037165"/>
                  <a:gd name="connsiteY35" fmla="*/ 256909 h 838042"/>
                  <a:gd name="connsiteX36" fmla="*/ 56222 w 1037165"/>
                  <a:gd name="connsiteY36" fmla="*/ 262624 h 838042"/>
                  <a:gd name="connsiteX37" fmla="*/ 61937 w 1037165"/>
                  <a:gd name="connsiteY37" fmla="*/ 266434 h 838042"/>
                  <a:gd name="connsiteX38" fmla="*/ 65747 w 1037165"/>
                  <a:gd name="connsiteY38" fmla="*/ 272149 h 838042"/>
                  <a:gd name="connsiteX39" fmla="*/ 82892 w 1037165"/>
                  <a:gd name="connsiteY39" fmla="*/ 281674 h 838042"/>
                  <a:gd name="connsiteX40" fmla="*/ 105752 w 1037165"/>
                  <a:gd name="connsiteY40" fmla="*/ 283579 h 838042"/>
                  <a:gd name="connsiteX41" fmla="*/ 126707 w 1037165"/>
                  <a:gd name="connsiteY41" fmla="*/ 289294 h 838042"/>
                  <a:gd name="connsiteX42" fmla="*/ 132422 w 1037165"/>
                  <a:gd name="connsiteY42" fmla="*/ 291199 h 838042"/>
                  <a:gd name="connsiteX43" fmla="*/ 138137 w 1037165"/>
                  <a:gd name="connsiteY43" fmla="*/ 296914 h 838042"/>
                  <a:gd name="connsiteX44" fmla="*/ 145757 w 1037165"/>
                  <a:gd name="connsiteY44" fmla="*/ 298819 h 838042"/>
                  <a:gd name="connsiteX45" fmla="*/ 168617 w 1037165"/>
                  <a:gd name="connsiteY45" fmla="*/ 302629 h 838042"/>
                  <a:gd name="connsiteX46" fmla="*/ 193382 w 1037165"/>
                  <a:gd name="connsiteY46" fmla="*/ 308344 h 838042"/>
                  <a:gd name="connsiteX47" fmla="*/ 210527 w 1037165"/>
                  <a:gd name="connsiteY47" fmla="*/ 314059 h 838042"/>
                  <a:gd name="connsiteX48" fmla="*/ 216242 w 1037165"/>
                  <a:gd name="connsiteY48" fmla="*/ 315964 h 838042"/>
                  <a:gd name="connsiteX49" fmla="*/ 231482 w 1037165"/>
                  <a:gd name="connsiteY49" fmla="*/ 319774 h 838042"/>
                  <a:gd name="connsiteX50" fmla="*/ 250532 w 1037165"/>
                  <a:gd name="connsiteY50" fmla="*/ 325489 h 838042"/>
                  <a:gd name="connsiteX51" fmla="*/ 256247 w 1037165"/>
                  <a:gd name="connsiteY51" fmla="*/ 329299 h 838042"/>
                  <a:gd name="connsiteX52" fmla="*/ 269582 w 1037165"/>
                  <a:gd name="connsiteY52" fmla="*/ 344539 h 838042"/>
                  <a:gd name="connsiteX53" fmla="*/ 275297 w 1037165"/>
                  <a:gd name="connsiteY53" fmla="*/ 363589 h 838042"/>
                  <a:gd name="connsiteX54" fmla="*/ 277202 w 1037165"/>
                  <a:gd name="connsiteY54" fmla="*/ 369304 h 838042"/>
                  <a:gd name="connsiteX55" fmla="*/ 279107 w 1037165"/>
                  <a:gd name="connsiteY55" fmla="*/ 375019 h 838042"/>
                  <a:gd name="connsiteX56" fmla="*/ 281012 w 1037165"/>
                  <a:gd name="connsiteY56" fmla="*/ 399784 h 838042"/>
                  <a:gd name="connsiteX57" fmla="*/ 282917 w 1037165"/>
                  <a:gd name="connsiteY57" fmla="*/ 405499 h 838042"/>
                  <a:gd name="connsiteX58" fmla="*/ 281012 w 1037165"/>
                  <a:gd name="connsiteY58" fmla="*/ 424549 h 838042"/>
                  <a:gd name="connsiteX59" fmla="*/ 279107 w 1037165"/>
                  <a:gd name="connsiteY59" fmla="*/ 434074 h 838042"/>
                  <a:gd name="connsiteX60" fmla="*/ 265772 w 1037165"/>
                  <a:gd name="connsiteY60" fmla="*/ 447409 h 838042"/>
                  <a:gd name="connsiteX61" fmla="*/ 254342 w 1037165"/>
                  <a:gd name="connsiteY61" fmla="*/ 455029 h 838042"/>
                  <a:gd name="connsiteX62" fmla="*/ 242912 w 1037165"/>
                  <a:gd name="connsiteY62" fmla="*/ 458839 h 838042"/>
                  <a:gd name="connsiteX63" fmla="*/ 128612 w 1037165"/>
                  <a:gd name="connsiteY63" fmla="*/ 458839 h 838042"/>
                  <a:gd name="connsiteX64" fmla="*/ 122897 w 1037165"/>
                  <a:gd name="connsiteY64" fmla="*/ 460744 h 838042"/>
                  <a:gd name="connsiteX65" fmla="*/ 107657 w 1037165"/>
                  <a:gd name="connsiteY65" fmla="*/ 462649 h 838042"/>
                  <a:gd name="connsiteX66" fmla="*/ 90512 w 1037165"/>
                  <a:gd name="connsiteY66" fmla="*/ 468364 h 838042"/>
                  <a:gd name="connsiteX67" fmla="*/ 84797 w 1037165"/>
                  <a:gd name="connsiteY67" fmla="*/ 470269 h 838042"/>
                  <a:gd name="connsiteX68" fmla="*/ 79082 w 1037165"/>
                  <a:gd name="connsiteY68" fmla="*/ 474079 h 838042"/>
                  <a:gd name="connsiteX69" fmla="*/ 67652 w 1037165"/>
                  <a:gd name="connsiteY69" fmla="*/ 475984 h 838042"/>
                  <a:gd name="connsiteX70" fmla="*/ 29552 w 1037165"/>
                  <a:gd name="connsiteY70" fmla="*/ 477889 h 838042"/>
                  <a:gd name="connsiteX71" fmla="*/ 18122 w 1037165"/>
                  <a:gd name="connsiteY71" fmla="*/ 483604 h 838042"/>
                  <a:gd name="connsiteX72" fmla="*/ 8597 w 1037165"/>
                  <a:gd name="connsiteY72" fmla="*/ 493129 h 838042"/>
                  <a:gd name="connsiteX73" fmla="*/ 6692 w 1037165"/>
                  <a:gd name="connsiteY73" fmla="*/ 498844 h 838042"/>
                  <a:gd name="connsiteX74" fmla="*/ 2882 w 1037165"/>
                  <a:gd name="connsiteY74" fmla="*/ 504559 h 838042"/>
                  <a:gd name="connsiteX75" fmla="*/ 14312 w 1037165"/>
                  <a:gd name="connsiteY75" fmla="*/ 540754 h 838042"/>
                  <a:gd name="connsiteX76" fmla="*/ 147662 w 1037165"/>
                  <a:gd name="connsiteY76" fmla="*/ 540754 h 838042"/>
                  <a:gd name="connsiteX77" fmla="*/ 155282 w 1037165"/>
                  <a:gd name="connsiteY77" fmla="*/ 538849 h 838042"/>
                  <a:gd name="connsiteX78" fmla="*/ 305777 w 1037165"/>
                  <a:gd name="connsiteY78" fmla="*/ 533134 h 838042"/>
                  <a:gd name="connsiteX79" fmla="*/ 321017 w 1037165"/>
                  <a:gd name="connsiteY79" fmla="*/ 540754 h 838042"/>
                  <a:gd name="connsiteX80" fmla="*/ 332447 w 1037165"/>
                  <a:gd name="connsiteY80" fmla="*/ 546469 h 838042"/>
                  <a:gd name="connsiteX81" fmla="*/ 336257 w 1037165"/>
                  <a:gd name="connsiteY81" fmla="*/ 552184 h 838042"/>
                  <a:gd name="connsiteX82" fmla="*/ 341972 w 1037165"/>
                  <a:gd name="connsiteY82" fmla="*/ 554089 h 838042"/>
                  <a:gd name="connsiteX83" fmla="*/ 353402 w 1037165"/>
                  <a:gd name="connsiteY83" fmla="*/ 561709 h 838042"/>
                  <a:gd name="connsiteX84" fmla="*/ 359117 w 1037165"/>
                  <a:gd name="connsiteY84" fmla="*/ 565519 h 838042"/>
                  <a:gd name="connsiteX85" fmla="*/ 362927 w 1037165"/>
                  <a:gd name="connsiteY85" fmla="*/ 571234 h 838042"/>
                  <a:gd name="connsiteX86" fmla="*/ 368642 w 1037165"/>
                  <a:gd name="connsiteY86" fmla="*/ 582664 h 838042"/>
                  <a:gd name="connsiteX87" fmla="*/ 364832 w 1037165"/>
                  <a:gd name="connsiteY87" fmla="*/ 609334 h 838042"/>
                  <a:gd name="connsiteX88" fmla="*/ 361022 w 1037165"/>
                  <a:gd name="connsiteY88" fmla="*/ 615049 h 838042"/>
                  <a:gd name="connsiteX89" fmla="*/ 359117 w 1037165"/>
                  <a:gd name="connsiteY89" fmla="*/ 620764 h 838042"/>
                  <a:gd name="connsiteX90" fmla="*/ 355307 w 1037165"/>
                  <a:gd name="connsiteY90" fmla="*/ 626479 h 838042"/>
                  <a:gd name="connsiteX91" fmla="*/ 353402 w 1037165"/>
                  <a:gd name="connsiteY91" fmla="*/ 632194 h 838042"/>
                  <a:gd name="connsiteX92" fmla="*/ 349592 w 1037165"/>
                  <a:gd name="connsiteY92" fmla="*/ 637909 h 838042"/>
                  <a:gd name="connsiteX93" fmla="*/ 332447 w 1037165"/>
                  <a:gd name="connsiteY93" fmla="*/ 704584 h 838042"/>
                  <a:gd name="connsiteX94" fmla="*/ 330542 w 1037165"/>
                  <a:gd name="connsiteY94" fmla="*/ 756019 h 838042"/>
                  <a:gd name="connsiteX95" fmla="*/ 332447 w 1037165"/>
                  <a:gd name="connsiteY95" fmla="*/ 780784 h 838042"/>
                  <a:gd name="connsiteX96" fmla="*/ 334352 w 1037165"/>
                  <a:gd name="connsiteY96" fmla="*/ 786499 h 838042"/>
                  <a:gd name="connsiteX97" fmla="*/ 338162 w 1037165"/>
                  <a:gd name="connsiteY97" fmla="*/ 790309 h 838042"/>
                  <a:gd name="connsiteX98" fmla="*/ 366737 w 1037165"/>
                  <a:gd name="connsiteY98" fmla="*/ 836029 h 838042"/>
                  <a:gd name="connsiteX99" fmla="*/ 389597 w 1037165"/>
                  <a:gd name="connsiteY99" fmla="*/ 837934 h 838042"/>
                  <a:gd name="connsiteX100" fmla="*/ 397407 w 1037165"/>
                  <a:gd name="connsiteY100" fmla="*/ 833530 h 838042"/>
                  <a:gd name="connsiteX101" fmla="*/ 402932 w 1037165"/>
                  <a:gd name="connsiteY101" fmla="*/ 784594 h 838042"/>
                  <a:gd name="connsiteX102" fmla="*/ 406742 w 1037165"/>
                  <a:gd name="connsiteY102" fmla="*/ 727444 h 838042"/>
                  <a:gd name="connsiteX103" fmla="*/ 423887 w 1037165"/>
                  <a:gd name="connsiteY103" fmla="*/ 672199 h 838042"/>
                  <a:gd name="connsiteX104" fmla="*/ 429602 w 1037165"/>
                  <a:gd name="connsiteY104" fmla="*/ 658864 h 838042"/>
                  <a:gd name="connsiteX105" fmla="*/ 444084 w 1037165"/>
                  <a:gd name="connsiteY105" fmla="*/ 626947 h 838042"/>
                  <a:gd name="connsiteX106" fmla="*/ 464289 w 1037165"/>
                  <a:gd name="connsiteY106" fmla="*/ 600072 h 838042"/>
                  <a:gd name="connsiteX107" fmla="*/ 523510 w 1037165"/>
                  <a:gd name="connsiteY107" fmla="*/ 565123 h 838042"/>
                  <a:gd name="connsiteX108" fmla="*/ 599348 w 1037165"/>
                  <a:gd name="connsiteY108" fmla="*/ 550915 h 838042"/>
                  <a:gd name="connsiteX109" fmla="*/ 707801 w 1037165"/>
                  <a:gd name="connsiteY109" fmla="*/ 612819 h 838042"/>
                  <a:gd name="connsiteX110" fmla="*/ 780122 w 1037165"/>
                  <a:gd name="connsiteY110" fmla="*/ 656959 h 838042"/>
                  <a:gd name="connsiteX111" fmla="*/ 804887 w 1037165"/>
                  <a:gd name="connsiteY111" fmla="*/ 632194 h 838042"/>
                  <a:gd name="connsiteX112" fmla="*/ 801077 w 1037165"/>
                  <a:gd name="connsiteY112" fmla="*/ 601714 h 838042"/>
                  <a:gd name="connsiteX113" fmla="*/ 762796 w 1037165"/>
                  <a:gd name="connsiteY113" fmla="*/ 562523 h 838042"/>
                  <a:gd name="connsiteX114" fmla="*/ 650582 w 1037165"/>
                  <a:gd name="connsiteY114" fmla="*/ 479794 h 838042"/>
                  <a:gd name="connsiteX115" fmla="*/ 646772 w 1037165"/>
                  <a:gd name="connsiteY115" fmla="*/ 462649 h 838042"/>
                  <a:gd name="connsiteX116" fmla="*/ 658202 w 1037165"/>
                  <a:gd name="connsiteY116" fmla="*/ 426454 h 838042"/>
                  <a:gd name="connsiteX117" fmla="*/ 726782 w 1037165"/>
                  <a:gd name="connsiteY117" fmla="*/ 405499 h 838042"/>
                  <a:gd name="connsiteX118" fmla="*/ 844892 w 1037165"/>
                  <a:gd name="connsiteY118" fmla="*/ 407404 h 838042"/>
                  <a:gd name="connsiteX119" fmla="*/ 873467 w 1037165"/>
                  <a:gd name="connsiteY119" fmla="*/ 409309 h 838042"/>
                  <a:gd name="connsiteX120" fmla="*/ 902042 w 1037165"/>
                  <a:gd name="connsiteY120" fmla="*/ 415024 h 838042"/>
                  <a:gd name="connsiteX121" fmla="*/ 953477 w 1037165"/>
                  <a:gd name="connsiteY121" fmla="*/ 424549 h 838042"/>
                  <a:gd name="connsiteX122" fmla="*/ 1004912 w 1037165"/>
                  <a:gd name="connsiteY122" fmla="*/ 422644 h 838042"/>
                  <a:gd name="connsiteX123" fmla="*/ 1033487 w 1037165"/>
                  <a:gd name="connsiteY123" fmla="*/ 415024 h 838042"/>
                  <a:gd name="connsiteX124" fmla="*/ 1035392 w 1037165"/>
                  <a:gd name="connsiteY124" fmla="*/ 390259 h 838042"/>
                  <a:gd name="connsiteX125" fmla="*/ 1020514 w 1037165"/>
                  <a:gd name="connsiteY125" fmla="*/ 377797 h 838042"/>
                  <a:gd name="connsiteX126" fmla="*/ 964889 w 1037165"/>
                  <a:gd name="connsiteY126" fmla="*/ 358029 h 838042"/>
                  <a:gd name="connsiteX127" fmla="*/ 907856 w 1037165"/>
                  <a:gd name="connsiteY127" fmla="*/ 350516 h 838042"/>
                  <a:gd name="connsiteX128" fmla="*/ 827747 w 1037165"/>
                  <a:gd name="connsiteY128" fmla="*/ 357874 h 838042"/>
                  <a:gd name="connsiteX129" fmla="*/ 822032 w 1037165"/>
                  <a:gd name="connsiteY129" fmla="*/ 359779 h 838042"/>
                  <a:gd name="connsiteX130" fmla="*/ 732497 w 1037165"/>
                  <a:gd name="connsiteY130" fmla="*/ 361684 h 838042"/>
                  <a:gd name="connsiteX131" fmla="*/ 671537 w 1037165"/>
                  <a:gd name="connsiteY131" fmla="*/ 369304 h 838042"/>
                  <a:gd name="connsiteX132" fmla="*/ 648677 w 1037165"/>
                  <a:gd name="connsiteY132" fmla="*/ 373114 h 838042"/>
                  <a:gd name="connsiteX133" fmla="*/ 644867 w 1037165"/>
                  <a:gd name="connsiteY133" fmla="*/ 361684 h 838042"/>
                  <a:gd name="connsiteX134" fmla="*/ 642962 w 1037165"/>
                  <a:gd name="connsiteY134" fmla="*/ 355969 h 838042"/>
                  <a:gd name="connsiteX135" fmla="*/ 644867 w 1037165"/>
                  <a:gd name="connsiteY135" fmla="*/ 338824 h 838042"/>
                  <a:gd name="connsiteX136" fmla="*/ 646772 w 1037165"/>
                  <a:gd name="connsiteY136" fmla="*/ 333109 h 838042"/>
                  <a:gd name="connsiteX137" fmla="*/ 663917 w 1037165"/>
                  <a:gd name="connsiteY137" fmla="*/ 323584 h 838042"/>
                  <a:gd name="connsiteX138" fmla="*/ 675347 w 1037165"/>
                  <a:gd name="connsiteY138" fmla="*/ 315964 h 838042"/>
                  <a:gd name="connsiteX139" fmla="*/ 677252 w 1037165"/>
                  <a:gd name="connsiteY139" fmla="*/ 310249 h 838042"/>
                  <a:gd name="connsiteX140" fmla="*/ 682967 w 1037165"/>
                  <a:gd name="connsiteY140" fmla="*/ 308344 h 838042"/>
                  <a:gd name="connsiteX141" fmla="*/ 688682 w 1037165"/>
                  <a:gd name="connsiteY141" fmla="*/ 304534 h 838042"/>
                  <a:gd name="connsiteX142" fmla="*/ 698207 w 1037165"/>
                  <a:gd name="connsiteY142" fmla="*/ 295009 h 838042"/>
                  <a:gd name="connsiteX143" fmla="*/ 707732 w 1037165"/>
                  <a:gd name="connsiteY143" fmla="*/ 283579 h 838042"/>
                  <a:gd name="connsiteX144" fmla="*/ 719162 w 1037165"/>
                  <a:gd name="connsiteY144" fmla="*/ 275959 h 838042"/>
                  <a:gd name="connsiteX145" fmla="*/ 734402 w 1037165"/>
                  <a:gd name="connsiteY145" fmla="*/ 262624 h 838042"/>
                  <a:gd name="connsiteX146" fmla="*/ 743927 w 1037165"/>
                  <a:gd name="connsiteY146" fmla="*/ 251194 h 838042"/>
                  <a:gd name="connsiteX147" fmla="*/ 755357 w 1037165"/>
                  <a:gd name="connsiteY147" fmla="*/ 241669 h 838042"/>
                  <a:gd name="connsiteX148" fmla="*/ 761072 w 1037165"/>
                  <a:gd name="connsiteY148" fmla="*/ 230239 h 838042"/>
                  <a:gd name="connsiteX149" fmla="*/ 762977 w 1037165"/>
                  <a:gd name="connsiteY149" fmla="*/ 224524 h 838042"/>
                  <a:gd name="connsiteX150" fmla="*/ 768692 w 1037165"/>
                  <a:gd name="connsiteY150" fmla="*/ 213094 h 838042"/>
                  <a:gd name="connsiteX151" fmla="*/ 766787 w 1037165"/>
                  <a:gd name="connsiteY151" fmla="*/ 197854 h 838042"/>
                  <a:gd name="connsiteX152" fmla="*/ 761072 w 1037165"/>
                  <a:gd name="connsiteY152" fmla="*/ 195949 h 838042"/>
                  <a:gd name="connsiteX153" fmla="*/ 740117 w 1037165"/>
                  <a:gd name="connsiteY153" fmla="*/ 197854 h 838042"/>
                  <a:gd name="connsiteX154" fmla="*/ 734402 w 1037165"/>
                  <a:gd name="connsiteY154" fmla="*/ 201664 h 838042"/>
                  <a:gd name="connsiteX155" fmla="*/ 722972 w 1037165"/>
                  <a:gd name="connsiteY155" fmla="*/ 205474 h 838042"/>
                  <a:gd name="connsiteX156" fmla="*/ 719162 w 1037165"/>
                  <a:gd name="connsiteY156" fmla="*/ 211189 h 838042"/>
                  <a:gd name="connsiteX157" fmla="*/ 713447 w 1037165"/>
                  <a:gd name="connsiteY157" fmla="*/ 213094 h 838042"/>
                  <a:gd name="connsiteX158" fmla="*/ 707732 w 1037165"/>
                  <a:gd name="connsiteY158" fmla="*/ 216904 h 838042"/>
                  <a:gd name="connsiteX159" fmla="*/ 702017 w 1037165"/>
                  <a:gd name="connsiteY159" fmla="*/ 222619 h 838042"/>
                  <a:gd name="connsiteX160" fmla="*/ 694397 w 1037165"/>
                  <a:gd name="connsiteY160" fmla="*/ 226429 h 838042"/>
                  <a:gd name="connsiteX161" fmla="*/ 652487 w 1037165"/>
                  <a:gd name="connsiteY161" fmla="*/ 255004 h 838042"/>
                  <a:gd name="connsiteX162" fmla="*/ 639152 w 1037165"/>
                  <a:gd name="connsiteY162" fmla="*/ 266434 h 838042"/>
                  <a:gd name="connsiteX163" fmla="*/ 629627 w 1037165"/>
                  <a:gd name="connsiteY163" fmla="*/ 283579 h 838042"/>
                  <a:gd name="connsiteX164" fmla="*/ 604862 w 1037165"/>
                  <a:gd name="connsiteY164" fmla="*/ 289294 h 838042"/>
                  <a:gd name="connsiteX165" fmla="*/ 591527 w 1037165"/>
                  <a:gd name="connsiteY165" fmla="*/ 293104 h 838042"/>
                  <a:gd name="connsiteX166" fmla="*/ 576287 w 1037165"/>
                  <a:gd name="connsiteY166" fmla="*/ 291199 h 838042"/>
                  <a:gd name="connsiteX167" fmla="*/ 564857 w 1037165"/>
                  <a:gd name="connsiteY167" fmla="*/ 287389 h 838042"/>
                  <a:gd name="connsiteX168" fmla="*/ 553427 w 1037165"/>
                  <a:gd name="connsiteY168" fmla="*/ 283579 h 838042"/>
                  <a:gd name="connsiteX169" fmla="*/ 541997 w 1037165"/>
                  <a:gd name="connsiteY169" fmla="*/ 279769 h 838042"/>
                  <a:gd name="connsiteX170" fmla="*/ 536282 w 1037165"/>
                  <a:gd name="connsiteY170" fmla="*/ 277864 h 838042"/>
                  <a:gd name="connsiteX171" fmla="*/ 530567 w 1037165"/>
                  <a:gd name="connsiteY171" fmla="*/ 274054 h 838042"/>
                  <a:gd name="connsiteX172" fmla="*/ 519137 w 1037165"/>
                  <a:gd name="connsiteY172" fmla="*/ 268339 h 838042"/>
                  <a:gd name="connsiteX173" fmla="*/ 511517 w 1037165"/>
                  <a:gd name="connsiteY173" fmla="*/ 256909 h 838042"/>
                  <a:gd name="connsiteX174" fmla="*/ 507707 w 1037165"/>
                  <a:gd name="connsiteY174" fmla="*/ 235954 h 838042"/>
                  <a:gd name="connsiteX175" fmla="*/ 509612 w 1037165"/>
                  <a:gd name="connsiteY175" fmla="*/ 171184 h 838042"/>
                  <a:gd name="connsiteX176" fmla="*/ 508314 w 1037165"/>
                  <a:gd name="connsiteY176" fmla="*/ 73485 h 838042"/>
                  <a:gd name="connsiteX177" fmla="*/ 454116 w 1037165"/>
                  <a:gd name="connsiteY177" fmla="*/ 11248 h 838042"/>
                  <a:gd name="connsiteX178" fmla="*/ 435401 w 1037165"/>
                  <a:gd name="connsiteY178" fmla="*/ 68523 h 838042"/>
                  <a:gd name="connsiteX179" fmla="*/ 427697 w 1037165"/>
                  <a:gd name="connsiteY179" fmla="*/ 137103 h 838042"/>
                  <a:gd name="connsiteX180" fmla="*/ 420077 w 1037165"/>
                  <a:gd name="connsiteY180" fmla="*/ 169279 h 838042"/>
                  <a:gd name="connsiteX181" fmla="*/ 416267 w 1037165"/>
                  <a:gd name="connsiteY181" fmla="*/ 186424 h 838042"/>
                  <a:gd name="connsiteX182" fmla="*/ 420077 w 1037165"/>
                  <a:gd name="connsiteY182" fmla="*/ 207379 h 838042"/>
                  <a:gd name="connsiteX183" fmla="*/ 423887 w 1037165"/>
                  <a:gd name="connsiteY183" fmla="*/ 213094 h 838042"/>
                  <a:gd name="connsiteX184" fmla="*/ 427697 w 1037165"/>
                  <a:gd name="connsiteY184" fmla="*/ 224524 h 838042"/>
                  <a:gd name="connsiteX185" fmla="*/ 425792 w 1037165"/>
                  <a:gd name="connsiteY185" fmla="*/ 251194 h 838042"/>
                  <a:gd name="connsiteX186" fmla="*/ 420077 w 1037165"/>
                  <a:gd name="connsiteY186" fmla="*/ 253099 h 838042"/>
                  <a:gd name="connsiteX187" fmla="*/ 414362 w 1037165"/>
                  <a:gd name="connsiteY187" fmla="*/ 256909 h 838042"/>
                  <a:gd name="connsiteX188" fmla="*/ 423887 w 1037165"/>
                  <a:gd name="connsiteY188" fmla="*/ 253099 h 838042"/>
                  <a:gd name="connsiteX0" fmla="*/ 423887 w 1037165"/>
                  <a:gd name="connsiteY0" fmla="*/ 253099 h 838042"/>
                  <a:gd name="connsiteX1" fmla="*/ 423887 w 1037165"/>
                  <a:gd name="connsiteY1" fmla="*/ 253099 h 838042"/>
                  <a:gd name="connsiteX2" fmla="*/ 397217 w 1037165"/>
                  <a:gd name="connsiteY2" fmla="*/ 262624 h 838042"/>
                  <a:gd name="connsiteX3" fmla="*/ 389597 w 1037165"/>
                  <a:gd name="connsiteY3" fmla="*/ 264529 h 838042"/>
                  <a:gd name="connsiteX4" fmla="*/ 359117 w 1037165"/>
                  <a:gd name="connsiteY4" fmla="*/ 266434 h 838042"/>
                  <a:gd name="connsiteX5" fmla="*/ 353402 w 1037165"/>
                  <a:gd name="connsiteY5" fmla="*/ 270244 h 838042"/>
                  <a:gd name="connsiteX6" fmla="*/ 341972 w 1037165"/>
                  <a:gd name="connsiteY6" fmla="*/ 279769 h 838042"/>
                  <a:gd name="connsiteX7" fmla="*/ 330542 w 1037165"/>
                  <a:gd name="connsiteY7" fmla="*/ 283579 h 838042"/>
                  <a:gd name="connsiteX8" fmla="*/ 315302 w 1037165"/>
                  <a:gd name="connsiteY8" fmla="*/ 289294 h 838042"/>
                  <a:gd name="connsiteX9" fmla="*/ 267677 w 1037165"/>
                  <a:gd name="connsiteY9" fmla="*/ 285484 h 838042"/>
                  <a:gd name="connsiteX10" fmla="*/ 256247 w 1037165"/>
                  <a:gd name="connsiteY10" fmla="*/ 281674 h 838042"/>
                  <a:gd name="connsiteX11" fmla="*/ 244817 w 1037165"/>
                  <a:gd name="connsiteY11" fmla="*/ 277864 h 838042"/>
                  <a:gd name="connsiteX12" fmla="*/ 239102 w 1037165"/>
                  <a:gd name="connsiteY12" fmla="*/ 275959 h 838042"/>
                  <a:gd name="connsiteX13" fmla="*/ 233387 w 1037165"/>
                  <a:gd name="connsiteY13" fmla="*/ 274054 h 838042"/>
                  <a:gd name="connsiteX14" fmla="*/ 221957 w 1037165"/>
                  <a:gd name="connsiteY14" fmla="*/ 272149 h 838042"/>
                  <a:gd name="connsiteX15" fmla="*/ 216242 w 1037165"/>
                  <a:gd name="connsiteY15" fmla="*/ 270244 h 838042"/>
                  <a:gd name="connsiteX16" fmla="*/ 208622 w 1037165"/>
                  <a:gd name="connsiteY16" fmla="*/ 268339 h 838042"/>
                  <a:gd name="connsiteX17" fmla="*/ 197192 w 1037165"/>
                  <a:gd name="connsiteY17" fmla="*/ 264529 h 838042"/>
                  <a:gd name="connsiteX18" fmla="*/ 191477 w 1037165"/>
                  <a:gd name="connsiteY18" fmla="*/ 262624 h 838042"/>
                  <a:gd name="connsiteX19" fmla="*/ 183857 w 1037165"/>
                  <a:gd name="connsiteY19" fmla="*/ 260719 h 838042"/>
                  <a:gd name="connsiteX20" fmla="*/ 172427 w 1037165"/>
                  <a:gd name="connsiteY20" fmla="*/ 255004 h 838042"/>
                  <a:gd name="connsiteX21" fmla="*/ 166712 w 1037165"/>
                  <a:gd name="connsiteY21" fmla="*/ 251194 h 838042"/>
                  <a:gd name="connsiteX22" fmla="*/ 159092 w 1037165"/>
                  <a:gd name="connsiteY22" fmla="*/ 239764 h 838042"/>
                  <a:gd name="connsiteX23" fmla="*/ 147662 w 1037165"/>
                  <a:gd name="connsiteY23" fmla="*/ 235954 h 838042"/>
                  <a:gd name="connsiteX24" fmla="*/ 141947 w 1037165"/>
                  <a:gd name="connsiteY24" fmla="*/ 232144 h 838042"/>
                  <a:gd name="connsiteX25" fmla="*/ 136232 w 1037165"/>
                  <a:gd name="connsiteY25" fmla="*/ 230239 h 838042"/>
                  <a:gd name="connsiteX26" fmla="*/ 119087 w 1037165"/>
                  <a:gd name="connsiteY26" fmla="*/ 226429 h 838042"/>
                  <a:gd name="connsiteX27" fmla="*/ 113372 w 1037165"/>
                  <a:gd name="connsiteY27" fmla="*/ 220714 h 838042"/>
                  <a:gd name="connsiteX28" fmla="*/ 103847 w 1037165"/>
                  <a:gd name="connsiteY28" fmla="*/ 203569 h 838042"/>
                  <a:gd name="connsiteX29" fmla="*/ 86702 w 1037165"/>
                  <a:gd name="connsiteY29" fmla="*/ 195949 h 838042"/>
                  <a:gd name="connsiteX30" fmla="*/ 80987 w 1037165"/>
                  <a:gd name="connsiteY30" fmla="*/ 194044 h 838042"/>
                  <a:gd name="connsiteX31" fmla="*/ 61937 w 1037165"/>
                  <a:gd name="connsiteY31" fmla="*/ 197854 h 838042"/>
                  <a:gd name="connsiteX32" fmla="*/ 56222 w 1037165"/>
                  <a:gd name="connsiteY32" fmla="*/ 201664 h 838042"/>
                  <a:gd name="connsiteX33" fmla="*/ 52412 w 1037165"/>
                  <a:gd name="connsiteY33" fmla="*/ 207379 h 838042"/>
                  <a:gd name="connsiteX34" fmla="*/ 48602 w 1037165"/>
                  <a:gd name="connsiteY34" fmla="*/ 218809 h 838042"/>
                  <a:gd name="connsiteX35" fmla="*/ 52412 w 1037165"/>
                  <a:gd name="connsiteY35" fmla="*/ 256909 h 838042"/>
                  <a:gd name="connsiteX36" fmla="*/ 56222 w 1037165"/>
                  <a:gd name="connsiteY36" fmla="*/ 262624 h 838042"/>
                  <a:gd name="connsiteX37" fmla="*/ 61937 w 1037165"/>
                  <a:gd name="connsiteY37" fmla="*/ 266434 h 838042"/>
                  <a:gd name="connsiteX38" fmla="*/ 65747 w 1037165"/>
                  <a:gd name="connsiteY38" fmla="*/ 272149 h 838042"/>
                  <a:gd name="connsiteX39" fmla="*/ 82892 w 1037165"/>
                  <a:gd name="connsiteY39" fmla="*/ 281674 h 838042"/>
                  <a:gd name="connsiteX40" fmla="*/ 105752 w 1037165"/>
                  <a:gd name="connsiteY40" fmla="*/ 283579 h 838042"/>
                  <a:gd name="connsiteX41" fmla="*/ 126707 w 1037165"/>
                  <a:gd name="connsiteY41" fmla="*/ 289294 h 838042"/>
                  <a:gd name="connsiteX42" fmla="*/ 132422 w 1037165"/>
                  <a:gd name="connsiteY42" fmla="*/ 291199 h 838042"/>
                  <a:gd name="connsiteX43" fmla="*/ 138137 w 1037165"/>
                  <a:gd name="connsiteY43" fmla="*/ 296914 h 838042"/>
                  <a:gd name="connsiteX44" fmla="*/ 145757 w 1037165"/>
                  <a:gd name="connsiteY44" fmla="*/ 298819 h 838042"/>
                  <a:gd name="connsiteX45" fmla="*/ 168617 w 1037165"/>
                  <a:gd name="connsiteY45" fmla="*/ 302629 h 838042"/>
                  <a:gd name="connsiteX46" fmla="*/ 193382 w 1037165"/>
                  <a:gd name="connsiteY46" fmla="*/ 308344 h 838042"/>
                  <a:gd name="connsiteX47" fmla="*/ 210527 w 1037165"/>
                  <a:gd name="connsiteY47" fmla="*/ 314059 h 838042"/>
                  <a:gd name="connsiteX48" fmla="*/ 216242 w 1037165"/>
                  <a:gd name="connsiteY48" fmla="*/ 315964 h 838042"/>
                  <a:gd name="connsiteX49" fmla="*/ 231482 w 1037165"/>
                  <a:gd name="connsiteY49" fmla="*/ 319774 h 838042"/>
                  <a:gd name="connsiteX50" fmla="*/ 250532 w 1037165"/>
                  <a:gd name="connsiteY50" fmla="*/ 325489 h 838042"/>
                  <a:gd name="connsiteX51" fmla="*/ 256247 w 1037165"/>
                  <a:gd name="connsiteY51" fmla="*/ 329299 h 838042"/>
                  <a:gd name="connsiteX52" fmla="*/ 269582 w 1037165"/>
                  <a:gd name="connsiteY52" fmla="*/ 344539 h 838042"/>
                  <a:gd name="connsiteX53" fmla="*/ 275297 w 1037165"/>
                  <a:gd name="connsiteY53" fmla="*/ 363589 h 838042"/>
                  <a:gd name="connsiteX54" fmla="*/ 277202 w 1037165"/>
                  <a:gd name="connsiteY54" fmla="*/ 369304 h 838042"/>
                  <a:gd name="connsiteX55" fmla="*/ 279107 w 1037165"/>
                  <a:gd name="connsiteY55" fmla="*/ 375019 h 838042"/>
                  <a:gd name="connsiteX56" fmla="*/ 281012 w 1037165"/>
                  <a:gd name="connsiteY56" fmla="*/ 399784 h 838042"/>
                  <a:gd name="connsiteX57" fmla="*/ 282917 w 1037165"/>
                  <a:gd name="connsiteY57" fmla="*/ 405499 h 838042"/>
                  <a:gd name="connsiteX58" fmla="*/ 281012 w 1037165"/>
                  <a:gd name="connsiteY58" fmla="*/ 424549 h 838042"/>
                  <a:gd name="connsiteX59" fmla="*/ 279107 w 1037165"/>
                  <a:gd name="connsiteY59" fmla="*/ 434074 h 838042"/>
                  <a:gd name="connsiteX60" fmla="*/ 265772 w 1037165"/>
                  <a:gd name="connsiteY60" fmla="*/ 447409 h 838042"/>
                  <a:gd name="connsiteX61" fmla="*/ 254342 w 1037165"/>
                  <a:gd name="connsiteY61" fmla="*/ 455029 h 838042"/>
                  <a:gd name="connsiteX62" fmla="*/ 242912 w 1037165"/>
                  <a:gd name="connsiteY62" fmla="*/ 458839 h 838042"/>
                  <a:gd name="connsiteX63" fmla="*/ 128612 w 1037165"/>
                  <a:gd name="connsiteY63" fmla="*/ 458839 h 838042"/>
                  <a:gd name="connsiteX64" fmla="*/ 122897 w 1037165"/>
                  <a:gd name="connsiteY64" fmla="*/ 460744 h 838042"/>
                  <a:gd name="connsiteX65" fmla="*/ 107657 w 1037165"/>
                  <a:gd name="connsiteY65" fmla="*/ 462649 h 838042"/>
                  <a:gd name="connsiteX66" fmla="*/ 90512 w 1037165"/>
                  <a:gd name="connsiteY66" fmla="*/ 468364 h 838042"/>
                  <a:gd name="connsiteX67" fmla="*/ 84797 w 1037165"/>
                  <a:gd name="connsiteY67" fmla="*/ 470269 h 838042"/>
                  <a:gd name="connsiteX68" fmla="*/ 79082 w 1037165"/>
                  <a:gd name="connsiteY68" fmla="*/ 474079 h 838042"/>
                  <a:gd name="connsiteX69" fmla="*/ 67652 w 1037165"/>
                  <a:gd name="connsiteY69" fmla="*/ 475984 h 838042"/>
                  <a:gd name="connsiteX70" fmla="*/ 29552 w 1037165"/>
                  <a:gd name="connsiteY70" fmla="*/ 477889 h 838042"/>
                  <a:gd name="connsiteX71" fmla="*/ 18122 w 1037165"/>
                  <a:gd name="connsiteY71" fmla="*/ 483604 h 838042"/>
                  <a:gd name="connsiteX72" fmla="*/ 8597 w 1037165"/>
                  <a:gd name="connsiteY72" fmla="*/ 493129 h 838042"/>
                  <a:gd name="connsiteX73" fmla="*/ 6692 w 1037165"/>
                  <a:gd name="connsiteY73" fmla="*/ 498844 h 838042"/>
                  <a:gd name="connsiteX74" fmla="*/ 2882 w 1037165"/>
                  <a:gd name="connsiteY74" fmla="*/ 504559 h 838042"/>
                  <a:gd name="connsiteX75" fmla="*/ 14312 w 1037165"/>
                  <a:gd name="connsiteY75" fmla="*/ 540754 h 838042"/>
                  <a:gd name="connsiteX76" fmla="*/ 147662 w 1037165"/>
                  <a:gd name="connsiteY76" fmla="*/ 540754 h 838042"/>
                  <a:gd name="connsiteX77" fmla="*/ 155282 w 1037165"/>
                  <a:gd name="connsiteY77" fmla="*/ 538849 h 838042"/>
                  <a:gd name="connsiteX78" fmla="*/ 305777 w 1037165"/>
                  <a:gd name="connsiteY78" fmla="*/ 533134 h 838042"/>
                  <a:gd name="connsiteX79" fmla="*/ 321017 w 1037165"/>
                  <a:gd name="connsiteY79" fmla="*/ 540754 h 838042"/>
                  <a:gd name="connsiteX80" fmla="*/ 332447 w 1037165"/>
                  <a:gd name="connsiteY80" fmla="*/ 546469 h 838042"/>
                  <a:gd name="connsiteX81" fmla="*/ 336257 w 1037165"/>
                  <a:gd name="connsiteY81" fmla="*/ 552184 h 838042"/>
                  <a:gd name="connsiteX82" fmla="*/ 341972 w 1037165"/>
                  <a:gd name="connsiteY82" fmla="*/ 554089 h 838042"/>
                  <a:gd name="connsiteX83" fmla="*/ 353402 w 1037165"/>
                  <a:gd name="connsiteY83" fmla="*/ 561709 h 838042"/>
                  <a:gd name="connsiteX84" fmla="*/ 359117 w 1037165"/>
                  <a:gd name="connsiteY84" fmla="*/ 565519 h 838042"/>
                  <a:gd name="connsiteX85" fmla="*/ 362927 w 1037165"/>
                  <a:gd name="connsiteY85" fmla="*/ 571234 h 838042"/>
                  <a:gd name="connsiteX86" fmla="*/ 368642 w 1037165"/>
                  <a:gd name="connsiteY86" fmla="*/ 582664 h 838042"/>
                  <a:gd name="connsiteX87" fmla="*/ 364832 w 1037165"/>
                  <a:gd name="connsiteY87" fmla="*/ 609334 h 838042"/>
                  <a:gd name="connsiteX88" fmla="*/ 361022 w 1037165"/>
                  <a:gd name="connsiteY88" fmla="*/ 615049 h 838042"/>
                  <a:gd name="connsiteX89" fmla="*/ 359117 w 1037165"/>
                  <a:gd name="connsiteY89" fmla="*/ 620764 h 838042"/>
                  <a:gd name="connsiteX90" fmla="*/ 355307 w 1037165"/>
                  <a:gd name="connsiteY90" fmla="*/ 626479 h 838042"/>
                  <a:gd name="connsiteX91" fmla="*/ 353402 w 1037165"/>
                  <a:gd name="connsiteY91" fmla="*/ 632194 h 838042"/>
                  <a:gd name="connsiteX92" fmla="*/ 349592 w 1037165"/>
                  <a:gd name="connsiteY92" fmla="*/ 637909 h 838042"/>
                  <a:gd name="connsiteX93" fmla="*/ 332447 w 1037165"/>
                  <a:gd name="connsiteY93" fmla="*/ 704584 h 838042"/>
                  <a:gd name="connsiteX94" fmla="*/ 330542 w 1037165"/>
                  <a:gd name="connsiteY94" fmla="*/ 756019 h 838042"/>
                  <a:gd name="connsiteX95" fmla="*/ 332447 w 1037165"/>
                  <a:gd name="connsiteY95" fmla="*/ 780784 h 838042"/>
                  <a:gd name="connsiteX96" fmla="*/ 334352 w 1037165"/>
                  <a:gd name="connsiteY96" fmla="*/ 786499 h 838042"/>
                  <a:gd name="connsiteX97" fmla="*/ 338162 w 1037165"/>
                  <a:gd name="connsiteY97" fmla="*/ 790309 h 838042"/>
                  <a:gd name="connsiteX98" fmla="*/ 366737 w 1037165"/>
                  <a:gd name="connsiteY98" fmla="*/ 836029 h 838042"/>
                  <a:gd name="connsiteX99" fmla="*/ 389597 w 1037165"/>
                  <a:gd name="connsiteY99" fmla="*/ 837934 h 838042"/>
                  <a:gd name="connsiteX100" fmla="*/ 397407 w 1037165"/>
                  <a:gd name="connsiteY100" fmla="*/ 833530 h 838042"/>
                  <a:gd name="connsiteX101" fmla="*/ 402932 w 1037165"/>
                  <a:gd name="connsiteY101" fmla="*/ 784594 h 838042"/>
                  <a:gd name="connsiteX102" fmla="*/ 406742 w 1037165"/>
                  <a:gd name="connsiteY102" fmla="*/ 727444 h 838042"/>
                  <a:gd name="connsiteX103" fmla="*/ 423887 w 1037165"/>
                  <a:gd name="connsiteY103" fmla="*/ 672199 h 838042"/>
                  <a:gd name="connsiteX104" fmla="*/ 429602 w 1037165"/>
                  <a:gd name="connsiteY104" fmla="*/ 658864 h 838042"/>
                  <a:gd name="connsiteX105" fmla="*/ 444084 w 1037165"/>
                  <a:gd name="connsiteY105" fmla="*/ 626947 h 838042"/>
                  <a:gd name="connsiteX106" fmla="*/ 464289 w 1037165"/>
                  <a:gd name="connsiteY106" fmla="*/ 600072 h 838042"/>
                  <a:gd name="connsiteX107" fmla="*/ 523510 w 1037165"/>
                  <a:gd name="connsiteY107" fmla="*/ 565123 h 838042"/>
                  <a:gd name="connsiteX108" fmla="*/ 599348 w 1037165"/>
                  <a:gd name="connsiteY108" fmla="*/ 550915 h 838042"/>
                  <a:gd name="connsiteX109" fmla="*/ 707801 w 1037165"/>
                  <a:gd name="connsiteY109" fmla="*/ 612819 h 838042"/>
                  <a:gd name="connsiteX110" fmla="*/ 780122 w 1037165"/>
                  <a:gd name="connsiteY110" fmla="*/ 656959 h 838042"/>
                  <a:gd name="connsiteX111" fmla="*/ 804887 w 1037165"/>
                  <a:gd name="connsiteY111" fmla="*/ 632194 h 838042"/>
                  <a:gd name="connsiteX112" fmla="*/ 801077 w 1037165"/>
                  <a:gd name="connsiteY112" fmla="*/ 601714 h 838042"/>
                  <a:gd name="connsiteX113" fmla="*/ 762796 w 1037165"/>
                  <a:gd name="connsiteY113" fmla="*/ 562523 h 838042"/>
                  <a:gd name="connsiteX114" fmla="*/ 650582 w 1037165"/>
                  <a:gd name="connsiteY114" fmla="*/ 479794 h 838042"/>
                  <a:gd name="connsiteX115" fmla="*/ 646772 w 1037165"/>
                  <a:gd name="connsiteY115" fmla="*/ 462649 h 838042"/>
                  <a:gd name="connsiteX116" fmla="*/ 658202 w 1037165"/>
                  <a:gd name="connsiteY116" fmla="*/ 426454 h 838042"/>
                  <a:gd name="connsiteX117" fmla="*/ 726782 w 1037165"/>
                  <a:gd name="connsiteY117" fmla="*/ 405499 h 838042"/>
                  <a:gd name="connsiteX118" fmla="*/ 844892 w 1037165"/>
                  <a:gd name="connsiteY118" fmla="*/ 407404 h 838042"/>
                  <a:gd name="connsiteX119" fmla="*/ 873467 w 1037165"/>
                  <a:gd name="connsiteY119" fmla="*/ 409309 h 838042"/>
                  <a:gd name="connsiteX120" fmla="*/ 902042 w 1037165"/>
                  <a:gd name="connsiteY120" fmla="*/ 415024 h 838042"/>
                  <a:gd name="connsiteX121" fmla="*/ 953477 w 1037165"/>
                  <a:gd name="connsiteY121" fmla="*/ 424549 h 838042"/>
                  <a:gd name="connsiteX122" fmla="*/ 1004912 w 1037165"/>
                  <a:gd name="connsiteY122" fmla="*/ 422644 h 838042"/>
                  <a:gd name="connsiteX123" fmla="*/ 1033487 w 1037165"/>
                  <a:gd name="connsiteY123" fmla="*/ 415024 h 838042"/>
                  <a:gd name="connsiteX124" fmla="*/ 1035392 w 1037165"/>
                  <a:gd name="connsiteY124" fmla="*/ 390259 h 838042"/>
                  <a:gd name="connsiteX125" fmla="*/ 1020514 w 1037165"/>
                  <a:gd name="connsiteY125" fmla="*/ 377797 h 838042"/>
                  <a:gd name="connsiteX126" fmla="*/ 964889 w 1037165"/>
                  <a:gd name="connsiteY126" fmla="*/ 358029 h 838042"/>
                  <a:gd name="connsiteX127" fmla="*/ 907856 w 1037165"/>
                  <a:gd name="connsiteY127" fmla="*/ 350516 h 838042"/>
                  <a:gd name="connsiteX128" fmla="*/ 827747 w 1037165"/>
                  <a:gd name="connsiteY128" fmla="*/ 357874 h 838042"/>
                  <a:gd name="connsiteX129" fmla="*/ 822032 w 1037165"/>
                  <a:gd name="connsiteY129" fmla="*/ 359779 h 838042"/>
                  <a:gd name="connsiteX130" fmla="*/ 732497 w 1037165"/>
                  <a:gd name="connsiteY130" fmla="*/ 361684 h 838042"/>
                  <a:gd name="connsiteX131" fmla="*/ 671537 w 1037165"/>
                  <a:gd name="connsiteY131" fmla="*/ 369304 h 838042"/>
                  <a:gd name="connsiteX132" fmla="*/ 648677 w 1037165"/>
                  <a:gd name="connsiteY132" fmla="*/ 373114 h 838042"/>
                  <a:gd name="connsiteX133" fmla="*/ 644867 w 1037165"/>
                  <a:gd name="connsiteY133" fmla="*/ 361684 h 838042"/>
                  <a:gd name="connsiteX134" fmla="*/ 642962 w 1037165"/>
                  <a:gd name="connsiteY134" fmla="*/ 355969 h 838042"/>
                  <a:gd name="connsiteX135" fmla="*/ 644867 w 1037165"/>
                  <a:gd name="connsiteY135" fmla="*/ 338824 h 838042"/>
                  <a:gd name="connsiteX136" fmla="*/ 646772 w 1037165"/>
                  <a:gd name="connsiteY136" fmla="*/ 333109 h 838042"/>
                  <a:gd name="connsiteX137" fmla="*/ 663917 w 1037165"/>
                  <a:gd name="connsiteY137" fmla="*/ 323584 h 838042"/>
                  <a:gd name="connsiteX138" fmla="*/ 675347 w 1037165"/>
                  <a:gd name="connsiteY138" fmla="*/ 315964 h 838042"/>
                  <a:gd name="connsiteX139" fmla="*/ 677252 w 1037165"/>
                  <a:gd name="connsiteY139" fmla="*/ 310249 h 838042"/>
                  <a:gd name="connsiteX140" fmla="*/ 682967 w 1037165"/>
                  <a:gd name="connsiteY140" fmla="*/ 308344 h 838042"/>
                  <a:gd name="connsiteX141" fmla="*/ 688682 w 1037165"/>
                  <a:gd name="connsiteY141" fmla="*/ 304534 h 838042"/>
                  <a:gd name="connsiteX142" fmla="*/ 698207 w 1037165"/>
                  <a:gd name="connsiteY142" fmla="*/ 295009 h 838042"/>
                  <a:gd name="connsiteX143" fmla="*/ 707732 w 1037165"/>
                  <a:gd name="connsiteY143" fmla="*/ 283579 h 838042"/>
                  <a:gd name="connsiteX144" fmla="*/ 719162 w 1037165"/>
                  <a:gd name="connsiteY144" fmla="*/ 275959 h 838042"/>
                  <a:gd name="connsiteX145" fmla="*/ 734402 w 1037165"/>
                  <a:gd name="connsiteY145" fmla="*/ 262624 h 838042"/>
                  <a:gd name="connsiteX146" fmla="*/ 743927 w 1037165"/>
                  <a:gd name="connsiteY146" fmla="*/ 251194 h 838042"/>
                  <a:gd name="connsiteX147" fmla="*/ 755357 w 1037165"/>
                  <a:gd name="connsiteY147" fmla="*/ 241669 h 838042"/>
                  <a:gd name="connsiteX148" fmla="*/ 761072 w 1037165"/>
                  <a:gd name="connsiteY148" fmla="*/ 230239 h 838042"/>
                  <a:gd name="connsiteX149" fmla="*/ 762977 w 1037165"/>
                  <a:gd name="connsiteY149" fmla="*/ 224524 h 838042"/>
                  <a:gd name="connsiteX150" fmla="*/ 768692 w 1037165"/>
                  <a:gd name="connsiteY150" fmla="*/ 213094 h 838042"/>
                  <a:gd name="connsiteX151" fmla="*/ 766787 w 1037165"/>
                  <a:gd name="connsiteY151" fmla="*/ 197854 h 838042"/>
                  <a:gd name="connsiteX152" fmla="*/ 761072 w 1037165"/>
                  <a:gd name="connsiteY152" fmla="*/ 195949 h 838042"/>
                  <a:gd name="connsiteX153" fmla="*/ 740117 w 1037165"/>
                  <a:gd name="connsiteY153" fmla="*/ 197854 h 838042"/>
                  <a:gd name="connsiteX154" fmla="*/ 734402 w 1037165"/>
                  <a:gd name="connsiteY154" fmla="*/ 201664 h 838042"/>
                  <a:gd name="connsiteX155" fmla="*/ 722972 w 1037165"/>
                  <a:gd name="connsiteY155" fmla="*/ 205474 h 838042"/>
                  <a:gd name="connsiteX156" fmla="*/ 719162 w 1037165"/>
                  <a:gd name="connsiteY156" fmla="*/ 211189 h 838042"/>
                  <a:gd name="connsiteX157" fmla="*/ 713447 w 1037165"/>
                  <a:gd name="connsiteY157" fmla="*/ 213094 h 838042"/>
                  <a:gd name="connsiteX158" fmla="*/ 707732 w 1037165"/>
                  <a:gd name="connsiteY158" fmla="*/ 216904 h 838042"/>
                  <a:gd name="connsiteX159" fmla="*/ 702017 w 1037165"/>
                  <a:gd name="connsiteY159" fmla="*/ 222619 h 838042"/>
                  <a:gd name="connsiteX160" fmla="*/ 694397 w 1037165"/>
                  <a:gd name="connsiteY160" fmla="*/ 226429 h 838042"/>
                  <a:gd name="connsiteX161" fmla="*/ 652487 w 1037165"/>
                  <a:gd name="connsiteY161" fmla="*/ 255004 h 838042"/>
                  <a:gd name="connsiteX162" fmla="*/ 639152 w 1037165"/>
                  <a:gd name="connsiteY162" fmla="*/ 266434 h 838042"/>
                  <a:gd name="connsiteX163" fmla="*/ 629627 w 1037165"/>
                  <a:gd name="connsiteY163" fmla="*/ 283579 h 838042"/>
                  <a:gd name="connsiteX164" fmla="*/ 604862 w 1037165"/>
                  <a:gd name="connsiteY164" fmla="*/ 289294 h 838042"/>
                  <a:gd name="connsiteX165" fmla="*/ 591527 w 1037165"/>
                  <a:gd name="connsiteY165" fmla="*/ 293104 h 838042"/>
                  <a:gd name="connsiteX166" fmla="*/ 576287 w 1037165"/>
                  <a:gd name="connsiteY166" fmla="*/ 291199 h 838042"/>
                  <a:gd name="connsiteX167" fmla="*/ 564857 w 1037165"/>
                  <a:gd name="connsiteY167" fmla="*/ 287389 h 838042"/>
                  <a:gd name="connsiteX168" fmla="*/ 553427 w 1037165"/>
                  <a:gd name="connsiteY168" fmla="*/ 283579 h 838042"/>
                  <a:gd name="connsiteX169" fmla="*/ 541997 w 1037165"/>
                  <a:gd name="connsiteY169" fmla="*/ 279769 h 838042"/>
                  <a:gd name="connsiteX170" fmla="*/ 536282 w 1037165"/>
                  <a:gd name="connsiteY170" fmla="*/ 277864 h 838042"/>
                  <a:gd name="connsiteX171" fmla="*/ 530567 w 1037165"/>
                  <a:gd name="connsiteY171" fmla="*/ 274054 h 838042"/>
                  <a:gd name="connsiteX172" fmla="*/ 519137 w 1037165"/>
                  <a:gd name="connsiteY172" fmla="*/ 268339 h 838042"/>
                  <a:gd name="connsiteX173" fmla="*/ 511517 w 1037165"/>
                  <a:gd name="connsiteY173" fmla="*/ 256909 h 838042"/>
                  <a:gd name="connsiteX174" fmla="*/ 507707 w 1037165"/>
                  <a:gd name="connsiteY174" fmla="*/ 235954 h 838042"/>
                  <a:gd name="connsiteX175" fmla="*/ 509612 w 1037165"/>
                  <a:gd name="connsiteY175" fmla="*/ 171184 h 838042"/>
                  <a:gd name="connsiteX176" fmla="*/ 508314 w 1037165"/>
                  <a:gd name="connsiteY176" fmla="*/ 73485 h 838042"/>
                  <a:gd name="connsiteX177" fmla="*/ 454116 w 1037165"/>
                  <a:gd name="connsiteY177" fmla="*/ 11248 h 838042"/>
                  <a:gd name="connsiteX178" fmla="*/ 435401 w 1037165"/>
                  <a:gd name="connsiteY178" fmla="*/ 68523 h 838042"/>
                  <a:gd name="connsiteX179" fmla="*/ 427697 w 1037165"/>
                  <a:gd name="connsiteY179" fmla="*/ 137103 h 838042"/>
                  <a:gd name="connsiteX180" fmla="*/ 420077 w 1037165"/>
                  <a:gd name="connsiteY180" fmla="*/ 169279 h 838042"/>
                  <a:gd name="connsiteX181" fmla="*/ 416267 w 1037165"/>
                  <a:gd name="connsiteY181" fmla="*/ 186424 h 838042"/>
                  <a:gd name="connsiteX182" fmla="*/ 420077 w 1037165"/>
                  <a:gd name="connsiteY182" fmla="*/ 207379 h 838042"/>
                  <a:gd name="connsiteX183" fmla="*/ 423887 w 1037165"/>
                  <a:gd name="connsiteY183" fmla="*/ 213094 h 838042"/>
                  <a:gd name="connsiteX184" fmla="*/ 427697 w 1037165"/>
                  <a:gd name="connsiteY184" fmla="*/ 224524 h 838042"/>
                  <a:gd name="connsiteX185" fmla="*/ 425792 w 1037165"/>
                  <a:gd name="connsiteY185" fmla="*/ 251194 h 838042"/>
                  <a:gd name="connsiteX186" fmla="*/ 420077 w 1037165"/>
                  <a:gd name="connsiteY186" fmla="*/ 253099 h 838042"/>
                  <a:gd name="connsiteX187" fmla="*/ 414362 w 1037165"/>
                  <a:gd name="connsiteY187" fmla="*/ 256909 h 838042"/>
                  <a:gd name="connsiteX188" fmla="*/ 423887 w 1037165"/>
                  <a:gd name="connsiteY188" fmla="*/ 253099 h 838042"/>
                  <a:gd name="connsiteX0" fmla="*/ 423887 w 1034236"/>
                  <a:gd name="connsiteY0" fmla="*/ 253099 h 838042"/>
                  <a:gd name="connsiteX1" fmla="*/ 423887 w 1034236"/>
                  <a:gd name="connsiteY1" fmla="*/ 253099 h 838042"/>
                  <a:gd name="connsiteX2" fmla="*/ 397217 w 1034236"/>
                  <a:gd name="connsiteY2" fmla="*/ 262624 h 838042"/>
                  <a:gd name="connsiteX3" fmla="*/ 389597 w 1034236"/>
                  <a:gd name="connsiteY3" fmla="*/ 264529 h 838042"/>
                  <a:gd name="connsiteX4" fmla="*/ 359117 w 1034236"/>
                  <a:gd name="connsiteY4" fmla="*/ 266434 h 838042"/>
                  <a:gd name="connsiteX5" fmla="*/ 353402 w 1034236"/>
                  <a:gd name="connsiteY5" fmla="*/ 270244 h 838042"/>
                  <a:gd name="connsiteX6" fmla="*/ 341972 w 1034236"/>
                  <a:gd name="connsiteY6" fmla="*/ 279769 h 838042"/>
                  <a:gd name="connsiteX7" fmla="*/ 330542 w 1034236"/>
                  <a:gd name="connsiteY7" fmla="*/ 283579 h 838042"/>
                  <a:gd name="connsiteX8" fmla="*/ 315302 w 1034236"/>
                  <a:gd name="connsiteY8" fmla="*/ 289294 h 838042"/>
                  <a:gd name="connsiteX9" fmla="*/ 267677 w 1034236"/>
                  <a:gd name="connsiteY9" fmla="*/ 285484 h 838042"/>
                  <a:gd name="connsiteX10" fmla="*/ 256247 w 1034236"/>
                  <a:gd name="connsiteY10" fmla="*/ 281674 h 838042"/>
                  <a:gd name="connsiteX11" fmla="*/ 244817 w 1034236"/>
                  <a:gd name="connsiteY11" fmla="*/ 277864 h 838042"/>
                  <a:gd name="connsiteX12" fmla="*/ 239102 w 1034236"/>
                  <a:gd name="connsiteY12" fmla="*/ 275959 h 838042"/>
                  <a:gd name="connsiteX13" fmla="*/ 233387 w 1034236"/>
                  <a:gd name="connsiteY13" fmla="*/ 274054 h 838042"/>
                  <a:gd name="connsiteX14" fmla="*/ 221957 w 1034236"/>
                  <a:gd name="connsiteY14" fmla="*/ 272149 h 838042"/>
                  <a:gd name="connsiteX15" fmla="*/ 216242 w 1034236"/>
                  <a:gd name="connsiteY15" fmla="*/ 270244 h 838042"/>
                  <a:gd name="connsiteX16" fmla="*/ 208622 w 1034236"/>
                  <a:gd name="connsiteY16" fmla="*/ 268339 h 838042"/>
                  <a:gd name="connsiteX17" fmla="*/ 197192 w 1034236"/>
                  <a:gd name="connsiteY17" fmla="*/ 264529 h 838042"/>
                  <a:gd name="connsiteX18" fmla="*/ 191477 w 1034236"/>
                  <a:gd name="connsiteY18" fmla="*/ 262624 h 838042"/>
                  <a:gd name="connsiteX19" fmla="*/ 183857 w 1034236"/>
                  <a:gd name="connsiteY19" fmla="*/ 260719 h 838042"/>
                  <a:gd name="connsiteX20" fmla="*/ 172427 w 1034236"/>
                  <a:gd name="connsiteY20" fmla="*/ 255004 h 838042"/>
                  <a:gd name="connsiteX21" fmla="*/ 166712 w 1034236"/>
                  <a:gd name="connsiteY21" fmla="*/ 251194 h 838042"/>
                  <a:gd name="connsiteX22" fmla="*/ 159092 w 1034236"/>
                  <a:gd name="connsiteY22" fmla="*/ 239764 h 838042"/>
                  <a:gd name="connsiteX23" fmla="*/ 147662 w 1034236"/>
                  <a:gd name="connsiteY23" fmla="*/ 235954 h 838042"/>
                  <a:gd name="connsiteX24" fmla="*/ 141947 w 1034236"/>
                  <a:gd name="connsiteY24" fmla="*/ 232144 h 838042"/>
                  <a:gd name="connsiteX25" fmla="*/ 136232 w 1034236"/>
                  <a:gd name="connsiteY25" fmla="*/ 230239 h 838042"/>
                  <a:gd name="connsiteX26" fmla="*/ 119087 w 1034236"/>
                  <a:gd name="connsiteY26" fmla="*/ 226429 h 838042"/>
                  <a:gd name="connsiteX27" fmla="*/ 113372 w 1034236"/>
                  <a:gd name="connsiteY27" fmla="*/ 220714 h 838042"/>
                  <a:gd name="connsiteX28" fmla="*/ 103847 w 1034236"/>
                  <a:gd name="connsiteY28" fmla="*/ 203569 h 838042"/>
                  <a:gd name="connsiteX29" fmla="*/ 86702 w 1034236"/>
                  <a:gd name="connsiteY29" fmla="*/ 195949 h 838042"/>
                  <a:gd name="connsiteX30" fmla="*/ 80987 w 1034236"/>
                  <a:gd name="connsiteY30" fmla="*/ 194044 h 838042"/>
                  <a:gd name="connsiteX31" fmla="*/ 61937 w 1034236"/>
                  <a:gd name="connsiteY31" fmla="*/ 197854 h 838042"/>
                  <a:gd name="connsiteX32" fmla="*/ 56222 w 1034236"/>
                  <a:gd name="connsiteY32" fmla="*/ 201664 h 838042"/>
                  <a:gd name="connsiteX33" fmla="*/ 52412 w 1034236"/>
                  <a:gd name="connsiteY33" fmla="*/ 207379 h 838042"/>
                  <a:gd name="connsiteX34" fmla="*/ 48602 w 1034236"/>
                  <a:gd name="connsiteY34" fmla="*/ 218809 h 838042"/>
                  <a:gd name="connsiteX35" fmla="*/ 52412 w 1034236"/>
                  <a:gd name="connsiteY35" fmla="*/ 256909 h 838042"/>
                  <a:gd name="connsiteX36" fmla="*/ 56222 w 1034236"/>
                  <a:gd name="connsiteY36" fmla="*/ 262624 h 838042"/>
                  <a:gd name="connsiteX37" fmla="*/ 61937 w 1034236"/>
                  <a:gd name="connsiteY37" fmla="*/ 266434 h 838042"/>
                  <a:gd name="connsiteX38" fmla="*/ 65747 w 1034236"/>
                  <a:gd name="connsiteY38" fmla="*/ 272149 h 838042"/>
                  <a:gd name="connsiteX39" fmla="*/ 82892 w 1034236"/>
                  <a:gd name="connsiteY39" fmla="*/ 281674 h 838042"/>
                  <a:gd name="connsiteX40" fmla="*/ 105752 w 1034236"/>
                  <a:gd name="connsiteY40" fmla="*/ 283579 h 838042"/>
                  <a:gd name="connsiteX41" fmla="*/ 126707 w 1034236"/>
                  <a:gd name="connsiteY41" fmla="*/ 289294 h 838042"/>
                  <a:gd name="connsiteX42" fmla="*/ 132422 w 1034236"/>
                  <a:gd name="connsiteY42" fmla="*/ 291199 h 838042"/>
                  <a:gd name="connsiteX43" fmla="*/ 138137 w 1034236"/>
                  <a:gd name="connsiteY43" fmla="*/ 296914 h 838042"/>
                  <a:gd name="connsiteX44" fmla="*/ 145757 w 1034236"/>
                  <a:gd name="connsiteY44" fmla="*/ 298819 h 838042"/>
                  <a:gd name="connsiteX45" fmla="*/ 168617 w 1034236"/>
                  <a:gd name="connsiteY45" fmla="*/ 302629 h 838042"/>
                  <a:gd name="connsiteX46" fmla="*/ 193382 w 1034236"/>
                  <a:gd name="connsiteY46" fmla="*/ 308344 h 838042"/>
                  <a:gd name="connsiteX47" fmla="*/ 210527 w 1034236"/>
                  <a:gd name="connsiteY47" fmla="*/ 314059 h 838042"/>
                  <a:gd name="connsiteX48" fmla="*/ 216242 w 1034236"/>
                  <a:gd name="connsiteY48" fmla="*/ 315964 h 838042"/>
                  <a:gd name="connsiteX49" fmla="*/ 231482 w 1034236"/>
                  <a:gd name="connsiteY49" fmla="*/ 319774 h 838042"/>
                  <a:gd name="connsiteX50" fmla="*/ 250532 w 1034236"/>
                  <a:gd name="connsiteY50" fmla="*/ 325489 h 838042"/>
                  <a:gd name="connsiteX51" fmla="*/ 256247 w 1034236"/>
                  <a:gd name="connsiteY51" fmla="*/ 329299 h 838042"/>
                  <a:gd name="connsiteX52" fmla="*/ 269582 w 1034236"/>
                  <a:gd name="connsiteY52" fmla="*/ 344539 h 838042"/>
                  <a:gd name="connsiteX53" fmla="*/ 275297 w 1034236"/>
                  <a:gd name="connsiteY53" fmla="*/ 363589 h 838042"/>
                  <a:gd name="connsiteX54" fmla="*/ 277202 w 1034236"/>
                  <a:gd name="connsiteY54" fmla="*/ 369304 h 838042"/>
                  <a:gd name="connsiteX55" fmla="*/ 279107 w 1034236"/>
                  <a:gd name="connsiteY55" fmla="*/ 375019 h 838042"/>
                  <a:gd name="connsiteX56" fmla="*/ 281012 w 1034236"/>
                  <a:gd name="connsiteY56" fmla="*/ 399784 h 838042"/>
                  <a:gd name="connsiteX57" fmla="*/ 282917 w 1034236"/>
                  <a:gd name="connsiteY57" fmla="*/ 405499 h 838042"/>
                  <a:gd name="connsiteX58" fmla="*/ 281012 w 1034236"/>
                  <a:gd name="connsiteY58" fmla="*/ 424549 h 838042"/>
                  <a:gd name="connsiteX59" fmla="*/ 279107 w 1034236"/>
                  <a:gd name="connsiteY59" fmla="*/ 434074 h 838042"/>
                  <a:gd name="connsiteX60" fmla="*/ 265772 w 1034236"/>
                  <a:gd name="connsiteY60" fmla="*/ 447409 h 838042"/>
                  <a:gd name="connsiteX61" fmla="*/ 254342 w 1034236"/>
                  <a:gd name="connsiteY61" fmla="*/ 455029 h 838042"/>
                  <a:gd name="connsiteX62" fmla="*/ 242912 w 1034236"/>
                  <a:gd name="connsiteY62" fmla="*/ 458839 h 838042"/>
                  <a:gd name="connsiteX63" fmla="*/ 128612 w 1034236"/>
                  <a:gd name="connsiteY63" fmla="*/ 458839 h 838042"/>
                  <a:gd name="connsiteX64" fmla="*/ 122897 w 1034236"/>
                  <a:gd name="connsiteY64" fmla="*/ 460744 h 838042"/>
                  <a:gd name="connsiteX65" fmla="*/ 107657 w 1034236"/>
                  <a:gd name="connsiteY65" fmla="*/ 462649 h 838042"/>
                  <a:gd name="connsiteX66" fmla="*/ 90512 w 1034236"/>
                  <a:gd name="connsiteY66" fmla="*/ 468364 h 838042"/>
                  <a:gd name="connsiteX67" fmla="*/ 84797 w 1034236"/>
                  <a:gd name="connsiteY67" fmla="*/ 470269 h 838042"/>
                  <a:gd name="connsiteX68" fmla="*/ 79082 w 1034236"/>
                  <a:gd name="connsiteY68" fmla="*/ 474079 h 838042"/>
                  <a:gd name="connsiteX69" fmla="*/ 67652 w 1034236"/>
                  <a:gd name="connsiteY69" fmla="*/ 475984 h 838042"/>
                  <a:gd name="connsiteX70" fmla="*/ 29552 w 1034236"/>
                  <a:gd name="connsiteY70" fmla="*/ 477889 h 838042"/>
                  <a:gd name="connsiteX71" fmla="*/ 18122 w 1034236"/>
                  <a:gd name="connsiteY71" fmla="*/ 483604 h 838042"/>
                  <a:gd name="connsiteX72" fmla="*/ 8597 w 1034236"/>
                  <a:gd name="connsiteY72" fmla="*/ 493129 h 838042"/>
                  <a:gd name="connsiteX73" fmla="*/ 6692 w 1034236"/>
                  <a:gd name="connsiteY73" fmla="*/ 498844 h 838042"/>
                  <a:gd name="connsiteX74" fmla="*/ 2882 w 1034236"/>
                  <a:gd name="connsiteY74" fmla="*/ 504559 h 838042"/>
                  <a:gd name="connsiteX75" fmla="*/ 14312 w 1034236"/>
                  <a:gd name="connsiteY75" fmla="*/ 540754 h 838042"/>
                  <a:gd name="connsiteX76" fmla="*/ 147662 w 1034236"/>
                  <a:gd name="connsiteY76" fmla="*/ 540754 h 838042"/>
                  <a:gd name="connsiteX77" fmla="*/ 155282 w 1034236"/>
                  <a:gd name="connsiteY77" fmla="*/ 538849 h 838042"/>
                  <a:gd name="connsiteX78" fmla="*/ 305777 w 1034236"/>
                  <a:gd name="connsiteY78" fmla="*/ 533134 h 838042"/>
                  <a:gd name="connsiteX79" fmla="*/ 321017 w 1034236"/>
                  <a:gd name="connsiteY79" fmla="*/ 540754 h 838042"/>
                  <a:gd name="connsiteX80" fmla="*/ 332447 w 1034236"/>
                  <a:gd name="connsiteY80" fmla="*/ 546469 h 838042"/>
                  <a:gd name="connsiteX81" fmla="*/ 336257 w 1034236"/>
                  <a:gd name="connsiteY81" fmla="*/ 552184 h 838042"/>
                  <a:gd name="connsiteX82" fmla="*/ 341972 w 1034236"/>
                  <a:gd name="connsiteY82" fmla="*/ 554089 h 838042"/>
                  <a:gd name="connsiteX83" fmla="*/ 353402 w 1034236"/>
                  <a:gd name="connsiteY83" fmla="*/ 561709 h 838042"/>
                  <a:gd name="connsiteX84" fmla="*/ 359117 w 1034236"/>
                  <a:gd name="connsiteY84" fmla="*/ 565519 h 838042"/>
                  <a:gd name="connsiteX85" fmla="*/ 362927 w 1034236"/>
                  <a:gd name="connsiteY85" fmla="*/ 571234 h 838042"/>
                  <a:gd name="connsiteX86" fmla="*/ 368642 w 1034236"/>
                  <a:gd name="connsiteY86" fmla="*/ 582664 h 838042"/>
                  <a:gd name="connsiteX87" fmla="*/ 364832 w 1034236"/>
                  <a:gd name="connsiteY87" fmla="*/ 609334 h 838042"/>
                  <a:gd name="connsiteX88" fmla="*/ 361022 w 1034236"/>
                  <a:gd name="connsiteY88" fmla="*/ 615049 h 838042"/>
                  <a:gd name="connsiteX89" fmla="*/ 359117 w 1034236"/>
                  <a:gd name="connsiteY89" fmla="*/ 620764 h 838042"/>
                  <a:gd name="connsiteX90" fmla="*/ 355307 w 1034236"/>
                  <a:gd name="connsiteY90" fmla="*/ 626479 h 838042"/>
                  <a:gd name="connsiteX91" fmla="*/ 353402 w 1034236"/>
                  <a:gd name="connsiteY91" fmla="*/ 632194 h 838042"/>
                  <a:gd name="connsiteX92" fmla="*/ 349592 w 1034236"/>
                  <a:gd name="connsiteY92" fmla="*/ 637909 h 838042"/>
                  <a:gd name="connsiteX93" fmla="*/ 332447 w 1034236"/>
                  <a:gd name="connsiteY93" fmla="*/ 704584 h 838042"/>
                  <a:gd name="connsiteX94" fmla="*/ 330542 w 1034236"/>
                  <a:gd name="connsiteY94" fmla="*/ 756019 h 838042"/>
                  <a:gd name="connsiteX95" fmla="*/ 332447 w 1034236"/>
                  <a:gd name="connsiteY95" fmla="*/ 780784 h 838042"/>
                  <a:gd name="connsiteX96" fmla="*/ 334352 w 1034236"/>
                  <a:gd name="connsiteY96" fmla="*/ 786499 h 838042"/>
                  <a:gd name="connsiteX97" fmla="*/ 338162 w 1034236"/>
                  <a:gd name="connsiteY97" fmla="*/ 790309 h 838042"/>
                  <a:gd name="connsiteX98" fmla="*/ 366737 w 1034236"/>
                  <a:gd name="connsiteY98" fmla="*/ 836029 h 838042"/>
                  <a:gd name="connsiteX99" fmla="*/ 389597 w 1034236"/>
                  <a:gd name="connsiteY99" fmla="*/ 837934 h 838042"/>
                  <a:gd name="connsiteX100" fmla="*/ 397407 w 1034236"/>
                  <a:gd name="connsiteY100" fmla="*/ 833530 h 838042"/>
                  <a:gd name="connsiteX101" fmla="*/ 402932 w 1034236"/>
                  <a:gd name="connsiteY101" fmla="*/ 784594 h 838042"/>
                  <a:gd name="connsiteX102" fmla="*/ 406742 w 1034236"/>
                  <a:gd name="connsiteY102" fmla="*/ 727444 h 838042"/>
                  <a:gd name="connsiteX103" fmla="*/ 423887 w 1034236"/>
                  <a:gd name="connsiteY103" fmla="*/ 672199 h 838042"/>
                  <a:gd name="connsiteX104" fmla="*/ 429602 w 1034236"/>
                  <a:gd name="connsiteY104" fmla="*/ 658864 h 838042"/>
                  <a:gd name="connsiteX105" fmla="*/ 444084 w 1034236"/>
                  <a:gd name="connsiteY105" fmla="*/ 626947 h 838042"/>
                  <a:gd name="connsiteX106" fmla="*/ 464289 w 1034236"/>
                  <a:gd name="connsiteY106" fmla="*/ 600072 h 838042"/>
                  <a:gd name="connsiteX107" fmla="*/ 523510 w 1034236"/>
                  <a:gd name="connsiteY107" fmla="*/ 565123 h 838042"/>
                  <a:gd name="connsiteX108" fmla="*/ 599348 w 1034236"/>
                  <a:gd name="connsiteY108" fmla="*/ 550915 h 838042"/>
                  <a:gd name="connsiteX109" fmla="*/ 707801 w 1034236"/>
                  <a:gd name="connsiteY109" fmla="*/ 612819 h 838042"/>
                  <a:gd name="connsiteX110" fmla="*/ 780122 w 1034236"/>
                  <a:gd name="connsiteY110" fmla="*/ 656959 h 838042"/>
                  <a:gd name="connsiteX111" fmla="*/ 804887 w 1034236"/>
                  <a:gd name="connsiteY111" fmla="*/ 632194 h 838042"/>
                  <a:gd name="connsiteX112" fmla="*/ 801077 w 1034236"/>
                  <a:gd name="connsiteY112" fmla="*/ 601714 h 838042"/>
                  <a:gd name="connsiteX113" fmla="*/ 762796 w 1034236"/>
                  <a:gd name="connsiteY113" fmla="*/ 562523 h 838042"/>
                  <a:gd name="connsiteX114" fmla="*/ 650582 w 1034236"/>
                  <a:gd name="connsiteY114" fmla="*/ 479794 h 838042"/>
                  <a:gd name="connsiteX115" fmla="*/ 646772 w 1034236"/>
                  <a:gd name="connsiteY115" fmla="*/ 462649 h 838042"/>
                  <a:gd name="connsiteX116" fmla="*/ 658202 w 1034236"/>
                  <a:gd name="connsiteY116" fmla="*/ 426454 h 838042"/>
                  <a:gd name="connsiteX117" fmla="*/ 726782 w 1034236"/>
                  <a:gd name="connsiteY117" fmla="*/ 405499 h 838042"/>
                  <a:gd name="connsiteX118" fmla="*/ 844892 w 1034236"/>
                  <a:gd name="connsiteY118" fmla="*/ 407404 h 838042"/>
                  <a:gd name="connsiteX119" fmla="*/ 873467 w 1034236"/>
                  <a:gd name="connsiteY119" fmla="*/ 409309 h 838042"/>
                  <a:gd name="connsiteX120" fmla="*/ 902042 w 1034236"/>
                  <a:gd name="connsiteY120" fmla="*/ 415024 h 838042"/>
                  <a:gd name="connsiteX121" fmla="*/ 953477 w 1034236"/>
                  <a:gd name="connsiteY121" fmla="*/ 424549 h 838042"/>
                  <a:gd name="connsiteX122" fmla="*/ 1004912 w 1034236"/>
                  <a:gd name="connsiteY122" fmla="*/ 422644 h 838042"/>
                  <a:gd name="connsiteX123" fmla="*/ 1033487 w 1034236"/>
                  <a:gd name="connsiteY123" fmla="*/ 415024 h 838042"/>
                  <a:gd name="connsiteX124" fmla="*/ 1020514 w 1034236"/>
                  <a:gd name="connsiteY124" fmla="*/ 377797 h 838042"/>
                  <a:gd name="connsiteX125" fmla="*/ 964889 w 1034236"/>
                  <a:gd name="connsiteY125" fmla="*/ 358029 h 838042"/>
                  <a:gd name="connsiteX126" fmla="*/ 907856 w 1034236"/>
                  <a:gd name="connsiteY126" fmla="*/ 350516 h 838042"/>
                  <a:gd name="connsiteX127" fmla="*/ 827747 w 1034236"/>
                  <a:gd name="connsiteY127" fmla="*/ 357874 h 838042"/>
                  <a:gd name="connsiteX128" fmla="*/ 822032 w 1034236"/>
                  <a:gd name="connsiteY128" fmla="*/ 359779 h 838042"/>
                  <a:gd name="connsiteX129" fmla="*/ 732497 w 1034236"/>
                  <a:gd name="connsiteY129" fmla="*/ 361684 h 838042"/>
                  <a:gd name="connsiteX130" fmla="*/ 671537 w 1034236"/>
                  <a:gd name="connsiteY130" fmla="*/ 369304 h 838042"/>
                  <a:gd name="connsiteX131" fmla="*/ 648677 w 1034236"/>
                  <a:gd name="connsiteY131" fmla="*/ 373114 h 838042"/>
                  <a:gd name="connsiteX132" fmla="*/ 644867 w 1034236"/>
                  <a:gd name="connsiteY132" fmla="*/ 361684 h 838042"/>
                  <a:gd name="connsiteX133" fmla="*/ 642962 w 1034236"/>
                  <a:gd name="connsiteY133" fmla="*/ 355969 h 838042"/>
                  <a:gd name="connsiteX134" fmla="*/ 644867 w 1034236"/>
                  <a:gd name="connsiteY134" fmla="*/ 338824 h 838042"/>
                  <a:gd name="connsiteX135" fmla="*/ 646772 w 1034236"/>
                  <a:gd name="connsiteY135" fmla="*/ 333109 h 838042"/>
                  <a:gd name="connsiteX136" fmla="*/ 663917 w 1034236"/>
                  <a:gd name="connsiteY136" fmla="*/ 323584 h 838042"/>
                  <a:gd name="connsiteX137" fmla="*/ 675347 w 1034236"/>
                  <a:gd name="connsiteY137" fmla="*/ 315964 h 838042"/>
                  <a:gd name="connsiteX138" fmla="*/ 677252 w 1034236"/>
                  <a:gd name="connsiteY138" fmla="*/ 310249 h 838042"/>
                  <a:gd name="connsiteX139" fmla="*/ 682967 w 1034236"/>
                  <a:gd name="connsiteY139" fmla="*/ 308344 h 838042"/>
                  <a:gd name="connsiteX140" fmla="*/ 688682 w 1034236"/>
                  <a:gd name="connsiteY140" fmla="*/ 304534 h 838042"/>
                  <a:gd name="connsiteX141" fmla="*/ 698207 w 1034236"/>
                  <a:gd name="connsiteY141" fmla="*/ 295009 h 838042"/>
                  <a:gd name="connsiteX142" fmla="*/ 707732 w 1034236"/>
                  <a:gd name="connsiteY142" fmla="*/ 283579 h 838042"/>
                  <a:gd name="connsiteX143" fmla="*/ 719162 w 1034236"/>
                  <a:gd name="connsiteY143" fmla="*/ 275959 h 838042"/>
                  <a:gd name="connsiteX144" fmla="*/ 734402 w 1034236"/>
                  <a:gd name="connsiteY144" fmla="*/ 262624 h 838042"/>
                  <a:gd name="connsiteX145" fmla="*/ 743927 w 1034236"/>
                  <a:gd name="connsiteY145" fmla="*/ 251194 h 838042"/>
                  <a:gd name="connsiteX146" fmla="*/ 755357 w 1034236"/>
                  <a:gd name="connsiteY146" fmla="*/ 241669 h 838042"/>
                  <a:gd name="connsiteX147" fmla="*/ 761072 w 1034236"/>
                  <a:gd name="connsiteY147" fmla="*/ 230239 h 838042"/>
                  <a:gd name="connsiteX148" fmla="*/ 762977 w 1034236"/>
                  <a:gd name="connsiteY148" fmla="*/ 224524 h 838042"/>
                  <a:gd name="connsiteX149" fmla="*/ 768692 w 1034236"/>
                  <a:gd name="connsiteY149" fmla="*/ 213094 h 838042"/>
                  <a:gd name="connsiteX150" fmla="*/ 766787 w 1034236"/>
                  <a:gd name="connsiteY150" fmla="*/ 197854 h 838042"/>
                  <a:gd name="connsiteX151" fmla="*/ 761072 w 1034236"/>
                  <a:gd name="connsiteY151" fmla="*/ 195949 h 838042"/>
                  <a:gd name="connsiteX152" fmla="*/ 740117 w 1034236"/>
                  <a:gd name="connsiteY152" fmla="*/ 197854 h 838042"/>
                  <a:gd name="connsiteX153" fmla="*/ 734402 w 1034236"/>
                  <a:gd name="connsiteY153" fmla="*/ 201664 h 838042"/>
                  <a:gd name="connsiteX154" fmla="*/ 722972 w 1034236"/>
                  <a:gd name="connsiteY154" fmla="*/ 205474 h 838042"/>
                  <a:gd name="connsiteX155" fmla="*/ 719162 w 1034236"/>
                  <a:gd name="connsiteY155" fmla="*/ 211189 h 838042"/>
                  <a:gd name="connsiteX156" fmla="*/ 713447 w 1034236"/>
                  <a:gd name="connsiteY156" fmla="*/ 213094 h 838042"/>
                  <a:gd name="connsiteX157" fmla="*/ 707732 w 1034236"/>
                  <a:gd name="connsiteY157" fmla="*/ 216904 h 838042"/>
                  <a:gd name="connsiteX158" fmla="*/ 702017 w 1034236"/>
                  <a:gd name="connsiteY158" fmla="*/ 222619 h 838042"/>
                  <a:gd name="connsiteX159" fmla="*/ 694397 w 1034236"/>
                  <a:gd name="connsiteY159" fmla="*/ 226429 h 838042"/>
                  <a:gd name="connsiteX160" fmla="*/ 652487 w 1034236"/>
                  <a:gd name="connsiteY160" fmla="*/ 255004 h 838042"/>
                  <a:gd name="connsiteX161" fmla="*/ 639152 w 1034236"/>
                  <a:gd name="connsiteY161" fmla="*/ 266434 h 838042"/>
                  <a:gd name="connsiteX162" fmla="*/ 629627 w 1034236"/>
                  <a:gd name="connsiteY162" fmla="*/ 283579 h 838042"/>
                  <a:gd name="connsiteX163" fmla="*/ 604862 w 1034236"/>
                  <a:gd name="connsiteY163" fmla="*/ 289294 h 838042"/>
                  <a:gd name="connsiteX164" fmla="*/ 591527 w 1034236"/>
                  <a:gd name="connsiteY164" fmla="*/ 293104 h 838042"/>
                  <a:gd name="connsiteX165" fmla="*/ 576287 w 1034236"/>
                  <a:gd name="connsiteY165" fmla="*/ 291199 h 838042"/>
                  <a:gd name="connsiteX166" fmla="*/ 564857 w 1034236"/>
                  <a:gd name="connsiteY166" fmla="*/ 287389 h 838042"/>
                  <a:gd name="connsiteX167" fmla="*/ 553427 w 1034236"/>
                  <a:gd name="connsiteY167" fmla="*/ 283579 h 838042"/>
                  <a:gd name="connsiteX168" fmla="*/ 541997 w 1034236"/>
                  <a:gd name="connsiteY168" fmla="*/ 279769 h 838042"/>
                  <a:gd name="connsiteX169" fmla="*/ 536282 w 1034236"/>
                  <a:gd name="connsiteY169" fmla="*/ 277864 h 838042"/>
                  <a:gd name="connsiteX170" fmla="*/ 530567 w 1034236"/>
                  <a:gd name="connsiteY170" fmla="*/ 274054 h 838042"/>
                  <a:gd name="connsiteX171" fmla="*/ 519137 w 1034236"/>
                  <a:gd name="connsiteY171" fmla="*/ 268339 h 838042"/>
                  <a:gd name="connsiteX172" fmla="*/ 511517 w 1034236"/>
                  <a:gd name="connsiteY172" fmla="*/ 256909 h 838042"/>
                  <a:gd name="connsiteX173" fmla="*/ 507707 w 1034236"/>
                  <a:gd name="connsiteY173" fmla="*/ 235954 h 838042"/>
                  <a:gd name="connsiteX174" fmla="*/ 509612 w 1034236"/>
                  <a:gd name="connsiteY174" fmla="*/ 171184 h 838042"/>
                  <a:gd name="connsiteX175" fmla="*/ 508314 w 1034236"/>
                  <a:gd name="connsiteY175" fmla="*/ 73485 h 838042"/>
                  <a:gd name="connsiteX176" fmla="*/ 454116 w 1034236"/>
                  <a:gd name="connsiteY176" fmla="*/ 11248 h 838042"/>
                  <a:gd name="connsiteX177" fmla="*/ 435401 w 1034236"/>
                  <a:gd name="connsiteY177" fmla="*/ 68523 h 838042"/>
                  <a:gd name="connsiteX178" fmla="*/ 427697 w 1034236"/>
                  <a:gd name="connsiteY178" fmla="*/ 137103 h 838042"/>
                  <a:gd name="connsiteX179" fmla="*/ 420077 w 1034236"/>
                  <a:gd name="connsiteY179" fmla="*/ 169279 h 838042"/>
                  <a:gd name="connsiteX180" fmla="*/ 416267 w 1034236"/>
                  <a:gd name="connsiteY180" fmla="*/ 186424 h 838042"/>
                  <a:gd name="connsiteX181" fmla="*/ 420077 w 1034236"/>
                  <a:gd name="connsiteY181" fmla="*/ 207379 h 838042"/>
                  <a:gd name="connsiteX182" fmla="*/ 423887 w 1034236"/>
                  <a:gd name="connsiteY182" fmla="*/ 213094 h 838042"/>
                  <a:gd name="connsiteX183" fmla="*/ 427697 w 1034236"/>
                  <a:gd name="connsiteY183" fmla="*/ 224524 h 838042"/>
                  <a:gd name="connsiteX184" fmla="*/ 425792 w 1034236"/>
                  <a:gd name="connsiteY184" fmla="*/ 251194 h 838042"/>
                  <a:gd name="connsiteX185" fmla="*/ 420077 w 1034236"/>
                  <a:gd name="connsiteY185" fmla="*/ 253099 h 838042"/>
                  <a:gd name="connsiteX186" fmla="*/ 414362 w 1034236"/>
                  <a:gd name="connsiteY186" fmla="*/ 256909 h 838042"/>
                  <a:gd name="connsiteX187" fmla="*/ 423887 w 1034236"/>
                  <a:gd name="connsiteY187" fmla="*/ 253099 h 838042"/>
                  <a:gd name="connsiteX0" fmla="*/ 423887 w 1034401"/>
                  <a:gd name="connsiteY0" fmla="*/ 253099 h 838042"/>
                  <a:gd name="connsiteX1" fmla="*/ 423887 w 1034401"/>
                  <a:gd name="connsiteY1" fmla="*/ 253099 h 838042"/>
                  <a:gd name="connsiteX2" fmla="*/ 397217 w 1034401"/>
                  <a:gd name="connsiteY2" fmla="*/ 262624 h 838042"/>
                  <a:gd name="connsiteX3" fmla="*/ 389597 w 1034401"/>
                  <a:gd name="connsiteY3" fmla="*/ 264529 h 838042"/>
                  <a:gd name="connsiteX4" fmla="*/ 359117 w 1034401"/>
                  <a:gd name="connsiteY4" fmla="*/ 266434 h 838042"/>
                  <a:gd name="connsiteX5" fmla="*/ 353402 w 1034401"/>
                  <a:gd name="connsiteY5" fmla="*/ 270244 h 838042"/>
                  <a:gd name="connsiteX6" fmla="*/ 341972 w 1034401"/>
                  <a:gd name="connsiteY6" fmla="*/ 279769 h 838042"/>
                  <a:gd name="connsiteX7" fmla="*/ 330542 w 1034401"/>
                  <a:gd name="connsiteY7" fmla="*/ 283579 h 838042"/>
                  <a:gd name="connsiteX8" fmla="*/ 315302 w 1034401"/>
                  <a:gd name="connsiteY8" fmla="*/ 289294 h 838042"/>
                  <a:gd name="connsiteX9" fmla="*/ 267677 w 1034401"/>
                  <a:gd name="connsiteY9" fmla="*/ 285484 h 838042"/>
                  <a:gd name="connsiteX10" fmla="*/ 256247 w 1034401"/>
                  <a:gd name="connsiteY10" fmla="*/ 281674 h 838042"/>
                  <a:gd name="connsiteX11" fmla="*/ 244817 w 1034401"/>
                  <a:gd name="connsiteY11" fmla="*/ 277864 h 838042"/>
                  <a:gd name="connsiteX12" fmla="*/ 239102 w 1034401"/>
                  <a:gd name="connsiteY12" fmla="*/ 275959 h 838042"/>
                  <a:gd name="connsiteX13" fmla="*/ 233387 w 1034401"/>
                  <a:gd name="connsiteY13" fmla="*/ 274054 h 838042"/>
                  <a:gd name="connsiteX14" fmla="*/ 221957 w 1034401"/>
                  <a:gd name="connsiteY14" fmla="*/ 272149 h 838042"/>
                  <a:gd name="connsiteX15" fmla="*/ 216242 w 1034401"/>
                  <a:gd name="connsiteY15" fmla="*/ 270244 h 838042"/>
                  <a:gd name="connsiteX16" fmla="*/ 208622 w 1034401"/>
                  <a:gd name="connsiteY16" fmla="*/ 268339 h 838042"/>
                  <a:gd name="connsiteX17" fmla="*/ 197192 w 1034401"/>
                  <a:gd name="connsiteY17" fmla="*/ 264529 h 838042"/>
                  <a:gd name="connsiteX18" fmla="*/ 191477 w 1034401"/>
                  <a:gd name="connsiteY18" fmla="*/ 262624 h 838042"/>
                  <a:gd name="connsiteX19" fmla="*/ 183857 w 1034401"/>
                  <a:gd name="connsiteY19" fmla="*/ 260719 h 838042"/>
                  <a:gd name="connsiteX20" fmla="*/ 172427 w 1034401"/>
                  <a:gd name="connsiteY20" fmla="*/ 255004 h 838042"/>
                  <a:gd name="connsiteX21" fmla="*/ 166712 w 1034401"/>
                  <a:gd name="connsiteY21" fmla="*/ 251194 h 838042"/>
                  <a:gd name="connsiteX22" fmla="*/ 159092 w 1034401"/>
                  <a:gd name="connsiteY22" fmla="*/ 239764 h 838042"/>
                  <a:gd name="connsiteX23" fmla="*/ 147662 w 1034401"/>
                  <a:gd name="connsiteY23" fmla="*/ 235954 h 838042"/>
                  <a:gd name="connsiteX24" fmla="*/ 141947 w 1034401"/>
                  <a:gd name="connsiteY24" fmla="*/ 232144 h 838042"/>
                  <a:gd name="connsiteX25" fmla="*/ 136232 w 1034401"/>
                  <a:gd name="connsiteY25" fmla="*/ 230239 h 838042"/>
                  <a:gd name="connsiteX26" fmla="*/ 119087 w 1034401"/>
                  <a:gd name="connsiteY26" fmla="*/ 226429 h 838042"/>
                  <a:gd name="connsiteX27" fmla="*/ 113372 w 1034401"/>
                  <a:gd name="connsiteY27" fmla="*/ 220714 h 838042"/>
                  <a:gd name="connsiteX28" fmla="*/ 103847 w 1034401"/>
                  <a:gd name="connsiteY28" fmla="*/ 203569 h 838042"/>
                  <a:gd name="connsiteX29" fmla="*/ 86702 w 1034401"/>
                  <a:gd name="connsiteY29" fmla="*/ 195949 h 838042"/>
                  <a:gd name="connsiteX30" fmla="*/ 80987 w 1034401"/>
                  <a:gd name="connsiteY30" fmla="*/ 194044 h 838042"/>
                  <a:gd name="connsiteX31" fmla="*/ 61937 w 1034401"/>
                  <a:gd name="connsiteY31" fmla="*/ 197854 h 838042"/>
                  <a:gd name="connsiteX32" fmla="*/ 56222 w 1034401"/>
                  <a:gd name="connsiteY32" fmla="*/ 201664 h 838042"/>
                  <a:gd name="connsiteX33" fmla="*/ 52412 w 1034401"/>
                  <a:gd name="connsiteY33" fmla="*/ 207379 h 838042"/>
                  <a:gd name="connsiteX34" fmla="*/ 48602 w 1034401"/>
                  <a:gd name="connsiteY34" fmla="*/ 218809 h 838042"/>
                  <a:gd name="connsiteX35" fmla="*/ 52412 w 1034401"/>
                  <a:gd name="connsiteY35" fmla="*/ 256909 h 838042"/>
                  <a:gd name="connsiteX36" fmla="*/ 56222 w 1034401"/>
                  <a:gd name="connsiteY36" fmla="*/ 262624 h 838042"/>
                  <a:gd name="connsiteX37" fmla="*/ 61937 w 1034401"/>
                  <a:gd name="connsiteY37" fmla="*/ 266434 h 838042"/>
                  <a:gd name="connsiteX38" fmla="*/ 65747 w 1034401"/>
                  <a:gd name="connsiteY38" fmla="*/ 272149 h 838042"/>
                  <a:gd name="connsiteX39" fmla="*/ 82892 w 1034401"/>
                  <a:gd name="connsiteY39" fmla="*/ 281674 h 838042"/>
                  <a:gd name="connsiteX40" fmla="*/ 105752 w 1034401"/>
                  <a:gd name="connsiteY40" fmla="*/ 283579 h 838042"/>
                  <a:gd name="connsiteX41" fmla="*/ 126707 w 1034401"/>
                  <a:gd name="connsiteY41" fmla="*/ 289294 h 838042"/>
                  <a:gd name="connsiteX42" fmla="*/ 132422 w 1034401"/>
                  <a:gd name="connsiteY42" fmla="*/ 291199 h 838042"/>
                  <a:gd name="connsiteX43" fmla="*/ 138137 w 1034401"/>
                  <a:gd name="connsiteY43" fmla="*/ 296914 h 838042"/>
                  <a:gd name="connsiteX44" fmla="*/ 145757 w 1034401"/>
                  <a:gd name="connsiteY44" fmla="*/ 298819 h 838042"/>
                  <a:gd name="connsiteX45" fmla="*/ 168617 w 1034401"/>
                  <a:gd name="connsiteY45" fmla="*/ 302629 h 838042"/>
                  <a:gd name="connsiteX46" fmla="*/ 193382 w 1034401"/>
                  <a:gd name="connsiteY46" fmla="*/ 308344 h 838042"/>
                  <a:gd name="connsiteX47" fmla="*/ 210527 w 1034401"/>
                  <a:gd name="connsiteY47" fmla="*/ 314059 h 838042"/>
                  <a:gd name="connsiteX48" fmla="*/ 216242 w 1034401"/>
                  <a:gd name="connsiteY48" fmla="*/ 315964 h 838042"/>
                  <a:gd name="connsiteX49" fmla="*/ 231482 w 1034401"/>
                  <a:gd name="connsiteY49" fmla="*/ 319774 h 838042"/>
                  <a:gd name="connsiteX50" fmla="*/ 250532 w 1034401"/>
                  <a:gd name="connsiteY50" fmla="*/ 325489 h 838042"/>
                  <a:gd name="connsiteX51" fmla="*/ 256247 w 1034401"/>
                  <a:gd name="connsiteY51" fmla="*/ 329299 h 838042"/>
                  <a:gd name="connsiteX52" fmla="*/ 269582 w 1034401"/>
                  <a:gd name="connsiteY52" fmla="*/ 344539 h 838042"/>
                  <a:gd name="connsiteX53" fmla="*/ 275297 w 1034401"/>
                  <a:gd name="connsiteY53" fmla="*/ 363589 h 838042"/>
                  <a:gd name="connsiteX54" fmla="*/ 277202 w 1034401"/>
                  <a:gd name="connsiteY54" fmla="*/ 369304 h 838042"/>
                  <a:gd name="connsiteX55" fmla="*/ 279107 w 1034401"/>
                  <a:gd name="connsiteY55" fmla="*/ 375019 h 838042"/>
                  <a:gd name="connsiteX56" fmla="*/ 281012 w 1034401"/>
                  <a:gd name="connsiteY56" fmla="*/ 399784 h 838042"/>
                  <a:gd name="connsiteX57" fmla="*/ 282917 w 1034401"/>
                  <a:gd name="connsiteY57" fmla="*/ 405499 h 838042"/>
                  <a:gd name="connsiteX58" fmla="*/ 281012 w 1034401"/>
                  <a:gd name="connsiteY58" fmla="*/ 424549 h 838042"/>
                  <a:gd name="connsiteX59" fmla="*/ 279107 w 1034401"/>
                  <a:gd name="connsiteY59" fmla="*/ 434074 h 838042"/>
                  <a:gd name="connsiteX60" fmla="*/ 265772 w 1034401"/>
                  <a:gd name="connsiteY60" fmla="*/ 447409 h 838042"/>
                  <a:gd name="connsiteX61" fmla="*/ 254342 w 1034401"/>
                  <a:gd name="connsiteY61" fmla="*/ 455029 h 838042"/>
                  <a:gd name="connsiteX62" fmla="*/ 242912 w 1034401"/>
                  <a:gd name="connsiteY62" fmla="*/ 458839 h 838042"/>
                  <a:gd name="connsiteX63" fmla="*/ 128612 w 1034401"/>
                  <a:gd name="connsiteY63" fmla="*/ 458839 h 838042"/>
                  <a:gd name="connsiteX64" fmla="*/ 122897 w 1034401"/>
                  <a:gd name="connsiteY64" fmla="*/ 460744 h 838042"/>
                  <a:gd name="connsiteX65" fmla="*/ 107657 w 1034401"/>
                  <a:gd name="connsiteY65" fmla="*/ 462649 h 838042"/>
                  <a:gd name="connsiteX66" fmla="*/ 90512 w 1034401"/>
                  <a:gd name="connsiteY66" fmla="*/ 468364 h 838042"/>
                  <a:gd name="connsiteX67" fmla="*/ 84797 w 1034401"/>
                  <a:gd name="connsiteY67" fmla="*/ 470269 h 838042"/>
                  <a:gd name="connsiteX68" fmla="*/ 79082 w 1034401"/>
                  <a:gd name="connsiteY68" fmla="*/ 474079 h 838042"/>
                  <a:gd name="connsiteX69" fmla="*/ 67652 w 1034401"/>
                  <a:gd name="connsiteY69" fmla="*/ 475984 h 838042"/>
                  <a:gd name="connsiteX70" fmla="*/ 29552 w 1034401"/>
                  <a:gd name="connsiteY70" fmla="*/ 477889 h 838042"/>
                  <a:gd name="connsiteX71" fmla="*/ 18122 w 1034401"/>
                  <a:gd name="connsiteY71" fmla="*/ 483604 h 838042"/>
                  <a:gd name="connsiteX72" fmla="*/ 8597 w 1034401"/>
                  <a:gd name="connsiteY72" fmla="*/ 493129 h 838042"/>
                  <a:gd name="connsiteX73" fmla="*/ 6692 w 1034401"/>
                  <a:gd name="connsiteY73" fmla="*/ 498844 h 838042"/>
                  <a:gd name="connsiteX74" fmla="*/ 2882 w 1034401"/>
                  <a:gd name="connsiteY74" fmla="*/ 504559 h 838042"/>
                  <a:gd name="connsiteX75" fmla="*/ 14312 w 1034401"/>
                  <a:gd name="connsiteY75" fmla="*/ 540754 h 838042"/>
                  <a:gd name="connsiteX76" fmla="*/ 147662 w 1034401"/>
                  <a:gd name="connsiteY76" fmla="*/ 540754 h 838042"/>
                  <a:gd name="connsiteX77" fmla="*/ 155282 w 1034401"/>
                  <a:gd name="connsiteY77" fmla="*/ 538849 h 838042"/>
                  <a:gd name="connsiteX78" fmla="*/ 305777 w 1034401"/>
                  <a:gd name="connsiteY78" fmla="*/ 533134 h 838042"/>
                  <a:gd name="connsiteX79" fmla="*/ 321017 w 1034401"/>
                  <a:gd name="connsiteY79" fmla="*/ 540754 h 838042"/>
                  <a:gd name="connsiteX80" fmla="*/ 332447 w 1034401"/>
                  <a:gd name="connsiteY80" fmla="*/ 546469 h 838042"/>
                  <a:gd name="connsiteX81" fmla="*/ 336257 w 1034401"/>
                  <a:gd name="connsiteY81" fmla="*/ 552184 h 838042"/>
                  <a:gd name="connsiteX82" fmla="*/ 341972 w 1034401"/>
                  <a:gd name="connsiteY82" fmla="*/ 554089 h 838042"/>
                  <a:gd name="connsiteX83" fmla="*/ 353402 w 1034401"/>
                  <a:gd name="connsiteY83" fmla="*/ 561709 h 838042"/>
                  <a:gd name="connsiteX84" fmla="*/ 359117 w 1034401"/>
                  <a:gd name="connsiteY84" fmla="*/ 565519 h 838042"/>
                  <a:gd name="connsiteX85" fmla="*/ 362927 w 1034401"/>
                  <a:gd name="connsiteY85" fmla="*/ 571234 h 838042"/>
                  <a:gd name="connsiteX86" fmla="*/ 368642 w 1034401"/>
                  <a:gd name="connsiteY86" fmla="*/ 582664 h 838042"/>
                  <a:gd name="connsiteX87" fmla="*/ 364832 w 1034401"/>
                  <a:gd name="connsiteY87" fmla="*/ 609334 h 838042"/>
                  <a:gd name="connsiteX88" fmla="*/ 361022 w 1034401"/>
                  <a:gd name="connsiteY88" fmla="*/ 615049 h 838042"/>
                  <a:gd name="connsiteX89" fmla="*/ 359117 w 1034401"/>
                  <a:gd name="connsiteY89" fmla="*/ 620764 h 838042"/>
                  <a:gd name="connsiteX90" fmla="*/ 355307 w 1034401"/>
                  <a:gd name="connsiteY90" fmla="*/ 626479 h 838042"/>
                  <a:gd name="connsiteX91" fmla="*/ 353402 w 1034401"/>
                  <a:gd name="connsiteY91" fmla="*/ 632194 h 838042"/>
                  <a:gd name="connsiteX92" fmla="*/ 349592 w 1034401"/>
                  <a:gd name="connsiteY92" fmla="*/ 637909 h 838042"/>
                  <a:gd name="connsiteX93" fmla="*/ 332447 w 1034401"/>
                  <a:gd name="connsiteY93" fmla="*/ 704584 h 838042"/>
                  <a:gd name="connsiteX94" fmla="*/ 330542 w 1034401"/>
                  <a:gd name="connsiteY94" fmla="*/ 756019 h 838042"/>
                  <a:gd name="connsiteX95" fmla="*/ 332447 w 1034401"/>
                  <a:gd name="connsiteY95" fmla="*/ 780784 h 838042"/>
                  <a:gd name="connsiteX96" fmla="*/ 334352 w 1034401"/>
                  <a:gd name="connsiteY96" fmla="*/ 786499 h 838042"/>
                  <a:gd name="connsiteX97" fmla="*/ 338162 w 1034401"/>
                  <a:gd name="connsiteY97" fmla="*/ 790309 h 838042"/>
                  <a:gd name="connsiteX98" fmla="*/ 366737 w 1034401"/>
                  <a:gd name="connsiteY98" fmla="*/ 836029 h 838042"/>
                  <a:gd name="connsiteX99" fmla="*/ 389597 w 1034401"/>
                  <a:gd name="connsiteY99" fmla="*/ 837934 h 838042"/>
                  <a:gd name="connsiteX100" fmla="*/ 397407 w 1034401"/>
                  <a:gd name="connsiteY100" fmla="*/ 833530 h 838042"/>
                  <a:gd name="connsiteX101" fmla="*/ 402932 w 1034401"/>
                  <a:gd name="connsiteY101" fmla="*/ 784594 h 838042"/>
                  <a:gd name="connsiteX102" fmla="*/ 406742 w 1034401"/>
                  <a:gd name="connsiteY102" fmla="*/ 727444 h 838042"/>
                  <a:gd name="connsiteX103" fmla="*/ 423887 w 1034401"/>
                  <a:gd name="connsiteY103" fmla="*/ 672199 h 838042"/>
                  <a:gd name="connsiteX104" fmla="*/ 429602 w 1034401"/>
                  <a:gd name="connsiteY104" fmla="*/ 658864 h 838042"/>
                  <a:gd name="connsiteX105" fmla="*/ 444084 w 1034401"/>
                  <a:gd name="connsiteY105" fmla="*/ 626947 h 838042"/>
                  <a:gd name="connsiteX106" fmla="*/ 464289 w 1034401"/>
                  <a:gd name="connsiteY106" fmla="*/ 600072 h 838042"/>
                  <a:gd name="connsiteX107" fmla="*/ 523510 w 1034401"/>
                  <a:gd name="connsiteY107" fmla="*/ 565123 h 838042"/>
                  <a:gd name="connsiteX108" fmla="*/ 599348 w 1034401"/>
                  <a:gd name="connsiteY108" fmla="*/ 550915 h 838042"/>
                  <a:gd name="connsiteX109" fmla="*/ 707801 w 1034401"/>
                  <a:gd name="connsiteY109" fmla="*/ 612819 h 838042"/>
                  <a:gd name="connsiteX110" fmla="*/ 780122 w 1034401"/>
                  <a:gd name="connsiteY110" fmla="*/ 656959 h 838042"/>
                  <a:gd name="connsiteX111" fmla="*/ 804887 w 1034401"/>
                  <a:gd name="connsiteY111" fmla="*/ 632194 h 838042"/>
                  <a:gd name="connsiteX112" fmla="*/ 801077 w 1034401"/>
                  <a:gd name="connsiteY112" fmla="*/ 601714 h 838042"/>
                  <a:gd name="connsiteX113" fmla="*/ 762796 w 1034401"/>
                  <a:gd name="connsiteY113" fmla="*/ 562523 h 838042"/>
                  <a:gd name="connsiteX114" fmla="*/ 650582 w 1034401"/>
                  <a:gd name="connsiteY114" fmla="*/ 479794 h 838042"/>
                  <a:gd name="connsiteX115" fmla="*/ 646772 w 1034401"/>
                  <a:gd name="connsiteY115" fmla="*/ 462649 h 838042"/>
                  <a:gd name="connsiteX116" fmla="*/ 658202 w 1034401"/>
                  <a:gd name="connsiteY116" fmla="*/ 426454 h 838042"/>
                  <a:gd name="connsiteX117" fmla="*/ 726782 w 1034401"/>
                  <a:gd name="connsiteY117" fmla="*/ 405499 h 838042"/>
                  <a:gd name="connsiteX118" fmla="*/ 844892 w 1034401"/>
                  <a:gd name="connsiteY118" fmla="*/ 407404 h 838042"/>
                  <a:gd name="connsiteX119" fmla="*/ 873467 w 1034401"/>
                  <a:gd name="connsiteY119" fmla="*/ 409309 h 838042"/>
                  <a:gd name="connsiteX120" fmla="*/ 902042 w 1034401"/>
                  <a:gd name="connsiteY120" fmla="*/ 415024 h 838042"/>
                  <a:gd name="connsiteX121" fmla="*/ 953477 w 1034401"/>
                  <a:gd name="connsiteY121" fmla="*/ 424549 h 838042"/>
                  <a:gd name="connsiteX122" fmla="*/ 1002290 w 1034401"/>
                  <a:gd name="connsiteY122" fmla="*/ 426835 h 838042"/>
                  <a:gd name="connsiteX123" fmla="*/ 1033487 w 1034401"/>
                  <a:gd name="connsiteY123" fmla="*/ 415024 h 838042"/>
                  <a:gd name="connsiteX124" fmla="*/ 1020514 w 1034401"/>
                  <a:gd name="connsiteY124" fmla="*/ 377797 h 838042"/>
                  <a:gd name="connsiteX125" fmla="*/ 964889 w 1034401"/>
                  <a:gd name="connsiteY125" fmla="*/ 358029 h 838042"/>
                  <a:gd name="connsiteX126" fmla="*/ 907856 w 1034401"/>
                  <a:gd name="connsiteY126" fmla="*/ 350516 h 838042"/>
                  <a:gd name="connsiteX127" fmla="*/ 827747 w 1034401"/>
                  <a:gd name="connsiteY127" fmla="*/ 357874 h 838042"/>
                  <a:gd name="connsiteX128" fmla="*/ 822032 w 1034401"/>
                  <a:gd name="connsiteY128" fmla="*/ 359779 h 838042"/>
                  <a:gd name="connsiteX129" fmla="*/ 732497 w 1034401"/>
                  <a:gd name="connsiteY129" fmla="*/ 361684 h 838042"/>
                  <a:gd name="connsiteX130" fmla="*/ 671537 w 1034401"/>
                  <a:gd name="connsiteY130" fmla="*/ 369304 h 838042"/>
                  <a:gd name="connsiteX131" fmla="*/ 648677 w 1034401"/>
                  <a:gd name="connsiteY131" fmla="*/ 373114 h 838042"/>
                  <a:gd name="connsiteX132" fmla="*/ 644867 w 1034401"/>
                  <a:gd name="connsiteY132" fmla="*/ 361684 h 838042"/>
                  <a:gd name="connsiteX133" fmla="*/ 642962 w 1034401"/>
                  <a:gd name="connsiteY133" fmla="*/ 355969 h 838042"/>
                  <a:gd name="connsiteX134" fmla="*/ 644867 w 1034401"/>
                  <a:gd name="connsiteY134" fmla="*/ 338824 h 838042"/>
                  <a:gd name="connsiteX135" fmla="*/ 646772 w 1034401"/>
                  <a:gd name="connsiteY135" fmla="*/ 333109 h 838042"/>
                  <a:gd name="connsiteX136" fmla="*/ 663917 w 1034401"/>
                  <a:gd name="connsiteY136" fmla="*/ 323584 h 838042"/>
                  <a:gd name="connsiteX137" fmla="*/ 675347 w 1034401"/>
                  <a:gd name="connsiteY137" fmla="*/ 315964 h 838042"/>
                  <a:gd name="connsiteX138" fmla="*/ 677252 w 1034401"/>
                  <a:gd name="connsiteY138" fmla="*/ 310249 h 838042"/>
                  <a:gd name="connsiteX139" fmla="*/ 682967 w 1034401"/>
                  <a:gd name="connsiteY139" fmla="*/ 308344 h 838042"/>
                  <a:gd name="connsiteX140" fmla="*/ 688682 w 1034401"/>
                  <a:gd name="connsiteY140" fmla="*/ 304534 h 838042"/>
                  <a:gd name="connsiteX141" fmla="*/ 698207 w 1034401"/>
                  <a:gd name="connsiteY141" fmla="*/ 295009 h 838042"/>
                  <a:gd name="connsiteX142" fmla="*/ 707732 w 1034401"/>
                  <a:gd name="connsiteY142" fmla="*/ 283579 h 838042"/>
                  <a:gd name="connsiteX143" fmla="*/ 719162 w 1034401"/>
                  <a:gd name="connsiteY143" fmla="*/ 275959 h 838042"/>
                  <a:gd name="connsiteX144" fmla="*/ 734402 w 1034401"/>
                  <a:gd name="connsiteY144" fmla="*/ 262624 h 838042"/>
                  <a:gd name="connsiteX145" fmla="*/ 743927 w 1034401"/>
                  <a:gd name="connsiteY145" fmla="*/ 251194 h 838042"/>
                  <a:gd name="connsiteX146" fmla="*/ 755357 w 1034401"/>
                  <a:gd name="connsiteY146" fmla="*/ 241669 h 838042"/>
                  <a:gd name="connsiteX147" fmla="*/ 761072 w 1034401"/>
                  <a:gd name="connsiteY147" fmla="*/ 230239 h 838042"/>
                  <a:gd name="connsiteX148" fmla="*/ 762977 w 1034401"/>
                  <a:gd name="connsiteY148" fmla="*/ 224524 h 838042"/>
                  <a:gd name="connsiteX149" fmla="*/ 768692 w 1034401"/>
                  <a:gd name="connsiteY149" fmla="*/ 213094 h 838042"/>
                  <a:gd name="connsiteX150" fmla="*/ 766787 w 1034401"/>
                  <a:gd name="connsiteY150" fmla="*/ 197854 h 838042"/>
                  <a:gd name="connsiteX151" fmla="*/ 761072 w 1034401"/>
                  <a:gd name="connsiteY151" fmla="*/ 195949 h 838042"/>
                  <a:gd name="connsiteX152" fmla="*/ 740117 w 1034401"/>
                  <a:gd name="connsiteY152" fmla="*/ 197854 h 838042"/>
                  <a:gd name="connsiteX153" fmla="*/ 734402 w 1034401"/>
                  <a:gd name="connsiteY153" fmla="*/ 201664 h 838042"/>
                  <a:gd name="connsiteX154" fmla="*/ 722972 w 1034401"/>
                  <a:gd name="connsiteY154" fmla="*/ 205474 h 838042"/>
                  <a:gd name="connsiteX155" fmla="*/ 719162 w 1034401"/>
                  <a:gd name="connsiteY155" fmla="*/ 211189 h 838042"/>
                  <a:gd name="connsiteX156" fmla="*/ 713447 w 1034401"/>
                  <a:gd name="connsiteY156" fmla="*/ 213094 h 838042"/>
                  <a:gd name="connsiteX157" fmla="*/ 707732 w 1034401"/>
                  <a:gd name="connsiteY157" fmla="*/ 216904 h 838042"/>
                  <a:gd name="connsiteX158" fmla="*/ 702017 w 1034401"/>
                  <a:gd name="connsiteY158" fmla="*/ 222619 h 838042"/>
                  <a:gd name="connsiteX159" fmla="*/ 694397 w 1034401"/>
                  <a:gd name="connsiteY159" fmla="*/ 226429 h 838042"/>
                  <a:gd name="connsiteX160" fmla="*/ 652487 w 1034401"/>
                  <a:gd name="connsiteY160" fmla="*/ 255004 h 838042"/>
                  <a:gd name="connsiteX161" fmla="*/ 639152 w 1034401"/>
                  <a:gd name="connsiteY161" fmla="*/ 266434 h 838042"/>
                  <a:gd name="connsiteX162" fmla="*/ 629627 w 1034401"/>
                  <a:gd name="connsiteY162" fmla="*/ 283579 h 838042"/>
                  <a:gd name="connsiteX163" fmla="*/ 604862 w 1034401"/>
                  <a:gd name="connsiteY163" fmla="*/ 289294 h 838042"/>
                  <a:gd name="connsiteX164" fmla="*/ 591527 w 1034401"/>
                  <a:gd name="connsiteY164" fmla="*/ 293104 h 838042"/>
                  <a:gd name="connsiteX165" fmla="*/ 576287 w 1034401"/>
                  <a:gd name="connsiteY165" fmla="*/ 291199 h 838042"/>
                  <a:gd name="connsiteX166" fmla="*/ 564857 w 1034401"/>
                  <a:gd name="connsiteY166" fmla="*/ 287389 h 838042"/>
                  <a:gd name="connsiteX167" fmla="*/ 553427 w 1034401"/>
                  <a:gd name="connsiteY167" fmla="*/ 283579 h 838042"/>
                  <a:gd name="connsiteX168" fmla="*/ 541997 w 1034401"/>
                  <a:gd name="connsiteY168" fmla="*/ 279769 h 838042"/>
                  <a:gd name="connsiteX169" fmla="*/ 536282 w 1034401"/>
                  <a:gd name="connsiteY169" fmla="*/ 277864 h 838042"/>
                  <a:gd name="connsiteX170" fmla="*/ 530567 w 1034401"/>
                  <a:gd name="connsiteY170" fmla="*/ 274054 h 838042"/>
                  <a:gd name="connsiteX171" fmla="*/ 519137 w 1034401"/>
                  <a:gd name="connsiteY171" fmla="*/ 268339 h 838042"/>
                  <a:gd name="connsiteX172" fmla="*/ 511517 w 1034401"/>
                  <a:gd name="connsiteY172" fmla="*/ 256909 h 838042"/>
                  <a:gd name="connsiteX173" fmla="*/ 507707 w 1034401"/>
                  <a:gd name="connsiteY173" fmla="*/ 235954 h 838042"/>
                  <a:gd name="connsiteX174" fmla="*/ 509612 w 1034401"/>
                  <a:gd name="connsiteY174" fmla="*/ 171184 h 838042"/>
                  <a:gd name="connsiteX175" fmla="*/ 508314 w 1034401"/>
                  <a:gd name="connsiteY175" fmla="*/ 73485 h 838042"/>
                  <a:gd name="connsiteX176" fmla="*/ 454116 w 1034401"/>
                  <a:gd name="connsiteY176" fmla="*/ 11248 h 838042"/>
                  <a:gd name="connsiteX177" fmla="*/ 435401 w 1034401"/>
                  <a:gd name="connsiteY177" fmla="*/ 68523 h 838042"/>
                  <a:gd name="connsiteX178" fmla="*/ 427697 w 1034401"/>
                  <a:gd name="connsiteY178" fmla="*/ 137103 h 838042"/>
                  <a:gd name="connsiteX179" fmla="*/ 420077 w 1034401"/>
                  <a:gd name="connsiteY179" fmla="*/ 169279 h 838042"/>
                  <a:gd name="connsiteX180" fmla="*/ 416267 w 1034401"/>
                  <a:gd name="connsiteY180" fmla="*/ 186424 h 838042"/>
                  <a:gd name="connsiteX181" fmla="*/ 420077 w 1034401"/>
                  <a:gd name="connsiteY181" fmla="*/ 207379 h 838042"/>
                  <a:gd name="connsiteX182" fmla="*/ 423887 w 1034401"/>
                  <a:gd name="connsiteY182" fmla="*/ 213094 h 838042"/>
                  <a:gd name="connsiteX183" fmla="*/ 427697 w 1034401"/>
                  <a:gd name="connsiteY183" fmla="*/ 224524 h 838042"/>
                  <a:gd name="connsiteX184" fmla="*/ 425792 w 1034401"/>
                  <a:gd name="connsiteY184" fmla="*/ 251194 h 838042"/>
                  <a:gd name="connsiteX185" fmla="*/ 420077 w 1034401"/>
                  <a:gd name="connsiteY185" fmla="*/ 253099 h 838042"/>
                  <a:gd name="connsiteX186" fmla="*/ 414362 w 1034401"/>
                  <a:gd name="connsiteY186" fmla="*/ 256909 h 838042"/>
                  <a:gd name="connsiteX187" fmla="*/ 423887 w 1034401"/>
                  <a:gd name="connsiteY187" fmla="*/ 253099 h 838042"/>
                  <a:gd name="connsiteX0" fmla="*/ 423887 w 1033466"/>
                  <a:gd name="connsiteY0" fmla="*/ 253099 h 838042"/>
                  <a:gd name="connsiteX1" fmla="*/ 423887 w 1033466"/>
                  <a:gd name="connsiteY1" fmla="*/ 253099 h 838042"/>
                  <a:gd name="connsiteX2" fmla="*/ 397217 w 1033466"/>
                  <a:gd name="connsiteY2" fmla="*/ 262624 h 838042"/>
                  <a:gd name="connsiteX3" fmla="*/ 389597 w 1033466"/>
                  <a:gd name="connsiteY3" fmla="*/ 264529 h 838042"/>
                  <a:gd name="connsiteX4" fmla="*/ 359117 w 1033466"/>
                  <a:gd name="connsiteY4" fmla="*/ 266434 h 838042"/>
                  <a:gd name="connsiteX5" fmla="*/ 353402 w 1033466"/>
                  <a:gd name="connsiteY5" fmla="*/ 270244 h 838042"/>
                  <a:gd name="connsiteX6" fmla="*/ 341972 w 1033466"/>
                  <a:gd name="connsiteY6" fmla="*/ 279769 h 838042"/>
                  <a:gd name="connsiteX7" fmla="*/ 330542 w 1033466"/>
                  <a:gd name="connsiteY7" fmla="*/ 283579 h 838042"/>
                  <a:gd name="connsiteX8" fmla="*/ 315302 w 1033466"/>
                  <a:gd name="connsiteY8" fmla="*/ 289294 h 838042"/>
                  <a:gd name="connsiteX9" fmla="*/ 267677 w 1033466"/>
                  <a:gd name="connsiteY9" fmla="*/ 285484 h 838042"/>
                  <a:gd name="connsiteX10" fmla="*/ 256247 w 1033466"/>
                  <a:gd name="connsiteY10" fmla="*/ 281674 h 838042"/>
                  <a:gd name="connsiteX11" fmla="*/ 244817 w 1033466"/>
                  <a:gd name="connsiteY11" fmla="*/ 277864 h 838042"/>
                  <a:gd name="connsiteX12" fmla="*/ 239102 w 1033466"/>
                  <a:gd name="connsiteY12" fmla="*/ 275959 h 838042"/>
                  <a:gd name="connsiteX13" fmla="*/ 233387 w 1033466"/>
                  <a:gd name="connsiteY13" fmla="*/ 274054 h 838042"/>
                  <a:gd name="connsiteX14" fmla="*/ 221957 w 1033466"/>
                  <a:gd name="connsiteY14" fmla="*/ 272149 h 838042"/>
                  <a:gd name="connsiteX15" fmla="*/ 216242 w 1033466"/>
                  <a:gd name="connsiteY15" fmla="*/ 270244 h 838042"/>
                  <a:gd name="connsiteX16" fmla="*/ 208622 w 1033466"/>
                  <a:gd name="connsiteY16" fmla="*/ 268339 h 838042"/>
                  <a:gd name="connsiteX17" fmla="*/ 197192 w 1033466"/>
                  <a:gd name="connsiteY17" fmla="*/ 264529 h 838042"/>
                  <a:gd name="connsiteX18" fmla="*/ 191477 w 1033466"/>
                  <a:gd name="connsiteY18" fmla="*/ 262624 h 838042"/>
                  <a:gd name="connsiteX19" fmla="*/ 183857 w 1033466"/>
                  <a:gd name="connsiteY19" fmla="*/ 260719 h 838042"/>
                  <a:gd name="connsiteX20" fmla="*/ 172427 w 1033466"/>
                  <a:gd name="connsiteY20" fmla="*/ 255004 h 838042"/>
                  <a:gd name="connsiteX21" fmla="*/ 166712 w 1033466"/>
                  <a:gd name="connsiteY21" fmla="*/ 251194 h 838042"/>
                  <a:gd name="connsiteX22" fmla="*/ 159092 w 1033466"/>
                  <a:gd name="connsiteY22" fmla="*/ 239764 h 838042"/>
                  <a:gd name="connsiteX23" fmla="*/ 147662 w 1033466"/>
                  <a:gd name="connsiteY23" fmla="*/ 235954 h 838042"/>
                  <a:gd name="connsiteX24" fmla="*/ 141947 w 1033466"/>
                  <a:gd name="connsiteY24" fmla="*/ 232144 h 838042"/>
                  <a:gd name="connsiteX25" fmla="*/ 136232 w 1033466"/>
                  <a:gd name="connsiteY25" fmla="*/ 230239 h 838042"/>
                  <a:gd name="connsiteX26" fmla="*/ 119087 w 1033466"/>
                  <a:gd name="connsiteY26" fmla="*/ 226429 h 838042"/>
                  <a:gd name="connsiteX27" fmla="*/ 113372 w 1033466"/>
                  <a:gd name="connsiteY27" fmla="*/ 220714 h 838042"/>
                  <a:gd name="connsiteX28" fmla="*/ 103847 w 1033466"/>
                  <a:gd name="connsiteY28" fmla="*/ 203569 h 838042"/>
                  <a:gd name="connsiteX29" fmla="*/ 86702 w 1033466"/>
                  <a:gd name="connsiteY29" fmla="*/ 195949 h 838042"/>
                  <a:gd name="connsiteX30" fmla="*/ 80987 w 1033466"/>
                  <a:gd name="connsiteY30" fmla="*/ 194044 h 838042"/>
                  <a:gd name="connsiteX31" fmla="*/ 61937 w 1033466"/>
                  <a:gd name="connsiteY31" fmla="*/ 197854 h 838042"/>
                  <a:gd name="connsiteX32" fmla="*/ 56222 w 1033466"/>
                  <a:gd name="connsiteY32" fmla="*/ 201664 h 838042"/>
                  <a:gd name="connsiteX33" fmla="*/ 52412 w 1033466"/>
                  <a:gd name="connsiteY33" fmla="*/ 207379 h 838042"/>
                  <a:gd name="connsiteX34" fmla="*/ 48602 w 1033466"/>
                  <a:gd name="connsiteY34" fmla="*/ 218809 h 838042"/>
                  <a:gd name="connsiteX35" fmla="*/ 52412 w 1033466"/>
                  <a:gd name="connsiteY35" fmla="*/ 256909 h 838042"/>
                  <a:gd name="connsiteX36" fmla="*/ 56222 w 1033466"/>
                  <a:gd name="connsiteY36" fmla="*/ 262624 h 838042"/>
                  <a:gd name="connsiteX37" fmla="*/ 61937 w 1033466"/>
                  <a:gd name="connsiteY37" fmla="*/ 266434 h 838042"/>
                  <a:gd name="connsiteX38" fmla="*/ 65747 w 1033466"/>
                  <a:gd name="connsiteY38" fmla="*/ 272149 h 838042"/>
                  <a:gd name="connsiteX39" fmla="*/ 82892 w 1033466"/>
                  <a:gd name="connsiteY39" fmla="*/ 281674 h 838042"/>
                  <a:gd name="connsiteX40" fmla="*/ 105752 w 1033466"/>
                  <a:gd name="connsiteY40" fmla="*/ 283579 h 838042"/>
                  <a:gd name="connsiteX41" fmla="*/ 126707 w 1033466"/>
                  <a:gd name="connsiteY41" fmla="*/ 289294 h 838042"/>
                  <a:gd name="connsiteX42" fmla="*/ 132422 w 1033466"/>
                  <a:gd name="connsiteY42" fmla="*/ 291199 h 838042"/>
                  <a:gd name="connsiteX43" fmla="*/ 138137 w 1033466"/>
                  <a:gd name="connsiteY43" fmla="*/ 296914 h 838042"/>
                  <a:gd name="connsiteX44" fmla="*/ 145757 w 1033466"/>
                  <a:gd name="connsiteY44" fmla="*/ 298819 h 838042"/>
                  <a:gd name="connsiteX45" fmla="*/ 168617 w 1033466"/>
                  <a:gd name="connsiteY45" fmla="*/ 302629 h 838042"/>
                  <a:gd name="connsiteX46" fmla="*/ 193382 w 1033466"/>
                  <a:gd name="connsiteY46" fmla="*/ 308344 h 838042"/>
                  <a:gd name="connsiteX47" fmla="*/ 210527 w 1033466"/>
                  <a:gd name="connsiteY47" fmla="*/ 314059 h 838042"/>
                  <a:gd name="connsiteX48" fmla="*/ 216242 w 1033466"/>
                  <a:gd name="connsiteY48" fmla="*/ 315964 h 838042"/>
                  <a:gd name="connsiteX49" fmla="*/ 231482 w 1033466"/>
                  <a:gd name="connsiteY49" fmla="*/ 319774 h 838042"/>
                  <a:gd name="connsiteX50" fmla="*/ 250532 w 1033466"/>
                  <a:gd name="connsiteY50" fmla="*/ 325489 h 838042"/>
                  <a:gd name="connsiteX51" fmla="*/ 256247 w 1033466"/>
                  <a:gd name="connsiteY51" fmla="*/ 329299 h 838042"/>
                  <a:gd name="connsiteX52" fmla="*/ 269582 w 1033466"/>
                  <a:gd name="connsiteY52" fmla="*/ 344539 h 838042"/>
                  <a:gd name="connsiteX53" fmla="*/ 275297 w 1033466"/>
                  <a:gd name="connsiteY53" fmla="*/ 363589 h 838042"/>
                  <a:gd name="connsiteX54" fmla="*/ 277202 w 1033466"/>
                  <a:gd name="connsiteY54" fmla="*/ 369304 h 838042"/>
                  <a:gd name="connsiteX55" fmla="*/ 279107 w 1033466"/>
                  <a:gd name="connsiteY55" fmla="*/ 375019 h 838042"/>
                  <a:gd name="connsiteX56" fmla="*/ 281012 w 1033466"/>
                  <a:gd name="connsiteY56" fmla="*/ 399784 h 838042"/>
                  <a:gd name="connsiteX57" fmla="*/ 282917 w 1033466"/>
                  <a:gd name="connsiteY57" fmla="*/ 405499 h 838042"/>
                  <a:gd name="connsiteX58" fmla="*/ 281012 w 1033466"/>
                  <a:gd name="connsiteY58" fmla="*/ 424549 h 838042"/>
                  <a:gd name="connsiteX59" fmla="*/ 279107 w 1033466"/>
                  <a:gd name="connsiteY59" fmla="*/ 434074 h 838042"/>
                  <a:gd name="connsiteX60" fmla="*/ 265772 w 1033466"/>
                  <a:gd name="connsiteY60" fmla="*/ 447409 h 838042"/>
                  <a:gd name="connsiteX61" fmla="*/ 254342 w 1033466"/>
                  <a:gd name="connsiteY61" fmla="*/ 455029 h 838042"/>
                  <a:gd name="connsiteX62" fmla="*/ 242912 w 1033466"/>
                  <a:gd name="connsiteY62" fmla="*/ 458839 h 838042"/>
                  <a:gd name="connsiteX63" fmla="*/ 128612 w 1033466"/>
                  <a:gd name="connsiteY63" fmla="*/ 458839 h 838042"/>
                  <a:gd name="connsiteX64" fmla="*/ 122897 w 1033466"/>
                  <a:gd name="connsiteY64" fmla="*/ 460744 h 838042"/>
                  <a:gd name="connsiteX65" fmla="*/ 107657 w 1033466"/>
                  <a:gd name="connsiteY65" fmla="*/ 462649 h 838042"/>
                  <a:gd name="connsiteX66" fmla="*/ 90512 w 1033466"/>
                  <a:gd name="connsiteY66" fmla="*/ 468364 h 838042"/>
                  <a:gd name="connsiteX67" fmla="*/ 84797 w 1033466"/>
                  <a:gd name="connsiteY67" fmla="*/ 470269 h 838042"/>
                  <a:gd name="connsiteX68" fmla="*/ 79082 w 1033466"/>
                  <a:gd name="connsiteY68" fmla="*/ 474079 h 838042"/>
                  <a:gd name="connsiteX69" fmla="*/ 67652 w 1033466"/>
                  <a:gd name="connsiteY69" fmla="*/ 475984 h 838042"/>
                  <a:gd name="connsiteX70" fmla="*/ 29552 w 1033466"/>
                  <a:gd name="connsiteY70" fmla="*/ 477889 h 838042"/>
                  <a:gd name="connsiteX71" fmla="*/ 18122 w 1033466"/>
                  <a:gd name="connsiteY71" fmla="*/ 483604 h 838042"/>
                  <a:gd name="connsiteX72" fmla="*/ 8597 w 1033466"/>
                  <a:gd name="connsiteY72" fmla="*/ 493129 h 838042"/>
                  <a:gd name="connsiteX73" fmla="*/ 6692 w 1033466"/>
                  <a:gd name="connsiteY73" fmla="*/ 498844 h 838042"/>
                  <a:gd name="connsiteX74" fmla="*/ 2882 w 1033466"/>
                  <a:gd name="connsiteY74" fmla="*/ 504559 h 838042"/>
                  <a:gd name="connsiteX75" fmla="*/ 14312 w 1033466"/>
                  <a:gd name="connsiteY75" fmla="*/ 540754 h 838042"/>
                  <a:gd name="connsiteX76" fmla="*/ 147662 w 1033466"/>
                  <a:gd name="connsiteY76" fmla="*/ 540754 h 838042"/>
                  <a:gd name="connsiteX77" fmla="*/ 155282 w 1033466"/>
                  <a:gd name="connsiteY77" fmla="*/ 538849 h 838042"/>
                  <a:gd name="connsiteX78" fmla="*/ 305777 w 1033466"/>
                  <a:gd name="connsiteY78" fmla="*/ 533134 h 838042"/>
                  <a:gd name="connsiteX79" fmla="*/ 321017 w 1033466"/>
                  <a:gd name="connsiteY79" fmla="*/ 540754 h 838042"/>
                  <a:gd name="connsiteX80" fmla="*/ 332447 w 1033466"/>
                  <a:gd name="connsiteY80" fmla="*/ 546469 h 838042"/>
                  <a:gd name="connsiteX81" fmla="*/ 336257 w 1033466"/>
                  <a:gd name="connsiteY81" fmla="*/ 552184 h 838042"/>
                  <a:gd name="connsiteX82" fmla="*/ 341972 w 1033466"/>
                  <a:gd name="connsiteY82" fmla="*/ 554089 h 838042"/>
                  <a:gd name="connsiteX83" fmla="*/ 353402 w 1033466"/>
                  <a:gd name="connsiteY83" fmla="*/ 561709 h 838042"/>
                  <a:gd name="connsiteX84" fmla="*/ 359117 w 1033466"/>
                  <a:gd name="connsiteY84" fmla="*/ 565519 h 838042"/>
                  <a:gd name="connsiteX85" fmla="*/ 362927 w 1033466"/>
                  <a:gd name="connsiteY85" fmla="*/ 571234 h 838042"/>
                  <a:gd name="connsiteX86" fmla="*/ 368642 w 1033466"/>
                  <a:gd name="connsiteY86" fmla="*/ 582664 h 838042"/>
                  <a:gd name="connsiteX87" fmla="*/ 364832 w 1033466"/>
                  <a:gd name="connsiteY87" fmla="*/ 609334 h 838042"/>
                  <a:gd name="connsiteX88" fmla="*/ 361022 w 1033466"/>
                  <a:gd name="connsiteY88" fmla="*/ 615049 h 838042"/>
                  <a:gd name="connsiteX89" fmla="*/ 359117 w 1033466"/>
                  <a:gd name="connsiteY89" fmla="*/ 620764 h 838042"/>
                  <a:gd name="connsiteX90" fmla="*/ 355307 w 1033466"/>
                  <a:gd name="connsiteY90" fmla="*/ 626479 h 838042"/>
                  <a:gd name="connsiteX91" fmla="*/ 353402 w 1033466"/>
                  <a:gd name="connsiteY91" fmla="*/ 632194 h 838042"/>
                  <a:gd name="connsiteX92" fmla="*/ 349592 w 1033466"/>
                  <a:gd name="connsiteY92" fmla="*/ 637909 h 838042"/>
                  <a:gd name="connsiteX93" fmla="*/ 332447 w 1033466"/>
                  <a:gd name="connsiteY93" fmla="*/ 704584 h 838042"/>
                  <a:gd name="connsiteX94" fmla="*/ 330542 w 1033466"/>
                  <a:gd name="connsiteY94" fmla="*/ 756019 h 838042"/>
                  <a:gd name="connsiteX95" fmla="*/ 332447 w 1033466"/>
                  <a:gd name="connsiteY95" fmla="*/ 780784 h 838042"/>
                  <a:gd name="connsiteX96" fmla="*/ 334352 w 1033466"/>
                  <a:gd name="connsiteY96" fmla="*/ 786499 h 838042"/>
                  <a:gd name="connsiteX97" fmla="*/ 338162 w 1033466"/>
                  <a:gd name="connsiteY97" fmla="*/ 790309 h 838042"/>
                  <a:gd name="connsiteX98" fmla="*/ 366737 w 1033466"/>
                  <a:gd name="connsiteY98" fmla="*/ 836029 h 838042"/>
                  <a:gd name="connsiteX99" fmla="*/ 389597 w 1033466"/>
                  <a:gd name="connsiteY99" fmla="*/ 837934 h 838042"/>
                  <a:gd name="connsiteX100" fmla="*/ 397407 w 1033466"/>
                  <a:gd name="connsiteY100" fmla="*/ 833530 h 838042"/>
                  <a:gd name="connsiteX101" fmla="*/ 402932 w 1033466"/>
                  <a:gd name="connsiteY101" fmla="*/ 784594 h 838042"/>
                  <a:gd name="connsiteX102" fmla="*/ 406742 w 1033466"/>
                  <a:gd name="connsiteY102" fmla="*/ 727444 h 838042"/>
                  <a:gd name="connsiteX103" fmla="*/ 423887 w 1033466"/>
                  <a:gd name="connsiteY103" fmla="*/ 672199 h 838042"/>
                  <a:gd name="connsiteX104" fmla="*/ 429602 w 1033466"/>
                  <a:gd name="connsiteY104" fmla="*/ 658864 h 838042"/>
                  <a:gd name="connsiteX105" fmla="*/ 444084 w 1033466"/>
                  <a:gd name="connsiteY105" fmla="*/ 626947 h 838042"/>
                  <a:gd name="connsiteX106" fmla="*/ 464289 w 1033466"/>
                  <a:gd name="connsiteY106" fmla="*/ 600072 h 838042"/>
                  <a:gd name="connsiteX107" fmla="*/ 523510 w 1033466"/>
                  <a:gd name="connsiteY107" fmla="*/ 565123 h 838042"/>
                  <a:gd name="connsiteX108" fmla="*/ 599348 w 1033466"/>
                  <a:gd name="connsiteY108" fmla="*/ 550915 h 838042"/>
                  <a:gd name="connsiteX109" fmla="*/ 707801 w 1033466"/>
                  <a:gd name="connsiteY109" fmla="*/ 612819 h 838042"/>
                  <a:gd name="connsiteX110" fmla="*/ 780122 w 1033466"/>
                  <a:gd name="connsiteY110" fmla="*/ 656959 h 838042"/>
                  <a:gd name="connsiteX111" fmla="*/ 804887 w 1033466"/>
                  <a:gd name="connsiteY111" fmla="*/ 632194 h 838042"/>
                  <a:gd name="connsiteX112" fmla="*/ 801077 w 1033466"/>
                  <a:gd name="connsiteY112" fmla="*/ 601714 h 838042"/>
                  <a:gd name="connsiteX113" fmla="*/ 762796 w 1033466"/>
                  <a:gd name="connsiteY113" fmla="*/ 562523 h 838042"/>
                  <a:gd name="connsiteX114" fmla="*/ 650582 w 1033466"/>
                  <a:gd name="connsiteY114" fmla="*/ 479794 h 838042"/>
                  <a:gd name="connsiteX115" fmla="*/ 646772 w 1033466"/>
                  <a:gd name="connsiteY115" fmla="*/ 462649 h 838042"/>
                  <a:gd name="connsiteX116" fmla="*/ 658202 w 1033466"/>
                  <a:gd name="connsiteY116" fmla="*/ 426454 h 838042"/>
                  <a:gd name="connsiteX117" fmla="*/ 726782 w 1033466"/>
                  <a:gd name="connsiteY117" fmla="*/ 405499 h 838042"/>
                  <a:gd name="connsiteX118" fmla="*/ 844892 w 1033466"/>
                  <a:gd name="connsiteY118" fmla="*/ 407404 h 838042"/>
                  <a:gd name="connsiteX119" fmla="*/ 873467 w 1033466"/>
                  <a:gd name="connsiteY119" fmla="*/ 409309 h 838042"/>
                  <a:gd name="connsiteX120" fmla="*/ 902042 w 1033466"/>
                  <a:gd name="connsiteY120" fmla="*/ 415024 h 838042"/>
                  <a:gd name="connsiteX121" fmla="*/ 953477 w 1033466"/>
                  <a:gd name="connsiteY121" fmla="*/ 424549 h 838042"/>
                  <a:gd name="connsiteX122" fmla="*/ 1002290 w 1033466"/>
                  <a:gd name="connsiteY122" fmla="*/ 426835 h 838042"/>
                  <a:gd name="connsiteX123" fmla="*/ 1032449 w 1033466"/>
                  <a:gd name="connsiteY123" fmla="*/ 402711 h 838042"/>
                  <a:gd name="connsiteX124" fmla="*/ 1020514 w 1033466"/>
                  <a:gd name="connsiteY124" fmla="*/ 377797 h 838042"/>
                  <a:gd name="connsiteX125" fmla="*/ 964889 w 1033466"/>
                  <a:gd name="connsiteY125" fmla="*/ 358029 h 838042"/>
                  <a:gd name="connsiteX126" fmla="*/ 907856 w 1033466"/>
                  <a:gd name="connsiteY126" fmla="*/ 350516 h 838042"/>
                  <a:gd name="connsiteX127" fmla="*/ 827747 w 1033466"/>
                  <a:gd name="connsiteY127" fmla="*/ 357874 h 838042"/>
                  <a:gd name="connsiteX128" fmla="*/ 822032 w 1033466"/>
                  <a:gd name="connsiteY128" fmla="*/ 359779 h 838042"/>
                  <a:gd name="connsiteX129" fmla="*/ 732497 w 1033466"/>
                  <a:gd name="connsiteY129" fmla="*/ 361684 h 838042"/>
                  <a:gd name="connsiteX130" fmla="*/ 671537 w 1033466"/>
                  <a:gd name="connsiteY130" fmla="*/ 369304 h 838042"/>
                  <a:gd name="connsiteX131" fmla="*/ 648677 w 1033466"/>
                  <a:gd name="connsiteY131" fmla="*/ 373114 h 838042"/>
                  <a:gd name="connsiteX132" fmla="*/ 644867 w 1033466"/>
                  <a:gd name="connsiteY132" fmla="*/ 361684 h 838042"/>
                  <a:gd name="connsiteX133" fmla="*/ 642962 w 1033466"/>
                  <a:gd name="connsiteY133" fmla="*/ 355969 h 838042"/>
                  <a:gd name="connsiteX134" fmla="*/ 644867 w 1033466"/>
                  <a:gd name="connsiteY134" fmla="*/ 338824 h 838042"/>
                  <a:gd name="connsiteX135" fmla="*/ 646772 w 1033466"/>
                  <a:gd name="connsiteY135" fmla="*/ 333109 h 838042"/>
                  <a:gd name="connsiteX136" fmla="*/ 663917 w 1033466"/>
                  <a:gd name="connsiteY136" fmla="*/ 323584 h 838042"/>
                  <a:gd name="connsiteX137" fmla="*/ 675347 w 1033466"/>
                  <a:gd name="connsiteY137" fmla="*/ 315964 h 838042"/>
                  <a:gd name="connsiteX138" fmla="*/ 677252 w 1033466"/>
                  <a:gd name="connsiteY138" fmla="*/ 310249 h 838042"/>
                  <a:gd name="connsiteX139" fmla="*/ 682967 w 1033466"/>
                  <a:gd name="connsiteY139" fmla="*/ 308344 h 838042"/>
                  <a:gd name="connsiteX140" fmla="*/ 688682 w 1033466"/>
                  <a:gd name="connsiteY140" fmla="*/ 304534 h 838042"/>
                  <a:gd name="connsiteX141" fmla="*/ 698207 w 1033466"/>
                  <a:gd name="connsiteY141" fmla="*/ 295009 h 838042"/>
                  <a:gd name="connsiteX142" fmla="*/ 707732 w 1033466"/>
                  <a:gd name="connsiteY142" fmla="*/ 283579 h 838042"/>
                  <a:gd name="connsiteX143" fmla="*/ 719162 w 1033466"/>
                  <a:gd name="connsiteY143" fmla="*/ 275959 h 838042"/>
                  <a:gd name="connsiteX144" fmla="*/ 734402 w 1033466"/>
                  <a:gd name="connsiteY144" fmla="*/ 262624 h 838042"/>
                  <a:gd name="connsiteX145" fmla="*/ 743927 w 1033466"/>
                  <a:gd name="connsiteY145" fmla="*/ 251194 h 838042"/>
                  <a:gd name="connsiteX146" fmla="*/ 755357 w 1033466"/>
                  <a:gd name="connsiteY146" fmla="*/ 241669 h 838042"/>
                  <a:gd name="connsiteX147" fmla="*/ 761072 w 1033466"/>
                  <a:gd name="connsiteY147" fmla="*/ 230239 h 838042"/>
                  <a:gd name="connsiteX148" fmla="*/ 762977 w 1033466"/>
                  <a:gd name="connsiteY148" fmla="*/ 224524 h 838042"/>
                  <a:gd name="connsiteX149" fmla="*/ 768692 w 1033466"/>
                  <a:gd name="connsiteY149" fmla="*/ 213094 h 838042"/>
                  <a:gd name="connsiteX150" fmla="*/ 766787 w 1033466"/>
                  <a:gd name="connsiteY150" fmla="*/ 197854 h 838042"/>
                  <a:gd name="connsiteX151" fmla="*/ 761072 w 1033466"/>
                  <a:gd name="connsiteY151" fmla="*/ 195949 h 838042"/>
                  <a:gd name="connsiteX152" fmla="*/ 740117 w 1033466"/>
                  <a:gd name="connsiteY152" fmla="*/ 197854 h 838042"/>
                  <a:gd name="connsiteX153" fmla="*/ 734402 w 1033466"/>
                  <a:gd name="connsiteY153" fmla="*/ 201664 h 838042"/>
                  <a:gd name="connsiteX154" fmla="*/ 722972 w 1033466"/>
                  <a:gd name="connsiteY154" fmla="*/ 205474 h 838042"/>
                  <a:gd name="connsiteX155" fmla="*/ 719162 w 1033466"/>
                  <a:gd name="connsiteY155" fmla="*/ 211189 h 838042"/>
                  <a:gd name="connsiteX156" fmla="*/ 713447 w 1033466"/>
                  <a:gd name="connsiteY156" fmla="*/ 213094 h 838042"/>
                  <a:gd name="connsiteX157" fmla="*/ 707732 w 1033466"/>
                  <a:gd name="connsiteY157" fmla="*/ 216904 h 838042"/>
                  <a:gd name="connsiteX158" fmla="*/ 702017 w 1033466"/>
                  <a:gd name="connsiteY158" fmla="*/ 222619 h 838042"/>
                  <a:gd name="connsiteX159" fmla="*/ 694397 w 1033466"/>
                  <a:gd name="connsiteY159" fmla="*/ 226429 h 838042"/>
                  <a:gd name="connsiteX160" fmla="*/ 652487 w 1033466"/>
                  <a:gd name="connsiteY160" fmla="*/ 255004 h 838042"/>
                  <a:gd name="connsiteX161" fmla="*/ 639152 w 1033466"/>
                  <a:gd name="connsiteY161" fmla="*/ 266434 h 838042"/>
                  <a:gd name="connsiteX162" fmla="*/ 629627 w 1033466"/>
                  <a:gd name="connsiteY162" fmla="*/ 283579 h 838042"/>
                  <a:gd name="connsiteX163" fmla="*/ 604862 w 1033466"/>
                  <a:gd name="connsiteY163" fmla="*/ 289294 h 838042"/>
                  <a:gd name="connsiteX164" fmla="*/ 591527 w 1033466"/>
                  <a:gd name="connsiteY164" fmla="*/ 293104 h 838042"/>
                  <a:gd name="connsiteX165" fmla="*/ 576287 w 1033466"/>
                  <a:gd name="connsiteY165" fmla="*/ 291199 h 838042"/>
                  <a:gd name="connsiteX166" fmla="*/ 564857 w 1033466"/>
                  <a:gd name="connsiteY166" fmla="*/ 287389 h 838042"/>
                  <a:gd name="connsiteX167" fmla="*/ 553427 w 1033466"/>
                  <a:gd name="connsiteY167" fmla="*/ 283579 h 838042"/>
                  <a:gd name="connsiteX168" fmla="*/ 541997 w 1033466"/>
                  <a:gd name="connsiteY168" fmla="*/ 279769 h 838042"/>
                  <a:gd name="connsiteX169" fmla="*/ 536282 w 1033466"/>
                  <a:gd name="connsiteY169" fmla="*/ 277864 h 838042"/>
                  <a:gd name="connsiteX170" fmla="*/ 530567 w 1033466"/>
                  <a:gd name="connsiteY170" fmla="*/ 274054 h 838042"/>
                  <a:gd name="connsiteX171" fmla="*/ 519137 w 1033466"/>
                  <a:gd name="connsiteY171" fmla="*/ 268339 h 838042"/>
                  <a:gd name="connsiteX172" fmla="*/ 511517 w 1033466"/>
                  <a:gd name="connsiteY172" fmla="*/ 256909 h 838042"/>
                  <a:gd name="connsiteX173" fmla="*/ 507707 w 1033466"/>
                  <a:gd name="connsiteY173" fmla="*/ 235954 h 838042"/>
                  <a:gd name="connsiteX174" fmla="*/ 509612 w 1033466"/>
                  <a:gd name="connsiteY174" fmla="*/ 171184 h 838042"/>
                  <a:gd name="connsiteX175" fmla="*/ 508314 w 1033466"/>
                  <a:gd name="connsiteY175" fmla="*/ 73485 h 838042"/>
                  <a:gd name="connsiteX176" fmla="*/ 454116 w 1033466"/>
                  <a:gd name="connsiteY176" fmla="*/ 11248 h 838042"/>
                  <a:gd name="connsiteX177" fmla="*/ 435401 w 1033466"/>
                  <a:gd name="connsiteY177" fmla="*/ 68523 h 838042"/>
                  <a:gd name="connsiteX178" fmla="*/ 427697 w 1033466"/>
                  <a:gd name="connsiteY178" fmla="*/ 137103 h 838042"/>
                  <a:gd name="connsiteX179" fmla="*/ 420077 w 1033466"/>
                  <a:gd name="connsiteY179" fmla="*/ 169279 h 838042"/>
                  <a:gd name="connsiteX180" fmla="*/ 416267 w 1033466"/>
                  <a:gd name="connsiteY180" fmla="*/ 186424 h 838042"/>
                  <a:gd name="connsiteX181" fmla="*/ 420077 w 1033466"/>
                  <a:gd name="connsiteY181" fmla="*/ 207379 h 838042"/>
                  <a:gd name="connsiteX182" fmla="*/ 423887 w 1033466"/>
                  <a:gd name="connsiteY182" fmla="*/ 213094 h 838042"/>
                  <a:gd name="connsiteX183" fmla="*/ 427697 w 1033466"/>
                  <a:gd name="connsiteY183" fmla="*/ 224524 h 838042"/>
                  <a:gd name="connsiteX184" fmla="*/ 425792 w 1033466"/>
                  <a:gd name="connsiteY184" fmla="*/ 251194 h 838042"/>
                  <a:gd name="connsiteX185" fmla="*/ 420077 w 1033466"/>
                  <a:gd name="connsiteY185" fmla="*/ 253099 h 838042"/>
                  <a:gd name="connsiteX186" fmla="*/ 414362 w 1033466"/>
                  <a:gd name="connsiteY186" fmla="*/ 256909 h 838042"/>
                  <a:gd name="connsiteX187" fmla="*/ 423887 w 1033466"/>
                  <a:gd name="connsiteY187"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44892 w 1033465"/>
                  <a:gd name="connsiteY118" fmla="*/ 407404 h 838042"/>
                  <a:gd name="connsiteX119" fmla="*/ 873467 w 1033465"/>
                  <a:gd name="connsiteY119" fmla="*/ 409309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822032 w 1033465"/>
                  <a:gd name="connsiteY128" fmla="*/ 359779 h 838042"/>
                  <a:gd name="connsiteX129" fmla="*/ 732497 w 1033465"/>
                  <a:gd name="connsiteY129" fmla="*/ 361684 h 838042"/>
                  <a:gd name="connsiteX130" fmla="*/ 671537 w 1033465"/>
                  <a:gd name="connsiteY130" fmla="*/ 369304 h 838042"/>
                  <a:gd name="connsiteX131" fmla="*/ 648677 w 1033465"/>
                  <a:gd name="connsiteY131" fmla="*/ 373114 h 838042"/>
                  <a:gd name="connsiteX132" fmla="*/ 644867 w 1033465"/>
                  <a:gd name="connsiteY132" fmla="*/ 361684 h 838042"/>
                  <a:gd name="connsiteX133" fmla="*/ 642962 w 1033465"/>
                  <a:gd name="connsiteY133" fmla="*/ 355969 h 838042"/>
                  <a:gd name="connsiteX134" fmla="*/ 644867 w 1033465"/>
                  <a:gd name="connsiteY134" fmla="*/ 338824 h 838042"/>
                  <a:gd name="connsiteX135" fmla="*/ 646772 w 1033465"/>
                  <a:gd name="connsiteY135" fmla="*/ 333109 h 838042"/>
                  <a:gd name="connsiteX136" fmla="*/ 663917 w 1033465"/>
                  <a:gd name="connsiteY136" fmla="*/ 323584 h 838042"/>
                  <a:gd name="connsiteX137" fmla="*/ 675347 w 1033465"/>
                  <a:gd name="connsiteY137" fmla="*/ 315964 h 838042"/>
                  <a:gd name="connsiteX138" fmla="*/ 677252 w 1033465"/>
                  <a:gd name="connsiteY138" fmla="*/ 310249 h 838042"/>
                  <a:gd name="connsiteX139" fmla="*/ 682967 w 1033465"/>
                  <a:gd name="connsiteY139" fmla="*/ 308344 h 838042"/>
                  <a:gd name="connsiteX140" fmla="*/ 688682 w 1033465"/>
                  <a:gd name="connsiteY140" fmla="*/ 304534 h 838042"/>
                  <a:gd name="connsiteX141" fmla="*/ 698207 w 1033465"/>
                  <a:gd name="connsiteY141" fmla="*/ 295009 h 838042"/>
                  <a:gd name="connsiteX142" fmla="*/ 707732 w 1033465"/>
                  <a:gd name="connsiteY142" fmla="*/ 283579 h 838042"/>
                  <a:gd name="connsiteX143" fmla="*/ 719162 w 1033465"/>
                  <a:gd name="connsiteY143" fmla="*/ 275959 h 838042"/>
                  <a:gd name="connsiteX144" fmla="*/ 734402 w 1033465"/>
                  <a:gd name="connsiteY144" fmla="*/ 262624 h 838042"/>
                  <a:gd name="connsiteX145" fmla="*/ 743927 w 1033465"/>
                  <a:gd name="connsiteY145" fmla="*/ 251194 h 838042"/>
                  <a:gd name="connsiteX146" fmla="*/ 755357 w 1033465"/>
                  <a:gd name="connsiteY146" fmla="*/ 241669 h 838042"/>
                  <a:gd name="connsiteX147" fmla="*/ 761072 w 1033465"/>
                  <a:gd name="connsiteY147" fmla="*/ 230239 h 838042"/>
                  <a:gd name="connsiteX148" fmla="*/ 762977 w 1033465"/>
                  <a:gd name="connsiteY148" fmla="*/ 224524 h 838042"/>
                  <a:gd name="connsiteX149" fmla="*/ 768692 w 1033465"/>
                  <a:gd name="connsiteY149" fmla="*/ 213094 h 838042"/>
                  <a:gd name="connsiteX150" fmla="*/ 766787 w 1033465"/>
                  <a:gd name="connsiteY150" fmla="*/ 197854 h 838042"/>
                  <a:gd name="connsiteX151" fmla="*/ 761072 w 1033465"/>
                  <a:gd name="connsiteY151" fmla="*/ 195949 h 838042"/>
                  <a:gd name="connsiteX152" fmla="*/ 740117 w 1033465"/>
                  <a:gd name="connsiteY152" fmla="*/ 197854 h 838042"/>
                  <a:gd name="connsiteX153" fmla="*/ 734402 w 1033465"/>
                  <a:gd name="connsiteY153" fmla="*/ 201664 h 838042"/>
                  <a:gd name="connsiteX154" fmla="*/ 722972 w 1033465"/>
                  <a:gd name="connsiteY154" fmla="*/ 205474 h 838042"/>
                  <a:gd name="connsiteX155" fmla="*/ 719162 w 1033465"/>
                  <a:gd name="connsiteY155" fmla="*/ 211189 h 838042"/>
                  <a:gd name="connsiteX156" fmla="*/ 713447 w 1033465"/>
                  <a:gd name="connsiteY156" fmla="*/ 213094 h 838042"/>
                  <a:gd name="connsiteX157" fmla="*/ 707732 w 1033465"/>
                  <a:gd name="connsiteY157" fmla="*/ 216904 h 838042"/>
                  <a:gd name="connsiteX158" fmla="*/ 702017 w 1033465"/>
                  <a:gd name="connsiteY158" fmla="*/ 222619 h 838042"/>
                  <a:gd name="connsiteX159" fmla="*/ 694397 w 1033465"/>
                  <a:gd name="connsiteY159" fmla="*/ 226429 h 838042"/>
                  <a:gd name="connsiteX160" fmla="*/ 652487 w 1033465"/>
                  <a:gd name="connsiteY160" fmla="*/ 255004 h 838042"/>
                  <a:gd name="connsiteX161" fmla="*/ 639152 w 1033465"/>
                  <a:gd name="connsiteY161" fmla="*/ 266434 h 838042"/>
                  <a:gd name="connsiteX162" fmla="*/ 629627 w 1033465"/>
                  <a:gd name="connsiteY162" fmla="*/ 283579 h 838042"/>
                  <a:gd name="connsiteX163" fmla="*/ 604862 w 1033465"/>
                  <a:gd name="connsiteY163" fmla="*/ 289294 h 838042"/>
                  <a:gd name="connsiteX164" fmla="*/ 591527 w 1033465"/>
                  <a:gd name="connsiteY164" fmla="*/ 293104 h 838042"/>
                  <a:gd name="connsiteX165" fmla="*/ 576287 w 1033465"/>
                  <a:gd name="connsiteY165" fmla="*/ 291199 h 838042"/>
                  <a:gd name="connsiteX166" fmla="*/ 564857 w 1033465"/>
                  <a:gd name="connsiteY166" fmla="*/ 287389 h 838042"/>
                  <a:gd name="connsiteX167" fmla="*/ 553427 w 1033465"/>
                  <a:gd name="connsiteY167" fmla="*/ 283579 h 838042"/>
                  <a:gd name="connsiteX168" fmla="*/ 541997 w 1033465"/>
                  <a:gd name="connsiteY168" fmla="*/ 279769 h 838042"/>
                  <a:gd name="connsiteX169" fmla="*/ 536282 w 1033465"/>
                  <a:gd name="connsiteY169" fmla="*/ 277864 h 838042"/>
                  <a:gd name="connsiteX170" fmla="*/ 530567 w 1033465"/>
                  <a:gd name="connsiteY170" fmla="*/ 274054 h 838042"/>
                  <a:gd name="connsiteX171" fmla="*/ 519137 w 1033465"/>
                  <a:gd name="connsiteY171" fmla="*/ 268339 h 838042"/>
                  <a:gd name="connsiteX172" fmla="*/ 511517 w 1033465"/>
                  <a:gd name="connsiteY172" fmla="*/ 256909 h 838042"/>
                  <a:gd name="connsiteX173" fmla="*/ 507707 w 1033465"/>
                  <a:gd name="connsiteY173" fmla="*/ 235954 h 838042"/>
                  <a:gd name="connsiteX174" fmla="*/ 509612 w 1033465"/>
                  <a:gd name="connsiteY174" fmla="*/ 171184 h 838042"/>
                  <a:gd name="connsiteX175" fmla="*/ 508314 w 1033465"/>
                  <a:gd name="connsiteY175" fmla="*/ 73485 h 838042"/>
                  <a:gd name="connsiteX176" fmla="*/ 454116 w 1033465"/>
                  <a:gd name="connsiteY176" fmla="*/ 11248 h 838042"/>
                  <a:gd name="connsiteX177" fmla="*/ 435401 w 1033465"/>
                  <a:gd name="connsiteY177" fmla="*/ 68523 h 838042"/>
                  <a:gd name="connsiteX178" fmla="*/ 427697 w 1033465"/>
                  <a:gd name="connsiteY178" fmla="*/ 137103 h 838042"/>
                  <a:gd name="connsiteX179" fmla="*/ 420077 w 1033465"/>
                  <a:gd name="connsiteY179" fmla="*/ 169279 h 838042"/>
                  <a:gd name="connsiteX180" fmla="*/ 416267 w 1033465"/>
                  <a:gd name="connsiteY180" fmla="*/ 186424 h 838042"/>
                  <a:gd name="connsiteX181" fmla="*/ 420077 w 1033465"/>
                  <a:gd name="connsiteY181" fmla="*/ 207379 h 838042"/>
                  <a:gd name="connsiteX182" fmla="*/ 423887 w 1033465"/>
                  <a:gd name="connsiteY182" fmla="*/ 213094 h 838042"/>
                  <a:gd name="connsiteX183" fmla="*/ 427697 w 1033465"/>
                  <a:gd name="connsiteY183" fmla="*/ 224524 h 838042"/>
                  <a:gd name="connsiteX184" fmla="*/ 425792 w 1033465"/>
                  <a:gd name="connsiteY184" fmla="*/ 251194 h 838042"/>
                  <a:gd name="connsiteX185" fmla="*/ 420077 w 1033465"/>
                  <a:gd name="connsiteY185" fmla="*/ 253099 h 838042"/>
                  <a:gd name="connsiteX186" fmla="*/ 414362 w 1033465"/>
                  <a:gd name="connsiteY186" fmla="*/ 256909 h 838042"/>
                  <a:gd name="connsiteX187" fmla="*/ 423887 w 1033465"/>
                  <a:gd name="connsiteY187"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44892 w 1033465"/>
                  <a:gd name="connsiteY118" fmla="*/ 407404 h 838042"/>
                  <a:gd name="connsiteX119" fmla="*/ 873467 w 1033465"/>
                  <a:gd name="connsiteY119" fmla="*/ 409309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32497 w 1033465"/>
                  <a:gd name="connsiteY128" fmla="*/ 361684 h 838042"/>
                  <a:gd name="connsiteX129" fmla="*/ 671537 w 1033465"/>
                  <a:gd name="connsiteY129" fmla="*/ 369304 h 838042"/>
                  <a:gd name="connsiteX130" fmla="*/ 648677 w 1033465"/>
                  <a:gd name="connsiteY130" fmla="*/ 373114 h 838042"/>
                  <a:gd name="connsiteX131" fmla="*/ 644867 w 1033465"/>
                  <a:gd name="connsiteY131" fmla="*/ 361684 h 838042"/>
                  <a:gd name="connsiteX132" fmla="*/ 642962 w 1033465"/>
                  <a:gd name="connsiteY132" fmla="*/ 355969 h 838042"/>
                  <a:gd name="connsiteX133" fmla="*/ 644867 w 1033465"/>
                  <a:gd name="connsiteY133" fmla="*/ 338824 h 838042"/>
                  <a:gd name="connsiteX134" fmla="*/ 646772 w 1033465"/>
                  <a:gd name="connsiteY134" fmla="*/ 333109 h 838042"/>
                  <a:gd name="connsiteX135" fmla="*/ 663917 w 1033465"/>
                  <a:gd name="connsiteY135" fmla="*/ 323584 h 838042"/>
                  <a:gd name="connsiteX136" fmla="*/ 675347 w 1033465"/>
                  <a:gd name="connsiteY136" fmla="*/ 315964 h 838042"/>
                  <a:gd name="connsiteX137" fmla="*/ 677252 w 1033465"/>
                  <a:gd name="connsiteY137" fmla="*/ 310249 h 838042"/>
                  <a:gd name="connsiteX138" fmla="*/ 682967 w 1033465"/>
                  <a:gd name="connsiteY138" fmla="*/ 308344 h 838042"/>
                  <a:gd name="connsiteX139" fmla="*/ 688682 w 1033465"/>
                  <a:gd name="connsiteY139" fmla="*/ 304534 h 838042"/>
                  <a:gd name="connsiteX140" fmla="*/ 698207 w 1033465"/>
                  <a:gd name="connsiteY140" fmla="*/ 295009 h 838042"/>
                  <a:gd name="connsiteX141" fmla="*/ 707732 w 1033465"/>
                  <a:gd name="connsiteY141" fmla="*/ 283579 h 838042"/>
                  <a:gd name="connsiteX142" fmla="*/ 719162 w 1033465"/>
                  <a:gd name="connsiteY142" fmla="*/ 275959 h 838042"/>
                  <a:gd name="connsiteX143" fmla="*/ 734402 w 1033465"/>
                  <a:gd name="connsiteY143" fmla="*/ 262624 h 838042"/>
                  <a:gd name="connsiteX144" fmla="*/ 743927 w 1033465"/>
                  <a:gd name="connsiteY144" fmla="*/ 251194 h 838042"/>
                  <a:gd name="connsiteX145" fmla="*/ 755357 w 1033465"/>
                  <a:gd name="connsiteY145" fmla="*/ 241669 h 838042"/>
                  <a:gd name="connsiteX146" fmla="*/ 761072 w 1033465"/>
                  <a:gd name="connsiteY146" fmla="*/ 230239 h 838042"/>
                  <a:gd name="connsiteX147" fmla="*/ 762977 w 1033465"/>
                  <a:gd name="connsiteY147" fmla="*/ 224524 h 838042"/>
                  <a:gd name="connsiteX148" fmla="*/ 768692 w 1033465"/>
                  <a:gd name="connsiteY148" fmla="*/ 213094 h 838042"/>
                  <a:gd name="connsiteX149" fmla="*/ 766787 w 1033465"/>
                  <a:gd name="connsiteY149" fmla="*/ 197854 h 838042"/>
                  <a:gd name="connsiteX150" fmla="*/ 761072 w 1033465"/>
                  <a:gd name="connsiteY150" fmla="*/ 195949 h 838042"/>
                  <a:gd name="connsiteX151" fmla="*/ 740117 w 1033465"/>
                  <a:gd name="connsiteY151" fmla="*/ 197854 h 838042"/>
                  <a:gd name="connsiteX152" fmla="*/ 734402 w 1033465"/>
                  <a:gd name="connsiteY152" fmla="*/ 201664 h 838042"/>
                  <a:gd name="connsiteX153" fmla="*/ 722972 w 1033465"/>
                  <a:gd name="connsiteY153" fmla="*/ 205474 h 838042"/>
                  <a:gd name="connsiteX154" fmla="*/ 719162 w 1033465"/>
                  <a:gd name="connsiteY154" fmla="*/ 211189 h 838042"/>
                  <a:gd name="connsiteX155" fmla="*/ 713447 w 1033465"/>
                  <a:gd name="connsiteY155" fmla="*/ 213094 h 838042"/>
                  <a:gd name="connsiteX156" fmla="*/ 707732 w 1033465"/>
                  <a:gd name="connsiteY156" fmla="*/ 216904 h 838042"/>
                  <a:gd name="connsiteX157" fmla="*/ 702017 w 1033465"/>
                  <a:gd name="connsiteY157" fmla="*/ 222619 h 838042"/>
                  <a:gd name="connsiteX158" fmla="*/ 694397 w 1033465"/>
                  <a:gd name="connsiteY158" fmla="*/ 226429 h 838042"/>
                  <a:gd name="connsiteX159" fmla="*/ 652487 w 1033465"/>
                  <a:gd name="connsiteY159" fmla="*/ 255004 h 838042"/>
                  <a:gd name="connsiteX160" fmla="*/ 639152 w 1033465"/>
                  <a:gd name="connsiteY160" fmla="*/ 266434 h 838042"/>
                  <a:gd name="connsiteX161" fmla="*/ 629627 w 1033465"/>
                  <a:gd name="connsiteY161" fmla="*/ 283579 h 838042"/>
                  <a:gd name="connsiteX162" fmla="*/ 604862 w 1033465"/>
                  <a:gd name="connsiteY162" fmla="*/ 289294 h 838042"/>
                  <a:gd name="connsiteX163" fmla="*/ 591527 w 1033465"/>
                  <a:gd name="connsiteY163" fmla="*/ 293104 h 838042"/>
                  <a:gd name="connsiteX164" fmla="*/ 576287 w 1033465"/>
                  <a:gd name="connsiteY164" fmla="*/ 291199 h 838042"/>
                  <a:gd name="connsiteX165" fmla="*/ 564857 w 1033465"/>
                  <a:gd name="connsiteY165" fmla="*/ 287389 h 838042"/>
                  <a:gd name="connsiteX166" fmla="*/ 553427 w 1033465"/>
                  <a:gd name="connsiteY166" fmla="*/ 283579 h 838042"/>
                  <a:gd name="connsiteX167" fmla="*/ 541997 w 1033465"/>
                  <a:gd name="connsiteY167" fmla="*/ 279769 h 838042"/>
                  <a:gd name="connsiteX168" fmla="*/ 536282 w 1033465"/>
                  <a:gd name="connsiteY168" fmla="*/ 277864 h 838042"/>
                  <a:gd name="connsiteX169" fmla="*/ 530567 w 1033465"/>
                  <a:gd name="connsiteY169" fmla="*/ 274054 h 838042"/>
                  <a:gd name="connsiteX170" fmla="*/ 519137 w 1033465"/>
                  <a:gd name="connsiteY170" fmla="*/ 268339 h 838042"/>
                  <a:gd name="connsiteX171" fmla="*/ 511517 w 1033465"/>
                  <a:gd name="connsiteY171" fmla="*/ 256909 h 838042"/>
                  <a:gd name="connsiteX172" fmla="*/ 507707 w 1033465"/>
                  <a:gd name="connsiteY172" fmla="*/ 235954 h 838042"/>
                  <a:gd name="connsiteX173" fmla="*/ 509612 w 1033465"/>
                  <a:gd name="connsiteY173" fmla="*/ 171184 h 838042"/>
                  <a:gd name="connsiteX174" fmla="*/ 508314 w 1033465"/>
                  <a:gd name="connsiteY174" fmla="*/ 73485 h 838042"/>
                  <a:gd name="connsiteX175" fmla="*/ 454116 w 1033465"/>
                  <a:gd name="connsiteY175" fmla="*/ 11248 h 838042"/>
                  <a:gd name="connsiteX176" fmla="*/ 435401 w 1033465"/>
                  <a:gd name="connsiteY176" fmla="*/ 68523 h 838042"/>
                  <a:gd name="connsiteX177" fmla="*/ 427697 w 1033465"/>
                  <a:gd name="connsiteY177" fmla="*/ 137103 h 838042"/>
                  <a:gd name="connsiteX178" fmla="*/ 420077 w 1033465"/>
                  <a:gd name="connsiteY178" fmla="*/ 169279 h 838042"/>
                  <a:gd name="connsiteX179" fmla="*/ 416267 w 1033465"/>
                  <a:gd name="connsiteY179" fmla="*/ 186424 h 838042"/>
                  <a:gd name="connsiteX180" fmla="*/ 420077 w 1033465"/>
                  <a:gd name="connsiteY180" fmla="*/ 207379 h 838042"/>
                  <a:gd name="connsiteX181" fmla="*/ 423887 w 1033465"/>
                  <a:gd name="connsiteY181" fmla="*/ 213094 h 838042"/>
                  <a:gd name="connsiteX182" fmla="*/ 427697 w 1033465"/>
                  <a:gd name="connsiteY182" fmla="*/ 224524 h 838042"/>
                  <a:gd name="connsiteX183" fmla="*/ 425792 w 1033465"/>
                  <a:gd name="connsiteY183" fmla="*/ 251194 h 838042"/>
                  <a:gd name="connsiteX184" fmla="*/ 420077 w 1033465"/>
                  <a:gd name="connsiteY184" fmla="*/ 253099 h 838042"/>
                  <a:gd name="connsiteX185" fmla="*/ 414362 w 1033465"/>
                  <a:gd name="connsiteY185" fmla="*/ 256909 h 838042"/>
                  <a:gd name="connsiteX186" fmla="*/ 423887 w 1033465"/>
                  <a:gd name="connsiteY186"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44892 w 1033465"/>
                  <a:gd name="connsiteY118" fmla="*/ 407404 h 838042"/>
                  <a:gd name="connsiteX119" fmla="*/ 873467 w 1033465"/>
                  <a:gd name="connsiteY119" fmla="*/ 409309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32497 w 1033465"/>
                  <a:gd name="connsiteY128" fmla="*/ 361684 h 838042"/>
                  <a:gd name="connsiteX129" fmla="*/ 671537 w 1033465"/>
                  <a:gd name="connsiteY129" fmla="*/ 369304 h 838042"/>
                  <a:gd name="connsiteX130" fmla="*/ 648677 w 1033465"/>
                  <a:gd name="connsiteY130" fmla="*/ 373114 h 838042"/>
                  <a:gd name="connsiteX131" fmla="*/ 644867 w 1033465"/>
                  <a:gd name="connsiteY131" fmla="*/ 361684 h 838042"/>
                  <a:gd name="connsiteX132" fmla="*/ 644867 w 1033465"/>
                  <a:gd name="connsiteY132" fmla="*/ 338824 h 838042"/>
                  <a:gd name="connsiteX133" fmla="*/ 646772 w 1033465"/>
                  <a:gd name="connsiteY133" fmla="*/ 333109 h 838042"/>
                  <a:gd name="connsiteX134" fmla="*/ 663917 w 1033465"/>
                  <a:gd name="connsiteY134" fmla="*/ 323584 h 838042"/>
                  <a:gd name="connsiteX135" fmla="*/ 675347 w 1033465"/>
                  <a:gd name="connsiteY135" fmla="*/ 315964 h 838042"/>
                  <a:gd name="connsiteX136" fmla="*/ 677252 w 1033465"/>
                  <a:gd name="connsiteY136" fmla="*/ 310249 h 838042"/>
                  <a:gd name="connsiteX137" fmla="*/ 682967 w 1033465"/>
                  <a:gd name="connsiteY137" fmla="*/ 308344 h 838042"/>
                  <a:gd name="connsiteX138" fmla="*/ 688682 w 1033465"/>
                  <a:gd name="connsiteY138" fmla="*/ 304534 h 838042"/>
                  <a:gd name="connsiteX139" fmla="*/ 698207 w 1033465"/>
                  <a:gd name="connsiteY139" fmla="*/ 295009 h 838042"/>
                  <a:gd name="connsiteX140" fmla="*/ 707732 w 1033465"/>
                  <a:gd name="connsiteY140" fmla="*/ 283579 h 838042"/>
                  <a:gd name="connsiteX141" fmla="*/ 719162 w 1033465"/>
                  <a:gd name="connsiteY141" fmla="*/ 275959 h 838042"/>
                  <a:gd name="connsiteX142" fmla="*/ 734402 w 1033465"/>
                  <a:gd name="connsiteY142" fmla="*/ 262624 h 838042"/>
                  <a:gd name="connsiteX143" fmla="*/ 743927 w 1033465"/>
                  <a:gd name="connsiteY143" fmla="*/ 251194 h 838042"/>
                  <a:gd name="connsiteX144" fmla="*/ 755357 w 1033465"/>
                  <a:gd name="connsiteY144" fmla="*/ 241669 h 838042"/>
                  <a:gd name="connsiteX145" fmla="*/ 761072 w 1033465"/>
                  <a:gd name="connsiteY145" fmla="*/ 230239 h 838042"/>
                  <a:gd name="connsiteX146" fmla="*/ 762977 w 1033465"/>
                  <a:gd name="connsiteY146" fmla="*/ 224524 h 838042"/>
                  <a:gd name="connsiteX147" fmla="*/ 768692 w 1033465"/>
                  <a:gd name="connsiteY147" fmla="*/ 213094 h 838042"/>
                  <a:gd name="connsiteX148" fmla="*/ 766787 w 1033465"/>
                  <a:gd name="connsiteY148" fmla="*/ 197854 h 838042"/>
                  <a:gd name="connsiteX149" fmla="*/ 761072 w 1033465"/>
                  <a:gd name="connsiteY149" fmla="*/ 195949 h 838042"/>
                  <a:gd name="connsiteX150" fmla="*/ 740117 w 1033465"/>
                  <a:gd name="connsiteY150" fmla="*/ 197854 h 838042"/>
                  <a:gd name="connsiteX151" fmla="*/ 734402 w 1033465"/>
                  <a:gd name="connsiteY151" fmla="*/ 201664 h 838042"/>
                  <a:gd name="connsiteX152" fmla="*/ 722972 w 1033465"/>
                  <a:gd name="connsiteY152" fmla="*/ 205474 h 838042"/>
                  <a:gd name="connsiteX153" fmla="*/ 719162 w 1033465"/>
                  <a:gd name="connsiteY153" fmla="*/ 211189 h 838042"/>
                  <a:gd name="connsiteX154" fmla="*/ 713447 w 1033465"/>
                  <a:gd name="connsiteY154" fmla="*/ 213094 h 838042"/>
                  <a:gd name="connsiteX155" fmla="*/ 707732 w 1033465"/>
                  <a:gd name="connsiteY155" fmla="*/ 216904 h 838042"/>
                  <a:gd name="connsiteX156" fmla="*/ 702017 w 1033465"/>
                  <a:gd name="connsiteY156" fmla="*/ 222619 h 838042"/>
                  <a:gd name="connsiteX157" fmla="*/ 694397 w 1033465"/>
                  <a:gd name="connsiteY157" fmla="*/ 226429 h 838042"/>
                  <a:gd name="connsiteX158" fmla="*/ 652487 w 1033465"/>
                  <a:gd name="connsiteY158" fmla="*/ 255004 h 838042"/>
                  <a:gd name="connsiteX159" fmla="*/ 639152 w 1033465"/>
                  <a:gd name="connsiteY159" fmla="*/ 266434 h 838042"/>
                  <a:gd name="connsiteX160" fmla="*/ 629627 w 1033465"/>
                  <a:gd name="connsiteY160" fmla="*/ 283579 h 838042"/>
                  <a:gd name="connsiteX161" fmla="*/ 604862 w 1033465"/>
                  <a:gd name="connsiteY161" fmla="*/ 289294 h 838042"/>
                  <a:gd name="connsiteX162" fmla="*/ 591527 w 1033465"/>
                  <a:gd name="connsiteY162" fmla="*/ 293104 h 838042"/>
                  <a:gd name="connsiteX163" fmla="*/ 576287 w 1033465"/>
                  <a:gd name="connsiteY163" fmla="*/ 291199 h 838042"/>
                  <a:gd name="connsiteX164" fmla="*/ 564857 w 1033465"/>
                  <a:gd name="connsiteY164" fmla="*/ 287389 h 838042"/>
                  <a:gd name="connsiteX165" fmla="*/ 553427 w 1033465"/>
                  <a:gd name="connsiteY165" fmla="*/ 283579 h 838042"/>
                  <a:gd name="connsiteX166" fmla="*/ 541997 w 1033465"/>
                  <a:gd name="connsiteY166" fmla="*/ 279769 h 838042"/>
                  <a:gd name="connsiteX167" fmla="*/ 536282 w 1033465"/>
                  <a:gd name="connsiteY167" fmla="*/ 277864 h 838042"/>
                  <a:gd name="connsiteX168" fmla="*/ 530567 w 1033465"/>
                  <a:gd name="connsiteY168" fmla="*/ 274054 h 838042"/>
                  <a:gd name="connsiteX169" fmla="*/ 519137 w 1033465"/>
                  <a:gd name="connsiteY169" fmla="*/ 268339 h 838042"/>
                  <a:gd name="connsiteX170" fmla="*/ 511517 w 1033465"/>
                  <a:gd name="connsiteY170" fmla="*/ 256909 h 838042"/>
                  <a:gd name="connsiteX171" fmla="*/ 507707 w 1033465"/>
                  <a:gd name="connsiteY171" fmla="*/ 235954 h 838042"/>
                  <a:gd name="connsiteX172" fmla="*/ 509612 w 1033465"/>
                  <a:gd name="connsiteY172" fmla="*/ 171184 h 838042"/>
                  <a:gd name="connsiteX173" fmla="*/ 508314 w 1033465"/>
                  <a:gd name="connsiteY173" fmla="*/ 73485 h 838042"/>
                  <a:gd name="connsiteX174" fmla="*/ 454116 w 1033465"/>
                  <a:gd name="connsiteY174" fmla="*/ 11248 h 838042"/>
                  <a:gd name="connsiteX175" fmla="*/ 435401 w 1033465"/>
                  <a:gd name="connsiteY175" fmla="*/ 68523 h 838042"/>
                  <a:gd name="connsiteX176" fmla="*/ 427697 w 1033465"/>
                  <a:gd name="connsiteY176" fmla="*/ 137103 h 838042"/>
                  <a:gd name="connsiteX177" fmla="*/ 420077 w 1033465"/>
                  <a:gd name="connsiteY177" fmla="*/ 169279 h 838042"/>
                  <a:gd name="connsiteX178" fmla="*/ 416267 w 1033465"/>
                  <a:gd name="connsiteY178" fmla="*/ 186424 h 838042"/>
                  <a:gd name="connsiteX179" fmla="*/ 420077 w 1033465"/>
                  <a:gd name="connsiteY179" fmla="*/ 207379 h 838042"/>
                  <a:gd name="connsiteX180" fmla="*/ 423887 w 1033465"/>
                  <a:gd name="connsiteY180" fmla="*/ 213094 h 838042"/>
                  <a:gd name="connsiteX181" fmla="*/ 427697 w 1033465"/>
                  <a:gd name="connsiteY181" fmla="*/ 224524 h 838042"/>
                  <a:gd name="connsiteX182" fmla="*/ 425792 w 1033465"/>
                  <a:gd name="connsiteY182" fmla="*/ 251194 h 838042"/>
                  <a:gd name="connsiteX183" fmla="*/ 420077 w 1033465"/>
                  <a:gd name="connsiteY183" fmla="*/ 253099 h 838042"/>
                  <a:gd name="connsiteX184" fmla="*/ 414362 w 1033465"/>
                  <a:gd name="connsiteY184" fmla="*/ 256909 h 838042"/>
                  <a:gd name="connsiteX185" fmla="*/ 423887 w 1033465"/>
                  <a:gd name="connsiteY185"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73467 w 1033465"/>
                  <a:gd name="connsiteY119" fmla="*/ 409309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32497 w 1033465"/>
                  <a:gd name="connsiteY128" fmla="*/ 361684 h 838042"/>
                  <a:gd name="connsiteX129" fmla="*/ 671537 w 1033465"/>
                  <a:gd name="connsiteY129" fmla="*/ 369304 h 838042"/>
                  <a:gd name="connsiteX130" fmla="*/ 648677 w 1033465"/>
                  <a:gd name="connsiteY130" fmla="*/ 373114 h 838042"/>
                  <a:gd name="connsiteX131" fmla="*/ 644867 w 1033465"/>
                  <a:gd name="connsiteY131" fmla="*/ 361684 h 838042"/>
                  <a:gd name="connsiteX132" fmla="*/ 644867 w 1033465"/>
                  <a:gd name="connsiteY132" fmla="*/ 338824 h 838042"/>
                  <a:gd name="connsiteX133" fmla="*/ 646772 w 1033465"/>
                  <a:gd name="connsiteY133" fmla="*/ 333109 h 838042"/>
                  <a:gd name="connsiteX134" fmla="*/ 663917 w 1033465"/>
                  <a:gd name="connsiteY134" fmla="*/ 323584 h 838042"/>
                  <a:gd name="connsiteX135" fmla="*/ 675347 w 1033465"/>
                  <a:gd name="connsiteY135" fmla="*/ 315964 h 838042"/>
                  <a:gd name="connsiteX136" fmla="*/ 677252 w 1033465"/>
                  <a:gd name="connsiteY136" fmla="*/ 310249 h 838042"/>
                  <a:gd name="connsiteX137" fmla="*/ 682967 w 1033465"/>
                  <a:gd name="connsiteY137" fmla="*/ 308344 h 838042"/>
                  <a:gd name="connsiteX138" fmla="*/ 688682 w 1033465"/>
                  <a:gd name="connsiteY138" fmla="*/ 304534 h 838042"/>
                  <a:gd name="connsiteX139" fmla="*/ 698207 w 1033465"/>
                  <a:gd name="connsiteY139" fmla="*/ 295009 h 838042"/>
                  <a:gd name="connsiteX140" fmla="*/ 707732 w 1033465"/>
                  <a:gd name="connsiteY140" fmla="*/ 283579 h 838042"/>
                  <a:gd name="connsiteX141" fmla="*/ 719162 w 1033465"/>
                  <a:gd name="connsiteY141" fmla="*/ 275959 h 838042"/>
                  <a:gd name="connsiteX142" fmla="*/ 734402 w 1033465"/>
                  <a:gd name="connsiteY142" fmla="*/ 262624 h 838042"/>
                  <a:gd name="connsiteX143" fmla="*/ 743927 w 1033465"/>
                  <a:gd name="connsiteY143" fmla="*/ 251194 h 838042"/>
                  <a:gd name="connsiteX144" fmla="*/ 755357 w 1033465"/>
                  <a:gd name="connsiteY144" fmla="*/ 241669 h 838042"/>
                  <a:gd name="connsiteX145" fmla="*/ 761072 w 1033465"/>
                  <a:gd name="connsiteY145" fmla="*/ 230239 h 838042"/>
                  <a:gd name="connsiteX146" fmla="*/ 762977 w 1033465"/>
                  <a:gd name="connsiteY146" fmla="*/ 224524 h 838042"/>
                  <a:gd name="connsiteX147" fmla="*/ 768692 w 1033465"/>
                  <a:gd name="connsiteY147" fmla="*/ 213094 h 838042"/>
                  <a:gd name="connsiteX148" fmla="*/ 766787 w 1033465"/>
                  <a:gd name="connsiteY148" fmla="*/ 197854 h 838042"/>
                  <a:gd name="connsiteX149" fmla="*/ 761072 w 1033465"/>
                  <a:gd name="connsiteY149" fmla="*/ 195949 h 838042"/>
                  <a:gd name="connsiteX150" fmla="*/ 740117 w 1033465"/>
                  <a:gd name="connsiteY150" fmla="*/ 197854 h 838042"/>
                  <a:gd name="connsiteX151" fmla="*/ 734402 w 1033465"/>
                  <a:gd name="connsiteY151" fmla="*/ 201664 h 838042"/>
                  <a:gd name="connsiteX152" fmla="*/ 722972 w 1033465"/>
                  <a:gd name="connsiteY152" fmla="*/ 205474 h 838042"/>
                  <a:gd name="connsiteX153" fmla="*/ 719162 w 1033465"/>
                  <a:gd name="connsiteY153" fmla="*/ 211189 h 838042"/>
                  <a:gd name="connsiteX154" fmla="*/ 713447 w 1033465"/>
                  <a:gd name="connsiteY154" fmla="*/ 213094 h 838042"/>
                  <a:gd name="connsiteX155" fmla="*/ 707732 w 1033465"/>
                  <a:gd name="connsiteY155" fmla="*/ 216904 h 838042"/>
                  <a:gd name="connsiteX156" fmla="*/ 702017 w 1033465"/>
                  <a:gd name="connsiteY156" fmla="*/ 222619 h 838042"/>
                  <a:gd name="connsiteX157" fmla="*/ 694397 w 1033465"/>
                  <a:gd name="connsiteY157" fmla="*/ 226429 h 838042"/>
                  <a:gd name="connsiteX158" fmla="*/ 652487 w 1033465"/>
                  <a:gd name="connsiteY158" fmla="*/ 255004 h 838042"/>
                  <a:gd name="connsiteX159" fmla="*/ 639152 w 1033465"/>
                  <a:gd name="connsiteY159" fmla="*/ 266434 h 838042"/>
                  <a:gd name="connsiteX160" fmla="*/ 629627 w 1033465"/>
                  <a:gd name="connsiteY160" fmla="*/ 283579 h 838042"/>
                  <a:gd name="connsiteX161" fmla="*/ 604862 w 1033465"/>
                  <a:gd name="connsiteY161" fmla="*/ 289294 h 838042"/>
                  <a:gd name="connsiteX162" fmla="*/ 591527 w 1033465"/>
                  <a:gd name="connsiteY162" fmla="*/ 293104 h 838042"/>
                  <a:gd name="connsiteX163" fmla="*/ 576287 w 1033465"/>
                  <a:gd name="connsiteY163" fmla="*/ 291199 h 838042"/>
                  <a:gd name="connsiteX164" fmla="*/ 564857 w 1033465"/>
                  <a:gd name="connsiteY164" fmla="*/ 287389 h 838042"/>
                  <a:gd name="connsiteX165" fmla="*/ 553427 w 1033465"/>
                  <a:gd name="connsiteY165" fmla="*/ 283579 h 838042"/>
                  <a:gd name="connsiteX166" fmla="*/ 541997 w 1033465"/>
                  <a:gd name="connsiteY166" fmla="*/ 279769 h 838042"/>
                  <a:gd name="connsiteX167" fmla="*/ 536282 w 1033465"/>
                  <a:gd name="connsiteY167" fmla="*/ 277864 h 838042"/>
                  <a:gd name="connsiteX168" fmla="*/ 530567 w 1033465"/>
                  <a:gd name="connsiteY168" fmla="*/ 274054 h 838042"/>
                  <a:gd name="connsiteX169" fmla="*/ 519137 w 1033465"/>
                  <a:gd name="connsiteY169" fmla="*/ 268339 h 838042"/>
                  <a:gd name="connsiteX170" fmla="*/ 511517 w 1033465"/>
                  <a:gd name="connsiteY170" fmla="*/ 256909 h 838042"/>
                  <a:gd name="connsiteX171" fmla="*/ 507707 w 1033465"/>
                  <a:gd name="connsiteY171" fmla="*/ 235954 h 838042"/>
                  <a:gd name="connsiteX172" fmla="*/ 509612 w 1033465"/>
                  <a:gd name="connsiteY172" fmla="*/ 171184 h 838042"/>
                  <a:gd name="connsiteX173" fmla="*/ 508314 w 1033465"/>
                  <a:gd name="connsiteY173" fmla="*/ 73485 h 838042"/>
                  <a:gd name="connsiteX174" fmla="*/ 454116 w 1033465"/>
                  <a:gd name="connsiteY174" fmla="*/ 11248 h 838042"/>
                  <a:gd name="connsiteX175" fmla="*/ 435401 w 1033465"/>
                  <a:gd name="connsiteY175" fmla="*/ 68523 h 838042"/>
                  <a:gd name="connsiteX176" fmla="*/ 427697 w 1033465"/>
                  <a:gd name="connsiteY176" fmla="*/ 137103 h 838042"/>
                  <a:gd name="connsiteX177" fmla="*/ 420077 w 1033465"/>
                  <a:gd name="connsiteY177" fmla="*/ 169279 h 838042"/>
                  <a:gd name="connsiteX178" fmla="*/ 416267 w 1033465"/>
                  <a:gd name="connsiteY178" fmla="*/ 186424 h 838042"/>
                  <a:gd name="connsiteX179" fmla="*/ 420077 w 1033465"/>
                  <a:gd name="connsiteY179" fmla="*/ 207379 h 838042"/>
                  <a:gd name="connsiteX180" fmla="*/ 423887 w 1033465"/>
                  <a:gd name="connsiteY180" fmla="*/ 213094 h 838042"/>
                  <a:gd name="connsiteX181" fmla="*/ 427697 w 1033465"/>
                  <a:gd name="connsiteY181" fmla="*/ 224524 h 838042"/>
                  <a:gd name="connsiteX182" fmla="*/ 425792 w 1033465"/>
                  <a:gd name="connsiteY182" fmla="*/ 251194 h 838042"/>
                  <a:gd name="connsiteX183" fmla="*/ 420077 w 1033465"/>
                  <a:gd name="connsiteY183" fmla="*/ 253099 h 838042"/>
                  <a:gd name="connsiteX184" fmla="*/ 414362 w 1033465"/>
                  <a:gd name="connsiteY184" fmla="*/ 256909 h 838042"/>
                  <a:gd name="connsiteX185" fmla="*/ 423887 w 1033465"/>
                  <a:gd name="connsiteY185"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67182 w 1033465"/>
                  <a:gd name="connsiteY119" fmla="*/ 405374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32497 w 1033465"/>
                  <a:gd name="connsiteY128" fmla="*/ 361684 h 838042"/>
                  <a:gd name="connsiteX129" fmla="*/ 671537 w 1033465"/>
                  <a:gd name="connsiteY129" fmla="*/ 369304 h 838042"/>
                  <a:gd name="connsiteX130" fmla="*/ 648677 w 1033465"/>
                  <a:gd name="connsiteY130" fmla="*/ 373114 h 838042"/>
                  <a:gd name="connsiteX131" fmla="*/ 644867 w 1033465"/>
                  <a:gd name="connsiteY131" fmla="*/ 361684 h 838042"/>
                  <a:gd name="connsiteX132" fmla="*/ 644867 w 1033465"/>
                  <a:gd name="connsiteY132" fmla="*/ 338824 h 838042"/>
                  <a:gd name="connsiteX133" fmla="*/ 646772 w 1033465"/>
                  <a:gd name="connsiteY133" fmla="*/ 333109 h 838042"/>
                  <a:gd name="connsiteX134" fmla="*/ 663917 w 1033465"/>
                  <a:gd name="connsiteY134" fmla="*/ 323584 h 838042"/>
                  <a:gd name="connsiteX135" fmla="*/ 675347 w 1033465"/>
                  <a:gd name="connsiteY135" fmla="*/ 315964 h 838042"/>
                  <a:gd name="connsiteX136" fmla="*/ 677252 w 1033465"/>
                  <a:gd name="connsiteY136" fmla="*/ 310249 h 838042"/>
                  <a:gd name="connsiteX137" fmla="*/ 682967 w 1033465"/>
                  <a:gd name="connsiteY137" fmla="*/ 308344 h 838042"/>
                  <a:gd name="connsiteX138" fmla="*/ 688682 w 1033465"/>
                  <a:gd name="connsiteY138" fmla="*/ 304534 h 838042"/>
                  <a:gd name="connsiteX139" fmla="*/ 698207 w 1033465"/>
                  <a:gd name="connsiteY139" fmla="*/ 295009 h 838042"/>
                  <a:gd name="connsiteX140" fmla="*/ 707732 w 1033465"/>
                  <a:gd name="connsiteY140" fmla="*/ 283579 h 838042"/>
                  <a:gd name="connsiteX141" fmla="*/ 719162 w 1033465"/>
                  <a:gd name="connsiteY141" fmla="*/ 275959 h 838042"/>
                  <a:gd name="connsiteX142" fmla="*/ 734402 w 1033465"/>
                  <a:gd name="connsiteY142" fmla="*/ 262624 h 838042"/>
                  <a:gd name="connsiteX143" fmla="*/ 743927 w 1033465"/>
                  <a:gd name="connsiteY143" fmla="*/ 251194 h 838042"/>
                  <a:gd name="connsiteX144" fmla="*/ 755357 w 1033465"/>
                  <a:gd name="connsiteY144" fmla="*/ 241669 h 838042"/>
                  <a:gd name="connsiteX145" fmla="*/ 761072 w 1033465"/>
                  <a:gd name="connsiteY145" fmla="*/ 230239 h 838042"/>
                  <a:gd name="connsiteX146" fmla="*/ 762977 w 1033465"/>
                  <a:gd name="connsiteY146" fmla="*/ 224524 h 838042"/>
                  <a:gd name="connsiteX147" fmla="*/ 768692 w 1033465"/>
                  <a:gd name="connsiteY147" fmla="*/ 213094 h 838042"/>
                  <a:gd name="connsiteX148" fmla="*/ 766787 w 1033465"/>
                  <a:gd name="connsiteY148" fmla="*/ 197854 h 838042"/>
                  <a:gd name="connsiteX149" fmla="*/ 761072 w 1033465"/>
                  <a:gd name="connsiteY149" fmla="*/ 195949 h 838042"/>
                  <a:gd name="connsiteX150" fmla="*/ 740117 w 1033465"/>
                  <a:gd name="connsiteY150" fmla="*/ 197854 h 838042"/>
                  <a:gd name="connsiteX151" fmla="*/ 734402 w 1033465"/>
                  <a:gd name="connsiteY151" fmla="*/ 201664 h 838042"/>
                  <a:gd name="connsiteX152" fmla="*/ 722972 w 1033465"/>
                  <a:gd name="connsiteY152" fmla="*/ 205474 h 838042"/>
                  <a:gd name="connsiteX153" fmla="*/ 719162 w 1033465"/>
                  <a:gd name="connsiteY153" fmla="*/ 211189 h 838042"/>
                  <a:gd name="connsiteX154" fmla="*/ 713447 w 1033465"/>
                  <a:gd name="connsiteY154" fmla="*/ 213094 h 838042"/>
                  <a:gd name="connsiteX155" fmla="*/ 707732 w 1033465"/>
                  <a:gd name="connsiteY155" fmla="*/ 216904 h 838042"/>
                  <a:gd name="connsiteX156" fmla="*/ 702017 w 1033465"/>
                  <a:gd name="connsiteY156" fmla="*/ 222619 h 838042"/>
                  <a:gd name="connsiteX157" fmla="*/ 694397 w 1033465"/>
                  <a:gd name="connsiteY157" fmla="*/ 226429 h 838042"/>
                  <a:gd name="connsiteX158" fmla="*/ 652487 w 1033465"/>
                  <a:gd name="connsiteY158" fmla="*/ 255004 h 838042"/>
                  <a:gd name="connsiteX159" fmla="*/ 639152 w 1033465"/>
                  <a:gd name="connsiteY159" fmla="*/ 266434 h 838042"/>
                  <a:gd name="connsiteX160" fmla="*/ 629627 w 1033465"/>
                  <a:gd name="connsiteY160" fmla="*/ 283579 h 838042"/>
                  <a:gd name="connsiteX161" fmla="*/ 604862 w 1033465"/>
                  <a:gd name="connsiteY161" fmla="*/ 289294 h 838042"/>
                  <a:gd name="connsiteX162" fmla="*/ 591527 w 1033465"/>
                  <a:gd name="connsiteY162" fmla="*/ 293104 h 838042"/>
                  <a:gd name="connsiteX163" fmla="*/ 576287 w 1033465"/>
                  <a:gd name="connsiteY163" fmla="*/ 291199 h 838042"/>
                  <a:gd name="connsiteX164" fmla="*/ 564857 w 1033465"/>
                  <a:gd name="connsiteY164" fmla="*/ 287389 h 838042"/>
                  <a:gd name="connsiteX165" fmla="*/ 553427 w 1033465"/>
                  <a:gd name="connsiteY165" fmla="*/ 283579 h 838042"/>
                  <a:gd name="connsiteX166" fmla="*/ 541997 w 1033465"/>
                  <a:gd name="connsiteY166" fmla="*/ 279769 h 838042"/>
                  <a:gd name="connsiteX167" fmla="*/ 536282 w 1033465"/>
                  <a:gd name="connsiteY167" fmla="*/ 277864 h 838042"/>
                  <a:gd name="connsiteX168" fmla="*/ 530567 w 1033465"/>
                  <a:gd name="connsiteY168" fmla="*/ 274054 h 838042"/>
                  <a:gd name="connsiteX169" fmla="*/ 519137 w 1033465"/>
                  <a:gd name="connsiteY169" fmla="*/ 268339 h 838042"/>
                  <a:gd name="connsiteX170" fmla="*/ 511517 w 1033465"/>
                  <a:gd name="connsiteY170" fmla="*/ 256909 h 838042"/>
                  <a:gd name="connsiteX171" fmla="*/ 507707 w 1033465"/>
                  <a:gd name="connsiteY171" fmla="*/ 235954 h 838042"/>
                  <a:gd name="connsiteX172" fmla="*/ 509612 w 1033465"/>
                  <a:gd name="connsiteY172" fmla="*/ 171184 h 838042"/>
                  <a:gd name="connsiteX173" fmla="*/ 508314 w 1033465"/>
                  <a:gd name="connsiteY173" fmla="*/ 73485 h 838042"/>
                  <a:gd name="connsiteX174" fmla="*/ 454116 w 1033465"/>
                  <a:gd name="connsiteY174" fmla="*/ 11248 h 838042"/>
                  <a:gd name="connsiteX175" fmla="*/ 435401 w 1033465"/>
                  <a:gd name="connsiteY175" fmla="*/ 68523 h 838042"/>
                  <a:gd name="connsiteX176" fmla="*/ 427697 w 1033465"/>
                  <a:gd name="connsiteY176" fmla="*/ 137103 h 838042"/>
                  <a:gd name="connsiteX177" fmla="*/ 420077 w 1033465"/>
                  <a:gd name="connsiteY177" fmla="*/ 169279 h 838042"/>
                  <a:gd name="connsiteX178" fmla="*/ 416267 w 1033465"/>
                  <a:gd name="connsiteY178" fmla="*/ 186424 h 838042"/>
                  <a:gd name="connsiteX179" fmla="*/ 420077 w 1033465"/>
                  <a:gd name="connsiteY179" fmla="*/ 207379 h 838042"/>
                  <a:gd name="connsiteX180" fmla="*/ 423887 w 1033465"/>
                  <a:gd name="connsiteY180" fmla="*/ 213094 h 838042"/>
                  <a:gd name="connsiteX181" fmla="*/ 427697 w 1033465"/>
                  <a:gd name="connsiteY181" fmla="*/ 224524 h 838042"/>
                  <a:gd name="connsiteX182" fmla="*/ 425792 w 1033465"/>
                  <a:gd name="connsiteY182" fmla="*/ 251194 h 838042"/>
                  <a:gd name="connsiteX183" fmla="*/ 420077 w 1033465"/>
                  <a:gd name="connsiteY183" fmla="*/ 253099 h 838042"/>
                  <a:gd name="connsiteX184" fmla="*/ 414362 w 1033465"/>
                  <a:gd name="connsiteY184" fmla="*/ 256909 h 838042"/>
                  <a:gd name="connsiteX185" fmla="*/ 423887 w 1033465"/>
                  <a:gd name="connsiteY185"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67182 w 1033465"/>
                  <a:gd name="connsiteY119" fmla="*/ 405374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32497 w 1033465"/>
                  <a:gd name="connsiteY128" fmla="*/ 361684 h 838042"/>
                  <a:gd name="connsiteX129" fmla="*/ 671537 w 1033465"/>
                  <a:gd name="connsiteY129" fmla="*/ 369304 h 838042"/>
                  <a:gd name="connsiteX130" fmla="*/ 648677 w 1033465"/>
                  <a:gd name="connsiteY130" fmla="*/ 373114 h 838042"/>
                  <a:gd name="connsiteX131" fmla="*/ 644867 w 1033465"/>
                  <a:gd name="connsiteY131" fmla="*/ 338824 h 838042"/>
                  <a:gd name="connsiteX132" fmla="*/ 646772 w 1033465"/>
                  <a:gd name="connsiteY132" fmla="*/ 333109 h 838042"/>
                  <a:gd name="connsiteX133" fmla="*/ 663917 w 1033465"/>
                  <a:gd name="connsiteY133" fmla="*/ 323584 h 838042"/>
                  <a:gd name="connsiteX134" fmla="*/ 675347 w 1033465"/>
                  <a:gd name="connsiteY134" fmla="*/ 315964 h 838042"/>
                  <a:gd name="connsiteX135" fmla="*/ 677252 w 1033465"/>
                  <a:gd name="connsiteY135" fmla="*/ 310249 h 838042"/>
                  <a:gd name="connsiteX136" fmla="*/ 682967 w 1033465"/>
                  <a:gd name="connsiteY136" fmla="*/ 308344 h 838042"/>
                  <a:gd name="connsiteX137" fmla="*/ 688682 w 1033465"/>
                  <a:gd name="connsiteY137" fmla="*/ 304534 h 838042"/>
                  <a:gd name="connsiteX138" fmla="*/ 698207 w 1033465"/>
                  <a:gd name="connsiteY138" fmla="*/ 295009 h 838042"/>
                  <a:gd name="connsiteX139" fmla="*/ 707732 w 1033465"/>
                  <a:gd name="connsiteY139" fmla="*/ 283579 h 838042"/>
                  <a:gd name="connsiteX140" fmla="*/ 719162 w 1033465"/>
                  <a:gd name="connsiteY140" fmla="*/ 275959 h 838042"/>
                  <a:gd name="connsiteX141" fmla="*/ 734402 w 1033465"/>
                  <a:gd name="connsiteY141" fmla="*/ 262624 h 838042"/>
                  <a:gd name="connsiteX142" fmla="*/ 743927 w 1033465"/>
                  <a:gd name="connsiteY142" fmla="*/ 251194 h 838042"/>
                  <a:gd name="connsiteX143" fmla="*/ 755357 w 1033465"/>
                  <a:gd name="connsiteY143" fmla="*/ 241669 h 838042"/>
                  <a:gd name="connsiteX144" fmla="*/ 761072 w 1033465"/>
                  <a:gd name="connsiteY144" fmla="*/ 230239 h 838042"/>
                  <a:gd name="connsiteX145" fmla="*/ 762977 w 1033465"/>
                  <a:gd name="connsiteY145" fmla="*/ 224524 h 838042"/>
                  <a:gd name="connsiteX146" fmla="*/ 768692 w 1033465"/>
                  <a:gd name="connsiteY146" fmla="*/ 213094 h 838042"/>
                  <a:gd name="connsiteX147" fmla="*/ 766787 w 1033465"/>
                  <a:gd name="connsiteY147" fmla="*/ 197854 h 838042"/>
                  <a:gd name="connsiteX148" fmla="*/ 761072 w 1033465"/>
                  <a:gd name="connsiteY148" fmla="*/ 195949 h 838042"/>
                  <a:gd name="connsiteX149" fmla="*/ 740117 w 1033465"/>
                  <a:gd name="connsiteY149" fmla="*/ 197854 h 838042"/>
                  <a:gd name="connsiteX150" fmla="*/ 734402 w 1033465"/>
                  <a:gd name="connsiteY150" fmla="*/ 201664 h 838042"/>
                  <a:gd name="connsiteX151" fmla="*/ 722972 w 1033465"/>
                  <a:gd name="connsiteY151" fmla="*/ 205474 h 838042"/>
                  <a:gd name="connsiteX152" fmla="*/ 719162 w 1033465"/>
                  <a:gd name="connsiteY152" fmla="*/ 211189 h 838042"/>
                  <a:gd name="connsiteX153" fmla="*/ 713447 w 1033465"/>
                  <a:gd name="connsiteY153" fmla="*/ 213094 h 838042"/>
                  <a:gd name="connsiteX154" fmla="*/ 707732 w 1033465"/>
                  <a:gd name="connsiteY154" fmla="*/ 216904 h 838042"/>
                  <a:gd name="connsiteX155" fmla="*/ 702017 w 1033465"/>
                  <a:gd name="connsiteY155" fmla="*/ 222619 h 838042"/>
                  <a:gd name="connsiteX156" fmla="*/ 694397 w 1033465"/>
                  <a:gd name="connsiteY156" fmla="*/ 226429 h 838042"/>
                  <a:gd name="connsiteX157" fmla="*/ 652487 w 1033465"/>
                  <a:gd name="connsiteY157" fmla="*/ 255004 h 838042"/>
                  <a:gd name="connsiteX158" fmla="*/ 639152 w 1033465"/>
                  <a:gd name="connsiteY158" fmla="*/ 266434 h 838042"/>
                  <a:gd name="connsiteX159" fmla="*/ 629627 w 1033465"/>
                  <a:gd name="connsiteY159" fmla="*/ 283579 h 838042"/>
                  <a:gd name="connsiteX160" fmla="*/ 604862 w 1033465"/>
                  <a:gd name="connsiteY160" fmla="*/ 289294 h 838042"/>
                  <a:gd name="connsiteX161" fmla="*/ 591527 w 1033465"/>
                  <a:gd name="connsiteY161" fmla="*/ 293104 h 838042"/>
                  <a:gd name="connsiteX162" fmla="*/ 576287 w 1033465"/>
                  <a:gd name="connsiteY162" fmla="*/ 291199 h 838042"/>
                  <a:gd name="connsiteX163" fmla="*/ 564857 w 1033465"/>
                  <a:gd name="connsiteY163" fmla="*/ 287389 h 838042"/>
                  <a:gd name="connsiteX164" fmla="*/ 553427 w 1033465"/>
                  <a:gd name="connsiteY164" fmla="*/ 283579 h 838042"/>
                  <a:gd name="connsiteX165" fmla="*/ 541997 w 1033465"/>
                  <a:gd name="connsiteY165" fmla="*/ 279769 h 838042"/>
                  <a:gd name="connsiteX166" fmla="*/ 536282 w 1033465"/>
                  <a:gd name="connsiteY166" fmla="*/ 277864 h 838042"/>
                  <a:gd name="connsiteX167" fmla="*/ 530567 w 1033465"/>
                  <a:gd name="connsiteY167" fmla="*/ 274054 h 838042"/>
                  <a:gd name="connsiteX168" fmla="*/ 519137 w 1033465"/>
                  <a:gd name="connsiteY168" fmla="*/ 268339 h 838042"/>
                  <a:gd name="connsiteX169" fmla="*/ 511517 w 1033465"/>
                  <a:gd name="connsiteY169" fmla="*/ 256909 h 838042"/>
                  <a:gd name="connsiteX170" fmla="*/ 507707 w 1033465"/>
                  <a:gd name="connsiteY170" fmla="*/ 235954 h 838042"/>
                  <a:gd name="connsiteX171" fmla="*/ 509612 w 1033465"/>
                  <a:gd name="connsiteY171" fmla="*/ 171184 h 838042"/>
                  <a:gd name="connsiteX172" fmla="*/ 508314 w 1033465"/>
                  <a:gd name="connsiteY172" fmla="*/ 73485 h 838042"/>
                  <a:gd name="connsiteX173" fmla="*/ 454116 w 1033465"/>
                  <a:gd name="connsiteY173" fmla="*/ 11248 h 838042"/>
                  <a:gd name="connsiteX174" fmla="*/ 435401 w 1033465"/>
                  <a:gd name="connsiteY174" fmla="*/ 68523 h 838042"/>
                  <a:gd name="connsiteX175" fmla="*/ 427697 w 1033465"/>
                  <a:gd name="connsiteY175" fmla="*/ 137103 h 838042"/>
                  <a:gd name="connsiteX176" fmla="*/ 420077 w 1033465"/>
                  <a:gd name="connsiteY176" fmla="*/ 169279 h 838042"/>
                  <a:gd name="connsiteX177" fmla="*/ 416267 w 1033465"/>
                  <a:gd name="connsiteY177" fmla="*/ 186424 h 838042"/>
                  <a:gd name="connsiteX178" fmla="*/ 420077 w 1033465"/>
                  <a:gd name="connsiteY178" fmla="*/ 207379 h 838042"/>
                  <a:gd name="connsiteX179" fmla="*/ 423887 w 1033465"/>
                  <a:gd name="connsiteY179" fmla="*/ 213094 h 838042"/>
                  <a:gd name="connsiteX180" fmla="*/ 427697 w 1033465"/>
                  <a:gd name="connsiteY180" fmla="*/ 224524 h 838042"/>
                  <a:gd name="connsiteX181" fmla="*/ 425792 w 1033465"/>
                  <a:gd name="connsiteY181" fmla="*/ 251194 h 838042"/>
                  <a:gd name="connsiteX182" fmla="*/ 420077 w 1033465"/>
                  <a:gd name="connsiteY182" fmla="*/ 253099 h 838042"/>
                  <a:gd name="connsiteX183" fmla="*/ 414362 w 1033465"/>
                  <a:gd name="connsiteY183" fmla="*/ 256909 h 838042"/>
                  <a:gd name="connsiteX184" fmla="*/ 423887 w 1033465"/>
                  <a:gd name="connsiteY184"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67182 w 1033465"/>
                  <a:gd name="connsiteY119" fmla="*/ 405374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46376 w 1033465"/>
                  <a:gd name="connsiteY128" fmla="*/ 367459 h 838042"/>
                  <a:gd name="connsiteX129" fmla="*/ 671537 w 1033465"/>
                  <a:gd name="connsiteY129" fmla="*/ 369304 h 838042"/>
                  <a:gd name="connsiteX130" fmla="*/ 648677 w 1033465"/>
                  <a:gd name="connsiteY130" fmla="*/ 373114 h 838042"/>
                  <a:gd name="connsiteX131" fmla="*/ 644867 w 1033465"/>
                  <a:gd name="connsiteY131" fmla="*/ 338824 h 838042"/>
                  <a:gd name="connsiteX132" fmla="*/ 646772 w 1033465"/>
                  <a:gd name="connsiteY132" fmla="*/ 333109 h 838042"/>
                  <a:gd name="connsiteX133" fmla="*/ 663917 w 1033465"/>
                  <a:gd name="connsiteY133" fmla="*/ 323584 h 838042"/>
                  <a:gd name="connsiteX134" fmla="*/ 675347 w 1033465"/>
                  <a:gd name="connsiteY134" fmla="*/ 315964 h 838042"/>
                  <a:gd name="connsiteX135" fmla="*/ 677252 w 1033465"/>
                  <a:gd name="connsiteY135" fmla="*/ 310249 h 838042"/>
                  <a:gd name="connsiteX136" fmla="*/ 682967 w 1033465"/>
                  <a:gd name="connsiteY136" fmla="*/ 308344 h 838042"/>
                  <a:gd name="connsiteX137" fmla="*/ 688682 w 1033465"/>
                  <a:gd name="connsiteY137" fmla="*/ 304534 h 838042"/>
                  <a:gd name="connsiteX138" fmla="*/ 698207 w 1033465"/>
                  <a:gd name="connsiteY138" fmla="*/ 295009 h 838042"/>
                  <a:gd name="connsiteX139" fmla="*/ 707732 w 1033465"/>
                  <a:gd name="connsiteY139" fmla="*/ 283579 h 838042"/>
                  <a:gd name="connsiteX140" fmla="*/ 719162 w 1033465"/>
                  <a:gd name="connsiteY140" fmla="*/ 275959 h 838042"/>
                  <a:gd name="connsiteX141" fmla="*/ 734402 w 1033465"/>
                  <a:gd name="connsiteY141" fmla="*/ 262624 h 838042"/>
                  <a:gd name="connsiteX142" fmla="*/ 743927 w 1033465"/>
                  <a:gd name="connsiteY142" fmla="*/ 251194 h 838042"/>
                  <a:gd name="connsiteX143" fmla="*/ 755357 w 1033465"/>
                  <a:gd name="connsiteY143" fmla="*/ 241669 h 838042"/>
                  <a:gd name="connsiteX144" fmla="*/ 761072 w 1033465"/>
                  <a:gd name="connsiteY144" fmla="*/ 230239 h 838042"/>
                  <a:gd name="connsiteX145" fmla="*/ 762977 w 1033465"/>
                  <a:gd name="connsiteY145" fmla="*/ 224524 h 838042"/>
                  <a:gd name="connsiteX146" fmla="*/ 768692 w 1033465"/>
                  <a:gd name="connsiteY146" fmla="*/ 213094 h 838042"/>
                  <a:gd name="connsiteX147" fmla="*/ 766787 w 1033465"/>
                  <a:gd name="connsiteY147" fmla="*/ 197854 h 838042"/>
                  <a:gd name="connsiteX148" fmla="*/ 761072 w 1033465"/>
                  <a:gd name="connsiteY148" fmla="*/ 195949 h 838042"/>
                  <a:gd name="connsiteX149" fmla="*/ 740117 w 1033465"/>
                  <a:gd name="connsiteY149" fmla="*/ 197854 h 838042"/>
                  <a:gd name="connsiteX150" fmla="*/ 734402 w 1033465"/>
                  <a:gd name="connsiteY150" fmla="*/ 201664 h 838042"/>
                  <a:gd name="connsiteX151" fmla="*/ 722972 w 1033465"/>
                  <a:gd name="connsiteY151" fmla="*/ 205474 h 838042"/>
                  <a:gd name="connsiteX152" fmla="*/ 719162 w 1033465"/>
                  <a:gd name="connsiteY152" fmla="*/ 211189 h 838042"/>
                  <a:gd name="connsiteX153" fmla="*/ 713447 w 1033465"/>
                  <a:gd name="connsiteY153" fmla="*/ 213094 h 838042"/>
                  <a:gd name="connsiteX154" fmla="*/ 707732 w 1033465"/>
                  <a:gd name="connsiteY154" fmla="*/ 216904 h 838042"/>
                  <a:gd name="connsiteX155" fmla="*/ 702017 w 1033465"/>
                  <a:gd name="connsiteY155" fmla="*/ 222619 h 838042"/>
                  <a:gd name="connsiteX156" fmla="*/ 694397 w 1033465"/>
                  <a:gd name="connsiteY156" fmla="*/ 226429 h 838042"/>
                  <a:gd name="connsiteX157" fmla="*/ 652487 w 1033465"/>
                  <a:gd name="connsiteY157" fmla="*/ 255004 h 838042"/>
                  <a:gd name="connsiteX158" fmla="*/ 639152 w 1033465"/>
                  <a:gd name="connsiteY158" fmla="*/ 266434 h 838042"/>
                  <a:gd name="connsiteX159" fmla="*/ 629627 w 1033465"/>
                  <a:gd name="connsiteY159" fmla="*/ 283579 h 838042"/>
                  <a:gd name="connsiteX160" fmla="*/ 604862 w 1033465"/>
                  <a:gd name="connsiteY160" fmla="*/ 289294 h 838042"/>
                  <a:gd name="connsiteX161" fmla="*/ 591527 w 1033465"/>
                  <a:gd name="connsiteY161" fmla="*/ 293104 h 838042"/>
                  <a:gd name="connsiteX162" fmla="*/ 576287 w 1033465"/>
                  <a:gd name="connsiteY162" fmla="*/ 291199 h 838042"/>
                  <a:gd name="connsiteX163" fmla="*/ 564857 w 1033465"/>
                  <a:gd name="connsiteY163" fmla="*/ 287389 h 838042"/>
                  <a:gd name="connsiteX164" fmla="*/ 553427 w 1033465"/>
                  <a:gd name="connsiteY164" fmla="*/ 283579 h 838042"/>
                  <a:gd name="connsiteX165" fmla="*/ 541997 w 1033465"/>
                  <a:gd name="connsiteY165" fmla="*/ 279769 h 838042"/>
                  <a:gd name="connsiteX166" fmla="*/ 536282 w 1033465"/>
                  <a:gd name="connsiteY166" fmla="*/ 277864 h 838042"/>
                  <a:gd name="connsiteX167" fmla="*/ 530567 w 1033465"/>
                  <a:gd name="connsiteY167" fmla="*/ 274054 h 838042"/>
                  <a:gd name="connsiteX168" fmla="*/ 519137 w 1033465"/>
                  <a:gd name="connsiteY168" fmla="*/ 268339 h 838042"/>
                  <a:gd name="connsiteX169" fmla="*/ 511517 w 1033465"/>
                  <a:gd name="connsiteY169" fmla="*/ 256909 h 838042"/>
                  <a:gd name="connsiteX170" fmla="*/ 507707 w 1033465"/>
                  <a:gd name="connsiteY170" fmla="*/ 235954 h 838042"/>
                  <a:gd name="connsiteX171" fmla="*/ 509612 w 1033465"/>
                  <a:gd name="connsiteY171" fmla="*/ 171184 h 838042"/>
                  <a:gd name="connsiteX172" fmla="*/ 508314 w 1033465"/>
                  <a:gd name="connsiteY172" fmla="*/ 73485 h 838042"/>
                  <a:gd name="connsiteX173" fmla="*/ 454116 w 1033465"/>
                  <a:gd name="connsiteY173" fmla="*/ 11248 h 838042"/>
                  <a:gd name="connsiteX174" fmla="*/ 435401 w 1033465"/>
                  <a:gd name="connsiteY174" fmla="*/ 68523 h 838042"/>
                  <a:gd name="connsiteX175" fmla="*/ 427697 w 1033465"/>
                  <a:gd name="connsiteY175" fmla="*/ 137103 h 838042"/>
                  <a:gd name="connsiteX176" fmla="*/ 420077 w 1033465"/>
                  <a:gd name="connsiteY176" fmla="*/ 169279 h 838042"/>
                  <a:gd name="connsiteX177" fmla="*/ 416267 w 1033465"/>
                  <a:gd name="connsiteY177" fmla="*/ 186424 h 838042"/>
                  <a:gd name="connsiteX178" fmla="*/ 420077 w 1033465"/>
                  <a:gd name="connsiteY178" fmla="*/ 207379 h 838042"/>
                  <a:gd name="connsiteX179" fmla="*/ 423887 w 1033465"/>
                  <a:gd name="connsiteY179" fmla="*/ 213094 h 838042"/>
                  <a:gd name="connsiteX180" fmla="*/ 427697 w 1033465"/>
                  <a:gd name="connsiteY180" fmla="*/ 224524 h 838042"/>
                  <a:gd name="connsiteX181" fmla="*/ 425792 w 1033465"/>
                  <a:gd name="connsiteY181" fmla="*/ 251194 h 838042"/>
                  <a:gd name="connsiteX182" fmla="*/ 420077 w 1033465"/>
                  <a:gd name="connsiteY182" fmla="*/ 253099 h 838042"/>
                  <a:gd name="connsiteX183" fmla="*/ 414362 w 1033465"/>
                  <a:gd name="connsiteY183" fmla="*/ 256909 h 838042"/>
                  <a:gd name="connsiteX184" fmla="*/ 423887 w 1033465"/>
                  <a:gd name="connsiteY184"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67182 w 1033465"/>
                  <a:gd name="connsiteY119" fmla="*/ 405374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46376 w 1033465"/>
                  <a:gd name="connsiteY128" fmla="*/ 367459 h 838042"/>
                  <a:gd name="connsiteX129" fmla="*/ 671537 w 1033465"/>
                  <a:gd name="connsiteY129" fmla="*/ 369304 h 838042"/>
                  <a:gd name="connsiteX130" fmla="*/ 644867 w 1033465"/>
                  <a:gd name="connsiteY130" fmla="*/ 338824 h 838042"/>
                  <a:gd name="connsiteX131" fmla="*/ 646772 w 1033465"/>
                  <a:gd name="connsiteY131" fmla="*/ 333109 h 838042"/>
                  <a:gd name="connsiteX132" fmla="*/ 663917 w 1033465"/>
                  <a:gd name="connsiteY132" fmla="*/ 323584 h 838042"/>
                  <a:gd name="connsiteX133" fmla="*/ 675347 w 1033465"/>
                  <a:gd name="connsiteY133" fmla="*/ 315964 h 838042"/>
                  <a:gd name="connsiteX134" fmla="*/ 677252 w 1033465"/>
                  <a:gd name="connsiteY134" fmla="*/ 310249 h 838042"/>
                  <a:gd name="connsiteX135" fmla="*/ 682967 w 1033465"/>
                  <a:gd name="connsiteY135" fmla="*/ 308344 h 838042"/>
                  <a:gd name="connsiteX136" fmla="*/ 688682 w 1033465"/>
                  <a:gd name="connsiteY136" fmla="*/ 304534 h 838042"/>
                  <a:gd name="connsiteX137" fmla="*/ 698207 w 1033465"/>
                  <a:gd name="connsiteY137" fmla="*/ 295009 h 838042"/>
                  <a:gd name="connsiteX138" fmla="*/ 707732 w 1033465"/>
                  <a:gd name="connsiteY138" fmla="*/ 283579 h 838042"/>
                  <a:gd name="connsiteX139" fmla="*/ 719162 w 1033465"/>
                  <a:gd name="connsiteY139" fmla="*/ 275959 h 838042"/>
                  <a:gd name="connsiteX140" fmla="*/ 734402 w 1033465"/>
                  <a:gd name="connsiteY140" fmla="*/ 262624 h 838042"/>
                  <a:gd name="connsiteX141" fmla="*/ 743927 w 1033465"/>
                  <a:gd name="connsiteY141" fmla="*/ 251194 h 838042"/>
                  <a:gd name="connsiteX142" fmla="*/ 755357 w 1033465"/>
                  <a:gd name="connsiteY142" fmla="*/ 241669 h 838042"/>
                  <a:gd name="connsiteX143" fmla="*/ 761072 w 1033465"/>
                  <a:gd name="connsiteY143" fmla="*/ 230239 h 838042"/>
                  <a:gd name="connsiteX144" fmla="*/ 762977 w 1033465"/>
                  <a:gd name="connsiteY144" fmla="*/ 224524 h 838042"/>
                  <a:gd name="connsiteX145" fmla="*/ 768692 w 1033465"/>
                  <a:gd name="connsiteY145" fmla="*/ 213094 h 838042"/>
                  <a:gd name="connsiteX146" fmla="*/ 766787 w 1033465"/>
                  <a:gd name="connsiteY146" fmla="*/ 197854 h 838042"/>
                  <a:gd name="connsiteX147" fmla="*/ 761072 w 1033465"/>
                  <a:gd name="connsiteY147" fmla="*/ 195949 h 838042"/>
                  <a:gd name="connsiteX148" fmla="*/ 740117 w 1033465"/>
                  <a:gd name="connsiteY148" fmla="*/ 197854 h 838042"/>
                  <a:gd name="connsiteX149" fmla="*/ 734402 w 1033465"/>
                  <a:gd name="connsiteY149" fmla="*/ 201664 h 838042"/>
                  <a:gd name="connsiteX150" fmla="*/ 722972 w 1033465"/>
                  <a:gd name="connsiteY150" fmla="*/ 205474 h 838042"/>
                  <a:gd name="connsiteX151" fmla="*/ 719162 w 1033465"/>
                  <a:gd name="connsiteY151" fmla="*/ 211189 h 838042"/>
                  <a:gd name="connsiteX152" fmla="*/ 713447 w 1033465"/>
                  <a:gd name="connsiteY152" fmla="*/ 213094 h 838042"/>
                  <a:gd name="connsiteX153" fmla="*/ 707732 w 1033465"/>
                  <a:gd name="connsiteY153" fmla="*/ 216904 h 838042"/>
                  <a:gd name="connsiteX154" fmla="*/ 702017 w 1033465"/>
                  <a:gd name="connsiteY154" fmla="*/ 222619 h 838042"/>
                  <a:gd name="connsiteX155" fmla="*/ 694397 w 1033465"/>
                  <a:gd name="connsiteY155" fmla="*/ 226429 h 838042"/>
                  <a:gd name="connsiteX156" fmla="*/ 652487 w 1033465"/>
                  <a:gd name="connsiteY156" fmla="*/ 255004 h 838042"/>
                  <a:gd name="connsiteX157" fmla="*/ 639152 w 1033465"/>
                  <a:gd name="connsiteY157" fmla="*/ 266434 h 838042"/>
                  <a:gd name="connsiteX158" fmla="*/ 629627 w 1033465"/>
                  <a:gd name="connsiteY158" fmla="*/ 283579 h 838042"/>
                  <a:gd name="connsiteX159" fmla="*/ 604862 w 1033465"/>
                  <a:gd name="connsiteY159" fmla="*/ 289294 h 838042"/>
                  <a:gd name="connsiteX160" fmla="*/ 591527 w 1033465"/>
                  <a:gd name="connsiteY160" fmla="*/ 293104 h 838042"/>
                  <a:gd name="connsiteX161" fmla="*/ 576287 w 1033465"/>
                  <a:gd name="connsiteY161" fmla="*/ 291199 h 838042"/>
                  <a:gd name="connsiteX162" fmla="*/ 564857 w 1033465"/>
                  <a:gd name="connsiteY162" fmla="*/ 287389 h 838042"/>
                  <a:gd name="connsiteX163" fmla="*/ 553427 w 1033465"/>
                  <a:gd name="connsiteY163" fmla="*/ 283579 h 838042"/>
                  <a:gd name="connsiteX164" fmla="*/ 541997 w 1033465"/>
                  <a:gd name="connsiteY164" fmla="*/ 279769 h 838042"/>
                  <a:gd name="connsiteX165" fmla="*/ 536282 w 1033465"/>
                  <a:gd name="connsiteY165" fmla="*/ 277864 h 838042"/>
                  <a:gd name="connsiteX166" fmla="*/ 530567 w 1033465"/>
                  <a:gd name="connsiteY166" fmla="*/ 274054 h 838042"/>
                  <a:gd name="connsiteX167" fmla="*/ 519137 w 1033465"/>
                  <a:gd name="connsiteY167" fmla="*/ 268339 h 838042"/>
                  <a:gd name="connsiteX168" fmla="*/ 511517 w 1033465"/>
                  <a:gd name="connsiteY168" fmla="*/ 256909 h 838042"/>
                  <a:gd name="connsiteX169" fmla="*/ 507707 w 1033465"/>
                  <a:gd name="connsiteY169" fmla="*/ 235954 h 838042"/>
                  <a:gd name="connsiteX170" fmla="*/ 509612 w 1033465"/>
                  <a:gd name="connsiteY170" fmla="*/ 171184 h 838042"/>
                  <a:gd name="connsiteX171" fmla="*/ 508314 w 1033465"/>
                  <a:gd name="connsiteY171" fmla="*/ 73485 h 838042"/>
                  <a:gd name="connsiteX172" fmla="*/ 454116 w 1033465"/>
                  <a:gd name="connsiteY172" fmla="*/ 11248 h 838042"/>
                  <a:gd name="connsiteX173" fmla="*/ 435401 w 1033465"/>
                  <a:gd name="connsiteY173" fmla="*/ 68523 h 838042"/>
                  <a:gd name="connsiteX174" fmla="*/ 427697 w 1033465"/>
                  <a:gd name="connsiteY174" fmla="*/ 137103 h 838042"/>
                  <a:gd name="connsiteX175" fmla="*/ 420077 w 1033465"/>
                  <a:gd name="connsiteY175" fmla="*/ 169279 h 838042"/>
                  <a:gd name="connsiteX176" fmla="*/ 416267 w 1033465"/>
                  <a:gd name="connsiteY176" fmla="*/ 186424 h 838042"/>
                  <a:gd name="connsiteX177" fmla="*/ 420077 w 1033465"/>
                  <a:gd name="connsiteY177" fmla="*/ 207379 h 838042"/>
                  <a:gd name="connsiteX178" fmla="*/ 423887 w 1033465"/>
                  <a:gd name="connsiteY178" fmla="*/ 213094 h 838042"/>
                  <a:gd name="connsiteX179" fmla="*/ 427697 w 1033465"/>
                  <a:gd name="connsiteY179" fmla="*/ 224524 h 838042"/>
                  <a:gd name="connsiteX180" fmla="*/ 425792 w 1033465"/>
                  <a:gd name="connsiteY180" fmla="*/ 251194 h 838042"/>
                  <a:gd name="connsiteX181" fmla="*/ 420077 w 1033465"/>
                  <a:gd name="connsiteY181" fmla="*/ 253099 h 838042"/>
                  <a:gd name="connsiteX182" fmla="*/ 414362 w 1033465"/>
                  <a:gd name="connsiteY182" fmla="*/ 256909 h 838042"/>
                  <a:gd name="connsiteX183" fmla="*/ 423887 w 1033465"/>
                  <a:gd name="connsiteY183"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67182 w 1033465"/>
                  <a:gd name="connsiteY119" fmla="*/ 405374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46376 w 1033465"/>
                  <a:gd name="connsiteY128" fmla="*/ 367459 h 838042"/>
                  <a:gd name="connsiteX129" fmla="*/ 671537 w 1033465"/>
                  <a:gd name="connsiteY129" fmla="*/ 369304 h 838042"/>
                  <a:gd name="connsiteX130" fmla="*/ 644867 w 1033465"/>
                  <a:gd name="connsiteY130" fmla="*/ 338824 h 838042"/>
                  <a:gd name="connsiteX131" fmla="*/ 646772 w 1033465"/>
                  <a:gd name="connsiteY131" fmla="*/ 333109 h 838042"/>
                  <a:gd name="connsiteX132" fmla="*/ 675347 w 1033465"/>
                  <a:gd name="connsiteY132" fmla="*/ 315964 h 838042"/>
                  <a:gd name="connsiteX133" fmla="*/ 677252 w 1033465"/>
                  <a:gd name="connsiteY133" fmla="*/ 310249 h 838042"/>
                  <a:gd name="connsiteX134" fmla="*/ 682967 w 1033465"/>
                  <a:gd name="connsiteY134" fmla="*/ 308344 h 838042"/>
                  <a:gd name="connsiteX135" fmla="*/ 688682 w 1033465"/>
                  <a:gd name="connsiteY135" fmla="*/ 304534 h 838042"/>
                  <a:gd name="connsiteX136" fmla="*/ 698207 w 1033465"/>
                  <a:gd name="connsiteY136" fmla="*/ 295009 h 838042"/>
                  <a:gd name="connsiteX137" fmla="*/ 707732 w 1033465"/>
                  <a:gd name="connsiteY137" fmla="*/ 283579 h 838042"/>
                  <a:gd name="connsiteX138" fmla="*/ 719162 w 1033465"/>
                  <a:gd name="connsiteY138" fmla="*/ 275959 h 838042"/>
                  <a:gd name="connsiteX139" fmla="*/ 734402 w 1033465"/>
                  <a:gd name="connsiteY139" fmla="*/ 262624 h 838042"/>
                  <a:gd name="connsiteX140" fmla="*/ 743927 w 1033465"/>
                  <a:gd name="connsiteY140" fmla="*/ 251194 h 838042"/>
                  <a:gd name="connsiteX141" fmla="*/ 755357 w 1033465"/>
                  <a:gd name="connsiteY141" fmla="*/ 241669 h 838042"/>
                  <a:gd name="connsiteX142" fmla="*/ 761072 w 1033465"/>
                  <a:gd name="connsiteY142" fmla="*/ 230239 h 838042"/>
                  <a:gd name="connsiteX143" fmla="*/ 762977 w 1033465"/>
                  <a:gd name="connsiteY143" fmla="*/ 224524 h 838042"/>
                  <a:gd name="connsiteX144" fmla="*/ 768692 w 1033465"/>
                  <a:gd name="connsiteY144" fmla="*/ 213094 h 838042"/>
                  <a:gd name="connsiteX145" fmla="*/ 766787 w 1033465"/>
                  <a:gd name="connsiteY145" fmla="*/ 197854 h 838042"/>
                  <a:gd name="connsiteX146" fmla="*/ 761072 w 1033465"/>
                  <a:gd name="connsiteY146" fmla="*/ 195949 h 838042"/>
                  <a:gd name="connsiteX147" fmla="*/ 740117 w 1033465"/>
                  <a:gd name="connsiteY147" fmla="*/ 197854 h 838042"/>
                  <a:gd name="connsiteX148" fmla="*/ 734402 w 1033465"/>
                  <a:gd name="connsiteY148" fmla="*/ 201664 h 838042"/>
                  <a:gd name="connsiteX149" fmla="*/ 722972 w 1033465"/>
                  <a:gd name="connsiteY149" fmla="*/ 205474 h 838042"/>
                  <a:gd name="connsiteX150" fmla="*/ 719162 w 1033465"/>
                  <a:gd name="connsiteY150" fmla="*/ 211189 h 838042"/>
                  <a:gd name="connsiteX151" fmla="*/ 713447 w 1033465"/>
                  <a:gd name="connsiteY151" fmla="*/ 213094 h 838042"/>
                  <a:gd name="connsiteX152" fmla="*/ 707732 w 1033465"/>
                  <a:gd name="connsiteY152" fmla="*/ 216904 h 838042"/>
                  <a:gd name="connsiteX153" fmla="*/ 702017 w 1033465"/>
                  <a:gd name="connsiteY153" fmla="*/ 222619 h 838042"/>
                  <a:gd name="connsiteX154" fmla="*/ 694397 w 1033465"/>
                  <a:gd name="connsiteY154" fmla="*/ 226429 h 838042"/>
                  <a:gd name="connsiteX155" fmla="*/ 652487 w 1033465"/>
                  <a:gd name="connsiteY155" fmla="*/ 255004 h 838042"/>
                  <a:gd name="connsiteX156" fmla="*/ 639152 w 1033465"/>
                  <a:gd name="connsiteY156" fmla="*/ 266434 h 838042"/>
                  <a:gd name="connsiteX157" fmla="*/ 629627 w 1033465"/>
                  <a:gd name="connsiteY157" fmla="*/ 283579 h 838042"/>
                  <a:gd name="connsiteX158" fmla="*/ 604862 w 1033465"/>
                  <a:gd name="connsiteY158" fmla="*/ 289294 h 838042"/>
                  <a:gd name="connsiteX159" fmla="*/ 591527 w 1033465"/>
                  <a:gd name="connsiteY159" fmla="*/ 293104 h 838042"/>
                  <a:gd name="connsiteX160" fmla="*/ 576287 w 1033465"/>
                  <a:gd name="connsiteY160" fmla="*/ 291199 h 838042"/>
                  <a:gd name="connsiteX161" fmla="*/ 564857 w 1033465"/>
                  <a:gd name="connsiteY161" fmla="*/ 287389 h 838042"/>
                  <a:gd name="connsiteX162" fmla="*/ 553427 w 1033465"/>
                  <a:gd name="connsiteY162" fmla="*/ 283579 h 838042"/>
                  <a:gd name="connsiteX163" fmla="*/ 541997 w 1033465"/>
                  <a:gd name="connsiteY163" fmla="*/ 279769 h 838042"/>
                  <a:gd name="connsiteX164" fmla="*/ 536282 w 1033465"/>
                  <a:gd name="connsiteY164" fmla="*/ 277864 h 838042"/>
                  <a:gd name="connsiteX165" fmla="*/ 530567 w 1033465"/>
                  <a:gd name="connsiteY165" fmla="*/ 274054 h 838042"/>
                  <a:gd name="connsiteX166" fmla="*/ 519137 w 1033465"/>
                  <a:gd name="connsiteY166" fmla="*/ 268339 h 838042"/>
                  <a:gd name="connsiteX167" fmla="*/ 511517 w 1033465"/>
                  <a:gd name="connsiteY167" fmla="*/ 256909 h 838042"/>
                  <a:gd name="connsiteX168" fmla="*/ 507707 w 1033465"/>
                  <a:gd name="connsiteY168" fmla="*/ 235954 h 838042"/>
                  <a:gd name="connsiteX169" fmla="*/ 509612 w 1033465"/>
                  <a:gd name="connsiteY169" fmla="*/ 171184 h 838042"/>
                  <a:gd name="connsiteX170" fmla="*/ 508314 w 1033465"/>
                  <a:gd name="connsiteY170" fmla="*/ 73485 h 838042"/>
                  <a:gd name="connsiteX171" fmla="*/ 454116 w 1033465"/>
                  <a:gd name="connsiteY171" fmla="*/ 11248 h 838042"/>
                  <a:gd name="connsiteX172" fmla="*/ 435401 w 1033465"/>
                  <a:gd name="connsiteY172" fmla="*/ 68523 h 838042"/>
                  <a:gd name="connsiteX173" fmla="*/ 427697 w 1033465"/>
                  <a:gd name="connsiteY173" fmla="*/ 137103 h 838042"/>
                  <a:gd name="connsiteX174" fmla="*/ 420077 w 1033465"/>
                  <a:gd name="connsiteY174" fmla="*/ 169279 h 838042"/>
                  <a:gd name="connsiteX175" fmla="*/ 416267 w 1033465"/>
                  <a:gd name="connsiteY175" fmla="*/ 186424 h 838042"/>
                  <a:gd name="connsiteX176" fmla="*/ 420077 w 1033465"/>
                  <a:gd name="connsiteY176" fmla="*/ 207379 h 838042"/>
                  <a:gd name="connsiteX177" fmla="*/ 423887 w 1033465"/>
                  <a:gd name="connsiteY177" fmla="*/ 213094 h 838042"/>
                  <a:gd name="connsiteX178" fmla="*/ 427697 w 1033465"/>
                  <a:gd name="connsiteY178" fmla="*/ 224524 h 838042"/>
                  <a:gd name="connsiteX179" fmla="*/ 425792 w 1033465"/>
                  <a:gd name="connsiteY179" fmla="*/ 251194 h 838042"/>
                  <a:gd name="connsiteX180" fmla="*/ 420077 w 1033465"/>
                  <a:gd name="connsiteY180" fmla="*/ 253099 h 838042"/>
                  <a:gd name="connsiteX181" fmla="*/ 414362 w 1033465"/>
                  <a:gd name="connsiteY181" fmla="*/ 256909 h 838042"/>
                  <a:gd name="connsiteX182" fmla="*/ 423887 w 1033465"/>
                  <a:gd name="connsiteY182"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67182 w 1033465"/>
                  <a:gd name="connsiteY119" fmla="*/ 405374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46376 w 1033465"/>
                  <a:gd name="connsiteY128" fmla="*/ 367459 h 838042"/>
                  <a:gd name="connsiteX129" fmla="*/ 671537 w 1033465"/>
                  <a:gd name="connsiteY129" fmla="*/ 369304 h 838042"/>
                  <a:gd name="connsiteX130" fmla="*/ 644867 w 1033465"/>
                  <a:gd name="connsiteY130" fmla="*/ 338824 h 838042"/>
                  <a:gd name="connsiteX131" fmla="*/ 646772 w 1033465"/>
                  <a:gd name="connsiteY131" fmla="*/ 333109 h 838042"/>
                  <a:gd name="connsiteX132" fmla="*/ 675347 w 1033465"/>
                  <a:gd name="connsiteY132" fmla="*/ 315964 h 838042"/>
                  <a:gd name="connsiteX133" fmla="*/ 677252 w 1033465"/>
                  <a:gd name="connsiteY133" fmla="*/ 310249 h 838042"/>
                  <a:gd name="connsiteX134" fmla="*/ 682967 w 1033465"/>
                  <a:gd name="connsiteY134" fmla="*/ 308344 h 838042"/>
                  <a:gd name="connsiteX135" fmla="*/ 688682 w 1033465"/>
                  <a:gd name="connsiteY135" fmla="*/ 304534 h 838042"/>
                  <a:gd name="connsiteX136" fmla="*/ 707732 w 1033465"/>
                  <a:gd name="connsiteY136" fmla="*/ 283579 h 838042"/>
                  <a:gd name="connsiteX137" fmla="*/ 719162 w 1033465"/>
                  <a:gd name="connsiteY137" fmla="*/ 275959 h 838042"/>
                  <a:gd name="connsiteX138" fmla="*/ 734402 w 1033465"/>
                  <a:gd name="connsiteY138" fmla="*/ 262624 h 838042"/>
                  <a:gd name="connsiteX139" fmla="*/ 743927 w 1033465"/>
                  <a:gd name="connsiteY139" fmla="*/ 251194 h 838042"/>
                  <a:gd name="connsiteX140" fmla="*/ 755357 w 1033465"/>
                  <a:gd name="connsiteY140" fmla="*/ 241669 h 838042"/>
                  <a:gd name="connsiteX141" fmla="*/ 761072 w 1033465"/>
                  <a:gd name="connsiteY141" fmla="*/ 230239 h 838042"/>
                  <a:gd name="connsiteX142" fmla="*/ 762977 w 1033465"/>
                  <a:gd name="connsiteY142" fmla="*/ 224524 h 838042"/>
                  <a:gd name="connsiteX143" fmla="*/ 768692 w 1033465"/>
                  <a:gd name="connsiteY143" fmla="*/ 213094 h 838042"/>
                  <a:gd name="connsiteX144" fmla="*/ 766787 w 1033465"/>
                  <a:gd name="connsiteY144" fmla="*/ 197854 h 838042"/>
                  <a:gd name="connsiteX145" fmla="*/ 761072 w 1033465"/>
                  <a:gd name="connsiteY145" fmla="*/ 195949 h 838042"/>
                  <a:gd name="connsiteX146" fmla="*/ 740117 w 1033465"/>
                  <a:gd name="connsiteY146" fmla="*/ 197854 h 838042"/>
                  <a:gd name="connsiteX147" fmla="*/ 734402 w 1033465"/>
                  <a:gd name="connsiteY147" fmla="*/ 201664 h 838042"/>
                  <a:gd name="connsiteX148" fmla="*/ 722972 w 1033465"/>
                  <a:gd name="connsiteY148" fmla="*/ 205474 h 838042"/>
                  <a:gd name="connsiteX149" fmla="*/ 719162 w 1033465"/>
                  <a:gd name="connsiteY149" fmla="*/ 211189 h 838042"/>
                  <a:gd name="connsiteX150" fmla="*/ 713447 w 1033465"/>
                  <a:gd name="connsiteY150" fmla="*/ 213094 h 838042"/>
                  <a:gd name="connsiteX151" fmla="*/ 707732 w 1033465"/>
                  <a:gd name="connsiteY151" fmla="*/ 216904 h 838042"/>
                  <a:gd name="connsiteX152" fmla="*/ 702017 w 1033465"/>
                  <a:gd name="connsiteY152" fmla="*/ 222619 h 838042"/>
                  <a:gd name="connsiteX153" fmla="*/ 694397 w 1033465"/>
                  <a:gd name="connsiteY153" fmla="*/ 226429 h 838042"/>
                  <a:gd name="connsiteX154" fmla="*/ 652487 w 1033465"/>
                  <a:gd name="connsiteY154" fmla="*/ 255004 h 838042"/>
                  <a:gd name="connsiteX155" fmla="*/ 639152 w 1033465"/>
                  <a:gd name="connsiteY155" fmla="*/ 266434 h 838042"/>
                  <a:gd name="connsiteX156" fmla="*/ 629627 w 1033465"/>
                  <a:gd name="connsiteY156" fmla="*/ 283579 h 838042"/>
                  <a:gd name="connsiteX157" fmla="*/ 604862 w 1033465"/>
                  <a:gd name="connsiteY157" fmla="*/ 289294 h 838042"/>
                  <a:gd name="connsiteX158" fmla="*/ 591527 w 1033465"/>
                  <a:gd name="connsiteY158" fmla="*/ 293104 h 838042"/>
                  <a:gd name="connsiteX159" fmla="*/ 576287 w 1033465"/>
                  <a:gd name="connsiteY159" fmla="*/ 291199 h 838042"/>
                  <a:gd name="connsiteX160" fmla="*/ 564857 w 1033465"/>
                  <a:gd name="connsiteY160" fmla="*/ 287389 h 838042"/>
                  <a:gd name="connsiteX161" fmla="*/ 553427 w 1033465"/>
                  <a:gd name="connsiteY161" fmla="*/ 283579 h 838042"/>
                  <a:gd name="connsiteX162" fmla="*/ 541997 w 1033465"/>
                  <a:gd name="connsiteY162" fmla="*/ 279769 h 838042"/>
                  <a:gd name="connsiteX163" fmla="*/ 536282 w 1033465"/>
                  <a:gd name="connsiteY163" fmla="*/ 277864 h 838042"/>
                  <a:gd name="connsiteX164" fmla="*/ 530567 w 1033465"/>
                  <a:gd name="connsiteY164" fmla="*/ 274054 h 838042"/>
                  <a:gd name="connsiteX165" fmla="*/ 519137 w 1033465"/>
                  <a:gd name="connsiteY165" fmla="*/ 268339 h 838042"/>
                  <a:gd name="connsiteX166" fmla="*/ 511517 w 1033465"/>
                  <a:gd name="connsiteY166" fmla="*/ 256909 h 838042"/>
                  <a:gd name="connsiteX167" fmla="*/ 507707 w 1033465"/>
                  <a:gd name="connsiteY167" fmla="*/ 235954 h 838042"/>
                  <a:gd name="connsiteX168" fmla="*/ 509612 w 1033465"/>
                  <a:gd name="connsiteY168" fmla="*/ 171184 h 838042"/>
                  <a:gd name="connsiteX169" fmla="*/ 508314 w 1033465"/>
                  <a:gd name="connsiteY169" fmla="*/ 73485 h 838042"/>
                  <a:gd name="connsiteX170" fmla="*/ 454116 w 1033465"/>
                  <a:gd name="connsiteY170" fmla="*/ 11248 h 838042"/>
                  <a:gd name="connsiteX171" fmla="*/ 435401 w 1033465"/>
                  <a:gd name="connsiteY171" fmla="*/ 68523 h 838042"/>
                  <a:gd name="connsiteX172" fmla="*/ 427697 w 1033465"/>
                  <a:gd name="connsiteY172" fmla="*/ 137103 h 838042"/>
                  <a:gd name="connsiteX173" fmla="*/ 420077 w 1033465"/>
                  <a:gd name="connsiteY173" fmla="*/ 169279 h 838042"/>
                  <a:gd name="connsiteX174" fmla="*/ 416267 w 1033465"/>
                  <a:gd name="connsiteY174" fmla="*/ 186424 h 838042"/>
                  <a:gd name="connsiteX175" fmla="*/ 420077 w 1033465"/>
                  <a:gd name="connsiteY175" fmla="*/ 207379 h 838042"/>
                  <a:gd name="connsiteX176" fmla="*/ 423887 w 1033465"/>
                  <a:gd name="connsiteY176" fmla="*/ 213094 h 838042"/>
                  <a:gd name="connsiteX177" fmla="*/ 427697 w 1033465"/>
                  <a:gd name="connsiteY177" fmla="*/ 224524 h 838042"/>
                  <a:gd name="connsiteX178" fmla="*/ 425792 w 1033465"/>
                  <a:gd name="connsiteY178" fmla="*/ 251194 h 838042"/>
                  <a:gd name="connsiteX179" fmla="*/ 420077 w 1033465"/>
                  <a:gd name="connsiteY179" fmla="*/ 253099 h 838042"/>
                  <a:gd name="connsiteX180" fmla="*/ 414362 w 1033465"/>
                  <a:gd name="connsiteY180" fmla="*/ 256909 h 838042"/>
                  <a:gd name="connsiteX181" fmla="*/ 423887 w 1033465"/>
                  <a:gd name="connsiteY181"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67182 w 1033465"/>
                  <a:gd name="connsiteY119" fmla="*/ 405374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46376 w 1033465"/>
                  <a:gd name="connsiteY128" fmla="*/ 367459 h 838042"/>
                  <a:gd name="connsiteX129" fmla="*/ 671537 w 1033465"/>
                  <a:gd name="connsiteY129" fmla="*/ 369304 h 838042"/>
                  <a:gd name="connsiteX130" fmla="*/ 644867 w 1033465"/>
                  <a:gd name="connsiteY130" fmla="*/ 338824 h 838042"/>
                  <a:gd name="connsiteX131" fmla="*/ 646772 w 1033465"/>
                  <a:gd name="connsiteY131" fmla="*/ 333109 h 838042"/>
                  <a:gd name="connsiteX132" fmla="*/ 675347 w 1033465"/>
                  <a:gd name="connsiteY132" fmla="*/ 315964 h 838042"/>
                  <a:gd name="connsiteX133" fmla="*/ 677252 w 1033465"/>
                  <a:gd name="connsiteY133" fmla="*/ 310249 h 838042"/>
                  <a:gd name="connsiteX134" fmla="*/ 682967 w 1033465"/>
                  <a:gd name="connsiteY134" fmla="*/ 308344 h 838042"/>
                  <a:gd name="connsiteX135" fmla="*/ 688682 w 1033465"/>
                  <a:gd name="connsiteY135" fmla="*/ 304534 h 838042"/>
                  <a:gd name="connsiteX136" fmla="*/ 707732 w 1033465"/>
                  <a:gd name="connsiteY136" fmla="*/ 283579 h 838042"/>
                  <a:gd name="connsiteX137" fmla="*/ 719162 w 1033465"/>
                  <a:gd name="connsiteY137" fmla="*/ 275959 h 838042"/>
                  <a:gd name="connsiteX138" fmla="*/ 743927 w 1033465"/>
                  <a:gd name="connsiteY138" fmla="*/ 251194 h 838042"/>
                  <a:gd name="connsiteX139" fmla="*/ 755357 w 1033465"/>
                  <a:gd name="connsiteY139" fmla="*/ 241669 h 838042"/>
                  <a:gd name="connsiteX140" fmla="*/ 761072 w 1033465"/>
                  <a:gd name="connsiteY140" fmla="*/ 230239 h 838042"/>
                  <a:gd name="connsiteX141" fmla="*/ 762977 w 1033465"/>
                  <a:gd name="connsiteY141" fmla="*/ 224524 h 838042"/>
                  <a:gd name="connsiteX142" fmla="*/ 768692 w 1033465"/>
                  <a:gd name="connsiteY142" fmla="*/ 213094 h 838042"/>
                  <a:gd name="connsiteX143" fmla="*/ 766787 w 1033465"/>
                  <a:gd name="connsiteY143" fmla="*/ 197854 h 838042"/>
                  <a:gd name="connsiteX144" fmla="*/ 761072 w 1033465"/>
                  <a:gd name="connsiteY144" fmla="*/ 195949 h 838042"/>
                  <a:gd name="connsiteX145" fmla="*/ 740117 w 1033465"/>
                  <a:gd name="connsiteY145" fmla="*/ 197854 h 838042"/>
                  <a:gd name="connsiteX146" fmla="*/ 734402 w 1033465"/>
                  <a:gd name="connsiteY146" fmla="*/ 201664 h 838042"/>
                  <a:gd name="connsiteX147" fmla="*/ 722972 w 1033465"/>
                  <a:gd name="connsiteY147" fmla="*/ 205474 h 838042"/>
                  <a:gd name="connsiteX148" fmla="*/ 719162 w 1033465"/>
                  <a:gd name="connsiteY148" fmla="*/ 211189 h 838042"/>
                  <a:gd name="connsiteX149" fmla="*/ 713447 w 1033465"/>
                  <a:gd name="connsiteY149" fmla="*/ 213094 h 838042"/>
                  <a:gd name="connsiteX150" fmla="*/ 707732 w 1033465"/>
                  <a:gd name="connsiteY150" fmla="*/ 216904 h 838042"/>
                  <a:gd name="connsiteX151" fmla="*/ 702017 w 1033465"/>
                  <a:gd name="connsiteY151" fmla="*/ 222619 h 838042"/>
                  <a:gd name="connsiteX152" fmla="*/ 694397 w 1033465"/>
                  <a:gd name="connsiteY152" fmla="*/ 226429 h 838042"/>
                  <a:gd name="connsiteX153" fmla="*/ 652487 w 1033465"/>
                  <a:gd name="connsiteY153" fmla="*/ 255004 h 838042"/>
                  <a:gd name="connsiteX154" fmla="*/ 639152 w 1033465"/>
                  <a:gd name="connsiteY154" fmla="*/ 266434 h 838042"/>
                  <a:gd name="connsiteX155" fmla="*/ 629627 w 1033465"/>
                  <a:gd name="connsiteY155" fmla="*/ 283579 h 838042"/>
                  <a:gd name="connsiteX156" fmla="*/ 604862 w 1033465"/>
                  <a:gd name="connsiteY156" fmla="*/ 289294 h 838042"/>
                  <a:gd name="connsiteX157" fmla="*/ 591527 w 1033465"/>
                  <a:gd name="connsiteY157" fmla="*/ 293104 h 838042"/>
                  <a:gd name="connsiteX158" fmla="*/ 576287 w 1033465"/>
                  <a:gd name="connsiteY158" fmla="*/ 291199 h 838042"/>
                  <a:gd name="connsiteX159" fmla="*/ 564857 w 1033465"/>
                  <a:gd name="connsiteY159" fmla="*/ 287389 h 838042"/>
                  <a:gd name="connsiteX160" fmla="*/ 553427 w 1033465"/>
                  <a:gd name="connsiteY160" fmla="*/ 283579 h 838042"/>
                  <a:gd name="connsiteX161" fmla="*/ 541997 w 1033465"/>
                  <a:gd name="connsiteY161" fmla="*/ 279769 h 838042"/>
                  <a:gd name="connsiteX162" fmla="*/ 536282 w 1033465"/>
                  <a:gd name="connsiteY162" fmla="*/ 277864 h 838042"/>
                  <a:gd name="connsiteX163" fmla="*/ 530567 w 1033465"/>
                  <a:gd name="connsiteY163" fmla="*/ 274054 h 838042"/>
                  <a:gd name="connsiteX164" fmla="*/ 519137 w 1033465"/>
                  <a:gd name="connsiteY164" fmla="*/ 268339 h 838042"/>
                  <a:gd name="connsiteX165" fmla="*/ 511517 w 1033465"/>
                  <a:gd name="connsiteY165" fmla="*/ 256909 h 838042"/>
                  <a:gd name="connsiteX166" fmla="*/ 507707 w 1033465"/>
                  <a:gd name="connsiteY166" fmla="*/ 235954 h 838042"/>
                  <a:gd name="connsiteX167" fmla="*/ 509612 w 1033465"/>
                  <a:gd name="connsiteY167" fmla="*/ 171184 h 838042"/>
                  <a:gd name="connsiteX168" fmla="*/ 508314 w 1033465"/>
                  <a:gd name="connsiteY168" fmla="*/ 73485 h 838042"/>
                  <a:gd name="connsiteX169" fmla="*/ 454116 w 1033465"/>
                  <a:gd name="connsiteY169" fmla="*/ 11248 h 838042"/>
                  <a:gd name="connsiteX170" fmla="*/ 435401 w 1033465"/>
                  <a:gd name="connsiteY170" fmla="*/ 68523 h 838042"/>
                  <a:gd name="connsiteX171" fmla="*/ 427697 w 1033465"/>
                  <a:gd name="connsiteY171" fmla="*/ 137103 h 838042"/>
                  <a:gd name="connsiteX172" fmla="*/ 420077 w 1033465"/>
                  <a:gd name="connsiteY172" fmla="*/ 169279 h 838042"/>
                  <a:gd name="connsiteX173" fmla="*/ 416267 w 1033465"/>
                  <a:gd name="connsiteY173" fmla="*/ 186424 h 838042"/>
                  <a:gd name="connsiteX174" fmla="*/ 420077 w 1033465"/>
                  <a:gd name="connsiteY174" fmla="*/ 207379 h 838042"/>
                  <a:gd name="connsiteX175" fmla="*/ 423887 w 1033465"/>
                  <a:gd name="connsiteY175" fmla="*/ 213094 h 838042"/>
                  <a:gd name="connsiteX176" fmla="*/ 427697 w 1033465"/>
                  <a:gd name="connsiteY176" fmla="*/ 224524 h 838042"/>
                  <a:gd name="connsiteX177" fmla="*/ 425792 w 1033465"/>
                  <a:gd name="connsiteY177" fmla="*/ 251194 h 838042"/>
                  <a:gd name="connsiteX178" fmla="*/ 420077 w 1033465"/>
                  <a:gd name="connsiteY178" fmla="*/ 253099 h 838042"/>
                  <a:gd name="connsiteX179" fmla="*/ 414362 w 1033465"/>
                  <a:gd name="connsiteY179" fmla="*/ 256909 h 838042"/>
                  <a:gd name="connsiteX180" fmla="*/ 423887 w 1033465"/>
                  <a:gd name="connsiteY180"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67182 w 1033465"/>
                  <a:gd name="connsiteY119" fmla="*/ 405374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46376 w 1033465"/>
                  <a:gd name="connsiteY128" fmla="*/ 367459 h 838042"/>
                  <a:gd name="connsiteX129" fmla="*/ 671537 w 1033465"/>
                  <a:gd name="connsiteY129" fmla="*/ 369304 h 838042"/>
                  <a:gd name="connsiteX130" fmla="*/ 644867 w 1033465"/>
                  <a:gd name="connsiteY130" fmla="*/ 338824 h 838042"/>
                  <a:gd name="connsiteX131" fmla="*/ 646772 w 1033465"/>
                  <a:gd name="connsiteY131" fmla="*/ 333109 h 838042"/>
                  <a:gd name="connsiteX132" fmla="*/ 675347 w 1033465"/>
                  <a:gd name="connsiteY132" fmla="*/ 315964 h 838042"/>
                  <a:gd name="connsiteX133" fmla="*/ 677252 w 1033465"/>
                  <a:gd name="connsiteY133" fmla="*/ 310249 h 838042"/>
                  <a:gd name="connsiteX134" fmla="*/ 682967 w 1033465"/>
                  <a:gd name="connsiteY134" fmla="*/ 308344 h 838042"/>
                  <a:gd name="connsiteX135" fmla="*/ 688682 w 1033465"/>
                  <a:gd name="connsiteY135" fmla="*/ 304534 h 838042"/>
                  <a:gd name="connsiteX136" fmla="*/ 707732 w 1033465"/>
                  <a:gd name="connsiteY136" fmla="*/ 283579 h 838042"/>
                  <a:gd name="connsiteX137" fmla="*/ 719162 w 1033465"/>
                  <a:gd name="connsiteY137" fmla="*/ 275959 h 838042"/>
                  <a:gd name="connsiteX138" fmla="*/ 743927 w 1033465"/>
                  <a:gd name="connsiteY138" fmla="*/ 251194 h 838042"/>
                  <a:gd name="connsiteX139" fmla="*/ 755357 w 1033465"/>
                  <a:gd name="connsiteY139" fmla="*/ 241669 h 838042"/>
                  <a:gd name="connsiteX140" fmla="*/ 762977 w 1033465"/>
                  <a:gd name="connsiteY140" fmla="*/ 224524 h 838042"/>
                  <a:gd name="connsiteX141" fmla="*/ 768692 w 1033465"/>
                  <a:gd name="connsiteY141" fmla="*/ 213094 h 838042"/>
                  <a:gd name="connsiteX142" fmla="*/ 766787 w 1033465"/>
                  <a:gd name="connsiteY142" fmla="*/ 197854 h 838042"/>
                  <a:gd name="connsiteX143" fmla="*/ 761072 w 1033465"/>
                  <a:gd name="connsiteY143" fmla="*/ 195949 h 838042"/>
                  <a:gd name="connsiteX144" fmla="*/ 740117 w 1033465"/>
                  <a:gd name="connsiteY144" fmla="*/ 197854 h 838042"/>
                  <a:gd name="connsiteX145" fmla="*/ 734402 w 1033465"/>
                  <a:gd name="connsiteY145" fmla="*/ 201664 h 838042"/>
                  <a:gd name="connsiteX146" fmla="*/ 722972 w 1033465"/>
                  <a:gd name="connsiteY146" fmla="*/ 205474 h 838042"/>
                  <a:gd name="connsiteX147" fmla="*/ 719162 w 1033465"/>
                  <a:gd name="connsiteY147" fmla="*/ 211189 h 838042"/>
                  <a:gd name="connsiteX148" fmla="*/ 713447 w 1033465"/>
                  <a:gd name="connsiteY148" fmla="*/ 213094 h 838042"/>
                  <a:gd name="connsiteX149" fmla="*/ 707732 w 1033465"/>
                  <a:gd name="connsiteY149" fmla="*/ 216904 h 838042"/>
                  <a:gd name="connsiteX150" fmla="*/ 702017 w 1033465"/>
                  <a:gd name="connsiteY150" fmla="*/ 222619 h 838042"/>
                  <a:gd name="connsiteX151" fmla="*/ 694397 w 1033465"/>
                  <a:gd name="connsiteY151" fmla="*/ 226429 h 838042"/>
                  <a:gd name="connsiteX152" fmla="*/ 652487 w 1033465"/>
                  <a:gd name="connsiteY152" fmla="*/ 255004 h 838042"/>
                  <a:gd name="connsiteX153" fmla="*/ 639152 w 1033465"/>
                  <a:gd name="connsiteY153" fmla="*/ 266434 h 838042"/>
                  <a:gd name="connsiteX154" fmla="*/ 629627 w 1033465"/>
                  <a:gd name="connsiteY154" fmla="*/ 283579 h 838042"/>
                  <a:gd name="connsiteX155" fmla="*/ 604862 w 1033465"/>
                  <a:gd name="connsiteY155" fmla="*/ 289294 h 838042"/>
                  <a:gd name="connsiteX156" fmla="*/ 591527 w 1033465"/>
                  <a:gd name="connsiteY156" fmla="*/ 293104 h 838042"/>
                  <a:gd name="connsiteX157" fmla="*/ 576287 w 1033465"/>
                  <a:gd name="connsiteY157" fmla="*/ 291199 h 838042"/>
                  <a:gd name="connsiteX158" fmla="*/ 564857 w 1033465"/>
                  <a:gd name="connsiteY158" fmla="*/ 287389 h 838042"/>
                  <a:gd name="connsiteX159" fmla="*/ 553427 w 1033465"/>
                  <a:gd name="connsiteY159" fmla="*/ 283579 h 838042"/>
                  <a:gd name="connsiteX160" fmla="*/ 541997 w 1033465"/>
                  <a:gd name="connsiteY160" fmla="*/ 279769 h 838042"/>
                  <a:gd name="connsiteX161" fmla="*/ 536282 w 1033465"/>
                  <a:gd name="connsiteY161" fmla="*/ 277864 h 838042"/>
                  <a:gd name="connsiteX162" fmla="*/ 530567 w 1033465"/>
                  <a:gd name="connsiteY162" fmla="*/ 274054 h 838042"/>
                  <a:gd name="connsiteX163" fmla="*/ 519137 w 1033465"/>
                  <a:gd name="connsiteY163" fmla="*/ 268339 h 838042"/>
                  <a:gd name="connsiteX164" fmla="*/ 511517 w 1033465"/>
                  <a:gd name="connsiteY164" fmla="*/ 256909 h 838042"/>
                  <a:gd name="connsiteX165" fmla="*/ 507707 w 1033465"/>
                  <a:gd name="connsiteY165" fmla="*/ 235954 h 838042"/>
                  <a:gd name="connsiteX166" fmla="*/ 509612 w 1033465"/>
                  <a:gd name="connsiteY166" fmla="*/ 171184 h 838042"/>
                  <a:gd name="connsiteX167" fmla="*/ 508314 w 1033465"/>
                  <a:gd name="connsiteY167" fmla="*/ 73485 h 838042"/>
                  <a:gd name="connsiteX168" fmla="*/ 454116 w 1033465"/>
                  <a:gd name="connsiteY168" fmla="*/ 11248 h 838042"/>
                  <a:gd name="connsiteX169" fmla="*/ 435401 w 1033465"/>
                  <a:gd name="connsiteY169" fmla="*/ 68523 h 838042"/>
                  <a:gd name="connsiteX170" fmla="*/ 427697 w 1033465"/>
                  <a:gd name="connsiteY170" fmla="*/ 137103 h 838042"/>
                  <a:gd name="connsiteX171" fmla="*/ 420077 w 1033465"/>
                  <a:gd name="connsiteY171" fmla="*/ 169279 h 838042"/>
                  <a:gd name="connsiteX172" fmla="*/ 416267 w 1033465"/>
                  <a:gd name="connsiteY172" fmla="*/ 186424 h 838042"/>
                  <a:gd name="connsiteX173" fmla="*/ 420077 w 1033465"/>
                  <a:gd name="connsiteY173" fmla="*/ 207379 h 838042"/>
                  <a:gd name="connsiteX174" fmla="*/ 423887 w 1033465"/>
                  <a:gd name="connsiteY174" fmla="*/ 213094 h 838042"/>
                  <a:gd name="connsiteX175" fmla="*/ 427697 w 1033465"/>
                  <a:gd name="connsiteY175" fmla="*/ 224524 h 838042"/>
                  <a:gd name="connsiteX176" fmla="*/ 425792 w 1033465"/>
                  <a:gd name="connsiteY176" fmla="*/ 251194 h 838042"/>
                  <a:gd name="connsiteX177" fmla="*/ 420077 w 1033465"/>
                  <a:gd name="connsiteY177" fmla="*/ 253099 h 838042"/>
                  <a:gd name="connsiteX178" fmla="*/ 414362 w 1033465"/>
                  <a:gd name="connsiteY178" fmla="*/ 256909 h 838042"/>
                  <a:gd name="connsiteX179" fmla="*/ 423887 w 1033465"/>
                  <a:gd name="connsiteY179"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67182 w 1033465"/>
                  <a:gd name="connsiteY119" fmla="*/ 405374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46376 w 1033465"/>
                  <a:gd name="connsiteY128" fmla="*/ 367459 h 838042"/>
                  <a:gd name="connsiteX129" fmla="*/ 671537 w 1033465"/>
                  <a:gd name="connsiteY129" fmla="*/ 369304 h 838042"/>
                  <a:gd name="connsiteX130" fmla="*/ 644867 w 1033465"/>
                  <a:gd name="connsiteY130" fmla="*/ 338824 h 838042"/>
                  <a:gd name="connsiteX131" fmla="*/ 646772 w 1033465"/>
                  <a:gd name="connsiteY131" fmla="*/ 333109 h 838042"/>
                  <a:gd name="connsiteX132" fmla="*/ 675347 w 1033465"/>
                  <a:gd name="connsiteY132" fmla="*/ 315964 h 838042"/>
                  <a:gd name="connsiteX133" fmla="*/ 677252 w 1033465"/>
                  <a:gd name="connsiteY133" fmla="*/ 310249 h 838042"/>
                  <a:gd name="connsiteX134" fmla="*/ 682967 w 1033465"/>
                  <a:gd name="connsiteY134" fmla="*/ 308344 h 838042"/>
                  <a:gd name="connsiteX135" fmla="*/ 688682 w 1033465"/>
                  <a:gd name="connsiteY135" fmla="*/ 304534 h 838042"/>
                  <a:gd name="connsiteX136" fmla="*/ 707732 w 1033465"/>
                  <a:gd name="connsiteY136" fmla="*/ 283579 h 838042"/>
                  <a:gd name="connsiteX137" fmla="*/ 743927 w 1033465"/>
                  <a:gd name="connsiteY137" fmla="*/ 251194 h 838042"/>
                  <a:gd name="connsiteX138" fmla="*/ 755357 w 1033465"/>
                  <a:gd name="connsiteY138" fmla="*/ 241669 h 838042"/>
                  <a:gd name="connsiteX139" fmla="*/ 762977 w 1033465"/>
                  <a:gd name="connsiteY139" fmla="*/ 224524 h 838042"/>
                  <a:gd name="connsiteX140" fmla="*/ 768692 w 1033465"/>
                  <a:gd name="connsiteY140" fmla="*/ 213094 h 838042"/>
                  <a:gd name="connsiteX141" fmla="*/ 766787 w 1033465"/>
                  <a:gd name="connsiteY141" fmla="*/ 197854 h 838042"/>
                  <a:gd name="connsiteX142" fmla="*/ 761072 w 1033465"/>
                  <a:gd name="connsiteY142" fmla="*/ 195949 h 838042"/>
                  <a:gd name="connsiteX143" fmla="*/ 740117 w 1033465"/>
                  <a:gd name="connsiteY143" fmla="*/ 197854 h 838042"/>
                  <a:gd name="connsiteX144" fmla="*/ 734402 w 1033465"/>
                  <a:gd name="connsiteY144" fmla="*/ 201664 h 838042"/>
                  <a:gd name="connsiteX145" fmla="*/ 722972 w 1033465"/>
                  <a:gd name="connsiteY145" fmla="*/ 205474 h 838042"/>
                  <a:gd name="connsiteX146" fmla="*/ 719162 w 1033465"/>
                  <a:gd name="connsiteY146" fmla="*/ 211189 h 838042"/>
                  <a:gd name="connsiteX147" fmla="*/ 713447 w 1033465"/>
                  <a:gd name="connsiteY147" fmla="*/ 213094 h 838042"/>
                  <a:gd name="connsiteX148" fmla="*/ 707732 w 1033465"/>
                  <a:gd name="connsiteY148" fmla="*/ 216904 h 838042"/>
                  <a:gd name="connsiteX149" fmla="*/ 702017 w 1033465"/>
                  <a:gd name="connsiteY149" fmla="*/ 222619 h 838042"/>
                  <a:gd name="connsiteX150" fmla="*/ 694397 w 1033465"/>
                  <a:gd name="connsiteY150" fmla="*/ 226429 h 838042"/>
                  <a:gd name="connsiteX151" fmla="*/ 652487 w 1033465"/>
                  <a:gd name="connsiteY151" fmla="*/ 255004 h 838042"/>
                  <a:gd name="connsiteX152" fmla="*/ 639152 w 1033465"/>
                  <a:gd name="connsiteY152" fmla="*/ 266434 h 838042"/>
                  <a:gd name="connsiteX153" fmla="*/ 629627 w 1033465"/>
                  <a:gd name="connsiteY153" fmla="*/ 283579 h 838042"/>
                  <a:gd name="connsiteX154" fmla="*/ 604862 w 1033465"/>
                  <a:gd name="connsiteY154" fmla="*/ 289294 h 838042"/>
                  <a:gd name="connsiteX155" fmla="*/ 591527 w 1033465"/>
                  <a:gd name="connsiteY155" fmla="*/ 293104 h 838042"/>
                  <a:gd name="connsiteX156" fmla="*/ 576287 w 1033465"/>
                  <a:gd name="connsiteY156" fmla="*/ 291199 h 838042"/>
                  <a:gd name="connsiteX157" fmla="*/ 564857 w 1033465"/>
                  <a:gd name="connsiteY157" fmla="*/ 287389 h 838042"/>
                  <a:gd name="connsiteX158" fmla="*/ 553427 w 1033465"/>
                  <a:gd name="connsiteY158" fmla="*/ 283579 h 838042"/>
                  <a:gd name="connsiteX159" fmla="*/ 541997 w 1033465"/>
                  <a:gd name="connsiteY159" fmla="*/ 279769 h 838042"/>
                  <a:gd name="connsiteX160" fmla="*/ 536282 w 1033465"/>
                  <a:gd name="connsiteY160" fmla="*/ 277864 h 838042"/>
                  <a:gd name="connsiteX161" fmla="*/ 530567 w 1033465"/>
                  <a:gd name="connsiteY161" fmla="*/ 274054 h 838042"/>
                  <a:gd name="connsiteX162" fmla="*/ 519137 w 1033465"/>
                  <a:gd name="connsiteY162" fmla="*/ 268339 h 838042"/>
                  <a:gd name="connsiteX163" fmla="*/ 511517 w 1033465"/>
                  <a:gd name="connsiteY163" fmla="*/ 256909 h 838042"/>
                  <a:gd name="connsiteX164" fmla="*/ 507707 w 1033465"/>
                  <a:gd name="connsiteY164" fmla="*/ 235954 h 838042"/>
                  <a:gd name="connsiteX165" fmla="*/ 509612 w 1033465"/>
                  <a:gd name="connsiteY165" fmla="*/ 171184 h 838042"/>
                  <a:gd name="connsiteX166" fmla="*/ 508314 w 1033465"/>
                  <a:gd name="connsiteY166" fmla="*/ 73485 h 838042"/>
                  <a:gd name="connsiteX167" fmla="*/ 454116 w 1033465"/>
                  <a:gd name="connsiteY167" fmla="*/ 11248 h 838042"/>
                  <a:gd name="connsiteX168" fmla="*/ 435401 w 1033465"/>
                  <a:gd name="connsiteY168" fmla="*/ 68523 h 838042"/>
                  <a:gd name="connsiteX169" fmla="*/ 427697 w 1033465"/>
                  <a:gd name="connsiteY169" fmla="*/ 137103 h 838042"/>
                  <a:gd name="connsiteX170" fmla="*/ 420077 w 1033465"/>
                  <a:gd name="connsiteY170" fmla="*/ 169279 h 838042"/>
                  <a:gd name="connsiteX171" fmla="*/ 416267 w 1033465"/>
                  <a:gd name="connsiteY171" fmla="*/ 186424 h 838042"/>
                  <a:gd name="connsiteX172" fmla="*/ 420077 w 1033465"/>
                  <a:gd name="connsiteY172" fmla="*/ 207379 h 838042"/>
                  <a:gd name="connsiteX173" fmla="*/ 423887 w 1033465"/>
                  <a:gd name="connsiteY173" fmla="*/ 213094 h 838042"/>
                  <a:gd name="connsiteX174" fmla="*/ 427697 w 1033465"/>
                  <a:gd name="connsiteY174" fmla="*/ 224524 h 838042"/>
                  <a:gd name="connsiteX175" fmla="*/ 425792 w 1033465"/>
                  <a:gd name="connsiteY175" fmla="*/ 251194 h 838042"/>
                  <a:gd name="connsiteX176" fmla="*/ 420077 w 1033465"/>
                  <a:gd name="connsiteY176" fmla="*/ 253099 h 838042"/>
                  <a:gd name="connsiteX177" fmla="*/ 414362 w 1033465"/>
                  <a:gd name="connsiteY177" fmla="*/ 256909 h 838042"/>
                  <a:gd name="connsiteX178" fmla="*/ 423887 w 1033465"/>
                  <a:gd name="connsiteY178"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67182 w 1033465"/>
                  <a:gd name="connsiteY119" fmla="*/ 405374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46376 w 1033465"/>
                  <a:gd name="connsiteY128" fmla="*/ 367459 h 838042"/>
                  <a:gd name="connsiteX129" fmla="*/ 671537 w 1033465"/>
                  <a:gd name="connsiteY129" fmla="*/ 369304 h 838042"/>
                  <a:gd name="connsiteX130" fmla="*/ 644867 w 1033465"/>
                  <a:gd name="connsiteY130" fmla="*/ 338824 h 838042"/>
                  <a:gd name="connsiteX131" fmla="*/ 646772 w 1033465"/>
                  <a:gd name="connsiteY131" fmla="*/ 333109 h 838042"/>
                  <a:gd name="connsiteX132" fmla="*/ 675347 w 1033465"/>
                  <a:gd name="connsiteY132" fmla="*/ 315964 h 838042"/>
                  <a:gd name="connsiteX133" fmla="*/ 677252 w 1033465"/>
                  <a:gd name="connsiteY133" fmla="*/ 310249 h 838042"/>
                  <a:gd name="connsiteX134" fmla="*/ 682967 w 1033465"/>
                  <a:gd name="connsiteY134" fmla="*/ 308344 h 838042"/>
                  <a:gd name="connsiteX135" fmla="*/ 707732 w 1033465"/>
                  <a:gd name="connsiteY135" fmla="*/ 283579 h 838042"/>
                  <a:gd name="connsiteX136" fmla="*/ 743927 w 1033465"/>
                  <a:gd name="connsiteY136" fmla="*/ 251194 h 838042"/>
                  <a:gd name="connsiteX137" fmla="*/ 755357 w 1033465"/>
                  <a:gd name="connsiteY137" fmla="*/ 241669 h 838042"/>
                  <a:gd name="connsiteX138" fmla="*/ 762977 w 1033465"/>
                  <a:gd name="connsiteY138" fmla="*/ 224524 h 838042"/>
                  <a:gd name="connsiteX139" fmla="*/ 768692 w 1033465"/>
                  <a:gd name="connsiteY139" fmla="*/ 213094 h 838042"/>
                  <a:gd name="connsiteX140" fmla="*/ 766787 w 1033465"/>
                  <a:gd name="connsiteY140" fmla="*/ 197854 h 838042"/>
                  <a:gd name="connsiteX141" fmla="*/ 761072 w 1033465"/>
                  <a:gd name="connsiteY141" fmla="*/ 195949 h 838042"/>
                  <a:gd name="connsiteX142" fmla="*/ 740117 w 1033465"/>
                  <a:gd name="connsiteY142" fmla="*/ 197854 h 838042"/>
                  <a:gd name="connsiteX143" fmla="*/ 734402 w 1033465"/>
                  <a:gd name="connsiteY143" fmla="*/ 201664 h 838042"/>
                  <a:gd name="connsiteX144" fmla="*/ 722972 w 1033465"/>
                  <a:gd name="connsiteY144" fmla="*/ 205474 h 838042"/>
                  <a:gd name="connsiteX145" fmla="*/ 719162 w 1033465"/>
                  <a:gd name="connsiteY145" fmla="*/ 211189 h 838042"/>
                  <a:gd name="connsiteX146" fmla="*/ 713447 w 1033465"/>
                  <a:gd name="connsiteY146" fmla="*/ 213094 h 838042"/>
                  <a:gd name="connsiteX147" fmla="*/ 707732 w 1033465"/>
                  <a:gd name="connsiteY147" fmla="*/ 216904 h 838042"/>
                  <a:gd name="connsiteX148" fmla="*/ 702017 w 1033465"/>
                  <a:gd name="connsiteY148" fmla="*/ 222619 h 838042"/>
                  <a:gd name="connsiteX149" fmla="*/ 694397 w 1033465"/>
                  <a:gd name="connsiteY149" fmla="*/ 226429 h 838042"/>
                  <a:gd name="connsiteX150" fmla="*/ 652487 w 1033465"/>
                  <a:gd name="connsiteY150" fmla="*/ 255004 h 838042"/>
                  <a:gd name="connsiteX151" fmla="*/ 639152 w 1033465"/>
                  <a:gd name="connsiteY151" fmla="*/ 266434 h 838042"/>
                  <a:gd name="connsiteX152" fmla="*/ 629627 w 1033465"/>
                  <a:gd name="connsiteY152" fmla="*/ 283579 h 838042"/>
                  <a:gd name="connsiteX153" fmla="*/ 604862 w 1033465"/>
                  <a:gd name="connsiteY153" fmla="*/ 289294 h 838042"/>
                  <a:gd name="connsiteX154" fmla="*/ 591527 w 1033465"/>
                  <a:gd name="connsiteY154" fmla="*/ 293104 h 838042"/>
                  <a:gd name="connsiteX155" fmla="*/ 576287 w 1033465"/>
                  <a:gd name="connsiteY155" fmla="*/ 291199 h 838042"/>
                  <a:gd name="connsiteX156" fmla="*/ 564857 w 1033465"/>
                  <a:gd name="connsiteY156" fmla="*/ 287389 h 838042"/>
                  <a:gd name="connsiteX157" fmla="*/ 553427 w 1033465"/>
                  <a:gd name="connsiteY157" fmla="*/ 283579 h 838042"/>
                  <a:gd name="connsiteX158" fmla="*/ 541997 w 1033465"/>
                  <a:gd name="connsiteY158" fmla="*/ 279769 h 838042"/>
                  <a:gd name="connsiteX159" fmla="*/ 536282 w 1033465"/>
                  <a:gd name="connsiteY159" fmla="*/ 277864 h 838042"/>
                  <a:gd name="connsiteX160" fmla="*/ 530567 w 1033465"/>
                  <a:gd name="connsiteY160" fmla="*/ 274054 h 838042"/>
                  <a:gd name="connsiteX161" fmla="*/ 519137 w 1033465"/>
                  <a:gd name="connsiteY161" fmla="*/ 268339 h 838042"/>
                  <a:gd name="connsiteX162" fmla="*/ 511517 w 1033465"/>
                  <a:gd name="connsiteY162" fmla="*/ 256909 h 838042"/>
                  <a:gd name="connsiteX163" fmla="*/ 507707 w 1033465"/>
                  <a:gd name="connsiteY163" fmla="*/ 235954 h 838042"/>
                  <a:gd name="connsiteX164" fmla="*/ 509612 w 1033465"/>
                  <a:gd name="connsiteY164" fmla="*/ 171184 h 838042"/>
                  <a:gd name="connsiteX165" fmla="*/ 508314 w 1033465"/>
                  <a:gd name="connsiteY165" fmla="*/ 73485 h 838042"/>
                  <a:gd name="connsiteX166" fmla="*/ 454116 w 1033465"/>
                  <a:gd name="connsiteY166" fmla="*/ 11248 h 838042"/>
                  <a:gd name="connsiteX167" fmla="*/ 435401 w 1033465"/>
                  <a:gd name="connsiteY167" fmla="*/ 68523 h 838042"/>
                  <a:gd name="connsiteX168" fmla="*/ 427697 w 1033465"/>
                  <a:gd name="connsiteY168" fmla="*/ 137103 h 838042"/>
                  <a:gd name="connsiteX169" fmla="*/ 420077 w 1033465"/>
                  <a:gd name="connsiteY169" fmla="*/ 169279 h 838042"/>
                  <a:gd name="connsiteX170" fmla="*/ 416267 w 1033465"/>
                  <a:gd name="connsiteY170" fmla="*/ 186424 h 838042"/>
                  <a:gd name="connsiteX171" fmla="*/ 420077 w 1033465"/>
                  <a:gd name="connsiteY171" fmla="*/ 207379 h 838042"/>
                  <a:gd name="connsiteX172" fmla="*/ 423887 w 1033465"/>
                  <a:gd name="connsiteY172" fmla="*/ 213094 h 838042"/>
                  <a:gd name="connsiteX173" fmla="*/ 427697 w 1033465"/>
                  <a:gd name="connsiteY173" fmla="*/ 224524 h 838042"/>
                  <a:gd name="connsiteX174" fmla="*/ 425792 w 1033465"/>
                  <a:gd name="connsiteY174" fmla="*/ 251194 h 838042"/>
                  <a:gd name="connsiteX175" fmla="*/ 420077 w 1033465"/>
                  <a:gd name="connsiteY175" fmla="*/ 253099 h 838042"/>
                  <a:gd name="connsiteX176" fmla="*/ 414362 w 1033465"/>
                  <a:gd name="connsiteY176" fmla="*/ 256909 h 838042"/>
                  <a:gd name="connsiteX177" fmla="*/ 423887 w 1033465"/>
                  <a:gd name="connsiteY177"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67182 w 1033465"/>
                  <a:gd name="connsiteY119" fmla="*/ 405374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46376 w 1033465"/>
                  <a:gd name="connsiteY128" fmla="*/ 367459 h 838042"/>
                  <a:gd name="connsiteX129" fmla="*/ 671537 w 1033465"/>
                  <a:gd name="connsiteY129" fmla="*/ 369304 h 838042"/>
                  <a:gd name="connsiteX130" fmla="*/ 644867 w 1033465"/>
                  <a:gd name="connsiteY130" fmla="*/ 338824 h 838042"/>
                  <a:gd name="connsiteX131" fmla="*/ 646772 w 1033465"/>
                  <a:gd name="connsiteY131" fmla="*/ 333109 h 838042"/>
                  <a:gd name="connsiteX132" fmla="*/ 675347 w 1033465"/>
                  <a:gd name="connsiteY132" fmla="*/ 315964 h 838042"/>
                  <a:gd name="connsiteX133" fmla="*/ 677252 w 1033465"/>
                  <a:gd name="connsiteY133" fmla="*/ 310249 h 838042"/>
                  <a:gd name="connsiteX134" fmla="*/ 707732 w 1033465"/>
                  <a:gd name="connsiteY134" fmla="*/ 283579 h 838042"/>
                  <a:gd name="connsiteX135" fmla="*/ 743927 w 1033465"/>
                  <a:gd name="connsiteY135" fmla="*/ 251194 h 838042"/>
                  <a:gd name="connsiteX136" fmla="*/ 755357 w 1033465"/>
                  <a:gd name="connsiteY136" fmla="*/ 241669 h 838042"/>
                  <a:gd name="connsiteX137" fmla="*/ 762977 w 1033465"/>
                  <a:gd name="connsiteY137" fmla="*/ 224524 h 838042"/>
                  <a:gd name="connsiteX138" fmla="*/ 768692 w 1033465"/>
                  <a:gd name="connsiteY138" fmla="*/ 213094 h 838042"/>
                  <a:gd name="connsiteX139" fmla="*/ 766787 w 1033465"/>
                  <a:gd name="connsiteY139" fmla="*/ 197854 h 838042"/>
                  <a:gd name="connsiteX140" fmla="*/ 761072 w 1033465"/>
                  <a:gd name="connsiteY140" fmla="*/ 195949 h 838042"/>
                  <a:gd name="connsiteX141" fmla="*/ 740117 w 1033465"/>
                  <a:gd name="connsiteY141" fmla="*/ 197854 h 838042"/>
                  <a:gd name="connsiteX142" fmla="*/ 734402 w 1033465"/>
                  <a:gd name="connsiteY142" fmla="*/ 201664 h 838042"/>
                  <a:gd name="connsiteX143" fmla="*/ 722972 w 1033465"/>
                  <a:gd name="connsiteY143" fmla="*/ 205474 h 838042"/>
                  <a:gd name="connsiteX144" fmla="*/ 719162 w 1033465"/>
                  <a:gd name="connsiteY144" fmla="*/ 211189 h 838042"/>
                  <a:gd name="connsiteX145" fmla="*/ 713447 w 1033465"/>
                  <a:gd name="connsiteY145" fmla="*/ 213094 h 838042"/>
                  <a:gd name="connsiteX146" fmla="*/ 707732 w 1033465"/>
                  <a:gd name="connsiteY146" fmla="*/ 216904 h 838042"/>
                  <a:gd name="connsiteX147" fmla="*/ 702017 w 1033465"/>
                  <a:gd name="connsiteY147" fmla="*/ 222619 h 838042"/>
                  <a:gd name="connsiteX148" fmla="*/ 694397 w 1033465"/>
                  <a:gd name="connsiteY148" fmla="*/ 226429 h 838042"/>
                  <a:gd name="connsiteX149" fmla="*/ 652487 w 1033465"/>
                  <a:gd name="connsiteY149" fmla="*/ 255004 h 838042"/>
                  <a:gd name="connsiteX150" fmla="*/ 639152 w 1033465"/>
                  <a:gd name="connsiteY150" fmla="*/ 266434 h 838042"/>
                  <a:gd name="connsiteX151" fmla="*/ 629627 w 1033465"/>
                  <a:gd name="connsiteY151" fmla="*/ 283579 h 838042"/>
                  <a:gd name="connsiteX152" fmla="*/ 604862 w 1033465"/>
                  <a:gd name="connsiteY152" fmla="*/ 289294 h 838042"/>
                  <a:gd name="connsiteX153" fmla="*/ 591527 w 1033465"/>
                  <a:gd name="connsiteY153" fmla="*/ 293104 h 838042"/>
                  <a:gd name="connsiteX154" fmla="*/ 576287 w 1033465"/>
                  <a:gd name="connsiteY154" fmla="*/ 291199 h 838042"/>
                  <a:gd name="connsiteX155" fmla="*/ 564857 w 1033465"/>
                  <a:gd name="connsiteY155" fmla="*/ 287389 h 838042"/>
                  <a:gd name="connsiteX156" fmla="*/ 553427 w 1033465"/>
                  <a:gd name="connsiteY156" fmla="*/ 283579 h 838042"/>
                  <a:gd name="connsiteX157" fmla="*/ 541997 w 1033465"/>
                  <a:gd name="connsiteY157" fmla="*/ 279769 h 838042"/>
                  <a:gd name="connsiteX158" fmla="*/ 536282 w 1033465"/>
                  <a:gd name="connsiteY158" fmla="*/ 277864 h 838042"/>
                  <a:gd name="connsiteX159" fmla="*/ 530567 w 1033465"/>
                  <a:gd name="connsiteY159" fmla="*/ 274054 h 838042"/>
                  <a:gd name="connsiteX160" fmla="*/ 519137 w 1033465"/>
                  <a:gd name="connsiteY160" fmla="*/ 268339 h 838042"/>
                  <a:gd name="connsiteX161" fmla="*/ 511517 w 1033465"/>
                  <a:gd name="connsiteY161" fmla="*/ 256909 h 838042"/>
                  <a:gd name="connsiteX162" fmla="*/ 507707 w 1033465"/>
                  <a:gd name="connsiteY162" fmla="*/ 235954 h 838042"/>
                  <a:gd name="connsiteX163" fmla="*/ 509612 w 1033465"/>
                  <a:gd name="connsiteY163" fmla="*/ 171184 h 838042"/>
                  <a:gd name="connsiteX164" fmla="*/ 508314 w 1033465"/>
                  <a:gd name="connsiteY164" fmla="*/ 73485 h 838042"/>
                  <a:gd name="connsiteX165" fmla="*/ 454116 w 1033465"/>
                  <a:gd name="connsiteY165" fmla="*/ 11248 h 838042"/>
                  <a:gd name="connsiteX166" fmla="*/ 435401 w 1033465"/>
                  <a:gd name="connsiteY166" fmla="*/ 68523 h 838042"/>
                  <a:gd name="connsiteX167" fmla="*/ 427697 w 1033465"/>
                  <a:gd name="connsiteY167" fmla="*/ 137103 h 838042"/>
                  <a:gd name="connsiteX168" fmla="*/ 420077 w 1033465"/>
                  <a:gd name="connsiteY168" fmla="*/ 169279 h 838042"/>
                  <a:gd name="connsiteX169" fmla="*/ 416267 w 1033465"/>
                  <a:gd name="connsiteY169" fmla="*/ 186424 h 838042"/>
                  <a:gd name="connsiteX170" fmla="*/ 420077 w 1033465"/>
                  <a:gd name="connsiteY170" fmla="*/ 207379 h 838042"/>
                  <a:gd name="connsiteX171" fmla="*/ 423887 w 1033465"/>
                  <a:gd name="connsiteY171" fmla="*/ 213094 h 838042"/>
                  <a:gd name="connsiteX172" fmla="*/ 427697 w 1033465"/>
                  <a:gd name="connsiteY172" fmla="*/ 224524 h 838042"/>
                  <a:gd name="connsiteX173" fmla="*/ 425792 w 1033465"/>
                  <a:gd name="connsiteY173" fmla="*/ 251194 h 838042"/>
                  <a:gd name="connsiteX174" fmla="*/ 420077 w 1033465"/>
                  <a:gd name="connsiteY174" fmla="*/ 253099 h 838042"/>
                  <a:gd name="connsiteX175" fmla="*/ 414362 w 1033465"/>
                  <a:gd name="connsiteY175" fmla="*/ 256909 h 838042"/>
                  <a:gd name="connsiteX176" fmla="*/ 423887 w 1033465"/>
                  <a:gd name="connsiteY176"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67182 w 1033465"/>
                  <a:gd name="connsiteY119" fmla="*/ 405374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46376 w 1033465"/>
                  <a:gd name="connsiteY128" fmla="*/ 367459 h 838042"/>
                  <a:gd name="connsiteX129" fmla="*/ 671537 w 1033465"/>
                  <a:gd name="connsiteY129" fmla="*/ 369304 h 838042"/>
                  <a:gd name="connsiteX130" fmla="*/ 644867 w 1033465"/>
                  <a:gd name="connsiteY130" fmla="*/ 338824 h 838042"/>
                  <a:gd name="connsiteX131" fmla="*/ 646772 w 1033465"/>
                  <a:gd name="connsiteY131" fmla="*/ 333109 h 838042"/>
                  <a:gd name="connsiteX132" fmla="*/ 675347 w 1033465"/>
                  <a:gd name="connsiteY132" fmla="*/ 315964 h 838042"/>
                  <a:gd name="connsiteX133" fmla="*/ 707732 w 1033465"/>
                  <a:gd name="connsiteY133" fmla="*/ 283579 h 838042"/>
                  <a:gd name="connsiteX134" fmla="*/ 743927 w 1033465"/>
                  <a:gd name="connsiteY134" fmla="*/ 251194 h 838042"/>
                  <a:gd name="connsiteX135" fmla="*/ 755357 w 1033465"/>
                  <a:gd name="connsiteY135" fmla="*/ 241669 h 838042"/>
                  <a:gd name="connsiteX136" fmla="*/ 762977 w 1033465"/>
                  <a:gd name="connsiteY136" fmla="*/ 224524 h 838042"/>
                  <a:gd name="connsiteX137" fmla="*/ 768692 w 1033465"/>
                  <a:gd name="connsiteY137" fmla="*/ 213094 h 838042"/>
                  <a:gd name="connsiteX138" fmla="*/ 766787 w 1033465"/>
                  <a:gd name="connsiteY138" fmla="*/ 197854 h 838042"/>
                  <a:gd name="connsiteX139" fmla="*/ 761072 w 1033465"/>
                  <a:gd name="connsiteY139" fmla="*/ 195949 h 838042"/>
                  <a:gd name="connsiteX140" fmla="*/ 740117 w 1033465"/>
                  <a:gd name="connsiteY140" fmla="*/ 197854 h 838042"/>
                  <a:gd name="connsiteX141" fmla="*/ 734402 w 1033465"/>
                  <a:gd name="connsiteY141" fmla="*/ 201664 h 838042"/>
                  <a:gd name="connsiteX142" fmla="*/ 722972 w 1033465"/>
                  <a:gd name="connsiteY142" fmla="*/ 205474 h 838042"/>
                  <a:gd name="connsiteX143" fmla="*/ 719162 w 1033465"/>
                  <a:gd name="connsiteY143" fmla="*/ 211189 h 838042"/>
                  <a:gd name="connsiteX144" fmla="*/ 713447 w 1033465"/>
                  <a:gd name="connsiteY144" fmla="*/ 213094 h 838042"/>
                  <a:gd name="connsiteX145" fmla="*/ 707732 w 1033465"/>
                  <a:gd name="connsiteY145" fmla="*/ 216904 h 838042"/>
                  <a:gd name="connsiteX146" fmla="*/ 702017 w 1033465"/>
                  <a:gd name="connsiteY146" fmla="*/ 222619 h 838042"/>
                  <a:gd name="connsiteX147" fmla="*/ 694397 w 1033465"/>
                  <a:gd name="connsiteY147" fmla="*/ 226429 h 838042"/>
                  <a:gd name="connsiteX148" fmla="*/ 652487 w 1033465"/>
                  <a:gd name="connsiteY148" fmla="*/ 255004 h 838042"/>
                  <a:gd name="connsiteX149" fmla="*/ 639152 w 1033465"/>
                  <a:gd name="connsiteY149" fmla="*/ 266434 h 838042"/>
                  <a:gd name="connsiteX150" fmla="*/ 629627 w 1033465"/>
                  <a:gd name="connsiteY150" fmla="*/ 283579 h 838042"/>
                  <a:gd name="connsiteX151" fmla="*/ 604862 w 1033465"/>
                  <a:gd name="connsiteY151" fmla="*/ 289294 h 838042"/>
                  <a:gd name="connsiteX152" fmla="*/ 591527 w 1033465"/>
                  <a:gd name="connsiteY152" fmla="*/ 293104 h 838042"/>
                  <a:gd name="connsiteX153" fmla="*/ 576287 w 1033465"/>
                  <a:gd name="connsiteY153" fmla="*/ 291199 h 838042"/>
                  <a:gd name="connsiteX154" fmla="*/ 564857 w 1033465"/>
                  <a:gd name="connsiteY154" fmla="*/ 287389 h 838042"/>
                  <a:gd name="connsiteX155" fmla="*/ 553427 w 1033465"/>
                  <a:gd name="connsiteY155" fmla="*/ 283579 h 838042"/>
                  <a:gd name="connsiteX156" fmla="*/ 541997 w 1033465"/>
                  <a:gd name="connsiteY156" fmla="*/ 279769 h 838042"/>
                  <a:gd name="connsiteX157" fmla="*/ 536282 w 1033465"/>
                  <a:gd name="connsiteY157" fmla="*/ 277864 h 838042"/>
                  <a:gd name="connsiteX158" fmla="*/ 530567 w 1033465"/>
                  <a:gd name="connsiteY158" fmla="*/ 274054 h 838042"/>
                  <a:gd name="connsiteX159" fmla="*/ 519137 w 1033465"/>
                  <a:gd name="connsiteY159" fmla="*/ 268339 h 838042"/>
                  <a:gd name="connsiteX160" fmla="*/ 511517 w 1033465"/>
                  <a:gd name="connsiteY160" fmla="*/ 256909 h 838042"/>
                  <a:gd name="connsiteX161" fmla="*/ 507707 w 1033465"/>
                  <a:gd name="connsiteY161" fmla="*/ 235954 h 838042"/>
                  <a:gd name="connsiteX162" fmla="*/ 509612 w 1033465"/>
                  <a:gd name="connsiteY162" fmla="*/ 171184 h 838042"/>
                  <a:gd name="connsiteX163" fmla="*/ 508314 w 1033465"/>
                  <a:gd name="connsiteY163" fmla="*/ 73485 h 838042"/>
                  <a:gd name="connsiteX164" fmla="*/ 454116 w 1033465"/>
                  <a:gd name="connsiteY164" fmla="*/ 11248 h 838042"/>
                  <a:gd name="connsiteX165" fmla="*/ 435401 w 1033465"/>
                  <a:gd name="connsiteY165" fmla="*/ 68523 h 838042"/>
                  <a:gd name="connsiteX166" fmla="*/ 427697 w 1033465"/>
                  <a:gd name="connsiteY166" fmla="*/ 137103 h 838042"/>
                  <a:gd name="connsiteX167" fmla="*/ 420077 w 1033465"/>
                  <a:gd name="connsiteY167" fmla="*/ 169279 h 838042"/>
                  <a:gd name="connsiteX168" fmla="*/ 416267 w 1033465"/>
                  <a:gd name="connsiteY168" fmla="*/ 186424 h 838042"/>
                  <a:gd name="connsiteX169" fmla="*/ 420077 w 1033465"/>
                  <a:gd name="connsiteY169" fmla="*/ 207379 h 838042"/>
                  <a:gd name="connsiteX170" fmla="*/ 423887 w 1033465"/>
                  <a:gd name="connsiteY170" fmla="*/ 213094 h 838042"/>
                  <a:gd name="connsiteX171" fmla="*/ 427697 w 1033465"/>
                  <a:gd name="connsiteY171" fmla="*/ 224524 h 838042"/>
                  <a:gd name="connsiteX172" fmla="*/ 425792 w 1033465"/>
                  <a:gd name="connsiteY172" fmla="*/ 251194 h 838042"/>
                  <a:gd name="connsiteX173" fmla="*/ 420077 w 1033465"/>
                  <a:gd name="connsiteY173" fmla="*/ 253099 h 838042"/>
                  <a:gd name="connsiteX174" fmla="*/ 414362 w 1033465"/>
                  <a:gd name="connsiteY174" fmla="*/ 256909 h 838042"/>
                  <a:gd name="connsiteX175" fmla="*/ 423887 w 1033465"/>
                  <a:gd name="connsiteY175"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67182 w 1033465"/>
                  <a:gd name="connsiteY119" fmla="*/ 405374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46376 w 1033465"/>
                  <a:gd name="connsiteY128" fmla="*/ 367459 h 838042"/>
                  <a:gd name="connsiteX129" fmla="*/ 671537 w 1033465"/>
                  <a:gd name="connsiteY129" fmla="*/ 369304 h 838042"/>
                  <a:gd name="connsiteX130" fmla="*/ 644867 w 1033465"/>
                  <a:gd name="connsiteY130" fmla="*/ 338824 h 838042"/>
                  <a:gd name="connsiteX131" fmla="*/ 646772 w 1033465"/>
                  <a:gd name="connsiteY131" fmla="*/ 333109 h 838042"/>
                  <a:gd name="connsiteX132" fmla="*/ 676403 w 1033465"/>
                  <a:gd name="connsiteY132" fmla="*/ 304962 h 838042"/>
                  <a:gd name="connsiteX133" fmla="*/ 707732 w 1033465"/>
                  <a:gd name="connsiteY133" fmla="*/ 283579 h 838042"/>
                  <a:gd name="connsiteX134" fmla="*/ 743927 w 1033465"/>
                  <a:gd name="connsiteY134" fmla="*/ 251194 h 838042"/>
                  <a:gd name="connsiteX135" fmla="*/ 755357 w 1033465"/>
                  <a:gd name="connsiteY135" fmla="*/ 241669 h 838042"/>
                  <a:gd name="connsiteX136" fmla="*/ 762977 w 1033465"/>
                  <a:gd name="connsiteY136" fmla="*/ 224524 h 838042"/>
                  <a:gd name="connsiteX137" fmla="*/ 768692 w 1033465"/>
                  <a:gd name="connsiteY137" fmla="*/ 213094 h 838042"/>
                  <a:gd name="connsiteX138" fmla="*/ 766787 w 1033465"/>
                  <a:gd name="connsiteY138" fmla="*/ 197854 h 838042"/>
                  <a:gd name="connsiteX139" fmla="*/ 761072 w 1033465"/>
                  <a:gd name="connsiteY139" fmla="*/ 195949 h 838042"/>
                  <a:gd name="connsiteX140" fmla="*/ 740117 w 1033465"/>
                  <a:gd name="connsiteY140" fmla="*/ 197854 h 838042"/>
                  <a:gd name="connsiteX141" fmla="*/ 734402 w 1033465"/>
                  <a:gd name="connsiteY141" fmla="*/ 201664 h 838042"/>
                  <a:gd name="connsiteX142" fmla="*/ 722972 w 1033465"/>
                  <a:gd name="connsiteY142" fmla="*/ 205474 h 838042"/>
                  <a:gd name="connsiteX143" fmla="*/ 719162 w 1033465"/>
                  <a:gd name="connsiteY143" fmla="*/ 211189 h 838042"/>
                  <a:gd name="connsiteX144" fmla="*/ 713447 w 1033465"/>
                  <a:gd name="connsiteY144" fmla="*/ 213094 h 838042"/>
                  <a:gd name="connsiteX145" fmla="*/ 707732 w 1033465"/>
                  <a:gd name="connsiteY145" fmla="*/ 216904 h 838042"/>
                  <a:gd name="connsiteX146" fmla="*/ 702017 w 1033465"/>
                  <a:gd name="connsiteY146" fmla="*/ 222619 h 838042"/>
                  <a:gd name="connsiteX147" fmla="*/ 694397 w 1033465"/>
                  <a:gd name="connsiteY147" fmla="*/ 226429 h 838042"/>
                  <a:gd name="connsiteX148" fmla="*/ 652487 w 1033465"/>
                  <a:gd name="connsiteY148" fmla="*/ 255004 h 838042"/>
                  <a:gd name="connsiteX149" fmla="*/ 639152 w 1033465"/>
                  <a:gd name="connsiteY149" fmla="*/ 266434 h 838042"/>
                  <a:gd name="connsiteX150" fmla="*/ 629627 w 1033465"/>
                  <a:gd name="connsiteY150" fmla="*/ 283579 h 838042"/>
                  <a:gd name="connsiteX151" fmla="*/ 604862 w 1033465"/>
                  <a:gd name="connsiteY151" fmla="*/ 289294 h 838042"/>
                  <a:gd name="connsiteX152" fmla="*/ 591527 w 1033465"/>
                  <a:gd name="connsiteY152" fmla="*/ 293104 h 838042"/>
                  <a:gd name="connsiteX153" fmla="*/ 576287 w 1033465"/>
                  <a:gd name="connsiteY153" fmla="*/ 291199 h 838042"/>
                  <a:gd name="connsiteX154" fmla="*/ 564857 w 1033465"/>
                  <a:gd name="connsiteY154" fmla="*/ 287389 h 838042"/>
                  <a:gd name="connsiteX155" fmla="*/ 553427 w 1033465"/>
                  <a:gd name="connsiteY155" fmla="*/ 283579 h 838042"/>
                  <a:gd name="connsiteX156" fmla="*/ 541997 w 1033465"/>
                  <a:gd name="connsiteY156" fmla="*/ 279769 h 838042"/>
                  <a:gd name="connsiteX157" fmla="*/ 536282 w 1033465"/>
                  <a:gd name="connsiteY157" fmla="*/ 277864 h 838042"/>
                  <a:gd name="connsiteX158" fmla="*/ 530567 w 1033465"/>
                  <a:gd name="connsiteY158" fmla="*/ 274054 h 838042"/>
                  <a:gd name="connsiteX159" fmla="*/ 519137 w 1033465"/>
                  <a:gd name="connsiteY159" fmla="*/ 268339 h 838042"/>
                  <a:gd name="connsiteX160" fmla="*/ 511517 w 1033465"/>
                  <a:gd name="connsiteY160" fmla="*/ 256909 h 838042"/>
                  <a:gd name="connsiteX161" fmla="*/ 507707 w 1033465"/>
                  <a:gd name="connsiteY161" fmla="*/ 235954 h 838042"/>
                  <a:gd name="connsiteX162" fmla="*/ 509612 w 1033465"/>
                  <a:gd name="connsiteY162" fmla="*/ 171184 h 838042"/>
                  <a:gd name="connsiteX163" fmla="*/ 508314 w 1033465"/>
                  <a:gd name="connsiteY163" fmla="*/ 73485 h 838042"/>
                  <a:gd name="connsiteX164" fmla="*/ 454116 w 1033465"/>
                  <a:gd name="connsiteY164" fmla="*/ 11248 h 838042"/>
                  <a:gd name="connsiteX165" fmla="*/ 435401 w 1033465"/>
                  <a:gd name="connsiteY165" fmla="*/ 68523 h 838042"/>
                  <a:gd name="connsiteX166" fmla="*/ 427697 w 1033465"/>
                  <a:gd name="connsiteY166" fmla="*/ 137103 h 838042"/>
                  <a:gd name="connsiteX167" fmla="*/ 420077 w 1033465"/>
                  <a:gd name="connsiteY167" fmla="*/ 169279 h 838042"/>
                  <a:gd name="connsiteX168" fmla="*/ 416267 w 1033465"/>
                  <a:gd name="connsiteY168" fmla="*/ 186424 h 838042"/>
                  <a:gd name="connsiteX169" fmla="*/ 420077 w 1033465"/>
                  <a:gd name="connsiteY169" fmla="*/ 207379 h 838042"/>
                  <a:gd name="connsiteX170" fmla="*/ 423887 w 1033465"/>
                  <a:gd name="connsiteY170" fmla="*/ 213094 h 838042"/>
                  <a:gd name="connsiteX171" fmla="*/ 427697 w 1033465"/>
                  <a:gd name="connsiteY171" fmla="*/ 224524 h 838042"/>
                  <a:gd name="connsiteX172" fmla="*/ 425792 w 1033465"/>
                  <a:gd name="connsiteY172" fmla="*/ 251194 h 838042"/>
                  <a:gd name="connsiteX173" fmla="*/ 420077 w 1033465"/>
                  <a:gd name="connsiteY173" fmla="*/ 253099 h 838042"/>
                  <a:gd name="connsiteX174" fmla="*/ 414362 w 1033465"/>
                  <a:gd name="connsiteY174" fmla="*/ 256909 h 838042"/>
                  <a:gd name="connsiteX175" fmla="*/ 423887 w 1033465"/>
                  <a:gd name="connsiteY175"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67182 w 1033465"/>
                  <a:gd name="connsiteY119" fmla="*/ 405374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46376 w 1033465"/>
                  <a:gd name="connsiteY128" fmla="*/ 367459 h 838042"/>
                  <a:gd name="connsiteX129" fmla="*/ 671537 w 1033465"/>
                  <a:gd name="connsiteY129" fmla="*/ 369304 h 838042"/>
                  <a:gd name="connsiteX130" fmla="*/ 644867 w 1033465"/>
                  <a:gd name="connsiteY130" fmla="*/ 338824 h 838042"/>
                  <a:gd name="connsiteX131" fmla="*/ 676403 w 1033465"/>
                  <a:gd name="connsiteY131" fmla="*/ 304962 h 838042"/>
                  <a:gd name="connsiteX132" fmla="*/ 707732 w 1033465"/>
                  <a:gd name="connsiteY132" fmla="*/ 283579 h 838042"/>
                  <a:gd name="connsiteX133" fmla="*/ 743927 w 1033465"/>
                  <a:gd name="connsiteY133" fmla="*/ 251194 h 838042"/>
                  <a:gd name="connsiteX134" fmla="*/ 755357 w 1033465"/>
                  <a:gd name="connsiteY134" fmla="*/ 241669 h 838042"/>
                  <a:gd name="connsiteX135" fmla="*/ 762977 w 1033465"/>
                  <a:gd name="connsiteY135" fmla="*/ 224524 h 838042"/>
                  <a:gd name="connsiteX136" fmla="*/ 768692 w 1033465"/>
                  <a:gd name="connsiteY136" fmla="*/ 213094 h 838042"/>
                  <a:gd name="connsiteX137" fmla="*/ 766787 w 1033465"/>
                  <a:gd name="connsiteY137" fmla="*/ 197854 h 838042"/>
                  <a:gd name="connsiteX138" fmla="*/ 761072 w 1033465"/>
                  <a:gd name="connsiteY138" fmla="*/ 195949 h 838042"/>
                  <a:gd name="connsiteX139" fmla="*/ 740117 w 1033465"/>
                  <a:gd name="connsiteY139" fmla="*/ 197854 h 838042"/>
                  <a:gd name="connsiteX140" fmla="*/ 734402 w 1033465"/>
                  <a:gd name="connsiteY140" fmla="*/ 201664 h 838042"/>
                  <a:gd name="connsiteX141" fmla="*/ 722972 w 1033465"/>
                  <a:gd name="connsiteY141" fmla="*/ 205474 h 838042"/>
                  <a:gd name="connsiteX142" fmla="*/ 719162 w 1033465"/>
                  <a:gd name="connsiteY142" fmla="*/ 211189 h 838042"/>
                  <a:gd name="connsiteX143" fmla="*/ 713447 w 1033465"/>
                  <a:gd name="connsiteY143" fmla="*/ 213094 h 838042"/>
                  <a:gd name="connsiteX144" fmla="*/ 707732 w 1033465"/>
                  <a:gd name="connsiteY144" fmla="*/ 216904 h 838042"/>
                  <a:gd name="connsiteX145" fmla="*/ 702017 w 1033465"/>
                  <a:gd name="connsiteY145" fmla="*/ 222619 h 838042"/>
                  <a:gd name="connsiteX146" fmla="*/ 694397 w 1033465"/>
                  <a:gd name="connsiteY146" fmla="*/ 226429 h 838042"/>
                  <a:gd name="connsiteX147" fmla="*/ 652487 w 1033465"/>
                  <a:gd name="connsiteY147" fmla="*/ 255004 h 838042"/>
                  <a:gd name="connsiteX148" fmla="*/ 639152 w 1033465"/>
                  <a:gd name="connsiteY148" fmla="*/ 266434 h 838042"/>
                  <a:gd name="connsiteX149" fmla="*/ 629627 w 1033465"/>
                  <a:gd name="connsiteY149" fmla="*/ 283579 h 838042"/>
                  <a:gd name="connsiteX150" fmla="*/ 604862 w 1033465"/>
                  <a:gd name="connsiteY150" fmla="*/ 289294 h 838042"/>
                  <a:gd name="connsiteX151" fmla="*/ 591527 w 1033465"/>
                  <a:gd name="connsiteY151" fmla="*/ 293104 h 838042"/>
                  <a:gd name="connsiteX152" fmla="*/ 576287 w 1033465"/>
                  <a:gd name="connsiteY152" fmla="*/ 291199 h 838042"/>
                  <a:gd name="connsiteX153" fmla="*/ 564857 w 1033465"/>
                  <a:gd name="connsiteY153" fmla="*/ 287389 h 838042"/>
                  <a:gd name="connsiteX154" fmla="*/ 553427 w 1033465"/>
                  <a:gd name="connsiteY154" fmla="*/ 283579 h 838042"/>
                  <a:gd name="connsiteX155" fmla="*/ 541997 w 1033465"/>
                  <a:gd name="connsiteY155" fmla="*/ 279769 h 838042"/>
                  <a:gd name="connsiteX156" fmla="*/ 536282 w 1033465"/>
                  <a:gd name="connsiteY156" fmla="*/ 277864 h 838042"/>
                  <a:gd name="connsiteX157" fmla="*/ 530567 w 1033465"/>
                  <a:gd name="connsiteY157" fmla="*/ 274054 h 838042"/>
                  <a:gd name="connsiteX158" fmla="*/ 519137 w 1033465"/>
                  <a:gd name="connsiteY158" fmla="*/ 268339 h 838042"/>
                  <a:gd name="connsiteX159" fmla="*/ 511517 w 1033465"/>
                  <a:gd name="connsiteY159" fmla="*/ 256909 h 838042"/>
                  <a:gd name="connsiteX160" fmla="*/ 507707 w 1033465"/>
                  <a:gd name="connsiteY160" fmla="*/ 235954 h 838042"/>
                  <a:gd name="connsiteX161" fmla="*/ 509612 w 1033465"/>
                  <a:gd name="connsiteY161" fmla="*/ 171184 h 838042"/>
                  <a:gd name="connsiteX162" fmla="*/ 508314 w 1033465"/>
                  <a:gd name="connsiteY162" fmla="*/ 73485 h 838042"/>
                  <a:gd name="connsiteX163" fmla="*/ 454116 w 1033465"/>
                  <a:gd name="connsiteY163" fmla="*/ 11248 h 838042"/>
                  <a:gd name="connsiteX164" fmla="*/ 435401 w 1033465"/>
                  <a:gd name="connsiteY164" fmla="*/ 68523 h 838042"/>
                  <a:gd name="connsiteX165" fmla="*/ 427697 w 1033465"/>
                  <a:gd name="connsiteY165" fmla="*/ 137103 h 838042"/>
                  <a:gd name="connsiteX166" fmla="*/ 420077 w 1033465"/>
                  <a:gd name="connsiteY166" fmla="*/ 169279 h 838042"/>
                  <a:gd name="connsiteX167" fmla="*/ 416267 w 1033465"/>
                  <a:gd name="connsiteY167" fmla="*/ 186424 h 838042"/>
                  <a:gd name="connsiteX168" fmla="*/ 420077 w 1033465"/>
                  <a:gd name="connsiteY168" fmla="*/ 207379 h 838042"/>
                  <a:gd name="connsiteX169" fmla="*/ 423887 w 1033465"/>
                  <a:gd name="connsiteY169" fmla="*/ 213094 h 838042"/>
                  <a:gd name="connsiteX170" fmla="*/ 427697 w 1033465"/>
                  <a:gd name="connsiteY170" fmla="*/ 224524 h 838042"/>
                  <a:gd name="connsiteX171" fmla="*/ 425792 w 1033465"/>
                  <a:gd name="connsiteY171" fmla="*/ 251194 h 838042"/>
                  <a:gd name="connsiteX172" fmla="*/ 420077 w 1033465"/>
                  <a:gd name="connsiteY172" fmla="*/ 253099 h 838042"/>
                  <a:gd name="connsiteX173" fmla="*/ 414362 w 1033465"/>
                  <a:gd name="connsiteY173" fmla="*/ 256909 h 838042"/>
                  <a:gd name="connsiteX174" fmla="*/ 423887 w 1033465"/>
                  <a:gd name="connsiteY174"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67182 w 1033465"/>
                  <a:gd name="connsiteY119" fmla="*/ 405374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46376 w 1033465"/>
                  <a:gd name="connsiteY128" fmla="*/ 367459 h 838042"/>
                  <a:gd name="connsiteX129" fmla="*/ 671537 w 1033465"/>
                  <a:gd name="connsiteY129" fmla="*/ 369304 h 838042"/>
                  <a:gd name="connsiteX130" fmla="*/ 644867 w 1033465"/>
                  <a:gd name="connsiteY130" fmla="*/ 338824 h 838042"/>
                  <a:gd name="connsiteX131" fmla="*/ 676403 w 1033465"/>
                  <a:gd name="connsiteY131" fmla="*/ 304962 h 838042"/>
                  <a:gd name="connsiteX132" fmla="*/ 707732 w 1033465"/>
                  <a:gd name="connsiteY132" fmla="*/ 283579 h 838042"/>
                  <a:gd name="connsiteX133" fmla="*/ 743927 w 1033465"/>
                  <a:gd name="connsiteY133" fmla="*/ 251194 h 838042"/>
                  <a:gd name="connsiteX134" fmla="*/ 755357 w 1033465"/>
                  <a:gd name="connsiteY134" fmla="*/ 241669 h 838042"/>
                  <a:gd name="connsiteX135" fmla="*/ 762977 w 1033465"/>
                  <a:gd name="connsiteY135" fmla="*/ 224524 h 838042"/>
                  <a:gd name="connsiteX136" fmla="*/ 768692 w 1033465"/>
                  <a:gd name="connsiteY136" fmla="*/ 213094 h 838042"/>
                  <a:gd name="connsiteX137" fmla="*/ 766787 w 1033465"/>
                  <a:gd name="connsiteY137" fmla="*/ 197854 h 838042"/>
                  <a:gd name="connsiteX138" fmla="*/ 761072 w 1033465"/>
                  <a:gd name="connsiteY138" fmla="*/ 195949 h 838042"/>
                  <a:gd name="connsiteX139" fmla="*/ 740117 w 1033465"/>
                  <a:gd name="connsiteY139" fmla="*/ 197854 h 838042"/>
                  <a:gd name="connsiteX140" fmla="*/ 734402 w 1033465"/>
                  <a:gd name="connsiteY140" fmla="*/ 201664 h 838042"/>
                  <a:gd name="connsiteX141" fmla="*/ 722972 w 1033465"/>
                  <a:gd name="connsiteY141" fmla="*/ 205474 h 838042"/>
                  <a:gd name="connsiteX142" fmla="*/ 719162 w 1033465"/>
                  <a:gd name="connsiteY142" fmla="*/ 211189 h 838042"/>
                  <a:gd name="connsiteX143" fmla="*/ 713447 w 1033465"/>
                  <a:gd name="connsiteY143" fmla="*/ 213094 h 838042"/>
                  <a:gd name="connsiteX144" fmla="*/ 707732 w 1033465"/>
                  <a:gd name="connsiteY144" fmla="*/ 216904 h 838042"/>
                  <a:gd name="connsiteX145" fmla="*/ 702017 w 1033465"/>
                  <a:gd name="connsiteY145" fmla="*/ 222619 h 838042"/>
                  <a:gd name="connsiteX146" fmla="*/ 694397 w 1033465"/>
                  <a:gd name="connsiteY146" fmla="*/ 226429 h 838042"/>
                  <a:gd name="connsiteX147" fmla="*/ 652487 w 1033465"/>
                  <a:gd name="connsiteY147" fmla="*/ 255004 h 838042"/>
                  <a:gd name="connsiteX148" fmla="*/ 639152 w 1033465"/>
                  <a:gd name="connsiteY148" fmla="*/ 266434 h 838042"/>
                  <a:gd name="connsiteX149" fmla="*/ 629627 w 1033465"/>
                  <a:gd name="connsiteY149" fmla="*/ 283579 h 838042"/>
                  <a:gd name="connsiteX150" fmla="*/ 604862 w 1033465"/>
                  <a:gd name="connsiteY150" fmla="*/ 289294 h 838042"/>
                  <a:gd name="connsiteX151" fmla="*/ 591527 w 1033465"/>
                  <a:gd name="connsiteY151" fmla="*/ 293104 h 838042"/>
                  <a:gd name="connsiteX152" fmla="*/ 576287 w 1033465"/>
                  <a:gd name="connsiteY152" fmla="*/ 291199 h 838042"/>
                  <a:gd name="connsiteX153" fmla="*/ 564857 w 1033465"/>
                  <a:gd name="connsiteY153" fmla="*/ 287389 h 838042"/>
                  <a:gd name="connsiteX154" fmla="*/ 553427 w 1033465"/>
                  <a:gd name="connsiteY154" fmla="*/ 283579 h 838042"/>
                  <a:gd name="connsiteX155" fmla="*/ 541997 w 1033465"/>
                  <a:gd name="connsiteY155" fmla="*/ 279769 h 838042"/>
                  <a:gd name="connsiteX156" fmla="*/ 536282 w 1033465"/>
                  <a:gd name="connsiteY156" fmla="*/ 277864 h 838042"/>
                  <a:gd name="connsiteX157" fmla="*/ 530567 w 1033465"/>
                  <a:gd name="connsiteY157" fmla="*/ 274054 h 838042"/>
                  <a:gd name="connsiteX158" fmla="*/ 519137 w 1033465"/>
                  <a:gd name="connsiteY158" fmla="*/ 268339 h 838042"/>
                  <a:gd name="connsiteX159" fmla="*/ 511517 w 1033465"/>
                  <a:gd name="connsiteY159" fmla="*/ 256909 h 838042"/>
                  <a:gd name="connsiteX160" fmla="*/ 507707 w 1033465"/>
                  <a:gd name="connsiteY160" fmla="*/ 235954 h 838042"/>
                  <a:gd name="connsiteX161" fmla="*/ 509612 w 1033465"/>
                  <a:gd name="connsiteY161" fmla="*/ 171184 h 838042"/>
                  <a:gd name="connsiteX162" fmla="*/ 508314 w 1033465"/>
                  <a:gd name="connsiteY162" fmla="*/ 73485 h 838042"/>
                  <a:gd name="connsiteX163" fmla="*/ 454116 w 1033465"/>
                  <a:gd name="connsiteY163" fmla="*/ 11248 h 838042"/>
                  <a:gd name="connsiteX164" fmla="*/ 435401 w 1033465"/>
                  <a:gd name="connsiteY164" fmla="*/ 68523 h 838042"/>
                  <a:gd name="connsiteX165" fmla="*/ 427697 w 1033465"/>
                  <a:gd name="connsiteY165" fmla="*/ 137103 h 838042"/>
                  <a:gd name="connsiteX166" fmla="*/ 420077 w 1033465"/>
                  <a:gd name="connsiteY166" fmla="*/ 169279 h 838042"/>
                  <a:gd name="connsiteX167" fmla="*/ 416267 w 1033465"/>
                  <a:gd name="connsiteY167" fmla="*/ 186424 h 838042"/>
                  <a:gd name="connsiteX168" fmla="*/ 420077 w 1033465"/>
                  <a:gd name="connsiteY168" fmla="*/ 207379 h 838042"/>
                  <a:gd name="connsiteX169" fmla="*/ 423887 w 1033465"/>
                  <a:gd name="connsiteY169" fmla="*/ 213094 h 838042"/>
                  <a:gd name="connsiteX170" fmla="*/ 427697 w 1033465"/>
                  <a:gd name="connsiteY170" fmla="*/ 224524 h 838042"/>
                  <a:gd name="connsiteX171" fmla="*/ 425792 w 1033465"/>
                  <a:gd name="connsiteY171" fmla="*/ 251194 h 838042"/>
                  <a:gd name="connsiteX172" fmla="*/ 420077 w 1033465"/>
                  <a:gd name="connsiteY172" fmla="*/ 253099 h 838042"/>
                  <a:gd name="connsiteX173" fmla="*/ 414362 w 1033465"/>
                  <a:gd name="connsiteY173" fmla="*/ 256909 h 838042"/>
                  <a:gd name="connsiteX174" fmla="*/ 423887 w 1033465"/>
                  <a:gd name="connsiteY174"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67182 w 1033465"/>
                  <a:gd name="connsiteY119" fmla="*/ 405374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46376 w 1033465"/>
                  <a:gd name="connsiteY128" fmla="*/ 367459 h 838042"/>
                  <a:gd name="connsiteX129" fmla="*/ 671537 w 1033465"/>
                  <a:gd name="connsiteY129" fmla="*/ 369304 h 838042"/>
                  <a:gd name="connsiteX130" fmla="*/ 644867 w 1033465"/>
                  <a:gd name="connsiteY130" fmla="*/ 338824 h 838042"/>
                  <a:gd name="connsiteX131" fmla="*/ 676403 w 1033465"/>
                  <a:gd name="connsiteY131" fmla="*/ 304962 h 838042"/>
                  <a:gd name="connsiteX132" fmla="*/ 707732 w 1033465"/>
                  <a:gd name="connsiteY132" fmla="*/ 283579 h 838042"/>
                  <a:gd name="connsiteX133" fmla="*/ 743927 w 1033465"/>
                  <a:gd name="connsiteY133" fmla="*/ 251194 h 838042"/>
                  <a:gd name="connsiteX134" fmla="*/ 755357 w 1033465"/>
                  <a:gd name="connsiteY134" fmla="*/ 241669 h 838042"/>
                  <a:gd name="connsiteX135" fmla="*/ 762977 w 1033465"/>
                  <a:gd name="connsiteY135" fmla="*/ 224524 h 838042"/>
                  <a:gd name="connsiteX136" fmla="*/ 768692 w 1033465"/>
                  <a:gd name="connsiteY136" fmla="*/ 213094 h 838042"/>
                  <a:gd name="connsiteX137" fmla="*/ 766787 w 1033465"/>
                  <a:gd name="connsiteY137" fmla="*/ 197854 h 838042"/>
                  <a:gd name="connsiteX138" fmla="*/ 761072 w 1033465"/>
                  <a:gd name="connsiteY138" fmla="*/ 195949 h 838042"/>
                  <a:gd name="connsiteX139" fmla="*/ 740117 w 1033465"/>
                  <a:gd name="connsiteY139" fmla="*/ 197854 h 838042"/>
                  <a:gd name="connsiteX140" fmla="*/ 734402 w 1033465"/>
                  <a:gd name="connsiteY140" fmla="*/ 201664 h 838042"/>
                  <a:gd name="connsiteX141" fmla="*/ 722972 w 1033465"/>
                  <a:gd name="connsiteY141" fmla="*/ 205474 h 838042"/>
                  <a:gd name="connsiteX142" fmla="*/ 719162 w 1033465"/>
                  <a:gd name="connsiteY142" fmla="*/ 211189 h 838042"/>
                  <a:gd name="connsiteX143" fmla="*/ 713447 w 1033465"/>
                  <a:gd name="connsiteY143" fmla="*/ 213094 h 838042"/>
                  <a:gd name="connsiteX144" fmla="*/ 707732 w 1033465"/>
                  <a:gd name="connsiteY144" fmla="*/ 216904 h 838042"/>
                  <a:gd name="connsiteX145" fmla="*/ 702017 w 1033465"/>
                  <a:gd name="connsiteY145" fmla="*/ 222619 h 838042"/>
                  <a:gd name="connsiteX146" fmla="*/ 694397 w 1033465"/>
                  <a:gd name="connsiteY146" fmla="*/ 226429 h 838042"/>
                  <a:gd name="connsiteX147" fmla="*/ 652487 w 1033465"/>
                  <a:gd name="connsiteY147" fmla="*/ 255004 h 838042"/>
                  <a:gd name="connsiteX148" fmla="*/ 639152 w 1033465"/>
                  <a:gd name="connsiteY148" fmla="*/ 266434 h 838042"/>
                  <a:gd name="connsiteX149" fmla="*/ 629627 w 1033465"/>
                  <a:gd name="connsiteY149" fmla="*/ 283579 h 838042"/>
                  <a:gd name="connsiteX150" fmla="*/ 604862 w 1033465"/>
                  <a:gd name="connsiteY150" fmla="*/ 289294 h 838042"/>
                  <a:gd name="connsiteX151" fmla="*/ 591527 w 1033465"/>
                  <a:gd name="connsiteY151" fmla="*/ 293104 h 838042"/>
                  <a:gd name="connsiteX152" fmla="*/ 576287 w 1033465"/>
                  <a:gd name="connsiteY152" fmla="*/ 291199 h 838042"/>
                  <a:gd name="connsiteX153" fmla="*/ 564857 w 1033465"/>
                  <a:gd name="connsiteY153" fmla="*/ 287389 h 838042"/>
                  <a:gd name="connsiteX154" fmla="*/ 553427 w 1033465"/>
                  <a:gd name="connsiteY154" fmla="*/ 283579 h 838042"/>
                  <a:gd name="connsiteX155" fmla="*/ 541997 w 1033465"/>
                  <a:gd name="connsiteY155" fmla="*/ 279769 h 838042"/>
                  <a:gd name="connsiteX156" fmla="*/ 536282 w 1033465"/>
                  <a:gd name="connsiteY156" fmla="*/ 277864 h 838042"/>
                  <a:gd name="connsiteX157" fmla="*/ 530567 w 1033465"/>
                  <a:gd name="connsiteY157" fmla="*/ 274054 h 838042"/>
                  <a:gd name="connsiteX158" fmla="*/ 519137 w 1033465"/>
                  <a:gd name="connsiteY158" fmla="*/ 268339 h 838042"/>
                  <a:gd name="connsiteX159" fmla="*/ 511517 w 1033465"/>
                  <a:gd name="connsiteY159" fmla="*/ 256909 h 838042"/>
                  <a:gd name="connsiteX160" fmla="*/ 507707 w 1033465"/>
                  <a:gd name="connsiteY160" fmla="*/ 235954 h 838042"/>
                  <a:gd name="connsiteX161" fmla="*/ 509612 w 1033465"/>
                  <a:gd name="connsiteY161" fmla="*/ 171184 h 838042"/>
                  <a:gd name="connsiteX162" fmla="*/ 508314 w 1033465"/>
                  <a:gd name="connsiteY162" fmla="*/ 73485 h 838042"/>
                  <a:gd name="connsiteX163" fmla="*/ 454116 w 1033465"/>
                  <a:gd name="connsiteY163" fmla="*/ 11248 h 838042"/>
                  <a:gd name="connsiteX164" fmla="*/ 435401 w 1033465"/>
                  <a:gd name="connsiteY164" fmla="*/ 68523 h 838042"/>
                  <a:gd name="connsiteX165" fmla="*/ 427697 w 1033465"/>
                  <a:gd name="connsiteY165" fmla="*/ 137103 h 838042"/>
                  <a:gd name="connsiteX166" fmla="*/ 420077 w 1033465"/>
                  <a:gd name="connsiteY166" fmla="*/ 169279 h 838042"/>
                  <a:gd name="connsiteX167" fmla="*/ 416267 w 1033465"/>
                  <a:gd name="connsiteY167" fmla="*/ 186424 h 838042"/>
                  <a:gd name="connsiteX168" fmla="*/ 420077 w 1033465"/>
                  <a:gd name="connsiteY168" fmla="*/ 207379 h 838042"/>
                  <a:gd name="connsiteX169" fmla="*/ 423887 w 1033465"/>
                  <a:gd name="connsiteY169" fmla="*/ 213094 h 838042"/>
                  <a:gd name="connsiteX170" fmla="*/ 427697 w 1033465"/>
                  <a:gd name="connsiteY170" fmla="*/ 224524 h 838042"/>
                  <a:gd name="connsiteX171" fmla="*/ 425792 w 1033465"/>
                  <a:gd name="connsiteY171" fmla="*/ 251194 h 838042"/>
                  <a:gd name="connsiteX172" fmla="*/ 420077 w 1033465"/>
                  <a:gd name="connsiteY172" fmla="*/ 253099 h 838042"/>
                  <a:gd name="connsiteX173" fmla="*/ 414362 w 1033465"/>
                  <a:gd name="connsiteY173" fmla="*/ 256909 h 838042"/>
                  <a:gd name="connsiteX174" fmla="*/ 423887 w 1033465"/>
                  <a:gd name="connsiteY174"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67182 w 1033465"/>
                  <a:gd name="connsiteY119" fmla="*/ 405374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46376 w 1033465"/>
                  <a:gd name="connsiteY128" fmla="*/ 367459 h 838042"/>
                  <a:gd name="connsiteX129" fmla="*/ 671537 w 1033465"/>
                  <a:gd name="connsiteY129" fmla="*/ 369304 h 838042"/>
                  <a:gd name="connsiteX130" fmla="*/ 644867 w 1033465"/>
                  <a:gd name="connsiteY130" fmla="*/ 338824 h 838042"/>
                  <a:gd name="connsiteX131" fmla="*/ 676403 w 1033465"/>
                  <a:gd name="connsiteY131" fmla="*/ 304962 h 838042"/>
                  <a:gd name="connsiteX132" fmla="*/ 707732 w 1033465"/>
                  <a:gd name="connsiteY132" fmla="*/ 283579 h 838042"/>
                  <a:gd name="connsiteX133" fmla="*/ 743927 w 1033465"/>
                  <a:gd name="connsiteY133" fmla="*/ 251194 h 838042"/>
                  <a:gd name="connsiteX134" fmla="*/ 755357 w 1033465"/>
                  <a:gd name="connsiteY134" fmla="*/ 241669 h 838042"/>
                  <a:gd name="connsiteX135" fmla="*/ 762977 w 1033465"/>
                  <a:gd name="connsiteY135" fmla="*/ 224524 h 838042"/>
                  <a:gd name="connsiteX136" fmla="*/ 768692 w 1033465"/>
                  <a:gd name="connsiteY136" fmla="*/ 213094 h 838042"/>
                  <a:gd name="connsiteX137" fmla="*/ 766787 w 1033465"/>
                  <a:gd name="connsiteY137" fmla="*/ 197854 h 838042"/>
                  <a:gd name="connsiteX138" fmla="*/ 761072 w 1033465"/>
                  <a:gd name="connsiteY138" fmla="*/ 195949 h 838042"/>
                  <a:gd name="connsiteX139" fmla="*/ 740117 w 1033465"/>
                  <a:gd name="connsiteY139" fmla="*/ 197854 h 838042"/>
                  <a:gd name="connsiteX140" fmla="*/ 734402 w 1033465"/>
                  <a:gd name="connsiteY140" fmla="*/ 201664 h 838042"/>
                  <a:gd name="connsiteX141" fmla="*/ 722972 w 1033465"/>
                  <a:gd name="connsiteY141" fmla="*/ 205474 h 838042"/>
                  <a:gd name="connsiteX142" fmla="*/ 719162 w 1033465"/>
                  <a:gd name="connsiteY142" fmla="*/ 211189 h 838042"/>
                  <a:gd name="connsiteX143" fmla="*/ 713447 w 1033465"/>
                  <a:gd name="connsiteY143" fmla="*/ 213094 h 838042"/>
                  <a:gd name="connsiteX144" fmla="*/ 707732 w 1033465"/>
                  <a:gd name="connsiteY144" fmla="*/ 216904 h 838042"/>
                  <a:gd name="connsiteX145" fmla="*/ 702017 w 1033465"/>
                  <a:gd name="connsiteY145" fmla="*/ 222619 h 838042"/>
                  <a:gd name="connsiteX146" fmla="*/ 694397 w 1033465"/>
                  <a:gd name="connsiteY146" fmla="*/ 226429 h 838042"/>
                  <a:gd name="connsiteX147" fmla="*/ 652487 w 1033465"/>
                  <a:gd name="connsiteY147" fmla="*/ 255004 h 838042"/>
                  <a:gd name="connsiteX148" fmla="*/ 639152 w 1033465"/>
                  <a:gd name="connsiteY148" fmla="*/ 266434 h 838042"/>
                  <a:gd name="connsiteX149" fmla="*/ 629627 w 1033465"/>
                  <a:gd name="connsiteY149" fmla="*/ 283579 h 838042"/>
                  <a:gd name="connsiteX150" fmla="*/ 604862 w 1033465"/>
                  <a:gd name="connsiteY150" fmla="*/ 289294 h 838042"/>
                  <a:gd name="connsiteX151" fmla="*/ 591527 w 1033465"/>
                  <a:gd name="connsiteY151" fmla="*/ 293104 h 838042"/>
                  <a:gd name="connsiteX152" fmla="*/ 576287 w 1033465"/>
                  <a:gd name="connsiteY152" fmla="*/ 291199 h 838042"/>
                  <a:gd name="connsiteX153" fmla="*/ 564857 w 1033465"/>
                  <a:gd name="connsiteY153" fmla="*/ 287389 h 838042"/>
                  <a:gd name="connsiteX154" fmla="*/ 553427 w 1033465"/>
                  <a:gd name="connsiteY154" fmla="*/ 283579 h 838042"/>
                  <a:gd name="connsiteX155" fmla="*/ 541997 w 1033465"/>
                  <a:gd name="connsiteY155" fmla="*/ 279769 h 838042"/>
                  <a:gd name="connsiteX156" fmla="*/ 536282 w 1033465"/>
                  <a:gd name="connsiteY156" fmla="*/ 277864 h 838042"/>
                  <a:gd name="connsiteX157" fmla="*/ 530567 w 1033465"/>
                  <a:gd name="connsiteY157" fmla="*/ 274054 h 838042"/>
                  <a:gd name="connsiteX158" fmla="*/ 519137 w 1033465"/>
                  <a:gd name="connsiteY158" fmla="*/ 268339 h 838042"/>
                  <a:gd name="connsiteX159" fmla="*/ 511517 w 1033465"/>
                  <a:gd name="connsiteY159" fmla="*/ 256909 h 838042"/>
                  <a:gd name="connsiteX160" fmla="*/ 507707 w 1033465"/>
                  <a:gd name="connsiteY160" fmla="*/ 235954 h 838042"/>
                  <a:gd name="connsiteX161" fmla="*/ 509612 w 1033465"/>
                  <a:gd name="connsiteY161" fmla="*/ 171184 h 838042"/>
                  <a:gd name="connsiteX162" fmla="*/ 508314 w 1033465"/>
                  <a:gd name="connsiteY162" fmla="*/ 73485 h 838042"/>
                  <a:gd name="connsiteX163" fmla="*/ 454116 w 1033465"/>
                  <a:gd name="connsiteY163" fmla="*/ 11248 h 838042"/>
                  <a:gd name="connsiteX164" fmla="*/ 435401 w 1033465"/>
                  <a:gd name="connsiteY164" fmla="*/ 68523 h 838042"/>
                  <a:gd name="connsiteX165" fmla="*/ 427697 w 1033465"/>
                  <a:gd name="connsiteY165" fmla="*/ 137103 h 838042"/>
                  <a:gd name="connsiteX166" fmla="*/ 420077 w 1033465"/>
                  <a:gd name="connsiteY166" fmla="*/ 169279 h 838042"/>
                  <a:gd name="connsiteX167" fmla="*/ 416267 w 1033465"/>
                  <a:gd name="connsiteY167" fmla="*/ 186424 h 838042"/>
                  <a:gd name="connsiteX168" fmla="*/ 420077 w 1033465"/>
                  <a:gd name="connsiteY168" fmla="*/ 207379 h 838042"/>
                  <a:gd name="connsiteX169" fmla="*/ 423887 w 1033465"/>
                  <a:gd name="connsiteY169" fmla="*/ 213094 h 838042"/>
                  <a:gd name="connsiteX170" fmla="*/ 427697 w 1033465"/>
                  <a:gd name="connsiteY170" fmla="*/ 224524 h 838042"/>
                  <a:gd name="connsiteX171" fmla="*/ 425792 w 1033465"/>
                  <a:gd name="connsiteY171" fmla="*/ 251194 h 838042"/>
                  <a:gd name="connsiteX172" fmla="*/ 420077 w 1033465"/>
                  <a:gd name="connsiteY172" fmla="*/ 253099 h 838042"/>
                  <a:gd name="connsiteX173" fmla="*/ 414362 w 1033465"/>
                  <a:gd name="connsiteY173" fmla="*/ 256909 h 838042"/>
                  <a:gd name="connsiteX174" fmla="*/ 423887 w 1033465"/>
                  <a:gd name="connsiteY174"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67182 w 1033465"/>
                  <a:gd name="connsiteY119" fmla="*/ 405374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55811 w 1033465"/>
                  <a:gd name="connsiteY128" fmla="*/ 361702 h 838042"/>
                  <a:gd name="connsiteX129" fmla="*/ 671537 w 1033465"/>
                  <a:gd name="connsiteY129" fmla="*/ 369304 h 838042"/>
                  <a:gd name="connsiteX130" fmla="*/ 644867 w 1033465"/>
                  <a:gd name="connsiteY130" fmla="*/ 338824 h 838042"/>
                  <a:gd name="connsiteX131" fmla="*/ 676403 w 1033465"/>
                  <a:gd name="connsiteY131" fmla="*/ 304962 h 838042"/>
                  <a:gd name="connsiteX132" fmla="*/ 707732 w 1033465"/>
                  <a:gd name="connsiteY132" fmla="*/ 283579 h 838042"/>
                  <a:gd name="connsiteX133" fmla="*/ 743927 w 1033465"/>
                  <a:gd name="connsiteY133" fmla="*/ 251194 h 838042"/>
                  <a:gd name="connsiteX134" fmla="*/ 755357 w 1033465"/>
                  <a:gd name="connsiteY134" fmla="*/ 241669 h 838042"/>
                  <a:gd name="connsiteX135" fmla="*/ 762977 w 1033465"/>
                  <a:gd name="connsiteY135" fmla="*/ 224524 h 838042"/>
                  <a:gd name="connsiteX136" fmla="*/ 768692 w 1033465"/>
                  <a:gd name="connsiteY136" fmla="*/ 213094 h 838042"/>
                  <a:gd name="connsiteX137" fmla="*/ 766787 w 1033465"/>
                  <a:gd name="connsiteY137" fmla="*/ 197854 h 838042"/>
                  <a:gd name="connsiteX138" fmla="*/ 761072 w 1033465"/>
                  <a:gd name="connsiteY138" fmla="*/ 195949 h 838042"/>
                  <a:gd name="connsiteX139" fmla="*/ 740117 w 1033465"/>
                  <a:gd name="connsiteY139" fmla="*/ 197854 h 838042"/>
                  <a:gd name="connsiteX140" fmla="*/ 734402 w 1033465"/>
                  <a:gd name="connsiteY140" fmla="*/ 201664 h 838042"/>
                  <a:gd name="connsiteX141" fmla="*/ 722972 w 1033465"/>
                  <a:gd name="connsiteY141" fmla="*/ 205474 h 838042"/>
                  <a:gd name="connsiteX142" fmla="*/ 719162 w 1033465"/>
                  <a:gd name="connsiteY142" fmla="*/ 211189 h 838042"/>
                  <a:gd name="connsiteX143" fmla="*/ 713447 w 1033465"/>
                  <a:gd name="connsiteY143" fmla="*/ 213094 h 838042"/>
                  <a:gd name="connsiteX144" fmla="*/ 707732 w 1033465"/>
                  <a:gd name="connsiteY144" fmla="*/ 216904 h 838042"/>
                  <a:gd name="connsiteX145" fmla="*/ 702017 w 1033465"/>
                  <a:gd name="connsiteY145" fmla="*/ 222619 h 838042"/>
                  <a:gd name="connsiteX146" fmla="*/ 694397 w 1033465"/>
                  <a:gd name="connsiteY146" fmla="*/ 226429 h 838042"/>
                  <a:gd name="connsiteX147" fmla="*/ 652487 w 1033465"/>
                  <a:gd name="connsiteY147" fmla="*/ 255004 h 838042"/>
                  <a:gd name="connsiteX148" fmla="*/ 639152 w 1033465"/>
                  <a:gd name="connsiteY148" fmla="*/ 266434 h 838042"/>
                  <a:gd name="connsiteX149" fmla="*/ 629627 w 1033465"/>
                  <a:gd name="connsiteY149" fmla="*/ 283579 h 838042"/>
                  <a:gd name="connsiteX150" fmla="*/ 604862 w 1033465"/>
                  <a:gd name="connsiteY150" fmla="*/ 289294 h 838042"/>
                  <a:gd name="connsiteX151" fmla="*/ 591527 w 1033465"/>
                  <a:gd name="connsiteY151" fmla="*/ 293104 h 838042"/>
                  <a:gd name="connsiteX152" fmla="*/ 576287 w 1033465"/>
                  <a:gd name="connsiteY152" fmla="*/ 291199 h 838042"/>
                  <a:gd name="connsiteX153" fmla="*/ 564857 w 1033465"/>
                  <a:gd name="connsiteY153" fmla="*/ 287389 h 838042"/>
                  <a:gd name="connsiteX154" fmla="*/ 553427 w 1033465"/>
                  <a:gd name="connsiteY154" fmla="*/ 283579 h 838042"/>
                  <a:gd name="connsiteX155" fmla="*/ 541997 w 1033465"/>
                  <a:gd name="connsiteY155" fmla="*/ 279769 h 838042"/>
                  <a:gd name="connsiteX156" fmla="*/ 536282 w 1033465"/>
                  <a:gd name="connsiteY156" fmla="*/ 277864 h 838042"/>
                  <a:gd name="connsiteX157" fmla="*/ 530567 w 1033465"/>
                  <a:gd name="connsiteY157" fmla="*/ 274054 h 838042"/>
                  <a:gd name="connsiteX158" fmla="*/ 519137 w 1033465"/>
                  <a:gd name="connsiteY158" fmla="*/ 268339 h 838042"/>
                  <a:gd name="connsiteX159" fmla="*/ 511517 w 1033465"/>
                  <a:gd name="connsiteY159" fmla="*/ 256909 h 838042"/>
                  <a:gd name="connsiteX160" fmla="*/ 507707 w 1033465"/>
                  <a:gd name="connsiteY160" fmla="*/ 235954 h 838042"/>
                  <a:gd name="connsiteX161" fmla="*/ 509612 w 1033465"/>
                  <a:gd name="connsiteY161" fmla="*/ 171184 h 838042"/>
                  <a:gd name="connsiteX162" fmla="*/ 508314 w 1033465"/>
                  <a:gd name="connsiteY162" fmla="*/ 73485 h 838042"/>
                  <a:gd name="connsiteX163" fmla="*/ 454116 w 1033465"/>
                  <a:gd name="connsiteY163" fmla="*/ 11248 h 838042"/>
                  <a:gd name="connsiteX164" fmla="*/ 435401 w 1033465"/>
                  <a:gd name="connsiteY164" fmla="*/ 68523 h 838042"/>
                  <a:gd name="connsiteX165" fmla="*/ 427697 w 1033465"/>
                  <a:gd name="connsiteY165" fmla="*/ 137103 h 838042"/>
                  <a:gd name="connsiteX166" fmla="*/ 420077 w 1033465"/>
                  <a:gd name="connsiteY166" fmla="*/ 169279 h 838042"/>
                  <a:gd name="connsiteX167" fmla="*/ 416267 w 1033465"/>
                  <a:gd name="connsiteY167" fmla="*/ 186424 h 838042"/>
                  <a:gd name="connsiteX168" fmla="*/ 420077 w 1033465"/>
                  <a:gd name="connsiteY168" fmla="*/ 207379 h 838042"/>
                  <a:gd name="connsiteX169" fmla="*/ 423887 w 1033465"/>
                  <a:gd name="connsiteY169" fmla="*/ 213094 h 838042"/>
                  <a:gd name="connsiteX170" fmla="*/ 427697 w 1033465"/>
                  <a:gd name="connsiteY170" fmla="*/ 224524 h 838042"/>
                  <a:gd name="connsiteX171" fmla="*/ 425792 w 1033465"/>
                  <a:gd name="connsiteY171" fmla="*/ 251194 h 838042"/>
                  <a:gd name="connsiteX172" fmla="*/ 420077 w 1033465"/>
                  <a:gd name="connsiteY172" fmla="*/ 253099 h 838042"/>
                  <a:gd name="connsiteX173" fmla="*/ 414362 w 1033465"/>
                  <a:gd name="connsiteY173" fmla="*/ 256909 h 838042"/>
                  <a:gd name="connsiteX174" fmla="*/ 423887 w 1033465"/>
                  <a:gd name="connsiteY174"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67182 w 1033465"/>
                  <a:gd name="connsiteY119" fmla="*/ 405374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55811 w 1033465"/>
                  <a:gd name="connsiteY128" fmla="*/ 361702 h 838042"/>
                  <a:gd name="connsiteX129" fmla="*/ 671537 w 1033465"/>
                  <a:gd name="connsiteY129" fmla="*/ 369304 h 838042"/>
                  <a:gd name="connsiteX130" fmla="*/ 644867 w 1033465"/>
                  <a:gd name="connsiteY130" fmla="*/ 338824 h 838042"/>
                  <a:gd name="connsiteX131" fmla="*/ 676403 w 1033465"/>
                  <a:gd name="connsiteY131" fmla="*/ 304962 h 838042"/>
                  <a:gd name="connsiteX132" fmla="*/ 707732 w 1033465"/>
                  <a:gd name="connsiteY132" fmla="*/ 283579 h 838042"/>
                  <a:gd name="connsiteX133" fmla="*/ 743927 w 1033465"/>
                  <a:gd name="connsiteY133" fmla="*/ 251194 h 838042"/>
                  <a:gd name="connsiteX134" fmla="*/ 755357 w 1033465"/>
                  <a:gd name="connsiteY134" fmla="*/ 241669 h 838042"/>
                  <a:gd name="connsiteX135" fmla="*/ 762977 w 1033465"/>
                  <a:gd name="connsiteY135" fmla="*/ 224524 h 838042"/>
                  <a:gd name="connsiteX136" fmla="*/ 766787 w 1033465"/>
                  <a:gd name="connsiteY136" fmla="*/ 197854 h 838042"/>
                  <a:gd name="connsiteX137" fmla="*/ 761072 w 1033465"/>
                  <a:gd name="connsiteY137" fmla="*/ 195949 h 838042"/>
                  <a:gd name="connsiteX138" fmla="*/ 740117 w 1033465"/>
                  <a:gd name="connsiteY138" fmla="*/ 197854 h 838042"/>
                  <a:gd name="connsiteX139" fmla="*/ 734402 w 1033465"/>
                  <a:gd name="connsiteY139" fmla="*/ 201664 h 838042"/>
                  <a:gd name="connsiteX140" fmla="*/ 722972 w 1033465"/>
                  <a:gd name="connsiteY140" fmla="*/ 205474 h 838042"/>
                  <a:gd name="connsiteX141" fmla="*/ 719162 w 1033465"/>
                  <a:gd name="connsiteY141" fmla="*/ 211189 h 838042"/>
                  <a:gd name="connsiteX142" fmla="*/ 713447 w 1033465"/>
                  <a:gd name="connsiteY142" fmla="*/ 213094 h 838042"/>
                  <a:gd name="connsiteX143" fmla="*/ 707732 w 1033465"/>
                  <a:gd name="connsiteY143" fmla="*/ 216904 h 838042"/>
                  <a:gd name="connsiteX144" fmla="*/ 702017 w 1033465"/>
                  <a:gd name="connsiteY144" fmla="*/ 222619 h 838042"/>
                  <a:gd name="connsiteX145" fmla="*/ 694397 w 1033465"/>
                  <a:gd name="connsiteY145" fmla="*/ 226429 h 838042"/>
                  <a:gd name="connsiteX146" fmla="*/ 652487 w 1033465"/>
                  <a:gd name="connsiteY146" fmla="*/ 255004 h 838042"/>
                  <a:gd name="connsiteX147" fmla="*/ 639152 w 1033465"/>
                  <a:gd name="connsiteY147" fmla="*/ 266434 h 838042"/>
                  <a:gd name="connsiteX148" fmla="*/ 629627 w 1033465"/>
                  <a:gd name="connsiteY148" fmla="*/ 283579 h 838042"/>
                  <a:gd name="connsiteX149" fmla="*/ 604862 w 1033465"/>
                  <a:gd name="connsiteY149" fmla="*/ 289294 h 838042"/>
                  <a:gd name="connsiteX150" fmla="*/ 591527 w 1033465"/>
                  <a:gd name="connsiteY150" fmla="*/ 293104 h 838042"/>
                  <a:gd name="connsiteX151" fmla="*/ 576287 w 1033465"/>
                  <a:gd name="connsiteY151" fmla="*/ 291199 h 838042"/>
                  <a:gd name="connsiteX152" fmla="*/ 564857 w 1033465"/>
                  <a:gd name="connsiteY152" fmla="*/ 287389 h 838042"/>
                  <a:gd name="connsiteX153" fmla="*/ 553427 w 1033465"/>
                  <a:gd name="connsiteY153" fmla="*/ 283579 h 838042"/>
                  <a:gd name="connsiteX154" fmla="*/ 541997 w 1033465"/>
                  <a:gd name="connsiteY154" fmla="*/ 279769 h 838042"/>
                  <a:gd name="connsiteX155" fmla="*/ 536282 w 1033465"/>
                  <a:gd name="connsiteY155" fmla="*/ 277864 h 838042"/>
                  <a:gd name="connsiteX156" fmla="*/ 530567 w 1033465"/>
                  <a:gd name="connsiteY156" fmla="*/ 274054 h 838042"/>
                  <a:gd name="connsiteX157" fmla="*/ 519137 w 1033465"/>
                  <a:gd name="connsiteY157" fmla="*/ 268339 h 838042"/>
                  <a:gd name="connsiteX158" fmla="*/ 511517 w 1033465"/>
                  <a:gd name="connsiteY158" fmla="*/ 256909 h 838042"/>
                  <a:gd name="connsiteX159" fmla="*/ 507707 w 1033465"/>
                  <a:gd name="connsiteY159" fmla="*/ 235954 h 838042"/>
                  <a:gd name="connsiteX160" fmla="*/ 509612 w 1033465"/>
                  <a:gd name="connsiteY160" fmla="*/ 171184 h 838042"/>
                  <a:gd name="connsiteX161" fmla="*/ 508314 w 1033465"/>
                  <a:gd name="connsiteY161" fmla="*/ 73485 h 838042"/>
                  <a:gd name="connsiteX162" fmla="*/ 454116 w 1033465"/>
                  <a:gd name="connsiteY162" fmla="*/ 11248 h 838042"/>
                  <a:gd name="connsiteX163" fmla="*/ 435401 w 1033465"/>
                  <a:gd name="connsiteY163" fmla="*/ 68523 h 838042"/>
                  <a:gd name="connsiteX164" fmla="*/ 427697 w 1033465"/>
                  <a:gd name="connsiteY164" fmla="*/ 137103 h 838042"/>
                  <a:gd name="connsiteX165" fmla="*/ 420077 w 1033465"/>
                  <a:gd name="connsiteY165" fmla="*/ 169279 h 838042"/>
                  <a:gd name="connsiteX166" fmla="*/ 416267 w 1033465"/>
                  <a:gd name="connsiteY166" fmla="*/ 186424 h 838042"/>
                  <a:gd name="connsiteX167" fmla="*/ 420077 w 1033465"/>
                  <a:gd name="connsiteY167" fmla="*/ 207379 h 838042"/>
                  <a:gd name="connsiteX168" fmla="*/ 423887 w 1033465"/>
                  <a:gd name="connsiteY168" fmla="*/ 213094 h 838042"/>
                  <a:gd name="connsiteX169" fmla="*/ 427697 w 1033465"/>
                  <a:gd name="connsiteY169" fmla="*/ 224524 h 838042"/>
                  <a:gd name="connsiteX170" fmla="*/ 425792 w 1033465"/>
                  <a:gd name="connsiteY170" fmla="*/ 251194 h 838042"/>
                  <a:gd name="connsiteX171" fmla="*/ 420077 w 1033465"/>
                  <a:gd name="connsiteY171" fmla="*/ 253099 h 838042"/>
                  <a:gd name="connsiteX172" fmla="*/ 414362 w 1033465"/>
                  <a:gd name="connsiteY172" fmla="*/ 256909 h 838042"/>
                  <a:gd name="connsiteX173" fmla="*/ 423887 w 1033465"/>
                  <a:gd name="connsiteY173"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67182 w 1033465"/>
                  <a:gd name="connsiteY119" fmla="*/ 405374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55811 w 1033465"/>
                  <a:gd name="connsiteY128" fmla="*/ 361702 h 838042"/>
                  <a:gd name="connsiteX129" fmla="*/ 671537 w 1033465"/>
                  <a:gd name="connsiteY129" fmla="*/ 369304 h 838042"/>
                  <a:gd name="connsiteX130" fmla="*/ 644867 w 1033465"/>
                  <a:gd name="connsiteY130" fmla="*/ 338824 h 838042"/>
                  <a:gd name="connsiteX131" fmla="*/ 676403 w 1033465"/>
                  <a:gd name="connsiteY131" fmla="*/ 304962 h 838042"/>
                  <a:gd name="connsiteX132" fmla="*/ 707732 w 1033465"/>
                  <a:gd name="connsiteY132" fmla="*/ 283579 h 838042"/>
                  <a:gd name="connsiteX133" fmla="*/ 743927 w 1033465"/>
                  <a:gd name="connsiteY133" fmla="*/ 251194 h 838042"/>
                  <a:gd name="connsiteX134" fmla="*/ 755357 w 1033465"/>
                  <a:gd name="connsiteY134" fmla="*/ 241669 h 838042"/>
                  <a:gd name="connsiteX135" fmla="*/ 762977 w 1033465"/>
                  <a:gd name="connsiteY135" fmla="*/ 224524 h 838042"/>
                  <a:gd name="connsiteX136" fmla="*/ 766787 w 1033465"/>
                  <a:gd name="connsiteY136" fmla="*/ 197854 h 838042"/>
                  <a:gd name="connsiteX137" fmla="*/ 761072 w 1033465"/>
                  <a:gd name="connsiteY137" fmla="*/ 195949 h 838042"/>
                  <a:gd name="connsiteX138" fmla="*/ 740117 w 1033465"/>
                  <a:gd name="connsiteY138" fmla="*/ 197854 h 838042"/>
                  <a:gd name="connsiteX139" fmla="*/ 734402 w 1033465"/>
                  <a:gd name="connsiteY139" fmla="*/ 201664 h 838042"/>
                  <a:gd name="connsiteX140" fmla="*/ 722972 w 1033465"/>
                  <a:gd name="connsiteY140" fmla="*/ 205474 h 838042"/>
                  <a:gd name="connsiteX141" fmla="*/ 719162 w 1033465"/>
                  <a:gd name="connsiteY141" fmla="*/ 211189 h 838042"/>
                  <a:gd name="connsiteX142" fmla="*/ 713447 w 1033465"/>
                  <a:gd name="connsiteY142" fmla="*/ 213094 h 838042"/>
                  <a:gd name="connsiteX143" fmla="*/ 707732 w 1033465"/>
                  <a:gd name="connsiteY143" fmla="*/ 216904 h 838042"/>
                  <a:gd name="connsiteX144" fmla="*/ 702017 w 1033465"/>
                  <a:gd name="connsiteY144" fmla="*/ 222619 h 838042"/>
                  <a:gd name="connsiteX145" fmla="*/ 694397 w 1033465"/>
                  <a:gd name="connsiteY145" fmla="*/ 226429 h 838042"/>
                  <a:gd name="connsiteX146" fmla="*/ 652487 w 1033465"/>
                  <a:gd name="connsiteY146" fmla="*/ 255004 h 838042"/>
                  <a:gd name="connsiteX147" fmla="*/ 639152 w 1033465"/>
                  <a:gd name="connsiteY147" fmla="*/ 266434 h 838042"/>
                  <a:gd name="connsiteX148" fmla="*/ 629627 w 1033465"/>
                  <a:gd name="connsiteY148" fmla="*/ 283579 h 838042"/>
                  <a:gd name="connsiteX149" fmla="*/ 604862 w 1033465"/>
                  <a:gd name="connsiteY149" fmla="*/ 289294 h 838042"/>
                  <a:gd name="connsiteX150" fmla="*/ 591527 w 1033465"/>
                  <a:gd name="connsiteY150" fmla="*/ 293104 h 838042"/>
                  <a:gd name="connsiteX151" fmla="*/ 576287 w 1033465"/>
                  <a:gd name="connsiteY151" fmla="*/ 291199 h 838042"/>
                  <a:gd name="connsiteX152" fmla="*/ 564857 w 1033465"/>
                  <a:gd name="connsiteY152" fmla="*/ 287389 h 838042"/>
                  <a:gd name="connsiteX153" fmla="*/ 553427 w 1033465"/>
                  <a:gd name="connsiteY153" fmla="*/ 283579 h 838042"/>
                  <a:gd name="connsiteX154" fmla="*/ 541997 w 1033465"/>
                  <a:gd name="connsiteY154" fmla="*/ 279769 h 838042"/>
                  <a:gd name="connsiteX155" fmla="*/ 536282 w 1033465"/>
                  <a:gd name="connsiteY155" fmla="*/ 277864 h 838042"/>
                  <a:gd name="connsiteX156" fmla="*/ 530567 w 1033465"/>
                  <a:gd name="connsiteY156" fmla="*/ 274054 h 838042"/>
                  <a:gd name="connsiteX157" fmla="*/ 519137 w 1033465"/>
                  <a:gd name="connsiteY157" fmla="*/ 268339 h 838042"/>
                  <a:gd name="connsiteX158" fmla="*/ 511517 w 1033465"/>
                  <a:gd name="connsiteY158" fmla="*/ 256909 h 838042"/>
                  <a:gd name="connsiteX159" fmla="*/ 507707 w 1033465"/>
                  <a:gd name="connsiteY159" fmla="*/ 235954 h 838042"/>
                  <a:gd name="connsiteX160" fmla="*/ 509612 w 1033465"/>
                  <a:gd name="connsiteY160" fmla="*/ 171184 h 838042"/>
                  <a:gd name="connsiteX161" fmla="*/ 508314 w 1033465"/>
                  <a:gd name="connsiteY161" fmla="*/ 73485 h 838042"/>
                  <a:gd name="connsiteX162" fmla="*/ 454116 w 1033465"/>
                  <a:gd name="connsiteY162" fmla="*/ 11248 h 838042"/>
                  <a:gd name="connsiteX163" fmla="*/ 435401 w 1033465"/>
                  <a:gd name="connsiteY163" fmla="*/ 68523 h 838042"/>
                  <a:gd name="connsiteX164" fmla="*/ 427697 w 1033465"/>
                  <a:gd name="connsiteY164" fmla="*/ 137103 h 838042"/>
                  <a:gd name="connsiteX165" fmla="*/ 420077 w 1033465"/>
                  <a:gd name="connsiteY165" fmla="*/ 169279 h 838042"/>
                  <a:gd name="connsiteX166" fmla="*/ 416267 w 1033465"/>
                  <a:gd name="connsiteY166" fmla="*/ 186424 h 838042"/>
                  <a:gd name="connsiteX167" fmla="*/ 420077 w 1033465"/>
                  <a:gd name="connsiteY167" fmla="*/ 207379 h 838042"/>
                  <a:gd name="connsiteX168" fmla="*/ 423887 w 1033465"/>
                  <a:gd name="connsiteY168" fmla="*/ 213094 h 838042"/>
                  <a:gd name="connsiteX169" fmla="*/ 427697 w 1033465"/>
                  <a:gd name="connsiteY169" fmla="*/ 224524 h 838042"/>
                  <a:gd name="connsiteX170" fmla="*/ 425792 w 1033465"/>
                  <a:gd name="connsiteY170" fmla="*/ 251194 h 838042"/>
                  <a:gd name="connsiteX171" fmla="*/ 420077 w 1033465"/>
                  <a:gd name="connsiteY171" fmla="*/ 253099 h 838042"/>
                  <a:gd name="connsiteX172" fmla="*/ 414362 w 1033465"/>
                  <a:gd name="connsiteY172" fmla="*/ 256909 h 838042"/>
                  <a:gd name="connsiteX173" fmla="*/ 423887 w 1033465"/>
                  <a:gd name="connsiteY173"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67182 w 1033465"/>
                  <a:gd name="connsiteY119" fmla="*/ 405374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55811 w 1033465"/>
                  <a:gd name="connsiteY128" fmla="*/ 361702 h 838042"/>
                  <a:gd name="connsiteX129" fmla="*/ 671537 w 1033465"/>
                  <a:gd name="connsiteY129" fmla="*/ 369304 h 838042"/>
                  <a:gd name="connsiteX130" fmla="*/ 644867 w 1033465"/>
                  <a:gd name="connsiteY130" fmla="*/ 338824 h 838042"/>
                  <a:gd name="connsiteX131" fmla="*/ 676403 w 1033465"/>
                  <a:gd name="connsiteY131" fmla="*/ 304962 h 838042"/>
                  <a:gd name="connsiteX132" fmla="*/ 707732 w 1033465"/>
                  <a:gd name="connsiteY132" fmla="*/ 283579 h 838042"/>
                  <a:gd name="connsiteX133" fmla="*/ 743927 w 1033465"/>
                  <a:gd name="connsiteY133" fmla="*/ 251194 h 838042"/>
                  <a:gd name="connsiteX134" fmla="*/ 755357 w 1033465"/>
                  <a:gd name="connsiteY134" fmla="*/ 241669 h 838042"/>
                  <a:gd name="connsiteX135" fmla="*/ 762977 w 1033465"/>
                  <a:gd name="connsiteY135" fmla="*/ 224524 h 838042"/>
                  <a:gd name="connsiteX136" fmla="*/ 766787 w 1033465"/>
                  <a:gd name="connsiteY136" fmla="*/ 197854 h 838042"/>
                  <a:gd name="connsiteX137" fmla="*/ 761072 w 1033465"/>
                  <a:gd name="connsiteY137" fmla="*/ 195949 h 838042"/>
                  <a:gd name="connsiteX138" fmla="*/ 740117 w 1033465"/>
                  <a:gd name="connsiteY138" fmla="*/ 197854 h 838042"/>
                  <a:gd name="connsiteX139" fmla="*/ 734402 w 1033465"/>
                  <a:gd name="connsiteY139" fmla="*/ 201664 h 838042"/>
                  <a:gd name="connsiteX140" fmla="*/ 722972 w 1033465"/>
                  <a:gd name="connsiteY140" fmla="*/ 205474 h 838042"/>
                  <a:gd name="connsiteX141" fmla="*/ 719162 w 1033465"/>
                  <a:gd name="connsiteY141" fmla="*/ 211189 h 838042"/>
                  <a:gd name="connsiteX142" fmla="*/ 713447 w 1033465"/>
                  <a:gd name="connsiteY142" fmla="*/ 213094 h 838042"/>
                  <a:gd name="connsiteX143" fmla="*/ 707732 w 1033465"/>
                  <a:gd name="connsiteY143" fmla="*/ 216904 h 838042"/>
                  <a:gd name="connsiteX144" fmla="*/ 702017 w 1033465"/>
                  <a:gd name="connsiteY144" fmla="*/ 222619 h 838042"/>
                  <a:gd name="connsiteX145" fmla="*/ 694397 w 1033465"/>
                  <a:gd name="connsiteY145" fmla="*/ 226429 h 838042"/>
                  <a:gd name="connsiteX146" fmla="*/ 652487 w 1033465"/>
                  <a:gd name="connsiteY146" fmla="*/ 255004 h 838042"/>
                  <a:gd name="connsiteX147" fmla="*/ 639152 w 1033465"/>
                  <a:gd name="connsiteY147" fmla="*/ 266434 h 838042"/>
                  <a:gd name="connsiteX148" fmla="*/ 629627 w 1033465"/>
                  <a:gd name="connsiteY148" fmla="*/ 283579 h 838042"/>
                  <a:gd name="connsiteX149" fmla="*/ 604862 w 1033465"/>
                  <a:gd name="connsiteY149" fmla="*/ 289294 h 838042"/>
                  <a:gd name="connsiteX150" fmla="*/ 591527 w 1033465"/>
                  <a:gd name="connsiteY150" fmla="*/ 293104 h 838042"/>
                  <a:gd name="connsiteX151" fmla="*/ 576287 w 1033465"/>
                  <a:gd name="connsiteY151" fmla="*/ 291199 h 838042"/>
                  <a:gd name="connsiteX152" fmla="*/ 564857 w 1033465"/>
                  <a:gd name="connsiteY152" fmla="*/ 287389 h 838042"/>
                  <a:gd name="connsiteX153" fmla="*/ 553427 w 1033465"/>
                  <a:gd name="connsiteY153" fmla="*/ 283579 h 838042"/>
                  <a:gd name="connsiteX154" fmla="*/ 541997 w 1033465"/>
                  <a:gd name="connsiteY154" fmla="*/ 279769 h 838042"/>
                  <a:gd name="connsiteX155" fmla="*/ 536282 w 1033465"/>
                  <a:gd name="connsiteY155" fmla="*/ 277864 h 838042"/>
                  <a:gd name="connsiteX156" fmla="*/ 530567 w 1033465"/>
                  <a:gd name="connsiteY156" fmla="*/ 274054 h 838042"/>
                  <a:gd name="connsiteX157" fmla="*/ 519137 w 1033465"/>
                  <a:gd name="connsiteY157" fmla="*/ 268339 h 838042"/>
                  <a:gd name="connsiteX158" fmla="*/ 511517 w 1033465"/>
                  <a:gd name="connsiteY158" fmla="*/ 256909 h 838042"/>
                  <a:gd name="connsiteX159" fmla="*/ 507707 w 1033465"/>
                  <a:gd name="connsiteY159" fmla="*/ 235954 h 838042"/>
                  <a:gd name="connsiteX160" fmla="*/ 509612 w 1033465"/>
                  <a:gd name="connsiteY160" fmla="*/ 171184 h 838042"/>
                  <a:gd name="connsiteX161" fmla="*/ 508314 w 1033465"/>
                  <a:gd name="connsiteY161" fmla="*/ 73485 h 838042"/>
                  <a:gd name="connsiteX162" fmla="*/ 454116 w 1033465"/>
                  <a:gd name="connsiteY162" fmla="*/ 11248 h 838042"/>
                  <a:gd name="connsiteX163" fmla="*/ 435401 w 1033465"/>
                  <a:gd name="connsiteY163" fmla="*/ 68523 h 838042"/>
                  <a:gd name="connsiteX164" fmla="*/ 427697 w 1033465"/>
                  <a:gd name="connsiteY164" fmla="*/ 137103 h 838042"/>
                  <a:gd name="connsiteX165" fmla="*/ 420077 w 1033465"/>
                  <a:gd name="connsiteY165" fmla="*/ 169279 h 838042"/>
                  <a:gd name="connsiteX166" fmla="*/ 416267 w 1033465"/>
                  <a:gd name="connsiteY166" fmla="*/ 186424 h 838042"/>
                  <a:gd name="connsiteX167" fmla="*/ 420077 w 1033465"/>
                  <a:gd name="connsiteY167" fmla="*/ 207379 h 838042"/>
                  <a:gd name="connsiteX168" fmla="*/ 423887 w 1033465"/>
                  <a:gd name="connsiteY168" fmla="*/ 213094 h 838042"/>
                  <a:gd name="connsiteX169" fmla="*/ 427697 w 1033465"/>
                  <a:gd name="connsiteY169" fmla="*/ 224524 h 838042"/>
                  <a:gd name="connsiteX170" fmla="*/ 425792 w 1033465"/>
                  <a:gd name="connsiteY170" fmla="*/ 251194 h 838042"/>
                  <a:gd name="connsiteX171" fmla="*/ 420077 w 1033465"/>
                  <a:gd name="connsiteY171" fmla="*/ 253099 h 838042"/>
                  <a:gd name="connsiteX172" fmla="*/ 414362 w 1033465"/>
                  <a:gd name="connsiteY172" fmla="*/ 256909 h 838042"/>
                  <a:gd name="connsiteX173" fmla="*/ 423887 w 1033465"/>
                  <a:gd name="connsiteY173"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67182 w 1033465"/>
                  <a:gd name="connsiteY119" fmla="*/ 405374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55811 w 1033465"/>
                  <a:gd name="connsiteY128" fmla="*/ 361702 h 838042"/>
                  <a:gd name="connsiteX129" fmla="*/ 671537 w 1033465"/>
                  <a:gd name="connsiteY129" fmla="*/ 369304 h 838042"/>
                  <a:gd name="connsiteX130" fmla="*/ 644867 w 1033465"/>
                  <a:gd name="connsiteY130" fmla="*/ 338824 h 838042"/>
                  <a:gd name="connsiteX131" fmla="*/ 676403 w 1033465"/>
                  <a:gd name="connsiteY131" fmla="*/ 304962 h 838042"/>
                  <a:gd name="connsiteX132" fmla="*/ 707732 w 1033465"/>
                  <a:gd name="connsiteY132" fmla="*/ 283579 h 838042"/>
                  <a:gd name="connsiteX133" fmla="*/ 743927 w 1033465"/>
                  <a:gd name="connsiteY133" fmla="*/ 251194 h 838042"/>
                  <a:gd name="connsiteX134" fmla="*/ 755357 w 1033465"/>
                  <a:gd name="connsiteY134" fmla="*/ 241669 h 838042"/>
                  <a:gd name="connsiteX135" fmla="*/ 762977 w 1033465"/>
                  <a:gd name="connsiteY135" fmla="*/ 224524 h 838042"/>
                  <a:gd name="connsiteX136" fmla="*/ 766787 w 1033465"/>
                  <a:gd name="connsiteY136" fmla="*/ 197854 h 838042"/>
                  <a:gd name="connsiteX137" fmla="*/ 761072 w 1033465"/>
                  <a:gd name="connsiteY137" fmla="*/ 195949 h 838042"/>
                  <a:gd name="connsiteX138" fmla="*/ 740117 w 1033465"/>
                  <a:gd name="connsiteY138" fmla="*/ 197854 h 838042"/>
                  <a:gd name="connsiteX139" fmla="*/ 734402 w 1033465"/>
                  <a:gd name="connsiteY139" fmla="*/ 201664 h 838042"/>
                  <a:gd name="connsiteX140" fmla="*/ 722972 w 1033465"/>
                  <a:gd name="connsiteY140" fmla="*/ 205474 h 838042"/>
                  <a:gd name="connsiteX141" fmla="*/ 719162 w 1033465"/>
                  <a:gd name="connsiteY141" fmla="*/ 211189 h 838042"/>
                  <a:gd name="connsiteX142" fmla="*/ 713447 w 1033465"/>
                  <a:gd name="connsiteY142" fmla="*/ 213094 h 838042"/>
                  <a:gd name="connsiteX143" fmla="*/ 707732 w 1033465"/>
                  <a:gd name="connsiteY143" fmla="*/ 216904 h 838042"/>
                  <a:gd name="connsiteX144" fmla="*/ 702017 w 1033465"/>
                  <a:gd name="connsiteY144" fmla="*/ 222619 h 838042"/>
                  <a:gd name="connsiteX145" fmla="*/ 694397 w 1033465"/>
                  <a:gd name="connsiteY145" fmla="*/ 226429 h 838042"/>
                  <a:gd name="connsiteX146" fmla="*/ 652487 w 1033465"/>
                  <a:gd name="connsiteY146" fmla="*/ 255004 h 838042"/>
                  <a:gd name="connsiteX147" fmla="*/ 639152 w 1033465"/>
                  <a:gd name="connsiteY147" fmla="*/ 266434 h 838042"/>
                  <a:gd name="connsiteX148" fmla="*/ 629627 w 1033465"/>
                  <a:gd name="connsiteY148" fmla="*/ 283579 h 838042"/>
                  <a:gd name="connsiteX149" fmla="*/ 604862 w 1033465"/>
                  <a:gd name="connsiteY149" fmla="*/ 289294 h 838042"/>
                  <a:gd name="connsiteX150" fmla="*/ 591527 w 1033465"/>
                  <a:gd name="connsiteY150" fmla="*/ 293104 h 838042"/>
                  <a:gd name="connsiteX151" fmla="*/ 576287 w 1033465"/>
                  <a:gd name="connsiteY151" fmla="*/ 291199 h 838042"/>
                  <a:gd name="connsiteX152" fmla="*/ 564857 w 1033465"/>
                  <a:gd name="connsiteY152" fmla="*/ 287389 h 838042"/>
                  <a:gd name="connsiteX153" fmla="*/ 553427 w 1033465"/>
                  <a:gd name="connsiteY153" fmla="*/ 283579 h 838042"/>
                  <a:gd name="connsiteX154" fmla="*/ 541997 w 1033465"/>
                  <a:gd name="connsiteY154" fmla="*/ 279769 h 838042"/>
                  <a:gd name="connsiteX155" fmla="*/ 536282 w 1033465"/>
                  <a:gd name="connsiteY155" fmla="*/ 277864 h 838042"/>
                  <a:gd name="connsiteX156" fmla="*/ 530567 w 1033465"/>
                  <a:gd name="connsiteY156" fmla="*/ 274054 h 838042"/>
                  <a:gd name="connsiteX157" fmla="*/ 519137 w 1033465"/>
                  <a:gd name="connsiteY157" fmla="*/ 268339 h 838042"/>
                  <a:gd name="connsiteX158" fmla="*/ 511517 w 1033465"/>
                  <a:gd name="connsiteY158" fmla="*/ 256909 h 838042"/>
                  <a:gd name="connsiteX159" fmla="*/ 507707 w 1033465"/>
                  <a:gd name="connsiteY159" fmla="*/ 235954 h 838042"/>
                  <a:gd name="connsiteX160" fmla="*/ 509612 w 1033465"/>
                  <a:gd name="connsiteY160" fmla="*/ 171184 h 838042"/>
                  <a:gd name="connsiteX161" fmla="*/ 508314 w 1033465"/>
                  <a:gd name="connsiteY161" fmla="*/ 73485 h 838042"/>
                  <a:gd name="connsiteX162" fmla="*/ 454116 w 1033465"/>
                  <a:gd name="connsiteY162" fmla="*/ 11248 h 838042"/>
                  <a:gd name="connsiteX163" fmla="*/ 435401 w 1033465"/>
                  <a:gd name="connsiteY163" fmla="*/ 68523 h 838042"/>
                  <a:gd name="connsiteX164" fmla="*/ 427697 w 1033465"/>
                  <a:gd name="connsiteY164" fmla="*/ 137103 h 838042"/>
                  <a:gd name="connsiteX165" fmla="*/ 420077 w 1033465"/>
                  <a:gd name="connsiteY165" fmla="*/ 169279 h 838042"/>
                  <a:gd name="connsiteX166" fmla="*/ 416267 w 1033465"/>
                  <a:gd name="connsiteY166" fmla="*/ 186424 h 838042"/>
                  <a:gd name="connsiteX167" fmla="*/ 420077 w 1033465"/>
                  <a:gd name="connsiteY167" fmla="*/ 207379 h 838042"/>
                  <a:gd name="connsiteX168" fmla="*/ 423887 w 1033465"/>
                  <a:gd name="connsiteY168" fmla="*/ 213094 h 838042"/>
                  <a:gd name="connsiteX169" fmla="*/ 427697 w 1033465"/>
                  <a:gd name="connsiteY169" fmla="*/ 224524 h 838042"/>
                  <a:gd name="connsiteX170" fmla="*/ 425792 w 1033465"/>
                  <a:gd name="connsiteY170" fmla="*/ 251194 h 838042"/>
                  <a:gd name="connsiteX171" fmla="*/ 420077 w 1033465"/>
                  <a:gd name="connsiteY171" fmla="*/ 253099 h 838042"/>
                  <a:gd name="connsiteX172" fmla="*/ 414362 w 1033465"/>
                  <a:gd name="connsiteY172" fmla="*/ 256909 h 838042"/>
                  <a:gd name="connsiteX173" fmla="*/ 423887 w 1033465"/>
                  <a:gd name="connsiteY173"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67182 w 1033465"/>
                  <a:gd name="connsiteY118" fmla="*/ 405374 h 838042"/>
                  <a:gd name="connsiteX119" fmla="*/ 902042 w 1033465"/>
                  <a:gd name="connsiteY119" fmla="*/ 415024 h 838042"/>
                  <a:gd name="connsiteX120" fmla="*/ 953477 w 1033465"/>
                  <a:gd name="connsiteY120" fmla="*/ 424549 h 838042"/>
                  <a:gd name="connsiteX121" fmla="*/ 1002290 w 1033465"/>
                  <a:gd name="connsiteY121" fmla="*/ 426835 h 838042"/>
                  <a:gd name="connsiteX122" fmla="*/ 1032449 w 1033465"/>
                  <a:gd name="connsiteY122" fmla="*/ 402711 h 838042"/>
                  <a:gd name="connsiteX123" fmla="*/ 1020514 w 1033465"/>
                  <a:gd name="connsiteY123" fmla="*/ 377797 h 838042"/>
                  <a:gd name="connsiteX124" fmla="*/ 964889 w 1033465"/>
                  <a:gd name="connsiteY124" fmla="*/ 358029 h 838042"/>
                  <a:gd name="connsiteX125" fmla="*/ 898420 w 1033465"/>
                  <a:gd name="connsiteY125" fmla="*/ 356272 h 838042"/>
                  <a:gd name="connsiteX126" fmla="*/ 827747 w 1033465"/>
                  <a:gd name="connsiteY126" fmla="*/ 357874 h 838042"/>
                  <a:gd name="connsiteX127" fmla="*/ 755811 w 1033465"/>
                  <a:gd name="connsiteY127" fmla="*/ 361702 h 838042"/>
                  <a:gd name="connsiteX128" fmla="*/ 671537 w 1033465"/>
                  <a:gd name="connsiteY128" fmla="*/ 369304 h 838042"/>
                  <a:gd name="connsiteX129" fmla="*/ 644867 w 1033465"/>
                  <a:gd name="connsiteY129" fmla="*/ 338824 h 838042"/>
                  <a:gd name="connsiteX130" fmla="*/ 676403 w 1033465"/>
                  <a:gd name="connsiteY130" fmla="*/ 304962 h 838042"/>
                  <a:gd name="connsiteX131" fmla="*/ 707732 w 1033465"/>
                  <a:gd name="connsiteY131" fmla="*/ 283579 h 838042"/>
                  <a:gd name="connsiteX132" fmla="*/ 743927 w 1033465"/>
                  <a:gd name="connsiteY132" fmla="*/ 251194 h 838042"/>
                  <a:gd name="connsiteX133" fmla="*/ 755357 w 1033465"/>
                  <a:gd name="connsiteY133" fmla="*/ 241669 h 838042"/>
                  <a:gd name="connsiteX134" fmla="*/ 762977 w 1033465"/>
                  <a:gd name="connsiteY134" fmla="*/ 224524 h 838042"/>
                  <a:gd name="connsiteX135" fmla="*/ 766787 w 1033465"/>
                  <a:gd name="connsiteY135" fmla="*/ 197854 h 838042"/>
                  <a:gd name="connsiteX136" fmla="*/ 761072 w 1033465"/>
                  <a:gd name="connsiteY136" fmla="*/ 195949 h 838042"/>
                  <a:gd name="connsiteX137" fmla="*/ 740117 w 1033465"/>
                  <a:gd name="connsiteY137" fmla="*/ 197854 h 838042"/>
                  <a:gd name="connsiteX138" fmla="*/ 734402 w 1033465"/>
                  <a:gd name="connsiteY138" fmla="*/ 201664 h 838042"/>
                  <a:gd name="connsiteX139" fmla="*/ 722972 w 1033465"/>
                  <a:gd name="connsiteY139" fmla="*/ 205474 h 838042"/>
                  <a:gd name="connsiteX140" fmla="*/ 719162 w 1033465"/>
                  <a:gd name="connsiteY140" fmla="*/ 211189 h 838042"/>
                  <a:gd name="connsiteX141" fmla="*/ 713447 w 1033465"/>
                  <a:gd name="connsiteY141" fmla="*/ 213094 h 838042"/>
                  <a:gd name="connsiteX142" fmla="*/ 707732 w 1033465"/>
                  <a:gd name="connsiteY142" fmla="*/ 216904 h 838042"/>
                  <a:gd name="connsiteX143" fmla="*/ 702017 w 1033465"/>
                  <a:gd name="connsiteY143" fmla="*/ 222619 h 838042"/>
                  <a:gd name="connsiteX144" fmla="*/ 694397 w 1033465"/>
                  <a:gd name="connsiteY144" fmla="*/ 226429 h 838042"/>
                  <a:gd name="connsiteX145" fmla="*/ 652487 w 1033465"/>
                  <a:gd name="connsiteY145" fmla="*/ 255004 h 838042"/>
                  <a:gd name="connsiteX146" fmla="*/ 639152 w 1033465"/>
                  <a:gd name="connsiteY146" fmla="*/ 266434 h 838042"/>
                  <a:gd name="connsiteX147" fmla="*/ 629627 w 1033465"/>
                  <a:gd name="connsiteY147" fmla="*/ 283579 h 838042"/>
                  <a:gd name="connsiteX148" fmla="*/ 604862 w 1033465"/>
                  <a:gd name="connsiteY148" fmla="*/ 289294 h 838042"/>
                  <a:gd name="connsiteX149" fmla="*/ 591527 w 1033465"/>
                  <a:gd name="connsiteY149" fmla="*/ 293104 h 838042"/>
                  <a:gd name="connsiteX150" fmla="*/ 576287 w 1033465"/>
                  <a:gd name="connsiteY150" fmla="*/ 291199 h 838042"/>
                  <a:gd name="connsiteX151" fmla="*/ 564857 w 1033465"/>
                  <a:gd name="connsiteY151" fmla="*/ 287389 h 838042"/>
                  <a:gd name="connsiteX152" fmla="*/ 553427 w 1033465"/>
                  <a:gd name="connsiteY152" fmla="*/ 283579 h 838042"/>
                  <a:gd name="connsiteX153" fmla="*/ 541997 w 1033465"/>
                  <a:gd name="connsiteY153" fmla="*/ 279769 h 838042"/>
                  <a:gd name="connsiteX154" fmla="*/ 536282 w 1033465"/>
                  <a:gd name="connsiteY154" fmla="*/ 277864 h 838042"/>
                  <a:gd name="connsiteX155" fmla="*/ 530567 w 1033465"/>
                  <a:gd name="connsiteY155" fmla="*/ 274054 h 838042"/>
                  <a:gd name="connsiteX156" fmla="*/ 519137 w 1033465"/>
                  <a:gd name="connsiteY156" fmla="*/ 268339 h 838042"/>
                  <a:gd name="connsiteX157" fmla="*/ 511517 w 1033465"/>
                  <a:gd name="connsiteY157" fmla="*/ 256909 h 838042"/>
                  <a:gd name="connsiteX158" fmla="*/ 507707 w 1033465"/>
                  <a:gd name="connsiteY158" fmla="*/ 235954 h 838042"/>
                  <a:gd name="connsiteX159" fmla="*/ 509612 w 1033465"/>
                  <a:gd name="connsiteY159" fmla="*/ 171184 h 838042"/>
                  <a:gd name="connsiteX160" fmla="*/ 508314 w 1033465"/>
                  <a:gd name="connsiteY160" fmla="*/ 73485 h 838042"/>
                  <a:gd name="connsiteX161" fmla="*/ 454116 w 1033465"/>
                  <a:gd name="connsiteY161" fmla="*/ 11248 h 838042"/>
                  <a:gd name="connsiteX162" fmla="*/ 435401 w 1033465"/>
                  <a:gd name="connsiteY162" fmla="*/ 68523 h 838042"/>
                  <a:gd name="connsiteX163" fmla="*/ 427697 w 1033465"/>
                  <a:gd name="connsiteY163" fmla="*/ 137103 h 838042"/>
                  <a:gd name="connsiteX164" fmla="*/ 420077 w 1033465"/>
                  <a:gd name="connsiteY164" fmla="*/ 169279 h 838042"/>
                  <a:gd name="connsiteX165" fmla="*/ 416267 w 1033465"/>
                  <a:gd name="connsiteY165" fmla="*/ 186424 h 838042"/>
                  <a:gd name="connsiteX166" fmla="*/ 420077 w 1033465"/>
                  <a:gd name="connsiteY166" fmla="*/ 207379 h 838042"/>
                  <a:gd name="connsiteX167" fmla="*/ 423887 w 1033465"/>
                  <a:gd name="connsiteY167" fmla="*/ 213094 h 838042"/>
                  <a:gd name="connsiteX168" fmla="*/ 427697 w 1033465"/>
                  <a:gd name="connsiteY168" fmla="*/ 224524 h 838042"/>
                  <a:gd name="connsiteX169" fmla="*/ 425792 w 1033465"/>
                  <a:gd name="connsiteY169" fmla="*/ 251194 h 838042"/>
                  <a:gd name="connsiteX170" fmla="*/ 420077 w 1033465"/>
                  <a:gd name="connsiteY170" fmla="*/ 253099 h 838042"/>
                  <a:gd name="connsiteX171" fmla="*/ 414362 w 1033465"/>
                  <a:gd name="connsiteY171" fmla="*/ 256909 h 838042"/>
                  <a:gd name="connsiteX172" fmla="*/ 423887 w 1033465"/>
                  <a:gd name="connsiteY172"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1607 w 1033465"/>
                  <a:gd name="connsiteY118" fmla="*/ 394338 h 838042"/>
                  <a:gd name="connsiteX119" fmla="*/ 902042 w 1033465"/>
                  <a:gd name="connsiteY119" fmla="*/ 415024 h 838042"/>
                  <a:gd name="connsiteX120" fmla="*/ 953477 w 1033465"/>
                  <a:gd name="connsiteY120" fmla="*/ 424549 h 838042"/>
                  <a:gd name="connsiteX121" fmla="*/ 1002290 w 1033465"/>
                  <a:gd name="connsiteY121" fmla="*/ 426835 h 838042"/>
                  <a:gd name="connsiteX122" fmla="*/ 1032449 w 1033465"/>
                  <a:gd name="connsiteY122" fmla="*/ 402711 h 838042"/>
                  <a:gd name="connsiteX123" fmla="*/ 1020514 w 1033465"/>
                  <a:gd name="connsiteY123" fmla="*/ 377797 h 838042"/>
                  <a:gd name="connsiteX124" fmla="*/ 964889 w 1033465"/>
                  <a:gd name="connsiteY124" fmla="*/ 358029 h 838042"/>
                  <a:gd name="connsiteX125" fmla="*/ 898420 w 1033465"/>
                  <a:gd name="connsiteY125" fmla="*/ 356272 h 838042"/>
                  <a:gd name="connsiteX126" fmla="*/ 827747 w 1033465"/>
                  <a:gd name="connsiteY126" fmla="*/ 357874 h 838042"/>
                  <a:gd name="connsiteX127" fmla="*/ 755811 w 1033465"/>
                  <a:gd name="connsiteY127" fmla="*/ 361702 h 838042"/>
                  <a:gd name="connsiteX128" fmla="*/ 671537 w 1033465"/>
                  <a:gd name="connsiteY128" fmla="*/ 369304 h 838042"/>
                  <a:gd name="connsiteX129" fmla="*/ 644867 w 1033465"/>
                  <a:gd name="connsiteY129" fmla="*/ 338824 h 838042"/>
                  <a:gd name="connsiteX130" fmla="*/ 676403 w 1033465"/>
                  <a:gd name="connsiteY130" fmla="*/ 304962 h 838042"/>
                  <a:gd name="connsiteX131" fmla="*/ 707732 w 1033465"/>
                  <a:gd name="connsiteY131" fmla="*/ 283579 h 838042"/>
                  <a:gd name="connsiteX132" fmla="*/ 743927 w 1033465"/>
                  <a:gd name="connsiteY132" fmla="*/ 251194 h 838042"/>
                  <a:gd name="connsiteX133" fmla="*/ 755357 w 1033465"/>
                  <a:gd name="connsiteY133" fmla="*/ 241669 h 838042"/>
                  <a:gd name="connsiteX134" fmla="*/ 762977 w 1033465"/>
                  <a:gd name="connsiteY134" fmla="*/ 224524 h 838042"/>
                  <a:gd name="connsiteX135" fmla="*/ 766787 w 1033465"/>
                  <a:gd name="connsiteY135" fmla="*/ 197854 h 838042"/>
                  <a:gd name="connsiteX136" fmla="*/ 761072 w 1033465"/>
                  <a:gd name="connsiteY136" fmla="*/ 195949 h 838042"/>
                  <a:gd name="connsiteX137" fmla="*/ 740117 w 1033465"/>
                  <a:gd name="connsiteY137" fmla="*/ 197854 h 838042"/>
                  <a:gd name="connsiteX138" fmla="*/ 734402 w 1033465"/>
                  <a:gd name="connsiteY138" fmla="*/ 201664 h 838042"/>
                  <a:gd name="connsiteX139" fmla="*/ 722972 w 1033465"/>
                  <a:gd name="connsiteY139" fmla="*/ 205474 h 838042"/>
                  <a:gd name="connsiteX140" fmla="*/ 719162 w 1033465"/>
                  <a:gd name="connsiteY140" fmla="*/ 211189 h 838042"/>
                  <a:gd name="connsiteX141" fmla="*/ 713447 w 1033465"/>
                  <a:gd name="connsiteY141" fmla="*/ 213094 h 838042"/>
                  <a:gd name="connsiteX142" fmla="*/ 707732 w 1033465"/>
                  <a:gd name="connsiteY142" fmla="*/ 216904 h 838042"/>
                  <a:gd name="connsiteX143" fmla="*/ 702017 w 1033465"/>
                  <a:gd name="connsiteY143" fmla="*/ 222619 h 838042"/>
                  <a:gd name="connsiteX144" fmla="*/ 694397 w 1033465"/>
                  <a:gd name="connsiteY144" fmla="*/ 226429 h 838042"/>
                  <a:gd name="connsiteX145" fmla="*/ 652487 w 1033465"/>
                  <a:gd name="connsiteY145" fmla="*/ 255004 h 838042"/>
                  <a:gd name="connsiteX146" fmla="*/ 639152 w 1033465"/>
                  <a:gd name="connsiteY146" fmla="*/ 266434 h 838042"/>
                  <a:gd name="connsiteX147" fmla="*/ 629627 w 1033465"/>
                  <a:gd name="connsiteY147" fmla="*/ 283579 h 838042"/>
                  <a:gd name="connsiteX148" fmla="*/ 604862 w 1033465"/>
                  <a:gd name="connsiteY148" fmla="*/ 289294 h 838042"/>
                  <a:gd name="connsiteX149" fmla="*/ 591527 w 1033465"/>
                  <a:gd name="connsiteY149" fmla="*/ 293104 h 838042"/>
                  <a:gd name="connsiteX150" fmla="*/ 576287 w 1033465"/>
                  <a:gd name="connsiteY150" fmla="*/ 291199 h 838042"/>
                  <a:gd name="connsiteX151" fmla="*/ 564857 w 1033465"/>
                  <a:gd name="connsiteY151" fmla="*/ 287389 h 838042"/>
                  <a:gd name="connsiteX152" fmla="*/ 553427 w 1033465"/>
                  <a:gd name="connsiteY152" fmla="*/ 283579 h 838042"/>
                  <a:gd name="connsiteX153" fmla="*/ 541997 w 1033465"/>
                  <a:gd name="connsiteY153" fmla="*/ 279769 h 838042"/>
                  <a:gd name="connsiteX154" fmla="*/ 536282 w 1033465"/>
                  <a:gd name="connsiteY154" fmla="*/ 277864 h 838042"/>
                  <a:gd name="connsiteX155" fmla="*/ 530567 w 1033465"/>
                  <a:gd name="connsiteY155" fmla="*/ 274054 h 838042"/>
                  <a:gd name="connsiteX156" fmla="*/ 519137 w 1033465"/>
                  <a:gd name="connsiteY156" fmla="*/ 268339 h 838042"/>
                  <a:gd name="connsiteX157" fmla="*/ 511517 w 1033465"/>
                  <a:gd name="connsiteY157" fmla="*/ 256909 h 838042"/>
                  <a:gd name="connsiteX158" fmla="*/ 507707 w 1033465"/>
                  <a:gd name="connsiteY158" fmla="*/ 235954 h 838042"/>
                  <a:gd name="connsiteX159" fmla="*/ 509612 w 1033465"/>
                  <a:gd name="connsiteY159" fmla="*/ 171184 h 838042"/>
                  <a:gd name="connsiteX160" fmla="*/ 508314 w 1033465"/>
                  <a:gd name="connsiteY160" fmla="*/ 73485 h 838042"/>
                  <a:gd name="connsiteX161" fmla="*/ 454116 w 1033465"/>
                  <a:gd name="connsiteY161" fmla="*/ 11248 h 838042"/>
                  <a:gd name="connsiteX162" fmla="*/ 435401 w 1033465"/>
                  <a:gd name="connsiteY162" fmla="*/ 68523 h 838042"/>
                  <a:gd name="connsiteX163" fmla="*/ 427697 w 1033465"/>
                  <a:gd name="connsiteY163" fmla="*/ 137103 h 838042"/>
                  <a:gd name="connsiteX164" fmla="*/ 420077 w 1033465"/>
                  <a:gd name="connsiteY164" fmla="*/ 169279 h 838042"/>
                  <a:gd name="connsiteX165" fmla="*/ 416267 w 1033465"/>
                  <a:gd name="connsiteY165" fmla="*/ 186424 h 838042"/>
                  <a:gd name="connsiteX166" fmla="*/ 420077 w 1033465"/>
                  <a:gd name="connsiteY166" fmla="*/ 207379 h 838042"/>
                  <a:gd name="connsiteX167" fmla="*/ 423887 w 1033465"/>
                  <a:gd name="connsiteY167" fmla="*/ 213094 h 838042"/>
                  <a:gd name="connsiteX168" fmla="*/ 427697 w 1033465"/>
                  <a:gd name="connsiteY168" fmla="*/ 224524 h 838042"/>
                  <a:gd name="connsiteX169" fmla="*/ 425792 w 1033465"/>
                  <a:gd name="connsiteY169" fmla="*/ 251194 h 838042"/>
                  <a:gd name="connsiteX170" fmla="*/ 420077 w 1033465"/>
                  <a:gd name="connsiteY170" fmla="*/ 253099 h 838042"/>
                  <a:gd name="connsiteX171" fmla="*/ 414362 w 1033465"/>
                  <a:gd name="connsiteY171" fmla="*/ 256909 h 838042"/>
                  <a:gd name="connsiteX172" fmla="*/ 423887 w 1033465"/>
                  <a:gd name="connsiteY172"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1607 w 1033465"/>
                  <a:gd name="connsiteY118" fmla="*/ 394338 h 838042"/>
                  <a:gd name="connsiteX119" fmla="*/ 891567 w 1033465"/>
                  <a:gd name="connsiteY119" fmla="*/ 408467 h 838042"/>
                  <a:gd name="connsiteX120" fmla="*/ 953477 w 1033465"/>
                  <a:gd name="connsiteY120" fmla="*/ 424549 h 838042"/>
                  <a:gd name="connsiteX121" fmla="*/ 1002290 w 1033465"/>
                  <a:gd name="connsiteY121" fmla="*/ 426835 h 838042"/>
                  <a:gd name="connsiteX122" fmla="*/ 1032449 w 1033465"/>
                  <a:gd name="connsiteY122" fmla="*/ 402711 h 838042"/>
                  <a:gd name="connsiteX123" fmla="*/ 1020514 w 1033465"/>
                  <a:gd name="connsiteY123" fmla="*/ 377797 h 838042"/>
                  <a:gd name="connsiteX124" fmla="*/ 964889 w 1033465"/>
                  <a:gd name="connsiteY124" fmla="*/ 358029 h 838042"/>
                  <a:gd name="connsiteX125" fmla="*/ 898420 w 1033465"/>
                  <a:gd name="connsiteY125" fmla="*/ 356272 h 838042"/>
                  <a:gd name="connsiteX126" fmla="*/ 827747 w 1033465"/>
                  <a:gd name="connsiteY126" fmla="*/ 357874 h 838042"/>
                  <a:gd name="connsiteX127" fmla="*/ 755811 w 1033465"/>
                  <a:gd name="connsiteY127" fmla="*/ 361702 h 838042"/>
                  <a:gd name="connsiteX128" fmla="*/ 671537 w 1033465"/>
                  <a:gd name="connsiteY128" fmla="*/ 369304 h 838042"/>
                  <a:gd name="connsiteX129" fmla="*/ 644867 w 1033465"/>
                  <a:gd name="connsiteY129" fmla="*/ 338824 h 838042"/>
                  <a:gd name="connsiteX130" fmla="*/ 676403 w 1033465"/>
                  <a:gd name="connsiteY130" fmla="*/ 304962 h 838042"/>
                  <a:gd name="connsiteX131" fmla="*/ 707732 w 1033465"/>
                  <a:gd name="connsiteY131" fmla="*/ 283579 h 838042"/>
                  <a:gd name="connsiteX132" fmla="*/ 743927 w 1033465"/>
                  <a:gd name="connsiteY132" fmla="*/ 251194 h 838042"/>
                  <a:gd name="connsiteX133" fmla="*/ 755357 w 1033465"/>
                  <a:gd name="connsiteY133" fmla="*/ 241669 h 838042"/>
                  <a:gd name="connsiteX134" fmla="*/ 762977 w 1033465"/>
                  <a:gd name="connsiteY134" fmla="*/ 224524 h 838042"/>
                  <a:gd name="connsiteX135" fmla="*/ 766787 w 1033465"/>
                  <a:gd name="connsiteY135" fmla="*/ 197854 h 838042"/>
                  <a:gd name="connsiteX136" fmla="*/ 761072 w 1033465"/>
                  <a:gd name="connsiteY136" fmla="*/ 195949 h 838042"/>
                  <a:gd name="connsiteX137" fmla="*/ 740117 w 1033465"/>
                  <a:gd name="connsiteY137" fmla="*/ 197854 h 838042"/>
                  <a:gd name="connsiteX138" fmla="*/ 734402 w 1033465"/>
                  <a:gd name="connsiteY138" fmla="*/ 201664 h 838042"/>
                  <a:gd name="connsiteX139" fmla="*/ 722972 w 1033465"/>
                  <a:gd name="connsiteY139" fmla="*/ 205474 h 838042"/>
                  <a:gd name="connsiteX140" fmla="*/ 719162 w 1033465"/>
                  <a:gd name="connsiteY140" fmla="*/ 211189 h 838042"/>
                  <a:gd name="connsiteX141" fmla="*/ 713447 w 1033465"/>
                  <a:gd name="connsiteY141" fmla="*/ 213094 h 838042"/>
                  <a:gd name="connsiteX142" fmla="*/ 707732 w 1033465"/>
                  <a:gd name="connsiteY142" fmla="*/ 216904 h 838042"/>
                  <a:gd name="connsiteX143" fmla="*/ 702017 w 1033465"/>
                  <a:gd name="connsiteY143" fmla="*/ 222619 h 838042"/>
                  <a:gd name="connsiteX144" fmla="*/ 694397 w 1033465"/>
                  <a:gd name="connsiteY144" fmla="*/ 226429 h 838042"/>
                  <a:gd name="connsiteX145" fmla="*/ 652487 w 1033465"/>
                  <a:gd name="connsiteY145" fmla="*/ 255004 h 838042"/>
                  <a:gd name="connsiteX146" fmla="*/ 639152 w 1033465"/>
                  <a:gd name="connsiteY146" fmla="*/ 266434 h 838042"/>
                  <a:gd name="connsiteX147" fmla="*/ 629627 w 1033465"/>
                  <a:gd name="connsiteY147" fmla="*/ 283579 h 838042"/>
                  <a:gd name="connsiteX148" fmla="*/ 604862 w 1033465"/>
                  <a:gd name="connsiteY148" fmla="*/ 289294 h 838042"/>
                  <a:gd name="connsiteX149" fmla="*/ 591527 w 1033465"/>
                  <a:gd name="connsiteY149" fmla="*/ 293104 h 838042"/>
                  <a:gd name="connsiteX150" fmla="*/ 576287 w 1033465"/>
                  <a:gd name="connsiteY150" fmla="*/ 291199 h 838042"/>
                  <a:gd name="connsiteX151" fmla="*/ 564857 w 1033465"/>
                  <a:gd name="connsiteY151" fmla="*/ 287389 h 838042"/>
                  <a:gd name="connsiteX152" fmla="*/ 553427 w 1033465"/>
                  <a:gd name="connsiteY152" fmla="*/ 283579 h 838042"/>
                  <a:gd name="connsiteX153" fmla="*/ 541997 w 1033465"/>
                  <a:gd name="connsiteY153" fmla="*/ 279769 h 838042"/>
                  <a:gd name="connsiteX154" fmla="*/ 536282 w 1033465"/>
                  <a:gd name="connsiteY154" fmla="*/ 277864 h 838042"/>
                  <a:gd name="connsiteX155" fmla="*/ 530567 w 1033465"/>
                  <a:gd name="connsiteY155" fmla="*/ 274054 h 838042"/>
                  <a:gd name="connsiteX156" fmla="*/ 519137 w 1033465"/>
                  <a:gd name="connsiteY156" fmla="*/ 268339 h 838042"/>
                  <a:gd name="connsiteX157" fmla="*/ 511517 w 1033465"/>
                  <a:gd name="connsiteY157" fmla="*/ 256909 h 838042"/>
                  <a:gd name="connsiteX158" fmla="*/ 507707 w 1033465"/>
                  <a:gd name="connsiteY158" fmla="*/ 235954 h 838042"/>
                  <a:gd name="connsiteX159" fmla="*/ 509612 w 1033465"/>
                  <a:gd name="connsiteY159" fmla="*/ 171184 h 838042"/>
                  <a:gd name="connsiteX160" fmla="*/ 508314 w 1033465"/>
                  <a:gd name="connsiteY160" fmla="*/ 73485 h 838042"/>
                  <a:gd name="connsiteX161" fmla="*/ 454116 w 1033465"/>
                  <a:gd name="connsiteY161" fmla="*/ 11248 h 838042"/>
                  <a:gd name="connsiteX162" fmla="*/ 435401 w 1033465"/>
                  <a:gd name="connsiteY162" fmla="*/ 68523 h 838042"/>
                  <a:gd name="connsiteX163" fmla="*/ 427697 w 1033465"/>
                  <a:gd name="connsiteY163" fmla="*/ 137103 h 838042"/>
                  <a:gd name="connsiteX164" fmla="*/ 420077 w 1033465"/>
                  <a:gd name="connsiteY164" fmla="*/ 169279 h 838042"/>
                  <a:gd name="connsiteX165" fmla="*/ 416267 w 1033465"/>
                  <a:gd name="connsiteY165" fmla="*/ 186424 h 838042"/>
                  <a:gd name="connsiteX166" fmla="*/ 420077 w 1033465"/>
                  <a:gd name="connsiteY166" fmla="*/ 207379 h 838042"/>
                  <a:gd name="connsiteX167" fmla="*/ 423887 w 1033465"/>
                  <a:gd name="connsiteY167" fmla="*/ 213094 h 838042"/>
                  <a:gd name="connsiteX168" fmla="*/ 427697 w 1033465"/>
                  <a:gd name="connsiteY168" fmla="*/ 224524 h 838042"/>
                  <a:gd name="connsiteX169" fmla="*/ 425792 w 1033465"/>
                  <a:gd name="connsiteY169" fmla="*/ 251194 h 838042"/>
                  <a:gd name="connsiteX170" fmla="*/ 420077 w 1033465"/>
                  <a:gd name="connsiteY170" fmla="*/ 253099 h 838042"/>
                  <a:gd name="connsiteX171" fmla="*/ 414362 w 1033465"/>
                  <a:gd name="connsiteY171" fmla="*/ 256909 h 838042"/>
                  <a:gd name="connsiteX172" fmla="*/ 423887 w 1033465"/>
                  <a:gd name="connsiteY172"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1607 w 1033465"/>
                  <a:gd name="connsiteY118" fmla="*/ 394338 h 838042"/>
                  <a:gd name="connsiteX119" fmla="*/ 891567 w 1033465"/>
                  <a:gd name="connsiteY119" fmla="*/ 408467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98420 w 1033465"/>
                  <a:gd name="connsiteY124" fmla="*/ 356272 h 838042"/>
                  <a:gd name="connsiteX125" fmla="*/ 827747 w 1033465"/>
                  <a:gd name="connsiteY125" fmla="*/ 357874 h 838042"/>
                  <a:gd name="connsiteX126" fmla="*/ 755811 w 1033465"/>
                  <a:gd name="connsiteY126" fmla="*/ 361702 h 838042"/>
                  <a:gd name="connsiteX127" fmla="*/ 671537 w 1033465"/>
                  <a:gd name="connsiteY127" fmla="*/ 369304 h 838042"/>
                  <a:gd name="connsiteX128" fmla="*/ 644867 w 1033465"/>
                  <a:gd name="connsiteY128" fmla="*/ 338824 h 838042"/>
                  <a:gd name="connsiteX129" fmla="*/ 676403 w 1033465"/>
                  <a:gd name="connsiteY129" fmla="*/ 304962 h 838042"/>
                  <a:gd name="connsiteX130" fmla="*/ 707732 w 1033465"/>
                  <a:gd name="connsiteY130" fmla="*/ 283579 h 838042"/>
                  <a:gd name="connsiteX131" fmla="*/ 743927 w 1033465"/>
                  <a:gd name="connsiteY131" fmla="*/ 251194 h 838042"/>
                  <a:gd name="connsiteX132" fmla="*/ 755357 w 1033465"/>
                  <a:gd name="connsiteY132" fmla="*/ 241669 h 838042"/>
                  <a:gd name="connsiteX133" fmla="*/ 762977 w 1033465"/>
                  <a:gd name="connsiteY133" fmla="*/ 224524 h 838042"/>
                  <a:gd name="connsiteX134" fmla="*/ 766787 w 1033465"/>
                  <a:gd name="connsiteY134" fmla="*/ 197854 h 838042"/>
                  <a:gd name="connsiteX135" fmla="*/ 761072 w 1033465"/>
                  <a:gd name="connsiteY135" fmla="*/ 195949 h 838042"/>
                  <a:gd name="connsiteX136" fmla="*/ 740117 w 1033465"/>
                  <a:gd name="connsiteY136" fmla="*/ 197854 h 838042"/>
                  <a:gd name="connsiteX137" fmla="*/ 734402 w 1033465"/>
                  <a:gd name="connsiteY137" fmla="*/ 201664 h 838042"/>
                  <a:gd name="connsiteX138" fmla="*/ 722972 w 1033465"/>
                  <a:gd name="connsiteY138" fmla="*/ 205474 h 838042"/>
                  <a:gd name="connsiteX139" fmla="*/ 719162 w 1033465"/>
                  <a:gd name="connsiteY139" fmla="*/ 211189 h 838042"/>
                  <a:gd name="connsiteX140" fmla="*/ 713447 w 1033465"/>
                  <a:gd name="connsiteY140" fmla="*/ 213094 h 838042"/>
                  <a:gd name="connsiteX141" fmla="*/ 707732 w 1033465"/>
                  <a:gd name="connsiteY141" fmla="*/ 216904 h 838042"/>
                  <a:gd name="connsiteX142" fmla="*/ 702017 w 1033465"/>
                  <a:gd name="connsiteY142" fmla="*/ 222619 h 838042"/>
                  <a:gd name="connsiteX143" fmla="*/ 694397 w 1033465"/>
                  <a:gd name="connsiteY143" fmla="*/ 226429 h 838042"/>
                  <a:gd name="connsiteX144" fmla="*/ 652487 w 1033465"/>
                  <a:gd name="connsiteY144" fmla="*/ 255004 h 838042"/>
                  <a:gd name="connsiteX145" fmla="*/ 639152 w 1033465"/>
                  <a:gd name="connsiteY145" fmla="*/ 266434 h 838042"/>
                  <a:gd name="connsiteX146" fmla="*/ 629627 w 1033465"/>
                  <a:gd name="connsiteY146" fmla="*/ 283579 h 838042"/>
                  <a:gd name="connsiteX147" fmla="*/ 604862 w 1033465"/>
                  <a:gd name="connsiteY147" fmla="*/ 289294 h 838042"/>
                  <a:gd name="connsiteX148" fmla="*/ 591527 w 1033465"/>
                  <a:gd name="connsiteY148" fmla="*/ 293104 h 838042"/>
                  <a:gd name="connsiteX149" fmla="*/ 576287 w 1033465"/>
                  <a:gd name="connsiteY149" fmla="*/ 291199 h 838042"/>
                  <a:gd name="connsiteX150" fmla="*/ 564857 w 1033465"/>
                  <a:gd name="connsiteY150" fmla="*/ 287389 h 838042"/>
                  <a:gd name="connsiteX151" fmla="*/ 553427 w 1033465"/>
                  <a:gd name="connsiteY151" fmla="*/ 283579 h 838042"/>
                  <a:gd name="connsiteX152" fmla="*/ 541997 w 1033465"/>
                  <a:gd name="connsiteY152" fmla="*/ 279769 h 838042"/>
                  <a:gd name="connsiteX153" fmla="*/ 536282 w 1033465"/>
                  <a:gd name="connsiteY153" fmla="*/ 277864 h 838042"/>
                  <a:gd name="connsiteX154" fmla="*/ 530567 w 1033465"/>
                  <a:gd name="connsiteY154" fmla="*/ 274054 h 838042"/>
                  <a:gd name="connsiteX155" fmla="*/ 519137 w 1033465"/>
                  <a:gd name="connsiteY155" fmla="*/ 268339 h 838042"/>
                  <a:gd name="connsiteX156" fmla="*/ 511517 w 1033465"/>
                  <a:gd name="connsiteY156" fmla="*/ 256909 h 838042"/>
                  <a:gd name="connsiteX157" fmla="*/ 507707 w 1033465"/>
                  <a:gd name="connsiteY157" fmla="*/ 235954 h 838042"/>
                  <a:gd name="connsiteX158" fmla="*/ 509612 w 1033465"/>
                  <a:gd name="connsiteY158" fmla="*/ 171184 h 838042"/>
                  <a:gd name="connsiteX159" fmla="*/ 508314 w 1033465"/>
                  <a:gd name="connsiteY159" fmla="*/ 73485 h 838042"/>
                  <a:gd name="connsiteX160" fmla="*/ 454116 w 1033465"/>
                  <a:gd name="connsiteY160" fmla="*/ 11248 h 838042"/>
                  <a:gd name="connsiteX161" fmla="*/ 435401 w 1033465"/>
                  <a:gd name="connsiteY161" fmla="*/ 68523 h 838042"/>
                  <a:gd name="connsiteX162" fmla="*/ 427697 w 1033465"/>
                  <a:gd name="connsiteY162" fmla="*/ 137103 h 838042"/>
                  <a:gd name="connsiteX163" fmla="*/ 420077 w 1033465"/>
                  <a:gd name="connsiteY163" fmla="*/ 169279 h 838042"/>
                  <a:gd name="connsiteX164" fmla="*/ 416267 w 1033465"/>
                  <a:gd name="connsiteY164" fmla="*/ 186424 h 838042"/>
                  <a:gd name="connsiteX165" fmla="*/ 420077 w 1033465"/>
                  <a:gd name="connsiteY165" fmla="*/ 207379 h 838042"/>
                  <a:gd name="connsiteX166" fmla="*/ 423887 w 1033465"/>
                  <a:gd name="connsiteY166" fmla="*/ 213094 h 838042"/>
                  <a:gd name="connsiteX167" fmla="*/ 427697 w 1033465"/>
                  <a:gd name="connsiteY167" fmla="*/ 224524 h 838042"/>
                  <a:gd name="connsiteX168" fmla="*/ 425792 w 1033465"/>
                  <a:gd name="connsiteY168" fmla="*/ 251194 h 838042"/>
                  <a:gd name="connsiteX169" fmla="*/ 420077 w 1033465"/>
                  <a:gd name="connsiteY169" fmla="*/ 253099 h 838042"/>
                  <a:gd name="connsiteX170" fmla="*/ 414362 w 1033465"/>
                  <a:gd name="connsiteY170" fmla="*/ 256909 h 838042"/>
                  <a:gd name="connsiteX171" fmla="*/ 423887 w 1033465"/>
                  <a:gd name="connsiteY171"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1607 w 1033465"/>
                  <a:gd name="connsiteY118" fmla="*/ 394338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98420 w 1033465"/>
                  <a:gd name="connsiteY124" fmla="*/ 356272 h 838042"/>
                  <a:gd name="connsiteX125" fmla="*/ 827747 w 1033465"/>
                  <a:gd name="connsiteY125" fmla="*/ 357874 h 838042"/>
                  <a:gd name="connsiteX126" fmla="*/ 755811 w 1033465"/>
                  <a:gd name="connsiteY126" fmla="*/ 361702 h 838042"/>
                  <a:gd name="connsiteX127" fmla="*/ 671537 w 1033465"/>
                  <a:gd name="connsiteY127" fmla="*/ 369304 h 838042"/>
                  <a:gd name="connsiteX128" fmla="*/ 644867 w 1033465"/>
                  <a:gd name="connsiteY128" fmla="*/ 338824 h 838042"/>
                  <a:gd name="connsiteX129" fmla="*/ 676403 w 1033465"/>
                  <a:gd name="connsiteY129" fmla="*/ 304962 h 838042"/>
                  <a:gd name="connsiteX130" fmla="*/ 707732 w 1033465"/>
                  <a:gd name="connsiteY130" fmla="*/ 283579 h 838042"/>
                  <a:gd name="connsiteX131" fmla="*/ 743927 w 1033465"/>
                  <a:gd name="connsiteY131" fmla="*/ 251194 h 838042"/>
                  <a:gd name="connsiteX132" fmla="*/ 755357 w 1033465"/>
                  <a:gd name="connsiteY132" fmla="*/ 241669 h 838042"/>
                  <a:gd name="connsiteX133" fmla="*/ 762977 w 1033465"/>
                  <a:gd name="connsiteY133" fmla="*/ 224524 h 838042"/>
                  <a:gd name="connsiteX134" fmla="*/ 766787 w 1033465"/>
                  <a:gd name="connsiteY134" fmla="*/ 197854 h 838042"/>
                  <a:gd name="connsiteX135" fmla="*/ 761072 w 1033465"/>
                  <a:gd name="connsiteY135" fmla="*/ 195949 h 838042"/>
                  <a:gd name="connsiteX136" fmla="*/ 740117 w 1033465"/>
                  <a:gd name="connsiteY136" fmla="*/ 197854 h 838042"/>
                  <a:gd name="connsiteX137" fmla="*/ 734402 w 1033465"/>
                  <a:gd name="connsiteY137" fmla="*/ 201664 h 838042"/>
                  <a:gd name="connsiteX138" fmla="*/ 722972 w 1033465"/>
                  <a:gd name="connsiteY138" fmla="*/ 205474 h 838042"/>
                  <a:gd name="connsiteX139" fmla="*/ 719162 w 1033465"/>
                  <a:gd name="connsiteY139" fmla="*/ 211189 h 838042"/>
                  <a:gd name="connsiteX140" fmla="*/ 713447 w 1033465"/>
                  <a:gd name="connsiteY140" fmla="*/ 213094 h 838042"/>
                  <a:gd name="connsiteX141" fmla="*/ 707732 w 1033465"/>
                  <a:gd name="connsiteY141" fmla="*/ 216904 h 838042"/>
                  <a:gd name="connsiteX142" fmla="*/ 702017 w 1033465"/>
                  <a:gd name="connsiteY142" fmla="*/ 222619 h 838042"/>
                  <a:gd name="connsiteX143" fmla="*/ 694397 w 1033465"/>
                  <a:gd name="connsiteY143" fmla="*/ 226429 h 838042"/>
                  <a:gd name="connsiteX144" fmla="*/ 652487 w 1033465"/>
                  <a:gd name="connsiteY144" fmla="*/ 255004 h 838042"/>
                  <a:gd name="connsiteX145" fmla="*/ 639152 w 1033465"/>
                  <a:gd name="connsiteY145" fmla="*/ 266434 h 838042"/>
                  <a:gd name="connsiteX146" fmla="*/ 629627 w 1033465"/>
                  <a:gd name="connsiteY146" fmla="*/ 283579 h 838042"/>
                  <a:gd name="connsiteX147" fmla="*/ 604862 w 1033465"/>
                  <a:gd name="connsiteY147" fmla="*/ 289294 h 838042"/>
                  <a:gd name="connsiteX148" fmla="*/ 591527 w 1033465"/>
                  <a:gd name="connsiteY148" fmla="*/ 293104 h 838042"/>
                  <a:gd name="connsiteX149" fmla="*/ 576287 w 1033465"/>
                  <a:gd name="connsiteY149" fmla="*/ 291199 h 838042"/>
                  <a:gd name="connsiteX150" fmla="*/ 564857 w 1033465"/>
                  <a:gd name="connsiteY150" fmla="*/ 287389 h 838042"/>
                  <a:gd name="connsiteX151" fmla="*/ 553427 w 1033465"/>
                  <a:gd name="connsiteY151" fmla="*/ 283579 h 838042"/>
                  <a:gd name="connsiteX152" fmla="*/ 541997 w 1033465"/>
                  <a:gd name="connsiteY152" fmla="*/ 279769 h 838042"/>
                  <a:gd name="connsiteX153" fmla="*/ 536282 w 1033465"/>
                  <a:gd name="connsiteY153" fmla="*/ 277864 h 838042"/>
                  <a:gd name="connsiteX154" fmla="*/ 530567 w 1033465"/>
                  <a:gd name="connsiteY154" fmla="*/ 274054 h 838042"/>
                  <a:gd name="connsiteX155" fmla="*/ 519137 w 1033465"/>
                  <a:gd name="connsiteY155" fmla="*/ 268339 h 838042"/>
                  <a:gd name="connsiteX156" fmla="*/ 511517 w 1033465"/>
                  <a:gd name="connsiteY156" fmla="*/ 256909 h 838042"/>
                  <a:gd name="connsiteX157" fmla="*/ 507707 w 1033465"/>
                  <a:gd name="connsiteY157" fmla="*/ 235954 h 838042"/>
                  <a:gd name="connsiteX158" fmla="*/ 509612 w 1033465"/>
                  <a:gd name="connsiteY158" fmla="*/ 171184 h 838042"/>
                  <a:gd name="connsiteX159" fmla="*/ 508314 w 1033465"/>
                  <a:gd name="connsiteY159" fmla="*/ 73485 h 838042"/>
                  <a:gd name="connsiteX160" fmla="*/ 454116 w 1033465"/>
                  <a:gd name="connsiteY160" fmla="*/ 11248 h 838042"/>
                  <a:gd name="connsiteX161" fmla="*/ 435401 w 1033465"/>
                  <a:gd name="connsiteY161" fmla="*/ 68523 h 838042"/>
                  <a:gd name="connsiteX162" fmla="*/ 427697 w 1033465"/>
                  <a:gd name="connsiteY162" fmla="*/ 137103 h 838042"/>
                  <a:gd name="connsiteX163" fmla="*/ 420077 w 1033465"/>
                  <a:gd name="connsiteY163" fmla="*/ 169279 h 838042"/>
                  <a:gd name="connsiteX164" fmla="*/ 416267 w 1033465"/>
                  <a:gd name="connsiteY164" fmla="*/ 186424 h 838042"/>
                  <a:gd name="connsiteX165" fmla="*/ 420077 w 1033465"/>
                  <a:gd name="connsiteY165" fmla="*/ 207379 h 838042"/>
                  <a:gd name="connsiteX166" fmla="*/ 423887 w 1033465"/>
                  <a:gd name="connsiteY166" fmla="*/ 213094 h 838042"/>
                  <a:gd name="connsiteX167" fmla="*/ 427697 w 1033465"/>
                  <a:gd name="connsiteY167" fmla="*/ 224524 h 838042"/>
                  <a:gd name="connsiteX168" fmla="*/ 425792 w 1033465"/>
                  <a:gd name="connsiteY168" fmla="*/ 251194 h 838042"/>
                  <a:gd name="connsiteX169" fmla="*/ 420077 w 1033465"/>
                  <a:gd name="connsiteY169" fmla="*/ 253099 h 838042"/>
                  <a:gd name="connsiteX170" fmla="*/ 414362 w 1033465"/>
                  <a:gd name="connsiteY170" fmla="*/ 256909 h 838042"/>
                  <a:gd name="connsiteX171" fmla="*/ 423887 w 1033465"/>
                  <a:gd name="connsiteY171"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1862 w 1033465"/>
                  <a:gd name="connsiteY118" fmla="*/ 403245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98420 w 1033465"/>
                  <a:gd name="connsiteY124" fmla="*/ 356272 h 838042"/>
                  <a:gd name="connsiteX125" fmla="*/ 827747 w 1033465"/>
                  <a:gd name="connsiteY125" fmla="*/ 357874 h 838042"/>
                  <a:gd name="connsiteX126" fmla="*/ 755811 w 1033465"/>
                  <a:gd name="connsiteY126" fmla="*/ 361702 h 838042"/>
                  <a:gd name="connsiteX127" fmla="*/ 671537 w 1033465"/>
                  <a:gd name="connsiteY127" fmla="*/ 369304 h 838042"/>
                  <a:gd name="connsiteX128" fmla="*/ 644867 w 1033465"/>
                  <a:gd name="connsiteY128" fmla="*/ 338824 h 838042"/>
                  <a:gd name="connsiteX129" fmla="*/ 676403 w 1033465"/>
                  <a:gd name="connsiteY129" fmla="*/ 304962 h 838042"/>
                  <a:gd name="connsiteX130" fmla="*/ 707732 w 1033465"/>
                  <a:gd name="connsiteY130" fmla="*/ 283579 h 838042"/>
                  <a:gd name="connsiteX131" fmla="*/ 743927 w 1033465"/>
                  <a:gd name="connsiteY131" fmla="*/ 251194 h 838042"/>
                  <a:gd name="connsiteX132" fmla="*/ 755357 w 1033465"/>
                  <a:gd name="connsiteY132" fmla="*/ 241669 h 838042"/>
                  <a:gd name="connsiteX133" fmla="*/ 762977 w 1033465"/>
                  <a:gd name="connsiteY133" fmla="*/ 224524 h 838042"/>
                  <a:gd name="connsiteX134" fmla="*/ 766787 w 1033465"/>
                  <a:gd name="connsiteY134" fmla="*/ 197854 h 838042"/>
                  <a:gd name="connsiteX135" fmla="*/ 761072 w 1033465"/>
                  <a:gd name="connsiteY135" fmla="*/ 195949 h 838042"/>
                  <a:gd name="connsiteX136" fmla="*/ 740117 w 1033465"/>
                  <a:gd name="connsiteY136" fmla="*/ 197854 h 838042"/>
                  <a:gd name="connsiteX137" fmla="*/ 734402 w 1033465"/>
                  <a:gd name="connsiteY137" fmla="*/ 201664 h 838042"/>
                  <a:gd name="connsiteX138" fmla="*/ 722972 w 1033465"/>
                  <a:gd name="connsiteY138" fmla="*/ 205474 h 838042"/>
                  <a:gd name="connsiteX139" fmla="*/ 719162 w 1033465"/>
                  <a:gd name="connsiteY139" fmla="*/ 211189 h 838042"/>
                  <a:gd name="connsiteX140" fmla="*/ 713447 w 1033465"/>
                  <a:gd name="connsiteY140" fmla="*/ 213094 h 838042"/>
                  <a:gd name="connsiteX141" fmla="*/ 707732 w 1033465"/>
                  <a:gd name="connsiteY141" fmla="*/ 216904 h 838042"/>
                  <a:gd name="connsiteX142" fmla="*/ 702017 w 1033465"/>
                  <a:gd name="connsiteY142" fmla="*/ 222619 h 838042"/>
                  <a:gd name="connsiteX143" fmla="*/ 694397 w 1033465"/>
                  <a:gd name="connsiteY143" fmla="*/ 226429 h 838042"/>
                  <a:gd name="connsiteX144" fmla="*/ 652487 w 1033465"/>
                  <a:gd name="connsiteY144" fmla="*/ 255004 h 838042"/>
                  <a:gd name="connsiteX145" fmla="*/ 639152 w 1033465"/>
                  <a:gd name="connsiteY145" fmla="*/ 266434 h 838042"/>
                  <a:gd name="connsiteX146" fmla="*/ 629627 w 1033465"/>
                  <a:gd name="connsiteY146" fmla="*/ 283579 h 838042"/>
                  <a:gd name="connsiteX147" fmla="*/ 604862 w 1033465"/>
                  <a:gd name="connsiteY147" fmla="*/ 289294 h 838042"/>
                  <a:gd name="connsiteX148" fmla="*/ 591527 w 1033465"/>
                  <a:gd name="connsiteY148" fmla="*/ 293104 h 838042"/>
                  <a:gd name="connsiteX149" fmla="*/ 576287 w 1033465"/>
                  <a:gd name="connsiteY149" fmla="*/ 291199 h 838042"/>
                  <a:gd name="connsiteX150" fmla="*/ 564857 w 1033465"/>
                  <a:gd name="connsiteY150" fmla="*/ 287389 h 838042"/>
                  <a:gd name="connsiteX151" fmla="*/ 553427 w 1033465"/>
                  <a:gd name="connsiteY151" fmla="*/ 283579 h 838042"/>
                  <a:gd name="connsiteX152" fmla="*/ 541997 w 1033465"/>
                  <a:gd name="connsiteY152" fmla="*/ 279769 h 838042"/>
                  <a:gd name="connsiteX153" fmla="*/ 536282 w 1033465"/>
                  <a:gd name="connsiteY153" fmla="*/ 277864 h 838042"/>
                  <a:gd name="connsiteX154" fmla="*/ 530567 w 1033465"/>
                  <a:gd name="connsiteY154" fmla="*/ 274054 h 838042"/>
                  <a:gd name="connsiteX155" fmla="*/ 519137 w 1033465"/>
                  <a:gd name="connsiteY155" fmla="*/ 268339 h 838042"/>
                  <a:gd name="connsiteX156" fmla="*/ 511517 w 1033465"/>
                  <a:gd name="connsiteY156" fmla="*/ 256909 h 838042"/>
                  <a:gd name="connsiteX157" fmla="*/ 507707 w 1033465"/>
                  <a:gd name="connsiteY157" fmla="*/ 235954 h 838042"/>
                  <a:gd name="connsiteX158" fmla="*/ 509612 w 1033465"/>
                  <a:gd name="connsiteY158" fmla="*/ 171184 h 838042"/>
                  <a:gd name="connsiteX159" fmla="*/ 508314 w 1033465"/>
                  <a:gd name="connsiteY159" fmla="*/ 73485 h 838042"/>
                  <a:gd name="connsiteX160" fmla="*/ 454116 w 1033465"/>
                  <a:gd name="connsiteY160" fmla="*/ 11248 h 838042"/>
                  <a:gd name="connsiteX161" fmla="*/ 435401 w 1033465"/>
                  <a:gd name="connsiteY161" fmla="*/ 68523 h 838042"/>
                  <a:gd name="connsiteX162" fmla="*/ 427697 w 1033465"/>
                  <a:gd name="connsiteY162" fmla="*/ 137103 h 838042"/>
                  <a:gd name="connsiteX163" fmla="*/ 420077 w 1033465"/>
                  <a:gd name="connsiteY163" fmla="*/ 169279 h 838042"/>
                  <a:gd name="connsiteX164" fmla="*/ 416267 w 1033465"/>
                  <a:gd name="connsiteY164" fmla="*/ 186424 h 838042"/>
                  <a:gd name="connsiteX165" fmla="*/ 420077 w 1033465"/>
                  <a:gd name="connsiteY165" fmla="*/ 207379 h 838042"/>
                  <a:gd name="connsiteX166" fmla="*/ 423887 w 1033465"/>
                  <a:gd name="connsiteY166" fmla="*/ 213094 h 838042"/>
                  <a:gd name="connsiteX167" fmla="*/ 427697 w 1033465"/>
                  <a:gd name="connsiteY167" fmla="*/ 224524 h 838042"/>
                  <a:gd name="connsiteX168" fmla="*/ 425792 w 1033465"/>
                  <a:gd name="connsiteY168" fmla="*/ 251194 h 838042"/>
                  <a:gd name="connsiteX169" fmla="*/ 420077 w 1033465"/>
                  <a:gd name="connsiteY169" fmla="*/ 253099 h 838042"/>
                  <a:gd name="connsiteX170" fmla="*/ 414362 w 1033465"/>
                  <a:gd name="connsiteY170" fmla="*/ 256909 h 838042"/>
                  <a:gd name="connsiteX171" fmla="*/ 423887 w 1033465"/>
                  <a:gd name="connsiteY171"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1862 w 1033465"/>
                  <a:gd name="connsiteY118" fmla="*/ 403245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98420 w 1033465"/>
                  <a:gd name="connsiteY124" fmla="*/ 356272 h 838042"/>
                  <a:gd name="connsiteX125" fmla="*/ 827747 w 1033465"/>
                  <a:gd name="connsiteY125" fmla="*/ 357874 h 838042"/>
                  <a:gd name="connsiteX126" fmla="*/ 755811 w 1033465"/>
                  <a:gd name="connsiteY126" fmla="*/ 361702 h 838042"/>
                  <a:gd name="connsiteX127" fmla="*/ 671537 w 1033465"/>
                  <a:gd name="connsiteY127" fmla="*/ 369304 h 838042"/>
                  <a:gd name="connsiteX128" fmla="*/ 644867 w 1033465"/>
                  <a:gd name="connsiteY128" fmla="*/ 338824 h 838042"/>
                  <a:gd name="connsiteX129" fmla="*/ 676403 w 1033465"/>
                  <a:gd name="connsiteY129" fmla="*/ 304962 h 838042"/>
                  <a:gd name="connsiteX130" fmla="*/ 707732 w 1033465"/>
                  <a:gd name="connsiteY130" fmla="*/ 283579 h 838042"/>
                  <a:gd name="connsiteX131" fmla="*/ 743927 w 1033465"/>
                  <a:gd name="connsiteY131" fmla="*/ 251194 h 838042"/>
                  <a:gd name="connsiteX132" fmla="*/ 755357 w 1033465"/>
                  <a:gd name="connsiteY132" fmla="*/ 241669 h 838042"/>
                  <a:gd name="connsiteX133" fmla="*/ 762977 w 1033465"/>
                  <a:gd name="connsiteY133" fmla="*/ 224524 h 838042"/>
                  <a:gd name="connsiteX134" fmla="*/ 766787 w 1033465"/>
                  <a:gd name="connsiteY134" fmla="*/ 197854 h 838042"/>
                  <a:gd name="connsiteX135" fmla="*/ 761072 w 1033465"/>
                  <a:gd name="connsiteY135" fmla="*/ 195949 h 838042"/>
                  <a:gd name="connsiteX136" fmla="*/ 740117 w 1033465"/>
                  <a:gd name="connsiteY136" fmla="*/ 197854 h 838042"/>
                  <a:gd name="connsiteX137" fmla="*/ 734402 w 1033465"/>
                  <a:gd name="connsiteY137" fmla="*/ 201664 h 838042"/>
                  <a:gd name="connsiteX138" fmla="*/ 722972 w 1033465"/>
                  <a:gd name="connsiteY138" fmla="*/ 205474 h 838042"/>
                  <a:gd name="connsiteX139" fmla="*/ 719162 w 1033465"/>
                  <a:gd name="connsiteY139" fmla="*/ 211189 h 838042"/>
                  <a:gd name="connsiteX140" fmla="*/ 713447 w 1033465"/>
                  <a:gd name="connsiteY140" fmla="*/ 213094 h 838042"/>
                  <a:gd name="connsiteX141" fmla="*/ 707732 w 1033465"/>
                  <a:gd name="connsiteY141" fmla="*/ 216904 h 838042"/>
                  <a:gd name="connsiteX142" fmla="*/ 702017 w 1033465"/>
                  <a:gd name="connsiteY142" fmla="*/ 222619 h 838042"/>
                  <a:gd name="connsiteX143" fmla="*/ 694397 w 1033465"/>
                  <a:gd name="connsiteY143" fmla="*/ 226429 h 838042"/>
                  <a:gd name="connsiteX144" fmla="*/ 652487 w 1033465"/>
                  <a:gd name="connsiteY144" fmla="*/ 255004 h 838042"/>
                  <a:gd name="connsiteX145" fmla="*/ 639152 w 1033465"/>
                  <a:gd name="connsiteY145" fmla="*/ 266434 h 838042"/>
                  <a:gd name="connsiteX146" fmla="*/ 629627 w 1033465"/>
                  <a:gd name="connsiteY146" fmla="*/ 283579 h 838042"/>
                  <a:gd name="connsiteX147" fmla="*/ 604862 w 1033465"/>
                  <a:gd name="connsiteY147" fmla="*/ 289294 h 838042"/>
                  <a:gd name="connsiteX148" fmla="*/ 591527 w 1033465"/>
                  <a:gd name="connsiteY148" fmla="*/ 293104 h 838042"/>
                  <a:gd name="connsiteX149" fmla="*/ 576287 w 1033465"/>
                  <a:gd name="connsiteY149" fmla="*/ 291199 h 838042"/>
                  <a:gd name="connsiteX150" fmla="*/ 564857 w 1033465"/>
                  <a:gd name="connsiteY150" fmla="*/ 287389 h 838042"/>
                  <a:gd name="connsiteX151" fmla="*/ 553427 w 1033465"/>
                  <a:gd name="connsiteY151" fmla="*/ 283579 h 838042"/>
                  <a:gd name="connsiteX152" fmla="*/ 541997 w 1033465"/>
                  <a:gd name="connsiteY152" fmla="*/ 279769 h 838042"/>
                  <a:gd name="connsiteX153" fmla="*/ 536282 w 1033465"/>
                  <a:gd name="connsiteY153" fmla="*/ 277864 h 838042"/>
                  <a:gd name="connsiteX154" fmla="*/ 530567 w 1033465"/>
                  <a:gd name="connsiteY154" fmla="*/ 274054 h 838042"/>
                  <a:gd name="connsiteX155" fmla="*/ 519137 w 1033465"/>
                  <a:gd name="connsiteY155" fmla="*/ 268339 h 838042"/>
                  <a:gd name="connsiteX156" fmla="*/ 511517 w 1033465"/>
                  <a:gd name="connsiteY156" fmla="*/ 256909 h 838042"/>
                  <a:gd name="connsiteX157" fmla="*/ 507707 w 1033465"/>
                  <a:gd name="connsiteY157" fmla="*/ 235954 h 838042"/>
                  <a:gd name="connsiteX158" fmla="*/ 509612 w 1033465"/>
                  <a:gd name="connsiteY158" fmla="*/ 171184 h 838042"/>
                  <a:gd name="connsiteX159" fmla="*/ 508314 w 1033465"/>
                  <a:gd name="connsiteY159" fmla="*/ 73485 h 838042"/>
                  <a:gd name="connsiteX160" fmla="*/ 454116 w 1033465"/>
                  <a:gd name="connsiteY160" fmla="*/ 11248 h 838042"/>
                  <a:gd name="connsiteX161" fmla="*/ 435401 w 1033465"/>
                  <a:gd name="connsiteY161" fmla="*/ 68523 h 838042"/>
                  <a:gd name="connsiteX162" fmla="*/ 427697 w 1033465"/>
                  <a:gd name="connsiteY162" fmla="*/ 137103 h 838042"/>
                  <a:gd name="connsiteX163" fmla="*/ 420077 w 1033465"/>
                  <a:gd name="connsiteY163" fmla="*/ 169279 h 838042"/>
                  <a:gd name="connsiteX164" fmla="*/ 416267 w 1033465"/>
                  <a:gd name="connsiteY164" fmla="*/ 186424 h 838042"/>
                  <a:gd name="connsiteX165" fmla="*/ 420077 w 1033465"/>
                  <a:gd name="connsiteY165" fmla="*/ 207379 h 838042"/>
                  <a:gd name="connsiteX166" fmla="*/ 423887 w 1033465"/>
                  <a:gd name="connsiteY166" fmla="*/ 213094 h 838042"/>
                  <a:gd name="connsiteX167" fmla="*/ 427697 w 1033465"/>
                  <a:gd name="connsiteY167" fmla="*/ 224524 h 838042"/>
                  <a:gd name="connsiteX168" fmla="*/ 425792 w 1033465"/>
                  <a:gd name="connsiteY168" fmla="*/ 251194 h 838042"/>
                  <a:gd name="connsiteX169" fmla="*/ 420077 w 1033465"/>
                  <a:gd name="connsiteY169" fmla="*/ 253099 h 838042"/>
                  <a:gd name="connsiteX170" fmla="*/ 414362 w 1033465"/>
                  <a:gd name="connsiteY170" fmla="*/ 256909 h 838042"/>
                  <a:gd name="connsiteX171" fmla="*/ 423887 w 1033465"/>
                  <a:gd name="connsiteY171"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1862 w 1033465"/>
                  <a:gd name="connsiteY118" fmla="*/ 403245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98420 w 1033465"/>
                  <a:gd name="connsiteY124" fmla="*/ 356272 h 838042"/>
                  <a:gd name="connsiteX125" fmla="*/ 827747 w 1033465"/>
                  <a:gd name="connsiteY125" fmla="*/ 357874 h 838042"/>
                  <a:gd name="connsiteX126" fmla="*/ 755811 w 1033465"/>
                  <a:gd name="connsiteY126" fmla="*/ 361702 h 838042"/>
                  <a:gd name="connsiteX127" fmla="*/ 671537 w 1033465"/>
                  <a:gd name="connsiteY127" fmla="*/ 369304 h 838042"/>
                  <a:gd name="connsiteX128" fmla="*/ 644867 w 1033465"/>
                  <a:gd name="connsiteY128" fmla="*/ 338824 h 838042"/>
                  <a:gd name="connsiteX129" fmla="*/ 676403 w 1033465"/>
                  <a:gd name="connsiteY129" fmla="*/ 304962 h 838042"/>
                  <a:gd name="connsiteX130" fmla="*/ 707732 w 1033465"/>
                  <a:gd name="connsiteY130" fmla="*/ 283579 h 838042"/>
                  <a:gd name="connsiteX131" fmla="*/ 743927 w 1033465"/>
                  <a:gd name="connsiteY131" fmla="*/ 251194 h 838042"/>
                  <a:gd name="connsiteX132" fmla="*/ 755357 w 1033465"/>
                  <a:gd name="connsiteY132" fmla="*/ 241669 h 838042"/>
                  <a:gd name="connsiteX133" fmla="*/ 762977 w 1033465"/>
                  <a:gd name="connsiteY133" fmla="*/ 224524 h 838042"/>
                  <a:gd name="connsiteX134" fmla="*/ 766787 w 1033465"/>
                  <a:gd name="connsiteY134" fmla="*/ 197854 h 838042"/>
                  <a:gd name="connsiteX135" fmla="*/ 761072 w 1033465"/>
                  <a:gd name="connsiteY135" fmla="*/ 195949 h 838042"/>
                  <a:gd name="connsiteX136" fmla="*/ 740117 w 1033465"/>
                  <a:gd name="connsiteY136" fmla="*/ 197854 h 838042"/>
                  <a:gd name="connsiteX137" fmla="*/ 734402 w 1033465"/>
                  <a:gd name="connsiteY137" fmla="*/ 201664 h 838042"/>
                  <a:gd name="connsiteX138" fmla="*/ 722972 w 1033465"/>
                  <a:gd name="connsiteY138" fmla="*/ 205474 h 838042"/>
                  <a:gd name="connsiteX139" fmla="*/ 719162 w 1033465"/>
                  <a:gd name="connsiteY139" fmla="*/ 211189 h 838042"/>
                  <a:gd name="connsiteX140" fmla="*/ 713447 w 1033465"/>
                  <a:gd name="connsiteY140" fmla="*/ 213094 h 838042"/>
                  <a:gd name="connsiteX141" fmla="*/ 707732 w 1033465"/>
                  <a:gd name="connsiteY141" fmla="*/ 216904 h 838042"/>
                  <a:gd name="connsiteX142" fmla="*/ 702017 w 1033465"/>
                  <a:gd name="connsiteY142" fmla="*/ 222619 h 838042"/>
                  <a:gd name="connsiteX143" fmla="*/ 694397 w 1033465"/>
                  <a:gd name="connsiteY143" fmla="*/ 226429 h 838042"/>
                  <a:gd name="connsiteX144" fmla="*/ 652487 w 1033465"/>
                  <a:gd name="connsiteY144" fmla="*/ 255004 h 838042"/>
                  <a:gd name="connsiteX145" fmla="*/ 639152 w 1033465"/>
                  <a:gd name="connsiteY145" fmla="*/ 266434 h 838042"/>
                  <a:gd name="connsiteX146" fmla="*/ 629627 w 1033465"/>
                  <a:gd name="connsiteY146" fmla="*/ 283579 h 838042"/>
                  <a:gd name="connsiteX147" fmla="*/ 604862 w 1033465"/>
                  <a:gd name="connsiteY147" fmla="*/ 289294 h 838042"/>
                  <a:gd name="connsiteX148" fmla="*/ 591527 w 1033465"/>
                  <a:gd name="connsiteY148" fmla="*/ 293104 h 838042"/>
                  <a:gd name="connsiteX149" fmla="*/ 576287 w 1033465"/>
                  <a:gd name="connsiteY149" fmla="*/ 291199 h 838042"/>
                  <a:gd name="connsiteX150" fmla="*/ 564857 w 1033465"/>
                  <a:gd name="connsiteY150" fmla="*/ 287389 h 838042"/>
                  <a:gd name="connsiteX151" fmla="*/ 553427 w 1033465"/>
                  <a:gd name="connsiteY151" fmla="*/ 283579 h 838042"/>
                  <a:gd name="connsiteX152" fmla="*/ 541997 w 1033465"/>
                  <a:gd name="connsiteY152" fmla="*/ 279769 h 838042"/>
                  <a:gd name="connsiteX153" fmla="*/ 536282 w 1033465"/>
                  <a:gd name="connsiteY153" fmla="*/ 277864 h 838042"/>
                  <a:gd name="connsiteX154" fmla="*/ 530567 w 1033465"/>
                  <a:gd name="connsiteY154" fmla="*/ 274054 h 838042"/>
                  <a:gd name="connsiteX155" fmla="*/ 519137 w 1033465"/>
                  <a:gd name="connsiteY155" fmla="*/ 268339 h 838042"/>
                  <a:gd name="connsiteX156" fmla="*/ 511517 w 1033465"/>
                  <a:gd name="connsiteY156" fmla="*/ 256909 h 838042"/>
                  <a:gd name="connsiteX157" fmla="*/ 507707 w 1033465"/>
                  <a:gd name="connsiteY157" fmla="*/ 235954 h 838042"/>
                  <a:gd name="connsiteX158" fmla="*/ 509612 w 1033465"/>
                  <a:gd name="connsiteY158" fmla="*/ 171184 h 838042"/>
                  <a:gd name="connsiteX159" fmla="*/ 508314 w 1033465"/>
                  <a:gd name="connsiteY159" fmla="*/ 73485 h 838042"/>
                  <a:gd name="connsiteX160" fmla="*/ 454116 w 1033465"/>
                  <a:gd name="connsiteY160" fmla="*/ 11248 h 838042"/>
                  <a:gd name="connsiteX161" fmla="*/ 435401 w 1033465"/>
                  <a:gd name="connsiteY161" fmla="*/ 68523 h 838042"/>
                  <a:gd name="connsiteX162" fmla="*/ 427697 w 1033465"/>
                  <a:gd name="connsiteY162" fmla="*/ 137103 h 838042"/>
                  <a:gd name="connsiteX163" fmla="*/ 420077 w 1033465"/>
                  <a:gd name="connsiteY163" fmla="*/ 169279 h 838042"/>
                  <a:gd name="connsiteX164" fmla="*/ 416267 w 1033465"/>
                  <a:gd name="connsiteY164" fmla="*/ 186424 h 838042"/>
                  <a:gd name="connsiteX165" fmla="*/ 420077 w 1033465"/>
                  <a:gd name="connsiteY165" fmla="*/ 207379 h 838042"/>
                  <a:gd name="connsiteX166" fmla="*/ 423887 w 1033465"/>
                  <a:gd name="connsiteY166" fmla="*/ 213094 h 838042"/>
                  <a:gd name="connsiteX167" fmla="*/ 427697 w 1033465"/>
                  <a:gd name="connsiteY167" fmla="*/ 224524 h 838042"/>
                  <a:gd name="connsiteX168" fmla="*/ 425792 w 1033465"/>
                  <a:gd name="connsiteY168" fmla="*/ 251194 h 838042"/>
                  <a:gd name="connsiteX169" fmla="*/ 420077 w 1033465"/>
                  <a:gd name="connsiteY169" fmla="*/ 253099 h 838042"/>
                  <a:gd name="connsiteX170" fmla="*/ 414362 w 1033465"/>
                  <a:gd name="connsiteY170" fmla="*/ 256909 h 838042"/>
                  <a:gd name="connsiteX171" fmla="*/ 423887 w 1033465"/>
                  <a:gd name="connsiteY171"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1862 w 1033465"/>
                  <a:gd name="connsiteY118" fmla="*/ 403245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55357 w 1033465"/>
                  <a:gd name="connsiteY131" fmla="*/ 241669 h 838042"/>
                  <a:gd name="connsiteX132" fmla="*/ 762977 w 1033465"/>
                  <a:gd name="connsiteY132" fmla="*/ 224524 h 838042"/>
                  <a:gd name="connsiteX133" fmla="*/ 766787 w 1033465"/>
                  <a:gd name="connsiteY133" fmla="*/ 197854 h 838042"/>
                  <a:gd name="connsiteX134" fmla="*/ 761072 w 1033465"/>
                  <a:gd name="connsiteY134" fmla="*/ 195949 h 838042"/>
                  <a:gd name="connsiteX135" fmla="*/ 740117 w 1033465"/>
                  <a:gd name="connsiteY135" fmla="*/ 197854 h 838042"/>
                  <a:gd name="connsiteX136" fmla="*/ 734402 w 1033465"/>
                  <a:gd name="connsiteY136" fmla="*/ 201664 h 838042"/>
                  <a:gd name="connsiteX137" fmla="*/ 722972 w 1033465"/>
                  <a:gd name="connsiteY137" fmla="*/ 205474 h 838042"/>
                  <a:gd name="connsiteX138" fmla="*/ 719162 w 1033465"/>
                  <a:gd name="connsiteY138" fmla="*/ 211189 h 838042"/>
                  <a:gd name="connsiteX139" fmla="*/ 713447 w 1033465"/>
                  <a:gd name="connsiteY139" fmla="*/ 213094 h 838042"/>
                  <a:gd name="connsiteX140" fmla="*/ 707732 w 1033465"/>
                  <a:gd name="connsiteY140" fmla="*/ 216904 h 838042"/>
                  <a:gd name="connsiteX141" fmla="*/ 702017 w 1033465"/>
                  <a:gd name="connsiteY141" fmla="*/ 222619 h 838042"/>
                  <a:gd name="connsiteX142" fmla="*/ 694397 w 1033465"/>
                  <a:gd name="connsiteY142" fmla="*/ 226429 h 838042"/>
                  <a:gd name="connsiteX143" fmla="*/ 652487 w 1033465"/>
                  <a:gd name="connsiteY143" fmla="*/ 255004 h 838042"/>
                  <a:gd name="connsiteX144" fmla="*/ 639152 w 1033465"/>
                  <a:gd name="connsiteY144" fmla="*/ 266434 h 838042"/>
                  <a:gd name="connsiteX145" fmla="*/ 629627 w 1033465"/>
                  <a:gd name="connsiteY145" fmla="*/ 283579 h 838042"/>
                  <a:gd name="connsiteX146" fmla="*/ 604862 w 1033465"/>
                  <a:gd name="connsiteY146" fmla="*/ 289294 h 838042"/>
                  <a:gd name="connsiteX147" fmla="*/ 591527 w 1033465"/>
                  <a:gd name="connsiteY147" fmla="*/ 293104 h 838042"/>
                  <a:gd name="connsiteX148" fmla="*/ 576287 w 1033465"/>
                  <a:gd name="connsiteY148" fmla="*/ 291199 h 838042"/>
                  <a:gd name="connsiteX149" fmla="*/ 564857 w 1033465"/>
                  <a:gd name="connsiteY149" fmla="*/ 287389 h 838042"/>
                  <a:gd name="connsiteX150" fmla="*/ 553427 w 1033465"/>
                  <a:gd name="connsiteY150" fmla="*/ 283579 h 838042"/>
                  <a:gd name="connsiteX151" fmla="*/ 541997 w 1033465"/>
                  <a:gd name="connsiteY151" fmla="*/ 279769 h 838042"/>
                  <a:gd name="connsiteX152" fmla="*/ 536282 w 1033465"/>
                  <a:gd name="connsiteY152" fmla="*/ 277864 h 838042"/>
                  <a:gd name="connsiteX153" fmla="*/ 530567 w 1033465"/>
                  <a:gd name="connsiteY153" fmla="*/ 274054 h 838042"/>
                  <a:gd name="connsiteX154" fmla="*/ 519137 w 1033465"/>
                  <a:gd name="connsiteY154" fmla="*/ 268339 h 838042"/>
                  <a:gd name="connsiteX155" fmla="*/ 511517 w 1033465"/>
                  <a:gd name="connsiteY155" fmla="*/ 256909 h 838042"/>
                  <a:gd name="connsiteX156" fmla="*/ 507707 w 1033465"/>
                  <a:gd name="connsiteY156" fmla="*/ 235954 h 838042"/>
                  <a:gd name="connsiteX157" fmla="*/ 509612 w 1033465"/>
                  <a:gd name="connsiteY157" fmla="*/ 171184 h 838042"/>
                  <a:gd name="connsiteX158" fmla="*/ 508314 w 1033465"/>
                  <a:gd name="connsiteY158" fmla="*/ 73485 h 838042"/>
                  <a:gd name="connsiteX159" fmla="*/ 454116 w 1033465"/>
                  <a:gd name="connsiteY159" fmla="*/ 11248 h 838042"/>
                  <a:gd name="connsiteX160" fmla="*/ 435401 w 1033465"/>
                  <a:gd name="connsiteY160" fmla="*/ 68523 h 838042"/>
                  <a:gd name="connsiteX161" fmla="*/ 427697 w 1033465"/>
                  <a:gd name="connsiteY161" fmla="*/ 137103 h 838042"/>
                  <a:gd name="connsiteX162" fmla="*/ 420077 w 1033465"/>
                  <a:gd name="connsiteY162" fmla="*/ 169279 h 838042"/>
                  <a:gd name="connsiteX163" fmla="*/ 416267 w 1033465"/>
                  <a:gd name="connsiteY163" fmla="*/ 186424 h 838042"/>
                  <a:gd name="connsiteX164" fmla="*/ 420077 w 1033465"/>
                  <a:gd name="connsiteY164" fmla="*/ 207379 h 838042"/>
                  <a:gd name="connsiteX165" fmla="*/ 423887 w 1033465"/>
                  <a:gd name="connsiteY165" fmla="*/ 213094 h 838042"/>
                  <a:gd name="connsiteX166" fmla="*/ 427697 w 1033465"/>
                  <a:gd name="connsiteY166" fmla="*/ 224524 h 838042"/>
                  <a:gd name="connsiteX167" fmla="*/ 425792 w 1033465"/>
                  <a:gd name="connsiteY167" fmla="*/ 251194 h 838042"/>
                  <a:gd name="connsiteX168" fmla="*/ 420077 w 1033465"/>
                  <a:gd name="connsiteY168" fmla="*/ 253099 h 838042"/>
                  <a:gd name="connsiteX169" fmla="*/ 414362 w 1033465"/>
                  <a:gd name="connsiteY169" fmla="*/ 256909 h 838042"/>
                  <a:gd name="connsiteX170" fmla="*/ 423887 w 1033465"/>
                  <a:gd name="connsiteY170"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1862 w 1033465"/>
                  <a:gd name="connsiteY118" fmla="*/ 403245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55357 w 1033465"/>
                  <a:gd name="connsiteY131" fmla="*/ 241669 h 838042"/>
                  <a:gd name="connsiteX132" fmla="*/ 762977 w 1033465"/>
                  <a:gd name="connsiteY132" fmla="*/ 224524 h 838042"/>
                  <a:gd name="connsiteX133" fmla="*/ 766787 w 1033465"/>
                  <a:gd name="connsiteY133" fmla="*/ 197854 h 838042"/>
                  <a:gd name="connsiteX134" fmla="*/ 761072 w 1033465"/>
                  <a:gd name="connsiteY134" fmla="*/ 195949 h 838042"/>
                  <a:gd name="connsiteX135" fmla="*/ 740117 w 1033465"/>
                  <a:gd name="connsiteY135" fmla="*/ 197854 h 838042"/>
                  <a:gd name="connsiteX136" fmla="*/ 734402 w 1033465"/>
                  <a:gd name="connsiteY136" fmla="*/ 201664 h 838042"/>
                  <a:gd name="connsiteX137" fmla="*/ 722972 w 1033465"/>
                  <a:gd name="connsiteY137" fmla="*/ 205474 h 838042"/>
                  <a:gd name="connsiteX138" fmla="*/ 719162 w 1033465"/>
                  <a:gd name="connsiteY138" fmla="*/ 211189 h 838042"/>
                  <a:gd name="connsiteX139" fmla="*/ 713447 w 1033465"/>
                  <a:gd name="connsiteY139" fmla="*/ 213094 h 838042"/>
                  <a:gd name="connsiteX140" fmla="*/ 707732 w 1033465"/>
                  <a:gd name="connsiteY140" fmla="*/ 216904 h 838042"/>
                  <a:gd name="connsiteX141" fmla="*/ 702017 w 1033465"/>
                  <a:gd name="connsiteY141" fmla="*/ 222619 h 838042"/>
                  <a:gd name="connsiteX142" fmla="*/ 694397 w 1033465"/>
                  <a:gd name="connsiteY142" fmla="*/ 226429 h 838042"/>
                  <a:gd name="connsiteX143" fmla="*/ 652487 w 1033465"/>
                  <a:gd name="connsiteY143" fmla="*/ 255004 h 838042"/>
                  <a:gd name="connsiteX144" fmla="*/ 639152 w 1033465"/>
                  <a:gd name="connsiteY144" fmla="*/ 266434 h 838042"/>
                  <a:gd name="connsiteX145" fmla="*/ 629627 w 1033465"/>
                  <a:gd name="connsiteY145" fmla="*/ 283579 h 838042"/>
                  <a:gd name="connsiteX146" fmla="*/ 604862 w 1033465"/>
                  <a:gd name="connsiteY146" fmla="*/ 289294 h 838042"/>
                  <a:gd name="connsiteX147" fmla="*/ 591527 w 1033465"/>
                  <a:gd name="connsiteY147" fmla="*/ 293104 h 838042"/>
                  <a:gd name="connsiteX148" fmla="*/ 576287 w 1033465"/>
                  <a:gd name="connsiteY148" fmla="*/ 291199 h 838042"/>
                  <a:gd name="connsiteX149" fmla="*/ 564857 w 1033465"/>
                  <a:gd name="connsiteY149" fmla="*/ 287389 h 838042"/>
                  <a:gd name="connsiteX150" fmla="*/ 553427 w 1033465"/>
                  <a:gd name="connsiteY150" fmla="*/ 283579 h 838042"/>
                  <a:gd name="connsiteX151" fmla="*/ 541997 w 1033465"/>
                  <a:gd name="connsiteY151" fmla="*/ 279769 h 838042"/>
                  <a:gd name="connsiteX152" fmla="*/ 536282 w 1033465"/>
                  <a:gd name="connsiteY152" fmla="*/ 277864 h 838042"/>
                  <a:gd name="connsiteX153" fmla="*/ 530567 w 1033465"/>
                  <a:gd name="connsiteY153" fmla="*/ 274054 h 838042"/>
                  <a:gd name="connsiteX154" fmla="*/ 519137 w 1033465"/>
                  <a:gd name="connsiteY154" fmla="*/ 268339 h 838042"/>
                  <a:gd name="connsiteX155" fmla="*/ 511517 w 1033465"/>
                  <a:gd name="connsiteY155" fmla="*/ 256909 h 838042"/>
                  <a:gd name="connsiteX156" fmla="*/ 507707 w 1033465"/>
                  <a:gd name="connsiteY156" fmla="*/ 235954 h 838042"/>
                  <a:gd name="connsiteX157" fmla="*/ 509612 w 1033465"/>
                  <a:gd name="connsiteY157" fmla="*/ 171184 h 838042"/>
                  <a:gd name="connsiteX158" fmla="*/ 508314 w 1033465"/>
                  <a:gd name="connsiteY158" fmla="*/ 73485 h 838042"/>
                  <a:gd name="connsiteX159" fmla="*/ 454116 w 1033465"/>
                  <a:gd name="connsiteY159" fmla="*/ 11248 h 838042"/>
                  <a:gd name="connsiteX160" fmla="*/ 435401 w 1033465"/>
                  <a:gd name="connsiteY160" fmla="*/ 68523 h 838042"/>
                  <a:gd name="connsiteX161" fmla="*/ 427697 w 1033465"/>
                  <a:gd name="connsiteY161" fmla="*/ 137103 h 838042"/>
                  <a:gd name="connsiteX162" fmla="*/ 420077 w 1033465"/>
                  <a:gd name="connsiteY162" fmla="*/ 169279 h 838042"/>
                  <a:gd name="connsiteX163" fmla="*/ 416267 w 1033465"/>
                  <a:gd name="connsiteY163" fmla="*/ 186424 h 838042"/>
                  <a:gd name="connsiteX164" fmla="*/ 420077 w 1033465"/>
                  <a:gd name="connsiteY164" fmla="*/ 207379 h 838042"/>
                  <a:gd name="connsiteX165" fmla="*/ 423887 w 1033465"/>
                  <a:gd name="connsiteY165" fmla="*/ 213094 h 838042"/>
                  <a:gd name="connsiteX166" fmla="*/ 427697 w 1033465"/>
                  <a:gd name="connsiteY166" fmla="*/ 224524 h 838042"/>
                  <a:gd name="connsiteX167" fmla="*/ 425792 w 1033465"/>
                  <a:gd name="connsiteY167" fmla="*/ 251194 h 838042"/>
                  <a:gd name="connsiteX168" fmla="*/ 420077 w 1033465"/>
                  <a:gd name="connsiteY168" fmla="*/ 253099 h 838042"/>
                  <a:gd name="connsiteX169" fmla="*/ 414362 w 1033465"/>
                  <a:gd name="connsiteY169" fmla="*/ 256909 h 838042"/>
                  <a:gd name="connsiteX170" fmla="*/ 423887 w 1033465"/>
                  <a:gd name="connsiteY170"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55357 w 1033465"/>
                  <a:gd name="connsiteY131" fmla="*/ 241669 h 838042"/>
                  <a:gd name="connsiteX132" fmla="*/ 762977 w 1033465"/>
                  <a:gd name="connsiteY132" fmla="*/ 224524 h 838042"/>
                  <a:gd name="connsiteX133" fmla="*/ 766787 w 1033465"/>
                  <a:gd name="connsiteY133" fmla="*/ 197854 h 838042"/>
                  <a:gd name="connsiteX134" fmla="*/ 761072 w 1033465"/>
                  <a:gd name="connsiteY134" fmla="*/ 195949 h 838042"/>
                  <a:gd name="connsiteX135" fmla="*/ 740117 w 1033465"/>
                  <a:gd name="connsiteY135" fmla="*/ 197854 h 838042"/>
                  <a:gd name="connsiteX136" fmla="*/ 734402 w 1033465"/>
                  <a:gd name="connsiteY136" fmla="*/ 201664 h 838042"/>
                  <a:gd name="connsiteX137" fmla="*/ 722972 w 1033465"/>
                  <a:gd name="connsiteY137" fmla="*/ 205474 h 838042"/>
                  <a:gd name="connsiteX138" fmla="*/ 719162 w 1033465"/>
                  <a:gd name="connsiteY138" fmla="*/ 211189 h 838042"/>
                  <a:gd name="connsiteX139" fmla="*/ 713447 w 1033465"/>
                  <a:gd name="connsiteY139" fmla="*/ 213094 h 838042"/>
                  <a:gd name="connsiteX140" fmla="*/ 707732 w 1033465"/>
                  <a:gd name="connsiteY140" fmla="*/ 216904 h 838042"/>
                  <a:gd name="connsiteX141" fmla="*/ 702017 w 1033465"/>
                  <a:gd name="connsiteY141" fmla="*/ 222619 h 838042"/>
                  <a:gd name="connsiteX142" fmla="*/ 694397 w 1033465"/>
                  <a:gd name="connsiteY142" fmla="*/ 226429 h 838042"/>
                  <a:gd name="connsiteX143" fmla="*/ 652487 w 1033465"/>
                  <a:gd name="connsiteY143" fmla="*/ 255004 h 838042"/>
                  <a:gd name="connsiteX144" fmla="*/ 639152 w 1033465"/>
                  <a:gd name="connsiteY144" fmla="*/ 266434 h 838042"/>
                  <a:gd name="connsiteX145" fmla="*/ 629627 w 1033465"/>
                  <a:gd name="connsiteY145" fmla="*/ 283579 h 838042"/>
                  <a:gd name="connsiteX146" fmla="*/ 604862 w 1033465"/>
                  <a:gd name="connsiteY146" fmla="*/ 289294 h 838042"/>
                  <a:gd name="connsiteX147" fmla="*/ 591527 w 1033465"/>
                  <a:gd name="connsiteY147" fmla="*/ 293104 h 838042"/>
                  <a:gd name="connsiteX148" fmla="*/ 576287 w 1033465"/>
                  <a:gd name="connsiteY148" fmla="*/ 291199 h 838042"/>
                  <a:gd name="connsiteX149" fmla="*/ 564857 w 1033465"/>
                  <a:gd name="connsiteY149" fmla="*/ 287389 h 838042"/>
                  <a:gd name="connsiteX150" fmla="*/ 553427 w 1033465"/>
                  <a:gd name="connsiteY150" fmla="*/ 283579 h 838042"/>
                  <a:gd name="connsiteX151" fmla="*/ 541997 w 1033465"/>
                  <a:gd name="connsiteY151" fmla="*/ 279769 h 838042"/>
                  <a:gd name="connsiteX152" fmla="*/ 536282 w 1033465"/>
                  <a:gd name="connsiteY152" fmla="*/ 277864 h 838042"/>
                  <a:gd name="connsiteX153" fmla="*/ 530567 w 1033465"/>
                  <a:gd name="connsiteY153" fmla="*/ 274054 h 838042"/>
                  <a:gd name="connsiteX154" fmla="*/ 519137 w 1033465"/>
                  <a:gd name="connsiteY154" fmla="*/ 268339 h 838042"/>
                  <a:gd name="connsiteX155" fmla="*/ 511517 w 1033465"/>
                  <a:gd name="connsiteY155" fmla="*/ 256909 h 838042"/>
                  <a:gd name="connsiteX156" fmla="*/ 507707 w 1033465"/>
                  <a:gd name="connsiteY156" fmla="*/ 235954 h 838042"/>
                  <a:gd name="connsiteX157" fmla="*/ 509612 w 1033465"/>
                  <a:gd name="connsiteY157" fmla="*/ 171184 h 838042"/>
                  <a:gd name="connsiteX158" fmla="*/ 508314 w 1033465"/>
                  <a:gd name="connsiteY158" fmla="*/ 73485 h 838042"/>
                  <a:gd name="connsiteX159" fmla="*/ 454116 w 1033465"/>
                  <a:gd name="connsiteY159" fmla="*/ 11248 h 838042"/>
                  <a:gd name="connsiteX160" fmla="*/ 435401 w 1033465"/>
                  <a:gd name="connsiteY160" fmla="*/ 68523 h 838042"/>
                  <a:gd name="connsiteX161" fmla="*/ 427697 w 1033465"/>
                  <a:gd name="connsiteY161" fmla="*/ 137103 h 838042"/>
                  <a:gd name="connsiteX162" fmla="*/ 420077 w 1033465"/>
                  <a:gd name="connsiteY162" fmla="*/ 169279 h 838042"/>
                  <a:gd name="connsiteX163" fmla="*/ 416267 w 1033465"/>
                  <a:gd name="connsiteY163" fmla="*/ 186424 h 838042"/>
                  <a:gd name="connsiteX164" fmla="*/ 420077 w 1033465"/>
                  <a:gd name="connsiteY164" fmla="*/ 207379 h 838042"/>
                  <a:gd name="connsiteX165" fmla="*/ 423887 w 1033465"/>
                  <a:gd name="connsiteY165" fmla="*/ 213094 h 838042"/>
                  <a:gd name="connsiteX166" fmla="*/ 427697 w 1033465"/>
                  <a:gd name="connsiteY166" fmla="*/ 224524 h 838042"/>
                  <a:gd name="connsiteX167" fmla="*/ 425792 w 1033465"/>
                  <a:gd name="connsiteY167" fmla="*/ 251194 h 838042"/>
                  <a:gd name="connsiteX168" fmla="*/ 420077 w 1033465"/>
                  <a:gd name="connsiteY168" fmla="*/ 253099 h 838042"/>
                  <a:gd name="connsiteX169" fmla="*/ 414362 w 1033465"/>
                  <a:gd name="connsiteY169" fmla="*/ 256909 h 838042"/>
                  <a:gd name="connsiteX170" fmla="*/ 423887 w 1033465"/>
                  <a:gd name="connsiteY170"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55357 w 1033465"/>
                  <a:gd name="connsiteY131" fmla="*/ 241669 h 838042"/>
                  <a:gd name="connsiteX132" fmla="*/ 766787 w 1033465"/>
                  <a:gd name="connsiteY132" fmla="*/ 197854 h 838042"/>
                  <a:gd name="connsiteX133" fmla="*/ 761072 w 1033465"/>
                  <a:gd name="connsiteY133" fmla="*/ 195949 h 838042"/>
                  <a:gd name="connsiteX134" fmla="*/ 740117 w 1033465"/>
                  <a:gd name="connsiteY134" fmla="*/ 197854 h 838042"/>
                  <a:gd name="connsiteX135" fmla="*/ 734402 w 1033465"/>
                  <a:gd name="connsiteY135" fmla="*/ 201664 h 838042"/>
                  <a:gd name="connsiteX136" fmla="*/ 722972 w 1033465"/>
                  <a:gd name="connsiteY136" fmla="*/ 205474 h 838042"/>
                  <a:gd name="connsiteX137" fmla="*/ 719162 w 1033465"/>
                  <a:gd name="connsiteY137" fmla="*/ 211189 h 838042"/>
                  <a:gd name="connsiteX138" fmla="*/ 713447 w 1033465"/>
                  <a:gd name="connsiteY138" fmla="*/ 213094 h 838042"/>
                  <a:gd name="connsiteX139" fmla="*/ 707732 w 1033465"/>
                  <a:gd name="connsiteY139" fmla="*/ 216904 h 838042"/>
                  <a:gd name="connsiteX140" fmla="*/ 702017 w 1033465"/>
                  <a:gd name="connsiteY140" fmla="*/ 222619 h 838042"/>
                  <a:gd name="connsiteX141" fmla="*/ 694397 w 1033465"/>
                  <a:gd name="connsiteY141" fmla="*/ 226429 h 838042"/>
                  <a:gd name="connsiteX142" fmla="*/ 652487 w 1033465"/>
                  <a:gd name="connsiteY142" fmla="*/ 255004 h 838042"/>
                  <a:gd name="connsiteX143" fmla="*/ 639152 w 1033465"/>
                  <a:gd name="connsiteY143" fmla="*/ 266434 h 838042"/>
                  <a:gd name="connsiteX144" fmla="*/ 629627 w 1033465"/>
                  <a:gd name="connsiteY144" fmla="*/ 283579 h 838042"/>
                  <a:gd name="connsiteX145" fmla="*/ 604862 w 1033465"/>
                  <a:gd name="connsiteY145" fmla="*/ 289294 h 838042"/>
                  <a:gd name="connsiteX146" fmla="*/ 591527 w 1033465"/>
                  <a:gd name="connsiteY146" fmla="*/ 293104 h 838042"/>
                  <a:gd name="connsiteX147" fmla="*/ 576287 w 1033465"/>
                  <a:gd name="connsiteY147" fmla="*/ 291199 h 838042"/>
                  <a:gd name="connsiteX148" fmla="*/ 564857 w 1033465"/>
                  <a:gd name="connsiteY148" fmla="*/ 287389 h 838042"/>
                  <a:gd name="connsiteX149" fmla="*/ 553427 w 1033465"/>
                  <a:gd name="connsiteY149" fmla="*/ 283579 h 838042"/>
                  <a:gd name="connsiteX150" fmla="*/ 541997 w 1033465"/>
                  <a:gd name="connsiteY150" fmla="*/ 279769 h 838042"/>
                  <a:gd name="connsiteX151" fmla="*/ 536282 w 1033465"/>
                  <a:gd name="connsiteY151" fmla="*/ 277864 h 838042"/>
                  <a:gd name="connsiteX152" fmla="*/ 530567 w 1033465"/>
                  <a:gd name="connsiteY152" fmla="*/ 274054 h 838042"/>
                  <a:gd name="connsiteX153" fmla="*/ 519137 w 1033465"/>
                  <a:gd name="connsiteY153" fmla="*/ 268339 h 838042"/>
                  <a:gd name="connsiteX154" fmla="*/ 511517 w 1033465"/>
                  <a:gd name="connsiteY154" fmla="*/ 256909 h 838042"/>
                  <a:gd name="connsiteX155" fmla="*/ 507707 w 1033465"/>
                  <a:gd name="connsiteY155" fmla="*/ 235954 h 838042"/>
                  <a:gd name="connsiteX156" fmla="*/ 509612 w 1033465"/>
                  <a:gd name="connsiteY156" fmla="*/ 171184 h 838042"/>
                  <a:gd name="connsiteX157" fmla="*/ 508314 w 1033465"/>
                  <a:gd name="connsiteY157" fmla="*/ 73485 h 838042"/>
                  <a:gd name="connsiteX158" fmla="*/ 454116 w 1033465"/>
                  <a:gd name="connsiteY158" fmla="*/ 11248 h 838042"/>
                  <a:gd name="connsiteX159" fmla="*/ 435401 w 1033465"/>
                  <a:gd name="connsiteY159" fmla="*/ 68523 h 838042"/>
                  <a:gd name="connsiteX160" fmla="*/ 427697 w 1033465"/>
                  <a:gd name="connsiteY160" fmla="*/ 137103 h 838042"/>
                  <a:gd name="connsiteX161" fmla="*/ 420077 w 1033465"/>
                  <a:gd name="connsiteY161" fmla="*/ 169279 h 838042"/>
                  <a:gd name="connsiteX162" fmla="*/ 416267 w 1033465"/>
                  <a:gd name="connsiteY162" fmla="*/ 186424 h 838042"/>
                  <a:gd name="connsiteX163" fmla="*/ 420077 w 1033465"/>
                  <a:gd name="connsiteY163" fmla="*/ 207379 h 838042"/>
                  <a:gd name="connsiteX164" fmla="*/ 423887 w 1033465"/>
                  <a:gd name="connsiteY164" fmla="*/ 213094 h 838042"/>
                  <a:gd name="connsiteX165" fmla="*/ 427697 w 1033465"/>
                  <a:gd name="connsiteY165" fmla="*/ 224524 h 838042"/>
                  <a:gd name="connsiteX166" fmla="*/ 425792 w 1033465"/>
                  <a:gd name="connsiteY166" fmla="*/ 251194 h 838042"/>
                  <a:gd name="connsiteX167" fmla="*/ 420077 w 1033465"/>
                  <a:gd name="connsiteY167" fmla="*/ 253099 h 838042"/>
                  <a:gd name="connsiteX168" fmla="*/ 414362 w 1033465"/>
                  <a:gd name="connsiteY168" fmla="*/ 256909 h 838042"/>
                  <a:gd name="connsiteX169" fmla="*/ 423887 w 1033465"/>
                  <a:gd name="connsiteY169"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66787 w 1033465"/>
                  <a:gd name="connsiteY131" fmla="*/ 197854 h 838042"/>
                  <a:gd name="connsiteX132" fmla="*/ 761072 w 1033465"/>
                  <a:gd name="connsiteY132" fmla="*/ 195949 h 838042"/>
                  <a:gd name="connsiteX133" fmla="*/ 740117 w 1033465"/>
                  <a:gd name="connsiteY133" fmla="*/ 197854 h 838042"/>
                  <a:gd name="connsiteX134" fmla="*/ 734402 w 1033465"/>
                  <a:gd name="connsiteY134" fmla="*/ 201664 h 838042"/>
                  <a:gd name="connsiteX135" fmla="*/ 722972 w 1033465"/>
                  <a:gd name="connsiteY135" fmla="*/ 205474 h 838042"/>
                  <a:gd name="connsiteX136" fmla="*/ 719162 w 1033465"/>
                  <a:gd name="connsiteY136" fmla="*/ 211189 h 838042"/>
                  <a:gd name="connsiteX137" fmla="*/ 713447 w 1033465"/>
                  <a:gd name="connsiteY137" fmla="*/ 213094 h 838042"/>
                  <a:gd name="connsiteX138" fmla="*/ 707732 w 1033465"/>
                  <a:gd name="connsiteY138" fmla="*/ 216904 h 838042"/>
                  <a:gd name="connsiteX139" fmla="*/ 702017 w 1033465"/>
                  <a:gd name="connsiteY139" fmla="*/ 222619 h 838042"/>
                  <a:gd name="connsiteX140" fmla="*/ 694397 w 1033465"/>
                  <a:gd name="connsiteY140" fmla="*/ 226429 h 838042"/>
                  <a:gd name="connsiteX141" fmla="*/ 652487 w 1033465"/>
                  <a:gd name="connsiteY141" fmla="*/ 255004 h 838042"/>
                  <a:gd name="connsiteX142" fmla="*/ 639152 w 1033465"/>
                  <a:gd name="connsiteY142" fmla="*/ 266434 h 838042"/>
                  <a:gd name="connsiteX143" fmla="*/ 629627 w 1033465"/>
                  <a:gd name="connsiteY143" fmla="*/ 283579 h 838042"/>
                  <a:gd name="connsiteX144" fmla="*/ 604862 w 1033465"/>
                  <a:gd name="connsiteY144" fmla="*/ 289294 h 838042"/>
                  <a:gd name="connsiteX145" fmla="*/ 591527 w 1033465"/>
                  <a:gd name="connsiteY145" fmla="*/ 293104 h 838042"/>
                  <a:gd name="connsiteX146" fmla="*/ 576287 w 1033465"/>
                  <a:gd name="connsiteY146" fmla="*/ 291199 h 838042"/>
                  <a:gd name="connsiteX147" fmla="*/ 564857 w 1033465"/>
                  <a:gd name="connsiteY147" fmla="*/ 287389 h 838042"/>
                  <a:gd name="connsiteX148" fmla="*/ 553427 w 1033465"/>
                  <a:gd name="connsiteY148" fmla="*/ 283579 h 838042"/>
                  <a:gd name="connsiteX149" fmla="*/ 541997 w 1033465"/>
                  <a:gd name="connsiteY149" fmla="*/ 279769 h 838042"/>
                  <a:gd name="connsiteX150" fmla="*/ 536282 w 1033465"/>
                  <a:gd name="connsiteY150" fmla="*/ 277864 h 838042"/>
                  <a:gd name="connsiteX151" fmla="*/ 530567 w 1033465"/>
                  <a:gd name="connsiteY151" fmla="*/ 274054 h 838042"/>
                  <a:gd name="connsiteX152" fmla="*/ 519137 w 1033465"/>
                  <a:gd name="connsiteY152" fmla="*/ 268339 h 838042"/>
                  <a:gd name="connsiteX153" fmla="*/ 511517 w 1033465"/>
                  <a:gd name="connsiteY153" fmla="*/ 256909 h 838042"/>
                  <a:gd name="connsiteX154" fmla="*/ 507707 w 1033465"/>
                  <a:gd name="connsiteY154" fmla="*/ 235954 h 838042"/>
                  <a:gd name="connsiteX155" fmla="*/ 509612 w 1033465"/>
                  <a:gd name="connsiteY155" fmla="*/ 171184 h 838042"/>
                  <a:gd name="connsiteX156" fmla="*/ 508314 w 1033465"/>
                  <a:gd name="connsiteY156" fmla="*/ 73485 h 838042"/>
                  <a:gd name="connsiteX157" fmla="*/ 454116 w 1033465"/>
                  <a:gd name="connsiteY157" fmla="*/ 11248 h 838042"/>
                  <a:gd name="connsiteX158" fmla="*/ 435401 w 1033465"/>
                  <a:gd name="connsiteY158" fmla="*/ 68523 h 838042"/>
                  <a:gd name="connsiteX159" fmla="*/ 427697 w 1033465"/>
                  <a:gd name="connsiteY159" fmla="*/ 137103 h 838042"/>
                  <a:gd name="connsiteX160" fmla="*/ 420077 w 1033465"/>
                  <a:gd name="connsiteY160" fmla="*/ 169279 h 838042"/>
                  <a:gd name="connsiteX161" fmla="*/ 416267 w 1033465"/>
                  <a:gd name="connsiteY161" fmla="*/ 186424 h 838042"/>
                  <a:gd name="connsiteX162" fmla="*/ 420077 w 1033465"/>
                  <a:gd name="connsiteY162" fmla="*/ 207379 h 838042"/>
                  <a:gd name="connsiteX163" fmla="*/ 423887 w 1033465"/>
                  <a:gd name="connsiteY163" fmla="*/ 213094 h 838042"/>
                  <a:gd name="connsiteX164" fmla="*/ 427697 w 1033465"/>
                  <a:gd name="connsiteY164" fmla="*/ 224524 h 838042"/>
                  <a:gd name="connsiteX165" fmla="*/ 425792 w 1033465"/>
                  <a:gd name="connsiteY165" fmla="*/ 251194 h 838042"/>
                  <a:gd name="connsiteX166" fmla="*/ 420077 w 1033465"/>
                  <a:gd name="connsiteY166" fmla="*/ 253099 h 838042"/>
                  <a:gd name="connsiteX167" fmla="*/ 414362 w 1033465"/>
                  <a:gd name="connsiteY167" fmla="*/ 256909 h 838042"/>
                  <a:gd name="connsiteX168" fmla="*/ 423887 w 1033465"/>
                  <a:gd name="connsiteY168"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66787 w 1033465"/>
                  <a:gd name="connsiteY131" fmla="*/ 197854 h 838042"/>
                  <a:gd name="connsiteX132" fmla="*/ 761072 w 1033465"/>
                  <a:gd name="connsiteY132" fmla="*/ 195949 h 838042"/>
                  <a:gd name="connsiteX133" fmla="*/ 740117 w 1033465"/>
                  <a:gd name="connsiteY133" fmla="*/ 197854 h 838042"/>
                  <a:gd name="connsiteX134" fmla="*/ 722972 w 1033465"/>
                  <a:gd name="connsiteY134" fmla="*/ 205474 h 838042"/>
                  <a:gd name="connsiteX135" fmla="*/ 719162 w 1033465"/>
                  <a:gd name="connsiteY135" fmla="*/ 211189 h 838042"/>
                  <a:gd name="connsiteX136" fmla="*/ 713447 w 1033465"/>
                  <a:gd name="connsiteY136" fmla="*/ 213094 h 838042"/>
                  <a:gd name="connsiteX137" fmla="*/ 707732 w 1033465"/>
                  <a:gd name="connsiteY137" fmla="*/ 216904 h 838042"/>
                  <a:gd name="connsiteX138" fmla="*/ 702017 w 1033465"/>
                  <a:gd name="connsiteY138" fmla="*/ 222619 h 838042"/>
                  <a:gd name="connsiteX139" fmla="*/ 694397 w 1033465"/>
                  <a:gd name="connsiteY139" fmla="*/ 226429 h 838042"/>
                  <a:gd name="connsiteX140" fmla="*/ 652487 w 1033465"/>
                  <a:gd name="connsiteY140" fmla="*/ 255004 h 838042"/>
                  <a:gd name="connsiteX141" fmla="*/ 639152 w 1033465"/>
                  <a:gd name="connsiteY141" fmla="*/ 266434 h 838042"/>
                  <a:gd name="connsiteX142" fmla="*/ 629627 w 1033465"/>
                  <a:gd name="connsiteY142" fmla="*/ 283579 h 838042"/>
                  <a:gd name="connsiteX143" fmla="*/ 604862 w 1033465"/>
                  <a:gd name="connsiteY143" fmla="*/ 289294 h 838042"/>
                  <a:gd name="connsiteX144" fmla="*/ 591527 w 1033465"/>
                  <a:gd name="connsiteY144" fmla="*/ 293104 h 838042"/>
                  <a:gd name="connsiteX145" fmla="*/ 576287 w 1033465"/>
                  <a:gd name="connsiteY145" fmla="*/ 291199 h 838042"/>
                  <a:gd name="connsiteX146" fmla="*/ 564857 w 1033465"/>
                  <a:gd name="connsiteY146" fmla="*/ 287389 h 838042"/>
                  <a:gd name="connsiteX147" fmla="*/ 553427 w 1033465"/>
                  <a:gd name="connsiteY147" fmla="*/ 283579 h 838042"/>
                  <a:gd name="connsiteX148" fmla="*/ 541997 w 1033465"/>
                  <a:gd name="connsiteY148" fmla="*/ 279769 h 838042"/>
                  <a:gd name="connsiteX149" fmla="*/ 536282 w 1033465"/>
                  <a:gd name="connsiteY149" fmla="*/ 277864 h 838042"/>
                  <a:gd name="connsiteX150" fmla="*/ 530567 w 1033465"/>
                  <a:gd name="connsiteY150" fmla="*/ 274054 h 838042"/>
                  <a:gd name="connsiteX151" fmla="*/ 519137 w 1033465"/>
                  <a:gd name="connsiteY151" fmla="*/ 268339 h 838042"/>
                  <a:gd name="connsiteX152" fmla="*/ 511517 w 1033465"/>
                  <a:gd name="connsiteY152" fmla="*/ 256909 h 838042"/>
                  <a:gd name="connsiteX153" fmla="*/ 507707 w 1033465"/>
                  <a:gd name="connsiteY153" fmla="*/ 235954 h 838042"/>
                  <a:gd name="connsiteX154" fmla="*/ 509612 w 1033465"/>
                  <a:gd name="connsiteY154" fmla="*/ 171184 h 838042"/>
                  <a:gd name="connsiteX155" fmla="*/ 508314 w 1033465"/>
                  <a:gd name="connsiteY155" fmla="*/ 73485 h 838042"/>
                  <a:gd name="connsiteX156" fmla="*/ 454116 w 1033465"/>
                  <a:gd name="connsiteY156" fmla="*/ 11248 h 838042"/>
                  <a:gd name="connsiteX157" fmla="*/ 435401 w 1033465"/>
                  <a:gd name="connsiteY157" fmla="*/ 68523 h 838042"/>
                  <a:gd name="connsiteX158" fmla="*/ 427697 w 1033465"/>
                  <a:gd name="connsiteY158" fmla="*/ 137103 h 838042"/>
                  <a:gd name="connsiteX159" fmla="*/ 420077 w 1033465"/>
                  <a:gd name="connsiteY159" fmla="*/ 169279 h 838042"/>
                  <a:gd name="connsiteX160" fmla="*/ 416267 w 1033465"/>
                  <a:gd name="connsiteY160" fmla="*/ 186424 h 838042"/>
                  <a:gd name="connsiteX161" fmla="*/ 420077 w 1033465"/>
                  <a:gd name="connsiteY161" fmla="*/ 207379 h 838042"/>
                  <a:gd name="connsiteX162" fmla="*/ 423887 w 1033465"/>
                  <a:gd name="connsiteY162" fmla="*/ 213094 h 838042"/>
                  <a:gd name="connsiteX163" fmla="*/ 427697 w 1033465"/>
                  <a:gd name="connsiteY163" fmla="*/ 224524 h 838042"/>
                  <a:gd name="connsiteX164" fmla="*/ 425792 w 1033465"/>
                  <a:gd name="connsiteY164" fmla="*/ 251194 h 838042"/>
                  <a:gd name="connsiteX165" fmla="*/ 420077 w 1033465"/>
                  <a:gd name="connsiteY165" fmla="*/ 253099 h 838042"/>
                  <a:gd name="connsiteX166" fmla="*/ 414362 w 1033465"/>
                  <a:gd name="connsiteY166" fmla="*/ 256909 h 838042"/>
                  <a:gd name="connsiteX167" fmla="*/ 423887 w 1033465"/>
                  <a:gd name="connsiteY167"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66787 w 1033465"/>
                  <a:gd name="connsiteY131" fmla="*/ 197854 h 838042"/>
                  <a:gd name="connsiteX132" fmla="*/ 761072 w 1033465"/>
                  <a:gd name="connsiteY132" fmla="*/ 195949 h 838042"/>
                  <a:gd name="connsiteX133" fmla="*/ 740117 w 1033465"/>
                  <a:gd name="connsiteY133" fmla="*/ 197854 h 838042"/>
                  <a:gd name="connsiteX134" fmla="*/ 722972 w 1033465"/>
                  <a:gd name="connsiteY134" fmla="*/ 205474 h 838042"/>
                  <a:gd name="connsiteX135" fmla="*/ 719162 w 1033465"/>
                  <a:gd name="connsiteY135" fmla="*/ 211189 h 838042"/>
                  <a:gd name="connsiteX136" fmla="*/ 713447 w 1033465"/>
                  <a:gd name="connsiteY136" fmla="*/ 213094 h 838042"/>
                  <a:gd name="connsiteX137" fmla="*/ 702017 w 1033465"/>
                  <a:gd name="connsiteY137" fmla="*/ 222619 h 838042"/>
                  <a:gd name="connsiteX138" fmla="*/ 694397 w 1033465"/>
                  <a:gd name="connsiteY138" fmla="*/ 226429 h 838042"/>
                  <a:gd name="connsiteX139" fmla="*/ 652487 w 1033465"/>
                  <a:gd name="connsiteY139" fmla="*/ 255004 h 838042"/>
                  <a:gd name="connsiteX140" fmla="*/ 639152 w 1033465"/>
                  <a:gd name="connsiteY140" fmla="*/ 266434 h 838042"/>
                  <a:gd name="connsiteX141" fmla="*/ 629627 w 1033465"/>
                  <a:gd name="connsiteY141" fmla="*/ 283579 h 838042"/>
                  <a:gd name="connsiteX142" fmla="*/ 604862 w 1033465"/>
                  <a:gd name="connsiteY142" fmla="*/ 289294 h 838042"/>
                  <a:gd name="connsiteX143" fmla="*/ 591527 w 1033465"/>
                  <a:gd name="connsiteY143" fmla="*/ 293104 h 838042"/>
                  <a:gd name="connsiteX144" fmla="*/ 576287 w 1033465"/>
                  <a:gd name="connsiteY144" fmla="*/ 291199 h 838042"/>
                  <a:gd name="connsiteX145" fmla="*/ 564857 w 1033465"/>
                  <a:gd name="connsiteY145" fmla="*/ 287389 h 838042"/>
                  <a:gd name="connsiteX146" fmla="*/ 553427 w 1033465"/>
                  <a:gd name="connsiteY146" fmla="*/ 283579 h 838042"/>
                  <a:gd name="connsiteX147" fmla="*/ 541997 w 1033465"/>
                  <a:gd name="connsiteY147" fmla="*/ 279769 h 838042"/>
                  <a:gd name="connsiteX148" fmla="*/ 536282 w 1033465"/>
                  <a:gd name="connsiteY148" fmla="*/ 277864 h 838042"/>
                  <a:gd name="connsiteX149" fmla="*/ 530567 w 1033465"/>
                  <a:gd name="connsiteY149" fmla="*/ 274054 h 838042"/>
                  <a:gd name="connsiteX150" fmla="*/ 519137 w 1033465"/>
                  <a:gd name="connsiteY150" fmla="*/ 268339 h 838042"/>
                  <a:gd name="connsiteX151" fmla="*/ 511517 w 1033465"/>
                  <a:gd name="connsiteY151" fmla="*/ 256909 h 838042"/>
                  <a:gd name="connsiteX152" fmla="*/ 507707 w 1033465"/>
                  <a:gd name="connsiteY152" fmla="*/ 235954 h 838042"/>
                  <a:gd name="connsiteX153" fmla="*/ 509612 w 1033465"/>
                  <a:gd name="connsiteY153" fmla="*/ 171184 h 838042"/>
                  <a:gd name="connsiteX154" fmla="*/ 508314 w 1033465"/>
                  <a:gd name="connsiteY154" fmla="*/ 73485 h 838042"/>
                  <a:gd name="connsiteX155" fmla="*/ 454116 w 1033465"/>
                  <a:gd name="connsiteY155" fmla="*/ 11248 h 838042"/>
                  <a:gd name="connsiteX156" fmla="*/ 435401 w 1033465"/>
                  <a:gd name="connsiteY156" fmla="*/ 68523 h 838042"/>
                  <a:gd name="connsiteX157" fmla="*/ 427697 w 1033465"/>
                  <a:gd name="connsiteY157" fmla="*/ 137103 h 838042"/>
                  <a:gd name="connsiteX158" fmla="*/ 420077 w 1033465"/>
                  <a:gd name="connsiteY158" fmla="*/ 169279 h 838042"/>
                  <a:gd name="connsiteX159" fmla="*/ 416267 w 1033465"/>
                  <a:gd name="connsiteY159" fmla="*/ 186424 h 838042"/>
                  <a:gd name="connsiteX160" fmla="*/ 420077 w 1033465"/>
                  <a:gd name="connsiteY160" fmla="*/ 207379 h 838042"/>
                  <a:gd name="connsiteX161" fmla="*/ 423887 w 1033465"/>
                  <a:gd name="connsiteY161" fmla="*/ 213094 h 838042"/>
                  <a:gd name="connsiteX162" fmla="*/ 427697 w 1033465"/>
                  <a:gd name="connsiteY162" fmla="*/ 224524 h 838042"/>
                  <a:gd name="connsiteX163" fmla="*/ 425792 w 1033465"/>
                  <a:gd name="connsiteY163" fmla="*/ 251194 h 838042"/>
                  <a:gd name="connsiteX164" fmla="*/ 420077 w 1033465"/>
                  <a:gd name="connsiteY164" fmla="*/ 253099 h 838042"/>
                  <a:gd name="connsiteX165" fmla="*/ 414362 w 1033465"/>
                  <a:gd name="connsiteY165" fmla="*/ 256909 h 838042"/>
                  <a:gd name="connsiteX166" fmla="*/ 423887 w 1033465"/>
                  <a:gd name="connsiteY166"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66787 w 1033465"/>
                  <a:gd name="connsiteY131" fmla="*/ 197854 h 838042"/>
                  <a:gd name="connsiteX132" fmla="*/ 761072 w 1033465"/>
                  <a:gd name="connsiteY132" fmla="*/ 195949 h 838042"/>
                  <a:gd name="connsiteX133" fmla="*/ 740117 w 1033465"/>
                  <a:gd name="connsiteY133" fmla="*/ 197854 h 838042"/>
                  <a:gd name="connsiteX134" fmla="*/ 722972 w 1033465"/>
                  <a:gd name="connsiteY134" fmla="*/ 205474 h 838042"/>
                  <a:gd name="connsiteX135" fmla="*/ 719162 w 1033465"/>
                  <a:gd name="connsiteY135" fmla="*/ 211189 h 838042"/>
                  <a:gd name="connsiteX136" fmla="*/ 713447 w 1033465"/>
                  <a:gd name="connsiteY136" fmla="*/ 213094 h 838042"/>
                  <a:gd name="connsiteX137" fmla="*/ 694397 w 1033465"/>
                  <a:gd name="connsiteY137" fmla="*/ 226429 h 838042"/>
                  <a:gd name="connsiteX138" fmla="*/ 652487 w 1033465"/>
                  <a:gd name="connsiteY138" fmla="*/ 255004 h 838042"/>
                  <a:gd name="connsiteX139" fmla="*/ 639152 w 1033465"/>
                  <a:gd name="connsiteY139" fmla="*/ 266434 h 838042"/>
                  <a:gd name="connsiteX140" fmla="*/ 629627 w 1033465"/>
                  <a:gd name="connsiteY140" fmla="*/ 283579 h 838042"/>
                  <a:gd name="connsiteX141" fmla="*/ 604862 w 1033465"/>
                  <a:gd name="connsiteY141" fmla="*/ 289294 h 838042"/>
                  <a:gd name="connsiteX142" fmla="*/ 591527 w 1033465"/>
                  <a:gd name="connsiteY142" fmla="*/ 293104 h 838042"/>
                  <a:gd name="connsiteX143" fmla="*/ 576287 w 1033465"/>
                  <a:gd name="connsiteY143" fmla="*/ 291199 h 838042"/>
                  <a:gd name="connsiteX144" fmla="*/ 564857 w 1033465"/>
                  <a:gd name="connsiteY144" fmla="*/ 287389 h 838042"/>
                  <a:gd name="connsiteX145" fmla="*/ 553427 w 1033465"/>
                  <a:gd name="connsiteY145" fmla="*/ 283579 h 838042"/>
                  <a:gd name="connsiteX146" fmla="*/ 541997 w 1033465"/>
                  <a:gd name="connsiteY146" fmla="*/ 279769 h 838042"/>
                  <a:gd name="connsiteX147" fmla="*/ 536282 w 1033465"/>
                  <a:gd name="connsiteY147" fmla="*/ 277864 h 838042"/>
                  <a:gd name="connsiteX148" fmla="*/ 530567 w 1033465"/>
                  <a:gd name="connsiteY148" fmla="*/ 274054 h 838042"/>
                  <a:gd name="connsiteX149" fmla="*/ 519137 w 1033465"/>
                  <a:gd name="connsiteY149" fmla="*/ 268339 h 838042"/>
                  <a:gd name="connsiteX150" fmla="*/ 511517 w 1033465"/>
                  <a:gd name="connsiteY150" fmla="*/ 256909 h 838042"/>
                  <a:gd name="connsiteX151" fmla="*/ 507707 w 1033465"/>
                  <a:gd name="connsiteY151" fmla="*/ 235954 h 838042"/>
                  <a:gd name="connsiteX152" fmla="*/ 509612 w 1033465"/>
                  <a:gd name="connsiteY152" fmla="*/ 171184 h 838042"/>
                  <a:gd name="connsiteX153" fmla="*/ 508314 w 1033465"/>
                  <a:gd name="connsiteY153" fmla="*/ 73485 h 838042"/>
                  <a:gd name="connsiteX154" fmla="*/ 454116 w 1033465"/>
                  <a:gd name="connsiteY154" fmla="*/ 11248 h 838042"/>
                  <a:gd name="connsiteX155" fmla="*/ 435401 w 1033465"/>
                  <a:gd name="connsiteY155" fmla="*/ 68523 h 838042"/>
                  <a:gd name="connsiteX156" fmla="*/ 427697 w 1033465"/>
                  <a:gd name="connsiteY156" fmla="*/ 137103 h 838042"/>
                  <a:gd name="connsiteX157" fmla="*/ 420077 w 1033465"/>
                  <a:gd name="connsiteY157" fmla="*/ 169279 h 838042"/>
                  <a:gd name="connsiteX158" fmla="*/ 416267 w 1033465"/>
                  <a:gd name="connsiteY158" fmla="*/ 186424 h 838042"/>
                  <a:gd name="connsiteX159" fmla="*/ 420077 w 1033465"/>
                  <a:gd name="connsiteY159" fmla="*/ 207379 h 838042"/>
                  <a:gd name="connsiteX160" fmla="*/ 423887 w 1033465"/>
                  <a:gd name="connsiteY160" fmla="*/ 213094 h 838042"/>
                  <a:gd name="connsiteX161" fmla="*/ 427697 w 1033465"/>
                  <a:gd name="connsiteY161" fmla="*/ 224524 h 838042"/>
                  <a:gd name="connsiteX162" fmla="*/ 425792 w 1033465"/>
                  <a:gd name="connsiteY162" fmla="*/ 251194 h 838042"/>
                  <a:gd name="connsiteX163" fmla="*/ 420077 w 1033465"/>
                  <a:gd name="connsiteY163" fmla="*/ 253099 h 838042"/>
                  <a:gd name="connsiteX164" fmla="*/ 414362 w 1033465"/>
                  <a:gd name="connsiteY164" fmla="*/ 256909 h 838042"/>
                  <a:gd name="connsiteX165" fmla="*/ 423887 w 1033465"/>
                  <a:gd name="connsiteY165"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66787 w 1033465"/>
                  <a:gd name="connsiteY131" fmla="*/ 197854 h 838042"/>
                  <a:gd name="connsiteX132" fmla="*/ 761072 w 1033465"/>
                  <a:gd name="connsiteY132" fmla="*/ 195949 h 838042"/>
                  <a:gd name="connsiteX133" fmla="*/ 740117 w 1033465"/>
                  <a:gd name="connsiteY133" fmla="*/ 197854 h 838042"/>
                  <a:gd name="connsiteX134" fmla="*/ 722972 w 1033465"/>
                  <a:gd name="connsiteY134" fmla="*/ 205474 h 838042"/>
                  <a:gd name="connsiteX135" fmla="*/ 719162 w 1033465"/>
                  <a:gd name="connsiteY135" fmla="*/ 211189 h 838042"/>
                  <a:gd name="connsiteX136" fmla="*/ 694397 w 1033465"/>
                  <a:gd name="connsiteY136" fmla="*/ 226429 h 838042"/>
                  <a:gd name="connsiteX137" fmla="*/ 652487 w 1033465"/>
                  <a:gd name="connsiteY137" fmla="*/ 255004 h 838042"/>
                  <a:gd name="connsiteX138" fmla="*/ 639152 w 1033465"/>
                  <a:gd name="connsiteY138" fmla="*/ 266434 h 838042"/>
                  <a:gd name="connsiteX139" fmla="*/ 629627 w 1033465"/>
                  <a:gd name="connsiteY139" fmla="*/ 283579 h 838042"/>
                  <a:gd name="connsiteX140" fmla="*/ 604862 w 1033465"/>
                  <a:gd name="connsiteY140" fmla="*/ 289294 h 838042"/>
                  <a:gd name="connsiteX141" fmla="*/ 591527 w 1033465"/>
                  <a:gd name="connsiteY141" fmla="*/ 293104 h 838042"/>
                  <a:gd name="connsiteX142" fmla="*/ 576287 w 1033465"/>
                  <a:gd name="connsiteY142" fmla="*/ 291199 h 838042"/>
                  <a:gd name="connsiteX143" fmla="*/ 564857 w 1033465"/>
                  <a:gd name="connsiteY143" fmla="*/ 287389 h 838042"/>
                  <a:gd name="connsiteX144" fmla="*/ 553427 w 1033465"/>
                  <a:gd name="connsiteY144" fmla="*/ 283579 h 838042"/>
                  <a:gd name="connsiteX145" fmla="*/ 541997 w 1033465"/>
                  <a:gd name="connsiteY145" fmla="*/ 279769 h 838042"/>
                  <a:gd name="connsiteX146" fmla="*/ 536282 w 1033465"/>
                  <a:gd name="connsiteY146" fmla="*/ 277864 h 838042"/>
                  <a:gd name="connsiteX147" fmla="*/ 530567 w 1033465"/>
                  <a:gd name="connsiteY147" fmla="*/ 274054 h 838042"/>
                  <a:gd name="connsiteX148" fmla="*/ 519137 w 1033465"/>
                  <a:gd name="connsiteY148" fmla="*/ 268339 h 838042"/>
                  <a:gd name="connsiteX149" fmla="*/ 511517 w 1033465"/>
                  <a:gd name="connsiteY149" fmla="*/ 256909 h 838042"/>
                  <a:gd name="connsiteX150" fmla="*/ 507707 w 1033465"/>
                  <a:gd name="connsiteY150" fmla="*/ 235954 h 838042"/>
                  <a:gd name="connsiteX151" fmla="*/ 509612 w 1033465"/>
                  <a:gd name="connsiteY151" fmla="*/ 171184 h 838042"/>
                  <a:gd name="connsiteX152" fmla="*/ 508314 w 1033465"/>
                  <a:gd name="connsiteY152" fmla="*/ 73485 h 838042"/>
                  <a:gd name="connsiteX153" fmla="*/ 454116 w 1033465"/>
                  <a:gd name="connsiteY153" fmla="*/ 11248 h 838042"/>
                  <a:gd name="connsiteX154" fmla="*/ 435401 w 1033465"/>
                  <a:gd name="connsiteY154" fmla="*/ 68523 h 838042"/>
                  <a:gd name="connsiteX155" fmla="*/ 427697 w 1033465"/>
                  <a:gd name="connsiteY155" fmla="*/ 137103 h 838042"/>
                  <a:gd name="connsiteX156" fmla="*/ 420077 w 1033465"/>
                  <a:gd name="connsiteY156" fmla="*/ 169279 h 838042"/>
                  <a:gd name="connsiteX157" fmla="*/ 416267 w 1033465"/>
                  <a:gd name="connsiteY157" fmla="*/ 186424 h 838042"/>
                  <a:gd name="connsiteX158" fmla="*/ 420077 w 1033465"/>
                  <a:gd name="connsiteY158" fmla="*/ 207379 h 838042"/>
                  <a:gd name="connsiteX159" fmla="*/ 423887 w 1033465"/>
                  <a:gd name="connsiteY159" fmla="*/ 213094 h 838042"/>
                  <a:gd name="connsiteX160" fmla="*/ 427697 w 1033465"/>
                  <a:gd name="connsiteY160" fmla="*/ 224524 h 838042"/>
                  <a:gd name="connsiteX161" fmla="*/ 425792 w 1033465"/>
                  <a:gd name="connsiteY161" fmla="*/ 251194 h 838042"/>
                  <a:gd name="connsiteX162" fmla="*/ 420077 w 1033465"/>
                  <a:gd name="connsiteY162" fmla="*/ 253099 h 838042"/>
                  <a:gd name="connsiteX163" fmla="*/ 414362 w 1033465"/>
                  <a:gd name="connsiteY163" fmla="*/ 256909 h 838042"/>
                  <a:gd name="connsiteX164" fmla="*/ 423887 w 1033465"/>
                  <a:gd name="connsiteY164"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66787 w 1033465"/>
                  <a:gd name="connsiteY131" fmla="*/ 197854 h 838042"/>
                  <a:gd name="connsiteX132" fmla="*/ 761072 w 1033465"/>
                  <a:gd name="connsiteY132" fmla="*/ 195949 h 838042"/>
                  <a:gd name="connsiteX133" fmla="*/ 740117 w 1033465"/>
                  <a:gd name="connsiteY133" fmla="*/ 197854 h 838042"/>
                  <a:gd name="connsiteX134" fmla="*/ 722972 w 1033465"/>
                  <a:gd name="connsiteY134" fmla="*/ 205474 h 838042"/>
                  <a:gd name="connsiteX135" fmla="*/ 694397 w 1033465"/>
                  <a:gd name="connsiteY135" fmla="*/ 226429 h 838042"/>
                  <a:gd name="connsiteX136" fmla="*/ 652487 w 1033465"/>
                  <a:gd name="connsiteY136" fmla="*/ 255004 h 838042"/>
                  <a:gd name="connsiteX137" fmla="*/ 639152 w 1033465"/>
                  <a:gd name="connsiteY137" fmla="*/ 266434 h 838042"/>
                  <a:gd name="connsiteX138" fmla="*/ 629627 w 1033465"/>
                  <a:gd name="connsiteY138" fmla="*/ 283579 h 838042"/>
                  <a:gd name="connsiteX139" fmla="*/ 604862 w 1033465"/>
                  <a:gd name="connsiteY139" fmla="*/ 289294 h 838042"/>
                  <a:gd name="connsiteX140" fmla="*/ 591527 w 1033465"/>
                  <a:gd name="connsiteY140" fmla="*/ 293104 h 838042"/>
                  <a:gd name="connsiteX141" fmla="*/ 576287 w 1033465"/>
                  <a:gd name="connsiteY141" fmla="*/ 291199 h 838042"/>
                  <a:gd name="connsiteX142" fmla="*/ 564857 w 1033465"/>
                  <a:gd name="connsiteY142" fmla="*/ 287389 h 838042"/>
                  <a:gd name="connsiteX143" fmla="*/ 553427 w 1033465"/>
                  <a:gd name="connsiteY143" fmla="*/ 283579 h 838042"/>
                  <a:gd name="connsiteX144" fmla="*/ 541997 w 1033465"/>
                  <a:gd name="connsiteY144" fmla="*/ 279769 h 838042"/>
                  <a:gd name="connsiteX145" fmla="*/ 536282 w 1033465"/>
                  <a:gd name="connsiteY145" fmla="*/ 277864 h 838042"/>
                  <a:gd name="connsiteX146" fmla="*/ 530567 w 1033465"/>
                  <a:gd name="connsiteY146" fmla="*/ 274054 h 838042"/>
                  <a:gd name="connsiteX147" fmla="*/ 519137 w 1033465"/>
                  <a:gd name="connsiteY147" fmla="*/ 268339 h 838042"/>
                  <a:gd name="connsiteX148" fmla="*/ 511517 w 1033465"/>
                  <a:gd name="connsiteY148" fmla="*/ 256909 h 838042"/>
                  <a:gd name="connsiteX149" fmla="*/ 507707 w 1033465"/>
                  <a:gd name="connsiteY149" fmla="*/ 235954 h 838042"/>
                  <a:gd name="connsiteX150" fmla="*/ 509612 w 1033465"/>
                  <a:gd name="connsiteY150" fmla="*/ 171184 h 838042"/>
                  <a:gd name="connsiteX151" fmla="*/ 508314 w 1033465"/>
                  <a:gd name="connsiteY151" fmla="*/ 73485 h 838042"/>
                  <a:gd name="connsiteX152" fmla="*/ 454116 w 1033465"/>
                  <a:gd name="connsiteY152" fmla="*/ 11248 h 838042"/>
                  <a:gd name="connsiteX153" fmla="*/ 435401 w 1033465"/>
                  <a:gd name="connsiteY153" fmla="*/ 68523 h 838042"/>
                  <a:gd name="connsiteX154" fmla="*/ 427697 w 1033465"/>
                  <a:gd name="connsiteY154" fmla="*/ 137103 h 838042"/>
                  <a:gd name="connsiteX155" fmla="*/ 420077 w 1033465"/>
                  <a:gd name="connsiteY155" fmla="*/ 169279 h 838042"/>
                  <a:gd name="connsiteX156" fmla="*/ 416267 w 1033465"/>
                  <a:gd name="connsiteY156" fmla="*/ 186424 h 838042"/>
                  <a:gd name="connsiteX157" fmla="*/ 420077 w 1033465"/>
                  <a:gd name="connsiteY157" fmla="*/ 207379 h 838042"/>
                  <a:gd name="connsiteX158" fmla="*/ 423887 w 1033465"/>
                  <a:gd name="connsiteY158" fmla="*/ 213094 h 838042"/>
                  <a:gd name="connsiteX159" fmla="*/ 427697 w 1033465"/>
                  <a:gd name="connsiteY159" fmla="*/ 224524 h 838042"/>
                  <a:gd name="connsiteX160" fmla="*/ 425792 w 1033465"/>
                  <a:gd name="connsiteY160" fmla="*/ 251194 h 838042"/>
                  <a:gd name="connsiteX161" fmla="*/ 420077 w 1033465"/>
                  <a:gd name="connsiteY161" fmla="*/ 253099 h 838042"/>
                  <a:gd name="connsiteX162" fmla="*/ 414362 w 1033465"/>
                  <a:gd name="connsiteY162" fmla="*/ 256909 h 838042"/>
                  <a:gd name="connsiteX163" fmla="*/ 423887 w 1033465"/>
                  <a:gd name="connsiteY163"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66787 w 1033465"/>
                  <a:gd name="connsiteY131" fmla="*/ 197854 h 838042"/>
                  <a:gd name="connsiteX132" fmla="*/ 761072 w 1033465"/>
                  <a:gd name="connsiteY132" fmla="*/ 195949 h 838042"/>
                  <a:gd name="connsiteX133" fmla="*/ 740117 w 1033465"/>
                  <a:gd name="connsiteY133" fmla="*/ 197854 h 838042"/>
                  <a:gd name="connsiteX134" fmla="*/ 694397 w 1033465"/>
                  <a:gd name="connsiteY134" fmla="*/ 226429 h 838042"/>
                  <a:gd name="connsiteX135" fmla="*/ 652487 w 1033465"/>
                  <a:gd name="connsiteY135" fmla="*/ 255004 h 838042"/>
                  <a:gd name="connsiteX136" fmla="*/ 639152 w 1033465"/>
                  <a:gd name="connsiteY136" fmla="*/ 266434 h 838042"/>
                  <a:gd name="connsiteX137" fmla="*/ 629627 w 1033465"/>
                  <a:gd name="connsiteY137" fmla="*/ 283579 h 838042"/>
                  <a:gd name="connsiteX138" fmla="*/ 604862 w 1033465"/>
                  <a:gd name="connsiteY138" fmla="*/ 289294 h 838042"/>
                  <a:gd name="connsiteX139" fmla="*/ 591527 w 1033465"/>
                  <a:gd name="connsiteY139" fmla="*/ 293104 h 838042"/>
                  <a:gd name="connsiteX140" fmla="*/ 576287 w 1033465"/>
                  <a:gd name="connsiteY140" fmla="*/ 291199 h 838042"/>
                  <a:gd name="connsiteX141" fmla="*/ 564857 w 1033465"/>
                  <a:gd name="connsiteY141" fmla="*/ 287389 h 838042"/>
                  <a:gd name="connsiteX142" fmla="*/ 553427 w 1033465"/>
                  <a:gd name="connsiteY142" fmla="*/ 283579 h 838042"/>
                  <a:gd name="connsiteX143" fmla="*/ 541997 w 1033465"/>
                  <a:gd name="connsiteY143" fmla="*/ 279769 h 838042"/>
                  <a:gd name="connsiteX144" fmla="*/ 536282 w 1033465"/>
                  <a:gd name="connsiteY144" fmla="*/ 277864 h 838042"/>
                  <a:gd name="connsiteX145" fmla="*/ 530567 w 1033465"/>
                  <a:gd name="connsiteY145" fmla="*/ 274054 h 838042"/>
                  <a:gd name="connsiteX146" fmla="*/ 519137 w 1033465"/>
                  <a:gd name="connsiteY146" fmla="*/ 268339 h 838042"/>
                  <a:gd name="connsiteX147" fmla="*/ 511517 w 1033465"/>
                  <a:gd name="connsiteY147" fmla="*/ 256909 h 838042"/>
                  <a:gd name="connsiteX148" fmla="*/ 507707 w 1033465"/>
                  <a:gd name="connsiteY148" fmla="*/ 235954 h 838042"/>
                  <a:gd name="connsiteX149" fmla="*/ 509612 w 1033465"/>
                  <a:gd name="connsiteY149" fmla="*/ 171184 h 838042"/>
                  <a:gd name="connsiteX150" fmla="*/ 508314 w 1033465"/>
                  <a:gd name="connsiteY150" fmla="*/ 73485 h 838042"/>
                  <a:gd name="connsiteX151" fmla="*/ 454116 w 1033465"/>
                  <a:gd name="connsiteY151" fmla="*/ 11248 h 838042"/>
                  <a:gd name="connsiteX152" fmla="*/ 435401 w 1033465"/>
                  <a:gd name="connsiteY152" fmla="*/ 68523 h 838042"/>
                  <a:gd name="connsiteX153" fmla="*/ 427697 w 1033465"/>
                  <a:gd name="connsiteY153" fmla="*/ 137103 h 838042"/>
                  <a:gd name="connsiteX154" fmla="*/ 420077 w 1033465"/>
                  <a:gd name="connsiteY154" fmla="*/ 169279 h 838042"/>
                  <a:gd name="connsiteX155" fmla="*/ 416267 w 1033465"/>
                  <a:gd name="connsiteY155" fmla="*/ 186424 h 838042"/>
                  <a:gd name="connsiteX156" fmla="*/ 420077 w 1033465"/>
                  <a:gd name="connsiteY156" fmla="*/ 207379 h 838042"/>
                  <a:gd name="connsiteX157" fmla="*/ 423887 w 1033465"/>
                  <a:gd name="connsiteY157" fmla="*/ 213094 h 838042"/>
                  <a:gd name="connsiteX158" fmla="*/ 427697 w 1033465"/>
                  <a:gd name="connsiteY158" fmla="*/ 224524 h 838042"/>
                  <a:gd name="connsiteX159" fmla="*/ 425792 w 1033465"/>
                  <a:gd name="connsiteY159" fmla="*/ 251194 h 838042"/>
                  <a:gd name="connsiteX160" fmla="*/ 420077 w 1033465"/>
                  <a:gd name="connsiteY160" fmla="*/ 253099 h 838042"/>
                  <a:gd name="connsiteX161" fmla="*/ 414362 w 1033465"/>
                  <a:gd name="connsiteY161" fmla="*/ 256909 h 838042"/>
                  <a:gd name="connsiteX162" fmla="*/ 423887 w 1033465"/>
                  <a:gd name="connsiteY162"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66787 w 1033465"/>
                  <a:gd name="connsiteY131" fmla="*/ 197854 h 838042"/>
                  <a:gd name="connsiteX132" fmla="*/ 760800 w 1033465"/>
                  <a:gd name="connsiteY132" fmla="*/ 210358 h 838042"/>
                  <a:gd name="connsiteX133" fmla="*/ 740117 w 1033465"/>
                  <a:gd name="connsiteY133" fmla="*/ 197854 h 838042"/>
                  <a:gd name="connsiteX134" fmla="*/ 694397 w 1033465"/>
                  <a:gd name="connsiteY134" fmla="*/ 226429 h 838042"/>
                  <a:gd name="connsiteX135" fmla="*/ 652487 w 1033465"/>
                  <a:gd name="connsiteY135" fmla="*/ 255004 h 838042"/>
                  <a:gd name="connsiteX136" fmla="*/ 639152 w 1033465"/>
                  <a:gd name="connsiteY136" fmla="*/ 266434 h 838042"/>
                  <a:gd name="connsiteX137" fmla="*/ 629627 w 1033465"/>
                  <a:gd name="connsiteY137" fmla="*/ 283579 h 838042"/>
                  <a:gd name="connsiteX138" fmla="*/ 604862 w 1033465"/>
                  <a:gd name="connsiteY138" fmla="*/ 289294 h 838042"/>
                  <a:gd name="connsiteX139" fmla="*/ 591527 w 1033465"/>
                  <a:gd name="connsiteY139" fmla="*/ 293104 h 838042"/>
                  <a:gd name="connsiteX140" fmla="*/ 576287 w 1033465"/>
                  <a:gd name="connsiteY140" fmla="*/ 291199 h 838042"/>
                  <a:gd name="connsiteX141" fmla="*/ 564857 w 1033465"/>
                  <a:gd name="connsiteY141" fmla="*/ 287389 h 838042"/>
                  <a:gd name="connsiteX142" fmla="*/ 553427 w 1033465"/>
                  <a:gd name="connsiteY142" fmla="*/ 283579 h 838042"/>
                  <a:gd name="connsiteX143" fmla="*/ 541997 w 1033465"/>
                  <a:gd name="connsiteY143" fmla="*/ 279769 h 838042"/>
                  <a:gd name="connsiteX144" fmla="*/ 536282 w 1033465"/>
                  <a:gd name="connsiteY144" fmla="*/ 277864 h 838042"/>
                  <a:gd name="connsiteX145" fmla="*/ 530567 w 1033465"/>
                  <a:gd name="connsiteY145" fmla="*/ 274054 h 838042"/>
                  <a:gd name="connsiteX146" fmla="*/ 519137 w 1033465"/>
                  <a:gd name="connsiteY146" fmla="*/ 268339 h 838042"/>
                  <a:gd name="connsiteX147" fmla="*/ 511517 w 1033465"/>
                  <a:gd name="connsiteY147" fmla="*/ 256909 h 838042"/>
                  <a:gd name="connsiteX148" fmla="*/ 507707 w 1033465"/>
                  <a:gd name="connsiteY148" fmla="*/ 235954 h 838042"/>
                  <a:gd name="connsiteX149" fmla="*/ 509612 w 1033465"/>
                  <a:gd name="connsiteY149" fmla="*/ 171184 h 838042"/>
                  <a:gd name="connsiteX150" fmla="*/ 508314 w 1033465"/>
                  <a:gd name="connsiteY150" fmla="*/ 73485 h 838042"/>
                  <a:gd name="connsiteX151" fmla="*/ 454116 w 1033465"/>
                  <a:gd name="connsiteY151" fmla="*/ 11248 h 838042"/>
                  <a:gd name="connsiteX152" fmla="*/ 435401 w 1033465"/>
                  <a:gd name="connsiteY152" fmla="*/ 68523 h 838042"/>
                  <a:gd name="connsiteX153" fmla="*/ 427697 w 1033465"/>
                  <a:gd name="connsiteY153" fmla="*/ 137103 h 838042"/>
                  <a:gd name="connsiteX154" fmla="*/ 420077 w 1033465"/>
                  <a:gd name="connsiteY154" fmla="*/ 169279 h 838042"/>
                  <a:gd name="connsiteX155" fmla="*/ 416267 w 1033465"/>
                  <a:gd name="connsiteY155" fmla="*/ 186424 h 838042"/>
                  <a:gd name="connsiteX156" fmla="*/ 420077 w 1033465"/>
                  <a:gd name="connsiteY156" fmla="*/ 207379 h 838042"/>
                  <a:gd name="connsiteX157" fmla="*/ 423887 w 1033465"/>
                  <a:gd name="connsiteY157" fmla="*/ 213094 h 838042"/>
                  <a:gd name="connsiteX158" fmla="*/ 427697 w 1033465"/>
                  <a:gd name="connsiteY158" fmla="*/ 224524 h 838042"/>
                  <a:gd name="connsiteX159" fmla="*/ 425792 w 1033465"/>
                  <a:gd name="connsiteY159" fmla="*/ 251194 h 838042"/>
                  <a:gd name="connsiteX160" fmla="*/ 420077 w 1033465"/>
                  <a:gd name="connsiteY160" fmla="*/ 253099 h 838042"/>
                  <a:gd name="connsiteX161" fmla="*/ 414362 w 1033465"/>
                  <a:gd name="connsiteY161" fmla="*/ 256909 h 838042"/>
                  <a:gd name="connsiteX162" fmla="*/ 423887 w 1033465"/>
                  <a:gd name="connsiteY162"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66787 w 1033465"/>
                  <a:gd name="connsiteY131" fmla="*/ 197854 h 838042"/>
                  <a:gd name="connsiteX132" fmla="*/ 740117 w 1033465"/>
                  <a:gd name="connsiteY132" fmla="*/ 197854 h 838042"/>
                  <a:gd name="connsiteX133" fmla="*/ 694397 w 1033465"/>
                  <a:gd name="connsiteY133" fmla="*/ 226429 h 838042"/>
                  <a:gd name="connsiteX134" fmla="*/ 652487 w 1033465"/>
                  <a:gd name="connsiteY134" fmla="*/ 255004 h 838042"/>
                  <a:gd name="connsiteX135" fmla="*/ 639152 w 1033465"/>
                  <a:gd name="connsiteY135" fmla="*/ 266434 h 838042"/>
                  <a:gd name="connsiteX136" fmla="*/ 629627 w 1033465"/>
                  <a:gd name="connsiteY136" fmla="*/ 283579 h 838042"/>
                  <a:gd name="connsiteX137" fmla="*/ 604862 w 1033465"/>
                  <a:gd name="connsiteY137" fmla="*/ 289294 h 838042"/>
                  <a:gd name="connsiteX138" fmla="*/ 591527 w 1033465"/>
                  <a:gd name="connsiteY138" fmla="*/ 293104 h 838042"/>
                  <a:gd name="connsiteX139" fmla="*/ 576287 w 1033465"/>
                  <a:gd name="connsiteY139" fmla="*/ 291199 h 838042"/>
                  <a:gd name="connsiteX140" fmla="*/ 564857 w 1033465"/>
                  <a:gd name="connsiteY140" fmla="*/ 287389 h 838042"/>
                  <a:gd name="connsiteX141" fmla="*/ 553427 w 1033465"/>
                  <a:gd name="connsiteY141" fmla="*/ 283579 h 838042"/>
                  <a:gd name="connsiteX142" fmla="*/ 541997 w 1033465"/>
                  <a:gd name="connsiteY142" fmla="*/ 279769 h 838042"/>
                  <a:gd name="connsiteX143" fmla="*/ 536282 w 1033465"/>
                  <a:gd name="connsiteY143" fmla="*/ 277864 h 838042"/>
                  <a:gd name="connsiteX144" fmla="*/ 530567 w 1033465"/>
                  <a:gd name="connsiteY144" fmla="*/ 274054 h 838042"/>
                  <a:gd name="connsiteX145" fmla="*/ 519137 w 1033465"/>
                  <a:gd name="connsiteY145" fmla="*/ 268339 h 838042"/>
                  <a:gd name="connsiteX146" fmla="*/ 511517 w 1033465"/>
                  <a:gd name="connsiteY146" fmla="*/ 256909 h 838042"/>
                  <a:gd name="connsiteX147" fmla="*/ 507707 w 1033465"/>
                  <a:gd name="connsiteY147" fmla="*/ 235954 h 838042"/>
                  <a:gd name="connsiteX148" fmla="*/ 509612 w 1033465"/>
                  <a:gd name="connsiteY148" fmla="*/ 171184 h 838042"/>
                  <a:gd name="connsiteX149" fmla="*/ 508314 w 1033465"/>
                  <a:gd name="connsiteY149" fmla="*/ 73485 h 838042"/>
                  <a:gd name="connsiteX150" fmla="*/ 454116 w 1033465"/>
                  <a:gd name="connsiteY150" fmla="*/ 11248 h 838042"/>
                  <a:gd name="connsiteX151" fmla="*/ 435401 w 1033465"/>
                  <a:gd name="connsiteY151" fmla="*/ 68523 h 838042"/>
                  <a:gd name="connsiteX152" fmla="*/ 427697 w 1033465"/>
                  <a:gd name="connsiteY152" fmla="*/ 137103 h 838042"/>
                  <a:gd name="connsiteX153" fmla="*/ 420077 w 1033465"/>
                  <a:gd name="connsiteY153" fmla="*/ 169279 h 838042"/>
                  <a:gd name="connsiteX154" fmla="*/ 416267 w 1033465"/>
                  <a:gd name="connsiteY154" fmla="*/ 186424 h 838042"/>
                  <a:gd name="connsiteX155" fmla="*/ 420077 w 1033465"/>
                  <a:gd name="connsiteY155" fmla="*/ 207379 h 838042"/>
                  <a:gd name="connsiteX156" fmla="*/ 423887 w 1033465"/>
                  <a:gd name="connsiteY156" fmla="*/ 213094 h 838042"/>
                  <a:gd name="connsiteX157" fmla="*/ 427697 w 1033465"/>
                  <a:gd name="connsiteY157" fmla="*/ 224524 h 838042"/>
                  <a:gd name="connsiteX158" fmla="*/ 425792 w 1033465"/>
                  <a:gd name="connsiteY158" fmla="*/ 251194 h 838042"/>
                  <a:gd name="connsiteX159" fmla="*/ 420077 w 1033465"/>
                  <a:gd name="connsiteY159" fmla="*/ 253099 h 838042"/>
                  <a:gd name="connsiteX160" fmla="*/ 414362 w 1033465"/>
                  <a:gd name="connsiteY160" fmla="*/ 256909 h 838042"/>
                  <a:gd name="connsiteX161" fmla="*/ 423887 w 1033465"/>
                  <a:gd name="connsiteY161"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0117 w 1033465"/>
                  <a:gd name="connsiteY132" fmla="*/ 197854 h 838042"/>
                  <a:gd name="connsiteX133" fmla="*/ 694397 w 1033465"/>
                  <a:gd name="connsiteY133" fmla="*/ 226429 h 838042"/>
                  <a:gd name="connsiteX134" fmla="*/ 652487 w 1033465"/>
                  <a:gd name="connsiteY134" fmla="*/ 255004 h 838042"/>
                  <a:gd name="connsiteX135" fmla="*/ 639152 w 1033465"/>
                  <a:gd name="connsiteY135" fmla="*/ 266434 h 838042"/>
                  <a:gd name="connsiteX136" fmla="*/ 629627 w 1033465"/>
                  <a:gd name="connsiteY136" fmla="*/ 283579 h 838042"/>
                  <a:gd name="connsiteX137" fmla="*/ 604862 w 1033465"/>
                  <a:gd name="connsiteY137" fmla="*/ 289294 h 838042"/>
                  <a:gd name="connsiteX138" fmla="*/ 591527 w 1033465"/>
                  <a:gd name="connsiteY138" fmla="*/ 293104 h 838042"/>
                  <a:gd name="connsiteX139" fmla="*/ 576287 w 1033465"/>
                  <a:gd name="connsiteY139" fmla="*/ 291199 h 838042"/>
                  <a:gd name="connsiteX140" fmla="*/ 564857 w 1033465"/>
                  <a:gd name="connsiteY140" fmla="*/ 287389 h 838042"/>
                  <a:gd name="connsiteX141" fmla="*/ 553427 w 1033465"/>
                  <a:gd name="connsiteY141" fmla="*/ 283579 h 838042"/>
                  <a:gd name="connsiteX142" fmla="*/ 541997 w 1033465"/>
                  <a:gd name="connsiteY142" fmla="*/ 279769 h 838042"/>
                  <a:gd name="connsiteX143" fmla="*/ 536282 w 1033465"/>
                  <a:gd name="connsiteY143" fmla="*/ 277864 h 838042"/>
                  <a:gd name="connsiteX144" fmla="*/ 530567 w 1033465"/>
                  <a:gd name="connsiteY144" fmla="*/ 274054 h 838042"/>
                  <a:gd name="connsiteX145" fmla="*/ 519137 w 1033465"/>
                  <a:gd name="connsiteY145" fmla="*/ 268339 h 838042"/>
                  <a:gd name="connsiteX146" fmla="*/ 511517 w 1033465"/>
                  <a:gd name="connsiteY146" fmla="*/ 256909 h 838042"/>
                  <a:gd name="connsiteX147" fmla="*/ 507707 w 1033465"/>
                  <a:gd name="connsiteY147" fmla="*/ 235954 h 838042"/>
                  <a:gd name="connsiteX148" fmla="*/ 509612 w 1033465"/>
                  <a:gd name="connsiteY148" fmla="*/ 171184 h 838042"/>
                  <a:gd name="connsiteX149" fmla="*/ 508314 w 1033465"/>
                  <a:gd name="connsiteY149" fmla="*/ 73485 h 838042"/>
                  <a:gd name="connsiteX150" fmla="*/ 454116 w 1033465"/>
                  <a:gd name="connsiteY150" fmla="*/ 11248 h 838042"/>
                  <a:gd name="connsiteX151" fmla="*/ 435401 w 1033465"/>
                  <a:gd name="connsiteY151" fmla="*/ 68523 h 838042"/>
                  <a:gd name="connsiteX152" fmla="*/ 427697 w 1033465"/>
                  <a:gd name="connsiteY152" fmla="*/ 137103 h 838042"/>
                  <a:gd name="connsiteX153" fmla="*/ 420077 w 1033465"/>
                  <a:gd name="connsiteY153" fmla="*/ 169279 h 838042"/>
                  <a:gd name="connsiteX154" fmla="*/ 416267 w 1033465"/>
                  <a:gd name="connsiteY154" fmla="*/ 186424 h 838042"/>
                  <a:gd name="connsiteX155" fmla="*/ 420077 w 1033465"/>
                  <a:gd name="connsiteY155" fmla="*/ 207379 h 838042"/>
                  <a:gd name="connsiteX156" fmla="*/ 423887 w 1033465"/>
                  <a:gd name="connsiteY156" fmla="*/ 213094 h 838042"/>
                  <a:gd name="connsiteX157" fmla="*/ 427697 w 1033465"/>
                  <a:gd name="connsiteY157" fmla="*/ 224524 h 838042"/>
                  <a:gd name="connsiteX158" fmla="*/ 425792 w 1033465"/>
                  <a:gd name="connsiteY158" fmla="*/ 251194 h 838042"/>
                  <a:gd name="connsiteX159" fmla="*/ 420077 w 1033465"/>
                  <a:gd name="connsiteY159" fmla="*/ 253099 h 838042"/>
                  <a:gd name="connsiteX160" fmla="*/ 414362 w 1033465"/>
                  <a:gd name="connsiteY160" fmla="*/ 256909 h 838042"/>
                  <a:gd name="connsiteX161" fmla="*/ 423887 w 1033465"/>
                  <a:gd name="connsiteY161"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2487 w 1033465"/>
                  <a:gd name="connsiteY134" fmla="*/ 255004 h 838042"/>
                  <a:gd name="connsiteX135" fmla="*/ 639152 w 1033465"/>
                  <a:gd name="connsiteY135" fmla="*/ 266434 h 838042"/>
                  <a:gd name="connsiteX136" fmla="*/ 629627 w 1033465"/>
                  <a:gd name="connsiteY136" fmla="*/ 283579 h 838042"/>
                  <a:gd name="connsiteX137" fmla="*/ 604862 w 1033465"/>
                  <a:gd name="connsiteY137" fmla="*/ 289294 h 838042"/>
                  <a:gd name="connsiteX138" fmla="*/ 591527 w 1033465"/>
                  <a:gd name="connsiteY138" fmla="*/ 293104 h 838042"/>
                  <a:gd name="connsiteX139" fmla="*/ 576287 w 1033465"/>
                  <a:gd name="connsiteY139" fmla="*/ 291199 h 838042"/>
                  <a:gd name="connsiteX140" fmla="*/ 564857 w 1033465"/>
                  <a:gd name="connsiteY140" fmla="*/ 287389 h 838042"/>
                  <a:gd name="connsiteX141" fmla="*/ 553427 w 1033465"/>
                  <a:gd name="connsiteY141" fmla="*/ 283579 h 838042"/>
                  <a:gd name="connsiteX142" fmla="*/ 541997 w 1033465"/>
                  <a:gd name="connsiteY142" fmla="*/ 279769 h 838042"/>
                  <a:gd name="connsiteX143" fmla="*/ 536282 w 1033465"/>
                  <a:gd name="connsiteY143" fmla="*/ 277864 h 838042"/>
                  <a:gd name="connsiteX144" fmla="*/ 530567 w 1033465"/>
                  <a:gd name="connsiteY144" fmla="*/ 274054 h 838042"/>
                  <a:gd name="connsiteX145" fmla="*/ 519137 w 1033465"/>
                  <a:gd name="connsiteY145" fmla="*/ 268339 h 838042"/>
                  <a:gd name="connsiteX146" fmla="*/ 511517 w 1033465"/>
                  <a:gd name="connsiteY146" fmla="*/ 256909 h 838042"/>
                  <a:gd name="connsiteX147" fmla="*/ 507707 w 1033465"/>
                  <a:gd name="connsiteY147" fmla="*/ 235954 h 838042"/>
                  <a:gd name="connsiteX148" fmla="*/ 509612 w 1033465"/>
                  <a:gd name="connsiteY148" fmla="*/ 171184 h 838042"/>
                  <a:gd name="connsiteX149" fmla="*/ 508314 w 1033465"/>
                  <a:gd name="connsiteY149" fmla="*/ 73485 h 838042"/>
                  <a:gd name="connsiteX150" fmla="*/ 454116 w 1033465"/>
                  <a:gd name="connsiteY150" fmla="*/ 11248 h 838042"/>
                  <a:gd name="connsiteX151" fmla="*/ 435401 w 1033465"/>
                  <a:gd name="connsiteY151" fmla="*/ 68523 h 838042"/>
                  <a:gd name="connsiteX152" fmla="*/ 427697 w 1033465"/>
                  <a:gd name="connsiteY152" fmla="*/ 137103 h 838042"/>
                  <a:gd name="connsiteX153" fmla="*/ 420077 w 1033465"/>
                  <a:gd name="connsiteY153" fmla="*/ 169279 h 838042"/>
                  <a:gd name="connsiteX154" fmla="*/ 416267 w 1033465"/>
                  <a:gd name="connsiteY154" fmla="*/ 186424 h 838042"/>
                  <a:gd name="connsiteX155" fmla="*/ 420077 w 1033465"/>
                  <a:gd name="connsiteY155" fmla="*/ 207379 h 838042"/>
                  <a:gd name="connsiteX156" fmla="*/ 423887 w 1033465"/>
                  <a:gd name="connsiteY156" fmla="*/ 213094 h 838042"/>
                  <a:gd name="connsiteX157" fmla="*/ 427697 w 1033465"/>
                  <a:gd name="connsiteY157" fmla="*/ 224524 h 838042"/>
                  <a:gd name="connsiteX158" fmla="*/ 425792 w 1033465"/>
                  <a:gd name="connsiteY158" fmla="*/ 251194 h 838042"/>
                  <a:gd name="connsiteX159" fmla="*/ 420077 w 1033465"/>
                  <a:gd name="connsiteY159" fmla="*/ 253099 h 838042"/>
                  <a:gd name="connsiteX160" fmla="*/ 414362 w 1033465"/>
                  <a:gd name="connsiteY160" fmla="*/ 256909 h 838042"/>
                  <a:gd name="connsiteX161" fmla="*/ 423887 w 1033465"/>
                  <a:gd name="connsiteY161"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2487 w 1033465"/>
                  <a:gd name="connsiteY134" fmla="*/ 255004 h 838042"/>
                  <a:gd name="connsiteX135" fmla="*/ 639152 w 1033465"/>
                  <a:gd name="connsiteY135" fmla="*/ 266434 h 838042"/>
                  <a:gd name="connsiteX136" fmla="*/ 629627 w 1033465"/>
                  <a:gd name="connsiteY136" fmla="*/ 283579 h 838042"/>
                  <a:gd name="connsiteX137" fmla="*/ 604862 w 1033465"/>
                  <a:gd name="connsiteY137" fmla="*/ 289294 h 838042"/>
                  <a:gd name="connsiteX138" fmla="*/ 591527 w 1033465"/>
                  <a:gd name="connsiteY138" fmla="*/ 293104 h 838042"/>
                  <a:gd name="connsiteX139" fmla="*/ 576287 w 1033465"/>
                  <a:gd name="connsiteY139" fmla="*/ 291199 h 838042"/>
                  <a:gd name="connsiteX140" fmla="*/ 564857 w 1033465"/>
                  <a:gd name="connsiteY140" fmla="*/ 287389 h 838042"/>
                  <a:gd name="connsiteX141" fmla="*/ 553427 w 1033465"/>
                  <a:gd name="connsiteY141" fmla="*/ 283579 h 838042"/>
                  <a:gd name="connsiteX142" fmla="*/ 541997 w 1033465"/>
                  <a:gd name="connsiteY142" fmla="*/ 279769 h 838042"/>
                  <a:gd name="connsiteX143" fmla="*/ 536282 w 1033465"/>
                  <a:gd name="connsiteY143" fmla="*/ 277864 h 838042"/>
                  <a:gd name="connsiteX144" fmla="*/ 530567 w 1033465"/>
                  <a:gd name="connsiteY144" fmla="*/ 274054 h 838042"/>
                  <a:gd name="connsiteX145" fmla="*/ 519137 w 1033465"/>
                  <a:gd name="connsiteY145" fmla="*/ 268339 h 838042"/>
                  <a:gd name="connsiteX146" fmla="*/ 511517 w 1033465"/>
                  <a:gd name="connsiteY146" fmla="*/ 256909 h 838042"/>
                  <a:gd name="connsiteX147" fmla="*/ 507707 w 1033465"/>
                  <a:gd name="connsiteY147" fmla="*/ 235954 h 838042"/>
                  <a:gd name="connsiteX148" fmla="*/ 509612 w 1033465"/>
                  <a:gd name="connsiteY148" fmla="*/ 171184 h 838042"/>
                  <a:gd name="connsiteX149" fmla="*/ 508314 w 1033465"/>
                  <a:gd name="connsiteY149" fmla="*/ 73485 h 838042"/>
                  <a:gd name="connsiteX150" fmla="*/ 454116 w 1033465"/>
                  <a:gd name="connsiteY150" fmla="*/ 11248 h 838042"/>
                  <a:gd name="connsiteX151" fmla="*/ 435401 w 1033465"/>
                  <a:gd name="connsiteY151" fmla="*/ 68523 h 838042"/>
                  <a:gd name="connsiteX152" fmla="*/ 427697 w 1033465"/>
                  <a:gd name="connsiteY152" fmla="*/ 137103 h 838042"/>
                  <a:gd name="connsiteX153" fmla="*/ 420077 w 1033465"/>
                  <a:gd name="connsiteY153" fmla="*/ 169279 h 838042"/>
                  <a:gd name="connsiteX154" fmla="*/ 416267 w 1033465"/>
                  <a:gd name="connsiteY154" fmla="*/ 186424 h 838042"/>
                  <a:gd name="connsiteX155" fmla="*/ 420077 w 1033465"/>
                  <a:gd name="connsiteY155" fmla="*/ 207379 h 838042"/>
                  <a:gd name="connsiteX156" fmla="*/ 423887 w 1033465"/>
                  <a:gd name="connsiteY156" fmla="*/ 213094 h 838042"/>
                  <a:gd name="connsiteX157" fmla="*/ 427697 w 1033465"/>
                  <a:gd name="connsiteY157" fmla="*/ 224524 h 838042"/>
                  <a:gd name="connsiteX158" fmla="*/ 425792 w 1033465"/>
                  <a:gd name="connsiteY158" fmla="*/ 251194 h 838042"/>
                  <a:gd name="connsiteX159" fmla="*/ 420077 w 1033465"/>
                  <a:gd name="connsiteY159" fmla="*/ 253099 h 838042"/>
                  <a:gd name="connsiteX160" fmla="*/ 414362 w 1033465"/>
                  <a:gd name="connsiteY160" fmla="*/ 256909 h 838042"/>
                  <a:gd name="connsiteX161" fmla="*/ 423887 w 1033465"/>
                  <a:gd name="connsiteY161"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2487 w 1033465"/>
                  <a:gd name="connsiteY134" fmla="*/ 255004 h 838042"/>
                  <a:gd name="connsiteX135" fmla="*/ 639152 w 1033465"/>
                  <a:gd name="connsiteY135" fmla="*/ 266434 h 838042"/>
                  <a:gd name="connsiteX136" fmla="*/ 629627 w 1033465"/>
                  <a:gd name="connsiteY136" fmla="*/ 283579 h 838042"/>
                  <a:gd name="connsiteX137" fmla="*/ 604862 w 1033465"/>
                  <a:gd name="connsiteY137" fmla="*/ 289294 h 838042"/>
                  <a:gd name="connsiteX138" fmla="*/ 591527 w 1033465"/>
                  <a:gd name="connsiteY138" fmla="*/ 293104 h 838042"/>
                  <a:gd name="connsiteX139" fmla="*/ 576287 w 1033465"/>
                  <a:gd name="connsiteY139" fmla="*/ 291199 h 838042"/>
                  <a:gd name="connsiteX140" fmla="*/ 564857 w 1033465"/>
                  <a:gd name="connsiteY140" fmla="*/ 287389 h 838042"/>
                  <a:gd name="connsiteX141" fmla="*/ 553427 w 1033465"/>
                  <a:gd name="connsiteY141" fmla="*/ 283579 h 838042"/>
                  <a:gd name="connsiteX142" fmla="*/ 541997 w 1033465"/>
                  <a:gd name="connsiteY142" fmla="*/ 279769 h 838042"/>
                  <a:gd name="connsiteX143" fmla="*/ 536282 w 1033465"/>
                  <a:gd name="connsiteY143" fmla="*/ 277864 h 838042"/>
                  <a:gd name="connsiteX144" fmla="*/ 530567 w 1033465"/>
                  <a:gd name="connsiteY144" fmla="*/ 274054 h 838042"/>
                  <a:gd name="connsiteX145" fmla="*/ 519137 w 1033465"/>
                  <a:gd name="connsiteY145" fmla="*/ 268339 h 838042"/>
                  <a:gd name="connsiteX146" fmla="*/ 511517 w 1033465"/>
                  <a:gd name="connsiteY146" fmla="*/ 256909 h 838042"/>
                  <a:gd name="connsiteX147" fmla="*/ 507707 w 1033465"/>
                  <a:gd name="connsiteY147" fmla="*/ 235954 h 838042"/>
                  <a:gd name="connsiteX148" fmla="*/ 509612 w 1033465"/>
                  <a:gd name="connsiteY148" fmla="*/ 171184 h 838042"/>
                  <a:gd name="connsiteX149" fmla="*/ 508314 w 1033465"/>
                  <a:gd name="connsiteY149" fmla="*/ 73485 h 838042"/>
                  <a:gd name="connsiteX150" fmla="*/ 454116 w 1033465"/>
                  <a:gd name="connsiteY150" fmla="*/ 11248 h 838042"/>
                  <a:gd name="connsiteX151" fmla="*/ 435401 w 1033465"/>
                  <a:gd name="connsiteY151" fmla="*/ 68523 h 838042"/>
                  <a:gd name="connsiteX152" fmla="*/ 427697 w 1033465"/>
                  <a:gd name="connsiteY152" fmla="*/ 137103 h 838042"/>
                  <a:gd name="connsiteX153" fmla="*/ 420077 w 1033465"/>
                  <a:gd name="connsiteY153" fmla="*/ 169279 h 838042"/>
                  <a:gd name="connsiteX154" fmla="*/ 416267 w 1033465"/>
                  <a:gd name="connsiteY154" fmla="*/ 186424 h 838042"/>
                  <a:gd name="connsiteX155" fmla="*/ 420077 w 1033465"/>
                  <a:gd name="connsiteY155" fmla="*/ 207379 h 838042"/>
                  <a:gd name="connsiteX156" fmla="*/ 423887 w 1033465"/>
                  <a:gd name="connsiteY156" fmla="*/ 213094 h 838042"/>
                  <a:gd name="connsiteX157" fmla="*/ 427697 w 1033465"/>
                  <a:gd name="connsiteY157" fmla="*/ 224524 h 838042"/>
                  <a:gd name="connsiteX158" fmla="*/ 425792 w 1033465"/>
                  <a:gd name="connsiteY158" fmla="*/ 251194 h 838042"/>
                  <a:gd name="connsiteX159" fmla="*/ 420077 w 1033465"/>
                  <a:gd name="connsiteY159" fmla="*/ 253099 h 838042"/>
                  <a:gd name="connsiteX160" fmla="*/ 414362 w 1033465"/>
                  <a:gd name="connsiteY160" fmla="*/ 256909 h 838042"/>
                  <a:gd name="connsiteX161" fmla="*/ 423887 w 1033465"/>
                  <a:gd name="connsiteY161"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2487 w 1033465"/>
                  <a:gd name="connsiteY134" fmla="*/ 255004 h 838042"/>
                  <a:gd name="connsiteX135" fmla="*/ 629627 w 1033465"/>
                  <a:gd name="connsiteY135" fmla="*/ 283579 h 838042"/>
                  <a:gd name="connsiteX136" fmla="*/ 604862 w 1033465"/>
                  <a:gd name="connsiteY136" fmla="*/ 289294 h 838042"/>
                  <a:gd name="connsiteX137" fmla="*/ 591527 w 1033465"/>
                  <a:gd name="connsiteY137" fmla="*/ 293104 h 838042"/>
                  <a:gd name="connsiteX138" fmla="*/ 576287 w 1033465"/>
                  <a:gd name="connsiteY138" fmla="*/ 291199 h 838042"/>
                  <a:gd name="connsiteX139" fmla="*/ 564857 w 1033465"/>
                  <a:gd name="connsiteY139" fmla="*/ 287389 h 838042"/>
                  <a:gd name="connsiteX140" fmla="*/ 553427 w 1033465"/>
                  <a:gd name="connsiteY140" fmla="*/ 283579 h 838042"/>
                  <a:gd name="connsiteX141" fmla="*/ 541997 w 1033465"/>
                  <a:gd name="connsiteY141" fmla="*/ 279769 h 838042"/>
                  <a:gd name="connsiteX142" fmla="*/ 536282 w 1033465"/>
                  <a:gd name="connsiteY142" fmla="*/ 277864 h 838042"/>
                  <a:gd name="connsiteX143" fmla="*/ 530567 w 1033465"/>
                  <a:gd name="connsiteY143" fmla="*/ 274054 h 838042"/>
                  <a:gd name="connsiteX144" fmla="*/ 519137 w 1033465"/>
                  <a:gd name="connsiteY144" fmla="*/ 268339 h 838042"/>
                  <a:gd name="connsiteX145" fmla="*/ 511517 w 1033465"/>
                  <a:gd name="connsiteY145" fmla="*/ 256909 h 838042"/>
                  <a:gd name="connsiteX146" fmla="*/ 507707 w 1033465"/>
                  <a:gd name="connsiteY146" fmla="*/ 235954 h 838042"/>
                  <a:gd name="connsiteX147" fmla="*/ 509612 w 1033465"/>
                  <a:gd name="connsiteY147" fmla="*/ 171184 h 838042"/>
                  <a:gd name="connsiteX148" fmla="*/ 508314 w 1033465"/>
                  <a:gd name="connsiteY148" fmla="*/ 73485 h 838042"/>
                  <a:gd name="connsiteX149" fmla="*/ 454116 w 1033465"/>
                  <a:gd name="connsiteY149" fmla="*/ 11248 h 838042"/>
                  <a:gd name="connsiteX150" fmla="*/ 435401 w 1033465"/>
                  <a:gd name="connsiteY150" fmla="*/ 68523 h 838042"/>
                  <a:gd name="connsiteX151" fmla="*/ 427697 w 1033465"/>
                  <a:gd name="connsiteY151" fmla="*/ 137103 h 838042"/>
                  <a:gd name="connsiteX152" fmla="*/ 420077 w 1033465"/>
                  <a:gd name="connsiteY152" fmla="*/ 169279 h 838042"/>
                  <a:gd name="connsiteX153" fmla="*/ 416267 w 1033465"/>
                  <a:gd name="connsiteY153" fmla="*/ 186424 h 838042"/>
                  <a:gd name="connsiteX154" fmla="*/ 420077 w 1033465"/>
                  <a:gd name="connsiteY154" fmla="*/ 207379 h 838042"/>
                  <a:gd name="connsiteX155" fmla="*/ 423887 w 1033465"/>
                  <a:gd name="connsiteY155" fmla="*/ 213094 h 838042"/>
                  <a:gd name="connsiteX156" fmla="*/ 427697 w 1033465"/>
                  <a:gd name="connsiteY156" fmla="*/ 224524 h 838042"/>
                  <a:gd name="connsiteX157" fmla="*/ 425792 w 1033465"/>
                  <a:gd name="connsiteY157" fmla="*/ 251194 h 838042"/>
                  <a:gd name="connsiteX158" fmla="*/ 420077 w 1033465"/>
                  <a:gd name="connsiteY158" fmla="*/ 253099 h 838042"/>
                  <a:gd name="connsiteX159" fmla="*/ 414362 w 1033465"/>
                  <a:gd name="connsiteY159" fmla="*/ 256909 h 838042"/>
                  <a:gd name="connsiteX160" fmla="*/ 423887 w 1033465"/>
                  <a:gd name="connsiteY160"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29627 w 1033465"/>
                  <a:gd name="connsiteY135" fmla="*/ 283579 h 838042"/>
                  <a:gd name="connsiteX136" fmla="*/ 604862 w 1033465"/>
                  <a:gd name="connsiteY136" fmla="*/ 289294 h 838042"/>
                  <a:gd name="connsiteX137" fmla="*/ 591527 w 1033465"/>
                  <a:gd name="connsiteY137" fmla="*/ 293104 h 838042"/>
                  <a:gd name="connsiteX138" fmla="*/ 576287 w 1033465"/>
                  <a:gd name="connsiteY138" fmla="*/ 291199 h 838042"/>
                  <a:gd name="connsiteX139" fmla="*/ 564857 w 1033465"/>
                  <a:gd name="connsiteY139" fmla="*/ 287389 h 838042"/>
                  <a:gd name="connsiteX140" fmla="*/ 553427 w 1033465"/>
                  <a:gd name="connsiteY140" fmla="*/ 283579 h 838042"/>
                  <a:gd name="connsiteX141" fmla="*/ 541997 w 1033465"/>
                  <a:gd name="connsiteY141" fmla="*/ 279769 h 838042"/>
                  <a:gd name="connsiteX142" fmla="*/ 536282 w 1033465"/>
                  <a:gd name="connsiteY142" fmla="*/ 277864 h 838042"/>
                  <a:gd name="connsiteX143" fmla="*/ 530567 w 1033465"/>
                  <a:gd name="connsiteY143" fmla="*/ 274054 h 838042"/>
                  <a:gd name="connsiteX144" fmla="*/ 519137 w 1033465"/>
                  <a:gd name="connsiteY144" fmla="*/ 268339 h 838042"/>
                  <a:gd name="connsiteX145" fmla="*/ 511517 w 1033465"/>
                  <a:gd name="connsiteY145" fmla="*/ 256909 h 838042"/>
                  <a:gd name="connsiteX146" fmla="*/ 507707 w 1033465"/>
                  <a:gd name="connsiteY146" fmla="*/ 235954 h 838042"/>
                  <a:gd name="connsiteX147" fmla="*/ 509612 w 1033465"/>
                  <a:gd name="connsiteY147" fmla="*/ 171184 h 838042"/>
                  <a:gd name="connsiteX148" fmla="*/ 508314 w 1033465"/>
                  <a:gd name="connsiteY148" fmla="*/ 73485 h 838042"/>
                  <a:gd name="connsiteX149" fmla="*/ 454116 w 1033465"/>
                  <a:gd name="connsiteY149" fmla="*/ 11248 h 838042"/>
                  <a:gd name="connsiteX150" fmla="*/ 435401 w 1033465"/>
                  <a:gd name="connsiteY150" fmla="*/ 68523 h 838042"/>
                  <a:gd name="connsiteX151" fmla="*/ 427697 w 1033465"/>
                  <a:gd name="connsiteY151" fmla="*/ 137103 h 838042"/>
                  <a:gd name="connsiteX152" fmla="*/ 420077 w 1033465"/>
                  <a:gd name="connsiteY152" fmla="*/ 169279 h 838042"/>
                  <a:gd name="connsiteX153" fmla="*/ 416267 w 1033465"/>
                  <a:gd name="connsiteY153" fmla="*/ 186424 h 838042"/>
                  <a:gd name="connsiteX154" fmla="*/ 420077 w 1033465"/>
                  <a:gd name="connsiteY154" fmla="*/ 207379 h 838042"/>
                  <a:gd name="connsiteX155" fmla="*/ 423887 w 1033465"/>
                  <a:gd name="connsiteY155" fmla="*/ 213094 h 838042"/>
                  <a:gd name="connsiteX156" fmla="*/ 427697 w 1033465"/>
                  <a:gd name="connsiteY156" fmla="*/ 224524 h 838042"/>
                  <a:gd name="connsiteX157" fmla="*/ 425792 w 1033465"/>
                  <a:gd name="connsiteY157" fmla="*/ 251194 h 838042"/>
                  <a:gd name="connsiteX158" fmla="*/ 420077 w 1033465"/>
                  <a:gd name="connsiteY158" fmla="*/ 253099 h 838042"/>
                  <a:gd name="connsiteX159" fmla="*/ 414362 w 1033465"/>
                  <a:gd name="connsiteY159" fmla="*/ 256909 h 838042"/>
                  <a:gd name="connsiteX160" fmla="*/ 423887 w 1033465"/>
                  <a:gd name="connsiteY160"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29627 w 1033465"/>
                  <a:gd name="connsiteY135" fmla="*/ 283579 h 838042"/>
                  <a:gd name="connsiteX136" fmla="*/ 604862 w 1033465"/>
                  <a:gd name="connsiteY136" fmla="*/ 289294 h 838042"/>
                  <a:gd name="connsiteX137" fmla="*/ 591527 w 1033465"/>
                  <a:gd name="connsiteY137" fmla="*/ 293104 h 838042"/>
                  <a:gd name="connsiteX138" fmla="*/ 576287 w 1033465"/>
                  <a:gd name="connsiteY138" fmla="*/ 291199 h 838042"/>
                  <a:gd name="connsiteX139" fmla="*/ 564857 w 1033465"/>
                  <a:gd name="connsiteY139" fmla="*/ 287389 h 838042"/>
                  <a:gd name="connsiteX140" fmla="*/ 553427 w 1033465"/>
                  <a:gd name="connsiteY140" fmla="*/ 283579 h 838042"/>
                  <a:gd name="connsiteX141" fmla="*/ 541997 w 1033465"/>
                  <a:gd name="connsiteY141" fmla="*/ 279769 h 838042"/>
                  <a:gd name="connsiteX142" fmla="*/ 536282 w 1033465"/>
                  <a:gd name="connsiteY142" fmla="*/ 277864 h 838042"/>
                  <a:gd name="connsiteX143" fmla="*/ 530567 w 1033465"/>
                  <a:gd name="connsiteY143" fmla="*/ 274054 h 838042"/>
                  <a:gd name="connsiteX144" fmla="*/ 519137 w 1033465"/>
                  <a:gd name="connsiteY144" fmla="*/ 268339 h 838042"/>
                  <a:gd name="connsiteX145" fmla="*/ 511517 w 1033465"/>
                  <a:gd name="connsiteY145" fmla="*/ 256909 h 838042"/>
                  <a:gd name="connsiteX146" fmla="*/ 507707 w 1033465"/>
                  <a:gd name="connsiteY146" fmla="*/ 235954 h 838042"/>
                  <a:gd name="connsiteX147" fmla="*/ 509612 w 1033465"/>
                  <a:gd name="connsiteY147" fmla="*/ 171184 h 838042"/>
                  <a:gd name="connsiteX148" fmla="*/ 508314 w 1033465"/>
                  <a:gd name="connsiteY148" fmla="*/ 73485 h 838042"/>
                  <a:gd name="connsiteX149" fmla="*/ 454116 w 1033465"/>
                  <a:gd name="connsiteY149" fmla="*/ 11248 h 838042"/>
                  <a:gd name="connsiteX150" fmla="*/ 435401 w 1033465"/>
                  <a:gd name="connsiteY150" fmla="*/ 68523 h 838042"/>
                  <a:gd name="connsiteX151" fmla="*/ 427697 w 1033465"/>
                  <a:gd name="connsiteY151" fmla="*/ 137103 h 838042"/>
                  <a:gd name="connsiteX152" fmla="*/ 420077 w 1033465"/>
                  <a:gd name="connsiteY152" fmla="*/ 169279 h 838042"/>
                  <a:gd name="connsiteX153" fmla="*/ 416267 w 1033465"/>
                  <a:gd name="connsiteY153" fmla="*/ 186424 h 838042"/>
                  <a:gd name="connsiteX154" fmla="*/ 420077 w 1033465"/>
                  <a:gd name="connsiteY154" fmla="*/ 207379 h 838042"/>
                  <a:gd name="connsiteX155" fmla="*/ 423887 w 1033465"/>
                  <a:gd name="connsiteY155" fmla="*/ 213094 h 838042"/>
                  <a:gd name="connsiteX156" fmla="*/ 427697 w 1033465"/>
                  <a:gd name="connsiteY156" fmla="*/ 224524 h 838042"/>
                  <a:gd name="connsiteX157" fmla="*/ 425792 w 1033465"/>
                  <a:gd name="connsiteY157" fmla="*/ 251194 h 838042"/>
                  <a:gd name="connsiteX158" fmla="*/ 420077 w 1033465"/>
                  <a:gd name="connsiteY158" fmla="*/ 253099 h 838042"/>
                  <a:gd name="connsiteX159" fmla="*/ 414362 w 1033465"/>
                  <a:gd name="connsiteY159" fmla="*/ 256909 h 838042"/>
                  <a:gd name="connsiteX160" fmla="*/ 423887 w 1033465"/>
                  <a:gd name="connsiteY160"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29627 w 1033465"/>
                  <a:gd name="connsiteY135" fmla="*/ 283579 h 838042"/>
                  <a:gd name="connsiteX136" fmla="*/ 604862 w 1033465"/>
                  <a:gd name="connsiteY136" fmla="*/ 289294 h 838042"/>
                  <a:gd name="connsiteX137" fmla="*/ 591527 w 1033465"/>
                  <a:gd name="connsiteY137" fmla="*/ 293104 h 838042"/>
                  <a:gd name="connsiteX138" fmla="*/ 564857 w 1033465"/>
                  <a:gd name="connsiteY138" fmla="*/ 287389 h 838042"/>
                  <a:gd name="connsiteX139" fmla="*/ 553427 w 1033465"/>
                  <a:gd name="connsiteY139" fmla="*/ 283579 h 838042"/>
                  <a:gd name="connsiteX140" fmla="*/ 541997 w 1033465"/>
                  <a:gd name="connsiteY140" fmla="*/ 279769 h 838042"/>
                  <a:gd name="connsiteX141" fmla="*/ 536282 w 1033465"/>
                  <a:gd name="connsiteY141" fmla="*/ 277864 h 838042"/>
                  <a:gd name="connsiteX142" fmla="*/ 530567 w 1033465"/>
                  <a:gd name="connsiteY142" fmla="*/ 274054 h 838042"/>
                  <a:gd name="connsiteX143" fmla="*/ 519137 w 1033465"/>
                  <a:gd name="connsiteY143" fmla="*/ 268339 h 838042"/>
                  <a:gd name="connsiteX144" fmla="*/ 511517 w 1033465"/>
                  <a:gd name="connsiteY144" fmla="*/ 256909 h 838042"/>
                  <a:gd name="connsiteX145" fmla="*/ 507707 w 1033465"/>
                  <a:gd name="connsiteY145" fmla="*/ 235954 h 838042"/>
                  <a:gd name="connsiteX146" fmla="*/ 509612 w 1033465"/>
                  <a:gd name="connsiteY146" fmla="*/ 171184 h 838042"/>
                  <a:gd name="connsiteX147" fmla="*/ 508314 w 1033465"/>
                  <a:gd name="connsiteY147" fmla="*/ 73485 h 838042"/>
                  <a:gd name="connsiteX148" fmla="*/ 454116 w 1033465"/>
                  <a:gd name="connsiteY148" fmla="*/ 11248 h 838042"/>
                  <a:gd name="connsiteX149" fmla="*/ 435401 w 1033465"/>
                  <a:gd name="connsiteY149" fmla="*/ 68523 h 838042"/>
                  <a:gd name="connsiteX150" fmla="*/ 427697 w 1033465"/>
                  <a:gd name="connsiteY150" fmla="*/ 137103 h 838042"/>
                  <a:gd name="connsiteX151" fmla="*/ 420077 w 1033465"/>
                  <a:gd name="connsiteY151" fmla="*/ 169279 h 838042"/>
                  <a:gd name="connsiteX152" fmla="*/ 416267 w 1033465"/>
                  <a:gd name="connsiteY152" fmla="*/ 186424 h 838042"/>
                  <a:gd name="connsiteX153" fmla="*/ 420077 w 1033465"/>
                  <a:gd name="connsiteY153" fmla="*/ 207379 h 838042"/>
                  <a:gd name="connsiteX154" fmla="*/ 423887 w 1033465"/>
                  <a:gd name="connsiteY154" fmla="*/ 213094 h 838042"/>
                  <a:gd name="connsiteX155" fmla="*/ 427697 w 1033465"/>
                  <a:gd name="connsiteY155" fmla="*/ 224524 h 838042"/>
                  <a:gd name="connsiteX156" fmla="*/ 425792 w 1033465"/>
                  <a:gd name="connsiteY156" fmla="*/ 251194 h 838042"/>
                  <a:gd name="connsiteX157" fmla="*/ 420077 w 1033465"/>
                  <a:gd name="connsiteY157" fmla="*/ 253099 h 838042"/>
                  <a:gd name="connsiteX158" fmla="*/ 414362 w 1033465"/>
                  <a:gd name="connsiteY158" fmla="*/ 256909 h 838042"/>
                  <a:gd name="connsiteX159" fmla="*/ 423887 w 1033465"/>
                  <a:gd name="connsiteY159"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29627 w 1033465"/>
                  <a:gd name="connsiteY135" fmla="*/ 283579 h 838042"/>
                  <a:gd name="connsiteX136" fmla="*/ 604862 w 1033465"/>
                  <a:gd name="connsiteY136" fmla="*/ 289294 h 838042"/>
                  <a:gd name="connsiteX137" fmla="*/ 591527 w 1033465"/>
                  <a:gd name="connsiteY137" fmla="*/ 293104 h 838042"/>
                  <a:gd name="connsiteX138" fmla="*/ 564857 w 1033465"/>
                  <a:gd name="connsiteY138" fmla="*/ 287389 h 838042"/>
                  <a:gd name="connsiteX139" fmla="*/ 541997 w 1033465"/>
                  <a:gd name="connsiteY139" fmla="*/ 279769 h 838042"/>
                  <a:gd name="connsiteX140" fmla="*/ 536282 w 1033465"/>
                  <a:gd name="connsiteY140" fmla="*/ 277864 h 838042"/>
                  <a:gd name="connsiteX141" fmla="*/ 530567 w 1033465"/>
                  <a:gd name="connsiteY141" fmla="*/ 274054 h 838042"/>
                  <a:gd name="connsiteX142" fmla="*/ 519137 w 1033465"/>
                  <a:gd name="connsiteY142" fmla="*/ 268339 h 838042"/>
                  <a:gd name="connsiteX143" fmla="*/ 511517 w 1033465"/>
                  <a:gd name="connsiteY143" fmla="*/ 256909 h 838042"/>
                  <a:gd name="connsiteX144" fmla="*/ 507707 w 1033465"/>
                  <a:gd name="connsiteY144" fmla="*/ 235954 h 838042"/>
                  <a:gd name="connsiteX145" fmla="*/ 509612 w 1033465"/>
                  <a:gd name="connsiteY145" fmla="*/ 171184 h 838042"/>
                  <a:gd name="connsiteX146" fmla="*/ 508314 w 1033465"/>
                  <a:gd name="connsiteY146" fmla="*/ 73485 h 838042"/>
                  <a:gd name="connsiteX147" fmla="*/ 454116 w 1033465"/>
                  <a:gd name="connsiteY147" fmla="*/ 11248 h 838042"/>
                  <a:gd name="connsiteX148" fmla="*/ 435401 w 1033465"/>
                  <a:gd name="connsiteY148" fmla="*/ 68523 h 838042"/>
                  <a:gd name="connsiteX149" fmla="*/ 427697 w 1033465"/>
                  <a:gd name="connsiteY149" fmla="*/ 137103 h 838042"/>
                  <a:gd name="connsiteX150" fmla="*/ 420077 w 1033465"/>
                  <a:gd name="connsiteY150" fmla="*/ 169279 h 838042"/>
                  <a:gd name="connsiteX151" fmla="*/ 416267 w 1033465"/>
                  <a:gd name="connsiteY151" fmla="*/ 186424 h 838042"/>
                  <a:gd name="connsiteX152" fmla="*/ 420077 w 1033465"/>
                  <a:gd name="connsiteY152" fmla="*/ 207379 h 838042"/>
                  <a:gd name="connsiteX153" fmla="*/ 423887 w 1033465"/>
                  <a:gd name="connsiteY153" fmla="*/ 213094 h 838042"/>
                  <a:gd name="connsiteX154" fmla="*/ 427697 w 1033465"/>
                  <a:gd name="connsiteY154" fmla="*/ 224524 h 838042"/>
                  <a:gd name="connsiteX155" fmla="*/ 425792 w 1033465"/>
                  <a:gd name="connsiteY155" fmla="*/ 251194 h 838042"/>
                  <a:gd name="connsiteX156" fmla="*/ 420077 w 1033465"/>
                  <a:gd name="connsiteY156" fmla="*/ 253099 h 838042"/>
                  <a:gd name="connsiteX157" fmla="*/ 414362 w 1033465"/>
                  <a:gd name="connsiteY157" fmla="*/ 256909 h 838042"/>
                  <a:gd name="connsiteX158" fmla="*/ 423887 w 1033465"/>
                  <a:gd name="connsiteY158"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29627 w 1033465"/>
                  <a:gd name="connsiteY135" fmla="*/ 283579 h 838042"/>
                  <a:gd name="connsiteX136" fmla="*/ 604862 w 1033465"/>
                  <a:gd name="connsiteY136" fmla="*/ 289294 h 838042"/>
                  <a:gd name="connsiteX137" fmla="*/ 564857 w 1033465"/>
                  <a:gd name="connsiteY137" fmla="*/ 287389 h 838042"/>
                  <a:gd name="connsiteX138" fmla="*/ 541997 w 1033465"/>
                  <a:gd name="connsiteY138" fmla="*/ 279769 h 838042"/>
                  <a:gd name="connsiteX139" fmla="*/ 536282 w 1033465"/>
                  <a:gd name="connsiteY139" fmla="*/ 277864 h 838042"/>
                  <a:gd name="connsiteX140" fmla="*/ 530567 w 1033465"/>
                  <a:gd name="connsiteY140" fmla="*/ 274054 h 838042"/>
                  <a:gd name="connsiteX141" fmla="*/ 519137 w 1033465"/>
                  <a:gd name="connsiteY141" fmla="*/ 268339 h 838042"/>
                  <a:gd name="connsiteX142" fmla="*/ 511517 w 1033465"/>
                  <a:gd name="connsiteY142" fmla="*/ 256909 h 838042"/>
                  <a:gd name="connsiteX143" fmla="*/ 507707 w 1033465"/>
                  <a:gd name="connsiteY143" fmla="*/ 235954 h 838042"/>
                  <a:gd name="connsiteX144" fmla="*/ 509612 w 1033465"/>
                  <a:gd name="connsiteY144" fmla="*/ 171184 h 838042"/>
                  <a:gd name="connsiteX145" fmla="*/ 508314 w 1033465"/>
                  <a:gd name="connsiteY145" fmla="*/ 73485 h 838042"/>
                  <a:gd name="connsiteX146" fmla="*/ 454116 w 1033465"/>
                  <a:gd name="connsiteY146" fmla="*/ 11248 h 838042"/>
                  <a:gd name="connsiteX147" fmla="*/ 435401 w 1033465"/>
                  <a:gd name="connsiteY147" fmla="*/ 68523 h 838042"/>
                  <a:gd name="connsiteX148" fmla="*/ 427697 w 1033465"/>
                  <a:gd name="connsiteY148" fmla="*/ 137103 h 838042"/>
                  <a:gd name="connsiteX149" fmla="*/ 420077 w 1033465"/>
                  <a:gd name="connsiteY149" fmla="*/ 169279 h 838042"/>
                  <a:gd name="connsiteX150" fmla="*/ 416267 w 1033465"/>
                  <a:gd name="connsiteY150" fmla="*/ 186424 h 838042"/>
                  <a:gd name="connsiteX151" fmla="*/ 420077 w 1033465"/>
                  <a:gd name="connsiteY151" fmla="*/ 207379 h 838042"/>
                  <a:gd name="connsiteX152" fmla="*/ 423887 w 1033465"/>
                  <a:gd name="connsiteY152" fmla="*/ 213094 h 838042"/>
                  <a:gd name="connsiteX153" fmla="*/ 427697 w 1033465"/>
                  <a:gd name="connsiteY153" fmla="*/ 224524 h 838042"/>
                  <a:gd name="connsiteX154" fmla="*/ 425792 w 1033465"/>
                  <a:gd name="connsiteY154" fmla="*/ 251194 h 838042"/>
                  <a:gd name="connsiteX155" fmla="*/ 420077 w 1033465"/>
                  <a:gd name="connsiteY155" fmla="*/ 253099 h 838042"/>
                  <a:gd name="connsiteX156" fmla="*/ 414362 w 1033465"/>
                  <a:gd name="connsiteY156" fmla="*/ 256909 h 838042"/>
                  <a:gd name="connsiteX157" fmla="*/ 423887 w 1033465"/>
                  <a:gd name="connsiteY157"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29627 w 1033465"/>
                  <a:gd name="connsiteY135" fmla="*/ 283579 h 838042"/>
                  <a:gd name="connsiteX136" fmla="*/ 564857 w 1033465"/>
                  <a:gd name="connsiteY136" fmla="*/ 287389 h 838042"/>
                  <a:gd name="connsiteX137" fmla="*/ 541997 w 1033465"/>
                  <a:gd name="connsiteY137" fmla="*/ 279769 h 838042"/>
                  <a:gd name="connsiteX138" fmla="*/ 536282 w 1033465"/>
                  <a:gd name="connsiteY138" fmla="*/ 277864 h 838042"/>
                  <a:gd name="connsiteX139" fmla="*/ 530567 w 1033465"/>
                  <a:gd name="connsiteY139" fmla="*/ 274054 h 838042"/>
                  <a:gd name="connsiteX140" fmla="*/ 519137 w 1033465"/>
                  <a:gd name="connsiteY140" fmla="*/ 268339 h 838042"/>
                  <a:gd name="connsiteX141" fmla="*/ 511517 w 1033465"/>
                  <a:gd name="connsiteY141" fmla="*/ 256909 h 838042"/>
                  <a:gd name="connsiteX142" fmla="*/ 507707 w 1033465"/>
                  <a:gd name="connsiteY142" fmla="*/ 235954 h 838042"/>
                  <a:gd name="connsiteX143" fmla="*/ 509612 w 1033465"/>
                  <a:gd name="connsiteY143" fmla="*/ 171184 h 838042"/>
                  <a:gd name="connsiteX144" fmla="*/ 508314 w 1033465"/>
                  <a:gd name="connsiteY144" fmla="*/ 73485 h 838042"/>
                  <a:gd name="connsiteX145" fmla="*/ 454116 w 1033465"/>
                  <a:gd name="connsiteY145" fmla="*/ 11248 h 838042"/>
                  <a:gd name="connsiteX146" fmla="*/ 435401 w 1033465"/>
                  <a:gd name="connsiteY146" fmla="*/ 68523 h 838042"/>
                  <a:gd name="connsiteX147" fmla="*/ 427697 w 1033465"/>
                  <a:gd name="connsiteY147" fmla="*/ 137103 h 838042"/>
                  <a:gd name="connsiteX148" fmla="*/ 420077 w 1033465"/>
                  <a:gd name="connsiteY148" fmla="*/ 169279 h 838042"/>
                  <a:gd name="connsiteX149" fmla="*/ 416267 w 1033465"/>
                  <a:gd name="connsiteY149" fmla="*/ 186424 h 838042"/>
                  <a:gd name="connsiteX150" fmla="*/ 420077 w 1033465"/>
                  <a:gd name="connsiteY150" fmla="*/ 207379 h 838042"/>
                  <a:gd name="connsiteX151" fmla="*/ 423887 w 1033465"/>
                  <a:gd name="connsiteY151" fmla="*/ 213094 h 838042"/>
                  <a:gd name="connsiteX152" fmla="*/ 427697 w 1033465"/>
                  <a:gd name="connsiteY152" fmla="*/ 224524 h 838042"/>
                  <a:gd name="connsiteX153" fmla="*/ 425792 w 1033465"/>
                  <a:gd name="connsiteY153" fmla="*/ 251194 h 838042"/>
                  <a:gd name="connsiteX154" fmla="*/ 420077 w 1033465"/>
                  <a:gd name="connsiteY154" fmla="*/ 253099 h 838042"/>
                  <a:gd name="connsiteX155" fmla="*/ 414362 w 1033465"/>
                  <a:gd name="connsiteY155" fmla="*/ 256909 h 838042"/>
                  <a:gd name="connsiteX156" fmla="*/ 423887 w 1033465"/>
                  <a:gd name="connsiteY156"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29627 w 1033465"/>
                  <a:gd name="connsiteY135" fmla="*/ 283579 h 838042"/>
                  <a:gd name="connsiteX136" fmla="*/ 564857 w 1033465"/>
                  <a:gd name="connsiteY136" fmla="*/ 287389 h 838042"/>
                  <a:gd name="connsiteX137" fmla="*/ 541997 w 1033465"/>
                  <a:gd name="connsiteY137" fmla="*/ 279769 h 838042"/>
                  <a:gd name="connsiteX138" fmla="*/ 530567 w 1033465"/>
                  <a:gd name="connsiteY138" fmla="*/ 274054 h 838042"/>
                  <a:gd name="connsiteX139" fmla="*/ 519137 w 1033465"/>
                  <a:gd name="connsiteY139" fmla="*/ 268339 h 838042"/>
                  <a:gd name="connsiteX140" fmla="*/ 511517 w 1033465"/>
                  <a:gd name="connsiteY140" fmla="*/ 256909 h 838042"/>
                  <a:gd name="connsiteX141" fmla="*/ 507707 w 1033465"/>
                  <a:gd name="connsiteY141" fmla="*/ 235954 h 838042"/>
                  <a:gd name="connsiteX142" fmla="*/ 509612 w 1033465"/>
                  <a:gd name="connsiteY142" fmla="*/ 171184 h 838042"/>
                  <a:gd name="connsiteX143" fmla="*/ 508314 w 1033465"/>
                  <a:gd name="connsiteY143" fmla="*/ 73485 h 838042"/>
                  <a:gd name="connsiteX144" fmla="*/ 454116 w 1033465"/>
                  <a:gd name="connsiteY144" fmla="*/ 11248 h 838042"/>
                  <a:gd name="connsiteX145" fmla="*/ 435401 w 1033465"/>
                  <a:gd name="connsiteY145" fmla="*/ 68523 h 838042"/>
                  <a:gd name="connsiteX146" fmla="*/ 427697 w 1033465"/>
                  <a:gd name="connsiteY146" fmla="*/ 137103 h 838042"/>
                  <a:gd name="connsiteX147" fmla="*/ 420077 w 1033465"/>
                  <a:gd name="connsiteY147" fmla="*/ 169279 h 838042"/>
                  <a:gd name="connsiteX148" fmla="*/ 416267 w 1033465"/>
                  <a:gd name="connsiteY148" fmla="*/ 186424 h 838042"/>
                  <a:gd name="connsiteX149" fmla="*/ 420077 w 1033465"/>
                  <a:gd name="connsiteY149" fmla="*/ 207379 h 838042"/>
                  <a:gd name="connsiteX150" fmla="*/ 423887 w 1033465"/>
                  <a:gd name="connsiteY150" fmla="*/ 213094 h 838042"/>
                  <a:gd name="connsiteX151" fmla="*/ 427697 w 1033465"/>
                  <a:gd name="connsiteY151" fmla="*/ 224524 h 838042"/>
                  <a:gd name="connsiteX152" fmla="*/ 425792 w 1033465"/>
                  <a:gd name="connsiteY152" fmla="*/ 251194 h 838042"/>
                  <a:gd name="connsiteX153" fmla="*/ 420077 w 1033465"/>
                  <a:gd name="connsiteY153" fmla="*/ 253099 h 838042"/>
                  <a:gd name="connsiteX154" fmla="*/ 414362 w 1033465"/>
                  <a:gd name="connsiteY154" fmla="*/ 256909 h 838042"/>
                  <a:gd name="connsiteX155" fmla="*/ 423887 w 1033465"/>
                  <a:gd name="connsiteY155"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29627 w 1033465"/>
                  <a:gd name="connsiteY135" fmla="*/ 283579 h 838042"/>
                  <a:gd name="connsiteX136" fmla="*/ 564857 w 1033465"/>
                  <a:gd name="connsiteY136" fmla="*/ 287389 h 838042"/>
                  <a:gd name="connsiteX137" fmla="*/ 541997 w 1033465"/>
                  <a:gd name="connsiteY137" fmla="*/ 279769 h 838042"/>
                  <a:gd name="connsiteX138" fmla="*/ 530567 w 1033465"/>
                  <a:gd name="connsiteY138" fmla="*/ 274054 h 838042"/>
                  <a:gd name="connsiteX139" fmla="*/ 519137 w 1033465"/>
                  <a:gd name="connsiteY139" fmla="*/ 268339 h 838042"/>
                  <a:gd name="connsiteX140" fmla="*/ 507707 w 1033465"/>
                  <a:gd name="connsiteY140" fmla="*/ 235954 h 838042"/>
                  <a:gd name="connsiteX141" fmla="*/ 509612 w 1033465"/>
                  <a:gd name="connsiteY141" fmla="*/ 171184 h 838042"/>
                  <a:gd name="connsiteX142" fmla="*/ 508314 w 1033465"/>
                  <a:gd name="connsiteY142" fmla="*/ 73485 h 838042"/>
                  <a:gd name="connsiteX143" fmla="*/ 454116 w 1033465"/>
                  <a:gd name="connsiteY143" fmla="*/ 11248 h 838042"/>
                  <a:gd name="connsiteX144" fmla="*/ 435401 w 1033465"/>
                  <a:gd name="connsiteY144" fmla="*/ 68523 h 838042"/>
                  <a:gd name="connsiteX145" fmla="*/ 427697 w 1033465"/>
                  <a:gd name="connsiteY145" fmla="*/ 137103 h 838042"/>
                  <a:gd name="connsiteX146" fmla="*/ 420077 w 1033465"/>
                  <a:gd name="connsiteY146" fmla="*/ 169279 h 838042"/>
                  <a:gd name="connsiteX147" fmla="*/ 416267 w 1033465"/>
                  <a:gd name="connsiteY147" fmla="*/ 186424 h 838042"/>
                  <a:gd name="connsiteX148" fmla="*/ 420077 w 1033465"/>
                  <a:gd name="connsiteY148" fmla="*/ 207379 h 838042"/>
                  <a:gd name="connsiteX149" fmla="*/ 423887 w 1033465"/>
                  <a:gd name="connsiteY149" fmla="*/ 213094 h 838042"/>
                  <a:gd name="connsiteX150" fmla="*/ 427697 w 1033465"/>
                  <a:gd name="connsiteY150" fmla="*/ 224524 h 838042"/>
                  <a:gd name="connsiteX151" fmla="*/ 425792 w 1033465"/>
                  <a:gd name="connsiteY151" fmla="*/ 251194 h 838042"/>
                  <a:gd name="connsiteX152" fmla="*/ 420077 w 1033465"/>
                  <a:gd name="connsiteY152" fmla="*/ 253099 h 838042"/>
                  <a:gd name="connsiteX153" fmla="*/ 414362 w 1033465"/>
                  <a:gd name="connsiteY153" fmla="*/ 256909 h 838042"/>
                  <a:gd name="connsiteX154" fmla="*/ 423887 w 1033465"/>
                  <a:gd name="connsiteY154"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29627 w 1033465"/>
                  <a:gd name="connsiteY135" fmla="*/ 283579 h 838042"/>
                  <a:gd name="connsiteX136" fmla="*/ 564857 w 1033465"/>
                  <a:gd name="connsiteY136" fmla="*/ 287389 h 838042"/>
                  <a:gd name="connsiteX137" fmla="*/ 541997 w 1033465"/>
                  <a:gd name="connsiteY137" fmla="*/ 279769 h 838042"/>
                  <a:gd name="connsiteX138" fmla="*/ 530567 w 1033465"/>
                  <a:gd name="connsiteY138" fmla="*/ 274054 h 838042"/>
                  <a:gd name="connsiteX139" fmla="*/ 507707 w 1033465"/>
                  <a:gd name="connsiteY139" fmla="*/ 235954 h 838042"/>
                  <a:gd name="connsiteX140" fmla="*/ 509612 w 1033465"/>
                  <a:gd name="connsiteY140" fmla="*/ 171184 h 838042"/>
                  <a:gd name="connsiteX141" fmla="*/ 508314 w 1033465"/>
                  <a:gd name="connsiteY141" fmla="*/ 73485 h 838042"/>
                  <a:gd name="connsiteX142" fmla="*/ 454116 w 1033465"/>
                  <a:gd name="connsiteY142" fmla="*/ 11248 h 838042"/>
                  <a:gd name="connsiteX143" fmla="*/ 435401 w 1033465"/>
                  <a:gd name="connsiteY143" fmla="*/ 68523 h 838042"/>
                  <a:gd name="connsiteX144" fmla="*/ 427697 w 1033465"/>
                  <a:gd name="connsiteY144" fmla="*/ 137103 h 838042"/>
                  <a:gd name="connsiteX145" fmla="*/ 420077 w 1033465"/>
                  <a:gd name="connsiteY145" fmla="*/ 169279 h 838042"/>
                  <a:gd name="connsiteX146" fmla="*/ 416267 w 1033465"/>
                  <a:gd name="connsiteY146" fmla="*/ 186424 h 838042"/>
                  <a:gd name="connsiteX147" fmla="*/ 420077 w 1033465"/>
                  <a:gd name="connsiteY147" fmla="*/ 207379 h 838042"/>
                  <a:gd name="connsiteX148" fmla="*/ 423887 w 1033465"/>
                  <a:gd name="connsiteY148" fmla="*/ 213094 h 838042"/>
                  <a:gd name="connsiteX149" fmla="*/ 427697 w 1033465"/>
                  <a:gd name="connsiteY149" fmla="*/ 224524 h 838042"/>
                  <a:gd name="connsiteX150" fmla="*/ 425792 w 1033465"/>
                  <a:gd name="connsiteY150" fmla="*/ 251194 h 838042"/>
                  <a:gd name="connsiteX151" fmla="*/ 420077 w 1033465"/>
                  <a:gd name="connsiteY151" fmla="*/ 253099 h 838042"/>
                  <a:gd name="connsiteX152" fmla="*/ 414362 w 1033465"/>
                  <a:gd name="connsiteY152" fmla="*/ 256909 h 838042"/>
                  <a:gd name="connsiteX153" fmla="*/ 423887 w 1033465"/>
                  <a:gd name="connsiteY153"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16001 w 1033465"/>
                  <a:gd name="connsiteY135" fmla="*/ 286712 h 838042"/>
                  <a:gd name="connsiteX136" fmla="*/ 564857 w 1033465"/>
                  <a:gd name="connsiteY136" fmla="*/ 287389 h 838042"/>
                  <a:gd name="connsiteX137" fmla="*/ 541997 w 1033465"/>
                  <a:gd name="connsiteY137" fmla="*/ 279769 h 838042"/>
                  <a:gd name="connsiteX138" fmla="*/ 530567 w 1033465"/>
                  <a:gd name="connsiteY138" fmla="*/ 274054 h 838042"/>
                  <a:gd name="connsiteX139" fmla="*/ 507707 w 1033465"/>
                  <a:gd name="connsiteY139" fmla="*/ 235954 h 838042"/>
                  <a:gd name="connsiteX140" fmla="*/ 509612 w 1033465"/>
                  <a:gd name="connsiteY140" fmla="*/ 171184 h 838042"/>
                  <a:gd name="connsiteX141" fmla="*/ 508314 w 1033465"/>
                  <a:gd name="connsiteY141" fmla="*/ 73485 h 838042"/>
                  <a:gd name="connsiteX142" fmla="*/ 454116 w 1033465"/>
                  <a:gd name="connsiteY142" fmla="*/ 11248 h 838042"/>
                  <a:gd name="connsiteX143" fmla="*/ 435401 w 1033465"/>
                  <a:gd name="connsiteY143" fmla="*/ 68523 h 838042"/>
                  <a:gd name="connsiteX144" fmla="*/ 427697 w 1033465"/>
                  <a:gd name="connsiteY144" fmla="*/ 137103 h 838042"/>
                  <a:gd name="connsiteX145" fmla="*/ 420077 w 1033465"/>
                  <a:gd name="connsiteY145" fmla="*/ 169279 h 838042"/>
                  <a:gd name="connsiteX146" fmla="*/ 416267 w 1033465"/>
                  <a:gd name="connsiteY146" fmla="*/ 186424 h 838042"/>
                  <a:gd name="connsiteX147" fmla="*/ 420077 w 1033465"/>
                  <a:gd name="connsiteY147" fmla="*/ 207379 h 838042"/>
                  <a:gd name="connsiteX148" fmla="*/ 423887 w 1033465"/>
                  <a:gd name="connsiteY148" fmla="*/ 213094 h 838042"/>
                  <a:gd name="connsiteX149" fmla="*/ 427697 w 1033465"/>
                  <a:gd name="connsiteY149" fmla="*/ 224524 h 838042"/>
                  <a:gd name="connsiteX150" fmla="*/ 425792 w 1033465"/>
                  <a:gd name="connsiteY150" fmla="*/ 251194 h 838042"/>
                  <a:gd name="connsiteX151" fmla="*/ 420077 w 1033465"/>
                  <a:gd name="connsiteY151" fmla="*/ 253099 h 838042"/>
                  <a:gd name="connsiteX152" fmla="*/ 414362 w 1033465"/>
                  <a:gd name="connsiteY152" fmla="*/ 256909 h 838042"/>
                  <a:gd name="connsiteX153" fmla="*/ 423887 w 1033465"/>
                  <a:gd name="connsiteY153"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16001 w 1033465"/>
                  <a:gd name="connsiteY135" fmla="*/ 286712 h 838042"/>
                  <a:gd name="connsiteX136" fmla="*/ 564857 w 1033465"/>
                  <a:gd name="connsiteY136" fmla="*/ 287389 h 838042"/>
                  <a:gd name="connsiteX137" fmla="*/ 530567 w 1033465"/>
                  <a:gd name="connsiteY137" fmla="*/ 274054 h 838042"/>
                  <a:gd name="connsiteX138" fmla="*/ 507707 w 1033465"/>
                  <a:gd name="connsiteY138" fmla="*/ 235954 h 838042"/>
                  <a:gd name="connsiteX139" fmla="*/ 509612 w 1033465"/>
                  <a:gd name="connsiteY139" fmla="*/ 171184 h 838042"/>
                  <a:gd name="connsiteX140" fmla="*/ 508314 w 1033465"/>
                  <a:gd name="connsiteY140" fmla="*/ 73485 h 838042"/>
                  <a:gd name="connsiteX141" fmla="*/ 454116 w 1033465"/>
                  <a:gd name="connsiteY141" fmla="*/ 11248 h 838042"/>
                  <a:gd name="connsiteX142" fmla="*/ 435401 w 1033465"/>
                  <a:gd name="connsiteY142" fmla="*/ 68523 h 838042"/>
                  <a:gd name="connsiteX143" fmla="*/ 427697 w 1033465"/>
                  <a:gd name="connsiteY143" fmla="*/ 137103 h 838042"/>
                  <a:gd name="connsiteX144" fmla="*/ 420077 w 1033465"/>
                  <a:gd name="connsiteY144" fmla="*/ 169279 h 838042"/>
                  <a:gd name="connsiteX145" fmla="*/ 416267 w 1033465"/>
                  <a:gd name="connsiteY145" fmla="*/ 186424 h 838042"/>
                  <a:gd name="connsiteX146" fmla="*/ 420077 w 1033465"/>
                  <a:gd name="connsiteY146" fmla="*/ 207379 h 838042"/>
                  <a:gd name="connsiteX147" fmla="*/ 423887 w 1033465"/>
                  <a:gd name="connsiteY147" fmla="*/ 213094 h 838042"/>
                  <a:gd name="connsiteX148" fmla="*/ 427697 w 1033465"/>
                  <a:gd name="connsiteY148" fmla="*/ 224524 h 838042"/>
                  <a:gd name="connsiteX149" fmla="*/ 425792 w 1033465"/>
                  <a:gd name="connsiteY149" fmla="*/ 251194 h 838042"/>
                  <a:gd name="connsiteX150" fmla="*/ 420077 w 1033465"/>
                  <a:gd name="connsiteY150" fmla="*/ 253099 h 838042"/>
                  <a:gd name="connsiteX151" fmla="*/ 414362 w 1033465"/>
                  <a:gd name="connsiteY151" fmla="*/ 256909 h 838042"/>
                  <a:gd name="connsiteX152" fmla="*/ 423887 w 1033465"/>
                  <a:gd name="connsiteY152"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16001 w 1033465"/>
                  <a:gd name="connsiteY135" fmla="*/ 286712 h 838042"/>
                  <a:gd name="connsiteX136" fmla="*/ 564857 w 1033465"/>
                  <a:gd name="connsiteY136" fmla="*/ 287389 h 838042"/>
                  <a:gd name="connsiteX137" fmla="*/ 530567 w 1033465"/>
                  <a:gd name="connsiteY137" fmla="*/ 274054 h 838042"/>
                  <a:gd name="connsiteX138" fmla="*/ 507707 w 1033465"/>
                  <a:gd name="connsiteY138" fmla="*/ 235954 h 838042"/>
                  <a:gd name="connsiteX139" fmla="*/ 509612 w 1033465"/>
                  <a:gd name="connsiteY139" fmla="*/ 171184 h 838042"/>
                  <a:gd name="connsiteX140" fmla="*/ 508314 w 1033465"/>
                  <a:gd name="connsiteY140" fmla="*/ 73485 h 838042"/>
                  <a:gd name="connsiteX141" fmla="*/ 454116 w 1033465"/>
                  <a:gd name="connsiteY141" fmla="*/ 11248 h 838042"/>
                  <a:gd name="connsiteX142" fmla="*/ 435401 w 1033465"/>
                  <a:gd name="connsiteY142" fmla="*/ 68523 h 838042"/>
                  <a:gd name="connsiteX143" fmla="*/ 427697 w 1033465"/>
                  <a:gd name="connsiteY143" fmla="*/ 137103 h 838042"/>
                  <a:gd name="connsiteX144" fmla="*/ 420077 w 1033465"/>
                  <a:gd name="connsiteY144" fmla="*/ 169279 h 838042"/>
                  <a:gd name="connsiteX145" fmla="*/ 420077 w 1033465"/>
                  <a:gd name="connsiteY145" fmla="*/ 207379 h 838042"/>
                  <a:gd name="connsiteX146" fmla="*/ 423887 w 1033465"/>
                  <a:gd name="connsiteY146" fmla="*/ 213094 h 838042"/>
                  <a:gd name="connsiteX147" fmla="*/ 427697 w 1033465"/>
                  <a:gd name="connsiteY147" fmla="*/ 224524 h 838042"/>
                  <a:gd name="connsiteX148" fmla="*/ 425792 w 1033465"/>
                  <a:gd name="connsiteY148" fmla="*/ 251194 h 838042"/>
                  <a:gd name="connsiteX149" fmla="*/ 420077 w 1033465"/>
                  <a:gd name="connsiteY149" fmla="*/ 253099 h 838042"/>
                  <a:gd name="connsiteX150" fmla="*/ 414362 w 1033465"/>
                  <a:gd name="connsiteY150" fmla="*/ 256909 h 838042"/>
                  <a:gd name="connsiteX151" fmla="*/ 423887 w 1033465"/>
                  <a:gd name="connsiteY151"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16001 w 1033465"/>
                  <a:gd name="connsiteY135" fmla="*/ 286712 h 838042"/>
                  <a:gd name="connsiteX136" fmla="*/ 564857 w 1033465"/>
                  <a:gd name="connsiteY136" fmla="*/ 287389 h 838042"/>
                  <a:gd name="connsiteX137" fmla="*/ 530567 w 1033465"/>
                  <a:gd name="connsiteY137" fmla="*/ 274054 h 838042"/>
                  <a:gd name="connsiteX138" fmla="*/ 507707 w 1033465"/>
                  <a:gd name="connsiteY138" fmla="*/ 235954 h 838042"/>
                  <a:gd name="connsiteX139" fmla="*/ 509612 w 1033465"/>
                  <a:gd name="connsiteY139" fmla="*/ 171184 h 838042"/>
                  <a:gd name="connsiteX140" fmla="*/ 508314 w 1033465"/>
                  <a:gd name="connsiteY140" fmla="*/ 73485 h 838042"/>
                  <a:gd name="connsiteX141" fmla="*/ 454116 w 1033465"/>
                  <a:gd name="connsiteY141" fmla="*/ 11248 h 838042"/>
                  <a:gd name="connsiteX142" fmla="*/ 435401 w 1033465"/>
                  <a:gd name="connsiteY142" fmla="*/ 68523 h 838042"/>
                  <a:gd name="connsiteX143" fmla="*/ 427697 w 1033465"/>
                  <a:gd name="connsiteY143" fmla="*/ 137103 h 838042"/>
                  <a:gd name="connsiteX144" fmla="*/ 420077 w 1033465"/>
                  <a:gd name="connsiteY144" fmla="*/ 169279 h 838042"/>
                  <a:gd name="connsiteX145" fmla="*/ 420077 w 1033465"/>
                  <a:gd name="connsiteY145" fmla="*/ 207379 h 838042"/>
                  <a:gd name="connsiteX146" fmla="*/ 423887 w 1033465"/>
                  <a:gd name="connsiteY146" fmla="*/ 213094 h 838042"/>
                  <a:gd name="connsiteX147" fmla="*/ 427697 w 1033465"/>
                  <a:gd name="connsiteY147" fmla="*/ 224524 h 838042"/>
                  <a:gd name="connsiteX148" fmla="*/ 425792 w 1033465"/>
                  <a:gd name="connsiteY148" fmla="*/ 251194 h 838042"/>
                  <a:gd name="connsiteX149" fmla="*/ 420077 w 1033465"/>
                  <a:gd name="connsiteY149" fmla="*/ 253099 h 838042"/>
                  <a:gd name="connsiteX150" fmla="*/ 414362 w 1033465"/>
                  <a:gd name="connsiteY150" fmla="*/ 256909 h 838042"/>
                  <a:gd name="connsiteX151" fmla="*/ 423887 w 1033465"/>
                  <a:gd name="connsiteY151"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16001 w 1033465"/>
                  <a:gd name="connsiteY135" fmla="*/ 286712 h 838042"/>
                  <a:gd name="connsiteX136" fmla="*/ 564857 w 1033465"/>
                  <a:gd name="connsiteY136" fmla="*/ 287389 h 838042"/>
                  <a:gd name="connsiteX137" fmla="*/ 530567 w 1033465"/>
                  <a:gd name="connsiteY137" fmla="*/ 274054 h 838042"/>
                  <a:gd name="connsiteX138" fmla="*/ 507707 w 1033465"/>
                  <a:gd name="connsiteY138" fmla="*/ 235954 h 838042"/>
                  <a:gd name="connsiteX139" fmla="*/ 509612 w 1033465"/>
                  <a:gd name="connsiteY139" fmla="*/ 171184 h 838042"/>
                  <a:gd name="connsiteX140" fmla="*/ 508314 w 1033465"/>
                  <a:gd name="connsiteY140" fmla="*/ 73485 h 838042"/>
                  <a:gd name="connsiteX141" fmla="*/ 454116 w 1033465"/>
                  <a:gd name="connsiteY141" fmla="*/ 11248 h 838042"/>
                  <a:gd name="connsiteX142" fmla="*/ 435401 w 1033465"/>
                  <a:gd name="connsiteY142" fmla="*/ 68523 h 838042"/>
                  <a:gd name="connsiteX143" fmla="*/ 427697 w 1033465"/>
                  <a:gd name="connsiteY143" fmla="*/ 137103 h 838042"/>
                  <a:gd name="connsiteX144" fmla="*/ 420077 w 1033465"/>
                  <a:gd name="connsiteY144" fmla="*/ 169279 h 838042"/>
                  <a:gd name="connsiteX145" fmla="*/ 420077 w 1033465"/>
                  <a:gd name="connsiteY145" fmla="*/ 207379 h 838042"/>
                  <a:gd name="connsiteX146" fmla="*/ 423887 w 1033465"/>
                  <a:gd name="connsiteY146" fmla="*/ 213094 h 838042"/>
                  <a:gd name="connsiteX147" fmla="*/ 427697 w 1033465"/>
                  <a:gd name="connsiteY147" fmla="*/ 224524 h 838042"/>
                  <a:gd name="connsiteX148" fmla="*/ 425792 w 1033465"/>
                  <a:gd name="connsiteY148" fmla="*/ 251194 h 838042"/>
                  <a:gd name="connsiteX149" fmla="*/ 420077 w 1033465"/>
                  <a:gd name="connsiteY149" fmla="*/ 253099 h 838042"/>
                  <a:gd name="connsiteX150" fmla="*/ 414362 w 1033465"/>
                  <a:gd name="connsiteY150" fmla="*/ 256909 h 838042"/>
                  <a:gd name="connsiteX151" fmla="*/ 423887 w 1033465"/>
                  <a:gd name="connsiteY151"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16001 w 1033465"/>
                  <a:gd name="connsiteY135" fmla="*/ 286712 h 838042"/>
                  <a:gd name="connsiteX136" fmla="*/ 564857 w 1033465"/>
                  <a:gd name="connsiteY136" fmla="*/ 287389 h 838042"/>
                  <a:gd name="connsiteX137" fmla="*/ 530567 w 1033465"/>
                  <a:gd name="connsiteY137" fmla="*/ 274054 h 838042"/>
                  <a:gd name="connsiteX138" fmla="*/ 507707 w 1033465"/>
                  <a:gd name="connsiteY138" fmla="*/ 235954 h 838042"/>
                  <a:gd name="connsiteX139" fmla="*/ 509612 w 1033465"/>
                  <a:gd name="connsiteY139" fmla="*/ 171184 h 838042"/>
                  <a:gd name="connsiteX140" fmla="*/ 508314 w 1033465"/>
                  <a:gd name="connsiteY140" fmla="*/ 73485 h 838042"/>
                  <a:gd name="connsiteX141" fmla="*/ 454116 w 1033465"/>
                  <a:gd name="connsiteY141" fmla="*/ 11248 h 838042"/>
                  <a:gd name="connsiteX142" fmla="*/ 435401 w 1033465"/>
                  <a:gd name="connsiteY142" fmla="*/ 68523 h 838042"/>
                  <a:gd name="connsiteX143" fmla="*/ 427697 w 1033465"/>
                  <a:gd name="connsiteY143" fmla="*/ 137103 h 838042"/>
                  <a:gd name="connsiteX144" fmla="*/ 420077 w 1033465"/>
                  <a:gd name="connsiteY144" fmla="*/ 169279 h 838042"/>
                  <a:gd name="connsiteX145" fmla="*/ 420077 w 1033465"/>
                  <a:gd name="connsiteY145" fmla="*/ 207379 h 838042"/>
                  <a:gd name="connsiteX146" fmla="*/ 423887 w 1033465"/>
                  <a:gd name="connsiteY146" fmla="*/ 213094 h 838042"/>
                  <a:gd name="connsiteX147" fmla="*/ 425792 w 1033465"/>
                  <a:gd name="connsiteY147" fmla="*/ 251194 h 838042"/>
                  <a:gd name="connsiteX148" fmla="*/ 420077 w 1033465"/>
                  <a:gd name="connsiteY148" fmla="*/ 253099 h 838042"/>
                  <a:gd name="connsiteX149" fmla="*/ 414362 w 1033465"/>
                  <a:gd name="connsiteY149" fmla="*/ 256909 h 838042"/>
                  <a:gd name="connsiteX150" fmla="*/ 423887 w 1033465"/>
                  <a:gd name="connsiteY150" fmla="*/ 253099 h 838042"/>
                  <a:gd name="connsiteX0" fmla="*/ 414362 w 1033465"/>
                  <a:gd name="connsiteY0" fmla="*/ 25690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16001 w 1033465"/>
                  <a:gd name="connsiteY135" fmla="*/ 286712 h 838042"/>
                  <a:gd name="connsiteX136" fmla="*/ 564857 w 1033465"/>
                  <a:gd name="connsiteY136" fmla="*/ 287389 h 838042"/>
                  <a:gd name="connsiteX137" fmla="*/ 530567 w 1033465"/>
                  <a:gd name="connsiteY137" fmla="*/ 274054 h 838042"/>
                  <a:gd name="connsiteX138" fmla="*/ 507707 w 1033465"/>
                  <a:gd name="connsiteY138" fmla="*/ 235954 h 838042"/>
                  <a:gd name="connsiteX139" fmla="*/ 509612 w 1033465"/>
                  <a:gd name="connsiteY139" fmla="*/ 171184 h 838042"/>
                  <a:gd name="connsiteX140" fmla="*/ 508314 w 1033465"/>
                  <a:gd name="connsiteY140" fmla="*/ 73485 h 838042"/>
                  <a:gd name="connsiteX141" fmla="*/ 454116 w 1033465"/>
                  <a:gd name="connsiteY141" fmla="*/ 11248 h 838042"/>
                  <a:gd name="connsiteX142" fmla="*/ 435401 w 1033465"/>
                  <a:gd name="connsiteY142" fmla="*/ 68523 h 838042"/>
                  <a:gd name="connsiteX143" fmla="*/ 427697 w 1033465"/>
                  <a:gd name="connsiteY143" fmla="*/ 137103 h 838042"/>
                  <a:gd name="connsiteX144" fmla="*/ 420077 w 1033465"/>
                  <a:gd name="connsiteY144" fmla="*/ 169279 h 838042"/>
                  <a:gd name="connsiteX145" fmla="*/ 420077 w 1033465"/>
                  <a:gd name="connsiteY145" fmla="*/ 207379 h 838042"/>
                  <a:gd name="connsiteX146" fmla="*/ 423887 w 1033465"/>
                  <a:gd name="connsiteY146" fmla="*/ 213094 h 838042"/>
                  <a:gd name="connsiteX147" fmla="*/ 425792 w 1033465"/>
                  <a:gd name="connsiteY147" fmla="*/ 251194 h 838042"/>
                  <a:gd name="connsiteX148" fmla="*/ 420077 w 1033465"/>
                  <a:gd name="connsiteY148" fmla="*/ 253099 h 838042"/>
                  <a:gd name="connsiteX149" fmla="*/ 414362 w 1033465"/>
                  <a:gd name="connsiteY149" fmla="*/ 256909 h 838042"/>
                  <a:gd name="connsiteX0" fmla="*/ 42007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16001 w 1033465"/>
                  <a:gd name="connsiteY135" fmla="*/ 286712 h 838042"/>
                  <a:gd name="connsiteX136" fmla="*/ 564857 w 1033465"/>
                  <a:gd name="connsiteY136" fmla="*/ 287389 h 838042"/>
                  <a:gd name="connsiteX137" fmla="*/ 530567 w 1033465"/>
                  <a:gd name="connsiteY137" fmla="*/ 274054 h 838042"/>
                  <a:gd name="connsiteX138" fmla="*/ 507707 w 1033465"/>
                  <a:gd name="connsiteY138" fmla="*/ 235954 h 838042"/>
                  <a:gd name="connsiteX139" fmla="*/ 509612 w 1033465"/>
                  <a:gd name="connsiteY139" fmla="*/ 171184 h 838042"/>
                  <a:gd name="connsiteX140" fmla="*/ 508314 w 1033465"/>
                  <a:gd name="connsiteY140" fmla="*/ 73485 h 838042"/>
                  <a:gd name="connsiteX141" fmla="*/ 454116 w 1033465"/>
                  <a:gd name="connsiteY141" fmla="*/ 11248 h 838042"/>
                  <a:gd name="connsiteX142" fmla="*/ 435401 w 1033465"/>
                  <a:gd name="connsiteY142" fmla="*/ 68523 h 838042"/>
                  <a:gd name="connsiteX143" fmla="*/ 427697 w 1033465"/>
                  <a:gd name="connsiteY143" fmla="*/ 137103 h 838042"/>
                  <a:gd name="connsiteX144" fmla="*/ 420077 w 1033465"/>
                  <a:gd name="connsiteY144" fmla="*/ 169279 h 838042"/>
                  <a:gd name="connsiteX145" fmla="*/ 420077 w 1033465"/>
                  <a:gd name="connsiteY145" fmla="*/ 207379 h 838042"/>
                  <a:gd name="connsiteX146" fmla="*/ 423887 w 1033465"/>
                  <a:gd name="connsiteY146" fmla="*/ 213094 h 838042"/>
                  <a:gd name="connsiteX147" fmla="*/ 425792 w 1033465"/>
                  <a:gd name="connsiteY147" fmla="*/ 251194 h 838042"/>
                  <a:gd name="connsiteX148" fmla="*/ 420077 w 1033465"/>
                  <a:gd name="connsiteY148" fmla="*/ 253099 h 838042"/>
                  <a:gd name="connsiteX0" fmla="*/ 425792 w 1033465"/>
                  <a:gd name="connsiteY0" fmla="*/ 251194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16001 w 1033465"/>
                  <a:gd name="connsiteY135" fmla="*/ 286712 h 838042"/>
                  <a:gd name="connsiteX136" fmla="*/ 564857 w 1033465"/>
                  <a:gd name="connsiteY136" fmla="*/ 287389 h 838042"/>
                  <a:gd name="connsiteX137" fmla="*/ 530567 w 1033465"/>
                  <a:gd name="connsiteY137" fmla="*/ 274054 h 838042"/>
                  <a:gd name="connsiteX138" fmla="*/ 507707 w 1033465"/>
                  <a:gd name="connsiteY138" fmla="*/ 235954 h 838042"/>
                  <a:gd name="connsiteX139" fmla="*/ 509612 w 1033465"/>
                  <a:gd name="connsiteY139" fmla="*/ 171184 h 838042"/>
                  <a:gd name="connsiteX140" fmla="*/ 508314 w 1033465"/>
                  <a:gd name="connsiteY140" fmla="*/ 73485 h 838042"/>
                  <a:gd name="connsiteX141" fmla="*/ 454116 w 1033465"/>
                  <a:gd name="connsiteY141" fmla="*/ 11248 h 838042"/>
                  <a:gd name="connsiteX142" fmla="*/ 435401 w 1033465"/>
                  <a:gd name="connsiteY142" fmla="*/ 68523 h 838042"/>
                  <a:gd name="connsiteX143" fmla="*/ 427697 w 1033465"/>
                  <a:gd name="connsiteY143" fmla="*/ 137103 h 838042"/>
                  <a:gd name="connsiteX144" fmla="*/ 420077 w 1033465"/>
                  <a:gd name="connsiteY144" fmla="*/ 169279 h 838042"/>
                  <a:gd name="connsiteX145" fmla="*/ 420077 w 1033465"/>
                  <a:gd name="connsiteY145" fmla="*/ 207379 h 838042"/>
                  <a:gd name="connsiteX146" fmla="*/ 423887 w 1033465"/>
                  <a:gd name="connsiteY146" fmla="*/ 213094 h 838042"/>
                  <a:gd name="connsiteX147" fmla="*/ 425792 w 1033465"/>
                  <a:gd name="connsiteY147" fmla="*/ 251194 h 838042"/>
                  <a:gd name="connsiteX0" fmla="*/ 423887 w 1033465"/>
                  <a:gd name="connsiteY0" fmla="*/ 213094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16001 w 1033465"/>
                  <a:gd name="connsiteY135" fmla="*/ 286712 h 838042"/>
                  <a:gd name="connsiteX136" fmla="*/ 564857 w 1033465"/>
                  <a:gd name="connsiteY136" fmla="*/ 287389 h 838042"/>
                  <a:gd name="connsiteX137" fmla="*/ 530567 w 1033465"/>
                  <a:gd name="connsiteY137" fmla="*/ 274054 h 838042"/>
                  <a:gd name="connsiteX138" fmla="*/ 507707 w 1033465"/>
                  <a:gd name="connsiteY138" fmla="*/ 235954 h 838042"/>
                  <a:gd name="connsiteX139" fmla="*/ 509612 w 1033465"/>
                  <a:gd name="connsiteY139" fmla="*/ 171184 h 838042"/>
                  <a:gd name="connsiteX140" fmla="*/ 508314 w 1033465"/>
                  <a:gd name="connsiteY140" fmla="*/ 73485 h 838042"/>
                  <a:gd name="connsiteX141" fmla="*/ 454116 w 1033465"/>
                  <a:gd name="connsiteY141" fmla="*/ 11248 h 838042"/>
                  <a:gd name="connsiteX142" fmla="*/ 435401 w 1033465"/>
                  <a:gd name="connsiteY142" fmla="*/ 68523 h 838042"/>
                  <a:gd name="connsiteX143" fmla="*/ 427697 w 1033465"/>
                  <a:gd name="connsiteY143" fmla="*/ 137103 h 838042"/>
                  <a:gd name="connsiteX144" fmla="*/ 420077 w 1033465"/>
                  <a:gd name="connsiteY144" fmla="*/ 169279 h 838042"/>
                  <a:gd name="connsiteX145" fmla="*/ 420077 w 1033465"/>
                  <a:gd name="connsiteY145" fmla="*/ 207379 h 838042"/>
                  <a:gd name="connsiteX146" fmla="*/ 423887 w 1033465"/>
                  <a:gd name="connsiteY146" fmla="*/ 213094 h 838042"/>
                  <a:gd name="connsiteX0" fmla="*/ 420077 w 1033465"/>
                  <a:gd name="connsiteY0" fmla="*/ 20737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16001 w 1033465"/>
                  <a:gd name="connsiteY135" fmla="*/ 286712 h 838042"/>
                  <a:gd name="connsiteX136" fmla="*/ 564857 w 1033465"/>
                  <a:gd name="connsiteY136" fmla="*/ 287389 h 838042"/>
                  <a:gd name="connsiteX137" fmla="*/ 530567 w 1033465"/>
                  <a:gd name="connsiteY137" fmla="*/ 274054 h 838042"/>
                  <a:gd name="connsiteX138" fmla="*/ 507707 w 1033465"/>
                  <a:gd name="connsiteY138" fmla="*/ 235954 h 838042"/>
                  <a:gd name="connsiteX139" fmla="*/ 509612 w 1033465"/>
                  <a:gd name="connsiteY139" fmla="*/ 171184 h 838042"/>
                  <a:gd name="connsiteX140" fmla="*/ 508314 w 1033465"/>
                  <a:gd name="connsiteY140" fmla="*/ 73485 h 838042"/>
                  <a:gd name="connsiteX141" fmla="*/ 454116 w 1033465"/>
                  <a:gd name="connsiteY141" fmla="*/ 11248 h 838042"/>
                  <a:gd name="connsiteX142" fmla="*/ 435401 w 1033465"/>
                  <a:gd name="connsiteY142" fmla="*/ 68523 h 838042"/>
                  <a:gd name="connsiteX143" fmla="*/ 427697 w 1033465"/>
                  <a:gd name="connsiteY143" fmla="*/ 137103 h 838042"/>
                  <a:gd name="connsiteX144" fmla="*/ 420077 w 1033465"/>
                  <a:gd name="connsiteY144" fmla="*/ 169279 h 838042"/>
                  <a:gd name="connsiteX145" fmla="*/ 420077 w 1033465"/>
                  <a:gd name="connsiteY145" fmla="*/ 207379 h 838042"/>
                  <a:gd name="connsiteX0" fmla="*/ 436054 w 1033465"/>
                  <a:gd name="connsiteY0" fmla="*/ 214465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16001 w 1033465"/>
                  <a:gd name="connsiteY135" fmla="*/ 286712 h 838042"/>
                  <a:gd name="connsiteX136" fmla="*/ 564857 w 1033465"/>
                  <a:gd name="connsiteY136" fmla="*/ 287389 h 838042"/>
                  <a:gd name="connsiteX137" fmla="*/ 530567 w 1033465"/>
                  <a:gd name="connsiteY137" fmla="*/ 274054 h 838042"/>
                  <a:gd name="connsiteX138" fmla="*/ 507707 w 1033465"/>
                  <a:gd name="connsiteY138" fmla="*/ 235954 h 838042"/>
                  <a:gd name="connsiteX139" fmla="*/ 509612 w 1033465"/>
                  <a:gd name="connsiteY139" fmla="*/ 171184 h 838042"/>
                  <a:gd name="connsiteX140" fmla="*/ 508314 w 1033465"/>
                  <a:gd name="connsiteY140" fmla="*/ 73485 h 838042"/>
                  <a:gd name="connsiteX141" fmla="*/ 454116 w 1033465"/>
                  <a:gd name="connsiteY141" fmla="*/ 11248 h 838042"/>
                  <a:gd name="connsiteX142" fmla="*/ 435401 w 1033465"/>
                  <a:gd name="connsiteY142" fmla="*/ 68523 h 838042"/>
                  <a:gd name="connsiteX143" fmla="*/ 427697 w 1033465"/>
                  <a:gd name="connsiteY143" fmla="*/ 137103 h 838042"/>
                  <a:gd name="connsiteX144" fmla="*/ 420077 w 1033465"/>
                  <a:gd name="connsiteY144" fmla="*/ 169279 h 838042"/>
                  <a:gd name="connsiteX145" fmla="*/ 436054 w 1033465"/>
                  <a:gd name="connsiteY145"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16001 w 1033465"/>
                  <a:gd name="connsiteY135" fmla="*/ 286712 h 838042"/>
                  <a:gd name="connsiteX136" fmla="*/ 564857 w 1033465"/>
                  <a:gd name="connsiteY136" fmla="*/ 287389 h 838042"/>
                  <a:gd name="connsiteX137" fmla="*/ 530567 w 1033465"/>
                  <a:gd name="connsiteY137" fmla="*/ 274054 h 838042"/>
                  <a:gd name="connsiteX138" fmla="*/ 507707 w 1033465"/>
                  <a:gd name="connsiteY138" fmla="*/ 235954 h 838042"/>
                  <a:gd name="connsiteX139" fmla="*/ 509612 w 1033465"/>
                  <a:gd name="connsiteY139" fmla="*/ 171184 h 838042"/>
                  <a:gd name="connsiteX140" fmla="*/ 508314 w 1033465"/>
                  <a:gd name="connsiteY140" fmla="*/ 73485 h 838042"/>
                  <a:gd name="connsiteX141" fmla="*/ 454116 w 1033465"/>
                  <a:gd name="connsiteY141" fmla="*/ 11248 h 838042"/>
                  <a:gd name="connsiteX142" fmla="*/ 435401 w 1033465"/>
                  <a:gd name="connsiteY142" fmla="*/ 68523 h 838042"/>
                  <a:gd name="connsiteX143" fmla="*/ 427697 w 1033465"/>
                  <a:gd name="connsiteY143" fmla="*/ 137103 h 838042"/>
                  <a:gd name="connsiteX144" fmla="*/ 420077 w 1033465"/>
                  <a:gd name="connsiteY144" fmla="*/ 169279 h 838042"/>
                  <a:gd name="connsiteX145" fmla="*/ 436054 w 1033465"/>
                  <a:gd name="connsiteY145"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16001 w 1033465"/>
                  <a:gd name="connsiteY135" fmla="*/ 286712 h 838042"/>
                  <a:gd name="connsiteX136" fmla="*/ 564857 w 1033465"/>
                  <a:gd name="connsiteY136" fmla="*/ 287389 h 838042"/>
                  <a:gd name="connsiteX137" fmla="*/ 530567 w 1033465"/>
                  <a:gd name="connsiteY137" fmla="*/ 274054 h 838042"/>
                  <a:gd name="connsiteX138" fmla="*/ 507707 w 1033465"/>
                  <a:gd name="connsiteY138" fmla="*/ 235954 h 838042"/>
                  <a:gd name="connsiteX139" fmla="*/ 509612 w 1033465"/>
                  <a:gd name="connsiteY139" fmla="*/ 171184 h 838042"/>
                  <a:gd name="connsiteX140" fmla="*/ 508314 w 1033465"/>
                  <a:gd name="connsiteY140" fmla="*/ 73485 h 838042"/>
                  <a:gd name="connsiteX141" fmla="*/ 454116 w 1033465"/>
                  <a:gd name="connsiteY141" fmla="*/ 11248 h 838042"/>
                  <a:gd name="connsiteX142" fmla="*/ 435401 w 1033465"/>
                  <a:gd name="connsiteY142" fmla="*/ 68523 h 838042"/>
                  <a:gd name="connsiteX143" fmla="*/ 427697 w 1033465"/>
                  <a:gd name="connsiteY143" fmla="*/ 137103 h 838042"/>
                  <a:gd name="connsiteX144" fmla="*/ 420077 w 1033465"/>
                  <a:gd name="connsiteY144" fmla="*/ 169279 h 838042"/>
                  <a:gd name="connsiteX145" fmla="*/ 436054 w 1033465"/>
                  <a:gd name="connsiteY145"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16001 w 1033465"/>
                  <a:gd name="connsiteY135" fmla="*/ 286712 h 838042"/>
                  <a:gd name="connsiteX136" fmla="*/ 564857 w 1033465"/>
                  <a:gd name="connsiteY136" fmla="*/ 287389 h 838042"/>
                  <a:gd name="connsiteX137" fmla="*/ 530567 w 1033465"/>
                  <a:gd name="connsiteY137" fmla="*/ 274054 h 838042"/>
                  <a:gd name="connsiteX138" fmla="*/ 507707 w 1033465"/>
                  <a:gd name="connsiteY138" fmla="*/ 235954 h 838042"/>
                  <a:gd name="connsiteX139" fmla="*/ 509612 w 1033465"/>
                  <a:gd name="connsiteY139" fmla="*/ 171184 h 838042"/>
                  <a:gd name="connsiteX140" fmla="*/ 508314 w 1033465"/>
                  <a:gd name="connsiteY140" fmla="*/ 73485 h 838042"/>
                  <a:gd name="connsiteX141" fmla="*/ 454116 w 1033465"/>
                  <a:gd name="connsiteY141" fmla="*/ 11248 h 838042"/>
                  <a:gd name="connsiteX142" fmla="*/ 435401 w 1033465"/>
                  <a:gd name="connsiteY142" fmla="*/ 68523 h 838042"/>
                  <a:gd name="connsiteX143" fmla="*/ 427697 w 1033465"/>
                  <a:gd name="connsiteY143" fmla="*/ 137103 h 838042"/>
                  <a:gd name="connsiteX144" fmla="*/ 436054 w 1033465"/>
                  <a:gd name="connsiteY144"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16001 w 1033465"/>
                  <a:gd name="connsiteY135" fmla="*/ 286712 h 838042"/>
                  <a:gd name="connsiteX136" fmla="*/ 564857 w 1033465"/>
                  <a:gd name="connsiteY136" fmla="*/ 287389 h 838042"/>
                  <a:gd name="connsiteX137" fmla="*/ 530567 w 1033465"/>
                  <a:gd name="connsiteY137" fmla="*/ 274054 h 838042"/>
                  <a:gd name="connsiteX138" fmla="*/ 507707 w 1033465"/>
                  <a:gd name="connsiteY138" fmla="*/ 235954 h 838042"/>
                  <a:gd name="connsiteX139" fmla="*/ 509612 w 1033465"/>
                  <a:gd name="connsiteY139" fmla="*/ 171184 h 838042"/>
                  <a:gd name="connsiteX140" fmla="*/ 508314 w 1033465"/>
                  <a:gd name="connsiteY140" fmla="*/ 73485 h 838042"/>
                  <a:gd name="connsiteX141" fmla="*/ 454116 w 1033465"/>
                  <a:gd name="connsiteY141" fmla="*/ 11248 h 838042"/>
                  <a:gd name="connsiteX142" fmla="*/ 435401 w 1033465"/>
                  <a:gd name="connsiteY142" fmla="*/ 68523 h 838042"/>
                  <a:gd name="connsiteX143" fmla="*/ 434509 w 1033465"/>
                  <a:gd name="connsiteY143" fmla="*/ 135537 h 838042"/>
                  <a:gd name="connsiteX144" fmla="*/ 436054 w 1033465"/>
                  <a:gd name="connsiteY144"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16001 w 1033465"/>
                  <a:gd name="connsiteY135" fmla="*/ 286712 h 838042"/>
                  <a:gd name="connsiteX136" fmla="*/ 564857 w 1033465"/>
                  <a:gd name="connsiteY136" fmla="*/ 287389 h 838042"/>
                  <a:gd name="connsiteX137" fmla="*/ 530567 w 1033465"/>
                  <a:gd name="connsiteY137" fmla="*/ 274054 h 838042"/>
                  <a:gd name="connsiteX138" fmla="*/ 507707 w 1033465"/>
                  <a:gd name="connsiteY138" fmla="*/ 235954 h 838042"/>
                  <a:gd name="connsiteX139" fmla="*/ 509612 w 1033465"/>
                  <a:gd name="connsiteY139" fmla="*/ 171184 h 838042"/>
                  <a:gd name="connsiteX140" fmla="*/ 508314 w 1033465"/>
                  <a:gd name="connsiteY140" fmla="*/ 73485 h 838042"/>
                  <a:gd name="connsiteX141" fmla="*/ 454116 w 1033465"/>
                  <a:gd name="connsiteY141" fmla="*/ 11248 h 838042"/>
                  <a:gd name="connsiteX142" fmla="*/ 442470 w 1033465"/>
                  <a:gd name="connsiteY142" fmla="*/ 75864 h 838042"/>
                  <a:gd name="connsiteX143" fmla="*/ 434509 w 1033465"/>
                  <a:gd name="connsiteY143" fmla="*/ 135537 h 838042"/>
                  <a:gd name="connsiteX144" fmla="*/ 436054 w 1033465"/>
                  <a:gd name="connsiteY144"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9117 w 1033465"/>
                  <a:gd name="connsiteY3" fmla="*/ 266434 h 838042"/>
                  <a:gd name="connsiteX4" fmla="*/ 353402 w 1033465"/>
                  <a:gd name="connsiteY4" fmla="*/ 270244 h 838042"/>
                  <a:gd name="connsiteX5" fmla="*/ 341972 w 1033465"/>
                  <a:gd name="connsiteY5" fmla="*/ 279769 h 838042"/>
                  <a:gd name="connsiteX6" fmla="*/ 330542 w 1033465"/>
                  <a:gd name="connsiteY6" fmla="*/ 283579 h 838042"/>
                  <a:gd name="connsiteX7" fmla="*/ 315302 w 1033465"/>
                  <a:gd name="connsiteY7" fmla="*/ 289294 h 838042"/>
                  <a:gd name="connsiteX8" fmla="*/ 267677 w 1033465"/>
                  <a:gd name="connsiteY8" fmla="*/ 285484 h 838042"/>
                  <a:gd name="connsiteX9" fmla="*/ 256247 w 1033465"/>
                  <a:gd name="connsiteY9" fmla="*/ 281674 h 838042"/>
                  <a:gd name="connsiteX10" fmla="*/ 244817 w 1033465"/>
                  <a:gd name="connsiteY10" fmla="*/ 277864 h 838042"/>
                  <a:gd name="connsiteX11" fmla="*/ 239102 w 1033465"/>
                  <a:gd name="connsiteY11" fmla="*/ 275959 h 838042"/>
                  <a:gd name="connsiteX12" fmla="*/ 233387 w 1033465"/>
                  <a:gd name="connsiteY12" fmla="*/ 274054 h 838042"/>
                  <a:gd name="connsiteX13" fmla="*/ 221957 w 1033465"/>
                  <a:gd name="connsiteY13" fmla="*/ 272149 h 838042"/>
                  <a:gd name="connsiteX14" fmla="*/ 216242 w 1033465"/>
                  <a:gd name="connsiteY14" fmla="*/ 270244 h 838042"/>
                  <a:gd name="connsiteX15" fmla="*/ 208622 w 1033465"/>
                  <a:gd name="connsiteY15" fmla="*/ 268339 h 838042"/>
                  <a:gd name="connsiteX16" fmla="*/ 197192 w 1033465"/>
                  <a:gd name="connsiteY16" fmla="*/ 264529 h 838042"/>
                  <a:gd name="connsiteX17" fmla="*/ 191477 w 1033465"/>
                  <a:gd name="connsiteY17" fmla="*/ 262624 h 838042"/>
                  <a:gd name="connsiteX18" fmla="*/ 183857 w 1033465"/>
                  <a:gd name="connsiteY18" fmla="*/ 260719 h 838042"/>
                  <a:gd name="connsiteX19" fmla="*/ 172427 w 1033465"/>
                  <a:gd name="connsiteY19" fmla="*/ 255004 h 838042"/>
                  <a:gd name="connsiteX20" fmla="*/ 166712 w 1033465"/>
                  <a:gd name="connsiteY20" fmla="*/ 251194 h 838042"/>
                  <a:gd name="connsiteX21" fmla="*/ 159092 w 1033465"/>
                  <a:gd name="connsiteY21" fmla="*/ 239764 h 838042"/>
                  <a:gd name="connsiteX22" fmla="*/ 147662 w 1033465"/>
                  <a:gd name="connsiteY22" fmla="*/ 235954 h 838042"/>
                  <a:gd name="connsiteX23" fmla="*/ 141947 w 1033465"/>
                  <a:gd name="connsiteY23" fmla="*/ 232144 h 838042"/>
                  <a:gd name="connsiteX24" fmla="*/ 136232 w 1033465"/>
                  <a:gd name="connsiteY24" fmla="*/ 230239 h 838042"/>
                  <a:gd name="connsiteX25" fmla="*/ 119087 w 1033465"/>
                  <a:gd name="connsiteY25" fmla="*/ 226429 h 838042"/>
                  <a:gd name="connsiteX26" fmla="*/ 113372 w 1033465"/>
                  <a:gd name="connsiteY26" fmla="*/ 220714 h 838042"/>
                  <a:gd name="connsiteX27" fmla="*/ 103847 w 1033465"/>
                  <a:gd name="connsiteY27" fmla="*/ 203569 h 838042"/>
                  <a:gd name="connsiteX28" fmla="*/ 86702 w 1033465"/>
                  <a:gd name="connsiteY28" fmla="*/ 195949 h 838042"/>
                  <a:gd name="connsiteX29" fmla="*/ 80987 w 1033465"/>
                  <a:gd name="connsiteY29" fmla="*/ 194044 h 838042"/>
                  <a:gd name="connsiteX30" fmla="*/ 61937 w 1033465"/>
                  <a:gd name="connsiteY30" fmla="*/ 197854 h 838042"/>
                  <a:gd name="connsiteX31" fmla="*/ 56222 w 1033465"/>
                  <a:gd name="connsiteY31" fmla="*/ 201664 h 838042"/>
                  <a:gd name="connsiteX32" fmla="*/ 52412 w 1033465"/>
                  <a:gd name="connsiteY32" fmla="*/ 207379 h 838042"/>
                  <a:gd name="connsiteX33" fmla="*/ 48602 w 1033465"/>
                  <a:gd name="connsiteY33" fmla="*/ 218809 h 838042"/>
                  <a:gd name="connsiteX34" fmla="*/ 52412 w 1033465"/>
                  <a:gd name="connsiteY34" fmla="*/ 256909 h 838042"/>
                  <a:gd name="connsiteX35" fmla="*/ 56222 w 1033465"/>
                  <a:gd name="connsiteY35" fmla="*/ 262624 h 838042"/>
                  <a:gd name="connsiteX36" fmla="*/ 61937 w 1033465"/>
                  <a:gd name="connsiteY36" fmla="*/ 266434 h 838042"/>
                  <a:gd name="connsiteX37" fmla="*/ 65747 w 1033465"/>
                  <a:gd name="connsiteY37" fmla="*/ 272149 h 838042"/>
                  <a:gd name="connsiteX38" fmla="*/ 82892 w 1033465"/>
                  <a:gd name="connsiteY38" fmla="*/ 281674 h 838042"/>
                  <a:gd name="connsiteX39" fmla="*/ 105752 w 1033465"/>
                  <a:gd name="connsiteY39" fmla="*/ 283579 h 838042"/>
                  <a:gd name="connsiteX40" fmla="*/ 126707 w 1033465"/>
                  <a:gd name="connsiteY40" fmla="*/ 289294 h 838042"/>
                  <a:gd name="connsiteX41" fmla="*/ 132422 w 1033465"/>
                  <a:gd name="connsiteY41" fmla="*/ 291199 h 838042"/>
                  <a:gd name="connsiteX42" fmla="*/ 138137 w 1033465"/>
                  <a:gd name="connsiteY42" fmla="*/ 296914 h 838042"/>
                  <a:gd name="connsiteX43" fmla="*/ 145757 w 1033465"/>
                  <a:gd name="connsiteY43" fmla="*/ 298819 h 838042"/>
                  <a:gd name="connsiteX44" fmla="*/ 168617 w 1033465"/>
                  <a:gd name="connsiteY44" fmla="*/ 302629 h 838042"/>
                  <a:gd name="connsiteX45" fmla="*/ 193382 w 1033465"/>
                  <a:gd name="connsiteY45" fmla="*/ 308344 h 838042"/>
                  <a:gd name="connsiteX46" fmla="*/ 210527 w 1033465"/>
                  <a:gd name="connsiteY46" fmla="*/ 314059 h 838042"/>
                  <a:gd name="connsiteX47" fmla="*/ 216242 w 1033465"/>
                  <a:gd name="connsiteY47" fmla="*/ 315964 h 838042"/>
                  <a:gd name="connsiteX48" fmla="*/ 231482 w 1033465"/>
                  <a:gd name="connsiteY48" fmla="*/ 319774 h 838042"/>
                  <a:gd name="connsiteX49" fmla="*/ 250532 w 1033465"/>
                  <a:gd name="connsiteY49" fmla="*/ 325489 h 838042"/>
                  <a:gd name="connsiteX50" fmla="*/ 256247 w 1033465"/>
                  <a:gd name="connsiteY50" fmla="*/ 329299 h 838042"/>
                  <a:gd name="connsiteX51" fmla="*/ 269582 w 1033465"/>
                  <a:gd name="connsiteY51" fmla="*/ 344539 h 838042"/>
                  <a:gd name="connsiteX52" fmla="*/ 275297 w 1033465"/>
                  <a:gd name="connsiteY52" fmla="*/ 363589 h 838042"/>
                  <a:gd name="connsiteX53" fmla="*/ 277202 w 1033465"/>
                  <a:gd name="connsiteY53" fmla="*/ 369304 h 838042"/>
                  <a:gd name="connsiteX54" fmla="*/ 279107 w 1033465"/>
                  <a:gd name="connsiteY54" fmla="*/ 375019 h 838042"/>
                  <a:gd name="connsiteX55" fmla="*/ 281012 w 1033465"/>
                  <a:gd name="connsiteY55" fmla="*/ 399784 h 838042"/>
                  <a:gd name="connsiteX56" fmla="*/ 282917 w 1033465"/>
                  <a:gd name="connsiteY56" fmla="*/ 405499 h 838042"/>
                  <a:gd name="connsiteX57" fmla="*/ 281012 w 1033465"/>
                  <a:gd name="connsiteY57" fmla="*/ 424549 h 838042"/>
                  <a:gd name="connsiteX58" fmla="*/ 279107 w 1033465"/>
                  <a:gd name="connsiteY58" fmla="*/ 434074 h 838042"/>
                  <a:gd name="connsiteX59" fmla="*/ 265772 w 1033465"/>
                  <a:gd name="connsiteY59" fmla="*/ 447409 h 838042"/>
                  <a:gd name="connsiteX60" fmla="*/ 254342 w 1033465"/>
                  <a:gd name="connsiteY60" fmla="*/ 455029 h 838042"/>
                  <a:gd name="connsiteX61" fmla="*/ 242912 w 1033465"/>
                  <a:gd name="connsiteY61" fmla="*/ 458839 h 838042"/>
                  <a:gd name="connsiteX62" fmla="*/ 128612 w 1033465"/>
                  <a:gd name="connsiteY62" fmla="*/ 458839 h 838042"/>
                  <a:gd name="connsiteX63" fmla="*/ 122897 w 1033465"/>
                  <a:gd name="connsiteY63" fmla="*/ 460744 h 838042"/>
                  <a:gd name="connsiteX64" fmla="*/ 107657 w 1033465"/>
                  <a:gd name="connsiteY64" fmla="*/ 462649 h 838042"/>
                  <a:gd name="connsiteX65" fmla="*/ 90512 w 1033465"/>
                  <a:gd name="connsiteY65" fmla="*/ 468364 h 838042"/>
                  <a:gd name="connsiteX66" fmla="*/ 84797 w 1033465"/>
                  <a:gd name="connsiteY66" fmla="*/ 470269 h 838042"/>
                  <a:gd name="connsiteX67" fmla="*/ 79082 w 1033465"/>
                  <a:gd name="connsiteY67" fmla="*/ 474079 h 838042"/>
                  <a:gd name="connsiteX68" fmla="*/ 67652 w 1033465"/>
                  <a:gd name="connsiteY68" fmla="*/ 475984 h 838042"/>
                  <a:gd name="connsiteX69" fmla="*/ 29552 w 1033465"/>
                  <a:gd name="connsiteY69" fmla="*/ 477889 h 838042"/>
                  <a:gd name="connsiteX70" fmla="*/ 18122 w 1033465"/>
                  <a:gd name="connsiteY70" fmla="*/ 483604 h 838042"/>
                  <a:gd name="connsiteX71" fmla="*/ 8597 w 1033465"/>
                  <a:gd name="connsiteY71" fmla="*/ 493129 h 838042"/>
                  <a:gd name="connsiteX72" fmla="*/ 6692 w 1033465"/>
                  <a:gd name="connsiteY72" fmla="*/ 498844 h 838042"/>
                  <a:gd name="connsiteX73" fmla="*/ 2882 w 1033465"/>
                  <a:gd name="connsiteY73" fmla="*/ 504559 h 838042"/>
                  <a:gd name="connsiteX74" fmla="*/ 14312 w 1033465"/>
                  <a:gd name="connsiteY74" fmla="*/ 540754 h 838042"/>
                  <a:gd name="connsiteX75" fmla="*/ 147662 w 1033465"/>
                  <a:gd name="connsiteY75" fmla="*/ 540754 h 838042"/>
                  <a:gd name="connsiteX76" fmla="*/ 155282 w 1033465"/>
                  <a:gd name="connsiteY76" fmla="*/ 538849 h 838042"/>
                  <a:gd name="connsiteX77" fmla="*/ 305777 w 1033465"/>
                  <a:gd name="connsiteY77" fmla="*/ 533134 h 838042"/>
                  <a:gd name="connsiteX78" fmla="*/ 321017 w 1033465"/>
                  <a:gd name="connsiteY78" fmla="*/ 540754 h 838042"/>
                  <a:gd name="connsiteX79" fmla="*/ 332447 w 1033465"/>
                  <a:gd name="connsiteY79" fmla="*/ 546469 h 838042"/>
                  <a:gd name="connsiteX80" fmla="*/ 336257 w 1033465"/>
                  <a:gd name="connsiteY80" fmla="*/ 552184 h 838042"/>
                  <a:gd name="connsiteX81" fmla="*/ 341972 w 1033465"/>
                  <a:gd name="connsiteY81" fmla="*/ 554089 h 838042"/>
                  <a:gd name="connsiteX82" fmla="*/ 353402 w 1033465"/>
                  <a:gd name="connsiteY82" fmla="*/ 561709 h 838042"/>
                  <a:gd name="connsiteX83" fmla="*/ 359117 w 1033465"/>
                  <a:gd name="connsiteY83" fmla="*/ 565519 h 838042"/>
                  <a:gd name="connsiteX84" fmla="*/ 362927 w 1033465"/>
                  <a:gd name="connsiteY84" fmla="*/ 571234 h 838042"/>
                  <a:gd name="connsiteX85" fmla="*/ 368642 w 1033465"/>
                  <a:gd name="connsiteY85" fmla="*/ 582664 h 838042"/>
                  <a:gd name="connsiteX86" fmla="*/ 364832 w 1033465"/>
                  <a:gd name="connsiteY86" fmla="*/ 609334 h 838042"/>
                  <a:gd name="connsiteX87" fmla="*/ 361022 w 1033465"/>
                  <a:gd name="connsiteY87" fmla="*/ 615049 h 838042"/>
                  <a:gd name="connsiteX88" fmla="*/ 359117 w 1033465"/>
                  <a:gd name="connsiteY88" fmla="*/ 620764 h 838042"/>
                  <a:gd name="connsiteX89" fmla="*/ 355307 w 1033465"/>
                  <a:gd name="connsiteY89" fmla="*/ 626479 h 838042"/>
                  <a:gd name="connsiteX90" fmla="*/ 353402 w 1033465"/>
                  <a:gd name="connsiteY90" fmla="*/ 632194 h 838042"/>
                  <a:gd name="connsiteX91" fmla="*/ 349592 w 1033465"/>
                  <a:gd name="connsiteY91" fmla="*/ 637909 h 838042"/>
                  <a:gd name="connsiteX92" fmla="*/ 332447 w 1033465"/>
                  <a:gd name="connsiteY92" fmla="*/ 704584 h 838042"/>
                  <a:gd name="connsiteX93" fmla="*/ 330542 w 1033465"/>
                  <a:gd name="connsiteY93" fmla="*/ 756019 h 838042"/>
                  <a:gd name="connsiteX94" fmla="*/ 332447 w 1033465"/>
                  <a:gd name="connsiteY94" fmla="*/ 780784 h 838042"/>
                  <a:gd name="connsiteX95" fmla="*/ 334352 w 1033465"/>
                  <a:gd name="connsiteY95" fmla="*/ 786499 h 838042"/>
                  <a:gd name="connsiteX96" fmla="*/ 338162 w 1033465"/>
                  <a:gd name="connsiteY96" fmla="*/ 790309 h 838042"/>
                  <a:gd name="connsiteX97" fmla="*/ 366737 w 1033465"/>
                  <a:gd name="connsiteY97" fmla="*/ 836029 h 838042"/>
                  <a:gd name="connsiteX98" fmla="*/ 389597 w 1033465"/>
                  <a:gd name="connsiteY98" fmla="*/ 837934 h 838042"/>
                  <a:gd name="connsiteX99" fmla="*/ 397407 w 1033465"/>
                  <a:gd name="connsiteY99" fmla="*/ 833530 h 838042"/>
                  <a:gd name="connsiteX100" fmla="*/ 402932 w 1033465"/>
                  <a:gd name="connsiteY100" fmla="*/ 784594 h 838042"/>
                  <a:gd name="connsiteX101" fmla="*/ 406742 w 1033465"/>
                  <a:gd name="connsiteY101" fmla="*/ 727444 h 838042"/>
                  <a:gd name="connsiteX102" fmla="*/ 423887 w 1033465"/>
                  <a:gd name="connsiteY102" fmla="*/ 672199 h 838042"/>
                  <a:gd name="connsiteX103" fmla="*/ 429602 w 1033465"/>
                  <a:gd name="connsiteY103" fmla="*/ 658864 h 838042"/>
                  <a:gd name="connsiteX104" fmla="*/ 444084 w 1033465"/>
                  <a:gd name="connsiteY104" fmla="*/ 626947 h 838042"/>
                  <a:gd name="connsiteX105" fmla="*/ 464289 w 1033465"/>
                  <a:gd name="connsiteY105" fmla="*/ 600072 h 838042"/>
                  <a:gd name="connsiteX106" fmla="*/ 523510 w 1033465"/>
                  <a:gd name="connsiteY106" fmla="*/ 565123 h 838042"/>
                  <a:gd name="connsiteX107" fmla="*/ 599348 w 1033465"/>
                  <a:gd name="connsiteY107" fmla="*/ 550915 h 838042"/>
                  <a:gd name="connsiteX108" fmla="*/ 707801 w 1033465"/>
                  <a:gd name="connsiteY108" fmla="*/ 612819 h 838042"/>
                  <a:gd name="connsiteX109" fmla="*/ 780122 w 1033465"/>
                  <a:gd name="connsiteY109" fmla="*/ 656959 h 838042"/>
                  <a:gd name="connsiteX110" fmla="*/ 804887 w 1033465"/>
                  <a:gd name="connsiteY110" fmla="*/ 632194 h 838042"/>
                  <a:gd name="connsiteX111" fmla="*/ 801077 w 1033465"/>
                  <a:gd name="connsiteY111" fmla="*/ 601714 h 838042"/>
                  <a:gd name="connsiteX112" fmla="*/ 762796 w 1033465"/>
                  <a:gd name="connsiteY112" fmla="*/ 562523 h 838042"/>
                  <a:gd name="connsiteX113" fmla="*/ 650582 w 1033465"/>
                  <a:gd name="connsiteY113" fmla="*/ 479794 h 838042"/>
                  <a:gd name="connsiteX114" fmla="*/ 646772 w 1033465"/>
                  <a:gd name="connsiteY114" fmla="*/ 462649 h 838042"/>
                  <a:gd name="connsiteX115" fmla="*/ 658202 w 1033465"/>
                  <a:gd name="connsiteY115" fmla="*/ 426454 h 838042"/>
                  <a:gd name="connsiteX116" fmla="*/ 726782 w 1033465"/>
                  <a:gd name="connsiteY116" fmla="*/ 405499 h 838042"/>
                  <a:gd name="connsiteX117" fmla="*/ 813738 w 1033465"/>
                  <a:gd name="connsiteY117" fmla="*/ 406906 h 838042"/>
                  <a:gd name="connsiteX118" fmla="*/ 906231 w 1033465"/>
                  <a:gd name="connsiteY118" fmla="*/ 417646 h 838042"/>
                  <a:gd name="connsiteX119" fmla="*/ 1002290 w 1033465"/>
                  <a:gd name="connsiteY119" fmla="*/ 426835 h 838042"/>
                  <a:gd name="connsiteX120" fmla="*/ 1032449 w 1033465"/>
                  <a:gd name="connsiteY120" fmla="*/ 402711 h 838042"/>
                  <a:gd name="connsiteX121" fmla="*/ 1020514 w 1033465"/>
                  <a:gd name="connsiteY121" fmla="*/ 377797 h 838042"/>
                  <a:gd name="connsiteX122" fmla="*/ 964889 w 1033465"/>
                  <a:gd name="connsiteY122" fmla="*/ 358029 h 838042"/>
                  <a:gd name="connsiteX123" fmla="*/ 827747 w 1033465"/>
                  <a:gd name="connsiteY123" fmla="*/ 357874 h 838042"/>
                  <a:gd name="connsiteX124" fmla="*/ 755811 w 1033465"/>
                  <a:gd name="connsiteY124" fmla="*/ 361702 h 838042"/>
                  <a:gd name="connsiteX125" fmla="*/ 671537 w 1033465"/>
                  <a:gd name="connsiteY125" fmla="*/ 369304 h 838042"/>
                  <a:gd name="connsiteX126" fmla="*/ 644867 w 1033465"/>
                  <a:gd name="connsiteY126" fmla="*/ 338824 h 838042"/>
                  <a:gd name="connsiteX127" fmla="*/ 676403 w 1033465"/>
                  <a:gd name="connsiteY127" fmla="*/ 304962 h 838042"/>
                  <a:gd name="connsiteX128" fmla="*/ 707732 w 1033465"/>
                  <a:gd name="connsiteY128" fmla="*/ 283579 h 838042"/>
                  <a:gd name="connsiteX129" fmla="*/ 743927 w 1033465"/>
                  <a:gd name="connsiteY129" fmla="*/ 251194 h 838042"/>
                  <a:gd name="connsiteX130" fmla="*/ 783019 w 1033465"/>
                  <a:gd name="connsiteY130" fmla="*/ 213846 h 838042"/>
                  <a:gd name="connsiteX131" fmla="*/ 746401 w 1033465"/>
                  <a:gd name="connsiteY131" fmla="*/ 201789 h 838042"/>
                  <a:gd name="connsiteX132" fmla="*/ 694397 w 1033465"/>
                  <a:gd name="connsiteY132" fmla="*/ 226429 h 838042"/>
                  <a:gd name="connsiteX133" fmla="*/ 656678 w 1033465"/>
                  <a:gd name="connsiteY133" fmla="*/ 257626 h 838042"/>
                  <a:gd name="connsiteX134" fmla="*/ 616001 w 1033465"/>
                  <a:gd name="connsiteY134" fmla="*/ 286712 h 838042"/>
                  <a:gd name="connsiteX135" fmla="*/ 564857 w 1033465"/>
                  <a:gd name="connsiteY135" fmla="*/ 287389 h 838042"/>
                  <a:gd name="connsiteX136" fmla="*/ 530567 w 1033465"/>
                  <a:gd name="connsiteY136" fmla="*/ 274054 h 838042"/>
                  <a:gd name="connsiteX137" fmla="*/ 507707 w 1033465"/>
                  <a:gd name="connsiteY137" fmla="*/ 235954 h 838042"/>
                  <a:gd name="connsiteX138" fmla="*/ 509612 w 1033465"/>
                  <a:gd name="connsiteY138" fmla="*/ 171184 h 838042"/>
                  <a:gd name="connsiteX139" fmla="*/ 508314 w 1033465"/>
                  <a:gd name="connsiteY139" fmla="*/ 73485 h 838042"/>
                  <a:gd name="connsiteX140" fmla="*/ 454116 w 1033465"/>
                  <a:gd name="connsiteY140" fmla="*/ 11248 h 838042"/>
                  <a:gd name="connsiteX141" fmla="*/ 442470 w 1033465"/>
                  <a:gd name="connsiteY141" fmla="*/ 75864 h 838042"/>
                  <a:gd name="connsiteX142" fmla="*/ 434509 w 1033465"/>
                  <a:gd name="connsiteY142" fmla="*/ 135537 h 838042"/>
                  <a:gd name="connsiteX143" fmla="*/ 436054 w 1033465"/>
                  <a:gd name="connsiteY143"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9117 w 1033465"/>
                  <a:gd name="connsiteY3" fmla="*/ 266434 h 838042"/>
                  <a:gd name="connsiteX4" fmla="*/ 353402 w 1033465"/>
                  <a:gd name="connsiteY4" fmla="*/ 270244 h 838042"/>
                  <a:gd name="connsiteX5" fmla="*/ 330542 w 1033465"/>
                  <a:gd name="connsiteY5" fmla="*/ 283579 h 838042"/>
                  <a:gd name="connsiteX6" fmla="*/ 315302 w 1033465"/>
                  <a:gd name="connsiteY6" fmla="*/ 289294 h 838042"/>
                  <a:gd name="connsiteX7" fmla="*/ 267677 w 1033465"/>
                  <a:gd name="connsiteY7" fmla="*/ 285484 h 838042"/>
                  <a:gd name="connsiteX8" fmla="*/ 256247 w 1033465"/>
                  <a:gd name="connsiteY8" fmla="*/ 281674 h 838042"/>
                  <a:gd name="connsiteX9" fmla="*/ 244817 w 1033465"/>
                  <a:gd name="connsiteY9" fmla="*/ 277864 h 838042"/>
                  <a:gd name="connsiteX10" fmla="*/ 239102 w 1033465"/>
                  <a:gd name="connsiteY10" fmla="*/ 275959 h 838042"/>
                  <a:gd name="connsiteX11" fmla="*/ 233387 w 1033465"/>
                  <a:gd name="connsiteY11" fmla="*/ 274054 h 838042"/>
                  <a:gd name="connsiteX12" fmla="*/ 221957 w 1033465"/>
                  <a:gd name="connsiteY12" fmla="*/ 272149 h 838042"/>
                  <a:gd name="connsiteX13" fmla="*/ 216242 w 1033465"/>
                  <a:gd name="connsiteY13" fmla="*/ 270244 h 838042"/>
                  <a:gd name="connsiteX14" fmla="*/ 208622 w 1033465"/>
                  <a:gd name="connsiteY14" fmla="*/ 268339 h 838042"/>
                  <a:gd name="connsiteX15" fmla="*/ 197192 w 1033465"/>
                  <a:gd name="connsiteY15" fmla="*/ 264529 h 838042"/>
                  <a:gd name="connsiteX16" fmla="*/ 191477 w 1033465"/>
                  <a:gd name="connsiteY16" fmla="*/ 262624 h 838042"/>
                  <a:gd name="connsiteX17" fmla="*/ 183857 w 1033465"/>
                  <a:gd name="connsiteY17" fmla="*/ 260719 h 838042"/>
                  <a:gd name="connsiteX18" fmla="*/ 172427 w 1033465"/>
                  <a:gd name="connsiteY18" fmla="*/ 255004 h 838042"/>
                  <a:gd name="connsiteX19" fmla="*/ 166712 w 1033465"/>
                  <a:gd name="connsiteY19" fmla="*/ 251194 h 838042"/>
                  <a:gd name="connsiteX20" fmla="*/ 159092 w 1033465"/>
                  <a:gd name="connsiteY20" fmla="*/ 239764 h 838042"/>
                  <a:gd name="connsiteX21" fmla="*/ 147662 w 1033465"/>
                  <a:gd name="connsiteY21" fmla="*/ 235954 h 838042"/>
                  <a:gd name="connsiteX22" fmla="*/ 141947 w 1033465"/>
                  <a:gd name="connsiteY22" fmla="*/ 232144 h 838042"/>
                  <a:gd name="connsiteX23" fmla="*/ 136232 w 1033465"/>
                  <a:gd name="connsiteY23" fmla="*/ 230239 h 838042"/>
                  <a:gd name="connsiteX24" fmla="*/ 119087 w 1033465"/>
                  <a:gd name="connsiteY24" fmla="*/ 226429 h 838042"/>
                  <a:gd name="connsiteX25" fmla="*/ 113372 w 1033465"/>
                  <a:gd name="connsiteY25" fmla="*/ 220714 h 838042"/>
                  <a:gd name="connsiteX26" fmla="*/ 103847 w 1033465"/>
                  <a:gd name="connsiteY26" fmla="*/ 203569 h 838042"/>
                  <a:gd name="connsiteX27" fmla="*/ 86702 w 1033465"/>
                  <a:gd name="connsiteY27" fmla="*/ 195949 h 838042"/>
                  <a:gd name="connsiteX28" fmla="*/ 80987 w 1033465"/>
                  <a:gd name="connsiteY28" fmla="*/ 194044 h 838042"/>
                  <a:gd name="connsiteX29" fmla="*/ 61937 w 1033465"/>
                  <a:gd name="connsiteY29" fmla="*/ 197854 h 838042"/>
                  <a:gd name="connsiteX30" fmla="*/ 56222 w 1033465"/>
                  <a:gd name="connsiteY30" fmla="*/ 201664 h 838042"/>
                  <a:gd name="connsiteX31" fmla="*/ 52412 w 1033465"/>
                  <a:gd name="connsiteY31" fmla="*/ 207379 h 838042"/>
                  <a:gd name="connsiteX32" fmla="*/ 48602 w 1033465"/>
                  <a:gd name="connsiteY32" fmla="*/ 218809 h 838042"/>
                  <a:gd name="connsiteX33" fmla="*/ 52412 w 1033465"/>
                  <a:gd name="connsiteY33" fmla="*/ 256909 h 838042"/>
                  <a:gd name="connsiteX34" fmla="*/ 56222 w 1033465"/>
                  <a:gd name="connsiteY34" fmla="*/ 262624 h 838042"/>
                  <a:gd name="connsiteX35" fmla="*/ 61937 w 1033465"/>
                  <a:gd name="connsiteY35" fmla="*/ 266434 h 838042"/>
                  <a:gd name="connsiteX36" fmla="*/ 65747 w 1033465"/>
                  <a:gd name="connsiteY36" fmla="*/ 272149 h 838042"/>
                  <a:gd name="connsiteX37" fmla="*/ 82892 w 1033465"/>
                  <a:gd name="connsiteY37" fmla="*/ 281674 h 838042"/>
                  <a:gd name="connsiteX38" fmla="*/ 105752 w 1033465"/>
                  <a:gd name="connsiteY38" fmla="*/ 283579 h 838042"/>
                  <a:gd name="connsiteX39" fmla="*/ 126707 w 1033465"/>
                  <a:gd name="connsiteY39" fmla="*/ 289294 h 838042"/>
                  <a:gd name="connsiteX40" fmla="*/ 132422 w 1033465"/>
                  <a:gd name="connsiteY40" fmla="*/ 291199 h 838042"/>
                  <a:gd name="connsiteX41" fmla="*/ 138137 w 1033465"/>
                  <a:gd name="connsiteY41" fmla="*/ 296914 h 838042"/>
                  <a:gd name="connsiteX42" fmla="*/ 145757 w 1033465"/>
                  <a:gd name="connsiteY42" fmla="*/ 298819 h 838042"/>
                  <a:gd name="connsiteX43" fmla="*/ 168617 w 1033465"/>
                  <a:gd name="connsiteY43" fmla="*/ 302629 h 838042"/>
                  <a:gd name="connsiteX44" fmla="*/ 193382 w 1033465"/>
                  <a:gd name="connsiteY44" fmla="*/ 308344 h 838042"/>
                  <a:gd name="connsiteX45" fmla="*/ 210527 w 1033465"/>
                  <a:gd name="connsiteY45" fmla="*/ 314059 h 838042"/>
                  <a:gd name="connsiteX46" fmla="*/ 216242 w 1033465"/>
                  <a:gd name="connsiteY46" fmla="*/ 315964 h 838042"/>
                  <a:gd name="connsiteX47" fmla="*/ 231482 w 1033465"/>
                  <a:gd name="connsiteY47" fmla="*/ 319774 h 838042"/>
                  <a:gd name="connsiteX48" fmla="*/ 250532 w 1033465"/>
                  <a:gd name="connsiteY48" fmla="*/ 325489 h 838042"/>
                  <a:gd name="connsiteX49" fmla="*/ 256247 w 1033465"/>
                  <a:gd name="connsiteY49" fmla="*/ 329299 h 838042"/>
                  <a:gd name="connsiteX50" fmla="*/ 269582 w 1033465"/>
                  <a:gd name="connsiteY50" fmla="*/ 344539 h 838042"/>
                  <a:gd name="connsiteX51" fmla="*/ 275297 w 1033465"/>
                  <a:gd name="connsiteY51" fmla="*/ 363589 h 838042"/>
                  <a:gd name="connsiteX52" fmla="*/ 277202 w 1033465"/>
                  <a:gd name="connsiteY52" fmla="*/ 369304 h 838042"/>
                  <a:gd name="connsiteX53" fmla="*/ 279107 w 1033465"/>
                  <a:gd name="connsiteY53" fmla="*/ 375019 h 838042"/>
                  <a:gd name="connsiteX54" fmla="*/ 281012 w 1033465"/>
                  <a:gd name="connsiteY54" fmla="*/ 399784 h 838042"/>
                  <a:gd name="connsiteX55" fmla="*/ 282917 w 1033465"/>
                  <a:gd name="connsiteY55" fmla="*/ 405499 h 838042"/>
                  <a:gd name="connsiteX56" fmla="*/ 281012 w 1033465"/>
                  <a:gd name="connsiteY56" fmla="*/ 424549 h 838042"/>
                  <a:gd name="connsiteX57" fmla="*/ 279107 w 1033465"/>
                  <a:gd name="connsiteY57" fmla="*/ 434074 h 838042"/>
                  <a:gd name="connsiteX58" fmla="*/ 265772 w 1033465"/>
                  <a:gd name="connsiteY58" fmla="*/ 447409 h 838042"/>
                  <a:gd name="connsiteX59" fmla="*/ 254342 w 1033465"/>
                  <a:gd name="connsiteY59" fmla="*/ 455029 h 838042"/>
                  <a:gd name="connsiteX60" fmla="*/ 242912 w 1033465"/>
                  <a:gd name="connsiteY60" fmla="*/ 458839 h 838042"/>
                  <a:gd name="connsiteX61" fmla="*/ 128612 w 1033465"/>
                  <a:gd name="connsiteY61" fmla="*/ 458839 h 838042"/>
                  <a:gd name="connsiteX62" fmla="*/ 122897 w 1033465"/>
                  <a:gd name="connsiteY62" fmla="*/ 460744 h 838042"/>
                  <a:gd name="connsiteX63" fmla="*/ 107657 w 1033465"/>
                  <a:gd name="connsiteY63" fmla="*/ 462649 h 838042"/>
                  <a:gd name="connsiteX64" fmla="*/ 90512 w 1033465"/>
                  <a:gd name="connsiteY64" fmla="*/ 468364 h 838042"/>
                  <a:gd name="connsiteX65" fmla="*/ 84797 w 1033465"/>
                  <a:gd name="connsiteY65" fmla="*/ 470269 h 838042"/>
                  <a:gd name="connsiteX66" fmla="*/ 79082 w 1033465"/>
                  <a:gd name="connsiteY66" fmla="*/ 474079 h 838042"/>
                  <a:gd name="connsiteX67" fmla="*/ 67652 w 1033465"/>
                  <a:gd name="connsiteY67" fmla="*/ 475984 h 838042"/>
                  <a:gd name="connsiteX68" fmla="*/ 29552 w 1033465"/>
                  <a:gd name="connsiteY68" fmla="*/ 477889 h 838042"/>
                  <a:gd name="connsiteX69" fmla="*/ 18122 w 1033465"/>
                  <a:gd name="connsiteY69" fmla="*/ 483604 h 838042"/>
                  <a:gd name="connsiteX70" fmla="*/ 8597 w 1033465"/>
                  <a:gd name="connsiteY70" fmla="*/ 493129 h 838042"/>
                  <a:gd name="connsiteX71" fmla="*/ 6692 w 1033465"/>
                  <a:gd name="connsiteY71" fmla="*/ 498844 h 838042"/>
                  <a:gd name="connsiteX72" fmla="*/ 2882 w 1033465"/>
                  <a:gd name="connsiteY72" fmla="*/ 504559 h 838042"/>
                  <a:gd name="connsiteX73" fmla="*/ 14312 w 1033465"/>
                  <a:gd name="connsiteY73" fmla="*/ 540754 h 838042"/>
                  <a:gd name="connsiteX74" fmla="*/ 147662 w 1033465"/>
                  <a:gd name="connsiteY74" fmla="*/ 540754 h 838042"/>
                  <a:gd name="connsiteX75" fmla="*/ 155282 w 1033465"/>
                  <a:gd name="connsiteY75" fmla="*/ 538849 h 838042"/>
                  <a:gd name="connsiteX76" fmla="*/ 305777 w 1033465"/>
                  <a:gd name="connsiteY76" fmla="*/ 533134 h 838042"/>
                  <a:gd name="connsiteX77" fmla="*/ 321017 w 1033465"/>
                  <a:gd name="connsiteY77" fmla="*/ 540754 h 838042"/>
                  <a:gd name="connsiteX78" fmla="*/ 332447 w 1033465"/>
                  <a:gd name="connsiteY78" fmla="*/ 546469 h 838042"/>
                  <a:gd name="connsiteX79" fmla="*/ 336257 w 1033465"/>
                  <a:gd name="connsiteY79" fmla="*/ 552184 h 838042"/>
                  <a:gd name="connsiteX80" fmla="*/ 341972 w 1033465"/>
                  <a:gd name="connsiteY80" fmla="*/ 554089 h 838042"/>
                  <a:gd name="connsiteX81" fmla="*/ 353402 w 1033465"/>
                  <a:gd name="connsiteY81" fmla="*/ 561709 h 838042"/>
                  <a:gd name="connsiteX82" fmla="*/ 359117 w 1033465"/>
                  <a:gd name="connsiteY82" fmla="*/ 565519 h 838042"/>
                  <a:gd name="connsiteX83" fmla="*/ 362927 w 1033465"/>
                  <a:gd name="connsiteY83" fmla="*/ 571234 h 838042"/>
                  <a:gd name="connsiteX84" fmla="*/ 368642 w 1033465"/>
                  <a:gd name="connsiteY84" fmla="*/ 582664 h 838042"/>
                  <a:gd name="connsiteX85" fmla="*/ 364832 w 1033465"/>
                  <a:gd name="connsiteY85" fmla="*/ 609334 h 838042"/>
                  <a:gd name="connsiteX86" fmla="*/ 361022 w 1033465"/>
                  <a:gd name="connsiteY86" fmla="*/ 615049 h 838042"/>
                  <a:gd name="connsiteX87" fmla="*/ 359117 w 1033465"/>
                  <a:gd name="connsiteY87" fmla="*/ 620764 h 838042"/>
                  <a:gd name="connsiteX88" fmla="*/ 355307 w 1033465"/>
                  <a:gd name="connsiteY88" fmla="*/ 626479 h 838042"/>
                  <a:gd name="connsiteX89" fmla="*/ 353402 w 1033465"/>
                  <a:gd name="connsiteY89" fmla="*/ 632194 h 838042"/>
                  <a:gd name="connsiteX90" fmla="*/ 349592 w 1033465"/>
                  <a:gd name="connsiteY90" fmla="*/ 637909 h 838042"/>
                  <a:gd name="connsiteX91" fmla="*/ 332447 w 1033465"/>
                  <a:gd name="connsiteY91" fmla="*/ 704584 h 838042"/>
                  <a:gd name="connsiteX92" fmla="*/ 330542 w 1033465"/>
                  <a:gd name="connsiteY92" fmla="*/ 756019 h 838042"/>
                  <a:gd name="connsiteX93" fmla="*/ 332447 w 1033465"/>
                  <a:gd name="connsiteY93" fmla="*/ 780784 h 838042"/>
                  <a:gd name="connsiteX94" fmla="*/ 334352 w 1033465"/>
                  <a:gd name="connsiteY94" fmla="*/ 786499 h 838042"/>
                  <a:gd name="connsiteX95" fmla="*/ 338162 w 1033465"/>
                  <a:gd name="connsiteY95" fmla="*/ 790309 h 838042"/>
                  <a:gd name="connsiteX96" fmla="*/ 366737 w 1033465"/>
                  <a:gd name="connsiteY96" fmla="*/ 836029 h 838042"/>
                  <a:gd name="connsiteX97" fmla="*/ 389597 w 1033465"/>
                  <a:gd name="connsiteY97" fmla="*/ 837934 h 838042"/>
                  <a:gd name="connsiteX98" fmla="*/ 397407 w 1033465"/>
                  <a:gd name="connsiteY98" fmla="*/ 833530 h 838042"/>
                  <a:gd name="connsiteX99" fmla="*/ 402932 w 1033465"/>
                  <a:gd name="connsiteY99" fmla="*/ 784594 h 838042"/>
                  <a:gd name="connsiteX100" fmla="*/ 406742 w 1033465"/>
                  <a:gd name="connsiteY100" fmla="*/ 727444 h 838042"/>
                  <a:gd name="connsiteX101" fmla="*/ 423887 w 1033465"/>
                  <a:gd name="connsiteY101" fmla="*/ 672199 h 838042"/>
                  <a:gd name="connsiteX102" fmla="*/ 429602 w 1033465"/>
                  <a:gd name="connsiteY102" fmla="*/ 658864 h 838042"/>
                  <a:gd name="connsiteX103" fmla="*/ 444084 w 1033465"/>
                  <a:gd name="connsiteY103" fmla="*/ 626947 h 838042"/>
                  <a:gd name="connsiteX104" fmla="*/ 464289 w 1033465"/>
                  <a:gd name="connsiteY104" fmla="*/ 600072 h 838042"/>
                  <a:gd name="connsiteX105" fmla="*/ 523510 w 1033465"/>
                  <a:gd name="connsiteY105" fmla="*/ 565123 h 838042"/>
                  <a:gd name="connsiteX106" fmla="*/ 599348 w 1033465"/>
                  <a:gd name="connsiteY106" fmla="*/ 550915 h 838042"/>
                  <a:gd name="connsiteX107" fmla="*/ 707801 w 1033465"/>
                  <a:gd name="connsiteY107" fmla="*/ 612819 h 838042"/>
                  <a:gd name="connsiteX108" fmla="*/ 780122 w 1033465"/>
                  <a:gd name="connsiteY108" fmla="*/ 656959 h 838042"/>
                  <a:gd name="connsiteX109" fmla="*/ 804887 w 1033465"/>
                  <a:gd name="connsiteY109" fmla="*/ 632194 h 838042"/>
                  <a:gd name="connsiteX110" fmla="*/ 801077 w 1033465"/>
                  <a:gd name="connsiteY110" fmla="*/ 601714 h 838042"/>
                  <a:gd name="connsiteX111" fmla="*/ 762796 w 1033465"/>
                  <a:gd name="connsiteY111" fmla="*/ 562523 h 838042"/>
                  <a:gd name="connsiteX112" fmla="*/ 650582 w 1033465"/>
                  <a:gd name="connsiteY112" fmla="*/ 479794 h 838042"/>
                  <a:gd name="connsiteX113" fmla="*/ 646772 w 1033465"/>
                  <a:gd name="connsiteY113" fmla="*/ 462649 h 838042"/>
                  <a:gd name="connsiteX114" fmla="*/ 658202 w 1033465"/>
                  <a:gd name="connsiteY114" fmla="*/ 426454 h 838042"/>
                  <a:gd name="connsiteX115" fmla="*/ 726782 w 1033465"/>
                  <a:gd name="connsiteY115" fmla="*/ 405499 h 838042"/>
                  <a:gd name="connsiteX116" fmla="*/ 813738 w 1033465"/>
                  <a:gd name="connsiteY116" fmla="*/ 406906 h 838042"/>
                  <a:gd name="connsiteX117" fmla="*/ 906231 w 1033465"/>
                  <a:gd name="connsiteY117" fmla="*/ 417646 h 838042"/>
                  <a:gd name="connsiteX118" fmla="*/ 1002290 w 1033465"/>
                  <a:gd name="connsiteY118" fmla="*/ 426835 h 838042"/>
                  <a:gd name="connsiteX119" fmla="*/ 1032449 w 1033465"/>
                  <a:gd name="connsiteY119" fmla="*/ 402711 h 838042"/>
                  <a:gd name="connsiteX120" fmla="*/ 1020514 w 1033465"/>
                  <a:gd name="connsiteY120" fmla="*/ 377797 h 838042"/>
                  <a:gd name="connsiteX121" fmla="*/ 964889 w 1033465"/>
                  <a:gd name="connsiteY121" fmla="*/ 358029 h 838042"/>
                  <a:gd name="connsiteX122" fmla="*/ 827747 w 1033465"/>
                  <a:gd name="connsiteY122" fmla="*/ 357874 h 838042"/>
                  <a:gd name="connsiteX123" fmla="*/ 755811 w 1033465"/>
                  <a:gd name="connsiteY123" fmla="*/ 361702 h 838042"/>
                  <a:gd name="connsiteX124" fmla="*/ 671537 w 1033465"/>
                  <a:gd name="connsiteY124" fmla="*/ 369304 h 838042"/>
                  <a:gd name="connsiteX125" fmla="*/ 644867 w 1033465"/>
                  <a:gd name="connsiteY125" fmla="*/ 338824 h 838042"/>
                  <a:gd name="connsiteX126" fmla="*/ 676403 w 1033465"/>
                  <a:gd name="connsiteY126" fmla="*/ 304962 h 838042"/>
                  <a:gd name="connsiteX127" fmla="*/ 707732 w 1033465"/>
                  <a:gd name="connsiteY127" fmla="*/ 283579 h 838042"/>
                  <a:gd name="connsiteX128" fmla="*/ 743927 w 1033465"/>
                  <a:gd name="connsiteY128" fmla="*/ 251194 h 838042"/>
                  <a:gd name="connsiteX129" fmla="*/ 783019 w 1033465"/>
                  <a:gd name="connsiteY129" fmla="*/ 213846 h 838042"/>
                  <a:gd name="connsiteX130" fmla="*/ 746401 w 1033465"/>
                  <a:gd name="connsiteY130" fmla="*/ 201789 h 838042"/>
                  <a:gd name="connsiteX131" fmla="*/ 694397 w 1033465"/>
                  <a:gd name="connsiteY131" fmla="*/ 226429 h 838042"/>
                  <a:gd name="connsiteX132" fmla="*/ 656678 w 1033465"/>
                  <a:gd name="connsiteY132" fmla="*/ 257626 h 838042"/>
                  <a:gd name="connsiteX133" fmla="*/ 616001 w 1033465"/>
                  <a:gd name="connsiteY133" fmla="*/ 286712 h 838042"/>
                  <a:gd name="connsiteX134" fmla="*/ 564857 w 1033465"/>
                  <a:gd name="connsiteY134" fmla="*/ 287389 h 838042"/>
                  <a:gd name="connsiteX135" fmla="*/ 530567 w 1033465"/>
                  <a:gd name="connsiteY135" fmla="*/ 274054 h 838042"/>
                  <a:gd name="connsiteX136" fmla="*/ 507707 w 1033465"/>
                  <a:gd name="connsiteY136" fmla="*/ 235954 h 838042"/>
                  <a:gd name="connsiteX137" fmla="*/ 509612 w 1033465"/>
                  <a:gd name="connsiteY137" fmla="*/ 171184 h 838042"/>
                  <a:gd name="connsiteX138" fmla="*/ 508314 w 1033465"/>
                  <a:gd name="connsiteY138" fmla="*/ 73485 h 838042"/>
                  <a:gd name="connsiteX139" fmla="*/ 454116 w 1033465"/>
                  <a:gd name="connsiteY139" fmla="*/ 11248 h 838042"/>
                  <a:gd name="connsiteX140" fmla="*/ 442470 w 1033465"/>
                  <a:gd name="connsiteY140" fmla="*/ 75864 h 838042"/>
                  <a:gd name="connsiteX141" fmla="*/ 434509 w 1033465"/>
                  <a:gd name="connsiteY141" fmla="*/ 135537 h 838042"/>
                  <a:gd name="connsiteX142" fmla="*/ 436054 w 1033465"/>
                  <a:gd name="connsiteY142"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9117 w 1033465"/>
                  <a:gd name="connsiteY3" fmla="*/ 266434 h 838042"/>
                  <a:gd name="connsiteX4" fmla="*/ 330542 w 1033465"/>
                  <a:gd name="connsiteY4" fmla="*/ 283579 h 838042"/>
                  <a:gd name="connsiteX5" fmla="*/ 315302 w 1033465"/>
                  <a:gd name="connsiteY5" fmla="*/ 289294 h 838042"/>
                  <a:gd name="connsiteX6" fmla="*/ 267677 w 1033465"/>
                  <a:gd name="connsiteY6" fmla="*/ 285484 h 838042"/>
                  <a:gd name="connsiteX7" fmla="*/ 256247 w 1033465"/>
                  <a:gd name="connsiteY7" fmla="*/ 281674 h 838042"/>
                  <a:gd name="connsiteX8" fmla="*/ 244817 w 1033465"/>
                  <a:gd name="connsiteY8" fmla="*/ 277864 h 838042"/>
                  <a:gd name="connsiteX9" fmla="*/ 239102 w 1033465"/>
                  <a:gd name="connsiteY9" fmla="*/ 275959 h 838042"/>
                  <a:gd name="connsiteX10" fmla="*/ 233387 w 1033465"/>
                  <a:gd name="connsiteY10" fmla="*/ 274054 h 838042"/>
                  <a:gd name="connsiteX11" fmla="*/ 221957 w 1033465"/>
                  <a:gd name="connsiteY11" fmla="*/ 272149 h 838042"/>
                  <a:gd name="connsiteX12" fmla="*/ 216242 w 1033465"/>
                  <a:gd name="connsiteY12" fmla="*/ 270244 h 838042"/>
                  <a:gd name="connsiteX13" fmla="*/ 208622 w 1033465"/>
                  <a:gd name="connsiteY13" fmla="*/ 268339 h 838042"/>
                  <a:gd name="connsiteX14" fmla="*/ 197192 w 1033465"/>
                  <a:gd name="connsiteY14" fmla="*/ 264529 h 838042"/>
                  <a:gd name="connsiteX15" fmla="*/ 191477 w 1033465"/>
                  <a:gd name="connsiteY15" fmla="*/ 262624 h 838042"/>
                  <a:gd name="connsiteX16" fmla="*/ 183857 w 1033465"/>
                  <a:gd name="connsiteY16" fmla="*/ 260719 h 838042"/>
                  <a:gd name="connsiteX17" fmla="*/ 172427 w 1033465"/>
                  <a:gd name="connsiteY17" fmla="*/ 255004 h 838042"/>
                  <a:gd name="connsiteX18" fmla="*/ 166712 w 1033465"/>
                  <a:gd name="connsiteY18" fmla="*/ 251194 h 838042"/>
                  <a:gd name="connsiteX19" fmla="*/ 159092 w 1033465"/>
                  <a:gd name="connsiteY19" fmla="*/ 239764 h 838042"/>
                  <a:gd name="connsiteX20" fmla="*/ 147662 w 1033465"/>
                  <a:gd name="connsiteY20" fmla="*/ 235954 h 838042"/>
                  <a:gd name="connsiteX21" fmla="*/ 141947 w 1033465"/>
                  <a:gd name="connsiteY21" fmla="*/ 232144 h 838042"/>
                  <a:gd name="connsiteX22" fmla="*/ 136232 w 1033465"/>
                  <a:gd name="connsiteY22" fmla="*/ 230239 h 838042"/>
                  <a:gd name="connsiteX23" fmla="*/ 119087 w 1033465"/>
                  <a:gd name="connsiteY23" fmla="*/ 226429 h 838042"/>
                  <a:gd name="connsiteX24" fmla="*/ 113372 w 1033465"/>
                  <a:gd name="connsiteY24" fmla="*/ 220714 h 838042"/>
                  <a:gd name="connsiteX25" fmla="*/ 103847 w 1033465"/>
                  <a:gd name="connsiteY25" fmla="*/ 203569 h 838042"/>
                  <a:gd name="connsiteX26" fmla="*/ 86702 w 1033465"/>
                  <a:gd name="connsiteY26" fmla="*/ 195949 h 838042"/>
                  <a:gd name="connsiteX27" fmla="*/ 80987 w 1033465"/>
                  <a:gd name="connsiteY27" fmla="*/ 194044 h 838042"/>
                  <a:gd name="connsiteX28" fmla="*/ 61937 w 1033465"/>
                  <a:gd name="connsiteY28" fmla="*/ 197854 h 838042"/>
                  <a:gd name="connsiteX29" fmla="*/ 56222 w 1033465"/>
                  <a:gd name="connsiteY29" fmla="*/ 201664 h 838042"/>
                  <a:gd name="connsiteX30" fmla="*/ 52412 w 1033465"/>
                  <a:gd name="connsiteY30" fmla="*/ 207379 h 838042"/>
                  <a:gd name="connsiteX31" fmla="*/ 48602 w 1033465"/>
                  <a:gd name="connsiteY31" fmla="*/ 218809 h 838042"/>
                  <a:gd name="connsiteX32" fmla="*/ 52412 w 1033465"/>
                  <a:gd name="connsiteY32" fmla="*/ 256909 h 838042"/>
                  <a:gd name="connsiteX33" fmla="*/ 56222 w 1033465"/>
                  <a:gd name="connsiteY33" fmla="*/ 262624 h 838042"/>
                  <a:gd name="connsiteX34" fmla="*/ 61937 w 1033465"/>
                  <a:gd name="connsiteY34" fmla="*/ 266434 h 838042"/>
                  <a:gd name="connsiteX35" fmla="*/ 65747 w 1033465"/>
                  <a:gd name="connsiteY35" fmla="*/ 272149 h 838042"/>
                  <a:gd name="connsiteX36" fmla="*/ 82892 w 1033465"/>
                  <a:gd name="connsiteY36" fmla="*/ 281674 h 838042"/>
                  <a:gd name="connsiteX37" fmla="*/ 105752 w 1033465"/>
                  <a:gd name="connsiteY37" fmla="*/ 283579 h 838042"/>
                  <a:gd name="connsiteX38" fmla="*/ 126707 w 1033465"/>
                  <a:gd name="connsiteY38" fmla="*/ 289294 h 838042"/>
                  <a:gd name="connsiteX39" fmla="*/ 132422 w 1033465"/>
                  <a:gd name="connsiteY39" fmla="*/ 291199 h 838042"/>
                  <a:gd name="connsiteX40" fmla="*/ 138137 w 1033465"/>
                  <a:gd name="connsiteY40" fmla="*/ 296914 h 838042"/>
                  <a:gd name="connsiteX41" fmla="*/ 145757 w 1033465"/>
                  <a:gd name="connsiteY41" fmla="*/ 298819 h 838042"/>
                  <a:gd name="connsiteX42" fmla="*/ 168617 w 1033465"/>
                  <a:gd name="connsiteY42" fmla="*/ 302629 h 838042"/>
                  <a:gd name="connsiteX43" fmla="*/ 193382 w 1033465"/>
                  <a:gd name="connsiteY43" fmla="*/ 308344 h 838042"/>
                  <a:gd name="connsiteX44" fmla="*/ 210527 w 1033465"/>
                  <a:gd name="connsiteY44" fmla="*/ 314059 h 838042"/>
                  <a:gd name="connsiteX45" fmla="*/ 216242 w 1033465"/>
                  <a:gd name="connsiteY45" fmla="*/ 315964 h 838042"/>
                  <a:gd name="connsiteX46" fmla="*/ 231482 w 1033465"/>
                  <a:gd name="connsiteY46" fmla="*/ 319774 h 838042"/>
                  <a:gd name="connsiteX47" fmla="*/ 250532 w 1033465"/>
                  <a:gd name="connsiteY47" fmla="*/ 325489 h 838042"/>
                  <a:gd name="connsiteX48" fmla="*/ 256247 w 1033465"/>
                  <a:gd name="connsiteY48" fmla="*/ 329299 h 838042"/>
                  <a:gd name="connsiteX49" fmla="*/ 269582 w 1033465"/>
                  <a:gd name="connsiteY49" fmla="*/ 344539 h 838042"/>
                  <a:gd name="connsiteX50" fmla="*/ 275297 w 1033465"/>
                  <a:gd name="connsiteY50" fmla="*/ 363589 h 838042"/>
                  <a:gd name="connsiteX51" fmla="*/ 277202 w 1033465"/>
                  <a:gd name="connsiteY51" fmla="*/ 369304 h 838042"/>
                  <a:gd name="connsiteX52" fmla="*/ 279107 w 1033465"/>
                  <a:gd name="connsiteY52" fmla="*/ 375019 h 838042"/>
                  <a:gd name="connsiteX53" fmla="*/ 281012 w 1033465"/>
                  <a:gd name="connsiteY53" fmla="*/ 399784 h 838042"/>
                  <a:gd name="connsiteX54" fmla="*/ 282917 w 1033465"/>
                  <a:gd name="connsiteY54" fmla="*/ 405499 h 838042"/>
                  <a:gd name="connsiteX55" fmla="*/ 281012 w 1033465"/>
                  <a:gd name="connsiteY55" fmla="*/ 424549 h 838042"/>
                  <a:gd name="connsiteX56" fmla="*/ 279107 w 1033465"/>
                  <a:gd name="connsiteY56" fmla="*/ 434074 h 838042"/>
                  <a:gd name="connsiteX57" fmla="*/ 265772 w 1033465"/>
                  <a:gd name="connsiteY57" fmla="*/ 447409 h 838042"/>
                  <a:gd name="connsiteX58" fmla="*/ 254342 w 1033465"/>
                  <a:gd name="connsiteY58" fmla="*/ 455029 h 838042"/>
                  <a:gd name="connsiteX59" fmla="*/ 242912 w 1033465"/>
                  <a:gd name="connsiteY59" fmla="*/ 458839 h 838042"/>
                  <a:gd name="connsiteX60" fmla="*/ 128612 w 1033465"/>
                  <a:gd name="connsiteY60" fmla="*/ 458839 h 838042"/>
                  <a:gd name="connsiteX61" fmla="*/ 122897 w 1033465"/>
                  <a:gd name="connsiteY61" fmla="*/ 460744 h 838042"/>
                  <a:gd name="connsiteX62" fmla="*/ 107657 w 1033465"/>
                  <a:gd name="connsiteY62" fmla="*/ 462649 h 838042"/>
                  <a:gd name="connsiteX63" fmla="*/ 90512 w 1033465"/>
                  <a:gd name="connsiteY63" fmla="*/ 468364 h 838042"/>
                  <a:gd name="connsiteX64" fmla="*/ 84797 w 1033465"/>
                  <a:gd name="connsiteY64" fmla="*/ 470269 h 838042"/>
                  <a:gd name="connsiteX65" fmla="*/ 79082 w 1033465"/>
                  <a:gd name="connsiteY65" fmla="*/ 474079 h 838042"/>
                  <a:gd name="connsiteX66" fmla="*/ 67652 w 1033465"/>
                  <a:gd name="connsiteY66" fmla="*/ 475984 h 838042"/>
                  <a:gd name="connsiteX67" fmla="*/ 29552 w 1033465"/>
                  <a:gd name="connsiteY67" fmla="*/ 477889 h 838042"/>
                  <a:gd name="connsiteX68" fmla="*/ 18122 w 1033465"/>
                  <a:gd name="connsiteY68" fmla="*/ 483604 h 838042"/>
                  <a:gd name="connsiteX69" fmla="*/ 8597 w 1033465"/>
                  <a:gd name="connsiteY69" fmla="*/ 493129 h 838042"/>
                  <a:gd name="connsiteX70" fmla="*/ 6692 w 1033465"/>
                  <a:gd name="connsiteY70" fmla="*/ 498844 h 838042"/>
                  <a:gd name="connsiteX71" fmla="*/ 2882 w 1033465"/>
                  <a:gd name="connsiteY71" fmla="*/ 504559 h 838042"/>
                  <a:gd name="connsiteX72" fmla="*/ 14312 w 1033465"/>
                  <a:gd name="connsiteY72" fmla="*/ 540754 h 838042"/>
                  <a:gd name="connsiteX73" fmla="*/ 147662 w 1033465"/>
                  <a:gd name="connsiteY73" fmla="*/ 540754 h 838042"/>
                  <a:gd name="connsiteX74" fmla="*/ 155282 w 1033465"/>
                  <a:gd name="connsiteY74" fmla="*/ 538849 h 838042"/>
                  <a:gd name="connsiteX75" fmla="*/ 305777 w 1033465"/>
                  <a:gd name="connsiteY75" fmla="*/ 533134 h 838042"/>
                  <a:gd name="connsiteX76" fmla="*/ 321017 w 1033465"/>
                  <a:gd name="connsiteY76" fmla="*/ 540754 h 838042"/>
                  <a:gd name="connsiteX77" fmla="*/ 332447 w 1033465"/>
                  <a:gd name="connsiteY77" fmla="*/ 546469 h 838042"/>
                  <a:gd name="connsiteX78" fmla="*/ 336257 w 1033465"/>
                  <a:gd name="connsiteY78" fmla="*/ 552184 h 838042"/>
                  <a:gd name="connsiteX79" fmla="*/ 341972 w 1033465"/>
                  <a:gd name="connsiteY79" fmla="*/ 554089 h 838042"/>
                  <a:gd name="connsiteX80" fmla="*/ 353402 w 1033465"/>
                  <a:gd name="connsiteY80" fmla="*/ 561709 h 838042"/>
                  <a:gd name="connsiteX81" fmla="*/ 359117 w 1033465"/>
                  <a:gd name="connsiteY81" fmla="*/ 565519 h 838042"/>
                  <a:gd name="connsiteX82" fmla="*/ 362927 w 1033465"/>
                  <a:gd name="connsiteY82" fmla="*/ 571234 h 838042"/>
                  <a:gd name="connsiteX83" fmla="*/ 368642 w 1033465"/>
                  <a:gd name="connsiteY83" fmla="*/ 582664 h 838042"/>
                  <a:gd name="connsiteX84" fmla="*/ 364832 w 1033465"/>
                  <a:gd name="connsiteY84" fmla="*/ 609334 h 838042"/>
                  <a:gd name="connsiteX85" fmla="*/ 361022 w 1033465"/>
                  <a:gd name="connsiteY85" fmla="*/ 615049 h 838042"/>
                  <a:gd name="connsiteX86" fmla="*/ 359117 w 1033465"/>
                  <a:gd name="connsiteY86" fmla="*/ 620764 h 838042"/>
                  <a:gd name="connsiteX87" fmla="*/ 355307 w 1033465"/>
                  <a:gd name="connsiteY87" fmla="*/ 626479 h 838042"/>
                  <a:gd name="connsiteX88" fmla="*/ 353402 w 1033465"/>
                  <a:gd name="connsiteY88" fmla="*/ 632194 h 838042"/>
                  <a:gd name="connsiteX89" fmla="*/ 349592 w 1033465"/>
                  <a:gd name="connsiteY89" fmla="*/ 637909 h 838042"/>
                  <a:gd name="connsiteX90" fmla="*/ 332447 w 1033465"/>
                  <a:gd name="connsiteY90" fmla="*/ 704584 h 838042"/>
                  <a:gd name="connsiteX91" fmla="*/ 330542 w 1033465"/>
                  <a:gd name="connsiteY91" fmla="*/ 756019 h 838042"/>
                  <a:gd name="connsiteX92" fmla="*/ 332447 w 1033465"/>
                  <a:gd name="connsiteY92" fmla="*/ 780784 h 838042"/>
                  <a:gd name="connsiteX93" fmla="*/ 334352 w 1033465"/>
                  <a:gd name="connsiteY93" fmla="*/ 786499 h 838042"/>
                  <a:gd name="connsiteX94" fmla="*/ 338162 w 1033465"/>
                  <a:gd name="connsiteY94" fmla="*/ 790309 h 838042"/>
                  <a:gd name="connsiteX95" fmla="*/ 366737 w 1033465"/>
                  <a:gd name="connsiteY95" fmla="*/ 836029 h 838042"/>
                  <a:gd name="connsiteX96" fmla="*/ 389597 w 1033465"/>
                  <a:gd name="connsiteY96" fmla="*/ 837934 h 838042"/>
                  <a:gd name="connsiteX97" fmla="*/ 397407 w 1033465"/>
                  <a:gd name="connsiteY97" fmla="*/ 833530 h 838042"/>
                  <a:gd name="connsiteX98" fmla="*/ 402932 w 1033465"/>
                  <a:gd name="connsiteY98" fmla="*/ 784594 h 838042"/>
                  <a:gd name="connsiteX99" fmla="*/ 406742 w 1033465"/>
                  <a:gd name="connsiteY99" fmla="*/ 727444 h 838042"/>
                  <a:gd name="connsiteX100" fmla="*/ 423887 w 1033465"/>
                  <a:gd name="connsiteY100" fmla="*/ 672199 h 838042"/>
                  <a:gd name="connsiteX101" fmla="*/ 429602 w 1033465"/>
                  <a:gd name="connsiteY101" fmla="*/ 658864 h 838042"/>
                  <a:gd name="connsiteX102" fmla="*/ 444084 w 1033465"/>
                  <a:gd name="connsiteY102" fmla="*/ 626947 h 838042"/>
                  <a:gd name="connsiteX103" fmla="*/ 464289 w 1033465"/>
                  <a:gd name="connsiteY103" fmla="*/ 600072 h 838042"/>
                  <a:gd name="connsiteX104" fmla="*/ 523510 w 1033465"/>
                  <a:gd name="connsiteY104" fmla="*/ 565123 h 838042"/>
                  <a:gd name="connsiteX105" fmla="*/ 599348 w 1033465"/>
                  <a:gd name="connsiteY105" fmla="*/ 550915 h 838042"/>
                  <a:gd name="connsiteX106" fmla="*/ 707801 w 1033465"/>
                  <a:gd name="connsiteY106" fmla="*/ 612819 h 838042"/>
                  <a:gd name="connsiteX107" fmla="*/ 780122 w 1033465"/>
                  <a:gd name="connsiteY107" fmla="*/ 656959 h 838042"/>
                  <a:gd name="connsiteX108" fmla="*/ 804887 w 1033465"/>
                  <a:gd name="connsiteY108" fmla="*/ 632194 h 838042"/>
                  <a:gd name="connsiteX109" fmla="*/ 801077 w 1033465"/>
                  <a:gd name="connsiteY109" fmla="*/ 601714 h 838042"/>
                  <a:gd name="connsiteX110" fmla="*/ 762796 w 1033465"/>
                  <a:gd name="connsiteY110" fmla="*/ 562523 h 838042"/>
                  <a:gd name="connsiteX111" fmla="*/ 650582 w 1033465"/>
                  <a:gd name="connsiteY111" fmla="*/ 479794 h 838042"/>
                  <a:gd name="connsiteX112" fmla="*/ 646772 w 1033465"/>
                  <a:gd name="connsiteY112" fmla="*/ 462649 h 838042"/>
                  <a:gd name="connsiteX113" fmla="*/ 658202 w 1033465"/>
                  <a:gd name="connsiteY113" fmla="*/ 426454 h 838042"/>
                  <a:gd name="connsiteX114" fmla="*/ 726782 w 1033465"/>
                  <a:gd name="connsiteY114" fmla="*/ 405499 h 838042"/>
                  <a:gd name="connsiteX115" fmla="*/ 813738 w 1033465"/>
                  <a:gd name="connsiteY115" fmla="*/ 406906 h 838042"/>
                  <a:gd name="connsiteX116" fmla="*/ 906231 w 1033465"/>
                  <a:gd name="connsiteY116" fmla="*/ 417646 h 838042"/>
                  <a:gd name="connsiteX117" fmla="*/ 1002290 w 1033465"/>
                  <a:gd name="connsiteY117" fmla="*/ 426835 h 838042"/>
                  <a:gd name="connsiteX118" fmla="*/ 1032449 w 1033465"/>
                  <a:gd name="connsiteY118" fmla="*/ 402711 h 838042"/>
                  <a:gd name="connsiteX119" fmla="*/ 1020514 w 1033465"/>
                  <a:gd name="connsiteY119" fmla="*/ 377797 h 838042"/>
                  <a:gd name="connsiteX120" fmla="*/ 964889 w 1033465"/>
                  <a:gd name="connsiteY120" fmla="*/ 358029 h 838042"/>
                  <a:gd name="connsiteX121" fmla="*/ 827747 w 1033465"/>
                  <a:gd name="connsiteY121" fmla="*/ 357874 h 838042"/>
                  <a:gd name="connsiteX122" fmla="*/ 755811 w 1033465"/>
                  <a:gd name="connsiteY122" fmla="*/ 361702 h 838042"/>
                  <a:gd name="connsiteX123" fmla="*/ 671537 w 1033465"/>
                  <a:gd name="connsiteY123" fmla="*/ 369304 h 838042"/>
                  <a:gd name="connsiteX124" fmla="*/ 644867 w 1033465"/>
                  <a:gd name="connsiteY124" fmla="*/ 338824 h 838042"/>
                  <a:gd name="connsiteX125" fmla="*/ 676403 w 1033465"/>
                  <a:gd name="connsiteY125" fmla="*/ 304962 h 838042"/>
                  <a:gd name="connsiteX126" fmla="*/ 707732 w 1033465"/>
                  <a:gd name="connsiteY126" fmla="*/ 283579 h 838042"/>
                  <a:gd name="connsiteX127" fmla="*/ 743927 w 1033465"/>
                  <a:gd name="connsiteY127" fmla="*/ 251194 h 838042"/>
                  <a:gd name="connsiteX128" fmla="*/ 783019 w 1033465"/>
                  <a:gd name="connsiteY128" fmla="*/ 213846 h 838042"/>
                  <a:gd name="connsiteX129" fmla="*/ 746401 w 1033465"/>
                  <a:gd name="connsiteY129" fmla="*/ 201789 h 838042"/>
                  <a:gd name="connsiteX130" fmla="*/ 694397 w 1033465"/>
                  <a:gd name="connsiteY130" fmla="*/ 226429 h 838042"/>
                  <a:gd name="connsiteX131" fmla="*/ 656678 w 1033465"/>
                  <a:gd name="connsiteY131" fmla="*/ 257626 h 838042"/>
                  <a:gd name="connsiteX132" fmla="*/ 616001 w 1033465"/>
                  <a:gd name="connsiteY132" fmla="*/ 286712 h 838042"/>
                  <a:gd name="connsiteX133" fmla="*/ 564857 w 1033465"/>
                  <a:gd name="connsiteY133" fmla="*/ 287389 h 838042"/>
                  <a:gd name="connsiteX134" fmla="*/ 530567 w 1033465"/>
                  <a:gd name="connsiteY134" fmla="*/ 274054 h 838042"/>
                  <a:gd name="connsiteX135" fmla="*/ 507707 w 1033465"/>
                  <a:gd name="connsiteY135" fmla="*/ 235954 h 838042"/>
                  <a:gd name="connsiteX136" fmla="*/ 509612 w 1033465"/>
                  <a:gd name="connsiteY136" fmla="*/ 171184 h 838042"/>
                  <a:gd name="connsiteX137" fmla="*/ 508314 w 1033465"/>
                  <a:gd name="connsiteY137" fmla="*/ 73485 h 838042"/>
                  <a:gd name="connsiteX138" fmla="*/ 454116 w 1033465"/>
                  <a:gd name="connsiteY138" fmla="*/ 11248 h 838042"/>
                  <a:gd name="connsiteX139" fmla="*/ 442470 w 1033465"/>
                  <a:gd name="connsiteY139" fmla="*/ 75864 h 838042"/>
                  <a:gd name="connsiteX140" fmla="*/ 434509 w 1033465"/>
                  <a:gd name="connsiteY140" fmla="*/ 135537 h 838042"/>
                  <a:gd name="connsiteX141" fmla="*/ 436054 w 1033465"/>
                  <a:gd name="connsiteY141"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9117 w 1033465"/>
                  <a:gd name="connsiteY3" fmla="*/ 266434 h 838042"/>
                  <a:gd name="connsiteX4" fmla="*/ 315302 w 1033465"/>
                  <a:gd name="connsiteY4" fmla="*/ 289294 h 838042"/>
                  <a:gd name="connsiteX5" fmla="*/ 267677 w 1033465"/>
                  <a:gd name="connsiteY5" fmla="*/ 285484 h 838042"/>
                  <a:gd name="connsiteX6" fmla="*/ 256247 w 1033465"/>
                  <a:gd name="connsiteY6" fmla="*/ 281674 h 838042"/>
                  <a:gd name="connsiteX7" fmla="*/ 244817 w 1033465"/>
                  <a:gd name="connsiteY7" fmla="*/ 277864 h 838042"/>
                  <a:gd name="connsiteX8" fmla="*/ 239102 w 1033465"/>
                  <a:gd name="connsiteY8" fmla="*/ 275959 h 838042"/>
                  <a:gd name="connsiteX9" fmla="*/ 233387 w 1033465"/>
                  <a:gd name="connsiteY9" fmla="*/ 274054 h 838042"/>
                  <a:gd name="connsiteX10" fmla="*/ 221957 w 1033465"/>
                  <a:gd name="connsiteY10" fmla="*/ 272149 h 838042"/>
                  <a:gd name="connsiteX11" fmla="*/ 216242 w 1033465"/>
                  <a:gd name="connsiteY11" fmla="*/ 270244 h 838042"/>
                  <a:gd name="connsiteX12" fmla="*/ 208622 w 1033465"/>
                  <a:gd name="connsiteY12" fmla="*/ 268339 h 838042"/>
                  <a:gd name="connsiteX13" fmla="*/ 197192 w 1033465"/>
                  <a:gd name="connsiteY13" fmla="*/ 264529 h 838042"/>
                  <a:gd name="connsiteX14" fmla="*/ 191477 w 1033465"/>
                  <a:gd name="connsiteY14" fmla="*/ 262624 h 838042"/>
                  <a:gd name="connsiteX15" fmla="*/ 183857 w 1033465"/>
                  <a:gd name="connsiteY15" fmla="*/ 260719 h 838042"/>
                  <a:gd name="connsiteX16" fmla="*/ 172427 w 1033465"/>
                  <a:gd name="connsiteY16" fmla="*/ 255004 h 838042"/>
                  <a:gd name="connsiteX17" fmla="*/ 166712 w 1033465"/>
                  <a:gd name="connsiteY17" fmla="*/ 251194 h 838042"/>
                  <a:gd name="connsiteX18" fmla="*/ 159092 w 1033465"/>
                  <a:gd name="connsiteY18" fmla="*/ 239764 h 838042"/>
                  <a:gd name="connsiteX19" fmla="*/ 147662 w 1033465"/>
                  <a:gd name="connsiteY19" fmla="*/ 235954 h 838042"/>
                  <a:gd name="connsiteX20" fmla="*/ 141947 w 1033465"/>
                  <a:gd name="connsiteY20" fmla="*/ 232144 h 838042"/>
                  <a:gd name="connsiteX21" fmla="*/ 136232 w 1033465"/>
                  <a:gd name="connsiteY21" fmla="*/ 230239 h 838042"/>
                  <a:gd name="connsiteX22" fmla="*/ 119087 w 1033465"/>
                  <a:gd name="connsiteY22" fmla="*/ 226429 h 838042"/>
                  <a:gd name="connsiteX23" fmla="*/ 113372 w 1033465"/>
                  <a:gd name="connsiteY23" fmla="*/ 220714 h 838042"/>
                  <a:gd name="connsiteX24" fmla="*/ 103847 w 1033465"/>
                  <a:gd name="connsiteY24" fmla="*/ 203569 h 838042"/>
                  <a:gd name="connsiteX25" fmla="*/ 86702 w 1033465"/>
                  <a:gd name="connsiteY25" fmla="*/ 195949 h 838042"/>
                  <a:gd name="connsiteX26" fmla="*/ 80987 w 1033465"/>
                  <a:gd name="connsiteY26" fmla="*/ 194044 h 838042"/>
                  <a:gd name="connsiteX27" fmla="*/ 61937 w 1033465"/>
                  <a:gd name="connsiteY27" fmla="*/ 197854 h 838042"/>
                  <a:gd name="connsiteX28" fmla="*/ 56222 w 1033465"/>
                  <a:gd name="connsiteY28" fmla="*/ 201664 h 838042"/>
                  <a:gd name="connsiteX29" fmla="*/ 52412 w 1033465"/>
                  <a:gd name="connsiteY29" fmla="*/ 207379 h 838042"/>
                  <a:gd name="connsiteX30" fmla="*/ 48602 w 1033465"/>
                  <a:gd name="connsiteY30" fmla="*/ 218809 h 838042"/>
                  <a:gd name="connsiteX31" fmla="*/ 52412 w 1033465"/>
                  <a:gd name="connsiteY31" fmla="*/ 256909 h 838042"/>
                  <a:gd name="connsiteX32" fmla="*/ 56222 w 1033465"/>
                  <a:gd name="connsiteY32" fmla="*/ 262624 h 838042"/>
                  <a:gd name="connsiteX33" fmla="*/ 61937 w 1033465"/>
                  <a:gd name="connsiteY33" fmla="*/ 266434 h 838042"/>
                  <a:gd name="connsiteX34" fmla="*/ 65747 w 1033465"/>
                  <a:gd name="connsiteY34" fmla="*/ 272149 h 838042"/>
                  <a:gd name="connsiteX35" fmla="*/ 82892 w 1033465"/>
                  <a:gd name="connsiteY35" fmla="*/ 281674 h 838042"/>
                  <a:gd name="connsiteX36" fmla="*/ 105752 w 1033465"/>
                  <a:gd name="connsiteY36" fmla="*/ 283579 h 838042"/>
                  <a:gd name="connsiteX37" fmla="*/ 126707 w 1033465"/>
                  <a:gd name="connsiteY37" fmla="*/ 289294 h 838042"/>
                  <a:gd name="connsiteX38" fmla="*/ 132422 w 1033465"/>
                  <a:gd name="connsiteY38" fmla="*/ 291199 h 838042"/>
                  <a:gd name="connsiteX39" fmla="*/ 138137 w 1033465"/>
                  <a:gd name="connsiteY39" fmla="*/ 296914 h 838042"/>
                  <a:gd name="connsiteX40" fmla="*/ 145757 w 1033465"/>
                  <a:gd name="connsiteY40" fmla="*/ 298819 h 838042"/>
                  <a:gd name="connsiteX41" fmla="*/ 168617 w 1033465"/>
                  <a:gd name="connsiteY41" fmla="*/ 302629 h 838042"/>
                  <a:gd name="connsiteX42" fmla="*/ 193382 w 1033465"/>
                  <a:gd name="connsiteY42" fmla="*/ 308344 h 838042"/>
                  <a:gd name="connsiteX43" fmla="*/ 210527 w 1033465"/>
                  <a:gd name="connsiteY43" fmla="*/ 314059 h 838042"/>
                  <a:gd name="connsiteX44" fmla="*/ 216242 w 1033465"/>
                  <a:gd name="connsiteY44" fmla="*/ 315964 h 838042"/>
                  <a:gd name="connsiteX45" fmla="*/ 231482 w 1033465"/>
                  <a:gd name="connsiteY45" fmla="*/ 319774 h 838042"/>
                  <a:gd name="connsiteX46" fmla="*/ 250532 w 1033465"/>
                  <a:gd name="connsiteY46" fmla="*/ 325489 h 838042"/>
                  <a:gd name="connsiteX47" fmla="*/ 256247 w 1033465"/>
                  <a:gd name="connsiteY47" fmla="*/ 329299 h 838042"/>
                  <a:gd name="connsiteX48" fmla="*/ 269582 w 1033465"/>
                  <a:gd name="connsiteY48" fmla="*/ 344539 h 838042"/>
                  <a:gd name="connsiteX49" fmla="*/ 275297 w 1033465"/>
                  <a:gd name="connsiteY49" fmla="*/ 363589 h 838042"/>
                  <a:gd name="connsiteX50" fmla="*/ 277202 w 1033465"/>
                  <a:gd name="connsiteY50" fmla="*/ 369304 h 838042"/>
                  <a:gd name="connsiteX51" fmla="*/ 279107 w 1033465"/>
                  <a:gd name="connsiteY51" fmla="*/ 375019 h 838042"/>
                  <a:gd name="connsiteX52" fmla="*/ 281012 w 1033465"/>
                  <a:gd name="connsiteY52" fmla="*/ 399784 h 838042"/>
                  <a:gd name="connsiteX53" fmla="*/ 282917 w 1033465"/>
                  <a:gd name="connsiteY53" fmla="*/ 405499 h 838042"/>
                  <a:gd name="connsiteX54" fmla="*/ 281012 w 1033465"/>
                  <a:gd name="connsiteY54" fmla="*/ 424549 h 838042"/>
                  <a:gd name="connsiteX55" fmla="*/ 279107 w 1033465"/>
                  <a:gd name="connsiteY55" fmla="*/ 434074 h 838042"/>
                  <a:gd name="connsiteX56" fmla="*/ 265772 w 1033465"/>
                  <a:gd name="connsiteY56" fmla="*/ 447409 h 838042"/>
                  <a:gd name="connsiteX57" fmla="*/ 254342 w 1033465"/>
                  <a:gd name="connsiteY57" fmla="*/ 455029 h 838042"/>
                  <a:gd name="connsiteX58" fmla="*/ 242912 w 1033465"/>
                  <a:gd name="connsiteY58" fmla="*/ 458839 h 838042"/>
                  <a:gd name="connsiteX59" fmla="*/ 128612 w 1033465"/>
                  <a:gd name="connsiteY59" fmla="*/ 458839 h 838042"/>
                  <a:gd name="connsiteX60" fmla="*/ 122897 w 1033465"/>
                  <a:gd name="connsiteY60" fmla="*/ 460744 h 838042"/>
                  <a:gd name="connsiteX61" fmla="*/ 107657 w 1033465"/>
                  <a:gd name="connsiteY61" fmla="*/ 462649 h 838042"/>
                  <a:gd name="connsiteX62" fmla="*/ 90512 w 1033465"/>
                  <a:gd name="connsiteY62" fmla="*/ 468364 h 838042"/>
                  <a:gd name="connsiteX63" fmla="*/ 84797 w 1033465"/>
                  <a:gd name="connsiteY63" fmla="*/ 470269 h 838042"/>
                  <a:gd name="connsiteX64" fmla="*/ 79082 w 1033465"/>
                  <a:gd name="connsiteY64" fmla="*/ 474079 h 838042"/>
                  <a:gd name="connsiteX65" fmla="*/ 67652 w 1033465"/>
                  <a:gd name="connsiteY65" fmla="*/ 475984 h 838042"/>
                  <a:gd name="connsiteX66" fmla="*/ 29552 w 1033465"/>
                  <a:gd name="connsiteY66" fmla="*/ 477889 h 838042"/>
                  <a:gd name="connsiteX67" fmla="*/ 18122 w 1033465"/>
                  <a:gd name="connsiteY67" fmla="*/ 483604 h 838042"/>
                  <a:gd name="connsiteX68" fmla="*/ 8597 w 1033465"/>
                  <a:gd name="connsiteY68" fmla="*/ 493129 h 838042"/>
                  <a:gd name="connsiteX69" fmla="*/ 6692 w 1033465"/>
                  <a:gd name="connsiteY69" fmla="*/ 498844 h 838042"/>
                  <a:gd name="connsiteX70" fmla="*/ 2882 w 1033465"/>
                  <a:gd name="connsiteY70" fmla="*/ 504559 h 838042"/>
                  <a:gd name="connsiteX71" fmla="*/ 14312 w 1033465"/>
                  <a:gd name="connsiteY71" fmla="*/ 540754 h 838042"/>
                  <a:gd name="connsiteX72" fmla="*/ 147662 w 1033465"/>
                  <a:gd name="connsiteY72" fmla="*/ 540754 h 838042"/>
                  <a:gd name="connsiteX73" fmla="*/ 155282 w 1033465"/>
                  <a:gd name="connsiteY73" fmla="*/ 538849 h 838042"/>
                  <a:gd name="connsiteX74" fmla="*/ 305777 w 1033465"/>
                  <a:gd name="connsiteY74" fmla="*/ 533134 h 838042"/>
                  <a:gd name="connsiteX75" fmla="*/ 321017 w 1033465"/>
                  <a:gd name="connsiteY75" fmla="*/ 540754 h 838042"/>
                  <a:gd name="connsiteX76" fmla="*/ 332447 w 1033465"/>
                  <a:gd name="connsiteY76" fmla="*/ 546469 h 838042"/>
                  <a:gd name="connsiteX77" fmla="*/ 336257 w 1033465"/>
                  <a:gd name="connsiteY77" fmla="*/ 552184 h 838042"/>
                  <a:gd name="connsiteX78" fmla="*/ 341972 w 1033465"/>
                  <a:gd name="connsiteY78" fmla="*/ 554089 h 838042"/>
                  <a:gd name="connsiteX79" fmla="*/ 353402 w 1033465"/>
                  <a:gd name="connsiteY79" fmla="*/ 561709 h 838042"/>
                  <a:gd name="connsiteX80" fmla="*/ 359117 w 1033465"/>
                  <a:gd name="connsiteY80" fmla="*/ 565519 h 838042"/>
                  <a:gd name="connsiteX81" fmla="*/ 362927 w 1033465"/>
                  <a:gd name="connsiteY81" fmla="*/ 571234 h 838042"/>
                  <a:gd name="connsiteX82" fmla="*/ 368642 w 1033465"/>
                  <a:gd name="connsiteY82" fmla="*/ 582664 h 838042"/>
                  <a:gd name="connsiteX83" fmla="*/ 364832 w 1033465"/>
                  <a:gd name="connsiteY83" fmla="*/ 609334 h 838042"/>
                  <a:gd name="connsiteX84" fmla="*/ 361022 w 1033465"/>
                  <a:gd name="connsiteY84" fmla="*/ 615049 h 838042"/>
                  <a:gd name="connsiteX85" fmla="*/ 359117 w 1033465"/>
                  <a:gd name="connsiteY85" fmla="*/ 620764 h 838042"/>
                  <a:gd name="connsiteX86" fmla="*/ 355307 w 1033465"/>
                  <a:gd name="connsiteY86" fmla="*/ 626479 h 838042"/>
                  <a:gd name="connsiteX87" fmla="*/ 353402 w 1033465"/>
                  <a:gd name="connsiteY87" fmla="*/ 632194 h 838042"/>
                  <a:gd name="connsiteX88" fmla="*/ 349592 w 1033465"/>
                  <a:gd name="connsiteY88" fmla="*/ 637909 h 838042"/>
                  <a:gd name="connsiteX89" fmla="*/ 332447 w 1033465"/>
                  <a:gd name="connsiteY89" fmla="*/ 704584 h 838042"/>
                  <a:gd name="connsiteX90" fmla="*/ 330542 w 1033465"/>
                  <a:gd name="connsiteY90" fmla="*/ 756019 h 838042"/>
                  <a:gd name="connsiteX91" fmla="*/ 332447 w 1033465"/>
                  <a:gd name="connsiteY91" fmla="*/ 780784 h 838042"/>
                  <a:gd name="connsiteX92" fmla="*/ 334352 w 1033465"/>
                  <a:gd name="connsiteY92" fmla="*/ 786499 h 838042"/>
                  <a:gd name="connsiteX93" fmla="*/ 338162 w 1033465"/>
                  <a:gd name="connsiteY93" fmla="*/ 790309 h 838042"/>
                  <a:gd name="connsiteX94" fmla="*/ 366737 w 1033465"/>
                  <a:gd name="connsiteY94" fmla="*/ 836029 h 838042"/>
                  <a:gd name="connsiteX95" fmla="*/ 389597 w 1033465"/>
                  <a:gd name="connsiteY95" fmla="*/ 837934 h 838042"/>
                  <a:gd name="connsiteX96" fmla="*/ 397407 w 1033465"/>
                  <a:gd name="connsiteY96" fmla="*/ 833530 h 838042"/>
                  <a:gd name="connsiteX97" fmla="*/ 402932 w 1033465"/>
                  <a:gd name="connsiteY97" fmla="*/ 784594 h 838042"/>
                  <a:gd name="connsiteX98" fmla="*/ 406742 w 1033465"/>
                  <a:gd name="connsiteY98" fmla="*/ 727444 h 838042"/>
                  <a:gd name="connsiteX99" fmla="*/ 423887 w 1033465"/>
                  <a:gd name="connsiteY99" fmla="*/ 672199 h 838042"/>
                  <a:gd name="connsiteX100" fmla="*/ 429602 w 1033465"/>
                  <a:gd name="connsiteY100" fmla="*/ 658864 h 838042"/>
                  <a:gd name="connsiteX101" fmla="*/ 444084 w 1033465"/>
                  <a:gd name="connsiteY101" fmla="*/ 626947 h 838042"/>
                  <a:gd name="connsiteX102" fmla="*/ 464289 w 1033465"/>
                  <a:gd name="connsiteY102" fmla="*/ 600072 h 838042"/>
                  <a:gd name="connsiteX103" fmla="*/ 523510 w 1033465"/>
                  <a:gd name="connsiteY103" fmla="*/ 565123 h 838042"/>
                  <a:gd name="connsiteX104" fmla="*/ 599348 w 1033465"/>
                  <a:gd name="connsiteY104" fmla="*/ 550915 h 838042"/>
                  <a:gd name="connsiteX105" fmla="*/ 707801 w 1033465"/>
                  <a:gd name="connsiteY105" fmla="*/ 612819 h 838042"/>
                  <a:gd name="connsiteX106" fmla="*/ 780122 w 1033465"/>
                  <a:gd name="connsiteY106" fmla="*/ 656959 h 838042"/>
                  <a:gd name="connsiteX107" fmla="*/ 804887 w 1033465"/>
                  <a:gd name="connsiteY107" fmla="*/ 632194 h 838042"/>
                  <a:gd name="connsiteX108" fmla="*/ 801077 w 1033465"/>
                  <a:gd name="connsiteY108" fmla="*/ 601714 h 838042"/>
                  <a:gd name="connsiteX109" fmla="*/ 762796 w 1033465"/>
                  <a:gd name="connsiteY109" fmla="*/ 562523 h 838042"/>
                  <a:gd name="connsiteX110" fmla="*/ 650582 w 1033465"/>
                  <a:gd name="connsiteY110" fmla="*/ 479794 h 838042"/>
                  <a:gd name="connsiteX111" fmla="*/ 646772 w 1033465"/>
                  <a:gd name="connsiteY111" fmla="*/ 462649 h 838042"/>
                  <a:gd name="connsiteX112" fmla="*/ 658202 w 1033465"/>
                  <a:gd name="connsiteY112" fmla="*/ 426454 h 838042"/>
                  <a:gd name="connsiteX113" fmla="*/ 726782 w 1033465"/>
                  <a:gd name="connsiteY113" fmla="*/ 405499 h 838042"/>
                  <a:gd name="connsiteX114" fmla="*/ 813738 w 1033465"/>
                  <a:gd name="connsiteY114" fmla="*/ 406906 h 838042"/>
                  <a:gd name="connsiteX115" fmla="*/ 906231 w 1033465"/>
                  <a:gd name="connsiteY115" fmla="*/ 417646 h 838042"/>
                  <a:gd name="connsiteX116" fmla="*/ 1002290 w 1033465"/>
                  <a:gd name="connsiteY116" fmla="*/ 426835 h 838042"/>
                  <a:gd name="connsiteX117" fmla="*/ 1032449 w 1033465"/>
                  <a:gd name="connsiteY117" fmla="*/ 402711 h 838042"/>
                  <a:gd name="connsiteX118" fmla="*/ 1020514 w 1033465"/>
                  <a:gd name="connsiteY118" fmla="*/ 377797 h 838042"/>
                  <a:gd name="connsiteX119" fmla="*/ 964889 w 1033465"/>
                  <a:gd name="connsiteY119" fmla="*/ 358029 h 838042"/>
                  <a:gd name="connsiteX120" fmla="*/ 827747 w 1033465"/>
                  <a:gd name="connsiteY120" fmla="*/ 357874 h 838042"/>
                  <a:gd name="connsiteX121" fmla="*/ 755811 w 1033465"/>
                  <a:gd name="connsiteY121" fmla="*/ 361702 h 838042"/>
                  <a:gd name="connsiteX122" fmla="*/ 671537 w 1033465"/>
                  <a:gd name="connsiteY122" fmla="*/ 369304 h 838042"/>
                  <a:gd name="connsiteX123" fmla="*/ 644867 w 1033465"/>
                  <a:gd name="connsiteY123" fmla="*/ 338824 h 838042"/>
                  <a:gd name="connsiteX124" fmla="*/ 676403 w 1033465"/>
                  <a:gd name="connsiteY124" fmla="*/ 304962 h 838042"/>
                  <a:gd name="connsiteX125" fmla="*/ 707732 w 1033465"/>
                  <a:gd name="connsiteY125" fmla="*/ 283579 h 838042"/>
                  <a:gd name="connsiteX126" fmla="*/ 743927 w 1033465"/>
                  <a:gd name="connsiteY126" fmla="*/ 251194 h 838042"/>
                  <a:gd name="connsiteX127" fmla="*/ 783019 w 1033465"/>
                  <a:gd name="connsiteY127" fmla="*/ 213846 h 838042"/>
                  <a:gd name="connsiteX128" fmla="*/ 746401 w 1033465"/>
                  <a:gd name="connsiteY128" fmla="*/ 201789 h 838042"/>
                  <a:gd name="connsiteX129" fmla="*/ 694397 w 1033465"/>
                  <a:gd name="connsiteY129" fmla="*/ 226429 h 838042"/>
                  <a:gd name="connsiteX130" fmla="*/ 656678 w 1033465"/>
                  <a:gd name="connsiteY130" fmla="*/ 257626 h 838042"/>
                  <a:gd name="connsiteX131" fmla="*/ 616001 w 1033465"/>
                  <a:gd name="connsiteY131" fmla="*/ 286712 h 838042"/>
                  <a:gd name="connsiteX132" fmla="*/ 564857 w 1033465"/>
                  <a:gd name="connsiteY132" fmla="*/ 287389 h 838042"/>
                  <a:gd name="connsiteX133" fmla="*/ 530567 w 1033465"/>
                  <a:gd name="connsiteY133" fmla="*/ 274054 h 838042"/>
                  <a:gd name="connsiteX134" fmla="*/ 507707 w 1033465"/>
                  <a:gd name="connsiteY134" fmla="*/ 235954 h 838042"/>
                  <a:gd name="connsiteX135" fmla="*/ 509612 w 1033465"/>
                  <a:gd name="connsiteY135" fmla="*/ 171184 h 838042"/>
                  <a:gd name="connsiteX136" fmla="*/ 508314 w 1033465"/>
                  <a:gd name="connsiteY136" fmla="*/ 73485 h 838042"/>
                  <a:gd name="connsiteX137" fmla="*/ 454116 w 1033465"/>
                  <a:gd name="connsiteY137" fmla="*/ 11248 h 838042"/>
                  <a:gd name="connsiteX138" fmla="*/ 442470 w 1033465"/>
                  <a:gd name="connsiteY138" fmla="*/ 75864 h 838042"/>
                  <a:gd name="connsiteX139" fmla="*/ 434509 w 1033465"/>
                  <a:gd name="connsiteY139" fmla="*/ 135537 h 838042"/>
                  <a:gd name="connsiteX140" fmla="*/ 436054 w 1033465"/>
                  <a:gd name="connsiteY140"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9117 w 1033465"/>
                  <a:gd name="connsiteY3" fmla="*/ 266434 h 838042"/>
                  <a:gd name="connsiteX4" fmla="*/ 315302 w 1033465"/>
                  <a:gd name="connsiteY4" fmla="*/ 289294 h 838042"/>
                  <a:gd name="connsiteX5" fmla="*/ 267677 w 1033465"/>
                  <a:gd name="connsiteY5" fmla="*/ 285484 h 838042"/>
                  <a:gd name="connsiteX6" fmla="*/ 256247 w 1033465"/>
                  <a:gd name="connsiteY6" fmla="*/ 281674 h 838042"/>
                  <a:gd name="connsiteX7" fmla="*/ 244817 w 1033465"/>
                  <a:gd name="connsiteY7" fmla="*/ 277864 h 838042"/>
                  <a:gd name="connsiteX8" fmla="*/ 239102 w 1033465"/>
                  <a:gd name="connsiteY8" fmla="*/ 275959 h 838042"/>
                  <a:gd name="connsiteX9" fmla="*/ 233387 w 1033465"/>
                  <a:gd name="connsiteY9" fmla="*/ 274054 h 838042"/>
                  <a:gd name="connsiteX10" fmla="*/ 221957 w 1033465"/>
                  <a:gd name="connsiteY10" fmla="*/ 272149 h 838042"/>
                  <a:gd name="connsiteX11" fmla="*/ 216242 w 1033465"/>
                  <a:gd name="connsiteY11" fmla="*/ 270244 h 838042"/>
                  <a:gd name="connsiteX12" fmla="*/ 208622 w 1033465"/>
                  <a:gd name="connsiteY12" fmla="*/ 268339 h 838042"/>
                  <a:gd name="connsiteX13" fmla="*/ 197192 w 1033465"/>
                  <a:gd name="connsiteY13" fmla="*/ 264529 h 838042"/>
                  <a:gd name="connsiteX14" fmla="*/ 191477 w 1033465"/>
                  <a:gd name="connsiteY14" fmla="*/ 262624 h 838042"/>
                  <a:gd name="connsiteX15" fmla="*/ 183857 w 1033465"/>
                  <a:gd name="connsiteY15" fmla="*/ 260719 h 838042"/>
                  <a:gd name="connsiteX16" fmla="*/ 172427 w 1033465"/>
                  <a:gd name="connsiteY16" fmla="*/ 255004 h 838042"/>
                  <a:gd name="connsiteX17" fmla="*/ 166712 w 1033465"/>
                  <a:gd name="connsiteY17" fmla="*/ 251194 h 838042"/>
                  <a:gd name="connsiteX18" fmla="*/ 159092 w 1033465"/>
                  <a:gd name="connsiteY18" fmla="*/ 239764 h 838042"/>
                  <a:gd name="connsiteX19" fmla="*/ 147662 w 1033465"/>
                  <a:gd name="connsiteY19" fmla="*/ 235954 h 838042"/>
                  <a:gd name="connsiteX20" fmla="*/ 141947 w 1033465"/>
                  <a:gd name="connsiteY20" fmla="*/ 232144 h 838042"/>
                  <a:gd name="connsiteX21" fmla="*/ 136232 w 1033465"/>
                  <a:gd name="connsiteY21" fmla="*/ 230239 h 838042"/>
                  <a:gd name="connsiteX22" fmla="*/ 119087 w 1033465"/>
                  <a:gd name="connsiteY22" fmla="*/ 226429 h 838042"/>
                  <a:gd name="connsiteX23" fmla="*/ 113372 w 1033465"/>
                  <a:gd name="connsiteY23" fmla="*/ 220714 h 838042"/>
                  <a:gd name="connsiteX24" fmla="*/ 103847 w 1033465"/>
                  <a:gd name="connsiteY24" fmla="*/ 203569 h 838042"/>
                  <a:gd name="connsiteX25" fmla="*/ 86702 w 1033465"/>
                  <a:gd name="connsiteY25" fmla="*/ 195949 h 838042"/>
                  <a:gd name="connsiteX26" fmla="*/ 80987 w 1033465"/>
                  <a:gd name="connsiteY26" fmla="*/ 194044 h 838042"/>
                  <a:gd name="connsiteX27" fmla="*/ 61937 w 1033465"/>
                  <a:gd name="connsiteY27" fmla="*/ 197854 h 838042"/>
                  <a:gd name="connsiteX28" fmla="*/ 56222 w 1033465"/>
                  <a:gd name="connsiteY28" fmla="*/ 201664 h 838042"/>
                  <a:gd name="connsiteX29" fmla="*/ 52412 w 1033465"/>
                  <a:gd name="connsiteY29" fmla="*/ 207379 h 838042"/>
                  <a:gd name="connsiteX30" fmla="*/ 48602 w 1033465"/>
                  <a:gd name="connsiteY30" fmla="*/ 218809 h 838042"/>
                  <a:gd name="connsiteX31" fmla="*/ 52412 w 1033465"/>
                  <a:gd name="connsiteY31" fmla="*/ 256909 h 838042"/>
                  <a:gd name="connsiteX32" fmla="*/ 56222 w 1033465"/>
                  <a:gd name="connsiteY32" fmla="*/ 262624 h 838042"/>
                  <a:gd name="connsiteX33" fmla="*/ 61937 w 1033465"/>
                  <a:gd name="connsiteY33" fmla="*/ 266434 h 838042"/>
                  <a:gd name="connsiteX34" fmla="*/ 65747 w 1033465"/>
                  <a:gd name="connsiteY34" fmla="*/ 272149 h 838042"/>
                  <a:gd name="connsiteX35" fmla="*/ 82892 w 1033465"/>
                  <a:gd name="connsiteY35" fmla="*/ 281674 h 838042"/>
                  <a:gd name="connsiteX36" fmla="*/ 105752 w 1033465"/>
                  <a:gd name="connsiteY36" fmla="*/ 283579 h 838042"/>
                  <a:gd name="connsiteX37" fmla="*/ 126707 w 1033465"/>
                  <a:gd name="connsiteY37" fmla="*/ 289294 h 838042"/>
                  <a:gd name="connsiteX38" fmla="*/ 132422 w 1033465"/>
                  <a:gd name="connsiteY38" fmla="*/ 291199 h 838042"/>
                  <a:gd name="connsiteX39" fmla="*/ 138137 w 1033465"/>
                  <a:gd name="connsiteY39" fmla="*/ 296914 h 838042"/>
                  <a:gd name="connsiteX40" fmla="*/ 145757 w 1033465"/>
                  <a:gd name="connsiteY40" fmla="*/ 298819 h 838042"/>
                  <a:gd name="connsiteX41" fmla="*/ 168617 w 1033465"/>
                  <a:gd name="connsiteY41" fmla="*/ 302629 h 838042"/>
                  <a:gd name="connsiteX42" fmla="*/ 193382 w 1033465"/>
                  <a:gd name="connsiteY42" fmla="*/ 308344 h 838042"/>
                  <a:gd name="connsiteX43" fmla="*/ 210527 w 1033465"/>
                  <a:gd name="connsiteY43" fmla="*/ 314059 h 838042"/>
                  <a:gd name="connsiteX44" fmla="*/ 216242 w 1033465"/>
                  <a:gd name="connsiteY44" fmla="*/ 315964 h 838042"/>
                  <a:gd name="connsiteX45" fmla="*/ 231482 w 1033465"/>
                  <a:gd name="connsiteY45" fmla="*/ 319774 h 838042"/>
                  <a:gd name="connsiteX46" fmla="*/ 250532 w 1033465"/>
                  <a:gd name="connsiteY46" fmla="*/ 325489 h 838042"/>
                  <a:gd name="connsiteX47" fmla="*/ 256247 w 1033465"/>
                  <a:gd name="connsiteY47" fmla="*/ 329299 h 838042"/>
                  <a:gd name="connsiteX48" fmla="*/ 269582 w 1033465"/>
                  <a:gd name="connsiteY48" fmla="*/ 344539 h 838042"/>
                  <a:gd name="connsiteX49" fmla="*/ 275297 w 1033465"/>
                  <a:gd name="connsiteY49" fmla="*/ 363589 h 838042"/>
                  <a:gd name="connsiteX50" fmla="*/ 277202 w 1033465"/>
                  <a:gd name="connsiteY50" fmla="*/ 369304 h 838042"/>
                  <a:gd name="connsiteX51" fmla="*/ 279107 w 1033465"/>
                  <a:gd name="connsiteY51" fmla="*/ 375019 h 838042"/>
                  <a:gd name="connsiteX52" fmla="*/ 281012 w 1033465"/>
                  <a:gd name="connsiteY52" fmla="*/ 399784 h 838042"/>
                  <a:gd name="connsiteX53" fmla="*/ 282917 w 1033465"/>
                  <a:gd name="connsiteY53" fmla="*/ 405499 h 838042"/>
                  <a:gd name="connsiteX54" fmla="*/ 281012 w 1033465"/>
                  <a:gd name="connsiteY54" fmla="*/ 424549 h 838042"/>
                  <a:gd name="connsiteX55" fmla="*/ 279107 w 1033465"/>
                  <a:gd name="connsiteY55" fmla="*/ 434074 h 838042"/>
                  <a:gd name="connsiteX56" fmla="*/ 265772 w 1033465"/>
                  <a:gd name="connsiteY56" fmla="*/ 447409 h 838042"/>
                  <a:gd name="connsiteX57" fmla="*/ 254342 w 1033465"/>
                  <a:gd name="connsiteY57" fmla="*/ 455029 h 838042"/>
                  <a:gd name="connsiteX58" fmla="*/ 242912 w 1033465"/>
                  <a:gd name="connsiteY58" fmla="*/ 458839 h 838042"/>
                  <a:gd name="connsiteX59" fmla="*/ 128612 w 1033465"/>
                  <a:gd name="connsiteY59" fmla="*/ 458839 h 838042"/>
                  <a:gd name="connsiteX60" fmla="*/ 122897 w 1033465"/>
                  <a:gd name="connsiteY60" fmla="*/ 460744 h 838042"/>
                  <a:gd name="connsiteX61" fmla="*/ 107657 w 1033465"/>
                  <a:gd name="connsiteY61" fmla="*/ 462649 h 838042"/>
                  <a:gd name="connsiteX62" fmla="*/ 90512 w 1033465"/>
                  <a:gd name="connsiteY62" fmla="*/ 468364 h 838042"/>
                  <a:gd name="connsiteX63" fmla="*/ 84797 w 1033465"/>
                  <a:gd name="connsiteY63" fmla="*/ 470269 h 838042"/>
                  <a:gd name="connsiteX64" fmla="*/ 79082 w 1033465"/>
                  <a:gd name="connsiteY64" fmla="*/ 474079 h 838042"/>
                  <a:gd name="connsiteX65" fmla="*/ 67652 w 1033465"/>
                  <a:gd name="connsiteY65" fmla="*/ 475984 h 838042"/>
                  <a:gd name="connsiteX66" fmla="*/ 29552 w 1033465"/>
                  <a:gd name="connsiteY66" fmla="*/ 477889 h 838042"/>
                  <a:gd name="connsiteX67" fmla="*/ 18122 w 1033465"/>
                  <a:gd name="connsiteY67" fmla="*/ 483604 h 838042"/>
                  <a:gd name="connsiteX68" fmla="*/ 8597 w 1033465"/>
                  <a:gd name="connsiteY68" fmla="*/ 493129 h 838042"/>
                  <a:gd name="connsiteX69" fmla="*/ 6692 w 1033465"/>
                  <a:gd name="connsiteY69" fmla="*/ 498844 h 838042"/>
                  <a:gd name="connsiteX70" fmla="*/ 2882 w 1033465"/>
                  <a:gd name="connsiteY70" fmla="*/ 504559 h 838042"/>
                  <a:gd name="connsiteX71" fmla="*/ 14312 w 1033465"/>
                  <a:gd name="connsiteY71" fmla="*/ 540754 h 838042"/>
                  <a:gd name="connsiteX72" fmla="*/ 147662 w 1033465"/>
                  <a:gd name="connsiteY72" fmla="*/ 540754 h 838042"/>
                  <a:gd name="connsiteX73" fmla="*/ 155282 w 1033465"/>
                  <a:gd name="connsiteY73" fmla="*/ 538849 h 838042"/>
                  <a:gd name="connsiteX74" fmla="*/ 305777 w 1033465"/>
                  <a:gd name="connsiteY74" fmla="*/ 533134 h 838042"/>
                  <a:gd name="connsiteX75" fmla="*/ 321017 w 1033465"/>
                  <a:gd name="connsiteY75" fmla="*/ 540754 h 838042"/>
                  <a:gd name="connsiteX76" fmla="*/ 332447 w 1033465"/>
                  <a:gd name="connsiteY76" fmla="*/ 546469 h 838042"/>
                  <a:gd name="connsiteX77" fmla="*/ 336257 w 1033465"/>
                  <a:gd name="connsiteY77" fmla="*/ 552184 h 838042"/>
                  <a:gd name="connsiteX78" fmla="*/ 341972 w 1033465"/>
                  <a:gd name="connsiteY78" fmla="*/ 554089 h 838042"/>
                  <a:gd name="connsiteX79" fmla="*/ 353402 w 1033465"/>
                  <a:gd name="connsiteY79" fmla="*/ 561709 h 838042"/>
                  <a:gd name="connsiteX80" fmla="*/ 359117 w 1033465"/>
                  <a:gd name="connsiteY80" fmla="*/ 565519 h 838042"/>
                  <a:gd name="connsiteX81" fmla="*/ 362927 w 1033465"/>
                  <a:gd name="connsiteY81" fmla="*/ 571234 h 838042"/>
                  <a:gd name="connsiteX82" fmla="*/ 368642 w 1033465"/>
                  <a:gd name="connsiteY82" fmla="*/ 582664 h 838042"/>
                  <a:gd name="connsiteX83" fmla="*/ 364832 w 1033465"/>
                  <a:gd name="connsiteY83" fmla="*/ 609334 h 838042"/>
                  <a:gd name="connsiteX84" fmla="*/ 361022 w 1033465"/>
                  <a:gd name="connsiteY84" fmla="*/ 615049 h 838042"/>
                  <a:gd name="connsiteX85" fmla="*/ 359117 w 1033465"/>
                  <a:gd name="connsiteY85" fmla="*/ 620764 h 838042"/>
                  <a:gd name="connsiteX86" fmla="*/ 355307 w 1033465"/>
                  <a:gd name="connsiteY86" fmla="*/ 626479 h 838042"/>
                  <a:gd name="connsiteX87" fmla="*/ 353402 w 1033465"/>
                  <a:gd name="connsiteY87" fmla="*/ 632194 h 838042"/>
                  <a:gd name="connsiteX88" fmla="*/ 349592 w 1033465"/>
                  <a:gd name="connsiteY88" fmla="*/ 637909 h 838042"/>
                  <a:gd name="connsiteX89" fmla="*/ 332447 w 1033465"/>
                  <a:gd name="connsiteY89" fmla="*/ 704584 h 838042"/>
                  <a:gd name="connsiteX90" fmla="*/ 330542 w 1033465"/>
                  <a:gd name="connsiteY90" fmla="*/ 756019 h 838042"/>
                  <a:gd name="connsiteX91" fmla="*/ 332447 w 1033465"/>
                  <a:gd name="connsiteY91" fmla="*/ 780784 h 838042"/>
                  <a:gd name="connsiteX92" fmla="*/ 334352 w 1033465"/>
                  <a:gd name="connsiteY92" fmla="*/ 786499 h 838042"/>
                  <a:gd name="connsiteX93" fmla="*/ 338162 w 1033465"/>
                  <a:gd name="connsiteY93" fmla="*/ 790309 h 838042"/>
                  <a:gd name="connsiteX94" fmla="*/ 366737 w 1033465"/>
                  <a:gd name="connsiteY94" fmla="*/ 836029 h 838042"/>
                  <a:gd name="connsiteX95" fmla="*/ 389597 w 1033465"/>
                  <a:gd name="connsiteY95" fmla="*/ 837934 h 838042"/>
                  <a:gd name="connsiteX96" fmla="*/ 397407 w 1033465"/>
                  <a:gd name="connsiteY96" fmla="*/ 833530 h 838042"/>
                  <a:gd name="connsiteX97" fmla="*/ 402932 w 1033465"/>
                  <a:gd name="connsiteY97" fmla="*/ 784594 h 838042"/>
                  <a:gd name="connsiteX98" fmla="*/ 406742 w 1033465"/>
                  <a:gd name="connsiteY98" fmla="*/ 727444 h 838042"/>
                  <a:gd name="connsiteX99" fmla="*/ 423887 w 1033465"/>
                  <a:gd name="connsiteY99" fmla="*/ 672199 h 838042"/>
                  <a:gd name="connsiteX100" fmla="*/ 429602 w 1033465"/>
                  <a:gd name="connsiteY100" fmla="*/ 658864 h 838042"/>
                  <a:gd name="connsiteX101" fmla="*/ 444084 w 1033465"/>
                  <a:gd name="connsiteY101" fmla="*/ 626947 h 838042"/>
                  <a:gd name="connsiteX102" fmla="*/ 464289 w 1033465"/>
                  <a:gd name="connsiteY102" fmla="*/ 600072 h 838042"/>
                  <a:gd name="connsiteX103" fmla="*/ 523510 w 1033465"/>
                  <a:gd name="connsiteY103" fmla="*/ 565123 h 838042"/>
                  <a:gd name="connsiteX104" fmla="*/ 599348 w 1033465"/>
                  <a:gd name="connsiteY104" fmla="*/ 550915 h 838042"/>
                  <a:gd name="connsiteX105" fmla="*/ 707801 w 1033465"/>
                  <a:gd name="connsiteY105" fmla="*/ 612819 h 838042"/>
                  <a:gd name="connsiteX106" fmla="*/ 780122 w 1033465"/>
                  <a:gd name="connsiteY106" fmla="*/ 656959 h 838042"/>
                  <a:gd name="connsiteX107" fmla="*/ 804887 w 1033465"/>
                  <a:gd name="connsiteY107" fmla="*/ 632194 h 838042"/>
                  <a:gd name="connsiteX108" fmla="*/ 801077 w 1033465"/>
                  <a:gd name="connsiteY108" fmla="*/ 601714 h 838042"/>
                  <a:gd name="connsiteX109" fmla="*/ 762796 w 1033465"/>
                  <a:gd name="connsiteY109" fmla="*/ 562523 h 838042"/>
                  <a:gd name="connsiteX110" fmla="*/ 650582 w 1033465"/>
                  <a:gd name="connsiteY110" fmla="*/ 479794 h 838042"/>
                  <a:gd name="connsiteX111" fmla="*/ 646772 w 1033465"/>
                  <a:gd name="connsiteY111" fmla="*/ 462649 h 838042"/>
                  <a:gd name="connsiteX112" fmla="*/ 658202 w 1033465"/>
                  <a:gd name="connsiteY112" fmla="*/ 426454 h 838042"/>
                  <a:gd name="connsiteX113" fmla="*/ 726782 w 1033465"/>
                  <a:gd name="connsiteY113" fmla="*/ 405499 h 838042"/>
                  <a:gd name="connsiteX114" fmla="*/ 813738 w 1033465"/>
                  <a:gd name="connsiteY114" fmla="*/ 406906 h 838042"/>
                  <a:gd name="connsiteX115" fmla="*/ 906231 w 1033465"/>
                  <a:gd name="connsiteY115" fmla="*/ 417646 h 838042"/>
                  <a:gd name="connsiteX116" fmla="*/ 1002290 w 1033465"/>
                  <a:gd name="connsiteY116" fmla="*/ 426835 h 838042"/>
                  <a:gd name="connsiteX117" fmla="*/ 1032449 w 1033465"/>
                  <a:gd name="connsiteY117" fmla="*/ 402711 h 838042"/>
                  <a:gd name="connsiteX118" fmla="*/ 1020514 w 1033465"/>
                  <a:gd name="connsiteY118" fmla="*/ 377797 h 838042"/>
                  <a:gd name="connsiteX119" fmla="*/ 964889 w 1033465"/>
                  <a:gd name="connsiteY119" fmla="*/ 358029 h 838042"/>
                  <a:gd name="connsiteX120" fmla="*/ 827747 w 1033465"/>
                  <a:gd name="connsiteY120" fmla="*/ 357874 h 838042"/>
                  <a:gd name="connsiteX121" fmla="*/ 755811 w 1033465"/>
                  <a:gd name="connsiteY121" fmla="*/ 361702 h 838042"/>
                  <a:gd name="connsiteX122" fmla="*/ 671537 w 1033465"/>
                  <a:gd name="connsiteY122" fmla="*/ 369304 h 838042"/>
                  <a:gd name="connsiteX123" fmla="*/ 644867 w 1033465"/>
                  <a:gd name="connsiteY123" fmla="*/ 338824 h 838042"/>
                  <a:gd name="connsiteX124" fmla="*/ 676403 w 1033465"/>
                  <a:gd name="connsiteY124" fmla="*/ 304962 h 838042"/>
                  <a:gd name="connsiteX125" fmla="*/ 707732 w 1033465"/>
                  <a:gd name="connsiteY125" fmla="*/ 283579 h 838042"/>
                  <a:gd name="connsiteX126" fmla="*/ 743927 w 1033465"/>
                  <a:gd name="connsiteY126" fmla="*/ 251194 h 838042"/>
                  <a:gd name="connsiteX127" fmla="*/ 783019 w 1033465"/>
                  <a:gd name="connsiteY127" fmla="*/ 213846 h 838042"/>
                  <a:gd name="connsiteX128" fmla="*/ 746401 w 1033465"/>
                  <a:gd name="connsiteY128" fmla="*/ 201789 h 838042"/>
                  <a:gd name="connsiteX129" fmla="*/ 694397 w 1033465"/>
                  <a:gd name="connsiteY129" fmla="*/ 226429 h 838042"/>
                  <a:gd name="connsiteX130" fmla="*/ 656678 w 1033465"/>
                  <a:gd name="connsiteY130" fmla="*/ 257626 h 838042"/>
                  <a:gd name="connsiteX131" fmla="*/ 616001 w 1033465"/>
                  <a:gd name="connsiteY131" fmla="*/ 286712 h 838042"/>
                  <a:gd name="connsiteX132" fmla="*/ 564857 w 1033465"/>
                  <a:gd name="connsiteY132" fmla="*/ 287389 h 838042"/>
                  <a:gd name="connsiteX133" fmla="*/ 530567 w 1033465"/>
                  <a:gd name="connsiteY133" fmla="*/ 274054 h 838042"/>
                  <a:gd name="connsiteX134" fmla="*/ 507707 w 1033465"/>
                  <a:gd name="connsiteY134" fmla="*/ 235954 h 838042"/>
                  <a:gd name="connsiteX135" fmla="*/ 509612 w 1033465"/>
                  <a:gd name="connsiteY135" fmla="*/ 171184 h 838042"/>
                  <a:gd name="connsiteX136" fmla="*/ 508314 w 1033465"/>
                  <a:gd name="connsiteY136" fmla="*/ 73485 h 838042"/>
                  <a:gd name="connsiteX137" fmla="*/ 454116 w 1033465"/>
                  <a:gd name="connsiteY137" fmla="*/ 11248 h 838042"/>
                  <a:gd name="connsiteX138" fmla="*/ 442470 w 1033465"/>
                  <a:gd name="connsiteY138" fmla="*/ 75864 h 838042"/>
                  <a:gd name="connsiteX139" fmla="*/ 434509 w 1033465"/>
                  <a:gd name="connsiteY139" fmla="*/ 135537 h 838042"/>
                  <a:gd name="connsiteX140" fmla="*/ 436054 w 1033465"/>
                  <a:gd name="connsiteY140"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9117 w 1033465"/>
                  <a:gd name="connsiteY3" fmla="*/ 266434 h 838042"/>
                  <a:gd name="connsiteX4" fmla="*/ 315302 w 1033465"/>
                  <a:gd name="connsiteY4" fmla="*/ 289294 h 838042"/>
                  <a:gd name="connsiteX5" fmla="*/ 267677 w 1033465"/>
                  <a:gd name="connsiteY5" fmla="*/ 285484 h 838042"/>
                  <a:gd name="connsiteX6" fmla="*/ 256247 w 1033465"/>
                  <a:gd name="connsiteY6" fmla="*/ 281674 h 838042"/>
                  <a:gd name="connsiteX7" fmla="*/ 244817 w 1033465"/>
                  <a:gd name="connsiteY7" fmla="*/ 277864 h 838042"/>
                  <a:gd name="connsiteX8" fmla="*/ 239102 w 1033465"/>
                  <a:gd name="connsiteY8" fmla="*/ 275959 h 838042"/>
                  <a:gd name="connsiteX9" fmla="*/ 233387 w 1033465"/>
                  <a:gd name="connsiteY9" fmla="*/ 274054 h 838042"/>
                  <a:gd name="connsiteX10" fmla="*/ 221957 w 1033465"/>
                  <a:gd name="connsiteY10" fmla="*/ 272149 h 838042"/>
                  <a:gd name="connsiteX11" fmla="*/ 216242 w 1033465"/>
                  <a:gd name="connsiteY11" fmla="*/ 270244 h 838042"/>
                  <a:gd name="connsiteX12" fmla="*/ 208622 w 1033465"/>
                  <a:gd name="connsiteY12" fmla="*/ 268339 h 838042"/>
                  <a:gd name="connsiteX13" fmla="*/ 197192 w 1033465"/>
                  <a:gd name="connsiteY13" fmla="*/ 264529 h 838042"/>
                  <a:gd name="connsiteX14" fmla="*/ 191477 w 1033465"/>
                  <a:gd name="connsiteY14" fmla="*/ 262624 h 838042"/>
                  <a:gd name="connsiteX15" fmla="*/ 183857 w 1033465"/>
                  <a:gd name="connsiteY15" fmla="*/ 260719 h 838042"/>
                  <a:gd name="connsiteX16" fmla="*/ 172427 w 1033465"/>
                  <a:gd name="connsiteY16" fmla="*/ 255004 h 838042"/>
                  <a:gd name="connsiteX17" fmla="*/ 166712 w 1033465"/>
                  <a:gd name="connsiteY17" fmla="*/ 251194 h 838042"/>
                  <a:gd name="connsiteX18" fmla="*/ 159092 w 1033465"/>
                  <a:gd name="connsiteY18" fmla="*/ 239764 h 838042"/>
                  <a:gd name="connsiteX19" fmla="*/ 147662 w 1033465"/>
                  <a:gd name="connsiteY19" fmla="*/ 235954 h 838042"/>
                  <a:gd name="connsiteX20" fmla="*/ 141947 w 1033465"/>
                  <a:gd name="connsiteY20" fmla="*/ 232144 h 838042"/>
                  <a:gd name="connsiteX21" fmla="*/ 136232 w 1033465"/>
                  <a:gd name="connsiteY21" fmla="*/ 230239 h 838042"/>
                  <a:gd name="connsiteX22" fmla="*/ 119087 w 1033465"/>
                  <a:gd name="connsiteY22" fmla="*/ 226429 h 838042"/>
                  <a:gd name="connsiteX23" fmla="*/ 113372 w 1033465"/>
                  <a:gd name="connsiteY23" fmla="*/ 220714 h 838042"/>
                  <a:gd name="connsiteX24" fmla="*/ 103847 w 1033465"/>
                  <a:gd name="connsiteY24" fmla="*/ 203569 h 838042"/>
                  <a:gd name="connsiteX25" fmla="*/ 86702 w 1033465"/>
                  <a:gd name="connsiteY25" fmla="*/ 195949 h 838042"/>
                  <a:gd name="connsiteX26" fmla="*/ 80987 w 1033465"/>
                  <a:gd name="connsiteY26" fmla="*/ 194044 h 838042"/>
                  <a:gd name="connsiteX27" fmla="*/ 61937 w 1033465"/>
                  <a:gd name="connsiteY27" fmla="*/ 197854 h 838042"/>
                  <a:gd name="connsiteX28" fmla="*/ 56222 w 1033465"/>
                  <a:gd name="connsiteY28" fmla="*/ 201664 h 838042"/>
                  <a:gd name="connsiteX29" fmla="*/ 52412 w 1033465"/>
                  <a:gd name="connsiteY29" fmla="*/ 207379 h 838042"/>
                  <a:gd name="connsiteX30" fmla="*/ 48602 w 1033465"/>
                  <a:gd name="connsiteY30" fmla="*/ 218809 h 838042"/>
                  <a:gd name="connsiteX31" fmla="*/ 52412 w 1033465"/>
                  <a:gd name="connsiteY31" fmla="*/ 256909 h 838042"/>
                  <a:gd name="connsiteX32" fmla="*/ 56222 w 1033465"/>
                  <a:gd name="connsiteY32" fmla="*/ 262624 h 838042"/>
                  <a:gd name="connsiteX33" fmla="*/ 61937 w 1033465"/>
                  <a:gd name="connsiteY33" fmla="*/ 266434 h 838042"/>
                  <a:gd name="connsiteX34" fmla="*/ 65747 w 1033465"/>
                  <a:gd name="connsiteY34" fmla="*/ 272149 h 838042"/>
                  <a:gd name="connsiteX35" fmla="*/ 82892 w 1033465"/>
                  <a:gd name="connsiteY35" fmla="*/ 281674 h 838042"/>
                  <a:gd name="connsiteX36" fmla="*/ 105752 w 1033465"/>
                  <a:gd name="connsiteY36" fmla="*/ 283579 h 838042"/>
                  <a:gd name="connsiteX37" fmla="*/ 126707 w 1033465"/>
                  <a:gd name="connsiteY37" fmla="*/ 289294 h 838042"/>
                  <a:gd name="connsiteX38" fmla="*/ 132422 w 1033465"/>
                  <a:gd name="connsiteY38" fmla="*/ 291199 h 838042"/>
                  <a:gd name="connsiteX39" fmla="*/ 138137 w 1033465"/>
                  <a:gd name="connsiteY39" fmla="*/ 296914 h 838042"/>
                  <a:gd name="connsiteX40" fmla="*/ 145757 w 1033465"/>
                  <a:gd name="connsiteY40" fmla="*/ 298819 h 838042"/>
                  <a:gd name="connsiteX41" fmla="*/ 168617 w 1033465"/>
                  <a:gd name="connsiteY41" fmla="*/ 302629 h 838042"/>
                  <a:gd name="connsiteX42" fmla="*/ 193382 w 1033465"/>
                  <a:gd name="connsiteY42" fmla="*/ 308344 h 838042"/>
                  <a:gd name="connsiteX43" fmla="*/ 210527 w 1033465"/>
                  <a:gd name="connsiteY43" fmla="*/ 314059 h 838042"/>
                  <a:gd name="connsiteX44" fmla="*/ 216242 w 1033465"/>
                  <a:gd name="connsiteY44" fmla="*/ 315964 h 838042"/>
                  <a:gd name="connsiteX45" fmla="*/ 231482 w 1033465"/>
                  <a:gd name="connsiteY45" fmla="*/ 319774 h 838042"/>
                  <a:gd name="connsiteX46" fmla="*/ 250532 w 1033465"/>
                  <a:gd name="connsiteY46" fmla="*/ 325489 h 838042"/>
                  <a:gd name="connsiteX47" fmla="*/ 256247 w 1033465"/>
                  <a:gd name="connsiteY47" fmla="*/ 329299 h 838042"/>
                  <a:gd name="connsiteX48" fmla="*/ 269582 w 1033465"/>
                  <a:gd name="connsiteY48" fmla="*/ 344539 h 838042"/>
                  <a:gd name="connsiteX49" fmla="*/ 275297 w 1033465"/>
                  <a:gd name="connsiteY49" fmla="*/ 363589 h 838042"/>
                  <a:gd name="connsiteX50" fmla="*/ 277202 w 1033465"/>
                  <a:gd name="connsiteY50" fmla="*/ 369304 h 838042"/>
                  <a:gd name="connsiteX51" fmla="*/ 279107 w 1033465"/>
                  <a:gd name="connsiteY51" fmla="*/ 375019 h 838042"/>
                  <a:gd name="connsiteX52" fmla="*/ 281012 w 1033465"/>
                  <a:gd name="connsiteY52" fmla="*/ 399784 h 838042"/>
                  <a:gd name="connsiteX53" fmla="*/ 282917 w 1033465"/>
                  <a:gd name="connsiteY53" fmla="*/ 405499 h 838042"/>
                  <a:gd name="connsiteX54" fmla="*/ 281012 w 1033465"/>
                  <a:gd name="connsiteY54" fmla="*/ 424549 h 838042"/>
                  <a:gd name="connsiteX55" fmla="*/ 279107 w 1033465"/>
                  <a:gd name="connsiteY55" fmla="*/ 434074 h 838042"/>
                  <a:gd name="connsiteX56" fmla="*/ 265772 w 1033465"/>
                  <a:gd name="connsiteY56" fmla="*/ 447409 h 838042"/>
                  <a:gd name="connsiteX57" fmla="*/ 254342 w 1033465"/>
                  <a:gd name="connsiteY57" fmla="*/ 455029 h 838042"/>
                  <a:gd name="connsiteX58" fmla="*/ 242912 w 1033465"/>
                  <a:gd name="connsiteY58" fmla="*/ 458839 h 838042"/>
                  <a:gd name="connsiteX59" fmla="*/ 128612 w 1033465"/>
                  <a:gd name="connsiteY59" fmla="*/ 458839 h 838042"/>
                  <a:gd name="connsiteX60" fmla="*/ 122897 w 1033465"/>
                  <a:gd name="connsiteY60" fmla="*/ 460744 h 838042"/>
                  <a:gd name="connsiteX61" fmla="*/ 107657 w 1033465"/>
                  <a:gd name="connsiteY61" fmla="*/ 462649 h 838042"/>
                  <a:gd name="connsiteX62" fmla="*/ 90512 w 1033465"/>
                  <a:gd name="connsiteY62" fmla="*/ 468364 h 838042"/>
                  <a:gd name="connsiteX63" fmla="*/ 84797 w 1033465"/>
                  <a:gd name="connsiteY63" fmla="*/ 470269 h 838042"/>
                  <a:gd name="connsiteX64" fmla="*/ 79082 w 1033465"/>
                  <a:gd name="connsiteY64" fmla="*/ 474079 h 838042"/>
                  <a:gd name="connsiteX65" fmla="*/ 67652 w 1033465"/>
                  <a:gd name="connsiteY65" fmla="*/ 475984 h 838042"/>
                  <a:gd name="connsiteX66" fmla="*/ 29552 w 1033465"/>
                  <a:gd name="connsiteY66" fmla="*/ 477889 h 838042"/>
                  <a:gd name="connsiteX67" fmla="*/ 18122 w 1033465"/>
                  <a:gd name="connsiteY67" fmla="*/ 483604 h 838042"/>
                  <a:gd name="connsiteX68" fmla="*/ 8597 w 1033465"/>
                  <a:gd name="connsiteY68" fmla="*/ 493129 h 838042"/>
                  <a:gd name="connsiteX69" fmla="*/ 6692 w 1033465"/>
                  <a:gd name="connsiteY69" fmla="*/ 498844 h 838042"/>
                  <a:gd name="connsiteX70" fmla="*/ 2882 w 1033465"/>
                  <a:gd name="connsiteY70" fmla="*/ 504559 h 838042"/>
                  <a:gd name="connsiteX71" fmla="*/ 14312 w 1033465"/>
                  <a:gd name="connsiteY71" fmla="*/ 540754 h 838042"/>
                  <a:gd name="connsiteX72" fmla="*/ 147662 w 1033465"/>
                  <a:gd name="connsiteY72" fmla="*/ 540754 h 838042"/>
                  <a:gd name="connsiteX73" fmla="*/ 155282 w 1033465"/>
                  <a:gd name="connsiteY73" fmla="*/ 538849 h 838042"/>
                  <a:gd name="connsiteX74" fmla="*/ 305777 w 1033465"/>
                  <a:gd name="connsiteY74" fmla="*/ 533134 h 838042"/>
                  <a:gd name="connsiteX75" fmla="*/ 321017 w 1033465"/>
                  <a:gd name="connsiteY75" fmla="*/ 540754 h 838042"/>
                  <a:gd name="connsiteX76" fmla="*/ 332447 w 1033465"/>
                  <a:gd name="connsiteY76" fmla="*/ 546469 h 838042"/>
                  <a:gd name="connsiteX77" fmla="*/ 336257 w 1033465"/>
                  <a:gd name="connsiteY77" fmla="*/ 552184 h 838042"/>
                  <a:gd name="connsiteX78" fmla="*/ 341972 w 1033465"/>
                  <a:gd name="connsiteY78" fmla="*/ 554089 h 838042"/>
                  <a:gd name="connsiteX79" fmla="*/ 353402 w 1033465"/>
                  <a:gd name="connsiteY79" fmla="*/ 561709 h 838042"/>
                  <a:gd name="connsiteX80" fmla="*/ 359117 w 1033465"/>
                  <a:gd name="connsiteY80" fmla="*/ 565519 h 838042"/>
                  <a:gd name="connsiteX81" fmla="*/ 362927 w 1033465"/>
                  <a:gd name="connsiteY81" fmla="*/ 571234 h 838042"/>
                  <a:gd name="connsiteX82" fmla="*/ 368642 w 1033465"/>
                  <a:gd name="connsiteY82" fmla="*/ 582664 h 838042"/>
                  <a:gd name="connsiteX83" fmla="*/ 364832 w 1033465"/>
                  <a:gd name="connsiteY83" fmla="*/ 609334 h 838042"/>
                  <a:gd name="connsiteX84" fmla="*/ 361022 w 1033465"/>
                  <a:gd name="connsiteY84" fmla="*/ 615049 h 838042"/>
                  <a:gd name="connsiteX85" fmla="*/ 359117 w 1033465"/>
                  <a:gd name="connsiteY85" fmla="*/ 620764 h 838042"/>
                  <a:gd name="connsiteX86" fmla="*/ 355307 w 1033465"/>
                  <a:gd name="connsiteY86" fmla="*/ 626479 h 838042"/>
                  <a:gd name="connsiteX87" fmla="*/ 353402 w 1033465"/>
                  <a:gd name="connsiteY87" fmla="*/ 632194 h 838042"/>
                  <a:gd name="connsiteX88" fmla="*/ 349592 w 1033465"/>
                  <a:gd name="connsiteY88" fmla="*/ 637909 h 838042"/>
                  <a:gd name="connsiteX89" fmla="*/ 332447 w 1033465"/>
                  <a:gd name="connsiteY89" fmla="*/ 704584 h 838042"/>
                  <a:gd name="connsiteX90" fmla="*/ 330542 w 1033465"/>
                  <a:gd name="connsiteY90" fmla="*/ 756019 h 838042"/>
                  <a:gd name="connsiteX91" fmla="*/ 332447 w 1033465"/>
                  <a:gd name="connsiteY91" fmla="*/ 780784 h 838042"/>
                  <a:gd name="connsiteX92" fmla="*/ 334352 w 1033465"/>
                  <a:gd name="connsiteY92" fmla="*/ 786499 h 838042"/>
                  <a:gd name="connsiteX93" fmla="*/ 338162 w 1033465"/>
                  <a:gd name="connsiteY93" fmla="*/ 790309 h 838042"/>
                  <a:gd name="connsiteX94" fmla="*/ 366737 w 1033465"/>
                  <a:gd name="connsiteY94" fmla="*/ 836029 h 838042"/>
                  <a:gd name="connsiteX95" fmla="*/ 389597 w 1033465"/>
                  <a:gd name="connsiteY95" fmla="*/ 837934 h 838042"/>
                  <a:gd name="connsiteX96" fmla="*/ 397407 w 1033465"/>
                  <a:gd name="connsiteY96" fmla="*/ 833530 h 838042"/>
                  <a:gd name="connsiteX97" fmla="*/ 402932 w 1033465"/>
                  <a:gd name="connsiteY97" fmla="*/ 784594 h 838042"/>
                  <a:gd name="connsiteX98" fmla="*/ 406742 w 1033465"/>
                  <a:gd name="connsiteY98" fmla="*/ 727444 h 838042"/>
                  <a:gd name="connsiteX99" fmla="*/ 423887 w 1033465"/>
                  <a:gd name="connsiteY99" fmla="*/ 672199 h 838042"/>
                  <a:gd name="connsiteX100" fmla="*/ 429602 w 1033465"/>
                  <a:gd name="connsiteY100" fmla="*/ 658864 h 838042"/>
                  <a:gd name="connsiteX101" fmla="*/ 444084 w 1033465"/>
                  <a:gd name="connsiteY101" fmla="*/ 626947 h 838042"/>
                  <a:gd name="connsiteX102" fmla="*/ 464289 w 1033465"/>
                  <a:gd name="connsiteY102" fmla="*/ 600072 h 838042"/>
                  <a:gd name="connsiteX103" fmla="*/ 523510 w 1033465"/>
                  <a:gd name="connsiteY103" fmla="*/ 565123 h 838042"/>
                  <a:gd name="connsiteX104" fmla="*/ 599348 w 1033465"/>
                  <a:gd name="connsiteY104" fmla="*/ 550915 h 838042"/>
                  <a:gd name="connsiteX105" fmla="*/ 707801 w 1033465"/>
                  <a:gd name="connsiteY105" fmla="*/ 612819 h 838042"/>
                  <a:gd name="connsiteX106" fmla="*/ 780122 w 1033465"/>
                  <a:gd name="connsiteY106" fmla="*/ 656959 h 838042"/>
                  <a:gd name="connsiteX107" fmla="*/ 804887 w 1033465"/>
                  <a:gd name="connsiteY107" fmla="*/ 632194 h 838042"/>
                  <a:gd name="connsiteX108" fmla="*/ 801077 w 1033465"/>
                  <a:gd name="connsiteY108" fmla="*/ 601714 h 838042"/>
                  <a:gd name="connsiteX109" fmla="*/ 762796 w 1033465"/>
                  <a:gd name="connsiteY109" fmla="*/ 562523 h 838042"/>
                  <a:gd name="connsiteX110" fmla="*/ 650582 w 1033465"/>
                  <a:gd name="connsiteY110" fmla="*/ 479794 h 838042"/>
                  <a:gd name="connsiteX111" fmla="*/ 646772 w 1033465"/>
                  <a:gd name="connsiteY111" fmla="*/ 462649 h 838042"/>
                  <a:gd name="connsiteX112" fmla="*/ 658202 w 1033465"/>
                  <a:gd name="connsiteY112" fmla="*/ 426454 h 838042"/>
                  <a:gd name="connsiteX113" fmla="*/ 726782 w 1033465"/>
                  <a:gd name="connsiteY113" fmla="*/ 405499 h 838042"/>
                  <a:gd name="connsiteX114" fmla="*/ 813738 w 1033465"/>
                  <a:gd name="connsiteY114" fmla="*/ 406906 h 838042"/>
                  <a:gd name="connsiteX115" fmla="*/ 906231 w 1033465"/>
                  <a:gd name="connsiteY115" fmla="*/ 417646 h 838042"/>
                  <a:gd name="connsiteX116" fmla="*/ 1002290 w 1033465"/>
                  <a:gd name="connsiteY116" fmla="*/ 426835 h 838042"/>
                  <a:gd name="connsiteX117" fmla="*/ 1032449 w 1033465"/>
                  <a:gd name="connsiteY117" fmla="*/ 402711 h 838042"/>
                  <a:gd name="connsiteX118" fmla="*/ 1020514 w 1033465"/>
                  <a:gd name="connsiteY118" fmla="*/ 377797 h 838042"/>
                  <a:gd name="connsiteX119" fmla="*/ 964889 w 1033465"/>
                  <a:gd name="connsiteY119" fmla="*/ 358029 h 838042"/>
                  <a:gd name="connsiteX120" fmla="*/ 827747 w 1033465"/>
                  <a:gd name="connsiteY120" fmla="*/ 357874 h 838042"/>
                  <a:gd name="connsiteX121" fmla="*/ 755811 w 1033465"/>
                  <a:gd name="connsiteY121" fmla="*/ 361702 h 838042"/>
                  <a:gd name="connsiteX122" fmla="*/ 671537 w 1033465"/>
                  <a:gd name="connsiteY122" fmla="*/ 369304 h 838042"/>
                  <a:gd name="connsiteX123" fmla="*/ 644867 w 1033465"/>
                  <a:gd name="connsiteY123" fmla="*/ 338824 h 838042"/>
                  <a:gd name="connsiteX124" fmla="*/ 676403 w 1033465"/>
                  <a:gd name="connsiteY124" fmla="*/ 304962 h 838042"/>
                  <a:gd name="connsiteX125" fmla="*/ 707732 w 1033465"/>
                  <a:gd name="connsiteY125" fmla="*/ 283579 h 838042"/>
                  <a:gd name="connsiteX126" fmla="*/ 743927 w 1033465"/>
                  <a:gd name="connsiteY126" fmla="*/ 251194 h 838042"/>
                  <a:gd name="connsiteX127" fmla="*/ 783019 w 1033465"/>
                  <a:gd name="connsiteY127" fmla="*/ 213846 h 838042"/>
                  <a:gd name="connsiteX128" fmla="*/ 746401 w 1033465"/>
                  <a:gd name="connsiteY128" fmla="*/ 201789 h 838042"/>
                  <a:gd name="connsiteX129" fmla="*/ 694397 w 1033465"/>
                  <a:gd name="connsiteY129" fmla="*/ 226429 h 838042"/>
                  <a:gd name="connsiteX130" fmla="*/ 656678 w 1033465"/>
                  <a:gd name="connsiteY130" fmla="*/ 257626 h 838042"/>
                  <a:gd name="connsiteX131" fmla="*/ 616001 w 1033465"/>
                  <a:gd name="connsiteY131" fmla="*/ 286712 h 838042"/>
                  <a:gd name="connsiteX132" fmla="*/ 564857 w 1033465"/>
                  <a:gd name="connsiteY132" fmla="*/ 287389 h 838042"/>
                  <a:gd name="connsiteX133" fmla="*/ 530567 w 1033465"/>
                  <a:gd name="connsiteY133" fmla="*/ 274054 h 838042"/>
                  <a:gd name="connsiteX134" fmla="*/ 507707 w 1033465"/>
                  <a:gd name="connsiteY134" fmla="*/ 235954 h 838042"/>
                  <a:gd name="connsiteX135" fmla="*/ 509612 w 1033465"/>
                  <a:gd name="connsiteY135" fmla="*/ 171184 h 838042"/>
                  <a:gd name="connsiteX136" fmla="*/ 508314 w 1033465"/>
                  <a:gd name="connsiteY136" fmla="*/ 73485 h 838042"/>
                  <a:gd name="connsiteX137" fmla="*/ 454116 w 1033465"/>
                  <a:gd name="connsiteY137" fmla="*/ 11248 h 838042"/>
                  <a:gd name="connsiteX138" fmla="*/ 442470 w 1033465"/>
                  <a:gd name="connsiteY138" fmla="*/ 75864 h 838042"/>
                  <a:gd name="connsiteX139" fmla="*/ 434509 w 1033465"/>
                  <a:gd name="connsiteY139" fmla="*/ 135537 h 838042"/>
                  <a:gd name="connsiteX140" fmla="*/ 436054 w 1033465"/>
                  <a:gd name="connsiteY140"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9117 w 1033465"/>
                  <a:gd name="connsiteY3" fmla="*/ 266434 h 838042"/>
                  <a:gd name="connsiteX4" fmla="*/ 315302 w 1033465"/>
                  <a:gd name="connsiteY4" fmla="*/ 289294 h 838042"/>
                  <a:gd name="connsiteX5" fmla="*/ 267677 w 1033465"/>
                  <a:gd name="connsiteY5" fmla="*/ 285484 h 838042"/>
                  <a:gd name="connsiteX6" fmla="*/ 256247 w 1033465"/>
                  <a:gd name="connsiteY6" fmla="*/ 281674 h 838042"/>
                  <a:gd name="connsiteX7" fmla="*/ 244817 w 1033465"/>
                  <a:gd name="connsiteY7" fmla="*/ 277864 h 838042"/>
                  <a:gd name="connsiteX8" fmla="*/ 239102 w 1033465"/>
                  <a:gd name="connsiteY8" fmla="*/ 275959 h 838042"/>
                  <a:gd name="connsiteX9" fmla="*/ 233387 w 1033465"/>
                  <a:gd name="connsiteY9" fmla="*/ 274054 h 838042"/>
                  <a:gd name="connsiteX10" fmla="*/ 221957 w 1033465"/>
                  <a:gd name="connsiteY10" fmla="*/ 272149 h 838042"/>
                  <a:gd name="connsiteX11" fmla="*/ 216242 w 1033465"/>
                  <a:gd name="connsiteY11" fmla="*/ 270244 h 838042"/>
                  <a:gd name="connsiteX12" fmla="*/ 208622 w 1033465"/>
                  <a:gd name="connsiteY12" fmla="*/ 268339 h 838042"/>
                  <a:gd name="connsiteX13" fmla="*/ 197192 w 1033465"/>
                  <a:gd name="connsiteY13" fmla="*/ 264529 h 838042"/>
                  <a:gd name="connsiteX14" fmla="*/ 191477 w 1033465"/>
                  <a:gd name="connsiteY14" fmla="*/ 262624 h 838042"/>
                  <a:gd name="connsiteX15" fmla="*/ 183857 w 1033465"/>
                  <a:gd name="connsiteY15" fmla="*/ 260719 h 838042"/>
                  <a:gd name="connsiteX16" fmla="*/ 172427 w 1033465"/>
                  <a:gd name="connsiteY16" fmla="*/ 255004 h 838042"/>
                  <a:gd name="connsiteX17" fmla="*/ 166712 w 1033465"/>
                  <a:gd name="connsiteY17" fmla="*/ 251194 h 838042"/>
                  <a:gd name="connsiteX18" fmla="*/ 159092 w 1033465"/>
                  <a:gd name="connsiteY18" fmla="*/ 239764 h 838042"/>
                  <a:gd name="connsiteX19" fmla="*/ 147662 w 1033465"/>
                  <a:gd name="connsiteY19" fmla="*/ 235954 h 838042"/>
                  <a:gd name="connsiteX20" fmla="*/ 141947 w 1033465"/>
                  <a:gd name="connsiteY20" fmla="*/ 232144 h 838042"/>
                  <a:gd name="connsiteX21" fmla="*/ 136232 w 1033465"/>
                  <a:gd name="connsiteY21" fmla="*/ 230239 h 838042"/>
                  <a:gd name="connsiteX22" fmla="*/ 119087 w 1033465"/>
                  <a:gd name="connsiteY22" fmla="*/ 226429 h 838042"/>
                  <a:gd name="connsiteX23" fmla="*/ 113372 w 1033465"/>
                  <a:gd name="connsiteY23" fmla="*/ 220714 h 838042"/>
                  <a:gd name="connsiteX24" fmla="*/ 103847 w 1033465"/>
                  <a:gd name="connsiteY24" fmla="*/ 203569 h 838042"/>
                  <a:gd name="connsiteX25" fmla="*/ 86702 w 1033465"/>
                  <a:gd name="connsiteY25" fmla="*/ 195949 h 838042"/>
                  <a:gd name="connsiteX26" fmla="*/ 80987 w 1033465"/>
                  <a:gd name="connsiteY26" fmla="*/ 194044 h 838042"/>
                  <a:gd name="connsiteX27" fmla="*/ 61937 w 1033465"/>
                  <a:gd name="connsiteY27" fmla="*/ 197854 h 838042"/>
                  <a:gd name="connsiteX28" fmla="*/ 56222 w 1033465"/>
                  <a:gd name="connsiteY28" fmla="*/ 201664 h 838042"/>
                  <a:gd name="connsiteX29" fmla="*/ 52412 w 1033465"/>
                  <a:gd name="connsiteY29" fmla="*/ 207379 h 838042"/>
                  <a:gd name="connsiteX30" fmla="*/ 48602 w 1033465"/>
                  <a:gd name="connsiteY30" fmla="*/ 218809 h 838042"/>
                  <a:gd name="connsiteX31" fmla="*/ 52412 w 1033465"/>
                  <a:gd name="connsiteY31" fmla="*/ 256909 h 838042"/>
                  <a:gd name="connsiteX32" fmla="*/ 56222 w 1033465"/>
                  <a:gd name="connsiteY32" fmla="*/ 262624 h 838042"/>
                  <a:gd name="connsiteX33" fmla="*/ 61937 w 1033465"/>
                  <a:gd name="connsiteY33" fmla="*/ 266434 h 838042"/>
                  <a:gd name="connsiteX34" fmla="*/ 65747 w 1033465"/>
                  <a:gd name="connsiteY34" fmla="*/ 272149 h 838042"/>
                  <a:gd name="connsiteX35" fmla="*/ 82892 w 1033465"/>
                  <a:gd name="connsiteY35" fmla="*/ 281674 h 838042"/>
                  <a:gd name="connsiteX36" fmla="*/ 105752 w 1033465"/>
                  <a:gd name="connsiteY36" fmla="*/ 283579 h 838042"/>
                  <a:gd name="connsiteX37" fmla="*/ 126707 w 1033465"/>
                  <a:gd name="connsiteY37" fmla="*/ 289294 h 838042"/>
                  <a:gd name="connsiteX38" fmla="*/ 132422 w 1033465"/>
                  <a:gd name="connsiteY38" fmla="*/ 291199 h 838042"/>
                  <a:gd name="connsiteX39" fmla="*/ 138137 w 1033465"/>
                  <a:gd name="connsiteY39" fmla="*/ 296914 h 838042"/>
                  <a:gd name="connsiteX40" fmla="*/ 145757 w 1033465"/>
                  <a:gd name="connsiteY40" fmla="*/ 298819 h 838042"/>
                  <a:gd name="connsiteX41" fmla="*/ 168617 w 1033465"/>
                  <a:gd name="connsiteY41" fmla="*/ 302629 h 838042"/>
                  <a:gd name="connsiteX42" fmla="*/ 193382 w 1033465"/>
                  <a:gd name="connsiteY42" fmla="*/ 308344 h 838042"/>
                  <a:gd name="connsiteX43" fmla="*/ 210527 w 1033465"/>
                  <a:gd name="connsiteY43" fmla="*/ 314059 h 838042"/>
                  <a:gd name="connsiteX44" fmla="*/ 216242 w 1033465"/>
                  <a:gd name="connsiteY44" fmla="*/ 315964 h 838042"/>
                  <a:gd name="connsiteX45" fmla="*/ 231482 w 1033465"/>
                  <a:gd name="connsiteY45" fmla="*/ 319774 h 838042"/>
                  <a:gd name="connsiteX46" fmla="*/ 250532 w 1033465"/>
                  <a:gd name="connsiteY46" fmla="*/ 325489 h 838042"/>
                  <a:gd name="connsiteX47" fmla="*/ 256247 w 1033465"/>
                  <a:gd name="connsiteY47" fmla="*/ 329299 h 838042"/>
                  <a:gd name="connsiteX48" fmla="*/ 269582 w 1033465"/>
                  <a:gd name="connsiteY48" fmla="*/ 344539 h 838042"/>
                  <a:gd name="connsiteX49" fmla="*/ 275297 w 1033465"/>
                  <a:gd name="connsiteY49" fmla="*/ 363589 h 838042"/>
                  <a:gd name="connsiteX50" fmla="*/ 277202 w 1033465"/>
                  <a:gd name="connsiteY50" fmla="*/ 369304 h 838042"/>
                  <a:gd name="connsiteX51" fmla="*/ 279107 w 1033465"/>
                  <a:gd name="connsiteY51" fmla="*/ 375019 h 838042"/>
                  <a:gd name="connsiteX52" fmla="*/ 281012 w 1033465"/>
                  <a:gd name="connsiteY52" fmla="*/ 399784 h 838042"/>
                  <a:gd name="connsiteX53" fmla="*/ 282917 w 1033465"/>
                  <a:gd name="connsiteY53" fmla="*/ 405499 h 838042"/>
                  <a:gd name="connsiteX54" fmla="*/ 281012 w 1033465"/>
                  <a:gd name="connsiteY54" fmla="*/ 424549 h 838042"/>
                  <a:gd name="connsiteX55" fmla="*/ 279107 w 1033465"/>
                  <a:gd name="connsiteY55" fmla="*/ 434074 h 838042"/>
                  <a:gd name="connsiteX56" fmla="*/ 265772 w 1033465"/>
                  <a:gd name="connsiteY56" fmla="*/ 447409 h 838042"/>
                  <a:gd name="connsiteX57" fmla="*/ 254342 w 1033465"/>
                  <a:gd name="connsiteY57" fmla="*/ 455029 h 838042"/>
                  <a:gd name="connsiteX58" fmla="*/ 242912 w 1033465"/>
                  <a:gd name="connsiteY58" fmla="*/ 458839 h 838042"/>
                  <a:gd name="connsiteX59" fmla="*/ 128612 w 1033465"/>
                  <a:gd name="connsiteY59" fmla="*/ 458839 h 838042"/>
                  <a:gd name="connsiteX60" fmla="*/ 122897 w 1033465"/>
                  <a:gd name="connsiteY60" fmla="*/ 460744 h 838042"/>
                  <a:gd name="connsiteX61" fmla="*/ 107657 w 1033465"/>
                  <a:gd name="connsiteY61" fmla="*/ 462649 h 838042"/>
                  <a:gd name="connsiteX62" fmla="*/ 90512 w 1033465"/>
                  <a:gd name="connsiteY62" fmla="*/ 468364 h 838042"/>
                  <a:gd name="connsiteX63" fmla="*/ 84797 w 1033465"/>
                  <a:gd name="connsiteY63" fmla="*/ 470269 h 838042"/>
                  <a:gd name="connsiteX64" fmla="*/ 79082 w 1033465"/>
                  <a:gd name="connsiteY64" fmla="*/ 474079 h 838042"/>
                  <a:gd name="connsiteX65" fmla="*/ 67652 w 1033465"/>
                  <a:gd name="connsiteY65" fmla="*/ 475984 h 838042"/>
                  <a:gd name="connsiteX66" fmla="*/ 29552 w 1033465"/>
                  <a:gd name="connsiteY66" fmla="*/ 477889 h 838042"/>
                  <a:gd name="connsiteX67" fmla="*/ 18122 w 1033465"/>
                  <a:gd name="connsiteY67" fmla="*/ 483604 h 838042"/>
                  <a:gd name="connsiteX68" fmla="*/ 8597 w 1033465"/>
                  <a:gd name="connsiteY68" fmla="*/ 493129 h 838042"/>
                  <a:gd name="connsiteX69" fmla="*/ 6692 w 1033465"/>
                  <a:gd name="connsiteY69" fmla="*/ 498844 h 838042"/>
                  <a:gd name="connsiteX70" fmla="*/ 2882 w 1033465"/>
                  <a:gd name="connsiteY70" fmla="*/ 504559 h 838042"/>
                  <a:gd name="connsiteX71" fmla="*/ 14312 w 1033465"/>
                  <a:gd name="connsiteY71" fmla="*/ 540754 h 838042"/>
                  <a:gd name="connsiteX72" fmla="*/ 147662 w 1033465"/>
                  <a:gd name="connsiteY72" fmla="*/ 540754 h 838042"/>
                  <a:gd name="connsiteX73" fmla="*/ 155282 w 1033465"/>
                  <a:gd name="connsiteY73" fmla="*/ 538849 h 838042"/>
                  <a:gd name="connsiteX74" fmla="*/ 305777 w 1033465"/>
                  <a:gd name="connsiteY74" fmla="*/ 533134 h 838042"/>
                  <a:gd name="connsiteX75" fmla="*/ 321017 w 1033465"/>
                  <a:gd name="connsiteY75" fmla="*/ 540754 h 838042"/>
                  <a:gd name="connsiteX76" fmla="*/ 332447 w 1033465"/>
                  <a:gd name="connsiteY76" fmla="*/ 546469 h 838042"/>
                  <a:gd name="connsiteX77" fmla="*/ 336257 w 1033465"/>
                  <a:gd name="connsiteY77" fmla="*/ 552184 h 838042"/>
                  <a:gd name="connsiteX78" fmla="*/ 341972 w 1033465"/>
                  <a:gd name="connsiteY78" fmla="*/ 554089 h 838042"/>
                  <a:gd name="connsiteX79" fmla="*/ 353402 w 1033465"/>
                  <a:gd name="connsiteY79" fmla="*/ 561709 h 838042"/>
                  <a:gd name="connsiteX80" fmla="*/ 359117 w 1033465"/>
                  <a:gd name="connsiteY80" fmla="*/ 565519 h 838042"/>
                  <a:gd name="connsiteX81" fmla="*/ 362927 w 1033465"/>
                  <a:gd name="connsiteY81" fmla="*/ 571234 h 838042"/>
                  <a:gd name="connsiteX82" fmla="*/ 368642 w 1033465"/>
                  <a:gd name="connsiteY82" fmla="*/ 582664 h 838042"/>
                  <a:gd name="connsiteX83" fmla="*/ 364832 w 1033465"/>
                  <a:gd name="connsiteY83" fmla="*/ 609334 h 838042"/>
                  <a:gd name="connsiteX84" fmla="*/ 361022 w 1033465"/>
                  <a:gd name="connsiteY84" fmla="*/ 615049 h 838042"/>
                  <a:gd name="connsiteX85" fmla="*/ 359117 w 1033465"/>
                  <a:gd name="connsiteY85" fmla="*/ 620764 h 838042"/>
                  <a:gd name="connsiteX86" fmla="*/ 355307 w 1033465"/>
                  <a:gd name="connsiteY86" fmla="*/ 626479 h 838042"/>
                  <a:gd name="connsiteX87" fmla="*/ 353402 w 1033465"/>
                  <a:gd name="connsiteY87" fmla="*/ 632194 h 838042"/>
                  <a:gd name="connsiteX88" fmla="*/ 349592 w 1033465"/>
                  <a:gd name="connsiteY88" fmla="*/ 637909 h 838042"/>
                  <a:gd name="connsiteX89" fmla="*/ 332447 w 1033465"/>
                  <a:gd name="connsiteY89" fmla="*/ 704584 h 838042"/>
                  <a:gd name="connsiteX90" fmla="*/ 330542 w 1033465"/>
                  <a:gd name="connsiteY90" fmla="*/ 756019 h 838042"/>
                  <a:gd name="connsiteX91" fmla="*/ 332447 w 1033465"/>
                  <a:gd name="connsiteY91" fmla="*/ 780784 h 838042"/>
                  <a:gd name="connsiteX92" fmla="*/ 334352 w 1033465"/>
                  <a:gd name="connsiteY92" fmla="*/ 786499 h 838042"/>
                  <a:gd name="connsiteX93" fmla="*/ 338162 w 1033465"/>
                  <a:gd name="connsiteY93" fmla="*/ 790309 h 838042"/>
                  <a:gd name="connsiteX94" fmla="*/ 366737 w 1033465"/>
                  <a:gd name="connsiteY94" fmla="*/ 836029 h 838042"/>
                  <a:gd name="connsiteX95" fmla="*/ 389597 w 1033465"/>
                  <a:gd name="connsiteY95" fmla="*/ 837934 h 838042"/>
                  <a:gd name="connsiteX96" fmla="*/ 397407 w 1033465"/>
                  <a:gd name="connsiteY96" fmla="*/ 833530 h 838042"/>
                  <a:gd name="connsiteX97" fmla="*/ 402932 w 1033465"/>
                  <a:gd name="connsiteY97" fmla="*/ 784594 h 838042"/>
                  <a:gd name="connsiteX98" fmla="*/ 406742 w 1033465"/>
                  <a:gd name="connsiteY98" fmla="*/ 727444 h 838042"/>
                  <a:gd name="connsiteX99" fmla="*/ 423887 w 1033465"/>
                  <a:gd name="connsiteY99" fmla="*/ 672199 h 838042"/>
                  <a:gd name="connsiteX100" fmla="*/ 429602 w 1033465"/>
                  <a:gd name="connsiteY100" fmla="*/ 658864 h 838042"/>
                  <a:gd name="connsiteX101" fmla="*/ 444084 w 1033465"/>
                  <a:gd name="connsiteY101" fmla="*/ 626947 h 838042"/>
                  <a:gd name="connsiteX102" fmla="*/ 464289 w 1033465"/>
                  <a:gd name="connsiteY102" fmla="*/ 600072 h 838042"/>
                  <a:gd name="connsiteX103" fmla="*/ 523510 w 1033465"/>
                  <a:gd name="connsiteY103" fmla="*/ 565123 h 838042"/>
                  <a:gd name="connsiteX104" fmla="*/ 599348 w 1033465"/>
                  <a:gd name="connsiteY104" fmla="*/ 550915 h 838042"/>
                  <a:gd name="connsiteX105" fmla="*/ 707801 w 1033465"/>
                  <a:gd name="connsiteY105" fmla="*/ 612819 h 838042"/>
                  <a:gd name="connsiteX106" fmla="*/ 780122 w 1033465"/>
                  <a:gd name="connsiteY106" fmla="*/ 656959 h 838042"/>
                  <a:gd name="connsiteX107" fmla="*/ 804887 w 1033465"/>
                  <a:gd name="connsiteY107" fmla="*/ 632194 h 838042"/>
                  <a:gd name="connsiteX108" fmla="*/ 801077 w 1033465"/>
                  <a:gd name="connsiteY108" fmla="*/ 601714 h 838042"/>
                  <a:gd name="connsiteX109" fmla="*/ 762796 w 1033465"/>
                  <a:gd name="connsiteY109" fmla="*/ 562523 h 838042"/>
                  <a:gd name="connsiteX110" fmla="*/ 650582 w 1033465"/>
                  <a:gd name="connsiteY110" fmla="*/ 479794 h 838042"/>
                  <a:gd name="connsiteX111" fmla="*/ 646772 w 1033465"/>
                  <a:gd name="connsiteY111" fmla="*/ 462649 h 838042"/>
                  <a:gd name="connsiteX112" fmla="*/ 658202 w 1033465"/>
                  <a:gd name="connsiteY112" fmla="*/ 426454 h 838042"/>
                  <a:gd name="connsiteX113" fmla="*/ 726782 w 1033465"/>
                  <a:gd name="connsiteY113" fmla="*/ 405499 h 838042"/>
                  <a:gd name="connsiteX114" fmla="*/ 813738 w 1033465"/>
                  <a:gd name="connsiteY114" fmla="*/ 406906 h 838042"/>
                  <a:gd name="connsiteX115" fmla="*/ 906231 w 1033465"/>
                  <a:gd name="connsiteY115" fmla="*/ 417646 h 838042"/>
                  <a:gd name="connsiteX116" fmla="*/ 1002290 w 1033465"/>
                  <a:gd name="connsiteY116" fmla="*/ 426835 h 838042"/>
                  <a:gd name="connsiteX117" fmla="*/ 1032449 w 1033465"/>
                  <a:gd name="connsiteY117" fmla="*/ 402711 h 838042"/>
                  <a:gd name="connsiteX118" fmla="*/ 1020514 w 1033465"/>
                  <a:gd name="connsiteY118" fmla="*/ 377797 h 838042"/>
                  <a:gd name="connsiteX119" fmla="*/ 964889 w 1033465"/>
                  <a:gd name="connsiteY119" fmla="*/ 358029 h 838042"/>
                  <a:gd name="connsiteX120" fmla="*/ 827747 w 1033465"/>
                  <a:gd name="connsiteY120" fmla="*/ 357874 h 838042"/>
                  <a:gd name="connsiteX121" fmla="*/ 755811 w 1033465"/>
                  <a:gd name="connsiteY121" fmla="*/ 361702 h 838042"/>
                  <a:gd name="connsiteX122" fmla="*/ 671537 w 1033465"/>
                  <a:gd name="connsiteY122" fmla="*/ 369304 h 838042"/>
                  <a:gd name="connsiteX123" fmla="*/ 644867 w 1033465"/>
                  <a:gd name="connsiteY123" fmla="*/ 338824 h 838042"/>
                  <a:gd name="connsiteX124" fmla="*/ 676403 w 1033465"/>
                  <a:gd name="connsiteY124" fmla="*/ 304962 h 838042"/>
                  <a:gd name="connsiteX125" fmla="*/ 707732 w 1033465"/>
                  <a:gd name="connsiteY125" fmla="*/ 283579 h 838042"/>
                  <a:gd name="connsiteX126" fmla="*/ 743927 w 1033465"/>
                  <a:gd name="connsiteY126" fmla="*/ 251194 h 838042"/>
                  <a:gd name="connsiteX127" fmla="*/ 783019 w 1033465"/>
                  <a:gd name="connsiteY127" fmla="*/ 213846 h 838042"/>
                  <a:gd name="connsiteX128" fmla="*/ 746401 w 1033465"/>
                  <a:gd name="connsiteY128" fmla="*/ 201789 h 838042"/>
                  <a:gd name="connsiteX129" fmla="*/ 694397 w 1033465"/>
                  <a:gd name="connsiteY129" fmla="*/ 226429 h 838042"/>
                  <a:gd name="connsiteX130" fmla="*/ 656678 w 1033465"/>
                  <a:gd name="connsiteY130" fmla="*/ 257626 h 838042"/>
                  <a:gd name="connsiteX131" fmla="*/ 616001 w 1033465"/>
                  <a:gd name="connsiteY131" fmla="*/ 286712 h 838042"/>
                  <a:gd name="connsiteX132" fmla="*/ 564857 w 1033465"/>
                  <a:gd name="connsiteY132" fmla="*/ 287389 h 838042"/>
                  <a:gd name="connsiteX133" fmla="*/ 530567 w 1033465"/>
                  <a:gd name="connsiteY133" fmla="*/ 274054 h 838042"/>
                  <a:gd name="connsiteX134" fmla="*/ 507707 w 1033465"/>
                  <a:gd name="connsiteY134" fmla="*/ 235954 h 838042"/>
                  <a:gd name="connsiteX135" fmla="*/ 509612 w 1033465"/>
                  <a:gd name="connsiteY135" fmla="*/ 171184 h 838042"/>
                  <a:gd name="connsiteX136" fmla="*/ 508314 w 1033465"/>
                  <a:gd name="connsiteY136" fmla="*/ 73485 h 838042"/>
                  <a:gd name="connsiteX137" fmla="*/ 454116 w 1033465"/>
                  <a:gd name="connsiteY137" fmla="*/ 11248 h 838042"/>
                  <a:gd name="connsiteX138" fmla="*/ 442470 w 1033465"/>
                  <a:gd name="connsiteY138" fmla="*/ 75864 h 838042"/>
                  <a:gd name="connsiteX139" fmla="*/ 434509 w 1033465"/>
                  <a:gd name="connsiteY139" fmla="*/ 135537 h 838042"/>
                  <a:gd name="connsiteX140" fmla="*/ 436054 w 1033465"/>
                  <a:gd name="connsiteY140"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9117 w 1033465"/>
                  <a:gd name="connsiteY3" fmla="*/ 266434 h 838042"/>
                  <a:gd name="connsiteX4" fmla="*/ 315302 w 1033465"/>
                  <a:gd name="connsiteY4" fmla="*/ 289294 h 838042"/>
                  <a:gd name="connsiteX5" fmla="*/ 267677 w 1033465"/>
                  <a:gd name="connsiteY5" fmla="*/ 285484 h 838042"/>
                  <a:gd name="connsiteX6" fmla="*/ 256247 w 1033465"/>
                  <a:gd name="connsiteY6" fmla="*/ 281674 h 838042"/>
                  <a:gd name="connsiteX7" fmla="*/ 244817 w 1033465"/>
                  <a:gd name="connsiteY7" fmla="*/ 277864 h 838042"/>
                  <a:gd name="connsiteX8" fmla="*/ 239102 w 1033465"/>
                  <a:gd name="connsiteY8" fmla="*/ 275959 h 838042"/>
                  <a:gd name="connsiteX9" fmla="*/ 233387 w 1033465"/>
                  <a:gd name="connsiteY9" fmla="*/ 274054 h 838042"/>
                  <a:gd name="connsiteX10" fmla="*/ 221957 w 1033465"/>
                  <a:gd name="connsiteY10" fmla="*/ 272149 h 838042"/>
                  <a:gd name="connsiteX11" fmla="*/ 216242 w 1033465"/>
                  <a:gd name="connsiteY11" fmla="*/ 270244 h 838042"/>
                  <a:gd name="connsiteX12" fmla="*/ 208622 w 1033465"/>
                  <a:gd name="connsiteY12" fmla="*/ 268339 h 838042"/>
                  <a:gd name="connsiteX13" fmla="*/ 197192 w 1033465"/>
                  <a:gd name="connsiteY13" fmla="*/ 264529 h 838042"/>
                  <a:gd name="connsiteX14" fmla="*/ 191477 w 1033465"/>
                  <a:gd name="connsiteY14" fmla="*/ 262624 h 838042"/>
                  <a:gd name="connsiteX15" fmla="*/ 183857 w 1033465"/>
                  <a:gd name="connsiteY15" fmla="*/ 260719 h 838042"/>
                  <a:gd name="connsiteX16" fmla="*/ 172427 w 1033465"/>
                  <a:gd name="connsiteY16" fmla="*/ 255004 h 838042"/>
                  <a:gd name="connsiteX17" fmla="*/ 166712 w 1033465"/>
                  <a:gd name="connsiteY17" fmla="*/ 251194 h 838042"/>
                  <a:gd name="connsiteX18" fmla="*/ 159092 w 1033465"/>
                  <a:gd name="connsiteY18" fmla="*/ 239764 h 838042"/>
                  <a:gd name="connsiteX19" fmla="*/ 147662 w 1033465"/>
                  <a:gd name="connsiteY19" fmla="*/ 235954 h 838042"/>
                  <a:gd name="connsiteX20" fmla="*/ 141947 w 1033465"/>
                  <a:gd name="connsiteY20" fmla="*/ 232144 h 838042"/>
                  <a:gd name="connsiteX21" fmla="*/ 136232 w 1033465"/>
                  <a:gd name="connsiteY21" fmla="*/ 230239 h 838042"/>
                  <a:gd name="connsiteX22" fmla="*/ 119087 w 1033465"/>
                  <a:gd name="connsiteY22" fmla="*/ 226429 h 838042"/>
                  <a:gd name="connsiteX23" fmla="*/ 113372 w 1033465"/>
                  <a:gd name="connsiteY23" fmla="*/ 220714 h 838042"/>
                  <a:gd name="connsiteX24" fmla="*/ 103847 w 1033465"/>
                  <a:gd name="connsiteY24" fmla="*/ 203569 h 838042"/>
                  <a:gd name="connsiteX25" fmla="*/ 86702 w 1033465"/>
                  <a:gd name="connsiteY25" fmla="*/ 195949 h 838042"/>
                  <a:gd name="connsiteX26" fmla="*/ 80987 w 1033465"/>
                  <a:gd name="connsiteY26" fmla="*/ 194044 h 838042"/>
                  <a:gd name="connsiteX27" fmla="*/ 61937 w 1033465"/>
                  <a:gd name="connsiteY27" fmla="*/ 197854 h 838042"/>
                  <a:gd name="connsiteX28" fmla="*/ 56222 w 1033465"/>
                  <a:gd name="connsiteY28" fmla="*/ 201664 h 838042"/>
                  <a:gd name="connsiteX29" fmla="*/ 52412 w 1033465"/>
                  <a:gd name="connsiteY29" fmla="*/ 207379 h 838042"/>
                  <a:gd name="connsiteX30" fmla="*/ 48602 w 1033465"/>
                  <a:gd name="connsiteY30" fmla="*/ 218809 h 838042"/>
                  <a:gd name="connsiteX31" fmla="*/ 52412 w 1033465"/>
                  <a:gd name="connsiteY31" fmla="*/ 256909 h 838042"/>
                  <a:gd name="connsiteX32" fmla="*/ 56222 w 1033465"/>
                  <a:gd name="connsiteY32" fmla="*/ 262624 h 838042"/>
                  <a:gd name="connsiteX33" fmla="*/ 61937 w 1033465"/>
                  <a:gd name="connsiteY33" fmla="*/ 266434 h 838042"/>
                  <a:gd name="connsiteX34" fmla="*/ 65747 w 1033465"/>
                  <a:gd name="connsiteY34" fmla="*/ 272149 h 838042"/>
                  <a:gd name="connsiteX35" fmla="*/ 82892 w 1033465"/>
                  <a:gd name="connsiteY35" fmla="*/ 281674 h 838042"/>
                  <a:gd name="connsiteX36" fmla="*/ 105752 w 1033465"/>
                  <a:gd name="connsiteY36" fmla="*/ 283579 h 838042"/>
                  <a:gd name="connsiteX37" fmla="*/ 126707 w 1033465"/>
                  <a:gd name="connsiteY37" fmla="*/ 289294 h 838042"/>
                  <a:gd name="connsiteX38" fmla="*/ 132422 w 1033465"/>
                  <a:gd name="connsiteY38" fmla="*/ 291199 h 838042"/>
                  <a:gd name="connsiteX39" fmla="*/ 138137 w 1033465"/>
                  <a:gd name="connsiteY39" fmla="*/ 296914 h 838042"/>
                  <a:gd name="connsiteX40" fmla="*/ 145757 w 1033465"/>
                  <a:gd name="connsiteY40" fmla="*/ 298819 h 838042"/>
                  <a:gd name="connsiteX41" fmla="*/ 168617 w 1033465"/>
                  <a:gd name="connsiteY41" fmla="*/ 302629 h 838042"/>
                  <a:gd name="connsiteX42" fmla="*/ 193382 w 1033465"/>
                  <a:gd name="connsiteY42" fmla="*/ 308344 h 838042"/>
                  <a:gd name="connsiteX43" fmla="*/ 210527 w 1033465"/>
                  <a:gd name="connsiteY43" fmla="*/ 314059 h 838042"/>
                  <a:gd name="connsiteX44" fmla="*/ 216242 w 1033465"/>
                  <a:gd name="connsiteY44" fmla="*/ 315964 h 838042"/>
                  <a:gd name="connsiteX45" fmla="*/ 231482 w 1033465"/>
                  <a:gd name="connsiteY45" fmla="*/ 319774 h 838042"/>
                  <a:gd name="connsiteX46" fmla="*/ 250532 w 1033465"/>
                  <a:gd name="connsiteY46" fmla="*/ 325489 h 838042"/>
                  <a:gd name="connsiteX47" fmla="*/ 256247 w 1033465"/>
                  <a:gd name="connsiteY47" fmla="*/ 329299 h 838042"/>
                  <a:gd name="connsiteX48" fmla="*/ 269582 w 1033465"/>
                  <a:gd name="connsiteY48" fmla="*/ 344539 h 838042"/>
                  <a:gd name="connsiteX49" fmla="*/ 275297 w 1033465"/>
                  <a:gd name="connsiteY49" fmla="*/ 363589 h 838042"/>
                  <a:gd name="connsiteX50" fmla="*/ 277202 w 1033465"/>
                  <a:gd name="connsiteY50" fmla="*/ 369304 h 838042"/>
                  <a:gd name="connsiteX51" fmla="*/ 279107 w 1033465"/>
                  <a:gd name="connsiteY51" fmla="*/ 375019 h 838042"/>
                  <a:gd name="connsiteX52" fmla="*/ 281012 w 1033465"/>
                  <a:gd name="connsiteY52" fmla="*/ 399784 h 838042"/>
                  <a:gd name="connsiteX53" fmla="*/ 282917 w 1033465"/>
                  <a:gd name="connsiteY53" fmla="*/ 405499 h 838042"/>
                  <a:gd name="connsiteX54" fmla="*/ 281012 w 1033465"/>
                  <a:gd name="connsiteY54" fmla="*/ 424549 h 838042"/>
                  <a:gd name="connsiteX55" fmla="*/ 279107 w 1033465"/>
                  <a:gd name="connsiteY55" fmla="*/ 434074 h 838042"/>
                  <a:gd name="connsiteX56" fmla="*/ 265772 w 1033465"/>
                  <a:gd name="connsiteY56" fmla="*/ 447409 h 838042"/>
                  <a:gd name="connsiteX57" fmla="*/ 254342 w 1033465"/>
                  <a:gd name="connsiteY57" fmla="*/ 455029 h 838042"/>
                  <a:gd name="connsiteX58" fmla="*/ 242912 w 1033465"/>
                  <a:gd name="connsiteY58" fmla="*/ 458839 h 838042"/>
                  <a:gd name="connsiteX59" fmla="*/ 128612 w 1033465"/>
                  <a:gd name="connsiteY59" fmla="*/ 458839 h 838042"/>
                  <a:gd name="connsiteX60" fmla="*/ 122897 w 1033465"/>
                  <a:gd name="connsiteY60" fmla="*/ 460744 h 838042"/>
                  <a:gd name="connsiteX61" fmla="*/ 107657 w 1033465"/>
                  <a:gd name="connsiteY61" fmla="*/ 462649 h 838042"/>
                  <a:gd name="connsiteX62" fmla="*/ 90512 w 1033465"/>
                  <a:gd name="connsiteY62" fmla="*/ 468364 h 838042"/>
                  <a:gd name="connsiteX63" fmla="*/ 84797 w 1033465"/>
                  <a:gd name="connsiteY63" fmla="*/ 470269 h 838042"/>
                  <a:gd name="connsiteX64" fmla="*/ 79082 w 1033465"/>
                  <a:gd name="connsiteY64" fmla="*/ 474079 h 838042"/>
                  <a:gd name="connsiteX65" fmla="*/ 67652 w 1033465"/>
                  <a:gd name="connsiteY65" fmla="*/ 475984 h 838042"/>
                  <a:gd name="connsiteX66" fmla="*/ 29552 w 1033465"/>
                  <a:gd name="connsiteY66" fmla="*/ 477889 h 838042"/>
                  <a:gd name="connsiteX67" fmla="*/ 18122 w 1033465"/>
                  <a:gd name="connsiteY67" fmla="*/ 483604 h 838042"/>
                  <a:gd name="connsiteX68" fmla="*/ 8597 w 1033465"/>
                  <a:gd name="connsiteY68" fmla="*/ 493129 h 838042"/>
                  <a:gd name="connsiteX69" fmla="*/ 6692 w 1033465"/>
                  <a:gd name="connsiteY69" fmla="*/ 498844 h 838042"/>
                  <a:gd name="connsiteX70" fmla="*/ 2882 w 1033465"/>
                  <a:gd name="connsiteY70" fmla="*/ 504559 h 838042"/>
                  <a:gd name="connsiteX71" fmla="*/ 14312 w 1033465"/>
                  <a:gd name="connsiteY71" fmla="*/ 540754 h 838042"/>
                  <a:gd name="connsiteX72" fmla="*/ 147662 w 1033465"/>
                  <a:gd name="connsiteY72" fmla="*/ 540754 h 838042"/>
                  <a:gd name="connsiteX73" fmla="*/ 155282 w 1033465"/>
                  <a:gd name="connsiteY73" fmla="*/ 538849 h 838042"/>
                  <a:gd name="connsiteX74" fmla="*/ 305777 w 1033465"/>
                  <a:gd name="connsiteY74" fmla="*/ 533134 h 838042"/>
                  <a:gd name="connsiteX75" fmla="*/ 321017 w 1033465"/>
                  <a:gd name="connsiteY75" fmla="*/ 540754 h 838042"/>
                  <a:gd name="connsiteX76" fmla="*/ 332447 w 1033465"/>
                  <a:gd name="connsiteY76" fmla="*/ 546469 h 838042"/>
                  <a:gd name="connsiteX77" fmla="*/ 336257 w 1033465"/>
                  <a:gd name="connsiteY77" fmla="*/ 552184 h 838042"/>
                  <a:gd name="connsiteX78" fmla="*/ 341972 w 1033465"/>
                  <a:gd name="connsiteY78" fmla="*/ 554089 h 838042"/>
                  <a:gd name="connsiteX79" fmla="*/ 353402 w 1033465"/>
                  <a:gd name="connsiteY79" fmla="*/ 561709 h 838042"/>
                  <a:gd name="connsiteX80" fmla="*/ 359117 w 1033465"/>
                  <a:gd name="connsiteY80" fmla="*/ 565519 h 838042"/>
                  <a:gd name="connsiteX81" fmla="*/ 362927 w 1033465"/>
                  <a:gd name="connsiteY81" fmla="*/ 571234 h 838042"/>
                  <a:gd name="connsiteX82" fmla="*/ 368642 w 1033465"/>
                  <a:gd name="connsiteY82" fmla="*/ 582664 h 838042"/>
                  <a:gd name="connsiteX83" fmla="*/ 364832 w 1033465"/>
                  <a:gd name="connsiteY83" fmla="*/ 609334 h 838042"/>
                  <a:gd name="connsiteX84" fmla="*/ 361022 w 1033465"/>
                  <a:gd name="connsiteY84" fmla="*/ 615049 h 838042"/>
                  <a:gd name="connsiteX85" fmla="*/ 359117 w 1033465"/>
                  <a:gd name="connsiteY85" fmla="*/ 620764 h 838042"/>
                  <a:gd name="connsiteX86" fmla="*/ 355307 w 1033465"/>
                  <a:gd name="connsiteY86" fmla="*/ 626479 h 838042"/>
                  <a:gd name="connsiteX87" fmla="*/ 353402 w 1033465"/>
                  <a:gd name="connsiteY87" fmla="*/ 632194 h 838042"/>
                  <a:gd name="connsiteX88" fmla="*/ 349592 w 1033465"/>
                  <a:gd name="connsiteY88" fmla="*/ 637909 h 838042"/>
                  <a:gd name="connsiteX89" fmla="*/ 332447 w 1033465"/>
                  <a:gd name="connsiteY89" fmla="*/ 704584 h 838042"/>
                  <a:gd name="connsiteX90" fmla="*/ 330542 w 1033465"/>
                  <a:gd name="connsiteY90" fmla="*/ 756019 h 838042"/>
                  <a:gd name="connsiteX91" fmla="*/ 332447 w 1033465"/>
                  <a:gd name="connsiteY91" fmla="*/ 780784 h 838042"/>
                  <a:gd name="connsiteX92" fmla="*/ 334352 w 1033465"/>
                  <a:gd name="connsiteY92" fmla="*/ 786499 h 838042"/>
                  <a:gd name="connsiteX93" fmla="*/ 338162 w 1033465"/>
                  <a:gd name="connsiteY93" fmla="*/ 790309 h 838042"/>
                  <a:gd name="connsiteX94" fmla="*/ 366737 w 1033465"/>
                  <a:gd name="connsiteY94" fmla="*/ 836029 h 838042"/>
                  <a:gd name="connsiteX95" fmla="*/ 389597 w 1033465"/>
                  <a:gd name="connsiteY95" fmla="*/ 837934 h 838042"/>
                  <a:gd name="connsiteX96" fmla="*/ 397407 w 1033465"/>
                  <a:gd name="connsiteY96" fmla="*/ 833530 h 838042"/>
                  <a:gd name="connsiteX97" fmla="*/ 402932 w 1033465"/>
                  <a:gd name="connsiteY97" fmla="*/ 784594 h 838042"/>
                  <a:gd name="connsiteX98" fmla="*/ 406742 w 1033465"/>
                  <a:gd name="connsiteY98" fmla="*/ 727444 h 838042"/>
                  <a:gd name="connsiteX99" fmla="*/ 423887 w 1033465"/>
                  <a:gd name="connsiteY99" fmla="*/ 672199 h 838042"/>
                  <a:gd name="connsiteX100" fmla="*/ 429602 w 1033465"/>
                  <a:gd name="connsiteY100" fmla="*/ 658864 h 838042"/>
                  <a:gd name="connsiteX101" fmla="*/ 444084 w 1033465"/>
                  <a:gd name="connsiteY101" fmla="*/ 626947 h 838042"/>
                  <a:gd name="connsiteX102" fmla="*/ 464289 w 1033465"/>
                  <a:gd name="connsiteY102" fmla="*/ 600072 h 838042"/>
                  <a:gd name="connsiteX103" fmla="*/ 523510 w 1033465"/>
                  <a:gd name="connsiteY103" fmla="*/ 565123 h 838042"/>
                  <a:gd name="connsiteX104" fmla="*/ 599348 w 1033465"/>
                  <a:gd name="connsiteY104" fmla="*/ 550915 h 838042"/>
                  <a:gd name="connsiteX105" fmla="*/ 707801 w 1033465"/>
                  <a:gd name="connsiteY105" fmla="*/ 612819 h 838042"/>
                  <a:gd name="connsiteX106" fmla="*/ 780122 w 1033465"/>
                  <a:gd name="connsiteY106" fmla="*/ 656959 h 838042"/>
                  <a:gd name="connsiteX107" fmla="*/ 804887 w 1033465"/>
                  <a:gd name="connsiteY107" fmla="*/ 632194 h 838042"/>
                  <a:gd name="connsiteX108" fmla="*/ 801077 w 1033465"/>
                  <a:gd name="connsiteY108" fmla="*/ 601714 h 838042"/>
                  <a:gd name="connsiteX109" fmla="*/ 762796 w 1033465"/>
                  <a:gd name="connsiteY109" fmla="*/ 562523 h 838042"/>
                  <a:gd name="connsiteX110" fmla="*/ 650582 w 1033465"/>
                  <a:gd name="connsiteY110" fmla="*/ 479794 h 838042"/>
                  <a:gd name="connsiteX111" fmla="*/ 646772 w 1033465"/>
                  <a:gd name="connsiteY111" fmla="*/ 462649 h 838042"/>
                  <a:gd name="connsiteX112" fmla="*/ 658202 w 1033465"/>
                  <a:gd name="connsiteY112" fmla="*/ 426454 h 838042"/>
                  <a:gd name="connsiteX113" fmla="*/ 726782 w 1033465"/>
                  <a:gd name="connsiteY113" fmla="*/ 405499 h 838042"/>
                  <a:gd name="connsiteX114" fmla="*/ 813738 w 1033465"/>
                  <a:gd name="connsiteY114" fmla="*/ 406906 h 838042"/>
                  <a:gd name="connsiteX115" fmla="*/ 906231 w 1033465"/>
                  <a:gd name="connsiteY115" fmla="*/ 417646 h 838042"/>
                  <a:gd name="connsiteX116" fmla="*/ 1002290 w 1033465"/>
                  <a:gd name="connsiteY116" fmla="*/ 426835 h 838042"/>
                  <a:gd name="connsiteX117" fmla="*/ 1032449 w 1033465"/>
                  <a:gd name="connsiteY117" fmla="*/ 402711 h 838042"/>
                  <a:gd name="connsiteX118" fmla="*/ 1020514 w 1033465"/>
                  <a:gd name="connsiteY118" fmla="*/ 377797 h 838042"/>
                  <a:gd name="connsiteX119" fmla="*/ 964889 w 1033465"/>
                  <a:gd name="connsiteY119" fmla="*/ 358029 h 838042"/>
                  <a:gd name="connsiteX120" fmla="*/ 827747 w 1033465"/>
                  <a:gd name="connsiteY120" fmla="*/ 357874 h 838042"/>
                  <a:gd name="connsiteX121" fmla="*/ 755811 w 1033465"/>
                  <a:gd name="connsiteY121" fmla="*/ 361702 h 838042"/>
                  <a:gd name="connsiteX122" fmla="*/ 671537 w 1033465"/>
                  <a:gd name="connsiteY122" fmla="*/ 369304 h 838042"/>
                  <a:gd name="connsiteX123" fmla="*/ 644867 w 1033465"/>
                  <a:gd name="connsiteY123" fmla="*/ 338824 h 838042"/>
                  <a:gd name="connsiteX124" fmla="*/ 676403 w 1033465"/>
                  <a:gd name="connsiteY124" fmla="*/ 304962 h 838042"/>
                  <a:gd name="connsiteX125" fmla="*/ 707732 w 1033465"/>
                  <a:gd name="connsiteY125" fmla="*/ 283579 h 838042"/>
                  <a:gd name="connsiteX126" fmla="*/ 743927 w 1033465"/>
                  <a:gd name="connsiteY126" fmla="*/ 251194 h 838042"/>
                  <a:gd name="connsiteX127" fmla="*/ 783019 w 1033465"/>
                  <a:gd name="connsiteY127" fmla="*/ 213846 h 838042"/>
                  <a:gd name="connsiteX128" fmla="*/ 746401 w 1033465"/>
                  <a:gd name="connsiteY128" fmla="*/ 201789 h 838042"/>
                  <a:gd name="connsiteX129" fmla="*/ 694397 w 1033465"/>
                  <a:gd name="connsiteY129" fmla="*/ 226429 h 838042"/>
                  <a:gd name="connsiteX130" fmla="*/ 656678 w 1033465"/>
                  <a:gd name="connsiteY130" fmla="*/ 257626 h 838042"/>
                  <a:gd name="connsiteX131" fmla="*/ 616001 w 1033465"/>
                  <a:gd name="connsiteY131" fmla="*/ 286712 h 838042"/>
                  <a:gd name="connsiteX132" fmla="*/ 564857 w 1033465"/>
                  <a:gd name="connsiteY132" fmla="*/ 287389 h 838042"/>
                  <a:gd name="connsiteX133" fmla="*/ 530567 w 1033465"/>
                  <a:gd name="connsiteY133" fmla="*/ 274054 h 838042"/>
                  <a:gd name="connsiteX134" fmla="*/ 507707 w 1033465"/>
                  <a:gd name="connsiteY134" fmla="*/ 235954 h 838042"/>
                  <a:gd name="connsiteX135" fmla="*/ 509612 w 1033465"/>
                  <a:gd name="connsiteY135" fmla="*/ 171184 h 838042"/>
                  <a:gd name="connsiteX136" fmla="*/ 508314 w 1033465"/>
                  <a:gd name="connsiteY136" fmla="*/ 73485 h 838042"/>
                  <a:gd name="connsiteX137" fmla="*/ 454116 w 1033465"/>
                  <a:gd name="connsiteY137" fmla="*/ 11248 h 838042"/>
                  <a:gd name="connsiteX138" fmla="*/ 442470 w 1033465"/>
                  <a:gd name="connsiteY138" fmla="*/ 75864 h 838042"/>
                  <a:gd name="connsiteX139" fmla="*/ 434509 w 1033465"/>
                  <a:gd name="connsiteY139" fmla="*/ 135537 h 838042"/>
                  <a:gd name="connsiteX140" fmla="*/ 436054 w 1033465"/>
                  <a:gd name="connsiteY140"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9117 w 1033465"/>
                  <a:gd name="connsiteY3" fmla="*/ 266434 h 838042"/>
                  <a:gd name="connsiteX4" fmla="*/ 315302 w 1033465"/>
                  <a:gd name="connsiteY4" fmla="*/ 289294 h 838042"/>
                  <a:gd name="connsiteX5" fmla="*/ 267677 w 1033465"/>
                  <a:gd name="connsiteY5" fmla="*/ 285484 h 838042"/>
                  <a:gd name="connsiteX6" fmla="*/ 256247 w 1033465"/>
                  <a:gd name="connsiteY6" fmla="*/ 281674 h 838042"/>
                  <a:gd name="connsiteX7" fmla="*/ 244817 w 1033465"/>
                  <a:gd name="connsiteY7" fmla="*/ 277864 h 838042"/>
                  <a:gd name="connsiteX8" fmla="*/ 239102 w 1033465"/>
                  <a:gd name="connsiteY8" fmla="*/ 275959 h 838042"/>
                  <a:gd name="connsiteX9" fmla="*/ 233387 w 1033465"/>
                  <a:gd name="connsiteY9" fmla="*/ 274054 h 838042"/>
                  <a:gd name="connsiteX10" fmla="*/ 221957 w 1033465"/>
                  <a:gd name="connsiteY10" fmla="*/ 272149 h 838042"/>
                  <a:gd name="connsiteX11" fmla="*/ 216242 w 1033465"/>
                  <a:gd name="connsiteY11" fmla="*/ 270244 h 838042"/>
                  <a:gd name="connsiteX12" fmla="*/ 208622 w 1033465"/>
                  <a:gd name="connsiteY12" fmla="*/ 268339 h 838042"/>
                  <a:gd name="connsiteX13" fmla="*/ 197192 w 1033465"/>
                  <a:gd name="connsiteY13" fmla="*/ 264529 h 838042"/>
                  <a:gd name="connsiteX14" fmla="*/ 191477 w 1033465"/>
                  <a:gd name="connsiteY14" fmla="*/ 262624 h 838042"/>
                  <a:gd name="connsiteX15" fmla="*/ 183857 w 1033465"/>
                  <a:gd name="connsiteY15" fmla="*/ 260719 h 838042"/>
                  <a:gd name="connsiteX16" fmla="*/ 172427 w 1033465"/>
                  <a:gd name="connsiteY16" fmla="*/ 255004 h 838042"/>
                  <a:gd name="connsiteX17" fmla="*/ 166712 w 1033465"/>
                  <a:gd name="connsiteY17" fmla="*/ 251194 h 838042"/>
                  <a:gd name="connsiteX18" fmla="*/ 159092 w 1033465"/>
                  <a:gd name="connsiteY18" fmla="*/ 239764 h 838042"/>
                  <a:gd name="connsiteX19" fmla="*/ 147662 w 1033465"/>
                  <a:gd name="connsiteY19" fmla="*/ 235954 h 838042"/>
                  <a:gd name="connsiteX20" fmla="*/ 141947 w 1033465"/>
                  <a:gd name="connsiteY20" fmla="*/ 232144 h 838042"/>
                  <a:gd name="connsiteX21" fmla="*/ 136232 w 1033465"/>
                  <a:gd name="connsiteY21" fmla="*/ 230239 h 838042"/>
                  <a:gd name="connsiteX22" fmla="*/ 119087 w 1033465"/>
                  <a:gd name="connsiteY22" fmla="*/ 226429 h 838042"/>
                  <a:gd name="connsiteX23" fmla="*/ 113372 w 1033465"/>
                  <a:gd name="connsiteY23" fmla="*/ 220714 h 838042"/>
                  <a:gd name="connsiteX24" fmla="*/ 103847 w 1033465"/>
                  <a:gd name="connsiteY24" fmla="*/ 203569 h 838042"/>
                  <a:gd name="connsiteX25" fmla="*/ 86702 w 1033465"/>
                  <a:gd name="connsiteY25" fmla="*/ 195949 h 838042"/>
                  <a:gd name="connsiteX26" fmla="*/ 80987 w 1033465"/>
                  <a:gd name="connsiteY26" fmla="*/ 194044 h 838042"/>
                  <a:gd name="connsiteX27" fmla="*/ 61937 w 1033465"/>
                  <a:gd name="connsiteY27" fmla="*/ 197854 h 838042"/>
                  <a:gd name="connsiteX28" fmla="*/ 56222 w 1033465"/>
                  <a:gd name="connsiteY28" fmla="*/ 201664 h 838042"/>
                  <a:gd name="connsiteX29" fmla="*/ 52412 w 1033465"/>
                  <a:gd name="connsiteY29" fmla="*/ 207379 h 838042"/>
                  <a:gd name="connsiteX30" fmla="*/ 48602 w 1033465"/>
                  <a:gd name="connsiteY30" fmla="*/ 218809 h 838042"/>
                  <a:gd name="connsiteX31" fmla="*/ 52412 w 1033465"/>
                  <a:gd name="connsiteY31" fmla="*/ 256909 h 838042"/>
                  <a:gd name="connsiteX32" fmla="*/ 56222 w 1033465"/>
                  <a:gd name="connsiteY32" fmla="*/ 262624 h 838042"/>
                  <a:gd name="connsiteX33" fmla="*/ 61937 w 1033465"/>
                  <a:gd name="connsiteY33" fmla="*/ 266434 h 838042"/>
                  <a:gd name="connsiteX34" fmla="*/ 65747 w 1033465"/>
                  <a:gd name="connsiteY34" fmla="*/ 272149 h 838042"/>
                  <a:gd name="connsiteX35" fmla="*/ 82892 w 1033465"/>
                  <a:gd name="connsiteY35" fmla="*/ 281674 h 838042"/>
                  <a:gd name="connsiteX36" fmla="*/ 105752 w 1033465"/>
                  <a:gd name="connsiteY36" fmla="*/ 283579 h 838042"/>
                  <a:gd name="connsiteX37" fmla="*/ 126707 w 1033465"/>
                  <a:gd name="connsiteY37" fmla="*/ 289294 h 838042"/>
                  <a:gd name="connsiteX38" fmla="*/ 132422 w 1033465"/>
                  <a:gd name="connsiteY38" fmla="*/ 291199 h 838042"/>
                  <a:gd name="connsiteX39" fmla="*/ 138137 w 1033465"/>
                  <a:gd name="connsiteY39" fmla="*/ 296914 h 838042"/>
                  <a:gd name="connsiteX40" fmla="*/ 145757 w 1033465"/>
                  <a:gd name="connsiteY40" fmla="*/ 298819 h 838042"/>
                  <a:gd name="connsiteX41" fmla="*/ 168617 w 1033465"/>
                  <a:gd name="connsiteY41" fmla="*/ 302629 h 838042"/>
                  <a:gd name="connsiteX42" fmla="*/ 193382 w 1033465"/>
                  <a:gd name="connsiteY42" fmla="*/ 308344 h 838042"/>
                  <a:gd name="connsiteX43" fmla="*/ 210527 w 1033465"/>
                  <a:gd name="connsiteY43" fmla="*/ 314059 h 838042"/>
                  <a:gd name="connsiteX44" fmla="*/ 216242 w 1033465"/>
                  <a:gd name="connsiteY44" fmla="*/ 315964 h 838042"/>
                  <a:gd name="connsiteX45" fmla="*/ 231482 w 1033465"/>
                  <a:gd name="connsiteY45" fmla="*/ 319774 h 838042"/>
                  <a:gd name="connsiteX46" fmla="*/ 250532 w 1033465"/>
                  <a:gd name="connsiteY46" fmla="*/ 325489 h 838042"/>
                  <a:gd name="connsiteX47" fmla="*/ 256247 w 1033465"/>
                  <a:gd name="connsiteY47" fmla="*/ 329299 h 838042"/>
                  <a:gd name="connsiteX48" fmla="*/ 269582 w 1033465"/>
                  <a:gd name="connsiteY48" fmla="*/ 344539 h 838042"/>
                  <a:gd name="connsiteX49" fmla="*/ 275297 w 1033465"/>
                  <a:gd name="connsiteY49" fmla="*/ 363589 h 838042"/>
                  <a:gd name="connsiteX50" fmla="*/ 277202 w 1033465"/>
                  <a:gd name="connsiteY50" fmla="*/ 369304 h 838042"/>
                  <a:gd name="connsiteX51" fmla="*/ 279107 w 1033465"/>
                  <a:gd name="connsiteY51" fmla="*/ 375019 h 838042"/>
                  <a:gd name="connsiteX52" fmla="*/ 281012 w 1033465"/>
                  <a:gd name="connsiteY52" fmla="*/ 399784 h 838042"/>
                  <a:gd name="connsiteX53" fmla="*/ 282917 w 1033465"/>
                  <a:gd name="connsiteY53" fmla="*/ 405499 h 838042"/>
                  <a:gd name="connsiteX54" fmla="*/ 281012 w 1033465"/>
                  <a:gd name="connsiteY54" fmla="*/ 424549 h 838042"/>
                  <a:gd name="connsiteX55" fmla="*/ 279107 w 1033465"/>
                  <a:gd name="connsiteY55" fmla="*/ 434074 h 838042"/>
                  <a:gd name="connsiteX56" fmla="*/ 265772 w 1033465"/>
                  <a:gd name="connsiteY56" fmla="*/ 447409 h 838042"/>
                  <a:gd name="connsiteX57" fmla="*/ 254342 w 1033465"/>
                  <a:gd name="connsiteY57" fmla="*/ 455029 h 838042"/>
                  <a:gd name="connsiteX58" fmla="*/ 242912 w 1033465"/>
                  <a:gd name="connsiteY58" fmla="*/ 458839 h 838042"/>
                  <a:gd name="connsiteX59" fmla="*/ 128612 w 1033465"/>
                  <a:gd name="connsiteY59" fmla="*/ 458839 h 838042"/>
                  <a:gd name="connsiteX60" fmla="*/ 122897 w 1033465"/>
                  <a:gd name="connsiteY60" fmla="*/ 460744 h 838042"/>
                  <a:gd name="connsiteX61" fmla="*/ 107657 w 1033465"/>
                  <a:gd name="connsiteY61" fmla="*/ 462649 h 838042"/>
                  <a:gd name="connsiteX62" fmla="*/ 90512 w 1033465"/>
                  <a:gd name="connsiteY62" fmla="*/ 468364 h 838042"/>
                  <a:gd name="connsiteX63" fmla="*/ 84797 w 1033465"/>
                  <a:gd name="connsiteY63" fmla="*/ 470269 h 838042"/>
                  <a:gd name="connsiteX64" fmla="*/ 79082 w 1033465"/>
                  <a:gd name="connsiteY64" fmla="*/ 474079 h 838042"/>
                  <a:gd name="connsiteX65" fmla="*/ 67652 w 1033465"/>
                  <a:gd name="connsiteY65" fmla="*/ 475984 h 838042"/>
                  <a:gd name="connsiteX66" fmla="*/ 29552 w 1033465"/>
                  <a:gd name="connsiteY66" fmla="*/ 477889 h 838042"/>
                  <a:gd name="connsiteX67" fmla="*/ 18122 w 1033465"/>
                  <a:gd name="connsiteY67" fmla="*/ 483604 h 838042"/>
                  <a:gd name="connsiteX68" fmla="*/ 8597 w 1033465"/>
                  <a:gd name="connsiteY68" fmla="*/ 493129 h 838042"/>
                  <a:gd name="connsiteX69" fmla="*/ 6692 w 1033465"/>
                  <a:gd name="connsiteY69" fmla="*/ 498844 h 838042"/>
                  <a:gd name="connsiteX70" fmla="*/ 2882 w 1033465"/>
                  <a:gd name="connsiteY70" fmla="*/ 504559 h 838042"/>
                  <a:gd name="connsiteX71" fmla="*/ 14312 w 1033465"/>
                  <a:gd name="connsiteY71" fmla="*/ 540754 h 838042"/>
                  <a:gd name="connsiteX72" fmla="*/ 147662 w 1033465"/>
                  <a:gd name="connsiteY72" fmla="*/ 540754 h 838042"/>
                  <a:gd name="connsiteX73" fmla="*/ 155282 w 1033465"/>
                  <a:gd name="connsiteY73" fmla="*/ 538849 h 838042"/>
                  <a:gd name="connsiteX74" fmla="*/ 305777 w 1033465"/>
                  <a:gd name="connsiteY74" fmla="*/ 533134 h 838042"/>
                  <a:gd name="connsiteX75" fmla="*/ 321017 w 1033465"/>
                  <a:gd name="connsiteY75" fmla="*/ 540754 h 838042"/>
                  <a:gd name="connsiteX76" fmla="*/ 332447 w 1033465"/>
                  <a:gd name="connsiteY76" fmla="*/ 546469 h 838042"/>
                  <a:gd name="connsiteX77" fmla="*/ 336257 w 1033465"/>
                  <a:gd name="connsiteY77" fmla="*/ 552184 h 838042"/>
                  <a:gd name="connsiteX78" fmla="*/ 341972 w 1033465"/>
                  <a:gd name="connsiteY78" fmla="*/ 554089 h 838042"/>
                  <a:gd name="connsiteX79" fmla="*/ 353402 w 1033465"/>
                  <a:gd name="connsiteY79" fmla="*/ 561709 h 838042"/>
                  <a:gd name="connsiteX80" fmla="*/ 359117 w 1033465"/>
                  <a:gd name="connsiteY80" fmla="*/ 565519 h 838042"/>
                  <a:gd name="connsiteX81" fmla="*/ 362927 w 1033465"/>
                  <a:gd name="connsiteY81" fmla="*/ 571234 h 838042"/>
                  <a:gd name="connsiteX82" fmla="*/ 368642 w 1033465"/>
                  <a:gd name="connsiteY82" fmla="*/ 582664 h 838042"/>
                  <a:gd name="connsiteX83" fmla="*/ 364832 w 1033465"/>
                  <a:gd name="connsiteY83" fmla="*/ 609334 h 838042"/>
                  <a:gd name="connsiteX84" fmla="*/ 361022 w 1033465"/>
                  <a:gd name="connsiteY84" fmla="*/ 615049 h 838042"/>
                  <a:gd name="connsiteX85" fmla="*/ 359117 w 1033465"/>
                  <a:gd name="connsiteY85" fmla="*/ 620764 h 838042"/>
                  <a:gd name="connsiteX86" fmla="*/ 355307 w 1033465"/>
                  <a:gd name="connsiteY86" fmla="*/ 626479 h 838042"/>
                  <a:gd name="connsiteX87" fmla="*/ 353402 w 1033465"/>
                  <a:gd name="connsiteY87" fmla="*/ 632194 h 838042"/>
                  <a:gd name="connsiteX88" fmla="*/ 349592 w 1033465"/>
                  <a:gd name="connsiteY88" fmla="*/ 637909 h 838042"/>
                  <a:gd name="connsiteX89" fmla="*/ 332447 w 1033465"/>
                  <a:gd name="connsiteY89" fmla="*/ 704584 h 838042"/>
                  <a:gd name="connsiteX90" fmla="*/ 330542 w 1033465"/>
                  <a:gd name="connsiteY90" fmla="*/ 756019 h 838042"/>
                  <a:gd name="connsiteX91" fmla="*/ 332447 w 1033465"/>
                  <a:gd name="connsiteY91" fmla="*/ 780784 h 838042"/>
                  <a:gd name="connsiteX92" fmla="*/ 334352 w 1033465"/>
                  <a:gd name="connsiteY92" fmla="*/ 786499 h 838042"/>
                  <a:gd name="connsiteX93" fmla="*/ 338162 w 1033465"/>
                  <a:gd name="connsiteY93" fmla="*/ 790309 h 838042"/>
                  <a:gd name="connsiteX94" fmla="*/ 366737 w 1033465"/>
                  <a:gd name="connsiteY94" fmla="*/ 836029 h 838042"/>
                  <a:gd name="connsiteX95" fmla="*/ 389597 w 1033465"/>
                  <a:gd name="connsiteY95" fmla="*/ 837934 h 838042"/>
                  <a:gd name="connsiteX96" fmla="*/ 397407 w 1033465"/>
                  <a:gd name="connsiteY96" fmla="*/ 833530 h 838042"/>
                  <a:gd name="connsiteX97" fmla="*/ 402932 w 1033465"/>
                  <a:gd name="connsiteY97" fmla="*/ 784594 h 838042"/>
                  <a:gd name="connsiteX98" fmla="*/ 406742 w 1033465"/>
                  <a:gd name="connsiteY98" fmla="*/ 727444 h 838042"/>
                  <a:gd name="connsiteX99" fmla="*/ 423887 w 1033465"/>
                  <a:gd name="connsiteY99" fmla="*/ 672199 h 838042"/>
                  <a:gd name="connsiteX100" fmla="*/ 429602 w 1033465"/>
                  <a:gd name="connsiteY100" fmla="*/ 658864 h 838042"/>
                  <a:gd name="connsiteX101" fmla="*/ 444084 w 1033465"/>
                  <a:gd name="connsiteY101" fmla="*/ 626947 h 838042"/>
                  <a:gd name="connsiteX102" fmla="*/ 464289 w 1033465"/>
                  <a:gd name="connsiteY102" fmla="*/ 600072 h 838042"/>
                  <a:gd name="connsiteX103" fmla="*/ 523510 w 1033465"/>
                  <a:gd name="connsiteY103" fmla="*/ 565123 h 838042"/>
                  <a:gd name="connsiteX104" fmla="*/ 599348 w 1033465"/>
                  <a:gd name="connsiteY104" fmla="*/ 550915 h 838042"/>
                  <a:gd name="connsiteX105" fmla="*/ 707801 w 1033465"/>
                  <a:gd name="connsiteY105" fmla="*/ 612819 h 838042"/>
                  <a:gd name="connsiteX106" fmla="*/ 780122 w 1033465"/>
                  <a:gd name="connsiteY106" fmla="*/ 656959 h 838042"/>
                  <a:gd name="connsiteX107" fmla="*/ 804887 w 1033465"/>
                  <a:gd name="connsiteY107" fmla="*/ 632194 h 838042"/>
                  <a:gd name="connsiteX108" fmla="*/ 801077 w 1033465"/>
                  <a:gd name="connsiteY108" fmla="*/ 601714 h 838042"/>
                  <a:gd name="connsiteX109" fmla="*/ 762796 w 1033465"/>
                  <a:gd name="connsiteY109" fmla="*/ 562523 h 838042"/>
                  <a:gd name="connsiteX110" fmla="*/ 650582 w 1033465"/>
                  <a:gd name="connsiteY110" fmla="*/ 479794 h 838042"/>
                  <a:gd name="connsiteX111" fmla="*/ 646772 w 1033465"/>
                  <a:gd name="connsiteY111" fmla="*/ 462649 h 838042"/>
                  <a:gd name="connsiteX112" fmla="*/ 658202 w 1033465"/>
                  <a:gd name="connsiteY112" fmla="*/ 426454 h 838042"/>
                  <a:gd name="connsiteX113" fmla="*/ 726782 w 1033465"/>
                  <a:gd name="connsiteY113" fmla="*/ 405499 h 838042"/>
                  <a:gd name="connsiteX114" fmla="*/ 813738 w 1033465"/>
                  <a:gd name="connsiteY114" fmla="*/ 406906 h 838042"/>
                  <a:gd name="connsiteX115" fmla="*/ 906231 w 1033465"/>
                  <a:gd name="connsiteY115" fmla="*/ 417646 h 838042"/>
                  <a:gd name="connsiteX116" fmla="*/ 1002290 w 1033465"/>
                  <a:gd name="connsiteY116" fmla="*/ 426835 h 838042"/>
                  <a:gd name="connsiteX117" fmla="*/ 1032449 w 1033465"/>
                  <a:gd name="connsiteY117" fmla="*/ 402711 h 838042"/>
                  <a:gd name="connsiteX118" fmla="*/ 1020514 w 1033465"/>
                  <a:gd name="connsiteY118" fmla="*/ 377797 h 838042"/>
                  <a:gd name="connsiteX119" fmla="*/ 964889 w 1033465"/>
                  <a:gd name="connsiteY119" fmla="*/ 358029 h 838042"/>
                  <a:gd name="connsiteX120" fmla="*/ 827747 w 1033465"/>
                  <a:gd name="connsiteY120" fmla="*/ 357874 h 838042"/>
                  <a:gd name="connsiteX121" fmla="*/ 755811 w 1033465"/>
                  <a:gd name="connsiteY121" fmla="*/ 361702 h 838042"/>
                  <a:gd name="connsiteX122" fmla="*/ 671537 w 1033465"/>
                  <a:gd name="connsiteY122" fmla="*/ 369304 h 838042"/>
                  <a:gd name="connsiteX123" fmla="*/ 644867 w 1033465"/>
                  <a:gd name="connsiteY123" fmla="*/ 338824 h 838042"/>
                  <a:gd name="connsiteX124" fmla="*/ 676403 w 1033465"/>
                  <a:gd name="connsiteY124" fmla="*/ 304962 h 838042"/>
                  <a:gd name="connsiteX125" fmla="*/ 707732 w 1033465"/>
                  <a:gd name="connsiteY125" fmla="*/ 283579 h 838042"/>
                  <a:gd name="connsiteX126" fmla="*/ 743927 w 1033465"/>
                  <a:gd name="connsiteY126" fmla="*/ 251194 h 838042"/>
                  <a:gd name="connsiteX127" fmla="*/ 783019 w 1033465"/>
                  <a:gd name="connsiteY127" fmla="*/ 213846 h 838042"/>
                  <a:gd name="connsiteX128" fmla="*/ 746401 w 1033465"/>
                  <a:gd name="connsiteY128" fmla="*/ 201789 h 838042"/>
                  <a:gd name="connsiteX129" fmla="*/ 694397 w 1033465"/>
                  <a:gd name="connsiteY129" fmla="*/ 226429 h 838042"/>
                  <a:gd name="connsiteX130" fmla="*/ 656678 w 1033465"/>
                  <a:gd name="connsiteY130" fmla="*/ 257626 h 838042"/>
                  <a:gd name="connsiteX131" fmla="*/ 616001 w 1033465"/>
                  <a:gd name="connsiteY131" fmla="*/ 286712 h 838042"/>
                  <a:gd name="connsiteX132" fmla="*/ 564857 w 1033465"/>
                  <a:gd name="connsiteY132" fmla="*/ 287389 h 838042"/>
                  <a:gd name="connsiteX133" fmla="*/ 530567 w 1033465"/>
                  <a:gd name="connsiteY133" fmla="*/ 274054 h 838042"/>
                  <a:gd name="connsiteX134" fmla="*/ 507707 w 1033465"/>
                  <a:gd name="connsiteY134" fmla="*/ 235954 h 838042"/>
                  <a:gd name="connsiteX135" fmla="*/ 509612 w 1033465"/>
                  <a:gd name="connsiteY135" fmla="*/ 171184 h 838042"/>
                  <a:gd name="connsiteX136" fmla="*/ 508314 w 1033465"/>
                  <a:gd name="connsiteY136" fmla="*/ 73485 h 838042"/>
                  <a:gd name="connsiteX137" fmla="*/ 454116 w 1033465"/>
                  <a:gd name="connsiteY137" fmla="*/ 11248 h 838042"/>
                  <a:gd name="connsiteX138" fmla="*/ 442470 w 1033465"/>
                  <a:gd name="connsiteY138" fmla="*/ 75864 h 838042"/>
                  <a:gd name="connsiteX139" fmla="*/ 439226 w 1033465"/>
                  <a:gd name="connsiteY139" fmla="*/ 132660 h 838042"/>
                  <a:gd name="connsiteX140" fmla="*/ 436054 w 1033465"/>
                  <a:gd name="connsiteY140"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9117 w 1033465"/>
                  <a:gd name="connsiteY3" fmla="*/ 266434 h 838042"/>
                  <a:gd name="connsiteX4" fmla="*/ 315302 w 1033465"/>
                  <a:gd name="connsiteY4" fmla="*/ 289294 h 838042"/>
                  <a:gd name="connsiteX5" fmla="*/ 267677 w 1033465"/>
                  <a:gd name="connsiteY5" fmla="*/ 285484 h 838042"/>
                  <a:gd name="connsiteX6" fmla="*/ 256247 w 1033465"/>
                  <a:gd name="connsiteY6" fmla="*/ 281674 h 838042"/>
                  <a:gd name="connsiteX7" fmla="*/ 244817 w 1033465"/>
                  <a:gd name="connsiteY7" fmla="*/ 277864 h 838042"/>
                  <a:gd name="connsiteX8" fmla="*/ 233387 w 1033465"/>
                  <a:gd name="connsiteY8" fmla="*/ 274054 h 838042"/>
                  <a:gd name="connsiteX9" fmla="*/ 221957 w 1033465"/>
                  <a:gd name="connsiteY9" fmla="*/ 272149 h 838042"/>
                  <a:gd name="connsiteX10" fmla="*/ 216242 w 1033465"/>
                  <a:gd name="connsiteY10" fmla="*/ 270244 h 838042"/>
                  <a:gd name="connsiteX11" fmla="*/ 208622 w 1033465"/>
                  <a:gd name="connsiteY11" fmla="*/ 268339 h 838042"/>
                  <a:gd name="connsiteX12" fmla="*/ 197192 w 1033465"/>
                  <a:gd name="connsiteY12" fmla="*/ 264529 h 838042"/>
                  <a:gd name="connsiteX13" fmla="*/ 191477 w 1033465"/>
                  <a:gd name="connsiteY13" fmla="*/ 262624 h 838042"/>
                  <a:gd name="connsiteX14" fmla="*/ 183857 w 1033465"/>
                  <a:gd name="connsiteY14" fmla="*/ 260719 h 838042"/>
                  <a:gd name="connsiteX15" fmla="*/ 172427 w 1033465"/>
                  <a:gd name="connsiteY15" fmla="*/ 255004 h 838042"/>
                  <a:gd name="connsiteX16" fmla="*/ 166712 w 1033465"/>
                  <a:gd name="connsiteY16" fmla="*/ 251194 h 838042"/>
                  <a:gd name="connsiteX17" fmla="*/ 159092 w 1033465"/>
                  <a:gd name="connsiteY17" fmla="*/ 239764 h 838042"/>
                  <a:gd name="connsiteX18" fmla="*/ 147662 w 1033465"/>
                  <a:gd name="connsiteY18" fmla="*/ 235954 h 838042"/>
                  <a:gd name="connsiteX19" fmla="*/ 141947 w 1033465"/>
                  <a:gd name="connsiteY19" fmla="*/ 232144 h 838042"/>
                  <a:gd name="connsiteX20" fmla="*/ 136232 w 1033465"/>
                  <a:gd name="connsiteY20" fmla="*/ 230239 h 838042"/>
                  <a:gd name="connsiteX21" fmla="*/ 119087 w 1033465"/>
                  <a:gd name="connsiteY21" fmla="*/ 226429 h 838042"/>
                  <a:gd name="connsiteX22" fmla="*/ 113372 w 1033465"/>
                  <a:gd name="connsiteY22" fmla="*/ 220714 h 838042"/>
                  <a:gd name="connsiteX23" fmla="*/ 103847 w 1033465"/>
                  <a:gd name="connsiteY23" fmla="*/ 203569 h 838042"/>
                  <a:gd name="connsiteX24" fmla="*/ 86702 w 1033465"/>
                  <a:gd name="connsiteY24" fmla="*/ 195949 h 838042"/>
                  <a:gd name="connsiteX25" fmla="*/ 80987 w 1033465"/>
                  <a:gd name="connsiteY25" fmla="*/ 194044 h 838042"/>
                  <a:gd name="connsiteX26" fmla="*/ 61937 w 1033465"/>
                  <a:gd name="connsiteY26" fmla="*/ 197854 h 838042"/>
                  <a:gd name="connsiteX27" fmla="*/ 56222 w 1033465"/>
                  <a:gd name="connsiteY27" fmla="*/ 201664 h 838042"/>
                  <a:gd name="connsiteX28" fmla="*/ 52412 w 1033465"/>
                  <a:gd name="connsiteY28" fmla="*/ 207379 h 838042"/>
                  <a:gd name="connsiteX29" fmla="*/ 48602 w 1033465"/>
                  <a:gd name="connsiteY29" fmla="*/ 218809 h 838042"/>
                  <a:gd name="connsiteX30" fmla="*/ 52412 w 1033465"/>
                  <a:gd name="connsiteY30" fmla="*/ 256909 h 838042"/>
                  <a:gd name="connsiteX31" fmla="*/ 56222 w 1033465"/>
                  <a:gd name="connsiteY31" fmla="*/ 262624 h 838042"/>
                  <a:gd name="connsiteX32" fmla="*/ 61937 w 1033465"/>
                  <a:gd name="connsiteY32" fmla="*/ 266434 h 838042"/>
                  <a:gd name="connsiteX33" fmla="*/ 65747 w 1033465"/>
                  <a:gd name="connsiteY33" fmla="*/ 272149 h 838042"/>
                  <a:gd name="connsiteX34" fmla="*/ 82892 w 1033465"/>
                  <a:gd name="connsiteY34" fmla="*/ 281674 h 838042"/>
                  <a:gd name="connsiteX35" fmla="*/ 105752 w 1033465"/>
                  <a:gd name="connsiteY35" fmla="*/ 283579 h 838042"/>
                  <a:gd name="connsiteX36" fmla="*/ 126707 w 1033465"/>
                  <a:gd name="connsiteY36" fmla="*/ 289294 h 838042"/>
                  <a:gd name="connsiteX37" fmla="*/ 132422 w 1033465"/>
                  <a:gd name="connsiteY37" fmla="*/ 291199 h 838042"/>
                  <a:gd name="connsiteX38" fmla="*/ 138137 w 1033465"/>
                  <a:gd name="connsiteY38" fmla="*/ 296914 h 838042"/>
                  <a:gd name="connsiteX39" fmla="*/ 145757 w 1033465"/>
                  <a:gd name="connsiteY39" fmla="*/ 298819 h 838042"/>
                  <a:gd name="connsiteX40" fmla="*/ 168617 w 1033465"/>
                  <a:gd name="connsiteY40" fmla="*/ 302629 h 838042"/>
                  <a:gd name="connsiteX41" fmla="*/ 193382 w 1033465"/>
                  <a:gd name="connsiteY41" fmla="*/ 308344 h 838042"/>
                  <a:gd name="connsiteX42" fmla="*/ 210527 w 1033465"/>
                  <a:gd name="connsiteY42" fmla="*/ 314059 h 838042"/>
                  <a:gd name="connsiteX43" fmla="*/ 216242 w 1033465"/>
                  <a:gd name="connsiteY43" fmla="*/ 315964 h 838042"/>
                  <a:gd name="connsiteX44" fmla="*/ 231482 w 1033465"/>
                  <a:gd name="connsiteY44" fmla="*/ 319774 h 838042"/>
                  <a:gd name="connsiteX45" fmla="*/ 250532 w 1033465"/>
                  <a:gd name="connsiteY45" fmla="*/ 325489 h 838042"/>
                  <a:gd name="connsiteX46" fmla="*/ 256247 w 1033465"/>
                  <a:gd name="connsiteY46" fmla="*/ 329299 h 838042"/>
                  <a:gd name="connsiteX47" fmla="*/ 269582 w 1033465"/>
                  <a:gd name="connsiteY47" fmla="*/ 344539 h 838042"/>
                  <a:gd name="connsiteX48" fmla="*/ 275297 w 1033465"/>
                  <a:gd name="connsiteY48" fmla="*/ 363589 h 838042"/>
                  <a:gd name="connsiteX49" fmla="*/ 277202 w 1033465"/>
                  <a:gd name="connsiteY49" fmla="*/ 369304 h 838042"/>
                  <a:gd name="connsiteX50" fmla="*/ 279107 w 1033465"/>
                  <a:gd name="connsiteY50" fmla="*/ 375019 h 838042"/>
                  <a:gd name="connsiteX51" fmla="*/ 281012 w 1033465"/>
                  <a:gd name="connsiteY51" fmla="*/ 399784 h 838042"/>
                  <a:gd name="connsiteX52" fmla="*/ 282917 w 1033465"/>
                  <a:gd name="connsiteY52" fmla="*/ 405499 h 838042"/>
                  <a:gd name="connsiteX53" fmla="*/ 281012 w 1033465"/>
                  <a:gd name="connsiteY53" fmla="*/ 424549 h 838042"/>
                  <a:gd name="connsiteX54" fmla="*/ 279107 w 1033465"/>
                  <a:gd name="connsiteY54" fmla="*/ 434074 h 838042"/>
                  <a:gd name="connsiteX55" fmla="*/ 265772 w 1033465"/>
                  <a:gd name="connsiteY55" fmla="*/ 447409 h 838042"/>
                  <a:gd name="connsiteX56" fmla="*/ 254342 w 1033465"/>
                  <a:gd name="connsiteY56" fmla="*/ 455029 h 838042"/>
                  <a:gd name="connsiteX57" fmla="*/ 242912 w 1033465"/>
                  <a:gd name="connsiteY57" fmla="*/ 458839 h 838042"/>
                  <a:gd name="connsiteX58" fmla="*/ 128612 w 1033465"/>
                  <a:gd name="connsiteY58" fmla="*/ 458839 h 838042"/>
                  <a:gd name="connsiteX59" fmla="*/ 122897 w 1033465"/>
                  <a:gd name="connsiteY59" fmla="*/ 460744 h 838042"/>
                  <a:gd name="connsiteX60" fmla="*/ 107657 w 1033465"/>
                  <a:gd name="connsiteY60" fmla="*/ 462649 h 838042"/>
                  <a:gd name="connsiteX61" fmla="*/ 90512 w 1033465"/>
                  <a:gd name="connsiteY61" fmla="*/ 468364 h 838042"/>
                  <a:gd name="connsiteX62" fmla="*/ 84797 w 1033465"/>
                  <a:gd name="connsiteY62" fmla="*/ 470269 h 838042"/>
                  <a:gd name="connsiteX63" fmla="*/ 79082 w 1033465"/>
                  <a:gd name="connsiteY63" fmla="*/ 474079 h 838042"/>
                  <a:gd name="connsiteX64" fmla="*/ 67652 w 1033465"/>
                  <a:gd name="connsiteY64" fmla="*/ 475984 h 838042"/>
                  <a:gd name="connsiteX65" fmla="*/ 29552 w 1033465"/>
                  <a:gd name="connsiteY65" fmla="*/ 477889 h 838042"/>
                  <a:gd name="connsiteX66" fmla="*/ 18122 w 1033465"/>
                  <a:gd name="connsiteY66" fmla="*/ 483604 h 838042"/>
                  <a:gd name="connsiteX67" fmla="*/ 8597 w 1033465"/>
                  <a:gd name="connsiteY67" fmla="*/ 493129 h 838042"/>
                  <a:gd name="connsiteX68" fmla="*/ 6692 w 1033465"/>
                  <a:gd name="connsiteY68" fmla="*/ 498844 h 838042"/>
                  <a:gd name="connsiteX69" fmla="*/ 2882 w 1033465"/>
                  <a:gd name="connsiteY69" fmla="*/ 504559 h 838042"/>
                  <a:gd name="connsiteX70" fmla="*/ 14312 w 1033465"/>
                  <a:gd name="connsiteY70" fmla="*/ 540754 h 838042"/>
                  <a:gd name="connsiteX71" fmla="*/ 147662 w 1033465"/>
                  <a:gd name="connsiteY71" fmla="*/ 540754 h 838042"/>
                  <a:gd name="connsiteX72" fmla="*/ 155282 w 1033465"/>
                  <a:gd name="connsiteY72" fmla="*/ 538849 h 838042"/>
                  <a:gd name="connsiteX73" fmla="*/ 305777 w 1033465"/>
                  <a:gd name="connsiteY73" fmla="*/ 533134 h 838042"/>
                  <a:gd name="connsiteX74" fmla="*/ 321017 w 1033465"/>
                  <a:gd name="connsiteY74" fmla="*/ 540754 h 838042"/>
                  <a:gd name="connsiteX75" fmla="*/ 332447 w 1033465"/>
                  <a:gd name="connsiteY75" fmla="*/ 546469 h 838042"/>
                  <a:gd name="connsiteX76" fmla="*/ 336257 w 1033465"/>
                  <a:gd name="connsiteY76" fmla="*/ 552184 h 838042"/>
                  <a:gd name="connsiteX77" fmla="*/ 341972 w 1033465"/>
                  <a:gd name="connsiteY77" fmla="*/ 554089 h 838042"/>
                  <a:gd name="connsiteX78" fmla="*/ 353402 w 1033465"/>
                  <a:gd name="connsiteY78" fmla="*/ 561709 h 838042"/>
                  <a:gd name="connsiteX79" fmla="*/ 359117 w 1033465"/>
                  <a:gd name="connsiteY79" fmla="*/ 565519 h 838042"/>
                  <a:gd name="connsiteX80" fmla="*/ 362927 w 1033465"/>
                  <a:gd name="connsiteY80" fmla="*/ 571234 h 838042"/>
                  <a:gd name="connsiteX81" fmla="*/ 368642 w 1033465"/>
                  <a:gd name="connsiteY81" fmla="*/ 582664 h 838042"/>
                  <a:gd name="connsiteX82" fmla="*/ 364832 w 1033465"/>
                  <a:gd name="connsiteY82" fmla="*/ 609334 h 838042"/>
                  <a:gd name="connsiteX83" fmla="*/ 361022 w 1033465"/>
                  <a:gd name="connsiteY83" fmla="*/ 615049 h 838042"/>
                  <a:gd name="connsiteX84" fmla="*/ 359117 w 1033465"/>
                  <a:gd name="connsiteY84" fmla="*/ 620764 h 838042"/>
                  <a:gd name="connsiteX85" fmla="*/ 355307 w 1033465"/>
                  <a:gd name="connsiteY85" fmla="*/ 626479 h 838042"/>
                  <a:gd name="connsiteX86" fmla="*/ 353402 w 1033465"/>
                  <a:gd name="connsiteY86" fmla="*/ 632194 h 838042"/>
                  <a:gd name="connsiteX87" fmla="*/ 349592 w 1033465"/>
                  <a:gd name="connsiteY87" fmla="*/ 637909 h 838042"/>
                  <a:gd name="connsiteX88" fmla="*/ 332447 w 1033465"/>
                  <a:gd name="connsiteY88" fmla="*/ 704584 h 838042"/>
                  <a:gd name="connsiteX89" fmla="*/ 330542 w 1033465"/>
                  <a:gd name="connsiteY89" fmla="*/ 756019 h 838042"/>
                  <a:gd name="connsiteX90" fmla="*/ 332447 w 1033465"/>
                  <a:gd name="connsiteY90" fmla="*/ 780784 h 838042"/>
                  <a:gd name="connsiteX91" fmla="*/ 334352 w 1033465"/>
                  <a:gd name="connsiteY91" fmla="*/ 786499 h 838042"/>
                  <a:gd name="connsiteX92" fmla="*/ 338162 w 1033465"/>
                  <a:gd name="connsiteY92" fmla="*/ 790309 h 838042"/>
                  <a:gd name="connsiteX93" fmla="*/ 366737 w 1033465"/>
                  <a:gd name="connsiteY93" fmla="*/ 836029 h 838042"/>
                  <a:gd name="connsiteX94" fmla="*/ 389597 w 1033465"/>
                  <a:gd name="connsiteY94" fmla="*/ 837934 h 838042"/>
                  <a:gd name="connsiteX95" fmla="*/ 397407 w 1033465"/>
                  <a:gd name="connsiteY95" fmla="*/ 833530 h 838042"/>
                  <a:gd name="connsiteX96" fmla="*/ 402932 w 1033465"/>
                  <a:gd name="connsiteY96" fmla="*/ 784594 h 838042"/>
                  <a:gd name="connsiteX97" fmla="*/ 406742 w 1033465"/>
                  <a:gd name="connsiteY97" fmla="*/ 727444 h 838042"/>
                  <a:gd name="connsiteX98" fmla="*/ 423887 w 1033465"/>
                  <a:gd name="connsiteY98" fmla="*/ 672199 h 838042"/>
                  <a:gd name="connsiteX99" fmla="*/ 429602 w 1033465"/>
                  <a:gd name="connsiteY99" fmla="*/ 658864 h 838042"/>
                  <a:gd name="connsiteX100" fmla="*/ 444084 w 1033465"/>
                  <a:gd name="connsiteY100" fmla="*/ 626947 h 838042"/>
                  <a:gd name="connsiteX101" fmla="*/ 464289 w 1033465"/>
                  <a:gd name="connsiteY101" fmla="*/ 600072 h 838042"/>
                  <a:gd name="connsiteX102" fmla="*/ 523510 w 1033465"/>
                  <a:gd name="connsiteY102" fmla="*/ 565123 h 838042"/>
                  <a:gd name="connsiteX103" fmla="*/ 599348 w 1033465"/>
                  <a:gd name="connsiteY103" fmla="*/ 550915 h 838042"/>
                  <a:gd name="connsiteX104" fmla="*/ 707801 w 1033465"/>
                  <a:gd name="connsiteY104" fmla="*/ 612819 h 838042"/>
                  <a:gd name="connsiteX105" fmla="*/ 780122 w 1033465"/>
                  <a:gd name="connsiteY105" fmla="*/ 656959 h 838042"/>
                  <a:gd name="connsiteX106" fmla="*/ 804887 w 1033465"/>
                  <a:gd name="connsiteY106" fmla="*/ 632194 h 838042"/>
                  <a:gd name="connsiteX107" fmla="*/ 801077 w 1033465"/>
                  <a:gd name="connsiteY107" fmla="*/ 601714 h 838042"/>
                  <a:gd name="connsiteX108" fmla="*/ 762796 w 1033465"/>
                  <a:gd name="connsiteY108" fmla="*/ 562523 h 838042"/>
                  <a:gd name="connsiteX109" fmla="*/ 650582 w 1033465"/>
                  <a:gd name="connsiteY109" fmla="*/ 479794 h 838042"/>
                  <a:gd name="connsiteX110" fmla="*/ 646772 w 1033465"/>
                  <a:gd name="connsiteY110" fmla="*/ 462649 h 838042"/>
                  <a:gd name="connsiteX111" fmla="*/ 658202 w 1033465"/>
                  <a:gd name="connsiteY111" fmla="*/ 426454 h 838042"/>
                  <a:gd name="connsiteX112" fmla="*/ 726782 w 1033465"/>
                  <a:gd name="connsiteY112" fmla="*/ 405499 h 838042"/>
                  <a:gd name="connsiteX113" fmla="*/ 813738 w 1033465"/>
                  <a:gd name="connsiteY113" fmla="*/ 406906 h 838042"/>
                  <a:gd name="connsiteX114" fmla="*/ 906231 w 1033465"/>
                  <a:gd name="connsiteY114" fmla="*/ 417646 h 838042"/>
                  <a:gd name="connsiteX115" fmla="*/ 1002290 w 1033465"/>
                  <a:gd name="connsiteY115" fmla="*/ 426835 h 838042"/>
                  <a:gd name="connsiteX116" fmla="*/ 1032449 w 1033465"/>
                  <a:gd name="connsiteY116" fmla="*/ 402711 h 838042"/>
                  <a:gd name="connsiteX117" fmla="*/ 1020514 w 1033465"/>
                  <a:gd name="connsiteY117" fmla="*/ 377797 h 838042"/>
                  <a:gd name="connsiteX118" fmla="*/ 964889 w 1033465"/>
                  <a:gd name="connsiteY118" fmla="*/ 358029 h 838042"/>
                  <a:gd name="connsiteX119" fmla="*/ 827747 w 1033465"/>
                  <a:gd name="connsiteY119" fmla="*/ 357874 h 838042"/>
                  <a:gd name="connsiteX120" fmla="*/ 755811 w 1033465"/>
                  <a:gd name="connsiteY120" fmla="*/ 361702 h 838042"/>
                  <a:gd name="connsiteX121" fmla="*/ 671537 w 1033465"/>
                  <a:gd name="connsiteY121" fmla="*/ 369304 h 838042"/>
                  <a:gd name="connsiteX122" fmla="*/ 644867 w 1033465"/>
                  <a:gd name="connsiteY122" fmla="*/ 338824 h 838042"/>
                  <a:gd name="connsiteX123" fmla="*/ 676403 w 1033465"/>
                  <a:gd name="connsiteY123" fmla="*/ 304962 h 838042"/>
                  <a:gd name="connsiteX124" fmla="*/ 707732 w 1033465"/>
                  <a:gd name="connsiteY124" fmla="*/ 283579 h 838042"/>
                  <a:gd name="connsiteX125" fmla="*/ 743927 w 1033465"/>
                  <a:gd name="connsiteY125" fmla="*/ 251194 h 838042"/>
                  <a:gd name="connsiteX126" fmla="*/ 783019 w 1033465"/>
                  <a:gd name="connsiteY126" fmla="*/ 213846 h 838042"/>
                  <a:gd name="connsiteX127" fmla="*/ 746401 w 1033465"/>
                  <a:gd name="connsiteY127" fmla="*/ 201789 h 838042"/>
                  <a:gd name="connsiteX128" fmla="*/ 694397 w 1033465"/>
                  <a:gd name="connsiteY128" fmla="*/ 226429 h 838042"/>
                  <a:gd name="connsiteX129" fmla="*/ 656678 w 1033465"/>
                  <a:gd name="connsiteY129" fmla="*/ 257626 h 838042"/>
                  <a:gd name="connsiteX130" fmla="*/ 616001 w 1033465"/>
                  <a:gd name="connsiteY130" fmla="*/ 286712 h 838042"/>
                  <a:gd name="connsiteX131" fmla="*/ 564857 w 1033465"/>
                  <a:gd name="connsiteY131" fmla="*/ 287389 h 838042"/>
                  <a:gd name="connsiteX132" fmla="*/ 530567 w 1033465"/>
                  <a:gd name="connsiteY132" fmla="*/ 274054 h 838042"/>
                  <a:gd name="connsiteX133" fmla="*/ 507707 w 1033465"/>
                  <a:gd name="connsiteY133" fmla="*/ 235954 h 838042"/>
                  <a:gd name="connsiteX134" fmla="*/ 509612 w 1033465"/>
                  <a:gd name="connsiteY134" fmla="*/ 171184 h 838042"/>
                  <a:gd name="connsiteX135" fmla="*/ 508314 w 1033465"/>
                  <a:gd name="connsiteY135" fmla="*/ 73485 h 838042"/>
                  <a:gd name="connsiteX136" fmla="*/ 454116 w 1033465"/>
                  <a:gd name="connsiteY136" fmla="*/ 11248 h 838042"/>
                  <a:gd name="connsiteX137" fmla="*/ 442470 w 1033465"/>
                  <a:gd name="connsiteY137" fmla="*/ 75864 h 838042"/>
                  <a:gd name="connsiteX138" fmla="*/ 439226 w 1033465"/>
                  <a:gd name="connsiteY138" fmla="*/ 132660 h 838042"/>
                  <a:gd name="connsiteX139" fmla="*/ 436054 w 1033465"/>
                  <a:gd name="connsiteY139"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9117 w 1033465"/>
                  <a:gd name="connsiteY3" fmla="*/ 266434 h 838042"/>
                  <a:gd name="connsiteX4" fmla="*/ 315302 w 1033465"/>
                  <a:gd name="connsiteY4" fmla="*/ 289294 h 838042"/>
                  <a:gd name="connsiteX5" fmla="*/ 267677 w 1033465"/>
                  <a:gd name="connsiteY5" fmla="*/ 285484 h 838042"/>
                  <a:gd name="connsiteX6" fmla="*/ 256247 w 1033465"/>
                  <a:gd name="connsiteY6" fmla="*/ 281674 h 838042"/>
                  <a:gd name="connsiteX7" fmla="*/ 244817 w 1033465"/>
                  <a:gd name="connsiteY7" fmla="*/ 277864 h 838042"/>
                  <a:gd name="connsiteX8" fmla="*/ 233387 w 1033465"/>
                  <a:gd name="connsiteY8" fmla="*/ 274054 h 838042"/>
                  <a:gd name="connsiteX9" fmla="*/ 221957 w 1033465"/>
                  <a:gd name="connsiteY9" fmla="*/ 272149 h 838042"/>
                  <a:gd name="connsiteX10" fmla="*/ 216242 w 1033465"/>
                  <a:gd name="connsiteY10" fmla="*/ 270244 h 838042"/>
                  <a:gd name="connsiteX11" fmla="*/ 197192 w 1033465"/>
                  <a:gd name="connsiteY11" fmla="*/ 264529 h 838042"/>
                  <a:gd name="connsiteX12" fmla="*/ 191477 w 1033465"/>
                  <a:gd name="connsiteY12" fmla="*/ 262624 h 838042"/>
                  <a:gd name="connsiteX13" fmla="*/ 183857 w 1033465"/>
                  <a:gd name="connsiteY13" fmla="*/ 260719 h 838042"/>
                  <a:gd name="connsiteX14" fmla="*/ 172427 w 1033465"/>
                  <a:gd name="connsiteY14" fmla="*/ 255004 h 838042"/>
                  <a:gd name="connsiteX15" fmla="*/ 166712 w 1033465"/>
                  <a:gd name="connsiteY15" fmla="*/ 251194 h 838042"/>
                  <a:gd name="connsiteX16" fmla="*/ 159092 w 1033465"/>
                  <a:gd name="connsiteY16" fmla="*/ 239764 h 838042"/>
                  <a:gd name="connsiteX17" fmla="*/ 147662 w 1033465"/>
                  <a:gd name="connsiteY17" fmla="*/ 235954 h 838042"/>
                  <a:gd name="connsiteX18" fmla="*/ 141947 w 1033465"/>
                  <a:gd name="connsiteY18" fmla="*/ 232144 h 838042"/>
                  <a:gd name="connsiteX19" fmla="*/ 136232 w 1033465"/>
                  <a:gd name="connsiteY19" fmla="*/ 230239 h 838042"/>
                  <a:gd name="connsiteX20" fmla="*/ 119087 w 1033465"/>
                  <a:gd name="connsiteY20" fmla="*/ 226429 h 838042"/>
                  <a:gd name="connsiteX21" fmla="*/ 113372 w 1033465"/>
                  <a:gd name="connsiteY21" fmla="*/ 220714 h 838042"/>
                  <a:gd name="connsiteX22" fmla="*/ 103847 w 1033465"/>
                  <a:gd name="connsiteY22" fmla="*/ 203569 h 838042"/>
                  <a:gd name="connsiteX23" fmla="*/ 86702 w 1033465"/>
                  <a:gd name="connsiteY23" fmla="*/ 195949 h 838042"/>
                  <a:gd name="connsiteX24" fmla="*/ 80987 w 1033465"/>
                  <a:gd name="connsiteY24" fmla="*/ 194044 h 838042"/>
                  <a:gd name="connsiteX25" fmla="*/ 61937 w 1033465"/>
                  <a:gd name="connsiteY25" fmla="*/ 197854 h 838042"/>
                  <a:gd name="connsiteX26" fmla="*/ 56222 w 1033465"/>
                  <a:gd name="connsiteY26" fmla="*/ 201664 h 838042"/>
                  <a:gd name="connsiteX27" fmla="*/ 52412 w 1033465"/>
                  <a:gd name="connsiteY27" fmla="*/ 207379 h 838042"/>
                  <a:gd name="connsiteX28" fmla="*/ 48602 w 1033465"/>
                  <a:gd name="connsiteY28" fmla="*/ 218809 h 838042"/>
                  <a:gd name="connsiteX29" fmla="*/ 52412 w 1033465"/>
                  <a:gd name="connsiteY29" fmla="*/ 256909 h 838042"/>
                  <a:gd name="connsiteX30" fmla="*/ 56222 w 1033465"/>
                  <a:gd name="connsiteY30" fmla="*/ 262624 h 838042"/>
                  <a:gd name="connsiteX31" fmla="*/ 61937 w 1033465"/>
                  <a:gd name="connsiteY31" fmla="*/ 266434 h 838042"/>
                  <a:gd name="connsiteX32" fmla="*/ 65747 w 1033465"/>
                  <a:gd name="connsiteY32" fmla="*/ 272149 h 838042"/>
                  <a:gd name="connsiteX33" fmla="*/ 82892 w 1033465"/>
                  <a:gd name="connsiteY33" fmla="*/ 281674 h 838042"/>
                  <a:gd name="connsiteX34" fmla="*/ 105752 w 1033465"/>
                  <a:gd name="connsiteY34" fmla="*/ 283579 h 838042"/>
                  <a:gd name="connsiteX35" fmla="*/ 126707 w 1033465"/>
                  <a:gd name="connsiteY35" fmla="*/ 289294 h 838042"/>
                  <a:gd name="connsiteX36" fmla="*/ 132422 w 1033465"/>
                  <a:gd name="connsiteY36" fmla="*/ 291199 h 838042"/>
                  <a:gd name="connsiteX37" fmla="*/ 138137 w 1033465"/>
                  <a:gd name="connsiteY37" fmla="*/ 296914 h 838042"/>
                  <a:gd name="connsiteX38" fmla="*/ 145757 w 1033465"/>
                  <a:gd name="connsiteY38" fmla="*/ 298819 h 838042"/>
                  <a:gd name="connsiteX39" fmla="*/ 168617 w 1033465"/>
                  <a:gd name="connsiteY39" fmla="*/ 302629 h 838042"/>
                  <a:gd name="connsiteX40" fmla="*/ 193382 w 1033465"/>
                  <a:gd name="connsiteY40" fmla="*/ 308344 h 838042"/>
                  <a:gd name="connsiteX41" fmla="*/ 210527 w 1033465"/>
                  <a:gd name="connsiteY41" fmla="*/ 314059 h 838042"/>
                  <a:gd name="connsiteX42" fmla="*/ 216242 w 1033465"/>
                  <a:gd name="connsiteY42" fmla="*/ 315964 h 838042"/>
                  <a:gd name="connsiteX43" fmla="*/ 231482 w 1033465"/>
                  <a:gd name="connsiteY43" fmla="*/ 319774 h 838042"/>
                  <a:gd name="connsiteX44" fmla="*/ 250532 w 1033465"/>
                  <a:gd name="connsiteY44" fmla="*/ 325489 h 838042"/>
                  <a:gd name="connsiteX45" fmla="*/ 256247 w 1033465"/>
                  <a:gd name="connsiteY45" fmla="*/ 329299 h 838042"/>
                  <a:gd name="connsiteX46" fmla="*/ 269582 w 1033465"/>
                  <a:gd name="connsiteY46" fmla="*/ 344539 h 838042"/>
                  <a:gd name="connsiteX47" fmla="*/ 275297 w 1033465"/>
                  <a:gd name="connsiteY47" fmla="*/ 363589 h 838042"/>
                  <a:gd name="connsiteX48" fmla="*/ 277202 w 1033465"/>
                  <a:gd name="connsiteY48" fmla="*/ 369304 h 838042"/>
                  <a:gd name="connsiteX49" fmla="*/ 279107 w 1033465"/>
                  <a:gd name="connsiteY49" fmla="*/ 375019 h 838042"/>
                  <a:gd name="connsiteX50" fmla="*/ 281012 w 1033465"/>
                  <a:gd name="connsiteY50" fmla="*/ 399784 h 838042"/>
                  <a:gd name="connsiteX51" fmla="*/ 282917 w 1033465"/>
                  <a:gd name="connsiteY51" fmla="*/ 405499 h 838042"/>
                  <a:gd name="connsiteX52" fmla="*/ 281012 w 1033465"/>
                  <a:gd name="connsiteY52" fmla="*/ 424549 h 838042"/>
                  <a:gd name="connsiteX53" fmla="*/ 279107 w 1033465"/>
                  <a:gd name="connsiteY53" fmla="*/ 434074 h 838042"/>
                  <a:gd name="connsiteX54" fmla="*/ 265772 w 1033465"/>
                  <a:gd name="connsiteY54" fmla="*/ 447409 h 838042"/>
                  <a:gd name="connsiteX55" fmla="*/ 254342 w 1033465"/>
                  <a:gd name="connsiteY55" fmla="*/ 455029 h 838042"/>
                  <a:gd name="connsiteX56" fmla="*/ 242912 w 1033465"/>
                  <a:gd name="connsiteY56" fmla="*/ 458839 h 838042"/>
                  <a:gd name="connsiteX57" fmla="*/ 128612 w 1033465"/>
                  <a:gd name="connsiteY57" fmla="*/ 458839 h 838042"/>
                  <a:gd name="connsiteX58" fmla="*/ 122897 w 1033465"/>
                  <a:gd name="connsiteY58" fmla="*/ 460744 h 838042"/>
                  <a:gd name="connsiteX59" fmla="*/ 107657 w 1033465"/>
                  <a:gd name="connsiteY59" fmla="*/ 462649 h 838042"/>
                  <a:gd name="connsiteX60" fmla="*/ 90512 w 1033465"/>
                  <a:gd name="connsiteY60" fmla="*/ 468364 h 838042"/>
                  <a:gd name="connsiteX61" fmla="*/ 84797 w 1033465"/>
                  <a:gd name="connsiteY61" fmla="*/ 470269 h 838042"/>
                  <a:gd name="connsiteX62" fmla="*/ 79082 w 1033465"/>
                  <a:gd name="connsiteY62" fmla="*/ 474079 h 838042"/>
                  <a:gd name="connsiteX63" fmla="*/ 67652 w 1033465"/>
                  <a:gd name="connsiteY63" fmla="*/ 475984 h 838042"/>
                  <a:gd name="connsiteX64" fmla="*/ 29552 w 1033465"/>
                  <a:gd name="connsiteY64" fmla="*/ 477889 h 838042"/>
                  <a:gd name="connsiteX65" fmla="*/ 18122 w 1033465"/>
                  <a:gd name="connsiteY65" fmla="*/ 483604 h 838042"/>
                  <a:gd name="connsiteX66" fmla="*/ 8597 w 1033465"/>
                  <a:gd name="connsiteY66" fmla="*/ 493129 h 838042"/>
                  <a:gd name="connsiteX67" fmla="*/ 6692 w 1033465"/>
                  <a:gd name="connsiteY67" fmla="*/ 498844 h 838042"/>
                  <a:gd name="connsiteX68" fmla="*/ 2882 w 1033465"/>
                  <a:gd name="connsiteY68" fmla="*/ 504559 h 838042"/>
                  <a:gd name="connsiteX69" fmla="*/ 14312 w 1033465"/>
                  <a:gd name="connsiteY69" fmla="*/ 540754 h 838042"/>
                  <a:gd name="connsiteX70" fmla="*/ 147662 w 1033465"/>
                  <a:gd name="connsiteY70" fmla="*/ 540754 h 838042"/>
                  <a:gd name="connsiteX71" fmla="*/ 155282 w 1033465"/>
                  <a:gd name="connsiteY71" fmla="*/ 538849 h 838042"/>
                  <a:gd name="connsiteX72" fmla="*/ 305777 w 1033465"/>
                  <a:gd name="connsiteY72" fmla="*/ 533134 h 838042"/>
                  <a:gd name="connsiteX73" fmla="*/ 321017 w 1033465"/>
                  <a:gd name="connsiteY73" fmla="*/ 540754 h 838042"/>
                  <a:gd name="connsiteX74" fmla="*/ 332447 w 1033465"/>
                  <a:gd name="connsiteY74" fmla="*/ 546469 h 838042"/>
                  <a:gd name="connsiteX75" fmla="*/ 336257 w 1033465"/>
                  <a:gd name="connsiteY75" fmla="*/ 552184 h 838042"/>
                  <a:gd name="connsiteX76" fmla="*/ 341972 w 1033465"/>
                  <a:gd name="connsiteY76" fmla="*/ 554089 h 838042"/>
                  <a:gd name="connsiteX77" fmla="*/ 353402 w 1033465"/>
                  <a:gd name="connsiteY77" fmla="*/ 561709 h 838042"/>
                  <a:gd name="connsiteX78" fmla="*/ 359117 w 1033465"/>
                  <a:gd name="connsiteY78" fmla="*/ 565519 h 838042"/>
                  <a:gd name="connsiteX79" fmla="*/ 362927 w 1033465"/>
                  <a:gd name="connsiteY79" fmla="*/ 571234 h 838042"/>
                  <a:gd name="connsiteX80" fmla="*/ 368642 w 1033465"/>
                  <a:gd name="connsiteY80" fmla="*/ 582664 h 838042"/>
                  <a:gd name="connsiteX81" fmla="*/ 364832 w 1033465"/>
                  <a:gd name="connsiteY81" fmla="*/ 609334 h 838042"/>
                  <a:gd name="connsiteX82" fmla="*/ 361022 w 1033465"/>
                  <a:gd name="connsiteY82" fmla="*/ 615049 h 838042"/>
                  <a:gd name="connsiteX83" fmla="*/ 359117 w 1033465"/>
                  <a:gd name="connsiteY83" fmla="*/ 620764 h 838042"/>
                  <a:gd name="connsiteX84" fmla="*/ 355307 w 1033465"/>
                  <a:gd name="connsiteY84" fmla="*/ 626479 h 838042"/>
                  <a:gd name="connsiteX85" fmla="*/ 353402 w 1033465"/>
                  <a:gd name="connsiteY85" fmla="*/ 632194 h 838042"/>
                  <a:gd name="connsiteX86" fmla="*/ 349592 w 1033465"/>
                  <a:gd name="connsiteY86" fmla="*/ 637909 h 838042"/>
                  <a:gd name="connsiteX87" fmla="*/ 332447 w 1033465"/>
                  <a:gd name="connsiteY87" fmla="*/ 704584 h 838042"/>
                  <a:gd name="connsiteX88" fmla="*/ 330542 w 1033465"/>
                  <a:gd name="connsiteY88" fmla="*/ 756019 h 838042"/>
                  <a:gd name="connsiteX89" fmla="*/ 332447 w 1033465"/>
                  <a:gd name="connsiteY89" fmla="*/ 780784 h 838042"/>
                  <a:gd name="connsiteX90" fmla="*/ 334352 w 1033465"/>
                  <a:gd name="connsiteY90" fmla="*/ 786499 h 838042"/>
                  <a:gd name="connsiteX91" fmla="*/ 338162 w 1033465"/>
                  <a:gd name="connsiteY91" fmla="*/ 790309 h 838042"/>
                  <a:gd name="connsiteX92" fmla="*/ 366737 w 1033465"/>
                  <a:gd name="connsiteY92" fmla="*/ 836029 h 838042"/>
                  <a:gd name="connsiteX93" fmla="*/ 389597 w 1033465"/>
                  <a:gd name="connsiteY93" fmla="*/ 837934 h 838042"/>
                  <a:gd name="connsiteX94" fmla="*/ 397407 w 1033465"/>
                  <a:gd name="connsiteY94" fmla="*/ 833530 h 838042"/>
                  <a:gd name="connsiteX95" fmla="*/ 402932 w 1033465"/>
                  <a:gd name="connsiteY95" fmla="*/ 784594 h 838042"/>
                  <a:gd name="connsiteX96" fmla="*/ 406742 w 1033465"/>
                  <a:gd name="connsiteY96" fmla="*/ 727444 h 838042"/>
                  <a:gd name="connsiteX97" fmla="*/ 423887 w 1033465"/>
                  <a:gd name="connsiteY97" fmla="*/ 672199 h 838042"/>
                  <a:gd name="connsiteX98" fmla="*/ 429602 w 1033465"/>
                  <a:gd name="connsiteY98" fmla="*/ 658864 h 838042"/>
                  <a:gd name="connsiteX99" fmla="*/ 444084 w 1033465"/>
                  <a:gd name="connsiteY99" fmla="*/ 626947 h 838042"/>
                  <a:gd name="connsiteX100" fmla="*/ 464289 w 1033465"/>
                  <a:gd name="connsiteY100" fmla="*/ 600072 h 838042"/>
                  <a:gd name="connsiteX101" fmla="*/ 523510 w 1033465"/>
                  <a:gd name="connsiteY101" fmla="*/ 565123 h 838042"/>
                  <a:gd name="connsiteX102" fmla="*/ 599348 w 1033465"/>
                  <a:gd name="connsiteY102" fmla="*/ 550915 h 838042"/>
                  <a:gd name="connsiteX103" fmla="*/ 707801 w 1033465"/>
                  <a:gd name="connsiteY103" fmla="*/ 612819 h 838042"/>
                  <a:gd name="connsiteX104" fmla="*/ 780122 w 1033465"/>
                  <a:gd name="connsiteY104" fmla="*/ 656959 h 838042"/>
                  <a:gd name="connsiteX105" fmla="*/ 804887 w 1033465"/>
                  <a:gd name="connsiteY105" fmla="*/ 632194 h 838042"/>
                  <a:gd name="connsiteX106" fmla="*/ 801077 w 1033465"/>
                  <a:gd name="connsiteY106" fmla="*/ 601714 h 838042"/>
                  <a:gd name="connsiteX107" fmla="*/ 762796 w 1033465"/>
                  <a:gd name="connsiteY107" fmla="*/ 562523 h 838042"/>
                  <a:gd name="connsiteX108" fmla="*/ 650582 w 1033465"/>
                  <a:gd name="connsiteY108" fmla="*/ 479794 h 838042"/>
                  <a:gd name="connsiteX109" fmla="*/ 646772 w 1033465"/>
                  <a:gd name="connsiteY109" fmla="*/ 462649 h 838042"/>
                  <a:gd name="connsiteX110" fmla="*/ 658202 w 1033465"/>
                  <a:gd name="connsiteY110" fmla="*/ 426454 h 838042"/>
                  <a:gd name="connsiteX111" fmla="*/ 726782 w 1033465"/>
                  <a:gd name="connsiteY111" fmla="*/ 405499 h 838042"/>
                  <a:gd name="connsiteX112" fmla="*/ 813738 w 1033465"/>
                  <a:gd name="connsiteY112" fmla="*/ 406906 h 838042"/>
                  <a:gd name="connsiteX113" fmla="*/ 906231 w 1033465"/>
                  <a:gd name="connsiteY113" fmla="*/ 417646 h 838042"/>
                  <a:gd name="connsiteX114" fmla="*/ 1002290 w 1033465"/>
                  <a:gd name="connsiteY114" fmla="*/ 426835 h 838042"/>
                  <a:gd name="connsiteX115" fmla="*/ 1032449 w 1033465"/>
                  <a:gd name="connsiteY115" fmla="*/ 402711 h 838042"/>
                  <a:gd name="connsiteX116" fmla="*/ 1020514 w 1033465"/>
                  <a:gd name="connsiteY116" fmla="*/ 377797 h 838042"/>
                  <a:gd name="connsiteX117" fmla="*/ 964889 w 1033465"/>
                  <a:gd name="connsiteY117" fmla="*/ 358029 h 838042"/>
                  <a:gd name="connsiteX118" fmla="*/ 827747 w 1033465"/>
                  <a:gd name="connsiteY118" fmla="*/ 357874 h 838042"/>
                  <a:gd name="connsiteX119" fmla="*/ 755811 w 1033465"/>
                  <a:gd name="connsiteY119" fmla="*/ 361702 h 838042"/>
                  <a:gd name="connsiteX120" fmla="*/ 671537 w 1033465"/>
                  <a:gd name="connsiteY120" fmla="*/ 369304 h 838042"/>
                  <a:gd name="connsiteX121" fmla="*/ 644867 w 1033465"/>
                  <a:gd name="connsiteY121" fmla="*/ 338824 h 838042"/>
                  <a:gd name="connsiteX122" fmla="*/ 676403 w 1033465"/>
                  <a:gd name="connsiteY122" fmla="*/ 304962 h 838042"/>
                  <a:gd name="connsiteX123" fmla="*/ 707732 w 1033465"/>
                  <a:gd name="connsiteY123" fmla="*/ 283579 h 838042"/>
                  <a:gd name="connsiteX124" fmla="*/ 743927 w 1033465"/>
                  <a:gd name="connsiteY124" fmla="*/ 251194 h 838042"/>
                  <a:gd name="connsiteX125" fmla="*/ 783019 w 1033465"/>
                  <a:gd name="connsiteY125" fmla="*/ 213846 h 838042"/>
                  <a:gd name="connsiteX126" fmla="*/ 746401 w 1033465"/>
                  <a:gd name="connsiteY126" fmla="*/ 201789 h 838042"/>
                  <a:gd name="connsiteX127" fmla="*/ 694397 w 1033465"/>
                  <a:gd name="connsiteY127" fmla="*/ 226429 h 838042"/>
                  <a:gd name="connsiteX128" fmla="*/ 656678 w 1033465"/>
                  <a:gd name="connsiteY128" fmla="*/ 257626 h 838042"/>
                  <a:gd name="connsiteX129" fmla="*/ 616001 w 1033465"/>
                  <a:gd name="connsiteY129" fmla="*/ 286712 h 838042"/>
                  <a:gd name="connsiteX130" fmla="*/ 564857 w 1033465"/>
                  <a:gd name="connsiteY130" fmla="*/ 287389 h 838042"/>
                  <a:gd name="connsiteX131" fmla="*/ 530567 w 1033465"/>
                  <a:gd name="connsiteY131" fmla="*/ 274054 h 838042"/>
                  <a:gd name="connsiteX132" fmla="*/ 507707 w 1033465"/>
                  <a:gd name="connsiteY132" fmla="*/ 235954 h 838042"/>
                  <a:gd name="connsiteX133" fmla="*/ 509612 w 1033465"/>
                  <a:gd name="connsiteY133" fmla="*/ 171184 h 838042"/>
                  <a:gd name="connsiteX134" fmla="*/ 508314 w 1033465"/>
                  <a:gd name="connsiteY134" fmla="*/ 73485 h 838042"/>
                  <a:gd name="connsiteX135" fmla="*/ 454116 w 1033465"/>
                  <a:gd name="connsiteY135" fmla="*/ 11248 h 838042"/>
                  <a:gd name="connsiteX136" fmla="*/ 442470 w 1033465"/>
                  <a:gd name="connsiteY136" fmla="*/ 75864 h 838042"/>
                  <a:gd name="connsiteX137" fmla="*/ 439226 w 1033465"/>
                  <a:gd name="connsiteY137" fmla="*/ 132660 h 838042"/>
                  <a:gd name="connsiteX138" fmla="*/ 436054 w 1033465"/>
                  <a:gd name="connsiteY138"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9117 w 1033465"/>
                  <a:gd name="connsiteY3" fmla="*/ 266434 h 838042"/>
                  <a:gd name="connsiteX4" fmla="*/ 315302 w 1033465"/>
                  <a:gd name="connsiteY4" fmla="*/ 289294 h 838042"/>
                  <a:gd name="connsiteX5" fmla="*/ 267677 w 1033465"/>
                  <a:gd name="connsiteY5" fmla="*/ 285484 h 838042"/>
                  <a:gd name="connsiteX6" fmla="*/ 256247 w 1033465"/>
                  <a:gd name="connsiteY6" fmla="*/ 281674 h 838042"/>
                  <a:gd name="connsiteX7" fmla="*/ 244817 w 1033465"/>
                  <a:gd name="connsiteY7" fmla="*/ 277864 h 838042"/>
                  <a:gd name="connsiteX8" fmla="*/ 233387 w 1033465"/>
                  <a:gd name="connsiteY8" fmla="*/ 274054 h 838042"/>
                  <a:gd name="connsiteX9" fmla="*/ 221957 w 1033465"/>
                  <a:gd name="connsiteY9" fmla="*/ 272149 h 838042"/>
                  <a:gd name="connsiteX10" fmla="*/ 216242 w 1033465"/>
                  <a:gd name="connsiteY10" fmla="*/ 270244 h 838042"/>
                  <a:gd name="connsiteX11" fmla="*/ 191477 w 1033465"/>
                  <a:gd name="connsiteY11" fmla="*/ 262624 h 838042"/>
                  <a:gd name="connsiteX12" fmla="*/ 183857 w 1033465"/>
                  <a:gd name="connsiteY12" fmla="*/ 260719 h 838042"/>
                  <a:gd name="connsiteX13" fmla="*/ 172427 w 1033465"/>
                  <a:gd name="connsiteY13" fmla="*/ 255004 h 838042"/>
                  <a:gd name="connsiteX14" fmla="*/ 166712 w 1033465"/>
                  <a:gd name="connsiteY14" fmla="*/ 251194 h 838042"/>
                  <a:gd name="connsiteX15" fmla="*/ 159092 w 1033465"/>
                  <a:gd name="connsiteY15" fmla="*/ 239764 h 838042"/>
                  <a:gd name="connsiteX16" fmla="*/ 147662 w 1033465"/>
                  <a:gd name="connsiteY16" fmla="*/ 235954 h 838042"/>
                  <a:gd name="connsiteX17" fmla="*/ 141947 w 1033465"/>
                  <a:gd name="connsiteY17" fmla="*/ 232144 h 838042"/>
                  <a:gd name="connsiteX18" fmla="*/ 136232 w 1033465"/>
                  <a:gd name="connsiteY18" fmla="*/ 230239 h 838042"/>
                  <a:gd name="connsiteX19" fmla="*/ 119087 w 1033465"/>
                  <a:gd name="connsiteY19" fmla="*/ 226429 h 838042"/>
                  <a:gd name="connsiteX20" fmla="*/ 113372 w 1033465"/>
                  <a:gd name="connsiteY20" fmla="*/ 220714 h 838042"/>
                  <a:gd name="connsiteX21" fmla="*/ 103847 w 1033465"/>
                  <a:gd name="connsiteY21" fmla="*/ 203569 h 838042"/>
                  <a:gd name="connsiteX22" fmla="*/ 86702 w 1033465"/>
                  <a:gd name="connsiteY22" fmla="*/ 195949 h 838042"/>
                  <a:gd name="connsiteX23" fmla="*/ 80987 w 1033465"/>
                  <a:gd name="connsiteY23" fmla="*/ 194044 h 838042"/>
                  <a:gd name="connsiteX24" fmla="*/ 61937 w 1033465"/>
                  <a:gd name="connsiteY24" fmla="*/ 197854 h 838042"/>
                  <a:gd name="connsiteX25" fmla="*/ 56222 w 1033465"/>
                  <a:gd name="connsiteY25" fmla="*/ 201664 h 838042"/>
                  <a:gd name="connsiteX26" fmla="*/ 52412 w 1033465"/>
                  <a:gd name="connsiteY26" fmla="*/ 207379 h 838042"/>
                  <a:gd name="connsiteX27" fmla="*/ 48602 w 1033465"/>
                  <a:gd name="connsiteY27" fmla="*/ 218809 h 838042"/>
                  <a:gd name="connsiteX28" fmla="*/ 52412 w 1033465"/>
                  <a:gd name="connsiteY28" fmla="*/ 256909 h 838042"/>
                  <a:gd name="connsiteX29" fmla="*/ 56222 w 1033465"/>
                  <a:gd name="connsiteY29" fmla="*/ 262624 h 838042"/>
                  <a:gd name="connsiteX30" fmla="*/ 61937 w 1033465"/>
                  <a:gd name="connsiteY30" fmla="*/ 266434 h 838042"/>
                  <a:gd name="connsiteX31" fmla="*/ 65747 w 1033465"/>
                  <a:gd name="connsiteY31" fmla="*/ 272149 h 838042"/>
                  <a:gd name="connsiteX32" fmla="*/ 82892 w 1033465"/>
                  <a:gd name="connsiteY32" fmla="*/ 281674 h 838042"/>
                  <a:gd name="connsiteX33" fmla="*/ 105752 w 1033465"/>
                  <a:gd name="connsiteY33" fmla="*/ 283579 h 838042"/>
                  <a:gd name="connsiteX34" fmla="*/ 126707 w 1033465"/>
                  <a:gd name="connsiteY34" fmla="*/ 289294 h 838042"/>
                  <a:gd name="connsiteX35" fmla="*/ 132422 w 1033465"/>
                  <a:gd name="connsiteY35" fmla="*/ 291199 h 838042"/>
                  <a:gd name="connsiteX36" fmla="*/ 138137 w 1033465"/>
                  <a:gd name="connsiteY36" fmla="*/ 296914 h 838042"/>
                  <a:gd name="connsiteX37" fmla="*/ 145757 w 1033465"/>
                  <a:gd name="connsiteY37" fmla="*/ 298819 h 838042"/>
                  <a:gd name="connsiteX38" fmla="*/ 168617 w 1033465"/>
                  <a:gd name="connsiteY38" fmla="*/ 302629 h 838042"/>
                  <a:gd name="connsiteX39" fmla="*/ 193382 w 1033465"/>
                  <a:gd name="connsiteY39" fmla="*/ 308344 h 838042"/>
                  <a:gd name="connsiteX40" fmla="*/ 210527 w 1033465"/>
                  <a:gd name="connsiteY40" fmla="*/ 314059 h 838042"/>
                  <a:gd name="connsiteX41" fmla="*/ 216242 w 1033465"/>
                  <a:gd name="connsiteY41" fmla="*/ 315964 h 838042"/>
                  <a:gd name="connsiteX42" fmla="*/ 231482 w 1033465"/>
                  <a:gd name="connsiteY42" fmla="*/ 319774 h 838042"/>
                  <a:gd name="connsiteX43" fmla="*/ 250532 w 1033465"/>
                  <a:gd name="connsiteY43" fmla="*/ 325489 h 838042"/>
                  <a:gd name="connsiteX44" fmla="*/ 256247 w 1033465"/>
                  <a:gd name="connsiteY44" fmla="*/ 329299 h 838042"/>
                  <a:gd name="connsiteX45" fmla="*/ 269582 w 1033465"/>
                  <a:gd name="connsiteY45" fmla="*/ 344539 h 838042"/>
                  <a:gd name="connsiteX46" fmla="*/ 275297 w 1033465"/>
                  <a:gd name="connsiteY46" fmla="*/ 363589 h 838042"/>
                  <a:gd name="connsiteX47" fmla="*/ 277202 w 1033465"/>
                  <a:gd name="connsiteY47" fmla="*/ 369304 h 838042"/>
                  <a:gd name="connsiteX48" fmla="*/ 279107 w 1033465"/>
                  <a:gd name="connsiteY48" fmla="*/ 375019 h 838042"/>
                  <a:gd name="connsiteX49" fmla="*/ 281012 w 1033465"/>
                  <a:gd name="connsiteY49" fmla="*/ 399784 h 838042"/>
                  <a:gd name="connsiteX50" fmla="*/ 282917 w 1033465"/>
                  <a:gd name="connsiteY50" fmla="*/ 405499 h 838042"/>
                  <a:gd name="connsiteX51" fmla="*/ 281012 w 1033465"/>
                  <a:gd name="connsiteY51" fmla="*/ 424549 h 838042"/>
                  <a:gd name="connsiteX52" fmla="*/ 279107 w 1033465"/>
                  <a:gd name="connsiteY52" fmla="*/ 434074 h 838042"/>
                  <a:gd name="connsiteX53" fmla="*/ 265772 w 1033465"/>
                  <a:gd name="connsiteY53" fmla="*/ 447409 h 838042"/>
                  <a:gd name="connsiteX54" fmla="*/ 254342 w 1033465"/>
                  <a:gd name="connsiteY54" fmla="*/ 455029 h 838042"/>
                  <a:gd name="connsiteX55" fmla="*/ 242912 w 1033465"/>
                  <a:gd name="connsiteY55" fmla="*/ 458839 h 838042"/>
                  <a:gd name="connsiteX56" fmla="*/ 128612 w 1033465"/>
                  <a:gd name="connsiteY56" fmla="*/ 458839 h 838042"/>
                  <a:gd name="connsiteX57" fmla="*/ 122897 w 1033465"/>
                  <a:gd name="connsiteY57" fmla="*/ 460744 h 838042"/>
                  <a:gd name="connsiteX58" fmla="*/ 107657 w 1033465"/>
                  <a:gd name="connsiteY58" fmla="*/ 462649 h 838042"/>
                  <a:gd name="connsiteX59" fmla="*/ 90512 w 1033465"/>
                  <a:gd name="connsiteY59" fmla="*/ 468364 h 838042"/>
                  <a:gd name="connsiteX60" fmla="*/ 84797 w 1033465"/>
                  <a:gd name="connsiteY60" fmla="*/ 470269 h 838042"/>
                  <a:gd name="connsiteX61" fmla="*/ 79082 w 1033465"/>
                  <a:gd name="connsiteY61" fmla="*/ 474079 h 838042"/>
                  <a:gd name="connsiteX62" fmla="*/ 67652 w 1033465"/>
                  <a:gd name="connsiteY62" fmla="*/ 475984 h 838042"/>
                  <a:gd name="connsiteX63" fmla="*/ 29552 w 1033465"/>
                  <a:gd name="connsiteY63" fmla="*/ 477889 h 838042"/>
                  <a:gd name="connsiteX64" fmla="*/ 18122 w 1033465"/>
                  <a:gd name="connsiteY64" fmla="*/ 483604 h 838042"/>
                  <a:gd name="connsiteX65" fmla="*/ 8597 w 1033465"/>
                  <a:gd name="connsiteY65" fmla="*/ 493129 h 838042"/>
                  <a:gd name="connsiteX66" fmla="*/ 6692 w 1033465"/>
                  <a:gd name="connsiteY66" fmla="*/ 498844 h 838042"/>
                  <a:gd name="connsiteX67" fmla="*/ 2882 w 1033465"/>
                  <a:gd name="connsiteY67" fmla="*/ 504559 h 838042"/>
                  <a:gd name="connsiteX68" fmla="*/ 14312 w 1033465"/>
                  <a:gd name="connsiteY68" fmla="*/ 540754 h 838042"/>
                  <a:gd name="connsiteX69" fmla="*/ 147662 w 1033465"/>
                  <a:gd name="connsiteY69" fmla="*/ 540754 h 838042"/>
                  <a:gd name="connsiteX70" fmla="*/ 155282 w 1033465"/>
                  <a:gd name="connsiteY70" fmla="*/ 538849 h 838042"/>
                  <a:gd name="connsiteX71" fmla="*/ 305777 w 1033465"/>
                  <a:gd name="connsiteY71" fmla="*/ 533134 h 838042"/>
                  <a:gd name="connsiteX72" fmla="*/ 321017 w 1033465"/>
                  <a:gd name="connsiteY72" fmla="*/ 540754 h 838042"/>
                  <a:gd name="connsiteX73" fmla="*/ 332447 w 1033465"/>
                  <a:gd name="connsiteY73" fmla="*/ 546469 h 838042"/>
                  <a:gd name="connsiteX74" fmla="*/ 336257 w 1033465"/>
                  <a:gd name="connsiteY74" fmla="*/ 552184 h 838042"/>
                  <a:gd name="connsiteX75" fmla="*/ 341972 w 1033465"/>
                  <a:gd name="connsiteY75" fmla="*/ 554089 h 838042"/>
                  <a:gd name="connsiteX76" fmla="*/ 353402 w 1033465"/>
                  <a:gd name="connsiteY76" fmla="*/ 561709 h 838042"/>
                  <a:gd name="connsiteX77" fmla="*/ 359117 w 1033465"/>
                  <a:gd name="connsiteY77" fmla="*/ 565519 h 838042"/>
                  <a:gd name="connsiteX78" fmla="*/ 362927 w 1033465"/>
                  <a:gd name="connsiteY78" fmla="*/ 571234 h 838042"/>
                  <a:gd name="connsiteX79" fmla="*/ 368642 w 1033465"/>
                  <a:gd name="connsiteY79" fmla="*/ 582664 h 838042"/>
                  <a:gd name="connsiteX80" fmla="*/ 364832 w 1033465"/>
                  <a:gd name="connsiteY80" fmla="*/ 609334 h 838042"/>
                  <a:gd name="connsiteX81" fmla="*/ 361022 w 1033465"/>
                  <a:gd name="connsiteY81" fmla="*/ 615049 h 838042"/>
                  <a:gd name="connsiteX82" fmla="*/ 359117 w 1033465"/>
                  <a:gd name="connsiteY82" fmla="*/ 620764 h 838042"/>
                  <a:gd name="connsiteX83" fmla="*/ 355307 w 1033465"/>
                  <a:gd name="connsiteY83" fmla="*/ 626479 h 838042"/>
                  <a:gd name="connsiteX84" fmla="*/ 353402 w 1033465"/>
                  <a:gd name="connsiteY84" fmla="*/ 632194 h 838042"/>
                  <a:gd name="connsiteX85" fmla="*/ 349592 w 1033465"/>
                  <a:gd name="connsiteY85" fmla="*/ 637909 h 838042"/>
                  <a:gd name="connsiteX86" fmla="*/ 332447 w 1033465"/>
                  <a:gd name="connsiteY86" fmla="*/ 704584 h 838042"/>
                  <a:gd name="connsiteX87" fmla="*/ 330542 w 1033465"/>
                  <a:gd name="connsiteY87" fmla="*/ 756019 h 838042"/>
                  <a:gd name="connsiteX88" fmla="*/ 332447 w 1033465"/>
                  <a:gd name="connsiteY88" fmla="*/ 780784 h 838042"/>
                  <a:gd name="connsiteX89" fmla="*/ 334352 w 1033465"/>
                  <a:gd name="connsiteY89" fmla="*/ 786499 h 838042"/>
                  <a:gd name="connsiteX90" fmla="*/ 338162 w 1033465"/>
                  <a:gd name="connsiteY90" fmla="*/ 790309 h 838042"/>
                  <a:gd name="connsiteX91" fmla="*/ 366737 w 1033465"/>
                  <a:gd name="connsiteY91" fmla="*/ 836029 h 838042"/>
                  <a:gd name="connsiteX92" fmla="*/ 389597 w 1033465"/>
                  <a:gd name="connsiteY92" fmla="*/ 837934 h 838042"/>
                  <a:gd name="connsiteX93" fmla="*/ 397407 w 1033465"/>
                  <a:gd name="connsiteY93" fmla="*/ 833530 h 838042"/>
                  <a:gd name="connsiteX94" fmla="*/ 402932 w 1033465"/>
                  <a:gd name="connsiteY94" fmla="*/ 784594 h 838042"/>
                  <a:gd name="connsiteX95" fmla="*/ 406742 w 1033465"/>
                  <a:gd name="connsiteY95" fmla="*/ 727444 h 838042"/>
                  <a:gd name="connsiteX96" fmla="*/ 423887 w 1033465"/>
                  <a:gd name="connsiteY96" fmla="*/ 672199 h 838042"/>
                  <a:gd name="connsiteX97" fmla="*/ 429602 w 1033465"/>
                  <a:gd name="connsiteY97" fmla="*/ 658864 h 838042"/>
                  <a:gd name="connsiteX98" fmla="*/ 444084 w 1033465"/>
                  <a:gd name="connsiteY98" fmla="*/ 626947 h 838042"/>
                  <a:gd name="connsiteX99" fmla="*/ 464289 w 1033465"/>
                  <a:gd name="connsiteY99" fmla="*/ 600072 h 838042"/>
                  <a:gd name="connsiteX100" fmla="*/ 523510 w 1033465"/>
                  <a:gd name="connsiteY100" fmla="*/ 565123 h 838042"/>
                  <a:gd name="connsiteX101" fmla="*/ 599348 w 1033465"/>
                  <a:gd name="connsiteY101" fmla="*/ 550915 h 838042"/>
                  <a:gd name="connsiteX102" fmla="*/ 707801 w 1033465"/>
                  <a:gd name="connsiteY102" fmla="*/ 612819 h 838042"/>
                  <a:gd name="connsiteX103" fmla="*/ 780122 w 1033465"/>
                  <a:gd name="connsiteY103" fmla="*/ 656959 h 838042"/>
                  <a:gd name="connsiteX104" fmla="*/ 804887 w 1033465"/>
                  <a:gd name="connsiteY104" fmla="*/ 632194 h 838042"/>
                  <a:gd name="connsiteX105" fmla="*/ 801077 w 1033465"/>
                  <a:gd name="connsiteY105" fmla="*/ 601714 h 838042"/>
                  <a:gd name="connsiteX106" fmla="*/ 762796 w 1033465"/>
                  <a:gd name="connsiteY106" fmla="*/ 562523 h 838042"/>
                  <a:gd name="connsiteX107" fmla="*/ 650582 w 1033465"/>
                  <a:gd name="connsiteY107" fmla="*/ 479794 h 838042"/>
                  <a:gd name="connsiteX108" fmla="*/ 646772 w 1033465"/>
                  <a:gd name="connsiteY108" fmla="*/ 462649 h 838042"/>
                  <a:gd name="connsiteX109" fmla="*/ 658202 w 1033465"/>
                  <a:gd name="connsiteY109" fmla="*/ 426454 h 838042"/>
                  <a:gd name="connsiteX110" fmla="*/ 726782 w 1033465"/>
                  <a:gd name="connsiteY110" fmla="*/ 405499 h 838042"/>
                  <a:gd name="connsiteX111" fmla="*/ 813738 w 1033465"/>
                  <a:gd name="connsiteY111" fmla="*/ 406906 h 838042"/>
                  <a:gd name="connsiteX112" fmla="*/ 906231 w 1033465"/>
                  <a:gd name="connsiteY112" fmla="*/ 417646 h 838042"/>
                  <a:gd name="connsiteX113" fmla="*/ 1002290 w 1033465"/>
                  <a:gd name="connsiteY113" fmla="*/ 426835 h 838042"/>
                  <a:gd name="connsiteX114" fmla="*/ 1032449 w 1033465"/>
                  <a:gd name="connsiteY114" fmla="*/ 402711 h 838042"/>
                  <a:gd name="connsiteX115" fmla="*/ 1020514 w 1033465"/>
                  <a:gd name="connsiteY115" fmla="*/ 377797 h 838042"/>
                  <a:gd name="connsiteX116" fmla="*/ 964889 w 1033465"/>
                  <a:gd name="connsiteY116" fmla="*/ 358029 h 838042"/>
                  <a:gd name="connsiteX117" fmla="*/ 827747 w 1033465"/>
                  <a:gd name="connsiteY117" fmla="*/ 357874 h 838042"/>
                  <a:gd name="connsiteX118" fmla="*/ 755811 w 1033465"/>
                  <a:gd name="connsiteY118" fmla="*/ 361702 h 838042"/>
                  <a:gd name="connsiteX119" fmla="*/ 671537 w 1033465"/>
                  <a:gd name="connsiteY119" fmla="*/ 369304 h 838042"/>
                  <a:gd name="connsiteX120" fmla="*/ 644867 w 1033465"/>
                  <a:gd name="connsiteY120" fmla="*/ 338824 h 838042"/>
                  <a:gd name="connsiteX121" fmla="*/ 676403 w 1033465"/>
                  <a:gd name="connsiteY121" fmla="*/ 304962 h 838042"/>
                  <a:gd name="connsiteX122" fmla="*/ 707732 w 1033465"/>
                  <a:gd name="connsiteY122" fmla="*/ 283579 h 838042"/>
                  <a:gd name="connsiteX123" fmla="*/ 743927 w 1033465"/>
                  <a:gd name="connsiteY123" fmla="*/ 251194 h 838042"/>
                  <a:gd name="connsiteX124" fmla="*/ 783019 w 1033465"/>
                  <a:gd name="connsiteY124" fmla="*/ 213846 h 838042"/>
                  <a:gd name="connsiteX125" fmla="*/ 746401 w 1033465"/>
                  <a:gd name="connsiteY125" fmla="*/ 201789 h 838042"/>
                  <a:gd name="connsiteX126" fmla="*/ 694397 w 1033465"/>
                  <a:gd name="connsiteY126" fmla="*/ 226429 h 838042"/>
                  <a:gd name="connsiteX127" fmla="*/ 656678 w 1033465"/>
                  <a:gd name="connsiteY127" fmla="*/ 257626 h 838042"/>
                  <a:gd name="connsiteX128" fmla="*/ 616001 w 1033465"/>
                  <a:gd name="connsiteY128" fmla="*/ 286712 h 838042"/>
                  <a:gd name="connsiteX129" fmla="*/ 564857 w 1033465"/>
                  <a:gd name="connsiteY129" fmla="*/ 287389 h 838042"/>
                  <a:gd name="connsiteX130" fmla="*/ 530567 w 1033465"/>
                  <a:gd name="connsiteY130" fmla="*/ 274054 h 838042"/>
                  <a:gd name="connsiteX131" fmla="*/ 507707 w 1033465"/>
                  <a:gd name="connsiteY131" fmla="*/ 235954 h 838042"/>
                  <a:gd name="connsiteX132" fmla="*/ 509612 w 1033465"/>
                  <a:gd name="connsiteY132" fmla="*/ 171184 h 838042"/>
                  <a:gd name="connsiteX133" fmla="*/ 508314 w 1033465"/>
                  <a:gd name="connsiteY133" fmla="*/ 73485 h 838042"/>
                  <a:gd name="connsiteX134" fmla="*/ 454116 w 1033465"/>
                  <a:gd name="connsiteY134" fmla="*/ 11248 h 838042"/>
                  <a:gd name="connsiteX135" fmla="*/ 442470 w 1033465"/>
                  <a:gd name="connsiteY135" fmla="*/ 75864 h 838042"/>
                  <a:gd name="connsiteX136" fmla="*/ 439226 w 1033465"/>
                  <a:gd name="connsiteY136" fmla="*/ 132660 h 838042"/>
                  <a:gd name="connsiteX137" fmla="*/ 436054 w 1033465"/>
                  <a:gd name="connsiteY137"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9117 w 1033465"/>
                  <a:gd name="connsiteY3" fmla="*/ 266434 h 838042"/>
                  <a:gd name="connsiteX4" fmla="*/ 315302 w 1033465"/>
                  <a:gd name="connsiteY4" fmla="*/ 289294 h 838042"/>
                  <a:gd name="connsiteX5" fmla="*/ 267677 w 1033465"/>
                  <a:gd name="connsiteY5" fmla="*/ 285484 h 838042"/>
                  <a:gd name="connsiteX6" fmla="*/ 256247 w 1033465"/>
                  <a:gd name="connsiteY6" fmla="*/ 281674 h 838042"/>
                  <a:gd name="connsiteX7" fmla="*/ 244817 w 1033465"/>
                  <a:gd name="connsiteY7" fmla="*/ 277864 h 838042"/>
                  <a:gd name="connsiteX8" fmla="*/ 233387 w 1033465"/>
                  <a:gd name="connsiteY8" fmla="*/ 274054 h 838042"/>
                  <a:gd name="connsiteX9" fmla="*/ 221957 w 1033465"/>
                  <a:gd name="connsiteY9" fmla="*/ 272149 h 838042"/>
                  <a:gd name="connsiteX10" fmla="*/ 191477 w 1033465"/>
                  <a:gd name="connsiteY10" fmla="*/ 262624 h 838042"/>
                  <a:gd name="connsiteX11" fmla="*/ 183857 w 1033465"/>
                  <a:gd name="connsiteY11" fmla="*/ 260719 h 838042"/>
                  <a:gd name="connsiteX12" fmla="*/ 172427 w 1033465"/>
                  <a:gd name="connsiteY12" fmla="*/ 255004 h 838042"/>
                  <a:gd name="connsiteX13" fmla="*/ 166712 w 1033465"/>
                  <a:gd name="connsiteY13" fmla="*/ 251194 h 838042"/>
                  <a:gd name="connsiteX14" fmla="*/ 159092 w 1033465"/>
                  <a:gd name="connsiteY14" fmla="*/ 239764 h 838042"/>
                  <a:gd name="connsiteX15" fmla="*/ 147662 w 1033465"/>
                  <a:gd name="connsiteY15" fmla="*/ 235954 h 838042"/>
                  <a:gd name="connsiteX16" fmla="*/ 141947 w 1033465"/>
                  <a:gd name="connsiteY16" fmla="*/ 232144 h 838042"/>
                  <a:gd name="connsiteX17" fmla="*/ 136232 w 1033465"/>
                  <a:gd name="connsiteY17" fmla="*/ 230239 h 838042"/>
                  <a:gd name="connsiteX18" fmla="*/ 119087 w 1033465"/>
                  <a:gd name="connsiteY18" fmla="*/ 226429 h 838042"/>
                  <a:gd name="connsiteX19" fmla="*/ 113372 w 1033465"/>
                  <a:gd name="connsiteY19" fmla="*/ 220714 h 838042"/>
                  <a:gd name="connsiteX20" fmla="*/ 103847 w 1033465"/>
                  <a:gd name="connsiteY20" fmla="*/ 203569 h 838042"/>
                  <a:gd name="connsiteX21" fmla="*/ 86702 w 1033465"/>
                  <a:gd name="connsiteY21" fmla="*/ 195949 h 838042"/>
                  <a:gd name="connsiteX22" fmla="*/ 80987 w 1033465"/>
                  <a:gd name="connsiteY22" fmla="*/ 194044 h 838042"/>
                  <a:gd name="connsiteX23" fmla="*/ 61937 w 1033465"/>
                  <a:gd name="connsiteY23" fmla="*/ 197854 h 838042"/>
                  <a:gd name="connsiteX24" fmla="*/ 56222 w 1033465"/>
                  <a:gd name="connsiteY24" fmla="*/ 201664 h 838042"/>
                  <a:gd name="connsiteX25" fmla="*/ 52412 w 1033465"/>
                  <a:gd name="connsiteY25" fmla="*/ 207379 h 838042"/>
                  <a:gd name="connsiteX26" fmla="*/ 48602 w 1033465"/>
                  <a:gd name="connsiteY26" fmla="*/ 218809 h 838042"/>
                  <a:gd name="connsiteX27" fmla="*/ 52412 w 1033465"/>
                  <a:gd name="connsiteY27" fmla="*/ 256909 h 838042"/>
                  <a:gd name="connsiteX28" fmla="*/ 56222 w 1033465"/>
                  <a:gd name="connsiteY28" fmla="*/ 262624 h 838042"/>
                  <a:gd name="connsiteX29" fmla="*/ 61937 w 1033465"/>
                  <a:gd name="connsiteY29" fmla="*/ 266434 h 838042"/>
                  <a:gd name="connsiteX30" fmla="*/ 65747 w 1033465"/>
                  <a:gd name="connsiteY30" fmla="*/ 272149 h 838042"/>
                  <a:gd name="connsiteX31" fmla="*/ 82892 w 1033465"/>
                  <a:gd name="connsiteY31" fmla="*/ 281674 h 838042"/>
                  <a:gd name="connsiteX32" fmla="*/ 105752 w 1033465"/>
                  <a:gd name="connsiteY32" fmla="*/ 283579 h 838042"/>
                  <a:gd name="connsiteX33" fmla="*/ 126707 w 1033465"/>
                  <a:gd name="connsiteY33" fmla="*/ 289294 h 838042"/>
                  <a:gd name="connsiteX34" fmla="*/ 132422 w 1033465"/>
                  <a:gd name="connsiteY34" fmla="*/ 291199 h 838042"/>
                  <a:gd name="connsiteX35" fmla="*/ 138137 w 1033465"/>
                  <a:gd name="connsiteY35" fmla="*/ 296914 h 838042"/>
                  <a:gd name="connsiteX36" fmla="*/ 145757 w 1033465"/>
                  <a:gd name="connsiteY36" fmla="*/ 298819 h 838042"/>
                  <a:gd name="connsiteX37" fmla="*/ 168617 w 1033465"/>
                  <a:gd name="connsiteY37" fmla="*/ 302629 h 838042"/>
                  <a:gd name="connsiteX38" fmla="*/ 193382 w 1033465"/>
                  <a:gd name="connsiteY38" fmla="*/ 308344 h 838042"/>
                  <a:gd name="connsiteX39" fmla="*/ 210527 w 1033465"/>
                  <a:gd name="connsiteY39" fmla="*/ 314059 h 838042"/>
                  <a:gd name="connsiteX40" fmla="*/ 216242 w 1033465"/>
                  <a:gd name="connsiteY40" fmla="*/ 315964 h 838042"/>
                  <a:gd name="connsiteX41" fmla="*/ 231482 w 1033465"/>
                  <a:gd name="connsiteY41" fmla="*/ 319774 h 838042"/>
                  <a:gd name="connsiteX42" fmla="*/ 250532 w 1033465"/>
                  <a:gd name="connsiteY42" fmla="*/ 325489 h 838042"/>
                  <a:gd name="connsiteX43" fmla="*/ 256247 w 1033465"/>
                  <a:gd name="connsiteY43" fmla="*/ 329299 h 838042"/>
                  <a:gd name="connsiteX44" fmla="*/ 269582 w 1033465"/>
                  <a:gd name="connsiteY44" fmla="*/ 344539 h 838042"/>
                  <a:gd name="connsiteX45" fmla="*/ 275297 w 1033465"/>
                  <a:gd name="connsiteY45" fmla="*/ 363589 h 838042"/>
                  <a:gd name="connsiteX46" fmla="*/ 277202 w 1033465"/>
                  <a:gd name="connsiteY46" fmla="*/ 369304 h 838042"/>
                  <a:gd name="connsiteX47" fmla="*/ 279107 w 1033465"/>
                  <a:gd name="connsiteY47" fmla="*/ 375019 h 838042"/>
                  <a:gd name="connsiteX48" fmla="*/ 281012 w 1033465"/>
                  <a:gd name="connsiteY48" fmla="*/ 399784 h 838042"/>
                  <a:gd name="connsiteX49" fmla="*/ 282917 w 1033465"/>
                  <a:gd name="connsiteY49" fmla="*/ 405499 h 838042"/>
                  <a:gd name="connsiteX50" fmla="*/ 281012 w 1033465"/>
                  <a:gd name="connsiteY50" fmla="*/ 424549 h 838042"/>
                  <a:gd name="connsiteX51" fmla="*/ 279107 w 1033465"/>
                  <a:gd name="connsiteY51" fmla="*/ 434074 h 838042"/>
                  <a:gd name="connsiteX52" fmla="*/ 265772 w 1033465"/>
                  <a:gd name="connsiteY52" fmla="*/ 447409 h 838042"/>
                  <a:gd name="connsiteX53" fmla="*/ 254342 w 1033465"/>
                  <a:gd name="connsiteY53" fmla="*/ 455029 h 838042"/>
                  <a:gd name="connsiteX54" fmla="*/ 242912 w 1033465"/>
                  <a:gd name="connsiteY54" fmla="*/ 458839 h 838042"/>
                  <a:gd name="connsiteX55" fmla="*/ 128612 w 1033465"/>
                  <a:gd name="connsiteY55" fmla="*/ 458839 h 838042"/>
                  <a:gd name="connsiteX56" fmla="*/ 122897 w 1033465"/>
                  <a:gd name="connsiteY56" fmla="*/ 460744 h 838042"/>
                  <a:gd name="connsiteX57" fmla="*/ 107657 w 1033465"/>
                  <a:gd name="connsiteY57" fmla="*/ 462649 h 838042"/>
                  <a:gd name="connsiteX58" fmla="*/ 90512 w 1033465"/>
                  <a:gd name="connsiteY58" fmla="*/ 468364 h 838042"/>
                  <a:gd name="connsiteX59" fmla="*/ 84797 w 1033465"/>
                  <a:gd name="connsiteY59" fmla="*/ 470269 h 838042"/>
                  <a:gd name="connsiteX60" fmla="*/ 79082 w 1033465"/>
                  <a:gd name="connsiteY60" fmla="*/ 474079 h 838042"/>
                  <a:gd name="connsiteX61" fmla="*/ 67652 w 1033465"/>
                  <a:gd name="connsiteY61" fmla="*/ 475984 h 838042"/>
                  <a:gd name="connsiteX62" fmla="*/ 29552 w 1033465"/>
                  <a:gd name="connsiteY62" fmla="*/ 477889 h 838042"/>
                  <a:gd name="connsiteX63" fmla="*/ 18122 w 1033465"/>
                  <a:gd name="connsiteY63" fmla="*/ 483604 h 838042"/>
                  <a:gd name="connsiteX64" fmla="*/ 8597 w 1033465"/>
                  <a:gd name="connsiteY64" fmla="*/ 493129 h 838042"/>
                  <a:gd name="connsiteX65" fmla="*/ 6692 w 1033465"/>
                  <a:gd name="connsiteY65" fmla="*/ 498844 h 838042"/>
                  <a:gd name="connsiteX66" fmla="*/ 2882 w 1033465"/>
                  <a:gd name="connsiteY66" fmla="*/ 504559 h 838042"/>
                  <a:gd name="connsiteX67" fmla="*/ 14312 w 1033465"/>
                  <a:gd name="connsiteY67" fmla="*/ 540754 h 838042"/>
                  <a:gd name="connsiteX68" fmla="*/ 147662 w 1033465"/>
                  <a:gd name="connsiteY68" fmla="*/ 540754 h 838042"/>
                  <a:gd name="connsiteX69" fmla="*/ 155282 w 1033465"/>
                  <a:gd name="connsiteY69" fmla="*/ 538849 h 838042"/>
                  <a:gd name="connsiteX70" fmla="*/ 305777 w 1033465"/>
                  <a:gd name="connsiteY70" fmla="*/ 533134 h 838042"/>
                  <a:gd name="connsiteX71" fmla="*/ 321017 w 1033465"/>
                  <a:gd name="connsiteY71" fmla="*/ 540754 h 838042"/>
                  <a:gd name="connsiteX72" fmla="*/ 332447 w 1033465"/>
                  <a:gd name="connsiteY72" fmla="*/ 546469 h 838042"/>
                  <a:gd name="connsiteX73" fmla="*/ 336257 w 1033465"/>
                  <a:gd name="connsiteY73" fmla="*/ 552184 h 838042"/>
                  <a:gd name="connsiteX74" fmla="*/ 341972 w 1033465"/>
                  <a:gd name="connsiteY74" fmla="*/ 554089 h 838042"/>
                  <a:gd name="connsiteX75" fmla="*/ 353402 w 1033465"/>
                  <a:gd name="connsiteY75" fmla="*/ 561709 h 838042"/>
                  <a:gd name="connsiteX76" fmla="*/ 359117 w 1033465"/>
                  <a:gd name="connsiteY76" fmla="*/ 565519 h 838042"/>
                  <a:gd name="connsiteX77" fmla="*/ 362927 w 1033465"/>
                  <a:gd name="connsiteY77" fmla="*/ 571234 h 838042"/>
                  <a:gd name="connsiteX78" fmla="*/ 368642 w 1033465"/>
                  <a:gd name="connsiteY78" fmla="*/ 582664 h 838042"/>
                  <a:gd name="connsiteX79" fmla="*/ 364832 w 1033465"/>
                  <a:gd name="connsiteY79" fmla="*/ 609334 h 838042"/>
                  <a:gd name="connsiteX80" fmla="*/ 361022 w 1033465"/>
                  <a:gd name="connsiteY80" fmla="*/ 615049 h 838042"/>
                  <a:gd name="connsiteX81" fmla="*/ 359117 w 1033465"/>
                  <a:gd name="connsiteY81" fmla="*/ 620764 h 838042"/>
                  <a:gd name="connsiteX82" fmla="*/ 355307 w 1033465"/>
                  <a:gd name="connsiteY82" fmla="*/ 626479 h 838042"/>
                  <a:gd name="connsiteX83" fmla="*/ 353402 w 1033465"/>
                  <a:gd name="connsiteY83" fmla="*/ 632194 h 838042"/>
                  <a:gd name="connsiteX84" fmla="*/ 349592 w 1033465"/>
                  <a:gd name="connsiteY84" fmla="*/ 637909 h 838042"/>
                  <a:gd name="connsiteX85" fmla="*/ 332447 w 1033465"/>
                  <a:gd name="connsiteY85" fmla="*/ 704584 h 838042"/>
                  <a:gd name="connsiteX86" fmla="*/ 330542 w 1033465"/>
                  <a:gd name="connsiteY86" fmla="*/ 756019 h 838042"/>
                  <a:gd name="connsiteX87" fmla="*/ 332447 w 1033465"/>
                  <a:gd name="connsiteY87" fmla="*/ 780784 h 838042"/>
                  <a:gd name="connsiteX88" fmla="*/ 334352 w 1033465"/>
                  <a:gd name="connsiteY88" fmla="*/ 786499 h 838042"/>
                  <a:gd name="connsiteX89" fmla="*/ 338162 w 1033465"/>
                  <a:gd name="connsiteY89" fmla="*/ 790309 h 838042"/>
                  <a:gd name="connsiteX90" fmla="*/ 366737 w 1033465"/>
                  <a:gd name="connsiteY90" fmla="*/ 836029 h 838042"/>
                  <a:gd name="connsiteX91" fmla="*/ 389597 w 1033465"/>
                  <a:gd name="connsiteY91" fmla="*/ 837934 h 838042"/>
                  <a:gd name="connsiteX92" fmla="*/ 397407 w 1033465"/>
                  <a:gd name="connsiteY92" fmla="*/ 833530 h 838042"/>
                  <a:gd name="connsiteX93" fmla="*/ 402932 w 1033465"/>
                  <a:gd name="connsiteY93" fmla="*/ 784594 h 838042"/>
                  <a:gd name="connsiteX94" fmla="*/ 406742 w 1033465"/>
                  <a:gd name="connsiteY94" fmla="*/ 727444 h 838042"/>
                  <a:gd name="connsiteX95" fmla="*/ 423887 w 1033465"/>
                  <a:gd name="connsiteY95" fmla="*/ 672199 h 838042"/>
                  <a:gd name="connsiteX96" fmla="*/ 429602 w 1033465"/>
                  <a:gd name="connsiteY96" fmla="*/ 658864 h 838042"/>
                  <a:gd name="connsiteX97" fmla="*/ 444084 w 1033465"/>
                  <a:gd name="connsiteY97" fmla="*/ 626947 h 838042"/>
                  <a:gd name="connsiteX98" fmla="*/ 464289 w 1033465"/>
                  <a:gd name="connsiteY98" fmla="*/ 600072 h 838042"/>
                  <a:gd name="connsiteX99" fmla="*/ 523510 w 1033465"/>
                  <a:gd name="connsiteY99" fmla="*/ 565123 h 838042"/>
                  <a:gd name="connsiteX100" fmla="*/ 599348 w 1033465"/>
                  <a:gd name="connsiteY100" fmla="*/ 550915 h 838042"/>
                  <a:gd name="connsiteX101" fmla="*/ 707801 w 1033465"/>
                  <a:gd name="connsiteY101" fmla="*/ 612819 h 838042"/>
                  <a:gd name="connsiteX102" fmla="*/ 780122 w 1033465"/>
                  <a:gd name="connsiteY102" fmla="*/ 656959 h 838042"/>
                  <a:gd name="connsiteX103" fmla="*/ 804887 w 1033465"/>
                  <a:gd name="connsiteY103" fmla="*/ 632194 h 838042"/>
                  <a:gd name="connsiteX104" fmla="*/ 801077 w 1033465"/>
                  <a:gd name="connsiteY104" fmla="*/ 601714 h 838042"/>
                  <a:gd name="connsiteX105" fmla="*/ 762796 w 1033465"/>
                  <a:gd name="connsiteY105" fmla="*/ 562523 h 838042"/>
                  <a:gd name="connsiteX106" fmla="*/ 650582 w 1033465"/>
                  <a:gd name="connsiteY106" fmla="*/ 479794 h 838042"/>
                  <a:gd name="connsiteX107" fmla="*/ 646772 w 1033465"/>
                  <a:gd name="connsiteY107" fmla="*/ 462649 h 838042"/>
                  <a:gd name="connsiteX108" fmla="*/ 658202 w 1033465"/>
                  <a:gd name="connsiteY108" fmla="*/ 426454 h 838042"/>
                  <a:gd name="connsiteX109" fmla="*/ 726782 w 1033465"/>
                  <a:gd name="connsiteY109" fmla="*/ 405499 h 838042"/>
                  <a:gd name="connsiteX110" fmla="*/ 813738 w 1033465"/>
                  <a:gd name="connsiteY110" fmla="*/ 406906 h 838042"/>
                  <a:gd name="connsiteX111" fmla="*/ 906231 w 1033465"/>
                  <a:gd name="connsiteY111" fmla="*/ 417646 h 838042"/>
                  <a:gd name="connsiteX112" fmla="*/ 1002290 w 1033465"/>
                  <a:gd name="connsiteY112" fmla="*/ 426835 h 838042"/>
                  <a:gd name="connsiteX113" fmla="*/ 1032449 w 1033465"/>
                  <a:gd name="connsiteY113" fmla="*/ 402711 h 838042"/>
                  <a:gd name="connsiteX114" fmla="*/ 1020514 w 1033465"/>
                  <a:gd name="connsiteY114" fmla="*/ 377797 h 838042"/>
                  <a:gd name="connsiteX115" fmla="*/ 964889 w 1033465"/>
                  <a:gd name="connsiteY115" fmla="*/ 358029 h 838042"/>
                  <a:gd name="connsiteX116" fmla="*/ 827747 w 1033465"/>
                  <a:gd name="connsiteY116" fmla="*/ 357874 h 838042"/>
                  <a:gd name="connsiteX117" fmla="*/ 755811 w 1033465"/>
                  <a:gd name="connsiteY117" fmla="*/ 361702 h 838042"/>
                  <a:gd name="connsiteX118" fmla="*/ 671537 w 1033465"/>
                  <a:gd name="connsiteY118" fmla="*/ 369304 h 838042"/>
                  <a:gd name="connsiteX119" fmla="*/ 644867 w 1033465"/>
                  <a:gd name="connsiteY119" fmla="*/ 338824 h 838042"/>
                  <a:gd name="connsiteX120" fmla="*/ 676403 w 1033465"/>
                  <a:gd name="connsiteY120" fmla="*/ 304962 h 838042"/>
                  <a:gd name="connsiteX121" fmla="*/ 707732 w 1033465"/>
                  <a:gd name="connsiteY121" fmla="*/ 283579 h 838042"/>
                  <a:gd name="connsiteX122" fmla="*/ 743927 w 1033465"/>
                  <a:gd name="connsiteY122" fmla="*/ 251194 h 838042"/>
                  <a:gd name="connsiteX123" fmla="*/ 783019 w 1033465"/>
                  <a:gd name="connsiteY123" fmla="*/ 213846 h 838042"/>
                  <a:gd name="connsiteX124" fmla="*/ 746401 w 1033465"/>
                  <a:gd name="connsiteY124" fmla="*/ 201789 h 838042"/>
                  <a:gd name="connsiteX125" fmla="*/ 694397 w 1033465"/>
                  <a:gd name="connsiteY125" fmla="*/ 226429 h 838042"/>
                  <a:gd name="connsiteX126" fmla="*/ 656678 w 1033465"/>
                  <a:gd name="connsiteY126" fmla="*/ 257626 h 838042"/>
                  <a:gd name="connsiteX127" fmla="*/ 616001 w 1033465"/>
                  <a:gd name="connsiteY127" fmla="*/ 286712 h 838042"/>
                  <a:gd name="connsiteX128" fmla="*/ 564857 w 1033465"/>
                  <a:gd name="connsiteY128" fmla="*/ 287389 h 838042"/>
                  <a:gd name="connsiteX129" fmla="*/ 530567 w 1033465"/>
                  <a:gd name="connsiteY129" fmla="*/ 274054 h 838042"/>
                  <a:gd name="connsiteX130" fmla="*/ 507707 w 1033465"/>
                  <a:gd name="connsiteY130" fmla="*/ 235954 h 838042"/>
                  <a:gd name="connsiteX131" fmla="*/ 509612 w 1033465"/>
                  <a:gd name="connsiteY131" fmla="*/ 171184 h 838042"/>
                  <a:gd name="connsiteX132" fmla="*/ 508314 w 1033465"/>
                  <a:gd name="connsiteY132" fmla="*/ 73485 h 838042"/>
                  <a:gd name="connsiteX133" fmla="*/ 454116 w 1033465"/>
                  <a:gd name="connsiteY133" fmla="*/ 11248 h 838042"/>
                  <a:gd name="connsiteX134" fmla="*/ 442470 w 1033465"/>
                  <a:gd name="connsiteY134" fmla="*/ 75864 h 838042"/>
                  <a:gd name="connsiteX135" fmla="*/ 439226 w 1033465"/>
                  <a:gd name="connsiteY135" fmla="*/ 132660 h 838042"/>
                  <a:gd name="connsiteX136" fmla="*/ 436054 w 1033465"/>
                  <a:gd name="connsiteY136"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9117 w 1033465"/>
                  <a:gd name="connsiteY3" fmla="*/ 266434 h 838042"/>
                  <a:gd name="connsiteX4" fmla="*/ 315302 w 1033465"/>
                  <a:gd name="connsiteY4" fmla="*/ 289294 h 838042"/>
                  <a:gd name="connsiteX5" fmla="*/ 267677 w 1033465"/>
                  <a:gd name="connsiteY5" fmla="*/ 285484 h 838042"/>
                  <a:gd name="connsiteX6" fmla="*/ 256247 w 1033465"/>
                  <a:gd name="connsiteY6" fmla="*/ 281674 h 838042"/>
                  <a:gd name="connsiteX7" fmla="*/ 233387 w 1033465"/>
                  <a:gd name="connsiteY7" fmla="*/ 274054 h 838042"/>
                  <a:gd name="connsiteX8" fmla="*/ 221957 w 1033465"/>
                  <a:gd name="connsiteY8" fmla="*/ 272149 h 838042"/>
                  <a:gd name="connsiteX9" fmla="*/ 191477 w 1033465"/>
                  <a:gd name="connsiteY9" fmla="*/ 262624 h 838042"/>
                  <a:gd name="connsiteX10" fmla="*/ 183857 w 1033465"/>
                  <a:gd name="connsiteY10" fmla="*/ 260719 h 838042"/>
                  <a:gd name="connsiteX11" fmla="*/ 172427 w 1033465"/>
                  <a:gd name="connsiteY11" fmla="*/ 255004 h 838042"/>
                  <a:gd name="connsiteX12" fmla="*/ 166712 w 1033465"/>
                  <a:gd name="connsiteY12" fmla="*/ 251194 h 838042"/>
                  <a:gd name="connsiteX13" fmla="*/ 159092 w 1033465"/>
                  <a:gd name="connsiteY13" fmla="*/ 239764 h 838042"/>
                  <a:gd name="connsiteX14" fmla="*/ 147662 w 1033465"/>
                  <a:gd name="connsiteY14" fmla="*/ 235954 h 838042"/>
                  <a:gd name="connsiteX15" fmla="*/ 141947 w 1033465"/>
                  <a:gd name="connsiteY15" fmla="*/ 232144 h 838042"/>
                  <a:gd name="connsiteX16" fmla="*/ 136232 w 1033465"/>
                  <a:gd name="connsiteY16" fmla="*/ 230239 h 838042"/>
                  <a:gd name="connsiteX17" fmla="*/ 119087 w 1033465"/>
                  <a:gd name="connsiteY17" fmla="*/ 226429 h 838042"/>
                  <a:gd name="connsiteX18" fmla="*/ 113372 w 1033465"/>
                  <a:gd name="connsiteY18" fmla="*/ 220714 h 838042"/>
                  <a:gd name="connsiteX19" fmla="*/ 103847 w 1033465"/>
                  <a:gd name="connsiteY19" fmla="*/ 203569 h 838042"/>
                  <a:gd name="connsiteX20" fmla="*/ 86702 w 1033465"/>
                  <a:gd name="connsiteY20" fmla="*/ 195949 h 838042"/>
                  <a:gd name="connsiteX21" fmla="*/ 80987 w 1033465"/>
                  <a:gd name="connsiteY21" fmla="*/ 194044 h 838042"/>
                  <a:gd name="connsiteX22" fmla="*/ 61937 w 1033465"/>
                  <a:gd name="connsiteY22" fmla="*/ 197854 h 838042"/>
                  <a:gd name="connsiteX23" fmla="*/ 56222 w 1033465"/>
                  <a:gd name="connsiteY23" fmla="*/ 201664 h 838042"/>
                  <a:gd name="connsiteX24" fmla="*/ 52412 w 1033465"/>
                  <a:gd name="connsiteY24" fmla="*/ 207379 h 838042"/>
                  <a:gd name="connsiteX25" fmla="*/ 48602 w 1033465"/>
                  <a:gd name="connsiteY25" fmla="*/ 218809 h 838042"/>
                  <a:gd name="connsiteX26" fmla="*/ 52412 w 1033465"/>
                  <a:gd name="connsiteY26" fmla="*/ 256909 h 838042"/>
                  <a:gd name="connsiteX27" fmla="*/ 56222 w 1033465"/>
                  <a:gd name="connsiteY27" fmla="*/ 262624 h 838042"/>
                  <a:gd name="connsiteX28" fmla="*/ 61937 w 1033465"/>
                  <a:gd name="connsiteY28" fmla="*/ 266434 h 838042"/>
                  <a:gd name="connsiteX29" fmla="*/ 65747 w 1033465"/>
                  <a:gd name="connsiteY29" fmla="*/ 272149 h 838042"/>
                  <a:gd name="connsiteX30" fmla="*/ 82892 w 1033465"/>
                  <a:gd name="connsiteY30" fmla="*/ 281674 h 838042"/>
                  <a:gd name="connsiteX31" fmla="*/ 105752 w 1033465"/>
                  <a:gd name="connsiteY31" fmla="*/ 283579 h 838042"/>
                  <a:gd name="connsiteX32" fmla="*/ 126707 w 1033465"/>
                  <a:gd name="connsiteY32" fmla="*/ 289294 h 838042"/>
                  <a:gd name="connsiteX33" fmla="*/ 132422 w 1033465"/>
                  <a:gd name="connsiteY33" fmla="*/ 291199 h 838042"/>
                  <a:gd name="connsiteX34" fmla="*/ 138137 w 1033465"/>
                  <a:gd name="connsiteY34" fmla="*/ 296914 h 838042"/>
                  <a:gd name="connsiteX35" fmla="*/ 145757 w 1033465"/>
                  <a:gd name="connsiteY35" fmla="*/ 298819 h 838042"/>
                  <a:gd name="connsiteX36" fmla="*/ 168617 w 1033465"/>
                  <a:gd name="connsiteY36" fmla="*/ 302629 h 838042"/>
                  <a:gd name="connsiteX37" fmla="*/ 193382 w 1033465"/>
                  <a:gd name="connsiteY37" fmla="*/ 308344 h 838042"/>
                  <a:gd name="connsiteX38" fmla="*/ 210527 w 1033465"/>
                  <a:gd name="connsiteY38" fmla="*/ 314059 h 838042"/>
                  <a:gd name="connsiteX39" fmla="*/ 216242 w 1033465"/>
                  <a:gd name="connsiteY39" fmla="*/ 315964 h 838042"/>
                  <a:gd name="connsiteX40" fmla="*/ 231482 w 1033465"/>
                  <a:gd name="connsiteY40" fmla="*/ 319774 h 838042"/>
                  <a:gd name="connsiteX41" fmla="*/ 250532 w 1033465"/>
                  <a:gd name="connsiteY41" fmla="*/ 325489 h 838042"/>
                  <a:gd name="connsiteX42" fmla="*/ 256247 w 1033465"/>
                  <a:gd name="connsiteY42" fmla="*/ 329299 h 838042"/>
                  <a:gd name="connsiteX43" fmla="*/ 269582 w 1033465"/>
                  <a:gd name="connsiteY43" fmla="*/ 344539 h 838042"/>
                  <a:gd name="connsiteX44" fmla="*/ 275297 w 1033465"/>
                  <a:gd name="connsiteY44" fmla="*/ 363589 h 838042"/>
                  <a:gd name="connsiteX45" fmla="*/ 277202 w 1033465"/>
                  <a:gd name="connsiteY45" fmla="*/ 369304 h 838042"/>
                  <a:gd name="connsiteX46" fmla="*/ 279107 w 1033465"/>
                  <a:gd name="connsiteY46" fmla="*/ 375019 h 838042"/>
                  <a:gd name="connsiteX47" fmla="*/ 281012 w 1033465"/>
                  <a:gd name="connsiteY47" fmla="*/ 399784 h 838042"/>
                  <a:gd name="connsiteX48" fmla="*/ 282917 w 1033465"/>
                  <a:gd name="connsiteY48" fmla="*/ 405499 h 838042"/>
                  <a:gd name="connsiteX49" fmla="*/ 281012 w 1033465"/>
                  <a:gd name="connsiteY49" fmla="*/ 424549 h 838042"/>
                  <a:gd name="connsiteX50" fmla="*/ 279107 w 1033465"/>
                  <a:gd name="connsiteY50" fmla="*/ 434074 h 838042"/>
                  <a:gd name="connsiteX51" fmla="*/ 265772 w 1033465"/>
                  <a:gd name="connsiteY51" fmla="*/ 447409 h 838042"/>
                  <a:gd name="connsiteX52" fmla="*/ 254342 w 1033465"/>
                  <a:gd name="connsiteY52" fmla="*/ 455029 h 838042"/>
                  <a:gd name="connsiteX53" fmla="*/ 242912 w 1033465"/>
                  <a:gd name="connsiteY53" fmla="*/ 458839 h 838042"/>
                  <a:gd name="connsiteX54" fmla="*/ 128612 w 1033465"/>
                  <a:gd name="connsiteY54" fmla="*/ 458839 h 838042"/>
                  <a:gd name="connsiteX55" fmla="*/ 122897 w 1033465"/>
                  <a:gd name="connsiteY55" fmla="*/ 460744 h 838042"/>
                  <a:gd name="connsiteX56" fmla="*/ 107657 w 1033465"/>
                  <a:gd name="connsiteY56" fmla="*/ 462649 h 838042"/>
                  <a:gd name="connsiteX57" fmla="*/ 90512 w 1033465"/>
                  <a:gd name="connsiteY57" fmla="*/ 468364 h 838042"/>
                  <a:gd name="connsiteX58" fmla="*/ 84797 w 1033465"/>
                  <a:gd name="connsiteY58" fmla="*/ 470269 h 838042"/>
                  <a:gd name="connsiteX59" fmla="*/ 79082 w 1033465"/>
                  <a:gd name="connsiteY59" fmla="*/ 474079 h 838042"/>
                  <a:gd name="connsiteX60" fmla="*/ 67652 w 1033465"/>
                  <a:gd name="connsiteY60" fmla="*/ 475984 h 838042"/>
                  <a:gd name="connsiteX61" fmla="*/ 29552 w 1033465"/>
                  <a:gd name="connsiteY61" fmla="*/ 477889 h 838042"/>
                  <a:gd name="connsiteX62" fmla="*/ 18122 w 1033465"/>
                  <a:gd name="connsiteY62" fmla="*/ 483604 h 838042"/>
                  <a:gd name="connsiteX63" fmla="*/ 8597 w 1033465"/>
                  <a:gd name="connsiteY63" fmla="*/ 493129 h 838042"/>
                  <a:gd name="connsiteX64" fmla="*/ 6692 w 1033465"/>
                  <a:gd name="connsiteY64" fmla="*/ 498844 h 838042"/>
                  <a:gd name="connsiteX65" fmla="*/ 2882 w 1033465"/>
                  <a:gd name="connsiteY65" fmla="*/ 504559 h 838042"/>
                  <a:gd name="connsiteX66" fmla="*/ 14312 w 1033465"/>
                  <a:gd name="connsiteY66" fmla="*/ 540754 h 838042"/>
                  <a:gd name="connsiteX67" fmla="*/ 147662 w 1033465"/>
                  <a:gd name="connsiteY67" fmla="*/ 540754 h 838042"/>
                  <a:gd name="connsiteX68" fmla="*/ 155282 w 1033465"/>
                  <a:gd name="connsiteY68" fmla="*/ 538849 h 838042"/>
                  <a:gd name="connsiteX69" fmla="*/ 305777 w 1033465"/>
                  <a:gd name="connsiteY69" fmla="*/ 533134 h 838042"/>
                  <a:gd name="connsiteX70" fmla="*/ 321017 w 1033465"/>
                  <a:gd name="connsiteY70" fmla="*/ 540754 h 838042"/>
                  <a:gd name="connsiteX71" fmla="*/ 332447 w 1033465"/>
                  <a:gd name="connsiteY71" fmla="*/ 546469 h 838042"/>
                  <a:gd name="connsiteX72" fmla="*/ 336257 w 1033465"/>
                  <a:gd name="connsiteY72" fmla="*/ 552184 h 838042"/>
                  <a:gd name="connsiteX73" fmla="*/ 341972 w 1033465"/>
                  <a:gd name="connsiteY73" fmla="*/ 554089 h 838042"/>
                  <a:gd name="connsiteX74" fmla="*/ 353402 w 1033465"/>
                  <a:gd name="connsiteY74" fmla="*/ 561709 h 838042"/>
                  <a:gd name="connsiteX75" fmla="*/ 359117 w 1033465"/>
                  <a:gd name="connsiteY75" fmla="*/ 565519 h 838042"/>
                  <a:gd name="connsiteX76" fmla="*/ 362927 w 1033465"/>
                  <a:gd name="connsiteY76" fmla="*/ 571234 h 838042"/>
                  <a:gd name="connsiteX77" fmla="*/ 368642 w 1033465"/>
                  <a:gd name="connsiteY77" fmla="*/ 582664 h 838042"/>
                  <a:gd name="connsiteX78" fmla="*/ 364832 w 1033465"/>
                  <a:gd name="connsiteY78" fmla="*/ 609334 h 838042"/>
                  <a:gd name="connsiteX79" fmla="*/ 361022 w 1033465"/>
                  <a:gd name="connsiteY79" fmla="*/ 615049 h 838042"/>
                  <a:gd name="connsiteX80" fmla="*/ 359117 w 1033465"/>
                  <a:gd name="connsiteY80" fmla="*/ 620764 h 838042"/>
                  <a:gd name="connsiteX81" fmla="*/ 355307 w 1033465"/>
                  <a:gd name="connsiteY81" fmla="*/ 626479 h 838042"/>
                  <a:gd name="connsiteX82" fmla="*/ 353402 w 1033465"/>
                  <a:gd name="connsiteY82" fmla="*/ 632194 h 838042"/>
                  <a:gd name="connsiteX83" fmla="*/ 349592 w 1033465"/>
                  <a:gd name="connsiteY83" fmla="*/ 637909 h 838042"/>
                  <a:gd name="connsiteX84" fmla="*/ 332447 w 1033465"/>
                  <a:gd name="connsiteY84" fmla="*/ 704584 h 838042"/>
                  <a:gd name="connsiteX85" fmla="*/ 330542 w 1033465"/>
                  <a:gd name="connsiteY85" fmla="*/ 756019 h 838042"/>
                  <a:gd name="connsiteX86" fmla="*/ 332447 w 1033465"/>
                  <a:gd name="connsiteY86" fmla="*/ 780784 h 838042"/>
                  <a:gd name="connsiteX87" fmla="*/ 334352 w 1033465"/>
                  <a:gd name="connsiteY87" fmla="*/ 786499 h 838042"/>
                  <a:gd name="connsiteX88" fmla="*/ 338162 w 1033465"/>
                  <a:gd name="connsiteY88" fmla="*/ 790309 h 838042"/>
                  <a:gd name="connsiteX89" fmla="*/ 366737 w 1033465"/>
                  <a:gd name="connsiteY89" fmla="*/ 836029 h 838042"/>
                  <a:gd name="connsiteX90" fmla="*/ 389597 w 1033465"/>
                  <a:gd name="connsiteY90" fmla="*/ 837934 h 838042"/>
                  <a:gd name="connsiteX91" fmla="*/ 397407 w 1033465"/>
                  <a:gd name="connsiteY91" fmla="*/ 833530 h 838042"/>
                  <a:gd name="connsiteX92" fmla="*/ 402932 w 1033465"/>
                  <a:gd name="connsiteY92" fmla="*/ 784594 h 838042"/>
                  <a:gd name="connsiteX93" fmla="*/ 406742 w 1033465"/>
                  <a:gd name="connsiteY93" fmla="*/ 727444 h 838042"/>
                  <a:gd name="connsiteX94" fmla="*/ 423887 w 1033465"/>
                  <a:gd name="connsiteY94" fmla="*/ 672199 h 838042"/>
                  <a:gd name="connsiteX95" fmla="*/ 429602 w 1033465"/>
                  <a:gd name="connsiteY95" fmla="*/ 658864 h 838042"/>
                  <a:gd name="connsiteX96" fmla="*/ 444084 w 1033465"/>
                  <a:gd name="connsiteY96" fmla="*/ 626947 h 838042"/>
                  <a:gd name="connsiteX97" fmla="*/ 464289 w 1033465"/>
                  <a:gd name="connsiteY97" fmla="*/ 600072 h 838042"/>
                  <a:gd name="connsiteX98" fmla="*/ 523510 w 1033465"/>
                  <a:gd name="connsiteY98" fmla="*/ 565123 h 838042"/>
                  <a:gd name="connsiteX99" fmla="*/ 599348 w 1033465"/>
                  <a:gd name="connsiteY99" fmla="*/ 550915 h 838042"/>
                  <a:gd name="connsiteX100" fmla="*/ 707801 w 1033465"/>
                  <a:gd name="connsiteY100" fmla="*/ 612819 h 838042"/>
                  <a:gd name="connsiteX101" fmla="*/ 780122 w 1033465"/>
                  <a:gd name="connsiteY101" fmla="*/ 656959 h 838042"/>
                  <a:gd name="connsiteX102" fmla="*/ 804887 w 1033465"/>
                  <a:gd name="connsiteY102" fmla="*/ 632194 h 838042"/>
                  <a:gd name="connsiteX103" fmla="*/ 801077 w 1033465"/>
                  <a:gd name="connsiteY103" fmla="*/ 601714 h 838042"/>
                  <a:gd name="connsiteX104" fmla="*/ 762796 w 1033465"/>
                  <a:gd name="connsiteY104" fmla="*/ 562523 h 838042"/>
                  <a:gd name="connsiteX105" fmla="*/ 650582 w 1033465"/>
                  <a:gd name="connsiteY105" fmla="*/ 479794 h 838042"/>
                  <a:gd name="connsiteX106" fmla="*/ 646772 w 1033465"/>
                  <a:gd name="connsiteY106" fmla="*/ 462649 h 838042"/>
                  <a:gd name="connsiteX107" fmla="*/ 658202 w 1033465"/>
                  <a:gd name="connsiteY107" fmla="*/ 426454 h 838042"/>
                  <a:gd name="connsiteX108" fmla="*/ 726782 w 1033465"/>
                  <a:gd name="connsiteY108" fmla="*/ 405499 h 838042"/>
                  <a:gd name="connsiteX109" fmla="*/ 813738 w 1033465"/>
                  <a:gd name="connsiteY109" fmla="*/ 406906 h 838042"/>
                  <a:gd name="connsiteX110" fmla="*/ 906231 w 1033465"/>
                  <a:gd name="connsiteY110" fmla="*/ 417646 h 838042"/>
                  <a:gd name="connsiteX111" fmla="*/ 1002290 w 1033465"/>
                  <a:gd name="connsiteY111" fmla="*/ 426835 h 838042"/>
                  <a:gd name="connsiteX112" fmla="*/ 1032449 w 1033465"/>
                  <a:gd name="connsiteY112" fmla="*/ 402711 h 838042"/>
                  <a:gd name="connsiteX113" fmla="*/ 1020514 w 1033465"/>
                  <a:gd name="connsiteY113" fmla="*/ 377797 h 838042"/>
                  <a:gd name="connsiteX114" fmla="*/ 964889 w 1033465"/>
                  <a:gd name="connsiteY114" fmla="*/ 358029 h 838042"/>
                  <a:gd name="connsiteX115" fmla="*/ 827747 w 1033465"/>
                  <a:gd name="connsiteY115" fmla="*/ 357874 h 838042"/>
                  <a:gd name="connsiteX116" fmla="*/ 755811 w 1033465"/>
                  <a:gd name="connsiteY116" fmla="*/ 361702 h 838042"/>
                  <a:gd name="connsiteX117" fmla="*/ 671537 w 1033465"/>
                  <a:gd name="connsiteY117" fmla="*/ 369304 h 838042"/>
                  <a:gd name="connsiteX118" fmla="*/ 644867 w 1033465"/>
                  <a:gd name="connsiteY118" fmla="*/ 338824 h 838042"/>
                  <a:gd name="connsiteX119" fmla="*/ 676403 w 1033465"/>
                  <a:gd name="connsiteY119" fmla="*/ 304962 h 838042"/>
                  <a:gd name="connsiteX120" fmla="*/ 707732 w 1033465"/>
                  <a:gd name="connsiteY120" fmla="*/ 283579 h 838042"/>
                  <a:gd name="connsiteX121" fmla="*/ 743927 w 1033465"/>
                  <a:gd name="connsiteY121" fmla="*/ 251194 h 838042"/>
                  <a:gd name="connsiteX122" fmla="*/ 783019 w 1033465"/>
                  <a:gd name="connsiteY122" fmla="*/ 213846 h 838042"/>
                  <a:gd name="connsiteX123" fmla="*/ 746401 w 1033465"/>
                  <a:gd name="connsiteY123" fmla="*/ 201789 h 838042"/>
                  <a:gd name="connsiteX124" fmla="*/ 694397 w 1033465"/>
                  <a:gd name="connsiteY124" fmla="*/ 226429 h 838042"/>
                  <a:gd name="connsiteX125" fmla="*/ 656678 w 1033465"/>
                  <a:gd name="connsiteY125" fmla="*/ 257626 h 838042"/>
                  <a:gd name="connsiteX126" fmla="*/ 616001 w 1033465"/>
                  <a:gd name="connsiteY126" fmla="*/ 286712 h 838042"/>
                  <a:gd name="connsiteX127" fmla="*/ 564857 w 1033465"/>
                  <a:gd name="connsiteY127" fmla="*/ 287389 h 838042"/>
                  <a:gd name="connsiteX128" fmla="*/ 530567 w 1033465"/>
                  <a:gd name="connsiteY128" fmla="*/ 274054 h 838042"/>
                  <a:gd name="connsiteX129" fmla="*/ 507707 w 1033465"/>
                  <a:gd name="connsiteY129" fmla="*/ 235954 h 838042"/>
                  <a:gd name="connsiteX130" fmla="*/ 509612 w 1033465"/>
                  <a:gd name="connsiteY130" fmla="*/ 171184 h 838042"/>
                  <a:gd name="connsiteX131" fmla="*/ 508314 w 1033465"/>
                  <a:gd name="connsiteY131" fmla="*/ 73485 h 838042"/>
                  <a:gd name="connsiteX132" fmla="*/ 454116 w 1033465"/>
                  <a:gd name="connsiteY132" fmla="*/ 11248 h 838042"/>
                  <a:gd name="connsiteX133" fmla="*/ 442470 w 1033465"/>
                  <a:gd name="connsiteY133" fmla="*/ 75864 h 838042"/>
                  <a:gd name="connsiteX134" fmla="*/ 439226 w 1033465"/>
                  <a:gd name="connsiteY134" fmla="*/ 132660 h 838042"/>
                  <a:gd name="connsiteX135" fmla="*/ 436054 w 1033465"/>
                  <a:gd name="connsiteY135"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9117 w 1033465"/>
                  <a:gd name="connsiteY3" fmla="*/ 266434 h 838042"/>
                  <a:gd name="connsiteX4" fmla="*/ 315302 w 1033465"/>
                  <a:gd name="connsiteY4" fmla="*/ 289294 h 838042"/>
                  <a:gd name="connsiteX5" fmla="*/ 267677 w 1033465"/>
                  <a:gd name="connsiteY5" fmla="*/ 285484 h 838042"/>
                  <a:gd name="connsiteX6" fmla="*/ 233387 w 1033465"/>
                  <a:gd name="connsiteY6" fmla="*/ 274054 h 838042"/>
                  <a:gd name="connsiteX7" fmla="*/ 221957 w 1033465"/>
                  <a:gd name="connsiteY7" fmla="*/ 272149 h 838042"/>
                  <a:gd name="connsiteX8" fmla="*/ 191477 w 1033465"/>
                  <a:gd name="connsiteY8" fmla="*/ 262624 h 838042"/>
                  <a:gd name="connsiteX9" fmla="*/ 183857 w 1033465"/>
                  <a:gd name="connsiteY9" fmla="*/ 260719 h 838042"/>
                  <a:gd name="connsiteX10" fmla="*/ 172427 w 1033465"/>
                  <a:gd name="connsiteY10" fmla="*/ 255004 h 838042"/>
                  <a:gd name="connsiteX11" fmla="*/ 166712 w 1033465"/>
                  <a:gd name="connsiteY11" fmla="*/ 251194 h 838042"/>
                  <a:gd name="connsiteX12" fmla="*/ 159092 w 1033465"/>
                  <a:gd name="connsiteY12" fmla="*/ 239764 h 838042"/>
                  <a:gd name="connsiteX13" fmla="*/ 147662 w 1033465"/>
                  <a:gd name="connsiteY13" fmla="*/ 235954 h 838042"/>
                  <a:gd name="connsiteX14" fmla="*/ 141947 w 1033465"/>
                  <a:gd name="connsiteY14" fmla="*/ 232144 h 838042"/>
                  <a:gd name="connsiteX15" fmla="*/ 136232 w 1033465"/>
                  <a:gd name="connsiteY15" fmla="*/ 230239 h 838042"/>
                  <a:gd name="connsiteX16" fmla="*/ 119087 w 1033465"/>
                  <a:gd name="connsiteY16" fmla="*/ 226429 h 838042"/>
                  <a:gd name="connsiteX17" fmla="*/ 113372 w 1033465"/>
                  <a:gd name="connsiteY17" fmla="*/ 220714 h 838042"/>
                  <a:gd name="connsiteX18" fmla="*/ 103847 w 1033465"/>
                  <a:gd name="connsiteY18" fmla="*/ 203569 h 838042"/>
                  <a:gd name="connsiteX19" fmla="*/ 86702 w 1033465"/>
                  <a:gd name="connsiteY19" fmla="*/ 195949 h 838042"/>
                  <a:gd name="connsiteX20" fmla="*/ 80987 w 1033465"/>
                  <a:gd name="connsiteY20" fmla="*/ 194044 h 838042"/>
                  <a:gd name="connsiteX21" fmla="*/ 61937 w 1033465"/>
                  <a:gd name="connsiteY21" fmla="*/ 197854 h 838042"/>
                  <a:gd name="connsiteX22" fmla="*/ 56222 w 1033465"/>
                  <a:gd name="connsiteY22" fmla="*/ 201664 h 838042"/>
                  <a:gd name="connsiteX23" fmla="*/ 52412 w 1033465"/>
                  <a:gd name="connsiteY23" fmla="*/ 207379 h 838042"/>
                  <a:gd name="connsiteX24" fmla="*/ 48602 w 1033465"/>
                  <a:gd name="connsiteY24" fmla="*/ 218809 h 838042"/>
                  <a:gd name="connsiteX25" fmla="*/ 52412 w 1033465"/>
                  <a:gd name="connsiteY25" fmla="*/ 256909 h 838042"/>
                  <a:gd name="connsiteX26" fmla="*/ 56222 w 1033465"/>
                  <a:gd name="connsiteY26" fmla="*/ 262624 h 838042"/>
                  <a:gd name="connsiteX27" fmla="*/ 61937 w 1033465"/>
                  <a:gd name="connsiteY27" fmla="*/ 266434 h 838042"/>
                  <a:gd name="connsiteX28" fmla="*/ 65747 w 1033465"/>
                  <a:gd name="connsiteY28" fmla="*/ 272149 h 838042"/>
                  <a:gd name="connsiteX29" fmla="*/ 82892 w 1033465"/>
                  <a:gd name="connsiteY29" fmla="*/ 281674 h 838042"/>
                  <a:gd name="connsiteX30" fmla="*/ 105752 w 1033465"/>
                  <a:gd name="connsiteY30" fmla="*/ 283579 h 838042"/>
                  <a:gd name="connsiteX31" fmla="*/ 126707 w 1033465"/>
                  <a:gd name="connsiteY31" fmla="*/ 289294 h 838042"/>
                  <a:gd name="connsiteX32" fmla="*/ 132422 w 1033465"/>
                  <a:gd name="connsiteY32" fmla="*/ 291199 h 838042"/>
                  <a:gd name="connsiteX33" fmla="*/ 138137 w 1033465"/>
                  <a:gd name="connsiteY33" fmla="*/ 296914 h 838042"/>
                  <a:gd name="connsiteX34" fmla="*/ 145757 w 1033465"/>
                  <a:gd name="connsiteY34" fmla="*/ 298819 h 838042"/>
                  <a:gd name="connsiteX35" fmla="*/ 168617 w 1033465"/>
                  <a:gd name="connsiteY35" fmla="*/ 302629 h 838042"/>
                  <a:gd name="connsiteX36" fmla="*/ 193382 w 1033465"/>
                  <a:gd name="connsiteY36" fmla="*/ 308344 h 838042"/>
                  <a:gd name="connsiteX37" fmla="*/ 210527 w 1033465"/>
                  <a:gd name="connsiteY37" fmla="*/ 314059 h 838042"/>
                  <a:gd name="connsiteX38" fmla="*/ 216242 w 1033465"/>
                  <a:gd name="connsiteY38" fmla="*/ 315964 h 838042"/>
                  <a:gd name="connsiteX39" fmla="*/ 231482 w 1033465"/>
                  <a:gd name="connsiteY39" fmla="*/ 319774 h 838042"/>
                  <a:gd name="connsiteX40" fmla="*/ 250532 w 1033465"/>
                  <a:gd name="connsiteY40" fmla="*/ 325489 h 838042"/>
                  <a:gd name="connsiteX41" fmla="*/ 256247 w 1033465"/>
                  <a:gd name="connsiteY41" fmla="*/ 329299 h 838042"/>
                  <a:gd name="connsiteX42" fmla="*/ 269582 w 1033465"/>
                  <a:gd name="connsiteY42" fmla="*/ 344539 h 838042"/>
                  <a:gd name="connsiteX43" fmla="*/ 275297 w 1033465"/>
                  <a:gd name="connsiteY43" fmla="*/ 363589 h 838042"/>
                  <a:gd name="connsiteX44" fmla="*/ 277202 w 1033465"/>
                  <a:gd name="connsiteY44" fmla="*/ 369304 h 838042"/>
                  <a:gd name="connsiteX45" fmla="*/ 279107 w 1033465"/>
                  <a:gd name="connsiteY45" fmla="*/ 375019 h 838042"/>
                  <a:gd name="connsiteX46" fmla="*/ 281012 w 1033465"/>
                  <a:gd name="connsiteY46" fmla="*/ 399784 h 838042"/>
                  <a:gd name="connsiteX47" fmla="*/ 282917 w 1033465"/>
                  <a:gd name="connsiteY47" fmla="*/ 405499 h 838042"/>
                  <a:gd name="connsiteX48" fmla="*/ 281012 w 1033465"/>
                  <a:gd name="connsiteY48" fmla="*/ 424549 h 838042"/>
                  <a:gd name="connsiteX49" fmla="*/ 279107 w 1033465"/>
                  <a:gd name="connsiteY49" fmla="*/ 434074 h 838042"/>
                  <a:gd name="connsiteX50" fmla="*/ 265772 w 1033465"/>
                  <a:gd name="connsiteY50" fmla="*/ 447409 h 838042"/>
                  <a:gd name="connsiteX51" fmla="*/ 254342 w 1033465"/>
                  <a:gd name="connsiteY51" fmla="*/ 455029 h 838042"/>
                  <a:gd name="connsiteX52" fmla="*/ 242912 w 1033465"/>
                  <a:gd name="connsiteY52" fmla="*/ 458839 h 838042"/>
                  <a:gd name="connsiteX53" fmla="*/ 128612 w 1033465"/>
                  <a:gd name="connsiteY53" fmla="*/ 458839 h 838042"/>
                  <a:gd name="connsiteX54" fmla="*/ 122897 w 1033465"/>
                  <a:gd name="connsiteY54" fmla="*/ 460744 h 838042"/>
                  <a:gd name="connsiteX55" fmla="*/ 107657 w 1033465"/>
                  <a:gd name="connsiteY55" fmla="*/ 462649 h 838042"/>
                  <a:gd name="connsiteX56" fmla="*/ 90512 w 1033465"/>
                  <a:gd name="connsiteY56" fmla="*/ 468364 h 838042"/>
                  <a:gd name="connsiteX57" fmla="*/ 84797 w 1033465"/>
                  <a:gd name="connsiteY57" fmla="*/ 470269 h 838042"/>
                  <a:gd name="connsiteX58" fmla="*/ 79082 w 1033465"/>
                  <a:gd name="connsiteY58" fmla="*/ 474079 h 838042"/>
                  <a:gd name="connsiteX59" fmla="*/ 67652 w 1033465"/>
                  <a:gd name="connsiteY59" fmla="*/ 475984 h 838042"/>
                  <a:gd name="connsiteX60" fmla="*/ 29552 w 1033465"/>
                  <a:gd name="connsiteY60" fmla="*/ 477889 h 838042"/>
                  <a:gd name="connsiteX61" fmla="*/ 18122 w 1033465"/>
                  <a:gd name="connsiteY61" fmla="*/ 483604 h 838042"/>
                  <a:gd name="connsiteX62" fmla="*/ 8597 w 1033465"/>
                  <a:gd name="connsiteY62" fmla="*/ 493129 h 838042"/>
                  <a:gd name="connsiteX63" fmla="*/ 6692 w 1033465"/>
                  <a:gd name="connsiteY63" fmla="*/ 498844 h 838042"/>
                  <a:gd name="connsiteX64" fmla="*/ 2882 w 1033465"/>
                  <a:gd name="connsiteY64" fmla="*/ 504559 h 838042"/>
                  <a:gd name="connsiteX65" fmla="*/ 14312 w 1033465"/>
                  <a:gd name="connsiteY65" fmla="*/ 540754 h 838042"/>
                  <a:gd name="connsiteX66" fmla="*/ 147662 w 1033465"/>
                  <a:gd name="connsiteY66" fmla="*/ 540754 h 838042"/>
                  <a:gd name="connsiteX67" fmla="*/ 155282 w 1033465"/>
                  <a:gd name="connsiteY67" fmla="*/ 538849 h 838042"/>
                  <a:gd name="connsiteX68" fmla="*/ 305777 w 1033465"/>
                  <a:gd name="connsiteY68" fmla="*/ 533134 h 838042"/>
                  <a:gd name="connsiteX69" fmla="*/ 321017 w 1033465"/>
                  <a:gd name="connsiteY69" fmla="*/ 540754 h 838042"/>
                  <a:gd name="connsiteX70" fmla="*/ 332447 w 1033465"/>
                  <a:gd name="connsiteY70" fmla="*/ 546469 h 838042"/>
                  <a:gd name="connsiteX71" fmla="*/ 336257 w 1033465"/>
                  <a:gd name="connsiteY71" fmla="*/ 552184 h 838042"/>
                  <a:gd name="connsiteX72" fmla="*/ 341972 w 1033465"/>
                  <a:gd name="connsiteY72" fmla="*/ 554089 h 838042"/>
                  <a:gd name="connsiteX73" fmla="*/ 353402 w 1033465"/>
                  <a:gd name="connsiteY73" fmla="*/ 561709 h 838042"/>
                  <a:gd name="connsiteX74" fmla="*/ 359117 w 1033465"/>
                  <a:gd name="connsiteY74" fmla="*/ 565519 h 838042"/>
                  <a:gd name="connsiteX75" fmla="*/ 362927 w 1033465"/>
                  <a:gd name="connsiteY75" fmla="*/ 571234 h 838042"/>
                  <a:gd name="connsiteX76" fmla="*/ 368642 w 1033465"/>
                  <a:gd name="connsiteY76" fmla="*/ 582664 h 838042"/>
                  <a:gd name="connsiteX77" fmla="*/ 364832 w 1033465"/>
                  <a:gd name="connsiteY77" fmla="*/ 609334 h 838042"/>
                  <a:gd name="connsiteX78" fmla="*/ 361022 w 1033465"/>
                  <a:gd name="connsiteY78" fmla="*/ 615049 h 838042"/>
                  <a:gd name="connsiteX79" fmla="*/ 359117 w 1033465"/>
                  <a:gd name="connsiteY79" fmla="*/ 620764 h 838042"/>
                  <a:gd name="connsiteX80" fmla="*/ 355307 w 1033465"/>
                  <a:gd name="connsiteY80" fmla="*/ 626479 h 838042"/>
                  <a:gd name="connsiteX81" fmla="*/ 353402 w 1033465"/>
                  <a:gd name="connsiteY81" fmla="*/ 632194 h 838042"/>
                  <a:gd name="connsiteX82" fmla="*/ 349592 w 1033465"/>
                  <a:gd name="connsiteY82" fmla="*/ 637909 h 838042"/>
                  <a:gd name="connsiteX83" fmla="*/ 332447 w 1033465"/>
                  <a:gd name="connsiteY83" fmla="*/ 704584 h 838042"/>
                  <a:gd name="connsiteX84" fmla="*/ 330542 w 1033465"/>
                  <a:gd name="connsiteY84" fmla="*/ 756019 h 838042"/>
                  <a:gd name="connsiteX85" fmla="*/ 332447 w 1033465"/>
                  <a:gd name="connsiteY85" fmla="*/ 780784 h 838042"/>
                  <a:gd name="connsiteX86" fmla="*/ 334352 w 1033465"/>
                  <a:gd name="connsiteY86" fmla="*/ 786499 h 838042"/>
                  <a:gd name="connsiteX87" fmla="*/ 338162 w 1033465"/>
                  <a:gd name="connsiteY87" fmla="*/ 790309 h 838042"/>
                  <a:gd name="connsiteX88" fmla="*/ 366737 w 1033465"/>
                  <a:gd name="connsiteY88" fmla="*/ 836029 h 838042"/>
                  <a:gd name="connsiteX89" fmla="*/ 389597 w 1033465"/>
                  <a:gd name="connsiteY89" fmla="*/ 837934 h 838042"/>
                  <a:gd name="connsiteX90" fmla="*/ 397407 w 1033465"/>
                  <a:gd name="connsiteY90" fmla="*/ 833530 h 838042"/>
                  <a:gd name="connsiteX91" fmla="*/ 402932 w 1033465"/>
                  <a:gd name="connsiteY91" fmla="*/ 784594 h 838042"/>
                  <a:gd name="connsiteX92" fmla="*/ 406742 w 1033465"/>
                  <a:gd name="connsiteY92" fmla="*/ 727444 h 838042"/>
                  <a:gd name="connsiteX93" fmla="*/ 423887 w 1033465"/>
                  <a:gd name="connsiteY93" fmla="*/ 672199 h 838042"/>
                  <a:gd name="connsiteX94" fmla="*/ 429602 w 1033465"/>
                  <a:gd name="connsiteY94" fmla="*/ 658864 h 838042"/>
                  <a:gd name="connsiteX95" fmla="*/ 444084 w 1033465"/>
                  <a:gd name="connsiteY95" fmla="*/ 626947 h 838042"/>
                  <a:gd name="connsiteX96" fmla="*/ 464289 w 1033465"/>
                  <a:gd name="connsiteY96" fmla="*/ 600072 h 838042"/>
                  <a:gd name="connsiteX97" fmla="*/ 523510 w 1033465"/>
                  <a:gd name="connsiteY97" fmla="*/ 565123 h 838042"/>
                  <a:gd name="connsiteX98" fmla="*/ 599348 w 1033465"/>
                  <a:gd name="connsiteY98" fmla="*/ 550915 h 838042"/>
                  <a:gd name="connsiteX99" fmla="*/ 707801 w 1033465"/>
                  <a:gd name="connsiteY99" fmla="*/ 612819 h 838042"/>
                  <a:gd name="connsiteX100" fmla="*/ 780122 w 1033465"/>
                  <a:gd name="connsiteY100" fmla="*/ 656959 h 838042"/>
                  <a:gd name="connsiteX101" fmla="*/ 804887 w 1033465"/>
                  <a:gd name="connsiteY101" fmla="*/ 632194 h 838042"/>
                  <a:gd name="connsiteX102" fmla="*/ 801077 w 1033465"/>
                  <a:gd name="connsiteY102" fmla="*/ 601714 h 838042"/>
                  <a:gd name="connsiteX103" fmla="*/ 762796 w 1033465"/>
                  <a:gd name="connsiteY103" fmla="*/ 562523 h 838042"/>
                  <a:gd name="connsiteX104" fmla="*/ 650582 w 1033465"/>
                  <a:gd name="connsiteY104" fmla="*/ 479794 h 838042"/>
                  <a:gd name="connsiteX105" fmla="*/ 646772 w 1033465"/>
                  <a:gd name="connsiteY105" fmla="*/ 462649 h 838042"/>
                  <a:gd name="connsiteX106" fmla="*/ 658202 w 1033465"/>
                  <a:gd name="connsiteY106" fmla="*/ 426454 h 838042"/>
                  <a:gd name="connsiteX107" fmla="*/ 726782 w 1033465"/>
                  <a:gd name="connsiteY107" fmla="*/ 405499 h 838042"/>
                  <a:gd name="connsiteX108" fmla="*/ 813738 w 1033465"/>
                  <a:gd name="connsiteY108" fmla="*/ 406906 h 838042"/>
                  <a:gd name="connsiteX109" fmla="*/ 906231 w 1033465"/>
                  <a:gd name="connsiteY109" fmla="*/ 417646 h 838042"/>
                  <a:gd name="connsiteX110" fmla="*/ 1002290 w 1033465"/>
                  <a:gd name="connsiteY110" fmla="*/ 426835 h 838042"/>
                  <a:gd name="connsiteX111" fmla="*/ 1032449 w 1033465"/>
                  <a:gd name="connsiteY111" fmla="*/ 402711 h 838042"/>
                  <a:gd name="connsiteX112" fmla="*/ 1020514 w 1033465"/>
                  <a:gd name="connsiteY112" fmla="*/ 377797 h 838042"/>
                  <a:gd name="connsiteX113" fmla="*/ 964889 w 1033465"/>
                  <a:gd name="connsiteY113" fmla="*/ 358029 h 838042"/>
                  <a:gd name="connsiteX114" fmla="*/ 827747 w 1033465"/>
                  <a:gd name="connsiteY114" fmla="*/ 357874 h 838042"/>
                  <a:gd name="connsiteX115" fmla="*/ 755811 w 1033465"/>
                  <a:gd name="connsiteY115" fmla="*/ 361702 h 838042"/>
                  <a:gd name="connsiteX116" fmla="*/ 671537 w 1033465"/>
                  <a:gd name="connsiteY116" fmla="*/ 369304 h 838042"/>
                  <a:gd name="connsiteX117" fmla="*/ 644867 w 1033465"/>
                  <a:gd name="connsiteY117" fmla="*/ 338824 h 838042"/>
                  <a:gd name="connsiteX118" fmla="*/ 676403 w 1033465"/>
                  <a:gd name="connsiteY118" fmla="*/ 304962 h 838042"/>
                  <a:gd name="connsiteX119" fmla="*/ 707732 w 1033465"/>
                  <a:gd name="connsiteY119" fmla="*/ 283579 h 838042"/>
                  <a:gd name="connsiteX120" fmla="*/ 743927 w 1033465"/>
                  <a:gd name="connsiteY120" fmla="*/ 251194 h 838042"/>
                  <a:gd name="connsiteX121" fmla="*/ 783019 w 1033465"/>
                  <a:gd name="connsiteY121" fmla="*/ 213846 h 838042"/>
                  <a:gd name="connsiteX122" fmla="*/ 746401 w 1033465"/>
                  <a:gd name="connsiteY122" fmla="*/ 201789 h 838042"/>
                  <a:gd name="connsiteX123" fmla="*/ 694397 w 1033465"/>
                  <a:gd name="connsiteY123" fmla="*/ 226429 h 838042"/>
                  <a:gd name="connsiteX124" fmla="*/ 656678 w 1033465"/>
                  <a:gd name="connsiteY124" fmla="*/ 257626 h 838042"/>
                  <a:gd name="connsiteX125" fmla="*/ 616001 w 1033465"/>
                  <a:gd name="connsiteY125" fmla="*/ 286712 h 838042"/>
                  <a:gd name="connsiteX126" fmla="*/ 564857 w 1033465"/>
                  <a:gd name="connsiteY126" fmla="*/ 287389 h 838042"/>
                  <a:gd name="connsiteX127" fmla="*/ 530567 w 1033465"/>
                  <a:gd name="connsiteY127" fmla="*/ 274054 h 838042"/>
                  <a:gd name="connsiteX128" fmla="*/ 507707 w 1033465"/>
                  <a:gd name="connsiteY128" fmla="*/ 235954 h 838042"/>
                  <a:gd name="connsiteX129" fmla="*/ 509612 w 1033465"/>
                  <a:gd name="connsiteY129" fmla="*/ 171184 h 838042"/>
                  <a:gd name="connsiteX130" fmla="*/ 508314 w 1033465"/>
                  <a:gd name="connsiteY130" fmla="*/ 73485 h 838042"/>
                  <a:gd name="connsiteX131" fmla="*/ 454116 w 1033465"/>
                  <a:gd name="connsiteY131" fmla="*/ 11248 h 838042"/>
                  <a:gd name="connsiteX132" fmla="*/ 442470 w 1033465"/>
                  <a:gd name="connsiteY132" fmla="*/ 75864 h 838042"/>
                  <a:gd name="connsiteX133" fmla="*/ 439226 w 1033465"/>
                  <a:gd name="connsiteY133" fmla="*/ 132660 h 838042"/>
                  <a:gd name="connsiteX134" fmla="*/ 436054 w 1033465"/>
                  <a:gd name="connsiteY134"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9117 w 1033465"/>
                  <a:gd name="connsiteY3" fmla="*/ 266434 h 838042"/>
                  <a:gd name="connsiteX4" fmla="*/ 315302 w 1033465"/>
                  <a:gd name="connsiteY4" fmla="*/ 289294 h 838042"/>
                  <a:gd name="connsiteX5" fmla="*/ 267677 w 1033465"/>
                  <a:gd name="connsiteY5" fmla="*/ 285484 h 838042"/>
                  <a:gd name="connsiteX6" fmla="*/ 221957 w 1033465"/>
                  <a:gd name="connsiteY6" fmla="*/ 272149 h 838042"/>
                  <a:gd name="connsiteX7" fmla="*/ 191477 w 1033465"/>
                  <a:gd name="connsiteY7" fmla="*/ 262624 h 838042"/>
                  <a:gd name="connsiteX8" fmla="*/ 183857 w 1033465"/>
                  <a:gd name="connsiteY8" fmla="*/ 260719 h 838042"/>
                  <a:gd name="connsiteX9" fmla="*/ 172427 w 1033465"/>
                  <a:gd name="connsiteY9" fmla="*/ 255004 h 838042"/>
                  <a:gd name="connsiteX10" fmla="*/ 166712 w 1033465"/>
                  <a:gd name="connsiteY10" fmla="*/ 251194 h 838042"/>
                  <a:gd name="connsiteX11" fmla="*/ 159092 w 1033465"/>
                  <a:gd name="connsiteY11" fmla="*/ 239764 h 838042"/>
                  <a:gd name="connsiteX12" fmla="*/ 147662 w 1033465"/>
                  <a:gd name="connsiteY12" fmla="*/ 235954 h 838042"/>
                  <a:gd name="connsiteX13" fmla="*/ 141947 w 1033465"/>
                  <a:gd name="connsiteY13" fmla="*/ 232144 h 838042"/>
                  <a:gd name="connsiteX14" fmla="*/ 136232 w 1033465"/>
                  <a:gd name="connsiteY14" fmla="*/ 230239 h 838042"/>
                  <a:gd name="connsiteX15" fmla="*/ 119087 w 1033465"/>
                  <a:gd name="connsiteY15" fmla="*/ 226429 h 838042"/>
                  <a:gd name="connsiteX16" fmla="*/ 113372 w 1033465"/>
                  <a:gd name="connsiteY16" fmla="*/ 220714 h 838042"/>
                  <a:gd name="connsiteX17" fmla="*/ 103847 w 1033465"/>
                  <a:gd name="connsiteY17" fmla="*/ 203569 h 838042"/>
                  <a:gd name="connsiteX18" fmla="*/ 86702 w 1033465"/>
                  <a:gd name="connsiteY18" fmla="*/ 195949 h 838042"/>
                  <a:gd name="connsiteX19" fmla="*/ 80987 w 1033465"/>
                  <a:gd name="connsiteY19" fmla="*/ 194044 h 838042"/>
                  <a:gd name="connsiteX20" fmla="*/ 61937 w 1033465"/>
                  <a:gd name="connsiteY20" fmla="*/ 197854 h 838042"/>
                  <a:gd name="connsiteX21" fmla="*/ 56222 w 1033465"/>
                  <a:gd name="connsiteY21" fmla="*/ 201664 h 838042"/>
                  <a:gd name="connsiteX22" fmla="*/ 52412 w 1033465"/>
                  <a:gd name="connsiteY22" fmla="*/ 207379 h 838042"/>
                  <a:gd name="connsiteX23" fmla="*/ 48602 w 1033465"/>
                  <a:gd name="connsiteY23" fmla="*/ 218809 h 838042"/>
                  <a:gd name="connsiteX24" fmla="*/ 52412 w 1033465"/>
                  <a:gd name="connsiteY24" fmla="*/ 256909 h 838042"/>
                  <a:gd name="connsiteX25" fmla="*/ 56222 w 1033465"/>
                  <a:gd name="connsiteY25" fmla="*/ 262624 h 838042"/>
                  <a:gd name="connsiteX26" fmla="*/ 61937 w 1033465"/>
                  <a:gd name="connsiteY26" fmla="*/ 266434 h 838042"/>
                  <a:gd name="connsiteX27" fmla="*/ 65747 w 1033465"/>
                  <a:gd name="connsiteY27" fmla="*/ 272149 h 838042"/>
                  <a:gd name="connsiteX28" fmla="*/ 82892 w 1033465"/>
                  <a:gd name="connsiteY28" fmla="*/ 281674 h 838042"/>
                  <a:gd name="connsiteX29" fmla="*/ 105752 w 1033465"/>
                  <a:gd name="connsiteY29" fmla="*/ 283579 h 838042"/>
                  <a:gd name="connsiteX30" fmla="*/ 126707 w 1033465"/>
                  <a:gd name="connsiteY30" fmla="*/ 289294 h 838042"/>
                  <a:gd name="connsiteX31" fmla="*/ 132422 w 1033465"/>
                  <a:gd name="connsiteY31" fmla="*/ 291199 h 838042"/>
                  <a:gd name="connsiteX32" fmla="*/ 138137 w 1033465"/>
                  <a:gd name="connsiteY32" fmla="*/ 296914 h 838042"/>
                  <a:gd name="connsiteX33" fmla="*/ 145757 w 1033465"/>
                  <a:gd name="connsiteY33" fmla="*/ 298819 h 838042"/>
                  <a:gd name="connsiteX34" fmla="*/ 168617 w 1033465"/>
                  <a:gd name="connsiteY34" fmla="*/ 302629 h 838042"/>
                  <a:gd name="connsiteX35" fmla="*/ 193382 w 1033465"/>
                  <a:gd name="connsiteY35" fmla="*/ 308344 h 838042"/>
                  <a:gd name="connsiteX36" fmla="*/ 210527 w 1033465"/>
                  <a:gd name="connsiteY36" fmla="*/ 314059 h 838042"/>
                  <a:gd name="connsiteX37" fmla="*/ 216242 w 1033465"/>
                  <a:gd name="connsiteY37" fmla="*/ 315964 h 838042"/>
                  <a:gd name="connsiteX38" fmla="*/ 231482 w 1033465"/>
                  <a:gd name="connsiteY38" fmla="*/ 319774 h 838042"/>
                  <a:gd name="connsiteX39" fmla="*/ 250532 w 1033465"/>
                  <a:gd name="connsiteY39" fmla="*/ 325489 h 838042"/>
                  <a:gd name="connsiteX40" fmla="*/ 256247 w 1033465"/>
                  <a:gd name="connsiteY40" fmla="*/ 329299 h 838042"/>
                  <a:gd name="connsiteX41" fmla="*/ 269582 w 1033465"/>
                  <a:gd name="connsiteY41" fmla="*/ 344539 h 838042"/>
                  <a:gd name="connsiteX42" fmla="*/ 275297 w 1033465"/>
                  <a:gd name="connsiteY42" fmla="*/ 363589 h 838042"/>
                  <a:gd name="connsiteX43" fmla="*/ 277202 w 1033465"/>
                  <a:gd name="connsiteY43" fmla="*/ 369304 h 838042"/>
                  <a:gd name="connsiteX44" fmla="*/ 279107 w 1033465"/>
                  <a:gd name="connsiteY44" fmla="*/ 375019 h 838042"/>
                  <a:gd name="connsiteX45" fmla="*/ 281012 w 1033465"/>
                  <a:gd name="connsiteY45" fmla="*/ 399784 h 838042"/>
                  <a:gd name="connsiteX46" fmla="*/ 282917 w 1033465"/>
                  <a:gd name="connsiteY46" fmla="*/ 405499 h 838042"/>
                  <a:gd name="connsiteX47" fmla="*/ 281012 w 1033465"/>
                  <a:gd name="connsiteY47" fmla="*/ 424549 h 838042"/>
                  <a:gd name="connsiteX48" fmla="*/ 279107 w 1033465"/>
                  <a:gd name="connsiteY48" fmla="*/ 434074 h 838042"/>
                  <a:gd name="connsiteX49" fmla="*/ 265772 w 1033465"/>
                  <a:gd name="connsiteY49" fmla="*/ 447409 h 838042"/>
                  <a:gd name="connsiteX50" fmla="*/ 254342 w 1033465"/>
                  <a:gd name="connsiteY50" fmla="*/ 455029 h 838042"/>
                  <a:gd name="connsiteX51" fmla="*/ 242912 w 1033465"/>
                  <a:gd name="connsiteY51" fmla="*/ 458839 h 838042"/>
                  <a:gd name="connsiteX52" fmla="*/ 128612 w 1033465"/>
                  <a:gd name="connsiteY52" fmla="*/ 458839 h 838042"/>
                  <a:gd name="connsiteX53" fmla="*/ 122897 w 1033465"/>
                  <a:gd name="connsiteY53" fmla="*/ 460744 h 838042"/>
                  <a:gd name="connsiteX54" fmla="*/ 107657 w 1033465"/>
                  <a:gd name="connsiteY54" fmla="*/ 462649 h 838042"/>
                  <a:gd name="connsiteX55" fmla="*/ 90512 w 1033465"/>
                  <a:gd name="connsiteY55" fmla="*/ 468364 h 838042"/>
                  <a:gd name="connsiteX56" fmla="*/ 84797 w 1033465"/>
                  <a:gd name="connsiteY56" fmla="*/ 470269 h 838042"/>
                  <a:gd name="connsiteX57" fmla="*/ 79082 w 1033465"/>
                  <a:gd name="connsiteY57" fmla="*/ 474079 h 838042"/>
                  <a:gd name="connsiteX58" fmla="*/ 67652 w 1033465"/>
                  <a:gd name="connsiteY58" fmla="*/ 475984 h 838042"/>
                  <a:gd name="connsiteX59" fmla="*/ 29552 w 1033465"/>
                  <a:gd name="connsiteY59" fmla="*/ 477889 h 838042"/>
                  <a:gd name="connsiteX60" fmla="*/ 18122 w 1033465"/>
                  <a:gd name="connsiteY60" fmla="*/ 483604 h 838042"/>
                  <a:gd name="connsiteX61" fmla="*/ 8597 w 1033465"/>
                  <a:gd name="connsiteY61" fmla="*/ 493129 h 838042"/>
                  <a:gd name="connsiteX62" fmla="*/ 6692 w 1033465"/>
                  <a:gd name="connsiteY62" fmla="*/ 498844 h 838042"/>
                  <a:gd name="connsiteX63" fmla="*/ 2882 w 1033465"/>
                  <a:gd name="connsiteY63" fmla="*/ 504559 h 838042"/>
                  <a:gd name="connsiteX64" fmla="*/ 14312 w 1033465"/>
                  <a:gd name="connsiteY64" fmla="*/ 540754 h 838042"/>
                  <a:gd name="connsiteX65" fmla="*/ 147662 w 1033465"/>
                  <a:gd name="connsiteY65" fmla="*/ 540754 h 838042"/>
                  <a:gd name="connsiteX66" fmla="*/ 155282 w 1033465"/>
                  <a:gd name="connsiteY66" fmla="*/ 538849 h 838042"/>
                  <a:gd name="connsiteX67" fmla="*/ 305777 w 1033465"/>
                  <a:gd name="connsiteY67" fmla="*/ 533134 h 838042"/>
                  <a:gd name="connsiteX68" fmla="*/ 321017 w 1033465"/>
                  <a:gd name="connsiteY68" fmla="*/ 540754 h 838042"/>
                  <a:gd name="connsiteX69" fmla="*/ 332447 w 1033465"/>
                  <a:gd name="connsiteY69" fmla="*/ 546469 h 838042"/>
                  <a:gd name="connsiteX70" fmla="*/ 336257 w 1033465"/>
                  <a:gd name="connsiteY70" fmla="*/ 552184 h 838042"/>
                  <a:gd name="connsiteX71" fmla="*/ 341972 w 1033465"/>
                  <a:gd name="connsiteY71" fmla="*/ 554089 h 838042"/>
                  <a:gd name="connsiteX72" fmla="*/ 353402 w 1033465"/>
                  <a:gd name="connsiteY72" fmla="*/ 561709 h 838042"/>
                  <a:gd name="connsiteX73" fmla="*/ 359117 w 1033465"/>
                  <a:gd name="connsiteY73" fmla="*/ 565519 h 838042"/>
                  <a:gd name="connsiteX74" fmla="*/ 362927 w 1033465"/>
                  <a:gd name="connsiteY74" fmla="*/ 571234 h 838042"/>
                  <a:gd name="connsiteX75" fmla="*/ 368642 w 1033465"/>
                  <a:gd name="connsiteY75" fmla="*/ 582664 h 838042"/>
                  <a:gd name="connsiteX76" fmla="*/ 364832 w 1033465"/>
                  <a:gd name="connsiteY76" fmla="*/ 609334 h 838042"/>
                  <a:gd name="connsiteX77" fmla="*/ 361022 w 1033465"/>
                  <a:gd name="connsiteY77" fmla="*/ 615049 h 838042"/>
                  <a:gd name="connsiteX78" fmla="*/ 359117 w 1033465"/>
                  <a:gd name="connsiteY78" fmla="*/ 620764 h 838042"/>
                  <a:gd name="connsiteX79" fmla="*/ 355307 w 1033465"/>
                  <a:gd name="connsiteY79" fmla="*/ 626479 h 838042"/>
                  <a:gd name="connsiteX80" fmla="*/ 353402 w 1033465"/>
                  <a:gd name="connsiteY80" fmla="*/ 632194 h 838042"/>
                  <a:gd name="connsiteX81" fmla="*/ 349592 w 1033465"/>
                  <a:gd name="connsiteY81" fmla="*/ 637909 h 838042"/>
                  <a:gd name="connsiteX82" fmla="*/ 332447 w 1033465"/>
                  <a:gd name="connsiteY82" fmla="*/ 704584 h 838042"/>
                  <a:gd name="connsiteX83" fmla="*/ 330542 w 1033465"/>
                  <a:gd name="connsiteY83" fmla="*/ 756019 h 838042"/>
                  <a:gd name="connsiteX84" fmla="*/ 332447 w 1033465"/>
                  <a:gd name="connsiteY84" fmla="*/ 780784 h 838042"/>
                  <a:gd name="connsiteX85" fmla="*/ 334352 w 1033465"/>
                  <a:gd name="connsiteY85" fmla="*/ 786499 h 838042"/>
                  <a:gd name="connsiteX86" fmla="*/ 338162 w 1033465"/>
                  <a:gd name="connsiteY86" fmla="*/ 790309 h 838042"/>
                  <a:gd name="connsiteX87" fmla="*/ 366737 w 1033465"/>
                  <a:gd name="connsiteY87" fmla="*/ 836029 h 838042"/>
                  <a:gd name="connsiteX88" fmla="*/ 389597 w 1033465"/>
                  <a:gd name="connsiteY88" fmla="*/ 837934 h 838042"/>
                  <a:gd name="connsiteX89" fmla="*/ 397407 w 1033465"/>
                  <a:gd name="connsiteY89" fmla="*/ 833530 h 838042"/>
                  <a:gd name="connsiteX90" fmla="*/ 402932 w 1033465"/>
                  <a:gd name="connsiteY90" fmla="*/ 784594 h 838042"/>
                  <a:gd name="connsiteX91" fmla="*/ 406742 w 1033465"/>
                  <a:gd name="connsiteY91" fmla="*/ 727444 h 838042"/>
                  <a:gd name="connsiteX92" fmla="*/ 423887 w 1033465"/>
                  <a:gd name="connsiteY92" fmla="*/ 672199 h 838042"/>
                  <a:gd name="connsiteX93" fmla="*/ 429602 w 1033465"/>
                  <a:gd name="connsiteY93" fmla="*/ 658864 h 838042"/>
                  <a:gd name="connsiteX94" fmla="*/ 444084 w 1033465"/>
                  <a:gd name="connsiteY94" fmla="*/ 626947 h 838042"/>
                  <a:gd name="connsiteX95" fmla="*/ 464289 w 1033465"/>
                  <a:gd name="connsiteY95" fmla="*/ 600072 h 838042"/>
                  <a:gd name="connsiteX96" fmla="*/ 523510 w 1033465"/>
                  <a:gd name="connsiteY96" fmla="*/ 565123 h 838042"/>
                  <a:gd name="connsiteX97" fmla="*/ 599348 w 1033465"/>
                  <a:gd name="connsiteY97" fmla="*/ 550915 h 838042"/>
                  <a:gd name="connsiteX98" fmla="*/ 707801 w 1033465"/>
                  <a:gd name="connsiteY98" fmla="*/ 612819 h 838042"/>
                  <a:gd name="connsiteX99" fmla="*/ 780122 w 1033465"/>
                  <a:gd name="connsiteY99" fmla="*/ 656959 h 838042"/>
                  <a:gd name="connsiteX100" fmla="*/ 804887 w 1033465"/>
                  <a:gd name="connsiteY100" fmla="*/ 632194 h 838042"/>
                  <a:gd name="connsiteX101" fmla="*/ 801077 w 1033465"/>
                  <a:gd name="connsiteY101" fmla="*/ 601714 h 838042"/>
                  <a:gd name="connsiteX102" fmla="*/ 762796 w 1033465"/>
                  <a:gd name="connsiteY102" fmla="*/ 562523 h 838042"/>
                  <a:gd name="connsiteX103" fmla="*/ 650582 w 1033465"/>
                  <a:gd name="connsiteY103" fmla="*/ 479794 h 838042"/>
                  <a:gd name="connsiteX104" fmla="*/ 646772 w 1033465"/>
                  <a:gd name="connsiteY104" fmla="*/ 462649 h 838042"/>
                  <a:gd name="connsiteX105" fmla="*/ 658202 w 1033465"/>
                  <a:gd name="connsiteY105" fmla="*/ 426454 h 838042"/>
                  <a:gd name="connsiteX106" fmla="*/ 726782 w 1033465"/>
                  <a:gd name="connsiteY106" fmla="*/ 405499 h 838042"/>
                  <a:gd name="connsiteX107" fmla="*/ 813738 w 1033465"/>
                  <a:gd name="connsiteY107" fmla="*/ 406906 h 838042"/>
                  <a:gd name="connsiteX108" fmla="*/ 906231 w 1033465"/>
                  <a:gd name="connsiteY108" fmla="*/ 417646 h 838042"/>
                  <a:gd name="connsiteX109" fmla="*/ 1002290 w 1033465"/>
                  <a:gd name="connsiteY109" fmla="*/ 426835 h 838042"/>
                  <a:gd name="connsiteX110" fmla="*/ 1032449 w 1033465"/>
                  <a:gd name="connsiteY110" fmla="*/ 402711 h 838042"/>
                  <a:gd name="connsiteX111" fmla="*/ 1020514 w 1033465"/>
                  <a:gd name="connsiteY111" fmla="*/ 377797 h 838042"/>
                  <a:gd name="connsiteX112" fmla="*/ 964889 w 1033465"/>
                  <a:gd name="connsiteY112" fmla="*/ 358029 h 838042"/>
                  <a:gd name="connsiteX113" fmla="*/ 827747 w 1033465"/>
                  <a:gd name="connsiteY113" fmla="*/ 357874 h 838042"/>
                  <a:gd name="connsiteX114" fmla="*/ 755811 w 1033465"/>
                  <a:gd name="connsiteY114" fmla="*/ 361702 h 838042"/>
                  <a:gd name="connsiteX115" fmla="*/ 671537 w 1033465"/>
                  <a:gd name="connsiteY115" fmla="*/ 369304 h 838042"/>
                  <a:gd name="connsiteX116" fmla="*/ 644867 w 1033465"/>
                  <a:gd name="connsiteY116" fmla="*/ 338824 h 838042"/>
                  <a:gd name="connsiteX117" fmla="*/ 676403 w 1033465"/>
                  <a:gd name="connsiteY117" fmla="*/ 304962 h 838042"/>
                  <a:gd name="connsiteX118" fmla="*/ 707732 w 1033465"/>
                  <a:gd name="connsiteY118" fmla="*/ 283579 h 838042"/>
                  <a:gd name="connsiteX119" fmla="*/ 743927 w 1033465"/>
                  <a:gd name="connsiteY119" fmla="*/ 251194 h 838042"/>
                  <a:gd name="connsiteX120" fmla="*/ 783019 w 1033465"/>
                  <a:gd name="connsiteY120" fmla="*/ 213846 h 838042"/>
                  <a:gd name="connsiteX121" fmla="*/ 746401 w 1033465"/>
                  <a:gd name="connsiteY121" fmla="*/ 201789 h 838042"/>
                  <a:gd name="connsiteX122" fmla="*/ 694397 w 1033465"/>
                  <a:gd name="connsiteY122" fmla="*/ 226429 h 838042"/>
                  <a:gd name="connsiteX123" fmla="*/ 656678 w 1033465"/>
                  <a:gd name="connsiteY123" fmla="*/ 257626 h 838042"/>
                  <a:gd name="connsiteX124" fmla="*/ 616001 w 1033465"/>
                  <a:gd name="connsiteY124" fmla="*/ 286712 h 838042"/>
                  <a:gd name="connsiteX125" fmla="*/ 564857 w 1033465"/>
                  <a:gd name="connsiteY125" fmla="*/ 287389 h 838042"/>
                  <a:gd name="connsiteX126" fmla="*/ 530567 w 1033465"/>
                  <a:gd name="connsiteY126" fmla="*/ 274054 h 838042"/>
                  <a:gd name="connsiteX127" fmla="*/ 507707 w 1033465"/>
                  <a:gd name="connsiteY127" fmla="*/ 235954 h 838042"/>
                  <a:gd name="connsiteX128" fmla="*/ 509612 w 1033465"/>
                  <a:gd name="connsiteY128" fmla="*/ 171184 h 838042"/>
                  <a:gd name="connsiteX129" fmla="*/ 508314 w 1033465"/>
                  <a:gd name="connsiteY129" fmla="*/ 73485 h 838042"/>
                  <a:gd name="connsiteX130" fmla="*/ 454116 w 1033465"/>
                  <a:gd name="connsiteY130" fmla="*/ 11248 h 838042"/>
                  <a:gd name="connsiteX131" fmla="*/ 442470 w 1033465"/>
                  <a:gd name="connsiteY131" fmla="*/ 75864 h 838042"/>
                  <a:gd name="connsiteX132" fmla="*/ 439226 w 1033465"/>
                  <a:gd name="connsiteY132" fmla="*/ 132660 h 838042"/>
                  <a:gd name="connsiteX133" fmla="*/ 436054 w 1033465"/>
                  <a:gd name="connsiteY133"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9117 w 1033465"/>
                  <a:gd name="connsiteY3" fmla="*/ 266434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83857 w 1033465"/>
                  <a:gd name="connsiteY8" fmla="*/ 260719 h 838042"/>
                  <a:gd name="connsiteX9" fmla="*/ 172427 w 1033465"/>
                  <a:gd name="connsiteY9" fmla="*/ 255004 h 838042"/>
                  <a:gd name="connsiteX10" fmla="*/ 166712 w 1033465"/>
                  <a:gd name="connsiteY10" fmla="*/ 251194 h 838042"/>
                  <a:gd name="connsiteX11" fmla="*/ 159092 w 1033465"/>
                  <a:gd name="connsiteY11" fmla="*/ 239764 h 838042"/>
                  <a:gd name="connsiteX12" fmla="*/ 147662 w 1033465"/>
                  <a:gd name="connsiteY12" fmla="*/ 235954 h 838042"/>
                  <a:gd name="connsiteX13" fmla="*/ 141947 w 1033465"/>
                  <a:gd name="connsiteY13" fmla="*/ 232144 h 838042"/>
                  <a:gd name="connsiteX14" fmla="*/ 136232 w 1033465"/>
                  <a:gd name="connsiteY14" fmla="*/ 230239 h 838042"/>
                  <a:gd name="connsiteX15" fmla="*/ 119087 w 1033465"/>
                  <a:gd name="connsiteY15" fmla="*/ 226429 h 838042"/>
                  <a:gd name="connsiteX16" fmla="*/ 113372 w 1033465"/>
                  <a:gd name="connsiteY16" fmla="*/ 220714 h 838042"/>
                  <a:gd name="connsiteX17" fmla="*/ 103847 w 1033465"/>
                  <a:gd name="connsiteY17" fmla="*/ 203569 h 838042"/>
                  <a:gd name="connsiteX18" fmla="*/ 86702 w 1033465"/>
                  <a:gd name="connsiteY18" fmla="*/ 195949 h 838042"/>
                  <a:gd name="connsiteX19" fmla="*/ 80987 w 1033465"/>
                  <a:gd name="connsiteY19" fmla="*/ 194044 h 838042"/>
                  <a:gd name="connsiteX20" fmla="*/ 61937 w 1033465"/>
                  <a:gd name="connsiteY20" fmla="*/ 197854 h 838042"/>
                  <a:gd name="connsiteX21" fmla="*/ 56222 w 1033465"/>
                  <a:gd name="connsiteY21" fmla="*/ 201664 h 838042"/>
                  <a:gd name="connsiteX22" fmla="*/ 52412 w 1033465"/>
                  <a:gd name="connsiteY22" fmla="*/ 207379 h 838042"/>
                  <a:gd name="connsiteX23" fmla="*/ 48602 w 1033465"/>
                  <a:gd name="connsiteY23" fmla="*/ 218809 h 838042"/>
                  <a:gd name="connsiteX24" fmla="*/ 52412 w 1033465"/>
                  <a:gd name="connsiteY24" fmla="*/ 256909 h 838042"/>
                  <a:gd name="connsiteX25" fmla="*/ 56222 w 1033465"/>
                  <a:gd name="connsiteY25" fmla="*/ 262624 h 838042"/>
                  <a:gd name="connsiteX26" fmla="*/ 61937 w 1033465"/>
                  <a:gd name="connsiteY26" fmla="*/ 266434 h 838042"/>
                  <a:gd name="connsiteX27" fmla="*/ 65747 w 1033465"/>
                  <a:gd name="connsiteY27" fmla="*/ 272149 h 838042"/>
                  <a:gd name="connsiteX28" fmla="*/ 82892 w 1033465"/>
                  <a:gd name="connsiteY28" fmla="*/ 281674 h 838042"/>
                  <a:gd name="connsiteX29" fmla="*/ 105752 w 1033465"/>
                  <a:gd name="connsiteY29" fmla="*/ 283579 h 838042"/>
                  <a:gd name="connsiteX30" fmla="*/ 126707 w 1033465"/>
                  <a:gd name="connsiteY30" fmla="*/ 289294 h 838042"/>
                  <a:gd name="connsiteX31" fmla="*/ 132422 w 1033465"/>
                  <a:gd name="connsiteY31" fmla="*/ 291199 h 838042"/>
                  <a:gd name="connsiteX32" fmla="*/ 138137 w 1033465"/>
                  <a:gd name="connsiteY32" fmla="*/ 296914 h 838042"/>
                  <a:gd name="connsiteX33" fmla="*/ 145757 w 1033465"/>
                  <a:gd name="connsiteY33" fmla="*/ 298819 h 838042"/>
                  <a:gd name="connsiteX34" fmla="*/ 168617 w 1033465"/>
                  <a:gd name="connsiteY34" fmla="*/ 302629 h 838042"/>
                  <a:gd name="connsiteX35" fmla="*/ 193382 w 1033465"/>
                  <a:gd name="connsiteY35" fmla="*/ 308344 h 838042"/>
                  <a:gd name="connsiteX36" fmla="*/ 210527 w 1033465"/>
                  <a:gd name="connsiteY36" fmla="*/ 314059 h 838042"/>
                  <a:gd name="connsiteX37" fmla="*/ 216242 w 1033465"/>
                  <a:gd name="connsiteY37" fmla="*/ 315964 h 838042"/>
                  <a:gd name="connsiteX38" fmla="*/ 231482 w 1033465"/>
                  <a:gd name="connsiteY38" fmla="*/ 319774 h 838042"/>
                  <a:gd name="connsiteX39" fmla="*/ 250532 w 1033465"/>
                  <a:gd name="connsiteY39" fmla="*/ 325489 h 838042"/>
                  <a:gd name="connsiteX40" fmla="*/ 256247 w 1033465"/>
                  <a:gd name="connsiteY40" fmla="*/ 329299 h 838042"/>
                  <a:gd name="connsiteX41" fmla="*/ 269582 w 1033465"/>
                  <a:gd name="connsiteY41" fmla="*/ 344539 h 838042"/>
                  <a:gd name="connsiteX42" fmla="*/ 275297 w 1033465"/>
                  <a:gd name="connsiteY42" fmla="*/ 363589 h 838042"/>
                  <a:gd name="connsiteX43" fmla="*/ 277202 w 1033465"/>
                  <a:gd name="connsiteY43" fmla="*/ 369304 h 838042"/>
                  <a:gd name="connsiteX44" fmla="*/ 279107 w 1033465"/>
                  <a:gd name="connsiteY44" fmla="*/ 375019 h 838042"/>
                  <a:gd name="connsiteX45" fmla="*/ 281012 w 1033465"/>
                  <a:gd name="connsiteY45" fmla="*/ 399784 h 838042"/>
                  <a:gd name="connsiteX46" fmla="*/ 282917 w 1033465"/>
                  <a:gd name="connsiteY46" fmla="*/ 405499 h 838042"/>
                  <a:gd name="connsiteX47" fmla="*/ 281012 w 1033465"/>
                  <a:gd name="connsiteY47" fmla="*/ 424549 h 838042"/>
                  <a:gd name="connsiteX48" fmla="*/ 279107 w 1033465"/>
                  <a:gd name="connsiteY48" fmla="*/ 434074 h 838042"/>
                  <a:gd name="connsiteX49" fmla="*/ 265772 w 1033465"/>
                  <a:gd name="connsiteY49" fmla="*/ 447409 h 838042"/>
                  <a:gd name="connsiteX50" fmla="*/ 254342 w 1033465"/>
                  <a:gd name="connsiteY50" fmla="*/ 455029 h 838042"/>
                  <a:gd name="connsiteX51" fmla="*/ 242912 w 1033465"/>
                  <a:gd name="connsiteY51" fmla="*/ 458839 h 838042"/>
                  <a:gd name="connsiteX52" fmla="*/ 128612 w 1033465"/>
                  <a:gd name="connsiteY52" fmla="*/ 458839 h 838042"/>
                  <a:gd name="connsiteX53" fmla="*/ 122897 w 1033465"/>
                  <a:gd name="connsiteY53" fmla="*/ 460744 h 838042"/>
                  <a:gd name="connsiteX54" fmla="*/ 107657 w 1033465"/>
                  <a:gd name="connsiteY54" fmla="*/ 462649 h 838042"/>
                  <a:gd name="connsiteX55" fmla="*/ 90512 w 1033465"/>
                  <a:gd name="connsiteY55" fmla="*/ 468364 h 838042"/>
                  <a:gd name="connsiteX56" fmla="*/ 84797 w 1033465"/>
                  <a:gd name="connsiteY56" fmla="*/ 470269 h 838042"/>
                  <a:gd name="connsiteX57" fmla="*/ 79082 w 1033465"/>
                  <a:gd name="connsiteY57" fmla="*/ 474079 h 838042"/>
                  <a:gd name="connsiteX58" fmla="*/ 67652 w 1033465"/>
                  <a:gd name="connsiteY58" fmla="*/ 475984 h 838042"/>
                  <a:gd name="connsiteX59" fmla="*/ 29552 w 1033465"/>
                  <a:gd name="connsiteY59" fmla="*/ 477889 h 838042"/>
                  <a:gd name="connsiteX60" fmla="*/ 18122 w 1033465"/>
                  <a:gd name="connsiteY60" fmla="*/ 483604 h 838042"/>
                  <a:gd name="connsiteX61" fmla="*/ 8597 w 1033465"/>
                  <a:gd name="connsiteY61" fmla="*/ 493129 h 838042"/>
                  <a:gd name="connsiteX62" fmla="*/ 6692 w 1033465"/>
                  <a:gd name="connsiteY62" fmla="*/ 498844 h 838042"/>
                  <a:gd name="connsiteX63" fmla="*/ 2882 w 1033465"/>
                  <a:gd name="connsiteY63" fmla="*/ 504559 h 838042"/>
                  <a:gd name="connsiteX64" fmla="*/ 14312 w 1033465"/>
                  <a:gd name="connsiteY64" fmla="*/ 540754 h 838042"/>
                  <a:gd name="connsiteX65" fmla="*/ 147662 w 1033465"/>
                  <a:gd name="connsiteY65" fmla="*/ 540754 h 838042"/>
                  <a:gd name="connsiteX66" fmla="*/ 155282 w 1033465"/>
                  <a:gd name="connsiteY66" fmla="*/ 538849 h 838042"/>
                  <a:gd name="connsiteX67" fmla="*/ 305777 w 1033465"/>
                  <a:gd name="connsiteY67" fmla="*/ 533134 h 838042"/>
                  <a:gd name="connsiteX68" fmla="*/ 321017 w 1033465"/>
                  <a:gd name="connsiteY68" fmla="*/ 540754 h 838042"/>
                  <a:gd name="connsiteX69" fmla="*/ 332447 w 1033465"/>
                  <a:gd name="connsiteY69" fmla="*/ 546469 h 838042"/>
                  <a:gd name="connsiteX70" fmla="*/ 336257 w 1033465"/>
                  <a:gd name="connsiteY70" fmla="*/ 552184 h 838042"/>
                  <a:gd name="connsiteX71" fmla="*/ 341972 w 1033465"/>
                  <a:gd name="connsiteY71" fmla="*/ 554089 h 838042"/>
                  <a:gd name="connsiteX72" fmla="*/ 353402 w 1033465"/>
                  <a:gd name="connsiteY72" fmla="*/ 561709 h 838042"/>
                  <a:gd name="connsiteX73" fmla="*/ 359117 w 1033465"/>
                  <a:gd name="connsiteY73" fmla="*/ 565519 h 838042"/>
                  <a:gd name="connsiteX74" fmla="*/ 362927 w 1033465"/>
                  <a:gd name="connsiteY74" fmla="*/ 571234 h 838042"/>
                  <a:gd name="connsiteX75" fmla="*/ 368642 w 1033465"/>
                  <a:gd name="connsiteY75" fmla="*/ 582664 h 838042"/>
                  <a:gd name="connsiteX76" fmla="*/ 364832 w 1033465"/>
                  <a:gd name="connsiteY76" fmla="*/ 609334 h 838042"/>
                  <a:gd name="connsiteX77" fmla="*/ 361022 w 1033465"/>
                  <a:gd name="connsiteY77" fmla="*/ 615049 h 838042"/>
                  <a:gd name="connsiteX78" fmla="*/ 359117 w 1033465"/>
                  <a:gd name="connsiteY78" fmla="*/ 620764 h 838042"/>
                  <a:gd name="connsiteX79" fmla="*/ 355307 w 1033465"/>
                  <a:gd name="connsiteY79" fmla="*/ 626479 h 838042"/>
                  <a:gd name="connsiteX80" fmla="*/ 353402 w 1033465"/>
                  <a:gd name="connsiteY80" fmla="*/ 632194 h 838042"/>
                  <a:gd name="connsiteX81" fmla="*/ 349592 w 1033465"/>
                  <a:gd name="connsiteY81" fmla="*/ 637909 h 838042"/>
                  <a:gd name="connsiteX82" fmla="*/ 332447 w 1033465"/>
                  <a:gd name="connsiteY82" fmla="*/ 704584 h 838042"/>
                  <a:gd name="connsiteX83" fmla="*/ 330542 w 1033465"/>
                  <a:gd name="connsiteY83" fmla="*/ 756019 h 838042"/>
                  <a:gd name="connsiteX84" fmla="*/ 332447 w 1033465"/>
                  <a:gd name="connsiteY84" fmla="*/ 780784 h 838042"/>
                  <a:gd name="connsiteX85" fmla="*/ 334352 w 1033465"/>
                  <a:gd name="connsiteY85" fmla="*/ 786499 h 838042"/>
                  <a:gd name="connsiteX86" fmla="*/ 338162 w 1033465"/>
                  <a:gd name="connsiteY86" fmla="*/ 790309 h 838042"/>
                  <a:gd name="connsiteX87" fmla="*/ 366737 w 1033465"/>
                  <a:gd name="connsiteY87" fmla="*/ 836029 h 838042"/>
                  <a:gd name="connsiteX88" fmla="*/ 389597 w 1033465"/>
                  <a:gd name="connsiteY88" fmla="*/ 837934 h 838042"/>
                  <a:gd name="connsiteX89" fmla="*/ 397407 w 1033465"/>
                  <a:gd name="connsiteY89" fmla="*/ 833530 h 838042"/>
                  <a:gd name="connsiteX90" fmla="*/ 402932 w 1033465"/>
                  <a:gd name="connsiteY90" fmla="*/ 784594 h 838042"/>
                  <a:gd name="connsiteX91" fmla="*/ 406742 w 1033465"/>
                  <a:gd name="connsiteY91" fmla="*/ 727444 h 838042"/>
                  <a:gd name="connsiteX92" fmla="*/ 423887 w 1033465"/>
                  <a:gd name="connsiteY92" fmla="*/ 672199 h 838042"/>
                  <a:gd name="connsiteX93" fmla="*/ 429602 w 1033465"/>
                  <a:gd name="connsiteY93" fmla="*/ 658864 h 838042"/>
                  <a:gd name="connsiteX94" fmla="*/ 444084 w 1033465"/>
                  <a:gd name="connsiteY94" fmla="*/ 626947 h 838042"/>
                  <a:gd name="connsiteX95" fmla="*/ 464289 w 1033465"/>
                  <a:gd name="connsiteY95" fmla="*/ 600072 h 838042"/>
                  <a:gd name="connsiteX96" fmla="*/ 523510 w 1033465"/>
                  <a:gd name="connsiteY96" fmla="*/ 565123 h 838042"/>
                  <a:gd name="connsiteX97" fmla="*/ 599348 w 1033465"/>
                  <a:gd name="connsiteY97" fmla="*/ 550915 h 838042"/>
                  <a:gd name="connsiteX98" fmla="*/ 707801 w 1033465"/>
                  <a:gd name="connsiteY98" fmla="*/ 612819 h 838042"/>
                  <a:gd name="connsiteX99" fmla="*/ 780122 w 1033465"/>
                  <a:gd name="connsiteY99" fmla="*/ 656959 h 838042"/>
                  <a:gd name="connsiteX100" fmla="*/ 804887 w 1033465"/>
                  <a:gd name="connsiteY100" fmla="*/ 632194 h 838042"/>
                  <a:gd name="connsiteX101" fmla="*/ 801077 w 1033465"/>
                  <a:gd name="connsiteY101" fmla="*/ 601714 h 838042"/>
                  <a:gd name="connsiteX102" fmla="*/ 762796 w 1033465"/>
                  <a:gd name="connsiteY102" fmla="*/ 562523 h 838042"/>
                  <a:gd name="connsiteX103" fmla="*/ 650582 w 1033465"/>
                  <a:gd name="connsiteY103" fmla="*/ 479794 h 838042"/>
                  <a:gd name="connsiteX104" fmla="*/ 646772 w 1033465"/>
                  <a:gd name="connsiteY104" fmla="*/ 462649 h 838042"/>
                  <a:gd name="connsiteX105" fmla="*/ 658202 w 1033465"/>
                  <a:gd name="connsiteY105" fmla="*/ 426454 h 838042"/>
                  <a:gd name="connsiteX106" fmla="*/ 726782 w 1033465"/>
                  <a:gd name="connsiteY106" fmla="*/ 405499 h 838042"/>
                  <a:gd name="connsiteX107" fmla="*/ 813738 w 1033465"/>
                  <a:gd name="connsiteY107" fmla="*/ 406906 h 838042"/>
                  <a:gd name="connsiteX108" fmla="*/ 906231 w 1033465"/>
                  <a:gd name="connsiteY108" fmla="*/ 417646 h 838042"/>
                  <a:gd name="connsiteX109" fmla="*/ 1002290 w 1033465"/>
                  <a:gd name="connsiteY109" fmla="*/ 426835 h 838042"/>
                  <a:gd name="connsiteX110" fmla="*/ 1032449 w 1033465"/>
                  <a:gd name="connsiteY110" fmla="*/ 402711 h 838042"/>
                  <a:gd name="connsiteX111" fmla="*/ 1020514 w 1033465"/>
                  <a:gd name="connsiteY111" fmla="*/ 377797 h 838042"/>
                  <a:gd name="connsiteX112" fmla="*/ 964889 w 1033465"/>
                  <a:gd name="connsiteY112" fmla="*/ 358029 h 838042"/>
                  <a:gd name="connsiteX113" fmla="*/ 827747 w 1033465"/>
                  <a:gd name="connsiteY113" fmla="*/ 357874 h 838042"/>
                  <a:gd name="connsiteX114" fmla="*/ 755811 w 1033465"/>
                  <a:gd name="connsiteY114" fmla="*/ 361702 h 838042"/>
                  <a:gd name="connsiteX115" fmla="*/ 671537 w 1033465"/>
                  <a:gd name="connsiteY115" fmla="*/ 369304 h 838042"/>
                  <a:gd name="connsiteX116" fmla="*/ 644867 w 1033465"/>
                  <a:gd name="connsiteY116" fmla="*/ 338824 h 838042"/>
                  <a:gd name="connsiteX117" fmla="*/ 676403 w 1033465"/>
                  <a:gd name="connsiteY117" fmla="*/ 304962 h 838042"/>
                  <a:gd name="connsiteX118" fmla="*/ 707732 w 1033465"/>
                  <a:gd name="connsiteY118" fmla="*/ 283579 h 838042"/>
                  <a:gd name="connsiteX119" fmla="*/ 743927 w 1033465"/>
                  <a:gd name="connsiteY119" fmla="*/ 251194 h 838042"/>
                  <a:gd name="connsiteX120" fmla="*/ 783019 w 1033465"/>
                  <a:gd name="connsiteY120" fmla="*/ 213846 h 838042"/>
                  <a:gd name="connsiteX121" fmla="*/ 746401 w 1033465"/>
                  <a:gd name="connsiteY121" fmla="*/ 201789 h 838042"/>
                  <a:gd name="connsiteX122" fmla="*/ 694397 w 1033465"/>
                  <a:gd name="connsiteY122" fmla="*/ 226429 h 838042"/>
                  <a:gd name="connsiteX123" fmla="*/ 656678 w 1033465"/>
                  <a:gd name="connsiteY123" fmla="*/ 257626 h 838042"/>
                  <a:gd name="connsiteX124" fmla="*/ 616001 w 1033465"/>
                  <a:gd name="connsiteY124" fmla="*/ 286712 h 838042"/>
                  <a:gd name="connsiteX125" fmla="*/ 564857 w 1033465"/>
                  <a:gd name="connsiteY125" fmla="*/ 287389 h 838042"/>
                  <a:gd name="connsiteX126" fmla="*/ 530567 w 1033465"/>
                  <a:gd name="connsiteY126" fmla="*/ 274054 h 838042"/>
                  <a:gd name="connsiteX127" fmla="*/ 507707 w 1033465"/>
                  <a:gd name="connsiteY127" fmla="*/ 235954 h 838042"/>
                  <a:gd name="connsiteX128" fmla="*/ 509612 w 1033465"/>
                  <a:gd name="connsiteY128" fmla="*/ 171184 h 838042"/>
                  <a:gd name="connsiteX129" fmla="*/ 508314 w 1033465"/>
                  <a:gd name="connsiteY129" fmla="*/ 73485 h 838042"/>
                  <a:gd name="connsiteX130" fmla="*/ 454116 w 1033465"/>
                  <a:gd name="connsiteY130" fmla="*/ 11248 h 838042"/>
                  <a:gd name="connsiteX131" fmla="*/ 442470 w 1033465"/>
                  <a:gd name="connsiteY131" fmla="*/ 75864 h 838042"/>
                  <a:gd name="connsiteX132" fmla="*/ 439226 w 1033465"/>
                  <a:gd name="connsiteY132" fmla="*/ 132660 h 838042"/>
                  <a:gd name="connsiteX133" fmla="*/ 436054 w 1033465"/>
                  <a:gd name="connsiteY133"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83857 w 1033465"/>
                  <a:gd name="connsiteY8" fmla="*/ 260719 h 838042"/>
                  <a:gd name="connsiteX9" fmla="*/ 172427 w 1033465"/>
                  <a:gd name="connsiteY9" fmla="*/ 255004 h 838042"/>
                  <a:gd name="connsiteX10" fmla="*/ 166712 w 1033465"/>
                  <a:gd name="connsiteY10" fmla="*/ 251194 h 838042"/>
                  <a:gd name="connsiteX11" fmla="*/ 159092 w 1033465"/>
                  <a:gd name="connsiteY11" fmla="*/ 239764 h 838042"/>
                  <a:gd name="connsiteX12" fmla="*/ 147662 w 1033465"/>
                  <a:gd name="connsiteY12" fmla="*/ 235954 h 838042"/>
                  <a:gd name="connsiteX13" fmla="*/ 141947 w 1033465"/>
                  <a:gd name="connsiteY13" fmla="*/ 232144 h 838042"/>
                  <a:gd name="connsiteX14" fmla="*/ 136232 w 1033465"/>
                  <a:gd name="connsiteY14" fmla="*/ 230239 h 838042"/>
                  <a:gd name="connsiteX15" fmla="*/ 119087 w 1033465"/>
                  <a:gd name="connsiteY15" fmla="*/ 226429 h 838042"/>
                  <a:gd name="connsiteX16" fmla="*/ 113372 w 1033465"/>
                  <a:gd name="connsiteY16" fmla="*/ 220714 h 838042"/>
                  <a:gd name="connsiteX17" fmla="*/ 103847 w 1033465"/>
                  <a:gd name="connsiteY17" fmla="*/ 203569 h 838042"/>
                  <a:gd name="connsiteX18" fmla="*/ 86702 w 1033465"/>
                  <a:gd name="connsiteY18" fmla="*/ 195949 h 838042"/>
                  <a:gd name="connsiteX19" fmla="*/ 80987 w 1033465"/>
                  <a:gd name="connsiteY19" fmla="*/ 194044 h 838042"/>
                  <a:gd name="connsiteX20" fmla="*/ 61937 w 1033465"/>
                  <a:gd name="connsiteY20" fmla="*/ 197854 h 838042"/>
                  <a:gd name="connsiteX21" fmla="*/ 56222 w 1033465"/>
                  <a:gd name="connsiteY21" fmla="*/ 201664 h 838042"/>
                  <a:gd name="connsiteX22" fmla="*/ 52412 w 1033465"/>
                  <a:gd name="connsiteY22" fmla="*/ 207379 h 838042"/>
                  <a:gd name="connsiteX23" fmla="*/ 48602 w 1033465"/>
                  <a:gd name="connsiteY23" fmla="*/ 218809 h 838042"/>
                  <a:gd name="connsiteX24" fmla="*/ 52412 w 1033465"/>
                  <a:gd name="connsiteY24" fmla="*/ 256909 h 838042"/>
                  <a:gd name="connsiteX25" fmla="*/ 56222 w 1033465"/>
                  <a:gd name="connsiteY25" fmla="*/ 262624 h 838042"/>
                  <a:gd name="connsiteX26" fmla="*/ 61937 w 1033465"/>
                  <a:gd name="connsiteY26" fmla="*/ 266434 h 838042"/>
                  <a:gd name="connsiteX27" fmla="*/ 65747 w 1033465"/>
                  <a:gd name="connsiteY27" fmla="*/ 272149 h 838042"/>
                  <a:gd name="connsiteX28" fmla="*/ 82892 w 1033465"/>
                  <a:gd name="connsiteY28" fmla="*/ 281674 h 838042"/>
                  <a:gd name="connsiteX29" fmla="*/ 105752 w 1033465"/>
                  <a:gd name="connsiteY29" fmla="*/ 283579 h 838042"/>
                  <a:gd name="connsiteX30" fmla="*/ 126707 w 1033465"/>
                  <a:gd name="connsiteY30" fmla="*/ 289294 h 838042"/>
                  <a:gd name="connsiteX31" fmla="*/ 132422 w 1033465"/>
                  <a:gd name="connsiteY31" fmla="*/ 291199 h 838042"/>
                  <a:gd name="connsiteX32" fmla="*/ 138137 w 1033465"/>
                  <a:gd name="connsiteY32" fmla="*/ 296914 h 838042"/>
                  <a:gd name="connsiteX33" fmla="*/ 145757 w 1033465"/>
                  <a:gd name="connsiteY33" fmla="*/ 298819 h 838042"/>
                  <a:gd name="connsiteX34" fmla="*/ 168617 w 1033465"/>
                  <a:gd name="connsiteY34" fmla="*/ 302629 h 838042"/>
                  <a:gd name="connsiteX35" fmla="*/ 193382 w 1033465"/>
                  <a:gd name="connsiteY35" fmla="*/ 308344 h 838042"/>
                  <a:gd name="connsiteX36" fmla="*/ 210527 w 1033465"/>
                  <a:gd name="connsiteY36" fmla="*/ 314059 h 838042"/>
                  <a:gd name="connsiteX37" fmla="*/ 216242 w 1033465"/>
                  <a:gd name="connsiteY37" fmla="*/ 315964 h 838042"/>
                  <a:gd name="connsiteX38" fmla="*/ 231482 w 1033465"/>
                  <a:gd name="connsiteY38" fmla="*/ 319774 h 838042"/>
                  <a:gd name="connsiteX39" fmla="*/ 250532 w 1033465"/>
                  <a:gd name="connsiteY39" fmla="*/ 325489 h 838042"/>
                  <a:gd name="connsiteX40" fmla="*/ 256247 w 1033465"/>
                  <a:gd name="connsiteY40" fmla="*/ 329299 h 838042"/>
                  <a:gd name="connsiteX41" fmla="*/ 269582 w 1033465"/>
                  <a:gd name="connsiteY41" fmla="*/ 344539 h 838042"/>
                  <a:gd name="connsiteX42" fmla="*/ 275297 w 1033465"/>
                  <a:gd name="connsiteY42" fmla="*/ 363589 h 838042"/>
                  <a:gd name="connsiteX43" fmla="*/ 277202 w 1033465"/>
                  <a:gd name="connsiteY43" fmla="*/ 369304 h 838042"/>
                  <a:gd name="connsiteX44" fmla="*/ 279107 w 1033465"/>
                  <a:gd name="connsiteY44" fmla="*/ 375019 h 838042"/>
                  <a:gd name="connsiteX45" fmla="*/ 281012 w 1033465"/>
                  <a:gd name="connsiteY45" fmla="*/ 399784 h 838042"/>
                  <a:gd name="connsiteX46" fmla="*/ 282917 w 1033465"/>
                  <a:gd name="connsiteY46" fmla="*/ 405499 h 838042"/>
                  <a:gd name="connsiteX47" fmla="*/ 281012 w 1033465"/>
                  <a:gd name="connsiteY47" fmla="*/ 424549 h 838042"/>
                  <a:gd name="connsiteX48" fmla="*/ 279107 w 1033465"/>
                  <a:gd name="connsiteY48" fmla="*/ 434074 h 838042"/>
                  <a:gd name="connsiteX49" fmla="*/ 265772 w 1033465"/>
                  <a:gd name="connsiteY49" fmla="*/ 447409 h 838042"/>
                  <a:gd name="connsiteX50" fmla="*/ 254342 w 1033465"/>
                  <a:gd name="connsiteY50" fmla="*/ 455029 h 838042"/>
                  <a:gd name="connsiteX51" fmla="*/ 242912 w 1033465"/>
                  <a:gd name="connsiteY51" fmla="*/ 458839 h 838042"/>
                  <a:gd name="connsiteX52" fmla="*/ 128612 w 1033465"/>
                  <a:gd name="connsiteY52" fmla="*/ 458839 h 838042"/>
                  <a:gd name="connsiteX53" fmla="*/ 122897 w 1033465"/>
                  <a:gd name="connsiteY53" fmla="*/ 460744 h 838042"/>
                  <a:gd name="connsiteX54" fmla="*/ 107657 w 1033465"/>
                  <a:gd name="connsiteY54" fmla="*/ 462649 h 838042"/>
                  <a:gd name="connsiteX55" fmla="*/ 90512 w 1033465"/>
                  <a:gd name="connsiteY55" fmla="*/ 468364 h 838042"/>
                  <a:gd name="connsiteX56" fmla="*/ 84797 w 1033465"/>
                  <a:gd name="connsiteY56" fmla="*/ 470269 h 838042"/>
                  <a:gd name="connsiteX57" fmla="*/ 79082 w 1033465"/>
                  <a:gd name="connsiteY57" fmla="*/ 474079 h 838042"/>
                  <a:gd name="connsiteX58" fmla="*/ 67652 w 1033465"/>
                  <a:gd name="connsiteY58" fmla="*/ 475984 h 838042"/>
                  <a:gd name="connsiteX59" fmla="*/ 29552 w 1033465"/>
                  <a:gd name="connsiteY59" fmla="*/ 477889 h 838042"/>
                  <a:gd name="connsiteX60" fmla="*/ 18122 w 1033465"/>
                  <a:gd name="connsiteY60" fmla="*/ 483604 h 838042"/>
                  <a:gd name="connsiteX61" fmla="*/ 8597 w 1033465"/>
                  <a:gd name="connsiteY61" fmla="*/ 493129 h 838042"/>
                  <a:gd name="connsiteX62" fmla="*/ 6692 w 1033465"/>
                  <a:gd name="connsiteY62" fmla="*/ 498844 h 838042"/>
                  <a:gd name="connsiteX63" fmla="*/ 2882 w 1033465"/>
                  <a:gd name="connsiteY63" fmla="*/ 504559 h 838042"/>
                  <a:gd name="connsiteX64" fmla="*/ 14312 w 1033465"/>
                  <a:gd name="connsiteY64" fmla="*/ 540754 h 838042"/>
                  <a:gd name="connsiteX65" fmla="*/ 147662 w 1033465"/>
                  <a:gd name="connsiteY65" fmla="*/ 540754 h 838042"/>
                  <a:gd name="connsiteX66" fmla="*/ 155282 w 1033465"/>
                  <a:gd name="connsiteY66" fmla="*/ 538849 h 838042"/>
                  <a:gd name="connsiteX67" fmla="*/ 305777 w 1033465"/>
                  <a:gd name="connsiteY67" fmla="*/ 533134 h 838042"/>
                  <a:gd name="connsiteX68" fmla="*/ 321017 w 1033465"/>
                  <a:gd name="connsiteY68" fmla="*/ 540754 h 838042"/>
                  <a:gd name="connsiteX69" fmla="*/ 332447 w 1033465"/>
                  <a:gd name="connsiteY69" fmla="*/ 546469 h 838042"/>
                  <a:gd name="connsiteX70" fmla="*/ 336257 w 1033465"/>
                  <a:gd name="connsiteY70" fmla="*/ 552184 h 838042"/>
                  <a:gd name="connsiteX71" fmla="*/ 341972 w 1033465"/>
                  <a:gd name="connsiteY71" fmla="*/ 554089 h 838042"/>
                  <a:gd name="connsiteX72" fmla="*/ 353402 w 1033465"/>
                  <a:gd name="connsiteY72" fmla="*/ 561709 h 838042"/>
                  <a:gd name="connsiteX73" fmla="*/ 359117 w 1033465"/>
                  <a:gd name="connsiteY73" fmla="*/ 565519 h 838042"/>
                  <a:gd name="connsiteX74" fmla="*/ 362927 w 1033465"/>
                  <a:gd name="connsiteY74" fmla="*/ 571234 h 838042"/>
                  <a:gd name="connsiteX75" fmla="*/ 368642 w 1033465"/>
                  <a:gd name="connsiteY75" fmla="*/ 582664 h 838042"/>
                  <a:gd name="connsiteX76" fmla="*/ 364832 w 1033465"/>
                  <a:gd name="connsiteY76" fmla="*/ 609334 h 838042"/>
                  <a:gd name="connsiteX77" fmla="*/ 361022 w 1033465"/>
                  <a:gd name="connsiteY77" fmla="*/ 615049 h 838042"/>
                  <a:gd name="connsiteX78" fmla="*/ 359117 w 1033465"/>
                  <a:gd name="connsiteY78" fmla="*/ 620764 h 838042"/>
                  <a:gd name="connsiteX79" fmla="*/ 355307 w 1033465"/>
                  <a:gd name="connsiteY79" fmla="*/ 626479 h 838042"/>
                  <a:gd name="connsiteX80" fmla="*/ 353402 w 1033465"/>
                  <a:gd name="connsiteY80" fmla="*/ 632194 h 838042"/>
                  <a:gd name="connsiteX81" fmla="*/ 349592 w 1033465"/>
                  <a:gd name="connsiteY81" fmla="*/ 637909 h 838042"/>
                  <a:gd name="connsiteX82" fmla="*/ 332447 w 1033465"/>
                  <a:gd name="connsiteY82" fmla="*/ 704584 h 838042"/>
                  <a:gd name="connsiteX83" fmla="*/ 330542 w 1033465"/>
                  <a:gd name="connsiteY83" fmla="*/ 756019 h 838042"/>
                  <a:gd name="connsiteX84" fmla="*/ 332447 w 1033465"/>
                  <a:gd name="connsiteY84" fmla="*/ 780784 h 838042"/>
                  <a:gd name="connsiteX85" fmla="*/ 334352 w 1033465"/>
                  <a:gd name="connsiteY85" fmla="*/ 786499 h 838042"/>
                  <a:gd name="connsiteX86" fmla="*/ 338162 w 1033465"/>
                  <a:gd name="connsiteY86" fmla="*/ 790309 h 838042"/>
                  <a:gd name="connsiteX87" fmla="*/ 366737 w 1033465"/>
                  <a:gd name="connsiteY87" fmla="*/ 836029 h 838042"/>
                  <a:gd name="connsiteX88" fmla="*/ 389597 w 1033465"/>
                  <a:gd name="connsiteY88" fmla="*/ 837934 h 838042"/>
                  <a:gd name="connsiteX89" fmla="*/ 397407 w 1033465"/>
                  <a:gd name="connsiteY89" fmla="*/ 833530 h 838042"/>
                  <a:gd name="connsiteX90" fmla="*/ 402932 w 1033465"/>
                  <a:gd name="connsiteY90" fmla="*/ 784594 h 838042"/>
                  <a:gd name="connsiteX91" fmla="*/ 406742 w 1033465"/>
                  <a:gd name="connsiteY91" fmla="*/ 727444 h 838042"/>
                  <a:gd name="connsiteX92" fmla="*/ 423887 w 1033465"/>
                  <a:gd name="connsiteY92" fmla="*/ 672199 h 838042"/>
                  <a:gd name="connsiteX93" fmla="*/ 429602 w 1033465"/>
                  <a:gd name="connsiteY93" fmla="*/ 658864 h 838042"/>
                  <a:gd name="connsiteX94" fmla="*/ 444084 w 1033465"/>
                  <a:gd name="connsiteY94" fmla="*/ 626947 h 838042"/>
                  <a:gd name="connsiteX95" fmla="*/ 464289 w 1033465"/>
                  <a:gd name="connsiteY95" fmla="*/ 600072 h 838042"/>
                  <a:gd name="connsiteX96" fmla="*/ 523510 w 1033465"/>
                  <a:gd name="connsiteY96" fmla="*/ 565123 h 838042"/>
                  <a:gd name="connsiteX97" fmla="*/ 599348 w 1033465"/>
                  <a:gd name="connsiteY97" fmla="*/ 550915 h 838042"/>
                  <a:gd name="connsiteX98" fmla="*/ 707801 w 1033465"/>
                  <a:gd name="connsiteY98" fmla="*/ 612819 h 838042"/>
                  <a:gd name="connsiteX99" fmla="*/ 780122 w 1033465"/>
                  <a:gd name="connsiteY99" fmla="*/ 656959 h 838042"/>
                  <a:gd name="connsiteX100" fmla="*/ 804887 w 1033465"/>
                  <a:gd name="connsiteY100" fmla="*/ 632194 h 838042"/>
                  <a:gd name="connsiteX101" fmla="*/ 801077 w 1033465"/>
                  <a:gd name="connsiteY101" fmla="*/ 601714 h 838042"/>
                  <a:gd name="connsiteX102" fmla="*/ 762796 w 1033465"/>
                  <a:gd name="connsiteY102" fmla="*/ 562523 h 838042"/>
                  <a:gd name="connsiteX103" fmla="*/ 650582 w 1033465"/>
                  <a:gd name="connsiteY103" fmla="*/ 479794 h 838042"/>
                  <a:gd name="connsiteX104" fmla="*/ 646772 w 1033465"/>
                  <a:gd name="connsiteY104" fmla="*/ 462649 h 838042"/>
                  <a:gd name="connsiteX105" fmla="*/ 658202 w 1033465"/>
                  <a:gd name="connsiteY105" fmla="*/ 426454 h 838042"/>
                  <a:gd name="connsiteX106" fmla="*/ 726782 w 1033465"/>
                  <a:gd name="connsiteY106" fmla="*/ 405499 h 838042"/>
                  <a:gd name="connsiteX107" fmla="*/ 813738 w 1033465"/>
                  <a:gd name="connsiteY107" fmla="*/ 406906 h 838042"/>
                  <a:gd name="connsiteX108" fmla="*/ 906231 w 1033465"/>
                  <a:gd name="connsiteY108" fmla="*/ 417646 h 838042"/>
                  <a:gd name="connsiteX109" fmla="*/ 1002290 w 1033465"/>
                  <a:gd name="connsiteY109" fmla="*/ 426835 h 838042"/>
                  <a:gd name="connsiteX110" fmla="*/ 1032449 w 1033465"/>
                  <a:gd name="connsiteY110" fmla="*/ 402711 h 838042"/>
                  <a:gd name="connsiteX111" fmla="*/ 1020514 w 1033465"/>
                  <a:gd name="connsiteY111" fmla="*/ 377797 h 838042"/>
                  <a:gd name="connsiteX112" fmla="*/ 964889 w 1033465"/>
                  <a:gd name="connsiteY112" fmla="*/ 358029 h 838042"/>
                  <a:gd name="connsiteX113" fmla="*/ 827747 w 1033465"/>
                  <a:gd name="connsiteY113" fmla="*/ 357874 h 838042"/>
                  <a:gd name="connsiteX114" fmla="*/ 755811 w 1033465"/>
                  <a:gd name="connsiteY114" fmla="*/ 361702 h 838042"/>
                  <a:gd name="connsiteX115" fmla="*/ 671537 w 1033465"/>
                  <a:gd name="connsiteY115" fmla="*/ 369304 h 838042"/>
                  <a:gd name="connsiteX116" fmla="*/ 644867 w 1033465"/>
                  <a:gd name="connsiteY116" fmla="*/ 338824 h 838042"/>
                  <a:gd name="connsiteX117" fmla="*/ 676403 w 1033465"/>
                  <a:gd name="connsiteY117" fmla="*/ 304962 h 838042"/>
                  <a:gd name="connsiteX118" fmla="*/ 707732 w 1033465"/>
                  <a:gd name="connsiteY118" fmla="*/ 283579 h 838042"/>
                  <a:gd name="connsiteX119" fmla="*/ 743927 w 1033465"/>
                  <a:gd name="connsiteY119" fmla="*/ 251194 h 838042"/>
                  <a:gd name="connsiteX120" fmla="*/ 783019 w 1033465"/>
                  <a:gd name="connsiteY120" fmla="*/ 213846 h 838042"/>
                  <a:gd name="connsiteX121" fmla="*/ 746401 w 1033465"/>
                  <a:gd name="connsiteY121" fmla="*/ 201789 h 838042"/>
                  <a:gd name="connsiteX122" fmla="*/ 694397 w 1033465"/>
                  <a:gd name="connsiteY122" fmla="*/ 226429 h 838042"/>
                  <a:gd name="connsiteX123" fmla="*/ 656678 w 1033465"/>
                  <a:gd name="connsiteY123" fmla="*/ 257626 h 838042"/>
                  <a:gd name="connsiteX124" fmla="*/ 616001 w 1033465"/>
                  <a:gd name="connsiteY124" fmla="*/ 286712 h 838042"/>
                  <a:gd name="connsiteX125" fmla="*/ 564857 w 1033465"/>
                  <a:gd name="connsiteY125" fmla="*/ 287389 h 838042"/>
                  <a:gd name="connsiteX126" fmla="*/ 530567 w 1033465"/>
                  <a:gd name="connsiteY126" fmla="*/ 274054 h 838042"/>
                  <a:gd name="connsiteX127" fmla="*/ 507707 w 1033465"/>
                  <a:gd name="connsiteY127" fmla="*/ 235954 h 838042"/>
                  <a:gd name="connsiteX128" fmla="*/ 509612 w 1033465"/>
                  <a:gd name="connsiteY128" fmla="*/ 171184 h 838042"/>
                  <a:gd name="connsiteX129" fmla="*/ 508314 w 1033465"/>
                  <a:gd name="connsiteY129" fmla="*/ 73485 h 838042"/>
                  <a:gd name="connsiteX130" fmla="*/ 454116 w 1033465"/>
                  <a:gd name="connsiteY130" fmla="*/ 11248 h 838042"/>
                  <a:gd name="connsiteX131" fmla="*/ 442470 w 1033465"/>
                  <a:gd name="connsiteY131" fmla="*/ 75864 h 838042"/>
                  <a:gd name="connsiteX132" fmla="*/ 439226 w 1033465"/>
                  <a:gd name="connsiteY132" fmla="*/ 132660 h 838042"/>
                  <a:gd name="connsiteX133" fmla="*/ 436054 w 1033465"/>
                  <a:gd name="connsiteY133"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83857 w 1033465"/>
                  <a:gd name="connsiteY8" fmla="*/ 260719 h 838042"/>
                  <a:gd name="connsiteX9" fmla="*/ 172427 w 1033465"/>
                  <a:gd name="connsiteY9" fmla="*/ 255004 h 838042"/>
                  <a:gd name="connsiteX10" fmla="*/ 159092 w 1033465"/>
                  <a:gd name="connsiteY10" fmla="*/ 239764 h 838042"/>
                  <a:gd name="connsiteX11" fmla="*/ 147662 w 1033465"/>
                  <a:gd name="connsiteY11" fmla="*/ 235954 h 838042"/>
                  <a:gd name="connsiteX12" fmla="*/ 141947 w 1033465"/>
                  <a:gd name="connsiteY12" fmla="*/ 232144 h 838042"/>
                  <a:gd name="connsiteX13" fmla="*/ 136232 w 1033465"/>
                  <a:gd name="connsiteY13" fmla="*/ 230239 h 838042"/>
                  <a:gd name="connsiteX14" fmla="*/ 119087 w 1033465"/>
                  <a:gd name="connsiteY14" fmla="*/ 226429 h 838042"/>
                  <a:gd name="connsiteX15" fmla="*/ 113372 w 1033465"/>
                  <a:gd name="connsiteY15" fmla="*/ 220714 h 838042"/>
                  <a:gd name="connsiteX16" fmla="*/ 103847 w 1033465"/>
                  <a:gd name="connsiteY16" fmla="*/ 203569 h 838042"/>
                  <a:gd name="connsiteX17" fmla="*/ 86702 w 1033465"/>
                  <a:gd name="connsiteY17" fmla="*/ 195949 h 838042"/>
                  <a:gd name="connsiteX18" fmla="*/ 80987 w 1033465"/>
                  <a:gd name="connsiteY18" fmla="*/ 194044 h 838042"/>
                  <a:gd name="connsiteX19" fmla="*/ 61937 w 1033465"/>
                  <a:gd name="connsiteY19" fmla="*/ 197854 h 838042"/>
                  <a:gd name="connsiteX20" fmla="*/ 56222 w 1033465"/>
                  <a:gd name="connsiteY20" fmla="*/ 201664 h 838042"/>
                  <a:gd name="connsiteX21" fmla="*/ 52412 w 1033465"/>
                  <a:gd name="connsiteY21" fmla="*/ 207379 h 838042"/>
                  <a:gd name="connsiteX22" fmla="*/ 48602 w 1033465"/>
                  <a:gd name="connsiteY22" fmla="*/ 218809 h 838042"/>
                  <a:gd name="connsiteX23" fmla="*/ 52412 w 1033465"/>
                  <a:gd name="connsiteY23" fmla="*/ 256909 h 838042"/>
                  <a:gd name="connsiteX24" fmla="*/ 56222 w 1033465"/>
                  <a:gd name="connsiteY24" fmla="*/ 262624 h 838042"/>
                  <a:gd name="connsiteX25" fmla="*/ 61937 w 1033465"/>
                  <a:gd name="connsiteY25" fmla="*/ 266434 h 838042"/>
                  <a:gd name="connsiteX26" fmla="*/ 65747 w 1033465"/>
                  <a:gd name="connsiteY26" fmla="*/ 272149 h 838042"/>
                  <a:gd name="connsiteX27" fmla="*/ 82892 w 1033465"/>
                  <a:gd name="connsiteY27" fmla="*/ 281674 h 838042"/>
                  <a:gd name="connsiteX28" fmla="*/ 105752 w 1033465"/>
                  <a:gd name="connsiteY28" fmla="*/ 283579 h 838042"/>
                  <a:gd name="connsiteX29" fmla="*/ 126707 w 1033465"/>
                  <a:gd name="connsiteY29" fmla="*/ 289294 h 838042"/>
                  <a:gd name="connsiteX30" fmla="*/ 132422 w 1033465"/>
                  <a:gd name="connsiteY30" fmla="*/ 291199 h 838042"/>
                  <a:gd name="connsiteX31" fmla="*/ 138137 w 1033465"/>
                  <a:gd name="connsiteY31" fmla="*/ 296914 h 838042"/>
                  <a:gd name="connsiteX32" fmla="*/ 145757 w 1033465"/>
                  <a:gd name="connsiteY32" fmla="*/ 298819 h 838042"/>
                  <a:gd name="connsiteX33" fmla="*/ 168617 w 1033465"/>
                  <a:gd name="connsiteY33" fmla="*/ 302629 h 838042"/>
                  <a:gd name="connsiteX34" fmla="*/ 193382 w 1033465"/>
                  <a:gd name="connsiteY34" fmla="*/ 308344 h 838042"/>
                  <a:gd name="connsiteX35" fmla="*/ 210527 w 1033465"/>
                  <a:gd name="connsiteY35" fmla="*/ 314059 h 838042"/>
                  <a:gd name="connsiteX36" fmla="*/ 216242 w 1033465"/>
                  <a:gd name="connsiteY36" fmla="*/ 315964 h 838042"/>
                  <a:gd name="connsiteX37" fmla="*/ 231482 w 1033465"/>
                  <a:gd name="connsiteY37" fmla="*/ 319774 h 838042"/>
                  <a:gd name="connsiteX38" fmla="*/ 250532 w 1033465"/>
                  <a:gd name="connsiteY38" fmla="*/ 325489 h 838042"/>
                  <a:gd name="connsiteX39" fmla="*/ 256247 w 1033465"/>
                  <a:gd name="connsiteY39" fmla="*/ 329299 h 838042"/>
                  <a:gd name="connsiteX40" fmla="*/ 269582 w 1033465"/>
                  <a:gd name="connsiteY40" fmla="*/ 344539 h 838042"/>
                  <a:gd name="connsiteX41" fmla="*/ 275297 w 1033465"/>
                  <a:gd name="connsiteY41" fmla="*/ 363589 h 838042"/>
                  <a:gd name="connsiteX42" fmla="*/ 277202 w 1033465"/>
                  <a:gd name="connsiteY42" fmla="*/ 369304 h 838042"/>
                  <a:gd name="connsiteX43" fmla="*/ 279107 w 1033465"/>
                  <a:gd name="connsiteY43" fmla="*/ 375019 h 838042"/>
                  <a:gd name="connsiteX44" fmla="*/ 281012 w 1033465"/>
                  <a:gd name="connsiteY44" fmla="*/ 399784 h 838042"/>
                  <a:gd name="connsiteX45" fmla="*/ 282917 w 1033465"/>
                  <a:gd name="connsiteY45" fmla="*/ 405499 h 838042"/>
                  <a:gd name="connsiteX46" fmla="*/ 281012 w 1033465"/>
                  <a:gd name="connsiteY46" fmla="*/ 424549 h 838042"/>
                  <a:gd name="connsiteX47" fmla="*/ 279107 w 1033465"/>
                  <a:gd name="connsiteY47" fmla="*/ 434074 h 838042"/>
                  <a:gd name="connsiteX48" fmla="*/ 265772 w 1033465"/>
                  <a:gd name="connsiteY48" fmla="*/ 447409 h 838042"/>
                  <a:gd name="connsiteX49" fmla="*/ 254342 w 1033465"/>
                  <a:gd name="connsiteY49" fmla="*/ 455029 h 838042"/>
                  <a:gd name="connsiteX50" fmla="*/ 242912 w 1033465"/>
                  <a:gd name="connsiteY50" fmla="*/ 458839 h 838042"/>
                  <a:gd name="connsiteX51" fmla="*/ 128612 w 1033465"/>
                  <a:gd name="connsiteY51" fmla="*/ 458839 h 838042"/>
                  <a:gd name="connsiteX52" fmla="*/ 122897 w 1033465"/>
                  <a:gd name="connsiteY52" fmla="*/ 460744 h 838042"/>
                  <a:gd name="connsiteX53" fmla="*/ 107657 w 1033465"/>
                  <a:gd name="connsiteY53" fmla="*/ 462649 h 838042"/>
                  <a:gd name="connsiteX54" fmla="*/ 90512 w 1033465"/>
                  <a:gd name="connsiteY54" fmla="*/ 468364 h 838042"/>
                  <a:gd name="connsiteX55" fmla="*/ 84797 w 1033465"/>
                  <a:gd name="connsiteY55" fmla="*/ 470269 h 838042"/>
                  <a:gd name="connsiteX56" fmla="*/ 79082 w 1033465"/>
                  <a:gd name="connsiteY56" fmla="*/ 474079 h 838042"/>
                  <a:gd name="connsiteX57" fmla="*/ 67652 w 1033465"/>
                  <a:gd name="connsiteY57" fmla="*/ 475984 h 838042"/>
                  <a:gd name="connsiteX58" fmla="*/ 29552 w 1033465"/>
                  <a:gd name="connsiteY58" fmla="*/ 477889 h 838042"/>
                  <a:gd name="connsiteX59" fmla="*/ 18122 w 1033465"/>
                  <a:gd name="connsiteY59" fmla="*/ 483604 h 838042"/>
                  <a:gd name="connsiteX60" fmla="*/ 8597 w 1033465"/>
                  <a:gd name="connsiteY60" fmla="*/ 493129 h 838042"/>
                  <a:gd name="connsiteX61" fmla="*/ 6692 w 1033465"/>
                  <a:gd name="connsiteY61" fmla="*/ 498844 h 838042"/>
                  <a:gd name="connsiteX62" fmla="*/ 2882 w 1033465"/>
                  <a:gd name="connsiteY62" fmla="*/ 504559 h 838042"/>
                  <a:gd name="connsiteX63" fmla="*/ 14312 w 1033465"/>
                  <a:gd name="connsiteY63" fmla="*/ 540754 h 838042"/>
                  <a:gd name="connsiteX64" fmla="*/ 147662 w 1033465"/>
                  <a:gd name="connsiteY64" fmla="*/ 540754 h 838042"/>
                  <a:gd name="connsiteX65" fmla="*/ 155282 w 1033465"/>
                  <a:gd name="connsiteY65" fmla="*/ 538849 h 838042"/>
                  <a:gd name="connsiteX66" fmla="*/ 305777 w 1033465"/>
                  <a:gd name="connsiteY66" fmla="*/ 533134 h 838042"/>
                  <a:gd name="connsiteX67" fmla="*/ 321017 w 1033465"/>
                  <a:gd name="connsiteY67" fmla="*/ 540754 h 838042"/>
                  <a:gd name="connsiteX68" fmla="*/ 332447 w 1033465"/>
                  <a:gd name="connsiteY68" fmla="*/ 546469 h 838042"/>
                  <a:gd name="connsiteX69" fmla="*/ 336257 w 1033465"/>
                  <a:gd name="connsiteY69" fmla="*/ 552184 h 838042"/>
                  <a:gd name="connsiteX70" fmla="*/ 341972 w 1033465"/>
                  <a:gd name="connsiteY70" fmla="*/ 554089 h 838042"/>
                  <a:gd name="connsiteX71" fmla="*/ 353402 w 1033465"/>
                  <a:gd name="connsiteY71" fmla="*/ 561709 h 838042"/>
                  <a:gd name="connsiteX72" fmla="*/ 359117 w 1033465"/>
                  <a:gd name="connsiteY72" fmla="*/ 565519 h 838042"/>
                  <a:gd name="connsiteX73" fmla="*/ 362927 w 1033465"/>
                  <a:gd name="connsiteY73" fmla="*/ 571234 h 838042"/>
                  <a:gd name="connsiteX74" fmla="*/ 368642 w 1033465"/>
                  <a:gd name="connsiteY74" fmla="*/ 582664 h 838042"/>
                  <a:gd name="connsiteX75" fmla="*/ 364832 w 1033465"/>
                  <a:gd name="connsiteY75" fmla="*/ 609334 h 838042"/>
                  <a:gd name="connsiteX76" fmla="*/ 361022 w 1033465"/>
                  <a:gd name="connsiteY76" fmla="*/ 615049 h 838042"/>
                  <a:gd name="connsiteX77" fmla="*/ 359117 w 1033465"/>
                  <a:gd name="connsiteY77" fmla="*/ 620764 h 838042"/>
                  <a:gd name="connsiteX78" fmla="*/ 355307 w 1033465"/>
                  <a:gd name="connsiteY78" fmla="*/ 626479 h 838042"/>
                  <a:gd name="connsiteX79" fmla="*/ 353402 w 1033465"/>
                  <a:gd name="connsiteY79" fmla="*/ 632194 h 838042"/>
                  <a:gd name="connsiteX80" fmla="*/ 349592 w 1033465"/>
                  <a:gd name="connsiteY80" fmla="*/ 637909 h 838042"/>
                  <a:gd name="connsiteX81" fmla="*/ 332447 w 1033465"/>
                  <a:gd name="connsiteY81" fmla="*/ 704584 h 838042"/>
                  <a:gd name="connsiteX82" fmla="*/ 330542 w 1033465"/>
                  <a:gd name="connsiteY82" fmla="*/ 756019 h 838042"/>
                  <a:gd name="connsiteX83" fmla="*/ 332447 w 1033465"/>
                  <a:gd name="connsiteY83" fmla="*/ 780784 h 838042"/>
                  <a:gd name="connsiteX84" fmla="*/ 334352 w 1033465"/>
                  <a:gd name="connsiteY84" fmla="*/ 786499 h 838042"/>
                  <a:gd name="connsiteX85" fmla="*/ 338162 w 1033465"/>
                  <a:gd name="connsiteY85" fmla="*/ 790309 h 838042"/>
                  <a:gd name="connsiteX86" fmla="*/ 366737 w 1033465"/>
                  <a:gd name="connsiteY86" fmla="*/ 836029 h 838042"/>
                  <a:gd name="connsiteX87" fmla="*/ 389597 w 1033465"/>
                  <a:gd name="connsiteY87" fmla="*/ 837934 h 838042"/>
                  <a:gd name="connsiteX88" fmla="*/ 397407 w 1033465"/>
                  <a:gd name="connsiteY88" fmla="*/ 833530 h 838042"/>
                  <a:gd name="connsiteX89" fmla="*/ 402932 w 1033465"/>
                  <a:gd name="connsiteY89" fmla="*/ 784594 h 838042"/>
                  <a:gd name="connsiteX90" fmla="*/ 406742 w 1033465"/>
                  <a:gd name="connsiteY90" fmla="*/ 727444 h 838042"/>
                  <a:gd name="connsiteX91" fmla="*/ 423887 w 1033465"/>
                  <a:gd name="connsiteY91" fmla="*/ 672199 h 838042"/>
                  <a:gd name="connsiteX92" fmla="*/ 429602 w 1033465"/>
                  <a:gd name="connsiteY92" fmla="*/ 658864 h 838042"/>
                  <a:gd name="connsiteX93" fmla="*/ 444084 w 1033465"/>
                  <a:gd name="connsiteY93" fmla="*/ 626947 h 838042"/>
                  <a:gd name="connsiteX94" fmla="*/ 464289 w 1033465"/>
                  <a:gd name="connsiteY94" fmla="*/ 600072 h 838042"/>
                  <a:gd name="connsiteX95" fmla="*/ 523510 w 1033465"/>
                  <a:gd name="connsiteY95" fmla="*/ 565123 h 838042"/>
                  <a:gd name="connsiteX96" fmla="*/ 599348 w 1033465"/>
                  <a:gd name="connsiteY96" fmla="*/ 550915 h 838042"/>
                  <a:gd name="connsiteX97" fmla="*/ 707801 w 1033465"/>
                  <a:gd name="connsiteY97" fmla="*/ 612819 h 838042"/>
                  <a:gd name="connsiteX98" fmla="*/ 780122 w 1033465"/>
                  <a:gd name="connsiteY98" fmla="*/ 656959 h 838042"/>
                  <a:gd name="connsiteX99" fmla="*/ 804887 w 1033465"/>
                  <a:gd name="connsiteY99" fmla="*/ 632194 h 838042"/>
                  <a:gd name="connsiteX100" fmla="*/ 801077 w 1033465"/>
                  <a:gd name="connsiteY100" fmla="*/ 601714 h 838042"/>
                  <a:gd name="connsiteX101" fmla="*/ 762796 w 1033465"/>
                  <a:gd name="connsiteY101" fmla="*/ 562523 h 838042"/>
                  <a:gd name="connsiteX102" fmla="*/ 650582 w 1033465"/>
                  <a:gd name="connsiteY102" fmla="*/ 479794 h 838042"/>
                  <a:gd name="connsiteX103" fmla="*/ 646772 w 1033465"/>
                  <a:gd name="connsiteY103" fmla="*/ 462649 h 838042"/>
                  <a:gd name="connsiteX104" fmla="*/ 658202 w 1033465"/>
                  <a:gd name="connsiteY104" fmla="*/ 426454 h 838042"/>
                  <a:gd name="connsiteX105" fmla="*/ 726782 w 1033465"/>
                  <a:gd name="connsiteY105" fmla="*/ 405499 h 838042"/>
                  <a:gd name="connsiteX106" fmla="*/ 813738 w 1033465"/>
                  <a:gd name="connsiteY106" fmla="*/ 406906 h 838042"/>
                  <a:gd name="connsiteX107" fmla="*/ 906231 w 1033465"/>
                  <a:gd name="connsiteY107" fmla="*/ 417646 h 838042"/>
                  <a:gd name="connsiteX108" fmla="*/ 1002290 w 1033465"/>
                  <a:gd name="connsiteY108" fmla="*/ 426835 h 838042"/>
                  <a:gd name="connsiteX109" fmla="*/ 1032449 w 1033465"/>
                  <a:gd name="connsiteY109" fmla="*/ 402711 h 838042"/>
                  <a:gd name="connsiteX110" fmla="*/ 1020514 w 1033465"/>
                  <a:gd name="connsiteY110" fmla="*/ 377797 h 838042"/>
                  <a:gd name="connsiteX111" fmla="*/ 964889 w 1033465"/>
                  <a:gd name="connsiteY111" fmla="*/ 358029 h 838042"/>
                  <a:gd name="connsiteX112" fmla="*/ 827747 w 1033465"/>
                  <a:gd name="connsiteY112" fmla="*/ 357874 h 838042"/>
                  <a:gd name="connsiteX113" fmla="*/ 755811 w 1033465"/>
                  <a:gd name="connsiteY113" fmla="*/ 361702 h 838042"/>
                  <a:gd name="connsiteX114" fmla="*/ 671537 w 1033465"/>
                  <a:gd name="connsiteY114" fmla="*/ 369304 h 838042"/>
                  <a:gd name="connsiteX115" fmla="*/ 644867 w 1033465"/>
                  <a:gd name="connsiteY115" fmla="*/ 338824 h 838042"/>
                  <a:gd name="connsiteX116" fmla="*/ 676403 w 1033465"/>
                  <a:gd name="connsiteY116" fmla="*/ 304962 h 838042"/>
                  <a:gd name="connsiteX117" fmla="*/ 707732 w 1033465"/>
                  <a:gd name="connsiteY117" fmla="*/ 283579 h 838042"/>
                  <a:gd name="connsiteX118" fmla="*/ 743927 w 1033465"/>
                  <a:gd name="connsiteY118" fmla="*/ 251194 h 838042"/>
                  <a:gd name="connsiteX119" fmla="*/ 783019 w 1033465"/>
                  <a:gd name="connsiteY119" fmla="*/ 213846 h 838042"/>
                  <a:gd name="connsiteX120" fmla="*/ 746401 w 1033465"/>
                  <a:gd name="connsiteY120" fmla="*/ 201789 h 838042"/>
                  <a:gd name="connsiteX121" fmla="*/ 694397 w 1033465"/>
                  <a:gd name="connsiteY121" fmla="*/ 226429 h 838042"/>
                  <a:gd name="connsiteX122" fmla="*/ 656678 w 1033465"/>
                  <a:gd name="connsiteY122" fmla="*/ 257626 h 838042"/>
                  <a:gd name="connsiteX123" fmla="*/ 616001 w 1033465"/>
                  <a:gd name="connsiteY123" fmla="*/ 286712 h 838042"/>
                  <a:gd name="connsiteX124" fmla="*/ 564857 w 1033465"/>
                  <a:gd name="connsiteY124" fmla="*/ 287389 h 838042"/>
                  <a:gd name="connsiteX125" fmla="*/ 530567 w 1033465"/>
                  <a:gd name="connsiteY125" fmla="*/ 274054 h 838042"/>
                  <a:gd name="connsiteX126" fmla="*/ 507707 w 1033465"/>
                  <a:gd name="connsiteY126" fmla="*/ 235954 h 838042"/>
                  <a:gd name="connsiteX127" fmla="*/ 509612 w 1033465"/>
                  <a:gd name="connsiteY127" fmla="*/ 171184 h 838042"/>
                  <a:gd name="connsiteX128" fmla="*/ 508314 w 1033465"/>
                  <a:gd name="connsiteY128" fmla="*/ 73485 h 838042"/>
                  <a:gd name="connsiteX129" fmla="*/ 454116 w 1033465"/>
                  <a:gd name="connsiteY129" fmla="*/ 11248 h 838042"/>
                  <a:gd name="connsiteX130" fmla="*/ 442470 w 1033465"/>
                  <a:gd name="connsiteY130" fmla="*/ 75864 h 838042"/>
                  <a:gd name="connsiteX131" fmla="*/ 439226 w 1033465"/>
                  <a:gd name="connsiteY131" fmla="*/ 132660 h 838042"/>
                  <a:gd name="connsiteX132" fmla="*/ 436054 w 1033465"/>
                  <a:gd name="connsiteY132"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83857 w 1033465"/>
                  <a:gd name="connsiteY8" fmla="*/ 260719 h 838042"/>
                  <a:gd name="connsiteX9" fmla="*/ 159092 w 1033465"/>
                  <a:gd name="connsiteY9" fmla="*/ 239764 h 838042"/>
                  <a:gd name="connsiteX10" fmla="*/ 147662 w 1033465"/>
                  <a:gd name="connsiteY10" fmla="*/ 235954 h 838042"/>
                  <a:gd name="connsiteX11" fmla="*/ 141947 w 1033465"/>
                  <a:gd name="connsiteY11" fmla="*/ 232144 h 838042"/>
                  <a:gd name="connsiteX12" fmla="*/ 136232 w 1033465"/>
                  <a:gd name="connsiteY12" fmla="*/ 230239 h 838042"/>
                  <a:gd name="connsiteX13" fmla="*/ 119087 w 1033465"/>
                  <a:gd name="connsiteY13" fmla="*/ 226429 h 838042"/>
                  <a:gd name="connsiteX14" fmla="*/ 113372 w 1033465"/>
                  <a:gd name="connsiteY14" fmla="*/ 220714 h 838042"/>
                  <a:gd name="connsiteX15" fmla="*/ 103847 w 1033465"/>
                  <a:gd name="connsiteY15" fmla="*/ 203569 h 838042"/>
                  <a:gd name="connsiteX16" fmla="*/ 86702 w 1033465"/>
                  <a:gd name="connsiteY16" fmla="*/ 195949 h 838042"/>
                  <a:gd name="connsiteX17" fmla="*/ 80987 w 1033465"/>
                  <a:gd name="connsiteY17" fmla="*/ 194044 h 838042"/>
                  <a:gd name="connsiteX18" fmla="*/ 61937 w 1033465"/>
                  <a:gd name="connsiteY18" fmla="*/ 197854 h 838042"/>
                  <a:gd name="connsiteX19" fmla="*/ 56222 w 1033465"/>
                  <a:gd name="connsiteY19" fmla="*/ 201664 h 838042"/>
                  <a:gd name="connsiteX20" fmla="*/ 52412 w 1033465"/>
                  <a:gd name="connsiteY20" fmla="*/ 207379 h 838042"/>
                  <a:gd name="connsiteX21" fmla="*/ 48602 w 1033465"/>
                  <a:gd name="connsiteY21" fmla="*/ 218809 h 838042"/>
                  <a:gd name="connsiteX22" fmla="*/ 52412 w 1033465"/>
                  <a:gd name="connsiteY22" fmla="*/ 256909 h 838042"/>
                  <a:gd name="connsiteX23" fmla="*/ 56222 w 1033465"/>
                  <a:gd name="connsiteY23" fmla="*/ 262624 h 838042"/>
                  <a:gd name="connsiteX24" fmla="*/ 61937 w 1033465"/>
                  <a:gd name="connsiteY24" fmla="*/ 266434 h 838042"/>
                  <a:gd name="connsiteX25" fmla="*/ 65747 w 1033465"/>
                  <a:gd name="connsiteY25" fmla="*/ 272149 h 838042"/>
                  <a:gd name="connsiteX26" fmla="*/ 82892 w 1033465"/>
                  <a:gd name="connsiteY26" fmla="*/ 281674 h 838042"/>
                  <a:gd name="connsiteX27" fmla="*/ 105752 w 1033465"/>
                  <a:gd name="connsiteY27" fmla="*/ 283579 h 838042"/>
                  <a:gd name="connsiteX28" fmla="*/ 126707 w 1033465"/>
                  <a:gd name="connsiteY28" fmla="*/ 289294 h 838042"/>
                  <a:gd name="connsiteX29" fmla="*/ 132422 w 1033465"/>
                  <a:gd name="connsiteY29" fmla="*/ 291199 h 838042"/>
                  <a:gd name="connsiteX30" fmla="*/ 138137 w 1033465"/>
                  <a:gd name="connsiteY30" fmla="*/ 296914 h 838042"/>
                  <a:gd name="connsiteX31" fmla="*/ 145757 w 1033465"/>
                  <a:gd name="connsiteY31" fmla="*/ 298819 h 838042"/>
                  <a:gd name="connsiteX32" fmla="*/ 168617 w 1033465"/>
                  <a:gd name="connsiteY32" fmla="*/ 302629 h 838042"/>
                  <a:gd name="connsiteX33" fmla="*/ 193382 w 1033465"/>
                  <a:gd name="connsiteY33" fmla="*/ 308344 h 838042"/>
                  <a:gd name="connsiteX34" fmla="*/ 210527 w 1033465"/>
                  <a:gd name="connsiteY34" fmla="*/ 314059 h 838042"/>
                  <a:gd name="connsiteX35" fmla="*/ 216242 w 1033465"/>
                  <a:gd name="connsiteY35" fmla="*/ 315964 h 838042"/>
                  <a:gd name="connsiteX36" fmla="*/ 231482 w 1033465"/>
                  <a:gd name="connsiteY36" fmla="*/ 319774 h 838042"/>
                  <a:gd name="connsiteX37" fmla="*/ 250532 w 1033465"/>
                  <a:gd name="connsiteY37" fmla="*/ 325489 h 838042"/>
                  <a:gd name="connsiteX38" fmla="*/ 256247 w 1033465"/>
                  <a:gd name="connsiteY38" fmla="*/ 329299 h 838042"/>
                  <a:gd name="connsiteX39" fmla="*/ 269582 w 1033465"/>
                  <a:gd name="connsiteY39" fmla="*/ 344539 h 838042"/>
                  <a:gd name="connsiteX40" fmla="*/ 275297 w 1033465"/>
                  <a:gd name="connsiteY40" fmla="*/ 363589 h 838042"/>
                  <a:gd name="connsiteX41" fmla="*/ 277202 w 1033465"/>
                  <a:gd name="connsiteY41" fmla="*/ 369304 h 838042"/>
                  <a:gd name="connsiteX42" fmla="*/ 279107 w 1033465"/>
                  <a:gd name="connsiteY42" fmla="*/ 375019 h 838042"/>
                  <a:gd name="connsiteX43" fmla="*/ 281012 w 1033465"/>
                  <a:gd name="connsiteY43" fmla="*/ 399784 h 838042"/>
                  <a:gd name="connsiteX44" fmla="*/ 282917 w 1033465"/>
                  <a:gd name="connsiteY44" fmla="*/ 405499 h 838042"/>
                  <a:gd name="connsiteX45" fmla="*/ 281012 w 1033465"/>
                  <a:gd name="connsiteY45" fmla="*/ 424549 h 838042"/>
                  <a:gd name="connsiteX46" fmla="*/ 279107 w 1033465"/>
                  <a:gd name="connsiteY46" fmla="*/ 434074 h 838042"/>
                  <a:gd name="connsiteX47" fmla="*/ 265772 w 1033465"/>
                  <a:gd name="connsiteY47" fmla="*/ 447409 h 838042"/>
                  <a:gd name="connsiteX48" fmla="*/ 254342 w 1033465"/>
                  <a:gd name="connsiteY48" fmla="*/ 455029 h 838042"/>
                  <a:gd name="connsiteX49" fmla="*/ 242912 w 1033465"/>
                  <a:gd name="connsiteY49" fmla="*/ 458839 h 838042"/>
                  <a:gd name="connsiteX50" fmla="*/ 128612 w 1033465"/>
                  <a:gd name="connsiteY50" fmla="*/ 458839 h 838042"/>
                  <a:gd name="connsiteX51" fmla="*/ 122897 w 1033465"/>
                  <a:gd name="connsiteY51" fmla="*/ 460744 h 838042"/>
                  <a:gd name="connsiteX52" fmla="*/ 107657 w 1033465"/>
                  <a:gd name="connsiteY52" fmla="*/ 462649 h 838042"/>
                  <a:gd name="connsiteX53" fmla="*/ 90512 w 1033465"/>
                  <a:gd name="connsiteY53" fmla="*/ 468364 h 838042"/>
                  <a:gd name="connsiteX54" fmla="*/ 84797 w 1033465"/>
                  <a:gd name="connsiteY54" fmla="*/ 470269 h 838042"/>
                  <a:gd name="connsiteX55" fmla="*/ 79082 w 1033465"/>
                  <a:gd name="connsiteY55" fmla="*/ 474079 h 838042"/>
                  <a:gd name="connsiteX56" fmla="*/ 67652 w 1033465"/>
                  <a:gd name="connsiteY56" fmla="*/ 475984 h 838042"/>
                  <a:gd name="connsiteX57" fmla="*/ 29552 w 1033465"/>
                  <a:gd name="connsiteY57" fmla="*/ 477889 h 838042"/>
                  <a:gd name="connsiteX58" fmla="*/ 18122 w 1033465"/>
                  <a:gd name="connsiteY58" fmla="*/ 483604 h 838042"/>
                  <a:gd name="connsiteX59" fmla="*/ 8597 w 1033465"/>
                  <a:gd name="connsiteY59" fmla="*/ 493129 h 838042"/>
                  <a:gd name="connsiteX60" fmla="*/ 6692 w 1033465"/>
                  <a:gd name="connsiteY60" fmla="*/ 498844 h 838042"/>
                  <a:gd name="connsiteX61" fmla="*/ 2882 w 1033465"/>
                  <a:gd name="connsiteY61" fmla="*/ 504559 h 838042"/>
                  <a:gd name="connsiteX62" fmla="*/ 14312 w 1033465"/>
                  <a:gd name="connsiteY62" fmla="*/ 540754 h 838042"/>
                  <a:gd name="connsiteX63" fmla="*/ 147662 w 1033465"/>
                  <a:gd name="connsiteY63" fmla="*/ 540754 h 838042"/>
                  <a:gd name="connsiteX64" fmla="*/ 155282 w 1033465"/>
                  <a:gd name="connsiteY64" fmla="*/ 538849 h 838042"/>
                  <a:gd name="connsiteX65" fmla="*/ 305777 w 1033465"/>
                  <a:gd name="connsiteY65" fmla="*/ 533134 h 838042"/>
                  <a:gd name="connsiteX66" fmla="*/ 321017 w 1033465"/>
                  <a:gd name="connsiteY66" fmla="*/ 540754 h 838042"/>
                  <a:gd name="connsiteX67" fmla="*/ 332447 w 1033465"/>
                  <a:gd name="connsiteY67" fmla="*/ 546469 h 838042"/>
                  <a:gd name="connsiteX68" fmla="*/ 336257 w 1033465"/>
                  <a:gd name="connsiteY68" fmla="*/ 552184 h 838042"/>
                  <a:gd name="connsiteX69" fmla="*/ 341972 w 1033465"/>
                  <a:gd name="connsiteY69" fmla="*/ 554089 h 838042"/>
                  <a:gd name="connsiteX70" fmla="*/ 353402 w 1033465"/>
                  <a:gd name="connsiteY70" fmla="*/ 561709 h 838042"/>
                  <a:gd name="connsiteX71" fmla="*/ 359117 w 1033465"/>
                  <a:gd name="connsiteY71" fmla="*/ 565519 h 838042"/>
                  <a:gd name="connsiteX72" fmla="*/ 362927 w 1033465"/>
                  <a:gd name="connsiteY72" fmla="*/ 571234 h 838042"/>
                  <a:gd name="connsiteX73" fmla="*/ 368642 w 1033465"/>
                  <a:gd name="connsiteY73" fmla="*/ 582664 h 838042"/>
                  <a:gd name="connsiteX74" fmla="*/ 364832 w 1033465"/>
                  <a:gd name="connsiteY74" fmla="*/ 609334 h 838042"/>
                  <a:gd name="connsiteX75" fmla="*/ 361022 w 1033465"/>
                  <a:gd name="connsiteY75" fmla="*/ 615049 h 838042"/>
                  <a:gd name="connsiteX76" fmla="*/ 359117 w 1033465"/>
                  <a:gd name="connsiteY76" fmla="*/ 620764 h 838042"/>
                  <a:gd name="connsiteX77" fmla="*/ 355307 w 1033465"/>
                  <a:gd name="connsiteY77" fmla="*/ 626479 h 838042"/>
                  <a:gd name="connsiteX78" fmla="*/ 353402 w 1033465"/>
                  <a:gd name="connsiteY78" fmla="*/ 632194 h 838042"/>
                  <a:gd name="connsiteX79" fmla="*/ 349592 w 1033465"/>
                  <a:gd name="connsiteY79" fmla="*/ 637909 h 838042"/>
                  <a:gd name="connsiteX80" fmla="*/ 332447 w 1033465"/>
                  <a:gd name="connsiteY80" fmla="*/ 704584 h 838042"/>
                  <a:gd name="connsiteX81" fmla="*/ 330542 w 1033465"/>
                  <a:gd name="connsiteY81" fmla="*/ 756019 h 838042"/>
                  <a:gd name="connsiteX82" fmla="*/ 332447 w 1033465"/>
                  <a:gd name="connsiteY82" fmla="*/ 780784 h 838042"/>
                  <a:gd name="connsiteX83" fmla="*/ 334352 w 1033465"/>
                  <a:gd name="connsiteY83" fmla="*/ 786499 h 838042"/>
                  <a:gd name="connsiteX84" fmla="*/ 338162 w 1033465"/>
                  <a:gd name="connsiteY84" fmla="*/ 790309 h 838042"/>
                  <a:gd name="connsiteX85" fmla="*/ 366737 w 1033465"/>
                  <a:gd name="connsiteY85" fmla="*/ 836029 h 838042"/>
                  <a:gd name="connsiteX86" fmla="*/ 389597 w 1033465"/>
                  <a:gd name="connsiteY86" fmla="*/ 837934 h 838042"/>
                  <a:gd name="connsiteX87" fmla="*/ 397407 w 1033465"/>
                  <a:gd name="connsiteY87" fmla="*/ 833530 h 838042"/>
                  <a:gd name="connsiteX88" fmla="*/ 402932 w 1033465"/>
                  <a:gd name="connsiteY88" fmla="*/ 784594 h 838042"/>
                  <a:gd name="connsiteX89" fmla="*/ 406742 w 1033465"/>
                  <a:gd name="connsiteY89" fmla="*/ 727444 h 838042"/>
                  <a:gd name="connsiteX90" fmla="*/ 423887 w 1033465"/>
                  <a:gd name="connsiteY90" fmla="*/ 672199 h 838042"/>
                  <a:gd name="connsiteX91" fmla="*/ 429602 w 1033465"/>
                  <a:gd name="connsiteY91" fmla="*/ 658864 h 838042"/>
                  <a:gd name="connsiteX92" fmla="*/ 444084 w 1033465"/>
                  <a:gd name="connsiteY92" fmla="*/ 626947 h 838042"/>
                  <a:gd name="connsiteX93" fmla="*/ 464289 w 1033465"/>
                  <a:gd name="connsiteY93" fmla="*/ 600072 h 838042"/>
                  <a:gd name="connsiteX94" fmla="*/ 523510 w 1033465"/>
                  <a:gd name="connsiteY94" fmla="*/ 565123 h 838042"/>
                  <a:gd name="connsiteX95" fmla="*/ 599348 w 1033465"/>
                  <a:gd name="connsiteY95" fmla="*/ 550915 h 838042"/>
                  <a:gd name="connsiteX96" fmla="*/ 707801 w 1033465"/>
                  <a:gd name="connsiteY96" fmla="*/ 612819 h 838042"/>
                  <a:gd name="connsiteX97" fmla="*/ 780122 w 1033465"/>
                  <a:gd name="connsiteY97" fmla="*/ 656959 h 838042"/>
                  <a:gd name="connsiteX98" fmla="*/ 804887 w 1033465"/>
                  <a:gd name="connsiteY98" fmla="*/ 632194 h 838042"/>
                  <a:gd name="connsiteX99" fmla="*/ 801077 w 1033465"/>
                  <a:gd name="connsiteY99" fmla="*/ 601714 h 838042"/>
                  <a:gd name="connsiteX100" fmla="*/ 762796 w 1033465"/>
                  <a:gd name="connsiteY100" fmla="*/ 562523 h 838042"/>
                  <a:gd name="connsiteX101" fmla="*/ 650582 w 1033465"/>
                  <a:gd name="connsiteY101" fmla="*/ 479794 h 838042"/>
                  <a:gd name="connsiteX102" fmla="*/ 646772 w 1033465"/>
                  <a:gd name="connsiteY102" fmla="*/ 462649 h 838042"/>
                  <a:gd name="connsiteX103" fmla="*/ 658202 w 1033465"/>
                  <a:gd name="connsiteY103" fmla="*/ 426454 h 838042"/>
                  <a:gd name="connsiteX104" fmla="*/ 726782 w 1033465"/>
                  <a:gd name="connsiteY104" fmla="*/ 405499 h 838042"/>
                  <a:gd name="connsiteX105" fmla="*/ 813738 w 1033465"/>
                  <a:gd name="connsiteY105" fmla="*/ 406906 h 838042"/>
                  <a:gd name="connsiteX106" fmla="*/ 906231 w 1033465"/>
                  <a:gd name="connsiteY106" fmla="*/ 417646 h 838042"/>
                  <a:gd name="connsiteX107" fmla="*/ 1002290 w 1033465"/>
                  <a:gd name="connsiteY107" fmla="*/ 426835 h 838042"/>
                  <a:gd name="connsiteX108" fmla="*/ 1032449 w 1033465"/>
                  <a:gd name="connsiteY108" fmla="*/ 402711 h 838042"/>
                  <a:gd name="connsiteX109" fmla="*/ 1020514 w 1033465"/>
                  <a:gd name="connsiteY109" fmla="*/ 377797 h 838042"/>
                  <a:gd name="connsiteX110" fmla="*/ 964889 w 1033465"/>
                  <a:gd name="connsiteY110" fmla="*/ 358029 h 838042"/>
                  <a:gd name="connsiteX111" fmla="*/ 827747 w 1033465"/>
                  <a:gd name="connsiteY111" fmla="*/ 357874 h 838042"/>
                  <a:gd name="connsiteX112" fmla="*/ 755811 w 1033465"/>
                  <a:gd name="connsiteY112" fmla="*/ 361702 h 838042"/>
                  <a:gd name="connsiteX113" fmla="*/ 671537 w 1033465"/>
                  <a:gd name="connsiteY113" fmla="*/ 369304 h 838042"/>
                  <a:gd name="connsiteX114" fmla="*/ 644867 w 1033465"/>
                  <a:gd name="connsiteY114" fmla="*/ 338824 h 838042"/>
                  <a:gd name="connsiteX115" fmla="*/ 676403 w 1033465"/>
                  <a:gd name="connsiteY115" fmla="*/ 304962 h 838042"/>
                  <a:gd name="connsiteX116" fmla="*/ 707732 w 1033465"/>
                  <a:gd name="connsiteY116" fmla="*/ 283579 h 838042"/>
                  <a:gd name="connsiteX117" fmla="*/ 743927 w 1033465"/>
                  <a:gd name="connsiteY117" fmla="*/ 251194 h 838042"/>
                  <a:gd name="connsiteX118" fmla="*/ 783019 w 1033465"/>
                  <a:gd name="connsiteY118" fmla="*/ 213846 h 838042"/>
                  <a:gd name="connsiteX119" fmla="*/ 746401 w 1033465"/>
                  <a:gd name="connsiteY119" fmla="*/ 201789 h 838042"/>
                  <a:gd name="connsiteX120" fmla="*/ 694397 w 1033465"/>
                  <a:gd name="connsiteY120" fmla="*/ 226429 h 838042"/>
                  <a:gd name="connsiteX121" fmla="*/ 656678 w 1033465"/>
                  <a:gd name="connsiteY121" fmla="*/ 257626 h 838042"/>
                  <a:gd name="connsiteX122" fmla="*/ 616001 w 1033465"/>
                  <a:gd name="connsiteY122" fmla="*/ 286712 h 838042"/>
                  <a:gd name="connsiteX123" fmla="*/ 564857 w 1033465"/>
                  <a:gd name="connsiteY123" fmla="*/ 287389 h 838042"/>
                  <a:gd name="connsiteX124" fmla="*/ 530567 w 1033465"/>
                  <a:gd name="connsiteY124" fmla="*/ 274054 h 838042"/>
                  <a:gd name="connsiteX125" fmla="*/ 507707 w 1033465"/>
                  <a:gd name="connsiteY125" fmla="*/ 235954 h 838042"/>
                  <a:gd name="connsiteX126" fmla="*/ 509612 w 1033465"/>
                  <a:gd name="connsiteY126" fmla="*/ 171184 h 838042"/>
                  <a:gd name="connsiteX127" fmla="*/ 508314 w 1033465"/>
                  <a:gd name="connsiteY127" fmla="*/ 73485 h 838042"/>
                  <a:gd name="connsiteX128" fmla="*/ 454116 w 1033465"/>
                  <a:gd name="connsiteY128" fmla="*/ 11248 h 838042"/>
                  <a:gd name="connsiteX129" fmla="*/ 442470 w 1033465"/>
                  <a:gd name="connsiteY129" fmla="*/ 75864 h 838042"/>
                  <a:gd name="connsiteX130" fmla="*/ 439226 w 1033465"/>
                  <a:gd name="connsiteY130" fmla="*/ 132660 h 838042"/>
                  <a:gd name="connsiteX131" fmla="*/ 436054 w 1033465"/>
                  <a:gd name="connsiteY131"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47662 w 1033465"/>
                  <a:gd name="connsiteY9" fmla="*/ 235954 h 838042"/>
                  <a:gd name="connsiteX10" fmla="*/ 141947 w 1033465"/>
                  <a:gd name="connsiteY10" fmla="*/ 232144 h 838042"/>
                  <a:gd name="connsiteX11" fmla="*/ 136232 w 1033465"/>
                  <a:gd name="connsiteY11" fmla="*/ 230239 h 838042"/>
                  <a:gd name="connsiteX12" fmla="*/ 119087 w 1033465"/>
                  <a:gd name="connsiteY12" fmla="*/ 226429 h 838042"/>
                  <a:gd name="connsiteX13" fmla="*/ 113372 w 1033465"/>
                  <a:gd name="connsiteY13" fmla="*/ 220714 h 838042"/>
                  <a:gd name="connsiteX14" fmla="*/ 103847 w 1033465"/>
                  <a:gd name="connsiteY14" fmla="*/ 203569 h 838042"/>
                  <a:gd name="connsiteX15" fmla="*/ 86702 w 1033465"/>
                  <a:gd name="connsiteY15" fmla="*/ 195949 h 838042"/>
                  <a:gd name="connsiteX16" fmla="*/ 80987 w 1033465"/>
                  <a:gd name="connsiteY16" fmla="*/ 194044 h 838042"/>
                  <a:gd name="connsiteX17" fmla="*/ 61937 w 1033465"/>
                  <a:gd name="connsiteY17" fmla="*/ 197854 h 838042"/>
                  <a:gd name="connsiteX18" fmla="*/ 56222 w 1033465"/>
                  <a:gd name="connsiteY18" fmla="*/ 201664 h 838042"/>
                  <a:gd name="connsiteX19" fmla="*/ 52412 w 1033465"/>
                  <a:gd name="connsiteY19" fmla="*/ 207379 h 838042"/>
                  <a:gd name="connsiteX20" fmla="*/ 48602 w 1033465"/>
                  <a:gd name="connsiteY20" fmla="*/ 218809 h 838042"/>
                  <a:gd name="connsiteX21" fmla="*/ 52412 w 1033465"/>
                  <a:gd name="connsiteY21" fmla="*/ 256909 h 838042"/>
                  <a:gd name="connsiteX22" fmla="*/ 56222 w 1033465"/>
                  <a:gd name="connsiteY22" fmla="*/ 262624 h 838042"/>
                  <a:gd name="connsiteX23" fmla="*/ 61937 w 1033465"/>
                  <a:gd name="connsiteY23" fmla="*/ 266434 h 838042"/>
                  <a:gd name="connsiteX24" fmla="*/ 65747 w 1033465"/>
                  <a:gd name="connsiteY24" fmla="*/ 272149 h 838042"/>
                  <a:gd name="connsiteX25" fmla="*/ 82892 w 1033465"/>
                  <a:gd name="connsiteY25" fmla="*/ 281674 h 838042"/>
                  <a:gd name="connsiteX26" fmla="*/ 105752 w 1033465"/>
                  <a:gd name="connsiteY26" fmla="*/ 283579 h 838042"/>
                  <a:gd name="connsiteX27" fmla="*/ 126707 w 1033465"/>
                  <a:gd name="connsiteY27" fmla="*/ 289294 h 838042"/>
                  <a:gd name="connsiteX28" fmla="*/ 132422 w 1033465"/>
                  <a:gd name="connsiteY28" fmla="*/ 291199 h 838042"/>
                  <a:gd name="connsiteX29" fmla="*/ 138137 w 1033465"/>
                  <a:gd name="connsiteY29" fmla="*/ 296914 h 838042"/>
                  <a:gd name="connsiteX30" fmla="*/ 145757 w 1033465"/>
                  <a:gd name="connsiteY30" fmla="*/ 298819 h 838042"/>
                  <a:gd name="connsiteX31" fmla="*/ 168617 w 1033465"/>
                  <a:gd name="connsiteY31" fmla="*/ 302629 h 838042"/>
                  <a:gd name="connsiteX32" fmla="*/ 193382 w 1033465"/>
                  <a:gd name="connsiteY32" fmla="*/ 308344 h 838042"/>
                  <a:gd name="connsiteX33" fmla="*/ 210527 w 1033465"/>
                  <a:gd name="connsiteY33" fmla="*/ 314059 h 838042"/>
                  <a:gd name="connsiteX34" fmla="*/ 216242 w 1033465"/>
                  <a:gd name="connsiteY34" fmla="*/ 315964 h 838042"/>
                  <a:gd name="connsiteX35" fmla="*/ 231482 w 1033465"/>
                  <a:gd name="connsiteY35" fmla="*/ 319774 h 838042"/>
                  <a:gd name="connsiteX36" fmla="*/ 250532 w 1033465"/>
                  <a:gd name="connsiteY36" fmla="*/ 325489 h 838042"/>
                  <a:gd name="connsiteX37" fmla="*/ 256247 w 1033465"/>
                  <a:gd name="connsiteY37" fmla="*/ 329299 h 838042"/>
                  <a:gd name="connsiteX38" fmla="*/ 269582 w 1033465"/>
                  <a:gd name="connsiteY38" fmla="*/ 344539 h 838042"/>
                  <a:gd name="connsiteX39" fmla="*/ 275297 w 1033465"/>
                  <a:gd name="connsiteY39" fmla="*/ 363589 h 838042"/>
                  <a:gd name="connsiteX40" fmla="*/ 277202 w 1033465"/>
                  <a:gd name="connsiteY40" fmla="*/ 369304 h 838042"/>
                  <a:gd name="connsiteX41" fmla="*/ 279107 w 1033465"/>
                  <a:gd name="connsiteY41" fmla="*/ 375019 h 838042"/>
                  <a:gd name="connsiteX42" fmla="*/ 281012 w 1033465"/>
                  <a:gd name="connsiteY42" fmla="*/ 399784 h 838042"/>
                  <a:gd name="connsiteX43" fmla="*/ 282917 w 1033465"/>
                  <a:gd name="connsiteY43" fmla="*/ 405499 h 838042"/>
                  <a:gd name="connsiteX44" fmla="*/ 281012 w 1033465"/>
                  <a:gd name="connsiteY44" fmla="*/ 424549 h 838042"/>
                  <a:gd name="connsiteX45" fmla="*/ 279107 w 1033465"/>
                  <a:gd name="connsiteY45" fmla="*/ 434074 h 838042"/>
                  <a:gd name="connsiteX46" fmla="*/ 265772 w 1033465"/>
                  <a:gd name="connsiteY46" fmla="*/ 447409 h 838042"/>
                  <a:gd name="connsiteX47" fmla="*/ 254342 w 1033465"/>
                  <a:gd name="connsiteY47" fmla="*/ 455029 h 838042"/>
                  <a:gd name="connsiteX48" fmla="*/ 242912 w 1033465"/>
                  <a:gd name="connsiteY48" fmla="*/ 458839 h 838042"/>
                  <a:gd name="connsiteX49" fmla="*/ 128612 w 1033465"/>
                  <a:gd name="connsiteY49" fmla="*/ 458839 h 838042"/>
                  <a:gd name="connsiteX50" fmla="*/ 122897 w 1033465"/>
                  <a:gd name="connsiteY50" fmla="*/ 460744 h 838042"/>
                  <a:gd name="connsiteX51" fmla="*/ 107657 w 1033465"/>
                  <a:gd name="connsiteY51" fmla="*/ 462649 h 838042"/>
                  <a:gd name="connsiteX52" fmla="*/ 90512 w 1033465"/>
                  <a:gd name="connsiteY52" fmla="*/ 468364 h 838042"/>
                  <a:gd name="connsiteX53" fmla="*/ 84797 w 1033465"/>
                  <a:gd name="connsiteY53" fmla="*/ 470269 h 838042"/>
                  <a:gd name="connsiteX54" fmla="*/ 79082 w 1033465"/>
                  <a:gd name="connsiteY54" fmla="*/ 474079 h 838042"/>
                  <a:gd name="connsiteX55" fmla="*/ 67652 w 1033465"/>
                  <a:gd name="connsiteY55" fmla="*/ 475984 h 838042"/>
                  <a:gd name="connsiteX56" fmla="*/ 29552 w 1033465"/>
                  <a:gd name="connsiteY56" fmla="*/ 477889 h 838042"/>
                  <a:gd name="connsiteX57" fmla="*/ 18122 w 1033465"/>
                  <a:gd name="connsiteY57" fmla="*/ 483604 h 838042"/>
                  <a:gd name="connsiteX58" fmla="*/ 8597 w 1033465"/>
                  <a:gd name="connsiteY58" fmla="*/ 493129 h 838042"/>
                  <a:gd name="connsiteX59" fmla="*/ 6692 w 1033465"/>
                  <a:gd name="connsiteY59" fmla="*/ 498844 h 838042"/>
                  <a:gd name="connsiteX60" fmla="*/ 2882 w 1033465"/>
                  <a:gd name="connsiteY60" fmla="*/ 504559 h 838042"/>
                  <a:gd name="connsiteX61" fmla="*/ 14312 w 1033465"/>
                  <a:gd name="connsiteY61" fmla="*/ 540754 h 838042"/>
                  <a:gd name="connsiteX62" fmla="*/ 147662 w 1033465"/>
                  <a:gd name="connsiteY62" fmla="*/ 540754 h 838042"/>
                  <a:gd name="connsiteX63" fmla="*/ 155282 w 1033465"/>
                  <a:gd name="connsiteY63" fmla="*/ 538849 h 838042"/>
                  <a:gd name="connsiteX64" fmla="*/ 305777 w 1033465"/>
                  <a:gd name="connsiteY64" fmla="*/ 533134 h 838042"/>
                  <a:gd name="connsiteX65" fmla="*/ 321017 w 1033465"/>
                  <a:gd name="connsiteY65" fmla="*/ 540754 h 838042"/>
                  <a:gd name="connsiteX66" fmla="*/ 332447 w 1033465"/>
                  <a:gd name="connsiteY66" fmla="*/ 546469 h 838042"/>
                  <a:gd name="connsiteX67" fmla="*/ 336257 w 1033465"/>
                  <a:gd name="connsiteY67" fmla="*/ 552184 h 838042"/>
                  <a:gd name="connsiteX68" fmla="*/ 341972 w 1033465"/>
                  <a:gd name="connsiteY68" fmla="*/ 554089 h 838042"/>
                  <a:gd name="connsiteX69" fmla="*/ 353402 w 1033465"/>
                  <a:gd name="connsiteY69" fmla="*/ 561709 h 838042"/>
                  <a:gd name="connsiteX70" fmla="*/ 359117 w 1033465"/>
                  <a:gd name="connsiteY70" fmla="*/ 565519 h 838042"/>
                  <a:gd name="connsiteX71" fmla="*/ 362927 w 1033465"/>
                  <a:gd name="connsiteY71" fmla="*/ 571234 h 838042"/>
                  <a:gd name="connsiteX72" fmla="*/ 368642 w 1033465"/>
                  <a:gd name="connsiteY72" fmla="*/ 582664 h 838042"/>
                  <a:gd name="connsiteX73" fmla="*/ 364832 w 1033465"/>
                  <a:gd name="connsiteY73" fmla="*/ 609334 h 838042"/>
                  <a:gd name="connsiteX74" fmla="*/ 361022 w 1033465"/>
                  <a:gd name="connsiteY74" fmla="*/ 615049 h 838042"/>
                  <a:gd name="connsiteX75" fmla="*/ 359117 w 1033465"/>
                  <a:gd name="connsiteY75" fmla="*/ 620764 h 838042"/>
                  <a:gd name="connsiteX76" fmla="*/ 355307 w 1033465"/>
                  <a:gd name="connsiteY76" fmla="*/ 626479 h 838042"/>
                  <a:gd name="connsiteX77" fmla="*/ 353402 w 1033465"/>
                  <a:gd name="connsiteY77" fmla="*/ 632194 h 838042"/>
                  <a:gd name="connsiteX78" fmla="*/ 349592 w 1033465"/>
                  <a:gd name="connsiteY78" fmla="*/ 637909 h 838042"/>
                  <a:gd name="connsiteX79" fmla="*/ 332447 w 1033465"/>
                  <a:gd name="connsiteY79" fmla="*/ 704584 h 838042"/>
                  <a:gd name="connsiteX80" fmla="*/ 330542 w 1033465"/>
                  <a:gd name="connsiteY80" fmla="*/ 756019 h 838042"/>
                  <a:gd name="connsiteX81" fmla="*/ 332447 w 1033465"/>
                  <a:gd name="connsiteY81" fmla="*/ 780784 h 838042"/>
                  <a:gd name="connsiteX82" fmla="*/ 334352 w 1033465"/>
                  <a:gd name="connsiteY82" fmla="*/ 786499 h 838042"/>
                  <a:gd name="connsiteX83" fmla="*/ 338162 w 1033465"/>
                  <a:gd name="connsiteY83" fmla="*/ 790309 h 838042"/>
                  <a:gd name="connsiteX84" fmla="*/ 366737 w 1033465"/>
                  <a:gd name="connsiteY84" fmla="*/ 836029 h 838042"/>
                  <a:gd name="connsiteX85" fmla="*/ 389597 w 1033465"/>
                  <a:gd name="connsiteY85" fmla="*/ 837934 h 838042"/>
                  <a:gd name="connsiteX86" fmla="*/ 397407 w 1033465"/>
                  <a:gd name="connsiteY86" fmla="*/ 833530 h 838042"/>
                  <a:gd name="connsiteX87" fmla="*/ 402932 w 1033465"/>
                  <a:gd name="connsiteY87" fmla="*/ 784594 h 838042"/>
                  <a:gd name="connsiteX88" fmla="*/ 406742 w 1033465"/>
                  <a:gd name="connsiteY88" fmla="*/ 727444 h 838042"/>
                  <a:gd name="connsiteX89" fmla="*/ 423887 w 1033465"/>
                  <a:gd name="connsiteY89" fmla="*/ 672199 h 838042"/>
                  <a:gd name="connsiteX90" fmla="*/ 429602 w 1033465"/>
                  <a:gd name="connsiteY90" fmla="*/ 658864 h 838042"/>
                  <a:gd name="connsiteX91" fmla="*/ 444084 w 1033465"/>
                  <a:gd name="connsiteY91" fmla="*/ 626947 h 838042"/>
                  <a:gd name="connsiteX92" fmla="*/ 464289 w 1033465"/>
                  <a:gd name="connsiteY92" fmla="*/ 600072 h 838042"/>
                  <a:gd name="connsiteX93" fmla="*/ 523510 w 1033465"/>
                  <a:gd name="connsiteY93" fmla="*/ 565123 h 838042"/>
                  <a:gd name="connsiteX94" fmla="*/ 599348 w 1033465"/>
                  <a:gd name="connsiteY94" fmla="*/ 550915 h 838042"/>
                  <a:gd name="connsiteX95" fmla="*/ 707801 w 1033465"/>
                  <a:gd name="connsiteY95" fmla="*/ 612819 h 838042"/>
                  <a:gd name="connsiteX96" fmla="*/ 780122 w 1033465"/>
                  <a:gd name="connsiteY96" fmla="*/ 656959 h 838042"/>
                  <a:gd name="connsiteX97" fmla="*/ 804887 w 1033465"/>
                  <a:gd name="connsiteY97" fmla="*/ 632194 h 838042"/>
                  <a:gd name="connsiteX98" fmla="*/ 801077 w 1033465"/>
                  <a:gd name="connsiteY98" fmla="*/ 601714 h 838042"/>
                  <a:gd name="connsiteX99" fmla="*/ 762796 w 1033465"/>
                  <a:gd name="connsiteY99" fmla="*/ 562523 h 838042"/>
                  <a:gd name="connsiteX100" fmla="*/ 650582 w 1033465"/>
                  <a:gd name="connsiteY100" fmla="*/ 479794 h 838042"/>
                  <a:gd name="connsiteX101" fmla="*/ 646772 w 1033465"/>
                  <a:gd name="connsiteY101" fmla="*/ 462649 h 838042"/>
                  <a:gd name="connsiteX102" fmla="*/ 658202 w 1033465"/>
                  <a:gd name="connsiteY102" fmla="*/ 426454 h 838042"/>
                  <a:gd name="connsiteX103" fmla="*/ 726782 w 1033465"/>
                  <a:gd name="connsiteY103" fmla="*/ 405499 h 838042"/>
                  <a:gd name="connsiteX104" fmla="*/ 813738 w 1033465"/>
                  <a:gd name="connsiteY104" fmla="*/ 406906 h 838042"/>
                  <a:gd name="connsiteX105" fmla="*/ 906231 w 1033465"/>
                  <a:gd name="connsiteY105" fmla="*/ 417646 h 838042"/>
                  <a:gd name="connsiteX106" fmla="*/ 1002290 w 1033465"/>
                  <a:gd name="connsiteY106" fmla="*/ 426835 h 838042"/>
                  <a:gd name="connsiteX107" fmla="*/ 1032449 w 1033465"/>
                  <a:gd name="connsiteY107" fmla="*/ 402711 h 838042"/>
                  <a:gd name="connsiteX108" fmla="*/ 1020514 w 1033465"/>
                  <a:gd name="connsiteY108" fmla="*/ 377797 h 838042"/>
                  <a:gd name="connsiteX109" fmla="*/ 964889 w 1033465"/>
                  <a:gd name="connsiteY109" fmla="*/ 358029 h 838042"/>
                  <a:gd name="connsiteX110" fmla="*/ 827747 w 1033465"/>
                  <a:gd name="connsiteY110" fmla="*/ 357874 h 838042"/>
                  <a:gd name="connsiteX111" fmla="*/ 755811 w 1033465"/>
                  <a:gd name="connsiteY111" fmla="*/ 361702 h 838042"/>
                  <a:gd name="connsiteX112" fmla="*/ 671537 w 1033465"/>
                  <a:gd name="connsiteY112" fmla="*/ 369304 h 838042"/>
                  <a:gd name="connsiteX113" fmla="*/ 644867 w 1033465"/>
                  <a:gd name="connsiteY113" fmla="*/ 338824 h 838042"/>
                  <a:gd name="connsiteX114" fmla="*/ 676403 w 1033465"/>
                  <a:gd name="connsiteY114" fmla="*/ 304962 h 838042"/>
                  <a:gd name="connsiteX115" fmla="*/ 707732 w 1033465"/>
                  <a:gd name="connsiteY115" fmla="*/ 283579 h 838042"/>
                  <a:gd name="connsiteX116" fmla="*/ 743927 w 1033465"/>
                  <a:gd name="connsiteY116" fmla="*/ 251194 h 838042"/>
                  <a:gd name="connsiteX117" fmla="*/ 783019 w 1033465"/>
                  <a:gd name="connsiteY117" fmla="*/ 213846 h 838042"/>
                  <a:gd name="connsiteX118" fmla="*/ 746401 w 1033465"/>
                  <a:gd name="connsiteY118" fmla="*/ 201789 h 838042"/>
                  <a:gd name="connsiteX119" fmla="*/ 694397 w 1033465"/>
                  <a:gd name="connsiteY119" fmla="*/ 226429 h 838042"/>
                  <a:gd name="connsiteX120" fmla="*/ 656678 w 1033465"/>
                  <a:gd name="connsiteY120" fmla="*/ 257626 h 838042"/>
                  <a:gd name="connsiteX121" fmla="*/ 616001 w 1033465"/>
                  <a:gd name="connsiteY121" fmla="*/ 286712 h 838042"/>
                  <a:gd name="connsiteX122" fmla="*/ 564857 w 1033465"/>
                  <a:gd name="connsiteY122" fmla="*/ 287389 h 838042"/>
                  <a:gd name="connsiteX123" fmla="*/ 530567 w 1033465"/>
                  <a:gd name="connsiteY123" fmla="*/ 274054 h 838042"/>
                  <a:gd name="connsiteX124" fmla="*/ 507707 w 1033465"/>
                  <a:gd name="connsiteY124" fmla="*/ 235954 h 838042"/>
                  <a:gd name="connsiteX125" fmla="*/ 509612 w 1033465"/>
                  <a:gd name="connsiteY125" fmla="*/ 171184 h 838042"/>
                  <a:gd name="connsiteX126" fmla="*/ 508314 w 1033465"/>
                  <a:gd name="connsiteY126" fmla="*/ 73485 h 838042"/>
                  <a:gd name="connsiteX127" fmla="*/ 454116 w 1033465"/>
                  <a:gd name="connsiteY127" fmla="*/ 11248 h 838042"/>
                  <a:gd name="connsiteX128" fmla="*/ 442470 w 1033465"/>
                  <a:gd name="connsiteY128" fmla="*/ 75864 h 838042"/>
                  <a:gd name="connsiteX129" fmla="*/ 439226 w 1033465"/>
                  <a:gd name="connsiteY129" fmla="*/ 132660 h 838042"/>
                  <a:gd name="connsiteX130" fmla="*/ 436054 w 1033465"/>
                  <a:gd name="connsiteY130"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47662 w 1033465"/>
                  <a:gd name="connsiteY9" fmla="*/ 235954 h 838042"/>
                  <a:gd name="connsiteX10" fmla="*/ 141947 w 1033465"/>
                  <a:gd name="connsiteY10" fmla="*/ 232144 h 838042"/>
                  <a:gd name="connsiteX11" fmla="*/ 136232 w 1033465"/>
                  <a:gd name="connsiteY11" fmla="*/ 230239 h 838042"/>
                  <a:gd name="connsiteX12" fmla="*/ 119087 w 1033465"/>
                  <a:gd name="connsiteY12" fmla="*/ 226429 h 838042"/>
                  <a:gd name="connsiteX13" fmla="*/ 113372 w 1033465"/>
                  <a:gd name="connsiteY13" fmla="*/ 220714 h 838042"/>
                  <a:gd name="connsiteX14" fmla="*/ 103847 w 1033465"/>
                  <a:gd name="connsiteY14" fmla="*/ 203569 h 838042"/>
                  <a:gd name="connsiteX15" fmla="*/ 86702 w 1033465"/>
                  <a:gd name="connsiteY15" fmla="*/ 195949 h 838042"/>
                  <a:gd name="connsiteX16" fmla="*/ 80987 w 1033465"/>
                  <a:gd name="connsiteY16" fmla="*/ 194044 h 838042"/>
                  <a:gd name="connsiteX17" fmla="*/ 61937 w 1033465"/>
                  <a:gd name="connsiteY17" fmla="*/ 197854 h 838042"/>
                  <a:gd name="connsiteX18" fmla="*/ 56222 w 1033465"/>
                  <a:gd name="connsiteY18" fmla="*/ 201664 h 838042"/>
                  <a:gd name="connsiteX19" fmla="*/ 52412 w 1033465"/>
                  <a:gd name="connsiteY19" fmla="*/ 207379 h 838042"/>
                  <a:gd name="connsiteX20" fmla="*/ 48602 w 1033465"/>
                  <a:gd name="connsiteY20" fmla="*/ 218809 h 838042"/>
                  <a:gd name="connsiteX21" fmla="*/ 52412 w 1033465"/>
                  <a:gd name="connsiteY21" fmla="*/ 256909 h 838042"/>
                  <a:gd name="connsiteX22" fmla="*/ 56222 w 1033465"/>
                  <a:gd name="connsiteY22" fmla="*/ 262624 h 838042"/>
                  <a:gd name="connsiteX23" fmla="*/ 61937 w 1033465"/>
                  <a:gd name="connsiteY23" fmla="*/ 266434 h 838042"/>
                  <a:gd name="connsiteX24" fmla="*/ 65747 w 1033465"/>
                  <a:gd name="connsiteY24" fmla="*/ 272149 h 838042"/>
                  <a:gd name="connsiteX25" fmla="*/ 82892 w 1033465"/>
                  <a:gd name="connsiteY25" fmla="*/ 281674 h 838042"/>
                  <a:gd name="connsiteX26" fmla="*/ 105752 w 1033465"/>
                  <a:gd name="connsiteY26" fmla="*/ 283579 h 838042"/>
                  <a:gd name="connsiteX27" fmla="*/ 126707 w 1033465"/>
                  <a:gd name="connsiteY27" fmla="*/ 289294 h 838042"/>
                  <a:gd name="connsiteX28" fmla="*/ 132422 w 1033465"/>
                  <a:gd name="connsiteY28" fmla="*/ 291199 h 838042"/>
                  <a:gd name="connsiteX29" fmla="*/ 138137 w 1033465"/>
                  <a:gd name="connsiteY29" fmla="*/ 296914 h 838042"/>
                  <a:gd name="connsiteX30" fmla="*/ 145757 w 1033465"/>
                  <a:gd name="connsiteY30" fmla="*/ 298819 h 838042"/>
                  <a:gd name="connsiteX31" fmla="*/ 168617 w 1033465"/>
                  <a:gd name="connsiteY31" fmla="*/ 302629 h 838042"/>
                  <a:gd name="connsiteX32" fmla="*/ 193382 w 1033465"/>
                  <a:gd name="connsiteY32" fmla="*/ 308344 h 838042"/>
                  <a:gd name="connsiteX33" fmla="*/ 210527 w 1033465"/>
                  <a:gd name="connsiteY33" fmla="*/ 314059 h 838042"/>
                  <a:gd name="connsiteX34" fmla="*/ 216242 w 1033465"/>
                  <a:gd name="connsiteY34" fmla="*/ 315964 h 838042"/>
                  <a:gd name="connsiteX35" fmla="*/ 231482 w 1033465"/>
                  <a:gd name="connsiteY35" fmla="*/ 319774 h 838042"/>
                  <a:gd name="connsiteX36" fmla="*/ 250532 w 1033465"/>
                  <a:gd name="connsiteY36" fmla="*/ 325489 h 838042"/>
                  <a:gd name="connsiteX37" fmla="*/ 256247 w 1033465"/>
                  <a:gd name="connsiteY37" fmla="*/ 329299 h 838042"/>
                  <a:gd name="connsiteX38" fmla="*/ 269582 w 1033465"/>
                  <a:gd name="connsiteY38" fmla="*/ 344539 h 838042"/>
                  <a:gd name="connsiteX39" fmla="*/ 275297 w 1033465"/>
                  <a:gd name="connsiteY39" fmla="*/ 363589 h 838042"/>
                  <a:gd name="connsiteX40" fmla="*/ 277202 w 1033465"/>
                  <a:gd name="connsiteY40" fmla="*/ 369304 h 838042"/>
                  <a:gd name="connsiteX41" fmla="*/ 279107 w 1033465"/>
                  <a:gd name="connsiteY41" fmla="*/ 375019 h 838042"/>
                  <a:gd name="connsiteX42" fmla="*/ 281012 w 1033465"/>
                  <a:gd name="connsiteY42" fmla="*/ 399784 h 838042"/>
                  <a:gd name="connsiteX43" fmla="*/ 282917 w 1033465"/>
                  <a:gd name="connsiteY43" fmla="*/ 405499 h 838042"/>
                  <a:gd name="connsiteX44" fmla="*/ 281012 w 1033465"/>
                  <a:gd name="connsiteY44" fmla="*/ 424549 h 838042"/>
                  <a:gd name="connsiteX45" fmla="*/ 279107 w 1033465"/>
                  <a:gd name="connsiteY45" fmla="*/ 434074 h 838042"/>
                  <a:gd name="connsiteX46" fmla="*/ 265772 w 1033465"/>
                  <a:gd name="connsiteY46" fmla="*/ 447409 h 838042"/>
                  <a:gd name="connsiteX47" fmla="*/ 254342 w 1033465"/>
                  <a:gd name="connsiteY47" fmla="*/ 455029 h 838042"/>
                  <a:gd name="connsiteX48" fmla="*/ 242912 w 1033465"/>
                  <a:gd name="connsiteY48" fmla="*/ 458839 h 838042"/>
                  <a:gd name="connsiteX49" fmla="*/ 128612 w 1033465"/>
                  <a:gd name="connsiteY49" fmla="*/ 458839 h 838042"/>
                  <a:gd name="connsiteX50" fmla="*/ 122897 w 1033465"/>
                  <a:gd name="connsiteY50" fmla="*/ 460744 h 838042"/>
                  <a:gd name="connsiteX51" fmla="*/ 107657 w 1033465"/>
                  <a:gd name="connsiteY51" fmla="*/ 462649 h 838042"/>
                  <a:gd name="connsiteX52" fmla="*/ 90512 w 1033465"/>
                  <a:gd name="connsiteY52" fmla="*/ 468364 h 838042"/>
                  <a:gd name="connsiteX53" fmla="*/ 84797 w 1033465"/>
                  <a:gd name="connsiteY53" fmla="*/ 470269 h 838042"/>
                  <a:gd name="connsiteX54" fmla="*/ 79082 w 1033465"/>
                  <a:gd name="connsiteY54" fmla="*/ 474079 h 838042"/>
                  <a:gd name="connsiteX55" fmla="*/ 67652 w 1033465"/>
                  <a:gd name="connsiteY55" fmla="*/ 475984 h 838042"/>
                  <a:gd name="connsiteX56" fmla="*/ 29552 w 1033465"/>
                  <a:gd name="connsiteY56" fmla="*/ 477889 h 838042"/>
                  <a:gd name="connsiteX57" fmla="*/ 18122 w 1033465"/>
                  <a:gd name="connsiteY57" fmla="*/ 483604 h 838042"/>
                  <a:gd name="connsiteX58" fmla="*/ 8597 w 1033465"/>
                  <a:gd name="connsiteY58" fmla="*/ 493129 h 838042"/>
                  <a:gd name="connsiteX59" fmla="*/ 6692 w 1033465"/>
                  <a:gd name="connsiteY59" fmla="*/ 498844 h 838042"/>
                  <a:gd name="connsiteX60" fmla="*/ 2882 w 1033465"/>
                  <a:gd name="connsiteY60" fmla="*/ 504559 h 838042"/>
                  <a:gd name="connsiteX61" fmla="*/ 14312 w 1033465"/>
                  <a:gd name="connsiteY61" fmla="*/ 540754 h 838042"/>
                  <a:gd name="connsiteX62" fmla="*/ 147662 w 1033465"/>
                  <a:gd name="connsiteY62" fmla="*/ 540754 h 838042"/>
                  <a:gd name="connsiteX63" fmla="*/ 155282 w 1033465"/>
                  <a:gd name="connsiteY63" fmla="*/ 538849 h 838042"/>
                  <a:gd name="connsiteX64" fmla="*/ 305777 w 1033465"/>
                  <a:gd name="connsiteY64" fmla="*/ 533134 h 838042"/>
                  <a:gd name="connsiteX65" fmla="*/ 321017 w 1033465"/>
                  <a:gd name="connsiteY65" fmla="*/ 540754 h 838042"/>
                  <a:gd name="connsiteX66" fmla="*/ 332447 w 1033465"/>
                  <a:gd name="connsiteY66" fmla="*/ 546469 h 838042"/>
                  <a:gd name="connsiteX67" fmla="*/ 336257 w 1033465"/>
                  <a:gd name="connsiteY67" fmla="*/ 552184 h 838042"/>
                  <a:gd name="connsiteX68" fmla="*/ 341972 w 1033465"/>
                  <a:gd name="connsiteY68" fmla="*/ 554089 h 838042"/>
                  <a:gd name="connsiteX69" fmla="*/ 353402 w 1033465"/>
                  <a:gd name="connsiteY69" fmla="*/ 561709 h 838042"/>
                  <a:gd name="connsiteX70" fmla="*/ 359117 w 1033465"/>
                  <a:gd name="connsiteY70" fmla="*/ 565519 h 838042"/>
                  <a:gd name="connsiteX71" fmla="*/ 362927 w 1033465"/>
                  <a:gd name="connsiteY71" fmla="*/ 571234 h 838042"/>
                  <a:gd name="connsiteX72" fmla="*/ 368642 w 1033465"/>
                  <a:gd name="connsiteY72" fmla="*/ 582664 h 838042"/>
                  <a:gd name="connsiteX73" fmla="*/ 364832 w 1033465"/>
                  <a:gd name="connsiteY73" fmla="*/ 609334 h 838042"/>
                  <a:gd name="connsiteX74" fmla="*/ 361022 w 1033465"/>
                  <a:gd name="connsiteY74" fmla="*/ 615049 h 838042"/>
                  <a:gd name="connsiteX75" fmla="*/ 359117 w 1033465"/>
                  <a:gd name="connsiteY75" fmla="*/ 620764 h 838042"/>
                  <a:gd name="connsiteX76" fmla="*/ 355307 w 1033465"/>
                  <a:gd name="connsiteY76" fmla="*/ 626479 h 838042"/>
                  <a:gd name="connsiteX77" fmla="*/ 353402 w 1033465"/>
                  <a:gd name="connsiteY77" fmla="*/ 632194 h 838042"/>
                  <a:gd name="connsiteX78" fmla="*/ 349592 w 1033465"/>
                  <a:gd name="connsiteY78" fmla="*/ 637909 h 838042"/>
                  <a:gd name="connsiteX79" fmla="*/ 332447 w 1033465"/>
                  <a:gd name="connsiteY79" fmla="*/ 704584 h 838042"/>
                  <a:gd name="connsiteX80" fmla="*/ 330542 w 1033465"/>
                  <a:gd name="connsiteY80" fmla="*/ 756019 h 838042"/>
                  <a:gd name="connsiteX81" fmla="*/ 332447 w 1033465"/>
                  <a:gd name="connsiteY81" fmla="*/ 780784 h 838042"/>
                  <a:gd name="connsiteX82" fmla="*/ 334352 w 1033465"/>
                  <a:gd name="connsiteY82" fmla="*/ 786499 h 838042"/>
                  <a:gd name="connsiteX83" fmla="*/ 338162 w 1033465"/>
                  <a:gd name="connsiteY83" fmla="*/ 790309 h 838042"/>
                  <a:gd name="connsiteX84" fmla="*/ 366737 w 1033465"/>
                  <a:gd name="connsiteY84" fmla="*/ 836029 h 838042"/>
                  <a:gd name="connsiteX85" fmla="*/ 389597 w 1033465"/>
                  <a:gd name="connsiteY85" fmla="*/ 837934 h 838042"/>
                  <a:gd name="connsiteX86" fmla="*/ 397407 w 1033465"/>
                  <a:gd name="connsiteY86" fmla="*/ 833530 h 838042"/>
                  <a:gd name="connsiteX87" fmla="*/ 402932 w 1033465"/>
                  <a:gd name="connsiteY87" fmla="*/ 784594 h 838042"/>
                  <a:gd name="connsiteX88" fmla="*/ 406742 w 1033465"/>
                  <a:gd name="connsiteY88" fmla="*/ 727444 h 838042"/>
                  <a:gd name="connsiteX89" fmla="*/ 423887 w 1033465"/>
                  <a:gd name="connsiteY89" fmla="*/ 672199 h 838042"/>
                  <a:gd name="connsiteX90" fmla="*/ 429602 w 1033465"/>
                  <a:gd name="connsiteY90" fmla="*/ 658864 h 838042"/>
                  <a:gd name="connsiteX91" fmla="*/ 444084 w 1033465"/>
                  <a:gd name="connsiteY91" fmla="*/ 626947 h 838042"/>
                  <a:gd name="connsiteX92" fmla="*/ 464289 w 1033465"/>
                  <a:gd name="connsiteY92" fmla="*/ 600072 h 838042"/>
                  <a:gd name="connsiteX93" fmla="*/ 523510 w 1033465"/>
                  <a:gd name="connsiteY93" fmla="*/ 565123 h 838042"/>
                  <a:gd name="connsiteX94" fmla="*/ 599348 w 1033465"/>
                  <a:gd name="connsiteY94" fmla="*/ 550915 h 838042"/>
                  <a:gd name="connsiteX95" fmla="*/ 707801 w 1033465"/>
                  <a:gd name="connsiteY95" fmla="*/ 612819 h 838042"/>
                  <a:gd name="connsiteX96" fmla="*/ 780122 w 1033465"/>
                  <a:gd name="connsiteY96" fmla="*/ 656959 h 838042"/>
                  <a:gd name="connsiteX97" fmla="*/ 804887 w 1033465"/>
                  <a:gd name="connsiteY97" fmla="*/ 632194 h 838042"/>
                  <a:gd name="connsiteX98" fmla="*/ 801077 w 1033465"/>
                  <a:gd name="connsiteY98" fmla="*/ 601714 h 838042"/>
                  <a:gd name="connsiteX99" fmla="*/ 762796 w 1033465"/>
                  <a:gd name="connsiteY99" fmla="*/ 562523 h 838042"/>
                  <a:gd name="connsiteX100" fmla="*/ 650582 w 1033465"/>
                  <a:gd name="connsiteY100" fmla="*/ 479794 h 838042"/>
                  <a:gd name="connsiteX101" fmla="*/ 646772 w 1033465"/>
                  <a:gd name="connsiteY101" fmla="*/ 462649 h 838042"/>
                  <a:gd name="connsiteX102" fmla="*/ 658202 w 1033465"/>
                  <a:gd name="connsiteY102" fmla="*/ 426454 h 838042"/>
                  <a:gd name="connsiteX103" fmla="*/ 726782 w 1033465"/>
                  <a:gd name="connsiteY103" fmla="*/ 405499 h 838042"/>
                  <a:gd name="connsiteX104" fmla="*/ 813738 w 1033465"/>
                  <a:gd name="connsiteY104" fmla="*/ 406906 h 838042"/>
                  <a:gd name="connsiteX105" fmla="*/ 906231 w 1033465"/>
                  <a:gd name="connsiteY105" fmla="*/ 417646 h 838042"/>
                  <a:gd name="connsiteX106" fmla="*/ 1002290 w 1033465"/>
                  <a:gd name="connsiteY106" fmla="*/ 426835 h 838042"/>
                  <a:gd name="connsiteX107" fmla="*/ 1032449 w 1033465"/>
                  <a:gd name="connsiteY107" fmla="*/ 402711 h 838042"/>
                  <a:gd name="connsiteX108" fmla="*/ 1020514 w 1033465"/>
                  <a:gd name="connsiteY108" fmla="*/ 377797 h 838042"/>
                  <a:gd name="connsiteX109" fmla="*/ 964889 w 1033465"/>
                  <a:gd name="connsiteY109" fmla="*/ 358029 h 838042"/>
                  <a:gd name="connsiteX110" fmla="*/ 827747 w 1033465"/>
                  <a:gd name="connsiteY110" fmla="*/ 357874 h 838042"/>
                  <a:gd name="connsiteX111" fmla="*/ 755811 w 1033465"/>
                  <a:gd name="connsiteY111" fmla="*/ 361702 h 838042"/>
                  <a:gd name="connsiteX112" fmla="*/ 671537 w 1033465"/>
                  <a:gd name="connsiteY112" fmla="*/ 369304 h 838042"/>
                  <a:gd name="connsiteX113" fmla="*/ 644867 w 1033465"/>
                  <a:gd name="connsiteY113" fmla="*/ 338824 h 838042"/>
                  <a:gd name="connsiteX114" fmla="*/ 676403 w 1033465"/>
                  <a:gd name="connsiteY114" fmla="*/ 304962 h 838042"/>
                  <a:gd name="connsiteX115" fmla="*/ 707732 w 1033465"/>
                  <a:gd name="connsiteY115" fmla="*/ 283579 h 838042"/>
                  <a:gd name="connsiteX116" fmla="*/ 743927 w 1033465"/>
                  <a:gd name="connsiteY116" fmla="*/ 251194 h 838042"/>
                  <a:gd name="connsiteX117" fmla="*/ 783019 w 1033465"/>
                  <a:gd name="connsiteY117" fmla="*/ 213846 h 838042"/>
                  <a:gd name="connsiteX118" fmla="*/ 746401 w 1033465"/>
                  <a:gd name="connsiteY118" fmla="*/ 201789 h 838042"/>
                  <a:gd name="connsiteX119" fmla="*/ 694397 w 1033465"/>
                  <a:gd name="connsiteY119" fmla="*/ 226429 h 838042"/>
                  <a:gd name="connsiteX120" fmla="*/ 656678 w 1033465"/>
                  <a:gd name="connsiteY120" fmla="*/ 257626 h 838042"/>
                  <a:gd name="connsiteX121" fmla="*/ 616001 w 1033465"/>
                  <a:gd name="connsiteY121" fmla="*/ 286712 h 838042"/>
                  <a:gd name="connsiteX122" fmla="*/ 564857 w 1033465"/>
                  <a:gd name="connsiteY122" fmla="*/ 287389 h 838042"/>
                  <a:gd name="connsiteX123" fmla="*/ 530567 w 1033465"/>
                  <a:gd name="connsiteY123" fmla="*/ 274054 h 838042"/>
                  <a:gd name="connsiteX124" fmla="*/ 507707 w 1033465"/>
                  <a:gd name="connsiteY124" fmla="*/ 235954 h 838042"/>
                  <a:gd name="connsiteX125" fmla="*/ 509612 w 1033465"/>
                  <a:gd name="connsiteY125" fmla="*/ 171184 h 838042"/>
                  <a:gd name="connsiteX126" fmla="*/ 508314 w 1033465"/>
                  <a:gd name="connsiteY126" fmla="*/ 73485 h 838042"/>
                  <a:gd name="connsiteX127" fmla="*/ 454116 w 1033465"/>
                  <a:gd name="connsiteY127" fmla="*/ 11248 h 838042"/>
                  <a:gd name="connsiteX128" fmla="*/ 442470 w 1033465"/>
                  <a:gd name="connsiteY128" fmla="*/ 75864 h 838042"/>
                  <a:gd name="connsiteX129" fmla="*/ 439226 w 1033465"/>
                  <a:gd name="connsiteY129" fmla="*/ 132660 h 838042"/>
                  <a:gd name="connsiteX130" fmla="*/ 436054 w 1033465"/>
                  <a:gd name="connsiteY130"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47662 w 1033465"/>
                  <a:gd name="connsiteY9" fmla="*/ 235954 h 838042"/>
                  <a:gd name="connsiteX10" fmla="*/ 141947 w 1033465"/>
                  <a:gd name="connsiteY10" fmla="*/ 232144 h 838042"/>
                  <a:gd name="connsiteX11" fmla="*/ 136232 w 1033465"/>
                  <a:gd name="connsiteY11" fmla="*/ 230239 h 838042"/>
                  <a:gd name="connsiteX12" fmla="*/ 119087 w 1033465"/>
                  <a:gd name="connsiteY12" fmla="*/ 226429 h 838042"/>
                  <a:gd name="connsiteX13" fmla="*/ 113372 w 1033465"/>
                  <a:gd name="connsiteY13" fmla="*/ 220714 h 838042"/>
                  <a:gd name="connsiteX14" fmla="*/ 103847 w 1033465"/>
                  <a:gd name="connsiteY14" fmla="*/ 203569 h 838042"/>
                  <a:gd name="connsiteX15" fmla="*/ 86702 w 1033465"/>
                  <a:gd name="connsiteY15" fmla="*/ 195949 h 838042"/>
                  <a:gd name="connsiteX16" fmla="*/ 80987 w 1033465"/>
                  <a:gd name="connsiteY16" fmla="*/ 194044 h 838042"/>
                  <a:gd name="connsiteX17" fmla="*/ 61937 w 1033465"/>
                  <a:gd name="connsiteY17" fmla="*/ 197854 h 838042"/>
                  <a:gd name="connsiteX18" fmla="*/ 56222 w 1033465"/>
                  <a:gd name="connsiteY18" fmla="*/ 201664 h 838042"/>
                  <a:gd name="connsiteX19" fmla="*/ 52412 w 1033465"/>
                  <a:gd name="connsiteY19" fmla="*/ 207379 h 838042"/>
                  <a:gd name="connsiteX20" fmla="*/ 48602 w 1033465"/>
                  <a:gd name="connsiteY20" fmla="*/ 218809 h 838042"/>
                  <a:gd name="connsiteX21" fmla="*/ 52412 w 1033465"/>
                  <a:gd name="connsiteY21" fmla="*/ 256909 h 838042"/>
                  <a:gd name="connsiteX22" fmla="*/ 56222 w 1033465"/>
                  <a:gd name="connsiteY22" fmla="*/ 262624 h 838042"/>
                  <a:gd name="connsiteX23" fmla="*/ 61937 w 1033465"/>
                  <a:gd name="connsiteY23" fmla="*/ 266434 h 838042"/>
                  <a:gd name="connsiteX24" fmla="*/ 65747 w 1033465"/>
                  <a:gd name="connsiteY24" fmla="*/ 272149 h 838042"/>
                  <a:gd name="connsiteX25" fmla="*/ 82892 w 1033465"/>
                  <a:gd name="connsiteY25" fmla="*/ 281674 h 838042"/>
                  <a:gd name="connsiteX26" fmla="*/ 105752 w 1033465"/>
                  <a:gd name="connsiteY26" fmla="*/ 283579 h 838042"/>
                  <a:gd name="connsiteX27" fmla="*/ 126707 w 1033465"/>
                  <a:gd name="connsiteY27" fmla="*/ 289294 h 838042"/>
                  <a:gd name="connsiteX28" fmla="*/ 132422 w 1033465"/>
                  <a:gd name="connsiteY28" fmla="*/ 291199 h 838042"/>
                  <a:gd name="connsiteX29" fmla="*/ 138137 w 1033465"/>
                  <a:gd name="connsiteY29" fmla="*/ 296914 h 838042"/>
                  <a:gd name="connsiteX30" fmla="*/ 145757 w 1033465"/>
                  <a:gd name="connsiteY30" fmla="*/ 298819 h 838042"/>
                  <a:gd name="connsiteX31" fmla="*/ 168617 w 1033465"/>
                  <a:gd name="connsiteY31" fmla="*/ 302629 h 838042"/>
                  <a:gd name="connsiteX32" fmla="*/ 193382 w 1033465"/>
                  <a:gd name="connsiteY32" fmla="*/ 308344 h 838042"/>
                  <a:gd name="connsiteX33" fmla="*/ 210527 w 1033465"/>
                  <a:gd name="connsiteY33" fmla="*/ 314059 h 838042"/>
                  <a:gd name="connsiteX34" fmla="*/ 216242 w 1033465"/>
                  <a:gd name="connsiteY34" fmla="*/ 315964 h 838042"/>
                  <a:gd name="connsiteX35" fmla="*/ 231482 w 1033465"/>
                  <a:gd name="connsiteY35" fmla="*/ 319774 h 838042"/>
                  <a:gd name="connsiteX36" fmla="*/ 250532 w 1033465"/>
                  <a:gd name="connsiteY36" fmla="*/ 325489 h 838042"/>
                  <a:gd name="connsiteX37" fmla="*/ 256247 w 1033465"/>
                  <a:gd name="connsiteY37" fmla="*/ 329299 h 838042"/>
                  <a:gd name="connsiteX38" fmla="*/ 269582 w 1033465"/>
                  <a:gd name="connsiteY38" fmla="*/ 344539 h 838042"/>
                  <a:gd name="connsiteX39" fmla="*/ 275297 w 1033465"/>
                  <a:gd name="connsiteY39" fmla="*/ 363589 h 838042"/>
                  <a:gd name="connsiteX40" fmla="*/ 277202 w 1033465"/>
                  <a:gd name="connsiteY40" fmla="*/ 369304 h 838042"/>
                  <a:gd name="connsiteX41" fmla="*/ 279107 w 1033465"/>
                  <a:gd name="connsiteY41" fmla="*/ 375019 h 838042"/>
                  <a:gd name="connsiteX42" fmla="*/ 281012 w 1033465"/>
                  <a:gd name="connsiteY42" fmla="*/ 399784 h 838042"/>
                  <a:gd name="connsiteX43" fmla="*/ 282917 w 1033465"/>
                  <a:gd name="connsiteY43" fmla="*/ 405499 h 838042"/>
                  <a:gd name="connsiteX44" fmla="*/ 281012 w 1033465"/>
                  <a:gd name="connsiteY44" fmla="*/ 424549 h 838042"/>
                  <a:gd name="connsiteX45" fmla="*/ 279107 w 1033465"/>
                  <a:gd name="connsiteY45" fmla="*/ 434074 h 838042"/>
                  <a:gd name="connsiteX46" fmla="*/ 265772 w 1033465"/>
                  <a:gd name="connsiteY46" fmla="*/ 447409 h 838042"/>
                  <a:gd name="connsiteX47" fmla="*/ 254342 w 1033465"/>
                  <a:gd name="connsiteY47" fmla="*/ 455029 h 838042"/>
                  <a:gd name="connsiteX48" fmla="*/ 242912 w 1033465"/>
                  <a:gd name="connsiteY48" fmla="*/ 458839 h 838042"/>
                  <a:gd name="connsiteX49" fmla="*/ 128612 w 1033465"/>
                  <a:gd name="connsiteY49" fmla="*/ 458839 h 838042"/>
                  <a:gd name="connsiteX50" fmla="*/ 122897 w 1033465"/>
                  <a:gd name="connsiteY50" fmla="*/ 460744 h 838042"/>
                  <a:gd name="connsiteX51" fmla="*/ 107657 w 1033465"/>
                  <a:gd name="connsiteY51" fmla="*/ 462649 h 838042"/>
                  <a:gd name="connsiteX52" fmla="*/ 90512 w 1033465"/>
                  <a:gd name="connsiteY52" fmla="*/ 468364 h 838042"/>
                  <a:gd name="connsiteX53" fmla="*/ 84797 w 1033465"/>
                  <a:gd name="connsiteY53" fmla="*/ 470269 h 838042"/>
                  <a:gd name="connsiteX54" fmla="*/ 79082 w 1033465"/>
                  <a:gd name="connsiteY54" fmla="*/ 474079 h 838042"/>
                  <a:gd name="connsiteX55" fmla="*/ 67652 w 1033465"/>
                  <a:gd name="connsiteY55" fmla="*/ 475984 h 838042"/>
                  <a:gd name="connsiteX56" fmla="*/ 29552 w 1033465"/>
                  <a:gd name="connsiteY56" fmla="*/ 477889 h 838042"/>
                  <a:gd name="connsiteX57" fmla="*/ 18122 w 1033465"/>
                  <a:gd name="connsiteY57" fmla="*/ 483604 h 838042"/>
                  <a:gd name="connsiteX58" fmla="*/ 8597 w 1033465"/>
                  <a:gd name="connsiteY58" fmla="*/ 493129 h 838042"/>
                  <a:gd name="connsiteX59" fmla="*/ 6692 w 1033465"/>
                  <a:gd name="connsiteY59" fmla="*/ 498844 h 838042"/>
                  <a:gd name="connsiteX60" fmla="*/ 2882 w 1033465"/>
                  <a:gd name="connsiteY60" fmla="*/ 504559 h 838042"/>
                  <a:gd name="connsiteX61" fmla="*/ 14312 w 1033465"/>
                  <a:gd name="connsiteY61" fmla="*/ 540754 h 838042"/>
                  <a:gd name="connsiteX62" fmla="*/ 147662 w 1033465"/>
                  <a:gd name="connsiteY62" fmla="*/ 540754 h 838042"/>
                  <a:gd name="connsiteX63" fmla="*/ 155282 w 1033465"/>
                  <a:gd name="connsiteY63" fmla="*/ 538849 h 838042"/>
                  <a:gd name="connsiteX64" fmla="*/ 305777 w 1033465"/>
                  <a:gd name="connsiteY64" fmla="*/ 533134 h 838042"/>
                  <a:gd name="connsiteX65" fmla="*/ 321017 w 1033465"/>
                  <a:gd name="connsiteY65" fmla="*/ 540754 h 838042"/>
                  <a:gd name="connsiteX66" fmla="*/ 332447 w 1033465"/>
                  <a:gd name="connsiteY66" fmla="*/ 546469 h 838042"/>
                  <a:gd name="connsiteX67" fmla="*/ 336257 w 1033465"/>
                  <a:gd name="connsiteY67" fmla="*/ 552184 h 838042"/>
                  <a:gd name="connsiteX68" fmla="*/ 341972 w 1033465"/>
                  <a:gd name="connsiteY68" fmla="*/ 554089 h 838042"/>
                  <a:gd name="connsiteX69" fmla="*/ 353402 w 1033465"/>
                  <a:gd name="connsiteY69" fmla="*/ 561709 h 838042"/>
                  <a:gd name="connsiteX70" fmla="*/ 359117 w 1033465"/>
                  <a:gd name="connsiteY70" fmla="*/ 565519 h 838042"/>
                  <a:gd name="connsiteX71" fmla="*/ 362927 w 1033465"/>
                  <a:gd name="connsiteY71" fmla="*/ 571234 h 838042"/>
                  <a:gd name="connsiteX72" fmla="*/ 368642 w 1033465"/>
                  <a:gd name="connsiteY72" fmla="*/ 582664 h 838042"/>
                  <a:gd name="connsiteX73" fmla="*/ 364832 w 1033465"/>
                  <a:gd name="connsiteY73" fmla="*/ 609334 h 838042"/>
                  <a:gd name="connsiteX74" fmla="*/ 361022 w 1033465"/>
                  <a:gd name="connsiteY74" fmla="*/ 615049 h 838042"/>
                  <a:gd name="connsiteX75" fmla="*/ 359117 w 1033465"/>
                  <a:gd name="connsiteY75" fmla="*/ 620764 h 838042"/>
                  <a:gd name="connsiteX76" fmla="*/ 355307 w 1033465"/>
                  <a:gd name="connsiteY76" fmla="*/ 626479 h 838042"/>
                  <a:gd name="connsiteX77" fmla="*/ 353402 w 1033465"/>
                  <a:gd name="connsiteY77" fmla="*/ 632194 h 838042"/>
                  <a:gd name="connsiteX78" fmla="*/ 349592 w 1033465"/>
                  <a:gd name="connsiteY78" fmla="*/ 637909 h 838042"/>
                  <a:gd name="connsiteX79" fmla="*/ 332447 w 1033465"/>
                  <a:gd name="connsiteY79" fmla="*/ 704584 h 838042"/>
                  <a:gd name="connsiteX80" fmla="*/ 330542 w 1033465"/>
                  <a:gd name="connsiteY80" fmla="*/ 756019 h 838042"/>
                  <a:gd name="connsiteX81" fmla="*/ 332447 w 1033465"/>
                  <a:gd name="connsiteY81" fmla="*/ 780784 h 838042"/>
                  <a:gd name="connsiteX82" fmla="*/ 334352 w 1033465"/>
                  <a:gd name="connsiteY82" fmla="*/ 786499 h 838042"/>
                  <a:gd name="connsiteX83" fmla="*/ 338162 w 1033465"/>
                  <a:gd name="connsiteY83" fmla="*/ 790309 h 838042"/>
                  <a:gd name="connsiteX84" fmla="*/ 366737 w 1033465"/>
                  <a:gd name="connsiteY84" fmla="*/ 836029 h 838042"/>
                  <a:gd name="connsiteX85" fmla="*/ 389597 w 1033465"/>
                  <a:gd name="connsiteY85" fmla="*/ 837934 h 838042"/>
                  <a:gd name="connsiteX86" fmla="*/ 397407 w 1033465"/>
                  <a:gd name="connsiteY86" fmla="*/ 833530 h 838042"/>
                  <a:gd name="connsiteX87" fmla="*/ 402932 w 1033465"/>
                  <a:gd name="connsiteY87" fmla="*/ 784594 h 838042"/>
                  <a:gd name="connsiteX88" fmla="*/ 406742 w 1033465"/>
                  <a:gd name="connsiteY88" fmla="*/ 727444 h 838042"/>
                  <a:gd name="connsiteX89" fmla="*/ 423887 w 1033465"/>
                  <a:gd name="connsiteY89" fmla="*/ 672199 h 838042"/>
                  <a:gd name="connsiteX90" fmla="*/ 429602 w 1033465"/>
                  <a:gd name="connsiteY90" fmla="*/ 658864 h 838042"/>
                  <a:gd name="connsiteX91" fmla="*/ 444084 w 1033465"/>
                  <a:gd name="connsiteY91" fmla="*/ 626947 h 838042"/>
                  <a:gd name="connsiteX92" fmla="*/ 464289 w 1033465"/>
                  <a:gd name="connsiteY92" fmla="*/ 600072 h 838042"/>
                  <a:gd name="connsiteX93" fmla="*/ 523510 w 1033465"/>
                  <a:gd name="connsiteY93" fmla="*/ 565123 h 838042"/>
                  <a:gd name="connsiteX94" fmla="*/ 599348 w 1033465"/>
                  <a:gd name="connsiteY94" fmla="*/ 550915 h 838042"/>
                  <a:gd name="connsiteX95" fmla="*/ 707801 w 1033465"/>
                  <a:gd name="connsiteY95" fmla="*/ 612819 h 838042"/>
                  <a:gd name="connsiteX96" fmla="*/ 780122 w 1033465"/>
                  <a:gd name="connsiteY96" fmla="*/ 656959 h 838042"/>
                  <a:gd name="connsiteX97" fmla="*/ 804887 w 1033465"/>
                  <a:gd name="connsiteY97" fmla="*/ 632194 h 838042"/>
                  <a:gd name="connsiteX98" fmla="*/ 801077 w 1033465"/>
                  <a:gd name="connsiteY98" fmla="*/ 601714 h 838042"/>
                  <a:gd name="connsiteX99" fmla="*/ 762796 w 1033465"/>
                  <a:gd name="connsiteY99" fmla="*/ 562523 h 838042"/>
                  <a:gd name="connsiteX100" fmla="*/ 650582 w 1033465"/>
                  <a:gd name="connsiteY100" fmla="*/ 479794 h 838042"/>
                  <a:gd name="connsiteX101" fmla="*/ 646772 w 1033465"/>
                  <a:gd name="connsiteY101" fmla="*/ 462649 h 838042"/>
                  <a:gd name="connsiteX102" fmla="*/ 658202 w 1033465"/>
                  <a:gd name="connsiteY102" fmla="*/ 426454 h 838042"/>
                  <a:gd name="connsiteX103" fmla="*/ 726782 w 1033465"/>
                  <a:gd name="connsiteY103" fmla="*/ 405499 h 838042"/>
                  <a:gd name="connsiteX104" fmla="*/ 813738 w 1033465"/>
                  <a:gd name="connsiteY104" fmla="*/ 406906 h 838042"/>
                  <a:gd name="connsiteX105" fmla="*/ 906231 w 1033465"/>
                  <a:gd name="connsiteY105" fmla="*/ 417646 h 838042"/>
                  <a:gd name="connsiteX106" fmla="*/ 1002290 w 1033465"/>
                  <a:gd name="connsiteY106" fmla="*/ 426835 h 838042"/>
                  <a:gd name="connsiteX107" fmla="*/ 1032449 w 1033465"/>
                  <a:gd name="connsiteY107" fmla="*/ 402711 h 838042"/>
                  <a:gd name="connsiteX108" fmla="*/ 1020514 w 1033465"/>
                  <a:gd name="connsiteY108" fmla="*/ 377797 h 838042"/>
                  <a:gd name="connsiteX109" fmla="*/ 964889 w 1033465"/>
                  <a:gd name="connsiteY109" fmla="*/ 358029 h 838042"/>
                  <a:gd name="connsiteX110" fmla="*/ 827747 w 1033465"/>
                  <a:gd name="connsiteY110" fmla="*/ 357874 h 838042"/>
                  <a:gd name="connsiteX111" fmla="*/ 755811 w 1033465"/>
                  <a:gd name="connsiteY111" fmla="*/ 361702 h 838042"/>
                  <a:gd name="connsiteX112" fmla="*/ 671537 w 1033465"/>
                  <a:gd name="connsiteY112" fmla="*/ 369304 h 838042"/>
                  <a:gd name="connsiteX113" fmla="*/ 644867 w 1033465"/>
                  <a:gd name="connsiteY113" fmla="*/ 338824 h 838042"/>
                  <a:gd name="connsiteX114" fmla="*/ 676403 w 1033465"/>
                  <a:gd name="connsiteY114" fmla="*/ 304962 h 838042"/>
                  <a:gd name="connsiteX115" fmla="*/ 707732 w 1033465"/>
                  <a:gd name="connsiteY115" fmla="*/ 283579 h 838042"/>
                  <a:gd name="connsiteX116" fmla="*/ 743927 w 1033465"/>
                  <a:gd name="connsiteY116" fmla="*/ 251194 h 838042"/>
                  <a:gd name="connsiteX117" fmla="*/ 783019 w 1033465"/>
                  <a:gd name="connsiteY117" fmla="*/ 213846 h 838042"/>
                  <a:gd name="connsiteX118" fmla="*/ 746401 w 1033465"/>
                  <a:gd name="connsiteY118" fmla="*/ 201789 h 838042"/>
                  <a:gd name="connsiteX119" fmla="*/ 694397 w 1033465"/>
                  <a:gd name="connsiteY119" fmla="*/ 226429 h 838042"/>
                  <a:gd name="connsiteX120" fmla="*/ 656678 w 1033465"/>
                  <a:gd name="connsiteY120" fmla="*/ 257626 h 838042"/>
                  <a:gd name="connsiteX121" fmla="*/ 616001 w 1033465"/>
                  <a:gd name="connsiteY121" fmla="*/ 286712 h 838042"/>
                  <a:gd name="connsiteX122" fmla="*/ 564857 w 1033465"/>
                  <a:gd name="connsiteY122" fmla="*/ 287389 h 838042"/>
                  <a:gd name="connsiteX123" fmla="*/ 530567 w 1033465"/>
                  <a:gd name="connsiteY123" fmla="*/ 274054 h 838042"/>
                  <a:gd name="connsiteX124" fmla="*/ 507707 w 1033465"/>
                  <a:gd name="connsiteY124" fmla="*/ 235954 h 838042"/>
                  <a:gd name="connsiteX125" fmla="*/ 509612 w 1033465"/>
                  <a:gd name="connsiteY125" fmla="*/ 171184 h 838042"/>
                  <a:gd name="connsiteX126" fmla="*/ 508314 w 1033465"/>
                  <a:gd name="connsiteY126" fmla="*/ 73485 h 838042"/>
                  <a:gd name="connsiteX127" fmla="*/ 454116 w 1033465"/>
                  <a:gd name="connsiteY127" fmla="*/ 11248 h 838042"/>
                  <a:gd name="connsiteX128" fmla="*/ 442470 w 1033465"/>
                  <a:gd name="connsiteY128" fmla="*/ 75864 h 838042"/>
                  <a:gd name="connsiteX129" fmla="*/ 439226 w 1033465"/>
                  <a:gd name="connsiteY129" fmla="*/ 132660 h 838042"/>
                  <a:gd name="connsiteX130" fmla="*/ 436054 w 1033465"/>
                  <a:gd name="connsiteY130"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47662 w 1033465"/>
                  <a:gd name="connsiteY9" fmla="*/ 235954 h 838042"/>
                  <a:gd name="connsiteX10" fmla="*/ 141947 w 1033465"/>
                  <a:gd name="connsiteY10" fmla="*/ 232144 h 838042"/>
                  <a:gd name="connsiteX11" fmla="*/ 136232 w 1033465"/>
                  <a:gd name="connsiteY11" fmla="*/ 230239 h 838042"/>
                  <a:gd name="connsiteX12" fmla="*/ 119087 w 1033465"/>
                  <a:gd name="connsiteY12" fmla="*/ 226429 h 838042"/>
                  <a:gd name="connsiteX13" fmla="*/ 113372 w 1033465"/>
                  <a:gd name="connsiteY13" fmla="*/ 220714 h 838042"/>
                  <a:gd name="connsiteX14" fmla="*/ 103847 w 1033465"/>
                  <a:gd name="connsiteY14" fmla="*/ 203569 h 838042"/>
                  <a:gd name="connsiteX15" fmla="*/ 86702 w 1033465"/>
                  <a:gd name="connsiteY15" fmla="*/ 195949 h 838042"/>
                  <a:gd name="connsiteX16" fmla="*/ 80987 w 1033465"/>
                  <a:gd name="connsiteY16" fmla="*/ 194044 h 838042"/>
                  <a:gd name="connsiteX17" fmla="*/ 61937 w 1033465"/>
                  <a:gd name="connsiteY17" fmla="*/ 197854 h 838042"/>
                  <a:gd name="connsiteX18" fmla="*/ 56222 w 1033465"/>
                  <a:gd name="connsiteY18" fmla="*/ 201664 h 838042"/>
                  <a:gd name="connsiteX19" fmla="*/ 52412 w 1033465"/>
                  <a:gd name="connsiteY19" fmla="*/ 207379 h 838042"/>
                  <a:gd name="connsiteX20" fmla="*/ 48602 w 1033465"/>
                  <a:gd name="connsiteY20" fmla="*/ 218809 h 838042"/>
                  <a:gd name="connsiteX21" fmla="*/ 52412 w 1033465"/>
                  <a:gd name="connsiteY21" fmla="*/ 256909 h 838042"/>
                  <a:gd name="connsiteX22" fmla="*/ 56222 w 1033465"/>
                  <a:gd name="connsiteY22" fmla="*/ 262624 h 838042"/>
                  <a:gd name="connsiteX23" fmla="*/ 61937 w 1033465"/>
                  <a:gd name="connsiteY23" fmla="*/ 266434 h 838042"/>
                  <a:gd name="connsiteX24" fmla="*/ 65747 w 1033465"/>
                  <a:gd name="connsiteY24" fmla="*/ 272149 h 838042"/>
                  <a:gd name="connsiteX25" fmla="*/ 82892 w 1033465"/>
                  <a:gd name="connsiteY25" fmla="*/ 281674 h 838042"/>
                  <a:gd name="connsiteX26" fmla="*/ 105752 w 1033465"/>
                  <a:gd name="connsiteY26" fmla="*/ 283579 h 838042"/>
                  <a:gd name="connsiteX27" fmla="*/ 126707 w 1033465"/>
                  <a:gd name="connsiteY27" fmla="*/ 289294 h 838042"/>
                  <a:gd name="connsiteX28" fmla="*/ 132422 w 1033465"/>
                  <a:gd name="connsiteY28" fmla="*/ 291199 h 838042"/>
                  <a:gd name="connsiteX29" fmla="*/ 138137 w 1033465"/>
                  <a:gd name="connsiteY29" fmla="*/ 296914 h 838042"/>
                  <a:gd name="connsiteX30" fmla="*/ 145757 w 1033465"/>
                  <a:gd name="connsiteY30" fmla="*/ 298819 h 838042"/>
                  <a:gd name="connsiteX31" fmla="*/ 168617 w 1033465"/>
                  <a:gd name="connsiteY31" fmla="*/ 302629 h 838042"/>
                  <a:gd name="connsiteX32" fmla="*/ 193382 w 1033465"/>
                  <a:gd name="connsiteY32" fmla="*/ 308344 h 838042"/>
                  <a:gd name="connsiteX33" fmla="*/ 210527 w 1033465"/>
                  <a:gd name="connsiteY33" fmla="*/ 314059 h 838042"/>
                  <a:gd name="connsiteX34" fmla="*/ 216242 w 1033465"/>
                  <a:gd name="connsiteY34" fmla="*/ 315964 h 838042"/>
                  <a:gd name="connsiteX35" fmla="*/ 231482 w 1033465"/>
                  <a:gd name="connsiteY35" fmla="*/ 319774 h 838042"/>
                  <a:gd name="connsiteX36" fmla="*/ 250532 w 1033465"/>
                  <a:gd name="connsiteY36" fmla="*/ 325489 h 838042"/>
                  <a:gd name="connsiteX37" fmla="*/ 256247 w 1033465"/>
                  <a:gd name="connsiteY37" fmla="*/ 329299 h 838042"/>
                  <a:gd name="connsiteX38" fmla="*/ 269582 w 1033465"/>
                  <a:gd name="connsiteY38" fmla="*/ 344539 h 838042"/>
                  <a:gd name="connsiteX39" fmla="*/ 275297 w 1033465"/>
                  <a:gd name="connsiteY39" fmla="*/ 363589 h 838042"/>
                  <a:gd name="connsiteX40" fmla="*/ 277202 w 1033465"/>
                  <a:gd name="connsiteY40" fmla="*/ 369304 h 838042"/>
                  <a:gd name="connsiteX41" fmla="*/ 279107 w 1033465"/>
                  <a:gd name="connsiteY41" fmla="*/ 375019 h 838042"/>
                  <a:gd name="connsiteX42" fmla="*/ 281012 w 1033465"/>
                  <a:gd name="connsiteY42" fmla="*/ 399784 h 838042"/>
                  <a:gd name="connsiteX43" fmla="*/ 282917 w 1033465"/>
                  <a:gd name="connsiteY43" fmla="*/ 405499 h 838042"/>
                  <a:gd name="connsiteX44" fmla="*/ 281012 w 1033465"/>
                  <a:gd name="connsiteY44" fmla="*/ 424549 h 838042"/>
                  <a:gd name="connsiteX45" fmla="*/ 279107 w 1033465"/>
                  <a:gd name="connsiteY45" fmla="*/ 434074 h 838042"/>
                  <a:gd name="connsiteX46" fmla="*/ 265772 w 1033465"/>
                  <a:gd name="connsiteY46" fmla="*/ 447409 h 838042"/>
                  <a:gd name="connsiteX47" fmla="*/ 254342 w 1033465"/>
                  <a:gd name="connsiteY47" fmla="*/ 455029 h 838042"/>
                  <a:gd name="connsiteX48" fmla="*/ 242912 w 1033465"/>
                  <a:gd name="connsiteY48" fmla="*/ 458839 h 838042"/>
                  <a:gd name="connsiteX49" fmla="*/ 128612 w 1033465"/>
                  <a:gd name="connsiteY49" fmla="*/ 458839 h 838042"/>
                  <a:gd name="connsiteX50" fmla="*/ 122897 w 1033465"/>
                  <a:gd name="connsiteY50" fmla="*/ 460744 h 838042"/>
                  <a:gd name="connsiteX51" fmla="*/ 107657 w 1033465"/>
                  <a:gd name="connsiteY51" fmla="*/ 462649 h 838042"/>
                  <a:gd name="connsiteX52" fmla="*/ 90512 w 1033465"/>
                  <a:gd name="connsiteY52" fmla="*/ 468364 h 838042"/>
                  <a:gd name="connsiteX53" fmla="*/ 84797 w 1033465"/>
                  <a:gd name="connsiteY53" fmla="*/ 470269 h 838042"/>
                  <a:gd name="connsiteX54" fmla="*/ 79082 w 1033465"/>
                  <a:gd name="connsiteY54" fmla="*/ 474079 h 838042"/>
                  <a:gd name="connsiteX55" fmla="*/ 67652 w 1033465"/>
                  <a:gd name="connsiteY55" fmla="*/ 475984 h 838042"/>
                  <a:gd name="connsiteX56" fmla="*/ 29552 w 1033465"/>
                  <a:gd name="connsiteY56" fmla="*/ 477889 h 838042"/>
                  <a:gd name="connsiteX57" fmla="*/ 18122 w 1033465"/>
                  <a:gd name="connsiteY57" fmla="*/ 483604 h 838042"/>
                  <a:gd name="connsiteX58" fmla="*/ 8597 w 1033465"/>
                  <a:gd name="connsiteY58" fmla="*/ 493129 h 838042"/>
                  <a:gd name="connsiteX59" fmla="*/ 6692 w 1033465"/>
                  <a:gd name="connsiteY59" fmla="*/ 498844 h 838042"/>
                  <a:gd name="connsiteX60" fmla="*/ 2882 w 1033465"/>
                  <a:gd name="connsiteY60" fmla="*/ 504559 h 838042"/>
                  <a:gd name="connsiteX61" fmla="*/ 14312 w 1033465"/>
                  <a:gd name="connsiteY61" fmla="*/ 540754 h 838042"/>
                  <a:gd name="connsiteX62" fmla="*/ 147662 w 1033465"/>
                  <a:gd name="connsiteY62" fmla="*/ 540754 h 838042"/>
                  <a:gd name="connsiteX63" fmla="*/ 155282 w 1033465"/>
                  <a:gd name="connsiteY63" fmla="*/ 538849 h 838042"/>
                  <a:gd name="connsiteX64" fmla="*/ 305777 w 1033465"/>
                  <a:gd name="connsiteY64" fmla="*/ 533134 h 838042"/>
                  <a:gd name="connsiteX65" fmla="*/ 321017 w 1033465"/>
                  <a:gd name="connsiteY65" fmla="*/ 540754 h 838042"/>
                  <a:gd name="connsiteX66" fmla="*/ 332447 w 1033465"/>
                  <a:gd name="connsiteY66" fmla="*/ 546469 h 838042"/>
                  <a:gd name="connsiteX67" fmla="*/ 336257 w 1033465"/>
                  <a:gd name="connsiteY67" fmla="*/ 552184 h 838042"/>
                  <a:gd name="connsiteX68" fmla="*/ 341972 w 1033465"/>
                  <a:gd name="connsiteY68" fmla="*/ 554089 h 838042"/>
                  <a:gd name="connsiteX69" fmla="*/ 353402 w 1033465"/>
                  <a:gd name="connsiteY69" fmla="*/ 561709 h 838042"/>
                  <a:gd name="connsiteX70" fmla="*/ 359117 w 1033465"/>
                  <a:gd name="connsiteY70" fmla="*/ 565519 h 838042"/>
                  <a:gd name="connsiteX71" fmla="*/ 362927 w 1033465"/>
                  <a:gd name="connsiteY71" fmla="*/ 571234 h 838042"/>
                  <a:gd name="connsiteX72" fmla="*/ 368642 w 1033465"/>
                  <a:gd name="connsiteY72" fmla="*/ 582664 h 838042"/>
                  <a:gd name="connsiteX73" fmla="*/ 364832 w 1033465"/>
                  <a:gd name="connsiteY73" fmla="*/ 609334 h 838042"/>
                  <a:gd name="connsiteX74" fmla="*/ 361022 w 1033465"/>
                  <a:gd name="connsiteY74" fmla="*/ 615049 h 838042"/>
                  <a:gd name="connsiteX75" fmla="*/ 359117 w 1033465"/>
                  <a:gd name="connsiteY75" fmla="*/ 620764 h 838042"/>
                  <a:gd name="connsiteX76" fmla="*/ 355307 w 1033465"/>
                  <a:gd name="connsiteY76" fmla="*/ 626479 h 838042"/>
                  <a:gd name="connsiteX77" fmla="*/ 353402 w 1033465"/>
                  <a:gd name="connsiteY77" fmla="*/ 632194 h 838042"/>
                  <a:gd name="connsiteX78" fmla="*/ 349592 w 1033465"/>
                  <a:gd name="connsiteY78" fmla="*/ 637909 h 838042"/>
                  <a:gd name="connsiteX79" fmla="*/ 332447 w 1033465"/>
                  <a:gd name="connsiteY79" fmla="*/ 704584 h 838042"/>
                  <a:gd name="connsiteX80" fmla="*/ 330542 w 1033465"/>
                  <a:gd name="connsiteY80" fmla="*/ 756019 h 838042"/>
                  <a:gd name="connsiteX81" fmla="*/ 332447 w 1033465"/>
                  <a:gd name="connsiteY81" fmla="*/ 780784 h 838042"/>
                  <a:gd name="connsiteX82" fmla="*/ 334352 w 1033465"/>
                  <a:gd name="connsiteY82" fmla="*/ 786499 h 838042"/>
                  <a:gd name="connsiteX83" fmla="*/ 338162 w 1033465"/>
                  <a:gd name="connsiteY83" fmla="*/ 790309 h 838042"/>
                  <a:gd name="connsiteX84" fmla="*/ 366737 w 1033465"/>
                  <a:gd name="connsiteY84" fmla="*/ 836029 h 838042"/>
                  <a:gd name="connsiteX85" fmla="*/ 389597 w 1033465"/>
                  <a:gd name="connsiteY85" fmla="*/ 837934 h 838042"/>
                  <a:gd name="connsiteX86" fmla="*/ 397407 w 1033465"/>
                  <a:gd name="connsiteY86" fmla="*/ 833530 h 838042"/>
                  <a:gd name="connsiteX87" fmla="*/ 402932 w 1033465"/>
                  <a:gd name="connsiteY87" fmla="*/ 784594 h 838042"/>
                  <a:gd name="connsiteX88" fmla="*/ 406742 w 1033465"/>
                  <a:gd name="connsiteY88" fmla="*/ 727444 h 838042"/>
                  <a:gd name="connsiteX89" fmla="*/ 423887 w 1033465"/>
                  <a:gd name="connsiteY89" fmla="*/ 672199 h 838042"/>
                  <a:gd name="connsiteX90" fmla="*/ 429602 w 1033465"/>
                  <a:gd name="connsiteY90" fmla="*/ 658864 h 838042"/>
                  <a:gd name="connsiteX91" fmla="*/ 444084 w 1033465"/>
                  <a:gd name="connsiteY91" fmla="*/ 626947 h 838042"/>
                  <a:gd name="connsiteX92" fmla="*/ 464289 w 1033465"/>
                  <a:gd name="connsiteY92" fmla="*/ 600072 h 838042"/>
                  <a:gd name="connsiteX93" fmla="*/ 523510 w 1033465"/>
                  <a:gd name="connsiteY93" fmla="*/ 565123 h 838042"/>
                  <a:gd name="connsiteX94" fmla="*/ 599348 w 1033465"/>
                  <a:gd name="connsiteY94" fmla="*/ 550915 h 838042"/>
                  <a:gd name="connsiteX95" fmla="*/ 707801 w 1033465"/>
                  <a:gd name="connsiteY95" fmla="*/ 612819 h 838042"/>
                  <a:gd name="connsiteX96" fmla="*/ 780122 w 1033465"/>
                  <a:gd name="connsiteY96" fmla="*/ 656959 h 838042"/>
                  <a:gd name="connsiteX97" fmla="*/ 804887 w 1033465"/>
                  <a:gd name="connsiteY97" fmla="*/ 632194 h 838042"/>
                  <a:gd name="connsiteX98" fmla="*/ 801077 w 1033465"/>
                  <a:gd name="connsiteY98" fmla="*/ 601714 h 838042"/>
                  <a:gd name="connsiteX99" fmla="*/ 762796 w 1033465"/>
                  <a:gd name="connsiteY99" fmla="*/ 562523 h 838042"/>
                  <a:gd name="connsiteX100" fmla="*/ 650582 w 1033465"/>
                  <a:gd name="connsiteY100" fmla="*/ 479794 h 838042"/>
                  <a:gd name="connsiteX101" fmla="*/ 646772 w 1033465"/>
                  <a:gd name="connsiteY101" fmla="*/ 462649 h 838042"/>
                  <a:gd name="connsiteX102" fmla="*/ 658202 w 1033465"/>
                  <a:gd name="connsiteY102" fmla="*/ 426454 h 838042"/>
                  <a:gd name="connsiteX103" fmla="*/ 726782 w 1033465"/>
                  <a:gd name="connsiteY103" fmla="*/ 405499 h 838042"/>
                  <a:gd name="connsiteX104" fmla="*/ 813738 w 1033465"/>
                  <a:gd name="connsiteY104" fmla="*/ 406906 h 838042"/>
                  <a:gd name="connsiteX105" fmla="*/ 906231 w 1033465"/>
                  <a:gd name="connsiteY105" fmla="*/ 417646 h 838042"/>
                  <a:gd name="connsiteX106" fmla="*/ 1002290 w 1033465"/>
                  <a:gd name="connsiteY106" fmla="*/ 426835 h 838042"/>
                  <a:gd name="connsiteX107" fmla="*/ 1032449 w 1033465"/>
                  <a:gd name="connsiteY107" fmla="*/ 402711 h 838042"/>
                  <a:gd name="connsiteX108" fmla="*/ 1020514 w 1033465"/>
                  <a:gd name="connsiteY108" fmla="*/ 377797 h 838042"/>
                  <a:gd name="connsiteX109" fmla="*/ 964889 w 1033465"/>
                  <a:gd name="connsiteY109" fmla="*/ 358029 h 838042"/>
                  <a:gd name="connsiteX110" fmla="*/ 827747 w 1033465"/>
                  <a:gd name="connsiteY110" fmla="*/ 357874 h 838042"/>
                  <a:gd name="connsiteX111" fmla="*/ 755811 w 1033465"/>
                  <a:gd name="connsiteY111" fmla="*/ 361702 h 838042"/>
                  <a:gd name="connsiteX112" fmla="*/ 671537 w 1033465"/>
                  <a:gd name="connsiteY112" fmla="*/ 369304 h 838042"/>
                  <a:gd name="connsiteX113" fmla="*/ 644867 w 1033465"/>
                  <a:gd name="connsiteY113" fmla="*/ 338824 h 838042"/>
                  <a:gd name="connsiteX114" fmla="*/ 676403 w 1033465"/>
                  <a:gd name="connsiteY114" fmla="*/ 304962 h 838042"/>
                  <a:gd name="connsiteX115" fmla="*/ 707732 w 1033465"/>
                  <a:gd name="connsiteY115" fmla="*/ 283579 h 838042"/>
                  <a:gd name="connsiteX116" fmla="*/ 743927 w 1033465"/>
                  <a:gd name="connsiteY116" fmla="*/ 251194 h 838042"/>
                  <a:gd name="connsiteX117" fmla="*/ 783019 w 1033465"/>
                  <a:gd name="connsiteY117" fmla="*/ 213846 h 838042"/>
                  <a:gd name="connsiteX118" fmla="*/ 746401 w 1033465"/>
                  <a:gd name="connsiteY118" fmla="*/ 201789 h 838042"/>
                  <a:gd name="connsiteX119" fmla="*/ 694397 w 1033465"/>
                  <a:gd name="connsiteY119" fmla="*/ 226429 h 838042"/>
                  <a:gd name="connsiteX120" fmla="*/ 656678 w 1033465"/>
                  <a:gd name="connsiteY120" fmla="*/ 257626 h 838042"/>
                  <a:gd name="connsiteX121" fmla="*/ 616001 w 1033465"/>
                  <a:gd name="connsiteY121" fmla="*/ 286712 h 838042"/>
                  <a:gd name="connsiteX122" fmla="*/ 564857 w 1033465"/>
                  <a:gd name="connsiteY122" fmla="*/ 287389 h 838042"/>
                  <a:gd name="connsiteX123" fmla="*/ 530567 w 1033465"/>
                  <a:gd name="connsiteY123" fmla="*/ 274054 h 838042"/>
                  <a:gd name="connsiteX124" fmla="*/ 507707 w 1033465"/>
                  <a:gd name="connsiteY124" fmla="*/ 235954 h 838042"/>
                  <a:gd name="connsiteX125" fmla="*/ 509612 w 1033465"/>
                  <a:gd name="connsiteY125" fmla="*/ 171184 h 838042"/>
                  <a:gd name="connsiteX126" fmla="*/ 508314 w 1033465"/>
                  <a:gd name="connsiteY126" fmla="*/ 73485 h 838042"/>
                  <a:gd name="connsiteX127" fmla="*/ 454116 w 1033465"/>
                  <a:gd name="connsiteY127" fmla="*/ 11248 h 838042"/>
                  <a:gd name="connsiteX128" fmla="*/ 442470 w 1033465"/>
                  <a:gd name="connsiteY128" fmla="*/ 75864 h 838042"/>
                  <a:gd name="connsiteX129" fmla="*/ 439226 w 1033465"/>
                  <a:gd name="connsiteY129" fmla="*/ 132660 h 838042"/>
                  <a:gd name="connsiteX130" fmla="*/ 436054 w 1033465"/>
                  <a:gd name="connsiteY130"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47662 w 1033465"/>
                  <a:gd name="connsiteY9" fmla="*/ 235954 h 838042"/>
                  <a:gd name="connsiteX10" fmla="*/ 141947 w 1033465"/>
                  <a:gd name="connsiteY10" fmla="*/ 232144 h 838042"/>
                  <a:gd name="connsiteX11" fmla="*/ 136232 w 1033465"/>
                  <a:gd name="connsiteY11" fmla="*/ 230239 h 838042"/>
                  <a:gd name="connsiteX12" fmla="*/ 119087 w 1033465"/>
                  <a:gd name="connsiteY12" fmla="*/ 226429 h 838042"/>
                  <a:gd name="connsiteX13" fmla="*/ 113372 w 1033465"/>
                  <a:gd name="connsiteY13" fmla="*/ 220714 h 838042"/>
                  <a:gd name="connsiteX14" fmla="*/ 103847 w 1033465"/>
                  <a:gd name="connsiteY14" fmla="*/ 203569 h 838042"/>
                  <a:gd name="connsiteX15" fmla="*/ 86702 w 1033465"/>
                  <a:gd name="connsiteY15" fmla="*/ 195949 h 838042"/>
                  <a:gd name="connsiteX16" fmla="*/ 80987 w 1033465"/>
                  <a:gd name="connsiteY16" fmla="*/ 194044 h 838042"/>
                  <a:gd name="connsiteX17" fmla="*/ 61937 w 1033465"/>
                  <a:gd name="connsiteY17" fmla="*/ 197854 h 838042"/>
                  <a:gd name="connsiteX18" fmla="*/ 56222 w 1033465"/>
                  <a:gd name="connsiteY18" fmla="*/ 201664 h 838042"/>
                  <a:gd name="connsiteX19" fmla="*/ 52412 w 1033465"/>
                  <a:gd name="connsiteY19" fmla="*/ 207379 h 838042"/>
                  <a:gd name="connsiteX20" fmla="*/ 48602 w 1033465"/>
                  <a:gd name="connsiteY20" fmla="*/ 218809 h 838042"/>
                  <a:gd name="connsiteX21" fmla="*/ 52412 w 1033465"/>
                  <a:gd name="connsiteY21" fmla="*/ 256909 h 838042"/>
                  <a:gd name="connsiteX22" fmla="*/ 56222 w 1033465"/>
                  <a:gd name="connsiteY22" fmla="*/ 262624 h 838042"/>
                  <a:gd name="connsiteX23" fmla="*/ 61937 w 1033465"/>
                  <a:gd name="connsiteY23" fmla="*/ 266434 h 838042"/>
                  <a:gd name="connsiteX24" fmla="*/ 65747 w 1033465"/>
                  <a:gd name="connsiteY24" fmla="*/ 272149 h 838042"/>
                  <a:gd name="connsiteX25" fmla="*/ 82892 w 1033465"/>
                  <a:gd name="connsiteY25" fmla="*/ 281674 h 838042"/>
                  <a:gd name="connsiteX26" fmla="*/ 105752 w 1033465"/>
                  <a:gd name="connsiteY26" fmla="*/ 283579 h 838042"/>
                  <a:gd name="connsiteX27" fmla="*/ 126707 w 1033465"/>
                  <a:gd name="connsiteY27" fmla="*/ 289294 h 838042"/>
                  <a:gd name="connsiteX28" fmla="*/ 132422 w 1033465"/>
                  <a:gd name="connsiteY28" fmla="*/ 291199 h 838042"/>
                  <a:gd name="connsiteX29" fmla="*/ 138137 w 1033465"/>
                  <a:gd name="connsiteY29" fmla="*/ 296914 h 838042"/>
                  <a:gd name="connsiteX30" fmla="*/ 145757 w 1033465"/>
                  <a:gd name="connsiteY30" fmla="*/ 298819 h 838042"/>
                  <a:gd name="connsiteX31" fmla="*/ 168617 w 1033465"/>
                  <a:gd name="connsiteY31" fmla="*/ 302629 h 838042"/>
                  <a:gd name="connsiteX32" fmla="*/ 193382 w 1033465"/>
                  <a:gd name="connsiteY32" fmla="*/ 308344 h 838042"/>
                  <a:gd name="connsiteX33" fmla="*/ 210527 w 1033465"/>
                  <a:gd name="connsiteY33" fmla="*/ 314059 h 838042"/>
                  <a:gd name="connsiteX34" fmla="*/ 216242 w 1033465"/>
                  <a:gd name="connsiteY34" fmla="*/ 315964 h 838042"/>
                  <a:gd name="connsiteX35" fmla="*/ 231482 w 1033465"/>
                  <a:gd name="connsiteY35" fmla="*/ 319774 h 838042"/>
                  <a:gd name="connsiteX36" fmla="*/ 250532 w 1033465"/>
                  <a:gd name="connsiteY36" fmla="*/ 325489 h 838042"/>
                  <a:gd name="connsiteX37" fmla="*/ 256247 w 1033465"/>
                  <a:gd name="connsiteY37" fmla="*/ 329299 h 838042"/>
                  <a:gd name="connsiteX38" fmla="*/ 269582 w 1033465"/>
                  <a:gd name="connsiteY38" fmla="*/ 344539 h 838042"/>
                  <a:gd name="connsiteX39" fmla="*/ 275297 w 1033465"/>
                  <a:gd name="connsiteY39" fmla="*/ 363589 h 838042"/>
                  <a:gd name="connsiteX40" fmla="*/ 277202 w 1033465"/>
                  <a:gd name="connsiteY40" fmla="*/ 369304 h 838042"/>
                  <a:gd name="connsiteX41" fmla="*/ 279107 w 1033465"/>
                  <a:gd name="connsiteY41" fmla="*/ 375019 h 838042"/>
                  <a:gd name="connsiteX42" fmla="*/ 281012 w 1033465"/>
                  <a:gd name="connsiteY42" fmla="*/ 399784 h 838042"/>
                  <a:gd name="connsiteX43" fmla="*/ 282917 w 1033465"/>
                  <a:gd name="connsiteY43" fmla="*/ 405499 h 838042"/>
                  <a:gd name="connsiteX44" fmla="*/ 281012 w 1033465"/>
                  <a:gd name="connsiteY44" fmla="*/ 424549 h 838042"/>
                  <a:gd name="connsiteX45" fmla="*/ 279107 w 1033465"/>
                  <a:gd name="connsiteY45" fmla="*/ 434074 h 838042"/>
                  <a:gd name="connsiteX46" fmla="*/ 265772 w 1033465"/>
                  <a:gd name="connsiteY46" fmla="*/ 447409 h 838042"/>
                  <a:gd name="connsiteX47" fmla="*/ 254342 w 1033465"/>
                  <a:gd name="connsiteY47" fmla="*/ 455029 h 838042"/>
                  <a:gd name="connsiteX48" fmla="*/ 242912 w 1033465"/>
                  <a:gd name="connsiteY48" fmla="*/ 458839 h 838042"/>
                  <a:gd name="connsiteX49" fmla="*/ 128612 w 1033465"/>
                  <a:gd name="connsiteY49" fmla="*/ 458839 h 838042"/>
                  <a:gd name="connsiteX50" fmla="*/ 122897 w 1033465"/>
                  <a:gd name="connsiteY50" fmla="*/ 460744 h 838042"/>
                  <a:gd name="connsiteX51" fmla="*/ 107657 w 1033465"/>
                  <a:gd name="connsiteY51" fmla="*/ 462649 h 838042"/>
                  <a:gd name="connsiteX52" fmla="*/ 90512 w 1033465"/>
                  <a:gd name="connsiteY52" fmla="*/ 468364 h 838042"/>
                  <a:gd name="connsiteX53" fmla="*/ 84797 w 1033465"/>
                  <a:gd name="connsiteY53" fmla="*/ 470269 h 838042"/>
                  <a:gd name="connsiteX54" fmla="*/ 79082 w 1033465"/>
                  <a:gd name="connsiteY54" fmla="*/ 474079 h 838042"/>
                  <a:gd name="connsiteX55" fmla="*/ 67652 w 1033465"/>
                  <a:gd name="connsiteY55" fmla="*/ 475984 h 838042"/>
                  <a:gd name="connsiteX56" fmla="*/ 29552 w 1033465"/>
                  <a:gd name="connsiteY56" fmla="*/ 477889 h 838042"/>
                  <a:gd name="connsiteX57" fmla="*/ 18122 w 1033465"/>
                  <a:gd name="connsiteY57" fmla="*/ 483604 h 838042"/>
                  <a:gd name="connsiteX58" fmla="*/ 8597 w 1033465"/>
                  <a:gd name="connsiteY58" fmla="*/ 493129 h 838042"/>
                  <a:gd name="connsiteX59" fmla="*/ 6692 w 1033465"/>
                  <a:gd name="connsiteY59" fmla="*/ 498844 h 838042"/>
                  <a:gd name="connsiteX60" fmla="*/ 2882 w 1033465"/>
                  <a:gd name="connsiteY60" fmla="*/ 504559 h 838042"/>
                  <a:gd name="connsiteX61" fmla="*/ 14312 w 1033465"/>
                  <a:gd name="connsiteY61" fmla="*/ 540754 h 838042"/>
                  <a:gd name="connsiteX62" fmla="*/ 147662 w 1033465"/>
                  <a:gd name="connsiteY62" fmla="*/ 540754 h 838042"/>
                  <a:gd name="connsiteX63" fmla="*/ 155282 w 1033465"/>
                  <a:gd name="connsiteY63" fmla="*/ 538849 h 838042"/>
                  <a:gd name="connsiteX64" fmla="*/ 305777 w 1033465"/>
                  <a:gd name="connsiteY64" fmla="*/ 533134 h 838042"/>
                  <a:gd name="connsiteX65" fmla="*/ 321017 w 1033465"/>
                  <a:gd name="connsiteY65" fmla="*/ 540754 h 838042"/>
                  <a:gd name="connsiteX66" fmla="*/ 332447 w 1033465"/>
                  <a:gd name="connsiteY66" fmla="*/ 546469 h 838042"/>
                  <a:gd name="connsiteX67" fmla="*/ 336257 w 1033465"/>
                  <a:gd name="connsiteY67" fmla="*/ 552184 h 838042"/>
                  <a:gd name="connsiteX68" fmla="*/ 341972 w 1033465"/>
                  <a:gd name="connsiteY68" fmla="*/ 554089 h 838042"/>
                  <a:gd name="connsiteX69" fmla="*/ 353402 w 1033465"/>
                  <a:gd name="connsiteY69" fmla="*/ 561709 h 838042"/>
                  <a:gd name="connsiteX70" fmla="*/ 359117 w 1033465"/>
                  <a:gd name="connsiteY70" fmla="*/ 565519 h 838042"/>
                  <a:gd name="connsiteX71" fmla="*/ 362927 w 1033465"/>
                  <a:gd name="connsiteY71" fmla="*/ 571234 h 838042"/>
                  <a:gd name="connsiteX72" fmla="*/ 368642 w 1033465"/>
                  <a:gd name="connsiteY72" fmla="*/ 582664 h 838042"/>
                  <a:gd name="connsiteX73" fmla="*/ 364832 w 1033465"/>
                  <a:gd name="connsiteY73" fmla="*/ 609334 h 838042"/>
                  <a:gd name="connsiteX74" fmla="*/ 361022 w 1033465"/>
                  <a:gd name="connsiteY74" fmla="*/ 615049 h 838042"/>
                  <a:gd name="connsiteX75" fmla="*/ 359117 w 1033465"/>
                  <a:gd name="connsiteY75" fmla="*/ 620764 h 838042"/>
                  <a:gd name="connsiteX76" fmla="*/ 355307 w 1033465"/>
                  <a:gd name="connsiteY76" fmla="*/ 626479 h 838042"/>
                  <a:gd name="connsiteX77" fmla="*/ 353402 w 1033465"/>
                  <a:gd name="connsiteY77" fmla="*/ 632194 h 838042"/>
                  <a:gd name="connsiteX78" fmla="*/ 349592 w 1033465"/>
                  <a:gd name="connsiteY78" fmla="*/ 637909 h 838042"/>
                  <a:gd name="connsiteX79" fmla="*/ 332447 w 1033465"/>
                  <a:gd name="connsiteY79" fmla="*/ 704584 h 838042"/>
                  <a:gd name="connsiteX80" fmla="*/ 330542 w 1033465"/>
                  <a:gd name="connsiteY80" fmla="*/ 756019 h 838042"/>
                  <a:gd name="connsiteX81" fmla="*/ 332447 w 1033465"/>
                  <a:gd name="connsiteY81" fmla="*/ 780784 h 838042"/>
                  <a:gd name="connsiteX82" fmla="*/ 334352 w 1033465"/>
                  <a:gd name="connsiteY82" fmla="*/ 786499 h 838042"/>
                  <a:gd name="connsiteX83" fmla="*/ 338162 w 1033465"/>
                  <a:gd name="connsiteY83" fmla="*/ 790309 h 838042"/>
                  <a:gd name="connsiteX84" fmla="*/ 366737 w 1033465"/>
                  <a:gd name="connsiteY84" fmla="*/ 836029 h 838042"/>
                  <a:gd name="connsiteX85" fmla="*/ 389597 w 1033465"/>
                  <a:gd name="connsiteY85" fmla="*/ 837934 h 838042"/>
                  <a:gd name="connsiteX86" fmla="*/ 397407 w 1033465"/>
                  <a:gd name="connsiteY86" fmla="*/ 833530 h 838042"/>
                  <a:gd name="connsiteX87" fmla="*/ 402932 w 1033465"/>
                  <a:gd name="connsiteY87" fmla="*/ 784594 h 838042"/>
                  <a:gd name="connsiteX88" fmla="*/ 406742 w 1033465"/>
                  <a:gd name="connsiteY88" fmla="*/ 727444 h 838042"/>
                  <a:gd name="connsiteX89" fmla="*/ 423887 w 1033465"/>
                  <a:gd name="connsiteY89" fmla="*/ 672199 h 838042"/>
                  <a:gd name="connsiteX90" fmla="*/ 429602 w 1033465"/>
                  <a:gd name="connsiteY90" fmla="*/ 658864 h 838042"/>
                  <a:gd name="connsiteX91" fmla="*/ 444084 w 1033465"/>
                  <a:gd name="connsiteY91" fmla="*/ 626947 h 838042"/>
                  <a:gd name="connsiteX92" fmla="*/ 464289 w 1033465"/>
                  <a:gd name="connsiteY92" fmla="*/ 600072 h 838042"/>
                  <a:gd name="connsiteX93" fmla="*/ 523510 w 1033465"/>
                  <a:gd name="connsiteY93" fmla="*/ 565123 h 838042"/>
                  <a:gd name="connsiteX94" fmla="*/ 599348 w 1033465"/>
                  <a:gd name="connsiteY94" fmla="*/ 550915 h 838042"/>
                  <a:gd name="connsiteX95" fmla="*/ 707801 w 1033465"/>
                  <a:gd name="connsiteY95" fmla="*/ 612819 h 838042"/>
                  <a:gd name="connsiteX96" fmla="*/ 780122 w 1033465"/>
                  <a:gd name="connsiteY96" fmla="*/ 656959 h 838042"/>
                  <a:gd name="connsiteX97" fmla="*/ 804887 w 1033465"/>
                  <a:gd name="connsiteY97" fmla="*/ 632194 h 838042"/>
                  <a:gd name="connsiteX98" fmla="*/ 801077 w 1033465"/>
                  <a:gd name="connsiteY98" fmla="*/ 601714 h 838042"/>
                  <a:gd name="connsiteX99" fmla="*/ 762796 w 1033465"/>
                  <a:gd name="connsiteY99" fmla="*/ 562523 h 838042"/>
                  <a:gd name="connsiteX100" fmla="*/ 650582 w 1033465"/>
                  <a:gd name="connsiteY100" fmla="*/ 479794 h 838042"/>
                  <a:gd name="connsiteX101" fmla="*/ 646772 w 1033465"/>
                  <a:gd name="connsiteY101" fmla="*/ 462649 h 838042"/>
                  <a:gd name="connsiteX102" fmla="*/ 658202 w 1033465"/>
                  <a:gd name="connsiteY102" fmla="*/ 426454 h 838042"/>
                  <a:gd name="connsiteX103" fmla="*/ 726782 w 1033465"/>
                  <a:gd name="connsiteY103" fmla="*/ 405499 h 838042"/>
                  <a:gd name="connsiteX104" fmla="*/ 813738 w 1033465"/>
                  <a:gd name="connsiteY104" fmla="*/ 406906 h 838042"/>
                  <a:gd name="connsiteX105" fmla="*/ 906231 w 1033465"/>
                  <a:gd name="connsiteY105" fmla="*/ 417646 h 838042"/>
                  <a:gd name="connsiteX106" fmla="*/ 1002290 w 1033465"/>
                  <a:gd name="connsiteY106" fmla="*/ 426835 h 838042"/>
                  <a:gd name="connsiteX107" fmla="*/ 1032449 w 1033465"/>
                  <a:gd name="connsiteY107" fmla="*/ 402711 h 838042"/>
                  <a:gd name="connsiteX108" fmla="*/ 1020514 w 1033465"/>
                  <a:gd name="connsiteY108" fmla="*/ 377797 h 838042"/>
                  <a:gd name="connsiteX109" fmla="*/ 964889 w 1033465"/>
                  <a:gd name="connsiteY109" fmla="*/ 358029 h 838042"/>
                  <a:gd name="connsiteX110" fmla="*/ 827747 w 1033465"/>
                  <a:gd name="connsiteY110" fmla="*/ 357874 h 838042"/>
                  <a:gd name="connsiteX111" fmla="*/ 755811 w 1033465"/>
                  <a:gd name="connsiteY111" fmla="*/ 361702 h 838042"/>
                  <a:gd name="connsiteX112" fmla="*/ 671537 w 1033465"/>
                  <a:gd name="connsiteY112" fmla="*/ 369304 h 838042"/>
                  <a:gd name="connsiteX113" fmla="*/ 644867 w 1033465"/>
                  <a:gd name="connsiteY113" fmla="*/ 338824 h 838042"/>
                  <a:gd name="connsiteX114" fmla="*/ 676403 w 1033465"/>
                  <a:gd name="connsiteY114" fmla="*/ 304962 h 838042"/>
                  <a:gd name="connsiteX115" fmla="*/ 707732 w 1033465"/>
                  <a:gd name="connsiteY115" fmla="*/ 283579 h 838042"/>
                  <a:gd name="connsiteX116" fmla="*/ 743927 w 1033465"/>
                  <a:gd name="connsiteY116" fmla="*/ 251194 h 838042"/>
                  <a:gd name="connsiteX117" fmla="*/ 783019 w 1033465"/>
                  <a:gd name="connsiteY117" fmla="*/ 213846 h 838042"/>
                  <a:gd name="connsiteX118" fmla="*/ 746401 w 1033465"/>
                  <a:gd name="connsiteY118" fmla="*/ 201789 h 838042"/>
                  <a:gd name="connsiteX119" fmla="*/ 694397 w 1033465"/>
                  <a:gd name="connsiteY119" fmla="*/ 226429 h 838042"/>
                  <a:gd name="connsiteX120" fmla="*/ 656678 w 1033465"/>
                  <a:gd name="connsiteY120" fmla="*/ 257626 h 838042"/>
                  <a:gd name="connsiteX121" fmla="*/ 616001 w 1033465"/>
                  <a:gd name="connsiteY121" fmla="*/ 286712 h 838042"/>
                  <a:gd name="connsiteX122" fmla="*/ 564857 w 1033465"/>
                  <a:gd name="connsiteY122" fmla="*/ 287389 h 838042"/>
                  <a:gd name="connsiteX123" fmla="*/ 530567 w 1033465"/>
                  <a:gd name="connsiteY123" fmla="*/ 274054 h 838042"/>
                  <a:gd name="connsiteX124" fmla="*/ 507707 w 1033465"/>
                  <a:gd name="connsiteY124" fmla="*/ 235954 h 838042"/>
                  <a:gd name="connsiteX125" fmla="*/ 509612 w 1033465"/>
                  <a:gd name="connsiteY125" fmla="*/ 171184 h 838042"/>
                  <a:gd name="connsiteX126" fmla="*/ 508314 w 1033465"/>
                  <a:gd name="connsiteY126" fmla="*/ 73485 h 838042"/>
                  <a:gd name="connsiteX127" fmla="*/ 454116 w 1033465"/>
                  <a:gd name="connsiteY127" fmla="*/ 11248 h 838042"/>
                  <a:gd name="connsiteX128" fmla="*/ 442470 w 1033465"/>
                  <a:gd name="connsiteY128" fmla="*/ 75864 h 838042"/>
                  <a:gd name="connsiteX129" fmla="*/ 439226 w 1033465"/>
                  <a:gd name="connsiteY129" fmla="*/ 132660 h 838042"/>
                  <a:gd name="connsiteX130" fmla="*/ 436054 w 1033465"/>
                  <a:gd name="connsiteY130"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47662 w 1033465"/>
                  <a:gd name="connsiteY9" fmla="*/ 235954 h 838042"/>
                  <a:gd name="connsiteX10" fmla="*/ 141947 w 1033465"/>
                  <a:gd name="connsiteY10" fmla="*/ 232144 h 838042"/>
                  <a:gd name="connsiteX11" fmla="*/ 119087 w 1033465"/>
                  <a:gd name="connsiteY11" fmla="*/ 226429 h 838042"/>
                  <a:gd name="connsiteX12" fmla="*/ 113372 w 1033465"/>
                  <a:gd name="connsiteY12" fmla="*/ 220714 h 838042"/>
                  <a:gd name="connsiteX13" fmla="*/ 103847 w 1033465"/>
                  <a:gd name="connsiteY13" fmla="*/ 203569 h 838042"/>
                  <a:gd name="connsiteX14" fmla="*/ 86702 w 1033465"/>
                  <a:gd name="connsiteY14" fmla="*/ 195949 h 838042"/>
                  <a:gd name="connsiteX15" fmla="*/ 80987 w 1033465"/>
                  <a:gd name="connsiteY15" fmla="*/ 194044 h 838042"/>
                  <a:gd name="connsiteX16" fmla="*/ 61937 w 1033465"/>
                  <a:gd name="connsiteY16" fmla="*/ 197854 h 838042"/>
                  <a:gd name="connsiteX17" fmla="*/ 56222 w 1033465"/>
                  <a:gd name="connsiteY17" fmla="*/ 201664 h 838042"/>
                  <a:gd name="connsiteX18" fmla="*/ 52412 w 1033465"/>
                  <a:gd name="connsiteY18" fmla="*/ 207379 h 838042"/>
                  <a:gd name="connsiteX19" fmla="*/ 48602 w 1033465"/>
                  <a:gd name="connsiteY19" fmla="*/ 218809 h 838042"/>
                  <a:gd name="connsiteX20" fmla="*/ 52412 w 1033465"/>
                  <a:gd name="connsiteY20" fmla="*/ 256909 h 838042"/>
                  <a:gd name="connsiteX21" fmla="*/ 56222 w 1033465"/>
                  <a:gd name="connsiteY21" fmla="*/ 262624 h 838042"/>
                  <a:gd name="connsiteX22" fmla="*/ 61937 w 1033465"/>
                  <a:gd name="connsiteY22" fmla="*/ 266434 h 838042"/>
                  <a:gd name="connsiteX23" fmla="*/ 65747 w 1033465"/>
                  <a:gd name="connsiteY23" fmla="*/ 272149 h 838042"/>
                  <a:gd name="connsiteX24" fmla="*/ 82892 w 1033465"/>
                  <a:gd name="connsiteY24" fmla="*/ 281674 h 838042"/>
                  <a:gd name="connsiteX25" fmla="*/ 105752 w 1033465"/>
                  <a:gd name="connsiteY25" fmla="*/ 283579 h 838042"/>
                  <a:gd name="connsiteX26" fmla="*/ 126707 w 1033465"/>
                  <a:gd name="connsiteY26" fmla="*/ 289294 h 838042"/>
                  <a:gd name="connsiteX27" fmla="*/ 132422 w 1033465"/>
                  <a:gd name="connsiteY27" fmla="*/ 291199 h 838042"/>
                  <a:gd name="connsiteX28" fmla="*/ 138137 w 1033465"/>
                  <a:gd name="connsiteY28" fmla="*/ 296914 h 838042"/>
                  <a:gd name="connsiteX29" fmla="*/ 145757 w 1033465"/>
                  <a:gd name="connsiteY29" fmla="*/ 298819 h 838042"/>
                  <a:gd name="connsiteX30" fmla="*/ 168617 w 1033465"/>
                  <a:gd name="connsiteY30" fmla="*/ 302629 h 838042"/>
                  <a:gd name="connsiteX31" fmla="*/ 193382 w 1033465"/>
                  <a:gd name="connsiteY31" fmla="*/ 308344 h 838042"/>
                  <a:gd name="connsiteX32" fmla="*/ 210527 w 1033465"/>
                  <a:gd name="connsiteY32" fmla="*/ 314059 h 838042"/>
                  <a:gd name="connsiteX33" fmla="*/ 216242 w 1033465"/>
                  <a:gd name="connsiteY33" fmla="*/ 315964 h 838042"/>
                  <a:gd name="connsiteX34" fmla="*/ 231482 w 1033465"/>
                  <a:gd name="connsiteY34" fmla="*/ 319774 h 838042"/>
                  <a:gd name="connsiteX35" fmla="*/ 250532 w 1033465"/>
                  <a:gd name="connsiteY35" fmla="*/ 325489 h 838042"/>
                  <a:gd name="connsiteX36" fmla="*/ 256247 w 1033465"/>
                  <a:gd name="connsiteY36" fmla="*/ 329299 h 838042"/>
                  <a:gd name="connsiteX37" fmla="*/ 269582 w 1033465"/>
                  <a:gd name="connsiteY37" fmla="*/ 344539 h 838042"/>
                  <a:gd name="connsiteX38" fmla="*/ 275297 w 1033465"/>
                  <a:gd name="connsiteY38" fmla="*/ 363589 h 838042"/>
                  <a:gd name="connsiteX39" fmla="*/ 277202 w 1033465"/>
                  <a:gd name="connsiteY39" fmla="*/ 369304 h 838042"/>
                  <a:gd name="connsiteX40" fmla="*/ 279107 w 1033465"/>
                  <a:gd name="connsiteY40" fmla="*/ 375019 h 838042"/>
                  <a:gd name="connsiteX41" fmla="*/ 281012 w 1033465"/>
                  <a:gd name="connsiteY41" fmla="*/ 399784 h 838042"/>
                  <a:gd name="connsiteX42" fmla="*/ 282917 w 1033465"/>
                  <a:gd name="connsiteY42" fmla="*/ 405499 h 838042"/>
                  <a:gd name="connsiteX43" fmla="*/ 281012 w 1033465"/>
                  <a:gd name="connsiteY43" fmla="*/ 424549 h 838042"/>
                  <a:gd name="connsiteX44" fmla="*/ 279107 w 1033465"/>
                  <a:gd name="connsiteY44" fmla="*/ 434074 h 838042"/>
                  <a:gd name="connsiteX45" fmla="*/ 265772 w 1033465"/>
                  <a:gd name="connsiteY45" fmla="*/ 447409 h 838042"/>
                  <a:gd name="connsiteX46" fmla="*/ 254342 w 1033465"/>
                  <a:gd name="connsiteY46" fmla="*/ 455029 h 838042"/>
                  <a:gd name="connsiteX47" fmla="*/ 242912 w 1033465"/>
                  <a:gd name="connsiteY47" fmla="*/ 458839 h 838042"/>
                  <a:gd name="connsiteX48" fmla="*/ 128612 w 1033465"/>
                  <a:gd name="connsiteY48" fmla="*/ 458839 h 838042"/>
                  <a:gd name="connsiteX49" fmla="*/ 122897 w 1033465"/>
                  <a:gd name="connsiteY49" fmla="*/ 460744 h 838042"/>
                  <a:gd name="connsiteX50" fmla="*/ 107657 w 1033465"/>
                  <a:gd name="connsiteY50" fmla="*/ 462649 h 838042"/>
                  <a:gd name="connsiteX51" fmla="*/ 90512 w 1033465"/>
                  <a:gd name="connsiteY51" fmla="*/ 468364 h 838042"/>
                  <a:gd name="connsiteX52" fmla="*/ 84797 w 1033465"/>
                  <a:gd name="connsiteY52" fmla="*/ 470269 h 838042"/>
                  <a:gd name="connsiteX53" fmla="*/ 79082 w 1033465"/>
                  <a:gd name="connsiteY53" fmla="*/ 474079 h 838042"/>
                  <a:gd name="connsiteX54" fmla="*/ 67652 w 1033465"/>
                  <a:gd name="connsiteY54" fmla="*/ 475984 h 838042"/>
                  <a:gd name="connsiteX55" fmla="*/ 29552 w 1033465"/>
                  <a:gd name="connsiteY55" fmla="*/ 477889 h 838042"/>
                  <a:gd name="connsiteX56" fmla="*/ 18122 w 1033465"/>
                  <a:gd name="connsiteY56" fmla="*/ 483604 h 838042"/>
                  <a:gd name="connsiteX57" fmla="*/ 8597 w 1033465"/>
                  <a:gd name="connsiteY57" fmla="*/ 493129 h 838042"/>
                  <a:gd name="connsiteX58" fmla="*/ 6692 w 1033465"/>
                  <a:gd name="connsiteY58" fmla="*/ 498844 h 838042"/>
                  <a:gd name="connsiteX59" fmla="*/ 2882 w 1033465"/>
                  <a:gd name="connsiteY59" fmla="*/ 504559 h 838042"/>
                  <a:gd name="connsiteX60" fmla="*/ 14312 w 1033465"/>
                  <a:gd name="connsiteY60" fmla="*/ 540754 h 838042"/>
                  <a:gd name="connsiteX61" fmla="*/ 147662 w 1033465"/>
                  <a:gd name="connsiteY61" fmla="*/ 540754 h 838042"/>
                  <a:gd name="connsiteX62" fmla="*/ 155282 w 1033465"/>
                  <a:gd name="connsiteY62" fmla="*/ 538849 h 838042"/>
                  <a:gd name="connsiteX63" fmla="*/ 305777 w 1033465"/>
                  <a:gd name="connsiteY63" fmla="*/ 533134 h 838042"/>
                  <a:gd name="connsiteX64" fmla="*/ 321017 w 1033465"/>
                  <a:gd name="connsiteY64" fmla="*/ 540754 h 838042"/>
                  <a:gd name="connsiteX65" fmla="*/ 332447 w 1033465"/>
                  <a:gd name="connsiteY65" fmla="*/ 546469 h 838042"/>
                  <a:gd name="connsiteX66" fmla="*/ 336257 w 1033465"/>
                  <a:gd name="connsiteY66" fmla="*/ 552184 h 838042"/>
                  <a:gd name="connsiteX67" fmla="*/ 341972 w 1033465"/>
                  <a:gd name="connsiteY67" fmla="*/ 554089 h 838042"/>
                  <a:gd name="connsiteX68" fmla="*/ 353402 w 1033465"/>
                  <a:gd name="connsiteY68" fmla="*/ 561709 h 838042"/>
                  <a:gd name="connsiteX69" fmla="*/ 359117 w 1033465"/>
                  <a:gd name="connsiteY69" fmla="*/ 565519 h 838042"/>
                  <a:gd name="connsiteX70" fmla="*/ 362927 w 1033465"/>
                  <a:gd name="connsiteY70" fmla="*/ 571234 h 838042"/>
                  <a:gd name="connsiteX71" fmla="*/ 368642 w 1033465"/>
                  <a:gd name="connsiteY71" fmla="*/ 582664 h 838042"/>
                  <a:gd name="connsiteX72" fmla="*/ 364832 w 1033465"/>
                  <a:gd name="connsiteY72" fmla="*/ 609334 h 838042"/>
                  <a:gd name="connsiteX73" fmla="*/ 361022 w 1033465"/>
                  <a:gd name="connsiteY73" fmla="*/ 615049 h 838042"/>
                  <a:gd name="connsiteX74" fmla="*/ 359117 w 1033465"/>
                  <a:gd name="connsiteY74" fmla="*/ 620764 h 838042"/>
                  <a:gd name="connsiteX75" fmla="*/ 355307 w 1033465"/>
                  <a:gd name="connsiteY75" fmla="*/ 626479 h 838042"/>
                  <a:gd name="connsiteX76" fmla="*/ 353402 w 1033465"/>
                  <a:gd name="connsiteY76" fmla="*/ 632194 h 838042"/>
                  <a:gd name="connsiteX77" fmla="*/ 349592 w 1033465"/>
                  <a:gd name="connsiteY77" fmla="*/ 637909 h 838042"/>
                  <a:gd name="connsiteX78" fmla="*/ 332447 w 1033465"/>
                  <a:gd name="connsiteY78" fmla="*/ 704584 h 838042"/>
                  <a:gd name="connsiteX79" fmla="*/ 330542 w 1033465"/>
                  <a:gd name="connsiteY79" fmla="*/ 756019 h 838042"/>
                  <a:gd name="connsiteX80" fmla="*/ 332447 w 1033465"/>
                  <a:gd name="connsiteY80" fmla="*/ 780784 h 838042"/>
                  <a:gd name="connsiteX81" fmla="*/ 334352 w 1033465"/>
                  <a:gd name="connsiteY81" fmla="*/ 786499 h 838042"/>
                  <a:gd name="connsiteX82" fmla="*/ 338162 w 1033465"/>
                  <a:gd name="connsiteY82" fmla="*/ 790309 h 838042"/>
                  <a:gd name="connsiteX83" fmla="*/ 366737 w 1033465"/>
                  <a:gd name="connsiteY83" fmla="*/ 836029 h 838042"/>
                  <a:gd name="connsiteX84" fmla="*/ 389597 w 1033465"/>
                  <a:gd name="connsiteY84" fmla="*/ 837934 h 838042"/>
                  <a:gd name="connsiteX85" fmla="*/ 397407 w 1033465"/>
                  <a:gd name="connsiteY85" fmla="*/ 833530 h 838042"/>
                  <a:gd name="connsiteX86" fmla="*/ 402932 w 1033465"/>
                  <a:gd name="connsiteY86" fmla="*/ 784594 h 838042"/>
                  <a:gd name="connsiteX87" fmla="*/ 406742 w 1033465"/>
                  <a:gd name="connsiteY87" fmla="*/ 727444 h 838042"/>
                  <a:gd name="connsiteX88" fmla="*/ 423887 w 1033465"/>
                  <a:gd name="connsiteY88" fmla="*/ 672199 h 838042"/>
                  <a:gd name="connsiteX89" fmla="*/ 429602 w 1033465"/>
                  <a:gd name="connsiteY89" fmla="*/ 658864 h 838042"/>
                  <a:gd name="connsiteX90" fmla="*/ 444084 w 1033465"/>
                  <a:gd name="connsiteY90" fmla="*/ 626947 h 838042"/>
                  <a:gd name="connsiteX91" fmla="*/ 464289 w 1033465"/>
                  <a:gd name="connsiteY91" fmla="*/ 600072 h 838042"/>
                  <a:gd name="connsiteX92" fmla="*/ 523510 w 1033465"/>
                  <a:gd name="connsiteY92" fmla="*/ 565123 h 838042"/>
                  <a:gd name="connsiteX93" fmla="*/ 599348 w 1033465"/>
                  <a:gd name="connsiteY93" fmla="*/ 550915 h 838042"/>
                  <a:gd name="connsiteX94" fmla="*/ 707801 w 1033465"/>
                  <a:gd name="connsiteY94" fmla="*/ 612819 h 838042"/>
                  <a:gd name="connsiteX95" fmla="*/ 780122 w 1033465"/>
                  <a:gd name="connsiteY95" fmla="*/ 656959 h 838042"/>
                  <a:gd name="connsiteX96" fmla="*/ 804887 w 1033465"/>
                  <a:gd name="connsiteY96" fmla="*/ 632194 h 838042"/>
                  <a:gd name="connsiteX97" fmla="*/ 801077 w 1033465"/>
                  <a:gd name="connsiteY97" fmla="*/ 601714 h 838042"/>
                  <a:gd name="connsiteX98" fmla="*/ 762796 w 1033465"/>
                  <a:gd name="connsiteY98" fmla="*/ 562523 h 838042"/>
                  <a:gd name="connsiteX99" fmla="*/ 650582 w 1033465"/>
                  <a:gd name="connsiteY99" fmla="*/ 479794 h 838042"/>
                  <a:gd name="connsiteX100" fmla="*/ 646772 w 1033465"/>
                  <a:gd name="connsiteY100" fmla="*/ 462649 h 838042"/>
                  <a:gd name="connsiteX101" fmla="*/ 658202 w 1033465"/>
                  <a:gd name="connsiteY101" fmla="*/ 426454 h 838042"/>
                  <a:gd name="connsiteX102" fmla="*/ 726782 w 1033465"/>
                  <a:gd name="connsiteY102" fmla="*/ 405499 h 838042"/>
                  <a:gd name="connsiteX103" fmla="*/ 813738 w 1033465"/>
                  <a:gd name="connsiteY103" fmla="*/ 406906 h 838042"/>
                  <a:gd name="connsiteX104" fmla="*/ 906231 w 1033465"/>
                  <a:gd name="connsiteY104" fmla="*/ 417646 h 838042"/>
                  <a:gd name="connsiteX105" fmla="*/ 1002290 w 1033465"/>
                  <a:gd name="connsiteY105" fmla="*/ 426835 h 838042"/>
                  <a:gd name="connsiteX106" fmla="*/ 1032449 w 1033465"/>
                  <a:gd name="connsiteY106" fmla="*/ 402711 h 838042"/>
                  <a:gd name="connsiteX107" fmla="*/ 1020514 w 1033465"/>
                  <a:gd name="connsiteY107" fmla="*/ 377797 h 838042"/>
                  <a:gd name="connsiteX108" fmla="*/ 964889 w 1033465"/>
                  <a:gd name="connsiteY108" fmla="*/ 358029 h 838042"/>
                  <a:gd name="connsiteX109" fmla="*/ 827747 w 1033465"/>
                  <a:gd name="connsiteY109" fmla="*/ 357874 h 838042"/>
                  <a:gd name="connsiteX110" fmla="*/ 755811 w 1033465"/>
                  <a:gd name="connsiteY110" fmla="*/ 361702 h 838042"/>
                  <a:gd name="connsiteX111" fmla="*/ 671537 w 1033465"/>
                  <a:gd name="connsiteY111" fmla="*/ 369304 h 838042"/>
                  <a:gd name="connsiteX112" fmla="*/ 644867 w 1033465"/>
                  <a:gd name="connsiteY112" fmla="*/ 338824 h 838042"/>
                  <a:gd name="connsiteX113" fmla="*/ 676403 w 1033465"/>
                  <a:gd name="connsiteY113" fmla="*/ 304962 h 838042"/>
                  <a:gd name="connsiteX114" fmla="*/ 707732 w 1033465"/>
                  <a:gd name="connsiteY114" fmla="*/ 283579 h 838042"/>
                  <a:gd name="connsiteX115" fmla="*/ 743927 w 1033465"/>
                  <a:gd name="connsiteY115" fmla="*/ 251194 h 838042"/>
                  <a:gd name="connsiteX116" fmla="*/ 783019 w 1033465"/>
                  <a:gd name="connsiteY116" fmla="*/ 213846 h 838042"/>
                  <a:gd name="connsiteX117" fmla="*/ 746401 w 1033465"/>
                  <a:gd name="connsiteY117" fmla="*/ 201789 h 838042"/>
                  <a:gd name="connsiteX118" fmla="*/ 694397 w 1033465"/>
                  <a:gd name="connsiteY118" fmla="*/ 226429 h 838042"/>
                  <a:gd name="connsiteX119" fmla="*/ 656678 w 1033465"/>
                  <a:gd name="connsiteY119" fmla="*/ 257626 h 838042"/>
                  <a:gd name="connsiteX120" fmla="*/ 616001 w 1033465"/>
                  <a:gd name="connsiteY120" fmla="*/ 286712 h 838042"/>
                  <a:gd name="connsiteX121" fmla="*/ 564857 w 1033465"/>
                  <a:gd name="connsiteY121" fmla="*/ 287389 h 838042"/>
                  <a:gd name="connsiteX122" fmla="*/ 530567 w 1033465"/>
                  <a:gd name="connsiteY122" fmla="*/ 274054 h 838042"/>
                  <a:gd name="connsiteX123" fmla="*/ 507707 w 1033465"/>
                  <a:gd name="connsiteY123" fmla="*/ 235954 h 838042"/>
                  <a:gd name="connsiteX124" fmla="*/ 509612 w 1033465"/>
                  <a:gd name="connsiteY124" fmla="*/ 171184 h 838042"/>
                  <a:gd name="connsiteX125" fmla="*/ 508314 w 1033465"/>
                  <a:gd name="connsiteY125" fmla="*/ 73485 h 838042"/>
                  <a:gd name="connsiteX126" fmla="*/ 454116 w 1033465"/>
                  <a:gd name="connsiteY126" fmla="*/ 11248 h 838042"/>
                  <a:gd name="connsiteX127" fmla="*/ 442470 w 1033465"/>
                  <a:gd name="connsiteY127" fmla="*/ 75864 h 838042"/>
                  <a:gd name="connsiteX128" fmla="*/ 439226 w 1033465"/>
                  <a:gd name="connsiteY128" fmla="*/ 132660 h 838042"/>
                  <a:gd name="connsiteX129" fmla="*/ 436054 w 1033465"/>
                  <a:gd name="connsiteY129"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47662 w 1033465"/>
                  <a:gd name="connsiteY9" fmla="*/ 235954 h 838042"/>
                  <a:gd name="connsiteX10" fmla="*/ 119087 w 1033465"/>
                  <a:gd name="connsiteY10" fmla="*/ 226429 h 838042"/>
                  <a:gd name="connsiteX11" fmla="*/ 113372 w 1033465"/>
                  <a:gd name="connsiteY11" fmla="*/ 220714 h 838042"/>
                  <a:gd name="connsiteX12" fmla="*/ 103847 w 1033465"/>
                  <a:gd name="connsiteY12" fmla="*/ 203569 h 838042"/>
                  <a:gd name="connsiteX13" fmla="*/ 86702 w 1033465"/>
                  <a:gd name="connsiteY13" fmla="*/ 195949 h 838042"/>
                  <a:gd name="connsiteX14" fmla="*/ 80987 w 1033465"/>
                  <a:gd name="connsiteY14" fmla="*/ 194044 h 838042"/>
                  <a:gd name="connsiteX15" fmla="*/ 61937 w 1033465"/>
                  <a:gd name="connsiteY15" fmla="*/ 197854 h 838042"/>
                  <a:gd name="connsiteX16" fmla="*/ 56222 w 1033465"/>
                  <a:gd name="connsiteY16" fmla="*/ 201664 h 838042"/>
                  <a:gd name="connsiteX17" fmla="*/ 52412 w 1033465"/>
                  <a:gd name="connsiteY17" fmla="*/ 207379 h 838042"/>
                  <a:gd name="connsiteX18" fmla="*/ 48602 w 1033465"/>
                  <a:gd name="connsiteY18" fmla="*/ 218809 h 838042"/>
                  <a:gd name="connsiteX19" fmla="*/ 52412 w 1033465"/>
                  <a:gd name="connsiteY19" fmla="*/ 256909 h 838042"/>
                  <a:gd name="connsiteX20" fmla="*/ 56222 w 1033465"/>
                  <a:gd name="connsiteY20" fmla="*/ 262624 h 838042"/>
                  <a:gd name="connsiteX21" fmla="*/ 61937 w 1033465"/>
                  <a:gd name="connsiteY21" fmla="*/ 266434 h 838042"/>
                  <a:gd name="connsiteX22" fmla="*/ 65747 w 1033465"/>
                  <a:gd name="connsiteY22" fmla="*/ 272149 h 838042"/>
                  <a:gd name="connsiteX23" fmla="*/ 82892 w 1033465"/>
                  <a:gd name="connsiteY23" fmla="*/ 281674 h 838042"/>
                  <a:gd name="connsiteX24" fmla="*/ 105752 w 1033465"/>
                  <a:gd name="connsiteY24" fmla="*/ 283579 h 838042"/>
                  <a:gd name="connsiteX25" fmla="*/ 126707 w 1033465"/>
                  <a:gd name="connsiteY25" fmla="*/ 289294 h 838042"/>
                  <a:gd name="connsiteX26" fmla="*/ 132422 w 1033465"/>
                  <a:gd name="connsiteY26" fmla="*/ 291199 h 838042"/>
                  <a:gd name="connsiteX27" fmla="*/ 138137 w 1033465"/>
                  <a:gd name="connsiteY27" fmla="*/ 296914 h 838042"/>
                  <a:gd name="connsiteX28" fmla="*/ 145757 w 1033465"/>
                  <a:gd name="connsiteY28" fmla="*/ 298819 h 838042"/>
                  <a:gd name="connsiteX29" fmla="*/ 168617 w 1033465"/>
                  <a:gd name="connsiteY29" fmla="*/ 302629 h 838042"/>
                  <a:gd name="connsiteX30" fmla="*/ 193382 w 1033465"/>
                  <a:gd name="connsiteY30" fmla="*/ 308344 h 838042"/>
                  <a:gd name="connsiteX31" fmla="*/ 210527 w 1033465"/>
                  <a:gd name="connsiteY31" fmla="*/ 314059 h 838042"/>
                  <a:gd name="connsiteX32" fmla="*/ 216242 w 1033465"/>
                  <a:gd name="connsiteY32" fmla="*/ 315964 h 838042"/>
                  <a:gd name="connsiteX33" fmla="*/ 231482 w 1033465"/>
                  <a:gd name="connsiteY33" fmla="*/ 319774 h 838042"/>
                  <a:gd name="connsiteX34" fmla="*/ 250532 w 1033465"/>
                  <a:gd name="connsiteY34" fmla="*/ 325489 h 838042"/>
                  <a:gd name="connsiteX35" fmla="*/ 256247 w 1033465"/>
                  <a:gd name="connsiteY35" fmla="*/ 329299 h 838042"/>
                  <a:gd name="connsiteX36" fmla="*/ 269582 w 1033465"/>
                  <a:gd name="connsiteY36" fmla="*/ 344539 h 838042"/>
                  <a:gd name="connsiteX37" fmla="*/ 275297 w 1033465"/>
                  <a:gd name="connsiteY37" fmla="*/ 363589 h 838042"/>
                  <a:gd name="connsiteX38" fmla="*/ 277202 w 1033465"/>
                  <a:gd name="connsiteY38" fmla="*/ 369304 h 838042"/>
                  <a:gd name="connsiteX39" fmla="*/ 279107 w 1033465"/>
                  <a:gd name="connsiteY39" fmla="*/ 375019 h 838042"/>
                  <a:gd name="connsiteX40" fmla="*/ 281012 w 1033465"/>
                  <a:gd name="connsiteY40" fmla="*/ 399784 h 838042"/>
                  <a:gd name="connsiteX41" fmla="*/ 282917 w 1033465"/>
                  <a:gd name="connsiteY41" fmla="*/ 405499 h 838042"/>
                  <a:gd name="connsiteX42" fmla="*/ 281012 w 1033465"/>
                  <a:gd name="connsiteY42" fmla="*/ 424549 h 838042"/>
                  <a:gd name="connsiteX43" fmla="*/ 279107 w 1033465"/>
                  <a:gd name="connsiteY43" fmla="*/ 434074 h 838042"/>
                  <a:gd name="connsiteX44" fmla="*/ 265772 w 1033465"/>
                  <a:gd name="connsiteY44" fmla="*/ 447409 h 838042"/>
                  <a:gd name="connsiteX45" fmla="*/ 254342 w 1033465"/>
                  <a:gd name="connsiteY45" fmla="*/ 455029 h 838042"/>
                  <a:gd name="connsiteX46" fmla="*/ 242912 w 1033465"/>
                  <a:gd name="connsiteY46" fmla="*/ 458839 h 838042"/>
                  <a:gd name="connsiteX47" fmla="*/ 128612 w 1033465"/>
                  <a:gd name="connsiteY47" fmla="*/ 458839 h 838042"/>
                  <a:gd name="connsiteX48" fmla="*/ 122897 w 1033465"/>
                  <a:gd name="connsiteY48" fmla="*/ 460744 h 838042"/>
                  <a:gd name="connsiteX49" fmla="*/ 107657 w 1033465"/>
                  <a:gd name="connsiteY49" fmla="*/ 462649 h 838042"/>
                  <a:gd name="connsiteX50" fmla="*/ 90512 w 1033465"/>
                  <a:gd name="connsiteY50" fmla="*/ 468364 h 838042"/>
                  <a:gd name="connsiteX51" fmla="*/ 84797 w 1033465"/>
                  <a:gd name="connsiteY51" fmla="*/ 470269 h 838042"/>
                  <a:gd name="connsiteX52" fmla="*/ 79082 w 1033465"/>
                  <a:gd name="connsiteY52" fmla="*/ 474079 h 838042"/>
                  <a:gd name="connsiteX53" fmla="*/ 67652 w 1033465"/>
                  <a:gd name="connsiteY53" fmla="*/ 475984 h 838042"/>
                  <a:gd name="connsiteX54" fmla="*/ 29552 w 1033465"/>
                  <a:gd name="connsiteY54" fmla="*/ 477889 h 838042"/>
                  <a:gd name="connsiteX55" fmla="*/ 18122 w 1033465"/>
                  <a:gd name="connsiteY55" fmla="*/ 483604 h 838042"/>
                  <a:gd name="connsiteX56" fmla="*/ 8597 w 1033465"/>
                  <a:gd name="connsiteY56" fmla="*/ 493129 h 838042"/>
                  <a:gd name="connsiteX57" fmla="*/ 6692 w 1033465"/>
                  <a:gd name="connsiteY57" fmla="*/ 498844 h 838042"/>
                  <a:gd name="connsiteX58" fmla="*/ 2882 w 1033465"/>
                  <a:gd name="connsiteY58" fmla="*/ 504559 h 838042"/>
                  <a:gd name="connsiteX59" fmla="*/ 14312 w 1033465"/>
                  <a:gd name="connsiteY59" fmla="*/ 540754 h 838042"/>
                  <a:gd name="connsiteX60" fmla="*/ 147662 w 1033465"/>
                  <a:gd name="connsiteY60" fmla="*/ 540754 h 838042"/>
                  <a:gd name="connsiteX61" fmla="*/ 155282 w 1033465"/>
                  <a:gd name="connsiteY61" fmla="*/ 538849 h 838042"/>
                  <a:gd name="connsiteX62" fmla="*/ 305777 w 1033465"/>
                  <a:gd name="connsiteY62" fmla="*/ 533134 h 838042"/>
                  <a:gd name="connsiteX63" fmla="*/ 321017 w 1033465"/>
                  <a:gd name="connsiteY63" fmla="*/ 540754 h 838042"/>
                  <a:gd name="connsiteX64" fmla="*/ 332447 w 1033465"/>
                  <a:gd name="connsiteY64" fmla="*/ 546469 h 838042"/>
                  <a:gd name="connsiteX65" fmla="*/ 336257 w 1033465"/>
                  <a:gd name="connsiteY65" fmla="*/ 552184 h 838042"/>
                  <a:gd name="connsiteX66" fmla="*/ 341972 w 1033465"/>
                  <a:gd name="connsiteY66" fmla="*/ 554089 h 838042"/>
                  <a:gd name="connsiteX67" fmla="*/ 353402 w 1033465"/>
                  <a:gd name="connsiteY67" fmla="*/ 561709 h 838042"/>
                  <a:gd name="connsiteX68" fmla="*/ 359117 w 1033465"/>
                  <a:gd name="connsiteY68" fmla="*/ 565519 h 838042"/>
                  <a:gd name="connsiteX69" fmla="*/ 362927 w 1033465"/>
                  <a:gd name="connsiteY69" fmla="*/ 571234 h 838042"/>
                  <a:gd name="connsiteX70" fmla="*/ 368642 w 1033465"/>
                  <a:gd name="connsiteY70" fmla="*/ 582664 h 838042"/>
                  <a:gd name="connsiteX71" fmla="*/ 364832 w 1033465"/>
                  <a:gd name="connsiteY71" fmla="*/ 609334 h 838042"/>
                  <a:gd name="connsiteX72" fmla="*/ 361022 w 1033465"/>
                  <a:gd name="connsiteY72" fmla="*/ 615049 h 838042"/>
                  <a:gd name="connsiteX73" fmla="*/ 359117 w 1033465"/>
                  <a:gd name="connsiteY73" fmla="*/ 620764 h 838042"/>
                  <a:gd name="connsiteX74" fmla="*/ 355307 w 1033465"/>
                  <a:gd name="connsiteY74" fmla="*/ 626479 h 838042"/>
                  <a:gd name="connsiteX75" fmla="*/ 353402 w 1033465"/>
                  <a:gd name="connsiteY75" fmla="*/ 632194 h 838042"/>
                  <a:gd name="connsiteX76" fmla="*/ 349592 w 1033465"/>
                  <a:gd name="connsiteY76" fmla="*/ 637909 h 838042"/>
                  <a:gd name="connsiteX77" fmla="*/ 332447 w 1033465"/>
                  <a:gd name="connsiteY77" fmla="*/ 704584 h 838042"/>
                  <a:gd name="connsiteX78" fmla="*/ 330542 w 1033465"/>
                  <a:gd name="connsiteY78" fmla="*/ 756019 h 838042"/>
                  <a:gd name="connsiteX79" fmla="*/ 332447 w 1033465"/>
                  <a:gd name="connsiteY79" fmla="*/ 780784 h 838042"/>
                  <a:gd name="connsiteX80" fmla="*/ 334352 w 1033465"/>
                  <a:gd name="connsiteY80" fmla="*/ 786499 h 838042"/>
                  <a:gd name="connsiteX81" fmla="*/ 338162 w 1033465"/>
                  <a:gd name="connsiteY81" fmla="*/ 790309 h 838042"/>
                  <a:gd name="connsiteX82" fmla="*/ 366737 w 1033465"/>
                  <a:gd name="connsiteY82" fmla="*/ 836029 h 838042"/>
                  <a:gd name="connsiteX83" fmla="*/ 389597 w 1033465"/>
                  <a:gd name="connsiteY83" fmla="*/ 837934 h 838042"/>
                  <a:gd name="connsiteX84" fmla="*/ 397407 w 1033465"/>
                  <a:gd name="connsiteY84" fmla="*/ 833530 h 838042"/>
                  <a:gd name="connsiteX85" fmla="*/ 402932 w 1033465"/>
                  <a:gd name="connsiteY85" fmla="*/ 784594 h 838042"/>
                  <a:gd name="connsiteX86" fmla="*/ 406742 w 1033465"/>
                  <a:gd name="connsiteY86" fmla="*/ 727444 h 838042"/>
                  <a:gd name="connsiteX87" fmla="*/ 423887 w 1033465"/>
                  <a:gd name="connsiteY87" fmla="*/ 672199 h 838042"/>
                  <a:gd name="connsiteX88" fmla="*/ 429602 w 1033465"/>
                  <a:gd name="connsiteY88" fmla="*/ 658864 h 838042"/>
                  <a:gd name="connsiteX89" fmla="*/ 444084 w 1033465"/>
                  <a:gd name="connsiteY89" fmla="*/ 626947 h 838042"/>
                  <a:gd name="connsiteX90" fmla="*/ 464289 w 1033465"/>
                  <a:gd name="connsiteY90" fmla="*/ 600072 h 838042"/>
                  <a:gd name="connsiteX91" fmla="*/ 523510 w 1033465"/>
                  <a:gd name="connsiteY91" fmla="*/ 565123 h 838042"/>
                  <a:gd name="connsiteX92" fmla="*/ 599348 w 1033465"/>
                  <a:gd name="connsiteY92" fmla="*/ 550915 h 838042"/>
                  <a:gd name="connsiteX93" fmla="*/ 707801 w 1033465"/>
                  <a:gd name="connsiteY93" fmla="*/ 612819 h 838042"/>
                  <a:gd name="connsiteX94" fmla="*/ 780122 w 1033465"/>
                  <a:gd name="connsiteY94" fmla="*/ 656959 h 838042"/>
                  <a:gd name="connsiteX95" fmla="*/ 804887 w 1033465"/>
                  <a:gd name="connsiteY95" fmla="*/ 632194 h 838042"/>
                  <a:gd name="connsiteX96" fmla="*/ 801077 w 1033465"/>
                  <a:gd name="connsiteY96" fmla="*/ 601714 h 838042"/>
                  <a:gd name="connsiteX97" fmla="*/ 762796 w 1033465"/>
                  <a:gd name="connsiteY97" fmla="*/ 562523 h 838042"/>
                  <a:gd name="connsiteX98" fmla="*/ 650582 w 1033465"/>
                  <a:gd name="connsiteY98" fmla="*/ 479794 h 838042"/>
                  <a:gd name="connsiteX99" fmla="*/ 646772 w 1033465"/>
                  <a:gd name="connsiteY99" fmla="*/ 462649 h 838042"/>
                  <a:gd name="connsiteX100" fmla="*/ 658202 w 1033465"/>
                  <a:gd name="connsiteY100" fmla="*/ 426454 h 838042"/>
                  <a:gd name="connsiteX101" fmla="*/ 726782 w 1033465"/>
                  <a:gd name="connsiteY101" fmla="*/ 405499 h 838042"/>
                  <a:gd name="connsiteX102" fmla="*/ 813738 w 1033465"/>
                  <a:gd name="connsiteY102" fmla="*/ 406906 h 838042"/>
                  <a:gd name="connsiteX103" fmla="*/ 906231 w 1033465"/>
                  <a:gd name="connsiteY103" fmla="*/ 417646 h 838042"/>
                  <a:gd name="connsiteX104" fmla="*/ 1002290 w 1033465"/>
                  <a:gd name="connsiteY104" fmla="*/ 426835 h 838042"/>
                  <a:gd name="connsiteX105" fmla="*/ 1032449 w 1033465"/>
                  <a:gd name="connsiteY105" fmla="*/ 402711 h 838042"/>
                  <a:gd name="connsiteX106" fmla="*/ 1020514 w 1033465"/>
                  <a:gd name="connsiteY106" fmla="*/ 377797 h 838042"/>
                  <a:gd name="connsiteX107" fmla="*/ 964889 w 1033465"/>
                  <a:gd name="connsiteY107" fmla="*/ 358029 h 838042"/>
                  <a:gd name="connsiteX108" fmla="*/ 827747 w 1033465"/>
                  <a:gd name="connsiteY108" fmla="*/ 357874 h 838042"/>
                  <a:gd name="connsiteX109" fmla="*/ 755811 w 1033465"/>
                  <a:gd name="connsiteY109" fmla="*/ 361702 h 838042"/>
                  <a:gd name="connsiteX110" fmla="*/ 671537 w 1033465"/>
                  <a:gd name="connsiteY110" fmla="*/ 369304 h 838042"/>
                  <a:gd name="connsiteX111" fmla="*/ 644867 w 1033465"/>
                  <a:gd name="connsiteY111" fmla="*/ 338824 h 838042"/>
                  <a:gd name="connsiteX112" fmla="*/ 676403 w 1033465"/>
                  <a:gd name="connsiteY112" fmla="*/ 304962 h 838042"/>
                  <a:gd name="connsiteX113" fmla="*/ 707732 w 1033465"/>
                  <a:gd name="connsiteY113" fmla="*/ 283579 h 838042"/>
                  <a:gd name="connsiteX114" fmla="*/ 743927 w 1033465"/>
                  <a:gd name="connsiteY114" fmla="*/ 251194 h 838042"/>
                  <a:gd name="connsiteX115" fmla="*/ 783019 w 1033465"/>
                  <a:gd name="connsiteY115" fmla="*/ 213846 h 838042"/>
                  <a:gd name="connsiteX116" fmla="*/ 746401 w 1033465"/>
                  <a:gd name="connsiteY116" fmla="*/ 201789 h 838042"/>
                  <a:gd name="connsiteX117" fmla="*/ 694397 w 1033465"/>
                  <a:gd name="connsiteY117" fmla="*/ 226429 h 838042"/>
                  <a:gd name="connsiteX118" fmla="*/ 656678 w 1033465"/>
                  <a:gd name="connsiteY118" fmla="*/ 257626 h 838042"/>
                  <a:gd name="connsiteX119" fmla="*/ 616001 w 1033465"/>
                  <a:gd name="connsiteY119" fmla="*/ 286712 h 838042"/>
                  <a:gd name="connsiteX120" fmla="*/ 564857 w 1033465"/>
                  <a:gd name="connsiteY120" fmla="*/ 287389 h 838042"/>
                  <a:gd name="connsiteX121" fmla="*/ 530567 w 1033465"/>
                  <a:gd name="connsiteY121" fmla="*/ 274054 h 838042"/>
                  <a:gd name="connsiteX122" fmla="*/ 507707 w 1033465"/>
                  <a:gd name="connsiteY122" fmla="*/ 235954 h 838042"/>
                  <a:gd name="connsiteX123" fmla="*/ 509612 w 1033465"/>
                  <a:gd name="connsiteY123" fmla="*/ 171184 h 838042"/>
                  <a:gd name="connsiteX124" fmla="*/ 508314 w 1033465"/>
                  <a:gd name="connsiteY124" fmla="*/ 73485 h 838042"/>
                  <a:gd name="connsiteX125" fmla="*/ 454116 w 1033465"/>
                  <a:gd name="connsiteY125" fmla="*/ 11248 h 838042"/>
                  <a:gd name="connsiteX126" fmla="*/ 442470 w 1033465"/>
                  <a:gd name="connsiteY126" fmla="*/ 75864 h 838042"/>
                  <a:gd name="connsiteX127" fmla="*/ 439226 w 1033465"/>
                  <a:gd name="connsiteY127" fmla="*/ 132660 h 838042"/>
                  <a:gd name="connsiteX128" fmla="*/ 436054 w 1033465"/>
                  <a:gd name="connsiteY128"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19087 w 1033465"/>
                  <a:gd name="connsiteY9" fmla="*/ 226429 h 838042"/>
                  <a:gd name="connsiteX10" fmla="*/ 113372 w 1033465"/>
                  <a:gd name="connsiteY10" fmla="*/ 220714 h 838042"/>
                  <a:gd name="connsiteX11" fmla="*/ 103847 w 1033465"/>
                  <a:gd name="connsiteY11" fmla="*/ 203569 h 838042"/>
                  <a:gd name="connsiteX12" fmla="*/ 86702 w 1033465"/>
                  <a:gd name="connsiteY12" fmla="*/ 195949 h 838042"/>
                  <a:gd name="connsiteX13" fmla="*/ 80987 w 1033465"/>
                  <a:gd name="connsiteY13" fmla="*/ 194044 h 838042"/>
                  <a:gd name="connsiteX14" fmla="*/ 61937 w 1033465"/>
                  <a:gd name="connsiteY14" fmla="*/ 197854 h 838042"/>
                  <a:gd name="connsiteX15" fmla="*/ 56222 w 1033465"/>
                  <a:gd name="connsiteY15" fmla="*/ 201664 h 838042"/>
                  <a:gd name="connsiteX16" fmla="*/ 52412 w 1033465"/>
                  <a:gd name="connsiteY16" fmla="*/ 207379 h 838042"/>
                  <a:gd name="connsiteX17" fmla="*/ 48602 w 1033465"/>
                  <a:gd name="connsiteY17" fmla="*/ 218809 h 838042"/>
                  <a:gd name="connsiteX18" fmla="*/ 52412 w 1033465"/>
                  <a:gd name="connsiteY18" fmla="*/ 256909 h 838042"/>
                  <a:gd name="connsiteX19" fmla="*/ 56222 w 1033465"/>
                  <a:gd name="connsiteY19" fmla="*/ 262624 h 838042"/>
                  <a:gd name="connsiteX20" fmla="*/ 61937 w 1033465"/>
                  <a:gd name="connsiteY20" fmla="*/ 266434 h 838042"/>
                  <a:gd name="connsiteX21" fmla="*/ 65747 w 1033465"/>
                  <a:gd name="connsiteY21" fmla="*/ 272149 h 838042"/>
                  <a:gd name="connsiteX22" fmla="*/ 82892 w 1033465"/>
                  <a:gd name="connsiteY22" fmla="*/ 281674 h 838042"/>
                  <a:gd name="connsiteX23" fmla="*/ 105752 w 1033465"/>
                  <a:gd name="connsiteY23" fmla="*/ 283579 h 838042"/>
                  <a:gd name="connsiteX24" fmla="*/ 126707 w 1033465"/>
                  <a:gd name="connsiteY24" fmla="*/ 289294 h 838042"/>
                  <a:gd name="connsiteX25" fmla="*/ 132422 w 1033465"/>
                  <a:gd name="connsiteY25" fmla="*/ 291199 h 838042"/>
                  <a:gd name="connsiteX26" fmla="*/ 138137 w 1033465"/>
                  <a:gd name="connsiteY26" fmla="*/ 296914 h 838042"/>
                  <a:gd name="connsiteX27" fmla="*/ 145757 w 1033465"/>
                  <a:gd name="connsiteY27" fmla="*/ 298819 h 838042"/>
                  <a:gd name="connsiteX28" fmla="*/ 168617 w 1033465"/>
                  <a:gd name="connsiteY28" fmla="*/ 302629 h 838042"/>
                  <a:gd name="connsiteX29" fmla="*/ 193382 w 1033465"/>
                  <a:gd name="connsiteY29" fmla="*/ 308344 h 838042"/>
                  <a:gd name="connsiteX30" fmla="*/ 210527 w 1033465"/>
                  <a:gd name="connsiteY30" fmla="*/ 314059 h 838042"/>
                  <a:gd name="connsiteX31" fmla="*/ 216242 w 1033465"/>
                  <a:gd name="connsiteY31" fmla="*/ 315964 h 838042"/>
                  <a:gd name="connsiteX32" fmla="*/ 231482 w 1033465"/>
                  <a:gd name="connsiteY32" fmla="*/ 319774 h 838042"/>
                  <a:gd name="connsiteX33" fmla="*/ 250532 w 1033465"/>
                  <a:gd name="connsiteY33" fmla="*/ 325489 h 838042"/>
                  <a:gd name="connsiteX34" fmla="*/ 256247 w 1033465"/>
                  <a:gd name="connsiteY34" fmla="*/ 329299 h 838042"/>
                  <a:gd name="connsiteX35" fmla="*/ 269582 w 1033465"/>
                  <a:gd name="connsiteY35" fmla="*/ 344539 h 838042"/>
                  <a:gd name="connsiteX36" fmla="*/ 275297 w 1033465"/>
                  <a:gd name="connsiteY36" fmla="*/ 363589 h 838042"/>
                  <a:gd name="connsiteX37" fmla="*/ 277202 w 1033465"/>
                  <a:gd name="connsiteY37" fmla="*/ 369304 h 838042"/>
                  <a:gd name="connsiteX38" fmla="*/ 279107 w 1033465"/>
                  <a:gd name="connsiteY38" fmla="*/ 375019 h 838042"/>
                  <a:gd name="connsiteX39" fmla="*/ 281012 w 1033465"/>
                  <a:gd name="connsiteY39" fmla="*/ 399784 h 838042"/>
                  <a:gd name="connsiteX40" fmla="*/ 282917 w 1033465"/>
                  <a:gd name="connsiteY40" fmla="*/ 405499 h 838042"/>
                  <a:gd name="connsiteX41" fmla="*/ 281012 w 1033465"/>
                  <a:gd name="connsiteY41" fmla="*/ 424549 h 838042"/>
                  <a:gd name="connsiteX42" fmla="*/ 279107 w 1033465"/>
                  <a:gd name="connsiteY42" fmla="*/ 434074 h 838042"/>
                  <a:gd name="connsiteX43" fmla="*/ 265772 w 1033465"/>
                  <a:gd name="connsiteY43" fmla="*/ 447409 h 838042"/>
                  <a:gd name="connsiteX44" fmla="*/ 254342 w 1033465"/>
                  <a:gd name="connsiteY44" fmla="*/ 455029 h 838042"/>
                  <a:gd name="connsiteX45" fmla="*/ 242912 w 1033465"/>
                  <a:gd name="connsiteY45" fmla="*/ 458839 h 838042"/>
                  <a:gd name="connsiteX46" fmla="*/ 128612 w 1033465"/>
                  <a:gd name="connsiteY46" fmla="*/ 458839 h 838042"/>
                  <a:gd name="connsiteX47" fmla="*/ 122897 w 1033465"/>
                  <a:gd name="connsiteY47" fmla="*/ 460744 h 838042"/>
                  <a:gd name="connsiteX48" fmla="*/ 107657 w 1033465"/>
                  <a:gd name="connsiteY48" fmla="*/ 462649 h 838042"/>
                  <a:gd name="connsiteX49" fmla="*/ 90512 w 1033465"/>
                  <a:gd name="connsiteY49" fmla="*/ 468364 h 838042"/>
                  <a:gd name="connsiteX50" fmla="*/ 84797 w 1033465"/>
                  <a:gd name="connsiteY50" fmla="*/ 470269 h 838042"/>
                  <a:gd name="connsiteX51" fmla="*/ 79082 w 1033465"/>
                  <a:gd name="connsiteY51" fmla="*/ 474079 h 838042"/>
                  <a:gd name="connsiteX52" fmla="*/ 67652 w 1033465"/>
                  <a:gd name="connsiteY52" fmla="*/ 475984 h 838042"/>
                  <a:gd name="connsiteX53" fmla="*/ 29552 w 1033465"/>
                  <a:gd name="connsiteY53" fmla="*/ 477889 h 838042"/>
                  <a:gd name="connsiteX54" fmla="*/ 18122 w 1033465"/>
                  <a:gd name="connsiteY54" fmla="*/ 483604 h 838042"/>
                  <a:gd name="connsiteX55" fmla="*/ 8597 w 1033465"/>
                  <a:gd name="connsiteY55" fmla="*/ 493129 h 838042"/>
                  <a:gd name="connsiteX56" fmla="*/ 6692 w 1033465"/>
                  <a:gd name="connsiteY56" fmla="*/ 498844 h 838042"/>
                  <a:gd name="connsiteX57" fmla="*/ 2882 w 1033465"/>
                  <a:gd name="connsiteY57" fmla="*/ 504559 h 838042"/>
                  <a:gd name="connsiteX58" fmla="*/ 14312 w 1033465"/>
                  <a:gd name="connsiteY58" fmla="*/ 540754 h 838042"/>
                  <a:gd name="connsiteX59" fmla="*/ 147662 w 1033465"/>
                  <a:gd name="connsiteY59" fmla="*/ 540754 h 838042"/>
                  <a:gd name="connsiteX60" fmla="*/ 155282 w 1033465"/>
                  <a:gd name="connsiteY60" fmla="*/ 538849 h 838042"/>
                  <a:gd name="connsiteX61" fmla="*/ 305777 w 1033465"/>
                  <a:gd name="connsiteY61" fmla="*/ 533134 h 838042"/>
                  <a:gd name="connsiteX62" fmla="*/ 321017 w 1033465"/>
                  <a:gd name="connsiteY62" fmla="*/ 540754 h 838042"/>
                  <a:gd name="connsiteX63" fmla="*/ 332447 w 1033465"/>
                  <a:gd name="connsiteY63" fmla="*/ 546469 h 838042"/>
                  <a:gd name="connsiteX64" fmla="*/ 336257 w 1033465"/>
                  <a:gd name="connsiteY64" fmla="*/ 552184 h 838042"/>
                  <a:gd name="connsiteX65" fmla="*/ 341972 w 1033465"/>
                  <a:gd name="connsiteY65" fmla="*/ 554089 h 838042"/>
                  <a:gd name="connsiteX66" fmla="*/ 353402 w 1033465"/>
                  <a:gd name="connsiteY66" fmla="*/ 561709 h 838042"/>
                  <a:gd name="connsiteX67" fmla="*/ 359117 w 1033465"/>
                  <a:gd name="connsiteY67" fmla="*/ 565519 h 838042"/>
                  <a:gd name="connsiteX68" fmla="*/ 362927 w 1033465"/>
                  <a:gd name="connsiteY68" fmla="*/ 571234 h 838042"/>
                  <a:gd name="connsiteX69" fmla="*/ 368642 w 1033465"/>
                  <a:gd name="connsiteY69" fmla="*/ 582664 h 838042"/>
                  <a:gd name="connsiteX70" fmla="*/ 364832 w 1033465"/>
                  <a:gd name="connsiteY70" fmla="*/ 609334 h 838042"/>
                  <a:gd name="connsiteX71" fmla="*/ 361022 w 1033465"/>
                  <a:gd name="connsiteY71" fmla="*/ 615049 h 838042"/>
                  <a:gd name="connsiteX72" fmla="*/ 359117 w 1033465"/>
                  <a:gd name="connsiteY72" fmla="*/ 620764 h 838042"/>
                  <a:gd name="connsiteX73" fmla="*/ 355307 w 1033465"/>
                  <a:gd name="connsiteY73" fmla="*/ 626479 h 838042"/>
                  <a:gd name="connsiteX74" fmla="*/ 353402 w 1033465"/>
                  <a:gd name="connsiteY74" fmla="*/ 632194 h 838042"/>
                  <a:gd name="connsiteX75" fmla="*/ 349592 w 1033465"/>
                  <a:gd name="connsiteY75" fmla="*/ 637909 h 838042"/>
                  <a:gd name="connsiteX76" fmla="*/ 332447 w 1033465"/>
                  <a:gd name="connsiteY76" fmla="*/ 704584 h 838042"/>
                  <a:gd name="connsiteX77" fmla="*/ 330542 w 1033465"/>
                  <a:gd name="connsiteY77" fmla="*/ 756019 h 838042"/>
                  <a:gd name="connsiteX78" fmla="*/ 332447 w 1033465"/>
                  <a:gd name="connsiteY78" fmla="*/ 780784 h 838042"/>
                  <a:gd name="connsiteX79" fmla="*/ 334352 w 1033465"/>
                  <a:gd name="connsiteY79" fmla="*/ 786499 h 838042"/>
                  <a:gd name="connsiteX80" fmla="*/ 338162 w 1033465"/>
                  <a:gd name="connsiteY80" fmla="*/ 790309 h 838042"/>
                  <a:gd name="connsiteX81" fmla="*/ 366737 w 1033465"/>
                  <a:gd name="connsiteY81" fmla="*/ 836029 h 838042"/>
                  <a:gd name="connsiteX82" fmla="*/ 389597 w 1033465"/>
                  <a:gd name="connsiteY82" fmla="*/ 837934 h 838042"/>
                  <a:gd name="connsiteX83" fmla="*/ 397407 w 1033465"/>
                  <a:gd name="connsiteY83" fmla="*/ 833530 h 838042"/>
                  <a:gd name="connsiteX84" fmla="*/ 402932 w 1033465"/>
                  <a:gd name="connsiteY84" fmla="*/ 784594 h 838042"/>
                  <a:gd name="connsiteX85" fmla="*/ 406742 w 1033465"/>
                  <a:gd name="connsiteY85" fmla="*/ 727444 h 838042"/>
                  <a:gd name="connsiteX86" fmla="*/ 423887 w 1033465"/>
                  <a:gd name="connsiteY86" fmla="*/ 672199 h 838042"/>
                  <a:gd name="connsiteX87" fmla="*/ 429602 w 1033465"/>
                  <a:gd name="connsiteY87" fmla="*/ 658864 h 838042"/>
                  <a:gd name="connsiteX88" fmla="*/ 444084 w 1033465"/>
                  <a:gd name="connsiteY88" fmla="*/ 626947 h 838042"/>
                  <a:gd name="connsiteX89" fmla="*/ 464289 w 1033465"/>
                  <a:gd name="connsiteY89" fmla="*/ 600072 h 838042"/>
                  <a:gd name="connsiteX90" fmla="*/ 523510 w 1033465"/>
                  <a:gd name="connsiteY90" fmla="*/ 565123 h 838042"/>
                  <a:gd name="connsiteX91" fmla="*/ 599348 w 1033465"/>
                  <a:gd name="connsiteY91" fmla="*/ 550915 h 838042"/>
                  <a:gd name="connsiteX92" fmla="*/ 707801 w 1033465"/>
                  <a:gd name="connsiteY92" fmla="*/ 612819 h 838042"/>
                  <a:gd name="connsiteX93" fmla="*/ 780122 w 1033465"/>
                  <a:gd name="connsiteY93" fmla="*/ 656959 h 838042"/>
                  <a:gd name="connsiteX94" fmla="*/ 804887 w 1033465"/>
                  <a:gd name="connsiteY94" fmla="*/ 632194 h 838042"/>
                  <a:gd name="connsiteX95" fmla="*/ 801077 w 1033465"/>
                  <a:gd name="connsiteY95" fmla="*/ 601714 h 838042"/>
                  <a:gd name="connsiteX96" fmla="*/ 762796 w 1033465"/>
                  <a:gd name="connsiteY96" fmla="*/ 562523 h 838042"/>
                  <a:gd name="connsiteX97" fmla="*/ 650582 w 1033465"/>
                  <a:gd name="connsiteY97" fmla="*/ 479794 h 838042"/>
                  <a:gd name="connsiteX98" fmla="*/ 646772 w 1033465"/>
                  <a:gd name="connsiteY98" fmla="*/ 462649 h 838042"/>
                  <a:gd name="connsiteX99" fmla="*/ 658202 w 1033465"/>
                  <a:gd name="connsiteY99" fmla="*/ 426454 h 838042"/>
                  <a:gd name="connsiteX100" fmla="*/ 726782 w 1033465"/>
                  <a:gd name="connsiteY100" fmla="*/ 405499 h 838042"/>
                  <a:gd name="connsiteX101" fmla="*/ 813738 w 1033465"/>
                  <a:gd name="connsiteY101" fmla="*/ 406906 h 838042"/>
                  <a:gd name="connsiteX102" fmla="*/ 906231 w 1033465"/>
                  <a:gd name="connsiteY102" fmla="*/ 417646 h 838042"/>
                  <a:gd name="connsiteX103" fmla="*/ 1002290 w 1033465"/>
                  <a:gd name="connsiteY103" fmla="*/ 426835 h 838042"/>
                  <a:gd name="connsiteX104" fmla="*/ 1032449 w 1033465"/>
                  <a:gd name="connsiteY104" fmla="*/ 402711 h 838042"/>
                  <a:gd name="connsiteX105" fmla="*/ 1020514 w 1033465"/>
                  <a:gd name="connsiteY105" fmla="*/ 377797 h 838042"/>
                  <a:gd name="connsiteX106" fmla="*/ 964889 w 1033465"/>
                  <a:gd name="connsiteY106" fmla="*/ 358029 h 838042"/>
                  <a:gd name="connsiteX107" fmla="*/ 827747 w 1033465"/>
                  <a:gd name="connsiteY107" fmla="*/ 357874 h 838042"/>
                  <a:gd name="connsiteX108" fmla="*/ 755811 w 1033465"/>
                  <a:gd name="connsiteY108" fmla="*/ 361702 h 838042"/>
                  <a:gd name="connsiteX109" fmla="*/ 671537 w 1033465"/>
                  <a:gd name="connsiteY109" fmla="*/ 369304 h 838042"/>
                  <a:gd name="connsiteX110" fmla="*/ 644867 w 1033465"/>
                  <a:gd name="connsiteY110" fmla="*/ 338824 h 838042"/>
                  <a:gd name="connsiteX111" fmla="*/ 676403 w 1033465"/>
                  <a:gd name="connsiteY111" fmla="*/ 304962 h 838042"/>
                  <a:gd name="connsiteX112" fmla="*/ 707732 w 1033465"/>
                  <a:gd name="connsiteY112" fmla="*/ 283579 h 838042"/>
                  <a:gd name="connsiteX113" fmla="*/ 743927 w 1033465"/>
                  <a:gd name="connsiteY113" fmla="*/ 251194 h 838042"/>
                  <a:gd name="connsiteX114" fmla="*/ 783019 w 1033465"/>
                  <a:gd name="connsiteY114" fmla="*/ 213846 h 838042"/>
                  <a:gd name="connsiteX115" fmla="*/ 746401 w 1033465"/>
                  <a:gd name="connsiteY115" fmla="*/ 201789 h 838042"/>
                  <a:gd name="connsiteX116" fmla="*/ 694397 w 1033465"/>
                  <a:gd name="connsiteY116" fmla="*/ 226429 h 838042"/>
                  <a:gd name="connsiteX117" fmla="*/ 656678 w 1033465"/>
                  <a:gd name="connsiteY117" fmla="*/ 257626 h 838042"/>
                  <a:gd name="connsiteX118" fmla="*/ 616001 w 1033465"/>
                  <a:gd name="connsiteY118" fmla="*/ 286712 h 838042"/>
                  <a:gd name="connsiteX119" fmla="*/ 564857 w 1033465"/>
                  <a:gd name="connsiteY119" fmla="*/ 287389 h 838042"/>
                  <a:gd name="connsiteX120" fmla="*/ 530567 w 1033465"/>
                  <a:gd name="connsiteY120" fmla="*/ 274054 h 838042"/>
                  <a:gd name="connsiteX121" fmla="*/ 507707 w 1033465"/>
                  <a:gd name="connsiteY121" fmla="*/ 235954 h 838042"/>
                  <a:gd name="connsiteX122" fmla="*/ 509612 w 1033465"/>
                  <a:gd name="connsiteY122" fmla="*/ 171184 h 838042"/>
                  <a:gd name="connsiteX123" fmla="*/ 508314 w 1033465"/>
                  <a:gd name="connsiteY123" fmla="*/ 73485 h 838042"/>
                  <a:gd name="connsiteX124" fmla="*/ 454116 w 1033465"/>
                  <a:gd name="connsiteY124" fmla="*/ 11248 h 838042"/>
                  <a:gd name="connsiteX125" fmla="*/ 442470 w 1033465"/>
                  <a:gd name="connsiteY125" fmla="*/ 75864 h 838042"/>
                  <a:gd name="connsiteX126" fmla="*/ 439226 w 1033465"/>
                  <a:gd name="connsiteY126" fmla="*/ 132660 h 838042"/>
                  <a:gd name="connsiteX127" fmla="*/ 436054 w 1033465"/>
                  <a:gd name="connsiteY127"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19087 w 1033465"/>
                  <a:gd name="connsiteY9" fmla="*/ 226429 h 838042"/>
                  <a:gd name="connsiteX10" fmla="*/ 103847 w 1033465"/>
                  <a:gd name="connsiteY10" fmla="*/ 203569 h 838042"/>
                  <a:gd name="connsiteX11" fmla="*/ 86702 w 1033465"/>
                  <a:gd name="connsiteY11" fmla="*/ 195949 h 838042"/>
                  <a:gd name="connsiteX12" fmla="*/ 80987 w 1033465"/>
                  <a:gd name="connsiteY12" fmla="*/ 194044 h 838042"/>
                  <a:gd name="connsiteX13" fmla="*/ 61937 w 1033465"/>
                  <a:gd name="connsiteY13" fmla="*/ 197854 h 838042"/>
                  <a:gd name="connsiteX14" fmla="*/ 56222 w 1033465"/>
                  <a:gd name="connsiteY14" fmla="*/ 201664 h 838042"/>
                  <a:gd name="connsiteX15" fmla="*/ 52412 w 1033465"/>
                  <a:gd name="connsiteY15" fmla="*/ 207379 h 838042"/>
                  <a:gd name="connsiteX16" fmla="*/ 48602 w 1033465"/>
                  <a:gd name="connsiteY16" fmla="*/ 218809 h 838042"/>
                  <a:gd name="connsiteX17" fmla="*/ 52412 w 1033465"/>
                  <a:gd name="connsiteY17" fmla="*/ 256909 h 838042"/>
                  <a:gd name="connsiteX18" fmla="*/ 56222 w 1033465"/>
                  <a:gd name="connsiteY18" fmla="*/ 262624 h 838042"/>
                  <a:gd name="connsiteX19" fmla="*/ 61937 w 1033465"/>
                  <a:gd name="connsiteY19" fmla="*/ 266434 h 838042"/>
                  <a:gd name="connsiteX20" fmla="*/ 65747 w 1033465"/>
                  <a:gd name="connsiteY20" fmla="*/ 272149 h 838042"/>
                  <a:gd name="connsiteX21" fmla="*/ 82892 w 1033465"/>
                  <a:gd name="connsiteY21" fmla="*/ 281674 h 838042"/>
                  <a:gd name="connsiteX22" fmla="*/ 105752 w 1033465"/>
                  <a:gd name="connsiteY22" fmla="*/ 283579 h 838042"/>
                  <a:gd name="connsiteX23" fmla="*/ 126707 w 1033465"/>
                  <a:gd name="connsiteY23" fmla="*/ 289294 h 838042"/>
                  <a:gd name="connsiteX24" fmla="*/ 132422 w 1033465"/>
                  <a:gd name="connsiteY24" fmla="*/ 291199 h 838042"/>
                  <a:gd name="connsiteX25" fmla="*/ 138137 w 1033465"/>
                  <a:gd name="connsiteY25" fmla="*/ 296914 h 838042"/>
                  <a:gd name="connsiteX26" fmla="*/ 145757 w 1033465"/>
                  <a:gd name="connsiteY26" fmla="*/ 298819 h 838042"/>
                  <a:gd name="connsiteX27" fmla="*/ 168617 w 1033465"/>
                  <a:gd name="connsiteY27" fmla="*/ 302629 h 838042"/>
                  <a:gd name="connsiteX28" fmla="*/ 193382 w 1033465"/>
                  <a:gd name="connsiteY28" fmla="*/ 308344 h 838042"/>
                  <a:gd name="connsiteX29" fmla="*/ 210527 w 1033465"/>
                  <a:gd name="connsiteY29" fmla="*/ 314059 h 838042"/>
                  <a:gd name="connsiteX30" fmla="*/ 216242 w 1033465"/>
                  <a:gd name="connsiteY30" fmla="*/ 315964 h 838042"/>
                  <a:gd name="connsiteX31" fmla="*/ 231482 w 1033465"/>
                  <a:gd name="connsiteY31" fmla="*/ 319774 h 838042"/>
                  <a:gd name="connsiteX32" fmla="*/ 250532 w 1033465"/>
                  <a:gd name="connsiteY32" fmla="*/ 325489 h 838042"/>
                  <a:gd name="connsiteX33" fmla="*/ 256247 w 1033465"/>
                  <a:gd name="connsiteY33" fmla="*/ 329299 h 838042"/>
                  <a:gd name="connsiteX34" fmla="*/ 269582 w 1033465"/>
                  <a:gd name="connsiteY34" fmla="*/ 344539 h 838042"/>
                  <a:gd name="connsiteX35" fmla="*/ 275297 w 1033465"/>
                  <a:gd name="connsiteY35" fmla="*/ 363589 h 838042"/>
                  <a:gd name="connsiteX36" fmla="*/ 277202 w 1033465"/>
                  <a:gd name="connsiteY36" fmla="*/ 369304 h 838042"/>
                  <a:gd name="connsiteX37" fmla="*/ 279107 w 1033465"/>
                  <a:gd name="connsiteY37" fmla="*/ 375019 h 838042"/>
                  <a:gd name="connsiteX38" fmla="*/ 281012 w 1033465"/>
                  <a:gd name="connsiteY38" fmla="*/ 399784 h 838042"/>
                  <a:gd name="connsiteX39" fmla="*/ 282917 w 1033465"/>
                  <a:gd name="connsiteY39" fmla="*/ 405499 h 838042"/>
                  <a:gd name="connsiteX40" fmla="*/ 281012 w 1033465"/>
                  <a:gd name="connsiteY40" fmla="*/ 424549 h 838042"/>
                  <a:gd name="connsiteX41" fmla="*/ 279107 w 1033465"/>
                  <a:gd name="connsiteY41" fmla="*/ 434074 h 838042"/>
                  <a:gd name="connsiteX42" fmla="*/ 265772 w 1033465"/>
                  <a:gd name="connsiteY42" fmla="*/ 447409 h 838042"/>
                  <a:gd name="connsiteX43" fmla="*/ 254342 w 1033465"/>
                  <a:gd name="connsiteY43" fmla="*/ 455029 h 838042"/>
                  <a:gd name="connsiteX44" fmla="*/ 242912 w 1033465"/>
                  <a:gd name="connsiteY44" fmla="*/ 458839 h 838042"/>
                  <a:gd name="connsiteX45" fmla="*/ 128612 w 1033465"/>
                  <a:gd name="connsiteY45" fmla="*/ 458839 h 838042"/>
                  <a:gd name="connsiteX46" fmla="*/ 122897 w 1033465"/>
                  <a:gd name="connsiteY46" fmla="*/ 460744 h 838042"/>
                  <a:gd name="connsiteX47" fmla="*/ 107657 w 1033465"/>
                  <a:gd name="connsiteY47" fmla="*/ 462649 h 838042"/>
                  <a:gd name="connsiteX48" fmla="*/ 90512 w 1033465"/>
                  <a:gd name="connsiteY48" fmla="*/ 468364 h 838042"/>
                  <a:gd name="connsiteX49" fmla="*/ 84797 w 1033465"/>
                  <a:gd name="connsiteY49" fmla="*/ 470269 h 838042"/>
                  <a:gd name="connsiteX50" fmla="*/ 79082 w 1033465"/>
                  <a:gd name="connsiteY50" fmla="*/ 474079 h 838042"/>
                  <a:gd name="connsiteX51" fmla="*/ 67652 w 1033465"/>
                  <a:gd name="connsiteY51" fmla="*/ 475984 h 838042"/>
                  <a:gd name="connsiteX52" fmla="*/ 29552 w 1033465"/>
                  <a:gd name="connsiteY52" fmla="*/ 477889 h 838042"/>
                  <a:gd name="connsiteX53" fmla="*/ 18122 w 1033465"/>
                  <a:gd name="connsiteY53" fmla="*/ 483604 h 838042"/>
                  <a:gd name="connsiteX54" fmla="*/ 8597 w 1033465"/>
                  <a:gd name="connsiteY54" fmla="*/ 493129 h 838042"/>
                  <a:gd name="connsiteX55" fmla="*/ 6692 w 1033465"/>
                  <a:gd name="connsiteY55" fmla="*/ 498844 h 838042"/>
                  <a:gd name="connsiteX56" fmla="*/ 2882 w 1033465"/>
                  <a:gd name="connsiteY56" fmla="*/ 504559 h 838042"/>
                  <a:gd name="connsiteX57" fmla="*/ 14312 w 1033465"/>
                  <a:gd name="connsiteY57" fmla="*/ 540754 h 838042"/>
                  <a:gd name="connsiteX58" fmla="*/ 147662 w 1033465"/>
                  <a:gd name="connsiteY58" fmla="*/ 540754 h 838042"/>
                  <a:gd name="connsiteX59" fmla="*/ 155282 w 1033465"/>
                  <a:gd name="connsiteY59" fmla="*/ 538849 h 838042"/>
                  <a:gd name="connsiteX60" fmla="*/ 305777 w 1033465"/>
                  <a:gd name="connsiteY60" fmla="*/ 533134 h 838042"/>
                  <a:gd name="connsiteX61" fmla="*/ 321017 w 1033465"/>
                  <a:gd name="connsiteY61" fmla="*/ 540754 h 838042"/>
                  <a:gd name="connsiteX62" fmla="*/ 332447 w 1033465"/>
                  <a:gd name="connsiteY62" fmla="*/ 546469 h 838042"/>
                  <a:gd name="connsiteX63" fmla="*/ 336257 w 1033465"/>
                  <a:gd name="connsiteY63" fmla="*/ 552184 h 838042"/>
                  <a:gd name="connsiteX64" fmla="*/ 341972 w 1033465"/>
                  <a:gd name="connsiteY64" fmla="*/ 554089 h 838042"/>
                  <a:gd name="connsiteX65" fmla="*/ 353402 w 1033465"/>
                  <a:gd name="connsiteY65" fmla="*/ 561709 h 838042"/>
                  <a:gd name="connsiteX66" fmla="*/ 359117 w 1033465"/>
                  <a:gd name="connsiteY66" fmla="*/ 565519 h 838042"/>
                  <a:gd name="connsiteX67" fmla="*/ 362927 w 1033465"/>
                  <a:gd name="connsiteY67" fmla="*/ 571234 h 838042"/>
                  <a:gd name="connsiteX68" fmla="*/ 368642 w 1033465"/>
                  <a:gd name="connsiteY68" fmla="*/ 582664 h 838042"/>
                  <a:gd name="connsiteX69" fmla="*/ 364832 w 1033465"/>
                  <a:gd name="connsiteY69" fmla="*/ 609334 h 838042"/>
                  <a:gd name="connsiteX70" fmla="*/ 361022 w 1033465"/>
                  <a:gd name="connsiteY70" fmla="*/ 615049 h 838042"/>
                  <a:gd name="connsiteX71" fmla="*/ 359117 w 1033465"/>
                  <a:gd name="connsiteY71" fmla="*/ 620764 h 838042"/>
                  <a:gd name="connsiteX72" fmla="*/ 355307 w 1033465"/>
                  <a:gd name="connsiteY72" fmla="*/ 626479 h 838042"/>
                  <a:gd name="connsiteX73" fmla="*/ 353402 w 1033465"/>
                  <a:gd name="connsiteY73" fmla="*/ 632194 h 838042"/>
                  <a:gd name="connsiteX74" fmla="*/ 349592 w 1033465"/>
                  <a:gd name="connsiteY74" fmla="*/ 637909 h 838042"/>
                  <a:gd name="connsiteX75" fmla="*/ 332447 w 1033465"/>
                  <a:gd name="connsiteY75" fmla="*/ 704584 h 838042"/>
                  <a:gd name="connsiteX76" fmla="*/ 330542 w 1033465"/>
                  <a:gd name="connsiteY76" fmla="*/ 756019 h 838042"/>
                  <a:gd name="connsiteX77" fmla="*/ 332447 w 1033465"/>
                  <a:gd name="connsiteY77" fmla="*/ 780784 h 838042"/>
                  <a:gd name="connsiteX78" fmla="*/ 334352 w 1033465"/>
                  <a:gd name="connsiteY78" fmla="*/ 786499 h 838042"/>
                  <a:gd name="connsiteX79" fmla="*/ 338162 w 1033465"/>
                  <a:gd name="connsiteY79" fmla="*/ 790309 h 838042"/>
                  <a:gd name="connsiteX80" fmla="*/ 366737 w 1033465"/>
                  <a:gd name="connsiteY80" fmla="*/ 836029 h 838042"/>
                  <a:gd name="connsiteX81" fmla="*/ 389597 w 1033465"/>
                  <a:gd name="connsiteY81" fmla="*/ 837934 h 838042"/>
                  <a:gd name="connsiteX82" fmla="*/ 397407 w 1033465"/>
                  <a:gd name="connsiteY82" fmla="*/ 833530 h 838042"/>
                  <a:gd name="connsiteX83" fmla="*/ 402932 w 1033465"/>
                  <a:gd name="connsiteY83" fmla="*/ 784594 h 838042"/>
                  <a:gd name="connsiteX84" fmla="*/ 406742 w 1033465"/>
                  <a:gd name="connsiteY84" fmla="*/ 727444 h 838042"/>
                  <a:gd name="connsiteX85" fmla="*/ 423887 w 1033465"/>
                  <a:gd name="connsiteY85" fmla="*/ 672199 h 838042"/>
                  <a:gd name="connsiteX86" fmla="*/ 429602 w 1033465"/>
                  <a:gd name="connsiteY86" fmla="*/ 658864 h 838042"/>
                  <a:gd name="connsiteX87" fmla="*/ 444084 w 1033465"/>
                  <a:gd name="connsiteY87" fmla="*/ 626947 h 838042"/>
                  <a:gd name="connsiteX88" fmla="*/ 464289 w 1033465"/>
                  <a:gd name="connsiteY88" fmla="*/ 600072 h 838042"/>
                  <a:gd name="connsiteX89" fmla="*/ 523510 w 1033465"/>
                  <a:gd name="connsiteY89" fmla="*/ 565123 h 838042"/>
                  <a:gd name="connsiteX90" fmla="*/ 599348 w 1033465"/>
                  <a:gd name="connsiteY90" fmla="*/ 550915 h 838042"/>
                  <a:gd name="connsiteX91" fmla="*/ 707801 w 1033465"/>
                  <a:gd name="connsiteY91" fmla="*/ 612819 h 838042"/>
                  <a:gd name="connsiteX92" fmla="*/ 780122 w 1033465"/>
                  <a:gd name="connsiteY92" fmla="*/ 656959 h 838042"/>
                  <a:gd name="connsiteX93" fmla="*/ 804887 w 1033465"/>
                  <a:gd name="connsiteY93" fmla="*/ 632194 h 838042"/>
                  <a:gd name="connsiteX94" fmla="*/ 801077 w 1033465"/>
                  <a:gd name="connsiteY94" fmla="*/ 601714 h 838042"/>
                  <a:gd name="connsiteX95" fmla="*/ 762796 w 1033465"/>
                  <a:gd name="connsiteY95" fmla="*/ 562523 h 838042"/>
                  <a:gd name="connsiteX96" fmla="*/ 650582 w 1033465"/>
                  <a:gd name="connsiteY96" fmla="*/ 479794 h 838042"/>
                  <a:gd name="connsiteX97" fmla="*/ 646772 w 1033465"/>
                  <a:gd name="connsiteY97" fmla="*/ 462649 h 838042"/>
                  <a:gd name="connsiteX98" fmla="*/ 658202 w 1033465"/>
                  <a:gd name="connsiteY98" fmla="*/ 426454 h 838042"/>
                  <a:gd name="connsiteX99" fmla="*/ 726782 w 1033465"/>
                  <a:gd name="connsiteY99" fmla="*/ 405499 h 838042"/>
                  <a:gd name="connsiteX100" fmla="*/ 813738 w 1033465"/>
                  <a:gd name="connsiteY100" fmla="*/ 406906 h 838042"/>
                  <a:gd name="connsiteX101" fmla="*/ 906231 w 1033465"/>
                  <a:gd name="connsiteY101" fmla="*/ 417646 h 838042"/>
                  <a:gd name="connsiteX102" fmla="*/ 1002290 w 1033465"/>
                  <a:gd name="connsiteY102" fmla="*/ 426835 h 838042"/>
                  <a:gd name="connsiteX103" fmla="*/ 1032449 w 1033465"/>
                  <a:gd name="connsiteY103" fmla="*/ 402711 h 838042"/>
                  <a:gd name="connsiteX104" fmla="*/ 1020514 w 1033465"/>
                  <a:gd name="connsiteY104" fmla="*/ 377797 h 838042"/>
                  <a:gd name="connsiteX105" fmla="*/ 964889 w 1033465"/>
                  <a:gd name="connsiteY105" fmla="*/ 358029 h 838042"/>
                  <a:gd name="connsiteX106" fmla="*/ 827747 w 1033465"/>
                  <a:gd name="connsiteY106" fmla="*/ 357874 h 838042"/>
                  <a:gd name="connsiteX107" fmla="*/ 755811 w 1033465"/>
                  <a:gd name="connsiteY107" fmla="*/ 361702 h 838042"/>
                  <a:gd name="connsiteX108" fmla="*/ 671537 w 1033465"/>
                  <a:gd name="connsiteY108" fmla="*/ 369304 h 838042"/>
                  <a:gd name="connsiteX109" fmla="*/ 644867 w 1033465"/>
                  <a:gd name="connsiteY109" fmla="*/ 338824 h 838042"/>
                  <a:gd name="connsiteX110" fmla="*/ 676403 w 1033465"/>
                  <a:gd name="connsiteY110" fmla="*/ 304962 h 838042"/>
                  <a:gd name="connsiteX111" fmla="*/ 707732 w 1033465"/>
                  <a:gd name="connsiteY111" fmla="*/ 283579 h 838042"/>
                  <a:gd name="connsiteX112" fmla="*/ 743927 w 1033465"/>
                  <a:gd name="connsiteY112" fmla="*/ 251194 h 838042"/>
                  <a:gd name="connsiteX113" fmla="*/ 783019 w 1033465"/>
                  <a:gd name="connsiteY113" fmla="*/ 213846 h 838042"/>
                  <a:gd name="connsiteX114" fmla="*/ 746401 w 1033465"/>
                  <a:gd name="connsiteY114" fmla="*/ 201789 h 838042"/>
                  <a:gd name="connsiteX115" fmla="*/ 694397 w 1033465"/>
                  <a:gd name="connsiteY115" fmla="*/ 226429 h 838042"/>
                  <a:gd name="connsiteX116" fmla="*/ 656678 w 1033465"/>
                  <a:gd name="connsiteY116" fmla="*/ 257626 h 838042"/>
                  <a:gd name="connsiteX117" fmla="*/ 616001 w 1033465"/>
                  <a:gd name="connsiteY117" fmla="*/ 286712 h 838042"/>
                  <a:gd name="connsiteX118" fmla="*/ 564857 w 1033465"/>
                  <a:gd name="connsiteY118" fmla="*/ 287389 h 838042"/>
                  <a:gd name="connsiteX119" fmla="*/ 530567 w 1033465"/>
                  <a:gd name="connsiteY119" fmla="*/ 274054 h 838042"/>
                  <a:gd name="connsiteX120" fmla="*/ 507707 w 1033465"/>
                  <a:gd name="connsiteY120" fmla="*/ 235954 h 838042"/>
                  <a:gd name="connsiteX121" fmla="*/ 509612 w 1033465"/>
                  <a:gd name="connsiteY121" fmla="*/ 171184 h 838042"/>
                  <a:gd name="connsiteX122" fmla="*/ 508314 w 1033465"/>
                  <a:gd name="connsiteY122" fmla="*/ 73485 h 838042"/>
                  <a:gd name="connsiteX123" fmla="*/ 454116 w 1033465"/>
                  <a:gd name="connsiteY123" fmla="*/ 11248 h 838042"/>
                  <a:gd name="connsiteX124" fmla="*/ 442470 w 1033465"/>
                  <a:gd name="connsiteY124" fmla="*/ 75864 h 838042"/>
                  <a:gd name="connsiteX125" fmla="*/ 439226 w 1033465"/>
                  <a:gd name="connsiteY125" fmla="*/ 132660 h 838042"/>
                  <a:gd name="connsiteX126" fmla="*/ 436054 w 1033465"/>
                  <a:gd name="connsiteY126"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19087 w 1033465"/>
                  <a:gd name="connsiteY9" fmla="*/ 226429 h 838042"/>
                  <a:gd name="connsiteX10" fmla="*/ 103847 w 1033465"/>
                  <a:gd name="connsiteY10" fmla="*/ 203569 h 838042"/>
                  <a:gd name="connsiteX11" fmla="*/ 86702 w 1033465"/>
                  <a:gd name="connsiteY11" fmla="*/ 195949 h 838042"/>
                  <a:gd name="connsiteX12" fmla="*/ 80987 w 1033465"/>
                  <a:gd name="connsiteY12" fmla="*/ 194044 h 838042"/>
                  <a:gd name="connsiteX13" fmla="*/ 61937 w 1033465"/>
                  <a:gd name="connsiteY13" fmla="*/ 197854 h 838042"/>
                  <a:gd name="connsiteX14" fmla="*/ 56222 w 1033465"/>
                  <a:gd name="connsiteY14" fmla="*/ 201664 h 838042"/>
                  <a:gd name="connsiteX15" fmla="*/ 52412 w 1033465"/>
                  <a:gd name="connsiteY15" fmla="*/ 207379 h 838042"/>
                  <a:gd name="connsiteX16" fmla="*/ 48602 w 1033465"/>
                  <a:gd name="connsiteY16" fmla="*/ 218809 h 838042"/>
                  <a:gd name="connsiteX17" fmla="*/ 52412 w 1033465"/>
                  <a:gd name="connsiteY17" fmla="*/ 256909 h 838042"/>
                  <a:gd name="connsiteX18" fmla="*/ 56222 w 1033465"/>
                  <a:gd name="connsiteY18" fmla="*/ 262624 h 838042"/>
                  <a:gd name="connsiteX19" fmla="*/ 61937 w 1033465"/>
                  <a:gd name="connsiteY19" fmla="*/ 266434 h 838042"/>
                  <a:gd name="connsiteX20" fmla="*/ 65747 w 1033465"/>
                  <a:gd name="connsiteY20" fmla="*/ 272149 h 838042"/>
                  <a:gd name="connsiteX21" fmla="*/ 82892 w 1033465"/>
                  <a:gd name="connsiteY21" fmla="*/ 281674 h 838042"/>
                  <a:gd name="connsiteX22" fmla="*/ 105752 w 1033465"/>
                  <a:gd name="connsiteY22" fmla="*/ 283579 h 838042"/>
                  <a:gd name="connsiteX23" fmla="*/ 126707 w 1033465"/>
                  <a:gd name="connsiteY23" fmla="*/ 289294 h 838042"/>
                  <a:gd name="connsiteX24" fmla="*/ 132422 w 1033465"/>
                  <a:gd name="connsiteY24" fmla="*/ 291199 h 838042"/>
                  <a:gd name="connsiteX25" fmla="*/ 138137 w 1033465"/>
                  <a:gd name="connsiteY25" fmla="*/ 296914 h 838042"/>
                  <a:gd name="connsiteX26" fmla="*/ 145757 w 1033465"/>
                  <a:gd name="connsiteY26" fmla="*/ 298819 h 838042"/>
                  <a:gd name="connsiteX27" fmla="*/ 168617 w 1033465"/>
                  <a:gd name="connsiteY27" fmla="*/ 302629 h 838042"/>
                  <a:gd name="connsiteX28" fmla="*/ 193382 w 1033465"/>
                  <a:gd name="connsiteY28" fmla="*/ 308344 h 838042"/>
                  <a:gd name="connsiteX29" fmla="*/ 210527 w 1033465"/>
                  <a:gd name="connsiteY29" fmla="*/ 314059 h 838042"/>
                  <a:gd name="connsiteX30" fmla="*/ 216242 w 1033465"/>
                  <a:gd name="connsiteY30" fmla="*/ 315964 h 838042"/>
                  <a:gd name="connsiteX31" fmla="*/ 231482 w 1033465"/>
                  <a:gd name="connsiteY31" fmla="*/ 319774 h 838042"/>
                  <a:gd name="connsiteX32" fmla="*/ 250532 w 1033465"/>
                  <a:gd name="connsiteY32" fmla="*/ 325489 h 838042"/>
                  <a:gd name="connsiteX33" fmla="*/ 256247 w 1033465"/>
                  <a:gd name="connsiteY33" fmla="*/ 329299 h 838042"/>
                  <a:gd name="connsiteX34" fmla="*/ 269582 w 1033465"/>
                  <a:gd name="connsiteY34" fmla="*/ 344539 h 838042"/>
                  <a:gd name="connsiteX35" fmla="*/ 275297 w 1033465"/>
                  <a:gd name="connsiteY35" fmla="*/ 363589 h 838042"/>
                  <a:gd name="connsiteX36" fmla="*/ 277202 w 1033465"/>
                  <a:gd name="connsiteY36" fmla="*/ 369304 h 838042"/>
                  <a:gd name="connsiteX37" fmla="*/ 279107 w 1033465"/>
                  <a:gd name="connsiteY37" fmla="*/ 375019 h 838042"/>
                  <a:gd name="connsiteX38" fmla="*/ 281012 w 1033465"/>
                  <a:gd name="connsiteY38" fmla="*/ 399784 h 838042"/>
                  <a:gd name="connsiteX39" fmla="*/ 282917 w 1033465"/>
                  <a:gd name="connsiteY39" fmla="*/ 405499 h 838042"/>
                  <a:gd name="connsiteX40" fmla="*/ 281012 w 1033465"/>
                  <a:gd name="connsiteY40" fmla="*/ 424549 h 838042"/>
                  <a:gd name="connsiteX41" fmla="*/ 279107 w 1033465"/>
                  <a:gd name="connsiteY41" fmla="*/ 434074 h 838042"/>
                  <a:gd name="connsiteX42" fmla="*/ 265772 w 1033465"/>
                  <a:gd name="connsiteY42" fmla="*/ 447409 h 838042"/>
                  <a:gd name="connsiteX43" fmla="*/ 254342 w 1033465"/>
                  <a:gd name="connsiteY43" fmla="*/ 455029 h 838042"/>
                  <a:gd name="connsiteX44" fmla="*/ 242912 w 1033465"/>
                  <a:gd name="connsiteY44" fmla="*/ 458839 h 838042"/>
                  <a:gd name="connsiteX45" fmla="*/ 128612 w 1033465"/>
                  <a:gd name="connsiteY45" fmla="*/ 458839 h 838042"/>
                  <a:gd name="connsiteX46" fmla="*/ 122897 w 1033465"/>
                  <a:gd name="connsiteY46" fmla="*/ 460744 h 838042"/>
                  <a:gd name="connsiteX47" fmla="*/ 107657 w 1033465"/>
                  <a:gd name="connsiteY47" fmla="*/ 462649 h 838042"/>
                  <a:gd name="connsiteX48" fmla="*/ 90512 w 1033465"/>
                  <a:gd name="connsiteY48" fmla="*/ 468364 h 838042"/>
                  <a:gd name="connsiteX49" fmla="*/ 84797 w 1033465"/>
                  <a:gd name="connsiteY49" fmla="*/ 470269 h 838042"/>
                  <a:gd name="connsiteX50" fmla="*/ 79082 w 1033465"/>
                  <a:gd name="connsiteY50" fmla="*/ 474079 h 838042"/>
                  <a:gd name="connsiteX51" fmla="*/ 67652 w 1033465"/>
                  <a:gd name="connsiteY51" fmla="*/ 475984 h 838042"/>
                  <a:gd name="connsiteX52" fmla="*/ 29552 w 1033465"/>
                  <a:gd name="connsiteY52" fmla="*/ 477889 h 838042"/>
                  <a:gd name="connsiteX53" fmla="*/ 18122 w 1033465"/>
                  <a:gd name="connsiteY53" fmla="*/ 483604 h 838042"/>
                  <a:gd name="connsiteX54" fmla="*/ 8597 w 1033465"/>
                  <a:gd name="connsiteY54" fmla="*/ 493129 h 838042"/>
                  <a:gd name="connsiteX55" fmla="*/ 6692 w 1033465"/>
                  <a:gd name="connsiteY55" fmla="*/ 498844 h 838042"/>
                  <a:gd name="connsiteX56" fmla="*/ 2882 w 1033465"/>
                  <a:gd name="connsiteY56" fmla="*/ 504559 h 838042"/>
                  <a:gd name="connsiteX57" fmla="*/ 14312 w 1033465"/>
                  <a:gd name="connsiteY57" fmla="*/ 540754 h 838042"/>
                  <a:gd name="connsiteX58" fmla="*/ 147662 w 1033465"/>
                  <a:gd name="connsiteY58" fmla="*/ 540754 h 838042"/>
                  <a:gd name="connsiteX59" fmla="*/ 155282 w 1033465"/>
                  <a:gd name="connsiteY59" fmla="*/ 538849 h 838042"/>
                  <a:gd name="connsiteX60" fmla="*/ 305777 w 1033465"/>
                  <a:gd name="connsiteY60" fmla="*/ 533134 h 838042"/>
                  <a:gd name="connsiteX61" fmla="*/ 321017 w 1033465"/>
                  <a:gd name="connsiteY61" fmla="*/ 540754 h 838042"/>
                  <a:gd name="connsiteX62" fmla="*/ 332447 w 1033465"/>
                  <a:gd name="connsiteY62" fmla="*/ 546469 h 838042"/>
                  <a:gd name="connsiteX63" fmla="*/ 336257 w 1033465"/>
                  <a:gd name="connsiteY63" fmla="*/ 552184 h 838042"/>
                  <a:gd name="connsiteX64" fmla="*/ 341972 w 1033465"/>
                  <a:gd name="connsiteY64" fmla="*/ 554089 h 838042"/>
                  <a:gd name="connsiteX65" fmla="*/ 353402 w 1033465"/>
                  <a:gd name="connsiteY65" fmla="*/ 561709 h 838042"/>
                  <a:gd name="connsiteX66" fmla="*/ 359117 w 1033465"/>
                  <a:gd name="connsiteY66" fmla="*/ 565519 h 838042"/>
                  <a:gd name="connsiteX67" fmla="*/ 362927 w 1033465"/>
                  <a:gd name="connsiteY67" fmla="*/ 571234 h 838042"/>
                  <a:gd name="connsiteX68" fmla="*/ 368642 w 1033465"/>
                  <a:gd name="connsiteY68" fmla="*/ 582664 h 838042"/>
                  <a:gd name="connsiteX69" fmla="*/ 364832 w 1033465"/>
                  <a:gd name="connsiteY69" fmla="*/ 609334 h 838042"/>
                  <a:gd name="connsiteX70" fmla="*/ 361022 w 1033465"/>
                  <a:gd name="connsiteY70" fmla="*/ 615049 h 838042"/>
                  <a:gd name="connsiteX71" fmla="*/ 359117 w 1033465"/>
                  <a:gd name="connsiteY71" fmla="*/ 620764 h 838042"/>
                  <a:gd name="connsiteX72" fmla="*/ 355307 w 1033465"/>
                  <a:gd name="connsiteY72" fmla="*/ 626479 h 838042"/>
                  <a:gd name="connsiteX73" fmla="*/ 353402 w 1033465"/>
                  <a:gd name="connsiteY73" fmla="*/ 632194 h 838042"/>
                  <a:gd name="connsiteX74" fmla="*/ 349592 w 1033465"/>
                  <a:gd name="connsiteY74" fmla="*/ 637909 h 838042"/>
                  <a:gd name="connsiteX75" fmla="*/ 332447 w 1033465"/>
                  <a:gd name="connsiteY75" fmla="*/ 704584 h 838042"/>
                  <a:gd name="connsiteX76" fmla="*/ 330542 w 1033465"/>
                  <a:gd name="connsiteY76" fmla="*/ 756019 h 838042"/>
                  <a:gd name="connsiteX77" fmla="*/ 332447 w 1033465"/>
                  <a:gd name="connsiteY77" fmla="*/ 780784 h 838042"/>
                  <a:gd name="connsiteX78" fmla="*/ 334352 w 1033465"/>
                  <a:gd name="connsiteY78" fmla="*/ 786499 h 838042"/>
                  <a:gd name="connsiteX79" fmla="*/ 338162 w 1033465"/>
                  <a:gd name="connsiteY79" fmla="*/ 790309 h 838042"/>
                  <a:gd name="connsiteX80" fmla="*/ 366737 w 1033465"/>
                  <a:gd name="connsiteY80" fmla="*/ 836029 h 838042"/>
                  <a:gd name="connsiteX81" fmla="*/ 389597 w 1033465"/>
                  <a:gd name="connsiteY81" fmla="*/ 837934 h 838042"/>
                  <a:gd name="connsiteX82" fmla="*/ 397407 w 1033465"/>
                  <a:gd name="connsiteY82" fmla="*/ 833530 h 838042"/>
                  <a:gd name="connsiteX83" fmla="*/ 402932 w 1033465"/>
                  <a:gd name="connsiteY83" fmla="*/ 784594 h 838042"/>
                  <a:gd name="connsiteX84" fmla="*/ 406742 w 1033465"/>
                  <a:gd name="connsiteY84" fmla="*/ 727444 h 838042"/>
                  <a:gd name="connsiteX85" fmla="*/ 423887 w 1033465"/>
                  <a:gd name="connsiteY85" fmla="*/ 672199 h 838042"/>
                  <a:gd name="connsiteX86" fmla="*/ 429602 w 1033465"/>
                  <a:gd name="connsiteY86" fmla="*/ 658864 h 838042"/>
                  <a:gd name="connsiteX87" fmla="*/ 444084 w 1033465"/>
                  <a:gd name="connsiteY87" fmla="*/ 626947 h 838042"/>
                  <a:gd name="connsiteX88" fmla="*/ 464289 w 1033465"/>
                  <a:gd name="connsiteY88" fmla="*/ 600072 h 838042"/>
                  <a:gd name="connsiteX89" fmla="*/ 523510 w 1033465"/>
                  <a:gd name="connsiteY89" fmla="*/ 565123 h 838042"/>
                  <a:gd name="connsiteX90" fmla="*/ 599348 w 1033465"/>
                  <a:gd name="connsiteY90" fmla="*/ 550915 h 838042"/>
                  <a:gd name="connsiteX91" fmla="*/ 707801 w 1033465"/>
                  <a:gd name="connsiteY91" fmla="*/ 612819 h 838042"/>
                  <a:gd name="connsiteX92" fmla="*/ 780122 w 1033465"/>
                  <a:gd name="connsiteY92" fmla="*/ 656959 h 838042"/>
                  <a:gd name="connsiteX93" fmla="*/ 804887 w 1033465"/>
                  <a:gd name="connsiteY93" fmla="*/ 632194 h 838042"/>
                  <a:gd name="connsiteX94" fmla="*/ 801077 w 1033465"/>
                  <a:gd name="connsiteY94" fmla="*/ 601714 h 838042"/>
                  <a:gd name="connsiteX95" fmla="*/ 762796 w 1033465"/>
                  <a:gd name="connsiteY95" fmla="*/ 562523 h 838042"/>
                  <a:gd name="connsiteX96" fmla="*/ 650582 w 1033465"/>
                  <a:gd name="connsiteY96" fmla="*/ 479794 h 838042"/>
                  <a:gd name="connsiteX97" fmla="*/ 646772 w 1033465"/>
                  <a:gd name="connsiteY97" fmla="*/ 462649 h 838042"/>
                  <a:gd name="connsiteX98" fmla="*/ 658202 w 1033465"/>
                  <a:gd name="connsiteY98" fmla="*/ 426454 h 838042"/>
                  <a:gd name="connsiteX99" fmla="*/ 726782 w 1033465"/>
                  <a:gd name="connsiteY99" fmla="*/ 405499 h 838042"/>
                  <a:gd name="connsiteX100" fmla="*/ 813738 w 1033465"/>
                  <a:gd name="connsiteY100" fmla="*/ 406906 h 838042"/>
                  <a:gd name="connsiteX101" fmla="*/ 906231 w 1033465"/>
                  <a:gd name="connsiteY101" fmla="*/ 417646 h 838042"/>
                  <a:gd name="connsiteX102" fmla="*/ 1002290 w 1033465"/>
                  <a:gd name="connsiteY102" fmla="*/ 426835 h 838042"/>
                  <a:gd name="connsiteX103" fmla="*/ 1032449 w 1033465"/>
                  <a:gd name="connsiteY103" fmla="*/ 402711 h 838042"/>
                  <a:gd name="connsiteX104" fmla="*/ 1020514 w 1033465"/>
                  <a:gd name="connsiteY104" fmla="*/ 377797 h 838042"/>
                  <a:gd name="connsiteX105" fmla="*/ 964889 w 1033465"/>
                  <a:gd name="connsiteY105" fmla="*/ 358029 h 838042"/>
                  <a:gd name="connsiteX106" fmla="*/ 827747 w 1033465"/>
                  <a:gd name="connsiteY106" fmla="*/ 357874 h 838042"/>
                  <a:gd name="connsiteX107" fmla="*/ 755811 w 1033465"/>
                  <a:gd name="connsiteY107" fmla="*/ 361702 h 838042"/>
                  <a:gd name="connsiteX108" fmla="*/ 671537 w 1033465"/>
                  <a:gd name="connsiteY108" fmla="*/ 369304 h 838042"/>
                  <a:gd name="connsiteX109" fmla="*/ 644867 w 1033465"/>
                  <a:gd name="connsiteY109" fmla="*/ 338824 h 838042"/>
                  <a:gd name="connsiteX110" fmla="*/ 676403 w 1033465"/>
                  <a:gd name="connsiteY110" fmla="*/ 304962 h 838042"/>
                  <a:gd name="connsiteX111" fmla="*/ 707732 w 1033465"/>
                  <a:gd name="connsiteY111" fmla="*/ 283579 h 838042"/>
                  <a:gd name="connsiteX112" fmla="*/ 743927 w 1033465"/>
                  <a:gd name="connsiteY112" fmla="*/ 251194 h 838042"/>
                  <a:gd name="connsiteX113" fmla="*/ 783019 w 1033465"/>
                  <a:gd name="connsiteY113" fmla="*/ 213846 h 838042"/>
                  <a:gd name="connsiteX114" fmla="*/ 746401 w 1033465"/>
                  <a:gd name="connsiteY114" fmla="*/ 201789 h 838042"/>
                  <a:gd name="connsiteX115" fmla="*/ 694397 w 1033465"/>
                  <a:gd name="connsiteY115" fmla="*/ 226429 h 838042"/>
                  <a:gd name="connsiteX116" fmla="*/ 656678 w 1033465"/>
                  <a:gd name="connsiteY116" fmla="*/ 257626 h 838042"/>
                  <a:gd name="connsiteX117" fmla="*/ 616001 w 1033465"/>
                  <a:gd name="connsiteY117" fmla="*/ 286712 h 838042"/>
                  <a:gd name="connsiteX118" fmla="*/ 564857 w 1033465"/>
                  <a:gd name="connsiteY118" fmla="*/ 287389 h 838042"/>
                  <a:gd name="connsiteX119" fmla="*/ 530567 w 1033465"/>
                  <a:gd name="connsiteY119" fmla="*/ 274054 h 838042"/>
                  <a:gd name="connsiteX120" fmla="*/ 507707 w 1033465"/>
                  <a:gd name="connsiteY120" fmla="*/ 235954 h 838042"/>
                  <a:gd name="connsiteX121" fmla="*/ 509612 w 1033465"/>
                  <a:gd name="connsiteY121" fmla="*/ 171184 h 838042"/>
                  <a:gd name="connsiteX122" fmla="*/ 508314 w 1033465"/>
                  <a:gd name="connsiteY122" fmla="*/ 73485 h 838042"/>
                  <a:gd name="connsiteX123" fmla="*/ 454116 w 1033465"/>
                  <a:gd name="connsiteY123" fmla="*/ 11248 h 838042"/>
                  <a:gd name="connsiteX124" fmla="*/ 442470 w 1033465"/>
                  <a:gd name="connsiteY124" fmla="*/ 75864 h 838042"/>
                  <a:gd name="connsiteX125" fmla="*/ 439226 w 1033465"/>
                  <a:gd name="connsiteY125" fmla="*/ 132660 h 838042"/>
                  <a:gd name="connsiteX126" fmla="*/ 436054 w 1033465"/>
                  <a:gd name="connsiteY126"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19087 w 1033465"/>
                  <a:gd name="connsiteY9" fmla="*/ 226429 h 838042"/>
                  <a:gd name="connsiteX10" fmla="*/ 103847 w 1033465"/>
                  <a:gd name="connsiteY10" fmla="*/ 203569 h 838042"/>
                  <a:gd name="connsiteX11" fmla="*/ 86702 w 1033465"/>
                  <a:gd name="connsiteY11" fmla="*/ 195949 h 838042"/>
                  <a:gd name="connsiteX12" fmla="*/ 80987 w 1033465"/>
                  <a:gd name="connsiteY12" fmla="*/ 194044 h 838042"/>
                  <a:gd name="connsiteX13" fmla="*/ 61937 w 1033465"/>
                  <a:gd name="connsiteY13" fmla="*/ 197854 h 838042"/>
                  <a:gd name="connsiteX14" fmla="*/ 56222 w 1033465"/>
                  <a:gd name="connsiteY14" fmla="*/ 201664 h 838042"/>
                  <a:gd name="connsiteX15" fmla="*/ 52412 w 1033465"/>
                  <a:gd name="connsiteY15" fmla="*/ 207379 h 838042"/>
                  <a:gd name="connsiteX16" fmla="*/ 48602 w 1033465"/>
                  <a:gd name="connsiteY16" fmla="*/ 218809 h 838042"/>
                  <a:gd name="connsiteX17" fmla="*/ 52412 w 1033465"/>
                  <a:gd name="connsiteY17" fmla="*/ 256909 h 838042"/>
                  <a:gd name="connsiteX18" fmla="*/ 56222 w 1033465"/>
                  <a:gd name="connsiteY18" fmla="*/ 262624 h 838042"/>
                  <a:gd name="connsiteX19" fmla="*/ 61937 w 1033465"/>
                  <a:gd name="connsiteY19" fmla="*/ 266434 h 838042"/>
                  <a:gd name="connsiteX20" fmla="*/ 65747 w 1033465"/>
                  <a:gd name="connsiteY20" fmla="*/ 272149 h 838042"/>
                  <a:gd name="connsiteX21" fmla="*/ 82892 w 1033465"/>
                  <a:gd name="connsiteY21" fmla="*/ 281674 h 838042"/>
                  <a:gd name="connsiteX22" fmla="*/ 105752 w 1033465"/>
                  <a:gd name="connsiteY22" fmla="*/ 283579 h 838042"/>
                  <a:gd name="connsiteX23" fmla="*/ 126707 w 1033465"/>
                  <a:gd name="connsiteY23" fmla="*/ 289294 h 838042"/>
                  <a:gd name="connsiteX24" fmla="*/ 132422 w 1033465"/>
                  <a:gd name="connsiteY24" fmla="*/ 291199 h 838042"/>
                  <a:gd name="connsiteX25" fmla="*/ 138137 w 1033465"/>
                  <a:gd name="connsiteY25" fmla="*/ 296914 h 838042"/>
                  <a:gd name="connsiteX26" fmla="*/ 145757 w 1033465"/>
                  <a:gd name="connsiteY26" fmla="*/ 298819 h 838042"/>
                  <a:gd name="connsiteX27" fmla="*/ 168617 w 1033465"/>
                  <a:gd name="connsiteY27" fmla="*/ 302629 h 838042"/>
                  <a:gd name="connsiteX28" fmla="*/ 193382 w 1033465"/>
                  <a:gd name="connsiteY28" fmla="*/ 308344 h 838042"/>
                  <a:gd name="connsiteX29" fmla="*/ 210527 w 1033465"/>
                  <a:gd name="connsiteY29" fmla="*/ 314059 h 838042"/>
                  <a:gd name="connsiteX30" fmla="*/ 216242 w 1033465"/>
                  <a:gd name="connsiteY30" fmla="*/ 315964 h 838042"/>
                  <a:gd name="connsiteX31" fmla="*/ 231482 w 1033465"/>
                  <a:gd name="connsiteY31" fmla="*/ 319774 h 838042"/>
                  <a:gd name="connsiteX32" fmla="*/ 250532 w 1033465"/>
                  <a:gd name="connsiteY32" fmla="*/ 325489 h 838042"/>
                  <a:gd name="connsiteX33" fmla="*/ 256247 w 1033465"/>
                  <a:gd name="connsiteY33" fmla="*/ 329299 h 838042"/>
                  <a:gd name="connsiteX34" fmla="*/ 269582 w 1033465"/>
                  <a:gd name="connsiteY34" fmla="*/ 344539 h 838042"/>
                  <a:gd name="connsiteX35" fmla="*/ 275297 w 1033465"/>
                  <a:gd name="connsiteY35" fmla="*/ 363589 h 838042"/>
                  <a:gd name="connsiteX36" fmla="*/ 277202 w 1033465"/>
                  <a:gd name="connsiteY36" fmla="*/ 369304 h 838042"/>
                  <a:gd name="connsiteX37" fmla="*/ 279107 w 1033465"/>
                  <a:gd name="connsiteY37" fmla="*/ 375019 h 838042"/>
                  <a:gd name="connsiteX38" fmla="*/ 281012 w 1033465"/>
                  <a:gd name="connsiteY38" fmla="*/ 399784 h 838042"/>
                  <a:gd name="connsiteX39" fmla="*/ 282917 w 1033465"/>
                  <a:gd name="connsiteY39" fmla="*/ 405499 h 838042"/>
                  <a:gd name="connsiteX40" fmla="*/ 281012 w 1033465"/>
                  <a:gd name="connsiteY40" fmla="*/ 424549 h 838042"/>
                  <a:gd name="connsiteX41" fmla="*/ 279107 w 1033465"/>
                  <a:gd name="connsiteY41" fmla="*/ 434074 h 838042"/>
                  <a:gd name="connsiteX42" fmla="*/ 265772 w 1033465"/>
                  <a:gd name="connsiteY42" fmla="*/ 447409 h 838042"/>
                  <a:gd name="connsiteX43" fmla="*/ 254342 w 1033465"/>
                  <a:gd name="connsiteY43" fmla="*/ 455029 h 838042"/>
                  <a:gd name="connsiteX44" fmla="*/ 242912 w 1033465"/>
                  <a:gd name="connsiteY44" fmla="*/ 458839 h 838042"/>
                  <a:gd name="connsiteX45" fmla="*/ 128612 w 1033465"/>
                  <a:gd name="connsiteY45" fmla="*/ 458839 h 838042"/>
                  <a:gd name="connsiteX46" fmla="*/ 122897 w 1033465"/>
                  <a:gd name="connsiteY46" fmla="*/ 460744 h 838042"/>
                  <a:gd name="connsiteX47" fmla="*/ 107657 w 1033465"/>
                  <a:gd name="connsiteY47" fmla="*/ 462649 h 838042"/>
                  <a:gd name="connsiteX48" fmla="*/ 90512 w 1033465"/>
                  <a:gd name="connsiteY48" fmla="*/ 468364 h 838042"/>
                  <a:gd name="connsiteX49" fmla="*/ 84797 w 1033465"/>
                  <a:gd name="connsiteY49" fmla="*/ 470269 h 838042"/>
                  <a:gd name="connsiteX50" fmla="*/ 79082 w 1033465"/>
                  <a:gd name="connsiteY50" fmla="*/ 474079 h 838042"/>
                  <a:gd name="connsiteX51" fmla="*/ 67652 w 1033465"/>
                  <a:gd name="connsiteY51" fmla="*/ 475984 h 838042"/>
                  <a:gd name="connsiteX52" fmla="*/ 29552 w 1033465"/>
                  <a:gd name="connsiteY52" fmla="*/ 477889 h 838042"/>
                  <a:gd name="connsiteX53" fmla="*/ 18122 w 1033465"/>
                  <a:gd name="connsiteY53" fmla="*/ 483604 h 838042"/>
                  <a:gd name="connsiteX54" fmla="*/ 8597 w 1033465"/>
                  <a:gd name="connsiteY54" fmla="*/ 493129 h 838042"/>
                  <a:gd name="connsiteX55" fmla="*/ 6692 w 1033465"/>
                  <a:gd name="connsiteY55" fmla="*/ 498844 h 838042"/>
                  <a:gd name="connsiteX56" fmla="*/ 2882 w 1033465"/>
                  <a:gd name="connsiteY56" fmla="*/ 504559 h 838042"/>
                  <a:gd name="connsiteX57" fmla="*/ 14312 w 1033465"/>
                  <a:gd name="connsiteY57" fmla="*/ 540754 h 838042"/>
                  <a:gd name="connsiteX58" fmla="*/ 147662 w 1033465"/>
                  <a:gd name="connsiteY58" fmla="*/ 540754 h 838042"/>
                  <a:gd name="connsiteX59" fmla="*/ 155282 w 1033465"/>
                  <a:gd name="connsiteY59" fmla="*/ 538849 h 838042"/>
                  <a:gd name="connsiteX60" fmla="*/ 305777 w 1033465"/>
                  <a:gd name="connsiteY60" fmla="*/ 533134 h 838042"/>
                  <a:gd name="connsiteX61" fmla="*/ 321017 w 1033465"/>
                  <a:gd name="connsiteY61" fmla="*/ 540754 h 838042"/>
                  <a:gd name="connsiteX62" fmla="*/ 332447 w 1033465"/>
                  <a:gd name="connsiteY62" fmla="*/ 546469 h 838042"/>
                  <a:gd name="connsiteX63" fmla="*/ 336257 w 1033465"/>
                  <a:gd name="connsiteY63" fmla="*/ 552184 h 838042"/>
                  <a:gd name="connsiteX64" fmla="*/ 341972 w 1033465"/>
                  <a:gd name="connsiteY64" fmla="*/ 554089 h 838042"/>
                  <a:gd name="connsiteX65" fmla="*/ 353402 w 1033465"/>
                  <a:gd name="connsiteY65" fmla="*/ 561709 h 838042"/>
                  <a:gd name="connsiteX66" fmla="*/ 359117 w 1033465"/>
                  <a:gd name="connsiteY66" fmla="*/ 565519 h 838042"/>
                  <a:gd name="connsiteX67" fmla="*/ 362927 w 1033465"/>
                  <a:gd name="connsiteY67" fmla="*/ 571234 h 838042"/>
                  <a:gd name="connsiteX68" fmla="*/ 368642 w 1033465"/>
                  <a:gd name="connsiteY68" fmla="*/ 582664 h 838042"/>
                  <a:gd name="connsiteX69" fmla="*/ 364832 w 1033465"/>
                  <a:gd name="connsiteY69" fmla="*/ 609334 h 838042"/>
                  <a:gd name="connsiteX70" fmla="*/ 361022 w 1033465"/>
                  <a:gd name="connsiteY70" fmla="*/ 615049 h 838042"/>
                  <a:gd name="connsiteX71" fmla="*/ 359117 w 1033465"/>
                  <a:gd name="connsiteY71" fmla="*/ 620764 h 838042"/>
                  <a:gd name="connsiteX72" fmla="*/ 355307 w 1033465"/>
                  <a:gd name="connsiteY72" fmla="*/ 626479 h 838042"/>
                  <a:gd name="connsiteX73" fmla="*/ 353402 w 1033465"/>
                  <a:gd name="connsiteY73" fmla="*/ 632194 h 838042"/>
                  <a:gd name="connsiteX74" fmla="*/ 349592 w 1033465"/>
                  <a:gd name="connsiteY74" fmla="*/ 637909 h 838042"/>
                  <a:gd name="connsiteX75" fmla="*/ 332447 w 1033465"/>
                  <a:gd name="connsiteY75" fmla="*/ 704584 h 838042"/>
                  <a:gd name="connsiteX76" fmla="*/ 330542 w 1033465"/>
                  <a:gd name="connsiteY76" fmla="*/ 756019 h 838042"/>
                  <a:gd name="connsiteX77" fmla="*/ 332447 w 1033465"/>
                  <a:gd name="connsiteY77" fmla="*/ 780784 h 838042"/>
                  <a:gd name="connsiteX78" fmla="*/ 334352 w 1033465"/>
                  <a:gd name="connsiteY78" fmla="*/ 786499 h 838042"/>
                  <a:gd name="connsiteX79" fmla="*/ 338162 w 1033465"/>
                  <a:gd name="connsiteY79" fmla="*/ 790309 h 838042"/>
                  <a:gd name="connsiteX80" fmla="*/ 366737 w 1033465"/>
                  <a:gd name="connsiteY80" fmla="*/ 836029 h 838042"/>
                  <a:gd name="connsiteX81" fmla="*/ 389597 w 1033465"/>
                  <a:gd name="connsiteY81" fmla="*/ 837934 h 838042"/>
                  <a:gd name="connsiteX82" fmla="*/ 397407 w 1033465"/>
                  <a:gd name="connsiteY82" fmla="*/ 833530 h 838042"/>
                  <a:gd name="connsiteX83" fmla="*/ 402932 w 1033465"/>
                  <a:gd name="connsiteY83" fmla="*/ 784594 h 838042"/>
                  <a:gd name="connsiteX84" fmla="*/ 406742 w 1033465"/>
                  <a:gd name="connsiteY84" fmla="*/ 727444 h 838042"/>
                  <a:gd name="connsiteX85" fmla="*/ 423887 w 1033465"/>
                  <a:gd name="connsiteY85" fmla="*/ 672199 h 838042"/>
                  <a:gd name="connsiteX86" fmla="*/ 429602 w 1033465"/>
                  <a:gd name="connsiteY86" fmla="*/ 658864 h 838042"/>
                  <a:gd name="connsiteX87" fmla="*/ 444084 w 1033465"/>
                  <a:gd name="connsiteY87" fmla="*/ 626947 h 838042"/>
                  <a:gd name="connsiteX88" fmla="*/ 464289 w 1033465"/>
                  <a:gd name="connsiteY88" fmla="*/ 600072 h 838042"/>
                  <a:gd name="connsiteX89" fmla="*/ 523510 w 1033465"/>
                  <a:gd name="connsiteY89" fmla="*/ 565123 h 838042"/>
                  <a:gd name="connsiteX90" fmla="*/ 599348 w 1033465"/>
                  <a:gd name="connsiteY90" fmla="*/ 550915 h 838042"/>
                  <a:gd name="connsiteX91" fmla="*/ 707801 w 1033465"/>
                  <a:gd name="connsiteY91" fmla="*/ 612819 h 838042"/>
                  <a:gd name="connsiteX92" fmla="*/ 780122 w 1033465"/>
                  <a:gd name="connsiteY92" fmla="*/ 656959 h 838042"/>
                  <a:gd name="connsiteX93" fmla="*/ 804887 w 1033465"/>
                  <a:gd name="connsiteY93" fmla="*/ 632194 h 838042"/>
                  <a:gd name="connsiteX94" fmla="*/ 801077 w 1033465"/>
                  <a:gd name="connsiteY94" fmla="*/ 601714 h 838042"/>
                  <a:gd name="connsiteX95" fmla="*/ 762796 w 1033465"/>
                  <a:gd name="connsiteY95" fmla="*/ 562523 h 838042"/>
                  <a:gd name="connsiteX96" fmla="*/ 650582 w 1033465"/>
                  <a:gd name="connsiteY96" fmla="*/ 479794 h 838042"/>
                  <a:gd name="connsiteX97" fmla="*/ 646772 w 1033465"/>
                  <a:gd name="connsiteY97" fmla="*/ 462649 h 838042"/>
                  <a:gd name="connsiteX98" fmla="*/ 658202 w 1033465"/>
                  <a:gd name="connsiteY98" fmla="*/ 426454 h 838042"/>
                  <a:gd name="connsiteX99" fmla="*/ 726782 w 1033465"/>
                  <a:gd name="connsiteY99" fmla="*/ 405499 h 838042"/>
                  <a:gd name="connsiteX100" fmla="*/ 813738 w 1033465"/>
                  <a:gd name="connsiteY100" fmla="*/ 406906 h 838042"/>
                  <a:gd name="connsiteX101" fmla="*/ 906231 w 1033465"/>
                  <a:gd name="connsiteY101" fmla="*/ 417646 h 838042"/>
                  <a:gd name="connsiteX102" fmla="*/ 1002290 w 1033465"/>
                  <a:gd name="connsiteY102" fmla="*/ 426835 h 838042"/>
                  <a:gd name="connsiteX103" fmla="*/ 1032449 w 1033465"/>
                  <a:gd name="connsiteY103" fmla="*/ 402711 h 838042"/>
                  <a:gd name="connsiteX104" fmla="*/ 1020514 w 1033465"/>
                  <a:gd name="connsiteY104" fmla="*/ 377797 h 838042"/>
                  <a:gd name="connsiteX105" fmla="*/ 964889 w 1033465"/>
                  <a:gd name="connsiteY105" fmla="*/ 358029 h 838042"/>
                  <a:gd name="connsiteX106" fmla="*/ 827747 w 1033465"/>
                  <a:gd name="connsiteY106" fmla="*/ 357874 h 838042"/>
                  <a:gd name="connsiteX107" fmla="*/ 755811 w 1033465"/>
                  <a:gd name="connsiteY107" fmla="*/ 361702 h 838042"/>
                  <a:gd name="connsiteX108" fmla="*/ 671537 w 1033465"/>
                  <a:gd name="connsiteY108" fmla="*/ 369304 h 838042"/>
                  <a:gd name="connsiteX109" fmla="*/ 644867 w 1033465"/>
                  <a:gd name="connsiteY109" fmla="*/ 338824 h 838042"/>
                  <a:gd name="connsiteX110" fmla="*/ 676403 w 1033465"/>
                  <a:gd name="connsiteY110" fmla="*/ 304962 h 838042"/>
                  <a:gd name="connsiteX111" fmla="*/ 707732 w 1033465"/>
                  <a:gd name="connsiteY111" fmla="*/ 283579 h 838042"/>
                  <a:gd name="connsiteX112" fmla="*/ 743927 w 1033465"/>
                  <a:gd name="connsiteY112" fmla="*/ 251194 h 838042"/>
                  <a:gd name="connsiteX113" fmla="*/ 783019 w 1033465"/>
                  <a:gd name="connsiteY113" fmla="*/ 213846 h 838042"/>
                  <a:gd name="connsiteX114" fmla="*/ 746401 w 1033465"/>
                  <a:gd name="connsiteY114" fmla="*/ 201789 h 838042"/>
                  <a:gd name="connsiteX115" fmla="*/ 694397 w 1033465"/>
                  <a:gd name="connsiteY115" fmla="*/ 226429 h 838042"/>
                  <a:gd name="connsiteX116" fmla="*/ 656678 w 1033465"/>
                  <a:gd name="connsiteY116" fmla="*/ 257626 h 838042"/>
                  <a:gd name="connsiteX117" fmla="*/ 616001 w 1033465"/>
                  <a:gd name="connsiteY117" fmla="*/ 286712 h 838042"/>
                  <a:gd name="connsiteX118" fmla="*/ 564857 w 1033465"/>
                  <a:gd name="connsiteY118" fmla="*/ 287389 h 838042"/>
                  <a:gd name="connsiteX119" fmla="*/ 530567 w 1033465"/>
                  <a:gd name="connsiteY119" fmla="*/ 274054 h 838042"/>
                  <a:gd name="connsiteX120" fmla="*/ 507707 w 1033465"/>
                  <a:gd name="connsiteY120" fmla="*/ 235954 h 838042"/>
                  <a:gd name="connsiteX121" fmla="*/ 509612 w 1033465"/>
                  <a:gd name="connsiteY121" fmla="*/ 171184 h 838042"/>
                  <a:gd name="connsiteX122" fmla="*/ 508314 w 1033465"/>
                  <a:gd name="connsiteY122" fmla="*/ 73485 h 838042"/>
                  <a:gd name="connsiteX123" fmla="*/ 454116 w 1033465"/>
                  <a:gd name="connsiteY123" fmla="*/ 11248 h 838042"/>
                  <a:gd name="connsiteX124" fmla="*/ 442470 w 1033465"/>
                  <a:gd name="connsiteY124" fmla="*/ 75864 h 838042"/>
                  <a:gd name="connsiteX125" fmla="*/ 439226 w 1033465"/>
                  <a:gd name="connsiteY125" fmla="*/ 132660 h 838042"/>
                  <a:gd name="connsiteX126" fmla="*/ 436054 w 1033465"/>
                  <a:gd name="connsiteY126"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19087 w 1033465"/>
                  <a:gd name="connsiteY9" fmla="*/ 226429 h 838042"/>
                  <a:gd name="connsiteX10" fmla="*/ 103847 w 1033465"/>
                  <a:gd name="connsiteY10" fmla="*/ 203569 h 838042"/>
                  <a:gd name="connsiteX11" fmla="*/ 86702 w 1033465"/>
                  <a:gd name="connsiteY11" fmla="*/ 195949 h 838042"/>
                  <a:gd name="connsiteX12" fmla="*/ 80987 w 1033465"/>
                  <a:gd name="connsiteY12" fmla="*/ 194044 h 838042"/>
                  <a:gd name="connsiteX13" fmla="*/ 61937 w 1033465"/>
                  <a:gd name="connsiteY13" fmla="*/ 197854 h 838042"/>
                  <a:gd name="connsiteX14" fmla="*/ 56222 w 1033465"/>
                  <a:gd name="connsiteY14" fmla="*/ 201664 h 838042"/>
                  <a:gd name="connsiteX15" fmla="*/ 52412 w 1033465"/>
                  <a:gd name="connsiteY15" fmla="*/ 207379 h 838042"/>
                  <a:gd name="connsiteX16" fmla="*/ 48602 w 1033465"/>
                  <a:gd name="connsiteY16" fmla="*/ 218809 h 838042"/>
                  <a:gd name="connsiteX17" fmla="*/ 52412 w 1033465"/>
                  <a:gd name="connsiteY17" fmla="*/ 256909 h 838042"/>
                  <a:gd name="connsiteX18" fmla="*/ 56222 w 1033465"/>
                  <a:gd name="connsiteY18" fmla="*/ 262624 h 838042"/>
                  <a:gd name="connsiteX19" fmla="*/ 61937 w 1033465"/>
                  <a:gd name="connsiteY19" fmla="*/ 266434 h 838042"/>
                  <a:gd name="connsiteX20" fmla="*/ 65747 w 1033465"/>
                  <a:gd name="connsiteY20" fmla="*/ 272149 h 838042"/>
                  <a:gd name="connsiteX21" fmla="*/ 82892 w 1033465"/>
                  <a:gd name="connsiteY21" fmla="*/ 281674 h 838042"/>
                  <a:gd name="connsiteX22" fmla="*/ 105752 w 1033465"/>
                  <a:gd name="connsiteY22" fmla="*/ 283579 h 838042"/>
                  <a:gd name="connsiteX23" fmla="*/ 126707 w 1033465"/>
                  <a:gd name="connsiteY23" fmla="*/ 289294 h 838042"/>
                  <a:gd name="connsiteX24" fmla="*/ 132422 w 1033465"/>
                  <a:gd name="connsiteY24" fmla="*/ 291199 h 838042"/>
                  <a:gd name="connsiteX25" fmla="*/ 138137 w 1033465"/>
                  <a:gd name="connsiteY25" fmla="*/ 296914 h 838042"/>
                  <a:gd name="connsiteX26" fmla="*/ 145757 w 1033465"/>
                  <a:gd name="connsiteY26" fmla="*/ 298819 h 838042"/>
                  <a:gd name="connsiteX27" fmla="*/ 168617 w 1033465"/>
                  <a:gd name="connsiteY27" fmla="*/ 302629 h 838042"/>
                  <a:gd name="connsiteX28" fmla="*/ 193382 w 1033465"/>
                  <a:gd name="connsiteY28" fmla="*/ 308344 h 838042"/>
                  <a:gd name="connsiteX29" fmla="*/ 210527 w 1033465"/>
                  <a:gd name="connsiteY29" fmla="*/ 314059 h 838042"/>
                  <a:gd name="connsiteX30" fmla="*/ 216242 w 1033465"/>
                  <a:gd name="connsiteY30" fmla="*/ 315964 h 838042"/>
                  <a:gd name="connsiteX31" fmla="*/ 231482 w 1033465"/>
                  <a:gd name="connsiteY31" fmla="*/ 319774 h 838042"/>
                  <a:gd name="connsiteX32" fmla="*/ 250532 w 1033465"/>
                  <a:gd name="connsiteY32" fmla="*/ 325489 h 838042"/>
                  <a:gd name="connsiteX33" fmla="*/ 256247 w 1033465"/>
                  <a:gd name="connsiteY33" fmla="*/ 329299 h 838042"/>
                  <a:gd name="connsiteX34" fmla="*/ 269582 w 1033465"/>
                  <a:gd name="connsiteY34" fmla="*/ 344539 h 838042"/>
                  <a:gd name="connsiteX35" fmla="*/ 275297 w 1033465"/>
                  <a:gd name="connsiteY35" fmla="*/ 363589 h 838042"/>
                  <a:gd name="connsiteX36" fmla="*/ 277202 w 1033465"/>
                  <a:gd name="connsiteY36" fmla="*/ 369304 h 838042"/>
                  <a:gd name="connsiteX37" fmla="*/ 279107 w 1033465"/>
                  <a:gd name="connsiteY37" fmla="*/ 375019 h 838042"/>
                  <a:gd name="connsiteX38" fmla="*/ 281012 w 1033465"/>
                  <a:gd name="connsiteY38" fmla="*/ 399784 h 838042"/>
                  <a:gd name="connsiteX39" fmla="*/ 282917 w 1033465"/>
                  <a:gd name="connsiteY39" fmla="*/ 405499 h 838042"/>
                  <a:gd name="connsiteX40" fmla="*/ 281012 w 1033465"/>
                  <a:gd name="connsiteY40" fmla="*/ 424549 h 838042"/>
                  <a:gd name="connsiteX41" fmla="*/ 279107 w 1033465"/>
                  <a:gd name="connsiteY41" fmla="*/ 434074 h 838042"/>
                  <a:gd name="connsiteX42" fmla="*/ 265772 w 1033465"/>
                  <a:gd name="connsiteY42" fmla="*/ 447409 h 838042"/>
                  <a:gd name="connsiteX43" fmla="*/ 254342 w 1033465"/>
                  <a:gd name="connsiteY43" fmla="*/ 455029 h 838042"/>
                  <a:gd name="connsiteX44" fmla="*/ 242912 w 1033465"/>
                  <a:gd name="connsiteY44" fmla="*/ 458839 h 838042"/>
                  <a:gd name="connsiteX45" fmla="*/ 128612 w 1033465"/>
                  <a:gd name="connsiteY45" fmla="*/ 458839 h 838042"/>
                  <a:gd name="connsiteX46" fmla="*/ 122897 w 1033465"/>
                  <a:gd name="connsiteY46" fmla="*/ 460744 h 838042"/>
                  <a:gd name="connsiteX47" fmla="*/ 107657 w 1033465"/>
                  <a:gd name="connsiteY47" fmla="*/ 462649 h 838042"/>
                  <a:gd name="connsiteX48" fmla="*/ 90512 w 1033465"/>
                  <a:gd name="connsiteY48" fmla="*/ 468364 h 838042"/>
                  <a:gd name="connsiteX49" fmla="*/ 84797 w 1033465"/>
                  <a:gd name="connsiteY49" fmla="*/ 470269 h 838042"/>
                  <a:gd name="connsiteX50" fmla="*/ 79082 w 1033465"/>
                  <a:gd name="connsiteY50" fmla="*/ 474079 h 838042"/>
                  <a:gd name="connsiteX51" fmla="*/ 67652 w 1033465"/>
                  <a:gd name="connsiteY51" fmla="*/ 475984 h 838042"/>
                  <a:gd name="connsiteX52" fmla="*/ 29552 w 1033465"/>
                  <a:gd name="connsiteY52" fmla="*/ 477889 h 838042"/>
                  <a:gd name="connsiteX53" fmla="*/ 18122 w 1033465"/>
                  <a:gd name="connsiteY53" fmla="*/ 483604 h 838042"/>
                  <a:gd name="connsiteX54" fmla="*/ 8597 w 1033465"/>
                  <a:gd name="connsiteY54" fmla="*/ 493129 h 838042"/>
                  <a:gd name="connsiteX55" fmla="*/ 6692 w 1033465"/>
                  <a:gd name="connsiteY55" fmla="*/ 498844 h 838042"/>
                  <a:gd name="connsiteX56" fmla="*/ 2882 w 1033465"/>
                  <a:gd name="connsiteY56" fmla="*/ 504559 h 838042"/>
                  <a:gd name="connsiteX57" fmla="*/ 14312 w 1033465"/>
                  <a:gd name="connsiteY57" fmla="*/ 540754 h 838042"/>
                  <a:gd name="connsiteX58" fmla="*/ 147662 w 1033465"/>
                  <a:gd name="connsiteY58" fmla="*/ 540754 h 838042"/>
                  <a:gd name="connsiteX59" fmla="*/ 155282 w 1033465"/>
                  <a:gd name="connsiteY59" fmla="*/ 538849 h 838042"/>
                  <a:gd name="connsiteX60" fmla="*/ 305777 w 1033465"/>
                  <a:gd name="connsiteY60" fmla="*/ 533134 h 838042"/>
                  <a:gd name="connsiteX61" fmla="*/ 321017 w 1033465"/>
                  <a:gd name="connsiteY61" fmla="*/ 540754 h 838042"/>
                  <a:gd name="connsiteX62" fmla="*/ 332447 w 1033465"/>
                  <a:gd name="connsiteY62" fmla="*/ 546469 h 838042"/>
                  <a:gd name="connsiteX63" fmla="*/ 336257 w 1033465"/>
                  <a:gd name="connsiteY63" fmla="*/ 552184 h 838042"/>
                  <a:gd name="connsiteX64" fmla="*/ 341972 w 1033465"/>
                  <a:gd name="connsiteY64" fmla="*/ 554089 h 838042"/>
                  <a:gd name="connsiteX65" fmla="*/ 353402 w 1033465"/>
                  <a:gd name="connsiteY65" fmla="*/ 561709 h 838042"/>
                  <a:gd name="connsiteX66" fmla="*/ 359117 w 1033465"/>
                  <a:gd name="connsiteY66" fmla="*/ 565519 h 838042"/>
                  <a:gd name="connsiteX67" fmla="*/ 362927 w 1033465"/>
                  <a:gd name="connsiteY67" fmla="*/ 571234 h 838042"/>
                  <a:gd name="connsiteX68" fmla="*/ 368642 w 1033465"/>
                  <a:gd name="connsiteY68" fmla="*/ 582664 h 838042"/>
                  <a:gd name="connsiteX69" fmla="*/ 364832 w 1033465"/>
                  <a:gd name="connsiteY69" fmla="*/ 609334 h 838042"/>
                  <a:gd name="connsiteX70" fmla="*/ 361022 w 1033465"/>
                  <a:gd name="connsiteY70" fmla="*/ 615049 h 838042"/>
                  <a:gd name="connsiteX71" fmla="*/ 359117 w 1033465"/>
                  <a:gd name="connsiteY71" fmla="*/ 620764 h 838042"/>
                  <a:gd name="connsiteX72" fmla="*/ 355307 w 1033465"/>
                  <a:gd name="connsiteY72" fmla="*/ 626479 h 838042"/>
                  <a:gd name="connsiteX73" fmla="*/ 353402 w 1033465"/>
                  <a:gd name="connsiteY73" fmla="*/ 632194 h 838042"/>
                  <a:gd name="connsiteX74" fmla="*/ 349592 w 1033465"/>
                  <a:gd name="connsiteY74" fmla="*/ 637909 h 838042"/>
                  <a:gd name="connsiteX75" fmla="*/ 332447 w 1033465"/>
                  <a:gd name="connsiteY75" fmla="*/ 704584 h 838042"/>
                  <a:gd name="connsiteX76" fmla="*/ 330542 w 1033465"/>
                  <a:gd name="connsiteY76" fmla="*/ 756019 h 838042"/>
                  <a:gd name="connsiteX77" fmla="*/ 332447 w 1033465"/>
                  <a:gd name="connsiteY77" fmla="*/ 780784 h 838042"/>
                  <a:gd name="connsiteX78" fmla="*/ 334352 w 1033465"/>
                  <a:gd name="connsiteY78" fmla="*/ 786499 h 838042"/>
                  <a:gd name="connsiteX79" fmla="*/ 338162 w 1033465"/>
                  <a:gd name="connsiteY79" fmla="*/ 790309 h 838042"/>
                  <a:gd name="connsiteX80" fmla="*/ 366737 w 1033465"/>
                  <a:gd name="connsiteY80" fmla="*/ 836029 h 838042"/>
                  <a:gd name="connsiteX81" fmla="*/ 389597 w 1033465"/>
                  <a:gd name="connsiteY81" fmla="*/ 837934 h 838042"/>
                  <a:gd name="connsiteX82" fmla="*/ 397407 w 1033465"/>
                  <a:gd name="connsiteY82" fmla="*/ 833530 h 838042"/>
                  <a:gd name="connsiteX83" fmla="*/ 402932 w 1033465"/>
                  <a:gd name="connsiteY83" fmla="*/ 784594 h 838042"/>
                  <a:gd name="connsiteX84" fmla="*/ 406742 w 1033465"/>
                  <a:gd name="connsiteY84" fmla="*/ 727444 h 838042"/>
                  <a:gd name="connsiteX85" fmla="*/ 423887 w 1033465"/>
                  <a:gd name="connsiteY85" fmla="*/ 672199 h 838042"/>
                  <a:gd name="connsiteX86" fmla="*/ 429602 w 1033465"/>
                  <a:gd name="connsiteY86" fmla="*/ 658864 h 838042"/>
                  <a:gd name="connsiteX87" fmla="*/ 444084 w 1033465"/>
                  <a:gd name="connsiteY87" fmla="*/ 626947 h 838042"/>
                  <a:gd name="connsiteX88" fmla="*/ 464289 w 1033465"/>
                  <a:gd name="connsiteY88" fmla="*/ 600072 h 838042"/>
                  <a:gd name="connsiteX89" fmla="*/ 523510 w 1033465"/>
                  <a:gd name="connsiteY89" fmla="*/ 565123 h 838042"/>
                  <a:gd name="connsiteX90" fmla="*/ 599348 w 1033465"/>
                  <a:gd name="connsiteY90" fmla="*/ 550915 h 838042"/>
                  <a:gd name="connsiteX91" fmla="*/ 707801 w 1033465"/>
                  <a:gd name="connsiteY91" fmla="*/ 612819 h 838042"/>
                  <a:gd name="connsiteX92" fmla="*/ 780122 w 1033465"/>
                  <a:gd name="connsiteY92" fmla="*/ 656959 h 838042"/>
                  <a:gd name="connsiteX93" fmla="*/ 804887 w 1033465"/>
                  <a:gd name="connsiteY93" fmla="*/ 632194 h 838042"/>
                  <a:gd name="connsiteX94" fmla="*/ 801077 w 1033465"/>
                  <a:gd name="connsiteY94" fmla="*/ 601714 h 838042"/>
                  <a:gd name="connsiteX95" fmla="*/ 762796 w 1033465"/>
                  <a:gd name="connsiteY95" fmla="*/ 562523 h 838042"/>
                  <a:gd name="connsiteX96" fmla="*/ 650582 w 1033465"/>
                  <a:gd name="connsiteY96" fmla="*/ 479794 h 838042"/>
                  <a:gd name="connsiteX97" fmla="*/ 646772 w 1033465"/>
                  <a:gd name="connsiteY97" fmla="*/ 462649 h 838042"/>
                  <a:gd name="connsiteX98" fmla="*/ 658202 w 1033465"/>
                  <a:gd name="connsiteY98" fmla="*/ 426454 h 838042"/>
                  <a:gd name="connsiteX99" fmla="*/ 726782 w 1033465"/>
                  <a:gd name="connsiteY99" fmla="*/ 405499 h 838042"/>
                  <a:gd name="connsiteX100" fmla="*/ 813738 w 1033465"/>
                  <a:gd name="connsiteY100" fmla="*/ 406906 h 838042"/>
                  <a:gd name="connsiteX101" fmla="*/ 906231 w 1033465"/>
                  <a:gd name="connsiteY101" fmla="*/ 417646 h 838042"/>
                  <a:gd name="connsiteX102" fmla="*/ 1002290 w 1033465"/>
                  <a:gd name="connsiteY102" fmla="*/ 426835 h 838042"/>
                  <a:gd name="connsiteX103" fmla="*/ 1032449 w 1033465"/>
                  <a:gd name="connsiteY103" fmla="*/ 402711 h 838042"/>
                  <a:gd name="connsiteX104" fmla="*/ 1020514 w 1033465"/>
                  <a:gd name="connsiteY104" fmla="*/ 377797 h 838042"/>
                  <a:gd name="connsiteX105" fmla="*/ 964889 w 1033465"/>
                  <a:gd name="connsiteY105" fmla="*/ 358029 h 838042"/>
                  <a:gd name="connsiteX106" fmla="*/ 827747 w 1033465"/>
                  <a:gd name="connsiteY106" fmla="*/ 357874 h 838042"/>
                  <a:gd name="connsiteX107" fmla="*/ 755811 w 1033465"/>
                  <a:gd name="connsiteY107" fmla="*/ 361702 h 838042"/>
                  <a:gd name="connsiteX108" fmla="*/ 671537 w 1033465"/>
                  <a:gd name="connsiteY108" fmla="*/ 369304 h 838042"/>
                  <a:gd name="connsiteX109" fmla="*/ 644867 w 1033465"/>
                  <a:gd name="connsiteY109" fmla="*/ 338824 h 838042"/>
                  <a:gd name="connsiteX110" fmla="*/ 676403 w 1033465"/>
                  <a:gd name="connsiteY110" fmla="*/ 304962 h 838042"/>
                  <a:gd name="connsiteX111" fmla="*/ 707732 w 1033465"/>
                  <a:gd name="connsiteY111" fmla="*/ 283579 h 838042"/>
                  <a:gd name="connsiteX112" fmla="*/ 743927 w 1033465"/>
                  <a:gd name="connsiteY112" fmla="*/ 251194 h 838042"/>
                  <a:gd name="connsiteX113" fmla="*/ 783019 w 1033465"/>
                  <a:gd name="connsiteY113" fmla="*/ 213846 h 838042"/>
                  <a:gd name="connsiteX114" fmla="*/ 746401 w 1033465"/>
                  <a:gd name="connsiteY114" fmla="*/ 201789 h 838042"/>
                  <a:gd name="connsiteX115" fmla="*/ 694397 w 1033465"/>
                  <a:gd name="connsiteY115" fmla="*/ 226429 h 838042"/>
                  <a:gd name="connsiteX116" fmla="*/ 656678 w 1033465"/>
                  <a:gd name="connsiteY116" fmla="*/ 257626 h 838042"/>
                  <a:gd name="connsiteX117" fmla="*/ 616001 w 1033465"/>
                  <a:gd name="connsiteY117" fmla="*/ 286712 h 838042"/>
                  <a:gd name="connsiteX118" fmla="*/ 564857 w 1033465"/>
                  <a:gd name="connsiteY118" fmla="*/ 287389 h 838042"/>
                  <a:gd name="connsiteX119" fmla="*/ 530567 w 1033465"/>
                  <a:gd name="connsiteY119" fmla="*/ 274054 h 838042"/>
                  <a:gd name="connsiteX120" fmla="*/ 507707 w 1033465"/>
                  <a:gd name="connsiteY120" fmla="*/ 235954 h 838042"/>
                  <a:gd name="connsiteX121" fmla="*/ 509612 w 1033465"/>
                  <a:gd name="connsiteY121" fmla="*/ 171184 h 838042"/>
                  <a:gd name="connsiteX122" fmla="*/ 508314 w 1033465"/>
                  <a:gd name="connsiteY122" fmla="*/ 73485 h 838042"/>
                  <a:gd name="connsiteX123" fmla="*/ 454116 w 1033465"/>
                  <a:gd name="connsiteY123" fmla="*/ 11248 h 838042"/>
                  <a:gd name="connsiteX124" fmla="*/ 442470 w 1033465"/>
                  <a:gd name="connsiteY124" fmla="*/ 75864 h 838042"/>
                  <a:gd name="connsiteX125" fmla="*/ 439226 w 1033465"/>
                  <a:gd name="connsiteY125" fmla="*/ 132660 h 838042"/>
                  <a:gd name="connsiteX126" fmla="*/ 436054 w 1033465"/>
                  <a:gd name="connsiteY126"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86702 w 1033465"/>
                  <a:gd name="connsiteY11" fmla="*/ 195949 h 838042"/>
                  <a:gd name="connsiteX12" fmla="*/ 80987 w 1033465"/>
                  <a:gd name="connsiteY12" fmla="*/ 194044 h 838042"/>
                  <a:gd name="connsiteX13" fmla="*/ 61937 w 1033465"/>
                  <a:gd name="connsiteY13" fmla="*/ 197854 h 838042"/>
                  <a:gd name="connsiteX14" fmla="*/ 56222 w 1033465"/>
                  <a:gd name="connsiteY14" fmla="*/ 201664 h 838042"/>
                  <a:gd name="connsiteX15" fmla="*/ 52412 w 1033465"/>
                  <a:gd name="connsiteY15" fmla="*/ 207379 h 838042"/>
                  <a:gd name="connsiteX16" fmla="*/ 48602 w 1033465"/>
                  <a:gd name="connsiteY16" fmla="*/ 218809 h 838042"/>
                  <a:gd name="connsiteX17" fmla="*/ 52412 w 1033465"/>
                  <a:gd name="connsiteY17" fmla="*/ 256909 h 838042"/>
                  <a:gd name="connsiteX18" fmla="*/ 56222 w 1033465"/>
                  <a:gd name="connsiteY18" fmla="*/ 262624 h 838042"/>
                  <a:gd name="connsiteX19" fmla="*/ 61937 w 1033465"/>
                  <a:gd name="connsiteY19" fmla="*/ 266434 h 838042"/>
                  <a:gd name="connsiteX20" fmla="*/ 65747 w 1033465"/>
                  <a:gd name="connsiteY20" fmla="*/ 272149 h 838042"/>
                  <a:gd name="connsiteX21" fmla="*/ 82892 w 1033465"/>
                  <a:gd name="connsiteY21" fmla="*/ 281674 h 838042"/>
                  <a:gd name="connsiteX22" fmla="*/ 105752 w 1033465"/>
                  <a:gd name="connsiteY22" fmla="*/ 283579 h 838042"/>
                  <a:gd name="connsiteX23" fmla="*/ 126707 w 1033465"/>
                  <a:gd name="connsiteY23" fmla="*/ 289294 h 838042"/>
                  <a:gd name="connsiteX24" fmla="*/ 132422 w 1033465"/>
                  <a:gd name="connsiteY24" fmla="*/ 291199 h 838042"/>
                  <a:gd name="connsiteX25" fmla="*/ 138137 w 1033465"/>
                  <a:gd name="connsiteY25" fmla="*/ 296914 h 838042"/>
                  <a:gd name="connsiteX26" fmla="*/ 145757 w 1033465"/>
                  <a:gd name="connsiteY26" fmla="*/ 298819 h 838042"/>
                  <a:gd name="connsiteX27" fmla="*/ 168617 w 1033465"/>
                  <a:gd name="connsiteY27" fmla="*/ 302629 h 838042"/>
                  <a:gd name="connsiteX28" fmla="*/ 193382 w 1033465"/>
                  <a:gd name="connsiteY28" fmla="*/ 308344 h 838042"/>
                  <a:gd name="connsiteX29" fmla="*/ 210527 w 1033465"/>
                  <a:gd name="connsiteY29" fmla="*/ 314059 h 838042"/>
                  <a:gd name="connsiteX30" fmla="*/ 216242 w 1033465"/>
                  <a:gd name="connsiteY30" fmla="*/ 315964 h 838042"/>
                  <a:gd name="connsiteX31" fmla="*/ 231482 w 1033465"/>
                  <a:gd name="connsiteY31" fmla="*/ 319774 h 838042"/>
                  <a:gd name="connsiteX32" fmla="*/ 250532 w 1033465"/>
                  <a:gd name="connsiteY32" fmla="*/ 325489 h 838042"/>
                  <a:gd name="connsiteX33" fmla="*/ 256247 w 1033465"/>
                  <a:gd name="connsiteY33" fmla="*/ 329299 h 838042"/>
                  <a:gd name="connsiteX34" fmla="*/ 269582 w 1033465"/>
                  <a:gd name="connsiteY34" fmla="*/ 344539 h 838042"/>
                  <a:gd name="connsiteX35" fmla="*/ 275297 w 1033465"/>
                  <a:gd name="connsiteY35" fmla="*/ 363589 h 838042"/>
                  <a:gd name="connsiteX36" fmla="*/ 277202 w 1033465"/>
                  <a:gd name="connsiteY36" fmla="*/ 369304 h 838042"/>
                  <a:gd name="connsiteX37" fmla="*/ 279107 w 1033465"/>
                  <a:gd name="connsiteY37" fmla="*/ 375019 h 838042"/>
                  <a:gd name="connsiteX38" fmla="*/ 281012 w 1033465"/>
                  <a:gd name="connsiteY38" fmla="*/ 399784 h 838042"/>
                  <a:gd name="connsiteX39" fmla="*/ 282917 w 1033465"/>
                  <a:gd name="connsiteY39" fmla="*/ 405499 h 838042"/>
                  <a:gd name="connsiteX40" fmla="*/ 281012 w 1033465"/>
                  <a:gd name="connsiteY40" fmla="*/ 424549 h 838042"/>
                  <a:gd name="connsiteX41" fmla="*/ 279107 w 1033465"/>
                  <a:gd name="connsiteY41" fmla="*/ 434074 h 838042"/>
                  <a:gd name="connsiteX42" fmla="*/ 265772 w 1033465"/>
                  <a:gd name="connsiteY42" fmla="*/ 447409 h 838042"/>
                  <a:gd name="connsiteX43" fmla="*/ 254342 w 1033465"/>
                  <a:gd name="connsiteY43" fmla="*/ 455029 h 838042"/>
                  <a:gd name="connsiteX44" fmla="*/ 242912 w 1033465"/>
                  <a:gd name="connsiteY44" fmla="*/ 458839 h 838042"/>
                  <a:gd name="connsiteX45" fmla="*/ 128612 w 1033465"/>
                  <a:gd name="connsiteY45" fmla="*/ 458839 h 838042"/>
                  <a:gd name="connsiteX46" fmla="*/ 122897 w 1033465"/>
                  <a:gd name="connsiteY46" fmla="*/ 460744 h 838042"/>
                  <a:gd name="connsiteX47" fmla="*/ 107657 w 1033465"/>
                  <a:gd name="connsiteY47" fmla="*/ 462649 h 838042"/>
                  <a:gd name="connsiteX48" fmla="*/ 90512 w 1033465"/>
                  <a:gd name="connsiteY48" fmla="*/ 468364 h 838042"/>
                  <a:gd name="connsiteX49" fmla="*/ 84797 w 1033465"/>
                  <a:gd name="connsiteY49" fmla="*/ 470269 h 838042"/>
                  <a:gd name="connsiteX50" fmla="*/ 79082 w 1033465"/>
                  <a:gd name="connsiteY50" fmla="*/ 474079 h 838042"/>
                  <a:gd name="connsiteX51" fmla="*/ 67652 w 1033465"/>
                  <a:gd name="connsiteY51" fmla="*/ 475984 h 838042"/>
                  <a:gd name="connsiteX52" fmla="*/ 29552 w 1033465"/>
                  <a:gd name="connsiteY52" fmla="*/ 477889 h 838042"/>
                  <a:gd name="connsiteX53" fmla="*/ 18122 w 1033465"/>
                  <a:gd name="connsiteY53" fmla="*/ 483604 h 838042"/>
                  <a:gd name="connsiteX54" fmla="*/ 8597 w 1033465"/>
                  <a:gd name="connsiteY54" fmla="*/ 493129 h 838042"/>
                  <a:gd name="connsiteX55" fmla="*/ 6692 w 1033465"/>
                  <a:gd name="connsiteY55" fmla="*/ 498844 h 838042"/>
                  <a:gd name="connsiteX56" fmla="*/ 2882 w 1033465"/>
                  <a:gd name="connsiteY56" fmla="*/ 504559 h 838042"/>
                  <a:gd name="connsiteX57" fmla="*/ 14312 w 1033465"/>
                  <a:gd name="connsiteY57" fmla="*/ 540754 h 838042"/>
                  <a:gd name="connsiteX58" fmla="*/ 147662 w 1033465"/>
                  <a:gd name="connsiteY58" fmla="*/ 540754 h 838042"/>
                  <a:gd name="connsiteX59" fmla="*/ 155282 w 1033465"/>
                  <a:gd name="connsiteY59" fmla="*/ 538849 h 838042"/>
                  <a:gd name="connsiteX60" fmla="*/ 305777 w 1033465"/>
                  <a:gd name="connsiteY60" fmla="*/ 533134 h 838042"/>
                  <a:gd name="connsiteX61" fmla="*/ 321017 w 1033465"/>
                  <a:gd name="connsiteY61" fmla="*/ 540754 h 838042"/>
                  <a:gd name="connsiteX62" fmla="*/ 332447 w 1033465"/>
                  <a:gd name="connsiteY62" fmla="*/ 546469 h 838042"/>
                  <a:gd name="connsiteX63" fmla="*/ 336257 w 1033465"/>
                  <a:gd name="connsiteY63" fmla="*/ 552184 h 838042"/>
                  <a:gd name="connsiteX64" fmla="*/ 341972 w 1033465"/>
                  <a:gd name="connsiteY64" fmla="*/ 554089 h 838042"/>
                  <a:gd name="connsiteX65" fmla="*/ 353402 w 1033465"/>
                  <a:gd name="connsiteY65" fmla="*/ 561709 h 838042"/>
                  <a:gd name="connsiteX66" fmla="*/ 359117 w 1033465"/>
                  <a:gd name="connsiteY66" fmla="*/ 565519 h 838042"/>
                  <a:gd name="connsiteX67" fmla="*/ 362927 w 1033465"/>
                  <a:gd name="connsiteY67" fmla="*/ 571234 h 838042"/>
                  <a:gd name="connsiteX68" fmla="*/ 368642 w 1033465"/>
                  <a:gd name="connsiteY68" fmla="*/ 582664 h 838042"/>
                  <a:gd name="connsiteX69" fmla="*/ 364832 w 1033465"/>
                  <a:gd name="connsiteY69" fmla="*/ 609334 h 838042"/>
                  <a:gd name="connsiteX70" fmla="*/ 361022 w 1033465"/>
                  <a:gd name="connsiteY70" fmla="*/ 615049 h 838042"/>
                  <a:gd name="connsiteX71" fmla="*/ 359117 w 1033465"/>
                  <a:gd name="connsiteY71" fmla="*/ 620764 h 838042"/>
                  <a:gd name="connsiteX72" fmla="*/ 355307 w 1033465"/>
                  <a:gd name="connsiteY72" fmla="*/ 626479 h 838042"/>
                  <a:gd name="connsiteX73" fmla="*/ 353402 w 1033465"/>
                  <a:gd name="connsiteY73" fmla="*/ 632194 h 838042"/>
                  <a:gd name="connsiteX74" fmla="*/ 349592 w 1033465"/>
                  <a:gd name="connsiteY74" fmla="*/ 637909 h 838042"/>
                  <a:gd name="connsiteX75" fmla="*/ 332447 w 1033465"/>
                  <a:gd name="connsiteY75" fmla="*/ 704584 h 838042"/>
                  <a:gd name="connsiteX76" fmla="*/ 330542 w 1033465"/>
                  <a:gd name="connsiteY76" fmla="*/ 756019 h 838042"/>
                  <a:gd name="connsiteX77" fmla="*/ 332447 w 1033465"/>
                  <a:gd name="connsiteY77" fmla="*/ 780784 h 838042"/>
                  <a:gd name="connsiteX78" fmla="*/ 334352 w 1033465"/>
                  <a:gd name="connsiteY78" fmla="*/ 786499 h 838042"/>
                  <a:gd name="connsiteX79" fmla="*/ 338162 w 1033465"/>
                  <a:gd name="connsiteY79" fmla="*/ 790309 h 838042"/>
                  <a:gd name="connsiteX80" fmla="*/ 366737 w 1033465"/>
                  <a:gd name="connsiteY80" fmla="*/ 836029 h 838042"/>
                  <a:gd name="connsiteX81" fmla="*/ 389597 w 1033465"/>
                  <a:gd name="connsiteY81" fmla="*/ 837934 h 838042"/>
                  <a:gd name="connsiteX82" fmla="*/ 397407 w 1033465"/>
                  <a:gd name="connsiteY82" fmla="*/ 833530 h 838042"/>
                  <a:gd name="connsiteX83" fmla="*/ 402932 w 1033465"/>
                  <a:gd name="connsiteY83" fmla="*/ 784594 h 838042"/>
                  <a:gd name="connsiteX84" fmla="*/ 406742 w 1033465"/>
                  <a:gd name="connsiteY84" fmla="*/ 727444 h 838042"/>
                  <a:gd name="connsiteX85" fmla="*/ 423887 w 1033465"/>
                  <a:gd name="connsiteY85" fmla="*/ 672199 h 838042"/>
                  <a:gd name="connsiteX86" fmla="*/ 429602 w 1033465"/>
                  <a:gd name="connsiteY86" fmla="*/ 658864 h 838042"/>
                  <a:gd name="connsiteX87" fmla="*/ 444084 w 1033465"/>
                  <a:gd name="connsiteY87" fmla="*/ 626947 h 838042"/>
                  <a:gd name="connsiteX88" fmla="*/ 464289 w 1033465"/>
                  <a:gd name="connsiteY88" fmla="*/ 600072 h 838042"/>
                  <a:gd name="connsiteX89" fmla="*/ 523510 w 1033465"/>
                  <a:gd name="connsiteY89" fmla="*/ 565123 h 838042"/>
                  <a:gd name="connsiteX90" fmla="*/ 599348 w 1033465"/>
                  <a:gd name="connsiteY90" fmla="*/ 550915 h 838042"/>
                  <a:gd name="connsiteX91" fmla="*/ 707801 w 1033465"/>
                  <a:gd name="connsiteY91" fmla="*/ 612819 h 838042"/>
                  <a:gd name="connsiteX92" fmla="*/ 780122 w 1033465"/>
                  <a:gd name="connsiteY92" fmla="*/ 656959 h 838042"/>
                  <a:gd name="connsiteX93" fmla="*/ 804887 w 1033465"/>
                  <a:gd name="connsiteY93" fmla="*/ 632194 h 838042"/>
                  <a:gd name="connsiteX94" fmla="*/ 801077 w 1033465"/>
                  <a:gd name="connsiteY94" fmla="*/ 601714 h 838042"/>
                  <a:gd name="connsiteX95" fmla="*/ 762796 w 1033465"/>
                  <a:gd name="connsiteY95" fmla="*/ 562523 h 838042"/>
                  <a:gd name="connsiteX96" fmla="*/ 650582 w 1033465"/>
                  <a:gd name="connsiteY96" fmla="*/ 479794 h 838042"/>
                  <a:gd name="connsiteX97" fmla="*/ 646772 w 1033465"/>
                  <a:gd name="connsiteY97" fmla="*/ 462649 h 838042"/>
                  <a:gd name="connsiteX98" fmla="*/ 658202 w 1033465"/>
                  <a:gd name="connsiteY98" fmla="*/ 426454 h 838042"/>
                  <a:gd name="connsiteX99" fmla="*/ 726782 w 1033465"/>
                  <a:gd name="connsiteY99" fmla="*/ 405499 h 838042"/>
                  <a:gd name="connsiteX100" fmla="*/ 813738 w 1033465"/>
                  <a:gd name="connsiteY100" fmla="*/ 406906 h 838042"/>
                  <a:gd name="connsiteX101" fmla="*/ 906231 w 1033465"/>
                  <a:gd name="connsiteY101" fmla="*/ 417646 h 838042"/>
                  <a:gd name="connsiteX102" fmla="*/ 1002290 w 1033465"/>
                  <a:gd name="connsiteY102" fmla="*/ 426835 h 838042"/>
                  <a:gd name="connsiteX103" fmla="*/ 1032449 w 1033465"/>
                  <a:gd name="connsiteY103" fmla="*/ 402711 h 838042"/>
                  <a:gd name="connsiteX104" fmla="*/ 1020514 w 1033465"/>
                  <a:gd name="connsiteY104" fmla="*/ 377797 h 838042"/>
                  <a:gd name="connsiteX105" fmla="*/ 964889 w 1033465"/>
                  <a:gd name="connsiteY105" fmla="*/ 358029 h 838042"/>
                  <a:gd name="connsiteX106" fmla="*/ 827747 w 1033465"/>
                  <a:gd name="connsiteY106" fmla="*/ 357874 h 838042"/>
                  <a:gd name="connsiteX107" fmla="*/ 755811 w 1033465"/>
                  <a:gd name="connsiteY107" fmla="*/ 361702 h 838042"/>
                  <a:gd name="connsiteX108" fmla="*/ 671537 w 1033465"/>
                  <a:gd name="connsiteY108" fmla="*/ 369304 h 838042"/>
                  <a:gd name="connsiteX109" fmla="*/ 644867 w 1033465"/>
                  <a:gd name="connsiteY109" fmla="*/ 338824 h 838042"/>
                  <a:gd name="connsiteX110" fmla="*/ 676403 w 1033465"/>
                  <a:gd name="connsiteY110" fmla="*/ 304962 h 838042"/>
                  <a:gd name="connsiteX111" fmla="*/ 707732 w 1033465"/>
                  <a:gd name="connsiteY111" fmla="*/ 283579 h 838042"/>
                  <a:gd name="connsiteX112" fmla="*/ 743927 w 1033465"/>
                  <a:gd name="connsiteY112" fmla="*/ 251194 h 838042"/>
                  <a:gd name="connsiteX113" fmla="*/ 783019 w 1033465"/>
                  <a:gd name="connsiteY113" fmla="*/ 213846 h 838042"/>
                  <a:gd name="connsiteX114" fmla="*/ 746401 w 1033465"/>
                  <a:gd name="connsiteY114" fmla="*/ 201789 h 838042"/>
                  <a:gd name="connsiteX115" fmla="*/ 694397 w 1033465"/>
                  <a:gd name="connsiteY115" fmla="*/ 226429 h 838042"/>
                  <a:gd name="connsiteX116" fmla="*/ 656678 w 1033465"/>
                  <a:gd name="connsiteY116" fmla="*/ 257626 h 838042"/>
                  <a:gd name="connsiteX117" fmla="*/ 616001 w 1033465"/>
                  <a:gd name="connsiteY117" fmla="*/ 286712 h 838042"/>
                  <a:gd name="connsiteX118" fmla="*/ 564857 w 1033465"/>
                  <a:gd name="connsiteY118" fmla="*/ 287389 h 838042"/>
                  <a:gd name="connsiteX119" fmla="*/ 530567 w 1033465"/>
                  <a:gd name="connsiteY119" fmla="*/ 274054 h 838042"/>
                  <a:gd name="connsiteX120" fmla="*/ 507707 w 1033465"/>
                  <a:gd name="connsiteY120" fmla="*/ 235954 h 838042"/>
                  <a:gd name="connsiteX121" fmla="*/ 509612 w 1033465"/>
                  <a:gd name="connsiteY121" fmla="*/ 171184 h 838042"/>
                  <a:gd name="connsiteX122" fmla="*/ 508314 w 1033465"/>
                  <a:gd name="connsiteY122" fmla="*/ 73485 h 838042"/>
                  <a:gd name="connsiteX123" fmla="*/ 454116 w 1033465"/>
                  <a:gd name="connsiteY123" fmla="*/ 11248 h 838042"/>
                  <a:gd name="connsiteX124" fmla="*/ 442470 w 1033465"/>
                  <a:gd name="connsiteY124" fmla="*/ 75864 h 838042"/>
                  <a:gd name="connsiteX125" fmla="*/ 439226 w 1033465"/>
                  <a:gd name="connsiteY125" fmla="*/ 132660 h 838042"/>
                  <a:gd name="connsiteX126" fmla="*/ 436054 w 1033465"/>
                  <a:gd name="connsiteY126"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86702 w 1033465"/>
                  <a:gd name="connsiteY11" fmla="*/ 195949 h 838042"/>
                  <a:gd name="connsiteX12" fmla="*/ 61937 w 1033465"/>
                  <a:gd name="connsiteY12" fmla="*/ 197854 h 838042"/>
                  <a:gd name="connsiteX13" fmla="*/ 56222 w 1033465"/>
                  <a:gd name="connsiteY13" fmla="*/ 201664 h 838042"/>
                  <a:gd name="connsiteX14" fmla="*/ 52412 w 1033465"/>
                  <a:gd name="connsiteY14" fmla="*/ 207379 h 838042"/>
                  <a:gd name="connsiteX15" fmla="*/ 48602 w 1033465"/>
                  <a:gd name="connsiteY15" fmla="*/ 218809 h 838042"/>
                  <a:gd name="connsiteX16" fmla="*/ 52412 w 1033465"/>
                  <a:gd name="connsiteY16" fmla="*/ 256909 h 838042"/>
                  <a:gd name="connsiteX17" fmla="*/ 56222 w 1033465"/>
                  <a:gd name="connsiteY17" fmla="*/ 262624 h 838042"/>
                  <a:gd name="connsiteX18" fmla="*/ 61937 w 1033465"/>
                  <a:gd name="connsiteY18" fmla="*/ 266434 h 838042"/>
                  <a:gd name="connsiteX19" fmla="*/ 65747 w 1033465"/>
                  <a:gd name="connsiteY19" fmla="*/ 272149 h 838042"/>
                  <a:gd name="connsiteX20" fmla="*/ 82892 w 1033465"/>
                  <a:gd name="connsiteY20" fmla="*/ 281674 h 838042"/>
                  <a:gd name="connsiteX21" fmla="*/ 105752 w 1033465"/>
                  <a:gd name="connsiteY21" fmla="*/ 283579 h 838042"/>
                  <a:gd name="connsiteX22" fmla="*/ 126707 w 1033465"/>
                  <a:gd name="connsiteY22" fmla="*/ 289294 h 838042"/>
                  <a:gd name="connsiteX23" fmla="*/ 132422 w 1033465"/>
                  <a:gd name="connsiteY23" fmla="*/ 291199 h 838042"/>
                  <a:gd name="connsiteX24" fmla="*/ 138137 w 1033465"/>
                  <a:gd name="connsiteY24" fmla="*/ 296914 h 838042"/>
                  <a:gd name="connsiteX25" fmla="*/ 145757 w 1033465"/>
                  <a:gd name="connsiteY25" fmla="*/ 298819 h 838042"/>
                  <a:gd name="connsiteX26" fmla="*/ 168617 w 1033465"/>
                  <a:gd name="connsiteY26" fmla="*/ 302629 h 838042"/>
                  <a:gd name="connsiteX27" fmla="*/ 193382 w 1033465"/>
                  <a:gd name="connsiteY27" fmla="*/ 308344 h 838042"/>
                  <a:gd name="connsiteX28" fmla="*/ 210527 w 1033465"/>
                  <a:gd name="connsiteY28" fmla="*/ 314059 h 838042"/>
                  <a:gd name="connsiteX29" fmla="*/ 216242 w 1033465"/>
                  <a:gd name="connsiteY29" fmla="*/ 315964 h 838042"/>
                  <a:gd name="connsiteX30" fmla="*/ 231482 w 1033465"/>
                  <a:gd name="connsiteY30" fmla="*/ 319774 h 838042"/>
                  <a:gd name="connsiteX31" fmla="*/ 250532 w 1033465"/>
                  <a:gd name="connsiteY31" fmla="*/ 325489 h 838042"/>
                  <a:gd name="connsiteX32" fmla="*/ 256247 w 1033465"/>
                  <a:gd name="connsiteY32" fmla="*/ 329299 h 838042"/>
                  <a:gd name="connsiteX33" fmla="*/ 269582 w 1033465"/>
                  <a:gd name="connsiteY33" fmla="*/ 344539 h 838042"/>
                  <a:gd name="connsiteX34" fmla="*/ 275297 w 1033465"/>
                  <a:gd name="connsiteY34" fmla="*/ 363589 h 838042"/>
                  <a:gd name="connsiteX35" fmla="*/ 277202 w 1033465"/>
                  <a:gd name="connsiteY35" fmla="*/ 369304 h 838042"/>
                  <a:gd name="connsiteX36" fmla="*/ 279107 w 1033465"/>
                  <a:gd name="connsiteY36" fmla="*/ 375019 h 838042"/>
                  <a:gd name="connsiteX37" fmla="*/ 281012 w 1033465"/>
                  <a:gd name="connsiteY37" fmla="*/ 399784 h 838042"/>
                  <a:gd name="connsiteX38" fmla="*/ 282917 w 1033465"/>
                  <a:gd name="connsiteY38" fmla="*/ 405499 h 838042"/>
                  <a:gd name="connsiteX39" fmla="*/ 281012 w 1033465"/>
                  <a:gd name="connsiteY39" fmla="*/ 424549 h 838042"/>
                  <a:gd name="connsiteX40" fmla="*/ 279107 w 1033465"/>
                  <a:gd name="connsiteY40" fmla="*/ 434074 h 838042"/>
                  <a:gd name="connsiteX41" fmla="*/ 265772 w 1033465"/>
                  <a:gd name="connsiteY41" fmla="*/ 447409 h 838042"/>
                  <a:gd name="connsiteX42" fmla="*/ 254342 w 1033465"/>
                  <a:gd name="connsiteY42" fmla="*/ 455029 h 838042"/>
                  <a:gd name="connsiteX43" fmla="*/ 242912 w 1033465"/>
                  <a:gd name="connsiteY43" fmla="*/ 458839 h 838042"/>
                  <a:gd name="connsiteX44" fmla="*/ 128612 w 1033465"/>
                  <a:gd name="connsiteY44" fmla="*/ 458839 h 838042"/>
                  <a:gd name="connsiteX45" fmla="*/ 122897 w 1033465"/>
                  <a:gd name="connsiteY45" fmla="*/ 460744 h 838042"/>
                  <a:gd name="connsiteX46" fmla="*/ 107657 w 1033465"/>
                  <a:gd name="connsiteY46" fmla="*/ 462649 h 838042"/>
                  <a:gd name="connsiteX47" fmla="*/ 90512 w 1033465"/>
                  <a:gd name="connsiteY47" fmla="*/ 468364 h 838042"/>
                  <a:gd name="connsiteX48" fmla="*/ 84797 w 1033465"/>
                  <a:gd name="connsiteY48" fmla="*/ 470269 h 838042"/>
                  <a:gd name="connsiteX49" fmla="*/ 79082 w 1033465"/>
                  <a:gd name="connsiteY49" fmla="*/ 474079 h 838042"/>
                  <a:gd name="connsiteX50" fmla="*/ 67652 w 1033465"/>
                  <a:gd name="connsiteY50" fmla="*/ 475984 h 838042"/>
                  <a:gd name="connsiteX51" fmla="*/ 29552 w 1033465"/>
                  <a:gd name="connsiteY51" fmla="*/ 477889 h 838042"/>
                  <a:gd name="connsiteX52" fmla="*/ 18122 w 1033465"/>
                  <a:gd name="connsiteY52" fmla="*/ 483604 h 838042"/>
                  <a:gd name="connsiteX53" fmla="*/ 8597 w 1033465"/>
                  <a:gd name="connsiteY53" fmla="*/ 493129 h 838042"/>
                  <a:gd name="connsiteX54" fmla="*/ 6692 w 1033465"/>
                  <a:gd name="connsiteY54" fmla="*/ 498844 h 838042"/>
                  <a:gd name="connsiteX55" fmla="*/ 2882 w 1033465"/>
                  <a:gd name="connsiteY55" fmla="*/ 504559 h 838042"/>
                  <a:gd name="connsiteX56" fmla="*/ 14312 w 1033465"/>
                  <a:gd name="connsiteY56" fmla="*/ 540754 h 838042"/>
                  <a:gd name="connsiteX57" fmla="*/ 147662 w 1033465"/>
                  <a:gd name="connsiteY57" fmla="*/ 540754 h 838042"/>
                  <a:gd name="connsiteX58" fmla="*/ 155282 w 1033465"/>
                  <a:gd name="connsiteY58" fmla="*/ 538849 h 838042"/>
                  <a:gd name="connsiteX59" fmla="*/ 305777 w 1033465"/>
                  <a:gd name="connsiteY59" fmla="*/ 533134 h 838042"/>
                  <a:gd name="connsiteX60" fmla="*/ 321017 w 1033465"/>
                  <a:gd name="connsiteY60" fmla="*/ 540754 h 838042"/>
                  <a:gd name="connsiteX61" fmla="*/ 332447 w 1033465"/>
                  <a:gd name="connsiteY61" fmla="*/ 546469 h 838042"/>
                  <a:gd name="connsiteX62" fmla="*/ 336257 w 1033465"/>
                  <a:gd name="connsiteY62" fmla="*/ 552184 h 838042"/>
                  <a:gd name="connsiteX63" fmla="*/ 341972 w 1033465"/>
                  <a:gd name="connsiteY63" fmla="*/ 554089 h 838042"/>
                  <a:gd name="connsiteX64" fmla="*/ 353402 w 1033465"/>
                  <a:gd name="connsiteY64" fmla="*/ 561709 h 838042"/>
                  <a:gd name="connsiteX65" fmla="*/ 359117 w 1033465"/>
                  <a:gd name="connsiteY65" fmla="*/ 565519 h 838042"/>
                  <a:gd name="connsiteX66" fmla="*/ 362927 w 1033465"/>
                  <a:gd name="connsiteY66" fmla="*/ 571234 h 838042"/>
                  <a:gd name="connsiteX67" fmla="*/ 368642 w 1033465"/>
                  <a:gd name="connsiteY67" fmla="*/ 582664 h 838042"/>
                  <a:gd name="connsiteX68" fmla="*/ 364832 w 1033465"/>
                  <a:gd name="connsiteY68" fmla="*/ 609334 h 838042"/>
                  <a:gd name="connsiteX69" fmla="*/ 361022 w 1033465"/>
                  <a:gd name="connsiteY69" fmla="*/ 615049 h 838042"/>
                  <a:gd name="connsiteX70" fmla="*/ 359117 w 1033465"/>
                  <a:gd name="connsiteY70" fmla="*/ 620764 h 838042"/>
                  <a:gd name="connsiteX71" fmla="*/ 355307 w 1033465"/>
                  <a:gd name="connsiteY71" fmla="*/ 626479 h 838042"/>
                  <a:gd name="connsiteX72" fmla="*/ 353402 w 1033465"/>
                  <a:gd name="connsiteY72" fmla="*/ 632194 h 838042"/>
                  <a:gd name="connsiteX73" fmla="*/ 349592 w 1033465"/>
                  <a:gd name="connsiteY73" fmla="*/ 637909 h 838042"/>
                  <a:gd name="connsiteX74" fmla="*/ 332447 w 1033465"/>
                  <a:gd name="connsiteY74" fmla="*/ 704584 h 838042"/>
                  <a:gd name="connsiteX75" fmla="*/ 330542 w 1033465"/>
                  <a:gd name="connsiteY75" fmla="*/ 756019 h 838042"/>
                  <a:gd name="connsiteX76" fmla="*/ 332447 w 1033465"/>
                  <a:gd name="connsiteY76" fmla="*/ 780784 h 838042"/>
                  <a:gd name="connsiteX77" fmla="*/ 334352 w 1033465"/>
                  <a:gd name="connsiteY77" fmla="*/ 786499 h 838042"/>
                  <a:gd name="connsiteX78" fmla="*/ 338162 w 1033465"/>
                  <a:gd name="connsiteY78" fmla="*/ 790309 h 838042"/>
                  <a:gd name="connsiteX79" fmla="*/ 366737 w 1033465"/>
                  <a:gd name="connsiteY79" fmla="*/ 836029 h 838042"/>
                  <a:gd name="connsiteX80" fmla="*/ 389597 w 1033465"/>
                  <a:gd name="connsiteY80" fmla="*/ 837934 h 838042"/>
                  <a:gd name="connsiteX81" fmla="*/ 397407 w 1033465"/>
                  <a:gd name="connsiteY81" fmla="*/ 833530 h 838042"/>
                  <a:gd name="connsiteX82" fmla="*/ 402932 w 1033465"/>
                  <a:gd name="connsiteY82" fmla="*/ 784594 h 838042"/>
                  <a:gd name="connsiteX83" fmla="*/ 406742 w 1033465"/>
                  <a:gd name="connsiteY83" fmla="*/ 727444 h 838042"/>
                  <a:gd name="connsiteX84" fmla="*/ 423887 w 1033465"/>
                  <a:gd name="connsiteY84" fmla="*/ 672199 h 838042"/>
                  <a:gd name="connsiteX85" fmla="*/ 429602 w 1033465"/>
                  <a:gd name="connsiteY85" fmla="*/ 658864 h 838042"/>
                  <a:gd name="connsiteX86" fmla="*/ 444084 w 1033465"/>
                  <a:gd name="connsiteY86" fmla="*/ 626947 h 838042"/>
                  <a:gd name="connsiteX87" fmla="*/ 464289 w 1033465"/>
                  <a:gd name="connsiteY87" fmla="*/ 600072 h 838042"/>
                  <a:gd name="connsiteX88" fmla="*/ 523510 w 1033465"/>
                  <a:gd name="connsiteY88" fmla="*/ 565123 h 838042"/>
                  <a:gd name="connsiteX89" fmla="*/ 599348 w 1033465"/>
                  <a:gd name="connsiteY89" fmla="*/ 550915 h 838042"/>
                  <a:gd name="connsiteX90" fmla="*/ 707801 w 1033465"/>
                  <a:gd name="connsiteY90" fmla="*/ 612819 h 838042"/>
                  <a:gd name="connsiteX91" fmla="*/ 780122 w 1033465"/>
                  <a:gd name="connsiteY91" fmla="*/ 656959 h 838042"/>
                  <a:gd name="connsiteX92" fmla="*/ 804887 w 1033465"/>
                  <a:gd name="connsiteY92" fmla="*/ 632194 h 838042"/>
                  <a:gd name="connsiteX93" fmla="*/ 801077 w 1033465"/>
                  <a:gd name="connsiteY93" fmla="*/ 601714 h 838042"/>
                  <a:gd name="connsiteX94" fmla="*/ 762796 w 1033465"/>
                  <a:gd name="connsiteY94" fmla="*/ 562523 h 838042"/>
                  <a:gd name="connsiteX95" fmla="*/ 650582 w 1033465"/>
                  <a:gd name="connsiteY95" fmla="*/ 479794 h 838042"/>
                  <a:gd name="connsiteX96" fmla="*/ 646772 w 1033465"/>
                  <a:gd name="connsiteY96" fmla="*/ 462649 h 838042"/>
                  <a:gd name="connsiteX97" fmla="*/ 658202 w 1033465"/>
                  <a:gd name="connsiteY97" fmla="*/ 426454 h 838042"/>
                  <a:gd name="connsiteX98" fmla="*/ 726782 w 1033465"/>
                  <a:gd name="connsiteY98" fmla="*/ 405499 h 838042"/>
                  <a:gd name="connsiteX99" fmla="*/ 813738 w 1033465"/>
                  <a:gd name="connsiteY99" fmla="*/ 406906 h 838042"/>
                  <a:gd name="connsiteX100" fmla="*/ 906231 w 1033465"/>
                  <a:gd name="connsiteY100" fmla="*/ 417646 h 838042"/>
                  <a:gd name="connsiteX101" fmla="*/ 1002290 w 1033465"/>
                  <a:gd name="connsiteY101" fmla="*/ 426835 h 838042"/>
                  <a:gd name="connsiteX102" fmla="*/ 1032449 w 1033465"/>
                  <a:gd name="connsiteY102" fmla="*/ 402711 h 838042"/>
                  <a:gd name="connsiteX103" fmla="*/ 1020514 w 1033465"/>
                  <a:gd name="connsiteY103" fmla="*/ 377797 h 838042"/>
                  <a:gd name="connsiteX104" fmla="*/ 964889 w 1033465"/>
                  <a:gd name="connsiteY104" fmla="*/ 358029 h 838042"/>
                  <a:gd name="connsiteX105" fmla="*/ 827747 w 1033465"/>
                  <a:gd name="connsiteY105" fmla="*/ 357874 h 838042"/>
                  <a:gd name="connsiteX106" fmla="*/ 755811 w 1033465"/>
                  <a:gd name="connsiteY106" fmla="*/ 361702 h 838042"/>
                  <a:gd name="connsiteX107" fmla="*/ 671537 w 1033465"/>
                  <a:gd name="connsiteY107" fmla="*/ 369304 h 838042"/>
                  <a:gd name="connsiteX108" fmla="*/ 644867 w 1033465"/>
                  <a:gd name="connsiteY108" fmla="*/ 338824 h 838042"/>
                  <a:gd name="connsiteX109" fmla="*/ 676403 w 1033465"/>
                  <a:gd name="connsiteY109" fmla="*/ 304962 h 838042"/>
                  <a:gd name="connsiteX110" fmla="*/ 707732 w 1033465"/>
                  <a:gd name="connsiteY110" fmla="*/ 283579 h 838042"/>
                  <a:gd name="connsiteX111" fmla="*/ 743927 w 1033465"/>
                  <a:gd name="connsiteY111" fmla="*/ 251194 h 838042"/>
                  <a:gd name="connsiteX112" fmla="*/ 783019 w 1033465"/>
                  <a:gd name="connsiteY112" fmla="*/ 213846 h 838042"/>
                  <a:gd name="connsiteX113" fmla="*/ 746401 w 1033465"/>
                  <a:gd name="connsiteY113" fmla="*/ 201789 h 838042"/>
                  <a:gd name="connsiteX114" fmla="*/ 694397 w 1033465"/>
                  <a:gd name="connsiteY114" fmla="*/ 226429 h 838042"/>
                  <a:gd name="connsiteX115" fmla="*/ 656678 w 1033465"/>
                  <a:gd name="connsiteY115" fmla="*/ 257626 h 838042"/>
                  <a:gd name="connsiteX116" fmla="*/ 616001 w 1033465"/>
                  <a:gd name="connsiteY116" fmla="*/ 286712 h 838042"/>
                  <a:gd name="connsiteX117" fmla="*/ 564857 w 1033465"/>
                  <a:gd name="connsiteY117" fmla="*/ 287389 h 838042"/>
                  <a:gd name="connsiteX118" fmla="*/ 530567 w 1033465"/>
                  <a:gd name="connsiteY118" fmla="*/ 274054 h 838042"/>
                  <a:gd name="connsiteX119" fmla="*/ 507707 w 1033465"/>
                  <a:gd name="connsiteY119" fmla="*/ 235954 h 838042"/>
                  <a:gd name="connsiteX120" fmla="*/ 509612 w 1033465"/>
                  <a:gd name="connsiteY120" fmla="*/ 171184 h 838042"/>
                  <a:gd name="connsiteX121" fmla="*/ 508314 w 1033465"/>
                  <a:gd name="connsiteY121" fmla="*/ 73485 h 838042"/>
                  <a:gd name="connsiteX122" fmla="*/ 454116 w 1033465"/>
                  <a:gd name="connsiteY122" fmla="*/ 11248 h 838042"/>
                  <a:gd name="connsiteX123" fmla="*/ 442470 w 1033465"/>
                  <a:gd name="connsiteY123" fmla="*/ 75864 h 838042"/>
                  <a:gd name="connsiteX124" fmla="*/ 439226 w 1033465"/>
                  <a:gd name="connsiteY124" fmla="*/ 132660 h 838042"/>
                  <a:gd name="connsiteX125" fmla="*/ 436054 w 1033465"/>
                  <a:gd name="connsiteY125"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6222 w 1033465"/>
                  <a:gd name="connsiteY12" fmla="*/ 201664 h 838042"/>
                  <a:gd name="connsiteX13" fmla="*/ 52412 w 1033465"/>
                  <a:gd name="connsiteY13" fmla="*/ 207379 h 838042"/>
                  <a:gd name="connsiteX14" fmla="*/ 48602 w 1033465"/>
                  <a:gd name="connsiteY14" fmla="*/ 218809 h 838042"/>
                  <a:gd name="connsiteX15" fmla="*/ 52412 w 1033465"/>
                  <a:gd name="connsiteY15" fmla="*/ 256909 h 838042"/>
                  <a:gd name="connsiteX16" fmla="*/ 56222 w 1033465"/>
                  <a:gd name="connsiteY16" fmla="*/ 262624 h 838042"/>
                  <a:gd name="connsiteX17" fmla="*/ 61937 w 1033465"/>
                  <a:gd name="connsiteY17" fmla="*/ 266434 h 838042"/>
                  <a:gd name="connsiteX18" fmla="*/ 65747 w 1033465"/>
                  <a:gd name="connsiteY18" fmla="*/ 272149 h 838042"/>
                  <a:gd name="connsiteX19" fmla="*/ 82892 w 1033465"/>
                  <a:gd name="connsiteY19" fmla="*/ 281674 h 838042"/>
                  <a:gd name="connsiteX20" fmla="*/ 105752 w 1033465"/>
                  <a:gd name="connsiteY20" fmla="*/ 283579 h 838042"/>
                  <a:gd name="connsiteX21" fmla="*/ 126707 w 1033465"/>
                  <a:gd name="connsiteY21" fmla="*/ 289294 h 838042"/>
                  <a:gd name="connsiteX22" fmla="*/ 132422 w 1033465"/>
                  <a:gd name="connsiteY22" fmla="*/ 291199 h 838042"/>
                  <a:gd name="connsiteX23" fmla="*/ 138137 w 1033465"/>
                  <a:gd name="connsiteY23" fmla="*/ 296914 h 838042"/>
                  <a:gd name="connsiteX24" fmla="*/ 145757 w 1033465"/>
                  <a:gd name="connsiteY24" fmla="*/ 298819 h 838042"/>
                  <a:gd name="connsiteX25" fmla="*/ 168617 w 1033465"/>
                  <a:gd name="connsiteY25" fmla="*/ 302629 h 838042"/>
                  <a:gd name="connsiteX26" fmla="*/ 193382 w 1033465"/>
                  <a:gd name="connsiteY26" fmla="*/ 308344 h 838042"/>
                  <a:gd name="connsiteX27" fmla="*/ 210527 w 1033465"/>
                  <a:gd name="connsiteY27" fmla="*/ 314059 h 838042"/>
                  <a:gd name="connsiteX28" fmla="*/ 216242 w 1033465"/>
                  <a:gd name="connsiteY28" fmla="*/ 315964 h 838042"/>
                  <a:gd name="connsiteX29" fmla="*/ 231482 w 1033465"/>
                  <a:gd name="connsiteY29" fmla="*/ 319774 h 838042"/>
                  <a:gd name="connsiteX30" fmla="*/ 250532 w 1033465"/>
                  <a:gd name="connsiteY30" fmla="*/ 325489 h 838042"/>
                  <a:gd name="connsiteX31" fmla="*/ 256247 w 1033465"/>
                  <a:gd name="connsiteY31" fmla="*/ 329299 h 838042"/>
                  <a:gd name="connsiteX32" fmla="*/ 269582 w 1033465"/>
                  <a:gd name="connsiteY32" fmla="*/ 344539 h 838042"/>
                  <a:gd name="connsiteX33" fmla="*/ 275297 w 1033465"/>
                  <a:gd name="connsiteY33" fmla="*/ 363589 h 838042"/>
                  <a:gd name="connsiteX34" fmla="*/ 277202 w 1033465"/>
                  <a:gd name="connsiteY34" fmla="*/ 369304 h 838042"/>
                  <a:gd name="connsiteX35" fmla="*/ 279107 w 1033465"/>
                  <a:gd name="connsiteY35" fmla="*/ 375019 h 838042"/>
                  <a:gd name="connsiteX36" fmla="*/ 281012 w 1033465"/>
                  <a:gd name="connsiteY36" fmla="*/ 399784 h 838042"/>
                  <a:gd name="connsiteX37" fmla="*/ 282917 w 1033465"/>
                  <a:gd name="connsiteY37" fmla="*/ 405499 h 838042"/>
                  <a:gd name="connsiteX38" fmla="*/ 281012 w 1033465"/>
                  <a:gd name="connsiteY38" fmla="*/ 424549 h 838042"/>
                  <a:gd name="connsiteX39" fmla="*/ 279107 w 1033465"/>
                  <a:gd name="connsiteY39" fmla="*/ 434074 h 838042"/>
                  <a:gd name="connsiteX40" fmla="*/ 265772 w 1033465"/>
                  <a:gd name="connsiteY40" fmla="*/ 447409 h 838042"/>
                  <a:gd name="connsiteX41" fmla="*/ 254342 w 1033465"/>
                  <a:gd name="connsiteY41" fmla="*/ 455029 h 838042"/>
                  <a:gd name="connsiteX42" fmla="*/ 242912 w 1033465"/>
                  <a:gd name="connsiteY42" fmla="*/ 458839 h 838042"/>
                  <a:gd name="connsiteX43" fmla="*/ 128612 w 1033465"/>
                  <a:gd name="connsiteY43" fmla="*/ 458839 h 838042"/>
                  <a:gd name="connsiteX44" fmla="*/ 122897 w 1033465"/>
                  <a:gd name="connsiteY44" fmla="*/ 460744 h 838042"/>
                  <a:gd name="connsiteX45" fmla="*/ 107657 w 1033465"/>
                  <a:gd name="connsiteY45" fmla="*/ 462649 h 838042"/>
                  <a:gd name="connsiteX46" fmla="*/ 90512 w 1033465"/>
                  <a:gd name="connsiteY46" fmla="*/ 468364 h 838042"/>
                  <a:gd name="connsiteX47" fmla="*/ 84797 w 1033465"/>
                  <a:gd name="connsiteY47" fmla="*/ 470269 h 838042"/>
                  <a:gd name="connsiteX48" fmla="*/ 79082 w 1033465"/>
                  <a:gd name="connsiteY48" fmla="*/ 474079 h 838042"/>
                  <a:gd name="connsiteX49" fmla="*/ 67652 w 1033465"/>
                  <a:gd name="connsiteY49" fmla="*/ 475984 h 838042"/>
                  <a:gd name="connsiteX50" fmla="*/ 29552 w 1033465"/>
                  <a:gd name="connsiteY50" fmla="*/ 477889 h 838042"/>
                  <a:gd name="connsiteX51" fmla="*/ 18122 w 1033465"/>
                  <a:gd name="connsiteY51" fmla="*/ 483604 h 838042"/>
                  <a:gd name="connsiteX52" fmla="*/ 8597 w 1033465"/>
                  <a:gd name="connsiteY52" fmla="*/ 493129 h 838042"/>
                  <a:gd name="connsiteX53" fmla="*/ 6692 w 1033465"/>
                  <a:gd name="connsiteY53" fmla="*/ 498844 h 838042"/>
                  <a:gd name="connsiteX54" fmla="*/ 2882 w 1033465"/>
                  <a:gd name="connsiteY54" fmla="*/ 504559 h 838042"/>
                  <a:gd name="connsiteX55" fmla="*/ 14312 w 1033465"/>
                  <a:gd name="connsiteY55" fmla="*/ 540754 h 838042"/>
                  <a:gd name="connsiteX56" fmla="*/ 147662 w 1033465"/>
                  <a:gd name="connsiteY56" fmla="*/ 540754 h 838042"/>
                  <a:gd name="connsiteX57" fmla="*/ 155282 w 1033465"/>
                  <a:gd name="connsiteY57" fmla="*/ 538849 h 838042"/>
                  <a:gd name="connsiteX58" fmla="*/ 305777 w 1033465"/>
                  <a:gd name="connsiteY58" fmla="*/ 533134 h 838042"/>
                  <a:gd name="connsiteX59" fmla="*/ 321017 w 1033465"/>
                  <a:gd name="connsiteY59" fmla="*/ 540754 h 838042"/>
                  <a:gd name="connsiteX60" fmla="*/ 332447 w 1033465"/>
                  <a:gd name="connsiteY60" fmla="*/ 546469 h 838042"/>
                  <a:gd name="connsiteX61" fmla="*/ 336257 w 1033465"/>
                  <a:gd name="connsiteY61" fmla="*/ 552184 h 838042"/>
                  <a:gd name="connsiteX62" fmla="*/ 341972 w 1033465"/>
                  <a:gd name="connsiteY62" fmla="*/ 554089 h 838042"/>
                  <a:gd name="connsiteX63" fmla="*/ 353402 w 1033465"/>
                  <a:gd name="connsiteY63" fmla="*/ 561709 h 838042"/>
                  <a:gd name="connsiteX64" fmla="*/ 359117 w 1033465"/>
                  <a:gd name="connsiteY64" fmla="*/ 565519 h 838042"/>
                  <a:gd name="connsiteX65" fmla="*/ 362927 w 1033465"/>
                  <a:gd name="connsiteY65" fmla="*/ 571234 h 838042"/>
                  <a:gd name="connsiteX66" fmla="*/ 368642 w 1033465"/>
                  <a:gd name="connsiteY66" fmla="*/ 582664 h 838042"/>
                  <a:gd name="connsiteX67" fmla="*/ 364832 w 1033465"/>
                  <a:gd name="connsiteY67" fmla="*/ 609334 h 838042"/>
                  <a:gd name="connsiteX68" fmla="*/ 361022 w 1033465"/>
                  <a:gd name="connsiteY68" fmla="*/ 615049 h 838042"/>
                  <a:gd name="connsiteX69" fmla="*/ 359117 w 1033465"/>
                  <a:gd name="connsiteY69" fmla="*/ 620764 h 838042"/>
                  <a:gd name="connsiteX70" fmla="*/ 355307 w 1033465"/>
                  <a:gd name="connsiteY70" fmla="*/ 626479 h 838042"/>
                  <a:gd name="connsiteX71" fmla="*/ 353402 w 1033465"/>
                  <a:gd name="connsiteY71" fmla="*/ 632194 h 838042"/>
                  <a:gd name="connsiteX72" fmla="*/ 349592 w 1033465"/>
                  <a:gd name="connsiteY72" fmla="*/ 637909 h 838042"/>
                  <a:gd name="connsiteX73" fmla="*/ 332447 w 1033465"/>
                  <a:gd name="connsiteY73" fmla="*/ 704584 h 838042"/>
                  <a:gd name="connsiteX74" fmla="*/ 330542 w 1033465"/>
                  <a:gd name="connsiteY74" fmla="*/ 756019 h 838042"/>
                  <a:gd name="connsiteX75" fmla="*/ 332447 w 1033465"/>
                  <a:gd name="connsiteY75" fmla="*/ 780784 h 838042"/>
                  <a:gd name="connsiteX76" fmla="*/ 334352 w 1033465"/>
                  <a:gd name="connsiteY76" fmla="*/ 786499 h 838042"/>
                  <a:gd name="connsiteX77" fmla="*/ 338162 w 1033465"/>
                  <a:gd name="connsiteY77" fmla="*/ 790309 h 838042"/>
                  <a:gd name="connsiteX78" fmla="*/ 366737 w 1033465"/>
                  <a:gd name="connsiteY78" fmla="*/ 836029 h 838042"/>
                  <a:gd name="connsiteX79" fmla="*/ 389597 w 1033465"/>
                  <a:gd name="connsiteY79" fmla="*/ 837934 h 838042"/>
                  <a:gd name="connsiteX80" fmla="*/ 397407 w 1033465"/>
                  <a:gd name="connsiteY80" fmla="*/ 833530 h 838042"/>
                  <a:gd name="connsiteX81" fmla="*/ 402932 w 1033465"/>
                  <a:gd name="connsiteY81" fmla="*/ 784594 h 838042"/>
                  <a:gd name="connsiteX82" fmla="*/ 406742 w 1033465"/>
                  <a:gd name="connsiteY82" fmla="*/ 727444 h 838042"/>
                  <a:gd name="connsiteX83" fmla="*/ 423887 w 1033465"/>
                  <a:gd name="connsiteY83" fmla="*/ 672199 h 838042"/>
                  <a:gd name="connsiteX84" fmla="*/ 429602 w 1033465"/>
                  <a:gd name="connsiteY84" fmla="*/ 658864 h 838042"/>
                  <a:gd name="connsiteX85" fmla="*/ 444084 w 1033465"/>
                  <a:gd name="connsiteY85" fmla="*/ 626947 h 838042"/>
                  <a:gd name="connsiteX86" fmla="*/ 464289 w 1033465"/>
                  <a:gd name="connsiteY86" fmla="*/ 600072 h 838042"/>
                  <a:gd name="connsiteX87" fmla="*/ 523510 w 1033465"/>
                  <a:gd name="connsiteY87" fmla="*/ 565123 h 838042"/>
                  <a:gd name="connsiteX88" fmla="*/ 599348 w 1033465"/>
                  <a:gd name="connsiteY88" fmla="*/ 550915 h 838042"/>
                  <a:gd name="connsiteX89" fmla="*/ 707801 w 1033465"/>
                  <a:gd name="connsiteY89" fmla="*/ 612819 h 838042"/>
                  <a:gd name="connsiteX90" fmla="*/ 780122 w 1033465"/>
                  <a:gd name="connsiteY90" fmla="*/ 656959 h 838042"/>
                  <a:gd name="connsiteX91" fmla="*/ 804887 w 1033465"/>
                  <a:gd name="connsiteY91" fmla="*/ 632194 h 838042"/>
                  <a:gd name="connsiteX92" fmla="*/ 801077 w 1033465"/>
                  <a:gd name="connsiteY92" fmla="*/ 601714 h 838042"/>
                  <a:gd name="connsiteX93" fmla="*/ 762796 w 1033465"/>
                  <a:gd name="connsiteY93" fmla="*/ 562523 h 838042"/>
                  <a:gd name="connsiteX94" fmla="*/ 650582 w 1033465"/>
                  <a:gd name="connsiteY94" fmla="*/ 479794 h 838042"/>
                  <a:gd name="connsiteX95" fmla="*/ 646772 w 1033465"/>
                  <a:gd name="connsiteY95" fmla="*/ 462649 h 838042"/>
                  <a:gd name="connsiteX96" fmla="*/ 658202 w 1033465"/>
                  <a:gd name="connsiteY96" fmla="*/ 426454 h 838042"/>
                  <a:gd name="connsiteX97" fmla="*/ 726782 w 1033465"/>
                  <a:gd name="connsiteY97" fmla="*/ 405499 h 838042"/>
                  <a:gd name="connsiteX98" fmla="*/ 813738 w 1033465"/>
                  <a:gd name="connsiteY98" fmla="*/ 406906 h 838042"/>
                  <a:gd name="connsiteX99" fmla="*/ 906231 w 1033465"/>
                  <a:gd name="connsiteY99" fmla="*/ 417646 h 838042"/>
                  <a:gd name="connsiteX100" fmla="*/ 1002290 w 1033465"/>
                  <a:gd name="connsiteY100" fmla="*/ 426835 h 838042"/>
                  <a:gd name="connsiteX101" fmla="*/ 1032449 w 1033465"/>
                  <a:gd name="connsiteY101" fmla="*/ 402711 h 838042"/>
                  <a:gd name="connsiteX102" fmla="*/ 1020514 w 1033465"/>
                  <a:gd name="connsiteY102" fmla="*/ 377797 h 838042"/>
                  <a:gd name="connsiteX103" fmla="*/ 964889 w 1033465"/>
                  <a:gd name="connsiteY103" fmla="*/ 358029 h 838042"/>
                  <a:gd name="connsiteX104" fmla="*/ 827747 w 1033465"/>
                  <a:gd name="connsiteY104" fmla="*/ 357874 h 838042"/>
                  <a:gd name="connsiteX105" fmla="*/ 755811 w 1033465"/>
                  <a:gd name="connsiteY105" fmla="*/ 361702 h 838042"/>
                  <a:gd name="connsiteX106" fmla="*/ 671537 w 1033465"/>
                  <a:gd name="connsiteY106" fmla="*/ 369304 h 838042"/>
                  <a:gd name="connsiteX107" fmla="*/ 644867 w 1033465"/>
                  <a:gd name="connsiteY107" fmla="*/ 338824 h 838042"/>
                  <a:gd name="connsiteX108" fmla="*/ 676403 w 1033465"/>
                  <a:gd name="connsiteY108" fmla="*/ 304962 h 838042"/>
                  <a:gd name="connsiteX109" fmla="*/ 707732 w 1033465"/>
                  <a:gd name="connsiteY109" fmla="*/ 283579 h 838042"/>
                  <a:gd name="connsiteX110" fmla="*/ 743927 w 1033465"/>
                  <a:gd name="connsiteY110" fmla="*/ 251194 h 838042"/>
                  <a:gd name="connsiteX111" fmla="*/ 783019 w 1033465"/>
                  <a:gd name="connsiteY111" fmla="*/ 213846 h 838042"/>
                  <a:gd name="connsiteX112" fmla="*/ 746401 w 1033465"/>
                  <a:gd name="connsiteY112" fmla="*/ 201789 h 838042"/>
                  <a:gd name="connsiteX113" fmla="*/ 694397 w 1033465"/>
                  <a:gd name="connsiteY113" fmla="*/ 226429 h 838042"/>
                  <a:gd name="connsiteX114" fmla="*/ 656678 w 1033465"/>
                  <a:gd name="connsiteY114" fmla="*/ 257626 h 838042"/>
                  <a:gd name="connsiteX115" fmla="*/ 616001 w 1033465"/>
                  <a:gd name="connsiteY115" fmla="*/ 286712 h 838042"/>
                  <a:gd name="connsiteX116" fmla="*/ 564857 w 1033465"/>
                  <a:gd name="connsiteY116" fmla="*/ 287389 h 838042"/>
                  <a:gd name="connsiteX117" fmla="*/ 530567 w 1033465"/>
                  <a:gd name="connsiteY117" fmla="*/ 274054 h 838042"/>
                  <a:gd name="connsiteX118" fmla="*/ 507707 w 1033465"/>
                  <a:gd name="connsiteY118" fmla="*/ 235954 h 838042"/>
                  <a:gd name="connsiteX119" fmla="*/ 509612 w 1033465"/>
                  <a:gd name="connsiteY119" fmla="*/ 171184 h 838042"/>
                  <a:gd name="connsiteX120" fmla="*/ 508314 w 1033465"/>
                  <a:gd name="connsiteY120" fmla="*/ 73485 h 838042"/>
                  <a:gd name="connsiteX121" fmla="*/ 454116 w 1033465"/>
                  <a:gd name="connsiteY121" fmla="*/ 11248 h 838042"/>
                  <a:gd name="connsiteX122" fmla="*/ 442470 w 1033465"/>
                  <a:gd name="connsiteY122" fmla="*/ 75864 h 838042"/>
                  <a:gd name="connsiteX123" fmla="*/ 439226 w 1033465"/>
                  <a:gd name="connsiteY123" fmla="*/ 132660 h 838042"/>
                  <a:gd name="connsiteX124" fmla="*/ 436054 w 1033465"/>
                  <a:gd name="connsiteY124"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6222 w 1033465"/>
                  <a:gd name="connsiteY12" fmla="*/ 201664 h 838042"/>
                  <a:gd name="connsiteX13" fmla="*/ 52412 w 1033465"/>
                  <a:gd name="connsiteY13" fmla="*/ 207379 h 838042"/>
                  <a:gd name="connsiteX14" fmla="*/ 52412 w 1033465"/>
                  <a:gd name="connsiteY14" fmla="*/ 256909 h 838042"/>
                  <a:gd name="connsiteX15" fmla="*/ 56222 w 1033465"/>
                  <a:gd name="connsiteY15" fmla="*/ 262624 h 838042"/>
                  <a:gd name="connsiteX16" fmla="*/ 61937 w 1033465"/>
                  <a:gd name="connsiteY16" fmla="*/ 266434 h 838042"/>
                  <a:gd name="connsiteX17" fmla="*/ 65747 w 1033465"/>
                  <a:gd name="connsiteY17" fmla="*/ 272149 h 838042"/>
                  <a:gd name="connsiteX18" fmla="*/ 82892 w 1033465"/>
                  <a:gd name="connsiteY18" fmla="*/ 281674 h 838042"/>
                  <a:gd name="connsiteX19" fmla="*/ 105752 w 1033465"/>
                  <a:gd name="connsiteY19" fmla="*/ 283579 h 838042"/>
                  <a:gd name="connsiteX20" fmla="*/ 126707 w 1033465"/>
                  <a:gd name="connsiteY20" fmla="*/ 289294 h 838042"/>
                  <a:gd name="connsiteX21" fmla="*/ 132422 w 1033465"/>
                  <a:gd name="connsiteY21" fmla="*/ 291199 h 838042"/>
                  <a:gd name="connsiteX22" fmla="*/ 138137 w 1033465"/>
                  <a:gd name="connsiteY22" fmla="*/ 296914 h 838042"/>
                  <a:gd name="connsiteX23" fmla="*/ 145757 w 1033465"/>
                  <a:gd name="connsiteY23" fmla="*/ 298819 h 838042"/>
                  <a:gd name="connsiteX24" fmla="*/ 168617 w 1033465"/>
                  <a:gd name="connsiteY24" fmla="*/ 302629 h 838042"/>
                  <a:gd name="connsiteX25" fmla="*/ 193382 w 1033465"/>
                  <a:gd name="connsiteY25" fmla="*/ 308344 h 838042"/>
                  <a:gd name="connsiteX26" fmla="*/ 210527 w 1033465"/>
                  <a:gd name="connsiteY26" fmla="*/ 314059 h 838042"/>
                  <a:gd name="connsiteX27" fmla="*/ 216242 w 1033465"/>
                  <a:gd name="connsiteY27" fmla="*/ 315964 h 838042"/>
                  <a:gd name="connsiteX28" fmla="*/ 231482 w 1033465"/>
                  <a:gd name="connsiteY28" fmla="*/ 319774 h 838042"/>
                  <a:gd name="connsiteX29" fmla="*/ 250532 w 1033465"/>
                  <a:gd name="connsiteY29" fmla="*/ 325489 h 838042"/>
                  <a:gd name="connsiteX30" fmla="*/ 256247 w 1033465"/>
                  <a:gd name="connsiteY30" fmla="*/ 329299 h 838042"/>
                  <a:gd name="connsiteX31" fmla="*/ 269582 w 1033465"/>
                  <a:gd name="connsiteY31" fmla="*/ 344539 h 838042"/>
                  <a:gd name="connsiteX32" fmla="*/ 275297 w 1033465"/>
                  <a:gd name="connsiteY32" fmla="*/ 363589 h 838042"/>
                  <a:gd name="connsiteX33" fmla="*/ 277202 w 1033465"/>
                  <a:gd name="connsiteY33" fmla="*/ 369304 h 838042"/>
                  <a:gd name="connsiteX34" fmla="*/ 279107 w 1033465"/>
                  <a:gd name="connsiteY34" fmla="*/ 375019 h 838042"/>
                  <a:gd name="connsiteX35" fmla="*/ 281012 w 1033465"/>
                  <a:gd name="connsiteY35" fmla="*/ 399784 h 838042"/>
                  <a:gd name="connsiteX36" fmla="*/ 282917 w 1033465"/>
                  <a:gd name="connsiteY36" fmla="*/ 405499 h 838042"/>
                  <a:gd name="connsiteX37" fmla="*/ 281012 w 1033465"/>
                  <a:gd name="connsiteY37" fmla="*/ 424549 h 838042"/>
                  <a:gd name="connsiteX38" fmla="*/ 279107 w 1033465"/>
                  <a:gd name="connsiteY38" fmla="*/ 434074 h 838042"/>
                  <a:gd name="connsiteX39" fmla="*/ 265772 w 1033465"/>
                  <a:gd name="connsiteY39" fmla="*/ 447409 h 838042"/>
                  <a:gd name="connsiteX40" fmla="*/ 254342 w 1033465"/>
                  <a:gd name="connsiteY40" fmla="*/ 455029 h 838042"/>
                  <a:gd name="connsiteX41" fmla="*/ 242912 w 1033465"/>
                  <a:gd name="connsiteY41" fmla="*/ 458839 h 838042"/>
                  <a:gd name="connsiteX42" fmla="*/ 128612 w 1033465"/>
                  <a:gd name="connsiteY42" fmla="*/ 458839 h 838042"/>
                  <a:gd name="connsiteX43" fmla="*/ 122897 w 1033465"/>
                  <a:gd name="connsiteY43" fmla="*/ 460744 h 838042"/>
                  <a:gd name="connsiteX44" fmla="*/ 107657 w 1033465"/>
                  <a:gd name="connsiteY44" fmla="*/ 462649 h 838042"/>
                  <a:gd name="connsiteX45" fmla="*/ 90512 w 1033465"/>
                  <a:gd name="connsiteY45" fmla="*/ 468364 h 838042"/>
                  <a:gd name="connsiteX46" fmla="*/ 84797 w 1033465"/>
                  <a:gd name="connsiteY46" fmla="*/ 470269 h 838042"/>
                  <a:gd name="connsiteX47" fmla="*/ 79082 w 1033465"/>
                  <a:gd name="connsiteY47" fmla="*/ 474079 h 838042"/>
                  <a:gd name="connsiteX48" fmla="*/ 67652 w 1033465"/>
                  <a:gd name="connsiteY48" fmla="*/ 475984 h 838042"/>
                  <a:gd name="connsiteX49" fmla="*/ 29552 w 1033465"/>
                  <a:gd name="connsiteY49" fmla="*/ 477889 h 838042"/>
                  <a:gd name="connsiteX50" fmla="*/ 18122 w 1033465"/>
                  <a:gd name="connsiteY50" fmla="*/ 483604 h 838042"/>
                  <a:gd name="connsiteX51" fmla="*/ 8597 w 1033465"/>
                  <a:gd name="connsiteY51" fmla="*/ 493129 h 838042"/>
                  <a:gd name="connsiteX52" fmla="*/ 6692 w 1033465"/>
                  <a:gd name="connsiteY52" fmla="*/ 498844 h 838042"/>
                  <a:gd name="connsiteX53" fmla="*/ 2882 w 1033465"/>
                  <a:gd name="connsiteY53" fmla="*/ 504559 h 838042"/>
                  <a:gd name="connsiteX54" fmla="*/ 14312 w 1033465"/>
                  <a:gd name="connsiteY54" fmla="*/ 540754 h 838042"/>
                  <a:gd name="connsiteX55" fmla="*/ 147662 w 1033465"/>
                  <a:gd name="connsiteY55" fmla="*/ 540754 h 838042"/>
                  <a:gd name="connsiteX56" fmla="*/ 155282 w 1033465"/>
                  <a:gd name="connsiteY56" fmla="*/ 538849 h 838042"/>
                  <a:gd name="connsiteX57" fmla="*/ 305777 w 1033465"/>
                  <a:gd name="connsiteY57" fmla="*/ 533134 h 838042"/>
                  <a:gd name="connsiteX58" fmla="*/ 321017 w 1033465"/>
                  <a:gd name="connsiteY58" fmla="*/ 540754 h 838042"/>
                  <a:gd name="connsiteX59" fmla="*/ 332447 w 1033465"/>
                  <a:gd name="connsiteY59" fmla="*/ 546469 h 838042"/>
                  <a:gd name="connsiteX60" fmla="*/ 336257 w 1033465"/>
                  <a:gd name="connsiteY60" fmla="*/ 552184 h 838042"/>
                  <a:gd name="connsiteX61" fmla="*/ 341972 w 1033465"/>
                  <a:gd name="connsiteY61" fmla="*/ 554089 h 838042"/>
                  <a:gd name="connsiteX62" fmla="*/ 353402 w 1033465"/>
                  <a:gd name="connsiteY62" fmla="*/ 561709 h 838042"/>
                  <a:gd name="connsiteX63" fmla="*/ 359117 w 1033465"/>
                  <a:gd name="connsiteY63" fmla="*/ 565519 h 838042"/>
                  <a:gd name="connsiteX64" fmla="*/ 362927 w 1033465"/>
                  <a:gd name="connsiteY64" fmla="*/ 571234 h 838042"/>
                  <a:gd name="connsiteX65" fmla="*/ 368642 w 1033465"/>
                  <a:gd name="connsiteY65" fmla="*/ 582664 h 838042"/>
                  <a:gd name="connsiteX66" fmla="*/ 364832 w 1033465"/>
                  <a:gd name="connsiteY66" fmla="*/ 609334 h 838042"/>
                  <a:gd name="connsiteX67" fmla="*/ 361022 w 1033465"/>
                  <a:gd name="connsiteY67" fmla="*/ 615049 h 838042"/>
                  <a:gd name="connsiteX68" fmla="*/ 359117 w 1033465"/>
                  <a:gd name="connsiteY68" fmla="*/ 620764 h 838042"/>
                  <a:gd name="connsiteX69" fmla="*/ 355307 w 1033465"/>
                  <a:gd name="connsiteY69" fmla="*/ 626479 h 838042"/>
                  <a:gd name="connsiteX70" fmla="*/ 353402 w 1033465"/>
                  <a:gd name="connsiteY70" fmla="*/ 632194 h 838042"/>
                  <a:gd name="connsiteX71" fmla="*/ 349592 w 1033465"/>
                  <a:gd name="connsiteY71" fmla="*/ 637909 h 838042"/>
                  <a:gd name="connsiteX72" fmla="*/ 332447 w 1033465"/>
                  <a:gd name="connsiteY72" fmla="*/ 704584 h 838042"/>
                  <a:gd name="connsiteX73" fmla="*/ 330542 w 1033465"/>
                  <a:gd name="connsiteY73" fmla="*/ 756019 h 838042"/>
                  <a:gd name="connsiteX74" fmla="*/ 332447 w 1033465"/>
                  <a:gd name="connsiteY74" fmla="*/ 780784 h 838042"/>
                  <a:gd name="connsiteX75" fmla="*/ 334352 w 1033465"/>
                  <a:gd name="connsiteY75" fmla="*/ 786499 h 838042"/>
                  <a:gd name="connsiteX76" fmla="*/ 338162 w 1033465"/>
                  <a:gd name="connsiteY76" fmla="*/ 790309 h 838042"/>
                  <a:gd name="connsiteX77" fmla="*/ 366737 w 1033465"/>
                  <a:gd name="connsiteY77" fmla="*/ 836029 h 838042"/>
                  <a:gd name="connsiteX78" fmla="*/ 389597 w 1033465"/>
                  <a:gd name="connsiteY78" fmla="*/ 837934 h 838042"/>
                  <a:gd name="connsiteX79" fmla="*/ 397407 w 1033465"/>
                  <a:gd name="connsiteY79" fmla="*/ 833530 h 838042"/>
                  <a:gd name="connsiteX80" fmla="*/ 402932 w 1033465"/>
                  <a:gd name="connsiteY80" fmla="*/ 784594 h 838042"/>
                  <a:gd name="connsiteX81" fmla="*/ 406742 w 1033465"/>
                  <a:gd name="connsiteY81" fmla="*/ 727444 h 838042"/>
                  <a:gd name="connsiteX82" fmla="*/ 423887 w 1033465"/>
                  <a:gd name="connsiteY82" fmla="*/ 672199 h 838042"/>
                  <a:gd name="connsiteX83" fmla="*/ 429602 w 1033465"/>
                  <a:gd name="connsiteY83" fmla="*/ 658864 h 838042"/>
                  <a:gd name="connsiteX84" fmla="*/ 444084 w 1033465"/>
                  <a:gd name="connsiteY84" fmla="*/ 626947 h 838042"/>
                  <a:gd name="connsiteX85" fmla="*/ 464289 w 1033465"/>
                  <a:gd name="connsiteY85" fmla="*/ 600072 h 838042"/>
                  <a:gd name="connsiteX86" fmla="*/ 523510 w 1033465"/>
                  <a:gd name="connsiteY86" fmla="*/ 565123 h 838042"/>
                  <a:gd name="connsiteX87" fmla="*/ 599348 w 1033465"/>
                  <a:gd name="connsiteY87" fmla="*/ 550915 h 838042"/>
                  <a:gd name="connsiteX88" fmla="*/ 707801 w 1033465"/>
                  <a:gd name="connsiteY88" fmla="*/ 612819 h 838042"/>
                  <a:gd name="connsiteX89" fmla="*/ 780122 w 1033465"/>
                  <a:gd name="connsiteY89" fmla="*/ 656959 h 838042"/>
                  <a:gd name="connsiteX90" fmla="*/ 804887 w 1033465"/>
                  <a:gd name="connsiteY90" fmla="*/ 632194 h 838042"/>
                  <a:gd name="connsiteX91" fmla="*/ 801077 w 1033465"/>
                  <a:gd name="connsiteY91" fmla="*/ 601714 h 838042"/>
                  <a:gd name="connsiteX92" fmla="*/ 762796 w 1033465"/>
                  <a:gd name="connsiteY92" fmla="*/ 562523 h 838042"/>
                  <a:gd name="connsiteX93" fmla="*/ 650582 w 1033465"/>
                  <a:gd name="connsiteY93" fmla="*/ 479794 h 838042"/>
                  <a:gd name="connsiteX94" fmla="*/ 646772 w 1033465"/>
                  <a:gd name="connsiteY94" fmla="*/ 462649 h 838042"/>
                  <a:gd name="connsiteX95" fmla="*/ 658202 w 1033465"/>
                  <a:gd name="connsiteY95" fmla="*/ 426454 h 838042"/>
                  <a:gd name="connsiteX96" fmla="*/ 726782 w 1033465"/>
                  <a:gd name="connsiteY96" fmla="*/ 405499 h 838042"/>
                  <a:gd name="connsiteX97" fmla="*/ 813738 w 1033465"/>
                  <a:gd name="connsiteY97" fmla="*/ 406906 h 838042"/>
                  <a:gd name="connsiteX98" fmla="*/ 906231 w 1033465"/>
                  <a:gd name="connsiteY98" fmla="*/ 417646 h 838042"/>
                  <a:gd name="connsiteX99" fmla="*/ 1002290 w 1033465"/>
                  <a:gd name="connsiteY99" fmla="*/ 426835 h 838042"/>
                  <a:gd name="connsiteX100" fmla="*/ 1032449 w 1033465"/>
                  <a:gd name="connsiteY100" fmla="*/ 402711 h 838042"/>
                  <a:gd name="connsiteX101" fmla="*/ 1020514 w 1033465"/>
                  <a:gd name="connsiteY101" fmla="*/ 377797 h 838042"/>
                  <a:gd name="connsiteX102" fmla="*/ 964889 w 1033465"/>
                  <a:gd name="connsiteY102" fmla="*/ 358029 h 838042"/>
                  <a:gd name="connsiteX103" fmla="*/ 827747 w 1033465"/>
                  <a:gd name="connsiteY103" fmla="*/ 357874 h 838042"/>
                  <a:gd name="connsiteX104" fmla="*/ 755811 w 1033465"/>
                  <a:gd name="connsiteY104" fmla="*/ 361702 h 838042"/>
                  <a:gd name="connsiteX105" fmla="*/ 671537 w 1033465"/>
                  <a:gd name="connsiteY105" fmla="*/ 369304 h 838042"/>
                  <a:gd name="connsiteX106" fmla="*/ 644867 w 1033465"/>
                  <a:gd name="connsiteY106" fmla="*/ 338824 h 838042"/>
                  <a:gd name="connsiteX107" fmla="*/ 676403 w 1033465"/>
                  <a:gd name="connsiteY107" fmla="*/ 304962 h 838042"/>
                  <a:gd name="connsiteX108" fmla="*/ 707732 w 1033465"/>
                  <a:gd name="connsiteY108" fmla="*/ 283579 h 838042"/>
                  <a:gd name="connsiteX109" fmla="*/ 743927 w 1033465"/>
                  <a:gd name="connsiteY109" fmla="*/ 251194 h 838042"/>
                  <a:gd name="connsiteX110" fmla="*/ 783019 w 1033465"/>
                  <a:gd name="connsiteY110" fmla="*/ 213846 h 838042"/>
                  <a:gd name="connsiteX111" fmla="*/ 746401 w 1033465"/>
                  <a:gd name="connsiteY111" fmla="*/ 201789 h 838042"/>
                  <a:gd name="connsiteX112" fmla="*/ 694397 w 1033465"/>
                  <a:gd name="connsiteY112" fmla="*/ 226429 h 838042"/>
                  <a:gd name="connsiteX113" fmla="*/ 656678 w 1033465"/>
                  <a:gd name="connsiteY113" fmla="*/ 257626 h 838042"/>
                  <a:gd name="connsiteX114" fmla="*/ 616001 w 1033465"/>
                  <a:gd name="connsiteY114" fmla="*/ 286712 h 838042"/>
                  <a:gd name="connsiteX115" fmla="*/ 564857 w 1033465"/>
                  <a:gd name="connsiteY115" fmla="*/ 287389 h 838042"/>
                  <a:gd name="connsiteX116" fmla="*/ 530567 w 1033465"/>
                  <a:gd name="connsiteY116" fmla="*/ 274054 h 838042"/>
                  <a:gd name="connsiteX117" fmla="*/ 507707 w 1033465"/>
                  <a:gd name="connsiteY117" fmla="*/ 235954 h 838042"/>
                  <a:gd name="connsiteX118" fmla="*/ 509612 w 1033465"/>
                  <a:gd name="connsiteY118" fmla="*/ 171184 h 838042"/>
                  <a:gd name="connsiteX119" fmla="*/ 508314 w 1033465"/>
                  <a:gd name="connsiteY119" fmla="*/ 73485 h 838042"/>
                  <a:gd name="connsiteX120" fmla="*/ 454116 w 1033465"/>
                  <a:gd name="connsiteY120" fmla="*/ 11248 h 838042"/>
                  <a:gd name="connsiteX121" fmla="*/ 442470 w 1033465"/>
                  <a:gd name="connsiteY121" fmla="*/ 75864 h 838042"/>
                  <a:gd name="connsiteX122" fmla="*/ 439226 w 1033465"/>
                  <a:gd name="connsiteY122" fmla="*/ 132660 h 838042"/>
                  <a:gd name="connsiteX123" fmla="*/ 436054 w 1033465"/>
                  <a:gd name="connsiteY123"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6222 w 1033465"/>
                  <a:gd name="connsiteY12" fmla="*/ 201664 h 838042"/>
                  <a:gd name="connsiteX13" fmla="*/ 52412 w 1033465"/>
                  <a:gd name="connsiteY13" fmla="*/ 256909 h 838042"/>
                  <a:gd name="connsiteX14" fmla="*/ 56222 w 1033465"/>
                  <a:gd name="connsiteY14" fmla="*/ 262624 h 838042"/>
                  <a:gd name="connsiteX15" fmla="*/ 61937 w 1033465"/>
                  <a:gd name="connsiteY15" fmla="*/ 266434 h 838042"/>
                  <a:gd name="connsiteX16" fmla="*/ 65747 w 1033465"/>
                  <a:gd name="connsiteY16" fmla="*/ 272149 h 838042"/>
                  <a:gd name="connsiteX17" fmla="*/ 82892 w 1033465"/>
                  <a:gd name="connsiteY17" fmla="*/ 281674 h 838042"/>
                  <a:gd name="connsiteX18" fmla="*/ 105752 w 1033465"/>
                  <a:gd name="connsiteY18" fmla="*/ 283579 h 838042"/>
                  <a:gd name="connsiteX19" fmla="*/ 126707 w 1033465"/>
                  <a:gd name="connsiteY19" fmla="*/ 289294 h 838042"/>
                  <a:gd name="connsiteX20" fmla="*/ 132422 w 1033465"/>
                  <a:gd name="connsiteY20" fmla="*/ 291199 h 838042"/>
                  <a:gd name="connsiteX21" fmla="*/ 138137 w 1033465"/>
                  <a:gd name="connsiteY21" fmla="*/ 296914 h 838042"/>
                  <a:gd name="connsiteX22" fmla="*/ 145757 w 1033465"/>
                  <a:gd name="connsiteY22" fmla="*/ 298819 h 838042"/>
                  <a:gd name="connsiteX23" fmla="*/ 168617 w 1033465"/>
                  <a:gd name="connsiteY23" fmla="*/ 302629 h 838042"/>
                  <a:gd name="connsiteX24" fmla="*/ 193382 w 1033465"/>
                  <a:gd name="connsiteY24" fmla="*/ 308344 h 838042"/>
                  <a:gd name="connsiteX25" fmla="*/ 210527 w 1033465"/>
                  <a:gd name="connsiteY25" fmla="*/ 314059 h 838042"/>
                  <a:gd name="connsiteX26" fmla="*/ 216242 w 1033465"/>
                  <a:gd name="connsiteY26" fmla="*/ 315964 h 838042"/>
                  <a:gd name="connsiteX27" fmla="*/ 231482 w 1033465"/>
                  <a:gd name="connsiteY27" fmla="*/ 319774 h 838042"/>
                  <a:gd name="connsiteX28" fmla="*/ 250532 w 1033465"/>
                  <a:gd name="connsiteY28" fmla="*/ 325489 h 838042"/>
                  <a:gd name="connsiteX29" fmla="*/ 256247 w 1033465"/>
                  <a:gd name="connsiteY29" fmla="*/ 329299 h 838042"/>
                  <a:gd name="connsiteX30" fmla="*/ 269582 w 1033465"/>
                  <a:gd name="connsiteY30" fmla="*/ 344539 h 838042"/>
                  <a:gd name="connsiteX31" fmla="*/ 275297 w 1033465"/>
                  <a:gd name="connsiteY31" fmla="*/ 363589 h 838042"/>
                  <a:gd name="connsiteX32" fmla="*/ 277202 w 1033465"/>
                  <a:gd name="connsiteY32" fmla="*/ 369304 h 838042"/>
                  <a:gd name="connsiteX33" fmla="*/ 279107 w 1033465"/>
                  <a:gd name="connsiteY33" fmla="*/ 375019 h 838042"/>
                  <a:gd name="connsiteX34" fmla="*/ 281012 w 1033465"/>
                  <a:gd name="connsiteY34" fmla="*/ 399784 h 838042"/>
                  <a:gd name="connsiteX35" fmla="*/ 282917 w 1033465"/>
                  <a:gd name="connsiteY35" fmla="*/ 405499 h 838042"/>
                  <a:gd name="connsiteX36" fmla="*/ 281012 w 1033465"/>
                  <a:gd name="connsiteY36" fmla="*/ 424549 h 838042"/>
                  <a:gd name="connsiteX37" fmla="*/ 279107 w 1033465"/>
                  <a:gd name="connsiteY37" fmla="*/ 434074 h 838042"/>
                  <a:gd name="connsiteX38" fmla="*/ 265772 w 1033465"/>
                  <a:gd name="connsiteY38" fmla="*/ 447409 h 838042"/>
                  <a:gd name="connsiteX39" fmla="*/ 254342 w 1033465"/>
                  <a:gd name="connsiteY39" fmla="*/ 455029 h 838042"/>
                  <a:gd name="connsiteX40" fmla="*/ 242912 w 1033465"/>
                  <a:gd name="connsiteY40" fmla="*/ 458839 h 838042"/>
                  <a:gd name="connsiteX41" fmla="*/ 128612 w 1033465"/>
                  <a:gd name="connsiteY41" fmla="*/ 458839 h 838042"/>
                  <a:gd name="connsiteX42" fmla="*/ 122897 w 1033465"/>
                  <a:gd name="connsiteY42" fmla="*/ 460744 h 838042"/>
                  <a:gd name="connsiteX43" fmla="*/ 107657 w 1033465"/>
                  <a:gd name="connsiteY43" fmla="*/ 462649 h 838042"/>
                  <a:gd name="connsiteX44" fmla="*/ 90512 w 1033465"/>
                  <a:gd name="connsiteY44" fmla="*/ 468364 h 838042"/>
                  <a:gd name="connsiteX45" fmla="*/ 84797 w 1033465"/>
                  <a:gd name="connsiteY45" fmla="*/ 470269 h 838042"/>
                  <a:gd name="connsiteX46" fmla="*/ 79082 w 1033465"/>
                  <a:gd name="connsiteY46" fmla="*/ 474079 h 838042"/>
                  <a:gd name="connsiteX47" fmla="*/ 67652 w 1033465"/>
                  <a:gd name="connsiteY47" fmla="*/ 475984 h 838042"/>
                  <a:gd name="connsiteX48" fmla="*/ 29552 w 1033465"/>
                  <a:gd name="connsiteY48" fmla="*/ 477889 h 838042"/>
                  <a:gd name="connsiteX49" fmla="*/ 18122 w 1033465"/>
                  <a:gd name="connsiteY49" fmla="*/ 483604 h 838042"/>
                  <a:gd name="connsiteX50" fmla="*/ 8597 w 1033465"/>
                  <a:gd name="connsiteY50" fmla="*/ 493129 h 838042"/>
                  <a:gd name="connsiteX51" fmla="*/ 6692 w 1033465"/>
                  <a:gd name="connsiteY51" fmla="*/ 498844 h 838042"/>
                  <a:gd name="connsiteX52" fmla="*/ 2882 w 1033465"/>
                  <a:gd name="connsiteY52" fmla="*/ 504559 h 838042"/>
                  <a:gd name="connsiteX53" fmla="*/ 14312 w 1033465"/>
                  <a:gd name="connsiteY53" fmla="*/ 540754 h 838042"/>
                  <a:gd name="connsiteX54" fmla="*/ 147662 w 1033465"/>
                  <a:gd name="connsiteY54" fmla="*/ 540754 h 838042"/>
                  <a:gd name="connsiteX55" fmla="*/ 155282 w 1033465"/>
                  <a:gd name="connsiteY55" fmla="*/ 538849 h 838042"/>
                  <a:gd name="connsiteX56" fmla="*/ 305777 w 1033465"/>
                  <a:gd name="connsiteY56" fmla="*/ 533134 h 838042"/>
                  <a:gd name="connsiteX57" fmla="*/ 321017 w 1033465"/>
                  <a:gd name="connsiteY57" fmla="*/ 540754 h 838042"/>
                  <a:gd name="connsiteX58" fmla="*/ 332447 w 1033465"/>
                  <a:gd name="connsiteY58" fmla="*/ 546469 h 838042"/>
                  <a:gd name="connsiteX59" fmla="*/ 336257 w 1033465"/>
                  <a:gd name="connsiteY59" fmla="*/ 552184 h 838042"/>
                  <a:gd name="connsiteX60" fmla="*/ 341972 w 1033465"/>
                  <a:gd name="connsiteY60" fmla="*/ 554089 h 838042"/>
                  <a:gd name="connsiteX61" fmla="*/ 353402 w 1033465"/>
                  <a:gd name="connsiteY61" fmla="*/ 561709 h 838042"/>
                  <a:gd name="connsiteX62" fmla="*/ 359117 w 1033465"/>
                  <a:gd name="connsiteY62" fmla="*/ 565519 h 838042"/>
                  <a:gd name="connsiteX63" fmla="*/ 362927 w 1033465"/>
                  <a:gd name="connsiteY63" fmla="*/ 571234 h 838042"/>
                  <a:gd name="connsiteX64" fmla="*/ 368642 w 1033465"/>
                  <a:gd name="connsiteY64" fmla="*/ 582664 h 838042"/>
                  <a:gd name="connsiteX65" fmla="*/ 364832 w 1033465"/>
                  <a:gd name="connsiteY65" fmla="*/ 609334 h 838042"/>
                  <a:gd name="connsiteX66" fmla="*/ 361022 w 1033465"/>
                  <a:gd name="connsiteY66" fmla="*/ 615049 h 838042"/>
                  <a:gd name="connsiteX67" fmla="*/ 359117 w 1033465"/>
                  <a:gd name="connsiteY67" fmla="*/ 620764 h 838042"/>
                  <a:gd name="connsiteX68" fmla="*/ 355307 w 1033465"/>
                  <a:gd name="connsiteY68" fmla="*/ 626479 h 838042"/>
                  <a:gd name="connsiteX69" fmla="*/ 353402 w 1033465"/>
                  <a:gd name="connsiteY69" fmla="*/ 632194 h 838042"/>
                  <a:gd name="connsiteX70" fmla="*/ 349592 w 1033465"/>
                  <a:gd name="connsiteY70" fmla="*/ 637909 h 838042"/>
                  <a:gd name="connsiteX71" fmla="*/ 332447 w 1033465"/>
                  <a:gd name="connsiteY71" fmla="*/ 704584 h 838042"/>
                  <a:gd name="connsiteX72" fmla="*/ 330542 w 1033465"/>
                  <a:gd name="connsiteY72" fmla="*/ 756019 h 838042"/>
                  <a:gd name="connsiteX73" fmla="*/ 332447 w 1033465"/>
                  <a:gd name="connsiteY73" fmla="*/ 780784 h 838042"/>
                  <a:gd name="connsiteX74" fmla="*/ 334352 w 1033465"/>
                  <a:gd name="connsiteY74" fmla="*/ 786499 h 838042"/>
                  <a:gd name="connsiteX75" fmla="*/ 338162 w 1033465"/>
                  <a:gd name="connsiteY75" fmla="*/ 790309 h 838042"/>
                  <a:gd name="connsiteX76" fmla="*/ 366737 w 1033465"/>
                  <a:gd name="connsiteY76" fmla="*/ 836029 h 838042"/>
                  <a:gd name="connsiteX77" fmla="*/ 389597 w 1033465"/>
                  <a:gd name="connsiteY77" fmla="*/ 837934 h 838042"/>
                  <a:gd name="connsiteX78" fmla="*/ 397407 w 1033465"/>
                  <a:gd name="connsiteY78" fmla="*/ 833530 h 838042"/>
                  <a:gd name="connsiteX79" fmla="*/ 402932 w 1033465"/>
                  <a:gd name="connsiteY79" fmla="*/ 784594 h 838042"/>
                  <a:gd name="connsiteX80" fmla="*/ 406742 w 1033465"/>
                  <a:gd name="connsiteY80" fmla="*/ 727444 h 838042"/>
                  <a:gd name="connsiteX81" fmla="*/ 423887 w 1033465"/>
                  <a:gd name="connsiteY81" fmla="*/ 672199 h 838042"/>
                  <a:gd name="connsiteX82" fmla="*/ 429602 w 1033465"/>
                  <a:gd name="connsiteY82" fmla="*/ 658864 h 838042"/>
                  <a:gd name="connsiteX83" fmla="*/ 444084 w 1033465"/>
                  <a:gd name="connsiteY83" fmla="*/ 626947 h 838042"/>
                  <a:gd name="connsiteX84" fmla="*/ 464289 w 1033465"/>
                  <a:gd name="connsiteY84" fmla="*/ 600072 h 838042"/>
                  <a:gd name="connsiteX85" fmla="*/ 523510 w 1033465"/>
                  <a:gd name="connsiteY85" fmla="*/ 565123 h 838042"/>
                  <a:gd name="connsiteX86" fmla="*/ 599348 w 1033465"/>
                  <a:gd name="connsiteY86" fmla="*/ 550915 h 838042"/>
                  <a:gd name="connsiteX87" fmla="*/ 707801 w 1033465"/>
                  <a:gd name="connsiteY87" fmla="*/ 612819 h 838042"/>
                  <a:gd name="connsiteX88" fmla="*/ 780122 w 1033465"/>
                  <a:gd name="connsiteY88" fmla="*/ 656959 h 838042"/>
                  <a:gd name="connsiteX89" fmla="*/ 804887 w 1033465"/>
                  <a:gd name="connsiteY89" fmla="*/ 632194 h 838042"/>
                  <a:gd name="connsiteX90" fmla="*/ 801077 w 1033465"/>
                  <a:gd name="connsiteY90" fmla="*/ 601714 h 838042"/>
                  <a:gd name="connsiteX91" fmla="*/ 762796 w 1033465"/>
                  <a:gd name="connsiteY91" fmla="*/ 562523 h 838042"/>
                  <a:gd name="connsiteX92" fmla="*/ 650582 w 1033465"/>
                  <a:gd name="connsiteY92" fmla="*/ 479794 h 838042"/>
                  <a:gd name="connsiteX93" fmla="*/ 646772 w 1033465"/>
                  <a:gd name="connsiteY93" fmla="*/ 462649 h 838042"/>
                  <a:gd name="connsiteX94" fmla="*/ 658202 w 1033465"/>
                  <a:gd name="connsiteY94" fmla="*/ 426454 h 838042"/>
                  <a:gd name="connsiteX95" fmla="*/ 726782 w 1033465"/>
                  <a:gd name="connsiteY95" fmla="*/ 405499 h 838042"/>
                  <a:gd name="connsiteX96" fmla="*/ 813738 w 1033465"/>
                  <a:gd name="connsiteY96" fmla="*/ 406906 h 838042"/>
                  <a:gd name="connsiteX97" fmla="*/ 906231 w 1033465"/>
                  <a:gd name="connsiteY97" fmla="*/ 417646 h 838042"/>
                  <a:gd name="connsiteX98" fmla="*/ 1002290 w 1033465"/>
                  <a:gd name="connsiteY98" fmla="*/ 426835 h 838042"/>
                  <a:gd name="connsiteX99" fmla="*/ 1032449 w 1033465"/>
                  <a:gd name="connsiteY99" fmla="*/ 402711 h 838042"/>
                  <a:gd name="connsiteX100" fmla="*/ 1020514 w 1033465"/>
                  <a:gd name="connsiteY100" fmla="*/ 377797 h 838042"/>
                  <a:gd name="connsiteX101" fmla="*/ 964889 w 1033465"/>
                  <a:gd name="connsiteY101" fmla="*/ 358029 h 838042"/>
                  <a:gd name="connsiteX102" fmla="*/ 827747 w 1033465"/>
                  <a:gd name="connsiteY102" fmla="*/ 357874 h 838042"/>
                  <a:gd name="connsiteX103" fmla="*/ 755811 w 1033465"/>
                  <a:gd name="connsiteY103" fmla="*/ 361702 h 838042"/>
                  <a:gd name="connsiteX104" fmla="*/ 671537 w 1033465"/>
                  <a:gd name="connsiteY104" fmla="*/ 369304 h 838042"/>
                  <a:gd name="connsiteX105" fmla="*/ 644867 w 1033465"/>
                  <a:gd name="connsiteY105" fmla="*/ 338824 h 838042"/>
                  <a:gd name="connsiteX106" fmla="*/ 676403 w 1033465"/>
                  <a:gd name="connsiteY106" fmla="*/ 304962 h 838042"/>
                  <a:gd name="connsiteX107" fmla="*/ 707732 w 1033465"/>
                  <a:gd name="connsiteY107" fmla="*/ 283579 h 838042"/>
                  <a:gd name="connsiteX108" fmla="*/ 743927 w 1033465"/>
                  <a:gd name="connsiteY108" fmla="*/ 251194 h 838042"/>
                  <a:gd name="connsiteX109" fmla="*/ 783019 w 1033465"/>
                  <a:gd name="connsiteY109" fmla="*/ 213846 h 838042"/>
                  <a:gd name="connsiteX110" fmla="*/ 746401 w 1033465"/>
                  <a:gd name="connsiteY110" fmla="*/ 201789 h 838042"/>
                  <a:gd name="connsiteX111" fmla="*/ 694397 w 1033465"/>
                  <a:gd name="connsiteY111" fmla="*/ 226429 h 838042"/>
                  <a:gd name="connsiteX112" fmla="*/ 656678 w 1033465"/>
                  <a:gd name="connsiteY112" fmla="*/ 257626 h 838042"/>
                  <a:gd name="connsiteX113" fmla="*/ 616001 w 1033465"/>
                  <a:gd name="connsiteY113" fmla="*/ 286712 h 838042"/>
                  <a:gd name="connsiteX114" fmla="*/ 564857 w 1033465"/>
                  <a:gd name="connsiteY114" fmla="*/ 287389 h 838042"/>
                  <a:gd name="connsiteX115" fmla="*/ 530567 w 1033465"/>
                  <a:gd name="connsiteY115" fmla="*/ 274054 h 838042"/>
                  <a:gd name="connsiteX116" fmla="*/ 507707 w 1033465"/>
                  <a:gd name="connsiteY116" fmla="*/ 235954 h 838042"/>
                  <a:gd name="connsiteX117" fmla="*/ 509612 w 1033465"/>
                  <a:gd name="connsiteY117" fmla="*/ 171184 h 838042"/>
                  <a:gd name="connsiteX118" fmla="*/ 508314 w 1033465"/>
                  <a:gd name="connsiteY118" fmla="*/ 73485 h 838042"/>
                  <a:gd name="connsiteX119" fmla="*/ 454116 w 1033465"/>
                  <a:gd name="connsiteY119" fmla="*/ 11248 h 838042"/>
                  <a:gd name="connsiteX120" fmla="*/ 442470 w 1033465"/>
                  <a:gd name="connsiteY120" fmla="*/ 75864 h 838042"/>
                  <a:gd name="connsiteX121" fmla="*/ 439226 w 1033465"/>
                  <a:gd name="connsiteY121" fmla="*/ 132660 h 838042"/>
                  <a:gd name="connsiteX122" fmla="*/ 436054 w 1033465"/>
                  <a:gd name="connsiteY122"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56222 w 1033465"/>
                  <a:gd name="connsiteY13" fmla="*/ 262624 h 838042"/>
                  <a:gd name="connsiteX14" fmla="*/ 61937 w 1033465"/>
                  <a:gd name="connsiteY14" fmla="*/ 266434 h 838042"/>
                  <a:gd name="connsiteX15" fmla="*/ 65747 w 1033465"/>
                  <a:gd name="connsiteY15" fmla="*/ 272149 h 838042"/>
                  <a:gd name="connsiteX16" fmla="*/ 82892 w 1033465"/>
                  <a:gd name="connsiteY16" fmla="*/ 281674 h 838042"/>
                  <a:gd name="connsiteX17" fmla="*/ 105752 w 1033465"/>
                  <a:gd name="connsiteY17" fmla="*/ 283579 h 838042"/>
                  <a:gd name="connsiteX18" fmla="*/ 126707 w 1033465"/>
                  <a:gd name="connsiteY18" fmla="*/ 289294 h 838042"/>
                  <a:gd name="connsiteX19" fmla="*/ 132422 w 1033465"/>
                  <a:gd name="connsiteY19" fmla="*/ 291199 h 838042"/>
                  <a:gd name="connsiteX20" fmla="*/ 138137 w 1033465"/>
                  <a:gd name="connsiteY20" fmla="*/ 296914 h 838042"/>
                  <a:gd name="connsiteX21" fmla="*/ 145757 w 1033465"/>
                  <a:gd name="connsiteY21" fmla="*/ 298819 h 838042"/>
                  <a:gd name="connsiteX22" fmla="*/ 168617 w 1033465"/>
                  <a:gd name="connsiteY22" fmla="*/ 302629 h 838042"/>
                  <a:gd name="connsiteX23" fmla="*/ 193382 w 1033465"/>
                  <a:gd name="connsiteY23" fmla="*/ 308344 h 838042"/>
                  <a:gd name="connsiteX24" fmla="*/ 210527 w 1033465"/>
                  <a:gd name="connsiteY24" fmla="*/ 314059 h 838042"/>
                  <a:gd name="connsiteX25" fmla="*/ 216242 w 1033465"/>
                  <a:gd name="connsiteY25" fmla="*/ 315964 h 838042"/>
                  <a:gd name="connsiteX26" fmla="*/ 231482 w 1033465"/>
                  <a:gd name="connsiteY26" fmla="*/ 319774 h 838042"/>
                  <a:gd name="connsiteX27" fmla="*/ 250532 w 1033465"/>
                  <a:gd name="connsiteY27" fmla="*/ 325489 h 838042"/>
                  <a:gd name="connsiteX28" fmla="*/ 256247 w 1033465"/>
                  <a:gd name="connsiteY28" fmla="*/ 329299 h 838042"/>
                  <a:gd name="connsiteX29" fmla="*/ 269582 w 1033465"/>
                  <a:gd name="connsiteY29" fmla="*/ 344539 h 838042"/>
                  <a:gd name="connsiteX30" fmla="*/ 275297 w 1033465"/>
                  <a:gd name="connsiteY30" fmla="*/ 363589 h 838042"/>
                  <a:gd name="connsiteX31" fmla="*/ 277202 w 1033465"/>
                  <a:gd name="connsiteY31" fmla="*/ 369304 h 838042"/>
                  <a:gd name="connsiteX32" fmla="*/ 279107 w 1033465"/>
                  <a:gd name="connsiteY32" fmla="*/ 375019 h 838042"/>
                  <a:gd name="connsiteX33" fmla="*/ 281012 w 1033465"/>
                  <a:gd name="connsiteY33" fmla="*/ 399784 h 838042"/>
                  <a:gd name="connsiteX34" fmla="*/ 282917 w 1033465"/>
                  <a:gd name="connsiteY34" fmla="*/ 405499 h 838042"/>
                  <a:gd name="connsiteX35" fmla="*/ 281012 w 1033465"/>
                  <a:gd name="connsiteY35" fmla="*/ 424549 h 838042"/>
                  <a:gd name="connsiteX36" fmla="*/ 279107 w 1033465"/>
                  <a:gd name="connsiteY36" fmla="*/ 434074 h 838042"/>
                  <a:gd name="connsiteX37" fmla="*/ 265772 w 1033465"/>
                  <a:gd name="connsiteY37" fmla="*/ 447409 h 838042"/>
                  <a:gd name="connsiteX38" fmla="*/ 254342 w 1033465"/>
                  <a:gd name="connsiteY38" fmla="*/ 455029 h 838042"/>
                  <a:gd name="connsiteX39" fmla="*/ 242912 w 1033465"/>
                  <a:gd name="connsiteY39" fmla="*/ 458839 h 838042"/>
                  <a:gd name="connsiteX40" fmla="*/ 128612 w 1033465"/>
                  <a:gd name="connsiteY40" fmla="*/ 458839 h 838042"/>
                  <a:gd name="connsiteX41" fmla="*/ 122897 w 1033465"/>
                  <a:gd name="connsiteY41" fmla="*/ 460744 h 838042"/>
                  <a:gd name="connsiteX42" fmla="*/ 107657 w 1033465"/>
                  <a:gd name="connsiteY42" fmla="*/ 462649 h 838042"/>
                  <a:gd name="connsiteX43" fmla="*/ 90512 w 1033465"/>
                  <a:gd name="connsiteY43" fmla="*/ 468364 h 838042"/>
                  <a:gd name="connsiteX44" fmla="*/ 84797 w 1033465"/>
                  <a:gd name="connsiteY44" fmla="*/ 470269 h 838042"/>
                  <a:gd name="connsiteX45" fmla="*/ 79082 w 1033465"/>
                  <a:gd name="connsiteY45" fmla="*/ 474079 h 838042"/>
                  <a:gd name="connsiteX46" fmla="*/ 67652 w 1033465"/>
                  <a:gd name="connsiteY46" fmla="*/ 475984 h 838042"/>
                  <a:gd name="connsiteX47" fmla="*/ 29552 w 1033465"/>
                  <a:gd name="connsiteY47" fmla="*/ 477889 h 838042"/>
                  <a:gd name="connsiteX48" fmla="*/ 18122 w 1033465"/>
                  <a:gd name="connsiteY48" fmla="*/ 483604 h 838042"/>
                  <a:gd name="connsiteX49" fmla="*/ 8597 w 1033465"/>
                  <a:gd name="connsiteY49" fmla="*/ 493129 h 838042"/>
                  <a:gd name="connsiteX50" fmla="*/ 6692 w 1033465"/>
                  <a:gd name="connsiteY50" fmla="*/ 498844 h 838042"/>
                  <a:gd name="connsiteX51" fmla="*/ 2882 w 1033465"/>
                  <a:gd name="connsiteY51" fmla="*/ 504559 h 838042"/>
                  <a:gd name="connsiteX52" fmla="*/ 14312 w 1033465"/>
                  <a:gd name="connsiteY52" fmla="*/ 540754 h 838042"/>
                  <a:gd name="connsiteX53" fmla="*/ 147662 w 1033465"/>
                  <a:gd name="connsiteY53" fmla="*/ 540754 h 838042"/>
                  <a:gd name="connsiteX54" fmla="*/ 155282 w 1033465"/>
                  <a:gd name="connsiteY54" fmla="*/ 538849 h 838042"/>
                  <a:gd name="connsiteX55" fmla="*/ 305777 w 1033465"/>
                  <a:gd name="connsiteY55" fmla="*/ 533134 h 838042"/>
                  <a:gd name="connsiteX56" fmla="*/ 321017 w 1033465"/>
                  <a:gd name="connsiteY56" fmla="*/ 540754 h 838042"/>
                  <a:gd name="connsiteX57" fmla="*/ 332447 w 1033465"/>
                  <a:gd name="connsiteY57" fmla="*/ 546469 h 838042"/>
                  <a:gd name="connsiteX58" fmla="*/ 336257 w 1033465"/>
                  <a:gd name="connsiteY58" fmla="*/ 552184 h 838042"/>
                  <a:gd name="connsiteX59" fmla="*/ 341972 w 1033465"/>
                  <a:gd name="connsiteY59" fmla="*/ 554089 h 838042"/>
                  <a:gd name="connsiteX60" fmla="*/ 353402 w 1033465"/>
                  <a:gd name="connsiteY60" fmla="*/ 561709 h 838042"/>
                  <a:gd name="connsiteX61" fmla="*/ 359117 w 1033465"/>
                  <a:gd name="connsiteY61" fmla="*/ 565519 h 838042"/>
                  <a:gd name="connsiteX62" fmla="*/ 362927 w 1033465"/>
                  <a:gd name="connsiteY62" fmla="*/ 571234 h 838042"/>
                  <a:gd name="connsiteX63" fmla="*/ 368642 w 1033465"/>
                  <a:gd name="connsiteY63" fmla="*/ 582664 h 838042"/>
                  <a:gd name="connsiteX64" fmla="*/ 364832 w 1033465"/>
                  <a:gd name="connsiteY64" fmla="*/ 609334 h 838042"/>
                  <a:gd name="connsiteX65" fmla="*/ 361022 w 1033465"/>
                  <a:gd name="connsiteY65" fmla="*/ 615049 h 838042"/>
                  <a:gd name="connsiteX66" fmla="*/ 359117 w 1033465"/>
                  <a:gd name="connsiteY66" fmla="*/ 620764 h 838042"/>
                  <a:gd name="connsiteX67" fmla="*/ 355307 w 1033465"/>
                  <a:gd name="connsiteY67" fmla="*/ 626479 h 838042"/>
                  <a:gd name="connsiteX68" fmla="*/ 353402 w 1033465"/>
                  <a:gd name="connsiteY68" fmla="*/ 632194 h 838042"/>
                  <a:gd name="connsiteX69" fmla="*/ 349592 w 1033465"/>
                  <a:gd name="connsiteY69" fmla="*/ 637909 h 838042"/>
                  <a:gd name="connsiteX70" fmla="*/ 332447 w 1033465"/>
                  <a:gd name="connsiteY70" fmla="*/ 704584 h 838042"/>
                  <a:gd name="connsiteX71" fmla="*/ 330542 w 1033465"/>
                  <a:gd name="connsiteY71" fmla="*/ 756019 h 838042"/>
                  <a:gd name="connsiteX72" fmla="*/ 332447 w 1033465"/>
                  <a:gd name="connsiteY72" fmla="*/ 780784 h 838042"/>
                  <a:gd name="connsiteX73" fmla="*/ 334352 w 1033465"/>
                  <a:gd name="connsiteY73" fmla="*/ 786499 h 838042"/>
                  <a:gd name="connsiteX74" fmla="*/ 338162 w 1033465"/>
                  <a:gd name="connsiteY74" fmla="*/ 790309 h 838042"/>
                  <a:gd name="connsiteX75" fmla="*/ 366737 w 1033465"/>
                  <a:gd name="connsiteY75" fmla="*/ 836029 h 838042"/>
                  <a:gd name="connsiteX76" fmla="*/ 389597 w 1033465"/>
                  <a:gd name="connsiteY76" fmla="*/ 837934 h 838042"/>
                  <a:gd name="connsiteX77" fmla="*/ 397407 w 1033465"/>
                  <a:gd name="connsiteY77" fmla="*/ 833530 h 838042"/>
                  <a:gd name="connsiteX78" fmla="*/ 402932 w 1033465"/>
                  <a:gd name="connsiteY78" fmla="*/ 784594 h 838042"/>
                  <a:gd name="connsiteX79" fmla="*/ 406742 w 1033465"/>
                  <a:gd name="connsiteY79" fmla="*/ 727444 h 838042"/>
                  <a:gd name="connsiteX80" fmla="*/ 423887 w 1033465"/>
                  <a:gd name="connsiteY80" fmla="*/ 672199 h 838042"/>
                  <a:gd name="connsiteX81" fmla="*/ 429602 w 1033465"/>
                  <a:gd name="connsiteY81" fmla="*/ 658864 h 838042"/>
                  <a:gd name="connsiteX82" fmla="*/ 444084 w 1033465"/>
                  <a:gd name="connsiteY82" fmla="*/ 626947 h 838042"/>
                  <a:gd name="connsiteX83" fmla="*/ 464289 w 1033465"/>
                  <a:gd name="connsiteY83" fmla="*/ 600072 h 838042"/>
                  <a:gd name="connsiteX84" fmla="*/ 523510 w 1033465"/>
                  <a:gd name="connsiteY84" fmla="*/ 565123 h 838042"/>
                  <a:gd name="connsiteX85" fmla="*/ 599348 w 1033465"/>
                  <a:gd name="connsiteY85" fmla="*/ 550915 h 838042"/>
                  <a:gd name="connsiteX86" fmla="*/ 707801 w 1033465"/>
                  <a:gd name="connsiteY86" fmla="*/ 612819 h 838042"/>
                  <a:gd name="connsiteX87" fmla="*/ 780122 w 1033465"/>
                  <a:gd name="connsiteY87" fmla="*/ 656959 h 838042"/>
                  <a:gd name="connsiteX88" fmla="*/ 804887 w 1033465"/>
                  <a:gd name="connsiteY88" fmla="*/ 632194 h 838042"/>
                  <a:gd name="connsiteX89" fmla="*/ 801077 w 1033465"/>
                  <a:gd name="connsiteY89" fmla="*/ 601714 h 838042"/>
                  <a:gd name="connsiteX90" fmla="*/ 762796 w 1033465"/>
                  <a:gd name="connsiteY90" fmla="*/ 562523 h 838042"/>
                  <a:gd name="connsiteX91" fmla="*/ 650582 w 1033465"/>
                  <a:gd name="connsiteY91" fmla="*/ 479794 h 838042"/>
                  <a:gd name="connsiteX92" fmla="*/ 646772 w 1033465"/>
                  <a:gd name="connsiteY92" fmla="*/ 462649 h 838042"/>
                  <a:gd name="connsiteX93" fmla="*/ 658202 w 1033465"/>
                  <a:gd name="connsiteY93" fmla="*/ 426454 h 838042"/>
                  <a:gd name="connsiteX94" fmla="*/ 726782 w 1033465"/>
                  <a:gd name="connsiteY94" fmla="*/ 405499 h 838042"/>
                  <a:gd name="connsiteX95" fmla="*/ 813738 w 1033465"/>
                  <a:gd name="connsiteY95" fmla="*/ 406906 h 838042"/>
                  <a:gd name="connsiteX96" fmla="*/ 906231 w 1033465"/>
                  <a:gd name="connsiteY96" fmla="*/ 417646 h 838042"/>
                  <a:gd name="connsiteX97" fmla="*/ 1002290 w 1033465"/>
                  <a:gd name="connsiteY97" fmla="*/ 426835 h 838042"/>
                  <a:gd name="connsiteX98" fmla="*/ 1032449 w 1033465"/>
                  <a:gd name="connsiteY98" fmla="*/ 402711 h 838042"/>
                  <a:gd name="connsiteX99" fmla="*/ 1020514 w 1033465"/>
                  <a:gd name="connsiteY99" fmla="*/ 377797 h 838042"/>
                  <a:gd name="connsiteX100" fmla="*/ 964889 w 1033465"/>
                  <a:gd name="connsiteY100" fmla="*/ 358029 h 838042"/>
                  <a:gd name="connsiteX101" fmla="*/ 827747 w 1033465"/>
                  <a:gd name="connsiteY101" fmla="*/ 357874 h 838042"/>
                  <a:gd name="connsiteX102" fmla="*/ 755811 w 1033465"/>
                  <a:gd name="connsiteY102" fmla="*/ 361702 h 838042"/>
                  <a:gd name="connsiteX103" fmla="*/ 671537 w 1033465"/>
                  <a:gd name="connsiteY103" fmla="*/ 369304 h 838042"/>
                  <a:gd name="connsiteX104" fmla="*/ 644867 w 1033465"/>
                  <a:gd name="connsiteY104" fmla="*/ 338824 h 838042"/>
                  <a:gd name="connsiteX105" fmla="*/ 676403 w 1033465"/>
                  <a:gd name="connsiteY105" fmla="*/ 304962 h 838042"/>
                  <a:gd name="connsiteX106" fmla="*/ 707732 w 1033465"/>
                  <a:gd name="connsiteY106" fmla="*/ 283579 h 838042"/>
                  <a:gd name="connsiteX107" fmla="*/ 743927 w 1033465"/>
                  <a:gd name="connsiteY107" fmla="*/ 251194 h 838042"/>
                  <a:gd name="connsiteX108" fmla="*/ 783019 w 1033465"/>
                  <a:gd name="connsiteY108" fmla="*/ 213846 h 838042"/>
                  <a:gd name="connsiteX109" fmla="*/ 746401 w 1033465"/>
                  <a:gd name="connsiteY109" fmla="*/ 201789 h 838042"/>
                  <a:gd name="connsiteX110" fmla="*/ 694397 w 1033465"/>
                  <a:gd name="connsiteY110" fmla="*/ 226429 h 838042"/>
                  <a:gd name="connsiteX111" fmla="*/ 656678 w 1033465"/>
                  <a:gd name="connsiteY111" fmla="*/ 257626 h 838042"/>
                  <a:gd name="connsiteX112" fmla="*/ 616001 w 1033465"/>
                  <a:gd name="connsiteY112" fmla="*/ 286712 h 838042"/>
                  <a:gd name="connsiteX113" fmla="*/ 564857 w 1033465"/>
                  <a:gd name="connsiteY113" fmla="*/ 287389 h 838042"/>
                  <a:gd name="connsiteX114" fmla="*/ 530567 w 1033465"/>
                  <a:gd name="connsiteY114" fmla="*/ 274054 h 838042"/>
                  <a:gd name="connsiteX115" fmla="*/ 507707 w 1033465"/>
                  <a:gd name="connsiteY115" fmla="*/ 235954 h 838042"/>
                  <a:gd name="connsiteX116" fmla="*/ 509612 w 1033465"/>
                  <a:gd name="connsiteY116" fmla="*/ 171184 h 838042"/>
                  <a:gd name="connsiteX117" fmla="*/ 508314 w 1033465"/>
                  <a:gd name="connsiteY117" fmla="*/ 73485 h 838042"/>
                  <a:gd name="connsiteX118" fmla="*/ 454116 w 1033465"/>
                  <a:gd name="connsiteY118" fmla="*/ 11248 h 838042"/>
                  <a:gd name="connsiteX119" fmla="*/ 442470 w 1033465"/>
                  <a:gd name="connsiteY119" fmla="*/ 75864 h 838042"/>
                  <a:gd name="connsiteX120" fmla="*/ 439226 w 1033465"/>
                  <a:gd name="connsiteY120" fmla="*/ 132660 h 838042"/>
                  <a:gd name="connsiteX121" fmla="*/ 436054 w 1033465"/>
                  <a:gd name="connsiteY121"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1937 w 1033465"/>
                  <a:gd name="connsiteY14" fmla="*/ 266434 h 838042"/>
                  <a:gd name="connsiteX15" fmla="*/ 65747 w 1033465"/>
                  <a:gd name="connsiteY15" fmla="*/ 272149 h 838042"/>
                  <a:gd name="connsiteX16" fmla="*/ 82892 w 1033465"/>
                  <a:gd name="connsiteY16" fmla="*/ 281674 h 838042"/>
                  <a:gd name="connsiteX17" fmla="*/ 105752 w 1033465"/>
                  <a:gd name="connsiteY17" fmla="*/ 283579 h 838042"/>
                  <a:gd name="connsiteX18" fmla="*/ 126707 w 1033465"/>
                  <a:gd name="connsiteY18" fmla="*/ 289294 h 838042"/>
                  <a:gd name="connsiteX19" fmla="*/ 132422 w 1033465"/>
                  <a:gd name="connsiteY19" fmla="*/ 291199 h 838042"/>
                  <a:gd name="connsiteX20" fmla="*/ 138137 w 1033465"/>
                  <a:gd name="connsiteY20" fmla="*/ 296914 h 838042"/>
                  <a:gd name="connsiteX21" fmla="*/ 145757 w 1033465"/>
                  <a:gd name="connsiteY21" fmla="*/ 298819 h 838042"/>
                  <a:gd name="connsiteX22" fmla="*/ 168617 w 1033465"/>
                  <a:gd name="connsiteY22" fmla="*/ 302629 h 838042"/>
                  <a:gd name="connsiteX23" fmla="*/ 193382 w 1033465"/>
                  <a:gd name="connsiteY23" fmla="*/ 308344 h 838042"/>
                  <a:gd name="connsiteX24" fmla="*/ 210527 w 1033465"/>
                  <a:gd name="connsiteY24" fmla="*/ 314059 h 838042"/>
                  <a:gd name="connsiteX25" fmla="*/ 216242 w 1033465"/>
                  <a:gd name="connsiteY25" fmla="*/ 315964 h 838042"/>
                  <a:gd name="connsiteX26" fmla="*/ 231482 w 1033465"/>
                  <a:gd name="connsiteY26" fmla="*/ 319774 h 838042"/>
                  <a:gd name="connsiteX27" fmla="*/ 250532 w 1033465"/>
                  <a:gd name="connsiteY27" fmla="*/ 325489 h 838042"/>
                  <a:gd name="connsiteX28" fmla="*/ 256247 w 1033465"/>
                  <a:gd name="connsiteY28" fmla="*/ 329299 h 838042"/>
                  <a:gd name="connsiteX29" fmla="*/ 269582 w 1033465"/>
                  <a:gd name="connsiteY29" fmla="*/ 344539 h 838042"/>
                  <a:gd name="connsiteX30" fmla="*/ 275297 w 1033465"/>
                  <a:gd name="connsiteY30" fmla="*/ 363589 h 838042"/>
                  <a:gd name="connsiteX31" fmla="*/ 277202 w 1033465"/>
                  <a:gd name="connsiteY31" fmla="*/ 369304 h 838042"/>
                  <a:gd name="connsiteX32" fmla="*/ 279107 w 1033465"/>
                  <a:gd name="connsiteY32" fmla="*/ 375019 h 838042"/>
                  <a:gd name="connsiteX33" fmla="*/ 281012 w 1033465"/>
                  <a:gd name="connsiteY33" fmla="*/ 399784 h 838042"/>
                  <a:gd name="connsiteX34" fmla="*/ 282917 w 1033465"/>
                  <a:gd name="connsiteY34" fmla="*/ 405499 h 838042"/>
                  <a:gd name="connsiteX35" fmla="*/ 281012 w 1033465"/>
                  <a:gd name="connsiteY35" fmla="*/ 424549 h 838042"/>
                  <a:gd name="connsiteX36" fmla="*/ 279107 w 1033465"/>
                  <a:gd name="connsiteY36" fmla="*/ 434074 h 838042"/>
                  <a:gd name="connsiteX37" fmla="*/ 265772 w 1033465"/>
                  <a:gd name="connsiteY37" fmla="*/ 447409 h 838042"/>
                  <a:gd name="connsiteX38" fmla="*/ 254342 w 1033465"/>
                  <a:gd name="connsiteY38" fmla="*/ 455029 h 838042"/>
                  <a:gd name="connsiteX39" fmla="*/ 242912 w 1033465"/>
                  <a:gd name="connsiteY39" fmla="*/ 458839 h 838042"/>
                  <a:gd name="connsiteX40" fmla="*/ 128612 w 1033465"/>
                  <a:gd name="connsiteY40" fmla="*/ 458839 h 838042"/>
                  <a:gd name="connsiteX41" fmla="*/ 122897 w 1033465"/>
                  <a:gd name="connsiteY41" fmla="*/ 460744 h 838042"/>
                  <a:gd name="connsiteX42" fmla="*/ 107657 w 1033465"/>
                  <a:gd name="connsiteY42" fmla="*/ 462649 h 838042"/>
                  <a:gd name="connsiteX43" fmla="*/ 90512 w 1033465"/>
                  <a:gd name="connsiteY43" fmla="*/ 468364 h 838042"/>
                  <a:gd name="connsiteX44" fmla="*/ 84797 w 1033465"/>
                  <a:gd name="connsiteY44" fmla="*/ 470269 h 838042"/>
                  <a:gd name="connsiteX45" fmla="*/ 79082 w 1033465"/>
                  <a:gd name="connsiteY45" fmla="*/ 474079 h 838042"/>
                  <a:gd name="connsiteX46" fmla="*/ 67652 w 1033465"/>
                  <a:gd name="connsiteY46" fmla="*/ 475984 h 838042"/>
                  <a:gd name="connsiteX47" fmla="*/ 29552 w 1033465"/>
                  <a:gd name="connsiteY47" fmla="*/ 477889 h 838042"/>
                  <a:gd name="connsiteX48" fmla="*/ 18122 w 1033465"/>
                  <a:gd name="connsiteY48" fmla="*/ 483604 h 838042"/>
                  <a:gd name="connsiteX49" fmla="*/ 8597 w 1033465"/>
                  <a:gd name="connsiteY49" fmla="*/ 493129 h 838042"/>
                  <a:gd name="connsiteX50" fmla="*/ 6692 w 1033465"/>
                  <a:gd name="connsiteY50" fmla="*/ 498844 h 838042"/>
                  <a:gd name="connsiteX51" fmla="*/ 2882 w 1033465"/>
                  <a:gd name="connsiteY51" fmla="*/ 504559 h 838042"/>
                  <a:gd name="connsiteX52" fmla="*/ 14312 w 1033465"/>
                  <a:gd name="connsiteY52" fmla="*/ 540754 h 838042"/>
                  <a:gd name="connsiteX53" fmla="*/ 147662 w 1033465"/>
                  <a:gd name="connsiteY53" fmla="*/ 540754 h 838042"/>
                  <a:gd name="connsiteX54" fmla="*/ 155282 w 1033465"/>
                  <a:gd name="connsiteY54" fmla="*/ 538849 h 838042"/>
                  <a:gd name="connsiteX55" fmla="*/ 305777 w 1033465"/>
                  <a:gd name="connsiteY55" fmla="*/ 533134 h 838042"/>
                  <a:gd name="connsiteX56" fmla="*/ 321017 w 1033465"/>
                  <a:gd name="connsiteY56" fmla="*/ 540754 h 838042"/>
                  <a:gd name="connsiteX57" fmla="*/ 332447 w 1033465"/>
                  <a:gd name="connsiteY57" fmla="*/ 546469 h 838042"/>
                  <a:gd name="connsiteX58" fmla="*/ 336257 w 1033465"/>
                  <a:gd name="connsiteY58" fmla="*/ 552184 h 838042"/>
                  <a:gd name="connsiteX59" fmla="*/ 341972 w 1033465"/>
                  <a:gd name="connsiteY59" fmla="*/ 554089 h 838042"/>
                  <a:gd name="connsiteX60" fmla="*/ 353402 w 1033465"/>
                  <a:gd name="connsiteY60" fmla="*/ 561709 h 838042"/>
                  <a:gd name="connsiteX61" fmla="*/ 359117 w 1033465"/>
                  <a:gd name="connsiteY61" fmla="*/ 565519 h 838042"/>
                  <a:gd name="connsiteX62" fmla="*/ 362927 w 1033465"/>
                  <a:gd name="connsiteY62" fmla="*/ 571234 h 838042"/>
                  <a:gd name="connsiteX63" fmla="*/ 368642 w 1033465"/>
                  <a:gd name="connsiteY63" fmla="*/ 582664 h 838042"/>
                  <a:gd name="connsiteX64" fmla="*/ 364832 w 1033465"/>
                  <a:gd name="connsiteY64" fmla="*/ 609334 h 838042"/>
                  <a:gd name="connsiteX65" fmla="*/ 361022 w 1033465"/>
                  <a:gd name="connsiteY65" fmla="*/ 615049 h 838042"/>
                  <a:gd name="connsiteX66" fmla="*/ 359117 w 1033465"/>
                  <a:gd name="connsiteY66" fmla="*/ 620764 h 838042"/>
                  <a:gd name="connsiteX67" fmla="*/ 355307 w 1033465"/>
                  <a:gd name="connsiteY67" fmla="*/ 626479 h 838042"/>
                  <a:gd name="connsiteX68" fmla="*/ 353402 w 1033465"/>
                  <a:gd name="connsiteY68" fmla="*/ 632194 h 838042"/>
                  <a:gd name="connsiteX69" fmla="*/ 349592 w 1033465"/>
                  <a:gd name="connsiteY69" fmla="*/ 637909 h 838042"/>
                  <a:gd name="connsiteX70" fmla="*/ 332447 w 1033465"/>
                  <a:gd name="connsiteY70" fmla="*/ 704584 h 838042"/>
                  <a:gd name="connsiteX71" fmla="*/ 330542 w 1033465"/>
                  <a:gd name="connsiteY71" fmla="*/ 756019 h 838042"/>
                  <a:gd name="connsiteX72" fmla="*/ 332447 w 1033465"/>
                  <a:gd name="connsiteY72" fmla="*/ 780784 h 838042"/>
                  <a:gd name="connsiteX73" fmla="*/ 334352 w 1033465"/>
                  <a:gd name="connsiteY73" fmla="*/ 786499 h 838042"/>
                  <a:gd name="connsiteX74" fmla="*/ 338162 w 1033465"/>
                  <a:gd name="connsiteY74" fmla="*/ 790309 h 838042"/>
                  <a:gd name="connsiteX75" fmla="*/ 366737 w 1033465"/>
                  <a:gd name="connsiteY75" fmla="*/ 836029 h 838042"/>
                  <a:gd name="connsiteX76" fmla="*/ 389597 w 1033465"/>
                  <a:gd name="connsiteY76" fmla="*/ 837934 h 838042"/>
                  <a:gd name="connsiteX77" fmla="*/ 397407 w 1033465"/>
                  <a:gd name="connsiteY77" fmla="*/ 833530 h 838042"/>
                  <a:gd name="connsiteX78" fmla="*/ 402932 w 1033465"/>
                  <a:gd name="connsiteY78" fmla="*/ 784594 h 838042"/>
                  <a:gd name="connsiteX79" fmla="*/ 406742 w 1033465"/>
                  <a:gd name="connsiteY79" fmla="*/ 727444 h 838042"/>
                  <a:gd name="connsiteX80" fmla="*/ 423887 w 1033465"/>
                  <a:gd name="connsiteY80" fmla="*/ 672199 h 838042"/>
                  <a:gd name="connsiteX81" fmla="*/ 429602 w 1033465"/>
                  <a:gd name="connsiteY81" fmla="*/ 658864 h 838042"/>
                  <a:gd name="connsiteX82" fmla="*/ 444084 w 1033465"/>
                  <a:gd name="connsiteY82" fmla="*/ 626947 h 838042"/>
                  <a:gd name="connsiteX83" fmla="*/ 464289 w 1033465"/>
                  <a:gd name="connsiteY83" fmla="*/ 600072 h 838042"/>
                  <a:gd name="connsiteX84" fmla="*/ 523510 w 1033465"/>
                  <a:gd name="connsiteY84" fmla="*/ 565123 h 838042"/>
                  <a:gd name="connsiteX85" fmla="*/ 599348 w 1033465"/>
                  <a:gd name="connsiteY85" fmla="*/ 550915 h 838042"/>
                  <a:gd name="connsiteX86" fmla="*/ 707801 w 1033465"/>
                  <a:gd name="connsiteY86" fmla="*/ 612819 h 838042"/>
                  <a:gd name="connsiteX87" fmla="*/ 780122 w 1033465"/>
                  <a:gd name="connsiteY87" fmla="*/ 656959 h 838042"/>
                  <a:gd name="connsiteX88" fmla="*/ 804887 w 1033465"/>
                  <a:gd name="connsiteY88" fmla="*/ 632194 h 838042"/>
                  <a:gd name="connsiteX89" fmla="*/ 801077 w 1033465"/>
                  <a:gd name="connsiteY89" fmla="*/ 601714 h 838042"/>
                  <a:gd name="connsiteX90" fmla="*/ 762796 w 1033465"/>
                  <a:gd name="connsiteY90" fmla="*/ 562523 h 838042"/>
                  <a:gd name="connsiteX91" fmla="*/ 650582 w 1033465"/>
                  <a:gd name="connsiteY91" fmla="*/ 479794 h 838042"/>
                  <a:gd name="connsiteX92" fmla="*/ 646772 w 1033465"/>
                  <a:gd name="connsiteY92" fmla="*/ 462649 h 838042"/>
                  <a:gd name="connsiteX93" fmla="*/ 658202 w 1033465"/>
                  <a:gd name="connsiteY93" fmla="*/ 426454 h 838042"/>
                  <a:gd name="connsiteX94" fmla="*/ 726782 w 1033465"/>
                  <a:gd name="connsiteY94" fmla="*/ 405499 h 838042"/>
                  <a:gd name="connsiteX95" fmla="*/ 813738 w 1033465"/>
                  <a:gd name="connsiteY95" fmla="*/ 406906 h 838042"/>
                  <a:gd name="connsiteX96" fmla="*/ 906231 w 1033465"/>
                  <a:gd name="connsiteY96" fmla="*/ 417646 h 838042"/>
                  <a:gd name="connsiteX97" fmla="*/ 1002290 w 1033465"/>
                  <a:gd name="connsiteY97" fmla="*/ 426835 h 838042"/>
                  <a:gd name="connsiteX98" fmla="*/ 1032449 w 1033465"/>
                  <a:gd name="connsiteY98" fmla="*/ 402711 h 838042"/>
                  <a:gd name="connsiteX99" fmla="*/ 1020514 w 1033465"/>
                  <a:gd name="connsiteY99" fmla="*/ 377797 h 838042"/>
                  <a:gd name="connsiteX100" fmla="*/ 964889 w 1033465"/>
                  <a:gd name="connsiteY100" fmla="*/ 358029 h 838042"/>
                  <a:gd name="connsiteX101" fmla="*/ 827747 w 1033465"/>
                  <a:gd name="connsiteY101" fmla="*/ 357874 h 838042"/>
                  <a:gd name="connsiteX102" fmla="*/ 755811 w 1033465"/>
                  <a:gd name="connsiteY102" fmla="*/ 361702 h 838042"/>
                  <a:gd name="connsiteX103" fmla="*/ 671537 w 1033465"/>
                  <a:gd name="connsiteY103" fmla="*/ 369304 h 838042"/>
                  <a:gd name="connsiteX104" fmla="*/ 644867 w 1033465"/>
                  <a:gd name="connsiteY104" fmla="*/ 338824 h 838042"/>
                  <a:gd name="connsiteX105" fmla="*/ 676403 w 1033465"/>
                  <a:gd name="connsiteY105" fmla="*/ 304962 h 838042"/>
                  <a:gd name="connsiteX106" fmla="*/ 707732 w 1033465"/>
                  <a:gd name="connsiteY106" fmla="*/ 283579 h 838042"/>
                  <a:gd name="connsiteX107" fmla="*/ 743927 w 1033465"/>
                  <a:gd name="connsiteY107" fmla="*/ 251194 h 838042"/>
                  <a:gd name="connsiteX108" fmla="*/ 783019 w 1033465"/>
                  <a:gd name="connsiteY108" fmla="*/ 213846 h 838042"/>
                  <a:gd name="connsiteX109" fmla="*/ 746401 w 1033465"/>
                  <a:gd name="connsiteY109" fmla="*/ 201789 h 838042"/>
                  <a:gd name="connsiteX110" fmla="*/ 694397 w 1033465"/>
                  <a:gd name="connsiteY110" fmla="*/ 226429 h 838042"/>
                  <a:gd name="connsiteX111" fmla="*/ 656678 w 1033465"/>
                  <a:gd name="connsiteY111" fmla="*/ 257626 h 838042"/>
                  <a:gd name="connsiteX112" fmla="*/ 616001 w 1033465"/>
                  <a:gd name="connsiteY112" fmla="*/ 286712 h 838042"/>
                  <a:gd name="connsiteX113" fmla="*/ 564857 w 1033465"/>
                  <a:gd name="connsiteY113" fmla="*/ 287389 h 838042"/>
                  <a:gd name="connsiteX114" fmla="*/ 530567 w 1033465"/>
                  <a:gd name="connsiteY114" fmla="*/ 274054 h 838042"/>
                  <a:gd name="connsiteX115" fmla="*/ 507707 w 1033465"/>
                  <a:gd name="connsiteY115" fmla="*/ 235954 h 838042"/>
                  <a:gd name="connsiteX116" fmla="*/ 509612 w 1033465"/>
                  <a:gd name="connsiteY116" fmla="*/ 171184 h 838042"/>
                  <a:gd name="connsiteX117" fmla="*/ 508314 w 1033465"/>
                  <a:gd name="connsiteY117" fmla="*/ 73485 h 838042"/>
                  <a:gd name="connsiteX118" fmla="*/ 454116 w 1033465"/>
                  <a:gd name="connsiteY118" fmla="*/ 11248 h 838042"/>
                  <a:gd name="connsiteX119" fmla="*/ 442470 w 1033465"/>
                  <a:gd name="connsiteY119" fmla="*/ 75864 h 838042"/>
                  <a:gd name="connsiteX120" fmla="*/ 439226 w 1033465"/>
                  <a:gd name="connsiteY120" fmla="*/ 132660 h 838042"/>
                  <a:gd name="connsiteX121" fmla="*/ 436054 w 1033465"/>
                  <a:gd name="connsiteY121"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7 w 1033465"/>
                  <a:gd name="connsiteY14" fmla="*/ 272149 h 838042"/>
                  <a:gd name="connsiteX15" fmla="*/ 82892 w 1033465"/>
                  <a:gd name="connsiteY15" fmla="*/ 281674 h 838042"/>
                  <a:gd name="connsiteX16" fmla="*/ 105752 w 1033465"/>
                  <a:gd name="connsiteY16" fmla="*/ 283579 h 838042"/>
                  <a:gd name="connsiteX17" fmla="*/ 126707 w 1033465"/>
                  <a:gd name="connsiteY17" fmla="*/ 289294 h 838042"/>
                  <a:gd name="connsiteX18" fmla="*/ 132422 w 1033465"/>
                  <a:gd name="connsiteY18" fmla="*/ 291199 h 838042"/>
                  <a:gd name="connsiteX19" fmla="*/ 138137 w 1033465"/>
                  <a:gd name="connsiteY19" fmla="*/ 296914 h 838042"/>
                  <a:gd name="connsiteX20" fmla="*/ 145757 w 1033465"/>
                  <a:gd name="connsiteY20" fmla="*/ 298819 h 838042"/>
                  <a:gd name="connsiteX21" fmla="*/ 168617 w 1033465"/>
                  <a:gd name="connsiteY21" fmla="*/ 302629 h 838042"/>
                  <a:gd name="connsiteX22" fmla="*/ 193382 w 1033465"/>
                  <a:gd name="connsiteY22" fmla="*/ 308344 h 838042"/>
                  <a:gd name="connsiteX23" fmla="*/ 210527 w 1033465"/>
                  <a:gd name="connsiteY23" fmla="*/ 314059 h 838042"/>
                  <a:gd name="connsiteX24" fmla="*/ 216242 w 1033465"/>
                  <a:gd name="connsiteY24" fmla="*/ 315964 h 838042"/>
                  <a:gd name="connsiteX25" fmla="*/ 231482 w 1033465"/>
                  <a:gd name="connsiteY25" fmla="*/ 319774 h 838042"/>
                  <a:gd name="connsiteX26" fmla="*/ 250532 w 1033465"/>
                  <a:gd name="connsiteY26" fmla="*/ 325489 h 838042"/>
                  <a:gd name="connsiteX27" fmla="*/ 256247 w 1033465"/>
                  <a:gd name="connsiteY27" fmla="*/ 329299 h 838042"/>
                  <a:gd name="connsiteX28" fmla="*/ 269582 w 1033465"/>
                  <a:gd name="connsiteY28" fmla="*/ 344539 h 838042"/>
                  <a:gd name="connsiteX29" fmla="*/ 275297 w 1033465"/>
                  <a:gd name="connsiteY29" fmla="*/ 363589 h 838042"/>
                  <a:gd name="connsiteX30" fmla="*/ 277202 w 1033465"/>
                  <a:gd name="connsiteY30" fmla="*/ 369304 h 838042"/>
                  <a:gd name="connsiteX31" fmla="*/ 279107 w 1033465"/>
                  <a:gd name="connsiteY31" fmla="*/ 375019 h 838042"/>
                  <a:gd name="connsiteX32" fmla="*/ 281012 w 1033465"/>
                  <a:gd name="connsiteY32" fmla="*/ 399784 h 838042"/>
                  <a:gd name="connsiteX33" fmla="*/ 282917 w 1033465"/>
                  <a:gd name="connsiteY33" fmla="*/ 405499 h 838042"/>
                  <a:gd name="connsiteX34" fmla="*/ 281012 w 1033465"/>
                  <a:gd name="connsiteY34" fmla="*/ 424549 h 838042"/>
                  <a:gd name="connsiteX35" fmla="*/ 279107 w 1033465"/>
                  <a:gd name="connsiteY35" fmla="*/ 434074 h 838042"/>
                  <a:gd name="connsiteX36" fmla="*/ 265772 w 1033465"/>
                  <a:gd name="connsiteY36" fmla="*/ 447409 h 838042"/>
                  <a:gd name="connsiteX37" fmla="*/ 254342 w 1033465"/>
                  <a:gd name="connsiteY37" fmla="*/ 455029 h 838042"/>
                  <a:gd name="connsiteX38" fmla="*/ 242912 w 1033465"/>
                  <a:gd name="connsiteY38" fmla="*/ 458839 h 838042"/>
                  <a:gd name="connsiteX39" fmla="*/ 128612 w 1033465"/>
                  <a:gd name="connsiteY39" fmla="*/ 458839 h 838042"/>
                  <a:gd name="connsiteX40" fmla="*/ 122897 w 1033465"/>
                  <a:gd name="connsiteY40" fmla="*/ 460744 h 838042"/>
                  <a:gd name="connsiteX41" fmla="*/ 107657 w 1033465"/>
                  <a:gd name="connsiteY41" fmla="*/ 462649 h 838042"/>
                  <a:gd name="connsiteX42" fmla="*/ 90512 w 1033465"/>
                  <a:gd name="connsiteY42" fmla="*/ 468364 h 838042"/>
                  <a:gd name="connsiteX43" fmla="*/ 84797 w 1033465"/>
                  <a:gd name="connsiteY43" fmla="*/ 470269 h 838042"/>
                  <a:gd name="connsiteX44" fmla="*/ 79082 w 1033465"/>
                  <a:gd name="connsiteY44" fmla="*/ 474079 h 838042"/>
                  <a:gd name="connsiteX45" fmla="*/ 67652 w 1033465"/>
                  <a:gd name="connsiteY45" fmla="*/ 475984 h 838042"/>
                  <a:gd name="connsiteX46" fmla="*/ 29552 w 1033465"/>
                  <a:gd name="connsiteY46" fmla="*/ 477889 h 838042"/>
                  <a:gd name="connsiteX47" fmla="*/ 18122 w 1033465"/>
                  <a:gd name="connsiteY47" fmla="*/ 483604 h 838042"/>
                  <a:gd name="connsiteX48" fmla="*/ 8597 w 1033465"/>
                  <a:gd name="connsiteY48" fmla="*/ 493129 h 838042"/>
                  <a:gd name="connsiteX49" fmla="*/ 6692 w 1033465"/>
                  <a:gd name="connsiteY49" fmla="*/ 498844 h 838042"/>
                  <a:gd name="connsiteX50" fmla="*/ 2882 w 1033465"/>
                  <a:gd name="connsiteY50" fmla="*/ 504559 h 838042"/>
                  <a:gd name="connsiteX51" fmla="*/ 14312 w 1033465"/>
                  <a:gd name="connsiteY51" fmla="*/ 540754 h 838042"/>
                  <a:gd name="connsiteX52" fmla="*/ 147662 w 1033465"/>
                  <a:gd name="connsiteY52" fmla="*/ 540754 h 838042"/>
                  <a:gd name="connsiteX53" fmla="*/ 155282 w 1033465"/>
                  <a:gd name="connsiteY53" fmla="*/ 538849 h 838042"/>
                  <a:gd name="connsiteX54" fmla="*/ 305777 w 1033465"/>
                  <a:gd name="connsiteY54" fmla="*/ 533134 h 838042"/>
                  <a:gd name="connsiteX55" fmla="*/ 321017 w 1033465"/>
                  <a:gd name="connsiteY55" fmla="*/ 540754 h 838042"/>
                  <a:gd name="connsiteX56" fmla="*/ 332447 w 1033465"/>
                  <a:gd name="connsiteY56" fmla="*/ 546469 h 838042"/>
                  <a:gd name="connsiteX57" fmla="*/ 336257 w 1033465"/>
                  <a:gd name="connsiteY57" fmla="*/ 552184 h 838042"/>
                  <a:gd name="connsiteX58" fmla="*/ 341972 w 1033465"/>
                  <a:gd name="connsiteY58" fmla="*/ 554089 h 838042"/>
                  <a:gd name="connsiteX59" fmla="*/ 353402 w 1033465"/>
                  <a:gd name="connsiteY59" fmla="*/ 561709 h 838042"/>
                  <a:gd name="connsiteX60" fmla="*/ 359117 w 1033465"/>
                  <a:gd name="connsiteY60" fmla="*/ 565519 h 838042"/>
                  <a:gd name="connsiteX61" fmla="*/ 362927 w 1033465"/>
                  <a:gd name="connsiteY61" fmla="*/ 571234 h 838042"/>
                  <a:gd name="connsiteX62" fmla="*/ 368642 w 1033465"/>
                  <a:gd name="connsiteY62" fmla="*/ 582664 h 838042"/>
                  <a:gd name="connsiteX63" fmla="*/ 364832 w 1033465"/>
                  <a:gd name="connsiteY63" fmla="*/ 609334 h 838042"/>
                  <a:gd name="connsiteX64" fmla="*/ 361022 w 1033465"/>
                  <a:gd name="connsiteY64" fmla="*/ 615049 h 838042"/>
                  <a:gd name="connsiteX65" fmla="*/ 359117 w 1033465"/>
                  <a:gd name="connsiteY65" fmla="*/ 620764 h 838042"/>
                  <a:gd name="connsiteX66" fmla="*/ 355307 w 1033465"/>
                  <a:gd name="connsiteY66" fmla="*/ 626479 h 838042"/>
                  <a:gd name="connsiteX67" fmla="*/ 353402 w 1033465"/>
                  <a:gd name="connsiteY67" fmla="*/ 632194 h 838042"/>
                  <a:gd name="connsiteX68" fmla="*/ 349592 w 1033465"/>
                  <a:gd name="connsiteY68" fmla="*/ 637909 h 838042"/>
                  <a:gd name="connsiteX69" fmla="*/ 332447 w 1033465"/>
                  <a:gd name="connsiteY69" fmla="*/ 704584 h 838042"/>
                  <a:gd name="connsiteX70" fmla="*/ 330542 w 1033465"/>
                  <a:gd name="connsiteY70" fmla="*/ 756019 h 838042"/>
                  <a:gd name="connsiteX71" fmla="*/ 332447 w 1033465"/>
                  <a:gd name="connsiteY71" fmla="*/ 780784 h 838042"/>
                  <a:gd name="connsiteX72" fmla="*/ 334352 w 1033465"/>
                  <a:gd name="connsiteY72" fmla="*/ 786499 h 838042"/>
                  <a:gd name="connsiteX73" fmla="*/ 338162 w 1033465"/>
                  <a:gd name="connsiteY73" fmla="*/ 790309 h 838042"/>
                  <a:gd name="connsiteX74" fmla="*/ 366737 w 1033465"/>
                  <a:gd name="connsiteY74" fmla="*/ 836029 h 838042"/>
                  <a:gd name="connsiteX75" fmla="*/ 389597 w 1033465"/>
                  <a:gd name="connsiteY75" fmla="*/ 837934 h 838042"/>
                  <a:gd name="connsiteX76" fmla="*/ 397407 w 1033465"/>
                  <a:gd name="connsiteY76" fmla="*/ 833530 h 838042"/>
                  <a:gd name="connsiteX77" fmla="*/ 402932 w 1033465"/>
                  <a:gd name="connsiteY77" fmla="*/ 784594 h 838042"/>
                  <a:gd name="connsiteX78" fmla="*/ 406742 w 1033465"/>
                  <a:gd name="connsiteY78" fmla="*/ 727444 h 838042"/>
                  <a:gd name="connsiteX79" fmla="*/ 423887 w 1033465"/>
                  <a:gd name="connsiteY79" fmla="*/ 672199 h 838042"/>
                  <a:gd name="connsiteX80" fmla="*/ 429602 w 1033465"/>
                  <a:gd name="connsiteY80" fmla="*/ 658864 h 838042"/>
                  <a:gd name="connsiteX81" fmla="*/ 444084 w 1033465"/>
                  <a:gd name="connsiteY81" fmla="*/ 626947 h 838042"/>
                  <a:gd name="connsiteX82" fmla="*/ 464289 w 1033465"/>
                  <a:gd name="connsiteY82" fmla="*/ 600072 h 838042"/>
                  <a:gd name="connsiteX83" fmla="*/ 523510 w 1033465"/>
                  <a:gd name="connsiteY83" fmla="*/ 565123 h 838042"/>
                  <a:gd name="connsiteX84" fmla="*/ 599348 w 1033465"/>
                  <a:gd name="connsiteY84" fmla="*/ 550915 h 838042"/>
                  <a:gd name="connsiteX85" fmla="*/ 707801 w 1033465"/>
                  <a:gd name="connsiteY85" fmla="*/ 612819 h 838042"/>
                  <a:gd name="connsiteX86" fmla="*/ 780122 w 1033465"/>
                  <a:gd name="connsiteY86" fmla="*/ 656959 h 838042"/>
                  <a:gd name="connsiteX87" fmla="*/ 804887 w 1033465"/>
                  <a:gd name="connsiteY87" fmla="*/ 632194 h 838042"/>
                  <a:gd name="connsiteX88" fmla="*/ 801077 w 1033465"/>
                  <a:gd name="connsiteY88" fmla="*/ 601714 h 838042"/>
                  <a:gd name="connsiteX89" fmla="*/ 762796 w 1033465"/>
                  <a:gd name="connsiteY89" fmla="*/ 562523 h 838042"/>
                  <a:gd name="connsiteX90" fmla="*/ 650582 w 1033465"/>
                  <a:gd name="connsiteY90" fmla="*/ 479794 h 838042"/>
                  <a:gd name="connsiteX91" fmla="*/ 646772 w 1033465"/>
                  <a:gd name="connsiteY91" fmla="*/ 462649 h 838042"/>
                  <a:gd name="connsiteX92" fmla="*/ 658202 w 1033465"/>
                  <a:gd name="connsiteY92" fmla="*/ 426454 h 838042"/>
                  <a:gd name="connsiteX93" fmla="*/ 726782 w 1033465"/>
                  <a:gd name="connsiteY93" fmla="*/ 405499 h 838042"/>
                  <a:gd name="connsiteX94" fmla="*/ 813738 w 1033465"/>
                  <a:gd name="connsiteY94" fmla="*/ 406906 h 838042"/>
                  <a:gd name="connsiteX95" fmla="*/ 906231 w 1033465"/>
                  <a:gd name="connsiteY95" fmla="*/ 417646 h 838042"/>
                  <a:gd name="connsiteX96" fmla="*/ 1002290 w 1033465"/>
                  <a:gd name="connsiteY96" fmla="*/ 426835 h 838042"/>
                  <a:gd name="connsiteX97" fmla="*/ 1032449 w 1033465"/>
                  <a:gd name="connsiteY97" fmla="*/ 402711 h 838042"/>
                  <a:gd name="connsiteX98" fmla="*/ 1020514 w 1033465"/>
                  <a:gd name="connsiteY98" fmla="*/ 377797 h 838042"/>
                  <a:gd name="connsiteX99" fmla="*/ 964889 w 1033465"/>
                  <a:gd name="connsiteY99" fmla="*/ 358029 h 838042"/>
                  <a:gd name="connsiteX100" fmla="*/ 827747 w 1033465"/>
                  <a:gd name="connsiteY100" fmla="*/ 357874 h 838042"/>
                  <a:gd name="connsiteX101" fmla="*/ 755811 w 1033465"/>
                  <a:gd name="connsiteY101" fmla="*/ 361702 h 838042"/>
                  <a:gd name="connsiteX102" fmla="*/ 671537 w 1033465"/>
                  <a:gd name="connsiteY102" fmla="*/ 369304 h 838042"/>
                  <a:gd name="connsiteX103" fmla="*/ 644867 w 1033465"/>
                  <a:gd name="connsiteY103" fmla="*/ 338824 h 838042"/>
                  <a:gd name="connsiteX104" fmla="*/ 676403 w 1033465"/>
                  <a:gd name="connsiteY104" fmla="*/ 304962 h 838042"/>
                  <a:gd name="connsiteX105" fmla="*/ 707732 w 1033465"/>
                  <a:gd name="connsiteY105" fmla="*/ 283579 h 838042"/>
                  <a:gd name="connsiteX106" fmla="*/ 743927 w 1033465"/>
                  <a:gd name="connsiteY106" fmla="*/ 251194 h 838042"/>
                  <a:gd name="connsiteX107" fmla="*/ 783019 w 1033465"/>
                  <a:gd name="connsiteY107" fmla="*/ 213846 h 838042"/>
                  <a:gd name="connsiteX108" fmla="*/ 746401 w 1033465"/>
                  <a:gd name="connsiteY108" fmla="*/ 201789 h 838042"/>
                  <a:gd name="connsiteX109" fmla="*/ 694397 w 1033465"/>
                  <a:gd name="connsiteY109" fmla="*/ 226429 h 838042"/>
                  <a:gd name="connsiteX110" fmla="*/ 656678 w 1033465"/>
                  <a:gd name="connsiteY110" fmla="*/ 257626 h 838042"/>
                  <a:gd name="connsiteX111" fmla="*/ 616001 w 1033465"/>
                  <a:gd name="connsiteY111" fmla="*/ 286712 h 838042"/>
                  <a:gd name="connsiteX112" fmla="*/ 564857 w 1033465"/>
                  <a:gd name="connsiteY112" fmla="*/ 287389 h 838042"/>
                  <a:gd name="connsiteX113" fmla="*/ 530567 w 1033465"/>
                  <a:gd name="connsiteY113" fmla="*/ 274054 h 838042"/>
                  <a:gd name="connsiteX114" fmla="*/ 507707 w 1033465"/>
                  <a:gd name="connsiteY114" fmla="*/ 235954 h 838042"/>
                  <a:gd name="connsiteX115" fmla="*/ 509612 w 1033465"/>
                  <a:gd name="connsiteY115" fmla="*/ 171184 h 838042"/>
                  <a:gd name="connsiteX116" fmla="*/ 508314 w 1033465"/>
                  <a:gd name="connsiteY116" fmla="*/ 73485 h 838042"/>
                  <a:gd name="connsiteX117" fmla="*/ 454116 w 1033465"/>
                  <a:gd name="connsiteY117" fmla="*/ 11248 h 838042"/>
                  <a:gd name="connsiteX118" fmla="*/ 442470 w 1033465"/>
                  <a:gd name="connsiteY118" fmla="*/ 75864 h 838042"/>
                  <a:gd name="connsiteX119" fmla="*/ 439226 w 1033465"/>
                  <a:gd name="connsiteY119" fmla="*/ 132660 h 838042"/>
                  <a:gd name="connsiteX120" fmla="*/ 436054 w 1033465"/>
                  <a:gd name="connsiteY120"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7 w 1033465"/>
                  <a:gd name="connsiteY14" fmla="*/ 272149 h 838042"/>
                  <a:gd name="connsiteX15" fmla="*/ 82892 w 1033465"/>
                  <a:gd name="connsiteY15" fmla="*/ 281674 h 838042"/>
                  <a:gd name="connsiteX16" fmla="*/ 126707 w 1033465"/>
                  <a:gd name="connsiteY16" fmla="*/ 289294 h 838042"/>
                  <a:gd name="connsiteX17" fmla="*/ 132422 w 1033465"/>
                  <a:gd name="connsiteY17" fmla="*/ 291199 h 838042"/>
                  <a:gd name="connsiteX18" fmla="*/ 138137 w 1033465"/>
                  <a:gd name="connsiteY18" fmla="*/ 296914 h 838042"/>
                  <a:gd name="connsiteX19" fmla="*/ 145757 w 1033465"/>
                  <a:gd name="connsiteY19" fmla="*/ 298819 h 838042"/>
                  <a:gd name="connsiteX20" fmla="*/ 168617 w 1033465"/>
                  <a:gd name="connsiteY20" fmla="*/ 302629 h 838042"/>
                  <a:gd name="connsiteX21" fmla="*/ 193382 w 1033465"/>
                  <a:gd name="connsiteY21" fmla="*/ 308344 h 838042"/>
                  <a:gd name="connsiteX22" fmla="*/ 210527 w 1033465"/>
                  <a:gd name="connsiteY22" fmla="*/ 314059 h 838042"/>
                  <a:gd name="connsiteX23" fmla="*/ 216242 w 1033465"/>
                  <a:gd name="connsiteY23" fmla="*/ 315964 h 838042"/>
                  <a:gd name="connsiteX24" fmla="*/ 231482 w 1033465"/>
                  <a:gd name="connsiteY24" fmla="*/ 319774 h 838042"/>
                  <a:gd name="connsiteX25" fmla="*/ 250532 w 1033465"/>
                  <a:gd name="connsiteY25" fmla="*/ 325489 h 838042"/>
                  <a:gd name="connsiteX26" fmla="*/ 256247 w 1033465"/>
                  <a:gd name="connsiteY26" fmla="*/ 329299 h 838042"/>
                  <a:gd name="connsiteX27" fmla="*/ 269582 w 1033465"/>
                  <a:gd name="connsiteY27" fmla="*/ 344539 h 838042"/>
                  <a:gd name="connsiteX28" fmla="*/ 275297 w 1033465"/>
                  <a:gd name="connsiteY28" fmla="*/ 363589 h 838042"/>
                  <a:gd name="connsiteX29" fmla="*/ 277202 w 1033465"/>
                  <a:gd name="connsiteY29" fmla="*/ 369304 h 838042"/>
                  <a:gd name="connsiteX30" fmla="*/ 279107 w 1033465"/>
                  <a:gd name="connsiteY30" fmla="*/ 375019 h 838042"/>
                  <a:gd name="connsiteX31" fmla="*/ 281012 w 1033465"/>
                  <a:gd name="connsiteY31" fmla="*/ 399784 h 838042"/>
                  <a:gd name="connsiteX32" fmla="*/ 282917 w 1033465"/>
                  <a:gd name="connsiteY32" fmla="*/ 405499 h 838042"/>
                  <a:gd name="connsiteX33" fmla="*/ 281012 w 1033465"/>
                  <a:gd name="connsiteY33" fmla="*/ 424549 h 838042"/>
                  <a:gd name="connsiteX34" fmla="*/ 279107 w 1033465"/>
                  <a:gd name="connsiteY34" fmla="*/ 434074 h 838042"/>
                  <a:gd name="connsiteX35" fmla="*/ 265772 w 1033465"/>
                  <a:gd name="connsiteY35" fmla="*/ 447409 h 838042"/>
                  <a:gd name="connsiteX36" fmla="*/ 254342 w 1033465"/>
                  <a:gd name="connsiteY36" fmla="*/ 455029 h 838042"/>
                  <a:gd name="connsiteX37" fmla="*/ 242912 w 1033465"/>
                  <a:gd name="connsiteY37" fmla="*/ 458839 h 838042"/>
                  <a:gd name="connsiteX38" fmla="*/ 128612 w 1033465"/>
                  <a:gd name="connsiteY38" fmla="*/ 458839 h 838042"/>
                  <a:gd name="connsiteX39" fmla="*/ 122897 w 1033465"/>
                  <a:gd name="connsiteY39" fmla="*/ 460744 h 838042"/>
                  <a:gd name="connsiteX40" fmla="*/ 107657 w 1033465"/>
                  <a:gd name="connsiteY40" fmla="*/ 462649 h 838042"/>
                  <a:gd name="connsiteX41" fmla="*/ 90512 w 1033465"/>
                  <a:gd name="connsiteY41" fmla="*/ 468364 h 838042"/>
                  <a:gd name="connsiteX42" fmla="*/ 84797 w 1033465"/>
                  <a:gd name="connsiteY42" fmla="*/ 470269 h 838042"/>
                  <a:gd name="connsiteX43" fmla="*/ 79082 w 1033465"/>
                  <a:gd name="connsiteY43" fmla="*/ 474079 h 838042"/>
                  <a:gd name="connsiteX44" fmla="*/ 67652 w 1033465"/>
                  <a:gd name="connsiteY44" fmla="*/ 475984 h 838042"/>
                  <a:gd name="connsiteX45" fmla="*/ 29552 w 1033465"/>
                  <a:gd name="connsiteY45" fmla="*/ 477889 h 838042"/>
                  <a:gd name="connsiteX46" fmla="*/ 18122 w 1033465"/>
                  <a:gd name="connsiteY46" fmla="*/ 483604 h 838042"/>
                  <a:gd name="connsiteX47" fmla="*/ 8597 w 1033465"/>
                  <a:gd name="connsiteY47" fmla="*/ 493129 h 838042"/>
                  <a:gd name="connsiteX48" fmla="*/ 6692 w 1033465"/>
                  <a:gd name="connsiteY48" fmla="*/ 498844 h 838042"/>
                  <a:gd name="connsiteX49" fmla="*/ 2882 w 1033465"/>
                  <a:gd name="connsiteY49" fmla="*/ 504559 h 838042"/>
                  <a:gd name="connsiteX50" fmla="*/ 14312 w 1033465"/>
                  <a:gd name="connsiteY50" fmla="*/ 540754 h 838042"/>
                  <a:gd name="connsiteX51" fmla="*/ 147662 w 1033465"/>
                  <a:gd name="connsiteY51" fmla="*/ 540754 h 838042"/>
                  <a:gd name="connsiteX52" fmla="*/ 155282 w 1033465"/>
                  <a:gd name="connsiteY52" fmla="*/ 538849 h 838042"/>
                  <a:gd name="connsiteX53" fmla="*/ 305777 w 1033465"/>
                  <a:gd name="connsiteY53" fmla="*/ 533134 h 838042"/>
                  <a:gd name="connsiteX54" fmla="*/ 321017 w 1033465"/>
                  <a:gd name="connsiteY54" fmla="*/ 540754 h 838042"/>
                  <a:gd name="connsiteX55" fmla="*/ 332447 w 1033465"/>
                  <a:gd name="connsiteY55" fmla="*/ 546469 h 838042"/>
                  <a:gd name="connsiteX56" fmla="*/ 336257 w 1033465"/>
                  <a:gd name="connsiteY56" fmla="*/ 552184 h 838042"/>
                  <a:gd name="connsiteX57" fmla="*/ 341972 w 1033465"/>
                  <a:gd name="connsiteY57" fmla="*/ 554089 h 838042"/>
                  <a:gd name="connsiteX58" fmla="*/ 353402 w 1033465"/>
                  <a:gd name="connsiteY58" fmla="*/ 561709 h 838042"/>
                  <a:gd name="connsiteX59" fmla="*/ 359117 w 1033465"/>
                  <a:gd name="connsiteY59" fmla="*/ 565519 h 838042"/>
                  <a:gd name="connsiteX60" fmla="*/ 362927 w 1033465"/>
                  <a:gd name="connsiteY60" fmla="*/ 571234 h 838042"/>
                  <a:gd name="connsiteX61" fmla="*/ 368642 w 1033465"/>
                  <a:gd name="connsiteY61" fmla="*/ 582664 h 838042"/>
                  <a:gd name="connsiteX62" fmla="*/ 364832 w 1033465"/>
                  <a:gd name="connsiteY62" fmla="*/ 609334 h 838042"/>
                  <a:gd name="connsiteX63" fmla="*/ 361022 w 1033465"/>
                  <a:gd name="connsiteY63" fmla="*/ 615049 h 838042"/>
                  <a:gd name="connsiteX64" fmla="*/ 359117 w 1033465"/>
                  <a:gd name="connsiteY64" fmla="*/ 620764 h 838042"/>
                  <a:gd name="connsiteX65" fmla="*/ 355307 w 1033465"/>
                  <a:gd name="connsiteY65" fmla="*/ 626479 h 838042"/>
                  <a:gd name="connsiteX66" fmla="*/ 353402 w 1033465"/>
                  <a:gd name="connsiteY66" fmla="*/ 632194 h 838042"/>
                  <a:gd name="connsiteX67" fmla="*/ 349592 w 1033465"/>
                  <a:gd name="connsiteY67" fmla="*/ 637909 h 838042"/>
                  <a:gd name="connsiteX68" fmla="*/ 332447 w 1033465"/>
                  <a:gd name="connsiteY68" fmla="*/ 704584 h 838042"/>
                  <a:gd name="connsiteX69" fmla="*/ 330542 w 1033465"/>
                  <a:gd name="connsiteY69" fmla="*/ 756019 h 838042"/>
                  <a:gd name="connsiteX70" fmla="*/ 332447 w 1033465"/>
                  <a:gd name="connsiteY70" fmla="*/ 780784 h 838042"/>
                  <a:gd name="connsiteX71" fmla="*/ 334352 w 1033465"/>
                  <a:gd name="connsiteY71" fmla="*/ 786499 h 838042"/>
                  <a:gd name="connsiteX72" fmla="*/ 338162 w 1033465"/>
                  <a:gd name="connsiteY72" fmla="*/ 790309 h 838042"/>
                  <a:gd name="connsiteX73" fmla="*/ 366737 w 1033465"/>
                  <a:gd name="connsiteY73" fmla="*/ 836029 h 838042"/>
                  <a:gd name="connsiteX74" fmla="*/ 389597 w 1033465"/>
                  <a:gd name="connsiteY74" fmla="*/ 837934 h 838042"/>
                  <a:gd name="connsiteX75" fmla="*/ 397407 w 1033465"/>
                  <a:gd name="connsiteY75" fmla="*/ 833530 h 838042"/>
                  <a:gd name="connsiteX76" fmla="*/ 402932 w 1033465"/>
                  <a:gd name="connsiteY76" fmla="*/ 784594 h 838042"/>
                  <a:gd name="connsiteX77" fmla="*/ 406742 w 1033465"/>
                  <a:gd name="connsiteY77" fmla="*/ 727444 h 838042"/>
                  <a:gd name="connsiteX78" fmla="*/ 423887 w 1033465"/>
                  <a:gd name="connsiteY78" fmla="*/ 672199 h 838042"/>
                  <a:gd name="connsiteX79" fmla="*/ 429602 w 1033465"/>
                  <a:gd name="connsiteY79" fmla="*/ 658864 h 838042"/>
                  <a:gd name="connsiteX80" fmla="*/ 444084 w 1033465"/>
                  <a:gd name="connsiteY80" fmla="*/ 626947 h 838042"/>
                  <a:gd name="connsiteX81" fmla="*/ 464289 w 1033465"/>
                  <a:gd name="connsiteY81" fmla="*/ 600072 h 838042"/>
                  <a:gd name="connsiteX82" fmla="*/ 523510 w 1033465"/>
                  <a:gd name="connsiteY82" fmla="*/ 565123 h 838042"/>
                  <a:gd name="connsiteX83" fmla="*/ 599348 w 1033465"/>
                  <a:gd name="connsiteY83" fmla="*/ 550915 h 838042"/>
                  <a:gd name="connsiteX84" fmla="*/ 707801 w 1033465"/>
                  <a:gd name="connsiteY84" fmla="*/ 612819 h 838042"/>
                  <a:gd name="connsiteX85" fmla="*/ 780122 w 1033465"/>
                  <a:gd name="connsiteY85" fmla="*/ 656959 h 838042"/>
                  <a:gd name="connsiteX86" fmla="*/ 804887 w 1033465"/>
                  <a:gd name="connsiteY86" fmla="*/ 632194 h 838042"/>
                  <a:gd name="connsiteX87" fmla="*/ 801077 w 1033465"/>
                  <a:gd name="connsiteY87" fmla="*/ 601714 h 838042"/>
                  <a:gd name="connsiteX88" fmla="*/ 762796 w 1033465"/>
                  <a:gd name="connsiteY88" fmla="*/ 562523 h 838042"/>
                  <a:gd name="connsiteX89" fmla="*/ 650582 w 1033465"/>
                  <a:gd name="connsiteY89" fmla="*/ 479794 h 838042"/>
                  <a:gd name="connsiteX90" fmla="*/ 646772 w 1033465"/>
                  <a:gd name="connsiteY90" fmla="*/ 462649 h 838042"/>
                  <a:gd name="connsiteX91" fmla="*/ 658202 w 1033465"/>
                  <a:gd name="connsiteY91" fmla="*/ 426454 h 838042"/>
                  <a:gd name="connsiteX92" fmla="*/ 726782 w 1033465"/>
                  <a:gd name="connsiteY92" fmla="*/ 405499 h 838042"/>
                  <a:gd name="connsiteX93" fmla="*/ 813738 w 1033465"/>
                  <a:gd name="connsiteY93" fmla="*/ 406906 h 838042"/>
                  <a:gd name="connsiteX94" fmla="*/ 906231 w 1033465"/>
                  <a:gd name="connsiteY94" fmla="*/ 417646 h 838042"/>
                  <a:gd name="connsiteX95" fmla="*/ 1002290 w 1033465"/>
                  <a:gd name="connsiteY95" fmla="*/ 426835 h 838042"/>
                  <a:gd name="connsiteX96" fmla="*/ 1032449 w 1033465"/>
                  <a:gd name="connsiteY96" fmla="*/ 402711 h 838042"/>
                  <a:gd name="connsiteX97" fmla="*/ 1020514 w 1033465"/>
                  <a:gd name="connsiteY97" fmla="*/ 377797 h 838042"/>
                  <a:gd name="connsiteX98" fmla="*/ 964889 w 1033465"/>
                  <a:gd name="connsiteY98" fmla="*/ 358029 h 838042"/>
                  <a:gd name="connsiteX99" fmla="*/ 827747 w 1033465"/>
                  <a:gd name="connsiteY99" fmla="*/ 357874 h 838042"/>
                  <a:gd name="connsiteX100" fmla="*/ 755811 w 1033465"/>
                  <a:gd name="connsiteY100" fmla="*/ 361702 h 838042"/>
                  <a:gd name="connsiteX101" fmla="*/ 671537 w 1033465"/>
                  <a:gd name="connsiteY101" fmla="*/ 369304 h 838042"/>
                  <a:gd name="connsiteX102" fmla="*/ 644867 w 1033465"/>
                  <a:gd name="connsiteY102" fmla="*/ 338824 h 838042"/>
                  <a:gd name="connsiteX103" fmla="*/ 676403 w 1033465"/>
                  <a:gd name="connsiteY103" fmla="*/ 304962 h 838042"/>
                  <a:gd name="connsiteX104" fmla="*/ 707732 w 1033465"/>
                  <a:gd name="connsiteY104" fmla="*/ 283579 h 838042"/>
                  <a:gd name="connsiteX105" fmla="*/ 743927 w 1033465"/>
                  <a:gd name="connsiteY105" fmla="*/ 251194 h 838042"/>
                  <a:gd name="connsiteX106" fmla="*/ 783019 w 1033465"/>
                  <a:gd name="connsiteY106" fmla="*/ 213846 h 838042"/>
                  <a:gd name="connsiteX107" fmla="*/ 746401 w 1033465"/>
                  <a:gd name="connsiteY107" fmla="*/ 201789 h 838042"/>
                  <a:gd name="connsiteX108" fmla="*/ 694397 w 1033465"/>
                  <a:gd name="connsiteY108" fmla="*/ 226429 h 838042"/>
                  <a:gd name="connsiteX109" fmla="*/ 656678 w 1033465"/>
                  <a:gd name="connsiteY109" fmla="*/ 257626 h 838042"/>
                  <a:gd name="connsiteX110" fmla="*/ 616001 w 1033465"/>
                  <a:gd name="connsiteY110" fmla="*/ 286712 h 838042"/>
                  <a:gd name="connsiteX111" fmla="*/ 564857 w 1033465"/>
                  <a:gd name="connsiteY111" fmla="*/ 287389 h 838042"/>
                  <a:gd name="connsiteX112" fmla="*/ 530567 w 1033465"/>
                  <a:gd name="connsiteY112" fmla="*/ 274054 h 838042"/>
                  <a:gd name="connsiteX113" fmla="*/ 507707 w 1033465"/>
                  <a:gd name="connsiteY113" fmla="*/ 235954 h 838042"/>
                  <a:gd name="connsiteX114" fmla="*/ 509612 w 1033465"/>
                  <a:gd name="connsiteY114" fmla="*/ 171184 h 838042"/>
                  <a:gd name="connsiteX115" fmla="*/ 508314 w 1033465"/>
                  <a:gd name="connsiteY115" fmla="*/ 73485 h 838042"/>
                  <a:gd name="connsiteX116" fmla="*/ 454116 w 1033465"/>
                  <a:gd name="connsiteY116" fmla="*/ 11248 h 838042"/>
                  <a:gd name="connsiteX117" fmla="*/ 442470 w 1033465"/>
                  <a:gd name="connsiteY117" fmla="*/ 75864 h 838042"/>
                  <a:gd name="connsiteX118" fmla="*/ 439226 w 1033465"/>
                  <a:gd name="connsiteY118" fmla="*/ 132660 h 838042"/>
                  <a:gd name="connsiteX119" fmla="*/ 436054 w 1033465"/>
                  <a:gd name="connsiteY119"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7 w 1033465"/>
                  <a:gd name="connsiteY14" fmla="*/ 272149 h 838042"/>
                  <a:gd name="connsiteX15" fmla="*/ 82892 w 1033465"/>
                  <a:gd name="connsiteY15" fmla="*/ 281674 h 838042"/>
                  <a:gd name="connsiteX16" fmla="*/ 126707 w 1033465"/>
                  <a:gd name="connsiteY16" fmla="*/ 289294 h 838042"/>
                  <a:gd name="connsiteX17" fmla="*/ 132422 w 1033465"/>
                  <a:gd name="connsiteY17" fmla="*/ 291199 h 838042"/>
                  <a:gd name="connsiteX18" fmla="*/ 138137 w 1033465"/>
                  <a:gd name="connsiteY18" fmla="*/ 296914 h 838042"/>
                  <a:gd name="connsiteX19" fmla="*/ 168617 w 1033465"/>
                  <a:gd name="connsiteY19" fmla="*/ 302629 h 838042"/>
                  <a:gd name="connsiteX20" fmla="*/ 193382 w 1033465"/>
                  <a:gd name="connsiteY20" fmla="*/ 308344 h 838042"/>
                  <a:gd name="connsiteX21" fmla="*/ 210527 w 1033465"/>
                  <a:gd name="connsiteY21" fmla="*/ 314059 h 838042"/>
                  <a:gd name="connsiteX22" fmla="*/ 216242 w 1033465"/>
                  <a:gd name="connsiteY22" fmla="*/ 315964 h 838042"/>
                  <a:gd name="connsiteX23" fmla="*/ 231482 w 1033465"/>
                  <a:gd name="connsiteY23" fmla="*/ 319774 h 838042"/>
                  <a:gd name="connsiteX24" fmla="*/ 250532 w 1033465"/>
                  <a:gd name="connsiteY24" fmla="*/ 325489 h 838042"/>
                  <a:gd name="connsiteX25" fmla="*/ 256247 w 1033465"/>
                  <a:gd name="connsiteY25" fmla="*/ 329299 h 838042"/>
                  <a:gd name="connsiteX26" fmla="*/ 269582 w 1033465"/>
                  <a:gd name="connsiteY26" fmla="*/ 344539 h 838042"/>
                  <a:gd name="connsiteX27" fmla="*/ 275297 w 1033465"/>
                  <a:gd name="connsiteY27" fmla="*/ 363589 h 838042"/>
                  <a:gd name="connsiteX28" fmla="*/ 277202 w 1033465"/>
                  <a:gd name="connsiteY28" fmla="*/ 369304 h 838042"/>
                  <a:gd name="connsiteX29" fmla="*/ 279107 w 1033465"/>
                  <a:gd name="connsiteY29" fmla="*/ 375019 h 838042"/>
                  <a:gd name="connsiteX30" fmla="*/ 281012 w 1033465"/>
                  <a:gd name="connsiteY30" fmla="*/ 399784 h 838042"/>
                  <a:gd name="connsiteX31" fmla="*/ 282917 w 1033465"/>
                  <a:gd name="connsiteY31" fmla="*/ 405499 h 838042"/>
                  <a:gd name="connsiteX32" fmla="*/ 281012 w 1033465"/>
                  <a:gd name="connsiteY32" fmla="*/ 424549 h 838042"/>
                  <a:gd name="connsiteX33" fmla="*/ 279107 w 1033465"/>
                  <a:gd name="connsiteY33" fmla="*/ 434074 h 838042"/>
                  <a:gd name="connsiteX34" fmla="*/ 265772 w 1033465"/>
                  <a:gd name="connsiteY34" fmla="*/ 447409 h 838042"/>
                  <a:gd name="connsiteX35" fmla="*/ 254342 w 1033465"/>
                  <a:gd name="connsiteY35" fmla="*/ 455029 h 838042"/>
                  <a:gd name="connsiteX36" fmla="*/ 242912 w 1033465"/>
                  <a:gd name="connsiteY36" fmla="*/ 458839 h 838042"/>
                  <a:gd name="connsiteX37" fmla="*/ 128612 w 1033465"/>
                  <a:gd name="connsiteY37" fmla="*/ 458839 h 838042"/>
                  <a:gd name="connsiteX38" fmla="*/ 122897 w 1033465"/>
                  <a:gd name="connsiteY38" fmla="*/ 460744 h 838042"/>
                  <a:gd name="connsiteX39" fmla="*/ 107657 w 1033465"/>
                  <a:gd name="connsiteY39" fmla="*/ 462649 h 838042"/>
                  <a:gd name="connsiteX40" fmla="*/ 90512 w 1033465"/>
                  <a:gd name="connsiteY40" fmla="*/ 468364 h 838042"/>
                  <a:gd name="connsiteX41" fmla="*/ 84797 w 1033465"/>
                  <a:gd name="connsiteY41" fmla="*/ 470269 h 838042"/>
                  <a:gd name="connsiteX42" fmla="*/ 79082 w 1033465"/>
                  <a:gd name="connsiteY42" fmla="*/ 474079 h 838042"/>
                  <a:gd name="connsiteX43" fmla="*/ 67652 w 1033465"/>
                  <a:gd name="connsiteY43" fmla="*/ 475984 h 838042"/>
                  <a:gd name="connsiteX44" fmla="*/ 29552 w 1033465"/>
                  <a:gd name="connsiteY44" fmla="*/ 477889 h 838042"/>
                  <a:gd name="connsiteX45" fmla="*/ 18122 w 1033465"/>
                  <a:gd name="connsiteY45" fmla="*/ 483604 h 838042"/>
                  <a:gd name="connsiteX46" fmla="*/ 8597 w 1033465"/>
                  <a:gd name="connsiteY46" fmla="*/ 493129 h 838042"/>
                  <a:gd name="connsiteX47" fmla="*/ 6692 w 1033465"/>
                  <a:gd name="connsiteY47" fmla="*/ 498844 h 838042"/>
                  <a:gd name="connsiteX48" fmla="*/ 2882 w 1033465"/>
                  <a:gd name="connsiteY48" fmla="*/ 504559 h 838042"/>
                  <a:gd name="connsiteX49" fmla="*/ 14312 w 1033465"/>
                  <a:gd name="connsiteY49" fmla="*/ 540754 h 838042"/>
                  <a:gd name="connsiteX50" fmla="*/ 147662 w 1033465"/>
                  <a:gd name="connsiteY50" fmla="*/ 540754 h 838042"/>
                  <a:gd name="connsiteX51" fmla="*/ 155282 w 1033465"/>
                  <a:gd name="connsiteY51" fmla="*/ 538849 h 838042"/>
                  <a:gd name="connsiteX52" fmla="*/ 305777 w 1033465"/>
                  <a:gd name="connsiteY52" fmla="*/ 533134 h 838042"/>
                  <a:gd name="connsiteX53" fmla="*/ 321017 w 1033465"/>
                  <a:gd name="connsiteY53" fmla="*/ 540754 h 838042"/>
                  <a:gd name="connsiteX54" fmla="*/ 332447 w 1033465"/>
                  <a:gd name="connsiteY54" fmla="*/ 546469 h 838042"/>
                  <a:gd name="connsiteX55" fmla="*/ 336257 w 1033465"/>
                  <a:gd name="connsiteY55" fmla="*/ 552184 h 838042"/>
                  <a:gd name="connsiteX56" fmla="*/ 341972 w 1033465"/>
                  <a:gd name="connsiteY56" fmla="*/ 554089 h 838042"/>
                  <a:gd name="connsiteX57" fmla="*/ 353402 w 1033465"/>
                  <a:gd name="connsiteY57" fmla="*/ 561709 h 838042"/>
                  <a:gd name="connsiteX58" fmla="*/ 359117 w 1033465"/>
                  <a:gd name="connsiteY58" fmla="*/ 565519 h 838042"/>
                  <a:gd name="connsiteX59" fmla="*/ 362927 w 1033465"/>
                  <a:gd name="connsiteY59" fmla="*/ 571234 h 838042"/>
                  <a:gd name="connsiteX60" fmla="*/ 368642 w 1033465"/>
                  <a:gd name="connsiteY60" fmla="*/ 582664 h 838042"/>
                  <a:gd name="connsiteX61" fmla="*/ 364832 w 1033465"/>
                  <a:gd name="connsiteY61" fmla="*/ 609334 h 838042"/>
                  <a:gd name="connsiteX62" fmla="*/ 361022 w 1033465"/>
                  <a:gd name="connsiteY62" fmla="*/ 615049 h 838042"/>
                  <a:gd name="connsiteX63" fmla="*/ 359117 w 1033465"/>
                  <a:gd name="connsiteY63" fmla="*/ 620764 h 838042"/>
                  <a:gd name="connsiteX64" fmla="*/ 355307 w 1033465"/>
                  <a:gd name="connsiteY64" fmla="*/ 626479 h 838042"/>
                  <a:gd name="connsiteX65" fmla="*/ 353402 w 1033465"/>
                  <a:gd name="connsiteY65" fmla="*/ 632194 h 838042"/>
                  <a:gd name="connsiteX66" fmla="*/ 349592 w 1033465"/>
                  <a:gd name="connsiteY66" fmla="*/ 637909 h 838042"/>
                  <a:gd name="connsiteX67" fmla="*/ 332447 w 1033465"/>
                  <a:gd name="connsiteY67" fmla="*/ 704584 h 838042"/>
                  <a:gd name="connsiteX68" fmla="*/ 330542 w 1033465"/>
                  <a:gd name="connsiteY68" fmla="*/ 756019 h 838042"/>
                  <a:gd name="connsiteX69" fmla="*/ 332447 w 1033465"/>
                  <a:gd name="connsiteY69" fmla="*/ 780784 h 838042"/>
                  <a:gd name="connsiteX70" fmla="*/ 334352 w 1033465"/>
                  <a:gd name="connsiteY70" fmla="*/ 786499 h 838042"/>
                  <a:gd name="connsiteX71" fmla="*/ 338162 w 1033465"/>
                  <a:gd name="connsiteY71" fmla="*/ 790309 h 838042"/>
                  <a:gd name="connsiteX72" fmla="*/ 366737 w 1033465"/>
                  <a:gd name="connsiteY72" fmla="*/ 836029 h 838042"/>
                  <a:gd name="connsiteX73" fmla="*/ 389597 w 1033465"/>
                  <a:gd name="connsiteY73" fmla="*/ 837934 h 838042"/>
                  <a:gd name="connsiteX74" fmla="*/ 397407 w 1033465"/>
                  <a:gd name="connsiteY74" fmla="*/ 833530 h 838042"/>
                  <a:gd name="connsiteX75" fmla="*/ 402932 w 1033465"/>
                  <a:gd name="connsiteY75" fmla="*/ 784594 h 838042"/>
                  <a:gd name="connsiteX76" fmla="*/ 406742 w 1033465"/>
                  <a:gd name="connsiteY76" fmla="*/ 727444 h 838042"/>
                  <a:gd name="connsiteX77" fmla="*/ 423887 w 1033465"/>
                  <a:gd name="connsiteY77" fmla="*/ 672199 h 838042"/>
                  <a:gd name="connsiteX78" fmla="*/ 429602 w 1033465"/>
                  <a:gd name="connsiteY78" fmla="*/ 658864 h 838042"/>
                  <a:gd name="connsiteX79" fmla="*/ 444084 w 1033465"/>
                  <a:gd name="connsiteY79" fmla="*/ 626947 h 838042"/>
                  <a:gd name="connsiteX80" fmla="*/ 464289 w 1033465"/>
                  <a:gd name="connsiteY80" fmla="*/ 600072 h 838042"/>
                  <a:gd name="connsiteX81" fmla="*/ 523510 w 1033465"/>
                  <a:gd name="connsiteY81" fmla="*/ 565123 h 838042"/>
                  <a:gd name="connsiteX82" fmla="*/ 599348 w 1033465"/>
                  <a:gd name="connsiteY82" fmla="*/ 550915 h 838042"/>
                  <a:gd name="connsiteX83" fmla="*/ 707801 w 1033465"/>
                  <a:gd name="connsiteY83" fmla="*/ 612819 h 838042"/>
                  <a:gd name="connsiteX84" fmla="*/ 780122 w 1033465"/>
                  <a:gd name="connsiteY84" fmla="*/ 656959 h 838042"/>
                  <a:gd name="connsiteX85" fmla="*/ 804887 w 1033465"/>
                  <a:gd name="connsiteY85" fmla="*/ 632194 h 838042"/>
                  <a:gd name="connsiteX86" fmla="*/ 801077 w 1033465"/>
                  <a:gd name="connsiteY86" fmla="*/ 601714 h 838042"/>
                  <a:gd name="connsiteX87" fmla="*/ 762796 w 1033465"/>
                  <a:gd name="connsiteY87" fmla="*/ 562523 h 838042"/>
                  <a:gd name="connsiteX88" fmla="*/ 650582 w 1033465"/>
                  <a:gd name="connsiteY88" fmla="*/ 479794 h 838042"/>
                  <a:gd name="connsiteX89" fmla="*/ 646772 w 1033465"/>
                  <a:gd name="connsiteY89" fmla="*/ 462649 h 838042"/>
                  <a:gd name="connsiteX90" fmla="*/ 658202 w 1033465"/>
                  <a:gd name="connsiteY90" fmla="*/ 426454 h 838042"/>
                  <a:gd name="connsiteX91" fmla="*/ 726782 w 1033465"/>
                  <a:gd name="connsiteY91" fmla="*/ 405499 h 838042"/>
                  <a:gd name="connsiteX92" fmla="*/ 813738 w 1033465"/>
                  <a:gd name="connsiteY92" fmla="*/ 406906 h 838042"/>
                  <a:gd name="connsiteX93" fmla="*/ 906231 w 1033465"/>
                  <a:gd name="connsiteY93" fmla="*/ 417646 h 838042"/>
                  <a:gd name="connsiteX94" fmla="*/ 1002290 w 1033465"/>
                  <a:gd name="connsiteY94" fmla="*/ 426835 h 838042"/>
                  <a:gd name="connsiteX95" fmla="*/ 1032449 w 1033465"/>
                  <a:gd name="connsiteY95" fmla="*/ 402711 h 838042"/>
                  <a:gd name="connsiteX96" fmla="*/ 1020514 w 1033465"/>
                  <a:gd name="connsiteY96" fmla="*/ 377797 h 838042"/>
                  <a:gd name="connsiteX97" fmla="*/ 964889 w 1033465"/>
                  <a:gd name="connsiteY97" fmla="*/ 358029 h 838042"/>
                  <a:gd name="connsiteX98" fmla="*/ 827747 w 1033465"/>
                  <a:gd name="connsiteY98" fmla="*/ 357874 h 838042"/>
                  <a:gd name="connsiteX99" fmla="*/ 755811 w 1033465"/>
                  <a:gd name="connsiteY99" fmla="*/ 361702 h 838042"/>
                  <a:gd name="connsiteX100" fmla="*/ 671537 w 1033465"/>
                  <a:gd name="connsiteY100" fmla="*/ 369304 h 838042"/>
                  <a:gd name="connsiteX101" fmla="*/ 644867 w 1033465"/>
                  <a:gd name="connsiteY101" fmla="*/ 338824 h 838042"/>
                  <a:gd name="connsiteX102" fmla="*/ 676403 w 1033465"/>
                  <a:gd name="connsiteY102" fmla="*/ 304962 h 838042"/>
                  <a:gd name="connsiteX103" fmla="*/ 707732 w 1033465"/>
                  <a:gd name="connsiteY103" fmla="*/ 283579 h 838042"/>
                  <a:gd name="connsiteX104" fmla="*/ 743927 w 1033465"/>
                  <a:gd name="connsiteY104" fmla="*/ 251194 h 838042"/>
                  <a:gd name="connsiteX105" fmla="*/ 783019 w 1033465"/>
                  <a:gd name="connsiteY105" fmla="*/ 213846 h 838042"/>
                  <a:gd name="connsiteX106" fmla="*/ 746401 w 1033465"/>
                  <a:gd name="connsiteY106" fmla="*/ 201789 h 838042"/>
                  <a:gd name="connsiteX107" fmla="*/ 694397 w 1033465"/>
                  <a:gd name="connsiteY107" fmla="*/ 226429 h 838042"/>
                  <a:gd name="connsiteX108" fmla="*/ 656678 w 1033465"/>
                  <a:gd name="connsiteY108" fmla="*/ 257626 h 838042"/>
                  <a:gd name="connsiteX109" fmla="*/ 616001 w 1033465"/>
                  <a:gd name="connsiteY109" fmla="*/ 286712 h 838042"/>
                  <a:gd name="connsiteX110" fmla="*/ 564857 w 1033465"/>
                  <a:gd name="connsiteY110" fmla="*/ 287389 h 838042"/>
                  <a:gd name="connsiteX111" fmla="*/ 530567 w 1033465"/>
                  <a:gd name="connsiteY111" fmla="*/ 274054 h 838042"/>
                  <a:gd name="connsiteX112" fmla="*/ 507707 w 1033465"/>
                  <a:gd name="connsiteY112" fmla="*/ 235954 h 838042"/>
                  <a:gd name="connsiteX113" fmla="*/ 509612 w 1033465"/>
                  <a:gd name="connsiteY113" fmla="*/ 171184 h 838042"/>
                  <a:gd name="connsiteX114" fmla="*/ 508314 w 1033465"/>
                  <a:gd name="connsiteY114" fmla="*/ 73485 h 838042"/>
                  <a:gd name="connsiteX115" fmla="*/ 454116 w 1033465"/>
                  <a:gd name="connsiteY115" fmla="*/ 11248 h 838042"/>
                  <a:gd name="connsiteX116" fmla="*/ 442470 w 1033465"/>
                  <a:gd name="connsiteY116" fmla="*/ 75864 h 838042"/>
                  <a:gd name="connsiteX117" fmla="*/ 439226 w 1033465"/>
                  <a:gd name="connsiteY117" fmla="*/ 132660 h 838042"/>
                  <a:gd name="connsiteX118" fmla="*/ 436054 w 1033465"/>
                  <a:gd name="connsiteY118"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7 w 1033465"/>
                  <a:gd name="connsiteY14" fmla="*/ 272149 h 838042"/>
                  <a:gd name="connsiteX15" fmla="*/ 82892 w 1033465"/>
                  <a:gd name="connsiteY15" fmla="*/ 281674 h 838042"/>
                  <a:gd name="connsiteX16" fmla="*/ 126707 w 1033465"/>
                  <a:gd name="connsiteY16" fmla="*/ 289294 h 838042"/>
                  <a:gd name="connsiteX17" fmla="*/ 132422 w 1033465"/>
                  <a:gd name="connsiteY17" fmla="*/ 291199 h 838042"/>
                  <a:gd name="connsiteX18" fmla="*/ 138137 w 1033465"/>
                  <a:gd name="connsiteY18" fmla="*/ 296914 h 838042"/>
                  <a:gd name="connsiteX19" fmla="*/ 193382 w 1033465"/>
                  <a:gd name="connsiteY19" fmla="*/ 308344 h 838042"/>
                  <a:gd name="connsiteX20" fmla="*/ 210527 w 1033465"/>
                  <a:gd name="connsiteY20" fmla="*/ 314059 h 838042"/>
                  <a:gd name="connsiteX21" fmla="*/ 216242 w 1033465"/>
                  <a:gd name="connsiteY21" fmla="*/ 315964 h 838042"/>
                  <a:gd name="connsiteX22" fmla="*/ 231482 w 1033465"/>
                  <a:gd name="connsiteY22" fmla="*/ 319774 h 838042"/>
                  <a:gd name="connsiteX23" fmla="*/ 250532 w 1033465"/>
                  <a:gd name="connsiteY23" fmla="*/ 325489 h 838042"/>
                  <a:gd name="connsiteX24" fmla="*/ 256247 w 1033465"/>
                  <a:gd name="connsiteY24" fmla="*/ 329299 h 838042"/>
                  <a:gd name="connsiteX25" fmla="*/ 269582 w 1033465"/>
                  <a:gd name="connsiteY25" fmla="*/ 344539 h 838042"/>
                  <a:gd name="connsiteX26" fmla="*/ 275297 w 1033465"/>
                  <a:gd name="connsiteY26" fmla="*/ 363589 h 838042"/>
                  <a:gd name="connsiteX27" fmla="*/ 277202 w 1033465"/>
                  <a:gd name="connsiteY27" fmla="*/ 369304 h 838042"/>
                  <a:gd name="connsiteX28" fmla="*/ 279107 w 1033465"/>
                  <a:gd name="connsiteY28" fmla="*/ 375019 h 838042"/>
                  <a:gd name="connsiteX29" fmla="*/ 281012 w 1033465"/>
                  <a:gd name="connsiteY29" fmla="*/ 399784 h 838042"/>
                  <a:gd name="connsiteX30" fmla="*/ 282917 w 1033465"/>
                  <a:gd name="connsiteY30" fmla="*/ 405499 h 838042"/>
                  <a:gd name="connsiteX31" fmla="*/ 281012 w 1033465"/>
                  <a:gd name="connsiteY31" fmla="*/ 424549 h 838042"/>
                  <a:gd name="connsiteX32" fmla="*/ 279107 w 1033465"/>
                  <a:gd name="connsiteY32" fmla="*/ 434074 h 838042"/>
                  <a:gd name="connsiteX33" fmla="*/ 265772 w 1033465"/>
                  <a:gd name="connsiteY33" fmla="*/ 447409 h 838042"/>
                  <a:gd name="connsiteX34" fmla="*/ 254342 w 1033465"/>
                  <a:gd name="connsiteY34" fmla="*/ 455029 h 838042"/>
                  <a:gd name="connsiteX35" fmla="*/ 242912 w 1033465"/>
                  <a:gd name="connsiteY35" fmla="*/ 458839 h 838042"/>
                  <a:gd name="connsiteX36" fmla="*/ 128612 w 1033465"/>
                  <a:gd name="connsiteY36" fmla="*/ 458839 h 838042"/>
                  <a:gd name="connsiteX37" fmla="*/ 122897 w 1033465"/>
                  <a:gd name="connsiteY37" fmla="*/ 460744 h 838042"/>
                  <a:gd name="connsiteX38" fmla="*/ 107657 w 1033465"/>
                  <a:gd name="connsiteY38" fmla="*/ 462649 h 838042"/>
                  <a:gd name="connsiteX39" fmla="*/ 90512 w 1033465"/>
                  <a:gd name="connsiteY39" fmla="*/ 468364 h 838042"/>
                  <a:gd name="connsiteX40" fmla="*/ 84797 w 1033465"/>
                  <a:gd name="connsiteY40" fmla="*/ 470269 h 838042"/>
                  <a:gd name="connsiteX41" fmla="*/ 79082 w 1033465"/>
                  <a:gd name="connsiteY41" fmla="*/ 474079 h 838042"/>
                  <a:gd name="connsiteX42" fmla="*/ 67652 w 1033465"/>
                  <a:gd name="connsiteY42" fmla="*/ 475984 h 838042"/>
                  <a:gd name="connsiteX43" fmla="*/ 29552 w 1033465"/>
                  <a:gd name="connsiteY43" fmla="*/ 477889 h 838042"/>
                  <a:gd name="connsiteX44" fmla="*/ 18122 w 1033465"/>
                  <a:gd name="connsiteY44" fmla="*/ 483604 h 838042"/>
                  <a:gd name="connsiteX45" fmla="*/ 8597 w 1033465"/>
                  <a:gd name="connsiteY45" fmla="*/ 493129 h 838042"/>
                  <a:gd name="connsiteX46" fmla="*/ 6692 w 1033465"/>
                  <a:gd name="connsiteY46" fmla="*/ 498844 h 838042"/>
                  <a:gd name="connsiteX47" fmla="*/ 2882 w 1033465"/>
                  <a:gd name="connsiteY47" fmla="*/ 504559 h 838042"/>
                  <a:gd name="connsiteX48" fmla="*/ 14312 w 1033465"/>
                  <a:gd name="connsiteY48" fmla="*/ 540754 h 838042"/>
                  <a:gd name="connsiteX49" fmla="*/ 147662 w 1033465"/>
                  <a:gd name="connsiteY49" fmla="*/ 540754 h 838042"/>
                  <a:gd name="connsiteX50" fmla="*/ 155282 w 1033465"/>
                  <a:gd name="connsiteY50" fmla="*/ 538849 h 838042"/>
                  <a:gd name="connsiteX51" fmla="*/ 305777 w 1033465"/>
                  <a:gd name="connsiteY51" fmla="*/ 533134 h 838042"/>
                  <a:gd name="connsiteX52" fmla="*/ 321017 w 1033465"/>
                  <a:gd name="connsiteY52" fmla="*/ 540754 h 838042"/>
                  <a:gd name="connsiteX53" fmla="*/ 332447 w 1033465"/>
                  <a:gd name="connsiteY53" fmla="*/ 546469 h 838042"/>
                  <a:gd name="connsiteX54" fmla="*/ 336257 w 1033465"/>
                  <a:gd name="connsiteY54" fmla="*/ 552184 h 838042"/>
                  <a:gd name="connsiteX55" fmla="*/ 341972 w 1033465"/>
                  <a:gd name="connsiteY55" fmla="*/ 554089 h 838042"/>
                  <a:gd name="connsiteX56" fmla="*/ 353402 w 1033465"/>
                  <a:gd name="connsiteY56" fmla="*/ 561709 h 838042"/>
                  <a:gd name="connsiteX57" fmla="*/ 359117 w 1033465"/>
                  <a:gd name="connsiteY57" fmla="*/ 565519 h 838042"/>
                  <a:gd name="connsiteX58" fmla="*/ 362927 w 1033465"/>
                  <a:gd name="connsiteY58" fmla="*/ 571234 h 838042"/>
                  <a:gd name="connsiteX59" fmla="*/ 368642 w 1033465"/>
                  <a:gd name="connsiteY59" fmla="*/ 582664 h 838042"/>
                  <a:gd name="connsiteX60" fmla="*/ 364832 w 1033465"/>
                  <a:gd name="connsiteY60" fmla="*/ 609334 h 838042"/>
                  <a:gd name="connsiteX61" fmla="*/ 361022 w 1033465"/>
                  <a:gd name="connsiteY61" fmla="*/ 615049 h 838042"/>
                  <a:gd name="connsiteX62" fmla="*/ 359117 w 1033465"/>
                  <a:gd name="connsiteY62" fmla="*/ 620764 h 838042"/>
                  <a:gd name="connsiteX63" fmla="*/ 355307 w 1033465"/>
                  <a:gd name="connsiteY63" fmla="*/ 626479 h 838042"/>
                  <a:gd name="connsiteX64" fmla="*/ 353402 w 1033465"/>
                  <a:gd name="connsiteY64" fmla="*/ 632194 h 838042"/>
                  <a:gd name="connsiteX65" fmla="*/ 349592 w 1033465"/>
                  <a:gd name="connsiteY65" fmla="*/ 637909 h 838042"/>
                  <a:gd name="connsiteX66" fmla="*/ 332447 w 1033465"/>
                  <a:gd name="connsiteY66" fmla="*/ 704584 h 838042"/>
                  <a:gd name="connsiteX67" fmla="*/ 330542 w 1033465"/>
                  <a:gd name="connsiteY67" fmla="*/ 756019 h 838042"/>
                  <a:gd name="connsiteX68" fmla="*/ 332447 w 1033465"/>
                  <a:gd name="connsiteY68" fmla="*/ 780784 h 838042"/>
                  <a:gd name="connsiteX69" fmla="*/ 334352 w 1033465"/>
                  <a:gd name="connsiteY69" fmla="*/ 786499 h 838042"/>
                  <a:gd name="connsiteX70" fmla="*/ 338162 w 1033465"/>
                  <a:gd name="connsiteY70" fmla="*/ 790309 h 838042"/>
                  <a:gd name="connsiteX71" fmla="*/ 366737 w 1033465"/>
                  <a:gd name="connsiteY71" fmla="*/ 836029 h 838042"/>
                  <a:gd name="connsiteX72" fmla="*/ 389597 w 1033465"/>
                  <a:gd name="connsiteY72" fmla="*/ 837934 h 838042"/>
                  <a:gd name="connsiteX73" fmla="*/ 397407 w 1033465"/>
                  <a:gd name="connsiteY73" fmla="*/ 833530 h 838042"/>
                  <a:gd name="connsiteX74" fmla="*/ 402932 w 1033465"/>
                  <a:gd name="connsiteY74" fmla="*/ 784594 h 838042"/>
                  <a:gd name="connsiteX75" fmla="*/ 406742 w 1033465"/>
                  <a:gd name="connsiteY75" fmla="*/ 727444 h 838042"/>
                  <a:gd name="connsiteX76" fmla="*/ 423887 w 1033465"/>
                  <a:gd name="connsiteY76" fmla="*/ 672199 h 838042"/>
                  <a:gd name="connsiteX77" fmla="*/ 429602 w 1033465"/>
                  <a:gd name="connsiteY77" fmla="*/ 658864 h 838042"/>
                  <a:gd name="connsiteX78" fmla="*/ 444084 w 1033465"/>
                  <a:gd name="connsiteY78" fmla="*/ 626947 h 838042"/>
                  <a:gd name="connsiteX79" fmla="*/ 464289 w 1033465"/>
                  <a:gd name="connsiteY79" fmla="*/ 600072 h 838042"/>
                  <a:gd name="connsiteX80" fmla="*/ 523510 w 1033465"/>
                  <a:gd name="connsiteY80" fmla="*/ 565123 h 838042"/>
                  <a:gd name="connsiteX81" fmla="*/ 599348 w 1033465"/>
                  <a:gd name="connsiteY81" fmla="*/ 550915 h 838042"/>
                  <a:gd name="connsiteX82" fmla="*/ 707801 w 1033465"/>
                  <a:gd name="connsiteY82" fmla="*/ 612819 h 838042"/>
                  <a:gd name="connsiteX83" fmla="*/ 780122 w 1033465"/>
                  <a:gd name="connsiteY83" fmla="*/ 656959 h 838042"/>
                  <a:gd name="connsiteX84" fmla="*/ 804887 w 1033465"/>
                  <a:gd name="connsiteY84" fmla="*/ 632194 h 838042"/>
                  <a:gd name="connsiteX85" fmla="*/ 801077 w 1033465"/>
                  <a:gd name="connsiteY85" fmla="*/ 601714 h 838042"/>
                  <a:gd name="connsiteX86" fmla="*/ 762796 w 1033465"/>
                  <a:gd name="connsiteY86" fmla="*/ 562523 h 838042"/>
                  <a:gd name="connsiteX87" fmla="*/ 650582 w 1033465"/>
                  <a:gd name="connsiteY87" fmla="*/ 479794 h 838042"/>
                  <a:gd name="connsiteX88" fmla="*/ 646772 w 1033465"/>
                  <a:gd name="connsiteY88" fmla="*/ 462649 h 838042"/>
                  <a:gd name="connsiteX89" fmla="*/ 658202 w 1033465"/>
                  <a:gd name="connsiteY89" fmla="*/ 426454 h 838042"/>
                  <a:gd name="connsiteX90" fmla="*/ 726782 w 1033465"/>
                  <a:gd name="connsiteY90" fmla="*/ 405499 h 838042"/>
                  <a:gd name="connsiteX91" fmla="*/ 813738 w 1033465"/>
                  <a:gd name="connsiteY91" fmla="*/ 406906 h 838042"/>
                  <a:gd name="connsiteX92" fmla="*/ 906231 w 1033465"/>
                  <a:gd name="connsiteY92" fmla="*/ 417646 h 838042"/>
                  <a:gd name="connsiteX93" fmla="*/ 1002290 w 1033465"/>
                  <a:gd name="connsiteY93" fmla="*/ 426835 h 838042"/>
                  <a:gd name="connsiteX94" fmla="*/ 1032449 w 1033465"/>
                  <a:gd name="connsiteY94" fmla="*/ 402711 h 838042"/>
                  <a:gd name="connsiteX95" fmla="*/ 1020514 w 1033465"/>
                  <a:gd name="connsiteY95" fmla="*/ 377797 h 838042"/>
                  <a:gd name="connsiteX96" fmla="*/ 964889 w 1033465"/>
                  <a:gd name="connsiteY96" fmla="*/ 358029 h 838042"/>
                  <a:gd name="connsiteX97" fmla="*/ 827747 w 1033465"/>
                  <a:gd name="connsiteY97" fmla="*/ 357874 h 838042"/>
                  <a:gd name="connsiteX98" fmla="*/ 755811 w 1033465"/>
                  <a:gd name="connsiteY98" fmla="*/ 361702 h 838042"/>
                  <a:gd name="connsiteX99" fmla="*/ 671537 w 1033465"/>
                  <a:gd name="connsiteY99" fmla="*/ 369304 h 838042"/>
                  <a:gd name="connsiteX100" fmla="*/ 644867 w 1033465"/>
                  <a:gd name="connsiteY100" fmla="*/ 338824 h 838042"/>
                  <a:gd name="connsiteX101" fmla="*/ 676403 w 1033465"/>
                  <a:gd name="connsiteY101" fmla="*/ 304962 h 838042"/>
                  <a:gd name="connsiteX102" fmla="*/ 707732 w 1033465"/>
                  <a:gd name="connsiteY102" fmla="*/ 283579 h 838042"/>
                  <a:gd name="connsiteX103" fmla="*/ 743927 w 1033465"/>
                  <a:gd name="connsiteY103" fmla="*/ 251194 h 838042"/>
                  <a:gd name="connsiteX104" fmla="*/ 783019 w 1033465"/>
                  <a:gd name="connsiteY104" fmla="*/ 213846 h 838042"/>
                  <a:gd name="connsiteX105" fmla="*/ 746401 w 1033465"/>
                  <a:gd name="connsiteY105" fmla="*/ 201789 h 838042"/>
                  <a:gd name="connsiteX106" fmla="*/ 694397 w 1033465"/>
                  <a:gd name="connsiteY106" fmla="*/ 226429 h 838042"/>
                  <a:gd name="connsiteX107" fmla="*/ 656678 w 1033465"/>
                  <a:gd name="connsiteY107" fmla="*/ 257626 h 838042"/>
                  <a:gd name="connsiteX108" fmla="*/ 616001 w 1033465"/>
                  <a:gd name="connsiteY108" fmla="*/ 286712 h 838042"/>
                  <a:gd name="connsiteX109" fmla="*/ 564857 w 1033465"/>
                  <a:gd name="connsiteY109" fmla="*/ 287389 h 838042"/>
                  <a:gd name="connsiteX110" fmla="*/ 530567 w 1033465"/>
                  <a:gd name="connsiteY110" fmla="*/ 274054 h 838042"/>
                  <a:gd name="connsiteX111" fmla="*/ 507707 w 1033465"/>
                  <a:gd name="connsiteY111" fmla="*/ 235954 h 838042"/>
                  <a:gd name="connsiteX112" fmla="*/ 509612 w 1033465"/>
                  <a:gd name="connsiteY112" fmla="*/ 171184 h 838042"/>
                  <a:gd name="connsiteX113" fmla="*/ 508314 w 1033465"/>
                  <a:gd name="connsiteY113" fmla="*/ 73485 h 838042"/>
                  <a:gd name="connsiteX114" fmla="*/ 454116 w 1033465"/>
                  <a:gd name="connsiteY114" fmla="*/ 11248 h 838042"/>
                  <a:gd name="connsiteX115" fmla="*/ 442470 w 1033465"/>
                  <a:gd name="connsiteY115" fmla="*/ 75864 h 838042"/>
                  <a:gd name="connsiteX116" fmla="*/ 439226 w 1033465"/>
                  <a:gd name="connsiteY116" fmla="*/ 132660 h 838042"/>
                  <a:gd name="connsiteX117" fmla="*/ 436054 w 1033465"/>
                  <a:gd name="connsiteY117"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7 w 1033465"/>
                  <a:gd name="connsiteY14" fmla="*/ 272149 h 838042"/>
                  <a:gd name="connsiteX15" fmla="*/ 82892 w 1033465"/>
                  <a:gd name="connsiteY15" fmla="*/ 281674 h 838042"/>
                  <a:gd name="connsiteX16" fmla="*/ 126707 w 1033465"/>
                  <a:gd name="connsiteY16" fmla="*/ 289294 h 838042"/>
                  <a:gd name="connsiteX17" fmla="*/ 132422 w 1033465"/>
                  <a:gd name="connsiteY17" fmla="*/ 291199 h 838042"/>
                  <a:gd name="connsiteX18" fmla="*/ 193382 w 1033465"/>
                  <a:gd name="connsiteY18" fmla="*/ 308344 h 838042"/>
                  <a:gd name="connsiteX19" fmla="*/ 210527 w 1033465"/>
                  <a:gd name="connsiteY19" fmla="*/ 314059 h 838042"/>
                  <a:gd name="connsiteX20" fmla="*/ 216242 w 1033465"/>
                  <a:gd name="connsiteY20" fmla="*/ 315964 h 838042"/>
                  <a:gd name="connsiteX21" fmla="*/ 231482 w 1033465"/>
                  <a:gd name="connsiteY21" fmla="*/ 319774 h 838042"/>
                  <a:gd name="connsiteX22" fmla="*/ 250532 w 1033465"/>
                  <a:gd name="connsiteY22" fmla="*/ 325489 h 838042"/>
                  <a:gd name="connsiteX23" fmla="*/ 256247 w 1033465"/>
                  <a:gd name="connsiteY23" fmla="*/ 329299 h 838042"/>
                  <a:gd name="connsiteX24" fmla="*/ 269582 w 1033465"/>
                  <a:gd name="connsiteY24" fmla="*/ 344539 h 838042"/>
                  <a:gd name="connsiteX25" fmla="*/ 275297 w 1033465"/>
                  <a:gd name="connsiteY25" fmla="*/ 363589 h 838042"/>
                  <a:gd name="connsiteX26" fmla="*/ 277202 w 1033465"/>
                  <a:gd name="connsiteY26" fmla="*/ 369304 h 838042"/>
                  <a:gd name="connsiteX27" fmla="*/ 279107 w 1033465"/>
                  <a:gd name="connsiteY27" fmla="*/ 375019 h 838042"/>
                  <a:gd name="connsiteX28" fmla="*/ 281012 w 1033465"/>
                  <a:gd name="connsiteY28" fmla="*/ 399784 h 838042"/>
                  <a:gd name="connsiteX29" fmla="*/ 282917 w 1033465"/>
                  <a:gd name="connsiteY29" fmla="*/ 405499 h 838042"/>
                  <a:gd name="connsiteX30" fmla="*/ 281012 w 1033465"/>
                  <a:gd name="connsiteY30" fmla="*/ 424549 h 838042"/>
                  <a:gd name="connsiteX31" fmla="*/ 279107 w 1033465"/>
                  <a:gd name="connsiteY31" fmla="*/ 434074 h 838042"/>
                  <a:gd name="connsiteX32" fmla="*/ 265772 w 1033465"/>
                  <a:gd name="connsiteY32" fmla="*/ 447409 h 838042"/>
                  <a:gd name="connsiteX33" fmla="*/ 254342 w 1033465"/>
                  <a:gd name="connsiteY33" fmla="*/ 455029 h 838042"/>
                  <a:gd name="connsiteX34" fmla="*/ 242912 w 1033465"/>
                  <a:gd name="connsiteY34" fmla="*/ 458839 h 838042"/>
                  <a:gd name="connsiteX35" fmla="*/ 128612 w 1033465"/>
                  <a:gd name="connsiteY35" fmla="*/ 458839 h 838042"/>
                  <a:gd name="connsiteX36" fmla="*/ 122897 w 1033465"/>
                  <a:gd name="connsiteY36" fmla="*/ 460744 h 838042"/>
                  <a:gd name="connsiteX37" fmla="*/ 107657 w 1033465"/>
                  <a:gd name="connsiteY37" fmla="*/ 462649 h 838042"/>
                  <a:gd name="connsiteX38" fmla="*/ 90512 w 1033465"/>
                  <a:gd name="connsiteY38" fmla="*/ 468364 h 838042"/>
                  <a:gd name="connsiteX39" fmla="*/ 84797 w 1033465"/>
                  <a:gd name="connsiteY39" fmla="*/ 470269 h 838042"/>
                  <a:gd name="connsiteX40" fmla="*/ 79082 w 1033465"/>
                  <a:gd name="connsiteY40" fmla="*/ 474079 h 838042"/>
                  <a:gd name="connsiteX41" fmla="*/ 67652 w 1033465"/>
                  <a:gd name="connsiteY41" fmla="*/ 475984 h 838042"/>
                  <a:gd name="connsiteX42" fmla="*/ 29552 w 1033465"/>
                  <a:gd name="connsiteY42" fmla="*/ 477889 h 838042"/>
                  <a:gd name="connsiteX43" fmla="*/ 18122 w 1033465"/>
                  <a:gd name="connsiteY43" fmla="*/ 483604 h 838042"/>
                  <a:gd name="connsiteX44" fmla="*/ 8597 w 1033465"/>
                  <a:gd name="connsiteY44" fmla="*/ 493129 h 838042"/>
                  <a:gd name="connsiteX45" fmla="*/ 6692 w 1033465"/>
                  <a:gd name="connsiteY45" fmla="*/ 498844 h 838042"/>
                  <a:gd name="connsiteX46" fmla="*/ 2882 w 1033465"/>
                  <a:gd name="connsiteY46" fmla="*/ 504559 h 838042"/>
                  <a:gd name="connsiteX47" fmla="*/ 14312 w 1033465"/>
                  <a:gd name="connsiteY47" fmla="*/ 540754 h 838042"/>
                  <a:gd name="connsiteX48" fmla="*/ 147662 w 1033465"/>
                  <a:gd name="connsiteY48" fmla="*/ 540754 h 838042"/>
                  <a:gd name="connsiteX49" fmla="*/ 155282 w 1033465"/>
                  <a:gd name="connsiteY49" fmla="*/ 538849 h 838042"/>
                  <a:gd name="connsiteX50" fmla="*/ 305777 w 1033465"/>
                  <a:gd name="connsiteY50" fmla="*/ 533134 h 838042"/>
                  <a:gd name="connsiteX51" fmla="*/ 321017 w 1033465"/>
                  <a:gd name="connsiteY51" fmla="*/ 540754 h 838042"/>
                  <a:gd name="connsiteX52" fmla="*/ 332447 w 1033465"/>
                  <a:gd name="connsiteY52" fmla="*/ 546469 h 838042"/>
                  <a:gd name="connsiteX53" fmla="*/ 336257 w 1033465"/>
                  <a:gd name="connsiteY53" fmla="*/ 552184 h 838042"/>
                  <a:gd name="connsiteX54" fmla="*/ 341972 w 1033465"/>
                  <a:gd name="connsiteY54" fmla="*/ 554089 h 838042"/>
                  <a:gd name="connsiteX55" fmla="*/ 353402 w 1033465"/>
                  <a:gd name="connsiteY55" fmla="*/ 561709 h 838042"/>
                  <a:gd name="connsiteX56" fmla="*/ 359117 w 1033465"/>
                  <a:gd name="connsiteY56" fmla="*/ 565519 h 838042"/>
                  <a:gd name="connsiteX57" fmla="*/ 362927 w 1033465"/>
                  <a:gd name="connsiteY57" fmla="*/ 571234 h 838042"/>
                  <a:gd name="connsiteX58" fmla="*/ 368642 w 1033465"/>
                  <a:gd name="connsiteY58" fmla="*/ 582664 h 838042"/>
                  <a:gd name="connsiteX59" fmla="*/ 364832 w 1033465"/>
                  <a:gd name="connsiteY59" fmla="*/ 609334 h 838042"/>
                  <a:gd name="connsiteX60" fmla="*/ 361022 w 1033465"/>
                  <a:gd name="connsiteY60" fmla="*/ 615049 h 838042"/>
                  <a:gd name="connsiteX61" fmla="*/ 359117 w 1033465"/>
                  <a:gd name="connsiteY61" fmla="*/ 620764 h 838042"/>
                  <a:gd name="connsiteX62" fmla="*/ 355307 w 1033465"/>
                  <a:gd name="connsiteY62" fmla="*/ 626479 h 838042"/>
                  <a:gd name="connsiteX63" fmla="*/ 353402 w 1033465"/>
                  <a:gd name="connsiteY63" fmla="*/ 632194 h 838042"/>
                  <a:gd name="connsiteX64" fmla="*/ 349592 w 1033465"/>
                  <a:gd name="connsiteY64" fmla="*/ 637909 h 838042"/>
                  <a:gd name="connsiteX65" fmla="*/ 332447 w 1033465"/>
                  <a:gd name="connsiteY65" fmla="*/ 704584 h 838042"/>
                  <a:gd name="connsiteX66" fmla="*/ 330542 w 1033465"/>
                  <a:gd name="connsiteY66" fmla="*/ 756019 h 838042"/>
                  <a:gd name="connsiteX67" fmla="*/ 332447 w 1033465"/>
                  <a:gd name="connsiteY67" fmla="*/ 780784 h 838042"/>
                  <a:gd name="connsiteX68" fmla="*/ 334352 w 1033465"/>
                  <a:gd name="connsiteY68" fmla="*/ 786499 h 838042"/>
                  <a:gd name="connsiteX69" fmla="*/ 338162 w 1033465"/>
                  <a:gd name="connsiteY69" fmla="*/ 790309 h 838042"/>
                  <a:gd name="connsiteX70" fmla="*/ 366737 w 1033465"/>
                  <a:gd name="connsiteY70" fmla="*/ 836029 h 838042"/>
                  <a:gd name="connsiteX71" fmla="*/ 389597 w 1033465"/>
                  <a:gd name="connsiteY71" fmla="*/ 837934 h 838042"/>
                  <a:gd name="connsiteX72" fmla="*/ 397407 w 1033465"/>
                  <a:gd name="connsiteY72" fmla="*/ 833530 h 838042"/>
                  <a:gd name="connsiteX73" fmla="*/ 402932 w 1033465"/>
                  <a:gd name="connsiteY73" fmla="*/ 784594 h 838042"/>
                  <a:gd name="connsiteX74" fmla="*/ 406742 w 1033465"/>
                  <a:gd name="connsiteY74" fmla="*/ 727444 h 838042"/>
                  <a:gd name="connsiteX75" fmla="*/ 423887 w 1033465"/>
                  <a:gd name="connsiteY75" fmla="*/ 672199 h 838042"/>
                  <a:gd name="connsiteX76" fmla="*/ 429602 w 1033465"/>
                  <a:gd name="connsiteY76" fmla="*/ 658864 h 838042"/>
                  <a:gd name="connsiteX77" fmla="*/ 444084 w 1033465"/>
                  <a:gd name="connsiteY77" fmla="*/ 626947 h 838042"/>
                  <a:gd name="connsiteX78" fmla="*/ 464289 w 1033465"/>
                  <a:gd name="connsiteY78" fmla="*/ 600072 h 838042"/>
                  <a:gd name="connsiteX79" fmla="*/ 523510 w 1033465"/>
                  <a:gd name="connsiteY79" fmla="*/ 565123 h 838042"/>
                  <a:gd name="connsiteX80" fmla="*/ 599348 w 1033465"/>
                  <a:gd name="connsiteY80" fmla="*/ 550915 h 838042"/>
                  <a:gd name="connsiteX81" fmla="*/ 707801 w 1033465"/>
                  <a:gd name="connsiteY81" fmla="*/ 612819 h 838042"/>
                  <a:gd name="connsiteX82" fmla="*/ 780122 w 1033465"/>
                  <a:gd name="connsiteY82" fmla="*/ 656959 h 838042"/>
                  <a:gd name="connsiteX83" fmla="*/ 804887 w 1033465"/>
                  <a:gd name="connsiteY83" fmla="*/ 632194 h 838042"/>
                  <a:gd name="connsiteX84" fmla="*/ 801077 w 1033465"/>
                  <a:gd name="connsiteY84" fmla="*/ 601714 h 838042"/>
                  <a:gd name="connsiteX85" fmla="*/ 762796 w 1033465"/>
                  <a:gd name="connsiteY85" fmla="*/ 562523 h 838042"/>
                  <a:gd name="connsiteX86" fmla="*/ 650582 w 1033465"/>
                  <a:gd name="connsiteY86" fmla="*/ 479794 h 838042"/>
                  <a:gd name="connsiteX87" fmla="*/ 646772 w 1033465"/>
                  <a:gd name="connsiteY87" fmla="*/ 462649 h 838042"/>
                  <a:gd name="connsiteX88" fmla="*/ 658202 w 1033465"/>
                  <a:gd name="connsiteY88" fmla="*/ 426454 h 838042"/>
                  <a:gd name="connsiteX89" fmla="*/ 726782 w 1033465"/>
                  <a:gd name="connsiteY89" fmla="*/ 405499 h 838042"/>
                  <a:gd name="connsiteX90" fmla="*/ 813738 w 1033465"/>
                  <a:gd name="connsiteY90" fmla="*/ 406906 h 838042"/>
                  <a:gd name="connsiteX91" fmla="*/ 906231 w 1033465"/>
                  <a:gd name="connsiteY91" fmla="*/ 417646 h 838042"/>
                  <a:gd name="connsiteX92" fmla="*/ 1002290 w 1033465"/>
                  <a:gd name="connsiteY92" fmla="*/ 426835 h 838042"/>
                  <a:gd name="connsiteX93" fmla="*/ 1032449 w 1033465"/>
                  <a:gd name="connsiteY93" fmla="*/ 402711 h 838042"/>
                  <a:gd name="connsiteX94" fmla="*/ 1020514 w 1033465"/>
                  <a:gd name="connsiteY94" fmla="*/ 377797 h 838042"/>
                  <a:gd name="connsiteX95" fmla="*/ 964889 w 1033465"/>
                  <a:gd name="connsiteY95" fmla="*/ 358029 h 838042"/>
                  <a:gd name="connsiteX96" fmla="*/ 827747 w 1033465"/>
                  <a:gd name="connsiteY96" fmla="*/ 357874 h 838042"/>
                  <a:gd name="connsiteX97" fmla="*/ 755811 w 1033465"/>
                  <a:gd name="connsiteY97" fmla="*/ 361702 h 838042"/>
                  <a:gd name="connsiteX98" fmla="*/ 671537 w 1033465"/>
                  <a:gd name="connsiteY98" fmla="*/ 369304 h 838042"/>
                  <a:gd name="connsiteX99" fmla="*/ 644867 w 1033465"/>
                  <a:gd name="connsiteY99" fmla="*/ 338824 h 838042"/>
                  <a:gd name="connsiteX100" fmla="*/ 676403 w 1033465"/>
                  <a:gd name="connsiteY100" fmla="*/ 304962 h 838042"/>
                  <a:gd name="connsiteX101" fmla="*/ 707732 w 1033465"/>
                  <a:gd name="connsiteY101" fmla="*/ 283579 h 838042"/>
                  <a:gd name="connsiteX102" fmla="*/ 743927 w 1033465"/>
                  <a:gd name="connsiteY102" fmla="*/ 251194 h 838042"/>
                  <a:gd name="connsiteX103" fmla="*/ 783019 w 1033465"/>
                  <a:gd name="connsiteY103" fmla="*/ 213846 h 838042"/>
                  <a:gd name="connsiteX104" fmla="*/ 746401 w 1033465"/>
                  <a:gd name="connsiteY104" fmla="*/ 201789 h 838042"/>
                  <a:gd name="connsiteX105" fmla="*/ 694397 w 1033465"/>
                  <a:gd name="connsiteY105" fmla="*/ 226429 h 838042"/>
                  <a:gd name="connsiteX106" fmla="*/ 656678 w 1033465"/>
                  <a:gd name="connsiteY106" fmla="*/ 257626 h 838042"/>
                  <a:gd name="connsiteX107" fmla="*/ 616001 w 1033465"/>
                  <a:gd name="connsiteY107" fmla="*/ 286712 h 838042"/>
                  <a:gd name="connsiteX108" fmla="*/ 564857 w 1033465"/>
                  <a:gd name="connsiteY108" fmla="*/ 287389 h 838042"/>
                  <a:gd name="connsiteX109" fmla="*/ 530567 w 1033465"/>
                  <a:gd name="connsiteY109" fmla="*/ 274054 h 838042"/>
                  <a:gd name="connsiteX110" fmla="*/ 507707 w 1033465"/>
                  <a:gd name="connsiteY110" fmla="*/ 235954 h 838042"/>
                  <a:gd name="connsiteX111" fmla="*/ 509612 w 1033465"/>
                  <a:gd name="connsiteY111" fmla="*/ 171184 h 838042"/>
                  <a:gd name="connsiteX112" fmla="*/ 508314 w 1033465"/>
                  <a:gd name="connsiteY112" fmla="*/ 73485 h 838042"/>
                  <a:gd name="connsiteX113" fmla="*/ 454116 w 1033465"/>
                  <a:gd name="connsiteY113" fmla="*/ 11248 h 838042"/>
                  <a:gd name="connsiteX114" fmla="*/ 442470 w 1033465"/>
                  <a:gd name="connsiteY114" fmla="*/ 75864 h 838042"/>
                  <a:gd name="connsiteX115" fmla="*/ 439226 w 1033465"/>
                  <a:gd name="connsiteY115" fmla="*/ 132660 h 838042"/>
                  <a:gd name="connsiteX116" fmla="*/ 436054 w 1033465"/>
                  <a:gd name="connsiteY116"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7 w 1033465"/>
                  <a:gd name="connsiteY14" fmla="*/ 272149 h 838042"/>
                  <a:gd name="connsiteX15" fmla="*/ 82892 w 1033465"/>
                  <a:gd name="connsiteY15" fmla="*/ 281674 h 838042"/>
                  <a:gd name="connsiteX16" fmla="*/ 126707 w 1033465"/>
                  <a:gd name="connsiteY16" fmla="*/ 289294 h 838042"/>
                  <a:gd name="connsiteX17" fmla="*/ 132422 w 1033465"/>
                  <a:gd name="connsiteY17" fmla="*/ 291199 h 838042"/>
                  <a:gd name="connsiteX18" fmla="*/ 193382 w 1033465"/>
                  <a:gd name="connsiteY18" fmla="*/ 308344 h 838042"/>
                  <a:gd name="connsiteX19" fmla="*/ 210527 w 1033465"/>
                  <a:gd name="connsiteY19" fmla="*/ 314059 h 838042"/>
                  <a:gd name="connsiteX20" fmla="*/ 216242 w 1033465"/>
                  <a:gd name="connsiteY20" fmla="*/ 315964 h 838042"/>
                  <a:gd name="connsiteX21" fmla="*/ 250532 w 1033465"/>
                  <a:gd name="connsiteY21" fmla="*/ 325489 h 838042"/>
                  <a:gd name="connsiteX22" fmla="*/ 256247 w 1033465"/>
                  <a:gd name="connsiteY22" fmla="*/ 329299 h 838042"/>
                  <a:gd name="connsiteX23" fmla="*/ 269582 w 1033465"/>
                  <a:gd name="connsiteY23" fmla="*/ 344539 h 838042"/>
                  <a:gd name="connsiteX24" fmla="*/ 275297 w 1033465"/>
                  <a:gd name="connsiteY24" fmla="*/ 363589 h 838042"/>
                  <a:gd name="connsiteX25" fmla="*/ 277202 w 1033465"/>
                  <a:gd name="connsiteY25" fmla="*/ 369304 h 838042"/>
                  <a:gd name="connsiteX26" fmla="*/ 279107 w 1033465"/>
                  <a:gd name="connsiteY26" fmla="*/ 375019 h 838042"/>
                  <a:gd name="connsiteX27" fmla="*/ 281012 w 1033465"/>
                  <a:gd name="connsiteY27" fmla="*/ 399784 h 838042"/>
                  <a:gd name="connsiteX28" fmla="*/ 282917 w 1033465"/>
                  <a:gd name="connsiteY28" fmla="*/ 405499 h 838042"/>
                  <a:gd name="connsiteX29" fmla="*/ 281012 w 1033465"/>
                  <a:gd name="connsiteY29" fmla="*/ 424549 h 838042"/>
                  <a:gd name="connsiteX30" fmla="*/ 279107 w 1033465"/>
                  <a:gd name="connsiteY30" fmla="*/ 434074 h 838042"/>
                  <a:gd name="connsiteX31" fmla="*/ 265772 w 1033465"/>
                  <a:gd name="connsiteY31" fmla="*/ 447409 h 838042"/>
                  <a:gd name="connsiteX32" fmla="*/ 254342 w 1033465"/>
                  <a:gd name="connsiteY32" fmla="*/ 455029 h 838042"/>
                  <a:gd name="connsiteX33" fmla="*/ 242912 w 1033465"/>
                  <a:gd name="connsiteY33" fmla="*/ 458839 h 838042"/>
                  <a:gd name="connsiteX34" fmla="*/ 128612 w 1033465"/>
                  <a:gd name="connsiteY34" fmla="*/ 458839 h 838042"/>
                  <a:gd name="connsiteX35" fmla="*/ 122897 w 1033465"/>
                  <a:gd name="connsiteY35" fmla="*/ 460744 h 838042"/>
                  <a:gd name="connsiteX36" fmla="*/ 107657 w 1033465"/>
                  <a:gd name="connsiteY36" fmla="*/ 462649 h 838042"/>
                  <a:gd name="connsiteX37" fmla="*/ 90512 w 1033465"/>
                  <a:gd name="connsiteY37" fmla="*/ 468364 h 838042"/>
                  <a:gd name="connsiteX38" fmla="*/ 84797 w 1033465"/>
                  <a:gd name="connsiteY38" fmla="*/ 470269 h 838042"/>
                  <a:gd name="connsiteX39" fmla="*/ 79082 w 1033465"/>
                  <a:gd name="connsiteY39" fmla="*/ 474079 h 838042"/>
                  <a:gd name="connsiteX40" fmla="*/ 67652 w 1033465"/>
                  <a:gd name="connsiteY40" fmla="*/ 475984 h 838042"/>
                  <a:gd name="connsiteX41" fmla="*/ 29552 w 1033465"/>
                  <a:gd name="connsiteY41" fmla="*/ 477889 h 838042"/>
                  <a:gd name="connsiteX42" fmla="*/ 18122 w 1033465"/>
                  <a:gd name="connsiteY42" fmla="*/ 483604 h 838042"/>
                  <a:gd name="connsiteX43" fmla="*/ 8597 w 1033465"/>
                  <a:gd name="connsiteY43" fmla="*/ 493129 h 838042"/>
                  <a:gd name="connsiteX44" fmla="*/ 6692 w 1033465"/>
                  <a:gd name="connsiteY44" fmla="*/ 498844 h 838042"/>
                  <a:gd name="connsiteX45" fmla="*/ 2882 w 1033465"/>
                  <a:gd name="connsiteY45" fmla="*/ 504559 h 838042"/>
                  <a:gd name="connsiteX46" fmla="*/ 14312 w 1033465"/>
                  <a:gd name="connsiteY46" fmla="*/ 540754 h 838042"/>
                  <a:gd name="connsiteX47" fmla="*/ 147662 w 1033465"/>
                  <a:gd name="connsiteY47" fmla="*/ 540754 h 838042"/>
                  <a:gd name="connsiteX48" fmla="*/ 155282 w 1033465"/>
                  <a:gd name="connsiteY48" fmla="*/ 538849 h 838042"/>
                  <a:gd name="connsiteX49" fmla="*/ 305777 w 1033465"/>
                  <a:gd name="connsiteY49" fmla="*/ 533134 h 838042"/>
                  <a:gd name="connsiteX50" fmla="*/ 321017 w 1033465"/>
                  <a:gd name="connsiteY50" fmla="*/ 540754 h 838042"/>
                  <a:gd name="connsiteX51" fmla="*/ 332447 w 1033465"/>
                  <a:gd name="connsiteY51" fmla="*/ 546469 h 838042"/>
                  <a:gd name="connsiteX52" fmla="*/ 336257 w 1033465"/>
                  <a:gd name="connsiteY52" fmla="*/ 552184 h 838042"/>
                  <a:gd name="connsiteX53" fmla="*/ 341972 w 1033465"/>
                  <a:gd name="connsiteY53" fmla="*/ 554089 h 838042"/>
                  <a:gd name="connsiteX54" fmla="*/ 353402 w 1033465"/>
                  <a:gd name="connsiteY54" fmla="*/ 561709 h 838042"/>
                  <a:gd name="connsiteX55" fmla="*/ 359117 w 1033465"/>
                  <a:gd name="connsiteY55" fmla="*/ 565519 h 838042"/>
                  <a:gd name="connsiteX56" fmla="*/ 362927 w 1033465"/>
                  <a:gd name="connsiteY56" fmla="*/ 571234 h 838042"/>
                  <a:gd name="connsiteX57" fmla="*/ 368642 w 1033465"/>
                  <a:gd name="connsiteY57" fmla="*/ 582664 h 838042"/>
                  <a:gd name="connsiteX58" fmla="*/ 364832 w 1033465"/>
                  <a:gd name="connsiteY58" fmla="*/ 609334 h 838042"/>
                  <a:gd name="connsiteX59" fmla="*/ 361022 w 1033465"/>
                  <a:gd name="connsiteY59" fmla="*/ 615049 h 838042"/>
                  <a:gd name="connsiteX60" fmla="*/ 359117 w 1033465"/>
                  <a:gd name="connsiteY60" fmla="*/ 620764 h 838042"/>
                  <a:gd name="connsiteX61" fmla="*/ 355307 w 1033465"/>
                  <a:gd name="connsiteY61" fmla="*/ 626479 h 838042"/>
                  <a:gd name="connsiteX62" fmla="*/ 353402 w 1033465"/>
                  <a:gd name="connsiteY62" fmla="*/ 632194 h 838042"/>
                  <a:gd name="connsiteX63" fmla="*/ 349592 w 1033465"/>
                  <a:gd name="connsiteY63" fmla="*/ 637909 h 838042"/>
                  <a:gd name="connsiteX64" fmla="*/ 332447 w 1033465"/>
                  <a:gd name="connsiteY64" fmla="*/ 704584 h 838042"/>
                  <a:gd name="connsiteX65" fmla="*/ 330542 w 1033465"/>
                  <a:gd name="connsiteY65" fmla="*/ 756019 h 838042"/>
                  <a:gd name="connsiteX66" fmla="*/ 332447 w 1033465"/>
                  <a:gd name="connsiteY66" fmla="*/ 780784 h 838042"/>
                  <a:gd name="connsiteX67" fmla="*/ 334352 w 1033465"/>
                  <a:gd name="connsiteY67" fmla="*/ 786499 h 838042"/>
                  <a:gd name="connsiteX68" fmla="*/ 338162 w 1033465"/>
                  <a:gd name="connsiteY68" fmla="*/ 790309 h 838042"/>
                  <a:gd name="connsiteX69" fmla="*/ 366737 w 1033465"/>
                  <a:gd name="connsiteY69" fmla="*/ 836029 h 838042"/>
                  <a:gd name="connsiteX70" fmla="*/ 389597 w 1033465"/>
                  <a:gd name="connsiteY70" fmla="*/ 837934 h 838042"/>
                  <a:gd name="connsiteX71" fmla="*/ 397407 w 1033465"/>
                  <a:gd name="connsiteY71" fmla="*/ 833530 h 838042"/>
                  <a:gd name="connsiteX72" fmla="*/ 402932 w 1033465"/>
                  <a:gd name="connsiteY72" fmla="*/ 784594 h 838042"/>
                  <a:gd name="connsiteX73" fmla="*/ 406742 w 1033465"/>
                  <a:gd name="connsiteY73" fmla="*/ 727444 h 838042"/>
                  <a:gd name="connsiteX74" fmla="*/ 423887 w 1033465"/>
                  <a:gd name="connsiteY74" fmla="*/ 672199 h 838042"/>
                  <a:gd name="connsiteX75" fmla="*/ 429602 w 1033465"/>
                  <a:gd name="connsiteY75" fmla="*/ 658864 h 838042"/>
                  <a:gd name="connsiteX76" fmla="*/ 444084 w 1033465"/>
                  <a:gd name="connsiteY76" fmla="*/ 626947 h 838042"/>
                  <a:gd name="connsiteX77" fmla="*/ 464289 w 1033465"/>
                  <a:gd name="connsiteY77" fmla="*/ 600072 h 838042"/>
                  <a:gd name="connsiteX78" fmla="*/ 523510 w 1033465"/>
                  <a:gd name="connsiteY78" fmla="*/ 565123 h 838042"/>
                  <a:gd name="connsiteX79" fmla="*/ 599348 w 1033465"/>
                  <a:gd name="connsiteY79" fmla="*/ 550915 h 838042"/>
                  <a:gd name="connsiteX80" fmla="*/ 707801 w 1033465"/>
                  <a:gd name="connsiteY80" fmla="*/ 612819 h 838042"/>
                  <a:gd name="connsiteX81" fmla="*/ 780122 w 1033465"/>
                  <a:gd name="connsiteY81" fmla="*/ 656959 h 838042"/>
                  <a:gd name="connsiteX82" fmla="*/ 804887 w 1033465"/>
                  <a:gd name="connsiteY82" fmla="*/ 632194 h 838042"/>
                  <a:gd name="connsiteX83" fmla="*/ 801077 w 1033465"/>
                  <a:gd name="connsiteY83" fmla="*/ 601714 h 838042"/>
                  <a:gd name="connsiteX84" fmla="*/ 762796 w 1033465"/>
                  <a:gd name="connsiteY84" fmla="*/ 562523 h 838042"/>
                  <a:gd name="connsiteX85" fmla="*/ 650582 w 1033465"/>
                  <a:gd name="connsiteY85" fmla="*/ 479794 h 838042"/>
                  <a:gd name="connsiteX86" fmla="*/ 646772 w 1033465"/>
                  <a:gd name="connsiteY86" fmla="*/ 462649 h 838042"/>
                  <a:gd name="connsiteX87" fmla="*/ 658202 w 1033465"/>
                  <a:gd name="connsiteY87" fmla="*/ 426454 h 838042"/>
                  <a:gd name="connsiteX88" fmla="*/ 726782 w 1033465"/>
                  <a:gd name="connsiteY88" fmla="*/ 405499 h 838042"/>
                  <a:gd name="connsiteX89" fmla="*/ 813738 w 1033465"/>
                  <a:gd name="connsiteY89" fmla="*/ 406906 h 838042"/>
                  <a:gd name="connsiteX90" fmla="*/ 906231 w 1033465"/>
                  <a:gd name="connsiteY90" fmla="*/ 417646 h 838042"/>
                  <a:gd name="connsiteX91" fmla="*/ 1002290 w 1033465"/>
                  <a:gd name="connsiteY91" fmla="*/ 426835 h 838042"/>
                  <a:gd name="connsiteX92" fmla="*/ 1032449 w 1033465"/>
                  <a:gd name="connsiteY92" fmla="*/ 402711 h 838042"/>
                  <a:gd name="connsiteX93" fmla="*/ 1020514 w 1033465"/>
                  <a:gd name="connsiteY93" fmla="*/ 377797 h 838042"/>
                  <a:gd name="connsiteX94" fmla="*/ 964889 w 1033465"/>
                  <a:gd name="connsiteY94" fmla="*/ 358029 h 838042"/>
                  <a:gd name="connsiteX95" fmla="*/ 827747 w 1033465"/>
                  <a:gd name="connsiteY95" fmla="*/ 357874 h 838042"/>
                  <a:gd name="connsiteX96" fmla="*/ 755811 w 1033465"/>
                  <a:gd name="connsiteY96" fmla="*/ 361702 h 838042"/>
                  <a:gd name="connsiteX97" fmla="*/ 671537 w 1033465"/>
                  <a:gd name="connsiteY97" fmla="*/ 369304 h 838042"/>
                  <a:gd name="connsiteX98" fmla="*/ 644867 w 1033465"/>
                  <a:gd name="connsiteY98" fmla="*/ 338824 h 838042"/>
                  <a:gd name="connsiteX99" fmla="*/ 676403 w 1033465"/>
                  <a:gd name="connsiteY99" fmla="*/ 304962 h 838042"/>
                  <a:gd name="connsiteX100" fmla="*/ 707732 w 1033465"/>
                  <a:gd name="connsiteY100" fmla="*/ 283579 h 838042"/>
                  <a:gd name="connsiteX101" fmla="*/ 743927 w 1033465"/>
                  <a:gd name="connsiteY101" fmla="*/ 251194 h 838042"/>
                  <a:gd name="connsiteX102" fmla="*/ 783019 w 1033465"/>
                  <a:gd name="connsiteY102" fmla="*/ 213846 h 838042"/>
                  <a:gd name="connsiteX103" fmla="*/ 746401 w 1033465"/>
                  <a:gd name="connsiteY103" fmla="*/ 201789 h 838042"/>
                  <a:gd name="connsiteX104" fmla="*/ 694397 w 1033465"/>
                  <a:gd name="connsiteY104" fmla="*/ 226429 h 838042"/>
                  <a:gd name="connsiteX105" fmla="*/ 656678 w 1033465"/>
                  <a:gd name="connsiteY105" fmla="*/ 257626 h 838042"/>
                  <a:gd name="connsiteX106" fmla="*/ 616001 w 1033465"/>
                  <a:gd name="connsiteY106" fmla="*/ 286712 h 838042"/>
                  <a:gd name="connsiteX107" fmla="*/ 564857 w 1033465"/>
                  <a:gd name="connsiteY107" fmla="*/ 287389 h 838042"/>
                  <a:gd name="connsiteX108" fmla="*/ 530567 w 1033465"/>
                  <a:gd name="connsiteY108" fmla="*/ 274054 h 838042"/>
                  <a:gd name="connsiteX109" fmla="*/ 507707 w 1033465"/>
                  <a:gd name="connsiteY109" fmla="*/ 235954 h 838042"/>
                  <a:gd name="connsiteX110" fmla="*/ 509612 w 1033465"/>
                  <a:gd name="connsiteY110" fmla="*/ 171184 h 838042"/>
                  <a:gd name="connsiteX111" fmla="*/ 508314 w 1033465"/>
                  <a:gd name="connsiteY111" fmla="*/ 73485 h 838042"/>
                  <a:gd name="connsiteX112" fmla="*/ 454116 w 1033465"/>
                  <a:gd name="connsiteY112" fmla="*/ 11248 h 838042"/>
                  <a:gd name="connsiteX113" fmla="*/ 442470 w 1033465"/>
                  <a:gd name="connsiteY113" fmla="*/ 75864 h 838042"/>
                  <a:gd name="connsiteX114" fmla="*/ 439226 w 1033465"/>
                  <a:gd name="connsiteY114" fmla="*/ 132660 h 838042"/>
                  <a:gd name="connsiteX115" fmla="*/ 436054 w 1033465"/>
                  <a:gd name="connsiteY115"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7 w 1033465"/>
                  <a:gd name="connsiteY14" fmla="*/ 272149 h 838042"/>
                  <a:gd name="connsiteX15" fmla="*/ 82892 w 1033465"/>
                  <a:gd name="connsiteY15" fmla="*/ 281674 h 838042"/>
                  <a:gd name="connsiteX16" fmla="*/ 126707 w 1033465"/>
                  <a:gd name="connsiteY16" fmla="*/ 289294 h 838042"/>
                  <a:gd name="connsiteX17" fmla="*/ 132422 w 1033465"/>
                  <a:gd name="connsiteY17" fmla="*/ 291199 h 838042"/>
                  <a:gd name="connsiteX18" fmla="*/ 193382 w 1033465"/>
                  <a:gd name="connsiteY18" fmla="*/ 308344 h 838042"/>
                  <a:gd name="connsiteX19" fmla="*/ 210527 w 1033465"/>
                  <a:gd name="connsiteY19" fmla="*/ 314059 h 838042"/>
                  <a:gd name="connsiteX20" fmla="*/ 216242 w 1033465"/>
                  <a:gd name="connsiteY20" fmla="*/ 315964 h 838042"/>
                  <a:gd name="connsiteX21" fmla="*/ 250532 w 1033465"/>
                  <a:gd name="connsiteY21" fmla="*/ 325489 h 838042"/>
                  <a:gd name="connsiteX22" fmla="*/ 256247 w 1033465"/>
                  <a:gd name="connsiteY22" fmla="*/ 329299 h 838042"/>
                  <a:gd name="connsiteX23" fmla="*/ 269582 w 1033465"/>
                  <a:gd name="connsiteY23" fmla="*/ 344539 h 838042"/>
                  <a:gd name="connsiteX24" fmla="*/ 275297 w 1033465"/>
                  <a:gd name="connsiteY24" fmla="*/ 363589 h 838042"/>
                  <a:gd name="connsiteX25" fmla="*/ 277202 w 1033465"/>
                  <a:gd name="connsiteY25" fmla="*/ 369304 h 838042"/>
                  <a:gd name="connsiteX26" fmla="*/ 281012 w 1033465"/>
                  <a:gd name="connsiteY26" fmla="*/ 399784 h 838042"/>
                  <a:gd name="connsiteX27" fmla="*/ 282917 w 1033465"/>
                  <a:gd name="connsiteY27" fmla="*/ 405499 h 838042"/>
                  <a:gd name="connsiteX28" fmla="*/ 281012 w 1033465"/>
                  <a:gd name="connsiteY28" fmla="*/ 424549 h 838042"/>
                  <a:gd name="connsiteX29" fmla="*/ 279107 w 1033465"/>
                  <a:gd name="connsiteY29" fmla="*/ 434074 h 838042"/>
                  <a:gd name="connsiteX30" fmla="*/ 265772 w 1033465"/>
                  <a:gd name="connsiteY30" fmla="*/ 447409 h 838042"/>
                  <a:gd name="connsiteX31" fmla="*/ 254342 w 1033465"/>
                  <a:gd name="connsiteY31" fmla="*/ 455029 h 838042"/>
                  <a:gd name="connsiteX32" fmla="*/ 242912 w 1033465"/>
                  <a:gd name="connsiteY32" fmla="*/ 458839 h 838042"/>
                  <a:gd name="connsiteX33" fmla="*/ 128612 w 1033465"/>
                  <a:gd name="connsiteY33" fmla="*/ 458839 h 838042"/>
                  <a:gd name="connsiteX34" fmla="*/ 122897 w 1033465"/>
                  <a:gd name="connsiteY34" fmla="*/ 460744 h 838042"/>
                  <a:gd name="connsiteX35" fmla="*/ 107657 w 1033465"/>
                  <a:gd name="connsiteY35" fmla="*/ 462649 h 838042"/>
                  <a:gd name="connsiteX36" fmla="*/ 90512 w 1033465"/>
                  <a:gd name="connsiteY36" fmla="*/ 468364 h 838042"/>
                  <a:gd name="connsiteX37" fmla="*/ 84797 w 1033465"/>
                  <a:gd name="connsiteY37" fmla="*/ 470269 h 838042"/>
                  <a:gd name="connsiteX38" fmla="*/ 79082 w 1033465"/>
                  <a:gd name="connsiteY38" fmla="*/ 474079 h 838042"/>
                  <a:gd name="connsiteX39" fmla="*/ 67652 w 1033465"/>
                  <a:gd name="connsiteY39" fmla="*/ 475984 h 838042"/>
                  <a:gd name="connsiteX40" fmla="*/ 29552 w 1033465"/>
                  <a:gd name="connsiteY40" fmla="*/ 477889 h 838042"/>
                  <a:gd name="connsiteX41" fmla="*/ 18122 w 1033465"/>
                  <a:gd name="connsiteY41" fmla="*/ 483604 h 838042"/>
                  <a:gd name="connsiteX42" fmla="*/ 8597 w 1033465"/>
                  <a:gd name="connsiteY42" fmla="*/ 493129 h 838042"/>
                  <a:gd name="connsiteX43" fmla="*/ 6692 w 1033465"/>
                  <a:gd name="connsiteY43" fmla="*/ 498844 h 838042"/>
                  <a:gd name="connsiteX44" fmla="*/ 2882 w 1033465"/>
                  <a:gd name="connsiteY44" fmla="*/ 504559 h 838042"/>
                  <a:gd name="connsiteX45" fmla="*/ 14312 w 1033465"/>
                  <a:gd name="connsiteY45" fmla="*/ 540754 h 838042"/>
                  <a:gd name="connsiteX46" fmla="*/ 147662 w 1033465"/>
                  <a:gd name="connsiteY46" fmla="*/ 540754 h 838042"/>
                  <a:gd name="connsiteX47" fmla="*/ 155282 w 1033465"/>
                  <a:gd name="connsiteY47" fmla="*/ 538849 h 838042"/>
                  <a:gd name="connsiteX48" fmla="*/ 305777 w 1033465"/>
                  <a:gd name="connsiteY48" fmla="*/ 533134 h 838042"/>
                  <a:gd name="connsiteX49" fmla="*/ 321017 w 1033465"/>
                  <a:gd name="connsiteY49" fmla="*/ 540754 h 838042"/>
                  <a:gd name="connsiteX50" fmla="*/ 332447 w 1033465"/>
                  <a:gd name="connsiteY50" fmla="*/ 546469 h 838042"/>
                  <a:gd name="connsiteX51" fmla="*/ 336257 w 1033465"/>
                  <a:gd name="connsiteY51" fmla="*/ 552184 h 838042"/>
                  <a:gd name="connsiteX52" fmla="*/ 341972 w 1033465"/>
                  <a:gd name="connsiteY52" fmla="*/ 554089 h 838042"/>
                  <a:gd name="connsiteX53" fmla="*/ 353402 w 1033465"/>
                  <a:gd name="connsiteY53" fmla="*/ 561709 h 838042"/>
                  <a:gd name="connsiteX54" fmla="*/ 359117 w 1033465"/>
                  <a:gd name="connsiteY54" fmla="*/ 565519 h 838042"/>
                  <a:gd name="connsiteX55" fmla="*/ 362927 w 1033465"/>
                  <a:gd name="connsiteY55" fmla="*/ 571234 h 838042"/>
                  <a:gd name="connsiteX56" fmla="*/ 368642 w 1033465"/>
                  <a:gd name="connsiteY56" fmla="*/ 582664 h 838042"/>
                  <a:gd name="connsiteX57" fmla="*/ 364832 w 1033465"/>
                  <a:gd name="connsiteY57" fmla="*/ 609334 h 838042"/>
                  <a:gd name="connsiteX58" fmla="*/ 361022 w 1033465"/>
                  <a:gd name="connsiteY58" fmla="*/ 615049 h 838042"/>
                  <a:gd name="connsiteX59" fmla="*/ 359117 w 1033465"/>
                  <a:gd name="connsiteY59" fmla="*/ 620764 h 838042"/>
                  <a:gd name="connsiteX60" fmla="*/ 355307 w 1033465"/>
                  <a:gd name="connsiteY60" fmla="*/ 626479 h 838042"/>
                  <a:gd name="connsiteX61" fmla="*/ 353402 w 1033465"/>
                  <a:gd name="connsiteY61" fmla="*/ 632194 h 838042"/>
                  <a:gd name="connsiteX62" fmla="*/ 349592 w 1033465"/>
                  <a:gd name="connsiteY62" fmla="*/ 637909 h 838042"/>
                  <a:gd name="connsiteX63" fmla="*/ 332447 w 1033465"/>
                  <a:gd name="connsiteY63" fmla="*/ 704584 h 838042"/>
                  <a:gd name="connsiteX64" fmla="*/ 330542 w 1033465"/>
                  <a:gd name="connsiteY64" fmla="*/ 756019 h 838042"/>
                  <a:gd name="connsiteX65" fmla="*/ 332447 w 1033465"/>
                  <a:gd name="connsiteY65" fmla="*/ 780784 h 838042"/>
                  <a:gd name="connsiteX66" fmla="*/ 334352 w 1033465"/>
                  <a:gd name="connsiteY66" fmla="*/ 786499 h 838042"/>
                  <a:gd name="connsiteX67" fmla="*/ 338162 w 1033465"/>
                  <a:gd name="connsiteY67" fmla="*/ 790309 h 838042"/>
                  <a:gd name="connsiteX68" fmla="*/ 366737 w 1033465"/>
                  <a:gd name="connsiteY68" fmla="*/ 836029 h 838042"/>
                  <a:gd name="connsiteX69" fmla="*/ 389597 w 1033465"/>
                  <a:gd name="connsiteY69" fmla="*/ 837934 h 838042"/>
                  <a:gd name="connsiteX70" fmla="*/ 397407 w 1033465"/>
                  <a:gd name="connsiteY70" fmla="*/ 833530 h 838042"/>
                  <a:gd name="connsiteX71" fmla="*/ 402932 w 1033465"/>
                  <a:gd name="connsiteY71" fmla="*/ 784594 h 838042"/>
                  <a:gd name="connsiteX72" fmla="*/ 406742 w 1033465"/>
                  <a:gd name="connsiteY72" fmla="*/ 727444 h 838042"/>
                  <a:gd name="connsiteX73" fmla="*/ 423887 w 1033465"/>
                  <a:gd name="connsiteY73" fmla="*/ 672199 h 838042"/>
                  <a:gd name="connsiteX74" fmla="*/ 429602 w 1033465"/>
                  <a:gd name="connsiteY74" fmla="*/ 658864 h 838042"/>
                  <a:gd name="connsiteX75" fmla="*/ 444084 w 1033465"/>
                  <a:gd name="connsiteY75" fmla="*/ 626947 h 838042"/>
                  <a:gd name="connsiteX76" fmla="*/ 464289 w 1033465"/>
                  <a:gd name="connsiteY76" fmla="*/ 600072 h 838042"/>
                  <a:gd name="connsiteX77" fmla="*/ 523510 w 1033465"/>
                  <a:gd name="connsiteY77" fmla="*/ 565123 h 838042"/>
                  <a:gd name="connsiteX78" fmla="*/ 599348 w 1033465"/>
                  <a:gd name="connsiteY78" fmla="*/ 550915 h 838042"/>
                  <a:gd name="connsiteX79" fmla="*/ 707801 w 1033465"/>
                  <a:gd name="connsiteY79" fmla="*/ 612819 h 838042"/>
                  <a:gd name="connsiteX80" fmla="*/ 780122 w 1033465"/>
                  <a:gd name="connsiteY80" fmla="*/ 656959 h 838042"/>
                  <a:gd name="connsiteX81" fmla="*/ 804887 w 1033465"/>
                  <a:gd name="connsiteY81" fmla="*/ 632194 h 838042"/>
                  <a:gd name="connsiteX82" fmla="*/ 801077 w 1033465"/>
                  <a:gd name="connsiteY82" fmla="*/ 601714 h 838042"/>
                  <a:gd name="connsiteX83" fmla="*/ 762796 w 1033465"/>
                  <a:gd name="connsiteY83" fmla="*/ 562523 h 838042"/>
                  <a:gd name="connsiteX84" fmla="*/ 650582 w 1033465"/>
                  <a:gd name="connsiteY84" fmla="*/ 479794 h 838042"/>
                  <a:gd name="connsiteX85" fmla="*/ 646772 w 1033465"/>
                  <a:gd name="connsiteY85" fmla="*/ 462649 h 838042"/>
                  <a:gd name="connsiteX86" fmla="*/ 658202 w 1033465"/>
                  <a:gd name="connsiteY86" fmla="*/ 426454 h 838042"/>
                  <a:gd name="connsiteX87" fmla="*/ 726782 w 1033465"/>
                  <a:gd name="connsiteY87" fmla="*/ 405499 h 838042"/>
                  <a:gd name="connsiteX88" fmla="*/ 813738 w 1033465"/>
                  <a:gd name="connsiteY88" fmla="*/ 406906 h 838042"/>
                  <a:gd name="connsiteX89" fmla="*/ 906231 w 1033465"/>
                  <a:gd name="connsiteY89" fmla="*/ 417646 h 838042"/>
                  <a:gd name="connsiteX90" fmla="*/ 1002290 w 1033465"/>
                  <a:gd name="connsiteY90" fmla="*/ 426835 h 838042"/>
                  <a:gd name="connsiteX91" fmla="*/ 1032449 w 1033465"/>
                  <a:gd name="connsiteY91" fmla="*/ 402711 h 838042"/>
                  <a:gd name="connsiteX92" fmla="*/ 1020514 w 1033465"/>
                  <a:gd name="connsiteY92" fmla="*/ 377797 h 838042"/>
                  <a:gd name="connsiteX93" fmla="*/ 964889 w 1033465"/>
                  <a:gd name="connsiteY93" fmla="*/ 358029 h 838042"/>
                  <a:gd name="connsiteX94" fmla="*/ 827747 w 1033465"/>
                  <a:gd name="connsiteY94" fmla="*/ 357874 h 838042"/>
                  <a:gd name="connsiteX95" fmla="*/ 755811 w 1033465"/>
                  <a:gd name="connsiteY95" fmla="*/ 361702 h 838042"/>
                  <a:gd name="connsiteX96" fmla="*/ 671537 w 1033465"/>
                  <a:gd name="connsiteY96" fmla="*/ 369304 h 838042"/>
                  <a:gd name="connsiteX97" fmla="*/ 644867 w 1033465"/>
                  <a:gd name="connsiteY97" fmla="*/ 338824 h 838042"/>
                  <a:gd name="connsiteX98" fmla="*/ 676403 w 1033465"/>
                  <a:gd name="connsiteY98" fmla="*/ 304962 h 838042"/>
                  <a:gd name="connsiteX99" fmla="*/ 707732 w 1033465"/>
                  <a:gd name="connsiteY99" fmla="*/ 283579 h 838042"/>
                  <a:gd name="connsiteX100" fmla="*/ 743927 w 1033465"/>
                  <a:gd name="connsiteY100" fmla="*/ 251194 h 838042"/>
                  <a:gd name="connsiteX101" fmla="*/ 783019 w 1033465"/>
                  <a:gd name="connsiteY101" fmla="*/ 213846 h 838042"/>
                  <a:gd name="connsiteX102" fmla="*/ 746401 w 1033465"/>
                  <a:gd name="connsiteY102" fmla="*/ 201789 h 838042"/>
                  <a:gd name="connsiteX103" fmla="*/ 694397 w 1033465"/>
                  <a:gd name="connsiteY103" fmla="*/ 226429 h 838042"/>
                  <a:gd name="connsiteX104" fmla="*/ 656678 w 1033465"/>
                  <a:gd name="connsiteY104" fmla="*/ 257626 h 838042"/>
                  <a:gd name="connsiteX105" fmla="*/ 616001 w 1033465"/>
                  <a:gd name="connsiteY105" fmla="*/ 286712 h 838042"/>
                  <a:gd name="connsiteX106" fmla="*/ 564857 w 1033465"/>
                  <a:gd name="connsiteY106" fmla="*/ 287389 h 838042"/>
                  <a:gd name="connsiteX107" fmla="*/ 530567 w 1033465"/>
                  <a:gd name="connsiteY107" fmla="*/ 274054 h 838042"/>
                  <a:gd name="connsiteX108" fmla="*/ 507707 w 1033465"/>
                  <a:gd name="connsiteY108" fmla="*/ 235954 h 838042"/>
                  <a:gd name="connsiteX109" fmla="*/ 509612 w 1033465"/>
                  <a:gd name="connsiteY109" fmla="*/ 171184 h 838042"/>
                  <a:gd name="connsiteX110" fmla="*/ 508314 w 1033465"/>
                  <a:gd name="connsiteY110" fmla="*/ 73485 h 838042"/>
                  <a:gd name="connsiteX111" fmla="*/ 454116 w 1033465"/>
                  <a:gd name="connsiteY111" fmla="*/ 11248 h 838042"/>
                  <a:gd name="connsiteX112" fmla="*/ 442470 w 1033465"/>
                  <a:gd name="connsiteY112" fmla="*/ 75864 h 838042"/>
                  <a:gd name="connsiteX113" fmla="*/ 439226 w 1033465"/>
                  <a:gd name="connsiteY113" fmla="*/ 132660 h 838042"/>
                  <a:gd name="connsiteX114" fmla="*/ 436054 w 1033465"/>
                  <a:gd name="connsiteY114"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7 w 1033465"/>
                  <a:gd name="connsiteY14" fmla="*/ 272149 h 838042"/>
                  <a:gd name="connsiteX15" fmla="*/ 82892 w 1033465"/>
                  <a:gd name="connsiteY15" fmla="*/ 281674 h 838042"/>
                  <a:gd name="connsiteX16" fmla="*/ 126707 w 1033465"/>
                  <a:gd name="connsiteY16" fmla="*/ 289294 h 838042"/>
                  <a:gd name="connsiteX17" fmla="*/ 132422 w 1033465"/>
                  <a:gd name="connsiteY17" fmla="*/ 291199 h 838042"/>
                  <a:gd name="connsiteX18" fmla="*/ 193382 w 1033465"/>
                  <a:gd name="connsiteY18" fmla="*/ 308344 h 838042"/>
                  <a:gd name="connsiteX19" fmla="*/ 210527 w 1033465"/>
                  <a:gd name="connsiteY19" fmla="*/ 314059 h 838042"/>
                  <a:gd name="connsiteX20" fmla="*/ 216242 w 1033465"/>
                  <a:gd name="connsiteY20" fmla="*/ 315964 h 838042"/>
                  <a:gd name="connsiteX21" fmla="*/ 250532 w 1033465"/>
                  <a:gd name="connsiteY21" fmla="*/ 325489 h 838042"/>
                  <a:gd name="connsiteX22" fmla="*/ 256247 w 1033465"/>
                  <a:gd name="connsiteY22" fmla="*/ 329299 h 838042"/>
                  <a:gd name="connsiteX23" fmla="*/ 269582 w 1033465"/>
                  <a:gd name="connsiteY23" fmla="*/ 344539 h 838042"/>
                  <a:gd name="connsiteX24" fmla="*/ 275297 w 1033465"/>
                  <a:gd name="connsiteY24" fmla="*/ 363589 h 838042"/>
                  <a:gd name="connsiteX25" fmla="*/ 281012 w 1033465"/>
                  <a:gd name="connsiteY25" fmla="*/ 399784 h 838042"/>
                  <a:gd name="connsiteX26" fmla="*/ 282917 w 1033465"/>
                  <a:gd name="connsiteY26" fmla="*/ 405499 h 838042"/>
                  <a:gd name="connsiteX27" fmla="*/ 281012 w 1033465"/>
                  <a:gd name="connsiteY27" fmla="*/ 424549 h 838042"/>
                  <a:gd name="connsiteX28" fmla="*/ 279107 w 1033465"/>
                  <a:gd name="connsiteY28" fmla="*/ 434074 h 838042"/>
                  <a:gd name="connsiteX29" fmla="*/ 265772 w 1033465"/>
                  <a:gd name="connsiteY29" fmla="*/ 447409 h 838042"/>
                  <a:gd name="connsiteX30" fmla="*/ 254342 w 1033465"/>
                  <a:gd name="connsiteY30" fmla="*/ 455029 h 838042"/>
                  <a:gd name="connsiteX31" fmla="*/ 242912 w 1033465"/>
                  <a:gd name="connsiteY31" fmla="*/ 458839 h 838042"/>
                  <a:gd name="connsiteX32" fmla="*/ 128612 w 1033465"/>
                  <a:gd name="connsiteY32" fmla="*/ 458839 h 838042"/>
                  <a:gd name="connsiteX33" fmla="*/ 122897 w 1033465"/>
                  <a:gd name="connsiteY33" fmla="*/ 460744 h 838042"/>
                  <a:gd name="connsiteX34" fmla="*/ 107657 w 1033465"/>
                  <a:gd name="connsiteY34" fmla="*/ 462649 h 838042"/>
                  <a:gd name="connsiteX35" fmla="*/ 90512 w 1033465"/>
                  <a:gd name="connsiteY35" fmla="*/ 468364 h 838042"/>
                  <a:gd name="connsiteX36" fmla="*/ 84797 w 1033465"/>
                  <a:gd name="connsiteY36" fmla="*/ 470269 h 838042"/>
                  <a:gd name="connsiteX37" fmla="*/ 79082 w 1033465"/>
                  <a:gd name="connsiteY37" fmla="*/ 474079 h 838042"/>
                  <a:gd name="connsiteX38" fmla="*/ 67652 w 1033465"/>
                  <a:gd name="connsiteY38" fmla="*/ 475984 h 838042"/>
                  <a:gd name="connsiteX39" fmla="*/ 29552 w 1033465"/>
                  <a:gd name="connsiteY39" fmla="*/ 477889 h 838042"/>
                  <a:gd name="connsiteX40" fmla="*/ 18122 w 1033465"/>
                  <a:gd name="connsiteY40" fmla="*/ 483604 h 838042"/>
                  <a:gd name="connsiteX41" fmla="*/ 8597 w 1033465"/>
                  <a:gd name="connsiteY41" fmla="*/ 493129 h 838042"/>
                  <a:gd name="connsiteX42" fmla="*/ 6692 w 1033465"/>
                  <a:gd name="connsiteY42" fmla="*/ 498844 h 838042"/>
                  <a:gd name="connsiteX43" fmla="*/ 2882 w 1033465"/>
                  <a:gd name="connsiteY43" fmla="*/ 504559 h 838042"/>
                  <a:gd name="connsiteX44" fmla="*/ 14312 w 1033465"/>
                  <a:gd name="connsiteY44" fmla="*/ 540754 h 838042"/>
                  <a:gd name="connsiteX45" fmla="*/ 147662 w 1033465"/>
                  <a:gd name="connsiteY45" fmla="*/ 540754 h 838042"/>
                  <a:gd name="connsiteX46" fmla="*/ 155282 w 1033465"/>
                  <a:gd name="connsiteY46" fmla="*/ 538849 h 838042"/>
                  <a:gd name="connsiteX47" fmla="*/ 305777 w 1033465"/>
                  <a:gd name="connsiteY47" fmla="*/ 533134 h 838042"/>
                  <a:gd name="connsiteX48" fmla="*/ 321017 w 1033465"/>
                  <a:gd name="connsiteY48" fmla="*/ 540754 h 838042"/>
                  <a:gd name="connsiteX49" fmla="*/ 332447 w 1033465"/>
                  <a:gd name="connsiteY49" fmla="*/ 546469 h 838042"/>
                  <a:gd name="connsiteX50" fmla="*/ 336257 w 1033465"/>
                  <a:gd name="connsiteY50" fmla="*/ 552184 h 838042"/>
                  <a:gd name="connsiteX51" fmla="*/ 341972 w 1033465"/>
                  <a:gd name="connsiteY51" fmla="*/ 554089 h 838042"/>
                  <a:gd name="connsiteX52" fmla="*/ 353402 w 1033465"/>
                  <a:gd name="connsiteY52" fmla="*/ 561709 h 838042"/>
                  <a:gd name="connsiteX53" fmla="*/ 359117 w 1033465"/>
                  <a:gd name="connsiteY53" fmla="*/ 565519 h 838042"/>
                  <a:gd name="connsiteX54" fmla="*/ 362927 w 1033465"/>
                  <a:gd name="connsiteY54" fmla="*/ 571234 h 838042"/>
                  <a:gd name="connsiteX55" fmla="*/ 368642 w 1033465"/>
                  <a:gd name="connsiteY55" fmla="*/ 582664 h 838042"/>
                  <a:gd name="connsiteX56" fmla="*/ 364832 w 1033465"/>
                  <a:gd name="connsiteY56" fmla="*/ 609334 h 838042"/>
                  <a:gd name="connsiteX57" fmla="*/ 361022 w 1033465"/>
                  <a:gd name="connsiteY57" fmla="*/ 615049 h 838042"/>
                  <a:gd name="connsiteX58" fmla="*/ 359117 w 1033465"/>
                  <a:gd name="connsiteY58" fmla="*/ 620764 h 838042"/>
                  <a:gd name="connsiteX59" fmla="*/ 355307 w 1033465"/>
                  <a:gd name="connsiteY59" fmla="*/ 626479 h 838042"/>
                  <a:gd name="connsiteX60" fmla="*/ 353402 w 1033465"/>
                  <a:gd name="connsiteY60" fmla="*/ 632194 h 838042"/>
                  <a:gd name="connsiteX61" fmla="*/ 349592 w 1033465"/>
                  <a:gd name="connsiteY61" fmla="*/ 637909 h 838042"/>
                  <a:gd name="connsiteX62" fmla="*/ 332447 w 1033465"/>
                  <a:gd name="connsiteY62" fmla="*/ 704584 h 838042"/>
                  <a:gd name="connsiteX63" fmla="*/ 330542 w 1033465"/>
                  <a:gd name="connsiteY63" fmla="*/ 756019 h 838042"/>
                  <a:gd name="connsiteX64" fmla="*/ 332447 w 1033465"/>
                  <a:gd name="connsiteY64" fmla="*/ 780784 h 838042"/>
                  <a:gd name="connsiteX65" fmla="*/ 334352 w 1033465"/>
                  <a:gd name="connsiteY65" fmla="*/ 786499 h 838042"/>
                  <a:gd name="connsiteX66" fmla="*/ 338162 w 1033465"/>
                  <a:gd name="connsiteY66" fmla="*/ 790309 h 838042"/>
                  <a:gd name="connsiteX67" fmla="*/ 366737 w 1033465"/>
                  <a:gd name="connsiteY67" fmla="*/ 836029 h 838042"/>
                  <a:gd name="connsiteX68" fmla="*/ 389597 w 1033465"/>
                  <a:gd name="connsiteY68" fmla="*/ 837934 h 838042"/>
                  <a:gd name="connsiteX69" fmla="*/ 397407 w 1033465"/>
                  <a:gd name="connsiteY69" fmla="*/ 833530 h 838042"/>
                  <a:gd name="connsiteX70" fmla="*/ 402932 w 1033465"/>
                  <a:gd name="connsiteY70" fmla="*/ 784594 h 838042"/>
                  <a:gd name="connsiteX71" fmla="*/ 406742 w 1033465"/>
                  <a:gd name="connsiteY71" fmla="*/ 727444 h 838042"/>
                  <a:gd name="connsiteX72" fmla="*/ 423887 w 1033465"/>
                  <a:gd name="connsiteY72" fmla="*/ 672199 h 838042"/>
                  <a:gd name="connsiteX73" fmla="*/ 429602 w 1033465"/>
                  <a:gd name="connsiteY73" fmla="*/ 658864 h 838042"/>
                  <a:gd name="connsiteX74" fmla="*/ 444084 w 1033465"/>
                  <a:gd name="connsiteY74" fmla="*/ 626947 h 838042"/>
                  <a:gd name="connsiteX75" fmla="*/ 464289 w 1033465"/>
                  <a:gd name="connsiteY75" fmla="*/ 600072 h 838042"/>
                  <a:gd name="connsiteX76" fmla="*/ 523510 w 1033465"/>
                  <a:gd name="connsiteY76" fmla="*/ 565123 h 838042"/>
                  <a:gd name="connsiteX77" fmla="*/ 599348 w 1033465"/>
                  <a:gd name="connsiteY77" fmla="*/ 550915 h 838042"/>
                  <a:gd name="connsiteX78" fmla="*/ 707801 w 1033465"/>
                  <a:gd name="connsiteY78" fmla="*/ 612819 h 838042"/>
                  <a:gd name="connsiteX79" fmla="*/ 780122 w 1033465"/>
                  <a:gd name="connsiteY79" fmla="*/ 656959 h 838042"/>
                  <a:gd name="connsiteX80" fmla="*/ 804887 w 1033465"/>
                  <a:gd name="connsiteY80" fmla="*/ 632194 h 838042"/>
                  <a:gd name="connsiteX81" fmla="*/ 801077 w 1033465"/>
                  <a:gd name="connsiteY81" fmla="*/ 601714 h 838042"/>
                  <a:gd name="connsiteX82" fmla="*/ 762796 w 1033465"/>
                  <a:gd name="connsiteY82" fmla="*/ 562523 h 838042"/>
                  <a:gd name="connsiteX83" fmla="*/ 650582 w 1033465"/>
                  <a:gd name="connsiteY83" fmla="*/ 479794 h 838042"/>
                  <a:gd name="connsiteX84" fmla="*/ 646772 w 1033465"/>
                  <a:gd name="connsiteY84" fmla="*/ 462649 h 838042"/>
                  <a:gd name="connsiteX85" fmla="*/ 658202 w 1033465"/>
                  <a:gd name="connsiteY85" fmla="*/ 426454 h 838042"/>
                  <a:gd name="connsiteX86" fmla="*/ 726782 w 1033465"/>
                  <a:gd name="connsiteY86" fmla="*/ 405499 h 838042"/>
                  <a:gd name="connsiteX87" fmla="*/ 813738 w 1033465"/>
                  <a:gd name="connsiteY87" fmla="*/ 406906 h 838042"/>
                  <a:gd name="connsiteX88" fmla="*/ 906231 w 1033465"/>
                  <a:gd name="connsiteY88" fmla="*/ 417646 h 838042"/>
                  <a:gd name="connsiteX89" fmla="*/ 1002290 w 1033465"/>
                  <a:gd name="connsiteY89" fmla="*/ 426835 h 838042"/>
                  <a:gd name="connsiteX90" fmla="*/ 1032449 w 1033465"/>
                  <a:gd name="connsiteY90" fmla="*/ 402711 h 838042"/>
                  <a:gd name="connsiteX91" fmla="*/ 1020514 w 1033465"/>
                  <a:gd name="connsiteY91" fmla="*/ 377797 h 838042"/>
                  <a:gd name="connsiteX92" fmla="*/ 964889 w 1033465"/>
                  <a:gd name="connsiteY92" fmla="*/ 358029 h 838042"/>
                  <a:gd name="connsiteX93" fmla="*/ 827747 w 1033465"/>
                  <a:gd name="connsiteY93" fmla="*/ 357874 h 838042"/>
                  <a:gd name="connsiteX94" fmla="*/ 755811 w 1033465"/>
                  <a:gd name="connsiteY94" fmla="*/ 361702 h 838042"/>
                  <a:gd name="connsiteX95" fmla="*/ 671537 w 1033465"/>
                  <a:gd name="connsiteY95" fmla="*/ 369304 h 838042"/>
                  <a:gd name="connsiteX96" fmla="*/ 644867 w 1033465"/>
                  <a:gd name="connsiteY96" fmla="*/ 338824 h 838042"/>
                  <a:gd name="connsiteX97" fmla="*/ 676403 w 1033465"/>
                  <a:gd name="connsiteY97" fmla="*/ 304962 h 838042"/>
                  <a:gd name="connsiteX98" fmla="*/ 707732 w 1033465"/>
                  <a:gd name="connsiteY98" fmla="*/ 283579 h 838042"/>
                  <a:gd name="connsiteX99" fmla="*/ 743927 w 1033465"/>
                  <a:gd name="connsiteY99" fmla="*/ 251194 h 838042"/>
                  <a:gd name="connsiteX100" fmla="*/ 783019 w 1033465"/>
                  <a:gd name="connsiteY100" fmla="*/ 213846 h 838042"/>
                  <a:gd name="connsiteX101" fmla="*/ 746401 w 1033465"/>
                  <a:gd name="connsiteY101" fmla="*/ 201789 h 838042"/>
                  <a:gd name="connsiteX102" fmla="*/ 694397 w 1033465"/>
                  <a:gd name="connsiteY102" fmla="*/ 226429 h 838042"/>
                  <a:gd name="connsiteX103" fmla="*/ 656678 w 1033465"/>
                  <a:gd name="connsiteY103" fmla="*/ 257626 h 838042"/>
                  <a:gd name="connsiteX104" fmla="*/ 616001 w 1033465"/>
                  <a:gd name="connsiteY104" fmla="*/ 286712 h 838042"/>
                  <a:gd name="connsiteX105" fmla="*/ 564857 w 1033465"/>
                  <a:gd name="connsiteY105" fmla="*/ 287389 h 838042"/>
                  <a:gd name="connsiteX106" fmla="*/ 530567 w 1033465"/>
                  <a:gd name="connsiteY106" fmla="*/ 274054 h 838042"/>
                  <a:gd name="connsiteX107" fmla="*/ 507707 w 1033465"/>
                  <a:gd name="connsiteY107" fmla="*/ 235954 h 838042"/>
                  <a:gd name="connsiteX108" fmla="*/ 509612 w 1033465"/>
                  <a:gd name="connsiteY108" fmla="*/ 171184 h 838042"/>
                  <a:gd name="connsiteX109" fmla="*/ 508314 w 1033465"/>
                  <a:gd name="connsiteY109" fmla="*/ 73485 h 838042"/>
                  <a:gd name="connsiteX110" fmla="*/ 454116 w 1033465"/>
                  <a:gd name="connsiteY110" fmla="*/ 11248 h 838042"/>
                  <a:gd name="connsiteX111" fmla="*/ 442470 w 1033465"/>
                  <a:gd name="connsiteY111" fmla="*/ 75864 h 838042"/>
                  <a:gd name="connsiteX112" fmla="*/ 439226 w 1033465"/>
                  <a:gd name="connsiteY112" fmla="*/ 132660 h 838042"/>
                  <a:gd name="connsiteX113" fmla="*/ 436054 w 1033465"/>
                  <a:gd name="connsiteY113"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7 w 1033465"/>
                  <a:gd name="connsiteY14" fmla="*/ 272149 h 838042"/>
                  <a:gd name="connsiteX15" fmla="*/ 82892 w 1033465"/>
                  <a:gd name="connsiteY15" fmla="*/ 281674 h 838042"/>
                  <a:gd name="connsiteX16" fmla="*/ 126707 w 1033465"/>
                  <a:gd name="connsiteY16" fmla="*/ 289294 h 838042"/>
                  <a:gd name="connsiteX17" fmla="*/ 132422 w 1033465"/>
                  <a:gd name="connsiteY17" fmla="*/ 291199 h 838042"/>
                  <a:gd name="connsiteX18" fmla="*/ 193382 w 1033465"/>
                  <a:gd name="connsiteY18" fmla="*/ 308344 h 838042"/>
                  <a:gd name="connsiteX19" fmla="*/ 210527 w 1033465"/>
                  <a:gd name="connsiteY19" fmla="*/ 314059 h 838042"/>
                  <a:gd name="connsiteX20" fmla="*/ 216242 w 1033465"/>
                  <a:gd name="connsiteY20" fmla="*/ 315964 h 838042"/>
                  <a:gd name="connsiteX21" fmla="*/ 250532 w 1033465"/>
                  <a:gd name="connsiteY21" fmla="*/ 325489 h 838042"/>
                  <a:gd name="connsiteX22" fmla="*/ 256247 w 1033465"/>
                  <a:gd name="connsiteY22" fmla="*/ 329299 h 838042"/>
                  <a:gd name="connsiteX23" fmla="*/ 269582 w 1033465"/>
                  <a:gd name="connsiteY23" fmla="*/ 344539 h 838042"/>
                  <a:gd name="connsiteX24" fmla="*/ 281012 w 1033465"/>
                  <a:gd name="connsiteY24" fmla="*/ 399784 h 838042"/>
                  <a:gd name="connsiteX25" fmla="*/ 282917 w 1033465"/>
                  <a:gd name="connsiteY25" fmla="*/ 405499 h 838042"/>
                  <a:gd name="connsiteX26" fmla="*/ 281012 w 1033465"/>
                  <a:gd name="connsiteY26" fmla="*/ 424549 h 838042"/>
                  <a:gd name="connsiteX27" fmla="*/ 279107 w 1033465"/>
                  <a:gd name="connsiteY27" fmla="*/ 434074 h 838042"/>
                  <a:gd name="connsiteX28" fmla="*/ 265772 w 1033465"/>
                  <a:gd name="connsiteY28" fmla="*/ 447409 h 838042"/>
                  <a:gd name="connsiteX29" fmla="*/ 254342 w 1033465"/>
                  <a:gd name="connsiteY29" fmla="*/ 455029 h 838042"/>
                  <a:gd name="connsiteX30" fmla="*/ 242912 w 1033465"/>
                  <a:gd name="connsiteY30" fmla="*/ 458839 h 838042"/>
                  <a:gd name="connsiteX31" fmla="*/ 128612 w 1033465"/>
                  <a:gd name="connsiteY31" fmla="*/ 458839 h 838042"/>
                  <a:gd name="connsiteX32" fmla="*/ 122897 w 1033465"/>
                  <a:gd name="connsiteY32" fmla="*/ 460744 h 838042"/>
                  <a:gd name="connsiteX33" fmla="*/ 107657 w 1033465"/>
                  <a:gd name="connsiteY33" fmla="*/ 462649 h 838042"/>
                  <a:gd name="connsiteX34" fmla="*/ 90512 w 1033465"/>
                  <a:gd name="connsiteY34" fmla="*/ 468364 h 838042"/>
                  <a:gd name="connsiteX35" fmla="*/ 84797 w 1033465"/>
                  <a:gd name="connsiteY35" fmla="*/ 470269 h 838042"/>
                  <a:gd name="connsiteX36" fmla="*/ 79082 w 1033465"/>
                  <a:gd name="connsiteY36" fmla="*/ 474079 h 838042"/>
                  <a:gd name="connsiteX37" fmla="*/ 67652 w 1033465"/>
                  <a:gd name="connsiteY37" fmla="*/ 475984 h 838042"/>
                  <a:gd name="connsiteX38" fmla="*/ 29552 w 1033465"/>
                  <a:gd name="connsiteY38" fmla="*/ 477889 h 838042"/>
                  <a:gd name="connsiteX39" fmla="*/ 18122 w 1033465"/>
                  <a:gd name="connsiteY39" fmla="*/ 483604 h 838042"/>
                  <a:gd name="connsiteX40" fmla="*/ 8597 w 1033465"/>
                  <a:gd name="connsiteY40" fmla="*/ 493129 h 838042"/>
                  <a:gd name="connsiteX41" fmla="*/ 6692 w 1033465"/>
                  <a:gd name="connsiteY41" fmla="*/ 498844 h 838042"/>
                  <a:gd name="connsiteX42" fmla="*/ 2882 w 1033465"/>
                  <a:gd name="connsiteY42" fmla="*/ 504559 h 838042"/>
                  <a:gd name="connsiteX43" fmla="*/ 14312 w 1033465"/>
                  <a:gd name="connsiteY43" fmla="*/ 540754 h 838042"/>
                  <a:gd name="connsiteX44" fmla="*/ 147662 w 1033465"/>
                  <a:gd name="connsiteY44" fmla="*/ 540754 h 838042"/>
                  <a:gd name="connsiteX45" fmla="*/ 155282 w 1033465"/>
                  <a:gd name="connsiteY45" fmla="*/ 538849 h 838042"/>
                  <a:gd name="connsiteX46" fmla="*/ 305777 w 1033465"/>
                  <a:gd name="connsiteY46" fmla="*/ 533134 h 838042"/>
                  <a:gd name="connsiteX47" fmla="*/ 321017 w 1033465"/>
                  <a:gd name="connsiteY47" fmla="*/ 540754 h 838042"/>
                  <a:gd name="connsiteX48" fmla="*/ 332447 w 1033465"/>
                  <a:gd name="connsiteY48" fmla="*/ 546469 h 838042"/>
                  <a:gd name="connsiteX49" fmla="*/ 336257 w 1033465"/>
                  <a:gd name="connsiteY49" fmla="*/ 552184 h 838042"/>
                  <a:gd name="connsiteX50" fmla="*/ 341972 w 1033465"/>
                  <a:gd name="connsiteY50" fmla="*/ 554089 h 838042"/>
                  <a:gd name="connsiteX51" fmla="*/ 353402 w 1033465"/>
                  <a:gd name="connsiteY51" fmla="*/ 561709 h 838042"/>
                  <a:gd name="connsiteX52" fmla="*/ 359117 w 1033465"/>
                  <a:gd name="connsiteY52" fmla="*/ 565519 h 838042"/>
                  <a:gd name="connsiteX53" fmla="*/ 362927 w 1033465"/>
                  <a:gd name="connsiteY53" fmla="*/ 571234 h 838042"/>
                  <a:gd name="connsiteX54" fmla="*/ 368642 w 1033465"/>
                  <a:gd name="connsiteY54" fmla="*/ 582664 h 838042"/>
                  <a:gd name="connsiteX55" fmla="*/ 364832 w 1033465"/>
                  <a:gd name="connsiteY55" fmla="*/ 609334 h 838042"/>
                  <a:gd name="connsiteX56" fmla="*/ 361022 w 1033465"/>
                  <a:gd name="connsiteY56" fmla="*/ 615049 h 838042"/>
                  <a:gd name="connsiteX57" fmla="*/ 359117 w 1033465"/>
                  <a:gd name="connsiteY57" fmla="*/ 620764 h 838042"/>
                  <a:gd name="connsiteX58" fmla="*/ 355307 w 1033465"/>
                  <a:gd name="connsiteY58" fmla="*/ 626479 h 838042"/>
                  <a:gd name="connsiteX59" fmla="*/ 353402 w 1033465"/>
                  <a:gd name="connsiteY59" fmla="*/ 632194 h 838042"/>
                  <a:gd name="connsiteX60" fmla="*/ 349592 w 1033465"/>
                  <a:gd name="connsiteY60" fmla="*/ 637909 h 838042"/>
                  <a:gd name="connsiteX61" fmla="*/ 332447 w 1033465"/>
                  <a:gd name="connsiteY61" fmla="*/ 704584 h 838042"/>
                  <a:gd name="connsiteX62" fmla="*/ 330542 w 1033465"/>
                  <a:gd name="connsiteY62" fmla="*/ 756019 h 838042"/>
                  <a:gd name="connsiteX63" fmla="*/ 332447 w 1033465"/>
                  <a:gd name="connsiteY63" fmla="*/ 780784 h 838042"/>
                  <a:gd name="connsiteX64" fmla="*/ 334352 w 1033465"/>
                  <a:gd name="connsiteY64" fmla="*/ 786499 h 838042"/>
                  <a:gd name="connsiteX65" fmla="*/ 338162 w 1033465"/>
                  <a:gd name="connsiteY65" fmla="*/ 790309 h 838042"/>
                  <a:gd name="connsiteX66" fmla="*/ 366737 w 1033465"/>
                  <a:gd name="connsiteY66" fmla="*/ 836029 h 838042"/>
                  <a:gd name="connsiteX67" fmla="*/ 389597 w 1033465"/>
                  <a:gd name="connsiteY67" fmla="*/ 837934 h 838042"/>
                  <a:gd name="connsiteX68" fmla="*/ 397407 w 1033465"/>
                  <a:gd name="connsiteY68" fmla="*/ 833530 h 838042"/>
                  <a:gd name="connsiteX69" fmla="*/ 402932 w 1033465"/>
                  <a:gd name="connsiteY69" fmla="*/ 784594 h 838042"/>
                  <a:gd name="connsiteX70" fmla="*/ 406742 w 1033465"/>
                  <a:gd name="connsiteY70" fmla="*/ 727444 h 838042"/>
                  <a:gd name="connsiteX71" fmla="*/ 423887 w 1033465"/>
                  <a:gd name="connsiteY71" fmla="*/ 672199 h 838042"/>
                  <a:gd name="connsiteX72" fmla="*/ 429602 w 1033465"/>
                  <a:gd name="connsiteY72" fmla="*/ 658864 h 838042"/>
                  <a:gd name="connsiteX73" fmla="*/ 444084 w 1033465"/>
                  <a:gd name="connsiteY73" fmla="*/ 626947 h 838042"/>
                  <a:gd name="connsiteX74" fmla="*/ 464289 w 1033465"/>
                  <a:gd name="connsiteY74" fmla="*/ 600072 h 838042"/>
                  <a:gd name="connsiteX75" fmla="*/ 523510 w 1033465"/>
                  <a:gd name="connsiteY75" fmla="*/ 565123 h 838042"/>
                  <a:gd name="connsiteX76" fmla="*/ 599348 w 1033465"/>
                  <a:gd name="connsiteY76" fmla="*/ 550915 h 838042"/>
                  <a:gd name="connsiteX77" fmla="*/ 707801 w 1033465"/>
                  <a:gd name="connsiteY77" fmla="*/ 612819 h 838042"/>
                  <a:gd name="connsiteX78" fmla="*/ 780122 w 1033465"/>
                  <a:gd name="connsiteY78" fmla="*/ 656959 h 838042"/>
                  <a:gd name="connsiteX79" fmla="*/ 804887 w 1033465"/>
                  <a:gd name="connsiteY79" fmla="*/ 632194 h 838042"/>
                  <a:gd name="connsiteX80" fmla="*/ 801077 w 1033465"/>
                  <a:gd name="connsiteY80" fmla="*/ 601714 h 838042"/>
                  <a:gd name="connsiteX81" fmla="*/ 762796 w 1033465"/>
                  <a:gd name="connsiteY81" fmla="*/ 562523 h 838042"/>
                  <a:gd name="connsiteX82" fmla="*/ 650582 w 1033465"/>
                  <a:gd name="connsiteY82" fmla="*/ 479794 h 838042"/>
                  <a:gd name="connsiteX83" fmla="*/ 646772 w 1033465"/>
                  <a:gd name="connsiteY83" fmla="*/ 462649 h 838042"/>
                  <a:gd name="connsiteX84" fmla="*/ 658202 w 1033465"/>
                  <a:gd name="connsiteY84" fmla="*/ 426454 h 838042"/>
                  <a:gd name="connsiteX85" fmla="*/ 726782 w 1033465"/>
                  <a:gd name="connsiteY85" fmla="*/ 405499 h 838042"/>
                  <a:gd name="connsiteX86" fmla="*/ 813738 w 1033465"/>
                  <a:gd name="connsiteY86" fmla="*/ 406906 h 838042"/>
                  <a:gd name="connsiteX87" fmla="*/ 906231 w 1033465"/>
                  <a:gd name="connsiteY87" fmla="*/ 417646 h 838042"/>
                  <a:gd name="connsiteX88" fmla="*/ 1002290 w 1033465"/>
                  <a:gd name="connsiteY88" fmla="*/ 426835 h 838042"/>
                  <a:gd name="connsiteX89" fmla="*/ 1032449 w 1033465"/>
                  <a:gd name="connsiteY89" fmla="*/ 402711 h 838042"/>
                  <a:gd name="connsiteX90" fmla="*/ 1020514 w 1033465"/>
                  <a:gd name="connsiteY90" fmla="*/ 377797 h 838042"/>
                  <a:gd name="connsiteX91" fmla="*/ 964889 w 1033465"/>
                  <a:gd name="connsiteY91" fmla="*/ 358029 h 838042"/>
                  <a:gd name="connsiteX92" fmla="*/ 827747 w 1033465"/>
                  <a:gd name="connsiteY92" fmla="*/ 357874 h 838042"/>
                  <a:gd name="connsiteX93" fmla="*/ 755811 w 1033465"/>
                  <a:gd name="connsiteY93" fmla="*/ 361702 h 838042"/>
                  <a:gd name="connsiteX94" fmla="*/ 671537 w 1033465"/>
                  <a:gd name="connsiteY94" fmla="*/ 369304 h 838042"/>
                  <a:gd name="connsiteX95" fmla="*/ 644867 w 1033465"/>
                  <a:gd name="connsiteY95" fmla="*/ 338824 h 838042"/>
                  <a:gd name="connsiteX96" fmla="*/ 676403 w 1033465"/>
                  <a:gd name="connsiteY96" fmla="*/ 304962 h 838042"/>
                  <a:gd name="connsiteX97" fmla="*/ 707732 w 1033465"/>
                  <a:gd name="connsiteY97" fmla="*/ 283579 h 838042"/>
                  <a:gd name="connsiteX98" fmla="*/ 743927 w 1033465"/>
                  <a:gd name="connsiteY98" fmla="*/ 251194 h 838042"/>
                  <a:gd name="connsiteX99" fmla="*/ 783019 w 1033465"/>
                  <a:gd name="connsiteY99" fmla="*/ 213846 h 838042"/>
                  <a:gd name="connsiteX100" fmla="*/ 746401 w 1033465"/>
                  <a:gd name="connsiteY100" fmla="*/ 201789 h 838042"/>
                  <a:gd name="connsiteX101" fmla="*/ 694397 w 1033465"/>
                  <a:gd name="connsiteY101" fmla="*/ 226429 h 838042"/>
                  <a:gd name="connsiteX102" fmla="*/ 656678 w 1033465"/>
                  <a:gd name="connsiteY102" fmla="*/ 257626 h 838042"/>
                  <a:gd name="connsiteX103" fmla="*/ 616001 w 1033465"/>
                  <a:gd name="connsiteY103" fmla="*/ 286712 h 838042"/>
                  <a:gd name="connsiteX104" fmla="*/ 564857 w 1033465"/>
                  <a:gd name="connsiteY104" fmla="*/ 287389 h 838042"/>
                  <a:gd name="connsiteX105" fmla="*/ 530567 w 1033465"/>
                  <a:gd name="connsiteY105" fmla="*/ 274054 h 838042"/>
                  <a:gd name="connsiteX106" fmla="*/ 507707 w 1033465"/>
                  <a:gd name="connsiteY106" fmla="*/ 235954 h 838042"/>
                  <a:gd name="connsiteX107" fmla="*/ 509612 w 1033465"/>
                  <a:gd name="connsiteY107" fmla="*/ 171184 h 838042"/>
                  <a:gd name="connsiteX108" fmla="*/ 508314 w 1033465"/>
                  <a:gd name="connsiteY108" fmla="*/ 73485 h 838042"/>
                  <a:gd name="connsiteX109" fmla="*/ 454116 w 1033465"/>
                  <a:gd name="connsiteY109" fmla="*/ 11248 h 838042"/>
                  <a:gd name="connsiteX110" fmla="*/ 442470 w 1033465"/>
                  <a:gd name="connsiteY110" fmla="*/ 75864 h 838042"/>
                  <a:gd name="connsiteX111" fmla="*/ 439226 w 1033465"/>
                  <a:gd name="connsiteY111" fmla="*/ 132660 h 838042"/>
                  <a:gd name="connsiteX112" fmla="*/ 436054 w 1033465"/>
                  <a:gd name="connsiteY112"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7 w 1033465"/>
                  <a:gd name="connsiteY14" fmla="*/ 272149 h 838042"/>
                  <a:gd name="connsiteX15" fmla="*/ 82892 w 1033465"/>
                  <a:gd name="connsiteY15" fmla="*/ 281674 h 838042"/>
                  <a:gd name="connsiteX16" fmla="*/ 126707 w 1033465"/>
                  <a:gd name="connsiteY16" fmla="*/ 289294 h 838042"/>
                  <a:gd name="connsiteX17" fmla="*/ 132422 w 1033465"/>
                  <a:gd name="connsiteY17" fmla="*/ 291199 h 838042"/>
                  <a:gd name="connsiteX18" fmla="*/ 193382 w 1033465"/>
                  <a:gd name="connsiteY18" fmla="*/ 308344 h 838042"/>
                  <a:gd name="connsiteX19" fmla="*/ 210527 w 1033465"/>
                  <a:gd name="connsiteY19" fmla="*/ 314059 h 838042"/>
                  <a:gd name="connsiteX20" fmla="*/ 216242 w 1033465"/>
                  <a:gd name="connsiteY20" fmla="*/ 315964 h 838042"/>
                  <a:gd name="connsiteX21" fmla="*/ 250532 w 1033465"/>
                  <a:gd name="connsiteY21" fmla="*/ 325489 h 838042"/>
                  <a:gd name="connsiteX22" fmla="*/ 256247 w 1033465"/>
                  <a:gd name="connsiteY22" fmla="*/ 329299 h 838042"/>
                  <a:gd name="connsiteX23" fmla="*/ 281012 w 1033465"/>
                  <a:gd name="connsiteY23" fmla="*/ 399784 h 838042"/>
                  <a:gd name="connsiteX24" fmla="*/ 282917 w 1033465"/>
                  <a:gd name="connsiteY24" fmla="*/ 405499 h 838042"/>
                  <a:gd name="connsiteX25" fmla="*/ 281012 w 1033465"/>
                  <a:gd name="connsiteY25" fmla="*/ 424549 h 838042"/>
                  <a:gd name="connsiteX26" fmla="*/ 279107 w 1033465"/>
                  <a:gd name="connsiteY26" fmla="*/ 434074 h 838042"/>
                  <a:gd name="connsiteX27" fmla="*/ 265772 w 1033465"/>
                  <a:gd name="connsiteY27" fmla="*/ 447409 h 838042"/>
                  <a:gd name="connsiteX28" fmla="*/ 254342 w 1033465"/>
                  <a:gd name="connsiteY28" fmla="*/ 455029 h 838042"/>
                  <a:gd name="connsiteX29" fmla="*/ 242912 w 1033465"/>
                  <a:gd name="connsiteY29" fmla="*/ 458839 h 838042"/>
                  <a:gd name="connsiteX30" fmla="*/ 128612 w 1033465"/>
                  <a:gd name="connsiteY30" fmla="*/ 458839 h 838042"/>
                  <a:gd name="connsiteX31" fmla="*/ 122897 w 1033465"/>
                  <a:gd name="connsiteY31" fmla="*/ 460744 h 838042"/>
                  <a:gd name="connsiteX32" fmla="*/ 107657 w 1033465"/>
                  <a:gd name="connsiteY32" fmla="*/ 462649 h 838042"/>
                  <a:gd name="connsiteX33" fmla="*/ 90512 w 1033465"/>
                  <a:gd name="connsiteY33" fmla="*/ 468364 h 838042"/>
                  <a:gd name="connsiteX34" fmla="*/ 84797 w 1033465"/>
                  <a:gd name="connsiteY34" fmla="*/ 470269 h 838042"/>
                  <a:gd name="connsiteX35" fmla="*/ 79082 w 1033465"/>
                  <a:gd name="connsiteY35" fmla="*/ 474079 h 838042"/>
                  <a:gd name="connsiteX36" fmla="*/ 67652 w 1033465"/>
                  <a:gd name="connsiteY36" fmla="*/ 475984 h 838042"/>
                  <a:gd name="connsiteX37" fmla="*/ 29552 w 1033465"/>
                  <a:gd name="connsiteY37" fmla="*/ 477889 h 838042"/>
                  <a:gd name="connsiteX38" fmla="*/ 18122 w 1033465"/>
                  <a:gd name="connsiteY38" fmla="*/ 483604 h 838042"/>
                  <a:gd name="connsiteX39" fmla="*/ 8597 w 1033465"/>
                  <a:gd name="connsiteY39" fmla="*/ 493129 h 838042"/>
                  <a:gd name="connsiteX40" fmla="*/ 6692 w 1033465"/>
                  <a:gd name="connsiteY40" fmla="*/ 498844 h 838042"/>
                  <a:gd name="connsiteX41" fmla="*/ 2882 w 1033465"/>
                  <a:gd name="connsiteY41" fmla="*/ 504559 h 838042"/>
                  <a:gd name="connsiteX42" fmla="*/ 14312 w 1033465"/>
                  <a:gd name="connsiteY42" fmla="*/ 540754 h 838042"/>
                  <a:gd name="connsiteX43" fmla="*/ 147662 w 1033465"/>
                  <a:gd name="connsiteY43" fmla="*/ 540754 h 838042"/>
                  <a:gd name="connsiteX44" fmla="*/ 155282 w 1033465"/>
                  <a:gd name="connsiteY44" fmla="*/ 538849 h 838042"/>
                  <a:gd name="connsiteX45" fmla="*/ 305777 w 1033465"/>
                  <a:gd name="connsiteY45" fmla="*/ 533134 h 838042"/>
                  <a:gd name="connsiteX46" fmla="*/ 321017 w 1033465"/>
                  <a:gd name="connsiteY46" fmla="*/ 540754 h 838042"/>
                  <a:gd name="connsiteX47" fmla="*/ 332447 w 1033465"/>
                  <a:gd name="connsiteY47" fmla="*/ 546469 h 838042"/>
                  <a:gd name="connsiteX48" fmla="*/ 336257 w 1033465"/>
                  <a:gd name="connsiteY48" fmla="*/ 552184 h 838042"/>
                  <a:gd name="connsiteX49" fmla="*/ 341972 w 1033465"/>
                  <a:gd name="connsiteY49" fmla="*/ 554089 h 838042"/>
                  <a:gd name="connsiteX50" fmla="*/ 353402 w 1033465"/>
                  <a:gd name="connsiteY50" fmla="*/ 561709 h 838042"/>
                  <a:gd name="connsiteX51" fmla="*/ 359117 w 1033465"/>
                  <a:gd name="connsiteY51" fmla="*/ 565519 h 838042"/>
                  <a:gd name="connsiteX52" fmla="*/ 362927 w 1033465"/>
                  <a:gd name="connsiteY52" fmla="*/ 571234 h 838042"/>
                  <a:gd name="connsiteX53" fmla="*/ 368642 w 1033465"/>
                  <a:gd name="connsiteY53" fmla="*/ 582664 h 838042"/>
                  <a:gd name="connsiteX54" fmla="*/ 364832 w 1033465"/>
                  <a:gd name="connsiteY54" fmla="*/ 609334 h 838042"/>
                  <a:gd name="connsiteX55" fmla="*/ 361022 w 1033465"/>
                  <a:gd name="connsiteY55" fmla="*/ 615049 h 838042"/>
                  <a:gd name="connsiteX56" fmla="*/ 359117 w 1033465"/>
                  <a:gd name="connsiteY56" fmla="*/ 620764 h 838042"/>
                  <a:gd name="connsiteX57" fmla="*/ 355307 w 1033465"/>
                  <a:gd name="connsiteY57" fmla="*/ 626479 h 838042"/>
                  <a:gd name="connsiteX58" fmla="*/ 353402 w 1033465"/>
                  <a:gd name="connsiteY58" fmla="*/ 632194 h 838042"/>
                  <a:gd name="connsiteX59" fmla="*/ 349592 w 1033465"/>
                  <a:gd name="connsiteY59" fmla="*/ 637909 h 838042"/>
                  <a:gd name="connsiteX60" fmla="*/ 332447 w 1033465"/>
                  <a:gd name="connsiteY60" fmla="*/ 704584 h 838042"/>
                  <a:gd name="connsiteX61" fmla="*/ 330542 w 1033465"/>
                  <a:gd name="connsiteY61" fmla="*/ 756019 h 838042"/>
                  <a:gd name="connsiteX62" fmla="*/ 332447 w 1033465"/>
                  <a:gd name="connsiteY62" fmla="*/ 780784 h 838042"/>
                  <a:gd name="connsiteX63" fmla="*/ 334352 w 1033465"/>
                  <a:gd name="connsiteY63" fmla="*/ 786499 h 838042"/>
                  <a:gd name="connsiteX64" fmla="*/ 338162 w 1033465"/>
                  <a:gd name="connsiteY64" fmla="*/ 790309 h 838042"/>
                  <a:gd name="connsiteX65" fmla="*/ 366737 w 1033465"/>
                  <a:gd name="connsiteY65" fmla="*/ 836029 h 838042"/>
                  <a:gd name="connsiteX66" fmla="*/ 389597 w 1033465"/>
                  <a:gd name="connsiteY66" fmla="*/ 837934 h 838042"/>
                  <a:gd name="connsiteX67" fmla="*/ 397407 w 1033465"/>
                  <a:gd name="connsiteY67" fmla="*/ 833530 h 838042"/>
                  <a:gd name="connsiteX68" fmla="*/ 402932 w 1033465"/>
                  <a:gd name="connsiteY68" fmla="*/ 784594 h 838042"/>
                  <a:gd name="connsiteX69" fmla="*/ 406742 w 1033465"/>
                  <a:gd name="connsiteY69" fmla="*/ 727444 h 838042"/>
                  <a:gd name="connsiteX70" fmla="*/ 423887 w 1033465"/>
                  <a:gd name="connsiteY70" fmla="*/ 672199 h 838042"/>
                  <a:gd name="connsiteX71" fmla="*/ 429602 w 1033465"/>
                  <a:gd name="connsiteY71" fmla="*/ 658864 h 838042"/>
                  <a:gd name="connsiteX72" fmla="*/ 444084 w 1033465"/>
                  <a:gd name="connsiteY72" fmla="*/ 626947 h 838042"/>
                  <a:gd name="connsiteX73" fmla="*/ 464289 w 1033465"/>
                  <a:gd name="connsiteY73" fmla="*/ 600072 h 838042"/>
                  <a:gd name="connsiteX74" fmla="*/ 523510 w 1033465"/>
                  <a:gd name="connsiteY74" fmla="*/ 565123 h 838042"/>
                  <a:gd name="connsiteX75" fmla="*/ 599348 w 1033465"/>
                  <a:gd name="connsiteY75" fmla="*/ 550915 h 838042"/>
                  <a:gd name="connsiteX76" fmla="*/ 707801 w 1033465"/>
                  <a:gd name="connsiteY76" fmla="*/ 612819 h 838042"/>
                  <a:gd name="connsiteX77" fmla="*/ 780122 w 1033465"/>
                  <a:gd name="connsiteY77" fmla="*/ 656959 h 838042"/>
                  <a:gd name="connsiteX78" fmla="*/ 804887 w 1033465"/>
                  <a:gd name="connsiteY78" fmla="*/ 632194 h 838042"/>
                  <a:gd name="connsiteX79" fmla="*/ 801077 w 1033465"/>
                  <a:gd name="connsiteY79" fmla="*/ 601714 h 838042"/>
                  <a:gd name="connsiteX80" fmla="*/ 762796 w 1033465"/>
                  <a:gd name="connsiteY80" fmla="*/ 562523 h 838042"/>
                  <a:gd name="connsiteX81" fmla="*/ 650582 w 1033465"/>
                  <a:gd name="connsiteY81" fmla="*/ 479794 h 838042"/>
                  <a:gd name="connsiteX82" fmla="*/ 646772 w 1033465"/>
                  <a:gd name="connsiteY82" fmla="*/ 462649 h 838042"/>
                  <a:gd name="connsiteX83" fmla="*/ 658202 w 1033465"/>
                  <a:gd name="connsiteY83" fmla="*/ 426454 h 838042"/>
                  <a:gd name="connsiteX84" fmla="*/ 726782 w 1033465"/>
                  <a:gd name="connsiteY84" fmla="*/ 405499 h 838042"/>
                  <a:gd name="connsiteX85" fmla="*/ 813738 w 1033465"/>
                  <a:gd name="connsiteY85" fmla="*/ 406906 h 838042"/>
                  <a:gd name="connsiteX86" fmla="*/ 906231 w 1033465"/>
                  <a:gd name="connsiteY86" fmla="*/ 417646 h 838042"/>
                  <a:gd name="connsiteX87" fmla="*/ 1002290 w 1033465"/>
                  <a:gd name="connsiteY87" fmla="*/ 426835 h 838042"/>
                  <a:gd name="connsiteX88" fmla="*/ 1032449 w 1033465"/>
                  <a:gd name="connsiteY88" fmla="*/ 402711 h 838042"/>
                  <a:gd name="connsiteX89" fmla="*/ 1020514 w 1033465"/>
                  <a:gd name="connsiteY89" fmla="*/ 377797 h 838042"/>
                  <a:gd name="connsiteX90" fmla="*/ 964889 w 1033465"/>
                  <a:gd name="connsiteY90" fmla="*/ 358029 h 838042"/>
                  <a:gd name="connsiteX91" fmla="*/ 827747 w 1033465"/>
                  <a:gd name="connsiteY91" fmla="*/ 357874 h 838042"/>
                  <a:gd name="connsiteX92" fmla="*/ 755811 w 1033465"/>
                  <a:gd name="connsiteY92" fmla="*/ 361702 h 838042"/>
                  <a:gd name="connsiteX93" fmla="*/ 671537 w 1033465"/>
                  <a:gd name="connsiteY93" fmla="*/ 369304 h 838042"/>
                  <a:gd name="connsiteX94" fmla="*/ 644867 w 1033465"/>
                  <a:gd name="connsiteY94" fmla="*/ 338824 h 838042"/>
                  <a:gd name="connsiteX95" fmla="*/ 676403 w 1033465"/>
                  <a:gd name="connsiteY95" fmla="*/ 304962 h 838042"/>
                  <a:gd name="connsiteX96" fmla="*/ 707732 w 1033465"/>
                  <a:gd name="connsiteY96" fmla="*/ 283579 h 838042"/>
                  <a:gd name="connsiteX97" fmla="*/ 743927 w 1033465"/>
                  <a:gd name="connsiteY97" fmla="*/ 251194 h 838042"/>
                  <a:gd name="connsiteX98" fmla="*/ 783019 w 1033465"/>
                  <a:gd name="connsiteY98" fmla="*/ 213846 h 838042"/>
                  <a:gd name="connsiteX99" fmla="*/ 746401 w 1033465"/>
                  <a:gd name="connsiteY99" fmla="*/ 201789 h 838042"/>
                  <a:gd name="connsiteX100" fmla="*/ 694397 w 1033465"/>
                  <a:gd name="connsiteY100" fmla="*/ 226429 h 838042"/>
                  <a:gd name="connsiteX101" fmla="*/ 656678 w 1033465"/>
                  <a:gd name="connsiteY101" fmla="*/ 257626 h 838042"/>
                  <a:gd name="connsiteX102" fmla="*/ 616001 w 1033465"/>
                  <a:gd name="connsiteY102" fmla="*/ 286712 h 838042"/>
                  <a:gd name="connsiteX103" fmla="*/ 564857 w 1033465"/>
                  <a:gd name="connsiteY103" fmla="*/ 287389 h 838042"/>
                  <a:gd name="connsiteX104" fmla="*/ 530567 w 1033465"/>
                  <a:gd name="connsiteY104" fmla="*/ 274054 h 838042"/>
                  <a:gd name="connsiteX105" fmla="*/ 507707 w 1033465"/>
                  <a:gd name="connsiteY105" fmla="*/ 235954 h 838042"/>
                  <a:gd name="connsiteX106" fmla="*/ 509612 w 1033465"/>
                  <a:gd name="connsiteY106" fmla="*/ 171184 h 838042"/>
                  <a:gd name="connsiteX107" fmla="*/ 508314 w 1033465"/>
                  <a:gd name="connsiteY107" fmla="*/ 73485 h 838042"/>
                  <a:gd name="connsiteX108" fmla="*/ 454116 w 1033465"/>
                  <a:gd name="connsiteY108" fmla="*/ 11248 h 838042"/>
                  <a:gd name="connsiteX109" fmla="*/ 442470 w 1033465"/>
                  <a:gd name="connsiteY109" fmla="*/ 75864 h 838042"/>
                  <a:gd name="connsiteX110" fmla="*/ 439226 w 1033465"/>
                  <a:gd name="connsiteY110" fmla="*/ 132660 h 838042"/>
                  <a:gd name="connsiteX111" fmla="*/ 436054 w 1033465"/>
                  <a:gd name="connsiteY111"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7 w 1033465"/>
                  <a:gd name="connsiteY14" fmla="*/ 272149 h 838042"/>
                  <a:gd name="connsiteX15" fmla="*/ 82892 w 1033465"/>
                  <a:gd name="connsiteY15" fmla="*/ 281674 h 838042"/>
                  <a:gd name="connsiteX16" fmla="*/ 126707 w 1033465"/>
                  <a:gd name="connsiteY16" fmla="*/ 289294 h 838042"/>
                  <a:gd name="connsiteX17" fmla="*/ 132422 w 1033465"/>
                  <a:gd name="connsiteY17" fmla="*/ 291199 h 838042"/>
                  <a:gd name="connsiteX18" fmla="*/ 193382 w 1033465"/>
                  <a:gd name="connsiteY18" fmla="*/ 308344 h 838042"/>
                  <a:gd name="connsiteX19" fmla="*/ 210527 w 1033465"/>
                  <a:gd name="connsiteY19" fmla="*/ 314059 h 838042"/>
                  <a:gd name="connsiteX20" fmla="*/ 216242 w 1033465"/>
                  <a:gd name="connsiteY20" fmla="*/ 315964 h 838042"/>
                  <a:gd name="connsiteX21" fmla="*/ 250532 w 1033465"/>
                  <a:gd name="connsiteY21" fmla="*/ 325489 h 838042"/>
                  <a:gd name="connsiteX22" fmla="*/ 256247 w 1033465"/>
                  <a:gd name="connsiteY22" fmla="*/ 329299 h 838042"/>
                  <a:gd name="connsiteX23" fmla="*/ 281012 w 1033465"/>
                  <a:gd name="connsiteY23" fmla="*/ 399784 h 838042"/>
                  <a:gd name="connsiteX24" fmla="*/ 282917 w 1033465"/>
                  <a:gd name="connsiteY24" fmla="*/ 405499 h 838042"/>
                  <a:gd name="connsiteX25" fmla="*/ 279107 w 1033465"/>
                  <a:gd name="connsiteY25" fmla="*/ 434074 h 838042"/>
                  <a:gd name="connsiteX26" fmla="*/ 265772 w 1033465"/>
                  <a:gd name="connsiteY26" fmla="*/ 447409 h 838042"/>
                  <a:gd name="connsiteX27" fmla="*/ 254342 w 1033465"/>
                  <a:gd name="connsiteY27" fmla="*/ 455029 h 838042"/>
                  <a:gd name="connsiteX28" fmla="*/ 242912 w 1033465"/>
                  <a:gd name="connsiteY28" fmla="*/ 458839 h 838042"/>
                  <a:gd name="connsiteX29" fmla="*/ 128612 w 1033465"/>
                  <a:gd name="connsiteY29" fmla="*/ 458839 h 838042"/>
                  <a:gd name="connsiteX30" fmla="*/ 122897 w 1033465"/>
                  <a:gd name="connsiteY30" fmla="*/ 460744 h 838042"/>
                  <a:gd name="connsiteX31" fmla="*/ 107657 w 1033465"/>
                  <a:gd name="connsiteY31" fmla="*/ 462649 h 838042"/>
                  <a:gd name="connsiteX32" fmla="*/ 90512 w 1033465"/>
                  <a:gd name="connsiteY32" fmla="*/ 468364 h 838042"/>
                  <a:gd name="connsiteX33" fmla="*/ 84797 w 1033465"/>
                  <a:gd name="connsiteY33" fmla="*/ 470269 h 838042"/>
                  <a:gd name="connsiteX34" fmla="*/ 79082 w 1033465"/>
                  <a:gd name="connsiteY34" fmla="*/ 474079 h 838042"/>
                  <a:gd name="connsiteX35" fmla="*/ 67652 w 1033465"/>
                  <a:gd name="connsiteY35" fmla="*/ 475984 h 838042"/>
                  <a:gd name="connsiteX36" fmla="*/ 29552 w 1033465"/>
                  <a:gd name="connsiteY36" fmla="*/ 477889 h 838042"/>
                  <a:gd name="connsiteX37" fmla="*/ 18122 w 1033465"/>
                  <a:gd name="connsiteY37" fmla="*/ 483604 h 838042"/>
                  <a:gd name="connsiteX38" fmla="*/ 8597 w 1033465"/>
                  <a:gd name="connsiteY38" fmla="*/ 493129 h 838042"/>
                  <a:gd name="connsiteX39" fmla="*/ 6692 w 1033465"/>
                  <a:gd name="connsiteY39" fmla="*/ 498844 h 838042"/>
                  <a:gd name="connsiteX40" fmla="*/ 2882 w 1033465"/>
                  <a:gd name="connsiteY40" fmla="*/ 504559 h 838042"/>
                  <a:gd name="connsiteX41" fmla="*/ 14312 w 1033465"/>
                  <a:gd name="connsiteY41" fmla="*/ 540754 h 838042"/>
                  <a:gd name="connsiteX42" fmla="*/ 147662 w 1033465"/>
                  <a:gd name="connsiteY42" fmla="*/ 540754 h 838042"/>
                  <a:gd name="connsiteX43" fmla="*/ 155282 w 1033465"/>
                  <a:gd name="connsiteY43" fmla="*/ 538849 h 838042"/>
                  <a:gd name="connsiteX44" fmla="*/ 305777 w 1033465"/>
                  <a:gd name="connsiteY44" fmla="*/ 533134 h 838042"/>
                  <a:gd name="connsiteX45" fmla="*/ 321017 w 1033465"/>
                  <a:gd name="connsiteY45" fmla="*/ 540754 h 838042"/>
                  <a:gd name="connsiteX46" fmla="*/ 332447 w 1033465"/>
                  <a:gd name="connsiteY46" fmla="*/ 546469 h 838042"/>
                  <a:gd name="connsiteX47" fmla="*/ 336257 w 1033465"/>
                  <a:gd name="connsiteY47" fmla="*/ 552184 h 838042"/>
                  <a:gd name="connsiteX48" fmla="*/ 341972 w 1033465"/>
                  <a:gd name="connsiteY48" fmla="*/ 554089 h 838042"/>
                  <a:gd name="connsiteX49" fmla="*/ 353402 w 1033465"/>
                  <a:gd name="connsiteY49" fmla="*/ 561709 h 838042"/>
                  <a:gd name="connsiteX50" fmla="*/ 359117 w 1033465"/>
                  <a:gd name="connsiteY50" fmla="*/ 565519 h 838042"/>
                  <a:gd name="connsiteX51" fmla="*/ 362927 w 1033465"/>
                  <a:gd name="connsiteY51" fmla="*/ 571234 h 838042"/>
                  <a:gd name="connsiteX52" fmla="*/ 368642 w 1033465"/>
                  <a:gd name="connsiteY52" fmla="*/ 582664 h 838042"/>
                  <a:gd name="connsiteX53" fmla="*/ 364832 w 1033465"/>
                  <a:gd name="connsiteY53" fmla="*/ 609334 h 838042"/>
                  <a:gd name="connsiteX54" fmla="*/ 361022 w 1033465"/>
                  <a:gd name="connsiteY54" fmla="*/ 615049 h 838042"/>
                  <a:gd name="connsiteX55" fmla="*/ 359117 w 1033465"/>
                  <a:gd name="connsiteY55" fmla="*/ 620764 h 838042"/>
                  <a:gd name="connsiteX56" fmla="*/ 355307 w 1033465"/>
                  <a:gd name="connsiteY56" fmla="*/ 626479 h 838042"/>
                  <a:gd name="connsiteX57" fmla="*/ 353402 w 1033465"/>
                  <a:gd name="connsiteY57" fmla="*/ 632194 h 838042"/>
                  <a:gd name="connsiteX58" fmla="*/ 349592 w 1033465"/>
                  <a:gd name="connsiteY58" fmla="*/ 637909 h 838042"/>
                  <a:gd name="connsiteX59" fmla="*/ 332447 w 1033465"/>
                  <a:gd name="connsiteY59" fmla="*/ 704584 h 838042"/>
                  <a:gd name="connsiteX60" fmla="*/ 330542 w 1033465"/>
                  <a:gd name="connsiteY60" fmla="*/ 756019 h 838042"/>
                  <a:gd name="connsiteX61" fmla="*/ 332447 w 1033465"/>
                  <a:gd name="connsiteY61" fmla="*/ 780784 h 838042"/>
                  <a:gd name="connsiteX62" fmla="*/ 334352 w 1033465"/>
                  <a:gd name="connsiteY62" fmla="*/ 786499 h 838042"/>
                  <a:gd name="connsiteX63" fmla="*/ 338162 w 1033465"/>
                  <a:gd name="connsiteY63" fmla="*/ 790309 h 838042"/>
                  <a:gd name="connsiteX64" fmla="*/ 366737 w 1033465"/>
                  <a:gd name="connsiteY64" fmla="*/ 836029 h 838042"/>
                  <a:gd name="connsiteX65" fmla="*/ 389597 w 1033465"/>
                  <a:gd name="connsiteY65" fmla="*/ 837934 h 838042"/>
                  <a:gd name="connsiteX66" fmla="*/ 397407 w 1033465"/>
                  <a:gd name="connsiteY66" fmla="*/ 833530 h 838042"/>
                  <a:gd name="connsiteX67" fmla="*/ 402932 w 1033465"/>
                  <a:gd name="connsiteY67" fmla="*/ 784594 h 838042"/>
                  <a:gd name="connsiteX68" fmla="*/ 406742 w 1033465"/>
                  <a:gd name="connsiteY68" fmla="*/ 727444 h 838042"/>
                  <a:gd name="connsiteX69" fmla="*/ 423887 w 1033465"/>
                  <a:gd name="connsiteY69" fmla="*/ 672199 h 838042"/>
                  <a:gd name="connsiteX70" fmla="*/ 429602 w 1033465"/>
                  <a:gd name="connsiteY70" fmla="*/ 658864 h 838042"/>
                  <a:gd name="connsiteX71" fmla="*/ 444084 w 1033465"/>
                  <a:gd name="connsiteY71" fmla="*/ 626947 h 838042"/>
                  <a:gd name="connsiteX72" fmla="*/ 464289 w 1033465"/>
                  <a:gd name="connsiteY72" fmla="*/ 600072 h 838042"/>
                  <a:gd name="connsiteX73" fmla="*/ 523510 w 1033465"/>
                  <a:gd name="connsiteY73" fmla="*/ 565123 h 838042"/>
                  <a:gd name="connsiteX74" fmla="*/ 599348 w 1033465"/>
                  <a:gd name="connsiteY74" fmla="*/ 550915 h 838042"/>
                  <a:gd name="connsiteX75" fmla="*/ 707801 w 1033465"/>
                  <a:gd name="connsiteY75" fmla="*/ 612819 h 838042"/>
                  <a:gd name="connsiteX76" fmla="*/ 780122 w 1033465"/>
                  <a:gd name="connsiteY76" fmla="*/ 656959 h 838042"/>
                  <a:gd name="connsiteX77" fmla="*/ 804887 w 1033465"/>
                  <a:gd name="connsiteY77" fmla="*/ 632194 h 838042"/>
                  <a:gd name="connsiteX78" fmla="*/ 801077 w 1033465"/>
                  <a:gd name="connsiteY78" fmla="*/ 601714 h 838042"/>
                  <a:gd name="connsiteX79" fmla="*/ 762796 w 1033465"/>
                  <a:gd name="connsiteY79" fmla="*/ 562523 h 838042"/>
                  <a:gd name="connsiteX80" fmla="*/ 650582 w 1033465"/>
                  <a:gd name="connsiteY80" fmla="*/ 479794 h 838042"/>
                  <a:gd name="connsiteX81" fmla="*/ 646772 w 1033465"/>
                  <a:gd name="connsiteY81" fmla="*/ 462649 h 838042"/>
                  <a:gd name="connsiteX82" fmla="*/ 658202 w 1033465"/>
                  <a:gd name="connsiteY82" fmla="*/ 426454 h 838042"/>
                  <a:gd name="connsiteX83" fmla="*/ 726782 w 1033465"/>
                  <a:gd name="connsiteY83" fmla="*/ 405499 h 838042"/>
                  <a:gd name="connsiteX84" fmla="*/ 813738 w 1033465"/>
                  <a:gd name="connsiteY84" fmla="*/ 406906 h 838042"/>
                  <a:gd name="connsiteX85" fmla="*/ 906231 w 1033465"/>
                  <a:gd name="connsiteY85" fmla="*/ 417646 h 838042"/>
                  <a:gd name="connsiteX86" fmla="*/ 1002290 w 1033465"/>
                  <a:gd name="connsiteY86" fmla="*/ 426835 h 838042"/>
                  <a:gd name="connsiteX87" fmla="*/ 1032449 w 1033465"/>
                  <a:gd name="connsiteY87" fmla="*/ 402711 h 838042"/>
                  <a:gd name="connsiteX88" fmla="*/ 1020514 w 1033465"/>
                  <a:gd name="connsiteY88" fmla="*/ 377797 h 838042"/>
                  <a:gd name="connsiteX89" fmla="*/ 964889 w 1033465"/>
                  <a:gd name="connsiteY89" fmla="*/ 358029 h 838042"/>
                  <a:gd name="connsiteX90" fmla="*/ 827747 w 1033465"/>
                  <a:gd name="connsiteY90" fmla="*/ 357874 h 838042"/>
                  <a:gd name="connsiteX91" fmla="*/ 755811 w 1033465"/>
                  <a:gd name="connsiteY91" fmla="*/ 361702 h 838042"/>
                  <a:gd name="connsiteX92" fmla="*/ 671537 w 1033465"/>
                  <a:gd name="connsiteY92" fmla="*/ 369304 h 838042"/>
                  <a:gd name="connsiteX93" fmla="*/ 644867 w 1033465"/>
                  <a:gd name="connsiteY93" fmla="*/ 338824 h 838042"/>
                  <a:gd name="connsiteX94" fmla="*/ 676403 w 1033465"/>
                  <a:gd name="connsiteY94" fmla="*/ 304962 h 838042"/>
                  <a:gd name="connsiteX95" fmla="*/ 707732 w 1033465"/>
                  <a:gd name="connsiteY95" fmla="*/ 283579 h 838042"/>
                  <a:gd name="connsiteX96" fmla="*/ 743927 w 1033465"/>
                  <a:gd name="connsiteY96" fmla="*/ 251194 h 838042"/>
                  <a:gd name="connsiteX97" fmla="*/ 783019 w 1033465"/>
                  <a:gd name="connsiteY97" fmla="*/ 213846 h 838042"/>
                  <a:gd name="connsiteX98" fmla="*/ 746401 w 1033465"/>
                  <a:gd name="connsiteY98" fmla="*/ 201789 h 838042"/>
                  <a:gd name="connsiteX99" fmla="*/ 694397 w 1033465"/>
                  <a:gd name="connsiteY99" fmla="*/ 226429 h 838042"/>
                  <a:gd name="connsiteX100" fmla="*/ 656678 w 1033465"/>
                  <a:gd name="connsiteY100" fmla="*/ 257626 h 838042"/>
                  <a:gd name="connsiteX101" fmla="*/ 616001 w 1033465"/>
                  <a:gd name="connsiteY101" fmla="*/ 286712 h 838042"/>
                  <a:gd name="connsiteX102" fmla="*/ 564857 w 1033465"/>
                  <a:gd name="connsiteY102" fmla="*/ 287389 h 838042"/>
                  <a:gd name="connsiteX103" fmla="*/ 530567 w 1033465"/>
                  <a:gd name="connsiteY103" fmla="*/ 274054 h 838042"/>
                  <a:gd name="connsiteX104" fmla="*/ 507707 w 1033465"/>
                  <a:gd name="connsiteY104" fmla="*/ 235954 h 838042"/>
                  <a:gd name="connsiteX105" fmla="*/ 509612 w 1033465"/>
                  <a:gd name="connsiteY105" fmla="*/ 171184 h 838042"/>
                  <a:gd name="connsiteX106" fmla="*/ 508314 w 1033465"/>
                  <a:gd name="connsiteY106" fmla="*/ 73485 h 838042"/>
                  <a:gd name="connsiteX107" fmla="*/ 454116 w 1033465"/>
                  <a:gd name="connsiteY107" fmla="*/ 11248 h 838042"/>
                  <a:gd name="connsiteX108" fmla="*/ 442470 w 1033465"/>
                  <a:gd name="connsiteY108" fmla="*/ 75864 h 838042"/>
                  <a:gd name="connsiteX109" fmla="*/ 439226 w 1033465"/>
                  <a:gd name="connsiteY109" fmla="*/ 132660 h 838042"/>
                  <a:gd name="connsiteX110" fmla="*/ 436054 w 1033465"/>
                  <a:gd name="connsiteY110"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7 w 1033465"/>
                  <a:gd name="connsiteY14" fmla="*/ 272149 h 838042"/>
                  <a:gd name="connsiteX15" fmla="*/ 82892 w 1033465"/>
                  <a:gd name="connsiteY15" fmla="*/ 281674 h 838042"/>
                  <a:gd name="connsiteX16" fmla="*/ 126707 w 1033465"/>
                  <a:gd name="connsiteY16" fmla="*/ 289294 h 838042"/>
                  <a:gd name="connsiteX17" fmla="*/ 132422 w 1033465"/>
                  <a:gd name="connsiteY17" fmla="*/ 291199 h 838042"/>
                  <a:gd name="connsiteX18" fmla="*/ 193382 w 1033465"/>
                  <a:gd name="connsiteY18" fmla="*/ 308344 h 838042"/>
                  <a:gd name="connsiteX19" fmla="*/ 210527 w 1033465"/>
                  <a:gd name="connsiteY19" fmla="*/ 314059 h 838042"/>
                  <a:gd name="connsiteX20" fmla="*/ 216242 w 1033465"/>
                  <a:gd name="connsiteY20" fmla="*/ 315964 h 838042"/>
                  <a:gd name="connsiteX21" fmla="*/ 250532 w 1033465"/>
                  <a:gd name="connsiteY21" fmla="*/ 325489 h 838042"/>
                  <a:gd name="connsiteX22" fmla="*/ 256247 w 1033465"/>
                  <a:gd name="connsiteY22" fmla="*/ 329299 h 838042"/>
                  <a:gd name="connsiteX23" fmla="*/ 281012 w 1033465"/>
                  <a:gd name="connsiteY23" fmla="*/ 399784 h 838042"/>
                  <a:gd name="connsiteX24" fmla="*/ 282917 w 1033465"/>
                  <a:gd name="connsiteY24" fmla="*/ 405499 h 838042"/>
                  <a:gd name="connsiteX25" fmla="*/ 265772 w 1033465"/>
                  <a:gd name="connsiteY25" fmla="*/ 447409 h 838042"/>
                  <a:gd name="connsiteX26" fmla="*/ 254342 w 1033465"/>
                  <a:gd name="connsiteY26" fmla="*/ 455029 h 838042"/>
                  <a:gd name="connsiteX27" fmla="*/ 242912 w 1033465"/>
                  <a:gd name="connsiteY27" fmla="*/ 458839 h 838042"/>
                  <a:gd name="connsiteX28" fmla="*/ 128612 w 1033465"/>
                  <a:gd name="connsiteY28" fmla="*/ 458839 h 838042"/>
                  <a:gd name="connsiteX29" fmla="*/ 122897 w 1033465"/>
                  <a:gd name="connsiteY29" fmla="*/ 460744 h 838042"/>
                  <a:gd name="connsiteX30" fmla="*/ 107657 w 1033465"/>
                  <a:gd name="connsiteY30" fmla="*/ 462649 h 838042"/>
                  <a:gd name="connsiteX31" fmla="*/ 90512 w 1033465"/>
                  <a:gd name="connsiteY31" fmla="*/ 468364 h 838042"/>
                  <a:gd name="connsiteX32" fmla="*/ 84797 w 1033465"/>
                  <a:gd name="connsiteY32" fmla="*/ 470269 h 838042"/>
                  <a:gd name="connsiteX33" fmla="*/ 79082 w 1033465"/>
                  <a:gd name="connsiteY33" fmla="*/ 474079 h 838042"/>
                  <a:gd name="connsiteX34" fmla="*/ 67652 w 1033465"/>
                  <a:gd name="connsiteY34" fmla="*/ 475984 h 838042"/>
                  <a:gd name="connsiteX35" fmla="*/ 29552 w 1033465"/>
                  <a:gd name="connsiteY35" fmla="*/ 477889 h 838042"/>
                  <a:gd name="connsiteX36" fmla="*/ 18122 w 1033465"/>
                  <a:gd name="connsiteY36" fmla="*/ 483604 h 838042"/>
                  <a:gd name="connsiteX37" fmla="*/ 8597 w 1033465"/>
                  <a:gd name="connsiteY37" fmla="*/ 493129 h 838042"/>
                  <a:gd name="connsiteX38" fmla="*/ 6692 w 1033465"/>
                  <a:gd name="connsiteY38" fmla="*/ 498844 h 838042"/>
                  <a:gd name="connsiteX39" fmla="*/ 2882 w 1033465"/>
                  <a:gd name="connsiteY39" fmla="*/ 504559 h 838042"/>
                  <a:gd name="connsiteX40" fmla="*/ 14312 w 1033465"/>
                  <a:gd name="connsiteY40" fmla="*/ 540754 h 838042"/>
                  <a:gd name="connsiteX41" fmla="*/ 147662 w 1033465"/>
                  <a:gd name="connsiteY41" fmla="*/ 540754 h 838042"/>
                  <a:gd name="connsiteX42" fmla="*/ 155282 w 1033465"/>
                  <a:gd name="connsiteY42" fmla="*/ 538849 h 838042"/>
                  <a:gd name="connsiteX43" fmla="*/ 305777 w 1033465"/>
                  <a:gd name="connsiteY43" fmla="*/ 533134 h 838042"/>
                  <a:gd name="connsiteX44" fmla="*/ 321017 w 1033465"/>
                  <a:gd name="connsiteY44" fmla="*/ 540754 h 838042"/>
                  <a:gd name="connsiteX45" fmla="*/ 332447 w 1033465"/>
                  <a:gd name="connsiteY45" fmla="*/ 546469 h 838042"/>
                  <a:gd name="connsiteX46" fmla="*/ 336257 w 1033465"/>
                  <a:gd name="connsiteY46" fmla="*/ 552184 h 838042"/>
                  <a:gd name="connsiteX47" fmla="*/ 341972 w 1033465"/>
                  <a:gd name="connsiteY47" fmla="*/ 554089 h 838042"/>
                  <a:gd name="connsiteX48" fmla="*/ 353402 w 1033465"/>
                  <a:gd name="connsiteY48" fmla="*/ 561709 h 838042"/>
                  <a:gd name="connsiteX49" fmla="*/ 359117 w 1033465"/>
                  <a:gd name="connsiteY49" fmla="*/ 565519 h 838042"/>
                  <a:gd name="connsiteX50" fmla="*/ 362927 w 1033465"/>
                  <a:gd name="connsiteY50" fmla="*/ 571234 h 838042"/>
                  <a:gd name="connsiteX51" fmla="*/ 368642 w 1033465"/>
                  <a:gd name="connsiteY51" fmla="*/ 582664 h 838042"/>
                  <a:gd name="connsiteX52" fmla="*/ 364832 w 1033465"/>
                  <a:gd name="connsiteY52" fmla="*/ 609334 h 838042"/>
                  <a:gd name="connsiteX53" fmla="*/ 361022 w 1033465"/>
                  <a:gd name="connsiteY53" fmla="*/ 615049 h 838042"/>
                  <a:gd name="connsiteX54" fmla="*/ 359117 w 1033465"/>
                  <a:gd name="connsiteY54" fmla="*/ 620764 h 838042"/>
                  <a:gd name="connsiteX55" fmla="*/ 355307 w 1033465"/>
                  <a:gd name="connsiteY55" fmla="*/ 626479 h 838042"/>
                  <a:gd name="connsiteX56" fmla="*/ 353402 w 1033465"/>
                  <a:gd name="connsiteY56" fmla="*/ 632194 h 838042"/>
                  <a:gd name="connsiteX57" fmla="*/ 349592 w 1033465"/>
                  <a:gd name="connsiteY57" fmla="*/ 637909 h 838042"/>
                  <a:gd name="connsiteX58" fmla="*/ 332447 w 1033465"/>
                  <a:gd name="connsiteY58" fmla="*/ 704584 h 838042"/>
                  <a:gd name="connsiteX59" fmla="*/ 330542 w 1033465"/>
                  <a:gd name="connsiteY59" fmla="*/ 756019 h 838042"/>
                  <a:gd name="connsiteX60" fmla="*/ 332447 w 1033465"/>
                  <a:gd name="connsiteY60" fmla="*/ 780784 h 838042"/>
                  <a:gd name="connsiteX61" fmla="*/ 334352 w 1033465"/>
                  <a:gd name="connsiteY61" fmla="*/ 786499 h 838042"/>
                  <a:gd name="connsiteX62" fmla="*/ 338162 w 1033465"/>
                  <a:gd name="connsiteY62" fmla="*/ 790309 h 838042"/>
                  <a:gd name="connsiteX63" fmla="*/ 366737 w 1033465"/>
                  <a:gd name="connsiteY63" fmla="*/ 836029 h 838042"/>
                  <a:gd name="connsiteX64" fmla="*/ 389597 w 1033465"/>
                  <a:gd name="connsiteY64" fmla="*/ 837934 h 838042"/>
                  <a:gd name="connsiteX65" fmla="*/ 397407 w 1033465"/>
                  <a:gd name="connsiteY65" fmla="*/ 833530 h 838042"/>
                  <a:gd name="connsiteX66" fmla="*/ 402932 w 1033465"/>
                  <a:gd name="connsiteY66" fmla="*/ 784594 h 838042"/>
                  <a:gd name="connsiteX67" fmla="*/ 406742 w 1033465"/>
                  <a:gd name="connsiteY67" fmla="*/ 727444 h 838042"/>
                  <a:gd name="connsiteX68" fmla="*/ 423887 w 1033465"/>
                  <a:gd name="connsiteY68" fmla="*/ 672199 h 838042"/>
                  <a:gd name="connsiteX69" fmla="*/ 429602 w 1033465"/>
                  <a:gd name="connsiteY69" fmla="*/ 658864 h 838042"/>
                  <a:gd name="connsiteX70" fmla="*/ 444084 w 1033465"/>
                  <a:gd name="connsiteY70" fmla="*/ 626947 h 838042"/>
                  <a:gd name="connsiteX71" fmla="*/ 464289 w 1033465"/>
                  <a:gd name="connsiteY71" fmla="*/ 600072 h 838042"/>
                  <a:gd name="connsiteX72" fmla="*/ 523510 w 1033465"/>
                  <a:gd name="connsiteY72" fmla="*/ 565123 h 838042"/>
                  <a:gd name="connsiteX73" fmla="*/ 599348 w 1033465"/>
                  <a:gd name="connsiteY73" fmla="*/ 550915 h 838042"/>
                  <a:gd name="connsiteX74" fmla="*/ 707801 w 1033465"/>
                  <a:gd name="connsiteY74" fmla="*/ 612819 h 838042"/>
                  <a:gd name="connsiteX75" fmla="*/ 780122 w 1033465"/>
                  <a:gd name="connsiteY75" fmla="*/ 656959 h 838042"/>
                  <a:gd name="connsiteX76" fmla="*/ 804887 w 1033465"/>
                  <a:gd name="connsiteY76" fmla="*/ 632194 h 838042"/>
                  <a:gd name="connsiteX77" fmla="*/ 801077 w 1033465"/>
                  <a:gd name="connsiteY77" fmla="*/ 601714 h 838042"/>
                  <a:gd name="connsiteX78" fmla="*/ 762796 w 1033465"/>
                  <a:gd name="connsiteY78" fmla="*/ 562523 h 838042"/>
                  <a:gd name="connsiteX79" fmla="*/ 650582 w 1033465"/>
                  <a:gd name="connsiteY79" fmla="*/ 479794 h 838042"/>
                  <a:gd name="connsiteX80" fmla="*/ 646772 w 1033465"/>
                  <a:gd name="connsiteY80" fmla="*/ 462649 h 838042"/>
                  <a:gd name="connsiteX81" fmla="*/ 658202 w 1033465"/>
                  <a:gd name="connsiteY81" fmla="*/ 426454 h 838042"/>
                  <a:gd name="connsiteX82" fmla="*/ 726782 w 1033465"/>
                  <a:gd name="connsiteY82" fmla="*/ 405499 h 838042"/>
                  <a:gd name="connsiteX83" fmla="*/ 813738 w 1033465"/>
                  <a:gd name="connsiteY83" fmla="*/ 406906 h 838042"/>
                  <a:gd name="connsiteX84" fmla="*/ 906231 w 1033465"/>
                  <a:gd name="connsiteY84" fmla="*/ 417646 h 838042"/>
                  <a:gd name="connsiteX85" fmla="*/ 1002290 w 1033465"/>
                  <a:gd name="connsiteY85" fmla="*/ 426835 h 838042"/>
                  <a:gd name="connsiteX86" fmla="*/ 1032449 w 1033465"/>
                  <a:gd name="connsiteY86" fmla="*/ 402711 h 838042"/>
                  <a:gd name="connsiteX87" fmla="*/ 1020514 w 1033465"/>
                  <a:gd name="connsiteY87" fmla="*/ 377797 h 838042"/>
                  <a:gd name="connsiteX88" fmla="*/ 964889 w 1033465"/>
                  <a:gd name="connsiteY88" fmla="*/ 358029 h 838042"/>
                  <a:gd name="connsiteX89" fmla="*/ 827747 w 1033465"/>
                  <a:gd name="connsiteY89" fmla="*/ 357874 h 838042"/>
                  <a:gd name="connsiteX90" fmla="*/ 755811 w 1033465"/>
                  <a:gd name="connsiteY90" fmla="*/ 361702 h 838042"/>
                  <a:gd name="connsiteX91" fmla="*/ 671537 w 1033465"/>
                  <a:gd name="connsiteY91" fmla="*/ 369304 h 838042"/>
                  <a:gd name="connsiteX92" fmla="*/ 644867 w 1033465"/>
                  <a:gd name="connsiteY92" fmla="*/ 338824 h 838042"/>
                  <a:gd name="connsiteX93" fmla="*/ 676403 w 1033465"/>
                  <a:gd name="connsiteY93" fmla="*/ 304962 h 838042"/>
                  <a:gd name="connsiteX94" fmla="*/ 707732 w 1033465"/>
                  <a:gd name="connsiteY94" fmla="*/ 283579 h 838042"/>
                  <a:gd name="connsiteX95" fmla="*/ 743927 w 1033465"/>
                  <a:gd name="connsiteY95" fmla="*/ 251194 h 838042"/>
                  <a:gd name="connsiteX96" fmla="*/ 783019 w 1033465"/>
                  <a:gd name="connsiteY96" fmla="*/ 213846 h 838042"/>
                  <a:gd name="connsiteX97" fmla="*/ 746401 w 1033465"/>
                  <a:gd name="connsiteY97" fmla="*/ 201789 h 838042"/>
                  <a:gd name="connsiteX98" fmla="*/ 694397 w 1033465"/>
                  <a:gd name="connsiteY98" fmla="*/ 226429 h 838042"/>
                  <a:gd name="connsiteX99" fmla="*/ 656678 w 1033465"/>
                  <a:gd name="connsiteY99" fmla="*/ 257626 h 838042"/>
                  <a:gd name="connsiteX100" fmla="*/ 616001 w 1033465"/>
                  <a:gd name="connsiteY100" fmla="*/ 286712 h 838042"/>
                  <a:gd name="connsiteX101" fmla="*/ 564857 w 1033465"/>
                  <a:gd name="connsiteY101" fmla="*/ 287389 h 838042"/>
                  <a:gd name="connsiteX102" fmla="*/ 530567 w 1033465"/>
                  <a:gd name="connsiteY102" fmla="*/ 274054 h 838042"/>
                  <a:gd name="connsiteX103" fmla="*/ 507707 w 1033465"/>
                  <a:gd name="connsiteY103" fmla="*/ 235954 h 838042"/>
                  <a:gd name="connsiteX104" fmla="*/ 509612 w 1033465"/>
                  <a:gd name="connsiteY104" fmla="*/ 171184 h 838042"/>
                  <a:gd name="connsiteX105" fmla="*/ 508314 w 1033465"/>
                  <a:gd name="connsiteY105" fmla="*/ 73485 h 838042"/>
                  <a:gd name="connsiteX106" fmla="*/ 454116 w 1033465"/>
                  <a:gd name="connsiteY106" fmla="*/ 11248 h 838042"/>
                  <a:gd name="connsiteX107" fmla="*/ 442470 w 1033465"/>
                  <a:gd name="connsiteY107" fmla="*/ 75864 h 838042"/>
                  <a:gd name="connsiteX108" fmla="*/ 439226 w 1033465"/>
                  <a:gd name="connsiteY108" fmla="*/ 132660 h 838042"/>
                  <a:gd name="connsiteX109" fmla="*/ 436054 w 1033465"/>
                  <a:gd name="connsiteY109"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7 w 1033465"/>
                  <a:gd name="connsiteY14" fmla="*/ 272149 h 838042"/>
                  <a:gd name="connsiteX15" fmla="*/ 82892 w 1033465"/>
                  <a:gd name="connsiteY15" fmla="*/ 281674 h 838042"/>
                  <a:gd name="connsiteX16" fmla="*/ 126707 w 1033465"/>
                  <a:gd name="connsiteY16" fmla="*/ 289294 h 838042"/>
                  <a:gd name="connsiteX17" fmla="*/ 132422 w 1033465"/>
                  <a:gd name="connsiteY17" fmla="*/ 291199 h 838042"/>
                  <a:gd name="connsiteX18" fmla="*/ 193382 w 1033465"/>
                  <a:gd name="connsiteY18" fmla="*/ 308344 h 838042"/>
                  <a:gd name="connsiteX19" fmla="*/ 210527 w 1033465"/>
                  <a:gd name="connsiteY19" fmla="*/ 314059 h 838042"/>
                  <a:gd name="connsiteX20" fmla="*/ 216242 w 1033465"/>
                  <a:gd name="connsiteY20" fmla="*/ 315964 h 838042"/>
                  <a:gd name="connsiteX21" fmla="*/ 250532 w 1033465"/>
                  <a:gd name="connsiteY21" fmla="*/ 325489 h 838042"/>
                  <a:gd name="connsiteX22" fmla="*/ 256247 w 1033465"/>
                  <a:gd name="connsiteY22" fmla="*/ 329299 h 838042"/>
                  <a:gd name="connsiteX23" fmla="*/ 281012 w 1033465"/>
                  <a:gd name="connsiteY23" fmla="*/ 399784 h 838042"/>
                  <a:gd name="connsiteX24" fmla="*/ 265772 w 1033465"/>
                  <a:gd name="connsiteY24" fmla="*/ 447409 h 838042"/>
                  <a:gd name="connsiteX25" fmla="*/ 254342 w 1033465"/>
                  <a:gd name="connsiteY25" fmla="*/ 455029 h 838042"/>
                  <a:gd name="connsiteX26" fmla="*/ 242912 w 1033465"/>
                  <a:gd name="connsiteY26" fmla="*/ 458839 h 838042"/>
                  <a:gd name="connsiteX27" fmla="*/ 128612 w 1033465"/>
                  <a:gd name="connsiteY27" fmla="*/ 458839 h 838042"/>
                  <a:gd name="connsiteX28" fmla="*/ 122897 w 1033465"/>
                  <a:gd name="connsiteY28" fmla="*/ 460744 h 838042"/>
                  <a:gd name="connsiteX29" fmla="*/ 107657 w 1033465"/>
                  <a:gd name="connsiteY29" fmla="*/ 462649 h 838042"/>
                  <a:gd name="connsiteX30" fmla="*/ 90512 w 1033465"/>
                  <a:gd name="connsiteY30" fmla="*/ 468364 h 838042"/>
                  <a:gd name="connsiteX31" fmla="*/ 84797 w 1033465"/>
                  <a:gd name="connsiteY31" fmla="*/ 470269 h 838042"/>
                  <a:gd name="connsiteX32" fmla="*/ 79082 w 1033465"/>
                  <a:gd name="connsiteY32" fmla="*/ 474079 h 838042"/>
                  <a:gd name="connsiteX33" fmla="*/ 67652 w 1033465"/>
                  <a:gd name="connsiteY33" fmla="*/ 475984 h 838042"/>
                  <a:gd name="connsiteX34" fmla="*/ 29552 w 1033465"/>
                  <a:gd name="connsiteY34" fmla="*/ 477889 h 838042"/>
                  <a:gd name="connsiteX35" fmla="*/ 18122 w 1033465"/>
                  <a:gd name="connsiteY35" fmla="*/ 483604 h 838042"/>
                  <a:gd name="connsiteX36" fmla="*/ 8597 w 1033465"/>
                  <a:gd name="connsiteY36" fmla="*/ 493129 h 838042"/>
                  <a:gd name="connsiteX37" fmla="*/ 6692 w 1033465"/>
                  <a:gd name="connsiteY37" fmla="*/ 498844 h 838042"/>
                  <a:gd name="connsiteX38" fmla="*/ 2882 w 1033465"/>
                  <a:gd name="connsiteY38" fmla="*/ 504559 h 838042"/>
                  <a:gd name="connsiteX39" fmla="*/ 14312 w 1033465"/>
                  <a:gd name="connsiteY39" fmla="*/ 540754 h 838042"/>
                  <a:gd name="connsiteX40" fmla="*/ 147662 w 1033465"/>
                  <a:gd name="connsiteY40" fmla="*/ 540754 h 838042"/>
                  <a:gd name="connsiteX41" fmla="*/ 155282 w 1033465"/>
                  <a:gd name="connsiteY41" fmla="*/ 538849 h 838042"/>
                  <a:gd name="connsiteX42" fmla="*/ 305777 w 1033465"/>
                  <a:gd name="connsiteY42" fmla="*/ 533134 h 838042"/>
                  <a:gd name="connsiteX43" fmla="*/ 321017 w 1033465"/>
                  <a:gd name="connsiteY43" fmla="*/ 540754 h 838042"/>
                  <a:gd name="connsiteX44" fmla="*/ 332447 w 1033465"/>
                  <a:gd name="connsiteY44" fmla="*/ 546469 h 838042"/>
                  <a:gd name="connsiteX45" fmla="*/ 336257 w 1033465"/>
                  <a:gd name="connsiteY45" fmla="*/ 552184 h 838042"/>
                  <a:gd name="connsiteX46" fmla="*/ 341972 w 1033465"/>
                  <a:gd name="connsiteY46" fmla="*/ 554089 h 838042"/>
                  <a:gd name="connsiteX47" fmla="*/ 353402 w 1033465"/>
                  <a:gd name="connsiteY47" fmla="*/ 561709 h 838042"/>
                  <a:gd name="connsiteX48" fmla="*/ 359117 w 1033465"/>
                  <a:gd name="connsiteY48" fmla="*/ 565519 h 838042"/>
                  <a:gd name="connsiteX49" fmla="*/ 362927 w 1033465"/>
                  <a:gd name="connsiteY49" fmla="*/ 571234 h 838042"/>
                  <a:gd name="connsiteX50" fmla="*/ 368642 w 1033465"/>
                  <a:gd name="connsiteY50" fmla="*/ 582664 h 838042"/>
                  <a:gd name="connsiteX51" fmla="*/ 364832 w 1033465"/>
                  <a:gd name="connsiteY51" fmla="*/ 609334 h 838042"/>
                  <a:gd name="connsiteX52" fmla="*/ 361022 w 1033465"/>
                  <a:gd name="connsiteY52" fmla="*/ 615049 h 838042"/>
                  <a:gd name="connsiteX53" fmla="*/ 359117 w 1033465"/>
                  <a:gd name="connsiteY53" fmla="*/ 620764 h 838042"/>
                  <a:gd name="connsiteX54" fmla="*/ 355307 w 1033465"/>
                  <a:gd name="connsiteY54" fmla="*/ 626479 h 838042"/>
                  <a:gd name="connsiteX55" fmla="*/ 353402 w 1033465"/>
                  <a:gd name="connsiteY55" fmla="*/ 632194 h 838042"/>
                  <a:gd name="connsiteX56" fmla="*/ 349592 w 1033465"/>
                  <a:gd name="connsiteY56" fmla="*/ 637909 h 838042"/>
                  <a:gd name="connsiteX57" fmla="*/ 332447 w 1033465"/>
                  <a:gd name="connsiteY57" fmla="*/ 704584 h 838042"/>
                  <a:gd name="connsiteX58" fmla="*/ 330542 w 1033465"/>
                  <a:gd name="connsiteY58" fmla="*/ 756019 h 838042"/>
                  <a:gd name="connsiteX59" fmla="*/ 332447 w 1033465"/>
                  <a:gd name="connsiteY59" fmla="*/ 780784 h 838042"/>
                  <a:gd name="connsiteX60" fmla="*/ 334352 w 1033465"/>
                  <a:gd name="connsiteY60" fmla="*/ 786499 h 838042"/>
                  <a:gd name="connsiteX61" fmla="*/ 338162 w 1033465"/>
                  <a:gd name="connsiteY61" fmla="*/ 790309 h 838042"/>
                  <a:gd name="connsiteX62" fmla="*/ 366737 w 1033465"/>
                  <a:gd name="connsiteY62" fmla="*/ 836029 h 838042"/>
                  <a:gd name="connsiteX63" fmla="*/ 389597 w 1033465"/>
                  <a:gd name="connsiteY63" fmla="*/ 837934 h 838042"/>
                  <a:gd name="connsiteX64" fmla="*/ 397407 w 1033465"/>
                  <a:gd name="connsiteY64" fmla="*/ 833530 h 838042"/>
                  <a:gd name="connsiteX65" fmla="*/ 402932 w 1033465"/>
                  <a:gd name="connsiteY65" fmla="*/ 784594 h 838042"/>
                  <a:gd name="connsiteX66" fmla="*/ 406742 w 1033465"/>
                  <a:gd name="connsiteY66" fmla="*/ 727444 h 838042"/>
                  <a:gd name="connsiteX67" fmla="*/ 423887 w 1033465"/>
                  <a:gd name="connsiteY67" fmla="*/ 672199 h 838042"/>
                  <a:gd name="connsiteX68" fmla="*/ 429602 w 1033465"/>
                  <a:gd name="connsiteY68" fmla="*/ 658864 h 838042"/>
                  <a:gd name="connsiteX69" fmla="*/ 444084 w 1033465"/>
                  <a:gd name="connsiteY69" fmla="*/ 626947 h 838042"/>
                  <a:gd name="connsiteX70" fmla="*/ 464289 w 1033465"/>
                  <a:gd name="connsiteY70" fmla="*/ 600072 h 838042"/>
                  <a:gd name="connsiteX71" fmla="*/ 523510 w 1033465"/>
                  <a:gd name="connsiteY71" fmla="*/ 565123 h 838042"/>
                  <a:gd name="connsiteX72" fmla="*/ 599348 w 1033465"/>
                  <a:gd name="connsiteY72" fmla="*/ 550915 h 838042"/>
                  <a:gd name="connsiteX73" fmla="*/ 707801 w 1033465"/>
                  <a:gd name="connsiteY73" fmla="*/ 612819 h 838042"/>
                  <a:gd name="connsiteX74" fmla="*/ 780122 w 1033465"/>
                  <a:gd name="connsiteY74" fmla="*/ 656959 h 838042"/>
                  <a:gd name="connsiteX75" fmla="*/ 804887 w 1033465"/>
                  <a:gd name="connsiteY75" fmla="*/ 632194 h 838042"/>
                  <a:gd name="connsiteX76" fmla="*/ 801077 w 1033465"/>
                  <a:gd name="connsiteY76" fmla="*/ 601714 h 838042"/>
                  <a:gd name="connsiteX77" fmla="*/ 762796 w 1033465"/>
                  <a:gd name="connsiteY77" fmla="*/ 562523 h 838042"/>
                  <a:gd name="connsiteX78" fmla="*/ 650582 w 1033465"/>
                  <a:gd name="connsiteY78" fmla="*/ 479794 h 838042"/>
                  <a:gd name="connsiteX79" fmla="*/ 646772 w 1033465"/>
                  <a:gd name="connsiteY79" fmla="*/ 462649 h 838042"/>
                  <a:gd name="connsiteX80" fmla="*/ 658202 w 1033465"/>
                  <a:gd name="connsiteY80" fmla="*/ 426454 h 838042"/>
                  <a:gd name="connsiteX81" fmla="*/ 726782 w 1033465"/>
                  <a:gd name="connsiteY81" fmla="*/ 405499 h 838042"/>
                  <a:gd name="connsiteX82" fmla="*/ 813738 w 1033465"/>
                  <a:gd name="connsiteY82" fmla="*/ 406906 h 838042"/>
                  <a:gd name="connsiteX83" fmla="*/ 906231 w 1033465"/>
                  <a:gd name="connsiteY83" fmla="*/ 417646 h 838042"/>
                  <a:gd name="connsiteX84" fmla="*/ 1002290 w 1033465"/>
                  <a:gd name="connsiteY84" fmla="*/ 426835 h 838042"/>
                  <a:gd name="connsiteX85" fmla="*/ 1032449 w 1033465"/>
                  <a:gd name="connsiteY85" fmla="*/ 402711 h 838042"/>
                  <a:gd name="connsiteX86" fmla="*/ 1020514 w 1033465"/>
                  <a:gd name="connsiteY86" fmla="*/ 377797 h 838042"/>
                  <a:gd name="connsiteX87" fmla="*/ 964889 w 1033465"/>
                  <a:gd name="connsiteY87" fmla="*/ 358029 h 838042"/>
                  <a:gd name="connsiteX88" fmla="*/ 827747 w 1033465"/>
                  <a:gd name="connsiteY88" fmla="*/ 357874 h 838042"/>
                  <a:gd name="connsiteX89" fmla="*/ 755811 w 1033465"/>
                  <a:gd name="connsiteY89" fmla="*/ 361702 h 838042"/>
                  <a:gd name="connsiteX90" fmla="*/ 671537 w 1033465"/>
                  <a:gd name="connsiteY90" fmla="*/ 369304 h 838042"/>
                  <a:gd name="connsiteX91" fmla="*/ 644867 w 1033465"/>
                  <a:gd name="connsiteY91" fmla="*/ 338824 h 838042"/>
                  <a:gd name="connsiteX92" fmla="*/ 676403 w 1033465"/>
                  <a:gd name="connsiteY92" fmla="*/ 304962 h 838042"/>
                  <a:gd name="connsiteX93" fmla="*/ 707732 w 1033465"/>
                  <a:gd name="connsiteY93" fmla="*/ 283579 h 838042"/>
                  <a:gd name="connsiteX94" fmla="*/ 743927 w 1033465"/>
                  <a:gd name="connsiteY94" fmla="*/ 251194 h 838042"/>
                  <a:gd name="connsiteX95" fmla="*/ 783019 w 1033465"/>
                  <a:gd name="connsiteY95" fmla="*/ 213846 h 838042"/>
                  <a:gd name="connsiteX96" fmla="*/ 746401 w 1033465"/>
                  <a:gd name="connsiteY96" fmla="*/ 201789 h 838042"/>
                  <a:gd name="connsiteX97" fmla="*/ 694397 w 1033465"/>
                  <a:gd name="connsiteY97" fmla="*/ 226429 h 838042"/>
                  <a:gd name="connsiteX98" fmla="*/ 656678 w 1033465"/>
                  <a:gd name="connsiteY98" fmla="*/ 257626 h 838042"/>
                  <a:gd name="connsiteX99" fmla="*/ 616001 w 1033465"/>
                  <a:gd name="connsiteY99" fmla="*/ 286712 h 838042"/>
                  <a:gd name="connsiteX100" fmla="*/ 564857 w 1033465"/>
                  <a:gd name="connsiteY100" fmla="*/ 287389 h 838042"/>
                  <a:gd name="connsiteX101" fmla="*/ 530567 w 1033465"/>
                  <a:gd name="connsiteY101" fmla="*/ 274054 h 838042"/>
                  <a:gd name="connsiteX102" fmla="*/ 507707 w 1033465"/>
                  <a:gd name="connsiteY102" fmla="*/ 235954 h 838042"/>
                  <a:gd name="connsiteX103" fmla="*/ 509612 w 1033465"/>
                  <a:gd name="connsiteY103" fmla="*/ 171184 h 838042"/>
                  <a:gd name="connsiteX104" fmla="*/ 508314 w 1033465"/>
                  <a:gd name="connsiteY104" fmla="*/ 73485 h 838042"/>
                  <a:gd name="connsiteX105" fmla="*/ 454116 w 1033465"/>
                  <a:gd name="connsiteY105" fmla="*/ 11248 h 838042"/>
                  <a:gd name="connsiteX106" fmla="*/ 442470 w 1033465"/>
                  <a:gd name="connsiteY106" fmla="*/ 75864 h 838042"/>
                  <a:gd name="connsiteX107" fmla="*/ 439226 w 1033465"/>
                  <a:gd name="connsiteY107" fmla="*/ 132660 h 838042"/>
                  <a:gd name="connsiteX108" fmla="*/ 436054 w 1033465"/>
                  <a:gd name="connsiteY108"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7 w 1033465"/>
                  <a:gd name="connsiteY14" fmla="*/ 272149 h 838042"/>
                  <a:gd name="connsiteX15" fmla="*/ 82892 w 1033465"/>
                  <a:gd name="connsiteY15" fmla="*/ 281674 h 838042"/>
                  <a:gd name="connsiteX16" fmla="*/ 126707 w 1033465"/>
                  <a:gd name="connsiteY16" fmla="*/ 289294 h 838042"/>
                  <a:gd name="connsiteX17" fmla="*/ 132422 w 1033465"/>
                  <a:gd name="connsiteY17" fmla="*/ 291199 h 838042"/>
                  <a:gd name="connsiteX18" fmla="*/ 193382 w 1033465"/>
                  <a:gd name="connsiteY18" fmla="*/ 308344 h 838042"/>
                  <a:gd name="connsiteX19" fmla="*/ 210527 w 1033465"/>
                  <a:gd name="connsiteY19" fmla="*/ 314059 h 838042"/>
                  <a:gd name="connsiteX20" fmla="*/ 216242 w 1033465"/>
                  <a:gd name="connsiteY20" fmla="*/ 315964 h 838042"/>
                  <a:gd name="connsiteX21" fmla="*/ 250532 w 1033465"/>
                  <a:gd name="connsiteY21" fmla="*/ 325489 h 838042"/>
                  <a:gd name="connsiteX22" fmla="*/ 281012 w 1033465"/>
                  <a:gd name="connsiteY22" fmla="*/ 399784 h 838042"/>
                  <a:gd name="connsiteX23" fmla="*/ 265772 w 1033465"/>
                  <a:gd name="connsiteY23" fmla="*/ 447409 h 838042"/>
                  <a:gd name="connsiteX24" fmla="*/ 254342 w 1033465"/>
                  <a:gd name="connsiteY24" fmla="*/ 455029 h 838042"/>
                  <a:gd name="connsiteX25" fmla="*/ 242912 w 1033465"/>
                  <a:gd name="connsiteY25" fmla="*/ 458839 h 838042"/>
                  <a:gd name="connsiteX26" fmla="*/ 128612 w 1033465"/>
                  <a:gd name="connsiteY26" fmla="*/ 458839 h 838042"/>
                  <a:gd name="connsiteX27" fmla="*/ 122897 w 1033465"/>
                  <a:gd name="connsiteY27" fmla="*/ 460744 h 838042"/>
                  <a:gd name="connsiteX28" fmla="*/ 107657 w 1033465"/>
                  <a:gd name="connsiteY28" fmla="*/ 462649 h 838042"/>
                  <a:gd name="connsiteX29" fmla="*/ 90512 w 1033465"/>
                  <a:gd name="connsiteY29" fmla="*/ 468364 h 838042"/>
                  <a:gd name="connsiteX30" fmla="*/ 84797 w 1033465"/>
                  <a:gd name="connsiteY30" fmla="*/ 470269 h 838042"/>
                  <a:gd name="connsiteX31" fmla="*/ 79082 w 1033465"/>
                  <a:gd name="connsiteY31" fmla="*/ 474079 h 838042"/>
                  <a:gd name="connsiteX32" fmla="*/ 67652 w 1033465"/>
                  <a:gd name="connsiteY32" fmla="*/ 475984 h 838042"/>
                  <a:gd name="connsiteX33" fmla="*/ 29552 w 1033465"/>
                  <a:gd name="connsiteY33" fmla="*/ 477889 h 838042"/>
                  <a:gd name="connsiteX34" fmla="*/ 18122 w 1033465"/>
                  <a:gd name="connsiteY34" fmla="*/ 483604 h 838042"/>
                  <a:gd name="connsiteX35" fmla="*/ 8597 w 1033465"/>
                  <a:gd name="connsiteY35" fmla="*/ 493129 h 838042"/>
                  <a:gd name="connsiteX36" fmla="*/ 6692 w 1033465"/>
                  <a:gd name="connsiteY36" fmla="*/ 498844 h 838042"/>
                  <a:gd name="connsiteX37" fmla="*/ 2882 w 1033465"/>
                  <a:gd name="connsiteY37" fmla="*/ 504559 h 838042"/>
                  <a:gd name="connsiteX38" fmla="*/ 14312 w 1033465"/>
                  <a:gd name="connsiteY38" fmla="*/ 540754 h 838042"/>
                  <a:gd name="connsiteX39" fmla="*/ 147662 w 1033465"/>
                  <a:gd name="connsiteY39" fmla="*/ 540754 h 838042"/>
                  <a:gd name="connsiteX40" fmla="*/ 155282 w 1033465"/>
                  <a:gd name="connsiteY40" fmla="*/ 538849 h 838042"/>
                  <a:gd name="connsiteX41" fmla="*/ 305777 w 1033465"/>
                  <a:gd name="connsiteY41" fmla="*/ 533134 h 838042"/>
                  <a:gd name="connsiteX42" fmla="*/ 321017 w 1033465"/>
                  <a:gd name="connsiteY42" fmla="*/ 540754 h 838042"/>
                  <a:gd name="connsiteX43" fmla="*/ 332447 w 1033465"/>
                  <a:gd name="connsiteY43" fmla="*/ 546469 h 838042"/>
                  <a:gd name="connsiteX44" fmla="*/ 336257 w 1033465"/>
                  <a:gd name="connsiteY44" fmla="*/ 552184 h 838042"/>
                  <a:gd name="connsiteX45" fmla="*/ 341972 w 1033465"/>
                  <a:gd name="connsiteY45" fmla="*/ 554089 h 838042"/>
                  <a:gd name="connsiteX46" fmla="*/ 353402 w 1033465"/>
                  <a:gd name="connsiteY46" fmla="*/ 561709 h 838042"/>
                  <a:gd name="connsiteX47" fmla="*/ 359117 w 1033465"/>
                  <a:gd name="connsiteY47" fmla="*/ 565519 h 838042"/>
                  <a:gd name="connsiteX48" fmla="*/ 362927 w 1033465"/>
                  <a:gd name="connsiteY48" fmla="*/ 571234 h 838042"/>
                  <a:gd name="connsiteX49" fmla="*/ 368642 w 1033465"/>
                  <a:gd name="connsiteY49" fmla="*/ 582664 h 838042"/>
                  <a:gd name="connsiteX50" fmla="*/ 364832 w 1033465"/>
                  <a:gd name="connsiteY50" fmla="*/ 609334 h 838042"/>
                  <a:gd name="connsiteX51" fmla="*/ 361022 w 1033465"/>
                  <a:gd name="connsiteY51" fmla="*/ 615049 h 838042"/>
                  <a:gd name="connsiteX52" fmla="*/ 359117 w 1033465"/>
                  <a:gd name="connsiteY52" fmla="*/ 620764 h 838042"/>
                  <a:gd name="connsiteX53" fmla="*/ 355307 w 1033465"/>
                  <a:gd name="connsiteY53" fmla="*/ 626479 h 838042"/>
                  <a:gd name="connsiteX54" fmla="*/ 353402 w 1033465"/>
                  <a:gd name="connsiteY54" fmla="*/ 632194 h 838042"/>
                  <a:gd name="connsiteX55" fmla="*/ 349592 w 1033465"/>
                  <a:gd name="connsiteY55" fmla="*/ 637909 h 838042"/>
                  <a:gd name="connsiteX56" fmla="*/ 332447 w 1033465"/>
                  <a:gd name="connsiteY56" fmla="*/ 704584 h 838042"/>
                  <a:gd name="connsiteX57" fmla="*/ 330542 w 1033465"/>
                  <a:gd name="connsiteY57" fmla="*/ 756019 h 838042"/>
                  <a:gd name="connsiteX58" fmla="*/ 332447 w 1033465"/>
                  <a:gd name="connsiteY58" fmla="*/ 780784 h 838042"/>
                  <a:gd name="connsiteX59" fmla="*/ 334352 w 1033465"/>
                  <a:gd name="connsiteY59" fmla="*/ 786499 h 838042"/>
                  <a:gd name="connsiteX60" fmla="*/ 338162 w 1033465"/>
                  <a:gd name="connsiteY60" fmla="*/ 790309 h 838042"/>
                  <a:gd name="connsiteX61" fmla="*/ 366737 w 1033465"/>
                  <a:gd name="connsiteY61" fmla="*/ 836029 h 838042"/>
                  <a:gd name="connsiteX62" fmla="*/ 389597 w 1033465"/>
                  <a:gd name="connsiteY62" fmla="*/ 837934 h 838042"/>
                  <a:gd name="connsiteX63" fmla="*/ 397407 w 1033465"/>
                  <a:gd name="connsiteY63" fmla="*/ 833530 h 838042"/>
                  <a:gd name="connsiteX64" fmla="*/ 402932 w 1033465"/>
                  <a:gd name="connsiteY64" fmla="*/ 784594 h 838042"/>
                  <a:gd name="connsiteX65" fmla="*/ 406742 w 1033465"/>
                  <a:gd name="connsiteY65" fmla="*/ 727444 h 838042"/>
                  <a:gd name="connsiteX66" fmla="*/ 423887 w 1033465"/>
                  <a:gd name="connsiteY66" fmla="*/ 672199 h 838042"/>
                  <a:gd name="connsiteX67" fmla="*/ 429602 w 1033465"/>
                  <a:gd name="connsiteY67" fmla="*/ 658864 h 838042"/>
                  <a:gd name="connsiteX68" fmla="*/ 444084 w 1033465"/>
                  <a:gd name="connsiteY68" fmla="*/ 626947 h 838042"/>
                  <a:gd name="connsiteX69" fmla="*/ 464289 w 1033465"/>
                  <a:gd name="connsiteY69" fmla="*/ 600072 h 838042"/>
                  <a:gd name="connsiteX70" fmla="*/ 523510 w 1033465"/>
                  <a:gd name="connsiteY70" fmla="*/ 565123 h 838042"/>
                  <a:gd name="connsiteX71" fmla="*/ 599348 w 1033465"/>
                  <a:gd name="connsiteY71" fmla="*/ 550915 h 838042"/>
                  <a:gd name="connsiteX72" fmla="*/ 707801 w 1033465"/>
                  <a:gd name="connsiteY72" fmla="*/ 612819 h 838042"/>
                  <a:gd name="connsiteX73" fmla="*/ 780122 w 1033465"/>
                  <a:gd name="connsiteY73" fmla="*/ 656959 h 838042"/>
                  <a:gd name="connsiteX74" fmla="*/ 804887 w 1033465"/>
                  <a:gd name="connsiteY74" fmla="*/ 632194 h 838042"/>
                  <a:gd name="connsiteX75" fmla="*/ 801077 w 1033465"/>
                  <a:gd name="connsiteY75" fmla="*/ 601714 h 838042"/>
                  <a:gd name="connsiteX76" fmla="*/ 762796 w 1033465"/>
                  <a:gd name="connsiteY76" fmla="*/ 562523 h 838042"/>
                  <a:gd name="connsiteX77" fmla="*/ 650582 w 1033465"/>
                  <a:gd name="connsiteY77" fmla="*/ 479794 h 838042"/>
                  <a:gd name="connsiteX78" fmla="*/ 646772 w 1033465"/>
                  <a:gd name="connsiteY78" fmla="*/ 462649 h 838042"/>
                  <a:gd name="connsiteX79" fmla="*/ 658202 w 1033465"/>
                  <a:gd name="connsiteY79" fmla="*/ 426454 h 838042"/>
                  <a:gd name="connsiteX80" fmla="*/ 726782 w 1033465"/>
                  <a:gd name="connsiteY80" fmla="*/ 405499 h 838042"/>
                  <a:gd name="connsiteX81" fmla="*/ 813738 w 1033465"/>
                  <a:gd name="connsiteY81" fmla="*/ 406906 h 838042"/>
                  <a:gd name="connsiteX82" fmla="*/ 906231 w 1033465"/>
                  <a:gd name="connsiteY82" fmla="*/ 417646 h 838042"/>
                  <a:gd name="connsiteX83" fmla="*/ 1002290 w 1033465"/>
                  <a:gd name="connsiteY83" fmla="*/ 426835 h 838042"/>
                  <a:gd name="connsiteX84" fmla="*/ 1032449 w 1033465"/>
                  <a:gd name="connsiteY84" fmla="*/ 402711 h 838042"/>
                  <a:gd name="connsiteX85" fmla="*/ 1020514 w 1033465"/>
                  <a:gd name="connsiteY85" fmla="*/ 377797 h 838042"/>
                  <a:gd name="connsiteX86" fmla="*/ 964889 w 1033465"/>
                  <a:gd name="connsiteY86" fmla="*/ 358029 h 838042"/>
                  <a:gd name="connsiteX87" fmla="*/ 827747 w 1033465"/>
                  <a:gd name="connsiteY87" fmla="*/ 357874 h 838042"/>
                  <a:gd name="connsiteX88" fmla="*/ 755811 w 1033465"/>
                  <a:gd name="connsiteY88" fmla="*/ 361702 h 838042"/>
                  <a:gd name="connsiteX89" fmla="*/ 671537 w 1033465"/>
                  <a:gd name="connsiteY89" fmla="*/ 369304 h 838042"/>
                  <a:gd name="connsiteX90" fmla="*/ 644867 w 1033465"/>
                  <a:gd name="connsiteY90" fmla="*/ 338824 h 838042"/>
                  <a:gd name="connsiteX91" fmla="*/ 676403 w 1033465"/>
                  <a:gd name="connsiteY91" fmla="*/ 304962 h 838042"/>
                  <a:gd name="connsiteX92" fmla="*/ 707732 w 1033465"/>
                  <a:gd name="connsiteY92" fmla="*/ 283579 h 838042"/>
                  <a:gd name="connsiteX93" fmla="*/ 743927 w 1033465"/>
                  <a:gd name="connsiteY93" fmla="*/ 251194 h 838042"/>
                  <a:gd name="connsiteX94" fmla="*/ 783019 w 1033465"/>
                  <a:gd name="connsiteY94" fmla="*/ 213846 h 838042"/>
                  <a:gd name="connsiteX95" fmla="*/ 746401 w 1033465"/>
                  <a:gd name="connsiteY95" fmla="*/ 201789 h 838042"/>
                  <a:gd name="connsiteX96" fmla="*/ 694397 w 1033465"/>
                  <a:gd name="connsiteY96" fmla="*/ 226429 h 838042"/>
                  <a:gd name="connsiteX97" fmla="*/ 656678 w 1033465"/>
                  <a:gd name="connsiteY97" fmla="*/ 257626 h 838042"/>
                  <a:gd name="connsiteX98" fmla="*/ 616001 w 1033465"/>
                  <a:gd name="connsiteY98" fmla="*/ 286712 h 838042"/>
                  <a:gd name="connsiteX99" fmla="*/ 564857 w 1033465"/>
                  <a:gd name="connsiteY99" fmla="*/ 287389 h 838042"/>
                  <a:gd name="connsiteX100" fmla="*/ 530567 w 1033465"/>
                  <a:gd name="connsiteY100" fmla="*/ 274054 h 838042"/>
                  <a:gd name="connsiteX101" fmla="*/ 507707 w 1033465"/>
                  <a:gd name="connsiteY101" fmla="*/ 235954 h 838042"/>
                  <a:gd name="connsiteX102" fmla="*/ 509612 w 1033465"/>
                  <a:gd name="connsiteY102" fmla="*/ 171184 h 838042"/>
                  <a:gd name="connsiteX103" fmla="*/ 508314 w 1033465"/>
                  <a:gd name="connsiteY103" fmla="*/ 73485 h 838042"/>
                  <a:gd name="connsiteX104" fmla="*/ 454116 w 1033465"/>
                  <a:gd name="connsiteY104" fmla="*/ 11248 h 838042"/>
                  <a:gd name="connsiteX105" fmla="*/ 442470 w 1033465"/>
                  <a:gd name="connsiteY105" fmla="*/ 75864 h 838042"/>
                  <a:gd name="connsiteX106" fmla="*/ 439226 w 1033465"/>
                  <a:gd name="connsiteY106" fmla="*/ 132660 h 838042"/>
                  <a:gd name="connsiteX107" fmla="*/ 436054 w 1033465"/>
                  <a:gd name="connsiteY107"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7 w 1033465"/>
                  <a:gd name="connsiteY14" fmla="*/ 272149 h 838042"/>
                  <a:gd name="connsiteX15" fmla="*/ 82892 w 1033465"/>
                  <a:gd name="connsiteY15" fmla="*/ 281674 h 838042"/>
                  <a:gd name="connsiteX16" fmla="*/ 126707 w 1033465"/>
                  <a:gd name="connsiteY16" fmla="*/ 289294 h 838042"/>
                  <a:gd name="connsiteX17" fmla="*/ 132422 w 1033465"/>
                  <a:gd name="connsiteY17" fmla="*/ 291199 h 838042"/>
                  <a:gd name="connsiteX18" fmla="*/ 193382 w 1033465"/>
                  <a:gd name="connsiteY18" fmla="*/ 308344 h 838042"/>
                  <a:gd name="connsiteX19" fmla="*/ 210527 w 1033465"/>
                  <a:gd name="connsiteY19" fmla="*/ 314059 h 838042"/>
                  <a:gd name="connsiteX20" fmla="*/ 216242 w 1033465"/>
                  <a:gd name="connsiteY20" fmla="*/ 315964 h 838042"/>
                  <a:gd name="connsiteX21" fmla="*/ 250532 w 1033465"/>
                  <a:gd name="connsiteY21" fmla="*/ 325489 h 838042"/>
                  <a:gd name="connsiteX22" fmla="*/ 281012 w 1033465"/>
                  <a:gd name="connsiteY22" fmla="*/ 399784 h 838042"/>
                  <a:gd name="connsiteX23" fmla="*/ 265772 w 1033465"/>
                  <a:gd name="connsiteY23" fmla="*/ 447409 h 838042"/>
                  <a:gd name="connsiteX24" fmla="*/ 254342 w 1033465"/>
                  <a:gd name="connsiteY24" fmla="*/ 455029 h 838042"/>
                  <a:gd name="connsiteX25" fmla="*/ 242912 w 1033465"/>
                  <a:gd name="connsiteY25" fmla="*/ 458839 h 838042"/>
                  <a:gd name="connsiteX26" fmla="*/ 128612 w 1033465"/>
                  <a:gd name="connsiteY26" fmla="*/ 458839 h 838042"/>
                  <a:gd name="connsiteX27" fmla="*/ 122897 w 1033465"/>
                  <a:gd name="connsiteY27" fmla="*/ 460744 h 838042"/>
                  <a:gd name="connsiteX28" fmla="*/ 107657 w 1033465"/>
                  <a:gd name="connsiteY28" fmla="*/ 462649 h 838042"/>
                  <a:gd name="connsiteX29" fmla="*/ 90512 w 1033465"/>
                  <a:gd name="connsiteY29" fmla="*/ 468364 h 838042"/>
                  <a:gd name="connsiteX30" fmla="*/ 84797 w 1033465"/>
                  <a:gd name="connsiteY30" fmla="*/ 470269 h 838042"/>
                  <a:gd name="connsiteX31" fmla="*/ 79082 w 1033465"/>
                  <a:gd name="connsiteY31" fmla="*/ 474079 h 838042"/>
                  <a:gd name="connsiteX32" fmla="*/ 67652 w 1033465"/>
                  <a:gd name="connsiteY32" fmla="*/ 475984 h 838042"/>
                  <a:gd name="connsiteX33" fmla="*/ 29552 w 1033465"/>
                  <a:gd name="connsiteY33" fmla="*/ 477889 h 838042"/>
                  <a:gd name="connsiteX34" fmla="*/ 18122 w 1033465"/>
                  <a:gd name="connsiteY34" fmla="*/ 483604 h 838042"/>
                  <a:gd name="connsiteX35" fmla="*/ 8597 w 1033465"/>
                  <a:gd name="connsiteY35" fmla="*/ 493129 h 838042"/>
                  <a:gd name="connsiteX36" fmla="*/ 6692 w 1033465"/>
                  <a:gd name="connsiteY36" fmla="*/ 498844 h 838042"/>
                  <a:gd name="connsiteX37" fmla="*/ 2882 w 1033465"/>
                  <a:gd name="connsiteY37" fmla="*/ 504559 h 838042"/>
                  <a:gd name="connsiteX38" fmla="*/ 14312 w 1033465"/>
                  <a:gd name="connsiteY38" fmla="*/ 540754 h 838042"/>
                  <a:gd name="connsiteX39" fmla="*/ 147662 w 1033465"/>
                  <a:gd name="connsiteY39" fmla="*/ 540754 h 838042"/>
                  <a:gd name="connsiteX40" fmla="*/ 155282 w 1033465"/>
                  <a:gd name="connsiteY40" fmla="*/ 538849 h 838042"/>
                  <a:gd name="connsiteX41" fmla="*/ 305777 w 1033465"/>
                  <a:gd name="connsiteY41" fmla="*/ 533134 h 838042"/>
                  <a:gd name="connsiteX42" fmla="*/ 321017 w 1033465"/>
                  <a:gd name="connsiteY42" fmla="*/ 540754 h 838042"/>
                  <a:gd name="connsiteX43" fmla="*/ 332447 w 1033465"/>
                  <a:gd name="connsiteY43" fmla="*/ 546469 h 838042"/>
                  <a:gd name="connsiteX44" fmla="*/ 336257 w 1033465"/>
                  <a:gd name="connsiteY44" fmla="*/ 552184 h 838042"/>
                  <a:gd name="connsiteX45" fmla="*/ 341972 w 1033465"/>
                  <a:gd name="connsiteY45" fmla="*/ 554089 h 838042"/>
                  <a:gd name="connsiteX46" fmla="*/ 353402 w 1033465"/>
                  <a:gd name="connsiteY46" fmla="*/ 561709 h 838042"/>
                  <a:gd name="connsiteX47" fmla="*/ 359117 w 1033465"/>
                  <a:gd name="connsiteY47" fmla="*/ 565519 h 838042"/>
                  <a:gd name="connsiteX48" fmla="*/ 362927 w 1033465"/>
                  <a:gd name="connsiteY48" fmla="*/ 571234 h 838042"/>
                  <a:gd name="connsiteX49" fmla="*/ 368642 w 1033465"/>
                  <a:gd name="connsiteY49" fmla="*/ 582664 h 838042"/>
                  <a:gd name="connsiteX50" fmla="*/ 364832 w 1033465"/>
                  <a:gd name="connsiteY50" fmla="*/ 609334 h 838042"/>
                  <a:gd name="connsiteX51" fmla="*/ 361022 w 1033465"/>
                  <a:gd name="connsiteY51" fmla="*/ 615049 h 838042"/>
                  <a:gd name="connsiteX52" fmla="*/ 359117 w 1033465"/>
                  <a:gd name="connsiteY52" fmla="*/ 620764 h 838042"/>
                  <a:gd name="connsiteX53" fmla="*/ 355307 w 1033465"/>
                  <a:gd name="connsiteY53" fmla="*/ 626479 h 838042"/>
                  <a:gd name="connsiteX54" fmla="*/ 353402 w 1033465"/>
                  <a:gd name="connsiteY54" fmla="*/ 632194 h 838042"/>
                  <a:gd name="connsiteX55" fmla="*/ 349592 w 1033465"/>
                  <a:gd name="connsiteY55" fmla="*/ 637909 h 838042"/>
                  <a:gd name="connsiteX56" fmla="*/ 332447 w 1033465"/>
                  <a:gd name="connsiteY56" fmla="*/ 704584 h 838042"/>
                  <a:gd name="connsiteX57" fmla="*/ 330542 w 1033465"/>
                  <a:gd name="connsiteY57" fmla="*/ 756019 h 838042"/>
                  <a:gd name="connsiteX58" fmla="*/ 332447 w 1033465"/>
                  <a:gd name="connsiteY58" fmla="*/ 780784 h 838042"/>
                  <a:gd name="connsiteX59" fmla="*/ 334352 w 1033465"/>
                  <a:gd name="connsiteY59" fmla="*/ 786499 h 838042"/>
                  <a:gd name="connsiteX60" fmla="*/ 338162 w 1033465"/>
                  <a:gd name="connsiteY60" fmla="*/ 790309 h 838042"/>
                  <a:gd name="connsiteX61" fmla="*/ 366737 w 1033465"/>
                  <a:gd name="connsiteY61" fmla="*/ 836029 h 838042"/>
                  <a:gd name="connsiteX62" fmla="*/ 389597 w 1033465"/>
                  <a:gd name="connsiteY62" fmla="*/ 837934 h 838042"/>
                  <a:gd name="connsiteX63" fmla="*/ 397407 w 1033465"/>
                  <a:gd name="connsiteY63" fmla="*/ 833530 h 838042"/>
                  <a:gd name="connsiteX64" fmla="*/ 402932 w 1033465"/>
                  <a:gd name="connsiteY64" fmla="*/ 784594 h 838042"/>
                  <a:gd name="connsiteX65" fmla="*/ 406742 w 1033465"/>
                  <a:gd name="connsiteY65" fmla="*/ 727444 h 838042"/>
                  <a:gd name="connsiteX66" fmla="*/ 423887 w 1033465"/>
                  <a:gd name="connsiteY66" fmla="*/ 672199 h 838042"/>
                  <a:gd name="connsiteX67" fmla="*/ 429602 w 1033465"/>
                  <a:gd name="connsiteY67" fmla="*/ 658864 h 838042"/>
                  <a:gd name="connsiteX68" fmla="*/ 444084 w 1033465"/>
                  <a:gd name="connsiteY68" fmla="*/ 626947 h 838042"/>
                  <a:gd name="connsiteX69" fmla="*/ 464289 w 1033465"/>
                  <a:gd name="connsiteY69" fmla="*/ 600072 h 838042"/>
                  <a:gd name="connsiteX70" fmla="*/ 523510 w 1033465"/>
                  <a:gd name="connsiteY70" fmla="*/ 565123 h 838042"/>
                  <a:gd name="connsiteX71" fmla="*/ 599348 w 1033465"/>
                  <a:gd name="connsiteY71" fmla="*/ 550915 h 838042"/>
                  <a:gd name="connsiteX72" fmla="*/ 707801 w 1033465"/>
                  <a:gd name="connsiteY72" fmla="*/ 612819 h 838042"/>
                  <a:gd name="connsiteX73" fmla="*/ 780122 w 1033465"/>
                  <a:gd name="connsiteY73" fmla="*/ 656959 h 838042"/>
                  <a:gd name="connsiteX74" fmla="*/ 804887 w 1033465"/>
                  <a:gd name="connsiteY74" fmla="*/ 632194 h 838042"/>
                  <a:gd name="connsiteX75" fmla="*/ 801077 w 1033465"/>
                  <a:gd name="connsiteY75" fmla="*/ 601714 h 838042"/>
                  <a:gd name="connsiteX76" fmla="*/ 762796 w 1033465"/>
                  <a:gd name="connsiteY76" fmla="*/ 562523 h 838042"/>
                  <a:gd name="connsiteX77" fmla="*/ 650582 w 1033465"/>
                  <a:gd name="connsiteY77" fmla="*/ 479794 h 838042"/>
                  <a:gd name="connsiteX78" fmla="*/ 646772 w 1033465"/>
                  <a:gd name="connsiteY78" fmla="*/ 462649 h 838042"/>
                  <a:gd name="connsiteX79" fmla="*/ 658202 w 1033465"/>
                  <a:gd name="connsiteY79" fmla="*/ 426454 h 838042"/>
                  <a:gd name="connsiteX80" fmla="*/ 726782 w 1033465"/>
                  <a:gd name="connsiteY80" fmla="*/ 405499 h 838042"/>
                  <a:gd name="connsiteX81" fmla="*/ 813738 w 1033465"/>
                  <a:gd name="connsiteY81" fmla="*/ 406906 h 838042"/>
                  <a:gd name="connsiteX82" fmla="*/ 906231 w 1033465"/>
                  <a:gd name="connsiteY82" fmla="*/ 417646 h 838042"/>
                  <a:gd name="connsiteX83" fmla="*/ 1002290 w 1033465"/>
                  <a:gd name="connsiteY83" fmla="*/ 426835 h 838042"/>
                  <a:gd name="connsiteX84" fmla="*/ 1032449 w 1033465"/>
                  <a:gd name="connsiteY84" fmla="*/ 402711 h 838042"/>
                  <a:gd name="connsiteX85" fmla="*/ 1020514 w 1033465"/>
                  <a:gd name="connsiteY85" fmla="*/ 377797 h 838042"/>
                  <a:gd name="connsiteX86" fmla="*/ 964889 w 1033465"/>
                  <a:gd name="connsiteY86" fmla="*/ 358029 h 838042"/>
                  <a:gd name="connsiteX87" fmla="*/ 827747 w 1033465"/>
                  <a:gd name="connsiteY87" fmla="*/ 357874 h 838042"/>
                  <a:gd name="connsiteX88" fmla="*/ 755811 w 1033465"/>
                  <a:gd name="connsiteY88" fmla="*/ 361702 h 838042"/>
                  <a:gd name="connsiteX89" fmla="*/ 671537 w 1033465"/>
                  <a:gd name="connsiteY89" fmla="*/ 369304 h 838042"/>
                  <a:gd name="connsiteX90" fmla="*/ 644867 w 1033465"/>
                  <a:gd name="connsiteY90" fmla="*/ 338824 h 838042"/>
                  <a:gd name="connsiteX91" fmla="*/ 676403 w 1033465"/>
                  <a:gd name="connsiteY91" fmla="*/ 304962 h 838042"/>
                  <a:gd name="connsiteX92" fmla="*/ 707732 w 1033465"/>
                  <a:gd name="connsiteY92" fmla="*/ 283579 h 838042"/>
                  <a:gd name="connsiteX93" fmla="*/ 743927 w 1033465"/>
                  <a:gd name="connsiteY93" fmla="*/ 251194 h 838042"/>
                  <a:gd name="connsiteX94" fmla="*/ 783019 w 1033465"/>
                  <a:gd name="connsiteY94" fmla="*/ 213846 h 838042"/>
                  <a:gd name="connsiteX95" fmla="*/ 746401 w 1033465"/>
                  <a:gd name="connsiteY95" fmla="*/ 201789 h 838042"/>
                  <a:gd name="connsiteX96" fmla="*/ 694397 w 1033465"/>
                  <a:gd name="connsiteY96" fmla="*/ 226429 h 838042"/>
                  <a:gd name="connsiteX97" fmla="*/ 656678 w 1033465"/>
                  <a:gd name="connsiteY97" fmla="*/ 257626 h 838042"/>
                  <a:gd name="connsiteX98" fmla="*/ 616001 w 1033465"/>
                  <a:gd name="connsiteY98" fmla="*/ 286712 h 838042"/>
                  <a:gd name="connsiteX99" fmla="*/ 564857 w 1033465"/>
                  <a:gd name="connsiteY99" fmla="*/ 287389 h 838042"/>
                  <a:gd name="connsiteX100" fmla="*/ 530567 w 1033465"/>
                  <a:gd name="connsiteY100" fmla="*/ 274054 h 838042"/>
                  <a:gd name="connsiteX101" fmla="*/ 507707 w 1033465"/>
                  <a:gd name="connsiteY101" fmla="*/ 235954 h 838042"/>
                  <a:gd name="connsiteX102" fmla="*/ 509612 w 1033465"/>
                  <a:gd name="connsiteY102" fmla="*/ 171184 h 838042"/>
                  <a:gd name="connsiteX103" fmla="*/ 508314 w 1033465"/>
                  <a:gd name="connsiteY103" fmla="*/ 73485 h 838042"/>
                  <a:gd name="connsiteX104" fmla="*/ 454116 w 1033465"/>
                  <a:gd name="connsiteY104" fmla="*/ 11248 h 838042"/>
                  <a:gd name="connsiteX105" fmla="*/ 442470 w 1033465"/>
                  <a:gd name="connsiteY105" fmla="*/ 75864 h 838042"/>
                  <a:gd name="connsiteX106" fmla="*/ 439226 w 1033465"/>
                  <a:gd name="connsiteY106" fmla="*/ 132660 h 838042"/>
                  <a:gd name="connsiteX107" fmla="*/ 436054 w 1033465"/>
                  <a:gd name="connsiteY107"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7 w 1033465"/>
                  <a:gd name="connsiteY14" fmla="*/ 272149 h 838042"/>
                  <a:gd name="connsiteX15" fmla="*/ 82892 w 1033465"/>
                  <a:gd name="connsiteY15" fmla="*/ 281674 h 838042"/>
                  <a:gd name="connsiteX16" fmla="*/ 126707 w 1033465"/>
                  <a:gd name="connsiteY16" fmla="*/ 289294 h 838042"/>
                  <a:gd name="connsiteX17" fmla="*/ 132422 w 1033465"/>
                  <a:gd name="connsiteY17" fmla="*/ 291199 h 838042"/>
                  <a:gd name="connsiteX18" fmla="*/ 193382 w 1033465"/>
                  <a:gd name="connsiteY18" fmla="*/ 308344 h 838042"/>
                  <a:gd name="connsiteX19" fmla="*/ 210527 w 1033465"/>
                  <a:gd name="connsiteY19" fmla="*/ 314059 h 838042"/>
                  <a:gd name="connsiteX20" fmla="*/ 216242 w 1033465"/>
                  <a:gd name="connsiteY20" fmla="*/ 315964 h 838042"/>
                  <a:gd name="connsiteX21" fmla="*/ 282210 w 1033465"/>
                  <a:gd name="connsiteY21" fmla="*/ 354067 h 838042"/>
                  <a:gd name="connsiteX22" fmla="*/ 281012 w 1033465"/>
                  <a:gd name="connsiteY22" fmla="*/ 399784 h 838042"/>
                  <a:gd name="connsiteX23" fmla="*/ 265772 w 1033465"/>
                  <a:gd name="connsiteY23" fmla="*/ 447409 h 838042"/>
                  <a:gd name="connsiteX24" fmla="*/ 254342 w 1033465"/>
                  <a:gd name="connsiteY24" fmla="*/ 455029 h 838042"/>
                  <a:gd name="connsiteX25" fmla="*/ 242912 w 1033465"/>
                  <a:gd name="connsiteY25" fmla="*/ 458839 h 838042"/>
                  <a:gd name="connsiteX26" fmla="*/ 128612 w 1033465"/>
                  <a:gd name="connsiteY26" fmla="*/ 458839 h 838042"/>
                  <a:gd name="connsiteX27" fmla="*/ 122897 w 1033465"/>
                  <a:gd name="connsiteY27" fmla="*/ 460744 h 838042"/>
                  <a:gd name="connsiteX28" fmla="*/ 107657 w 1033465"/>
                  <a:gd name="connsiteY28" fmla="*/ 462649 h 838042"/>
                  <a:gd name="connsiteX29" fmla="*/ 90512 w 1033465"/>
                  <a:gd name="connsiteY29" fmla="*/ 468364 h 838042"/>
                  <a:gd name="connsiteX30" fmla="*/ 84797 w 1033465"/>
                  <a:gd name="connsiteY30" fmla="*/ 470269 h 838042"/>
                  <a:gd name="connsiteX31" fmla="*/ 79082 w 1033465"/>
                  <a:gd name="connsiteY31" fmla="*/ 474079 h 838042"/>
                  <a:gd name="connsiteX32" fmla="*/ 67652 w 1033465"/>
                  <a:gd name="connsiteY32" fmla="*/ 475984 h 838042"/>
                  <a:gd name="connsiteX33" fmla="*/ 29552 w 1033465"/>
                  <a:gd name="connsiteY33" fmla="*/ 477889 h 838042"/>
                  <a:gd name="connsiteX34" fmla="*/ 18122 w 1033465"/>
                  <a:gd name="connsiteY34" fmla="*/ 483604 h 838042"/>
                  <a:gd name="connsiteX35" fmla="*/ 8597 w 1033465"/>
                  <a:gd name="connsiteY35" fmla="*/ 493129 h 838042"/>
                  <a:gd name="connsiteX36" fmla="*/ 6692 w 1033465"/>
                  <a:gd name="connsiteY36" fmla="*/ 498844 h 838042"/>
                  <a:gd name="connsiteX37" fmla="*/ 2882 w 1033465"/>
                  <a:gd name="connsiteY37" fmla="*/ 504559 h 838042"/>
                  <a:gd name="connsiteX38" fmla="*/ 14312 w 1033465"/>
                  <a:gd name="connsiteY38" fmla="*/ 540754 h 838042"/>
                  <a:gd name="connsiteX39" fmla="*/ 147662 w 1033465"/>
                  <a:gd name="connsiteY39" fmla="*/ 540754 h 838042"/>
                  <a:gd name="connsiteX40" fmla="*/ 155282 w 1033465"/>
                  <a:gd name="connsiteY40" fmla="*/ 538849 h 838042"/>
                  <a:gd name="connsiteX41" fmla="*/ 305777 w 1033465"/>
                  <a:gd name="connsiteY41" fmla="*/ 533134 h 838042"/>
                  <a:gd name="connsiteX42" fmla="*/ 321017 w 1033465"/>
                  <a:gd name="connsiteY42" fmla="*/ 540754 h 838042"/>
                  <a:gd name="connsiteX43" fmla="*/ 332447 w 1033465"/>
                  <a:gd name="connsiteY43" fmla="*/ 546469 h 838042"/>
                  <a:gd name="connsiteX44" fmla="*/ 336257 w 1033465"/>
                  <a:gd name="connsiteY44" fmla="*/ 552184 h 838042"/>
                  <a:gd name="connsiteX45" fmla="*/ 341972 w 1033465"/>
                  <a:gd name="connsiteY45" fmla="*/ 554089 h 838042"/>
                  <a:gd name="connsiteX46" fmla="*/ 353402 w 1033465"/>
                  <a:gd name="connsiteY46" fmla="*/ 561709 h 838042"/>
                  <a:gd name="connsiteX47" fmla="*/ 359117 w 1033465"/>
                  <a:gd name="connsiteY47" fmla="*/ 565519 h 838042"/>
                  <a:gd name="connsiteX48" fmla="*/ 362927 w 1033465"/>
                  <a:gd name="connsiteY48" fmla="*/ 571234 h 838042"/>
                  <a:gd name="connsiteX49" fmla="*/ 368642 w 1033465"/>
                  <a:gd name="connsiteY49" fmla="*/ 582664 h 838042"/>
                  <a:gd name="connsiteX50" fmla="*/ 364832 w 1033465"/>
                  <a:gd name="connsiteY50" fmla="*/ 609334 h 838042"/>
                  <a:gd name="connsiteX51" fmla="*/ 361022 w 1033465"/>
                  <a:gd name="connsiteY51" fmla="*/ 615049 h 838042"/>
                  <a:gd name="connsiteX52" fmla="*/ 359117 w 1033465"/>
                  <a:gd name="connsiteY52" fmla="*/ 620764 h 838042"/>
                  <a:gd name="connsiteX53" fmla="*/ 355307 w 1033465"/>
                  <a:gd name="connsiteY53" fmla="*/ 626479 h 838042"/>
                  <a:gd name="connsiteX54" fmla="*/ 353402 w 1033465"/>
                  <a:gd name="connsiteY54" fmla="*/ 632194 h 838042"/>
                  <a:gd name="connsiteX55" fmla="*/ 349592 w 1033465"/>
                  <a:gd name="connsiteY55" fmla="*/ 637909 h 838042"/>
                  <a:gd name="connsiteX56" fmla="*/ 332447 w 1033465"/>
                  <a:gd name="connsiteY56" fmla="*/ 704584 h 838042"/>
                  <a:gd name="connsiteX57" fmla="*/ 330542 w 1033465"/>
                  <a:gd name="connsiteY57" fmla="*/ 756019 h 838042"/>
                  <a:gd name="connsiteX58" fmla="*/ 332447 w 1033465"/>
                  <a:gd name="connsiteY58" fmla="*/ 780784 h 838042"/>
                  <a:gd name="connsiteX59" fmla="*/ 334352 w 1033465"/>
                  <a:gd name="connsiteY59" fmla="*/ 786499 h 838042"/>
                  <a:gd name="connsiteX60" fmla="*/ 338162 w 1033465"/>
                  <a:gd name="connsiteY60" fmla="*/ 790309 h 838042"/>
                  <a:gd name="connsiteX61" fmla="*/ 366737 w 1033465"/>
                  <a:gd name="connsiteY61" fmla="*/ 836029 h 838042"/>
                  <a:gd name="connsiteX62" fmla="*/ 389597 w 1033465"/>
                  <a:gd name="connsiteY62" fmla="*/ 837934 h 838042"/>
                  <a:gd name="connsiteX63" fmla="*/ 397407 w 1033465"/>
                  <a:gd name="connsiteY63" fmla="*/ 833530 h 838042"/>
                  <a:gd name="connsiteX64" fmla="*/ 402932 w 1033465"/>
                  <a:gd name="connsiteY64" fmla="*/ 784594 h 838042"/>
                  <a:gd name="connsiteX65" fmla="*/ 406742 w 1033465"/>
                  <a:gd name="connsiteY65" fmla="*/ 727444 h 838042"/>
                  <a:gd name="connsiteX66" fmla="*/ 423887 w 1033465"/>
                  <a:gd name="connsiteY66" fmla="*/ 672199 h 838042"/>
                  <a:gd name="connsiteX67" fmla="*/ 429602 w 1033465"/>
                  <a:gd name="connsiteY67" fmla="*/ 658864 h 838042"/>
                  <a:gd name="connsiteX68" fmla="*/ 444084 w 1033465"/>
                  <a:gd name="connsiteY68" fmla="*/ 626947 h 838042"/>
                  <a:gd name="connsiteX69" fmla="*/ 464289 w 1033465"/>
                  <a:gd name="connsiteY69" fmla="*/ 600072 h 838042"/>
                  <a:gd name="connsiteX70" fmla="*/ 523510 w 1033465"/>
                  <a:gd name="connsiteY70" fmla="*/ 565123 h 838042"/>
                  <a:gd name="connsiteX71" fmla="*/ 599348 w 1033465"/>
                  <a:gd name="connsiteY71" fmla="*/ 550915 h 838042"/>
                  <a:gd name="connsiteX72" fmla="*/ 707801 w 1033465"/>
                  <a:gd name="connsiteY72" fmla="*/ 612819 h 838042"/>
                  <a:gd name="connsiteX73" fmla="*/ 780122 w 1033465"/>
                  <a:gd name="connsiteY73" fmla="*/ 656959 h 838042"/>
                  <a:gd name="connsiteX74" fmla="*/ 804887 w 1033465"/>
                  <a:gd name="connsiteY74" fmla="*/ 632194 h 838042"/>
                  <a:gd name="connsiteX75" fmla="*/ 801077 w 1033465"/>
                  <a:gd name="connsiteY75" fmla="*/ 601714 h 838042"/>
                  <a:gd name="connsiteX76" fmla="*/ 762796 w 1033465"/>
                  <a:gd name="connsiteY76" fmla="*/ 562523 h 838042"/>
                  <a:gd name="connsiteX77" fmla="*/ 650582 w 1033465"/>
                  <a:gd name="connsiteY77" fmla="*/ 479794 h 838042"/>
                  <a:gd name="connsiteX78" fmla="*/ 646772 w 1033465"/>
                  <a:gd name="connsiteY78" fmla="*/ 462649 h 838042"/>
                  <a:gd name="connsiteX79" fmla="*/ 658202 w 1033465"/>
                  <a:gd name="connsiteY79" fmla="*/ 426454 h 838042"/>
                  <a:gd name="connsiteX80" fmla="*/ 726782 w 1033465"/>
                  <a:gd name="connsiteY80" fmla="*/ 405499 h 838042"/>
                  <a:gd name="connsiteX81" fmla="*/ 813738 w 1033465"/>
                  <a:gd name="connsiteY81" fmla="*/ 406906 h 838042"/>
                  <a:gd name="connsiteX82" fmla="*/ 906231 w 1033465"/>
                  <a:gd name="connsiteY82" fmla="*/ 417646 h 838042"/>
                  <a:gd name="connsiteX83" fmla="*/ 1002290 w 1033465"/>
                  <a:gd name="connsiteY83" fmla="*/ 426835 h 838042"/>
                  <a:gd name="connsiteX84" fmla="*/ 1032449 w 1033465"/>
                  <a:gd name="connsiteY84" fmla="*/ 402711 h 838042"/>
                  <a:gd name="connsiteX85" fmla="*/ 1020514 w 1033465"/>
                  <a:gd name="connsiteY85" fmla="*/ 377797 h 838042"/>
                  <a:gd name="connsiteX86" fmla="*/ 964889 w 1033465"/>
                  <a:gd name="connsiteY86" fmla="*/ 358029 h 838042"/>
                  <a:gd name="connsiteX87" fmla="*/ 827747 w 1033465"/>
                  <a:gd name="connsiteY87" fmla="*/ 357874 h 838042"/>
                  <a:gd name="connsiteX88" fmla="*/ 755811 w 1033465"/>
                  <a:gd name="connsiteY88" fmla="*/ 361702 h 838042"/>
                  <a:gd name="connsiteX89" fmla="*/ 671537 w 1033465"/>
                  <a:gd name="connsiteY89" fmla="*/ 369304 h 838042"/>
                  <a:gd name="connsiteX90" fmla="*/ 644867 w 1033465"/>
                  <a:gd name="connsiteY90" fmla="*/ 338824 h 838042"/>
                  <a:gd name="connsiteX91" fmla="*/ 676403 w 1033465"/>
                  <a:gd name="connsiteY91" fmla="*/ 304962 h 838042"/>
                  <a:gd name="connsiteX92" fmla="*/ 707732 w 1033465"/>
                  <a:gd name="connsiteY92" fmla="*/ 283579 h 838042"/>
                  <a:gd name="connsiteX93" fmla="*/ 743927 w 1033465"/>
                  <a:gd name="connsiteY93" fmla="*/ 251194 h 838042"/>
                  <a:gd name="connsiteX94" fmla="*/ 783019 w 1033465"/>
                  <a:gd name="connsiteY94" fmla="*/ 213846 h 838042"/>
                  <a:gd name="connsiteX95" fmla="*/ 746401 w 1033465"/>
                  <a:gd name="connsiteY95" fmla="*/ 201789 h 838042"/>
                  <a:gd name="connsiteX96" fmla="*/ 694397 w 1033465"/>
                  <a:gd name="connsiteY96" fmla="*/ 226429 h 838042"/>
                  <a:gd name="connsiteX97" fmla="*/ 656678 w 1033465"/>
                  <a:gd name="connsiteY97" fmla="*/ 257626 h 838042"/>
                  <a:gd name="connsiteX98" fmla="*/ 616001 w 1033465"/>
                  <a:gd name="connsiteY98" fmla="*/ 286712 h 838042"/>
                  <a:gd name="connsiteX99" fmla="*/ 564857 w 1033465"/>
                  <a:gd name="connsiteY99" fmla="*/ 287389 h 838042"/>
                  <a:gd name="connsiteX100" fmla="*/ 530567 w 1033465"/>
                  <a:gd name="connsiteY100" fmla="*/ 274054 h 838042"/>
                  <a:gd name="connsiteX101" fmla="*/ 507707 w 1033465"/>
                  <a:gd name="connsiteY101" fmla="*/ 235954 h 838042"/>
                  <a:gd name="connsiteX102" fmla="*/ 509612 w 1033465"/>
                  <a:gd name="connsiteY102" fmla="*/ 171184 h 838042"/>
                  <a:gd name="connsiteX103" fmla="*/ 508314 w 1033465"/>
                  <a:gd name="connsiteY103" fmla="*/ 73485 h 838042"/>
                  <a:gd name="connsiteX104" fmla="*/ 454116 w 1033465"/>
                  <a:gd name="connsiteY104" fmla="*/ 11248 h 838042"/>
                  <a:gd name="connsiteX105" fmla="*/ 442470 w 1033465"/>
                  <a:gd name="connsiteY105" fmla="*/ 75864 h 838042"/>
                  <a:gd name="connsiteX106" fmla="*/ 439226 w 1033465"/>
                  <a:gd name="connsiteY106" fmla="*/ 132660 h 838042"/>
                  <a:gd name="connsiteX107" fmla="*/ 436054 w 1033465"/>
                  <a:gd name="connsiteY107"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7 w 1033465"/>
                  <a:gd name="connsiteY14" fmla="*/ 272149 h 838042"/>
                  <a:gd name="connsiteX15" fmla="*/ 82892 w 1033465"/>
                  <a:gd name="connsiteY15" fmla="*/ 281674 h 838042"/>
                  <a:gd name="connsiteX16" fmla="*/ 126707 w 1033465"/>
                  <a:gd name="connsiteY16" fmla="*/ 289294 h 838042"/>
                  <a:gd name="connsiteX17" fmla="*/ 132422 w 1033465"/>
                  <a:gd name="connsiteY17" fmla="*/ 291199 h 838042"/>
                  <a:gd name="connsiteX18" fmla="*/ 193382 w 1033465"/>
                  <a:gd name="connsiteY18" fmla="*/ 308344 h 838042"/>
                  <a:gd name="connsiteX19" fmla="*/ 210527 w 1033465"/>
                  <a:gd name="connsiteY19" fmla="*/ 314059 h 838042"/>
                  <a:gd name="connsiteX20" fmla="*/ 216242 w 1033465"/>
                  <a:gd name="connsiteY20" fmla="*/ 315964 h 838042"/>
                  <a:gd name="connsiteX21" fmla="*/ 282210 w 1033465"/>
                  <a:gd name="connsiteY21" fmla="*/ 354067 h 838042"/>
                  <a:gd name="connsiteX22" fmla="*/ 281012 w 1033465"/>
                  <a:gd name="connsiteY22" fmla="*/ 399784 h 838042"/>
                  <a:gd name="connsiteX23" fmla="*/ 265772 w 1033465"/>
                  <a:gd name="connsiteY23" fmla="*/ 447409 h 838042"/>
                  <a:gd name="connsiteX24" fmla="*/ 254342 w 1033465"/>
                  <a:gd name="connsiteY24" fmla="*/ 455029 h 838042"/>
                  <a:gd name="connsiteX25" fmla="*/ 242912 w 1033465"/>
                  <a:gd name="connsiteY25" fmla="*/ 458839 h 838042"/>
                  <a:gd name="connsiteX26" fmla="*/ 128612 w 1033465"/>
                  <a:gd name="connsiteY26" fmla="*/ 458839 h 838042"/>
                  <a:gd name="connsiteX27" fmla="*/ 122897 w 1033465"/>
                  <a:gd name="connsiteY27" fmla="*/ 460744 h 838042"/>
                  <a:gd name="connsiteX28" fmla="*/ 107657 w 1033465"/>
                  <a:gd name="connsiteY28" fmla="*/ 462649 h 838042"/>
                  <a:gd name="connsiteX29" fmla="*/ 90512 w 1033465"/>
                  <a:gd name="connsiteY29" fmla="*/ 468364 h 838042"/>
                  <a:gd name="connsiteX30" fmla="*/ 84797 w 1033465"/>
                  <a:gd name="connsiteY30" fmla="*/ 470269 h 838042"/>
                  <a:gd name="connsiteX31" fmla="*/ 79082 w 1033465"/>
                  <a:gd name="connsiteY31" fmla="*/ 474079 h 838042"/>
                  <a:gd name="connsiteX32" fmla="*/ 67652 w 1033465"/>
                  <a:gd name="connsiteY32" fmla="*/ 475984 h 838042"/>
                  <a:gd name="connsiteX33" fmla="*/ 29552 w 1033465"/>
                  <a:gd name="connsiteY33" fmla="*/ 477889 h 838042"/>
                  <a:gd name="connsiteX34" fmla="*/ 18122 w 1033465"/>
                  <a:gd name="connsiteY34" fmla="*/ 483604 h 838042"/>
                  <a:gd name="connsiteX35" fmla="*/ 8597 w 1033465"/>
                  <a:gd name="connsiteY35" fmla="*/ 493129 h 838042"/>
                  <a:gd name="connsiteX36" fmla="*/ 6692 w 1033465"/>
                  <a:gd name="connsiteY36" fmla="*/ 498844 h 838042"/>
                  <a:gd name="connsiteX37" fmla="*/ 2882 w 1033465"/>
                  <a:gd name="connsiteY37" fmla="*/ 504559 h 838042"/>
                  <a:gd name="connsiteX38" fmla="*/ 14312 w 1033465"/>
                  <a:gd name="connsiteY38" fmla="*/ 540754 h 838042"/>
                  <a:gd name="connsiteX39" fmla="*/ 147662 w 1033465"/>
                  <a:gd name="connsiteY39" fmla="*/ 540754 h 838042"/>
                  <a:gd name="connsiteX40" fmla="*/ 155282 w 1033465"/>
                  <a:gd name="connsiteY40" fmla="*/ 538849 h 838042"/>
                  <a:gd name="connsiteX41" fmla="*/ 305777 w 1033465"/>
                  <a:gd name="connsiteY41" fmla="*/ 533134 h 838042"/>
                  <a:gd name="connsiteX42" fmla="*/ 321017 w 1033465"/>
                  <a:gd name="connsiteY42" fmla="*/ 540754 h 838042"/>
                  <a:gd name="connsiteX43" fmla="*/ 332447 w 1033465"/>
                  <a:gd name="connsiteY43" fmla="*/ 546469 h 838042"/>
                  <a:gd name="connsiteX44" fmla="*/ 336257 w 1033465"/>
                  <a:gd name="connsiteY44" fmla="*/ 552184 h 838042"/>
                  <a:gd name="connsiteX45" fmla="*/ 341972 w 1033465"/>
                  <a:gd name="connsiteY45" fmla="*/ 554089 h 838042"/>
                  <a:gd name="connsiteX46" fmla="*/ 353402 w 1033465"/>
                  <a:gd name="connsiteY46" fmla="*/ 561709 h 838042"/>
                  <a:gd name="connsiteX47" fmla="*/ 359117 w 1033465"/>
                  <a:gd name="connsiteY47" fmla="*/ 565519 h 838042"/>
                  <a:gd name="connsiteX48" fmla="*/ 362927 w 1033465"/>
                  <a:gd name="connsiteY48" fmla="*/ 571234 h 838042"/>
                  <a:gd name="connsiteX49" fmla="*/ 368642 w 1033465"/>
                  <a:gd name="connsiteY49" fmla="*/ 582664 h 838042"/>
                  <a:gd name="connsiteX50" fmla="*/ 364832 w 1033465"/>
                  <a:gd name="connsiteY50" fmla="*/ 609334 h 838042"/>
                  <a:gd name="connsiteX51" fmla="*/ 361022 w 1033465"/>
                  <a:gd name="connsiteY51" fmla="*/ 615049 h 838042"/>
                  <a:gd name="connsiteX52" fmla="*/ 359117 w 1033465"/>
                  <a:gd name="connsiteY52" fmla="*/ 620764 h 838042"/>
                  <a:gd name="connsiteX53" fmla="*/ 355307 w 1033465"/>
                  <a:gd name="connsiteY53" fmla="*/ 626479 h 838042"/>
                  <a:gd name="connsiteX54" fmla="*/ 353402 w 1033465"/>
                  <a:gd name="connsiteY54" fmla="*/ 632194 h 838042"/>
                  <a:gd name="connsiteX55" fmla="*/ 349592 w 1033465"/>
                  <a:gd name="connsiteY55" fmla="*/ 637909 h 838042"/>
                  <a:gd name="connsiteX56" fmla="*/ 332447 w 1033465"/>
                  <a:gd name="connsiteY56" fmla="*/ 704584 h 838042"/>
                  <a:gd name="connsiteX57" fmla="*/ 330542 w 1033465"/>
                  <a:gd name="connsiteY57" fmla="*/ 756019 h 838042"/>
                  <a:gd name="connsiteX58" fmla="*/ 332447 w 1033465"/>
                  <a:gd name="connsiteY58" fmla="*/ 780784 h 838042"/>
                  <a:gd name="connsiteX59" fmla="*/ 334352 w 1033465"/>
                  <a:gd name="connsiteY59" fmla="*/ 786499 h 838042"/>
                  <a:gd name="connsiteX60" fmla="*/ 338162 w 1033465"/>
                  <a:gd name="connsiteY60" fmla="*/ 790309 h 838042"/>
                  <a:gd name="connsiteX61" fmla="*/ 366737 w 1033465"/>
                  <a:gd name="connsiteY61" fmla="*/ 836029 h 838042"/>
                  <a:gd name="connsiteX62" fmla="*/ 389597 w 1033465"/>
                  <a:gd name="connsiteY62" fmla="*/ 837934 h 838042"/>
                  <a:gd name="connsiteX63" fmla="*/ 397407 w 1033465"/>
                  <a:gd name="connsiteY63" fmla="*/ 833530 h 838042"/>
                  <a:gd name="connsiteX64" fmla="*/ 402932 w 1033465"/>
                  <a:gd name="connsiteY64" fmla="*/ 784594 h 838042"/>
                  <a:gd name="connsiteX65" fmla="*/ 406742 w 1033465"/>
                  <a:gd name="connsiteY65" fmla="*/ 727444 h 838042"/>
                  <a:gd name="connsiteX66" fmla="*/ 423887 w 1033465"/>
                  <a:gd name="connsiteY66" fmla="*/ 672199 h 838042"/>
                  <a:gd name="connsiteX67" fmla="*/ 429602 w 1033465"/>
                  <a:gd name="connsiteY67" fmla="*/ 658864 h 838042"/>
                  <a:gd name="connsiteX68" fmla="*/ 444084 w 1033465"/>
                  <a:gd name="connsiteY68" fmla="*/ 626947 h 838042"/>
                  <a:gd name="connsiteX69" fmla="*/ 464289 w 1033465"/>
                  <a:gd name="connsiteY69" fmla="*/ 600072 h 838042"/>
                  <a:gd name="connsiteX70" fmla="*/ 523510 w 1033465"/>
                  <a:gd name="connsiteY70" fmla="*/ 565123 h 838042"/>
                  <a:gd name="connsiteX71" fmla="*/ 599348 w 1033465"/>
                  <a:gd name="connsiteY71" fmla="*/ 550915 h 838042"/>
                  <a:gd name="connsiteX72" fmla="*/ 707801 w 1033465"/>
                  <a:gd name="connsiteY72" fmla="*/ 612819 h 838042"/>
                  <a:gd name="connsiteX73" fmla="*/ 780122 w 1033465"/>
                  <a:gd name="connsiteY73" fmla="*/ 656959 h 838042"/>
                  <a:gd name="connsiteX74" fmla="*/ 804887 w 1033465"/>
                  <a:gd name="connsiteY74" fmla="*/ 632194 h 838042"/>
                  <a:gd name="connsiteX75" fmla="*/ 801077 w 1033465"/>
                  <a:gd name="connsiteY75" fmla="*/ 601714 h 838042"/>
                  <a:gd name="connsiteX76" fmla="*/ 762796 w 1033465"/>
                  <a:gd name="connsiteY76" fmla="*/ 562523 h 838042"/>
                  <a:gd name="connsiteX77" fmla="*/ 650582 w 1033465"/>
                  <a:gd name="connsiteY77" fmla="*/ 479794 h 838042"/>
                  <a:gd name="connsiteX78" fmla="*/ 646772 w 1033465"/>
                  <a:gd name="connsiteY78" fmla="*/ 462649 h 838042"/>
                  <a:gd name="connsiteX79" fmla="*/ 658202 w 1033465"/>
                  <a:gd name="connsiteY79" fmla="*/ 426454 h 838042"/>
                  <a:gd name="connsiteX80" fmla="*/ 726782 w 1033465"/>
                  <a:gd name="connsiteY80" fmla="*/ 405499 h 838042"/>
                  <a:gd name="connsiteX81" fmla="*/ 813738 w 1033465"/>
                  <a:gd name="connsiteY81" fmla="*/ 406906 h 838042"/>
                  <a:gd name="connsiteX82" fmla="*/ 906231 w 1033465"/>
                  <a:gd name="connsiteY82" fmla="*/ 417646 h 838042"/>
                  <a:gd name="connsiteX83" fmla="*/ 1002290 w 1033465"/>
                  <a:gd name="connsiteY83" fmla="*/ 426835 h 838042"/>
                  <a:gd name="connsiteX84" fmla="*/ 1032449 w 1033465"/>
                  <a:gd name="connsiteY84" fmla="*/ 402711 h 838042"/>
                  <a:gd name="connsiteX85" fmla="*/ 1020514 w 1033465"/>
                  <a:gd name="connsiteY85" fmla="*/ 377797 h 838042"/>
                  <a:gd name="connsiteX86" fmla="*/ 964889 w 1033465"/>
                  <a:gd name="connsiteY86" fmla="*/ 358029 h 838042"/>
                  <a:gd name="connsiteX87" fmla="*/ 827747 w 1033465"/>
                  <a:gd name="connsiteY87" fmla="*/ 357874 h 838042"/>
                  <a:gd name="connsiteX88" fmla="*/ 755811 w 1033465"/>
                  <a:gd name="connsiteY88" fmla="*/ 361702 h 838042"/>
                  <a:gd name="connsiteX89" fmla="*/ 671537 w 1033465"/>
                  <a:gd name="connsiteY89" fmla="*/ 369304 h 838042"/>
                  <a:gd name="connsiteX90" fmla="*/ 644867 w 1033465"/>
                  <a:gd name="connsiteY90" fmla="*/ 338824 h 838042"/>
                  <a:gd name="connsiteX91" fmla="*/ 676403 w 1033465"/>
                  <a:gd name="connsiteY91" fmla="*/ 304962 h 838042"/>
                  <a:gd name="connsiteX92" fmla="*/ 707732 w 1033465"/>
                  <a:gd name="connsiteY92" fmla="*/ 283579 h 838042"/>
                  <a:gd name="connsiteX93" fmla="*/ 743927 w 1033465"/>
                  <a:gd name="connsiteY93" fmla="*/ 251194 h 838042"/>
                  <a:gd name="connsiteX94" fmla="*/ 783019 w 1033465"/>
                  <a:gd name="connsiteY94" fmla="*/ 213846 h 838042"/>
                  <a:gd name="connsiteX95" fmla="*/ 746401 w 1033465"/>
                  <a:gd name="connsiteY95" fmla="*/ 201789 h 838042"/>
                  <a:gd name="connsiteX96" fmla="*/ 694397 w 1033465"/>
                  <a:gd name="connsiteY96" fmla="*/ 226429 h 838042"/>
                  <a:gd name="connsiteX97" fmla="*/ 656678 w 1033465"/>
                  <a:gd name="connsiteY97" fmla="*/ 257626 h 838042"/>
                  <a:gd name="connsiteX98" fmla="*/ 616001 w 1033465"/>
                  <a:gd name="connsiteY98" fmla="*/ 286712 h 838042"/>
                  <a:gd name="connsiteX99" fmla="*/ 564857 w 1033465"/>
                  <a:gd name="connsiteY99" fmla="*/ 287389 h 838042"/>
                  <a:gd name="connsiteX100" fmla="*/ 530567 w 1033465"/>
                  <a:gd name="connsiteY100" fmla="*/ 274054 h 838042"/>
                  <a:gd name="connsiteX101" fmla="*/ 507707 w 1033465"/>
                  <a:gd name="connsiteY101" fmla="*/ 235954 h 838042"/>
                  <a:gd name="connsiteX102" fmla="*/ 509612 w 1033465"/>
                  <a:gd name="connsiteY102" fmla="*/ 171184 h 838042"/>
                  <a:gd name="connsiteX103" fmla="*/ 508314 w 1033465"/>
                  <a:gd name="connsiteY103" fmla="*/ 73485 h 838042"/>
                  <a:gd name="connsiteX104" fmla="*/ 454116 w 1033465"/>
                  <a:gd name="connsiteY104" fmla="*/ 11248 h 838042"/>
                  <a:gd name="connsiteX105" fmla="*/ 442470 w 1033465"/>
                  <a:gd name="connsiteY105" fmla="*/ 75864 h 838042"/>
                  <a:gd name="connsiteX106" fmla="*/ 439226 w 1033465"/>
                  <a:gd name="connsiteY106" fmla="*/ 132660 h 838042"/>
                  <a:gd name="connsiteX107" fmla="*/ 436054 w 1033465"/>
                  <a:gd name="connsiteY107"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7 w 1033465"/>
                  <a:gd name="connsiteY14" fmla="*/ 272149 h 838042"/>
                  <a:gd name="connsiteX15" fmla="*/ 82892 w 1033465"/>
                  <a:gd name="connsiteY15" fmla="*/ 281674 h 838042"/>
                  <a:gd name="connsiteX16" fmla="*/ 126707 w 1033465"/>
                  <a:gd name="connsiteY16" fmla="*/ 289294 h 838042"/>
                  <a:gd name="connsiteX17" fmla="*/ 132422 w 1033465"/>
                  <a:gd name="connsiteY17" fmla="*/ 291199 h 838042"/>
                  <a:gd name="connsiteX18" fmla="*/ 193382 w 1033465"/>
                  <a:gd name="connsiteY18" fmla="*/ 308344 h 838042"/>
                  <a:gd name="connsiteX19" fmla="*/ 210527 w 1033465"/>
                  <a:gd name="connsiteY19" fmla="*/ 314059 h 838042"/>
                  <a:gd name="connsiteX20" fmla="*/ 228811 w 1033465"/>
                  <a:gd name="connsiteY20" fmla="*/ 323832 h 838042"/>
                  <a:gd name="connsiteX21" fmla="*/ 282210 w 1033465"/>
                  <a:gd name="connsiteY21" fmla="*/ 354067 h 838042"/>
                  <a:gd name="connsiteX22" fmla="*/ 281012 w 1033465"/>
                  <a:gd name="connsiteY22" fmla="*/ 399784 h 838042"/>
                  <a:gd name="connsiteX23" fmla="*/ 265772 w 1033465"/>
                  <a:gd name="connsiteY23" fmla="*/ 447409 h 838042"/>
                  <a:gd name="connsiteX24" fmla="*/ 254342 w 1033465"/>
                  <a:gd name="connsiteY24" fmla="*/ 455029 h 838042"/>
                  <a:gd name="connsiteX25" fmla="*/ 242912 w 1033465"/>
                  <a:gd name="connsiteY25" fmla="*/ 458839 h 838042"/>
                  <a:gd name="connsiteX26" fmla="*/ 128612 w 1033465"/>
                  <a:gd name="connsiteY26" fmla="*/ 458839 h 838042"/>
                  <a:gd name="connsiteX27" fmla="*/ 122897 w 1033465"/>
                  <a:gd name="connsiteY27" fmla="*/ 460744 h 838042"/>
                  <a:gd name="connsiteX28" fmla="*/ 107657 w 1033465"/>
                  <a:gd name="connsiteY28" fmla="*/ 462649 h 838042"/>
                  <a:gd name="connsiteX29" fmla="*/ 90512 w 1033465"/>
                  <a:gd name="connsiteY29" fmla="*/ 468364 h 838042"/>
                  <a:gd name="connsiteX30" fmla="*/ 84797 w 1033465"/>
                  <a:gd name="connsiteY30" fmla="*/ 470269 h 838042"/>
                  <a:gd name="connsiteX31" fmla="*/ 79082 w 1033465"/>
                  <a:gd name="connsiteY31" fmla="*/ 474079 h 838042"/>
                  <a:gd name="connsiteX32" fmla="*/ 67652 w 1033465"/>
                  <a:gd name="connsiteY32" fmla="*/ 475984 h 838042"/>
                  <a:gd name="connsiteX33" fmla="*/ 29552 w 1033465"/>
                  <a:gd name="connsiteY33" fmla="*/ 477889 h 838042"/>
                  <a:gd name="connsiteX34" fmla="*/ 18122 w 1033465"/>
                  <a:gd name="connsiteY34" fmla="*/ 483604 h 838042"/>
                  <a:gd name="connsiteX35" fmla="*/ 8597 w 1033465"/>
                  <a:gd name="connsiteY35" fmla="*/ 493129 h 838042"/>
                  <a:gd name="connsiteX36" fmla="*/ 6692 w 1033465"/>
                  <a:gd name="connsiteY36" fmla="*/ 498844 h 838042"/>
                  <a:gd name="connsiteX37" fmla="*/ 2882 w 1033465"/>
                  <a:gd name="connsiteY37" fmla="*/ 504559 h 838042"/>
                  <a:gd name="connsiteX38" fmla="*/ 14312 w 1033465"/>
                  <a:gd name="connsiteY38" fmla="*/ 540754 h 838042"/>
                  <a:gd name="connsiteX39" fmla="*/ 147662 w 1033465"/>
                  <a:gd name="connsiteY39" fmla="*/ 540754 h 838042"/>
                  <a:gd name="connsiteX40" fmla="*/ 155282 w 1033465"/>
                  <a:gd name="connsiteY40" fmla="*/ 538849 h 838042"/>
                  <a:gd name="connsiteX41" fmla="*/ 305777 w 1033465"/>
                  <a:gd name="connsiteY41" fmla="*/ 533134 h 838042"/>
                  <a:gd name="connsiteX42" fmla="*/ 321017 w 1033465"/>
                  <a:gd name="connsiteY42" fmla="*/ 540754 h 838042"/>
                  <a:gd name="connsiteX43" fmla="*/ 332447 w 1033465"/>
                  <a:gd name="connsiteY43" fmla="*/ 546469 h 838042"/>
                  <a:gd name="connsiteX44" fmla="*/ 336257 w 1033465"/>
                  <a:gd name="connsiteY44" fmla="*/ 552184 h 838042"/>
                  <a:gd name="connsiteX45" fmla="*/ 341972 w 1033465"/>
                  <a:gd name="connsiteY45" fmla="*/ 554089 h 838042"/>
                  <a:gd name="connsiteX46" fmla="*/ 353402 w 1033465"/>
                  <a:gd name="connsiteY46" fmla="*/ 561709 h 838042"/>
                  <a:gd name="connsiteX47" fmla="*/ 359117 w 1033465"/>
                  <a:gd name="connsiteY47" fmla="*/ 565519 h 838042"/>
                  <a:gd name="connsiteX48" fmla="*/ 362927 w 1033465"/>
                  <a:gd name="connsiteY48" fmla="*/ 571234 h 838042"/>
                  <a:gd name="connsiteX49" fmla="*/ 368642 w 1033465"/>
                  <a:gd name="connsiteY49" fmla="*/ 582664 h 838042"/>
                  <a:gd name="connsiteX50" fmla="*/ 364832 w 1033465"/>
                  <a:gd name="connsiteY50" fmla="*/ 609334 h 838042"/>
                  <a:gd name="connsiteX51" fmla="*/ 361022 w 1033465"/>
                  <a:gd name="connsiteY51" fmla="*/ 615049 h 838042"/>
                  <a:gd name="connsiteX52" fmla="*/ 359117 w 1033465"/>
                  <a:gd name="connsiteY52" fmla="*/ 620764 h 838042"/>
                  <a:gd name="connsiteX53" fmla="*/ 355307 w 1033465"/>
                  <a:gd name="connsiteY53" fmla="*/ 626479 h 838042"/>
                  <a:gd name="connsiteX54" fmla="*/ 353402 w 1033465"/>
                  <a:gd name="connsiteY54" fmla="*/ 632194 h 838042"/>
                  <a:gd name="connsiteX55" fmla="*/ 349592 w 1033465"/>
                  <a:gd name="connsiteY55" fmla="*/ 637909 h 838042"/>
                  <a:gd name="connsiteX56" fmla="*/ 332447 w 1033465"/>
                  <a:gd name="connsiteY56" fmla="*/ 704584 h 838042"/>
                  <a:gd name="connsiteX57" fmla="*/ 330542 w 1033465"/>
                  <a:gd name="connsiteY57" fmla="*/ 756019 h 838042"/>
                  <a:gd name="connsiteX58" fmla="*/ 332447 w 1033465"/>
                  <a:gd name="connsiteY58" fmla="*/ 780784 h 838042"/>
                  <a:gd name="connsiteX59" fmla="*/ 334352 w 1033465"/>
                  <a:gd name="connsiteY59" fmla="*/ 786499 h 838042"/>
                  <a:gd name="connsiteX60" fmla="*/ 338162 w 1033465"/>
                  <a:gd name="connsiteY60" fmla="*/ 790309 h 838042"/>
                  <a:gd name="connsiteX61" fmla="*/ 366737 w 1033465"/>
                  <a:gd name="connsiteY61" fmla="*/ 836029 h 838042"/>
                  <a:gd name="connsiteX62" fmla="*/ 389597 w 1033465"/>
                  <a:gd name="connsiteY62" fmla="*/ 837934 h 838042"/>
                  <a:gd name="connsiteX63" fmla="*/ 397407 w 1033465"/>
                  <a:gd name="connsiteY63" fmla="*/ 833530 h 838042"/>
                  <a:gd name="connsiteX64" fmla="*/ 402932 w 1033465"/>
                  <a:gd name="connsiteY64" fmla="*/ 784594 h 838042"/>
                  <a:gd name="connsiteX65" fmla="*/ 406742 w 1033465"/>
                  <a:gd name="connsiteY65" fmla="*/ 727444 h 838042"/>
                  <a:gd name="connsiteX66" fmla="*/ 423887 w 1033465"/>
                  <a:gd name="connsiteY66" fmla="*/ 672199 h 838042"/>
                  <a:gd name="connsiteX67" fmla="*/ 429602 w 1033465"/>
                  <a:gd name="connsiteY67" fmla="*/ 658864 h 838042"/>
                  <a:gd name="connsiteX68" fmla="*/ 444084 w 1033465"/>
                  <a:gd name="connsiteY68" fmla="*/ 626947 h 838042"/>
                  <a:gd name="connsiteX69" fmla="*/ 464289 w 1033465"/>
                  <a:gd name="connsiteY69" fmla="*/ 600072 h 838042"/>
                  <a:gd name="connsiteX70" fmla="*/ 523510 w 1033465"/>
                  <a:gd name="connsiteY70" fmla="*/ 565123 h 838042"/>
                  <a:gd name="connsiteX71" fmla="*/ 599348 w 1033465"/>
                  <a:gd name="connsiteY71" fmla="*/ 550915 h 838042"/>
                  <a:gd name="connsiteX72" fmla="*/ 707801 w 1033465"/>
                  <a:gd name="connsiteY72" fmla="*/ 612819 h 838042"/>
                  <a:gd name="connsiteX73" fmla="*/ 780122 w 1033465"/>
                  <a:gd name="connsiteY73" fmla="*/ 656959 h 838042"/>
                  <a:gd name="connsiteX74" fmla="*/ 804887 w 1033465"/>
                  <a:gd name="connsiteY74" fmla="*/ 632194 h 838042"/>
                  <a:gd name="connsiteX75" fmla="*/ 801077 w 1033465"/>
                  <a:gd name="connsiteY75" fmla="*/ 601714 h 838042"/>
                  <a:gd name="connsiteX76" fmla="*/ 762796 w 1033465"/>
                  <a:gd name="connsiteY76" fmla="*/ 562523 h 838042"/>
                  <a:gd name="connsiteX77" fmla="*/ 650582 w 1033465"/>
                  <a:gd name="connsiteY77" fmla="*/ 479794 h 838042"/>
                  <a:gd name="connsiteX78" fmla="*/ 646772 w 1033465"/>
                  <a:gd name="connsiteY78" fmla="*/ 462649 h 838042"/>
                  <a:gd name="connsiteX79" fmla="*/ 658202 w 1033465"/>
                  <a:gd name="connsiteY79" fmla="*/ 426454 h 838042"/>
                  <a:gd name="connsiteX80" fmla="*/ 726782 w 1033465"/>
                  <a:gd name="connsiteY80" fmla="*/ 405499 h 838042"/>
                  <a:gd name="connsiteX81" fmla="*/ 813738 w 1033465"/>
                  <a:gd name="connsiteY81" fmla="*/ 406906 h 838042"/>
                  <a:gd name="connsiteX82" fmla="*/ 906231 w 1033465"/>
                  <a:gd name="connsiteY82" fmla="*/ 417646 h 838042"/>
                  <a:gd name="connsiteX83" fmla="*/ 1002290 w 1033465"/>
                  <a:gd name="connsiteY83" fmla="*/ 426835 h 838042"/>
                  <a:gd name="connsiteX84" fmla="*/ 1032449 w 1033465"/>
                  <a:gd name="connsiteY84" fmla="*/ 402711 h 838042"/>
                  <a:gd name="connsiteX85" fmla="*/ 1020514 w 1033465"/>
                  <a:gd name="connsiteY85" fmla="*/ 377797 h 838042"/>
                  <a:gd name="connsiteX86" fmla="*/ 964889 w 1033465"/>
                  <a:gd name="connsiteY86" fmla="*/ 358029 h 838042"/>
                  <a:gd name="connsiteX87" fmla="*/ 827747 w 1033465"/>
                  <a:gd name="connsiteY87" fmla="*/ 357874 h 838042"/>
                  <a:gd name="connsiteX88" fmla="*/ 755811 w 1033465"/>
                  <a:gd name="connsiteY88" fmla="*/ 361702 h 838042"/>
                  <a:gd name="connsiteX89" fmla="*/ 671537 w 1033465"/>
                  <a:gd name="connsiteY89" fmla="*/ 369304 h 838042"/>
                  <a:gd name="connsiteX90" fmla="*/ 644867 w 1033465"/>
                  <a:gd name="connsiteY90" fmla="*/ 338824 h 838042"/>
                  <a:gd name="connsiteX91" fmla="*/ 676403 w 1033465"/>
                  <a:gd name="connsiteY91" fmla="*/ 304962 h 838042"/>
                  <a:gd name="connsiteX92" fmla="*/ 707732 w 1033465"/>
                  <a:gd name="connsiteY92" fmla="*/ 283579 h 838042"/>
                  <a:gd name="connsiteX93" fmla="*/ 743927 w 1033465"/>
                  <a:gd name="connsiteY93" fmla="*/ 251194 h 838042"/>
                  <a:gd name="connsiteX94" fmla="*/ 783019 w 1033465"/>
                  <a:gd name="connsiteY94" fmla="*/ 213846 h 838042"/>
                  <a:gd name="connsiteX95" fmla="*/ 746401 w 1033465"/>
                  <a:gd name="connsiteY95" fmla="*/ 201789 h 838042"/>
                  <a:gd name="connsiteX96" fmla="*/ 694397 w 1033465"/>
                  <a:gd name="connsiteY96" fmla="*/ 226429 h 838042"/>
                  <a:gd name="connsiteX97" fmla="*/ 656678 w 1033465"/>
                  <a:gd name="connsiteY97" fmla="*/ 257626 h 838042"/>
                  <a:gd name="connsiteX98" fmla="*/ 616001 w 1033465"/>
                  <a:gd name="connsiteY98" fmla="*/ 286712 h 838042"/>
                  <a:gd name="connsiteX99" fmla="*/ 564857 w 1033465"/>
                  <a:gd name="connsiteY99" fmla="*/ 287389 h 838042"/>
                  <a:gd name="connsiteX100" fmla="*/ 530567 w 1033465"/>
                  <a:gd name="connsiteY100" fmla="*/ 274054 h 838042"/>
                  <a:gd name="connsiteX101" fmla="*/ 507707 w 1033465"/>
                  <a:gd name="connsiteY101" fmla="*/ 235954 h 838042"/>
                  <a:gd name="connsiteX102" fmla="*/ 509612 w 1033465"/>
                  <a:gd name="connsiteY102" fmla="*/ 171184 h 838042"/>
                  <a:gd name="connsiteX103" fmla="*/ 508314 w 1033465"/>
                  <a:gd name="connsiteY103" fmla="*/ 73485 h 838042"/>
                  <a:gd name="connsiteX104" fmla="*/ 454116 w 1033465"/>
                  <a:gd name="connsiteY104" fmla="*/ 11248 h 838042"/>
                  <a:gd name="connsiteX105" fmla="*/ 442470 w 1033465"/>
                  <a:gd name="connsiteY105" fmla="*/ 75864 h 838042"/>
                  <a:gd name="connsiteX106" fmla="*/ 439226 w 1033465"/>
                  <a:gd name="connsiteY106" fmla="*/ 132660 h 838042"/>
                  <a:gd name="connsiteX107" fmla="*/ 436054 w 1033465"/>
                  <a:gd name="connsiteY107"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7 w 1033465"/>
                  <a:gd name="connsiteY14" fmla="*/ 272149 h 838042"/>
                  <a:gd name="connsiteX15" fmla="*/ 82892 w 1033465"/>
                  <a:gd name="connsiteY15" fmla="*/ 281674 h 838042"/>
                  <a:gd name="connsiteX16" fmla="*/ 126707 w 1033465"/>
                  <a:gd name="connsiteY16" fmla="*/ 289294 h 838042"/>
                  <a:gd name="connsiteX17" fmla="*/ 132422 w 1033465"/>
                  <a:gd name="connsiteY17" fmla="*/ 291199 h 838042"/>
                  <a:gd name="connsiteX18" fmla="*/ 193382 w 1033465"/>
                  <a:gd name="connsiteY18" fmla="*/ 308344 h 838042"/>
                  <a:gd name="connsiteX19" fmla="*/ 228811 w 1033465"/>
                  <a:gd name="connsiteY19" fmla="*/ 323832 h 838042"/>
                  <a:gd name="connsiteX20" fmla="*/ 282210 w 1033465"/>
                  <a:gd name="connsiteY20" fmla="*/ 354067 h 838042"/>
                  <a:gd name="connsiteX21" fmla="*/ 281012 w 1033465"/>
                  <a:gd name="connsiteY21" fmla="*/ 399784 h 838042"/>
                  <a:gd name="connsiteX22" fmla="*/ 265772 w 1033465"/>
                  <a:gd name="connsiteY22" fmla="*/ 447409 h 838042"/>
                  <a:gd name="connsiteX23" fmla="*/ 254342 w 1033465"/>
                  <a:gd name="connsiteY23" fmla="*/ 455029 h 838042"/>
                  <a:gd name="connsiteX24" fmla="*/ 242912 w 1033465"/>
                  <a:gd name="connsiteY24" fmla="*/ 458839 h 838042"/>
                  <a:gd name="connsiteX25" fmla="*/ 128612 w 1033465"/>
                  <a:gd name="connsiteY25" fmla="*/ 458839 h 838042"/>
                  <a:gd name="connsiteX26" fmla="*/ 122897 w 1033465"/>
                  <a:gd name="connsiteY26" fmla="*/ 460744 h 838042"/>
                  <a:gd name="connsiteX27" fmla="*/ 107657 w 1033465"/>
                  <a:gd name="connsiteY27" fmla="*/ 462649 h 838042"/>
                  <a:gd name="connsiteX28" fmla="*/ 90512 w 1033465"/>
                  <a:gd name="connsiteY28" fmla="*/ 468364 h 838042"/>
                  <a:gd name="connsiteX29" fmla="*/ 84797 w 1033465"/>
                  <a:gd name="connsiteY29" fmla="*/ 470269 h 838042"/>
                  <a:gd name="connsiteX30" fmla="*/ 79082 w 1033465"/>
                  <a:gd name="connsiteY30" fmla="*/ 474079 h 838042"/>
                  <a:gd name="connsiteX31" fmla="*/ 67652 w 1033465"/>
                  <a:gd name="connsiteY31" fmla="*/ 475984 h 838042"/>
                  <a:gd name="connsiteX32" fmla="*/ 29552 w 1033465"/>
                  <a:gd name="connsiteY32" fmla="*/ 477889 h 838042"/>
                  <a:gd name="connsiteX33" fmla="*/ 18122 w 1033465"/>
                  <a:gd name="connsiteY33" fmla="*/ 483604 h 838042"/>
                  <a:gd name="connsiteX34" fmla="*/ 8597 w 1033465"/>
                  <a:gd name="connsiteY34" fmla="*/ 493129 h 838042"/>
                  <a:gd name="connsiteX35" fmla="*/ 6692 w 1033465"/>
                  <a:gd name="connsiteY35" fmla="*/ 498844 h 838042"/>
                  <a:gd name="connsiteX36" fmla="*/ 2882 w 1033465"/>
                  <a:gd name="connsiteY36" fmla="*/ 504559 h 838042"/>
                  <a:gd name="connsiteX37" fmla="*/ 14312 w 1033465"/>
                  <a:gd name="connsiteY37" fmla="*/ 540754 h 838042"/>
                  <a:gd name="connsiteX38" fmla="*/ 147662 w 1033465"/>
                  <a:gd name="connsiteY38" fmla="*/ 540754 h 838042"/>
                  <a:gd name="connsiteX39" fmla="*/ 155282 w 1033465"/>
                  <a:gd name="connsiteY39" fmla="*/ 538849 h 838042"/>
                  <a:gd name="connsiteX40" fmla="*/ 305777 w 1033465"/>
                  <a:gd name="connsiteY40" fmla="*/ 533134 h 838042"/>
                  <a:gd name="connsiteX41" fmla="*/ 321017 w 1033465"/>
                  <a:gd name="connsiteY41" fmla="*/ 540754 h 838042"/>
                  <a:gd name="connsiteX42" fmla="*/ 332447 w 1033465"/>
                  <a:gd name="connsiteY42" fmla="*/ 546469 h 838042"/>
                  <a:gd name="connsiteX43" fmla="*/ 336257 w 1033465"/>
                  <a:gd name="connsiteY43" fmla="*/ 552184 h 838042"/>
                  <a:gd name="connsiteX44" fmla="*/ 341972 w 1033465"/>
                  <a:gd name="connsiteY44" fmla="*/ 554089 h 838042"/>
                  <a:gd name="connsiteX45" fmla="*/ 353402 w 1033465"/>
                  <a:gd name="connsiteY45" fmla="*/ 561709 h 838042"/>
                  <a:gd name="connsiteX46" fmla="*/ 359117 w 1033465"/>
                  <a:gd name="connsiteY46" fmla="*/ 565519 h 838042"/>
                  <a:gd name="connsiteX47" fmla="*/ 362927 w 1033465"/>
                  <a:gd name="connsiteY47" fmla="*/ 571234 h 838042"/>
                  <a:gd name="connsiteX48" fmla="*/ 368642 w 1033465"/>
                  <a:gd name="connsiteY48" fmla="*/ 582664 h 838042"/>
                  <a:gd name="connsiteX49" fmla="*/ 364832 w 1033465"/>
                  <a:gd name="connsiteY49" fmla="*/ 609334 h 838042"/>
                  <a:gd name="connsiteX50" fmla="*/ 361022 w 1033465"/>
                  <a:gd name="connsiteY50" fmla="*/ 615049 h 838042"/>
                  <a:gd name="connsiteX51" fmla="*/ 359117 w 1033465"/>
                  <a:gd name="connsiteY51" fmla="*/ 620764 h 838042"/>
                  <a:gd name="connsiteX52" fmla="*/ 355307 w 1033465"/>
                  <a:gd name="connsiteY52" fmla="*/ 626479 h 838042"/>
                  <a:gd name="connsiteX53" fmla="*/ 353402 w 1033465"/>
                  <a:gd name="connsiteY53" fmla="*/ 632194 h 838042"/>
                  <a:gd name="connsiteX54" fmla="*/ 349592 w 1033465"/>
                  <a:gd name="connsiteY54" fmla="*/ 637909 h 838042"/>
                  <a:gd name="connsiteX55" fmla="*/ 332447 w 1033465"/>
                  <a:gd name="connsiteY55" fmla="*/ 704584 h 838042"/>
                  <a:gd name="connsiteX56" fmla="*/ 330542 w 1033465"/>
                  <a:gd name="connsiteY56" fmla="*/ 756019 h 838042"/>
                  <a:gd name="connsiteX57" fmla="*/ 332447 w 1033465"/>
                  <a:gd name="connsiteY57" fmla="*/ 780784 h 838042"/>
                  <a:gd name="connsiteX58" fmla="*/ 334352 w 1033465"/>
                  <a:gd name="connsiteY58" fmla="*/ 786499 h 838042"/>
                  <a:gd name="connsiteX59" fmla="*/ 338162 w 1033465"/>
                  <a:gd name="connsiteY59" fmla="*/ 790309 h 838042"/>
                  <a:gd name="connsiteX60" fmla="*/ 366737 w 1033465"/>
                  <a:gd name="connsiteY60" fmla="*/ 836029 h 838042"/>
                  <a:gd name="connsiteX61" fmla="*/ 389597 w 1033465"/>
                  <a:gd name="connsiteY61" fmla="*/ 837934 h 838042"/>
                  <a:gd name="connsiteX62" fmla="*/ 397407 w 1033465"/>
                  <a:gd name="connsiteY62" fmla="*/ 833530 h 838042"/>
                  <a:gd name="connsiteX63" fmla="*/ 402932 w 1033465"/>
                  <a:gd name="connsiteY63" fmla="*/ 784594 h 838042"/>
                  <a:gd name="connsiteX64" fmla="*/ 406742 w 1033465"/>
                  <a:gd name="connsiteY64" fmla="*/ 727444 h 838042"/>
                  <a:gd name="connsiteX65" fmla="*/ 423887 w 1033465"/>
                  <a:gd name="connsiteY65" fmla="*/ 672199 h 838042"/>
                  <a:gd name="connsiteX66" fmla="*/ 429602 w 1033465"/>
                  <a:gd name="connsiteY66" fmla="*/ 658864 h 838042"/>
                  <a:gd name="connsiteX67" fmla="*/ 444084 w 1033465"/>
                  <a:gd name="connsiteY67" fmla="*/ 626947 h 838042"/>
                  <a:gd name="connsiteX68" fmla="*/ 464289 w 1033465"/>
                  <a:gd name="connsiteY68" fmla="*/ 600072 h 838042"/>
                  <a:gd name="connsiteX69" fmla="*/ 523510 w 1033465"/>
                  <a:gd name="connsiteY69" fmla="*/ 565123 h 838042"/>
                  <a:gd name="connsiteX70" fmla="*/ 599348 w 1033465"/>
                  <a:gd name="connsiteY70" fmla="*/ 550915 h 838042"/>
                  <a:gd name="connsiteX71" fmla="*/ 707801 w 1033465"/>
                  <a:gd name="connsiteY71" fmla="*/ 612819 h 838042"/>
                  <a:gd name="connsiteX72" fmla="*/ 780122 w 1033465"/>
                  <a:gd name="connsiteY72" fmla="*/ 656959 h 838042"/>
                  <a:gd name="connsiteX73" fmla="*/ 804887 w 1033465"/>
                  <a:gd name="connsiteY73" fmla="*/ 632194 h 838042"/>
                  <a:gd name="connsiteX74" fmla="*/ 801077 w 1033465"/>
                  <a:gd name="connsiteY74" fmla="*/ 601714 h 838042"/>
                  <a:gd name="connsiteX75" fmla="*/ 762796 w 1033465"/>
                  <a:gd name="connsiteY75" fmla="*/ 562523 h 838042"/>
                  <a:gd name="connsiteX76" fmla="*/ 650582 w 1033465"/>
                  <a:gd name="connsiteY76" fmla="*/ 479794 h 838042"/>
                  <a:gd name="connsiteX77" fmla="*/ 646772 w 1033465"/>
                  <a:gd name="connsiteY77" fmla="*/ 462649 h 838042"/>
                  <a:gd name="connsiteX78" fmla="*/ 658202 w 1033465"/>
                  <a:gd name="connsiteY78" fmla="*/ 426454 h 838042"/>
                  <a:gd name="connsiteX79" fmla="*/ 726782 w 1033465"/>
                  <a:gd name="connsiteY79" fmla="*/ 405499 h 838042"/>
                  <a:gd name="connsiteX80" fmla="*/ 813738 w 1033465"/>
                  <a:gd name="connsiteY80" fmla="*/ 406906 h 838042"/>
                  <a:gd name="connsiteX81" fmla="*/ 906231 w 1033465"/>
                  <a:gd name="connsiteY81" fmla="*/ 417646 h 838042"/>
                  <a:gd name="connsiteX82" fmla="*/ 1002290 w 1033465"/>
                  <a:gd name="connsiteY82" fmla="*/ 426835 h 838042"/>
                  <a:gd name="connsiteX83" fmla="*/ 1032449 w 1033465"/>
                  <a:gd name="connsiteY83" fmla="*/ 402711 h 838042"/>
                  <a:gd name="connsiteX84" fmla="*/ 1020514 w 1033465"/>
                  <a:gd name="connsiteY84" fmla="*/ 377797 h 838042"/>
                  <a:gd name="connsiteX85" fmla="*/ 964889 w 1033465"/>
                  <a:gd name="connsiteY85" fmla="*/ 358029 h 838042"/>
                  <a:gd name="connsiteX86" fmla="*/ 827747 w 1033465"/>
                  <a:gd name="connsiteY86" fmla="*/ 357874 h 838042"/>
                  <a:gd name="connsiteX87" fmla="*/ 755811 w 1033465"/>
                  <a:gd name="connsiteY87" fmla="*/ 361702 h 838042"/>
                  <a:gd name="connsiteX88" fmla="*/ 671537 w 1033465"/>
                  <a:gd name="connsiteY88" fmla="*/ 369304 h 838042"/>
                  <a:gd name="connsiteX89" fmla="*/ 644867 w 1033465"/>
                  <a:gd name="connsiteY89" fmla="*/ 338824 h 838042"/>
                  <a:gd name="connsiteX90" fmla="*/ 676403 w 1033465"/>
                  <a:gd name="connsiteY90" fmla="*/ 304962 h 838042"/>
                  <a:gd name="connsiteX91" fmla="*/ 707732 w 1033465"/>
                  <a:gd name="connsiteY91" fmla="*/ 283579 h 838042"/>
                  <a:gd name="connsiteX92" fmla="*/ 743927 w 1033465"/>
                  <a:gd name="connsiteY92" fmla="*/ 251194 h 838042"/>
                  <a:gd name="connsiteX93" fmla="*/ 783019 w 1033465"/>
                  <a:gd name="connsiteY93" fmla="*/ 213846 h 838042"/>
                  <a:gd name="connsiteX94" fmla="*/ 746401 w 1033465"/>
                  <a:gd name="connsiteY94" fmla="*/ 201789 h 838042"/>
                  <a:gd name="connsiteX95" fmla="*/ 694397 w 1033465"/>
                  <a:gd name="connsiteY95" fmla="*/ 226429 h 838042"/>
                  <a:gd name="connsiteX96" fmla="*/ 656678 w 1033465"/>
                  <a:gd name="connsiteY96" fmla="*/ 257626 h 838042"/>
                  <a:gd name="connsiteX97" fmla="*/ 616001 w 1033465"/>
                  <a:gd name="connsiteY97" fmla="*/ 286712 h 838042"/>
                  <a:gd name="connsiteX98" fmla="*/ 564857 w 1033465"/>
                  <a:gd name="connsiteY98" fmla="*/ 287389 h 838042"/>
                  <a:gd name="connsiteX99" fmla="*/ 530567 w 1033465"/>
                  <a:gd name="connsiteY99" fmla="*/ 274054 h 838042"/>
                  <a:gd name="connsiteX100" fmla="*/ 507707 w 1033465"/>
                  <a:gd name="connsiteY100" fmla="*/ 235954 h 838042"/>
                  <a:gd name="connsiteX101" fmla="*/ 509612 w 1033465"/>
                  <a:gd name="connsiteY101" fmla="*/ 171184 h 838042"/>
                  <a:gd name="connsiteX102" fmla="*/ 508314 w 1033465"/>
                  <a:gd name="connsiteY102" fmla="*/ 73485 h 838042"/>
                  <a:gd name="connsiteX103" fmla="*/ 454116 w 1033465"/>
                  <a:gd name="connsiteY103" fmla="*/ 11248 h 838042"/>
                  <a:gd name="connsiteX104" fmla="*/ 442470 w 1033465"/>
                  <a:gd name="connsiteY104" fmla="*/ 75864 h 838042"/>
                  <a:gd name="connsiteX105" fmla="*/ 439226 w 1033465"/>
                  <a:gd name="connsiteY105" fmla="*/ 132660 h 838042"/>
                  <a:gd name="connsiteX106" fmla="*/ 436054 w 1033465"/>
                  <a:gd name="connsiteY106"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7 w 1033465"/>
                  <a:gd name="connsiteY14" fmla="*/ 272149 h 838042"/>
                  <a:gd name="connsiteX15" fmla="*/ 82892 w 1033465"/>
                  <a:gd name="connsiteY15" fmla="*/ 281674 h 838042"/>
                  <a:gd name="connsiteX16" fmla="*/ 126707 w 1033465"/>
                  <a:gd name="connsiteY16" fmla="*/ 289294 h 838042"/>
                  <a:gd name="connsiteX17" fmla="*/ 132422 w 1033465"/>
                  <a:gd name="connsiteY17" fmla="*/ 291199 h 838042"/>
                  <a:gd name="connsiteX18" fmla="*/ 193382 w 1033465"/>
                  <a:gd name="connsiteY18" fmla="*/ 308344 h 838042"/>
                  <a:gd name="connsiteX19" fmla="*/ 228811 w 1033465"/>
                  <a:gd name="connsiteY19" fmla="*/ 323832 h 838042"/>
                  <a:gd name="connsiteX20" fmla="*/ 282210 w 1033465"/>
                  <a:gd name="connsiteY20" fmla="*/ 354067 h 838042"/>
                  <a:gd name="connsiteX21" fmla="*/ 281012 w 1033465"/>
                  <a:gd name="connsiteY21" fmla="*/ 399784 h 838042"/>
                  <a:gd name="connsiteX22" fmla="*/ 265772 w 1033465"/>
                  <a:gd name="connsiteY22" fmla="*/ 447409 h 838042"/>
                  <a:gd name="connsiteX23" fmla="*/ 254342 w 1033465"/>
                  <a:gd name="connsiteY23" fmla="*/ 455029 h 838042"/>
                  <a:gd name="connsiteX24" fmla="*/ 242912 w 1033465"/>
                  <a:gd name="connsiteY24" fmla="*/ 458839 h 838042"/>
                  <a:gd name="connsiteX25" fmla="*/ 128612 w 1033465"/>
                  <a:gd name="connsiteY25" fmla="*/ 458839 h 838042"/>
                  <a:gd name="connsiteX26" fmla="*/ 122897 w 1033465"/>
                  <a:gd name="connsiteY26" fmla="*/ 460744 h 838042"/>
                  <a:gd name="connsiteX27" fmla="*/ 107657 w 1033465"/>
                  <a:gd name="connsiteY27" fmla="*/ 462649 h 838042"/>
                  <a:gd name="connsiteX28" fmla="*/ 90512 w 1033465"/>
                  <a:gd name="connsiteY28" fmla="*/ 468364 h 838042"/>
                  <a:gd name="connsiteX29" fmla="*/ 84797 w 1033465"/>
                  <a:gd name="connsiteY29" fmla="*/ 470269 h 838042"/>
                  <a:gd name="connsiteX30" fmla="*/ 79082 w 1033465"/>
                  <a:gd name="connsiteY30" fmla="*/ 474079 h 838042"/>
                  <a:gd name="connsiteX31" fmla="*/ 67652 w 1033465"/>
                  <a:gd name="connsiteY31" fmla="*/ 475984 h 838042"/>
                  <a:gd name="connsiteX32" fmla="*/ 29552 w 1033465"/>
                  <a:gd name="connsiteY32" fmla="*/ 477889 h 838042"/>
                  <a:gd name="connsiteX33" fmla="*/ 18122 w 1033465"/>
                  <a:gd name="connsiteY33" fmla="*/ 483604 h 838042"/>
                  <a:gd name="connsiteX34" fmla="*/ 8597 w 1033465"/>
                  <a:gd name="connsiteY34" fmla="*/ 493129 h 838042"/>
                  <a:gd name="connsiteX35" fmla="*/ 6692 w 1033465"/>
                  <a:gd name="connsiteY35" fmla="*/ 498844 h 838042"/>
                  <a:gd name="connsiteX36" fmla="*/ 2882 w 1033465"/>
                  <a:gd name="connsiteY36" fmla="*/ 504559 h 838042"/>
                  <a:gd name="connsiteX37" fmla="*/ 14312 w 1033465"/>
                  <a:gd name="connsiteY37" fmla="*/ 540754 h 838042"/>
                  <a:gd name="connsiteX38" fmla="*/ 147662 w 1033465"/>
                  <a:gd name="connsiteY38" fmla="*/ 540754 h 838042"/>
                  <a:gd name="connsiteX39" fmla="*/ 155282 w 1033465"/>
                  <a:gd name="connsiteY39" fmla="*/ 538849 h 838042"/>
                  <a:gd name="connsiteX40" fmla="*/ 305777 w 1033465"/>
                  <a:gd name="connsiteY40" fmla="*/ 533134 h 838042"/>
                  <a:gd name="connsiteX41" fmla="*/ 321017 w 1033465"/>
                  <a:gd name="connsiteY41" fmla="*/ 540754 h 838042"/>
                  <a:gd name="connsiteX42" fmla="*/ 332447 w 1033465"/>
                  <a:gd name="connsiteY42" fmla="*/ 546469 h 838042"/>
                  <a:gd name="connsiteX43" fmla="*/ 336257 w 1033465"/>
                  <a:gd name="connsiteY43" fmla="*/ 552184 h 838042"/>
                  <a:gd name="connsiteX44" fmla="*/ 341972 w 1033465"/>
                  <a:gd name="connsiteY44" fmla="*/ 554089 h 838042"/>
                  <a:gd name="connsiteX45" fmla="*/ 353402 w 1033465"/>
                  <a:gd name="connsiteY45" fmla="*/ 561709 h 838042"/>
                  <a:gd name="connsiteX46" fmla="*/ 359117 w 1033465"/>
                  <a:gd name="connsiteY46" fmla="*/ 565519 h 838042"/>
                  <a:gd name="connsiteX47" fmla="*/ 362927 w 1033465"/>
                  <a:gd name="connsiteY47" fmla="*/ 571234 h 838042"/>
                  <a:gd name="connsiteX48" fmla="*/ 368642 w 1033465"/>
                  <a:gd name="connsiteY48" fmla="*/ 582664 h 838042"/>
                  <a:gd name="connsiteX49" fmla="*/ 364832 w 1033465"/>
                  <a:gd name="connsiteY49" fmla="*/ 609334 h 838042"/>
                  <a:gd name="connsiteX50" fmla="*/ 361022 w 1033465"/>
                  <a:gd name="connsiteY50" fmla="*/ 615049 h 838042"/>
                  <a:gd name="connsiteX51" fmla="*/ 359117 w 1033465"/>
                  <a:gd name="connsiteY51" fmla="*/ 620764 h 838042"/>
                  <a:gd name="connsiteX52" fmla="*/ 355307 w 1033465"/>
                  <a:gd name="connsiteY52" fmla="*/ 626479 h 838042"/>
                  <a:gd name="connsiteX53" fmla="*/ 353402 w 1033465"/>
                  <a:gd name="connsiteY53" fmla="*/ 632194 h 838042"/>
                  <a:gd name="connsiteX54" fmla="*/ 349592 w 1033465"/>
                  <a:gd name="connsiteY54" fmla="*/ 637909 h 838042"/>
                  <a:gd name="connsiteX55" fmla="*/ 332447 w 1033465"/>
                  <a:gd name="connsiteY55" fmla="*/ 704584 h 838042"/>
                  <a:gd name="connsiteX56" fmla="*/ 330542 w 1033465"/>
                  <a:gd name="connsiteY56" fmla="*/ 756019 h 838042"/>
                  <a:gd name="connsiteX57" fmla="*/ 332447 w 1033465"/>
                  <a:gd name="connsiteY57" fmla="*/ 780784 h 838042"/>
                  <a:gd name="connsiteX58" fmla="*/ 334352 w 1033465"/>
                  <a:gd name="connsiteY58" fmla="*/ 786499 h 838042"/>
                  <a:gd name="connsiteX59" fmla="*/ 338162 w 1033465"/>
                  <a:gd name="connsiteY59" fmla="*/ 790309 h 838042"/>
                  <a:gd name="connsiteX60" fmla="*/ 366737 w 1033465"/>
                  <a:gd name="connsiteY60" fmla="*/ 836029 h 838042"/>
                  <a:gd name="connsiteX61" fmla="*/ 389597 w 1033465"/>
                  <a:gd name="connsiteY61" fmla="*/ 837934 h 838042"/>
                  <a:gd name="connsiteX62" fmla="*/ 397407 w 1033465"/>
                  <a:gd name="connsiteY62" fmla="*/ 833530 h 838042"/>
                  <a:gd name="connsiteX63" fmla="*/ 402932 w 1033465"/>
                  <a:gd name="connsiteY63" fmla="*/ 784594 h 838042"/>
                  <a:gd name="connsiteX64" fmla="*/ 406742 w 1033465"/>
                  <a:gd name="connsiteY64" fmla="*/ 727444 h 838042"/>
                  <a:gd name="connsiteX65" fmla="*/ 423887 w 1033465"/>
                  <a:gd name="connsiteY65" fmla="*/ 672199 h 838042"/>
                  <a:gd name="connsiteX66" fmla="*/ 429602 w 1033465"/>
                  <a:gd name="connsiteY66" fmla="*/ 658864 h 838042"/>
                  <a:gd name="connsiteX67" fmla="*/ 444084 w 1033465"/>
                  <a:gd name="connsiteY67" fmla="*/ 626947 h 838042"/>
                  <a:gd name="connsiteX68" fmla="*/ 464289 w 1033465"/>
                  <a:gd name="connsiteY68" fmla="*/ 600072 h 838042"/>
                  <a:gd name="connsiteX69" fmla="*/ 523510 w 1033465"/>
                  <a:gd name="connsiteY69" fmla="*/ 565123 h 838042"/>
                  <a:gd name="connsiteX70" fmla="*/ 599348 w 1033465"/>
                  <a:gd name="connsiteY70" fmla="*/ 550915 h 838042"/>
                  <a:gd name="connsiteX71" fmla="*/ 707801 w 1033465"/>
                  <a:gd name="connsiteY71" fmla="*/ 612819 h 838042"/>
                  <a:gd name="connsiteX72" fmla="*/ 780122 w 1033465"/>
                  <a:gd name="connsiteY72" fmla="*/ 656959 h 838042"/>
                  <a:gd name="connsiteX73" fmla="*/ 804887 w 1033465"/>
                  <a:gd name="connsiteY73" fmla="*/ 632194 h 838042"/>
                  <a:gd name="connsiteX74" fmla="*/ 801077 w 1033465"/>
                  <a:gd name="connsiteY74" fmla="*/ 601714 h 838042"/>
                  <a:gd name="connsiteX75" fmla="*/ 762796 w 1033465"/>
                  <a:gd name="connsiteY75" fmla="*/ 562523 h 838042"/>
                  <a:gd name="connsiteX76" fmla="*/ 650582 w 1033465"/>
                  <a:gd name="connsiteY76" fmla="*/ 479794 h 838042"/>
                  <a:gd name="connsiteX77" fmla="*/ 646772 w 1033465"/>
                  <a:gd name="connsiteY77" fmla="*/ 462649 h 838042"/>
                  <a:gd name="connsiteX78" fmla="*/ 658202 w 1033465"/>
                  <a:gd name="connsiteY78" fmla="*/ 426454 h 838042"/>
                  <a:gd name="connsiteX79" fmla="*/ 726782 w 1033465"/>
                  <a:gd name="connsiteY79" fmla="*/ 405499 h 838042"/>
                  <a:gd name="connsiteX80" fmla="*/ 813738 w 1033465"/>
                  <a:gd name="connsiteY80" fmla="*/ 406906 h 838042"/>
                  <a:gd name="connsiteX81" fmla="*/ 906231 w 1033465"/>
                  <a:gd name="connsiteY81" fmla="*/ 417646 h 838042"/>
                  <a:gd name="connsiteX82" fmla="*/ 1002290 w 1033465"/>
                  <a:gd name="connsiteY82" fmla="*/ 426835 h 838042"/>
                  <a:gd name="connsiteX83" fmla="*/ 1032449 w 1033465"/>
                  <a:gd name="connsiteY83" fmla="*/ 402711 h 838042"/>
                  <a:gd name="connsiteX84" fmla="*/ 1020514 w 1033465"/>
                  <a:gd name="connsiteY84" fmla="*/ 377797 h 838042"/>
                  <a:gd name="connsiteX85" fmla="*/ 964889 w 1033465"/>
                  <a:gd name="connsiteY85" fmla="*/ 358029 h 838042"/>
                  <a:gd name="connsiteX86" fmla="*/ 827747 w 1033465"/>
                  <a:gd name="connsiteY86" fmla="*/ 357874 h 838042"/>
                  <a:gd name="connsiteX87" fmla="*/ 755811 w 1033465"/>
                  <a:gd name="connsiteY87" fmla="*/ 361702 h 838042"/>
                  <a:gd name="connsiteX88" fmla="*/ 671537 w 1033465"/>
                  <a:gd name="connsiteY88" fmla="*/ 369304 h 838042"/>
                  <a:gd name="connsiteX89" fmla="*/ 644867 w 1033465"/>
                  <a:gd name="connsiteY89" fmla="*/ 338824 h 838042"/>
                  <a:gd name="connsiteX90" fmla="*/ 676403 w 1033465"/>
                  <a:gd name="connsiteY90" fmla="*/ 304962 h 838042"/>
                  <a:gd name="connsiteX91" fmla="*/ 707732 w 1033465"/>
                  <a:gd name="connsiteY91" fmla="*/ 283579 h 838042"/>
                  <a:gd name="connsiteX92" fmla="*/ 743927 w 1033465"/>
                  <a:gd name="connsiteY92" fmla="*/ 251194 h 838042"/>
                  <a:gd name="connsiteX93" fmla="*/ 783019 w 1033465"/>
                  <a:gd name="connsiteY93" fmla="*/ 213846 h 838042"/>
                  <a:gd name="connsiteX94" fmla="*/ 746401 w 1033465"/>
                  <a:gd name="connsiteY94" fmla="*/ 201789 h 838042"/>
                  <a:gd name="connsiteX95" fmla="*/ 694397 w 1033465"/>
                  <a:gd name="connsiteY95" fmla="*/ 226429 h 838042"/>
                  <a:gd name="connsiteX96" fmla="*/ 656678 w 1033465"/>
                  <a:gd name="connsiteY96" fmla="*/ 257626 h 838042"/>
                  <a:gd name="connsiteX97" fmla="*/ 616001 w 1033465"/>
                  <a:gd name="connsiteY97" fmla="*/ 286712 h 838042"/>
                  <a:gd name="connsiteX98" fmla="*/ 564857 w 1033465"/>
                  <a:gd name="connsiteY98" fmla="*/ 287389 h 838042"/>
                  <a:gd name="connsiteX99" fmla="*/ 530567 w 1033465"/>
                  <a:gd name="connsiteY99" fmla="*/ 274054 h 838042"/>
                  <a:gd name="connsiteX100" fmla="*/ 507707 w 1033465"/>
                  <a:gd name="connsiteY100" fmla="*/ 235954 h 838042"/>
                  <a:gd name="connsiteX101" fmla="*/ 509612 w 1033465"/>
                  <a:gd name="connsiteY101" fmla="*/ 171184 h 838042"/>
                  <a:gd name="connsiteX102" fmla="*/ 508314 w 1033465"/>
                  <a:gd name="connsiteY102" fmla="*/ 73485 h 838042"/>
                  <a:gd name="connsiteX103" fmla="*/ 454116 w 1033465"/>
                  <a:gd name="connsiteY103" fmla="*/ 11248 h 838042"/>
                  <a:gd name="connsiteX104" fmla="*/ 442470 w 1033465"/>
                  <a:gd name="connsiteY104" fmla="*/ 75864 h 838042"/>
                  <a:gd name="connsiteX105" fmla="*/ 439226 w 1033465"/>
                  <a:gd name="connsiteY105" fmla="*/ 132660 h 838042"/>
                  <a:gd name="connsiteX106" fmla="*/ 436054 w 1033465"/>
                  <a:gd name="connsiteY106"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7 w 1033465"/>
                  <a:gd name="connsiteY14" fmla="*/ 272149 h 838042"/>
                  <a:gd name="connsiteX15" fmla="*/ 82892 w 1033465"/>
                  <a:gd name="connsiteY15" fmla="*/ 281674 h 838042"/>
                  <a:gd name="connsiteX16" fmla="*/ 126707 w 1033465"/>
                  <a:gd name="connsiteY16" fmla="*/ 289294 h 838042"/>
                  <a:gd name="connsiteX17" fmla="*/ 193382 w 1033465"/>
                  <a:gd name="connsiteY17" fmla="*/ 308344 h 838042"/>
                  <a:gd name="connsiteX18" fmla="*/ 228811 w 1033465"/>
                  <a:gd name="connsiteY18" fmla="*/ 323832 h 838042"/>
                  <a:gd name="connsiteX19" fmla="*/ 282210 w 1033465"/>
                  <a:gd name="connsiteY19" fmla="*/ 354067 h 838042"/>
                  <a:gd name="connsiteX20" fmla="*/ 281012 w 1033465"/>
                  <a:gd name="connsiteY20" fmla="*/ 399784 h 838042"/>
                  <a:gd name="connsiteX21" fmla="*/ 265772 w 1033465"/>
                  <a:gd name="connsiteY21" fmla="*/ 447409 h 838042"/>
                  <a:gd name="connsiteX22" fmla="*/ 254342 w 1033465"/>
                  <a:gd name="connsiteY22" fmla="*/ 455029 h 838042"/>
                  <a:gd name="connsiteX23" fmla="*/ 242912 w 1033465"/>
                  <a:gd name="connsiteY23" fmla="*/ 458839 h 838042"/>
                  <a:gd name="connsiteX24" fmla="*/ 128612 w 1033465"/>
                  <a:gd name="connsiteY24" fmla="*/ 458839 h 838042"/>
                  <a:gd name="connsiteX25" fmla="*/ 122897 w 1033465"/>
                  <a:gd name="connsiteY25" fmla="*/ 460744 h 838042"/>
                  <a:gd name="connsiteX26" fmla="*/ 107657 w 1033465"/>
                  <a:gd name="connsiteY26" fmla="*/ 462649 h 838042"/>
                  <a:gd name="connsiteX27" fmla="*/ 90512 w 1033465"/>
                  <a:gd name="connsiteY27" fmla="*/ 468364 h 838042"/>
                  <a:gd name="connsiteX28" fmla="*/ 84797 w 1033465"/>
                  <a:gd name="connsiteY28" fmla="*/ 470269 h 838042"/>
                  <a:gd name="connsiteX29" fmla="*/ 79082 w 1033465"/>
                  <a:gd name="connsiteY29" fmla="*/ 474079 h 838042"/>
                  <a:gd name="connsiteX30" fmla="*/ 67652 w 1033465"/>
                  <a:gd name="connsiteY30" fmla="*/ 475984 h 838042"/>
                  <a:gd name="connsiteX31" fmla="*/ 29552 w 1033465"/>
                  <a:gd name="connsiteY31" fmla="*/ 477889 h 838042"/>
                  <a:gd name="connsiteX32" fmla="*/ 18122 w 1033465"/>
                  <a:gd name="connsiteY32" fmla="*/ 483604 h 838042"/>
                  <a:gd name="connsiteX33" fmla="*/ 8597 w 1033465"/>
                  <a:gd name="connsiteY33" fmla="*/ 493129 h 838042"/>
                  <a:gd name="connsiteX34" fmla="*/ 6692 w 1033465"/>
                  <a:gd name="connsiteY34" fmla="*/ 498844 h 838042"/>
                  <a:gd name="connsiteX35" fmla="*/ 2882 w 1033465"/>
                  <a:gd name="connsiteY35" fmla="*/ 504559 h 838042"/>
                  <a:gd name="connsiteX36" fmla="*/ 14312 w 1033465"/>
                  <a:gd name="connsiteY36" fmla="*/ 540754 h 838042"/>
                  <a:gd name="connsiteX37" fmla="*/ 147662 w 1033465"/>
                  <a:gd name="connsiteY37" fmla="*/ 540754 h 838042"/>
                  <a:gd name="connsiteX38" fmla="*/ 155282 w 1033465"/>
                  <a:gd name="connsiteY38" fmla="*/ 538849 h 838042"/>
                  <a:gd name="connsiteX39" fmla="*/ 305777 w 1033465"/>
                  <a:gd name="connsiteY39" fmla="*/ 533134 h 838042"/>
                  <a:gd name="connsiteX40" fmla="*/ 321017 w 1033465"/>
                  <a:gd name="connsiteY40" fmla="*/ 540754 h 838042"/>
                  <a:gd name="connsiteX41" fmla="*/ 332447 w 1033465"/>
                  <a:gd name="connsiteY41" fmla="*/ 546469 h 838042"/>
                  <a:gd name="connsiteX42" fmla="*/ 336257 w 1033465"/>
                  <a:gd name="connsiteY42" fmla="*/ 552184 h 838042"/>
                  <a:gd name="connsiteX43" fmla="*/ 341972 w 1033465"/>
                  <a:gd name="connsiteY43" fmla="*/ 554089 h 838042"/>
                  <a:gd name="connsiteX44" fmla="*/ 353402 w 1033465"/>
                  <a:gd name="connsiteY44" fmla="*/ 561709 h 838042"/>
                  <a:gd name="connsiteX45" fmla="*/ 359117 w 1033465"/>
                  <a:gd name="connsiteY45" fmla="*/ 565519 h 838042"/>
                  <a:gd name="connsiteX46" fmla="*/ 362927 w 1033465"/>
                  <a:gd name="connsiteY46" fmla="*/ 571234 h 838042"/>
                  <a:gd name="connsiteX47" fmla="*/ 368642 w 1033465"/>
                  <a:gd name="connsiteY47" fmla="*/ 582664 h 838042"/>
                  <a:gd name="connsiteX48" fmla="*/ 364832 w 1033465"/>
                  <a:gd name="connsiteY48" fmla="*/ 609334 h 838042"/>
                  <a:gd name="connsiteX49" fmla="*/ 361022 w 1033465"/>
                  <a:gd name="connsiteY49" fmla="*/ 615049 h 838042"/>
                  <a:gd name="connsiteX50" fmla="*/ 359117 w 1033465"/>
                  <a:gd name="connsiteY50" fmla="*/ 620764 h 838042"/>
                  <a:gd name="connsiteX51" fmla="*/ 355307 w 1033465"/>
                  <a:gd name="connsiteY51" fmla="*/ 626479 h 838042"/>
                  <a:gd name="connsiteX52" fmla="*/ 353402 w 1033465"/>
                  <a:gd name="connsiteY52" fmla="*/ 632194 h 838042"/>
                  <a:gd name="connsiteX53" fmla="*/ 349592 w 1033465"/>
                  <a:gd name="connsiteY53" fmla="*/ 637909 h 838042"/>
                  <a:gd name="connsiteX54" fmla="*/ 332447 w 1033465"/>
                  <a:gd name="connsiteY54" fmla="*/ 704584 h 838042"/>
                  <a:gd name="connsiteX55" fmla="*/ 330542 w 1033465"/>
                  <a:gd name="connsiteY55" fmla="*/ 756019 h 838042"/>
                  <a:gd name="connsiteX56" fmla="*/ 332447 w 1033465"/>
                  <a:gd name="connsiteY56" fmla="*/ 780784 h 838042"/>
                  <a:gd name="connsiteX57" fmla="*/ 334352 w 1033465"/>
                  <a:gd name="connsiteY57" fmla="*/ 786499 h 838042"/>
                  <a:gd name="connsiteX58" fmla="*/ 338162 w 1033465"/>
                  <a:gd name="connsiteY58" fmla="*/ 790309 h 838042"/>
                  <a:gd name="connsiteX59" fmla="*/ 366737 w 1033465"/>
                  <a:gd name="connsiteY59" fmla="*/ 836029 h 838042"/>
                  <a:gd name="connsiteX60" fmla="*/ 389597 w 1033465"/>
                  <a:gd name="connsiteY60" fmla="*/ 837934 h 838042"/>
                  <a:gd name="connsiteX61" fmla="*/ 397407 w 1033465"/>
                  <a:gd name="connsiteY61" fmla="*/ 833530 h 838042"/>
                  <a:gd name="connsiteX62" fmla="*/ 402932 w 1033465"/>
                  <a:gd name="connsiteY62" fmla="*/ 784594 h 838042"/>
                  <a:gd name="connsiteX63" fmla="*/ 406742 w 1033465"/>
                  <a:gd name="connsiteY63" fmla="*/ 727444 h 838042"/>
                  <a:gd name="connsiteX64" fmla="*/ 423887 w 1033465"/>
                  <a:gd name="connsiteY64" fmla="*/ 672199 h 838042"/>
                  <a:gd name="connsiteX65" fmla="*/ 429602 w 1033465"/>
                  <a:gd name="connsiteY65" fmla="*/ 658864 h 838042"/>
                  <a:gd name="connsiteX66" fmla="*/ 444084 w 1033465"/>
                  <a:gd name="connsiteY66" fmla="*/ 626947 h 838042"/>
                  <a:gd name="connsiteX67" fmla="*/ 464289 w 1033465"/>
                  <a:gd name="connsiteY67" fmla="*/ 600072 h 838042"/>
                  <a:gd name="connsiteX68" fmla="*/ 523510 w 1033465"/>
                  <a:gd name="connsiteY68" fmla="*/ 565123 h 838042"/>
                  <a:gd name="connsiteX69" fmla="*/ 599348 w 1033465"/>
                  <a:gd name="connsiteY69" fmla="*/ 550915 h 838042"/>
                  <a:gd name="connsiteX70" fmla="*/ 707801 w 1033465"/>
                  <a:gd name="connsiteY70" fmla="*/ 612819 h 838042"/>
                  <a:gd name="connsiteX71" fmla="*/ 780122 w 1033465"/>
                  <a:gd name="connsiteY71" fmla="*/ 656959 h 838042"/>
                  <a:gd name="connsiteX72" fmla="*/ 804887 w 1033465"/>
                  <a:gd name="connsiteY72" fmla="*/ 632194 h 838042"/>
                  <a:gd name="connsiteX73" fmla="*/ 801077 w 1033465"/>
                  <a:gd name="connsiteY73" fmla="*/ 601714 h 838042"/>
                  <a:gd name="connsiteX74" fmla="*/ 762796 w 1033465"/>
                  <a:gd name="connsiteY74" fmla="*/ 562523 h 838042"/>
                  <a:gd name="connsiteX75" fmla="*/ 650582 w 1033465"/>
                  <a:gd name="connsiteY75" fmla="*/ 479794 h 838042"/>
                  <a:gd name="connsiteX76" fmla="*/ 646772 w 1033465"/>
                  <a:gd name="connsiteY76" fmla="*/ 462649 h 838042"/>
                  <a:gd name="connsiteX77" fmla="*/ 658202 w 1033465"/>
                  <a:gd name="connsiteY77" fmla="*/ 426454 h 838042"/>
                  <a:gd name="connsiteX78" fmla="*/ 726782 w 1033465"/>
                  <a:gd name="connsiteY78" fmla="*/ 405499 h 838042"/>
                  <a:gd name="connsiteX79" fmla="*/ 813738 w 1033465"/>
                  <a:gd name="connsiteY79" fmla="*/ 406906 h 838042"/>
                  <a:gd name="connsiteX80" fmla="*/ 906231 w 1033465"/>
                  <a:gd name="connsiteY80" fmla="*/ 417646 h 838042"/>
                  <a:gd name="connsiteX81" fmla="*/ 1002290 w 1033465"/>
                  <a:gd name="connsiteY81" fmla="*/ 426835 h 838042"/>
                  <a:gd name="connsiteX82" fmla="*/ 1032449 w 1033465"/>
                  <a:gd name="connsiteY82" fmla="*/ 402711 h 838042"/>
                  <a:gd name="connsiteX83" fmla="*/ 1020514 w 1033465"/>
                  <a:gd name="connsiteY83" fmla="*/ 377797 h 838042"/>
                  <a:gd name="connsiteX84" fmla="*/ 964889 w 1033465"/>
                  <a:gd name="connsiteY84" fmla="*/ 358029 h 838042"/>
                  <a:gd name="connsiteX85" fmla="*/ 827747 w 1033465"/>
                  <a:gd name="connsiteY85" fmla="*/ 357874 h 838042"/>
                  <a:gd name="connsiteX86" fmla="*/ 755811 w 1033465"/>
                  <a:gd name="connsiteY86" fmla="*/ 361702 h 838042"/>
                  <a:gd name="connsiteX87" fmla="*/ 671537 w 1033465"/>
                  <a:gd name="connsiteY87" fmla="*/ 369304 h 838042"/>
                  <a:gd name="connsiteX88" fmla="*/ 644867 w 1033465"/>
                  <a:gd name="connsiteY88" fmla="*/ 338824 h 838042"/>
                  <a:gd name="connsiteX89" fmla="*/ 676403 w 1033465"/>
                  <a:gd name="connsiteY89" fmla="*/ 304962 h 838042"/>
                  <a:gd name="connsiteX90" fmla="*/ 707732 w 1033465"/>
                  <a:gd name="connsiteY90" fmla="*/ 283579 h 838042"/>
                  <a:gd name="connsiteX91" fmla="*/ 743927 w 1033465"/>
                  <a:gd name="connsiteY91" fmla="*/ 251194 h 838042"/>
                  <a:gd name="connsiteX92" fmla="*/ 783019 w 1033465"/>
                  <a:gd name="connsiteY92" fmla="*/ 213846 h 838042"/>
                  <a:gd name="connsiteX93" fmla="*/ 746401 w 1033465"/>
                  <a:gd name="connsiteY93" fmla="*/ 201789 h 838042"/>
                  <a:gd name="connsiteX94" fmla="*/ 694397 w 1033465"/>
                  <a:gd name="connsiteY94" fmla="*/ 226429 h 838042"/>
                  <a:gd name="connsiteX95" fmla="*/ 656678 w 1033465"/>
                  <a:gd name="connsiteY95" fmla="*/ 257626 h 838042"/>
                  <a:gd name="connsiteX96" fmla="*/ 616001 w 1033465"/>
                  <a:gd name="connsiteY96" fmla="*/ 286712 h 838042"/>
                  <a:gd name="connsiteX97" fmla="*/ 564857 w 1033465"/>
                  <a:gd name="connsiteY97" fmla="*/ 287389 h 838042"/>
                  <a:gd name="connsiteX98" fmla="*/ 530567 w 1033465"/>
                  <a:gd name="connsiteY98" fmla="*/ 274054 h 838042"/>
                  <a:gd name="connsiteX99" fmla="*/ 507707 w 1033465"/>
                  <a:gd name="connsiteY99" fmla="*/ 235954 h 838042"/>
                  <a:gd name="connsiteX100" fmla="*/ 509612 w 1033465"/>
                  <a:gd name="connsiteY100" fmla="*/ 171184 h 838042"/>
                  <a:gd name="connsiteX101" fmla="*/ 508314 w 1033465"/>
                  <a:gd name="connsiteY101" fmla="*/ 73485 h 838042"/>
                  <a:gd name="connsiteX102" fmla="*/ 454116 w 1033465"/>
                  <a:gd name="connsiteY102" fmla="*/ 11248 h 838042"/>
                  <a:gd name="connsiteX103" fmla="*/ 442470 w 1033465"/>
                  <a:gd name="connsiteY103" fmla="*/ 75864 h 838042"/>
                  <a:gd name="connsiteX104" fmla="*/ 439226 w 1033465"/>
                  <a:gd name="connsiteY104" fmla="*/ 132660 h 838042"/>
                  <a:gd name="connsiteX105" fmla="*/ 436054 w 1033465"/>
                  <a:gd name="connsiteY105"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7 w 1033465"/>
                  <a:gd name="connsiteY14" fmla="*/ 272149 h 838042"/>
                  <a:gd name="connsiteX15" fmla="*/ 126707 w 1033465"/>
                  <a:gd name="connsiteY15" fmla="*/ 289294 h 838042"/>
                  <a:gd name="connsiteX16" fmla="*/ 193382 w 1033465"/>
                  <a:gd name="connsiteY16" fmla="*/ 308344 h 838042"/>
                  <a:gd name="connsiteX17" fmla="*/ 228811 w 1033465"/>
                  <a:gd name="connsiteY17" fmla="*/ 323832 h 838042"/>
                  <a:gd name="connsiteX18" fmla="*/ 282210 w 1033465"/>
                  <a:gd name="connsiteY18" fmla="*/ 354067 h 838042"/>
                  <a:gd name="connsiteX19" fmla="*/ 281012 w 1033465"/>
                  <a:gd name="connsiteY19" fmla="*/ 399784 h 838042"/>
                  <a:gd name="connsiteX20" fmla="*/ 265772 w 1033465"/>
                  <a:gd name="connsiteY20" fmla="*/ 447409 h 838042"/>
                  <a:gd name="connsiteX21" fmla="*/ 254342 w 1033465"/>
                  <a:gd name="connsiteY21" fmla="*/ 455029 h 838042"/>
                  <a:gd name="connsiteX22" fmla="*/ 242912 w 1033465"/>
                  <a:gd name="connsiteY22" fmla="*/ 458839 h 838042"/>
                  <a:gd name="connsiteX23" fmla="*/ 128612 w 1033465"/>
                  <a:gd name="connsiteY23" fmla="*/ 458839 h 838042"/>
                  <a:gd name="connsiteX24" fmla="*/ 122897 w 1033465"/>
                  <a:gd name="connsiteY24" fmla="*/ 460744 h 838042"/>
                  <a:gd name="connsiteX25" fmla="*/ 107657 w 1033465"/>
                  <a:gd name="connsiteY25" fmla="*/ 462649 h 838042"/>
                  <a:gd name="connsiteX26" fmla="*/ 90512 w 1033465"/>
                  <a:gd name="connsiteY26" fmla="*/ 468364 h 838042"/>
                  <a:gd name="connsiteX27" fmla="*/ 84797 w 1033465"/>
                  <a:gd name="connsiteY27" fmla="*/ 470269 h 838042"/>
                  <a:gd name="connsiteX28" fmla="*/ 79082 w 1033465"/>
                  <a:gd name="connsiteY28" fmla="*/ 474079 h 838042"/>
                  <a:gd name="connsiteX29" fmla="*/ 67652 w 1033465"/>
                  <a:gd name="connsiteY29" fmla="*/ 475984 h 838042"/>
                  <a:gd name="connsiteX30" fmla="*/ 29552 w 1033465"/>
                  <a:gd name="connsiteY30" fmla="*/ 477889 h 838042"/>
                  <a:gd name="connsiteX31" fmla="*/ 18122 w 1033465"/>
                  <a:gd name="connsiteY31" fmla="*/ 483604 h 838042"/>
                  <a:gd name="connsiteX32" fmla="*/ 8597 w 1033465"/>
                  <a:gd name="connsiteY32" fmla="*/ 493129 h 838042"/>
                  <a:gd name="connsiteX33" fmla="*/ 6692 w 1033465"/>
                  <a:gd name="connsiteY33" fmla="*/ 498844 h 838042"/>
                  <a:gd name="connsiteX34" fmla="*/ 2882 w 1033465"/>
                  <a:gd name="connsiteY34" fmla="*/ 504559 h 838042"/>
                  <a:gd name="connsiteX35" fmla="*/ 14312 w 1033465"/>
                  <a:gd name="connsiteY35" fmla="*/ 540754 h 838042"/>
                  <a:gd name="connsiteX36" fmla="*/ 147662 w 1033465"/>
                  <a:gd name="connsiteY36" fmla="*/ 540754 h 838042"/>
                  <a:gd name="connsiteX37" fmla="*/ 155282 w 1033465"/>
                  <a:gd name="connsiteY37" fmla="*/ 538849 h 838042"/>
                  <a:gd name="connsiteX38" fmla="*/ 305777 w 1033465"/>
                  <a:gd name="connsiteY38" fmla="*/ 533134 h 838042"/>
                  <a:gd name="connsiteX39" fmla="*/ 321017 w 1033465"/>
                  <a:gd name="connsiteY39" fmla="*/ 540754 h 838042"/>
                  <a:gd name="connsiteX40" fmla="*/ 332447 w 1033465"/>
                  <a:gd name="connsiteY40" fmla="*/ 546469 h 838042"/>
                  <a:gd name="connsiteX41" fmla="*/ 336257 w 1033465"/>
                  <a:gd name="connsiteY41" fmla="*/ 552184 h 838042"/>
                  <a:gd name="connsiteX42" fmla="*/ 341972 w 1033465"/>
                  <a:gd name="connsiteY42" fmla="*/ 554089 h 838042"/>
                  <a:gd name="connsiteX43" fmla="*/ 353402 w 1033465"/>
                  <a:gd name="connsiteY43" fmla="*/ 561709 h 838042"/>
                  <a:gd name="connsiteX44" fmla="*/ 359117 w 1033465"/>
                  <a:gd name="connsiteY44" fmla="*/ 565519 h 838042"/>
                  <a:gd name="connsiteX45" fmla="*/ 362927 w 1033465"/>
                  <a:gd name="connsiteY45" fmla="*/ 571234 h 838042"/>
                  <a:gd name="connsiteX46" fmla="*/ 368642 w 1033465"/>
                  <a:gd name="connsiteY46" fmla="*/ 582664 h 838042"/>
                  <a:gd name="connsiteX47" fmla="*/ 364832 w 1033465"/>
                  <a:gd name="connsiteY47" fmla="*/ 609334 h 838042"/>
                  <a:gd name="connsiteX48" fmla="*/ 361022 w 1033465"/>
                  <a:gd name="connsiteY48" fmla="*/ 615049 h 838042"/>
                  <a:gd name="connsiteX49" fmla="*/ 359117 w 1033465"/>
                  <a:gd name="connsiteY49" fmla="*/ 620764 h 838042"/>
                  <a:gd name="connsiteX50" fmla="*/ 355307 w 1033465"/>
                  <a:gd name="connsiteY50" fmla="*/ 626479 h 838042"/>
                  <a:gd name="connsiteX51" fmla="*/ 353402 w 1033465"/>
                  <a:gd name="connsiteY51" fmla="*/ 632194 h 838042"/>
                  <a:gd name="connsiteX52" fmla="*/ 349592 w 1033465"/>
                  <a:gd name="connsiteY52" fmla="*/ 637909 h 838042"/>
                  <a:gd name="connsiteX53" fmla="*/ 332447 w 1033465"/>
                  <a:gd name="connsiteY53" fmla="*/ 704584 h 838042"/>
                  <a:gd name="connsiteX54" fmla="*/ 330542 w 1033465"/>
                  <a:gd name="connsiteY54" fmla="*/ 756019 h 838042"/>
                  <a:gd name="connsiteX55" fmla="*/ 332447 w 1033465"/>
                  <a:gd name="connsiteY55" fmla="*/ 780784 h 838042"/>
                  <a:gd name="connsiteX56" fmla="*/ 334352 w 1033465"/>
                  <a:gd name="connsiteY56" fmla="*/ 786499 h 838042"/>
                  <a:gd name="connsiteX57" fmla="*/ 338162 w 1033465"/>
                  <a:gd name="connsiteY57" fmla="*/ 790309 h 838042"/>
                  <a:gd name="connsiteX58" fmla="*/ 366737 w 1033465"/>
                  <a:gd name="connsiteY58" fmla="*/ 836029 h 838042"/>
                  <a:gd name="connsiteX59" fmla="*/ 389597 w 1033465"/>
                  <a:gd name="connsiteY59" fmla="*/ 837934 h 838042"/>
                  <a:gd name="connsiteX60" fmla="*/ 397407 w 1033465"/>
                  <a:gd name="connsiteY60" fmla="*/ 833530 h 838042"/>
                  <a:gd name="connsiteX61" fmla="*/ 402932 w 1033465"/>
                  <a:gd name="connsiteY61" fmla="*/ 784594 h 838042"/>
                  <a:gd name="connsiteX62" fmla="*/ 406742 w 1033465"/>
                  <a:gd name="connsiteY62" fmla="*/ 727444 h 838042"/>
                  <a:gd name="connsiteX63" fmla="*/ 423887 w 1033465"/>
                  <a:gd name="connsiteY63" fmla="*/ 672199 h 838042"/>
                  <a:gd name="connsiteX64" fmla="*/ 429602 w 1033465"/>
                  <a:gd name="connsiteY64" fmla="*/ 658864 h 838042"/>
                  <a:gd name="connsiteX65" fmla="*/ 444084 w 1033465"/>
                  <a:gd name="connsiteY65" fmla="*/ 626947 h 838042"/>
                  <a:gd name="connsiteX66" fmla="*/ 464289 w 1033465"/>
                  <a:gd name="connsiteY66" fmla="*/ 600072 h 838042"/>
                  <a:gd name="connsiteX67" fmla="*/ 523510 w 1033465"/>
                  <a:gd name="connsiteY67" fmla="*/ 565123 h 838042"/>
                  <a:gd name="connsiteX68" fmla="*/ 599348 w 1033465"/>
                  <a:gd name="connsiteY68" fmla="*/ 550915 h 838042"/>
                  <a:gd name="connsiteX69" fmla="*/ 707801 w 1033465"/>
                  <a:gd name="connsiteY69" fmla="*/ 612819 h 838042"/>
                  <a:gd name="connsiteX70" fmla="*/ 780122 w 1033465"/>
                  <a:gd name="connsiteY70" fmla="*/ 656959 h 838042"/>
                  <a:gd name="connsiteX71" fmla="*/ 804887 w 1033465"/>
                  <a:gd name="connsiteY71" fmla="*/ 632194 h 838042"/>
                  <a:gd name="connsiteX72" fmla="*/ 801077 w 1033465"/>
                  <a:gd name="connsiteY72" fmla="*/ 601714 h 838042"/>
                  <a:gd name="connsiteX73" fmla="*/ 762796 w 1033465"/>
                  <a:gd name="connsiteY73" fmla="*/ 562523 h 838042"/>
                  <a:gd name="connsiteX74" fmla="*/ 650582 w 1033465"/>
                  <a:gd name="connsiteY74" fmla="*/ 479794 h 838042"/>
                  <a:gd name="connsiteX75" fmla="*/ 646772 w 1033465"/>
                  <a:gd name="connsiteY75" fmla="*/ 462649 h 838042"/>
                  <a:gd name="connsiteX76" fmla="*/ 658202 w 1033465"/>
                  <a:gd name="connsiteY76" fmla="*/ 426454 h 838042"/>
                  <a:gd name="connsiteX77" fmla="*/ 726782 w 1033465"/>
                  <a:gd name="connsiteY77" fmla="*/ 405499 h 838042"/>
                  <a:gd name="connsiteX78" fmla="*/ 813738 w 1033465"/>
                  <a:gd name="connsiteY78" fmla="*/ 406906 h 838042"/>
                  <a:gd name="connsiteX79" fmla="*/ 906231 w 1033465"/>
                  <a:gd name="connsiteY79" fmla="*/ 417646 h 838042"/>
                  <a:gd name="connsiteX80" fmla="*/ 1002290 w 1033465"/>
                  <a:gd name="connsiteY80" fmla="*/ 426835 h 838042"/>
                  <a:gd name="connsiteX81" fmla="*/ 1032449 w 1033465"/>
                  <a:gd name="connsiteY81" fmla="*/ 402711 h 838042"/>
                  <a:gd name="connsiteX82" fmla="*/ 1020514 w 1033465"/>
                  <a:gd name="connsiteY82" fmla="*/ 377797 h 838042"/>
                  <a:gd name="connsiteX83" fmla="*/ 964889 w 1033465"/>
                  <a:gd name="connsiteY83" fmla="*/ 358029 h 838042"/>
                  <a:gd name="connsiteX84" fmla="*/ 827747 w 1033465"/>
                  <a:gd name="connsiteY84" fmla="*/ 357874 h 838042"/>
                  <a:gd name="connsiteX85" fmla="*/ 755811 w 1033465"/>
                  <a:gd name="connsiteY85" fmla="*/ 361702 h 838042"/>
                  <a:gd name="connsiteX86" fmla="*/ 671537 w 1033465"/>
                  <a:gd name="connsiteY86" fmla="*/ 369304 h 838042"/>
                  <a:gd name="connsiteX87" fmla="*/ 644867 w 1033465"/>
                  <a:gd name="connsiteY87" fmla="*/ 338824 h 838042"/>
                  <a:gd name="connsiteX88" fmla="*/ 676403 w 1033465"/>
                  <a:gd name="connsiteY88" fmla="*/ 304962 h 838042"/>
                  <a:gd name="connsiteX89" fmla="*/ 707732 w 1033465"/>
                  <a:gd name="connsiteY89" fmla="*/ 283579 h 838042"/>
                  <a:gd name="connsiteX90" fmla="*/ 743927 w 1033465"/>
                  <a:gd name="connsiteY90" fmla="*/ 251194 h 838042"/>
                  <a:gd name="connsiteX91" fmla="*/ 783019 w 1033465"/>
                  <a:gd name="connsiteY91" fmla="*/ 213846 h 838042"/>
                  <a:gd name="connsiteX92" fmla="*/ 746401 w 1033465"/>
                  <a:gd name="connsiteY92" fmla="*/ 201789 h 838042"/>
                  <a:gd name="connsiteX93" fmla="*/ 694397 w 1033465"/>
                  <a:gd name="connsiteY93" fmla="*/ 226429 h 838042"/>
                  <a:gd name="connsiteX94" fmla="*/ 656678 w 1033465"/>
                  <a:gd name="connsiteY94" fmla="*/ 257626 h 838042"/>
                  <a:gd name="connsiteX95" fmla="*/ 616001 w 1033465"/>
                  <a:gd name="connsiteY95" fmla="*/ 286712 h 838042"/>
                  <a:gd name="connsiteX96" fmla="*/ 564857 w 1033465"/>
                  <a:gd name="connsiteY96" fmla="*/ 287389 h 838042"/>
                  <a:gd name="connsiteX97" fmla="*/ 530567 w 1033465"/>
                  <a:gd name="connsiteY97" fmla="*/ 274054 h 838042"/>
                  <a:gd name="connsiteX98" fmla="*/ 507707 w 1033465"/>
                  <a:gd name="connsiteY98" fmla="*/ 235954 h 838042"/>
                  <a:gd name="connsiteX99" fmla="*/ 509612 w 1033465"/>
                  <a:gd name="connsiteY99" fmla="*/ 171184 h 838042"/>
                  <a:gd name="connsiteX100" fmla="*/ 508314 w 1033465"/>
                  <a:gd name="connsiteY100" fmla="*/ 73485 h 838042"/>
                  <a:gd name="connsiteX101" fmla="*/ 454116 w 1033465"/>
                  <a:gd name="connsiteY101" fmla="*/ 11248 h 838042"/>
                  <a:gd name="connsiteX102" fmla="*/ 442470 w 1033465"/>
                  <a:gd name="connsiteY102" fmla="*/ 75864 h 838042"/>
                  <a:gd name="connsiteX103" fmla="*/ 439226 w 1033465"/>
                  <a:gd name="connsiteY103" fmla="*/ 132660 h 838042"/>
                  <a:gd name="connsiteX104" fmla="*/ 436054 w 1033465"/>
                  <a:gd name="connsiteY104"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8 w 1033465"/>
                  <a:gd name="connsiteY14" fmla="*/ 272150 h 838042"/>
                  <a:gd name="connsiteX15" fmla="*/ 126707 w 1033465"/>
                  <a:gd name="connsiteY15" fmla="*/ 289294 h 838042"/>
                  <a:gd name="connsiteX16" fmla="*/ 193382 w 1033465"/>
                  <a:gd name="connsiteY16" fmla="*/ 308344 h 838042"/>
                  <a:gd name="connsiteX17" fmla="*/ 228811 w 1033465"/>
                  <a:gd name="connsiteY17" fmla="*/ 323832 h 838042"/>
                  <a:gd name="connsiteX18" fmla="*/ 282210 w 1033465"/>
                  <a:gd name="connsiteY18" fmla="*/ 354067 h 838042"/>
                  <a:gd name="connsiteX19" fmla="*/ 281012 w 1033465"/>
                  <a:gd name="connsiteY19" fmla="*/ 399784 h 838042"/>
                  <a:gd name="connsiteX20" fmla="*/ 265772 w 1033465"/>
                  <a:gd name="connsiteY20" fmla="*/ 447409 h 838042"/>
                  <a:gd name="connsiteX21" fmla="*/ 254342 w 1033465"/>
                  <a:gd name="connsiteY21" fmla="*/ 455029 h 838042"/>
                  <a:gd name="connsiteX22" fmla="*/ 242912 w 1033465"/>
                  <a:gd name="connsiteY22" fmla="*/ 458839 h 838042"/>
                  <a:gd name="connsiteX23" fmla="*/ 128612 w 1033465"/>
                  <a:gd name="connsiteY23" fmla="*/ 458839 h 838042"/>
                  <a:gd name="connsiteX24" fmla="*/ 122897 w 1033465"/>
                  <a:gd name="connsiteY24" fmla="*/ 460744 h 838042"/>
                  <a:gd name="connsiteX25" fmla="*/ 107657 w 1033465"/>
                  <a:gd name="connsiteY25" fmla="*/ 462649 h 838042"/>
                  <a:gd name="connsiteX26" fmla="*/ 90512 w 1033465"/>
                  <a:gd name="connsiteY26" fmla="*/ 468364 h 838042"/>
                  <a:gd name="connsiteX27" fmla="*/ 84797 w 1033465"/>
                  <a:gd name="connsiteY27" fmla="*/ 470269 h 838042"/>
                  <a:gd name="connsiteX28" fmla="*/ 79082 w 1033465"/>
                  <a:gd name="connsiteY28" fmla="*/ 474079 h 838042"/>
                  <a:gd name="connsiteX29" fmla="*/ 67652 w 1033465"/>
                  <a:gd name="connsiteY29" fmla="*/ 475984 h 838042"/>
                  <a:gd name="connsiteX30" fmla="*/ 29552 w 1033465"/>
                  <a:gd name="connsiteY30" fmla="*/ 477889 h 838042"/>
                  <a:gd name="connsiteX31" fmla="*/ 18122 w 1033465"/>
                  <a:gd name="connsiteY31" fmla="*/ 483604 h 838042"/>
                  <a:gd name="connsiteX32" fmla="*/ 8597 w 1033465"/>
                  <a:gd name="connsiteY32" fmla="*/ 493129 h 838042"/>
                  <a:gd name="connsiteX33" fmla="*/ 6692 w 1033465"/>
                  <a:gd name="connsiteY33" fmla="*/ 498844 h 838042"/>
                  <a:gd name="connsiteX34" fmla="*/ 2882 w 1033465"/>
                  <a:gd name="connsiteY34" fmla="*/ 504559 h 838042"/>
                  <a:gd name="connsiteX35" fmla="*/ 14312 w 1033465"/>
                  <a:gd name="connsiteY35" fmla="*/ 540754 h 838042"/>
                  <a:gd name="connsiteX36" fmla="*/ 147662 w 1033465"/>
                  <a:gd name="connsiteY36" fmla="*/ 540754 h 838042"/>
                  <a:gd name="connsiteX37" fmla="*/ 155282 w 1033465"/>
                  <a:gd name="connsiteY37" fmla="*/ 538849 h 838042"/>
                  <a:gd name="connsiteX38" fmla="*/ 305777 w 1033465"/>
                  <a:gd name="connsiteY38" fmla="*/ 533134 h 838042"/>
                  <a:gd name="connsiteX39" fmla="*/ 321017 w 1033465"/>
                  <a:gd name="connsiteY39" fmla="*/ 540754 h 838042"/>
                  <a:gd name="connsiteX40" fmla="*/ 332447 w 1033465"/>
                  <a:gd name="connsiteY40" fmla="*/ 546469 h 838042"/>
                  <a:gd name="connsiteX41" fmla="*/ 336257 w 1033465"/>
                  <a:gd name="connsiteY41" fmla="*/ 552184 h 838042"/>
                  <a:gd name="connsiteX42" fmla="*/ 341972 w 1033465"/>
                  <a:gd name="connsiteY42" fmla="*/ 554089 h 838042"/>
                  <a:gd name="connsiteX43" fmla="*/ 353402 w 1033465"/>
                  <a:gd name="connsiteY43" fmla="*/ 561709 h 838042"/>
                  <a:gd name="connsiteX44" fmla="*/ 359117 w 1033465"/>
                  <a:gd name="connsiteY44" fmla="*/ 565519 h 838042"/>
                  <a:gd name="connsiteX45" fmla="*/ 362927 w 1033465"/>
                  <a:gd name="connsiteY45" fmla="*/ 571234 h 838042"/>
                  <a:gd name="connsiteX46" fmla="*/ 368642 w 1033465"/>
                  <a:gd name="connsiteY46" fmla="*/ 582664 h 838042"/>
                  <a:gd name="connsiteX47" fmla="*/ 364832 w 1033465"/>
                  <a:gd name="connsiteY47" fmla="*/ 609334 h 838042"/>
                  <a:gd name="connsiteX48" fmla="*/ 361022 w 1033465"/>
                  <a:gd name="connsiteY48" fmla="*/ 615049 h 838042"/>
                  <a:gd name="connsiteX49" fmla="*/ 359117 w 1033465"/>
                  <a:gd name="connsiteY49" fmla="*/ 620764 h 838042"/>
                  <a:gd name="connsiteX50" fmla="*/ 355307 w 1033465"/>
                  <a:gd name="connsiteY50" fmla="*/ 626479 h 838042"/>
                  <a:gd name="connsiteX51" fmla="*/ 353402 w 1033465"/>
                  <a:gd name="connsiteY51" fmla="*/ 632194 h 838042"/>
                  <a:gd name="connsiteX52" fmla="*/ 349592 w 1033465"/>
                  <a:gd name="connsiteY52" fmla="*/ 637909 h 838042"/>
                  <a:gd name="connsiteX53" fmla="*/ 332447 w 1033465"/>
                  <a:gd name="connsiteY53" fmla="*/ 704584 h 838042"/>
                  <a:gd name="connsiteX54" fmla="*/ 330542 w 1033465"/>
                  <a:gd name="connsiteY54" fmla="*/ 756019 h 838042"/>
                  <a:gd name="connsiteX55" fmla="*/ 332447 w 1033465"/>
                  <a:gd name="connsiteY55" fmla="*/ 780784 h 838042"/>
                  <a:gd name="connsiteX56" fmla="*/ 334352 w 1033465"/>
                  <a:gd name="connsiteY56" fmla="*/ 786499 h 838042"/>
                  <a:gd name="connsiteX57" fmla="*/ 338162 w 1033465"/>
                  <a:gd name="connsiteY57" fmla="*/ 790309 h 838042"/>
                  <a:gd name="connsiteX58" fmla="*/ 366737 w 1033465"/>
                  <a:gd name="connsiteY58" fmla="*/ 836029 h 838042"/>
                  <a:gd name="connsiteX59" fmla="*/ 389597 w 1033465"/>
                  <a:gd name="connsiteY59" fmla="*/ 837934 h 838042"/>
                  <a:gd name="connsiteX60" fmla="*/ 397407 w 1033465"/>
                  <a:gd name="connsiteY60" fmla="*/ 833530 h 838042"/>
                  <a:gd name="connsiteX61" fmla="*/ 402932 w 1033465"/>
                  <a:gd name="connsiteY61" fmla="*/ 784594 h 838042"/>
                  <a:gd name="connsiteX62" fmla="*/ 406742 w 1033465"/>
                  <a:gd name="connsiteY62" fmla="*/ 727444 h 838042"/>
                  <a:gd name="connsiteX63" fmla="*/ 423887 w 1033465"/>
                  <a:gd name="connsiteY63" fmla="*/ 672199 h 838042"/>
                  <a:gd name="connsiteX64" fmla="*/ 429602 w 1033465"/>
                  <a:gd name="connsiteY64" fmla="*/ 658864 h 838042"/>
                  <a:gd name="connsiteX65" fmla="*/ 444084 w 1033465"/>
                  <a:gd name="connsiteY65" fmla="*/ 626947 h 838042"/>
                  <a:gd name="connsiteX66" fmla="*/ 464289 w 1033465"/>
                  <a:gd name="connsiteY66" fmla="*/ 600072 h 838042"/>
                  <a:gd name="connsiteX67" fmla="*/ 523510 w 1033465"/>
                  <a:gd name="connsiteY67" fmla="*/ 565123 h 838042"/>
                  <a:gd name="connsiteX68" fmla="*/ 599348 w 1033465"/>
                  <a:gd name="connsiteY68" fmla="*/ 550915 h 838042"/>
                  <a:gd name="connsiteX69" fmla="*/ 707801 w 1033465"/>
                  <a:gd name="connsiteY69" fmla="*/ 612819 h 838042"/>
                  <a:gd name="connsiteX70" fmla="*/ 780122 w 1033465"/>
                  <a:gd name="connsiteY70" fmla="*/ 656959 h 838042"/>
                  <a:gd name="connsiteX71" fmla="*/ 804887 w 1033465"/>
                  <a:gd name="connsiteY71" fmla="*/ 632194 h 838042"/>
                  <a:gd name="connsiteX72" fmla="*/ 801077 w 1033465"/>
                  <a:gd name="connsiteY72" fmla="*/ 601714 h 838042"/>
                  <a:gd name="connsiteX73" fmla="*/ 762796 w 1033465"/>
                  <a:gd name="connsiteY73" fmla="*/ 562523 h 838042"/>
                  <a:gd name="connsiteX74" fmla="*/ 650582 w 1033465"/>
                  <a:gd name="connsiteY74" fmla="*/ 479794 h 838042"/>
                  <a:gd name="connsiteX75" fmla="*/ 646772 w 1033465"/>
                  <a:gd name="connsiteY75" fmla="*/ 462649 h 838042"/>
                  <a:gd name="connsiteX76" fmla="*/ 658202 w 1033465"/>
                  <a:gd name="connsiteY76" fmla="*/ 426454 h 838042"/>
                  <a:gd name="connsiteX77" fmla="*/ 726782 w 1033465"/>
                  <a:gd name="connsiteY77" fmla="*/ 405499 h 838042"/>
                  <a:gd name="connsiteX78" fmla="*/ 813738 w 1033465"/>
                  <a:gd name="connsiteY78" fmla="*/ 406906 h 838042"/>
                  <a:gd name="connsiteX79" fmla="*/ 906231 w 1033465"/>
                  <a:gd name="connsiteY79" fmla="*/ 417646 h 838042"/>
                  <a:gd name="connsiteX80" fmla="*/ 1002290 w 1033465"/>
                  <a:gd name="connsiteY80" fmla="*/ 426835 h 838042"/>
                  <a:gd name="connsiteX81" fmla="*/ 1032449 w 1033465"/>
                  <a:gd name="connsiteY81" fmla="*/ 402711 h 838042"/>
                  <a:gd name="connsiteX82" fmla="*/ 1020514 w 1033465"/>
                  <a:gd name="connsiteY82" fmla="*/ 377797 h 838042"/>
                  <a:gd name="connsiteX83" fmla="*/ 964889 w 1033465"/>
                  <a:gd name="connsiteY83" fmla="*/ 358029 h 838042"/>
                  <a:gd name="connsiteX84" fmla="*/ 827747 w 1033465"/>
                  <a:gd name="connsiteY84" fmla="*/ 357874 h 838042"/>
                  <a:gd name="connsiteX85" fmla="*/ 755811 w 1033465"/>
                  <a:gd name="connsiteY85" fmla="*/ 361702 h 838042"/>
                  <a:gd name="connsiteX86" fmla="*/ 671537 w 1033465"/>
                  <a:gd name="connsiteY86" fmla="*/ 369304 h 838042"/>
                  <a:gd name="connsiteX87" fmla="*/ 644867 w 1033465"/>
                  <a:gd name="connsiteY87" fmla="*/ 338824 h 838042"/>
                  <a:gd name="connsiteX88" fmla="*/ 676403 w 1033465"/>
                  <a:gd name="connsiteY88" fmla="*/ 304962 h 838042"/>
                  <a:gd name="connsiteX89" fmla="*/ 707732 w 1033465"/>
                  <a:gd name="connsiteY89" fmla="*/ 283579 h 838042"/>
                  <a:gd name="connsiteX90" fmla="*/ 743927 w 1033465"/>
                  <a:gd name="connsiteY90" fmla="*/ 251194 h 838042"/>
                  <a:gd name="connsiteX91" fmla="*/ 783019 w 1033465"/>
                  <a:gd name="connsiteY91" fmla="*/ 213846 h 838042"/>
                  <a:gd name="connsiteX92" fmla="*/ 746401 w 1033465"/>
                  <a:gd name="connsiteY92" fmla="*/ 201789 h 838042"/>
                  <a:gd name="connsiteX93" fmla="*/ 694397 w 1033465"/>
                  <a:gd name="connsiteY93" fmla="*/ 226429 h 838042"/>
                  <a:gd name="connsiteX94" fmla="*/ 656678 w 1033465"/>
                  <a:gd name="connsiteY94" fmla="*/ 257626 h 838042"/>
                  <a:gd name="connsiteX95" fmla="*/ 616001 w 1033465"/>
                  <a:gd name="connsiteY95" fmla="*/ 286712 h 838042"/>
                  <a:gd name="connsiteX96" fmla="*/ 564857 w 1033465"/>
                  <a:gd name="connsiteY96" fmla="*/ 287389 h 838042"/>
                  <a:gd name="connsiteX97" fmla="*/ 530567 w 1033465"/>
                  <a:gd name="connsiteY97" fmla="*/ 274054 h 838042"/>
                  <a:gd name="connsiteX98" fmla="*/ 507707 w 1033465"/>
                  <a:gd name="connsiteY98" fmla="*/ 235954 h 838042"/>
                  <a:gd name="connsiteX99" fmla="*/ 509612 w 1033465"/>
                  <a:gd name="connsiteY99" fmla="*/ 171184 h 838042"/>
                  <a:gd name="connsiteX100" fmla="*/ 508314 w 1033465"/>
                  <a:gd name="connsiteY100" fmla="*/ 73485 h 838042"/>
                  <a:gd name="connsiteX101" fmla="*/ 454116 w 1033465"/>
                  <a:gd name="connsiteY101" fmla="*/ 11248 h 838042"/>
                  <a:gd name="connsiteX102" fmla="*/ 442470 w 1033465"/>
                  <a:gd name="connsiteY102" fmla="*/ 75864 h 838042"/>
                  <a:gd name="connsiteX103" fmla="*/ 439226 w 1033465"/>
                  <a:gd name="connsiteY103" fmla="*/ 132660 h 838042"/>
                  <a:gd name="connsiteX104" fmla="*/ 436054 w 1033465"/>
                  <a:gd name="connsiteY104"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65748 w 1033465"/>
                  <a:gd name="connsiteY13" fmla="*/ 272150 h 838042"/>
                  <a:gd name="connsiteX14" fmla="*/ 126707 w 1033465"/>
                  <a:gd name="connsiteY14" fmla="*/ 289294 h 838042"/>
                  <a:gd name="connsiteX15" fmla="*/ 193382 w 1033465"/>
                  <a:gd name="connsiteY15" fmla="*/ 308344 h 838042"/>
                  <a:gd name="connsiteX16" fmla="*/ 228811 w 1033465"/>
                  <a:gd name="connsiteY16" fmla="*/ 323832 h 838042"/>
                  <a:gd name="connsiteX17" fmla="*/ 282210 w 1033465"/>
                  <a:gd name="connsiteY17" fmla="*/ 354067 h 838042"/>
                  <a:gd name="connsiteX18" fmla="*/ 281012 w 1033465"/>
                  <a:gd name="connsiteY18" fmla="*/ 399784 h 838042"/>
                  <a:gd name="connsiteX19" fmla="*/ 265772 w 1033465"/>
                  <a:gd name="connsiteY19" fmla="*/ 447409 h 838042"/>
                  <a:gd name="connsiteX20" fmla="*/ 254342 w 1033465"/>
                  <a:gd name="connsiteY20" fmla="*/ 455029 h 838042"/>
                  <a:gd name="connsiteX21" fmla="*/ 242912 w 1033465"/>
                  <a:gd name="connsiteY21" fmla="*/ 458839 h 838042"/>
                  <a:gd name="connsiteX22" fmla="*/ 128612 w 1033465"/>
                  <a:gd name="connsiteY22" fmla="*/ 458839 h 838042"/>
                  <a:gd name="connsiteX23" fmla="*/ 122897 w 1033465"/>
                  <a:gd name="connsiteY23" fmla="*/ 460744 h 838042"/>
                  <a:gd name="connsiteX24" fmla="*/ 107657 w 1033465"/>
                  <a:gd name="connsiteY24" fmla="*/ 462649 h 838042"/>
                  <a:gd name="connsiteX25" fmla="*/ 90512 w 1033465"/>
                  <a:gd name="connsiteY25" fmla="*/ 468364 h 838042"/>
                  <a:gd name="connsiteX26" fmla="*/ 84797 w 1033465"/>
                  <a:gd name="connsiteY26" fmla="*/ 470269 h 838042"/>
                  <a:gd name="connsiteX27" fmla="*/ 79082 w 1033465"/>
                  <a:gd name="connsiteY27" fmla="*/ 474079 h 838042"/>
                  <a:gd name="connsiteX28" fmla="*/ 67652 w 1033465"/>
                  <a:gd name="connsiteY28" fmla="*/ 475984 h 838042"/>
                  <a:gd name="connsiteX29" fmla="*/ 29552 w 1033465"/>
                  <a:gd name="connsiteY29" fmla="*/ 477889 h 838042"/>
                  <a:gd name="connsiteX30" fmla="*/ 18122 w 1033465"/>
                  <a:gd name="connsiteY30" fmla="*/ 483604 h 838042"/>
                  <a:gd name="connsiteX31" fmla="*/ 8597 w 1033465"/>
                  <a:gd name="connsiteY31" fmla="*/ 493129 h 838042"/>
                  <a:gd name="connsiteX32" fmla="*/ 6692 w 1033465"/>
                  <a:gd name="connsiteY32" fmla="*/ 498844 h 838042"/>
                  <a:gd name="connsiteX33" fmla="*/ 2882 w 1033465"/>
                  <a:gd name="connsiteY33" fmla="*/ 504559 h 838042"/>
                  <a:gd name="connsiteX34" fmla="*/ 14312 w 1033465"/>
                  <a:gd name="connsiteY34" fmla="*/ 540754 h 838042"/>
                  <a:gd name="connsiteX35" fmla="*/ 147662 w 1033465"/>
                  <a:gd name="connsiteY35" fmla="*/ 540754 h 838042"/>
                  <a:gd name="connsiteX36" fmla="*/ 155282 w 1033465"/>
                  <a:gd name="connsiteY36" fmla="*/ 538849 h 838042"/>
                  <a:gd name="connsiteX37" fmla="*/ 305777 w 1033465"/>
                  <a:gd name="connsiteY37" fmla="*/ 533134 h 838042"/>
                  <a:gd name="connsiteX38" fmla="*/ 321017 w 1033465"/>
                  <a:gd name="connsiteY38" fmla="*/ 540754 h 838042"/>
                  <a:gd name="connsiteX39" fmla="*/ 332447 w 1033465"/>
                  <a:gd name="connsiteY39" fmla="*/ 546469 h 838042"/>
                  <a:gd name="connsiteX40" fmla="*/ 336257 w 1033465"/>
                  <a:gd name="connsiteY40" fmla="*/ 552184 h 838042"/>
                  <a:gd name="connsiteX41" fmla="*/ 341972 w 1033465"/>
                  <a:gd name="connsiteY41" fmla="*/ 554089 h 838042"/>
                  <a:gd name="connsiteX42" fmla="*/ 353402 w 1033465"/>
                  <a:gd name="connsiteY42" fmla="*/ 561709 h 838042"/>
                  <a:gd name="connsiteX43" fmla="*/ 359117 w 1033465"/>
                  <a:gd name="connsiteY43" fmla="*/ 565519 h 838042"/>
                  <a:gd name="connsiteX44" fmla="*/ 362927 w 1033465"/>
                  <a:gd name="connsiteY44" fmla="*/ 571234 h 838042"/>
                  <a:gd name="connsiteX45" fmla="*/ 368642 w 1033465"/>
                  <a:gd name="connsiteY45" fmla="*/ 582664 h 838042"/>
                  <a:gd name="connsiteX46" fmla="*/ 364832 w 1033465"/>
                  <a:gd name="connsiteY46" fmla="*/ 609334 h 838042"/>
                  <a:gd name="connsiteX47" fmla="*/ 361022 w 1033465"/>
                  <a:gd name="connsiteY47" fmla="*/ 615049 h 838042"/>
                  <a:gd name="connsiteX48" fmla="*/ 359117 w 1033465"/>
                  <a:gd name="connsiteY48" fmla="*/ 620764 h 838042"/>
                  <a:gd name="connsiteX49" fmla="*/ 355307 w 1033465"/>
                  <a:gd name="connsiteY49" fmla="*/ 626479 h 838042"/>
                  <a:gd name="connsiteX50" fmla="*/ 353402 w 1033465"/>
                  <a:gd name="connsiteY50" fmla="*/ 632194 h 838042"/>
                  <a:gd name="connsiteX51" fmla="*/ 349592 w 1033465"/>
                  <a:gd name="connsiteY51" fmla="*/ 637909 h 838042"/>
                  <a:gd name="connsiteX52" fmla="*/ 332447 w 1033465"/>
                  <a:gd name="connsiteY52" fmla="*/ 704584 h 838042"/>
                  <a:gd name="connsiteX53" fmla="*/ 330542 w 1033465"/>
                  <a:gd name="connsiteY53" fmla="*/ 756019 h 838042"/>
                  <a:gd name="connsiteX54" fmla="*/ 332447 w 1033465"/>
                  <a:gd name="connsiteY54" fmla="*/ 780784 h 838042"/>
                  <a:gd name="connsiteX55" fmla="*/ 334352 w 1033465"/>
                  <a:gd name="connsiteY55" fmla="*/ 786499 h 838042"/>
                  <a:gd name="connsiteX56" fmla="*/ 338162 w 1033465"/>
                  <a:gd name="connsiteY56" fmla="*/ 790309 h 838042"/>
                  <a:gd name="connsiteX57" fmla="*/ 366737 w 1033465"/>
                  <a:gd name="connsiteY57" fmla="*/ 836029 h 838042"/>
                  <a:gd name="connsiteX58" fmla="*/ 389597 w 1033465"/>
                  <a:gd name="connsiteY58" fmla="*/ 837934 h 838042"/>
                  <a:gd name="connsiteX59" fmla="*/ 397407 w 1033465"/>
                  <a:gd name="connsiteY59" fmla="*/ 833530 h 838042"/>
                  <a:gd name="connsiteX60" fmla="*/ 402932 w 1033465"/>
                  <a:gd name="connsiteY60" fmla="*/ 784594 h 838042"/>
                  <a:gd name="connsiteX61" fmla="*/ 406742 w 1033465"/>
                  <a:gd name="connsiteY61" fmla="*/ 727444 h 838042"/>
                  <a:gd name="connsiteX62" fmla="*/ 423887 w 1033465"/>
                  <a:gd name="connsiteY62" fmla="*/ 672199 h 838042"/>
                  <a:gd name="connsiteX63" fmla="*/ 429602 w 1033465"/>
                  <a:gd name="connsiteY63" fmla="*/ 658864 h 838042"/>
                  <a:gd name="connsiteX64" fmla="*/ 444084 w 1033465"/>
                  <a:gd name="connsiteY64" fmla="*/ 626947 h 838042"/>
                  <a:gd name="connsiteX65" fmla="*/ 464289 w 1033465"/>
                  <a:gd name="connsiteY65" fmla="*/ 600072 h 838042"/>
                  <a:gd name="connsiteX66" fmla="*/ 523510 w 1033465"/>
                  <a:gd name="connsiteY66" fmla="*/ 565123 h 838042"/>
                  <a:gd name="connsiteX67" fmla="*/ 599348 w 1033465"/>
                  <a:gd name="connsiteY67" fmla="*/ 550915 h 838042"/>
                  <a:gd name="connsiteX68" fmla="*/ 707801 w 1033465"/>
                  <a:gd name="connsiteY68" fmla="*/ 612819 h 838042"/>
                  <a:gd name="connsiteX69" fmla="*/ 780122 w 1033465"/>
                  <a:gd name="connsiteY69" fmla="*/ 656959 h 838042"/>
                  <a:gd name="connsiteX70" fmla="*/ 804887 w 1033465"/>
                  <a:gd name="connsiteY70" fmla="*/ 632194 h 838042"/>
                  <a:gd name="connsiteX71" fmla="*/ 801077 w 1033465"/>
                  <a:gd name="connsiteY71" fmla="*/ 601714 h 838042"/>
                  <a:gd name="connsiteX72" fmla="*/ 762796 w 1033465"/>
                  <a:gd name="connsiteY72" fmla="*/ 562523 h 838042"/>
                  <a:gd name="connsiteX73" fmla="*/ 650582 w 1033465"/>
                  <a:gd name="connsiteY73" fmla="*/ 479794 h 838042"/>
                  <a:gd name="connsiteX74" fmla="*/ 646772 w 1033465"/>
                  <a:gd name="connsiteY74" fmla="*/ 462649 h 838042"/>
                  <a:gd name="connsiteX75" fmla="*/ 658202 w 1033465"/>
                  <a:gd name="connsiteY75" fmla="*/ 426454 h 838042"/>
                  <a:gd name="connsiteX76" fmla="*/ 726782 w 1033465"/>
                  <a:gd name="connsiteY76" fmla="*/ 405499 h 838042"/>
                  <a:gd name="connsiteX77" fmla="*/ 813738 w 1033465"/>
                  <a:gd name="connsiteY77" fmla="*/ 406906 h 838042"/>
                  <a:gd name="connsiteX78" fmla="*/ 906231 w 1033465"/>
                  <a:gd name="connsiteY78" fmla="*/ 417646 h 838042"/>
                  <a:gd name="connsiteX79" fmla="*/ 1002290 w 1033465"/>
                  <a:gd name="connsiteY79" fmla="*/ 426835 h 838042"/>
                  <a:gd name="connsiteX80" fmla="*/ 1032449 w 1033465"/>
                  <a:gd name="connsiteY80" fmla="*/ 402711 h 838042"/>
                  <a:gd name="connsiteX81" fmla="*/ 1020514 w 1033465"/>
                  <a:gd name="connsiteY81" fmla="*/ 377797 h 838042"/>
                  <a:gd name="connsiteX82" fmla="*/ 964889 w 1033465"/>
                  <a:gd name="connsiteY82" fmla="*/ 358029 h 838042"/>
                  <a:gd name="connsiteX83" fmla="*/ 827747 w 1033465"/>
                  <a:gd name="connsiteY83" fmla="*/ 357874 h 838042"/>
                  <a:gd name="connsiteX84" fmla="*/ 755811 w 1033465"/>
                  <a:gd name="connsiteY84" fmla="*/ 361702 h 838042"/>
                  <a:gd name="connsiteX85" fmla="*/ 671537 w 1033465"/>
                  <a:gd name="connsiteY85" fmla="*/ 369304 h 838042"/>
                  <a:gd name="connsiteX86" fmla="*/ 644867 w 1033465"/>
                  <a:gd name="connsiteY86" fmla="*/ 338824 h 838042"/>
                  <a:gd name="connsiteX87" fmla="*/ 676403 w 1033465"/>
                  <a:gd name="connsiteY87" fmla="*/ 304962 h 838042"/>
                  <a:gd name="connsiteX88" fmla="*/ 707732 w 1033465"/>
                  <a:gd name="connsiteY88" fmla="*/ 283579 h 838042"/>
                  <a:gd name="connsiteX89" fmla="*/ 743927 w 1033465"/>
                  <a:gd name="connsiteY89" fmla="*/ 251194 h 838042"/>
                  <a:gd name="connsiteX90" fmla="*/ 783019 w 1033465"/>
                  <a:gd name="connsiteY90" fmla="*/ 213846 h 838042"/>
                  <a:gd name="connsiteX91" fmla="*/ 746401 w 1033465"/>
                  <a:gd name="connsiteY91" fmla="*/ 201789 h 838042"/>
                  <a:gd name="connsiteX92" fmla="*/ 694397 w 1033465"/>
                  <a:gd name="connsiteY92" fmla="*/ 226429 h 838042"/>
                  <a:gd name="connsiteX93" fmla="*/ 656678 w 1033465"/>
                  <a:gd name="connsiteY93" fmla="*/ 257626 h 838042"/>
                  <a:gd name="connsiteX94" fmla="*/ 616001 w 1033465"/>
                  <a:gd name="connsiteY94" fmla="*/ 286712 h 838042"/>
                  <a:gd name="connsiteX95" fmla="*/ 564857 w 1033465"/>
                  <a:gd name="connsiteY95" fmla="*/ 287389 h 838042"/>
                  <a:gd name="connsiteX96" fmla="*/ 530567 w 1033465"/>
                  <a:gd name="connsiteY96" fmla="*/ 274054 h 838042"/>
                  <a:gd name="connsiteX97" fmla="*/ 507707 w 1033465"/>
                  <a:gd name="connsiteY97" fmla="*/ 235954 h 838042"/>
                  <a:gd name="connsiteX98" fmla="*/ 509612 w 1033465"/>
                  <a:gd name="connsiteY98" fmla="*/ 171184 h 838042"/>
                  <a:gd name="connsiteX99" fmla="*/ 508314 w 1033465"/>
                  <a:gd name="connsiteY99" fmla="*/ 73485 h 838042"/>
                  <a:gd name="connsiteX100" fmla="*/ 454116 w 1033465"/>
                  <a:gd name="connsiteY100" fmla="*/ 11248 h 838042"/>
                  <a:gd name="connsiteX101" fmla="*/ 442470 w 1033465"/>
                  <a:gd name="connsiteY101" fmla="*/ 75864 h 838042"/>
                  <a:gd name="connsiteX102" fmla="*/ 439226 w 1033465"/>
                  <a:gd name="connsiteY102" fmla="*/ 132660 h 838042"/>
                  <a:gd name="connsiteX103" fmla="*/ 436054 w 1033465"/>
                  <a:gd name="connsiteY103"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0589 w 1033465"/>
                  <a:gd name="connsiteY12" fmla="*/ 241190 h 838042"/>
                  <a:gd name="connsiteX13" fmla="*/ 65748 w 1033465"/>
                  <a:gd name="connsiteY13" fmla="*/ 272150 h 838042"/>
                  <a:gd name="connsiteX14" fmla="*/ 126707 w 1033465"/>
                  <a:gd name="connsiteY14" fmla="*/ 289294 h 838042"/>
                  <a:gd name="connsiteX15" fmla="*/ 193382 w 1033465"/>
                  <a:gd name="connsiteY15" fmla="*/ 308344 h 838042"/>
                  <a:gd name="connsiteX16" fmla="*/ 228811 w 1033465"/>
                  <a:gd name="connsiteY16" fmla="*/ 323832 h 838042"/>
                  <a:gd name="connsiteX17" fmla="*/ 282210 w 1033465"/>
                  <a:gd name="connsiteY17" fmla="*/ 354067 h 838042"/>
                  <a:gd name="connsiteX18" fmla="*/ 281012 w 1033465"/>
                  <a:gd name="connsiteY18" fmla="*/ 399784 h 838042"/>
                  <a:gd name="connsiteX19" fmla="*/ 265772 w 1033465"/>
                  <a:gd name="connsiteY19" fmla="*/ 447409 h 838042"/>
                  <a:gd name="connsiteX20" fmla="*/ 254342 w 1033465"/>
                  <a:gd name="connsiteY20" fmla="*/ 455029 h 838042"/>
                  <a:gd name="connsiteX21" fmla="*/ 242912 w 1033465"/>
                  <a:gd name="connsiteY21" fmla="*/ 458839 h 838042"/>
                  <a:gd name="connsiteX22" fmla="*/ 128612 w 1033465"/>
                  <a:gd name="connsiteY22" fmla="*/ 458839 h 838042"/>
                  <a:gd name="connsiteX23" fmla="*/ 122897 w 1033465"/>
                  <a:gd name="connsiteY23" fmla="*/ 460744 h 838042"/>
                  <a:gd name="connsiteX24" fmla="*/ 107657 w 1033465"/>
                  <a:gd name="connsiteY24" fmla="*/ 462649 h 838042"/>
                  <a:gd name="connsiteX25" fmla="*/ 90512 w 1033465"/>
                  <a:gd name="connsiteY25" fmla="*/ 468364 h 838042"/>
                  <a:gd name="connsiteX26" fmla="*/ 84797 w 1033465"/>
                  <a:gd name="connsiteY26" fmla="*/ 470269 h 838042"/>
                  <a:gd name="connsiteX27" fmla="*/ 79082 w 1033465"/>
                  <a:gd name="connsiteY27" fmla="*/ 474079 h 838042"/>
                  <a:gd name="connsiteX28" fmla="*/ 67652 w 1033465"/>
                  <a:gd name="connsiteY28" fmla="*/ 475984 h 838042"/>
                  <a:gd name="connsiteX29" fmla="*/ 29552 w 1033465"/>
                  <a:gd name="connsiteY29" fmla="*/ 477889 h 838042"/>
                  <a:gd name="connsiteX30" fmla="*/ 18122 w 1033465"/>
                  <a:gd name="connsiteY30" fmla="*/ 483604 h 838042"/>
                  <a:gd name="connsiteX31" fmla="*/ 8597 w 1033465"/>
                  <a:gd name="connsiteY31" fmla="*/ 493129 h 838042"/>
                  <a:gd name="connsiteX32" fmla="*/ 6692 w 1033465"/>
                  <a:gd name="connsiteY32" fmla="*/ 498844 h 838042"/>
                  <a:gd name="connsiteX33" fmla="*/ 2882 w 1033465"/>
                  <a:gd name="connsiteY33" fmla="*/ 504559 h 838042"/>
                  <a:gd name="connsiteX34" fmla="*/ 14312 w 1033465"/>
                  <a:gd name="connsiteY34" fmla="*/ 540754 h 838042"/>
                  <a:gd name="connsiteX35" fmla="*/ 147662 w 1033465"/>
                  <a:gd name="connsiteY35" fmla="*/ 540754 h 838042"/>
                  <a:gd name="connsiteX36" fmla="*/ 155282 w 1033465"/>
                  <a:gd name="connsiteY36" fmla="*/ 538849 h 838042"/>
                  <a:gd name="connsiteX37" fmla="*/ 305777 w 1033465"/>
                  <a:gd name="connsiteY37" fmla="*/ 533134 h 838042"/>
                  <a:gd name="connsiteX38" fmla="*/ 321017 w 1033465"/>
                  <a:gd name="connsiteY38" fmla="*/ 540754 h 838042"/>
                  <a:gd name="connsiteX39" fmla="*/ 332447 w 1033465"/>
                  <a:gd name="connsiteY39" fmla="*/ 546469 h 838042"/>
                  <a:gd name="connsiteX40" fmla="*/ 336257 w 1033465"/>
                  <a:gd name="connsiteY40" fmla="*/ 552184 h 838042"/>
                  <a:gd name="connsiteX41" fmla="*/ 341972 w 1033465"/>
                  <a:gd name="connsiteY41" fmla="*/ 554089 h 838042"/>
                  <a:gd name="connsiteX42" fmla="*/ 353402 w 1033465"/>
                  <a:gd name="connsiteY42" fmla="*/ 561709 h 838042"/>
                  <a:gd name="connsiteX43" fmla="*/ 359117 w 1033465"/>
                  <a:gd name="connsiteY43" fmla="*/ 565519 h 838042"/>
                  <a:gd name="connsiteX44" fmla="*/ 362927 w 1033465"/>
                  <a:gd name="connsiteY44" fmla="*/ 571234 h 838042"/>
                  <a:gd name="connsiteX45" fmla="*/ 368642 w 1033465"/>
                  <a:gd name="connsiteY45" fmla="*/ 582664 h 838042"/>
                  <a:gd name="connsiteX46" fmla="*/ 364832 w 1033465"/>
                  <a:gd name="connsiteY46" fmla="*/ 609334 h 838042"/>
                  <a:gd name="connsiteX47" fmla="*/ 361022 w 1033465"/>
                  <a:gd name="connsiteY47" fmla="*/ 615049 h 838042"/>
                  <a:gd name="connsiteX48" fmla="*/ 359117 w 1033465"/>
                  <a:gd name="connsiteY48" fmla="*/ 620764 h 838042"/>
                  <a:gd name="connsiteX49" fmla="*/ 355307 w 1033465"/>
                  <a:gd name="connsiteY49" fmla="*/ 626479 h 838042"/>
                  <a:gd name="connsiteX50" fmla="*/ 353402 w 1033465"/>
                  <a:gd name="connsiteY50" fmla="*/ 632194 h 838042"/>
                  <a:gd name="connsiteX51" fmla="*/ 349592 w 1033465"/>
                  <a:gd name="connsiteY51" fmla="*/ 637909 h 838042"/>
                  <a:gd name="connsiteX52" fmla="*/ 332447 w 1033465"/>
                  <a:gd name="connsiteY52" fmla="*/ 704584 h 838042"/>
                  <a:gd name="connsiteX53" fmla="*/ 330542 w 1033465"/>
                  <a:gd name="connsiteY53" fmla="*/ 756019 h 838042"/>
                  <a:gd name="connsiteX54" fmla="*/ 332447 w 1033465"/>
                  <a:gd name="connsiteY54" fmla="*/ 780784 h 838042"/>
                  <a:gd name="connsiteX55" fmla="*/ 334352 w 1033465"/>
                  <a:gd name="connsiteY55" fmla="*/ 786499 h 838042"/>
                  <a:gd name="connsiteX56" fmla="*/ 338162 w 1033465"/>
                  <a:gd name="connsiteY56" fmla="*/ 790309 h 838042"/>
                  <a:gd name="connsiteX57" fmla="*/ 366737 w 1033465"/>
                  <a:gd name="connsiteY57" fmla="*/ 836029 h 838042"/>
                  <a:gd name="connsiteX58" fmla="*/ 389597 w 1033465"/>
                  <a:gd name="connsiteY58" fmla="*/ 837934 h 838042"/>
                  <a:gd name="connsiteX59" fmla="*/ 397407 w 1033465"/>
                  <a:gd name="connsiteY59" fmla="*/ 833530 h 838042"/>
                  <a:gd name="connsiteX60" fmla="*/ 402932 w 1033465"/>
                  <a:gd name="connsiteY60" fmla="*/ 784594 h 838042"/>
                  <a:gd name="connsiteX61" fmla="*/ 406742 w 1033465"/>
                  <a:gd name="connsiteY61" fmla="*/ 727444 h 838042"/>
                  <a:gd name="connsiteX62" fmla="*/ 423887 w 1033465"/>
                  <a:gd name="connsiteY62" fmla="*/ 672199 h 838042"/>
                  <a:gd name="connsiteX63" fmla="*/ 429602 w 1033465"/>
                  <a:gd name="connsiteY63" fmla="*/ 658864 h 838042"/>
                  <a:gd name="connsiteX64" fmla="*/ 444084 w 1033465"/>
                  <a:gd name="connsiteY64" fmla="*/ 626947 h 838042"/>
                  <a:gd name="connsiteX65" fmla="*/ 464289 w 1033465"/>
                  <a:gd name="connsiteY65" fmla="*/ 600072 h 838042"/>
                  <a:gd name="connsiteX66" fmla="*/ 523510 w 1033465"/>
                  <a:gd name="connsiteY66" fmla="*/ 565123 h 838042"/>
                  <a:gd name="connsiteX67" fmla="*/ 599348 w 1033465"/>
                  <a:gd name="connsiteY67" fmla="*/ 550915 h 838042"/>
                  <a:gd name="connsiteX68" fmla="*/ 707801 w 1033465"/>
                  <a:gd name="connsiteY68" fmla="*/ 612819 h 838042"/>
                  <a:gd name="connsiteX69" fmla="*/ 780122 w 1033465"/>
                  <a:gd name="connsiteY69" fmla="*/ 656959 h 838042"/>
                  <a:gd name="connsiteX70" fmla="*/ 804887 w 1033465"/>
                  <a:gd name="connsiteY70" fmla="*/ 632194 h 838042"/>
                  <a:gd name="connsiteX71" fmla="*/ 801077 w 1033465"/>
                  <a:gd name="connsiteY71" fmla="*/ 601714 h 838042"/>
                  <a:gd name="connsiteX72" fmla="*/ 762796 w 1033465"/>
                  <a:gd name="connsiteY72" fmla="*/ 562523 h 838042"/>
                  <a:gd name="connsiteX73" fmla="*/ 650582 w 1033465"/>
                  <a:gd name="connsiteY73" fmla="*/ 479794 h 838042"/>
                  <a:gd name="connsiteX74" fmla="*/ 646772 w 1033465"/>
                  <a:gd name="connsiteY74" fmla="*/ 462649 h 838042"/>
                  <a:gd name="connsiteX75" fmla="*/ 658202 w 1033465"/>
                  <a:gd name="connsiteY75" fmla="*/ 426454 h 838042"/>
                  <a:gd name="connsiteX76" fmla="*/ 726782 w 1033465"/>
                  <a:gd name="connsiteY76" fmla="*/ 405499 h 838042"/>
                  <a:gd name="connsiteX77" fmla="*/ 813738 w 1033465"/>
                  <a:gd name="connsiteY77" fmla="*/ 406906 h 838042"/>
                  <a:gd name="connsiteX78" fmla="*/ 906231 w 1033465"/>
                  <a:gd name="connsiteY78" fmla="*/ 417646 h 838042"/>
                  <a:gd name="connsiteX79" fmla="*/ 1002290 w 1033465"/>
                  <a:gd name="connsiteY79" fmla="*/ 426835 h 838042"/>
                  <a:gd name="connsiteX80" fmla="*/ 1032449 w 1033465"/>
                  <a:gd name="connsiteY80" fmla="*/ 402711 h 838042"/>
                  <a:gd name="connsiteX81" fmla="*/ 1020514 w 1033465"/>
                  <a:gd name="connsiteY81" fmla="*/ 377797 h 838042"/>
                  <a:gd name="connsiteX82" fmla="*/ 964889 w 1033465"/>
                  <a:gd name="connsiteY82" fmla="*/ 358029 h 838042"/>
                  <a:gd name="connsiteX83" fmla="*/ 827747 w 1033465"/>
                  <a:gd name="connsiteY83" fmla="*/ 357874 h 838042"/>
                  <a:gd name="connsiteX84" fmla="*/ 755811 w 1033465"/>
                  <a:gd name="connsiteY84" fmla="*/ 361702 h 838042"/>
                  <a:gd name="connsiteX85" fmla="*/ 671537 w 1033465"/>
                  <a:gd name="connsiteY85" fmla="*/ 369304 h 838042"/>
                  <a:gd name="connsiteX86" fmla="*/ 644867 w 1033465"/>
                  <a:gd name="connsiteY86" fmla="*/ 338824 h 838042"/>
                  <a:gd name="connsiteX87" fmla="*/ 676403 w 1033465"/>
                  <a:gd name="connsiteY87" fmla="*/ 304962 h 838042"/>
                  <a:gd name="connsiteX88" fmla="*/ 707732 w 1033465"/>
                  <a:gd name="connsiteY88" fmla="*/ 283579 h 838042"/>
                  <a:gd name="connsiteX89" fmla="*/ 743927 w 1033465"/>
                  <a:gd name="connsiteY89" fmla="*/ 251194 h 838042"/>
                  <a:gd name="connsiteX90" fmla="*/ 783019 w 1033465"/>
                  <a:gd name="connsiteY90" fmla="*/ 213846 h 838042"/>
                  <a:gd name="connsiteX91" fmla="*/ 746401 w 1033465"/>
                  <a:gd name="connsiteY91" fmla="*/ 201789 h 838042"/>
                  <a:gd name="connsiteX92" fmla="*/ 694397 w 1033465"/>
                  <a:gd name="connsiteY92" fmla="*/ 226429 h 838042"/>
                  <a:gd name="connsiteX93" fmla="*/ 656678 w 1033465"/>
                  <a:gd name="connsiteY93" fmla="*/ 257626 h 838042"/>
                  <a:gd name="connsiteX94" fmla="*/ 616001 w 1033465"/>
                  <a:gd name="connsiteY94" fmla="*/ 286712 h 838042"/>
                  <a:gd name="connsiteX95" fmla="*/ 564857 w 1033465"/>
                  <a:gd name="connsiteY95" fmla="*/ 287389 h 838042"/>
                  <a:gd name="connsiteX96" fmla="*/ 530567 w 1033465"/>
                  <a:gd name="connsiteY96" fmla="*/ 274054 h 838042"/>
                  <a:gd name="connsiteX97" fmla="*/ 507707 w 1033465"/>
                  <a:gd name="connsiteY97" fmla="*/ 235954 h 838042"/>
                  <a:gd name="connsiteX98" fmla="*/ 509612 w 1033465"/>
                  <a:gd name="connsiteY98" fmla="*/ 171184 h 838042"/>
                  <a:gd name="connsiteX99" fmla="*/ 508314 w 1033465"/>
                  <a:gd name="connsiteY99" fmla="*/ 73485 h 838042"/>
                  <a:gd name="connsiteX100" fmla="*/ 454116 w 1033465"/>
                  <a:gd name="connsiteY100" fmla="*/ 11248 h 838042"/>
                  <a:gd name="connsiteX101" fmla="*/ 442470 w 1033465"/>
                  <a:gd name="connsiteY101" fmla="*/ 75864 h 838042"/>
                  <a:gd name="connsiteX102" fmla="*/ 439226 w 1033465"/>
                  <a:gd name="connsiteY102" fmla="*/ 132660 h 838042"/>
                  <a:gd name="connsiteX103" fmla="*/ 436054 w 1033465"/>
                  <a:gd name="connsiteY103"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0589 w 1033465"/>
                  <a:gd name="connsiteY12" fmla="*/ 241190 h 838042"/>
                  <a:gd name="connsiteX13" fmla="*/ 65748 w 1033465"/>
                  <a:gd name="connsiteY13" fmla="*/ 272150 h 838042"/>
                  <a:gd name="connsiteX14" fmla="*/ 126707 w 1033465"/>
                  <a:gd name="connsiteY14" fmla="*/ 289294 h 838042"/>
                  <a:gd name="connsiteX15" fmla="*/ 193382 w 1033465"/>
                  <a:gd name="connsiteY15" fmla="*/ 308344 h 838042"/>
                  <a:gd name="connsiteX16" fmla="*/ 228811 w 1033465"/>
                  <a:gd name="connsiteY16" fmla="*/ 323832 h 838042"/>
                  <a:gd name="connsiteX17" fmla="*/ 282210 w 1033465"/>
                  <a:gd name="connsiteY17" fmla="*/ 354067 h 838042"/>
                  <a:gd name="connsiteX18" fmla="*/ 281012 w 1033465"/>
                  <a:gd name="connsiteY18" fmla="*/ 399784 h 838042"/>
                  <a:gd name="connsiteX19" fmla="*/ 265772 w 1033465"/>
                  <a:gd name="connsiteY19" fmla="*/ 447409 h 838042"/>
                  <a:gd name="connsiteX20" fmla="*/ 254342 w 1033465"/>
                  <a:gd name="connsiteY20" fmla="*/ 455029 h 838042"/>
                  <a:gd name="connsiteX21" fmla="*/ 128612 w 1033465"/>
                  <a:gd name="connsiteY21" fmla="*/ 458839 h 838042"/>
                  <a:gd name="connsiteX22" fmla="*/ 122897 w 1033465"/>
                  <a:gd name="connsiteY22" fmla="*/ 460744 h 838042"/>
                  <a:gd name="connsiteX23" fmla="*/ 107657 w 1033465"/>
                  <a:gd name="connsiteY23" fmla="*/ 462649 h 838042"/>
                  <a:gd name="connsiteX24" fmla="*/ 90512 w 1033465"/>
                  <a:gd name="connsiteY24" fmla="*/ 468364 h 838042"/>
                  <a:gd name="connsiteX25" fmla="*/ 84797 w 1033465"/>
                  <a:gd name="connsiteY25" fmla="*/ 470269 h 838042"/>
                  <a:gd name="connsiteX26" fmla="*/ 79082 w 1033465"/>
                  <a:gd name="connsiteY26" fmla="*/ 474079 h 838042"/>
                  <a:gd name="connsiteX27" fmla="*/ 67652 w 1033465"/>
                  <a:gd name="connsiteY27" fmla="*/ 475984 h 838042"/>
                  <a:gd name="connsiteX28" fmla="*/ 29552 w 1033465"/>
                  <a:gd name="connsiteY28" fmla="*/ 477889 h 838042"/>
                  <a:gd name="connsiteX29" fmla="*/ 18122 w 1033465"/>
                  <a:gd name="connsiteY29" fmla="*/ 483604 h 838042"/>
                  <a:gd name="connsiteX30" fmla="*/ 8597 w 1033465"/>
                  <a:gd name="connsiteY30" fmla="*/ 493129 h 838042"/>
                  <a:gd name="connsiteX31" fmla="*/ 6692 w 1033465"/>
                  <a:gd name="connsiteY31" fmla="*/ 498844 h 838042"/>
                  <a:gd name="connsiteX32" fmla="*/ 2882 w 1033465"/>
                  <a:gd name="connsiteY32" fmla="*/ 504559 h 838042"/>
                  <a:gd name="connsiteX33" fmla="*/ 14312 w 1033465"/>
                  <a:gd name="connsiteY33" fmla="*/ 540754 h 838042"/>
                  <a:gd name="connsiteX34" fmla="*/ 147662 w 1033465"/>
                  <a:gd name="connsiteY34" fmla="*/ 540754 h 838042"/>
                  <a:gd name="connsiteX35" fmla="*/ 155282 w 1033465"/>
                  <a:gd name="connsiteY35" fmla="*/ 538849 h 838042"/>
                  <a:gd name="connsiteX36" fmla="*/ 305777 w 1033465"/>
                  <a:gd name="connsiteY36" fmla="*/ 533134 h 838042"/>
                  <a:gd name="connsiteX37" fmla="*/ 321017 w 1033465"/>
                  <a:gd name="connsiteY37" fmla="*/ 540754 h 838042"/>
                  <a:gd name="connsiteX38" fmla="*/ 332447 w 1033465"/>
                  <a:gd name="connsiteY38" fmla="*/ 546469 h 838042"/>
                  <a:gd name="connsiteX39" fmla="*/ 336257 w 1033465"/>
                  <a:gd name="connsiteY39" fmla="*/ 552184 h 838042"/>
                  <a:gd name="connsiteX40" fmla="*/ 341972 w 1033465"/>
                  <a:gd name="connsiteY40" fmla="*/ 554089 h 838042"/>
                  <a:gd name="connsiteX41" fmla="*/ 353402 w 1033465"/>
                  <a:gd name="connsiteY41" fmla="*/ 561709 h 838042"/>
                  <a:gd name="connsiteX42" fmla="*/ 359117 w 1033465"/>
                  <a:gd name="connsiteY42" fmla="*/ 565519 h 838042"/>
                  <a:gd name="connsiteX43" fmla="*/ 362927 w 1033465"/>
                  <a:gd name="connsiteY43" fmla="*/ 571234 h 838042"/>
                  <a:gd name="connsiteX44" fmla="*/ 368642 w 1033465"/>
                  <a:gd name="connsiteY44" fmla="*/ 582664 h 838042"/>
                  <a:gd name="connsiteX45" fmla="*/ 364832 w 1033465"/>
                  <a:gd name="connsiteY45" fmla="*/ 609334 h 838042"/>
                  <a:gd name="connsiteX46" fmla="*/ 361022 w 1033465"/>
                  <a:gd name="connsiteY46" fmla="*/ 615049 h 838042"/>
                  <a:gd name="connsiteX47" fmla="*/ 359117 w 1033465"/>
                  <a:gd name="connsiteY47" fmla="*/ 620764 h 838042"/>
                  <a:gd name="connsiteX48" fmla="*/ 355307 w 1033465"/>
                  <a:gd name="connsiteY48" fmla="*/ 626479 h 838042"/>
                  <a:gd name="connsiteX49" fmla="*/ 353402 w 1033465"/>
                  <a:gd name="connsiteY49" fmla="*/ 632194 h 838042"/>
                  <a:gd name="connsiteX50" fmla="*/ 349592 w 1033465"/>
                  <a:gd name="connsiteY50" fmla="*/ 637909 h 838042"/>
                  <a:gd name="connsiteX51" fmla="*/ 332447 w 1033465"/>
                  <a:gd name="connsiteY51" fmla="*/ 704584 h 838042"/>
                  <a:gd name="connsiteX52" fmla="*/ 330542 w 1033465"/>
                  <a:gd name="connsiteY52" fmla="*/ 756019 h 838042"/>
                  <a:gd name="connsiteX53" fmla="*/ 332447 w 1033465"/>
                  <a:gd name="connsiteY53" fmla="*/ 780784 h 838042"/>
                  <a:gd name="connsiteX54" fmla="*/ 334352 w 1033465"/>
                  <a:gd name="connsiteY54" fmla="*/ 786499 h 838042"/>
                  <a:gd name="connsiteX55" fmla="*/ 338162 w 1033465"/>
                  <a:gd name="connsiteY55" fmla="*/ 790309 h 838042"/>
                  <a:gd name="connsiteX56" fmla="*/ 366737 w 1033465"/>
                  <a:gd name="connsiteY56" fmla="*/ 836029 h 838042"/>
                  <a:gd name="connsiteX57" fmla="*/ 389597 w 1033465"/>
                  <a:gd name="connsiteY57" fmla="*/ 837934 h 838042"/>
                  <a:gd name="connsiteX58" fmla="*/ 397407 w 1033465"/>
                  <a:gd name="connsiteY58" fmla="*/ 833530 h 838042"/>
                  <a:gd name="connsiteX59" fmla="*/ 402932 w 1033465"/>
                  <a:gd name="connsiteY59" fmla="*/ 784594 h 838042"/>
                  <a:gd name="connsiteX60" fmla="*/ 406742 w 1033465"/>
                  <a:gd name="connsiteY60" fmla="*/ 727444 h 838042"/>
                  <a:gd name="connsiteX61" fmla="*/ 423887 w 1033465"/>
                  <a:gd name="connsiteY61" fmla="*/ 672199 h 838042"/>
                  <a:gd name="connsiteX62" fmla="*/ 429602 w 1033465"/>
                  <a:gd name="connsiteY62" fmla="*/ 658864 h 838042"/>
                  <a:gd name="connsiteX63" fmla="*/ 444084 w 1033465"/>
                  <a:gd name="connsiteY63" fmla="*/ 626947 h 838042"/>
                  <a:gd name="connsiteX64" fmla="*/ 464289 w 1033465"/>
                  <a:gd name="connsiteY64" fmla="*/ 600072 h 838042"/>
                  <a:gd name="connsiteX65" fmla="*/ 523510 w 1033465"/>
                  <a:gd name="connsiteY65" fmla="*/ 565123 h 838042"/>
                  <a:gd name="connsiteX66" fmla="*/ 599348 w 1033465"/>
                  <a:gd name="connsiteY66" fmla="*/ 550915 h 838042"/>
                  <a:gd name="connsiteX67" fmla="*/ 707801 w 1033465"/>
                  <a:gd name="connsiteY67" fmla="*/ 612819 h 838042"/>
                  <a:gd name="connsiteX68" fmla="*/ 780122 w 1033465"/>
                  <a:gd name="connsiteY68" fmla="*/ 656959 h 838042"/>
                  <a:gd name="connsiteX69" fmla="*/ 804887 w 1033465"/>
                  <a:gd name="connsiteY69" fmla="*/ 632194 h 838042"/>
                  <a:gd name="connsiteX70" fmla="*/ 801077 w 1033465"/>
                  <a:gd name="connsiteY70" fmla="*/ 601714 h 838042"/>
                  <a:gd name="connsiteX71" fmla="*/ 762796 w 1033465"/>
                  <a:gd name="connsiteY71" fmla="*/ 562523 h 838042"/>
                  <a:gd name="connsiteX72" fmla="*/ 650582 w 1033465"/>
                  <a:gd name="connsiteY72" fmla="*/ 479794 h 838042"/>
                  <a:gd name="connsiteX73" fmla="*/ 646772 w 1033465"/>
                  <a:gd name="connsiteY73" fmla="*/ 462649 h 838042"/>
                  <a:gd name="connsiteX74" fmla="*/ 658202 w 1033465"/>
                  <a:gd name="connsiteY74" fmla="*/ 426454 h 838042"/>
                  <a:gd name="connsiteX75" fmla="*/ 726782 w 1033465"/>
                  <a:gd name="connsiteY75" fmla="*/ 405499 h 838042"/>
                  <a:gd name="connsiteX76" fmla="*/ 813738 w 1033465"/>
                  <a:gd name="connsiteY76" fmla="*/ 406906 h 838042"/>
                  <a:gd name="connsiteX77" fmla="*/ 906231 w 1033465"/>
                  <a:gd name="connsiteY77" fmla="*/ 417646 h 838042"/>
                  <a:gd name="connsiteX78" fmla="*/ 1002290 w 1033465"/>
                  <a:gd name="connsiteY78" fmla="*/ 426835 h 838042"/>
                  <a:gd name="connsiteX79" fmla="*/ 1032449 w 1033465"/>
                  <a:gd name="connsiteY79" fmla="*/ 402711 h 838042"/>
                  <a:gd name="connsiteX80" fmla="*/ 1020514 w 1033465"/>
                  <a:gd name="connsiteY80" fmla="*/ 377797 h 838042"/>
                  <a:gd name="connsiteX81" fmla="*/ 964889 w 1033465"/>
                  <a:gd name="connsiteY81" fmla="*/ 358029 h 838042"/>
                  <a:gd name="connsiteX82" fmla="*/ 827747 w 1033465"/>
                  <a:gd name="connsiteY82" fmla="*/ 357874 h 838042"/>
                  <a:gd name="connsiteX83" fmla="*/ 755811 w 1033465"/>
                  <a:gd name="connsiteY83" fmla="*/ 361702 h 838042"/>
                  <a:gd name="connsiteX84" fmla="*/ 671537 w 1033465"/>
                  <a:gd name="connsiteY84" fmla="*/ 369304 h 838042"/>
                  <a:gd name="connsiteX85" fmla="*/ 644867 w 1033465"/>
                  <a:gd name="connsiteY85" fmla="*/ 338824 h 838042"/>
                  <a:gd name="connsiteX86" fmla="*/ 676403 w 1033465"/>
                  <a:gd name="connsiteY86" fmla="*/ 304962 h 838042"/>
                  <a:gd name="connsiteX87" fmla="*/ 707732 w 1033465"/>
                  <a:gd name="connsiteY87" fmla="*/ 283579 h 838042"/>
                  <a:gd name="connsiteX88" fmla="*/ 743927 w 1033465"/>
                  <a:gd name="connsiteY88" fmla="*/ 251194 h 838042"/>
                  <a:gd name="connsiteX89" fmla="*/ 783019 w 1033465"/>
                  <a:gd name="connsiteY89" fmla="*/ 213846 h 838042"/>
                  <a:gd name="connsiteX90" fmla="*/ 746401 w 1033465"/>
                  <a:gd name="connsiteY90" fmla="*/ 201789 h 838042"/>
                  <a:gd name="connsiteX91" fmla="*/ 694397 w 1033465"/>
                  <a:gd name="connsiteY91" fmla="*/ 226429 h 838042"/>
                  <a:gd name="connsiteX92" fmla="*/ 656678 w 1033465"/>
                  <a:gd name="connsiteY92" fmla="*/ 257626 h 838042"/>
                  <a:gd name="connsiteX93" fmla="*/ 616001 w 1033465"/>
                  <a:gd name="connsiteY93" fmla="*/ 286712 h 838042"/>
                  <a:gd name="connsiteX94" fmla="*/ 564857 w 1033465"/>
                  <a:gd name="connsiteY94" fmla="*/ 287389 h 838042"/>
                  <a:gd name="connsiteX95" fmla="*/ 530567 w 1033465"/>
                  <a:gd name="connsiteY95" fmla="*/ 274054 h 838042"/>
                  <a:gd name="connsiteX96" fmla="*/ 507707 w 1033465"/>
                  <a:gd name="connsiteY96" fmla="*/ 235954 h 838042"/>
                  <a:gd name="connsiteX97" fmla="*/ 509612 w 1033465"/>
                  <a:gd name="connsiteY97" fmla="*/ 171184 h 838042"/>
                  <a:gd name="connsiteX98" fmla="*/ 508314 w 1033465"/>
                  <a:gd name="connsiteY98" fmla="*/ 73485 h 838042"/>
                  <a:gd name="connsiteX99" fmla="*/ 454116 w 1033465"/>
                  <a:gd name="connsiteY99" fmla="*/ 11248 h 838042"/>
                  <a:gd name="connsiteX100" fmla="*/ 442470 w 1033465"/>
                  <a:gd name="connsiteY100" fmla="*/ 75864 h 838042"/>
                  <a:gd name="connsiteX101" fmla="*/ 439226 w 1033465"/>
                  <a:gd name="connsiteY101" fmla="*/ 132660 h 838042"/>
                  <a:gd name="connsiteX102" fmla="*/ 436054 w 1033465"/>
                  <a:gd name="connsiteY102"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0589 w 1033465"/>
                  <a:gd name="connsiteY12" fmla="*/ 241190 h 838042"/>
                  <a:gd name="connsiteX13" fmla="*/ 65748 w 1033465"/>
                  <a:gd name="connsiteY13" fmla="*/ 272150 h 838042"/>
                  <a:gd name="connsiteX14" fmla="*/ 126707 w 1033465"/>
                  <a:gd name="connsiteY14" fmla="*/ 289294 h 838042"/>
                  <a:gd name="connsiteX15" fmla="*/ 193382 w 1033465"/>
                  <a:gd name="connsiteY15" fmla="*/ 308344 h 838042"/>
                  <a:gd name="connsiteX16" fmla="*/ 228811 w 1033465"/>
                  <a:gd name="connsiteY16" fmla="*/ 323832 h 838042"/>
                  <a:gd name="connsiteX17" fmla="*/ 282210 w 1033465"/>
                  <a:gd name="connsiteY17" fmla="*/ 354067 h 838042"/>
                  <a:gd name="connsiteX18" fmla="*/ 281012 w 1033465"/>
                  <a:gd name="connsiteY18" fmla="*/ 399784 h 838042"/>
                  <a:gd name="connsiteX19" fmla="*/ 265772 w 1033465"/>
                  <a:gd name="connsiteY19" fmla="*/ 447409 h 838042"/>
                  <a:gd name="connsiteX20" fmla="*/ 219498 w 1033465"/>
                  <a:gd name="connsiteY20" fmla="*/ 459458 h 838042"/>
                  <a:gd name="connsiteX21" fmla="*/ 128612 w 1033465"/>
                  <a:gd name="connsiteY21" fmla="*/ 458839 h 838042"/>
                  <a:gd name="connsiteX22" fmla="*/ 122897 w 1033465"/>
                  <a:gd name="connsiteY22" fmla="*/ 460744 h 838042"/>
                  <a:gd name="connsiteX23" fmla="*/ 107657 w 1033465"/>
                  <a:gd name="connsiteY23" fmla="*/ 462649 h 838042"/>
                  <a:gd name="connsiteX24" fmla="*/ 90512 w 1033465"/>
                  <a:gd name="connsiteY24" fmla="*/ 468364 h 838042"/>
                  <a:gd name="connsiteX25" fmla="*/ 84797 w 1033465"/>
                  <a:gd name="connsiteY25" fmla="*/ 470269 h 838042"/>
                  <a:gd name="connsiteX26" fmla="*/ 79082 w 1033465"/>
                  <a:gd name="connsiteY26" fmla="*/ 474079 h 838042"/>
                  <a:gd name="connsiteX27" fmla="*/ 67652 w 1033465"/>
                  <a:gd name="connsiteY27" fmla="*/ 475984 h 838042"/>
                  <a:gd name="connsiteX28" fmla="*/ 29552 w 1033465"/>
                  <a:gd name="connsiteY28" fmla="*/ 477889 h 838042"/>
                  <a:gd name="connsiteX29" fmla="*/ 18122 w 1033465"/>
                  <a:gd name="connsiteY29" fmla="*/ 483604 h 838042"/>
                  <a:gd name="connsiteX30" fmla="*/ 8597 w 1033465"/>
                  <a:gd name="connsiteY30" fmla="*/ 493129 h 838042"/>
                  <a:gd name="connsiteX31" fmla="*/ 6692 w 1033465"/>
                  <a:gd name="connsiteY31" fmla="*/ 498844 h 838042"/>
                  <a:gd name="connsiteX32" fmla="*/ 2882 w 1033465"/>
                  <a:gd name="connsiteY32" fmla="*/ 504559 h 838042"/>
                  <a:gd name="connsiteX33" fmla="*/ 14312 w 1033465"/>
                  <a:gd name="connsiteY33" fmla="*/ 540754 h 838042"/>
                  <a:gd name="connsiteX34" fmla="*/ 147662 w 1033465"/>
                  <a:gd name="connsiteY34" fmla="*/ 540754 h 838042"/>
                  <a:gd name="connsiteX35" fmla="*/ 155282 w 1033465"/>
                  <a:gd name="connsiteY35" fmla="*/ 538849 h 838042"/>
                  <a:gd name="connsiteX36" fmla="*/ 305777 w 1033465"/>
                  <a:gd name="connsiteY36" fmla="*/ 533134 h 838042"/>
                  <a:gd name="connsiteX37" fmla="*/ 321017 w 1033465"/>
                  <a:gd name="connsiteY37" fmla="*/ 540754 h 838042"/>
                  <a:gd name="connsiteX38" fmla="*/ 332447 w 1033465"/>
                  <a:gd name="connsiteY38" fmla="*/ 546469 h 838042"/>
                  <a:gd name="connsiteX39" fmla="*/ 336257 w 1033465"/>
                  <a:gd name="connsiteY39" fmla="*/ 552184 h 838042"/>
                  <a:gd name="connsiteX40" fmla="*/ 341972 w 1033465"/>
                  <a:gd name="connsiteY40" fmla="*/ 554089 h 838042"/>
                  <a:gd name="connsiteX41" fmla="*/ 353402 w 1033465"/>
                  <a:gd name="connsiteY41" fmla="*/ 561709 h 838042"/>
                  <a:gd name="connsiteX42" fmla="*/ 359117 w 1033465"/>
                  <a:gd name="connsiteY42" fmla="*/ 565519 h 838042"/>
                  <a:gd name="connsiteX43" fmla="*/ 362927 w 1033465"/>
                  <a:gd name="connsiteY43" fmla="*/ 571234 h 838042"/>
                  <a:gd name="connsiteX44" fmla="*/ 368642 w 1033465"/>
                  <a:gd name="connsiteY44" fmla="*/ 582664 h 838042"/>
                  <a:gd name="connsiteX45" fmla="*/ 364832 w 1033465"/>
                  <a:gd name="connsiteY45" fmla="*/ 609334 h 838042"/>
                  <a:gd name="connsiteX46" fmla="*/ 361022 w 1033465"/>
                  <a:gd name="connsiteY46" fmla="*/ 615049 h 838042"/>
                  <a:gd name="connsiteX47" fmla="*/ 359117 w 1033465"/>
                  <a:gd name="connsiteY47" fmla="*/ 620764 h 838042"/>
                  <a:gd name="connsiteX48" fmla="*/ 355307 w 1033465"/>
                  <a:gd name="connsiteY48" fmla="*/ 626479 h 838042"/>
                  <a:gd name="connsiteX49" fmla="*/ 353402 w 1033465"/>
                  <a:gd name="connsiteY49" fmla="*/ 632194 h 838042"/>
                  <a:gd name="connsiteX50" fmla="*/ 349592 w 1033465"/>
                  <a:gd name="connsiteY50" fmla="*/ 637909 h 838042"/>
                  <a:gd name="connsiteX51" fmla="*/ 332447 w 1033465"/>
                  <a:gd name="connsiteY51" fmla="*/ 704584 h 838042"/>
                  <a:gd name="connsiteX52" fmla="*/ 330542 w 1033465"/>
                  <a:gd name="connsiteY52" fmla="*/ 756019 h 838042"/>
                  <a:gd name="connsiteX53" fmla="*/ 332447 w 1033465"/>
                  <a:gd name="connsiteY53" fmla="*/ 780784 h 838042"/>
                  <a:gd name="connsiteX54" fmla="*/ 334352 w 1033465"/>
                  <a:gd name="connsiteY54" fmla="*/ 786499 h 838042"/>
                  <a:gd name="connsiteX55" fmla="*/ 338162 w 1033465"/>
                  <a:gd name="connsiteY55" fmla="*/ 790309 h 838042"/>
                  <a:gd name="connsiteX56" fmla="*/ 366737 w 1033465"/>
                  <a:gd name="connsiteY56" fmla="*/ 836029 h 838042"/>
                  <a:gd name="connsiteX57" fmla="*/ 389597 w 1033465"/>
                  <a:gd name="connsiteY57" fmla="*/ 837934 h 838042"/>
                  <a:gd name="connsiteX58" fmla="*/ 397407 w 1033465"/>
                  <a:gd name="connsiteY58" fmla="*/ 833530 h 838042"/>
                  <a:gd name="connsiteX59" fmla="*/ 402932 w 1033465"/>
                  <a:gd name="connsiteY59" fmla="*/ 784594 h 838042"/>
                  <a:gd name="connsiteX60" fmla="*/ 406742 w 1033465"/>
                  <a:gd name="connsiteY60" fmla="*/ 727444 h 838042"/>
                  <a:gd name="connsiteX61" fmla="*/ 423887 w 1033465"/>
                  <a:gd name="connsiteY61" fmla="*/ 672199 h 838042"/>
                  <a:gd name="connsiteX62" fmla="*/ 429602 w 1033465"/>
                  <a:gd name="connsiteY62" fmla="*/ 658864 h 838042"/>
                  <a:gd name="connsiteX63" fmla="*/ 444084 w 1033465"/>
                  <a:gd name="connsiteY63" fmla="*/ 626947 h 838042"/>
                  <a:gd name="connsiteX64" fmla="*/ 464289 w 1033465"/>
                  <a:gd name="connsiteY64" fmla="*/ 600072 h 838042"/>
                  <a:gd name="connsiteX65" fmla="*/ 523510 w 1033465"/>
                  <a:gd name="connsiteY65" fmla="*/ 565123 h 838042"/>
                  <a:gd name="connsiteX66" fmla="*/ 599348 w 1033465"/>
                  <a:gd name="connsiteY66" fmla="*/ 550915 h 838042"/>
                  <a:gd name="connsiteX67" fmla="*/ 707801 w 1033465"/>
                  <a:gd name="connsiteY67" fmla="*/ 612819 h 838042"/>
                  <a:gd name="connsiteX68" fmla="*/ 780122 w 1033465"/>
                  <a:gd name="connsiteY68" fmla="*/ 656959 h 838042"/>
                  <a:gd name="connsiteX69" fmla="*/ 804887 w 1033465"/>
                  <a:gd name="connsiteY69" fmla="*/ 632194 h 838042"/>
                  <a:gd name="connsiteX70" fmla="*/ 801077 w 1033465"/>
                  <a:gd name="connsiteY70" fmla="*/ 601714 h 838042"/>
                  <a:gd name="connsiteX71" fmla="*/ 762796 w 1033465"/>
                  <a:gd name="connsiteY71" fmla="*/ 562523 h 838042"/>
                  <a:gd name="connsiteX72" fmla="*/ 650582 w 1033465"/>
                  <a:gd name="connsiteY72" fmla="*/ 479794 h 838042"/>
                  <a:gd name="connsiteX73" fmla="*/ 646772 w 1033465"/>
                  <a:gd name="connsiteY73" fmla="*/ 462649 h 838042"/>
                  <a:gd name="connsiteX74" fmla="*/ 658202 w 1033465"/>
                  <a:gd name="connsiteY74" fmla="*/ 426454 h 838042"/>
                  <a:gd name="connsiteX75" fmla="*/ 726782 w 1033465"/>
                  <a:gd name="connsiteY75" fmla="*/ 405499 h 838042"/>
                  <a:gd name="connsiteX76" fmla="*/ 813738 w 1033465"/>
                  <a:gd name="connsiteY76" fmla="*/ 406906 h 838042"/>
                  <a:gd name="connsiteX77" fmla="*/ 906231 w 1033465"/>
                  <a:gd name="connsiteY77" fmla="*/ 417646 h 838042"/>
                  <a:gd name="connsiteX78" fmla="*/ 1002290 w 1033465"/>
                  <a:gd name="connsiteY78" fmla="*/ 426835 h 838042"/>
                  <a:gd name="connsiteX79" fmla="*/ 1032449 w 1033465"/>
                  <a:gd name="connsiteY79" fmla="*/ 402711 h 838042"/>
                  <a:gd name="connsiteX80" fmla="*/ 1020514 w 1033465"/>
                  <a:gd name="connsiteY80" fmla="*/ 377797 h 838042"/>
                  <a:gd name="connsiteX81" fmla="*/ 964889 w 1033465"/>
                  <a:gd name="connsiteY81" fmla="*/ 358029 h 838042"/>
                  <a:gd name="connsiteX82" fmla="*/ 827747 w 1033465"/>
                  <a:gd name="connsiteY82" fmla="*/ 357874 h 838042"/>
                  <a:gd name="connsiteX83" fmla="*/ 755811 w 1033465"/>
                  <a:gd name="connsiteY83" fmla="*/ 361702 h 838042"/>
                  <a:gd name="connsiteX84" fmla="*/ 671537 w 1033465"/>
                  <a:gd name="connsiteY84" fmla="*/ 369304 h 838042"/>
                  <a:gd name="connsiteX85" fmla="*/ 644867 w 1033465"/>
                  <a:gd name="connsiteY85" fmla="*/ 338824 h 838042"/>
                  <a:gd name="connsiteX86" fmla="*/ 676403 w 1033465"/>
                  <a:gd name="connsiteY86" fmla="*/ 304962 h 838042"/>
                  <a:gd name="connsiteX87" fmla="*/ 707732 w 1033465"/>
                  <a:gd name="connsiteY87" fmla="*/ 283579 h 838042"/>
                  <a:gd name="connsiteX88" fmla="*/ 743927 w 1033465"/>
                  <a:gd name="connsiteY88" fmla="*/ 251194 h 838042"/>
                  <a:gd name="connsiteX89" fmla="*/ 783019 w 1033465"/>
                  <a:gd name="connsiteY89" fmla="*/ 213846 h 838042"/>
                  <a:gd name="connsiteX90" fmla="*/ 746401 w 1033465"/>
                  <a:gd name="connsiteY90" fmla="*/ 201789 h 838042"/>
                  <a:gd name="connsiteX91" fmla="*/ 694397 w 1033465"/>
                  <a:gd name="connsiteY91" fmla="*/ 226429 h 838042"/>
                  <a:gd name="connsiteX92" fmla="*/ 656678 w 1033465"/>
                  <a:gd name="connsiteY92" fmla="*/ 257626 h 838042"/>
                  <a:gd name="connsiteX93" fmla="*/ 616001 w 1033465"/>
                  <a:gd name="connsiteY93" fmla="*/ 286712 h 838042"/>
                  <a:gd name="connsiteX94" fmla="*/ 564857 w 1033465"/>
                  <a:gd name="connsiteY94" fmla="*/ 287389 h 838042"/>
                  <a:gd name="connsiteX95" fmla="*/ 530567 w 1033465"/>
                  <a:gd name="connsiteY95" fmla="*/ 274054 h 838042"/>
                  <a:gd name="connsiteX96" fmla="*/ 507707 w 1033465"/>
                  <a:gd name="connsiteY96" fmla="*/ 235954 h 838042"/>
                  <a:gd name="connsiteX97" fmla="*/ 509612 w 1033465"/>
                  <a:gd name="connsiteY97" fmla="*/ 171184 h 838042"/>
                  <a:gd name="connsiteX98" fmla="*/ 508314 w 1033465"/>
                  <a:gd name="connsiteY98" fmla="*/ 73485 h 838042"/>
                  <a:gd name="connsiteX99" fmla="*/ 454116 w 1033465"/>
                  <a:gd name="connsiteY99" fmla="*/ 11248 h 838042"/>
                  <a:gd name="connsiteX100" fmla="*/ 442470 w 1033465"/>
                  <a:gd name="connsiteY100" fmla="*/ 75864 h 838042"/>
                  <a:gd name="connsiteX101" fmla="*/ 439226 w 1033465"/>
                  <a:gd name="connsiteY101" fmla="*/ 132660 h 838042"/>
                  <a:gd name="connsiteX102" fmla="*/ 436054 w 1033465"/>
                  <a:gd name="connsiteY102"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0589 w 1033465"/>
                  <a:gd name="connsiteY12" fmla="*/ 241190 h 838042"/>
                  <a:gd name="connsiteX13" fmla="*/ 65748 w 1033465"/>
                  <a:gd name="connsiteY13" fmla="*/ 272150 h 838042"/>
                  <a:gd name="connsiteX14" fmla="*/ 126707 w 1033465"/>
                  <a:gd name="connsiteY14" fmla="*/ 289294 h 838042"/>
                  <a:gd name="connsiteX15" fmla="*/ 193382 w 1033465"/>
                  <a:gd name="connsiteY15" fmla="*/ 308344 h 838042"/>
                  <a:gd name="connsiteX16" fmla="*/ 228811 w 1033465"/>
                  <a:gd name="connsiteY16" fmla="*/ 323832 h 838042"/>
                  <a:gd name="connsiteX17" fmla="*/ 282210 w 1033465"/>
                  <a:gd name="connsiteY17" fmla="*/ 354067 h 838042"/>
                  <a:gd name="connsiteX18" fmla="*/ 281012 w 1033465"/>
                  <a:gd name="connsiteY18" fmla="*/ 399784 h 838042"/>
                  <a:gd name="connsiteX19" fmla="*/ 265772 w 1033465"/>
                  <a:gd name="connsiteY19" fmla="*/ 447409 h 838042"/>
                  <a:gd name="connsiteX20" fmla="*/ 219498 w 1033465"/>
                  <a:gd name="connsiteY20" fmla="*/ 459458 h 838042"/>
                  <a:gd name="connsiteX21" fmla="*/ 128612 w 1033465"/>
                  <a:gd name="connsiteY21" fmla="*/ 458839 h 838042"/>
                  <a:gd name="connsiteX22" fmla="*/ 107657 w 1033465"/>
                  <a:gd name="connsiteY22" fmla="*/ 462649 h 838042"/>
                  <a:gd name="connsiteX23" fmla="*/ 90512 w 1033465"/>
                  <a:gd name="connsiteY23" fmla="*/ 468364 h 838042"/>
                  <a:gd name="connsiteX24" fmla="*/ 84797 w 1033465"/>
                  <a:gd name="connsiteY24" fmla="*/ 470269 h 838042"/>
                  <a:gd name="connsiteX25" fmla="*/ 79082 w 1033465"/>
                  <a:gd name="connsiteY25" fmla="*/ 474079 h 838042"/>
                  <a:gd name="connsiteX26" fmla="*/ 67652 w 1033465"/>
                  <a:gd name="connsiteY26" fmla="*/ 475984 h 838042"/>
                  <a:gd name="connsiteX27" fmla="*/ 29552 w 1033465"/>
                  <a:gd name="connsiteY27" fmla="*/ 477889 h 838042"/>
                  <a:gd name="connsiteX28" fmla="*/ 18122 w 1033465"/>
                  <a:gd name="connsiteY28" fmla="*/ 483604 h 838042"/>
                  <a:gd name="connsiteX29" fmla="*/ 8597 w 1033465"/>
                  <a:gd name="connsiteY29" fmla="*/ 493129 h 838042"/>
                  <a:gd name="connsiteX30" fmla="*/ 6692 w 1033465"/>
                  <a:gd name="connsiteY30" fmla="*/ 498844 h 838042"/>
                  <a:gd name="connsiteX31" fmla="*/ 2882 w 1033465"/>
                  <a:gd name="connsiteY31" fmla="*/ 504559 h 838042"/>
                  <a:gd name="connsiteX32" fmla="*/ 14312 w 1033465"/>
                  <a:gd name="connsiteY32" fmla="*/ 540754 h 838042"/>
                  <a:gd name="connsiteX33" fmla="*/ 147662 w 1033465"/>
                  <a:gd name="connsiteY33" fmla="*/ 540754 h 838042"/>
                  <a:gd name="connsiteX34" fmla="*/ 155282 w 1033465"/>
                  <a:gd name="connsiteY34" fmla="*/ 538849 h 838042"/>
                  <a:gd name="connsiteX35" fmla="*/ 305777 w 1033465"/>
                  <a:gd name="connsiteY35" fmla="*/ 533134 h 838042"/>
                  <a:gd name="connsiteX36" fmla="*/ 321017 w 1033465"/>
                  <a:gd name="connsiteY36" fmla="*/ 540754 h 838042"/>
                  <a:gd name="connsiteX37" fmla="*/ 332447 w 1033465"/>
                  <a:gd name="connsiteY37" fmla="*/ 546469 h 838042"/>
                  <a:gd name="connsiteX38" fmla="*/ 336257 w 1033465"/>
                  <a:gd name="connsiteY38" fmla="*/ 552184 h 838042"/>
                  <a:gd name="connsiteX39" fmla="*/ 341972 w 1033465"/>
                  <a:gd name="connsiteY39" fmla="*/ 554089 h 838042"/>
                  <a:gd name="connsiteX40" fmla="*/ 353402 w 1033465"/>
                  <a:gd name="connsiteY40" fmla="*/ 561709 h 838042"/>
                  <a:gd name="connsiteX41" fmla="*/ 359117 w 1033465"/>
                  <a:gd name="connsiteY41" fmla="*/ 565519 h 838042"/>
                  <a:gd name="connsiteX42" fmla="*/ 362927 w 1033465"/>
                  <a:gd name="connsiteY42" fmla="*/ 571234 h 838042"/>
                  <a:gd name="connsiteX43" fmla="*/ 368642 w 1033465"/>
                  <a:gd name="connsiteY43" fmla="*/ 582664 h 838042"/>
                  <a:gd name="connsiteX44" fmla="*/ 364832 w 1033465"/>
                  <a:gd name="connsiteY44" fmla="*/ 609334 h 838042"/>
                  <a:gd name="connsiteX45" fmla="*/ 361022 w 1033465"/>
                  <a:gd name="connsiteY45" fmla="*/ 615049 h 838042"/>
                  <a:gd name="connsiteX46" fmla="*/ 359117 w 1033465"/>
                  <a:gd name="connsiteY46" fmla="*/ 620764 h 838042"/>
                  <a:gd name="connsiteX47" fmla="*/ 355307 w 1033465"/>
                  <a:gd name="connsiteY47" fmla="*/ 626479 h 838042"/>
                  <a:gd name="connsiteX48" fmla="*/ 353402 w 1033465"/>
                  <a:gd name="connsiteY48" fmla="*/ 632194 h 838042"/>
                  <a:gd name="connsiteX49" fmla="*/ 349592 w 1033465"/>
                  <a:gd name="connsiteY49" fmla="*/ 637909 h 838042"/>
                  <a:gd name="connsiteX50" fmla="*/ 332447 w 1033465"/>
                  <a:gd name="connsiteY50" fmla="*/ 704584 h 838042"/>
                  <a:gd name="connsiteX51" fmla="*/ 330542 w 1033465"/>
                  <a:gd name="connsiteY51" fmla="*/ 756019 h 838042"/>
                  <a:gd name="connsiteX52" fmla="*/ 332447 w 1033465"/>
                  <a:gd name="connsiteY52" fmla="*/ 780784 h 838042"/>
                  <a:gd name="connsiteX53" fmla="*/ 334352 w 1033465"/>
                  <a:gd name="connsiteY53" fmla="*/ 786499 h 838042"/>
                  <a:gd name="connsiteX54" fmla="*/ 338162 w 1033465"/>
                  <a:gd name="connsiteY54" fmla="*/ 790309 h 838042"/>
                  <a:gd name="connsiteX55" fmla="*/ 366737 w 1033465"/>
                  <a:gd name="connsiteY55" fmla="*/ 836029 h 838042"/>
                  <a:gd name="connsiteX56" fmla="*/ 389597 w 1033465"/>
                  <a:gd name="connsiteY56" fmla="*/ 837934 h 838042"/>
                  <a:gd name="connsiteX57" fmla="*/ 397407 w 1033465"/>
                  <a:gd name="connsiteY57" fmla="*/ 833530 h 838042"/>
                  <a:gd name="connsiteX58" fmla="*/ 402932 w 1033465"/>
                  <a:gd name="connsiteY58" fmla="*/ 784594 h 838042"/>
                  <a:gd name="connsiteX59" fmla="*/ 406742 w 1033465"/>
                  <a:gd name="connsiteY59" fmla="*/ 727444 h 838042"/>
                  <a:gd name="connsiteX60" fmla="*/ 423887 w 1033465"/>
                  <a:gd name="connsiteY60" fmla="*/ 672199 h 838042"/>
                  <a:gd name="connsiteX61" fmla="*/ 429602 w 1033465"/>
                  <a:gd name="connsiteY61" fmla="*/ 658864 h 838042"/>
                  <a:gd name="connsiteX62" fmla="*/ 444084 w 1033465"/>
                  <a:gd name="connsiteY62" fmla="*/ 626947 h 838042"/>
                  <a:gd name="connsiteX63" fmla="*/ 464289 w 1033465"/>
                  <a:gd name="connsiteY63" fmla="*/ 600072 h 838042"/>
                  <a:gd name="connsiteX64" fmla="*/ 523510 w 1033465"/>
                  <a:gd name="connsiteY64" fmla="*/ 565123 h 838042"/>
                  <a:gd name="connsiteX65" fmla="*/ 599348 w 1033465"/>
                  <a:gd name="connsiteY65" fmla="*/ 550915 h 838042"/>
                  <a:gd name="connsiteX66" fmla="*/ 707801 w 1033465"/>
                  <a:gd name="connsiteY66" fmla="*/ 612819 h 838042"/>
                  <a:gd name="connsiteX67" fmla="*/ 780122 w 1033465"/>
                  <a:gd name="connsiteY67" fmla="*/ 656959 h 838042"/>
                  <a:gd name="connsiteX68" fmla="*/ 804887 w 1033465"/>
                  <a:gd name="connsiteY68" fmla="*/ 632194 h 838042"/>
                  <a:gd name="connsiteX69" fmla="*/ 801077 w 1033465"/>
                  <a:gd name="connsiteY69" fmla="*/ 601714 h 838042"/>
                  <a:gd name="connsiteX70" fmla="*/ 762796 w 1033465"/>
                  <a:gd name="connsiteY70" fmla="*/ 562523 h 838042"/>
                  <a:gd name="connsiteX71" fmla="*/ 650582 w 1033465"/>
                  <a:gd name="connsiteY71" fmla="*/ 479794 h 838042"/>
                  <a:gd name="connsiteX72" fmla="*/ 646772 w 1033465"/>
                  <a:gd name="connsiteY72" fmla="*/ 462649 h 838042"/>
                  <a:gd name="connsiteX73" fmla="*/ 658202 w 1033465"/>
                  <a:gd name="connsiteY73" fmla="*/ 426454 h 838042"/>
                  <a:gd name="connsiteX74" fmla="*/ 726782 w 1033465"/>
                  <a:gd name="connsiteY74" fmla="*/ 405499 h 838042"/>
                  <a:gd name="connsiteX75" fmla="*/ 813738 w 1033465"/>
                  <a:gd name="connsiteY75" fmla="*/ 406906 h 838042"/>
                  <a:gd name="connsiteX76" fmla="*/ 906231 w 1033465"/>
                  <a:gd name="connsiteY76" fmla="*/ 417646 h 838042"/>
                  <a:gd name="connsiteX77" fmla="*/ 1002290 w 1033465"/>
                  <a:gd name="connsiteY77" fmla="*/ 426835 h 838042"/>
                  <a:gd name="connsiteX78" fmla="*/ 1032449 w 1033465"/>
                  <a:gd name="connsiteY78" fmla="*/ 402711 h 838042"/>
                  <a:gd name="connsiteX79" fmla="*/ 1020514 w 1033465"/>
                  <a:gd name="connsiteY79" fmla="*/ 377797 h 838042"/>
                  <a:gd name="connsiteX80" fmla="*/ 964889 w 1033465"/>
                  <a:gd name="connsiteY80" fmla="*/ 358029 h 838042"/>
                  <a:gd name="connsiteX81" fmla="*/ 827747 w 1033465"/>
                  <a:gd name="connsiteY81" fmla="*/ 357874 h 838042"/>
                  <a:gd name="connsiteX82" fmla="*/ 755811 w 1033465"/>
                  <a:gd name="connsiteY82" fmla="*/ 361702 h 838042"/>
                  <a:gd name="connsiteX83" fmla="*/ 671537 w 1033465"/>
                  <a:gd name="connsiteY83" fmla="*/ 369304 h 838042"/>
                  <a:gd name="connsiteX84" fmla="*/ 644867 w 1033465"/>
                  <a:gd name="connsiteY84" fmla="*/ 338824 h 838042"/>
                  <a:gd name="connsiteX85" fmla="*/ 676403 w 1033465"/>
                  <a:gd name="connsiteY85" fmla="*/ 304962 h 838042"/>
                  <a:gd name="connsiteX86" fmla="*/ 707732 w 1033465"/>
                  <a:gd name="connsiteY86" fmla="*/ 283579 h 838042"/>
                  <a:gd name="connsiteX87" fmla="*/ 743927 w 1033465"/>
                  <a:gd name="connsiteY87" fmla="*/ 251194 h 838042"/>
                  <a:gd name="connsiteX88" fmla="*/ 783019 w 1033465"/>
                  <a:gd name="connsiteY88" fmla="*/ 213846 h 838042"/>
                  <a:gd name="connsiteX89" fmla="*/ 746401 w 1033465"/>
                  <a:gd name="connsiteY89" fmla="*/ 201789 h 838042"/>
                  <a:gd name="connsiteX90" fmla="*/ 694397 w 1033465"/>
                  <a:gd name="connsiteY90" fmla="*/ 226429 h 838042"/>
                  <a:gd name="connsiteX91" fmla="*/ 656678 w 1033465"/>
                  <a:gd name="connsiteY91" fmla="*/ 257626 h 838042"/>
                  <a:gd name="connsiteX92" fmla="*/ 616001 w 1033465"/>
                  <a:gd name="connsiteY92" fmla="*/ 286712 h 838042"/>
                  <a:gd name="connsiteX93" fmla="*/ 564857 w 1033465"/>
                  <a:gd name="connsiteY93" fmla="*/ 287389 h 838042"/>
                  <a:gd name="connsiteX94" fmla="*/ 530567 w 1033465"/>
                  <a:gd name="connsiteY94" fmla="*/ 274054 h 838042"/>
                  <a:gd name="connsiteX95" fmla="*/ 507707 w 1033465"/>
                  <a:gd name="connsiteY95" fmla="*/ 235954 h 838042"/>
                  <a:gd name="connsiteX96" fmla="*/ 509612 w 1033465"/>
                  <a:gd name="connsiteY96" fmla="*/ 171184 h 838042"/>
                  <a:gd name="connsiteX97" fmla="*/ 508314 w 1033465"/>
                  <a:gd name="connsiteY97" fmla="*/ 73485 h 838042"/>
                  <a:gd name="connsiteX98" fmla="*/ 454116 w 1033465"/>
                  <a:gd name="connsiteY98" fmla="*/ 11248 h 838042"/>
                  <a:gd name="connsiteX99" fmla="*/ 442470 w 1033465"/>
                  <a:gd name="connsiteY99" fmla="*/ 75864 h 838042"/>
                  <a:gd name="connsiteX100" fmla="*/ 439226 w 1033465"/>
                  <a:gd name="connsiteY100" fmla="*/ 132660 h 838042"/>
                  <a:gd name="connsiteX101" fmla="*/ 436054 w 1033465"/>
                  <a:gd name="connsiteY101"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0589 w 1033465"/>
                  <a:gd name="connsiteY12" fmla="*/ 241190 h 838042"/>
                  <a:gd name="connsiteX13" fmla="*/ 65748 w 1033465"/>
                  <a:gd name="connsiteY13" fmla="*/ 272150 h 838042"/>
                  <a:gd name="connsiteX14" fmla="*/ 126707 w 1033465"/>
                  <a:gd name="connsiteY14" fmla="*/ 289294 h 838042"/>
                  <a:gd name="connsiteX15" fmla="*/ 193382 w 1033465"/>
                  <a:gd name="connsiteY15" fmla="*/ 308344 h 838042"/>
                  <a:gd name="connsiteX16" fmla="*/ 228811 w 1033465"/>
                  <a:gd name="connsiteY16" fmla="*/ 323832 h 838042"/>
                  <a:gd name="connsiteX17" fmla="*/ 282210 w 1033465"/>
                  <a:gd name="connsiteY17" fmla="*/ 354067 h 838042"/>
                  <a:gd name="connsiteX18" fmla="*/ 292797 w 1033465"/>
                  <a:gd name="connsiteY18" fmla="*/ 404246 h 838042"/>
                  <a:gd name="connsiteX19" fmla="*/ 265772 w 1033465"/>
                  <a:gd name="connsiteY19" fmla="*/ 447409 h 838042"/>
                  <a:gd name="connsiteX20" fmla="*/ 219498 w 1033465"/>
                  <a:gd name="connsiteY20" fmla="*/ 459458 h 838042"/>
                  <a:gd name="connsiteX21" fmla="*/ 128612 w 1033465"/>
                  <a:gd name="connsiteY21" fmla="*/ 458839 h 838042"/>
                  <a:gd name="connsiteX22" fmla="*/ 107657 w 1033465"/>
                  <a:gd name="connsiteY22" fmla="*/ 462649 h 838042"/>
                  <a:gd name="connsiteX23" fmla="*/ 90512 w 1033465"/>
                  <a:gd name="connsiteY23" fmla="*/ 468364 h 838042"/>
                  <a:gd name="connsiteX24" fmla="*/ 84797 w 1033465"/>
                  <a:gd name="connsiteY24" fmla="*/ 470269 h 838042"/>
                  <a:gd name="connsiteX25" fmla="*/ 79082 w 1033465"/>
                  <a:gd name="connsiteY25" fmla="*/ 474079 h 838042"/>
                  <a:gd name="connsiteX26" fmla="*/ 67652 w 1033465"/>
                  <a:gd name="connsiteY26" fmla="*/ 475984 h 838042"/>
                  <a:gd name="connsiteX27" fmla="*/ 29552 w 1033465"/>
                  <a:gd name="connsiteY27" fmla="*/ 477889 h 838042"/>
                  <a:gd name="connsiteX28" fmla="*/ 18122 w 1033465"/>
                  <a:gd name="connsiteY28" fmla="*/ 483604 h 838042"/>
                  <a:gd name="connsiteX29" fmla="*/ 8597 w 1033465"/>
                  <a:gd name="connsiteY29" fmla="*/ 493129 h 838042"/>
                  <a:gd name="connsiteX30" fmla="*/ 6692 w 1033465"/>
                  <a:gd name="connsiteY30" fmla="*/ 498844 h 838042"/>
                  <a:gd name="connsiteX31" fmla="*/ 2882 w 1033465"/>
                  <a:gd name="connsiteY31" fmla="*/ 504559 h 838042"/>
                  <a:gd name="connsiteX32" fmla="*/ 14312 w 1033465"/>
                  <a:gd name="connsiteY32" fmla="*/ 540754 h 838042"/>
                  <a:gd name="connsiteX33" fmla="*/ 147662 w 1033465"/>
                  <a:gd name="connsiteY33" fmla="*/ 540754 h 838042"/>
                  <a:gd name="connsiteX34" fmla="*/ 155282 w 1033465"/>
                  <a:gd name="connsiteY34" fmla="*/ 538849 h 838042"/>
                  <a:gd name="connsiteX35" fmla="*/ 305777 w 1033465"/>
                  <a:gd name="connsiteY35" fmla="*/ 533134 h 838042"/>
                  <a:gd name="connsiteX36" fmla="*/ 321017 w 1033465"/>
                  <a:gd name="connsiteY36" fmla="*/ 540754 h 838042"/>
                  <a:gd name="connsiteX37" fmla="*/ 332447 w 1033465"/>
                  <a:gd name="connsiteY37" fmla="*/ 546469 h 838042"/>
                  <a:gd name="connsiteX38" fmla="*/ 336257 w 1033465"/>
                  <a:gd name="connsiteY38" fmla="*/ 552184 h 838042"/>
                  <a:gd name="connsiteX39" fmla="*/ 341972 w 1033465"/>
                  <a:gd name="connsiteY39" fmla="*/ 554089 h 838042"/>
                  <a:gd name="connsiteX40" fmla="*/ 353402 w 1033465"/>
                  <a:gd name="connsiteY40" fmla="*/ 561709 h 838042"/>
                  <a:gd name="connsiteX41" fmla="*/ 359117 w 1033465"/>
                  <a:gd name="connsiteY41" fmla="*/ 565519 h 838042"/>
                  <a:gd name="connsiteX42" fmla="*/ 362927 w 1033465"/>
                  <a:gd name="connsiteY42" fmla="*/ 571234 h 838042"/>
                  <a:gd name="connsiteX43" fmla="*/ 368642 w 1033465"/>
                  <a:gd name="connsiteY43" fmla="*/ 582664 h 838042"/>
                  <a:gd name="connsiteX44" fmla="*/ 364832 w 1033465"/>
                  <a:gd name="connsiteY44" fmla="*/ 609334 h 838042"/>
                  <a:gd name="connsiteX45" fmla="*/ 361022 w 1033465"/>
                  <a:gd name="connsiteY45" fmla="*/ 615049 h 838042"/>
                  <a:gd name="connsiteX46" fmla="*/ 359117 w 1033465"/>
                  <a:gd name="connsiteY46" fmla="*/ 620764 h 838042"/>
                  <a:gd name="connsiteX47" fmla="*/ 355307 w 1033465"/>
                  <a:gd name="connsiteY47" fmla="*/ 626479 h 838042"/>
                  <a:gd name="connsiteX48" fmla="*/ 353402 w 1033465"/>
                  <a:gd name="connsiteY48" fmla="*/ 632194 h 838042"/>
                  <a:gd name="connsiteX49" fmla="*/ 349592 w 1033465"/>
                  <a:gd name="connsiteY49" fmla="*/ 637909 h 838042"/>
                  <a:gd name="connsiteX50" fmla="*/ 332447 w 1033465"/>
                  <a:gd name="connsiteY50" fmla="*/ 704584 h 838042"/>
                  <a:gd name="connsiteX51" fmla="*/ 330542 w 1033465"/>
                  <a:gd name="connsiteY51" fmla="*/ 756019 h 838042"/>
                  <a:gd name="connsiteX52" fmla="*/ 332447 w 1033465"/>
                  <a:gd name="connsiteY52" fmla="*/ 780784 h 838042"/>
                  <a:gd name="connsiteX53" fmla="*/ 334352 w 1033465"/>
                  <a:gd name="connsiteY53" fmla="*/ 786499 h 838042"/>
                  <a:gd name="connsiteX54" fmla="*/ 338162 w 1033465"/>
                  <a:gd name="connsiteY54" fmla="*/ 790309 h 838042"/>
                  <a:gd name="connsiteX55" fmla="*/ 366737 w 1033465"/>
                  <a:gd name="connsiteY55" fmla="*/ 836029 h 838042"/>
                  <a:gd name="connsiteX56" fmla="*/ 389597 w 1033465"/>
                  <a:gd name="connsiteY56" fmla="*/ 837934 h 838042"/>
                  <a:gd name="connsiteX57" fmla="*/ 397407 w 1033465"/>
                  <a:gd name="connsiteY57" fmla="*/ 833530 h 838042"/>
                  <a:gd name="connsiteX58" fmla="*/ 402932 w 1033465"/>
                  <a:gd name="connsiteY58" fmla="*/ 784594 h 838042"/>
                  <a:gd name="connsiteX59" fmla="*/ 406742 w 1033465"/>
                  <a:gd name="connsiteY59" fmla="*/ 727444 h 838042"/>
                  <a:gd name="connsiteX60" fmla="*/ 423887 w 1033465"/>
                  <a:gd name="connsiteY60" fmla="*/ 672199 h 838042"/>
                  <a:gd name="connsiteX61" fmla="*/ 429602 w 1033465"/>
                  <a:gd name="connsiteY61" fmla="*/ 658864 h 838042"/>
                  <a:gd name="connsiteX62" fmla="*/ 444084 w 1033465"/>
                  <a:gd name="connsiteY62" fmla="*/ 626947 h 838042"/>
                  <a:gd name="connsiteX63" fmla="*/ 464289 w 1033465"/>
                  <a:gd name="connsiteY63" fmla="*/ 600072 h 838042"/>
                  <a:gd name="connsiteX64" fmla="*/ 523510 w 1033465"/>
                  <a:gd name="connsiteY64" fmla="*/ 565123 h 838042"/>
                  <a:gd name="connsiteX65" fmla="*/ 599348 w 1033465"/>
                  <a:gd name="connsiteY65" fmla="*/ 550915 h 838042"/>
                  <a:gd name="connsiteX66" fmla="*/ 707801 w 1033465"/>
                  <a:gd name="connsiteY66" fmla="*/ 612819 h 838042"/>
                  <a:gd name="connsiteX67" fmla="*/ 780122 w 1033465"/>
                  <a:gd name="connsiteY67" fmla="*/ 656959 h 838042"/>
                  <a:gd name="connsiteX68" fmla="*/ 804887 w 1033465"/>
                  <a:gd name="connsiteY68" fmla="*/ 632194 h 838042"/>
                  <a:gd name="connsiteX69" fmla="*/ 801077 w 1033465"/>
                  <a:gd name="connsiteY69" fmla="*/ 601714 h 838042"/>
                  <a:gd name="connsiteX70" fmla="*/ 762796 w 1033465"/>
                  <a:gd name="connsiteY70" fmla="*/ 562523 h 838042"/>
                  <a:gd name="connsiteX71" fmla="*/ 650582 w 1033465"/>
                  <a:gd name="connsiteY71" fmla="*/ 479794 h 838042"/>
                  <a:gd name="connsiteX72" fmla="*/ 646772 w 1033465"/>
                  <a:gd name="connsiteY72" fmla="*/ 462649 h 838042"/>
                  <a:gd name="connsiteX73" fmla="*/ 658202 w 1033465"/>
                  <a:gd name="connsiteY73" fmla="*/ 426454 h 838042"/>
                  <a:gd name="connsiteX74" fmla="*/ 726782 w 1033465"/>
                  <a:gd name="connsiteY74" fmla="*/ 405499 h 838042"/>
                  <a:gd name="connsiteX75" fmla="*/ 813738 w 1033465"/>
                  <a:gd name="connsiteY75" fmla="*/ 406906 h 838042"/>
                  <a:gd name="connsiteX76" fmla="*/ 906231 w 1033465"/>
                  <a:gd name="connsiteY76" fmla="*/ 417646 h 838042"/>
                  <a:gd name="connsiteX77" fmla="*/ 1002290 w 1033465"/>
                  <a:gd name="connsiteY77" fmla="*/ 426835 h 838042"/>
                  <a:gd name="connsiteX78" fmla="*/ 1032449 w 1033465"/>
                  <a:gd name="connsiteY78" fmla="*/ 402711 h 838042"/>
                  <a:gd name="connsiteX79" fmla="*/ 1020514 w 1033465"/>
                  <a:gd name="connsiteY79" fmla="*/ 377797 h 838042"/>
                  <a:gd name="connsiteX80" fmla="*/ 964889 w 1033465"/>
                  <a:gd name="connsiteY80" fmla="*/ 358029 h 838042"/>
                  <a:gd name="connsiteX81" fmla="*/ 827747 w 1033465"/>
                  <a:gd name="connsiteY81" fmla="*/ 357874 h 838042"/>
                  <a:gd name="connsiteX82" fmla="*/ 755811 w 1033465"/>
                  <a:gd name="connsiteY82" fmla="*/ 361702 h 838042"/>
                  <a:gd name="connsiteX83" fmla="*/ 671537 w 1033465"/>
                  <a:gd name="connsiteY83" fmla="*/ 369304 h 838042"/>
                  <a:gd name="connsiteX84" fmla="*/ 644867 w 1033465"/>
                  <a:gd name="connsiteY84" fmla="*/ 338824 h 838042"/>
                  <a:gd name="connsiteX85" fmla="*/ 676403 w 1033465"/>
                  <a:gd name="connsiteY85" fmla="*/ 304962 h 838042"/>
                  <a:gd name="connsiteX86" fmla="*/ 707732 w 1033465"/>
                  <a:gd name="connsiteY86" fmla="*/ 283579 h 838042"/>
                  <a:gd name="connsiteX87" fmla="*/ 743927 w 1033465"/>
                  <a:gd name="connsiteY87" fmla="*/ 251194 h 838042"/>
                  <a:gd name="connsiteX88" fmla="*/ 783019 w 1033465"/>
                  <a:gd name="connsiteY88" fmla="*/ 213846 h 838042"/>
                  <a:gd name="connsiteX89" fmla="*/ 746401 w 1033465"/>
                  <a:gd name="connsiteY89" fmla="*/ 201789 h 838042"/>
                  <a:gd name="connsiteX90" fmla="*/ 694397 w 1033465"/>
                  <a:gd name="connsiteY90" fmla="*/ 226429 h 838042"/>
                  <a:gd name="connsiteX91" fmla="*/ 656678 w 1033465"/>
                  <a:gd name="connsiteY91" fmla="*/ 257626 h 838042"/>
                  <a:gd name="connsiteX92" fmla="*/ 616001 w 1033465"/>
                  <a:gd name="connsiteY92" fmla="*/ 286712 h 838042"/>
                  <a:gd name="connsiteX93" fmla="*/ 564857 w 1033465"/>
                  <a:gd name="connsiteY93" fmla="*/ 287389 h 838042"/>
                  <a:gd name="connsiteX94" fmla="*/ 530567 w 1033465"/>
                  <a:gd name="connsiteY94" fmla="*/ 274054 h 838042"/>
                  <a:gd name="connsiteX95" fmla="*/ 507707 w 1033465"/>
                  <a:gd name="connsiteY95" fmla="*/ 235954 h 838042"/>
                  <a:gd name="connsiteX96" fmla="*/ 509612 w 1033465"/>
                  <a:gd name="connsiteY96" fmla="*/ 171184 h 838042"/>
                  <a:gd name="connsiteX97" fmla="*/ 508314 w 1033465"/>
                  <a:gd name="connsiteY97" fmla="*/ 73485 h 838042"/>
                  <a:gd name="connsiteX98" fmla="*/ 454116 w 1033465"/>
                  <a:gd name="connsiteY98" fmla="*/ 11248 h 838042"/>
                  <a:gd name="connsiteX99" fmla="*/ 442470 w 1033465"/>
                  <a:gd name="connsiteY99" fmla="*/ 75864 h 838042"/>
                  <a:gd name="connsiteX100" fmla="*/ 439226 w 1033465"/>
                  <a:gd name="connsiteY100" fmla="*/ 132660 h 838042"/>
                  <a:gd name="connsiteX101" fmla="*/ 436054 w 1033465"/>
                  <a:gd name="connsiteY101"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0589 w 1033465"/>
                  <a:gd name="connsiteY12" fmla="*/ 241190 h 838042"/>
                  <a:gd name="connsiteX13" fmla="*/ 65748 w 1033465"/>
                  <a:gd name="connsiteY13" fmla="*/ 272150 h 838042"/>
                  <a:gd name="connsiteX14" fmla="*/ 126707 w 1033465"/>
                  <a:gd name="connsiteY14" fmla="*/ 289294 h 838042"/>
                  <a:gd name="connsiteX15" fmla="*/ 193382 w 1033465"/>
                  <a:gd name="connsiteY15" fmla="*/ 308344 h 838042"/>
                  <a:gd name="connsiteX16" fmla="*/ 228811 w 1033465"/>
                  <a:gd name="connsiteY16" fmla="*/ 323832 h 838042"/>
                  <a:gd name="connsiteX17" fmla="*/ 282210 w 1033465"/>
                  <a:gd name="connsiteY17" fmla="*/ 354067 h 838042"/>
                  <a:gd name="connsiteX18" fmla="*/ 292797 w 1033465"/>
                  <a:gd name="connsiteY18" fmla="*/ 404246 h 838042"/>
                  <a:gd name="connsiteX19" fmla="*/ 265772 w 1033465"/>
                  <a:gd name="connsiteY19" fmla="*/ 447409 h 838042"/>
                  <a:gd name="connsiteX20" fmla="*/ 219498 w 1033465"/>
                  <a:gd name="connsiteY20" fmla="*/ 459458 h 838042"/>
                  <a:gd name="connsiteX21" fmla="*/ 128612 w 1033465"/>
                  <a:gd name="connsiteY21" fmla="*/ 458839 h 838042"/>
                  <a:gd name="connsiteX22" fmla="*/ 90512 w 1033465"/>
                  <a:gd name="connsiteY22" fmla="*/ 468364 h 838042"/>
                  <a:gd name="connsiteX23" fmla="*/ 84797 w 1033465"/>
                  <a:gd name="connsiteY23" fmla="*/ 470269 h 838042"/>
                  <a:gd name="connsiteX24" fmla="*/ 79082 w 1033465"/>
                  <a:gd name="connsiteY24" fmla="*/ 474079 h 838042"/>
                  <a:gd name="connsiteX25" fmla="*/ 67652 w 1033465"/>
                  <a:gd name="connsiteY25" fmla="*/ 475984 h 838042"/>
                  <a:gd name="connsiteX26" fmla="*/ 29552 w 1033465"/>
                  <a:gd name="connsiteY26" fmla="*/ 477889 h 838042"/>
                  <a:gd name="connsiteX27" fmla="*/ 18122 w 1033465"/>
                  <a:gd name="connsiteY27" fmla="*/ 483604 h 838042"/>
                  <a:gd name="connsiteX28" fmla="*/ 8597 w 1033465"/>
                  <a:gd name="connsiteY28" fmla="*/ 493129 h 838042"/>
                  <a:gd name="connsiteX29" fmla="*/ 6692 w 1033465"/>
                  <a:gd name="connsiteY29" fmla="*/ 498844 h 838042"/>
                  <a:gd name="connsiteX30" fmla="*/ 2882 w 1033465"/>
                  <a:gd name="connsiteY30" fmla="*/ 504559 h 838042"/>
                  <a:gd name="connsiteX31" fmla="*/ 14312 w 1033465"/>
                  <a:gd name="connsiteY31" fmla="*/ 540754 h 838042"/>
                  <a:gd name="connsiteX32" fmla="*/ 147662 w 1033465"/>
                  <a:gd name="connsiteY32" fmla="*/ 540754 h 838042"/>
                  <a:gd name="connsiteX33" fmla="*/ 155282 w 1033465"/>
                  <a:gd name="connsiteY33" fmla="*/ 538849 h 838042"/>
                  <a:gd name="connsiteX34" fmla="*/ 305777 w 1033465"/>
                  <a:gd name="connsiteY34" fmla="*/ 533134 h 838042"/>
                  <a:gd name="connsiteX35" fmla="*/ 321017 w 1033465"/>
                  <a:gd name="connsiteY35" fmla="*/ 540754 h 838042"/>
                  <a:gd name="connsiteX36" fmla="*/ 332447 w 1033465"/>
                  <a:gd name="connsiteY36" fmla="*/ 546469 h 838042"/>
                  <a:gd name="connsiteX37" fmla="*/ 336257 w 1033465"/>
                  <a:gd name="connsiteY37" fmla="*/ 552184 h 838042"/>
                  <a:gd name="connsiteX38" fmla="*/ 341972 w 1033465"/>
                  <a:gd name="connsiteY38" fmla="*/ 554089 h 838042"/>
                  <a:gd name="connsiteX39" fmla="*/ 353402 w 1033465"/>
                  <a:gd name="connsiteY39" fmla="*/ 561709 h 838042"/>
                  <a:gd name="connsiteX40" fmla="*/ 359117 w 1033465"/>
                  <a:gd name="connsiteY40" fmla="*/ 565519 h 838042"/>
                  <a:gd name="connsiteX41" fmla="*/ 362927 w 1033465"/>
                  <a:gd name="connsiteY41" fmla="*/ 571234 h 838042"/>
                  <a:gd name="connsiteX42" fmla="*/ 368642 w 1033465"/>
                  <a:gd name="connsiteY42" fmla="*/ 582664 h 838042"/>
                  <a:gd name="connsiteX43" fmla="*/ 364832 w 1033465"/>
                  <a:gd name="connsiteY43" fmla="*/ 609334 h 838042"/>
                  <a:gd name="connsiteX44" fmla="*/ 361022 w 1033465"/>
                  <a:gd name="connsiteY44" fmla="*/ 615049 h 838042"/>
                  <a:gd name="connsiteX45" fmla="*/ 359117 w 1033465"/>
                  <a:gd name="connsiteY45" fmla="*/ 620764 h 838042"/>
                  <a:gd name="connsiteX46" fmla="*/ 355307 w 1033465"/>
                  <a:gd name="connsiteY46" fmla="*/ 626479 h 838042"/>
                  <a:gd name="connsiteX47" fmla="*/ 353402 w 1033465"/>
                  <a:gd name="connsiteY47" fmla="*/ 632194 h 838042"/>
                  <a:gd name="connsiteX48" fmla="*/ 349592 w 1033465"/>
                  <a:gd name="connsiteY48" fmla="*/ 637909 h 838042"/>
                  <a:gd name="connsiteX49" fmla="*/ 332447 w 1033465"/>
                  <a:gd name="connsiteY49" fmla="*/ 704584 h 838042"/>
                  <a:gd name="connsiteX50" fmla="*/ 330542 w 1033465"/>
                  <a:gd name="connsiteY50" fmla="*/ 756019 h 838042"/>
                  <a:gd name="connsiteX51" fmla="*/ 332447 w 1033465"/>
                  <a:gd name="connsiteY51" fmla="*/ 780784 h 838042"/>
                  <a:gd name="connsiteX52" fmla="*/ 334352 w 1033465"/>
                  <a:gd name="connsiteY52" fmla="*/ 786499 h 838042"/>
                  <a:gd name="connsiteX53" fmla="*/ 338162 w 1033465"/>
                  <a:gd name="connsiteY53" fmla="*/ 790309 h 838042"/>
                  <a:gd name="connsiteX54" fmla="*/ 366737 w 1033465"/>
                  <a:gd name="connsiteY54" fmla="*/ 836029 h 838042"/>
                  <a:gd name="connsiteX55" fmla="*/ 389597 w 1033465"/>
                  <a:gd name="connsiteY55" fmla="*/ 837934 h 838042"/>
                  <a:gd name="connsiteX56" fmla="*/ 397407 w 1033465"/>
                  <a:gd name="connsiteY56" fmla="*/ 833530 h 838042"/>
                  <a:gd name="connsiteX57" fmla="*/ 402932 w 1033465"/>
                  <a:gd name="connsiteY57" fmla="*/ 784594 h 838042"/>
                  <a:gd name="connsiteX58" fmla="*/ 406742 w 1033465"/>
                  <a:gd name="connsiteY58" fmla="*/ 727444 h 838042"/>
                  <a:gd name="connsiteX59" fmla="*/ 423887 w 1033465"/>
                  <a:gd name="connsiteY59" fmla="*/ 672199 h 838042"/>
                  <a:gd name="connsiteX60" fmla="*/ 429602 w 1033465"/>
                  <a:gd name="connsiteY60" fmla="*/ 658864 h 838042"/>
                  <a:gd name="connsiteX61" fmla="*/ 444084 w 1033465"/>
                  <a:gd name="connsiteY61" fmla="*/ 626947 h 838042"/>
                  <a:gd name="connsiteX62" fmla="*/ 464289 w 1033465"/>
                  <a:gd name="connsiteY62" fmla="*/ 600072 h 838042"/>
                  <a:gd name="connsiteX63" fmla="*/ 523510 w 1033465"/>
                  <a:gd name="connsiteY63" fmla="*/ 565123 h 838042"/>
                  <a:gd name="connsiteX64" fmla="*/ 599348 w 1033465"/>
                  <a:gd name="connsiteY64" fmla="*/ 550915 h 838042"/>
                  <a:gd name="connsiteX65" fmla="*/ 707801 w 1033465"/>
                  <a:gd name="connsiteY65" fmla="*/ 612819 h 838042"/>
                  <a:gd name="connsiteX66" fmla="*/ 780122 w 1033465"/>
                  <a:gd name="connsiteY66" fmla="*/ 656959 h 838042"/>
                  <a:gd name="connsiteX67" fmla="*/ 804887 w 1033465"/>
                  <a:gd name="connsiteY67" fmla="*/ 632194 h 838042"/>
                  <a:gd name="connsiteX68" fmla="*/ 801077 w 1033465"/>
                  <a:gd name="connsiteY68" fmla="*/ 601714 h 838042"/>
                  <a:gd name="connsiteX69" fmla="*/ 762796 w 1033465"/>
                  <a:gd name="connsiteY69" fmla="*/ 562523 h 838042"/>
                  <a:gd name="connsiteX70" fmla="*/ 650582 w 1033465"/>
                  <a:gd name="connsiteY70" fmla="*/ 479794 h 838042"/>
                  <a:gd name="connsiteX71" fmla="*/ 646772 w 1033465"/>
                  <a:gd name="connsiteY71" fmla="*/ 462649 h 838042"/>
                  <a:gd name="connsiteX72" fmla="*/ 658202 w 1033465"/>
                  <a:gd name="connsiteY72" fmla="*/ 426454 h 838042"/>
                  <a:gd name="connsiteX73" fmla="*/ 726782 w 1033465"/>
                  <a:gd name="connsiteY73" fmla="*/ 405499 h 838042"/>
                  <a:gd name="connsiteX74" fmla="*/ 813738 w 1033465"/>
                  <a:gd name="connsiteY74" fmla="*/ 406906 h 838042"/>
                  <a:gd name="connsiteX75" fmla="*/ 906231 w 1033465"/>
                  <a:gd name="connsiteY75" fmla="*/ 417646 h 838042"/>
                  <a:gd name="connsiteX76" fmla="*/ 1002290 w 1033465"/>
                  <a:gd name="connsiteY76" fmla="*/ 426835 h 838042"/>
                  <a:gd name="connsiteX77" fmla="*/ 1032449 w 1033465"/>
                  <a:gd name="connsiteY77" fmla="*/ 402711 h 838042"/>
                  <a:gd name="connsiteX78" fmla="*/ 1020514 w 1033465"/>
                  <a:gd name="connsiteY78" fmla="*/ 377797 h 838042"/>
                  <a:gd name="connsiteX79" fmla="*/ 964889 w 1033465"/>
                  <a:gd name="connsiteY79" fmla="*/ 358029 h 838042"/>
                  <a:gd name="connsiteX80" fmla="*/ 827747 w 1033465"/>
                  <a:gd name="connsiteY80" fmla="*/ 357874 h 838042"/>
                  <a:gd name="connsiteX81" fmla="*/ 755811 w 1033465"/>
                  <a:gd name="connsiteY81" fmla="*/ 361702 h 838042"/>
                  <a:gd name="connsiteX82" fmla="*/ 671537 w 1033465"/>
                  <a:gd name="connsiteY82" fmla="*/ 369304 h 838042"/>
                  <a:gd name="connsiteX83" fmla="*/ 644867 w 1033465"/>
                  <a:gd name="connsiteY83" fmla="*/ 338824 h 838042"/>
                  <a:gd name="connsiteX84" fmla="*/ 676403 w 1033465"/>
                  <a:gd name="connsiteY84" fmla="*/ 304962 h 838042"/>
                  <a:gd name="connsiteX85" fmla="*/ 707732 w 1033465"/>
                  <a:gd name="connsiteY85" fmla="*/ 283579 h 838042"/>
                  <a:gd name="connsiteX86" fmla="*/ 743927 w 1033465"/>
                  <a:gd name="connsiteY86" fmla="*/ 251194 h 838042"/>
                  <a:gd name="connsiteX87" fmla="*/ 783019 w 1033465"/>
                  <a:gd name="connsiteY87" fmla="*/ 213846 h 838042"/>
                  <a:gd name="connsiteX88" fmla="*/ 746401 w 1033465"/>
                  <a:gd name="connsiteY88" fmla="*/ 201789 h 838042"/>
                  <a:gd name="connsiteX89" fmla="*/ 694397 w 1033465"/>
                  <a:gd name="connsiteY89" fmla="*/ 226429 h 838042"/>
                  <a:gd name="connsiteX90" fmla="*/ 656678 w 1033465"/>
                  <a:gd name="connsiteY90" fmla="*/ 257626 h 838042"/>
                  <a:gd name="connsiteX91" fmla="*/ 616001 w 1033465"/>
                  <a:gd name="connsiteY91" fmla="*/ 286712 h 838042"/>
                  <a:gd name="connsiteX92" fmla="*/ 564857 w 1033465"/>
                  <a:gd name="connsiteY92" fmla="*/ 287389 h 838042"/>
                  <a:gd name="connsiteX93" fmla="*/ 530567 w 1033465"/>
                  <a:gd name="connsiteY93" fmla="*/ 274054 h 838042"/>
                  <a:gd name="connsiteX94" fmla="*/ 507707 w 1033465"/>
                  <a:gd name="connsiteY94" fmla="*/ 235954 h 838042"/>
                  <a:gd name="connsiteX95" fmla="*/ 509612 w 1033465"/>
                  <a:gd name="connsiteY95" fmla="*/ 171184 h 838042"/>
                  <a:gd name="connsiteX96" fmla="*/ 508314 w 1033465"/>
                  <a:gd name="connsiteY96" fmla="*/ 73485 h 838042"/>
                  <a:gd name="connsiteX97" fmla="*/ 454116 w 1033465"/>
                  <a:gd name="connsiteY97" fmla="*/ 11248 h 838042"/>
                  <a:gd name="connsiteX98" fmla="*/ 442470 w 1033465"/>
                  <a:gd name="connsiteY98" fmla="*/ 75864 h 838042"/>
                  <a:gd name="connsiteX99" fmla="*/ 439226 w 1033465"/>
                  <a:gd name="connsiteY99" fmla="*/ 132660 h 838042"/>
                  <a:gd name="connsiteX100" fmla="*/ 436054 w 1033465"/>
                  <a:gd name="connsiteY100"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0589 w 1033465"/>
                  <a:gd name="connsiteY12" fmla="*/ 241190 h 838042"/>
                  <a:gd name="connsiteX13" fmla="*/ 65748 w 1033465"/>
                  <a:gd name="connsiteY13" fmla="*/ 272150 h 838042"/>
                  <a:gd name="connsiteX14" fmla="*/ 126707 w 1033465"/>
                  <a:gd name="connsiteY14" fmla="*/ 289294 h 838042"/>
                  <a:gd name="connsiteX15" fmla="*/ 193382 w 1033465"/>
                  <a:gd name="connsiteY15" fmla="*/ 308344 h 838042"/>
                  <a:gd name="connsiteX16" fmla="*/ 228811 w 1033465"/>
                  <a:gd name="connsiteY16" fmla="*/ 323832 h 838042"/>
                  <a:gd name="connsiteX17" fmla="*/ 282210 w 1033465"/>
                  <a:gd name="connsiteY17" fmla="*/ 354067 h 838042"/>
                  <a:gd name="connsiteX18" fmla="*/ 292797 w 1033465"/>
                  <a:gd name="connsiteY18" fmla="*/ 404246 h 838042"/>
                  <a:gd name="connsiteX19" fmla="*/ 265772 w 1033465"/>
                  <a:gd name="connsiteY19" fmla="*/ 447409 h 838042"/>
                  <a:gd name="connsiteX20" fmla="*/ 219498 w 1033465"/>
                  <a:gd name="connsiteY20" fmla="*/ 459458 h 838042"/>
                  <a:gd name="connsiteX21" fmla="*/ 139085 w 1033465"/>
                  <a:gd name="connsiteY21" fmla="*/ 465397 h 838042"/>
                  <a:gd name="connsiteX22" fmla="*/ 90512 w 1033465"/>
                  <a:gd name="connsiteY22" fmla="*/ 468364 h 838042"/>
                  <a:gd name="connsiteX23" fmla="*/ 84797 w 1033465"/>
                  <a:gd name="connsiteY23" fmla="*/ 470269 h 838042"/>
                  <a:gd name="connsiteX24" fmla="*/ 79082 w 1033465"/>
                  <a:gd name="connsiteY24" fmla="*/ 474079 h 838042"/>
                  <a:gd name="connsiteX25" fmla="*/ 67652 w 1033465"/>
                  <a:gd name="connsiteY25" fmla="*/ 475984 h 838042"/>
                  <a:gd name="connsiteX26" fmla="*/ 29552 w 1033465"/>
                  <a:gd name="connsiteY26" fmla="*/ 477889 h 838042"/>
                  <a:gd name="connsiteX27" fmla="*/ 18122 w 1033465"/>
                  <a:gd name="connsiteY27" fmla="*/ 483604 h 838042"/>
                  <a:gd name="connsiteX28" fmla="*/ 8597 w 1033465"/>
                  <a:gd name="connsiteY28" fmla="*/ 493129 h 838042"/>
                  <a:gd name="connsiteX29" fmla="*/ 6692 w 1033465"/>
                  <a:gd name="connsiteY29" fmla="*/ 498844 h 838042"/>
                  <a:gd name="connsiteX30" fmla="*/ 2882 w 1033465"/>
                  <a:gd name="connsiteY30" fmla="*/ 504559 h 838042"/>
                  <a:gd name="connsiteX31" fmla="*/ 14312 w 1033465"/>
                  <a:gd name="connsiteY31" fmla="*/ 540754 h 838042"/>
                  <a:gd name="connsiteX32" fmla="*/ 147662 w 1033465"/>
                  <a:gd name="connsiteY32" fmla="*/ 540754 h 838042"/>
                  <a:gd name="connsiteX33" fmla="*/ 155282 w 1033465"/>
                  <a:gd name="connsiteY33" fmla="*/ 538849 h 838042"/>
                  <a:gd name="connsiteX34" fmla="*/ 305777 w 1033465"/>
                  <a:gd name="connsiteY34" fmla="*/ 533134 h 838042"/>
                  <a:gd name="connsiteX35" fmla="*/ 321017 w 1033465"/>
                  <a:gd name="connsiteY35" fmla="*/ 540754 h 838042"/>
                  <a:gd name="connsiteX36" fmla="*/ 332447 w 1033465"/>
                  <a:gd name="connsiteY36" fmla="*/ 546469 h 838042"/>
                  <a:gd name="connsiteX37" fmla="*/ 336257 w 1033465"/>
                  <a:gd name="connsiteY37" fmla="*/ 552184 h 838042"/>
                  <a:gd name="connsiteX38" fmla="*/ 341972 w 1033465"/>
                  <a:gd name="connsiteY38" fmla="*/ 554089 h 838042"/>
                  <a:gd name="connsiteX39" fmla="*/ 353402 w 1033465"/>
                  <a:gd name="connsiteY39" fmla="*/ 561709 h 838042"/>
                  <a:gd name="connsiteX40" fmla="*/ 359117 w 1033465"/>
                  <a:gd name="connsiteY40" fmla="*/ 565519 h 838042"/>
                  <a:gd name="connsiteX41" fmla="*/ 362927 w 1033465"/>
                  <a:gd name="connsiteY41" fmla="*/ 571234 h 838042"/>
                  <a:gd name="connsiteX42" fmla="*/ 368642 w 1033465"/>
                  <a:gd name="connsiteY42" fmla="*/ 582664 h 838042"/>
                  <a:gd name="connsiteX43" fmla="*/ 364832 w 1033465"/>
                  <a:gd name="connsiteY43" fmla="*/ 609334 h 838042"/>
                  <a:gd name="connsiteX44" fmla="*/ 361022 w 1033465"/>
                  <a:gd name="connsiteY44" fmla="*/ 615049 h 838042"/>
                  <a:gd name="connsiteX45" fmla="*/ 359117 w 1033465"/>
                  <a:gd name="connsiteY45" fmla="*/ 620764 h 838042"/>
                  <a:gd name="connsiteX46" fmla="*/ 355307 w 1033465"/>
                  <a:gd name="connsiteY46" fmla="*/ 626479 h 838042"/>
                  <a:gd name="connsiteX47" fmla="*/ 353402 w 1033465"/>
                  <a:gd name="connsiteY47" fmla="*/ 632194 h 838042"/>
                  <a:gd name="connsiteX48" fmla="*/ 349592 w 1033465"/>
                  <a:gd name="connsiteY48" fmla="*/ 637909 h 838042"/>
                  <a:gd name="connsiteX49" fmla="*/ 332447 w 1033465"/>
                  <a:gd name="connsiteY49" fmla="*/ 704584 h 838042"/>
                  <a:gd name="connsiteX50" fmla="*/ 330542 w 1033465"/>
                  <a:gd name="connsiteY50" fmla="*/ 756019 h 838042"/>
                  <a:gd name="connsiteX51" fmla="*/ 332447 w 1033465"/>
                  <a:gd name="connsiteY51" fmla="*/ 780784 h 838042"/>
                  <a:gd name="connsiteX52" fmla="*/ 334352 w 1033465"/>
                  <a:gd name="connsiteY52" fmla="*/ 786499 h 838042"/>
                  <a:gd name="connsiteX53" fmla="*/ 338162 w 1033465"/>
                  <a:gd name="connsiteY53" fmla="*/ 790309 h 838042"/>
                  <a:gd name="connsiteX54" fmla="*/ 366737 w 1033465"/>
                  <a:gd name="connsiteY54" fmla="*/ 836029 h 838042"/>
                  <a:gd name="connsiteX55" fmla="*/ 389597 w 1033465"/>
                  <a:gd name="connsiteY55" fmla="*/ 837934 h 838042"/>
                  <a:gd name="connsiteX56" fmla="*/ 397407 w 1033465"/>
                  <a:gd name="connsiteY56" fmla="*/ 833530 h 838042"/>
                  <a:gd name="connsiteX57" fmla="*/ 402932 w 1033465"/>
                  <a:gd name="connsiteY57" fmla="*/ 784594 h 838042"/>
                  <a:gd name="connsiteX58" fmla="*/ 406742 w 1033465"/>
                  <a:gd name="connsiteY58" fmla="*/ 727444 h 838042"/>
                  <a:gd name="connsiteX59" fmla="*/ 423887 w 1033465"/>
                  <a:gd name="connsiteY59" fmla="*/ 672199 h 838042"/>
                  <a:gd name="connsiteX60" fmla="*/ 429602 w 1033465"/>
                  <a:gd name="connsiteY60" fmla="*/ 658864 h 838042"/>
                  <a:gd name="connsiteX61" fmla="*/ 444084 w 1033465"/>
                  <a:gd name="connsiteY61" fmla="*/ 626947 h 838042"/>
                  <a:gd name="connsiteX62" fmla="*/ 464289 w 1033465"/>
                  <a:gd name="connsiteY62" fmla="*/ 600072 h 838042"/>
                  <a:gd name="connsiteX63" fmla="*/ 523510 w 1033465"/>
                  <a:gd name="connsiteY63" fmla="*/ 565123 h 838042"/>
                  <a:gd name="connsiteX64" fmla="*/ 599348 w 1033465"/>
                  <a:gd name="connsiteY64" fmla="*/ 550915 h 838042"/>
                  <a:gd name="connsiteX65" fmla="*/ 707801 w 1033465"/>
                  <a:gd name="connsiteY65" fmla="*/ 612819 h 838042"/>
                  <a:gd name="connsiteX66" fmla="*/ 780122 w 1033465"/>
                  <a:gd name="connsiteY66" fmla="*/ 656959 h 838042"/>
                  <a:gd name="connsiteX67" fmla="*/ 804887 w 1033465"/>
                  <a:gd name="connsiteY67" fmla="*/ 632194 h 838042"/>
                  <a:gd name="connsiteX68" fmla="*/ 801077 w 1033465"/>
                  <a:gd name="connsiteY68" fmla="*/ 601714 h 838042"/>
                  <a:gd name="connsiteX69" fmla="*/ 762796 w 1033465"/>
                  <a:gd name="connsiteY69" fmla="*/ 562523 h 838042"/>
                  <a:gd name="connsiteX70" fmla="*/ 650582 w 1033465"/>
                  <a:gd name="connsiteY70" fmla="*/ 479794 h 838042"/>
                  <a:gd name="connsiteX71" fmla="*/ 646772 w 1033465"/>
                  <a:gd name="connsiteY71" fmla="*/ 462649 h 838042"/>
                  <a:gd name="connsiteX72" fmla="*/ 658202 w 1033465"/>
                  <a:gd name="connsiteY72" fmla="*/ 426454 h 838042"/>
                  <a:gd name="connsiteX73" fmla="*/ 726782 w 1033465"/>
                  <a:gd name="connsiteY73" fmla="*/ 405499 h 838042"/>
                  <a:gd name="connsiteX74" fmla="*/ 813738 w 1033465"/>
                  <a:gd name="connsiteY74" fmla="*/ 406906 h 838042"/>
                  <a:gd name="connsiteX75" fmla="*/ 906231 w 1033465"/>
                  <a:gd name="connsiteY75" fmla="*/ 417646 h 838042"/>
                  <a:gd name="connsiteX76" fmla="*/ 1002290 w 1033465"/>
                  <a:gd name="connsiteY76" fmla="*/ 426835 h 838042"/>
                  <a:gd name="connsiteX77" fmla="*/ 1032449 w 1033465"/>
                  <a:gd name="connsiteY77" fmla="*/ 402711 h 838042"/>
                  <a:gd name="connsiteX78" fmla="*/ 1020514 w 1033465"/>
                  <a:gd name="connsiteY78" fmla="*/ 377797 h 838042"/>
                  <a:gd name="connsiteX79" fmla="*/ 964889 w 1033465"/>
                  <a:gd name="connsiteY79" fmla="*/ 358029 h 838042"/>
                  <a:gd name="connsiteX80" fmla="*/ 827747 w 1033465"/>
                  <a:gd name="connsiteY80" fmla="*/ 357874 h 838042"/>
                  <a:gd name="connsiteX81" fmla="*/ 755811 w 1033465"/>
                  <a:gd name="connsiteY81" fmla="*/ 361702 h 838042"/>
                  <a:gd name="connsiteX82" fmla="*/ 671537 w 1033465"/>
                  <a:gd name="connsiteY82" fmla="*/ 369304 h 838042"/>
                  <a:gd name="connsiteX83" fmla="*/ 644867 w 1033465"/>
                  <a:gd name="connsiteY83" fmla="*/ 338824 h 838042"/>
                  <a:gd name="connsiteX84" fmla="*/ 676403 w 1033465"/>
                  <a:gd name="connsiteY84" fmla="*/ 304962 h 838042"/>
                  <a:gd name="connsiteX85" fmla="*/ 707732 w 1033465"/>
                  <a:gd name="connsiteY85" fmla="*/ 283579 h 838042"/>
                  <a:gd name="connsiteX86" fmla="*/ 743927 w 1033465"/>
                  <a:gd name="connsiteY86" fmla="*/ 251194 h 838042"/>
                  <a:gd name="connsiteX87" fmla="*/ 783019 w 1033465"/>
                  <a:gd name="connsiteY87" fmla="*/ 213846 h 838042"/>
                  <a:gd name="connsiteX88" fmla="*/ 746401 w 1033465"/>
                  <a:gd name="connsiteY88" fmla="*/ 201789 h 838042"/>
                  <a:gd name="connsiteX89" fmla="*/ 694397 w 1033465"/>
                  <a:gd name="connsiteY89" fmla="*/ 226429 h 838042"/>
                  <a:gd name="connsiteX90" fmla="*/ 656678 w 1033465"/>
                  <a:gd name="connsiteY90" fmla="*/ 257626 h 838042"/>
                  <a:gd name="connsiteX91" fmla="*/ 616001 w 1033465"/>
                  <a:gd name="connsiteY91" fmla="*/ 286712 h 838042"/>
                  <a:gd name="connsiteX92" fmla="*/ 564857 w 1033465"/>
                  <a:gd name="connsiteY92" fmla="*/ 287389 h 838042"/>
                  <a:gd name="connsiteX93" fmla="*/ 530567 w 1033465"/>
                  <a:gd name="connsiteY93" fmla="*/ 274054 h 838042"/>
                  <a:gd name="connsiteX94" fmla="*/ 507707 w 1033465"/>
                  <a:gd name="connsiteY94" fmla="*/ 235954 h 838042"/>
                  <a:gd name="connsiteX95" fmla="*/ 509612 w 1033465"/>
                  <a:gd name="connsiteY95" fmla="*/ 171184 h 838042"/>
                  <a:gd name="connsiteX96" fmla="*/ 508314 w 1033465"/>
                  <a:gd name="connsiteY96" fmla="*/ 73485 h 838042"/>
                  <a:gd name="connsiteX97" fmla="*/ 454116 w 1033465"/>
                  <a:gd name="connsiteY97" fmla="*/ 11248 h 838042"/>
                  <a:gd name="connsiteX98" fmla="*/ 442470 w 1033465"/>
                  <a:gd name="connsiteY98" fmla="*/ 75864 h 838042"/>
                  <a:gd name="connsiteX99" fmla="*/ 439226 w 1033465"/>
                  <a:gd name="connsiteY99" fmla="*/ 132660 h 838042"/>
                  <a:gd name="connsiteX100" fmla="*/ 436054 w 1033465"/>
                  <a:gd name="connsiteY100"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0589 w 1033465"/>
                  <a:gd name="connsiteY12" fmla="*/ 241190 h 838042"/>
                  <a:gd name="connsiteX13" fmla="*/ 65748 w 1033465"/>
                  <a:gd name="connsiteY13" fmla="*/ 272150 h 838042"/>
                  <a:gd name="connsiteX14" fmla="*/ 126707 w 1033465"/>
                  <a:gd name="connsiteY14" fmla="*/ 289294 h 838042"/>
                  <a:gd name="connsiteX15" fmla="*/ 193382 w 1033465"/>
                  <a:gd name="connsiteY15" fmla="*/ 308344 h 838042"/>
                  <a:gd name="connsiteX16" fmla="*/ 228811 w 1033465"/>
                  <a:gd name="connsiteY16" fmla="*/ 323832 h 838042"/>
                  <a:gd name="connsiteX17" fmla="*/ 282210 w 1033465"/>
                  <a:gd name="connsiteY17" fmla="*/ 354067 h 838042"/>
                  <a:gd name="connsiteX18" fmla="*/ 292797 w 1033465"/>
                  <a:gd name="connsiteY18" fmla="*/ 404246 h 838042"/>
                  <a:gd name="connsiteX19" fmla="*/ 265772 w 1033465"/>
                  <a:gd name="connsiteY19" fmla="*/ 447409 h 838042"/>
                  <a:gd name="connsiteX20" fmla="*/ 219498 w 1033465"/>
                  <a:gd name="connsiteY20" fmla="*/ 459458 h 838042"/>
                  <a:gd name="connsiteX21" fmla="*/ 139085 w 1033465"/>
                  <a:gd name="connsiteY21" fmla="*/ 465397 h 838042"/>
                  <a:gd name="connsiteX22" fmla="*/ 90512 w 1033465"/>
                  <a:gd name="connsiteY22" fmla="*/ 468364 h 838042"/>
                  <a:gd name="connsiteX23" fmla="*/ 84797 w 1033465"/>
                  <a:gd name="connsiteY23" fmla="*/ 470269 h 838042"/>
                  <a:gd name="connsiteX24" fmla="*/ 67652 w 1033465"/>
                  <a:gd name="connsiteY24" fmla="*/ 475984 h 838042"/>
                  <a:gd name="connsiteX25" fmla="*/ 29552 w 1033465"/>
                  <a:gd name="connsiteY25" fmla="*/ 477889 h 838042"/>
                  <a:gd name="connsiteX26" fmla="*/ 18122 w 1033465"/>
                  <a:gd name="connsiteY26" fmla="*/ 483604 h 838042"/>
                  <a:gd name="connsiteX27" fmla="*/ 8597 w 1033465"/>
                  <a:gd name="connsiteY27" fmla="*/ 493129 h 838042"/>
                  <a:gd name="connsiteX28" fmla="*/ 6692 w 1033465"/>
                  <a:gd name="connsiteY28" fmla="*/ 498844 h 838042"/>
                  <a:gd name="connsiteX29" fmla="*/ 2882 w 1033465"/>
                  <a:gd name="connsiteY29" fmla="*/ 504559 h 838042"/>
                  <a:gd name="connsiteX30" fmla="*/ 14312 w 1033465"/>
                  <a:gd name="connsiteY30" fmla="*/ 540754 h 838042"/>
                  <a:gd name="connsiteX31" fmla="*/ 147662 w 1033465"/>
                  <a:gd name="connsiteY31" fmla="*/ 540754 h 838042"/>
                  <a:gd name="connsiteX32" fmla="*/ 155282 w 1033465"/>
                  <a:gd name="connsiteY32" fmla="*/ 538849 h 838042"/>
                  <a:gd name="connsiteX33" fmla="*/ 305777 w 1033465"/>
                  <a:gd name="connsiteY33" fmla="*/ 533134 h 838042"/>
                  <a:gd name="connsiteX34" fmla="*/ 321017 w 1033465"/>
                  <a:gd name="connsiteY34" fmla="*/ 540754 h 838042"/>
                  <a:gd name="connsiteX35" fmla="*/ 332447 w 1033465"/>
                  <a:gd name="connsiteY35" fmla="*/ 546469 h 838042"/>
                  <a:gd name="connsiteX36" fmla="*/ 336257 w 1033465"/>
                  <a:gd name="connsiteY36" fmla="*/ 552184 h 838042"/>
                  <a:gd name="connsiteX37" fmla="*/ 341972 w 1033465"/>
                  <a:gd name="connsiteY37" fmla="*/ 554089 h 838042"/>
                  <a:gd name="connsiteX38" fmla="*/ 353402 w 1033465"/>
                  <a:gd name="connsiteY38" fmla="*/ 561709 h 838042"/>
                  <a:gd name="connsiteX39" fmla="*/ 359117 w 1033465"/>
                  <a:gd name="connsiteY39" fmla="*/ 565519 h 838042"/>
                  <a:gd name="connsiteX40" fmla="*/ 362927 w 1033465"/>
                  <a:gd name="connsiteY40" fmla="*/ 571234 h 838042"/>
                  <a:gd name="connsiteX41" fmla="*/ 368642 w 1033465"/>
                  <a:gd name="connsiteY41" fmla="*/ 582664 h 838042"/>
                  <a:gd name="connsiteX42" fmla="*/ 364832 w 1033465"/>
                  <a:gd name="connsiteY42" fmla="*/ 609334 h 838042"/>
                  <a:gd name="connsiteX43" fmla="*/ 361022 w 1033465"/>
                  <a:gd name="connsiteY43" fmla="*/ 615049 h 838042"/>
                  <a:gd name="connsiteX44" fmla="*/ 359117 w 1033465"/>
                  <a:gd name="connsiteY44" fmla="*/ 620764 h 838042"/>
                  <a:gd name="connsiteX45" fmla="*/ 355307 w 1033465"/>
                  <a:gd name="connsiteY45" fmla="*/ 626479 h 838042"/>
                  <a:gd name="connsiteX46" fmla="*/ 353402 w 1033465"/>
                  <a:gd name="connsiteY46" fmla="*/ 632194 h 838042"/>
                  <a:gd name="connsiteX47" fmla="*/ 349592 w 1033465"/>
                  <a:gd name="connsiteY47" fmla="*/ 637909 h 838042"/>
                  <a:gd name="connsiteX48" fmla="*/ 332447 w 1033465"/>
                  <a:gd name="connsiteY48" fmla="*/ 704584 h 838042"/>
                  <a:gd name="connsiteX49" fmla="*/ 330542 w 1033465"/>
                  <a:gd name="connsiteY49" fmla="*/ 756019 h 838042"/>
                  <a:gd name="connsiteX50" fmla="*/ 332447 w 1033465"/>
                  <a:gd name="connsiteY50" fmla="*/ 780784 h 838042"/>
                  <a:gd name="connsiteX51" fmla="*/ 334352 w 1033465"/>
                  <a:gd name="connsiteY51" fmla="*/ 786499 h 838042"/>
                  <a:gd name="connsiteX52" fmla="*/ 338162 w 1033465"/>
                  <a:gd name="connsiteY52" fmla="*/ 790309 h 838042"/>
                  <a:gd name="connsiteX53" fmla="*/ 366737 w 1033465"/>
                  <a:gd name="connsiteY53" fmla="*/ 836029 h 838042"/>
                  <a:gd name="connsiteX54" fmla="*/ 389597 w 1033465"/>
                  <a:gd name="connsiteY54" fmla="*/ 837934 h 838042"/>
                  <a:gd name="connsiteX55" fmla="*/ 397407 w 1033465"/>
                  <a:gd name="connsiteY55" fmla="*/ 833530 h 838042"/>
                  <a:gd name="connsiteX56" fmla="*/ 402932 w 1033465"/>
                  <a:gd name="connsiteY56" fmla="*/ 784594 h 838042"/>
                  <a:gd name="connsiteX57" fmla="*/ 406742 w 1033465"/>
                  <a:gd name="connsiteY57" fmla="*/ 727444 h 838042"/>
                  <a:gd name="connsiteX58" fmla="*/ 423887 w 1033465"/>
                  <a:gd name="connsiteY58" fmla="*/ 672199 h 838042"/>
                  <a:gd name="connsiteX59" fmla="*/ 429602 w 1033465"/>
                  <a:gd name="connsiteY59" fmla="*/ 658864 h 838042"/>
                  <a:gd name="connsiteX60" fmla="*/ 444084 w 1033465"/>
                  <a:gd name="connsiteY60" fmla="*/ 626947 h 838042"/>
                  <a:gd name="connsiteX61" fmla="*/ 464289 w 1033465"/>
                  <a:gd name="connsiteY61" fmla="*/ 600072 h 838042"/>
                  <a:gd name="connsiteX62" fmla="*/ 523510 w 1033465"/>
                  <a:gd name="connsiteY62" fmla="*/ 565123 h 838042"/>
                  <a:gd name="connsiteX63" fmla="*/ 599348 w 1033465"/>
                  <a:gd name="connsiteY63" fmla="*/ 550915 h 838042"/>
                  <a:gd name="connsiteX64" fmla="*/ 707801 w 1033465"/>
                  <a:gd name="connsiteY64" fmla="*/ 612819 h 838042"/>
                  <a:gd name="connsiteX65" fmla="*/ 780122 w 1033465"/>
                  <a:gd name="connsiteY65" fmla="*/ 656959 h 838042"/>
                  <a:gd name="connsiteX66" fmla="*/ 804887 w 1033465"/>
                  <a:gd name="connsiteY66" fmla="*/ 632194 h 838042"/>
                  <a:gd name="connsiteX67" fmla="*/ 801077 w 1033465"/>
                  <a:gd name="connsiteY67" fmla="*/ 601714 h 838042"/>
                  <a:gd name="connsiteX68" fmla="*/ 762796 w 1033465"/>
                  <a:gd name="connsiteY68" fmla="*/ 562523 h 838042"/>
                  <a:gd name="connsiteX69" fmla="*/ 650582 w 1033465"/>
                  <a:gd name="connsiteY69" fmla="*/ 479794 h 838042"/>
                  <a:gd name="connsiteX70" fmla="*/ 646772 w 1033465"/>
                  <a:gd name="connsiteY70" fmla="*/ 462649 h 838042"/>
                  <a:gd name="connsiteX71" fmla="*/ 658202 w 1033465"/>
                  <a:gd name="connsiteY71" fmla="*/ 426454 h 838042"/>
                  <a:gd name="connsiteX72" fmla="*/ 726782 w 1033465"/>
                  <a:gd name="connsiteY72" fmla="*/ 405499 h 838042"/>
                  <a:gd name="connsiteX73" fmla="*/ 813738 w 1033465"/>
                  <a:gd name="connsiteY73" fmla="*/ 406906 h 838042"/>
                  <a:gd name="connsiteX74" fmla="*/ 906231 w 1033465"/>
                  <a:gd name="connsiteY74" fmla="*/ 417646 h 838042"/>
                  <a:gd name="connsiteX75" fmla="*/ 1002290 w 1033465"/>
                  <a:gd name="connsiteY75" fmla="*/ 426835 h 838042"/>
                  <a:gd name="connsiteX76" fmla="*/ 1032449 w 1033465"/>
                  <a:gd name="connsiteY76" fmla="*/ 402711 h 838042"/>
                  <a:gd name="connsiteX77" fmla="*/ 1020514 w 1033465"/>
                  <a:gd name="connsiteY77" fmla="*/ 377797 h 838042"/>
                  <a:gd name="connsiteX78" fmla="*/ 964889 w 1033465"/>
                  <a:gd name="connsiteY78" fmla="*/ 358029 h 838042"/>
                  <a:gd name="connsiteX79" fmla="*/ 827747 w 1033465"/>
                  <a:gd name="connsiteY79" fmla="*/ 357874 h 838042"/>
                  <a:gd name="connsiteX80" fmla="*/ 755811 w 1033465"/>
                  <a:gd name="connsiteY80" fmla="*/ 361702 h 838042"/>
                  <a:gd name="connsiteX81" fmla="*/ 671537 w 1033465"/>
                  <a:gd name="connsiteY81" fmla="*/ 369304 h 838042"/>
                  <a:gd name="connsiteX82" fmla="*/ 644867 w 1033465"/>
                  <a:gd name="connsiteY82" fmla="*/ 338824 h 838042"/>
                  <a:gd name="connsiteX83" fmla="*/ 676403 w 1033465"/>
                  <a:gd name="connsiteY83" fmla="*/ 304962 h 838042"/>
                  <a:gd name="connsiteX84" fmla="*/ 707732 w 1033465"/>
                  <a:gd name="connsiteY84" fmla="*/ 283579 h 838042"/>
                  <a:gd name="connsiteX85" fmla="*/ 743927 w 1033465"/>
                  <a:gd name="connsiteY85" fmla="*/ 251194 h 838042"/>
                  <a:gd name="connsiteX86" fmla="*/ 783019 w 1033465"/>
                  <a:gd name="connsiteY86" fmla="*/ 213846 h 838042"/>
                  <a:gd name="connsiteX87" fmla="*/ 746401 w 1033465"/>
                  <a:gd name="connsiteY87" fmla="*/ 201789 h 838042"/>
                  <a:gd name="connsiteX88" fmla="*/ 694397 w 1033465"/>
                  <a:gd name="connsiteY88" fmla="*/ 226429 h 838042"/>
                  <a:gd name="connsiteX89" fmla="*/ 656678 w 1033465"/>
                  <a:gd name="connsiteY89" fmla="*/ 257626 h 838042"/>
                  <a:gd name="connsiteX90" fmla="*/ 616001 w 1033465"/>
                  <a:gd name="connsiteY90" fmla="*/ 286712 h 838042"/>
                  <a:gd name="connsiteX91" fmla="*/ 564857 w 1033465"/>
                  <a:gd name="connsiteY91" fmla="*/ 287389 h 838042"/>
                  <a:gd name="connsiteX92" fmla="*/ 530567 w 1033465"/>
                  <a:gd name="connsiteY92" fmla="*/ 274054 h 838042"/>
                  <a:gd name="connsiteX93" fmla="*/ 507707 w 1033465"/>
                  <a:gd name="connsiteY93" fmla="*/ 235954 h 838042"/>
                  <a:gd name="connsiteX94" fmla="*/ 509612 w 1033465"/>
                  <a:gd name="connsiteY94" fmla="*/ 171184 h 838042"/>
                  <a:gd name="connsiteX95" fmla="*/ 508314 w 1033465"/>
                  <a:gd name="connsiteY95" fmla="*/ 73485 h 838042"/>
                  <a:gd name="connsiteX96" fmla="*/ 454116 w 1033465"/>
                  <a:gd name="connsiteY96" fmla="*/ 11248 h 838042"/>
                  <a:gd name="connsiteX97" fmla="*/ 442470 w 1033465"/>
                  <a:gd name="connsiteY97" fmla="*/ 75864 h 838042"/>
                  <a:gd name="connsiteX98" fmla="*/ 439226 w 1033465"/>
                  <a:gd name="connsiteY98" fmla="*/ 132660 h 838042"/>
                  <a:gd name="connsiteX99" fmla="*/ 436054 w 1033465"/>
                  <a:gd name="connsiteY99"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0589 w 1033465"/>
                  <a:gd name="connsiteY12" fmla="*/ 241190 h 838042"/>
                  <a:gd name="connsiteX13" fmla="*/ 65748 w 1033465"/>
                  <a:gd name="connsiteY13" fmla="*/ 272150 h 838042"/>
                  <a:gd name="connsiteX14" fmla="*/ 126707 w 1033465"/>
                  <a:gd name="connsiteY14" fmla="*/ 289294 h 838042"/>
                  <a:gd name="connsiteX15" fmla="*/ 193382 w 1033465"/>
                  <a:gd name="connsiteY15" fmla="*/ 308344 h 838042"/>
                  <a:gd name="connsiteX16" fmla="*/ 228811 w 1033465"/>
                  <a:gd name="connsiteY16" fmla="*/ 323832 h 838042"/>
                  <a:gd name="connsiteX17" fmla="*/ 282210 w 1033465"/>
                  <a:gd name="connsiteY17" fmla="*/ 354067 h 838042"/>
                  <a:gd name="connsiteX18" fmla="*/ 292797 w 1033465"/>
                  <a:gd name="connsiteY18" fmla="*/ 404246 h 838042"/>
                  <a:gd name="connsiteX19" fmla="*/ 265772 w 1033465"/>
                  <a:gd name="connsiteY19" fmla="*/ 447409 h 838042"/>
                  <a:gd name="connsiteX20" fmla="*/ 219498 w 1033465"/>
                  <a:gd name="connsiteY20" fmla="*/ 459458 h 838042"/>
                  <a:gd name="connsiteX21" fmla="*/ 139085 w 1033465"/>
                  <a:gd name="connsiteY21" fmla="*/ 465397 h 838042"/>
                  <a:gd name="connsiteX22" fmla="*/ 90512 w 1033465"/>
                  <a:gd name="connsiteY22" fmla="*/ 468364 h 838042"/>
                  <a:gd name="connsiteX23" fmla="*/ 84797 w 1033465"/>
                  <a:gd name="connsiteY23" fmla="*/ 470269 h 838042"/>
                  <a:gd name="connsiteX24" fmla="*/ 29552 w 1033465"/>
                  <a:gd name="connsiteY24" fmla="*/ 477889 h 838042"/>
                  <a:gd name="connsiteX25" fmla="*/ 18122 w 1033465"/>
                  <a:gd name="connsiteY25" fmla="*/ 483604 h 838042"/>
                  <a:gd name="connsiteX26" fmla="*/ 8597 w 1033465"/>
                  <a:gd name="connsiteY26" fmla="*/ 493129 h 838042"/>
                  <a:gd name="connsiteX27" fmla="*/ 6692 w 1033465"/>
                  <a:gd name="connsiteY27" fmla="*/ 498844 h 838042"/>
                  <a:gd name="connsiteX28" fmla="*/ 2882 w 1033465"/>
                  <a:gd name="connsiteY28" fmla="*/ 504559 h 838042"/>
                  <a:gd name="connsiteX29" fmla="*/ 14312 w 1033465"/>
                  <a:gd name="connsiteY29" fmla="*/ 540754 h 838042"/>
                  <a:gd name="connsiteX30" fmla="*/ 147662 w 1033465"/>
                  <a:gd name="connsiteY30" fmla="*/ 540754 h 838042"/>
                  <a:gd name="connsiteX31" fmla="*/ 155282 w 1033465"/>
                  <a:gd name="connsiteY31" fmla="*/ 538849 h 838042"/>
                  <a:gd name="connsiteX32" fmla="*/ 305777 w 1033465"/>
                  <a:gd name="connsiteY32" fmla="*/ 533134 h 838042"/>
                  <a:gd name="connsiteX33" fmla="*/ 321017 w 1033465"/>
                  <a:gd name="connsiteY33" fmla="*/ 540754 h 838042"/>
                  <a:gd name="connsiteX34" fmla="*/ 332447 w 1033465"/>
                  <a:gd name="connsiteY34" fmla="*/ 546469 h 838042"/>
                  <a:gd name="connsiteX35" fmla="*/ 336257 w 1033465"/>
                  <a:gd name="connsiteY35" fmla="*/ 552184 h 838042"/>
                  <a:gd name="connsiteX36" fmla="*/ 341972 w 1033465"/>
                  <a:gd name="connsiteY36" fmla="*/ 554089 h 838042"/>
                  <a:gd name="connsiteX37" fmla="*/ 353402 w 1033465"/>
                  <a:gd name="connsiteY37" fmla="*/ 561709 h 838042"/>
                  <a:gd name="connsiteX38" fmla="*/ 359117 w 1033465"/>
                  <a:gd name="connsiteY38" fmla="*/ 565519 h 838042"/>
                  <a:gd name="connsiteX39" fmla="*/ 362927 w 1033465"/>
                  <a:gd name="connsiteY39" fmla="*/ 571234 h 838042"/>
                  <a:gd name="connsiteX40" fmla="*/ 368642 w 1033465"/>
                  <a:gd name="connsiteY40" fmla="*/ 582664 h 838042"/>
                  <a:gd name="connsiteX41" fmla="*/ 364832 w 1033465"/>
                  <a:gd name="connsiteY41" fmla="*/ 609334 h 838042"/>
                  <a:gd name="connsiteX42" fmla="*/ 361022 w 1033465"/>
                  <a:gd name="connsiteY42" fmla="*/ 615049 h 838042"/>
                  <a:gd name="connsiteX43" fmla="*/ 359117 w 1033465"/>
                  <a:gd name="connsiteY43" fmla="*/ 620764 h 838042"/>
                  <a:gd name="connsiteX44" fmla="*/ 355307 w 1033465"/>
                  <a:gd name="connsiteY44" fmla="*/ 626479 h 838042"/>
                  <a:gd name="connsiteX45" fmla="*/ 353402 w 1033465"/>
                  <a:gd name="connsiteY45" fmla="*/ 632194 h 838042"/>
                  <a:gd name="connsiteX46" fmla="*/ 349592 w 1033465"/>
                  <a:gd name="connsiteY46" fmla="*/ 637909 h 838042"/>
                  <a:gd name="connsiteX47" fmla="*/ 332447 w 1033465"/>
                  <a:gd name="connsiteY47" fmla="*/ 704584 h 838042"/>
                  <a:gd name="connsiteX48" fmla="*/ 330542 w 1033465"/>
                  <a:gd name="connsiteY48" fmla="*/ 756019 h 838042"/>
                  <a:gd name="connsiteX49" fmla="*/ 332447 w 1033465"/>
                  <a:gd name="connsiteY49" fmla="*/ 780784 h 838042"/>
                  <a:gd name="connsiteX50" fmla="*/ 334352 w 1033465"/>
                  <a:gd name="connsiteY50" fmla="*/ 786499 h 838042"/>
                  <a:gd name="connsiteX51" fmla="*/ 338162 w 1033465"/>
                  <a:gd name="connsiteY51" fmla="*/ 790309 h 838042"/>
                  <a:gd name="connsiteX52" fmla="*/ 366737 w 1033465"/>
                  <a:gd name="connsiteY52" fmla="*/ 836029 h 838042"/>
                  <a:gd name="connsiteX53" fmla="*/ 389597 w 1033465"/>
                  <a:gd name="connsiteY53" fmla="*/ 837934 h 838042"/>
                  <a:gd name="connsiteX54" fmla="*/ 397407 w 1033465"/>
                  <a:gd name="connsiteY54" fmla="*/ 833530 h 838042"/>
                  <a:gd name="connsiteX55" fmla="*/ 402932 w 1033465"/>
                  <a:gd name="connsiteY55" fmla="*/ 784594 h 838042"/>
                  <a:gd name="connsiteX56" fmla="*/ 406742 w 1033465"/>
                  <a:gd name="connsiteY56" fmla="*/ 727444 h 838042"/>
                  <a:gd name="connsiteX57" fmla="*/ 423887 w 1033465"/>
                  <a:gd name="connsiteY57" fmla="*/ 672199 h 838042"/>
                  <a:gd name="connsiteX58" fmla="*/ 429602 w 1033465"/>
                  <a:gd name="connsiteY58" fmla="*/ 658864 h 838042"/>
                  <a:gd name="connsiteX59" fmla="*/ 444084 w 1033465"/>
                  <a:gd name="connsiteY59" fmla="*/ 626947 h 838042"/>
                  <a:gd name="connsiteX60" fmla="*/ 464289 w 1033465"/>
                  <a:gd name="connsiteY60" fmla="*/ 600072 h 838042"/>
                  <a:gd name="connsiteX61" fmla="*/ 523510 w 1033465"/>
                  <a:gd name="connsiteY61" fmla="*/ 565123 h 838042"/>
                  <a:gd name="connsiteX62" fmla="*/ 599348 w 1033465"/>
                  <a:gd name="connsiteY62" fmla="*/ 550915 h 838042"/>
                  <a:gd name="connsiteX63" fmla="*/ 707801 w 1033465"/>
                  <a:gd name="connsiteY63" fmla="*/ 612819 h 838042"/>
                  <a:gd name="connsiteX64" fmla="*/ 780122 w 1033465"/>
                  <a:gd name="connsiteY64" fmla="*/ 656959 h 838042"/>
                  <a:gd name="connsiteX65" fmla="*/ 804887 w 1033465"/>
                  <a:gd name="connsiteY65" fmla="*/ 632194 h 838042"/>
                  <a:gd name="connsiteX66" fmla="*/ 801077 w 1033465"/>
                  <a:gd name="connsiteY66" fmla="*/ 601714 h 838042"/>
                  <a:gd name="connsiteX67" fmla="*/ 762796 w 1033465"/>
                  <a:gd name="connsiteY67" fmla="*/ 562523 h 838042"/>
                  <a:gd name="connsiteX68" fmla="*/ 650582 w 1033465"/>
                  <a:gd name="connsiteY68" fmla="*/ 479794 h 838042"/>
                  <a:gd name="connsiteX69" fmla="*/ 646772 w 1033465"/>
                  <a:gd name="connsiteY69" fmla="*/ 462649 h 838042"/>
                  <a:gd name="connsiteX70" fmla="*/ 658202 w 1033465"/>
                  <a:gd name="connsiteY70" fmla="*/ 426454 h 838042"/>
                  <a:gd name="connsiteX71" fmla="*/ 726782 w 1033465"/>
                  <a:gd name="connsiteY71" fmla="*/ 405499 h 838042"/>
                  <a:gd name="connsiteX72" fmla="*/ 813738 w 1033465"/>
                  <a:gd name="connsiteY72" fmla="*/ 406906 h 838042"/>
                  <a:gd name="connsiteX73" fmla="*/ 906231 w 1033465"/>
                  <a:gd name="connsiteY73" fmla="*/ 417646 h 838042"/>
                  <a:gd name="connsiteX74" fmla="*/ 1002290 w 1033465"/>
                  <a:gd name="connsiteY74" fmla="*/ 426835 h 838042"/>
                  <a:gd name="connsiteX75" fmla="*/ 1032449 w 1033465"/>
                  <a:gd name="connsiteY75" fmla="*/ 402711 h 838042"/>
                  <a:gd name="connsiteX76" fmla="*/ 1020514 w 1033465"/>
                  <a:gd name="connsiteY76" fmla="*/ 377797 h 838042"/>
                  <a:gd name="connsiteX77" fmla="*/ 964889 w 1033465"/>
                  <a:gd name="connsiteY77" fmla="*/ 358029 h 838042"/>
                  <a:gd name="connsiteX78" fmla="*/ 827747 w 1033465"/>
                  <a:gd name="connsiteY78" fmla="*/ 357874 h 838042"/>
                  <a:gd name="connsiteX79" fmla="*/ 755811 w 1033465"/>
                  <a:gd name="connsiteY79" fmla="*/ 361702 h 838042"/>
                  <a:gd name="connsiteX80" fmla="*/ 671537 w 1033465"/>
                  <a:gd name="connsiteY80" fmla="*/ 369304 h 838042"/>
                  <a:gd name="connsiteX81" fmla="*/ 644867 w 1033465"/>
                  <a:gd name="connsiteY81" fmla="*/ 338824 h 838042"/>
                  <a:gd name="connsiteX82" fmla="*/ 676403 w 1033465"/>
                  <a:gd name="connsiteY82" fmla="*/ 304962 h 838042"/>
                  <a:gd name="connsiteX83" fmla="*/ 707732 w 1033465"/>
                  <a:gd name="connsiteY83" fmla="*/ 283579 h 838042"/>
                  <a:gd name="connsiteX84" fmla="*/ 743927 w 1033465"/>
                  <a:gd name="connsiteY84" fmla="*/ 251194 h 838042"/>
                  <a:gd name="connsiteX85" fmla="*/ 783019 w 1033465"/>
                  <a:gd name="connsiteY85" fmla="*/ 213846 h 838042"/>
                  <a:gd name="connsiteX86" fmla="*/ 746401 w 1033465"/>
                  <a:gd name="connsiteY86" fmla="*/ 201789 h 838042"/>
                  <a:gd name="connsiteX87" fmla="*/ 694397 w 1033465"/>
                  <a:gd name="connsiteY87" fmla="*/ 226429 h 838042"/>
                  <a:gd name="connsiteX88" fmla="*/ 656678 w 1033465"/>
                  <a:gd name="connsiteY88" fmla="*/ 257626 h 838042"/>
                  <a:gd name="connsiteX89" fmla="*/ 616001 w 1033465"/>
                  <a:gd name="connsiteY89" fmla="*/ 286712 h 838042"/>
                  <a:gd name="connsiteX90" fmla="*/ 564857 w 1033465"/>
                  <a:gd name="connsiteY90" fmla="*/ 287389 h 838042"/>
                  <a:gd name="connsiteX91" fmla="*/ 530567 w 1033465"/>
                  <a:gd name="connsiteY91" fmla="*/ 274054 h 838042"/>
                  <a:gd name="connsiteX92" fmla="*/ 507707 w 1033465"/>
                  <a:gd name="connsiteY92" fmla="*/ 235954 h 838042"/>
                  <a:gd name="connsiteX93" fmla="*/ 509612 w 1033465"/>
                  <a:gd name="connsiteY93" fmla="*/ 171184 h 838042"/>
                  <a:gd name="connsiteX94" fmla="*/ 508314 w 1033465"/>
                  <a:gd name="connsiteY94" fmla="*/ 73485 h 838042"/>
                  <a:gd name="connsiteX95" fmla="*/ 454116 w 1033465"/>
                  <a:gd name="connsiteY95" fmla="*/ 11248 h 838042"/>
                  <a:gd name="connsiteX96" fmla="*/ 442470 w 1033465"/>
                  <a:gd name="connsiteY96" fmla="*/ 75864 h 838042"/>
                  <a:gd name="connsiteX97" fmla="*/ 439226 w 1033465"/>
                  <a:gd name="connsiteY97" fmla="*/ 132660 h 838042"/>
                  <a:gd name="connsiteX98" fmla="*/ 436054 w 1033465"/>
                  <a:gd name="connsiteY98"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0589 w 1033465"/>
                  <a:gd name="connsiteY12" fmla="*/ 241190 h 838042"/>
                  <a:gd name="connsiteX13" fmla="*/ 65748 w 1033465"/>
                  <a:gd name="connsiteY13" fmla="*/ 272150 h 838042"/>
                  <a:gd name="connsiteX14" fmla="*/ 126707 w 1033465"/>
                  <a:gd name="connsiteY14" fmla="*/ 289294 h 838042"/>
                  <a:gd name="connsiteX15" fmla="*/ 193382 w 1033465"/>
                  <a:gd name="connsiteY15" fmla="*/ 308344 h 838042"/>
                  <a:gd name="connsiteX16" fmla="*/ 228811 w 1033465"/>
                  <a:gd name="connsiteY16" fmla="*/ 323832 h 838042"/>
                  <a:gd name="connsiteX17" fmla="*/ 282210 w 1033465"/>
                  <a:gd name="connsiteY17" fmla="*/ 354067 h 838042"/>
                  <a:gd name="connsiteX18" fmla="*/ 292797 w 1033465"/>
                  <a:gd name="connsiteY18" fmla="*/ 404246 h 838042"/>
                  <a:gd name="connsiteX19" fmla="*/ 265772 w 1033465"/>
                  <a:gd name="connsiteY19" fmla="*/ 447409 h 838042"/>
                  <a:gd name="connsiteX20" fmla="*/ 219498 w 1033465"/>
                  <a:gd name="connsiteY20" fmla="*/ 459458 h 838042"/>
                  <a:gd name="connsiteX21" fmla="*/ 139085 w 1033465"/>
                  <a:gd name="connsiteY21" fmla="*/ 465397 h 838042"/>
                  <a:gd name="connsiteX22" fmla="*/ 90512 w 1033465"/>
                  <a:gd name="connsiteY22" fmla="*/ 468364 h 838042"/>
                  <a:gd name="connsiteX23" fmla="*/ 29552 w 1033465"/>
                  <a:gd name="connsiteY23" fmla="*/ 477889 h 838042"/>
                  <a:gd name="connsiteX24" fmla="*/ 18122 w 1033465"/>
                  <a:gd name="connsiteY24" fmla="*/ 483604 h 838042"/>
                  <a:gd name="connsiteX25" fmla="*/ 8597 w 1033465"/>
                  <a:gd name="connsiteY25" fmla="*/ 493129 h 838042"/>
                  <a:gd name="connsiteX26" fmla="*/ 6692 w 1033465"/>
                  <a:gd name="connsiteY26" fmla="*/ 498844 h 838042"/>
                  <a:gd name="connsiteX27" fmla="*/ 2882 w 1033465"/>
                  <a:gd name="connsiteY27" fmla="*/ 504559 h 838042"/>
                  <a:gd name="connsiteX28" fmla="*/ 14312 w 1033465"/>
                  <a:gd name="connsiteY28" fmla="*/ 540754 h 838042"/>
                  <a:gd name="connsiteX29" fmla="*/ 147662 w 1033465"/>
                  <a:gd name="connsiteY29" fmla="*/ 540754 h 838042"/>
                  <a:gd name="connsiteX30" fmla="*/ 155282 w 1033465"/>
                  <a:gd name="connsiteY30" fmla="*/ 538849 h 838042"/>
                  <a:gd name="connsiteX31" fmla="*/ 305777 w 1033465"/>
                  <a:gd name="connsiteY31" fmla="*/ 533134 h 838042"/>
                  <a:gd name="connsiteX32" fmla="*/ 321017 w 1033465"/>
                  <a:gd name="connsiteY32" fmla="*/ 540754 h 838042"/>
                  <a:gd name="connsiteX33" fmla="*/ 332447 w 1033465"/>
                  <a:gd name="connsiteY33" fmla="*/ 546469 h 838042"/>
                  <a:gd name="connsiteX34" fmla="*/ 336257 w 1033465"/>
                  <a:gd name="connsiteY34" fmla="*/ 552184 h 838042"/>
                  <a:gd name="connsiteX35" fmla="*/ 341972 w 1033465"/>
                  <a:gd name="connsiteY35" fmla="*/ 554089 h 838042"/>
                  <a:gd name="connsiteX36" fmla="*/ 353402 w 1033465"/>
                  <a:gd name="connsiteY36" fmla="*/ 561709 h 838042"/>
                  <a:gd name="connsiteX37" fmla="*/ 359117 w 1033465"/>
                  <a:gd name="connsiteY37" fmla="*/ 565519 h 838042"/>
                  <a:gd name="connsiteX38" fmla="*/ 362927 w 1033465"/>
                  <a:gd name="connsiteY38" fmla="*/ 571234 h 838042"/>
                  <a:gd name="connsiteX39" fmla="*/ 368642 w 1033465"/>
                  <a:gd name="connsiteY39" fmla="*/ 582664 h 838042"/>
                  <a:gd name="connsiteX40" fmla="*/ 364832 w 1033465"/>
                  <a:gd name="connsiteY40" fmla="*/ 609334 h 838042"/>
                  <a:gd name="connsiteX41" fmla="*/ 361022 w 1033465"/>
                  <a:gd name="connsiteY41" fmla="*/ 615049 h 838042"/>
                  <a:gd name="connsiteX42" fmla="*/ 359117 w 1033465"/>
                  <a:gd name="connsiteY42" fmla="*/ 620764 h 838042"/>
                  <a:gd name="connsiteX43" fmla="*/ 355307 w 1033465"/>
                  <a:gd name="connsiteY43" fmla="*/ 626479 h 838042"/>
                  <a:gd name="connsiteX44" fmla="*/ 353402 w 1033465"/>
                  <a:gd name="connsiteY44" fmla="*/ 632194 h 838042"/>
                  <a:gd name="connsiteX45" fmla="*/ 349592 w 1033465"/>
                  <a:gd name="connsiteY45" fmla="*/ 637909 h 838042"/>
                  <a:gd name="connsiteX46" fmla="*/ 332447 w 1033465"/>
                  <a:gd name="connsiteY46" fmla="*/ 704584 h 838042"/>
                  <a:gd name="connsiteX47" fmla="*/ 330542 w 1033465"/>
                  <a:gd name="connsiteY47" fmla="*/ 756019 h 838042"/>
                  <a:gd name="connsiteX48" fmla="*/ 332447 w 1033465"/>
                  <a:gd name="connsiteY48" fmla="*/ 780784 h 838042"/>
                  <a:gd name="connsiteX49" fmla="*/ 334352 w 1033465"/>
                  <a:gd name="connsiteY49" fmla="*/ 786499 h 838042"/>
                  <a:gd name="connsiteX50" fmla="*/ 338162 w 1033465"/>
                  <a:gd name="connsiteY50" fmla="*/ 790309 h 838042"/>
                  <a:gd name="connsiteX51" fmla="*/ 366737 w 1033465"/>
                  <a:gd name="connsiteY51" fmla="*/ 836029 h 838042"/>
                  <a:gd name="connsiteX52" fmla="*/ 389597 w 1033465"/>
                  <a:gd name="connsiteY52" fmla="*/ 837934 h 838042"/>
                  <a:gd name="connsiteX53" fmla="*/ 397407 w 1033465"/>
                  <a:gd name="connsiteY53" fmla="*/ 833530 h 838042"/>
                  <a:gd name="connsiteX54" fmla="*/ 402932 w 1033465"/>
                  <a:gd name="connsiteY54" fmla="*/ 784594 h 838042"/>
                  <a:gd name="connsiteX55" fmla="*/ 406742 w 1033465"/>
                  <a:gd name="connsiteY55" fmla="*/ 727444 h 838042"/>
                  <a:gd name="connsiteX56" fmla="*/ 423887 w 1033465"/>
                  <a:gd name="connsiteY56" fmla="*/ 672199 h 838042"/>
                  <a:gd name="connsiteX57" fmla="*/ 429602 w 1033465"/>
                  <a:gd name="connsiteY57" fmla="*/ 658864 h 838042"/>
                  <a:gd name="connsiteX58" fmla="*/ 444084 w 1033465"/>
                  <a:gd name="connsiteY58" fmla="*/ 626947 h 838042"/>
                  <a:gd name="connsiteX59" fmla="*/ 464289 w 1033465"/>
                  <a:gd name="connsiteY59" fmla="*/ 600072 h 838042"/>
                  <a:gd name="connsiteX60" fmla="*/ 523510 w 1033465"/>
                  <a:gd name="connsiteY60" fmla="*/ 565123 h 838042"/>
                  <a:gd name="connsiteX61" fmla="*/ 599348 w 1033465"/>
                  <a:gd name="connsiteY61" fmla="*/ 550915 h 838042"/>
                  <a:gd name="connsiteX62" fmla="*/ 707801 w 1033465"/>
                  <a:gd name="connsiteY62" fmla="*/ 612819 h 838042"/>
                  <a:gd name="connsiteX63" fmla="*/ 780122 w 1033465"/>
                  <a:gd name="connsiteY63" fmla="*/ 656959 h 838042"/>
                  <a:gd name="connsiteX64" fmla="*/ 804887 w 1033465"/>
                  <a:gd name="connsiteY64" fmla="*/ 632194 h 838042"/>
                  <a:gd name="connsiteX65" fmla="*/ 801077 w 1033465"/>
                  <a:gd name="connsiteY65" fmla="*/ 601714 h 838042"/>
                  <a:gd name="connsiteX66" fmla="*/ 762796 w 1033465"/>
                  <a:gd name="connsiteY66" fmla="*/ 562523 h 838042"/>
                  <a:gd name="connsiteX67" fmla="*/ 650582 w 1033465"/>
                  <a:gd name="connsiteY67" fmla="*/ 479794 h 838042"/>
                  <a:gd name="connsiteX68" fmla="*/ 646772 w 1033465"/>
                  <a:gd name="connsiteY68" fmla="*/ 462649 h 838042"/>
                  <a:gd name="connsiteX69" fmla="*/ 658202 w 1033465"/>
                  <a:gd name="connsiteY69" fmla="*/ 426454 h 838042"/>
                  <a:gd name="connsiteX70" fmla="*/ 726782 w 1033465"/>
                  <a:gd name="connsiteY70" fmla="*/ 405499 h 838042"/>
                  <a:gd name="connsiteX71" fmla="*/ 813738 w 1033465"/>
                  <a:gd name="connsiteY71" fmla="*/ 406906 h 838042"/>
                  <a:gd name="connsiteX72" fmla="*/ 906231 w 1033465"/>
                  <a:gd name="connsiteY72" fmla="*/ 417646 h 838042"/>
                  <a:gd name="connsiteX73" fmla="*/ 1002290 w 1033465"/>
                  <a:gd name="connsiteY73" fmla="*/ 426835 h 838042"/>
                  <a:gd name="connsiteX74" fmla="*/ 1032449 w 1033465"/>
                  <a:gd name="connsiteY74" fmla="*/ 402711 h 838042"/>
                  <a:gd name="connsiteX75" fmla="*/ 1020514 w 1033465"/>
                  <a:gd name="connsiteY75" fmla="*/ 377797 h 838042"/>
                  <a:gd name="connsiteX76" fmla="*/ 964889 w 1033465"/>
                  <a:gd name="connsiteY76" fmla="*/ 358029 h 838042"/>
                  <a:gd name="connsiteX77" fmla="*/ 827747 w 1033465"/>
                  <a:gd name="connsiteY77" fmla="*/ 357874 h 838042"/>
                  <a:gd name="connsiteX78" fmla="*/ 755811 w 1033465"/>
                  <a:gd name="connsiteY78" fmla="*/ 361702 h 838042"/>
                  <a:gd name="connsiteX79" fmla="*/ 671537 w 1033465"/>
                  <a:gd name="connsiteY79" fmla="*/ 369304 h 838042"/>
                  <a:gd name="connsiteX80" fmla="*/ 644867 w 1033465"/>
                  <a:gd name="connsiteY80" fmla="*/ 338824 h 838042"/>
                  <a:gd name="connsiteX81" fmla="*/ 676403 w 1033465"/>
                  <a:gd name="connsiteY81" fmla="*/ 304962 h 838042"/>
                  <a:gd name="connsiteX82" fmla="*/ 707732 w 1033465"/>
                  <a:gd name="connsiteY82" fmla="*/ 283579 h 838042"/>
                  <a:gd name="connsiteX83" fmla="*/ 743927 w 1033465"/>
                  <a:gd name="connsiteY83" fmla="*/ 251194 h 838042"/>
                  <a:gd name="connsiteX84" fmla="*/ 783019 w 1033465"/>
                  <a:gd name="connsiteY84" fmla="*/ 213846 h 838042"/>
                  <a:gd name="connsiteX85" fmla="*/ 746401 w 1033465"/>
                  <a:gd name="connsiteY85" fmla="*/ 201789 h 838042"/>
                  <a:gd name="connsiteX86" fmla="*/ 694397 w 1033465"/>
                  <a:gd name="connsiteY86" fmla="*/ 226429 h 838042"/>
                  <a:gd name="connsiteX87" fmla="*/ 656678 w 1033465"/>
                  <a:gd name="connsiteY87" fmla="*/ 257626 h 838042"/>
                  <a:gd name="connsiteX88" fmla="*/ 616001 w 1033465"/>
                  <a:gd name="connsiteY88" fmla="*/ 286712 h 838042"/>
                  <a:gd name="connsiteX89" fmla="*/ 564857 w 1033465"/>
                  <a:gd name="connsiteY89" fmla="*/ 287389 h 838042"/>
                  <a:gd name="connsiteX90" fmla="*/ 530567 w 1033465"/>
                  <a:gd name="connsiteY90" fmla="*/ 274054 h 838042"/>
                  <a:gd name="connsiteX91" fmla="*/ 507707 w 1033465"/>
                  <a:gd name="connsiteY91" fmla="*/ 235954 h 838042"/>
                  <a:gd name="connsiteX92" fmla="*/ 509612 w 1033465"/>
                  <a:gd name="connsiteY92" fmla="*/ 171184 h 838042"/>
                  <a:gd name="connsiteX93" fmla="*/ 508314 w 1033465"/>
                  <a:gd name="connsiteY93" fmla="*/ 73485 h 838042"/>
                  <a:gd name="connsiteX94" fmla="*/ 454116 w 1033465"/>
                  <a:gd name="connsiteY94" fmla="*/ 11248 h 838042"/>
                  <a:gd name="connsiteX95" fmla="*/ 442470 w 1033465"/>
                  <a:gd name="connsiteY95" fmla="*/ 75864 h 838042"/>
                  <a:gd name="connsiteX96" fmla="*/ 439226 w 1033465"/>
                  <a:gd name="connsiteY96" fmla="*/ 132660 h 838042"/>
                  <a:gd name="connsiteX97" fmla="*/ 436054 w 1033465"/>
                  <a:gd name="connsiteY97" fmla="*/ 214465 h 838042"/>
                  <a:gd name="connsiteX0" fmla="*/ 436168 w 1033579"/>
                  <a:gd name="connsiteY0" fmla="*/ 214465 h 838042"/>
                  <a:gd name="connsiteX1" fmla="*/ 424001 w 1033579"/>
                  <a:gd name="connsiteY1" fmla="*/ 253099 h 838042"/>
                  <a:gd name="connsiteX2" fmla="*/ 397331 w 1033579"/>
                  <a:gd name="connsiteY2" fmla="*/ 262624 h 838042"/>
                  <a:gd name="connsiteX3" fmla="*/ 358703 w 1033579"/>
                  <a:gd name="connsiteY3" fmla="*/ 271935 h 838042"/>
                  <a:gd name="connsiteX4" fmla="*/ 315416 w 1033579"/>
                  <a:gd name="connsiteY4" fmla="*/ 289293 h 838042"/>
                  <a:gd name="connsiteX5" fmla="*/ 267791 w 1033579"/>
                  <a:gd name="connsiteY5" fmla="*/ 285484 h 838042"/>
                  <a:gd name="connsiteX6" fmla="*/ 222071 w 1033579"/>
                  <a:gd name="connsiteY6" fmla="*/ 272149 h 838042"/>
                  <a:gd name="connsiteX7" fmla="*/ 191591 w 1033579"/>
                  <a:gd name="connsiteY7" fmla="*/ 262624 h 838042"/>
                  <a:gd name="connsiteX8" fmla="*/ 159206 w 1033579"/>
                  <a:gd name="connsiteY8" fmla="*/ 239764 h 838042"/>
                  <a:gd name="connsiteX9" fmla="*/ 124446 w 1033579"/>
                  <a:gd name="connsiteY9" fmla="*/ 218050 h 838042"/>
                  <a:gd name="connsiteX10" fmla="*/ 103961 w 1033579"/>
                  <a:gd name="connsiteY10" fmla="*/ 203569 h 838042"/>
                  <a:gd name="connsiteX11" fmla="*/ 62051 w 1033579"/>
                  <a:gd name="connsiteY11" fmla="*/ 197854 h 838042"/>
                  <a:gd name="connsiteX12" fmla="*/ 50703 w 1033579"/>
                  <a:gd name="connsiteY12" fmla="*/ 241190 h 838042"/>
                  <a:gd name="connsiteX13" fmla="*/ 65862 w 1033579"/>
                  <a:gd name="connsiteY13" fmla="*/ 272150 h 838042"/>
                  <a:gd name="connsiteX14" fmla="*/ 126821 w 1033579"/>
                  <a:gd name="connsiteY14" fmla="*/ 289294 h 838042"/>
                  <a:gd name="connsiteX15" fmla="*/ 193496 w 1033579"/>
                  <a:gd name="connsiteY15" fmla="*/ 308344 h 838042"/>
                  <a:gd name="connsiteX16" fmla="*/ 228925 w 1033579"/>
                  <a:gd name="connsiteY16" fmla="*/ 323832 h 838042"/>
                  <a:gd name="connsiteX17" fmla="*/ 282324 w 1033579"/>
                  <a:gd name="connsiteY17" fmla="*/ 354067 h 838042"/>
                  <a:gd name="connsiteX18" fmla="*/ 292911 w 1033579"/>
                  <a:gd name="connsiteY18" fmla="*/ 404246 h 838042"/>
                  <a:gd name="connsiteX19" fmla="*/ 265886 w 1033579"/>
                  <a:gd name="connsiteY19" fmla="*/ 447409 h 838042"/>
                  <a:gd name="connsiteX20" fmla="*/ 219612 w 1033579"/>
                  <a:gd name="connsiteY20" fmla="*/ 459458 h 838042"/>
                  <a:gd name="connsiteX21" fmla="*/ 139199 w 1033579"/>
                  <a:gd name="connsiteY21" fmla="*/ 465397 h 838042"/>
                  <a:gd name="connsiteX22" fmla="*/ 90626 w 1033579"/>
                  <a:gd name="connsiteY22" fmla="*/ 468364 h 838042"/>
                  <a:gd name="connsiteX23" fmla="*/ 29666 w 1033579"/>
                  <a:gd name="connsiteY23" fmla="*/ 477889 h 838042"/>
                  <a:gd name="connsiteX24" fmla="*/ 18236 w 1033579"/>
                  <a:gd name="connsiteY24" fmla="*/ 483604 h 838042"/>
                  <a:gd name="connsiteX25" fmla="*/ 8711 w 1033579"/>
                  <a:gd name="connsiteY25" fmla="*/ 493129 h 838042"/>
                  <a:gd name="connsiteX26" fmla="*/ 2996 w 1033579"/>
                  <a:gd name="connsiteY26" fmla="*/ 504559 h 838042"/>
                  <a:gd name="connsiteX27" fmla="*/ 14426 w 1033579"/>
                  <a:gd name="connsiteY27" fmla="*/ 540754 h 838042"/>
                  <a:gd name="connsiteX28" fmla="*/ 147776 w 1033579"/>
                  <a:gd name="connsiteY28" fmla="*/ 540754 h 838042"/>
                  <a:gd name="connsiteX29" fmla="*/ 155396 w 1033579"/>
                  <a:gd name="connsiteY29" fmla="*/ 538849 h 838042"/>
                  <a:gd name="connsiteX30" fmla="*/ 305891 w 1033579"/>
                  <a:gd name="connsiteY30" fmla="*/ 533134 h 838042"/>
                  <a:gd name="connsiteX31" fmla="*/ 321131 w 1033579"/>
                  <a:gd name="connsiteY31" fmla="*/ 540754 h 838042"/>
                  <a:gd name="connsiteX32" fmla="*/ 332561 w 1033579"/>
                  <a:gd name="connsiteY32" fmla="*/ 546469 h 838042"/>
                  <a:gd name="connsiteX33" fmla="*/ 336371 w 1033579"/>
                  <a:gd name="connsiteY33" fmla="*/ 552184 h 838042"/>
                  <a:gd name="connsiteX34" fmla="*/ 342086 w 1033579"/>
                  <a:gd name="connsiteY34" fmla="*/ 554089 h 838042"/>
                  <a:gd name="connsiteX35" fmla="*/ 353516 w 1033579"/>
                  <a:gd name="connsiteY35" fmla="*/ 561709 h 838042"/>
                  <a:gd name="connsiteX36" fmla="*/ 359231 w 1033579"/>
                  <a:gd name="connsiteY36" fmla="*/ 565519 h 838042"/>
                  <a:gd name="connsiteX37" fmla="*/ 363041 w 1033579"/>
                  <a:gd name="connsiteY37" fmla="*/ 571234 h 838042"/>
                  <a:gd name="connsiteX38" fmla="*/ 368756 w 1033579"/>
                  <a:gd name="connsiteY38" fmla="*/ 582664 h 838042"/>
                  <a:gd name="connsiteX39" fmla="*/ 364946 w 1033579"/>
                  <a:gd name="connsiteY39" fmla="*/ 609334 h 838042"/>
                  <a:gd name="connsiteX40" fmla="*/ 361136 w 1033579"/>
                  <a:gd name="connsiteY40" fmla="*/ 615049 h 838042"/>
                  <a:gd name="connsiteX41" fmla="*/ 359231 w 1033579"/>
                  <a:gd name="connsiteY41" fmla="*/ 620764 h 838042"/>
                  <a:gd name="connsiteX42" fmla="*/ 355421 w 1033579"/>
                  <a:gd name="connsiteY42" fmla="*/ 626479 h 838042"/>
                  <a:gd name="connsiteX43" fmla="*/ 353516 w 1033579"/>
                  <a:gd name="connsiteY43" fmla="*/ 632194 h 838042"/>
                  <a:gd name="connsiteX44" fmla="*/ 349706 w 1033579"/>
                  <a:gd name="connsiteY44" fmla="*/ 637909 h 838042"/>
                  <a:gd name="connsiteX45" fmla="*/ 332561 w 1033579"/>
                  <a:gd name="connsiteY45" fmla="*/ 704584 h 838042"/>
                  <a:gd name="connsiteX46" fmla="*/ 330656 w 1033579"/>
                  <a:gd name="connsiteY46" fmla="*/ 756019 h 838042"/>
                  <a:gd name="connsiteX47" fmla="*/ 332561 w 1033579"/>
                  <a:gd name="connsiteY47" fmla="*/ 780784 h 838042"/>
                  <a:gd name="connsiteX48" fmla="*/ 334466 w 1033579"/>
                  <a:gd name="connsiteY48" fmla="*/ 786499 h 838042"/>
                  <a:gd name="connsiteX49" fmla="*/ 338276 w 1033579"/>
                  <a:gd name="connsiteY49" fmla="*/ 790309 h 838042"/>
                  <a:gd name="connsiteX50" fmla="*/ 366851 w 1033579"/>
                  <a:gd name="connsiteY50" fmla="*/ 836029 h 838042"/>
                  <a:gd name="connsiteX51" fmla="*/ 389711 w 1033579"/>
                  <a:gd name="connsiteY51" fmla="*/ 837934 h 838042"/>
                  <a:gd name="connsiteX52" fmla="*/ 397521 w 1033579"/>
                  <a:gd name="connsiteY52" fmla="*/ 833530 h 838042"/>
                  <a:gd name="connsiteX53" fmla="*/ 403046 w 1033579"/>
                  <a:gd name="connsiteY53" fmla="*/ 784594 h 838042"/>
                  <a:gd name="connsiteX54" fmla="*/ 406856 w 1033579"/>
                  <a:gd name="connsiteY54" fmla="*/ 727444 h 838042"/>
                  <a:gd name="connsiteX55" fmla="*/ 424001 w 1033579"/>
                  <a:gd name="connsiteY55" fmla="*/ 672199 h 838042"/>
                  <a:gd name="connsiteX56" fmla="*/ 429716 w 1033579"/>
                  <a:gd name="connsiteY56" fmla="*/ 658864 h 838042"/>
                  <a:gd name="connsiteX57" fmla="*/ 444198 w 1033579"/>
                  <a:gd name="connsiteY57" fmla="*/ 626947 h 838042"/>
                  <a:gd name="connsiteX58" fmla="*/ 464403 w 1033579"/>
                  <a:gd name="connsiteY58" fmla="*/ 600072 h 838042"/>
                  <a:gd name="connsiteX59" fmla="*/ 523624 w 1033579"/>
                  <a:gd name="connsiteY59" fmla="*/ 565123 h 838042"/>
                  <a:gd name="connsiteX60" fmla="*/ 599462 w 1033579"/>
                  <a:gd name="connsiteY60" fmla="*/ 550915 h 838042"/>
                  <a:gd name="connsiteX61" fmla="*/ 707915 w 1033579"/>
                  <a:gd name="connsiteY61" fmla="*/ 612819 h 838042"/>
                  <a:gd name="connsiteX62" fmla="*/ 780236 w 1033579"/>
                  <a:gd name="connsiteY62" fmla="*/ 656959 h 838042"/>
                  <a:gd name="connsiteX63" fmla="*/ 805001 w 1033579"/>
                  <a:gd name="connsiteY63" fmla="*/ 632194 h 838042"/>
                  <a:gd name="connsiteX64" fmla="*/ 801191 w 1033579"/>
                  <a:gd name="connsiteY64" fmla="*/ 601714 h 838042"/>
                  <a:gd name="connsiteX65" fmla="*/ 762910 w 1033579"/>
                  <a:gd name="connsiteY65" fmla="*/ 562523 h 838042"/>
                  <a:gd name="connsiteX66" fmla="*/ 650696 w 1033579"/>
                  <a:gd name="connsiteY66" fmla="*/ 479794 h 838042"/>
                  <a:gd name="connsiteX67" fmla="*/ 646886 w 1033579"/>
                  <a:gd name="connsiteY67" fmla="*/ 462649 h 838042"/>
                  <a:gd name="connsiteX68" fmla="*/ 658316 w 1033579"/>
                  <a:gd name="connsiteY68" fmla="*/ 426454 h 838042"/>
                  <a:gd name="connsiteX69" fmla="*/ 726896 w 1033579"/>
                  <a:gd name="connsiteY69" fmla="*/ 405499 h 838042"/>
                  <a:gd name="connsiteX70" fmla="*/ 813852 w 1033579"/>
                  <a:gd name="connsiteY70" fmla="*/ 406906 h 838042"/>
                  <a:gd name="connsiteX71" fmla="*/ 906345 w 1033579"/>
                  <a:gd name="connsiteY71" fmla="*/ 417646 h 838042"/>
                  <a:gd name="connsiteX72" fmla="*/ 1002404 w 1033579"/>
                  <a:gd name="connsiteY72" fmla="*/ 426835 h 838042"/>
                  <a:gd name="connsiteX73" fmla="*/ 1032563 w 1033579"/>
                  <a:gd name="connsiteY73" fmla="*/ 402711 h 838042"/>
                  <a:gd name="connsiteX74" fmla="*/ 1020628 w 1033579"/>
                  <a:gd name="connsiteY74" fmla="*/ 377797 h 838042"/>
                  <a:gd name="connsiteX75" fmla="*/ 965003 w 1033579"/>
                  <a:gd name="connsiteY75" fmla="*/ 358029 h 838042"/>
                  <a:gd name="connsiteX76" fmla="*/ 827861 w 1033579"/>
                  <a:gd name="connsiteY76" fmla="*/ 357874 h 838042"/>
                  <a:gd name="connsiteX77" fmla="*/ 755925 w 1033579"/>
                  <a:gd name="connsiteY77" fmla="*/ 361702 h 838042"/>
                  <a:gd name="connsiteX78" fmla="*/ 671651 w 1033579"/>
                  <a:gd name="connsiteY78" fmla="*/ 369304 h 838042"/>
                  <a:gd name="connsiteX79" fmla="*/ 644981 w 1033579"/>
                  <a:gd name="connsiteY79" fmla="*/ 338824 h 838042"/>
                  <a:gd name="connsiteX80" fmla="*/ 676517 w 1033579"/>
                  <a:gd name="connsiteY80" fmla="*/ 304962 h 838042"/>
                  <a:gd name="connsiteX81" fmla="*/ 707846 w 1033579"/>
                  <a:gd name="connsiteY81" fmla="*/ 283579 h 838042"/>
                  <a:gd name="connsiteX82" fmla="*/ 744041 w 1033579"/>
                  <a:gd name="connsiteY82" fmla="*/ 251194 h 838042"/>
                  <a:gd name="connsiteX83" fmla="*/ 783133 w 1033579"/>
                  <a:gd name="connsiteY83" fmla="*/ 213846 h 838042"/>
                  <a:gd name="connsiteX84" fmla="*/ 746515 w 1033579"/>
                  <a:gd name="connsiteY84" fmla="*/ 201789 h 838042"/>
                  <a:gd name="connsiteX85" fmla="*/ 694511 w 1033579"/>
                  <a:gd name="connsiteY85" fmla="*/ 226429 h 838042"/>
                  <a:gd name="connsiteX86" fmla="*/ 656792 w 1033579"/>
                  <a:gd name="connsiteY86" fmla="*/ 257626 h 838042"/>
                  <a:gd name="connsiteX87" fmla="*/ 616115 w 1033579"/>
                  <a:gd name="connsiteY87" fmla="*/ 286712 h 838042"/>
                  <a:gd name="connsiteX88" fmla="*/ 564971 w 1033579"/>
                  <a:gd name="connsiteY88" fmla="*/ 287389 h 838042"/>
                  <a:gd name="connsiteX89" fmla="*/ 530681 w 1033579"/>
                  <a:gd name="connsiteY89" fmla="*/ 274054 h 838042"/>
                  <a:gd name="connsiteX90" fmla="*/ 507821 w 1033579"/>
                  <a:gd name="connsiteY90" fmla="*/ 235954 h 838042"/>
                  <a:gd name="connsiteX91" fmla="*/ 509726 w 1033579"/>
                  <a:gd name="connsiteY91" fmla="*/ 171184 h 838042"/>
                  <a:gd name="connsiteX92" fmla="*/ 508428 w 1033579"/>
                  <a:gd name="connsiteY92" fmla="*/ 73485 h 838042"/>
                  <a:gd name="connsiteX93" fmla="*/ 454230 w 1033579"/>
                  <a:gd name="connsiteY93" fmla="*/ 11248 h 838042"/>
                  <a:gd name="connsiteX94" fmla="*/ 442584 w 1033579"/>
                  <a:gd name="connsiteY94" fmla="*/ 75864 h 838042"/>
                  <a:gd name="connsiteX95" fmla="*/ 439340 w 1033579"/>
                  <a:gd name="connsiteY95" fmla="*/ 132660 h 838042"/>
                  <a:gd name="connsiteX96" fmla="*/ 436168 w 1033579"/>
                  <a:gd name="connsiteY96" fmla="*/ 214465 h 838042"/>
                  <a:gd name="connsiteX0" fmla="*/ 436745 w 1034156"/>
                  <a:gd name="connsiteY0" fmla="*/ 214465 h 838042"/>
                  <a:gd name="connsiteX1" fmla="*/ 424578 w 1034156"/>
                  <a:gd name="connsiteY1" fmla="*/ 253099 h 838042"/>
                  <a:gd name="connsiteX2" fmla="*/ 397908 w 1034156"/>
                  <a:gd name="connsiteY2" fmla="*/ 262624 h 838042"/>
                  <a:gd name="connsiteX3" fmla="*/ 359280 w 1034156"/>
                  <a:gd name="connsiteY3" fmla="*/ 271935 h 838042"/>
                  <a:gd name="connsiteX4" fmla="*/ 315993 w 1034156"/>
                  <a:gd name="connsiteY4" fmla="*/ 289293 h 838042"/>
                  <a:gd name="connsiteX5" fmla="*/ 268368 w 1034156"/>
                  <a:gd name="connsiteY5" fmla="*/ 285484 h 838042"/>
                  <a:gd name="connsiteX6" fmla="*/ 222648 w 1034156"/>
                  <a:gd name="connsiteY6" fmla="*/ 272149 h 838042"/>
                  <a:gd name="connsiteX7" fmla="*/ 192168 w 1034156"/>
                  <a:gd name="connsiteY7" fmla="*/ 262624 h 838042"/>
                  <a:gd name="connsiteX8" fmla="*/ 159783 w 1034156"/>
                  <a:gd name="connsiteY8" fmla="*/ 239764 h 838042"/>
                  <a:gd name="connsiteX9" fmla="*/ 125023 w 1034156"/>
                  <a:gd name="connsiteY9" fmla="*/ 218050 h 838042"/>
                  <a:gd name="connsiteX10" fmla="*/ 104538 w 1034156"/>
                  <a:gd name="connsiteY10" fmla="*/ 203569 h 838042"/>
                  <a:gd name="connsiteX11" fmla="*/ 62628 w 1034156"/>
                  <a:gd name="connsiteY11" fmla="*/ 197854 h 838042"/>
                  <a:gd name="connsiteX12" fmla="*/ 51280 w 1034156"/>
                  <a:gd name="connsiteY12" fmla="*/ 241190 h 838042"/>
                  <a:gd name="connsiteX13" fmla="*/ 66439 w 1034156"/>
                  <a:gd name="connsiteY13" fmla="*/ 272150 h 838042"/>
                  <a:gd name="connsiteX14" fmla="*/ 127398 w 1034156"/>
                  <a:gd name="connsiteY14" fmla="*/ 289294 h 838042"/>
                  <a:gd name="connsiteX15" fmla="*/ 194073 w 1034156"/>
                  <a:gd name="connsiteY15" fmla="*/ 308344 h 838042"/>
                  <a:gd name="connsiteX16" fmla="*/ 229502 w 1034156"/>
                  <a:gd name="connsiteY16" fmla="*/ 323832 h 838042"/>
                  <a:gd name="connsiteX17" fmla="*/ 282901 w 1034156"/>
                  <a:gd name="connsiteY17" fmla="*/ 354067 h 838042"/>
                  <a:gd name="connsiteX18" fmla="*/ 293488 w 1034156"/>
                  <a:gd name="connsiteY18" fmla="*/ 404246 h 838042"/>
                  <a:gd name="connsiteX19" fmla="*/ 266463 w 1034156"/>
                  <a:gd name="connsiteY19" fmla="*/ 447409 h 838042"/>
                  <a:gd name="connsiteX20" fmla="*/ 220189 w 1034156"/>
                  <a:gd name="connsiteY20" fmla="*/ 459458 h 838042"/>
                  <a:gd name="connsiteX21" fmla="*/ 139776 w 1034156"/>
                  <a:gd name="connsiteY21" fmla="*/ 465397 h 838042"/>
                  <a:gd name="connsiteX22" fmla="*/ 91203 w 1034156"/>
                  <a:gd name="connsiteY22" fmla="*/ 468364 h 838042"/>
                  <a:gd name="connsiteX23" fmla="*/ 30243 w 1034156"/>
                  <a:gd name="connsiteY23" fmla="*/ 477889 h 838042"/>
                  <a:gd name="connsiteX24" fmla="*/ 18813 w 1034156"/>
                  <a:gd name="connsiteY24" fmla="*/ 483604 h 838042"/>
                  <a:gd name="connsiteX25" fmla="*/ 3573 w 1034156"/>
                  <a:gd name="connsiteY25" fmla="*/ 504559 h 838042"/>
                  <a:gd name="connsiteX26" fmla="*/ 15003 w 1034156"/>
                  <a:gd name="connsiteY26" fmla="*/ 540754 h 838042"/>
                  <a:gd name="connsiteX27" fmla="*/ 148353 w 1034156"/>
                  <a:gd name="connsiteY27" fmla="*/ 540754 h 838042"/>
                  <a:gd name="connsiteX28" fmla="*/ 155973 w 1034156"/>
                  <a:gd name="connsiteY28" fmla="*/ 538849 h 838042"/>
                  <a:gd name="connsiteX29" fmla="*/ 306468 w 1034156"/>
                  <a:gd name="connsiteY29" fmla="*/ 533134 h 838042"/>
                  <a:gd name="connsiteX30" fmla="*/ 321708 w 1034156"/>
                  <a:gd name="connsiteY30" fmla="*/ 540754 h 838042"/>
                  <a:gd name="connsiteX31" fmla="*/ 333138 w 1034156"/>
                  <a:gd name="connsiteY31" fmla="*/ 546469 h 838042"/>
                  <a:gd name="connsiteX32" fmla="*/ 336948 w 1034156"/>
                  <a:gd name="connsiteY32" fmla="*/ 552184 h 838042"/>
                  <a:gd name="connsiteX33" fmla="*/ 342663 w 1034156"/>
                  <a:gd name="connsiteY33" fmla="*/ 554089 h 838042"/>
                  <a:gd name="connsiteX34" fmla="*/ 354093 w 1034156"/>
                  <a:gd name="connsiteY34" fmla="*/ 561709 h 838042"/>
                  <a:gd name="connsiteX35" fmla="*/ 359808 w 1034156"/>
                  <a:gd name="connsiteY35" fmla="*/ 565519 h 838042"/>
                  <a:gd name="connsiteX36" fmla="*/ 363618 w 1034156"/>
                  <a:gd name="connsiteY36" fmla="*/ 571234 h 838042"/>
                  <a:gd name="connsiteX37" fmla="*/ 369333 w 1034156"/>
                  <a:gd name="connsiteY37" fmla="*/ 582664 h 838042"/>
                  <a:gd name="connsiteX38" fmla="*/ 365523 w 1034156"/>
                  <a:gd name="connsiteY38" fmla="*/ 609334 h 838042"/>
                  <a:gd name="connsiteX39" fmla="*/ 361713 w 1034156"/>
                  <a:gd name="connsiteY39" fmla="*/ 615049 h 838042"/>
                  <a:gd name="connsiteX40" fmla="*/ 359808 w 1034156"/>
                  <a:gd name="connsiteY40" fmla="*/ 620764 h 838042"/>
                  <a:gd name="connsiteX41" fmla="*/ 355998 w 1034156"/>
                  <a:gd name="connsiteY41" fmla="*/ 626479 h 838042"/>
                  <a:gd name="connsiteX42" fmla="*/ 354093 w 1034156"/>
                  <a:gd name="connsiteY42" fmla="*/ 632194 h 838042"/>
                  <a:gd name="connsiteX43" fmla="*/ 350283 w 1034156"/>
                  <a:gd name="connsiteY43" fmla="*/ 637909 h 838042"/>
                  <a:gd name="connsiteX44" fmla="*/ 333138 w 1034156"/>
                  <a:gd name="connsiteY44" fmla="*/ 704584 h 838042"/>
                  <a:gd name="connsiteX45" fmla="*/ 331233 w 1034156"/>
                  <a:gd name="connsiteY45" fmla="*/ 756019 h 838042"/>
                  <a:gd name="connsiteX46" fmla="*/ 333138 w 1034156"/>
                  <a:gd name="connsiteY46" fmla="*/ 780784 h 838042"/>
                  <a:gd name="connsiteX47" fmla="*/ 335043 w 1034156"/>
                  <a:gd name="connsiteY47" fmla="*/ 786499 h 838042"/>
                  <a:gd name="connsiteX48" fmla="*/ 338853 w 1034156"/>
                  <a:gd name="connsiteY48" fmla="*/ 790309 h 838042"/>
                  <a:gd name="connsiteX49" fmla="*/ 367428 w 1034156"/>
                  <a:gd name="connsiteY49" fmla="*/ 836029 h 838042"/>
                  <a:gd name="connsiteX50" fmla="*/ 390288 w 1034156"/>
                  <a:gd name="connsiteY50" fmla="*/ 837934 h 838042"/>
                  <a:gd name="connsiteX51" fmla="*/ 398098 w 1034156"/>
                  <a:gd name="connsiteY51" fmla="*/ 833530 h 838042"/>
                  <a:gd name="connsiteX52" fmla="*/ 403623 w 1034156"/>
                  <a:gd name="connsiteY52" fmla="*/ 784594 h 838042"/>
                  <a:gd name="connsiteX53" fmla="*/ 407433 w 1034156"/>
                  <a:gd name="connsiteY53" fmla="*/ 727444 h 838042"/>
                  <a:gd name="connsiteX54" fmla="*/ 424578 w 1034156"/>
                  <a:gd name="connsiteY54" fmla="*/ 672199 h 838042"/>
                  <a:gd name="connsiteX55" fmla="*/ 430293 w 1034156"/>
                  <a:gd name="connsiteY55" fmla="*/ 658864 h 838042"/>
                  <a:gd name="connsiteX56" fmla="*/ 444775 w 1034156"/>
                  <a:gd name="connsiteY56" fmla="*/ 626947 h 838042"/>
                  <a:gd name="connsiteX57" fmla="*/ 464980 w 1034156"/>
                  <a:gd name="connsiteY57" fmla="*/ 600072 h 838042"/>
                  <a:gd name="connsiteX58" fmla="*/ 524201 w 1034156"/>
                  <a:gd name="connsiteY58" fmla="*/ 565123 h 838042"/>
                  <a:gd name="connsiteX59" fmla="*/ 600039 w 1034156"/>
                  <a:gd name="connsiteY59" fmla="*/ 550915 h 838042"/>
                  <a:gd name="connsiteX60" fmla="*/ 708492 w 1034156"/>
                  <a:gd name="connsiteY60" fmla="*/ 612819 h 838042"/>
                  <a:gd name="connsiteX61" fmla="*/ 780813 w 1034156"/>
                  <a:gd name="connsiteY61" fmla="*/ 656959 h 838042"/>
                  <a:gd name="connsiteX62" fmla="*/ 805578 w 1034156"/>
                  <a:gd name="connsiteY62" fmla="*/ 632194 h 838042"/>
                  <a:gd name="connsiteX63" fmla="*/ 801768 w 1034156"/>
                  <a:gd name="connsiteY63" fmla="*/ 601714 h 838042"/>
                  <a:gd name="connsiteX64" fmla="*/ 763487 w 1034156"/>
                  <a:gd name="connsiteY64" fmla="*/ 562523 h 838042"/>
                  <a:gd name="connsiteX65" fmla="*/ 651273 w 1034156"/>
                  <a:gd name="connsiteY65" fmla="*/ 479794 h 838042"/>
                  <a:gd name="connsiteX66" fmla="*/ 647463 w 1034156"/>
                  <a:gd name="connsiteY66" fmla="*/ 462649 h 838042"/>
                  <a:gd name="connsiteX67" fmla="*/ 658893 w 1034156"/>
                  <a:gd name="connsiteY67" fmla="*/ 426454 h 838042"/>
                  <a:gd name="connsiteX68" fmla="*/ 727473 w 1034156"/>
                  <a:gd name="connsiteY68" fmla="*/ 405499 h 838042"/>
                  <a:gd name="connsiteX69" fmla="*/ 814429 w 1034156"/>
                  <a:gd name="connsiteY69" fmla="*/ 406906 h 838042"/>
                  <a:gd name="connsiteX70" fmla="*/ 906922 w 1034156"/>
                  <a:gd name="connsiteY70" fmla="*/ 417646 h 838042"/>
                  <a:gd name="connsiteX71" fmla="*/ 1002981 w 1034156"/>
                  <a:gd name="connsiteY71" fmla="*/ 426835 h 838042"/>
                  <a:gd name="connsiteX72" fmla="*/ 1033140 w 1034156"/>
                  <a:gd name="connsiteY72" fmla="*/ 402711 h 838042"/>
                  <a:gd name="connsiteX73" fmla="*/ 1021205 w 1034156"/>
                  <a:gd name="connsiteY73" fmla="*/ 377797 h 838042"/>
                  <a:gd name="connsiteX74" fmla="*/ 965580 w 1034156"/>
                  <a:gd name="connsiteY74" fmla="*/ 358029 h 838042"/>
                  <a:gd name="connsiteX75" fmla="*/ 828438 w 1034156"/>
                  <a:gd name="connsiteY75" fmla="*/ 357874 h 838042"/>
                  <a:gd name="connsiteX76" fmla="*/ 756502 w 1034156"/>
                  <a:gd name="connsiteY76" fmla="*/ 361702 h 838042"/>
                  <a:gd name="connsiteX77" fmla="*/ 672228 w 1034156"/>
                  <a:gd name="connsiteY77" fmla="*/ 369304 h 838042"/>
                  <a:gd name="connsiteX78" fmla="*/ 645558 w 1034156"/>
                  <a:gd name="connsiteY78" fmla="*/ 338824 h 838042"/>
                  <a:gd name="connsiteX79" fmla="*/ 677094 w 1034156"/>
                  <a:gd name="connsiteY79" fmla="*/ 304962 h 838042"/>
                  <a:gd name="connsiteX80" fmla="*/ 708423 w 1034156"/>
                  <a:gd name="connsiteY80" fmla="*/ 283579 h 838042"/>
                  <a:gd name="connsiteX81" fmla="*/ 744618 w 1034156"/>
                  <a:gd name="connsiteY81" fmla="*/ 251194 h 838042"/>
                  <a:gd name="connsiteX82" fmla="*/ 783710 w 1034156"/>
                  <a:gd name="connsiteY82" fmla="*/ 213846 h 838042"/>
                  <a:gd name="connsiteX83" fmla="*/ 747092 w 1034156"/>
                  <a:gd name="connsiteY83" fmla="*/ 201789 h 838042"/>
                  <a:gd name="connsiteX84" fmla="*/ 695088 w 1034156"/>
                  <a:gd name="connsiteY84" fmla="*/ 226429 h 838042"/>
                  <a:gd name="connsiteX85" fmla="*/ 657369 w 1034156"/>
                  <a:gd name="connsiteY85" fmla="*/ 257626 h 838042"/>
                  <a:gd name="connsiteX86" fmla="*/ 616692 w 1034156"/>
                  <a:gd name="connsiteY86" fmla="*/ 286712 h 838042"/>
                  <a:gd name="connsiteX87" fmla="*/ 565548 w 1034156"/>
                  <a:gd name="connsiteY87" fmla="*/ 287389 h 838042"/>
                  <a:gd name="connsiteX88" fmla="*/ 531258 w 1034156"/>
                  <a:gd name="connsiteY88" fmla="*/ 274054 h 838042"/>
                  <a:gd name="connsiteX89" fmla="*/ 508398 w 1034156"/>
                  <a:gd name="connsiteY89" fmla="*/ 235954 h 838042"/>
                  <a:gd name="connsiteX90" fmla="*/ 510303 w 1034156"/>
                  <a:gd name="connsiteY90" fmla="*/ 171184 h 838042"/>
                  <a:gd name="connsiteX91" fmla="*/ 509005 w 1034156"/>
                  <a:gd name="connsiteY91" fmla="*/ 73485 h 838042"/>
                  <a:gd name="connsiteX92" fmla="*/ 454807 w 1034156"/>
                  <a:gd name="connsiteY92" fmla="*/ 11248 h 838042"/>
                  <a:gd name="connsiteX93" fmla="*/ 443161 w 1034156"/>
                  <a:gd name="connsiteY93" fmla="*/ 75864 h 838042"/>
                  <a:gd name="connsiteX94" fmla="*/ 439917 w 1034156"/>
                  <a:gd name="connsiteY94" fmla="*/ 132660 h 838042"/>
                  <a:gd name="connsiteX95" fmla="*/ 436745 w 1034156"/>
                  <a:gd name="connsiteY95" fmla="*/ 214465 h 838042"/>
                  <a:gd name="connsiteX0" fmla="*/ 437462 w 1034873"/>
                  <a:gd name="connsiteY0" fmla="*/ 214465 h 838042"/>
                  <a:gd name="connsiteX1" fmla="*/ 425295 w 1034873"/>
                  <a:gd name="connsiteY1" fmla="*/ 253099 h 838042"/>
                  <a:gd name="connsiteX2" fmla="*/ 398625 w 1034873"/>
                  <a:gd name="connsiteY2" fmla="*/ 262624 h 838042"/>
                  <a:gd name="connsiteX3" fmla="*/ 359997 w 1034873"/>
                  <a:gd name="connsiteY3" fmla="*/ 271935 h 838042"/>
                  <a:gd name="connsiteX4" fmla="*/ 316710 w 1034873"/>
                  <a:gd name="connsiteY4" fmla="*/ 289293 h 838042"/>
                  <a:gd name="connsiteX5" fmla="*/ 269085 w 1034873"/>
                  <a:gd name="connsiteY5" fmla="*/ 285484 h 838042"/>
                  <a:gd name="connsiteX6" fmla="*/ 223365 w 1034873"/>
                  <a:gd name="connsiteY6" fmla="*/ 272149 h 838042"/>
                  <a:gd name="connsiteX7" fmla="*/ 192885 w 1034873"/>
                  <a:gd name="connsiteY7" fmla="*/ 262624 h 838042"/>
                  <a:gd name="connsiteX8" fmla="*/ 160500 w 1034873"/>
                  <a:gd name="connsiteY8" fmla="*/ 239764 h 838042"/>
                  <a:gd name="connsiteX9" fmla="*/ 125740 w 1034873"/>
                  <a:gd name="connsiteY9" fmla="*/ 218050 h 838042"/>
                  <a:gd name="connsiteX10" fmla="*/ 105255 w 1034873"/>
                  <a:gd name="connsiteY10" fmla="*/ 203569 h 838042"/>
                  <a:gd name="connsiteX11" fmla="*/ 63345 w 1034873"/>
                  <a:gd name="connsiteY11" fmla="*/ 197854 h 838042"/>
                  <a:gd name="connsiteX12" fmla="*/ 51997 w 1034873"/>
                  <a:gd name="connsiteY12" fmla="*/ 241190 h 838042"/>
                  <a:gd name="connsiteX13" fmla="*/ 67156 w 1034873"/>
                  <a:gd name="connsiteY13" fmla="*/ 272150 h 838042"/>
                  <a:gd name="connsiteX14" fmla="*/ 128115 w 1034873"/>
                  <a:gd name="connsiteY14" fmla="*/ 289294 h 838042"/>
                  <a:gd name="connsiteX15" fmla="*/ 194790 w 1034873"/>
                  <a:gd name="connsiteY15" fmla="*/ 308344 h 838042"/>
                  <a:gd name="connsiteX16" fmla="*/ 230219 w 1034873"/>
                  <a:gd name="connsiteY16" fmla="*/ 323832 h 838042"/>
                  <a:gd name="connsiteX17" fmla="*/ 283618 w 1034873"/>
                  <a:gd name="connsiteY17" fmla="*/ 354067 h 838042"/>
                  <a:gd name="connsiteX18" fmla="*/ 294205 w 1034873"/>
                  <a:gd name="connsiteY18" fmla="*/ 404246 h 838042"/>
                  <a:gd name="connsiteX19" fmla="*/ 267180 w 1034873"/>
                  <a:gd name="connsiteY19" fmla="*/ 447409 h 838042"/>
                  <a:gd name="connsiteX20" fmla="*/ 220906 w 1034873"/>
                  <a:gd name="connsiteY20" fmla="*/ 459458 h 838042"/>
                  <a:gd name="connsiteX21" fmla="*/ 140493 w 1034873"/>
                  <a:gd name="connsiteY21" fmla="*/ 465397 h 838042"/>
                  <a:gd name="connsiteX22" fmla="*/ 91920 w 1034873"/>
                  <a:gd name="connsiteY22" fmla="*/ 468364 h 838042"/>
                  <a:gd name="connsiteX23" fmla="*/ 30960 w 1034873"/>
                  <a:gd name="connsiteY23" fmla="*/ 477889 h 838042"/>
                  <a:gd name="connsiteX24" fmla="*/ 4290 w 1034873"/>
                  <a:gd name="connsiteY24" fmla="*/ 504559 h 838042"/>
                  <a:gd name="connsiteX25" fmla="*/ 15720 w 1034873"/>
                  <a:gd name="connsiteY25" fmla="*/ 540754 h 838042"/>
                  <a:gd name="connsiteX26" fmla="*/ 149070 w 1034873"/>
                  <a:gd name="connsiteY26" fmla="*/ 540754 h 838042"/>
                  <a:gd name="connsiteX27" fmla="*/ 156690 w 1034873"/>
                  <a:gd name="connsiteY27" fmla="*/ 538849 h 838042"/>
                  <a:gd name="connsiteX28" fmla="*/ 307185 w 1034873"/>
                  <a:gd name="connsiteY28" fmla="*/ 533134 h 838042"/>
                  <a:gd name="connsiteX29" fmla="*/ 322425 w 1034873"/>
                  <a:gd name="connsiteY29" fmla="*/ 540754 h 838042"/>
                  <a:gd name="connsiteX30" fmla="*/ 333855 w 1034873"/>
                  <a:gd name="connsiteY30" fmla="*/ 546469 h 838042"/>
                  <a:gd name="connsiteX31" fmla="*/ 337665 w 1034873"/>
                  <a:gd name="connsiteY31" fmla="*/ 552184 h 838042"/>
                  <a:gd name="connsiteX32" fmla="*/ 343380 w 1034873"/>
                  <a:gd name="connsiteY32" fmla="*/ 554089 h 838042"/>
                  <a:gd name="connsiteX33" fmla="*/ 354810 w 1034873"/>
                  <a:gd name="connsiteY33" fmla="*/ 561709 h 838042"/>
                  <a:gd name="connsiteX34" fmla="*/ 360525 w 1034873"/>
                  <a:gd name="connsiteY34" fmla="*/ 565519 h 838042"/>
                  <a:gd name="connsiteX35" fmla="*/ 364335 w 1034873"/>
                  <a:gd name="connsiteY35" fmla="*/ 571234 h 838042"/>
                  <a:gd name="connsiteX36" fmla="*/ 370050 w 1034873"/>
                  <a:gd name="connsiteY36" fmla="*/ 582664 h 838042"/>
                  <a:gd name="connsiteX37" fmla="*/ 366240 w 1034873"/>
                  <a:gd name="connsiteY37" fmla="*/ 609334 h 838042"/>
                  <a:gd name="connsiteX38" fmla="*/ 362430 w 1034873"/>
                  <a:gd name="connsiteY38" fmla="*/ 615049 h 838042"/>
                  <a:gd name="connsiteX39" fmla="*/ 360525 w 1034873"/>
                  <a:gd name="connsiteY39" fmla="*/ 620764 h 838042"/>
                  <a:gd name="connsiteX40" fmla="*/ 356715 w 1034873"/>
                  <a:gd name="connsiteY40" fmla="*/ 626479 h 838042"/>
                  <a:gd name="connsiteX41" fmla="*/ 354810 w 1034873"/>
                  <a:gd name="connsiteY41" fmla="*/ 632194 h 838042"/>
                  <a:gd name="connsiteX42" fmla="*/ 351000 w 1034873"/>
                  <a:gd name="connsiteY42" fmla="*/ 637909 h 838042"/>
                  <a:gd name="connsiteX43" fmla="*/ 333855 w 1034873"/>
                  <a:gd name="connsiteY43" fmla="*/ 704584 h 838042"/>
                  <a:gd name="connsiteX44" fmla="*/ 331950 w 1034873"/>
                  <a:gd name="connsiteY44" fmla="*/ 756019 h 838042"/>
                  <a:gd name="connsiteX45" fmla="*/ 333855 w 1034873"/>
                  <a:gd name="connsiteY45" fmla="*/ 780784 h 838042"/>
                  <a:gd name="connsiteX46" fmla="*/ 335760 w 1034873"/>
                  <a:gd name="connsiteY46" fmla="*/ 786499 h 838042"/>
                  <a:gd name="connsiteX47" fmla="*/ 339570 w 1034873"/>
                  <a:gd name="connsiteY47" fmla="*/ 790309 h 838042"/>
                  <a:gd name="connsiteX48" fmla="*/ 368145 w 1034873"/>
                  <a:gd name="connsiteY48" fmla="*/ 836029 h 838042"/>
                  <a:gd name="connsiteX49" fmla="*/ 391005 w 1034873"/>
                  <a:gd name="connsiteY49" fmla="*/ 837934 h 838042"/>
                  <a:gd name="connsiteX50" fmla="*/ 398815 w 1034873"/>
                  <a:gd name="connsiteY50" fmla="*/ 833530 h 838042"/>
                  <a:gd name="connsiteX51" fmla="*/ 404340 w 1034873"/>
                  <a:gd name="connsiteY51" fmla="*/ 784594 h 838042"/>
                  <a:gd name="connsiteX52" fmla="*/ 408150 w 1034873"/>
                  <a:gd name="connsiteY52" fmla="*/ 727444 h 838042"/>
                  <a:gd name="connsiteX53" fmla="*/ 425295 w 1034873"/>
                  <a:gd name="connsiteY53" fmla="*/ 672199 h 838042"/>
                  <a:gd name="connsiteX54" fmla="*/ 431010 w 1034873"/>
                  <a:gd name="connsiteY54" fmla="*/ 658864 h 838042"/>
                  <a:gd name="connsiteX55" fmla="*/ 445492 w 1034873"/>
                  <a:gd name="connsiteY55" fmla="*/ 626947 h 838042"/>
                  <a:gd name="connsiteX56" fmla="*/ 465697 w 1034873"/>
                  <a:gd name="connsiteY56" fmla="*/ 600072 h 838042"/>
                  <a:gd name="connsiteX57" fmla="*/ 524918 w 1034873"/>
                  <a:gd name="connsiteY57" fmla="*/ 565123 h 838042"/>
                  <a:gd name="connsiteX58" fmla="*/ 600756 w 1034873"/>
                  <a:gd name="connsiteY58" fmla="*/ 550915 h 838042"/>
                  <a:gd name="connsiteX59" fmla="*/ 709209 w 1034873"/>
                  <a:gd name="connsiteY59" fmla="*/ 612819 h 838042"/>
                  <a:gd name="connsiteX60" fmla="*/ 781530 w 1034873"/>
                  <a:gd name="connsiteY60" fmla="*/ 656959 h 838042"/>
                  <a:gd name="connsiteX61" fmla="*/ 806295 w 1034873"/>
                  <a:gd name="connsiteY61" fmla="*/ 632194 h 838042"/>
                  <a:gd name="connsiteX62" fmla="*/ 802485 w 1034873"/>
                  <a:gd name="connsiteY62" fmla="*/ 601714 h 838042"/>
                  <a:gd name="connsiteX63" fmla="*/ 764204 w 1034873"/>
                  <a:gd name="connsiteY63" fmla="*/ 562523 h 838042"/>
                  <a:gd name="connsiteX64" fmla="*/ 651990 w 1034873"/>
                  <a:gd name="connsiteY64" fmla="*/ 479794 h 838042"/>
                  <a:gd name="connsiteX65" fmla="*/ 648180 w 1034873"/>
                  <a:gd name="connsiteY65" fmla="*/ 462649 h 838042"/>
                  <a:gd name="connsiteX66" fmla="*/ 659610 w 1034873"/>
                  <a:gd name="connsiteY66" fmla="*/ 426454 h 838042"/>
                  <a:gd name="connsiteX67" fmla="*/ 728190 w 1034873"/>
                  <a:gd name="connsiteY67" fmla="*/ 405499 h 838042"/>
                  <a:gd name="connsiteX68" fmla="*/ 815146 w 1034873"/>
                  <a:gd name="connsiteY68" fmla="*/ 406906 h 838042"/>
                  <a:gd name="connsiteX69" fmla="*/ 907639 w 1034873"/>
                  <a:gd name="connsiteY69" fmla="*/ 417646 h 838042"/>
                  <a:gd name="connsiteX70" fmla="*/ 1003698 w 1034873"/>
                  <a:gd name="connsiteY70" fmla="*/ 426835 h 838042"/>
                  <a:gd name="connsiteX71" fmla="*/ 1033857 w 1034873"/>
                  <a:gd name="connsiteY71" fmla="*/ 402711 h 838042"/>
                  <a:gd name="connsiteX72" fmla="*/ 1021922 w 1034873"/>
                  <a:gd name="connsiteY72" fmla="*/ 377797 h 838042"/>
                  <a:gd name="connsiteX73" fmla="*/ 966297 w 1034873"/>
                  <a:gd name="connsiteY73" fmla="*/ 358029 h 838042"/>
                  <a:gd name="connsiteX74" fmla="*/ 829155 w 1034873"/>
                  <a:gd name="connsiteY74" fmla="*/ 357874 h 838042"/>
                  <a:gd name="connsiteX75" fmla="*/ 757219 w 1034873"/>
                  <a:gd name="connsiteY75" fmla="*/ 361702 h 838042"/>
                  <a:gd name="connsiteX76" fmla="*/ 672945 w 1034873"/>
                  <a:gd name="connsiteY76" fmla="*/ 369304 h 838042"/>
                  <a:gd name="connsiteX77" fmla="*/ 646275 w 1034873"/>
                  <a:gd name="connsiteY77" fmla="*/ 338824 h 838042"/>
                  <a:gd name="connsiteX78" fmla="*/ 677811 w 1034873"/>
                  <a:gd name="connsiteY78" fmla="*/ 304962 h 838042"/>
                  <a:gd name="connsiteX79" fmla="*/ 709140 w 1034873"/>
                  <a:gd name="connsiteY79" fmla="*/ 283579 h 838042"/>
                  <a:gd name="connsiteX80" fmla="*/ 745335 w 1034873"/>
                  <a:gd name="connsiteY80" fmla="*/ 251194 h 838042"/>
                  <a:gd name="connsiteX81" fmla="*/ 784427 w 1034873"/>
                  <a:gd name="connsiteY81" fmla="*/ 213846 h 838042"/>
                  <a:gd name="connsiteX82" fmla="*/ 747809 w 1034873"/>
                  <a:gd name="connsiteY82" fmla="*/ 201789 h 838042"/>
                  <a:gd name="connsiteX83" fmla="*/ 695805 w 1034873"/>
                  <a:gd name="connsiteY83" fmla="*/ 226429 h 838042"/>
                  <a:gd name="connsiteX84" fmla="*/ 658086 w 1034873"/>
                  <a:gd name="connsiteY84" fmla="*/ 257626 h 838042"/>
                  <a:gd name="connsiteX85" fmla="*/ 617409 w 1034873"/>
                  <a:gd name="connsiteY85" fmla="*/ 286712 h 838042"/>
                  <a:gd name="connsiteX86" fmla="*/ 566265 w 1034873"/>
                  <a:gd name="connsiteY86" fmla="*/ 287389 h 838042"/>
                  <a:gd name="connsiteX87" fmla="*/ 531975 w 1034873"/>
                  <a:gd name="connsiteY87" fmla="*/ 274054 h 838042"/>
                  <a:gd name="connsiteX88" fmla="*/ 509115 w 1034873"/>
                  <a:gd name="connsiteY88" fmla="*/ 235954 h 838042"/>
                  <a:gd name="connsiteX89" fmla="*/ 511020 w 1034873"/>
                  <a:gd name="connsiteY89" fmla="*/ 171184 h 838042"/>
                  <a:gd name="connsiteX90" fmla="*/ 509722 w 1034873"/>
                  <a:gd name="connsiteY90" fmla="*/ 73485 h 838042"/>
                  <a:gd name="connsiteX91" fmla="*/ 455524 w 1034873"/>
                  <a:gd name="connsiteY91" fmla="*/ 11248 h 838042"/>
                  <a:gd name="connsiteX92" fmla="*/ 443878 w 1034873"/>
                  <a:gd name="connsiteY92" fmla="*/ 75864 h 838042"/>
                  <a:gd name="connsiteX93" fmla="*/ 440634 w 1034873"/>
                  <a:gd name="connsiteY93" fmla="*/ 132660 h 838042"/>
                  <a:gd name="connsiteX94" fmla="*/ 437462 w 1034873"/>
                  <a:gd name="connsiteY94"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84090 w 1035345"/>
                  <a:gd name="connsiteY17" fmla="*/ 354067 h 838042"/>
                  <a:gd name="connsiteX18" fmla="*/ 294677 w 1035345"/>
                  <a:gd name="connsiteY18" fmla="*/ 404246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307657 w 1035345"/>
                  <a:gd name="connsiteY27" fmla="*/ 533134 h 838042"/>
                  <a:gd name="connsiteX28" fmla="*/ 322897 w 1035345"/>
                  <a:gd name="connsiteY28" fmla="*/ 540754 h 838042"/>
                  <a:gd name="connsiteX29" fmla="*/ 334327 w 1035345"/>
                  <a:gd name="connsiteY29" fmla="*/ 546469 h 838042"/>
                  <a:gd name="connsiteX30" fmla="*/ 338137 w 1035345"/>
                  <a:gd name="connsiteY30" fmla="*/ 552184 h 838042"/>
                  <a:gd name="connsiteX31" fmla="*/ 343852 w 1035345"/>
                  <a:gd name="connsiteY31" fmla="*/ 554089 h 838042"/>
                  <a:gd name="connsiteX32" fmla="*/ 355282 w 1035345"/>
                  <a:gd name="connsiteY32" fmla="*/ 561709 h 838042"/>
                  <a:gd name="connsiteX33" fmla="*/ 360997 w 1035345"/>
                  <a:gd name="connsiteY33" fmla="*/ 565519 h 838042"/>
                  <a:gd name="connsiteX34" fmla="*/ 364807 w 1035345"/>
                  <a:gd name="connsiteY34" fmla="*/ 571234 h 838042"/>
                  <a:gd name="connsiteX35" fmla="*/ 370522 w 1035345"/>
                  <a:gd name="connsiteY35" fmla="*/ 582664 h 838042"/>
                  <a:gd name="connsiteX36" fmla="*/ 366712 w 1035345"/>
                  <a:gd name="connsiteY36" fmla="*/ 609334 h 838042"/>
                  <a:gd name="connsiteX37" fmla="*/ 362902 w 1035345"/>
                  <a:gd name="connsiteY37" fmla="*/ 615049 h 838042"/>
                  <a:gd name="connsiteX38" fmla="*/ 360997 w 1035345"/>
                  <a:gd name="connsiteY38" fmla="*/ 620764 h 838042"/>
                  <a:gd name="connsiteX39" fmla="*/ 357187 w 1035345"/>
                  <a:gd name="connsiteY39" fmla="*/ 626479 h 838042"/>
                  <a:gd name="connsiteX40" fmla="*/ 355282 w 1035345"/>
                  <a:gd name="connsiteY40" fmla="*/ 632194 h 838042"/>
                  <a:gd name="connsiteX41" fmla="*/ 351472 w 1035345"/>
                  <a:gd name="connsiteY41" fmla="*/ 637909 h 838042"/>
                  <a:gd name="connsiteX42" fmla="*/ 334327 w 1035345"/>
                  <a:gd name="connsiteY42" fmla="*/ 704584 h 838042"/>
                  <a:gd name="connsiteX43" fmla="*/ 332422 w 1035345"/>
                  <a:gd name="connsiteY43" fmla="*/ 756019 h 838042"/>
                  <a:gd name="connsiteX44" fmla="*/ 334327 w 1035345"/>
                  <a:gd name="connsiteY44" fmla="*/ 780784 h 838042"/>
                  <a:gd name="connsiteX45" fmla="*/ 336232 w 1035345"/>
                  <a:gd name="connsiteY45" fmla="*/ 786499 h 838042"/>
                  <a:gd name="connsiteX46" fmla="*/ 340042 w 1035345"/>
                  <a:gd name="connsiteY46" fmla="*/ 790309 h 838042"/>
                  <a:gd name="connsiteX47" fmla="*/ 368617 w 1035345"/>
                  <a:gd name="connsiteY47" fmla="*/ 836029 h 838042"/>
                  <a:gd name="connsiteX48" fmla="*/ 391477 w 1035345"/>
                  <a:gd name="connsiteY48" fmla="*/ 837934 h 838042"/>
                  <a:gd name="connsiteX49" fmla="*/ 399287 w 1035345"/>
                  <a:gd name="connsiteY49" fmla="*/ 833530 h 838042"/>
                  <a:gd name="connsiteX50" fmla="*/ 404812 w 1035345"/>
                  <a:gd name="connsiteY50" fmla="*/ 784594 h 838042"/>
                  <a:gd name="connsiteX51" fmla="*/ 408622 w 1035345"/>
                  <a:gd name="connsiteY51" fmla="*/ 727444 h 838042"/>
                  <a:gd name="connsiteX52" fmla="*/ 425767 w 1035345"/>
                  <a:gd name="connsiteY52" fmla="*/ 672199 h 838042"/>
                  <a:gd name="connsiteX53" fmla="*/ 431482 w 1035345"/>
                  <a:gd name="connsiteY53" fmla="*/ 658864 h 838042"/>
                  <a:gd name="connsiteX54" fmla="*/ 445964 w 1035345"/>
                  <a:gd name="connsiteY54" fmla="*/ 626947 h 838042"/>
                  <a:gd name="connsiteX55" fmla="*/ 466169 w 1035345"/>
                  <a:gd name="connsiteY55" fmla="*/ 600072 h 838042"/>
                  <a:gd name="connsiteX56" fmla="*/ 525390 w 1035345"/>
                  <a:gd name="connsiteY56" fmla="*/ 565123 h 838042"/>
                  <a:gd name="connsiteX57" fmla="*/ 601228 w 1035345"/>
                  <a:gd name="connsiteY57" fmla="*/ 550915 h 838042"/>
                  <a:gd name="connsiteX58" fmla="*/ 709681 w 1035345"/>
                  <a:gd name="connsiteY58" fmla="*/ 612819 h 838042"/>
                  <a:gd name="connsiteX59" fmla="*/ 782002 w 1035345"/>
                  <a:gd name="connsiteY59" fmla="*/ 656959 h 838042"/>
                  <a:gd name="connsiteX60" fmla="*/ 806767 w 1035345"/>
                  <a:gd name="connsiteY60" fmla="*/ 632194 h 838042"/>
                  <a:gd name="connsiteX61" fmla="*/ 802957 w 1035345"/>
                  <a:gd name="connsiteY61" fmla="*/ 601714 h 838042"/>
                  <a:gd name="connsiteX62" fmla="*/ 764676 w 1035345"/>
                  <a:gd name="connsiteY62" fmla="*/ 562523 h 838042"/>
                  <a:gd name="connsiteX63" fmla="*/ 652462 w 1035345"/>
                  <a:gd name="connsiteY63" fmla="*/ 479794 h 838042"/>
                  <a:gd name="connsiteX64" fmla="*/ 648652 w 1035345"/>
                  <a:gd name="connsiteY64" fmla="*/ 462649 h 838042"/>
                  <a:gd name="connsiteX65" fmla="*/ 660082 w 1035345"/>
                  <a:gd name="connsiteY65" fmla="*/ 426454 h 838042"/>
                  <a:gd name="connsiteX66" fmla="*/ 728662 w 1035345"/>
                  <a:gd name="connsiteY66" fmla="*/ 405499 h 838042"/>
                  <a:gd name="connsiteX67" fmla="*/ 815618 w 1035345"/>
                  <a:gd name="connsiteY67" fmla="*/ 406906 h 838042"/>
                  <a:gd name="connsiteX68" fmla="*/ 908111 w 1035345"/>
                  <a:gd name="connsiteY68" fmla="*/ 417646 h 838042"/>
                  <a:gd name="connsiteX69" fmla="*/ 1004170 w 1035345"/>
                  <a:gd name="connsiteY69" fmla="*/ 426835 h 838042"/>
                  <a:gd name="connsiteX70" fmla="*/ 1034329 w 1035345"/>
                  <a:gd name="connsiteY70" fmla="*/ 402711 h 838042"/>
                  <a:gd name="connsiteX71" fmla="*/ 1022394 w 1035345"/>
                  <a:gd name="connsiteY71" fmla="*/ 377797 h 838042"/>
                  <a:gd name="connsiteX72" fmla="*/ 966769 w 1035345"/>
                  <a:gd name="connsiteY72" fmla="*/ 358029 h 838042"/>
                  <a:gd name="connsiteX73" fmla="*/ 829627 w 1035345"/>
                  <a:gd name="connsiteY73" fmla="*/ 357874 h 838042"/>
                  <a:gd name="connsiteX74" fmla="*/ 757691 w 1035345"/>
                  <a:gd name="connsiteY74" fmla="*/ 361702 h 838042"/>
                  <a:gd name="connsiteX75" fmla="*/ 673417 w 1035345"/>
                  <a:gd name="connsiteY75" fmla="*/ 369304 h 838042"/>
                  <a:gd name="connsiteX76" fmla="*/ 646747 w 1035345"/>
                  <a:gd name="connsiteY76" fmla="*/ 338824 h 838042"/>
                  <a:gd name="connsiteX77" fmla="*/ 678283 w 1035345"/>
                  <a:gd name="connsiteY77" fmla="*/ 304962 h 838042"/>
                  <a:gd name="connsiteX78" fmla="*/ 709612 w 1035345"/>
                  <a:gd name="connsiteY78" fmla="*/ 283579 h 838042"/>
                  <a:gd name="connsiteX79" fmla="*/ 745807 w 1035345"/>
                  <a:gd name="connsiteY79" fmla="*/ 251194 h 838042"/>
                  <a:gd name="connsiteX80" fmla="*/ 784899 w 1035345"/>
                  <a:gd name="connsiteY80" fmla="*/ 213846 h 838042"/>
                  <a:gd name="connsiteX81" fmla="*/ 748281 w 1035345"/>
                  <a:gd name="connsiteY81" fmla="*/ 201789 h 838042"/>
                  <a:gd name="connsiteX82" fmla="*/ 696277 w 1035345"/>
                  <a:gd name="connsiteY82" fmla="*/ 226429 h 838042"/>
                  <a:gd name="connsiteX83" fmla="*/ 658558 w 1035345"/>
                  <a:gd name="connsiteY83" fmla="*/ 257626 h 838042"/>
                  <a:gd name="connsiteX84" fmla="*/ 617881 w 1035345"/>
                  <a:gd name="connsiteY84" fmla="*/ 286712 h 838042"/>
                  <a:gd name="connsiteX85" fmla="*/ 566737 w 1035345"/>
                  <a:gd name="connsiteY85" fmla="*/ 287389 h 838042"/>
                  <a:gd name="connsiteX86" fmla="*/ 532447 w 1035345"/>
                  <a:gd name="connsiteY86" fmla="*/ 274054 h 838042"/>
                  <a:gd name="connsiteX87" fmla="*/ 509587 w 1035345"/>
                  <a:gd name="connsiteY87" fmla="*/ 235954 h 838042"/>
                  <a:gd name="connsiteX88" fmla="*/ 511492 w 1035345"/>
                  <a:gd name="connsiteY88" fmla="*/ 171184 h 838042"/>
                  <a:gd name="connsiteX89" fmla="*/ 510194 w 1035345"/>
                  <a:gd name="connsiteY89" fmla="*/ 73485 h 838042"/>
                  <a:gd name="connsiteX90" fmla="*/ 455996 w 1035345"/>
                  <a:gd name="connsiteY90" fmla="*/ 11248 h 838042"/>
                  <a:gd name="connsiteX91" fmla="*/ 444350 w 1035345"/>
                  <a:gd name="connsiteY91" fmla="*/ 75864 h 838042"/>
                  <a:gd name="connsiteX92" fmla="*/ 441106 w 1035345"/>
                  <a:gd name="connsiteY92" fmla="*/ 132660 h 838042"/>
                  <a:gd name="connsiteX93" fmla="*/ 437934 w 1035345"/>
                  <a:gd name="connsiteY93"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84090 w 1035345"/>
                  <a:gd name="connsiteY17" fmla="*/ 354067 h 838042"/>
                  <a:gd name="connsiteX18" fmla="*/ 294677 w 1035345"/>
                  <a:gd name="connsiteY18" fmla="*/ 404246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307657 w 1035345"/>
                  <a:gd name="connsiteY27" fmla="*/ 533134 h 838042"/>
                  <a:gd name="connsiteX28" fmla="*/ 322897 w 1035345"/>
                  <a:gd name="connsiteY28" fmla="*/ 540754 h 838042"/>
                  <a:gd name="connsiteX29" fmla="*/ 334327 w 1035345"/>
                  <a:gd name="connsiteY29" fmla="*/ 546469 h 838042"/>
                  <a:gd name="connsiteX30" fmla="*/ 338137 w 1035345"/>
                  <a:gd name="connsiteY30" fmla="*/ 552184 h 838042"/>
                  <a:gd name="connsiteX31" fmla="*/ 343852 w 1035345"/>
                  <a:gd name="connsiteY31" fmla="*/ 554089 h 838042"/>
                  <a:gd name="connsiteX32" fmla="*/ 355282 w 1035345"/>
                  <a:gd name="connsiteY32" fmla="*/ 561709 h 838042"/>
                  <a:gd name="connsiteX33" fmla="*/ 360997 w 1035345"/>
                  <a:gd name="connsiteY33" fmla="*/ 565519 h 838042"/>
                  <a:gd name="connsiteX34" fmla="*/ 364807 w 1035345"/>
                  <a:gd name="connsiteY34" fmla="*/ 571234 h 838042"/>
                  <a:gd name="connsiteX35" fmla="*/ 370522 w 1035345"/>
                  <a:gd name="connsiteY35" fmla="*/ 582664 h 838042"/>
                  <a:gd name="connsiteX36" fmla="*/ 366712 w 1035345"/>
                  <a:gd name="connsiteY36" fmla="*/ 609334 h 838042"/>
                  <a:gd name="connsiteX37" fmla="*/ 362902 w 1035345"/>
                  <a:gd name="connsiteY37" fmla="*/ 615049 h 838042"/>
                  <a:gd name="connsiteX38" fmla="*/ 360997 w 1035345"/>
                  <a:gd name="connsiteY38" fmla="*/ 620764 h 838042"/>
                  <a:gd name="connsiteX39" fmla="*/ 357187 w 1035345"/>
                  <a:gd name="connsiteY39" fmla="*/ 626479 h 838042"/>
                  <a:gd name="connsiteX40" fmla="*/ 355282 w 1035345"/>
                  <a:gd name="connsiteY40" fmla="*/ 632194 h 838042"/>
                  <a:gd name="connsiteX41" fmla="*/ 351472 w 1035345"/>
                  <a:gd name="connsiteY41" fmla="*/ 637909 h 838042"/>
                  <a:gd name="connsiteX42" fmla="*/ 334327 w 1035345"/>
                  <a:gd name="connsiteY42" fmla="*/ 704584 h 838042"/>
                  <a:gd name="connsiteX43" fmla="*/ 332422 w 1035345"/>
                  <a:gd name="connsiteY43" fmla="*/ 756019 h 838042"/>
                  <a:gd name="connsiteX44" fmla="*/ 334327 w 1035345"/>
                  <a:gd name="connsiteY44" fmla="*/ 780784 h 838042"/>
                  <a:gd name="connsiteX45" fmla="*/ 336232 w 1035345"/>
                  <a:gd name="connsiteY45" fmla="*/ 786499 h 838042"/>
                  <a:gd name="connsiteX46" fmla="*/ 340042 w 1035345"/>
                  <a:gd name="connsiteY46" fmla="*/ 790309 h 838042"/>
                  <a:gd name="connsiteX47" fmla="*/ 368617 w 1035345"/>
                  <a:gd name="connsiteY47" fmla="*/ 836029 h 838042"/>
                  <a:gd name="connsiteX48" fmla="*/ 391477 w 1035345"/>
                  <a:gd name="connsiteY48" fmla="*/ 837934 h 838042"/>
                  <a:gd name="connsiteX49" fmla="*/ 399287 w 1035345"/>
                  <a:gd name="connsiteY49" fmla="*/ 833530 h 838042"/>
                  <a:gd name="connsiteX50" fmla="*/ 404812 w 1035345"/>
                  <a:gd name="connsiteY50" fmla="*/ 784594 h 838042"/>
                  <a:gd name="connsiteX51" fmla="*/ 408622 w 1035345"/>
                  <a:gd name="connsiteY51" fmla="*/ 727444 h 838042"/>
                  <a:gd name="connsiteX52" fmla="*/ 425767 w 1035345"/>
                  <a:gd name="connsiteY52" fmla="*/ 672199 h 838042"/>
                  <a:gd name="connsiteX53" fmla="*/ 431482 w 1035345"/>
                  <a:gd name="connsiteY53" fmla="*/ 658864 h 838042"/>
                  <a:gd name="connsiteX54" fmla="*/ 445964 w 1035345"/>
                  <a:gd name="connsiteY54" fmla="*/ 626947 h 838042"/>
                  <a:gd name="connsiteX55" fmla="*/ 466169 w 1035345"/>
                  <a:gd name="connsiteY55" fmla="*/ 600072 h 838042"/>
                  <a:gd name="connsiteX56" fmla="*/ 525390 w 1035345"/>
                  <a:gd name="connsiteY56" fmla="*/ 565123 h 838042"/>
                  <a:gd name="connsiteX57" fmla="*/ 601228 w 1035345"/>
                  <a:gd name="connsiteY57" fmla="*/ 550915 h 838042"/>
                  <a:gd name="connsiteX58" fmla="*/ 709681 w 1035345"/>
                  <a:gd name="connsiteY58" fmla="*/ 612819 h 838042"/>
                  <a:gd name="connsiteX59" fmla="*/ 782002 w 1035345"/>
                  <a:gd name="connsiteY59" fmla="*/ 656959 h 838042"/>
                  <a:gd name="connsiteX60" fmla="*/ 806767 w 1035345"/>
                  <a:gd name="connsiteY60" fmla="*/ 632194 h 838042"/>
                  <a:gd name="connsiteX61" fmla="*/ 802957 w 1035345"/>
                  <a:gd name="connsiteY61" fmla="*/ 601714 h 838042"/>
                  <a:gd name="connsiteX62" fmla="*/ 764676 w 1035345"/>
                  <a:gd name="connsiteY62" fmla="*/ 562523 h 838042"/>
                  <a:gd name="connsiteX63" fmla="*/ 652462 w 1035345"/>
                  <a:gd name="connsiteY63" fmla="*/ 479794 h 838042"/>
                  <a:gd name="connsiteX64" fmla="*/ 648652 w 1035345"/>
                  <a:gd name="connsiteY64" fmla="*/ 462649 h 838042"/>
                  <a:gd name="connsiteX65" fmla="*/ 660082 w 1035345"/>
                  <a:gd name="connsiteY65" fmla="*/ 426454 h 838042"/>
                  <a:gd name="connsiteX66" fmla="*/ 728662 w 1035345"/>
                  <a:gd name="connsiteY66" fmla="*/ 405499 h 838042"/>
                  <a:gd name="connsiteX67" fmla="*/ 815618 w 1035345"/>
                  <a:gd name="connsiteY67" fmla="*/ 406906 h 838042"/>
                  <a:gd name="connsiteX68" fmla="*/ 908111 w 1035345"/>
                  <a:gd name="connsiteY68" fmla="*/ 417646 h 838042"/>
                  <a:gd name="connsiteX69" fmla="*/ 1004170 w 1035345"/>
                  <a:gd name="connsiteY69" fmla="*/ 426835 h 838042"/>
                  <a:gd name="connsiteX70" fmla="*/ 1034329 w 1035345"/>
                  <a:gd name="connsiteY70" fmla="*/ 402711 h 838042"/>
                  <a:gd name="connsiteX71" fmla="*/ 1022394 w 1035345"/>
                  <a:gd name="connsiteY71" fmla="*/ 377797 h 838042"/>
                  <a:gd name="connsiteX72" fmla="*/ 966769 w 1035345"/>
                  <a:gd name="connsiteY72" fmla="*/ 358029 h 838042"/>
                  <a:gd name="connsiteX73" fmla="*/ 829627 w 1035345"/>
                  <a:gd name="connsiteY73" fmla="*/ 357874 h 838042"/>
                  <a:gd name="connsiteX74" fmla="*/ 757691 w 1035345"/>
                  <a:gd name="connsiteY74" fmla="*/ 361702 h 838042"/>
                  <a:gd name="connsiteX75" fmla="*/ 673417 w 1035345"/>
                  <a:gd name="connsiteY75" fmla="*/ 369304 h 838042"/>
                  <a:gd name="connsiteX76" fmla="*/ 646747 w 1035345"/>
                  <a:gd name="connsiteY76" fmla="*/ 338824 h 838042"/>
                  <a:gd name="connsiteX77" fmla="*/ 678283 w 1035345"/>
                  <a:gd name="connsiteY77" fmla="*/ 304962 h 838042"/>
                  <a:gd name="connsiteX78" fmla="*/ 709612 w 1035345"/>
                  <a:gd name="connsiteY78" fmla="*/ 283579 h 838042"/>
                  <a:gd name="connsiteX79" fmla="*/ 745807 w 1035345"/>
                  <a:gd name="connsiteY79" fmla="*/ 251194 h 838042"/>
                  <a:gd name="connsiteX80" fmla="*/ 784899 w 1035345"/>
                  <a:gd name="connsiteY80" fmla="*/ 213846 h 838042"/>
                  <a:gd name="connsiteX81" fmla="*/ 748281 w 1035345"/>
                  <a:gd name="connsiteY81" fmla="*/ 201789 h 838042"/>
                  <a:gd name="connsiteX82" fmla="*/ 696277 w 1035345"/>
                  <a:gd name="connsiteY82" fmla="*/ 226429 h 838042"/>
                  <a:gd name="connsiteX83" fmla="*/ 658558 w 1035345"/>
                  <a:gd name="connsiteY83" fmla="*/ 257626 h 838042"/>
                  <a:gd name="connsiteX84" fmla="*/ 617881 w 1035345"/>
                  <a:gd name="connsiteY84" fmla="*/ 286712 h 838042"/>
                  <a:gd name="connsiteX85" fmla="*/ 566737 w 1035345"/>
                  <a:gd name="connsiteY85" fmla="*/ 287389 h 838042"/>
                  <a:gd name="connsiteX86" fmla="*/ 532447 w 1035345"/>
                  <a:gd name="connsiteY86" fmla="*/ 274054 h 838042"/>
                  <a:gd name="connsiteX87" fmla="*/ 509587 w 1035345"/>
                  <a:gd name="connsiteY87" fmla="*/ 235954 h 838042"/>
                  <a:gd name="connsiteX88" fmla="*/ 511492 w 1035345"/>
                  <a:gd name="connsiteY88" fmla="*/ 171184 h 838042"/>
                  <a:gd name="connsiteX89" fmla="*/ 510194 w 1035345"/>
                  <a:gd name="connsiteY89" fmla="*/ 73485 h 838042"/>
                  <a:gd name="connsiteX90" fmla="*/ 455996 w 1035345"/>
                  <a:gd name="connsiteY90" fmla="*/ 11248 h 838042"/>
                  <a:gd name="connsiteX91" fmla="*/ 444350 w 1035345"/>
                  <a:gd name="connsiteY91" fmla="*/ 75864 h 838042"/>
                  <a:gd name="connsiteX92" fmla="*/ 441106 w 1035345"/>
                  <a:gd name="connsiteY92" fmla="*/ 132660 h 838042"/>
                  <a:gd name="connsiteX93" fmla="*/ 437934 w 1035345"/>
                  <a:gd name="connsiteY93"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84090 w 1035345"/>
                  <a:gd name="connsiteY17" fmla="*/ 354067 h 838042"/>
                  <a:gd name="connsiteX18" fmla="*/ 294677 w 1035345"/>
                  <a:gd name="connsiteY18" fmla="*/ 404246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307657 w 1035345"/>
                  <a:gd name="connsiteY27" fmla="*/ 533134 h 838042"/>
                  <a:gd name="connsiteX28" fmla="*/ 322897 w 1035345"/>
                  <a:gd name="connsiteY28" fmla="*/ 540754 h 838042"/>
                  <a:gd name="connsiteX29" fmla="*/ 334327 w 1035345"/>
                  <a:gd name="connsiteY29" fmla="*/ 546469 h 838042"/>
                  <a:gd name="connsiteX30" fmla="*/ 338137 w 1035345"/>
                  <a:gd name="connsiteY30" fmla="*/ 552184 h 838042"/>
                  <a:gd name="connsiteX31" fmla="*/ 343852 w 1035345"/>
                  <a:gd name="connsiteY31" fmla="*/ 554089 h 838042"/>
                  <a:gd name="connsiteX32" fmla="*/ 355282 w 1035345"/>
                  <a:gd name="connsiteY32" fmla="*/ 561709 h 838042"/>
                  <a:gd name="connsiteX33" fmla="*/ 360997 w 1035345"/>
                  <a:gd name="connsiteY33" fmla="*/ 565519 h 838042"/>
                  <a:gd name="connsiteX34" fmla="*/ 364807 w 1035345"/>
                  <a:gd name="connsiteY34" fmla="*/ 571234 h 838042"/>
                  <a:gd name="connsiteX35" fmla="*/ 370522 w 1035345"/>
                  <a:gd name="connsiteY35" fmla="*/ 582664 h 838042"/>
                  <a:gd name="connsiteX36" fmla="*/ 366712 w 1035345"/>
                  <a:gd name="connsiteY36" fmla="*/ 609334 h 838042"/>
                  <a:gd name="connsiteX37" fmla="*/ 362902 w 1035345"/>
                  <a:gd name="connsiteY37" fmla="*/ 615049 h 838042"/>
                  <a:gd name="connsiteX38" fmla="*/ 360997 w 1035345"/>
                  <a:gd name="connsiteY38" fmla="*/ 620764 h 838042"/>
                  <a:gd name="connsiteX39" fmla="*/ 357187 w 1035345"/>
                  <a:gd name="connsiteY39" fmla="*/ 626479 h 838042"/>
                  <a:gd name="connsiteX40" fmla="*/ 355282 w 1035345"/>
                  <a:gd name="connsiteY40" fmla="*/ 632194 h 838042"/>
                  <a:gd name="connsiteX41" fmla="*/ 351472 w 1035345"/>
                  <a:gd name="connsiteY41" fmla="*/ 637909 h 838042"/>
                  <a:gd name="connsiteX42" fmla="*/ 334327 w 1035345"/>
                  <a:gd name="connsiteY42" fmla="*/ 704584 h 838042"/>
                  <a:gd name="connsiteX43" fmla="*/ 332422 w 1035345"/>
                  <a:gd name="connsiteY43" fmla="*/ 756019 h 838042"/>
                  <a:gd name="connsiteX44" fmla="*/ 334327 w 1035345"/>
                  <a:gd name="connsiteY44" fmla="*/ 780784 h 838042"/>
                  <a:gd name="connsiteX45" fmla="*/ 336232 w 1035345"/>
                  <a:gd name="connsiteY45" fmla="*/ 786499 h 838042"/>
                  <a:gd name="connsiteX46" fmla="*/ 340042 w 1035345"/>
                  <a:gd name="connsiteY46" fmla="*/ 790309 h 838042"/>
                  <a:gd name="connsiteX47" fmla="*/ 368617 w 1035345"/>
                  <a:gd name="connsiteY47" fmla="*/ 836029 h 838042"/>
                  <a:gd name="connsiteX48" fmla="*/ 391477 w 1035345"/>
                  <a:gd name="connsiteY48" fmla="*/ 837934 h 838042"/>
                  <a:gd name="connsiteX49" fmla="*/ 399287 w 1035345"/>
                  <a:gd name="connsiteY49" fmla="*/ 833530 h 838042"/>
                  <a:gd name="connsiteX50" fmla="*/ 404812 w 1035345"/>
                  <a:gd name="connsiteY50" fmla="*/ 784594 h 838042"/>
                  <a:gd name="connsiteX51" fmla="*/ 408622 w 1035345"/>
                  <a:gd name="connsiteY51" fmla="*/ 727444 h 838042"/>
                  <a:gd name="connsiteX52" fmla="*/ 425767 w 1035345"/>
                  <a:gd name="connsiteY52" fmla="*/ 672199 h 838042"/>
                  <a:gd name="connsiteX53" fmla="*/ 431482 w 1035345"/>
                  <a:gd name="connsiteY53" fmla="*/ 658864 h 838042"/>
                  <a:gd name="connsiteX54" fmla="*/ 445964 w 1035345"/>
                  <a:gd name="connsiteY54" fmla="*/ 626947 h 838042"/>
                  <a:gd name="connsiteX55" fmla="*/ 466169 w 1035345"/>
                  <a:gd name="connsiteY55" fmla="*/ 600072 h 838042"/>
                  <a:gd name="connsiteX56" fmla="*/ 525390 w 1035345"/>
                  <a:gd name="connsiteY56" fmla="*/ 565123 h 838042"/>
                  <a:gd name="connsiteX57" fmla="*/ 601228 w 1035345"/>
                  <a:gd name="connsiteY57" fmla="*/ 550915 h 838042"/>
                  <a:gd name="connsiteX58" fmla="*/ 709681 w 1035345"/>
                  <a:gd name="connsiteY58" fmla="*/ 612819 h 838042"/>
                  <a:gd name="connsiteX59" fmla="*/ 782002 w 1035345"/>
                  <a:gd name="connsiteY59" fmla="*/ 656959 h 838042"/>
                  <a:gd name="connsiteX60" fmla="*/ 806767 w 1035345"/>
                  <a:gd name="connsiteY60" fmla="*/ 632194 h 838042"/>
                  <a:gd name="connsiteX61" fmla="*/ 802957 w 1035345"/>
                  <a:gd name="connsiteY61" fmla="*/ 601714 h 838042"/>
                  <a:gd name="connsiteX62" fmla="*/ 764676 w 1035345"/>
                  <a:gd name="connsiteY62" fmla="*/ 562523 h 838042"/>
                  <a:gd name="connsiteX63" fmla="*/ 652462 w 1035345"/>
                  <a:gd name="connsiteY63" fmla="*/ 479794 h 838042"/>
                  <a:gd name="connsiteX64" fmla="*/ 648652 w 1035345"/>
                  <a:gd name="connsiteY64" fmla="*/ 462649 h 838042"/>
                  <a:gd name="connsiteX65" fmla="*/ 660082 w 1035345"/>
                  <a:gd name="connsiteY65" fmla="*/ 426454 h 838042"/>
                  <a:gd name="connsiteX66" fmla="*/ 728662 w 1035345"/>
                  <a:gd name="connsiteY66" fmla="*/ 405499 h 838042"/>
                  <a:gd name="connsiteX67" fmla="*/ 815618 w 1035345"/>
                  <a:gd name="connsiteY67" fmla="*/ 406906 h 838042"/>
                  <a:gd name="connsiteX68" fmla="*/ 908111 w 1035345"/>
                  <a:gd name="connsiteY68" fmla="*/ 417646 h 838042"/>
                  <a:gd name="connsiteX69" fmla="*/ 1004170 w 1035345"/>
                  <a:gd name="connsiteY69" fmla="*/ 426835 h 838042"/>
                  <a:gd name="connsiteX70" fmla="*/ 1034329 w 1035345"/>
                  <a:gd name="connsiteY70" fmla="*/ 402711 h 838042"/>
                  <a:gd name="connsiteX71" fmla="*/ 1022394 w 1035345"/>
                  <a:gd name="connsiteY71" fmla="*/ 377797 h 838042"/>
                  <a:gd name="connsiteX72" fmla="*/ 966769 w 1035345"/>
                  <a:gd name="connsiteY72" fmla="*/ 358029 h 838042"/>
                  <a:gd name="connsiteX73" fmla="*/ 829627 w 1035345"/>
                  <a:gd name="connsiteY73" fmla="*/ 357874 h 838042"/>
                  <a:gd name="connsiteX74" fmla="*/ 757691 w 1035345"/>
                  <a:gd name="connsiteY74" fmla="*/ 361702 h 838042"/>
                  <a:gd name="connsiteX75" fmla="*/ 673417 w 1035345"/>
                  <a:gd name="connsiteY75" fmla="*/ 369304 h 838042"/>
                  <a:gd name="connsiteX76" fmla="*/ 646747 w 1035345"/>
                  <a:gd name="connsiteY76" fmla="*/ 338824 h 838042"/>
                  <a:gd name="connsiteX77" fmla="*/ 678283 w 1035345"/>
                  <a:gd name="connsiteY77" fmla="*/ 304962 h 838042"/>
                  <a:gd name="connsiteX78" fmla="*/ 709612 w 1035345"/>
                  <a:gd name="connsiteY78" fmla="*/ 283579 h 838042"/>
                  <a:gd name="connsiteX79" fmla="*/ 745807 w 1035345"/>
                  <a:gd name="connsiteY79" fmla="*/ 251194 h 838042"/>
                  <a:gd name="connsiteX80" fmla="*/ 784899 w 1035345"/>
                  <a:gd name="connsiteY80" fmla="*/ 213846 h 838042"/>
                  <a:gd name="connsiteX81" fmla="*/ 748281 w 1035345"/>
                  <a:gd name="connsiteY81" fmla="*/ 201789 h 838042"/>
                  <a:gd name="connsiteX82" fmla="*/ 696277 w 1035345"/>
                  <a:gd name="connsiteY82" fmla="*/ 226429 h 838042"/>
                  <a:gd name="connsiteX83" fmla="*/ 658558 w 1035345"/>
                  <a:gd name="connsiteY83" fmla="*/ 257626 h 838042"/>
                  <a:gd name="connsiteX84" fmla="*/ 617881 w 1035345"/>
                  <a:gd name="connsiteY84" fmla="*/ 286712 h 838042"/>
                  <a:gd name="connsiteX85" fmla="*/ 566737 w 1035345"/>
                  <a:gd name="connsiteY85" fmla="*/ 287389 h 838042"/>
                  <a:gd name="connsiteX86" fmla="*/ 532447 w 1035345"/>
                  <a:gd name="connsiteY86" fmla="*/ 274054 h 838042"/>
                  <a:gd name="connsiteX87" fmla="*/ 509587 w 1035345"/>
                  <a:gd name="connsiteY87" fmla="*/ 235954 h 838042"/>
                  <a:gd name="connsiteX88" fmla="*/ 511492 w 1035345"/>
                  <a:gd name="connsiteY88" fmla="*/ 171184 h 838042"/>
                  <a:gd name="connsiteX89" fmla="*/ 510194 w 1035345"/>
                  <a:gd name="connsiteY89" fmla="*/ 73485 h 838042"/>
                  <a:gd name="connsiteX90" fmla="*/ 455996 w 1035345"/>
                  <a:gd name="connsiteY90" fmla="*/ 11248 h 838042"/>
                  <a:gd name="connsiteX91" fmla="*/ 444350 w 1035345"/>
                  <a:gd name="connsiteY91" fmla="*/ 75864 h 838042"/>
                  <a:gd name="connsiteX92" fmla="*/ 441106 w 1035345"/>
                  <a:gd name="connsiteY92" fmla="*/ 132660 h 838042"/>
                  <a:gd name="connsiteX93" fmla="*/ 437934 w 1035345"/>
                  <a:gd name="connsiteY93"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84090 w 1035345"/>
                  <a:gd name="connsiteY17" fmla="*/ 354067 h 838042"/>
                  <a:gd name="connsiteX18" fmla="*/ 294677 w 1035345"/>
                  <a:gd name="connsiteY18" fmla="*/ 404246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307657 w 1035345"/>
                  <a:gd name="connsiteY27" fmla="*/ 533134 h 838042"/>
                  <a:gd name="connsiteX28" fmla="*/ 322897 w 1035345"/>
                  <a:gd name="connsiteY28" fmla="*/ 540754 h 838042"/>
                  <a:gd name="connsiteX29" fmla="*/ 334327 w 1035345"/>
                  <a:gd name="connsiteY29" fmla="*/ 546469 h 838042"/>
                  <a:gd name="connsiteX30" fmla="*/ 338137 w 1035345"/>
                  <a:gd name="connsiteY30" fmla="*/ 552184 h 838042"/>
                  <a:gd name="connsiteX31" fmla="*/ 343852 w 1035345"/>
                  <a:gd name="connsiteY31" fmla="*/ 554089 h 838042"/>
                  <a:gd name="connsiteX32" fmla="*/ 355282 w 1035345"/>
                  <a:gd name="connsiteY32" fmla="*/ 561709 h 838042"/>
                  <a:gd name="connsiteX33" fmla="*/ 360997 w 1035345"/>
                  <a:gd name="connsiteY33" fmla="*/ 565519 h 838042"/>
                  <a:gd name="connsiteX34" fmla="*/ 364807 w 1035345"/>
                  <a:gd name="connsiteY34" fmla="*/ 571234 h 838042"/>
                  <a:gd name="connsiteX35" fmla="*/ 370522 w 1035345"/>
                  <a:gd name="connsiteY35" fmla="*/ 582664 h 838042"/>
                  <a:gd name="connsiteX36" fmla="*/ 366712 w 1035345"/>
                  <a:gd name="connsiteY36" fmla="*/ 609334 h 838042"/>
                  <a:gd name="connsiteX37" fmla="*/ 362902 w 1035345"/>
                  <a:gd name="connsiteY37" fmla="*/ 615049 h 838042"/>
                  <a:gd name="connsiteX38" fmla="*/ 360997 w 1035345"/>
                  <a:gd name="connsiteY38" fmla="*/ 620764 h 838042"/>
                  <a:gd name="connsiteX39" fmla="*/ 357187 w 1035345"/>
                  <a:gd name="connsiteY39" fmla="*/ 626479 h 838042"/>
                  <a:gd name="connsiteX40" fmla="*/ 355282 w 1035345"/>
                  <a:gd name="connsiteY40" fmla="*/ 632194 h 838042"/>
                  <a:gd name="connsiteX41" fmla="*/ 351472 w 1035345"/>
                  <a:gd name="connsiteY41" fmla="*/ 637909 h 838042"/>
                  <a:gd name="connsiteX42" fmla="*/ 334327 w 1035345"/>
                  <a:gd name="connsiteY42" fmla="*/ 704584 h 838042"/>
                  <a:gd name="connsiteX43" fmla="*/ 332422 w 1035345"/>
                  <a:gd name="connsiteY43" fmla="*/ 756019 h 838042"/>
                  <a:gd name="connsiteX44" fmla="*/ 334327 w 1035345"/>
                  <a:gd name="connsiteY44" fmla="*/ 780784 h 838042"/>
                  <a:gd name="connsiteX45" fmla="*/ 336232 w 1035345"/>
                  <a:gd name="connsiteY45" fmla="*/ 786499 h 838042"/>
                  <a:gd name="connsiteX46" fmla="*/ 340042 w 1035345"/>
                  <a:gd name="connsiteY46" fmla="*/ 790309 h 838042"/>
                  <a:gd name="connsiteX47" fmla="*/ 368617 w 1035345"/>
                  <a:gd name="connsiteY47" fmla="*/ 836029 h 838042"/>
                  <a:gd name="connsiteX48" fmla="*/ 391477 w 1035345"/>
                  <a:gd name="connsiteY48" fmla="*/ 837934 h 838042"/>
                  <a:gd name="connsiteX49" fmla="*/ 399287 w 1035345"/>
                  <a:gd name="connsiteY49" fmla="*/ 833530 h 838042"/>
                  <a:gd name="connsiteX50" fmla="*/ 404812 w 1035345"/>
                  <a:gd name="connsiteY50" fmla="*/ 784594 h 838042"/>
                  <a:gd name="connsiteX51" fmla="*/ 408622 w 1035345"/>
                  <a:gd name="connsiteY51" fmla="*/ 727444 h 838042"/>
                  <a:gd name="connsiteX52" fmla="*/ 425767 w 1035345"/>
                  <a:gd name="connsiteY52" fmla="*/ 672199 h 838042"/>
                  <a:gd name="connsiteX53" fmla="*/ 431482 w 1035345"/>
                  <a:gd name="connsiteY53" fmla="*/ 658864 h 838042"/>
                  <a:gd name="connsiteX54" fmla="*/ 445964 w 1035345"/>
                  <a:gd name="connsiteY54" fmla="*/ 626947 h 838042"/>
                  <a:gd name="connsiteX55" fmla="*/ 466169 w 1035345"/>
                  <a:gd name="connsiteY55" fmla="*/ 600072 h 838042"/>
                  <a:gd name="connsiteX56" fmla="*/ 525390 w 1035345"/>
                  <a:gd name="connsiteY56" fmla="*/ 565123 h 838042"/>
                  <a:gd name="connsiteX57" fmla="*/ 601228 w 1035345"/>
                  <a:gd name="connsiteY57" fmla="*/ 550915 h 838042"/>
                  <a:gd name="connsiteX58" fmla="*/ 709681 w 1035345"/>
                  <a:gd name="connsiteY58" fmla="*/ 612819 h 838042"/>
                  <a:gd name="connsiteX59" fmla="*/ 782002 w 1035345"/>
                  <a:gd name="connsiteY59" fmla="*/ 656959 h 838042"/>
                  <a:gd name="connsiteX60" fmla="*/ 806767 w 1035345"/>
                  <a:gd name="connsiteY60" fmla="*/ 632194 h 838042"/>
                  <a:gd name="connsiteX61" fmla="*/ 802957 w 1035345"/>
                  <a:gd name="connsiteY61" fmla="*/ 601714 h 838042"/>
                  <a:gd name="connsiteX62" fmla="*/ 764676 w 1035345"/>
                  <a:gd name="connsiteY62" fmla="*/ 562523 h 838042"/>
                  <a:gd name="connsiteX63" fmla="*/ 652462 w 1035345"/>
                  <a:gd name="connsiteY63" fmla="*/ 479794 h 838042"/>
                  <a:gd name="connsiteX64" fmla="*/ 648652 w 1035345"/>
                  <a:gd name="connsiteY64" fmla="*/ 462649 h 838042"/>
                  <a:gd name="connsiteX65" fmla="*/ 660082 w 1035345"/>
                  <a:gd name="connsiteY65" fmla="*/ 426454 h 838042"/>
                  <a:gd name="connsiteX66" fmla="*/ 728662 w 1035345"/>
                  <a:gd name="connsiteY66" fmla="*/ 405499 h 838042"/>
                  <a:gd name="connsiteX67" fmla="*/ 815618 w 1035345"/>
                  <a:gd name="connsiteY67" fmla="*/ 406906 h 838042"/>
                  <a:gd name="connsiteX68" fmla="*/ 908111 w 1035345"/>
                  <a:gd name="connsiteY68" fmla="*/ 417646 h 838042"/>
                  <a:gd name="connsiteX69" fmla="*/ 1004170 w 1035345"/>
                  <a:gd name="connsiteY69" fmla="*/ 426835 h 838042"/>
                  <a:gd name="connsiteX70" fmla="*/ 1034329 w 1035345"/>
                  <a:gd name="connsiteY70" fmla="*/ 402711 h 838042"/>
                  <a:gd name="connsiteX71" fmla="*/ 1022394 w 1035345"/>
                  <a:gd name="connsiteY71" fmla="*/ 377797 h 838042"/>
                  <a:gd name="connsiteX72" fmla="*/ 966769 w 1035345"/>
                  <a:gd name="connsiteY72" fmla="*/ 358029 h 838042"/>
                  <a:gd name="connsiteX73" fmla="*/ 829627 w 1035345"/>
                  <a:gd name="connsiteY73" fmla="*/ 357874 h 838042"/>
                  <a:gd name="connsiteX74" fmla="*/ 757691 w 1035345"/>
                  <a:gd name="connsiteY74" fmla="*/ 361702 h 838042"/>
                  <a:gd name="connsiteX75" fmla="*/ 673417 w 1035345"/>
                  <a:gd name="connsiteY75" fmla="*/ 369304 h 838042"/>
                  <a:gd name="connsiteX76" fmla="*/ 646747 w 1035345"/>
                  <a:gd name="connsiteY76" fmla="*/ 338824 h 838042"/>
                  <a:gd name="connsiteX77" fmla="*/ 678283 w 1035345"/>
                  <a:gd name="connsiteY77" fmla="*/ 304962 h 838042"/>
                  <a:gd name="connsiteX78" fmla="*/ 709612 w 1035345"/>
                  <a:gd name="connsiteY78" fmla="*/ 283579 h 838042"/>
                  <a:gd name="connsiteX79" fmla="*/ 745807 w 1035345"/>
                  <a:gd name="connsiteY79" fmla="*/ 251194 h 838042"/>
                  <a:gd name="connsiteX80" fmla="*/ 784899 w 1035345"/>
                  <a:gd name="connsiteY80" fmla="*/ 213846 h 838042"/>
                  <a:gd name="connsiteX81" fmla="*/ 748281 w 1035345"/>
                  <a:gd name="connsiteY81" fmla="*/ 201789 h 838042"/>
                  <a:gd name="connsiteX82" fmla="*/ 696277 w 1035345"/>
                  <a:gd name="connsiteY82" fmla="*/ 226429 h 838042"/>
                  <a:gd name="connsiteX83" fmla="*/ 658558 w 1035345"/>
                  <a:gd name="connsiteY83" fmla="*/ 257626 h 838042"/>
                  <a:gd name="connsiteX84" fmla="*/ 617881 w 1035345"/>
                  <a:gd name="connsiteY84" fmla="*/ 286712 h 838042"/>
                  <a:gd name="connsiteX85" fmla="*/ 566737 w 1035345"/>
                  <a:gd name="connsiteY85" fmla="*/ 287389 h 838042"/>
                  <a:gd name="connsiteX86" fmla="*/ 532447 w 1035345"/>
                  <a:gd name="connsiteY86" fmla="*/ 274054 h 838042"/>
                  <a:gd name="connsiteX87" fmla="*/ 509587 w 1035345"/>
                  <a:gd name="connsiteY87" fmla="*/ 235954 h 838042"/>
                  <a:gd name="connsiteX88" fmla="*/ 511492 w 1035345"/>
                  <a:gd name="connsiteY88" fmla="*/ 171184 h 838042"/>
                  <a:gd name="connsiteX89" fmla="*/ 510194 w 1035345"/>
                  <a:gd name="connsiteY89" fmla="*/ 73485 h 838042"/>
                  <a:gd name="connsiteX90" fmla="*/ 455996 w 1035345"/>
                  <a:gd name="connsiteY90" fmla="*/ 11248 h 838042"/>
                  <a:gd name="connsiteX91" fmla="*/ 444350 w 1035345"/>
                  <a:gd name="connsiteY91" fmla="*/ 75864 h 838042"/>
                  <a:gd name="connsiteX92" fmla="*/ 441106 w 1035345"/>
                  <a:gd name="connsiteY92" fmla="*/ 132660 h 838042"/>
                  <a:gd name="connsiteX93" fmla="*/ 437934 w 1035345"/>
                  <a:gd name="connsiteY93"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84090 w 1035345"/>
                  <a:gd name="connsiteY17" fmla="*/ 354067 h 838042"/>
                  <a:gd name="connsiteX18" fmla="*/ 294677 w 1035345"/>
                  <a:gd name="connsiteY18" fmla="*/ 404246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307657 w 1035345"/>
                  <a:gd name="connsiteY27" fmla="*/ 533134 h 838042"/>
                  <a:gd name="connsiteX28" fmla="*/ 322897 w 1035345"/>
                  <a:gd name="connsiteY28" fmla="*/ 540754 h 838042"/>
                  <a:gd name="connsiteX29" fmla="*/ 334327 w 1035345"/>
                  <a:gd name="connsiteY29" fmla="*/ 546469 h 838042"/>
                  <a:gd name="connsiteX30" fmla="*/ 338137 w 1035345"/>
                  <a:gd name="connsiteY30" fmla="*/ 552184 h 838042"/>
                  <a:gd name="connsiteX31" fmla="*/ 343852 w 1035345"/>
                  <a:gd name="connsiteY31" fmla="*/ 554089 h 838042"/>
                  <a:gd name="connsiteX32" fmla="*/ 355282 w 1035345"/>
                  <a:gd name="connsiteY32" fmla="*/ 561709 h 838042"/>
                  <a:gd name="connsiteX33" fmla="*/ 360997 w 1035345"/>
                  <a:gd name="connsiteY33" fmla="*/ 565519 h 838042"/>
                  <a:gd name="connsiteX34" fmla="*/ 364807 w 1035345"/>
                  <a:gd name="connsiteY34" fmla="*/ 571234 h 838042"/>
                  <a:gd name="connsiteX35" fmla="*/ 370522 w 1035345"/>
                  <a:gd name="connsiteY35" fmla="*/ 582664 h 838042"/>
                  <a:gd name="connsiteX36" fmla="*/ 366712 w 1035345"/>
                  <a:gd name="connsiteY36" fmla="*/ 609334 h 838042"/>
                  <a:gd name="connsiteX37" fmla="*/ 362902 w 1035345"/>
                  <a:gd name="connsiteY37" fmla="*/ 615049 h 838042"/>
                  <a:gd name="connsiteX38" fmla="*/ 360997 w 1035345"/>
                  <a:gd name="connsiteY38" fmla="*/ 620764 h 838042"/>
                  <a:gd name="connsiteX39" fmla="*/ 357187 w 1035345"/>
                  <a:gd name="connsiteY39" fmla="*/ 626479 h 838042"/>
                  <a:gd name="connsiteX40" fmla="*/ 355282 w 1035345"/>
                  <a:gd name="connsiteY40" fmla="*/ 632194 h 838042"/>
                  <a:gd name="connsiteX41" fmla="*/ 351472 w 1035345"/>
                  <a:gd name="connsiteY41" fmla="*/ 637909 h 838042"/>
                  <a:gd name="connsiteX42" fmla="*/ 334327 w 1035345"/>
                  <a:gd name="connsiteY42" fmla="*/ 704584 h 838042"/>
                  <a:gd name="connsiteX43" fmla="*/ 332422 w 1035345"/>
                  <a:gd name="connsiteY43" fmla="*/ 756019 h 838042"/>
                  <a:gd name="connsiteX44" fmla="*/ 334327 w 1035345"/>
                  <a:gd name="connsiteY44" fmla="*/ 780784 h 838042"/>
                  <a:gd name="connsiteX45" fmla="*/ 336232 w 1035345"/>
                  <a:gd name="connsiteY45" fmla="*/ 786499 h 838042"/>
                  <a:gd name="connsiteX46" fmla="*/ 340042 w 1035345"/>
                  <a:gd name="connsiteY46" fmla="*/ 790309 h 838042"/>
                  <a:gd name="connsiteX47" fmla="*/ 368617 w 1035345"/>
                  <a:gd name="connsiteY47" fmla="*/ 836029 h 838042"/>
                  <a:gd name="connsiteX48" fmla="*/ 391477 w 1035345"/>
                  <a:gd name="connsiteY48" fmla="*/ 837934 h 838042"/>
                  <a:gd name="connsiteX49" fmla="*/ 399287 w 1035345"/>
                  <a:gd name="connsiteY49" fmla="*/ 833530 h 838042"/>
                  <a:gd name="connsiteX50" fmla="*/ 404812 w 1035345"/>
                  <a:gd name="connsiteY50" fmla="*/ 784594 h 838042"/>
                  <a:gd name="connsiteX51" fmla="*/ 408622 w 1035345"/>
                  <a:gd name="connsiteY51" fmla="*/ 727444 h 838042"/>
                  <a:gd name="connsiteX52" fmla="*/ 425767 w 1035345"/>
                  <a:gd name="connsiteY52" fmla="*/ 672199 h 838042"/>
                  <a:gd name="connsiteX53" fmla="*/ 431482 w 1035345"/>
                  <a:gd name="connsiteY53" fmla="*/ 658864 h 838042"/>
                  <a:gd name="connsiteX54" fmla="*/ 445964 w 1035345"/>
                  <a:gd name="connsiteY54" fmla="*/ 626947 h 838042"/>
                  <a:gd name="connsiteX55" fmla="*/ 466169 w 1035345"/>
                  <a:gd name="connsiteY55" fmla="*/ 600072 h 838042"/>
                  <a:gd name="connsiteX56" fmla="*/ 525390 w 1035345"/>
                  <a:gd name="connsiteY56" fmla="*/ 565123 h 838042"/>
                  <a:gd name="connsiteX57" fmla="*/ 601228 w 1035345"/>
                  <a:gd name="connsiteY57" fmla="*/ 550915 h 838042"/>
                  <a:gd name="connsiteX58" fmla="*/ 709681 w 1035345"/>
                  <a:gd name="connsiteY58" fmla="*/ 612819 h 838042"/>
                  <a:gd name="connsiteX59" fmla="*/ 782002 w 1035345"/>
                  <a:gd name="connsiteY59" fmla="*/ 656959 h 838042"/>
                  <a:gd name="connsiteX60" fmla="*/ 806767 w 1035345"/>
                  <a:gd name="connsiteY60" fmla="*/ 632194 h 838042"/>
                  <a:gd name="connsiteX61" fmla="*/ 802957 w 1035345"/>
                  <a:gd name="connsiteY61" fmla="*/ 601714 h 838042"/>
                  <a:gd name="connsiteX62" fmla="*/ 764676 w 1035345"/>
                  <a:gd name="connsiteY62" fmla="*/ 562523 h 838042"/>
                  <a:gd name="connsiteX63" fmla="*/ 652462 w 1035345"/>
                  <a:gd name="connsiteY63" fmla="*/ 479794 h 838042"/>
                  <a:gd name="connsiteX64" fmla="*/ 648652 w 1035345"/>
                  <a:gd name="connsiteY64" fmla="*/ 462649 h 838042"/>
                  <a:gd name="connsiteX65" fmla="*/ 660082 w 1035345"/>
                  <a:gd name="connsiteY65" fmla="*/ 426454 h 838042"/>
                  <a:gd name="connsiteX66" fmla="*/ 728662 w 1035345"/>
                  <a:gd name="connsiteY66" fmla="*/ 405499 h 838042"/>
                  <a:gd name="connsiteX67" fmla="*/ 815618 w 1035345"/>
                  <a:gd name="connsiteY67" fmla="*/ 406906 h 838042"/>
                  <a:gd name="connsiteX68" fmla="*/ 908111 w 1035345"/>
                  <a:gd name="connsiteY68" fmla="*/ 417646 h 838042"/>
                  <a:gd name="connsiteX69" fmla="*/ 1004170 w 1035345"/>
                  <a:gd name="connsiteY69" fmla="*/ 426835 h 838042"/>
                  <a:gd name="connsiteX70" fmla="*/ 1034329 w 1035345"/>
                  <a:gd name="connsiteY70" fmla="*/ 402711 h 838042"/>
                  <a:gd name="connsiteX71" fmla="*/ 1022394 w 1035345"/>
                  <a:gd name="connsiteY71" fmla="*/ 377797 h 838042"/>
                  <a:gd name="connsiteX72" fmla="*/ 966769 w 1035345"/>
                  <a:gd name="connsiteY72" fmla="*/ 358029 h 838042"/>
                  <a:gd name="connsiteX73" fmla="*/ 829627 w 1035345"/>
                  <a:gd name="connsiteY73" fmla="*/ 357874 h 838042"/>
                  <a:gd name="connsiteX74" fmla="*/ 757691 w 1035345"/>
                  <a:gd name="connsiteY74" fmla="*/ 361702 h 838042"/>
                  <a:gd name="connsiteX75" fmla="*/ 673417 w 1035345"/>
                  <a:gd name="connsiteY75" fmla="*/ 369304 h 838042"/>
                  <a:gd name="connsiteX76" fmla="*/ 646747 w 1035345"/>
                  <a:gd name="connsiteY76" fmla="*/ 338824 h 838042"/>
                  <a:gd name="connsiteX77" fmla="*/ 678283 w 1035345"/>
                  <a:gd name="connsiteY77" fmla="*/ 304962 h 838042"/>
                  <a:gd name="connsiteX78" fmla="*/ 709612 w 1035345"/>
                  <a:gd name="connsiteY78" fmla="*/ 283579 h 838042"/>
                  <a:gd name="connsiteX79" fmla="*/ 745807 w 1035345"/>
                  <a:gd name="connsiteY79" fmla="*/ 251194 h 838042"/>
                  <a:gd name="connsiteX80" fmla="*/ 784899 w 1035345"/>
                  <a:gd name="connsiteY80" fmla="*/ 213846 h 838042"/>
                  <a:gd name="connsiteX81" fmla="*/ 748281 w 1035345"/>
                  <a:gd name="connsiteY81" fmla="*/ 201789 h 838042"/>
                  <a:gd name="connsiteX82" fmla="*/ 696277 w 1035345"/>
                  <a:gd name="connsiteY82" fmla="*/ 226429 h 838042"/>
                  <a:gd name="connsiteX83" fmla="*/ 658558 w 1035345"/>
                  <a:gd name="connsiteY83" fmla="*/ 257626 h 838042"/>
                  <a:gd name="connsiteX84" fmla="*/ 617881 w 1035345"/>
                  <a:gd name="connsiteY84" fmla="*/ 286712 h 838042"/>
                  <a:gd name="connsiteX85" fmla="*/ 566737 w 1035345"/>
                  <a:gd name="connsiteY85" fmla="*/ 287389 h 838042"/>
                  <a:gd name="connsiteX86" fmla="*/ 532447 w 1035345"/>
                  <a:gd name="connsiteY86" fmla="*/ 274054 h 838042"/>
                  <a:gd name="connsiteX87" fmla="*/ 509587 w 1035345"/>
                  <a:gd name="connsiteY87" fmla="*/ 235954 h 838042"/>
                  <a:gd name="connsiteX88" fmla="*/ 511492 w 1035345"/>
                  <a:gd name="connsiteY88" fmla="*/ 171184 h 838042"/>
                  <a:gd name="connsiteX89" fmla="*/ 510194 w 1035345"/>
                  <a:gd name="connsiteY89" fmla="*/ 73485 h 838042"/>
                  <a:gd name="connsiteX90" fmla="*/ 455996 w 1035345"/>
                  <a:gd name="connsiteY90" fmla="*/ 11248 h 838042"/>
                  <a:gd name="connsiteX91" fmla="*/ 444350 w 1035345"/>
                  <a:gd name="connsiteY91" fmla="*/ 75864 h 838042"/>
                  <a:gd name="connsiteX92" fmla="*/ 441106 w 1035345"/>
                  <a:gd name="connsiteY92" fmla="*/ 132660 h 838042"/>
                  <a:gd name="connsiteX93" fmla="*/ 437934 w 1035345"/>
                  <a:gd name="connsiteY93"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84090 w 1035345"/>
                  <a:gd name="connsiteY17" fmla="*/ 354067 h 838042"/>
                  <a:gd name="connsiteX18" fmla="*/ 294677 w 1035345"/>
                  <a:gd name="connsiteY18" fmla="*/ 404246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307657 w 1035345"/>
                  <a:gd name="connsiteY27" fmla="*/ 533134 h 838042"/>
                  <a:gd name="connsiteX28" fmla="*/ 322897 w 1035345"/>
                  <a:gd name="connsiteY28" fmla="*/ 540754 h 838042"/>
                  <a:gd name="connsiteX29" fmla="*/ 334327 w 1035345"/>
                  <a:gd name="connsiteY29" fmla="*/ 546469 h 838042"/>
                  <a:gd name="connsiteX30" fmla="*/ 338137 w 1035345"/>
                  <a:gd name="connsiteY30" fmla="*/ 552184 h 838042"/>
                  <a:gd name="connsiteX31" fmla="*/ 343852 w 1035345"/>
                  <a:gd name="connsiteY31" fmla="*/ 554089 h 838042"/>
                  <a:gd name="connsiteX32" fmla="*/ 355282 w 1035345"/>
                  <a:gd name="connsiteY32" fmla="*/ 561709 h 838042"/>
                  <a:gd name="connsiteX33" fmla="*/ 360997 w 1035345"/>
                  <a:gd name="connsiteY33" fmla="*/ 565519 h 838042"/>
                  <a:gd name="connsiteX34" fmla="*/ 364807 w 1035345"/>
                  <a:gd name="connsiteY34" fmla="*/ 571234 h 838042"/>
                  <a:gd name="connsiteX35" fmla="*/ 370522 w 1035345"/>
                  <a:gd name="connsiteY35" fmla="*/ 582664 h 838042"/>
                  <a:gd name="connsiteX36" fmla="*/ 366712 w 1035345"/>
                  <a:gd name="connsiteY36" fmla="*/ 609334 h 838042"/>
                  <a:gd name="connsiteX37" fmla="*/ 362902 w 1035345"/>
                  <a:gd name="connsiteY37" fmla="*/ 615049 h 838042"/>
                  <a:gd name="connsiteX38" fmla="*/ 360997 w 1035345"/>
                  <a:gd name="connsiteY38" fmla="*/ 620764 h 838042"/>
                  <a:gd name="connsiteX39" fmla="*/ 357187 w 1035345"/>
                  <a:gd name="connsiteY39" fmla="*/ 626479 h 838042"/>
                  <a:gd name="connsiteX40" fmla="*/ 355282 w 1035345"/>
                  <a:gd name="connsiteY40" fmla="*/ 632194 h 838042"/>
                  <a:gd name="connsiteX41" fmla="*/ 351472 w 1035345"/>
                  <a:gd name="connsiteY41" fmla="*/ 637909 h 838042"/>
                  <a:gd name="connsiteX42" fmla="*/ 334327 w 1035345"/>
                  <a:gd name="connsiteY42" fmla="*/ 704584 h 838042"/>
                  <a:gd name="connsiteX43" fmla="*/ 332422 w 1035345"/>
                  <a:gd name="connsiteY43" fmla="*/ 756019 h 838042"/>
                  <a:gd name="connsiteX44" fmla="*/ 334327 w 1035345"/>
                  <a:gd name="connsiteY44" fmla="*/ 780784 h 838042"/>
                  <a:gd name="connsiteX45" fmla="*/ 336232 w 1035345"/>
                  <a:gd name="connsiteY45" fmla="*/ 786499 h 838042"/>
                  <a:gd name="connsiteX46" fmla="*/ 340042 w 1035345"/>
                  <a:gd name="connsiteY46" fmla="*/ 790309 h 838042"/>
                  <a:gd name="connsiteX47" fmla="*/ 368617 w 1035345"/>
                  <a:gd name="connsiteY47" fmla="*/ 836029 h 838042"/>
                  <a:gd name="connsiteX48" fmla="*/ 391477 w 1035345"/>
                  <a:gd name="connsiteY48" fmla="*/ 837934 h 838042"/>
                  <a:gd name="connsiteX49" fmla="*/ 399287 w 1035345"/>
                  <a:gd name="connsiteY49" fmla="*/ 833530 h 838042"/>
                  <a:gd name="connsiteX50" fmla="*/ 404812 w 1035345"/>
                  <a:gd name="connsiteY50" fmla="*/ 784594 h 838042"/>
                  <a:gd name="connsiteX51" fmla="*/ 408622 w 1035345"/>
                  <a:gd name="connsiteY51" fmla="*/ 727444 h 838042"/>
                  <a:gd name="connsiteX52" fmla="*/ 425767 w 1035345"/>
                  <a:gd name="connsiteY52" fmla="*/ 672199 h 838042"/>
                  <a:gd name="connsiteX53" fmla="*/ 431482 w 1035345"/>
                  <a:gd name="connsiteY53" fmla="*/ 658864 h 838042"/>
                  <a:gd name="connsiteX54" fmla="*/ 445964 w 1035345"/>
                  <a:gd name="connsiteY54" fmla="*/ 626947 h 838042"/>
                  <a:gd name="connsiteX55" fmla="*/ 466169 w 1035345"/>
                  <a:gd name="connsiteY55" fmla="*/ 600072 h 838042"/>
                  <a:gd name="connsiteX56" fmla="*/ 525390 w 1035345"/>
                  <a:gd name="connsiteY56" fmla="*/ 565123 h 838042"/>
                  <a:gd name="connsiteX57" fmla="*/ 601228 w 1035345"/>
                  <a:gd name="connsiteY57" fmla="*/ 550915 h 838042"/>
                  <a:gd name="connsiteX58" fmla="*/ 709681 w 1035345"/>
                  <a:gd name="connsiteY58" fmla="*/ 612819 h 838042"/>
                  <a:gd name="connsiteX59" fmla="*/ 782002 w 1035345"/>
                  <a:gd name="connsiteY59" fmla="*/ 656959 h 838042"/>
                  <a:gd name="connsiteX60" fmla="*/ 806767 w 1035345"/>
                  <a:gd name="connsiteY60" fmla="*/ 632194 h 838042"/>
                  <a:gd name="connsiteX61" fmla="*/ 802957 w 1035345"/>
                  <a:gd name="connsiteY61" fmla="*/ 601714 h 838042"/>
                  <a:gd name="connsiteX62" fmla="*/ 764676 w 1035345"/>
                  <a:gd name="connsiteY62" fmla="*/ 562523 h 838042"/>
                  <a:gd name="connsiteX63" fmla="*/ 652462 w 1035345"/>
                  <a:gd name="connsiteY63" fmla="*/ 479794 h 838042"/>
                  <a:gd name="connsiteX64" fmla="*/ 648652 w 1035345"/>
                  <a:gd name="connsiteY64" fmla="*/ 462649 h 838042"/>
                  <a:gd name="connsiteX65" fmla="*/ 660082 w 1035345"/>
                  <a:gd name="connsiteY65" fmla="*/ 426454 h 838042"/>
                  <a:gd name="connsiteX66" fmla="*/ 728662 w 1035345"/>
                  <a:gd name="connsiteY66" fmla="*/ 405499 h 838042"/>
                  <a:gd name="connsiteX67" fmla="*/ 815618 w 1035345"/>
                  <a:gd name="connsiteY67" fmla="*/ 406906 h 838042"/>
                  <a:gd name="connsiteX68" fmla="*/ 908111 w 1035345"/>
                  <a:gd name="connsiteY68" fmla="*/ 417646 h 838042"/>
                  <a:gd name="connsiteX69" fmla="*/ 1004170 w 1035345"/>
                  <a:gd name="connsiteY69" fmla="*/ 426835 h 838042"/>
                  <a:gd name="connsiteX70" fmla="*/ 1034329 w 1035345"/>
                  <a:gd name="connsiteY70" fmla="*/ 402711 h 838042"/>
                  <a:gd name="connsiteX71" fmla="*/ 1022394 w 1035345"/>
                  <a:gd name="connsiteY71" fmla="*/ 377797 h 838042"/>
                  <a:gd name="connsiteX72" fmla="*/ 966769 w 1035345"/>
                  <a:gd name="connsiteY72" fmla="*/ 358029 h 838042"/>
                  <a:gd name="connsiteX73" fmla="*/ 829627 w 1035345"/>
                  <a:gd name="connsiteY73" fmla="*/ 357874 h 838042"/>
                  <a:gd name="connsiteX74" fmla="*/ 757691 w 1035345"/>
                  <a:gd name="connsiteY74" fmla="*/ 361702 h 838042"/>
                  <a:gd name="connsiteX75" fmla="*/ 673417 w 1035345"/>
                  <a:gd name="connsiteY75" fmla="*/ 369304 h 838042"/>
                  <a:gd name="connsiteX76" fmla="*/ 646747 w 1035345"/>
                  <a:gd name="connsiteY76" fmla="*/ 338824 h 838042"/>
                  <a:gd name="connsiteX77" fmla="*/ 678283 w 1035345"/>
                  <a:gd name="connsiteY77" fmla="*/ 304962 h 838042"/>
                  <a:gd name="connsiteX78" fmla="*/ 709612 w 1035345"/>
                  <a:gd name="connsiteY78" fmla="*/ 283579 h 838042"/>
                  <a:gd name="connsiteX79" fmla="*/ 745807 w 1035345"/>
                  <a:gd name="connsiteY79" fmla="*/ 251194 h 838042"/>
                  <a:gd name="connsiteX80" fmla="*/ 784899 w 1035345"/>
                  <a:gd name="connsiteY80" fmla="*/ 213846 h 838042"/>
                  <a:gd name="connsiteX81" fmla="*/ 748281 w 1035345"/>
                  <a:gd name="connsiteY81" fmla="*/ 201789 h 838042"/>
                  <a:gd name="connsiteX82" fmla="*/ 696277 w 1035345"/>
                  <a:gd name="connsiteY82" fmla="*/ 226429 h 838042"/>
                  <a:gd name="connsiteX83" fmla="*/ 658558 w 1035345"/>
                  <a:gd name="connsiteY83" fmla="*/ 257626 h 838042"/>
                  <a:gd name="connsiteX84" fmla="*/ 617881 w 1035345"/>
                  <a:gd name="connsiteY84" fmla="*/ 286712 h 838042"/>
                  <a:gd name="connsiteX85" fmla="*/ 566737 w 1035345"/>
                  <a:gd name="connsiteY85" fmla="*/ 287389 h 838042"/>
                  <a:gd name="connsiteX86" fmla="*/ 532447 w 1035345"/>
                  <a:gd name="connsiteY86" fmla="*/ 274054 h 838042"/>
                  <a:gd name="connsiteX87" fmla="*/ 509587 w 1035345"/>
                  <a:gd name="connsiteY87" fmla="*/ 235954 h 838042"/>
                  <a:gd name="connsiteX88" fmla="*/ 511492 w 1035345"/>
                  <a:gd name="connsiteY88" fmla="*/ 171184 h 838042"/>
                  <a:gd name="connsiteX89" fmla="*/ 510194 w 1035345"/>
                  <a:gd name="connsiteY89" fmla="*/ 73485 h 838042"/>
                  <a:gd name="connsiteX90" fmla="*/ 455996 w 1035345"/>
                  <a:gd name="connsiteY90" fmla="*/ 11248 h 838042"/>
                  <a:gd name="connsiteX91" fmla="*/ 444350 w 1035345"/>
                  <a:gd name="connsiteY91" fmla="*/ 75864 h 838042"/>
                  <a:gd name="connsiteX92" fmla="*/ 441106 w 1035345"/>
                  <a:gd name="connsiteY92" fmla="*/ 132660 h 838042"/>
                  <a:gd name="connsiteX93" fmla="*/ 437934 w 1035345"/>
                  <a:gd name="connsiteY93"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95347 w 1035345"/>
                  <a:gd name="connsiteY17" fmla="*/ 364030 h 838042"/>
                  <a:gd name="connsiteX18" fmla="*/ 294677 w 1035345"/>
                  <a:gd name="connsiteY18" fmla="*/ 404246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307657 w 1035345"/>
                  <a:gd name="connsiteY27" fmla="*/ 533134 h 838042"/>
                  <a:gd name="connsiteX28" fmla="*/ 322897 w 1035345"/>
                  <a:gd name="connsiteY28" fmla="*/ 540754 h 838042"/>
                  <a:gd name="connsiteX29" fmla="*/ 334327 w 1035345"/>
                  <a:gd name="connsiteY29" fmla="*/ 546469 h 838042"/>
                  <a:gd name="connsiteX30" fmla="*/ 338137 w 1035345"/>
                  <a:gd name="connsiteY30" fmla="*/ 552184 h 838042"/>
                  <a:gd name="connsiteX31" fmla="*/ 343852 w 1035345"/>
                  <a:gd name="connsiteY31" fmla="*/ 554089 h 838042"/>
                  <a:gd name="connsiteX32" fmla="*/ 355282 w 1035345"/>
                  <a:gd name="connsiteY32" fmla="*/ 561709 h 838042"/>
                  <a:gd name="connsiteX33" fmla="*/ 360997 w 1035345"/>
                  <a:gd name="connsiteY33" fmla="*/ 565519 h 838042"/>
                  <a:gd name="connsiteX34" fmla="*/ 364807 w 1035345"/>
                  <a:gd name="connsiteY34" fmla="*/ 571234 h 838042"/>
                  <a:gd name="connsiteX35" fmla="*/ 370522 w 1035345"/>
                  <a:gd name="connsiteY35" fmla="*/ 582664 h 838042"/>
                  <a:gd name="connsiteX36" fmla="*/ 366712 w 1035345"/>
                  <a:gd name="connsiteY36" fmla="*/ 609334 h 838042"/>
                  <a:gd name="connsiteX37" fmla="*/ 362902 w 1035345"/>
                  <a:gd name="connsiteY37" fmla="*/ 615049 h 838042"/>
                  <a:gd name="connsiteX38" fmla="*/ 360997 w 1035345"/>
                  <a:gd name="connsiteY38" fmla="*/ 620764 h 838042"/>
                  <a:gd name="connsiteX39" fmla="*/ 357187 w 1035345"/>
                  <a:gd name="connsiteY39" fmla="*/ 626479 h 838042"/>
                  <a:gd name="connsiteX40" fmla="*/ 355282 w 1035345"/>
                  <a:gd name="connsiteY40" fmla="*/ 632194 h 838042"/>
                  <a:gd name="connsiteX41" fmla="*/ 351472 w 1035345"/>
                  <a:gd name="connsiteY41" fmla="*/ 637909 h 838042"/>
                  <a:gd name="connsiteX42" fmla="*/ 334327 w 1035345"/>
                  <a:gd name="connsiteY42" fmla="*/ 704584 h 838042"/>
                  <a:gd name="connsiteX43" fmla="*/ 332422 w 1035345"/>
                  <a:gd name="connsiteY43" fmla="*/ 756019 h 838042"/>
                  <a:gd name="connsiteX44" fmla="*/ 334327 w 1035345"/>
                  <a:gd name="connsiteY44" fmla="*/ 780784 h 838042"/>
                  <a:gd name="connsiteX45" fmla="*/ 336232 w 1035345"/>
                  <a:gd name="connsiteY45" fmla="*/ 786499 h 838042"/>
                  <a:gd name="connsiteX46" fmla="*/ 340042 w 1035345"/>
                  <a:gd name="connsiteY46" fmla="*/ 790309 h 838042"/>
                  <a:gd name="connsiteX47" fmla="*/ 368617 w 1035345"/>
                  <a:gd name="connsiteY47" fmla="*/ 836029 h 838042"/>
                  <a:gd name="connsiteX48" fmla="*/ 391477 w 1035345"/>
                  <a:gd name="connsiteY48" fmla="*/ 837934 h 838042"/>
                  <a:gd name="connsiteX49" fmla="*/ 399287 w 1035345"/>
                  <a:gd name="connsiteY49" fmla="*/ 833530 h 838042"/>
                  <a:gd name="connsiteX50" fmla="*/ 404812 w 1035345"/>
                  <a:gd name="connsiteY50" fmla="*/ 784594 h 838042"/>
                  <a:gd name="connsiteX51" fmla="*/ 408622 w 1035345"/>
                  <a:gd name="connsiteY51" fmla="*/ 727444 h 838042"/>
                  <a:gd name="connsiteX52" fmla="*/ 425767 w 1035345"/>
                  <a:gd name="connsiteY52" fmla="*/ 672199 h 838042"/>
                  <a:gd name="connsiteX53" fmla="*/ 431482 w 1035345"/>
                  <a:gd name="connsiteY53" fmla="*/ 658864 h 838042"/>
                  <a:gd name="connsiteX54" fmla="*/ 445964 w 1035345"/>
                  <a:gd name="connsiteY54" fmla="*/ 626947 h 838042"/>
                  <a:gd name="connsiteX55" fmla="*/ 466169 w 1035345"/>
                  <a:gd name="connsiteY55" fmla="*/ 600072 h 838042"/>
                  <a:gd name="connsiteX56" fmla="*/ 525390 w 1035345"/>
                  <a:gd name="connsiteY56" fmla="*/ 565123 h 838042"/>
                  <a:gd name="connsiteX57" fmla="*/ 601228 w 1035345"/>
                  <a:gd name="connsiteY57" fmla="*/ 550915 h 838042"/>
                  <a:gd name="connsiteX58" fmla="*/ 709681 w 1035345"/>
                  <a:gd name="connsiteY58" fmla="*/ 612819 h 838042"/>
                  <a:gd name="connsiteX59" fmla="*/ 782002 w 1035345"/>
                  <a:gd name="connsiteY59" fmla="*/ 656959 h 838042"/>
                  <a:gd name="connsiteX60" fmla="*/ 806767 w 1035345"/>
                  <a:gd name="connsiteY60" fmla="*/ 632194 h 838042"/>
                  <a:gd name="connsiteX61" fmla="*/ 802957 w 1035345"/>
                  <a:gd name="connsiteY61" fmla="*/ 601714 h 838042"/>
                  <a:gd name="connsiteX62" fmla="*/ 764676 w 1035345"/>
                  <a:gd name="connsiteY62" fmla="*/ 562523 h 838042"/>
                  <a:gd name="connsiteX63" fmla="*/ 652462 w 1035345"/>
                  <a:gd name="connsiteY63" fmla="*/ 479794 h 838042"/>
                  <a:gd name="connsiteX64" fmla="*/ 648652 w 1035345"/>
                  <a:gd name="connsiteY64" fmla="*/ 462649 h 838042"/>
                  <a:gd name="connsiteX65" fmla="*/ 660082 w 1035345"/>
                  <a:gd name="connsiteY65" fmla="*/ 426454 h 838042"/>
                  <a:gd name="connsiteX66" fmla="*/ 728662 w 1035345"/>
                  <a:gd name="connsiteY66" fmla="*/ 405499 h 838042"/>
                  <a:gd name="connsiteX67" fmla="*/ 815618 w 1035345"/>
                  <a:gd name="connsiteY67" fmla="*/ 406906 h 838042"/>
                  <a:gd name="connsiteX68" fmla="*/ 908111 w 1035345"/>
                  <a:gd name="connsiteY68" fmla="*/ 417646 h 838042"/>
                  <a:gd name="connsiteX69" fmla="*/ 1004170 w 1035345"/>
                  <a:gd name="connsiteY69" fmla="*/ 426835 h 838042"/>
                  <a:gd name="connsiteX70" fmla="*/ 1034329 w 1035345"/>
                  <a:gd name="connsiteY70" fmla="*/ 402711 h 838042"/>
                  <a:gd name="connsiteX71" fmla="*/ 1022394 w 1035345"/>
                  <a:gd name="connsiteY71" fmla="*/ 377797 h 838042"/>
                  <a:gd name="connsiteX72" fmla="*/ 966769 w 1035345"/>
                  <a:gd name="connsiteY72" fmla="*/ 358029 h 838042"/>
                  <a:gd name="connsiteX73" fmla="*/ 829627 w 1035345"/>
                  <a:gd name="connsiteY73" fmla="*/ 357874 h 838042"/>
                  <a:gd name="connsiteX74" fmla="*/ 757691 w 1035345"/>
                  <a:gd name="connsiteY74" fmla="*/ 361702 h 838042"/>
                  <a:gd name="connsiteX75" fmla="*/ 673417 w 1035345"/>
                  <a:gd name="connsiteY75" fmla="*/ 369304 h 838042"/>
                  <a:gd name="connsiteX76" fmla="*/ 646747 w 1035345"/>
                  <a:gd name="connsiteY76" fmla="*/ 338824 h 838042"/>
                  <a:gd name="connsiteX77" fmla="*/ 678283 w 1035345"/>
                  <a:gd name="connsiteY77" fmla="*/ 304962 h 838042"/>
                  <a:gd name="connsiteX78" fmla="*/ 709612 w 1035345"/>
                  <a:gd name="connsiteY78" fmla="*/ 283579 h 838042"/>
                  <a:gd name="connsiteX79" fmla="*/ 745807 w 1035345"/>
                  <a:gd name="connsiteY79" fmla="*/ 251194 h 838042"/>
                  <a:gd name="connsiteX80" fmla="*/ 784899 w 1035345"/>
                  <a:gd name="connsiteY80" fmla="*/ 213846 h 838042"/>
                  <a:gd name="connsiteX81" fmla="*/ 748281 w 1035345"/>
                  <a:gd name="connsiteY81" fmla="*/ 201789 h 838042"/>
                  <a:gd name="connsiteX82" fmla="*/ 696277 w 1035345"/>
                  <a:gd name="connsiteY82" fmla="*/ 226429 h 838042"/>
                  <a:gd name="connsiteX83" fmla="*/ 658558 w 1035345"/>
                  <a:gd name="connsiteY83" fmla="*/ 257626 h 838042"/>
                  <a:gd name="connsiteX84" fmla="*/ 617881 w 1035345"/>
                  <a:gd name="connsiteY84" fmla="*/ 286712 h 838042"/>
                  <a:gd name="connsiteX85" fmla="*/ 566737 w 1035345"/>
                  <a:gd name="connsiteY85" fmla="*/ 287389 h 838042"/>
                  <a:gd name="connsiteX86" fmla="*/ 532447 w 1035345"/>
                  <a:gd name="connsiteY86" fmla="*/ 274054 h 838042"/>
                  <a:gd name="connsiteX87" fmla="*/ 509587 w 1035345"/>
                  <a:gd name="connsiteY87" fmla="*/ 235954 h 838042"/>
                  <a:gd name="connsiteX88" fmla="*/ 511492 w 1035345"/>
                  <a:gd name="connsiteY88" fmla="*/ 171184 h 838042"/>
                  <a:gd name="connsiteX89" fmla="*/ 510194 w 1035345"/>
                  <a:gd name="connsiteY89" fmla="*/ 73485 h 838042"/>
                  <a:gd name="connsiteX90" fmla="*/ 455996 w 1035345"/>
                  <a:gd name="connsiteY90" fmla="*/ 11248 h 838042"/>
                  <a:gd name="connsiteX91" fmla="*/ 444350 w 1035345"/>
                  <a:gd name="connsiteY91" fmla="*/ 75864 h 838042"/>
                  <a:gd name="connsiteX92" fmla="*/ 441106 w 1035345"/>
                  <a:gd name="connsiteY92" fmla="*/ 132660 h 838042"/>
                  <a:gd name="connsiteX93" fmla="*/ 437934 w 1035345"/>
                  <a:gd name="connsiteY93"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95347 w 1035345"/>
                  <a:gd name="connsiteY17" fmla="*/ 364030 h 838042"/>
                  <a:gd name="connsiteX18" fmla="*/ 305151 w 1035345"/>
                  <a:gd name="connsiteY18" fmla="*/ 410802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307657 w 1035345"/>
                  <a:gd name="connsiteY27" fmla="*/ 533134 h 838042"/>
                  <a:gd name="connsiteX28" fmla="*/ 322897 w 1035345"/>
                  <a:gd name="connsiteY28" fmla="*/ 540754 h 838042"/>
                  <a:gd name="connsiteX29" fmla="*/ 334327 w 1035345"/>
                  <a:gd name="connsiteY29" fmla="*/ 546469 h 838042"/>
                  <a:gd name="connsiteX30" fmla="*/ 338137 w 1035345"/>
                  <a:gd name="connsiteY30" fmla="*/ 552184 h 838042"/>
                  <a:gd name="connsiteX31" fmla="*/ 343852 w 1035345"/>
                  <a:gd name="connsiteY31" fmla="*/ 554089 h 838042"/>
                  <a:gd name="connsiteX32" fmla="*/ 355282 w 1035345"/>
                  <a:gd name="connsiteY32" fmla="*/ 561709 h 838042"/>
                  <a:gd name="connsiteX33" fmla="*/ 360997 w 1035345"/>
                  <a:gd name="connsiteY33" fmla="*/ 565519 h 838042"/>
                  <a:gd name="connsiteX34" fmla="*/ 364807 w 1035345"/>
                  <a:gd name="connsiteY34" fmla="*/ 571234 h 838042"/>
                  <a:gd name="connsiteX35" fmla="*/ 370522 w 1035345"/>
                  <a:gd name="connsiteY35" fmla="*/ 582664 h 838042"/>
                  <a:gd name="connsiteX36" fmla="*/ 366712 w 1035345"/>
                  <a:gd name="connsiteY36" fmla="*/ 609334 h 838042"/>
                  <a:gd name="connsiteX37" fmla="*/ 362902 w 1035345"/>
                  <a:gd name="connsiteY37" fmla="*/ 615049 h 838042"/>
                  <a:gd name="connsiteX38" fmla="*/ 360997 w 1035345"/>
                  <a:gd name="connsiteY38" fmla="*/ 620764 h 838042"/>
                  <a:gd name="connsiteX39" fmla="*/ 357187 w 1035345"/>
                  <a:gd name="connsiteY39" fmla="*/ 626479 h 838042"/>
                  <a:gd name="connsiteX40" fmla="*/ 355282 w 1035345"/>
                  <a:gd name="connsiteY40" fmla="*/ 632194 h 838042"/>
                  <a:gd name="connsiteX41" fmla="*/ 351472 w 1035345"/>
                  <a:gd name="connsiteY41" fmla="*/ 637909 h 838042"/>
                  <a:gd name="connsiteX42" fmla="*/ 334327 w 1035345"/>
                  <a:gd name="connsiteY42" fmla="*/ 704584 h 838042"/>
                  <a:gd name="connsiteX43" fmla="*/ 332422 w 1035345"/>
                  <a:gd name="connsiteY43" fmla="*/ 756019 h 838042"/>
                  <a:gd name="connsiteX44" fmla="*/ 334327 w 1035345"/>
                  <a:gd name="connsiteY44" fmla="*/ 780784 h 838042"/>
                  <a:gd name="connsiteX45" fmla="*/ 336232 w 1035345"/>
                  <a:gd name="connsiteY45" fmla="*/ 786499 h 838042"/>
                  <a:gd name="connsiteX46" fmla="*/ 340042 w 1035345"/>
                  <a:gd name="connsiteY46" fmla="*/ 790309 h 838042"/>
                  <a:gd name="connsiteX47" fmla="*/ 368617 w 1035345"/>
                  <a:gd name="connsiteY47" fmla="*/ 836029 h 838042"/>
                  <a:gd name="connsiteX48" fmla="*/ 391477 w 1035345"/>
                  <a:gd name="connsiteY48" fmla="*/ 837934 h 838042"/>
                  <a:gd name="connsiteX49" fmla="*/ 399287 w 1035345"/>
                  <a:gd name="connsiteY49" fmla="*/ 833530 h 838042"/>
                  <a:gd name="connsiteX50" fmla="*/ 404812 w 1035345"/>
                  <a:gd name="connsiteY50" fmla="*/ 784594 h 838042"/>
                  <a:gd name="connsiteX51" fmla="*/ 408622 w 1035345"/>
                  <a:gd name="connsiteY51" fmla="*/ 727444 h 838042"/>
                  <a:gd name="connsiteX52" fmla="*/ 425767 w 1035345"/>
                  <a:gd name="connsiteY52" fmla="*/ 672199 h 838042"/>
                  <a:gd name="connsiteX53" fmla="*/ 431482 w 1035345"/>
                  <a:gd name="connsiteY53" fmla="*/ 658864 h 838042"/>
                  <a:gd name="connsiteX54" fmla="*/ 445964 w 1035345"/>
                  <a:gd name="connsiteY54" fmla="*/ 626947 h 838042"/>
                  <a:gd name="connsiteX55" fmla="*/ 466169 w 1035345"/>
                  <a:gd name="connsiteY55" fmla="*/ 600072 h 838042"/>
                  <a:gd name="connsiteX56" fmla="*/ 525390 w 1035345"/>
                  <a:gd name="connsiteY56" fmla="*/ 565123 h 838042"/>
                  <a:gd name="connsiteX57" fmla="*/ 601228 w 1035345"/>
                  <a:gd name="connsiteY57" fmla="*/ 550915 h 838042"/>
                  <a:gd name="connsiteX58" fmla="*/ 709681 w 1035345"/>
                  <a:gd name="connsiteY58" fmla="*/ 612819 h 838042"/>
                  <a:gd name="connsiteX59" fmla="*/ 782002 w 1035345"/>
                  <a:gd name="connsiteY59" fmla="*/ 656959 h 838042"/>
                  <a:gd name="connsiteX60" fmla="*/ 806767 w 1035345"/>
                  <a:gd name="connsiteY60" fmla="*/ 632194 h 838042"/>
                  <a:gd name="connsiteX61" fmla="*/ 802957 w 1035345"/>
                  <a:gd name="connsiteY61" fmla="*/ 601714 h 838042"/>
                  <a:gd name="connsiteX62" fmla="*/ 764676 w 1035345"/>
                  <a:gd name="connsiteY62" fmla="*/ 562523 h 838042"/>
                  <a:gd name="connsiteX63" fmla="*/ 652462 w 1035345"/>
                  <a:gd name="connsiteY63" fmla="*/ 479794 h 838042"/>
                  <a:gd name="connsiteX64" fmla="*/ 648652 w 1035345"/>
                  <a:gd name="connsiteY64" fmla="*/ 462649 h 838042"/>
                  <a:gd name="connsiteX65" fmla="*/ 660082 w 1035345"/>
                  <a:gd name="connsiteY65" fmla="*/ 426454 h 838042"/>
                  <a:gd name="connsiteX66" fmla="*/ 728662 w 1035345"/>
                  <a:gd name="connsiteY66" fmla="*/ 405499 h 838042"/>
                  <a:gd name="connsiteX67" fmla="*/ 815618 w 1035345"/>
                  <a:gd name="connsiteY67" fmla="*/ 406906 h 838042"/>
                  <a:gd name="connsiteX68" fmla="*/ 908111 w 1035345"/>
                  <a:gd name="connsiteY68" fmla="*/ 417646 h 838042"/>
                  <a:gd name="connsiteX69" fmla="*/ 1004170 w 1035345"/>
                  <a:gd name="connsiteY69" fmla="*/ 426835 h 838042"/>
                  <a:gd name="connsiteX70" fmla="*/ 1034329 w 1035345"/>
                  <a:gd name="connsiteY70" fmla="*/ 402711 h 838042"/>
                  <a:gd name="connsiteX71" fmla="*/ 1022394 w 1035345"/>
                  <a:gd name="connsiteY71" fmla="*/ 377797 h 838042"/>
                  <a:gd name="connsiteX72" fmla="*/ 966769 w 1035345"/>
                  <a:gd name="connsiteY72" fmla="*/ 358029 h 838042"/>
                  <a:gd name="connsiteX73" fmla="*/ 829627 w 1035345"/>
                  <a:gd name="connsiteY73" fmla="*/ 357874 h 838042"/>
                  <a:gd name="connsiteX74" fmla="*/ 757691 w 1035345"/>
                  <a:gd name="connsiteY74" fmla="*/ 361702 h 838042"/>
                  <a:gd name="connsiteX75" fmla="*/ 673417 w 1035345"/>
                  <a:gd name="connsiteY75" fmla="*/ 369304 h 838042"/>
                  <a:gd name="connsiteX76" fmla="*/ 646747 w 1035345"/>
                  <a:gd name="connsiteY76" fmla="*/ 338824 h 838042"/>
                  <a:gd name="connsiteX77" fmla="*/ 678283 w 1035345"/>
                  <a:gd name="connsiteY77" fmla="*/ 304962 h 838042"/>
                  <a:gd name="connsiteX78" fmla="*/ 709612 w 1035345"/>
                  <a:gd name="connsiteY78" fmla="*/ 283579 h 838042"/>
                  <a:gd name="connsiteX79" fmla="*/ 745807 w 1035345"/>
                  <a:gd name="connsiteY79" fmla="*/ 251194 h 838042"/>
                  <a:gd name="connsiteX80" fmla="*/ 784899 w 1035345"/>
                  <a:gd name="connsiteY80" fmla="*/ 213846 h 838042"/>
                  <a:gd name="connsiteX81" fmla="*/ 748281 w 1035345"/>
                  <a:gd name="connsiteY81" fmla="*/ 201789 h 838042"/>
                  <a:gd name="connsiteX82" fmla="*/ 696277 w 1035345"/>
                  <a:gd name="connsiteY82" fmla="*/ 226429 h 838042"/>
                  <a:gd name="connsiteX83" fmla="*/ 658558 w 1035345"/>
                  <a:gd name="connsiteY83" fmla="*/ 257626 h 838042"/>
                  <a:gd name="connsiteX84" fmla="*/ 617881 w 1035345"/>
                  <a:gd name="connsiteY84" fmla="*/ 286712 h 838042"/>
                  <a:gd name="connsiteX85" fmla="*/ 566737 w 1035345"/>
                  <a:gd name="connsiteY85" fmla="*/ 287389 h 838042"/>
                  <a:gd name="connsiteX86" fmla="*/ 532447 w 1035345"/>
                  <a:gd name="connsiteY86" fmla="*/ 274054 h 838042"/>
                  <a:gd name="connsiteX87" fmla="*/ 509587 w 1035345"/>
                  <a:gd name="connsiteY87" fmla="*/ 235954 h 838042"/>
                  <a:gd name="connsiteX88" fmla="*/ 511492 w 1035345"/>
                  <a:gd name="connsiteY88" fmla="*/ 171184 h 838042"/>
                  <a:gd name="connsiteX89" fmla="*/ 510194 w 1035345"/>
                  <a:gd name="connsiteY89" fmla="*/ 73485 h 838042"/>
                  <a:gd name="connsiteX90" fmla="*/ 455996 w 1035345"/>
                  <a:gd name="connsiteY90" fmla="*/ 11248 h 838042"/>
                  <a:gd name="connsiteX91" fmla="*/ 444350 w 1035345"/>
                  <a:gd name="connsiteY91" fmla="*/ 75864 h 838042"/>
                  <a:gd name="connsiteX92" fmla="*/ 441106 w 1035345"/>
                  <a:gd name="connsiteY92" fmla="*/ 132660 h 838042"/>
                  <a:gd name="connsiteX93" fmla="*/ 437934 w 1035345"/>
                  <a:gd name="connsiteY93"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95347 w 1035345"/>
                  <a:gd name="connsiteY17" fmla="*/ 364030 h 838042"/>
                  <a:gd name="connsiteX18" fmla="*/ 305151 w 1035345"/>
                  <a:gd name="connsiteY18" fmla="*/ 410802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307657 w 1035345"/>
                  <a:gd name="connsiteY27" fmla="*/ 533134 h 838042"/>
                  <a:gd name="connsiteX28" fmla="*/ 322897 w 1035345"/>
                  <a:gd name="connsiteY28" fmla="*/ 540754 h 838042"/>
                  <a:gd name="connsiteX29" fmla="*/ 334327 w 1035345"/>
                  <a:gd name="connsiteY29" fmla="*/ 546469 h 838042"/>
                  <a:gd name="connsiteX30" fmla="*/ 343852 w 1035345"/>
                  <a:gd name="connsiteY30" fmla="*/ 554089 h 838042"/>
                  <a:gd name="connsiteX31" fmla="*/ 355282 w 1035345"/>
                  <a:gd name="connsiteY31" fmla="*/ 561709 h 838042"/>
                  <a:gd name="connsiteX32" fmla="*/ 360997 w 1035345"/>
                  <a:gd name="connsiteY32" fmla="*/ 565519 h 838042"/>
                  <a:gd name="connsiteX33" fmla="*/ 364807 w 1035345"/>
                  <a:gd name="connsiteY33" fmla="*/ 571234 h 838042"/>
                  <a:gd name="connsiteX34" fmla="*/ 370522 w 1035345"/>
                  <a:gd name="connsiteY34" fmla="*/ 582664 h 838042"/>
                  <a:gd name="connsiteX35" fmla="*/ 366712 w 1035345"/>
                  <a:gd name="connsiteY35" fmla="*/ 609334 h 838042"/>
                  <a:gd name="connsiteX36" fmla="*/ 362902 w 1035345"/>
                  <a:gd name="connsiteY36" fmla="*/ 615049 h 838042"/>
                  <a:gd name="connsiteX37" fmla="*/ 360997 w 1035345"/>
                  <a:gd name="connsiteY37" fmla="*/ 620764 h 838042"/>
                  <a:gd name="connsiteX38" fmla="*/ 357187 w 1035345"/>
                  <a:gd name="connsiteY38" fmla="*/ 626479 h 838042"/>
                  <a:gd name="connsiteX39" fmla="*/ 355282 w 1035345"/>
                  <a:gd name="connsiteY39" fmla="*/ 632194 h 838042"/>
                  <a:gd name="connsiteX40" fmla="*/ 351472 w 1035345"/>
                  <a:gd name="connsiteY40" fmla="*/ 637909 h 838042"/>
                  <a:gd name="connsiteX41" fmla="*/ 334327 w 1035345"/>
                  <a:gd name="connsiteY41" fmla="*/ 704584 h 838042"/>
                  <a:gd name="connsiteX42" fmla="*/ 332422 w 1035345"/>
                  <a:gd name="connsiteY42" fmla="*/ 756019 h 838042"/>
                  <a:gd name="connsiteX43" fmla="*/ 334327 w 1035345"/>
                  <a:gd name="connsiteY43" fmla="*/ 780784 h 838042"/>
                  <a:gd name="connsiteX44" fmla="*/ 336232 w 1035345"/>
                  <a:gd name="connsiteY44" fmla="*/ 786499 h 838042"/>
                  <a:gd name="connsiteX45" fmla="*/ 340042 w 1035345"/>
                  <a:gd name="connsiteY45" fmla="*/ 790309 h 838042"/>
                  <a:gd name="connsiteX46" fmla="*/ 368617 w 1035345"/>
                  <a:gd name="connsiteY46" fmla="*/ 836029 h 838042"/>
                  <a:gd name="connsiteX47" fmla="*/ 391477 w 1035345"/>
                  <a:gd name="connsiteY47" fmla="*/ 837934 h 838042"/>
                  <a:gd name="connsiteX48" fmla="*/ 399287 w 1035345"/>
                  <a:gd name="connsiteY48" fmla="*/ 833530 h 838042"/>
                  <a:gd name="connsiteX49" fmla="*/ 404812 w 1035345"/>
                  <a:gd name="connsiteY49" fmla="*/ 784594 h 838042"/>
                  <a:gd name="connsiteX50" fmla="*/ 408622 w 1035345"/>
                  <a:gd name="connsiteY50" fmla="*/ 727444 h 838042"/>
                  <a:gd name="connsiteX51" fmla="*/ 425767 w 1035345"/>
                  <a:gd name="connsiteY51" fmla="*/ 672199 h 838042"/>
                  <a:gd name="connsiteX52" fmla="*/ 431482 w 1035345"/>
                  <a:gd name="connsiteY52" fmla="*/ 658864 h 838042"/>
                  <a:gd name="connsiteX53" fmla="*/ 445964 w 1035345"/>
                  <a:gd name="connsiteY53" fmla="*/ 626947 h 838042"/>
                  <a:gd name="connsiteX54" fmla="*/ 466169 w 1035345"/>
                  <a:gd name="connsiteY54" fmla="*/ 600072 h 838042"/>
                  <a:gd name="connsiteX55" fmla="*/ 525390 w 1035345"/>
                  <a:gd name="connsiteY55" fmla="*/ 565123 h 838042"/>
                  <a:gd name="connsiteX56" fmla="*/ 601228 w 1035345"/>
                  <a:gd name="connsiteY56" fmla="*/ 550915 h 838042"/>
                  <a:gd name="connsiteX57" fmla="*/ 709681 w 1035345"/>
                  <a:gd name="connsiteY57" fmla="*/ 612819 h 838042"/>
                  <a:gd name="connsiteX58" fmla="*/ 782002 w 1035345"/>
                  <a:gd name="connsiteY58" fmla="*/ 656959 h 838042"/>
                  <a:gd name="connsiteX59" fmla="*/ 806767 w 1035345"/>
                  <a:gd name="connsiteY59" fmla="*/ 632194 h 838042"/>
                  <a:gd name="connsiteX60" fmla="*/ 802957 w 1035345"/>
                  <a:gd name="connsiteY60" fmla="*/ 601714 h 838042"/>
                  <a:gd name="connsiteX61" fmla="*/ 764676 w 1035345"/>
                  <a:gd name="connsiteY61" fmla="*/ 562523 h 838042"/>
                  <a:gd name="connsiteX62" fmla="*/ 652462 w 1035345"/>
                  <a:gd name="connsiteY62" fmla="*/ 479794 h 838042"/>
                  <a:gd name="connsiteX63" fmla="*/ 648652 w 1035345"/>
                  <a:gd name="connsiteY63" fmla="*/ 462649 h 838042"/>
                  <a:gd name="connsiteX64" fmla="*/ 660082 w 1035345"/>
                  <a:gd name="connsiteY64" fmla="*/ 426454 h 838042"/>
                  <a:gd name="connsiteX65" fmla="*/ 728662 w 1035345"/>
                  <a:gd name="connsiteY65" fmla="*/ 405499 h 838042"/>
                  <a:gd name="connsiteX66" fmla="*/ 815618 w 1035345"/>
                  <a:gd name="connsiteY66" fmla="*/ 406906 h 838042"/>
                  <a:gd name="connsiteX67" fmla="*/ 908111 w 1035345"/>
                  <a:gd name="connsiteY67" fmla="*/ 417646 h 838042"/>
                  <a:gd name="connsiteX68" fmla="*/ 1004170 w 1035345"/>
                  <a:gd name="connsiteY68" fmla="*/ 426835 h 838042"/>
                  <a:gd name="connsiteX69" fmla="*/ 1034329 w 1035345"/>
                  <a:gd name="connsiteY69" fmla="*/ 402711 h 838042"/>
                  <a:gd name="connsiteX70" fmla="*/ 1022394 w 1035345"/>
                  <a:gd name="connsiteY70" fmla="*/ 377797 h 838042"/>
                  <a:gd name="connsiteX71" fmla="*/ 966769 w 1035345"/>
                  <a:gd name="connsiteY71" fmla="*/ 358029 h 838042"/>
                  <a:gd name="connsiteX72" fmla="*/ 829627 w 1035345"/>
                  <a:gd name="connsiteY72" fmla="*/ 357874 h 838042"/>
                  <a:gd name="connsiteX73" fmla="*/ 757691 w 1035345"/>
                  <a:gd name="connsiteY73" fmla="*/ 361702 h 838042"/>
                  <a:gd name="connsiteX74" fmla="*/ 673417 w 1035345"/>
                  <a:gd name="connsiteY74" fmla="*/ 369304 h 838042"/>
                  <a:gd name="connsiteX75" fmla="*/ 646747 w 1035345"/>
                  <a:gd name="connsiteY75" fmla="*/ 338824 h 838042"/>
                  <a:gd name="connsiteX76" fmla="*/ 678283 w 1035345"/>
                  <a:gd name="connsiteY76" fmla="*/ 304962 h 838042"/>
                  <a:gd name="connsiteX77" fmla="*/ 709612 w 1035345"/>
                  <a:gd name="connsiteY77" fmla="*/ 283579 h 838042"/>
                  <a:gd name="connsiteX78" fmla="*/ 745807 w 1035345"/>
                  <a:gd name="connsiteY78" fmla="*/ 251194 h 838042"/>
                  <a:gd name="connsiteX79" fmla="*/ 784899 w 1035345"/>
                  <a:gd name="connsiteY79" fmla="*/ 213846 h 838042"/>
                  <a:gd name="connsiteX80" fmla="*/ 748281 w 1035345"/>
                  <a:gd name="connsiteY80" fmla="*/ 201789 h 838042"/>
                  <a:gd name="connsiteX81" fmla="*/ 696277 w 1035345"/>
                  <a:gd name="connsiteY81" fmla="*/ 226429 h 838042"/>
                  <a:gd name="connsiteX82" fmla="*/ 658558 w 1035345"/>
                  <a:gd name="connsiteY82" fmla="*/ 257626 h 838042"/>
                  <a:gd name="connsiteX83" fmla="*/ 617881 w 1035345"/>
                  <a:gd name="connsiteY83" fmla="*/ 286712 h 838042"/>
                  <a:gd name="connsiteX84" fmla="*/ 566737 w 1035345"/>
                  <a:gd name="connsiteY84" fmla="*/ 287389 h 838042"/>
                  <a:gd name="connsiteX85" fmla="*/ 532447 w 1035345"/>
                  <a:gd name="connsiteY85" fmla="*/ 274054 h 838042"/>
                  <a:gd name="connsiteX86" fmla="*/ 509587 w 1035345"/>
                  <a:gd name="connsiteY86" fmla="*/ 235954 h 838042"/>
                  <a:gd name="connsiteX87" fmla="*/ 511492 w 1035345"/>
                  <a:gd name="connsiteY87" fmla="*/ 171184 h 838042"/>
                  <a:gd name="connsiteX88" fmla="*/ 510194 w 1035345"/>
                  <a:gd name="connsiteY88" fmla="*/ 73485 h 838042"/>
                  <a:gd name="connsiteX89" fmla="*/ 455996 w 1035345"/>
                  <a:gd name="connsiteY89" fmla="*/ 11248 h 838042"/>
                  <a:gd name="connsiteX90" fmla="*/ 444350 w 1035345"/>
                  <a:gd name="connsiteY90" fmla="*/ 75864 h 838042"/>
                  <a:gd name="connsiteX91" fmla="*/ 441106 w 1035345"/>
                  <a:gd name="connsiteY91" fmla="*/ 132660 h 838042"/>
                  <a:gd name="connsiteX92" fmla="*/ 437934 w 1035345"/>
                  <a:gd name="connsiteY92"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95347 w 1035345"/>
                  <a:gd name="connsiteY17" fmla="*/ 364030 h 838042"/>
                  <a:gd name="connsiteX18" fmla="*/ 305151 w 1035345"/>
                  <a:gd name="connsiteY18" fmla="*/ 410802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307657 w 1035345"/>
                  <a:gd name="connsiteY27" fmla="*/ 533134 h 838042"/>
                  <a:gd name="connsiteX28" fmla="*/ 322897 w 1035345"/>
                  <a:gd name="connsiteY28" fmla="*/ 540754 h 838042"/>
                  <a:gd name="connsiteX29" fmla="*/ 334327 w 1035345"/>
                  <a:gd name="connsiteY29" fmla="*/ 546469 h 838042"/>
                  <a:gd name="connsiteX30" fmla="*/ 343852 w 1035345"/>
                  <a:gd name="connsiteY30" fmla="*/ 554089 h 838042"/>
                  <a:gd name="connsiteX31" fmla="*/ 355282 w 1035345"/>
                  <a:gd name="connsiteY31" fmla="*/ 561709 h 838042"/>
                  <a:gd name="connsiteX32" fmla="*/ 360997 w 1035345"/>
                  <a:gd name="connsiteY32" fmla="*/ 565519 h 838042"/>
                  <a:gd name="connsiteX33" fmla="*/ 364807 w 1035345"/>
                  <a:gd name="connsiteY33" fmla="*/ 571234 h 838042"/>
                  <a:gd name="connsiteX34" fmla="*/ 366712 w 1035345"/>
                  <a:gd name="connsiteY34" fmla="*/ 609334 h 838042"/>
                  <a:gd name="connsiteX35" fmla="*/ 362902 w 1035345"/>
                  <a:gd name="connsiteY35" fmla="*/ 615049 h 838042"/>
                  <a:gd name="connsiteX36" fmla="*/ 360997 w 1035345"/>
                  <a:gd name="connsiteY36" fmla="*/ 620764 h 838042"/>
                  <a:gd name="connsiteX37" fmla="*/ 357187 w 1035345"/>
                  <a:gd name="connsiteY37" fmla="*/ 626479 h 838042"/>
                  <a:gd name="connsiteX38" fmla="*/ 355282 w 1035345"/>
                  <a:gd name="connsiteY38" fmla="*/ 632194 h 838042"/>
                  <a:gd name="connsiteX39" fmla="*/ 351472 w 1035345"/>
                  <a:gd name="connsiteY39" fmla="*/ 637909 h 838042"/>
                  <a:gd name="connsiteX40" fmla="*/ 334327 w 1035345"/>
                  <a:gd name="connsiteY40" fmla="*/ 704584 h 838042"/>
                  <a:gd name="connsiteX41" fmla="*/ 332422 w 1035345"/>
                  <a:gd name="connsiteY41" fmla="*/ 756019 h 838042"/>
                  <a:gd name="connsiteX42" fmla="*/ 334327 w 1035345"/>
                  <a:gd name="connsiteY42" fmla="*/ 780784 h 838042"/>
                  <a:gd name="connsiteX43" fmla="*/ 336232 w 1035345"/>
                  <a:gd name="connsiteY43" fmla="*/ 786499 h 838042"/>
                  <a:gd name="connsiteX44" fmla="*/ 340042 w 1035345"/>
                  <a:gd name="connsiteY44" fmla="*/ 790309 h 838042"/>
                  <a:gd name="connsiteX45" fmla="*/ 368617 w 1035345"/>
                  <a:gd name="connsiteY45" fmla="*/ 836029 h 838042"/>
                  <a:gd name="connsiteX46" fmla="*/ 391477 w 1035345"/>
                  <a:gd name="connsiteY46" fmla="*/ 837934 h 838042"/>
                  <a:gd name="connsiteX47" fmla="*/ 399287 w 1035345"/>
                  <a:gd name="connsiteY47" fmla="*/ 833530 h 838042"/>
                  <a:gd name="connsiteX48" fmla="*/ 404812 w 1035345"/>
                  <a:gd name="connsiteY48" fmla="*/ 784594 h 838042"/>
                  <a:gd name="connsiteX49" fmla="*/ 408622 w 1035345"/>
                  <a:gd name="connsiteY49" fmla="*/ 727444 h 838042"/>
                  <a:gd name="connsiteX50" fmla="*/ 425767 w 1035345"/>
                  <a:gd name="connsiteY50" fmla="*/ 672199 h 838042"/>
                  <a:gd name="connsiteX51" fmla="*/ 431482 w 1035345"/>
                  <a:gd name="connsiteY51" fmla="*/ 658864 h 838042"/>
                  <a:gd name="connsiteX52" fmla="*/ 445964 w 1035345"/>
                  <a:gd name="connsiteY52" fmla="*/ 626947 h 838042"/>
                  <a:gd name="connsiteX53" fmla="*/ 466169 w 1035345"/>
                  <a:gd name="connsiteY53" fmla="*/ 600072 h 838042"/>
                  <a:gd name="connsiteX54" fmla="*/ 525390 w 1035345"/>
                  <a:gd name="connsiteY54" fmla="*/ 565123 h 838042"/>
                  <a:gd name="connsiteX55" fmla="*/ 601228 w 1035345"/>
                  <a:gd name="connsiteY55" fmla="*/ 550915 h 838042"/>
                  <a:gd name="connsiteX56" fmla="*/ 709681 w 1035345"/>
                  <a:gd name="connsiteY56" fmla="*/ 612819 h 838042"/>
                  <a:gd name="connsiteX57" fmla="*/ 782002 w 1035345"/>
                  <a:gd name="connsiteY57" fmla="*/ 656959 h 838042"/>
                  <a:gd name="connsiteX58" fmla="*/ 806767 w 1035345"/>
                  <a:gd name="connsiteY58" fmla="*/ 632194 h 838042"/>
                  <a:gd name="connsiteX59" fmla="*/ 802957 w 1035345"/>
                  <a:gd name="connsiteY59" fmla="*/ 601714 h 838042"/>
                  <a:gd name="connsiteX60" fmla="*/ 764676 w 1035345"/>
                  <a:gd name="connsiteY60" fmla="*/ 562523 h 838042"/>
                  <a:gd name="connsiteX61" fmla="*/ 652462 w 1035345"/>
                  <a:gd name="connsiteY61" fmla="*/ 479794 h 838042"/>
                  <a:gd name="connsiteX62" fmla="*/ 648652 w 1035345"/>
                  <a:gd name="connsiteY62" fmla="*/ 462649 h 838042"/>
                  <a:gd name="connsiteX63" fmla="*/ 660082 w 1035345"/>
                  <a:gd name="connsiteY63" fmla="*/ 426454 h 838042"/>
                  <a:gd name="connsiteX64" fmla="*/ 728662 w 1035345"/>
                  <a:gd name="connsiteY64" fmla="*/ 405499 h 838042"/>
                  <a:gd name="connsiteX65" fmla="*/ 815618 w 1035345"/>
                  <a:gd name="connsiteY65" fmla="*/ 406906 h 838042"/>
                  <a:gd name="connsiteX66" fmla="*/ 908111 w 1035345"/>
                  <a:gd name="connsiteY66" fmla="*/ 417646 h 838042"/>
                  <a:gd name="connsiteX67" fmla="*/ 1004170 w 1035345"/>
                  <a:gd name="connsiteY67" fmla="*/ 426835 h 838042"/>
                  <a:gd name="connsiteX68" fmla="*/ 1034329 w 1035345"/>
                  <a:gd name="connsiteY68" fmla="*/ 402711 h 838042"/>
                  <a:gd name="connsiteX69" fmla="*/ 1022394 w 1035345"/>
                  <a:gd name="connsiteY69" fmla="*/ 377797 h 838042"/>
                  <a:gd name="connsiteX70" fmla="*/ 966769 w 1035345"/>
                  <a:gd name="connsiteY70" fmla="*/ 358029 h 838042"/>
                  <a:gd name="connsiteX71" fmla="*/ 829627 w 1035345"/>
                  <a:gd name="connsiteY71" fmla="*/ 357874 h 838042"/>
                  <a:gd name="connsiteX72" fmla="*/ 757691 w 1035345"/>
                  <a:gd name="connsiteY72" fmla="*/ 361702 h 838042"/>
                  <a:gd name="connsiteX73" fmla="*/ 673417 w 1035345"/>
                  <a:gd name="connsiteY73" fmla="*/ 369304 h 838042"/>
                  <a:gd name="connsiteX74" fmla="*/ 646747 w 1035345"/>
                  <a:gd name="connsiteY74" fmla="*/ 338824 h 838042"/>
                  <a:gd name="connsiteX75" fmla="*/ 678283 w 1035345"/>
                  <a:gd name="connsiteY75" fmla="*/ 304962 h 838042"/>
                  <a:gd name="connsiteX76" fmla="*/ 709612 w 1035345"/>
                  <a:gd name="connsiteY76" fmla="*/ 283579 h 838042"/>
                  <a:gd name="connsiteX77" fmla="*/ 745807 w 1035345"/>
                  <a:gd name="connsiteY77" fmla="*/ 251194 h 838042"/>
                  <a:gd name="connsiteX78" fmla="*/ 784899 w 1035345"/>
                  <a:gd name="connsiteY78" fmla="*/ 213846 h 838042"/>
                  <a:gd name="connsiteX79" fmla="*/ 748281 w 1035345"/>
                  <a:gd name="connsiteY79" fmla="*/ 201789 h 838042"/>
                  <a:gd name="connsiteX80" fmla="*/ 696277 w 1035345"/>
                  <a:gd name="connsiteY80" fmla="*/ 226429 h 838042"/>
                  <a:gd name="connsiteX81" fmla="*/ 658558 w 1035345"/>
                  <a:gd name="connsiteY81" fmla="*/ 257626 h 838042"/>
                  <a:gd name="connsiteX82" fmla="*/ 617881 w 1035345"/>
                  <a:gd name="connsiteY82" fmla="*/ 286712 h 838042"/>
                  <a:gd name="connsiteX83" fmla="*/ 566737 w 1035345"/>
                  <a:gd name="connsiteY83" fmla="*/ 287389 h 838042"/>
                  <a:gd name="connsiteX84" fmla="*/ 532447 w 1035345"/>
                  <a:gd name="connsiteY84" fmla="*/ 274054 h 838042"/>
                  <a:gd name="connsiteX85" fmla="*/ 509587 w 1035345"/>
                  <a:gd name="connsiteY85" fmla="*/ 235954 h 838042"/>
                  <a:gd name="connsiteX86" fmla="*/ 511492 w 1035345"/>
                  <a:gd name="connsiteY86" fmla="*/ 171184 h 838042"/>
                  <a:gd name="connsiteX87" fmla="*/ 510194 w 1035345"/>
                  <a:gd name="connsiteY87" fmla="*/ 73485 h 838042"/>
                  <a:gd name="connsiteX88" fmla="*/ 455996 w 1035345"/>
                  <a:gd name="connsiteY88" fmla="*/ 11248 h 838042"/>
                  <a:gd name="connsiteX89" fmla="*/ 444350 w 1035345"/>
                  <a:gd name="connsiteY89" fmla="*/ 75864 h 838042"/>
                  <a:gd name="connsiteX90" fmla="*/ 441106 w 1035345"/>
                  <a:gd name="connsiteY90" fmla="*/ 132660 h 838042"/>
                  <a:gd name="connsiteX91" fmla="*/ 437934 w 1035345"/>
                  <a:gd name="connsiteY91"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95347 w 1035345"/>
                  <a:gd name="connsiteY17" fmla="*/ 364030 h 838042"/>
                  <a:gd name="connsiteX18" fmla="*/ 305151 w 1035345"/>
                  <a:gd name="connsiteY18" fmla="*/ 410802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307657 w 1035345"/>
                  <a:gd name="connsiteY27" fmla="*/ 533134 h 838042"/>
                  <a:gd name="connsiteX28" fmla="*/ 322897 w 1035345"/>
                  <a:gd name="connsiteY28" fmla="*/ 540754 h 838042"/>
                  <a:gd name="connsiteX29" fmla="*/ 334327 w 1035345"/>
                  <a:gd name="connsiteY29" fmla="*/ 546469 h 838042"/>
                  <a:gd name="connsiteX30" fmla="*/ 343852 w 1035345"/>
                  <a:gd name="connsiteY30" fmla="*/ 554089 h 838042"/>
                  <a:gd name="connsiteX31" fmla="*/ 355282 w 1035345"/>
                  <a:gd name="connsiteY31" fmla="*/ 561709 h 838042"/>
                  <a:gd name="connsiteX32" fmla="*/ 360997 w 1035345"/>
                  <a:gd name="connsiteY32" fmla="*/ 565519 h 838042"/>
                  <a:gd name="connsiteX33" fmla="*/ 366712 w 1035345"/>
                  <a:gd name="connsiteY33" fmla="*/ 609334 h 838042"/>
                  <a:gd name="connsiteX34" fmla="*/ 362902 w 1035345"/>
                  <a:gd name="connsiteY34" fmla="*/ 615049 h 838042"/>
                  <a:gd name="connsiteX35" fmla="*/ 360997 w 1035345"/>
                  <a:gd name="connsiteY35" fmla="*/ 620764 h 838042"/>
                  <a:gd name="connsiteX36" fmla="*/ 357187 w 1035345"/>
                  <a:gd name="connsiteY36" fmla="*/ 626479 h 838042"/>
                  <a:gd name="connsiteX37" fmla="*/ 355282 w 1035345"/>
                  <a:gd name="connsiteY37" fmla="*/ 632194 h 838042"/>
                  <a:gd name="connsiteX38" fmla="*/ 351472 w 1035345"/>
                  <a:gd name="connsiteY38" fmla="*/ 637909 h 838042"/>
                  <a:gd name="connsiteX39" fmla="*/ 334327 w 1035345"/>
                  <a:gd name="connsiteY39" fmla="*/ 704584 h 838042"/>
                  <a:gd name="connsiteX40" fmla="*/ 332422 w 1035345"/>
                  <a:gd name="connsiteY40" fmla="*/ 756019 h 838042"/>
                  <a:gd name="connsiteX41" fmla="*/ 334327 w 1035345"/>
                  <a:gd name="connsiteY41" fmla="*/ 780784 h 838042"/>
                  <a:gd name="connsiteX42" fmla="*/ 336232 w 1035345"/>
                  <a:gd name="connsiteY42" fmla="*/ 786499 h 838042"/>
                  <a:gd name="connsiteX43" fmla="*/ 340042 w 1035345"/>
                  <a:gd name="connsiteY43" fmla="*/ 790309 h 838042"/>
                  <a:gd name="connsiteX44" fmla="*/ 368617 w 1035345"/>
                  <a:gd name="connsiteY44" fmla="*/ 836029 h 838042"/>
                  <a:gd name="connsiteX45" fmla="*/ 391477 w 1035345"/>
                  <a:gd name="connsiteY45" fmla="*/ 837934 h 838042"/>
                  <a:gd name="connsiteX46" fmla="*/ 399287 w 1035345"/>
                  <a:gd name="connsiteY46" fmla="*/ 833530 h 838042"/>
                  <a:gd name="connsiteX47" fmla="*/ 404812 w 1035345"/>
                  <a:gd name="connsiteY47" fmla="*/ 784594 h 838042"/>
                  <a:gd name="connsiteX48" fmla="*/ 408622 w 1035345"/>
                  <a:gd name="connsiteY48" fmla="*/ 727444 h 838042"/>
                  <a:gd name="connsiteX49" fmla="*/ 425767 w 1035345"/>
                  <a:gd name="connsiteY49" fmla="*/ 672199 h 838042"/>
                  <a:gd name="connsiteX50" fmla="*/ 431482 w 1035345"/>
                  <a:gd name="connsiteY50" fmla="*/ 658864 h 838042"/>
                  <a:gd name="connsiteX51" fmla="*/ 445964 w 1035345"/>
                  <a:gd name="connsiteY51" fmla="*/ 626947 h 838042"/>
                  <a:gd name="connsiteX52" fmla="*/ 466169 w 1035345"/>
                  <a:gd name="connsiteY52" fmla="*/ 600072 h 838042"/>
                  <a:gd name="connsiteX53" fmla="*/ 525390 w 1035345"/>
                  <a:gd name="connsiteY53" fmla="*/ 565123 h 838042"/>
                  <a:gd name="connsiteX54" fmla="*/ 601228 w 1035345"/>
                  <a:gd name="connsiteY54" fmla="*/ 550915 h 838042"/>
                  <a:gd name="connsiteX55" fmla="*/ 709681 w 1035345"/>
                  <a:gd name="connsiteY55" fmla="*/ 612819 h 838042"/>
                  <a:gd name="connsiteX56" fmla="*/ 782002 w 1035345"/>
                  <a:gd name="connsiteY56" fmla="*/ 656959 h 838042"/>
                  <a:gd name="connsiteX57" fmla="*/ 806767 w 1035345"/>
                  <a:gd name="connsiteY57" fmla="*/ 632194 h 838042"/>
                  <a:gd name="connsiteX58" fmla="*/ 802957 w 1035345"/>
                  <a:gd name="connsiteY58" fmla="*/ 601714 h 838042"/>
                  <a:gd name="connsiteX59" fmla="*/ 764676 w 1035345"/>
                  <a:gd name="connsiteY59" fmla="*/ 562523 h 838042"/>
                  <a:gd name="connsiteX60" fmla="*/ 652462 w 1035345"/>
                  <a:gd name="connsiteY60" fmla="*/ 479794 h 838042"/>
                  <a:gd name="connsiteX61" fmla="*/ 648652 w 1035345"/>
                  <a:gd name="connsiteY61" fmla="*/ 462649 h 838042"/>
                  <a:gd name="connsiteX62" fmla="*/ 660082 w 1035345"/>
                  <a:gd name="connsiteY62" fmla="*/ 426454 h 838042"/>
                  <a:gd name="connsiteX63" fmla="*/ 728662 w 1035345"/>
                  <a:gd name="connsiteY63" fmla="*/ 405499 h 838042"/>
                  <a:gd name="connsiteX64" fmla="*/ 815618 w 1035345"/>
                  <a:gd name="connsiteY64" fmla="*/ 406906 h 838042"/>
                  <a:gd name="connsiteX65" fmla="*/ 908111 w 1035345"/>
                  <a:gd name="connsiteY65" fmla="*/ 417646 h 838042"/>
                  <a:gd name="connsiteX66" fmla="*/ 1004170 w 1035345"/>
                  <a:gd name="connsiteY66" fmla="*/ 426835 h 838042"/>
                  <a:gd name="connsiteX67" fmla="*/ 1034329 w 1035345"/>
                  <a:gd name="connsiteY67" fmla="*/ 402711 h 838042"/>
                  <a:gd name="connsiteX68" fmla="*/ 1022394 w 1035345"/>
                  <a:gd name="connsiteY68" fmla="*/ 377797 h 838042"/>
                  <a:gd name="connsiteX69" fmla="*/ 966769 w 1035345"/>
                  <a:gd name="connsiteY69" fmla="*/ 358029 h 838042"/>
                  <a:gd name="connsiteX70" fmla="*/ 829627 w 1035345"/>
                  <a:gd name="connsiteY70" fmla="*/ 357874 h 838042"/>
                  <a:gd name="connsiteX71" fmla="*/ 757691 w 1035345"/>
                  <a:gd name="connsiteY71" fmla="*/ 361702 h 838042"/>
                  <a:gd name="connsiteX72" fmla="*/ 673417 w 1035345"/>
                  <a:gd name="connsiteY72" fmla="*/ 369304 h 838042"/>
                  <a:gd name="connsiteX73" fmla="*/ 646747 w 1035345"/>
                  <a:gd name="connsiteY73" fmla="*/ 338824 h 838042"/>
                  <a:gd name="connsiteX74" fmla="*/ 678283 w 1035345"/>
                  <a:gd name="connsiteY74" fmla="*/ 304962 h 838042"/>
                  <a:gd name="connsiteX75" fmla="*/ 709612 w 1035345"/>
                  <a:gd name="connsiteY75" fmla="*/ 283579 h 838042"/>
                  <a:gd name="connsiteX76" fmla="*/ 745807 w 1035345"/>
                  <a:gd name="connsiteY76" fmla="*/ 251194 h 838042"/>
                  <a:gd name="connsiteX77" fmla="*/ 784899 w 1035345"/>
                  <a:gd name="connsiteY77" fmla="*/ 213846 h 838042"/>
                  <a:gd name="connsiteX78" fmla="*/ 748281 w 1035345"/>
                  <a:gd name="connsiteY78" fmla="*/ 201789 h 838042"/>
                  <a:gd name="connsiteX79" fmla="*/ 696277 w 1035345"/>
                  <a:gd name="connsiteY79" fmla="*/ 226429 h 838042"/>
                  <a:gd name="connsiteX80" fmla="*/ 658558 w 1035345"/>
                  <a:gd name="connsiteY80" fmla="*/ 257626 h 838042"/>
                  <a:gd name="connsiteX81" fmla="*/ 617881 w 1035345"/>
                  <a:gd name="connsiteY81" fmla="*/ 286712 h 838042"/>
                  <a:gd name="connsiteX82" fmla="*/ 566737 w 1035345"/>
                  <a:gd name="connsiteY82" fmla="*/ 287389 h 838042"/>
                  <a:gd name="connsiteX83" fmla="*/ 532447 w 1035345"/>
                  <a:gd name="connsiteY83" fmla="*/ 274054 h 838042"/>
                  <a:gd name="connsiteX84" fmla="*/ 509587 w 1035345"/>
                  <a:gd name="connsiteY84" fmla="*/ 235954 h 838042"/>
                  <a:gd name="connsiteX85" fmla="*/ 511492 w 1035345"/>
                  <a:gd name="connsiteY85" fmla="*/ 171184 h 838042"/>
                  <a:gd name="connsiteX86" fmla="*/ 510194 w 1035345"/>
                  <a:gd name="connsiteY86" fmla="*/ 73485 h 838042"/>
                  <a:gd name="connsiteX87" fmla="*/ 455996 w 1035345"/>
                  <a:gd name="connsiteY87" fmla="*/ 11248 h 838042"/>
                  <a:gd name="connsiteX88" fmla="*/ 444350 w 1035345"/>
                  <a:gd name="connsiteY88" fmla="*/ 75864 h 838042"/>
                  <a:gd name="connsiteX89" fmla="*/ 441106 w 1035345"/>
                  <a:gd name="connsiteY89" fmla="*/ 132660 h 838042"/>
                  <a:gd name="connsiteX90" fmla="*/ 437934 w 1035345"/>
                  <a:gd name="connsiteY90"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95347 w 1035345"/>
                  <a:gd name="connsiteY17" fmla="*/ 364030 h 838042"/>
                  <a:gd name="connsiteX18" fmla="*/ 305151 w 1035345"/>
                  <a:gd name="connsiteY18" fmla="*/ 410802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307657 w 1035345"/>
                  <a:gd name="connsiteY27" fmla="*/ 533134 h 838042"/>
                  <a:gd name="connsiteX28" fmla="*/ 322897 w 1035345"/>
                  <a:gd name="connsiteY28" fmla="*/ 540754 h 838042"/>
                  <a:gd name="connsiteX29" fmla="*/ 334327 w 1035345"/>
                  <a:gd name="connsiteY29" fmla="*/ 546469 h 838042"/>
                  <a:gd name="connsiteX30" fmla="*/ 355282 w 1035345"/>
                  <a:gd name="connsiteY30" fmla="*/ 561709 h 838042"/>
                  <a:gd name="connsiteX31" fmla="*/ 360997 w 1035345"/>
                  <a:gd name="connsiteY31" fmla="*/ 565519 h 838042"/>
                  <a:gd name="connsiteX32" fmla="*/ 366712 w 1035345"/>
                  <a:gd name="connsiteY32" fmla="*/ 609334 h 838042"/>
                  <a:gd name="connsiteX33" fmla="*/ 362902 w 1035345"/>
                  <a:gd name="connsiteY33" fmla="*/ 615049 h 838042"/>
                  <a:gd name="connsiteX34" fmla="*/ 360997 w 1035345"/>
                  <a:gd name="connsiteY34" fmla="*/ 620764 h 838042"/>
                  <a:gd name="connsiteX35" fmla="*/ 357187 w 1035345"/>
                  <a:gd name="connsiteY35" fmla="*/ 626479 h 838042"/>
                  <a:gd name="connsiteX36" fmla="*/ 355282 w 1035345"/>
                  <a:gd name="connsiteY36" fmla="*/ 632194 h 838042"/>
                  <a:gd name="connsiteX37" fmla="*/ 351472 w 1035345"/>
                  <a:gd name="connsiteY37" fmla="*/ 637909 h 838042"/>
                  <a:gd name="connsiteX38" fmla="*/ 334327 w 1035345"/>
                  <a:gd name="connsiteY38" fmla="*/ 704584 h 838042"/>
                  <a:gd name="connsiteX39" fmla="*/ 332422 w 1035345"/>
                  <a:gd name="connsiteY39" fmla="*/ 756019 h 838042"/>
                  <a:gd name="connsiteX40" fmla="*/ 334327 w 1035345"/>
                  <a:gd name="connsiteY40" fmla="*/ 780784 h 838042"/>
                  <a:gd name="connsiteX41" fmla="*/ 336232 w 1035345"/>
                  <a:gd name="connsiteY41" fmla="*/ 786499 h 838042"/>
                  <a:gd name="connsiteX42" fmla="*/ 340042 w 1035345"/>
                  <a:gd name="connsiteY42" fmla="*/ 790309 h 838042"/>
                  <a:gd name="connsiteX43" fmla="*/ 368617 w 1035345"/>
                  <a:gd name="connsiteY43" fmla="*/ 836029 h 838042"/>
                  <a:gd name="connsiteX44" fmla="*/ 391477 w 1035345"/>
                  <a:gd name="connsiteY44" fmla="*/ 837934 h 838042"/>
                  <a:gd name="connsiteX45" fmla="*/ 399287 w 1035345"/>
                  <a:gd name="connsiteY45" fmla="*/ 833530 h 838042"/>
                  <a:gd name="connsiteX46" fmla="*/ 404812 w 1035345"/>
                  <a:gd name="connsiteY46" fmla="*/ 784594 h 838042"/>
                  <a:gd name="connsiteX47" fmla="*/ 408622 w 1035345"/>
                  <a:gd name="connsiteY47" fmla="*/ 727444 h 838042"/>
                  <a:gd name="connsiteX48" fmla="*/ 425767 w 1035345"/>
                  <a:gd name="connsiteY48" fmla="*/ 672199 h 838042"/>
                  <a:gd name="connsiteX49" fmla="*/ 431482 w 1035345"/>
                  <a:gd name="connsiteY49" fmla="*/ 658864 h 838042"/>
                  <a:gd name="connsiteX50" fmla="*/ 445964 w 1035345"/>
                  <a:gd name="connsiteY50" fmla="*/ 626947 h 838042"/>
                  <a:gd name="connsiteX51" fmla="*/ 466169 w 1035345"/>
                  <a:gd name="connsiteY51" fmla="*/ 600072 h 838042"/>
                  <a:gd name="connsiteX52" fmla="*/ 525390 w 1035345"/>
                  <a:gd name="connsiteY52" fmla="*/ 565123 h 838042"/>
                  <a:gd name="connsiteX53" fmla="*/ 601228 w 1035345"/>
                  <a:gd name="connsiteY53" fmla="*/ 550915 h 838042"/>
                  <a:gd name="connsiteX54" fmla="*/ 709681 w 1035345"/>
                  <a:gd name="connsiteY54" fmla="*/ 612819 h 838042"/>
                  <a:gd name="connsiteX55" fmla="*/ 782002 w 1035345"/>
                  <a:gd name="connsiteY55" fmla="*/ 656959 h 838042"/>
                  <a:gd name="connsiteX56" fmla="*/ 806767 w 1035345"/>
                  <a:gd name="connsiteY56" fmla="*/ 632194 h 838042"/>
                  <a:gd name="connsiteX57" fmla="*/ 802957 w 1035345"/>
                  <a:gd name="connsiteY57" fmla="*/ 601714 h 838042"/>
                  <a:gd name="connsiteX58" fmla="*/ 764676 w 1035345"/>
                  <a:gd name="connsiteY58" fmla="*/ 562523 h 838042"/>
                  <a:gd name="connsiteX59" fmla="*/ 652462 w 1035345"/>
                  <a:gd name="connsiteY59" fmla="*/ 479794 h 838042"/>
                  <a:gd name="connsiteX60" fmla="*/ 648652 w 1035345"/>
                  <a:gd name="connsiteY60" fmla="*/ 462649 h 838042"/>
                  <a:gd name="connsiteX61" fmla="*/ 660082 w 1035345"/>
                  <a:gd name="connsiteY61" fmla="*/ 426454 h 838042"/>
                  <a:gd name="connsiteX62" fmla="*/ 728662 w 1035345"/>
                  <a:gd name="connsiteY62" fmla="*/ 405499 h 838042"/>
                  <a:gd name="connsiteX63" fmla="*/ 815618 w 1035345"/>
                  <a:gd name="connsiteY63" fmla="*/ 406906 h 838042"/>
                  <a:gd name="connsiteX64" fmla="*/ 908111 w 1035345"/>
                  <a:gd name="connsiteY64" fmla="*/ 417646 h 838042"/>
                  <a:gd name="connsiteX65" fmla="*/ 1004170 w 1035345"/>
                  <a:gd name="connsiteY65" fmla="*/ 426835 h 838042"/>
                  <a:gd name="connsiteX66" fmla="*/ 1034329 w 1035345"/>
                  <a:gd name="connsiteY66" fmla="*/ 402711 h 838042"/>
                  <a:gd name="connsiteX67" fmla="*/ 1022394 w 1035345"/>
                  <a:gd name="connsiteY67" fmla="*/ 377797 h 838042"/>
                  <a:gd name="connsiteX68" fmla="*/ 966769 w 1035345"/>
                  <a:gd name="connsiteY68" fmla="*/ 358029 h 838042"/>
                  <a:gd name="connsiteX69" fmla="*/ 829627 w 1035345"/>
                  <a:gd name="connsiteY69" fmla="*/ 357874 h 838042"/>
                  <a:gd name="connsiteX70" fmla="*/ 757691 w 1035345"/>
                  <a:gd name="connsiteY70" fmla="*/ 361702 h 838042"/>
                  <a:gd name="connsiteX71" fmla="*/ 673417 w 1035345"/>
                  <a:gd name="connsiteY71" fmla="*/ 369304 h 838042"/>
                  <a:gd name="connsiteX72" fmla="*/ 646747 w 1035345"/>
                  <a:gd name="connsiteY72" fmla="*/ 338824 h 838042"/>
                  <a:gd name="connsiteX73" fmla="*/ 678283 w 1035345"/>
                  <a:gd name="connsiteY73" fmla="*/ 304962 h 838042"/>
                  <a:gd name="connsiteX74" fmla="*/ 709612 w 1035345"/>
                  <a:gd name="connsiteY74" fmla="*/ 283579 h 838042"/>
                  <a:gd name="connsiteX75" fmla="*/ 745807 w 1035345"/>
                  <a:gd name="connsiteY75" fmla="*/ 251194 h 838042"/>
                  <a:gd name="connsiteX76" fmla="*/ 784899 w 1035345"/>
                  <a:gd name="connsiteY76" fmla="*/ 213846 h 838042"/>
                  <a:gd name="connsiteX77" fmla="*/ 748281 w 1035345"/>
                  <a:gd name="connsiteY77" fmla="*/ 201789 h 838042"/>
                  <a:gd name="connsiteX78" fmla="*/ 696277 w 1035345"/>
                  <a:gd name="connsiteY78" fmla="*/ 226429 h 838042"/>
                  <a:gd name="connsiteX79" fmla="*/ 658558 w 1035345"/>
                  <a:gd name="connsiteY79" fmla="*/ 257626 h 838042"/>
                  <a:gd name="connsiteX80" fmla="*/ 617881 w 1035345"/>
                  <a:gd name="connsiteY80" fmla="*/ 286712 h 838042"/>
                  <a:gd name="connsiteX81" fmla="*/ 566737 w 1035345"/>
                  <a:gd name="connsiteY81" fmla="*/ 287389 h 838042"/>
                  <a:gd name="connsiteX82" fmla="*/ 532447 w 1035345"/>
                  <a:gd name="connsiteY82" fmla="*/ 274054 h 838042"/>
                  <a:gd name="connsiteX83" fmla="*/ 509587 w 1035345"/>
                  <a:gd name="connsiteY83" fmla="*/ 235954 h 838042"/>
                  <a:gd name="connsiteX84" fmla="*/ 511492 w 1035345"/>
                  <a:gd name="connsiteY84" fmla="*/ 171184 h 838042"/>
                  <a:gd name="connsiteX85" fmla="*/ 510194 w 1035345"/>
                  <a:gd name="connsiteY85" fmla="*/ 73485 h 838042"/>
                  <a:gd name="connsiteX86" fmla="*/ 455996 w 1035345"/>
                  <a:gd name="connsiteY86" fmla="*/ 11248 h 838042"/>
                  <a:gd name="connsiteX87" fmla="*/ 444350 w 1035345"/>
                  <a:gd name="connsiteY87" fmla="*/ 75864 h 838042"/>
                  <a:gd name="connsiteX88" fmla="*/ 441106 w 1035345"/>
                  <a:gd name="connsiteY88" fmla="*/ 132660 h 838042"/>
                  <a:gd name="connsiteX89" fmla="*/ 437934 w 1035345"/>
                  <a:gd name="connsiteY89"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95347 w 1035345"/>
                  <a:gd name="connsiteY17" fmla="*/ 364030 h 838042"/>
                  <a:gd name="connsiteX18" fmla="*/ 305151 w 1035345"/>
                  <a:gd name="connsiteY18" fmla="*/ 410802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307657 w 1035345"/>
                  <a:gd name="connsiteY27" fmla="*/ 533134 h 838042"/>
                  <a:gd name="connsiteX28" fmla="*/ 322897 w 1035345"/>
                  <a:gd name="connsiteY28" fmla="*/ 540754 h 838042"/>
                  <a:gd name="connsiteX29" fmla="*/ 355282 w 1035345"/>
                  <a:gd name="connsiteY29" fmla="*/ 561709 h 838042"/>
                  <a:gd name="connsiteX30" fmla="*/ 360997 w 1035345"/>
                  <a:gd name="connsiteY30" fmla="*/ 565519 h 838042"/>
                  <a:gd name="connsiteX31" fmla="*/ 366712 w 1035345"/>
                  <a:gd name="connsiteY31" fmla="*/ 609334 h 838042"/>
                  <a:gd name="connsiteX32" fmla="*/ 362902 w 1035345"/>
                  <a:gd name="connsiteY32" fmla="*/ 615049 h 838042"/>
                  <a:gd name="connsiteX33" fmla="*/ 360997 w 1035345"/>
                  <a:gd name="connsiteY33" fmla="*/ 620764 h 838042"/>
                  <a:gd name="connsiteX34" fmla="*/ 357187 w 1035345"/>
                  <a:gd name="connsiteY34" fmla="*/ 626479 h 838042"/>
                  <a:gd name="connsiteX35" fmla="*/ 355282 w 1035345"/>
                  <a:gd name="connsiteY35" fmla="*/ 632194 h 838042"/>
                  <a:gd name="connsiteX36" fmla="*/ 351472 w 1035345"/>
                  <a:gd name="connsiteY36" fmla="*/ 637909 h 838042"/>
                  <a:gd name="connsiteX37" fmla="*/ 334327 w 1035345"/>
                  <a:gd name="connsiteY37" fmla="*/ 704584 h 838042"/>
                  <a:gd name="connsiteX38" fmla="*/ 332422 w 1035345"/>
                  <a:gd name="connsiteY38" fmla="*/ 756019 h 838042"/>
                  <a:gd name="connsiteX39" fmla="*/ 334327 w 1035345"/>
                  <a:gd name="connsiteY39" fmla="*/ 780784 h 838042"/>
                  <a:gd name="connsiteX40" fmla="*/ 336232 w 1035345"/>
                  <a:gd name="connsiteY40" fmla="*/ 786499 h 838042"/>
                  <a:gd name="connsiteX41" fmla="*/ 340042 w 1035345"/>
                  <a:gd name="connsiteY41" fmla="*/ 790309 h 838042"/>
                  <a:gd name="connsiteX42" fmla="*/ 368617 w 1035345"/>
                  <a:gd name="connsiteY42" fmla="*/ 836029 h 838042"/>
                  <a:gd name="connsiteX43" fmla="*/ 391477 w 1035345"/>
                  <a:gd name="connsiteY43" fmla="*/ 837934 h 838042"/>
                  <a:gd name="connsiteX44" fmla="*/ 399287 w 1035345"/>
                  <a:gd name="connsiteY44" fmla="*/ 833530 h 838042"/>
                  <a:gd name="connsiteX45" fmla="*/ 404812 w 1035345"/>
                  <a:gd name="connsiteY45" fmla="*/ 784594 h 838042"/>
                  <a:gd name="connsiteX46" fmla="*/ 408622 w 1035345"/>
                  <a:gd name="connsiteY46" fmla="*/ 727444 h 838042"/>
                  <a:gd name="connsiteX47" fmla="*/ 425767 w 1035345"/>
                  <a:gd name="connsiteY47" fmla="*/ 672199 h 838042"/>
                  <a:gd name="connsiteX48" fmla="*/ 431482 w 1035345"/>
                  <a:gd name="connsiteY48" fmla="*/ 658864 h 838042"/>
                  <a:gd name="connsiteX49" fmla="*/ 445964 w 1035345"/>
                  <a:gd name="connsiteY49" fmla="*/ 626947 h 838042"/>
                  <a:gd name="connsiteX50" fmla="*/ 466169 w 1035345"/>
                  <a:gd name="connsiteY50" fmla="*/ 600072 h 838042"/>
                  <a:gd name="connsiteX51" fmla="*/ 525390 w 1035345"/>
                  <a:gd name="connsiteY51" fmla="*/ 565123 h 838042"/>
                  <a:gd name="connsiteX52" fmla="*/ 601228 w 1035345"/>
                  <a:gd name="connsiteY52" fmla="*/ 550915 h 838042"/>
                  <a:gd name="connsiteX53" fmla="*/ 709681 w 1035345"/>
                  <a:gd name="connsiteY53" fmla="*/ 612819 h 838042"/>
                  <a:gd name="connsiteX54" fmla="*/ 782002 w 1035345"/>
                  <a:gd name="connsiteY54" fmla="*/ 656959 h 838042"/>
                  <a:gd name="connsiteX55" fmla="*/ 806767 w 1035345"/>
                  <a:gd name="connsiteY55" fmla="*/ 632194 h 838042"/>
                  <a:gd name="connsiteX56" fmla="*/ 802957 w 1035345"/>
                  <a:gd name="connsiteY56" fmla="*/ 601714 h 838042"/>
                  <a:gd name="connsiteX57" fmla="*/ 764676 w 1035345"/>
                  <a:gd name="connsiteY57" fmla="*/ 562523 h 838042"/>
                  <a:gd name="connsiteX58" fmla="*/ 652462 w 1035345"/>
                  <a:gd name="connsiteY58" fmla="*/ 479794 h 838042"/>
                  <a:gd name="connsiteX59" fmla="*/ 648652 w 1035345"/>
                  <a:gd name="connsiteY59" fmla="*/ 462649 h 838042"/>
                  <a:gd name="connsiteX60" fmla="*/ 660082 w 1035345"/>
                  <a:gd name="connsiteY60" fmla="*/ 426454 h 838042"/>
                  <a:gd name="connsiteX61" fmla="*/ 728662 w 1035345"/>
                  <a:gd name="connsiteY61" fmla="*/ 405499 h 838042"/>
                  <a:gd name="connsiteX62" fmla="*/ 815618 w 1035345"/>
                  <a:gd name="connsiteY62" fmla="*/ 406906 h 838042"/>
                  <a:gd name="connsiteX63" fmla="*/ 908111 w 1035345"/>
                  <a:gd name="connsiteY63" fmla="*/ 417646 h 838042"/>
                  <a:gd name="connsiteX64" fmla="*/ 1004170 w 1035345"/>
                  <a:gd name="connsiteY64" fmla="*/ 426835 h 838042"/>
                  <a:gd name="connsiteX65" fmla="*/ 1034329 w 1035345"/>
                  <a:gd name="connsiteY65" fmla="*/ 402711 h 838042"/>
                  <a:gd name="connsiteX66" fmla="*/ 1022394 w 1035345"/>
                  <a:gd name="connsiteY66" fmla="*/ 377797 h 838042"/>
                  <a:gd name="connsiteX67" fmla="*/ 966769 w 1035345"/>
                  <a:gd name="connsiteY67" fmla="*/ 358029 h 838042"/>
                  <a:gd name="connsiteX68" fmla="*/ 829627 w 1035345"/>
                  <a:gd name="connsiteY68" fmla="*/ 357874 h 838042"/>
                  <a:gd name="connsiteX69" fmla="*/ 757691 w 1035345"/>
                  <a:gd name="connsiteY69" fmla="*/ 361702 h 838042"/>
                  <a:gd name="connsiteX70" fmla="*/ 673417 w 1035345"/>
                  <a:gd name="connsiteY70" fmla="*/ 369304 h 838042"/>
                  <a:gd name="connsiteX71" fmla="*/ 646747 w 1035345"/>
                  <a:gd name="connsiteY71" fmla="*/ 338824 h 838042"/>
                  <a:gd name="connsiteX72" fmla="*/ 678283 w 1035345"/>
                  <a:gd name="connsiteY72" fmla="*/ 304962 h 838042"/>
                  <a:gd name="connsiteX73" fmla="*/ 709612 w 1035345"/>
                  <a:gd name="connsiteY73" fmla="*/ 283579 h 838042"/>
                  <a:gd name="connsiteX74" fmla="*/ 745807 w 1035345"/>
                  <a:gd name="connsiteY74" fmla="*/ 251194 h 838042"/>
                  <a:gd name="connsiteX75" fmla="*/ 784899 w 1035345"/>
                  <a:gd name="connsiteY75" fmla="*/ 213846 h 838042"/>
                  <a:gd name="connsiteX76" fmla="*/ 748281 w 1035345"/>
                  <a:gd name="connsiteY76" fmla="*/ 201789 h 838042"/>
                  <a:gd name="connsiteX77" fmla="*/ 696277 w 1035345"/>
                  <a:gd name="connsiteY77" fmla="*/ 226429 h 838042"/>
                  <a:gd name="connsiteX78" fmla="*/ 658558 w 1035345"/>
                  <a:gd name="connsiteY78" fmla="*/ 257626 h 838042"/>
                  <a:gd name="connsiteX79" fmla="*/ 617881 w 1035345"/>
                  <a:gd name="connsiteY79" fmla="*/ 286712 h 838042"/>
                  <a:gd name="connsiteX80" fmla="*/ 566737 w 1035345"/>
                  <a:gd name="connsiteY80" fmla="*/ 287389 h 838042"/>
                  <a:gd name="connsiteX81" fmla="*/ 532447 w 1035345"/>
                  <a:gd name="connsiteY81" fmla="*/ 274054 h 838042"/>
                  <a:gd name="connsiteX82" fmla="*/ 509587 w 1035345"/>
                  <a:gd name="connsiteY82" fmla="*/ 235954 h 838042"/>
                  <a:gd name="connsiteX83" fmla="*/ 511492 w 1035345"/>
                  <a:gd name="connsiteY83" fmla="*/ 171184 h 838042"/>
                  <a:gd name="connsiteX84" fmla="*/ 510194 w 1035345"/>
                  <a:gd name="connsiteY84" fmla="*/ 73485 h 838042"/>
                  <a:gd name="connsiteX85" fmla="*/ 455996 w 1035345"/>
                  <a:gd name="connsiteY85" fmla="*/ 11248 h 838042"/>
                  <a:gd name="connsiteX86" fmla="*/ 444350 w 1035345"/>
                  <a:gd name="connsiteY86" fmla="*/ 75864 h 838042"/>
                  <a:gd name="connsiteX87" fmla="*/ 441106 w 1035345"/>
                  <a:gd name="connsiteY87" fmla="*/ 132660 h 838042"/>
                  <a:gd name="connsiteX88" fmla="*/ 437934 w 1035345"/>
                  <a:gd name="connsiteY88"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95347 w 1035345"/>
                  <a:gd name="connsiteY17" fmla="*/ 364030 h 838042"/>
                  <a:gd name="connsiteX18" fmla="*/ 305151 w 1035345"/>
                  <a:gd name="connsiteY18" fmla="*/ 410802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307657 w 1035345"/>
                  <a:gd name="connsiteY27" fmla="*/ 533134 h 838042"/>
                  <a:gd name="connsiteX28" fmla="*/ 355282 w 1035345"/>
                  <a:gd name="connsiteY28" fmla="*/ 561709 h 838042"/>
                  <a:gd name="connsiteX29" fmla="*/ 360997 w 1035345"/>
                  <a:gd name="connsiteY29" fmla="*/ 565519 h 838042"/>
                  <a:gd name="connsiteX30" fmla="*/ 366712 w 1035345"/>
                  <a:gd name="connsiteY30" fmla="*/ 609334 h 838042"/>
                  <a:gd name="connsiteX31" fmla="*/ 362902 w 1035345"/>
                  <a:gd name="connsiteY31" fmla="*/ 615049 h 838042"/>
                  <a:gd name="connsiteX32" fmla="*/ 360997 w 1035345"/>
                  <a:gd name="connsiteY32" fmla="*/ 620764 h 838042"/>
                  <a:gd name="connsiteX33" fmla="*/ 357187 w 1035345"/>
                  <a:gd name="connsiteY33" fmla="*/ 626479 h 838042"/>
                  <a:gd name="connsiteX34" fmla="*/ 355282 w 1035345"/>
                  <a:gd name="connsiteY34" fmla="*/ 632194 h 838042"/>
                  <a:gd name="connsiteX35" fmla="*/ 351472 w 1035345"/>
                  <a:gd name="connsiteY35" fmla="*/ 637909 h 838042"/>
                  <a:gd name="connsiteX36" fmla="*/ 334327 w 1035345"/>
                  <a:gd name="connsiteY36" fmla="*/ 704584 h 838042"/>
                  <a:gd name="connsiteX37" fmla="*/ 332422 w 1035345"/>
                  <a:gd name="connsiteY37" fmla="*/ 756019 h 838042"/>
                  <a:gd name="connsiteX38" fmla="*/ 334327 w 1035345"/>
                  <a:gd name="connsiteY38" fmla="*/ 780784 h 838042"/>
                  <a:gd name="connsiteX39" fmla="*/ 336232 w 1035345"/>
                  <a:gd name="connsiteY39" fmla="*/ 786499 h 838042"/>
                  <a:gd name="connsiteX40" fmla="*/ 340042 w 1035345"/>
                  <a:gd name="connsiteY40" fmla="*/ 790309 h 838042"/>
                  <a:gd name="connsiteX41" fmla="*/ 368617 w 1035345"/>
                  <a:gd name="connsiteY41" fmla="*/ 836029 h 838042"/>
                  <a:gd name="connsiteX42" fmla="*/ 391477 w 1035345"/>
                  <a:gd name="connsiteY42" fmla="*/ 837934 h 838042"/>
                  <a:gd name="connsiteX43" fmla="*/ 399287 w 1035345"/>
                  <a:gd name="connsiteY43" fmla="*/ 833530 h 838042"/>
                  <a:gd name="connsiteX44" fmla="*/ 404812 w 1035345"/>
                  <a:gd name="connsiteY44" fmla="*/ 784594 h 838042"/>
                  <a:gd name="connsiteX45" fmla="*/ 408622 w 1035345"/>
                  <a:gd name="connsiteY45" fmla="*/ 727444 h 838042"/>
                  <a:gd name="connsiteX46" fmla="*/ 425767 w 1035345"/>
                  <a:gd name="connsiteY46" fmla="*/ 672199 h 838042"/>
                  <a:gd name="connsiteX47" fmla="*/ 431482 w 1035345"/>
                  <a:gd name="connsiteY47" fmla="*/ 658864 h 838042"/>
                  <a:gd name="connsiteX48" fmla="*/ 445964 w 1035345"/>
                  <a:gd name="connsiteY48" fmla="*/ 626947 h 838042"/>
                  <a:gd name="connsiteX49" fmla="*/ 466169 w 1035345"/>
                  <a:gd name="connsiteY49" fmla="*/ 600072 h 838042"/>
                  <a:gd name="connsiteX50" fmla="*/ 525390 w 1035345"/>
                  <a:gd name="connsiteY50" fmla="*/ 565123 h 838042"/>
                  <a:gd name="connsiteX51" fmla="*/ 601228 w 1035345"/>
                  <a:gd name="connsiteY51" fmla="*/ 550915 h 838042"/>
                  <a:gd name="connsiteX52" fmla="*/ 709681 w 1035345"/>
                  <a:gd name="connsiteY52" fmla="*/ 612819 h 838042"/>
                  <a:gd name="connsiteX53" fmla="*/ 782002 w 1035345"/>
                  <a:gd name="connsiteY53" fmla="*/ 656959 h 838042"/>
                  <a:gd name="connsiteX54" fmla="*/ 806767 w 1035345"/>
                  <a:gd name="connsiteY54" fmla="*/ 632194 h 838042"/>
                  <a:gd name="connsiteX55" fmla="*/ 802957 w 1035345"/>
                  <a:gd name="connsiteY55" fmla="*/ 601714 h 838042"/>
                  <a:gd name="connsiteX56" fmla="*/ 764676 w 1035345"/>
                  <a:gd name="connsiteY56" fmla="*/ 562523 h 838042"/>
                  <a:gd name="connsiteX57" fmla="*/ 652462 w 1035345"/>
                  <a:gd name="connsiteY57" fmla="*/ 479794 h 838042"/>
                  <a:gd name="connsiteX58" fmla="*/ 648652 w 1035345"/>
                  <a:gd name="connsiteY58" fmla="*/ 462649 h 838042"/>
                  <a:gd name="connsiteX59" fmla="*/ 660082 w 1035345"/>
                  <a:gd name="connsiteY59" fmla="*/ 426454 h 838042"/>
                  <a:gd name="connsiteX60" fmla="*/ 728662 w 1035345"/>
                  <a:gd name="connsiteY60" fmla="*/ 405499 h 838042"/>
                  <a:gd name="connsiteX61" fmla="*/ 815618 w 1035345"/>
                  <a:gd name="connsiteY61" fmla="*/ 406906 h 838042"/>
                  <a:gd name="connsiteX62" fmla="*/ 908111 w 1035345"/>
                  <a:gd name="connsiteY62" fmla="*/ 417646 h 838042"/>
                  <a:gd name="connsiteX63" fmla="*/ 1004170 w 1035345"/>
                  <a:gd name="connsiteY63" fmla="*/ 426835 h 838042"/>
                  <a:gd name="connsiteX64" fmla="*/ 1034329 w 1035345"/>
                  <a:gd name="connsiteY64" fmla="*/ 402711 h 838042"/>
                  <a:gd name="connsiteX65" fmla="*/ 1022394 w 1035345"/>
                  <a:gd name="connsiteY65" fmla="*/ 377797 h 838042"/>
                  <a:gd name="connsiteX66" fmla="*/ 966769 w 1035345"/>
                  <a:gd name="connsiteY66" fmla="*/ 358029 h 838042"/>
                  <a:gd name="connsiteX67" fmla="*/ 829627 w 1035345"/>
                  <a:gd name="connsiteY67" fmla="*/ 357874 h 838042"/>
                  <a:gd name="connsiteX68" fmla="*/ 757691 w 1035345"/>
                  <a:gd name="connsiteY68" fmla="*/ 361702 h 838042"/>
                  <a:gd name="connsiteX69" fmla="*/ 673417 w 1035345"/>
                  <a:gd name="connsiteY69" fmla="*/ 369304 h 838042"/>
                  <a:gd name="connsiteX70" fmla="*/ 646747 w 1035345"/>
                  <a:gd name="connsiteY70" fmla="*/ 338824 h 838042"/>
                  <a:gd name="connsiteX71" fmla="*/ 678283 w 1035345"/>
                  <a:gd name="connsiteY71" fmla="*/ 304962 h 838042"/>
                  <a:gd name="connsiteX72" fmla="*/ 709612 w 1035345"/>
                  <a:gd name="connsiteY72" fmla="*/ 283579 h 838042"/>
                  <a:gd name="connsiteX73" fmla="*/ 745807 w 1035345"/>
                  <a:gd name="connsiteY73" fmla="*/ 251194 h 838042"/>
                  <a:gd name="connsiteX74" fmla="*/ 784899 w 1035345"/>
                  <a:gd name="connsiteY74" fmla="*/ 213846 h 838042"/>
                  <a:gd name="connsiteX75" fmla="*/ 748281 w 1035345"/>
                  <a:gd name="connsiteY75" fmla="*/ 201789 h 838042"/>
                  <a:gd name="connsiteX76" fmla="*/ 696277 w 1035345"/>
                  <a:gd name="connsiteY76" fmla="*/ 226429 h 838042"/>
                  <a:gd name="connsiteX77" fmla="*/ 658558 w 1035345"/>
                  <a:gd name="connsiteY77" fmla="*/ 257626 h 838042"/>
                  <a:gd name="connsiteX78" fmla="*/ 617881 w 1035345"/>
                  <a:gd name="connsiteY78" fmla="*/ 286712 h 838042"/>
                  <a:gd name="connsiteX79" fmla="*/ 566737 w 1035345"/>
                  <a:gd name="connsiteY79" fmla="*/ 287389 h 838042"/>
                  <a:gd name="connsiteX80" fmla="*/ 532447 w 1035345"/>
                  <a:gd name="connsiteY80" fmla="*/ 274054 h 838042"/>
                  <a:gd name="connsiteX81" fmla="*/ 509587 w 1035345"/>
                  <a:gd name="connsiteY81" fmla="*/ 235954 h 838042"/>
                  <a:gd name="connsiteX82" fmla="*/ 511492 w 1035345"/>
                  <a:gd name="connsiteY82" fmla="*/ 171184 h 838042"/>
                  <a:gd name="connsiteX83" fmla="*/ 510194 w 1035345"/>
                  <a:gd name="connsiteY83" fmla="*/ 73485 h 838042"/>
                  <a:gd name="connsiteX84" fmla="*/ 455996 w 1035345"/>
                  <a:gd name="connsiteY84" fmla="*/ 11248 h 838042"/>
                  <a:gd name="connsiteX85" fmla="*/ 444350 w 1035345"/>
                  <a:gd name="connsiteY85" fmla="*/ 75864 h 838042"/>
                  <a:gd name="connsiteX86" fmla="*/ 441106 w 1035345"/>
                  <a:gd name="connsiteY86" fmla="*/ 132660 h 838042"/>
                  <a:gd name="connsiteX87" fmla="*/ 437934 w 1035345"/>
                  <a:gd name="connsiteY87"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95347 w 1035345"/>
                  <a:gd name="connsiteY17" fmla="*/ 364030 h 838042"/>
                  <a:gd name="connsiteX18" fmla="*/ 305151 w 1035345"/>
                  <a:gd name="connsiteY18" fmla="*/ 410802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307657 w 1035345"/>
                  <a:gd name="connsiteY27" fmla="*/ 533134 h 838042"/>
                  <a:gd name="connsiteX28" fmla="*/ 355282 w 1035345"/>
                  <a:gd name="connsiteY28" fmla="*/ 561709 h 838042"/>
                  <a:gd name="connsiteX29" fmla="*/ 366712 w 1035345"/>
                  <a:gd name="connsiteY29" fmla="*/ 609334 h 838042"/>
                  <a:gd name="connsiteX30" fmla="*/ 362902 w 1035345"/>
                  <a:gd name="connsiteY30" fmla="*/ 615049 h 838042"/>
                  <a:gd name="connsiteX31" fmla="*/ 360997 w 1035345"/>
                  <a:gd name="connsiteY31" fmla="*/ 620764 h 838042"/>
                  <a:gd name="connsiteX32" fmla="*/ 357187 w 1035345"/>
                  <a:gd name="connsiteY32" fmla="*/ 626479 h 838042"/>
                  <a:gd name="connsiteX33" fmla="*/ 355282 w 1035345"/>
                  <a:gd name="connsiteY33" fmla="*/ 632194 h 838042"/>
                  <a:gd name="connsiteX34" fmla="*/ 351472 w 1035345"/>
                  <a:gd name="connsiteY34" fmla="*/ 637909 h 838042"/>
                  <a:gd name="connsiteX35" fmla="*/ 334327 w 1035345"/>
                  <a:gd name="connsiteY35" fmla="*/ 704584 h 838042"/>
                  <a:gd name="connsiteX36" fmla="*/ 332422 w 1035345"/>
                  <a:gd name="connsiteY36" fmla="*/ 756019 h 838042"/>
                  <a:gd name="connsiteX37" fmla="*/ 334327 w 1035345"/>
                  <a:gd name="connsiteY37" fmla="*/ 780784 h 838042"/>
                  <a:gd name="connsiteX38" fmla="*/ 336232 w 1035345"/>
                  <a:gd name="connsiteY38" fmla="*/ 786499 h 838042"/>
                  <a:gd name="connsiteX39" fmla="*/ 340042 w 1035345"/>
                  <a:gd name="connsiteY39" fmla="*/ 790309 h 838042"/>
                  <a:gd name="connsiteX40" fmla="*/ 368617 w 1035345"/>
                  <a:gd name="connsiteY40" fmla="*/ 836029 h 838042"/>
                  <a:gd name="connsiteX41" fmla="*/ 391477 w 1035345"/>
                  <a:gd name="connsiteY41" fmla="*/ 837934 h 838042"/>
                  <a:gd name="connsiteX42" fmla="*/ 399287 w 1035345"/>
                  <a:gd name="connsiteY42" fmla="*/ 833530 h 838042"/>
                  <a:gd name="connsiteX43" fmla="*/ 404812 w 1035345"/>
                  <a:gd name="connsiteY43" fmla="*/ 784594 h 838042"/>
                  <a:gd name="connsiteX44" fmla="*/ 408622 w 1035345"/>
                  <a:gd name="connsiteY44" fmla="*/ 727444 h 838042"/>
                  <a:gd name="connsiteX45" fmla="*/ 425767 w 1035345"/>
                  <a:gd name="connsiteY45" fmla="*/ 672199 h 838042"/>
                  <a:gd name="connsiteX46" fmla="*/ 431482 w 1035345"/>
                  <a:gd name="connsiteY46" fmla="*/ 658864 h 838042"/>
                  <a:gd name="connsiteX47" fmla="*/ 445964 w 1035345"/>
                  <a:gd name="connsiteY47" fmla="*/ 626947 h 838042"/>
                  <a:gd name="connsiteX48" fmla="*/ 466169 w 1035345"/>
                  <a:gd name="connsiteY48" fmla="*/ 600072 h 838042"/>
                  <a:gd name="connsiteX49" fmla="*/ 525390 w 1035345"/>
                  <a:gd name="connsiteY49" fmla="*/ 565123 h 838042"/>
                  <a:gd name="connsiteX50" fmla="*/ 601228 w 1035345"/>
                  <a:gd name="connsiteY50" fmla="*/ 550915 h 838042"/>
                  <a:gd name="connsiteX51" fmla="*/ 709681 w 1035345"/>
                  <a:gd name="connsiteY51" fmla="*/ 612819 h 838042"/>
                  <a:gd name="connsiteX52" fmla="*/ 782002 w 1035345"/>
                  <a:gd name="connsiteY52" fmla="*/ 656959 h 838042"/>
                  <a:gd name="connsiteX53" fmla="*/ 806767 w 1035345"/>
                  <a:gd name="connsiteY53" fmla="*/ 632194 h 838042"/>
                  <a:gd name="connsiteX54" fmla="*/ 802957 w 1035345"/>
                  <a:gd name="connsiteY54" fmla="*/ 601714 h 838042"/>
                  <a:gd name="connsiteX55" fmla="*/ 764676 w 1035345"/>
                  <a:gd name="connsiteY55" fmla="*/ 562523 h 838042"/>
                  <a:gd name="connsiteX56" fmla="*/ 652462 w 1035345"/>
                  <a:gd name="connsiteY56" fmla="*/ 479794 h 838042"/>
                  <a:gd name="connsiteX57" fmla="*/ 648652 w 1035345"/>
                  <a:gd name="connsiteY57" fmla="*/ 462649 h 838042"/>
                  <a:gd name="connsiteX58" fmla="*/ 660082 w 1035345"/>
                  <a:gd name="connsiteY58" fmla="*/ 426454 h 838042"/>
                  <a:gd name="connsiteX59" fmla="*/ 728662 w 1035345"/>
                  <a:gd name="connsiteY59" fmla="*/ 405499 h 838042"/>
                  <a:gd name="connsiteX60" fmla="*/ 815618 w 1035345"/>
                  <a:gd name="connsiteY60" fmla="*/ 406906 h 838042"/>
                  <a:gd name="connsiteX61" fmla="*/ 908111 w 1035345"/>
                  <a:gd name="connsiteY61" fmla="*/ 417646 h 838042"/>
                  <a:gd name="connsiteX62" fmla="*/ 1004170 w 1035345"/>
                  <a:gd name="connsiteY62" fmla="*/ 426835 h 838042"/>
                  <a:gd name="connsiteX63" fmla="*/ 1034329 w 1035345"/>
                  <a:gd name="connsiteY63" fmla="*/ 402711 h 838042"/>
                  <a:gd name="connsiteX64" fmla="*/ 1022394 w 1035345"/>
                  <a:gd name="connsiteY64" fmla="*/ 377797 h 838042"/>
                  <a:gd name="connsiteX65" fmla="*/ 966769 w 1035345"/>
                  <a:gd name="connsiteY65" fmla="*/ 358029 h 838042"/>
                  <a:gd name="connsiteX66" fmla="*/ 829627 w 1035345"/>
                  <a:gd name="connsiteY66" fmla="*/ 357874 h 838042"/>
                  <a:gd name="connsiteX67" fmla="*/ 757691 w 1035345"/>
                  <a:gd name="connsiteY67" fmla="*/ 361702 h 838042"/>
                  <a:gd name="connsiteX68" fmla="*/ 673417 w 1035345"/>
                  <a:gd name="connsiteY68" fmla="*/ 369304 h 838042"/>
                  <a:gd name="connsiteX69" fmla="*/ 646747 w 1035345"/>
                  <a:gd name="connsiteY69" fmla="*/ 338824 h 838042"/>
                  <a:gd name="connsiteX70" fmla="*/ 678283 w 1035345"/>
                  <a:gd name="connsiteY70" fmla="*/ 304962 h 838042"/>
                  <a:gd name="connsiteX71" fmla="*/ 709612 w 1035345"/>
                  <a:gd name="connsiteY71" fmla="*/ 283579 h 838042"/>
                  <a:gd name="connsiteX72" fmla="*/ 745807 w 1035345"/>
                  <a:gd name="connsiteY72" fmla="*/ 251194 h 838042"/>
                  <a:gd name="connsiteX73" fmla="*/ 784899 w 1035345"/>
                  <a:gd name="connsiteY73" fmla="*/ 213846 h 838042"/>
                  <a:gd name="connsiteX74" fmla="*/ 748281 w 1035345"/>
                  <a:gd name="connsiteY74" fmla="*/ 201789 h 838042"/>
                  <a:gd name="connsiteX75" fmla="*/ 696277 w 1035345"/>
                  <a:gd name="connsiteY75" fmla="*/ 226429 h 838042"/>
                  <a:gd name="connsiteX76" fmla="*/ 658558 w 1035345"/>
                  <a:gd name="connsiteY76" fmla="*/ 257626 h 838042"/>
                  <a:gd name="connsiteX77" fmla="*/ 617881 w 1035345"/>
                  <a:gd name="connsiteY77" fmla="*/ 286712 h 838042"/>
                  <a:gd name="connsiteX78" fmla="*/ 566737 w 1035345"/>
                  <a:gd name="connsiteY78" fmla="*/ 287389 h 838042"/>
                  <a:gd name="connsiteX79" fmla="*/ 532447 w 1035345"/>
                  <a:gd name="connsiteY79" fmla="*/ 274054 h 838042"/>
                  <a:gd name="connsiteX80" fmla="*/ 509587 w 1035345"/>
                  <a:gd name="connsiteY80" fmla="*/ 235954 h 838042"/>
                  <a:gd name="connsiteX81" fmla="*/ 511492 w 1035345"/>
                  <a:gd name="connsiteY81" fmla="*/ 171184 h 838042"/>
                  <a:gd name="connsiteX82" fmla="*/ 510194 w 1035345"/>
                  <a:gd name="connsiteY82" fmla="*/ 73485 h 838042"/>
                  <a:gd name="connsiteX83" fmla="*/ 455996 w 1035345"/>
                  <a:gd name="connsiteY83" fmla="*/ 11248 h 838042"/>
                  <a:gd name="connsiteX84" fmla="*/ 444350 w 1035345"/>
                  <a:gd name="connsiteY84" fmla="*/ 75864 h 838042"/>
                  <a:gd name="connsiteX85" fmla="*/ 441106 w 1035345"/>
                  <a:gd name="connsiteY85" fmla="*/ 132660 h 838042"/>
                  <a:gd name="connsiteX86" fmla="*/ 437934 w 1035345"/>
                  <a:gd name="connsiteY86"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95347 w 1035345"/>
                  <a:gd name="connsiteY17" fmla="*/ 364030 h 838042"/>
                  <a:gd name="connsiteX18" fmla="*/ 305151 w 1035345"/>
                  <a:gd name="connsiteY18" fmla="*/ 410802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307657 w 1035345"/>
                  <a:gd name="connsiteY27" fmla="*/ 533134 h 838042"/>
                  <a:gd name="connsiteX28" fmla="*/ 355282 w 1035345"/>
                  <a:gd name="connsiteY28" fmla="*/ 561709 h 838042"/>
                  <a:gd name="connsiteX29" fmla="*/ 366712 w 1035345"/>
                  <a:gd name="connsiteY29" fmla="*/ 609334 h 838042"/>
                  <a:gd name="connsiteX30" fmla="*/ 362902 w 1035345"/>
                  <a:gd name="connsiteY30" fmla="*/ 615049 h 838042"/>
                  <a:gd name="connsiteX31" fmla="*/ 357187 w 1035345"/>
                  <a:gd name="connsiteY31" fmla="*/ 626479 h 838042"/>
                  <a:gd name="connsiteX32" fmla="*/ 355282 w 1035345"/>
                  <a:gd name="connsiteY32" fmla="*/ 632194 h 838042"/>
                  <a:gd name="connsiteX33" fmla="*/ 351472 w 1035345"/>
                  <a:gd name="connsiteY33" fmla="*/ 637909 h 838042"/>
                  <a:gd name="connsiteX34" fmla="*/ 334327 w 1035345"/>
                  <a:gd name="connsiteY34" fmla="*/ 704584 h 838042"/>
                  <a:gd name="connsiteX35" fmla="*/ 332422 w 1035345"/>
                  <a:gd name="connsiteY35" fmla="*/ 756019 h 838042"/>
                  <a:gd name="connsiteX36" fmla="*/ 334327 w 1035345"/>
                  <a:gd name="connsiteY36" fmla="*/ 780784 h 838042"/>
                  <a:gd name="connsiteX37" fmla="*/ 336232 w 1035345"/>
                  <a:gd name="connsiteY37" fmla="*/ 786499 h 838042"/>
                  <a:gd name="connsiteX38" fmla="*/ 340042 w 1035345"/>
                  <a:gd name="connsiteY38" fmla="*/ 790309 h 838042"/>
                  <a:gd name="connsiteX39" fmla="*/ 368617 w 1035345"/>
                  <a:gd name="connsiteY39" fmla="*/ 836029 h 838042"/>
                  <a:gd name="connsiteX40" fmla="*/ 391477 w 1035345"/>
                  <a:gd name="connsiteY40" fmla="*/ 837934 h 838042"/>
                  <a:gd name="connsiteX41" fmla="*/ 399287 w 1035345"/>
                  <a:gd name="connsiteY41" fmla="*/ 833530 h 838042"/>
                  <a:gd name="connsiteX42" fmla="*/ 404812 w 1035345"/>
                  <a:gd name="connsiteY42" fmla="*/ 784594 h 838042"/>
                  <a:gd name="connsiteX43" fmla="*/ 408622 w 1035345"/>
                  <a:gd name="connsiteY43" fmla="*/ 727444 h 838042"/>
                  <a:gd name="connsiteX44" fmla="*/ 425767 w 1035345"/>
                  <a:gd name="connsiteY44" fmla="*/ 672199 h 838042"/>
                  <a:gd name="connsiteX45" fmla="*/ 431482 w 1035345"/>
                  <a:gd name="connsiteY45" fmla="*/ 658864 h 838042"/>
                  <a:gd name="connsiteX46" fmla="*/ 445964 w 1035345"/>
                  <a:gd name="connsiteY46" fmla="*/ 626947 h 838042"/>
                  <a:gd name="connsiteX47" fmla="*/ 466169 w 1035345"/>
                  <a:gd name="connsiteY47" fmla="*/ 600072 h 838042"/>
                  <a:gd name="connsiteX48" fmla="*/ 525390 w 1035345"/>
                  <a:gd name="connsiteY48" fmla="*/ 565123 h 838042"/>
                  <a:gd name="connsiteX49" fmla="*/ 601228 w 1035345"/>
                  <a:gd name="connsiteY49" fmla="*/ 550915 h 838042"/>
                  <a:gd name="connsiteX50" fmla="*/ 709681 w 1035345"/>
                  <a:gd name="connsiteY50" fmla="*/ 612819 h 838042"/>
                  <a:gd name="connsiteX51" fmla="*/ 782002 w 1035345"/>
                  <a:gd name="connsiteY51" fmla="*/ 656959 h 838042"/>
                  <a:gd name="connsiteX52" fmla="*/ 806767 w 1035345"/>
                  <a:gd name="connsiteY52" fmla="*/ 632194 h 838042"/>
                  <a:gd name="connsiteX53" fmla="*/ 802957 w 1035345"/>
                  <a:gd name="connsiteY53" fmla="*/ 601714 h 838042"/>
                  <a:gd name="connsiteX54" fmla="*/ 764676 w 1035345"/>
                  <a:gd name="connsiteY54" fmla="*/ 562523 h 838042"/>
                  <a:gd name="connsiteX55" fmla="*/ 652462 w 1035345"/>
                  <a:gd name="connsiteY55" fmla="*/ 479794 h 838042"/>
                  <a:gd name="connsiteX56" fmla="*/ 648652 w 1035345"/>
                  <a:gd name="connsiteY56" fmla="*/ 462649 h 838042"/>
                  <a:gd name="connsiteX57" fmla="*/ 660082 w 1035345"/>
                  <a:gd name="connsiteY57" fmla="*/ 426454 h 838042"/>
                  <a:gd name="connsiteX58" fmla="*/ 728662 w 1035345"/>
                  <a:gd name="connsiteY58" fmla="*/ 405499 h 838042"/>
                  <a:gd name="connsiteX59" fmla="*/ 815618 w 1035345"/>
                  <a:gd name="connsiteY59" fmla="*/ 406906 h 838042"/>
                  <a:gd name="connsiteX60" fmla="*/ 908111 w 1035345"/>
                  <a:gd name="connsiteY60" fmla="*/ 417646 h 838042"/>
                  <a:gd name="connsiteX61" fmla="*/ 1004170 w 1035345"/>
                  <a:gd name="connsiteY61" fmla="*/ 426835 h 838042"/>
                  <a:gd name="connsiteX62" fmla="*/ 1034329 w 1035345"/>
                  <a:gd name="connsiteY62" fmla="*/ 402711 h 838042"/>
                  <a:gd name="connsiteX63" fmla="*/ 1022394 w 1035345"/>
                  <a:gd name="connsiteY63" fmla="*/ 377797 h 838042"/>
                  <a:gd name="connsiteX64" fmla="*/ 966769 w 1035345"/>
                  <a:gd name="connsiteY64" fmla="*/ 358029 h 838042"/>
                  <a:gd name="connsiteX65" fmla="*/ 829627 w 1035345"/>
                  <a:gd name="connsiteY65" fmla="*/ 357874 h 838042"/>
                  <a:gd name="connsiteX66" fmla="*/ 757691 w 1035345"/>
                  <a:gd name="connsiteY66" fmla="*/ 361702 h 838042"/>
                  <a:gd name="connsiteX67" fmla="*/ 673417 w 1035345"/>
                  <a:gd name="connsiteY67" fmla="*/ 369304 h 838042"/>
                  <a:gd name="connsiteX68" fmla="*/ 646747 w 1035345"/>
                  <a:gd name="connsiteY68" fmla="*/ 338824 h 838042"/>
                  <a:gd name="connsiteX69" fmla="*/ 678283 w 1035345"/>
                  <a:gd name="connsiteY69" fmla="*/ 304962 h 838042"/>
                  <a:gd name="connsiteX70" fmla="*/ 709612 w 1035345"/>
                  <a:gd name="connsiteY70" fmla="*/ 283579 h 838042"/>
                  <a:gd name="connsiteX71" fmla="*/ 745807 w 1035345"/>
                  <a:gd name="connsiteY71" fmla="*/ 251194 h 838042"/>
                  <a:gd name="connsiteX72" fmla="*/ 784899 w 1035345"/>
                  <a:gd name="connsiteY72" fmla="*/ 213846 h 838042"/>
                  <a:gd name="connsiteX73" fmla="*/ 748281 w 1035345"/>
                  <a:gd name="connsiteY73" fmla="*/ 201789 h 838042"/>
                  <a:gd name="connsiteX74" fmla="*/ 696277 w 1035345"/>
                  <a:gd name="connsiteY74" fmla="*/ 226429 h 838042"/>
                  <a:gd name="connsiteX75" fmla="*/ 658558 w 1035345"/>
                  <a:gd name="connsiteY75" fmla="*/ 257626 h 838042"/>
                  <a:gd name="connsiteX76" fmla="*/ 617881 w 1035345"/>
                  <a:gd name="connsiteY76" fmla="*/ 286712 h 838042"/>
                  <a:gd name="connsiteX77" fmla="*/ 566737 w 1035345"/>
                  <a:gd name="connsiteY77" fmla="*/ 287389 h 838042"/>
                  <a:gd name="connsiteX78" fmla="*/ 532447 w 1035345"/>
                  <a:gd name="connsiteY78" fmla="*/ 274054 h 838042"/>
                  <a:gd name="connsiteX79" fmla="*/ 509587 w 1035345"/>
                  <a:gd name="connsiteY79" fmla="*/ 235954 h 838042"/>
                  <a:gd name="connsiteX80" fmla="*/ 511492 w 1035345"/>
                  <a:gd name="connsiteY80" fmla="*/ 171184 h 838042"/>
                  <a:gd name="connsiteX81" fmla="*/ 510194 w 1035345"/>
                  <a:gd name="connsiteY81" fmla="*/ 73485 h 838042"/>
                  <a:gd name="connsiteX82" fmla="*/ 455996 w 1035345"/>
                  <a:gd name="connsiteY82" fmla="*/ 11248 h 838042"/>
                  <a:gd name="connsiteX83" fmla="*/ 444350 w 1035345"/>
                  <a:gd name="connsiteY83" fmla="*/ 75864 h 838042"/>
                  <a:gd name="connsiteX84" fmla="*/ 441106 w 1035345"/>
                  <a:gd name="connsiteY84" fmla="*/ 132660 h 838042"/>
                  <a:gd name="connsiteX85" fmla="*/ 437934 w 1035345"/>
                  <a:gd name="connsiteY85"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95347 w 1035345"/>
                  <a:gd name="connsiteY17" fmla="*/ 364030 h 838042"/>
                  <a:gd name="connsiteX18" fmla="*/ 305151 w 1035345"/>
                  <a:gd name="connsiteY18" fmla="*/ 410802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307657 w 1035345"/>
                  <a:gd name="connsiteY27" fmla="*/ 533134 h 838042"/>
                  <a:gd name="connsiteX28" fmla="*/ 355282 w 1035345"/>
                  <a:gd name="connsiteY28" fmla="*/ 561709 h 838042"/>
                  <a:gd name="connsiteX29" fmla="*/ 366712 w 1035345"/>
                  <a:gd name="connsiteY29" fmla="*/ 609334 h 838042"/>
                  <a:gd name="connsiteX30" fmla="*/ 362902 w 1035345"/>
                  <a:gd name="connsiteY30" fmla="*/ 615049 h 838042"/>
                  <a:gd name="connsiteX31" fmla="*/ 355282 w 1035345"/>
                  <a:gd name="connsiteY31" fmla="*/ 632194 h 838042"/>
                  <a:gd name="connsiteX32" fmla="*/ 351472 w 1035345"/>
                  <a:gd name="connsiteY32" fmla="*/ 637909 h 838042"/>
                  <a:gd name="connsiteX33" fmla="*/ 334327 w 1035345"/>
                  <a:gd name="connsiteY33" fmla="*/ 704584 h 838042"/>
                  <a:gd name="connsiteX34" fmla="*/ 332422 w 1035345"/>
                  <a:gd name="connsiteY34" fmla="*/ 756019 h 838042"/>
                  <a:gd name="connsiteX35" fmla="*/ 334327 w 1035345"/>
                  <a:gd name="connsiteY35" fmla="*/ 780784 h 838042"/>
                  <a:gd name="connsiteX36" fmla="*/ 336232 w 1035345"/>
                  <a:gd name="connsiteY36" fmla="*/ 786499 h 838042"/>
                  <a:gd name="connsiteX37" fmla="*/ 340042 w 1035345"/>
                  <a:gd name="connsiteY37" fmla="*/ 790309 h 838042"/>
                  <a:gd name="connsiteX38" fmla="*/ 368617 w 1035345"/>
                  <a:gd name="connsiteY38" fmla="*/ 836029 h 838042"/>
                  <a:gd name="connsiteX39" fmla="*/ 391477 w 1035345"/>
                  <a:gd name="connsiteY39" fmla="*/ 837934 h 838042"/>
                  <a:gd name="connsiteX40" fmla="*/ 399287 w 1035345"/>
                  <a:gd name="connsiteY40" fmla="*/ 833530 h 838042"/>
                  <a:gd name="connsiteX41" fmla="*/ 404812 w 1035345"/>
                  <a:gd name="connsiteY41" fmla="*/ 784594 h 838042"/>
                  <a:gd name="connsiteX42" fmla="*/ 408622 w 1035345"/>
                  <a:gd name="connsiteY42" fmla="*/ 727444 h 838042"/>
                  <a:gd name="connsiteX43" fmla="*/ 425767 w 1035345"/>
                  <a:gd name="connsiteY43" fmla="*/ 672199 h 838042"/>
                  <a:gd name="connsiteX44" fmla="*/ 431482 w 1035345"/>
                  <a:gd name="connsiteY44" fmla="*/ 658864 h 838042"/>
                  <a:gd name="connsiteX45" fmla="*/ 445964 w 1035345"/>
                  <a:gd name="connsiteY45" fmla="*/ 626947 h 838042"/>
                  <a:gd name="connsiteX46" fmla="*/ 466169 w 1035345"/>
                  <a:gd name="connsiteY46" fmla="*/ 600072 h 838042"/>
                  <a:gd name="connsiteX47" fmla="*/ 525390 w 1035345"/>
                  <a:gd name="connsiteY47" fmla="*/ 565123 h 838042"/>
                  <a:gd name="connsiteX48" fmla="*/ 601228 w 1035345"/>
                  <a:gd name="connsiteY48" fmla="*/ 550915 h 838042"/>
                  <a:gd name="connsiteX49" fmla="*/ 709681 w 1035345"/>
                  <a:gd name="connsiteY49" fmla="*/ 612819 h 838042"/>
                  <a:gd name="connsiteX50" fmla="*/ 782002 w 1035345"/>
                  <a:gd name="connsiteY50" fmla="*/ 656959 h 838042"/>
                  <a:gd name="connsiteX51" fmla="*/ 806767 w 1035345"/>
                  <a:gd name="connsiteY51" fmla="*/ 632194 h 838042"/>
                  <a:gd name="connsiteX52" fmla="*/ 802957 w 1035345"/>
                  <a:gd name="connsiteY52" fmla="*/ 601714 h 838042"/>
                  <a:gd name="connsiteX53" fmla="*/ 764676 w 1035345"/>
                  <a:gd name="connsiteY53" fmla="*/ 562523 h 838042"/>
                  <a:gd name="connsiteX54" fmla="*/ 652462 w 1035345"/>
                  <a:gd name="connsiteY54" fmla="*/ 479794 h 838042"/>
                  <a:gd name="connsiteX55" fmla="*/ 648652 w 1035345"/>
                  <a:gd name="connsiteY55" fmla="*/ 462649 h 838042"/>
                  <a:gd name="connsiteX56" fmla="*/ 660082 w 1035345"/>
                  <a:gd name="connsiteY56" fmla="*/ 426454 h 838042"/>
                  <a:gd name="connsiteX57" fmla="*/ 728662 w 1035345"/>
                  <a:gd name="connsiteY57" fmla="*/ 405499 h 838042"/>
                  <a:gd name="connsiteX58" fmla="*/ 815618 w 1035345"/>
                  <a:gd name="connsiteY58" fmla="*/ 406906 h 838042"/>
                  <a:gd name="connsiteX59" fmla="*/ 908111 w 1035345"/>
                  <a:gd name="connsiteY59" fmla="*/ 417646 h 838042"/>
                  <a:gd name="connsiteX60" fmla="*/ 1004170 w 1035345"/>
                  <a:gd name="connsiteY60" fmla="*/ 426835 h 838042"/>
                  <a:gd name="connsiteX61" fmla="*/ 1034329 w 1035345"/>
                  <a:gd name="connsiteY61" fmla="*/ 402711 h 838042"/>
                  <a:gd name="connsiteX62" fmla="*/ 1022394 w 1035345"/>
                  <a:gd name="connsiteY62" fmla="*/ 377797 h 838042"/>
                  <a:gd name="connsiteX63" fmla="*/ 966769 w 1035345"/>
                  <a:gd name="connsiteY63" fmla="*/ 358029 h 838042"/>
                  <a:gd name="connsiteX64" fmla="*/ 829627 w 1035345"/>
                  <a:gd name="connsiteY64" fmla="*/ 357874 h 838042"/>
                  <a:gd name="connsiteX65" fmla="*/ 757691 w 1035345"/>
                  <a:gd name="connsiteY65" fmla="*/ 361702 h 838042"/>
                  <a:gd name="connsiteX66" fmla="*/ 673417 w 1035345"/>
                  <a:gd name="connsiteY66" fmla="*/ 369304 h 838042"/>
                  <a:gd name="connsiteX67" fmla="*/ 646747 w 1035345"/>
                  <a:gd name="connsiteY67" fmla="*/ 338824 h 838042"/>
                  <a:gd name="connsiteX68" fmla="*/ 678283 w 1035345"/>
                  <a:gd name="connsiteY68" fmla="*/ 304962 h 838042"/>
                  <a:gd name="connsiteX69" fmla="*/ 709612 w 1035345"/>
                  <a:gd name="connsiteY69" fmla="*/ 283579 h 838042"/>
                  <a:gd name="connsiteX70" fmla="*/ 745807 w 1035345"/>
                  <a:gd name="connsiteY70" fmla="*/ 251194 h 838042"/>
                  <a:gd name="connsiteX71" fmla="*/ 784899 w 1035345"/>
                  <a:gd name="connsiteY71" fmla="*/ 213846 h 838042"/>
                  <a:gd name="connsiteX72" fmla="*/ 748281 w 1035345"/>
                  <a:gd name="connsiteY72" fmla="*/ 201789 h 838042"/>
                  <a:gd name="connsiteX73" fmla="*/ 696277 w 1035345"/>
                  <a:gd name="connsiteY73" fmla="*/ 226429 h 838042"/>
                  <a:gd name="connsiteX74" fmla="*/ 658558 w 1035345"/>
                  <a:gd name="connsiteY74" fmla="*/ 257626 h 838042"/>
                  <a:gd name="connsiteX75" fmla="*/ 617881 w 1035345"/>
                  <a:gd name="connsiteY75" fmla="*/ 286712 h 838042"/>
                  <a:gd name="connsiteX76" fmla="*/ 566737 w 1035345"/>
                  <a:gd name="connsiteY76" fmla="*/ 287389 h 838042"/>
                  <a:gd name="connsiteX77" fmla="*/ 532447 w 1035345"/>
                  <a:gd name="connsiteY77" fmla="*/ 274054 h 838042"/>
                  <a:gd name="connsiteX78" fmla="*/ 509587 w 1035345"/>
                  <a:gd name="connsiteY78" fmla="*/ 235954 h 838042"/>
                  <a:gd name="connsiteX79" fmla="*/ 511492 w 1035345"/>
                  <a:gd name="connsiteY79" fmla="*/ 171184 h 838042"/>
                  <a:gd name="connsiteX80" fmla="*/ 510194 w 1035345"/>
                  <a:gd name="connsiteY80" fmla="*/ 73485 h 838042"/>
                  <a:gd name="connsiteX81" fmla="*/ 455996 w 1035345"/>
                  <a:gd name="connsiteY81" fmla="*/ 11248 h 838042"/>
                  <a:gd name="connsiteX82" fmla="*/ 444350 w 1035345"/>
                  <a:gd name="connsiteY82" fmla="*/ 75864 h 838042"/>
                  <a:gd name="connsiteX83" fmla="*/ 441106 w 1035345"/>
                  <a:gd name="connsiteY83" fmla="*/ 132660 h 838042"/>
                  <a:gd name="connsiteX84" fmla="*/ 437934 w 1035345"/>
                  <a:gd name="connsiteY84"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95347 w 1035345"/>
                  <a:gd name="connsiteY17" fmla="*/ 364030 h 838042"/>
                  <a:gd name="connsiteX18" fmla="*/ 305151 w 1035345"/>
                  <a:gd name="connsiteY18" fmla="*/ 410802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307657 w 1035345"/>
                  <a:gd name="connsiteY27" fmla="*/ 533134 h 838042"/>
                  <a:gd name="connsiteX28" fmla="*/ 355282 w 1035345"/>
                  <a:gd name="connsiteY28" fmla="*/ 561709 h 838042"/>
                  <a:gd name="connsiteX29" fmla="*/ 366712 w 1035345"/>
                  <a:gd name="connsiteY29" fmla="*/ 609334 h 838042"/>
                  <a:gd name="connsiteX30" fmla="*/ 362902 w 1035345"/>
                  <a:gd name="connsiteY30" fmla="*/ 615049 h 838042"/>
                  <a:gd name="connsiteX31" fmla="*/ 355282 w 1035345"/>
                  <a:gd name="connsiteY31" fmla="*/ 632194 h 838042"/>
                  <a:gd name="connsiteX32" fmla="*/ 334327 w 1035345"/>
                  <a:gd name="connsiteY32" fmla="*/ 704584 h 838042"/>
                  <a:gd name="connsiteX33" fmla="*/ 332422 w 1035345"/>
                  <a:gd name="connsiteY33" fmla="*/ 756019 h 838042"/>
                  <a:gd name="connsiteX34" fmla="*/ 334327 w 1035345"/>
                  <a:gd name="connsiteY34" fmla="*/ 780784 h 838042"/>
                  <a:gd name="connsiteX35" fmla="*/ 336232 w 1035345"/>
                  <a:gd name="connsiteY35" fmla="*/ 786499 h 838042"/>
                  <a:gd name="connsiteX36" fmla="*/ 340042 w 1035345"/>
                  <a:gd name="connsiteY36" fmla="*/ 790309 h 838042"/>
                  <a:gd name="connsiteX37" fmla="*/ 368617 w 1035345"/>
                  <a:gd name="connsiteY37" fmla="*/ 836029 h 838042"/>
                  <a:gd name="connsiteX38" fmla="*/ 391477 w 1035345"/>
                  <a:gd name="connsiteY38" fmla="*/ 837934 h 838042"/>
                  <a:gd name="connsiteX39" fmla="*/ 399287 w 1035345"/>
                  <a:gd name="connsiteY39" fmla="*/ 833530 h 838042"/>
                  <a:gd name="connsiteX40" fmla="*/ 404812 w 1035345"/>
                  <a:gd name="connsiteY40" fmla="*/ 784594 h 838042"/>
                  <a:gd name="connsiteX41" fmla="*/ 408622 w 1035345"/>
                  <a:gd name="connsiteY41" fmla="*/ 727444 h 838042"/>
                  <a:gd name="connsiteX42" fmla="*/ 425767 w 1035345"/>
                  <a:gd name="connsiteY42" fmla="*/ 672199 h 838042"/>
                  <a:gd name="connsiteX43" fmla="*/ 431482 w 1035345"/>
                  <a:gd name="connsiteY43" fmla="*/ 658864 h 838042"/>
                  <a:gd name="connsiteX44" fmla="*/ 445964 w 1035345"/>
                  <a:gd name="connsiteY44" fmla="*/ 626947 h 838042"/>
                  <a:gd name="connsiteX45" fmla="*/ 466169 w 1035345"/>
                  <a:gd name="connsiteY45" fmla="*/ 600072 h 838042"/>
                  <a:gd name="connsiteX46" fmla="*/ 525390 w 1035345"/>
                  <a:gd name="connsiteY46" fmla="*/ 565123 h 838042"/>
                  <a:gd name="connsiteX47" fmla="*/ 601228 w 1035345"/>
                  <a:gd name="connsiteY47" fmla="*/ 550915 h 838042"/>
                  <a:gd name="connsiteX48" fmla="*/ 709681 w 1035345"/>
                  <a:gd name="connsiteY48" fmla="*/ 612819 h 838042"/>
                  <a:gd name="connsiteX49" fmla="*/ 782002 w 1035345"/>
                  <a:gd name="connsiteY49" fmla="*/ 656959 h 838042"/>
                  <a:gd name="connsiteX50" fmla="*/ 806767 w 1035345"/>
                  <a:gd name="connsiteY50" fmla="*/ 632194 h 838042"/>
                  <a:gd name="connsiteX51" fmla="*/ 802957 w 1035345"/>
                  <a:gd name="connsiteY51" fmla="*/ 601714 h 838042"/>
                  <a:gd name="connsiteX52" fmla="*/ 764676 w 1035345"/>
                  <a:gd name="connsiteY52" fmla="*/ 562523 h 838042"/>
                  <a:gd name="connsiteX53" fmla="*/ 652462 w 1035345"/>
                  <a:gd name="connsiteY53" fmla="*/ 479794 h 838042"/>
                  <a:gd name="connsiteX54" fmla="*/ 648652 w 1035345"/>
                  <a:gd name="connsiteY54" fmla="*/ 462649 h 838042"/>
                  <a:gd name="connsiteX55" fmla="*/ 660082 w 1035345"/>
                  <a:gd name="connsiteY55" fmla="*/ 426454 h 838042"/>
                  <a:gd name="connsiteX56" fmla="*/ 728662 w 1035345"/>
                  <a:gd name="connsiteY56" fmla="*/ 405499 h 838042"/>
                  <a:gd name="connsiteX57" fmla="*/ 815618 w 1035345"/>
                  <a:gd name="connsiteY57" fmla="*/ 406906 h 838042"/>
                  <a:gd name="connsiteX58" fmla="*/ 908111 w 1035345"/>
                  <a:gd name="connsiteY58" fmla="*/ 417646 h 838042"/>
                  <a:gd name="connsiteX59" fmla="*/ 1004170 w 1035345"/>
                  <a:gd name="connsiteY59" fmla="*/ 426835 h 838042"/>
                  <a:gd name="connsiteX60" fmla="*/ 1034329 w 1035345"/>
                  <a:gd name="connsiteY60" fmla="*/ 402711 h 838042"/>
                  <a:gd name="connsiteX61" fmla="*/ 1022394 w 1035345"/>
                  <a:gd name="connsiteY61" fmla="*/ 377797 h 838042"/>
                  <a:gd name="connsiteX62" fmla="*/ 966769 w 1035345"/>
                  <a:gd name="connsiteY62" fmla="*/ 358029 h 838042"/>
                  <a:gd name="connsiteX63" fmla="*/ 829627 w 1035345"/>
                  <a:gd name="connsiteY63" fmla="*/ 357874 h 838042"/>
                  <a:gd name="connsiteX64" fmla="*/ 757691 w 1035345"/>
                  <a:gd name="connsiteY64" fmla="*/ 361702 h 838042"/>
                  <a:gd name="connsiteX65" fmla="*/ 673417 w 1035345"/>
                  <a:gd name="connsiteY65" fmla="*/ 369304 h 838042"/>
                  <a:gd name="connsiteX66" fmla="*/ 646747 w 1035345"/>
                  <a:gd name="connsiteY66" fmla="*/ 338824 h 838042"/>
                  <a:gd name="connsiteX67" fmla="*/ 678283 w 1035345"/>
                  <a:gd name="connsiteY67" fmla="*/ 304962 h 838042"/>
                  <a:gd name="connsiteX68" fmla="*/ 709612 w 1035345"/>
                  <a:gd name="connsiteY68" fmla="*/ 283579 h 838042"/>
                  <a:gd name="connsiteX69" fmla="*/ 745807 w 1035345"/>
                  <a:gd name="connsiteY69" fmla="*/ 251194 h 838042"/>
                  <a:gd name="connsiteX70" fmla="*/ 784899 w 1035345"/>
                  <a:gd name="connsiteY70" fmla="*/ 213846 h 838042"/>
                  <a:gd name="connsiteX71" fmla="*/ 748281 w 1035345"/>
                  <a:gd name="connsiteY71" fmla="*/ 201789 h 838042"/>
                  <a:gd name="connsiteX72" fmla="*/ 696277 w 1035345"/>
                  <a:gd name="connsiteY72" fmla="*/ 226429 h 838042"/>
                  <a:gd name="connsiteX73" fmla="*/ 658558 w 1035345"/>
                  <a:gd name="connsiteY73" fmla="*/ 257626 h 838042"/>
                  <a:gd name="connsiteX74" fmla="*/ 617881 w 1035345"/>
                  <a:gd name="connsiteY74" fmla="*/ 286712 h 838042"/>
                  <a:gd name="connsiteX75" fmla="*/ 566737 w 1035345"/>
                  <a:gd name="connsiteY75" fmla="*/ 287389 h 838042"/>
                  <a:gd name="connsiteX76" fmla="*/ 532447 w 1035345"/>
                  <a:gd name="connsiteY76" fmla="*/ 274054 h 838042"/>
                  <a:gd name="connsiteX77" fmla="*/ 509587 w 1035345"/>
                  <a:gd name="connsiteY77" fmla="*/ 235954 h 838042"/>
                  <a:gd name="connsiteX78" fmla="*/ 511492 w 1035345"/>
                  <a:gd name="connsiteY78" fmla="*/ 171184 h 838042"/>
                  <a:gd name="connsiteX79" fmla="*/ 510194 w 1035345"/>
                  <a:gd name="connsiteY79" fmla="*/ 73485 h 838042"/>
                  <a:gd name="connsiteX80" fmla="*/ 455996 w 1035345"/>
                  <a:gd name="connsiteY80" fmla="*/ 11248 h 838042"/>
                  <a:gd name="connsiteX81" fmla="*/ 444350 w 1035345"/>
                  <a:gd name="connsiteY81" fmla="*/ 75864 h 838042"/>
                  <a:gd name="connsiteX82" fmla="*/ 441106 w 1035345"/>
                  <a:gd name="connsiteY82" fmla="*/ 132660 h 838042"/>
                  <a:gd name="connsiteX83" fmla="*/ 437934 w 1035345"/>
                  <a:gd name="connsiteY83"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95347 w 1035345"/>
                  <a:gd name="connsiteY17" fmla="*/ 364030 h 838042"/>
                  <a:gd name="connsiteX18" fmla="*/ 305151 w 1035345"/>
                  <a:gd name="connsiteY18" fmla="*/ 410802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307657 w 1035345"/>
                  <a:gd name="connsiteY27" fmla="*/ 533134 h 838042"/>
                  <a:gd name="connsiteX28" fmla="*/ 355282 w 1035345"/>
                  <a:gd name="connsiteY28" fmla="*/ 561709 h 838042"/>
                  <a:gd name="connsiteX29" fmla="*/ 366712 w 1035345"/>
                  <a:gd name="connsiteY29" fmla="*/ 609334 h 838042"/>
                  <a:gd name="connsiteX30" fmla="*/ 362902 w 1035345"/>
                  <a:gd name="connsiteY30" fmla="*/ 615049 h 838042"/>
                  <a:gd name="connsiteX31" fmla="*/ 334327 w 1035345"/>
                  <a:gd name="connsiteY31" fmla="*/ 704584 h 838042"/>
                  <a:gd name="connsiteX32" fmla="*/ 332422 w 1035345"/>
                  <a:gd name="connsiteY32" fmla="*/ 756019 h 838042"/>
                  <a:gd name="connsiteX33" fmla="*/ 334327 w 1035345"/>
                  <a:gd name="connsiteY33" fmla="*/ 780784 h 838042"/>
                  <a:gd name="connsiteX34" fmla="*/ 336232 w 1035345"/>
                  <a:gd name="connsiteY34" fmla="*/ 786499 h 838042"/>
                  <a:gd name="connsiteX35" fmla="*/ 340042 w 1035345"/>
                  <a:gd name="connsiteY35" fmla="*/ 790309 h 838042"/>
                  <a:gd name="connsiteX36" fmla="*/ 368617 w 1035345"/>
                  <a:gd name="connsiteY36" fmla="*/ 836029 h 838042"/>
                  <a:gd name="connsiteX37" fmla="*/ 391477 w 1035345"/>
                  <a:gd name="connsiteY37" fmla="*/ 837934 h 838042"/>
                  <a:gd name="connsiteX38" fmla="*/ 399287 w 1035345"/>
                  <a:gd name="connsiteY38" fmla="*/ 833530 h 838042"/>
                  <a:gd name="connsiteX39" fmla="*/ 404812 w 1035345"/>
                  <a:gd name="connsiteY39" fmla="*/ 784594 h 838042"/>
                  <a:gd name="connsiteX40" fmla="*/ 408622 w 1035345"/>
                  <a:gd name="connsiteY40" fmla="*/ 727444 h 838042"/>
                  <a:gd name="connsiteX41" fmla="*/ 425767 w 1035345"/>
                  <a:gd name="connsiteY41" fmla="*/ 672199 h 838042"/>
                  <a:gd name="connsiteX42" fmla="*/ 431482 w 1035345"/>
                  <a:gd name="connsiteY42" fmla="*/ 658864 h 838042"/>
                  <a:gd name="connsiteX43" fmla="*/ 445964 w 1035345"/>
                  <a:gd name="connsiteY43" fmla="*/ 626947 h 838042"/>
                  <a:gd name="connsiteX44" fmla="*/ 466169 w 1035345"/>
                  <a:gd name="connsiteY44" fmla="*/ 600072 h 838042"/>
                  <a:gd name="connsiteX45" fmla="*/ 525390 w 1035345"/>
                  <a:gd name="connsiteY45" fmla="*/ 565123 h 838042"/>
                  <a:gd name="connsiteX46" fmla="*/ 601228 w 1035345"/>
                  <a:gd name="connsiteY46" fmla="*/ 550915 h 838042"/>
                  <a:gd name="connsiteX47" fmla="*/ 709681 w 1035345"/>
                  <a:gd name="connsiteY47" fmla="*/ 612819 h 838042"/>
                  <a:gd name="connsiteX48" fmla="*/ 782002 w 1035345"/>
                  <a:gd name="connsiteY48" fmla="*/ 656959 h 838042"/>
                  <a:gd name="connsiteX49" fmla="*/ 806767 w 1035345"/>
                  <a:gd name="connsiteY49" fmla="*/ 632194 h 838042"/>
                  <a:gd name="connsiteX50" fmla="*/ 802957 w 1035345"/>
                  <a:gd name="connsiteY50" fmla="*/ 601714 h 838042"/>
                  <a:gd name="connsiteX51" fmla="*/ 764676 w 1035345"/>
                  <a:gd name="connsiteY51" fmla="*/ 562523 h 838042"/>
                  <a:gd name="connsiteX52" fmla="*/ 652462 w 1035345"/>
                  <a:gd name="connsiteY52" fmla="*/ 479794 h 838042"/>
                  <a:gd name="connsiteX53" fmla="*/ 648652 w 1035345"/>
                  <a:gd name="connsiteY53" fmla="*/ 462649 h 838042"/>
                  <a:gd name="connsiteX54" fmla="*/ 660082 w 1035345"/>
                  <a:gd name="connsiteY54" fmla="*/ 426454 h 838042"/>
                  <a:gd name="connsiteX55" fmla="*/ 728662 w 1035345"/>
                  <a:gd name="connsiteY55" fmla="*/ 405499 h 838042"/>
                  <a:gd name="connsiteX56" fmla="*/ 815618 w 1035345"/>
                  <a:gd name="connsiteY56" fmla="*/ 406906 h 838042"/>
                  <a:gd name="connsiteX57" fmla="*/ 908111 w 1035345"/>
                  <a:gd name="connsiteY57" fmla="*/ 417646 h 838042"/>
                  <a:gd name="connsiteX58" fmla="*/ 1004170 w 1035345"/>
                  <a:gd name="connsiteY58" fmla="*/ 426835 h 838042"/>
                  <a:gd name="connsiteX59" fmla="*/ 1034329 w 1035345"/>
                  <a:gd name="connsiteY59" fmla="*/ 402711 h 838042"/>
                  <a:gd name="connsiteX60" fmla="*/ 1022394 w 1035345"/>
                  <a:gd name="connsiteY60" fmla="*/ 377797 h 838042"/>
                  <a:gd name="connsiteX61" fmla="*/ 966769 w 1035345"/>
                  <a:gd name="connsiteY61" fmla="*/ 358029 h 838042"/>
                  <a:gd name="connsiteX62" fmla="*/ 829627 w 1035345"/>
                  <a:gd name="connsiteY62" fmla="*/ 357874 h 838042"/>
                  <a:gd name="connsiteX63" fmla="*/ 757691 w 1035345"/>
                  <a:gd name="connsiteY63" fmla="*/ 361702 h 838042"/>
                  <a:gd name="connsiteX64" fmla="*/ 673417 w 1035345"/>
                  <a:gd name="connsiteY64" fmla="*/ 369304 h 838042"/>
                  <a:gd name="connsiteX65" fmla="*/ 646747 w 1035345"/>
                  <a:gd name="connsiteY65" fmla="*/ 338824 h 838042"/>
                  <a:gd name="connsiteX66" fmla="*/ 678283 w 1035345"/>
                  <a:gd name="connsiteY66" fmla="*/ 304962 h 838042"/>
                  <a:gd name="connsiteX67" fmla="*/ 709612 w 1035345"/>
                  <a:gd name="connsiteY67" fmla="*/ 283579 h 838042"/>
                  <a:gd name="connsiteX68" fmla="*/ 745807 w 1035345"/>
                  <a:gd name="connsiteY68" fmla="*/ 251194 h 838042"/>
                  <a:gd name="connsiteX69" fmla="*/ 784899 w 1035345"/>
                  <a:gd name="connsiteY69" fmla="*/ 213846 h 838042"/>
                  <a:gd name="connsiteX70" fmla="*/ 748281 w 1035345"/>
                  <a:gd name="connsiteY70" fmla="*/ 201789 h 838042"/>
                  <a:gd name="connsiteX71" fmla="*/ 696277 w 1035345"/>
                  <a:gd name="connsiteY71" fmla="*/ 226429 h 838042"/>
                  <a:gd name="connsiteX72" fmla="*/ 658558 w 1035345"/>
                  <a:gd name="connsiteY72" fmla="*/ 257626 h 838042"/>
                  <a:gd name="connsiteX73" fmla="*/ 617881 w 1035345"/>
                  <a:gd name="connsiteY73" fmla="*/ 286712 h 838042"/>
                  <a:gd name="connsiteX74" fmla="*/ 566737 w 1035345"/>
                  <a:gd name="connsiteY74" fmla="*/ 287389 h 838042"/>
                  <a:gd name="connsiteX75" fmla="*/ 532447 w 1035345"/>
                  <a:gd name="connsiteY75" fmla="*/ 274054 h 838042"/>
                  <a:gd name="connsiteX76" fmla="*/ 509587 w 1035345"/>
                  <a:gd name="connsiteY76" fmla="*/ 235954 h 838042"/>
                  <a:gd name="connsiteX77" fmla="*/ 511492 w 1035345"/>
                  <a:gd name="connsiteY77" fmla="*/ 171184 h 838042"/>
                  <a:gd name="connsiteX78" fmla="*/ 510194 w 1035345"/>
                  <a:gd name="connsiteY78" fmla="*/ 73485 h 838042"/>
                  <a:gd name="connsiteX79" fmla="*/ 455996 w 1035345"/>
                  <a:gd name="connsiteY79" fmla="*/ 11248 h 838042"/>
                  <a:gd name="connsiteX80" fmla="*/ 444350 w 1035345"/>
                  <a:gd name="connsiteY80" fmla="*/ 75864 h 838042"/>
                  <a:gd name="connsiteX81" fmla="*/ 441106 w 1035345"/>
                  <a:gd name="connsiteY81" fmla="*/ 132660 h 838042"/>
                  <a:gd name="connsiteX82" fmla="*/ 437934 w 1035345"/>
                  <a:gd name="connsiteY82"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95347 w 1035345"/>
                  <a:gd name="connsiteY17" fmla="*/ 364030 h 838042"/>
                  <a:gd name="connsiteX18" fmla="*/ 305151 w 1035345"/>
                  <a:gd name="connsiteY18" fmla="*/ 410802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307657 w 1035345"/>
                  <a:gd name="connsiteY27" fmla="*/ 533134 h 838042"/>
                  <a:gd name="connsiteX28" fmla="*/ 355282 w 1035345"/>
                  <a:gd name="connsiteY28" fmla="*/ 561709 h 838042"/>
                  <a:gd name="connsiteX29" fmla="*/ 366712 w 1035345"/>
                  <a:gd name="connsiteY29" fmla="*/ 609334 h 838042"/>
                  <a:gd name="connsiteX30" fmla="*/ 334327 w 1035345"/>
                  <a:gd name="connsiteY30" fmla="*/ 704584 h 838042"/>
                  <a:gd name="connsiteX31" fmla="*/ 332422 w 1035345"/>
                  <a:gd name="connsiteY31" fmla="*/ 756019 h 838042"/>
                  <a:gd name="connsiteX32" fmla="*/ 334327 w 1035345"/>
                  <a:gd name="connsiteY32" fmla="*/ 780784 h 838042"/>
                  <a:gd name="connsiteX33" fmla="*/ 336232 w 1035345"/>
                  <a:gd name="connsiteY33" fmla="*/ 786499 h 838042"/>
                  <a:gd name="connsiteX34" fmla="*/ 340042 w 1035345"/>
                  <a:gd name="connsiteY34" fmla="*/ 790309 h 838042"/>
                  <a:gd name="connsiteX35" fmla="*/ 368617 w 1035345"/>
                  <a:gd name="connsiteY35" fmla="*/ 836029 h 838042"/>
                  <a:gd name="connsiteX36" fmla="*/ 391477 w 1035345"/>
                  <a:gd name="connsiteY36" fmla="*/ 837934 h 838042"/>
                  <a:gd name="connsiteX37" fmla="*/ 399287 w 1035345"/>
                  <a:gd name="connsiteY37" fmla="*/ 833530 h 838042"/>
                  <a:gd name="connsiteX38" fmla="*/ 404812 w 1035345"/>
                  <a:gd name="connsiteY38" fmla="*/ 784594 h 838042"/>
                  <a:gd name="connsiteX39" fmla="*/ 408622 w 1035345"/>
                  <a:gd name="connsiteY39" fmla="*/ 727444 h 838042"/>
                  <a:gd name="connsiteX40" fmla="*/ 425767 w 1035345"/>
                  <a:gd name="connsiteY40" fmla="*/ 672199 h 838042"/>
                  <a:gd name="connsiteX41" fmla="*/ 431482 w 1035345"/>
                  <a:gd name="connsiteY41" fmla="*/ 658864 h 838042"/>
                  <a:gd name="connsiteX42" fmla="*/ 445964 w 1035345"/>
                  <a:gd name="connsiteY42" fmla="*/ 626947 h 838042"/>
                  <a:gd name="connsiteX43" fmla="*/ 466169 w 1035345"/>
                  <a:gd name="connsiteY43" fmla="*/ 600072 h 838042"/>
                  <a:gd name="connsiteX44" fmla="*/ 525390 w 1035345"/>
                  <a:gd name="connsiteY44" fmla="*/ 565123 h 838042"/>
                  <a:gd name="connsiteX45" fmla="*/ 601228 w 1035345"/>
                  <a:gd name="connsiteY45" fmla="*/ 550915 h 838042"/>
                  <a:gd name="connsiteX46" fmla="*/ 709681 w 1035345"/>
                  <a:gd name="connsiteY46" fmla="*/ 612819 h 838042"/>
                  <a:gd name="connsiteX47" fmla="*/ 782002 w 1035345"/>
                  <a:gd name="connsiteY47" fmla="*/ 656959 h 838042"/>
                  <a:gd name="connsiteX48" fmla="*/ 806767 w 1035345"/>
                  <a:gd name="connsiteY48" fmla="*/ 632194 h 838042"/>
                  <a:gd name="connsiteX49" fmla="*/ 802957 w 1035345"/>
                  <a:gd name="connsiteY49" fmla="*/ 601714 h 838042"/>
                  <a:gd name="connsiteX50" fmla="*/ 764676 w 1035345"/>
                  <a:gd name="connsiteY50" fmla="*/ 562523 h 838042"/>
                  <a:gd name="connsiteX51" fmla="*/ 652462 w 1035345"/>
                  <a:gd name="connsiteY51" fmla="*/ 479794 h 838042"/>
                  <a:gd name="connsiteX52" fmla="*/ 648652 w 1035345"/>
                  <a:gd name="connsiteY52" fmla="*/ 462649 h 838042"/>
                  <a:gd name="connsiteX53" fmla="*/ 660082 w 1035345"/>
                  <a:gd name="connsiteY53" fmla="*/ 426454 h 838042"/>
                  <a:gd name="connsiteX54" fmla="*/ 728662 w 1035345"/>
                  <a:gd name="connsiteY54" fmla="*/ 405499 h 838042"/>
                  <a:gd name="connsiteX55" fmla="*/ 815618 w 1035345"/>
                  <a:gd name="connsiteY55" fmla="*/ 406906 h 838042"/>
                  <a:gd name="connsiteX56" fmla="*/ 908111 w 1035345"/>
                  <a:gd name="connsiteY56" fmla="*/ 417646 h 838042"/>
                  <a:gd name="connsiteX57" fmla="*/ 1004170 w 1035345"/>
                  <a:gd name="connsiteY57" fmla="*/ 426835 h 838042"/>
                  <a:gd name="connsiteX58" fmla="*/ 1034329 w 1035345"/>
                  <a:gd name="connsiteY58" fmla="*/ 402711 h 838042"/>
                  <a:gd name="connsiteX59" fmla="*/ 1022394 w 1035345"/>
                  <a:gd name="connsiteY59" fmla="*/ 377797 h 838042"/>
                  <a:gd name="connsiteX60" fmla="*/ 966769 w 1035345"/>
                  <a:gd name="connsiteY60" fmla="*/ 358029 h 838042"/>
                  <a:gd name="connsiteX61" fmla="*/ 829627 w 1035345"/>
                  <a:gd name="connsiteY61" fmla="*/ 357874 h 838042"/>
                  <a:gd name="connsiteX62" fmla="*/ 757691 w 1035345"/>
                  <a:gd name="connsiteY62" fmla="*/ 361702 h 838042"/>
                  <a:gd name="connsiteX63" fmla="*/ 673417 w 1035345"/>
                  <a:gd name="connsiteY63" fmla="*/ 369304 h 838042"/>
                  <a:gd name="connsiteX64" fmla="*/ 646747 w 1035345"/>
                  <a:gd name="connsiteY64" fmla="*/ 338824 h 838042"/>
                  <a:gd name="connsiteX65" fmla="*/ 678283 w 1035345"/>
                  <a:gd name="connsiteY65" fmla="*/ 304962 h 838042"/>
                  <a:gd name="connsiteX66" fmla="*/ 709612 w 1035345"/>
                  <a:gd name="connsiteY66" fmla="*/ 283579 h 838042"/>
                  <a:gd name="connsiteX67" fmla="*/ 745807 w 1035345"/>
                  <a:gd name="connsiteY67" fmla="*/ 251194 h 838042"/>
                  <a:gd name="connsiteX68" fmla="*/ 784899 w 1035345"/>
                  <a:gd name="connsiteY68" fmla="*/ 213846 h 838042"/>
                  <a:gd name="connsiteX69" fmla="*/ 748281 w 1035345"/>
                  <a:gd name="connsiteY69" fmla="*/ 201789 h 838042"/>
                  <a:gd name="connsiteX70" fmla="*/ 696277 w 1035345"/>
                  <a:gd name="connsiteY70" fmla="*/ 226429 h 838042"/>
                  <a:gd name="connsiteX71" fmla="*/ 658558 w 1035345"/>
                  <a:gd name="connsiteY71" fmla="*/ 257626 h 838042"/>
                  <a:gd name="connsiteX72" fmla="*/ 617881 w 1035345"/>
                  <a:gd name="connsiteY72" fmla="*/ 286712 h 838042"/>
                  <a:gd name="connsiteX73" fmla="*/ 566737 w 1035345"/>
                  <a:gd name="connsiteY73" fmla="*/ 287389 h 838042"/>
                  <a:gd name="connsiteX74" fmla="*/ 532447 w 1035345"/>
                  <a:gd name="connsiteY74" fmla="*/ 274054 h 838042"/>
                  <a:gd name="connsiteX75" fmla="*/ 509587 w 1035345"/>
                  <a:gd name="connsiteY75" fmla="*/ 235954 h 838042"/>
                  <a:gd name="connsiteX76" fmla="*/ 511492 w 1035345"/>
                  <a:gd name="connsiteY76" fmla="*/ 171184 h 838042"/>
                  <a:gd name="connsiteX77" fmla="*/ 510194 w 1035345"/>
                  <a:gd name="connsiteY77" fmla="*/ 73485 h 838042"/>
                  <a:gd name="connsiteX78" fmla="*/ 455996 w 1035345"/>
                  <a:gd name="connsiteY78" fmla="*/ 11248 h 838042"/>
                  <a:gd name="connsiteX79" fmla="*/ 444350 w 1035345"/>
                  <a:gd name="connsiteY79" fmla="*/ 75864 h 838042"/>
                  <a:gd name="connsiteX80" fmla="*/ 441106 w 1035345"/>
                  <a:gd name="connsiteY80" fmla="*/ 132660 h 838042"/>
                  <a:gd name="connsiteX81" fmla="*/ 437934 w 1035345"/>
                  <a:gd name="connsiteY81"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95347 w 1035345"/>
                  <a:gd name="connsiteY17" fmla="*/ 364030 h 838042"/>
                  <a:gd name="connsiteX18" fmla="*/ 305151 w 1035345"/>
                  <a:gd name="connsiteY18" fmla="*/ 410802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272301 w 1035345"/>
                  <a:gd name="connsiteY27" fmla="*/ 519747 h 838042"/>
                  <a:gd name="connsiteX28" fmla="*/ 355282 w 1035345"/>
                  <a:gd name="connsiteY28" fmla="*/ 561709 h 838042"/>
                  <a:gd name="connsiteX29" fmla="*/ 366712 w 1035345"/>
                  <a:gd name="connsiteY29" fmla="*/ 609334 h 838042"/>
                  <a:gd name="connsiteX30" fmla="*/ 334327 w 1035345"/>
                  <a:gd name="connsiteY30" fmla="*/ 704584 h 838042"/>
                  <a:gd name="connsiteX31" fmla="*/ 332422 w 1035345"/>
                  <a:gd name="connsiteY31" fmla="*/ 756019 h 838042"/>
                  <a:gd name="connsiteX32" fmla="*/ 334327 w 1035345"/>
                  <a:gd name="connsiteY32" fmla="*/ 780784 h 838042"/>
                  <a:gd name="connsiteX33" fmla="*/ 336232 w 1035345"/>
                  <a:gd name="connsiteY33" fmla="*/ 786499 h 838042"/>
                  <a:gd name="connsiteX34" fmla="*/ 340042 w 1035345"/>
                  <a:gd name="connsiteY34" fmla="*/ 790309 h 838042"/>
                  <a:gd name="connsiteX35" fmla="*/ 368617 w 1035345"/>
                  <a:gd name="connsiteY35" fmla="*/ 836029 h 838042"/>
                  <a:gd name="connsiteX36" fmla="*/ 391477 w 1035345"/>
                  <a:gd name="connsiteY36" fmla="*/ 837934 h 838042"/>
                  <a:gd name="connsiteX37" fmla="*/ 399287 w 1035345"/>
                  <a:gd name="connsiteY37" fmla="*/ 833530 h 838042"/>
                  <a:gd name="connsiteX38" fmla="*/ 404812 w 1035345"/>
                  <a:gd name="connsiteY38" fmla="*/ 784594 h 838042"/>
                  <a:gd name="connsiteX39" fmla="*/ 408622 w 1035345"/>
                  <a:gd name="connsiteY39" fmla="*/ 727444 h 838042"/>
                  <a:gd name="connsiteX40" fmla="*/ 425767 w 1035345"/>
                  <a:gd name="connsiteY40" fmla="*/ 672199 h 838042"/>
                  <a:gd name="connsiteX41" fmla="*/ 431482 w 1035345"/>
                  <a:gd name="connsiteY41" fmla="*/ 658864 h 838042"/>
                  <a:gd name="connsiteX42" fmla="*/ 445964 w 1035345"/>
                  <a:gd name="connsiteY42" fmla="*/ 626947 h 838042"/>
                  <a:gd name="connsiteX43" fmla="*/ 466169 w 1035345"/>
                  <a:gd name="connsiteY43" fmla="*/ 600072 h 838042"/>
                  <a:gd name="connsiteX44" fmla="*/ 525390 w 1035345"/>
                  <a:gd name="connsiteY44" fmla="*/ 565123 h 838042"/>
                  <a:gd name="connsiteX45" fmla="*/ 601228 w 1035345"/>
                  <a:gd name="connsiteY45" fmla="*/ 550915 h 838042"/>
                  <a:gd name="connsiteX46" fmla="*/ 709681 w 1035345"/>
                  <a:gd name="connsiteY46" fmla="*/ 612819 h 838042"/>
                  <a:gd name="connsiteX47" fmla="*/ 782002 w 1035345"/>
                  <a:gd name="connsiteY47" fmla="*/ 656959 h 838042"/>
                  <a:gd name="connsiteX48" fmla="*/ 806767 w 1035345"/>
                  <a:gd name="connsiteY48" fmla="*/ 632194 h 838042"/>
                  <a:gd name="connsiteX49" fmla="*/ 802957 w 1035345"/>
                  <a:gd name="connsiteY49" fmla="*/ 601714 h 838042"/>
                  <a:gd name="connsiteX50" fmla="*/ 764676 w 1035345"/>
                  <a:gd name="connsiteY50" fmla="*/ 562523 h 838042"/>
                  <a:gd name="connsiteX51" fmla="*/ 652462 w 1035345"/>
                  <a:gd name="connsiteY51" fmla="*/ 479794 h 838042"/>
                  <a:gd name="connsiteX52" fmla="*/ 648652 w 1035345"/>
                  <a:gd name="connsiteY52" fmla="*/ 462649 h 838042"/>
                  <a:gd name="connsiteX53" fmla="*/ 660082 w 1035345"/>
                  <a:gd name="connsiteY53" fmla="*/ 426454 h 838042"/>
                  <a:gd name="connsiteX54" fmla="*/ 728662 w 1035345"/>
                  <a:gd name="connsiteY54" fmla="*/ 405499 h 838042"/>
                  <a:gd name="connsiteX55" fmla="*/ 815618 w 1035345"/>
                  <a:gd name="connsiteY55" fmla="*/ 406906 h 838042"/>
                  <a:gd name="connsiteX56" fmla="*/ 908111 w 1035345"/>
                  <a:gd name="connsiteY56" fmla="*/ 417646 h 838042"/>
                  <a:gd name="connsiteX57" fmla="*/ 1004170 w 1035345"/>
                  <a:gd name="connsiteY57" fmla="*/ 426835 h 838042"/>
                  <a:gd name="connsiteX58" fmla="*/ 1034329 w 1035345"/>
                  <a:gd name="connsiteY58" fmla="*/ 402711 h 838042"/>
                  <a:gd name="connsiteX59" fmla="*/ 1022394 w 1035345"/>
                  <a:gd name="connsiteY59" fmla="*/ 377797 h 838042"/>
                  <a:gd name="connsiteX60" fmla="*/ 966769 w 1035345"/>
                  <a:gd name="connsiteY60" fmla="*/ 358029 h 838042"/>
                  <a:gd name="connsiteX61" fmla="*/ 829627 w 1035345"/>
                  <a:gd name="connsiteY61" fmla="*/ 357874 h 838042"/>
                  <a:gd name="connsiteX62" fmla="*/ 757691 w 1035345"/>
                  <a:gd name="connsiteY62" fmla="*/ 361702 h 838042"/>
                  <a:gd name="connsiteX63" fmla="*/ 673417 w 1035345"/>
                  <a:gd name="connsiteY63" fmla="*/ 369304 h 838042"/>
                  <a:gd name="connsiteX64" fmla="*/ 646747 w 1035345"/>
                  <a:gd name="connsiteY64" fmla="*/ 338824 h 838042"/>
                  <a:gd name="connsiteX65" fmla="*/ 678283 w 1035345"/>
                  <a:gd name="connsiteY65" fmla="*/ 304962 h 838042"/>
                  <a:gd name="connsiteX66" fmla="*/ 709612 w 1035345"/>
                  <a:gd name="connsiteY66" fmla="*/ 283579 h 838042"/>
                  <a:gd name="connsiteX67" fmla="*/ 745807 w 1035345"/>
                  <a:gd name="connsiteY67" fmla="*/ 251194 h 838042"/>
                  <a:gd name="connsiteX68" fmla="*/ 784899 w 1035345"/>
                  <a:gd name="connsiteY68" fmla="*/ 213846 h 838042"/>
                  <a:gd name="connsiteX69" fmla="*/ 748281 w 1035345"/>
                  <a:gd name="connsiteY69" fmla="*/ 201789 h 838042"/>
                  <a:gd name="connsiteX70" fmla="*/ 696277 w 1035345"/>
                  <a:gd name="connsiteY70" fmla="*/ 226429 h 838042"/>
                  <a:gd name="connsiteX71" fmla="*/ 658558 w 1035345"/>
                  <a:gd name="connsiteY71" fmla="*/ 257626 h 838042"/>
                  <a:gd name="connsiteX72" fmla="*/ 617881 w 1035345"/>
                  <a:gd name="connsiteY72" fmla="*/ 286712 h 838042"/>
                  <a:gd name="connsiteX73" fmla="*/ 566737 w 1035345"/>
                  <a:gd name="connsiteY73" fmla="*/ 287389 h 838042"/>
                  <a:gd name="connsiteX74" fmla="*/ 532447 w 1035345"/>
                  <a:gd name="connsiteY74" fmla="*/ 274054 h 838042"/>
                  <a:gd name="connsiteX75" fmla="*/ 509587 w 1035345"/>
                  <a:gd name="connsiteY75" fmla="*/ 235954 h 838042"/>
                  <a:gd name="connsiteX76" fmla="*/ 511492 w 1035345"/>
                  <a:gd name="connsiteY76" fmla="*/ 171184 h 838042"/>
                  <a:gd name="connsiteX77" fmla="*/ 510194 w 1035345"/>
                  <a:gd name="connsiteY77" fmla="*/ 73485 h 838042"/>
                  <a:gd name="connsiteX78" fmla="*/ 455996 w 1035345"/>
                  <a:gd name="connsiteY78" fmla="*/ 11248 h 838042"/>
                  <a:gd name="connsiteX79" fmla="*/ 444350 w 1035345"/>
                  <a:gd name="connsiteY79" fmla="*/ 75864 h 838042"/>
                  <a:gd name="connsiteX80" fmla="*/ 441106 w 1035345"/>
                  <a:gd name="connsiteY80" fmla="*/ 132660 h 838042"/>
                  <a:gd name="connsiteX81" fmla="*/ 437934 w 1035345"/>
                  <a:gd name="connsiteY81"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95347 w 1035345"/>
                  <a:gd name="connsiteY17" fmla="*/ 364030 h 838042"/>
                  <a:gd name="connsiteX18" fmla="*/ 305151 w 1035345"/>
                  <a:gd name="connsiteY18" fmla="*/ 410802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272301 w 1035345"/>
                  <a:gd name="connsiteY27" fmla="*/ 519747 h 838042"/>
                  <a:gd name="connsiteX28" fmla="*/ 355282 w 1035345"/>
                  <a:gd name="connsiteY28" fmla="*/ 561709 h 838042"/>
                  <a:gd name="connsiteX29" fmla="*/ 366712 w 1035345"/>
                  <a:gd name="connsiteY29" fmla="*/ 609334 h 838042"/>
                  <a:gd name="connsiteX30" fmla="*/ 334327 w 1035345"/>
                  <a:gd name="connsiteY30" fmla="*/ 704584 h 838042"/>
                  <a:gd name="connsiteX31" fmla="*/ 332422 w 1035345"/>
                  <a:gd name="connsiteY31" fmla="*/ 756019 h 838042"/>
                  <a:gd name="connsiteX32" fmla="*/ 334327 w 1035345"/>
                  <a:gd name="connsiteY32" fmla="*/ 780784 h 838042"/>
                  <a:gd name="connsiteX33" fmla="*/ 336232 w 1035345"/>
                  <a:gd name="connsiteY33" fmla="*/ 786499 h 838042"/>
                  <a:gd name="connsiteX34" fmla="*/ 340042 w 1035345"/>
                  <a:gd name="connsiteY34" fmla="*/ 790309 h 838042"/>
                  <a:gd name="connsiteX35" fmla="*/ 368617 w 1035345"/>
                  <a:gd name="connsiteY35" fmla="*/ 836029 h 838042"/>
                  <a:gd name="connsiteX36" fmla="*/ 391477 w 1035345"/>
                  <a:gd name="connsiteY36" fmla="*/ 837934 h 838042"/>
                  <a:gd name="connsiteX37" fmla="*/ 399287 w 1035345"/>
                  <a:gd name="connsiteY37" fmla="*/ 833530 h 838042"/>
                  <a:gd name="connsiteX38" fmla="*/ 404812 w 1035345"/>
                  <a:gd name="connsiteY38" fmla="*/ 784594 h 838042"/>
                  <a:gd name="connsiteX39" fmla="*/ 408622 w 1035345"/>
                  <a:gd name="connsiteY39" fmla="*/ 727444 h 838042"/>
                  <a:gd name="connsiteX40" fmla="*/ 425767 w 1035345"/>
                  <a:gd name="connsiteY40" fmla="*/ 672199 h 838042"/>
                  <a:gd name="connsiteX41" fmla="*/ 431482 w 1035345"/>
                  <a:gd name="connsiteY41" fmla="*/ 658864 h 838042"/>
                  <a:gd name="connsiteX42" fmla="*/ 445964 w 1035345"/>
                  <a:gd name="connsiteY42" fmla="*/ 626947 h 838042"/>
                  <a:gd name="connsiteX43" fmla="*/ 466169 w 1035345"/>
                  <a:gd name="connsiteY43" fmla="*/ 600072 h 838042"/>
                  <a:gd name="connsiteX44" fmla="*/ 525390 w 1035345"/>
                  <a:gd name="connsiteY44" fmla="*/ 565123 h 838042"/>
                  <a:gd name="connsiteX45" fmla="*/ 601228 w 1035345"/>
                  <a:gd name="connsiteY45" fmla="*/ 550915 h 838042"/>
                  <a:gd name="connsiteX46" fmla="*/ 709681 w 1035345"/>
                  <a:gd name="connsiteY46" fmla="*/ 612819 h 838042"/>
                  <a:gd name="connsiteX47" fmla="*/ 782002 w 1035345"/>
                  <a:gd name="connsiteY47" fmla="*/ 656959 h 838042"/>
                  <a:gd name="connsiteX48" fmla="*/ 806767 w 1035345"/>
                  <a:gd name="connsiteY48" fmla="*/ 632194 h 838042"/>
                  <a:gd name="connsiteX49" fmla="*/ 802957 w 1035345"/>
                  <a:gd name="connsiteY49" fmla="*/ 601714 h 838042"/>
                  <a:gd name="connsiteX50" fmla="*/ 764676 w 1035345"/>
                  <a:gd name="connsiteY50" fmla="*/ 562523 h 838042"/>
                  <a:gd name="connsiteX51" fmla="*/ 652462 w 1035345"/>
                  <a:gd name="connsiteY51" fmla="*/ 479794 h 838042"/>
                  <a:gd name="connsiteX52" fmla="*/ 648652 w 1035345"/>
                  <a:gd name="connsiteY52" fmla="*/ 462649 h 838042"/>
                  <a:gd name="connsiteX53" fmla="*/ 660082 w 1035345"/>
                  <a:gd name="connsiteY53" fmla="*/ 426454 h 838042"/>
                  <a:gd name="connsiteX54" fmla="*/ 728662 w 1035345"/>
                  <a:gd name="connsiteY54" fmla="*/ 405499 h 838042"/>
                  <a:gd name="connsiteX55" fmla="*/ 815618 w 1035345"/>
                  <a:gd name="connsiteY55" fmla="*/ 406906 h 838042"/>
                  <a:gd name="connsiteX56" fmla="*/ 908111 w 1035345"/>
                  <a:gd name="connsiteY56" fmla="*/ 417646 h 838042"/>
                  <a:gd name="connsiteX57" fmla="*/ 1004170 w 1035345"/>
                  <a:gd name="connsiteY57" fmla="*/ 426835 h 838042"/>
                  <a:gd name="connsiteX58" fmla="*/ 1034329 w 1035345"/>
                  <a:gd name="connsiteY58" fmla="*/ 402711 h 838042"/>
                  <a:gd name="connsiteX59" fmla="*/ 1022394 w 1035345"/>
                  <a:gd name="connsiteY59" fmla="*/ 377797 h 838042"/>
                  <a:gd name="connsiteX60" fmla="*/ 966769 w 1035345"/>
                  <a:gd name="connsiteY60" fmla="*/ 358029 h 838042"/>
                  <a:gd name="connsiteX61" fmla="*/ 829627 w 1035345"/>
                  <a:gd name="connsiteY61" fmla="*/ 357874 h 838042"/>
                  <a:gd name="connsiteX62" fmla="*/ 757691 w 1035345"/>
                  <a:gd name="connsiteY62" fmla="*/ 361702 h 838042"/>
                  <a:gd name="connsiteX63" fmla="*/ 673417 w 1035345"/>
                  <a:gd name="connsiteY63" fmla="*/ 369304 h 838042"/>
                  <a:gd name="connsiteX64" fmla="*/ 646747 w 1035345"/>
                  <a:gd name="connsiteY64" fmla="*/ 338824 h 838042"/>
                  <a:gd name="connsiteX65" fmla="*/ 678283 w 1035345"/>
                  <a:gd name="connsiteY65" fmla="*/ 304962 h 838042"/>
                  <a:gd name="connsiteX66" fmla="*/ 709612 w 1035345"/>
                  <a:gd name="connsiteY66" fmla="*/ 283579 h 838042"/>
                  <a:gd name="connsiteX67" fmla="*/ 745807 w 1035345"/>
                  <a:gd name="connsiteY67" fmla="*/ 251194 h 838042"/>
                  <a:gd name="connsiteX68" fmla="*/ 784899 w 1035345"/>
                  <a:gd name="connsiteY68" fmla="*/ 213846 h 838042"/>
                  <a:gd name="connsiteX69" fmla="*/ 748281 w 1035345"/>
                  <a:gd name="connsiteY69" fmla="*/ 201789 h 838042"/>
                  <a:gd name="connsiteX70" fmla="*/ 696277 w 1035345"/>
                  <a:gd name="connsiteY70" fmla="*/ 226429 h 838042"/>
                  <a:gd name="connsiteX71" fmla="*/ 658558 w 1035345"/>
                  <a:gd name="connsiteY71" fmla="*/ 257626 h 838042"/>
                  <a:gd name="connsiteX72" fmla="*/ 617881 w 1035345"/>
                  <a:gd name="connsiteY72" fmla="*/ 286712 h 838042"/>
                  <a:gd name="connsiteX73" fmla="*/ 566737 w 1035345"/>
                  <a:gd name="connsiteY73" fmla="*/ 287389 h 838042"/>
                  <a:gd name="connsiteX74" fmla="*/ 532447 w 1035345"/>
                  <a:gd name="connsiteY74" fmla="*/ 274054 h 838042"/>
                  <a:gd name="connsiteX75" fmla="*/ 509587 w 1035345"/>
                  <a:gd name="connsiteY75" fmla="*/ 235954 h 838042"/>
                  <a:gd name="connsiteX76" fmla="*/ 511492 w 1035345"/>
                  <a:gd name="connsiteY76" fmla="*/ 171184 h 838042"/>
                  <a:gd name="connsiteX77" fmla="*/ 510194 w 1035345"/>
                  <a:gd name="connsiteY77" fmla="*/ 73485 h 838042"/>
                  <a:gd name="connsiteX78" fmla="*/ 455996 w 1035345"/>
                  <a:gd name="connsiteY78" fmla="*/ 11248 h 838042"/>
                  <a:gd name="connsiteX79" fmla="*/ 444350 w 1035345"/>
                  <a:gd name="connsiteY79" fmla="*/ 75864 h 838042"/>
                  <a:gd name="connsiteX80" fmla="*/ 441106 w 1035345"/>
                  <a:gd name="connsiteY80" fmla="*/ 132660 h 838042"/>
                  <a:gd name="connsiteX81" fmla="*/ 437934 w 1035345"/>
                  <a:gd name="connsiteY81"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95347 w 1035345"/>
                  <a:gd name="connsiteY17" fmla="*/ 364030 h 838042"/>
                  <a:gd name="connsiteX18" fmla="*/ 305151 w 1035345"/>
                  <a:gd name="connsiteY18" fmla="*/ 410802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272301 w 1035345"/>
                  <a:gd name="connsiteY27" fmla="*/ 519747 h 838042"/>
                  <a:gd name="connsiteX28" fmla="*/ 355282 w 1035345"/>
                  <a:gd name="connsiteY28" fmla="*/ 561709 h 838042"/>
                  <a:gd name="connsiteX29" fmla="*/ 366712 w 1035345"/>
                  <a:gd name="connsiteY29" fmla="*/ 609334 h 838042"/>
                  <a:gd name="connsiteX30" fmla="*/ 334327 w 1035345"/>
                  <a:gd name="connsiteY30" fmla="*/ 704584 h 838042"/>
                  <a:gd name="connsiteX31" fmla="*/ 332422 w 1035345"/>
                  <a:gd name="connsiteY31" fmla="*/ 756019 h 838042"/>
                  <a:gd name="connsiteX32" fmla="*/ 334327 w 1035345"/>
                  <a:gd name="connsiteY32" fmla="*/ 780784 h 838042"/>
                  <a:gd name="connsiteX33" fmla="*/ 336232 w 1035345"/>
                  <a:gd name="connsiteY33" fmla="*/ 786499 h 838042"/>
                  <a:gd name="connsiteX34" fmla="*/ 340042 w 1035345"/>
                  <a:gd name="connsiteY34" fmla="*/ 790309 h 838042"/>
                  <a:gd name="connsiteX35" fmla="*/ 368617 w 1035345"/>
                  <a:gd name="connsiteY35" fmla="*/ 836029 h 838042"/>
                  <a:gd name="connsiteX36" fmla="*/ 391477 w 1035345"/>
                  <a:gd name="connsiteY36" fmla="*/ 837934 h 838042"/>
                  <a:gd name="connsiteX37" fmla="*/ 399287 w 1035345"/>
                  <a:gd name="connsiteY37" fmla="*/ 833530 h 838042"/>
                  <a:gd name="connsiteX38" fmla="*/ 404812 w 1035345"/>
                  <a:gd name="connsiteY38" fmla="*/ 784594 h 838042"/>
                  <a:gd name="connsiteX39" fmla="*/ 408622 w 1035345"/>
                  <a:gd name="connsiteY39" fmla="*/ 727444 h 838042"/>
                  <a:gd name="connsiteX40" fmla="*/ 425767 w 1035345"/>
                  <a:gd name="connsiteY40" fmla="*/ 672199 h 838042"/>
                  <a:gd name="connsiteX41" fmla="*/ 431482 w 1035345"/>
                  <a:gd name="connsiteY41" fmla="*/ 658864 h 838042"/>
                  <a:gd name="connsiteX42" fmla="*/ 445964 w 1035345"/>
                  <a:gd name="connsiteY42" fmla="*/ 626947 h 838042"/>
                  <a:gd name="connsiteX43" fmla="*/ 466169 w 1035345"/>
                  <a:gd name="connsiteY43" fmla="*/ 600072 h 838042"/>
                  <a:gd name="connsiteX44" fmla="*/ 525390 w 1035345"/>
                  <a:gd name="connsiteY44" fmla="*/ 565123 h 838042"/>
                  <a:gd name="connsiteX45" fmla="*/ 601228 w 1035345"/>
                  <a:gd name="connsiteY45" fmla="*/ 550915 h 838042"/>
                  <a:gd name="connsiteX46" fmla="*/ 709681 w 1035345"/>
                  <a:gd name="connsiteY46" fmla="*/ 612819 h 838042"/>
                  <a:gd name="connsiteX47" fmla="*/ 782002 w 1035345"/>
                  <a:gd name="connsiteY47" fmla="*/ 656959 h 838042"/>
                  <a:gd name="connsiteX48" fmla="*/ 806767 w 1035345"/>
                  <a:gd name="connsiteY48" fmla="*/ 632194 h 838042"/>
                  <a:gd name="connsiteX49" fmla="*/ 802957 w 1035345"/>
                  <a:gd name="connsiteY49" fmla="*/ 601714 h 838042"/>
                  <a:gd name="connsiteX50" fmla="*/ 764676 w 1035345"/>
                  <a:gd name="connsiteY50" fmla="*/ 562523 h 838042"/>
                  <a:gd name="connsiteX51" fmla="*/ 652462 w 1035345"/>
                  <a:gd name="connsiteY51" fmla="*/ 479794 h 838042"/>
                  <a:gd name="connsiteX52" fmla="*/ 648652 w 1035345"/>
                  <a:gd name="connsiteY52" fmla="*/ 462649 h 838042"/>
                  <a:gd name="connsiteX53" fmla="*/ 660082 w 1035345"/>
                  <a:gd name="connsiteY53" fmla="*/ 426454 h 838042"/>
                  <a:gd name="connsiteX54" fmla="*/ 728662 w 1035345"/>
                  <a:gd name="connsiteY54" fmla="*/ 405499 h 838042"/>
                  <a:gd name="connsiteX55" fmla="*/ 815618 w 1035345"/>
                  <a:gd name="connsiteY55" fmla="*/ 406906 h 838042"/>
                  <a:gd name="connsiteX56" fmla="*/ 908111 w 1035345"/>
                  <a:gd name="connsiteY56" fmla="*/ 417646 h 838042"/>
                  <a:gd name="connsiteX57" fmla="*/ 1004170 w 1035345"/>
                  <a:gd name="connsiteY57" fmla="*/ 426835 h 838042"/>
                  <a:gd name="connsiteX58" fmla="*/ 1034329 w 1035345"/>
                  <a:gd name="connsiteY58" fmla="*/ 402711 h 838042"/>
                  <a:gd name="connsiteX59" fmla="*/ 1022394 w 1035345"/>
                  <a:gd name="connsiteY59" fmla="*/ 377797 h 838042"/>
                  <a:gd name="connsiteX60" fmla="*/ 966769 w 1035345"/>
                  <a:gd name="connsiteY60" fmla="*/ 358029 h 838042"/>
                  <a:gd name="connsiteX61" fmla="*/ 829627 w 1035345"/>
                  <a:gd name="connsiteY61" fmla="*/ 357874 h 838042"/>
                  <a:gd name="connsiteX62" fmla="*/ 757691 w 1035345"/>
                  <a:gd name="connsiteY62" fmla="*/ 361702 h 838042"/>
                  <a:gd name="connsiteX63" fmla="*/ 673417 w 1035345"/>
                  <a:gd name="connsiteY63" fmla="*/ 369304 h 838042"/>
                  <a:gd name="connsiteX64" fmla="*/ 646747 w 1035345"/>
                  <a:gd name="connsiteY64" fmla="*/ 338824 h 838042"/>
                  <a:gd name="connsiteX65" fmla="*/ 678283 w 1035345"/>
                  <a:gd name="connsiteY65" fmla="*/ 304962 h 838042"/>
                  <a:gd name="connsiteX66" fmla="*/ 709612 w 1035345"/>
                  <a:gd name="connsiteY66" fmla="*/ 283579 h 838042"/>
                  <a:gd name="connsiteX67" fmla="*/ 745807 w 1035345"/>
                  <a:gd name="connsiteY67" fmla="*/ 251194 h 838042"/>
                  <a:gd name="connsiteX68" fmla="*/ 784899 w 1035345"/>
                  <a:gd name="connsiteY68" fmla="*/ 213846 h 838042"/>
                  <a:gd name="connsiteX69" fmla="*/ 748281 w 1035345"/>
                  <a:gd name="connsiteY69" fmla="*/ 201789 h 838042"/>
                  <a:gd name="connsiteX70" fmla="*/ 696277 w 1035345"/>
                  <a:gd name="connsiteY70" fmla="*/ 226429 h 838042"/>
                  <a:gd name="connsiteX71" fmla="*/ 658558 w 1035345"/>
                  <a:gd name="connsiteY71" fmla="*/ 257626 h 838042"/>
                  <a:gd name="connsiteX72" fmla="*/ 617881 w 1035345"/>
                  <a:gd name="connsiteY72" fmla="*/ 286712 h 838042"/>
                  <a:gd name="connsiteX73" fmla="*/ 566737 w 1035345"/>
                  <a:gd name="connsiteY73" fmla="*/ 287389 h 838042"/>
                  <a:gd name="connsiteX74" fmla="*/ 532447 w 1035345"/>
                  <a:gd name="connsiteY74" fmla="*/ 274054 h 838042"/>
                  <a:gd name="connsiteX75" fmla="*/ 509587 w 1035345"/>
                  <a:gd name="connsiteY75" fmla="*/ 235954 h 838042"/>
                  <a:gd name="connsiteX76" fmla="*/ 511492 w 1035345"/>
                  <a:gd name="connsiteY76" fmla="*/ 171184 h 838042"/>
                  <a:gd name="connsiteX77" fmla="*/ 510194 w 1035345"/>
                  <a:gd name="connsiteY77" fmla="*/ 73485 h 838042"/>
                  <a:gd name="connsiteX78" fmla="*/ 455996 w 1035345"/>
                  <a:gd name="connsiteY78" fmla="*/ 11248 h 838042"/>
                  <a:gd name="connsiteX79" fmla="*/ 444350 w 1035345"/>
                  <a:gd name="connsiteY79" fmla="*/ 75864 h 838042"/>
                  <a:gd name="connsiteX80" fmla="*/ 441106 w 1035345"/>
                  <a:gd name="connsiteY80" fmla="*/ 132660 h 838042"/>
                  <a:gd name="connsiteX81" fmla="*/ 437934 w 1035345"/>
                  <a:gd name="connsiteY81" fmla="*/ 214465 h 838042"/>
                  <a:gd name="connsiteX0" fmla="*/ 433796 w 1031207"/>
                  <a:gd name="connsiteY0" fmla="*/ 214465 h 838042"/>
                  <a:gd name="connsiteX1" fmla="*/ 421629 w 1031207"/>
                  <a:gd name="connsiteY1" fmla="*/ 253099 h 838042"/>
                  <a:gd name="connsiteX2" fmla="*/ 394959 w 1031207"/>
                  <a:gd name="connsiteY2" fmla="*/ 262624 h 838042"/>
                  <a:gd name="connsiteX3" fmla="*/ 356331 w 1031207"/>
                  <a:gd name="connsiteY3" fmla="*/ 271935 h 838042"/>
                  <a:gd name="connsiteX4" fmla="*/ 313044 w 1031207"/>
                  <a:gd name="connsiteY4" fmla="*/ 289293 h 838042"/>
                  <a:gd name="connsiteX5" fmla="*/ 265419 w 1031207"/>
                  <a:gd name="connsiteY5" fmla="*/ 285484 h 838042"/>
                  <a:gd name="connsiteX6" fmla="*/ 219699 w 1031207"/>
                  <a:gd name="connsiteY6" fmla="*/ 272149 h 838042"/>
                  <a:gd name="connsiteX7" fmla="*/ 189219 w 1031207"/>
                  <a:gd name="connsiteY7" fmla="*/ 262624 h 838042"/>
                  <a:gd name="connsiteX8" fmla="*/ 156834 w 1031207"/>
                  <a:gd name="connsiteY8" fmla="*/ 239764 h 838042"/>
                  <a:gd name="connsiteX9" fmla="*/ 122074 w 1031207"/>
                  <a:gd name="connsiteY9" fmla="*/ 218050 h 838042"/>
                  <a:gd name="connsiteX10" fmla="*/ 101589 w 1031207"/>
                  <a:gd name="connsiteY10" fmla="*/ 203569 h 838042"/>
                  <a:gd name="connsiteX11" fmla="*/ 59679 w 1031207"/>
                  <a:gd name="connsiteY11" fmla="*/ 197854 h 838042"/>
                  <a:gd name="connsiteX12" fmla="*/ 48331 w 1031207"/>
                  <a:gd name="connsiteY12" fmla="*/ 241190 h 838042"/>
                  <a:gd name="connsiteX13" fmla="*/ 63490 w 1031207"/>
                  <a:gd name="connsiteY13" fmla="*/ 272150 h 838042"/>
                  <a:gd name="connsiteX14" fmla="*/ 124449 w 1031207"/>
                  <a:gd name="connsiteY14" fmla="*/ 289294 h 838042"/>
                  <a:gd name="connsiteX15" fmla="*/ 191124 w 1031207"/>
                  <a:gd name="connsiteY15" fmla="*/ 308344 h 838042"/>
                  <a:gd name="connsiteX16" fmla="*/ 226553 w 1031207"/>
                  <a:gd name="connsiteY16" fmla="*/ 323832 h 838042"/>
                  <a:gd name="connsiteX17" fmla="*/ 291209 w 1031207"/>
                  <a:gd name="connsiteY17" fmla="*/ 364030 h 838042"/>
                  <a:gd name="connsiteX18" fmla="*/ 301013 w 1031207"/>
                  <a:gd name="connsiteY18" fmla="*/ 410802 h 838042"/>
                  <a:gd name="connsiteX19" fmla="*/ 263514 w 1031207"/>
                  <a:gd name="connsiteY19" fmla="*/ 447409 h 838042"/>
                  <a:gd name="connsiteX20" fmla="*/ 217240 w 1031207"/>
                  <a:gd name="connsiteY20" fmla="*/ 459458 h 838042"/>
                  <a:gd name="connsiteX21" fmla="*/ 136827 w 1031207"/>
                  <a:gd name="connsiteY21" fmla="*/ 465397 h 838042"/>
                  <a:gd name="connsiteX22" fmla="*/ 88254 w 1031207"/>
                  <a:gd name="connsiteY22" fmla="*/ 468364 h 838042"/>
                  <a:gd name="connsiteX23" fmla="*/ 27294 w 1031207"/>
                  <a:gd name="connsiteY23" fmla="*/ 477889 h 838042"/>
                  <a:gd name="connsiteX24" fmla="*/ 624 w 1031207"/>
                  <a:gd name="connsiteY24" fmla="*/ 504559 h 838042"/>
                  <a:gd name="connsiteX25" fmla="*/ 51344 w 1031207"/>
                  <a:gd name="connsiteY25" fmla="*/ 547857 h 838042"/>
                  <a:gd name="connsiteX26" fmla="*/ 153024 w 1031207"/>
                  <a:gd name="connsiteY26" fmla="*/ 538849 h 838042"/>
                  <a:gd name="connsiteX27" fmla="*/ 268163 w 1031207"/>
                  <a:gd name="connsiteY27" fmla="*/ 519747 h 838042"/>
                  <a:gd name="connsiteX28" fmla="*/ 351144 w 1031207"/>
                  <a:gd name="connsiteY28" fmla="*/ 561709 h 838042"/>
                  <a:gd name="connsiteX29" fmla="*/ 362574 w 1031207"/>
                  <a:gd name="connsiteY29" fmla="*/ 609334 h 838042"/>
                  <a:gd name="connsiteX30" fmla="*/ 330189 w 1031207"/>
                  <a:gd name="connsiteY30" fmla="*/ 704584 h 838042"/>
                  <a:gd name="connsiteX31" fmla="*/ 328284 w 1031207"/>
                  <a:gd name="connsiteY31" fmla="*/ 756019 h 838042"/>
                  <a:gd name="connsiteX32" fmla="*/ 330189 w 1031207"/>
                  <a:gd name="connsiteY32" fmla="*/ 780784 h 838042"/>
                  <a:gd name="connsiteX33" fmla="*/ 332094 w 1031207"/>
                  <a:gd name="connsiteY33" fmla="*/ 786499 h 838042"/>
                  <a:gd name="connsiteX34" fmla="*/ 335904 w 1031207"/>
                  <a:gd name="connsiteY34" fmla="*/ 790309 h 838042"/>
                  <a:gd name="connsiteX35" fmla="*/ 364479 w 1031207"/>
                  <a:gd name="connsiteY35" fmla="*/ 836029 h 838042"/>
                  <a:gd name="connsiteX36" fmla="*/ 387339 w 1031207"/>
                  <a:gd name="connsiteY36" fmla="*/ 837934 h 838042"/>
                  <a:gd name="connsiteX37" fmla="*/ 395149 w 1031207"/>
                  <a:gd name="connsiteY37" fmla="*/ 833530 h 838042"/>
                  <a:gd name="connsiteX38" fmla="*/ 400674 w 1031207"/>
                  <a:gd name="connsiteY38" fmla="*/ 784594 h 838042"/>
                  <a:gd name="connsiteX39" fmla="*/ 404484 w 1031207"/>
                  <a:gd name="connsiteY39" fmla="*/ 727444 h 838042"/>
                  <a:gd name="connsiteX40" fmla="*/ 421629 w 1031207"/>
                  <a:gd name="connsiteY40" fmla="*/ 672199 h 838042"/>
                  <a:gd name="connsiteX41" fmla="*/ 427344 w 1031207"/>
                  <a:gd name="connsiteY41" fmla="*/ 658864 h 838042"/>
                  <a:gd name="connsiteX42" fmla="*/ 441826 w 1031207"/>
                  <a:gd name="connsiteY42" fmla="*/ 626947 h 838042"/>
                  <a:gd name="connsiteX43" fmla="*/ 462031 w 1031207"/>
                  <a:gd name="connsiteY43" fmla="*/ 600072 h 838042"/>
                  <a:gd name="connsiteX44" fmla="*/ 521252 w 1031207"/>
                  <a:gd name="connsiteY44" fmla="*/ 565123 h 838042"/>
                  <a:gd name="connsiteX45" fmla="*/ 597090 w 1031207"/>
                  <a:gd name="connsiteY45" fmla="*/ 550915 h 838042"/>
                  <a:gd name="connsiteX46" fmla="*/ 705543 w 1031207"/>
                  <a:gd name="connsiteY46" fmla="*/ 612819 h 838042"/>
                  <a:gd name="connsiteX47" fmla="*/ 777864 w 1031207"/>
                  <a:gd name="connsiteY47" fmla="*/ 656959 h 838042"/>
                  <a:gd name="connsiteX48" fmla="*/ 802629 w 1031207"/>
                  <a:gd name="connsiteY48" fmla="*/ 632194 h 838042"/>
                  <a:gd name="connsiteX49" fmla="*/ 798819 w 1031207"/>
                  <a:gd name="connsiteY49" fmla="*/ 601714 h 838042"/>
                  <a:gd name="connsiteX50" fmla="*/ 760538 w 1031207"/>
                  <a:gd name="connsiteY50" fmla="*/ 562523 h 838042"/>
                  <a:gd name="connsiteX51" fmla="*/ 648324 w 1031207"/>
                  <a:gd name="connsiteY51" fmla="*/ 479794 h 838042"/>
                  <a:gd name="connsiteX52" fmla="*/ 644514 w 1031207"/>
                  <a:gd name="connsiteY52" fmla="*/ 462649 h 838042"/>
                  <a:gd name="connsiteX53" fmla="*/ 655944 w 1031207"/>
                  <a:gd name="connsiteY53" fmla="*/ 426454 h 838042"/>
                  <a:gd name="connsiteX54" fmla="*/ 724524 w 1031207"/>
                  <a:gd name="connsiteY54" fmla="*/ 405499 h 838042"/>
                  <a:gd name="connsiteX55" fmla="*/ 811480 w 1031207"/>
                  <a:gd name="connsiteY55" fmla="*/ 406906 h 838042"/>
                  <a:gd name="connsiteX56" fmla="*/ 903973 w 1031207"/>
                  <a:gd name="connsiteY56" fmla="*/ 417646 h 838042"/>
                  <a:gd name="connsiteX57" fmla="*/ 1000032 w 1031207"/>
                  <a:gd name="connsiteY57" fmla="*/ 426835 h 838042"/>
                  <a:gd name="connsiteX58" fmla="*/ 1030191 w 1031207"/>
                  <a:gd name="connsiteY58" fmla="*/ 402711 h 838042"/>
                  <a:gd name="connsiteX59" fmla="*/ 1018256 w 1031207"/>
                  <a:gd name="connsiteY59" fmla="*/ 377797 h 838042"/>
                  <a:gd name="connsiteX60" fmla="*/ 962631 w 1031207"/>
                  <a:gd name="connsiteY60" fmla="*/ 358029 h 838042"/>
                  <a:gd name="connsiteX61" fmla="*/ 825489 w 1031207"/>
                  <a:gd name="connsiteY61" fmla="*/ 357874 h 838042"/>
                  <a:gd name="connsiteX62" fmla="*/ 753553 w 1031207"/>
                  <a:gd name="connsiteY62" fmla="*/ 361702 h 838042"/>
                  <a:gd name="connsiteX63" fmla="*/ 669279 w 1031207"/>
                  <a:gd name="connsiteY63" fmla="*/ 369304 h 838042"/>
                  <a:gd name="connsiteX64" fmla="*/ 642609 w 1031207"/>
                  <a:gd name="connsiteY64" fmla="*/ 338824 h 838042"/>
                  <a:gd name="connsiteX65" fmla="*/ 674145 w 1031207"/>
                  <a:gd name="connsiteY65" fmla="*/ 304962 h 838042"/>
                  <a:gd name="connsiteX66" fmla="*/ 705474 w 1031207"/>
                  <a:gd name="connsiteY66" fmla="*/ 283579 h 838042"/>
                  <a:gd name="connsiteX67" fmla="*/ 741669 w 1031207"/>
                  <a:gd name="connsiteY67" fmla="*/ 251194 h 838042"/>
                  <a:gd name="connsiteX68" fmla="*/ 780761 w 1031207"/>
                  <a:gd name="connsiteY68" fmla="*/ 213846 h 838042"/>
                  <a:gd name="connsiteX69" fmla="*/ 744143 w 1031207"/>
                  <a:gd name="connsiteY69" fmla="*/ 201789 h 838042"/>
                  <a:gd name="connsiteX70" fmla="*/ 692139 w 1031207"/>
                  <a:gd name="connsiteY70" fmla="*/ 226429 h 838042"/>
                  <a:gd name="connsiteX71" fmla="*/ 654420 w 1031207"/>
                  <a:gd name="connsiteY71" fmla="*/ 257626 h 838042"/>
                  <a:gd name="connsiteX72" fmla="*/ 613743 w 1031207"/>
                  <a:gd name="connsiteY72" fmla="*/ 286712 h 838042"/>
                  <a:gd name="connsiteX73" fmla="*/ 562599 w 1031207"/>
                  <a:gd name="connsiteY73" fmla="*/ 287389 h 838042"/>
                  <a:gd name="connsiteX74" fmla="*/ 528309 w 1031207"/>
                  <a:gd name="connsiteY74" fmla="*/ 274054 h 838042"/>
                  <a:gd name="connsiteX75" fmla="*/ 505449 w 1031207"/>
                  <a:gd name="connsiteY75" fmla="*/ 235954 h 838042"/>
                  <a:gd name="connsiteX76" fmla="*/ 507354 w 1031207"/>
                  <a:gd name="connsiteY76" fmla="*/ 171184 h 838042"/>
                  <a:gd name="connsiteX77" fmla="*/ 506056 w 1031207"/>
                  <a:gd name="connsiteY77" fmla="*/ 73485 h 838042"/>
                  <a:gd name="connsiteX78" fmla="*/ 451858 w 1031207"/>
                  <a:gd name="connsiteY78" fmla="*/ 11248 h 838042"/>
                  <a:gd name="connsiteX79" fmla="*/ 440212 w 1031207"/>
                  <a:gd name="connsiteY79" fmla="*/ 75864 h 838042"/>
                  <a:gd name="connsiteX80" fmla="*/ 436968 w 1031207"/>
                  <a:gd name="connsiteY80" fmla="*/ 132660 h 838042"/>
                  <a:gd name="connsiteX81" fmla="*/ 433796 w 1031207"/>
                  <a:gd name="connsiteY81" fmla="*/ 214465 h 838042"/>
                  <a:gd name="connsiteX0" fmla="*/ 433796 w 1031207"/>
                  <a:gd name="connsiteY0" fmla="*/ 214465 h 838042"/>
                  <a:gd name="connsiteX1" fmla="*/ 421629 w 1031207"/>
                  <a:gd name="connsiteY1" fmla="*/ 253099 h 838042"/>
                  <a:gd name="connsiteX2" fmla="*/ 394959 w 1031207"/>
                  <a:gd name="connsiteY2" fmla="*/ 262624 h 838042"/>
                  <a:gd name="connsiteX3" fmla="*/ 356331 w 1031207"/>
                  <a:gd name="connsiteY3" fmla="*/ 271935 h 838042"/>
                  <a:gd name="connsiteX4" fmla="*/ 313044 w 1031207"/>
                  <a:gd name="connsiteY4" fmla="*/ 289293 h 838042"/>
                  <a:gd name="connsiteX5" fmla="*/ 265419 w 1031207"/>
                  <a:gd name="connsiteY5" fmla="*/ 285484 h 838042"/>
                  <a:gd name="connsiteX6" fmla="*/ 219699 w 1031207"/>
                  <a:gd name="connsiteY6" fmla="*/ 272149 h 838042"/>
                  <a:gd name="connsiteX7" fmla="*/ 189219 w 1031207"/>
                  <a:gd name="connsiteY7" fmla="*/ 262624 h 838042"/>
                  <a:gd name="connsiteX8" fmla="*/ 156834 w 1031207"/>
                  <a:gd name="connsiteY8" fmla="*/ 239764 h 838042"/>
                  <a:gd name="connsiteX9" fmla="*/ 122074 w 1031207"/>
                  <a:gd name="connsiteY9" fmla="*/ 218050 h 838042"/>
                  <a:gd name="connsiteX10" fmla="*/ 101589 w 1031207"/>
                  <a:gd name="connsiteY10" fmla="*/ 203569 h 838042"/>
                  <a:gd name="connsiteX11" fmla="*/ 59679 w 1031207"/>
                  <a:gd name="connsiteY11" fmla="*/ 197854 h 838042"/>
                  <a:gd name="connsiteX12" fmla="*/ 48331 w 1031207"/>
                  <a:gd name="connsiteY12" fmla="*/ 241190 h 838042"/>
                  <a:gd name="connsiteX13" fmla="*/ 63490 w 1031207"/>
                  <a:gd name="connsiteY13" fmla="*/ 272150 h 838042"/>
                  <a:gd name="connsiteX14" fmla="*/ 124449 w 1031207"/>
                  <a:gd name="connsiteY14" fmla="*/ 289294 h 838042"/>
                  <a:gd name="connsiteX15" fmla="*/ 191124 w 1031207"/>
                  <a:gd name="connsiteY15" fmla="*/ 308344 h 838042"/>
                  <a:gd name="connsiteX16" fmla="*/ 226553 w 1031207"/>
                  <a:gd name="connsiteY16" fmla="*/ 323832 h 838042"/>
                  <a:gd name="connsiteX17" fmla="*/ 291209 w 1031207"/>
                  <a:gd name="connsiteY17" fmla="*/ 364030 h 838042"/>
                  <a:gd name="connsiteX18" fmla="*/ 301013 w 1031207"/>
                  <a:gd name="connsiteY18" fmla="*/ 410802 h 838042"/>
                  <a:gd name="connsiteX19" fmla="*/ 263514 w 1031207"/>
                  <a:gd name="connsiteY19" fmla="*/ 447409 h 838042"/>
                  <a:gd name="connsiteX20" fmla="*/ 217240 w 1031207"/>
                  <a:gd name="connsiteY20" fmla="*/ 459458 h 838042"/>
                  <a:gd name="connsiteX21" fmla="*/ 136827 w 1031207"/>
                  <a:gd name="connsiteY21" fmla="*/ 465397 h 838042"/>
                  <a:gd name="connsiteX22" fmla="*/ 88254 w 1031207"/>
                  <a:gd name="connsiteY22" fmla="*/ 468364 h 838042"/>
                  <a:gd name="connsiteX23" fmla="*/ 27294 w 1031207"/>
                  <a:gd name="connsiteY23" fmla="*/ 477889 h 838042"/>
                  <a:gd name="connsiteX24" fmla="*/ 624 w 1031207"/>
                  <a:gd name="connsiteY24" fmla="*/ 504559 h 838042"/>
                  <a:gd name="connsiteX25" fmla="*/ 51344 w 1031207"/>
                  <a:gd name="connsiteY25" fmla="*/ 547857 h 838042"/>
                  <a:gd name="connsiteX26" fmla="*/ 153024 w 1031207"/>
                  <a:gd name="connsiteY26" fmla="*/ 538849 h 838042"/>
                  <a:gd name="connsiteX27" fmla="*/ 268163 w 1031207"/>
                  <a:gd name="connsiteY27" fmla="*/ 519747 h 838042"/>
                  <a:gd name="connsiteX28" fmla="*/ 351144 w 1031207"/>
                  <a:gd name="connsiteY28" fmla="*/ 561709 h 838042"/>
                  <a:gd name="connsiteX29" fmla="*/ 362574 w 1031207"/>
                  <a:gd name="connsiteY29" fmla="*/ 609334 h 838042"/>
                  <a:gd name="connsiteX30" fmla="*/ 330189 w 1031207"/>
                  <a:gd name="connsiteY30" fmla="*/ 704584 h 838042"/>
                  <a:gd name="connsiteX31" fmla="*/ 328284 w 1031207"/>
                  <a:gd name="connsiteY31" fmla="*/ 756019 h 838042"/>
                  <a:gd name="connsiteX32" fmla="*/ 330189 w 1031207"/>
                  <a:gd name="connsiteY32" fmla="*/ 780784 h 838042"/>
                  <a:gd name="connsiteX33" fmla="*/ 332094 w 1031207"/>
                  <a:gd name="connsiteY33" fmla="*/ 786499 h 838042"/>
                  <a:gd name="connsiteX34" fmla="*/ 335904 w 1031207"/>
                  <a:gd name="connsiteY34" fmla="*/ 790309 h 838042"/>
                  <a:gd name="connsiteX35" fmla="*/ 364479 w 1031207"/>
                  <a:gd name="connsiteY35" fmla="*/ 836029 h 838042"/>
                  <a:gd name="connsiteX36" fmla="*/ 387339 w 1031207"/>
                  <a:gd name="connsiteY36" fmla="*/ 837934 h 838042"/>
                  <a:gd name="connsiteX37" fmla="*/ 395149 w 1031207"/>
                  <a:gd name="connsiteY37" fmla="*/ 833530 h 838042"/>
                  <a:gd name="connsiteX38" fmla="*/ 400674 w 1031207"/>
                  <a:gd name="connsiteY38" fmla="*/ 784594 h 838042"/>
                  <a:gd name="connsiteX39" fmla="*/ 404484 w 1031207"/>
                  <a:gd name="connsiteY39" fmla="*/ 727444 h 838042"/>
                  <a:gd name="connsiteX40" fmla="*/ 421629 w 1031207"/>
                  <a:gd name="connsiteY40" fmla="*/ 672199 h 838042"/>
                  <a:gd name="connsiteX41" fmla="*/ 427344 w 1031207"/>
                  <a:gd name="connsiteY41" fmla="*/ 658864 h 838042"/>
                  <a:gd name="connsiteX42" fmla="*/ 462031 w 1031207"/>
                  <a:gd name="connsiteY42" fmla="*/ 600072 h 838042"/>
                  <a:gd name="connsiteX43" fmla="*/ 521252 w 1031207"/>
                  <a:gd name="connsiteY43" fmla="*/ 565123 h 838042"/>
                  <a:gd name="connsiteX44" fmla="*/ 597090 w 1031207"/>
                  <a:gd name="connsiteY44" fmla="*/ 550915 h 838042"/>
                  <a:gd name="connsiteX45" fmla="*/ 705543 w 1031207"/>
                  <a:gd name="connsiteY45" fmla="*/ 612819 h 838042"/>
                  <a:gd name="connsiteX46" fmla="*/ 777864 w 1031207"/>
                  <a:gd name="connsiteY46" fmla="*/ 656959 h 838042"/>
                  <a:gd name="connsiteX47" fmla="*/ 802629 w 1031207"/>
                  <a:gd name="connsiteY47" fmla="*/ 632194 h 838042"/>
                  <a:gd name="connsiteX48" fmla="*/ 798819 w 1031207"/>
                  <a:gd name="connsiteY48" fmla="*/ 601714 h 838042"/>
                  <a:gd name="connsiteX49" fmla="*/ 760538 w 1031207"/>
                  <a:gd name="connsiteY49" fmla="*/ 562523 h 838042"/>
                  <a:gd name="connsiteX50" fmla="*/ 648324 w 1031207"/>
                  <a:gd name="connsiteY50" fmla="*/ 479794 h 838042"/>
                  <a:gd name="connsiteX51" fmla="*/ 644514 w 1031207"/>
                  <a:gd name="connsiteY51" fmla="*/ 462649 h 838042"/>
                  <a:gd name="connsiteX52" fmla="*/ 655944 w 1031207"/>
                  <a:gd name="connsiteY52" fmla="*/ 426454 h 838042"/>
                  <a:gd name="connsiteX53" fmla="*/ 724524 w 1031207"/>
                  <a:gd name="connsiteY53" fmla="*/ 405499 h 838042"/>
                  <a:gd name="connsiteX54" fmla="*/ 811480 w 1031207"/>
                  <a:gd name="connsiteY54" fmla="*/ 406906 h 838042"/>
                  <a:gd name="connsiteX55" fmla="*/ 903973 w 1031207"/>
                  <a:gd name="connsiteY55" fmla="*/ 417646 h 838042"/>
                  <a:gd name="connsiteX56" fmla="*/ 1000032 w 1031207"/>
                  <a:gd name="connsiteY56" fmla="*/ 426835 h 838042"/>
                  <a:gd name="connsiteX57" fmla="*/ 1030191 w 1031207"/>
                  <a:gd name="connsiteY57" fmla="*/ 402711 h 838042"/>
                  <a:gd name="connsiteX58" fmla="*/ 1018256 w 1031207"/>
                  <a:gd name="connsiteY58" fmla="*/ 377797 h 838042"/>
                  <a:gd name="connsiteX59" fmla="*/ 962631 w 1031207"/>
                  <a:gd name="connsiteY59" fmla="*/ 358029 h 838042"/>
                  <a:gd name="connsiteX60" fmla="*/ 825489 w 1031207"/>
                  <a:gd name="connsiteY60" fmla="*/ 357874 h 838042"/>
                  <a:gd name="connsiteX61" fmla="*/ 753553 w 1031207"/>
                  <a:gd name="connsiteY61" fmla="*/ 361702 h 838042"/>
                  <a:gd name="connsiteX62" fmla="*/ 669279 w 1031207"/>
                  <a:gd name="connsiteY62" fmla="*/ 369304 h 838042"/>
                  <a:gd name="connsiteX63" fmla="*/ 642609 w 1031207"/>
                  <a:gd name="connsiteY63" fmla="*/ 338824 h 838042"/>
                  <a:gd name="connsiteX64" fmla="*/ 674145 w 1031207"/>
                  <a:gd name="connsiteY64" fmla="*/ 304962 h 838042"/>
                  <a:gd name="connsiteX65" fmla="*/ 705474 w 1031207"/>
                  <a:gd name="connsiteY65" fmla="*/ 283579 h 838042"/>
                  <a:gd name="connsiteX66" fmla="*/ 741669 w 1031207"/>
                  <a:gd name="connsiteY66" fmla="*/ 251194 h 838042"/>
                  <a:gd name="connsiteX67" fmla="*/ 780761 w 1031207"/>
                  <a:gd name="connsiteY67" fmla="*/ 213846 h 838042"/>
                  <a:gd name="connsiteX68" fmla="*/ 744143 w 1031207"/>
                  <a:gd name="connsiteY68" fmla="*/ 201789 h 838042"/>
                  <a:gd name="connsiteX69" fmla="*/ 692139 w 1031207"/>
                  <a:gd name="connsiteY69" fmla="*/ 226429 h 838042"/>
                  <a:gd name="connsiteX70" fmla="*/ 654420 w 1031207"/>
                  <a:gd name="connsiteY70" fmla="*/ 257626 h 838042"/>
                  <a:gd name="connsiteX71" fmla="*/ 613743 w 1031207"/>
                  <a:gd name="connsiteY71" fmla="*/ 286712 h 838042"/>
                  <a:gd name="connsiteX72" fmla="*/ 562599 w 1031207"/>
                  <a:gd name="connsiteY72" fmla="*/ 287389 h 838042"/>
                  <a:gd name="connsiteX73" fmla="*/ 528309 w 1031207"/>
                  <a:gd name="connsiteY73" fmla="*/ 274054 h 838042"/>
                  <a:gd name="connsiteX74" fmla="*/ 505449 w 1031207"/>
                  <a:gd name="connsiteY74" fmla="*/ 235954 h 838042"/>
                  <a:gd name="connsiteX75" fmla="*/ 507354 w 1031207"/>
                  <a:gd name="connsiteY75" fmla="*/ 171184 h 838042"/>
                  <a:gd name="connsiteX76" fmla="*/ 506056 w 1031207"/>
                  <a:gd name="connsiteY76" fmla="*/ 73485 h 838042"/>
                  <a:gd name="connsiteX77" fmla="*/ 451858 w 1031207"/>
                  <a:gd name="connsiteY77" fmla="*/ 11248 h 838042"/>
                  <a:gd name="connsiteX78" fmla="*/ 440212 w 1031207"/>
                  <a:gd name="connsiteY78" fmla="*/ 75864 h 838042"/>
                  <a:gd name="connsiteX79" fmla="*/ 436968 w 1031207"/>
                  <a:gd name="connsiteY79" fmla="*/ 132660 h 838042"/>
                  <a:gd name="connsiteX80" fmla="*/ 433796 w 1031207"/>
                  <a:gd name="connsiteY80" fmla="*/ 214465 h 838042"/>
                  <a:gd name="connsiteX0" fmla="*/ 433796 w 1031207"/>
                  <a:gd name="connsiteY0" fmla="*/ 214465 h 838042"/>
                  <a:gd name="connsiteX1" fmla="*/ 421629 w 1031207"/>
                  <a:gd name="connsiteY1" fmla="*/ 253099 h 838042"/>
                  <a:gd name="connsiteX2" fmla="*/ 394959 w 1031207"/>
                  <a:gd name="connsiteY2" fmla="*/ 262624 h 838042"/>
                  <a:gd name="connsiteX3" fmla="*/ 356331 w 1031207"/>
                  <a:gd name="connsiteY3" fmla="*/ 271935 h 838042"/>
                  <a:gd name="connsiteX4" fmla="*/ 313044 w 1031207"/>
                  <a:gd name="connsiteY4" fmla="*/ 289293 h 838042"/>
                  <a:gd name="connsiteX5" fmla="*/ 265419 w 1031207"/>
                  <a:gd name="connsiteY5" fmla="*/ 285484 h 838042"/>
                  <a:gd name="connsiteX6" fmla="*/ 219699 w 1031207"/>
                  <a:gd name="connsiteY6" fmla="*/ 272149 h 838042"/>
                  <a:gd name="connsiteX7" fmla="*/ 189219 w 1031207"/>
                  <a:gd name="connsiteY7" fmla="*/ 262624 h 838042"/>
                  <a:gd name="connsiteX8" fmla="*/ 156834 w 1031207"/>
                  <a:gd name="connsiteY8" fmla="*/ 239764 h 838042"/>
                  <a:gd name="connsiteX9" fmla="*/ 122074 w 1031207"/>
                  <a:gd name="connsiteY9" fmla="*/ 218050 h 838042"/>
                  <a:gd name="connsiteX10" fmla="*/ 101589 w 1031207"/>
                  <a:gd name="connsiteY10" fmla="*/ 203569 h 838042"/>
                  <a:gd name="connsiteX11" fmla="*/ 59679 w 1031207"/>
                  <a:gd name="connsiteY11" fmla="*/ 197854 h 838042"/>
                  <a:gd name="connsiteX12" fmla="*/ 48331 w 1031207"/>
                  <a:gd name="connsiteY12" fmla="*/ 241190 h 838042"/>
                  <a:gd name="connsiteX13" fmla="*/ 63490 w 1031207"/>
                  <a:gd name="connsiteY13" fmla="*/ 272150 h 838042"/>
                  <a:gd name="connsiteX14" fmla="*/ 124449 w 1031207"/>
                  <a:gd name="connsiteY14" fmla="*/ 289294 h 838042"/>
                  <a:gd name="connsiteX15" fmla="*/ 191124 w 1031207"/>
                  <a:gd name="connsiteY15" fmla="*/ 308344 h 838042"/>
                  <a:gd name="connsiteX16" fmla="*/ 226553 w 1031207"/>
                  <a:gd name="connsiteY16" fmla="*/ 323832 h 838042"/>
                  <a:gd name="connsiteX17" fmla="*/ 291209 w 1031207"/>
                  <a:gd name="connsiteY17" fmla="*/ 364030 h 838042"/>
                  <a:gd name="connsiteX18" fmla="*/ 301013 w 1031207"/>
                  <a:gd name="connsiteY18" fmla="*/ 410802 h 838042"/>
                  <a:gd name="connsiteX19" fmla="*/ 263514 w 1031207"/>
                  <a:gd name="connsiteY19" fmla="*/ 447409 h 838042"/>
                  <a:gd name="connsiteX20" fmla="*/ 217240 w 1031207"/>
                  <a:gd name="connsiteY20" fmla="*/ 459458 h 838042"/>
                  <a:gd name="connsiteX21" fmla="*/ 136827 w 1031207"/>
                  <a:gd name="connsiteY21" fmla="*/ 465397 h 838042"/>
                  <a:gd name="connsiteX22" fmla="*/ 88254 w 1031207"/>
                  <a:gd name="connsiteY22" fmla="*/ 468364 h 838042"/>
                  <a:gd name="connsiteX23" fmla="*/ 27294 w 1031207"/>
                  <a:gd name="connsiteY23" fmla="*/ 477889 h 838042"/>
                  <a:gd name="connsiteX24" fmla="*/ 624 w 1031207"/>
                  <a:gd name="connsiteY24" fmla="*/ 504559 h 838042"/>
                  <a:gd name="connsiteX25" fmla="*/ 51344 w 1031207"/>
                  <a:gd name="connsiteY25" fmla="*/ 547857 h 838042"/>
                  <a:gd name="connsiteX26" fmla="*/ 153024 w 1031207"/>
                  <a:gd name="connsiteY26" fmla="*/ 538849 h 838042"/>
                  <a:gd name="connsiteX27" fmla="*/ 268163 w 1031207"/>
                  <a:gd name="connsiteY27" fmla="*/ 519747 h 838042"/>
                  <a:gd name="connsiteX28" fmla="*/ 351144 w 1031207"/>
                  <a:gd name="connsiteY28" fmla="*/ 561709 h 838042"/>
                  <a:gd name="connsiteX29" fmla="*/ 362574 w 1031207"/>
                  <a:gd name="connsiteY29" fmla="*/ 609334 h 838042"/>
                  <a:gd name="connsiteX30" fmla="*/ 330189 w 1031207"/>
                  <a:gd name="connsiteY30" fmla="*/ 704584 h 838042"/>
                  <a:gd name="connsiteX31" fmla="*/ 328284 w 1031207"/>
                  <a:gd name="connsiteY31" fmla="*/ 756019 h 838042"/>
                  <a:gd name="connsiteX32" fmla="*/ 330189 w 1031207"/>
                  <a:gd name="connsiteY32" fmla="*/ 780784 h 838042"/>
                  <a:gd name="connsiteX33" fmla="*/ 332094 w 1031207"/>
                  <a:gd name="connsiteY33" fmla="*/ 786499 h 838042"/>
                  <a:gd name="connsiteX34" fmla="*/ 335904 w 1031207"/>
                  <a:gd name="connsiteY34" fmla="*/ 790309 h 838042"/>
                  <a:gd name="connsiteX35" fmla="*/ 364479 w 1031207"/>
                  <a:gd name="connsiteY35" fmla="*/ 836029 h 838042"/>
                  <a:gd name="connsiteX36" fmla="*/ 387339 w 1031207"/>
                  <a:gd name="connsiteY36" fmla="*/ 837934 h 838042"/>
                  <a:gd name="connsiteX37" fmla="*/ 395149 w 1031207"/>
                  <a:gd name="connsiteY37" fmla="*/ 833530 h 838042"/>
                  <a:gd name="connsiteX38" fmla="*/ 400674 w 1031207"/>
                  <a:gd name="connsiteY38" fmla="*/ 784594 h 838042"/>
                  <a:gd name="connsiteX39" fmla="*/ 404484 w 1031207"/>
                  <a:gd name="connsiteY39" fmla="*/ 727444 h 838042"/>
                  <a:gd name="connsiteX40" fmla="*/ 421629 w 1031207"/>
                  <a:gd name="connsiteY40" fmla="*/ 672199 h 838042"/>
                  <a:gd name="connsiteX41" fmla="*/ 462031 w 1031207"/>
                  <a:gd name="connsiteY41" fmla="*/ 600072 h 838042"/>
                  <a:gd name="connsiteX42" fmla="*/ 521252 w 1031207"/>
                  <a:gd name="connsiteY42" fmla="*/ 565123 h 838042"/>
                  <a:gd name="connsiteX43" fmla="*/ 597090 w 1031207"/>
                  <a:gd name="connsiteY43" fmla="*/ 550915 h 838042"/>
                  <a:gd name="connsiteX44" fmla="*/ 705543 w 1031207"/>
                  <a:gd name="connsiteY44" fmla="*/ 612819 h 838042"/>
                  <a:gd name="connsiteX45" fmla="*/ 777864 w 1031207"/>
                  <a:gd name="connsiteY45" fmla="*/ 656959 h 838042"/>
                  <a:gd name="connsiteX46" fmla="*/ 802629 w 1031207"/>
                  <a:gd name="connsiteY46" fmla="*/ 632194 h 838042"/>
                  <a:gd name="connsiteX47" fmla="*/ 798819 w 1031207"/>
                  <a:gd name="connsiteY47" fmla="*/ 601714 h 838042"/>
                  <a:gd name="connsiteX48" fmla="*/ 760538 w 1031207"/>
                  <a:gd name="connsiteY48" fmla="*/ 562523 h 838042"/>
                  <a:gd name="connsiteX49" fmla="*/ 648324 w 1031207"/>
                  <a:gd name="connsiteY49" fmla="*/ 479794 h 838042"/>
                  <a:gd name="connsiteX50" fmla="*/ 644514 w 1031207"/>
                  <a:gd name="connsiteY50" fmla="*/ 462649 h 838042"/>
                  <a:gd name="connsiteX51" fmla="*/ 655944 w 1031207"/>
                  <a:gd name="connsiteY51" fmla="*/ 426454 h 838042"/>
                  <a:gd name="connsiteX52" fmla="*/ 724524 w 1031207"/>
                  <a:gd name="connsiteY52" fmla="*/ 405499 h 838042"/>
                  <a:gd name="connsiteX53" fmla="*/ 811480 w 1031207"/>
                  <a:gd name="connsiteY53" fmla="*/ 406906 h 838042"/>
                  <a:gd name="connsiteX54" fmla="*/ 903973 w 1031207"/>
                  <a:gd name="connsiteY54" fmla="*/ 417646 h 838042"/>
                  <a:gd name="connsiteX55" fmla="*/ 1000032 w 1031207"/>
                  <a:gd name="connsiteY55" fmla="*/ 426835 h 838042"/>
                  <a:gd name="connsiteX56" fmla="*/ 1030191 w 1031207"/>
                  <a:gd name="connsiteY56" fmla="*/ 402711 h 838042"/>
                  <a:gd name="connsiteX57" fmla="*/ 1018256 w 1031207"/>
                  <a:gd name="connsiteY57" fmla="*/ 377797 h 838042"/>
                  <a:gd name="connsiteX58" fmla="*/ 962631 w 1031207"/>
                  <a:gd name="connsiteY58" fmla="*/ 358029 h 838042"/>
                  <a:gd name="connsiteX59" fmla="*/ 825489 w 1031207"/>
                  <a:gd name="connsiteY59" fmla="*/ 357874 h 838042"/>
                  <a:gd name="connsiteX60" fmla="*/ 753553 w 1031207"/>
                  <a:gd name="connsiteY60" fmla="*/ 361702 h 838042"/>
                  <a:gd name="connsiteX61" fmla="*/ 669279 w 1031207"/>
                  <a:gd name="connsiteY61" fmla="*/ 369304 h 838042"/>
                  <a:gd name="connsiteX62" fmla="*/ 642609 w 1031207"/>
                  <a:gd name="connsiteY62" fmla="*/ 338824 h 838042"/>
                  <a:gd name="connsiteX63" fmla="*/ 674145 w 1031207"/>
                  <a:gd name="connsiteY63" fmla="*/ 304962 h 838042"/>
                  <a:gd name="connsiteX64" fmla="*/ 705474 w 1031207"/>
                  <a:gd name="connsiteY64" fmla="*/ 283579 h 838042"/>
                  <a:gd name="connsiteX65" fmla="*/ 741669 w 1031207"/>
                  <a:gd name="connsiteY65" fmla="*/ 251194 h 838042"/>
                  <a:gd name="connsiteX66" fmla="*/ 780761 w 1031207"/>
                  <a:gd name="connsiteY66" fmla="*/ 213846 h 838042"/>
                  <a:gd name="connsiteX67" fmla="*/ 744143 w 1031207"/>
                  <a:gd name="connsiteY67" fmla="*/ 201789 h 838042"/>
                  <a:gd name="connsiteX68" fmla="*/ 692139 w 1031207"/>
                  <a:gd name="connsiteY68" fmla="*/ 226429 h 838042"/>
                  <a:gd name="connsiteX69" fmla="*/ 654420 w 1031207"/>
                  <a:gd name="connsiteY69" fmla="*/ 257626 h 838042"/>
                  <a:gd name="connsiteX70" fmla="*/ 613743 w 1031207"/>
                  <a:gd name="connsiteY70" fmla="*/ 286712 h 838042"/>
                  <a:gd name="connsiteX71" fmla="*/ 562599 w 1031207"/>
                  <a:gd name="connsiteY71" fmla="*/ 287389 h 838042"/>
                  <a:gd name="connsiteX72" fmla="*/ 528309 w 1031207"/>
                  <a:gd name="connsiteY72" fmla="*/ 274054 h 838042"/>
                  <a:gd name="connsiteX73" fmla="*/ 505449 w 1031207"/>
                  <a:gd name="connsiteY73" fmla="*/ 235954 h 838042"/>
                  <a:gd name="connsiteX74" fmla="*/ 507354 w 1031207"/>
                  <a:gd name="connsiteY74" fmla="*/ 171184 h 838042"/>
                  <a:gd name="connsiteX75" fmla="*/ 506056 w 1031207"/>
                  <a:gd name="connsiteY75" fmla="*/ 73485 h 838042"/>
                  <a:gd name="connsiteX76" fmla="*/ 451858 w 1031207"/>
                  <a:gd name="connsiteY76" fmla="*/ 11248 h 838042"/>
                  <a:gd name="connsiteX77" fmla="*/ 440212 w 1031207"/>
                  <a:gd name="connsiteY77" fmla="*/ 75864 h 838042"/>
                  <a:gd name="connsiteX78" fmla="*/ 436968 w 1031207"/>
                  <a:gd name="connsiteY78" fmla="*/ 132660 h 838042"/>
                  <a:gd name="connsiteX79" fmla="*/ 433796 w 1031207"/>
                  <a:gd name="connsiteY79" fmla="*/ 214465 h 838042"/>
                  <a:gd name="connsiteX0" fmla="*/ 433796 w 1031207"/>
                  <a:gd name="connsiteY0" fmla="*/ 214465 h 841594"/>
                  <a:gd name="connsiteX1" fmla="*/ 421629 w 1031207"/>
                  <a:gd name="connsiteY1" fmla="*/ 253099 h 841594"/>
                  <a:gd name="connsiteX2" fmla="*/ 394959 w 1031207"/>
                  <a:gd name="connsiteY2" fmla="*/ 262624 h 841594"/>
                  <a:gd name="connsiteX3" fmla="*/ 356331 w 1031207"/>
                  <a:gd name="connsiteY3" fmla="*/ 271935 h 841594"/>
                  <a:gd name="connsiteX4" fmla="*/ 313044 w 1031207"/>
                  <a:gd name="connsiteY4" fmla="*/ 289293 h 841594"/>
                  <a:gd name="connsiteX5" fmla="*/ 265419 w 1031207"/>
                  <a:gd name="connsiteY5" fmla="*/ 285484 h 841594"/>
                  <a:gd name="connsiteX6" fmla="*/ 219699 w 1031207"/>
                  <a:gd name="connsiteY6" fmla="*/ 272149 h 841594"/>
                  <a:gd name="connsiteX7" fmla="*/ 189219 w 1031207"/>
                  <a:gd name="connsiteY7" fmla="*/ 262624 h 841594"/>
                  <a:gd name="connsiteX8" fmla="*/ 156834 w 1031207"/>
                  <a:gd name="connsiteY8" fmla="*/ 239764 h 841594"/>
                  <a:gd name="connsiteX9" fmla="*/ 122074 w 1031207"/>
                  <a:gd name="connsiteY9" fmla="*/ 218050 h 841594"/>
                  <a:gd name="connsiteX10" fmla="*/ 101589 w 1031207"/>
                  <a:gd name="connsiteY10" fmla="*/ 203569 h 841594"/>
                  <a:gd name="connsiteX11" fmla="*/ 59679 w 1031207"/>
                  <a:gd name="connsiteY11" fmla="*/ 197854 h 841594"/>
                  <a:gd name="connsiteX12" fmla="*/ 48331 w 1031207"/>
                  <a:gd name="connsiteY12" fmla="*/ 241190 h 841594"/>
                  <a:gd name="connsiteX13" fmla="*/ 63490 w 1031207"/>
                  <a:gd name="connsiteY13" fmla="*/ 272150 h 841594"/>
                  <a:gd name="connsiteX14" fmla="*/ 124449 w 1031207"/>
                  <a:gd name="connsiteY14" fmla="*/ 289294 h 841594"/>
                  <a:gd name="connsiteX15" fmla="*/ 191124 w 1031207"/>
                  <a:gd name="connsiteY15" fmla="*/ 308344 h 841594"/>
                  <a:gd name="connsiteX16" fmla="*/ 226553 w 1031207"/>
                  <a:gd name="connsiteY16" fmla="*/ 323832 h 841594"/>
                  <a:gd name="connsiteX17" fmla="*/ 291209 w 1031207"/>
                  <a:gd name="connsiteY17" fmla="*/ 364030 h 841594"/>
                  <a:gd name="connsiteX18" fmla="*/ 301013 w 1031207"/>
                  <a:gd name="connsiteY18" fmla="*/ 410802 h 841594"/>
                  <a:gd name="connsiteX19" fmla="*/ 263514 w 1031207"/>
                  <a:gd name="connsiteY19" fmla="*/ 447409 h 841594"/>
                  <a:gd name="connsiteX20" fmla="*/ 217240 w 1031207"/>
                  <a:gd name="connsiteY20" fmla="*/ 459458 h 841594"/>
                  <a:gd name="connsiteX21" fmla="*/ 136827 w 1031207"/>
                  <a:gd name="connsiteY21" fmla="*/ 465397 h 841594"/>
                  <a:gd name="connsiteX22" fmla="*/ 88254 w 1031207"/>
                  <a:gd name="connsiteY22" fmla="*/ 468364 h 841594"/>
                  <a:gd name="connsiteX23" fmla="*/ 27294 w 1031207"/>
                  <a:gd name="connsiteY23" fmla="*/ 477889 h 841594"/>
                  <a:gd name="connsiteX24" fmla="*/ 624 w 1031207"/>
                  <a:gd name="connsiteY24" fmla="*/ 504559 h 841594"/>
                  <a:gd name="connsiteX25" fmla="*/ 51344 w 1031207"/>
                  <a:gd name="connsiteY25" fmla="*/ 547857 h 841594"/>
                  <a:gd name="connsiteX26" fmla="*/ 153024 w 1031207"/>
                  <a:gd name="connsiteY26" fmla="*/ 538849 h 841594"/>
                  <a:gd name="connsiteX27" fmla="*/ 268163 w 1031207"/>
                  <a:gd name="connsiteY27" fmla="*/ 519747 h 841594"/>
                  <a:gd name="connsiteX28" fmla="*/ 351144 w 1031207"/>
                  <a:gd name="connsiteY28" fmla="*/ 561709 h 841594"/>
                  <a:gd name="connsiteX29" fmla="*/ 362574 w 1031207"/>
                  <a:gd name="connsiteY29" fmla="*/ 609334 h 841594"/>
                  <a:gd name="connsiteX30" fmla="*/ 330189 w 1031207"/>
                  <a:gd name="connsiteY30" fmla="*/ 704584 h 841594"/>
                  <a:gd name="connsiteX31" fmla="*/ 328284 w 1031207"/>
                  <a:gd name="connsiteY31" fmla="*/ 756019 h 841594"/>
                  <a:gd name="connsiteX32" fmla="*/ 330189 w 1031207"/>
                  <a:gd name="connsiteY32" fmla="*/ 780784 h 841594"/>
                  <a:gd name="connsiteX33" fmla="*/ 332094 w 1031207"/>
                  <a:gd name="connsiteY33" fmla="*/ 786499 h 841594"/>
                  <a:gd name="connsiteX34" fmla="*/ 335904 w 1031207"/>
                  <a:gd name="connsiteY34" fmla="*/ 790309 h 841594"/>
                  <a:gd name="connsiteX35" fmla="*/ 364479 w 1031207"/>
                  <a:gd name="connsiteY35" fmla="*/ 836029 h 841594"/>
                  <a:gd name="connsiteX36" fmla="*/ 387339 w 1031207"/>
                  <a:gd name="connsiteY36" fmla="*/ 837934 h 841594"/>
                  <a:gd name="connsiteX37" fmla="*/ 400674 w 1031207"/>
                  <a:gd name="connsiteY37" fmla="*/ 784594 h 841594"/>
                  <a:gd name="connsiteX38" fmla="*/ 404484 w 1031207"/>
                  <a:gd name="connsiteY38" fmla="*/ 727444 h 841594"/>
                  <a:gd name="connsiteX39" fmla="*/ 421629 w 1031207"/>
                  <a:gd name="connsiteY39" fmla="*/ 672199 h 841594"/>
                  <a:gd name="connsiteX40" fmla="*/ 462031 w 1031207"/>
                  <a:gd name="connsiteY40" fmla="*/ 600072 h 841594"/>
                  <a:gd name="connsiteX41" fmla="*/ 521252 w 1031207"/>
                  <a:gd name="connsiteY41" fmla="*/ 565123 h 841594"/>
                  <a:gd name="connsiteX42" fmla="*/ 597090 w 1031207"/>
                  <a:gd name="connsiteY42" fmla="*/ 550915 h 841594"/>
                  <a:gd name="connsiteX43" fmla="*/ 705543 w 1031207"/>
                  <a:gd name="connsiteY43" fmla="*/ 612819 h 841594"/>
                  <a:gd name="connsiteX44" fmla="*/ 777864 w 1031207"/>
                  <a:gd name="connsiteY44" fmla="*/ 656959 h 841594"/>
                  <a:gd name="connsiteX45" fmla="*/ 802629 w 1031207"/>
                  <a:gd name="connsiteY45" fmla="*/ 632194 h 841594"/>
                  <a:gd name="connsiteX46" fmla="*/ 798819 w 1031207"/>
                  <a:gd name="connsiteY46" fmla="*/ 601714 h 841594"/>
                  <a:gd name="connsiteX47" fmla="*/ 760538 w 1031207"/>
                  <a:gd name="connsiteY47" fmla="*/ 562523 h 841594"/>
                  <a:gd name="connsiteX48" fmla="*/ 648324 w 1031207"/>
                  <a:gd name="connsiteY48" fmla="*/ 479794 h 841594"/>
                  <a:gd name="connsiteX49" fmla="*/ 644514 w 1031207"/>
                  <a:gd name="connsiteY49" fmla="*/ 462649 h 841594"/>
                  <a:gd name="connsiteX50" fmla="*/ 655944 w 1031207"/>
                  <a:gd name="connsiteY50" fmla="*/ 426454 h 841594"/>
                  <a:gd name="connsiteX51" fmla="*/ 724524 w 1031207"/>
                  <a:gd name="connsiteY51" fmla="*/ 405499 h 841594"/>
                  <a:gd name="connsiteX52" fmla="*/ 811480 w 1031207"/>
                  <a:gd name="connsiteY52" fmla="*/ 406906 h 841594"/>
                  <a:gd name="connsiteX53" fmla="*/ 903973 w 1031207"/>
                  <a:gd name="connsiteY53" fmla="*/ 417646 h 841594"/>
                  <a:gd name="connsiteX54" fmla="*/ 1000032 w 1031207"/>
                  <a:gd name="connsiteY54" fmla="*/ 426835 h 841594"/>
                  <a:gd name="connsiteX55" fmla="*/ 1030191 w 1031207"/>
                  <a:gd name="connsiteY55" fmla="*/ 402711 h 841594"/>
                  <a:gd name="connsiteX56" fmla="*/ 1018256 w 1031207"/>
                  <a:gd name="connsiteY56" fmla="*/ 377797 h 841594"/>
                  <a:gd name="connsiteX57" fmla="*/ 962631 w 1031207"/>
                  <a:gd name="connsiteY57" fmla="*/ 358029 h 841594"/>
                  <a:gd name="connsiteX58" fmla="*/ 825489 w 1031207"/>
                  <a:gd name="connsiteY58" fmla="*/ 357874 h 841594"/>
                  <a:gd name="connsiteX59" fmla="*/ 753553 w 1031207"/>
                  <a:gd name="connsiteY59" fmla="*/ 361702 h 841594"/>
                  <a:gd name="connsiteX60" fmla="*/ 669279 w 1031207"/>
                  <a:gd name="connsiteY60" fmla="*/ 369304 h 841594"/>
                  <a:gd name="connsiteX61" fmla="*/ 642609 w 1031207"/>
                  <a:gd name="connsiteY61" fmla="*/ 338824 h 841594"/>
                  <a:gd name="connsiteX62" fmla="*/ 674145 w 1031207"/>
                  <a:gd name="connsiteY62" fmla="*/ 304962 h 841594"/>
                  <a:gd name="connsiteX63" fmla="*/ 705474 w 1031207"/>
                  <a:gd name="connsiteY63" fmla="*/ 283579 h 841594"/>
                  <a:gd name="connsiteX64" fmla="*/ 741669 w 1031207"/>
                  <a:gd name="connsiteY64" fmla="*/ 251194 h 841594"/>
                  <a:gd name="connsiteX65" fmla="*/ 780761 w 1031207"/>
                  <a:gd name="connsiteY65" fmla="*/ 213846 h 841594"/>
                  <a:gd name="connsiteX66" fmla="*/ 744143 w 1031207"/>
                  <a:gd name="connsiteY66" fmla="*/ 201789 h 841594"/>
                  <a:gd name="connsiteX67" fmla="*/ 692139 w 1031207"/>
                  <a:gd name="connsiteY67" fmla="*/ 226429 h 841594"/>
                  <a:gd name="connsiteX68" fmla="*/ 654420 w 1031207"/>
                  <a:gd name="connsiteY68" fmla="*/ 257626 h 841594"/>
                  <a:gd name="connsiteX69" fmla="*/ 613743 w 1031207"/>
                  <a:gd name="connsiteY69" fmla="*/ 286712 h 841594"/>
                  <a:gd name="connsiteX70" fmla="*/ 562599 w 1031207"/>
                  <a:gd name="connsiteY70" fmla="*/ 287389 h 841594"/>
                  <a:gd name="connsiteX71" fmla="*/ 528309 w 1031207"/>
                  <a:gd name="connsiteY71" fmla="*/ 274054 h 841594"/>
                  <a:gd name="connsiteX72" fmla="*/ 505449 w 1031207"/>
                  <a:gd name="connsiteY72" fmla="*/ 235954 h 841594"/>
                  <a:gd name="connsiteX73" fmla="*/ 507354 w 1031207"/>
                  <a:gd name="connsiteY73" fmla="*/ 171184 h 841594"/>
                  <a:gd name="connsiteX74" fmla="*/ 506056 w 1031207"/>
                  <a:gd name="connsiteY74" fmla="*/ 73485 h 841594"/>
                  <a:gd name="connsiteX75" fmla="*/ 451858 w 1031207"/>
                  <a:gd name="connsiteY75" fmla="*/ 11248 h 841594"/>
                  <a:gd name="connsiteX76" fmla="*/ 440212 w 1031207"/>
                  <a:gd name="connsiteY76" fmla="*/ 75864 h 841594"/>
                  <a:gd name="connsiteX77" fmla="*/ 436968 w 1031207"/>
                  <a:gd name="connsiteY77" fmla="*/ 132660 h 841594"/>
                  <a:gd name="connsiteX78" fmla="*/ 433796 w 1031207"/>
                  <a:gd name="connsiteY78" fmla="*/ 214465 h 841594"/>
                  <a:gd name="connsiteX0" fmla="*/ 433796 w 1031207"/>
                  <a:gd name="connsiteY0" fmla="*/ 214465 h 839740"/>
                  <a:gd name="connsiteX1" fmla="*/ 421629 w 1031207"/>
                  <a:gd name="connsiteY1" fmla="*/ 253099 h 839740"/>
                  <a:gd name="connsiteX2" fmla="*/ 394959 w 1031207"/>
                  <a:gd name="connsiteY2" fmla="*/ 262624 h 839740"/>
                  <a:gd name="connsiteX3" fmla="*/ 356331 w 1031207"/>
                  <a:gd name="connsiteY3" fmla="*/ 271935 h 839740"/>
                  <a:gd name="connsiteX4" fmla="*/ 313044 w 1031207"/>
                  <a:gd name="connsiteY4" fmla="*/ 289293 h 839740"/>
                  <a:gd name="connsiteX5" fmla="*/ 265419 w 1031207"/>
                  <a:gd name="connsiteY5" fmla="*/ 285484 h 839740"/>
                  <a:gd name="connsiteX6" fmla="*/ 219699 w 1031207"/>
                  <a:gd name="connsiteY6" fmla="*/ 272149 h 839740"/>
                  <a:gd name="connsiteX7" fmla="*/ 189219 w 1031207"/>
                  <a:gd name="connsiteY7" fmla="*/ 262624 h 839740"/>
                  <a:gd name="connsiteX8" fmla="*/ 156834 w 1031207"/>
                  <a:gd name="connsiteY8" fmla="*/ 239764 h 839740"/>
                  <a:gd name="connsiteX9" fmla="*/ 122074 w 1031207"/>
                  <a:gd name="connsiteY9" fmla="*/ 218050 h 839740"/>
                  <a:gd name="connsiteX10" fmla="*/ 101589 w 1031207"/>
                  <a:gd name="connsiteY10" fmla="*/ 203569 h 839740"/>
                  <a:gd name="connsiteX11" fmla="*/ 59679 w 1031207"/>
                  <a:gd name="connsiteY11" fmla="*/ 197854 h 839740"/>
                  <a:gd name="connsiteX12" fmla="*/ 48331 w 1031207"/>
                  <a:gd name="connsiteY12" fmla="*/ 241190 h 839740"/>
                  <a:gd name="connsiteX13" fmla="*/ 63490 w 1031207"/>
                  <a:gd name="connsiteY13" fmla="*/ 272150 h 839740"/>
                  <a:gd name="connsiteX14" fmla="*/ 124449 w 1031207"/>
                  <a:gd name="connsiteY14" fmla="*/ 289294 h 839740"/>
                  <a:gd name="connsiteX15" fmla="*/ 191124 w 1031207"/>
                  <a:gd name="connsiteY15" fmla="*/ 308344 h 839740"/>
                  <a:gd name="connsiteX16" fmla="*/ 226553 w 1031207"/>
                  <a:gd name="connsiteY16" fmla="*/ 323832 h 839740"/>
                  <a:gd name="connsiteX17" fmla="*/ 291209 w 1031207"/>
                  <a:gd name="connsiteY17" fmla="*/ 364030 h 839740"/>
                  <a:gd name="connsiteX18" fmla="*/ 301013 w 1031207"/>
                  <a:gd name="connsiteY18" fmla="*/ 410802 h 839740"/>
                  <a:gd name="connsiteX19" fmla="*/ 263514 w 1031207"/>
                  <a:gd name="connsiteY19" fmla="*/ 447409 h 839740"/>
                  <a:gd name="connsiteX20" fmla="*/ 217240 w 1031207"/>
                  <a:gd name="connsiteY20" fmla="*/ 459458 h 839740"/>
                  <a:gd name="connsiteX21" fmla="*/ 136827 w 1031207"/>
                  <a:gd name="connsiteY21" fmla="*/ 465397 h 839740"/>
                  <a:gd name="connsiteX22" fmla="*/ 88254 w 1031207"/>
                  <a:gd name="connsiteY22" fmla="*/ 468364 h 839740"/>
                  <a:gd name="connsiteX23" fmla="*/ 27294 w 1031207"/>
                  <a:gd name="connsiteY23" fmla="*/ 477889 h 839740"/>
                  <a:gd name="connsiteX24" fmla="*/ 624 w 1031207"/>
                  <a:gd name="connsiteY24" fmla="*/ 504559 h 839740"/>
                  <a:gd name="connsiteX25" fmla="*/ 51344 w 1031207"/>
                  <a:gd name="connsiteY25" fmla="*/ 547857 h 839740"/>
                  <a:gd name="connsiteX26" fmla="*/ 153024 w 1031207"/>
                  <a:gd name="connsiteY26" fmla="*/ 538849 h 839740"/>
                  <a:gd name="connsiteX27" fmla="*/ 268163 w 1031207"/>
                  <a:gd name="connsiteY27" fmla="*/ 519747 h 839740"/>
                  <a:gd name="connsiteX28" fmla="*/ 351144 w 1031207"/>
                  <a:gd name="connsiteY28" fmla="*/ 561709 h 839740"/>
                  <a:gd name="connsiteX29" fmla="*/ 362574 w 1031207"/>
                  <a:gd name="connsiteY29" fmla="*/ 609334 h 839740"/>
                  <a:gd name="connsiteX30" fmla="*/ 330189 w 1031207"/>
                  <a:gd name="connsiteY30" fmla="*/ 704584 h 839740"/>
                  <a:gd name="connsiteX31" fmla="*/ 328284 w 1031207"/>
                  <a:gd name="connsiteY31" fmla="*/ 756019 h 839740"/>
                  <a:gd name="connsiteX32" fmla="*/ 330189 w 1031207"/>
                  <a:gd name="connsiteY32" fmla="*/ 780784 h 839740"/>
                  <a:gd name="connsiteX33" fmla="*/ 332094 w 1031207"/>
                  <a:gd name="connsiteY33" fmla="*/ 786499 h 839740"/>
                  <a:gd name="connsiteX34" fmla="*/ 335904 w 1031207"/>
                  <a:gd name="connsiteY34" fmla="*/ 790309 h 839740"/>
                  <a:gd name="connsiteX35" fmla="*/ 355316 w 1031207"/>
                  <a:gd name="connsiteY35" fmla="*/ 827377 h 839740"/>
                  <a:gd name="connsiteX36" fmla="*/ 387339 w 1031207"/>
                  <a:gd name="connsiteY36" fmla="*/ 837934 h 839740"/>
                  <a:gd name="connsiteX37" fmla="*/ 400674 w 1031207"/>
                  <a:gd name="connsiteY37" fmla="*/ 784594 h 839740"/>
                  <a:gd name="connsiteX38" fmla="*/ 404484 w 1031207"/>
                  <a:gd name="connsiteY38" fmla="*/ 727444 h 839740"/>
                  <a:gd name="connsiteX39" fmla="*/ 421629 w 1031207"/>
                  <a:gd name="connsiteY39" fmla="*/ 672199 h 839740"/>
                  <a:gd name="connsiteX40" fmla="*/ 462031 w 1031207"/>
                  <a:gd name="connsiteY40" fmla="*/ 600072 h 839740"/>
                  <a:gd name="connsiteX41" fmla="*/ 521252 w 1031207"/>
                  <a:gd name="connsiteY41" fmla="*/ 565123 h 839740"/>
                  <a:gd name="connsiteX42" fmla="*/ 597090 w 1031207"/>
                  <a:gd name="connsiteY42" fmla="*/ 550915 h 839740"/>
                  <a:gd name="connsiteX43" fmla="*/ 705543 w 1031207"/>
                  <a:gd name="connsiteY43" fmla="*/ 612819 h 839740"/>
                  <a:gd name="connsiteX44" fmla="*/ 777864 w 1031207"/>
                  <a:gd name="connsiteY44" fmla="*/ 656959 h 839740"/>
                  <a:gd name="connsiteX45" fmla="*/ 802629 w 1031207"/>
                  <a:gd name="connsiteY45" fmla="*/ 632194 h 839740"/>
                  <a:gd name="connsiteX46" fmla="*/ 798819 w 1031207"/>
                  <a:gd name="connsiteY46" fmla="*/ 601714 h 839740"/>
                  <a:gd name="connsiteX47" fmla="*/ 760538 w 1031207"/>
                  <a:gd name="connsiteY47" fmla="*/ 562523 h 839740"/>
                  <a:gd name="connsiteX48" fmla="*/ 648324 w 1031207"/>
                  <a:gd name="connsiteY48" fmla="*/ 479794 h 839740"/>
                  <a:gd name="connsiteX49" fmla="*/ 644514 w 1031207"/>
                  <a:gd name="connsiteY49" fmla="*/ 462649 h 839740"/>
                  <a:gd name="connsiteX50" fmla="*/ 655944 w 1031207"/>
                  <a:gd name="connsiteY50" fmla="*/ 426454 h 839740"/>
                  <a:gd name="connsiteX51" fmla="*/ 724524 w 1031207"/>
                  <a:gd name="connsiteY51" fmla="*/ 405499 h 839740"/>
                  <a:gd name="connsiteX52" fmla="*/ 811480 w 1031207"/>
                  <a:gd name="connsiteY52" fmla="*/ 406906 h 839740"/>
                  <a:gd name="connsiteX53" fmla="*/ 903973 w 1031207"/>
                  <a:gd name="connsiteY53" fmla="*/ 417646 h 839740"/>
                  <a:gd name="connsiteX54" fmla="*/ 1000032 w 1031207"/>
                  <a:gd name="connsiteY54" fmla="*/ 426835 h 839740"/>
                  <a:gd name="connsiteX55" fmla="*/ 1030191 w 1031207"/>
                  <a:gd name="connsiteY55" fmla="*/ 402711 h 839740"/>
                  <a:gd name="connsiteX56" fmla="*/ 1018256 w 1031207"/>
                  <a:gd name="connsiteY56" fmla="*/ 377797 h 839740"/>
                  <a:gd name="connsiteX57" fmla="*/ 962631 w 1031207"/>
                  <a:gd name="connsiteY57" fmla="*/ 358029 h 839740"/>
                  <a:gd name="connsiteX58" fmla="*/ 825489 w 1031207"/>
                  <a:gd name="connsiteY58" fmla="*/ 357874 h 839740"/>
                  <a:gd name="connsiteX59" fmla="*/ 753553 w 1031207"/>
                  <a:gd name="connsiteY59" fmla="*/ 361702 h 839740"/>
                  <a:gd name="connsiteX60" fmla="*/ 669279 w 1031207"/>
                  <a:gd name="connsiteY60" fmla="*/ 369304 h 839740"/>
                  <a:gd name="connsiteX61" fmla="*/ 642609 w 1031207"/>
                  <a:gd name="connsiteY61" fmla="*/ 338824 h 839740"/>
                  <a:gd name="connsiteX62" fmla="*/ 674145 w 1031207"/>
                  <a:gd name="connsiteY62" fmla="*/ 304962 h 839740"/>
                  <a:gd name="connsiteX63" fmla="*/ 705474 w 1031207"/>
                  <a:gd name="connsiteY63" fmla="*/ 283579 h 839740"/>
                  <a:gd name="connsiteX64" fmla="*/ 741669 w 1031207"/>
                  <a:gd name="connsiteY64" fmla="*/ 251194 h 839740"/>
                  <a:gd name="connsiteX65" fmla="*/ 780761 w 1031207"/>
                  <a:gd name="connsiteY65" fmla="*/ 213846 h 839740"/>
                  <a:gd name="connsiteX66" fmla="*/ 744143 w 1031207"/>
                  <a:gd name="connsiteY66" fmla="*/ 201789 h 839740"/>
                  <a:gd name="connsiteX67" fmla="*/ 692139 w 1031207"/>
                  <a:gd name="connsiteY67" fmla="*/ 226429 h 839740"/>
                  <a:gd name="connsiteX68" fmla="*/ 654420 w 1031207"/>
                  <a:gd name="connsiteY68" fmla="*/ 257626 h 839740"/>
                  <a:gd name="connsiteX69" fmla="*/ 613743 w 1031207"/>
                  <a:gd name="connsiteY69" fmla="*/ 286712 h 839740"/>
                  <a:gd name="connsiteX70" fmla="*/ 562599 w 1031207"/>
                  <a:gd name="connsiteY70" fmla="*/ 287389 h 839740"/>
                  <a:gd name="connsiteX71" fmla="*/ 528309 w 1031207"/>
                  <a:gd name="connsiteY71" fmla="*/ 274054 h 839740"/>
                  <a:gd name="connsiteX72" fmla="*/ 505449 w 1031207"/>
                  <a:gd name="connsiteY72" fmla="*/ 235954 h 839740"/>
                  <a:gd name="connsiteX73" fmla="*/ 507354 w 1031207"/>
                  <a:gd name="connsiteY73" fmla="*/ 171184 h 839740"/>
                  <a:gd name="connsiteX74" fmla="*/ 506056 w 1031207"/>
                  <a:gd name="connsiteY74" fmla="*/ 73485 h 839740"/>
                  <a:gd name="connsiteX75" fmla="*/ 451858 w 1031207"/>
                  <a:gd name="connsiteY75" fmla="*/ 11248 h 839740"/>
                  <a:gd name="connsiteX76" fmla="*/ 440212 w 1031207"/>
                  <a:gd name="connsiteY76" fmla="*/ 75864 h 839740"/>
                  <a:gd name="connsiteX77" fmla="*/ 436968 w 1031207"/>
                  <a:gd name="connsiteY77" fmla="*/ 132660 h 839740"/>
                  <a:gd name="connsiteX78" fmla="*/ 433796 w 1031207"/>
                  <a:gd name="connsiteY78" fmla="*/ 214465 h 839740"/>
                  <a:gd name="connsiteX0" fmla="*/ 433796 w 1031207"/>
                  <a:gd name="connsiteY0" fmla="*/ 214465 h 840498"/>
                  <a:gd name="connsiteX1" fmla="*/ 421629 w 1031207"/>
                  <a:gd name="connsiteY1" fmla="*/ 253099 h 840498"/>
                  <a:gd name="connsiteX2" fmla="*/ 394959 w 1031207"/>
                  <a:gd name="connsiteY2" fmla="*/ 262624 h 840498"/>
                  <a:gd name="connsiteX3" fmla="*/ 356331 w 1031207"/>
                  <a:gd name="connsiteY3" fmla="*/ 271935 h 840498"/>
                  <a:gd name="connsiteX4" fmla="*/ 313044 w 1031207"/>
                  <a:gd name="connsiteY4" fmla="*/ 289293 h 840498"/>
                  <a:gd name="connsiteX5" fmla="*/ 265419 w 1031207"/>
                  <a:gd name="connsiteY5" fmla="*/ 285484 h 840498"/>
                  <a:gd name="connsiteX6" fmla="*/ 219699 w 1031207"/>
                  <a:gd name="connsiteY6" fmla="*/ 272149 h 840498"/>
                  <a:gd name="connsiteX7" fmla="*/ 189219 w 1031207"/>
                  <a:gd name="connsiteY7" fmla="*/ 262624 h 840498"/>
                  <a:gd name="connsiteX8" fmla="*/ 156834 w 1031207"/>
                  <a:gd name="connsiteY8" fmla="*/ 239764 h 840498"/>
                  <a:gd name="connsiteX9" fmla="*/ 122074 w 1031207"/>
                  <a:gd name="connsiteY9" fmla="*/ 218050 h 840498"/>
                  <a:gd name="connsiteX10" fmla="*/ 101589 w 1031207"/>
                  <a:gd name="connsiteY10" fmla="*/ 203569 h 840498"/>
                  <a:gd name="connsiteX11" fmla="*/ 59679 w 1031207"/>
                  <a:gd name="connsiteY11" fmla="*/ 197854 h 840498"/>
                  <a:gd name="connsiteX12" fmla="*/ 48331 w 1031207"/>
                  <a:gd name="connsiteY12" fmla="*/ 241190 h 840498"/>
                  <a:gd name="connsiteX13" fmla="*/ 63490 w 1031207"/>
                  <a:gd name="connsiteY13" fmla="*/ 272150 h 840498"/>
                  <a:gd name="connsiteX14" fmla="*/ 124449 w 1031207"/>
                  <a:gd name="connsiteY14" fmla="*/ 289294 h 840498"/>
                  <a:gd name="connsiteX15" fmla="*/ 191124 w 1031207"/>
                  <a:gd name="connsiteY15" fmla="*/ 308344 h 840498"/>
                  <a:gd name="connsiteX16" fmla="*/ 226553 w 1031207"/>
                  <a:gd name="connsiteY16" fmla="*/ 323832 h 840498"/>
                  <a:gd name="connsiteX17" fmla="*/ 291209 w 1031207"/>
                  <a:gd name="connsiteY17" fmla="*/ 364030 h 840498"/>
                  <a:gd name="connsiteX18" fmla="*/ 301013 w 1031207"/>
                  <a:gd name="connsiteY18" fmla="*/ 410802 h 840498"/>
                  <a:gd name="connsiteX19" fmla="*/ 263514 w 1031207"/>
                  <a:gd name="connsiteY19" fmla="*/ 447409 h 840498"/>
                  <a:gd name="connsiteX20" fmla="*/ 217240 w 1031207"/>
                  <a:gd name="connsiteY20" fmla="*/ 459458 h 840498"/>
                  <a:gd name="connsiteX21" fmla="*/ 136827 w 1031207"/>
                  <a:gd name="connsiteY21" fmla="*/ 465397 h 840498"/>
                  <a:gd name="connsiteX22" fmla="*/ 88254 w 1031207"/>
                  <a:gd name="connsiteY22" fmla="*/ 468364 h 840498"/>
                  <a:gd name="connsiteX23" fmla="*/ 27294 w 1031207"/>
                  <a:gd name="connsiteY23" fmla="*/ 477889 h 840498"/>
                  <a:gd name="connsiteX24" fmla="*/ 624 w 1031207"/>
                  <a:gd name="connsiteY24" fmla="*/ 504559 h 840498"/>
                  <a:gd name="connsiteX25" fmla="*/ 51344 w 1031207"/>
                  <a:gd name="connsiteY25" fmla="*/ 547857 h 840498"/>
                  <a:gd name="connsiteX26" fmla="*/ 153024 w 1031207"/>
                  <a:gd name="connsiteY26" fmla="*/ 538849 h 840498"/>
                  <a:gd name="connsiteX27" fmla="*/ 268163 w 1031207"/>
                  <a:gd name="connsiteY27" fmla="*/ 519747 h 840498"/>
                  <a:gd name="connsiteX28" fmla="*/ 351144 w 1031207"/>
                  <a:gd name="connsiteY28" fmla="*/ 561709 h 840498"/>
                  <a:gd name="connsiteX29" fmla="*/ 362574 w 1031207"/>
                  <a:gd name="connsiteY29" fmla="*/ 609334 h 840498"/>
                  <a:gd name="connsiteX30" fmla="*/ 330189 w 1031207"/>
                  <a:gd name="connsiteY30" fmla="*/ 704584 h 840498"/>
                  <a:gd name="connsiteX31" fmla="*/ 328284 w 1031207"/>
                  <a:gd name="connsiteY31" fmla="*/ 756019 h 840498"/>
                  <a:gd name="connsiteX32" fmla="*/ 330189 w 1031207"/>
                  <a:gd name="connsiteY32" fmla="*/ 780784 h 840498"/>
                  <a:gd name="connsiteX33" fmla="*/ 332094 w 1031207"/>
                  <a:gd name="connsiteY33" fmla="*/ 786499 h 840498"/>
                  <a:gd name="connsiteX34" fmla="*/ 355316 w 1031207"/>
                  <a:gd name="connsiteY34" fmla="*/ 827377 h 840498"/>
                  <a:gd name="connsiteX35" fmla="*/ 387339 w 1031207"/>
                  <a:gd name="connsiteY35" fmla="*/ 837934 h 840498"/>
                  <a:gd name="connsiteX36" fmla="*/ 400674 w 1031207"/>
                  <a:gd name="connsiteY36" fmla="*/ 784594 h 840498"/>
                  <a:gd name="connsiteX37" fmla="*/ 404484 w 1031207"/>
                  <a:gd name="connsiteY37" fmla="*/ 727444 h 840498"/>
                  <a:gd name="connsiteX38" fmla="*/ 421629 w 1031207"/>
                  <a:gd name="connsiteY38" fmla="*/ 672199 h 840498"/>
                  <a:gd name="connsiteX39" fmla="*/ 462031 w 1031207"/>
                  <a:gd name="connsiteY39" fmla="*/ 600072 h 840498"/>
                  <a:gd name="connsiteX40" fmla="*/ 521252 w 1031207"/>
                  <a:gd name="connsiteY40" fmla="*/ 565123 h 840498"/>
                  <a:gd name="connsiteX41" fmla="*/ 597090 w 1031207"/>
                  <a:gd name="connsiteY41" fmla="*/ 550915 h 840498"/>
                  <a:gd name="connsiteX42" fmla="*/ 705543 w 1031207"/>
                  <a:gd name="connsiteY42" fmla="*/ 612819 h 840498"/>
                  <a:gd name="connsiteX43" fmla="*/ 777864 w 1031207"/>
                  <a:gd name="connsiteY43" fmla="*/ 656959 h 840498"/>
                  <a:gd name="connsiteX44" fmla="*/ 802629 w 1031207"/>
                  <a:gd name="connsiteY44" fmla="*/ 632194 h 840498"/>
                  <a:gd name="connsiteX45" fmla="*/ 798819 w 1031207"/>
                  <a:gd name="connsiteY45" fmla="*/ 601714 h 840498"/>
                  <a:gd name="connsiteX46" fmla="*/ 760538 w 1031207"/>
                  <a:gd name="connsiteY46" fmla="*/ 562523 h 840498"/>
                  <a:gd name="connsiteX47" fmla="*/ 648324 w 1031207"/>
                  <a:gd name="connsiteY47" fmla="*/ 479794 h 840498"/>
                  <a:gd name="connsiteX48" fmla="*/ 644514 w 1031207"/>
                  <a:gd name="connsiteY48" fmla="*/ 462649 h 840498"/>
                  <a:gd name="connsiteX49" fmla="*/ 655944 w 1031207"/>
                  <a:gd name="connsiteY49" fmla="*/ 426454 h 840498"/>
                  <a:gd name="connsiteX50" fmla="*/ 724524 w 1031207"/>
                  <a:gd name="connsiteY50" fmla="*/ 405499 h 840498"/>
                  <a:gd name="connsiteX51" fmla="*/ 811480 w 1031207"/>
                  <a:gd name="connsiteY51" fmla="*/ 406906 h 840498"/>
                  <a:gd name="connsiteX52" fmla="*/ 903973 w 1031207"/>
                  <a:gd name="connsiteY52" fmla="*/ 417646 h 840498"/>
                  <a:gd name="connsiteX53" fmla="*/ 1000032 w 1031207"/>
                  <a:gd name="connsiteY53" fmla="*/ 426835 h 840498"/>
                  <a:gd name="connsiteX54" fmla="*/ 1030191 w 1031207"/>
                  <a:gd name="connsiteY54" fmla="*/ 402711 h 840498"/>
                  <a:gd name="connsiteX55" fmla="*/ 1018256 w 1031207"/>
                  <a:gd name="connsiteY55" fmla="*/ 377797 h 840498"/>
                  <a:gd name="connsiteX56" fmla="*/ 962631 w 1031207"/>
                  <a:gd name="connsiteY56" fmla="*/ 358029 h 840498"/>
                  <a:gd name="connsiteX57" fmla="*/ 825489 w 1031207"/>
                  <a:gd name="connsiteY57" fmla="*/ 357874 h 840498"/>
                  <a:gd name="connsiteX58" fmla="*/ 753553 w 1031207"/>
                  <a:gd name="connsiteY58" fmla="*/ 361702 h 840498"/>
                  <a:gd name="connsiteX59" fmla="*/ 669279 w 1031207"/>
                  <a:gd name="connsiteY59" fmla="*/ 369304 h 840498"/>
                  <a:gd name="connsiteX60" fmla="*/ 642609 w 1031207"/>
                  <a:gd name="connsiteY60" fmla="*/ 338824 h 840498"/>
                  <a:gd name="connsiteX61" fmla="*/ 674145 w 1031207"/>
                  <a:gd name="connsiteY61" fmla="*/ 304962 h 840498"/>
                  <a:gd name="connsiteX62" fmla="*/ 705474 w 1031207"/>
                  <a:gd name="connsiteY62" fmla="*/ 283579 h 840498"/>
                  <a:gd name="connsiteX63" fmla="*/ 741669 w 1031207"/>
                  <a:gd name="connsiteY63" fmla="*/ 251194 h 840498"/>
                  <a:gd name="connsiteX64" fmla="*/ 780761 w 1031207"/>
                  <a:gd name="connsiteY64" fmla="*/ 213846 h 840498"/>
                  <a:gd name="connsiteX65" fmla="*/ 744143 w 1031207"/>
                  <a:gd name="connsiteY65" fmla="*/ 201789 h 840498"/>
                  <a:gd name="connsiteX66" fmla="*/ 692139 w 1031207"/>
                  <a:gd name="connsiteY66" fmla="*/ 226429 h 840498"/>
                  <a:gd name="connsiteX67" fmla="*/ 654420 w 1031207"/>
                  <a:gd name="connsiteY67" fmla="*/ 257626 h 840498"/>
                  <a:gd name="connsiteX68" fmla="*/ 613743 w 1031207"/>
                  <a:gd name="connsiteY68" fmla="*/ 286712 h 840498"/>
                  <a:gd name="connsiteX69" fmla="*/ 562599 w 1031207"/>
                  <a:gd name="connsiteY69" fmla="*/ 287389 h 840498"/>
                  <a:gd name="connsiteX70" fmla="*/ 528309 w 1031207"/>
                  <a:gd name="connsiteY70" fmla="*/ 274054 h 840498"/>
                  <a:gd name="connsiteX71" fmla="*/ 505449 w 1031207"/>
                  <a:gd name="connsiteY71" fmla="*/ 235954 h 840498"/>
                  <a:gd name="connsiteX72" fmla="*/ 507354 w 1031207"/>
                  <a:gd name="connsiteY72" fmla="*/ 171184 h 840498"/>
                  <a:gd name="connsiteX73" fmla="*/ 506056 w 1031207"/>
                  <a:gd name="connsiteY73" fmla="*/ 73485 h 840498"/>
                  <a:gd name="connsiteX74" fmla="*/ 451858 w 1031207"/>
                  <a:gd name="connsiteY74" fmla="*/ 11248 h 840498"/>
                  <a:gd name="connsiteX75" fmla="*/ 440212 w 1031207"/>
                  <a:gd name="connsiteY75" fmla="*/ 75864 h 840498"/>
                  <a:gd name="connsiteX76" fmla="*/ 436968 w 1031207"/>
                  <a:gd name="connsiteY76" fmla="*/ 132660 h 840498"/>
                  <a:gd name="connsiteX77" fmla="*/ 433796 w 1031207"/>
                  <a:gd name="connsiteY77" fmla="*/ 214465 h 840498"/>
                  <a:gd name="connsiteX0" fmla="*/ 433796 w 1031207"/>
                  <a:gd name="connsiteY0" fmla="*/ 214465 h 840498"/>
                  <a:gd name="connsiteX1" fmla="*/ 421629 w 1031207"/>
                  <a:gd name="connsiteY1" fmla="*/ 253099 h 840498"/>
                  <a:gd name="connsiteX2" fmla="*/ 394959 w 1031207"/>
                  <a:gd name="connsiteY2" fmla="*/ 262624 h 840498"/>
                  <a:gd name="connsiteX3" fmla="*/ 356331 w 1031207"/>
                  <a:gd name="connsiteY3" fmla="*/ 271935 h 840498"/>
                  <a:gd name="connsiteX4" fmla="*/ 313044 w 1031207"/>
                  <a:gd name="connsiteY4" fmla="*/ 289293 h 840498"/>
                  <a:gd name="connsiteX5" fmla="*/ 265419 w 1031207"/>
                  <a:gd name="connsiteY5" fmla="*/ 285484 h 840498"/>
                  <a:gd name="connsiteX6" fmla="*/ 219699 w 1031207"/>
                  <a:gd name="connsiteY6" fmla="*/ 272149 h 840498"/>
                  <a:gd name="connsiteX7" fmla="*/ 189219 w 1031207"/>
                  <a:gd name="connsiteY7" fmla="*/ 262624 h 840498"/>
                  <a:gd name="connsiteX8" fmla="*/ 156834 w 1031207"/>
                  <a:gd name="connsiteY8" fmla="*/ 239764 h 840498"/>
                  <a:gd name="connsiteX9" fmla="*/ 122074 w 1031207"/>
                  <a:gd name="connsiteY9" fmla="*/ 218050 h 840498"/>
                  <a:gd name="connsiteX10" fmla="*/ 101589 w 1031207"/>
                  <a:gd name="connsiteY10" fmla="*/ 203569 h 840498"/>
                  <a:gd name="connsiteX11" fmla="*/ 59679 w 1031207"/>
                  <a:gd name="connsiteY11" fmla="*/ 197854 h 840498"/>
                  <a:gd name="connsiteX12" fmla="*/ 48331 w 1031207"/>
                  <a:gd name="connsiteY12" fmla="*/ 241190 h 840498"/>
                  <a:gd name="connsiteX13" fmla="*/ 63490 w 1031207"/>
                  <a:gd name="connsiteY13" fmla="*/ 272150 h 840498"/>
                  <a:gd name="connsiteX14" fmla="*/ 124449 w 1031207"/>
                  <a:gd name="connsiteY14" fmla="*/ 289294 h 840498"/>
                  <a:gd name="connsiteX15" fmla="*/ 191124 w 1031207"/>
                  <a:gd name="connsiteY15" fmla="*/ 308344 h 840498"/>
                  <a:gd name="connsiteX16" fmla="*/ 226553 w 1031207"/>
                  <a:gd name="connsiteY16" fmla="*/ 323832 h 840498"/>
                  <a:gd name="connsiteX17" fmla="*/ 291209 w 1031207"/>
                  <a:gd name="connsiteY17" fmla="*/ 364030 h 840498"/>
                  <a:gd name="connsiteX18" fmla="*/ 301013 w 1031207"/>
                  <a:gd name="connsiteY18" fmla="*/ 410802 h 840498"/>
                  <a:gd name="connsiteX19" fmla="*/ 263514 w 1031207"/>
                  <a:gd name="connsiteY19" fmla="*/ 447409 h 840498"/>
                  <a:gd name="connsiteX20" fmla="*/ 217240 w 1031207"/>
                  <a:gd name="connsiteY20" fmla="*/ 459458 h 840498"/>
                  <a:gd name="connsiteX21" fmla="*/ 136827 w 1031207"/>
                  <a:gd name="connsiteY21" fmla="*/ 465397 h 840498"/>
                  <a:gd name="connsiteX22" fmla="*/ 88254 w 1031207"/>
                  <a:gd name="connsiteY22" fmla="*/ 468364 h 840498"/>
                  <a:gd name="connsiteX23" fmla="*/ 27294 w 1031207"/>
                  <a:gd name="connsiteY23" fmla="*/ 477889 h 840498"/>
                  <a:gd name="connsiteX24" fmla="*/ 624 w 1031207"/>
                  <a:gd name="connsiteY24" fmla="*/ 504559 h 840498"/>
                  <a:gd name="connsiteX25" fmla="*/ 51344 w 1031207"/>
                  <a:gd name="connsiteY25" fmla="*/ 547857 h 840498"/>
                  <a:gd name="connsiteX26" fmla="*/ 153024 w 1031207"/>
                  <a:gd name="connsiteY26" fmla="*/ 538849 h 840498"/>
                  <a:gd name="connsiteX27" fmla="*/ 268163 w 1031207"/>
                  <a:gd name="connsiteY27" fmla="*/ 519747 h 840498"/>
                  <a:gd name="connsiteX28" fmla="*/ 351144 w 1031207"/>
                  <a:gd name="connsiteY28" fmla="*/ 561709 h 840498"/>
                  <a:gd name="connsiteX29" fmla="*/ 362574 w 1031207"/>
                  <a:gd name="connsiteY29" fmla="*/ 609334 h 840498"/>
                  <a:gd name="connsiteX30" fmla="*/ 328284 w 1031207"/>
                  <a:gd name="connsiteY30" fmla="*/ 756019 h 840498"/>
                  <a:gd name="connsiteX31" fmla="*/ 330189 w 1031207"/>
                  <a:gd name="connsiteY31" fmla="*/ 780784 h 840498"/>
                  <a:gd name="connsiteX32" fmla="*/ 332094 w 1031207"/>
                  <a:gd name="connsiteY32" fmla="*/ 786499 h 840498"/>
                  <a:gd name="connsiteX33" fmla="*/ 355316 w 1031207"/>
                  <a:gd name="connsiteY33" fmla="*/ 827377 h 840498"/>
                  <a:gd name="connsiteX34" fmla="*/ 387339 w 1031207"/>
                  <a:gd name="connsiteY34" fmla="*/ 837934 h 840498"/>
                  <a:gd name="connsiteX35" fmla="*/ 400674 w 1031207"/>
                  <a:gd name="connsiteY35" fmla="*/ 784594 h 840498"/>
                  <a:gd name="connsiteX36" fmla="*/ 404484 w 1031207"/>
                  <a:gd name="connsiteY36" fmla="*/ 727444 h 840498"/>
                  <a:gd name="connsiteX37" fmla="*/ 421629 w 1031207"/>
                  <a:gd name="connsiteY37" fmla="*/ 672199 h 840498"/>
                  <a:gd name="connsiteX38" fmla="*/ 462031 w 1031207"/>
                  <a:gd name="connsiteY38" fmla="*/ 600072 h 840498"/>
                  <a:gd name="connsiteX39" fmla="*/ 521252 w 1031207"/>
                  <a:gd name="connsiteY39" fmla="*/ 565123 h 840498"/>
                  <a:gd name="connsiteX40" fmla="*/ 597090 w 1031207"/>
                  <a:gd name="connsiteY40" fmla="*/ 550915 h 840498"/>
                  <a:gd name="connsiteX41" fmla="*/ 705543 w 1031207"/>
                  <a:gd name="connsiteY41" fmla="*/ 612819 h 840498"/>
                  <a:gd name="connsiteX42" fmla="*/ 777864 w 1031207"/>
                  <a:gd name="connsiteY42" fmla="*/ 656959 h 840498"/>
                  <a:gd name="connsiteX43" fmla="*/ 802629 w 1031207"/>
                  <a:gd name="connsiteY43" fmla="*/ 632194 h 840498"/>
                  <a:gd name="connsiteX44" fmla="*/ 798819 w 1031207"/>
                  <a:gd name="connsiteY44" fmla="*/ 601714 h 840498"/>
                  <a:gd name="connsiteX45" fmla="*/ 760538 w 1031207"/>
                  <a:gd name="connsiteY45" fmla="*/ 562523 h 840498"/>
                  <a:gd name="connsiteX46" fmla="*/ 648324 w 1031207"/>
                  <a:gd name="connsiteY46" fmla="*/ 479794 h 840498"/>
                  <a:gd name="connsiteX47" fmla="*/ 644514 w 1031207"/>
                  <a:gd name="connsiteY47" fmla="*/ 462649 h 840498"/>
                  <a:gd name="connsiteX48" fmla="*/ 655944 w 1031207"/>
                  <a:gd name="connsiteY48" fmla="*/ 426454 h 840498"/>
                  <a:gd name="connsiteX49" fmla="*/ 724524 w 1031207"/>
                  <a:gd name="connsiteY49" fmla="*/ 405499 h 840498"/>
                  <a:gd name="connsiteX50" fmla="*/ 811480 w 1031207"/>
                  <a:gd name="connsiteY50" fmla="*/ 406906 h 840498"/>
                  <a:gd name="connsiteX51" fmla="*/ 903973 w 1031207"/>
                  <a:gd name="connsiteY51" fmla="*/ 417646 h 840498"/>
                  <a:gd name="connsiteX52" fmla="*/ 1000032 w 1031207"/>
                  <a:gd name="connsiteY52" fmla="*/ 426835 h 840498"/>
                  <a:gd name="connsiteX53" fmla="*/ 1030191 w 1031207"/>
                  <a:gd name="connsiteY53" fmla="*/ 402711 h 840498"/>
                  <a:gd name="connsiteX54" fmla="*/ 1018256 w 1031207"/>
                  <a:gd name="connsiteY54" fmla="*/ 377797 h 840498"/>
                  <a:gd name="connsiteX55" fmla="*/ 962631 w 1031207"/>
                  <a:gd name="connsiteY55" fmla="*/ 358029 h 840498"/>
                  <a:gd name="connsiteX56" fmla="*/ 825489 w 1031207"/>
                  <a:gd name="connsiteY56" fmla="*/ 357874 h 840498"/>
                  <a:gd name="connsiteX57" fmla="*/ 753553 w 1031207"/>
                  <a:gd name="connsiteY57" fmla="*/ 361702 h 840498"/>
                  <a:gd name="connsiteX58" fmla="*/ 669279 w 1031207"/>
                  <a:gd name="connsiteY58" fmla="*/ 369304 h 840498"/>
                  <a:gd name="connsiteX59" fmla="*/ 642609 w 1031207"/>
                  <a:gd name="connsiteY59" fmla="*/ 338824 h 840498"/>
                  <a:gd name="connsiteX60" fmla="*/ 674145 w 1031207"/>
                  <a:gd name="connsiteY60" fmla="*/ 304962 h 840498"/>
                  <a:gd name="connsiteX61" fmla="*/ 705474 w 1031207"/>
                  <a:gd name="connsiteY61" fmla="*/ 283579 h 840498"/>
                  <a:gd name="connsiteX62" fmla="*/ 741669 w 1031207"/>
                  <a:gd name="connsiteY62" fmla="*/ 251194 h 840498"/>
                  <a:gd name="connsiteX63" fmla="*/ 780761 w 1031207"/>
                  <a:gd name="connsiteY63" fmla="*/ 213846 h 840498"/>
                  <a:gd name="connsiteX64" fmla="*/ 744143 w 1031207"/>
                  <a:gd name="connsiteY64" fmla="*/ 201789 h 840498"/>
                  <a:gd name="connsiteX65" fmla="*/ 692139 w 1031207"/>
                  <a:gd name="connsiteY65" fmla="*/ 226429 h 840498"/>
                  <a:gd name="connsiteX66" fmla="*/ 654420 w 1031207"/>
                  <a:gd name="connsiteY66" fmla="*/ 257626 h 840498"/>
                  <a:gd name="connsiteX67" fmla="*/ 613743 w 1031207"/>
                  <a:gd name="connsiteY67" fmla="*/ 286712 h 840498"/>
                  <a:gd name="connsiteX68" fmla="*/ 562599 w 1031207"/>
                  <a:gd name="connsiteY68" fmla="*/ 287389 h 840498"/>
                  <a:gd name="connsiteX69" fmla="*/ 528309 w 1031207"/>
                  <a:gd name="connsiteY69" fmla="*/ 274054 h 840498"/>
                  <a:gd name="connsiteX70" fmla="*/ 505449 w 1031207"/>
                  <a:gd name="connsiteY70" fmla="*/ 235954 h 840498"/>
                  <a:gd name="connsiteX71" fmla="*/ 507354 w 1031207"/>
                  <a:gd name="connsiteY71" fmla="*/ 171184 h 840498"/>
                  <a:gd name="connsiteX72" fmla="*/ 506056 w 1031207"/>
                  <a:gd name="connsiteY72" fmla="*/ 73485 h 840498"/>
                  <a:gd name="connsiteX73" fmla="*/ 451858 w 1031207"/>
                  <a:gd name="connsiteY73" fmla="*/ 11248 h 840498"/>
                  <a:gd name="connsiteX74" fmla="*/ 440212 w 1031207"/>
                  <a:gd name="connsiteY74" fmla="*/ 75864 h 840498"/>
                  <a:gd name="connsiteX75" fmla="*/ 436968 w 1031207"/>
                  <a:gd name="connsiteY75" fmla="*/ 132660 h 840498"/>
                  <a:gd name="connsiteX76" fmla="*/ 433796 w 1031207"/>
                  <a:gd name="connsiteY76" fmla="*/ 214465 h 840498"/>
                  <a:gd name="connsiteX0" fmla="*/ 433796 w 1031207"/>
                  <a:gd name="connsiteY0" fmla="*/ 214465 h 840639"/>
                  <a:gd name="connsiteX1" fmla="*/ 421629 w 1031207"/>
                  <a:gd name="connsiteY1" fmla="*/ 253099 h 840639"/>
                  <a:gd name="connsiteX2" fmla="*/ 394959 w 1031207"/>
                  <a:gd name="connsiteY2" fmla="*/ 262624 h 840639"/>
                  <a:gd name="connsiteX3" fmla="*/ 356331 w 1031207"/>
                  <a:gd name="connsiteY3" fmla="*/ 271935 h 840639"/>
                  <a:gd name="connsiteX4" fmla="*/ 313044 w 1031207"/>
                  <a:gd name="connsiteY4" fmla="*/ 289293 h 840639"/>
                  <a:gd name="connsiteX5" fmla="*/ 265419 w 1031207"/>
                  <a:gd name="connsiteY5" fmla="*/ 285484 h 840639"/>
                  <a:gd name="connsiteX6" fmla="*/ 219699 w 1031207"/>
                  <a:gd name="connsiteY6" fmla="*/ 272149 h 840639"/>
                  <a:gd name="connsiteX7" fmla="*/ 189219 w 1031207"/>
                  <a:gd name="connsiteY7" fmla="*/ 262624 h 840639"/>
                  <a:gd name="connsiteX8" fmla="*/ 156834 w 1031207"/>
                  <a:gd name="connsiteY8" fmla="*/ 239764 h 840639"/>
                  <a:gd name="connsiteX9" fmla="*/ 122074 w 1031207"/>
                  <a:gd name="connsiteY9" fmla="*/ 218050 h 840639"/>
                  <a:gd name="connsiteX10" fmla="*/ 101589 w 1031207"/>
                  <a:gd name="connsiteY10" fmla="*/ 203569 h 840639"/>
                  <a:gd name="connsiteX11" fmla="*/ 59679 w 1031207"/>
                  <a:gd name="connsiteY11" fmla="*/ 197854 h 840639"/>
                  <a:gd name="connsiteX12" fmla="*/ 48331 w 1031207"/>
                  <a:gd name="connsiteY12" fmla="*/ 241190 h 840639"/>
                  <a:gd name="connsiteX13" fmla="*/ 63490 w 1031207"/>
                  <a:gd name="connsiteY13" fmla="*/ 272150 h 840639"/>
                  <a:gd name="connsiteX14" fmla="*/ 124449 w 1031207"/>
                  <a:gd name="connsiteY14" fmla="*/ 289294 h 840639"/>
                  <a:gd name="connsiteX15" fmla="*/ 191124 w 1031207"/>
                  <a:gd name="connsiteY15" fmla="*/ 308344 h 840639"/>
                  <a:gd name="connsiteX16" fmla="*/ 226553 w 1031207"/>
                  <a:gd name="connsiteY16" fmla="*/ 323832 h 840639"/>
                  <a:gd name="connsiteX17" fmla="*/ 291209 w 1031207"/>
                  <a:gd name="connsiteY17" fmla="*/ 364030 h 840639"/>
                  <a:gd name="connsiteX18" fmla="*/ 301013 w 1031207"/>
                  <a:gd name="connsiteY18" fmla="*/ 410802 h 840639"/>
                  <a:gd name="connsiteX19" fmla="*/ 263514 w 1031207"/>
                  <a:gd name="connsiteY19" fmla="*/ 447409 h 840639"/>
                  <a:gd name="connsiteX20" fmla="*/ 217240 w 1031207"/>
                  <a:gd name="connsiteY20" fmla="*/ 459458 h 840639"/>
                  <a:gd name="connsiteX21" fmla="*/ 136827 w 1031207"/>
                  <a:gd name="connsiteY21" fmla="*/ 465397 h 840639"/>
                  <a:gd name="connsiteX22" fmla="*/ 88254 w 1031207"/>
                  <a:gd name="connsiteY22" fmla="*/ 468364 h 840639"/>
                  <a:gd name="connsiteX23" fmla="*/ 27294 w 1031207"/>
                  <a:gd name="connsiteY23" fmla="*/ 477889 h 840639"/>
                  <a:gd name="connsiteX24" fmla="*/ 624 w 1031207"/>
                  <a:gd name="connsiteY24" fmla="*/ 504559 h 840639"/>
                  <a:gd name="connsiteX25" fmla="*/ 51344 w 1031207"/>
                  <a:gd name="connsiteY25" fmla="*/ 547857 h 840639"/>
                  <a:gd name="connsiteX26" fmla="*/ 153024 w 1031207"/>
                  <a:gd name="connsiteY26" fmla="*/ 538849 h 840639"/>
                  <a:gd name="connsiteX27" fmla="*/ 268163 w 1031207"/>
                  <a:gd name="connsiteY27" fmla="*/ 519747 h 840639"/>
                  <a:gd name="connsiteX28" fmla="*/ 351144 w 1031207"/>
                  <a:gd name="connsiteY28" fmla="*/ 561709 h 840639"/>
                  <a:gd name="connsiteX29" fmla="*/ 362574 w 1031207"/>
                  <a:gd name="connsiteY29" fmla="*/ 609334 h 840639"/>
                  <a:gd name="connsiteX30" fmla="*/ 328284 w 1031207"/>
                  <a:gd name="connsiteY30" fmla="*/ 756019 h 840639"/>
                  <a:gd name="connsiteX31" fmla="*/ 330189 w 1031207"/>
                  <a:gd name="connsiteY31" fmla="*/ 780784 h 840639"/>
                  <a:gd name="connsiteX32" fmla="*/ 355316 w 1031207"/>
                  <a:gd name="connsiteY32" fmla="*/ 827377 h 840639"/>
                  <a:gd name="connsiteX33" fmla="*/ 387339 w 1031207"/>
                  <a:gd name="connsiteY33" fmla="*/ 837934 h 840639"/>
                  <a:gd name="connsiteX34" fmla="*/ 400674 w 1031207"/>
                  <a:gd name="connsiteY34" fmla="*/ 784594 h 840639"/>
                  <a:gd name="connsiteX35" fmla="*/ 404484 w 1031207"/>
                  <a:gd name="connsiteY35" fmla="*/ 727444 h 840639"/>
                  <a:gd name="connsiteX36" fmla="*/ 421629 w 1031207"/>
                  <a:gd name="connsiteY36" fmla="*/ 672199 h 840639"/>
                  <a:gd name="connsiteX37" fmla="*/ 462031 w 1031207"/>
                  <a:gd name="connsiteY37" fmla="*/ 600072 h 840639"/>
                  <a:gd name="connsiteX38" fmla="*/ 521252 w 1031207"/>
                  <a:gd name="connsiteY38" fmla="*/ 565123 h 840639"/>
                  <a:gd name="connsiteX39" fmla="*/ 597090 w 1031207"/>
                  <a:gd name="connsiteY39" fmla="*/ 550915 h 840639"/>
                  <a:gd name="connsiteX40" fmla="*/ 705543 w 1031207"/>
                  <a:gd name="connsiteY40" fmla="*/ 612819 h 840639"/>
                  <a:gd name="connsiteX41" fmla="*/ 777864 w 1031207"/>
                  <a:gd name="connsiteY41" fmla="*/ 656959 h 840639"/>
                  <a:gd name="connsiteX42" fmla="*/ 802629 w 1031207"/>
                  <a:gd name="connsiteY42" fmla="*/ 632194 h 840639"/>
                  <a:gd name="connsiteX43" fmla="*/ 798819 w 1031207"/>
                  <a:gd name="connsiteY43" fmla="*/ 601714 h 840639"/>
                  <a:gd name="connsiteX44" fmla="*/ 760538 w 1031207"/>
                  <a:gd name="connsiteY44" fmla="*/ 562523 h 840639"/>
                  <a:gd name="connsiteX45" fmla="*/ 648324 w 1031207"/>
                  <a:gd name="connsiteY45" fmla="*/ 479794 h 840639"/>
                  <a:gd name="connsiteX46" fmla="*/ 644514 w 1031207"/>
                  <a:gd name="connsiteY46" fmla="*/ 462649 h 840639"/>
                  <a:gd name="connsiteX47" fmla="*/ 655944 w 1031207"/>
                  <a:gd name="connsiteY47" fmla="*/ 426454 h 840639"/>
                  <a:gd name="connsiteX48" fmla="*/ 724524 w 1031207"/>
                  <a:gd name="connsiteY48" fmla="*/ 405499 h 840639"/>
                  <a:gd name="connsiteX49" fmla="*/ 811480 w 1031207"/>
                  <a:gd name="connsiteY49" fmla="*/ 406906 h 840639"/>
                  <a:gd name="connsiteX50" fmla="*/ 903973 w 1031207"/>
                  <a:gd name="connsiteY50" fmla="*/ 417646 h 840639"/>
                  <a:gd name="connsiteX51" fmla="*/ 1000032 w 1031207"/>
                  <a:gd name="connsiteY51" fmla="*/ 426835 h 840639"/>
                  <a:gd name="connsiteX52" fmla="*/ 1030191 w 1031207"/>
                  <a:gd name="connsiteY52" fmla="*/ 402711 h 840639"/>
                  <a:gd name="connsiteX53" fmla="*/ 1018256 w 1031207"/>
                  <a:gd name="connsiteY53" fmla="*/ 377797 h 840639"/>
                  <a:gd name="connsiteX54" fmla="*/ 962631 w 1031207"/>
                  <a:gd name="connsiteY54" fmla="*/ 358029 h 840639"/>
                  <a:gd name="connsiteX55" fmla="*/ 825489 w 1031207"/>
                  <a:gd name="connsiteY55" fmla="*/ 357874 h 840639"/>
                  <a:gd name="connsiteX56" fmla="*/ 753553 w 1031207"/>
                  <a:gd name="connsiteY56" fmla="*/ 361702 h 840639"/>
                  <a:gd name="connsiteX57" fmla="*/ 669279 w 1031207"/>
                  <a:gd name="connsiteY57" fmla="*/ 369304 h 840639"/>
                  <a:gd name="connsiteX58" fmla="*/ 642609 w 1031207"/>
                  <a:gd name="connsiteY58" fmla="*/ 338824 h 840639"/>
                  <a:gd name="connsiteX59" fmla="*/ 674145 w 1031207"/>
                  <a:gd name="connsiteY59" fmla="*/ 304962 h 840639"/>
                  <a:gd name="connsiteX60" fmla="*/ 705474 w 1031207"/>
                  <a:gd name="connsiteY60" fmla="*/ 283579 h 840639"/>
                  <a:gd name="connsiteX61" fmla="*/ 741669 w 1031207"/>
                  <a:gd name="connsiteY61" fmla="*/ 251194 h 840639"/>
                  <a:gd name="connsiteX62" fmla="*/ 780761 w 1031207"/>
                  <a:gd name="connsiteY62" fmla="*/ 213846 h 840639"/>
                  <a:gd name="connsiteX63" fmla="*/ 744143 w 1031207"/>
                  <a:gd name="connsiteY63" fmla="*/ 201789 h 840639"/>
                  <a:gd name="connsiteX64" fmla="*/ 692139 w 1031207"/>
                  <a:gd name="connsiteY64" fmla="*/ 226429 h 840639"/>
                  <a:gd name="connsiteX65" fmla="*/ 654420 w 1031207"/>
                  <a:gd name="connsiteY65" fmla="*/ 257626 h 840639"/>
                  <a:gd name="connsiteX66" fmla="*/ 613743 w 1031207"/>
                  <a:gd name="connsiteY66" fmla="*/ 286712 h 840639"/>
                  <a:gd name="connsiteX67" fmla="*/ 562599 w 1031207"/>
                  <a:gd name="connsiteY67" fmla="*/ 287389 h 840639"/>
                  <a:gd name="connsiteX68" fmla="*/ 528309 w 1031207"/>
                  <a:gd name="connsiteY68" fmla="*/ 274054 h 840639"/>
                  <a:gd name="connsiteX69" fmla="*/ 505449 w 1031207"/>
                  <a:gd name="connsiteY69" fmla="*/ 235954 h 840639"/>
                  <a:gd name="connsiteX70" fmla="*/ 507354 w 1031207"/>
                  <a:gd name="connsiteY70" fmla="*/ 171184 h 840639"/>
                  <a:gd name="connsiteX71" fmla="*/ 506056 w 1031207"/>
                  <a:gd name="connsiteY71" fmla="*/ 73485 h 840639"/>
                  <a:gd name="connsiteX72" fmla="*/ 451858 w 1031207"/>
                  <a:gd name="connsiteY72" fmla="*/ 11248 h 840639"/>
                  <a:gd name="connsiteX73" fmla="*/ 440212 w 1031207"/>
                  <a:gd name="connsiteY73" fmla="*/ 75864 h 840639"/>
                  <a:gd name="connsiteX74" fmla="*/ 436968 w 1031207"/>
                  <a:gd name="connsiteY74" fmla="*/ 132660 h 840639"/>
                  <a:gd name="connsiteX75" fmla="*/ 433796 w 1031207"/>
                  <a:gd name="connsiteY75" fmla="*/ 214465 h 840639"/>
                  <a:gd name="connsiteX0" fmla="*/ 433796 w 1031207"/>
                  <a:gd name="connsiteY0" fmla="*/ 214465 h 841401"/>
                  <a:gd name="connsiteX1" fmla="*/ 421629 w 1031207"/>
                  <a:gd name="connsiteY1" fmla="*/ 253099 h 841401"/>
                  <a:gd name="connsiteX2" fmla="*/ 394959 w 1031207"/>
                  <a:gd name="connsiteY2" fmla="*/ 262624 h 841401"/>
                  <a:gd name="connsiteX3" fmla="*/ 356331 w 1031207"/>
                  <a:gd name="connsiteY3" fmla="*/ 271935 h 841401"/>
                  <a:gd name="connsiteX4" fmla="*/ 313044 w 1031207"/>
                  <a:gd name="connsiteY4" fmla="*/ 289293 h 841401"/>
                  <a:gd name="connsiteX5" fmla="*/ 265419 w 1031207"/>
                  <a:gd name="connsiteY5" fmla="*/ 285484 h 841401"/>
                  <a:gd name="connsiteX6" fmla="*/ 219699 w 1031207"/>
                  <a:gd name="connsiteY6" fmla="*/ 272149 h 841401"/>
                  <a:gd name="connsiteX7" fmla="*/ 189219 w 1031207"/>
                  <a:gd name="connsiteY7" fmla="*/ 262624 h 841401"/>
                  <a:gd name="connsiteX8" fmla="*/ 156834 w 1031207"/>
                  <a:gd name="connsiteY8" fmla="*/ 239764 h 841401"/>
                  <a:gd name="connsiteX9" fmla="*/ 122074 w 1031207"/>
                  <a:gd name="connsiteY9" fmla="*/ 218050 h 841401"/>
                  <a:gd name="connsiteX10" fmla="*/ 101589 w 1031207"/>
                  <a:gd name="connsiteY10" fmla="*/ 203569 h 841401"/>
                  <a:gd name="connsiteX11" fmla="*/ 59679 w 1031207"/>
                  <a:gd name="connsiteY11" fmla="*/ 197854 h 841401"/>
                  <a:gd name="connsiteX12" fmla="*/ 48331 w 1031207"/>
                  <a:gd name="connsiteY12" fmla="*/ 241190 h 841401"/>
                  <a:gd name="connsiteX13" fmla="*/ 63490 w 1031207"/>
                  <a:gd name="connsiteY13" fmla="*/ 272150 h 841401"/>
                  <a:gd name="connsiteX14" fmla="*/ 124449 w 1031207"/>
                  <a:gd name="connsiteY14" fmla="*/ 289294 h 841401"/>
                  <a:gd name="connsiteX15" fmla="*/ 191124 w 1031207"/>
                  <a:gd name="connsiteY15" fmla="*/ 308344 h 841401"/>
                  <a:gd name="connsiteX16" fmla="*/ 226553 w 1031207"/>
                  <a:gd name="connsiteY16" fmla="*/ 323832 h 841401"/>
                  <a:gd name="connsiteX17" fmla="*/ 291209 w 1031207"/>
                  <a:gd name="connsiteY17" fmla="*/ 364030 h 841401"/>
                  <a:gd name="connsiteX18" fmla="*/ 301013 w 1031207"/>
                  <a:gd name="connsiteY18" fmla="*/ 410802 h 841401"/>
                  <a:gd name="connsiteX19" fmla="*/ 263514 w 1031207"/>
                  <a:gd name="connsiteY19" fmla="*/ 447409 h 841401"/>
                  <a:gd name="connsiteX20" fmla="*/ 217240 w 1031207"/>
                  <a:gd name="connsiteY20" fmla="*/ 459458 h 841401"/>
                  <a:gd name="connsiteX21" fmla="*/ 136827 w 1031207"/>
                  <a:gd name="connsiteY21" fmla="*/ 465397 h 841401"/>
                  <a:gd name="connsiteX22" fmla="*/ 88254 w 1031207"/>
                  <a:gd name="connsiteY22" fmla="*/ 468364 h 841401"/>
                  <a:gd name="connsiteX23" fmla="*/ 27294 w 1031207"/>
                  <a:gd name="connsiteY23" fmla="*/ 477889 h 841401"/>
                  <a:gd name="connsiteX24" fmla="*/ 624 w 1031207"/>
                  <a:gd name="connsiteY24" fmla="*/ 504559 h 841401"/>
                  <a:gd name="connsiteX25" fmla="*/ 51344 w 1031207"/>
                  <a:gd name="connsiteY25" fmla="*/ 547857 h 841401"/>
                  <a:gd name="connsiteX26" fmla="*/ 153024 w 1031207"/>
                  <a:gd name="connsiteY26" fmla="*/ 538849 h 841401"/>
                  <a:gd name="connsiteX27" fmla="*/ 268163 w 1031207"/>
                  <a:gd name="connsiteY27" fmla="*/ 519747 h 841401"/>
                  <a:gd name="connsiteX28" fmla="*/ 351144 w 1031207"/>
                  <a:gd name="connsiteY28" fmla="*/ 561709 h 841401"/>
                  <a:gd name="connsiteX29" fmla="*/ 362574 w 1031207"/>
                  <a:gd name="connsiteY29" fmla="*/ 609334 h 841401"/>
                  <a:gd name="connsiteX30" fmla="*/ 328284 w 1031207"/>
                  <a:gd name="connsiteY30" fmla="*/ 756019 h 841401"/>
                  <a:gd name="connsiteX31" fmla="*/ 355316 w 1031207"/>
                  <a:gd name="connsiteY31" fmla="*/ 827377 h 841401"/>
                  <a:gd name="connsiteX32" fmla="*/ 387339 w 1031207"/>
                  <a:gd name="connsiteY32" fmla="*/ 837934 h 841401"/>
                  <a:gd name="connsiteX33" fmla="*/ 400674 w 1031207"/>
                  <a:gd name="connsiteY33" fmla="*/ 784594 h 841401"/>
                  <a:gd name="connsiteX34" fmla="*/ 404484 w 1031207"/>
                  <a:gd name="connsiteY34" fmla="*/ 727444 h 841401"/>
                  <a:gd name="connsiteX35" fmla="*/ 421629 w 1031207"/>
                  <a:gd name="connsiteY35" fmla="*/ 672199 h 841401"/>
                  <a:gd name="connsiteX36" fmla="*/ 462031 w 1031207"/>
                  <a:gd name="connsiteY36" fmla="*/ 600072 h 841401"/>
                  <a:gd name="connsiteX37" fmla="*/ 521252 w 1031207"/>
                  <a:gd name="connsiteY37" fmla="*/ 565123 h 841401"/>
                  <a:gd name="connsiteX38" fmla="*/ 597090 w 1031207"/>
                  <a:gd name="connsiteY38" fmla="*/ 550915 h 841401"/>
                  <a:gd name="connsiteX39" fmla="*/ 705543 w 1031207"/>
                  <a:gd name="connsiteY39" fmla="*/ 612819 h 841401"/>
                  <a:gd name="connsiteX40" fmla="*/ 777864 w 1031207"/>
                  <a:gd name="connsiteY40" fmla="*/ 656959 h 841401"/>
                  <a:gd name="connsiteX41" fmla="*/ 802629 w 1031207"/>
                  <a:gd name="connsiteY41" fmla="*/ 632194 h 841401"/>
                  <a:gd name="connsiteX42" fmla="*/ 798819 w 1031207"/>
                  <a:gd name="connsiteY42" fmla="*/ 601714 h 841401"/>
                  <a:gd name="connsiteX43" fmla="*/ 760538 w 1031207"/>
                  <a:gd name="connsiteY43" fmla="*/ 562523 h 841401"/>
                  <a:gd name="connsiteX44" fmla="*/ 648324 w 1031207"/>
                  <a:gd name="connsiteY44" fmla="*/ 479794 h 841401"/>
                  <a:gd name="connsiteX45" fmla="*/ 644514 w 1031207"/>
                  <a:gd name="connsiteY45" fmla="*/ 462649 h 841401"/>
                  <a:gd name="connsiteX46" fmla="*/ 655944 w 1031207"/>
                  <a:gd name="connsiteY46" fmla="*/ 426454 h 841401"/>
                  <a:gd name="connsiteX47" fmla="*/ 724524 w 1031207"/>
                  <a:gd name="connsiteY47" fmla="*/ 405499 h 841401"/>
                  <a:gd name="connsiteX48" fmla="*/ 811480 w 1031207"/>
                  <a:gd name="connsiteY48" fmla="*/ 406906 h 841401"/>
                  <a:gd name="connsiteX49" fmla="*/ 903973 w 1031207"/>
                  <a:gd name="connsiteY49" fmla="*/ 417646 h 841401"/>
                  <a:gd name="connsiteX50" fmla="*/ 1000032 w 1031207"/>
                  <a:gd name="connsiteY50" fmla="*/ 426835 h 841401"/>
                  <a:gd name="connsiteX51" fmla="*/ 1030191 w 1031207"/>
                  <a:gd name="connsiteY51" fmla="*/ 402711 h 841401"/>
                  <a:gd name="connsiteX52" fmla="*/ 1018256 w 1031207"/>
                  <a:gd name="connsiteY52" fmla="*/ 377797 h 841401"/>
                  <a:gd name="connsiteX53" fmla="*/ 962631 w 1031207"/>
                  <a:gd name="connsiteY53" fmla="*/ 358029 h 841401"/>
                  <a:gd name="connsiteX54" fmla="*/ 825489 w 1031207"/>
                  <a:gd name="connsiteY54" fmla="*/ 357874 h 841401"/>
                  <a:gd name="connsiteX55" fmla="*/ 753553 w 1031207"/>
                  <a:gd name="connsiteY55" fmla="*/ 361702 h 841401"/>
                  <a:gd name="connsiteX56" fmla="*/ 669279 w 1031207"/>
                  <a:gd name="connsiteY56" fmla="*/ 369304 h 841401"/>
                  <a:gd name="connsiteX57" fmla="*/ 642609 w 1031207"/>
                  <a:gd name="connsiteY57" fmla="*/ 338824 h 841401"/>
                  <a:gd name="connsiteX58" fmla="*/ 674145 w 1031207"/>
                  <a:gd name="connsiteY58" fmla="*/ 304962 h 841401"/>
                  <a:gd name="connsiteX59" fmla="*/ 705474 w 1031207"/>
                  <a:gd name="connsiteY59" fmla="*/ 283579 h 841401"/>
                  <a:gd name="connsiteX60" fmla="*/ 741669 w 1031207"/>
                  <a:gd name="connsiteY60" fmla="*/ 251194 h 841401"/>
                  <a:gd name="connsiteX61" fmla="*/ 780761 w 1031207"/>
                  <a:gd name="connsiteY61" fmla="*/ 213846 h 841401"/>
                  <a:gd name="connsiteX62" fmla="*/ 744143 w 1031207"/>
                  <a:gd name="connsiteY62" fmla="*/ 201789 h 841401"/>
                  <a:gd name="connsiteX63" fmla="*/ 692139 w 1031207"/>
                  <a:gd name="connsiteY63" fmla="*/ 226429 h 841401"/>
                  <a:gd name="connsiteX64" fmla="*/ 654420 w 1031207"/>
                  <a:gd name="connsiteY64" fmla="*/ 257626 h 841401"/>
                  <a:gd name="connsiteX65" fmla="*/ 613743 w 1031207"/>
                  <a:gd name="connsiteY65" fmla="*/ 286712 h 841401"/>
                  <a:gd name="connsiteX66" fmla="*/ 562599 w 1031207"/>
                  <a:gd name="connsiteY66" fmla="*/ 287389 h 841401"/>
                  <a:gd name="connsiteX67" fmla="*/ 528309 w 1031207"/>
                  <a:gd name="connsiteY67" fmla="*/ 274054 h 841401"/>
                  <a:gd name="connsiteX68" fmla="*/ 505449 w 1031207"/>
                  <a:gd name="connsiteY68" fmla="*/ 235954 h 841401"/>
                  <a:gd name="connsiteX69" fmla="*/ 507354 w 1031207"/>
                  <a:gd name="connsiteY69" fmla="*/ 171184 h 841401"/>
                  <a:gd name="connsiteX70" fmla="*/ 506056 w 1031207"/>
                  <a:gd name="connsiteY70" fmla="*/ 73485 h 841401"/>
                  <a:gd name="connsiteX71" fmla="*/ 451858 w 1031207"/>
                  <a:gd name="connsiteY71" fmla="*/ 11248 h 841401"/>
                  <a:gd name="connsiteX72" fmla="*/ 440212 w 1031207"/>
                  <a:gd name="connsiteY72" fmla="*/ 75864 h 841401"/>
                  <a:gd name="connsiteX73" fmla="*/ 436968 w 1031207"/>
                  <a:gd name="connsiteY73" fmla="*/ 132660 h 841401"/>
                  <a:gd name="connsiteX74" fmla="*/ 433796 w 1031207"/>
                  <a:gd name="connsiteY74" fmla="*/ 214465 h 841401"/>
                  <a:gd name="connsiteX0" fmla="*/ 433796 w 1031207"/>
                  <a:gd name="connsiteY0" fmla="*/ 214465 h 841401"/>
                  <a:gd name="connsiteX1" fmla="*/ 421629 w 1031207"/>
                  <a:gd name="connsiteY1" fmla="*/ 253099 h 841401"/>
                  <a:gd name="connsiteX2" fmla="*/ 394959 w 1031207"/>
                  <a:gd name="connsiteY2" fmla="*/ 262624 h 841401"/>
                  <a:gd name="connsiteX3" fmla="*/ 356331 w 1031207"/>
                  <a:gd name="connsiteY3" fmla="*/ 271935 h 841401"/>
                  <a:gd name="connsiteX4" fmla="*/ 313044 w 1031207"/>
                  <a:gd name="connsiteY4" fmla="*/ 289293 h 841401"/>
                  <a:gd name="connsiteX5" fmla="*/ 265419 w 1031207"/>
                  <a:gd name="connsiteY5" fmla="*/ 285484 h 841401"/>
                  <a:gd name="connsiteX6" fmla="*/ 219699 w 1031207"/>
                  <a:gd name="connsiteY6" fmla="*/ 272149 h 841401"/>
                  <a:gd name="connsiteX7" fmla="*/ 189219 w 1031207"/>
                  <a:gd name="connsiteY7" fmla="*/ 262624 h 841401"/>
                  <a:gd name="connsiteX8" fmla="*/ 156834 w 1031207"/>
                  <a:gd name="connsiteY8" fmla="*/ 239764 h 841401"/>
                  <a:gd name="connsiteX9" fmla="*/ 122074 w 1031207"/>
                  <a:gd name="connsiteY9" fmla="*/ 218050 h 841401"/>
                  <a:gd name="connsiteX10" fmla="*/ 101589 w 1031207"/>
                  <a:gd name="connsiteY10" fmla="*/ 203569 h 841401"/>
                  <a:gd name="connsiteX11" fmla="*/ 59679 w 1031207"/>
                  <a:gd name="connsiteY11" fmla="*/ 197854 h 841401"/>
                  <a:gd name="connsiteX12" fmla="*/ 48331 w 1031207"/>
                  <a:gd name="connsiteY12" fmla="*/ 241190 h 841401"/>
                  <a:gd name="connsiteX13" fmla="*/ 63490 w 1031207"/>
                  <a:gd name="connsiteY13" fmla="*/ 272150 h 841401"/>
                  <a:gd name="connsiteX14" fmla="*/ 124449 w 1031207"/>
                  <a:gd name="connsiteY14" fmla="*/ 289294 h 841401"/>
                  <a:gd name="connsiteX15" fmla="*/ 191124 w 1031207"/>
                  <a:gd name="connsiteY15" fmla="*/ 308344 h 841401"/>
                  <a:gd name="connsiteX16" fmla="*/ 226553 w 1031207"/>
                  <a:gd name="connsiteY16" fmla="*/ 323832 h 841401"/>
                  <a:gd name="connsiteX17" fmla="*/ 291209 w 1031207"/>
                  <a:gd name="connsiteY17" fmla="*/ 364030 h 841401"/>
                  <a:gd name="connsiteX18" fmla="*/ 301013 w 1031207"/>
                  <a:gd name="connsiteY18" fmla="*/ 410802 h 841401"/>
                  <a:gd name="connsiteX19" fmla="*/ 263514 w 1031207"/>
                  <a:gd name="connsiteY19" fmla="*/ 447409 h 841401"/>
                  <a:gd name="connsiteX20" fmla="*/ 217240 w 1031207"/>
                  <a:gd name="connsiteY20" fmla="*/ 459458 h 841401"/>
                  <a:gd name="connsiteX21" fmla="*/ 136827 w 1031207"/>
                  <a:gd name="connsiteY21" fmla="*/ 465397 h 841401"/>
                  <a:gd name="connsiteX22" fmla="*/ 88254 w 1031207"/>
                  <a:gd name="connsiteY22" fmla="*/ 468364 h 841401"/>
                  <a:gd name="connsiteX23" fmla="*/ 27294 w 1031207"/>
                  <a:gd name="connsiteY23" fmla="*/ 477889 h 841401"/>
                  <a:gd name="connsiteX24" fmla="*/ 624 w 1031207"/>
                  <a:gd name="connsiteY24" fmla="*/ 504559 h 841401"/>
                  <a:gd name="connsiteX25" fmla="*/ 51344 w 1031207"/>
                  <a:gd name="connsiteY25" fmla="*/ 547857 h 841401"/>
                  <a:gd name="connsiteX26" fmla="*/ 153024 w 1031207"/>
                  <a:gd name="connsiteY26" fmla="*/ 538849 h 841401"/>
                  <a:gd name="connsiteX27" fmla="*/ 268163 w 1031207"/>
                  <a:gd name="connsiteY27" fmla="*/ 519747 h 841401"/>
                  <a:gd name="connsiteX28" fmla="*/ 351144 w 1031207"/>
                  <a:gd name="connsiteY28" fmla="*/ 561709 h 841401"/>
                  <a:gd name="connsiteX29" fmla="*/ 362574 w 1031207"/>
                  <a:gd name="connsiteY29" fmla="*/ 609334 h 841401"/>
                  <a:gd name="connsiteX30" fmla="*/ 328284 w 1031207"/>
                  <a:gd name="connsiteY30" fmla="*/ 756019 h 841401"/>
                  <a:gd name="connsiteX31" fmla="*/ 355316 w 1031207"/>
                  <a:gd name="connsiteY31" fmla="*/ 827377 h 841401"/>
                  <a:gd name="connsiteX32" fmla="*/ 387339 w 1031207"/>
                  <a:gd name="connsiteY32" fmla="*/ 837934 h 841401"/>
                  <a:gd name="connsiteX33" fmla="*/ 400674 w 1031207"/>
                  <a:gd name="connsiteY33" fmla="*/ 784594 h 841401"/>
                  <a:gd name="connsiteX34" fmla="*/ 404484 w 1031207"/>
                  <a:gd name="connsiteY34" fmla="*/ 727444 h 841401"/>
                  <a:gd name="connsiteX35" fmla="*/ 421629 w 1031207"/>
                  <a:gd name="connsiteY35" fmla="*/ 672199 h 841401"/>
                  <a:gd name="connsiteX36" fmla="*/ 462031 w 1031207"/>
                  <a:gd name="connsiteY36" fmla="*/ 600072 h 841401"/>
                  <a:gd name="connsiteX37" fmla="*/ 521252 w 1031207"/>
                  <a:gd name="connsiteY37" fmla="*/ 565123 h 841401"/>
                  <a:gd name="connsiteX38" fmla="*/ 597090 w 1031207"/>
                  <a:gd name="connsiteY38" fmla="*/ 550915 h 841401"/>
                  <a:gd name="connsiteX39" fmla="*/ 705543 w 1031207"/>
                  <a:gd name="connsiteY39" fmla="*/ 612819 h 841401"/>
                  <a:gd name="connsiteX40" fmla="*/ 777864 w 1031207"/>
                  <a:gd name="connsiteY40" fmla="*/ 656959 h 841401"/>
                  <a:gd name="connsiteX41" fmla="*/ 802629 w 1031207"/>
                  <a:gd name="connsiteY41" fmla="*/ 632194 h 841401"/>
                  <a:gd name="connsiteX42" fmla="*/ 798819 w 1031207"/>
                  <a:gd name="connsiteY42" fmla="*/ 601714 h 841401"/>
                  <a:gd name="connsiteX43" fmla="*/ 760538 w 1031207"/>
                  <a:gd name="connsiteY43" fmla="*/ 562523 h 841401"/>
                  <a:gd name="connsiteX44" fmla="*/ 648324 w 1031207"/>
                  <a:gd name="connsiteY44" fmla="*/ 479794 h 841401"/>
                  <a:gd name="connsiteX45" fmla="*/ 644514 w 1031207"/>
                  <a:gd name="connsiteY45" fmla="*/ 462649 h 841401"/>
                  <a:gd name="connsiteX46" fmla="*/ 655944 w 1031207"/>
                  <a:gd name="connsiteY46" fmla="*/ 426454 h 841401"/>
                  <a:gd name="connsiteX47" fmla="*/ 724524 w 1031207"/>
                  <a:gd name="connsiteY47" fmla="*/ 405499 h 841401"/>
                  <a:gd name="connsiteX48" fmla="*/ 811480 w 1031207"/>
                  <a:gd name="connsiteY48" fmla="*/ 406906 h 841401"/>
                  <a:gd name="connsiteX49" fmla="*/ 903973 w 1031207"/>
                  <a:gd name="connsiteY49" fmla="*/ 417646 h 841401"/>
                  <a:gd name="connsiteX50" fmla="*/ 1000032 w 1031207"/>
                  <a:gd name="connsiteY50" fmla="*/ 426835 h 841401"/>
                  <a:gd name="connsiteX51" fmla="*/ 1030191 w 1031207"/>
                  <a:gd name="connsiteY51" fmla="*/ 402711 h 841401"/>
                  <a:gd name="connsiteX52" fmla="*/ 1018256 w 1031207"/>
                  <a:gd name="connsiteY52" fmla="*/ 377797 h 841401"/>
                  <a:gd name="connsiteX53" fmla="*/ 962631 w 1031207"/>
                  <a:gd name="connsiteY53" fmla="*/ 358029 h 841401"/>
                  <a:gd name="connsiteX54" fmla="*/ 825489 w 1031207"/>
                  <a:gd name="connsiteY54" fmla="*/ 357874 h 841401"/>
                  <a:gd name="connsiteX55" fmla="*/ 753553 w 1031207"/>
                  <a:gd name="connsiteY55" fmla="*/ 361702 h 841401"/>
                  <a:gd name="connsiteX56" fmla="*/ 669279 w 1031207"/>
                  <a:gd name="connsiteY56" fmla="*/ 369304 h 841401"/>
                  <a:gd name="connsiteX57" fmla="*/ 642609 w 1031207"/>
                  <a:gd name="connsiteY57" fmla="*/ 338824 h 841401"/>
                  <a:gd name="connsiteX58" fmla="*/ 674145 w 1031207"/>
                  <a:gd name="connsiteY58" fmla="*/ 304962 h 841401"/>
                  <a:gd name="connsiteX59" fmla="*/ 705474 w 1031207"/>
                  <a:gd name="connsiteY59" fmla="*/ 283579 h 841401"/>
                  <a:gd name="connsiteX60" fmla="*/ 741669 w 1031207"/>
                  <a:gd name="connsiteY60" fmla="*/ 251194 h 841401"/>
                  <a:gd name="connsiteX61" fmla="*/ 780761 w 1031207"/>
                  <a:gd name="connsiteY61" fmla="*/ 213846 h 841401"/>
                  <a:gd name="connsiteX62" fmla="*/ 744143 w 1031207"/>
                  <a:gd name="connsiteY62" fmla="*/ 201789 h 841401"/>
                  <a:gd name="connsiteX63" fmla="*/ 692139 w 1031207"/>
                  <a:gd name="connsiteY63" fmla="*/ 226429 h 841401"/>
                  <a:gd name="connsiteX64" fmla="*/ 654420 w 1031207"/>
                  <a:gd name="connsiteY64" fmla="*/ 257626 h 841401"/>
                  <a:gd name="connsiteX65" fmla="*/ 613743 w 1031207"/>
                  <a:gd name="connsiteY65" fmla="*/ 286712 h 841401"/>
                  <a:gd name="connsiteX66" fmla="*/ 562599 w 1031207"/>
                  <a:gd name="connsiteY66" fmla="*/ 287389 h 841401"/>
                  <a:gd name="connsiteX67" fmla="*/ 528309 w 1031207"/>
                  <a:gd name="connsiteY67" fmla="*/ 274054 h 841401"/>
                  <a:gd name="connsiteX68" fmla="*/ 505449 w 1031207"/>
                  <a:gd name="connsiteY68" fmla="*/ 235954 h 841401"/>
                  <a:gd name="connsiteX69" fmla="*/ 507354 w 1031207"/>
                  <a:gd name="connsiteY69" fmla="*/ 171184 h 841401"/>
                  <a:gd name="connsiteX70" fmla="*/ 506056 w 1031207"/>
                  <a:gd name="connsiteY70" fmla="*/ 73485 h 841401"/>
                  <a:gd name="connsiteX71" fmla="*/ 451858 w 1031207"/>
                  <a:gd name="connsiteY71" fmla="*/ 11248 h 841401"/>
                  <a:gd name="connsiteX72" fmla="*/ 440212 w 1031207"/>
                  <a:gd name="connsiteY72" fmla="*/ 75864 h 841401"/>
                  <a:gd name="connsiteX73" fmla="*/ 436968 w 1031207"/>
                  <a:gd name="connsiteY73" fmla="*/ 132660 h 841401"/>
                  <a:gd name="connsiteX74" fmla="*/ 433796 w 1031207"/>
                  <a:gd name="connsiteY74" fmla="*/ 214465 h 841401"/>
                  <a:gd name="connsiteX0" fmla="*/ 433796 w 1031207"/>
                  <a:gd name="connsiteY0" fmla="*/ 214465 h 841401"/>
                  <a:gd name="connsiteX1" fmla="*/ 421629 w 1031207"/>
                  <a:gd name="connsiteY1" fmla="*/ 253099 h 841401"/>
                  <a:gd name="connsiteX2" fmla="*/ 394959 w 1031207"/>
                  <a:gd name="connsiteY2" fmla="*/ 262624 h 841401"/>
                  <a:gd name="connsiteX3" fmla="*/ 356331 w 1031207"/>
                  <a:gd name="connsiteY3" fmla="*/ 271935 h 841401"/>
                  <a:gd name="connsiteX4" fmla="*/ 313044 w 1031207"/>
                  <a:gd name="connsiteY4" fmla="*/ 289293 h 841401"/>
                  <a:gd name="connsiteX5" fmla="*/ 265419 w 1031207"/>
                  <a:gd name="connsiteY5" fmla="*/ 285484 h 841401"/>
                  <a:gd name="connsiteX6" fmla="*/ 219699 w 1031207"/>
                  <a:gd name="connsiteY6" fmla="*/ 272149 h 841401"/>
                  <a:gd name="connsiteX7" fmla="*/ 189219 w 1031207"/>
                  <a:gd name="connsiteY7" fmla="*/ 262624 h 841401"/>
                  <a:gd name="connsiteX8" fmla="*/ 156834 w 1031207"/>
                  <a:gd name="connsiteY8" fmla="*/ 239764 h 841401"/>
                  <a:gd name="connsiteX9" fmla="*/ 122074 w 1031207"/>
                  <a:gd name="connsiteY9" fmla="*/ 218050 h 841401"/>
                  <a:gd name="connsiteX10" fmla="*/ 101589 w 1031207"/>
                  <a:gd name="connsiteY10" fmla="*/ 203569 h 841401"/>
                  <a:gd name="connsiteX11" fmla="*/ 59679 w 1031207"/>
                  <a:gd name="connsiteY11" fmla="*/ 197854 h 841401"/>
                  <a:gd name="connsiteX12" fmla="*/ 48331 w 1031207"/>
                  <a:gd name="connsiteY12" fmla="*/ 241190 h 841401"/>
                  <a:gd name="connsiteX13" fmla="*/ 63490 w 1031207"/>
                  <a:gd name="connsiteY13" fmla="*/ 272150 h 841401"/>
                  <a:gd name="connsiteX14" fmla="*/ 124449 w 1031207"/>
                  <a:gd name="connsiteY14" fmla="*/ 289294 h 841401"/>
                  <a:gd name="connsiteX15" fmla="*/ 191124 w 1031207"/>
                  <a:gd name="connsiteY15" fmla="*/ 308344 h 841401"/>
                  <a:gd name="connsiteX16" fmla="*/ 226553 w 1031207"/>
                  <a:gd name="connsiteY16" fmla="*/ 323832 h 841401"/>
                  <a:gd name="connsiteX17" fmla="*/ 291209 w 1031207"/>
                  <a:gd name="connsiteY17" fmla="*/ 364030 h 841401"/>
                  <a:gd name="connsiteX18" fmla="*/ 301013 w 1031207"/>
                  <a:gd name="connsiteY18" fmla="*/ 410802 h 841401"/>
                  <a:gd name="connsiteX19" fmla="*/ 263514 w 1031207"/>
                  <a:gd name="connsiteY19" fmla="*/ 447409 h 841401"/>
                  <a:gd name="connsiteX20" fmla="*/ 217240 w 1031207"/>
                  <a:gd name="connsiteY20" fmla="*/ 459458 h 841401"/>
                  <a:gd name="connsiteX21" fmla="*/ 136827 w 1031207"/>
                  <a:gd name="connsiteY21" fmla="*/ 465397 h 841401"/>
                  <a:gd name="connsiteX22" fmla="*/ 88254 w 1031207"/>
                  <a:gd name="connsiteY22" fmla="*/ 468364 h 841401"/>
                  <a:gd name="connsiteX23" fmla="*/ 27294 w 1031207"/>
                  <a:gd name="connsiteY23" fmla="*/ 477889 h 841401"/>
                  <a:gd name="connsiteX24" fmla="*/ 624 w 1031207"/>
                  <a:gd name="connsiteY24" fmla="*/ 504559 h 841401"/>
                  <a:gd name="connsiteX25" fmla="*/ 51344 w 1031207"/>
                  <a:gd name="connsiteY25" fmla="*/ 547857 h 841401"/>
                  <a:gd name="connsiteX26" fmla="*/ 153024 w 1031207"/>
                  <a:gd name="connsiteY26" fmla="*/ 538849 h 841401"/>
                  <a:gd name="connsiteX27" fmla="*/ 268163 w 1031207"/>
                  <a:gd name="connsiteY27" fmla="*/ 519747 h 841401"/>
                  <a:gd name="connsiteX28" fmla="*/ 351144 w 1031207"/>
                  <a:gd name="connsiteY28" fmla="*/ 561709 h 841401"/>
                  <a:gd name="connsiteX29" fmla="*/ 362574 w 1031207"/>
                  <a:gd name="connsiteY29" fmla="*/ 609334 h 841401"/>
                  <a:gd name="connsiteX30" fmla="*/ 328284 w 1031207"/>
                  <a:gd name="connsiteY30" fmla="*/ 756019 h 841401"/>
                  <a:gd name="connsiteX31" fmla="*/ 355316 w 1031207"/>
                  <a:gd name="connsiteY31" fmla="*/ 827377 h 841401"/>
                  <a:gd name="connsiteX32" fmla="*/ 387339 w 1031207"/>
                  <a:gd name="connsiteY32" fmla="*/ 837934 h 841401"/>
                  <a:gd name="connsiteX33" fmla="*/ 400674 w 1031207"/>
                  <a:gd name="connsiteY33" fmla="*/ 784594 h 841401"/>
                  <a:gd name="connsiteX34" fmla="*/ 404484 w 1031207"/>
                  <a:gd name="connsiteY34" fmla="*/ 727444 h 841401"/>
                  <a:gd name="connsiteX35" fmla="*/ 421629 w 1031207"/>
                  <a:gd name="connsiteY35" fmla="*/ 672199 h 841401"/>
                  <a:gd name="connsiteX36" fmla="*/ 462031 w 1031207"/>
                  <a:gd name="connsiteY36" fmla="*/ 600072 h 841401"/>
                  <a:gd name="connsiteX37" fmla="*/ 521252 w 1031207"/>
                  <a:gd name="connsiteY37" fmla="*/ 565123 h 841401"/>
                  <a:gd name="connsiteX38" fmla="*/ 597090 w 1031207"/>
                  <a:gd name="connsiteY38" fmla="*/ 550915 h 841401"/>
                  <a:gd name="connsiteX39" fmla="*/ 705543 w 1031207"/>
                  <a:gd name="connsiteY39" fmla="*/ 612819 h 841401"/>
                  <a:gd name="connsiteX40" fmla="*/ 777864 w 1031207"/>
                  <a:gd name="connsiteY40" fmla="*/ 656959 h 841401"/>
                  <a:gd name="connsiteX41" fmla="*/ 802629 w 1031207"/>
                  <a:gd name="connsiteY41" fmla="*/ 632194 h 841401"/>
                  <a:gd name="connsiteX42" fmla="*/ 798819 w 1031207"/>
                  <a:gd name="connsiteY42" fmla="*/ 601714 h 841401"/>
                  <a:gd name="connsiteX43" fmla="*/ 760538 w 1031207"/>
                  <a:gd name="connsiteY43" fmla="*/ 562523 h 841401"/>
                  <a:gd name="connsiteX44" fmla="*/ 648324 w 1031207"/>
                  <a:gd name="connsiteY44" fmla="*/ 479794 h 841401"/>
                  <a:gd name="connsiteX45" fmla="*/ 644514 w 1031207"/>
                  <a:gd name="connsiteY45" fmla="*/ 462649 h 841401"/>
                  <a:gd name="connsiteX46" fmla="*/ 655944 w 1031207"/>
                  <a:gd name="connsiteY46" fmla="*/ 426454 h 841401"/>
                  <a:gd name="connsiteX47" fmla="*/ 724524 w 1031207"/>
                  <a:gd name="connsiteY47" fmla="*/ 405499 h 841401"/>
                  <a:gd name="connsiteX48" fmla="*/ 811480 w 1031207"/>
                  <a:gd name="connsiteY48" fmla="*/ 406906 h 841401"/>
                  <a:gd name="connsiteX49" fmla="*/ 903973 w 1031207"/>
                  <a:gd name="connsiteY49" fmla="*/ 417646 h 841401"/>
                  <a:gd name="connsiteX50" fmla="*/ 1000032 w 1031207"/>
                  <a:gd name="connsiteY50" fmla="*/ 426835 h 841401"/>
                  <a:gd name="connsiteX51" fmla="*/ 1030191 w 1031207"/>
                  <a:gd name="connsiteY51" fmla="*/ 402711 h 841401"/>
                  <a:gd name="connsiteX52" fmla="*/ 1018256 w 1031207"/>
                  <a:gd name="connsiteY52" fmla="*/ 377797 h 841401"/>
                  <a:gd name="connsiteX53" fmla="*/ 962631 w 1031207"/>
                  <a:gd name="connsiteY53" fmla="*/ 358029 h 841401"/>
                  <a:gd name="connsiteX54" fmla="*/ 825489 w 1031207"/>
                  <a:gd name="connsiteY54" fmla="*/ 357874 h 841401"/>
                  <a:gd name="connsiteX55" fmla="*/ 753553 w 1031207"/>
                  <a:gd name="connsiteY55" fmla="*/ 361702 h 841401"/>
                  <a:gd name="connsiteX56" fmla="*/ 669279 w 1031207"/>
                  <a:gd name="connsiteY56" fmla="*/ 369304 h 841401"/>
                  <a:gd name="connsiteX57" fmla="*/ 642609 w 1031207"/>
                  <a:gd name="connsiteY57" fmla="*/ 338824 h 841401"/>
                  <a:gd name="connsiteX58" fmla="*/ 674145 w 1031207"/>
                  <a:gd name="connsiteY58" fmla="*/ 304962 h 841401"/>
                  <a:gd name="connsiteX59" fmla="*/ 705474 w 1031207"/>
                  <a:gd name="connsiteY59" fmla="*/ 283579 h 841401"/>
                  <a:gd name="connsiteX60" fmla="*/ 741669 w 1031207"/>
                  <a:gd name="connsiteY60" fmla="*/ 251194 h 841401"/>
                  <a:gd name="connsiteX61" fmla="*/ 780761 w 1031207"/>
                  <a:gd name="connsiteY61" fmla="*/ 213846 h 841401"/>
                  <a:gd name="connsiteX62" fmla="*/ 744143 w 1031207"/>
                  <a:gd name="connsiteY62" fmla="*/ 201789 h 841401"/>
                  <a:gd name="connsiteX63" fmla="*/ 692139 w 1031207"/>
                  <a:gd name="connsiteY63" fmla="*/ 226429 h 841401"/>
                  <a:gd name="connsiteX64" fmla="*/ 654420 w 1031207"/>
                  <a:gd name="connsiteY64" fmla="*/ 257626 h 841401"/>
                  <a:gd name="connsiteX65" fmla="*/ 613743 w 1031207"/>
                  <a:gd name="connsiteY65" fmla="*/ 286712 h 841401"/>
                  <a:gd name="connsiteX66" fmla="*/ 562599 w 1031207"/>
                  <a:gd name="connsiteY66" fmla="*/ 287389 h 841401"/>
                  <a:gd name="connsiteX67" fmla="*/ 528309 w 1031207"/>
                  <a:gd name="connsiteY67" fmla="*/ 274054 h 841401"/>
                  <a:gd name="connsiteX68" fmla="*/ 505449 w 1031207"/>
                  <a:gd name="connsiteY68" fmla="*/ 235954 h 841401"/>
                  <a:gd name="connsiteX69" fmla="*/ 507354 w 1031207"/>
                  <a:gd name="connsiteY69" fmla="*/ 171184 h 841401"/>
                  <a:gd name="connsiteX70" fmla="*/ 506056 w 1031207"/>
                  <a:gd name="connsiteY70" fmla="*/ 73485 h 841401"/>
                  <a:gd name="connsiteX71" fmla="*/ 451858 w 1031207"/>
                  <a:gd name="connsiteY71" fmla="*/ 11248 h 841401"/>
                  <a:gd name="connsiteX72" fmla="*/ 440212 w 1031207"/>
                  <a:gd name="connsiteY72" fmla="*/ 75864 h 841401"/>
                  <a:gd name="connsiteX73" fmla="*/ 436968 w 1031207"/>
                  <a:gd name="connsiteY73" fmla="*/ 132660 h 841401"/>
                  <a:gd name="connsiteX74" fmla="*/ 433796 w 1031207"/>
                  <a:gd name="connsiteY74" fmla="*/ 214465 h 841401"/>
                  <a:gd name="connsiteX0" fmla="*/ 433796 w 1031207"/>
                  <a:gd name="connsiteY0" fmla="*/ 214465 h 841401"/>
                  <a:gd name="connsiteX1" fmla="*/ 421629 w 1031207"/>
                  <a:gd name="connsiteY1" fmla="*/ 253099 h 841401"/>
                  <a:gd name="connsiteX2" fmla="*/ 394959 w 1031207"/>
                  <a:gd name="connsiteY2" fmla="*/ 262624 h 841401"/>
                  <a:gd name="connsiteX3" fmla="*/ 356331 w 1031207"/>
                  <a:gd name="connsiteY3" fmla="*/ 271935 h 841401"/>
                  <a:gd name="connsiteX4" fmla="*/ 313044 w 1031207"/>
                  <a:gd name="connsiteY4" fmla="*/ 289293 h 841401"/>
                  <a:gd name="connsiteX5" fmla="*/ 265419 w 1031207"/>
                  <a:gd name="connsiteY5" fmla="*/ 285484 h 841401"/>
                  <a:gd name="connsiteX6" fmla="*/ 219699 w 1031207"/>
                  <a:gd name="connsiteY6" fmla="*/ 272149 h 841401"/>
                  <a:gd name="connsiteX7" fmla="*/ 189219 w 1031207"/>
                  <a:gd name="connsiteY7" fmla="*/ 262624 h 841401"/>
                  <a:gd name="connsiteX8" fmla="*/ 156834 w 1031207"/>
                  <a:gd name="connsiteY8" fmla="*/ 239764 h 841401"/>
                  <a:gd name="connsiteX9" fmla="*/ 122074 w 1031207"/>
                  <a:gd name="connsiteY9" fmla="*/ 218050 h 841401"/>
                  <a:gd name="connsiteX10" fmla="*/ 101589 w 1031207"/>
                  <a:gd name="connsiteY10" fmla="*/ 203569 h 841401"/>
                  <a:gd name="connsiteX11" fmla="*/ 59679 w 1031207"/>
                  <a:gd name="connsiteY11" fmla="*/ 197854 h 841401"/>
                  <a:gd name="connsiteX12" fmla="*/ 48331 w 1031207"/>
                  <a:gd name="connsiteY12" fmla="*/ 241190 h 841401"/>
                  <a:gd name="connsiteX13" fmla="*/ 63490 w 1031207"/>
                  <a:gd name="connsiteY13" fmla="*/ 272150 h 841401"/>
                  <a:gd name="connsiteX14" fmla="*/ 124449 w 1031207"/>
                  <a:gd name="connsiteY14" fmla="*/ 289294 h 841401"/>
                  <a:gd name="connsiteX15" fmla="*/ 191124 w 1031207"/>
                  <a:gd name="connsiteY15" fmla="*/ 308344 h 841401"/>
                  <a:gd name="connsiteX16" fmla="*/ 226553 w 1031207"/>
                  <a:gd name="connsiteY16" fmla="*/ 323832 h 841401"/>
                  <a:gd name="connsiteX17" fmla="*/ 291209 w 1031207"/>
                  <a:gd name="connsiteY17" fmla="*/ 364030 h 841401"/>
                  <a:gd name="connsiteX18" fmla="*/ 301013 w 1031207"/>
                  <a:gd name="connsiteY18" fmla="*/ 410802 h 841401"/>
                  <a:gd name="connsiteX19" fmla="*/ 263514 w 1031207"/>
                  <a:gd name="connsiteY19" fmla="*/ 447409 h 841401"/>
                  <a:gd name="connsiteX20" fmla="*/ 217240 w 1031207"/>
                  <a:gd name="connsiteY20" fmla="*/ 459458 h 841401"/>
                  <a:gd name="connsiteX21" fmla="*/ 136827 w 1031207"/>
                  <a:gd name="connsiteY21" fmla="*/ 465397 h 841401"/>
                  <a:gd name="connsiteX22" fmla="*/ 88254 w 1031207"/>
                  <a:gd name="connsiteY22" fmla="*/ 468364 h 841401"/>
                  <a:gd name="connsiteX23" fmla="*/ 27294 w 1031207"/>
                  <a:gd name="connsiteY23" fmla="*/ 477889 h 841401"/>
                  <a:gd name="connsiteX24" fmla="*/ 624 w 1031207"/>
                  <a:gd name="connsiteY24" fmla="*/ 504559 h 841401"/>
                  <a:gd name="connsiteX25" fmla="*/ 51344 w 1031207"/>
                  <a:gd name="connsiteY25" fmla="*/ 547857 h 841401"/>
                  <a:gd name="connsiteX26" fmla="*/ 153024 w 1031207"/>
                  <a:gd name="connsiteY26" fmla="*/ 538849 h 841401"/>
                  <a:gd name="connsiteX27" fmla="*/ 268163 w 1031207"/>
                  <a:gd name="connsiteY27" fmla="*/ 519747 h 841401"/>
                  <a:gd name="connsiteX28" fmla="*/ 351144 w 1031207"/>
                  <a:gd name="connsiteY28" fmla="*/ 561709 h 841401"/>
                  <a:gd name="connsiteX29" fmla="*/ 362574 w 1031207"/>
                  <a:gd name="connsiteY29" fmla="*/ 609334 h 841401"/>
                  <a:gd name="connsiteX30" fmla="*/ 328284 w 1031207"/>
                  <a:gd name="connsiteY30" fmla="*/ 756019 h 841401"/>
                  <a:gd name="connsiteX31" fmla="*/ 355316 w 1031207"/>
                  <a:gd name="connsiteY31" fmla="*/ 827377 h 841401"/>
                  <a:gd name="connsiteX32" fmla="*/ 387339 w 1031207"/>
                  <a:gd name="connsiteY32" fmla="*/ 837934 h 841401"/>
                  <a:gd name="connsiteX33" fmla="*/ 400674 w 1031207"/>
                  <a:gd name="connsiteY33" fmla="*/ 784594 h 841401"/>
                  <a:gd name="connsiteX34" fmla="*/ 404484 w 1031207"/>
                  <a:gd name="connsiteY34" fmla="*/ 727444 h 841401"/>
                  <a:gd name="connsiteX35" fmla="*/ 421629 w 1031207"/>
                  <a:gd name="connsiteY35" fmla="*/ 672199 h 841401"/>
                  <a:gd name="connsiteX36" fmla="*/ 462031 w 1031207"/>
                  <a:gd name="connsiteY36" fmla="*/ 600072 h 841401"/>
                  <a:gd name="connsiteX37" fmla="*/ 521252 w 1031207"/>
                  <a:gd name="connsiteY37" fmla="*/ 565123 h 841401"/>
                  <a:gd name="connsiteX38" fmla="*/ 597090 w 1031207"/>
                  <a:gd name="connsiteY38" fmla="*/ 550915 h 841401"/>
                  <a:gd name="connsiteX39" fmla="*/ 705543 w 1031207"/>
                  <a:gd name="connsiteY39" fmla="*/ 612819 h 841401"/>
                  <a:gd name="connsiteX40" fmla="*/ 777864 w 1031207"/>
                  <a:gd name="connsiteY40" fmla="*/ 656959 h 841401"/>
                  <a:gd name="connsiteX41" fmla="*/ 802629 w 1031207"/>
                  <a:gd name="connsiteY41" fmla="*/ 632194 h 841401"/>
                  <a:gd name="connsiteX42" fmla="*/ 798819 w 1031207"/>
                  <a:gd name="connsiteY42" fmla="*/ 601714 h 841401"/>
                  <a:gd name="connsiteX43" fmla="*/ 760538 w 1031207"/>
                  <a:gd name="connsiteY43" fmla="*/ 562523 h 841401"/>
                  <a:gd name="connsiteX44" fmla="*/ 648324 w 1031207"/>
                  <a:gd name="connsiteY44" fmla="*/ 479794 h 841401"/>
                  <a:gd name="connsiteX45" fmla="*/ 644514 w 1031207"/>
                  <a:gd name="connsiteY45" fmla="*/ 462649 h 841401"/>
                  <a:gd name="connsiteX46" fmla="*/ 655944 w 1031207"/>
                  <a:gd name="connsiteY46" fmla="*/ 426454 h 841401"/>
                  <a:gd name="connsiteX47" fmla="*/ 724524 w 1031207"/>
                  <a:gd name="connsiteY47" fmla="*/ 405499 h 841401"/>
                  <a:gd name="connsiteX48" fmla="*/ 811480 w 1031207"/>
                  <a:gd name="connsiteY48" fmla="*/ 406906 h 841401"/>
                  <a:gd name="connsiteX49" fmla="*/ 903973 w 1031207"/>
                  <a:gd name="connsiteY49" fmla="*/ 417646 h 841401"/>
                  <a:gd name="connsiteX50" fmla="*/ 1000032 w 1031207"/>
                  <a:gd name="connsiteY50" fmla="*/ 426835 h 841401"/>
                  <a:gd name="connsiteX51" fmla="*/ 1030191 w 1031207"/>
                  <a:gd name="connsiteY51" fmla="*/ 402711 h 841401"/>
                  <a:gd name="connsiteX52" fmla="*/ 1018256 w 1031207"/>
                  <a:gd name="connsiteY52" fmla="*/ 377797 h 841401"/>
                  <a:gd name="connsiteX53" fmla="*/ 962631 w 1031207"/>
                  <a:gd name="connsiteY53" fmla="*/ 358029 h 841401"/>
                  <a:gd name="connsiteX54" fmla="*/ 825489 w 1031207"/>
                  <a:gd name="connsiteY54" fmla="*/ 357874 h 841401"/>
                  <a:gd name="connsiteX55" fmla="*/ 753553 w 1031207"/>
                  <a:gd name="connsiteY55" fmla="*/ 361702 h 841401"/>
                  <a:gd name="connsiteX56" fmla="*/ 669279 w 1031207"/>
                  <a:gd name="connsiteY56" fmla="*/ 369304 h 841401"/>
                  <a:gd name="connsiteX57" fmla="*/ 642609 w 1031207"/>
                  <a:gd name="connsiteY57" fmla="*/ 338824 h 841401"/>
                  <a:gd name="connsiteX58" fmla="*/ 674145 w 1031207"/>
                  <a:gd name="connsiteY58" fmla="*/ 304962 h 841401"/>
                  <a:gd name="connsiteX59" fmla="*/ 705474 w 1031207"/>
                  <a:gd name="connsiteY59" fmla="*/ 283579 h 841401"/>
                  <a:gd name="connsiteX60" fmla="*/ 741669 w 1031207"/>
                  <a:gd name="connsiteY60" fmla="*/ 251194 h 841401"/>
                  <a:gd name="connsiteX61" fmla="*/ 780761 w 1031207"/>
                  <a:gd name="connsiteY61" fmla="*/ 213846 h 841401"/>
                  <a:gd name="connsiteX62" fmla="*/ 744143 w 1031207"/>
                  <a:gd name="connsiteY62" fmla="*/ 201789 h 841401"/>
                  <a:gd name="connsiteX63" fmla="*/ 692139 w 1031207"/>
                  <a:gd name="connsiteY63" fmla="*/ 226429 h 841401"/>
                  <a:gd name="connsiteX64" fmla="*/ 654420 w 1031207"/>
                  <a:gd name="connsiteY64" fmla="*/ 257626 h 841401"/>
                  <a:gd name="connsiteX65" fmla="*/ 613743 w 1031207"/>
                  <a:gd name="connsiteY65" fmla="*/ 286712 h 841401"/>
                  <a:gd name="connsiteX66" fmla="*/ 562599 w 1031207"/>
                  <a:gd name="connsiteY66" fmla="*/ 287389 h 841401"/>
                  <a:gd name="connsiteX67" fmla="*/ 528309 w 1031207"/>
                  <a:gd name="connsiteY67" fmla="*/ 274054 h 841401"/>
                  <a:gd name="connsiteX68" fmla="*/ 505449 w 1031207"/>
                  <a:gd name="connsiteY68" fmla="*/ 235954 h 841401"/>
                  <a:gd name="connsiteX69" fmla="*/ 507354 w 1031207"/>
                  <a:gd name="connsiteY69" fmla="*/ 171184 h 841401"/>
                  <a:gd name="connsiteX70" fmla="*/ 506056 w 1031207"/>
                  <a:gd name="connsiteY70" fmla="*/ 73485 h 841401"/>
                  <a:gd name="connsiteX71" fmla="*/ 451858 w 1031207"/>
                  <a:gd name="connsiteY71" fmla="*/ 11248 h 841401"/>
                  <a:gd name="connsiteX72" fmla="*/ 440212 w 1031207"/>
                  <a:gd name="connsiteY72" fmla="*/ 75864 h 841401"/>
                  <a:gd name="connsiteX73" fmla="*/ 436968 w 1031207"/>
                  <a:gd name="connsiteY73" fmla="*/ 132660 h 841401"/>
                  <a:gd name="connsiteX74" fmla="*/ 433796 w 1031207"/>
                  <a:gd name="connsiteY74" fmla="*/ 214465 h 841401"/>
                  <a:gd name="connsiteX0" fmla="*/ 433796 w 1031207"/>
                  <a:gd name="connsiteY0" fmla="*/ 214465 h 841401"/>
                  <a:gd name="connsiteX1" fmla="*/ 421629 w 1031207"/>
                  <a:gd name="connsiteY1" fmla="*/ 253099 h 841401"/>
                  <a:gd name="connsiteX2" fmla="*/ 394959 w 1031207"/>
                  <a:gd name="connsiteY2" fmla="*/ 262624 h 841401"/>
                  <a:gd name="connsiteX3" fmla="*/ 356331 w 1031207"/>
                  <a:gd name="connsiteY3" fmla="*/ 271935 h 841401"/>
                  <a:gd name="connsiteX4" fmla="*/ 313044 w 1031207"/>
                  <a:gd name="connsiteY4" fmla="*/ 289293 h 841401"/>
                  <a:gd name="connsiteX5" fmla="*/ 265419 w 1031207"/>
                  <a:gd name="connsiteY5" fmla="*/ 285484 h 841401"/>
                  <a:gd name="connsiteX6" fmla="*/ 219699 w 1031207"/>
                  <a:gd name="connsiteY6" fmla="*/ 272149 h 841401"/>
                  <a:gd name="connsiteX7" fmla="*/ 189219 w 1031207"/>
                  <a:gd name="connsiteY7" fmla="*/ 262624 h 841401"/>
                  <a:gd name="connsiteX8" fmla="*/ 156834 w 1031207"/>
                  <a:gd name="connsiteY8" fmla="*/ 239764 h 841401"/>
                  <a:gd name="connsiteX9" fmla="*/ 122074 w 1031207"/>
                  <a:gd name="connsiteY9" fmla="*/ 218050 h 841401"/>
                  <a:gd name="connsiteX10" fmla="*/ 101589 w 1031207"/>
                  <a:gd name="connsiteY10" fmla="*/ 203569 h 841401"/>
                  <a:gd name="connsiteX11" fmla="*/ 59679 w 1031207"/>
                  <a:gd name="connsiteY11" fmla="*/ 197854 h 841401"/>
                  <a:gd name="connsiteX12" fmla="*/ 48331 w 1031207"/>
                  <a:gd name="connsiteY12" fmla="*/ 241190 h 841401"/>
                  <a:gd name="connsiteX13" fmla="*/ 63490 w 1031207"/>
                  <a:gd name="connsiteY13" fmla="*/ 272150 h 841401"/>
                  <a:gd name="connsiteX14" fmla="*/ 124449 w 1031207"/>
                  <a:gd name="connsiteY14" fmla="*/ 289294 h 841401"/>
                  <a:gd name="connsiteX15" fmla="*/ 191124 w 1031207"/>
                  <a:gd name="connsiteY15" fmla="*/ 308344 h 841401"/>
                  <a:gd name="connsiteX16" fmla="*/ 226553 w 1031207"/>
                  <a:gd name="connsiteY16" fmla="*/ 323832 h 841401"/>
                  <a:gd name="connsiteX17" fmla="*/ 291209 w 1031207"/>
                  <a:gd name="connsiteY17" fmla="*/ 364030 h 841401"/>
                  <a:gd name="connsiteX18" fmla="*/ 301013 w 1031207"/>
                  <a:gd name="connsiteY18" fmla="*/ 410802 h 841401"/>
                  <a:gd name="connsiteX19" fmla="*/ 263514 w 1031207"/>
                  <a:gd name="connsiteY19" fmla="*/ 447409 h 841401"/>
                  <a:gd name="connsiteX20" fmla="*/ 217240 w 1031207"/>
                  <a:gd name="connsiteY20" fmla="*/ 459458 h 841401"/>
                  <a:gd name="connsiteX21" fmla="*/ 136827 w 1031207"/>
                  <a:gd name="connsiteY21" fmla="*/ 465397 h 841401"/>
                  <a:gd name="connsiteX22" fmla="*/ 88254 w 1031207"/>
                  <a:gd name="connsiteY22" fmla="*/ 468364 h 841401"/>
                  <a:gd name="connsiteX23" fmla="*/ 27294 w 1031207"/>
                  <a:gd name="connsiteY23" fmla="*/ 477889 h 841401"/>
                  <a:gd name="connsiteX24" fmla="*/ 624 w 1031207"/>
                  <a:gd name="connsiteY24" fmla="*/ 504559 h 841401"/>
                  <a:gd name="connsiteX25" fmla="*/ 51344 w 1031207"/>
                  <a:gd name="connsiteY25" fmla="*/ 547857 h 841401"/>
                  <a:gd name="connsiteX26" fmla="*/ 153024 w 1031207"/>
                  <a:gd name="connsiteY26" fmla="*/ 538849 h 841401"/>
                  <a:gd name="connsiteX27" fmla="*/ 268163 w 1031207"/>
                  <a:gd name="connsiteY27" fmla="*/ 519747 h 841401"/>
                  <a:gd name="connsiteX28" fmla="*/ 351144 w 1031207"/>
                  <a:gd name="connsiteY28" fmla="*/ 561709 h 841401"/>
                  <a:gd name="connsiteX29" fmla="*/ 362574 w 1031207"/>
                  <a:gd name="connsiteY29" fmla="*/ 609334 h 841401"/>
                  <a:gd name="connsiteX30" fmla="*/ 328284 w 1031207"/>
                  <a:gd name="connsiteY30" fmla="*/ 756019 h 841401"/>
                  <a:gd name="connsiteX31" fmla="*/ 355316 w 1031207"/>
                  <a:gd name="connsiteY31" fmla="*/ 827377 h 841401"/>
                  <a:gd name="connsiteX32" fmla="*/ 387339 w 1031207"/>
                  <a:gd name="connsiteY32" fmla="*/ 837934 h 841401"/>
                  <a:gd name="connsiteX33" fmla="*/ 400674 w 1031207"/>
                  <a:gd name="connsiteY33" fmla="*/ 784594 h 841401"/>
                  <a:gd name="connsiteX34" fmla="*/ 404484 w 1031207"/>
                  <a:gd name="connsiteY34" fmla="*/ 727444 h 841401"/>
                  <a:gd name="connsiteX35" fmla="*/ 421629 w 1031207"/>
                  <a:gd name="connsiteY35" fmla="*/ 672199 h 841401"/>
                  <a:gd name="connsiteX36" fmla="*/ 462031 w 1031207"/>
                  <a:gd name="connsiteY36" fmla="*/ 600072 h 841401"/>
                  <a:gd name="connsiteX37" fmla="*/ 521252 w 1031207"/>
                  <a:gd name="connsiteY37" fmla="*/ 565123 h 841401"/>
                  <a:gd name="connsiteX38" fmla="*/ 597090 w 1031207"/>
                  <a:gd name="connsiteY38" fmla="*/ 550915 h 841401"/>
                  <a:gd name="connsiteX39" fmla="*/ 705543 w 1031207"/>
                  <a:gd name="connsiteY39" fmla="*/ 612819 h 841401"/>
                  <a:gd name="connsiteX40" fmla="*/ 777864 w 1031207"/>
                  <a:gd name="connsiteY40" fmla="*/ 656959 h 841401"/>
                  <a:gd name="connsiteX41" fmla="*/ 802629 w 1031207"/>
                  <a:gd name="connsiteY41" fmla="*/ 632194 h 841401"/>
                  <a:gd name="connsiteX42" fmla="*/ 798819 w 1031207"/>
                  <a:gd name="connsiteY42" fmla="*/ 601714 h 841401"/>
                  <a:gd name="connsiteX43" fmla="*/ 760538 w 1031207"/>
                  <a:gd name="connsiteY43" fmla="*/ 562523 h 841401"/>
                  <a:gd name="connsiteX44" fmla="*/ 648324 w 1031207"/>
                  <a:gd name="connsiteY44" fmla="*/ 479794 h 841401"/>
                  <a:gd name="connsiteX45" fmla="*/ 644514 w 1031207"/>
                  <a:gd name="connsiteY45" fmla="*/ 462649 h 841401"/>
                  <a:gd name="connsiteX46" fmla="*/ 655944 w 1031207"/>
                  <a:gd name="connsiteY46" fmla="*/ 426454 h 841401"/>
                  <a:gd name="connsiteX47" fmla="*/ 724524 w 1031207"/>
                  <a:gd name="connsiteY47" fmla="*/ 405499 h 841401"/>
                  <a:gd name="connsiteX48" fmla="*/ 811480 w 1031207"/>
                  <a:gd name="connsiteY48" fmla="*/ 406906 h 841401"/>
                  <a:gd name="connsiteX49" fmla="*/ 903973 w 1031207"/>
                  <a:gd name="connsiteY49" fmla="*/ 417646 h 841401"/>
                  <a:gd name="connsiteX50" fmla="*/ 1000032 w 1031207"/>
                  <a:gd name="connsiteY50" fmla="*/ 426835 h 841401"/>
                  <a:gd name="connsiteX51" fmla="*/ 1030191 w 1031207"/>
                  <a:gd name="connsiteY51" fmla="*/ 402711 h 841401"/>
                  <a:gd name="connsiteX52" fmla="*/ 1018256 w 1031207"/>
                  <a:gd name="connsiteY52" fmla="*/ 377797 h 841401"/>
                  <a:gd name="connsiteX53" fmla="*/ 962631 w 1031207"/>
                  <a:gd name="connsiteY53" fmla="*/ 358029 h 841401"/>
                  <a:gd name="connsiteX54" fmla="*/ 825489 w 1031207"/>
                  <a:gd name="connsiteY54" fmla="*/ 357874 h 841401"/>
                  <a:gd name="connsiteX55" fmla="*/ 753553 w 1031207"/>
                  <a:gd name="connsiteY55" fmla="*/ 361702 h 841401"/>
                  <a:gd name="connsiteX56" fmla="*/ 669279 w 1031207"/>
                  <a:gd name="connsiteY56" fmla="*/ 369304 h 841401"/>
                  <a:gd name="connsiteX57" fmla="*/ 642609 w 1031207"/>
                  <a:gd name="connsiteY57" fmla="*/ 338824 h 841401"/>
                  <a:gd name="connsiteX58" fmla="*/ 674145 w 1031207"/>
                  <a:gd name="connsiteY58" fmla="*/ 304962 h 841401"/>
                  <a:gd name="connsiteX59" fmla="*/ 705474 w 1031207"/>
                  <a:gd name="connsiteY59" fmla="*/ 283579 h 841401"/>
                  <a:gd name="connsiteX60" fmla="*/ 741669 w 1031207"/>
                  <a:gd name="connsiteY60" fmla="*/ 251194 h 841401"/>
                  <a:gd name="connsiteX61" fmla="*/ 780761 w 1031207"/>
                  <a:gd name="connsiteY61" fmla="*/ 213846 h 841401"/>
                  <a:gd name="connsiteX62" fmla="*/ 744143 w 1031207"/>
                  <a:gd name="connsiteY62" fmla="*/ 201789 h 841401"/>
                  <a:gd name="connsiteX63" fmla="*/ 692139 w 1031207"/>
                  <a:gd name="connsiteY63" fmla="*/ 226429 h 841401"/>
                  <a:gd name="connsiteX64" fmla="*/ 654420 w 1031207"/>
                  <a:gd name="connsiteY64" fmla="*/ 257626 h 841401"/>
                  <a:gd name="connsiteX65" fmla="*/ 613743 w 1031207"/>
                  <a:gd name="connsiteY65" fmla="*/ 286712 h 841401"/>
                  <a:gd name="connsiteX66" fmla="*/ 562599 w 1031207"/>
                  <a:gd name="connsiteY66" fmla="*/ 287389 h 841401"/>
                  <a:gd name="connsiteX67" fmla="*/ 528309 w 1031207"/>
                  <a:gd name="connsiteY67" fmla="*/ 274054 h 841401"/>
                  <a:gd name="connsiteX68" fmla="*/ 505449 w 1031207"/>
                  <a:gd name="connsiteY68" fmla="*/ 235954 h 841401"/>
                  <a:gd name="connsiteX69" fmla="*/ 507354 w 1031207"/>
                  <a:gd name="connsiteY69" fmla="*/ 171184 h 841401"/>
                  <a:gd name="connsiteX70" fmla="*/ 506056 w 1031207"/>
                  <a:gd name="connsiteY70" fmla="*/ 73485 h 841401"/>
                  <a:gd name="connsiteX71" fmla="*/ 451858 w 1031207"/>
                  <a:gd name="connsiteY71" fmla="*/ 11248 h 841401"/>
                  <a:gd name="connsiteX72" fmla="*/ 440212 w 1031207"/>
                  <a:gd name="connsiteY72" fmla="*/ 75864 h 841401"/>
                  <a:gd name="connsiteX73" fmla="*/ 436968 w 1031207"/>
                  <a:gd name="connsiteY73" fmla="*/ 132660 h 841401"/>
                  <a:gd name="connsiteX74" fmla="*/ 433796 w 1031207"/>
                  <a:gd name="connsiteY74" fmla="*/ 214465 h 841401"/>
                  <a:gd name="connsiteX0" fmla="*/ 433796 w 1031207"/>
                  <a:gd name="connsiteY0" fmla="*/ 214465 h 841401"/>
                  <a:gd name="connsiteX1" fmla="*/ 421629 w 1031207"/>
                  <a:gd name="connsiteY1" fmla="*/ 253099 h 841401"/>
                  <a:gd name="connsiteX2" fmla="*/ 394959 w 1031207"/>
                  <a:gd name="connsiteY2" fmla="*/ 262624 h 841401"/>
                  <a:gd name="connsiteX3" fmla="*/ 356331 w 1031207"/>
                  <a:gd name="connsiteY3" fmla="*/ 271935 h 841401"/>
                  <a:gd name="connsiteX4" fmla="*/ 313044 w 1031207"/>
                  <a:gd name="connsiteY4" fmla="*/ 289293 h 841401"/>
                  <a:gd name="connsiteX5" fmla="*/ 265419 w 1031207"/>
                  <a:gd name="connsiteY5" fmla="*/ 285484 h 841401"/>
                  <a:gd name="connsiteX6" fmla="*/ 219699 w 1031207"/>
                  <a:gd name="connsiteY6" fmla="*/ 272149 h 841401"/>
                  <a:gd name="connsiteX7" fmla="*/ 189219 w 1031207"/>
                  <a:gd name="connsiteY7" fmla="*/ 262624 h 841401"/>
                  <a:gd name="connsiteX8" fmla="*/ 156834 w 1031207"/>
                  <a:gd name="connsiteY8" fmla="*/ 239764 h 841401"/>
                  <a:gd name="connsiteX9" fmla="*/ 122074 w 1031207"/>
                  <a:gd name="connsiteY9" fmla="*/ 218050 h 841401"/>
                  <a:gd name="connsiteX10" fmla="*/ 101589 w 1031207"/>
                  <a:gd name="connsiteY10" fmla="*/ 203569 h 841401"/>
                  <a:gd name="connsiteX11" fmla="*/ 59679 w 1031207"/>
                  <a:gd name="connsiteY11" fmla="*/ 197854 h 841401"/>
                  <a:gd name="connsiteX12" fmla="*/ 48331 w 1031207"/>
                  <a:gd name="connsiteY12" fmla="*/ 241190 h 841401"/>
                  <a:gd name="connsiteX13" fmla="*/ 63490 w 1031207"/>
                  <a:gd name="connsiteY13" fmla="*/ 272150 h 841401"/>
                  <a:gd name="connsiteX14" fmla="*/ 124449 w 1031207"/>
                  <a:gd name="connsiteY14" fmla="*/ 289294 h 841401"/>
                  <a:gd name="connsiteX15" fmla="*/ 191124 w 1031207"/>
                  <a:gd name="connsiteY15" fmla="*/ 308344 h 841401"/>
                  <a:gd name="connsiteX16" fmla="*/ 226553 w 1031207"/>
                  <a:gd name="connsiteY16" fmla="*/ 323832 h 841401"/>
                  <a:gd name="connsiteX17" fmla="*/ 291209 w 1031207"/>
                  <a:gd name="connsiteY17" fmla="*/ 364030 h 841401"/>
                  <a:gd name="connsiteX18" fmla="*/ 301013 w 1031207"/>
                  <a:gd name="connsiteY18" fmla="*/ 410802 h 841401"/>
                  <a:gd name="connsiteX19" fmla="*/ 263514 w 1031207"/>
                  <a:gd name="connsiteY19" fmla="*/ 447409 h 841401"/>
                  <a:gd name="connsiteX20" fmla="*/ 217240 w 1031207"/>
                  <a:gd name="connsiteY20" fmla="*/ 459458 h 841401"/>
                  <a:gd name="connsiteX21" fmla="*/ 136827 w 1031207"/>
                  <a:gd name="connsiteY21" fmla="*/ 465397 h 841401"/>
                  <a:gd name="connsiteX22" fmla="*/ 88254 w 1031207"/>
                  <a:gd name="connsiteY22" fmla="*/ 468364 h 841401"/>
                  <a:gd name="connsiteX23" fmla="*/ 27294 w 1031207"/>
                  <a:gd name="connsiteY23" fmla="*/ 477889 h 841401"/>
                  <a:gd name="connsiteX24" fmla="*/ 624 w 1031207"/>
                  <a:gd name="connsiteY24" fmla="*/ 504559 h 841401"/>
                  <a:gd name="connsiteX25" fmla="*/ 51344 w 1031207"/>
                  <a:gd name="connsiteY25" fmla="*/ 547857 h 841401"/>
                  <a:gd name="connsiteX26" fmla="*/ 153024 w 1031207"/>
                  <a:gd name="connsiteY26" fmla="*/ 538849 h 841401"/>
                  <a:gd name="connsiteX27" fmla="*/ 268163 w 1031207"/>
                  <a:gd name="connsiteY27" fmla="*/ 519747 h 841401"/>
                  <a:gd name="connsiteX28" fmla="*/ 351144 w 1031207"/>
                  <a:gd name="connsiteY28" fmla="*/ 561709 h 841401"/>
                  <a:gd name="connsiteX29" fmla="*/ 362574 w 1031207"/>
                  <a:gd name="connsiteY29" fmla="*/ 609334 h 841401"/>
                  <a:gd name="connsiteX30" fmla="*/ 328284 w 1031207"/>
                  <a:gd name="connsiteY30" fmla="*/ 756019 h 841401"/>
                  <a:gd name="connsiteX31" fmla="*/ 355316 w 1031207"/>
                  <a:gd name="connsiteY31" fmla="*/ 827377 h 841401"/>
                  <a:gd name="connsiteX32" fmla="*/ 387339 w 1031207"/>
                  <a:gd name="connsiteY32" fmla="*/ 837934 h 841401"/>
                  <a:gd name="connsiteX33" fmla="*/ 400674 w 1031207"/>
                  <a:gd name="connsiteY33" fmla="*/ 784594 h 841401"/>
                  <a:gd name="connsiteX34" fmla="*/ 404484 w 1031207"/>
                  <a:gd name="connsiteY34" fmla="*/ 727444 h 841401"/>
                  <a:gd name="connsiteX35" fmla="*/ 421629 w 1031207"/>
                  <a:gd name="connsiteY35" fmla="*/ 672199 h 841401"/>
                  <a:gd name="connsiteX36" fmla="*/ 462031 w 1031207"/>
                  <a:gd name="connsiteY36" fmla="*/ 600072 h 841401"/>
                  <a:gd name="connsiteX37" fmla="*/ 521252 w 1031207"/>
                  <a:gd name="connsiteY37" fmla="*/ 565123 h 841401"/>
                  <a:gd name="connsiteX38" fmla="*/ 597090 w 1031207"/>
                  <a:gd name="connsiteY38" fmla="*/ 550915 h 841401"/>
                  <a:gd name="connsiteX39" fmla="*/ 705543 w 1031207"/>
                  <a:gd name="connsiteY39" fmla="*/ 612819 h 841401"/>
                  <a:gd name="connsiteX40" fmla="*/ 777864 w 1031207"/>
                  <a:gd name="connsiteY40" fmla="*/ 656959 h 841401"/>
                  <a:gd name="connsiteX41" fmla="*/ 802629 w 1031207"/>
                  <a:gd name="connsiteY41" fmla="*/ 632194 h 841401"/>
                  <a:gd name="connsiteX42" fmla="*/ 798819 w 1031207"/>
                  <a:gd name="connsiteY42" fmla="*/ 601714 h 841401"/>
                  <a:gd name="connsiteX43" fmla="*/ 760538 w 1031207"/>
                  <a:gd name="connsiteY43" fmla="*/ 562523 h 841401"/>
                  <a:gd name="connsiteX44" fmla="*/ 648324 w 1031207"/>
                  <a:gd name="connsiteY44" fmla="*/ 479794 h 841401"/>
                  <a:gd name="connsiteX45" fmla="*/ 644514 w 1031207"/>
                  <a:gd name="connsiteY45" fmla="*/ 462649 h 841401"/>
                  <a:gd name="connsiteX46" fmla="*/ 655944 w 1031207"/>
                  <a:gd name="connsiteY46" fmla="*/ 426454 h 841401"/>
                  <a:gd name="connsiteX47" fmla="*/ 724524 w 1031207"/>
                  <a:gd name="connsiteY47" fmla="*/ 405499 h 841401"/>
                  <a:gd name="connsiteX48" fmla="*/ 811480 w 1031207"/>
                  <a:gd name="connsiteY48" fmla="*/ 406906 h 841401"/>
                  <a:gd name="connsiteX49" fmla="*/ 903973 w 1031207"/>
                  <a:gd name="connsiteY49" fmla="*/ 417646 h 841401"/>
                  <a:gd name="connsiteX50" fmla="*/ 1000032 w 1031207"/>
                  <a:gd name="connsiteY50" fmla="*/ 426835 h 841401"/>
                  <a:gd name="connsiteX51" fmla="*/ 1030191 w 1031207"/>
                  <a:gd name="connsiteY51" fmla="*/ 402711 h 841401"/>
                  <a:gd name="connsiteX52" fmla="*/ 1018256 w 1031207"/>
                  <a:gd name="connsiteY52" fmla="*/ 377797 h 841401"/>
                  <a:gd name="connsiteX53" fmla="*/ 962631 w 1031207"/>
                  <a:gd name="connsiteY53" fmla="*/ 358029 h 841401"/>
                  <a:gd name="connsiteX54" fmla="*/ 825489 w 1031207"/>
                  <a:gd name="connsiteY54" fmla="*/ 357874 h 841401"/>
                  <a:gd name="connsiteX55" fmla="*/ 753553 w 1031207"/>
                  <a:gd name="connsiteY55" fmla="*/ 361702 h 841401"/>
                  <a:gd name="connsiteX56" fmla="*/ 669279 w 1031207"/>
                  <a:gd name="connsiteY56" fmla="*/ 369304 h 841401"/>
                  <a:gd name="connsiteX57" fmla="*/ 642609 w 1031207"/>
                  <a:gd name="connsiteY57" fmla="*/ 338824 h 841401"/>
                  <a:gd name="connsiteX58" fmla="*/ 674145 w 1031207"/>
                  <a:gd name="connsiteY58" fmla="*/ 304962 h 841401"/>
                  <a:gd name="connsiteX59" fmla="*/ 705474 w 1031207"/>
                  <a:gd name="connsiteY59" fmla="*/ 283579 h 841401"/>
                  <a:gd name="connsiteX60" fmla="*/ 741669 w 1031207"/>
                  <a:gd name="connsiteY60" fmla="*/ 251194 h 841401"/>
                  <a:gd name="connsiteX61" fmla="*/ 780761 w 1031207"/>
                  <a:gd name="connsiteY61" fmla="*/ 213846 h 841401"/>
                  <a:gd name="connsiteX62" fmla="*/ 744143 w 1031207"/>
                  <a:gd name="connsiteY62" fmla="*/ 201789 h 841401"/>
                  <a:gd name="connsiteX63" fmla="*/ 692139 w 1031207"/>
                  <a:gd name="connsiteY63" fmla="*/ 226429 h 841401"/>
                  <a:gd name="connsiteX64" fmla="*/ 654420 w 1031207"/>
                  <a:gd name="connsiteY64" fmla="*/ 257626 h 841401"/>
                  <a:gd name="connsiteX65" fmla="*/ 613743 w 1031207"/>
                  <a:gd name="connsiteY65" fmla="*/ 286712 h 841401"/>
                  <a:gd name="connsiteX66" fmla="*/ 528309 w 1031207"/>
                  <a:gd name="connsiteY66" fmla="*/ 274054 h 841401"/>
                  <a:gd name="connsiteX67" fmla="*/ 505449 w 1031207"/>
                  <a:gd name="connsiteY67" fmla="*/ 235954 h 841401"/>
                  <a:gd name="connsiteX68" fmla="*/ 507354 w 1031207"/>
                  <a:gd name="connsiteY68" fmla="*/ 171184 h 841401"/>
                  <a:gd name="connsiteX69" fmla="*/ 506056 w 1031207"/>
                  <a:gd name="connsiteY69" fmla="*/ 73485 h 841401"/>
                  <a:gd name="connsiteX70" fmla="*/ 451858 w 1031207"/>
                  <a:gd name="connsiteY70" fmla="*/ 11248 h 841401"/>
                  <a:gd name="connsiteX71" fmla="*/ 440212 w 1031207"/>
                  <a:gd name="connsiteY71" fmla="*/ 75864 h 841401"/>
                  <a:gd name="connsiteX72" fmla="*/ 436968 w 1031207"/>
                  <a:gd name="connsiteY72" fmla="*/ 132660 h 841401"/>
                  <a:gd name="connsiteX73" fmla="*/ 433796 w 1031207"/>
                  <a:gd name="connsiteY73" fmla="*/ 214465 h 841401"/>
                  <a:gd name="connsiteX0" fmla="*/ 433796 w 1031207"/>
                  <a:gd name="connsiteY0" fmla="*/ 214465 h 841401"/>
                  <a:gd name="connsiteX1" fmla="*/ 421629 w 1031207"/>
                  <a:gd name="connsiteY1" fmla="*/ 253099 h 841401"/>
                  <a:gd name="connsiteX2" fmla="*/ 394959 w 1031207"/>
                  <a:gd name="connsiteY2" fmla="*/ 262624 h 841401"/>
                  <a:gd name="connsiteX3" fmla="*/ 356331 w 1031207"/>
                  <a:gd name="connsiteY3" fmla="*/ 271935 h 841401"/>
                  <a:gd name="connsiteX4" fmla="*/ 313044 w 1031207"/>
                  <a:gd name="connsiteY4" fmla="*/ 289293 h 841401"/>
                  <a:gd name="connsiteX5" fmla="*/ 265419 w 1031207"/>
                  <a:gd name="connsiteY5" fmla="*/ 285484 h 841401"/>
                  <a:gd name="connsiteX6" fmla="*/ 219699 w 1031207"/>
                  <a:gd name="connsiteY6" fmla="*/ 272149 h 841401"/>
                  <a:gd name="connsiteX7" fmla="*/ 189219 w 1031207"/>
                  <a:gd name="connsiteY7" fmla="*/ 262624 h 841401"/>
                  <a:gd name="connsiteX8" fmla="*/ 156834 w 1031207"/>
                  <a:gd name="connsiteY8" fmla="*/ 239764 h 841401"/>
                  <a:gd name="connsiteX9" fmla="*/ 122074 w 1031207"/>
                  <a:gd name="connsiteY9" fmla="*/ 218050 h 841401"/>
                  <a:gd name="connsiteX10" fmla="*/ 101589 w 1031207"/>
                  <a:gd name="connsiteY10" fmla="*/ 203569 h 841401"/>
                  <a:gd name="connsiteX11" fmla="*/ 59679 w 1031207"/>
                  <a:gd name="connsiteY11" fmla="*/ 197854 h 841401"/>
                  <a:gd name="connsiteX12" fmla="*/ 48331 w 1031207"/>
                  <a:gd name="connsiteY12" fmla="*/ 241190 h 841401"/>
                  <a:gd name="connsiteX13" fmla="*/ 63490 w 1031207"/>
                  <a:gd name="connsiteY13" fmla="*/ 272150 h 841401"/>
                  <a:gd name="connsiteX14" fmla="*/ 124449 w 1031207"/>
                  <a:gd name="connsiteY14" fmla="*/ 289294 h 841401"/>
                  <a:gd name="connsiteX15" fmla="*/ 191124 w 1031207"/>
                  <a:gd name="connsiteY15" fmla="*/ 308344 h 841401"/>
                  <a:gd name="connsiteX16" fmla="*/ 226553 w 1031207"/>
                  <a:gd name="connsiteY16" fmla="*/ 323832 h 841401"/>
                  <a:gd name="connsiteX17" fmla="*/ 291209 w 1031207"/>
                  <a:gd name="connsiteY17" fmla="*/ 364030 h 841401"/>
                  <a:gd name="connsiteX18" fmla="*/ 301013 w 1031207"/>
                  <a:gd name="connsiteY18" fmla="*/ 410802 h 841401"/>
                  <a:gd name="connsiteX19" fmla="*/ 263514 w 1031207"/>
                  <a:gd name="connsiteY19" fmla="*/ 447409 h 841401"/>
                  <a:gd name="connsiteX20" fmla="*/ 217240 w 1031207"/>
                  <a:gd name="connsiteY20" fmla="*/ 459458 h 841401"/>
                  <a:gd name="connsiteX21" fmla="*/ 136827 w 1031207"/>
                  <a:gd name="connsiteY21" fmla="*/ 465397 h 841401"/>
                  <a:gd name="connsiteX22" fmla="*/ 88254 w 1031207"/>
                  <a:gd name="connsiteY22" fmla="*/ 468364 h 841401"/>
                  <a:gd name="connsiteX23" fmla="*/ 27294 w 1031207"/>
                  <a:gd name="connsiteY23" fmla="*/ 477889 h 841401"/>
                  <a:gd name="connsiteX24" fmla="*/ 624 w 1031207"/>
                  <a:gd name="connsiteY24" fmla="*/ 504559 h 841401"/>
                  <a:gd name="connsiteX25" fmla="*/ 51344 w 1031207"/>
                  <a:gd name="connsiteY25" fmla="*/ 547857 h 841401"/>
                  <a:gd name="connsiteX26" fmla="*/ 153024 w 1031207"/>
                  <a:gd name="connsiteY26" fmla="*/ 538849 h 841401"/>
                  <a:gd name="connsiteX27" fmla="*/ 268163 w 1031207"/>
                  <a:gd name="connsiteY27" fmla="*/ 519747 h 841401"/>
                  <a:gd name="connsiteX28" fmla="*/ 351144 w 1031207"/>
                  <a:gd name="connsiteY28" fmla="*/ 561709 h 841401"/>
                  <a:gd name="connsiteX29" fmla="*/ 362574 w 1031207"/>
                  <a:gd name="connsiteY29" fmla="*/ 609334 h 841401"/>
                  <a:gd name="connsiteX30" fmla="*/ 328284 w 1031207"/>
                  <a:gd name="connsiteY30" fmla="*/ 756019 h 841401"/>
                  <a:gd name="connsiteX31" fmla="*/ 355316 w 1031207"/>
                  <a:gd name="connsiteY31" fmla="*/ 827377 h 841401"/>
                  <a:gd name="connsiteX32" fmla="*/ 387339 w 1031207"/>
                  <a:gd name="connsiteY32" fmla="*/ 837934 h 841401"/>
                  <a:gd name="connsiteX33" fmla="*/ 400674 w 1031207"/>
                  <a:gd name="connsiteY33" fmla="*/ 784594 h 841401"/>
                  <a:gd name="connsiteX34" fmla="*/ 404484 w 1031207"/>
                  <a:gd name="connsiteY34" fmla="*/ 727444 h 841401"/>
                  <a:gd name="connsiteX35" fmla="*/ 421629 w 1031207"/>
                  <a:gd name="connsiteY35" fmla="*/ 672199 h 841401"/>
                  <a:gd name="connsiteX36" fmla="*/ 462031 w 1031207"/>
                  <a:gd name="connsiteY36" fmla="*/ 600072 h 841401"/>
                  <a:gd name="connsiteX37" fmla="*/ 521252 w 1031207"/>
                  <a:gd name="connsiteY37" fmla="*/ 565123 h 841401"/>
                  <a:gd name="connsiteX38" fmla="*/ 597090 w 1031207"/>
                  <a:gd name="connsiteY38" fmla="*/ 550915 h 841401"/>
                  <a:gd name="connsiteX39" fmla="*/ 705543 w 1031207"/>
                  <a:gd name="connsiteY39" fmla="*/ 612819 h 841401"/>
                  <a:gd name="connsiteX40" fmla="*/ 777864 w 1031207"/>
                  <a:gd name="connsiteY40" fmla="*/ 656959 h 841401"/>
                  <a:gd name="connsiteX41" fmla="*/ 802629 w 1031207"/>
                  <a:gd name="connsiteY41" fmla="*/ 632194 h 841401"/>
                  <a:gd name="connsiteX42" fmla="*/ 798819 w 1031207"/>
                  <a:gd name="connsiteY42" fmla="*/ 601714 h 841401"/>
                  <a:gd name="connsiteX43" fmla="*/ 760538 w 1031207"/>
                  <a:gd name="connsiteY43" fmla="*/ 562523 h 841401"/>
                  <a:gd name="connsiteX44" fmla="*/ 648324 w 1031207"/>
                  <a:gd name="connsiteY44" fmla="*/ 479794 h 841401"/>
                  <a:gd name="connsiteX45" fmla="*/ 644514 w 1031207"/>
                  <a:gd name="connsiteY45" fmla="*/ 462649 h 841401"/>
                  <a:gd name="connsiteX46" fmla="*/ 655944 w 1031207"/>
                  <a:gd name="connsiteY46" fmla="*/ 426454 h 841401"/>
                  <a:gd name="connsiteX47" fmla="*/ 724524 w 1031207"/>
                  <a:gd name="connsiteY47" fmla="*/ 405499 h 841401"/>
                  <a:gd name="connsiteX48" fmla="*/ 811480 w 1031207"/>
                  <a:gd name="connsiteY48" fmla="*/ 406906 h 841401"/>
                  <a:gd name="connsiteX49" fmla="*/ 903973 w 1031207"/>
                  <a:gd name="connsiteY49" fmla="*/ 417646 h 841401"/>
                  <a:gd name="connsiteX50" fmla="*/ 1000032 w 1031207"/>
                  <a:gd name="connsiteY50" fmla="*/ 426835 h 841401"/>
                  <a:gd name="connsiteX51" fmla="*/ 1030191 w 1031207"/>
                  <a:gd name="connsiteY51" fmla="*/ 402711 h 841401"/>
                  <a:gd name="connsiteX52" fmla="*/ 1018256 w 1031207"/>
                  <a:gd name="connsiteY52" fmla="*/ 377797 h 841401"/>
                  <a:gd name="connsiteX53" fmla="*/ 962631 w 1031207"/>
                  <a:gd name="connsiteY53" fmla="*/ 358029 h 841401"/>
                  <a:gd name="connsiteX54" fmla="*/ 825489 w 1031207"/>
                  <a:gd name="connsiteY54" fmla="*/ 357874 h 841401"/>
                  <a:gd name="connsiteX55" fmla="*/ 753553 w 1031207"/>
                  <a:gd name="connsiteY55" fmla="*/ 361702 h 841401"/>
                  <a:gd name="connsiteX56" fmla="*/ 669279 w 1031207"/>
                  <a:gd name="connsiteY56" fmla="*/ 369304 h 841401"/>
                  <a:gd name="connsiteX57" fmla="*/ 642609 w 1031207"/>
                  <a:gd name="connsiteY57" fmla="*/ 338824 h 841401"/>
                  <a:gd name="connsiteX58" fmla="*/ 674145 w 1031207"/>
                  <a:gd name="connsiteY58" fmla="*/ 304962 h 841401"/>
                  <a:gd name="connsiteX59" fmla="*/ 705474 w 1031207"/>
                  <a:gd name="connsiteY59" fmla="*/ 283579 h 841401"/>
                  <a:gd name="connsiteX60" fmla="*/ 741669 w 1031207"/>
                  <a:gd name="connsiteY60" fmla="*/ 251194 h 841401"/>
                  <a:gd name="connsiteX61" fmla="*/ 780761 w 1031207"/>
                  <a:gd name="connsiteY61" fmla="*/ 213846 h 841401"/>
                  <a:gd name="connsiteX62" fmla="*/ 744143 w 1031207"/>
                  <a:gd name="connsiteY62" fmla="*/ 201789 h 841401"/>
                  <a:gd name="connsiteX63" fmla="*/ 692139 w 1031207"/>
                  <a:gd name="connsiteY63" fmla="*/ 226429 h 841401"/>
                  <a:gd name="connsiteX64" fmla="*/ 654420 w 1031207"/>
                  <a:gd name="connsiteY64" fmla="*/ 257626 h 841401"/>
                  <a:gd name="connsiteX65" fmla="*/ 613743 w 1031207"/>
                  <a:gd name="connsiteY65" fmla="*/ 286712 h 841401"/>
                  <a:gd name="connsiteX66" fmla="*/ 528309 w 1031207"/>
                  <a:gd name="connsiteY66" fmla="*/ 274054 h 841401"/>
                  <a:gd name="connsiteX67" fmla="*/ 505449 w 1031207"/>
                  <a:gd name="connsiteY67" fmla="*/ 235954 h 841401"/>
                  <a:gd name="connsiteX68" fmla="*/ 507354 w 1031207"/>
                  <a:gd name="connsiteY68" fmla="*/ 171184 h 841401"/>
                  <a:gd name="connsiteX69" fmla="*/ 506056 w 1031207"/>
                  <a:gd name="connsiteY69" fmla="*/ 73485 h 841401"/>
                  <a:gd name="connsiteX70" fmla="*/ 451858 w 1031207"/>
                  <a:gd name="connsiteY70" fmla="*/ 11248 h 841401"/>
                  <a:gd name="connsiteX71" fmla="*/ 440212 w 1031207"/>
                  <a:gd name="connsiteY71" fmla="*/ 75864 h 841401"/>
                  <a:gd name="connsiteX72" fmla="*/ 436968 w 1031207"/>
                  <a:gd name="connsiteY72" fmla="*/ 132660 h 841401"/>
                  <a:gd name="connsiteX73" fmla="*/ 433796 w 1031207"/>
                  <a:gd name="connsiteY73" fmla="*/ 214465 h 841401"/>
                  <a:gd name="connsiteX0" fmla="*/ 433796 w 1031207"/>
                  <a:gd name="connsiteY0" fmla="*/ 214465 h 841401"/>
                  <a:gd name="connsiteX1" fmla="*/ 421629 w 1031207"/>
                  <a:gd name="connsiteY1" fmla="*/ 253099 h 841401"/>
                  <a:gd name="connsiteX2" fmla="*/ 394959 w 1031207"/>
                  <a:gd name="connsiteY2" fmla="*/ 262624 h 841401"/>
                  <a:gd name="connsiteX3" fmla="*/ 356331 w 1031207"/>
                  <a:gd name="connsiteY3" fmla="*/ 271935 h 841401"/>
                  <a:gd name="connsiteX4" fmla="*/ 313044 w 1031207"/>
                  <a:gd name="connsiteY4" fmla="*/ 289293 h 841401"/>
                  <a:gd name="connsiteX5" fmla="*/ 265419 w 1031207"/>
                  <a:gd name="connsiteY5" fmla="*/ 285484 h 841401"/>
                  <a:gd name="connsiteX6" fmla="*/ 219699 w 1031207"/>
                  <a:gd name="connsiteY6" fmla="*/ 272149 h 841401"/>
                  <a:gd name="connsiteX7" fmla="*/ 189219 w 1031207"/>
                  <a:gd name="connsiteY7" fmla="*/ 262624 h 841401"/>
                  <a:gd name="connsiteX8" fmla="*/ 156834 w 1031207"/>
                  <a:gd name="connsiteY8" fmla="*/ 239764 h 841401"/>
                  <a:gd name="connsiteX9" fmla="*/ 122074 w 1031207"/>
                  <a:gd name="connsiteY9" fmla="*/ 218050 h 841401"/>
                  <a:gd name="connsiteX10" fmla="*/ 101589 w 1031207"/>
                  <a:gd name="connsiteY10" fmla="*/ 203569 h 841401"/>
                  <a:gd name="connsiteX11" fmla="*/ 59679 w 1031207"/>
                  <a:gd name="connsiteY11" fmla="*/ 197854 h 841401"/>
                  <a:gd name="connsiteX12" fmla="*/ 48331 w 1031207"/>
                  <a:gd name="connsiteY12" fmla="*/ 241190 h 841401"/>
                  <a:gd name="connsiteX13" fmla="*/ 63490 w 1031207"/>
                  <a:gd name="connsiteY13" fmla="*/ 272150 h 841401"/>
                  <a:gd name="connsiteX14" fmla="*/ 124449 w 1031207"/>
                  <a:gd name="connsiteY14" fmla="*/ 289294 h 841401"/>
                  <a:gd name="connsiteX15" fmla="*/ 191124 w 1031207"/>
                  <a:gd name="connsiteY15" fmla="*/ 308344 h 841401"/>
                  <a:gd name="connsiteX16" fmla="*/ 226553 w 1031207"/>
                  <a:gd name="connsiteY16" fmla="*/ 323832 h 841401"/>
                  <a:gd name="connsiteX17" fmla="*/ 291209 w 1031207"/>
                  <a:gd name="connsiteY17" fmla="*/ 364030 h 841401"/>
                  <a:gd name="connsiteX18" fmla="*/ 301013 w 1031207"/>
                  <a:gd name="connsiteY18" fmla="*/ 410802 h 841401"/>
                  <a:gd name="connsiteX19" fmla="*/ 263514 w 1031207"/>
                  <a:gd name="connsiteY19" fmla="*/ 447409 h 841401"/>
                  <a:gd name="connsiteX20" fmla="*/ 217240 w 1031207"/>
                  <a:gd name="connsiteY20" fmla="*/ 459458 h 841401"/>
                  <a:gd name="connsiteX21" fmla="*/ 136827 w 1031207"/>
                  <a:gd name="connsiteY21" fmla="*/ 465397 h 841401"/>
                  <a:gd name="connsiteX22" fmla="*/ 88254 w 1031207"/>
                  <a:gd name="connsiteY22" fmla="*/ 468364 h 841401"/>
                  <a:gd name="connsiteX23" fmla="*/ 27294 w 1031207"/>
                  <a:gd name="connsiteY23" fmla="*/ 477889 h 841401"/>
                  <a:gd name="connsiteX24" fmla="*/ 624 w 1031207"/>
                  <a:gd name="connsiteY24" fmla="*/ 504559 h 841401"/>
                  <a:gd name="connsiteX25" fmla="*/ 51344 w 1031207"/>
                  <a:gd name="connsiteY25" fmla="*/ 547857 h 841401"/>
                  <a:gd name="connsiteX26" fmla="*/ 153024 w 1031207"/>
                  <a:gd name="connsiteY26" fmla="*/ 538849 h 841401"/>
                  <a:gd name="connsiteX27" fmla="*/ 268163 w 1031207"/>
                  <a:gd name="connsiteY27" fmla="*/ 519747 h 841401"/>
                  <a:gd name="connsiteX28" fmla="*/ 351144 w 1031207"/>
                  <a:gd name="connsiteY28" fmla="*/ 561709 h 841401"/>
                  <a:gd name="connsiteX29" fmla="*/ 362574 w 1031207"/>
                  <a:gd name="connsiteY29" fmla="*/ 609334 h 841401"/>
                  <a:gd name="connsiteX30" fmla="*/ 328284 w 1031207"/>
                  <a:gd name="connsiteY30" fmla="*/ 756019 h 841401"/>
                  <a:gd name="connsiteX31" fmla="*/ 355316 w 1031207"/>
                  <a:gd name="connsiteY31" fmla="*/ 827377 h 841401"/>
                  <a:gd name="connsiteX32" fmla="*/ 387339 w 1031207"/>
                  <a:gd name="connsiteY32" fmla="*/ 837934 h 841401"/>
                  <a:gd name="connsiteX33" fmla="*/ 400674 w 1031207"/>
                  <a:gd name="connsiteY33" fmla="*/ 784594 h 841401"/>
                  <a:gd name="connsiteX34" fmla="*/ 404484 w 1031207"/>
                  <a:gd name="connsiteY34" fmla="*/ 727444 h 841401"/>
                  <a:gd name="connsiteX35" fmla="*/ 421629 w 1031207"/>
                  <a:gd name="connsiteY35" fmla="*/ 672199 h 841401"/>
                  <a:gd name="connsiteX36" fmla="*/ 462031 w 1031207"/>
                  <a:gd name="connsiteY36" fmla="*/ 600072 h 841401"/>
                  <a:gd name="connsiteX37" fmla="*/ 521252 w 1031207"/>
                  <a:gd name="connsiteY37" fmla="*/ 565123 h 841401"/>
                  <a:gd name="connsiteX38" fmla="*/ 597090 w 1031207"/>
                  <a:gd name="connsiteY38" fmla="*/ 550915 h 841401"/>
                  <a:gd name="connsiteX39" fmla="*/ 705543 w 1031207"/>
                  <a:gd name="connsiteY39" fmla="*/ 612819 h 841401"/>
                  <a:gd name="connsiteX40" fmla="*/ 777864 w 1031207"/>
                  <a:gd name="connsiteY40" fmla="*/ 656959 h 841401"/>
                  <a:gd name="connsiteX41" fmla="*/ 802629 w 1031207"/>
                  <a:gd name="connsiteY41" fmla="*/ 632194 h 841401"/>
                  <a:gd name="connsiteX42" fmla="*/ 798819 w 1031207"/>
                  <a:gd name="connsiteY42" fmla="*/ 601714 h 841401"/>
                  <a:gd name="connsiteX43" fmla="*/ 760538 w 1031207"/>
                  <a:gd name="connsiteY43" fmla="*/ 562523 h 841401"/>
                  <a:gd name="connsiteX44" fmla="*/ 648324 w 1031207"/>
                  <a:gd name="connsiteY44" fmla="*/ 479794 h 841401"/>
                  <a:gd name="connsiteX45" fmla="*/ 644514 w 1031207"/>
                  <a:gd name="connsiteY45" fmla="*/ 462649 h 841401"/>
                  <a:gd name="connsiteX46" fmla="*/ 655944 w 1031207"/>
                  <a:gd name="connsiteY46" fmla="*/ 426454 h 841401"/>
                  <a:gd name="connsiteX47" fmla="*/ 724524 w 1031207"/>
                  <a:gd name="connsiteY47" fmla="*/ 405499 h 841401"/>
                  <a:gd name="connsiteX48" fmla="*/ 811480 w 1031207"/>
                  <a:gd name="connsiteY48" fmla="*/ 406906 h 841401"/>
                  <a:gd name="connsiteX49" fmla="*/ 903973 w 1031207"/>
                  <a:gd name="connsiteY49" fmla="*/ 417646 h 841401"/>
                  <a:gd name="connsiteX50" fmla="*/ 1000032 w 1031207"/>
                  <a:gd name="connsiteY50" fmla="*/ 426835 h 841401"/>
                  <a:gd name="connsiteX51" fmla="*/ 1030191 w 1031207"/>
                  <a:gd name="connsiteY51" fmla="*/ 402711 h 841401"/>
                  <a:gd name="connsiteX52" fmla="*/ 1018256 w 1031207"/>
                  <a:gd name="connsiteY52" fmla="*/ 377797 h 841401"/>
                  <a:gd name="connsiteX53" fmla="*/ 962631 w 1031207"/>
                  <a:gd name="connsiteY53" fmla="*/ 358029 h 841401"/>
                  <a:gd name="connsiteX54" fmla="*/ 825489 w 1031207"/>
                  <a:gd name="connsiteY54" fmla="*/ 357874 h 841401"/>
                  <a:gd name="connsiteX55" fmla="*/ 753553 w 1031207"/>
                  <a:gd name="connsiteY55" fmla="*/ 361702 h 841401"/>
                  <a:gd name="connsiteX56" fmla="*/ 669279 w 1031207"/>
                  <a:gd name="connsiteY56" fmla="*/ 369304 h 841401"/>
                  <a:gd name="connsiteX57" fmla="*/ 642609 w 1031207"/>
                  <a:gd name="connsiteY57" fmla="*/ 338824 h 841401"/>
                  <a:gd name="connsiteX58" fmla="*/ 674145 w 1031207"/>
                  <a:gd name="connsiteY58" fmla="*/ 304962 h 841401"/>
                  <a:gd name="connsiteX59" fmla="*/ 705474 w 1031207"/>
                  <a:gd name="connsiteY59" fmla="*/ 283579 h 841401"/>
                  <a:gd name="connsiteX60" fmla="*/ 741669 w 1031207"/>
                  <a:gd name="connsiteY60" fmla="*/ 251194 h 841401"/>
                  <a:gd name="connsiteX61" fmla="*/ 780761 w 1031207"/>
                  <a:gd name="connsiteY61" fmla="*/ 213846 h 841401"/>
                  <a:gd name="connsiteX62" fmla="*/ 744143 w 1031207"/>
                  <a:gd name="connsiteY62" fmla="*/ 201789 h 841401"/>
                  <a:gd name="connsiteX63" fmla="*/ 692139 w 1031207"/>
                  <a:gd name="connsiteY63" fmla="*/ 226429 h 841401"/>
                  <a:gd name="connsiteX64" fmla="*/ 654420 w 1031207"/>
                  <a:gd name="connsiteY64" fmla="*/ 257626 h 841401"/>
                  <a:gd name="connsiteX65" fmla="*/ 613743 w 1031207"/>
                  <a:gd name="connsiteY65" fmla="*/ 286712 h 841401"/>
                  <a:gd name="connsiteX66" fmla="*/ 528309 w 1031207"/>
                  <a:gd name="connsiteY66" fmla="*/ 274054 h 841401"/>
                  <a:gd name="connsiteX67" fmla="*/ 505449 w 1031207"/>
                  <a:gd name="connsiteY67" fmla="*/ 235954 h 841401"/>
                  <a:gd name="connsiteX68" fmla="*/ 507354 w 1031207"/>
                  <a:gd name="connsiteY68" fmla="*/ 171184 h 841401"/>
                  <a:gd name="connsiteX69" fmla="*/ 506056 w 1031207"/>
                  <a:gd name="connsiteY69" fmla="*/ 73485 h 841401"/>
                  <a:gd name="connsiteX70" fmla="*/ 451858 w 1031207"/>
                  <a:gd name="connsiteY70" fmla="*/ 11248 h 841401"/>
                  <a:gd name="connsiteX71" fmla="*/ 440212 w 1031207"/>
                  <a:gd name="connsiteY71" fmla="*/ 75864 h 841401"/>
                  <a:gd name="connsiteX72" fmla="*/ 436968 w 1031207"/>
                  <a:gd name="connsiteY72" fmla="*/ 132660 h 841401"/>
                  <a:gd name="connsiteX73" fmla="*/ 433796 w 1031207"/>
                  <a:gd name="connsiteY73" fmla="*/ 214465 h 841401"/>
                  <a:gd name="connsiteX0" fmla="*/ 433796 w 1031207"/>
                  <a:gd name="connsiteY0" fmla="*/ 214465 h 841401"/>
                  <a:gd name="connsiteX1" fmla="*/ 421629 w 1031207"/>
                  <a:gd name="connsiteY1" fmla="*/ 253099 h 841401"/>
                  <a:gd name="connsiteX2" fmla="*/ 394959 w 1031207"/>
                  <a:gd name="connsiteY2" fmla="*/ 262624 h 841401"/>
                  <a:gd name="connsiteX3" fmla="*/ 356331 w 1031207"/>
                  <a:gd name="connsiteY3" fmla="*/ 271935 h 841401"/>
                  <a:gd name="connsiteX4" fmla="*/ 313044 w 1031207"/>
                  <a:gd name="connsiteY4" fmla="*/ 289293 h 841401"/>
                  <a:gd name="connsiteX5" fmla="*/ 265419 w 1031207"/>
                  <a:gd name="connsiteY5" fmla="*/ 285484 h 841401"/>
                  <a:gd name="connsiteX6" fmla="*/ 219699 w 1031207"/>
                  <a:gd name="connsiteY6" fmla="*/ 272149 h 841401"/>
                  <a:gd name="connsiteX7" fmla="*/ 189219 w 1031207"/>
                  <a:gd name="connsiteY7" fmla="*/ 262624 h 841401"/>
                  <a:gd name="connsiteX8" fmla="*/ 156834 w 1031207"/>
                  <a:gd name="connsiteY8" fmla="*/ 239764 h 841401"/>
                  <a:gd name="connsiteX9" fmla="*/ 122074 w 1031207"/>
                  <a:gd name="connsiteY9" fmla="*/ 218050 h 841401"/>
                  <a:gd name="connsiteX10" fmla="*/ 101589 w 1031207"/>
                  <a:gd name="connsiteY10" fmla="*/ 203569 h 841401"/>
                  <a:gd name="connsiteX11" fmla="*/ 59679 w 1031207"/>
                  <a:gd name="connsiteY11" fmla="*/ 197854 h 841401"/>
                  <a:gd name="connsiteX12" fmla="*/ 48331 w 1031207"/>
                  <a:gd name="connsiteY12" fmla="*/ 241190 h 841401"/>
                  <a:gd name="connsiteX13" fmla="*/ 63490 w 1031207"/>
                  <a:gd name="connsiteY13" fmla="*/ 272150 h 841401"/>
                  <a:gd name="connsiteX14" fmla="*/ 124449 w 1031207"/>
                  <a:gd name="connsiteY14" fmla="*/ 289294 h 841401"/>
                  <a:gd name="connsiteX15" fmla="*/ 191124 w 1031207"/>
                  <a:gd name="connsiteY15" fmla="*/ 308344 h 841401"/>
                  <a:gd name="connsiteX16" fmla="*/ 226553 w 1031207"/>
                  <a:gd name="connsiteY16" fmla="*/ 323832 h 841401"/>
                  <a:gd name="connsiteX17" fmla="*/ 291209 w 1031207"/>
                  <a:gd name="connsiteY17" fmla="*/ 364030 h 841401"/>
                  <a:gd name="connsiteX18" fmla="*/ 301013 w 1031207"/>
                  <a:gd name="connsiteY18" fmla="*/ 410802 h 841401"/>
                  <a:gd name="connsiteX19" fmla="*/ 263514 w 1031207"/>
                  <a:gd name="connsiteY19" fmla="*/ 447409 h 841401"/>
                  <a:gd name="connsiteX20" fmla="*/ 217240 w 1031207"/>
                  <a:gd name="connsiteY20" fmla="*/ 459458 h 841401"/>
                  <a:gd name="connsiteX21" fmla="*/ 136827 w 1031207"/>
                  <a:gd name="connsiteY21" fmla="*/ 465397 h 841401"/>
                  <a:gd name="connsiteX22" fmla="*/ 88254 w 1031207"/>
                  <a:gd name="connsiteY22" fmla="*/ 468364 h 841401"/>
                  <a:gd name="connsiteX23" fmla="*/ 27294 w 1031207"/>
                  <a:gd name="connsiteY23" fmla="*/ 477889 h 841401"/>
                  <a:gd name="connsiteX24" fmla="*/ 624 w 1031207"/>
                  <a:gd name="connsiteY24" fmla="*/ 504559 h 841401"/>
                  <a:gd name="connsiteX25" fmla="*/ 51344 w 1031207"/>
                  <a:gd name="connsiteY25" fmla="*/ 547857 h 841401"/>
                  <a:gd name="connsiteX26" fmla="*/ 153024 w 1031207"/>
                  <a:gd name="connsiteY26" fmla="*/ 538849 h 841401"/>
                  <a:gd name="connsiteX27" fmla="*/ 268163 w 1031207"/>
                  <a:gd name="connsiteY27" fmla="*/ 519747 h 841401"/>
                  <a:gd name="connsiteX28" fmla="*/ 351144 w 1031207"/>
                  <a:gd name="connsiteY28" fmla="*/ 561709 h 841401"/>
                  <a:gd name="connsiteX29" fmla="*/ 362574 w 1031207"/>
                  <a:gd name="connsiteY29" fmla="*/ 609334 h 841401"/>
                  <a:gd name="connsiteX30" fmla="*/ 328284 w 1031207"/>
                  <a:gd name="connsiteY30" fmla="*/ 756019 h 841401"/>
                  <a:gd name="connsiteX31" fmla="*/ 355316 w 1031207"/>
                  <a:gd name="connsiteY31" fmla="*/ 827377 h 841401"/>
                  <a:gd name="connsiteX32" fmla="*/ 387339 w 1031207"/>
                  <a:gd name="connsiteY32" fmla="*/ 837934 h 841401"/>
                  <a:gd name="connsiteX33" fmla="*/ 400674 w 1031207"/>
                  <a:gd name="connsiteY33" fmla="*/ 784594 h 841401"/>
                  <a:gd name="connsiteX34" fmla="*/ 404484 w 1031207"/>
                  <a:gd name="connsiteY34" fmla="*/ 727444 h 841401"/>
                  <a:gd name="connsiteX35" fmla="*/ 421629 w 1031207"/>
                  <a:gd name="connsiteY35" fmla="*/ 672199 h 841401"/>
                  <a:gd name="connsiteX36" fmla="*/ 462031 w 1031207"/>
                  <a:gd name="connsiteY36" fmla="*/ 600072 h 841401"/>
                  <a:gd name="connsiteX37" fmla="*/ 521252 w 1031207"/>
                  <a:gd name="connsiteY37" fmla="*/ 565123 h 841401"/>
                  <a:gd name="connsiteX38" fmla="*/ 597090 w 1031207"/>
                  <a:gd name="connsiteY38" fmla="*/ 550915 h 841401"/>
                  <a:gd name="connsiteX39" fmla="*/ 705543 w 1031207"/>
                  <a:gd name="connsiteY39" fmla="*/ 612819 h 841401"/>
                  <a:gd name="connsiteX40" fmla="*/ 777864 w 1031207"/>
                  <a:gd name="connsiteY40" fmla="*/ 656959 h 841401"/>
                  <a:gd name="connsiteX41" fmla="*/ 802629 w 1031207"/>
                  <a:gd name="connsiteY41" fmla="*/ 632194 h 841401"/>
                  <a:gd name="connsiteX42" fmla="*/ 798819 w 1031207"/>
                  <a:gd name="connsiteY42" fmla="*/ 601714 h 841401"/>
                  <a:gd name="connsiteX43" fmla="*/ 760538 w 1031207"/>
                  <a:gd name="connsiteY43" fmla="*/ 562523 h 841401"/>
                  <a:gd name="connsiteX44" fmla="*/ 648324 w 1031207"/>
                  <a:gd name="connsiteY44" fmla="*/ 479794 h 841401"/>
                  <a:gd name="connsiteX45" fmla="*/ 644514 w 1031207"/>
                  <a:gd name="connsiteY45" fmla="*/ 462649 h 841401"/>
                  <a:gd name="connsiteX46" fmla="*/ 655944 w 1031207"/>
                  <a:gd name="connsiteY46" fmla="*/ 426454 h 841401"/>
                  <a:gd name="connsiteX47" fmla="*/ 724524 w 1031207"/>
                  <a:gd name="connsiteY47" fmla="*/ 405499 h 841401"/>
                  <a:gd name="connsiteX48" fmla="*/ 811480 w 1031207"/>
                  <a:gd name="connsiteY48" fmla="*/ 406906 h 841401"/>
                  <a:gd name="connsiteX49" fmla="*/ 903973 w 1031207"/>
                  <a:gd name="connsiteY49" fmla="*/ 417646 h 841401"/>
                  <a:gd name="connsiteX50" fmla="*/ 1000032 w 1031207"/>
                  <a:gd name="connsiteY50" fmla="*/ 426835 h 841401"/>
                  <a:gd name="connsiteX51" fmla="*/ 1030191 w 1031207"/>
                  <a:gd name="connsiteY51" fmla="*/ 402711 h 841401"/>
                  <a:gd name="connsiteX52" fmla="*/ 1018256 w 1031207"/>
                  <a:gd name="connsiteY52" fmla="*/ 377797 h 841401"/>
                  <a:gd name="connsiteX53" fmla="*/ 962631 w 1031207"/>
                  <a:gd name="connsiteY53" fmla="*/ 358029 h 841401"/>
                  <a:gd name="connsiteX54" fmla="*/ 825489 w 1031207"/>
                  <a:gd name="connsiteY54" fmla="*/ 357874 h 841401"/>
                  <a:gd name="connsiteX55" fmla="*/ 753553 w 1031207"/>
                  <a:gd name="connsiteY55" fmla="*/ 361702 h 841401"/>
                  <a:gd name="connsiteX56" fmla="*/ 669279 w 1031207"/>
                  <a:gd name="connsiteY56" fmla="*/ 369304 h 841401"/>
                  <a:gd name="connsiteX57" fmla="*/ 642609 w 1031207"/>
                  <a:gd name="connsiteY57" fmla="*/ 338824 h 841401"/>
                  <a:gd name="connsiteX58" fmla="*/ 674145 w 1031207"/>
                  <a:gd name="connsiteY58" fmla="*/ 304962 h 841401"/>
                  <a:gd name="connsiteX59" fmla="*/ 705474 w 1031207"/>
                  <a:gd name="connsiteY59" fmla="*/ 283579 h 841401"/>
                  <a:gd name="connsiteX60" fmla="*/ 741669 w 1031207"/>
                  <a:gd name="connsiteY60" fmla="*/ 251194 h 841401"/>
                  <a:gd name="connsiteX61" fmla="*/ 780761 w 1031207"/>
                  <a:gd name="connsiteY61" fmla="*/ 213846 h 841401"/>
                  <a:gd name="connsiteX62" fmla="*/ 744143 w 1031207"/>
                  <a:gd name="connsiteY62" fmla="*/ 201789 h 841401"/>
                  <a:gd name="connsiteX63" fmla="*/ 692139 w 1031207"/>
                  <a:gd name="connsiteY63" fmla="*/ 226429 h 841401"/>
                  <a:gd name="connsiteX64" fmla="*/ 654420 w 1031207"/>
                  <a:gd name="connsiteY64" fmla="*/ 257626 h 841401"/>
                  <a:gd name="connsiteX65" fmla="*/ 613743 w 1031207"/>
                  <a:gd name="connsiteY65" fmla="*/ 286712 h 841401"/>
                  <a:gd name="connsiteX66" fmla="*/ 540096 w 1031207"/>
                  <a:gd name="connsiteY66" fmla="*/ 278516 h 841401"/>
                  <a:gd name="connsiteX67" fmla="*/ 505449 w 1031207"/>
                  <a:gd name="connsiteY67" fmla="*/ 235954 h 841401"/>
                  <a:gd name="connsiteX68" fmla="*/ 507354 w 1031207"/>
                  <a:gd name="connsiteY68" fmla="*/ 171184 h 841401"/>
                  <a:gd name="connsiteX69" fmla="*/ 506056 w 1031207"/>
                  <a:gd name="connsiteY69" fmla="*/ 73485 h 841401"/>
                  <a:gd name="connsiteX70" fmla="*/ 451858 w 1031207"/>
                  <a:gd name="connsiteY70" fmla="*/ 11248 h 841401"/>
                  <a:gd name="connsiteX71" fmla="*/ 440212 w 1031207"/>
                  <a:gd name="connsiteY71" fmla="*/ 75864 h 841401"/>
                  <a:gd name="connsiteX72" fmla="*/ 436968 w 1031207"/>
                  <a:gd name="connsiteY72" fmla="*/ 132660 h 841401"/>
                  <a:gd name="connsiteX73" fmla="*/ 433796 w 1031207"/>
                  <a:gd name="connsiteY73" fmla="*/ 214465 h 841401"/>
                  <a:gd name="connsiteX0" fmla="*/ 433796 w 1031207"/>
                  <a:gd name="connsiteY0" fmla="*/ 214465 h 841401"/>
                  <a:gd name="connsiteX1" fmla="*/ 421629 w 1031207"/>
                  <a:gd name="connsiteY1" fmla="*/ 253099 h 841401"/>
                  <a:gd name="connsiteX2" fmla="*/ 394959 w 1031207"/>
                  <a:gd name="connsiteY2" fmla="*/ 262624 h 841401"/>
                  <a:gd name="connsiteX3" fmla="*/ 356331 w 1031207"/>
                  <a:gd name="connsiteY3" fmla="*/ 271935 h 841401"/>
                  <a:gd name="connsiteX4" fmla="*/ 313044 w 1031207"/>
                  <a:gd name="connsiteY4" fmla="*/ 289293 h 841401"/>
                  <a:gd name="connsiteX5" fmla="*/ 265419 w 1031207"/>
                  <a:gd name="connsiteY5" fmla="*/ 285484 h 841401"/>
                  <a:gd name="connsiteX6" fmla="*/ 219699 w 1031207"/>
                  <a:gd name="connsiteY6" fmla="*/ 272149 h 841401"/>
                  <a:gd name="connsiteX7" fmla="*/ 189219 w 1031207"/>
                  <a:gd name="connsiteY7" fmla="*/ 262624 h 841401"/>
                  <a:gd name="connsiteX8" fmla="*/ 156834 w 1031207"/>
                  <a:gd name="connsiteY8" fmla="*/ 239764 h 841401"/>
                  <a:gd name="connsiteX9" fmla="*/ 122074 w 1031207"/>
                  <a:gd name="connsiteY9" fmla="*/ 218050 h 841401"/>
                  <a:gd name="connsiteX10" fmla="*/ 101589 w 1031207"/>
                  <a:gd name="connsiteY10" fmla="*/ 203569 h 841401"/>
                  <a:gd name="connsiteX11" fmla="*/ 59679 w 1031207"/>
                  <a:gd name="connsiteY11" fmla="*/ 197854 h 841401"/>
                  <a:gd name="connsiteX12" fmla="*/ 48331 w 1031207"/>
                  <a:gd name="connsiteY12" fmla="*/ 241190 h 841401"/>
                  <a:gd name="connsiteX13" fmla="*/ 63490 w 1031207"/>
                  <a:gd name="connsiteY13" fmla="*/ 272150 h 841401"/>
                  <a:gd name="connsiteX14" fmla="*/ 124449 w 1031207"/>
                  <a:gd name="connsiteY14" fmla="*/ 289294 h 841401"/>
                  <a:gd name="connsiteX15" fmla="*/ 191124 w 1031207"/>
                  <a:gd name="connsiteY15" fmla="*/ 308344 h 841401"/>
                  <a:gd name="connsiteX16" fmla="*/ 226553 w 1031207"/>
                  <a:gd name="connsiteY16" fmla="*/ 323832 h 841401"/>
                  <a:gd name="connsiteX17" fmla="*/ 291209 w 1031207"/>
                  <a:gd name="connsiteY17" fmla="*/ 364030 h 841401"/>
                  <a:gd name="connsiteX18" fmla="*/ 301013 w 1031207"/>
                  <a:gd name="connsiteY18" fmla="*/ 410802 h 841401"/>
                  <a:gd name="connsiteX19" fmla="*/ 263514 w 1031207"/>
                  <a:gd name="connsiteY19" fmla="*/ 447409 h 841401"/>
                  <a:gd name="connsiteX20" fmla="*/ 217240 w 1031207"/>
                  <a:gd name="connsiteY20" fmla="*/ 459458 h 841401"/>
                  <a:gd name="connsiteX21" fmla="*/ 136827 w 1031207"/>
                  <a:gd name="connsiteY21" fmla="*/ 465397 h 841401"/>
                  <a:gd name="connsiteX22" fmla="*/ 88254 w 1031207"/>
                  <a:gd name="connsiteY22" fmla="*/ 468364 h 841401"/>
                  <a:gd name="connsiteX23" fmla="*/ 27294 w 1031207"/>
                  <a:gd name="connsiteY23" fmla="*/ 477889 h 841401"/>
                  <a:gd name="connsiteX24" fmla="*/ 624 w 1031207"/>
                  <a:gd name="connsiteY24" fmla="*/ 504559 h 841401"/>
                  <a:gd name="connsiteX25" fmla="*/ 51344 w 1031207"/>
                  <a:gd name="connsiteY25" fmla="*/ 547857 h 841401"/>
                  <a:gd name="connsiteX26" fmla="*/ 153024 w 1031207"/>
                  <a:gd name="connsiteY26" fmla="*/ 538849 h 841401"/>
                  <a:gd name="connsiteX27" fmla="*/ 268163 w 1031207"/>
                  <a:gd name="connsiteY27" fmla="*/ 519747 h 841401"/>
                  <a:gd name="connsiteX28" fmla="*/ 351144 w 1031207"/>
                  <a:gd name="connsiteY28" fmla="*/ 561709 h 841401"/>
                  <a:gd name="connsiteX29" fmla="*/ 362574 w 1031207"/>
                  <a:gd name="connsiteY29" fmla="*/ 609334 h 841401"/>
                  <a:gd name="connsiteX30" fmla="*/ 328284 w 1031207"/>
                  <a:gd name="connsiteY30" fmla="*/ 756019 h 841401"/>
                  <a:gd name="connsiteX31" fmla="*/ 355316 w 1031207"/>
                  <a:gd name="connsiteY31" fmla="*/ 827377 h 841401"/>
                  <a:gd name="connsiteX32" fmla="*/ 387339 w 1031207"/>
                  <a:gd name="connsiteY32" fmla="*/ 837934 h 841401"/>
                  <a:gd name="connsiteX33" fmla="*/ 400674 w 1031207"/>
                  <a:gd name="connsiteY33" fmla="*/ 784594 h 841401"/>
                  <a:gd name="connsiteX34" fmla="*/ 404484 w 1031207"/>
                  <a:gd name="connsiteY34" fmla="*/ 727444 h 841401"/>
                  <a:gd name="connsiteX35" fmla="*/ 421629 w 1031207"/>
                  <a:gd name="connsiteY35" fmla="*/ 672199 h 841401"/>
                  <a:gd name="connsiteX36" fmla="*/ 462031 w 1031207"/>
                  <a:gd name="connsiteY36" fmla="*/ 600072 h 841401"/>
                  <a:gd name="connsiteX37" fmla="*/ 521252 w 1031207"/>
                  <a:gd name="connsiteY37" fmla="*/ 565123 h 841401"/>
                  <a:gd name="connsiteX38" fmla="*/ 597090 w 1031207"/>
                  <a:gd name="connsiteY38" fmla="*/ 550915 h 841401"/>
                  <a:gd name="connsiteX39" fmla="*/ 705543 w 1031207"/>
                  <a:gd name="connsiteY39" fmla="*/ 612819 h 841401"/>
                  <a:gd name="connsiteX40" fmla="*/ 777864 w 1031207"/>
                  <a:gd name="connsiteY40" fmla="*/ 656959 h 841401"/>
                  <a:gd name="connsiteX41" fmla="*/ 802629 w 1031207"/>
                  <a:gd name="connsiteY41" fmla="*/ 632194 h 841401"/>
                  <a:gd name="connsiteX42" fmla="*/ 798819 w 1031207"/>
                  <a:gd name="connsiteY42" fmla="*/ 601714 h 841401"/>
                  <a:gd name="connsiteX43" fmla="*/ 760538 w 1031207"/>
                  <a:gd name="connsiteY43" fmla="*/ 562523 h 841401"/>
                  <a:gd name="connsiteX44" fmla="*/ 648324 w 1031207"/>
                  <a:gd name="connsiteY44" fmla="*/ 479794 h 841401"/>
                  <a:gd name="connsiteX45" fmla="*/ 644514 w 1031207"/>
                  <a:gd name="connsiteY45" fmla="*/ 462649 h 841401"/>
                  <a:gd name="connsiteX46" fmla="*/ 655944 w 1031207"/>
                  <a:gd name="connsiteY46" fmla="*/ 426454 h 841401"/>
                  <a:gd name="connsiteX47" fmla="*/ 724524 w 1031207"/>
                  <a:gd name="connsiteY47" fmla="*/ 405499 h 841401"/>
                  <a:gd name="connsiteX48" fmla="*/ 811480 w 1031207"/>
                  <a:gd name="connsiteY48" fmla="*/ 406906 h 841401"/>
                  <a:gd name="connsiteX49" fmla="*/ 903973 w 1031207"/>
                  <a:gd name="connsiteY49" fmla="*/ 417646 h 841401"/>
                  <a:gd name="connsiteX50" fmla="*/ 1000032 w 1031207"/>
                  <a:gd name="connsiteY50" fmla="*/ 426835 h 841401"/>
                  <a:gd name="connsiteX51" fmla="*/ 1030191 w 1031207"/>
                  <a:gd name="connsiteY51" fmla="*/ 402711 h 841401"/>
                  <a:gd name="connsiteX52" fmla="*/ 1018256 w 1031207"/>
                  <a:gd name="connsiteY52" fmla="*/ 377797 h 841401"/>
                  <a:gd name="connsiteX53" fmla="*/ 962631 w 1031207"/>
                  <a:gd name="connsiteY53" fmla="*/ 358029 h 841401"/>
                  <a:gd name="connsiteX54" fmla="*/ 825489 w 1031207"/>
                  <a:gd name="connsiteY54" fmla="*/ 357874 h 841401"/>
                  <a:gd name="connsiteX55" fmla="*/ 753553 w 1031207"/>
                  <a:gd name="connsiteY55" fmla="*/ 361702 h 841401"/>
                  <a:gd name="connsiteX56" fmla="*/ 669279 w 1031207"/>
                  <a:gd name="connsiteY56" fmla="*/ 369304 h 841401"/>
                  <a:gd name="connsiteX57" fmla="*/ 642609 w 1031207"/>
                  <a:gd name="connsiteY57" fmla="*/ 338824 h 841401"/>
                  <a:gd name="connsiteX58" fmla="*/ 674145 w 1031207"/>
                  <a:gd name="connsiteY58" fmla="*/ 304962 h 841401"/>
                  <a:gd name="connsiteX59" fmla="*/ 705474 w 1031207"/>
                  <a:gd name="connsiteY59" fmla="*/ 283579 h 841401"/>
                  <a:gd name="connsiteX60" fmla="*/ 741669 w 1031207"/>
                  <a:gd name="connsiteY60" fmla="*/ 251194 h 841401"/>
                  <a:gd name="connsiteX61" fmla="*/ 780761 w 1031207"/>
                  <a:gd name="connsiteY61" fmla="*/ 213846 h 841401"/>
                  <a:gd name="connsiteX62" fmla="*/ 744143 w 1031207"/>
                  <a:gd name="connsiteY62" fmla="*/ 201789 h 841401"/>
                  <a:gd name="connsiteX63" fmla="*/ 692139 w 1031207"/>
                  <a:gd name="connsiteY63" fmla="*/ 226429 h 841401"/>
                  <a:gd name="connsiteX64" fmla="*/ 654420 w 1031207"/>
                  <a:gd name="connsiteY64" fmla="*/ 257626 h 841401"/>
                  <a:gd name="connsiteX65" fmla="*/ 613743 w 1031207"/>
                  <a:gd name="connsiteY65" fmla="*/ 286712 h 841401"/>
                  <a:gd name="connsiteX66" fmla="*/ 540096 w 1031207"/>
                  <a:gd name="connsiteY66" fmla="*/ 278516 h 841401"/>
                  <a:gd name="connsiteX67" fmla="*/ 505449 w 1031207"/>
                  <a:gd name="connsiteY67" fmla="*/ 235954 h 841401"/>
                  <a:gd name="connsiteX68" fmla="*/ 507354 w 1031207"/>
                  <a:gd name="connsiteY68" fmla="*/ 171184 h 841401"/>
                  <a:gd name="connsiteX69" fmla="*/ 506056 w 1031207"/>
                  <a:gd name="connsiteY69" fmla="*/ 73485 h 841401"/>
                  <a:gd name="connsiteX70" fmla="*/ 451858 w 1031207"/>
                  <a:gd name="connsiteY70" fmla="*/ 11248 h 841401"/>
                  <a:gd name="connsiteX71" fmla="*/ 440212 w 1031207"/>
                  <a:gd name="connsiteY71" fmla="*/ 75864 h 841401"/>
                  <a:gd name="connsiteX72" fmla="*/ 436968 w 1031207"/>
                  <a:gd name="connsiteY72" fmla="*/ 132660 h 841401"/>
                  <a:gd name="connsiteX73" fmla="*/ 433796 w 1031207"/>
                  <a:gd name="connsiteY73" fmla="*/ 214465 h 841401"/>
                  <a:gd name="connsiteX0" fmla="*/ 433796 w 1031207"/>
                  <a:gd name="connsiteY0" fmla="*/ 214465 h 841401"/>
                  <a:gd name="connsiteX1" fmla="*/ 421629 w 1031207"/>
                  <a:gd name="connsiteY1" fmla="*/ 253099 h 841401"/>
                  <a:gd name="connsiteX2" fmla="*/ 394959 w 1031207"/>
                  <a:gd name="connsiteY2" fmla="*/ 262624 h 841401"/>
                  <a:gd name="connsiteX3" fmla="*/ 356331 w 1031207"/>
                  <a:gd name="connsiteY3" fmla="*/ 271935 h 841401"/>
                  <a:gd name="connsiteX4" fmla="*/ 313044 w 1031207"/>
                  <a:gd name="connsiteY4" fmla="*/ 289293 h 841401"/>
                  <a:gd name="connsiteX5" fmla="*/ 265419 w 1031207"/>
                  <a:gd name="connsiteY5" fmla="*/ 285484 h 841401"/>
                  <a:gd name="connsiteX6" fmla="*/ 219699 w 1031207"/>
                  <a:gd name="connsiteY6" fmla="*/ 272149 h 841401"/>
                  <a:gd name="connsiteX7" fmla="*/ 189219 w 1031207"/>
                  <a:gd name="connsiteY7" fmla="*/ 262624 h 841401"/>
                  <a:gd name="connsiteX8" fmla="*/ 156834 w 1031207"/>
                  <a:gd name="connsiteY8" fmla="*/ 239764 h 841401"/>
                  <a:gd name="connsiteX9" fmla="*/ 122074 w 1031207"/>
                  <a:gd name="connsiteY9" fmla="*/ 218050 h 841401"/>
                  <a:gd name="connsiteX10" fmla="*/ 101589 w 1031207"/>
                  <a:gd name="connsiteY10" fmla="*/ 203569 h 841401"/>
                  <a:gd name="connsiteX11" fmla="*/ 59679 w 1031207"/>
                  <a:gd name="connsiteY11" fmla="*/ 197854 h 841401"/>
                  <a:gd name="connsiteX12" fmla="*/ 48331 w 1031207"/>
                  <a:gd name="connsiteY12" fmla="*/ 241190 h 841401"/>
                  <a:gd name="connsiteX13" fmla="*/ 63490 w 1031207"/>
                  <a:gd name="connsiteY13" fmla="*/ 272150 h 841401"/>
                  <a:gd name="connsiteX14" fmla="*/ 124449 w 1031207"/>
                  <a:gd name="connsiteY14" fmla="*/ 289294 h 841401"/>
                  <a:gd name="connsiteX15" fmla="*/ 191124 w 1031207"/>
                  <a:gd name="connsiteY15" fmla="*/ 308344 h 841401"/>
                  <a:gd name="connsiteX16" fmla="*/ 226553 w 1031207"/>
                  <a:gd name="connsiteY16" fmla="*/ 323832 h 841401"/>
                  <a:gd name="connsiteX17" fmla="*/ 291209 w 1031207"/>
                  <a:gd name="connsiteY17" fmla="*/ 364030 h 841401"/>
                  <a:gd name="connsiteX18" fmla="*/ 301013 w 1031207"/>
                  <a:gd name="connsiteY18" fmla="*/ 410802 h 841401"/>
                  <a:gd name="connsiteX19" fmla="*/ 263514 w 1031207"/>
                  <a:gd name="connsiteY19" fmla="*/ 447409 h 841401"/>
                  <a:gd name="connsiteX20" fmla="*/ 217240 w 1031207"/>
                  <a:gd name="connsiteY20" fmla="*/ 459458 h 841401"/>
                  <a:gd name="connsiteX21" fmla="*/ 136827 w 1031207"/>
                  <a:gd name="connsiteY21" fmla="*/ 465397 h 841401"/>
                  <a:gd name="connsiteX22" fmla="*/ 88254 w 1031207"/>
                  <a:gd name="connsiteY22" fmla="*/ 468364 h 841401"/>
                  <a:gd name="connsiteX23" fmla="*/ 27294 w 1031207"/>
                  <a:gd name="connsiteY23" fmla="*/ 477889 h 841401"/>
                  <a:gd name="connsiteX24" fmla="*/ 624 w 1031207"/>
                  <a:gd name="connsiteY24" fmla="*/ 504559 h 841401"/>
                  <a:gd name="connsiteX25" fmla="*/ 51344 w 1031207"/>
                  <a:gd name="connsiteY25" fmla="*/ 547857 h 841401"/>
                  <a:gd name="connsiteX26" fmla="*/ 153024 w 1031207"/>
                  <a:gd name="connsiteY26" fmla="*/ 538849 h 841401"/>
                  <a:gd name="connsiteX27" fmla="*/ 268163 w 1031207"/>
                  <a:gd name="connsiteY27" fmla="*/ 519747 h 841401"/>
                  <a:gd name="connsiteX28" fmla="*/ 351144 w 1031207"/>
                  <a:gd name="connsiteY28" fmla="*/ 561709 h 841401"/>
                  <a:gd name="connsiteX29" fmla="*/ 362574 w 1031207"/>
                  <a:gd name="connsiteY29" fmla="*/ 609334 h 841401"/>
                  <a:gd name="connsiteX30" fmla="*/ 328284 w 1031207"/>
                  <a:gd name="connsiteY30" fmla="*/ 756019 h 841401"/>
                  <a:gd name="connsiteX31" fmla="*/ 355316 w 1031207"/>
                  <a:gd name="connsiteY31" fmla="*/ 827377 h 841401"/>
                  <a:gd name="connsiteX32" fmla="*/ 387339 w 1031207"/>
                  <a:gd name="connsiteY32" fmla="*/ 837934 h 841401"/>
                  <a:gd name="connsiteX33" fmla="*/ 400674 w 1031207"/>
                  <a:gd name="connsiteY33" fmla="*/ 784594 h 841401"/>
                  <a:gd name="connsiteX34" fmla="*/ 404484 w 1031207"/>
                  <a:gd name="connsiteY34" fmla="*/ 727444 h 841401"/>
                  <a:gd name="connsiteX35" fmla="*/ 421629 w 1031207"/>
                  <a:gd name="connsiteY35" fmla="*/ 672199 h 841401"/>
                  <a:gd name="connsiteX36" fmla="*/ 462031 w 1031207"/>
                  <a:gd name="connsiteY36" fmla="*/ 600072 h 841401"/>
                  <a:gd name="connsiteX37" fmla="*/ 521252 w 1031207"/>
                  <a:gd name="connsiteY37" fmla="*/ 565123 h 841401"/>
                  <a:gd name="connsiteX38" fmla="*/ 597090 w 1031207"/>
                  <a:gd name="connsiteY38" fmla="*/ 550915 h 841401"/>
                  <a:gd name="connsiteX39" fmla="*/ 705543 w 1031207"/>
                  <a:gd name="connsiteY39" fmla="*/ 612819 h 841401"/>
                  <a:gd name="connsiteX40" fmla="*/ 777864 w 1031207"/>
                  <a:gd name="connsiteY40" fmla="*/ 656959 h 841401"/>
                  <a:gd name="connsiteX41" fmla="*/ 802629 w 1031207"/>
                  <a:gd name="connsiteY41" fmla="*/ 632194 h 841401"/>
                  <a:gd name="connsiteX42" fmla="*/ 798819 w 1031207"/>
                  <a:gd name="connsiteY42" fmla="*/ 601714 h 841401"/>
                  <a:gd name="connsiteX43" fmla="*/ 760538 w 1031207"/>
                  <a:gd name="connsiteY43" fmla="*/ 562523 h 841401"/>
                  <a:gd name="connsiteX44" fmla="*/ 648324 w 1031207"/>
                  <a:gd name="connsiteY44" fmla="*/ 479794 h 841401"/>
                  <a:gd name="connsiteX45" fmla="*/ 644514 w 1031207"/>
                  <a:gd name="connsiteY45" fmla="*/ 462649 h 841401"/>
                  <a:gd name="connsiteX46" fmla="*/ 655944 w 1031207"/>
                  <a:gd name="connsiteY46" fmla="*/ 426454 h 841401"/>
                  <a:gd name="connsiteX47" fmla="*/ 724524 w 1031207"/>
                  <a:gd name="connsiteY47" fmla="*/ 405499 h 841401"/>
                  <a:gd name="connsiteX48" fmla="*/ 811480 w 1031207"/>
                  <a:gd name="connsiteY48" fmla="*/ 406906 h 841401"/>
                  <a:gd name="connsiteX49" fmla="*/ 903973 w 1031207"/>
                  <a:gd name="connsiteY49" fmla="*/ 417646 h 841401"/>
                  <a:gd name="connsiteX50" fmla="*/ 1000032 w 1031207"/>
                  <a:gd name="connsiteY50" fmla="*/ 426835 h 841401"/>
                  <a:gd name="connsiteX51" fmla="*/ 1030191 w 1031207"/>
                  <a:gd name="connsiteY51" fmla="*/ 402711 h 841401"/>
                  <a:gd name="connsiteX52" fmla="*/ 1018256 w 1031207"/>
                  <a:gd name="connsiteY52" fmla="*/ 377797 h 841401"/>
                  <a:gd name="connsiteX53" fmla="*/ 962631 w 1031207"/>
                  <a:gd name="connsiteY53" fmla="*/ 358029 h 841401"/>
                  <a:gd name="connsiteX54" fmla="*/ 825489 w 1031207"/>
                  <a:gd name="connsiteY54" fmla="*/ 357874 h 841401"/>
                  <a:gd name="connsiteX55" fmla="*/ 753553 w 1031207"/>
                  <a:gd name="connsiteY55" fmla="*/ 361702 h 841401"/>
                  <a:gd name="connsiteX56" fmla="*/ 669279 w 1031207"/>
                  <a:gd name="connsiteY56" fmla="*/ 369304 h 841401"/>
                  <a:gd name="connsiteX57" fmla="*/ 642609 w 1031207"/>
                  <a:gd name="connsiteY57" fmla="*/ 338824 h 841401"/>
                  <a:gd name="connsiteX58" fmla="*/ 674145 w 1031207"/>
                  <a:gd name="connsiteY58" fmla="*/ 304962 h 841401"/>
                  <a:gd name="connsiteX59" fmla="*/ 705474 w 1031207"/>
                  <a:gd name="connsiteY59" fmla="*/ 283579 h 841401"/>
                  <a:gd name="connsiteX60" fmla="*/ 741669 w 1031207"/>
                  <a:gd name="connsiteY60" fmla="*/ 251194 h 841401"/>
                  <a:gd name="connsiteX61" fmla="*/ 780761 w 1031207"/>
                  <a:gd name="connsiteY61" fmla="*/ 213846 h 841401"/>
                  <a:gd name="connsiteX62" fmla="*/ 744143 w 1031207"/>
                  <a:gd name="connsiteY62" fmla="*/ 201789 h 841401"/>
                  <a:gd name="connsiteX63" fmla="*/ 692139 w 1031207"/>
                  <a:gd name="connsiteY63" fmla="*/ 226429 h 841401"/>
                  <a:gd name="connsiteX64" fmla="*/ 654420 w 1031207"/>
                  <a:gd name="connsiteY64" fmla="*/ 257626 h 841401"/>
                  <a:gd name="connsiteX65" fmla="*/ 613743 w 1031207"/>
                  <a:gd name="connsiteY65" fmla="*/ 286712 h 841401"/>
                  <a:gd name="connsiteX66" fmla="*/ 540096 w 1031207"/>
                  <a:gd name="connsiteY66" fmla="*/ 278516 h 841401"/>
                  <a:gd name="connsiteX67" fmla="*/ 505449 w 1031207"/>
                  <a:gd name="connsiteY67" fmla="*/ 235954 h 841401"/>
                  <a:gd name="connsiteX68" fmla="*/ 507354 w 1031207"/>
                  <a:gd name="connsiteY68" fmla="*/ 171184 h 841401"/>
                  <a:gd name="connsiteX69" fmla="*/ 506056 w 1031207"/>
                  <a:gd name="connsiteY69" fmla="*/ 73485 h 841401"/>
                  <a:gd name="connsiteX70" fmla="*/ 451858 w 1031207"/>
                  <a:gd name="connsiteY70" fmla="*/ 11248 h 841401"/>
                  <a:gd name="connsiteX71" fmla="*/ 440212 w 1031207"/>
                  <a:gd name="connsiteY71" fmla="*/ 75864 h 841401"/>
                  <a:gd name="connsiteX72" fmla="*/ 436968 w 1031207"/>
                  <a:gd name="connsiteY72" fmla="*/ 132660 h 841401"/>
                  <a:gd name="connsiteX73" fmla="*/ 433796 w 1031207"/>
                  <a:gd name="connsiteY73" fmla="*/ 214465 h 841401"/>
                  <a:gd name="connsiteX0" fmla="*/ 433796 w 1031207"/>
                  <a:gd name="connsiteY0" fmla="*/ 214465 h 841401"/>
                  <a:gd name="connsiteX1" fmla="*/ 421629 w 1031207"/>
                  <a:gd name="connsiteY1" fmla="*/ 253099 h 841401"/>
                  <a:gd name="connsiteX2" fmla="*/ 394959 w 1031207"/>
                  <a:gd name="connsiteY2" fmla="*/ 262624 h 841401"/>
                  <a:gd name="connsiteX3" fmla="*/ 356331 w 1031207"/>
                  <a:gd name="connsiteY3" fmla="*/ 271935 h 841401"/>
                  <a:gd name="connsiteX4" fmla="*/ 313044 w 1031207"/>
                  <a:gd name="connsiteY4" fmla="*/ 289293 h 841401"/>
                  <a:gd name="connsiteX5" fmla="*/ 265419 w 1031207"/>
                  <a:gd name="connsiteY5" fmla="*/ 285484 h 841401"/>
                  <a:gd name="connsiteX6" fmla="*/ 219699 w 1031207"/>
                  <a:gd name="connsiteY6" fmla="*/ 272149 h 841401"/>
                  <a:gd name="connsiteX7" fmla="*/ 156834 w 1031207"/>
                  <a:gd name="connsiteY7" fmla="*/ 239764 h 841401"/>
                  <a:gd name="connsiteX8" fmla="*/ 122074 w 1031207"/>
                  <a:gd name="connsiteY8" fmla="*/ 218050 h 841401"/>
                  <a:gd name="connsiteX9" fmla="*/ 101589 w 1031207"/>
                  <a:gd name="connsiteY9" fmla="*/ 203569 h 841401"/>
                  <a:gd name="connsiteX10" fmla="*/ 59679 w 1031207"/>
                  <a:gd name="connsiteY10" fmla="*/ 197854 h 841401"/>
                  <a:gd name="connsiteX11" fmla="*/ 48331 w 1031207"/>
                  <a:gd name="connsiteY11" fmla="*/ 241190 h 841401"/>
                  <a:gd name="connsiteX12" fmla="*/ 63490 w 1031207"/>
                  <a:gd name="connsiteY12" fmla="*/ 272150 h 841401"/>
                  <a:gd name="connsiteX13" fmla="*/ 124449 w 1031207"/>
                  <a:gd name="connsiteY13" fmla="*/ 289294 h 841401"/>
                  <a:gd name="connsiteX14" fmla="*/ 191124 w 1031207"/>
                  <a:gd name="connsiteY14" fmla="*/ 308344 h 841401"/>
                  <a:gd name="connsiteX15" fmla="*/ 226553 w 1031207"/>
                  <a:gd name="connsiteY15" fmla="*/ 323832 h 841401"/>
                  <a:gd name="connsiteX16" fmla="*/ 291209 w 1031207"/>
                  <a:gd name="connsiteY16" fmla="*/ 364030 h 841401"/>
                  <a:gd name="connsiteX17" fmla="*/ 301013 w 1031207"/>
                  <a:gd name="connsiteY17" fmla="*/ 410802 h 841401"/>
                  <a:gd name="connsiteX18" fmla="*/ 263514 w 1031207"/>
                  <a:gd name="connsiteY18" fmla="*/ 447409 h 841401"/>
                  <a:gd name="connsiteX19" fmla="*/ 217240 w 1031207"/>
                  <a:gd name="connsiteY19" fmla="*/ 459458 h 841401"/>
                  <a:gd name="connsiteX20" fmla="*/ 136827 w 1031207"/>
                  <a:gd name="connsiteY20" fmla="*/ 465397 h 841401"/>
                  <a:gd name="connsiteX21" fmla="*/ 88254 w 1031207"/>
                  <a:gd name="connsiteY21" fmla="*/ 468364 h 841401"/>
                  <a:gd name="connsiteX22" fmla="*/ 27294 w 1031207"/>
                  <a:gd name="connsiteY22" fmla="*/ 477889 h 841401"/>
                  <a:gd name="connsiteX23" fmla="*/ 624 w 1031207"/>
                  <a:gd name="connsiteY23" fmla="*/ 504559 h 841401"/>
                  <a:gd name="connsiteX24" fmla="*/ 51344 w 1031207"/>
                  <a:gd name="connsiteY24" fmla="*/ 547857 h 841401"/>
                  <a:gd name="connsiteX25" fmla="*/ 153024 w 1031207"/>
                  <a:gd name="connsiteY25" fmla="*/ 538849 h 841401"/>
                  <a:gd name="connsiteX26" fmla="*/ 268163 w 1031207"/>
                  <a:gd name="connsiteY26" fmla="*/ 519747 h 841401"/>
                  <a:gd name="connsiteX27" fmla="*/ 351144 w 1031207"/>
                  <a:gd name="connsiteY27" fmla="*/ 561709 h 841401"/>
                  <a:gd name="connsiteX28" fmla="*/ 362574 w 1031207"/>
                  <a:gd name="connsiteY28" fmla="*/ 609334 h 841401"/>
                  <a:gd name="connsiteX29" fmla="*/ 328284 w 1031207"/>
                  <a:gd name="connsiteY29" fmla="*/ 756019 h 841401"/>
                  <a:gd name="connsiteX30" fmla="*/ 355316 w 1031207"/>
                  <a:gd name="connsiteY30" fmla="*/ 827377 h 841401"/>
                  <a:gd name="connsiteX31" fmla="*/ 387339 w 1031207"/>
                  <a:gd name="connsiteY31" fmla="*/ 837934 h 841401"/>
                  <a:gd name="connsiteX32" fmla="*/ 400674 w 1031207"/>
                  <a:gd name="connsiteY32" fmla="*/ 784594 h 841401"/>
                  <a:gd name="connsiteX33" fmla="*/ 404484 w 1031207"/>
                  <a:gd name="connsiteY33" fmla="*/ 727444 h 841401"/>
                  <a:gd name="connsiteX34" fmla="*/ 421629 w 1031207"/>
                  <a:gd name="connsiteY34" fmla="*/ 672199 h 841401"/>
                  <a:gd name="connsiteX35" fmla="*/ 462031 w 1031207"/>
                  <a:gd name="connsiteY35" fmla="*/ 600072 h 841401"/>
                  <a:gd name="connsiteX36" fmla="*/ 521252 w 1031207"/>
                  <a:gd name="connsiteY36" fmla="*/ 565123 h 841401"/>
                  <a:gd name="connsiteX37" fmla="*/ 597090 w 1031207"/>
                  <a:gd name="connsiteY37" fmla="*/ 550915 h 841401"/>
                  <a:gd name="connsiteX38" fmla="*/ 705543 w 1031207"/>
                  <a:gd name="connsiteY38" fmla="*/ 612819 h 841401"/>
                  <a:gd name="connsiteX39" fmla="*/ 777864 w 1031207"/>
                  <a:gd name="connsiteY39" fmla="*/ 656959 h 841401"/>
                  <a:gd name="connsiteX40" fmla="*/ 802629 w 1031207"/>
                  <a:gd name="connsiteY40" fmla="*/ 632194 h 841401"/>
                  <a:gd name="connsiteX41" fmla="*/ 798819 w 1031207"/>
                  <a:gd name="connsiteY41" fmla="*/ 601714 h 841401"/>
                  <a:gd name="connsiteX42" fmla="*/ 760538 w 1031207"/>
                  <a:gd name="connsiteY42" fmla="*/ 562523 h 841401"/>
                  <a:gd name="connsiteX43" fmla="*/ 648324 w 1031207"/>
                  <a:gd name="connsiteY43" fmla="*/ 479794 h 841401"/>
                  <a:gd name="connsiteX44" fmla="*/ 644514 w 1031207"/>
                  <a:gd name="connsiteY44" fmla="*/ 462649 h 841401"/>
                  <a:gd name="connsiteX45" fmla="*/ 655944 w 1031207"/>
                  <a:gd name="connsiteY45" fmla="*/ 426454 h 841401"/>
                  <a:gd name="connsiteX46" fmla="*/ 724524 w 1031207"/>
                  <a:gd name="connsiteY46" fmla="*/ 405499 h 841401"/>
                  <a:gd name="connsiteX47" fmla="*/ 811480 w 1031207"/>
                  <a:gd name="connsiteY47" fmla="*/ 406906 h 841401"/>
                  <a:gd name="connsiteX48" fmla="*/ 903973 w 1031207"/>
                  <a:gd name="connsiteY48" fmla="*/ 417646 h 841401"/>
                  <a:gd name="connsiteX49" fmla="*/ 1000032 w 1031207"/>
                  <a:gd name="connsiteY49" fmla="*/ 426835 h 841401"/>
                  <a:gd name="connsiteX50" fmla="*/ 1030191 w 1031207"/>
                  <a:gd name="connsiteY50" fmla="*/ 402711 h 841401"/>
                  <a:gd name="connsiteX51" fmla="*/ 1018256 w 1031207"/>
                  <a:gd name="connsiteY51" fmla="*/ 377797 h 841401"/>
                  <a:gd name="connsiteX52" fmla="*/ 962631 w 1031207"/>
                  <a:gd name="connsiteY52" fmla="*/ 358029 h 841401"/>
                  <a:gd name="connsiteX53" fmla="*/ 825489 w 1031207"/>
                  <a:gd name="connsiteY53" fmla="*/ 357874 h 841401"/>
                  <a:gd name="connsiteX54" fmla="*/ 753553 w 1031207"/>
                  <a:gd name="connsiteY54" fmla="*/ 361702 h 841401"/>
                  <a:gd name="connsiteX55" fmla="*/ 669279 w 1031207"/>
                  <a:gd name="connsiteY55" fmla="*/ 369304 h 841401"/>
                  <a:gd name="connsiteX56" fmla="*/ 642609 w 1031207"/>
                  <a:gd name="connsiteY56" fmla="*/ 338824 h 841401"/>
                  <a:gd name="connsiteX57" fmla="*/ 674145 w 1031207"/>
                  <a:gd name="connsiteY57" fmla="*/ 304962 h 841401"/>
                  <a:gd name="connsiteX58" fmla="*/ 705474 w 1031207"/>
                  <a:gd name="connsiteY58" fmla="*/ 283579 h 841401"/>
                  <a:gd name="connsiteX59" fmla="*/ 741669 w 1031207"/>
                  <a:gd name="connsiteY59" fmla="*/ 251194 h 841401"/>
                  <a:gd name="connsiteX60" fmla="*/ 780761 w 1031207"/>
                  <a:gd name="connsiteY60" fmla="*/ 213846 h 841401"/>
                  <a:gd name="connsiteX61" fmla="*/ 744143 w 1031207"/>
                  <a:gd name="connsiteY61" fmla="*/ 201789 h 841401"/>
                  <a:gd name="connsiteX62" fmla="*/ 692139 w 1031207"/>
                  <a:gd name="connsiteY62" fmla="*/ 226429 h 841401"/>
                  <a:gd name="connsiteX63" fmla="*/ 654420 w 1031207"/>
                  <a:gd name="connsiteY63" fmla="*/ 257626 h 841401"/>
                  <a:gd name="connsiteX64" fmla="*/ 613743 w 1031207"/>
                  <a:gd name="connsiteY64" fmla="*/ 286712 h 841401"/>
                  <a:gd name="connsiteX65" fmla="*/ 540096 w 1031207"/>
                  <a:gd name="connsiteY65" fmla="*/ 278516 h 841401"/>
                  <a:gd name="connsiteX66" fmla="*/ 505449 w 1031207"/>
                  <a:gd name="connsiteY66" fmla="*/ 235954 h 841401"/>
                  <a:gd name="connsiteX67" fmla="*/ 507354 w 1031207"/>
                  <a:gd name="connsiteY67" fmla="*/ 171184 h 841401"/>
                  <a:gd name="connsiteX68" fmla="*/ 506056 w 1031207"/>
                  <a:gd name="connsiteY68" fmla="*/ 73485 h 841401"/>
                  <a:gd name="connsiteX69" fmla="*/ 451858 w 1031207"/>
                  <a:gd name="connsiteY69" fmla="*/ 11248 h 841401"/>
                  <a:gd name="connsiteX70" fmla="*/ 440212 w 1031207"/>
                  <a:gd name="connsiteY70" fmla="*/ 75864 h 841401"/>
                  <a:gd name="connsiteX71" fmla="*/ 436968 w 1031207"/>
                  <a:gd name="connsiteY71" fmla="*/ 132660 h 841401"/>
                  <a:gd name="connsiteX72" fmla="*/ 433796 w 1031207"/>
                  <a:gd name="connsiteY72" fmla="*/ 214465 h 841401"/>
                  <a:gd name="connsiteX0" fmla="*/ 433796 w 1031207"/>
                  <a:gd name="connsiteY0" fmla="*/ 214465 h 841401"/>
                  <a:gd name="connsiteX1" fmla="*/ 421629 w 1031207"/>
                  <a:gd name="connsiteY1" fmla="*/ 253099 h 841401"/>
                  <a:gd name="connsiteX2" fmla="*/ 394959 w 1031207"/>
                  <a:gd name="connsiteY2" fmla="*/ 262624 h 841401"/>
                  <a:gd name="connsiteX3" fmla="*/ 356331 w 1031207"/>
                  <a:gd name="connsiteY3" fmla="*/ 271935 h 841401"/>
                  <a:gd name="connsiteX4" fmla="*/ 313044 w 1031207"/>
                  <a:gd name="connsiteY4" fmla="*/ 289293 h 841401"/>
                  <a:gd name="connsiteX5" fmla="*/ 265419 w 1031207"/>
                  <a:gd name="connsiteY5" fmla="*/ 285484 h 841401"/>
                  <a:gd name="connsiteX6" fmla="*/ 156834 w 1031207"/>
                  <a:gd name="connsiteY6" fmla="*/ 239764 h 841401"/>
                  <a:gd name="connsiteX7" fmla="*/ 122074 w 1031207"/>
                  <a:gd name="connsiteY7" fmla="*/ 218050 h 841401"/>
                  <a:gd name="connsiteX8" fmla="*/ 101589 w 1031207"/>
                  <a:gd name="connsiteY8" fmla="*/ 203569 h 841401"/>
                  <a:gd name="connsiteX9" fmla="*/ 59679 w 1031207"/>
                  <a:gd name="connsiteY9" fmla="*/ 197854 h 841401"/>
                  <a:gd name="connsiteX10" fmla="*/ 48331 w 1031207"/>
                  <a:gd name="connsiteY10" fmla="*/ 241190 h 841401"/>
                  <a:gd name="connsiteX11" fmla="*/ 63490 w 1031207"/>
                  <a:gd name="connsiteY11" fmla="*/ 272150 h 841401"/>
                  <a:gd name="connsiteX12" fmla="*/ 124449 w 1031207"/>
                  <a:gd name="connsiteY12" fmla="*/ 289294 h 841401"/>
                  <a:gd name="connsiteX13" fmla="*/ 191124 w 1031207"/>
                  <a:gd name="connsiteY13" fmla="*/ 308344 h 841401"/>
                  <a:gd name="connsiteX14" fmla="*/ 226553 w 1031207"/>
                  <a:gd name="connsiteY14" fmla="*/ 323832 h 841401"/>
                  <a:gd name="connsiteX15" fmla="*/ 291209 w 1031207"/>
                  <a:gd name="connsiteY15" fmla="*/ 364030 h 841401"/>
                  <a:gd name="connsiteX16" fmla="*/ 301013 w 1031207"/>
                  <a:gd name="connsiteY16" fmla="*/ 410802 h 841401"/>
                  <a:gd name="connsiteX17" fmla="*/ 263514 w 1031207"/>
                  <a:gd name="connsiteY17" fmla="*/ 447409 h 841401"/>
                  <a:gd name="connsiteX18" fmla="*/ 217240 w 1031207"/>
                  <a:gd name="connsiteY18" fmla="*/ 459458 h 841401"/>
                  <a:gd name="connsiteX19" fmla="*/ 136827 w 1031207"/>
                  <a:gd name="connsiteY19" fmla="*/ 465397 h 841401"/>
                  <a:gd name="connsiteX20" fmla="*/ 88254 w 1031207"/>
                  <a:gd name="connsiteY20" fmla="*/ 468364 h 841401"/>
                  <a:gd name="connsiteX21" fmla="*/ 27294 w 1031207"/>
                  <a:gd name="connsiteY21" fmla="*/ 477889 h 841401"/>
                  <a:gd name="connsiteX22" fmla="*/ 624 w 1031207"/>
                  <a:gd name="connsiteY22" fmla="*/ 504559 h 841401"/>
                  <a:gd name="connsiteX23" fmla="*/ 51344 w 1031207"/>
                  <a:gd name="connsiteY23" fmla="*/ 547857 h 841401"/>
                  <a:gd name="connsiteX24" fmla="*/ 153024 w 1031207"/>
                  <a:gd name="connsiteY24" fmla="*/ 538849 h 841401"/>
                  <a:gd name="connsiteX25" fmla="*/ 268163 w 1031207"/>
                  <a:gd name="connsiteY25" fmla="*/ 519747 h 841401"/>
                  <a:gd name="connsiteX26" fmla="*/ 351144 w 1031207"/>
                  <a:gd name="connsiteY26" fmla="*/ 561709 h 841401"/>
                  <a:gd name="connsiteX27" fmla="*/ 362574 w 1031207"/>
                  <a:gd name="connsiteY27" fmla="*/ 609334 h 841401"/>
                  <a:gd name="connsiteX28" fmla="*/ 328284 w 1031207"/>
                  <a:gd name="connsiteY28" fmla="*/ 756019 h 841401"/>
                  <a:gd name="connsiteX29" fmla="*/ 355316 w 1031207"/>
                  <a:gd name="connsiteY29" fmla="*/ 827377 h 841401"/>
                  <a:gd name="connsiteX30" fmla="*/ 387339 w 1031207"/>
                  <a:gd name="connsiteY30" fmla="*/ 837934 h 841401"/>
                  <a:gd name="connsiteX31" fmla="*/ 400674 w 1031207"/>
                  <a:gd name="connsiteY31" fmla="*/ 784594 h 841401"/>
                  <a:gd name="connsiteX32" fmla="*/ 404484 w 1031207"/>
                  <a:gd name="connsiteY32" fmla="*/ 727444 h 841401"/>
                  <a:gd name="connsiteX33" fmla="*/ 421629 w 1031207"/>
                  <a:gd name="connsiteY33" fmla="*/ 672199 h 841401"/>
                  <a:gd name="connsiteX34" fmla="*/ 462031 w 1031207"/>
                  <a:gd name="connsiteY34" fmla="*/ 600072 h 841401"/>
                  <a:gd name="connsiteX35" fmla="*/ 521252 w 1031207"/>
                  <a:gd name="connsiteY35" fmla="*/ 565123 h 841401"/>
                  <a:gd name="connsiteX36" fmla="*/ 597090 w 1031207"/>
                  <a:gd name="connsiteY36" fmla="*/ 550915 h 841401"/>
                  <a:gd name="connsiteX37" fmla="*/ 705543 w 1031207"/>
                  <a:gd name="connsiteY37" fmla="*/ 612819 h 841401"/>
                  <a:gd name="connsiteX38" fmla="*/ 777864 w 1031207"/>
                  <a:gd name="connsiteY38" fmla="*/ 656959 h 841401"/>
                  <a:gd name="connsiteX39" fmla="*/ 802629 w 1031207"/>
                  <a:gd name="connsiteY39" fmla="*/ 632194 h 841401"/>
                  <a:gd name="connsiteX40" fmla="*/ 798819 w 1031207"/>
                  <a:gd name="connsiteY40" fmla="*/ 601714 h 841401"/>
                  <a:gd name="connsiteX41" fmla="*/ 760538 w 1031207"/>
                  <a:gd name="connsiteY41" fmla="*/ 562523 h 841401"/>
                  <a:gd name="connsiteX42" fmla="*/ 648324 w 1031207"/>
                  <a:gd name="connsiteY42" fmla="*/ 479794 h 841401"/>
                  <a:gd name="connsiteX43" fmla="*/ 644514 w 1031207"/>
                  <a:gd name="connsiteY43" fmla="*/ 462649 h 841401"/>
                  <a:gd name="connsiteX44" fmla="*/ 655944 w 1031207"/>
                  <a:gd name="connsiteY44" fmla="*/ 426454 h 841401"/>
                  <a:gd name="connsiteX45" fmla="*/ 724524 w 1031207"/>
                  <a:gd name="connsiteY45" fmla="*/ 405499 h 841401"/>
                  <a:gd name="connsiteX46" fmla="*/ 811480 w 1031207"/>
                  <a:gd name="connsiteY46" fmla="*/ 406906 h 841401"/>
                  <a:gd name="connsiteX47" fmla="*/ 903973 w 1031207"/>
                  <a:gd name="connsiteY47" fmla="*/ 417646 h 841401"/>
                  <a:gd name="connsiteX48" fmla="*/ 1000032 w 1031207"/>
                  <a:gd name="connsiteY48" fmla="*/ 426835 h 841401"/>
                  <a:gd name="connsiteX49" fmla="*/ 1030191 w 1031207"/>
                  <a:gd name="connsiteY49" fmla="*/ 402711 h 841401"/>
                  <a:gd name="connsiteX50" fmla="*/ 1018256 w 1031207"/>
                  <a:gd name="connsiteY50" fmla="*/ 377797 h 841401"/>
                  <a:gd name="connsiteX51" fmla="*/ 962631 w 1031207"/>
                  <a:gd name="connsiteY51" fmla="*/ 358029 h 841401"/>
                  <a:gd name="connsiteX52" fmla="*/ 825489 w 1031207"/>
                  <a:gd name="connsiteY52" fmla="*/ 357874 h 841401"/>
                  <a:gd name="connsiteX53" fmla="*/ 753553 w 1031207"/>
                  <a:gd name="connsiteY53" fmla="*/ 361702 h 841401"/>
                  <a:gd name="connsiteX54" fmla="*/ 669279 w 1031207"/>
                  <a:gd name="connsiteY54" fmla="*/ 369304 h 841401"/>
                  <a:gd name="connsiteX55" fmla="*/ 642609 w 1031207"/>
                  <a:gd name="connsiteY55" fmla="*/ 338824 h 841401"/>
                  <a:gd name="connsiteX56" fmla="*/ 674145 w 1031207"/>
                  <a:gd name="connsiteY56" fmla="*/ 304962 h 841401"/>
                  <a:gd name="connsiteX57" fmla="*/ 705474 w 1031207"/>
                  <a:gd name="connsiteY57" fmla="*/ 283579 h 841401"/>
                  <a:gd name="connsiteX58" fmla="*/ 741669 w 1031207"/>
                  <a:gd name="connsiteY58" fmla="*/ 251194 h 841401"/>
                  <a:gd name="connsiteX59" fmla="*/ 780761 w 1031207"/>
                  <a:gd name="connsiteY59" fmla="*/ 213846 h 841401"/>
                  <a:gd name="connsiteX60" fmla="*/ 744143 w 1031207"/>
                  <a:gd name="connsiteY60" fmla="*/ 201789 h 841401"/>
                  <a:gd name="connsiteX61" fmla="*/ 692139 w 1031207"/>
                  <a:gd name="connsiteY61" fmla="*/ 226429 h 841401"/>
                  <a:gd name="connsiteX62" fmla="*/ 654420 w 1031207"/>
                  <a:gd name="connsiteY62" fmla="*/ 257626 h 841401"/>
                  <a:gd name="connsiteX63" fmla="*/ 613743 w 1031207"/>
                  <a:gd name="connsiteY63" fmla="*/ 286712 h 841401"/>
                  <a:gd name="connsiteX64" fmla="*/ 540096 w 1031207"/>
                  <a:gd name="connsiteY64" fmla="*/ 278516 h 841401"/>
                  <a:gd name="connsiteX65" fmla="*/ 505449 w 1031207"/>
                  <a:gd name="connsiteY65" fmla="*/ 235954 h 841401"/>
                  <a:gd name="connsiteX66" fmla="*/ 507354 w 1031207"/>
                  <a:gd name="connsiteY66" fmla="*/ 171184 h 841401"/>
                  <a:gd name="connsiteX67" fmla="*/ 506056 w 1031207"/>
                  <a:gd name="connsiteY67" fmla="*/ 73485 h 841401"/>
                  <a:gd name="connsiteX68" fmla="*/ 451858 w 1031207"/>
                  <a:gd name="connsiteY68" fmla="*/ 11248 h 841401"/>
                  <a:gd name="connsiteX69" fmla="*/ 440212 w 1031207"/>
                  <a:gd name="connsiteY69" fmla="*/ 75864 h 841401"/>
                  <a:gd name="connsiteX70" fmla="*/ 436968 w 1031207"/>
                  <a:gd name="connsiteY70" fmla="*/ 132660 h 841401"/>
                  <a:gd name="connsiteX71" fmla="*/ 433796 w 1031207"/>
                  <a:gd name="connsiteY71" fmla="*/ 214465 h 841401"/>
                  <a:gd name="connsiteX0" fmla="*/ 433796 w 1031207"/>
                  <a:gd name="connsiteY0" fmla="*/ 214465 h 841401"/>
                  <a:gd name="connsiteX1" fmla="*/ 421629 w 1031207"/>
                  <a:gd name="connsiteY1" fmla="*/ 253099 h 841401"/>
                  <a:gd name="connsiteX2" fmla="*/ 394959 w 1031207"/>
                  <a:gd name="connsiteY2" fmla="*/ 262624 h 841401"/>
                  <a:gd name="connsiteX3" fmla="*/ 356331 w 1031207"/>
                  <a:gd name="connsiteY3" fmla="*/ 271935 h 841401"/>
                  <a:gd name="connsiteX4" fmla="*/ 313044 w 1031207"/>
                  <a:gd name="connsiteY4" fmla="*/ 289293 h 841401"/>
                  <a:gd name="connsiteX5" fmla="*/ 265419 w 1031207"/>
                  <a:gd name="connsiteY5" fmla="*/ 285484 h 841401"/>
                  <a:gd name="connsiteX6" fmla="*/ 156834 w 1031207"/>
                  <a:gd name="connsiteY6" fmla="*/ 239764 h 841401"/>
                  <a:gd name="connsiteX7" fmla="*/ 101589 w 1031207"/>
                  <a:gd name="connsiteY7" fmla="*/ 203569 h 841401"/>
                  <a:gd name="connsiteX8" fmla="*/ 59679 w 1031207"/>
                  <a:gd name="connsiteY8" fmla="*/ 197854 h 841401"/>
                  <a:gd name="connsiteX9" fmla="*/ 48331 w 1031207"/>
                  <a:gd name="connsiteY9" fmla="*/ 241190 h 841401"/>
                  <a:gd name="connsiteX10" fmla="*/ 63490 w 1031207"/>
                  <a:gd name="connsiteY10" fmla="*/ 272150 h 841401"/>
                  <a:gd name="connsiteX11" fmla="*/ 124449 w 1031207"/>
                  <a:gd name="connsiteY11" fmla="*/ 289294 h 841401"/>
                  <a:gd name="connsiteX12" fmla="*/ 191124 w 1031207"/>
                  <a:gd name="connsiteY12" fmla="*/ 308344 h 841401"/>
                  <a:gd name="connsiteX13" fmla="*/ 226553 w 1031207"/>
                  <a:gd name="connsiteY13" fmla="*/ 323832 h 841401"/>
                  <a:gd name="connsiteX14" fmla="*/ 291209 w 1031207"/>
                  <a:gd name="connsiteY14" fmla="*/ 364030 h 841401"/>
                  <a:gd name="connsiteX15" fmla="*/ 301013 w 1031207"/>
                  <a:gd name="connsiteY15" fmla="*/ 410802 h 841401"/>
                  <a:gd name="connsiteX16" fmla="*/ 263514 w 1031207"/>
                  <a:gd name="connsiteY16" fmla="*/ 447409 h 841401"/>
                  <a:gd name="connsiteX17" fmla="*/ 217240 w 1031207"/>
                  <a:gd name="connsiteY17" fmla="*/ 459458 h 841401"/>
                  <a:gd name="connsiteX18" fmla="*/ 136827 w 1031207"/>
                  <a:gd name="connsiteY18" fmla="*/ 465397 h 841401"/>
                  <a:gd name="connsiteX19" fmla="*/ 88254 w 1031207"/>
                  <a:gd name="connsiteY19" fmla="*/ 468364 h 841401"/>
                  <a:gd name="connsiteX20" fmla="*/ 27294 w 1031207"/>
                  <a:gd name="connsiteY20" fmla="*/ 477889 h 841401"/>
                  <a:gd name="connsiteX21" fmla="*/ 624 w 1031207"/>
                  <a:gd name="connsiteY21" fmla="*/ 504559 h 841401"/>
                  <a:gd name="connsiteX22" fmla="*/ 51344 w 1031207"/>
                  <a:gd name="connsiteY22" fmla="*/ 547857 h 841401"/>
                  <a:gd name="connsiteX23" fmla="*/ 153024 w 1031207"/>
                  <a:gd name="connsiteY23" fmla="*/ 538849 h 841401"/>
                  <a:gd name="connsiteX24" fmla="*/ 268163 w 1031207"/>
                  <a:gd name="connsiteY24" fmla="*/ 519747 h 841401"/>
                  <a:gd name="connsiteX25" fmla="*/ 351144 w 1031207"/>
                  <a:gd name="connsiteY25" fmla="*/ 561709 h 841401"/>
                  <a:gd name="connsiteX26" fmla="*/ 362574 w 1031207"/>
                  <a:gd name="connsiteY26" fmla="*/ 609334 h 841401"/>
                  <a:gd name="connsiteX27" fmla="*/ 328284 w 1031207"/>
                  <a:gd name="connsiteY27" fmla="*/ 756019 h 841401"/>
                  <a:gd name="connsiteX28" fmla="*/ 355316 w 1031207"/>
                  <a:gd name="connsiteY28" fmla="*/ 827377 h 841401"/>
                  <a:gd name="connsiteX29" fmla="*/ 387339 w 1031207"/>
                  <a:gd name="connsiteY29" fmla="*/ 837934 h 841401"/>
                  <a:gd name="connsiteX30" fmla="*/ 400674 w 1031207"/>
                  <a:gd name="connsiteY30" fmla="*/ 784594 h 841401"/>
                  <a:gd name="connsiteX31" fmla="*/ 404484 w 1031207"/>
                  <a:gd name="connsiteY31" fmla="*/ 727444 h 841401"/>
                  <a:gd name="connsiteX32" fmla="*/ 421629 w 1031207"/>
                  <a:gd name="connsiteY32" fmla="*/ 672199 h 841401"/>
                  <a:gd name="connsiteX33" fmla="*/ 462031 w 1031207"/>
                  <a:gd name="connsiteY33" fmla="*/ 600072 h 841401"/>
                  <a:gd name="connsiteX34" fmla="*/ 521252 w 1031207"/>
                  <a:gd name="connsiteY34" fmla="*/ 565123 h 841401"/>
                  <a:gd name="connsiteX35" fmla="*/ 597090 w 1031207"/>
                  <a:gd name="connsiteY35" fmla="*/ 550915 h 841401"/>
                  <a:gd name="connsiteX36" fmla="*/ 705543 w 1031207"/>
                  <a:gd name="connsiteY36" fmla="*/ 612819 h 841401"/>
                  <a:gd name="connsiteX37" fmla="*/ 777864 w 1031207"/>
                  <a:gd name="connsiteY37" fmla="*/ 656959 h 841401"/>
                  <a:gd name="connsiteX38" fmla="*/ 802629 w 1031207"/>
                  <a:gd name="connsiteY38" fmla="*/ 632194 h 841401"/>
                  <a:gd name="connsiteX39" fmla="*/ 798819 w 1031207"/>
                  <a:gd name="connsiteY39" fmla="*/ 601714 h 841401"/>
                  <a:gd name="connsiteX40" fmla="*/ 760538 w 1031207"/>
                  <a:gd name="connsiteY40" fmla="*/ 562523 h 841401"/>
                  <a:gd name="connsiteX41" fmla="*/ 648324 w 1031207"/>
                  <a:gd name="connsiteY41" fmla="*/ 479794 h 841401"/>
                  <a:gd name="connsiteX42" fmla="*/ 644514 w 1031207"/>
                  <a:gd name="connsiteY42" fmla="*/ 462649 h 841401"/>
                  <a:gd name="connsiteX43" fmla="*/ 655944 w 1031207"/>
                  <a:gd name="connsiteY43" fmla="*/ 426454 h 841401"/>
                  <a:gd name="connsiteX44" fmla="*/ 724524 w 1031207"/>
                  <a:gd name="connsiteY44" fmla="*/ 405499 h 841401"/>
                  <a:gd name="connsiteX45" fmla="*/ 811480 w 1031207"/>
                  <a:gd name="connsiteY45" fmla="*/ 406906 h 841401"/>
                  <a:gd name="connsiteX46" fmla="*/ 903973 w 1031207"/>
                  <a:gd name="connsiteY46" fmla="*/ 417646 h 841401"/>
                  <a:gd name="connsiteX47" fmla="*/ 1000032 w 1031207"/>
                  <a:gd name="connsiteY47" fmla="*/ 426835 h 841401"/>
                  <a:gd name="connsiteX48" fmla="*/ 1030191 w 1031207"/>
                  <a:gd name="connsiteY48" fmla="*/ 402711 h 841401"/>
                  <a:gd name="connsiteX49" fmla="*/ 1018256 w 1031207"/>
                  <a:gd name="connsiteY49" fmla="*/ 377797 h 841401"/>
                  <a:gd name="connsiteX50" fmla="*/ 962631 w 1031207"/>
                  <a:gd name="connsiteY50" fmla="*/ 358029 h 841401"/>
                  <a:gd name="connsiteX51" fmla="*/ 825489 w 1031207"/>
                  <a:gd name="connsiteY51" fmla="*/ 357874 h 841401"/>
                  <a:gd name="connsiteX52" fmla="*/ 753553 w 1031207"/>
                  <a:gd name="connsiteY52" fmla="*/ 361702 h 841401"/>
                  <a:gd name="connsiteX53" fmla="*/ 669279 w 1031207"/>
                  <a:gd name="connsiteY53" fmla="*/ 369304 h 841401"/>
                  <a:gd name="connsiteX54" fmla="*/ 642609 w 1031207"/>
                  <a:gd name="connsiteY54" fmla="*/ 338824 h 841401"/>
                  <a:gd name="connsiteX55" fmla="*/ 674145 w 1031207"/>
                  <a:gd name="connsiteY55" fmla="*/ 304962 h 841401"/>
                  <a:gd name="connsiteX56" fmla="*/ 705474 w 1031207"/>
                  <a:gd name="connsiteY56" fmla="*/ 283579 h 841401"/>
                  <a:gd name="connsiteX57" fmla="*/ 741669 w 1031207"/>
                  <a:gd name="connsiteY57" fmla="*/ 251194 h 841401"/>
                  <a:gd name="connsiteX58" fmla="*/ 780761 w 1031207"/>
                  <a:gd name="connsiteY58" fmla="*/ 213846 h 841401"/>
                  <a:gd name="connsiteX59" fmla="*/ 744143 w 1031207"/>
                  <a:gd name="connsiteY59" fmla="*/ 201789 h 841401"/>
                  <a:gd name="connsiteX60" fmla="*/ 692139 w 1031207"/>
                  <a:gd name="connsiteY60" fmla="*/ 226429 h 841401"/>
                  <a:gd name="connsiteX61" fmla="*/ 654420 w 1031207"/>
                  <a:gd name="connsiteY61" fmla="*/ 257626 h 841401"/>
                  <a:gd name="connsiteX62" fmla="*/ 613743 w 1031207"/>
                  <a:gd name="connsiteY62" fmla="*/ 286712 h 841401"/>
                  <a:gd name="connsiteX63" fmla="*/ 540096 w 1031207"/>
                  <a:gd name="connsiteY63" fmla="*/ 278516 h 841401"/>
                  <a:gd name="connsiteX64" fmla="*/ 505449 w 1031207"/>
                  <a:gd name="connsiteY64" fmla="*/ 235954 h 841401"/>
                  <a:gd name="connsiteX65" fmla="*/ 507354 w 1031207"/>
                  <a:gd name="connsiteY65" fmla="*/ 171184 h 841401"/>
                  <a:gd name="connsiteX66" fmla="*/ 506056 w 1031207"/>
                  <a:gd name="connsiteY66" fmla="*/ 73485 h 841401"/>
                  <a:gd name="connsiteX67" fmla="*/ 451858 w 1031207"/>
                  <a:gd name="connsiteY67" fmla="*/ 11248 h 841401"/>
                  <a:gd name="connsiteX68" fmla="*/ 440212 w 1031207"/>
                  <a:gd name="connsiteY68" fmla="*/ 75864 h 841401"/>
                  <a:gd name="connsiteX69" fmla="*/ 436968 w 1031207"/>
                  <a:gd name="connsiteY69" fmla="*/ 132660 h 841401"/>
                  <a:gd name="connsiteX70" fmla="*/ 433796 w 1031207"/>
                  <a:gd name="connsiteY70" fmla="*/ 214465 h 841401"/>
                  <a:gd name="connsiteX0" fmla="*/ 433796 w 1031207"/>
                  <a:gd name="connsiteY0" fmla="*/ 214465 h 841401"/>
                  <a:gd name="connsiteX1" fmla="*/ 421629 w 1031207"/>
                  <a:gd name="connsiteY1" fmla="*/ 253099 h 841401"/>
                  <a:gd name="connsiteX2" fmla="*/ 394959 w 1031207"/>
                  <a:gd name="connsiteY2" fmla="*/ 262624 h 841401"/>
                  <a:gd name="connsiteX3" fmla="*/ 351612 w 1031207"/>
                  <a:gd name="connsiteY3" fmla="*/ 274814 h 841401"/>
                  <a:gd name="connsiteX4" fmla="*/ 313044 w 1031207"/>
                  <a:gd name="connsiteY4" fmla="*/ 289293 h 841401"/>
                  <a:gd name="connsiteX5" fmla="*/ 265419 w 1031207"/>
                  <a:gd name="connsiteY5" fmla="*/ 285484 h 841401"/>
                  <a:gd name="connsiteX6" fmla="*/ 156834 w 1031207"/>
                  <a:gd name="connsiteY6" fmla="*/ 239764 h 841401"/>
                  <a:gd name="connsiteX7" fmla="*/ 101589 w 1031207"/>
                  <a:gd name="connsiteY7" fmla="*/ 203569 h 841401"/>
                  <a:gd name="connsiteX8" fmla="*/ 59679 w 1031207"/>
                  <a:gd name="connsiteY8" fmla="*/ 197854 h 841401"/>
                  <a:gd name="connsiteX9" fmla="*/ 48331 w 1031207"/>
                  <a:gd name="connsiteY9" fmla="*/ 241190 h 841401"/>
                  <a:gd name="connsiteX10" fmla="*/ 63490 w 1031207"/>
                  <a:gd name="connsiteY10" fmla="*/ 272150 h 841401"/>
                  <a:gd name="connsiteX11" fmla="*/ 124449 w 1031207"/>
                  <a:gd name="connsiteY11" fmla="*/ 289294 h 841401"/>
                  <a:gd name="connsiteX12" fmla="*/ 191124 w 1031207"/>
                  <a:gd name="connsiteY12" fmla="*/ 308344 h 841401"/>
                  <a:gd name="connsiteX13" fmla="*/ 226553 w 1031207"/>
                  <a:gd name="connsiteY13" fmla="*/ 323832 h 841401"/>
                  <a:gd name="connsiteX14" fmla="*/ 291209 w 1031207"/>
                  <a:gd name="connsiteY14" fmla="*/ 364030 h 841401"/>
                  <a:gd name="connsiteX15" fmla="*/ 301013 w 1031207"/>
                  <a:gd name="connsiteY15" fmla="*/ 410802 h 841401"/>
                  <a:gd name="connsiteX16" fmla="*/ 263514 w 1031207"/>
                  <a:gd name="connsiteY16" fmla="*/ 447409 h 841401"/>
                  <a:gd name="connsiteX17" fmla="*/ 217240 w 1031207"/>
                  <a:gd name="connsiteY17" fmla="*/ 459458 h 841401"/>
                  <a:gd name="connsiteX18" fmla="*/ 136827 w 1031207"/>
                  <a:gd name="connsiteY18" fmla="*/ 465397 h 841401"/>
                  <a:gd name="connsiteX19" fmla="*/ 88254 w 1031207"/>
                  <a:gd name="connsiteY19" fmla="*/ 468364 h 841401"/>
                  <a:gd name="connsiteX20" fmla="*/ 27294 w 1031207"/>
                  <a:gd name="connsiteY20" fmla="*/ 477889 h 841401"/>
                  <a:gd name="connsiteX21" fmla="*/ 624 w 1031207"/>
                  <a:gd name="connsiteY21" fmla="*/ 504559 h 841401"/>
                  <a:gd name="connsiteX22" fmla="*/ 51344 w 1031207"/>
                  <a:gd name="connsiteY22" fmla="*/ 547857 h 841401"/>
                  <a:gd name="connsiteX23" fmla="*/ 153024 w 1031207"/>
                  <a:gd name="connsiteY23" fmla="*/ 538849 h 841401"/>
                  <a:gd name="connsiteX24" fmla="*/ 268163 w 1031207"/>
                  <a:gd name="connsiteY24" fmla="*/ 519747 h 841401"/>
                  <a:gd name="connsiteX25" fmla="*/ 351144 w 1031207"/>
                  <a:gd name="connsiteY25" fmla="*/ 561709 h 841401"/>
                  <a:gd name="connsiteX26" fmla="*/ 362574 w 1031207"/>
                  <a:gd name="connsiteY26" fmla="*/ 609334 h 841401"/>
                  <a:gd name="connsiteX27" fmla="*/ 328284 w 1031207"/>
                  <a:gd name="connsiteY27" fmla="*/ 756019 h 841401"/>
                  <a:gd name="connsiteX28" fmla="*/ 355316 w 1031207"/>
                  <a:gd name="connsiteY28" fmla="*/ 827377 h 841401"/>
                  <a:gd name="connsiteX29" fmla="*/ 387339 w 1031207"/>
                  <a:gd name="connsiteY29" fmla="*/ 837934 h 841401"/>
                  <a:gd name="connsiteX30" fmla="*/ 400674 w 1031207"/>
                  <a:gd name="connsiteY30" fmla="*/ 784594 h 841401"/>
                  <a:gd name="connsiteX31" fmla="*/ 404484 w 1031207"/>
                  <a:gd name="connsiteY31" fmla="*/ 727444 h 841401"/>
                  <a:gd name="connsiteX32" fmla="*/ 421629 w 1031207"/>
                  <a:gd name="connsiteY32" fmla="*/ 672199 h 841401"/>
                  <a:gd name="connsiteX33" fmla="*/ 462031 w 1031207"/>
                  <a:gd name="connsiteY33" fmla="*/ 600072 h 841401"/>
                  <a:gd name="connsiteX34" fmla="*/ 521252 w 1031207"/>
                  <a:gd name="connsiteY34" fmla="*/ 565123 h 841401"/>
                  <a:gd name="connsiteX35" fmla="*/ 597090 w 1031207"/>
                  <a:gd name="connsiteY35" fmla="*/ 550915 h 841401"/>
                  <a:gd name="connsiteX36" fmla="*/ 705543 w 1031207"/>
                  <a:gd name="connsiteY36" fmla="*/ 612819 h 841401"/>
                  <a:gd name="connsiteX37" fmla="*/ 777864 w 1031207"/>
                  <a:gd name="connsiteY37" fmla="*/ 656959 h 841401"/>
                  <a:gd name="connsiteX38" fmla="*/ 802629 w 1031207"/>
                  <a:gd name="connsiteY38" fmla="*/ 632194 h 841401"/>
                  <a:gd name="connsiteX39" fmla="*/ 798819 w 1031207"/>
                  <a:gd name="connsiteY39" fmla="*/ 601714 h 841401"/>
                  <a:gd name="connsiteX40" fmla="*/ 760538 w 1031207"/>
                  <a:gd name="connsiteY40" fmla="*/ 562523 h 841401"/>
                  <a:gd name="connsiteX41" fmla="*/ 648324 w 1031207"/>
                  <a:gd name="connsiteY41" fmla="*/ 479794 h 841401"/>
                  <a:gd name="connsiteX42" fmla="*/ 644514 w 1031207"/>
                  <a:gd name="connsiteY42" fmla="*/ 462649 h 841401"/>
                  <a:gd name="connsiteX43" fmla="*/ 655944 w 1031207"/>
                  <a:gd name="connsiteY43" fmla="*/ 426454 h 841401"/>
                  <a:gd name="connsiteX44" fmla="*/ 724524 w 1031207"/>
                  <a:gd name="connsiteY44" fmla="*/ 405499 h 841401"/>
                  <a:gd name="connsiteX45" fmla="*/ 811480 w 1031207"/>
                  <a:gd name="connsiteY45" fmla="*/ 406906 h 841401"/>
                  <a:gd name="connsiteX46" fmla="*/ 903973 w 1031207"/>
                  <a:gd name="connsiteY46" fmla="*/ 417646 h 841401"/>
                  <a:gd name="connsiteX47" fmla="*/ 1000032 w 1031207"/>
                  <a:gd name="connsiteY47" fmla="*/ 426835 h 841401"/>
                  <a:gd name="connsiteX48" fmla="*/ 1030191 w 1031207"/>
                  <a:gd name="connsiteY48" fmla="*/ 402711 h 841401"/>
                  <a:gd name="connsiteX49" fmla="*/ 1018256 w 1031207"/>
                  <a:gd name="connsiteY49" fmla="*/ 377797 h 841401"/>
                  <a:gd name="connsiteX50" fmla="*/ 962631 w 1031207"/>
                  <a:gd name="connsiteY50" fmla="*/ 358029 h 841401"/>
                  <a:gd name="connsiteX51" fmla="*/ 825489 w 1031207"/>
                  <a:gd name="connsiteY51" fmla="*/ 357874 h 841401"/>
                  <a:gd name="connsiteX52" fmla="*/ 753553 w 1031207"/>
                  <a:gd name="connsiteY52" fmla="*/ 361702 h 841401"/>
                  <a:gd name="connsiteX53" fmla="*/ 669279 w 1031207"/>
                  <a:gd name="connsiteY53" fmla="*/ 369304 h 841401"/>
                  <a:gd name="connsiteX54" fmla="*/ 642609 w 1031207"/>
                  <a:gd name="connsiteY54" fmla="*/ 338824 h 841401"/>
                  <a:gd name="connsiteX55" fmla="*/ 674145 w 1031207"/>
                  <a:gd name="connsiteY55" fmla="*/ 304962 h 841401"/>
                  <a:gd name="connsiteX56" fmla="*/ 705474 w 1031207"/>
                  <a:gd name="connsiteY56" fmla="*/ 283579 h 841401"/>
                  <a:gd name="connsiteX57" fmla="*/ 741669 w 1031207"/>
                  <a:gd name="connsiteY57" fmla="*/ 251194 h 841401"/>
                  <a:gd name="connsiteX58" fmla="*/ 780761 w 1031207"/>
                  <a:gd name="connsiteY58" fmla="*/ 213846 h 841401"/>
                  <a:gd name="connsiteX59" fmla="*/ 744143 w 1031207"/>
                  <a:gd name="connsiteY59" fmla="*/ 201789 h 841401"/>
                  <a:gd name="connsiteX60" fmla="*/ 692139 w 1031207"/>
                  <a:gd name="connsiteY60" fmla="*/ 226429 h 841401"/>
                  <a:gd name="connsiteX61" fmla="*/ 654420 w 1031207"/>
                  <a:gd name="connsiteY61" fmla="*/ 257626 h 841401"/>
                  <a:gd name="connsiteX62" fmla="*/ 613743 w 1031207"/>
                  <a:gd name="connsiteY62" fmla="*/ 286712 h 841401"/>
                  <a:gd name="connsiteX63" fmla="*/ 540096 w 1031207"/>
                  <a:gd name="connsiteY63" fmla="*/ 278516 h 841401"/>
                  <a:gd name="connsiteX64" fmla="*/ 505449 w 1031207"/>
                  <a:gd name="connsiteY64" fmla="*/ 235954 h 841401"/>
                  <a:gd name="connsiteX65" fmla="*/ 507354 w 1031207"/>
                  <a:gd name="connsiteY65" fmla="*/ 171184 h 841401"/>
                  <a:gd name="connsiteX66" fmla="*/ 506056 w 1031207"/>
                  <a:gd name="connsiteY66" fmla="*/ 73485 h 841401"/>
                  <a:gd name="connsiteX67" fmla="*/ 451858 w 1031207"/>
                  <a:gd name="connsiteY67" fmla="*/ 11248 h 841401"/>
                  <a:gd name="connsiteX68" fmla="*/ 440212 w 1031207"/>
                  <a:gd name="connsiteY68" fmla="*/ 75864 h 841401"/>
                  <a:gd name="connsiteX69" fmla="*/ 436968 w 1031207"/>
                  <a:gd name="connsiteY69" fmla="*/ 132660 h 841401"/>
                  <a:gd name="connsiteX70" fmla="*/ 433796 w 1031207"/>
                  <a:gd name="connsiteY70" fmla="*/ 214465 h 841401"/>
                  <a:gd name="connsiteX0" fmla="*/ 433796 w 1031207"/>
                  <a:gd name="connsiteY0" fmla="*/ 214465 h 841401"/>
                  <a:gd name="connsiteX1" fmla="*/ 421629 w 1031207"/>
                  <a:gd name="connsiteY1" fmla="*/ 253099 h 841401"/>
                  <a:gd name="connsiteX2" fmla="*/ 394959 w 1031207"/>
                  <a:gd name="connsiteY2" fmla="*/ 262624 h 841401"/>
                  <a:gd name="connsiteX3" fmla="*/ 351612 w 1031207"/>
                  <a:gd name="connsiteY3" fmla="*/ 274814 h 841401"/>
                  <a:gd name="connsiteX4" fmla="*/ 313044 w 1031207"/>
                  <a:gd name="connsiteY4" fmla="*/ 289293 h 841401"/>
                  <a:gd name="connsiteX5" fmla="*/ 265419 w 1031207"/>
                  <a:gd name="connsiteY5" fmla="*/ 285484 h 841401"/>
                  <a:gd name="connsiteX6" fmla="*/ 156834 w 1031207"/>
                  <a:gd name="connsiteY6" fmla="*/ 239764 h 841401"/>
                  <a:gd name="connsiteX7" fmla="*/ 101589 w 1031207"/>
                  <a:gd name="connsiteY7" fmla="*/ 203569 h 841401"/>
                  <a:gd name="connsiteX8" fmla="*/ 59679 w 1031207"/>
                  <a:gd name="connsiteY8" fmla="*/ 197854 h 841401"/>
                  <a:gd name="connsiteX9" fmla="*/ 48331 w 1031207"/>
                  <a:gd name="connsiteY9" fmla="*/ 241190 h 841401"/>
                  <a:gd name="connsiteX10" fmla="*/ 63490 w 1031207"/>
                  <a:gd name="connsiteY10" fmla="*/ 272150 h 841401"/>
                  <a:gd name="connsiteX11" fmla="*/ 124449 w 1031207"/>
                  <a:gd name="connsiteY11" fmla="*/ 289294 h 841401"/>
                  <a:gd name="connsiteX12" fmla="*/ 191124 w 1031207"/>
                  <a:gd name="connsiteY12" fmla="*/ 308344 h 841401"/>
                  <a:gd name="connsiteX13" fmla="*/ 226553 w 1031207"/>
                  <a:gd name="connsiteY13" fmla="*/ 323832 h 841401"/>
                  <a:gd name="connsiteX14" fmla="*/ 291209 w 1031207"/>
                  <a:gd name="connsiteY14" fmla="*/ 364030 h 841401"/>
                  <a:gd name="connsiteX15" fmla="*/ 301013 w 1031207"/>
                  <a:gd name="connsiteY15" fmla="*/ 410802 h 841401"/>
                  <a:gd name="connsiteX16" fmla="*/ 263514 w 1031207"/>
                  <a:gd name="connsiteY16" fmla="*/ 447409 h 841401"/>
                  <a:gd name="connsiteX17" fmla="*/ 217240 w 1031207"/>
                  <a:gd name="connsiteY17" fmla="*/ 459458 h 841401"/>
                  <a:gd name="connsiteX18" fmla="*/ 136827 w 1031207"/>
                  <a:gd name="connsiteY18" fmla="*/ 465397 h 841401"/>
                  <a:gd name="connsiteX19" fmla="*/ 88254 w 1031207"/>
                  <a:gd name="connsiteY19" fmla="*/ 468364 h 841401"/>
                  <a:gd name="connsiteX20" fmla="*/ 27294 w 1031207"/>
                  <a:gd name="connsiteY20" fmla="*/ 477889 h 841401"/>
                  <a:gd name="connsiteX21" fmla="*/ 624 w 1031207"/>
                  <a:gd name="connsiteY21" fmla="*/ 504559 h 841401"/>
                  <a:gd name="connsiteX22" fmla="*/ 51344 w 1031207"/>
                  <a:gd name="connsiteY22" fmla="*/ 547857 h 841401"/>
                  <a:gd name="connsiteX23" fmla="*/ 153024 w 1031207"/>
                  <a:gd name="connsiteY23" fmla="*/ 538849 h 841401"/>
                  <a:gd name="connsiteX24" fmla="*/ 268163 w 1031207"/>
                  <a:gd name="connsiteY24" fmla="*/ 519747 h 841401"/>
                  <a:gd name="connsiteX25" fmla="*/ 343292 w 1031207"/>
                  <a:gd name="connsiteY25" fmla="*/ 550961 h 841401"/>
                  <a:gd name="connsiteX26" fmla="*/ 362574 w 1031207"/>
                  <a:gd name="connsiteY26" fmla="*/ 609334 h 841401"/>
                  <a:gd name="connsiteX27" fmla="*/ 328284 w 1031207"/>
                  <a:gd name="connsiteY27" fmla="*/ 756019 h 841401"/>
                  <a:gd name="connsiteX28" fmla="*/ 355316 w 1031207"/>
                  <a:gd name="connsiteY28" fmla="*/ 827377 h 841401"/>
                  <a:gd name="connsiteX29" fmla="*/ 387339 w 1031207"/>
                  <a:gd name="connsiteY29" fmla="*/ 837934 h 841401"/>
                  <a:gd name="connsiteX30" fmla="*/ 400674 w 1031207"/>
                  <a:gd name="connsiteY30" fmla="*/ 784594 h 841401"/>
                  <a:gd name="connsiteX31" fmla="*/ 404484 w 1031207"/>
                  <a:gd name="connsiteY31" fmla="*/ 727444 h 841401"/>
                  <a:gd name="connsiteX32" fmla="*/ 421629 w 1031207"/>
                  <a:gd name="connsiteY32" fmla="*/ 672199 h 841401"/>
                  <a:gd name="connsiteX33" fmla="*/ 462031 w 1031207"/>
                  <a:gd name="connsiteY33" fmla="*/ 600072 h 841401"/>
                  <a:gd name="connsiteX34" fmla="*/ 521252 w 1031207"/>
                  <a:gd name="connsiteY34" fmla="*/ 565123 h 841401"/>
                  <a:gd name="connsiteX35" fmla="*/ 597090 w 1031207"/>
                  <a:gd name="connsiteY35" fmla="*/ 550915 h 841401"/>
                  <a:gd name="connsiteX36" fmla="*/ 705543 w 1031207"/>
                  <a:gd name="connsiteY36" fmla="*/ 612819 h 841401"/>
                  <a:gd name="connsiteX37" fmla="*/ 777864 w 1031207"/>
                  <a:gd name="connsiteY37" fmla="*/ 656959 h 841401"/>
                  <a:gd name="connsiteX38" fmla="*/ 802629 w 1031207"/>
                  <a:gd name="connsiteY38" fmla="*/ 632194 h 841401"/>
                  <a:gd name="connsiteX39" fmla="*/ 798819 w 1031207"/>
                  <a:gd name="connsiteY39" fmla="*/ 601714 h 841401"/>
                  <a:gd name="connsiteX40" fmla="*/ 760538 w 1031207"/>
                  <a:gd name="connsiteY40" fmla="*/ 562523 h 841401"/>
                  <a:gd name="connsiteX41" fmla="*/ 648324 w 1031207"/>
                  <a:gd name="connsiteY41" fmla="*/ 479794 h 841401"/>
                  <a:gd name="connsiteX42" fmla="*/ 644514 w 1031207"/>
                  <a:gd name="connsiteY42" fmla="*/ 462649 h 841401"/>
                  <a:gd name="connsiteX43" fmla="*/ 655944 w 1031207"/>
                  <a:gd name="connsiteY43" fmla="*/ 426454 h 841401"/>
                  <a:gd name="connsiteX44" fmla="*/ 724524 w 1031207"/>
                  <a:gd name="connsiteY44" fmla="*/ 405499 h 841401"/>
                  <a:gd name="connsiteX45" fmla="*/ 811480 w 1031207"/>
                  <a:gd name="connsiteY45" fmla="*/ 406906 h 841401"/>
                  <a:gd name="connsiteX46" fmla="*/ 903973 w 1031207"/>
                  <a:gd name="connsiteY46" fmla="*/ 417646 h 841401"/>
                  <a:gd name="connsiteX47" fmla="*/ 1000032 w 1031207"/>
                  <a:gd name="connsiteY47" fmla="*/ 426835 h 841401"/>
                  <a:gd name="connsiteX48" fmla="*/ 1030191 w 1031207"/>
                  <a:gd name="connsiteY48" fmla="*/ 402711 h 841401"/>
                  <a:gd name="connsiteX49" fmla="*/ 1018256 w 1031207"/>
                  <a:gd name="connsiteY49" fmla="*/ 377797 h 841401"/>
                  <a:gd name="connsiteX50" fmla="*/ 962631 w 1031207"/>
                  <a:gd name="connsiteY50" fmla="*/ 358029 h 841401"/>
                  <a:gd name="connsiteX51" fmla="*/ 825489 w 1031207"/>
                  <a:gd name="connsiteY51" fmla="*/ 357874 h 841401"/>
                  <a:gd name="connsiteX52" fmla="*/ 753553 w 1031207"/>
                  <a:gd name="connsiteY52" fmla="*/ 361702 h 841401"/>
                  <a:gd name="connsiteX53" fmla="*/ 669279 w 1031207"/>
                  <a:gd name="connsiteY53" fmla="*/ 369304 h 841401"/>
                  <a:gd name="connsiteX54" fmla="*/ 642609 w 1031207"/>
                  <a:gd name="connsiteY54" fmla="*/ 338824 h 841401"/>
                  <a:gd name="connsiteX55" fmla="*/ 674145 w 1031207"/>
                  <a:gd name="connsiteY55" fmla="*/ 304962 h 841401"/>
                  <a:gd name="connsiteX56" fmla="*/ 705474 w 1031207"/>
                  <a:gd name="connsiteY56" fmla="*/ 283579 h 841401"/>
                  <a:gd name="connsiteX57" fmla="*/ 741669 w 1031207"/>
                  <a:gd name="connsiteY57" fmla="*/ 251194 h 841401"/>
                  <a:gd name="connsiteX58" fmla="*/ 780761 w 1031207"/>
                  <a:gd name="connsiteY58" fmla="*/ 213846 h 841401"/>
                  <a:gd name="connsiteX59" fmla="*/ 744143 w 1031207"/>
                  <a:gd name="connsiteY59" fmla="*/ 201789 h 841401"/>
                  <a:gd name="connsiteX60" fmla="*/ 692139 w 1031207"/>
                  <a:gd name="connsiteY60" fmla="*/ 226429 h 841401"/>
                  <a:gd name="connsiteX61" fmla="*/ 654420 w 1031207"/>
                  <a:gd name="connsiteY61" fmla="*/ 257626 h 841401"/>
                  <a:gd name="connsiteX62" fmla="*/ 613743 w 1031207"/>
                  <a:gd name="connsiteY62" fmla="*/ 286712 h 841401"/>
                  <a:gd name="connsiteX63" fmla="*/ 540096 w 1031207"/>
                  <a:gd name="connsiteY63" fmla="*/ 278516 h 841401"/>
                  <a:gd name="connsiteX64" fmla="*/ 505449 w 1031207"/>
                  <a:gd name="connsiteY64" fmla="*/ 235954 h 841401"/>
                  <a:gd name="connsiteX65" fmla="*/ 507354 w 1031207"/>
                  <a:gd name="connsiteY65" fmla="*/ 171184 h 841401"/>
                  <a:gd name="connsiteX66" fmla="*/ 506056 w 1031207"/>
                  <a:gd name="connsiteY66" fmla="*/ 73485 h 841401"/>
                  <a:gd name="connsiteX67" fmla="*/ 451858 w 1031207"/>
                  <a:gd name="connsiteY67" fmla="*/ 11248 h 841401"/>
                  <a:gd name="connsiteX68" fmla="*/ 440212 w 1031207"/>
                  <a:gd name="connsiteY68" fmla="*/ 75864 h 841401"/>
                  <a:gd name="connsiteX69" fmla="*/ 436968 w 1031207"/>
                  <a:gd name="connsiteY69" fmla="*/ 132660 h 841401"/>
                  <a:gd name="connsiteX70" fmla="*/ 433796 w 1031207"/>
                  <a:gd name="connsiteY70" fmla="*/ 214465 h 841401"/>
                  <a:gd name="connsiteX0" fmla="*/ 433796 w 1031207"/>
                  <a:gd name="connsiteY0" fmla="*/ 214465 h 841401"/>
                  <a:gd name="connsiteX1" fmla="*/ 421629 w 1031207"/>
                  <a:gd name="connsiteY1" fmla="*/ 253099 h 841401"/>
                  <a:gd name="connsiteX2" fmla="*/ 394959 w 1031207"/>
                  <a:gd name="connsiteY2" fmla="*/ 262624 h 841401"/>
                  <a:gd name="connsiteX3" fmla="*/ 351612 w 1031207"/>
                  <a:gd name="connsiteY3" fmla="*/ 274814 h 841401"/>
                  <a:gd name="connsiteX4" fmla="*/ 313044 w 1031207"/>
                  <a:gd name="connsiteY4" fmla="*/ 289293 h 841401"/>
                  <a:gd name="connsiteX5" fmla="*/ 265419 w 1031207"/>
                  <a:gd name="connsiteY5" fmla="*/ 285484 h 841401"/>
                  <a:gd name="connsiteX6" fmla="*/ 156834 w 1031207"/>
                  <a:gd name="connsiteY6" fmla="*/ 239764 h 841401"/>
                  <a:gd name="connsiteX7" fmla="*/ 101589 w 1031207"/>
                  <a:gd name="connsiteY7" fmla="*/ 203569 h 841401"/>
                  <a:gd name="connsiteX8" fmla="*/ 59679 w 1031207"/>
                  <a:gd name="connsiteY8" fmla="*/ 197854 h 841401"/>
                  <a:gd name="connsiteX9" fmla="*/ 48331 w 1031207"/>
                  <a:gd name="connsiteY9" fmla="*/ 241190 h 841401"/>
                  <a:gd name="connsiteX10" fmla="*/ 63490 w 1031207"/>
                  <a:gd name="connsiteY10" fmla="*/ 272150 h 841401"/>
                  <a:gd name="connsiteX11" fmla="*/ 124449 w 1031207"/>
                  <a:gd name="connsiteY11" fmla="*/ 289294 h 841401"/>
                  <a:gd name="connsiteX12" fmla="*/ 191124 w 1031207"/>
                  <a:gd name="connsiteY12" fmla="*/ 308344 h 841401"/>
                  <a:gd name="connsiteX13" fmla="*/ 226553 w 1031207"/>
                  <a:gd name="connsiteY13" fmla="*/ 323832 h 841401"/>
                  <a:gd name="connsiteX14" fmla="*/ 291209 w 1031207"/>
                  <a:gd name="connsiteY14" fmla="*/ 364030 h 841401"/>
                  <a:gd name="connsiteX15" fmla="*/ 301013 w 1031207"/>
                  <a:gd name="connsiteY15" fmla="*/ 410802 h 841401"/>
                  <a:gd name="connsiteX16" fmla="*/ 263514 w 1031207"/>
                  <a:gd name="connsiteY16" fmla="*/ 447409 h 841401"/>
                  <a:gd name="connsiteX17" fmla="*/ 217240 w 1031207"/>
                  <a:gd name="connsiteY17" fmla="*/ 459458 h 841401"/>
                  <a:gd name="connsiteX18" fmla="*/ 136827 w 1031207"/>
                  <a:gd name="connsiteY18" fmla="*/ 465397 h 841401"/>
                  <a:gd name="connsiteX19" fmla="*/ 88254 w 1031207"/>
                  <a:gd name="connsiteY19" fmla="*/ 468364 h 841401"/>
                  <a:gd name="connsiteX20" fmla="*/ 27294 w 1031207"/>
                  <a:gd name="connsiteY20" fmla="*/ 477889 h 841401"/>
                  <a:gd name="connsiteX21" fmla="*/ 624 w 1031207"/>
                  <a:gd name="connsiteY21" fmla="*/ 504559 h 841401"/>
                  <a:gd name="connsiteX22" fmla="*/ 51344 w 1031207"/>
                  <a:gd name="connsiteY22" fmla="*/ 547857 h 841401"/>
                  <a:gd name="connsiteX23" fmla="*/ 153024 w 1031207"/>
                  <a:gd name="connsiteY23" fmla="*/ 538849 h 841401"/>
                  <a:gd name="connsiteX24" fmla="*/ 268163 w 1031207"/>
                  <a:gd name="connsiteY24" fmla="*/ 519747 h 841401"/>
                  <a:gd name="connsiteX25" fmla="*/ 359012 w 1031207"/>
                  <a:gd name="connsiteY25" fmla="*/ 549139 h 841401"/>
                  <a:gd name="connsiteX26" fmla="*/ 362574 w 1031207"/>
                  <a:gd name="connsiteY26" fmla="*/ 609334 h 841401"/>
                  <a:gd name="connsiteX27" fmla="*/ 328284 w 1031207"/>
                  <a:gd name="connsiteY27" fmla="*/ 756019 h 841401"/>
                  <a:gd name="connsiteX28" fmla="*/ 355316 w 1031207"/>
                  <a:gd name="connsiteY28" fmla="*/ 827377 h 841401"/>
                  <a:gd name="connsiteX29" fmla="*/ 387339 w 1031207"/>
                  <a:gd name="connsiteY29" fmla="*/ 837934 h 841401"/>
                  <a:gd name="connsiteX30" fmla="*/ 400674 w 1031207"/>
                  <a:gd name="connsiteY30" fmla="*/ 784594 h 841401"/>
                  <a:gd name="connsiteX31" fmla="*/ 404484 w 1031207"/>
                  <a:gd name="connsiteY31" fmla="*/ 727444 h 841401"/>
                  <a:gd name="connsiteX32" fmla="*/ 421629 w 1031207"/>
                  <a:gd name="connsiteY32" fmla="*/ 672199 h 841401"/>
                  <a:gd name="connsiteX33" fmla="*/ 462031 w 1031207"/>
                  <a:gd name="connsiteY33" fmla="*/ 600072 h 841401"/>
                  <a:gd name="connsiteX34" fmla="*/ 521252 w 1031207"/>
                  <a:gd name="connsiteY34" fmla="*/ 565123 h 841401"/>
                  <a:gd name="connsiteX35" fmla="*/ 597090 w 1031207"/>
                  <a:gd name="connsiteY35" fmla="*/ 550915 h 841401"/>
                  <a:gd name="connsiteX36" fmla="*/ 705543 w 1031207"/>
                  <a:gd name="connsiteY36" fmla="*/ 612819 h 841401"/>
                  <a:gd name="connsiteX37" fmla="*/ 777864 w 1031207"/>
                  <a:gd name="connsiteY37" fmla="*/ 656959 h 841401"/>
                  <a:gd name="connsiteX38" fmla="*/ 802629 w 1031207"/>
                  <a:gd name="connsiteY38" fmla="*/ 632194 h 841401"/>
                  <a:gd name="connsiteX39" fmla="*/ 798819 w 1031207"/>
                  <a:gd name="connsiteY39" fmla="*/ 601714 h 841401"/>
                  <a:gd name="connsiteX40" fmla="*/ 760538 w 1031207"/>
                  <a:gd name="connsiteY40" fmla="*/ 562523 h 841401"/>
                  <a:gd name="connsiteX41" fmla="*/ 648324 w 1031207"/>
                  <a:gd name="connsiteY41" fmla="*/ 479794 h 841401"/>
                  <a:gd name="connsiteX42" fmla="*/ 644514 w 1031207"/>
                  <a:gd name="connsiteY42" fmla="*/ 462649 h 841401"/>
                  <a:gd name="connsiteX43" fmla="*/ 655944 w 1031207"/>
                  <a:gd name="connsiteY43" fmla="*/ 426454 h 841401"/>
                  <a:gd name="connsiteX44" fmla="*/ 724524 w 1031207"/>
                  <a:gd name="connsiteY44" fmla="*/ 405499 h 841401"/>
                  <a:gd name="connsiteX45" fmla="*/ 811480 w 1031207"/>
                  <a:gd name="connsiteY45" fmla="*/ 406906 h 841401"/>
                  <a:gd name="connsiteX46" fmla="*/ 903973 w 1031207"/>
                  <a:gd name="connsiteY46" fmla="*/ 417646 h 841401"/>
                  <a:gd name="connsiteX47" fmla="*/ 1000032 w 1031207"/>
                  <a:gd name="connsiteY47" fmla="*/ 426835 h 841401"/>
                  <a:gd name="connsiteX48" fmla="*/ 1030191 w 1031207"/>
                  <a:gd name="connsiteY48" fmla="*/ 402711 h 841401"/>
                  <a:gd name="connsiteX49" fmla="*/ 1018256 w 1031207"/>
                  <a:gd name="connsiteY49" fmla="*/ 377797 h 841401"/>
                  <a:gd name="connsiteX50" fmla="*/ 962631 w 1031207"/>
                  <a:gd name="connsiteY50" fmla="*/ 358029 h 841401"/>
                  <a:gd name="connsiteX51" fmla="*/ 825489 w 1031207"/>
                  <a:gd name="connsiteY51" fmla="*/ 357874 h 841401"/>
                  <a:gd name="connsiteX52" fmla="*/ 753553 w 1031207"/>
                  <a:gd name="connsiteY52" fmla="*/ 361702 h 841401"/>
                  <a:gd name="connsiteX53" fmla="*/ 669279 w 1031207"/>
                  <a:gd name="connsiteY53" fmla="*/ 369304 h 841401"/>
                  <a:gd name="connsiteX54" fmla="*/ 642609 w 1031207"/>
                  <a:gd name="connsiteY54" fmla="*/ 338824 h 841401"/>
                  <a:gd name="connsiteX55" fmla="*/ 674145 w 1031207"/>
                  <a:gd name="connsiteY55" fmla="*/ 304962 h 841401"/>
                  <a:gd name="connsiteX56" fmla="*/ 705474 w 1031207"/>
                  <a:gd name="connsiteY56" fmla="*/ 283579 h 841401"/>
                  <a:gd name="connsiteX57" fmla="*/ 741669 w 1031207"/>
                  <a:gd name="connsiteY57" fmla="*/ 251194 h 841401"/>
                  <a:gd name="connsiteX58" fmla="*/ 780761 w 1031207"/>
                  <a:gd name="connsiteY58" fmla="*/ 213846 h 841401"/>
                  <a:gd name="connsiteX59" fmla="*/ 744143 w 1031207"/>
                  <a:gd name="connsiteY59" fmla="*/ 201789 h 841401"/>
                  <a:gd name="connsiteX60" fmla="*/ 692139 w 1031207"/>
                  <a:gd name="connsiteY60" fmla="*/ 226429 h 841401"/>
                  <a:gd name="connsiteX61" fmla="*/ 654420 w 1031207"/>
                  <a:gd name="connsiteY61" fmla="*/ 257626 h 841401"/>
                  <a:gd name="connsiteX62" fmla="*/ 613743 w 1031207"/>
                  <a:gd name="connsiteY62" fmla="*/ 286712 h 841401"/>
                  <a:gd name="connsiteX63" fmla="*/ 540096 w 1031207"/>
                  <a:gd name="connsiteY63" fmla="*/ 278516 h 841401"/>
                  <a:gd name="connsiteX64" fmla="*/ 505449 w 1031207"/>
                  <a:gd name="connsiteY64" fmla="*/ 235954 h 841401"/>
                  <a:gd name="connsiteX65" fmla="*/ 507354 w 1031207"/>
                  <a:gd name="connsiteY65" fmla="*/ 171184 h 841401"/>
                  <a:gd name="connsiteX66" fmla="*/ 506056 w 1031207"/>
                  <a:gd name="connsiteY66" fmla="*/ 73485 h 841401"/>
                  <a:gd name="connsiteX67" fmla="*/ 451858 w 1031207"/>
                  <a:gd name="connsiteY67" fmla="*/ 11248 h 841401"/>
                  <a:gd name="connsiteX68" fmla="*/ 440212 w 1031207"/>
                  <a:gd name="connsiteY68" fmla="*/ 75864 h 841401"/>
                  <a:gd name="connsiteX69" fmla="*/ 436968 w 1031207"/>
                  <a:gd name="connsiteY69" fmla="*/ 132660 h 841401"/>
                  <a:gd name="connsiteX70" fmla="*/ 433796 w 1031207"/>
                  <a:gd name="connsiteY70" fmla="*/ 214465 h 841401"/>
                  <a:gd name="connsiteX0" fmla="*/ 433796 w 1031207"/>
                  <a:gd name="connsiteY0" fmla="*/ 214465 h 841401"/>
                  <a:gd name="connsiteX1" fmla="*/ 421629 w 1031207"/>
                  <a:gd name="connsiteY1" fmla="*/ 253099 h 841401"/>
                  <a:gd name="connsiteX2" fmla="*/ 394959 w 1031207"/>
                  <a:gd name="connsiteY2" fmla="*/ 262624 h 841401"/>
                  <a:gd name="connsiteX3" fmla="*/ 351612 w 1031207"/>
                  <a:gd name="connsiteY3" fmla="*/ 274814 h 841401"/>
                  <a:gd name="connsiteX4" fmla="*/ 313044 w 1031207"/>
                  <a:gd name="connsiteY4" fmla="*/ 289293 h 841401"/>
                  <a:gd name="connsiteX5" fmla="*/ 265419 w 1031207"/>
                  <a:gd name="connsiteY5" fmla="*/ 285484 h 841401"/>
                  <a:gd name="connsiteX6" fmla="*/ 156834 w 1031207"/>
                  <a:gd name="connsiteY6" fmla="*/ 239764 h 841401"/>
                  <a:gd name="connsiteX7" fmla="*/ 101589 w 1031207"/>
                  <a:gd name="connsiteY7" fmla="*/ 203569 h 841401"/>
                  <a:gd name="connsiteX8" fmla="*/ 59679 w 1031207"/>
                  <a:gd name="connsiteY8" fmla="*/ 197854 h 841401"/>
                  <a:gd name="connsiteX9" fmla="*/ 48331 w 1031207"/>
                  <a:gd name="connsiteY9" fmla="*/ 241190 h 841401"/>
                  <a:gd name="connsiteX10" fmla="*/ 63490 w 1031207"/>
                  <a:gd name="connsiteY10" fmla="*/ 272150 h 841401"/>
                  <a:gd name="connsiteX11" fmla="*/ 124449 w 1031207"/>
                  <a:gd name="connsiteY11" fmla="*/ 289294 h 841401"/>
                  <a:gd name="connsiteX12" fmla="*/ 191124 w 1031207"/>
                  <a:gd name="connsiteY12" fmla="*/ 308344 h 841401"/>
                  <a:gd name="connsiteX13" fmla="*/ 226553 w 1031207"/>
                  <a:gd name="connsiteY13" fmla="*/ 323832 h 841401"/>
                  <a:gd name="connsiteX14" fmla="*/ 291209 w 1031207"/>
                  <a:gd name="connsiteY14" fmla="*/ 364030 h 841401"/>
                  <a:gd name="connsiteX15" fmla="*/ 301013 w 1031207"/>
                  <a:gd name="connsiteY15" fmla="*/ 410802 h 841401"/>
                  <a:gd name="connsiteX16" fmla="*/ 263514 w 1031207"/>
                  <a:gd name="connsiteY16" fmla="*/ 447409 h 841401"/>
                  <a:gd name="connsiteX17" fmla="*/ 217240 w 1031207"/>
                  <a:gd name="connsiteY17" fmla="*/ 459458 h 841401"/>
                  <a:gd name="connsiteX18" fmla="*/ 136827 w 1031207"/>
                  <a:gd name="connsiteY18" fmla="*/ 465397 h 841401"/>
                  <a:gd name="connsiteX19" fmla="*/ 88254 w 1031207"/>
                  <a:gd name="connsiteY19" fmla="*/ 468364 h 841401"/>
                  <a:gd name="connsiteX20" fmla="*/ 27294 w 1031207"/>
                  <a:gd name="connsiteY20" fmla="*/ 477889 h 841401"/>
                  <a:gd name="connsiteX21" fmla="*/ 624 w 1031207"/>
                  <a:gd name="connsiteY21" fmla="*/ 504559 h 841401"/>
                  <a:gd name="connsiteX22" fmla="*/ 51344 w 1031207"/>
                  <a:gd name="connsiteY22" fmla="*/ 547857 h 841401"/>
                  <a:gd name="connsiteX23" fmla="*/ 153024 w 1031207"/>
                  <a:gd name="connsiteY23" fmla="*/ 538849 h 841401"/>
                  <a:gd name="connsiteX24" fmla="*/ 268163 w 1031207"/>
                  <a:gd name="connsiteY24" fmla="*/ 519747 h 841401"/>
                  <a:gd name="connsiteX25" fmla="*/ 359012 w 1031207"/>
                  <a:gd name="connsiteY25" fmla="*/ 549139 h 841401"/>
                  <a:gd name="connsiteX26" fmla="*/ 362574 w 1031207"/>
                  <a:gd name="connsiteY26" fmla="*/ 609334 h 841401"/>
                  <a:gd name="connsiteX27" fmla="*/ 328284 w 1031207"/>
                  <a:gd name="connsiteY27" fmla="*/ 756019 h 841401"/>
                  <a:gd name="connsiteX28" fmla="*/ 355316 w 1031207"/>
                  <a:gd name="connsiteY28" fmla="*/ 827377 h 841401"/>
                  <a:gd name="connsiteX29" fmla="*/ 387339 w 1031207"/>
                  <a:gd name="connsiteY29" fmla="*/ 837934 h 841401"/>
                  <a:gd name="connsiteX30" fmla="*/ 400674 w 1031207"/>
                  <a:gd name="connsiteY30" fmla="*/ 784594 h 841401"/>
                  <a:gd name="connsiteX31" fmla="*/ 404484 w 1031207"/>
                  <a:gd name="connsiteY31" fmla="*/ 727444 h 841401"/>
                  <a:gd name="connsiteX32" fmla="*/ 421629 w 1031207"/>
                  <a:gd name="connsiteY32" fmla="*/ 672199 h 841401"/>
                  <a:gd name="connsiteX33" fmla="*/ 462031 w 1031207"/>
                  <a:gd name="connsiteY33" fmla="*/ 600072 h 841401"/>
                  <a:gd name="connsiteX34" fmla="*/ 521252 w 1031207"/>
                  <a:gd name="connsiteY34" fmla="*/ 565123 h 841401"/>
                  <a:gd name="connsiteX35" fmla="*/ 597090 w 1031207"/>
                  <a:gd name="connsiteY35" fmla="*/ 550915 h 841401"/>
                  <a:gd name="connsiteX36" fmla="*/ 705543 w 1031207"/>
                  <a:gd name="connsiteY36" fmla="*/ 612819 h 841401"/>
                  <a:gd name="connsiteX37" fmla="*/ 777864 w 1031207"/>
                  <a:gd name="connsiteY37" fmla="*/ 656959 h 841401"/>
                  <a:gd name="connsiteX38" fmla="*/ 802629 w 1031207"/>
                  <a:gd name="connsiteY38" fmla="*/ 632194 h 841401"/>
                  <a:gd name="connsiteX39" fmla="*/ 798819 w 1031207"/>
                  <a:gd name="connsiteY39" fmla="*/ 601714 h 841401"/>
                  <a:gd name="connsiteX40" fmla="*/ 760538 w 1031207"/>
                  <a:gd name="connsiteY40" fmla="*/ 562523 h 841401"/>
                  <a:gd name="connsiteX41" fmla="*/ 648324 w 1031207"/>
                  <a:gd name="connsiteY41" fmla="*/ 479794 h 841401"/>
                  <a:gd name="connsiteX42" fmla="*/ 644514 w 1031207"/>
                  <a:gd name="connsiteY42" fmla="*/ 462649 h 841401"/>
                  <a:gd name="connsiteX43" fmla="*/ 655944 w 1031207"/>
                  <a:gd name="connsiteY43" fmla="*/ 426454 h 841401"/>
                  <a:gd name="connsiteX44" fmla="*/ 724524 w 1031207"/>
                  <a:gd name="connsiteY44" fmla="*/ 405499 h 841401"/>
                  <a:gd name="connsiteX45" fmla="*/ 811480 w 1031207"/>
                  <a:gd name="connsiteY45" fmla="*/ 406906 h 841401"/>
                  <a:gd name="connsiteX46" fmla="*/ 903973 w 1031207"/>
                  <a:gd name="connsiteY46" fmla="*/ 417646 h 841401"/>
                  <a:gd name="connsiteX47" fmla="*/ 1000032 w 1031207"/>
                  <a:gd name="connsiteY47" fmla="*/ 426835 h 841401"/>
                  <a:gd name="connsiteX48" fmla="*/ 1030191 w 1031207"/>
                  <a:gd name="connsiteY48" fmla="*/ 402711 h 841401"/>
                  <a:gd name="connsiteX49" fmla="*/ 1018256 w 1031207"/>
                  <a:gd name="connsiteY49" fmla="*/ 377797 h 841401"/>
                  <a:gd name="connsiteX50" fmla="*/ 962631 w 1031207"/>
                  <a:gd name="connsiteY50" fmla="*/ 358029 h 841401"/>
                  <a:gd name="connsiteX51" fmla="*/ 825489 w 1031207"/>
                  <a:gd name="connsiteY51" fmla="*/ 357874 h 841401"/>
                  <a:gd name="connsiteX52" fmla="*/ 753553 w 1031207"/>
                  <a:gd name="connsiteY52" fmla="*/ 361702 h 841401"/>
                  <a:gd name="connsiteX53" fmla="*/ 669279 w 1031207"/>
                  <a:gd name="connsiteY53" fmla="*/ 369304 h 841401"/>
                  <a:gd name="connsiteX54" fmla="*/ 642609 w 1031207"/>
                  <a:gd name="connsiteY54" fmla="*/ 338824 h 841401"/>
                  <a:gd name="connsiteX55" fmla="*/ 674145 w 1031207"/>
                  <a:gd name="connsiteY55" fmla="*/ 304962 h 841401"/>
                  <a:gd name="connsiteX56" fmla="*/ 705474 w 1031207"/>
                  <a:gd name="connsiteY56" fmla="*/ 283579 h 841401"/>
                  <a:gd name="connsiteX57" fmla="*/ 741669 w 1031207"/>
                  <a:gd name="connsiteY57" fmla="*/ 251194 h 841401"/>
                  <a:gd name="connsiteX58" fmla="*/ 780761 w 1031207"/>
                  <a:gd name="connsiteY58" fmla="*/ 213846 h 841401"/>
                  <a:gd name="connsiteX59" fmla="*/ 744143 w 1031207"/>
                  <a:gd name="connsiteY59" fmla="*/ 201789 h 841401"/>
                  <a:gd name="connsiteX60" fmla="*/ 692139 w 1031207"/>
                  <a:gd name="connsiteY60" fmla="*/ 226429 h 841401"/>
                  <a:gd name="connsiteX61" fmla="*/ 654420 w 1031207"/>
                  <a:gd name="connsiteY61" fmla="*/ 257626 h 841401"/>
                  <a:gd name="connsiteX62" fmla="*/ 613743 w 1031207"/>
                  <a:gd name="connsiteY62" fmla="*/ 286712 h 841401"/>
                  <a:gd name="connsiteX63" fmla="*/ 540096 w 1031207"/>
                  <a:gd name="connsiteY63" fmla="*/ 278516 h 841401"/>
                  <a:gd name="connsiteX64" fmla="*/ 505449 w 1031207"/>
                  <a:gd name="connsiteY64" fmla="*/ 235954 h 841401"/>
                  <a:gd name="connsiteX65" fmla="*/ 507354 w 1031207"/>
                  <a:gd name="connsiteY65" fmla="*/ 171184 h 841401"/>
                  <a:gd name="connsiteX66" fmla="*/ 506056 w 1031207"/>
                  <a:gd name="connsiteY66" fmla="*/ 73485 h 841401"/>
                  <a:gd name="connsiteX67" fmla="*/ 451858 w 1031207"/>
                  <a:gd name="connsiteY67" fmla="*/ 11248 h 841401"/>
                  <a:gd name="connsiteX68" fmla="*/ 440212 w 1031207"/>
                  <a:gd name="connsiteY68" fmla="*/ 75864 h 841401"/>
                  <a:gd name="connsiteX69" fmla="*/ 436968 w 1031207"/>
                  <a:gd name="connsiteY69" fmla="*/ 132660 h 841401"/>
                  <a:gd name="connsiteX70" fmla="*/ 433796 w 1031207"/>
                  <a:gd name="connsiteY70" fmla="*/ 214465 h 841401"/>
                  <a:gd name="connsiteX0" fmla="*/ 433796 w 1031207"/>
                  <a:gd name="connsiteY0" fmla="*/ 214465 h 841401"/>
                  <a:gd name="connsiteX1" fmla="*/ 421629 w 1031207"/>
                  <a:gd name="connsiteY1" fmla="*/ 253099 h 841401"/>
                  <a:gd name="connsiteX2" fmla="*/ 394959 w 1031207"/>
                  <a:gd name="connsiteY2" fmla="*/ 262624 h 841401"/>
                  <a:gd name="connsiteX3" fmla="*/ 351612 w 1031207"/>
                  <a:gd name="connsiteY3" fmla="*/ 274814 h 841401"/>
                  <a:gd name="connsiteX4" fmla="*/ 313044 w 1031207"/>
                  <a:gd name="connsiteY4" fmla="*/ 289293 h 841401"/>
                  <a:gd name="connsiteX5" fmla="*/ 265419 w 1031207"/>
                  <a:gd name="connsiteY5" fmla="*/ 285484 h 841401"/>
                  <a:gd name="connsiteX6" fmla="*/ 156834 w 1031207"/>
                  <a:gd name="connsiteY6" fmla="*/ 239764 h 841401"/>
                  <a:gd name="connsiteX7" fmla="*/ 101589 w 1031207"/>
                  <a:gd name="connsiteY7" fmla="*/ 203569 h 841401"/>
                  <a:gd name="connsiteX8" fmla="*/ 59679 w 1031207"/>
                  <a:gd name="connsiteY8" fmla="*/ 197854 h 841401"/>
                  <a:gd name="connsiteX9" fmla="*/ 48331 w 1031207"/>
                  <a:gd name="connsiteY9" fmla="*/ 241190 h 841401"/>
                  <a:gd name="connsiteX10" fmla="*/ 63490 w 1031207"/>
                  <a:gd name="connsiteY10" fmla="*/ 272150 h 841401"/>
                  <a:gd name="connsiteX11" fmla="*/ 124449 w 1031207"/>
                  <a:gd name="connsiteY11" fmla="*/ 289294 h 841401"/>
                  <a:gd name="connsiteX12" fmla="*/ 191124 w 1031207"/>
                  <a:gd name="connsiteY12" fmla="*/ 308344 h 841401"/>
                  <a:gd name="connsiteX13" fmla="*/ 226553 w 1031207"/>
                  <a:gd name="connsiteY13" fmla="*/ 323832 h 841401"/>
                  <a:gd name="connsiteX14" fmla="*/ 291209 w 1031207"/>
                  <a:gd name="connsiteY14" fmla="*/ 364030 h 841401"/>
                  <a:gd name="connsiteX15" fmla="*/ 301013 w 1031207"/>
                  <a:gd name="connsiteY15" fmla="*/ 410802 h 841401"/>
                  <a:gd name="connsiteX16" fmla="*/ 263514 w 1031207"/>
                  <a:gd name="connsiteY16" fmla="*/ 447409 h 841401"/>
                  <a:gd name="connsiteX17" fmla="*/ 217240 w 1031207"/>
                  <a:gd name="connsiteY17" fmla="*/ 459458 h 841401"/>
                  <a:gd name="connsiteX18" fmla="*/ 136827 w 1031207"/>
                  <a:gd name="connsiteY18" fmla="*/ 465397 h 841401"/>
                  <a:gd name="connsiteX19" fmla="*/ 88254 w 1031207"/>
                  <a:gd name="connsiteY19" fmla="*/ 468364 h 841401"/>
                  <a:gd name="connsiteX20" fmla="*/ 27294 w 1031207"/>
                  <a:gd name="connsiteY20" fmla="*/ 477889 h 841401"/>
                  <a:gd name="connsiteX21" fmla="*/ 624 w 1031207"/>
                  <a:gd name="connsiteY21" fmla="*/ 504559 h 841401"/>
                  <a:gd name="connsiteX22" fmla="*/ 51344 w 1031207"/>
                  <a:gd name="connsiteY22" fmla="*/ 547857 h 841401"/>
                  <a:gd name="connsiteX23" fmla="*/ 153024 w 1031207"/>
                  <a:gd name="connsiteY23" fmla="*/ 538849 h 841401"/>
                  <a:gd name="connsiteX24" fmla="*/ 268163 w 1031207"/>
                  <a:gd name="connsiteY24" fmla="*/ 519747 h 841401"/>
                  <a:gd name="connsiteX25" fmla="*/ 350633 w 1031207"/>
                  <a:gd name="connsiteY25" fmla="*/ 543894 h 841401"/>
                  <a:gd name="connsiteX26" fmla="*/ 362574 w 1031207"/>
                  <a:gd name="connsiteY26" fmla="*/ 609334 h 841401"/>
                  <a:gd name="connsiteX27" fmla="*/ 328284 w 1031207"/>
                  <a:gd name="connsiteY27" fmla="*/ 756019 h 841401"/>
                  <a:gd name="connsiteX28" fmla="*/ 355316 w 1031207"/>
                  <a:gd name="connsiteY28" fmla="*/ 827377 h 841401"/>
                  <a:gd name="connsiteX29" fmla="*/ 387339 w 1031207"/>
                  <a:gd name="connsiteY29" fmla="*/ 837934 h 841401"/>
                  <a:gd name="connsiteX30" fmla="*/ 400674 w 1031207"/>
                  <a:gd name="connsiteY30" fmla="*/ 784594 h 841401"/>
                  <a:gd name="connsiteX31" fmla="*/ 404484 w 1031207"/>
                  <a:gd name="connsiteY31" fmla="*/ 727444 h 841401"/>
                  <a:gd name="connsiteX32" fmla="*/ 421629 w 1031207"/>
                  <a:gd name="connsiteY32" fmla="*/ 672199 h 841401"/>
                  <a:gd name="connsiteX33" fmla="*/ 462031 w 1031207"/>
                  <a:gd name="connsiteY33" fmla="*/ 600072 h 841401"/>
                  <a:gd name="connsiteX34" fmla="*/ 521252 w 1031207"/>
                  <a:gd name="connsiteY34" fmla="*/ 565123 h 841401"/>
                  <a:gd name="connsiteX35" fmla="*/ 597090 w 1031207"/>
                  <a:gd name="connsiteY35" fmla="*/ 550915 h 841401"/>
                  <a:gd name="connsiteX36" fmla="*/ 705543 w 1031207"/>
                  <a:gd name="connsiteY36" fmla="*/ 612819 h 841401"/>
                  <a:gd name="connsiteX37" fmla="*/ 777864 w 1031207"/>
                  <a:gd name="connsiteY37" fmla="*/ 656959 h 841401"/>
                  <a:gd name="connsiteX38" fmla="*/ 802629 w 1031207"/>
                  <a:gd name="connsiteY38" fmla="*/ 632194 h 841401"/>
                  <a:gd name="connsiteX39" fmla="*/ 798819 w 1031207"/>
                  <a:gd name="connsiteY39" fmla="*/ 601714 h 841401"/>
                  <a:gd name="connsiteX40" fmla="*/ 760538 w 1031207"/>
                  <a:gd name="connsiteY40" fmla="*/ 562523 h 841401"/>
                  <a:gd name="connsiteX41" fmla="*/ 648324 w 1031207"/>
                  <a:gd name="connsiteY41" fmla="*/ 479794 h 841401"/>
                  <a:gd name="connsiteX42" fmla="*/ 644514 w 1031207"/>
                  <a:gd name="connsiteY42" fmla="*/ 462649 h 841401"/>
                  <a:gd name="connsiteX43" fmla="*/ 655944 w 1031207"/>
                  <a:gd name="connsiteY43" fmla="*/ 426454 h 841401"/>
                  <a:gd name="connsiteX44" fmla="*/ 724524 w 1031207"/>
                  <a:gd name="connsiteY44" fmla="*/ 405499 h 841401"/>
                  <a:gd name="connsiteX45" fmla="*/ 811480 w 1031207"/>
                  <a:gd name="connsiteY45" fmla="*/ 406906 h 841401"/>
                  <a:gd name="connsiteX46" fmla="*/ 903973 w 1031207"/>
                  <a:gd name="connsiteY46" fmla="*/ 417646 h 841401"/>
                  <a:gd name="connsiteX47" fmla="*/ 1000032 w 1031207"/>
                  <a:gd name="connsiteY47" fmla="*/ 426835 h 841401"/>
                  <a:gd name="connsiteX48" fmla="*/ 1030191 w 1031207"/>
                  <a:gd name="connsiteY48" fmla="*/ 402711 h 841401"/>
                  <a:gd name="connsiteX49" fmla="*/ 1018256 w 1031207"/>
                  <a:gd name="connsiteY49" fmla="*/ 377797 h 841401"/>
                  <a:gd name="connsiteX50" fmla="*/ 962631 w 1031207"/>
                  <a:gd name="connsiteY50" fmla="*/ 358029 h 841401"/>
                  <a:gd name="connsiteX51" fmla="*/ 825489 w 1031207"/>
                  <a:gd name="connsiteY51" fmla="*/ 357874 h 841401"/>
                  <a:gd name="connsiteX52" fmla="*/ 753553 w 1031207"/>
                  <a:gd name="connsiteY52" fmla="*/ 361702 h 841401"/>
                  <a:gd name="connsiteX53" fmla="*/ 669279 w 1031207"/>
                  <a:gd name="connsiteY53" fmla="*/ 369304 h 841401"/>
                  <a:gd name="connsiteX54" fmla="*/ 642609 w 1031207"/>
                  <a:gd name="connsiteY54" fmla="*/ 338824 h 841401"/>
                  <a:gd name="connsiteX55" fmla="*/ 674145 w 1031207"/>
                  <a:gd name="connsiteY55" fmla="*/ 304962 h 841401"/>
                  <a:gd name="connsiteX56" fmla="*/ 705474 w 1031207"/>
                  <a:gd name="connsiteY56" fmla="*/ 283579 h 841401"/>
                  <a:gd name="connsiteX57" fmla="*/ 741669 w 1031207"/>
                  <a:gd name="connsiteY57" fmla="*/ 251194 h 841401"/>
                  <a:gd name="connsiteX58" fmla="*/ 780761 w 1031207"/>
                  <a:gd name="connsiteY58" fmla="*/ 213846 h 841401"/>
                  <a:gd name="connsiteX59" fmla="*/ 744143 w 1031207"/>
                  <a:gd name="connsiteY59" fmla="*/ 201789 h 841401"/>
                  <a:gd name="connsiteX60" fmla="*/ 692139 w 1031207"/>
                  <a:gd name="connsiteY60" fmla="*/ 226429 h 841401"/>
                  <a:gd name="connsiteX61" fmla="*/ 654420 w 1031207"/>
                  <a:gd name="connsiteY61" fmla="*/ 257626 h 841401"/>
                  <a:gd name="connsiteX62" fmla="*/ 613743 w 1031207"/>
                  <a:gd name="connsiteY62" fmla="*/ 286712 h 841401"/>
                  <a:gd name="connsiteX63" fmla="*/ 540096 w 1031207"/>
                  <a:gd name="connsiteY63" fmla="*/ 278516 h 841401"/>
                  <a:gd name="connsiteX64" fmla="*/ 505449 w 1031207"/>
                  <a:gd name="connsiteY64" fmla="*/ 235954 h 841401"/>
                  <a:gd name="connsiteX65" fmla="*/ 507354 w 1031207"/>
                  <a:gd name="connsiteY65" fmla="*/ 171184 h 841401"/>
                  <a:gd name="connsiteX66" fmla="*/ 506056 w 1031207"/>
                  <a:gd name="connsiteY66" fmla="*/ 73485 h 841401"/>
                  <a:gd name="connsiteX67" fmla="*/ 451858 w 1031207"/>
                  <a:gd name="connsiteY67" fmla="*/ 11248 h 841401"/>
                  <a:gd name="connsiteX68" fmla="*/ 440212 w 1031207"/>
                  <a:gd name="connsiteY68" fmla="*/ 75864 h 841401"/>
                  <a:gd name="connsiteX69" fmla="*/ 436968 w 1031207"/>
                  <a:gd name="connsiteY69" fmla="*/ 132660 h 841401"/>
                  <a:gd name="connsiteX70" fmla="*/ 433796 w 1031207"/>
                  <a:gd name="connsiteY70" fmla="*/ 214465 h 841401"/>
                  <a:gd name="connsiteX0" fmla="*/ 433796 w 1031207"/>
                  <a:gd name="connsiteY0" fmla="*/ 214465 h 841401"/>
                  <a:gd name="connsiteX1" fmla="*/ 421629 w 1031207"/>
                  <a:gd name="connsiteY1" fmla="*/ 253099 h 841401"/>
                  <a:gd name="connsiteX2" fmla="*/ 394959 w 1031207"/>
                  <a:gd name="connsiteY2" fmla="*/ 262624 h 841401"/>
                  <a:gd name="connsiteX3" fmla="*/ 351612 w 1031207"/>
                  <a:gd name="connsiteY3" fmla="*/ 274814 h 841401"/>
                  <a:gd name="connsiteX4" fmla="*/ 313044 w 1031207"/>
                  <a:gd name="connsiteY4" fmla="*/ 289293 h 841401"/>
                  <a:gd name="connsiteX5" fmla="*/ 265419 w 1031207"/>
                  <a:gd name="connsiteY5" fmla="*/ 285484 h 841401"/>
                  <a:gd name="connsiteX6" fmla="*/ 156834 w 1031207"/>
                  <a:gd name="connsiteY6" fmla="*/ 239764 h 841401"/>
                  <a:gd name="connsiteX7" fmla="*/ 101589 w 1031207"/>
                  <a:gd name="connsiteY7" fmla="*/ 203569 h 841401"/>
                  <a:gd name="connsiteX8" fmla="*/ 59679 w 1031207"/>
                  <a:gd name="connsiteY8" fmla="*/ 197854 h 841401"/>
                  <a:gd name="connsiteX9" fmla="*/ 48331 w 1031207"/>
                  <a:gd name="connsiteY9" fmla="*/ 241190 h 841401"/>
                  <a:gd name="connsiteX10" fmla="*/ 63490 w 1031207"/>
                  <a:gd name="connsiteY10" fmla="*/ 272150 h 841401"/>
                  <a:gd name="connsiteX11" fmla="*/ 124449 w 1031207"/>
                  <a:gd name="connsiteY11" fmla="*/ 289294 h 841401"/>
                  <a:gd name="connsiteX12" fmla="*/ 191124 w 1031207"/>
                  <a:gd name="connsiteY12" fmla="*/ 308344 h 841401"/>
                  <a:gd name="connsiteX13" fmla="*/ 226553 w 1031207"/>
                  <a:gd name="connsiteY13" fmla="*/ 323832 h 841401"/>
                  <a:gd name="connsiteX14" fmla="*/ 291209 w 1031207"/>
                  <a:gd name="connsiteY14" fmla="*/ 364030 h 841401"/>
                  <a:gd name="connsiteX15" fmla="*/ 301013 w 1031207"/>
                  <a:gd name="connsiteY15" fmla="*/ 410802 h 841401"/>
                  <a:gd name="connsiteX16" fmla="*/ 263514 w 1031207"/>
                  <a:gd name="connsiteY16" fmla="*/ 447409 h 841401"/>
                  <a:gd name="connsiteX17" fmla="*/ 217240 w 1031207"/>
                  <a:gd name="connsiteY17" fmla="*/ 459458 h 841401"/>
                  <a:gd name="connsiteX18" fmla="*/ 136827 w 1031207"/>
                  <a:gd name="connsiteY18" fmla="*/ 465397 h 841401"/>
                  <a:gd name="connsiteX19" fmla="*/ 88254 w 1031207"/>
                  <a:gd name="connsiteY19" fmla="*/ 468364 h 841401"/>
                  <a:gd name="connsiteX20" fmla="*/ 27294 w 1031207"/>
                  <a:gd name="connsiteY20" fmla="*/ 477889 h 841401"/>
                  <a:gd name="connsiteX21" fmla="*/ 624 w 1031207"/>
                  <a:gd name="connsiteY21" fmla="*/ 504559 h 841401"/>
                  <a:gd name="connsiteX22" fmla="*/ 51344 w 1031207"/>
                  <a:gd name="connsiteY22" fmla="*/ 547857 h 841401"/>
                  <a:gd name="connsiteX23" fmla="*/ 153024 w 1031207"/>
                  <a:gd name="connsiteY23" fmla="*/ 538849 h 841401"/>
                  <a:gd name="connsiteX24" fmla="*/ 268163 w 1031207"/>
                  <a:gd name="connsiteY24" fmla="*/ 519747 h 841401"/>
                  <a:gd name="connsiteX25" fmla="*/ 273404 w 1031207"/>
                  <a:gd name="connsiteY25" fmla="*/ 514779 h 841401"/>
                  <a:gd name="connsiteX26" fmla="*/ 350633 w 1031207"/>
                  <a:gd name="connsiteY26" fmla="*/ 543894 h 841401"/>
                  <a:gd name="connsiteX27" fmla="*/ 362574 w 1031207"/>
                  <a:gd name="connsiteY27" fmla="*/ 609334 h 841401"/>
                  <a:gd name="connsiteX28" fmla="*/ 328284 w 1031207"/>
                  <a:gd name="connsiteY28" fmla="*/ 756019 h 841401"/>
                  <a:gd name="connsiteX29" fmla="*/ 355316 w 1031207"/>
                  <a:gd name="connsiteY29" fmla="*/ 827377 h 841401"/>
                  <a:gd name="connsiteX30" fmla="*/ 387339 w 1031207"/>
                  <a:gd name="connsiteY30" fmla="*/ 837934 h 841401"/>
                  <a:gd name="connsiteX31" fmla="*/ 400674 w 1031207"/>
                  <a:gd name="connsiteY31" fmla="*/ 784594 h 841401"/>
                  <a:gd name="connsiteX32" fmla="*/ 404484 w 1031207"/>
                  <a:gd name="connsiteY32" fmla="*/ 727444 h 841401"/>
                  <a:gd name="connsiteX33" fmla="*/ 421629 w 1031207"/>
                  <a:gd name="connsiteY33" fmla="*/ 672199 h 841401"/>
                  <a:gd name="connsiteX34" fmla="*/ 462031 w 1031207"/>
                  <a:gd name="connsiteY34" fmla="*/ 600072 h 841401"/>
                  <a:gd name="connsiteX35" fmla="*/ 521252 w 1031207"/>
                  <a:gd name="connsiteY35" fmla="*/ 565123 h 841401"/>
                  <a:gd name="connsiteX36" fmla="*/ 597090 w 1031207"/>
                  <a:gd name="connsiteY36" fmla="*/ 550915 h 841401"/>
                  <a:gd name="connsiteX37" fmla="*/ 705543 w 1031207"/>
                  <a:gd name="connsiteY37" fmla="*/ 612819 h 841401"/>
                  <a:gd name="connsiteX38" fmla="*/ 777864 w 1031207"/>
                  <a:gd name="connsiteY38" fmla="*/ 656959 h 841401"/>
                  <a:gd name="connsiteX39" fmla="*/ 802629 w 1031207"/>
                  <a:gd name="connsiteY39" fmla="*/ 632194 h 841401"/>
                  <a:gd name="connsiteX40" fmla="*/ 798819 w 1031207"/>
                  <a:gd name="connsiteY40" fmla="*/ 601714 h 841401"/>
                  <a:gd name="connsiteX41" fmla="*/ 760538 w 1031207"/>
                  <a:gd name="connsiteY41" fmla="*/ 562523 h 841401"/>
                  <a:gd name="connsiteX42" fmla="*/ 648324 w 1031207"/>
                  <a:gd name="connsiteY42" fmla="*/ 479794 h 841401"/>
                  <a:gd name="connsiteX43" fmla="*/ 644514 w 1031207"/>
                  <a:gd name="connsiteY43" fmla="*/ 462649 h 841401"/>
                  <a:gd name="connsiteX44" fmla="*/ 655944 w 1031207"/>
                  <a:gd name="connsiteY44" fmla="*/ 426454 h 841401"/>
                  <a:gd name="connsiteX45" fmla="*/ 724524 w 1031207"/>
                  <a:gd name="connsiteY45" fmla="*/ 405499 h 841401"/>
                  <a:gd name="connsiteX46" fmla="*/ 811480 w 1031207"/>
                  <a:gd name="connsiteY46" fmla="*/ 406906 h 841401"/>
                  <a:gd name="connsiteX47" fmla="*/ 903973 w 1031207"/>
                  <a:gd name="connsiteY47" fmla="*/ 417646 h 841401"/>
                  <a:gd name="connsiteX48" fmla="*/ 1000032 w 1031207"/>
                  <a:gd name="connsiteY48" fmla="*/ 426835 h 841401"/>
                  <a:gd name="connsiteX49" fmla="*/ 1030191 w 1031207"/>
                  <a:gd name="connsiteY49" fmla="*/ 402711 h 841401"/>
                  <a:gd name="connsiteX50" fmla="*/ 1018256 w 1031207"/>
                  <a:gd name="connsiteY50" fmla="*/ 377797 h 841401"/>
                  <a:gd name="connsiteX51" fmla="*/ 962631 w 1031207"/>
                  <a:gd name="connsiteY51" fmla="*/ 358029 h 841401"/>
                  <a:gd name="connsiteX52" fmla="*/ 825489 w 1031207"/>
                  <a:gd name="connsiteY52" fmla="*/ 357874 h 841401"/>
                  <a:gd name="connsiteX53" fmla="*/ 753553 w 1031207"/>
                  <a:gd name="connsiteY53" fmla="*/ 361702 h 841401"/>
                  <a:gd name="connsiteX54" fmla="*/ 669279 w 1031207"/>
                  <a:gd name="connsiteY54" fmla="*/ 369304 h 841401"/>
                  <a:gd name="connsiteX55" fmla="*/ 642609 w 1031207"/>
                  <a:gd name="connsiteY55" fmla="*/ 338824 h 841401"/>
                  <a:gd name="connsiteX56" fmla="*/ 674145 w 1031207"/>
                  <a:gd name="connsiteY56" fmla="*/ 304962 h 841401"/>
                  <a:gd name="connsiteX57" fmla="*/ 705474 w 1031207"/>
                  <a:gd name="connsiteY57" fmla="*/ 283579 h 841401"/>
                  <a:gd name="connsiteX58" fmla="*/ 741669 w 1031207"/>
                  <a:gd name="connsiteY58" fmla="*/ 251194 h 841401"/>
                  <a:gd name="connsiteX59" fmla="*/ 780761 w 1031207"/>
                  <a:gd name="connsiteY59" fmla="*/ 213846 h 841401"/>
                  <a:gd name="connsiteX60" fmla="*/ 744143 w 1031207"/>
                  <a:gd name="connsiteY60" fmla="*/ 201789 h 841401"/>
                  <a:gd name="connsiteX61" fmla="*/ 692139 w 1031207"/>
                  <a:gd name="connsiteY61" fmla="*/ 226429 h 841401"/>
                  <a:gd name="connsiteX62" fmla="*/ 654420 w 1031207"/>
                  <a:gd name="connsiteY62" fmla="*/ 257626 h 841401"/>
                  <a:gd name="connsiteX63" fmla="*/ 613743 w 1031207"/>
                  <a:gd name="connsiteY63" fmla="*/ 286712 h 841401"/>
                  <a:gd name="connsiteX64" fmla="*/ 540096 w 1031207"/>
                  <a:gd name="connsiteY64" fmla="*/ 278516 h 841401"/>
                  <a:gd name="connsiteX65" fmla="*/ 505449 w 1031207"/>
                  <a:gd name="connsiteY65" fmla="*/ 235954 h 841401"/>
                  <a:gd name="connsiteX66" fmla="*/ 507354 w 1031207"/>
                  <a:gd name="connsiteY66" fmla="*/ 171184 h 841401"/>
                  <a:gd name="connsiteX67" fmla="*/ 506056 w 1031207"/>
                  <a:gd name="connsiteY67" fmla="*/ 73485 h 841401"/>
                  <a:gd name="connsiteX68" fmla="*/ 451858 w 1031207"/>
                  <a:gd name="connsiteY68" fmla="*/ 11248 h 841401"/>
                  <a:gd name="connsiteX69" fmla="*/ 440212 w 1031207"/>
                  <a:gd name="connsiteY69" fmla="*/ 75864 h 841401"/>
                  <a:gd name="connsiteX70" fmla="*/ 436968 w 1031207"/>
                  <a:gd name="connsiteY70" fmla="*/ 132660 h 841401"/>
                  <a:gd name="connsiteX71" fmla="*/ 433796 w 1031207"/>
                  <a:gd name="connsiteY71" fmla="*/ 214465 h 841401"/>
                  <a:gd name="connsiteX0" fmla="*/ 433796 w 1031207"/>
                  <a:gd name="connsiteY0" fmla="*/ 214465 h 841401"/>
                  <a:gd name="connsiteX1" fmla="*/ 421629 w 1031207"/>
                  <a:gd name="connsiteY1" fmla="*/ 253099 h 841401"/>
                  <a:gd name="connsiteX2" fmla="*/ 394959 w 1031207"/>
                  <a:gd name="connsiteY2" fmla="*/ 262624 h 841401"/>
                  <a:gd name="connsiteX3" fmla="*/ 351612 w 1031207"/>
                  <a:gd name="connsiteY3" fmla="*/ 274814 h 841401"/>
                  <a:gd name="connsiteX4" fmla="*/ 313044 w 1031207"/>
                  <a:gd name="connsiteY4" fmla="*/ 289293 h 841401"/>
                  <a:gd name="connsiteX5" fmla="*/ 265419 w 1031207"/>
                  <a:gd name="connsiteY5" fmla="*/ 285484 h 841401"/>
                  <a:gd name="connsiteX6" fmla="*/ 156834 w 1031207"/>
                  <a:gd name="connsiteY6" fmla="*/ 239764 h 841401"/>
                  <a:gd name="connsiteX7" fmla="*/ 101589 w 1031207"/>
                  <a:gd name="connsiteY7" fmla="*/ 203569 h 841401"/>
                  <a:gd name="connsiteX8" fmla="*/ 59679 w 1031207"/>
                  <a:gd name="connsiteY8" fmla="*/ 197854 h 841401"/>
                  <a:gd name="connsiteX9" fmla="*/ 48331 w 1031207"/>
                  <a:gd name="connsiteY9" fmla="*/ 241190 h 841401"/>
                  <a:gd name="connsiteX10" fmla="*/ 63490 w 1031207"/>
                  <a:gd name="connsiteY10" fmla="*/ 272150 h 841401"/>
                  <a:gd name="connsiteX11" fmla="*/ 124449 w 1031207"/>
                  <a:gd name="connsiteY11" fmla="*/ 289294 h 841401"/>
                  <a:gd name="connsiteX12" fmla="*/ 191124 w 1031207"/>
                  <a:gd name="connsiteY12" fmla="*/ 308344 h 841401"/>
                  <a:gd name="connsiteX13" fmla="*/ 226553 w 1031207"/>
                  <a:gd name="connsiteY13" fmla="*/ 323832 h 841401"/>
                  <a:gd name="connsiteX14" fmla="*/ 291209 w 1031207"/>
                  <a:gd name="connsiteY14" fmla="*/ 364030 h 841401"/>
                  <a:gd name="connsiteX15" fmla="*/ 301013 w 1031207"/>
                  <a:gd name="connsiteY15" fmla="*/ 410802 h 841401"/>
                  <a:gd name="connsiteX16" fmla="*/ 263514 w 1031207"/>
                  <a:gd name="connsiteY16" fmla="*/ 447409 h 841401"/>
                  <a:gd name="connsiteX17" fmla="*/ 217240 w 1031207"/>
                  <a:gd name="connsiteY17" fmla="*/ 459458 h 841401"/>
                  <a:gd name="connsiteX18" fmla="*/ 136827 w 1031207"/>
                  <a:gd name="connsiteY18" fmla="*/ 465397 h 841401"/>
                  <a:gd name="connsiteX19" fmla="*/ 88254 w 1031207"/>
                  <a:gd name="connsiteY19" fmla="*/ 468364 h 841401"/>
                  <a:gd name="connsiteX20" fmla="*/ 27294 w 1031207"/>
                  <a:gd name="connsiteY20" fmla="*/ 477889 h 841401"/>
                  <a:gd name="connsiteX21" fmla="*/ 624 w 1031207"/>
                  <a:gd name="connsiteY21" fmla="*/ 504559 h 841401"/>
                  <a:gd name="connsiteX22" fmla="*/ 51344 w 1031207"/>
                  <a:gd name="connsiteY22" fmla="*/ 547857 h 841401"/>
                  <a:gd name="connsiteX23" fmla="*/ 158269 w 1031207"/>
                  <a:gd name="connsiteY23" fmla="*/ 530469 h 841401"/>
                  <a:gd name="connsiteX24" fmla="*/ 268163 w 1031207"/>
                  <a:gd name="connsiteY24" fmla="*/ 519747 h 841401"/>
                  <a:gd name="connsiteX25" fmla="*/ 273404 w 1031207"/>
                  <a:gd name="connsiteY25" fmla="*/ 514779 h 841401"/>
                  <a:gd name="connsiteX26" fmla="*/ 350633 w 1031207"/>
                  <a:gd name="connsiteY26" fmla="*/ 543894 h 841401"/>
                  <a:gd name="connsiteX27" fmla="*/ 362574 w 1031207"/>
                  <a:gd name="connsiteY27" fmla="*/ 609334 h 841401"/>
                  <a:gd name="connsiteX28" fmla="*/ 328284 w 1031207"/>
                  <a:gd name="connsiteY28" fmla="*/ 756019 h 841401"/>
                  <a:gd name="connsiteX29" fmla="*/ 355316 w 1031207"/>
                  <a:gd name="connsiteY29" fmla="*/ 827377 h 841401"/>
                  <a:gd name="connsiteX30" fmla="*/ 387339 w 1031207"/>
                  <a:gd name="connsiteY30" fmla="*/ 837934 h 841401"/>
                  <a:gd name="connsiteX31" fmla="*/ 400674 w 1031207"/>
                  <a:gd name="connsiteY31" fmla="*/ 784594 h 841401"/>
                  <a:gd name="connsiteX32" fmla="*/ 404484 w 1031207"/>
                  <a:gd name="connsiteY32" fmla="*/ 727444 h 841401"/>
                  <a:gd name="connsiteX33" fmla="*/ 421629 w 1031207"/>
                  <a:gd name="connsiteY33" fmla="*/ 672199 h 841401"/>
                  <a:gd name="connsiteX34" fmla="*/ 462031 w 1031207"/>
                  <a:gd name="connsiteY34" fmla="*/ 600072 h 841401"/>
                  <a:gd name="connsiteX35" fmla="*/ 521252 w 1031207"/>
                  <a:gd name="connsiteY35" fmla="*/ 565123 h 841401"/>
                  <a:gd name="connsiteX36" fmla="*/ 597090 w 1031207"/>
                  <a:gd name="connsiteY36" fmla="*/ 550915 h 841401"/>
                  <a:gd name="connsiteX37" fmla="*/ 705543 w 1031207"/>
                  <a:gd name="connsiteY37" fmla="*/ 612819 h 841401"/>
                  <a:gd name="connsiteX38" fmla="*/ 777864 w 1031207"/>
                  <a:gd name="connsiteY38" fmla="*/ 656959 h 841401"/>
                  <a:gd name="connsiteX39" fmla="*/ 802629 w 1031207"/>
                  <a:gd name="connsiteY39" fmla="*/ 632194 h 841401"/>
                  <a:gd name="connsiteX40" fmla="*/ 798819 w 1031207"/>
                  <a:gd name="connsiteY40" fmla="*/ 601714 h 841401"/>
                  <a:gd name="connsiteX41" fmla="*/ 760538 w 1031207"/>
                  <a:gd name="connsiteY41" fmla="*/ 562523 h 841401"/>
                  <a:gd name="connsiteX42" fmla="*/ 648324 w 1031207"/>
                  <a:gd name="connsiteY42" fmla="*/ 479794 h 841401"/>
                  <a:gd name="connsiteX43" fmla="*/ 644514 w 1031207"/>
                  <a:gd name="connsiteY43" fmla="*/ 462649 h 841401"/>
                  <a:gd name="connsiteX44" fmla="*/ 655944 w 1031207"/>
                  <a:gd name="connsiteY44" fmla="*/ 426454 h 841401"/>
                  <a:gd name="connsiteX45" fmla="*/ 724524 w 1031207"/>
                  <a:gd name="connsiteY45" fmla="*/ 405499 h 841401"/>
                  <a:gd name="connsiteX46" fmla="*/ 811480 w 1031207"/>
                  <a:gd name="connsiteY46" fmla="*/ 406906 h 841401"/>
                  <a:gd name="connsiteX47" fmla="*/ 903973 w 1031207"/>
                  <a:gd name="connsiteY47" fmla="*/ 417646 h 841401"/>
                  <a:gd name="connsiteX48" fmla="*/ 1000032 w 1031207"/>
                  <a:gd name="connsiteY48" fmla="*/ 426835 h 841401"/>
                  <a:gd name="connsiteX49" fmla="*/ 1030191 w 1031207"/>
                  <a:gd name="connsiteY49" fmla="*/ 402711 h 841401"/>
                  <a:gd name="connsiteX50" fmla="*/ 1018256 w 1031207"/>
                  <a:gd name="connsiteY50" fmla="*/ 377797 h 841401"/>
                  <a:gd name="connsiteX51" fmla="*/ 962631 w 1031207"/>
                  <a:gd name="connsiteY51" fmla="*/ 358029 h 841401"/>
                  <a:gd name="connsiteX52" fmla="*/ 825489 w 1031207"/>
                  <a:gd name="connsiteY52" fmla="*/ 357874 h 841401"/>
                  <a:gd name="connsiteX53" fmla="*/ 753553 w 1031207"/>
                  <a:gd name="connsiteY53" fmla="*/ 361702 h 841401"/>
                  <a:gd name="connsiteX54" fmla="*/ 669279 w 1031207"/>
                  <a:gd name="connsiteY54" fmla="*/ 369304 h 841401"/>
                  <a:gd name="connsiteX55" fmla="*/ 642609 w 1031207"/>
                  <a:gd name="connsiteY55" fmla="*/ 338824 h 841401"/>
                  <a:gd name="connsiteX56" fmla="*/ 674145 w 1031207"/>
                  <a:gd name="connsiteY56" fmla="*/ 304962 h 841401"/>
                  <a:gd name="connsiteX57" fmla="*/ 705474 w 1031207"/>
                  <a:gd name="connsiteY57" fmla="*/ 283579 h 841401"/>
                  <a:gd name="connsiteX58" fmla="*/ 741669 w 1031207"/>
                  <a:gd name="connsiteY58" fmla="*/ 251194 h 841401"/>
                  <a:gd name="connsiteX59" fmla="*/ 780761 w 1031207"/>
                  <a:gd name="connsiteY59" fmla="*/ 213846 h 841401"/>
                  <a:gd name="connsiteX60" fmla="*/ 744143 w 1031207"/>
                  <a:gd name="connsiteY60" fmla="*/ 201789 h 841401"/>
                  <a:gd name="connsiteX61" fmla="*/ 692139 w 1031207"/>
                  <a:gd name="connsiteY61" fmla="*/ 226429 h 841401"/>
                  <a:gd name="connsiteX62" fmla="*/ 654420 w 1031207"/>
                  <a:gd name="connsiteY62" fmla="*/ 257626 h 841401"/>
                  <a:gd name="connsiteX63" fmla="*/ 613743 w 1031207"/>
                  <a:gd name="connsiteY63" fmla="*/ 286712 h 841401"/>
                  <a:gd name="connsiteX64" fmla="*/ 540096 w 1031207"/>
                  <a:gd name="connsiteY64" fmla="*/ 278516 h 841401"/>
                  <a:gd name="connsiteX65" fmla="*/ 505449 w 1031207"/>
                  <a:gd name="connsiteY65" fmla="*/ 235954 h 841401"/>
                  <a:gd name="connsiteX66" fmla="*/ 507354 w 1031207"/>
                  <a:gd name="connsiteY66" fmla="*/ 171184 h 841401"/>
                  <a:gd name="connsiteX67" fmla="*/ 506056 w 1031207"/>
                  <a:gd name="connsiteY67" fmla="*/ 73485 h 841401"/>
                  <a:gd name="connsiteX68" fmla="*/ 451858 w 1031207"/>
                  <a:gd name="connsiteY68" fmla="*/ 11248 h 841401"/>
                  <a:gd name="connsiteX69" fmla="*/ 440212 w 1031207"/>
                  <a:gd name="connsiteY69" fmla="*/ 75864 h 841401"/>
                  <a:gd name="connsiteX70" fmla="*/ 436968 w 1031207"/>
                  <a:gd name="connsiteY70" fmla="*/ 132660 h 841401"/>
                  <a:gd name="connsiteX71" fmla="*/ 433796 w 1031207"/>
                  <a:gd name="connsiteY71" fmla="*/ 214465 h 841401"/>
                  <a:gd name="connsiteX0" fmla="*/ 433796 w 1031207"/>
                  <a:gd name="connsiteY0" fmla="*/ 214465 h 841401"/>
                  <a:gd name="connsiteX1" fmla="*/ 421629 w 1031207"/>
                  <a:gd name="connsiteY1" fmla="*/ 253099 h 841401"/>
                  <a:gd name="connsiteX2" fmla="*/ 394959 w 1031207"/>
                  <a:gd name="connsiteY2" fmla="*/ 262624 h 841401"/>
                  <a:gd name="connsiteX3" fmla="*/ 351612 w 1031207"/>
                  <a:gd name="connsiteY3" fmla="*/ 274814 h 841401"/>
                  <a:gd name="connsiteX4" fmla="*/ 313044 w 1031207"/>
                  <a:gd name="connsiteY4" fmla="*/ 289293 h 841401"/>
                  <a:gd name="connsiteX5" fmla="*/ 265419 w 1031207"/>
                  <a:gd name="connsiteY5" fmla="*/ 285484 h 841401"/>
                  <a:gd name="connsiteX6" fmla="*/ 156834 w 1031207"/>
                  <a:gd name="connsiteY6" fmla="*/ 239764 h 841401"/>
                  <a:gd name="connsiteX7" fmla="*/ 101589 w 1031207"/>
                  <a:gd name="connsiteY7" fmla="*/ 203569 h 841401"/>
                  <a:gd name="connsiteX8" fmla="*/ 59679 w 1031207"/>
                  <a:gd name="connsiteY8" fmla="*/ 197854 h 841401"/>
                  <a:gd name="connsiteX9" fmla="*/ 48331 w 1031207"/>
                  <a:gd name="connsiteY9" fmla="*/ 241190 h 841401"/>
                  <a:gd name="connsiteX10" fmla="*/ 63490 w 1031207"/>
                  <a:gd name="connsiteY10" fmla="*/ 272150 h 841401"/>
                  <a:gd name="connsiteX11" fmla="*/ 124449 w 1031207"/>
                  <a:gd name="connsiteY11" fmla="*/ 289294 h 841401"/>
                  <a:gd name="connsiteX12" fmla="*/ 191124 w 1031207"/>
                  <a:gd name="connsiteY12" fmla="*/ 308344 h 841401"/>
                  <a:gd name="connsiteX13" fmla="*/ 226553 w 1031207"/>
                  <a:gd name="connsiteY13" fmla="*/ 323832 h 841401"/>
                  <a:gd name="connsiteX14" fmla="*/ 291209 w 1031207"/>
                  <a:gd name="connsiteY14" fmla="*/ 364030 h 841401"/>
                  <a:gd name="connsiteX15" fmla="*/ 301013 w 1031207"/>
                  <a:gd name="connsiteY15" fmla="*/ 410802 h 841401"/>
                  <a:gd name="connsiteX16" fmla="*/ 263514 w 1031207"/>
                  <a:gd name="connsiteY16" fmla="*/ 447409 h 841401"/>
                  <a:gd name="connsiteX17" fmla="*/ 217240 w 1031207"/>
                  <a:gd name="connsiteY17" fmla="*/ 459458 h 841401"/>
                  <a:gd name="connsiteX18" fmla="*/ 136827 w 1031207"/>
                  <a:gd name="connsiteY18" fmla="*/ 465397 h 841401"/>
                  <a:gd name="connsiteX19" fmla="*/ 88254 w 1031207"/>
                  <a:gd name="connsiteY19" fmla="*/ 468364 h 841401"/>
                  <a:gd name="connsiteX20" fmla="*/ 27294 w 1031207"/>
                  <a:gd name="connsiteY20" fmla="*/ 477889 h 841401"/>
                  <a:gd name="connsiteX21" fmla="*/ 624 w 1031207"/>
                  <a:gd name="connsiteY21" fmla="*/ 504559 h 841401"/>
                  <a:gd name="connsiteX22" fmla="*/ 51344 w 1031207"/>
                  <a:gd name="connsiteY22" fmla="*/ 547857 h 841401"/>
                  <a:gd name="connsiteX23" fmla="*/ 158269 w 1031207"/>
                  <a:gd name="connsiteY23" fmla="*/ 530469 h 841401"/>
                  <a:gd name="connsiteX24" fmla="*/ 268163 w 1031207"/>
                  <a:gd name="connsiteY24" fmla="*/ 519747 h 841401"/>
                  <a:gd name="connsiteX25" fmla="*/ 350633 w 1031207"/>
                  <a:gd name="connsiteY25" fmla="*/ 543894 h 841401"/>
                  <a:gd name="connsiteX26" fmla="*/ 362574 w 1031207"/>
                  <a:gd name="connsiteY26" fmla="*/ 609334 h 841401"/>
                  <a:gd name="connsiteX27" fmla="*/ 328284 w 1031207"/>
                  <a:gd name="connsiteY27" fmla="*/ 756019 h 841401"/>
                  <a:gd name="connsiteX28" fmla="*/ 355316 w 1031207"/>
                  <a:gd name="connsiteY28" fmla="*/ 827377 h 841401"/>
                  <a:gd name="connsiteX29" fmla="*/ 387339 w 1031207"/>
                  <a:gd name="connsiteY29" fmla="*/ 837934 h 841401"/>
                  <a:gd name="connsiteX30" fmla="*/ 400674 w 1031207"/>
                  <a:gd name="connsiteY30" fmla="*/ 784594 h 841401"/>
                  <a:gd name="connsiteX31" fmla="*/ 404484 w 1031207"/>
                  <a:gd name="connsiteY31" fmla="*/ 727444 h 841401"/>
                  <a:gd name="connsiteX32" fmla="*/ 421629 w 1031207"/>
                  <a:gd name="connsiteY32" fmla="*/ 672199 h 841401"/>
                  <a:gd name="connsiteX33" fmla="*/ 462031 w 1031207"/>
                  <a:gd name="connsiteY33" fmla="*/ 600072 h 841401"/>
                  <a:gd name="connsiteX34" fmla="*/ 521252 w 1031207"/>
                  <a:gd name="connsiteY34" fmla="*/ 565123 h 841401"/>
                  <a:gd name="connsiteX35" fmla="*/ 597090 w 1031207"/>
                  <a:gd name="connsiteY35" fmla="*/ 550915 h 841401"/>
                  <a:gd name="connsiteX36" fmla="*/ 705543 w 1031207"/>
                  <a:gd name="connsiteY36" fmla="*/ 612819 h 841401"/>
                  <a:gd name="connsiteX37" fmla="*/ 777864 w 1031207"/>
                  <a:gd name="connsiteY37" fmla="*/ 656959 h 841401"/>
                  <a:gd name="connsiteX38" fmla="*/ 802629 w 1031207"/>
                  <a:gd name="connsiteY38" fmla="*/ 632194 h 841401"/>
                  <a:gd name="connsiteX39" fmla="*/ 798819 w 1031207"/>
                  <a:gd name="connsiteY39" fmla="*/ 601714 h 841401"/>
                  <a:gd name="connsiteX40" fmla="*/ 760538 w 1031207"/>
                  <a:gd name="connsiteY40" fmla="*/ 562523 h 841401"/>
                  <a:gd name="connsiteX41" fmla="*/ 648324 w 1031207"/>
                  <a:gd name="connsiteY41" fmla="*/ 479794 h 841401"/>
                  <a:gd name="connsiteX42" fmla="*/ 644514 w 1031207"/>
                  <a:gd name="connsiteY42" fmla="*/ 462649 h 841401"/>
                  <a:gd name="connsiteX43" fmla="*/ 655944 w 1031207"/>
                  <a:gd name="connsiteY43" fmla="*/ 426454 h 841401"/>
                  <a:gd name="connsiteX44" fmla="*/ 724524 w 1031207"/>
                  <a:gd name="connsiteY44" fmla="*/ 405499 h 841401"/>
                  <a:gd name="connsiteX45" fmla="*/ 811480 w 1031207"/>
                  <a:gd name="connsiteY45" fmla="*/ 406906 h 841401"/>
                  <a:gd name="connsiteX46" fmla="*/ 903973 w 1031207"/>
                  <a:gd name="connsiteY46" fmla="*/ 417646 h 841401"/>
                  <a:gd name="connsiteX47" fmla="*/ 1000032 w 1031207"/>
                  <a:gd name="connsiteY47" fmla="*/ 426835 h 841401"/>
                  <a:gd name="connsiteX48" fmla="*/ 1030191 w 1031207"/>
                  <a:gd name="connsiteY48" fmla="*/ 402711 h 841401"/>
                  <a:gd name="connsiteX49" fmla="*/ 1018256 w 1031207"/>
                  <a:gd name="connsiteY49" fmla="*/ 377797 h 841401"/>
                  <a:gd name="connsiteX50" fmla="*/ 962631 w 1031207"/>
                  <a:gd name="connsiteY50" fmla="*/ 358029 h 841401"/>
                  <a:gd name="connsiteX51" fmla="*/ 825489 w 1031207"/>
                  <a:gd name="connsiteY51" fmla="*/ 357874 h 841401"/>
                  <a:gd name="connsiteX52" fmla="*/ 753553 w 1031207"/>
                  <a:gd name="connsiteY52" fmla="*/ 361702 h 841401"/>
                  <a:gd name="connsiteX53" fmla="*/ 669279 w 1031207"/>
                  <a:gd name="connsiteY53" fmla="*/ 369304 h 841401"/>
                  <a:gd name="connsiteX54" fmla="*/ 642609 w 1031207"/>
                  <a:gd name="connsiteY54" fmla="*/ 338824 h 841401"/>
                  <a:gd name="connsiteX55" fmla="*/ 674145 w 1031207"/>
                  <a:gd name="connsiteY55" fmla="*/ 304962 h 841401"/>
                  <a:gd name="connsiteX56" fmla="*/ 705474 w 1031207"/>
                  <a:gd name="connsiteY56" fmla="*/ 283579 h 841401"/>
                  <a:gd name="connsiteX57" fmla="*/ 741669 w 1031207"/>
                  <a:gd name="connsiteY57" fmla="*/ 251194 h 841401"/>
                  <a:gd name="connsiteX58" fmla="*/ 780761 w 1031207"/>
                  <a:gd name="connsiteY58" fmla="*/ 213846 h 841401"/>
                  <a:gd name="connsiteX59" fmla="*/ 744143 w 1031207"/>
                  <a:gd name="connsiteY59" fmla="*/ 201789 h 841401"/>
                  <a:gd name="connsiteX60" fmla="*/ 692139 w 1031207"/>
                  <a:gd name="connsiteY60" fmla="*/ 226429 h 841401"/>
                  <a:gd name="connsiteX61" fmla="*/ 654420 w 1031207"/>
                  <a:gd name="connsiteY61" fmla="*/ 257626 h 841401"/>
                  <a:gd name="connsiteX62" fmla="*/ 613743 w 1031207"/>
                  <a:gd name="connsiteY62" fmla="*/ 286712 h 841401"/>
                  <a:gd name="connsiteX63" fmla="*/ 540096 w 1031207"/>
                  <a:gd name="connsiteY63" fmla="*/ 278516 h 841401"/>
                  <a:gd name="connsiteX64" fmla="*/ 505449 w 1031207"/>
                  <a:gd name="connsiteY64" fmla="*/ 235954 h 841401"/>
                  <a:gd name="connsiteX65" fmla="*/ 507354 w 1031207"/>
                  <a:gd name="connsiteY65" fmla="*/ 171184 h 841401"/>
                  <a:gd name="connsiteX66" fmla="*/ 506056 w 1031207"/>
                  <a:gd name="connsiteY66" fmla="*/ 73485 h 841401"/>
                  <a:gd name="connsiteX67" fmla="*/ 451858 w 1031207"/>
                  <a:gd name="connsiteY67" fmla="*/ 11248 h 841401"/>
                  <a:gd name="connsiteX68" fmla="*/ 440212 w 1031207"/>
                  <a:gd name="connsiteY68" fmla="*/ 75864 h 841401"/>
                  <a:gd name="connsiteX69" fmla="*/ 436968 w 1031207"/>
                  <a:gd name="connsiteY69" fmla="*/ 132660 h 841401"/>
                  <a:gd name="connsiteX70" fmla="*/ 433796 w 1031207"/>
                  <a:gd name="connsiteY70" fmla="*/ 214465 h 841401"/>
                  <a:gd name="connsiteX0" fmla="*/ 433796 w 1031207"/>
                  <a:gd name="connsiteY0" fmla="*/ 214465 h 841401"/>
                  <a:gd name="connsiteX1" fmla="*/ 421629 w 1031207"/>
                  <a:gd name="connsiteY1" fmla="*/ 253099 h 841401"/>
                  <a:gd name="connsiteX2" fmla="*/ 394959 w 1031207"/>
                  <a:gd name="connsiteY2" fmla="*/ 262624 h 841401"/>
                  <a:gd name="connsiteX3" fmla="*/ 351612 w 1031207"/>
                  <a:gd name="connsiteY3" fmla="*/ 274814 h 841401"/>
                  <a:gd name="connsiteX4" fmla="*/ 313044 w 1031207"/>
                  <a:gd name="connsiteY4" fmla="*/ 289293 h 841401"/>
                  <a:gd name="connsiteX5" fmla="*/ 265419 w 1031207"/>
                  <a:gd name="connsiteY5" fmla="*/ 285484 h 841401"/>
                  <a:gd name="connsiteX6" fmla="*/ 156834 w 1031207"/>
                  <a:gd name="connsiteY6" fmla="*/ 239764 h 841401"/>
                  <a:gd name="connsiteX7" fmla="*/ 101589 w 1031207"/>
                  <a:gd name="connsiteY7" fmla="*/ 203569 h 841401"/>
                  <a:gd name="connsiteX8" fmla="*/ 59679 w 1031207"/>
                  <a:gd name="connsiteY8" fmla="*/ 197854 h 841401"/>
                  <a:gd name="connsiteX9" fmla="*/ 48331 w 1031207"/>
                  <a:gd name="connsiteY9" fmla="*/ 241190 h 841401"/>
                  <a:gd name="connsiteX10" fmla="*/ 63490 w 1031207"/>
                  <a:gd name="connsiteY10" fmla="*/ 272150 h 841401"/>
                  <a:gd name="connsiteX11" fmla="*/ 124449 w 1031207"/>
                  <a:gd name="connsiteY11" fmla="*/ 289294 h 841401"/>
                  <a:gd name="connsiteX12" fmla="*/ 191124 w 1031207"/>
                  <a:gd name="connsiteY12" fmla="*/ 308344 h 841401"/>
                  <a:gd name="connsiteX13" fmla="*/ 226553 w 1031207"/>
                  <a:gd name="connsiteY13" fmla="*/ 323832 h 841401"/>
                  <a:gd name="connsiteX14" fmla="*/ 291209 w 1031207"/>
                  <a:gd name="connsiteY14" fmla="*/ 364030 h 841401"/>
                  <a:gd name="connsiteX15" fmla="*/ 301013 w 1031207"/>
                  <a:gd name="connsiteY15" fmla="*/ 410802 h 841401"/>
                  <a:gd name="connsiteX16" fmla="*/ 263514 w 1031207"/>
                  <a:gd name="connsiteY16" fmla="*/ 447409 h 841401"/>
                  <a:gd name="connsiteX17" fmla="*/ 217240 w 1031207"/>
                  <a:gd name="connsiteY17" fmla="*/ 459458 h 841401"/>
                  <a:gd name="connsiteX18" fmla="*/ 136827 w 1031207"/>
                  <a:gd name="connsiteY18" fmla="*/ 465397 h 841401"/>
                  <a:gd name="connsiteX19" fmla="*/ 88254 w 1031207"/>
                  <a:gd name="connsiteY19" fmla="*/ 468364 h 841401"/>
                  <a:gd name="connsiteX20" fmla="*/ 27294 w 1031207"/>
                  <a:gd name="connsiteY20" fmla="*/ 477889 h 841401"/>
                  <a:gd name="connsiteX21" fmla="*/ 624 w 1031207"/>
                  <a:gd name="connsiteY21" fmla="*/ 504559 h 841401"/>
                  <a:gd name="connsiteX22" fmla="*/ 51344 w 1031207"/>
                  <a:gd name="connsiteY22" fmla="*/ 547857 h 841401"/>
                  <a:gd name="connsiteX23" fmla="*/ 158269 w 1031207"/>
                  <a:gd name="connsiteY23" fmla="*/ 530469 h 841401"/>
                  <a:gd name="connsiteX24" fmla="*/ 266069 w 1031207"/>
                  <a:gd name="connsiteY24" fmla="*/ 518436 h 841401"/>
                  <a:gd name="connsiteX25" fmla="*/ 350633 w 1031207"/>
                  <a:gd name="connsiteY25" fmla="*/ 543894 h 841401"/>
                  <a:gd name="connsiteX26" fmla="*/ 362574 w 1031207"/>
                  <a:gd name="connsiteY26" fmla="*/ 609334 h 841401"/>
                  <a:gd name="connsiteX27" fmla="*/ 328284 w 1031207"/>
                  <a:gd name="connsiteY27" fmla="*/ 756019 h 841401"/>
                  <a:gd name="connsiteX28" fmla="*/ 355316 w 1031207"/>
                  <a:gd name="connsiteY28" fmla="*/ 827377 h 841401"/>
                  <a:gd name="connsiteX29" fmla="*/ 387339 w 1031207"/>
                  <a:gd name="connsiteY29" fmla="*/ 837934 h 841401"/>
                  <a:gd name="connsiteX30" fmla="*/ 400674 w 1031207"/>
                  <a:gd name="connsiteY30" fmla="*/ 784594 h 841401"/>
                  <a:gd name="connsiteX31" fmla="*/ 404484 w 1031207"/>
                  <a:gd name="connsiteY31" fmla="*/ 727444 h 841401"/>
                  <a:gd name="connsiteX32" fmla="*/ 421629 w 1031207"/>
                  <a:gd name="connsiteY32" fmla="*/ 672199 h 841401"/>
                  <a:gd name="connsiteX33" fmla="*/ 462031 w 1031207"/>
                  <a:gd name="connsiteY33" fmla="*/ 600072 h 841401"/>
                  <a:gd name="connsiteX34" fmla="*/ 521252 w 1031207"/>
                  <a:gd name="connsiteY34" fmla="*/ 565123 h 841401"/>
                  <a:gd name="connsiteX35" fmla="*/ 597090 w 1031207"/>
                  <a:gd name="connsiteY35" fmla="*/ 550915 h 841401"/>
                  <a:gd name="connsiteX36" fmla="*/ 705543 w 1031207"/>
                  <a:gd name="connsiteY36" fmla="*/ 612819 h 841401"/>
                  <a:gd name="connsiteX37" fmla="*/ 777864 w 1031207"/>
                  <a:gd name="connsiteY37" fmla="*/ 656959 h 841401"/>
                  <a:gd name="connsiteX38" fmla="*/ 802629 w 1031207"/>
                  <a:gd name="connsiteY38" fmla="*/ 632194 h 841401"/>
                  <a:gd name="connsiteX39" fmla="*/ 798819 w 1031207"/>
                  <a:gd name="connsiteY39" fmla="*/ 601714 h 841401"/>
                  <a:gd name="connsiteX40" fmla="*/ 760538 w 1031207"/>
                  <a:gd name="connsiteY40" fmla="*/ 562523 h 841401"/>
                  <a:gd name="connsiteX41" fmla="*/ 648324 w 1031207"/>
                  <a:gd name="connsiteY41" fmla="*/ 479794 h 841401"/>
                  <a:gd name="connsiteX42" fmla="*/ 644514 w 1031207"/>
                  <a:gd name="connsiteY42" fmla="*/ 462649 h 841401"/>
                  <a:gd name="connsiteX43" fmla="*/ 655944 w 1031207"/>
                  <a:gd name="connsiteY43" fmla="*/ 426454 h 841401"/>
                  <a:gd name="connsiteX44" fmla="*/ 724524 w 1031207"/>
                  <a:gd name="connsiteY44" fmla="*/ 405499 h 841401"/>
                  <a:gd name="connsiteX45" fmla="*/ 811480 w 1031207"/>
                  <a:gd name="connsiteY45" fmla="*/ 406906 h 841401"/>
                  <a:gd name="connsiteX46" fmla="*/ 903973 w 1031207"/>
                  <a:gd name="connsiteY46" fmla="*/ 417646 h 841401"/>
                  <a:gd name="connsiteX47" fmla="*/ 1000032 w 1031207"/>
                  <a:gd name="connsiteY47" fmla="*/ 426835 h 841401"/>
                  <a:gd name="connsiteX48" fmla="*/ 1030191 w 1031207"/>
                  <a:gd name="connsiteY48" fmla="*/ 402711 h 841401"/>
                  <a:gd name="connsiteX49" fmla="*/ 1018256 w 1031207"/>
                  <a:gd name="connsiteY49" fmla="*/ 377797 h 841401"/>
                  <a:gd name="connsiteX50" fmla="*/ 962631 w 1031207"/>
                  <a:gd name="connsiteY50" fmla="*/ 358029 h 841401"/>
                  <a:gd name="connsiteX51" fmla="*/ 825489 w 1031207"/>
                  <a:gd name="connsiteY51" fmla="*/ 357874 h 841401"/>
                  <a:gd name="connsiteX52" fmla="*/ 753553 w 1031207"/>
                  <a:gd name="connsiteY52" fmla="*/ 361702 h 841401"/>
                  <a:gd name="connsiteX53" fmla="*/ 669279 w 1031207"/>
                  <a:gd name="connsiteY53" fmla="*/ 369304 h 841401"/>
                  <a:gd name="connsiteX54" fmla="*/ 642609 w 1031207"/>
                  <a:gd name="connsiteY54" fmla="*/ 338824 h 841401"/>
                  <a:gd name="connsiteX55" fmla="*/ 674145 w 1031207"/>
                  <a:gd name="connsiteY55" fmla="*/ 304962 h 841401"/>
                  <a:gd name="connsiteX56" fmla="*/ 705474 w 1031207"/>
                  <a:gd name="connsiteY56" fmla="*/ 283579 h 841401"/>
                  <a:gd name="connsiteX57" fmla="*/ 741669 w 1031207"/>
                  <a:gd name="connsiteY57" fmla="*/ 251194 h 841401"/>
                  <a:gd name="connsiteX58" fmla="*/ 780761 w 1031207"/>
                  <a:gd name="connsiteY58" fmla="*/ 213846 h 841401"/>
                  <a:gd name="connsiteX59" fmla="*/ 744143 w 1031207"/>
                  <a:gd name="connsiteY59" fmla="*/ 201789 h 841401"/>
                  <a:gd name="connsiteX60" fmla="*/ 692139 w 1031207"/>
                  <a:gd name="connsiteY60" fmla="*/ 226429 h 841401"/>
                  <a:gd name="connsiteX61" fmla="*/ 654420 w 1031207"/>
                  <a:gd name="connsiteY61" fmla="*/ 257626 h 841401"/>
                  <a:gd name="connsiteX62" fmla="*/ 613743 w 1031207"/>
                  <a:gd name="connsiteY62" fmla="*/ 286712 h 841401"/>
                  <a:gd name="connsiteX63" fmla="*/ 540096 w 1031207"/>
                  <a:gd name="connsiteY63" fmla="*/ 278516 h 841401"/>
                  <a:gd name="connsiteX64" fmla="*/ 505449 w 1031207"/>
                  <a:gd name="connsiteY64" fmla="*/ 235954 h 841401"/>
                  <a:gd name="connsiteX65" fmla="*/ 507354 w 1031207"/>
                  <a:gd name="connsiteY65" fmla="*/ 171184 h 841401"/>
                  <a:gd name="connsiteX66" fmla="*/ 506056 w 1031207"/>
                  <a:gd name="connsiteY66" fmla="*/ 73485 h 841401"/>
                  <a:gd name="connsiteX67" fmla="*/ 451858 w 1031207"/>
                  <a:gd name="connsiteY67" fmla="*/ 11248 h 841401"/>
                  <a:gd name="connsiteX68" fmla="*/ 440212 w 1031207"/>
                  <a:gd name="connsiteY68" fmla="*/ 75864 h 841401"/>
                  <a:gd name="connsiteX69" fmla="*/ 436968 w 1031207"/>
                  <a:gd name="connsiteY69" fmla="*/ 132660 h 841401"/>
                  <a:gd name="connsiteX70" fmla="*/ 433796 w 1031207"/>
                  <a:gd name="connsiteY70" fmla="*/ 214465 h 841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1031207" h="841401">
                    <a:moveTo>
                      <a:pt x="433796" y="214465"/>
                    </a:moveTo>
                    <a:cubicBezTo>
                      <a:pt x="431240" y="234538"/>
                      <a:pt x="425700" y="251572"/>
                      <a:pt x="421629" y="253099"/>
                    </a:cubicBezTo>
                    <a:cubicBezTo>
                      <a:pt x="417558" y="254626"/>
                      <a:pt x="406628" y="259005"/>
                      <a:pt x="394959" y="262624"/>
                    </a:cubicBezTo>
                    <a:cubicBezTo>
                      <a:pt x="383290" y="266243"/>
                      <a:pt x="365264" y="270369"/>
                      <a:pt x="351612" y="274814"/>
                    </a:cubicBezTo>
                    <a:cubicBezTo>
                      <a:pt x="337960" y="279259"/>
                      <a:pt x="327409" y="287515"/>
                      <a:pt x="313044" y="289293"/>
                    </a:cubicBezTo>
                    <a:cubicBezTo>
                      <a:pt x="298679" y="291071"/>
                      <a:pt x="291454" y="293739"/>
                      <a:pt x="265419" y="285484"/>
                    </a:cubicBezTo>
                    <a:cubicBezTo>
                      <a:pt x="239384" y="277229"/>
                      <a:pt x="184139" y="253416"/>
                      <a:pt x="156834" y="239764"/>
                    </a:cubicBezTo>
                    <a:cubicBezTo>
                      <a:pt x="129529" y="226112"/>
                      <a:pt x="117781" y="210554"/>
                      <a:pt x="101589" y="203569"/>
                    </a:cubicBezTo>
                    <a:cubicBezTo>
                      <a:pt x="85397" y="196584"/>
                      <a:pt x="68555" y="191584"/>
                      <a:pt x="59679" y="197854"/>
                    </a:cubicBezTo>
                    <a:cubicBezTo>
                      <a:pt x="50803" y="204124"/>
                      <a:pt x="47696" y="228807"/>
                      <a:pt x="48331" y="241190"/>
                    </a:cubicBezTo>
                    <a:cubicBezTo>
                      <a:pt x="48966" y="253573"/>
                      <a:pt x="50804" y="264133"/>
                      <a:pt x="63490" y="272150"/>
                    </a:cubicBezTo>
                    <a:cubicBezTo>
                      <a:pt x="76176" y="280167"/>
                      <a:pt x="103176" y="283261"/>
                      <a:pt x="124449" y="289294"/>
                    </a:cubicBezTo>
                    <a:lnTo>
                      <a:pt x="191124" y="308344"/>
                    </a:lnTo>
                    <a:cubicBezTo>
                      <a:pt x="207189" y="313783"/>
                      <a:pt x="209872" y="314551"/>
                      <a:pt x="226553" y="323832"/>
                    </a:cubicBezTo>
                    <a:cubicBezTo>
                      <a:pt x="243234" y="333113"/>
                      <a:pt x="278799" y="349535"/>
                      <a:pt x="291209" y="364030"/>
                    </a:cubicBezTo>
                    <a:cubicBezTo>
                      <a:pt x="303619" y="378525"/>
                      <a:pt x="305629" y="396906"/>
                      <a:pt x="301013" y="410802"/>
                    </a:cubicBezTo>
                    <a:cubicBezTo>
                      <a:pt x="296397" y="424698"/>
                      <a:pt x="277476" y="439300"/>
                      <a:pt x="263514" y="447409"/>
                    </a:cubicBezTo>
                    <a:cubicBezTo>
                      <a:pt x="249552" y="455518"/>
                      <a:pt x="221584" y="458010"/>
                      <a:pt x="217240" y="459458"/>
                    </a:cubicBezTo>
                    <a:cubicBezTo>
                      <a:pt x="186945" y="459252"/>
                      <a:pt x="158325" y="463913"/>
                      <a:pt x="136827" y="465397"/>
                    </a:cubicBezTo>
                    <a:cubicBezTo>
                      <a:pt x="115329" y="466881"/>
                      <a:pt x="106509" y="466282"/>
                      <a:pt x="88254" y="468364"/>
                    </a:cubicBezTo>
                    <a:cubicBezTo>
                      <a:pt x="69999" y="470446"/>
                      <a:pt x="41899" y="471857"/>
                      <a:pt x="27294" y="477889"/>
                    </a:cubicBezTo>
                    <a:cubicBezTo>
                      <a:pt x="12689" y="483921"/>
                      <a:pt x="-3384" y="492898"/>
                      <a:pt x="624" y="504559"/>
                    </a:cubicBezTo>
                    <a:cubicBezTo>
                      <a:pt x="4632" y="516220"/>
                      <a:pt x="25070" y="543539"/>
                      <a:pt x="51344" y="547857"/>
                    </a:cubicBezTo>
                    <a:cubicBezTo>
                      <a:pt x="77618" y="552175"/>
                      <a:pt x="122481" y="535373"/>
                      <a:pt x="158269" y="530469"/>
                    </a:cubicBezTo>
                    <a:cubicBezTo>
                      <a:pt x="194057" y="525565"/>
                      <a:pt x="234008" y="516199"/>
                      <a:pt x="266069" y="518436"/>
                    </a:cubicBezTo>
                    <a:cubicBezTo>
                      <a:pt x="298130" y="520674"/>
                      <a:pt x="334549" y="528744"/>
                      <a:pt x="350633" y="543894"/>
                    </a:cubicBezTo>
                    <a:cubicBezTo>
                      <a:pt x="366717" y="559044"/>
                      <a:pt x="366299" y="573980"/>
                      <a:pt x="362574" y="609334"/>
                    </a:cubicBezTo>
                    <a:cubicBezTo>
                      <a:pt x="358849" y="644688"/>
                      <a:pt x="329494" y="719679"/>
                      <a:pt x="328284" y="756019"/>
                    </a:cubicBezTo>
                    <a:cubicBezTo>
                      <a:pt x="327074" y="792359"/>
                      <a:pt x="345474" y="813725"/>
                      <a:pt x="355316" y="827377"/>
                    </a:cubicBezTo>
                    <a:cubicBezTo>
                      <a:pt x="365158" y="841029"/>
                      <a:pt x="379779" y="845064"/>
                      <a:pt x="387339" y="837934"/>
                    </a:cubicBezTo>
                    <a:cubicBezTo>
                      <a:pt x="394899" y="830804"/>
                      <a:pt x="397817" y="803009"/>
                      <a:pt x="400674" y="784594"/>
                    </a:cubicBezTo>
                    <a:cubicBezTo>
                      <a:pt x="403531" y="766179"/>
                      <a:pt x="400992" y="746176"/>
                      <a:pt x="404484" y="727444"/>
                    </a:cubicBezTo>
                    <a:cubicBezTo>
                      <a:pt x="407976" y="708712"/>
                      <a:pt x="412038" y="693428"/>
                      <a:pt x="421629" y="672199"/>
                    </a:cubicBezTo>
                    <a:cubicBezTo>
                      <a:pt x="431220" y="650970"/>
                      <a:pt x="445427" y="617918"/>
                      <a:pt x="462031" y="600072"/>
                    </a:cubicBezTo>
                    <a:cubicBezTo>
                      <a:pt x="478635" y="582226"/>
                      <a:pt x="498742" y="573316"/>
                      <a:pt x="521252" y="565123"/>
                    </a:cubicBezTo>
                    <a:cubicBezTo>
                      <a:pt x="543762" y="556930"/>
                      <a:pt x="566375" y="542966"/>
                      <a:pt x="597090" y="550915"/>
                    </a:cubicBezTo>
                    <a:cubicBezTo>
                      <a:pt x="627805" y="558864"/>
                      <a:pt x="675414" y="595145"/>
                      <a:pt x="705543" y="612819"/>
                    </a:cubicBezTo>
                    <a:cubicBezTo>
                      <a:pt x="735672" y="630493"/>
                      <a:pt x="761683" y="653730"/>
                      <a:pt x="777864" y="656959"/>
                    </a:cubicBezTo>
                    <a:cubicBezTo>
                      <a:pt x="794045" y="660188"/>
                      <a:pt x="799137" y="641401"/>
                      <a:pt x="802629" y="632194"/>
                    </a:cubicBezTo>
                    <a:cubicBezTo>
                      <a:pt x="806121" y="622987"/>
                      <a:pt x="805834" y="613326"/>
                      <a:pt x="798819" y="601714"/>
                    </a:cubicBezTo>
                    <a:cubicBezTo>
                      <a:pt x="791804" y="590102"/>
                      <a:pt x="785620" y="582843"/>
                      <a:pt x="760538" y="562523"/>
                    </a:cubicBezTo>
                    <a:cubicBezTo>
                      <a:pt x="735456" y="542203"/>
                      <a:pt x="671502" y="498844"/>
                      <a:pt x="648324" y="479794"/>
                    </a:cubicBezTo>
                    <a:cubicBezTo>
                      <a:pt x="647054" y="474079"/>
                      <a:pt x="644963" y="468486"/>
                      <a:pt x="644514" y="462649"/>
                    </a:cubicBezTo>
                    <a:cubicBezTo>
                      <a:pt x="645784" y="453759"/>
                      <a:pt x="642609" y="435979"/>
                      <a:pt x="655944" y="426454"/>
                    </a:cubicBezTo>
                    <a:cubicBezTo>
                      <a:pt x="668962" y="418199"/>
                      <a:pt x="693409" y="408674"/>
                      <a:pt x="724524" y="405499"/>
                    </a:cubicBezTo>
                    <a:cubicBezTo>
                      <a:pt x="756132" y="401779"/>
                      <a:pt x="761662" y="404082"/>
                      <a:pt x="811480" y="406906"/>
                    </a:cubicBezTo>
                    <a:cubicBezTo>
                      <a:pt x="861298" y="409730"/>
                      <a:pt x="872548" y="414325"/>
                      <a:pt x="903973" y="417646"/>
                    </a:cubicBezTo>
                    <a:cubicBezTo>
                      <a:pt x="935398" y="420967"/>
                      <a:pt x="976552" y="427794"/>
                      <a:pt x="1000032" y="426835"/>
                    </a:cubicBezTo>
                    <a:cubicBezTo>
                      <a:pt x="1023512" y="425876"/>
                      <a:pt x="1027154" y="410884"/>
                      <a:pt x="1030191" y="402711"/>
                    </a:cubicBezTo>
                    <a:cubicBezTo>
                      <a:pt x="1033228" y="394538"/>
                      <a:pt x="1029516" y="385244"/>
                      <a:pt x="1018256" y="377797"/>
                    </a:cubicBezTo>
                    <a:cubicBezTo>
                      <a:pt x="1006996" y="370350"/>
                      <a:pt x="994759" y="361349"/>
                      <a:pt x="962631" y="358029"/>
                    </a:cubicBezTo>
                    <a:cubicBezTo>
                      <a:pt x="930503" y="354709"/>
                      <a:pt x="860335" y="357262"/>
                      <a:pt x="825489" y="357874"/>
                    </a:cubicBezTo>
                    <a:cubicBezTo>
                      <a:pt x="790643" y="358486"/>
                      <a:pt x="778636" y="360114"/>
                      <a:pt x="753553" y="361702"/>
                    </a:cubicBezTo>
                    <a:cubicBezTo>
                      <a:pt x="728470" y="363290"/>
                      <a:pt x="687770" y="373117"/>
                      <a:pt x="669279" y="369304"/>
                    </a:cubicBezTo>
                    <a:cubicBezTo>
                      <a:pt x="650788" y="365491"/>
                      <a:pt x="641798" y="349548"/>
                      <a:pt x="642609" y="338824"/>
                    </a:cubicBezTo>
                    <a:cubicBezTo>
                      <a:pt x="643420" y="328100"/>
                      <a:pt x="663668" y="314169"/>
                      <a:pt x="674145" y="304962"/>
                    </a:cubicBezTo>
                    <a:cubicBezTo>
                      <a:pt x="684622" y="295755"/>
                      <a:pt x="694220" y="292540"/>
                      <a:pt x="705474" y="283579"/>
                    </a:cubicBezTo>
                    <a:cubicBezTo>
                      <a:pt x="716728" y="274618"/>
                      <a:pt x="729121" y="262816"/>
                      <a:pt x="741669" y="251194"/>
                    </a:cubicBezTo>
                    <a:cubicBezTo>
                      <a:pt x="754217" y="239572"/>
                      <a:pt x="780349" y="222080"/>
                      <a:pt x="780761" y="213846"/>
                    </a:cubicBezTo>
                    <a:cubicBezTo>
                      <a:pt x="781173" y="205612"/>
                      <a:pt x="755256" y="196709"/>
                      <a:pt x="744143" y="201789"/>
                    </a:cubicBezTo>
                    <a:cubicBezTo>
                      <a:pt x="733030" y="206869"/>
                      <a:pt x="707093" y="217123"/>
                      <a:pt x="692139" y="226429"/>
                    </a:cubicBezTo>
                    <a:cubicBezTo>
                      <a:pt x="677185" y="235735"/>
                      <a:pt x="667486" y="247579"/>
                      <a:pt x="654420" y="257626"/>
                    </a:cubicBezTo>
                    <a:cubicBezTo>
                      <a:pt x="641354" y="267673"/>
                      <a:pt x="632797" y="283230"/>
                      <a:pt x="613743" y="286712"/>
                    </a:cubicBezTo>
                    <a:cubicBezTo>
                      <a:pt x="594689" y="290194"/>
                      <a:pt x="558145" y="286976"/>
                      <a:pt x="540096" y="278516"/>
                    </a:cubicBezTo>
                    <a:cubicBezTo>
                      <a:pt x="522047" y="270056"/>
                      <a:pt x="508941" y="253099"/>
                      <a:pt x="505449" y="235954"/>
                    </a:cubicBezTo>
                    <a:cubicBezTo>
                      <a:pt x="501957" y="218809"/>
                      <a:pt x="507253" y="198262"/>
                      <a:pt x="507354" y="171184"/>
                    </a:cubicBezTo>
                    <a:cubicBezTo>
                      <a:pt x="507455" y="144106"/>
                      <a:pt x="515305" y="100141"/>
                      <a:pt x="506056" y="73485"/>
                    </a:cubicBezTo>
                    <a:cubicBezTo>
                      <a:pt x="492086" y="-25892"/>
                      <a:pt x="462335" y="771"/>
                      <a:pt x="451858" y="11248"/>
                    </a:cubicBezTo>
                    <a:cubicBezTo>
                      <a:pt x="445620" y="30340"/>
                      <a:pt x="442694" y="55629"/>
                      <a:pt x="440212" y="75864"/>
                    </a:cubicBezTo>
                    <a:cubicBezTo>
                      <a:pt x="437730" y="96099"/>
                      <a:pt x="438037" y="109560"/>
                      <a:pt x="436968" y="132660"/>
                    </a:cubicBezTo>
                    <a:cubicBezTo>
                      <a:pt x="435899" y="155760"/>
                      <a:pt x="436352" y="194392"/>
                      <a:pt x="433796" y="214465"/>
                    </a:cubicBezTo>
                    <a:close/>
                  </a:path>
                </a:pathLst>
              </a:custGeom>
              <a:gradFill flip="none" rotWithShape="1">
                <a:gsLst>
                  <a:gs pos="16000">
                    <a:srgbClr val="12839E"/>
                  </a:gs>
                  <a:gs pos="75000">
                    <a:srgbClr val="65D2DF">
                      <a:lumMod val="50000"/>
                    </a:srgbClr>
                  </a:gs>
                </a:gsLst>
                <a:path path="circle">
                  <a:fillToRect l="50000" t="50000" r="50000" b="50000"/>
                </a:path>
                <a:tileRect/>
              </a:gradFill>
              <a:ln w="9525" cap="flat" cmpd="sng" algn="ctr">
                <a:solidFill>
                  <a:srgbClr val="000000">
                    <a:lumMod val="50000"/>
                    <a:lumOff val="50000"/>
                  </a:srgbClr>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656" name="Oval 655">
                <a:extLst>
                  <a:ext uri="{FF2B5EF4-FFF2-40B4-BE49-F238E27FC236}">
                    <a16:creationId xmlns:a16="http://schemas.microsoft.com/office/drawing/2014/main" id="{C7FFAD8D-BEC5-6D22-33D0-CB617CC3AD75}"/>
                  </a:ext>
                </a:extLst>
              </p:cNvPr>
              <p:cNvSpPr/>
              <p:nvPr/>
            </p:nvSpPr>
            <p:spPr>
              <a:xfrm>
                <a:off x="2075865" y="3870461"/>
                <a:ext cx="205480" cy="207214"/>
              </a:xfrm>
              <a:prstGeom prst="ellipse">
                <a:avLst/>
              </a:prstGeom>
              <a:gradFill flip="none" rotWithShape="1">
                <a:gsLst>
                  <a:gs pos="33000">
                    <a:srgbClr val="12839E"/>
                  </a:gs>
                  <a:gs pos="73000">
                    <a:srgbClr val="65D2DF">
                      <a:lumMod val="75000"/>
                    </a:srgbClr>
                  </a:gs>
                  <a:gs pos="83000">
                    <a:srgbClr val="65D2DF">
                      <a:lumMod val="75000"/>
                    </a:srgbClr>
                  </a:gs>
                  <a:gs pos="100000">
                    <a:srgbClr val="65D2DF">
                      <a:lumMod val="75000"/>
                    </a:srgbClr>
                  </a:gs>
                </a:gsLst>
                <a:path path="circle">
                  <a:fillToRect l="50000" t="50000" r="50000" b="50000"/>
                </a:path>
                <a:tileRect/>
              </a:gradFill>
              <a:ln w="25400" cap="flat" cmpd="sng" algn="ctr">
                <a:solidFill>
                  <a:srgbClr val="003058"/>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grpSp>
          <p:nvGrpSpPr>
            <p:cNvPr id="10" name="Th2 Cell">
              <a:extLst>
                <a:ext uri="{FF2B5EF4-FFF2-40B4-BE49-F238E27FC236}">
                  <a16:creationId xmlns:a16="http://schemas.microsoft.com/office/drawing/2014/main" id="{668E5D4B-A77A-121D-A2C9-186FBB2ED53D}"/>
                </a:ext>
              </a:extLst>
            </p:cNvPr>
            <p:cNvGrpSpPr/>
            <p:nvPr userDrawn="1"/>
          </p:nvGrpSpPr>
          <p:grpSpPr>
            <a:xfrm rot="915965">
              <a:off x="3503019" y="3354427"/>
              <a:ext cx="164193" cy="165287"/>
              <a:chOff x="9911942" y="2777805"/>
              <a:chExt cx="303568" cy="303575"/>
            </a:xfrm>
          </p:grpSpPr>
          <p:sp>
            <p:nvSpPr>
              <p:cNvPr id="653" name="Oval 652">
                <a:extLst>
                  <a:ext uri="{FF2B5EF4-FFF2-40B4-BE49-F238E27FC236}">
                    <a16:creationId xmlns:a16="http://schemas.microsoft.com/office/drawing/2014/main" id="{B9DD0995-F411-35EC-4593-80391F643AD8}"/>
                  </a:ext>
                </a:extLst>
              </p:cNvPr>
              <p:cNvSpPr/>
              <p:nvPr/>
            </p:nvSpPr>
            <p:spPr>
              <a:xfrm>
                <a:off x="9911942" y="2777805"/>
                <a:ext cx="303568" cy="303566"/>
              </a:xfrm>
              <a:prstGeom prst="ellipse">
                <a:avLst/>
              </a:prstGeom>
              <a:solidFill>
                <a:srgbClr val="12839E">
                  <a:lumMod val="40000"/>
                  <a:lumOff val="60000"/>
                </a:srgbClr>
              </a:solidFill>
              <a:ln w="9525" cap="flat" cmpd="sng" algn="ctr">
                <a:solidFill>
                  <a:srgbClr val="000000">
                    <a:lumMod val="50000"/>
                    <a:lumOff val="50000"/>
                  </a:srgbClr>
                </a:solid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654" name="Oval 653">
                <a:extLst>
                  <a:ext uri="{FF2B5EF4-FFF2-40B4-BE49-F238E27FC236}">
                    <a16:creationId xmlns:a16="http://schemas.microsoft.com/office/drawing/2014/main" id="{94FF0DE5-7BB2-0740-B923-701FA279D808}"/>
                  </a:ext>
                </a:extLst>
              </p:cNvPr>
              <p:cNvSpPr/>
              <p:nvPr/>
            </p:nvSpPr>
            <p:spPr>
              <a:xfrm>
                <a:off x="9945122" y="2825966"/>
                <a:ext cx="255416" cy="255414"/>
              </a:xfrm>
              <a:prstGeom prst="ellipse">
                <a:avLst/>
              </a:prstGeom>
              <a:gradFill flip="none" rotWithShape="1">
                <a:gsLst>
                  <a:gs pos="0">
                    <a:srgbClr val="12839E">
                      <a:lumMod val="40000"/>
                      <a:lumOff val="60000"/>
                    </a:srgbClr>
                  </a:gs>
                  <a:gs pos="73000">
                    <a:srgbClr val="12839E">
                      <a:lumMod val="75000"/>
                    </a:srgbClr>
                  </a:gs>
                  <a:gs pos="83000">
                    <a:srgbClr val="12839E">
                      <a:lumMod val="50000"/>
                    </a:srgbClr>
                  </a:gs>
                  <a:gs pos="100000">
                    <a:srgbClr val="12839E">
                      <a:lumMod val="75000"/>
                    </a:srgbClr>
                  </a:gs>
                </a:gsLst>
                <a:path path="circle">
                  <a:fillToRect l="50000" t="50000" r="50000" b="50000"/>
                </a:path>
                <a:tileRect/>
              </a:gradFill>
              <a:ln w="9525" cap="flat" cmpd="sng" algn="ctr">
                <a:solidFill>
                  <a:srgbClr val="000000">
                    <a:lumMod val="50000"/>
                    <a:lumOff val="50000"/>
                  </a:srgbClr>
                </a:solid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sp>
          <p:nvSpPr>
            <p:cNvPr id="11" name="Arrow: Down 10">
              <a:extLst>
                <a:ext uri="{FF2B5EF4-FFF2-40B4-BE49-F238E27FC236}">
                  <a16:creationId xmlns:a16="http://schemas.microsoft.com/office/drawing/2014/main" id="{D27905CE-3F94-49F5-1467-DA4150537051}"/>
                </a:ext>
              </a:extLst>
            </p:cNvPr>
            <p:cNvSpPr/>
            <p:nvPr userDrawn="1"/>
          </p:nvSpPr>
          <p:spPr>
            <a:xfrm>
              <a:off x="3652036" y="3216044"/>
              <a:ext cx="72556" cy="134311"/>
            </a:xfrm>
            <a:prstGeom prst="downArrow">
              <a:avLst/>
            </a:prstGeom>
            <a:solidFill>
              <a:srgbClr val="000000">
                <a:lumMod val="50000"/>
                <a:lumOff val="50000"/>
              </a:srgbClr>
            </a:solidFill>
            <a:ln w="25400" cap="flat" cmpd="sng" algn="ctr">
              <a:no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000" kern="0">
                <a:solidFill>
                  <a:srgbClr val="FFFFFF"/>
                </a:solidFill>
                <a:cs typeface="Arial" panose="020B0604020202020204" pitchFamily="34" charset="0"/>
              </a:endParaRPr>
            </a:p>
          </p:txBody>
        </p:sp>
        <p:sp>
          <p:nvSpPr>
            <p:cNvPr id="12" name="TextBox 11">
              <a:extLst>
                <a:ext uri="{FF2B5EF4-FFF2-40B4-BE49-F238E27FC236}">
                  <a16:creationId xmlns:a16="http://schemas.microsoft.com/office/drawing/2014/main" id="{FBC118F3-1432-4E4B-5AC9-DFAEFDCE80A5}"/>
                </a:ext>
              </a:extLst>
            </p:cNvPr>
            <p:cNvSpPr txBox="1"/>
            <p:nvPr userDrawn="1"/>
          </p:nvSpPr>
          <p:spPr>
            <a:xfrm>
              <a:off x="3783290" y="2920993"/>
              <a:ext cx="804543" cy="328420"/>
            </a:xfrm>
            <a:prstGeom prst="rect">
              <a:avLst/>
            </a:prstGeom>
            <a:noFill/>
          </p:spPr>
          <p:txBody>
            <a:bodyPr wrap="square" rtlCol="0">
              <a:spAutoFit/>
            </a:bodyPr>
            <a:lstStyle/>
            <a:p>
              <a:pPr defTabSz="685783">
                <a:buClr>
                  <a:srgbClr val="830051"/>
                </a:buClr>
                <a:defRPr/>
              </a:pPr>
              <a:r>
                <a:rPr lang="en-US" sz="1000" kern="0">
                  <a:solidFill>
                    <a:schemeClr val="tx1"/>
                  </a:solidFill>
                  <a:cs typeface="Arial" panose="020B0604020202020204" pitchFamily="34" charset="0"/>
                </a:rPr>
                <a:t>Naïve </a:t>
              </a:r>
              <a:br>
                <a:rPr lang="en-US" sz="1000" kern="0">
                  <a:solidFill>
                    <a:schemeClr val="tx1"/>
                  </a:solidFill>
                  <a:cs typeface="Arial" panose="020B0604020202020204" pitchFamily="34" charset="0"/>
                </a:rPr>
              </a:br>
              <a:r>
                <a:rPr lang="en-US" sz="1000" kern="0">
                  <a:solidFill>
                    <a:schemeClr val="tx1"/>
                  </a:solidFill>
                  <a:cs typeface="Arial" panose="020B0604020202020204" pitchFamily="34" charset="0"/>
                </a:rPr>
                <a:t>T cell</a:t>
              </a:r>
            </a:p>
          </p:txBody>
        </p:sp>
        <p:sp>
          <p:nvSpPr>
            <p:cNvPr id="13" name="TextBox 12">
              <a:extLst>
                <a:ext uri="{FF2B5EF4-FFF2-40B4-BE49-F238E27FC236}">
                  <a16:creationId xmlns:a16="http://schemas.microsoft.com/office/drawing/2014/main" id="{668CBA5B-7E54-6608-E8A7-F7494E03192D}"/>
                </a:ext>
              </a:extLst>
            </p:cNvPr>
            <p:cNvSpPr txBox="1"/>
            <p:nvPr userDrawn="1"/>
          </p:nvSpPr>
          <p:spPr>
            <a:xfrm rot="19860468">
              <a:off x="3259618" y="3424079"/>
              <a:ext cx="284516" cy="286981"/>
            </a:xfrm>
            <a:prstGeom prst="rect">
              <a:avLst/>
            </a:prstGeom>
            <a:noFill/>
          </p:spPr>
          <p:txBody>
            <a:bodyPr wrap="square" lIns="36000" rIns="36000" rtlCol="0">
              <a:spAutoFit/>
            </a:bodyPr>
            <a:lstStyle/>
            <a:p>
              <a:pPr algn="ctr" defTabSz="685783">
                <a:buClr>
                  <a:srgbClr val="830051"/>
                </a:buClr>
                <a:defRPr/>
              </a:pPr>
              <a:r>
                <a:rPr lang="en-US" sz="900" b="0" kern="0" dirty="0">
                  <a:solidFill>
                    <a:srgbClr val="12839E"/>
                  </a:solidFill>
                  <a:cs typeface="Arial" panose="020B0604020202020204" pitchFamily="34" charset="0"/>
                </a:rPr>
                <a:t>IL-4 </a:t>
              </a:r>
              <a:br>
                <a:rPr lang="en-US" sz="900" b="0" kern="0" dirty="0">
                  <a:solidFill>
                    <a:srgbClr val="12839E"/>
                  </a:solidFill>
                  <a:cs typeface="Arial" panose="020B0604020202020204" pitchFamily="34" charset="0"/>
                </a:rPr>
              </a:br>
              <a:r>
                <a:rPr lang="en-US" sz="900" b="0" kern="0" dirty="0">
                  <a:solidFill>
                    <a:srgbClr val="12839E"/>
                  </a:solidFill>
                  <a:cs typeface="Arial" panose="020B0604020202020204" pitchFamily="34" charset="0"/>
                </a:rPr>
                <a:t>IL-13</a:t>
              </a:r>
            </a:p>
          </p:txBody>
        </p:sp>
        <p:cxnSp>
          <p:nvCxnSpPr>
            <p:cNvPr id="14" name="Straight Arrow Connector 13">
              <a:extLst>
                <a:ext uri="{FF2B5EF4-FFF2-40B4-BE49-F238E27FC236}">
                  <a16:creationId xmlns:a16="http://schemas.microsoft.com/office/drawing/2014/main" id="{3C104246-F115-97C5-A8EC-384DF5FE444C}"/>
                </a:ext>
              </a:extLst>
            </p:cNvPr>
            <p:cNvCxnSpPr>
              <a:cxnSpLocks/>
            </p:cNvCxnSpPr>
            <p:nvPr userDrawn="1"/>
          </p:nvCxnSpPr>
          <p:spPr>
            <a:xfrm flipH="1">
              <a:off x="3352589" y="3634363"/>
              <a:ext cx="207117" cy="130296"/>
            </a:xfrm>
            <a:prstGeom prst="straightConnector1">
              <a:avLst/>
            </a:prstGeom>
            <a:noFill/>
            <a:ln w="19050" cap="flat" cmpd="sng" algn="ctr">
              <a:solidFill>
                <a:srgbClr val="FFFFFF">
                  <a:lumMod val="50000"/>
                </a:srgbClr>
              </a:solidFill>
              <a:prstDash val="solid"/>
              <a:headEnd type="none" w="med" len="med"/>
              <a:tailEnd type="triangle" w="med" len="med"/>
            </a:ln>
            <a:effectLst/>
          </p:spPr>
        </p:cxnSp>
        <p:sp>
          <p:nvSpPr>
            <p:cNvPr id="15" name="TextBox 14">
              <a:extLst>
                <a:ext uri="{FF2B5EF4-FFF2-40B4-BE49-F238E27FC236}">
                  <a16:creationId xmlns:a16="http://schemas.microsoft.com/office/drawing/2014/main" id="{C52AD66B-BA44-3629-717D-69B29550C560}"/>
                </a:ext>
              </a:extLst>
            </p:cNvPr>
            <p:cNvSpPr txBox="1"/>
            <p:nvPr userDrawn="1"/>
          </p:nvSpPr>
          <p:spPr>
            <a:xfrm>
              <a:off x="3743136" y="3511560"/>
              <a:ext cx="529931" cy="202104"/>
            </a:xfrm>
            <a:prstGeom prst="rect">
              <a:avLst/>
            </a:prstGeom>
            <a:noFill/>
          </p:spPr>
          <p:txBody>
            <a:bodyPr wrap="square" rtlCol="0">
              <a:spAutoFit/>
            </a:bodyPr>
            <a:lstStyle/>
            <a:p>
              <a:pPr defTabSz="685783">
                <a:buClr>
                  <a:srgbClr val="830051"/>
                </a:buClr>
                <a:defRPr/>
              </a:pPr>
              <a:r>
                <a:rPr lang="en-US" sz="1000" kern="0">
                  <a:solidFill>
                    <a:schemeClr val="tx1"/>
                  </a:solidFill>
                  <a:cs typeface="Arial" panose="020B0604020202020204" pitchFamily="34" charset="0"/>
                </a:rPr>
                <a:t>Th2 cells</a:t>
              </a:r>
            </a:p>
          </p:txBody>
        </p:sp>
        <p:grpSp>
          <p:nvGrpSpPr>
            <p:cNvPr id="16" name="Th2 Cell">
              <a:extLst>
                <a:ext uri="{FF2B5EF4-FFF2-40B4-BE49-F238E27FC236}">
                  <a16:creationId xmlns:a16="http://schemas.microsoft.com/office/drawing/2014/main" id="{DE736142-A968-4505-E47F-49C5DEE3046B}"/>
                </a:ext>
              </a:extLst>
            </p:cNvPr>
            <p:cNvGrpSpPr/>
            <p:nvPr userDrawn="1"/>
          </p:nvGrpSpPr>
          <p:grpSpPr>
            <a:xfrm rot="5400000">
              <a:off x="3703607" y="3354978"/>
              <a:ext cx="165282" cy="164193"/>
              <a:chOff x="9911919" y="2777817"/>
              <a:chExt cx="303567" cy="303568"/>
            </a:xfrm>
          </p:grpSpPr>
          <p:sp>
            <p:nvSpPr>
              <p:cNvPr id="651" name="Oval 650">
                <a:extLst>
                  <a:ext uri="{FF2B5EF4-FFF2-40B4-BE49-F238E27FC236}">
                    <a16:creationId xmlns:a16="http://schemas.microsoft.com/office/drawing/2014/main" id="{0494046D-D70B-7DDE-1241-0EEF772C5BBA}"/>
                  </a:ext>
                </a:extLst>
              </p:cNvPr>
              <p:cNvSpPr/>
              <p:nvPr/>
            </p:nvSpPr>
            <p:spPr>
              <a:xfrm>
                <a:off x="9911919" y="2777817"/>
                <a:ext cx="303567" cy="303568"/>
              </a:xfrm>
              <a:prstGeom prst="ellipse">
                <a:avLst/>
              </a:prstGeom>
              <a:solidFill>
                <a:srgbClr val="12839E">
                  <a:lumMod val="40000"/>
                  <a:lumOff val="60000"/>
                </a:srgbClr>
              </a:solidFill>
              <a:ln w="9525" cap="flat" cmpd="sng" algn="ctr">
                <a:solidFill>
                  <a:srgbClr val="000000">
                    <a:lumMod val="50000"/>
                    <a:lumOff val="50000"/>
                  </a:srgbClr>
                </a:solid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652" name="Oval 651">
                <a:extLst>
                  <a:ext uri="{FF2B5EF4-FFF2-40B4-BE49-F238E27FC236}">
                    <a16:creationId xmlns:a16="http://schemas.microsoft.com/office/drawing/2014/main" id="{AC4E9768-B259-150A-182F-A57E339FEC18}"/>
                  </a:ext>
                </a:extLst>
              </p:cNvPr>
              <p:cNvSpPr/>
              <p:nvPr/>
            </p:nvSpPr>
            <p:spPr>
              <a:xfrm>
                <a:off x="9945123" y="2825967"/>
                <a:ext cx="255415" cy="255416"/>
              </a:xfrm>
              <a:prstGeom prst="ellipse">
                <a:avLst/>
              </a:prstGeom>
              <a:gradFill flip="none" rotWithShape="1">
                <a:gsLst>
                  <a:gs pos="0">
                    <a:srgbClr val="12839E">
                      <a:lumMod val="40000"/>
                      <a:lumOff val="60000"/>
                    </a:srgbClr>
                  </a:gs>
                  <a:gs pos="73000">
                    <a:srgbClr val="12839E">
                      <a:lumMod val="75000"/>
                    </a:srgbClr>
                  </a:gs>
                  <a:gs pos="83000">
                    <a:srgbClr val="12839E">
                      <a:lumMod val="50000"/>
                    </a:srgbClr>
                  </a:gs>
                  <a:gs pos="100000">
                    <a:srgbClr val="12839E">
                      <a:lumMod val="75000"/>
                    </a:srgbClr>
                  </a:gs>
                </a:gsLst>
                <a:path path="circle">
                  <a:fillToRect l="50000" t="50000" r="50000" b="50000"/>
                </a:path>
                <a:tileRect/>
              </a:gradFill>
              <a:ln w="9525" cap="flat" cmpd="sng" algn="ctr">
                <a:solidFill>
                  <a:srgbClr val="000000">
                    <a:lumMod val="50000"/>
                    <a:lumOff val="50000"/>
                  </a:srgbClr>
                </a:solid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17" name="Th2 Cell">
              <a:extLst>
                <a:ext uri="{FF2B5EF4-FFF2-40B4-BE49-F238E27FC236}">
                  <a16:creationId xmlns:a16="http://schemas.microsoft.com/office/drawing/2014/main" id="{06134FD2-C080-9A28-C392-4C16C5CE195F}"/>
                </a:ext>
              </a:extLst>
            </p:cNvPr>
            <p:cNvGrpSpPr/>
            <p:nvPr userDrawn="1"/>
          </p:nvGrpSpPr>
          <p:grpSpPr>
            <a:xfrm rot="13571967">
              <a:off x="3607164" y="3534733"/>
              <a:ext cx="165282" cy="164193"/>
              <a:chOff x="9911918" y="2777817"/>
              <a:chExt cx="303567" cy="303568"/>
            </a:xfrm>
          </p:grpSpPr>
          <p:sp>
            <p:nvSpPr>
              <p:cNvPr id="649" name="Oval 648">
                <a:extLst>
                  <a:ext uri="{FF2B5EF4-FFF2-40B4-BE49-F238E27FC236}">
                    <a16:creationId xmlns:a16="http://schemas.microsoft.com/office/drawing/2014/main" id="{9E7B7DE5-7C85-F39A-AE27-4603A734DD11}"/>
                  </a:ext>
                </a:extLst>
              </p:cNvPr>
              <p:cNvSpPr/>
              <p:nvPr/>
            </p:nvSpPr>
            <p:spPr>
              <a:xfrm>
                <a:off x="9911918" y="2777817"/>
                <a:ext cx="303567" cy="303568"/>
              </a:xfrm>
              <a:prstGeom prst="ellipse">
                <a:avLst/>
              </a:prstGeom>
              <a:solidFill>
                <a:srgbClr val="12839E">
                  <a:lumMod val="40000"/>
                  <a:lumOff val="60000"/>
                </a:srgbClr>
              </a:solidFill>
              <a:ln w="9525" cap="flat" cmpd="sng" algn="ctr">
                <a:solidFill>
                  <a:srgbClr val="000000">
                    <a:lumMod val="50000"/>
                    <a:lumOff val="50000"/>
                  </a:srgbClr>
                </a:solid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650" name="Oval 649">
                <a:extLst>
                  <a:ext uri="{FF2B5EF4-FFF2-40B4-BE49-F238E27FC236}">
                    <a16:creationId xmlns:a16="http://schemas.microsoft.com/office/drawing/2014/main" id="{1198D00A-027D-BF04-EF85-60933BA3D750}"/>
                  </a:ext>
                </a:extLst>
              </p:cNvPr>
              <p:cNvSpPr/>
              <p:nvPr/>
            </p:nvSpPr>
            <p:spPr>
              <a:xfrm>
                <a:off x="9945123" y="2825966"/>
                <a:ext cx="255415" cy="255416"/>
              </a:xfrm>
              <a:prstGeom prst="ellipse">
                <a:avLst/>
              </a:prstGeom>
              <a:gradFill flip="none" rotWithShape="1">
                <a:gsLst>
                  <a:gs pos="0">
                    <a:srgbClr val="12839E">
                      <a:lumMod val="40000"/>
                      <a:lumOff val="60000"/>
                    </a:srgbClr>
                  </a:gs>
                  <a:gs pos="73000">
                    <a:srgbClr val="12839E">
                      <a:lumMod val="75000"/>
                    </a:srgbClr>
                  </a:gs>
                  <a:gs pos="83000">
                    <a:srgbClr val="12839E">
                      <a:lumMod val="50000"/>
                    </a:srgbClr>
                  </a:gs>
                  <a:gs pos="100000">
                    <a:srgbClr val="12839E">
                      <a:lumMod val="75000"/>
                    </a:srgbClr>
                  </a:gs>
                </a:gsLst>
                <a:path path="circle">
                  <a:fillToRect l="50000" t="50000" r="50000" b="50000"/>
                </a:path>
                <a:tileRect/>
              </a:gradFill>
              <a:ln w="9525" cap="flat" cmpd="sng" algn="ctr">
                <a:solidFill>
                  <a:srgbClr val="000000">
                    <a:lumMod val="50000"/>
                    <a:lumOff val="50000"/>
                  </a:srgbClr>
                </a:solid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18" name="Th2 Cell">
              <a:extLst>
                <a:ext uri="{FF2B5EF4-FFF2-40B4-BE49-F238E27FC236}">
                  <a16:creationId xmlns:a16="http://schemas.microsoft.com/office/drawing/2014/main" id="{84C29B67-34A9-8F70-B244-0A6B12FC71CB}"/>
                </a:ext>
              </a:extLst>
            </p:cNvPr>
            <p:cNvGrpSpPr/>
            <p:nvPr userDrawn="1"/>
          </p:nvGrpSpPr>
          <p:grpSpPr>
            <a:xfrm rot="4667502">
              <a:off x="3616311" y="3013799"/>
              <a:ext cx="165282" cy="164193"/>
              <a:chOff x="9911917" y="2777817"/>
              <a:chExt cx="303567" cy="303568"/>
            </a:xfrm>
          </p:grpSpPr>
          <p:sp>
            <p:nvSpPr>
              <p:cNvPr id="647" name="Oval 646">
                <a:extLst>
                  <a:ext uri="{FF2B5EF4-FFF2-40B4-BE49-F238E27FC236}">
                    <a16:creationId xmlns:a16="http://schemas.microsoft.com/office/drawing/2014/main" id="{33175391-7DD6-2A0A-E747-36628D138052}"/>
                  </a:ext>
                </a:extLst>
              </p:cNvPr>
              <p:cNvSpPr/>
              <p:nvPr/>
            </p:nvSpPr>
            <p:spPr>
              <a:xfrm>
                <a:off x="9911917" y="2777817"/>
                <a:ext cx="303567" cy="303568"/>
              </a:xfrm>
              <a:prstGeom prst="ellipse">
                <a:avLst/>
              </a:prstGeom>
              <a:solidFill>
                <a:srgbClr val="12839E">
                  <a:lumMod val="40000"/>
                  <a:lumOff val="60000"/>
                </a:srgbClr>
              </a:solidFill>
              <a:ln w="9525" cap="flat" cmpd="sng" algn="ctr">
                <a:solidFill>
                  <a:srgbClr val="000000">
                    <a:lumMod val="50000"/>
                    <a:lumOff val="50000"/>
                  </a:srgbClr>
                </a:solid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648" name="Oval 647">
                <a:extLst>
                  <a:ext uri="{FF2B5EF4-FFF2-40B4-BE49-F238E27FC236}">
                    <a16:creationId xmlns:a16="http://schemas.microsoft.com/office/drawing/2014/main" id="{E40798A5-4290-E366-E3BF-B4FFC00A94A7}"/>
                  </a:ext>
                </a:extLst>
              </p:cNvPr>
              <p:cNvSpPr/>
              <p:nvPr/>
            </p:nvSpPr>
            <p:spPr>
              <a:xfrm>
                <a:off x="9945122" y="2825965"/>
                <a:ext cx="255415" cy="255416"/>
              </a:xfrm>
              <a:prstGeom prst="ellipse">
                <a:avLst/>
              </a:prstGeom>
              <a:gradFill flip="none" rotWithShape="1">
                <a:gsLst>
                  <a:gs pos="0">
                    <a:srgbClr val="12839E">
                      <a:lumMod val="40000"/>
                      <a:lumOff val="60000"/>
                    </a:srgbClr>
                  </a:gs>
                  <a:gs pos="73000">
                    <a:srgbClr val="12839E">
                      <a:lumMod val="75000"/>
                    </a:srgbClr>
                  </a:gs>
                  <a:gs pos="83000">
                    <a:srgbClr val="12839E">
                      <a:lumMod val="50000"/>
                    </a:srgbClr>
                  </a:gs>
                  <a:gs pos="100000">
                    <a:srgbClr val="12839E">
                      <a:lumMod val="75000"/>
                    </a:srgbClr>
                  </a:gs>
                </a:gsLst>
                <a:path path="circle">
                  <a:fillToRect l="50000" t="50000" r="50000" b="50000"/>
                </a:path>
                <a:tileRect/>
              </a:gradFill>
              <a:ln w="9525" cap="flat" cmpd="sng" algn="ctr">
                <a:solidFill>
                  <a:srgbClr val="000000">
                    <a:lumMod val="50000"/>
                    <a:lumOff val="50000"/>
                  </a:srgbClr>
                </a:solid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sp>
          <p:nvSpPr>
            <p:cNvPr id="19" name="TextBox 18">
              <a:extLst>
                <a:ext uri="{FF2B5EF4-FFF2-40B4-BE49-F238E27FC236}">
                  <a16:creationId xmlns:a16="http://schemas.microsoft.com/office/drawing/2014/main" id="{ACAC93A8-CC7C-9CEB-5DFD-5E007FB79BB3}"/>
                </a:ext>
              </a:extLst>
            </p:cNvPr>
            <p:cNvSpPr txBox="1"/>
            <p:nvPr userDrawn="1"/>
          </p:nvSpPr>
          <p:spPr>
            <a:xfrm>
              <a:off x="3914201" y="2598921"/>
              <a:ext cx="229229" cy="375156"/>
            </a:xfrm>
            <a:prstGeom prst="rect">
              <a:avLst/>
            </a:prstGeom>
            <a:noFill/>
          </p:spPr>
          <p:txBody>
            <a:bodyPr wrap="square" lIns="0" tIns="0" rIns="0" bIns="0" rtlCol="0">
              <a:spAutoFit/>
            </a:bodyPr>
            <a:lstStyle/>
            <a:p>
              <a:pPr algn="ctr" defTabSz="685783">
                <a:lnSpc>
                  <a:spcPct val="90000"/>
                </a:lnSpc>
                <a:buClr>
                  <a:srgbClr val="830051"/>
                </a:buClr>
                <a:defRPr/>
              </a:pPr>
              <a:r>
                <a:rPr lang="en-US" sz="1100" b="1" kern="0">
                  <a:solidFill>
                    <a:srgbClr val="12839E"/>
                  </a:solidFill>
                  <a:cs typeface="Arial" panose="020B0604020202020204" pitchFamily="34" charset="0"/>
                </a:rPr>
                <a:t>TSLP</a:t>
              </a:r>
            </a:p>
            <a:p>
              <a:pPr algn="ctr" defTabSz="685783">
                <a:lnSpc>
                  <a:spcPct val="90000"/>
                </a:lnSpc>
                <a:buClr>
                  <a:srgbClr val="830051"/>
                </a:buClr>
                <a:defRPr/>
              </a:pPr>
              <a:r>
                <a:rPr lang="en-US" sz="1100" b="1" kern="0">
                  <a:solidFill>
                    <a:srgbClr val="12839E"/>
                  </a:solidFill>
                  <a:cs typeface="Arial" panose="020B0604020202020204" pitchFamily="34" charset="0"/>
                </a:rPr>
                <a:t>IL-33</a:t>
              </a:r>
            </a:p>
            <a:p>
              <a:pPr algn="ctr" defTabSz="685783">
                <a:lnSpc>
                  <a:spcPct val="90000"/>
                </a:lnSpc>
                <a:buClr>
                  <a:srgbClr val="830051"/>
                </a:buClr>
                <a:defRPr/>
              </a:pPr>
              <a:r>
                <a:rPr lang="en-US" sz="1100" b="1" kern="0">
                  <a:solidFill>
                    <a:srgbClr val="12839E"/>
                  </a:solidFill>
                  <a:cs typeface="Arial" panose="020B0604020202020204" pitchFamily="34" charset="0"/>
                </a:rPr>
                <a:t>IL-25</a:t>
              </a:r>
            </a:p>
          </p:txBody>
        </p:sp>
        <p:sp>
          <p:nvSpPr>
            <p:cNvPr id="20" name="Allergic Asthma Shading">
              <a:extLst>
                <a:ext uri="{FF2B5EF4-FFF2-40B4-BE49-F238E27FC236}">
                  <a16:creationId xmlns:a16="http://schemas.microsoft.com/office/drawing/2014/main" id="{3A9E7B4B-BD75-48B1-70AD-3041EF0C64C4}"/>
                </a:ext>
              </a:extLst>
            </p:cNvPr>
            <p:cNvSpPr/>
            <p:nvPr userDrawn="1"/>
          </p:nvSpPr>
          <p:spPr>
            <a:xfrm rot="20894638">
              <a:off x="2599004" y="3575098"/>
              <a:ext cx="504915" cy="370903"/>
            </a:xfrm>
            <a:custGeom>
              <a:avLst/>
              <a:gdLst>
                <a:gd name="connsiteX0" fmla="*/ 1464255 w 1464255"/>
                <a:gd name="connsiteY0" fmla="*/ 1045028 h 1045028"/>
                <a:gd name="connsiteX1" fmla="*/ 0 w 1464255"/>
                <a:gd name="connsiteY1" fmla="*/ 826302 h 1045028"/>
                <a:gd name="connsiteX2" fmla="*/ 461757 w 1464255"/>
                <a:gd name="connsiteY2" fmla="*/ 0 h 1045028"/>
                <a:gd name="connsiteX3" fmla="*/ 622764 w 1464255"/>
                <a:gd name="connsiteY3" fmla="*/ 3038 h 1045028"/>
                <a:gd name="connsiteX4" fmla="*/ 1464255 w 1464255"/>
                <a:gd name="connsiteY4" fmla="*/ 1045028 h 1045028"/>
                <a:gd name="connsiteX0" fmla="*/ 1409133 w 1409133"/>
                <a:gd name="connsiteY0" fmla="*/ 1045028 h 1045028"/>
                <a:gd name="connsiteX1" fmla="*/ 0 w 1409133"/>
                <a:gd name="connsiteY1" fmla="*/ 964802 h 1045028"/>
                <a:gd name="connsiteX2" fmla="*/ 406635 w 1409133"/>
                <a:gd name="connsiteY2" fmla="*/ 0 h 1045028"/>
                <a:gd name="connsiteX3" fmla="*/ 567642 w 1409133"/>
                <a:gd name="connsiteY3" fmla="*/ 3038 h 1045028"/>
                <a:gd name="connsiteX4" fmla="*/ 1409133 w 1409133"/>
                <a:gd name="connsiteY4" fmla="*/ 1045028 h 10450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133" h="1045028">
                  <a:moveTo>
                    <a:pt x="1409133" y="1045028"/>
                  </a:moveTo>
                  <a:lnTo>
                    <a:pt x="0" y="964802"/>
                  </a:lnTo>
                  <a:lnTo>
                    <a:pt x="406635" y="0"/>
                  </a:lnTo>
                  <a:lnTo>
                    <a:pt x="567642" y="3038"/>
                  </a:lnTo>
                  <a:lnTo>
                    <a:pt x="1409133" y="1045028"/>
                  </a:lnTo>
                  <a:close/>
                </a:path>
              </a:pathLst>
            </a:custGeom>
            <a:gradFill flip="none" rotWithShape="1">
              <a:gsLst>
                <a:gs pos="30000">
                  <a:srgbClr val="FFFFFF">
                    <a:alpha val="17000"/>
                  </a:srgbClr>
                </a:gs>
                <a:gs pos="96000">
                  <a:srgbClr val="12839E">
                    <a:lumMod val="75000"/>
                  </a:srgbClr>
                </a:gs>
              </a:gsLst>
              <a:lin ang="270000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nvGrpSpPr>
            <p:cNvPr id="21" name="Group 20">
              <a:extLst>
                <a:ext uri="{FF2B5EF4-FFF2-40B4-BE49-F238E27FC236}">
                  <a16:creationId xmlns:a16="http://schemas.microsoft.com/office/drawing/2014/main" id="{17A6E01E-BE6C-A742-0348-F0821B126862}"/>
                </a:ext>
              </a:extLst>
            </p:cNvPr>
            <p:cNvGrpSpPr/>
            <p:nvPr userDrawn="1"/>
          </p:nvGrpSpPr>
          <p:grpSpPr>
            <a:xfrm flipH="1">
              <a:off x="2242387" y="3472690"/>
              <a:ext cx="1053305" cy="542898"/>
              <a:chOff x="1632839" y="3672650"/>
              <a:chExt cx="1488288" cy="765161"/>
            </a:xfrm>
          </p:grpSpPr>
          <p:grpSp>
            <p:nvGrpSpPr>
              <p:cNvPr id="496" name="B-cell">
                <a:extLst>
                  <a:ext uri="{FF2B5EF4-FFF2-40B4-BE49-F238E27FC236}">
                    <a16:creationId xmlns:a16="http://schemas.microsoft.com/office/drawing/2014/main" id="{CC7C2CFE-837E-B980-79A6-1927286FA945}"/>
                  </a:ext>
                </a:extLst>
              </p:cNvPr>
              <p:cNvGrpSpPr/>
              <p:nvPr/>
            </p:nvGrpSpPr>
            <p:grpSpPr>
              <a:xfrm rot="20529956">
                <a:off x="1882015" y="4069343"/>
                <a:ext cx="231016" cy="232948"/>
                <a:chOff x="9911932" y="2777814"/>
                <a:chExt cx="303568" cy="303568"/>
              </a:xfrm>
            </p:grpSpPr>
            <p:sp>
              <p:nvSpPr>
                <p:cNvPr id="645" name="Oval 644">
                  <a:extLst>
                    <a:ext uri="{FF2B5EF4-FFF2-40B4-BE49-F238E27FC236}">
                      <a16:creationId xmlns:a16="http://schemas.microsoft.com/office/drawing/2014/main" id="{60FB6088-8C0A-F0AA-3729-C4265581964B}"/>
                    </a:ext>
                  </a:extLst>
                </p:cNvPr>
                <p:cNvSpPr/>
                <p:nvPr/>
              </p:nvSpPr>
              <p:spPr>
                <a:xfrm>
                  <a:off x="9911932" y="2777814"/>
                  <a:ext cx="303568" cy="303568"/>
                </a:xfrm>
                <a:prstGeom prst="ellipse">
                  <a:avLst/>
                </a:prstGeom>
                <a:solidFill>
                  <a:srgbClr val="68D2DF">
                    <a:lumMod val="60000"/>
                    <a:lumOff val="40000"/>
                  </a:srgbClr>
                </a:solidFill>
                <a:ln w="9525" cap="flat" cmpd="sng" algn="ctr">
                  <a:solidFill>
                    <a:srgbClr val="000000">
                      <a:lumMod val="50000"/>
                      <a:lumOff val="50000"/>
                    </a:srgbClr>
                  </a:solid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646" name="Oval 645">
                  <a:extLst>
                    <a:ext uri="{FF2B5EF4-FFF2-40B4-BE49-F238E27FC236}">
                      <a16:creationId xmlns:a16="http://schemas.microsoft.com/office/drawing/2014/main" id="{38A85C66-0613-2E30-D265-0EA4B8FD42FC}"/>
                    </a:ext>
                  </a:extLst>
                </p:cNvPr>
                <p:cNvSpPr/>
                <p:nvPr/>
              </p:nvSpPr>
              <p:spPr>
                <a:xfrm>
                  <a:off x="9945122" y="2825966"/>
                  <a:ext cx="255416" cy="255416"/>
                </a:xfrm>
                <a:prstGeom prst="ellipse">
                  <a:avLst/>
                </a:prstGeom>
                <a:gradFill flip="none" rotWithShape="1">
                  <a:gsLst>
                    <a:gs pos="0">
                      <a:srgbClr val="68D2DF">
                        <a:lumMod val="60000"/>
                        <a:lumOff val="40000"/>
                      </a:srgbClr>
                    </a:gs>
                    <a:gs pos="73000">
                      <a:srgbClr val="20909C"/>
                    </a:gs>
                    <a:gs pos="83000">
                      <a:srgbClr val="68D2DF">
                        <a:lumMod val="50000"/>
                      </a:srgbClr>
                    </a:gs>
                    <a:gs pos="100000">
                      <a:srgbClr val="20909C"/>
                    </a:gs>
                  </a:gsLst>
                  <a:path path="circle">
                    <a:fillToRect l="50000" t="50000" r="50000" b="50000"/>
                  </a:path>
                  <a:tileRect/>
                </a:gradFill>
                <a:ln w="9525" cap="flat" cmpd="sng" algn="ctr">
                  <a:solidFill>
                    <a:srgbClr val="000000">
                      <a:lumMod val="50000"/>
                      <a:lumOff val="50000"/>
                    </a:srgbClr>
                  </a:solid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497" name="B-cell">
                <a:extLst>
                  <a:ext uri="{FF2B5EF4-FFF2-40B4-BE49-F238E27FC236}">
                    <a16:creationId xmlns:a16="http://schemas.microsoft.com/office/drawing/2014/main" id="{DE3FD2CB-B491-4120-1A7E-6E5A1C5BF47D}"/>
                  </a:ext>
                </a:extLst>
              </p:cNvPr>
              <p:cNvGrpSpPr/>
              <p:nvPr/>
            </p:nvGrpSpPr>
            <p:grpSpPr>
              <a:xfrm rot="20529956">
                <a:off x="1709433" y="4204863"/>
                <a:ext cx="231016" cy="232948"/>
                <a:chOff x="9911932" y="2777814"/>
                <a:chExt cx="303568" cy="303568"/>
              </a:xfrm>
            </p:grpSpPr>
            <p:sp>
              <p:nvSpPr>
                <p:cNvPr id="643" name="Oval 642">
                  <a:extLst>
                    <a:ext uri="{FF2B5EF4-FFF2-40B4-BE49-F238E27FC236}">
                      <a16:creationId xmlns:a16="http://schemas.microsoft.com/office/drawing/2014/main" id="{ED91C78E-E641-E2CB-6913-476CCCCAFBE4}"/>
                    </a:ext>
                  </a:extLst>
                </p:cNvPr>
                <p:cNvSpPr/>
                <p:nvPr/>
              </p:nvSpPr>
              <p:spPr>
                <a:xfrm>
                  <a:off x="9911932" y="2777814"/>
                  <a:ext cx="303568" cy="303568"/>
                </a:xfrm>
                <a:prstGeom prst="ellipse">
                  <a:avLst/>
                </a:prstGeom>
                <a:solidFill>
                  <a:srgbClr val="68D2DF">
                    <a:lumMod val="60000"/>
                    <a:lumOff val="40000"/>
                  </a:srgbClr>
                </a:solidFill>
                <a:ln w="9525" cap="flat" cmpd="sng" algn="ctr">
                  <a:solidFill>
                    <a:srgbClr val="000000">
                      <a:lumMod val="50000"/>
                      <a:lumOff val="50000"/>
                    </a:srgbClr>
                  </a:solid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644" name="Oval 643">
                  <a:extLst>
                    <a:ext uri="{FF2B5EF4-FFF2-40B4-BE49-F238E27FC236}">
                      <a16:creationId xmlns:a16="http://schemas.microsoft.com/office/drawing/2014/main" id="{33CCD267-6286-24CA-2685-BAE43579F597}"/>
                    </a:ext>
                  </a:extLst>
                </p:cNvPr>
                <p:cNvSpPr/>
                <p:nvPr/>
              </p:nvSpPr>
              <p:spPr>
                <a:xfrm>
                  <a:off x="9945122" y="2825966"/>
                  <a:ext cx="255416" cy="255416"/>
                </a:xfrm>
                <a:prstGeom prst="ellipse">
                  <a:avLst/>
                </a:prstGeom>
                <a:gradFill flip="none" rotWithShape="1">
                  <a:gsLst>
                    <a:gs pos="0">
                      <a:srgbClr val="68D2DF">
                        <a:lumMod val="60000"/>
                        <a:lumOff val="40000"/>
                      </a:srgbClr>
                    </a:gs>
                    <a:gs pos="73000">
                      <a:srgbClr val="20909C"/>
                    </a:gs>
                    <a:gs pos="83000">
                      <a:srgbClr val="68D2DF">
                        <a:lumMod val="50000"/>
                      </a:srgbClr>
                    </a:gs>
                    <a:gs pos="100000">
                      <a:srgbClr val="20909C"/>
                    </a:gs>
                  </a:gsLst>
                  <a:path path="circle">
                    <a:fillToRect l="50000" t="50000" r="50000" b="50000"/>
                  </a:path>
                  <a:tileRect/>
                </a:gradFill>
                <a:ln w="9525" cap="flat" cmpd="sng" algn="ctr">
                  <a:solidFill>
                    <a:srgbClr val="000000">
                      <a:lumMod val="50000"/>
                      <a:lumOff val="50000"/>
                    </a:srgbClr>
                  </a:solid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498" name="B-cell">
                <a:extLst>
                  <a:ext uri="{FF2B5EF4-FFF2-40B4-BE49-F238E27FC236}">
                    <a16:creationId xmlns:a16="http://schemas.microsoft.com/office/drawing/2014/main" id="{D5F89E06-12FC-9CB1-975E-5FFEF02DB2EB}"/>
                  </a:ext>
                </a:extLst>
              </p:cNvPr>
              <p:cNvGrpSpPr/>
              <p:nvPr/>
            </p:nvGrpSpPr>
            <p:grpSpPr>
              <a:xfrm rot="19455977">
                <a:off x="1632839" y="4013893"/>
                <a:ext cx="231016" cy="232948"/>
                <a:chOff x="9911932" y="2777814"/>
                <a:chExt cx="303568" cy="303568"/>
              </a:xfrm>
            </p:grpSpPr>
            <p:sp>
              <p:nvSpPr>
                <p:cNvPr id="641" name="Oval 640">
                  <a:extLst>
                    <a:ext uri="{FF2B5EF4-FFF2-40B4-BE49-F238E27FC236}">
                      <a16:creationId xmlns:a16="http://schemas.microsoft.com/office/drawing/2014/main" id="{100A026A-03D8-96F9-B0CF-9E69CB1F1A20}"/>
                    </a:ext>
                  </a:extLst>
                </p:cNvPr>
                <p:cNvSpPr/>
                <p:nvPr/>
              </p:nvSpPr>
              <p:spPr>
                <a:xfrm>
                  <a:off x="9911932" y="2777814"/>
                  <a:ext cx="303568" cy="303568"/>
                </a:xfrm>
                <a:prstGeom prst="ellipse">
                  <a:avLst/>
                </a:prstGeom>
                <a:solidFill>
                  <a:srgbClr val="68D2DF">
                    <a:lumMod val="60000"/>
                    <a:lumOff val="40000"/>
                  </a:srgbClr>
                </a:solidFill>
                <a:ln w="9525" cap="flat" cmpd="sng" algn="ctr">
                  <a:solidFill>
                    <a:srgbClr val="000000">
                      <a:lumMod val="50000"/>
                      <a:lumOff val="50000"/>
                    </a:srgbClr>
                  </a:solid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642" name="Oval 641">
                  <a:extLst>
                    <a:ext uri="{FF2B5EF4-FFF2-40B4-BE49-F238E27FC236}">
                      <a16:creationId xmlns:a16="http://schemas.microsoft.com/office/drawing/2014/main" id="{7EA06A14-29CA-5390-D80B-EFDC46515231}"/>
                    </a:ext>
                  </a:extLst>
                </p:cNvPr>
                <p:cNvSpPr/>
                <p:nvPr/>
              </p:nvSpPr>
              <p:spPr>
                <a:xfrm>
                  <a:off x="9945122" y="2825966"/>
                  <a:ext cx="255416" cy="255416"/>
                </a:xfrm>
                <a:prstGeom prst="ellipse">
                  <a:avLst/>
                </a:prstGeom>
                <a:gradFill flip="none" rotWithShape="1">
                  <a:gsLst>
                    <a:gs pos="0">
                      <a:srgbClr val="68D2DF">
                        <a:lumMod val="60000"/>
                        <a:lumOff val="40000"/>
                      </a:srgbClr>
                    </a:gs>
                    <a:gs pos="73000">
                      <a:srgbClr val="20909C"/>
                    </a:gs>
                    <a:gs pos="83000">
                      <a:srgbClr val="68D2DF">
                        <a:lumMod val="50000"/>
                      </a:srgbClr>
                    </a:gs>
                    <a:gs pos="100000">
                      <a:srgbClr val="20909C"/>
                    </a:gs>
                  </a:gsLst>
                  <a:path path="circle">
                    <a:fillToRect l="50000" t="50000" r="50000" b="50000"/>
                  </a:path>
                  <a:tileRect/>
                </a:gradFill>
                <a:ln w="9525" cap="flat" cmpd="sng" algn="ctr">
                  <a:solidFill>
                    <a:srgbClr val="000000">
                      <a:lumMod val="50000"/>
                      <a:lumOff val="50000"/>
                    </a:srgbClr>
                  </a:solid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499" name="IgE">
                <a:extLst>
                  <a:ext uri="{FF2B5EF4-FFF2-40B4-BE49-F238E27FC236}">
                    <a16:creationId xmlns:a16="http://schemas.microsoft.com/office/drawing/2014/main" id="{D6426651-3700-16F3-578B-B6107E6B8CB9}"/>
                  </a:ext>
                </a:extLst>
              </p:cNvPr>
              <p:cNvGrpSpPr/>
              <p:nvPr/>
            </p:nvGrpSpPr>
            <p:grpSpPr>
              <a:xfrm rot="6625859">
                <a:off x="2184104" y="4045650"/>
                <a:ext cx="78527" cy="153148"/>
                <a:chOff x="1589809" y="4304034"/>
                <a:chExt cx="117388" cy="227030"/>
              </a:xfrm>
            </p:grpSpPr>
            <p:grpSp>
              <p:nvGrpSpPr>
                <p:cNvPr id="632" name="Group 631">
                  <a:extLst>
                    <a:ext uri="{FF2B5EF4-FFF2-40B4-BE49-F238E27FC236}">
                      <a16:creationId xmlns:a16="http://schemas.microsoft.com/office/drawing/2014/main" id="{015098A7-252B-311F-7250-D12C4A5DAA29}"/>
                    </a:ext>
                  </a:extLst>
                </p:cNvPr>
                <p:cNvGrpSpPr/>
                <p:nvPr/>
              </p:nvGrpSpPr>
              <p:grpSpPr>
                <a:xfrm>
                  <a:off x="1628029" y="4393904"/>
                  <a:ext cx="35288" cy="137160"/>
                  <a:chOff x="1862901" y="3917418"/>
                  <a:chExt cx="35288" cy="537297"/>
                </a:xfrm>
              </p:grpSpPr>
              <p:sp>
                <p:nvSpPr>
                  <p:cNvPr id="639" name="Rectangle: Rounded Corners 638">
                    <a:extLst>
                      <a:ext uri="{FF2B5EF4-FFF2-40B4-BE49-F238E27FC236}">
                        <a16:creationId xmlns:a16="http://schemas.microsoft.com/office/drawing/2014/main" id="{90BD458F-1A34-1548-EB34-C43AEF7734A1}"/>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640" name="Rectangle: Rounded Corners 639">
                    <a:extLst>
                      <a:ext uri="{FF2B5EF4-FFF2-40B4-BE49-F238E27FC236}">
                        <a16:creationId xmlns:a16="http://schemas.microsoft.com/office/drawing/2014/main" id="{38683720-B4CC-29AA-4B47-8D54A5BFF4AB}"/>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633" name="Group 632">
                  <a:extLst>
                    <a:ext uri="{FF2B5EF4-FFF2-40B4-BE49-F238E27FC236}">
                      <a16:creationId xmlns:a16="http://schemas.microsoft.com/office/drawing/2014/main" id="{7FAAE02B-DD16-23FA-6FD5-03DDA232E02C}"/>
                    </a:ext>
                  </a:extLst>
                </p:cNvPr>
                <p:cNvGrpSpPr/>
                <p:nvPr/>
              </p:nvGrpSpPr>
              <p:grpSpPr>
                <a:xfrm rot="19869607">
                  <a:off x="1589809" y="4304034"/>
                  <a:ext cx="35288" cy="91440"/>
                  <a:chOff x="1862901" y="3917418"/>
                  <a:chExt cx="35288" cy="537297"/>
                </a:xfrm>
              </p:grpSpPr>
              <p:sp>
                <p:nvSpPr>
                  <p:cNvPr id="637" name="Rectangle: Rounded Corners 636">
                    <a:extLst>
                      <a:ext uri="{FF2B5EF4-FFF2-40B4-BE49-F238E27FC236}">
                        <a16:creationId xmlns:a16="http://schemas.microsoft.com/office/drawing/2014/main" id="{A516362F-47A4-6267-FF09-A23276C43448}"/>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638" name="Rectangle: Rounded Corners 637">
                    <a:extLst>
                      <a:ext uri="{FF2B5EF4-FFF2-40B4-BE49-F238E27FC236}">
                        <a16:creationId xmlns:a16="http://schemas.microsoft.com/office/drawing/2014/main" id="{FC31571F-D182-ABF5-6379-D9C9B906CA6F}"/>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634" name="Group 633">
                  <a:extLst>
                    <a:ext uri="{FF2B5EF4-FFF2-40B4-BE49-F238E27FC236}">
                      <a16:creationId xmlns:a16="http://schemas.microsoft.com/office/drawing/2014/main" id="{811A1D44-C379-B96C-4E17-1169DA9E4D09}"/>
                    </a:ext>
                  </a:extLst>
                </p:cNvPr>
                <p:cNvGrpSpPr/>
                <p:nvPr/>
              </p:nvGrpSpPr>
              <p:grpSpPr>
                <a:xfrm rot="1730393" flipH="1">
                  <a:off x="1671909" y="4304963"/>
                  <a:ext cx="35288" cy="91440"/>
                  <a:chOff x="1862901" y="3917418"/>
                  <a:chExt cx="35288" cy="537297"/>
                </a:xfrm>
              </p:grpSpPr>
              <p:sp>
                <p:nvSpPr>
                  <p:cNvPr id="635" name="Rectangle: Rounded Corners 634">
                    <a:extLst>
                      <a:ext uri="{FF2B5EF4-FFF2-40B4-BE49-F238E27FC236}">
                        <a16:creationId xmlns:a16="http://schemas.microsoft.com/office/drawing/2014/main" id="{D2495959-02C6-C1BB-59C7-9B8D8F6B6F23}"/>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636" name="Rectangle: Rounded Corners 635">
                    <a:extLst>
                      <a:ext uri="{FF2B5EF4-FFF2-40B4-BE49-F238E27FC236}">
                        <a16:creationId xmlns:a16="http://schemas.microsoft.com/office/drawing/2014/main" id="{5CB87623-025A-E1F4-565F-5BA469D0336E}"/>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grpSp>
            <p:nvGrpSpPr>
              <p:cNvPr id="500" name="IgE">
                <a:extLst>
                  <a:ext uri="{FF2B5EF4-FFF2-40B4-BE49-F238E27FC236}">
                    <a16:creationId xmlns:a16="http://schemas.microsoft.com/office/drawing/2014/main" id="{D6A36F7B-DB08-4766-52A6-4AE0440F06FC}"/>
                  </a:ext>
                </a:extLst>
              </p:cNvPr>
              <p:cNvGrpSpPr/>
              <p:nvPr/>
            </p:nvGrpSpPr>
            <p:grpSpPr>
              <a:xfrm rot="20231202">
                <a:off x="2454322" y="4152413"/>
                <a:ext cx="78528" cy="153146"/>
                <a:chOff x="1589809" y="4304034"/>
                <a:chExt cx="117388" cy="227030"/>
              </a:xfrm>
            </p:grpSpPr>
            <p:grpSp>
              <p:nvGrpSpPr>
                <p:cNvPr id="623" name="Group 622">
                  <a:extLst>
                    <a:ext uri="{FF2B5EF4-FFF2-40B4-BE49-F238E27FC236}">
                      <a16:creationId xmlns:a16="http://schemas.microsoft.com/office/drawing/2014/main" id="{0A36846C-1775-CE37-E286-495D6598D499}"/>
                    </a:ext>
                  </a:extLst>
                </p:cNvPr>
                <p:cNvGrpSpPr/>
                <p:nvPr/>
              </p:nvGrpSpPr>
              <p:grpSpPr>
                <a:xfrm>
                  <a:off x="1628029" y="4393904"/>
                  <a:ext cx="35288" cy="137160"/>
                  <a:chOff x="1862901" y="3917418"/>
                  <a:chExt cx="35288" cy="537297"/>
                </a:xfrm>
              </p:grpSpPr>
              <p:sp>
                <p:nvSpPr>
                  <p:cNvPr id="630" name="Rectangle: Rounded Corners 629">
                    <a:extLst>
                      <a:ext uri="{FF2B5EF4-FFF2-40B4-BE49-F238E27FC236}">
                        <a16:creationId xmlns:a16="http://schemas.microsoft.com/office/drawing/2014/main" id="{34E2F64E-42C4-03E5-A839-1A7B9A2CD1F5}"/>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631" name="Rectangle: Rounded Corners 630">
                    <a:extLst>
                      <a:ext uri="{FF2B5EF4-FFF2-40B4-BE49-F238E27FC236}">
                        <a16:creationId xmlns:a16="http://schemas.microsoft.com/office/drawing/2014/main" id="{DB52A824-C5AE-7A04-FC20-BCC76EB1C97A}"/>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624" name="Group 623">
                  <a:extLst>
                    <a:ext uri="{FF2B5EF4-FFF2-40B4-BE49-F238E27FC236}">
                      <a16:creationId xmlns:a16="http://schemas.microsoft.com/office/drawing/2014/main" id="{4B435BED-C070-41EF-8A7A-119EEAD99585}"/>
                    </a:ext>
                  </a:extLst>
                </p:cNvPr>
                <p:cNvGrpSpPr/>
                <p:nvPr/>
              </p:nvGrpSpPr>
              <p:grpSpPr>
                <a:xfrm rot="19869607">
                  <a:off x="1589809" y="4304034"/>
                  <a:ext cx="35288" cy="91440"/>
                  <a:chOff x="1862901" y="3917418"/>
                  <a:chExt cx="35288" cy="537297"/>
                </a:xfrm>
              </p:grpSpPr>
              <p:sp>
                <p:nvSpPr>
                  <p:cNvPr id="628" name="Rectangle: Rounded Corners 627">
                    <a:extLst>
                      <a:ext uri="{FF2B5EF4-FFF2-40B4-BE49-F238E27FC236}">
                        <a16:creationId xmlns:a16="http://schemas.microsoft.com/office/drawing/2014/main" id="{A8C4F282-F2AE-1A2E-B3E7-A1CD170E1CB8}"/>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629" name="Rectangle: Rounded Corners 628">
                    <a:extLst>
                      <a:ext uri="{FF2B5EF4-FFF2-40B4-BE49-F238E27FC236}">
                        <a16:creationId xmlns:a16="http://schemas.microsoft.com/office/drawing/2014/main" id="{26865516-D304-DFEA-1B71-E062B13C0E4F}"/>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625" name="Group 624">
                  <a:extLst>
                    <a:ext uri="{FF2B5EF4-FFF2-40B4-BE49-F238E27FC236}">
                      <a16:creationId xmlns:a16="http://schemas.microsoft.com/office/drawing/2014/main" id="{5727A397-2FB2-F952-16EB-60CC2F16D97B}"/>
                    </a:ext>
                  </a:extLst>
                </p:cNvPr>
                <p:cNvGrpSpPr/>
                <p:nvPr/>
              </p:nvGrpSpPr>
              <p:grpSpPr>
                <a:xfrm rot="1730393" flipH="1">
                  <a:off x="1671909" y="4304963"/>
                  <a:ext cx="35288" cy="91440"/>
                  <a:chOff x="1862901" y="3917418"/>
                  <a:chExt cx="35288" cy="537297"/>
                </a:xfrm>
              </p:grpSpPr>
              <p:sp>
                <p:nvSpPr>
                  <p:cNvPr id="626" name="Rectangle: Rounded Corners 625">
                    <a:extLst>
                      <a:ext uri="{FF2B5EF4-FFF2-40B4-BE49-F238E27FC236}">
                        <a16:creationId xmlns:a16="http://schemas.microsoft.com/office/drawing/2014/main" id="{1DCCC481-0FA8-B194-ED59-08B8F0A19FD3}"/>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627" name="Rectangle: Rounded Corners 626">
                    <a:extLst>
                      <a:ext uri="{FF2B5EF4-FFF2-40B4-BE49-F238E27FC236}">
                        <a16:creationId xmlns:a16="http://schemas.microsoft.com/office/drawing/2014/main" id="{19174E7E-7931-E4A9-22CC-ECCA93A4100F}"/>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grpSp>
            <p:nvGrpSpPr>
              <p:cNvPr id="501" name="IgE">
                <a:extLst>
                  <a:ext uri="{FF2B5EF4-FFF2-40B4-BE49-F238E27FC236}">
                    <a16:creationId xmlns:a16="http://schemas.microsoft.com/office/drawing/2014/main" id="{7CB7CEBE-7E1D-5309-2016-7AB67137D8EB}"/>
                  </a:ext>
                </a:extLst>
              </p:cNvPr>
              <p:cNvGrpSpPr/>
              <p:nvPr/>
            </p:nvGrpSpPr>
            <p:grpSpPr>
              <a:xfrm rot="2761349">
                <a:off x="2375387" y="3934860"/>
                <a:ext cx="79186" cy="151877"/>
                <a:chOff x="1589809" y="4304034"/>
                <a:chExt cx="117388" cy="227030"/>
              </a:xfrm>
            </p:grpSpPr>
            <p:grpSp>
              <p:nvGrpSpPr>
                <p:cNvPr id="614" name="Group 613">
                  <a:extLst>
                    <a:ext uri="{FF2B5EF4-FFF2-40B4-BE49-F238E27FC236}">
                      <a16:creationId xmlns:a16="http://schemas.microsoft.com/office/drawing/2014/main" id="{C0934340-0DF1-FF31-0D05-B2C2085B88B1}"/>
                    </a:ext>
                  </a:extLst>
                </p:cNvPr>
                <p:cNvGrpSpPr/>
                <p:nvPr/>
              </p:nvGrpSpPr>
              <p:grpSpPr>
                <a:xfrm>
                  <a:off x="1628029" y="4393904"/>
                  <a:ext cx="35288" cy="137160"/>
                  <a:chOff x="1862901" y="3917418"/>
                  <a:chExt cx="35288" cy="537297"/>
                </a:xfrm>
              </p:grpSpPr>
              <p:sp>
                <p:nvSpPr>
                  <p:cNvPr id="621" name="Rectangle: Rounded Corners 620">
                    <a:extLst>
                      <a:ext uri="{FF2B5EF4-FFF2-40B4-BE49-F238E27FC236}">
                        <a16:creationId xmlns:a16="http://schemas.microsoft.com/office/drawing/2014/main" id="{161B1A46-9469-FF64-48FD-1CBE81A65E61}"/>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622" name="Rectangle: Rounded Corners 621">
                    <a:extLst>
                      <a:ext uri="{FF2B5EF4-FFF2-40B4-BE49-F238E27FC236}">
                        <a16:creationId xmlns:a16="http://schemas.microsoft.com/office/drawing/2014/main" id="{1E8C8226-9CA1-D8C3-001C-02B776E8FF03}"/>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615" name="Group 614">
                  <a:extLst>
                    <a:ext uri="{FF2B5EF4-FFF2-40B4-BE49-F238E27FC236}">
                      <a16:creationId xmlns:a16="http://schemas.microsoft.com/office/drawing/2014/main" id="{47F2E52B-7CE9-5F21-F0AB-256F6FC023DD}"/>
                    </a:ext>
                  </a:extLst>
                </p:cNvPr>
                <p:cNvGrpSpPr/>
                <p:nvPr/>
              </p:nvGrpSpPr>
              <p:grpSpPr>
                <a:xfrm rot="19869607">
                  <a:off x="1589809" y="4304034"/>
                  <a:ext cx="35288" cy="91440"/>
                  <a:chOff x="1862901" y="3917418"/>
                  <a:chExt cx="35288" cy="537297"/>
                </a:xfrm>
              </p:grpSpPr>
              <p:sp>
                <p:nvSpPr>
                  <p:cNvPr id="619" name="Rectangle: Rounded Corners 618">
                    <a:extLst>
                      <a:ext uri="{FF2B5EF4-FFF2-40B4-BE49-F238E27FC236}">
                        <a16:creationId xmlns:a16="http://schemas.microsoft.com/office/drawing/2014/main" id="{2CC1DC29-83E4-BBF8-E12D-F2BFC0DC6923}"/>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620" name="Rectangle: Rounded Corners 619">
                    <a:extLst>
                      <a:ext uri="{FF2B5EF4-FFF2-40B4-BE49-F238E27FC236}">
                        <a16:creationId xmlns:a16="http://schemas.microsoft.com/office/drawing/2014/main" id="{4E3F37A4-5002-05AB-E828-7A420F297E4D}"/>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616" name="Group 615">
                  <a:extLst>
                    <a:ext uri="{FF2B5EF4-FFF2-40B4-BE49-F238E27FC236}">
                      <a16:creationId xmlns:a16="http://schemas.microsoft.com/office/drawing/2014/main" id="{9F6BF383-DA72-0DC8-3D95-D05C6B998903}"/>
                    </a:ext>
                  </a:extLst>
                </p:cNvPr>
                <p:cNvGrpSpPr/>
                <p:nvPr/>
              </p:nvGrpSpPr>
              <p:grpSpPr>
                <a:xfrm rot="1730393" flipH="1">
                  <a:off x="1671909" y="4304963"/>
                  <a:ext cx="35288" cy="91440"/>
                  <a:chOff x="1862901" y="3917418"/>
                  <a:chExt cx="35288" cy="537297"/>
                </a:xfrm>
              </p:grpSpPr>
              <p:sp>
                <p:nvSpPr>
                  <p:cNvPr id="617" name="Rectangle: Rounded Corners 616">
                    <a:extLst>
                      <a:ext uri="{FF2B5EF4-FFF2-40B4-BE49-F238E27FC236}">
                        <a16:creationId xmlns:a16="http://schemas.microsoft.com/office/drawing/2014/main" id="{2A823C43-5C1A-8AA8-5E1D-D58E33D000A9}"/>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618" name="Rectangle: Rounded Corners 617">
                    <a:extLst>
                      <a:ext uri="{FF2B5EF4-FFF2-40B4-BE49-F238E27FC236}">
                        <a16:creationId xmlns:a16="http://schemas.microsoft.com/office/drawing/2014/main" id="{9FD4CCEB-95F8-48D3-3469-A3EA5299DF54}"/>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grpSp>
            <p:nvGrpSpPr>
              <p:cNvPr id="502" name="IgE">
                <a:extLst>
                  <a:ext uri="{FF2B5EF4-FFF2-40B4-BE49-F238E27FC236}">
                    <a16:creationId xmlns:a16="http://schemas.microsoft.com/office/drawing/2014/main" id="{1A74FE5D-A5FC-A98D-65A9-6492D6C5377D}"/>
                  </a:ext>
                </a:extLst>
              </p:cNvPr>
              <p:cNvGrpSpPr/>
              <p:nvPr/>
            </p:nvGrpSpPr>
            <p:grpSpPr>
              <a:xfrm rot="12168305">
                <a:off x="2293344" y="4117542"/>
                <a:ext cx="78528" cy="153147"/>
                <a:chOff x="1589809" y="4304034"/>
                <a:chExt cx="117388" cy="227030"/>
              </a:xfrm>
            </p:grpSpPr>
            <p:grpSp>
              <p:nvGrpSpPr>
                <p:cNvPr id="605" name="Group 604">
                  <a:extLst>
                    <a:ext uri="{FF2B5EF4-FFF2-40B4-BE49-F238E27FC236}">
                      <a16:creationId xmlns:a16="http://schemas.microsoft.com/office/drawing/2014/main" id="{2AF17A5D-330F-F1C7-FB19-971215DF5F1D}"/>
                    </a:ext>
                  </a:extLst>
                </p:cNvPr>
                <p:cNvGrpSpPr/>
                <p:nvPr/>
              </p:nvGrpSpPr>
              <p:grpSpPr>
                <a:xfrm>
                  <a:off x="1628029" y="4393904"/>
                  <a:ext cx="35288" cy="137160"/>
                  <a:chOff x="1862901" y="3917418"/>
                  <a:chExt cx="35288" cy="537297"/>
                </a:xfrm>
              </p:grpSpPr>
              <p:sp>
                <p:nvSpPr>
                  <p:cNvPr id="612" name="Rectangle: Rounded Corners 611">
                    <a:extLst>
                      <a:ext uri="{FF2B5EF4-FFF2-40B4-BE49-F238E27FC236}">
                        <a16:creationId xmlns:a16="http://schemas.microsoft.com/office/drawing/2014/main" id="{672551B9-A8B2-ED02-5523-6589CDDB00ED}"/>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613" name="Rectangle: Rounded Corners 612">
                    <a:extLst>
                      <a:ext uri="{FF2B5EF4-FFF2-40B4-BE49-F238E27FC236}">
                        <a16:creationId xmlns:a16="http://schemas.microsoft.com/office/drawing/2014/main" id="{53C4D3FE-4A1C-AFD1-867A-1D9F05A44FCF}"/>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606" name="Group 605">
                  <a:extLst>
                    <a:ext uri="{FF2B5EF4-FFF2-40B4-BE49-F238E27FC236}">
                      <a16:creationId xmlns:a16="http://schemas.microsoft.com/office/drawing/2014/main" id="{8B6F32D1-67ED-6203-12BF-8EEFBCF58523}"/>
                    </a:ext>
                  </a:extLst>
                </p:cNvPr>
                <p:cNvGrpSpPr/>
                <p:nvPr/>
              </p:nvGrpSpPr>
              <p:grpSpPr>
                <a:xfrm rot="19869607">
                  <a:off x="1589809" y="4304034"/>
                  <a:ext cx="35288" cy="91440"/>
                  <a:chOff x="1862901" y="3917418"/>
                  <a:chExt cx="35288" cy="537297"/>
                </a:xfrm>
              </p:grpSpPr>
              <p:sp>
                <p:nvSpPr>
                  <p:cNvPr id="610" name="Rectangle: Rounded Corners 609">
                    <a:extLst>
                      <a:ext uri="{FF2B5EF4-FFF2-40B4-BE49-F238E27FC236}">
                        <a16:creationId xmlns:a16="http://schemas.microsoft.com/office/drawing/2014/main" id="{13C4243E-9F1E-A2AE-DB34-2E435FB18A70}"/>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611" name="Rectangle: Rounded Corners 610">
                    <a:extLst>
                      <a:ext uri="{FF2B5EF4-FFF2-40B4-BE49-F238E27FC236}">
                        <a16:creationId xmlns:a16="http://schemas.microsoft.com/office/drawing/2014/main" id="{D63A19AA-40D7-EE6C-610E-25A67456DFFB}"/>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607" name="Group 606">
                  <a:extLst>
                    <a:ext uri="{FF2B5EF4-FFF2-40B4-BE49-F238E27FC236}">
                      <a16:creationId xmlns:a16="http://schemas.microsoft.com/office/drawing/2014/main" id="{03E4669B-BF9E-E0BA-17BD-C9D732BBDF3B}"/>
                    </a:ext>
                  </a:extLst>
                </p:cNvPr>
                <p:cNvGrpSpPr/>
                <p:nvPr/>
              </p:nvGrpSpPr>
              <p:grpSpPr>
                <a:xfrm rot="1730393" flipH="1">
                  <a:off x="1671909" y="4304963"/>
                  <a:ext cx="35288" cy="91440"/>
                  <a:chOff x="1862901" y="3917418"/>
                  <a:chExt cx="35288" cy="537297"/>
                </a:xfrm>
              </p:grpSpPr>
              <p:sp>
                <p:nvSpPr>
                  <p:cNvPr id="608" name="Rectangle: Rounded Corners 607">
                    <a:extLst>
                      <a:ext uri="{FF2B5EF4-FFF2-40B4-BE49-F238E27FC236}">
                        <a16:creationId xmlns:a16="http://schemas.microsoft.com/office/drawing/2014/main" id="{ED7537AB-1002-6E69-85BB-C43C829B952F}"/>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609" name="Rectangle: Rounded Corners 608">
                    <a:extLst>
                      <a:ext uri="{FF2B5EF4-FFF2-40B4-BE49-F238E27FC236}">
                        <a16:creationId xmlns:a16="http://schemas.microsoft.com/office/drawing/2014/main" id="{22FF3EE7-7AA2-FEFE-40DE-E3E3D1E65649}"/>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grpSp>
            <p:nvGrpSpPr>
              <p:cNvPr id="503" name="IgE">
                <a:extLst>
                  <a:ext uri="{FF2B5EF4-FFF2-40B4-BE49-F238E27FC236}">
                    <a16:creationId xmlns:a16="http://schemas.microsoft.com/office/drawing/2014/main" id="{E1C77DA5-C7E7-2FA9-CF6A-33972E258E8A}"/>
                  </a:ext>
                </a:extLst>
              </p:cNvPr>
              <p:cNvGrpSpPr/>
              <p:nvPr/>
            </p:nvGrpSpPr>
            <p:grpSpPr>
              <a:xfrm rot="15406835">
                <a:off x="2644684" y="4062583"/>
                <a:ext cx="78527" cy="153148"/>
                <a:chOff x="1589809" y="4304034"/>
                <a:chExt cx="117388" cy="227030"/>
              </a:xfrm>
            </p:grpSpPr>
            <p:grpSp>
              <p:nvGrpSpPr>
                <p:cNvPr id="596" name="Group 595">
                  <a:extLst>
                    <a:ext uri="{FF2B5EF4-FFF2-40B4-BE49-F238E27FC236}">
                      <a16:creationId xmlns:a16="http://schemas.microsoft.com/office/drawing/2014/main" id="{3218824B-4C11-30DD-B6CF-64E5003524BE}"/>
                    </a:ext>
                  </a:extLst>
                </p:cNvPr>
                <p:cNvGrpSpPr/>
                <p:nvPr/>
              </p:nvGrpSpPr>
              <p:grpSpPr>
                <a:xfrm>
                  <a:off x="1628029" y="4393904"/>
                  <a:ext cx="35288" cy="137160"/>
                  <a:chOff x="1862901" y="3917418"/>
                  <a:chExt cx="35288" cy="537297"/>
                </a:xfrm>
              </p:grpSpPr>
              <p:sp>
                <p:nvSpPr>
                  <p:cNvPr id="603" name="Rectangle: Rounded Corners 602">
                    <a:extLst>
                      <a:ext uri="{FF2B5EF4-FFF2-40B4-BE49-F238E27FC236}">
                        <a16:creationId xmlns:a16="http://schemas.microsoft.com/office/drawing/2014/main" id="{0B9D722D-7E49-F608-FD90-E02A0BFD77A2}"/>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604" name="Rectangle: Rounded Corners 603">
                    <a:extLst>
                      <a:ext uri="{FF2B5EF4-FFF2-40B4-BE49-F238E27FC236}">
                        <a16:creationId xmlns:a16="http://schemas.microsoft.com/office/drawing/2014/main" id="{12C053B3-5621-A60E-606A-1ED522A30130}"/>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597" name="Group 596">
                  <a:extLst>
                    <a:ext uri="{FF2B5EF4-FFF2-40B4-BE49-F238E27FC236}">
                      <a16:creationId xmlns:a16="http://schemas.microsoft.com/office/drawing/2014/main" id="{651D122D-3A2A-7058-E82A-481F5B861E8B}"/>
                    </a:ext>
                  </a:extLst>
                </p:cNvPr>
                <p:cNvGrpSpPr/>
                <p:nvPr/>
              </p:nvGrpSpPr>
              <p:grpSpPr>
                <a:xfrm rot="19869607">
                  <a:off x="1589809" y="4304034"/>
                  <a:ext cx="35288" cy="91440"/>
                  <a:chOff x="1862901" y="3917418"/>
                  <a:chExt cx="35288" cy="537297"/>
                </a:xfrm>
              </p:grpSpPr>
              <p:sp>
                <p:nvSpPr>
                  <p:cNvPr id="601" name="Rectangle: Rounded Corners 600">
                    <a:extLst>
                      <a:ext uri="{FF2B5EF4-FFF2-40B4-BE49-F238E27FC236}">
                        <a16:creationId xmlns:a16="http://schemas.microsoft.com/office/drawing/2014/main" id="{76F6606F-221D-1393-71AE-933294222DBD}"/>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602" name="Rectangle: Rounded Corners 601">
                    <a:extLst>
                      <a:ext uri="{FF2B5EF4-FFF2-40B4-BE49-F238E27FC236}">
                        <a16:creationId xmlns:a16="http://schemas.microsoft.com/office/drawing/2014/main" id="{4923649F-5E05-A31C-1F4A-13933CC91D7B}"/>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598" name="Group 597">
                  <a:extLst>
                    <a:ext uri="{FF2B5EF4-FFF2-40B4-BE49-F238E27FC236}">
                      <a16:creationId xmlns:a16="http://schemas.microsoft.com/office/drawing/2014/main" id="{68D41430-8C41-E40E-BA4B-145A1D71DE41}"/>
                    </a:ext>
                  </a:extLst>
                </p:cNvPr>
                <p:cNvGrpSpPr/>
                <p:nvPr/>
              </p:nvGrpSpPr>
              <p:grpSpPr>
                <a:xfrm rot="1730393" flipH="1">
                  <a:off x="1671909" y="4304963"/>
                  <a:ext cx="35288" cy="91440"/>
                  <a:chOff x="1862901" y="3917418"/>
                  <a:chExt cx="35288" cy="537297"/>
                </a:xfrm>
              </p:grpSpPr>
              <p:sp>
                <p:nvSpPr>
                  <p:cNvPr id="599" name="Rectangle: Rounded Corners 598">
                    <a:extLst>
                      <a:ext uri="{FF2B5EF4-FFF2-40B4-BE49-F238E27FC236}">
                        <a16:creationId xmlns:a16="http://schemas.microsoft.com/office/drawing/2014/main" id="{96C69B26-30C9-BF4E-DAC0-A540B7BCCBE5}"/>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600" name="Rectangle: Rounded Corners 599">
                    <a:extLst>
                      <a:ext uri="{FF2B5EF4-FFF2-40B4-BE49-F238E27FC236}">
                        <a16:creationId xmlns:a16="http://schemas.microsoft.com/office/drawing/2014/main" id="{614F2671-ACBD-8D9C-42B8-A7C526C9A639}"/>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grpSp>
            <p:nvGrpSpPr>
              <p:cNvPr id="504" name="IgE">
                <a:extLst>
                  <a:ext uri="{FF2B5EF4-FFF2-40B4-BE49-F238E27FC236}">
                    <a16:creationId xmlns:a16="http://schemas.microsoft.com/office/drawing/2014/main" id="{4D8D62FC-52C3-140E-13B8-1532AD007108}"/>
                  </a:ext>
                </a:extLst>
              </p:cNvPr>
              <p:cNvGrpSpPr/>
              <p:nvPr/>
            </p:nvGrpSpPr>
            <p:grpSpPr>
              <a:xfrm rot="15435271">
                <a:off x="2620658" y="3961878"/>
                <a:ext cx="78527" cy="153148"/>
                <a:chOff x="1589809" y="4304034"/>
                <a:chExt cx="117388" cy="227030"/>
              </a:xfrm>
            </p:grpSpPr>
            <p:grpSp>
              <p:nvGrpSpPr>
                <p:cNvPr id="587" name="Group 586">
                  <a:extLst>
                    <a:ext uri="{FF2B5EF4-FFF2-40B4-BE49-F238E27FC236}">
                      <a16:creationId xmlns:a16="http://schemas.microsoft.com/office/drawing/2014/main" id="{73A2651C-68D6-35C2-61F1-7E272A56422D}"/>
                    </a:ext>
                  </a:extLst>
                </p:cNvPr>
                <p:cNvGrpSpPr/>
                <p:nvPr/>
              </p:nvGrpSpPr>
              <p:grpSpPr>
                <a:xfrm>
                  <a:off x="1628029" y="4393904"/>
                  <a:ext cx="35288" cy="137160"/>
                  <a:chOff x="1862901" y="3917418"/>
                  <a:chExt cx="35288" cy="537297"/>
                </a:xfrm>
              </p:grpSpPr>
              <p:sp>
                <p:nvSpPr>
                  <p:cNvPr id="594" name="Rectangle: Rounded Corners 593">
                    <a:extLst>
                      <a:ext uri="{FF2B5EF4-FFF2-40B4-BE49-F238E27FC236}">
                        <a16:creationId xmlns:a16="http://schemas.microsoft.com/office/drawing/2014/main" id="{BDF04682-22B1-D33E-FBE8-E929430C7E6A}"/>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595" name="Rectangle: Rounded Corners 594">
                    <a:extLst>
                      <a:ext uri="{FF2B5EF4-FFF2-40B4-BE49-F238E27FC236}">
                        <a16:creationId xmlns:a16="http://schemas.microsoft.com/office/drawing/2014/main" id="{44185AAC-6483-3DD7-D8D1-56BA76F092C7}"/>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588" name="Group 587">
                  <a:extLst>
                    <a:ext uri="{FF2B5EF4-FFF2-40B4-BE49-F238E27FC236}">
                      <a16:creationId xmlns:a16="http://schemas.microsoft.com/office/drawing/2014/main" id="{AF1F90B8-E761-739F-0BCF-706B8F440FC3}"/>
                    </a:ext>
                  </a:extLst>
                </p:cNvPr>
                <p:cNvGrpSpPr/>
                <p:nvPr/>
              </p:nvGrpSpPr>
              <p:grpSpPr>
                <a:xfrm rot="19869607">
                  <a:off x="1589809" y="4304034"/>
                  <a:ext cx="35288" cy="91440"/>
                  <a:chOff x="1862901" y="3917418"/>
                  <a:chExt cx="35288" cy="537297"/>
                </a:xfrm>
              </p:grpSpPr>
              <p:sp>
                <p:nvSpPr>
                  <p:cNvPr id="592" name="Rectangle: Rounded Corners 591">
                    <a:extLst>
                      <a:ext uri="{FF2B5EF4-FFF2-40B4-BE49-F238E27FC236}">
                        <a16:creationId xmlns:a16="http://schemas.microsoft.com/office/drawing/2014/main" id="{5F4F37FE-8264-2A44-CA6B-04ED2928CDE4}"/>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593" name="Rectangle: Rounded Corners 592">
                    <a:extLst>
                      <a:ext uri="{FF2B5EF4-FFF2-40B4-BE49-F238E27FC236}">
                        <a16:creationId xmlns:a16="http://schemas.microsoft.com/office/drawing/2014/main" id="{5E49DE49-6E90-C7E7-9B34-11385F39D0F3}"/>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589" name="Group 588">
                  <a:extLst>
                    <a:ext uri="{FF2B5EF4-FFF2-40B4-BE49-F238E27FC236}">
                      <a16:creationId xmlns:a16="http://schemas.microsoft.com/office/drawing/2014/main" id="{7C309E37-C702-9FBB-BC7C-06C451EC1B56}"/>
                    </a:ext>
                  </a:extLst>
                </p:cNvPr>
                <p:cNvGrpSpPr/>
                <p:nvPr/>
              </p:nvGrpSpPr>
              <p:grpSpPr>
                <a:xfrm rot="1730393" flipH="1">
                  <a:off x="1671909" y="4304963"/>
                  <a:ext cx="35288" cy="91440"/>
                  <a:chOff x="1862901" y="3917418"/>
                  <a:chExt cx="35288" cy="537297"/>
                </a:xfrm>
              </p:grpSpPr>
              <p:sp>
                <p:nvSpPr>
                  <p:cNvPr id="590" name="Rectangle: Rounded Corners 589">
                    <a:extLst>
                      <a:ext uri="{FF2B5EF4-FFF2-40B4-BE49-F238E27FC236}">
                        <a16:creationId xmlns:a16="http://schemas.microsoft.com/office/drawing/2014/main" id="{F4DCE0B4-8301-1030-663E-053192D83697}"/>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591" name="Rectangle: Rounded Corners 590">
                    <a:extLst>
                      <a:ext uri="{FF2B5EF4-FFF2-40B4-BE49-F238E27FC236}">
                        <a16:creationId xmlns:a16="http://schemas.microsoft.com/office/drawing/2014/main" id="{E6D1852C-538B-0D23-1026-40CDCC1C052C}"/>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grpSp>
            <p:nvGrpSpPr>
              <p:cNvPr id="505" name="Receptors">
                <a:extLst>
                  <a:ext uri="{FF2B5EF4-FFF2-40B4-BE49-F238E27FC236}">
                    <a16:creationId xmlns:a16="http://schemas.microsoft.com/office/drawing/2014/main" id="{856718D6-D875-2162-4E02-2492B9074930}"/>
                  </a:ext>
                </a:extLst>
              </p:cNvPr>
              <p:cNvGrpSpPr/>
              <p:nvPr/>
            </p:nvGrpSpPr>
            <p:grpSpPr>
              <a:xfrm rot="14619357">
                <a:off x="2696778" y="3997366"/>
                <a:ext cx="176714" cy="146366"/>
                <a:chOff x="3098615" y="2684115"/>
                <a:chExt cx="232213" cy="190739"/>
              </a:xfrm>
            </p:grpSpPr>
            <p:grpSp>
              <p:nvGrpSpPr>
                <p:cNvPr id="581" name="Group 580">
                  <a:extLst>
                    <a:ext uri="{FF2B5EF4-FFF2-40B4-BE49-F238E27FC236}">
                      <a16:creationId xmlns:a16="http://schemas.microsoft.com/office/drawing/2014/main" id="{9F8D5546-8DE8-B4B4-A0E9-7A6B55C8C6F7}"/>
                    </a:ext>
                  </a:extLst>
                </p:cNvPr>
                <p:cNvGrpSpPr/>
                <p:nvPr/>
              </p:nvGrpSpPr>
              <p:grpSpPr>
                <a:xfrm rot="886797">
                  <a:off x="3098615" y="2684115"/>
                  <a:ext cx="100965" cy="152400"/>
                  <a:chOff x="935355" y="3352800"/>
                  <a:chExt cx="100965" cy="152400"/>
                </a:xfrm>
              </p:grpSpPr>
              <p:sp>
                <p:nvSpPr>
                  <p:cNvPr id="585" name="Freeform: Shape 584">
                    <a:extLst>
                      <a:ext uri="{FF2B5EF4-FFF2-40B4-BE49-F238E27FC236}">
                        <a16:creationId xmlns:a16="http://schemas.microsoft.com/office/drawing/2014/main" id="{3ACE12AE-5823-8EF7-588D-5B61088BFFBE}"/>
                      </a:ext>
                    </a:extLst>
                  </p:cNvPr>
                  <p:cNvSpPr/>
                  <p:nvPr/>
                </p:nvSpPr>
                <p:spPr>
                  <a:xfrm>
                    <a:off x="935355" y="3352800"/>
                    <a:ext cx="100965" cy="76200"/>
                  </a:xfrm>
                  <a:custGeom>
                    <a:avLst/>
                    <a:gdLst>
                      <a:gd name="connsiteX0" fmla="*/ 0 w 100965"/>
                      <a:gd name="connsiteY0" fmla="*/ 0 h 76200"/>
                      <a:gd name="connsiteX1" fmla="*/ 0 w 100965"/>
                      <a:gd name="connsiteY1" fmla="*/ 76200 h 76200"/>
                      <a:gd name="connsiteX2" fmla="*/ 100965 w 100965"/>
                      <a:gd name="connsiteY2" fmla="*/ 76200 h 76200"/>
                      <a:gd name="connsiteX3" fmla="*/ 100965 w 100965"/>
                      <a:gd name="connsiteY3" fmla="*/ 1905 h 76200"/>
                    </a:gdLst>
                    <a:ahLst/>
                    <a:cxnLst>
                      <a:cxn ang="0">
                        <a:pos x="connsiteX0" y="connsiteY0"/>
                      </a:cxn>
                      <a:cxn ang="0">
                        <a:pos x="connsiteX1" y="connsiteY1"/>
                      </a:cxn>
                      <a:cxn ang="0">
                        <a:pos x="connsiteX2" y="connsiteY2"/>
                      </a:cxn>
                      <a:cxn ang="0">
                        <a:pos x="connsiteX3" y="connsiteY3"/>
                      </a:cxn>
                    </a:cxnLst>
                    <a:rect l="l" t="t" r="r" b="b"/>
                    <a:pathLst>
                      <a:path w="100965" h="76200">
                        <a:moveTo>
                          <a:pt x="0" y="0"/>
                        </a:moveTo>
                        <a:lnTo>
                          <a:pt x="0" y="76200"/>
                        </a:lnTo>
                        <a:lnTo>
                          <a:pt x="100965" y="76200"/>
                        </a:lnTo>
                        <a:lnTo>
                          <a:pt x="100965" y="1905"/>
                        </a:lnTo>
                      </a:path>
                    </a:pathLst>
                  </a:custGeom>
                  <a:noFill/>
                  <a:ln w="9525" cap="rnd" cmpd="sng" algn="ctr">
                    <a:solidFill>
                      <a:srgbClr val="000000">
                        <a:lumMod val="50000"/>
                        <a:lumOff val="50000"/>
                      </a:srgbClr>
                    </a:solid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cxnSp>
                <p:nvCxnSpPr>
                  <p:cNvPr id="586" name="Straight Connector 585">
                    <a:extLst>
                      <a:ext uri="{FF2B5EF4-FFF2-40B4-BE49-F238E27FC236}">
                        <a16:creationId xmlns:a16="http://schemas.microsoft.com/office/drawing/2014/main" id="{CF9BA826-267C-5E75-D272-C0829881EDBB}"/>
                      </a:ext>
                    </a:extLst>
                  </p:cNvPr>
                  <p:cNvCxnSpPr/>
                  <p:nvPr/>
                </p:nvCxnSpPr>
                <p:spPr>
                  <a:xfrm>
                    <a:off x="985837" y="3429000"/>
                    <a:ext cx="0" cy="76200"/>
                  </a:xfrm>
                  <a:prstGeom prst="line">
                    <a:avLst/>
                  </a:prstGeom>
                  <a:noFill/>
                  <a:ln w="9525" cap="rnd" cmpd="sng" algn="ctr">
                    <a:solidFill>
                      <a:srgbClr val="000000">
                        <a:lumMod val="50000"/>
                        <a:lumOff val="50000"/>
                      </a:srgbClr>
                    </a:solidFill>
                    <a:prstDash val="solid"/>
                  </a:ln>
                  <a:effectLst/>
                </p:spPr>
              </p:cxnSp>
            </p:grpSp>
            <p:grpSp>
              <p:nvGrpSpPr>
                <p:cNvPr id="582" name="Group 581">
                  <a:extLst>
                    <a:ext uri="{FF2B5EF4-FFF2-40B4-BE49-F238E27FC236}">
                      <a16:creationId xmlns:a16="http://schemas.microsoft.com/office/drawing/2014/main" id="{3B42DF88-752A-A99D-8295-2B94F60BE6E0}"/>
                    </a:ext>
                  </a:extLst>
                </p:cNvPr>
                <p:cNvGrpSpPr/>
                <p:nvPr/>
              </p:nvGrpSpPr>
              <p:grpSpPr>
                <a:xfrm rot="886797">
                  <a:off x="3229863" y="2722454"/>
                  <a:ext cx="100965" cy="152400"/>
                  <a:chOff x="935355" y="3352800"/>
                  <a:chExt cx="100965" cy="152400"/>
                </a:xfrm>
              </p:grpSpPr>
              <p:sp>
                <p:nvSpPr>
                  <p:cNvPr id="583" name="Freeform: Shape 582">
                    <a:extLst>
                      <a:ext uri="{FF2B5EF4-FFF2-40B4-BE49-F238E27FC236}">
                        <a16:creationId xmlns:a16="http://schemas.microsoft.com/office/drawing/2014/main" id="{94B00079-178C-5D89-7EA1-502CF81ACD18}"/>
                      </a:ext>
                    </a:extLst>
                  </p:cNvPr>
                  <p:cNvSpPr/>
                  <p:nvPr/>
                </p:nvSpPr>
                <p:spPr>
                  <a:xfrm>
                    <a:off x="935355" y="3352800"/>
                    <a:ext cx="100965" cy="76200"/>
                  </a:xfrm>
                  <a:custGeom>
                    <a:avLst/>
                    <a:gdLst>
                      <a:gd name="connsiteX0" fmla="*/ 0 w 100965"/>
                      <a:gd name="connsiteY0" fmla="*/ 0 h 76200"/>
                      <a:gd name="connsiteX1" fmla="*/ 0 w 100965"/>
                      <a:gd name="connsiteY1" fmla="*/ 76200 h 76200"/>
                      <a:gd name="connsiteX2" fmla="*/ 100965 w 100965"/>
                      <a:gd name="connsiteY2" fmla="*/ 76200 h 76200"/>
                      <a:gd name="connsiteX3" fmla="*/ 100965 w 100965"/>
                      <a:gd name="connsiteY3" fmla="*/ 1905 h 76200"/>
                    </a:gdLst>
                    <a:ahLst/>
                    <a:cxnLst>
                      <a:cxn ang="0">
                        <a:pos x="connsiteX0" y="connsiteY0"/>
                      </a:cxn>
                      <a:cxn ang="0">
                        <a:pos x="connsiteX1" y="connsiteY1"/>
                      </a:cxn>
                      <a:cxn ang="0">
                        <a:pos x="connsiteX2" y="connsiteY2"/>
                      </a:cxn>
                      <a:cxn ang="0">
                        <a:pos x="connsiteX3" y="connsiteY3"/>
                      </a:cxn>
                    </a:cxnLst>
                    <a:rect l="l" t="t" r="r" b="b"/>
                    <a:pathLst>
                      <a:path w="100965" h="76200">
                        <a:moveTo>
                          <a:pt x="0" y="0"/>
                        </a:moveTo>
                        <a:lnTo>
                          <a:pt x="0" y="76200"/>
                        </a:lnTo>
                        <a:lnTo>
                          <a:pt x="100965" y="76200"/>
                        </a:lnTo>
                        <a:lnTo>
                          <a:pt x="100965" y="1905"/>
                        </a:lnTo>
                      </a:path>
                    </a:pathLst>
                  </a:custGeom>
                  <a:noFill/>
                  <a:ln w="9525" cap="rnd" cmpd="sng" algn="ctr">
                    <a:solidFill>
                      <a:srgbClr val="000000">
                        <a:lumMod val="50000"/>
                        <a:lumOff val="50000"/>
                      </a:srgbClr>
                    </a:solid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cxnSp>
                <p:nvCxnSpPr>
                  <p:cNvPr id="584" name="Straight Connector 583">
                    <a:extLst>
                      <a:ext uri="{FF2B5EF4-FFF2-40B4-BE49-F238E27FC236}">
                        <a16:creationId xmlns:a16="http://schemas.microsoft.com/office/drawing/2014/main" id="{24519C64-88FD-F27E-B89C-B25ED3FF6998}"/>
                      </a:ext>
                    </a:extLst>
                  </p:cNvPr>
                  <p:cNvCxnSpPr/>
                  <p:nvPr/>
                </p:nvCxnSpPr>
                <p:spPr>
                  <a:xfrm>
                    <a:off x="985837" y="3429000"/>
                    <a:ext cx="0" cy="76200"/>
                  </a:xfrm>
                  <a:prstGeom prst="line">
                    <a:avLst/>
                  </a:prstGeom>
                  <a:noFill/>
                  <a:ln w="9525" cap="rnd" cmpd="sng" algn="ctr">
                    <a:solidFill>
                      <a:srgbClr val="000000">
                        <a:lumMod val="50000"/>
                        <a:lumOff val="50000"/>
                      </a:srgbClr>
                    </a:solidFill>
                    <a:prstDash val="solid"/>
                  </a:ln>
                  <a:effectLst/>
                </p:spPr>
              </p:cxnSp>
            </p:grpSp>
          </p:grpSp>
          <p:sp>
            <p:nvSpPr>
              <p:cNvPr id="506" name="TextBox 505">
                <a:extLst>
                  <a:ext uri="{FF2B5EF4-FFF2-40B4-BE49-F238E27FC236}">
                    <a16:creationId xmlns:a16="http://schemas.microsoft.com/office/drawing/2014/main" id="{A61F44CD-D49B-C89F-872A-66AE413AB3C7}"/>
                  </a:ext>
                </a:extLst>
              </p:cNvPr>
              <p:cNvSpPr txBox="1"/>
              <p:nvPr/>
            </p:nvSpPr>
            <p:spPr>
              <a:xfrm>
                <a:off x="2041512" y="3672650"/>
                <a:ext cx="500509" cy="267042"/>
              </a:xfrm>
              <a:prstGeom prst="rect">
                <a:avLst/>
              </a:prstGeom>
              <a:noFill/>
            </p:spPr>
            <p:txBody>
              <a:bodyPr wrap="square" rtlCol="0">
                <a:spAutoFit/>
              </a:bodyPr>
              <a:lstStyle/>
              <a:p>
                <a:pPr defTabSz="685783">
                  <a:buClr>
                    <a:srgbClr val="830051"/>
                  </a:buClr>
                  <a:defRPr/>
                </a:pPr>
                <a:r>
                  <a:rPr lang="en-US" sz="900" kern="0">
                    <a:solidFill>
                      <a:schemeClr val="tx1"/>
                    </a:solidFill>
                    <a:cs typeface="Arial" panose="020B0604020202020204" pitchFamily="34" charset="0"/>
                  </a:rPr>
                  <a:t>IgE</a:t>
                </a:r>
                <a:endParaRPr lang="en-US" sz="1000" kern="0">
                  <a:solidFill>
                    <a:schemeClr val="tx1"/>
                  </a:solidFill>
                  <a:cs typeface="Arial" panose="020B0604020202020204" pitchFamily="34" charset="0"/>
                </a:endParaRPr>
              </a:p>
            </p:txBody>
          </p:sp>
          <p:sp>
            <p:nvSpPr>
              <p:cNvPr id="507" name="TextBox 506">
                <a:extLst>
                  <a:ext uri="{FF2B5EF4-FFF2-40B4-BE49-F238E27FC236}">
                    <a16:creationId xmlns:a16="http://schemas.microsoft.com/office/drawing/2014/main" id="{AE88305A-193B-B36A-8BB9-15113D80D992}"/>
                  </a:ext>
                </a:extLst>
              </p:cNvPr>
              <p:cNvSpPr txBox="1"/>
              <p:nvPr/>
            </p:nvSpPr>
            <p:spPr>
              <a:xfrm>
                <a:off x="1638004" y="3741900"/>
                <a:ext cx="564601" cy="284845"/>
              </a:xfrm>
              <a:prstGeom prst="rect">
                <a:avLst/>
              </a:prstGeom>
              <a:noFill/>
            </p:spPr>
            <p:txBody>
              <a:bodyPr wrap="none" rtlCol="0">
                <a:spAutoFit/>
              </a:bodyPr>
              <a:lstStyle/>
              <a:p>
                <a:pPr defTabSz="685783">
                  <a:buClr>
                    <a:srgbClr val="830051"/>
                  </a:buClr>
                  <a:defRPr/>
                </a:pPr>
                <a:r>
                  <a:rPr lang="en-US" sz="1000" kern="0">
                    <a:solidFill>
                      <a:schemeClr val="tx1"/>
                    </a:solidFill>
                    <a:cs typeface="Arial" panose="020B0604020202020204" pitchFamily="34" charset="0"/>
                  </a:rPr>
                  <a:t>B cells</a:t>
                </a:r>
              </a:p>
            </p:txBody>
          </p:sp>
          <p:grpSp>
            <p:nvGrpSpPr>
              <p:cNvPr id="508" name="Group 507">
                <a:extLst>
                  <a:ext uri="{FF2B5EF4-FFF2-40B4-BE49-F238E27FC236}">
                    <a16:creationId xmlns:a16="http://schemas.microsoft.com/office/drawing/2014/main" id="{DF8A105C-8523-162E-2788-CC7AD078017B}"/>
                  </a:ext>
                </a:extLst>
              </p:cNvPr>
              <p:cNvGrpSpPr/>
              <p:nvPr/>
            </p:nvGrpSpPr>
            <p:grpSpPr>
              <a:xfrm rot="4887009">
                <a:off x="2833127" y="3887939"/>
                <a:ext cx="288000" cy="288000"/>
                <a:chOff x="2865402" y="2603017"/>
                <a:chExt cx="252000" cy="252000"/>
              </a:xfrm>
            </p:grpSpPr>
            <p:sp>
              <p:nvSpPr>
                <p:cNvPr id="509" name="Oval 508">
                  <a:extLst>
                    <a:ext uri="{FF2B5EF4-FFF2-40B4-BE49-F238E27FC236}">
                      <a16:creationId xmlns:a16="http://schemas.microsoft.com/office/drawing/2014/main" id="{6BF073EF-7B52-47FA-4C0D-BE5164159703}"/>
                    </a:ext>
                  </a:extLst>
                </p:cNvPr>
                <p:cNvSpPr/>
                <p:nvPr/>
              </p:nvSpPr>
              <p:spPr>
                <a:xfrm rot="8224245">
                  <a:off x="2865402" y="2603017"/>
                  <a:ext cx="252000" cy="252000"/>
                </a:xfrm>
                <a:prstGeom prst="ellipse">
                  <a:avLst/>
                </a:prstGeom>
                <a:solidFill>
                  <a:srgbClr val="CBD3D5"/>
                </a:solidFill>
                <a:ln w="952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grpSp>
              <p:nvGrpSpPr>
                <p:cNvPr id="510" name="Group 509">
                  <a:extLst>
                    <a:ext uri="{FF2B5EF4-FFF2-40B4-BE49-F238E27FC236}">
                      <a16:creationId xmlns:a16="http://schemas.microsoft.com/office/drawing/2014/main" id="{49873AA3-9BAA-44BE-4ECE-0D3EC738351F}"/>
                    </a:ext>
                  </a:extLst>
                </p:cNvPr>
                <p:cNvGrpSpPr/>
                <p:nvPr/>
              </p:nvGrpSpPr>
              <p:grpSpPr>
                <a:xfrm>
                  <a:off x="2894638" y="2625299"/>
                  <a:ext cx="196724" cy="207465"/>
                  <a:chOff x="2894638" y="2625299"/>
                  <a:chExt cx="196724" cy="207465"/>
                </a:xfrm>
              </p:grpSpPr>
              <p:grpSp>
                <p:nvGrpSpPr>
                  <p:cNvPr id="511" name="Group 510">
                    <a:extLst>
                      <a:ext uri="{FF2B5EF4-FFF2-40B4-BE49-F238E27FC236}">
                        <a16:creationId xmlns:a16="http://schemas.microsoft.com/office/drawing/2014/main" id="{9A80CF1D-653A-665F-E607-C98BE4DA17BF}"/>
                      </a:ext>
                    </a:extLst>
                  </p:cNvPr>
                  <p:cNvGrpSpPr/>
                  <p:nvPr/>
                </p:nvGrpSpPr>
                <p:grpSpPr>
                  <a:xfrm rot="5697808">
                    <a:off x="2887518" y="2647126"/>
                    <a:ext cx="142052" cy="127811"/>
                    <a:chOff x="8770428" y="4145225"/>
                    <a:chExt cx="307647" cy="276804"/>
                  </a:xfrm>
                  <a:solidFill>
                    <a:srgbClr val="1F8591"/>
                  </a:solidFill>
                </p:grpSpPr>
                <p:sp>
                  <p:nvSpPr>
                    <p:cNvPr id="563" name="Freeform: Shape 562">
                      <a:extLst>
                        <a:ext uri="{FF2B5EF4-FFF2-40B4-BE49-F238E27FC236}">
                          <a16:creationId xmlns:a16="http://schemas.microsoft.com/office/drawing/2014/main" id="{5EA33A11-DBE4-1FC5-36DD-9AE2F542B6FB}"/>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64" name="Freeform: Shape 563">
                      <a:extLst>
                        <a:ext uri="{FF2B5EF4-FFF2-40B4-BE49-F238E27FC236}">
                          <a16:creationId xmlns:a16="http://schemas.microsoft.com/office/drawing/2014/main" id="{5D1269D6-86E6-F828-9D8F-D8FC8A951B3D}"/>
                        </a:ext>
                      </a:extLst>
                    </p:cNvPr>
                    <p:cNvSpPr/>
                    <p:nvPr/>
                  </p:nvSpPr>
                  <p:spPr>
                    <a:xfrm rot="6799576">
                      <a:off x="8855933" y="4253069"/>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65" name="Freeform: Shape 564">
                      <a:extLst>
                        <a:ext uri="{FF2B5EF4-FFF2-40B4-BE49-F238E27FC236}">
                          <a16:creationId xmlns:a16="http://schemas.microsoft.com/office/drawing/2014/main" id="{D09BA93E-A72C-2CB1-A554-D213FF42E9E6}"/>
                        </a:ext>
                      </a:extLst>
                    </p:cNvPr>
                    <p:cNvSpPr/>
                    <p:nvPr/>
                  </p:nvSpPr>
                  <p:spPr>
                    <a:xfrm>
                      <a:off x="8950061" y="418817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66" name="Freeform: Shape 565">
                      <a:extLst>
                        <a:ext uri="{FF2B5EF4-FFF2-40B4-BE49-F238E27FC236}">
                          <a16:creationId xmlns:a16="http://schemas.microsoft.com/office/drawing/2014/main" id="{24FD46C9-A974-8F7A-15E8-972D2C2339FC}"/>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67" name="Freeform: Shape 566">
                      <a:extLst>
                        <a:ext uri="{FF2B5EF4-FFF2-40B4-BE49-F238E27FC236}">
                          <a16:creationId xmlns:a16="http://schemas.microsoft.com/office/drawing/2014/main" id="{9FECC023-8839-48E8-E65F-49A49607A5FD}"/>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68" name="Freeform: Shape 567">
                      <a:extLst>
                        <a:ext uri="{FF2B5EF4-FFF2-40B4-BE49-F238E27FC236}">
                          <a16:creationId xmlns:a16="http://schemas.microsoft.com/office/drawing/2014/main" id="{7C17DB72-1B60-9F90-22C2-48CA016828C9}"/>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69" name="Freeform: Shape 568">
                      <a:extLst>
                        <a:ext uri="{FF2B5EF4-FFF2-40B4-BE49-F238E27FC236}">
                          <a16:creationId xmlns:a16="http://schemas.microsoft.com/office/drawing/2014/main" id="{E40541F6-CB62-D0A7-EAAF-A5A7F7AE36D0}"/>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70" name="Freeform: Shape 569">
                      <a:extLst>
                        <a:ext uri="{FF2B5EF4-FFF2-40B4-BE49-F238E27FC236}">
                          <a16:creationId xmlns:a16="http://schemas.microsoft.com/office/drawing/2014/main" id="{F12B1AFD-51A7-E1E8-066C-4E20358ED0FF}"/>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71" name="Freeform: Shape 570">
                      <a:extLst>
                        <a:ext uri="{FF2B5EF4-FFF2-40B4-BE49-F238E27FC236}">
                          <a16:creationId xmlns:a16="http://schemas.microsoft.com/office/drawing/2014/main" id="{E4AA2126-9FC5-8C2D-B8A6-040CBD8BE3F7}"/>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72" name="Freeform: Shape 571">
                      <a:extLst>
                        <a:ext uri="{FF2B5EF4-FFF2-40B4-BE49-F238E27FC236}">
                          <a16:creationId xmlns:a16="http://schemas.microsoft.com/office/drawing/2014/main" id="{17A939D6-1D21-5C42-8301-983D57BD15DF}"/>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73" name="Freeform: Shape 572">
                      <a:extLst>
                        <a:ext uri="{FF2B5EF4-FFF2-40B4-BE49-F238E27FC236}">
                          <a16:creationId xmlns:a16="http://schemas.microsoft.com/office/drawing/2014/main" id="{944D2059-096A-2AAB-7F07-7178FA27B329}"/>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74" name="Freeform: Shape 573">
                      <a:extLst>
                        <a:ext uri="{FF2B5EF4-FFF2-40B4-BE49-F238E27FC236}">
                          <a16:creationId xmlns:a16="http://schemas.microsoft.com/office/drawing/2014/main" id="{C97829FF-123E-3ACA-28BF-2818D593E1E6}"/>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75" name="Rectangle: Rounded Corners 574">
                      <a:extLst>
                        <a:ext uri="{FF2B5EF4-FFF2-40B4-BE49-F238E27FC236}">
                          <a16:creationId xmlns:a16="http://schemas.microsoft.com/office/drawing/2014/main" id="{1845268C-6A76-54A7-B4A5-212720D994F7}"/>
                        </a:ext>
                      </a:extLst>
                    </p:cNvPr>
                    <p:cNvSpPr/>
                    <p:nvPr/>
                  </p:nvSpPr>
                  <p:spPr>
                    <a:xfrm>
                      <a:off x="8886901" y="440374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76" name="Rectangle: Rounded Corners 575">
                      <a:extLst>
                        <a:ext uri="{FF2B5EF4-FFF2-40B4-BE49-F238E27FC236}">
                          <a16:creationId xmlns:a16="http://schemas.microsoft.com/office/drawing/2014/main" id="{F4E7790D-F748-2ED5-A70C-50655CC032E7}"/>
                        </a:ext>
                      </a:extLst>
                    </p:cNvPr>
                    <p:cNvSpPr/>
                    <p:nvPr/>
                  </p:nvSpPr>
                  <p:spPr>
                    <a:xfrm>
                      <a:off x="8858174" y="429137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77" name="Rectangle: Rounded Corners 576">
                      <a:extLst>
                        <a:ext uri="{FF2B5EF4-FFF2-40B4-BE49-F238E27FC236}">
                          <a16:creationId xmlns:a16="http://schemas.microsoft.com/office/drawing/2014/main" id="{09268C8F-B2B9-AFF0-ACE3-1E9984489CEB}"/>
                        </a:ext>
                      </a:extLst>
                    </p:cNvPr>
                    <p:cNvSpPr/>
                    <p:nvPr/>
                  </p:nvSpPr>
                  <p:spPr>
                    <a:xfrm>
                      <a:off x="8770428" y="4196137"/>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78" name="Rectangle: Rounded Corners 577">
                      <a:extLst>
                        <a:ext uri="{FF2B5EF4-FFF2-40B4-BE49-F238E27FC236}">
                          <a16:creationId xmlns:a16="http://schemas.microsoft.com/office/drawing/2014/main" id="{B69A652A-F30A-7C3C-511E-288D9F900D48}"/>
                        </a:ext>
                      </a:extLst>
                    </p:cNvPr>
                    <p:cNvSpPr/>
                    <p:nvPr/>
                  </p:nvSpPr>
                  <p:spPr>
                    <a:xfrm>
                      <a:off x="8924873" y="4240076"/>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79" name="Rectangle: Rounded Corners 578">
                      <a:extLst>
                        <a:ext uri="{FF2B5EF4-FFF2-40B4-BE49-F238E27FC236}">
                          <a16:creationId xmlns:a16="http://schemas.microsoft.com/office/drawing/2014/main" id="{23C9B9DA-182B-2016-C101-09303025051C}"/>
                        </a:ext>
                      </a:extLst>
                    </p:cNvPr>
                    <p:cNvSpPr/>
                    <p:nvPr/>
                  </p:nvSpPr>
                  <p:spPr>
                    <a:xfrm>
                      <a:off x="9050643" y="429398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80" name="Rectangle: Rounded Corners 579">
                      <a:extLst>
                        <a:ext uri="{FF2B5EF4-FFF2-40B4-BE49-F238E27FC236}">
                          <a16:creationId xmlns:a16="http://schemas.microsoft.com/office/drawing/2014/main" id="{BEA7B56D-1CFA-67F4-90EF-CE7F0C0AF1B7}"/>
                        </a:ext>
                      </a:extLst>
                    </p:cNvPr>
                    <p:cNvSpPr/>
                    <p:nvPr/>
                  </p:nvSpPr>
                  <p:spPr>
                    <a:xfrm>
                      <a:off x="8817085" y="4394597"/>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grpSp>
              <p:grpSp>
                <p:nvGrpSpPr>
                  <p:cNvPr id="512" name="Group 511">
                    <a:extLst>
                      <a:ext uri="{FF2B5EF4-FFF2-40B4-BE49-F238E27FC236}">
                        <a16:creationId xmlns:a16="http://schemas.microsoft.com/office/drawing/2014/main" id="{87054DFA-79B9-3010-A7E3-810AACE58341}"/>
                      </a:ext>
                    </a:extLst>
                  </p:cNvPr>
                  <p:cNvGrpSpPr/>
                  <p:nvPr/>
                </p:nvGrpSpPr>
                <p:grpSpPr>
                  <a:xfrm rot="14018184">
                    <a:off x="2944580" y="2632419"/>
                    <a:ext cx="142052" cy="127811"/>
                    <a:chOff x="8770428" y="4145225"/>
                    <a:chExt cx="307647" cy="276804"/>
                  </a:xfrm>
                  <a:solidFill>
                    <a:srgbClr val="1F8591"/>
                  </a:solidFill>
                </p:grpSpPr>
                <p:sp>
                  <p:nvSpPr>
                    <p:cNvPr id="547" name="Freeform: Shape 546">
                      <a:extLst>
                        <a:ext uri="{FF2B5EF4-FFF2-40B4-BE49-F238E27FC236}">
                          <a16:creationId xmlns:a16="http://schemas.microsoft.com/office/drawing/2014/main" id="{4B613FDA-A061-5F86-C9E7-34015851A723}"/>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48" name="Freeform: Shape 547">
                      <a:extLst>
                        <a:ext uri="{FF2B5EF4-FFF2-40B4-BE49-F238E27FC236}">
                          <a16:creationId xmlns:a16="http://schemas.microsoft.com/office/drawing/2014/main" id="{72A8C8F7-B0FA-CA98-D2C4-C091ACFC6EC8}"/>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49" name="Freeform: Shape 548">
                      <a:extLst>
                        <a:ext uri="{FF2B5EF4-FFF2-40B4-BE49-F238E27FC236}">
                          <a16:creationId xmlns:a16="http://schemas.microsoft.com/office/drawing/2014/main" id="{30273AF6-9174-A515-2BBC-4756DB116715}"/>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50" name="Freeform: Shape 549">
                      <a:extLst>
                        <a:ext uri="{FF2B5EF4-FFF2-40B4-BE49-F238E27FC236}">
                          <a16:creationId xmlns:a16="http://schemas.microsoft.com/office/drawing/2014/main" id="{7BB8C310-5BBD-8FCE-4696-098647B01C9A}"/>
                        </a:ext>
                      </a:extLst>
                    </p:cNvPr>
                    <p:cNvSpPr/>
                    <p:nvPr/>
                  </p:nvSpPr>
                  <p:spPr>
                    <a:xfrm>
                      <a:off x="8929986" y="428752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51" name="Freeform: Shape 550">
                      <a:extLst>
                        <a:ext uri="{FF2B5EF4-FFF2-40B4-BE49-F238E27FC236}">
                          <a16:creationId xmlns:a16="http://schemas.microsoft.com/office/drawing/2014/main" id="{FE50639F-EF48-0615-140E-AA1F137427C6}"/>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52" name="Freeform: Shape 551">
                      <a:extLst>
                        <a:ext uri="{FF2B5EF4-FFF2-40B4-BE49-F238E27FC236}">
                          <a16:creationId xmlns:a16="http://schemas.microsoft.com/office/drawing/2014/main" id="{6CDA627E-08AA-7686-64D5-C6A7B1272A38}"/>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53" name="Freeform: Shape 552">
                      <a:extLst>
                        <a:ext uri="{FF2B5EF4-FFF2-40B4-BE49-F238E27FC236}">
                          <a16:creationId xmlns:a16="http://schemas.microsoft.com/office/drawing/2014/main" id="{918CC213-B290-5424-A549-6FE9145A1646}"/>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54" name="Freeform: Shape 553">
                      <a:extLst>
                        <a:ext uri="{FF2B5EF4-FFF2-40B4-BE49-F238E27FC236}">
                          <a16:creationId xmlns:a16="http://schemas.microsoft.com/office/drawing/2014/main" id="{A1713349-CBFB-ED73-9D3A-99DE4BE838AF}"/>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55" name="Freeform: Shape 554">
                      <a:extLst>
                        <a:ext uri="{FF2B5EF4-FFF2-40B4-BE49-F238E27FC236}">
                          <a16:creationId xmlns:a16="http://schemas.microsoft.com/office/drawing/2014/main" id="{92F9BB41-4BFE-BC09-F273-8C34351D7B0A}"/>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56" name="Freeform: Shape 555">
                      <a:extLst>
                        <a:ext uri="{FF2B5EF4-FFF2-40B4-BE49-F238E27FC236}">
                          <a16:creationId xmlns:a16="http://schemas.microsoft.com/office/drawing/2014/main" id="{3094AD53-07B7-B03A-DE1A-6D4A12B43DA5}"/>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57" name="Freeform: Shape 556">
                      <a:extLst>
                        <a:ext uri="{FF2B5EF4-FFF2-40B4-BE49-F238E27FC236}">
                          <a16:creationId xmlns:a16="http://schemas.microsoft.com/office/drawing/2014/main" id="{BE25E901-92AA-9288-BB3C-239CE0AF786F}"/>
                        </a:ext>
                      </a:extLst>
                    </p:cNvPr>
                    <p:cNvSpPr/>
                    <p:nvPr/>
                  </p:nvSpPr>
                  <p:spPr>
                    <a:xfrm rot="18952815">
                      <a:off x="8990335" y="4236377"/>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58" name="Rectangle: Rounded Corners 557">
                      <a:extLst>
                        <a:ext uri="{FF2B5EF4-FFF2-40B4-BE49-F238E27FC236}">
                          <a16:creationId xmlns:a16="http://schemas.microsoft.com/office/drawing/2014/main" id="{D23FF892-BF07-CF6E-C57E-A1729FB4CC1F}"/>
                        </a:ext>
                      </a:extLst>
                    </p:cNvPr>
                    <p:cNvSpPr/>
                    <p:nvPr/>
                  </p:nvSpPr>
                  <p:spPr>
                    <a:xfrm>
                      <a:off x="8886901" y="440374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59" name="Rectangle: Rounded Corners 558">
                      <a:extLst>
                        <a:ext uri="{FF2B5EF4-FFF2-40B4-BE49-F238E27FC236}">
                          <a16:creationId xmlns:a16="http://schemas.microsoft.com/office/drawing/2014/main" id="{A79D3677-5F36-8309-73F5-F7BDFF40BFD9}"/>
                        </a:ext>
                      </a:extLst>
                    </p:cNvPr>
                    <p:cNvSpPr/>
                    <p:nvPr/>
                  </p:nvSpPr>
                  <p:spPr>
                    <a:xfrm>
                      <a:off x="8858174" y="429137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60" name="Rectangle: Rounded Corners 559">
                      <a:extLst>
                        <a:ext uri="{FF2B5EF4-FFF2-40B4-BE49-F238E27FC236}">
                          <a16:creationId xmlns:a16="http://schemas.microsoft.com/office/drawing/2014/main" id="{9C139F92-265B-BC79-3340-2861C8862AFA}"/>
                        </a:ext>
                      </a:extLst>
                    </p:cNvPr>
                    <p:cNvSpPr/>
                    <p:nvPr/>
                  </p:nvSpPr>
                  <p:spPr>
                    <a:xfrm>
                      <a:off x="8770428" y="4196137"/>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61" name="Rectangle: Rounded Corners 560">
                      <a:extLst>
                        <a:ext uri="{FF2B5EF4-FFF2-40B4-BE49-F238E27FC236}">
                          <a16:creationId xmlns:a16="http://schemas.microsoft.com/office/drawing/2014/main" id="{15330F73-5930-FA6D-ED8F-0E4387D4F4C8}"/>
                        </a:ext>
                      </a:extLst>
                    </p:cNvPr>
                    <p:cNvSpPr/>
                    <p:nvPr/>
                  </p:nvSpPr>
                  <p:spPr>
                    <a:xfrm>
                      <a:off x="9050643" y="429398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62" name="Rectangle: Rounded Corners 561">
                      <a:extLst>
                        <a:ext uri="{FF2B5EF4-FFF2-40B4-BE49-F238E27FC236}">
                          <a16:creationId xmlns:a16="http://schemas.microsoft.com/office/drawing/2014/main" id="{1EF75AD7-4436-7A39-4BD3-7F88F674EA0A}"/>
                        </a:ext>
                      </a:extLst>
                    </p:cNvPr>
                    <p:cNvSpPr/>
                    <p:nvPr/>
                  </p:nvSpPr>
                  <p:spPr>
                    <a:xfrm>
                      <a:off x="8817085" y="4394597"/>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grpSp>
              <p:grpSp>
                <p:nvGrpSpPr>
                  <p:cNvPr id="513" name="Group 512">
                    <a:extLst>
                      <a:ext uri="{FF2B5EF4-FFF2-40B4-BE49-F238E27FC236}">
                        <a16:creationId xmlns:a16="http://schemas.microsoft.com/office/drawing/2014/main" id="{0258CE01-001B-6E3A-97B5-C69092EA869E}"/>
                      </a:ext>
                    </a:extLst>
                  </p:cNvPr>
                  <p:cNvGrpSpPr/>
                  <p:nvPr/>
                </p:nvGrpSpPr>
                <p:grpSpPr>
                  <a:xfrm rot="21021678">
                    <a:off x="2897942" y="2694876"/>
                    <a:ext cx="142052" cy="127469"/>
                    <a:chOff x="8770428" y="4145965"/>
                    <a:chExt cx="307647" cy="276064"/>
                  </a:xfrm>
                  <a:solidFill>
                    <a:srgbClr val="1F8591"/>
                  </a:solidFill>
                </p:grpSpPr>
                <p:sp>
                  <p:nvSpPr>
                    <p:cNvPr id="532" name="Freeform: Shape 531">
                      <a:extLst>
                        <a:ext uri="{FF2B5EF4-FFF2-40B4-BE49-F238E27FC236}">
                          <a16:creationId xmlns:a16="http://schemas.microsoft.com/office/drawing/2014/main" id="{5FAB5548-DBA3-4336-0DB5-A3DD53A3B749}"/>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33" name="Freeform: Shape 532">
                      <a:extLst>
                        <a:ext uri="{FF2B5EF4-FFF2-40B4-BE49-F238E27FC236}">
                          <a16:creationId xmlns:a16="http://schemas.microsoft.com/office/drawing/2014/main" id="{FDD1CBF9-6061-70D2-C528-6C97292FF917}"/>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34" name="Freeform: Shape 533">
                      <a:extLst>
                        <a:ext uri="{FF2B5EF4-FFF2-40B4-BE49-F238E27FC236}">
                          <a16:creationId xmlns:a16="http://schemas.microsoft.com/office/drawing/2014/main" id="{D37C38EA-3AD2-AF34-F594-12A309772943}"/>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35" name="Freeform: Shape 534">
                      <a:extLst>
                        <a:ext uri="{FF2B5EF4-FFF2-40B4-BE49-F238E27FC236}">
                          <a16:creationId xmlns:a16="http://schemas.microsoft.com/office/drawing/2014/main" id="{B4CA4C68-14C5-28EE-C834-232E6EB4BD47}"/>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36" name="Freeform: Shape 535">
                      <a:extLst>
                        <a:ext uri="{FF2B5EF4-FFF2-40B4-BE49-F238E27FC236}">
                          <a16:creationId xmlns:a16="http://schemas.microsoft.com/office/drawing/2014/main" id="{22F8A11E-F8C9-F24B-1D0F-A7A32D4A9A08}"/>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37" name="Freeform: Shape 536">
                      <a:extLst>
                        <a:ext uri="{FF2B5EF4-FFF2-40B4-BE49-F238E27FC236}">
                          <a16:creationId xmlns:a16="http://schemas.microsoft.com/office/drawing/2014/main" id="{A4BAD85D-476D-889F-0578-9116C313AD14}"/>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38" name="Freeform: Shape 537">
                      <a:extLst>
                        <a:ext uri="{FF2B5EF4-FFF2-40B4-BE49-F238E27FC236}">
                          <a16:creationId xmlns:a16="http://schemas.microsoft.com/office/drawing/2014/main" id="{A58CDE93-6266-C218-A3FB-3C7BBFD40C11}"/>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39" name="Freeform: Shape 538">
                      <a:extLst>
                        <a:ext uri="{FF2B5EF4-FFF2-40B4-BE49-F238E27FC236}">
                          <a16:creationId xmlns:a16="http://schemas.microsoft.com/office/drawing/2014/main" id="{BD2E3B4F-A466-B2B4-D7BE-13B777A0117C}"/>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40" name="Freeform: Shape 539">
                      <a:extLst>
                        <a:ext uri="{FF2B5EF4-FFF2-40B4-BE49-F238E27FC236}">
                          <a16:creationId xmlns:a16="http://schemas.microsoft.com/office/drawing/2014/main" id="{D4FA0220-E259-5D07-98C5-10DC6AAAA327}"/>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41" name="Rectangle: Rounded Corners 540">
                      <a:extLst>
                        <a:ext uri="{FF2B5EF4-FFF2-40B4-BE49-F238E27FC236}">
                          <a16:creationId xmlns:a16="http://schemas.microsoft.com/office/drawing/2014/main" id="{59FA5A95-6DA9-0E77-1429-BFEE97916FCF}"/>
                        </a:ext>
                      </a:extLst>
                    </p:cNvPr>
                    <p:cNvSpPr/>
                    <p:nvPr/>
                  </p:nvSpPr>
                  <p:spPr>
                    <a:xfrm>
                      <a:off x="8886901" y="440374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42" name="Rectangle: Rounded Corners 541">
                      <a:extLst>
                        <a:ext uri="{FF2B5EF4-FFF2-40B4-BE49-F238E27FC236}">
                          <a16:creationId xmlns:a16="http://schemas.microsoft.com/office/drawing/2014/main" id="{3E049D44-2004-C951-388A-DF6E34DC03C9}"/>
                        </a:ext>
                      </a:extLst>
                    </p:cNvPr>
                    <p:cNvSpPr/>
                    <p:nvPr/>
                  </p:nvSpPr>
                  <p:spPr>
                    <a:xfrm>
                      <a:off x="8858174" y="429137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43" name="Rectangle: Rounded Corners 542">
                      <a:extLst>
                        <a:ext uri="{FF2B5EF4-FFF2-40B4-BE49-F238E27FC236}">
                          <a16:creationId xmlns:a16="http://schemas.microsoft.com/office/drawing/2014/main" id="{E6CFF01D-F0E6-D01E-AFCC-D64723B9D1DA}"/>
                        </a:ext>
                      </a:extLst>
                    </p:cNvPr>
                    <p:cNvSpPr/>
                    <p:nvPr/>
                  </p:nvSpPr>
                  <p:spPr>
                    <a:xfrm>
                      <a:off x="8770428" y="4196137"/>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44" name="Rectangle: Rounded Corners 543">
                      <a:extLst>
                        <a:ext uri="{FF2B5EF4-FFF2-40B4-BE49-F238E27FC236}">
                          <a16:creationId xmlns:a16="http://schemas.microsoft.com/office/drawing/2014/main" id="{662D4CBD-C448-948C-BD07-E0935D7E1186}"/>
                        </a:ext>
                      </a:extLst>
                    </p:cNvPr>
                    <p:cNvSpPr/>
                    <p:nvPr/>
                  </p:nvSpPr>
                  <p:spPr>
                    <a:xfrm>
                      <a:off x="9050643" y="429398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45" name="Rectangle: Rounded Corners 544">
                      <a:extLst>
                        <a:ext uri="{FF2B5EF4-FFF2-40B4-BE49-F238E27FC236}">
                          <a16:creationId xmlns:a16="http://schemas.microsoft.com/office/drawing/2014/main" id="{AA772E40-990C-EA20-3549-216AAF3D8C9A}"/>
                        </a:ext>
                      </a:extLst>
                    </p:cNvPr>
                    <p:cNvSpPr/>
                    <p:nvPr/>
                  </p:nvSpPr>
                  <p:spPr>
                    <a:xfrm>
                      <a:off x="8817085" y="4394597"/>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46" name="Rectangle: Rounded Corners 545">
                      <a:extLst>
                        <a:ext uri="{FF2B5EF4-FFF2-40B4-BE49-F238E27FC236}">
                          <a16:creationId xmlns:a16="http://schemas.microsoft.com/office/drawing/2014/main" id="{E9046F09-5A43-507E-9D15-FBB8B743AB9D}"/>
                        </a:ext>
                      </a:extLst>
                    </p:cNvPr>
                    <p:cNvSpPr/>
                    <p:nvPr/>
                  </p:nvSpPr>
                  <p:spPr>
                    <a:xfrm>
                      <a:off x="8894095" y="4145965"/>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grpSp>
              <p:grpSp>
                <p:nvGrpSpPr>
                  <p:cNvPr id="514" name="Group 513">
                    <a:extLst>
                      <a:ext uri="{FF2B5EF4-FFF2-40B4-BE49-F238E27FC236}">
                        <a16:creationId xmlns:a16="http://schemas.microsoft.com/office/drawing/2014/main" id="{86AF81F9-EBD4-9E6A-FB50-C8C064DF13B9}"/>
                      </a:ext>
                    </a:extLst>
                  </p:cNvPr>
                  <p:cNvGrpSpPr/>
                  <p:nvPr/>
                </p:nvGrpSpPr>
                <p:grpSpPr>
                  <a:xfrm rot="5697808">
                    <a:off x="2951306" y="2697832"/>
                    <a:ext cx="142052" cy="127811"/>
                    <a:chOff x="8770428" y="4145225"/>
                    <a:chExt cx="307647" cy="276804"/>
                  </a:xfrm>
                  <a:solidFill>
                    <a:srgbClr val="1F8591"/>
                  </a:solidFill>
                </p:grpSpPr>
                <p:sp>
                  <p:nvSpPr>
                    <p:cNvPr id="516" name="Freeform: Shape 515">
                      <a:extLst>
                        <a:ext uri="{FF2B5EF4-FFF2-40B4-BE49-F238E27FC236}">
                          <a16:creationId xmlns:a16="http://schemas.microsoft.com/office/drawing/2014/main" id="{8DBCD697-A5AC-D0B6-2E8C-3BACD5956D8F}"/>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17" name="Freeform: Shape 516">
                      <a:extLst>
                        <a:ext uri="{FF2B5EF4-FFF2-40B4-BE49-F238E27FC236}">
                          <a16:creationId xmlns:a16="http://schemas.microsoft.com/office/drawing/2014/main" id="{98F83D3B-246A-0AE0-BA5A-F6E55614B741}"/>
                        </a:ext>
                      </a:extLst>
                    </p:cNvPr>
                    <p:cNvSpPr/>
                    <p:nvPr/>
                  </p:nvSpPr>
                  <p:spPr>
                    <a:xfrm rot="6799576">
                      <a:off x="8855933" y="4253069"/>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18" name="Freeform: Shape 517">
                      <a:extLst>
                        <a:ext uri="{FF2B5EF4-FFF2-40B4-BE49-F238E27FC236}">
                          <a16:creationId xmlns:a16="http://schemas.microsoft.com/office/drawing/2014/main" id="{C9941646-C78C-30FA-AFFD-5CE55434C358}"/>
                        </a:ext>
                      </a:extLst>
                    </p:cNvPr>
                    <p:cNvSpPr/>
                    <p:nvPr/>
                  </p:nvSpPr>
                  <p:spPr>
                    <a:xfrm>
                      <a:off x="8950061" y="418817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19" name="Freeform: Shape 518">
                      <a:extLst>
                        <a:ext uri="{FF2B5EF4-FFF2-40B4-BE49-F238E27FC236}">
                          <a16:creationId xmlns:a16="http://schemas.microsoft.com/office/drawing/2014/main" id="{529F6D27-AA10-F872-F3FC-CFDBDDE0EBF8}"/>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20" name="Freeform: Shape 519">
                      <a:extLst>
                        <a:ext uri="{FF2B5EF4-FFF2-40B4-BE49-F238E27FC236}">
                          <a16:creationId xmlns:a16="http://schemas.microsoft.com/office/drawing/2014/main" id="{A150175F-30BC-B2EC-C5EE-D7998B268433}"/>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21" name="Freeform: Shape 520">
                      <a:extLst>
                        <a:ext uri="{FF2B5EF4-FFF2-40B4-BE49-F238E27FC236}">
                          <a16:creationId xmlns:a16="http://schemas.microsoft.com/office/drawing/2014/main" id="{2B1A0136-D33A-8383-592E-65727310143F}"/>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22" name="Freeform: Shape 521">
                      <a:extLst>
                        <a:ext uri="{FF2B5EF4-FFF2-40B4-BE49-F238E27FC236}">
                          <a16:creationId xmlns:a16="http://schemas.microsoft.com/office/drawing/2014/main" id="{F01BA274-8BE5-17C0-2F5B-13F9F2FCE05F}"/>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23" name="Freeform: Shape 522">
                      <a:extLst>
                        <a:ext uri="{FF2B5EF4-FFF2-40B4-BE49-F238E27FC236}">
                          <a16:creationId xmlns:a16="http://schemas.microsoft.com/office/drawing/2014/main" id="{F459793E-DFAC-FC73-1899-15C432870751}"/>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24" name="Freeform: Shape 523">
                      <a:extLst>
                        <a:ext uri="{FF2B5EF4-FFF2-40B4-BE49-F238E27FC236}">
                          <a16:creationId xmlns:a16="http://schemas.microsoft.com/office/drawing/2014/main" id="{076822AB-C7F1-EE45-123A-8998447030E4}"/>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25" name="Freeform: Shape 524">
                      <a:extLst>
                        <a:ext uri="{FF2B5EF4-FFF2-40B4-BE49-F238E27FC236}">
                          <a16:creationId xmlns:a16="http://schemas.microsoft.com/office/drawing/2014/main" id="{B718C076-69C0-0168-AABA-35BA6D6C1C80}"/>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26" name="Freeform: Shape 525">
                      <a:extLst>
                        <a:ext uri="{FF2B5EF4-FFF2-40B4-BE49-F238E27FC236}">
                          <a16:creationId xmlns:a16="http://schemas.microsoft.com/office/drawing/2014/main" id="{397FB8C2-F385-CED0-FF5C-2D5DA7CC6263}"/>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27" name="Freeform: Shape 526">
                      <a:extLst>
                        <a:ext uri="{FF2B5EF4-FFF2-40B4-BE49-F238E27FC236}">
                          <a16:creationId xmlns:a16="http://schemas.microsoft.com/office/drawing/2014/main" id="{2A1944D6-4F28-7E26-B483-E321296631D2}"/>
                        </a:ext>
                      </a:extLst>
                    </p:cNvPr>
                    <p:cNvSpPr/>
                    <p:nvPr/>
                  </p:nvSpPr>
                  <p:spPr>
                    <a:xfrm rot="18952815">
                      <a:off x="8990335" y="4236377"/>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28" name="Rectangle: Rounded Corners 527">
                      <a:extLst>
                        <a:ext uri="{FF2B5EF4-FFF2-40B4-BE49-F238E27FC236}">
                          <a16:creationId xmlns:a16="http://schemas.microsoft.com/office/drawing/2014/main" id="{604831FA-A223-99A7-4AA8-76F2BDEABD51}"/>
                        </a:ext>
                      </a:extLst>
                    </p:cNvPr>
                    <p:cNvSpPr/>
                    <p:nvPr/>
                  </p:nvSpPr>
                  <p:spPr>
                    <a:xfrm>
                      <a:off x="8886901" y="440374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29" name="Rectangle: Rounded Corners 528">
                      <a:extLst>
                        <a:ext uri="{FF2B5EF4-FFF2-40B4-BE49-F238E27FC236}">
                          <a16:creationId xmlns:a16="http://schemas.microsoft.com/office/drawing/2014/main" id="{3AA2A508-25F7-CD6A-8793-7A4709C24DB3}"/>
                        </a:ext>
                      </a:extLst>
                    </p:cNvPr>
                    <p:cNvSpPr/>
                    <p:nvPr/>
                  </p:nvSpPr>
                  <p:spPr>
                    <a:xfrm>
                      <a:off x="8770428" y="4196137"/>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30" name="Rectangle: Rounded Corners 529">
                      <a:extLst>
                        <a:ext uri="{FF2B5EF4-FFF2-40B4-BE49-F238E27FC236}">
                          <a16:creationId xmlns:a16="http://schemas.microsoft.com/office/drawing/2014/main" id="{D800C6AC-E53A-B376-2E34-6BA1CB7F762E}"/>
                        </a:ext>
                      </a:extLst>
                    </p:cNvPr>
                    <p:cNvSpPr/>
                    <p:nvPr/>
                  </p:nvSpPr>
                  <p:spPr>
                    <a:xfrm>
                      <a:off x="8924873" y="4240076"/>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31" name="Rectangle: Rounded Corners 530">
                      <a:extLst>
                        <a:ext uri="{FF2B5EF4-FFF2-40B4-BE49-F238E27FC236}">
                          <a16:creationId xmlns:a16="http://schemas.microsoft.com/office/drawing/2014/main" id="{79A5C6AC-50F9-5B9B-3ABF-1D0300FFEA1C}"/>
                        </a:ext>
                      </a:extLst>
                    </p:cNvPr>
                    <p:cNvSpPr/>
                    <p:nvPr/>
                  </p:nvSpPr>
                  <p:spPr>
                    <a:xfrm>
                      <a:off x="9050643" y="429398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grpSp>
              <p:sp>
                <p:nvSpPr>
                  <p:cNvPr id="515" name="Oval 514">
                    <a:extLst>
                      <a:ext uri="{FF2B5EF4-FFF2-40B4-BE49-F238E27FC236}">
                        <a16:creationId xmlns:a16="http://schemas.microsoft.com/office/drawing/2014/main" id="{4F233C65-54F3-B898-A45C-81CD80726178}"/>
                      </a:ext>
                    </a:extLst>
                  </p:cNvPr>
                  <p:cNvSpPr/>
                  <p:nvPr/>
                </p:nvSpPr>
                <p:spPr>
                  <a:xfrm>
                    <a:off x="3001580" y="2675623"/>
                    <a:ext cx="89782" cy="116033"/>
                  </a:xfrm>
                  <a:prstGeom prst="ellipse">
                    <a:avLst/>
                  </a:prstGeom>
                  <a:gradFill flip="none" rotWithShape="1">
                    <a:gsLst>
                      <a:gs pos="16000">
                        <a:srgbClr val="B3E6EC"/>
                      </a:gs>
                      <a:gs pos="73000">
                        <a:srgbClr val="1F8591"/>
                      </a:gs>
                    </a:gsLst>
                    <a:path path="circle">
                      <a:fillToRect l="50000" t="50000" r="50000" b="50000"/>
                    </a:path>
                    <a:tileRect/>
                  </a:gradFill>
                  <a:ln w="12700" cap="flat" cmpd="sng" algn="ctr">
                    <a:solidFill>
                      <a:srgbClr val="1F8591"/>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600" b="0" i="0" u="none" strike="noStrike" kern="0" cap="none" spc="0" normalizeH="0" baseline="0" noProof="0">
                      <a:ln>
                        <a:noFill/>
                      </a:ln>
                      <a:solidFill>
                        <a:srgbClr val="FFFFFF"/>
                      </a:solidFill>
                      <a:effectLst/>
                      <a:uLnTx/>
                      <a:uFillTx/>
                    </a:endParaRPr>
                  </a:p>
                </p:txBody>
              </p:sp>
            </p:grpSp>
          </p:grpSp>
        </p:grpSp>
        <p:sp>
          <p:nvSpPr>
            <p:cNvPr id="22" name="TextBox 21">
              <a:extLst>
                <a:ext uri="{FF2B5EF4-FFF2-40B4-BE49-F238E27FC236}">
                  <a16:creationId xmlns:a16="http://schemas.microsoft.com/office/drawing/2014/main" id="{75E71561-FE1B-0811-CAFA-756434B6AB14}"/>
                </a:ext>
              </a:extLst>
            </p:cNvPr>
            <p:cNvSpPr txBox="1"/>
            <p:nvPr userDrawn="1"/>
          </p:nvSpPr>
          <p:spPr>
            <a:xfrm>
              <a:off x="1959885" y="1978511"/>
              <a:ext cx="597996" cy="202104"/>
            </a:xfrm>
            <a:prstGeom prst="rect">
              <a:avLst/>
            </a:prstGeom>
            <a:noFill/>
          </p:spPr>
          <p:txBody>
            <a:bodyPr wrap="none" rtlCol="0">
              <a:spAutoFit/>
            </a:bodyPr>
            <a:lstStyle/>
            <a:p>
              <a:pPr marL="0" marR="0" lvl="0" indent="0" defTabSz="685783" eaLnBrk="1" fontAlgn="auto" latinLnBrk="0" hangingPunct="1">
                <a:lnSpc>
                  <a:spcPct val="100000"/>
                </a:lnSpc>
                <a:spcBef>
                  <a:spcPts val="0"/>
                </a:spcBef>
                <a:spcAft>
                  <a:spcPts val="0"/>
                </a:spcAft>
                <a:buClr>
                  <a:srgbClr val="830051"/>
                </a:buClr>
                <a:buSzTx/>
                <a:buFontTx/>
                <a:buNone/>
                <a:tabLst/>
                <a:defRPr/>
              </a:pPr>
              <a:r>
                <a:rPr kumimoji="0" lang="en-US" sz="1000" b="1" i="0" u="none" strike="noStrike" kern="0" cap="none" spc="0" normalizeH="0" baseline="0" noProof="0">
                  <a:ln>
                    <a:noFill/>
                  </a:ln>
                  <a:solidFill>
                    <a:schemeClr val="tx1"/>
                  </a:solidFill>
                  <a:effectLst/>
                  <a:uLnTx/>
                  <a:uFillTx/>
                  <a:cs typeface="Arial" panose="020B0604020202020204" pitchFamily="34" charset="0"/>
                </a:rPr>
                <a:t>Epithelium</a:t>
              </a:r>
            </a:p>
          </p:txBody>
        </p:sp>
        <p:grpSp>
          <p:nvGrpSpPr>
            <p:cNvPr id="23" name="Epithelial Cell">
              <a:extLst>
                <a:ext uri="{FF2B5EF4-FFF2-40B4-BE49-F238E27FC236}">
                  <a16:creationId xmlns:a16="http://schemas.microsoft.com/office/drawing/2014/main" id="{88D24E99-7361-565A-F69A-0F51351EC3A9}"/>
                </a:ext>
              </a:extLst>
            </p:cNvPr>
            <p:cNvGrpSpPr/>
            <p:nvPr userDrawn="1"/>
          </p:nvGrpSpPr>
          <p:grpSpPr>
            <a:xfrm>
              <a:off x="4017971" y="2183515"/>
              <a:ext cx="227906" cy="366583"/>
              <a:chOff x="2657827" y="1805889"/>
              <a:chExt cx="590130" cy="942934"/>
            </a:xfrm>
          </p:grpSpPr>
          <p:sp>
            <p:nvSpPr>
              <p:cNvPr id="485" name="Freeform: Shape 484">
                <a:extLst>
                  <a:ext uri="{FF2B5EF4-FFF2-40B4-BE49-F238E27FC236}">
                    <a16:creationId xmlns:a16="http://schemas.microsoft.com/office/drawing/2014/main" id="{345FD9ED-BABC-FA3E-1E3B-272A4EBD219A}"/>
                  </a:ext>
                </a:extLst>
              </p:cNvPr>
              <p:cNvSpPr/>
              <p:nvPr/>
            </p:nvSpPr>
            <p:spPr>
              <a:xfrm>
                <a:off x="2747649" y="1839216"/>
                <a:ext cx="45824" cy="266614"/>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12700" cap="rnd" cmpd="sng" algn="ctr">
                <a:solidFill>
                  <a:srgbClr val="FFA74F"/>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86" name="Freeform: Shape 485">
                <a:extLst>
                  <a:ext uri="{FF2B5EF4-FFF2-40B4-BE49-F238E27FC236}">
                    <a16:creationId xmlns:a16="http://schemas.microsoft.com/office/drawing/2014/main" id="{A8B6B9CB-4C6E-98F2-E9E6-12549CD4B3EF}"/>
                  </a:ext>
                </a:extLst>
              </p:cNvPr>
              <p:cNvSpPr/>
              <p:nvPr/>
            </p:nvSpPr>
            <p:spPr>
              <a:xfrm>
                <a:off x="2801805" y="1822552"/>
                <a:ext cx="45824" cy="245785"/>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87" name="Freeform: Shape 486">
                <a:extLst>
                  <a:ext uri="{FF2B5EF4-FFF2-40B4-BE49-F238E27FC236}">
                    <a16:creationId xmlns:a16="http://schemas.microsoft.com/office/drawing/2014/main" id="{5C1F8B13-99A7-59C8-6B9E-4EB1FE1F3802}"/>
                  </a:ext>
                </a:extLst>
              </p:cNvPr>
              <p:cNvSpPr/>
              <p:nvPr/>
            </p:nvSpPr>
            <p:spPr>
              <a:xfrm>
                <a:off x="2849573" y="1816305"/>
                <a:ext cx="39714" cy="239534"/>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88" name="Freeform: Shape 487">
                <a:extLst>
                  <a:ext uri="{FF2B5EF4-FFF2-40B4-BE49-F238E27FC236}">
                    <a16:creationId xmlns:a16="http://schemas.microsoft.com/office/drawing/2014/main" id="{7FD280F3-843C-7F25-9AB6-9BD9C1603FD5}"/>
                  </a:ext>
                </a:extLst>
              </p:cNvPr>
              <p:cNvSpPr/>
              <p:nvPr/>
            </p:nvSpPr>
            <p:spPr>
              <a:xfrm>
                <a:off x="2899701" y="1807970"/>
                <a:ext cx="39637" cy="256198"/>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89" name="Freeform: Shape 488">
                <a:extLst>
                  <a:ext uri="{FF2B5EF4-FFF2-40B4-BE49-F238E27FC236}">
                    <a16:creationId xmlns:a16="http://schemas.microsoft.com/office/drawing/2014/main" id="{ED52DABB-7490-316A-5FF5-375FC4DDF5B3}"/>
                  </a:ext>
                </a:extLst>
              </p:cNvPr>
              <p:cNvSpPr/>
              <p:nvPr/>
            </p:nvSpPr>
            <p:spPr>
              <a:xfrm>
                <a:off x="2947608" y="1805889"/>
                <a:ext cx="48960" cy="247869"/>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90" name="Freeform: Shape 489">
                <a:extLst>
                  <a:ext uri="{FF2B5EF4-FFF2-40B4-BE49-F238E27FC236}">
                    <a16:creationId xmlns:a16="http://schemas.microsoft.com/office/drawing/2014/main" id="{FFF0AB3B-6707-A221-0400-2C6ED399C001}"/>
                  </a:ext>
                </a:extLst>
              </p:cNvPr>
              <p:cNvSpPr/>
              <p:nvPr/>
            </p:nvSpPr>
            <p:spPr>
              <a:xfrm>
                <a:off x="2993435" y="1810055"/>
                <a:ext cx="39576" cy="247869"/>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91" name="Freeform: Shape 490">
                <a:extLst>
                  <a:ext uri="{FF2B5EF4-FFF2-40B4-BE49-F238E27FC236}">
                    <a16:creationId xmlns:a16="http://schemas.microsoft.com/office/drawing/2014/main" id="{D3F56B07-8BCB-A9F9-80DF-B292C5DCA239}"/>
                  </a:ext>
                </a:extLst>
              </p:cNvPr>
              <p:cNvSpPr/>
              <p:nvPr/>
            </p:nvSpPr>
            <p:spPr>
              <a:xfrm>
                <a:off x="3045508" y="1820468"/>
                <a:ext cx="37493" cy="249950"/>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92" name="Freeform: Shape 491">
                <a:extLst>
                  <a:ext uri="{FF2B5EF4-FFF2-40B4-BE49-F238E27FC236}">
                    <a16:creationId xmlns:a16="http://schemas.microsoft.com/office/drawing/2014/main" id="{31DC65AE-F19F-7CF2-AEC1-3085BD3E00F0}"/>
                  </a:ext>
                </a:extLst>
              </p:cNvPr>
              <p:cNvSpPr/>
              <p:nvPr/>
            </p:nvSpPr>
            <p:spPr>
              <a:xfrm>
                <a:off x="3091329" y="1826718"/>
                <a:ext cx="29162" cy="249950"/>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nvGrpSpPr>
              <p:cNvPr id="493" name="Group 492">
                <a:extLst>
                  <a:ext uri="{FF2B5EF4-FFF2-40B4-BE49-F238E27FC236}">
                    <a16:creationId xmlns:a16="http://schemas.microsoft.com/office/drawing/2014/main" id="{BAC60396-CFE8-A7F4-A6B1-DC355E7BB367}"/>
                  </a:ext>
                </a:extLst>
              </p:cNvPr>
              <p:cNvGrpSpPr/>
              <p:nvPr/>
            </p:nvGrpSpPr>
            <p:grpSpPr>
              <a:xfrm>
                <a:off x="2657827" y="2033317"/>
                <a:ext cx="590130" cy="715506"/>
                <a:chOff x="636522" y="1946983"/>
                <a:chExt cx="590130" cy="715506"/>
              </a:xfrm>
            </p:grpSpPr>
            <p:sp>
              <p:nvSpPr>
                <p:cNvPr id="494" name="Rectangle: Rounded Corners 493">
                  <a:extLst>
                    <a:ext uri="{FF2B5EF4-FFF2-40B4-BE49-F238E27FC236}">
                      <a16:creationId xmlns:a16="http://schemas.microsoft.com/office/drawing/2014/main" id="{FCA7978D-3CFA-9930-95EB-E1F1B0AD3A1D}"/>
                    </a:ext>
                  </a:extLst>
                </p:cNvPr>
                <p:cNvSpPr/>
                <p:nvPr/>
              </p:nvSpPr>
              <p:spPr>
                <a:xfrm>
                  <a:off x="636522" y="1946983"/>
                  <a:ext cx="590130"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95" name="Oval 494">
                  <a:extLst>
                    <a:ext uri="{FF2B5EF4-FFF2-40B4-BE49-F238E27FC236}">
                      <a16:creationId xmlns:a16="http://schemas.microsoft.com/office/drawing/2014/main" id="{7F10309C-3696-139D-93F9-F69F4638C6CE}"/>
                    </a:ext>
                  </a:extLst>
                </p:cNvPr>
                <p:cNvSpPr/>
                <p:nvPr/>
              </p:nvSpPr>
              <p:spPr>
                <a:xfrm>
                  <a:off x="824811" y="2307123"/>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grpSp>
        <p:grpSp>
          <p:nvGrpSpPr>
            <p:cNvPr id="24" name="Epithelial Cell">
              <a:extLst>
                <a:ext uri="{FF2B5EF4-FFF2-40B4-BE49-F238E27FC236}">
                  <a16:creationId xmlns:a16="http://schemas.microsoft.com/office/drawing/2014/main" id="{D9B18A02-8229-B78B-7C30-51B9ECB8588E}"/>
                </a:ext>
              </a:extLst>
            </p:cNvPr>
            <p:cNvGrpSpPr/>
            <p:nvPr userDrawn="1"/>
          </p:nvGrpSpPr>
          <p:grpSpPr>
            <a:xfrm>
              <a:off x="4408947" y="2186213"/>
              <a:ext cx="195699" cy="366584"/>
              <a:chOff x="3744162" y="1805889"/>
              <a:chExt cx="506734" cy="942934"/>
            </a:xfrm>
          </p:grpSpPr>
          <p:sp>
            <p:nvSpPr>
              <p:cNvPr id="473" name="Freeform: Shape 472">
                <a:extLst>
                  <a:ext uri="{FF2B5EF4-FFF2-40B4-BE49-F238E27FC236}">
                    <a16:creationId xmlns:a16="http://schemas.microsoft.com/office/drawing/2014/main" id="{DCF0096E-A73D-3F9B-DC6C-FEDD6552D423}"/>
                  </a:ext>
                </a:extLst>
              </p:cNvPr>
              <p:cNvSpPr/>
              <p:nvPr/>
            </p:nvSpPr>
            <p:spPr>
              <a:xfrm>
                <a:off x="3785897" y="1839216"/>
                <a:ext cx="45824" cy="266613"/>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12700" cap="rnd" cmpd="sng" algn="ctr">
                <a:solidFill>
                  <a:srgbClr val="FFA74F"/>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74" name="Freeform: Shape 473">
                <a:extLst>
                  <a:ext uri="{FF2B5EF4-FFF2-40B4-BE49-F238E27FC236}">
                    <a16:creationId xmlns:a16="http://schemas.microsoft.com/office/drawing/2014/main" id="{EF5831A9-031F-CD0B-4CD3-9B3950E51EAA}"/>
                  </a:ext>
                </a:extLst>
              </p:cNvPr>
              <p:cNvSpPr/>
              <p:nvPr/>
            </p:nvSpPr>
            <p:spPr>
              <a:xfrm>
                <a:off x="3840053" y="1822552"/>
                <a:ext cx="45824" cy="245784"/>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75" name="Freeform: Shape 474">
                <a:extLst>
                  <a:ext uri="{FF2B5EF4-FFF2-40B4-BE49-F238E27FC236}">
                    <a16:creationId xmlns:a16="http://schemas.microsoft.com/office/drawing/2014/main" id="{15BF3280-9340-A56F-534A-C656D2301211}"/>
                  </a:ext>
                </a:extLst>
              </p:cNvPr>
              <p:cNvSpPr/>
              <p:nvPr/>
            </p:nvSpPr>
            <p:spPr>
              <a:xfrm>
                <a:off x="3887821" y="1816305"/>
                <a:ext cx="39714" cy="239537"/>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76" name="Freeform: Shape 475">
                <a:extLst>
                  <a:ext uri="{FF2B5EF4-FFF2-40B4-BE49-F238E27FC236}">
                    <a16:creationId xmlns:a16="http://schemas.microsoft.com/office/drawing/2014/main" id="{90C3F337-4F45-7F28-D678-E5E57B4C47B5}"/>
                  </a:ext>
                </a:extLst>
              </p:cNvPr>
              <p:cNvSpPr/>
              <p:nvPr/>
            </p:nvSpPr>
            <p:spPr>
              <a:xfrm>
                <a:off x="3937949" y="1807970"/>
                <a:ext cx="39637" cy="256200"/>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77" name="Freeform: Shape 476">
                <a:extLst>
                  <a:ext uri="{FF2B5EF4-FFF2-40B4-BE49-F238E27FC236}">
                    <a16:creationId xmlns:a16="http://schemas.microsoft.com/office/drawing/2014/main" id="{C6C6B5DE-0F8F-EE71-D52E-1C5B6DC93D02}"/>
                  </a:ext>
                </a:extLst>
              </p:cNvPr>
              <p:cNvSpPr/>
              <p:nvPr/>
            </p:nvSpPr>
            <p:spPr>
              <a:xfrm>
                <a:off x="3985859" y="1805889"/>
                <a:ext cx="48959" cy="247868"/>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78" name="Freeform: Shape 477">
                <a:extLst>
                  <a:ext uri="{FF2B5EF4-FFF2-40B4-BE49-F238E27FC236}">
                    <a16:creationId xmlns:a16="http://schemas.microsoft.com/office/drawing/2014/main" id="{0358980E-A2B4-5060-AA32-F5B4CFB21797}"/>
                  </a:ext>
                </a:extLst>
              </p:cNvPr>
              <p:cNvSpPr/>
              <p:nvPr/>
            </p:nvSpPr>
            <p:spPr>
              <a:xfrm>
                <a:off x="4031683" y="1810055"/>
                <a:ext cx="39576" cy="247868"/>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79" name="Freeform: Shape 478">
                <a:extLst>
                  <a:ext uri="{FF2B5EF4-FFF2-40B4-BE49-F238E27FC236}">
                    <a16:creationId xmlns:a16="http://schemas.microsoft.com/office/drawing/2014/main" id="{B342F0E2-8D45-5D7C-4D35-BA901671B366}"/>
                  </a:ext>
                </a:extLst>
              </p:cNvPr>
              <p:cNvSpPr/>
              <p:nvPr/>
            </p:nvSpPr>
            <p:spPr>
              <a:xfrm>
                <a:off x="4083755" y="1820468"/>
                <a:ext cx="37493" cy="249950"/>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80" name="Freeform: Shape 479">
                <a:extLst>
                  <a:ext uri="{FF2B5EF4-FFF2-40B4-BE49-F238E27FC236}">
                    <a16:creationId xmlns:a16="http://schemas.microsoft.com/office/drawing/2014/main" id="{295B618A-4876-542C-2081-E543D6EE9E59}"/>
                  </a:ext>
                </a:extLst>
              </p:cNvPr>
              <p:cNvSpPr/>
              <p:nvPr/>
            </p:nvSpPr>
            <p:spPr>
              <a:xfrm>
                <a:off x="4129579" y="1826718"/>
                <a:ext cx="29162" cy="249950"/>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81" name="Freeform: Shape 480">
                <a:extLst>
                  <a:ext uri="{FF2B5EF4-FFF2-40B4-BE49-F238E27FC236}">
                    <a16:creationId xmlns:a16="http://schemas.microsoft.com/office/drawing/2014/main" id="{22363887-6887-753E-A907-37CA3240FD2B}"/>
                  </a:ext>
                </a:extLst>
              </p:cNvPr>
              <p:cNvSpPr/>
              <p:nvPr/>
            </p:nvSpPr>
            <p:spPr>
              <a:xfrm>
                <a:off x="4170881" y="1862129"/>
                <a:ext cx="42015" cy="252031"/>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nvGrpSpPr>
              <p:cNvPr id="482" name="Group 481">
                <a:extLst>
                  <a:ext uri="{FF2B5EF4-FFF2-40B4-BE49-F238E27FC236}">
                    <a16:creationId xmlns:a16="http://schemas.microsoft.com/office/drawing/2014/main" id="{A5CFE655-BE2B-74C8-A7D8-4A4107F949D6}"/>
                  </a:ext>
                </a:extLst>
              </p:cNvPr>
              <p:cNvGrpSpPr/>
              <p:nvPr/>
            </p:nvGrpSpPr>
            <p:grpSpPr>
              <a:xfrm>
                <a:off x="3744162" y="2033316"/>
                <a:ext cx="506734" cy="715507"/>
                <a:chOff x="664078" y="1946983"/>
                <a:chExt cx="506734" cy="715506"/>
              </a:xfrm>
            </p:grpSpPr>
            <p:sp>
              <p:nvSpPr>
                <p:cNvPr id="483" name="Rectangle: Rounded Corners 482">
                  <a:extLst>
                    <a:ext uri="{FF2B5EF4-FFF2-40B4-BE49-F238E27FC236}">
                      <a16:creationId xmlns:a16="http://schemas.microsoft.com/office/drawing/2014/main" id="{746C72D4-5FCB-F7C1-EC7F-3782584019FB}"/>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84" name="Oval 483">
                  <a:extLst>
                    <a:ext uri="{FF2B5EF4-FFF2-40B4-BE49-F238E27FC236}">
                      <a16:creationId xmlns:a16="http://schemas.microsoft.com/office/drawing/2014/main" id="{EF9E31A4-6BB6-52FC-3305-C5D769C6B8ED}"/>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grpSp>
        <p:grpSp>
          <p:nvGrpSpPr>
            <p:cNvPr id="25" name="Epithelial Cell">
              <a:extLst>
                <a:ext uri="{FF2B5EF4-FFF2-40B4-BE49-F238E27FC236}">
                  <a16:creationId xmlns:a16="http://schemas.microsoft.com/office/drawing/2014/main" id="{575B7EF6-9158-96E0-3108-13C047FAFD50}"/>
                </a:ext>
              </a:extLst>
            </p:cNvPr>
            <p:cNvGrpSpPr/>
            <p:nvPr userDrawn="1"/>
          </p:nvGrpSpPr>
          <p:grpSpPr>
            <a:xfrm>
              <a:off x="3628054" y="2183517"/>
              <a:ext cx="195706" cy="366584"/>
              <a:chOff x="1702229" y="1805895"/>
              <a:chExt cx="506733" cy="942938"/>
            </a:xfrm>
          </p:grpSpPr>
          <p:grpSp>
            <p:nvGrpSpPr>
              <p:cNvPr id="461" name="Group 460">
                <a:extLst>
                  <a:ext uri="{FF2B5EF4-FFF2-40B4-BE49-F238E27FC236}">
                    <a16:creationId xmlns:a16="http://schemas.microsoft.com/office/drawing/2014/main" id="{362F36FC-59A1-8798-362E-1D066713C11D}"/>
                  </a:ext>
                </a:extLst>
              </p:cNvPr>
              <p:cNvGrpSpPr/>
              <p:nvPr/>
            </p:nvGrpSpPr>
            <p:grpSpPr>
              <a:xfrm>
                <a:off x="1764228" y="1805895"/>
                <a:ext cx="426997" cy="308272"/>
                <a:chOff x="1764230" y="1805888"/>
                <a:chExt cx="426997" cy="308271"/>
              </a:xfrm>
            </p:grpSpPr>
            <p:sp>
              <p:nvSpPr>
                <p:cNvPr id="464" name="Freeform: Shape 463">
                  <a:extLst>
                    <a:ext uri="{FF2B5EF4-FFF2-40B4-BE49-F238E27FC236}">
                      <a16:creationId xmlns:a16="http://schemas.microsoft.com/office/drawing/2014/main" id="{F3C5219C-9509-8608-EE31-8898D58BD8B0}"/>
                    </a:ext>
                  </a:extLst>
                </p:cNvPr>
                <p:cNvSpPr/>
                <p:nvPr/>
              </p:nvSpPr>
              <p:spPr>
                <a:xfrm>
                  <a:off x="1764230" y="1839215"/>
                  <a:ext cx="45824" cy="266613"/>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12700" cap="rnd" cmpd="sng" algn="ctr">
                  <a:solidFill>
                    <a:srgbClr val="FFA74F"/>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65" name="Freeform: Shape 464">
                  <a:extLst>
                    <a:ext uri="{FF2B5EF4-FFF2-40B4-BE49-F238E27FC236}">
                      <a16:creationId xmlns:a16="http://schemas.microsoft.com/office/drawing/2014/main" id="{191A3889-5860-CBB7-38E8-06282C63B79A}"/>
                    </a:ext>
                  </a:extLst>
                </p:cNvPr>
                <p:cNvSpPr/>
                <p:nvPr/>
              </p:nvSpPr>
              <p:spPr>
                <a:xfrm>
                  <a:off x="1818385" y="1822551"/>
                  <a:ext cx="45825" cy="245784"/>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66" name="Freeform: Shape 465">
                  <a:extLst>
                    <a:ext uri="{FF2B5EF4-FFF2-40B4-BE49-F238E27FC236}">
                      <a16:creationId xmlns:a16="http://schemas.microsoft.com/office/drawing/2014/main" id="{35AD8D09-9E55-65FB-9CDF-96BC03AEFFB7}"/>
                    </a:ext>
                  </a:extLst>
                </p:cNvPr>
                <p:cNvSpPr/>
                <p:nvPr/>
              </p:nvSpPr>
              <p:spPr>
                <a:xfrm>
                  <a:off x="1866154" y="1816303"/>
                  <a:ext cx="39714" cy="239535"/>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67" name="Freeform: Shape 466">
                  <a:extLst>
                    <a:ext uri="{FF2B5EF4-FFF2-40B4-BE49-F238E27FC236}">
                      <a16:creationId xmlns:a16="http://schemas.microsoft.com/office/drawing/2014/main" id="{BB09AF79-6370-2546-1F57-E321E621EF71}"/>
                    </a:ext>
                  </a:extLst>
                </p:cNvPr>
                <p:cNvSpPr/>
                <p:nvPr/>
              </p:nvSpPr>
              <p:spPr>
                <a:xfrm>
                  <a:off x="1916282" y="1807971"/>
                  <a:ext cx="39637" cy="256198"/>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68" name="Freeform: Shape 467">
                  <a:extLst>
                    <a:ext uri="{FF2B5EF4-FFF2-40B4-BE49-F238E27FC236}">
                      <a16:creationId xmlns:a16="http://schemas.microsoft.com/office/drawing/2014/main" id="{BF7BE23B-58EA-AE69-4344-BA59F7EC54BB}"/>
                    </a:ext>
                  </a:extLst>
                </p:cNvPr>
                <p:cNvSpPr/>
                <p:nvPr/>
              </p:nvSpPr>
              <p:spPr>
                <a:xfrm>
                  <a:off x="1964190" y="1805888"/>
                  <a:ext cx="48958" cy="247867"/>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69" name="Freeform: Shape 468">
                  <a:extLst>
                    <a:ext uri="{FF2B5EF4-FFF2-40B4-BE49-F238E27FC236}">
                      <a16:creationId xmlns:a16="http://schemas.microsoft.com/office/drawing/2014/main" id="{D125C0E1-C76F-9F1B-9359-3DA5FEEAFDED}"/>
                    </a:ext>
                  </a:extLst>
                </p:cNvPr>
                <p:cNvSpPr/>
                <p:nvPr/>
              </p:nvSpPr>
              <p:spPr>
                <a:xfrm>
                  <a:off x="2010014" y="1810054"/>
                  <a:ext cx="39575" cy="247867"/>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70" name="Freeform: Shape 469">
                  <a:extLst>
                    <a:ext uri="{FF2B5EF4-FFF2-40B4-BE49-F238E27FC236}">
                      <a16:creationId xmlns:a16="http://schemas.microsoft.com/office/drawing/2014/main" id="{D3556644-FDCA-4F03-78F6-3F1BDC4C7B09}"/>
                    </a:ext>
                  </a:extLst>
                </p:cNvPr>
                <p:cNvSpPr/>
                <p:nvPr/>
              </p:nvSpPr>
              <p:spPr>
                <a:xfrm>
                  <a:off x="2062087" y="1820468"/>
                  <a:ext cx="37492" cy="249950"/>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71" name="Freeform: Shape 470">
                  <a:extLst>
                    <a:ext uri="{FF2B5EF4-FFF2-40B4-BE49-F238E27FC236}">
                      <a16:creationId xmlns:a16="http://schemas.microsoft.com/office/drawing/2014/main" id="{FB3EF4B7-8C45-5531-01BC-6998E698D9DA}"/>
                    </a:ext>
                  </a:extLst>
                </p:cNvPr>
                <p:cNvSpPr/>
                <p:nvPr/>
              </p:nvSpPr>
              <p:spPr>
                <a:xfrm>
                  <a:off x="2107911" y="1826717"/>
                  <a:ext cx="29161" cy="249950"/>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72" name="Freeform: Shape 471">
                  <a:extLst>
                    <a:ext uri="{FF2B5EF4-FFF2-40B4-BE49-F238E27FC236}">
                      <a16:creationId xmlns:a16="http://schemas.microsoft.com/office/drawing/2014/main" id="{5A6D2EE2-0F0E-57BF-155B-2F6C81E6CD4D}"/>
                    </a:ext>
                  </a:extLst>
                </p:cNvPr>
                <p:cNvSpPr/>
                <p:nvPr/>
              </p:nvSpPr>
              <p:spPr>
                <a:xfrm>
                  <a:off x="2149213" y="1862127"/>
                  <a:ext cx="42014" cy="252032"/>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sp>
            <p:nvSpPr>
              <p:cNvPr id="462" name="Rectangle: Rounded Corners 461">
                <a:extLst>
                  <a:ext uri="{FF2B5EF4-FFF2-40B4-BE49-F238E27FC236}">
                    <a16:creationId xmlns:a16="http://schemas.microsoft.com/office/drawing/2014/main" id="{721147BF-7490-84DA-99E5-6D5FB7B3D938}"/>
                  </a:ext>
                </a:extLst>
              </p:cNvPr>
              <p:cNvSpPr/>
              <p:nvPr/>
            </p:nvSpPr>
            <p:spPr>
              <a:xfrm>
                <a:off x="1702229" y="2033323"/>
                <a:ext cx="506733" cy="715510"/>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63" name="Oval 462">
                <a:extLst>
                  <a:ext uri="{FF2B5EF4-FFF2-40B4-BE49-F238E27FC236}">
                    <a16:creationId xmlns:a16="http://schemas.microsoft.com/office/drawing/2014/main" id="{CFC83D2A-F2A8-3AD3-F37C-5A2514853DC4}"/>
                  </a:ext>
                </a:extLst>
              </p:cNvPr>
              <p:cNvSpPr/>
              <p:nvPr/>
            </p:nvSpPr>
            <p:spPr>
              <a:xfrm>
                <a:off x="1823561" y="2397944"/>
                <a:ext cx="259621"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grpSp>
          <p:nvGrpSpPr>
            <p:cNvPr id="26" name="Epithelial Cell">
              <a:extLst>
                <a:ext uri="{FF2B5EF4-FFF2-40B4-BE49-F238E27FC236}">
                  <a16:creationId xmlns:a16="http://schemas.microsoft.com/office/drawing/2014/main" id="{1FB1AA69-4BF5-3E98-E5C3-65F7EA92F94E}"/>
                </a:ext>
              </a:extLst>
            </p:cNvPr>
            <p:cNvGrpSpPr/>
            <p:nvPr userDrawn="1"/>
          </p:nvGrpSpPr>
          <p:grpSpPr>
            <a:xfrm>
              <a:off x="3225347" y="2187111"/>
              <a:ext cx="195699" cy="366584"/>
              <a:chOff x="7536889" y="1805889"/>
              <a:chExt cx="506734" cy="942934"/>
            </a:xfrm>
          </p:grpSpPr>
          <p:sp>
            <p:nvSpPr>
              <p:cNvPr id="449" name="Freeform: Shape 448">
                <a:extLst>
                  <a:ext uri="{FF2B5EF4-FFF2-40B4-BE49-F238E27FC236}">
                    <a16:creationId xmlns:a16="http://schemas.microsoft.com/office/drawing/2014/main" id="{F3DFD63B-A09E-E6EC-6460-B5CF55C1373D}"/>
                  </a:ext>
                </a:extLst>
              </p:cNvPr>
              <p:cNvSpPr/>
              <p:nvPr/>
            </p:nvSpPr>
            <p:spPr>
              <a:xfrm>
                <a:off x="7583785" y="1839216"/>
                <a:ext cx="45824" cy="266613"/>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12700" cap="rnd" cmpd="sng" algn="ctr">
                <a:solidFill>
                  <a:srgbClr val="FFA74F"/>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50" name="Freeform: Shape 449">
                <a:extLst>
                  <a:ext uri="{FF2B5EF4-FFF2-40B4-BE49-F238E27FC236}">
                    <a16:creationId xmlns:a16="http://schemas.microsoft.com/office/drawing/2014/main" id="{100209DF-8174-7332-FB49-208C7A09267C}"/>
                  </a:ext>
                </a:extLst>
              </p:cNvPr>
              <p:cNvSpPr/>
              <p:nvPr/>
            </p:nvSpPr>
            <p:spPr>
              <a:xfrm>
                <a:off x="7637937" y="1822552"/>
                <a:ext cx="45824" cy="245784"/>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51" name="Freeform: Shape 450">
                <a:extLst>
                  <a:ext uri="{FF2B5EF4-FFF2-40B4-BE49-F238E27FC236}">
                    <a16:creationId xmlns:a16="http://schemas.microsoft.com/office/drawing/2014/main" id="{59495643-44DF-48D8-512A-4581A683361D}"/>
                  </a:ext>
                </a:extLst>
              </p:cNvPr>
              <p:cNvSpPr/>
              <p:nvPr/>
            </p:nvSpPr>
            <p:spPr>
              <a:xfrm>
                <a:off x="7685705" y="1816305"/>
                <a:ext cx="39714" cy="239537"/>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52" name="Freeform: Shape 451">
                <a:extLst>
                  <a:ext uri="{FF2B5EF4-FFF2-40B4-BE49-F238E27FC236}">
                    <a16:creationId xmlns:a16="http://schemas.microsoft.com/office/drawing/2014/main" id="{3A5886CD-2604-4E17-EEAE-62A6E0062879}"/>
                  </a:ext>
                </a:extLst>
              </p:cNvPr>
              <p:cNvSpPr/>
              <p:nvPr/>
            </p:nvSpPr>
            <p:spPr>
              <a:xfrm>
                <a:off x="7735836" y="1807970"/>
                <a:ext cx="39637" cy="256200"/>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53" name="Freeform: Shape 452">
                <a:extLst>
                  <a:ext uri="{FF2B5EF4-FFF2-40B4-BE49-F238E27FC236}">
                    <a16:creationId xmlns:a16="http://schemas.microsoft.com/office/drawing/2014/main" id="{2D70932C-1A3B-1FB6-5B77-190A6EF0612F}"/>
                  </a:ext>
                </a:extLst>
              </p:cNvPr>
              <p:cNvSpPr/>
              <p:nvPr/>
            </p:nvSpPr>
            <p:spPr>
              <a:xfrm>
                <a:off x="7783743" y="1805889"/>
                <a:ext cx="48959" cy="247868"/>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54" name="Freeform: Shape 453">
                <a:extLst>
                  <a:ext uri="{FF2B5EF4-FFF2-40B4-BE49-F238E27FC236}">
                    <a16:creationId xmlns:a16="http://schemas.microsoft.com/office/drawing/2014/main" id="{A5CA0B8F-2844-9280-4E17-E3802822C7A2}"/>
                  </a:ext>
                </a:extLst>
              </p:cNvPr>
              <p:cNvSpPr/>
              <p:nvPr/>
            </p:nvSpPr>
            <p:spPr>
              <a:xfrm>
                <a:off x="7829567" y="1810055"/>
                <a:ext cx="39576" cy="247868"/>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55" name="Freeform: Shape 454">
                <a:extLst>
                  <a:ext uri="{FF2B5EF4-FFF2-40B4-BE49-F238E27FC236}">
                    <a16:creationId xmlns:a16="http://schemas.microsoft.com/office/drawing/2014/main" id="{E54602D3-32D6-0019-32EE-35B98A882A64}"/>
                  </a:ext>
                </a:extLst>
              </p:cNvPr>
              <p:cNvSpPr/>
              <p:nvPr/>
            </p:nvSpPr>
            <p:spPr>
              <a:xfrm>
                <a:off x="7881642" y="1820468"/>
                <a:ext cx="37493" cy="249950"/>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56" name="Freeform: Shape 455">
                <a:extLst>
                  <a:ext uri="{FF2B5EF4-FFF2-40B4-BE49-F238E27FC236}">
                    <a16:creationId xmlns:a16="http://schemas.microsoft.com/office/drawing/2014/main" id="{792B112B-72BB-FD64-0C87-D0AE1C205131}"/>
                  </a:ext>
                </a:extLst>
              </p:cNvPr>
              <p:cNvSpPr/>
              <p:nvPr/>
            </p:nvSpPr>
            <p:spPr>
              <a:xfrm>
                <a:off x="7927463" y="1826718"/>
                <a:ext cx="29162" cy="249950"/>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57" name="Freeform: Shape 456">
                <a:extLst>
                  <a:ext uri="{FF2B5EF4-FFF2-40B4-BE49-F238E27FC236}">
                    <a16:creationId xmlns:a16="http://schemas.microsoft.com/office/drawing/2014/main" id="{9B23FF76-A979-9231-0BA2-4F56BA5C77F9}"/>
                  </a:ext>
                </a:extLst>
              </p:cNvPr>
              <p:cNvSpPr/>
              <p:nvPr/>
            </p:nvSpPr>
            <p:spPr>
              <a:xfrm>
                <a:off x="7968765" y="1862129"/>
                <a:ext cx="42015" cy="252031"/>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nvGrpSpPr>
              <p:cNvPr id="458" name="Group 457">
                <a:extLst>
                  <a:ext uri="{FF2B5EF4-FFF2-40B4-BE49-F238E27FC236}">
                    <a16:creationId xmlns:a16="http://schemas.microsoft.com/office/drawing/2014/main" id="{6470FDA1-139F-35E0-658D-FA862C0B8A06}"/>
                  </a:ext>
                </a:extLst>
              </p:cNvPr>
              <p:cNvGrpSpPr/>
              <p:nvPr/>
            </p:nvGrpSpPr>
            <p:grpSpPr>
              <a:xfrm>
                <a:off x="7536889" y="2033316"/>
                <a:ext cx="506734" cy="715507"/>
                <a:chOff x="664078" y="1946983"/>
                <a:chExt cx="506734" cy="715506"/>
              </a:xfrm>
            </p:grpSpPr>
            <p:sp>
              <p:nvSpPr>
                <p:cNvPr id="459" name="Rectangle: Rounded Corners 458">
                  <a:extLst>
                    <a:ext uri="{FF2B5EF4-FFF2-40B4-BE49-F238E27FC236}">
                      <a16:creationId xmlns:a16="http://schemas.microsoft.com/office/drawing/2014/main" id="{AC88A531-976E-60C1-259C-63865B58E6A1}"/>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60" name="Oval 459">
                  <a:extLst>
                    <a:ext uri="{FF2B5EF4-FFF2-40B4-BE49-F238E27FC236}">
                      <a16:creationId xmlns:a16="http://schemas.microsoft.com/office/drawing/2014/main" id="{E04764EB-BD24-F102-8400-97A4CA82C09F}"/>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grpSp>
        <p:grpSp>
          <p:nvGrpSpPr>
            <p:cNvPr id="27" name="Epithelial Cell">
              <a:extLst>
                <a:ext uri="{FF2B5EF4-FFF2-40B4-BE49-F238E27FC236}">
                  <a16:creationId xmlns:a16="http://schemas.microsoft.com/office/drawing/2014/main" id="{30BFC4B7-4862-8112-D881-28DB44003092}"/>
                </a:ext>
              </a:extLst>
            </p:cNvPr>
            <p:cNvGrpSpPr/>
            <p:nvPr userDrawn="1"/>
          </p:nvGrpSpPr>
          <p:grpSpPr>
            <a:xfrm>
              <a:off x="3448673" y="2190014"/>
              <a:ext cx="195699" cy="366584"/>
              <a:chOff x="8040358" y="1805889"/>
              <a:chExt cx="506734" cy="942934"/>
            </a:xfrm>
          </p:grpSpPr>
          <p:sp>
            <p:nvSpPr>
              <p:cNvPr id="437" name="Freeform: Shape 436">
                <a:extLst>
                  <a:ext uri="{FF2B5EF4-FFF2-40B4-BE49-F238E27FC236}">
                    <a16:creationId xmlns:a16="http://schemas.microsoft.com/office/drawing/2014/main" id="{AF1DD9D0-9400-50EA-D049-F31391E84B5A}"/>
                  </a:ext>
                </a:extLst>
              </p:cNvPr>
              <p:cNvSpPr/>
              <p:nvPr/>
            </p:nvSpPr>
            <p:spPr>
              <a:xfrm>
                <a:off x="8061783" y="1839216"/>
                <a:ext cx="45824" cy="266613"/>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12700" cap="rnd" cmpd="sng" algn="ctr">
                <a:solidFill>
                  <a:srgbClr val="FFA74F"/>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38" name="Freeform: Shape 437">
                <a:extLst>
                  <a:ext uri="{FF2B5EF4-FFF2-40B4-BE49-F238E27FC236}">
                    <a16:creationId xmlns:a16="http://schemas.microsoft.com/office/drawing/2014/main" id="{6BAC8E00-5746-CE6D-A439-A51FC36FBCCF}"/>
                  </a:ext>
                </a:extLst>
              </p:cNvPr>
              <p:cNvSpPr/>
              <p:nvPr/>
            </p:nvSpPr>
            <p:spPr>
              <a:xfrm>
                <a:off x="8115938" y="1822552"/>
                <a:ext cx="45824" cy="245784"/>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39" name="Freeform: Shape 438">
                <a:extLst>
                  <a:ext uri="{FF2B5EF4-FFF2-40B4-BE49-F238E27FC236}">
                    <a16:creationId xmlns:a16="http://schemas.microsoft.com/office/drawing/2014/main" id="{85C8BCD8-ACB9-6F6F-F74F-7AE660CEAD37}"/>
                  </a:ext>
                </a:extLst>
              </p:cNvPr>
              <p:cNvSpPr/>
              <p:nvPr/>
            </p:nvSpPr>
            <p:spPr>
              <a:xfrm>
                <a:off x="8163706" y="1816305"/>
                <a:ext cx="39714" cy="239537"/>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40" name="Freeform: Shape 439">
                <a:extLst>
                  <a:ext uri="{FF2B5EF4-FFF2-40B4-BE49-F238E27FC236}">
                    <a16:creationId xmlns:a16="http://schemas.microsoft.com/office/drawing/2014/main" id="{BE648818-09B1-570D-2CFE-D10B87A17EEF}"/>
                  </a:ext>
                </a:extLst>
              </p:cNvPr>
              <p:cNvSpPr/>
              <p:nvPr/>
            </p:nvSpPr>
            <p:spPr>
              <a:xfrm>
                <a:off x="8213834" y="1807970"/>
                <a:ext cx="39637" cy="256200"/>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41" name="Freeform: Shape 440">
                <a:extLst>
                  <a:ext uri="{FF2B5EF4-FFF2-40B4-BE49-F238E27FC236}">
                    <a16:creationId xmlns:a16="http://schemas.microsoft.com/office/drawing/2014/main" id="{49EA030D-E8CE-76F4-4F42-E23518CB863E}"/>
                  </a:ext>
                </a:extLst>
              </p:cNvPr>
              <p:cNvSpPr/>
              <p:nvPr/>
            </p:nvSpPr>
            <p:spPr>
              <a:xfrm>
                <a:off x="8261741" y="1805889"/>
                <a:ext cx="48959" cy="247868"/>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42" name="Freeform: Shape 441">
                <a:extLst>
                  <a:ext uri="{FF2B5EF4-FFF2-40B4-BE49-F238E27FC236}">
                    <a16:creationId xmlns:a16="http://schemas.microsoft.com/office/drawing/2014/main" id="{82B4C3FB-F3FE-0479-396C-E99EB6E8F051}"/>
                  </a:ext>
                </a:extLst>
              </p:cNvPr>
              <p:cNvSpPr/>
              <p:nvPr/>
            </p:nvSpPr>
            <p:spPr>
              <a:xfrm>
                <a:off x="8307565" y="1810055"/>
                <a:ext cx="39576" cy="247868"/>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43" name="Freeform: Shape 442">
                <a:extLst>
                  <a:ext uri="{FF2B5EF4-FFF2-40B4-BE49-F238E27FC236}">
                    <a16:creationId xmlns:a16="http://schemas.microsoft.com/office/drawing/2014/main" id="{64980036-6FB8-F48D-B394-D9B45AF4815D}"/>
                  </a:ext>
                </a:extLst>
              </p:cNvPr>
              <p:cNvSpPr/>
              <p:nvPr/>
            </p:nvSpPr>
            <p:spPr>
              <a:xfrm>
                <a:off x="8359640" y="1820468"/>
                <a:ext cx="37493" cy="249950"/>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44" name="Freeform: Shape 443">
                <a:extLst>
                  <a:ext uri="{FF2B5EF4-FFF2-40B4-BE49-F238E27FC236}">
                    <a16:creationId xmlns:a16="http://schemas.microsoft.com/office/drawing/2014/main" id="{197551B9-A78A-760A-43AA-0F115BEBADE3}"/>
                  </a:ext>
                </a:extLst>
              </p:cNvPr>
              <p:cNvSpPr/>
              <p:nvPr/>
            </p:nvSpPr>
            <p:spPr>
              <a:xfrm>
                <a:off x="8405461" y="1826718"/>
                <a:ext cx="29162" cy="249950"/>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45" name="Freeform: Shape 444">
                <a:extLst>
                  <a:ext uri="{FF2B5EF4-FFF2-40B4-BE49-F238E27FC236}">
                    <a16:creationId xmlns:a16="http://schemas.microsoft.com/office/drawing/2014/main" id="{7E83992E-EF62-DC2F-169B-13CC82F937D9}"/>
                  </a:ext>
                </a:extLst>
              </p:cNvPr>
              <p:cNvSpPr/>
              <p:nvPr/>
            </p:nvSpPr>
            <p:spPr>
              <a:xfrm>
                <a:off x="8446763" y="1862129"/>
                <a:ext cx="42015" cy="252031"/>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nvGrpSpPr>
              <p:cNvPr id="446" name="Group 445">
                <a:extLst>
                  <a:ext uri="{FF2B5EF4-FFF2-40B4-BE49-F238E27FC236}">
                    <a16:creationId xmlns:a16="http://schemas.microsoft.com/office/drawing/2014/main" id="{3B8E6B01-6C40-C16D-76BC-F97F6CD156B2}"/>
                  </a:ext>
                </a:extLst>
              </p:cNvPr>
              <p:cNvGrpSpPr/>
              <p:nvPr/>
            </p:nvGrpSpPr>
            <p:grpSpPr>
              <a:xfrm>
                <a:off x="8040358" y="2033316"/>
                <a:ext cx="506734" cy="715507"/>
                <a:chOff x="664078" y="1946983"/>
                <a:chExt cx="506734" cy="715506"/>
              </a:xfrm>
            </p:grpSpPr>
            <p:sp>
              <p:nvSpPr>
                <p:cNvPr id="447" name="Rectangle: Rounded Corners 446">
                  <a:extLst>
                    <a:ext uri="{FF2B5EF4-FFF2-40B4-BE49-F238E27FC236}">
                      <a16:creationId xmlns:a16="http://schemas.microsoft.com/office/drawing/2014/main" id="{1E1E4D7A-BDB3-8D25-2895-0EFA61347943}"/>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48" name="Oval 447">
                  <a:extLst>
                    <a:ext uri="{FF2B5EF4-FFF2-40B4-BE49-F238E27FC236}">
                      <a16:creationId xmlns:a16="http://schemas.microsoft.com/office/drawing/2014/main" id="{112AC8E1-1699-3969-CCDB-AE550D0C3CC2}"/>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grpSp>
        <p:grpSp>
          <p:nvGrpSpPr>
            <p:cNvPr id="28" name="Epithelial Cell">
              <a:extLst>
                <a:ext uri="{FF2B5EF4-FFF2-40B4-BE49-F238E27FC236}">
                  <a16:creationId xmlns:a16="http://schemas.microsoft.com/office/drawing/2014/main" id="{3A790064-1B58-2514-1B6D-69095902CADA}"/>
                </a:ext>
              </a:extLst>
            </p:cNvPr>
            <p:cNvGrpSpPr/>
            <p:nvPr userDrawn="1"/>
          </p:nvGrpSpPr>
          <p:grpSpPr>
            <a:xfrm>
              <a:off x="2317200" y="2188373"/>
              <a:ext cx="183705" cy="344096"/>
              <a:chOff x="5201701" y="1805889"/>
              <a:chExt cx="506734" cy="942934"/>
            </a:xfrm>
          </p:grpSpPr>
          <p:sp>
            <p:nvSpPr>
              <p:cNvPr id="425" name="Freeform: Shape 424">
                <a:extLst>
                  <a:ext uri="{FF2B5EF4-FFF2-40B4-BE49-F238E27FC236}">
                    <a16:creationId xmlns:a16="http://schemas.microsoft.com/office/drawing/2014/main" id="{39052C62-CA91-25E5-9B0E-261B52B33946}"/>
                  </a:ext>
                </a:extLst>
              </p:cNvPr>
              <p:cNvSpPr/>
              <p:nvPr/>
            </p:nvSpPr>
            <p:spPr>
              <a:xfrm>
                <a:off x="5247300" y="1839217"/>
                <a:ext cx="45825" cy="266614"/>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12700" cap="rnd" cmpd="sng" algn="ctr">
                <a:solidFill>
                  <a:srgbClr val="FFA74F"/>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26" name="Freeform: Shape 425">
                <a:extLst>
                  <a:ext uri="{FF2B5EF4-FFF2-40B4-BE49-F238E27FC236}">
                    <a16:creationId xmlns:a16="http://schemas.microsoft.com/office/drawing/2014/main" id="{F468E6E9-5282-D75D-7F6D-F390FC627221}"/>
                  </a:ext>
                </a:extLst>
              </p:cNvPr>
              <p:cNvSpPr/>
              <p:nvPr/>
            </p:nvSpPr>
            <p:spPr>
              <a:xfrm>
                <a:off x="5301453" y="1822553"/>
                <a:ext cx="45825" cy="245783"/>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27" name="Freeform: Shape 426">
                <a:extLst>
                  <a:ext uri="{FF2B5EF4-FFF2-40B4-BE49-F238E27FC236}">
                    <a16:creationId xmlns:a16="http://schemas.microsoft.com/office/drawing/2014/main" id="{8565D534-6B69-58C3-013E-DE832874CA91}"/>
                  </a:ext>
                </a:extLst>
              </p:cNvPr>
              <p:cNvSpPr/>
              <p:nvPr/>
            </p:nvSpPr>
            <p:spPr>
              <a:xfrm>
                <a:off x="5349222" y="1816308"/>
                <a:ext cx="39715" cy="239534"/>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28" name="Freeform: Shape 427">
                <a:extLst>
                  <a:ext uri="{FF2B5EF4-FFF2-40B4-BE49-F238E27FC236}">
                    <a16:creationId xmlns:a16="http://schemas.microsoft.com/office/drawing/2014/main" id="{75C8421B-F883-DC04-8875-C62F08F5754C}"/>
                  </a:ext>
                </a:extLst>
              </p:cNvPr>
              <p:cNvSpPr/>
              <p:nvPr/>
            </p:nvSpPr>
            <p:spPr>
              <a:xfrm>
                <a:off x="5399351" y="1807974"/>
                <a:ext cx="39637" cy="256198"/>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29" name="Freeform: Shape 428">
                <a:extLst>
                  <a:ext uri="{FF2B5EF4-FFF2-40B4-BE49-F238E27FC236}">
                    <a16:creationId xmlns:a16="http://schemas.microsoft.com/office/drawing/2014/main" id="{DDDDE40C-1437-CAF2-0FCF-1FE37A1D743C}"/>
                  </a:ext>
                </a:extLst>
              </p:cNvPr>
              <p:cNvSpPr/>
              <p:nvPr/>
            </p:nvSpPr>
            <p:spPr>
              <a:xfrm>
                <a:off x="5447258" y="1805889"/>
                <a:ext cx="48960" cy="247868"/>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30" name="Freeform: Shape 429">
                <a:extLst>
                  <a:ext uri="{FF2B5EF4-FFF2-40B4-BE49-F238E27FC236}">
                    <a16:creationId xmlns:a16="http://schemas.microsoft.com/office/drawing/2014/main" id="{7DDEF7AC-9020-1C7C-0364-D099B4106D2E}"/>
                  </a:ext>
                </a:extLst>
              </p:cNvPr>
              <p:cNvSpPr/>
              <p:nvPr/>
            </p:nvSpPr>
            <p:spPr>
              <a:xfrm>
                <a:off x="5493083" y="1810056"/>
                <a:ext cx="39575" cy="247868"/>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31" name="Freeform: Shape 430">
                <a:extLst>
                  <a:ext uri="{FF2B5EF4-FFF2-40B4-BE49-F238E27FC236}">
                    <a16:creationId xmlns:a16="http://schemas.microsoft.com/office/drawing/2014/main" id="{4CB89A4A-60F7-C65F-33DE-BEFF6C593A67}"/>
                  </a:ext>
                </a:extLst>
              </p:cNvPr>
              <p:cNvSpPr/>
              <p:nvPr/>
            </p:nvSpPr>
            <p:spPr>
              <a:xfrm>
                <a:off x="5545157" y="1820471"/>
                <a:ext cx="37490" cy="249950"/>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32" name="Freeform: Shape 431">
                <a:extLst>
                  <a:ext uri="{FF2B5EF4-FFF2-40B4-BE49-F238E27FC236}">
                    <a16:creationId xmlns:a16="http://schemas.microsoft.com/office/drawing/2014/main" id="{EACCE67C-435C-CC15-A593-0FA98402883C}"/>
                  </a:ext>
                </a:extLst>
              </p:cNvPr>
              <p:cNvSpPr/>
              <p:nvPr/>
            </p:nvSpPr>
            <p:spPr>
              <a:xfrm>
                <a:off x="5590978" y="1826716"/>
                <a:ext cx="29162" cy="249950"/>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33" name="Freeform: Shape 432">
                <a:extLst>
                  <a:ext uri="{FF2B5EF4-FFF2-40B4-BE49-F238E27FC236}">
                    <a16:creationId xmlns:a16="http://schemas.microsoft.com/office/drawing/2014/main" id="{F565F98B-808D-160F-9981-707A7364A780}"/>
                  </a:ext>
                </a:extLst>
              </p:cNvPr>
              <p:cNvSpPr/>
              <p:nvPr/>
            </p:nvSpPr>
            <p:spPr>
              <a:xfrm>
                <a:off x="5632283" y="1862126"/>
                <a:ext cx="42013" cy="252031"/>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nvGrpSpPr>
              <p:cNvPr id="434" name="Group 433">
                <a:extLst>
                  <a:ext uri="{FF2B5EF4-FFF2-40B4-BE49-F238E27FC236}">
                    <a16:creationId xmlns:a16="http://schemas.microsoft.com/office/drawing/2014/main" id="{E70A5C2B-8E3F-8D6F-52F1-0A5AD0372AB3}"/>
                  </a:ext>
                </a:extLst>
              </p:cNvPr>
              <p:cNvGrpSpPr/>
              <p:nvPr/>
            </p:nvGrpSpPr>
            <p:grpSpPr>
              <a:xfrm>
                <a:off x="5201701" y="2033316"/>
                <a:ext cx="506734" cy="715507"/>
                <a:chOff x="664078" y="1946983"/>
                <a:chExt cx="506734" cy="715506"/>
              </a:xfrm>
            </p:grpSpPr>
            <p:sp>
              <p:nvSpPr>
                <p:cNvPr id="435" name="Rectangle: Rounded Corners 434">
                  <a:extLst>
                    <a:ext uri="{FF2B5EF4-FFF2-40B4-BE49-F238E27FC236}">
                      <a16:creationId xmlns:a16="http://schemas.microsoft.com/office/drawing/2014/main" id="{1C1DC2F3-C4AE-6FD6-38EF-D343523BADA5}"/>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36" name="Oval 435">
                  <a:extLst>
                    <a:ext uri="{FF2B5EF4-FFF2-40B4-BE49-F238E27FC236}">
                      <a16:creationId xmlns:a16="http://schemas.microsoft.com/office/drawing/2014/main" id="{9431515E-3873-09E4-1C4E-57CE46A6E2B5}"/>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grpSp>
        <p:grpSp>
          <p:nvGrpSpPr>
            <p:cNvPr id="29" name="Epithelial Cell">
              <a:extLst>
                <a:ext uri="{FF2B5EF4-FFF2-40B4-BE49-F238E27FC236}">
                  <a16:creationId xmlns:a16="http://schemas.microsoft.com/office/drawing/2014/main" id="{83558727-9CC5-EE7F-619F-26356EFEAC8F}"/>
                </a:ext>
              </a:extLst>
            </p:cNvPr>
            <p:cNvGrpSpPr/>
            <p:nvPr userDrawn="1"/>
          </p:nvGrpSpPr>
          <p:grpSpPr>
            <a:xfrm>
              <a:off x="3822144" y="2183675"/>
              <a:ext cx="195706" cy="366584"/>
              <a:chOff x="1702229" y="1805895"/>
              <a:chExt cx="506733" cy="942938"/>
            </a:xfrm>
          </p:grpSpPr>
          <p:grpSp>
            <p:nvGrpSpPr>
              <p:cNvPr id="413" name="Group 412">
                <a:extLst>
                  <a:ext uri="{FF2B5EF4-FFF2-40B4-BE49-F238E27FC236}">
                    <a16:creationId xmlns:a16="http://schemas.microsoft.com/office/drawing/2014/main" id="{45A5DA88-907A-0E06-5C18-82955B732CD0}"/>
                  </a:ext>
                </a:extLst>
              </p:cNvPr>
              <p:cNvGrpSpPr/>
              <p:nvPr/>
            </p:nvGrpSpPr>
            <p:grpSpPr>
              <a:xfrm>
                <a:off x="1764228" y="1805895"/>
                <a:ext cx="426997" cy="308272"/>
                <a:chOff x="1764230" y="1805888"/>
                <a:chExt cx="426997" cy="308271"/>
              </a:xfrm>
            </p:grpSpPr>
            <p:sp>
              <p:nvSpPr>
                <p:cNvPr id="416" name="Freeform: Shape 415">
                  <a:extLst>
                    <a:ext uri="{FF2B5EF4-FFF2-40B4-BE49-F238E27FC236}">
                      <a16:creationId xmlns:a16="http://schemas.microsoft.com/office/drawing/2014/main" id="{8B3B8034-5509-F1A7-2F5B-36F331CCB73C}"/>
                    </a:ext>
                  </a:extLst>
                </p:cNvPr>
                <p:cNvSpPr/>
                <p:nvPr/>
              </p:nvSpPr>
              <p:spPr>
                <a:xfrm>
                  <a:off x="1764230" y="1839215"/>
                  <a:ext cx="45824" cy="266613"/>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12700" cap="rnd" cmpd="sng" algn="ctr">
                  <a:solidFill>
                    <a:srgbClr val="FFA74F"/>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17" name="Freeform: Shape 416">
                  <a:extLst>
                    <a:ext uri="{FF2B5EF4-FFF2-40B4-BE49-F238E27FC236}">
                      <a16:creationId xmlns:a16="http://schemas.microsoft.com/office/drawing/2014/main" id="{1F8901F7-E217-1CE8-B2FF-516156AF772C}"/>
                    </a:ext>
                  </a:extLst>
                </p:cNvPr>
                <p:cNvSpPr/>
                <p:nvPr/>
              </p:nvSpPr>
              <p:spPr>
                <a:xfrm>
                  <a:off x="1818385" y="1822551"/>
                  <a:ext cx="45825" cy="245784"/>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18" name="Freeform: Shape 417">
                  <a:extLst>
                    <a:ext uri="{FF2B5EF4-FFF2-40B4-BE49-F238E27FC236}">
                      <a16:creationId xmlns:a16="http://schemas.microsoft.com/office/drawing/2014/main" id="{A3708176-5168-1B1C-C62D-55C8D66A815B}"/>
                    </a:ext>
                  </a:extLst>
                </p:cNvPr>
                <p:cNvSpPr/>
                <p:nvPr/>
              </p:nvSpPr>
              <p:spPr>
                <a:xfrm>
                  <a:off x="1866154" y="1816303"/>
                  <a:ext cx="39714" cy="239535"/>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19" name="Freeform: Shape 418">
                  <a:extLst>
                    <a:ext uri="{FF2B5EF4-FFF2-40B4-BE49-F238E27FC236}">
                      <a16:creationId xmlns:a16="http://schemas.microsoft.com/office/drawing/2014/main" id="{83BE1375-A896-0C73-9DEE-54F5CF905046}"/>
                    </a:ext>
                  </a:extLst>
                </p:cNvPr>
                <p:cNvSpPr/>
                <p:nvPr/>
              </p:nvSpPr>
              <p:spPr>
                <a:xfrm>
                  <a:off x="1916282" y="1807971"/>
                  <a:ext cx="39637" cy="256198"/>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20" name="Freeform: Shape 419">
                  <a:extLst>
                    <a:ext uri="{FF2B5EF4-FFF2-40B4-BE49-F238E27FC236}">
                      <a16:creationId xmlns:a16="http://schemas.microsoft.com/office/drawing/2014/main" id="{D8B9008E-7E13-960C-60FB-D82AB9EF2699}"/>
                    </a:ext>
                  </a:extLst>
                </p:cNvPr>
                <p:cNvSpPr/>
                <p:nvPr/>
              </p:nvSpPr>
              <p:spPr>
                <a:xfrm>
                  <a:off x="1964190" y="1805888"/>
                  <a:ext cx="48958" cy="247867"/>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21" name="Freeform: Shape 420">
                  <a:extLst>
                    <a:ext uri="{FF2B5EF4-FFF2-40B4-BE49-F238E27FC236}">
                      <a16:creationId xmlns:a16="http://schemas.microsoft.com/office/drawing/2014/main" id="{353CF2C6-CED1-9594-3178-644929005CAB}"/>
                    </a:ext>
                  </a:extLst>
                </p:cNvPr>
                <p:cNvSpPr/>
                <p:nvPr/>
              </p:nvSpPr>
              <p:spPr>
                <a:xfrm>
                  <a:off x="2010014" y="1810054"/>
                  <a:ext cx="39575" cy="247867"/>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22" name="Freeform: Shape 421">
                  <a:extLst>
                    <a:ext uri="{FF2B5EF4-FFF2-40B4-BE49-F238E27FC236}">
                      <a16:creationId xmlns:a16="http://schemas.microsoft.com/office/drawing/2014/main" id="{9ED5A927-D445-2BCE-E9A5-5566B3C50CBB}"/>
                    </a:ext>
                  </a:extLst>
                </p:cNvPr>
                <p:cNvSpPr/>
                <p:nvPr/>
              </p:nvSpPr>
              <p:spPr>
                <a:xfrm>
                  <a:off x="2062087" y="1820468"/>
                  <a:ext cx="37492" cy="249950"/>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23" name="Freeform: Shape 422">
                  <a:extLst>
                    <a:ext uri="{FF2B5EF4-FFF2-40B4-BE49-F238E27FC236}">
                      <a16:creationId xmlns:a16="http://schemas.microsoft.com/office/drawing/2014/main" id="{97782E16-0848-D8EC-A5B7-6A7B5E60EF2B}"/>
                    </a:ext>
                  </a:extLst>
                </p:cNvPr>
                <p:cNvSpPr/>
                <p:nvPr/>
              </p:nvSpPr>
              <p:spPr>
                <a:xfrm>
                  <a:off x="2107911" y="1826717"/>
                  <a:ext cx="29161" cy="249950"/>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24" name="Freeform: Shape 423">
                  <a:extLst>
                    <a:ext uri="{FF2B5EF4-FFF2-40B4-BE49-F238E27FC236}">
                      <a16:creationId xmlns:a16="http://schemas.microsoft.com/office/drawing/2014/main" id="{5B825D78-AB2A-BFD6-E6BA-71BC1BCCA157}"/>
                    </a:ext>
                  </a:extLst>
                </p:cNvPr>
                <p:cNvSpPr/>
                <p:nvPr/>
              </p:nvSpPr>
              <p:spPr>
                <a:xfrm>
                  <a:off x="2149213" y="1862127"/>
                  <a:ext cx="42014" cy="252032"/>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sp>
            <p:nvSpPr>
              <p:cNvPr id="414" name="Rectangle: Rounded Corners 413">
                <a:extLst>
                  <a:ext uri="{FF2B5EF4-FFF2-40B4-BE49-F238E27FC236}">
                    <a16:creationId xmlns:a16="http://schemas.microsoft.com/office/drawing/2014/main" id="{0C936801-BFF8-C754-49AA-7DE7E1FB39AC}"/>
                  </a:ext>
                </a:extLst>
              </p:cNvPr>
              <p:cNvSpPr/>
              <p:nvPr/>
            </p:nvSpPr>
            <p:spPr>
              <a:xfrm>
                <a:off x="1702229" y="2033323"/>
                <a:ext cx="506733" cy="715510"/>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15" name="Oval 414">
                <a:extLst>
                  <a:ext uri="{FF2B5EF4-FFF2-40B4-BE49-F238E27FC236}">
                    <a16:creationId xmlns:a16="http://schemas.microsoft.com/office/drawing/2014/main" id="{A5DF4F44-D39A-EFE5-F92B-8CAEC9EC4C79}"/>
                  </a:ext>
                </a:extLst>
              </p:cNvPr>
              <p:cNvSpPr/>
              <p:nvPr/>
            </p:nvSpPr>
            <p:spPr>
              <a:xfrm>
                <a:off x="1823561" y="2397944"/>
                <a:ext cx="259621"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grpSp>
          <p:nvGrpSpPr>
            <p:cNvPr id="30" name="Dendritic Cell">
              <a:extLst>
                <a:ext uri="{FF2B5EF4-FFF2-40B4-BE49-F238E27FC236}">
                  <a16:creationId xmlns:a16="http://schemas.microsoft.com/office/drawing/2014/main" id="{1611D4CB-54BB-C016-3D1D-72681890FB70}"/>
                </a:ext>
              </a:extLst>
            </p:cNvPr>
            <p:cNvGrpSpPr/>
            <p:nvPr userDrawn="1"/>
          </p:nvGrpSpPr>
          <p:grpSpPr>
            <a:xfrm>
              <a:off x="3227249" y="2137473"/>
              <a:ext cx="445096" cy="659217"/>
              <a:chOff x="2755350" y="1735916"/>
              <a:chExt cx="1026998" cy="1511042"/>
            </a:xfrm>
          </p:grpSpPr>
          <p:sp>
            <p:nvSpPr>
              <p:cNvPr id="411" name="Freeform: Shape 410">
                <a:extLst>
                  <a:ext uri="{FF2B5EF4-FFF2-40B4-BE49-F238E27FC236}">
                    <a16:creationId xmlns:a16="http://schemas.microsoft.com/office/drawing/2014/main" id="{423D639F-6FB3-F394-5D5F-B1030659A948}"/>
                  </a:ext>
                </a:extLst>
              </p:cNvPr>
              <p:cNvSpPr/>
              <p:nvPr/>
            </p:nvSpPr>
            <p:spPr>
              <a:xfrm>
                <a:off x="2755350" y="1735916"/>
                <a:ext cx="1026998" cy="1511042"/>
              </a:xfrm>
              <a:custGeom>
                <a:avLst/>
                <a:gdLst>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56774 w 1034979"/>
                  <a:gd name="connsiteY22" fmla="*/ 909792 h 1509906"/>
                  <a:gd name="connsiteX23" fmla="*/ 145344 w 1034979"/>
                  <a:gd name="connsiteY23" fmla="*/ 905982 h 1509906"/>
                  <a:gd name="connsiteX24" fmla="*/ 139629 w 1034979"/>
                  <a:gd name="connsiteY24" fmla="*/ 902172 h 1509906"/>
                  <a:gd name="connsiteX25" fmla="*/ 133914 w 1034979"/>
                  <a:gd name="connsiteY25" fmla="*/ 900267 h 1509906"/>
                  <a:gd name="connsiteX26" fmla="*/ 116769 w 1034979"/>
                  <a:gd name="connsiteY26" fmla="*/ 896457 h 1509906"/>
                  <a:gd name="connsiteX27" fmla="*/ 111054 w 1034979"/>
                  <a:gd name="connsiteY27" fmla="*/ 890742 h 1509906"/>
                  <a:gd name="connsiteX28" fmla="*/ 101529 w 1034979"/>
                  <a:gd name="connsiteY28" fmla="*/ 873597 h 1509906"/>
                  <a:gd name="connsiteX29" fmla="*/ 84384 w 1034979"/>
                  <a:gd name="connsiteY29" fmla="*/ 865977 h 1509906"/>
                  <a:gd name="connsiteX30" fmla="*/ 78669 w 1034979"/>
                  <a:gd name="connsiteY30" fmla="*/ 864072 h 1509906"/>
                  <a:gd name="connsiteX31" fmla="*/ 59619 w 1034979"/>
                  <a:gd name="connsiteY31" fmla="*/ 867882 h 1509906"/>
                  <a:gd name="connsiteX32" fmla="*/ 53904 w 1034979"/>
                  <a:gd name="connsiteY32" fmla="*/ 871692 h 1509906"/>
                  <a:gd name="connsiteX33" fmla="*/ 50094 w 1034979"/>
                  <a:gd name="connsiteY33" fmla="*/ 877407 h 1509906"/>
                  <a:gd name="connsiteX34" fmla="*/ 46284 w 1034979"/>
                  <a:gd name="connsiteY34" fmla="*/ 888837 h 1509906"/>
                  <a:gd name="connsiteX35" fmla="*/ 50094 w 1034979"/>
                  <a:gd name="connsiteY35" fmla="*/ 926937 h 1509906"/>
                  <a:gd name="connsiteX36" fmla="*/ 53904 w 1034979"/>
                  <a:gd name="connsiteY36" fmla="*/ 932652 h 1509906"/>
                  <a:gd name="connsiteX37" fmla="*/ 59619 w 1034979"/>
                  <a:gd name="connsiteY37" fmla="*/ 936462 h 1509906"/>
                  <a:gd name="connsiteX38" fmla="*/ 63429 w 1034979"/>
                  <a:gd name="connsiteY38" fmla="*/ 942177 h 1509906"/>
                  <a:gd name="connsiteX39" fmla="*/ 80574 w 1034979"/>
                  <a:gd name="connsiteY39" fmla="*/ 951702 h 1509906"/>
                  <a:gd name="connsiteX40" fmla="*/ 103434 w 1034979"/>
                  <a:gd name="connsiteY40" fmla="*/ 953607 h 1509906"/>
                  <a:gd name="connsiteX41" fmla="*/ 124389 w 1034979"/>
                  <a:gd name="connsiteY41" fmla="*/ 959322 h 1509906"/>
                  <a:gd name="connsiteX42" fmla="*/ 130104 w 1034979"/>
                  <a:gd name="connsiteY42" fmla="*/ 961227 h 1509906"/>
                  <a:gd name="connsiteX43" fmla="*/ 135819 w 1034979"/>
                  <a:gd name="connsiteY43" fmla="*/ 966942 h 1509906"/>
                  <a:gd name="connsiteX44" fmla="*/ 143439 w 1034979"/>
                  <a:gd name="connsiteY44" fmla="*/ 968847 h 1509906"/>
                  <a:gd name="connsiteX45" fmla="*/ 166299 w 1034979"/>
                  <a:gd name="connsiteY45" fmla="*/ 972657 h 1509906"/>
                  <a:gd name="connsiteX46" fmla="*/ 191064 w 1034979"/>
                  <a:gd name="connsiteY46" fmla="*/ 978372 h 1509906"/>
                  <a:gd name="connsiteX47" fmla="*/ 208209 w 1034979"/>
                  <a:gd name="connsiteY47" fmla="*/ 984087 h 1509906"/>
                  <a:gd name="connsiteX48" fmla="*/ 213924 w 1034979"/>
                  <a:gd name="connsiteY48" fmla="*/ 985992 h 1509906"/>
                  <a:gd name="connsiteX49" fmla="*/ 229164 w 1034979"/>
                  <a:gd name="connsiteY49" fmla="*/ 989802 h 1509906"/>
                  <a:gd name="connsiteX50" fmla="*/ 248214 w 1034979"/>
                  <a:gd name="connsiteY50" fmla="*/ 995517 h 1509906"/>
                  <a:gd name="connsiteX51" fmla="*/ 253929 w 1034979"/>
                  <a:gd name="connsiteY51" fmla="*/ 999327 h 1509906"/>
                  <a:gd name="connsiteX52" fmla="*/ 267264 w 1034979"/>
                  <a:gd name="connsiteY52" fmla="*/ 1014567 h 1509906"/>
                  <a:gd name="connsiteX53" fmla="*/ 272979 w 1034979"/>
                  <a:gd name="connsiteY53" fmla="*/ 1033617 h 1509906"/>
                  <a:gd name="connsiteX54" fmla="*/ 274884 w 1034979"/>
                  <a:gd name="connsiteY54" fmla="*/ 1039332 h 1509906"/>
                  <a:gd name="connsiteX55" fmla="*/ 276789 w 1034979"/>
                  <a:gd name="connsiteY55" fmla="*/ 1045047 h 1509906"/>
                  <a:gd name="connsiteX56" fmla="*/ 278694 w 1034979"/>
                  <a:gd name="connsiteY56" fmla="*/ 1069812 h 1509906"/>
                  <a:gd name="connsiteX57" fmla="*/ 280599 w 1034979"/>
                  <a:gd name="connsiteY57" fmla="*/ 1075527 h 1509906"/>
                  <a:gd name="connsiteX58" fmla="*/ 278694 w 1034979"/>
                  <a:gd name="connsiteY58" fmla="*/ 1094577 h 1509906"/>
                  <a:gd name="connsiteX59" fmla="*/ 276789 w 1034979"/>
                  <a:gd name="connsiteY59" fmla="*/ 1104102 h 1509906"/>
                  <a:gd name="connsiteX60" fmla="*/ 263454 w 1034979"/>
                  <a:gd name="connsiteY60" fmla="*/ 1117437 h 1509906"/>
                  <a:gd name="connsiteX61" fmla="*/ 252024 w 1034979"/>
                  <a:gd name="connsiteY61" fmla="*/ 1125057 h 1509906"/>
                  <a:gd name="connsiteX62" fmla="*/ 240594 w 1034979"/>
                  <a:gd name="connsiteY62" fmla="*/ 1128867 h 1509906"/>
                  <a:gd name="connsiteX63" fmla="*/ 126294 w 1034979"/>
                  <a:gd name="connsiteY63" fmla="*/ 1128867 h 1509906"/>
                  <a:gd name="connsiteX64" fmla="*/ 120579 w 1034979"/>
                  <a:gd name="connsiteY64" fmla="*/ 1130772 h 1509906"/>
                  <a:gd name="connsiteX65" fmla="*/ 105339 w 1034979"/>
                  <a:gd name="connsiteY65" fmla="*/ 1132677 h 1509906"/>
                  <a:gd name="connsiteX66" fmla="*/ 88194 w 1034979"/>
                  <a:gd name="connsiteY66" fmla="*/ 1138392 h 1509906"/>
                  <a:gd name="connsiteX67" fmla="*/ 82479 w 1034979"/>
                  <a:gd name="connsiteY67" fmla="*/ 1140297 h 1509906"/>
                  <a:gd name="connsiteX68" fmla="*/ 76764 w 1034979"/>
                  <a:gd name="connsiteY68" fmla="*/ 1144107 h 1509906"/>
                  <a:gd name="connsiteX69" fmla="*/ 65334 w 1034979"/>
                  <a:gd name="connsiteY69" fmla="*/ 1146012 h 1509906"/>
                  <a:gd name="connsiteX70" fmla="*/ 27234 w 1034979"/>
                  <a:gd name="connsiteY70" fmla="*/ 1147917 h 1509906"/>
                  <a:gd name="connsiteX71" fmla="*/ 15804 w 1034979"/>
                  <a:gd name="connsiteY71" fmla="*/ 1153632 h 1509906"/>
                  <a:gd name="connsiteX72" fmla="*/ 6279 w 1034979"/>
                  <a:gd name="connsiteY72" fmla="*/ 1163157 h 1509906"/>
                  <a:gd name="connsiteX73" fmla="*/ 4374 w 1034979"/>
                  <a:gd name="connsiteY73" fmla="*/ 1168872 h 1509906"/>
                  <a:gd name="connsiteX74" fmla="*/ 564 w 1034979"/>
                  <a:gd name="connsiteY74" fmla="*/ 1174587 h 1509906"/>
                  <a:gd name="connsiteX75" fmla="*/ 6279 w 1034979"/>
                  <a:gd name="connsiteY75" fmla="*/ 1206972 h 1509906"/>
                  <a:gd name="connsiteX76" fmla="*/ 11994 w 1034979"/>
                  <a:gd name="connsiteY76" fmla="*/ 1210782 h 1509906"/>
                  <a:gd name="connsiteX77" fmla="*/ 17709 w 1034979"/>
                  <a:gd name="connsiteY77" fmla="*/ 1212687 h 1509906"/>
                  <a:gd name="connsiteX78" fmla="*/ 145344 w 1034979"/>
                  <a:gd name="connsiteY78" fmla="*/ 1210782 h 1509906"/>
                  <a:gd name="connsiteX79" fmla="*/ 152964 w 1034979"/>
                  <a:gd name="connsiteY79" fmla="*/ 1208877 h 1509906"/>
                  <a:gd name="connsiteX80" fmla="*/ 303459 w 1034979"/>
                  <a:gd name="connsiteY80" fmla="*/ 1203162 h 1509906"/>
                  <a:gd name="connsiteX81" fmla="*/ 318699 w 1034979"/>
                  <a:gd name="connsiteY81" fmla="*/ 1210782 h 1509906"/>
                  <a:gd name="connsiteX82" fmla="*/ 330129 w 1034979"/>
                  <a:gd name="connsiteY82" fmla="*/ 1216497 h 1509906"/>
                  <a:gd name="connsiteX83" fmla="*/ 333939 w 1034979"/>
                  <a:gd name="connsiteY83" fmla="*/ 1222212 h 1509906"/>
                  <a:gd name="connsiteX84" fmla="*/ 339654 w 1034979"/>
                  <a:gd name="connsiteY84" fmla="*/ 1224117 h 1509906"/>
                  <a:gd name="connsiteX85" fmla="*/ 351084 w 1034979"/>
                  <a:gd name="connsiteY85" fmla="*/ 1231737 h 1509906"/>
                  <a:gd name="connsiteX86" fmla="*/ 356799 w 1034979"/>
                  <a:gd name="connsiteY86" fmla="*/ 1235547 h 1509906"/>
                  <a:gd name="connsiteX87" fmla="*/ 360609 w 1034979"/>
                  <a:gd name="connsiteY87" fmla="*/ 1241262 h 1509906"/>
                  <a:gd name="connsiteX88" fmla="*/ 366324 w 1034979"/>
                  <a:gd name="connsiteY88" fmla="*/ 1252692 h 1509906"/>
                  <a:gd name="connsiteX89" fmla="*/ 362514 w 1034979"/>
                  <a:gd name="connsiteY89" fmla="*/ 1279362 h 1509906"/>
                  <a:gd name="connsiteX90" fmla="*/ 358704 w 1034979"/>
                  <a:gd name="connsiteY90" fmla="*/ 1285077 h 1509906"/>
                  <a:gd name="connsiteX91" fmla="*/ 356799 w 1034979"/>
                  <a:gd name="connsiteY91" fmla="*/ 1290792 h 1509906"/>
                  <a:gd name="connsiteX92" fmla="*/ 352989 w 1034979"/>
                  <a:gd name="connsiteY92" fmla="*/ 1296507 h 1509906"/>
                  <a:gd name="connsiteX93" fmla="*/ 351084 w 1034979"/>
                  <a:gd name="connsiteY93" fmla="*/ 1302222 h 1509906"/>
                  <a:gd name="connsiteX94" fmla="*/ 347274 w 1034979"/>
                  <a:gd name="connsiteY94" fmla="*/ 1307937 h 1509906"/>
                  <a:gd name="connsiteX95" fmla="*/ 330129 w 1034979"/>
                  <a:gd name="connsiteY95" fmla="*/ 1374612 h 1509906"/>
                  <a:gd name="connsiteX96" fmla="*/ 328224 w 1034979"/>
                  <a:gd name="connsiteY96" fmla="*/ 1426047 h 1509906"/>
                  <a:gd name="connsiteX97" fmla="*/ 330129 w 1034979"/>
                  <a:gd name="connsiteY97" fmla="*/ 1450812 h 1509906"/>
                  <a:gd name="connsiteX98" fmla="*/ 332034 w 1034979"/>
                  <a:gd name="connsiteY98" fmla="*/ 1456527 h 1509906"/>
                  <a:gd name="connsiteX99" fmla="*/ 335844 w 1034979"/>
                  <a:gd name="connsiteY99" fmla="*/ 1460337 h 1509906"/>
                  <a:gd name="connsiteX100" fmla="*/ 364419 w 1034979"/>
                  <a:gd name="connsiteY100" fmla="*/ 1506057 h 1509906"/>
                  <a:gd name="connsiteX101" fmla="*/ 387279 w 1034979"/>
                  <a:gd name="connsiteY101" fmla="*/ 1507962 h 1509906"/>
                  <a:gd name="connsiteX102" fmla="*/ 392994 w 1034979"/>
                  <a:gd name="connsiteY102" fmla="*/ 1502247 h 1509906"/>
                  <a:gd name="connsiteX103" fmla="*/ 394899 w 1034979"/>
                  <a:gd name="connsiteY103" fmla="*/ 1490817 h 1509906"/>
                  <a:gd name="connsiteX104" fmla="*/ 396804 w 1034979"/>
                  <a:gd name="connsiteY104" fmla="*/ 1485102 h 1509906"/>
                  <a:gd name="connsiteX105" fmla="*/ 398709 w 1034979"/>
                  <a:gd name="connsiteY105" fmla="*/ 1467957 h 1509906"/>
                  <a:gd name="connsiteX106" fmla="*/ 400614 w 1034979"/>
                  <a:gd name="connsiteY106" fmla="*/ 1454622 h 1509906"/>
                  <a:gd name="connsiteX107" fmla="*/ 404424 w 1034979"/>
                  <a:gd name="connsiteY107" fmla="*/ 1397472 h 1509906"/>
                  <a:gd name="connsiteX108" fmla="*/ 410139 w 1034979"/>
                  <a:gd name="connsiteY108" fmla="*/ 1386042 h 1509906"/>
                  <a:gd name="connsiteX109" fmla="*/ 413949 w 1034979"/>
                  <a:gd name="connsiteY109" fmla="*/ 1372707 h 1509906"/>
                  <a:gd name="connsiteX110" fmla="*/ 415854 w 1034979"/>
                  <a:gd name="connsiteY110" fmla="*/ 1366992 h 1509906"/>
                  <a:gd name="connsiteX111" fmla="*/ 417759 w 1034979"/>
                  <a:gd name="connsiteY111" fmla="*/ 1353657 h 1509906"/>
                  <a:gd name="connsiteX112" fmla="*/ 421569 w 1034979"/>
                  <a:gd name="connsiteY112" fmla="*/ 1342227 h 1509906"/>
                  <a:gd name="connsiteX113" fmla="*/ 427284 w 1034979"/>
                  <a:gd name="connsiteY113" fmla="*/ 1328892 h 1509906"/>
                  <a:gd name="connsiteX114" fmla="*/ 436809 w 1034979"/>
                  <a:gd name="connsiteY114" fmla="*/ 1317462 h 1509906"/>
                  <a:gd name="connsiteX115" fmla="*/ 450144 w 1034979"/>
                  <a:gd name="connsiteY115" fmla="*/ 1302222 h 1509906"/>
                  <a:gd name="connsiteX116" fmla="*/ 457764 w 1034979"/>
                  <a:gd name="connsiteY116" fmla="*/ 1290792 h 1509906"/>
                  <a:gd name="connsiteX117" fmla="*/ 461574 w 1034979"/>
                  <a:gd name="connsiteY117" fmla="*/ 1279362 h 1509906"/>
                  <a:gd name="connsiteX118" fmla="*/ 465384 w 1034979"/>
                  <a:gd name="connsiteY118" fmla="*/ 1264122 h 1509906"/>
                  <a:gd name="connsiteX119" fmla="*/ 467289 w 1034979"/>
                  <a:gd name="connsiteY119" fmla="*/ 1258407 h 1509906"/>
                  <a:gd name="connsiteX120" fmla="*/ 507294 w 1034979"/>
                  <a:gd name="connsiteY120" fmla="*/ 1252692 h 1509906"/>
                  <a:gd name="connsiteX121" fmla="*/ 535869 w 1034979"/>
                  <a:gd name="connsiteY121" fmla="*/ 1243167 h 1509906"/>
                  <a:gd name="connsiteX122" fmla="*/ 541584 w 1034979"/>
                  <a:gd name="connsiteY122" fmla="*/ 1241262 h 1509906"/>
                  <a:gd name="connsiteX123" fmla="*/ 547299 w 1034979"/>
                  <a:gd name="connsiteY123" fmla="*/ 1239357 h 1509906"/>
                  <a:gd name="connsiteX124" fmla="*/ 554919 w 1034979"/>
                  <a:gd name="connsiteY124" fmla="*/ 1237452 h 1509906"/>
                  <a:gd name="connsiteX125" fmla="*/ 573969 w 1034979"/>
                  <a:gd name="connsiteY125" fmla="*/ 1229832 h 1509906"/>
                  <a:gd name="connsiteX126" fmla="*/ 585399 w 1034979"/>
                  <a:gd name="connsiteY126" fmla="*/ 1226022 h 1509906"/>
                  <a:gd name="connsiteX127" fmla="*/ 720654 w 1034979"/>
                  <a:gd name="connsiteY127" fmla="*/ 1309842 h 1509906"/>
                  <a:gd name="connsiteX128" fmla="*/ 733989 w 1034979"/>
                  <a:gd name="connsiteY128" fmla="*/ 1319367 h 1509906"/>
                  <a:gd name="connsiteX129" fmla="*/ 743514 w 1034979"/>
                  <a:gd name="connsiteY129" fmla="*/ 1321272 h 1509906"/>
                  <a:gd name="connsiteX130" fmla="*/ 749229 w 1034979"/>
                  <a:gd name="connsiteY130" fmla="*/ 1323177 h 1509906"/>
                  <a:gd name="connsiteX131" fmla="*/ 762564 w 1034979"/>
                  <a:gd name="connsiteY131" fmla="*/ 1328892 h 1509906"/>
                  <a:gd name="connsiteX132" fmla="*/ 777804 w 1034979"/>
                  <a:gd name="connsiteY132" fmla="*/ 1326987 h 1509906"/>
                  <a:gd name="connsiteX133" fmla="*/ 789234 w 1034979"/>
                  <a:gd name="connsiteY133" fmla="*/ 1321272 h 1509906"/>
                  <a:gd name="connsiteX134" fmla="*/ 794949 w 1034979"/>
                  <a:gd name="connsiteY134" fmla="*/ 1319367 h 1509906"/>
                  <a:gd name="connsiteX135" fmla="*/ 802569 w 1034979"/>
                  <a:gd name="connsiteY135" fmla="*/ 1302222 h 1509906"/>
                  <a:gd name="connsiteX136" fmla="*/ 800664 w 1034979"/>
                  <a:gd name="connsiteY136" fmla="*/ 1277457 h 1509906"/>
                  <a:gd name="connsiteX137" fmla="*/ 798759 w 1034979"/>
                  <a:gd name="connsiteY137" fmla="*/ 1271742 h 1509906"/>
                  <a:gd name="connsiteX138" fmla="*/ 796854 w 1034979"/>
                  <a:gd name="connsiteY138" fmla="*/ 1264122 h 1509906"/>
                  <a:gd name="connsiteX139" fmla="*/ 783519 w 1034979"/>
                  <a:gd name="connsiteY139" fmla="*/ 1246977 h 1509906"/>
                  <a:gd name="connsiteX140" fmla="*/ 773994 w 1034979"/>
                  <a:gd name="connsiteY140" fmla="*/ 1241262 h 1509906"/>
                  <a:gd name="connsiteX141" fmla="*/ 648264 w 1034979"/>
                  <a:gd name="connsiteY141" fmla="*/ 1149822 h 1509906"/>
                  <a:gd name="connsiteX142" fmla="*/ 644454 w 1034979"/>
                  <a:gd name="connsiteY142" fmla="*/ 1132677 h 1509906"/>
                  <a:gd name="connsiteX143" fmla="*/ 646359 w 1034979"/>
                  <a:gd name="connsiteY143" fmla="*/ 1125057 h 1509906"/>
                  <a:gd name="connsiteX144" fmla="*/ 650169 w 1034979"/>
                  <a:gd name="connsiteY144" fmla="*/ 1107912 h 1509906"/>
                  <a:gd name="connsiteX145" fmla="*/ 653979 w 1034979"/>
                  <a:gd name="connsiteY145" fmla="*/ 1102197 h 1509906"/>
                  <a:gd name="connsiteX146" fmla="*/ 655884 w 1034979"/>
                  <a:gd name="connsiteY146" fmla="*/ 1096482 h 1509906"/>
                  <a:gd name="connsiteX147" fmla="*/ 661599 w 1034979"/>
                  <a:gd name="connsiteY147" fmla="*/ 1094577 h 1509906"/>
                  <a:gd name="connsiteX148" fmla="*/ 671124 w 1034979"/>
                  <a:gd name="connsiteY148" fmla="*/ 1083147 h 1509906"/>
                  <a:gd name="connsiteX149" fmla="*/ 724464 w 1034979"/>
                  <a:gd name="connsiteY149" fmla="*/ 1075527 h 1509906"/>
                  <a:gd name="connsiteX150" fmla="*/ 842574 w 1034979"/>
                  <a:gd name="connsiteY150" fmla="*/ 1077432 h 1509906"/>
                  <a:gd name="connsiteX151" fmla="*/ 871149 w 1034979"/>
                  <a:gd name="connsiteY151" fmla="*/ 1079337 h 1509906"/>
                  <a:gd name="connsiteX152" fmla="*/ 899724 w 1034979"/>
                  <a:gd name="connsiteY152" fmla="*/ 1085052 h 1509906"/>
                  <a:gd name="connsiteX153" fmla="*/ 922584 w 1034979"/>
                  <a:gd name="connsiteY153" fmla="*/ 1088862 h 1509906"/>
                  <a:gd name="connsiteX154" fmla="*/ 951159 w 1034979"/>
                  <a:gd name="connsiteY154" fmla="*/ 1094577 h 1509906"/>
                  <a:gd name="connsiteX155" fmla="*/ 956874 w 1034979"/>
                  <a:gd name="connsiteY155" fmla="*/ 1094577 h 1509906"/>
                  <a:gd name="connsiteX156" fmla="*/ 1002594 w 1034979"/>
                  <a:gd name="connsiteY156" fmla="*/ 1092672 h 1509906"/>
                  <a:gd name="connsiteX157" fmla="*/ 1031169 w 1034979"/>
                  <a:gd name="connsiteY157" fmla="*/ 1085052 h 1509906"/>
                  <a:gd name="connsiteX158" fmla="*/ 1034979 w 1034979"/>
                  <a:gd name="connsiteY158" fmla="*/ 1079337 h 1509906"/>
                  <a:gd name="connsiteX159" fmla="*/ 1033074 w 1034979"/>
                  <a:gd name="connsiteY159" fmla="*/ 1060287 h 1509906"/>
                  <a:gd name="connsiteX160" fmla="*/ 1027359 w 1034979"/>
                  <a:gd name="connsiteY160" fmla="*/ 1056477 h 1509906"/>
                  <a:gd name="connsiteX161" fmla="*/ 1012119 w 1034979"/>
                  <a:gd name="connsiteY161" fmla="*/ 1054572 h 1509906"/>
                  <a:gd name="connsiteX162" fmla="*/ 1006404 w 1034979"/>
                  <a:gd name="connsiteY162" fmla="*/ 1052667 h 1509906"/>
                  <a:gd name="connsiteX163" fmla="*/ 998784 w 1034979"/>
                  <a:gd name="connsiteY163" fmla="*/ 1050762 h 1509906"/>
                  <a:gd name="connsiteX164" fmla="*/ 987354 w 1034979"/>
                  <a:gd name="connsiteY164" fmla="*/ 1043142 h 1509906"/>
                  <a:gd name="connsiteX165" fmla="*/ 975924 w 1034979"/>
                  <a:gd name="connsiteY165" fmla="*/ 1039332 h 1509906"/>
                  <a:gd name="connsiteX166" fmla="*/ 970209 w 1034979"/>
                  <a:gd name="connsiteY166" fmla="*/ 1037427 h 1509906"/>
                  <a:gd name="connsiteX167" fmla="*/ 962589 w 1034979"/>
                  <a:gd name="connsiteY167" fmla="*/ 1035522 h 1509906"/>
                  <a:gd name="connsiteX168" fmla="*/ 956874 w 1034979"/>
                  <a:gd name="connsiteY168" fmla="*/ 1033617 h 1509906"/>
                  <a:gd name="connsiteX169" fmla="*/ 935919 w 1034979"/>
                  <a:gd name="connsiteY169" fmla="*/ 1027902 h 1509906"/>
                  <a:gd name="connsiteX170" fmla="*/ 930204 w 1034979"/>
                  <a:gd name="connsiteY170" fmla="*/ 1025997 h 1509906"/>
                  <a:gd name="connsiteX171" fmla="*/ 825429 w 1034979"/>
                  <a:gd name="connsiteY171" fmla="*/ 1027902 h 1509906"/>
                  <a:gd name="connsiteX172" fmla="*/ 819714 w 1034979"/>
                  <a:gd name="connsiteY172" fmla="*/ 1029807 h 1509906"/>
                  <a:gd name="connsiteX173" fmla="*/ 730179 w 1034979"/>
                  <a:gd name="connsiteY173" fmla="*/ 1031712 h 1509906"/>
                  <a:gd name="connsiteX174" fmla="*/ 716844 w 1034979"/>
                  <a:gd name="connsiteY174" fmla="*/ 1035522 h 1509906"/>
                  <a:gd name="connsiteX175" fmla="*/ 695889 w 1034979"/>
                  <a:gd name="connsiteY175" fmla="*/ 1037427 h 1509906"/>
                  <a:gd name="connsiteX176" fmla="*/ 669219 w 1034979"/>
                  <a:gd name="connsiteY176" fmla="*/ 1039332 h 1509906"/>
                  <a:gd name="connsiteX177" fmla="*/ 669219 w 1034979"/>
                  <a:gd name="connsiteY177" fmla="*/ 1039332 h 1509906"/>
                  <a:gd name="connsiteX178" fmla="*/ 646359 w 1034979"/>
                  <a:gd name="connsiteY178" fmla="*/ 1043142 h 1509906"/>
                  <a:gd name="connsiteX179" fmla="*/ 642549 w 1034979"/>
                  <a:gd name="connsiteY179" fmla="*/ 1031712 h 1509906"/>
                  <a:gd name="connsiteX180" fmla="*/ 640644 w 1034979"/>
                  <a:gd name="connsiteY180" fmla="*/ 1025997 h 1509906"/>
                  <a:gd name="connsiteX181" fmla="*/ 642549 w 1034979"/>
                  <a:gd name="connsiteY181" fmla="*/ 1008852 h 1509906"/>
                  <a:gd name="connsiteX182" fmla="*/ 644454 w 1034979"/>
                  <a:gd name="connsiteY182" fmla="*/ 1003137 h 1509906"/>
                  <a:gd name="connsiteX183" fmla="*/ 661599 w 1034979"/>
                  <a:gd name="connsiteY183" fmla="*/ 993612 h 1509906"/>
                  <a:gd name="connsiteX184" fmla="*/ 673029 w 1034979"/>
                  <a:gd name="connsiteY184" fmla="*/ 985992 h 1509906"/>
                  <a:gd name="connsiteX185" fmla="*/ 674934 w 1034979"/>
                  <a:gd name="connsiteY185" fmla="*/ 980277 h 1509906"/>
                  <a:gd name="connsiteX186" fmla="*/ 680649 w 1034979"/>
                  <a:gd name="connsiteY186" fmla="*/ 978372 h 1509906"/>
                  <a:gd name="connsiteX187" fmla="*/ 686364 w 1034979"/>
                  <a:gd name="connsiteY187" fmla="*/ 974562 h 1509906"/>
                  <a:gd name="connsiteX188" fmla="*/ 695889 w 1034979"/>
                  <a:gd name="connsiteY188" fmla="*/ 965037 h 1509906"/>
                  <a:gd name="connsiteX189" fmla="*/ 705414 w 1034979"/>
                  <a:gd name="connsiteY189" fmla="*/ 953607 h 1509906"/>
                  <a:gd name="connsiteX190" fmla="*/ 716844 w 1034979"/>
                  <a:gd name="connsiteY190" fmla="*/ 945987 h 1509906"/>
                  <a:gd name="connsiteX191" fmla="*/ 732084 w 1034979"/>
                  <a:gd name="connsiteY191" fmla="*/ 932652 h 1509906"/>
                  <a:gd name="connsiteX192" fmla="*/ 741609 w 1034979"/>
                  <a:gd name="connsiteY192" fmla="*/ 921222 h 1509906"/>
                  <a:gd name="connsiteX193" fmla="*/ 753039 w 1034979"/>
                  <a:gd name="connsiteY193" fmla="*/ 911697 h 1509906"/>
                  <a:gd name="connsiteX194" fmla="*/ 758754 w 1034979"/>
                  <a:gd name="connsiteY194" fmla="*/ 900267 h 1509906"/>
                  <a:gd name="connsiteX195" fmla="*/ 760659 w 1034979"/>
                  <a:gd name="connsiteY195" fmla="*/ 894552 h 1509906"/>
                  <a:gd name="connsiteX196" fmla="*/ 766374 w 1034979"/>
                  <a:gd name="connsiteY196" fmla="*/ 883122 h 1509906"/>
                  <a:gd name="connsiteX197" fmla="*/ 764469 w 1034979"/>
                  <a:gd name="connsiteY197" fmla="*/ 867882 h 1509906"/>
                  <a:gd name="connsiteX198" fmla="*/ 758754 w 1034979"/>
                  <a:gd name="connsiteY198" fmla="*/ 865977 h 1509906"/>
                  <a:gd name="connsiteX199" fmla="*/ 737799 w 1034979"/>
                  <a:gd name="connsiteY199" fmla="*/ 867882 h 1509906"/>
                  <a:gd name="connsiteX200" fmla="*/ 732084 w 1034979"/>
                  <a:gd name="connsiteY200" fmla="*/ 871692 h 1509906"/>
                  <a:gd name="connsiteX201" fmla="*/ 720654 w 1034979"/>
                  <a:gd name="connsiteY201" fmla="*/ 875502 h 1509906"/>
                  <a:gd name="connsiteX202" fmla="*/ 716844 w 1034979"/>
                  <a:gd name="connsiteY202" fmla="*/ 881217 h 1509906"/>
                  <a:gd name="connsiteX203" fmla="*/ 711129 w 1034979"/>
                  <a:gd name="connsiteY203" fmla="*/ 883122 h 1509906"/>
                  <a:gd name="connsiteX204" fmla="*/ 705414 w 1034979"/>
                  <a:gd name="connsiteY204" fmla="*/ 886932 h 1509906"/>
                  <a:gd name="connsiteX205" fmla="*/ 699699 w 1034979"/>
                  <a:gd name="connsiteY205" fmla="*/ 892647 h 1509906"/>
                  <a:gd name="connsiteX206" fmla="*/ 692079 w 1034979"/>
                  <a:gd name="connsiteY206" fmla="*/ 896457 h 1509906"/>
                  <a:gd name="connsiteX207" fmla="*/ 650169 w 1034979"/>
                  <a:gd name="connsiteY207" fmla="*/ 925032 h 1509906"/>
                  <a:gd name="connsiteX208" fmla="*/ 636834 w 1034979"/>
                  <a:gd name="connsiteY208" fmla="*/ 936462 h 1509906"/>
                  <a:gd name="connsiteX209" fmla="*/ 627309 w 1034979"/>
                  <a:gd name="connsiteY209" fmla="*/ 953607 h 1509906"/>
                  <a:gd name="connsiteX210" fmla="*/ 602544 w 1034979"/>
                  <a:gd name="connsiteY210" fmla="*/ 959322 h 1509906"/>
                  <a:gd name="connsiteX211" fmla="*/ 589209 w 1034979"/>
                  <a:gd name="connsiteY211" fmla="*/ 963132 h 1509906"/>
                  <a:gd name="connsiteX212" fmla="*/ 573969 w 1034979"/>
                  <a:gd name="connsiteY212" fmla="*/ 961227 h 1509906"/>
                  <a:gd name="connsiteX213" fmla="*/ 562539 w 1034979"/>
                  <a:gd name="connsiteY213" fmla="*/ 957417 h 1509906"/>
                  <a:gd name="connsiteX214" fmla="*/ 551109 w 1034979"/>
                  <a:gd name="connsiteY214" fmla="*/ 953607 h 1509906"/>
                  <a:gd name="connsiteX215" fmla="*/ 539679 w 1034979"/>
                  <a:gd name="connsiteY215" fmla="*/ 949797 h 1509906"/>
                  <a:gd name="connsiteX216" fmla="*/ 533964 w 1034979"/>
                  <a:gd name="connsiteY216" fmla="*/ 947892 h 1509906"/>
                  <a:gd name="connsiteX217" fmla="*/ 528249 w 1034979"/>
                  <a:gd name="connsiteY217" fmla="*/ 944082 h 1509906"/>
                  <a:gd name="connsiteX218" fmla="*/ 516819 w 1034979"/>
                  <a:gd name="connsiteY218" fmla="*/ 938367 h 1509906"/>
                  <a:gd name="connsiteX219" fmla="*/ 509199 w 1034979"/>
                  <a:gd name="connsiteY219" fmla="*/ 926937 h 1509906"/>
                  <a:gd name="connsiteX220" fmla="*/ 505389 w 1034979"/>
                  <a:gd name="connsiteY220" fmla="*/ 905982 h 1509906"/>
                  <a:gd name="connsiteX221" fmla="*/ 507294 w 1034979"/>
                  <a:gd name="connsiteY221" fmla="*/ 841212 h 1509906"/>
                  <a:gd name="connsiteX222" fmla="*/ 513009 w 1034979"/>
                  <a:gd name="connsiteY222" fmla="*/ 827877 h 1509906"/>
                  <a:gd name="connsiteX223" fmla="*/ 503484 w 1034979"/>
                  <a:gd name="connsiteY223" fmla="*/ 351627 h 1509906"/>
                  <a:gd name="connsiteX224" fmla="*/ 499674 w 1034979"/>
                  <a:gd name="connsiteY224" fmla="*/ 60162 h 1509906"/>
                  <a:gd name="connsiteX225" fmla="*/ 490149 w 1034979"/>
                  <a:gd name="connsiteY225" fmla="*/ 33492 h 1509906"/>
                  <a:gd name="connsiteX226" fmla="*/ 488244 w 1034979"/>
                  <a:gd name="connsiteY226" fmla="*/ 27777 h 1509906"/>
                  <a:gd name="connsiteX227" fmla="*/ 484434 w 1034979"/>
                  <a:gd name="connsiteY227" fmla="*/ 22062 h 1509906"/>
                  <a:gd name="connsiteX228" fmla="*/ 478719 w 1034979"/>
                  <a:gd name="connsiteY228" fmla="*/ 10632 h 1509906"/>
                  <a:gd name="connsiteX229" fmla="*/ 473004 w 1034979"/>
                  <a:gd name="connsiteY229" fmla="*/ 6822 h 1509906"/>
                  <a:gd name="connsiteX230" fmla="*/ 469194 w 1034979"/>
                  <a:gd name="connsiteY230" fmla="*/ 1107 h 1509906"/>
                  <a:gd name="connsiteX231" fmla="*/ 429189 w 1034979"/>
                  <a:gd name="connsiteY231" fmla="*/ 4917 h 1509906"/>
                  <a:gd name="connsiteX232" fmla="*/ 421569 w 1034979"/>
                  <a:gd name="connsiteY232" fmla="*/ 16347 h 1509906"/>
                  <a:gd name="connsiteX233" fmla="*/ 417759 w 1034979"/>
                  <a:gd name="connsiteY233" fmla="*/ 22062 h 1509906"/>
                  <a:gd name="connsiteX234" fmla="*/ 419664 w 1034979"/>
                  <a:gd name="connsiteY234" fmla="*/ 54447 h 1509906"/>
                  <a:gd name="connsiteX235" fmla="*/ 423474 w 1034979"/>
                  <a:gd name="connsiteY235" fmla="*/ 65877 h 1509906"/>
                  <a:gd name="connsiteX236" fmla="*/ 425379 w 1034979"/>
                  <a:gd name="connsiteY236" fmla="*/ 71592 h 1509906"/>
                  <a:gd name="connsiteX237" fmla="*/ 425379 w 1034979"/>
                  <a:gd name="connsiteY237" fmla="*/ 77307 h 1509906"/>
                  <a:gd name="connsiteX238" fmla="*/ 429189 w 1034979"/>
                  <a:gd name="connsiteY238" fmla="*/ 231612 h 1509906"/>
                  <a:gd name="connsiteX239" fmla="*/ 440619 w 1034979"/>
                  <a:gd name="connsiteY239" fmla="*/ 414492 h 1509906"/>
                  <a:gd name="connsiteX240" fmla="*/ 425379 w 1034979"/>
                  <a:gd name="connsiteY240" fmla="*/ 711672 h 1509906"/>
                  <a:gd name="connsiteX241" fmla="*/ 417759 w 1034979"/>
                  <a:gd name="connsiteY241" fmla="*/ 839307 h 1509906"/>
                  <a:gd name="connsiteX242" fmla="*/ 413949 w 1034979"/>
                  <a:gd name="connsiteY242" fmla="*/ 856452 h 1509906"/>
                  <a:gd name="connsiteX243" fmla="*/ 417759 w 1034979"/>
                  <a:gd name="connsiteY243" fmla="*/ 877407 h 1509906"/>
                  <a:gd name="connsiteX244" fmla="*/ 421569 w 1034979"/>
                  <a:gd name="connsiteY244" fmla="*/ 883122 h 1509906"/>
                  <a:gd name="connsiteX245" fmla="*/ 425379 w 1034979"/>
                  <a:gd name="connsiteY245" fmla="*/ 894552 h 1509906"/>
                  <a:gd name="connsiteX246" fmla="*/ 423474 w 1034979"/>
                  <a:gd name="connsiteY246" fmla="*/ 921222 h 1509906"/>
                  <a:gd name="connsiteX247" fmla="*/ 417759 w 1034979"/>
                  <a:gd name="connsiteY247" fmla="*/ 923127 h 1509906"/>
                  <a:gd name="connsiteX248" fmla="*/ 412044 w 1034979"/>
                  <a:gd name="connsiteY248" fmla="*/ 926937 h 1509906"/>
                  <a:gd name="connsiteX249" fmla="*/ 421569 w 1034979"/>
                  <a:gd name="connsiteY249"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56774 w 1034979"/>
                  <a:gd name="connsiteY22" fmla="*/ 909792 h 1509906"/>
                  <a:gd name="connsiteX23" fmla="*/ 145344 w 1034979"/>
                  <a:gd name="connsiteY23" fmla="*/ 905982 h 1509906"/>
                  <a:gd name="connsiteX24" fmla="*/ 139629 w 1034979"/>
                  <a:gd name="connsiteY24" fmla="*/ 902172 h 1509906"/>
                  <a:gd name="connsiteX25" fmla="*/ 133914 w 1034979"/>
                  <a:gd name="connsiteY25" fmla="*/ 900267 h 1509906"/>
                  <a:gd name="connsiteX26" fmla="*/ 116769 w 1034979"/>
                  <a:gd name="connsiteY26" fmla="*/ 896457 h 1509906"/>
                  <a:gd name="connsiteX27" fmla="*/ 111054 w 1034979"/>
                  <a:gd name="connsiteY27" fmla="*/ 890742 h 1509906"/>
                  <a:gd name="connsiteX28" fmla="*/ 101529 w 1034979"/>
                  <a:gd name="connsiteY28" fmla="*/ 873597 h 1509906"/>
                  <a:gd name="connsiteX29" fmla="*/ 84384 w 1034979"/>
                  <a:gd name="connsiteY29" fmla="*/ 865977 h 1509906"/>
                  <a:gd name="connsiteX30" fmla="*/ 78669 w 1034979"/>
                  <a:gd name="connsiteY30" fmla="*/ 864072 h 1509906"/>
                  <a:gd name="connsiteX31" fmla="*/ 59619 w 1034979"/>
                  <a:gd name="connsiteY31" fmla="*/ 867882 h 1509906"/>
                  <a:gd name="connsiteX32" fmla="*/ 53904 w 1034979"/>
                  <a:gd name="connsiteY32" fmla="*/ 871692 h 1509906"/>
                  <a:gd name="connsiteX33" fmla="*/ 50094 w 1034979"/>
                  <a:gd name="connsiteY33" fmla="*/ 877407 h 1509906"/>
                  <a:gd name="connsiteX34" fmla="*/ 46284 w 1034979"/>
                  <a:gd name="connsiteY34" fmla="*/ 888837 h 1509906"/>
                  <a:gd name="connsiteX35" fmla="*/ 50094 w 1034979"/>
                  <a:gd name="connsiteY35" fmla="*/ 926937 h 1509906"/>
                  <a:gd name="connsiteX36" fmla="*/ 53904 w 1034979"/>
                  <a:gd name="connsiteY36" fmla="*/ 932652 h 1509906"/>
                  <a:gd name="connsiteX37" fmla="*/ 59619 w 1034979"/>
                  <a:gd name="connsiteY37" fmla="*/ 936462 h 1509906"/>
                  <a:gd name="connsiteX38" fmla="*/ 63429 w 1034979"/>
                  <a:gd name="connsiteY38" fmla="*/ 942177 h 1509906"/>
                  <a:gd name="connsiteX39" fmla="*/ 80574 w 1034979"/>
                  <a:gd name="connsiteY39" fmla="*/ 951702 h 1509906"/>
                  <a:gd name="connsiteX40" fmla="*/ 103434 w 1034979"/>
                  <a:gd name="connsiteY40" fmla="*/ 953607 h 1509906"/>
                  <a:gd name="connsiteX41" fmla="*/ 124389 w 1034979"/>
                  <a:gd name="connsiteY41" fmla="*/ 959322 h 1509906"/>
                  <a:gd name="connsiteX42" fmla="*/ 130104 w 1034979"/>
                  <a:gd name="connsiteY42" fmla="*/ 961227 h 1509906"/>
                  <a:gd name="connsiteX43" fmla="*/ 135819 w 1034979"/>
                  <a:gd name="connsiteY43" fmla="*/ 966942 h 1509906"/>
                  <a:gd name="connsiteX44" fmla="*/ 143439 w 1034979"/>
                  <a:gd name="connsiteY44" fmla="*/ 968847 h 1509906"/>
                  <a:gd name="connsiteX45" fmla="*/ 166299 w 1034979"/>
                  <a:gd name="connsiteY45" fmla="*/ 972657 h 1509906"/>
                  <a:gd name="connsiteX46" fmla="*/ 191064 w 1034979"/>
                  <a:gd name="connsiteY46" fmla="*/ 978372 h 1509906"/>
                  <a:gd name="connsiteX47" fmla="*/ 208209 w 1034979"/>
                  <a:gd name="connsiteY47" fmla="*/ 984087 h 1509906"/>
                  <a:gd name="connsiteX48" fmla="*/ 213924 w 1034979"/>
                  <a:gd name="connsiteY48" fmla="*/ 985992 h 1509906"/>
                  <a:gd name="connsiteX49" fmla="*/ 229164 w 1034979"/>
                  <a:gd name="connsiteY49" fmla="*/ 989802 h 1509906"/>
                  <a:gd name="connsiteX50" fmla="*/ 248214 w 1034979"/>
                  <a:gd name="connsiteY50" fmla="*/ 995517 h 1509906"/>
                  <a:gd name="connsiteX51" fmla="*/ 253929 w 1034979"/>
                  <a:gd name="connsiteY51" fmla="*/ 999327 h 1509906"/>
                  <a:gd name="connsiteX52" fmla="*/ 267264 w 1034979"/>
                  <a:gd name="connsiteY52" fmla="*/ 1014567 h 1509906"/>
                  <a:gd name="connsiteX53" fmla="*/ 272979 w 1034979"/>
                  <a:gd name="connsiteY53" fmla="*/ 1033617 h 1509906"/>
                  <a:gd name="connsiteX54" fmla="*/ 274884 w 1034979"/>
                  <a:gd name="connsiteY54" fmla="*/ 1039332 h 1509906"/>
                  <a:gd name="connsiteX55" fmla="*/ 276789 w 1034979"/>
                  <a:gd name="connsiteY55" fmla="*/ 1045047 h 1509906"/>
                  <a:gd name="connsiteX56" fmla="*/ 278694 w 1034979"/>
                  <a:gd name="connsiteY56" fmla="*/ 1069812 h 1509906"/>
                  <a:gd name="connsiteX57" fmla="*/ 280599 w 1034979"/>
                  <a:gd name="connsiteY57" fmla="*/ 1075527 h 1509906"/>
                  <a:gd name="connsiteX58" fmla="*/ 278694 w 1034979"/>
                  <a:gd name="connsiteY58" fmla="*/ 1094577 h 1509906"/>
                  <a:gd name="connsiteX59" fmla="*/ 276789 w 1034979"/>
                  <a:gd name="connsiteY59" fmla="*/ 1104102 h 1509906"/>
                  <a:gd name="connsiteX60" fmla="*/ 263454 w 1034979"/>
                  <a:gd name="connsiteY60" fmla="*/ 1117437 h 1509906"/>
                  <a:gd name="connsiteX61" fmla="*/ 252024 w 1034979"/>
                  <a:gd name="connsiteY61" fmla="*/ 1125057 h 1509906"/>
                  <a:gd name="connsiteX62" fmla="*/ 240594 w 1034979"/>
                  <a:gd name="connsiteY62" fmla="*/ 1128867 h 1509906"/>
                  <a:gd name="connsiteX63" fmla="*/ 126294 w 1034979"/>
                  <a:gd name="connsiteY63" fmla="*/ 1128867 h 1509906"/>
                  <a:gd name="connsiteX64" fmla="*/ 120579 w 1034979"/>
                  <a:gd name="connsiteY64" fmla="*/ 1130772 h 1509906"/>
                  <a:gd name="connsiteX65" fmla="*/ 105339 w 1034979"/>
                  <a:gd name="connsiteY65" fmla="*/ 1132677 h 1509906"/>
                  <a:gd name="connsiteX66" fmla="*/ 88194 w 1034979"/>
                  <a:gd name="connsiteY66" fmla="*/ 1138392 h 1509906"/>
                  <a:gd name="connsiteX67" fmla="*/ 82479 w 1034979"/>
                  <a:gd name="connsiteY67" fmla="*/ 1140297 h 1509906"/>
                  <a:gd name="connsiteX68" fmla="*/ 76764 w 1034979"/>
                  <a:gd name="connsiteY68" fmla="*/ 1144107 h 1509906"/>
                  <a:gd name="connsiteX69" fmla="*/ 65334 w 1034979"/>
                  <a:gd name="connsiteY69" fmla="*/ 1146012 h 1509906"/>
                  <a:gd name="connsiteX70" fmla="*/ 27234 w 1034979"/>
                  <a:gd name="connsiteY70" fmla="*/ 1147917 h 1509906"/>
                  <a:gd name="connsiteX71" fmla="*/ 15804 w 1034979"/>
                  <a:gd name="connsiteY71" fmla="*/ 1153632 h 1509906"/>
                  <a:gd name="connsiteX72" fmla="*/ 6279 w 1034979"/>
                  <a:gd name="connsiteY72" fmla="*/ 1163157 h 1509906"/>
                  <a:gd name="connsiteX73" fmla="*/ 4374 w 1034979"/>
                  <a:gd name="connsiteY73" fmla="*/ 1168872 h 1509906"/>
                  <a:gd name="connsiteX74" fmla="*/ 564 w 1034979"/>
                  <a:gd name="connsiteY74" fmla="*/ 1174587 h 1509906"/>
                  <a:gd name="connsiteX75" fmla="*/ 6279 w 1034979"/>
                  <a:gd name="connsiteY75" fmla="*/ 1206972 h 1509906"/>
                  <a:gd name="connsiteX76" fmla="*/ 11994 w 1034979"/>
                  <a:gd name="connsiteY76" fmla="*/ 1210782 h 1509906"/>
                  <a:gd name="connsiteX77" fmla="*/ 17709 w 1034979"/>
                  <a:gd name="connsiteY77" fmla="*/ 1212687 h 1509906"/>
                  <a:gd name="connsiteX78" fmla="*/ 145344 w 1034979"/>
                  <a:gd name="connsiteY78" fmla="*/ 1210782 h 1509906"/>
                  <a:gd name="connsiteX79" fmla="*/ 152964 w 1034979"/>
                  <a:gd name="connsiteY79" fmla="*/ 1208877 h 1509906"/>
                  <a:gd name="connsiteX80" fmla="*/ 303459 w 1034979"/>
                  <a:gd name="connsiteY80" fmla="*/ 1203162 h 1509906"/>
                  <a:gd name="connsiteX81" fmla="*/ 318699 w 1034979"/>
                  <a:gd name="connsiteY81" fmla="*/ 1210782 h 1509906"/>
                  <a:gd name="connsiteX82" fmla="*/ 330129 w 1034979"/>
                  <a:gd name="connsiteY82" fmla="*/ 1216497 h 1509906"/>
                  <a:gd name="connsiteX83" fmla="*/ 333939 w 1034979"/>
                  <a:gd name="connsiteY83" fmla="*/ 1222212 h 1509906"/>
                  <a:gd name="connsiteX84" fmla="*/ 339654 w 1034979"/>
                  <a:gd name="connsiteY84" fmla="*/ 1224117 h 1509906"/>
                  <a:gd name="connsiteX85" fmla="*/ 351084 w 1034979"/>
                  <a:gd name="connsiteY85" fmla="*/ 1231737 h 1509906"/>
                  <a:gd name="connsiteX86" fmla="*/ 356799 w 1034979"/>
                  <a:gd name="connsiteY86" fmla="*/ 1235547 h 1509906"/>
                  <a:gd name="connsiteX87" fmla="*/ 360609 w 1034979"/>
                  <a:gd name="connsiteY87" fmla="*/ 1241262 h 1509906"/>
                  <a:gd name="connsiteX88" fmla="*/ 366324 w 1034979"/>
                  <a:gd name="connsiteY88" fmla="*/ 1252692 h 1509906"/>
                  <a:gd name="connsiteX89" fmla="*/ 362514 w 1034979"/>
                  <a:gd name="connsiteY89" fmla="*/ 1279362 h 1509906"/>
                  <a:gd name="connsiteX90" fmla="*/ 358704 w 1034979"/>
                  <a:gd name="connsiteY90" fmla="*/ 1285077 h 1509906"/>
                  <a:gd name="connsiteX91" fmla="*/ 356799 w 1034979"/>
                  <a:gd name="connsiteY91" fmla="*/ 1290792 h 1509906"/>
                  <a:gd name="connsiteX92" fmla="*/ 352989 w 1034979"/>
                  <a:gd name="connsiteY92" fmla="*/ 1296507 h 1509906"/>
                  <a:gd name="connsiteX93" fmla="*/ 351084 w 1034979"/>
                  <a:gd name="connsiteY93" fmla="*/ 1302222 h 1509906"/>
                  <a:gd name="connsiteX94" fmla="*/ 347274 w 1034979"/>
                  <a:gd name="connsiteY94" fmla="*/ 1307937 h 1509906"/>
                  <a:gd name="connsiteX95" fmla="*/ 330129 w 1034979"/>
                  <a:gd name="connsiteY95" fmla="*/ 1374612 h 1509906"/>
                  <a:gd name="connsiteX96" fmla="*/ 328224 w 1034979"/>
                  <a:gd name="connsiteY96" fmla="*/ 1426047 h 1509906"/>
                  <a:gd name="connsiteX97" fmla="*/ 330129 w 1034979"/>
                  <a:gd name="connsiteY97" fmla="*/ 1450812 h 1509906"/>
                  <a:gd name="connsiteX98" fmla="*/ 332034 w 1034979"/>
                  <a:gd name="connsiteY98" fmla="*/ 1456527 h 1509906"/>
                  <a:gd name="connsiteX99" fmla="*/ 335844 w 1034979"/>
                  <a:gd name="connsiteY99" fmla="*/ 1460337 h 1509906"/>
                  <a:gd name="connsiteX100" fmla="*/ 364419 w 1034979"/>
                  <a:gd name="connsiteY100" fmla="*/ 1506057 h 1509906"/>
                  <a:gd name="connsiteX101" fmla="*/ 387279 w 1034979"/>
                  <a:gd name="connsiteY101" fmla="*/ 1507962 h 1509906"/>
                  <a:gd name="connsiteX102" fmla="*/ 392994 w 1034979"/>
                  <a:gd name="connsiteY102" fmla="*/ 1502247 h 1509906"/>
                  <a:gd name="connsiteX103" fmla="*/ 394899 w 1034979"/>
                  <a:gd name="connsiteY103" fmla="*/ 1490817 h 1509906"/>
                  <a:gd name="connsiteX104" fmla="*/ 396804 w 1034979"/>
                  <a:gd name="connsiteY104" fmla="*/ 1485102 h 1509906"/>
                  <a:gd name="connsiteX105" fmla="*/ 398709 w 1034979"/>
                  <a:gd name="connsiteY105" fmla="*/ 1467957 h 1509906"/>
                  <a:gd name="connsiteX106" fmla="*/ 400614 w 1034979"/>
                  <a:gd name="connsiteY106" fmla="*/ 1454622 h 1509906"/>
                  <a:gd name="connsiteX107" fmla="*/ 404424 w 1034979"/>
                  <a:gd name="connsiteY107" fmla="*/ 1397472 h 1509906"/>
                  <a:gd name="connsiteX108" fmla="*/ 410139 w 1034979"/>
                  <a:gd name="connsiteY108" fmla="*/ 1386042 h 1509906"/>
                  <a:gd name="connsiteX109" fmla="*/ 413949 w 1034979"/>
                  <a:gd name="connsiteY109" fmla="*/ 1372707 h 1509906"/>
                  <a:gd name="connsiteX110" fmla="*/ 415854 w 1034979"/>
                  <a:gd name="connsiteY110" fmla="*/ 1366992 h 1509906"/>
                  <a:gd name="connsiteX111" fmla="*/ 417759 w 1034979"/>
                  <a:gd name="connsiteY111" fmla="*/ 1353657 h 1509906"/>
                  <a:gd name="connsiteX112" fmla="*/ 421569 w 1034979"/>
                  <a:gd name="connsiteY112" fmla="*/ 1342227 h 1509906"/>
                  <a:gd name="connsiteX113" fmla="*/ 427284 w 1034979"/>
                  <a:gd name="connsiteY113" fmla="*/ 1328892 h 1509906"/>
                  <a:gd name="connsiteX114" fmla="*/ 436809 w 1034979"/>
                  <a:gd name="connsiteY114" fmla="*/ 1317462 h 1509906"/>
                  <a:gd name="connsiteX115" fmla="*/ 450144 w 1034979"/>
                  <a:gd name="connsiteY115" fmla="*/ 1302222 h 1509906"/>
                  <a:gd name="connsiteX116" fmla="*/ 457764 w 1034979"/>
                  <a:gd name="connsiteY116" fmla="*/ 1290792 h 1509906"/>
                  <a:gd name="connsiteX117" fmla="*/ 461574 w 1034979"/>
                  <a:gd name="connsiteY117" fmla="*/ 1279362 h 1509906"/>
                  <a:gd name="connsiteX118" fmla="*/ 465384 w 1034979"/>
                  <a:gd name="connsiteY118" fmla="*/ 1264122 h 1509906"/>
                  <a:gd name="connsiteX119" fmla="*/ 467289 w 1034979"/>
                  <a:gd name="connsiteY119" fmla="*/ 1258407 h 1509906"/>
                  <a:gd name="connsiteX120" fmla="*/ 507294 w 1034979"/>
                  <a:gd name="connsiteY120" fmla="*/ 1252692 h 1509906"/>
                  <a:gd name="connsiteX121" fmla="*/ 535869 w 1034979"/>
                  <a:gd name="connsiteY121" fmla="*/ 1243167 h 1509906"/>
                  <a:gd name="connsiteX122" fmla="*/ 541584 w 1034979"/>
                  <a:gd name="connsiteY122" fmla="*/ 1241262 h 1509906"/>
                  <a:gd name="connsiteX123" fmla="*/ 547299 w 1034979"/>
                  <a:gd name="connsiteY123" fmla="*/ 1239357 h 1509906"/>
                  <a:gd name="connsiteX124" fmla="*/ 554919 w 1034979"/>
                  <a:gd name="connsiteY124" fmla="*/ 1237452 h 1509906"/>
                  <a:gd name="connsiteX125" fmla="*/ 573969 w 1034979"/>
                  <a:gd name="connsiteY125" fmla="*/ 1229832 h 1509906"/>
                  <a:gd name="connsiteX126" fmla="*/ 585399 w 1034979"/>
                  <a:gd name="connsiteY126" fmla="*/ 1226022 h 1509906"/>
                  <a:gd name="connsiteX127" fmla="*/ 720654 w 1034979"/>
                  <a:gd name="connsiteY127" fmla="*/ 1309842 h 1509906"/>
                  <a:gd name="connsiteX128" fmla="*/ 733989 w 1034979"/>
                  <a:gd name="connsiteY128" fmla="*/ 1319367 h 1509906"/>
                  <a:gd name="connsiteX129" fmla="*/ 743514 w 1034979"/>
                  <a:gd name="connsiteY129" fmla="*/ 1321272 h 1509906"/>
                  <a:gd name="connsiteX130" fmla="*/ 749229 w 1034979"/>
                  <a:gd name="connsiteY130" fmla="*/ 1323177 h 1509906"/>
                  <a:gd name="connsiteX131" fmla="*/ 762564 w 1034979"/>
                  <a:gd name="connsiteY131" fmla="*/ 1328892 h 1509906"/>
                  <a:gd name="connsiteX132" fmla="*/ 777804 w 1034979"/>
                  <a:gd name="connsiteY132" fmla="*/ 1326987 h 1509906"/>
                  <a:gd name="connsiteX133" fmla="*/ 789234 w 1034979"/>
                  <a:gd name="connsiteY133" fmla="*/ 1321272 h 1509906"/>
                  <a:gd name="connsiteX134" fmla="*/ 794949 w 1034979"/>
                  <a:gd name="connsiteY134" fmla="*/ 1319367 h 1509906"/>
                  <a:gd name="connsiteX135" fmla="*/ 802569 w 1034979"/>
                  <a:gd name="connsiteY135" fmla="*/ 1302222 h 1509906"/>
                  <a:gd name="connsiteX136" fmla="*/ 800664 w 1034979"/>
                  <a:gd name="connsiteY136" fmla="*/ 1277457 h 1509906"/>
                  <a:gd name="connsiteX137" fmla="*/ 798759 w 1034979"/>
                  <a:gd name="connsiteY137" fmla="*/ 1271742 h 1509906"/>
                  <a:gd name="connsiteX138" fmla="*/ 796854 w 1034979"/>
                  <a:gd name="connsiteY138" fmla="*/ 1264122 h 1509906"/>
                  <a:gd name="connsiteX139" fmla="*/ 783519 w 1034979"/>
                  <a:gd name="connsiteY139" fmla="*/ 1246977 h 1509906"/>
                  <a:gd name="connsiteX140" fmla="*/ 773994 w 1034979"/>
                  <a:gd name="connsiteY140" fmla="*/ 1241262 h 1509906"/>
                  <a:gd name="connsiteX141" fmla="*/ 648264 w 1034979"/>
                  <a:gd name="connsiteY141" fmla="*/ 1149822 h 1509906"/>
                  <a:gd name="connsiteX142" fmla="*/ 644454 w 1034979"/>
                  <a:gd name="connsiteY142" fmla="*/ 1132677 h 1509906"/>
                  <a:gd name="connsiteX143" fmla="*/ 646359 w 1034979"/>
                  <a:gd name="connsiteY143" fmla="*/ 1125057 h 1509906"/>
                  <a:gd name="connsiteX144" fmla="*/ 650169 w 1034979"/>
                  <a:gd name="connsiteY144" fmla="*/ 1107912 h 1509906"/>
                  <a:gd name="connsiteX145" fmla="*/ 653979 w 1034979"/>
                  <a:gd name="connsiteY145" fmla="*/ 1102197 h 1509906"/>
                  <a:gd name="connsiteX146" fmla="*/ 655884 w 1034979"/>
                  <a:gd name="connsiteY146" fmla="*/ 1096482 h 1509906"/>
                  <a:gd name="connsiteX147" fmla="*/ 661599 w 1034979"/>
                  <a:gd name="connsiteY147" fmla="*/ 1094577 h 1509906"/>
                  <a:gd name="connsiteX148" fmla="*/ 671124 w 1034979"/>
                  <a:gd name="connsiteY148" fmla="*/ 1083147 h 1509906"/>
                  <a:gd name="connsiteX149" fmla="*/ 724464 w 1034979"/>
                  <a:gd name="connsiteY149" fmla="*/ 1075527 h 1509906"/>
                  <a:gd name="connsiteX150" fmla="*/ 842574 w 1034979"/>
                  <a:gd name="connsiteY150" fmla="*/ 1077432 h 1509906"/>
                  <a:gd name="connsiteX151" fmla="*/ 871149 w 1034979"/>
                  <a:gd name="connsiteY151" fmla="*/ 1079337 h 1509906"/>
                  <a:gd name="connsiteX152" fmla="*/ 899724 w 1034979"/>
                  <a:gd name="connsiteY152" fmla="*/ 1085052 h 1509906"/>
                  <a:gd name="connsiteX153" fmla="*/ 922584 w 1034979"/>
                  <a:gd name="connsiteY153" fmla="*/ 1088862 h 1509906"/>
                  <a:gd name="connsiteX154" fmla="*/ 951159 w 1034979"/>
                  <a:gd name="connsiteY154" fmla="*/ 1094577 h 1509906"/>
                  <a:gd name="connsiteX155" fmla="*/ 956874 w 1034979"/>
                  <a:gd name="connsiteY155" fmla="*/ 1094577 h 1509906"/>
                  <a:gd name="connsiteX156" fmla="*/ 1002594 w 1034979"/>
                  <a:gd name="connsiteY156" fmla="*/ 1092672 h 1509906"/>
                  <a:gd name="connsiteX157" fmla="*/ 1031169 w 1034979"/>
                  <a:gd name="connsiteY157" fmla="*/ 1085052 h 1509906"/>
                  <a:gd name="connsiteX158" fmla="*/ 1034979 w 1034979"/>
                  <a:gd name="connsiteY158" fmla="*/ 1079337 h 1509906"/>
                  <a:gd name="connsiteX159" fmla="*/ 1033074 w 1034979"/>
                  <a:gd name="connsiteY159" fmla="*/ 1060287 h 1509906"/>
                  <a:gd name="connsiteX160" fmla="*/ 1027359 w 1034979"/>
                  <a:gd name="connsiteY160" fmla="*/ 1056477 h 1509906"/>
                  <a:gd name="connsiteX161" fmla="*/ 1012119 w 1034979"/>
                  <a:gd name="connsiteY161" fmla="*/ 1054572 h 1509906"/>
                  <a:gd name="connsiteX162" fmla="*/ 1006404 w 1034979"/>
                  <a:gd name="connsiteY162" fmla="*/ 1052667 h 1509906"/>
                  <a:gd name="connsiteX163" fmla="*/ 998784 w 1034979"/>
                  <a:gd name="connsiteY163" fmla="*/ 1050762 h 1509906"/>
                  <a:gd name="connsiteX164" fmla="*/ 987354 w 1034979"/>
                  <a:gd name="connsiteY164" fmla="*/ 1043142 h 1509906"/>
                  <a:gd name="connsiteX165" fmla="*/ 975924 w 1034979"/>
                  <a:gd name="connsiteY165" fmla="*/ 1039332 h 1509906"/>
                  <a:gd name="connsiteX166" fmla="*/ 970209 w 1034979"/>
                  <a:gd name="connsiteY166" fmla="*/ 1037427 h 1509906"/>
                  <a:gd name="connsiteX167" fmla="*/ 962589 w 1034979"/>
                  <a:gd name="connsiteY167" fmla="*/ 1035522 h 1509906"/>
                  <a:gd name="connsiteX168" fmla="*/ 956874 w 1034979"/>
                  <a:gd name="connsiteY168" fmla="*/ 1033617 h 1509906"/>
                  <a:gd name="connsiteX169" fmla="*/ 935919 w 1034979"/>
                  <a:gd name="connsiteY169" fmla="*/ 1027902 h 1509906"/>
                  <a:gd name="connsiteX170" fmla="*/ 930204 w 1034979"/>
                  <a:gd name="connsiteY170" fmla="*/ 1025997 h 1509906"/>
                  <a:gd name="connsiteX171" fmla="*/ 825429 w 1034979"/>
                  <a:gd name="connsiteY171" fmla="*/ 1027902 h 1509906"/>
                  <a:gd name="connsiteX172" fmla="*/ 819714 w 1034979"/>
                  <a:gd name="connsiteY172" fmla="*/ 1029807 h 1509906"/>
                  <a:gd name="connsiteX173" fmla="*/ 730179 w 1034979"/>
                  <a:gd name="connsiteY173" fmla="*/ 1031712 h 1509906"/>
                  <a:gd name="connsiteX174" fmla="*/ 716844 w 1034979"/>
                  <a:gd name="connsiteY174" fmla="*/ 1035522 h 1509906"/>
                  <a:gd name="connsiteX175" fmla="*/ 695889 w 1034979"/>
                  <a:gd name="connsiteY175" fmla="*/ 1037427 h 1509906"/>
                  <a:gd name="connsiteX176" fmla="*/ 669219 w 1034979"/>
                  <a:gd name="connsiteY176" fmla="*/ 1039332 h 1509906"/>
                  <a:gd name="connsiteX177" fmla="*/ 669219 w 1034979"/>
                  <a:gd name="connsiteY177" fmla="*/ 1039332 h 1509906"/>
                  <a:gd name="connsiteX178" fmla="*/ 646359 w 1034979"/>
                  <a:gd name="connsiteY178" fmla="*/ 1043142 h 1509906"/>
                  <a:gd name="connsiteX179" fmla="*/ 642549 w 1034979"/>
                  <a:gd name="connsiteY179" fmla="*/ 1031712 h 1509906"/>
                  <a:gd name="connsiteX180" fmla="*/ 640644 w 1034979"/>
                  <a:gd name="connsiteY180" fmla="*/ 1025997 h 1509906"/>
                  <a:gd name="connsiteX181" fmla="*/ 642549 w 1034979"/>
                  <a:gd name="connsiteY181" fmla="*/ 1008852 h 1509906"/>
                  <a:gd name="connsiteX182" fmla="*/ 644454 w 1034979"/>
                  <a:gd name="connsiteY182" fmla="*/ 1003137 h 1509906"/>
                  <a:gd name="connsiteX183" fmla="*/ 661599 w 1034979"/>
                  <a:gd name="connsiteY183" fmla="*/ 993612 h 1509906"/>
                  <a:gd name="connsiteX184" fmla="*/ 673029 w 1034979"/>
                  <a:gd name="connsiteY184" fmla="*/ 985992 h 1509906"/>
                  <a:gd name="connsiteX185" fmla="*/ 674934 w 1034979"/>
                  <a:gd name="connsiteY185" fmla="*/ 980277 h 1509906"/>
                  <a:gd name="connsiteX186" fmla="*/ 680649 w 1034979"/>
                  <a:gd name="connsiteY186" fmla="*/ 978372 h 1509906"/>
                  <a:gd name="connsiteX187" fmla="*/ 686364 w 1034979"/>
                  <a:gd name="connsiteY187" fmla="*/ 974562 h 1509906"/>
                  <a:gd name="connsiteX188" fmla="*/ 695889 w 1034979"/>
                  <a:gd name="connsiteY188" fmla="*/ 965037 h 1509906"/>
                  <a:gd name="connsiteX189" fmla="*/ 705414 w 1034979"/>
                  <a:gd name="connsiteY189" fmla="*/ 953607 h 1509906"/>
                  <a:gd name="connsiteX190" fmla="*/ 716844 w 1034979"/>
                  <a:gd name="connsiteY190" fmla="*/ 945987 h 1509906"/>
                  <a:gd name="connsiteX191" fmla="*/ 732084 w 1034979"/>
                  <a:gd name="connsiteY191" fmla="*/ 932652 h 1509906"/>
                  <a:gd name="connsiteX192" fmla="*/ 741609 w 1034979"/>
                  <a:gd name="connsiteY192" fmla="*/ 921222 h 1509906"/>
                  <a:gd name="connsiteX193" fmla="*/ 753039 w 1034979"/>
                  <a:gd name="connsiteY193" fmla="*/ 911697 h 1509906"/>
                  <a:gd name="connsiteX194" fmla="*/ 758754 w 1034979"/>
                  <a:gd name="connsiteY194" fmla="*/ 900267 h 1509906"/>
                  <a:gd name="connsiteX195" fmla="*/ 760659 w 1034979"/>
                  <a:gd name="connsiteY195" fmla="*/ 894552 h 1509906"/>
                  <a:gd name="connsiteX196" fmla="*/ 766374 w 1034979"/>
                  <a:gd name="connsiteY196" fmla="*/ 883122 h 1509906"/>
                  <a:gd name="connsiteX197" fmla="*/ 764469 w 1034979"/>
                  <a:gd name="connsiteY197" fmla="*/ 867882 h 1509906"/>
                  <a:gd name="connsiteX198" fmla="*/ 758754 w 1034979"/>
                  <a:gd name="connsiteY198" fmla="*/ 865977 h 1509906"/>
                  <a:gd name="connsiteX199" fmla="*/ 737799 w 1034979"/>
                  <a:gd name="connsiteY199" fmla="*/ 867882 h 1509906"/>
                  <a:gd name="connsiteX200" fmla="*/ 732084 w 1034979"/>
                  <a:gd name="connsiteY200" fmla="*/ 871692 h 1509906"/>
                  <a:gd name="connsiteX201" fmla="*/ 720654 w 1034979"/>
                  <a:gd name="connsiteY201" fmla="*/ 875502 h 1509906"/>
                  <a:gd name="connsiteX202" fmla="*/ 716844 w 1034979"/>
                  <a:gd name="connsiteY202" fmla="*/ 881217 h 1509906"/>
                  <a:gd name="connsiteX203" fmla="*/ 711129 w 1034979"/>
                  <a:gd name="connsiteY203" fmla="*/ 883122 h 1509906"/>
                  <a:gd name="connsiteX204" fmla="*/ 705414 w 1034979"/>
                  <a:gd name="connsiteY204" fmla="*/ 886932 h 1509906"/>
                  <a:gd name="connsiteX205" fmla="*/ 699699 w 1034979"/>
                  <a:gd name="connsiteY205" fmla="*/ 892647 h 1509906"/>
                  <a:gd name="connsiteX206" fmla="*/ 692079 w 1034979"/>
                  <a:gd name="connsiteY206" fmla="*/ 896457 h 1509906"/>
                  <a:gd name="connsiteX207" fmla="*/ 650169 w 1034979"/>
                  <a:gd name="connsiteY207" fmla="*/ 925032 h 1509906"/>
                  <a:gd name="connsiteX208" fmla="*/ 636834 w 1034979"/>
                  <a:gd name="connsiteY208" fmla="*/ 936462 h 1509906"/>
                  <a:gd name="connsiteX209" fmla="*/ 627309 w 1034979"/>
                  <a:gd name="connsiteY209" fmla="*/ 953607 h 1509906"/>
                  <a:gd name="connsiteX210" fmla="*/ 602544 w 1034979"/>
                  <a:gd name="connsiteY210" fmla="*/ 959322 h 1509906"/>
                  <a:gd name="connsiteX211" fmla="*/ 589209 w 1034979"/>
                  <a:gd name="connsiteY211" fmla="*/ 963132 h 1509906"/>
                  <a:gd name="connsiteX212" fmla="*/ 573969 w 1034979"/>
                  <a:gd name="connsiteY212" fmla="*/ 961227 h 1509906"/>
                  <a:gd name="connsiteX213" fmla="*/ 562539 w 1034979"/>
                  <a:gd name="connsiteY213" fmla="*/ 957417 h 1509906"/>
                  <a:gd name="connsiteX214" fmla="*/ 551109 w 1034979"/>
                  <a:gd name="connsiteY214" fmla="*/ 953607 h 1509906"/>
                  <a:gd name="connsiteX215" fmla="*/ 539679 w 1034979"/>
                  <a:gd name="connsiteY215" fmla="*/ 949797 h 1509906"/>
                  <a:gd name="connsiteX216" fmla="*/ 533964 w 1034979"/>
                  <a:gd name="connsiteY216" fmla="*/ 947892 h 1509906"/>
                  <a:gd name="connsiteX217" fmla="*/ 528249 w 1034979"/>
                  <a:gd name="connsiteY217" fmla="*/ 944082 h 1509906"/>
                  <a:gd name="connsiteX218" fmla="*/ 516819 w 1034979"/>
                  <a:gd name="connsiteY218" fmla="*/ 938367 h 1509906"/>
                  <a:gd name="connsiteX219" fmla="*/ 509199 w 1034979"/>
                  <a:gd name="connsiteY219" fmla="*/ 926937 h 1509906"/>
                  <a:gd name="connsiteX220" fmla="*/ 505389 w 1034979"/>
                  <a:gd name="connsiteY220" fmla="*/ 905982 h 1509906"/>
                  <a:gd name="connsiteX221" fmla="*/ 507294 w 1034979"/>
                  <a:gd name="connsiteY221" fmla="*/ 841212 h 1509906"/>
                  <a:gd name="connsiteX222" fmla="*/ 513009 w 1034979"/>
                  <a:gd name="connsiteY222" fmla="*/ 827877 h 1509906"/>
                  <a:gd name="connsiteX223" fmla="*/ 503484 w 1034979"/>
                  <a:gd name="connsiteY223" fmla="*/ 351627 h 1509906"/>
                  <a:gd name="connsiteX224" fmla="*/ 499674 w 1034979"/>
                  <a:gd name="connsiteY224" fmla="*/ 60162 h 1509906"/>
                  <a:gd name="connsiteX225" fmla="*/ 490149 w 1034979"/>
                  <a:gd name="connsiteY225" fmla="*/ 33492 h 1509906"/>
                  <a:gd name="connsiteX226" fmla="*/ 488244 w 1034979"/>
                  <a:gd name="connsiteY226" fmla="*/ 27777 h 1509906"/>
                  <a:gd name="connsiteX227" fmla="*/ 484434 w 1034979"/>
                  <a:gd name="connsiteY227" fmla="*/ 22062 h 1509906"/>
                  <a:gd name="connsiteX228" fmla="*/ 478719 w 1034979"/>
                  <a:gd name="connsiteY228" fmla="*/ 10632 h 1509906"/>
                  <a:gd name="connsiteX229" fmla="*/ 473004 w 1034979"/>
                  <a:gd name="connsiteY229" fmla="*/ 6822 h 1509906"/>
                  <a:gd name="connsiteX230" fmla="*/ 469194 w 1034979"/>
                  <a:gd name="connsiteY230" fmla="*/ 1107 h 1509906"/>
                  <a:gd name="connsiteX231" fmla="*/ 429189 w 1034979"/>
                  <a:gd name="connsiteY231" fmla="*/ 4917 h 1509906"/>
                  <a:gd name="connsiteX232" fmla="*/ 421569 w 1034979"/>
                  <a:gd name="connsiteY232" fmla="*/ 16347 h 1509906"/>
                  <a:gd name="connsiteX233" fmla="*/ 417759 w 1034979"/>
                  <a:gd name="connsiteY233" fmla="*/ 22062 h 1509906"/>
                  <a:gd name="connsiteX234" fmla="*/ 419664 w 1034979"/>
                  <a:gd name="connsiteY234" fmla="*/ 54447 h 1509906"/>
                  <a:gd name="connsiteX235" fmla="*/ 423474 w 1034979"/>
                  <a:gd name="connsiteY235" fmla="*/ 65877 h 1509906"/>
                  <a:gd name="connsiteX236" fmla="*/ 425379 w 1034979"/>
                  <a:gd name="connsiteY236" fmla="*/ 71592 h 1509906"/>
                  <a:gd name="connsiteX237" fmla="*/ 425379 w 1034979"/>
                  <a:gd name="connsiteY237" fmla="*/ 77307 h 1509906"/>
                  <a:gd name="connsiteX238" fmla="*/ 429189 w 1034979"/>
                  <a:gd name="connsiteY238" fmla="*/ 231612 h 1509906"/>
                  <a:gd name="connsiteX239" fmla="*/ 440619 w 1034979"/>
                  <a:gd name="connsiteY239" fmla="*/ 414492 h 1509906"/>
                  <a:gd name="connsiteX240" fmla="*/ 425379 w 1034979"/>
                  <a:gd name="connsiteY240" fmla="*/ 711672 h 1509906"/>
                  <a:gd name="connsiteX241" fmla="*/ 417759 w 1034979"/>
                  <a:gd name="connsiteY241" fmla="*/ 839307 h 1509906"/>
                  <a:gd name="connsiteX242" fmla="*/ 413949 w 1034979"/>
                  <a:gd name="connsiteY242" fmla="*/ 856452 h 1509906"/>
                  <a:gd name="connsiteX243" fmla="*/ 417759 w 1034979"/>
                  <a:gd name="connsiteY243" fmla="*/ 877407 h 1509906"/>
                  <a:gd name="connsiteX244" fmla="*/ 421569 w 1034979"/>
                  <a:gd name="connsiteY244" fmla="*/ 883122 h 1509906"/>
                  <a:gd name="connsiteX245" fmla="*/ 425379 w 1034979"/>
                  <a:gd name="connsiteY245" fmla="*/ 894552 h 1509906"/>
                  <a:gd name="connsiteX246" fmla="*/ 423474 w 1034979"/>
                  <a:gd name="connsiteY246" fmla="*/ 921222 h 1509906"/>
                  <a:gd name="connsiteX247" fmla="*/ 417759 w 1034979"/>
                  <a:gd name="connsiteY247" fmla="*/ 923127 h 1509906"/>
                  <a:gd name="connsiteX248" fmla="*/ 412044 w 1034979"/>
                  <a:gd name="connsiteY248" fmla="*/ 926937 h 1509906"/>
                  <a:gd name="connsiteX249" fmla="*/ 421569 w 1034979"/>
                  <a:gd name="connsiteY249"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56774 w 1034979"/>
                  <a:gd name="connsiteY22" fmla="*/ 909792 h 1509906"/>
                  <a:gd name="connsiteX23" fmla="*/ 145344 w 1034979"/>
                  <a:gd name="connsiteY23" fmla="*/ 905982 h 1509906"/>
                  <a:gd name="connsiteX24" fmla="*/ 139629 w 1034979"/>
                  <a:gd name="connsiteY24" fmla="*/ 902172 h 1509906"/>
                  <a:gd name="connsiteX25" fmla="*/ 133914 w 1034979"/>
                  <a:gd name="connsiteY25" fmla="*/ 900267 h 1509906"/>
                  <a:gd name="connsiteX26" fmla="*/ 116769 w 1034979"/>
                  <a:gd name="connsiteY26" fmla="*/ 896457 h 1509906"/>
                  <a:gd name="connsiteX27" fmla="*/ 111054 w 1034979"/>
                  <a:gd name="connsiteY27" fmla="*/ 890742 h 1509906"/>
                  <a:gd name="connsiteX28" fmla="*/ 101529 w 1034979"/>
                  <a:gd name="connsiteY28" fmla="*/ 873597 h 1509906"/>
                  <a:gd name="connsiteX29" fmla="*/ 84384 w 1034979"/>
                  <a:gd name="connsiteY29" fmla="*/ 865977 h 1509906"/>
                  <a:gd name="connsiteX30" fmla="*/ 78669 w 1034979"/>
                  <a:gd name="connsiteY30" fmla="*/ 864072 h 1509906"/>
                  <a:gd name="connsiteX31" fmla="*/ 59619 w 1034979"/>
                  <a:gd name="connsiteY31" fmla="*/ 867882 h 1509906"/>
                  <a:gd name="connsiteX32" fmla="*/ 53904 w 1034979"/>
                  <a:gd name="connsiteY32" fmla="*/ 871692 h 1509906"/>
                  <a:gd name="connsiteX33" fmla="*/ 50094 w 1034979"/>
                  <a:gd name="connsiteY33" fmla="*/ 877407 h 1509906"/>
                  <a:gd name="connsiteX34" fmla="*/ 46284 w 1034979"/>
                  <a:gd name="connsiteY34" fmla="*/ 888837 h 1509906"/>
                  <a:gd name="connsiteX35" fmla="*/ 50094 w 1034979"/>
                  <a:gd name="connsiteY35" fmla="*/ 926937 h 1509906"/>
                  <a:gd name="connsiteX36" fmla="*/ 53904 w 1034979"/>
                  <a:gd name="connsiteY36" fmla="*/ 932652 h 1509906"/>
                  <a:gd name="connsiteX37" fmla="*/ 59619 w 1034979"/>
                  <a:gd name="connsiteY37" fmla="*/ 936462 h 1509906"/>
                  <a:gd name="connsiteX38" fmla="*/ 63429 w 1034979"/>
                  <a:gd name="connsiteY38" fmla="*/ 942177 h 1509906"/>
                  <a:gd name="connsiteX39" fmla="*/ 80574 w 1034979"/>
                  <a:gd name="connsiteY39" fmla="*/ 951702 h 1509906"/>
                  <a:gd name="connsiteX40" fmla="*/ 103434 w 1034979"/>
                  <a:gd name="connsiteY40" fmla="*/ 953607 h 1509906"/>
                  <a:gd name="connsiteX41" fmla="*/ 124389 w 1034979"/>
                  <a:gd name="connsiteY41" fmla="*/ 959322 h 1509906"/>
                  <a:gd name="connsiteX42" fmla="*/ 130104 w 1034979"/>
                  <a:gd name="connsiteY42" fmla="*/ 961227 h 1509906"/>
                  <a:gd name="connsiteX43" fmla="*/ 135819 w 1034979"/>
                  <a:gd name="connsiteY43" fmla="*/ 966942 h 1509906"/>
                  <a:gd name="connsiteX44" fmla="*/ 143439 w 1034979"/>
                  <a:gd name="connsiteY44" fmla="*/ 968847 h 1509906"/>
                  <a:gd name="connsiteX45" fmla="*/ 166299 w 1034979"/>
                  <a:gd name="connsiteY45" fmla="*/ 972657 h 1509906"/>
                  <a:gd name="connsiteX46" fmla="*/ 191064 w 1034979"/>
                  <a:gd name="connsiteY46" fmla="*/ 978372 h 1509906"/>
                  <a:gd name="connsiteX47" fmla="*/ 208209 w 1034979"/>
                  <a:gd name="connsiteY47" fmla="*/ 984087 h 1509906"/>
                  <a:gd name="connsiteX48" fmla="*/ 213924 w 1034979"/>
                  <a:gd name="connsiteY48" fmla="*/ 985992 h 1509906"/>
                  <a:gd name="connsiteX49" fmla="*/ 229164 w 1034979"/>
                  <a:gd name="connsiteY49" fmla="*/ 989802 h 1509906"/>
                  <a:gd name="connsiteX50" fmla="*/ 248214 w 1034979"/>
                  <a:gd name="connsiteY50" fmla="*/ 995517 h 1509906"/>
                  <a:gd name="connsiteX51" fmla="*/ 253929 w 1034979"/>
                  <a:gd name="connsiteY51" fmla="*/ 999327 h 1509906"/>
                  <a:gd name="connsiteX52" fmla="*/ 267264 w 1034979"/>
                  <a:gd name="connsiteY52" fmla="*/ 1014567 h 1509906"/>
                  <a:gd name="connsiteX53" fmla="*/ 272979 w 1034979"/>
                  <a:gd name="connsiteY53" fmla="*/ 1033617 h 1509906"/>
                  <a:gd name="connsiteX54" fmla="*/ 274884 w 1034979"/>
                  <a:gd name="connsiteY54" fmla="*/ 1039332 h 1509906"/>
                  <a:gd name="connsiteX55" fmla="*/ 276789 w 1034979"/>
                  <a:gd name="connsiteY55" fmla="*/ 1045047 h 1509906"/>
                  <a:gd name="connsiteX56" fmla="*/ 278694 w 1034979"/>
                  <a:gd name="connsiteY56" fmla="*/ 1069812 h 1509906"/>
                  <a:gd name="connsiteX57" fmla="*/ 280599 w 1034979"/>
                  <a:gd name="connsiteY57" fmla="*/ 1075527 h 1509906"/>
                  <a:gd name="connsiteX58" fmla="*/ 278694 w 1034979"/>
                  <a:gd name="connsiteY58" fmla="*/ 1094577 h 1509906"/>
                  <a:gd name="connsiteX59" fmla="*/ 276789 w 1034979"/>
                  <a:gd name="connsiteY59" fmla="*/ 1104102 h 1509906"/>
                  <a:gd name="connsiteX60" fmla="*/ 263454 w 1034979"/>
                  <a:gd name="connsiteY60" fmla="*/ 1117437 h 1509906"/>
                  <a:gd name="connsiteX61" fmla="*/ 252024 w 1034979"/>
                  <a:gd name="connsiteY61" fmla="*/ 1125057 h 1509906"/>
                  <a:gd name="connsiteX62" fmla="*/ 240594 w 1034979"/>
                  <a:gd name="connsiteY62" fmla="*/ 1128867 h 1509906"/>
                  <a:gd name="connsiteX63" fmla="*/ 126294 w 1034979"/>
                  <a:gd name="connsiteY63" fmla="*/ 1128867 h 1509906"/>
                  <a:gd name="connsiteX64" fmla="*/ 120579 w 1034979"/>
                  <a:gd name="connsiteY64" fmla="*/ 1130772 h 1509906"/>
                  <a:gd name="connsiteX65" fmla="*/ 105339 w 1034979"/>
                  <a:gd name="connsiteY65" fmla="*/ 1132677 h 1509906"/>
                  <a:gd name="connsiteX66" fmla="*/ 88194 w 1034979"/>
                  <a:gd name="connsiteY66" fmla="*/ 1138392 h 1509906"/>
                  <a:gd name="connsiteX67" fmla="*/ 82479 w 1034979"/>
                  <a:gd name="connsiteY67" fmla="*/ 1140297 h 1509906"/>
                  <a:gd name="connsiteX68" fmla="*/ 76764 w 1034979"/>
                  <a:gd name="connsiteY68" fmla="*/ 1144107 h 1509906"/>
                  <a:gd name="connsiteX69" fmla="*/ 65334 w 1034979"/>
                  <a:gd name="connsiteY69" fmla="*/ 1146012 h 1509906"/>
                  <a:gd name="connsiteX70" fmla="*/ 27234 w 1034979"/>
                  <a:gd name="connsiteY70" fmla="*/ 1147917 h 1509906"/>
                  <a:gd name="connsiteX71" fmla="*/ 15804 w 1034979"/>
                  <a:gd name="connsiteY71" fmla="*/ 1153632 h 1509906"/>
                  <a:gd name="connsiteX72" fmla="*/ 6279 w 1034979"/>
                  <a:gd name="connsiteY72" fmla="*/ 1163157 h 1509906"/>
                  <a:gd name="connsiteX73" fmla="*/ 4374 w 1034979"/>
                  <a:gd name="connsiteY73" fmla="*/ 1168872 h 1509906"/>
                  <a:gd name="connsiteX74" fmla="*/ 564 w 1034979"/>
                  <a:gd name="connsiteY74" fmla="*/ 1174587 h 1509906"/>
                  <a:gd name="connsiteX75" fmla="*/ 6279 w 1034979"/>
                  <a:gd name="connsiteY75" fmla="*/ 1206972 h 1509906"/>
                  <a:gd name="connsiteX76" fmla="*/ 11994 w 1034979"/>
                  <a:gd name="connsiteY76" fmla="*/ 1210782 h 1509906"/>
                  <a:gd name="connsiteX77" fmla="*/ 17709 w 1034979"/>
                  <a:gd name="connsiteY77" fmla="*/ 1212687 h 1509906"/>
                  <a:gd name="connsiteX78" fmla="*/ 145344 w 1034979"/>
                  <a:gd name="connsiteY78" fmla="*/ 1210782 h 1509906"/>
                  <a:gd name="connsiteX79" fmla="*/ 152964 w 1034979"/>
                  <a:gd name="connsiteY79" fmla="*/ 1208877 h 1509906"/>
                  <a:gd name="connsiteX80" fmla="*/ 303459 w 1034979"/>
                  <a:gd name="connsiteY80" fmla="*/ 1203162 h 1509906"/>
                  <a:gd name="connsiteX81" fmla="*/ 318699 w 1034979"/>
                  <a:gd name="connsiteY81" fmla="*/ 1210782 h 1509906"/>
                  <a:gd name="connsiteX82" fmla="*/ 330129 w 1034979"/>
                  <a:gd name="connsiteY82" fmla="*/ 1216497 h 1509906"/>
                  <a:gd name="connsiteX83" fmla="*/ 333939 w 1034979"/>
                  <a:gd name="connsiteY83" fmla="*/ 1222212 h 1509906"/>
                  <a:gd name="connsiteX84" fmla="*/ 339654 w 1034979"/>
                  <a:gd name="connsiteY84" fmla="*/ 1224117 h 1509906"/>
                  <a:gd name="connsiteX85" fmla="*/ 351084 w 1034979"/>
                  <a:gd name="connsiteY85" fmla="*/ 1231737 h 1509906"/>
                  <a:gd name="connsiteX86" fmla="*/ 356799 w 1034979"/>
                  <a:gd name="connsiteY86" fmla="*/ 1235547 h 1509906"/>
                  <a:gd name="connsiteX87" fmla="*/ 360609 w 1034979"/>
                  <a:gd name="connsiteY87" fmla="*/ 1241262 h 1509906"/>
                  <a:gd name="connsiteX88" fmla="*/ 366324 w 1034979"/>
                  <a:gd name="connsiteY88" fmla="*/ 1252692 h 1509906"/>
                  <a:gd name="connsiteX89" fmla="*/ 362514 w 1034979"/>
                  <a:gd name="connsiteY89" fmla="*/ 1279362 h 1509906"/>
                  <a:gd name="connsiteX90" fmla="*/ 358704 w 1034979"/>
                  <a:gd name="connsiteY90" fmla="*/ 1285077 h 1509906"/>
                  <a:gd name="connsiteX91" fmla="*/ 356799 w 1034979"/>
                  <a:gd name="connsiteY91" fmla="*/ 1290792 h 1509906"/>
                  <a:gd name="connsiteX92" fmla="*/ 352989 w 1034979"/>
                  <a:gd name="connsiteY92" fmla="*/ 1296507 h 1509906"/>
                  <a:gd name="connsiteX93" fmla="*/ 351084 w 1034979"/>
                  <a:gd name="connsiteY93" fmla="*/ 1302222 h 1509906"/>
                  <a:gd name="connsiteX94" fmla="*/ 347274 w 1034979"/>
                  <a:gd name="connsiteY94" fmla="*/ 1307937 h 1509906"/>
                  <a:gd name="connsiteX95" fmla="*/ 330129 w 1034979"/>
                  <a:gd name="connsiteY95" fmla="*/ 1374612 h 1509906"/>
                  <a:gd name="connsiteX96" fmla="*/ 328224 w 1034979"/>
                  <a:gd name="connsiteY96" fmla="*/ 1426047 h 1509906"/>
                  <a:gd name="connsiteX97" fmla="*/ 330129 w 1034979"/>
                  <a:gd name="connsiteY97" fmla="*/ 1450812 h 1509906"/>
                  <a:gd name="connsiteX98" fmla="*/ 332034 w 1034979"/>
                  <a:gd name="connsiteY98" fmla="*/ 1456527 h 1509906"/>
                  <a:gd name="connsiteX99" fmla="*/ 335844 w 1034979"/>
                  <a:gd name="connsiteY99" fmla="*/ 1460337 h 1509906"/>
                  <a:gd name="connsiteX100" fmla="*/ 364419 w 1034979"/>
                  <a:gd name="connsiteY100" fmla="*/ 1506057 h 1509906"/>
                  <a:gd name="connsiteX101" fmla="*/ 387279 w 1034979"/>
                  <a:gd name="connsiteY101" fmla="*/ 1507962 h 1509906"/>
                  <a:gd name="connsiteX102" fmla="*/ 392994 w 1034979"/>
                  <a:gd name="connsiteY102" fmla="*/ 1502247 h 1509906"/>
                  <a:gd name="connsiteX103" fmla="*/ 394899 w 1034979"/>
                  <a:gd name="connsiteY103" fmla="*/ 1490817 h 1509906"/>
                  <a:gd name="connsiteX104" fmla="*/ 396804 w 1034979"/>
                  <a:gd name="connsiteY104" fmla="*/ 1485102 h 1509906"/>
                  <a:gd name="connsiteX105" fmla="*/ 398709 w 1034979"/>
                  <a:gd name="connsiteY105" fmla="*/ 1467957 h 1509906"/>
                  <a:gd name="connsiteX106" fmla="*/ 400614 w 1034979"/>
                  <a:gd name="connsiteY106" fmla="*/ 1454622 h 1509906"/>
                  <a:gd name="connsiteX107" fmla="*/ 404424 w 1034979"/>
                  <a:gd name="connsiteY107" fmla="*/ 1397472 h 1509906"/>
                  <a:gd name="connsiteX108" fmla="*/ 410139 w 1034979"/>
                  <a:gd name="connsiteY108" fmla="*/ 1386042 h 1509906"/>
                  <a:gd name="connsiteX109" fmla="*/ 413949 w 1034979"/>
                  <a:gd name="connsiteY109" fmla="*/ 1372707 h 1509906"/>
                  <a:gd name="connsiteX110" fmla="*/ 415854 w 1034979"/>
                  <a:gd name="connsiteY110" fmla="*/ 1366992 h 1509906"/>
                  <a:gd name="connsiteX111" fmla="*/ 417759 w 1034979"/>
                  <a:gd name="connsiteY111" fmla="*/ 1353657 h 1509906"/>
                  <a:gd name="connsiteX112" fmla="*/ 421569 w 1034979"/>
                  <a:gd name="connsiteY112" fmla="*/ 1342227 h 1509906"/>
                  <a:gd name="connsiteX113" fmla="*/ 427284 w 1034979"/>
                  <a:gd name="connsiteY113" fmla="*/ 1328892 h 1509906"/>
                  <a:gd name="connsiteX114" fmla="*/ 436809 w 1034979"/>
                  <a:gd name="connsiteY114" fmla="*/ 1317462 h 1509906"/>
                  <a:gd name="connsiteX115" fmla="*/ 450144 w 1034979"/>
                  <a:gd name="connsiteY115" fmla="*/ 1302222 h 1509906"/>
                  <a:gd name="connsiteX116" fmla="*/ 457764 w 1034979"/>
                  <a:gd name="connsiteY116" fmla="*/ 1290792 h 1509906"/>
                  <a:gd name="connsiteX117" fmla="*/ 461574 w 1034979"/>
                  <a:gd name="connsiteY117" fmla="*/ 1279362 h 1509906"/>
                  <a:gd name="connsiteX118" fmla="*/ 465384 w 1034979"/>
                  <a:gd name="connsiteY118" fmla="*/ 1264122 h 1509906"/>
                  <a:gd name="connsiteX119" fmla="*/ 467289 w 1034979"/>
                  <a:gd name="connsiteY119" fmla="*/ 1258407 h 1509906"/>
                  <a:gd name="connsiteX120" fmla="*/ 507294 w 1034979"/>
                  <a:gd name="connsiteY120" fmla="*/ 1252692 h 1509906"/>
                  <a:gd name="connsiteX121" fmla="*/ 535869 w 1034979"/>
                  <a:gd name="connsiteY121" fmla="*/ 1243167 h 1509906"/>
                  <a:gd name="connsiteX122" fmla="*/ 541584 w 1034979"/>
                  <a:gd name="connsiteY122" fmla="*/ 1241262 h 1509906"/>
                  <a:gd name="connsiteX123" fmla="*/ 547299 w 1034979"/>
                  <a:gd name="connsiteY123" fmla="*/ 1239357 h 1509906"/>
                  <a:gd name="connsiteX124" fmla="*/ 554919 w 1034979"/>
                  <a:gd name="connsiteY124" fmla="*/ 1237452 h 1509906"/>
                  <a:gd name="connsiteX125" fmla="*/ 573969 w 1034979"/>
                  <a:gd name="connsiteY125" fmla="*/ 1229832 h 1509906"/>
                  <a:gd name="connsiteX126" fmla="*/ 585399 w 1034979"/>
                  <a:gd name="connsiteY126" fmla="*/ 1226022 h 1509906"/>
                  <a:gd name="connsiteX127" fmla="*/ 720654 w 1034979"/>
                  <a:gd name="connsiteY127" fmla="*/ 1309842 h 1509906"/>
                  <a:gd name="connsiteX128" fmla="*/ 733989 w 1034979"/>
                  <a:gd name="connsiteY128" fmla="*/ 1319367 h 1509906"/>
                  <a:gd name="connsiteX129" fmla="*/ 743514 w 1034979"/>
                  <a:gd name="connsiteY129" fmla="*/ 1321272 h 1509906"/>
                  <a:gd name="connsiteX130" fmla="*/ 749229 w 1034979"/>
                  <a:gd name="connsiteY130" fmla="*/ 1323177 h 1509906"/>
                  <a:gd name="connsiteX131" fmla="*/ 762564 w 1034979"/>
                  <a:gd name="connsiteY131" fmla="*/ 1328892 h 1509906"/>
                  <a:gd name="connsiteX132" fmla="*/ 777804 w 1034979"/>
                  <a:gd name="connsiteY132" fmla="*/ 1326987 h 1509906"/>
                  <a:gd name="connsiteX133" fmla="*/ 789234 w 1034979"/>
                  <a:gd name="connsiteY133" fmla="*/ 1321272 h 1509906"/>
                  <a:gd name="connsiteX134" fmla="*/ 794949 w 1034979"/>
                  <a:gd name="connsiteY134" fmla="*/ 1319367 h 1509906"/>
                  <a:gd name="connsiteX135" fmla="*/ 802569 w 1034979"/>
                  <a:gd name="connsiteY135" fmla="*/ 1302222 h 1509906"/>
                  <a:gd name="connsiteX136" fmla="*/ 800664 w 1034979"/>
                  <a:gd name="connsiteY136" fmla="*/ 1277457 h 1509906"/>
                  <a:gd name="connsiteX137" fmla="*/ 798759 w 1034979"/>
                  <a:gd name="connsiteY137" fmla="*/ 1271742 h 1509906"/>
                  <a:gd name="connsiteX138" fmla="*/ 796854 w 1034979"/>
                  <a:gd name="connsiteY138" fmla="*/ 1264122 h 1509906"/>
                  <a:gd name="connsiteX139" fmla="*/ 783519 w 1034979"/>
                  <a:gd name="connsiteY139" fmla="*/ 1246977 h 1509906"/>
                  <a:gd name="connsiteX140" fmla="*/ 773994 w 1034979"/>
                  <a:gd name="connsiteY140" fmla="*/ 1241262 h 1509906"/>
                  <a:gd name="connsiteX141" fmla="*/ 648264 w 1034979"/>
                  <a:gd name="connsiteY141" fmla="*/ 1149822 h 1509906"/>
                  <a:gd name="connsiteX142" fmla="*/ 644454 w 1034979"/>
                  <a:gd name="connsiteY142" fmla="*/ 1132677 h 1509906"/>
                  <a:gd name="connsiteX143" fmla="*/ 646359 w 1034979"/>
                  <a:gd name="connsiteY143" fmla="*/ 1125057 h 1509906"/>
                  <a:gd name="connsiteX144" fmla="*/ 650169 w 1034979"/>
                  <a:gd name="connsiteY144" fmla="*/ 1107912 h 1509906"/>
                  <a:gd name="connsiteX145" fmla="*/ 653979 w 1034979"/>
                  <a:gd name="connsiteY145" fmla="*/ 1102197 h 1509906"/>
                  <a:gd name="connsiteX146" fmla="*/ 655884 w 1034979"/>
                  <a:gd name="connsiteY146" fmla="*/ 1096482 h 1509906"/>
                  <a:gd name="connsiteX147" fmla="*/ 661599 w 1034979"/>
                  <a:gd name="connsiteY147" fmla="*/ 1094577 h 1509906"/>
                  <a:gd name="connsiteX148" fmla="*/ 671124 w 1034979"/>
                  <a:gd name="connsiteY148" fmla="*/ 1083147 h 1509906"/>
                  <a:gd name="connsiteX149" fmla="*/ 724464 w 1034979"/>
                  <a:gd name="connsiteY149" fmla="*/ 1075527 h 1509906"/>
                  <a:gd name="connsiteX150" fmla="*/ 842574 w 1034979"/>
                  <a:gd name="connsiteY150" fmla="*/ 1077432 h 1509906"/>
                  <a:gd name="connsiteX151" fmla="*/ 871149 w 1034979"/>
                  <a:gd name="connsiteY151" fmla="*/ 1079337 h 1509906"/>
                  <a:gd name="connsiteX152" fmla="*/ 899724 w 1034979"/>
                  <a:gd name="connsiteY152" fmla="*/ 1085052 h 1509906"/>
                  <a:gd name="connsiteX153" fmla="*/ 922584 w 1034979"/>
                  <a:gd name="connsiteY153" fmla="*/ 1088862 h 1509906"/>
                  <a:gd name="connsiteX154" fmla="*/ 951159 w 1034979"/>
                  <a:gd name="connsiteY154" fmla="*/ 1094577 h 1509906"/>
                  <a:gd name="connsiteX155" fmla="*/ 956874 w 1034979"/>
                  <a:gd name="connsiteY155" fmla="*/ 1094577 h 1509906"/>
                  <a:gd name="connsiteX156" fmla="*/ 1002594 w 1034979"/>
                  <a:gd name="connsiteY156" fmla="*/ 1092672 h 1509906"/>
                  <a:gd name="connsiteX157" fmla="*/ 1031169 w 1034979"/>
                  <a:gd name="connsiteY157" fmla="*/ 1085052 h 1509906"/>
                  <a:gd name="connsiteX158" fmla="*/ 1034979 w 1034979"/>
                  <a:gd name="connsiteY158" fmla="*/ 1079337 h 1509906"/>
                  <a:gd name="connsiteX159" fmla="*/ 1033074 w 1034979"/>
                  <a:gd name="connsiteY159" fmla="*/ 1060287 h 1509906"/>
                  <a:gd name="connsiteX160" fmla="*/ 1027359 w 1034979"/>
                  <a:gd name="connsiteY160" fmla="*/ 1056477 h 1509906"/>
                  <a:gd name="connsiteX161" fmla="*/ 1012119 w 1034979"/>
                  <a:gd name="connsiteY161" fmla="*/ 1054572 h 1509906"/>
                  <a:gd name="connsiteX162" fmla="*/ 1006404 w 1034979"/>
                  <a:gd name="connsiteY162" fmla="*/ 1052667 h 1509906"/>
                  <a:gd name="connsiteX163" fmla="*/ 998784 w 1034979"/>
                  <a:gd name="connsiteY163" fmla="*/ 1050762 h 1509906"/>
                  <a:gd name="connsiteX164" fmla="*/ 987354 w 1034979"/>
                  <a:gd name="connsiteY164" fmla="*/ 1043142 h 1509906"/>
                  <a:gd name="connsiteX165" fmla="*/ 975924 w 1034979"/>
                  <a:gd name="connsiteY165" fmla="*/ 1039332 h 1509906"/>
                  <a:gd name="connsiteX166" fmla="*/ 970209 w 1034979"/>
                  <a:gd name="connsiteY166" fmla="*/ 1037427 h 1509906"/>
                  <a:gd name="connsiteX167" fmla="*/ 962589 w 1034979"/>
                  <a:gd name="connsiteY167" fmla="*/ 1035522 h 1509906"/>
                  <a:gd name="connsiteX168" fmla="*/ 956874 w 1034979"/>
                  <a:gd name="connsiteY168" fmla="*/ 1033617 h 1509906"/>
                  <a:gd name="connsiteX169" fmla="*/ 935919 w 1034979"/>
                  <a:gd name="connsiteY169" fmla="*/ 1027902 h 1509906"/>
                  <a:gd name="connsiteX170" fmla="*/ 930204 w 1034979"/>
                  <a:gd name="connsiteY170" fmla="*/ 1025997 h 1509906"/>
                  <a:gd name="connsiteX171" fmla="*/ 825429 w 1034979"/>
                  <a:gd name="connsiteY171" fmla="*/ 1027902 h 1509906"/>
                  <a:gd name="connsiteX172" fmla="*/ 819714 w 1034979"/>
                  <a:gd name="connsiteY172" fmla="*/ 1029807 h 1509906"/>
                  <a:gd name="connsiteX173" fmla="*/ 730179 w 1034979"/>
                  <a:gd name="connsiteY173" fmla="*/ 1031712 h 1509906"/>
                  <a:gd name="connsiteX174" fmla="*/ 716844 w 1034979"/>
                  <a:gd name="connsiteY174" fmla="*/ 1035522 h 1509906"/>
                  <a:gd name="connsiteX175" fmla="*/ 695889 w 1034979"/>
                  <a:gd name="connsiteY175" fmla="*/ 1037427 h 1509906"/>
                  <a:gd name="connsiteX176" fmla="*/ 669219 w 1034979"/>
                  <a:gd name="connsiteY176" fmla="*/ 1039332 h 1509906"/>
                  <a:gd name="connsiteX177" fmla="*/ 669219 w 1034979"/>
                  <a:gd name="connsiteY177" fmla="*/ 1039332 h 1509906"/>
                  <a:gd name="connsiteX178" fmla="*/ 646359 w 1034979"/>
                  <a:gd name="connsiteY178" fmla="*/ 1043142 h 1509906"/>
                  <a:gd name="connsiteX179" fmla="*/ 642549 w 1034979"/>
                  <a:gd name="connsiteY179" fmla="*/ 1031712 h 1509906"/>
                  <a:gd name="connsiteX180" fmla="*/ 640644 w 1034979"/>
                  <a:gd name="connsiteY180" fmla="*/ 1025997 h 1509906"/>
                  <a:gd name="connsiteX181" fmla="*/ 642549 w 1034979"/>
                  <a:gd name="connsiteY181" fmla="*/ 1008852 h 1509906"/>
                  <a:gd name="connsiteX182" fmla="*/ 644454 w 1034979"/>
                  <a:gd name="connsiteY182" fmla="*/ 1003137 h 1509906"/>
                  <a:gd name="connsiteX183" fmla="*/ 661599 w 1034979"/>
                  <a:gd name="connsiteY183" fmla="*/ 993612 h 1509906"/>
                  <a:gd name="connsiteX184" fmla="*/ 673029 w 1034979"/>
                  <a:gd name="connsiteY184" fmla="*/ 985992 h 1509906"/>
                  <a:gd name="connsiteX185" fmla="*/ 674934 w 1034979"/>
                  <a:gd name="connsiteY185" fmla="*/ 980277 h 1509906"/>
                  <a:gd name="connsiteX186" fmla="*/ 680649 w 1034979"/>
                  <a:gd name="connsiteY186" fmla="*/ 978372 h 1509906"/>
                  <a:gd name="connsiteX187" fmla="*/ 686364 w 1034979"/>
                  <a:gd name="connsiteY187" fmla="*/ 974562 h 1509906"/>
                  <a:gd name="connsiteX188" fmla="*/ 695889 w 1034979"/>
                  <a:gd name="connsiteY188" fmla="*/ 965037 h 1509906"/>
                  <a:gd name="connsiteX189" fmla="*/ 705414 w 1034979"/>
                  <a:gd name="connsiteY189" fmla="*/ 953607 h 1509906"/>
                  <a:gd name="connsiteX190" fmla="*/ 716844 w 1034979"/>
                  <a:gd name="connsiteY190" fmla="*/ 945987 h 1509906"/>
                  <a:gd name="connsiteX191" fmla="*/ 732084 w 1034979"/>
                  <a:gd name="connsiteY191" fmla="*/ 932652 h 1509906"/>
                  <a:gd name="connsiteX192" fmla="*/ 741609 w 1034979"/>
                  <a:gd name="connsiteY192" fmla="*/ 921222 h 1509906"/>
                  <a:gd name="connsiteX193" fmla="*/ 753039 w 1034979"/>
                  <a:gd name="connsiteY193" fmla="*/ 911697 h 1509906"/>
                  <a:gd name="connsiteX194" fmla="*/ 758754 w 1034979"/>
                  <a:gd name="connsiteY194" fmla="*/ 900267 h 1509906"/>
                  <a:gd name="connsiteX195" fmla="*/ 760659 w 1034979"/>
                  <a:gd name="connsiteY195" fmla="*/ 894552 h 1509906"/>
                  <a:gd name="connsiteX196" fmla="*/ 766374 w 1034979"/>
                  <a:gd name="connsiteY196" fmla="*/ 883122 h 1509906"/>
                  <a:gd name="connsiteX197" fmla="*/ 764469 w 1034979"/>
                  <a:gd name="connsiteY197" fmla="*/ 867882 h 1509906"/>
                  <a:gd name="connsiteX198" fmla="*/ 758754 w 1034979"/>
                  <a:gd name="connsiteY198" fmla="*/ 865977 h 1509906"/>
                  <a:gd name="connsiteX199" fmla="*/ 737799 w 1034979"/>
                  <a:gd name="connsiteY199" fmla="*/ 867882 h 1509906"/>
                  <a:gd name="connsiteX200" fmla="*/ 732084 w 1034979"/>
                  <a:gd name="connsiteY200" fmla="*/ 871692 h 1509906"/>
                  <a:gd name="connsiteX201" fmla="*/ 720654 w 1034979"/>
                  <a:gd name="connsiteY201" fmla="*/ 875502 h 1509906"/>
                  <a:gd name="connsiteX202" fmla="*/ 716844 w 1034979"/>
                  <a:gd name="connsiteY202" fmla="*/ 881217 h 1509906"/>
                  <a:gd name="connsiteX203" fmla="*/ 711129 w 1034979"/>
                  <a:gd name="connsiteY203" fmla="*/ 883122 h 1509906"/>
                  <a:gd name="connsiteX204" fmla="*/ 705414 w 1034979"/>
                  <a:gd name="connsiteY204" fmla="*/ 886932 h 1509906"/>
                  <a:gd name="connsiteX205" fmla="*/ 699699 w 1034979"/>
                  <a:gd name="connsiteY205" fmla="*/ 892647 h 1509906"/>
                  <a:gd name="connsiteX206" fmla="*/ 692079 w 1034979"/>
                  <a:gd name="connsiteY206" fmla="*/ 896457 h 1509906"/>
                  <a:gd name="connsiteX207" fmla="*/ 650169 w 1034979"/>
                  <a:gd name="connsiteY207" fmla="*/ 925032 h 1509906"/>
                  <a:gd name="connsiteX208" fmla="*/ 636834 w 1034979"/>
                  <a:gd name="connsiteY208" fmla="*/ 936462 h 1509906"/>
                  <a:gd name="connsiteX209" fmla="*/ 627309 w 1034979"/>
                  <a:gd name="connsiteY209" fmla="*/ 953607 h 1509906"/>
                  <a:gd name="connsiteX210" fmla="*/ 602544 w 1034979"/>
                  <a:gd name="connsiteY210" fmla="*/ 959322 h 1509906"/>
                  <a:gd name="connsiteX211" fmla="*/ 589209 w 1034979"/>
                  <a:gd name="connsiteY211" fmla="*/ 963132 h 1509906"/>
                  <a:gd name="connsiteX212" fmla="*/ 573969 w 1034979"/>
                  <a:gd name="connsiteY212" fmla="*/ 961227 h 1509906"/>
                  <a:gd name="connsiteX213" fmla="*/ 562539 w 1034979"/>
                  <a:gd name="connsiteY213" fmla="*/ 957417 h 1509906"/>
                  <a:gd name="connsiteX214" fmla="*/ 551109 w 1034979"/>
                  <a:gd name="connsiteY214" fmla="*/ 953607 h 1509906"/>
                  <a:gd name="connsiteX215" fmla="*/ 539679 w 1034979"/>
                  <a:gd name="connsiteY215" fmla="*/ 949797 h 1509906"/>
                  <a:gd name="connsiteX216" fmla="*/ 533964 w 1034979"/>
                  <a:gd name="connsiteY216" fmla="*/ 947892 h 1509906"/>
                  <a:gd name="connsiteX217" fmla="*/ 528249 w 1034979"/>
                  <a:gd name="connsiteY217" fmla="*/ 944082 h 1509906"/>
                  <a:gd name="connsiteX218" fmla="*/ 516819 w 1034979"/>
                  <a:gd name="connsiteY218" fmla="*/ 938367 h 1509906"/>
                  <a:gd name="connsiteX219" fmla="*/ 509199 w 1034979"/>
                  <a:gd name="connsiteY219" fmla="*/ 926937 h 1509906"/>
                  <a:gd name="connsiteX220" fmla="*/ 505389 w 1034979"/>
                  <a:gd name="connsiteY220" fmla="*/ 905982 h 1509906"/>
                  <a:gd name="connsiteX221" fmla="*/ 507294 w 1034979"/>
                  <a:gd name="connsiteY221" fmla="*/ 841212 h 1509906"/>
                  <a:gd name="connsiteX222" fmla="*/ 513009 w 1034979"/>
                  <a:gd name="connsiteY222" fmla="*/ 827877 h 1509906"/>
                  <a:gd name="connsiteX223" fmla="*/ 503484 w 1034979"/>
                  <a:gd name="connsiteY223" fmla="*/ 351627 h 1509906"/>
                  <a:gd name="connsiteX224" fmla="*/ 499674 w 1034979"/>
                  <a:gd name="connsiteY224" fmla="*/ 60162 h 1509906"/>
                  <a:gd name="connsiteX225" fmla="*/ 490149 w 1034979"/>
                  <a:gd name="connsiteY225" fmla="*/ 33492 h 1509906"/>
                  <a:gd name="connsiteX226" fmla="*/ 488244 w 1034979"/>
                  <a:gd name="connsiteY226" fmla="*/ 27777 h 1509906"/>
                  <a:gd name="connsiteX227" fmla="*/ 484434 w 1034979"/>
                  <a:gd name="connsiteY227" fmla="*/ 22062 h 1509906"/>
                  <a:gd name="connsiteX228" fmla="*/ 478719 w 1034979"/>
                  <a:gd name="connsiteY228" fmla="*/ 10632 h 1509906"/>
                  <a:gd name="connsiteX229" fmla="*/ 473004 w 1034979"/>
                  <a:gd name="connsiteY229" fmla="*/ 6822 h 1509906"/>
                  <a:gd name="connsiteX230" fmla="*/ 469194 w 1034979"/>
                  <a:gd name="connsiteY230" fmla="*/ 1107 h 1509906"/>
                  <a:gd name="connsiteX231" fmla="*/ 429189 w 1034979"/>
                  <a:gd name="connsiteY231" fmla="*/ 4917 h 1509906"/>
                  <a:gd name="connsiteX232" fmla="*/ 421569 w 1034979"/>
                  <a:gd name="connsiteY232" fmla="*/ 16347 h 1509906"/>
                  <a:gd name="connsiteX233" fmla="*/ 417759 w 1034979"/>
                  <a:gd name="connsiteY233" fmla="*/ 22062 h 1509906"/>
                  <a:gd name="connsiteX234" fmla="*/ 419664 w 1034979"/>
                  <a:gd name="connsiteY234" fmla="*/ 54447 h 1509906"/>
                  <a:gd name="connsiteX235" fmla="*/ 423474 w 1034979"/>
                  <a:gd name="connsiteY235" fmla="*/ 65877 h 1509906"/>
                  <a:gd name="connsiteX236" fmla="*/ 425379 w 1034979"/>
                  <a:gd name="connsiteY236" fmla="*/ 71592 h 1509906"/>
                  <a:gd name="connsiteX237" fmla="*/ 425379 w 1034979"/>
                  <a:gd name="connsiteY237" fmla="*/ 77307 h 1509906"/>
                  <a:gd name="connsiteX238" fmla="*/ 429189 w 1034979"/>
                  <a:gd name="connsiteY238" fmla="*/ 231612 h 1509906"/>
                  <a:gd name="connsiteX239" fmla="*/ 440619 w 1034979"/>
                  <a:gd name="connsiteY239" fmla="*/ 414492 h 1509906"/>
                  <a:gd name="connsiteX240" fmla="*/ 425379 w 1034979"/>
                  <a:gd name="connsiteY240" fmla="*/ 711672 h 1509906"/>
                  <a:gd name="connsiteX241" fmla="*/ 417759 w 1034979"/>
                  <a:gd name="connsiteY241" fmla="*/ 839307 h 1509906"/>
                  <a:gd name="connsiteX242" fmla="*/ 413949 w 1034979"/>
                  <a:gd name="connsiteY242" fmla="*/ 856452 h 1509906"/>
                  <a:gd name="connsiteX243" fmla="*/ 417759 w 1034979"/>
                  <a:gd name="connsiteY243" fmla="*/ 877407 h 1509906"/>
                  <a:gd name="connsiteX244" fmla="*/ 421569 w 1034979"/>
                  <a:gd name="connsiteY244" fmla="*/ 883122 h 1509906"/>
                  <a:gd name="connsiteX245" fmla="*/ 425379 w 1034979"/>
                  <a:gd name="connsiteY245" fmla="*/ 894552 h 1509906"/>
                  <a:gd name="connsiteX246" fmla="*/ 423474 w 1034979"/>
                  <a:gd name="connsiteY246" fmla="*/ 921222 h 1509906"/>
                  <a:gd name="connsiteX247" fmla="*/ 417759 w 1034979"/>
                  <a:gd name="connsiteY247" fmla="*/ 923127 h 1509906"/>
                  <a:gd name="connsiteX248" fmla="*/ 412044 w 1034979"/>
                  <a:gd name="connsiteY248" fmla="*/ 926937 h 1509906"/>
                  <a:gd name="connsiteX249" fmla="*/ 421569 w 1034979"/>
                  <a:gd name="connsiteY249"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56774 w 1034979"/>
                  <a:gd name="connsiteY22" fmla="*/ 909792 h 1509906"/>
                  <a:gd name="connsiteX23" fmla="*/ 145344 w 1034979"/>
                  <a:gd name="connsiteY23" fmla="*/ 905982 h 1509906"/>
                  <a:gd name="connsiteX24" fmla="*/ 139629 w 1034979"/>
                  <a:gd name="connsiteY24" fmla="*/ 902172 h 1509906"/>
                  <a:gd name="connsiteX25" fmla="*/ 116769 w 1034979"/>
                  <a:gd name="connsiteY25" fmla="*/ 896457 h 1509906"/>
                  <a:gd name="connsiteX26" fmla="*/ 111054 w 1034979"/>
                  <a:gd name="connsiteY26" fmla="*/ 890742 h 1509906"/>
                  <a:gd name="connsiteX27" fmla="*/ 101529 w 1034979"/>
                  <a:gd name="connsiteY27" fmla="*/ 873597 h 1509906"/>
                  <a:gd name="connsiteX28" fmla="*/ 84384 w 1034979"/>
                  <a:gd name="connsiteY28" fmla="*/ 865977 h 1509906"/>
                  <a:gd name="connsiteX29" fmla="*/ 78669 w 1034979"/>
                  <a:gd name="connsiteY29" fmla="*/ 864072 h 1509906"/>
                  <a:gd name="connsiteX30" fmla="*/ 59619 w 1034979"/>
                  <a:gd name="connsiteY30" fmla="*/ 867882 h 1509906"/>
                  <a:gd name="connsiteX31" fmla="*/ 53904 w 1034979"/>
                  <a:gd name="connsiteY31" fmla="*/ 871692 h 1509906"/>
                  <a:gd name="connsiteX32" fmla="*/ 50094 w 1034979"/>
                  <a:gd name="connsiteY32" fmla="*/ 877407 h 1509906"/>
                  <a:gd name="connsiteX33" fmla="*/ 46284 w 1034979"/>
                  <a:gd name="connsiteY33" fmla="*/ 888837 h 1509906"/>
                  <a:gd name="connsiteX34" fmla="*/ 50094 w 1034979"/>
                  <a:gd name="connsiteY34" fmla="*/ 926937 h 1509906"/>
                  <a:gd name="connsiteX35" fmla="*/ 53904 w 1034979"/>
                  <a:gd name="connsiteY35" fmla="*/ 932652 h 1509906"/>
                  <a:gd name="connsiteX36" fmla="*/ 59619 w 1034979"/>
                  <a:gd name="connsiteY36" fmla="*/ 936462 h 1509906"/>
                  <a:gd name="connsiteX37" fmla="*/ 63429 w 1034979"/>
                  <a:gd name="connsiteY37" fmla="*/ 942177 h 1509906"/>
                  <a:gd name="connsiteX38" fmla="*/ 80574 w 1034979"/>
                  <a:gd name="connsiteY38" fmla="*/ 951702 h 1509906"/>
                  <a:gd name="connsiteX39" fmla="*/ 103434 w 1034979"/>
                  <a:gd name="connsiteY39" fmla="*/ 953607 h 1509906"/>
                  <a:gd name="connsiteX40" fmla="*/ 124389 w 1034979"/>
                  <a:gd name="connsiteY40" fmla="*/ 959322 h 1509906"/>
                  <a:gd name="connsiteX41" fmla="*/ 130104 w 1034979"/>
                  <a:gd name="connsiteY41" fmla="*/ 961227 h 1509906"/>
                  <a:gd name="connsiteX42" fmla="*/ 135819 w 1034979"/>
                  <a:gd name="connsiteY42" fmla="*/ 966942 h 1509906"/>
                  <a:gd name="connsiteX43" fmla="*/ 143439 w 1034979"/>
                  <a:gd name="connsiteY43" fmla="*/ 968847 h 1509906"/>
                  <a:gd name="connsiteX44" fmla="*/ 166299 w 1034979"/>
                  <a:gd name="connsiteY44" fmla="*/ 972657 h 1509906"/>
                  <a:gd name="connsiteX45" fmla="*/ 191064 w 1034979"/>
                  <a:gd name="connsiteY45" fmla="*/ 978372 h 1509906"/>
                  <a:gd name="connsiteX46" fmla="*/ 208209 w 1034979"/>
                  <a:gd name="connsiteY46" fmla="*/ 984087 h 1509906"/>
                  <a:gd name="connsiteX47" fmla="*/ 213924 w 1034979"/>
                  <a:gd name="connsiteY47" fmla="*/ 985992 h 1509906"/>
                  <a:gd name="connsiteX48" fmla="*/ 229164 w 1034979"/>
                  <a:gd name="connsiteY48" fmla="*/ 989802 h 1509906"/>
                  <a:gd name="connsiteX49" fmla="*/ 248214 w 1034979"/>
                  <a:gd name="connsiteY49" fmla="*/ 995517 h 1509906"/>
                  <a:gd name="connsiteX50" fmla="*/ 253929 w 1034979"/>
                  <a:gd name="connsiteY50" fmla="*/ 999327 h 1509906"/>
                  <a:gd name="connsiteX51" fmla="*/ 267264 w 1034979"/>
                  <a:gd name="connsiteY51" fmla="*/ 1014567 h 1509906"/>
                  <a:gd name="connsiteX52" fmla="*/ 272979 w 1034979"/>
                  <a:gd name="connsiteY52" fmla="*/ 1033617 h 1509906"/>
                  <a:gd name="connsiteX53" fmla="*/ 274884 w 1034979"/>
                  <a:gd name="connsiteY53" fmla="*/ 1039332 h 1509906"/>
                  <a:gd name="connsiteX54" fmla="*/ 276789 w 1034979"/>
                  <a:gd name="connsiteY54" fmla="*/ 1045047 h 1509906"/>
                  <a:gd name="connsiteX55" fmla="*/ 278694 w 1034979"/>
                  <a:gd name="connsiteY55" fmla="*/ 1069812 h 1509906"/>
                  <a:gd name="connsiteX56" fmla="*/ 280599 w 1034979"/>
                  <a:gd name="connsiteY56" fmla="*/ 1075527 h 1509906"/>
                  <a:gd name="connsiteX57" fmla="*/ 278694 w 1034979"/>
                  <a:gd name="connsiteY57" fmla="*/ 1094577 h 1509906"/>
                  <a:gd name="connsiteX58" fmla="*/ 276789 w 1034979"/>
                  <a:gd name="connsiteY58" fmla="*/ 1104102 h 1509906"/>
                  <a:gd name="connsiteX59" fmla="*/ 263454 w 1034979"/>
                  <a:gd name="connsiteY59" fmla="*/ 1117437 h 1509906"/>
                  <a:gd name="connsiteX60" fmla="*/ 252024 w 1034979"/>
                  <a:gd name="connsiteY60" fmla="*/ 1125057 h 1509906"/>
                  <a:gd name="connsiteX61" fmla="*/ 240594 w 1034979"/>
                  <a:gd name="connsiteY61" fmla="*/ 1128867 h 1509906"/>
                  <a:gd name="connsiteX62" fmla="*/ 126294 w 1034979"/>
                  <a:gd name="connsiteY62" fmla="*/ 1128867 h 1509906"/>
                  <a:gd name="connsiteX63" fmla="*/ 120579 w 1034979"/>
                  <a:gd name="connsiteY63" fmla="*/ 1130772 h 1509906"/>
                  <a:gd name="connsiteX64" fmla="*/ 105339 w 1034979"/>
                  <a:gd name="connsiteY64" fmla="*/ 1132677 h 1509906"/>
                  <a:gd name="connsiteX65" fmla="*/ 88194 w 1034979"/>
                  <a:gd name="connsiteY65" fmla="*/ 1138392 h 1509906"/>
                  <a:gd name="connsiteX66" fmla="*/ 82479 w 1034979"/>
                  <a:gd name="connsiteY66" fmla="*/ 1140297 h 1509906"/>
                  <a:gd name="connsiteX67" fmla="*/ 76764 w 1034979"/>
                  <a:gd name="connsiteY67" fmla="*/ 1144107 h 1509906"/>
                  <a:gd name="connsiteX68" fmla="*/ 65334 w 1034979"/>
                  <a:gd name="connsiteY68" fmla="*/ 1146012 h 1509906"/>
                  <a:gd name="connsiteX69" fmla="*/ 27234 w 1034979"/>
                  <a:gd name="connsiteY69" fmla="*/ 1147917 h 1509906"/>
                  <a:gd name="connsiteX70" fmla="*/ 15804 w 1034979"/>
                  <a:gd name="connsiteY70" fmla="*/ 1153632 h 1509906"/>
                  <a:gd name="connsiteX71" fmla="*/ 6279 w 1034979"/>
                  <a:gd name="connsiteY71" fmla="*/ 1163157 h 1509906"/>
                  <a:gd name="connsiteX72" fmla="*/ 4374 w 1034979"/>
                  <a:gd name="connsiteY72" fmla="*/ 1168872 h 1509906"/>
                  <a:gd name="connsiteX73" fmla="*/ 564 w 1034979"/>
                  <a:gd name="connsiteY73" fmla="*/ 1174587 h 1509906"/>
                  <a:gd name="connsiteX74" fmla="*/ 6279 w 1034979"/>
                  <a:gd name="connsiteY74" fmla="*/ 1206972 h 1509906"/>
                  <a:gd name="connsiteX75" fmla="*/ 11994 w 1034979"/>
                  <a:gd name="connsiteY75" fmla="*/ 1210782 h 1509906"/>
                  <a:gd name="connsiteX76" fmla="*/ 17709 w 1034979"/>
                  <a:gd name="connsiteY76" fmla="*/ 1212687 h 1509906"/>
                  <a:gd name="connsiteX77" fmla="*/ 145344 w 1034979"/>
                  <a:gd name="connsiteY77" fmla="*/ 1210782 h 1509906"/>
                  <a:gd name="connsiteX78" fmla="*/ 152964 w 1034979"/>
                  <a:gd name="connsiteY78" fmla="*/ 1208877 h 1509906"/>
                  <a:gd name="connsiteX79" fmla="*/ 303459 w 1034979"/>
                  <a:gd name="connsiteY79" fmla="*/ 1203162 h 1509906"/>
                  <a:gd name="connsiteX80" fmla="*/ 318699 w 1034979"/>
                  <a:gd name="connsiteY80" fmla="*/ 1210782 h 1509906"/>
                  <a:gd name="connsiteX81" fmla="*/ 330129 w 1034979"/>
                  <a:gd name="connsiteY81" fmla="*/ 1216497 h 1509906"/>
                  <a:gd name="connsiteX82" fmla="*/ 333939 w 1034979"/>
                  <a:gd name="connsiteY82" fmla="*/ 1222212 h 1509906"/>
                  <a:gd name="connsiteX83" fmla="*/ 339654 w 1034979"/>
                  <a:gd name="connsiteY83" fmla="*/ 1224117 h 1509906"/>
                  <a:gd name="connsiteX84" fmla="*/ 351084 w 1034979"/>
                  <a:gd name="connsiteY84" fmla="*/ 1231737 h 1509906"/>
                  <a:gd name="connsiteX85" fmla="*/ 356799 w 1034979"/>
                  <a:gd name="connsiteY85" fmla="*/ 1235547 h 1509906"/>
                  <a:gd name="connsiteX86" fmla="*/ 360609 w 1034979"/>
                  <a:gd name="connsiteY86" fmla="*/ 1241262 h 1509906"/>
                  <a:gd name="connsiteX87" fmla="*/ 366324 w 1034979"/>
                  <a:gd name="connsiteY87" fmla="*/ 1252692 h 1509906"/>
                  <a:gd name="connsiteX88" fmla="*/ 362514 w 1034979"/>
                  <a:gd name="connsiteY88" fmla="*/ 1279362 h 1509906"/>
                  <a:gd name="connsiteX89" fmla="*/ 358704 w 1034979"/>
                  <a:gd name="connsiteY89" fmla="*/ 1285077 h 1509906"/>
                  <a:gd name="connsiteX90" fmla="*/ 356799 w 1034979"/>
                  <a:gd name="connsiteY90" fmla="*/ 1290792 h 1509906"/>
                  <a:gd name="connsiteX91" fmla="*/ 352989 w 1034979"/>
                  <a:gd name="connsiteY91" fmla="*/ 1296507 h 1509906"/>
                  <a:gd name="connsiteX92" fmla="*/ 351084 w 1034979"/>
                  <a:gd name="connsiteY92" fmla="*/ 1302222 h 1509906"/>
                  <a:gd name="connsiteX93" fmla="*/ 347274 w 1034979"/>
                  <a:gd name="connsiteY93" fmla="*/ 1307937 h 1509906"/>
                  <a:gd name="connsiteX94" fmla="*/ 330129 w 1034979"/>
                  <a:gd name="connsiteY94" fmla="*/ 1374612 h 1509906"/>
                  <a:gd name="connsiteX95" fmla="*/ 328224 w 1034979"/>
                  <a:gd name="connsiteY95" fmla="*/ 1426047 h 1509906"/>
                  <a:gd name="connsiteX96" fmla="*/ 330129 w 1034979"/>
                  <a:gd name="connsiteY96" fmla="*/ 1450812 h 1509906"/>
                  <a:gd name="connsiteX97" fmla="*/ 332034 w 1034979"/>
                  <a:gd name="connsiteY97" fmla="*/ 1456527 h 1509906"/>
                  <a:gd name="connsiteX98" fmla="*/ 335844 w 1034979"/>
                  <a:gd name="connsiteY98" fmla="*/ 1460337 h 1509906"/>
                  <a:gd name="connsiteX99" fmla="*/ 364419 w 1034979"/>
                  <a:gd name="connsiteY99" fmla="*/ 1506057 h 1509906"/>
                  <a:gd name="connsiteX100" fmla="*/ 387279 w 1034979"/>
                  <a:gd name="connsiteY100" fmla="*/ 1507962 h 1509906"/>
                  <a:gd name="connsiteX101" fmla="*/ 392994 w 1034979"/>
                  <a:gd name="connsiteY101" fmla="*/ 1502247 h 1509906"/>
                  <a:gd name="connsiteX102" fmla="*/ 394899 w 1034979"/>
                  <a:gd name="connsiteY102" fmla="*/ 1490817 h 1509906"/>
                  <a:gd name="connsiteX103" fmla="*/ 396804 w 1034979"/>
                  <a:gd name="connsiteY103" fmla="*/ 1485102 h 1509906"/>
                  <a:gd name="connsiteX104" fmla="*/ 398709 w 1034979"/>
                  <a:gd name="connsiteY104" fmla="*/ 1467957 h 1509906"/>
                  <a:gd name="connsiteX105" fmla="*/ 400614 w 1034979"/>
                  <a:gd name="connsiteY105" fmla="*/ 1454622 h 1509906"/>
                  <a:gd name="connsiteX106" fmla="*/ 404424 w 1034979"/>
                  <a:gd name="connsiteY106" fmla="*/ 1397472 h 1509906"/>
                  <a:gd name="connsiteX107" fmla="*/ 410139 w 1034979"/>
                  <a:gd name="connsiteY107" fmla="*/ 1386042 h 1509906"/>
                  <a:gd name="connsiteX108" fmla="*/ 413949 w 1034979"/>
                  <a:gd name="connsiteY108" fmla="*/ 1372707 h 1509906"/>
                  <a:gd name="connsiteX109" fmla="*/ 415854 w 1034979"/>
                  <a:gd name="connsiteY109" fmla="*/ 1366992 h 1509906"/>
                  <a:gd name="connsiteX110" fmla="*/ 417759 w 1034979"/>
                  <a:gd name="connsiteY110" fmla="*/ 1353657 h 1509906"/>
                  <a:gd name="connsiteX111" fmla="*/ 421569 w 1034979"/>
                  <a:gd name="connsiteY111" fmla="*/ 1342227 h 1509906"/>
                  <a:gd name="connsiteX112" fmla="*/ 427284 w 1034979"/>
                  <a:gd name="connsiteY112" fmla="*/ 1328892 h 1509906"/>
                  <a:gd name="connsiteX113" fmla="*/ 436809 w 1034979"/>
                  <a:gd name="connsiteY113" fmla="*/ 1317462 h 1509906"/>
                  <a:gd name="connsiteX114" fmla="*/ 450144 w 1034979"/>
                  <a:gd name="connsiteY114" fmla="*/ 1302222 h 1509906"/>
                  <a:gd name="connsiteX115" fmla="*/ 457764 w 1034979"/>
                  <a:gd name="connsiteY115" fmla="*/ 1290792 h 1509906"/>
                  <a:gd name="connsiteX116" fmla="*/ 461574 w 1034979"/>
                  <a:gd name="connsiteY116" fmla="*/ 1279362 h 1509906"/>
                  <a:gd name="connsiteX117" fmla="*/ 465384 w 1034979"/>
                  <a:gd name="connsiteY117" fmla="*/ 1264122 h 1509906"/>
                  <a:gd name="connsiteX118" fmla="*/ 467289 w 1034979"/>
                  <a:gd name="connsiteY118" fmla="*/ 1258407 h 1509906"/>
                  <a:gd name="connsiteX119" fmla="*/ 507294 w 1034979"/>
                  <a:gd name="connsiteY119" fmla="*/ 1252692 h 1509906"/>
                  <a:gd name="connsiteX120" fmla="*/ 535869 w 1034979"/>
                  <a:gd name="connsiteY120" fmla="*/ 1243167 h 1509906"/>
                  <a:gd name="connsiteX121" fmla="*/ 541584 w 1034979"/>
                  <a:gd name="connsiteY121" fmla="*/ 1241262 h 1509906"/>
                  <a:gd name="connsiteX122" fmla="*/ 547299 w 1034979"/>
                  <a:gd name="connsiteY122" fmla="*/ 1239357 h 1509906"/>
                  <a:gd name="connsiteX123" fmla="*/ 554919 w 1034979"/>
                  <a:gd name="connsiteY123" fmla="*/ 1237452 h 1509906"/>
                  <a:gd name="connsiteX124" fmla="*/ 573969 w 1034979"/>
                  <a:gd name="connsiteY124" fmla="*/ 1229832 h 1509906"/>
                  <a:gd name="connsiteX125" fmla="*/ 585399 w 1034979"/>
                  <a:gd name="connsiteY125" fmla="*/ 1226022 h 1509906"/>
                  <a:gd name="connsiteX126" fmla="*/ 720654 w 1034979"/>
                  <a:gd name="connsiteY126" fmla="*/ 1309842 h 1509906"/>
                  <a:gd name="connsiteX127" fmla="*/ 733989 w 1034979"/>
                  <a:gd name="connsiteY127" fmla="*/ 1319367 h 1509906"/>
                  <a:gd name="connsiteX128" fmla="*/ 743514 w 1034979"/>
                  <a:gd name="connsiteY128" fmla="*/ 1321272 h 1509906"/>
                  <a:gd name="connsiteX129" fmla="*/ 749229 w 1034979"/>
                  <a:gd name="connsiteY129" fmla="*/ 1323177 h 1509906"/>
                  <a:gd name="connsiteX130" fmla="*/ 762564 w 1034979"/>
                  <a:gd name="connsiteY130" fmla="*/ 1328892 h 1509906"/>
                  <a:gd name="connsiteX131" fmla="*/ 777804 w 1034979"/>
                  <a:gd name="connsiteY131" fmla="*/ 1326987 h 1509906"/>
                  <a:gd name="connsiteX132" fmla="*/ 789234 w 1034979"/>
                  <a:gd name="connsiteY132" fmla="*/ 1321272 h 1509906"/>
                  <a:gd name="connsiteX133" fmla="*/ 794949 w 1034979"/>
                  <a:gd name="connsiteY133" fmla="*/ 1319367 h 1509906"/>
                  <a:gd name="connsiteX134" fmla="*/ 802569 w 1034979"/>
                  <a:gd name="connsiteY134" fmla="*/ 1302222 h 1509906"/>
                  <a:gd name="connsiteX135" fmla="*/ 800664 w 1034979"/>
                  <a:gd name="connsiteY135" fmla="*/ 1277457 h 1509906"/>
                  <a:gd name="connsiteX136" fmla="*/ 798759 w 1034979"/>
                  <a:gd name="connsiteY136" fmla="*/ 1271742 h 1509906"/>
                  <a:gd name="connsiteX137" fmla="*/ 796854 w 1034979"/>
                  <a:gd name="connsiteY137" fmla="*/ 1264122 h 1509906"/>
                  <a:gd name="connsiteX138" fmla="*/ 783519 w 1034979"/>
                  <a:gd name="connsiteY138" fmla="*/ 1246977 h 1509906"/>
                  <a:gd name="connsiteX139" fmla="*/ 773994 w 1034979"/>
                  <a:gd name="connsiteY139" fmla="*/ 1241262 h 1509906"/>
                  <a:gd name="connsiteX140" fmla="*/ 648264 w 1034979"/>
                  <a:gd name="connsiteY140" fmla="*/ 1149822 h 1509906"/>
                  <a:gd name="connsiteX141" fmla="*/ 644454 w 1034979"/>
                  <a:gd name="connsiteY141" fmla="*/ 1132677 h 1509906"/>
                  <a:gd name="connsiteX142" fmla="*/ 646359 w 1034979"/>
                  <a:gd name="connsiteY142" fmla="*/ 1125057 h 1509906"/>
                  <a:gd name="connsiteX143" fmla="*/ 650169 w 1034979"/>
                  <a:gd name="connsiteY143" fmla="*/ 1107912 h 1509906"/>
                  <a:gd name="connsiteX144" fmla="*/ 653979 w 1034979"/>
                  <a:gd name="connsiteY144" fmla="*/ 1102197 h 1509906"/>
                  <a:gd name="connsiteX145" fmla="*/ 655884 w 1034979"/>
                  <a:gd name="connsiteY145" fmla="*/ 1096482 h 1509906"/>
                  <a:gd name="connsiteX146" fmla="*/ 661599 w 1034979"/>
                  <a:gd name="connsiteY146" fmla="*/ 1094577 h 1509906"/>
                  <a:gd name="connsiteX147" fmla="*/ 671124 w 1034979"/>
                  <a:gd name="connsiteY147" fmla="*/ 1083147 h 1509906"/>
                  <a:gd name="connsiteX148" fmla="*/ 724464 w 1034979"/>
                  <a:gd name="connsiteY148" fmla="*/ 1075527 h 1509906"/>
                  <a:gd name="connsiteX149" fmla="*/ 842574 w 1034979"/>
                  <a:gd name="connsiteY149" fmla="*/ 1077432 h 1509906"/>
                  <a:gd name="connsiteX150" fmla="*/ 871149 w 1034979"/>
                  <a:gd name="connsiteY150" fmla="*/ 1079337 h 1509906"/>
                  <a:gd name="connsiteX151" fmla="*/ 899724 w 1034979"/>
                  <a:gd name="connsiteY151" fmla="*/ 1085052 h 1509906"/>
                  <a:gd name="connsiteX152" fmla="*/ 922584 w 1034979"/>
                  <a:gd name="connsiteY152" fmla="*/ 1088862 h 1509906"/>
                  <a:gd name="connsiteX153" fmla="*/ 951159 w 1034979"/>
                  <a:gd name="connsiteY153" fmla="*/ 1094577 h 1509906"/>
                  <a:gd name="connsiteX154" fmla="*/ 956874 w 1034979"/>
                  <a:gd name="connsiteY154" fmla="*/ 1094577 h 1509906"/>
                  <a:gd name="connsiteX155" fmla="*/ 1002594 w 1034979"/>
                  <a:gd name="connsiteY155" fmla="*/ 1092672 h 1509906"/>
                  <a:gd name="connsiteX156" fmla="*/ 1031169 w 1034979"/>
                  <a:gd name="connsiteY156" fmla="*/ 1085052 h 1509906"/>
                  <a:gd name="connsiteX157" fmla="*/ 1034979 w 1034979"/>
                  <a:gd name="connsiteY157" fmla="*/ 1079337 h 1509906"/>
                  <a:gd name="connsiteX158" fmla="*/ 1033074 w 1034979"/>
                  <a:gd name="connsiteY158" fmla="*/ 1060287 h 1509906"/>
                  <a:gd name="connsiteX159" fmla="*/ 1027359 w 1034979"/>
                  <a:gd name="connsiteY159" fmla="*/ 1056477 h 1509906"/>
                  <a:gd name="connsiteX160" fmla="*/ 1012119 w 1034979"/>
                  <a:gd name="connsiteY160" fmla="*/ 1054572 h 1509906"/>
                  <a:gd name="connsiteX161" fmla="*/ 1006404 w 1034979"/>
                  <a:gd name="connsiteY161" fmla="*/ 1052667 h 1509906"/>
                  <a:gd name="connsiteX162" fmla="*/ 998784 w 1034979"/>
                  <a:gd name="connsiteY162" fmla="*/ 1050762 h 1509906"/>
                  <a:gd name="connsiteX163" fmla="*/ 987354 w 1034979"/>
                  <a:gd name="connsiteY163" fmla="*/ 1043142 h 1509906"/>
                  <a:gd name="connsiteX164" fmla="*/ 975924 w 1034979"/>
                  <a:gd name="connsiteY164" fmla="*/ 1039332 h 1509906"/>
                  <a:gd name="connsiteX165" fmla="*/ 970209 w 1034979"/>
                  <a:gd name="connsiteY165" fmla="*/ 1037427 h 1509906"/>
                  <a:gd name="connsiteX166" fmla="*/ 962589 w 1034979"/>
                  <a:gd name="connsiteY166" fmla="*/ 1035522 h 1509906"/>
                  <a:gd name="connsiteX167" fmla="*/ 956874 w 1034979"/>
                  <a:gd name="connsiteY167" fmla="*/ 1033617 h 1509906"/>
                  <a:gd name="connsiteX168" fmla="*/ 935919 w 1034979"/>
                  <a:gd name="connsiteY168" fmla="*/ 1027902 h 1509906"/>
                  <a:gd name="connsiteX169" fmla="*/ 930204 w 1034979"/>
                  <a:gd name="connsiteY169" fmla="*/ 1025997 h 1509906"/>
                  <a:gd name="connsiteX170" fmla="*/ 825429 w 1034979"/>
                  <a:gd name="connsiteY170" fmla="*/ 1027902 h 1509906"/>
                  <a:gd name="connsiteX171" fmla="*/ 819714 w 1034979"/>
                  <a:gd name="connsiteY171" fmla="*/ 1029807 h 1509906"/>
                  <a:gd name="connsiteX172" fmla="*/ 730179 w 1034979"/>
                  <a:gd name="connsiteY172" fmla="*/ 1031712 h 1509906"/>
                  <a:gd name="connsiteX173" fmla="*/ 716844 w 1034979"/>
                  <a:gd name="connsiteY173" fmla="*/ 1035522 h 1509906"/>
                  <a:gd name="connsiteX174" fmla="*/ 695889 w 1034979"/>
                  <a:gd name="connsiteY174" fmla="*/ 1037427 h 1509906"/>
                  <a:gd name="connsiteX175" fmla="*/ 669219 w 1034979"/>
                  <a:gd name="connsiteY175" fmla="*/ 1039332 h 1509906"/>
                  <a:gd name="connsiteX176" fmla="*/ 669219 w 1034979"/>
                  <a:gd name="connsiteY176" fmla="*/ 1039332 h 1509906"/>
                  <a:gd name="connsiteX177" fmla="*/ 646359 w 1034979"/>
                  <a:gd name="connsiteY177" fmla="*/ 1043142 h 1509906"/>
                  <a:gd name="connsiteX178" fmla="*/ 642549 w 1034979"/>
                  <a:gd name="connsiteY178" fmla="*/ 1031712 h 1509906"/>
                  <a:gd name="connsiteX179" fmla="*/ 640644 w 1034979"/>
                  <a:gd name="connsiteY179" fmla="*/ 1025997 h 1509906"/>
                  <a:gd name="connsiteX180" fmla="*/ 642549 w 1034979"/>
                  <a:gd name="connsiteY180" fmla="*/ 1008852 h 1509906"/>
                  <a:gd name="connsiteX181" fmla="*/ 644454 w 1034979"/>
                  <a:gd name="connsiteY181" fmla="*/ 1003137 h 1509906"/>
                  <a:gd name="connsiteX182" fmla="*/ 661599 w 1034979"/>
                  <a:gd name="connsiteY182" fmla="*/ 993612 h 1509906"/>
                  <a:gd name="connsiteX183" fmla="*/ 673029 w 1034979"/>
                  <a:gd name="connsiteY183" fmla="*/ 985992 h 1509906"/>
                  <a:gd name="connsiteX184" fmla="*/ 674934 w 1034979"/>
                  <a:gd name="connsiteY184" fmla="*/ 980277 h 1509906"/>
                  <a:gd name="connsiteX185" fmla="*/ 680649 w 1034979"/>
                  <a:gd name="connsiteY185" fmla="*/ 978372 h 1509906"/>
                  <a:gd name="connsiteX186" fmla="*/ 686364 w 1034979"/>
                  <a:gd name="connsiteY186" fmla="*/ 974562 h 1509906"/>
                  <a:gd name="connsiteX187" fmla="*/ 695889 w 1034979"/>
                  <a:gd name="connsiteY187" fmla="*/ 965037 h 1509906"/>
                  <a:gd name="connsiteX188" fmla="*/ 705414 w 1034979"/>
                  <a:gd name="connsiteY188" fmla="*/ 953607 h 1509906"/>
                  <a:gd name="connsiteX189" fmla="*/ 716844 w 1034979"/>
                  <a:gd name="connsiteY189" fmla="*/ 945987 h 1509906"/>
                  <a:gd name="connsiteX190" fmla="*/ 732084 w 1034979"/>
                  <a:gd name="connsiteY190" fmla="*/ 932652 h 1509906"/>
                  <a:gd name="connsiteX191" fmla="*/ 741609 w 1034979"/>
                  <a:gd name="connsiteY191" fmla="*/ 921222 h 1509906"/>
                  <a:gd name="connsiteX192" fmla="*/ 753039 w 1034979"/>
                  <a:gd name="connsiteY192" fmla="*/ 911697 h 1509906"/>
                  <a:gd name="connsiteX193" fmla="*/ 758754 w 1034979"/>
                  <a:gd name="connsiteY193" fmla="*/ 900267 h 1509906"/>
                  <a:gd name="connsiteX194" fmla="*/ 760659 w 1034979"/>
                  <a:gd name="connsiteY194" fmla="*/ 894552 h 1509906"/>
                  <a:gd name="connsiteX195" fmla="*/ 766374 w 1034979"/>
                  <a:gd name="connsiteY195" fmla="*/ 883122 h 1509906"/>
                  <a:gd name="connsiteX196" fmla="*/ 764469 w 1034979"/>
                  <a:gd name="connsiteY196" fmla="*/ 867882 h 1509906"/>
                  <a:gd name="connsiteX197" fmla="*/ 758754 w 1034979"/>
                  <a:gd name="connsiteY197" fmla="*/ 865977 h 1509906"/>
                  <a:gd name="connsiteX198" fmla="*/ 737799 w 1034979"/>
                  <a:gd name="connsiteY198" fmla="*/ 867882 h 1509906"/>
                  <a:gd name="connsiteX199" fmla="*/ 732084 w 1034979"/>
                  <a:gd name="connsiteY199" fmla="*/ 871692 h 1509906"/>
                  <a:gd name="connsiteX200" fmla="*/ 720654 w 1034979"/>
                  <a:gd name="connsiteY200" fmla="*/ 875502 h 1509906"/>
                  <a:gd name="connsiteX201" fmla="*/ 716844 w 1034979"/>
                  <a:gd name="connsiteY201" fmla="*/ 881217 h 1509906"/>
                  <a:gd name="connsiteX202" fmla="*/ 711129 w 1034979"/>
                  <a:gd name="connsiteY202" fmla="*/ 883122 h 1509906"/>
                  <a:gd name="connsiteX203" fmla="*/ 705414 w 1034979"/>
                  <a:gd name="connsiteY203" fmla="*/ 886932 h 1509906"/>
                  <a:gd name="connsiteX204" fmla="*/ 699699 w 1034979"/>
                  <a:gd name="connsiteY204" fmla="*/ 892647 h 1509906"/>
                  <a:gd name="connsiteX205" fmla="*/ 692079 w 1034979"/>
                  <a:gd name="connsiteY205" fmla="*/ 896457 h 1509906"/>
                  <a:gd name="connsiteX206" fmla="*/ 650169 w 1034979"/>
                  <a:gd name="connsiteY206" fmla="*/ 925032 h 1509906"/>
                  <a:gd name="connsiteX207" fmla="*/ 636834 w 1034979"/>
                  <a:gd name="connsiteY207" fmla="*/ 936462 h 1509906"/>
                  <a:gd name="connsiteX208" fmla="*/ 627309 w 1034979"/>
                  <a:gd name="connsiteY208" fmla="*/ 953607 h 1509906"/>
                  <a:gd name="connsiteX209" fmla="*/ 602544 w 1034979"/>
                  <a:gd name="connsiteY209" fmla="*/ 959322 h 1509906"/>
                  <a:gd name="connsiteX210" fmla="*/ 589209 w 1034979"/>
                  <a:gd name="connsiteY210" fmla="*/ 963132 h 1509906"/>
                  <a:gd name="connsiteX211" fmla="*/ 573969 w 1034979"/>
                  <a:gd name="connsiteY211" fmla="*/ 961227 h 1509906"/>
                  <a:gd name="connsiteX212" fmla="*/ 562539 w 1034979"/>
                  <a:gd name="connsiteY212" fmla="*/ 957417 h 1509906"/>
                  <a:gd name="connsiteX213" fmla="*/ 551109 w 1034979"/>
                  <a:gd name="connsiteY213" fmla="*/ 953607 h 1509906"/>
                  <a:gd name="connsiteX214" fmla="*/ 539679 w 1034979"/>
                  <a:gd name="connsiteY214" fmla="*/ 949797 h 1509906"/>
                  <a:gd name="connsiteX215" fmla="*/ 533964 w 1034979"/>
                  <a:gd name="connsiteY215" fmla="*/ 947892 h 1509906"/>
                  <a:gd name="connsiteX216" fmla="*/ 528249 w 1034979"/>
                  <a:gd name="connsiteY216" fmla="*/ 944082 h 1509906"/>
                  <a:gd name="connsiteX217" fmla="*/ 516819 w 1034979"/>
                  <a:gd name="connsiteY217" fmla="*/ 938367 h 1509906"/>
                  <a:gd name="connsiteX218" fmla="*/ 509199 w 1034979"/>
                  <a:gd name="connsiteY218" fmla="*/ 926937 h 1509906"/>
                  <a:gd name="connsiteX219" fmla="*/ 505389 w 1034979"/>
                  <a:gd name="connsiteY219" fmla="*/ 905982 h 1509906"/>
                  <a:gd name="connsiteX220" fmla="*/ 507294 w 1034979"/>
                  <a:gd name="connsiteY220" fmla="*/ 841212 h 1509906"/>
                  <a:gd name="connsiteX221" fmla="*/ 513009 w 1034979"/>
                  <a:gd name="connsiteY221" fmla="*/ 827877 h 1509906"/>
                  <a:gd name="connsiteX222" fmla="*/ 503484 w 1034979"/>
                  <a:gd name="connsiteY222" fmla="*/ 351627 h 1509906"/>
                  <a:gd name="connsiteX223" fmla="*/ 499674 w 1034979"/>
                  <a:gd name="connsiteY223" fmla="*/ 60162 h 1509906"/>
                  <a:gd name="connsiteX224" fmla="*/ 490149 w 1034979"/>
                  <a:gd name="connsiteY224" fmla="*/ 33492 h 1509906"/>
                  <a:gd name="connsiteX225" fmla="*/ 488244 w 1034979"/>
                  <a:gd name="connsiteY225" fmla="*/ 27777 h 1509906"/>
                  <a:gd name="connsiteX226" fmla="*/ 484434 w 1034979"/>
                  <a:gd name="connsiteY226" fmla="*/ 22062 h 1509906"/>
                  <a:gd name="connsiteX227" fmla="*/ 478719 w 1034979"/>
                  <a:gd name="connsiteY227" fmla="*/ 10632 h 1509906"/>
                  <a:gd name="connsiteX228" fmla="*/ 473004 w 1034979"/>
                  <a:gd name="connsiteY228" fmla="*/ 6822 h 1509906"/>
                  <a:gd name="connsiteX229" fmla="*/ 469194 w 1034979"/>
                  <a:gd name="connsiteY229" fmla="*/ 1107 h 1509906"/>
                  <a:gd name="connsiteX230" fmla="*/ 429189 w 1034979"/>
                  <a:gd name="connsiteY230" fmla="*/ 4917 h 1509906"/>
                  <a:gd name="connsiteX231" fmla="*/ 421569 w 1034979"/>
                  <a:gd name="connsiteY231" fmla="*/ 16347 h 1509906"/>
                  <a:gd name="connsiteX232" fmla="*/ 417759 w 1034979"/>
                  <a:gd name="connsiteY232" fmla="*/ 22062 h 1509906"/>
                  <a:gd name="connsiteX233" fmla="*/ 419664 w 1034979"/>
                  <a:gd name="connsiteY233" fmla="*/ 54447 h 1509906"/>
                  <a:gd name="connsiteX234" fmla="*/ 423474 w 1034979"/>
                  <a:gd name="connsiteY234" fmla="*/ 65877 h 1509906"/>
                  <a:gd name="connsiteX235" fmla="*/ 425379 w 1034979"/>
                  <a:gd name="connsiteY235" fmla="*/ 71592 h 1509906"/>
                  <a:gd name="connsiteX236" fmla="*/ 425379 w 1034979"/>
                  <a:gd name="connsiteY236" fmla="*/ 77307 h 1509906"/>
                  <a:gd name="connsiteX237" fmla="*/ 429189 w 1034979"/>
                  <a:gd name="connsiteY237" fmla="*/ 231612 h 1509906"/>
                  <a:gd name="connsiteX238" fmla="*/ 440619 w 1034979"/>
                  <a:gd name="connsiteY238" fmla="*/ 414492 h 1509906"/>
                  <a:gd name="connsiteX239" fmla="*/ 425379 w 1034979"/>
                  <a:gd name="connsiteY239" fmla="*/ 711672 h 1509906"/>
                  <a:gd name="connsiteX240" fmla="*/ 417759 w 1034979"/>
                  <a:gd name="connsiteY240" fmla="*/ 839307 h 1509906"/>
                  <a:gd name="connsiteX241" fmla="*/ 413949 w 1034979"/>
                  <a:gd name="connsiteY241" fmla="*/ 856452 h 1509906"/>
                  <a:gd name="connsiteX242" fmla="*/ 417759 w 1034979"/>
                  <a:gd name="connsiteY242" fmla="*/ 877407 h 1509906"/>
                  <a:gd name="connsiteX243" fmla="*/ 421569 w 1034979"/>
                  <a:gd name="connsiteY243" fmla="*/ 883122 h 1509906"/>
                  <a:gd name="connsiteX244" fmla="*/ 425379 w 1034979"/>
                  <a:gd name="connsiteY244" fmla="*/ 894552 h 1509906"/>
                  <a:gd name="connsiteX245" fmla="*/ 423474 w 1034979"/>
                  <a:gd name="connsiteY245" fmla="*/ 921222 h 1509906"/>
                  <a:gd name="connsiteX246" fmla="*/ 417759 w 1034979"/>
                  <a:gd name="connsiteY246" fmla="*/ 923127 h 1509906"/>
                  <a:gd name="connsiteX247" fmla="*/ 412044 w 1034979"/>
                  <a:gd name="connsiteY247" fmla="*/ 926937 h 1509906"/>
                  <a:gd name="connsiteX248" fmla="*/ 421569 w 1034979"/>
                  <a:gd name="connsiteY24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56774 w 1034979"/>
                  <a:gd name="connsiteY22" fmla="*/ 909792 h 1509906"/>
                  <a:gd name="connsiteX23" fmla="*/ 145344 w 1034979"/>
                  <a:gd name="connsiteY23" fmla="*/ 905982 h 1509906"/>
                  <a:gd name="connsiteX24" fmla="*/ 139629 w 1034979"/>
                  <a:gd name="connsiteY24" fmla="*/ 902172 h 1509906"/>
                  <a:gd name="connsiteX25" fmla="*/ 116769 w 1034979"/>
                  <a:gd name="connsiteY25" fmla="*/ 896457 h 1509906"/>
                  <a:gd name="connsiteX26" fmla="*/ 111054 w 1034979"/>
                  <a:gd name="connsiteY26" fmla="*/ 890742 h 1509906"/>
                  <a:gd name="connsiteX27" fmla="*/ 101529 w 1034979"/>
                  <a:gd name="connsiteY27" fmla="*/ 873597 h 1509906"/>
                  <a:gd name="connsiteX28" fmla="*/ 84384 w 1034979"/>
                  <a:gd name="connsiteY28" fmla="*/ 865977 h 1509906"/>
                  <a:gd name="connsiteX29" fmla="*/ 78669 w 1034979"/>
                  <a:gd name="connsiteY29" fmla="*/ 864072 h 1509906"/>
                  <a:gd name="connsiteX30" fmla="*/ 59619 w 1034979"/>
                  <a:gd name="connsiteY30" fmla="*/ 867882 h 1509906"/>
                  <a:gd name="connsiteX31" fmla="*/ 53904 w 1034979"/>
                  <a:gd name="connsiteY31" fmla="*/ 871692 h 1509906"/>
                  <a:gd name="connsiteX32" fmla="*/ 50094 w 1034979"/>
                  <a:gd name="connsiteY32" fmla="*/ 877407 h 1509906"/>
                  <a:gd name="connsiteX33" fmla="*/ 46284 w 1034979"/>
                  <a:gd name="connsiteY33" fmla="*/ 888837 h 1509906"/>
                  <a:gd name="connsiteX34" fmla="*/ 50094 w 1034979"/>
                  <a:gd name="connsiteY34" fmla="*/ 926937 h 1509906"/>
                  <a:gd name="connsiteX35" fmla="*/ 53904 w 1034979"/>
                  <a:gd name="connsiteY35" fmla="*/ 932652 h 1509906"/>
                  <a:gd name="connsiteX36" fmla="*/ 59619 w 1034979"/>
                  <a:gd name="connsiteY36" fmla="*/ 936462 h 1509906"/>
                  <a:gd name="connsiteX37" fmla="*/ 63429 w 1034979"/>
                  <a:gd name="connsiteY37" fmla="*/ 942177 h 1509906"/>
                  <a:gd name="connsiteX38" fmla="*/ 80574 w 1034979"/>
                  <a:gd name="connsiteY38" fmla="*/ 951702 h 1509906"/>
                  <a:gd name="connsiteX39" fmla="*/ 103434 w 1034979"/>
                  <a:gd name="connsiteY39" fmla="*/ 953607 h 1509906"/>
                  <a:gd name="connsiteX40" fmla="*/ 124389 w 1034979"/>
                  <a:gd name="connsiteY40" fmla="*/ 959322 h 1509906"/>
                  <a:gd name="connsiteX41" fmla="*/ 130104 w 1034979"/>
                  <a:gd name="connsiteY41" fmla="*/ 961227 h 1509906"/>
                  <a:gd name="connsiteX42" fmla="*/ 135819 w 1034979"/>
                  <a:gd name="connsiteY42" fmla="*/ 966942 h 1509906"/>
                  <a:gd name="connsiteX43" fmla="*/ 143439 w 1034979"/>
                  <a:gd name="connsiteY43" fmla="*/ 968847 h 1509906"/>
                  <a:gd name="connsiteX44" fmla="*/ 166299 w 1034979"/>
                  <a:gd name="connsiteY44" fmla="*/ 972657 h 1509906"/>
                  <a:gd name="connsiteX45" fmla="*/ 191064 w 1034979"/>
                  <a:gd name="connsiteY45" fmla="*/ 978372 h 1509906"/>
                  <a:gd name="connsiteX46" fmla="*/ 208209 w 1034979"/>
                  <a:gd name="connsiteY46" fmla="*/ 984087 h 1509906"/>
                  <a:gd name="connsiteX47" fmla="*/ 213924 w 1034979"/>
                  <a:gd name="connsiteY47" fmla="*/ 985992 h 1509906"/>
                  <a:gd name="connsiteX48" fmla="*/ 229164 w 1034979"/>
                  <a:gd name="connsiteY48" fmla="*/ 989802 h 1509906"/>
                  <a:gd name="connsiteX49" fmla="*/ 248214 w 1034979"/>
                  <a:gd name="connsiteY49" fmla="*/ 995517 h 1509906"/>
                  <a:gd name="connsiteX50" fmla="*/ 253929 w 1034979"/>
                  <a:gd name="connsiteY50" fmla="*/ 999327 h 1509906"/>
                  <a:gd name="connsiteX51" fmla="*/ 267264 w 1034979"/>
                  <a:gd name="connsiteY51" fmla="*/ 1014567 h 1509906"/>
                  <a:gd name="connsiteX52" fmla="*/ 272979 w 1034979"/>
                  <a:gd name="connsiteY52" fmla="*/ 1033617 h 1509906"/>
                  <a:gd name="connsiteX53" fmla="*/ 274884 w 1034979"/>
                  <a:gd name="connsiteY53" fmla="*/ 1039332 h 1509906"/>
                  <a:gd name="connsiteX54" fmla="*/ 276789 w 1034979"/>
                  <a:gd name="connsiteY54" fmla="*/ 1045047 h 1509906"/>
                  <a:gd name="connsiteX55" fmla="*/ 278694 w 1034979"/>
                  <a:gd name="connsiteY55" fmla="*/ 1069812 h 1509906"/>
                  <a:gd name="connsiteX56" fmla="*/ 280599 w 1034979"/>
                  <a:gd name="connsiteY56" fmla="*/ 1075527 h 1509906"/>
                  <a:gd name="connsiteX57" fmla="*/ 278694 w 1034979"/>
                  <a:gd name="connsiteY57" fmla="*/ 1094577 h 1509906"/>
                  <a:gd name="connsiteX58" fmla="*/ 276789 w 1034979"/>
                  <a:gd name="connsiteY58" fmla="*/ 1104102 h 1509906"/>
                  <a:gd name="connsiteX59" fmla="*/ 263454 w 1034979"/>
                  <a:gd name="connsiteY59" fmla="*/ 1117437 h 1509906"/>
                  <a:gd name="connsiteX60" fmla="*/ 252024 w 1034979"/>
                  <a:gd name="connsiteY60" fmla="*/ 1125057 h 1509906"/>
                  <a:gd name="connsiteX61" fmla="*/ 240594 w 1034979"/>
                  <a:gd name="connsiteY61" fmla="*/ 1128867 h 1509906"/>
                  <a:gd name="connsiteX62" fmla="*/ 126294 w 1034979"/>
                  <a:gd name="connsiteY62" fmla="*/ 1128867 h 1509906"/>
                  <a:gd name="connsiteX63" fmla="*/ 120579 w 1034979"/>
                  <a:gd name="connsiteY63" fmla="*/ 1130772 h 1509906"/>
                  <a:gd name="connsiteX64" fmla="*/ 105339 w 1034979"/>
                  <a:gd name="connsiteY64" fmla="*/ 1132677 h 1509906"/>
                  <a:gd name="connsiteX65" fmla="*/ 88194 w 1034979"/>
                  <a:gd name="connsiteY65" fmla="*/ 1138392 h 1509906"/>
                  <a:gd name="connsiteX66" fmla="*/ 82479 w 1034979"/>
                  <a:gd name="connsiteY66" fmla="*/ 1140297 h 1509906"/>
                  <a:gd name="connsiteX67" fmla="*/ 76764 w 1034979"/>
                  <a:gd name="connsiteY67" fmla="*/ 1144107 h 1509906"/>
                  <a:gd name="connsiteX68" fmla="*/ 65334 w 1034979"/>
                  <a:gd name="connsiteY68" fmla="*/ 1146012 h 1509906"/>
                  <a:gd name="connsiteX69" fmla="*/ 27234 w 1034979"/>
                  <a:gd name="connsiteY69" fmla="*/ 1147917 h 1509906"/>
                  <a:gd name="connsiteX70" fmla="*/ 15804 w 1034979"/>
                  <a:gd name="connsiteY70" fmla="*/ 1153632 h 1509906"/>
                  <a:gd name="connsiteX71" fmla="*/ 6279 w 1034979"/>
                  <a:gd name="connsiteY71" fmla="*/ 1163157 h 1509906"/>
                  <a:gd name="connsiteX72" fmla="*/ 4374 w 1034979"/>
                  <a:gd name="connsiteY72" fmla="*/ 1168872 h 1509906"/>
                  <a:gd name="connsiteX73" fmla="*/ 564 w 1034979"/>
                  <a:gd name="connsiteY73" fmla="*/ 1174587 h 1509906"/>
                  <a:gd name="connsiteX74" fmla="*/ 6279 w 1034979"/>
                  <a:gd name="connsiteY74" fmla="*/ 1206972 h 1509906"/>
                  <a:gd name="connsiteX75" fmla="*/ 11994 w 1034979"/>
                  <a:gd name="connsiteY75" fmla="*/ 1210782 h 1509906"/>
                  <a:gd name="connsiteX76" fmla="*/ 17709 w 1034979"/>
                  <a:gd name="connsiteY76" fmla="*/ 1212687 h 1509906"/>
                  <a:gd name="connsiteX77" fmla="*/ 145344 w 1034979"/>
                  <a:gd name="connsiteY77" fmla="*/ 1210782 h 1509906"/>
                  <a:gd name="connsiteX78" fmla="*/ 152964 w 1034979"/>
                  <a:gd name="connsiteY78" fmla="*/ 1208877 h 1509906"/>
                  <a:gd name="connsiteX79" fmla="*/ 303459 w 1034979"/>
                  <a:gd name="connsiteY79" fmla="*/ 1203162 h 1509906"/>
                  <a:gd name="connsiteX80" fmla="*/ 318699 w 1034979"/>
                  <a:gd name="connsiteY80" fmla="*/ 1210782 h 1509906"/>
                  <a:gd name="connsiteX81" fmla="*/ 330129 w 1034979"/>
                  <a:gd name="connsiteY81" fmla="*/ 1216497 h 1509906"/>
                  <a:gd name="connsiteX82" fmla="*/ 333939 w 1034979"/>
                  <a:gd name="connsiteY82" fmla="*/ 1222212 h 1509906"/>
                  <a:gd name="connsiteX83" fmla="*/ 339654 w 1034979"/>
                  <a:gd name="connsiteY83" fmla="*/ 1224117 h 1509906"/>
                  <a:gd name="connsiteX84" fmla="*/ 351084 w 1034979"/>
                  <a:gd name="connsiteY84" fmla="*/ 1231737 h 1509906"/>
                  <a:gd name="connsiteX85" fmla="*/ 356799 w 1034979"/>
                  <a:gd name="connsiteY85" fmla="*/ 1235547 h 1509906"/>
                  <a:gd name="connsiteX86" fmla="*/ 360609 w 1034979"/>
                  <a:gd name="connsiteY86" fmla="*/ 1241262 h 1509906"/>
                  <a:gd name="connsiteX87" fmla="*/ 366324 w 1034979"/>
                  <a:gd name="connsiteY87" fmla="*/ 1252692 h 1509906"/>
                  <a:gd name="connsiteX88" fmla="*/ 362514 w 1034979"/>
                  <a:gd name="connsiteY88" fmla="*/ 1279362 h 1509906"/>
                  <a:gd name="connsiteX89" fmla="*/ 358704 w 1034979"/>
                  <a:gd name="connsiteY89" fmla="*/ 1285077 h 1509906"/>
                  <a:gd name="connsiteX90" fmla="*/ 356799 w 1034979"/>
                  <a:gd name="connsiteY90" fmla="*/ 1290792 h 1509906"/>
                  <a:gd name="connsiteX91" fmla="*/ 352989 w 1034979"/>
                  <a:gd name="connsiteY91" fmla="*/ 1296507 h 1509906"/>
                  <a:gd name="connsiteX92" fmla="*/ 351084 w 1034979"/>
                  <a:gd name="connsiteY92" fmla="*/ 1302222 h 1509906"/>
                  <a:gd name="connsiteX93" fmla="*/ 347274 w 1034979"/>
                  <a:gd name="connsiteY93" fmla="*/ 1307937 h 1509906"/>
                  <a:gd name="connsiteX94" fmla="*/ 330129 w 1034979"/>
                  <a:gd name="connsiteY94" fmla="*/ 1374612 h 1509906"/>
                  <a:gd name="connsiteX95" fmla="*/ 328224 w 1034979"/>
                  <a:gd name="connsiteY95" fmla="*/ 1426047 h 1509906"/>
                  <a:gd name="connsiteX96" fmla="*/ 330129 w 1034979"/>
                  <a:gd name="connsiteY96" fmla="*/ 1450812 h 1509906"/>
                  <a:gd name="connsiteX97" fmla="*/ 332034 w 1034979"/>
                  <a:gd name="connsiteY97" fmla="*/ 1456527 h 1509906"/>
                  <a:gd name="connsiteX98" fmla="*/ 335844 w 1034979"/>
                  <a:gd name="connsiteY98" fmla="*/ 1460337 h 1509906"/>
                  <a:gd name="connsiteX99" fmla="*/ 364419 w 1034979"/>
                  <a:gd name="connsiteY99" fmla="*/ 1506057 h 1509906"/>
                  <a:gd name="connsiteX100" fmla="*/ 387279 w 1034979"/>
                  <a:gd name="connsiteY100" fmla="*/ 1507962 h 1509906"/>
                  <a:gd name="connsiteX101" fmla="*/ 392994 w 1034979"/>
                  <a:gd name="connsiteY101" fmla="*/ 1502247 h 1509906"/>
                  <a:gd name="connsiteX102" fmla="*/ 394899 w 1034979"/>
                  <a:gd name="connsiteY102" fmla="*/ 1490817 h 1509906"/>
                  <a:gd name="connsiteX103" fmla="*/ 396804 w 1034979"/>
                  <a:gd name="connsiteY103" fmla="*/ 1485102 h 1509906"/>
                  <a:gd name="connsiteX104" fmla="*/ 398709 w 1034979"/>
                  <a:gd name="connsiteY104" fmla="*/ 1467957 h 1509906"/>
                  <a:gd name="connsiteX105" fmla="*/ 400614 w 1034979"/>
                  <a:gd name="connsiteY105" fmla="*/ 1454622 h 1509906"/>
                  <a:gd name="connsiteX106" fmla="*/ 404424 w 1034979"/>
                  <a:gd name="connsiteY106" fmla="*/ 1397472 h 1509906"/>
                  <a:gd name="connsiteX107" fmla="*/ 410139 w 1034979"/>
                  <a:gd name="connsiteY107" fmla="*/ 1386042 h 1509906"/>
                  <a:gd name="connsiteX108" fmla="*/ 413949 w 1034979"/>
                  <a:gd name="connsiteY108" fmla="*/ 1372707 h 1509906"/>
                  <a:gd name="connsiteX109" fmla="*/ 415854 w 1034979"/>
                  <a:gd name="connsiteY109" fmla="*/ 1366992 h 1509906"/>
                  <a:gd name="connsiteX110" fmla="*/ 417759 w 1034979"/>
                  <a:gd name="connsiteY110" fmla="*/ 1353657 h 1509906"/>
                  <a:gd name="connsiteX111" fmla="*/ 421569 w 1034979"/>
                  <a:gd name="connsiteY111" fmla="*/ 1342227 h 1509906"/>
                  <a:gd name="connsiteX112" fmla="*/ 427284 w 1034979"/>
                  <a:gd name="connsiteY112" fmla="*/ 1328892 h 1509906"/>
                  <a:gd name="connsiteX113" fmla="*/ 436809 w 1034979"/>
                  <a:gd name="connsiteY113" fmla="*/ 1317462 h 1509906"/>
                  <a:gd name="connsiteX114" fmla="*/ 450144 w 1034979"/>
                  <a:gd name="connsiteY114" fmla="*/ 1302222 h 1509906"/>
                  <a:gd name="connsiteX115" fmla="*/ 457764 w 1034979"/>
                  <a:gd name="connsiteY115" fmla="*/ 1290792 h 1509906"/>
                  <a:gd name="connsiteX116" fmla="*/ 461574 w 1034979"/>
                  <a:gd name="connsiteY116" fmla="*/ 1279362 h 1509906"/>
                  <a:gd name="connsiteX117" fmla="*/ 465384 w 1034979"/>
                  <a:gd name="connsiteY117" fmla="*/ 1264122 h 1509906"/>
                  <a:gd name="connsiteX118" fmla="*/ 467289 w 1034979"/>
                  <a:gd name="connsiteY118" fmla="*/ 1258407 h 1509906"/>
                  <a:gd name="connsiteX119" fmla="*/ 507294 w 1034979"/>
                  <a:gd name="connsiteY119" fmla="*/ 1252692 h 1509906"/>
                  <a:gd name="connsiteX120" fmla="*/ 535869 w 1034979"/>
                  <a:gd name="connsiteY120" fmla="*/ 1243167 h 1509906"/>
                  <a:gd name="connsiteX121" fmla="*/ 541584 w 1034979"/>
                  <a:gd name="connsiteY121" fmla="*/ 1241262 h 1509906"/>
                  <a:gd name="connsiteX122" fmla="*/ 547299 w 1034979"/>
                  <a:gd name="connsiteY122" fmla="*/ 1239357 h 1509906"/>
                  <a:gd name="connsiteX123" fmla="*/ 554919 w 1034979"/>
                  <a:gd name="connsiteY123" fmla="*/ 1237452 h 1509906"/>
                  <a:gd name="connsiteX124" fmla="*/ 573969 w 1034979"/>
                  <a:gd name="connsiteY124" fmla="*/ 1229832 h 1509906"/>
                  <a:gd name="connsiteX125" fmla="*/ 585399 w 1034979"/>
                  <a:gd name="connsiteY125" fmla="*/ 1226022 h 1509906"/>
                  <a:gd name="connsiteX126" fmla="*/ 720654 w 1034979"/>
                  <a:gd name="connsiteY126" fmla="*/ 1309842 h 1509906"/>
                  <a:gd name="connsiteX127" fmla="*/ 733989 w 1034979"/>
                  <a:gd name="connsiteY127" fmla="*/ 1319367 h 1509906"/>
                  <a:gd name="connsiteX128" fmla="*/ 743514 w 1034979"/>
                  <a:gd name="connsiteY128" fmla="*/ 1321272 h 1509906"/>
                  <a:gd name="connsiteX129" fmla="*/ 749229 w 1034979"/>
                  <a:gd name="connsiteY129" fmla="*/ 1323177 h 1509906"/>
                  <a:gd name="connsiteX130" fmla="*/ 762564 w 1034979"/>
                  <a:gd name="connsiteY130" fmla="*/ 1328892 h 1509906"/>
                  <a:gd name="connsiteX131" fmla="*/ 777804 w 1034979"/>
                  <a:gd name="connsiteY131" fmla="*/ 1326987 h 1509906"/>
                  <a:gd name="connsiteX132" fmla="*/ 789234 w 1034979"/>
                  <a:gd name="connsiteY132" fmla="*/ 1321272 h 1509906"/>
                  <a:gd name="connsiteX133" fmla="*/ 794949 w 1034979"/>
                  <a:gd name="connsiteY133" fmla="*/ 1319367 h 1509906"/>
                  <a:gd name="connsiteX134" fmla="*/ 802569 w 1034979"/>
                  <a:gd name="connsiteY134" fmla="*/ 1302222 h 1509906"/>
                  <a:gd name="connsiteX135" fmla="*/ 800664 w 1034979"/>
                  <a:gd name="connsiteY135" fmla="*/ 1277457 h 1509906"/>
                  <a:gd name="connsiteX136" fmla="*/ 798759 w 1034979"/>
                  <a:gd name="connsiteY136" fmla="*/ 1271742 h 1509906"/>
                  <a:gd name="connsiteX137" fmla="*/ 796854 w 1034979"/>
                  <a:gd name="connsiteY137" fmla="*/ 1264122 h 1509906"/>
                  <a:gd name="connsiteX138" fmla="*/ 783519 w 1034979"/>
                  <a:gd name="connsiteY138" fmla="*/ 1246977 h 1509906"/>
                  <a:gd name="connsiteX139" fmla="*/ 773994 w 1034979"/>
                  <a:gd name="connsiteY139" fmla="*/ 1241262 h 1509906"/>
                  <a:gd name="connsiteX140" fmla="*/ 648264 w 1034979"/>
                  <a:gd name="connsiteY140" fmla="*/ 1149822 h 1509906"/>
                  <a:gd name="connsiteX141" fmla="*/ 644454 w 1034979"/>
                  <a:gd name="connsiteY141" fmla="*/ 1132677 h 1509906"/>
                  <a:gd name="connsiteX142" fmla="*/ 646359 w 1034979"/>
                  <a:gd name="connsiteY142" fmla="*/ 1125057 h 1509906"/>
                  <a:gd name="connsiteX143" fmla="*/ 650169 w 1034979"/>
                  <a:gd name="connsiteY143" fmla="*/ 1107912 h 1509906"/>
                  <a:gd name="connsiteX144" fmla="*/ 653979 w 1034979"/>
                  <a:gd name="connsiteY144" fmla="*/ 1102197 h 1509906"/>
                  <a:gd name="connsiteX145" fmla="*/ 655884 w 1034979"/>
                  <a:gd name="connsiteY145" fmla="*/ 1096482 h 1509906"/>
                  <a:gd name="connsiteX146" fmla="*/ 661599 w 1034979"/>
                  <a:gd name="connsiteY146" fmla="*/ 1094577 h 1509906"/>
                  <a:gd name="connsiteX147" fmla="*/ 671124 w 1034979"/>
                  <a:gd name="connsiteY147" fmla="*/ 1083147 h 1509906"/>
                  <a:gd name="connsiteX148" fmla="*/ 724464 w 1034979"/>
                  <a:gd name="connsiteY148" fmla="*/ 1075527 h 1509906"/>
                  <a:gd name="connsiteX149" fmla="*/ 842574 w 1034979"/>
                  <a:gd name="connsiteY149" fmla="*/ 1077432 h 1509906"/>
                  <a:gd name="connsiteX150" fmla="*/ 871149 w 1034979"/>
                  <a:gd name="connsiteY150" fmla="*/ 1079337 h 1509906"/>
                  <a:gd name="connsiteX151" fmla="*/ 899724 w 1034979"/>
                  <a:gd name="connsiteY151" fmla="*/ 1085052 h 1509906"/>
                  <a:gd name="connsiteX152" fmla="*/ 922584 w 1034979"/>
                  <a:gd name="connsiteY152" fmla="*/ 1088862 h 1509906"/>
                  <a:gd name="connsiteX153" fmla="*/ 951159 w 1034979"/>
                  <a:gd name="connsiteY153" fmla="*/ 1094577 h 1509906"/>
                  <a:gd name="connsiteX154" fmla="*/ 956874 w 1034979"/>
                  <a:gd name="connsiteY154" fmla="*/ 1094577 h 1509906"/>
                  <a:gd name="connsiteX155" fmla="*/ 1002594 w 1034979"/>
                  <a:gd name="connsiteY155" fmla="*/ 1092672 h 1509906"/>
                  <a:gd name="connsiteX156" fmla="*/ 1031169 w 1034979"/>
                  <a:gd name="connsiteY156" fmla="*/ 1085052 h 1509906"/>
                  <a:gd name="connsiteX157" fmla="*/ 1034979 w 1034979"/>
                  <a:gd name="connsiteY157" fmla="*/ 1079337 h 1509906"/>
                  <a:gd name="connsiteX158" fmla="*/ 1033074 w 1034979"/>
                  <a:gd name="connsiteY158" fmla="*/ 1060287 h 1509906"/>
                  <a:gd name="connsiteX159" fmla="*/ 1027359 w 1034979"/>
                  <a:gd name="connsiteY159" fmla="*/ 1056477 h 1509906"/>
                  <a:gd name="connsiteX160" fmla="*/ 1012119 w 1034979"/>
                  <a:gd name="connsiteY160" fmla="*/ 1054572 h 1509906"/>
                  <a:gd name="connsiteX161" fmla="*/ 1006404 w 1034979"/>
                  <a:gd name="connsiteY161" fmla="*/ 1052667 h 1509906"/>
                  <a:gd name="connsiteX162" fmla="*/ 998784 w 1034979"/>
                  <a:gd name="connsiteY162" fmla="*/ 1050762 h 1509906"/>
                  <a:gd name="connsiteX163" fmla="*/ 987354 w 1034979"/>
                  <a:gd name="connsiteY163" fmla="*/ 1043142 h 1509906"/>
                  <a:gd name="connsiteX164" fmla="*/ 975924 w 1034979"/>
                  <a:gd name="connsiteY164" fmla="*/ 1039332 h 1509906"/>
                  <a:gd name="connsiteX165" fmla="*/ 970209 w 1034979"/>
                  <a:gd name="connsiteY165" fmla="*/ 1037427 h 1509906"/>
                  <a:gd name="connsiteX166" fmla="*/ 962589 w 1034979"/>
                  <a:gd name="connsiteY166" fmla="*/ 1035522 h 1509906"/>
                  <a:gd name="connsiteX167" fmla="*/ 956874 w 1034979"/>
                  <a:gd name="connsiteY167" fmla="*/ 1033617 h 1509906"/>
                  <a:gd name="connsiteX168" fmla="*/ 935919 w 1034979"/>
                  <a:gd name="connsiteY168" fmla="*/ 1027902 h 1509906"/>
                  <a:gd name="connsiteX169" fmla="*/ 930204 w 1034979"/>
                  <a:gd name="connsiteY169" fmla="*/ 1025997 h 1509906"/>
                  <a:gd name="connsiteX170" fmla="*/ 825429 w 1034979"/>
                  <a:gd name="connsiteY170" fmla="*/ 1027902 h 1509906"/>
                  <a:gd name="connsiteX171" fmla="*/ 819714 w 1034979"/>
                  <a:gd name="connsiteY171" fmla="*/ 1029807 h 1509906"/>
                  <a:gd name="connsiteX172" fmla="*/ 730179 w 1034979"/>
                  <a:gd name="connsiteY172" fmla="*/ 1031712 h 1509906"/>
                  <a:gd name="connsiteX173" fmla="*/ 716844 w 1034979"/>
                  <a:gd name="connsiteY173" fmla="*/ 1035522 h 1509906"/>
                  <a:gd name="connsiteX174" fmla="*/ 695889 w 1034979"/>
                  <a:gd name="connsiteY174" fmla="*/ 1037427 h 1509906"/>
                  <a:gd name="connsiteX175" fmla="*/ 669219 w 1034979"/>
                  <a:gd name="connsiteY175" fmla="*/ 1039332 h 1509906"/>
                  <a:gd name="connsiteX176" fmla="*/ 669219 w 1034979"/>
                  <a:gd name="connsiteY176" fmla="*/ 1039332 h 1509906"/>
                  <a:gd name="connsiteX177" fmla="*/ 646359 w 1034979"/>
                  <a:gd name="connsiteY177" fmla="*/ 1043142 h 1509906"/>
                  <a:gd name="connsiteX178" fmla="*/ 642549 w 1034979"/>
                  <a:gd name="connsiteY178" fmla="*/ 1031712 h 1509906"/>
                  <a:gd name="connsiteX179" fmla="*/ 640644 w 1034979"/>
                  <a:gd name="connsiteY179" fmla="*/ 1025997 h 1509906"/>
                  <a:gd name="connsiteX180" fmla="*/ 642549 w 1034979"/>
                  <a:gd name="connsiteY180" fmla="*/ 1008852 h 1509906"/>
                  <a:gd name="connsiteX181" fmla="*/ 644454 w 1034979"/>
                  <a:gd name="connsiteY181" fmla="*/ 1003137 h 1509906"/>
                  <a:gd name="connsiteX182" fmla="*/ 661599 w 1034979"/>
                  <a:gd name="connsiteY182" fmla="*/ 993612 h 1509906"/>
                  <a:gd name="connsiteX183" fmla="*/ 673029 w 1034979"/>
                  <a:gd name="connsiteY183" fmla="*/ 985992 h 1509906"/>
                  <a:gd name="connsiteX184" fmla="*/ 674934 w 1034979"/>
                  <a:gd name="connsiteY184" fmla="*/ 980277 h 1509906"/>
                  <a:gd name="connsiteX185" fmla="*/ 680649 w 1034979"/>
                  <a:gd name="connsiteY185" fmla="*/ 978372 h 1509906"/>
                  <a:gd name="connsiteX186" fmla="*/ 686364 w 1034979"/>
                  <a:gd name="connsiteY186" fmla="*/ 974562 h 1509906"/>
                  <a:gd name="connsiteX187" fmla="*/ 695889 w 1034979"/>
                  <a:gd name="connsiteY187" fmla="*/ 965037 h 1509906"/>
                  <a:gd name="connsiteX188" fmla="*/ 705414 w 1034979"/>
                  <a:gd name="connsiteY188" fmla="*/ 953607 h 1509906"/>
                  <a:gd name="connsiteX189" fmla="*/ 716844 w 1034979"/>
                  <a:gd name="connsiteY189" fmla="*/ 945987 h 1509906"/>
                  <a:gd name="connsiteX190" fmla="*/ 732084 w 1034979"/>
                  <a:gd name="connsiteY190" fmla="*/ 932652 h 1509906"/>
                  <a:gd name="connsiteX191" fmla="*/ 741609 w 1034979"/>
                  <a:gd name="connsiteY191" fmla="*/ 921222 h 1509906"/>
                  <a:gd name="connsiteX192" fmla="*/ 753039 w 1034979"/>
                  <a:gd name="connsiteY192" fmla="*/ 911697 h 1509906"/>
                  <a:gd name="connsiteX193" fmla="*/ 758754 w 1034979"/>
                  <a:gd name="connsiteY193" fmla="*/ 900267 h 1509906"/>
                  <a:gd name="connsiteX194" fmla="*/ 760659 w 1034979"/>
                  <a:gd name="connsiteY194" fmla="*/ 894552 h 1509906"/>
                  <a:gd name="connsiteX195" fmla="*/ 766374 w 1034979"/>
                  <a:gd name="connsiteY195" fmla="*/ 883122 h 1509906"/>
                  <a:gd name="connsiteX196" fmla="*/ 764469 w 1034979"/>
                  <a:gd name="connsiteY196" fmla="*/ 867882 h 1509906"/>
                  <a:gd name="connsiteX197" fmla="*/ 758754 w 1034979"/>
                  <a:gd name="connsiteY197" fmla="*/ 865977 h 1509906"/>
                  <a:gd name="connsiteX198" fmla="*/ 737799 w 1034979"/>
                  <a:gd name="connsiteY198" fmla="*/ 867882 h 1509906"/>
                  <a:gd name="connsiteX199" fmla="*/ 732084 w 1034979"/>
                  <a:gd name="connsiteY199" fmla="*/ 871692 h 1509906"/>
                  <a:gd name="connsiteX200" fmla="*/ 720654 w 1034979"/>
                  <a:gd name="connsiteY200" fmla="*/ 875502 h 1509906"/>
                  <a:gd name="connsiteX201" fmla="*/ 716844 w 1034979"/>
                  <a:gd name="connsiteY201" fmla="*/ 881217 h 1509906"/>
                  <a:gd name="connsiteX202" fmla="*/ 711129 w 1034979"/>
                  <a:gd name="connsiteY202" fmla="*/ 883122 h 1509906"/>
                  <a:gd name="connsiteX203" fmla="*/ 705414 w 1034979"/>
                  <a:gd name="connsiteY203" fmla="*/ 886932 h 1509906"/>
                  <a:gd name="connsiteX204" fmla="*/ 699699 w 1034979"/>
                  <a:gd name="connsiteY204" fmla="*/ 892647 h 1509906"/>
                  <a:gd name="connsiteX205" fmla="*/ 692079 w 1034979"/>
                  <a:gd name="connsiteY205" fmla="*/ 896457 h 1509906"/>
                  <a:gd name="connsiteX206" fmla="*/ 650169 w 1034979"/>
                  <a:gd name="connsiteY206" fmla="*/ 925032 h 1509906"/>
                  <a:gd name="connsiteX207" fmla="*/ 636834 w 1034979"/>
                  <a:gd name="connsiteY207" fmla="*/ 936462 h 1509906"/>
                  <a:gd name="connsiteX208" fmla="*/ 627309 w 1034979"/>
                  <a:gd name="connsiteY208" fmla="*/ 953607 h 1509906"/>
                  <a:gd name="connsiteX209" fmla="*/ 602544 w 1034979"/>
                  <a:gd name="connsiteY209" fmla="*/ 959322 h 1509906"/>
                  <a:gd name="connsiteX210" fmla="*/ 589209 w 1034979"/>
                  <a:gd name="connsiteY210" fmla="*/ 963132 h 1509906"/>
                  <a:gd name="connsiteX211" fmla="*/ 573969 w 1034979"/>
                  <a:gd name="connsiteY211" fmla="*/ 961227 h 1509906"/>
                  <a:gd name="connsiteX212" fmla="*/ 562539 w 1034979"/>
                  <a:gd name="connsiteY212" fmla="*/ 957417 h 1509906"/>
                  <a:gd name="connsiteX213" fmla="*/ 551109 w 1034979"/>
                  <a:gd name="connsiteY213" fmla="*/ 953607 h 1509906"/>
                  <a:gd name="connsiteX214" fmla="*/ 539679 w 1034979"/>
                  <a:gd name="connsiteY214" fmla="*/ 949797 h 1509906"/>
                  <a:gd name="connsiteX215" fmla="*/ 533964 w 1034979"/>
                  <a:gd name="connsiteY215" fmla="*/ 947892 h 1509906"/>
                  <a:gd name="connsiteX216" fmla="*/ 528249 w 1034979"/>
                  <a:gd name="connsiteY216" fmla="*/ 944082 h 1509906"/>
                  <a:gd name="connsiteX217" fmla="*/ 516819 w 1034979"/>
                  <a:gd name="connsiteY217" fmla="*/ 938367 h 1509906"/>
                  <a:gd name="connsiteX218" fmla="*/ 509199 w 1034979"/>
                  <a:gd name="connsiteY218" fmla="*/ 926937 h 1509906"/>
                  <a:gd name="connsiteX219" fmla="*/ 505389 w 1034979"/>
                  <a:gd name="connsiteY219" fmla="*/ 905982 h 1509906"/>
                  <a:gd name="connsiteX220" fmla="*/ 507294 w 1034979"/>
                  <a:gd name="connsiteY220" fmla="*/ 841212 h 1509906"/>
                  <a:gd name="connsiteX221" fmla="*/ 513009 w 1034979"/>
                  <a:gd name="connsiteY221" fmla="*/ 827877 h 1509906"/>
                  <a:gd name="connsiteX222" fmla="*/ 503484 w 1034979"/>
                  <a:gd name="connsiteY222" fmla="*/ 351627 h 1509906"/>
                  <a:gd name="connsiteX223" fmla="*/ 499674 w 1034979"/>
                  <a:gd name="connsiteY223" fmla="*/ 60162 h 1509906"/>
                  <a:gd name="connsiteX224" fmla="*/ 490149 w 1034979"/>
                  <a:gd name="connsiteY224" fmla="*/ 33492 h 1509906"/>
                  <a:gd name="connsiteX225" fmla="*/ 488244 w 1034979"/>
                  <a:gd name="connsiteY225" fmla="*/ 27777 h 1509906"/>
                  <a:gd name="connsiteX226" fmla="*/ 484434 w 1034979"/>
                  <a:gd name="connsiteY226" fmla="*/ 22062 h 1509906"/>
                  <a:gd name="connsiteX227" fmla="*/ 478719 w 1034979"/>
                  <a:gd name="connsiteY227" fmla="*/ 10632 h 1509906"/>
                  <a:gd name="connsiteX228" fmla="*/ 473004 w 1034979"/>
                  <a:gd name="connsiteY228" fmla="*/ 6822 h 1509906"/>
                  <a:gd name="connsiteX229" fmla="*/ 469194 w 1034979"/>
                  <a:gd name="connsiteY229" fmla="*/ 1107 h 1509906"/>
                  <a:gd name="connsiteX230" fmla="*/ 429189 w 1034979"/>
                  <a:gd name="connsiteY230" fmla="*/ 4917 h 1509906"/>
                  <a:gd name="connsiteX231" fmla="*/ 421569 w 1034979"/>
                  <a:gd name="connsiteY231" fmla="*/ 16347 h 1509906"/>
                  <a:gd name="connsiteX232" fmla="*/ 417759 w 1034979"/>
                  <a:gd name="connsiteY232" fmla="*/ 22062 h 1509906"/>
                  <a:gd name="connsiteX233" fmla="*/ 419664 w 1034979"/>
                  <a:gd name="connsiteY233" fmla="*/ 54447 h 1509906"/>
                  <a:gd name="connsiteX234" fmla="*/ 423474 w 1034979"/>
                  <a:gd name="connsiteY234" fmla="*/ 65877 h 1509906"/>
                  <a:gd name="connsiteX235" fmla="*/ 425379 w 1034979"/>
                  <a:gd name="connsiteY235" fmla="*/ 71592 h 1509906"/>
                  <a:gd name="connsiteX236" fmla="*/ 425379 w 1034979"/>
                  <a:gd name="connsiteY236" fmla="*/ 77307 h 1509906"/>
                  <a:gd name="connsiteX237" fmla="*/ 429189 w 1034979"/>
                  <a:gd name="connsiteY237" fmla="*/ 231612 h 1509906"/>
                  <a:gd name="connsiteX238" fmla="*/ 440619 w 1034979"/>
                  <a:gd name="connsiteY238" fmla="*/ 414492 h 1509906"/>
                  <a:gd name="connsiteX239" fmla="*/ 425379 w 1034979"/>
                  <a:gd name="connsiteY239" fmla="*/ 711672 h 1509906"/>
                  <a:gd name="connsiteX240" fmla="*/ 417759 w 1034979"/>
                  <a:gd name="connsiteY240" fmla="*/ 839307 h 1509906"/>
                  <a:gd name="connsiteX241" fmla="*/ 413949 w 1034979"/>
                  <a:gd name="connsiteY241" fmla="*/ 856452 h 1509906"/>
                  <a:gd name="connsiteX242" fmla="*/ 417759 w 1034979"/>
                  <a:gd name="connsiteY242" fmla="*/ 877407 h 1509906"/>
                  <a:gd name="connsiteX243" fmla="*/ 421569 w 1034979"/>
                  <a:gd name="connsiteY243" fmla="*/ 883122 h 1509906"/>
                  <a:gd name="connsiteX244" fmla="*/ 425379 w 1034979"/>
                  <a:gd name="connsiteY244" fmla="*/ 894552 h 1509906"/>
                  <a:gd name="connsiteX245" fmla="*/ 423474 w 1034979"/>
                  <a:gd name="connsiteY245" fmla="*/ 921222 h 1509906"/>
                  <a:gd name="connsiteX246" fmla="*/ 417759 w 1034979"/>
                  <a:gd name="connsiteY246" fmla="*/ 923127 h 1509906"/>
                  <a:gd name="connsiteX247" fmla="*/ 412044 w 1034979"/>
                  <a:gd name="connsiteY247" fmla="*/ 926937 h 1509906"/>
                  <a:gd name="connsiteX248" fmla="*/ 421569 w 1034979"/>
                  <a:gd name="connsiteY24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56774 w 1034979"/>
                  <a:gd name="connsiteY22" fmla="*/ 909792 h 1509906"/>
                  <a:gd name="connsiteX23" fmla="*/ 145344 w 1034979"/>
                  <a:gd name="connsiteY23" fmla="*/ 905982 h 1509906"/>
                  <a:gd name="connsiteX24" fmla="*/ 116769 w 1034979"/>
                  <a:gd name="connsiteY24" fmla="*/ 896457 h 1509906"/>
                  <a:gd name="connsiteX25" fmla="*/ 111054 w 1034979"/>
                  <a:gd name="connsiteY25" fmla="*/ 890742 h 1509906"/>
                  <a:gd name="connsiteX26" fmla="*/ 101529 w 1034979"/>
                  <a:gd name="connsiteY26" fmla="*/ 873597 h 1509906"/>
                  <a:gd name="connsiteX27" fmla="*/ 84384 w 1034979"/>
                  <a:gd name="connsiteY27" fmla="*/ 865977 h 1509906"/>
                  <a:gd name="connsiteX28" fmla="*/ 78669 w 1034979"/>
                  <a:gd name="connsiteY28" fmla="*/ 864072 h 1509906"/>
                  <a:gd name="connsiteX29" fmla="*/ 59619 w 1034979"/>
                  <a:gd name="connsiteY29" fmla="*/ 867882 h 1509906"/>
                  <a:gd name="connsiteX30" fmla="*/ 53904 w 1034979"/>
                  <a:gd name="connsiteY30" fmla="*/ 871692 h 1509906"/>
                  <a:gd name="connsiteX31" fmla="*/ 50094 w 1034979"/>
                  <a:gd name="connsiteY31" fmla="*/ 877407 h 1509906"/>
                  <a:gd name="connsiteX32" fmla="*/ 46284 w 1034979"/>
                  <a:gd name="connsiteY32" fmla="*/ 888837 h 1509906"/>
                  <a:gd name="connsiteX33" fmla="*/ 50094 w 1034979"/>
                  <a:gd name="connsiteY33" fmla="*/ 926937 h 1509906"/>
                  <a:gd name="connsiteX34" fmla="*/ 53904 w 1034979"/>
                  <a:gd name="connsiteY34" fmla="*/ 932652 h 1509906"/>
                  <a:gd name="connsiteX35" fmla="*/ 59619 w 1034979"/>
                  <a:gd name="connsiteY35" fmla="*/ 936462 h 1509906"/>
                  <a:gd name="connsiteX36" fmla="*/ 63429 w 1034979"/>
                  <a:gd name="connsiteY36" fmla="*/ 942177 h 1509906"/>
                  <a:gd name="connsiteX37" fmla="*/ 80574 w 1034979"/>
                  <a:gd name="connsiteY37" fmla="*/ 951702 h 1509906"/>
                  <a:gd name="connsiteX38" fmla="*/ 103434 w 1034979"/>
                  <a:gd name="connsiteY38" fmla="*/ 953607 h 1509906"/>
                  <a:gd name="connsiteX39" fmla="*/ 124389 w 1034979"/>
                  <a:gd name="connsiteY39" fmla="*/ 959322 h 1509906"/>
                  <a:gd name="connsiteX40" fmla="*/ 130104 w 1034979"/>
                  <a:gd name="connsiteY40" fmla="*/ 961227 h 1509906"/>
                  <a:gd name="connsiteX41" fmla="*/ 135819 w 1034979"/>
                  <a:gd name="connsiteY41" fmla="*/ 966942 h 1509906"/>
                  <a:gd name="connsiteX42" fmla="*/ 143439 w 1034979"/>
                  <a:gd name="connsiteY42" fmla="*/ 968847 h 1509906"/>
                  <a:gd name="connsiteX43" fmla="*/ 166299 w 1034979"/>
                  <a:gd name="connsiteY43" fmla="*/ 972657 h 1509906"/>
                  <a:gd name="connsiteX44" fmla="*/ 191064 w 1034979"/>
                  <a:gd name="connsiteY44" fmla="*/ 978372 h 1509906"/>
                  <a:gd name="connsiteX45" fmla="*/ 208209 w 1034979"/>
                  <a:gd name="connsiteY45" fmla="*/ 984087 h 1509906"/>
                  <a:gd name="connsiteX46" fmla="*/ 213924 w 1034979"/>
                  <a:gd name="connsiteY46" fmla="*/ 985992 h 1509906"/>
                  <a:gd name="connsiteX47" fmla="*/ 229164 w 1034979"/>
                  <a:gd name="connsiteY47" fmla="*/ 989802 h 1509906"/>
                  <a:gd name="connsiteX48" fmla="*/ 248214 w 1034979"/>
                  <a:gd name="connsiteY48" fmla="*/ 995517 h 1509906"/>
                  <a:gd name="connsiteX49" fmla="*/ 253929 w 1034979"/>
                  <a:gd name="connsiteY49" fmla="*/ 999327 h 1509906"/>
                  <a:gd name="connsiteX50" fmla="*/ 267264 w 1034979"/>
                  <a:gd name="connsiteY50" fmla="*/ 1014567 h 1509906"/>
                  <a:gd name="connsiteX51" fmla="*/ 272979 w 1034979"/>
                  <a:gd name="connsiteY51" fmla="*/ 1033617 h 1509906"/>
                  <a:gd name="connsiteX52" fmla="*/ 274884 w 1034979"/>
                  <a:gd name="connsiteY52" fmla="*/ 1039332 h 1509906"/>
                  <a:gd name="connsiteX53" fmla="*/ 276789 w 1034979"/>
                  <a:gd name="connsiteY53" fmla="*/ 1045047 h 1509906"/>
                  <a:gd name="connsiteX54" fmla="*/ 278694 w 1034979"/>
                  <a:gd name="connsiteY54" fmla="*/ 1069812 h 1509906"/>
                  <a:gd name="connsiteX55" fmla="*/ 280599 w 1034979"/>
                  <a:gd name="connsiteY55" fmla="*/ 1075527 h 1509906"/>
                  <a:gd name="connsiteX56" fmla="*/ 278694 w 1034979"/>
                  <a:gd name="connsiteY56" fmla="*/ 1094577 h 1509906"/>
                  <a:gd name="connsiteX57" fmla="*/ 276789 w 1034979"/>
                  <a:gd name="connsiteY57" fmla="*/ 1104102 h 1509906"/>
                  <a:gd name="connsiteX58" fmla="*/ 263454 w 1034979"/>
                  <a:gd name="connsiteY58" fmla="*/ 1117437 h 1509906"/>
                  <a:gd name="connsiteX59" fmla="*/ 252024 w 1034979"/>
                  <a:gd name="connsiteY59" fmla="*/ 1125057 h 1509906"/>
                  <a:gd name="connsiteX60" fmla="*/ 240594 w 1034979"/>
                  <a:gd name="connsiteY60" fmla="*/ 1128867 h 1509906"/>
                  <a:gd name="connsiteX61" fmla="*/ 126294 w 1034979"/>
                  <a:gd name="connsiteY61" fmla="*/ 1128867 h 1509906"/>
                  <a:gd name="connsiteX62" fmla="*/ 120579 w 1034979"/>
                  <a:gd name="connsiteY62" fmla="*/ 1130772 h 1509906"/>
                  <a:gd name="connsiteX63" fmla="*/ 105339 w 1034979"/>
                  <a:gd name="connsiteY63" fmla="*/ 1132677 h 1509906"/>
                  <a:gd name="connsiteX64" fmla="*/ 88194 w 1034979"/>
                  <a:gd name="connsiteY64" fmla="*/ 1138392 h 1509906"/>
                  <a:gd name="connsiteX65" fmla="*/ 82479 w 1034979"/>
                  <a:gd name="connsiteY65" fmla="*/ 1140297 h 1509906"/>
                  <a:gd name="connsiteX66" fmla="*/ 76764 w 1034979"/>
                  <a:gd name="connsiteY66" fmla="*/ 1144107 h 1509906"/>
                  <a:gd name="connsiteX67" fmla="*/ 65334 w 1034979"/>
                  <a:gd name="connsiteY67" fmla="*/ 1146012 h 1509906"/>
                  <a:gd name="connsiteX68" fmla="*/ 27234 w 1034979"/>
                  <a:gd name="connsiteY68" fmla="*/ 1147917 h 1509906"/>
                  <a:gd name="connsiteX69" fmla="*/ 15804 w 1034979"/>
                  <a:gd name="connsiteY69" fmla="*/ 1153632 h 1509906"/>
                  <a:gd name="connsiteX70" fmla="*/ 6279 w 1034979"/>
                  <a:gd name="connsiteY70" fmla="*/ 1163157 h 1509906"/>
                  <a:gd name="connsiteX71" fmla="*/ 4374 w 1034979"/>
                  <a:gd name="connsiteY71" fmla="*/ 1168872 h 1509906"/>
                  <a:gd name="connsiteX72" fmla="*/ 564 w 1034979"/>
                  <a:gd name="connsiteY72" fmla="*/ 1174587 h 1509906"/>
                  <a:gd name="connsiteX73" fmla="*/ 6279 w 1034979"/>
                  <a:gd name="connsiteY73" fmla="*/ 1206972 h 1509906"/>
                  <a:gd name="connsiteX74" fmla="*/ 11994 w 1034979"/>
                  <a:gd name="connsiteY74" fmla="*/ 1210782 h 1509906"/>
                  <a:gd name="connsiteX75" fmla="*/ 17709 w 1034979"/>
                  <a:gd name="connsiteY75" fmla="*/ 1212687 h 1509906"/>
                  <a:gd name="connsiteX76" fmla="*/ 145344 w 1034979"/>
                  <a:gd name="connsiteY76" fmla="*/ 1210782 h 1509906"/>
                  <a:gd name="connsiteX77" fmla="*/ 152964 w 1034979"/>
                  <a:gd name="connsiteY77" fmla="*/ 1208877 h 1509906"/>
                  <a:gd name="connsiteX78" fmla="*/ 303459 w 1034979"/>
                  <a:gd name="connsiteY78" fmla="*/ 1203162 h 1509906"/>
                  <a:gd name="connsiteX79" fmla="*/ 318699 w 1034979"/>
                  <a:gd name="connsiteY79" fmla="*/ 1210782 h 1509906"/>
                  <a:gd name="connsiteX80" fmla="*/ 330129 w 1034979"/>
                  <a:gd name="connsiteY80" fmla="*/ 1216497 h 1509906"/>
                  <a:gd name="connsiteX81" fmla="*/ 333939 w 1034979"/>
                  <a:gd name="connsiteY81" fmla="*/ 1222212 h 1509906"/>
                  <a:gd name="connsiteX82" fmla="*/ 339654 w 1034979"/>
                  <a:gd name="connsiteY82" fmla="*/ 1224117 h 1509906"/>
                  <a:gd name="connsiteX83" fmla="*/ 351084 w 1034979"/>
                  <a:gd name="connsiteY83" fmla="*/ 1231737 h 1509906"/>
                  <a:gd name="connsiteX84" fmla="*/ 356799 w 1034979"/>
                  <a:gd name="connsiteY84" fmla="*/ 1235547 h 1509906"/>
                  <a:gd name="connsiteX85" fmla="*/ 360609 w 1034979"/>
                  <a:gd name="connsiteY85" fmla="*/ 1241262 h 1509906"/>
                  <a:gd name="connsiteX86" fmla="*/ 366324 w 1034979"/>
                  <a:gd name="connsiteY86" fmla="*/ 1252692 h 1509906"/>
                  <a:gd name="connsiteX87" fmla="*/ 362514 w 1034979"/>
                  <a:gd name="connsiteY87" fmla="*/ 1279362 h 1509906"/>
                  <a:gd name="connsiteX88" fmla="*/ 358704 w 1034979"/>
                  <a:gd name="connsiteY88" fmla="*/ 1285077 h 1509906"/>
                  <a:gd name="connsiteX89" fmla="*/ 356799 w 1034979"/>
                  <a:gd name="connsiteY89" fmla="*/ 1290792 h 1509906"/>
                  <a:gd name="connsiteX90" fmla="*/ 352989 w 1034979"/>
                  <a:gd name="connsiteY90" fmla="*/ 1296507 h 1509906"/>
                  <a:gd name="connsiteX91" fmla="*/ 351084 w 1034979"/>
                  <a:gd name="connsiteY91" fmla="*/ 1302222 h 1509906"/>
                  <a:gd name="connsiteX92" fmla="*/ 347274 w 1034979"/>
                  <a:gd name="connsiteY92" fmla="*/ 1307937 h 1509906"/>
                  <a:gd name="connsiteX93" fmla="*/ 330129 w 1034979"/>
                  <a:gd name="connsiteY93" fmla="*/ 1374612 h 1509906"/>
                  <a:gd name="connsiteX94" fmla="*/ 328224 w 1034979"/>
                  <a:gd name="connsiteY94" fmla="*/ 1426047 h 1509906"/>
                  <a:gd name="connsiteX95" fmla="*/ 330129 w 1034979"/>
                  <a:gd name="connsiteY95" fmla="*/ 1450812 h 1509906"/>
                  <a:gd name="connsiteX96" fmla="*/ 332034 w 1034979"/>
                  <a:gd name="connsiteY96" fmla="*/ 1456527 h 1509906"/>
                  <a:gd name="connsiteX97" fmla="*/ 335844 w 1034979"/>
                  <a:gd name="connsiteY97" fmla="*/ 1460337 h 1509906"/>
                  <a:gd name="connsiteX98" fmla="*/ 364419 w 1034979"/>
                  <a:gd name="connsiteY98" fmla="*/ 1506057 h 1509906"/>
                  <a:gd name="connsiteX99" fmla="*/ 387279 w 1034979"/>
                  <a:gd name="connsiteY99" fmla="*/ 1507962 h 1509906"/>
                  <a:gd name="connsiteX100" fmla="*/ 392994 w 1034979"/>
                  <a:gd name="connsiteY100" fmla="*/ 1502247 h 1509906"/>
                  <a:gd name="connsiteX101" fmla="*/ 394899 w 1034979"/>
                  <a:gd name="connsiteY101" fmla="*/ 1490817 h 1509906"/>
                  <a:gd name="connsiteX102" fmla="*/ 396804 w 1034979"/>
                  <a:gd name="connsiteY102" fmla="*/ 1485102 h 1509906"/>
                  <a:gd name="connsiteX103" fmla="*/ 398709 w 1034979"/>
                  <a:gd name="connsiteY103" fmla="*/ 1467957 h 1509906"/>
                  <a:gd name="connsiteX104" fmla="*/ 400614 w 1034979"/>
                  <a:gd name="connsiteY104" fmla="*/ 1454622 h 1509906"/>
                  <a:gd name="connsiteX105" fmla="*/ 404424 w 1034979"/>
                  <a:gd name="connsiteY105" fmla="*/ 1397472 h 1509906"/>
                  <a:gd name="connsiteX106" fmla="*/ 410139 w 1034979"/>
                  <a:gd name="connsiteY106" fmla="*/ 1386042 h 1509906"/>
                  <a:gd name="connsiteX107" fmla="*/ 413949 w 1034979"/>
                  <a:gd name="connsiteY107" fmla="*/ 1372707 h 1509906"/>
                  <a:gd name="connsiteX108" fmla="*/ 415854 w 1034979"/>
                  <a:gd name="connsiteY108" fmla="*/ 1366992 h 1509906"/>
                  <a:gd name="connsiteX109" fmla="*/ 417759 w 1034979"/>
                  <a:gd name="connsiteY109" fmla="*/ 1353657 h 1509906"/>
                  <a:gd name="connsiteX110" fmla="*/ 421569 w 1034979"/>
                  <a:gd name="connsiteY110" fmla="*/ 1342227 h 1509906"/>
                  <a:gd name="connsiteX111" fmla="*/ 427284 w 1034979"/>
                  <a:gd name="connsiteY111" fmla="*/ 1328892 h 1509906"/>
                  <a:gd name="connsiteX112" fmla="*/ 436809 w 1034979"/>
                  <a:gd name="connsiteY112" fmla="*/ 1317462 h 1509906"/>
                  <a:gd name="connsiteX113" fmla="*/ 450144 w 1034979"/>
                  <a:gd name="connsiteY113" fmla="*/ 1302222 h 1509906"/>
                  <a:gd name="connsiteX114" fmla="*/ 457764 w 1034979"/>
                  <a:gd name="connsiteY114" fmla="*/ 1290792 h 1509906"/>
                  <a:gd name="connsiteX115" fmla="*/ 461574 w 1034979"/>
                  <a:gd name="connsiteY115" fmla="*/ 1279362 h 1509906"/>
                  <a:gd name="connsiteX116" fmla="*/ 465384 w 1034979"/>
                  <a:gd name="connsiteY116" fmla="*/ 1264122 h 1509906"/>
                  <a:gd name="connsiteX117" fmla="*/ 467289 w 1034979"/>
                  <a:gd name="connsiteY117" fmla="*/ 1258407 h 1509906"/>
                  <a:gd name="connsiteX118" fmla="*/ 507294 w 1034979"/>
                  <a:gd name="connsiteY118" fmla="*/ 1252692 h 1509906"/>
                  <a:gd name="connsiteX119" fmla="*/ 535869 w 1034979"/>
                  <a:gd name="connsiteY119" fmla="*/ 1243167 h 1509906"/>
                  <a:gd name="connsiteX120" fmla="*/ 541584 w 1034979"/>
                  <a:gd name="connsiteY120" fmla="*/ 1241262 h 1509906"/>
                  <a:gd name="connsiteX121" fmla="*/ 547299 w 1034979"/>
                  <a:gd name="connsiteY121" fmla="*/ 1239357 h 1509906"/>
                  <a:gd name="connsiteX122" fmla="*/ 554919 w 1034979"/>
                  <a:gd name="connsiteY122" fmla="*/ 1237452 h 1509906"/>
                  <a:gd name="connsiteX123" fmla="*/ 573969 w 1034979"/>
                  <a:gd name="connsiteY123" fmla="*/ 1229832 h 1509906"/>
                  <a:gd name="connsiteX124" fmla="*/ 585399 w 1034979"/>
                  <a:gd name="connsiteY124" fmla="*/ 1226022 h 1509906"/>
                  <a:gd name="connsiteX125" fmla="*/ 720654 w 1034979"/>
                  <a:gd name="connsiteY125" fmla="*/ 1309842 h 1509906"/>
                  <a:gd name="connsiteX126" fmla="*/ 733989 w 1034979"/>
                  <a:gd name="connsiteY126" fmla="*/ 1319367 h 1509906"/>
                  <a:gd name="connsiteX127" fmla="*/ 743514 w 1034979"/>
                  <a:gd name="connsiteY127" fmla="*/ 1321272 h 1509906"/>
                  <a:gd name="connsiteX128" fmla="*/ 749229 w 1034979"/>
                  <a:gd name="connsiteY128" fmla="*/ 1323177 h 1509906"/>
                  <a:gd name="connsiteX129" fmla="*/ 762564 w 1034979"/>
                  <a:gd name="connsiteY129" fmla="*/ 1328892 h 1509906"/>
                  <a:gd name="connsiteX130" fmla="*/ 777804 w 1034979"/>
                  <a:gd name="connsiteY130" fmla="*/ 1326987 h 1509906"/>
                  <a:gd name="connsiteX131" fmla="*/ 789234 w 1034979"/>
                  <a:gd name="connsiteY131" fmla="*/ 1321272 h 1509906"/>
                  <a:gd name="connsiteX132" fmla="*/ 794949 w 1034979"/>
                  <a:gd name="connsiteY132" fmla="*/ 1319367 h 1509906"/>
                  <a:gd name="connsiteX133" fmla="*/ 802569 w 1034979"/>
                  <a:gd name="connsiteY133" fmla="*/ 1302222 h 1509906"/>
                  <a:gd name="connsiteX134" fmla="*/ 800664 w 1034979"/>
                  <a:gd name="connsiteY134" fmla="*/ 1277457 h 1509906"/>
                  <a:gd name="connsiteX135" fmla="*/ 798759 w 1034979"/>
                  <a:gd name="connsiteY135" fmla="*/ 1271742 h 1509906"/>
                  <a:gd name="connsiteX136" fmla="*/ 796854 w 1034979"/>
                  <a:gd name="connsiteY136" fmla="*/ 1264122 h 1509906"/>
                  <a:gd name="connsiteX137" fmla="*/ 783519 w 1034979"/>
                  <a:gd name="connsiteY137" fmla="*/ 1246977 h 1509906"/>
                  <a:gd name="connsiteX138" fmla="*/ 773994 w 1034979"/>
                  <a:gd name="connsiteY138" fmla="*/ 1241262 h 1509906"/>
                  <a:gd name="connsiteX139" fmla="*/ 648264 w 1034979"/>
                  <a:gd name="connsiteY139" fmla="*/ 1149822 h 1509906"/>
                  <a:gd name="connsiteX140" fmla="*/ 644454 w 1034979"/>
                  <a:gd name="connsiteY140" fmla="*/ 1132677 h 1509906"/>
                  <a:gd name="connsiteX141" fmla="*/ 646359 w 1034979"/>
                  <a:gd name="connsiteY141" fmla="*/ 1125057 h 1509906"/>
                  <a:gd name="connsiteX142" fmla="*/ 650169 w 1034979"/>
                  <a:gd name="connsiteY142" fmla="*/ 1107912 h 1509906"/>
                  <a:gd name="connsiteX143" fmla="*/ 653979 w 1034979"/>
                  <a:gd name="connsiteY143" fmla="*/ 1102197 h 1509906"/>
                  <a:gd name="connsiteX144" fmla="*/ 655884 w 1034979"/>
                  <a:gd name="connsiteY144" fmla="*/ 1096482 h 1509906"/>
                  <a:gd name="connsiteX145" fmla="*/ 661599 w 1034979"/>
                  <a:gd name="connsiteY145" fmla="*/ 1094577 h 1509906"/>
                  <a:gd name="connsiteX146" fmla="*/ 671124 w 1034979"/>
                  <a:gd name="connsiteY146" fmla="*/ 1083147 h 1509906"/>
                  <a:gd name="connsiteX147" fmla="*/ 724464 w 1034979"/>
                  <a:gd name="connsiteY147" fmla="*/ 1075527 h 1509906"/>
                  <a:gd name="connsiteX148" fmla="*/ 842574 w 1034979"/>
                  <a:gd name="connsiteY148" fmla="*/ 1077432 h 1509906"/>
                  <a:gd name="connsiteX149" fmla="*/ 871149 w 1034979"/>
                  <a:gd name="connsiteY149" fmla="*/ 1079337 h 1509906"/>
                  <a:gd name="connsiteX150" fmla="*/ 899724 w 1034979"/>
                  <a:gd name="connsiteY150" fmla="*/ 1085052 h 1509906"/>
                  <a:gd name="connsiteX151" fmla="*/ 922584 w 1034979"/>
                  <a:gd name="connsiteY151" fmla="*/ 1088862 h 1509906"/>
                  <a:gd name="connsiteX152" fmla="*/ 951159 w 1034979"/>
                  <a:gd name="connsiteY152" fmla="*/ 1094577 h 1509906"/>
                  <a:gd name="connsiteX153" fmla="*/ 956874 w 1034979"/>
                  <a:gd name="connsiteY153" fmla="*/ 1094577 h 1509906"/>
                  <a:gd name="connsiteX154" fmla="*/ 1002594 w 1034979"/>
                  <a:gd name="connsiteY154" fmla="*/ 1092672 h 1509906"/>
                  <a:gd name="connsiteX155" fmla="*/ 1031169 w 1034979"/>
                  <a:gd name="connsiteY155" fmla="*/ 1085052 h 1509906"/>
                  <a:gd name="connsiteX156" fmla="*/ 1034979 w 1034979"/>
                  <a:gd name="connsiteY156" fmla="*/ 1079337 h 1509906"/>
                  <a:gd name="connsiteX157" fmla="*/ 1033074 w 1034979"/>
                  <a:gd name="connsiteY157" fmla="*/ 1060287 h 1509906"/>
                  <a:gd name="connsiteX158" fmla="*/ 1027359 w 1034979"/>
                  <a:gd name="connsiteY158" fmla="*/ 1056477 h 1509906"/>
                  <a:gd name="connsiteX159" fmla="*/ 1012119 w 1034979"/>
                  <a:gd name="connsiteY159" fmla="*/ 1054572 h 1509906"/>
                  <a:gd name="connsiteX160" fmla="*/ 1006404 w 1034979"/>
                  <a:gd name="connsiteY160" fmla="*/ 1052667 h 1509906"/>
                  <a:gd name="connsiteX161" fmla="*/ 998784 w 1034979"/>
                  <a:gd name="connsiteY161" fmla="*/ 1050762 h 1509906"/>
                  <a:gd name="connsiteX162" fmla="*/ 987354 w 1034979"/>
                  <a:gd name="connsiteY162" fmla="*/ 1043142 h 1509906"/>
                  <a:gd name="connsiteX163" fmla="*/ 975924 w 1034979"/>
                  <a:gd name="connsiteY163" fmla="*/ 1039332 h 1509906"/>
                  <a:gd name="connsiteX164" fmla="*/ 970209 w 1034979"/>
                  <a:gd name="connsiteY164" fmla="*/ 1037427 h 1509906"/>
                  <a:gd name="connsiteX165" fmla="*/ 962589 w 1034979"/>
                  <a:gd name="connsiteY165" fmla="*/ 1035522 h 1509906"/>
                  <a:gd name="connsiteX166" fmla="*/ 956874 w 1034979"/>
                  <a:gd name="connsiteY166" fmla="*/ 1033617 h 1509906"/>
                  <a:gd name="connsiteX167" fmla="*/ 935919 w 1034979"/>
                  <a:gd name="connsiteY167" fmla="*/ 1027902 h 1509906"/>
                  <a:gd name="connsiteX168" fmla="*/ 930204 w 1034979"/>
                  <a:gd name="connsiteY168" fmla="*/ 1025997 h 1509906"/>
                  <a:gd name="connsiteX169" fmla="*/ 825429 w 1034979"/>
                  <a:gd name="connsiteY169" fmla="*/ 1027902 h 1509906"/>
                  <a:gd name="connsiteX170" fmla="*/ 819714 w 1034979"/>
                  <a:gd name="connsiteY170" fmla="*/ 1029807 h 1509906"/>
                  <a:gd name="connsiteX171" fmla="*/ 730179 w 1034979"/>
                  <a:gd name="connsiteY171" fmla="*/ 1031712 h 1509906"/>
                  <a:gd name="connsiteX172" fmla="*/ 716844 w 1034979"/>
                  <a:gd name="connsiteY172" fmla="*/ 1035522 h 1509906"/>
                  <a:gd name="connsiteX173" fmla="*/ 695889 w 1034979"/>
                  <a:gd name="connsiteY173" fmla="*/ 1037427 h 1509906"/>
                  <a:gd name="connsiteX174" fmla="*/ 669219 w 1034979"/>
                  <a:gd name="connsiteY174" fmla="*/ 1039332 h 1509906"/>
                  <a:gd name="connsiteX175" fmla="*/ 669219 w 1034979"/>
                  <a:gd name="connsiteY175" fmla="*/ 1039332 h 1509906"/>
                  <a:gd name="connsiteX176" fmla="*/ 646359 w 1034979"/>
                  <a:gd name="connsiteY176" fmla="*/ 1043142 h 1509906"/>
                  <a:gd name="connsiteX177" fmla="*/ 642549 w 1034979"/>
                  <a:gd name="connsiteY177" fmla="*/ 1031712 h 1509906"/>
                  <a:gd name="connsiteX178" fmla="*/ 640644 w 1034979"/>
                  <a:gd name="connsiteY178" fmla="*/ 1025997 h 1509906"/>
                  <a:gd name="connsiteX179" fmla="*/ 642549 w 1034979"/>
                  <a:gd name="connsiteY179" fmla="*/ 1008852 h 1509906"/>
                  <a:gd name="connsiteX180" fmla="*/ 644454 w 1034979"/>
                  <a:gd name="connsiteY180" fmla="*/ 1003137 h 1509906"/>
                  <a:gd name="connsiteX181" fmla="*/ 661599 w 1034979"/>
                  <a:gd name="connsiteY181" fmla="*/ 993612 h 1509906"/>
                  <a:gd name="connsiteX182" fmla="*/ 673029 w 1034979"/>
                  <a:gd name="connsiteY182" fmla="*/ 985992 h 1509906"/>
                  <a:gd name="connsiteX183" fmla="*/ 674934 w 1034979"/>
                  <a:gd name="connsiteY183" fmla="*/ 980277 h 1509906"/>
                  <a:gd name="connsiteX184" fmla="*/ 680649 w 1034979"/>
                  <a:gd name="connsiteY184" fmla="*/ 978372 h 1509906"/>
                  <a:gd name="connsiteX185" fmla="*/ 686364 w 1034979"/>
                  <a:gd name="connsiteY185" fmla="*/ 974562 h 1509906"/>
                  <a:gd name="connsiteX186" fmla="*/ 695889 w 1034979"/>
                  <a:gd name="connsiteY186" fmla="*/ 965037 h 1509906"/>
                  <a:gd name="connsiteX187" fmla="*/ 705414 w 1034979"/>
                  <a:gd name="connsiteY187" fmla="*/ 953607 h 1509906"/>
                  <a:gd name="connsiteX188" fmla="*/ 716844 w 1034979"/>
                  <a:gd name="connsiteY188" fmla="*/ 945987 h 1509906"/>
                  <a:gd name="connsiteX189" fmla="*/ 732084 w 1034979"/>
                  <a:gd name="connsiteY189" fmla="*/ 932652 h 1509906"/>
                  <a:gd name="connsiteX190" fmla="*/ 741609 w 1034979"/>
                  <a:gd name="connsiteY190" fmla="*/ 921222 h 1509906"/>
                  <a:gd name="connsiteX191" fmla="*/ 753039 w 1034979"/>
                  <a:gd name="connsiteY191" fmla="*/ 911697 h 1509906"/>
                  <a:gd name="connsiteX192" fmla="*/ 758754 w 1034979"/>
                  <a:gd name="connsiteY192" fmla="*/ 900267 h 1509906"/>
                  <a:gd name="connsiteX193" fmla="*/ 760659 w 1034979"/>
                  <a:gd name="connsiteY193" fmla="*/ 894552 h 1509906"/>
                  <a:gd name="connsiteX194" fmla="*/ 766374 w 1034979"/>
                  <a:gd name="connsiteY194" fmla="*/ 883122 h 1509906"/>
                  <a:gd name="connsiteX195" fmla="*/ 764469 w 1034979"/>
                  <a:gd name="connsiteY195" fmla="*/ 867882 h 1509906"/>
                  <a:gd name="connsiteX196" fmla="*/ 758754 w 1034979"/>
                  <a:gd name="connsiteY196" fmla="*/ 865977 h 1509906"/>
                  <a:gd name="connsiteX197" fmla="*/ 737799 w 1034979"/>
                  <a:gd name="connsiteY197" fmla="*/ 867882 h 1509906"/>
                  <a:gd name="connsiteX198" fmla="*/ 732084 w 1034979"/>
                  <a:gd name="connsiteY198" fmla="*/ 871692 h 1509906"/>
                  <a:gd name="connsiteX199" fmla="*/ 720654 w 1034979"/>
                  <a:gd name="connsiteY199" fmla="*/ 875502 h 1509906"/>
                  <a:gd name="connsiteX200" fmla="*/ 716844 w 1034979"/>
                  <a:gd name="connsiteY200" fmla="*/ 881217 h 1509906"/>
                  <a:gd name="connsiteX201" fmla="*/ 711129 w 1034979"/>
                  <a:gd name="connsiteY201" fmla="*/ 883122 h 1509906"/>
                  <a:gd name="connsiteX202" fmla="*/ 705414 w 1034979"/>
                  <a:gd name="connsiteY202" fmla="*/ 886932 h 1509906"/>
                  <a:gd name="connsiteX203" fmla="*/ 699699 w 1034979"/>
                  <a:gd name="connsiteY203" fmla="*/ 892647 h 1509906"/>
                  <a:gd name="connsiteX204" fmla="*/ 692079 w 1034979"/>
                  <a:gd name="connsiteY204" fmla="*/ 896457 h 1509906"/>
                  <a:gd name="connsiteX205" fmla="*/ 650169 w 1034979"/>
                  <a:gd name="connsiteY205" fmla="*/ 925032 h 1509906"/>
                  <a:gd name="connsiteX206" fmla="*/ 636834 w 1034979"/>
                  <a:gd name="connsiteY206" fmla="*/ 936462 h 1509906"/>
                  <a:gd name="connsiteX207" fmla="*/ 627309 w 1034979"/>
                  <a:gd name="connsiteY207" fmla="*/ 953607 h 1509906"/>
                  <a:gd name="connsiteX208" fmla="*/ 602544 w 1034979"/>
                  <a:gd name="connsiteY208" fmla="*/ 959322 h 1509906"/>
                  <a:gd name="connsiteX209" fmla="*/ 589209 w 1034979"/>
                  <a:gd name="connsiteY209" fmla="*/ 963132 h 1509906"/>
                  <a:gd name="connsiteX210" fmla="*/ 573969 w 1034979"/>
                  <a:gd name="connsiteY210" fmla="*/ 961227 h 1509906"/>
                  <a:gd name="connsiteX211" fmla="*/ 562539 w 1034979"/>
                  <a:gd name="connsiteY211" fmla="*/ 957417 h 1509906"/>
                  <a:gd name="connsiteX212" fmla="*/ 551109 w 1034979"/>
                  <a:gd name="connsiteY212" fmla="*/ 953607 h 1509906"/>
                  <a:gd name="connsiteX213" fmla="*/ 539679 w 1034979"/>
                  <a:gd name="connsiteY213" fmla="*/ 949797 h 1509906"/>
                  <a:gd name="connsiteX214" fmla="*/ 533964 w 1034979"/>
                  <a:gd name="connsiteY214" fmla="*/ 947892 h 1509906"/>
                  <a:gd name="connsiteX215" fmla="*/ 528249 w 1034979"/>
                  <a:gd name="connsiteY215" fmla="*/ 944082 h 1509906"/>
                  <a:gd name="connsiteX216" fmla="*/ 516819 w 1034979"/>
                  <a:gd name="connsiteY216" fmla="*/ 938367 h 1509906"/>
                  <a:gd name="connsiteX217" fmla="*/ 509199 w 1034979"/>
                  <a:gd name="connsiteY217" fmla="*/ 926937 h 1509906"/>
                  <a:gd name="connsiteX218" fmla="*/ 505389 w 1034979"/>
                  <a:gd name="connsiteY218" fmla="*/ 905982 h 1509906"/>
                  <a:gd name="connsiteX219" fmla="*/ 507294 w 1034979"/>
                  <a:gd name="connsiteY219" fmla="*/ 841212 h 1509906"/>
                  <a:gd name="connsiteX220" fmla="*/ 513009 w 1034979"/>
                  <a:gd name="connsiteY220" fmla="*/ 827877 h 1509906"/>
                  <a:gd name="connsiteX221" fmla="*/ 503484 w 1034979"/>
                  <a:gd name="connsiteY221" fmla="*/ 351627 h 1509906"/>
                  <a:gd name="connsiteX222" fmla="*/ 499674 w 1034979"/>
                  <a:gd name="connsiteY222" fmla="*/ 60162 h 1509906"/>
                  <a:gd name="connsiteX223" fmla="*/ 490149 w 1034979"/>
                  <a:gd name="connsiteY223" fmla="*/ 33492 h 1509906"/>
                  <a:gd name="connsiteX224" fmla="*/ 488244 w 1034979"/>
                  <a:gd name="connsiteY224" fmla="*/ 27777 h 1509906"/>
                  <a:gd name="connsiteX225" fmla="*/ 484434 w 1034979"/>
                  <a:gd name="connsiteY225" fmla="*/ 22062 h 1509906"/>
                  <a:gd name="connsiteX226" fmla="*/ 478719 w 1034979"/>
                  <a:gd name="connsiteY226" fmla="*/ 10632 h 1509906"/>
                  <a:gd name="connsiteX227" fmla="*/ 473004 w 1034979"/>
                  <a:gd name="connsiteY227" fmla="*/ 6822 h 1509906"/>
                  <a:gd name="connsiteX228" fmla="*/ 469194 w 1034979"/>
                  <a:gd name="connsiteY228" fmla="*/ 1107 h 1509906"/>
                  <a:gd name="connsiteX229" fmla="*/ 429189 w 1034979"/>
                  <a:gd name="connsiteY229" fmla="*/ 4917 h 1509906"/>
                  <a:gd name="connsiteX230" fmla="*/ 421569 w 1034979"/>
                  <a:gd name="connsiteY230" fmla="*/ 16347 h 1509906"/>
                  <a:gd name="connsiteX231" fmla="*/ 417759 w 1034979"/>
                  <a:gd name="connsiteY231" fmla="*/ 22062 h 1509906"/>
                  <a:gd name="connsiteX232" fmla="*/ 419664 w 1034979"/>
                  <a:gd name="connsiteY232" fmla="*/ 54447 h 1509906"/>
                  <a:gd name="connsiteX233" fmla="*/ 423474 w 1034979"/>
                  <a:gd name="connsiteY233" fmla="*/ 65877 h 1509906"/>
                  <a:gd name="connsiteX234" fmla="*/ 425379 w 1034979"/>
                  <a:gd name="connsiteY234" fmla="*/ 71592 h 1509906"/>
                  <a:gd name="connsiteX235" fmla="*/ 425379 w 1034979"/>
                  <a:gd name="connsiteY235" fmla="*/ 77307 h 1509906"/>
                  <a:gd name="connsiteX236" fmla="*/ 429189 w 1034979"/>
                  <a:gd name="connsiteY236" fmla="*/ 231612 h 1509906"/>
                  <a:gd name="connsiteX237" fmla="*/ 440619 w 1034979"/>
                  <a:gd name="connsiteY237" fmla="*/ 414492 h 1509906"/>
                  <a:gd name="connsiteX238" fmla="*/ 425379 w 1034979"/>
                  <a:gd name="connsiteY238" fmla="*/ 711672 h 1509906"/>
                  <a:gd name="connsiteX239" fmla="*/ 417759 w 1034979"/>
                  <a:gd name="connsiteY239" fmla="*/ 839307 h 1509906"/>
                  <a:gd name="connsiteX240" fmla="*/ 413949 w 1034979"/>
                  <a:gd name="connsiteY240" fmla="*/ 856452 h 1509906"/>
                  <a:gd name="connsiteX241" fmla="*/ 417759 w 1034979"/>
                  <a:gd name="connsiteY241" fmla="*/ 877407 h 1509906"/>
                  <a:gd name="connsiteX242" fmla="*/ 421569 w 1034979"/>
                  <a:gd name="connsiteY242" fmla="*/ 883122 h 1509906"/>
                  <a:gd name="connsiteX243" fmla="*/ 425379 w 1034979"/>
                  <a:gd name="connsiteY243" fmla="*/ 894552 h 1509906"/>
                  <a:gd name="connsiteX244" fmla="*/ 423474 w 1034979"/>
                  <a:gd name="connsiteY244" fmla="*/ 921222 h 1509906"/>
                  <a:gd name="connsiteX245" fmla="*/ 417759 w 1034979"/>
                  <a:gd name="connsiteY245" fmla="*/ 923127 h 1509906"/>
                  <a:gd name="connsiteX246" fmla="*/ 412044 w 1034979"/>
                  <a:gd name="connsiteY246" fmla="*/ 926937 h 1509906"/>
                  <a:gd name="connsiteX247" fmla="*/ 421569 w 1034979"/>
                  <a:gd name="connsiteY247"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56774 w 1034979"/>
                  <a:gd name="connsiteY22" fmla="*/ 909792 h 1509906"/>
                  <a:gd name="connsiteX23" fmla="*/ 145344 w 1034979"/>
                  <a:gd name="connsiteY23" fmla="*/ 905982 h 1509906"/>
                  <a:gd name="connsiteX24" fmla="*/ 116769 w 1034979"/>
                  <a:gd name="connsiteY24" fmla="*/ 896457 h 1509906"/>
                  <a:gd name="connsiteX25" fmla="*/ 111054 w 1034979"/>
                  <a:gd name="connsiteY25" fmla="*/ 890742 h 1509906"/>
                  <a:gd name="connsiteX26" fmla="*/ 84384 w 1034979"/>
                  <a:gd name="connsiteY26" fmla="*/ 865977 h 1509906"/>
                  <a:gd name="connsiteX27" fmla="*/ 78669 w 1034979"/>
                  <a:gd name="connsiteY27" fmla="*/ 864072 h 1509906"/>
                  <a:gd name="connsiteX28" fmla="*/ 59619 w 1034979"/>
                  <a:gd name="connsiteY28" fmla="*/ 867882 h 1509906"/>
                  <a:gd name="connsiteX29" fmla="*/ 53904 w 1034979"/>
                  <a:gd name="connsiteY29" fmla="*/ 871692 h 1509906"/>
                  <a:gd name="connsiteX30" fmla="*/ 50094 w 1034979"/>
                  <a:gd name="connsiteY30" fmla="*/ 877407 h 1509906"/>
                  <a:gd name="connsiteX31" fmla="*/ 46284 w 1034979"/>
                  <a:gd name="connsiteY31" fmla="*/ 888837 h 1509906"/>
                  <a:gd name="connsiteX32" fmla="*/ 50094 w 1034979"/>
                  <a:gd name="connsiteY32" fmla="*/ 926937 h 1509906"/>
                  <a:gd name="connsiteX33" fmla="*/ 53904 w 1034979"/>
                  <a:gd name="connsiteY33" fmla="*/ 932652 h 1509906"/>
                  <a:gd name="connsiteX34" fmla="*/ 59619 w 1034979"/>
                  <a:gd name="connsiteY34" fmla="*/ 936462 h 1509906"/>
                  <a:gd name="connsiteX35" fmla="*/ 63429 w 1034979"/>
                  <a:gd name="connsiteY35" fmla="*/ 942177 h 1509906"/>
                  <a:gd name="connsiteX36" fmla="*/ 80574 w 1034979"/>
                  <a:gd name="connsiteY36" fmla="*/ 951702 h 1509906"/>
                  <a:gd name="connsiteX37" fmla="*/ 103434 w 1034979"/>
                  <a:gd name="connsiteY37" fmla="*/ 953607 h 1509906"/>
                  <a:gd name="connsiteX38" fmla="*/ 124389 w 1034979"/>
                  <a:gd name="connsiteY38" fmla="*/ 959322 h 1509906"/>
                  <a:gd name="connsiteX39" fmla="*/ 130104 w 1034979"/>
                  <a:gd name="connsiteY39" fmla="*/ 961227 h 1509906"/>
                  <a:gd name="connsiteX40" fmla="*/ 135819 w 1034979"/>
                  <a:gd name="connsiteY40" fmla="*/ 966942 h 1509906"/>
                  <a:gd name="connsiteX41" fmla="*/ 143439 w 1034979"/>
                  <a:gd name="connsiteY41" fmla="*/ 968847 h 1509906"/>
                  <a:gd name="connsiteX42" fmla="*/ 166299 w 1034979"/>
                  <a:gd name="connsiteY42" fmla="*/ 972657 h 1509906"/>
                  <a:gd name="connsiteX43" fmla="*/ 191064 w 1034979"/>
                  <a:gd name="connsiteY43" fmla="*/ 978372 h 1509906"/>
                  <a:gd name="connsiteX44" fmla="*/ 208209 w 1034979"/>
                  <a:gd name="connsiteY44" fmla="*/ 984087 h 1509906"/>
                  <a:gd name="connsiteX45" fmla="*/ 213924 w 1034979"/>
                  <a:gd name="connsiteY45" fmla="*/ 985992 h 1509906"/>
                  <a:gd name="connsiteX46" fmla="*/ 229164 w 1034979"/>
                  <a:gd name="connsiteY46" fmla="*/ 989802 h 1509906"/>
                  <a:gd name="connsiteX47" fmla="*/ 248214 w 1034979"/>
                  <a:gd name="connsiteY47" fmla="*/ 995517 h 1509906"/>
                  <a:gd name="connsiteX48" fmla="*/ 253929 w 1034979"/>
                  <a:gd name="connsiteY48" fmla="*/ 999327 h 1509906"/>
                  <a:gd name="connsiteX49" fmla="*/ 267264 w 1034979"/>
                  <a:gd name="connsiteY49" fmla="*/ 1014567 h 1509906"/>
                  <a:gd name="connsiteX50" fmla="*/ 272979 w 1034979"/>
                  <a:gd name="connsiteY50" fmla="*/ 1033617 h 1509906"/>
                  <a:gd name="connsiteX51" fmla="*/ 274884 w 1034979"/>
                  <a:gd name="connsiteY51" fmla="*/ 1039332 h 1509906"/>
                  <a:gd name="connsiteX52" fmla="*/ 276789 w 1034979"/>
                  <a:gd name="connsiteY52" fmla="*/ 1045047 h 1509906"/>
                  <a:gd name="connsiteX53" fmla="*/ 278694 w 1034979"/>
                  <a:gd name="connsiteY53" fmla="*/ 1069812 h 1509906"/>
                  <a:gd name="connsiteX54" fmla="*/ 280599 w 1034979"/>
                  <a:gd name="connsiteY54" fmla="*/ 1075527 h 1509906"/>
                  <a:gd name="connsiteX55" fmla="*/ 278694 w 1034979"/>
                  <a:gd name="connsiteY55" fmla="*/ 1094577 h 1509906"/>
                  <a:gd name="connsiteX56" fmla="*/ 276789 w 1034979"/>
                  <a:gd name="connsiteY56" fmla="*/ 1104102 h 1509906"/>
                  <a:gd name="connsiteX57" fmla="*/ 263454 w 1034979"/>
                  <a:gd name="connsiteY57" fmla="*/ 1117437 h 1509906"/>
                  <a:gd name="connsiteX58" fmla="*/ 252024 w 1034979"/>
                  <a:gd name="connsiteY58" fmla="*/ 1125057 h 1509906"/>
                  <a:gd name="connsiteX59" fmla="*/ 240594 w 1034979"/>
                  <a:gd name="connsiteY59" fmla="*/ 1128867 h 1509906"/>
                  <a:gd name="connsiteX60" fmla="*/ 126294 w 1034979"/>
                  <a:gd name="connsiteY60" fmla="*/ 1128867 h 1509906"/>
                  <a:gd name="connsiteX61" fmla="*/ 120579 w 1034979"/>
                  <a:gd name="connsiteY61" fmla="*/ 1130772 h 1509906"/>
                  <a:gd name="connsiteX62" fmla="*/ 105339 w 1034979"/>
                  <a:gd name="connsiteY62" fmla="*/ 1132677 h 1509906"/>
                  <a:gd name="connsiteX63" fmla="*/ 88194 w 1034979"/>
                  <a:gd name="connsiteY63" fmla="*/ 1138392 h 1509906"/>
                  <a:gd name="connsiteX64" fmla="*/ 82479 w 1034979"/>
                  <a:gd name="connsiteY64" fmla="*/ 1140297 h 1509906"/>
                  <a:gd name="connsiteX65" fmla="*/ 76764 w 1034979"/>
                  <a:gd name="connsiteY65" fmla="*/ 1144107 h 1509906"/>
                  <a:gd name="connsiteX66" fmla="*/ 65334 w 1034979"/>
                  <a:gd name="connsiteY66" fmla="*/ 1146012 h 1509906"/>
                  <a:gd name="connsiteX67" fmla="*/ 27234 w 1034979"/>
                  <a:gd name="connsiteY67" fmla="*/ 1147917 h 1509906"/>
                  <a:gd name="connsiteX68" fmla="*/ 15804 w 1034979"/>
                  <a:gd name="connsiteY68" fmla="*/ 1153632 h 1509906"/>
                  <a:gd name="connsiteX69" fmla="*/ 6279 w 1034979"/>
                  <a:gd name="connsiteY69" fmla="*/ 1163157 h 1509906"/>
                  <a:gd name="connsiteX70" fmla="*/ 4374 w 1034979"/>
                  <a:gd name="connsiteY70" fmla="*/ 1168872 h 1509906"/>
                  <a:gd name="connsiteX71" fmla="*/ 564 w 1034979"/>
                  <a:gd name="connsiteY71" fmla="*/ 1174587 h 1509906"/>
                  <a:gd name="connsiteX72" fmla="*/ 6279 w 1034979"/>
                  <a:gd name="connsiteY72" fmla="*/ 1206972 h 1509906"/>
                  <a:gd name="connsiteX73" fmla="*/ 11994 w 1034979"/>
                  <a:gd name="connsiteY73" fmla="*/ 1210782 h 1509906"/>
                  <a:gd name="connsiteX74" fmla="*/ 17709 w 1034979"/>
                  <a:gd name="connsiteY74" fmla="*/ 1212687 h 1509906"/>
                  <a:gd name="connsiteX75" fmla="*/ 145344 w 1034979"/>
                  <a:gd name="connsiteY75" fmla="*/ 1210782 h 1509906"/>
                  <a:gd name="connsiteX76" fmla="*/ 152964 w 1034979"/>
                  <a:gd name="connsiteY76" fmla="*/ 1208877 h 1509906"/>
                  <a:gd name="connsiteX77" fmla="*/ 303459 w 1034979"/>
                  <a:gd name="connsiteY77" fmla="*/ 1203162 h 1509906"/>
                  <a:gd name="connsiteX78" fmla="*/ 318699 w 1034979"/>
                  <a:gd name="connsiteY78" fmla="*/ 1210782 h 1509906"/>
                  <a:gd name="connsiteX79" fmla="*/ 330129 w 1034979"/>
                  <a:gd name="connsiteY79" fmla="*/ 1216497 h 1509906"/>
                  <a:gd name="connsiteX80" fmla="*/ 333939 w 1034979"/>
                  <a:gd name="connsiteY80" fmla="*/ 1222212 h 1509906"/>
                  <a:gd name="connsiteX81" fmla="*/ 339654 w 1034979"/>
                  <a:gd name="connsiteY81" fmla="*/ 1224117 h 1509906"/>
                  <a:gd name="connsiteX82" fmla="*/ 351084 w 1034979"/>
                  <a:gd name="connsiteY82" fmla="*/ 1231737 h 1509906"/>
                  <a:gd name="connsiteX83" fmla="*/ 356799 w 1034979"/>
                  <a:gd name="connsiteY83" fmla="*/ 1235547 h 1509906"/>
                  <a:gd name="connsiteX84" fmla="*/ 360609 w 1034979"/>
                  <a:gd name="connsiteY84" fmla="*/ 1241262 h 1509906"/>
                  <a:gd name="connsiteX85" fmla="*/ 366324 w 1034979"/>
                  <a:gd name="connsiteY85" fmla="*/ 1252692 h 1509906"/>
                  <a:gd name="connsiteX86" fmla="*/ 362514 w 1034979"/>
                  <a:gd name="connsiteY86" fmla="*/ 1279362 h 1509906"/>
                  <a:gd name="connsiteX87" fmla="*/ 358704 w 1034979"/>
                  <a:gd name="connsiteY87" fmla="*/ 1285077 h 1509906"/>
                  <a:gd name="connsiteX88" fmla="*/ 356799 w 1034979"/>
                  <a:gd name="connsiteY88" fmla="*/ 1290792 h 1509906"/>
                  <a:gd name="connsiteX89" fmla="*/ 352989 w 1034979"/>
                  <a:gd name="connsiteY89" fmla="*/ 1296507 h 1509906"/>
                  <a:gd name="connsiteX90" fmla="*/ 351084 w 1034979"/>
                  <a:gd name="connsiteY90" fmla="*/ 1302222 h 1509906"/>
                  <a:gd name="connsiteX91" fmla="*/ 347274 w 1034979"/>
                  <a:gd name="connsiteY91" fmla="*/ 1307937 h 1509906"/>
                  <a:gd name="connsiteX92" fmla="*/ 330129 w 1034979"/>
                  <a:gd name="connsiteY92" fmla="*/ 1374612 h 1509906"/>
                  <a:gd name="connsiteX93" fmla="*/ 328224 w 1034979"/>
                  <a:gd name="connsiteY93" fmla="*/ 1426047 h 1509906"/>
                  <a:gd name="connsiteX94" fmla="*/ 330129 w 1034979"/>
                  <a:gd name="connsiteY94" fmla="*/ 1450812 h 1509906"/>
                  <a:gd name="connsiteX95" fmla="*/ 332034 w 1034979"/>
                  <a:gd name="connsiteY95" fmla="*/ 1456527 h 1509906"/>
                  <a:gd name="connsiteX96" fmla="*/ 335844 w 1034979"/>
                  <a:gd name="connsiteY96" fmla="*/ 1460337 h 1509906"/>
                  <a:gd name="connsiteX97" fmla="*/ 364419 w 1034979"/>
                  <a:gd name="connsiteY97" fmla="*/ 1506057 h 1509906"/>
                  <a:gd name="connsiteX98" fmla="*/ 387279 w 1034979"/>
                  <a:gd name="connsiteY98" fmla="*/ 1507962 h 1509906"/>
                  <a:gd name="connsiteX99" fmla="*/ 392994 w 1034979"/>
                  <a:gd name="connsiteY99" fmla="*/ 1502247 h 1509906"/>
                  <a:gd name="connsiteX100" fmla="*/ 394899 w 1034979"/>
                  <a:gd name="connsiteY100" fmla="*/ 1490817 h 1509906"/>
                  <a:gd name="connsiteX101" fmla="*/ 396804 w 1034979"/>
                  <a:gd name="connsiteY101" fmla="*/ 1485102 h 1509906"/>
                  <a:gd name="connsiteX102" fmla="*/ 398709 w 1034979"/>
                  <a:gd name="connsiteY102" fmla="*/ 1467957 h 1509906"/>
                  <a:gd name="connsiteX103" fmla="*/ 400614 w 1034979"/>
                  <a:gd name="connsiteY103" fmla="*/ 1454622 h 1509906"/>
                  <a:gd name="connsiteX104" fmla="*/ 404424 w 1034979"/>
                  <a:gd name="connsiteY104" fmla="*/ 1397472 h 1509906"/>
                  <a:gd name="connsiteX105" fmla="*/ 410139 w 1034979"/>
                  <a:gd name="connsiteY105" fmla="*/ 1386042 h 1509906"/>
                  <a:gd name="connsiteX106" fmla="*/ 413949 w 1034979"/>
                  <a:gd name="connsiteY106" fmla="*/ 1372707 h 1509906"/>
                  <a:gd name="connsiteX107" fmla="*/ 415854 w 1034979"/>
                  <a:gd name="connsiteY107" fmla="*/ 1366992 h 1509906"/>
                  <a:gd name="connsiteX108" fmla="*/ 417759 w 1034979"/>
                  <a:gd name="connsiteY108" fmla="*/ 1353657 h 1509906"/>
                  <a:gd name="connsiteX109" fmla="*/ 421569 w 1034979"/>
                  <a:gd name="connsiteY109" fmla="*/ 1342227 h 1509906"/>
                  <a:gd name="connsiteX110" fmla="*/ 427284 w 1034979"/>
                  <a:gd name="connsiteY110" fmla="*/ 1328892 h 1509906"/>
                  <a:gd name="connsiteX111" fmla="*/ 436809 w 1034979"/>
                  <a:gd name="connsiteY111" fmla="*/ 1317462 h 1509906"/>
                  <a:gd name="connsiteX112" fmla="*/ 450144 w 1034979"/>
                  <a:gd name="connsiteY112" fmla="*/ 1302222 h 1509906"/>
                  <a:gd name="connsiteX113" fmla="*/ 457764 w 1034979"/>
                  <a:gd name="connsiteY113" fmla="*/ 1290792 h 1509906"/>
                  <a:gd name="connsiteX114" fmla="*/ 461574 w 1034979"/>
                  <a:gd name="connsiteY114" fmla="*/ 1279362 h 1509906"/>
                  <a:gd name="connsiteX115" fmla="*/ 465384 w 1034979"/>
                  <a:gd name="connsiteY115" fmla="*/ 1264122 h 1509906"/>
                  <a:gd name="connsiteX116" fmla="*/ 467289 w 1034979"/>
                  <a:gd name="connsiteY116" fmla="*/ 1258407 h 1509906"/>
                  <a:gd name="connsiteX117" fmla="*/ 507294 w 1034979"/>
                  <a:gd name="connsiteY117" fmla="*/ 1252692 h 1509906"/>
                  <a:gd name="connsiteX118" fmla="*/ 535869 w 1034979"/>
                  <a:gd name="connsiteY118" fmla="*/ 1243167 h 1509906"/>
                  <a:gd name="connsiteX119" fmla="*/ 541584 w 1034979"/>
                  <a:gd name="connsiteY119" fmla="*/ 1241262 h 1509906"/>
                  <a:gd name="connsiteX120" fmla="*/ 547299 w 1034979"/>
                  <a:gd name="connsiteY120" fmla="*/ 1239357 h 1509906"/>
                  <a:gd name="connsiteX121" fmla="*/ 554919 w 1034979"/>
                  <a:gd name="connsiteY121" fmla="*/ 1237452 h 1509906"/>
                  <a:gd name="connsiteX122" fmla="*/ 573969 w 1034979"/>
                  <a:gd name="connsiteY122" fmla="*/ 1229832 h 1509906"/>
                  <a:gd name="connsiteX123" fmla="*/ 585399 w 1034979"/>
                  <a:gd name="connsiteY123" fmla="*/ 1226022 h 1509906"/>
                  <a:gd name="connsiteX124" fmla="*/ 720654 w 1034979"/>
                  <a:gd name="connsiteY124" fmla="*/ 1309842 h 1509906"/>
                  <a:gd name="connsiteX125" fmla="*/ 733989 w 1034979"/>
                  <a:gd name="connsiteY125" fmla="*/ 1319367 h 1509906"/>
                  <a:gd name="connsiteX126" fmla="*/ 743514 w 1034979"/>
                  <a:gd name="connsiteY126" fmla="*/ 1321272 h 1509906"/>
                  <a:gd name="connsiteX127" fmla="*/ 749229 w 1034979"/>
                  <a:gd name="connsiteY127" fmla="*/ 1323177 h 1509906"/>
                  <a:gd name="connsiteX128" fmla="*/ 762564 w 1034979"/>
                  <a:gd name="connsiteY128" fmla="*/ 1328892 h 1509906"/>
                  <a:gd name="connsiteX129" fmla="*/ 777804 w 1034979"/>
                  <a:gd name="connsiteY129" fmla="*/ 1326987 h 1509906"/>
                  <a:gd name="connsiteX130" fmla="*/ 789234 w 1034979"/>
                  <a:gd name="connsiteY130" fmla="*/ 1321272 h 1509906"/>
                  <a:gd name="connsiteX131" fmla="*/ 794949 w 1034979"/>
                  <a:gd name="connsiteY131" fmla="*/ 1319367 h 1509906"/>
                  <a:gd name="connsiteX132" fmla="*/ 802569 w 1034979"/>
                  <a:gd name="connsiteY132" fmla="*/ 1302222 h 1509906"/>
                  <a:gd name="connsiteX133" fmla="*/ 800664 w 1034979"/>
                  <a:gd name="connsiteY133" fmla="*/ 1277457 h 1509906"/>
                  <a:gd name="connsiteX134" fmla="*/ 798759 w 1034979"/>
                  <a:gd name="connsiteY134" fmla="*/ 1271742 h 1509906"/>
                  <a:gd name="connsiteX135" fmla="*/ 796854 w 1034979"/>
                  <a:gd name="connsiteY135" fmla="*/ 1264122 h 1509906"/>
                  <a:gd name="connsiteX136" fmla="*/ 783519 w 1034979"/>
                  <a:gd name="connsiteY136" fmla="*/ 1246977 h 1509906"/>
                  <a:gd name="connsiteX137" fmla="*/ 773994 w 1034979"/>
                  <a:gd name="connsiteY137" fmla="*/ 1241262 h 1509906"/>
                  <a:gd name="connsiteX138" fmla="*/ 648264 w 1034979"/>
                  <a:gd name="connsiteY138" fmla="*/ 1149822 h 1509906"/>
                  <a:gd name="connsiteX139" fmla="*/ 644454 w 1034979"/>
                  <a:gd name="connsiteY139" fmla="*/ 1132677 h 1509906"/>
                  <a:gd name="connsiteX140" fmla="*/ 646359 w 1034979"/>
                  <a:gd name="connsiteY140" fmla="*/ 1125057 h 1509906"/>
                  <a:gd name="connsiteX141" fmla="*/ 650169 w 1034979"/>
                  <a:gd name="connsiteY141" fmla="*/ 1107912 h 1509906"/>
                  <a:gd name="connsiteX142" fmla="*/ 653979 w 1034979"/>
                  <a:gd name="connsiteY142" fmla="*/ 1102197 h 1509906"/>
                  <a:gd name="connsiteX143" fmla="*/ 655884 w 1034979"/>
                  <a:gd name="connsiteY143" fmla="*/ 1096482 h 1509906"/>
                  <a:gd name="connsiteX144" fmla="*/ 661599 w 1034979"/>
                  <a:gd name="connsiteY144" fmla="*/ 1094577 h 1509906"/>
                  <a:gd name="connsiteX145" fmla="*/ 671124 w 1034979"/>
                  <a:gd name="connsiteY145" fmla="*/ 1083147 h 1509906"/>
                  <a:gd name="connsiteX146" fmla="*/ 724464 w 1034979"/>
                  <a:gd name="connsiteY146" fmla="*/ 1075527 h 1509906"/>
                  <a:gd name="connsiteX147" fmla="*/ 842574 w 1034979"/>
                  <a:gd name="connsiteY147" fmla="*/ 1077432 h 1509906"/>
                  <a:gd name="connsiteX148" fmla="*/ 871149 w 1034979"/>
                  <a:gd name="connsiteY148" fmla="*/ 1079337 h 1509906"/>
                  <a:gd name="connsiteX149" fmla="*/ 899724 w 1034979"/>
                  <a:gd name="connsiteY149" fmla="*/ 1085052 h 1509906"/>
                  <a:gd name="connsiteX150" fmla="*/ 922584 w 1034979"/>
                  <a:gd name="connsiteY150" fmla="*/ 1088862 h 1509906"/>
                  <a:gd name="connsiteX151" fmla="*/ 951159 w 1034979"/>
                  <a:gd name="connsiteY151" fmla="*/ 1094577 h 1509906"/>
                  <a:gd name="connsiteX152" fmla="*/ 956874 w 1034979"/>
                  <a:gd name="connsiteY152" fmla="*/ 1094577 h 1509906"/>
                  <a:gd name="connsiteX153" fmla="*/ 1002594 w 1034979"/>
                  <a:gd name="connsiteY153" fmla="*/ 1092672 h 1509906"/>
                  <a:gd name="connsiteX154" fmla="*/ 1031169 w 1034979"/>
                  <a:gd name="connsiteY154" fmla="*/ 1085052 h 1509906"/>
                  <a:gd name="connsiteX155" fmla="*/ 1034979 w 1034979"/>
                  <a:gd name="connsiteY155" fmla="*/ 1079337 h 1509906"/>
                  <a:gd name="connsiteX156" fmla="*/ 1033074 w 1034979"/>
                  <a:gd name="connsiteY156" fmla="*/ 1060287 h 1509906"/>
                  <a:gd name="connsiteX157" fmla="*/ 1027359 w 1034979"/>
                  <a:gd name="connsiteY157" fmla="*/ 1056477 h 1509906"/>
                  <a:gd name="connsiteX158" fmla="*/ 1012119 w 1034979"/>
                  <a:gd name="connsiteY158" fmla="*/ 1054572 h 1509906"/>
                  <a:gd name="connsiteX159" fmla="*/ 1006404 w 1034979"/>
                  <a:gd name="connsiteY159" fmla="*/ 1052667 h 1509906"/>
                  <a:gd name="connsiteX160" fmla="*/ 998784 w 1034979"/>
                  <a:gd name="connsiteY160" fmla="*/ 1050762 h 1509906"/>
                  <a:gd name="connsiteX161" fmla="*/ 987354 w 1034979"/>
                  <a:gd name="connsiteY161" fmla="*/ 1043142 h 1509906"/>
                  <a:gd name="connsiteX162" fmla="*/ 975924 w 1034979"/>
                  <a:gd name="connsiteY162" fmla="*/ 1039332 h 1509906"/>
                  <a:gd name="connsiteX163" fmla="*/ 970209 w 1034979"/>
                  <a:gd name="connsiteY163" fmla="*/ 1037427 h 1509906"/>
                  <a:gd name="connsiteX164" fmla="*/ 962589 w 1034979"/>
                  <a:gd name="connsiteY164" fmla="*/ 1035522 h 1509906"/>
                  <a:gd name="connsiteX165" fmla="*/ 956874 w 1034979"/>
                  <a:gd name="connsiteY165" fmla="*/ 1033617 h 1509906"/>
                  <a:gd name="connsiteX166" fmla="*/ 935919 w 1034979"/>
                  <a:gd name="connsiteY166" fmla="*/ 1027902 h 1509906"/>
                  <a:gd name="connsiteX167" fmla="*/ 930204 w 1034979"/>
                  <a:gd name="connsiteY167" fmla="*/ 1025997 h 1509906"/>
                  <a:gd name="connsiteX168" fmla="*/ 825429 w 1034979"/>
                  <a:gd name="connsiteY168" fmla="*/ 1027902 h 1509906"/>
                  <a:gd name="connsiteX169" fmla="*/ 819714 w 1034979"/>
                  <a:gd name="connsiteY169" fmla="*/ 1029807 h 1509906"/>
                  <a:gd name="connsiteX170" fmla="*/ 730179 w 1034979"/>
                  <a:gd name="connsiteY170" fmla="*/ 1031712 h 1509906"/>
                  <a:gd name="connsiteX171" fmla="*/ 716844 w 1034979"/>
                  <a:gd name="connsiteY171" fmla="*/ 1035522 h 1509906"/>
                  <a:gd name="connsiteX172" fmla="*/ 695889 w 1034979"/>
                  <a:gd name="connsiteY172" fmla="*/ 1037427 h 1509906"/>
                  <a:gd name="connsiteX173" fmla="*/ 669219 w 1034979"/>
                  <a:gd name="connsiteY173" fmla="*/ 1039332 h 1509906"/>
                  <a:gd name="connsiteX174" fmla="*/ 669219 w 1034979"/>
                  <a:gd name="connsiteY174" fmla="*/ 1039332 h 1509906"/>
                  <a:gd name="connsiteX175" fmla="*/ 646359 w 1034979"/>
                  <a:gd name="connsiteY175" fmla="*/ 1043142 h 1509906"/>
                  <a:gd name="connsiteX176" fmla="*/ 642549 w 1034979"/>
                  <a:gd name="connsiteY176" fmla="*/ 1031712 h 1509906"/>
                  <a:gd name="connsiteX177" fmla="*/ 640644 w 1034979"/>
                  <a:gd name="connsiteY177" fmla="*/ 1025997 h 1509906"/>
                  <a:gd name="connsiteX178" fmla="*/ 642549 w 1034979"/>
                  <a:gd name="connsiteY178" fmla="*/ 1008852 h 1509906"/>
                  <a:gd name="connsiteX179" fmla="*/ 644454 w 1034979"/>
                  <a:gd name="connsiteY179" fmla="*/ 1003137 h 1509906"/>
                  <a:gd name="connsiteX180" fmla="*/ 661599 w 1034979"/>
                  <a:gd name="connsiteY180" fmla="*/ 993612 h 1509906"/>
                  <a:gd name="connsiteX181" fmla="*/ 673029 w 1034979"/>
                  <a:gd name="connsiteY181" fmla="*/ 985992 h 1509906"/>
                  <a:gd name="connsiteX182" fmla="*/ 674934 w 1034979"/>
                  <a:gd name="connsiteY182" fmla="*/ 980277 h 1509906"/>
                  <a:gd name="connsiteX183" fmla="*/ 680649 w 1034979"/>
                  <a:gd name="connsiteY183" fmla="*/ 978372 h 1509906"/>
                  <a:gd name="connsiteX184" fmla="*/ 686364 w 1034979"/>
                  <a:gd name="connsiteY184" fmla="*/ 974562 h 1509906"/>
                  <a:gd name="connsiteX185" fmla="*/ 695889 w 1034979"/>
                  <a:gd name="connsiteY185" fmla="*/ 965037 h 1509906"/>
                  <a:gd name="connsiteX186" fmla="*/ 705414 w 1034979"/>
                  <a:gd name="connsiteY186" fmla="*/ 953607 h 1509906"/>
                  <a:gd name="connsiteX187" fmla="*/ 716844 w 1034979"/>
                  <a:gd name="connsiteY187" fmla="*/ 945987 h 1509906"/>
                  <a:gd name="connsiteX188" fmla="*/ 732084 w 1034979"/>
                  <a:gd name="connsiteY188" fmla="*/ 932652 h 1509906"/>
                  <a:gd name="connsiteX189" fmla="*/ 741609 w 1034979"/>
                  <a:gd name="connsiteY189" fmla="*/ 921222 h 1509906"/>
                  <a:gd name="connsiteX190" fmla="*/ 753039 w 1034979"/>
                  <a:gd name="connsiteY190" fmla="*/ 911697 h 1509906"/>
                  <a:gd name="connsiteX191" fmla="*/ 758754 w 1034979"/>
                  <a:gd name="connsiteY191" fmla="*/ 900267 h 1509906"/>
                  <a:gd name="connsiteX192" fmla="*/ 760659 w 1034979"/>
                  <a:gd name="connsiteY192" fmla="*/ 894552 h 1509906"/>
                  <a:gd name="connsiteX193" fmla="*/ 766374 w 1034979"/>
                  <a:gd name="connsiteY193" fmla="*/ 883122 h 1509906"/>
                  <a:gd name="connsiteX194" fmla="*/ 764469 w 1034979"/>
                  <a:gd name="connsiteY194" fmla="*/ 867882 h 1509906"/>
                  <a:gd name="connsiteX195" fmla="*/ 758754 w 1034979"/>
                  <a:gd name="connsiteY195" fmla="*/ 865977 h 1509906"/>
                  <a:gd name="connsiteX196" fmla="*/ 737799 w 1034979"/>
                  <a:gd name="connsiteY196" fmla="*/ 867882 h 1509906"/>
                  <a:gd name="connsiteX197" fmla="*/ 732084 w 1034979"/>
                  <a:gd name="connsiteY197" fmla="*/ 871692 h 1509906"/>
                  <a:gd name="connsiteX198" fmla="*/ 720654 w 1034979"/>
                  <a:gd name="connsiteY198" fmla="*/ 875502 h 1509906"/>
                  <a:gd name="connsiteX199" fmla="*/ 716844 w 1034979"/>
                  <a:gd name="connsiteY199" fmla="*/ 881217 h 1509906"/>
                  <a:gd name="connsiteX200" fmla="*/ 711129 w 1034979"/>
                  <a:gd name="connsiteY200" fmla="*/ 883122 h 1509906"/>
                  <a:gd name="connsiteX201" fmla="*/ 705414 w 1034979"/>
                  <a:gd name="connsiteY201" fmla="*/ 886932 h 1509906"/>
                  <a:gd name="connsiteX202" fmla="*/ 699699 w 1034979"/>
                  <a:gd name="connsiteY202" fmla="*/ 892647 h 1509906"/>
                  <a:gd name="connsiteX203" fmla="*/ 692079 w 1034979"/>
                  <a:gd name="connsiteY203" fmla="*/ 896457 h 1509906"/>
                  <a:gd name="connsiteX204" fmla="*/ 650169 w 1034979"/>
                  <a:gd name="connsiteY204" fmla="*/ 925032 h 1509906"/>
                  <a:gd name="connsiteX205" fmla="*/ 636834 w 1034979"/>
                  <a:gd name="connsiteY205" fmla="*/ 936462 h 1509906"/>
                  <a:gd name="connsiteX206" fmla="*/ 627309 w 1034979"/>
                  <a:gd name="connsiteY206" fmla="*/ 953607 h 1509906"/>
                  <a:gd name="connsiteX207" fmla="*/ 602544 w 1034979"/>
                  <a:gd name="connsiteY207" fmla="*/ 959322 h 1509906"/>
                  <a:gd name="connsiteX208" fmla="*/ 589209 w 1034979"/>
                  <a:gd name="connsiteY208" fmla="*/ 963132 h 1509906"/>
                  <a:gd name="connsiteX209" fmla="*/ 573969 w 1034979"/>
                  <a:gd name="connsiteY209" fmla="*/ 961227 h 1509906"/>
                  <a:gd name="connsiteX210" fmla="*/ 562539 w 1034979"/>
                  <a:gd name="connsiteY210" fmla="*/ 957417 h 1509906"/>
                  <a:gd name="connsiteX211" fmla="*/ 551109 w 1034979"/>
                  <a:gd name="connsiteY211" fmla="*/ 953607 h 1509906"/>
                  <a:gd name="connsiteX212" fmla="*/ 539679 w 1034979"/>
                  <a:gd name="connsiteY212" fmla="*/ 949797 h 1509906"/>
                  <a:gd name="connsiteX213" fmla="*/ 533964 w 1034979"/>
                  <a:gd name="connsiteY213" fmla="*/ 947892 h 1509906"/>
                  <a:gd name="connsiteX214" fmla="*/ 528249 w 1034979"/>
                  <a:gd name="connsiteY214" fmla="*/ 944082 h 1509906"/>
                  <a:gd name="connsiteX215" fmla="*/ 516819 w 1034979"/>
                  <a:gd name="connsiteY215" fmla="*/ 938367 h 1509906"/>
                  <a:gd name="connsiteX216" fmla="*/ 509199 w 1034979"/>
                  <a:gd name="connsiteY216" fmla="*/ 926937 h 1509906"/>
                  <a:gd name="connsiteX217" fmla="*/ 505389 w 1034979"/>
                  <a:gd name="connsiteY217" fmla="*/ 905982 h 1509906"/>
                  <a:gd name="connsiteX218" fmla="*/ 507294 w 1034979"/>
                  <a:gd name="connsiteY218" fmla="*/ 841212 h 1509906"/>
                  <a:gd name="connsiteX219" fmla="*/ 513009 w 1034979"/>
                  <a:gd name="connsiteY219" fmla="*/ 827877 h 1509906"/>
                  <a:gd name="connsiteX220" fmla="*/ 503484 w 1034979"/>
                  <a:gd name="connsiteY220" fmla="*/ 351627 h 1509906"/>
                  <a:gd name="connsiteX221" fmla="*/ 499674 w 1034979"/>
                  <a:gd name="connsiteY221" fmla="*/ 60162 h 1509906"/>
                  <a:gd name="connsiteX222" fmla="*/ 490149 w 1034979"/>
                  <a:gd name="connsiteY222" fmla="*/ 33492 h 1509906"/>
                  <a:gd name="connsiteX223" fmla="*/ 488244 w 1034979"/>
                  <a:gd name="connsiteY223" fmla="*/ 27777 h 1509906"/>
                  <a:gd name="connsiteX224" fmla="*/ 484434 w 1034979"/>
                  <a:gd name="connsiteY224" fmla="*/ 22062 h 1509906"/>
                  <a:gd name="connsiteX225" fmla="*/ 478719 w 1034979"/>
                  <a:gd name="connsiteY225" fmla="*/ 10632 h 1509906"/>
                  <a:gd name="connsiteX226" fmla="*/ 473004 w 1034979"/>
                  <a:gd name="connsiteY226" fmla="*/ 6822 h 1509906"/>
                  <a:gd name="connsiteX227" fmla="*/ 469194 w 1034979"/>
                  <a:gd name="connsiteY227" fmla="*/ 1107 h 1509906"/>
                  <a:gd name="connsiteX228" fmla="*/ 429189 w 1034979"/>
                  <a:gd name="connsiteY228" fmla="*/ 4917 h 1509906"/>
                  <a:gd name="connsiteX229" fmla="*/ 421569 w 1034979"/>
                  <a:gd name="connsiteY229" fmla="*/ 16347 h 1509906"/>
                  <a:gd name="connsiteX230" fmla="*/ 417759 w 1034979"/>
                  <a:gd name="connsiteY230" fmla="*/ 22062 h 1509906"/>
                  <a:gd name="connsiteX231" fmla="*/ 419664 w 1034979"/>
                  <a:gd name="connsiteY231" fmla="*/ 54447 h 1509906"/>
                  <a:gd name="connsiteX232" fmla="*/ 423474 w 1034979"/>
                  <a:gd name="connsiteY232" fmla="*/ 65877 h 1509906"/>
                  <a:gd name="connsiteX233" fmla="*/ 425379 w 1034979"/>
                  <a:gd name="connsiteY233" fmla="*/ 71592 h 1509906"/>
                  <a:gd name="connsiteX234" fmla="*/ 425379 w 1034979"/>
                  <a:gd name="connsiteY234" fmla="*/ 77307 h 1509906"/>
                  <a:gd name="connsiteX235" fmla="*/ 429189 w 1034979"/>
                  <a:gd name="connsiteY235" fmla="*/ 231612 h 1509906"/>
                  <a:gd name="connsiteX236" fmla="*/ 440619 w 1034979"/>
                  <a:gd name="connsiteY236" fmla="*/ 414492 h 1509906"/>
                  <a:gd name="connsiteX237" fmla="*/ 425379 w 1034979"/>
                  <a:gd name="connsiteY237" fmla="*/ 711672 h 1509906"/>
                  <a:gd name="connsiteX238" fmla="*/ 417759 w 1034979"/>
                  <a:gd name="connsiteY238" fmla="*/ 839307 h 1509906"/>
                  <a:gd name="connsiteX239" fmla="*/ 413949 w 1034979"/>
                  <a:gd name="connsiteY239" fmla="*/ 856452 h 1509906"/>
                  <a:gd name="connsiteX240" fmla="*/ 417759 w 1034979"/>
                  <a:gd name="connsiteY240" fmla="*/ 877407 h 1509906"/>
                  <a:gd name="connsiteX241" fmla="*/ 421569 w 1034979"/>
                  <a:gd name="connsiteY241" fmla="*/ 883122 h 1509906"/>
                  <a:gd name="connsiteX242" fmla="*/ 425379 w 1034979"/>
                  <a:gd name="connsiteY242" fmla="*/ 894552 h 1509906"/>
                  <a:gd name="connsiteX243" fmla="*/ 423474 w 1034979"/>
                  <a:gd name="connsiteY243" fmla="*/ 921222 h 1509906"/>
                  <a:gd name="connsiteX244" fmla="*/ 417759 w 1034979"/>
                  <a:gd name="connsiteY244" fmla="*/ 923127 h 1509906"/>
                  <a:gd name="connsiteX245" fmla="*/ 412044 w 1034979"/>
                  <a:gd name="connsiteY245" fmla="*/ 926937 h 1509906"/>
                  <a:gd name="connsiteX246" fmla="*/ 421569 w 1034979"/>
                  <a:gd name="connsiteY246"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56774 w 1034979"/>
                  <a:gd name="connsiteY22" fmla="*/ 909792 h 1509906"/>
                  <a:gd name="connsiteX23" fmla="*/ 145344 w 1034979"/>
                  <a:gd name="connsiteY23" fmla="*/ 905982 h 1509906"/>
                  <a:gd name="connsiteX24" fmla="*/ 116769 w 1034979"/>
                  <a:gd name="connsiteY24" fmla="*/ 896457 h 1509906"/>
                  <a:gd name="connsiteX25" fmla="*/ 111054 w 1034979"/>
                  <a:gd name="connsiteY25" fmla="*/ 890742 h 1509906"/>
                  <a:gd name="connsiteX26" fmla="*/ 84384 w 1034979"/>
                  <a:gd name="connsiteY26" fmla="*/ 865977 h 1509906"/>
                  <a:gd name="connsiteX27" fmla="*/ 78669 w 1034979"/>
                  <a:gd name="connsiteY27" fmla="*/ 864072 h 1509906"/>
                  <a:gd name="connsiteX28" fmla="*/ 59619 w 1034979"/>
                  <a:gd name="connsiteY28" fmla="*/ 867882 h 1509906"/>
                  <a:gd name="connsiteX29" fmla="*/ 53904 w 1034979"/>
                  <a:gd name="connsiteY29" fmla="*/ 871692 h 1509906"/>
                  <a:gd name="connsiteX30" fmla="*/ 50094 w 1034979"/>
                  <a:gd name="connsiteY30" fmla="*/ 877407 h 1509906"/>
                  <a:gd name="connsiteX31" fmla="*/ 46284 w 1034979"/>
                  <a:gd name="connsiteY31" fmla="*/ 888837 h 1509906"/>
                  <a:gd name="connsiteX32" fmla="*/ 50094 w 1034979"/>
                  <a:gd name="connsiteY32" fmla="*/ 926937 h 1509906"/>
                  <a:gd name="connsiteX33" fmla="*/ 53904 w 1034979"/>
                  <a:gd name="connsiteY33" fmla="*/ 932652 h 1509906"/>
                  <a:gd name="connsiteX34" fmla="*/ 59619 w 1034979"/>
                  <a:gd name="connsiteY34" fmla="*/ 936462 h 1509906"/>
                  <a:gd name="connsiteX35" fmla="*/ 63429 w 1034979"/>
                  <a:gd name="connsiteY35" fmla="*/ 942177 h 1509906"/>
                  <a:gd name="connsiteX36" fmla="*/ 80574 w 1034979"/>
                  <a:gd name="connsiteY36" fmla="*/ 951702 h 1509906"/>
                  <a:gd name="connsiteX37" fmla="*/ 103434 w 1034979"/>
                  <a:gd name="connsiteY37" fmla="*/ 953607 h 1509906"/>
                  <a:gd name="connsiteX38" fmla="*/ 124389 w 1034979"/>
                  <a:gd name="connsiteY38" fmla="*/ 959322 h 1509906"/>
                  <a:gd name="connsiteX39" fmla="*/ 130104 w 1034979"/>
                  <a:gd name="connsiteY39" fmla="*/ 961227 h 1509906"/>
                  <a:gd name="connsiteX40" fmla="*/ 135819 w 1034979"/>
                  <a:gd name="connsiteY40" fmla="*/ 966942 h 1509906"/>
                  <a:gd name="connsiteX41" fmla="*/ 143439 w 1034979"/>
                  <a:gd name="connsiteY41" fmla="*/ 968847 h 1509906"/>
                  <a:gd name="connsiteX42" fmla="*/ 166299 w 1034979"/>
                  <a:gd name="connsiteY42" fmla="*/ 972657 h 1509906"/>
                  <a:gd name="connsiteX43" fmla="*/ 191064 w 1034979"/>
                  <a:gd name="connsiteY43" fmla="*/ 978372 h 1509906"/>
                  <a:gd name="connsiteX44" fmla="*/ 208209 w 1034979"/>
                  <a:gd name="connsiteY44" fmla="*/ 984087 h 1509906"/>
                  <a:gd name="connsiteX45" fmla="*/ 213924 w 1034979"/>
                  <a:gd name="connsiteY45" fmla="*/ 985992 h 1509906"/>
                  <a:gd name="connsiteX46" fmla="*/ 229164 w 1034979"/>
                  <a:gd name="connsiteY46" fmla="*/ 989802 h 1509906"/>
                  <a:gd name="connsiteX47" fmla="*/ 248214 w 1034979"/>
                  <a:gd name="connsiteY47" fmla="*/ 995517 h 1509906"/>
                  <a:gd name="connsiteX48" fmla="*/ 253929 w 1034979"/>
                  <a:gd name="connsiteY48" fmla="*/ 999327 h 1509906"/>
                  <a:gd name="connsiteX49" fmla="*/ 267264 w 1034979"/>
                  <a:gd name="connsiteY49" fmla="*/ 1014567 h 1509906"/>
                  <a:gd name="connsiteX50" fmla="*/ 272979 w 1034979"/>
                  <a:gd name="connsiteY50" fmla="*/ 1033617 h 1509906"/>
                  <a:gd name="connsiteX51" fmla="*/ 274884 w 1034979"/>
                  <a:gd name="connsiteY51" fmla="*/ 1039332 h 1509906"/>
                  <a:gd name="connsiteX52" fmla="*/ 276789 w 1034979"/>
                  <a:gd name="connsiteY52" fmla="*/ 1045047 h 1509906"/>
                  <a:gd name="connsiteX53" fmla="*/ 278694 w 1034979"/>
                  <a:gd name="connsiteY53" fmla="*/ 1069812 h 1509906"/>
                  <a:gd name="connsiteX54" fmla="*/ 280599 w 1034979"/>
                  <a:gd name="connsiteY54" fmla="*/ 1075527 h 1509906"/>
                  <a:gd name="connsiteX55" fmla="*/ 278694 w 1034979"/>
                  <a:gd name="connsiteY55" fmla="*/ 1094577 h 1509906"/>
                  <a:gd name="connsiteX56" fmla="*/ 276789 w 1034979"/>
                  <a:gd name="connsiteY56" fmla="*/ 1104102 h 1509906"/>
                  <a:gd name="connsiteX57" fmla="*/ 263454 w 1034979"/>
                  <a:gd name="connsiteY57" fmla="*/ 1117437 h 1509906"/>
                  <a:gd name="connsiteX58" fmla="*/ 252024 w 1034979"/>
                  <a:gd name="connsiteY58" fmla="*/ 1125057 h 1509906"/>
                  <a:gd name="connsiteX59" fmla="*/ 240594 w 1034979"/>
                  <a:gd name="connsiteY59" fmla="*/ 1128867 h 1509906"/>
                  <a:gd name="connsiteX60" fmla="*/ 126294 w 1034979"/>
                  <a:gd name="connsiteY60" fmla="*/ 1128867 h 1509906"/>
                  <a:gd name="connsiteX61" fmla="*/ 120579 w 1034979"/>
                  <a:gd name="connsiteY61" fmla="*/ 1130772 h 1509906"/>
                  <a:gd name="connsiteX62" fmla="*/ 105339 w 1034979"/>
                  <a:gd name="connsiteY62" fmla="*/ 1132677 h 1509906"/>
                  <a:gd name="connsiteX63" fmla="*/ 88194 w 1034979"/>
                  <a:gd name="connsiteY63" fmla="*/ 1138392 h 1509906"/>
                  <a:gd name="connsiteX64" fmla="*/ 82479 w 1034979"/>
                  <a:gd name="connsiteY64" fmla="*/ 1140297 h 1509906"/>
                  <a:gd name="connsiteX65" fmla="*/ 76764 w 1034979"/>
                  <a:gd name="connsiteY65" fmla="*/ 1144107 h 1509906"/>
                  <a:gd name="connsiteX66" fmla="*/ 65334 w 1034979"/>
                  <a:gd name="connsiteY66" fmla="*/ 1146012 h 1509906"/>
                  <a:gd name="connsiteX67" fmla="*/ 27234 w 1034979"/>
                  <a:gd name="connsiteY67" fmla="*/ 1147917 h 1509906"/>
                  <a:gd name="connsiteX68" fmla="*/ 15804 w 1034979"/>
                  <a:gd name="connsiteY68" fmla="*/ 1153632 h 1509906"/>
                  <a:gd name="connsiteX69" fmla="*/ 6279 w 1034979"/>
                  <a:gd name="connsiteY69" fmla="*/ 1163157 h 1509906"/>
                  <a:gd name="connsiteX70" fmla="*/ 4374 w 1034979"/>
                  <a:gd name="connsiteY70" fmla="*/ 1168872 h 1509906"/>
                  <a:gd name="connsiteX71" fmla="*/ 564 w 1034979"/>
                  <a:gd name="connsiteY71" fmla="*/ 1174587 h 1509906"/>
                  <a:gd name="connsiteX72" fmla="*/ 6279 w 1034979"/>
                  <a:gd name="connsiteY72" fmla="*/ 1206972 h 1509906"/>
                  <a:gd name="connsiteX73" fmla="*/ 11994 w 1034979"/>
                  <a:gd name="connsiteY73" fmla="*/ 1210782 h 1509906"/>
                  <a:gd name="connsiteX74" fmla="*/ 17709 w 1034979"/>
                  <a:gd name="connsiteY74" fmla="*/ 1212687 h 1509906"/>
                  <a:gd name="connsiteX75" fmla="*/ 145344 w 1034979"/>
                  <a:gd name="connsiteY75" fmla="*/ 1210782 h 1509906"/>
                  <a:gd name="connsiteX76" fmla="*/ 152964 w 1034979"/>
                  <a:gd name="connsiteY76" fmla="*/ 1208877 h 1509906"/>
                  <a:gd name="connsiteX77" fmla="*/ 303459 w 1034979"/>
                  <a:gd name="connsiteY77" fmla="*/ 1203162 h 1509906"/>
                  <a:gd name="connsiteX78" fmla="*/ 318699 w 1034979"/>
                  <a:gd name="connsiteY78" fmla="*/ 1210782 h 1509906"/>
                  <a:gd name="connsiteX79" fmla="*/ 330129 w 1034979"/>
                  <a:gd name="connsiteY79" fmla="*/ 1216497 h 1509906"/>
                  <a:gd name="connsiteX80" fmla="*/ 333939 w 1034979"/>
                  <a:gd name="connsiteY80" fmla="*/ 1222212 h 1509906"/>
                  <a:gd name="connsiteX81" fmla="*/ 339654 w 1034979"/>
                  <a:gd name="connsiteY81" fmla="*/ 1224117 h 1509906"/>
                  <a:gd name="connsiteX82" fmla="*/ 351084 w 1034979"/>
                  <a:gd name="connsiteY82" fmla="*/ 1231737 h 1509906"/>
                  <a:gd name="connsiteX83" fmla="*/ 356799 w 1034979"/>
                  <a:gd name="connsiteY83" fmla="*/ 1235547 h 1509906"/>
                  <a:gd name="connsiteX84" fmla="*/ 360609 w 1034979"/>
                  <a:gd name="connsiteY84" fmla="*/ 1241262 h 1509906"/>
                  <a:gd name="connsiteX85" fmla="*/ 366324 w 1034979"/>
                  <a:gd name="connsiteY85" fmla="*/ 1252692 h 1509906"/>
                  <a:gd name="connsiteX86" fmla="*/ 362514 w 1034979"/>
                  <a:gd name="connsiteY86" fmla="*/ 1279362 h 1509906"/>
                  <a:gd name="connsiteX87" fmla="*/ 358704 w 1034979"/>
                  <a:gd name="connsiteY87" fmla="*/ 1285077 h 1509906"/>
                  <a:gd name="connsiteX88" fmla="*/ 356799 w 1034979"/>
                  <a:gd name="connsiteY88" fmla="*/ 1290792 h 1509906"/>
                  <a:gd name="connsiteX89" fmla="*/ 352989 w 1034979"/>
                  <a:gd name="connsiteY89" fmla="*/ 1296507 h 1509906"/>
                  <a:gd name="connsiteX90" fmla="*/ 351084 w 1034979"/>
                  <a:gd name="connsiteY90" fmla="*/ 1302222 h 1509906"/>
                  <a:gd name="connsiteX91" fmla="*/ 347274 w 1034979"/>
                  <a:gd name="connsiteY91" fmla="*/ 1307937 h 1509906"/>
                  <a:gd name="connsiteX92" fmla="*/ 330129 w 1034979"/>
                  <a:gd name="connsiteY92" fmla="*/ 1374612 h 1509906"/>
                  <a:gd name="connsiteX93" fmla="*/ 328224 w 1034979"/>
                  <a:gd name="connsiteY93" fmla="*/ 1426047 h 1509906"/>
                  <a:gd name="connsiteX94" fmla="*/ 330129 w 1034979"/>
                  <a:gd name="connsiteY94" fmla="*/ 1450812 h 1509906"/>
                  <a:gd name="connsiteX95" fmla="*/ 332034 w 1034979"/>
                  <a:gd name="connsiteY95" fmla="*/ 1456527 h 1509906"/>
                  <a:gd name="connsiteX96" fmla="*/ 335844 w 1034979"/>
                  <a:gd name="connsiteY96" fmla="*/ 1460337 h 1509906"/>
                  <a:gd name="connsiteX97" fmla="*/ 364419 w 1034979"/>
                  <a:gd name="connsiteY97" fmla="*/ 1506057 h 1509906"/>
                  <a:gd name="connsiteX98" fmla="*/ 387279 w 1034979"/>
                  <a:gd name="connsiteY98" fmla="*/ 1507962 h 1509906"/>
                  <a:gd name="connsiteX99" fmla="*/ 392994 w 1034979"/>
                  <a:gd name="connsiteY99" fmla="*/ 1502247 h 1509906"/>
                  <a:gd name="connsiteX100" fmla="*/ 394899 w 1034979"/>
                  <a:gd name="connsiteY100" fmla="*/ 1490817 h 1509906"/>
                  <a:gd name="connsiteX101" fmla="*/ 396804 w 1034979"/>
                  <a:gd name="connsiteY101" fmla="*/ 1485102 h 1509906"/>
                  <a:gd name="connsiteX102" fmla="*/ 398709 w 1034979"/>
                  <a:gd name="connsiteY102" fmla="*/ 1467957 h 1509906"/>
                  <a:gd name="connsiteX103" fmla="*/ 400614 w 1034979"/>
                  <a:gd name="connsiteY103" fmla="*/ 1454622 h 1509906"/>
                  <a:gd name="connsiteX104" fmla="*/ 404424 w 1034979"/>
                  <a:gd name="connsiteY104" fmla="*/ 1397472 h 1509906"/>
                  <a:gd name="connsiteX105" fmla="*/ 410139 w 1034979"/>
                  <a:gd name="connsiteY105" fmla="*/ 1386042 h 1509906"/>
                  <a:gd name="connsiteX106" fmla="*/ 413949 w 1034979"/>
                  <a:gd name="connsiteY106" fmla="*/ 1372707 h 1509906"/>
                  <a:gd name="connsiteX107" fmla="*/ 415854 w 1034979"/>
                  <a:gd name="connsiteY107" fmla="*/ 1366992 h 1509906"/>
                  <a:gd name="connsiteX108" fmla="*/ 417759 w 1034979"/>
                  <a:gd name="connsiteY108" fmla="*/ 1353657 h 1509906"/>
                  <a:gd name="connsiteX109" fmla="*/ 421569 w 1034979"/>
                  <a:gd name="connsiteY109" fmla="*/ 1342227 h 1509906"/>
                  <a:gd name="connsiteX110" fmla="*/ 427284 w 1034979"/>
                  <a:gd name="connsiteY110" fmla="*/ 1328892 h 1509906"/>
                  <a:gd name="connsiteX111" fmla="*/ 436809 w 1034979"/>
                  <a:gd name="connsiteY111" fmla="*/ 1317462 h 1509906"/>
                  <a:gd name="connsiteX112" fmla="*/ 450144 w 1034979"/>
                  <a:gd name="connsiteY112" fmla="*/ 1302222 h 1509906"/>
                  <a:gd name="connsiteX113" fmla="*/ 457764 w 1034979"/>
                  <a:gd name="connsiteY113" fmla="*/ 1290792 h 1509906"/>
                  <a:gd name="connsiteX114" fmla="*/ 461574 w 1034979"/>
                  <a:gd name="connsiteY114" fmla="*/ 1279362 h 1509906"/>
                  <a:gd name="connsiteX115" fmla="*/ 465384 w 1034979"/>
                  <a:gd name="connsiteY115" fmla="*/ 1264122 h 1509906"/>
                  <a:gd name="connsiteX116" fmla="*/ 467289 w 1034979"/>
                  <a:gd name="connsiteY116" fmla="*/ 1258407 h 1509906"/>
                  <a:gd name="connsiteX117" fmla="*/ 507294 w 1034979"/>
                  <a:gd name="connsiteY117" fmla="*/ 1252692 h 1509906"/>
                  <a:gd name="connsiteX118" fmla="*/ 535869 w 1034979"/>
                  <a:gd name="connsiteY118" fmla="*/ 1243167 h 1509906"/>
                  <a:gd name="connsiteX119" fmla="*/ 541584 w 1034979"/>
                  <a:gd name="connsiteY119" fmla="*/ 1241262 h 1509906"/>
                  <a:gd name="connsiteX120" fmla="*/ 547299 w 1034979"/>
                  <a:gd name="connsiteY120" fmla="*/ 1239357 h 1509906"/>
                  <a:gd name="connsiteX121" fmla="*/ 554919 w 1034979"/>
                  <a:gd name="connsiteY121" fmla="*/ 1237452 h 1509906"/>
                  <a:gd name="connsiteX122" fmla="*/ 573969 w 1034979"/>
                  <a:gd name="connsiteY122" fmla="*/ 1229832 h 1509906"/>
                  <a:gd name="connsiteX123" fmla="*/ 585399 w 1034979"/>
                  <a:gd name="connsiteY123" fmla="*/ 1226022 h 1509906"/>
                  <a:gd name="connsiteX124" fmla="*/ 720654 w 1034979"/>
                  <a:gd name="connsiteY124" fmla="*/ 1309842 h 1509906"/>
                  <a:gd name="connsiteX125" fmla="*/ 733989 w 1034979"/>
                  <a:gd name="connsiteY125" fmla="*/ 1319367 h 1509906"/>
                  <a:gd name="connsiteX126" fmla="*/ 743514 w 1034979"/>
                  <a:gd name="connsiteY126" fmla="*/ 1321272 h 1509906"/>
                  <a:gd name="connsiteX127" fmla="*/ 749229 w 1034979"/>
                  <a:gd name="connsiteY127" fmla="*/ 1323177 h 1509906"/>
                  <a:gd name="connsiteX128" fmla="*/ 762564 w 1034979"/>
                  <a:gd name="connsiteY128" fmla="*/ 1328892 h 1509906"/>
                  <a:gd name="connsiteX129" fmla="*/ 777804 w 1034979"/>
                  <a:gd name="connsiteY129" fmla="*/ 1326987 h 1509906"/>
                  <a:gd name="connsiteX130" fmla="*/ 789234 w 1034979"/>
                  <a:gd name="connsiteY130" fmla="*/ 1321272 h 1509906"/>
                  <a:gd name="connsiteX131" fmla="*/ 794949 w 1034979"/>
                  <a:gd name="connsiteY131" fmla="*/ 1319367 h 1509906"/>
                  <a:gd name="connsiteX132" fmla="*/ 802569 w 1034979"/>
                  <a:gd name="connsiteY132" fmla="*/ 1302222 h 1509906"/>
                  <a:gd name="connsiteX133" fmla="*/ 800664 w 1034979"/>
                  <a:gd name="connsiteY133" fmla="*/ 1277457 h 1509906"/>
                  <a:gd name="connsiteX134" fmla="*/ 798759 w 1034979"/>
                  <a:gd name="connsiteY134" fmla="*/ 1271742 h 1509906"/>
                  <a:gd name="connsiteX135" fmla="*/ 796854 w 1034979"/>
                  <a:gd name="connsiteY135" fmla="*/ 1264122 h 1509906"/>
                  <a:gd name="connsiteX136" fmla="*/ 783519 w 1034979"/>
                  <a:gd name="connsiteY136" fmla="*/ 1246977 h 1509906"/>
                  <a:gd name="connsiteX137" fmla="*/ 773994 w 1034979"/>
                  <a:gd name="connsiteY137" fmla="*/ 1241262 h 1509906"/>
                  <a:gd name="connsiteX138" fmla="*/ 648264 w 1034979"/>
                  <a:gd name="connsiteY138" fmla="*/ 1149822 h 1509906"/>
                  <a:gd name="connsiteX139" fmla="*/ 644454 w 1034979"/>
                  <a:gd name="connsiteY139" fmla="*/ 1132677 h 1509906"/>
                  <a:gd name="connsiteX140" fmla="*/ 646359 w 1034979"/>
                  <a:gd name="connsiteY140" fmla="*/ 1125057 h 1509906"/>
                  <a:gd name="connsiteX141" fmla="*/ 650169 w 1034979"/>
                  <a:gd name="connsiteY141" fmla="*/ 1107912 h 1509906"/>
                  <a:gd name="connsiteX142" fmla="*/ 653979 w 1034979"/>
                  <a:gd name="connsiteY142" fmla="*/ 1102197 h 1509906"/>
                  <a:gd name="connsiteX143" fmla="*/ 655884 w 1034979"/>
                  <a:gd name="connsiteY143" fmla="*/ 1096482 h 1509906"/>
                  <a:gd name="connsiteX144" fmla="*/ 661599 w 1034979"/>
                  <a:gd name="connsiteY144" fmla="*/ 1094577 h 1509906"/>
                  <a:gd name="connsiteX145" fmla="*/ 671124 w 1034979"/>
                  <a:gd name="connsiteY145" fmla="*/ 1083147 h 1509906"/>
                  <a:gd name="connsiteX146" fmla="*/ 724464 w 1034979"/>
                  <a:gd name="connsiteY146" fmla="*/ 1075527 h 1509906"/>
                  <a:gd name="connsiteX147" fmla="*/ 842574 w 1034979"/>
                  <a:gd name="connsiteY147" fmla="*/ 1077432 h 1509906"/>
                  <a:gd name="connsiteX148" fmla="*/ 871149 w 1034979"/>
                  <a:gd name="connsiteY148" fmla="*/ 1079337 h 1509906"/>
                  <a:gd name="connsiteX149" fmla="*/ 899724 w 1034979"/>
                  <a:gd name="connsiteY149" fmla="*/ 1085052 h 1509906"/>
                  <a:gd name="connsiteX150" fmla="*/ 922584 w 1034979"/>
                  <a:gd name="connsiteY150" fmla="*/ 1088862 h 1509906"/>
                  <a:gd name="connsiteX151" fmla="*/ 951159 w 1034979"/>
                  <a:gd name="connsiteY151" fmla="*/ 1094577 h 1509906"/>
                  <a:gd name="connsiteX152" fmla="*/ 956874 w 1034979"/>
                  <a:gd name="connsiteY152" fmla="*/ 1094577 h 1509906"/>
                  <a:gd name="connsiteX153" fmla="*/ 1002594 w 1034979"/>
                  <a:gd name="connsiteY153" fmla="*/ 1092672 h 1509906"/>
                  <a:gd name="connsiteX154" fmla="*/ 1031169 w 1034979"/>
                  <a:gd name="connsiteY154" fmla="*/ 1085052 h 1509906"/>
                  <a:gd name="connsiteX155" fmla="*/ 1034979 w 1034979"/>
                  <a:gd name="connsiteY155" fmla="*/ 1079337 h 1509906"/>
                  <a:gd name="connsiteX156" fmla="*/ 1033074 w 1034979"/>
                  <a:gd name="connsiteY156" fmla="*/ 1060287 h 1509906"/>
                  <a:gd name="connsiteX157" fmla="*/ 1027359 w 1034979"/>
                  <a:gd name="connsiteY157" fmla="*/ 1056477 h 1509906"/>
                  <a:gd name="connsiteX158" fmla="*/ 1012119 w 1034979"/>
                  <a:gd name="connsiteY158" fmla="*/ 1054572 h 1509906"/>
                  <a:gd name="connsiteX159" fmla="*/ 1006404 w 1034979"/>
                  <a:gd name="connsiteY159" fmla="*/ 1052667 h 1509906"/>
                  <a:gd name="connsiteX160" fmla="*/ 998784 w 1034979"/>
                  <a:gd name="connsiteY160" fmla="*/ 1050762 h 1509906"/>
                  <a:gd name="connsiteX161" fmla="*/ 987354 w 1034979"/>
                  <a:gd name="connsiteY161" fmla="*/ 1043142 h 1509906"/>
                  <a:gd name="connsiteX162" fmla="*/ 975924 w 1034979"/>
                  <a:gd name="connsiteY162" fmla="*/ 1039332 h 1509906"/>
                  <a:gd name="connsiteX163" fmla="*/ 970209 w 1034979"/>
                  <a:gd name="connsiteY163" fmla="*/ 1037427 h 1509906"/>
                  <a:gd name="connsiteX164" fmla="*/ 962589 w 1034979"/>
                  <a:gd name="connsiteY164" fmla="*/ 1035522 h 1509906"/>
                  <a:gd name="connsiteX165" fmla="*/ 956874 w 1034979"/>
                  <a:gd name="connsiteY165" fmla="*/ 1033617 h 1509906"/>
                  <a:gd name="connsiteX166" fmla="*/ 935919 w 1034979"/>
                  <a:gd name="connsiteY166" fmla="*/ 1027902 h 1509906"/>
                  <a:gd name="connsiteX167" fmla="*/ 930204 w 1034979"/>
                  <a:gd name="connsiteY167" fmla="*/ 1025997 h 1509906"/>
                  <a:gd name="connsiteX168" fmla="*/ 825429 w 1034979"/>
                  <a:gd name="connsiteY168" fmla="*/ 1027902 h 1509906"/>
                  <a:gd name="connsiteX169" fmla="*/ 819714 w 1034979"/>
                  <a:gd name="connsiteY169" fmla="*/ 1029807 h 1509906"/>
                  <a:gd name="connsiteX170" fmla="*/ 730179 w 1034979"/>
                  <a:gd name="connsiteY170" fmla="*/ 1031712 h 1509906"/>
                  <a:gd name="connsiteX171" fmla="*/ 716844 w 1034979"/>
                  <a:gd name="connsiteY171" fmla="*/ 1035522 h 1509906"/>
                  <a:gd name="connsiteX172" fmla="*/ 695889 w 1034979"/>
                  <a:gd name="connsiteY172" fmla="*/ 1037427 h 1509906"/>
                  <a:gd name="connsiteX173" fmla="*/ 669219 w 1034979"/>
                  <a:gd name="connsiteY173" fmla="*/ 1039332 h 1509906"/>
                  <a:gd name="connsiteX174" fmla="*/ 669219 w 1034979"/>
                  <a:gd name="connsiteY174" fmla="*/ 1039332 h 1509906"/>
                  <a:gd name="connsiteX175" fmla="*/ 646359 w 1034979"/>
                  <a:gd name="connsiteY175" fmla="*/ 1043142 h 1509906"/>
                  <a:gd name="connsiteX176" fmla="*/ 642549 w 1034979"/>
                  <a:gd name="connsiteY176" fmla="*/ 1031712 h 1509906"/>
                  <a:gd name="connsiteX177" fmla="*/ 640644 w 1034979"/>
                  <a:gd name="connsiteY177" fmla="*/ 1025997 h 1509906"/>
                  <a:gd name="connsiteX178" fmla="*/ 642549 w 1034979"/>
                  <a:gd name="connsiteY178" fmla="*/ 1008852 h 1509906"/>
                  <a:gd name="connsiteX179" fmla="*/ 644454 w 1034979"/>
                  <a:gd name="connsiteY179" fmla="*/ 1003137 h 1509906"/>
                  <a:gd name="connsiteX180" fmla="*/ 661599 w 1034979"/>
                  <a:gd name="connsiteY180" fmla="*/ 993612 h 1509906"/>
                  <a:gd name="connsiteX181" fmla="*/ 673029 w 1034979"/>
                  <a:gd name="connsiteY181" fmla="*/ 985992 h 1509906"/>
                  <a:gd name="connsiteX182" fmla="*/ 674934 w 1034979"/>
                  <a:gd name="connsiteY182" fmla="*/ 980277 h 1509906"/>
                  <a:gd name="connsiteX183" fmla="*/ 680649 w 1034979"/>
                  <a:gd name="connsiteY183" fmla="*/ 978372 h 1509906"/>
                  <a:gd name="connsiteX184" fmla="*/ 686364 w 1034979"/>
                  <a:gd name="connsiteY184" fmla="*/ 974562 h 1509906"/>
                  <a:gd name="connsiteX185" fmla="*/ 695889 w 1034979"/>
                  <a:gd name="connsiteY185" fmla="*/ 965037 h 1509906"/>
                  <a:gd name="connsiteX186" fmla="*/ 705414 w 1034979"/>
                  <a:gd name="connsiteY186" fmla="*/ 953607 h 1509906"/>
                  <a:gd name="connsiteX187" fmla="*/ 716844 w 1034979"/>
                  <a:gd name="connsiteY187" fmla="*/ 945987 h 1509906"/>
                  <a:gd name="connsiteX188" fmla="*/ 732084 w 1034979"/>
                  <a:gd name="connsiteY188" fmla="*/ 932652 h 1509906"/>
                  <a:gd name="connsiteX189" fmla="*/ 741609 w 1034979"/>
                  <a:gd name="connsiteY189" fmla="*/ 921222 h 1509906"/>
                  <a:gd name="connsiteX190" fmla="*/ 753039 w 1034979"/>
                  <a:gd name="connsiteY190" fmla="*/ 911697 h 1509906"/>
                  <a:gd name="connsiteX191" fmla="*/ 758754 w 1034979"/>
                  <a:gd name="connsiteY191" fmla="*/ 900267 h 1509906"/>
                  <a:gd name="connsiteX192" fmla="*/ 760659 w 1034979"/>
                  <a:gd name="connsiteY192" fmla="*/ 894552 h 1509906"/>
                  <a:gd name="connsiteX193" fmla="*/ 766374 w 1034979"/>
                  <a:gd name="connsiteY193" fmla="*/ 883122 h 1509906"/>
                  <a:gd name="connsiteX194" fmla="*/ 764469 w 1034979"/>
                  <a:gd name="connsiteY194" fmla="*/ 867882 h 1509906"/>
                  <a:gd name="connsiteX195" fmla="*/ 758754 w 1034979"/>
                  <a:gd name="connsiteY195" fmla="*/ 865977 h 1509906"/>
                  <a:gd name="connsiteX196" fmla="*/ 737799 w 1034979"/>
                  <a:gd name="connsiteY196" fmla="*/ 867882 h 1509906"/>
                  <a:gd name="connsiteX197" fmla="*/ 732084 w 1034979"/>
                  <a:gd name="connsiteY197" fmla="*/ 871692 h 1509906"/>
                  <a:gd name="connsiteX198" fmla="*/ 720654 w 1034979"/>
                  <a:gd name="connsiteY198" fmla="*/ 875502 h 1509906"/>
                  <a:gd name="connsiteX199" fmla="*/ 716844 w 1034979"/>
                  <a:gd name="connsiteY199" fmla="*/ 881217 h 1509906"/>
                  <a:gd name="connsiteX200" fmla="*/ 711129 w 1034979"/>
                  <a:gd name="connsiteY200" fmla="*/ 883122 h 1509906"/>
                  <a:gd name="connsiteX201" fmla="*/ 705414 w 1034979"/>
                  <a:gd name="connsiteY201" fmla="*/ 886932 h 1509906"/>
                  <a:gd name="connsiteX202" fmla="*/ 699699 w 1034979"/>
                  <a:gd name="connsiteY202" fmla="*/ 892647 h 1509906"/>
                  <a:gd name="connsiteX203" fmla="*/ 692079 w 1034979"/>
                  <a:gd name="connsiteY203" fmla="*/ 896457 h 1509906"/>
                  <a:gd name="connsiteX204" fmla="*/ 650169 w 1034979"/>
                  <a:gd name="connsiteY204" fmla="*/ 925032 h 1509906"/>
                  <a:gd name="connsiteX205" fmla="*/ 636834 w 1034979"/>
                  <a:gd name="connsiteY205" fmla="*/ 936462 h 1509906"/>
                  <a:gd name="connsiteX206" fmla="*/ 627309 w 1034979"/>
                  <a:gd name="connsiteY206" fmla="*/ 953607 h 1509906"/>
                  <a:gd name="connsiteX207" fmla="*/ 602544 w 1034979"/>
                  <a:gd name="connsiteY207" fmla="*/ 959322 h 1509906"/>
                  <a:gd name="connsiteX208" fmla="*/ 589209 w 1034979"/>
                  <a:gd name="connsiteY208" fmla="*/ 963132 h 1509906"/>
                  <a:gd name="connsiteX209" fmla="*/ 573969 w 1034979"/>
                  <a:gd name="connsiteY209" fmla="*/ 961227 h 1509906"/>
                  <a:gd name="connsiteX210" fmla="*/ 562539 w 1034979"/>
                  <a:gd name="connsiteY210" fmla="*/ 957417 h 1509906"/>
                  <a:gd name="connsiteX211" fmla="*/ 551109 w 1034979"/>
                  <a:gd name="connsiteY211" fmla="*/ 953607 h 1509906"/>
                  <a:gd name="connsiteX212" fmla="*/ 539679 w 1034979"/>
                  <a:gd name="connsiteY212" fmla="*/ 949797 h 1509906"/>
                  <a:gd name="connsiteX213" fmla="*/ 533964 w 1034979"/>
                  <a:gd name="connsiteY213" fmla="*/ 947892 h 1509906"/>
                  <a:gd name="connsiteX214" fmla="*/ 528249 w 1034979"/>
                  <a:gd name="connsiteY214" fmla="*/ 944082 h 1509906"/>
                  <a:gd name="connsiteX215" fmla="*/ 516819 w 1034979"/>
                  <a:gd name="connsiteY215" fmla="*/ 938367 h 1509906"/>
                  <a:gd name="connsiteX216" fmla="*/ 509199 w 1034979"/>
                  <a:gd name="connsiteY216" fmla="*/ 926937 h 1509906"/>
                  <a:gd name="connsiteX217" fmla="*/ 505389 w 1034979"/>
                  <a:gd name="connsiteY217" fmla="*/ 905982 h 1509906"/>
                  <a:gd name="connsiteX218" fmla="*/ 507294 w 1034979"/>
                  <a:gd name="connsiteY218" fmla="*/ 841212 h 1509906"/>
                  <a:gd name="connsiteX219" fmla="*/ 513009 w 1034979"/>
                  <a:gd name="connsiteY219" fmla="*/ 827877 h 1509906"/>
                  <a:gd name="connsiteX220" fmla="*/ 503484 w 1034979"/>
                  <a:gd name="connsiteY220" fmla="*/ 351627 h 1509906"/>
                  <a:gd name="connsiteX221" fmla="*/ 499674 w 1034979"/>
                  <a:gd name="connsiteY221" fmla="*/ 60162 h 1509906"/>
                  <a:gd name="connsiteX222" fmla="*/ 490149 w 1034979"/>
                  <a:gd name="connsiteY222" fmla="*/ 33492 h 1509906"/>
                  <a:gd name="connsiteX223" fmla="*/ 488244 w 1034979"/>
                  <a:gd name="connsiteY223" fmla="*/ 27777 h 1509906"/>
                  <a:gd name="connsiteX224" fmla="*/ 484434 w 1034979"/>
                  <a:gd name="connsiteY224" fmla="*/ 22062 h 1509906"/>
                  <a:gd name="connsiteX225" fmla="*/ 478719 w 1034979"/>
                  <a:gd name="connsiteY225" fmla="*/ 10632 h 1509906"/>
                  <a:gd name="connsiteX226" fmla="*/ 473004 w 1034979"/>
                  <a:gd name="connsiteY226" fmla="*/ 6822 h 1509906"/>
                  <a:gd name="connsiteX227" fmla="*/ 469194 w 1034979"/>
                  <a:gd name="connsiteY227" fmla="*/ 1107 h 1509906"/>
                  <a:gd name="connsiteX228" fmla="*/ 429189 w 1034979"/>
                  <a:gd name="connsiteY228" fmla="*/ 4917 h 1509906"/>
                  <a:gd name="connsiteX229" fmla="*/ 421569 w 1034979"/>
                  <a:gd name="connsiteY229" fmla="*/ 16347 h 1509906"/>
                  <a:gd name="connsiteX230" fmla="*/ 417759 w 1034979"/>
                  <a:gd name="connsiteY230" fmla="*/ 22062 h 1509906"/>
                  <a:gd name="connsiteX231" fmla="*/ 419664 w 1034979"/>
                  <a:gd name="connsiteY231" fmla="*/ 54447 h 1509906"/>
                  <a:gd name="connsiteX232" fmla="*/ 423474 w 1034979"/>
                  <a:gd name="connsiteY232" fmla="*/ 65877 h 1509906"/>
                  <a:gd name="connsiteX233" fmla="*/ 425379 w 1034979"/>
                  <a:gd name="connsiteY233" fmla="*/ 71592 h 1509906"/>
                  <a:gd name="connsiteX234" fmla="*/ 425379 w 1034979"/>
                  <a:gd name="connsiteY234" fmla="*/ 77307 h 1509906"/>
                  <a:gd name="connsiteX235" fmla="*/ 429189 w 1034979"/>
                  <a:gd name="connsiteY235" fmla="*/ 231612 h 1509906"/>
                  <a:gd name="connsiteX236" fmla="*/ 440619 w 1034979"/>
                  <a:gd name="connsiteY236" fmla="*/ 414492 h 1509906"/>
                  <a:gd name="connsiteX237" fmla="*/ 425379 w 1034979"/>
                  <a:gd name="connsiteY237" fmla="*/ 711672 h 1509906"/>
                  <a:gd name="connsiteX238" fmla="*/ 417759 w 1034979"/>
                  <a:gd name="connsiteY238" fmla="*/ 839307 h 1509906"/>
                  <a:gd name="connsiteX239" fmla="*/ 413949 w 1034979"/>
                  <a:gd name="connsiteY239" fmla="*/ 856452 h 1509906"/>
                  <a:gd name="connsiteX240" fmla="*/ 417759 w 1034979"/>
                  <a:gd name="connsiteY240" fmla="*/ 877407 h 1509906"/>
                  <a:gd name="connsiteX241" fmla="*/ 421569 w 1034979"/>
                  <a:gd name="connsiteY241" fmla="*/ 883122 h 1509906"/>
                  <a:gd name="connsiteX242" fmla="*/ 425379 w 1034979"/>
                  <a:gd name="connsiteY242" fmla="*/ 894552 h 1509906"/>
                  <a:gd name="connsiteX243" fmla="*/ 423474 w 1034979"/>
                  <a:gd name="connsiteY243" fmla="*/ 921222 h 1509906"/>
                  <a:gd name="connsiteX244" fmla="*/ 417759 w 1034979"/>
                  <a:gd name="connsiteY244" fmla="*/ 923127 h 1509906"/>
                  <a:gd name="connsiteX245" fmla="*/ 412044 w 1034979"/>
                  <a:gd name="connsiteY245" fmla="*/ 926937 h 1509906"/>
                  <a:gd name="connsiteX246" fmla="*/ 421569 w 1034979"/>
                  <a:gd name="connsiteY246"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56774 w 1034979"/>
                  <a:gd name="connsiteY22" fmla="*/ 909792 h 1509906"/>
                  <a:gd name="connsiteX23" fmla="*/ 116769 w 1034979"/>
                  <a:gd name="connsiteY23" fmla="*/ 896457 h 1509906"/>
                  <a:gd name="connsiteX24" fmla="*/ 111054 w 1034979"/>
                  <a:gd name="connsiteY24" fmla="*/ 890742 h 1509906"/>
                  <a:gd name="connsiteX25" fmla="*/ 84384 w 1034979"/>
                  <a:gd name="connsiteY25" fmla="*/ 865977 h 1509906"/>
                  <a:gd name="connsiteX26" fmla="*/ 78669 w 1034979"/>
                  <a:gd name="connsiteY26" fmla="*/ 864072 h 1509906"/>
                  <a:gd name="connsiteX27" fmla="*/ 59619 w 1034979"/>
                  <a:gd name="connsiteY27" fmla="*/ 867882 h 1509906"/>
                  <a:gd name="connsiteX28" fmla="*/ 53904 w 1034979"/>
                  <a:gd name="connsiteY28" fmla="*/ 871692 h 1509906"/>
                  <a:gd name="connsiteX29" fmla="*/ 50094 w 1034979"/>
                  <a:gd name="connsiteY29" fmla="*/ 877407 h 1509906"/>
                  <a:gd name="connsiteX30" fmla="*/ 46284 w 1034979"/>
                  <a:gd name="connsiteY30" fmla="*/ 888837 h 1509906"/>
                  <a:gd name="connsiteX31" fmla="*/ 50094 w 1034979"/>
                  <a:gd name="connsiteY31" fmla="*/ 926937 h 1509906"/>
                  <a:gd name="connsiteX32" fmla="*/ 53904 w 1034979"/>
                  <a:gd name="connsiteY32" fmla="*/ 932652 h 1509906"/>
                  <a:gd name="connsiteX33" fmla="*/ 59619 w 1034979"/>
                  <a:gd name="connsiteY33" fmla="*/ 936462 h 1509906"/>
                  <a:gd name="connsiteX34" fmla="*/ 63429 w 1034979"/>
                  <a:gd name="connsiteY34" fmla="*/ 942177 h 1509906"/>
                  <a:gd name="connsiteX35" fmla="*/ 80574 w 1034979"/>
                  <a:gd name="connsiteY35" fmla="*/ 951702 h 1509906"/>
                  <a:gd name="connsiteX36" fmla="*/ 103434 w 1034979"/>
                  <a:gd name="connsiteY36" fmla="*/ 953607 h 1509906"/>
                  <a:gd name="connsiteX37" fmla="*/ 124389 w 1034979"/>
                  <a:gd name="connsiteY37" fmla="*/ 959322 h 1509906"/>
                  <a:gd name="connsiteX38" fmla="*/ 130104 w 1034979"/>
                  <a:gd name="connsiteY38" fmla="*/ 961227 h 1509906"/>
                  <a:gd name="connsiteX39" fmla="*/ 135819 w 1034979"/>
                  <a:gd name="connsiteY39" fmla="*/ 966942 h 1509906"/>
                  <a:gd name="connsiteX40" fmla="*/ 143439 w 1034979"/>
                  <a:gd name="connsiteY40" fmla="*/ 968847 h 1509906"/>
                  <a:gd name="connsiteX41" fmla="*/ 166299 w 1034979"/>
                  <a:gd name="connsiteY41" fmla="*/ 972657 h 1509906"/>
                  <a:gd name="connsiteX42" fmla="*/ 191064 w 1034979"/>
                  <a:gd name="connsiteY42" fmla="*/ 978372 h 1509906"/>
                  <a:gd name="connsiteX43" fmla="*/ 208209 w 1034979"/>
                  <a:gd name="connsiteY43" fmla="*/ 984087 h 1509906"/>
                  <a:gd name="connsiteX44" fmla="*/ 213924 w 1034979"/>
                  <a:gd name="connsiteY44" fmla="*/ 985992 h 1509906"/>
                  <a:gd name="connsiteX45" fmla="*/ 229164 w 1034979"/>
                  <a:gd name="connsiteY45" fmla="*/ 989802 h 1509906"/>
                  <a:gd name="connsiteX46" fmla="*/ 248214 w 1034979"/>
                  <a:gd name="connsiteY46" fmla="*/ 995517 h 1509906"/>
                  <a:gd name="connsiteX47" fmla="*/ 253929 w 1034979"/>
                  <a:gd name="connsiteY47" fmla="*/ 999327 h 1509906"/>
                  <a:gd name="connsiteX48" fmla="*/ 267264 w 1034979"/>
                  <a:gd name="connsiteY48" fmla="*/ 1014567 h 1509906"/>
                  <a:gd name="connsiteX49" fmla="*/ 272979 w 1034979"/>
                  <a:gd name="connsiteY49" fmla="*/ 1033617 h 1509906"/>
                  <a:gd name="connsiteX50" fmla="*/ 274884 w 1034979"/>
                  <a:gd name="connsiteY50" fmla="*/ 1039332 h 1509906"/>
                  <a:gd name="connsiteX51" fmla="*/ 276789 w 1034979"/>
                  <a:gd name="connsiteY51" fmla="*/ 1045047 h 1509906"/>
                  <a:gd name="connsiteX52" fmla="*/ 278694 w 1034979"/>
                  <a:gd name="connsiteY52" fmla="*/ 1069812 h 1509906"/>
                  <a:gd name="connsiteX53" fmla="*/ 280599 w 1034979"/>
                  <a:gd name="connsiteY53" fmla="*/ 1075527 h 1509906"/>
                  <a:gd name="connsiteX54" fmla="*/ 278694 w 1034979"/>
                  <a:gd name="connsiteY54" fmla="*/ 1094577 h 1509906"/>
                  <a:gd name="connsiteX55" fmla="*/ 276789 w 1034979"/>
                  <a:gd name="connsiteY55" fmla="*/ 1104102 h 1509906"/>
                  <a:gd name="connsiteX56" fmla="*/ 263454 w 1034979"/>
                  <a:gd name="connsiteY56" fmla="*/ 1117437 h 1509906"/>
                  <a:gd name="connsiteX57" fmla="*/ 252024 w 1034979"/>
                  <a:gd name="connsiteY57" fmla="*/ 1125057 h 1509906"/>
                  <a:gd name="connsiteX58" fmla="*/ 240594 w 1034979"/>
                  <a:gd name="connsiteY58" fmla="*/ 1128867 h 1509906"/>
                  <a:gd name="connsiteX59" fmla="*/ 126294 w 1034979"/>
                  <a:gd name="connsiteY59" fmla="*/ 1128867 h 1509906"/>
                  <a:gd name="connsiteX60" fmla="*/ 120579 w 1034979"/>
                  <a:gd name="connsiteY60" fmla="*/ 1130772 h 1509906"/>
                  <a:gd name="connsiteX61" fmla="*/ 105339 w 1034979"/>
                  <a:gd name="connsiteY61" fmla="*/ 1132677 h 1509906"/>
                  <a:gd name="connsiteX62" fmla="*/ 88194 w 1034979"/>
                  <a:gd name="connsiteY62" fmla="*/ 1138392 h 1509906"/>
                  <a:gd name="connsiteX63" fmla="*/ 82479 w 1034979"/>
                  <a:gd name="connsiteY63" fmla="*/ 1140297 h 1509906"/>
                  <a:gd name="connsiteX64" fmla="*/ 76764 w 1034979"/>
                  <a:gd name="connsiteY64" fmla="*/ 1144107 h 1509906"/>
                  <a:gd name="connsiteX65" fmla="*/ 65334 w 1034979"/>
                  <a:gd name="connsiteY65" fmla="*/ 1146012 h 1509906"/>
                  <a:gd name="connsiteX66" fmla="*/ 27234 w 1034979"/>
                  <a:gd name="connsiteY66" fmla="*/ 1147917 h 1509906"/>
                  <a:gd name="connsiteX67" fmla="*/ 15804 w 1034979"/>
                  <a:gd name="connsiteY67" fmla="*/ 1153632 h 1509906"/>
                  <a:gd name="connsiteX68" fmla="*/ 6279 w 1034979"/>
                  <a:gd name="connsiteY68" fmla="*/ 1163157 h 1509906"/>
                  <a:gd name="connsiteX69" fmla="*/ 4374 w 1034979"/>
                  <a:gd name="connsiteY69" fmla="*/ 1168872 h 1509906"/>
                  <a:gd name="connsiteX70" fmla="*/ 564 w 1034979"/>
                  <a:gd name="connsiteY70" fmla="*/ 1174587 h 1509906"/>
                  <a:gd name="connsiteX71" fmla="*/ 6279 w 1034979"/>
                  <a:gd name="connsiteY71" fmla="*/ 1206972 h 1509906"/>
                  <a:gd name="connsiteX72" fmla="*/ 11994 w 1034979"/>
                  <a:gd name="connsiteY72" fmla="*/ 1210782 h 1509906"/>
                  <a:gd name="connsiteX73" fmla="*/ 17709 w 1034979"/>
                  <a:gd name="connsiteY73" fmla="*/ 1212687 h 1509906"/>
                  <a:gd name="connsiteX74" fmla="*/ 145344 w 1034979"/>
                  <a:gd name="connsiteY74" fmla="*/ 1210782 h 1509906"/>
                  <a:gd name="connsiteX75" fmla="*/ 152964 w 1034979"/>
                  <a:gd name="connsiteY75" fmla="*/ 1208877 h 1509906"/>
                  <a:gd name="connsiteX76" fmla="*/ 303459 w 1034979"/>
                  <a:gd name="connsiteY76" fmla="*/ 1203162 h 1509906"/>
                  <a:gd name="connsiteX77" fmla="*/ 318699 w 1034979"/>
                  <a:gd name="connsiteY77" fmla="*/ 1210782 h 1509906"/>
                  <a:gd name="connsiteX78" fmla="*/ 330129 w 1034979"/>
                  <a:gd name="connsiteY78" fmla="*/ 1216497 h 1509906"/>
                  <a:gd name="connsiteX79" fmla="*/ 333939 w 1034979"/>
                  <a:gd name="connsiteY79" fmla="*/ 1222212 h 1509906"/>
                  <a:gd name="connsiteX80" fmla="*/ 339654 w 1034979"/>
                  <a:gd name="connsiteY80" fmla="*/ 1224117 h 1509906"/>
                  <a:gd name="connsiteX81" fmla="*/ 351084 w 1034979"/>
                  <a:gd name="connsiteY81" fmla="*/ 1231737 h 1509906"/>
                  <a:gd name="connsiteX82" fmla="*/ 356799 w 1034979"/>
                  <a:gd name="connsiteY82" fmla="*/ 1235547 h 1509906"/>
                  <a:gd name="connsiteX83" fmla="*/ 360609 w 1034979"/>
                  <a:gd name="connsiteY83" fmla="*/ 1241262 h 1509906"/>
                  <a:gd name="connsiteX84" fmla="*/ 366324 w 1034979"/>
                  <a:gd name="connsiteY84" fmla="*/ 1252692 h 1509906"/>
                  <a:gd name="connsiteX85" fmla="*/ 362514 w 1034979"/>
                  <a:gd name="connsiteY85" fmla="*/ 1279362 h 1509906"/>
                  <a:gd name="connsiteX86" fmla="*/ 358704 w 1034979"/>
                  <a:gd name="connsiteY86" fmla="*/ 1285077 h 1509906"/>
                  <a:gd name="connsiteX87" fmla="*/ 356799 w 1034979"/>
                  <a:gd name="connsiteY87" fmla="*/ 1290792 h 1509906"/>
                  <a:gd name="connsiteX88" fmla="*/ 352989 w 1034979"/>
                  <a:gd name="connsiteY88" fmla="*/ 1296507 h 1509906"/>
                  <a:gd name="connsiteX89" fmla="*/ 351084 w 1034979"/>
                  <a:gd name="connsiteY89" fmla="*/ 1302222 h 1509906"/>
                  <a:gd name="connsiteX90" fmla="*/ 347274 w 1034979"/>
                  <a:gd name="connsiteY90" fmla="*/ 1307937 h 1509906"/>
                  <a:gd name="connsiteX91" fmla="*/ 330129 w 1034979"/>
                  <a:gd name="connsiteY91" fmla="*/ 1374612 h 1509906"/>
                  <a:gd name="connsiteX92" fmla="*/ 328224 w 1034979"/>
                  <a:gd name="connsiteY92" fmla="*/ 1426047 h 1509906"/>
                  <a:gd name="connsiteX93" fmla="*/ 330129 w 1034979"/>
                  <a:gd name="connsiteY93" fmla="*/ 1450812 h 1509906"/>
                  <a:gd name="connsiteX94" fmla="*/ 332034 w 1034979"/>
                  <a:gd name="connsiteY94" fmla="*/ 1456527 h 1509906"/>
                  <a:gd name="connsiteX95" fmla="*/ 335844 w 1034979"/>
                  <a:gd name="connsiteY95" fmla="*/ 1460337 h 1509906"/>
                  <a:gd name="connsiteX96" fmla="*/ 364419 w 1034979"/>
                  <a:gd name="connsiteY96" fmla="*/ 1506057 h 1509906"/>
                  <a:gd name="connsiteX97" fmla="*/ 387279 w 1034979"/>
                  <a:gd name="connsiteY97" fmla="*/ 1507962 h 1509906"/>
                  <a:gd name="connsiteX98" fmla="*/ 392994 w 1034979"/>
                  <a:gd name="connsiteY98" fmla="*/ 1502247 h 1509906"/>
                  <a:gd name="connsiteX99" fmla="*/ 394899 w 1034979"/>
                  <a:gd name="connsiteY99" fmla="*/ 1490817 h 1509906"/>
                  <a:gd name="connsiteX100" fmla="*/ 396804 w 1034979"/>
                  <a:gd name="connsiteY100" fmla="*/ 1485102 h 1509906"/>
                  <a:gd name="connsiteX101" fmla="*/ 398709 w 1034979"/>
                  <a:gd name="connsiteY101" fmla="*/ 1467957 h 1509906"/>
                  <a:gd name="connsiteX102" fmla="*/ 400614 w 1034979"/>
                  <a:gd name="connsiteY102" fmla="*/ 1454622 h 1509906"/>
                  <a:gd name="connsiteX103" fmla="*/ 404424 w 1034979"/>
                  <a:gd name="connsiteY103" fmla="*/ 1397472 h 1509906"/>
                  <a:gd name="connsiteX104" fmla="*/ 410139 w 1034979"/>
                  <a:gd name="connsiteY104" fmla="*/ 1386042 h 1509906"/>
                  <a:gd name="connsiteX105" fmla="*/ 413949 w 1034979"/>
                  <a:gd name="connsiteY105" fmla="*/ 1372707 h 1509906"/>
                  <a:gd name="connsiteX106" fmla="*/ 415854 w 1034979"/>
                  <a:gd name="connsiteY106" fmla="*/ 1366992 h 1509906"/>
                  <a:gd name="connsiteX107" fmla="*/ 417759 w 1034979"/>
                  <a:gd name="connsiteY107" fmla="*/ 1353657 h 1509906"/>
                  <a:gd name="connsiteX108" fmla="*/ 421569 w 1034979"/>
                  <a:gd name="connsiteY108" fmla="*/ 1342227 h 1509906"/>
                  <a:gd name="connsiteX109" fmla="*/ 427284 w 1034979"/>
                  <a:gd name="connsiteY109" fmla="*/ 1328892 h 1509906"/>
                  <a:gd name="connsiteX110" fmla="*/ 436809 w 1034979"/>
                  <a:gd name="connsiteY110" fmla="*/ 1317462 h 1509906"/>
                  <a:gd name="connsiteX111" fmla="*/ 450144 w 1034979"/>
                  <a:gd name="connsiteY111" fmla="*/ 1302222 h 1509906"/>
                  <a:gd name="connsiteX112" fmla="*/ 457764 w 1034979"/>
                  <a:gd name="connsiteY112" fmla="*/ 1290792 h 1509906"/>
                  <a:gd name="connsiteX113" fmla="*/ 461574 w 1034979"/>
                  <a:gd name="connsiteY113" fmla="*/ 1279362 h 1509906"/>
                  <a:gd name="connsiteX114" fmla="*/ 465384 w 1034979"/>
                  <a:gd name="connsiteY114" fmla="*/ 1264122 h 1509906"/>
                  <a:gd name="connsiteX115" fmla="*/ 467289 w 1034979"/>
                  <a:gd name="connsiteY115" fmla="*/ 1258407 h 1509906"/>
                  <a:gd name="connsiteX116" fmla="*/ 507294 w 1034979"/>
                  <a:gd name="connsiteY116" fmla="*/ 1252692 h 1509906"/>
                  <a:gd name="connsiteX117" fmla="*/ 535869 w 1034979"/>
                  <a:gd name="connsiteY117" fmla="*/ 1243167 h 1509906"/>
                  <a:gd name="connsiteX118" fmla="*/ 541584 w 1034979"/>
                  <a:gd name="connsiteY118" fmla="*/ 1241262 h 1509906"/>
                  <a:gd name="connsiteX119" fmla="*/ 547299 w 1034979"/>
                  <a:gd name="connsiteY119" fmla="*/ 1239357 h 1509906"/>
                  <a:gd name="connsiteX120" fmla="*/ 554919 w 1034979"/>
                  <a:gd name="connsiteY120" fmla="*/ 1237452 h 1509906"/>
                  <a:gd name="connsiteX121" fmla="*/ 573969 w 1034979"/>
                  <a:gd name="connsiteY121" fmla="*/ 1229832 h 1509906"/>
                  <a:gd name="connsiteX122" fmla="*/ 585399 w 1034979"/>
                  <a:gd name="connsiteY122" fmla="*/ 1226022 h 1509906"/>
                  <a:gd name="connsiteX123" fmla="*/ 720654 w 1034979"/>
                  <a:gd name="connsiteY123" fmla="*/ 1309842 h 1509906"/>
                  <a:gd name="connsiteX124" fmla="*/ 733989 w 1034979"/>
                  <a:gd name="connsiteY124" fmla="*/ 1319367 h 1509906"/>
                  <a:gd name="connsiteX125" fmla="*/ 743514 w 1034979"/>
                  <a:gd name="connsiteY125" fmla="*/ 1321272 h 1509906"/>
                  <a:gd name="connsiteX126" fmla="*/ 749229 w 1034979"/>
                  <a:gd name="connsiteY126" fmla="*/ 1323177 h 1509906"/>
                  <a:gd name="connsiteX127" fmla="*/ 762564 w 1034979"/>
                  <a:gd name="connsiteY127" fmla="*/ 1328892 h 1509906"/>
                  <a:gd name="connsiteX128" fmla="*/ 777804 w 1034979"/>
                  <a:gd name="connsiteY128" fmla="*/ 1326987 h 1509906"/>
                  <a:gd name="connsiteX129" fmla="*/ 789234 w 1034979"/>
                  <a:gd name="connsiteY129" fmla="*/ 1321272 h 1509906"/>
                  <a:gd name="connsiteX130" fmla="*/ 794949 w 1034979"/>
                  <a:gd name="connsiteY130" fmla="*/ 1319367 h 1509906"/>
                  <a:gd name="connsiteX131" fmla="*/ 802569 w 1034979"/>
                  <a:gd name="connsiteY131" fmla="*/ 1302222 h 1509906"/>
                  <a:gd name="connsiteX132" fmla="*/ 800664 w 1034979"/>
                  <a:gd name="connsiteY132" fmla="*/ 1277457 h 1509906"/>
                  <a:gd name="connsiteX133" fmla="*/ 798759 w 1034979"/>
                  <a:gd name="connsiteY133" fmla="*/ 1271742 h 1509906"/>
                  <a:gd name="connsiteX134" fmla="*/ 796854 w 1034979"/>
                  <a:gd name="connsiteY134" fmla="*/ 1264122 h 1509906"/>
                  <a:gd name="connsiteX135" fmla="*/ 783519 w 1034979"/>
                  <a:gd name="connsiteY135" fmla="*/ 1246977 h 1509906"/>
                  <a:gd name="connsiteX136" fmla="*/ 773994 w 1034979"/>
                  <a:gd name="connsiteY136" fmla="*/ 1241262 h 1509906"/>
                  <a:gd name="connsiteX137" fmla="*/ 648264 w 1034979"/>
                  <a:gd name="connsiteY137" fmla="*/ 1149822 h 1509906"/>
                  <a:gd name="connsiteX138" fmla="*/ 644454 w 1034979"/>
                  <a:gd name="connsiteY138" fmla="*/ 1132677 h 1509906"/>
                  <a:gd name="connsiteX139" fmla="*/ 646359 w 1034979"/>
                  <a:gd name="connsiteY139" fmla="*/ 1125057 h 1509906"/>
                  <a:gd name="connsiteX140" fmla="*/ 650169 w 1034979"/>
                  <a:gd name="connsiteY140" fmla="*/ 1107912 h 1509906"/>
                  <a:gd name="connsiteX141" fmla="*/ 653979 w 1034979"/>
                  <a:gd name="connsiteY141" fmla="*/ 1102197 h 1509906"/>
                  <a:gd name="connsiteX142" fmla="*/ 655884 w 1034979"/>
                  <a:gd name="connsiteY142" fmla="*/ 1096482 h 1509906"/>
                  <a:gd name="connsiteX143" fmla="*/ 661599 w 1034979"/>
                  <a:gd name="connsiteY143" fmla="*/ 1094577 h 1509906"/>
                  <a:gd name="connsiteX144" fmla="*/ 671124 w 1034979"/>
                  <a:gd name="connsiteY144" fmla="*/ 1083147 h 1509906"/>
                  <a:gd name="connsiteX145" fmla="*/ 724464 w 1034979"/>
                  <a:gd name="connsiteY145" fmla="*/ 1075527 h 1509906"/>
                  <a:gd name="connsiteX146" fmla="*/ 842574 w 1034979"/>
                  <a:gd name="connsiteY146" fmla="*/ 1077432 h 1509906"/>
                  <a:gd name="connsiteX147" fmla="*/ 871149 w 1034979"/>
                  <a:gd name="connsiteY147" fmla="*/ 1079337 h 1509906"/>
                  <a:gd name="connsiteX148" fmla="*/ 899724 w 1034979"/>
                  <a:gd name="connsiteY148" fmla="*/ 1085052 h 1509906"/>
                  <a:gd name="connsiteX149" fmla="*/ 922584 w 1034979"/>
                  <a:gd name="connsiteY149" fmla="*/ 1088862 h 1509906"/>
                  <a:gd name="connsiteX150" fmla="*/ 951159 w 1034979"/>
                  <a:gd name="connsiteY150" fmla="*/ 1094577 h 1509906"/>
                  <a:gd name="connsiteX151" fmla="*/ 956874 w 1034979"/>
                  <a:gd name="connsiteY151" fmla="*/ 1094577 h 1509906"/>
                  <a:gd name="connsiteX152" fmla="*/ 1002594 w 1034979"/>
                  <a:gd name="connsiteY152" fmla="*/ 1092672 h 1509906"/>
                  <a:gd name="connsiteX153" fmla="*/ 1031169 w 1034979"/>
                  <a:gd name="connsiteY153" fmla="*/ 1085052 h 1509906"/>
                  <a:gd name="connsiteX154" fmla="*/ 1034979 w 1034979"/>
                  <a:gd name="connsiteY154" fmla="*/ 1079337 h 1509906"/>
                  <a:gd name="connsiteX155" fmla="*/ 1033074 w 1034979"/>
                  <a:gd name="connsiteY155" fmla="*/ 1060287 h 1509906"/>
                  <a:gd name="connsiteX156" fmla="*/ 1027359 w 1034979"/>
                  <a:gd name="connsiteY156" fmla="*/ 1056477 h 1509906"/>
                  <a:gd name="connsiteX157" fmla="*/ 1012119 w 1034979"/>
                  <a:gd name="connsiteY157" fmla="*/ 1054572 h 1509906"/>
                  <a:gd name="connsiteX158" fmla="*/ 1006404 w 1034979"/>
                  <a:gd name="connsiteY158" fmla="*/ 1052667 h 1509906"/>
                  <a:gd name="connsiteX159" fmla="*/ 998784 w 1034979"/>
                  <a:gd name="connsiteY159" fmla="*/ 1050762 h 1509906"/>
                  <a:gd name="connsiteX160" fmla="*/ 987354 w 1034979"/>
                  <a:gd name="connsiteY160" fmla="*/ 1043142 h 1509906"/>
                  <a:gd name="connsiteX161" fmla="*/ 975924 w 1034979"/>
                  <a:gd name="connsiteY161" fmla="*/ 1039332 h 1509906"/>
                  <a:gd name="connsiteX162" fmla="*/ 970209 w 1034979"/>
                  <a:gd name="connsiteY162" fmla="*/ 1037427 h 1509906"/>
                  <a:gd name="connsiteX163" fmla="*/ 962589 w 1034979"/>
                  <a:gd name="connsiteY163" fmla="*/ 1035522 h 1509906"/>
                  <a:gd name="connsiteX164" fmla="*/ 956874 w 1034979"/>
                  <a:gd name="connsiteY164" fmla="*/ 1033617 h 1509906"/>
                  <a:gd name="connsiteX165" fmla="*/ 935919 w 1034979"/>
                  <a:gd name="connsiteY165" fmla="*/ 1027902 h 1509906"/>
                  <a:gd name="connsiteX166" fmla="*/ 930204 w 1034979"/>
                  <a:gd name="connsiteY166" fmla="*/ 1025997 h 1509906"/>
                  <a:gd name="connsiteX167" fmla="*/ 825429 w 1034979"/>
                  <a:gd name="connsiteY167" fmla="*/ 1027902 h 1509906"/>
                  <a:gd name="connsiteX168" fmla="*/ 819714 w 1034979"/>
                  <a:gd name="connsiteY168" fmla="*/ 1029807 h 1509906"/>
                  <a:gd name="connsiteX169" fmla="*/ 730179 w 1034979"/>
                  <a:gd name="connsiteY169" fmla="*/ 1031712 h 1509906"/>
                  <a:gd name="connsiteX170" fmla="*/ 716844 w 1034979"/>
                  <a:gd name="connsiteY170" fmla="*/ 1035522 h 1509906"/>
                  <a:gd name="connsiteX171" fmla="*/ 695889 w 1034979"/>
                  <a:gd name="connsiteY171" fmla="*/ 1037427 h 1509906"/>
                  <a:gd name="connsiteX172" fmla="*/ 669219 w 1034979"/>
                  <a:gd name="connsiteY172" fmla="*/ 1039332 h 1509906"/>
                  <a:gd name="connsiteX173" fmla="*/ 669219 w 1034979"/>
                  <a:gd name="connsiteY173" fmla="*/ 1039332 h 1509906"/>
                  <a:gd name="connsiteX174" fmla="*/ 646359 w 1034979"/>
                  <a:gd name="connsiteY174" fmla="*/ 1043142 h 1509906"/>
                  <a:gd name="connsiteX175" fmla="*/ 642549 w 1034979"/>
                  <a:gd name="connsiteY175" fmla="*/ 1031712 h 1509906"/>
                  <a:gd name="connsiteX176" fmla="*/ 640644 w 1034979"/>
                  <a:gd name="connsiteY176" fmla="*/ 1025997 h 1509906"/>
                  <a:gd name="connsiteX177" fmla="*/ 642549 w 1034979"/>
                  <a:gd name="connsiteY177" fmla="*/ 1008852 h 1509906"/>
                  <a:gd name="connsiteX178" fmla="*/ 644454 w 1034979"/>
                  <a:gd name="connsiteY178" fmla="*/ 1003137 h 1509906"/>
                  <a:gd name="connsiteX179" fmla="*/ 661599 w 1034979"/>
                  <a:gd name="connsiteY179" fmla="*/ 993612 h 1509906"/>
                  <a:gd name="connsiteX180" fmla="*/ 673029 w 1034979"/>
                  <a:gd name="connsiteY180" fmla="*/ 985992 h 1509906"/>
                  <a:gd name="connsiteX181" fmla="*/ 674934 w 1034979"/>
                  <a:gd name="connsiteY181" fmla="*/ 980277 h 1509906"/>
                  <a:gd name="connsiteX182" fmla="*/ 680649 w 1034979"/>
                  <a:gd name="connsiteY182" fmla="*/ 978372 h 1509906"/>
                  <a:gd name="connsiteX183" fmla="*/ 686364 w 1034979"/>
                  <a:gd name="connsiteY183" fmla="*/ 974562 h 1509906"/>
                  <a:gd name="connsiteX184" fmla="*/ 695889 w 1034979"/>
                  <a:gd name="connsiteY184" fmla="*/ 965037 h 1509906"/>
                  <a:gd name="connsiteX185" fmla="*/ 705414 w 1034979"/>
                  <a:gd name="connsiteY185" fmla="*/ 953607 h 1509906"/>
                  <a:gd name="connsiteX186" fmla="*/ 716844 w 1034979"/>
                  <a:gd name="connsiteY186" fmla="*/ 945987 h 1509906"/>
                  <a:gd name="connsiteX187" fmla="*/ 732084 w 1034979"/>
                  <a:gd name="connsiteY187" fmla="*/ 932652 h 1509906"/>
                  <a:gd name="connsiteX188" fmla="*/ 741609 w 1034979"/>
                  <a:gd name="connsiteY188" fmla="*/ 921222 h 1509906"/>
                  <a:gd name="connsiteX189" fmla="*/ 753039 w 1034979"/>
                  <a:gd name="connsiteY189" fmla="*/ 911697 h 1509906"/>
                  <a:gd name="connsiteX190" fmla="*/ 758754 w 1034979"/>
                  <a:gd name="connsiteY190" fmla="*/ 900267 h 1509906"/>
                  <a:gd name="connsiteX191" fmla="*/ 760659 w 1034979"/>
                  <a:gd name="connsiteY191" fmla="*/ 894552 h 1509906"/>
                  <a:gd name="connsiteX192" fmla="*/ 766374 w 1034979"/>
                  <a:gd name="connsiteY192" fmla="*/ 883122 h 1509906"/>
                  <a:gd name="connsiteX193" fmla="*/ 764469 w 1034979"/>
                  <a:gd name="connsiteY193" fmla="*/ 867882 h 1509906"/>
                  <a:gd name="connsiteX194" fmla="*/ 758754 w 1034979"/>
                  <a:gd name="connsiteY194" fmla="*/ 865977 h 1509906"/>
                  <a:gd name="connsiteX195" fmla="*/ 737799 w 1034979"/>
                  <a:gd name="connsiteY195" fmla="*/ 867882 h 1509906"/>
                  <a:gd name="connsiteX196" fmla="*/ 732084 w 1034979"/>
                  <a:gd name="connsiteY196" fmla="*/ 871692 h 1509906"/>
                  <a:gd name="connsiteX197" fmla="*/ 720654 w 1034979"/>
                  <a:gd name="connsiteY197" fmla="*/ 875502 h 1509906"/>
                  <a:gd name="connsiteX198" fmla="*/ 716844 w 1034979"/>
                  <a:gd name="connsiteY198" fmla="*/ 881217 h 1509906"/>
                  <a:gd name="connsiteX199" fmla="*/ 711129 w 1034979"/>
                  <a:gd name="connsiteY199" fmla="*/ 883122 h 1509906"/>
                  <a:gd name="connsiteX200" fmla="*/ 705414 w 1034979"/>
                  <a:gd name="connsiteY200" fmla="*/ 886932 h 1509906"/>
                  <a:gd name="connsiteX201" fmla="*/ 699699 w 1034979"/>
                  <a:gd name="connsiteY201" fmla="*/ 892647 h 1509906"/>
                  <a:gd name="connsiteX202" fmla="*/ 692079 w 1034979"/>
                  <a:gd name="connsiteY202" fmla="*/ 896457 h 1509906"/>
                  <a:gd name="connsiteX203" fmla="*/ 650169 w 1034979"/>
                  <a:gd name="connsiteY203" fmla="*/ 925032 h 1509906"/>
                  <a:gd name="connsiteX204" fmla="*/ 636834 w 1034979"/>
                  <a:gd name="connsiteY204" fmla="*/ 936462 h 1509906"/>
                  <a:gd name="connsiteX205" fmla="*/ 627309 w 1034979"/>
                  <a:gd name="connsiteY205" fmla="*/ 953607 h 1509906"/>
                  <a:gd name="connsiteX206" fmla="*/ 602544 w 1034979"/>
                  <a:gd name="connsiteY206" fmla="*/ 959322 h 1509906"/>
                  <a:gd name="connsiteX207" fmla="*/ 589209 w 1034979"/>
                  <a:gd name="connsiteY207" fmla="*/ 963132 h 1509906"/>
                  <a:gd name="connsiteX208" fmla="*/ 573969 w 1034979"/>
                  <a:gd name="connsiteY208" fmla="*/ 961227 h 1509906"/>
                  <a:gd name="connsiteX209" fmla="*/ 562539 w 1034979"/>
                  <a:gd name="connsiteY209" fmla="*/ 957417 h 1509906"/>
                  <a:gd name="connsiteX210" fmla="*/ 551109 w 1034979"/>
                  <a:gd name="connsiteY210" fmla="*/ 953607 h 1509906"/>
                  <a:gd name="connsiteX211" fmla="*/ 539679 w 1034979"/>
                  <a:gd name="connsiteY211" fmla="*/ 949797 h 1509906"/>
                  <a:gd name="connsiteX212" fmla="*/ 533964 w 1034979"/>
                  <a:gd name="connsiteY212" fmla="*/ 947892 h 1509906"/>
                  <a:gd name="connsiteX213" fmla="*/ 528249 w 1034979"/>
                  <a:gd name="connsiteY213" fmla="*/ 944082 h 1509906"/>
                  <a:gd name="connsiteX214" fmla="*/ 516819 w 1034979"/>
                  <a:gd name="connsiteY214" fmla="*/ 938367 h 1509906"/>
                  <a:gd name="connsiteX215" fmla="*/ 509199 w 1034979"/>
                  <a:gd name="connsiteY215" fmla="*/ 926937 h 1509906"/>
                  <a:gd name="connsiteX216" fmla="*/ 505389 w 1034979"/>
                  <a:gd name="connsiteY216" fmla="*/ 905982 h 1509906"/>
                  <a:gd name="connsiteX217" fmla="*/ 507294 w 1034979"/>
                  <a:gd name="connsiteY217" fmla="*/ 841212 h 1509906"/>
                  <a:gd name="connsiteX218" fmla="*/ 513009 w 1034979"/>
                  <a:gd name="connsiteY218" fmla="*/ 827877 h 1509906"/>
                  <a:gd name="connsiteX219" fmla="*/ 503484 w 1034979"/>
                  <a:gd name="connsiteY219" fmla="*/ 351627 h 1509906"/>
                  <a:gd name="connsiteX220" fmla="*/ 499674 w 1034979"/>
                  <a:gd name="connsiteY220" fmla="*/ 60162 h 1509906"/>
                  <a:gd name="connsiteX221" fmla="*/ 490149 w 1034979"/>
                  <a:gd name="connsiteY221" fmla="*/ 33492 h 1509906"/>
                  <a:gd name="connsiteX222" fmla="*/ 488244 w 1034979"/>
                  <a:gd name="connsiteY222" fmla="*/ 27777 h 1509906"/>
                  <a:gd name="connsiteX223" fmla="*/ 484434 w 1034979"/>
                  <a:gd name="connsiteY223" fmla="*/ 22062 h 1509906"/>
                  <a:gd name="connsiteX224" fmla="*/ 478719 w 1034979"/>
                  <a:gd name="connsiteY224" fmla="*/ 10632 h 1509906"/>
                  <a:gd name="connsiteX225" fmla="*/ 473004 w 1034979"/>
                  <a:gd name="connsiteY225" fmla="*/ 6822 h 1509906"/>
                  <a:gd name="connsiteX226" fmla="*/ 469194 w 1034979"/>
                  <a:gd name="connsiteY226" fmla="*/ 1107 h 1509906"/>
                  <a:gd name="connsiteX227" fmla="*/ 429189 w 1034979"/>
                  <a:gd name="connsiteY227" fmla="*/ 4917 h 1509906"/>
                  <a:gd name="connsiteX228" fmla="*/ 421569 w 1034979"/>
                  <a:gd name="connsiteY228" fmla="*/ 16347 h 1509906"/>
                  <a:gd name="connsiteX229" fmla="*/ 417759 w 1034979"/>
                  <a:gd name="connsiteY229" fmla="*/ 22062 h 1509906"/>
                  <a:gd name="connsiteX230" fmla="*/ 419664 w 1034979"/>
                  <a:gd name="connsiteY230" fmla="*/ 54447 h 1509906"/>
                  <a:gd name="connsiteX231" fmla="*/ 423474 w 1034979"/>
                  <a:gd name="connsiteY231" fmla="*/ 65877 h 1509906"/>
                  <a:gd name="connsiteX232" fmla="*/ 425379 w 1034979"/>
                  <a:gd name="connsiteY232" fmla="*/ 71592 h 1509906"/>
                  <a:gd name="connsiteX233" fmla="*/ 425379 w 1034979"/>
                  <a:gd name="connsiteY233" fmla="*/ 77307 h 1509906"/>
                  <a:gd name="connsiteX234" fmla="*/ 429189 w 1034979"/>
                  <a:gd name="connsiteY234" fmla="*/ 231612 h 1509906"/>
                  <a:gd name="connsiteX235" fmla="*/ 440619 w 1034979"/>
                  <a:gd name="connsiteY235" fmla="*/ 414492 h 1509906"/>
                  <a:gd name="connsiteX236" fmla="*/ 425379 w 1034979"/>
                  <a:gd name="connsiteY236" fmla="*/ 711672 h 1509906"/>
                  <a:gd name="connsiteX237" fmla="*/ 417759 w 1034979"/>
                  <a:gd name="connsiteY237" fmla="*/ 839307 h 1509906"/>
                  <a:gd name="connsiteX238" fmla="*/ 413949 w 1034979"/>
                  <a:gd name="connsiteY238" fmla="*/ 856452 h 1509906"/>
                  <a:gd name="connsiteX239" fmla="*/ 417759 w 1034979"/>
                  <a:gd name="connsiteY239" fmla="*/ 877407 h 1509906"/>
                  <a:gd name="connsiteX240" fmla="*/ 421569 w 1034979"/>
                  <a:gd name="connsiteY240" fmla="*/ 883122 h 1509906"/>
                  <a:gd name="connsiteX241" fmla="*/ 425379 w 1034979"/>
                  <a:gd name="connsiteY241" fmla="*/ 894552 h 1509906"/>
                  <a:gd name="connsiteX242" fmla="*/ 423474 w 1034979"/>
                  <a:gd name="connsiteY242" fmla="*/ 921222 h 1509906"/>
                  <a:gd name="connsiteX243" fmla="*/ 417759 w 1034979"/>
                  <a:gd name="connsiteY243" fmla="*/ 923127 h 1509906"/>
                  <a:gd name="connsiteX244" fmla="*/ 412044 w 1034979"/>
                  <a:gd name="connsiteY244" fmla="*/ 926937 h 1509906"/>
                  <a:gd name="connsiteX245" fmla="*/ 421569 w 1034979"/>
                  <a:gd name="connsiteY245"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16769 w 1034979"/>
                  <a:gd name="connsiteY22" fmla="*/ 896457 h 1509906"/>
                  <a:gd name="connsiteX23" fmla="*/ 111054 w 1034979"/>
                  <a:gd name="connsiteY23" fmla="*/ 890742 h 1509906"/>
                  <a:gd name="connsiteX24" fmla="*/ 84384 w 1034979"/>
                  <a:gd name="connsiteY24" fmla="*/ 865977 h 1509906"/>
                  <a:gd name="connsiteX25" fmla="*/ 78669 w 1034979"/>
                  <a:gd name="connsiteY25" fmla="*/ 864072 h 1509906"/>
                  <a:gd name="connsiteX26" fmla="*/ 59619 w 1034979"/>
                  <a:gd name="connsiteY26" fmla="*/ 867882 h 1509906"/>
                  <a:gd name="connsiteX27" fmla="*/ 53904 w 1034979"/>
                  <a:gd name="connsiteY27" fmla="*/ 871692 h 1509906"/>
                  <a:gd name="connsiteX28" fmla="*/ 50094 w 1034979"/>
                  <a:gd name="connsiteY28" fmla="*/ 877407 h 1509906"/>
                  <a:gd name="connsiteX29" fmla="*/ 46284 w 1034979"/>
                  <a:gd name="connsiteY29" fmla="*/ 888837 h 1509906"/>
                  <a:gd name="connsiteX30" fmla="*/ 50094 w 1034979"/>
                  <a:gd name="connsiteY30" fmla="*/ 926937 h 1509906"/>
                  <a:gd name="connsiteX31" fmla="*/ 53904 w 1034979"/>
                  <a:gd name="connsiteY31" fmla="*/ 932652 h 1509906"/>
                  <a:gd name="connsiteX32" fmla="*/ 59619 w 1034979"/>
                  <a:gd name="connsiteY32" fmla="*/ 936462 h 1509906"/>
                  <a:gd name="connsiteX33" fmla="*/ 63429 w 1034979"/>
                  <a:gd name="connsiteY33" fmla="*/ 942177 h 1509906"/>
                  <a:gd name="connsiteX34" fmla="*/ 80574 w 1034979"/>
                  <a:gd name="connsiteY34" fmla="*/ 951702 h 1509906"/>
                  <a:gd name="connsiteX35" fmla="*/ 103434 w 1034979"/>
                  <a:gd name="connsiteY35" fmla="*/ 953607 h 1509906"/>
                  <a:gd name="connsiteX36" fmla="*/ 124389 w 1034979"/>
                  <a:gd name="connsiteY36" fmla="*/ 959322 h 1509906"/>
                  <a:gd name="connsiteX37" fmla="*/ 130104 w 1034979"/>
                  <a:gd name="connsiteY37" fmla="*/ 961227 h 1509906"/>
                  <a:gd name="connsiteX38" fmla="*/ 135819 w 1034979"/>
                  <a:gd name="connsiteY38" fmla="*/ 966942 h 1509906"/>
                  <a:gd name="connsiteX39" fmla="*/ 143439 w 1034979"/>
                  <a:gd name="connsiteY39" fmla="*/ 968847 h 1509906"/>
                  <a:gd name="connsiteX40" fmla="*/ 166299 w 1034979"/>
                  <a:gd name="connsiteY40" fmla="*/ 972657 h 1509906"/>
                  <a:gd name="connsiteX41" fmla="*/ 191064 w 1034979"/>
                  <a:gd name="connsiteY41" fmla="*/ 978372 h 1509906"/>
                  <a:gd name="connsiteX42" fmla="*/ 208209 w 1034979"/>
                  <a:gd name="connsiteY42" fmla="*/ 984087 h 1509906"/>
                  <a:gd name="connsiteX43" fmla="*/ 213924 w 1034979"/>
                  <a:gd name="connsiteY43" fmla="*/ 985992 h 1509906"/>
                  <a:gd name="connsiteX44" fmla="*/ 229164 w 1034979"/>
                  <a:gd name="connsiteY44" fmla="*/ 989802 h 1509906"/>
                  <a:gd name="connsiteX45" fmla="*/ 248214 w 1034979"/>
                  <a:gd name="connsiteY45" fmla="*/ 995517 h 1509906"/>
                  <a:gd name="connsiteX46" fmla="*/ 253929 w 1034979"/>
                  <a:gd name="connsiteY46" fmla="*/ 999327 h 1509906"/>
                  <a:gd name="connsiteX47" fmla="*/ 267264 w 1034979"/>
                  <a:gd name="connsiteY47" fmla="*/ 1014567 h 1509906"/>
                  <a:gd name="connsiteX48" fmla="*/ 272979 w 1034979"/>
                  <a:gd name="connsiteY48" fmla="*/ 1033617 h 1509906"/>
                  <a:gd name="connsiteX49" fmla="*/ 274884 w 1034979"/>
                  <a:gd name="connsiteY49" fmla="*/ 1039332 h 1509906"/>
                  <a:gd name="connsiteX50" fmla="*/ 276789 w 1034979"/>
                  <a:gd name="connsiteY50" fmla="*/ 1045047 h 1509906"/>
                  <a:gd name="connsiteX51" fmla="*/ 278694 w 1034979"/>
                  <a:gd name="connsiteY51" fmla="*/ 1069812 h 1509906"/>
                  <a:gd name="connsiteX52" fmla="*/ 280599 w 1034979"/>
                  <a:gd name="connsiteY52" fmla="*/ 1075527 h 1509906"/>
                  <a:gd name="connsiteX53" fmla="*/ 278694 w 1034979"/>
                  <a:gd name="connsiteY53" fmla="*/ 1094577 h 1509906"/>
                  <a:gd name="connsiteX54" fmla="*/ 276789 w 1034979"/>
                  <a:gd name="connsiteY54" fmla="*/ 1104102 h 1509906"/>
                  <a:gd name="connsiteX55" fmla="*/ 263454 w 1034979"/>
                  <a:gd name="connsiteY55" fmla="*/ 1117437 h 1509906"/>
                  <a:gd name="connsiteX56" fmla="*/ 252024 w 1034979"/>
                  <a:gd name="connsiteY56" fmla="*/ 1125057 h 1509906"/>
                  <a:gd name="connsiteX57" fmla="*/ 240594 w 1034979"/>
                  <a:gd name="connsiteY57" fmla="*/ 1128867 h 1509906"/>
                  <a:gd name="connsiteX58" fmla="*/ 126294 w 1034979"/>
                  <a:gd name="connsiteY58" fmla="*/ 1128867 h 1509906"/>
                  <a:gd name="connsiteX59" fmla="*/ 120579 w 1034979"/>
                  <a:gd name="connsiteY59" fmla="*/ 1130772 h 1509906"/>
                  <a:gd name="connsiteX60" fmla="*/ 105339 w 1034979"/>
                  <a:gd name="connsiteY60" fmla="*/ 1132677 h 1509906"/>
                  <a:gd name="connsiteX61" fmla="*/ 88194 w 1034979"/>
                  <a:gd name="connsiteY61" fmla="*/ 1138392 h 1509906"/>
                  <a:gd name="connsiteX62" fmla="*/ 82479 w 1034979"/>
                  <a:gd name="connsiteY62" fmla="*/ 1140297 h 1509906"/>
                  <a:gd name="connsiteX63" fmla="*/ 76764 w 1034979"/>
                  <a:gd name="connsiteY63" fmla="*/ 1144107 h 1509906"/>
                  <a:gd name="connsiteX64" fmla="*/ 65334 w 1034979"/>
                  <a:gd name="connsiteY64" fmla="*/ 1146012 h 1509906"/>
                  <a:gd name="connsiteX65" fmla="*/ 27234 w 1034979"/>
                  <a:gd name="connsiteY65" fmla="*/ 1147917 h 1509906"/>
                  <a:gd name="connsiteX66" fmla="*/ 15804 w 1034979"/>
                  <a:gd name="connsiteY66" fmla="*/ 1153632 h 1509906"/>
                  <a:gd name="connsiteX67" fmla="*/ 6279 w 1034979"/>
                  <a:gd name="connsiteY67" fmla="*/ 1163157 h 1509906"/>
                  <a:gd name="connsiteX68" fmla="*/ 4374 w 1034979"/>
                  <a:gd name="connsiteY68" fmla="*/ 1168872 h 1509906"/>
                  <a:gd name="connsiteX69" fmla="*/ 564 w 1034979"/>
                  <a:gd name="connsiteY69" fmla="*/ 1174587 h 1509906"/>
                  <a:gd name="connsiteX70" fmla="*/ 6279 w 1034979"/>
                  <a:gd name="connsiteY70" fmla="*/ 1206972 h 1509906"/>
                  <a:gd name="connsiteX71" fmla="*/ 11994 w 1034979"/>
                  <a:gd name="connsiteY71" fmla="*/ 1210782 h 1509906"/>
                  <a:gd name="connsiteX72" fmla="*/ 17709 w 1034979"/>
                  <a:gd name="connsiteY72" fmla="*/ 1212687 h 1509906"/>
                  <a:gd name="connsiteX73" fmla="*/ 145344 w 1034979"/>
                  <a:gd name="connsiteY73" fmla="*/ 1210782 h 1509906"/>
                  <a:gd name="connsiteX74" fmla="*/ 152964 w 1034979"/>
                  <a:gd name="connsiteY74" fmla="*/ 1208877 h 1509906"/>
                  <a:gd name="connsiteX75" fmla="*/ 303459 w 1034979"/>
                  <a:gd name="connsiteY75" fmla="*/ 1203162 h 1509906"/>
                  <a:gd name="connsiteX76" fmla="*/ 318699 w 1034979"/>
                  <a:gd name="connsiteY76" fmla="*/ 1210782 h 1509906"/>
                  <a:gd name="connsiteX77" fmla="*/ 330129 w 1034979"/>
                  <a:gd name="connsiteY77" fmla="*/ 1216497 h 1509906"/>
                  <a:gd name="connsiteX78" fmla="*/ 333939 w 1034979"/>
                  <a:gd name="connsiteY78" fmla="*/ 1222212 h 1509906"/>
                  <a:gd name="connsiteX79" fmla="*/ 339654 w 1034979"/>
                  <a:gd name="connsiteY79" fmla="*/ 1224117 h 1509906"/>
                  <a:gd name="connsiteX80" fmla="*/ 351084 w 1034979"/>
                  <a:gd name="connsiteY80" fmla="*/ 1231737 h 1509906"/>
                  <a:gd name="connsiteX81" fmla="*/ 356799 w 1034979"/>
                  <a:gd name="connsiteY81" fmla="*/ 1235547 h 1509906"/>
                  <a:gd name="connsiteX82" fmla="*/ 360609 w 1034979"/>
                  <a:gd name="connsiteY82" fmla="*/ 1241262 h 1509906"/>
                  <a:gd name="connsiteX83" fmla="*/ 366324 w 1034979"/>
                  <a:gd name="connsiteY83" fmla="*/ 1252692 h 1509906"/>
                  <a:gd name="connsiteX84" fmla="*/ 362514 w 1034979"/>
                  <a:gd name="connsiteY84" fmla="*/ 1279362 h 1509906"/>
                  <a:gd name="connsiteX85" fmla="*/ 358704 w 1034979"/>
                  <a:gd name="connsiteY85" fmla="*/ 1285077 h 1509906"/>
                  <a:gd name="connsiteX86" fmla="*/ 356799 w 1034979"/>
                  <a:gd name="connsiteY86" fmla="*/ 1290792 h 1509906"/>
                  <a:gd name="connsiteX87" fmla="*/ 352989 w 1034979"/>
                  <a:gd name="connsiteY87" fmla="*/ 1296507 h 1509906"/>
                  <a:gd name="connsiteX88" fmla="*/ 351084 w 1034979"/>
                  <a:gd name="connsiteY88" fmla="*/ 1302222 h 1509906"/>
                  <a:gd name="connsiteX89" fmla="*/ 347274 w 1034979"/>
                  <a:gd name="connsiteY89" fmla="*/ 1307937 h 1509906"/>
                  <a:gd name="connsiteX90" fmla="*/ 330129 w 1034979"/>
                  <a:gd name="connsiteY90" fmla="*/ 1374612 h 1509906"/>
                  <a:gd name="connsiteX91" fmla="*/ 328224 w 1034979"/>
                  <a:gd name="connsiteY91" fmla="*/ 1426047 h 1509906"/>
                  <a:gd name="connsiteX92" fmla="*/ 330129 w 1034979"/>
                  <a:gd name="connsiteY92" fmla="*/ 1450812 h 1509906"/>
                  <a:gd name="connsiteX93" fmla="*/ 332034 w 1034979"/>
                  <a:gd name="connsiteY93" fmla="*/ 1456527 h 1509906"/>
                  <a:gd name="connsiteX94" fmla="*/ 335844 w 1034979"/>
                  <a:gd name="connsiteY94" fmla="*/ 1460337 h 1509906"/>
                  <a:gd name="connsiteX95" fmla="*/ 364419 w 1034979"/>
                  <a:gd name="connsiteY95" fmla="*/ 1506057 h 1509906"/>
                  <a:gd name="connsiteX96" fmla="*/ 387279 w 1034979"/>
                  <a:gd name="connsiteY96" fmla="*/ 1507962 h 1509906"/>
                  <a:gd name="connsiteX97" fmla="*/ 392994 w 1034979"/>
                  <a:gd name="connsiteY97" fmla="*/ 1502247 h 1509906"/>
                  <a:gd name="connsiteX98" fmla="*/ 394899 w 1034979"/>
                  <a:gd name="connsiteY98" fmla="*/ 1490817 h 1509906"/>
                  <a:gd name="connsiteX99" fmla="*/ 396804 w 1034979"/>
                  <a:gd name="connsiteY99" fmla="*/ 1485102 h 1509906"/>
                  <a:gd name="connsiteX100" fmla="*/ 398709 w 1034979"/>
                  <a:gd name="connsiteY100" fmla="*/ 1467957 h 1509906"/>
                  <a:gd name="connsiteX101" fmla="*/ 400614 w 1034979"/>
                  <a:gd name="connsiteY101" fmla="*/ 1454622 h 1509906"/>
                  <a:gd name="connsiteX102" fmla="*/ 404424 w 1034979"/>
                  <a:gd name="connsiteY102" fmla="*/ 1397472 h 1509906"/>
                  <a:gd name="connsiteX103" fmla="*/ 410139 w 1034979"/>
                  <a:gd name="connsiteY103" fmla="*/ 1386042 h 1509906"/>
                  <a:gd name="connsiteX104" fmla="*/ 413949 w 1034979"/>
                  <a:gd name="connsiteY104" fmla="*/ 1372707 h 1509906"/>
                  <a:gd name="connsiteX105" fmla="*/ 415854 w 1034979"/>
                  <a:gd name="connsiteY105" fmla="*/ 1366992 h 1509906"/>
                  <a:gd name="connsiteX106" fmla="*/ 417759 w 1034979"/>
                  <a:gd name="connsiteY106" fmla="*/ 1353657 h 1509906"/>
                  <a:gd name="connsiteX107" fmla="*/ 421569 w 1034979"/>
                  <a:gd name="connsiteY107" fmla="*/ 1342227 h 1509906"/>
                  <a:gd name="connsiteX108" fmla="*/ 427284 w 1034979"/>
                  <a:gd name="connsiteY108" fmla="*/ 1328892 h 1509906"/>
                  <a:gd name="connsiteX109" fmla="*/ 436809 w 1034979"/>
                  <a:gd name="connsiteY109" fmla="*/ 1317462 h 1509906"/>
                  <a:gd name="connsiteX110" fmla="*/ 450144 w 1034979"/>
                  <a:gd name="connsiteY110" fmla="*/ 1302222 h 1509906"/>
                  <a:gd name="connsiteX111" fmla="*/ 457764 w 1034979"/>
                  <a:gd name="connsiteY111" fmla="*/ 1290792 h 1509906"/>
                  <a:gd name="connsiteX112" fmla="*/ 461574 w 1034979"/>
                  <a:gd name="connsiteY112" fmla="*/ 1279362 h 1509906"/>
                  <a:gd name="connsiteX113" fmla="*/ 465384 w 1034979"/>
                  <a:gd name="connsiteY113" fmla="*/ 1264122 h 1509906"/>
                  <a:gd name="connsiteX114" fmla="*/ 467289 w 1034979"/>
                  <a:gd name="connsiteY114" fmla="*/ 1258407 h 1509906"/>
                  <a:gd name="connsiteX115" fmla="*/ 507294 w 1034979"/>
                  <a:gd name="connsiteY115" fmla="*/ 1252692 h 1509906"/>
                  <a:gd name="connsiteX116" fmla="*/ 535869 w 1034979"/>
                  <a:gd name="connsiteY116" fmla="*/ 1243167 h 1509906"/>
                  <a:gd name="connsiteX117" fmla="*/ 541584 w 1034979"/>
                  <a:gd name="connsiteY117" fmla="*/ 1241262 h 1509906"/>
                  <a:gd name="connsiteX118" fmla="*/ 547299 w 1034979"/>
                  <a:gd name="connsiteY118" fmla="*/ 1239357 h 1509906"/>
                  <a:gd name="connsiteX119" fmla="*/ 554919 w 1034979"/>
                  <a:gd name="connsiteY119" fmla="*/ 1237452 h 1509906"/>
                  <a:gd name="connsiteX120" fmla="*/ 573969 w 1034979"/>
                  <a:gd name="connsiteY120" fmla="*/ 1229832 h 1509906"/>
                  <a:gd name="connsiteX121" fmla="*/ 585399 w 1034979"/>
                  <a:gd name="connsiteY121" fmla="*/ 1226022 h 1509906"/>
                  <a:gd name="connsiteX122" fmla="*/ 720654 w 1034979"/>
                  <a:gd name="connsiteY122" fmla="*/ 1309842 h 1509906"/>
                  <a:gd name="connsiteX123" fmla="*/ 733989 w 1034979"/>
                  <a:gd name="connsiteY123" fmla="*/ 1319367 h 1509906"/>
                  <a:gd name="connsiteX124" fmla="*/ 743514 w 1034979"/>
                  <a:gd name="connsiteY124" fmla="*/ 1321272 h 1509906"/>
                  <a:gd name="connsiteX125" fmla="*/ 749229 w 1034979"/>
                  <a:gd name="connsiteY125" fmla="*/ 1323177 h 1509906"/>
                  <a:gd name="connsiteX126" fmla="*/ 762564 w 1034979"/>
                  <a:gd name="connsiteY126" fmla="*/ 1328892 h 1509906"/>
                  <a:gd name="connsiteX127" fmla="*/ 777804 w 1034979"/>
                  <a:gd name="connsiteY127" fmla="*/ 1326987 h 1509906"/>
                  <a:gd name="connsiteX128" fmla="*/ 789234 w 1034979"/>
                  <a:gd name="connsiteY128" fmla="*/ 1321272 h 1509906"/>
                  <a:gd name="connsiteX129" fmla="*/ 794949 w 1034979"/>
                  <a:gd name="connsiteY129" fmla="*/ 1319367 h 1509906"/>
                  <a:gd name="connsiteX130" fmla="*/ 802569 w 1034979"/>
                  <a:gd name="connsiteY130" fmla="*/ 1302222 h 1509906"/>
                  <a:gd name="connsiteX131" fmla="*/ 800664 w 1034979"/>
                  <a:gd name="connsiteY131" fmla="*/ 1277457 h 1509906"/>
                  <a:gd name="connsiteX132" fmla="*/ 798759 w 1034979"/>
                  <a:gd name="connsiteY132" fmla="*/ 1271742 h 1509906"/>
                  <a:gd name="connsiteX133" fmla="*/ 796854 w 1034979"/>
                  <a:gd name="connsiteY133" fmla="*/ 1264122 h 1509906"/>
                  <a:gd name="connsiteX134" fmla="*/ 783519 w 1034979"/>
                  <a:gd name="connsiteY134" fmla="*/ 1246977 h 1509906"/>
                  <a:gd name="connsiteX135" fmla="*/ 773994 w 1034979"/>
                  <a:gd name="connsiteY135" fmla="*/ 1241262 h 1509906"/>
                  <a:gd name="connsiteX136" fmla="*/ 648264 w 1034979"/>
                  <a:gd name="connsiteY136" fmla="*/ 1149822 h 1509906"/>
                  <a:gd name="connsiteX137" fmla="*/ 644454 w 1034979"/>
                  <a:gd name="connsiteY137" fmla="*/ 1132677 h 1509906"/>
                  <a:gd name="connsiteX138" fmla="*/ 646359 w 1034979"/>
                  <a:gd name="connsiteY138" fmla="*/ 1125057 h 1509906"/>
                  <a:gd name="connsiteX139" fmla="*/ 650169 w 1034979"/>
                  <a:gd name="connsiteY139" fmla="*/ 1107912 h 1509906"/>
                  <a:gd name="connsiteX140" fmla="*/ 653979 w 1034979"/>
                  <a:gd name="connsiteY140" fmla="*/ 1102197 h 1509906"/>
                  <a:gd name="connsiteX141" fmla="*/ 655884 w 1034979"/>
                  <a:gd name="connsiteY141" fmla="*/ 1096482 h 1509906"/>
                  <a:gd name="connsiteX142" fmla="*/ 661599 w 1034979"/>
                  <a:gd name="connsiteY142" fmla="*/ 1094577 h 1509906"/>
                  <a:gd name="connsiteX143" fmla="*/ 671124 w 1034979"/>
                  <a:gd name="connsiteY143" fmla="*/ 1083147 h 1509906"/>
                  <a:gd name="connsiteX144" fmla="*/ 724464 w 1034979"/>
                  <a:gd name="connsiteY144" fmla="*/ 1075527 h 1509906"/>
                  <a:gd name="connsiteX145" fmla="*/ 842574 w 1034979"/>
                  <a:gd name="connsiteY145" fmla="*/ 1077432 h 1509906"/>
                  <a:gd name="connsiteX146" fmla="*/ 871149 w 1034979"/>
                  <a:gd name="connsiteY146" fmla="*/ 1079337 h 1509906"/>
                  <a:gd name="connsiteX147" fmla="*/ 899724 w 1034979"/>
                  <a:gd name="connsiteY147" fmla="*/ 1085052 h 1509906"/>
                  <a:gd name="connsiteX148" fmla="*/ 922584 w 1034979"/>
                  <a:gd name="connsiteY148" fmla="*/ 1088862 h 1509906"/>
                  <a:gd name="connsiteX149" fmla="*/ 951159 w 1034979"/>
                  <a:gd name="connsiteY149" fmla="*/ 1094577 h 1509906"/>
                  <a:gd name="connsiteX150" fmla="*/ 956874 w 1034979"/>
                  <a:gd name="connsiteY150" fmla="*/ 1094577 h 1509906"/>
                  <a:gd name="connsiteX151" fmla="*/ 1002594 w 1034979"/>
                  <a:gd name="connsiteY151" fmla="*/ 1092672 h 1509906"/>
                  <a:gd name="connsiteX152" fmla="*/ 1031169 w 1034979"/>
                  <a:gd name="connsiteY152" fmla="*/ 1085052 h 1509906"/>
                  <a:gd name="connsiteX153" fmla="*/ 1034979 w 1034979"/>
                  <a:gd name="connsiteY153" fmla="*/ 1079337 h 1509906"/>
                  <a:gd name="connsiteX154" fmla="*/ 1033074 w 1034979"/>
                  <a:gd name="connsiteY154" fmla="*/ 1060287 h 1509906"/>
                  <a:gd name="connsiteX155" fmla="*/ 1027359 w 1034979"/>
                  <a:gd name="connsiteY155" fmla="*/ 1056477 h 1509906"/>
                  <a:gd name="connsiteX156" fmla="*/ 1012119 w 1034979"/>
                  <a:gd name="connsiteY156" fmla="*/ 1054572 h 1509906"/>
                  <a:gd name="connsiteX157" fmla="*/ 1006404 w 1034979"/>
                  <a:gd name="connsiteY157" fmla="*/ 1052667 h 1509906"/>
                  <a:gd name="connsiteX158" fmla="*/ 998784 w 1034979"/>
                  <a:gd name="connsiteY158" fmla="*/ 1050762 h 1509906"/>
                  <a:gd name="connsiteX159" fmla="*/ 987354 w 1034979"/>
                  <a:gd name="connsiteY159" fmla="*/ 1043142 h 1509906"/>
                  <a:gd name="connsiteX160" fmla="*/ 975924 w 1034979"/>
                  <a:gd name="connsiteY160" fmla="*/ 1039332 h 1509906"/>
                  <a:gd name="connsiteX161" fmla="*/ 970209 w 1034979"/>
                  <a:gd name="connsiteY161" fmla="*/ 1037427 h 1509906"/>
                  <a:gd name="connsiteX162" fmla="*/ 962589 w 1034979"/>
                  <a:gd name="connsiteY162" fmla="*/ 1035522 h 1509906"/>
                  <a:gd name="connsiteX163" fmla="*/ 956874 w 1034979"/>
                  <a:gd name="connsiteY163" fmla="*/ 1033617 h 1509906"/>
                  <a:gd name="connsiteX164" fmla="*/ 935919 w 1034979"/>
                  <a:gd name="connsiteY164" fmla="*/ 1027902 h 1509906"/>
                  <a:gd name="connsiteX165" fmla="*/ 930204 w 1034979"/>
                  <a:gd name="connsiteY165" fmla="*/ 1025997 h 1509906"/>
                  <a:gd name="connsiteX166" fmla="*/ 825429 w 1034979"/>
                  <a:gd name="connsiteY166" fmla="*/ 1027902 h 1509906"/>
                  <a:gd name="connsiteX167" fmla="*/ 819714 w 1034979"/>
                  <a:gd name="connsiteY167" fmla="*/ 1029807 h 1509906"/>
                  <a:gd name="connsiteX168" fmla="*/ 730179 w 1034979"/>
                  <a:gd name="connsiteY168" fmla="*/ 1031712 h 1509906"/>
                  <a:gd name="connsiteX169" fmla="*/ 716844 w 1034979"/>
                  <a:gd name="connsiteY169" fmla="*/ 1035522 h 1509906"/>
                  <a:gd name="connsiteX170" fmla="*/ 695889 w 1034979"/>
                  <a:gd name="connsiteY170" fmla="*/ 1037427 h 1509906"/>
                  <a:gd name="connsiteX171" fmla="*/ 669219 w 1034979"/>
                  <a:gd name="connsiteY171" fmla="*/ 1039332 h 1509906"/>
                  <a:gd name="connsiteX172" fmla="*/ 669219 w 1034979"/>
                  <a:gd name="connsiteY172" fmla="*/ 1039332 h 1509906"/>
                  <a:gd name="connsiteX173" fmla="*/ 646359 w 1034979"/>
                  <a:gd name="connsiteY173" fmla="*/ 1043142 h 1509906"/>
                  <a:gd name="connsiteX174" fmla="*/ 642549 w 1034979"/>
                  <a:gd name="connsiteY174" fmla="*/ 1031712 h 1509906"/>
                  <a:gd name="connsiteX175" fmla="*/ 640644 w 1034979"/>
                  <a:gd name="connsiteY175" fmla="*/ 1025997 h 1509906"/>
                  <a:gd name="connsiteX176" fmla="*/ 642549 w 1034979"/>
                  <a:gd name="connsiteY176" fmla="*/ 1008852 h 1509906"/>
                  <a:gd name="connsiteX177" fmla="*/ 644454 w 1034979"/>
                  <a:gd name="connsiteY177" fmla="*/ 1003137 h 1509906"/>
                  <a:gd name="connsiteX178" fmla="*/ 661599 w 1034979"/>
                  <a:gd name="connsiteY178" fmla="*/ 993612 h 1509906"/>
                  <a:gd name="connsiteX179" fmla="*/ 673029 w 1034979"/>
                  <a:gd name="connsiteY179" fmla="*/ 985992 h 1509906"/>
                  <a:gd name="connsiteX180" fmla="*/ 674934 w 1034979"/>
                  <a:gd name="connsiteY180" fmla="*/ 980277 h 1509906"/>
                  <a:gd name="connsiteX181" fmla="*/ 680649 w 1034979"/>
                  <a:gd name="connsiteY181" fmla="*/ 978372 h 1509906"/>
                  <a:gd name="connsiteX182" fmla="*/ 686364 w 1034979"/>
                  <a:gd name="connsiteY182" fmla="*/ 974562 h 1509906"/>
                  <a:gd name="connsiteX183" fmla="*/ 695889 w 1034979"/>
                  <a:gd name="connsiteY183" fmla="*/ 965037 h 1509906"/>
                  <a:gd name="connsiteX184" fmla="*/ 705414 w 1034979"/>
                  <a:gd name="connsiteY184" fmla="*/ 953607 h 1509906"/>
                  <a:gd name="connsiteX185" fmla="*/ 716844 w 1034979"/>
                  <a:gd name="connsiteY185" fmla="*/ 945987 h 1509906"/>
                  <a:gd name="connsiteX186" fmla="*/ 732084 w 1034979"/>
                  <a:gd name="connsiteY186" fmla="*/ 932652 h 1509906"/>
                  <a:gd name="connsiteX187" fmla="*/ 741609 w 1034979"/>
                  <a:gd name="connsiteY187" fmla="*/ 921222 h 1509906"/>
                  <a:gd name="connsiteX188" fmla="*/ 753039 w 1034979"/>
                  <a:gd name="connsiteY188" fmla="*/ 911697 h 1509906"/>
                  <a:gd name="connsiteX189" fmla="*/ 758754 w 1034979"/>
                  <a:gd name="connsiteY189" fmla="*/ 900267 h 1509906"/>
                  <a:gd name="connsiteX190" fmla="*/ 760659 w 1034979"/>
                  <a:gd name="connsiteY190" fmla="*/ 894552 h 1509906"/>
                  <a:gd name="connsiteX191" fmla="*/ 766374 w 1034979"/>
                  <a:gd name="connsiteY191" fmla="*/ 883122 h 1509906"/>
                  <a:gd name="connsiteX192" fmla="*/ 764469 w 1034979"/>
                  <a:gd name="connsiteY192" fmla="*/ 867882 h 1509906"/>
                  <a:gd name="connsiteX193" fmla="*/ 758754 w 1034979"/>
                  <a:gd name="connsiteY193" fmla="*/ 865977 h 1509906"/>
                  <a:gd name="connsiteX194" fmla="*/ 737799 w 1034979"/>
                  <a:gd name="connsiteY194" fmla="*/ 867882 h 1509906"/>
                  <a:gd name="connsiteX195" fmla="*/ 732084 w 1034979"/>
                  <a:gd name="connsiteY195" fmla="*/ 871692 h 1509906"/>
                  <a:gd name="connsiteX196" fmla="*/ 720654 w 1034979"/>
                  <a:gd name="connsiteY196" fmla="*/ 875502 h 1509906"/>
                  <a:gd name="connsiteX197" fmla="*/ 716844 w 1034979"/>
                  <a:gd name="connsiteY197" fmla="*/ 881217 h 1509906"/>
                  <a:gd name="connsiteX198" fmla="*/ 711129 w 1034979"/>
                  <a:gd name="connsiteY198" fmla="*/ 883122 h 1509906"/>
                  <a:gd name="connsiteX199" fmla="*/ 705414 w 1034979"/>
                  <a:gd name="connsiteY199" fmla="*/ 886932 h 1509906"/>
                  <a:gd name="connsiteX200" fmla="*/ 699699 w 1034979"/>
                  <a:gd name="connsiteY200" fmla="*/ 892647 h 1509906"/>
                  <a:gd name="connsiteX201" fmla="*/ 692079 w 1034979"/>
                  <a:gd name="connsiteY201" fmla="*/ 896457 h 1509906"/>
                  <a:gd name="connsiteX202" fmla="*/ 650169 w 1034979"/>
                  <a:gd name="connsiteY202" fmla="*/ 925032 h 1509906"/>
                  <a:gd name="connsiteX203" fmla="*/ 636834 w 1034979"/>
                  <a:gd name="connsiteY203" fmla="*/ 936462 h 1509906"/>
                  <a:gd name="connsiteX204" fmla="*/ 627309 w 1034979"/>
                  <a:gd name="connsiteY204" fmla="*/ 953607 h 1509906"/>
                  <a:gd name="connsiteX205" fmla="*/ 602544 w 1034979"/>
                  <a:gd name="connsiteY205" fmla="*/ 959322 h 1509906"/>
                  <a:gd name="connsiteX206" fmla="*/ 589209 w 1034979"/>
                  <a:gd name="connsiteY206" fmla="*/ 963132 h 1509906"/>
                  <a:gd name="connsiteX207" fmla="*/ 573969 w 1034979"/>
                  <a:gd name="connsiteY207" fmla="*/ 961227 h 1509906"/>
                  <a:gd name="connsiteX208" fmla="*/ 562539 w 1034979"/>
                  <a:gd name="connsiteY208" fmla="*/ 957417 h 1509906"/>
                  <a:gd name="connsiteX209" fmla="*/ 551109 w 1034979"/>
                  <a:gd name="connsiteY209" fmla="*/ 953607 h 1509906"/>
                  <a:gd name="connsiteX210" fmla="*/ 539679 w 1034979"/>
                  <a:gd name="connsiteY210" fmla="*/ 949797 h 1509906"/>
                  <a:gd name="connsiteX211" fmla="*/ 533964 w 1034979"/>
                  <a:gd name="connsiteY211" fmla="*/ 947892 h 1509906"/>
                  <a:gd name="connsiteX212" fmla="*/ 528249 w 1034979"/>
                  <a:gd name="connsiteY212" fmla="*/ 944082 h 1509906"/>
                  <a:gd name="connsiteX213" fmla="*/ 516819 w 1034979"/>
                  <a:gd name="connsiteY213" fmla="*/ 938367 h 1509906"/>
                  <a:gd name="connsiteX214" fmla="*/ 509199 w 1034979"/>
                  <a:gd name="connsiteY214" fmla="*/ 926937 h 1509906"/>
                  <a:gd name="connsiteX215" fmla="*/ 505389 w 1034979"/>
                  <a:gd name="connsiteY215" fmla="*/ 905982 h 1509906"/>
                  <a:gd name="connsiteX216" fmla="*/ 507294 w 1034979"/>
                  <a:gd name="connsiteY216" fmla="*/ 841212 h 1509906"/>
                  <a:gd name="connsiteX217" fmla="*/ 513009 w 1034979"/>
                  <a:gd name="connsiteY217" fmla="*/ 827877 h 1509906"/>
                  <a:gd name="connsiteX218" fmla="*/ 503484 w 1034979"/>
                  <a:gd name="connsiteY218" fmla="*/ 351627 h 1509906"/>
                  <a:gd name="connsiteX219" fmla="*/ 499674 w 1034979"/>
                  <a:gd name="connsiteY219" fmla="*/ 60162 h 1509906"/>
                  <a:gd name="connsiteX220" fmla="*/ 490149 w 1034979"/>
                  <a:gd name="connsiteY220" fmla="*/ 33492 h 1509906"/>
                  <a:gd name="connsiteX221" fmla="*/ 488244 w 1034979"/>
                  <a:gd name="connsiteY221" fmla="*/ 27777 h 1509906"/>
                  <a:gd name="connsiteX222" fmla="*/ 484434 w 1034979"/>
                  <a:gd name="connsiteY222" fmla="*/ 22062 h 1509906"/>
                  <a:gd name="connsiteX223" fmla="*/ 478719 w 1034979"/>
                  <a:gd name="connsiteY223" fmla="*/ 10632 h 1509906"/>
                  <a:gd name="connsiteX224" fmla="*/ 473004 w 1034979"/>
                  <a:gd name="connsiteY224" fmla="*/ 6822 h 1509906"/>
                  <a:gd name="connsiteX225" fmla="*/ 469194 w 1034979"/>
                  <a:gd name="connsiteY225" fmla="*/ 1107 h 1509906"/>
                  <a:gd name="connsiteX226" fmla="*/ 429189 w 1034979"/>
                  <a:gd name="connsiteY226" fmla="*/ 4917 h 1509906"/>
                  <a:gd name="connsiteX227" fmla="*/ 421569 w 1034979"/>
                  <a:gd name="connsiteY227" fmla="*/ 16347 h 1509906"/>
                  <a:gd name="connsiteX228" fmla="*/ 417759 w 1034979"/>
                  <a:gd name="connsiteY228" fmla="*/ 22062 h 1509906"/>
                  <a:gd name="connsiteX229" fmla="*/ 419664 w 1034979"/>
                  <a:gd name="connsiteY229" fmla="*/ 54447 h 1509906"/>
                  <a:gd name="connsiteX230" fmla="*/ 423474 w 1034979"/>
                  <a:gd name="connsiteY230" fmla="*/ 65877 h 1509906"/>
                  <a:gd name="connsiteX231" fmla="*/ 425379 w 1034979"/>
                  <a:gd name="connsiteY231" fmla="*/ 71592 h 1509906"/>
                  <a:gd name="connsiteX232" fmla="*/ 425379 w 1034979"/>
                  <a:gd name="connsiteY232" fmla="*/ 77307 h 1509906"/>
                  <a:gd name="connsiteX233" fmla="*/ 429189 w 1034979"/>
                  <a:gd name="connsiteY233" fmla="*/ 231612 h 1509906"/>
                  <a:gd name="connsiteX234" fmla="*/ 440619 w 1034979"/>
                  <a:gd name="connsiteY234" fmla="*/ 414492 h 1509906"/>
                  <a:gd name="connsiteX235" fmla="*/ 425379 w 1034979"/>
                  <a:gd name="connsiteY235" fmla="*/ 711672 h 1509906"/>
                  <a:gd name="connsiteX236" fmla="*/ 417759 w 1034979"/>
                  <a:gd name="connsiteY236" fmla="*/ 839307 h 1509906"/>
                  <a:gd name="connsiteX237" fmla="*/ 413949 w 1034979"/>
                  <a:gd name="connsiteY237" fmla="*/ 856452 h 1509906"/>
                  <a:gd name="connsiteX238" fmla="*/ 417759 w 1034979"/>
                  <a:gd name="connsiteY238" fmla="*/ 877407 h 1509906"/>
                  <a:gd name="connsiteX239" fmla="*/ 421569 w 1034979"/>
                  <a:gd name="connsiteY239" fmla="*/ 883122 h 1509906"/>
                  <a:gd name="connsiteX240" fmla="*/ 425379 w 1034979"/>
                  <a:gd name="connsiteY240" fmla="*/ 894552 h 1509906"/>
                  <a:gd name="connsiteX241" fmla="*/ 423474 w 1034979"/>
                  <a:gd name="connsiteY241" fmla="*/ 921222 h 1509906"/>
                  <a:gd name="connsiteX242" fmla="*/ 417759 w 1034979"/>
                  <a:gd name="connsiteY242" fmla="*/ 923127 h 1509906"/>
                  <a:gd name="connsiteX243" fmla="*/ 412044 w 1034979"/>
                  <a:gd name="connsiteY243" fmla="*/ 926937 h 1509906"/>
                  <a:gd name="connsiteX244" fmla="*/ 421569 w 1034979"/>
                  <a:gd name="connsiteY244"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16769 w 1034979"/>
                  <a:gd name="connsiteY22" fmla="*/ 896457 h 1509906"/>
                  <a:gd name="connsiteX23" fmla="*/ 111054 w 1034979"/>
                  <a:gd name="connsiteY23" fmla="*/ 890742 h 1509906"/>
                  <a:gd name="connsiteX24" fmla="*/ 84384 w 1034979"/>
                  <a:gd name="connsiteY24" fmla="*/ 865977 h 1509906"/>
                  <a:gd name="connsiteX25" fmla="*/ 78669 w 1034979"/>
                  <a:gd name="connsiteY25" fmla="*/ 864072 h 1509906"/>
                  <a:gd name="connsiteX26" fmla="*/ 59619 w 1034979"/>
                  <a:gd name="connsiteY26" fmla="*/ 867882 h 1509906"/>
                  <a:gd name="connsiteX27" fmla="*/ 53904 w 1034979"/>
                  <a:gd name="connsiteY27" fmla="*/ 871692 h 1509906"/>
                  <a:gd name="connsiteX28" fmla="*/ 50094 w 1034979"/>
                  <a:gd name="connsiteY28" fmla="*/ 877407 h 1509906"/>
                  <a:gd name="connsiteX29" fmla="*/ 46284 w 1034979"/>
                  <a:gd name="connsiteY29" fmla="*/ 888837 h 1509906"/>
                  <a:gd name="connsiteX30" fmla="*/ 50094 w 1034979"/>
                  <a:gd name="connsiteY30" fmla="*/ 926937 h 1509906"/>
                  <a:gd name="connsiteX31" fmla="*/ 53904 w 1034979"/>
                  <a:gd name="connsiteY31" fmla="*/ 932652 h 1509906"/>
                  <a:gd name="connsiteX32" fmla="*/ 59619 w 1034979"/>
                  <a:gd name="connsiteY32" fmla="*/ 936462 h 1509906"/>
                  <a:gd name="connsiteX33" fmla="*/ 63429 w 1034979"/>
                  <a:gd name="connsiteY33" fmla="*/ 942177 h 1509906"/>
                  <a:gd name="connsiteX34" fmla="*/ 80574 w 1034979"/>
                  <a:gd name="connsiteY34" fmla="*/ 951702 h 1509906"/>
                  <a:gd name="connsiteX35" fmla="*/ 103434 w 1034979"/>
                  <a:gd name="connsiteY35" fmla="*/ 953607 h 1509906"/>
                  <a:gd name="connsiteX36" fmla="*/ 124389 w 1034979"/>
                  <a:gd name="connsiteY36" fmla="*/ 959322 h 1509906"/>
                  <a:gd name="connsiteX37" fmla="*/ 130104 w 1034979"/>
                  <a:gd name="connsiteY37" fmla="*/ 961227 h 1509906"/>
                  <a:gd name="connsiteX38" fmla="*/ 135819 w 1034979"/>
                  <a:gd name="connsiteY38" fmla="*/ 966942 h 1509906"/>
                  <a:gd name="connsiteX39" fmla="*/ 143439 w 1034979"/>
                  <a:gd name="connsiteY39" fmla="*/ 968847 h 1509906"/>
                  <a:gd name="connsiteX40" fmla="*/ 166299 w 1034979"/>
                  <a:gd name="connsiteY40" fmla="*/ 972657 h 1509906"/>
                  <a:gd name="connsiteX41" fmla="*/ 191064 w 1034979"/>
                  <a:gd name="connsiteY41" fmla="*/ 978372 h 1509906"/>
                  <a:gd name="connsiteX42" fmla="*/ 208209 w 1034979"/>
                  <a:gd name="connsiteY42" fmla="*/ 984087 h 1509906"/>
                  <a:gd name="connsiteX43" fmla="*/ 213924 w 1034979"/>
                  <a:gd name="connsiteY43" fmla="*/ 985992 h 1509906"/>
                  <a:gd name="connsiteX44" fmla="*/ 229164 w 1034979"/>
                  <a:gd name="connsiteY44" fmla="*/ 989802 h 1509906"/>
                  <a:gd name="connsiteX45" fmla="*/ 248214 w 1034979"/>
                  <a:gd name="connsiteY45" fmla="*/ 995517 h 1509906"/>
                  <a:gd name="connsiteX46" fmla="*/ 253929 w 1034979"/>
                  <a:gd name="connsiteY46" fmla="*/ 999327 h 1509906"/>
                  <a:gd name="connsiteX47" fmla="*/ 267264 w 1034979"/>
                  <a:gd name="connsiteY47" fmla="*/ 1014567 h 1509906"/>
                  <a:gd name="connsiteX48" fmla="*/ 272979 w 1034979"/>
                  <a:gd name="connsiteY48" fmla="*/ 1033617 h 1509906"/>
                  <a:gd name="connsiteX49" fmla="*/ 274884 w 1034979"/>
                  <a:gd name="connsiteY49" fmla="*/ 1039332 h 1509906"/>
                  <a:gd name="connsiteX50" fmla="*/ 276789 w 1034979"/>
                  <a:gd name="connsiteY50" fmla="*/ 1045047 h 1509906"/>
                  <a:gd name="connsiteX51" fmla="*/ 278694 w 1034979"/>
                  <a:gd name="connsiteY51" fmla="*/ 1069812 h 1509906"/>
                  <a:gd name="connsiteX52" fmla="*/ 280599 w 1034979"/>
                  <a:gd name="connsiteY52" fmla="*/ 1075527 h 1509906"/>
                  <a:gd name="connsiteX53" fmla="*/ 278694 w 1034979"/>
                  <a:gd name="connsiteY53" fmla="*/ 1094577 h 1509906"/>
                  <a:gd name="connsiteX54" fmla="*/ 276789 w 1034979"/>
                  <a:gd name="connsiteY54" fmla="*/ 1104102 h 1509906"/>
                  <a:gd name="connsiteX55" fmla="*/ 263454 w 1034979"/>
                  <a:gd name="connsiteY55" fmla="*/ 1117437 h 1509906"/>
                  <a:gd name="connsiteX56" fmla="*/ 252024 w 1034979"/>
                  <a:gd name="connsiteY56" fmla="*/ 1125057 h 1509906"/>
                  <a:gd name="connsiteX57" fmla="*/ 240594 w 1034979"/>
                  <a:gd name="connsiteY57" fmla="*/ 1128867 h 1509906"/>
                  <a:gd name="connsiteX58" fmla="*/ 126294 w 1034979"/>
                  <a:gd name="connsiteY58" fmla="*/ 1128867 h 1509906"/>
                  <a:gd name="connsiteX59" fmla="*/ 120579 w 1034979"/>
                  <a:gd name="connsiteY59" fmla="*/ 1130772 h 1509906"/>
                  <a:gd name="connsiteX60" fmla="*/ 105339 w 1034979"/>
                  <a:gd name="connsiteY60" fmla="*/ 1132677 h 1509906"/>
                  <a:gd name="connsiteX61" fmla="*/ 88194 w 1034979"/>
                  <a:gd name="connsiteY61" fmla="*/ 1138392 h 1509906"/>
                  <a:gd name="connsiteX62" fmla="*/ 82479 w 1034979"/>
                  <a:gd name="connsiteY62" fmla="*/ 1140297 h 1509906"/>
                  <a:gd name="connsiteX63" fmla="*/ 76764 w 1034979"/>
                  <a:gd name="connsiteY63" fmla="*/ 1144107 h 1509906"/>
                  <a:gd name="connsiteX64" fmla="*/ 65334 w 1034979"/>
                  <a:gd name="connsiteY64" fmla="*/ 1146012 h 1509906"/>
                  <a:gd name="connsiteX65" fmla="*/ 27234 w 1034979"/>
                  <a:gd name="connsiteY65" fmla="*/ 1147917 h 1509906"/>
                  <a:gd name="connsiteX66" fmla="*/ 15804 w 1034979"/>
                  <a:gd name="connsiteY66" fmla="*/ 1153632 h 1509906"/>
                  <a:gd name="connsiteX67" fmla="*/ 6279 w 1034979"/>
                  <a:gd name="connsiteY67" fmla="*/ 1163157 h 1509906"/>
                  <a:gd name="connsiteX68" fmla="*/ 4374 w 1034979"/>
                  <a:gd name="connsiteY68" fmla="*/ 1168872 h 1509906"/>
                  <a:gd name="connsiteX69" fmla="*/ 564 w 1034979"/>
                  <a:gd name="connsiteY69" fmla="*/ 1174587 h 1509906"/>
                  <a:gd name="connsiteX70" fmla="*/ 6279 w 1034979"/>
                  <a:gd name="connsiteY70" fmla="*/ 1206972 h 1509906"/>
                  <a:gd name="connsiteX71" fmla="*/ 11994 w 1034979"/>
                  <a:gd name="connsiteY71" fmla="*/ 1210782 h 1509906"/>
                  <a:gd name="connsiteX72" fmla="*/ 17709 w 1034979"/>
                  <a:gd name="connsiteY72" fmla="*/ 1212687 h 1509906"/>
                  <a:gd name="connsiteX73" fmla="*/ 145344 w 1034979"/>
                  <a:gd name="connsiteY73" fmla="*/ 1210782 h 1509906"/>
                  <a:gd name="connsiteX74" fmla="*/ 152964 w 1034979"/>
                  <a:gd name="connsiteY74" fmla="*/ 1208877 h 1509906"/>
                  <a:gd name="connsiteX75" fmla="*/ 303459 w 1034979"/>
                  <a:gd name="connsiteY75" fmla="*/ 1203162 h 1509906"/>
                  <a:gd name="connsiteX76" fmla="*/ 318699 w 1034979"/>
                  <a:gd name="connsiteY76" fmla="*/ 1210782 h 1509906"/>
                  <a:gd name="connsiteX77" fmla="*/ 330129 w 1034979"/>
                  <a:gd name="connsiteY77" fmla="*/ 1216497 h 1509906"/>
                  <a:gd name="connsiteX78" fmla="*/ 333939 w 1034979"/>
                  <a:gd name="connsiteY78" fmla="*/ 1222212 h 1509906"/>
                  <a:gd name="connsiteX79" fmla="*/ 339654 w 1034979"/>
                  <a:gd name="connsiteY79" fmla="*/ 1224117 h 1509906"/>
                  <a:gd name="connsiteX80" fmla="*/ 351084 w 1034979"/>
                  <a:gd name="connsiteY80" fmla="*/ 1231737 h 1509906"/>
                  <a:gd name="connsiteX81" fmla="*/ 356799 w 1034979"/>
                  <a:gd name="connsiteY81" fmla="*/ 1235547 h 1509906"/>
                  <a:gd name="connsiteX82" fmla="*/ 360609 w 1034979"/>
                  <a:gd name="connsiteY82" fmla="*/ 1241262 h 1509906"/>
                  <a:gd name="connsiteX83" fmla="*/ 366324 w 1034979"/>
                  <a:gd name="connsiteY83" fmla="*/ 1252692 h 1509906"/>
                  <a:gd name="connsiteX84" fmla="*/ 362514 w 1034979"/>
                  <a:gd name="connsiteY84" fmla="*/ 1279362 h 1509906"/>
                  <a:gd name="connsiteX85" fmla="*/ 358704 w 1034979"/>
                  <a:gd name="connsiteY85" fmla="*/ 1285077 h 1509906"/>
                  <a:gd name="connsiteX86" fmla="*/ 356799 w 1034979"/>
                  <a:gd name="connsiteY86" fmla="*/ 1290792 h 1509906"/>
                  <a:gd name="connsiteX87" fmla="*/ 352989 w 1034979"/>
                  <a:gd name="connsiteY87" fmla="*/ 1296507 h 1509906"/>
                  <a:gd name="connsiteX88" fmla="*/ 351084 w 1034979"/>
                  <a:gd name="connsiteY88" fmla="*/ 1302222 h 1509906"/>
                  <a:gd name="connsiteX89" fmla="*/ 347274 w 1034979"/>
                  <a:gd name="connsiteY89" fmla="*/ 1307937 h 1509906"/>
                  <a:gd name="connsiteX90" fmla="*/ 330129 w 1034979"/>
                  <a:gd name="connsiteY90" fmla="*/ 1374612 h 1509906"/>
                  <a:gd name="connsiteX91" fmla="*/ 328224 w 1034979"/>
                  <a:gd name="connsiteY91" fmla="*/ 1426047 h 1509906"/>
                  <a:gd name="connsiteX92" fmla="*/ 330129 w 1034979"/>
                  <a:gd name="connsiteY92" fmla="*/ 1450812 h 1509906"/>
                  <a:gd name="connsiteX93" fmla="*/ 332034 w 1034979"/>
                  <a:gd name="connsiteY93" fmla="*/ 1456527 h 1509906"/>
                  <a:gd name="connsiteX94" fmla="*/ 335844 w 1034979"/>
                  <a:gd name="connsiteY94" fmla="*/ 1460337 h 1509906"/>
                  <a:gd name="connsiteX95" fmla="*/ 364419 w 1034979"/>
                  <a:gd name="connsiteY95" fmla="*/ 1506057 h 1509906"/>
                  <a:gd name="connsiteX96" fmla="*/ 387279 w 1034979"/>
                  <a:gd name="connsiteY96" fmla="*/ 1507962 h 1509906"/>
                  <a:gd name="connsiteX97" fmla="*/ 392994 w 1034979"/>
                  <a:gd name="connsiteY97" fmla="*/ 1502247 h 1509906"/>
                  <a:gd name="connsiteX98" fmla="*/ 394899 w 1034979"/>
                  <a:gd name="connsiteY98" fmla="*/ 1490817 h 1509906"/>
                  <a:gd name="connsiteX99" fmla="*/ 396804 w 1034979"/>
                  <a:gd name="connsiteY99" fmla="*/ 1485102 h 1509906"/>
                  <a:gd name="connsiteX100" fmla="*/ 398709 w 1034979"/>
                  <a:gd name="connsiteY100" fmla="*/ 1467957 h 1509906"/>
                  <a:gd name="connsiteX101" fmla="*/ 400614 w 1034979"/>
                  <a:gd name="connsiteY101" fmla="*/ 1454622 h 1509906"/>
                  <a:gd name="connsiteX102" fmla="*/ 404424 w 1034979"/>
                  <a:gd name="connsiteY102" fmla="*/ 1397472 h 1509906"/>
                  <a:gd name="connsiteX103" fmla="*/ 410139 w 1034979"/>
                  <a:gd name="connsiteY103" fmla="*/ 1386042 h 1509906"/>
                  <a:gd name="connsiteX104" fmla="*/ 413949 w 1034979"/>
                  <a:gd name="connsiteY104" fmla="*/ 1372707 h 1509906"/>
                  <a:gd name="connsiteX105" fmla="*/ 415854 w 1034979"/>
                  <a:gd name="connsiteY105" fmla="*/ 1366992 h 1509906"/>
                  <a:gd name="connsiteX106" fmla="*/ 417759 w 1034979"/>
                  <a:gd name="connsiteY106" fmla="*/ 1353657 h 1509906"/>
                  <a:gd name="connsiteX107" fmla="*/ 421569 w 1034979"/>
                  <a:gd name="connsiteY107" fmla="*/ 1342227 h 1509906"/>
                  <a:gd name="connsiteX108" fmla="*/ 427284 w 1034979"/>
                  <a:gd name="connsiteY108" fmla="*/ 1328892 h 1509906"/>
                  <a:gd name="connsiteX109" fmla="*/ 436809 w 1034979"/>
                  <a:gd name="connsiteY109" fmla="*/ 1317462 h 1509906"/>
                  <a:gd name="connsiteX110" fmla="*/ 450144 w 1034979"/>
                  <a:gd name="connsiteY110" fmla="*/ 1302222 h 1509906"/>
                  <a:gd name="connsiteX111" fmla="*/ 457764 w 1034979"/>
                  <a:gd name="connsiteY111" fmla="*/ 1290792 h 1509906"/>
                  <a:gd name="connsiteX112" fmla="*/ 461574 w 1034979"/>
                  <a:gd name="connsiteY112" fmla="*/ 1279362 h 1509906"/>
                  <a:gd name="connsiteX113" fmla="*/ 465384 w 1034979"/>
                  <a:gd name="connsiteY113" fmla="*/ 1264122 h 1509906"/>
                  <a:gd name="connsiteX114" fmla="*/ 467289 w 1034979"/>
                  <a:gd name="connsiteY114" fmla="*/ 1258407 h 1509906"/>
                  <a:gd name="connsiteX115" fmla="*/ 507294 w 1034979"/>
                  <a:gd name="connsiteY115" fmla="*/ 1252692 h 1509906"/>
                  <a:gd name="connsiteX116" fmla="*/ 535869 w 1034979"/>
                  <a:gd name="connsiteY116" fmla="*/ 1243167 h 1509906"/>
                  <a:gd name="connsiteX117" fmla="*/ 541584 w 1034979"/>
                  <a:gd name="connsiteY117" fmla="*/ 1241262 h 1509906"/>
                  <a:gd name="connsiteX118" fmla="*/ 547299 w 1034979"/>
                  <a:gd name="connsiteY118" fmla="*/ 1239357 h 1509906"/>
                  <a:gd name="connsiteX119" fmla="*/ 554919 w 1034979"/>
                  <a:gd name="connsiteY119" fmla="*/ 1237452 h 1509906"/>
                  <a:gd name="connsiteX120" fmla="*/ 573969 w 1034979"/>
                  <a:gd name="connsiteY120" fmla="*/ 1229832 h 1509906"/>
                  <a:gd name="connsiteX121" fmla="*/ 585399 w 1034979"/>
                  <a:gd name="connsiteY121" fmla="*/ 1226022 h 1509906"/>
                  <a:gd name="connsiteX122" fmla="*/ 720654 w 1034979"/>
                  <a:gd name="connsiteY122" fmla="*/ 1309842 h 1509906"/>
                  <a:gd name="connsiteX123" fmla="*/ 733989 w 1034979"/>
                  <a:gd name="connsiteY123" fmla="*/ 1319367 h 1509906"/>
                  <a:gd name="connsiteX124" fmla="*/ 743514 w 1034979"/>
                  <a:gd name="connsiteY124" fmla="*/ 1321272 h 1509906"/>
                  <a:gd name="connsiteX125" fmla="*/ 749229 w 1034979"/>
                  <a:gd name="connsiteY125" fmla="*/ 1323177 h 1509906"/>
                  <a:gd name="connsiteX126" fmla="*/ 762564 w 1034979"/>
                  <a:gd name="connsiteY126" fmla="*/ 1328892 h 1509906"/>
                  <a:gd name="connsiteX127" fmla="*/ 777804 w 1034979"/>
                  <a:gd name="connsiteY127" fmla="*/ 1326987 h 1509906"/>
                  <a:gd name="connsiteX128" fmla="*/ 789234 w 1034979"/>
                  <a:gd name="connsiteY128" fmla="*/ 1321272 h 1509906"/>
                  <a:gd name="connsiteX129" fmla="*/ 794949 w 1034979"/>
                  <a:gd name="connsiteY129" fmla="*/ 1319367 h 1509906"/>
                  <a:gd name="connsiteX130" fmla="*/ 802569 w 1034979"/>
                  <a:gd name="connsiteY130" fmla="*/ 1302222 h 1509906"/>
                  <a:gd name="connsiteX131" fmla="*/ 800664 w 1034979"/>
                  <a:gd name="connsiteY131" fmla="*/ 1277457 h 1509906"/>
                  <a:gd name="connsiteX132" fmla="*/ 798759 w 1034979"/>
                  <a:gd name="connsiteY132" fmla="*/ 1271742 h 1509906"/>
                  <a:gd name="connsiteX133" fmla="*/ 796854 w 1034979"/>
                  <a:gd name="connsiteY133" fmla="*/ 1264122 h 1509906"/>
                  <a:gd name="connsiteX134" fmla="*/ 783519 w 1034979"/>
                  <a:gd name="connsiteY134" fmla="*/ 1246977 h 1509906"/>
                  <a:gd name="connsiteX135" fmla="*/ 773994 w 1034979"/>
                  <a:gd name="connsiteY135" fmla="*/ 1241262 h 1509906"/>
                  <a:gd name="connsiteX136" fmla="*/ 648264 w 1034979"/>
                  <a:gd name="connsiteY136" fmla="*/ 1149822 h 1509906"/>
                  <a:gd name="connsiteX137" fmla="*/ 644454 w 1034979"/>
                  <a:gd name="connsiteY137" fmla="*/ 1132677 h 1509906"/>
                  <a:gd name="connsiteX138" fmla="*/ 646359 w 1034979"/>
                  <a:gd name="connsiteY138" fmla="*/ 1125057 h 1509906"/>
                  <a:gd name="connsiteX139" fmla="*/ 650169 w 1034979"/>
                  <a:gd name="connsiteY139" fmla="*/ 1107912 h 1509906"/>
                  <a:gd name="connsiteX140" fmla="*/ 653979 w 1034979"/>
                  <a:gd name="connsiteY140" fmla="*/ 1102197 h 1509906"/>
                  <a:gd name="connsiteX141" fmla="*/ 655884 w 1034979"/>
                  <a:gd name="connsiteY141" fmla="*/ 1096482 h 1509906"/>
                  <a:gd name="connsiteX142" fmla="*/ 661599 w 1034979"/>
                  <a:gd name="connsiteY142" fmla="*/ 1094577 h 1509906"/>
                  <a:gd name="connsiteX143" fmla="*/ 671124 w 1034979"/>
                  <a:gd name="connsiteY143" fmla="*/ 1083147 h 1509906"/>
                  <a:gd name="connsiteX144" fmla="*/ 724464 w 1034979"/>
                  <a:gd name="connsiteY144" fmla="*/ 1075527 h 1509906"/>
                  <a:gd name="connsiteX145" fmla="*/ 842574 w 1034979"/>
                  <a:gd name="connsiteY145" fmla="*/ 1077432 h 1509906"/>
                  <a:gd name="connsiteX146" fmla="*/ 871149 w 1034979"/>
                  <a:gd name="connsiteY146" fmla="*/ 1079337 h 1509906"/>
                  <a:gd name="connsiteX147" fmla="*/ 899724 w 1034979"/>
                  <a:gd name="connsiteY147" fmla="*/ 1085052 h 1509906"/>
                  <a:gd name="connsiteX148" fmla="*/ 922584 w 1034979"/>
                  <a:gd name="connsiteY148" fmla="*/ 1088862 h 1509906"/>
                  <a:gd name="connsiteX149" fmla="*/ 951159 w 1034979"/>
                  <a:gd name="connsiteY149" fmla="*/ 1094577 h 1509906"/>
                  <a:gd name="connsiteX150" fmla="*/ 956874 w 1034979"/>
                  <a:gd name="connsiteY150" fmla="*/ 1094577 h 1509906"/>
                  <a:gd name="connsiteX151" fmla="*/ 1002594 w 1034979"/>
                  <a:gd name="connsiteY151" fmla="*/ 1092672 h 1509906"/>
                  <a:gd name="connsiteX152" fmla="*/ 1031169 w 1034979"/>
                  <a:gd name="connsiteY152" fmla="*/ 1085052 h 1509906"/>
                  <a:gd name="connsiteX153" fmla="*/ 1034979 w 1034979"/>
                  <a:gd name="connsiteY153" fmla="*/ 1079337 h 1509906"/>
                  <a:gd name="connsiteX154" fmla="*/ 1033074 w 1034979"/>
                  <a:gd name="connsiteY154" fmla="*/ 1060287 h 1509906"/>
                  <a:gd name="connsiteX155" fmla="*/ 1027359 w 1034979"/>
                  <a:gd name="connsiteY155" fmla="*/ 1056477 h 1509906"/>
                  <a:gd name="connsiteX156" fmla="*/ 1012119 w 1034979"/>
                  <a:gd name="connsiteY156" fmla="*/ 1054572 h 1509906"/>
                  <a:gd name="connsiteX157" fmla="*/ 1006404 w 1034979"/>
                  <a:gd name="connsiteY157" fmla="*/ 1052667 h 1509906"/>
                  <a:gd name="connsiteX158" fmla="*/ 998784 w 1034979"/>
                  <a:gd name="connsiteY158" fmla="*/ 1050762 h 1509906"/>
                  <a:gd name="connsiteX159" fmla="*/ 987354 w 1034979"/>
                  <a:gd name="connsiteY159" fmla="*/ 1043142 h 1509906"/>
                  <a:gd name="connsiteX160" fmla="*/ 975924 w 1034979"/>
                  <a:gd name="connsiteY160" fmla="*/ 1039332 h 1509906"/>
                  <a:gd name="connsiteX161" fmla="*/ 970209 w 1034979"/>
                  <a:gd name="connsiteY161" fmla="*/ 1037427 h 1509906"/>
                  <a:gd name="connsiteX162" fmla="*/ 962589 w 1034979"/>
                  <a:gd name="connsiteY162" fmla="*/ 1035522 h 1509906"/>
                  <a:gd name="connsiteX163" fmla="*/ 956874 w 1034979"/>
                  <a:gd name="connsiteY163" fmla="*/ 1033617 h 1509906"/>
                  <a:gd name="connsiteX164" fmla="*/ 935919 w 1034979"/>
                  <a:gd name="connsiteY164" fmla="*/ 1027902 h 1509906"/>
                  <a:gd name="connsiteX165" fmla="*/ 930204 w 1034979"/>
                  <a:gd name="connsiteY165" fmla="*/ 1025997 h 1509906"/>
                  <a:gd name="connsiteX166" fmla="*/ 825429 w 1034979"/>
                  <a:gd name="connsiteY166" fmla="*/ 1027902 h 1509906"/>
                  <a:gd name="connsiteX167" fmla="*/ 819714 w 1034979"/>
                  <a:gd name="connsiteY167" fmla="*/ 1029807 h 1509906"/>
                  <a:gd name="connsiteX168" fmla="*/ 730179 w 1034979"/>
                  <a:gd name="connsiteY168" fmla="*/ 1031712 h 1509906"/>
                  <a:gd name="connsiteX169" fmla="*/ 716844 w 1034979"/>
                  <a:gd name="connsiteY169" fmla="*/ 1035522 h 1509906"/>
                  <a:gd name="connsiteX170" fmla="*/ 695889 w 1034979"/>
                  <a:gd name="connsiteY170" fmla="*/ 1037427 h 1509906"/>
                  <a:gd name="connsiteX171" fmla="*/ 669219 w 1034979"/>
                  <a:gd name="connsiteY171" fmla="*/ 1039332 h 1509906"/>
                  <a:gd name="connsiteX172" fmla="*/ 669219 w 1034979"/>
                  <a:gd name="connsiteY172" fmla="*/ 1039332 h 1509906"/>
                  <a:gd name="connsiteX173" fmla="*/ 646359 w 1034979"/>
                  <a:gd name="connsiteY173" fmla="*/ 1043142 h 1509906"/>
                  <a:gd name="connsiteX174" fmla="*/ 642549 w 1034979"/>
                  <a:gd name="connsiteY174" fmla="*/ 1031712 h 1509906"/>
                  <a:gd name="connsiteX175" fmla="*/ 640644 w 1034979"/>
                  <a:gd name="connsiteY175" fmla="*/ 1025997 h 1509906"/>
                  <a:gd name="connsiteX176" fmla="*/ 642549 w 1034979"/>
                  <a:gd name="connsiteY176" fmla="*/ 1008852 h 1509906"/>
                  <a:gd name="connsiteX177" fmla="*/ 644454 w 1034979"/>
                  <a:gd name="connsiteY177" fmla="*/ 1003137 h 1509906"/>
                  <a:gd name="connsiteX178" fmla="*/ 661599 w 1034979"/>
                  <a:gd name="connsiteY178" fmla="*/ 993612 h 1509906"/>
                  <a:gd name="connsiteX179" fmla="*/ 673029 w 1034979"/>
                  <a:gd name="connsiteY179" fmla="*/ 985992 h 1509906"/>
                  <a:gd name="connsiteX180" fmla="*/ 674934 w 1034979"/>
                  <a:gd name="connsiteY180" fmla="*/ 980277 h 1509906"/>
                  <a:gd name="connsiteX181" fmla="*/ 680649 w 1034979"/>
                  <a:gd name="connsiteY181" fmla="*/ 978372 h 1509906"/>
                  <a:gd name="connsiteX182" fmla="*/ 686364 w 1034979"/>
                  <a:gd name="connsiteY182" fmla="*/ 974562 h 1509906"/>
                  <a:gd name="connsiteX183" fmla="*/ 695889 w 1034979"/>
                  <a:gd name="connsiteY183" fmla="*/ 965037 h 1509906"/>
                  <a:gd name="connsiteX184" fmla="*/ 705414 w 1034979"/>
                  <a:gd name="connsiteY184" fmla="*/ 953607 h 1509906"/>
                  <a:gd name="connsiteX185" fmla="*/ 716844 w 1034979"/>
                  <a:gd name="connsiteY185" fmla="*/ 945987 h 1509906"/>
                  <a:gd name="connsiteX186" fmla="*/ 732084 w 1034979"/>
                  <a:gd name="connsiteY186" fmla="*/ 932652 h 1509906"/>
                  <a:gd name="connsiteX187" fmla="*/ 741609 w 1034979"/>
                  <a:gd name="connsiteY187" fmla="*/ 921222 h 1509906"/>
                  <a:gd name="connsiteX188" fmla="*/ 753039 w 1034979"/>
                  <a:gd name="connsiteY188" fmla="*/ 911697 h 1509906"/>
                  <a:gd name="connsiteX189" fmla="*/ 758754 w 1034979"/>
                  <a:gd name="connsiteY189" fmla="*/ 900267 h 1509906"/>
                  <a:gd name="connsiteX190" fmla="*/ 760659 w 1034979"/>
                  <a:gd name="connsiteY190" fmla="*/ 894552 h 1509906"/>
                  <a:gd name="connsiteX191" fmla="*/ 766374 w 1034979"/>
                  <a:gd name="connsiteY191" fmla="*/ 883122 h 1509906"/>
                  <a:gd name="connsiteX192" fmla="*/ 764469 w 1034979"/>
                  <a:gd name="connsiteY192" fmla="*/ 867882 h 1509906"/>
                  <a:gd name="connsiteX193" fmla="*/ 758754 w 1034979"/>
                  <a:gd name="connsiteY193" fmla="*/ 865977 h 1509906"/>
                  <a:gd name="connsiteX194" fmla="*/ 737799 w 1034979"/>
                  <a:gd name="connsiteY194" fmla="*/ 867882 h 1509906"/>
                  <a:gd name="connsiteX195" fmla="*/ 732084 w 1034979"/>
                  <a:gd name="connsiteY195" fmla="*/ 871692 h 1509906"/>
                  <a:gd name="connsiteX196" fmla="*/ 720654 w 1034979"/>
                  <a:gd name="connsiteY196" fmla="*/ 875502 h 1509906"/>
                  <a:gd name="connsiteX197" fmla="*/ 716844 w 1034979"/>
                  <a:gd name="connsiteY197" fmla="*/ 881217 h 1509906"/>
                  <a:gd name="connsiteX198" fmla="*/ 711129 w 1034979"/>
                  <a:gd name="connsiteY198" fmla="*/ 883122 h 1509906"/>
                  <a:gd name="connsiteX199" fmla="*/ 705414 w 1034979"/>
                  <a:gd name="connsiteY199" fmla="*/ 886932 h 1509906"/>
                  <a:gd name="connsiteX200" fmla="*/ 699699 w 1034979"/>
                  <a:gd name="connsiteY200" fmla="*/ 892647 h 1509906"/>
                  <a:gd name="connsiteX201" fmla="*/ 692079 w 1034979"/>
                  <a:gd name="connsiteY201" fmla="*/ 896457 h 1509906"/>
                  <a:gd name="connsiteX202" fmla="*/ 650169 w 1034979"/>
                  <a:gd name="connsiteY202" fmla="*/ 925032 h 1509906"/>
                  <a:gd name="connsiteX203" fmla="*/ 636834 w 1034979"/>
                  <a:gd name="connsiteY203" fmla="*/ 936462 h 1509906"/>
                  <a:gd name="connsiteX204" fmla="*/ 627309 w 1034979"/>
                  <a:gd name="connsiteY204" fmla="*/ 953607 h 1509906"/>
                  <a:gd name="connsiteX205" fmla="*/ 602544 w 1034979"/>
                  <a:gd name="connsiteY205" fmla="*/ 959322 h 1509906"/>
                  <a:gd name="connsiteX206" fmla="*/ 589209 w 1034979"/>
                  <a:gd name="connsiteY206" fmla="*/ 963132 h 1509906"/>
                  <a:gd name="connsiteX207" fmla="*/ 573969 w 1034979"/>
                  <a:gd name="connsiteY207" fmla="*/ 961227 h 1509906"/>
                  <a:gd name="connsiteX208" fmla="*/ 562539 w 1034979"/>
                  <a:gd name="connsiteY208" fmla="*/ 957417 h 1509906"/>
                  <a:gd name="connsiteX209" fmla="*/ 551109 w 1034979"/>
                  <a:gd name="connsiteY209" fmla="*/ 953607 h 1509906"/>
                  <a:gd name="connsiteX210" fmla="*/ 539679 w 1034979"/>
                  <a:gd name="connsiteY210" fmla="*/ 949797 h 1509906"/>
                  <a:gd name="connsiteX211" fmla="*/ 533964 w 1034979"/>
                  <a:gd name="connsiteY211" fmla="*/ 947892 h 1509906"/>
                  <a:gd name="connsiteX212" fmla="*/ 528249 w 1034979"/>
                  <a:gd name="connsiteY212" fmla="*/ 944082 h 1509906"/>
                  <a:gd name="connsiteX213" fmla="*/ 516819 w 1034979"/>
                  <a:gd name="connsiteY213" fmla="*/ 938367 h 1509906"/>
                  <a:gd name="connsiteX214" fmla="*/ 509199 w 1034979"/>
                  <a:gd name="connsiteY214" fmla="*/ 926937 h 1509906"/>
                  <a:gd name="connsiteX215" fmla="*/ 505389 w 1034979"/>
                  <a:gd name="connsiteY215" fmla="*/ 905982 h 1509906"/>
                  <a:gd name="connsiteX216" fmla="*/ 507294 w 1034979"/>
                  <a:gd name="connsiteY216" fmla="*/ 841212 h 1509906"/>
                  <a:gd name="connsiteX217" fmla="*/ 513009 w 1034979"/>
                  <a:gd name="connsiteY217" fmla="*/ 798220 h 1509906"/>
                  <a:gd name="connsiteX218" fmla="*/ 503484 w 1034979"/>
                  <a:gd name="connsiteY218" fmla="*/ 351627 h 1509906"/>
                  <a:gd name="connsiteX219" fmla="*/ 499674 w 1034979"/>
                  <a:gd name="connsiteY219" fmla="*/ 60162 h 1509906"/>
                  <a:gd name="connsiteX220" fmla="*/ 490149 w 1034979"/>
                  <a:gd name="connsiteY220" fmla="*/ 33492 h 1509906"/>
                  <a:gd name="connsiteX221" fmla="*/ 488244 w 1034979"/>
                  <a:gd name="connsiteY221" fmla="*/ 27777 h 1509906"/>
                  <a:gd name="connsiteX222" fmla="*/ 484434 w 1034979"/>
                  <a:gd name="connsiteY222" fmla="*/ 22062 h 1509906"/>
                  <a:gd name="connsiteX223" fmla="*/ 478719 w 1034979"/>
                  <a:gd name="connsiteY223" fmla="*/ 10632 h 1509906"/>
                  <a:gd name="connsiteX224" fmla="*/ 473004 w 1034979"/>
                  <a:gd name="connsiteY224" fmla="*/ 6822 h 1509906"/>
                  <a:gd name="connsiteX225" fmla="*/ 469194 w 1034979"/>
                  <a:gd name="connsiteY225" fmla="*/ 1107 h 1509906"/>
                  <a:gd name="connsiteX226" fmla="*/ 429189 w 1034979"/>
                  <a:gd name="connsiteY226" fmla="*/ 4917 h 1509906"/>
                  <a:gd name="connsiteX227" fmla="*/ 421569 w 1034979"/>
                  <a:gd name="connsiteY227" fmla="*/ 16347 h 1509906"/>
                  <a:gd name="connsiteX228" fmla="*/ 417759 w 1034979"/>
                  <a:gd name="connsiteY228" fmla="*/ 22062 h 1509906"/>
                  <a:gd name="connsiteX229" fmla="*/ 419664 w 1034979"/>
                  <a:gd name="connsiteY229" fmla="*/ 54447 h 1509906"/>
                  <a:gd name="connsiteX230" fmla="*/ 423474 w 1034979"/>
                  <a:gd name="connsiteY230" fmla="*/ 65877 h 1509906"/>
                  <a:gd name="connsiteX231" fmla="*/ 425379 w 1034979"/>
                  <a:gd name="connsiteY231" fmla="*/ 71592 h 1509906"/>
                  <a:gd name="connsiteX232" fmla="*/ 425379 w 1034979"/>
                  <a:gd name="connsiteY232" fmla="*/ 77307 h 1509906"/>
                  <a:gd name="connsiteX233" fmla="*/ 429189 w 1034979"/>
                  <a:gd name="connsiteY233" fmla="*/ 231612 h 1509906"/>
                  <a:gd name="connsiteX234" fmla="*/ 440619 w 1034979"/>
                  <a:gd name="connsiteY234" fmla="*/ 414492 h 1509906"/>
                  <a:gd name="connsiteX235" fmla="*/ 425379 w 1034979"/>
                  <a:gd name="connsiteY235" fmla="*/ 711672 h 1509906"/>
                  <a:gd name="connsiteX236" fmla="*/ 417759 w 1034979"/>
                  <a:gd name="connsiteY236" fmla="*/ 839307 h 1509906"/>
                  <a:gd name="connsiteX237" fmla="*/ 413949 w 1034979"/>
                  <a:gd name="connsiteY237" fmla="*/ 856452 h 1509906"/>
                  <a:gd name="connsiteX238" fmla="*/ 417759 w 1034979"/>
                  <a:gd name="connsiteY238" fmla="*/ 877407 h 1509906"/>
                  <a:gd name="connsiteX239" fmla="*/ 421569 w 1034979"/>
                  <a:gd name="connsiteY239" fmla="*/ 883122 h 1509906"/>
                  <a:gd name="connsiteX240" fmla="*/ 425379 w 1034979"/>
                  <a:gd name="connsiteY240" fmla="*/ 894552 h 1509906"/>
                  <a:gd name="connsiteX241" fmla="*/ 423474 w 1034979"/>
                  <a:gd name="connsiteY241" fmla="*/ 921222 h 1509906"/>
                  <a:gd name="connsiteX242" fmla="*/ 417759 w 1034979"/>
                  <a:gd name="connsiteY242" fmla="*/ 923127 h 1509906"/>
                  <a:gd name="connsiteX243" fmla="*/ 412044 w 1034979"/>
                  <a:gd name="connsiteY243" fmla="*/ 926937 h 1509906"/>
                  <a:gd name="connsiteX244" fmla="*/ 421569 w 1034979"/>
                  <a:gd name="connsiteY244"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16769 w 1034979"/>
                  <a:gd name="connsiteY22" fmla="*/ 896457 h 1509906"/>
                  <a:gd name="connsiteX23" fmla="*/ 111054 w 1034979"/>
                  <a:gd name="connsiteY23" fmla="*/ 890742 h 1509906"/>
                  <a:gd name="connsiteX24" fmla="*/ 84384 w 1034979"/>
                  <a:gd name="connsiteY24" fmla="*/ 865977 h 1509906"/>
                  <a:gd name="connsiteX25" fmla="*/ 78669 w 1034979"/>
                  <a:gd name="connsiteY25" fmla="*/ 864072 h 1509906"/>
                  <a:gd name="connsiteX26" fmla="*/ 59619 w 1034979"/>
                  <a:gd name="connsiteY26" fmla="*/ 867882 h 1509906"/>
                  <a:gd name="connsiteX27" fmla="*/ 53904 w 1034979"/>
                  <a:gd name="connsiteY27" fmla="*/ 871692 h 1509906"/>
                  <a:gd name="connsiteX28" fmla="*/ 50094 w 1034979"/>
                  <a:gd name="connsiteY28" fmla="*/ 877407 h 1509906"/>
                  <a:gd name="connsiteX29" fmla="*/ 46284 w 1034979"/>
                  <a:gd name="connsiteY29" fmla="*/ 888837 h 1509906"/>
                  <a:gd name="connsiteX30" fmla="*/ 50094 w 1034979"/>
                  <a:gd name="connsiteY30" fmla="*/ 926937 h 1509906"/>
                  <a:gd name="connsiteX31" fmla="*/ 53904 w 1034979"/>
                  <a:gd name="connsiteY31" fmla="*/ 932652 h 1509906"/>
                  <a:gd name="connsiteX32" fmla="*/ 59619 w 1034979"/>
                  <a:gd name="connsiteY32" fmla="*/ 936462 h 1509906"/>
                  <a:gd name="connsiteX33" fmla="*/ 63429 w 1034979"/>
                  <a:gd name="connsiteY33" fmla="*/ 942177 h 1509906"/>
                  <a:gd name="connsiteX34" fmla="*/ 80574 w 1034979"/>
                  <a:gd name="connsiteY34" fmla="*/ 951702 h 1509906"/>
                  <a:gd name="connsiteX35" fmla="*/ 103434 w 1034979"/>
                  <a:gd name="connsiteY35" fmla="*/ 953607 h 1509906"/>
                  <a:gd name="connsiteX36" fmla="*/ 124389 w 1034979"/>
                  <a:gd name="connsiteY36" fmla="*/ 959322 h 1509906"/>
                  <a:gd name="connsiteX37" fmla="*/ 130104 w 1034979"/>
                  <a:gd name="connsiteY37" fmla="*/ 961227 h 1509906"/>
                  <a:gd name="connsiteX38" fmla="*/ 135819 w 1034979"/>
                  <a:gd name="connsiteY38" fmla="*/ 966942 h 1509906"/>
                  <a:gd name="connsiteX39" fmla="*/ 143439 w 1034979"/>
                  <a:gd name="connsiteY39" fmla="*/ 968847 h 1509906"/>
                  <a:gd name="connsiteX40" fmla="*/ 166299 w 1034979"/>
                  <a:gd name="connsiteY40" fmla="*/ 972657 h 1509906"/>
                  <a:gd name="connsiteX41" fmla="*/ 191064 w 1034979"/>
                  <a:gd name="connsiteY41" fmla="*/ 978372 h 1509906"/>
                  <a:gd name="connsiteX42" fmla="*/ 208209 w 1034979"/>
                  <a:gd name="connsiteY42" fmla="*/ 984087 h 1509906"/>
                  <a:gd name="connsiteX43" fmla="*/ 213924 w 1034979"/>
                  <a:gd name="connsiteY43" fmla="*/ 985992 h 1509906"/>
                  <a:gd name="connsiteX44" fmla="*/ 229164 w 1034979"/>
                  <a:gd name="connsiteY44" fmla="*/ 989802 h 1509906"/>
                  <a:gd name="connsiteX45" fmla="*/ 248214 w 1034979"/>
                  <a:gd name="connsiteY45" fmla="*/ 995517 h 1509906"/>
                  <a:gd name="connsiteX46" fmla="*/ 253929 w 1034979"/>
                  <a:gd name="connsiteY46" fmla="*/ 999327 h 1509906"/>
                  <a:gd name="connsiteX47" fmla="*/ 267264 w 1034979"/>
                  <a:gd name="connsiteY47" fmla="*/ 1014567 h 1509906"/>
                  <a:gd name="connsiteX48" fmla="*/ 272979 w 1034979"/>
                  <a:gd name="connsiteY48" fmla="*/ 1033617 h 1509906"/>
                  <a:gd name="connsiteX49" fmla="*/ 274884 w 1034979"/>
                  <a:gd name="connsiteY49" fmla="*/ 1039332 h 1509906"/>
                  <a:gd name="connsiteX50" fmla="*/ 276789 w 1034979"/>
                  <a:gd name="connsiteY50" fmla="*/ 1045047 h 1509906"/>
                  <a:gd name="connsiteX51" fmla="*/ 278694 w 1034979"/>
                  <a:gd name="connsiteY51" fmla="*/ 1069812 h 1509906"/>
                  <a:gd name="connsiteX52" fmla="*/ 280599 w 1034979"/>
                  <a:gd name="connsiteY52" fmla="*/ 1075527 h 1509906"/>
                  <a:gd name="connsiteX53" fmla="*/ 278694 w 1034979"/>
                  <a:gd name="connsiteY53" fmla="*/ 1094577 h 1509906"/>
                  <a:gd name="connsiteX54" fmla="*/ 276789 w 1034979"/>
                  <a:gd name="connsiteY54" fmla="*/ 1104102 h 1509906"/>
                  <a:gd name="connsiteX55" fmla="*/ 263454 w 1034979"/>
                  <a:gd name="connsiteY55" fmla="*/ 1117437 h 1509906"/>
                  <a:gd name="connsiteX56" fmla="*/ 252024 w 1034979"/>
                  <a:gd name="connsiteY56" fmla="*/ 1125057 h 1509906"/>
                  <a:gd name="connsiteX57" fmla="*/ 240594 w 1034979"/>
                  <a:gd name="connsiteY57" fmla="*/ 1128867 h 1509906"/>
                  <a:gd name="connsiteX58" fmla="*/ 126294 w 1034979"/>
                  <a:gd name="connsiteY58" fmla="*/ 1128867 h 1509906"/>
                  <a:gd name="connsiteX59" fmla="*/ 120579 w 1034979"/>
                  <a:gd name="connsiteY59" fmla="*/ 1130772 h 1509906"/>
                  <a:gd name="connsiteX60" fmla="*/ 105339 w 1034979"/>
                  <a:gd name="connsiteY60" fmla="*/ 1132677 h 1509906"/>
                  <a:gd name="connsiteX61" fmla="*/ 88194 w 1034979"/>
                  <a:gd name="connsiteY61" fmla="*/ 1138392 h 1509906"/>
                  <a:gd name="connsiteX62" fmla="*/ 82479 w 1034979"/>
                  <a:gd name="connsiteY62" fmla="*/ 1140297 h 1509906"/>
                  <a:gd name="connsiteX63" fmla="*/ 76764 w 1034979"/>
                  <a:gd name="connsiteY63" fmla="*/ 1144107 h 1509906"/>
                  <a:gd name="connsiteX64" fmla="*/ 65334 w 1034979"/>
                  <a:gd name="connsiteY64" fmla="*/ 1146012 h 1509906"/>
                  <a:gd name="connsiteX65" fmla="*/ 27234 w 1034979"/>
                  <a:gd name="connsiteY65" fmla="*/ 1147917 h 1509906"/>
                  <a:gd name="connsiteX66" fmla="*/ 15804 w 1034979"/>
                  <a:gd name="connsiteY66" fmla="*/ 1153632 h 1509906"/>
                  <a:gd name="connsiteX67" fmla="*/ 6279 w 1034979"/>
                  <a:gd name="connsiteY67" fmla="*/ 1163157 h 1509906"/>
                  <a:gd name="connsiteX68" fmla="*/ 4374 w 1034979"/>
                  <a:gd name="connsiteY68" fmla="*/ 1168872 h 1509906"/>
                  <a:gd name="connsiteX69" fmla="*/ 564 w 1034979"/>
                  <a:gd name="connsiteY69" fmla="*/ 1174587 h 1509906"/>
                  <a:gd name="connsiteX70" fmla="*/ 6279 w 1034979"/>
                  <a:gd name="connsiteY70" fmla="*/ 1206972 h 1509906"/>
                  <a:gd name="connsiteX71" fmla="*/ 11994 w 1034979"/>
                  <a:gd name="connsiteY71" fmla="*/ 1210782 h 1509906"/>
                  <a:gd name="connsiteX72" fmla="*/ 17709 w 1034979"/>
                  <a:gd name="connsiteY72" fmla="*/ 1212687 h 1509906"/>
                  <a:gd name="connsiteX73" fmla="*/ 145344 w 1034979"/>
                  <a:gd name="connsiteY73" fmla="*/ 1210782 h 1509906"/>
                  <a:gd name="connsiteX74" fmla="*/ 152964 w 1034979"/>
                  <a:gd name="connsiteY74" fmla="*/ 1208877 h 1509906"/>
                  <a:gd name="connsiteX75" fmla="*/ 303459 w 1034979"/>
                  <a:gd name="connsiteY75" fmla="*/ 1203162 h 1509906"/>
                  <a:gd name="connsiteX76" fmla="*/ 318699 w 1034979"/>
                  <a:gd name="connsiteY76" fmla="*/ 1210782 h 1509906"/>
                  <a:gd name="connsiteX77" fmla="*/ 330129 w 1034979"/>
                  <a:gd name="connsiteY77" fmla="*/ 1216497 h 1509906"/>
                  <a:gd name="connsiteX78" fmla="*/ 333939 w 1034979"/>
                  <a:gd name="connsiteY78" fmla="*/ 1222212 h 1509906"/>
                  <a:gd name="connsiteX79" fmla="*/ 339654 w 1034979"/>
                  <a:gd name="connsiteY79" fmla="*/ 1224117 h 1509906"/>
                  <a:gd name="connsiteX80" fmla="*/ 351084 w 1034979"/>
                  <a:gd name="connsiteY80" fmla="*/ 1231737 h 1509906"/>
                  <a:gd name="connsiteX81" fmla="*/ 356799 w 1034979"/>
                  <a:gd name="connsiteY81" fmla="*/ 1235547 h 1509906"/>
                  <a:gd name="connsiteX82" fmla="*/ 360609 w 1034979"/>
                  <a:gd name="connsiteY82" fmla="*/ 1241262 h 1509906"/>
                  <a:gd name="connsiteX83" fmla="*/ 366324 w 1034979"/>
                  <a:gd name="connsiteY83" fmla="*/ 1252692 h 1509906"/>
                  <a:gd name="connsiteX84" fmla="*/ 362514 w 1034979"/>
                  <a:gd name="connsiteY84" fmla="*/ 1279362 h 1509906"/>
                  <a:gd name="connsiteX85" fmla="*/ 358704 w 1034979"/>
                  <a:gd name="connsiteY85" fmla="*/ 1285077 h 1509906"/>
                  <a:gd name="connsiteX86" fmla="*/ 356799 w 1034979"/>
                  <a:gd name="connsiteY86" fmla="*/ 1290792 h 1509906"/>
                  <a:gd name="connsiteX87" fmla="*/ 352989 w 1034979"/>
                  <a:gd name="connsiteY87" fmla="*/ 1296507 h 1509906"/>
                  <a:gd name="connsiteX88" fmla="*/ 351084 w 1034979"/>
                  <a:gd name="connsiteY88" fmla="*/ 1302222 h 1509906"/>
                  <a:gd name="connsiteX89" fmla="*/ 347274 w 1034979"/>
                  <a:gd name="connsiteY89" fmla="*/ 1307937 h 1509906"/>
                  <a:gd name="connsiteX90" fmla="*/ 330129 w 1034979"/>
                  <a:gd name="connsiteY90" fmla="*/ 1374612 h 1509906"/>
                  <a:gd name="connsiteX91" fmla="*/ 328224 w 1034979"/>
                  <a:gd name="connsiteY91" fmla="*/ 1426047 h 1509906"/>
                  <a:gd name="connsiteX92" fmla="*/ 330129 w 1034979"/>
                  <a:gd name="connsiteY92" fmla="*/ 1450812 h 1509906"/>
                  <a:gd name="connsiteX93" fmla="*/ 332034 w 1034979"/>
                  <a:gd name="connsiteY93" fmla="*/ 1456527 h 1509906"/>
                  <a:gd name="connsiteX94" fmla="*/ 335844 w 1034979"/>
                  <a:gd name="connsiteY94" fmla="*/ 1460337 h 1509906"/>
                  <a:gd name="connsiteX95" fmla="*/ 364419 w 1034979"/>
                  <a:gd name="connsiteY95" fmla="*/ 1506057 h 1509906"/>
                  <a:gd name="connsiteX96" fmla="*/ 387279 w 1034979"/>
                  <a:gd name="connsiteY96" fmla="*/ 1507962 h 1509906"/>
                  <a:gd name="connsiteX97" fmla="*/ 392994 w 1034979"/>
                  <a:gd name="connsiteY97" fmla="*/ 1502247 h 1509906"/>
                  <a:gd name="connsiteX98" fmla="*/ 394899 w 1034979"/>
                  <a:gd name="connsiteY98" fmla="*/ 1490817 h 1509906"/>
                  <a:gd name="connsiteX99" fmla="*/ 396804 w 1034979"/>
                  <a:gd name="connsiteY99" fmla="*/ 1485102 h 1509906"/>
                  <a:gd name="connsiteX100" fmla="*/ 398709 w 1034979"/>
                  <a:gd name="connsiteY100" fmla="*/ 1467957 h 1509906"/>
                  <a:gd name="connsiteX101" fmla="*/ 400614 w 1034979"/>
                  <a:gd name="connsiteY101" fmla="*/ 1454622 h 1509906"/>
                  <a:gd name="connsiteX102" fmla="*/ 404424 w 1034979"/>
                  <a:gd name="connsiteY102" fmla="*/ 1397472 h 1509906"/>
                  <a:gd name="connsiteX103" fmla="*/ 410139 w 1034979"/>
                  <a:gd name="connsiteY103" fmla="*/ 1386042 h 1509906"/>
                  <a:gd name="connsiteX104" fmla="*/ 413949 w 1034979"/>
                  <a:gd name="connsiteY104" fmla="*/ 1372707 h 1509906"/>
                  <a:gd name="connsiteX105" fmla="*/ 415854 w 1034979"/>
                  <a:gd name="connsiteY105" fmla="*/ 1366992 h 1509906"/>
                  <a:gd name="connsiteX106" fmla="*/ 417759 w 1034979"/>
                  <a:gd name="connsiteY106" fmla="*/ 1353657 h 1509906"/>
                  <a:gd name="connsiteX107" fmla="*/ 421569 w 1034979"/>
                  <a:gd name="connsiteY107" fmla="*/ 1342227 h 1509906"/>
                  <a:gd name="connsiteX108" fmla="*/ 427284 w 1034979"/>
                  <a:gd name="connsiteY108" fmla="*/ 1328892 h 1509906"/>
                  <a:gd name="connsiteX109" fmla="*/ 436809 w 1034979"/>
                  <a:gd name="connsiteY109" fmla="*/ 1317462 h 1509906"/>
                  <a:gd name="connsiteX110" fmla="*/ 450144 w 1034979"/>
                  <a:gd name="connsiteY110" fmla="*/ 1302222 h 1509906"/>
                  <a:gd name="connsiteX111" fmla="*/ 457764 w 1034979"/>
                  <a:gd name="connsiteY111" fmla="*/ 1290792 h 1509906"/>
                  <a:gd name="connsiteX112" fmla="*/ 461574 w 1034979"/>
                  <a:gd name="connsiteY112" fmla="*/ 1279362 h 1509906"/>
                  <a:gd name="connsiteX113" fmla="*/ 465384 w 1034979"/>
                  <a:gd name="connsiteY113" fmla="*/ 1264122 h 1509906"/>
                  <a:gd name="connsiteX114" fmla="*/ 467289 w 1034979"/>
                  <a:gd name="connsiteY114" fmla="*/ 1258407 h 1509906"/>
                  <a:gd name="connsiteX115" fmla="*/ 507294 w 1034979"/>
                  <a:gd name="connsiteY115" fmla="*/ 1252692 h 1509906"/>
                  <a:gd name="connsiteX116" fmla="*/ 535869 w 1034979"/>
                  <a:gd name="connsiteY116" fmla="*/ 1243167 h 1509906"/>
                  <a:gd name="connsiteX117" fmla="*/ 541584 w 1034979"/>
                  <a:gd name="connsiteY117" fmla="*/ 1241262 h 1509906"/>
                  <a:gd name="connsiteX118" fmla="*/ 547299 w 1034979"/>
                  <a:gd name="connsiteY118" fmla="*/ 1239357 h 1509906"/>
                  <a:gd name="connsiteX119" fmla="*/ 554919 w 1034979"/>
                  <a:gd name="connsiteY119" fmla="*/ 1237452 h 1509906"/>
                  <a:gd name="connsiteX120" fmla="*/ 573969 w 1034979"/>
                  <a:gd name="connsiteY120" fmla="*/ 1229832 h 1509906"/>
                  <a:gd name="connsiteX121" fmla="*/ 585399 w 1034979"/>
                  <a:gd name="connsiteY121" fmla="*/ 1226022 h 1509906"/>
                  <a:gd name="connsiteX122" fmla="*/ 720654 w 1034979"/>
                  <a:gd name="connsiteY122" fmla="*/ 1309842 h 1509906"/>
                  <a:gd name="connsiteX123" fmla="*/ 733989 w 1034979"/>
                  <a:gd name="connsiteY123" fmla="*/ 1319367 h 1509906"/>
                  <a:gd name="connsiteX124" fmla="*/ 743514 w 1034979"/>
                  <a:gd name="connsiteY124" fmla="*/ 1321272 h 1509906"/>
                  <a:gd name="connsiteX125" fmla="*/ 749229 w 1034979"/>
                  <a:gd name="connsiteY125" fmla="*/ 1323177 h 1509906"/>
                  <a:gd name="connsiteX126" fmla="*/ 762564 w 1034979"/>
                  <a:gd name="connsiteY126" fmla="*/ 1328892 h 1509906"/>
                  <a:gd name="connsiteX127" fmla="*/ 777804 w 1034979"/>
                  <a:gd name="connsiteY127" fmla="*/ 1326987 h 1509906"/>
                  <a:gd name="connsiteX128" fmla="*/ 789234 w 1034979"/>
                  <a:gd name="connsiteY128" fmla="*/ 1321272 h 1509906"/>
                  <a:gd name="connsiteX129" fmla="*/ 794949 w 1034979"/>
                  <a:gd name="connsiteY129" fmla="*/ 1319367 h 1509906"/>
                  <a:gd name="connsiteX130" fmla="*/ 802569 w 1034979"/>
                  <a:gd name="connsiteY130" fmla="*/ 1302222 h 1509906"/>
                  <a:gd name="connsiteX131" fmla="*/ 800664 w 1034979"/>
                  <a:gd name="connsiteY131" fmla="*/ 1277457 h 1509906"/>
                  <a:gd name="connsiteX132" fmla="*/ 798759 w 1034979"/>
                  <a:gd name="connsiteY132" fmla="*/ 1271742 h 1509906"/>
                  <a:gd name="connsiteX133" fmla="*/ 796854 w 1034979"/>
                  <a:gd name="connsiteY133" fmla="*/ 1264122 h 1509906"/>
                  <a:gd name="connsiteX134" fmla="*/ 783519 w 1034979"/>
                  <a:gd name="connsiteY134" fmla="*/ 1246977 h 1509906"/>
                  <a:gd name="connsiteX135" fmla="*/ 773994 w 1034979"/>
                  <a:gd name="connsiteY135" fmla="*/ 1241262 h 1509906"/>
                  <a:gd name="connsiteX136" fmla="*/ 648264 w 1034979"/>
                  <a:gd name="connsiteY136" fmla="*/ 1149822 h 1509906"/>
                  <a:gd name="connsiteX137" fmla="*/ 644454 w 1034979"/>
                  <a:gd name="connsiteY137" fmla="*/ 1132677 h 1509906"/>
                  <a:gd name="connsiteX138" fmla="*/ 646359 w 1034979"/>
                  <a:gd name="connsiteY138" fmla="*/ 1125057 h 1509906"/>
                  <a:gd name="connsiteX139" fmla="*/ 650169 w 1034979"/>
                  <a:gd name="connsiteY139" fmla="*/ 1107912 h 1509906"/>
                  <a:gd name="connsiteX140" fmla="*/ 653979 w 1034979"/>
                  <a:gd name="connsiteY140" fmla="*/ 1102197 h 1509906"/>
                  <a:gd name="connsiteX141" fmla="*/ 655884 w 1034979"/>
                  <a:gd name="connsiteY141" fmla="*/ 1096482 h 1509906"/>
                  <a:gd name="connsiteX142" fmla="*/ 661599 w 1034979"/>
                  <a:gd name="connsiteY142" fmla="*/ 1094577 h 1509906"/>
                  <a:gd name="connsiteX143" fmla="*/ 671124 w 1034979"/>
                  <a:gd name="connsiteY143" fmla="*/ 1083147 h 1509906"/>
                  <a:gd name="connsiteX144" fmla="*/ 724464 w 1034979"/>
                  <a:gd name="connsiteY144" fmla="*/ 1075527 h 1509906"/>
                  <a:gd name="connsiteX145" fmla="*/ 842574 w 1034979"/>
                  <a:gd name="connsiteY145" fmla="*/ 1077432 h 1509906"/>
                  <a:gd name="connsiteX146" fmla="*/ 871149 w 1034979"/>
                  <a:gd name="connsiteY146" fmla="*/ 1079337 h 1509906"/>
                  <a:gd name="connsiteX147" fmla="*/ 899724 w 1034979"/>
                  <a:gd name="connsiteY147" fmla="*/ 1085052 h 1509906"/>
                  <a:gd name="connsiteX148" fmla="*/ 922584 w 1034979"/>
                  <a:gd name="connsiteY148" fmla="*/ 1088862 h 1509906"/>
                  <a:gd name="connsiteX149" fmla="*/ 951159 w 1034979"/>
                  <a:gd name="connsiteY149" fmla="*/ 1094577 h 1509906"/>
                  <a:gd name="connsiteX150" fmla="*/ 956874 w 1034979"/>
                  <a:gd name="connsiteY150" fmla="*/ 1094577 h 1509906"/>
                  <a:gd name="connsiteX151" fmla="*/ 1002594 w 1034979"/>
                  <a:gd name="connsiteY151" fmla="*/ 1092672 h 1509906"/>
                  <a:gd name="connsiteX152" fmla="*/ 1031169 w 1034979"/>
                  <a:gd name="connsiteY152" fmla="*/ 1085052 h 1509906"/>
                  <a:gd name="connsiteX153" fmla="*/ 1034979 w 1034979"/>
                  <a:gd name="connsiteY153" fmla="*/ 1079337 h 1509906"/>
                  <a:gd name="connsiteX154" fmla="*/ 1033074 w 1034979"/>
                  <a:gd name="connsiteY154" fmla="*/ 1060287 h 1509906"/>
                  <a:gd name="connsiteX155" fmla="*/ 1027359 w 1034979"/>
                  <a:gd name="connsiteY155" fmla="*/ 1056477 h 1509906"/>
                  <a:gd name="connsiteX156" fmla="*/ 1012119 w 1034979"/>
                  <a:gd name="connsiteY156" fmla="*/ 1054572 h 1509906"/>
                  <a:gd name="connsiteX157" fmla="*/ 1006404 w 1034979"/>
                  <a:gd name="connsiteY157" fmla="*/ 1052667 h 1509906"/>
                  <a:gd name="connsiteX158" fmla="*/ 998784 w 1034979"/>
                  <a:gd name="connsiteY158" fmla="*/ 1050762 h 1509906"/>
                  <a:gd name="connsiteX159" fmla="*/ 987354 w 1034979"/>
                  <a:gd name="connsiteY159" fmla="*/ 1043142 h 1509906"/>
                  <a:gd name="connsiteX160" fmla="*/ 975924 w 1034979"/>
                  <a:gd name="connsiteY160" fmla="*/ 1039332 h 1509906"/>
                  <a:gd name="connsiteX161" fmla="*/ 970209 w 1034979"/>
                  <a:gd name="connsiteY161" fmla="*/ 1037427 h 1509906"/>
                  <a:gd name="connsiteX162" fmla="*/ 962589 w 1034979"/>
                  <a:gd name="connsiteY162" fmla="*/ 1035522 h 1509906"/>
                  <a:gd name="connsiteX163" fmla="*/ 956874 w 1034979"/>
                  <a:gd name="connsiteY163" fmla="*/ 1033617 h 1509906"/>
                  <a:gd name="connsiteX164" fmla="*/ 935919 w 1034979"/>
                  <a:gd name="connsiteY164" fmla="*/ 1027902 h 1509906"/>
                  <a:gd name="connsiteX165" fmla="*/ 930204 w 1034979"/>
                  <a:gd name="connsiteY165" fmla="*/ 1025997 h 1509906"/>
                  <a:gd name="connsiteX166" fmla="*/ 825429 w 1034979"/>
                  <a:gd name="connsiteY166" fmla="*/ 1027902 h 1509906"/>
                  <a:gd name="connsiteX167" fmla="*/ 819714 w 1034979"/>
                  <a:gd name="connsiteY167" fmla="*/ 1029807 h 1509906"/>
                  <a:gd name="connsiteX168" fmla="*/ 730179 w 1034979"/>
                  <a:gd name="connsiteY168" fmla="*/ 1031712 h 1509906"/>
                  <a:gd name="connsiteX169" fmla="*/ 716844 w 1034979"/>
                  <a:gd name="connsiteY169" fmla="*/ 1035522 h 1509906"/>
                  <a:gd name="connsiteX170" fmla="*/ 695889 w 1034979"/>
                  <a:gd name="connsiteY170" fmla="*/ 1037427 h 1509906"/>
                  <a:gd name="connsiteX171" fmla="*/ 669219 w 1034979"/>
                  <a:gd name="connsiteY171" fmla="*/ 1039332 h 1509906"/>
                  <a:gd name="connsiteX172" fmla="*/ 669219 w 1034979"/>
                  <a:gd name="connsiteY172" fmla="*/ 1039332 h 1509906"/>
                  <a:gd name="connsiteX173" fmla="*/ 646359 w 1034979"/>
                  <a:gd name="connsiteY173" fmla="*/ 1043142 h 1509906"/>
                  <a:gd name="connsiteX174" fmla="*/ 642549 w 1034979"/>
                  <a:gd name="connsiteY174" fmla="*/ 1031712 h 1509906"/>
                  <a:gd name="connsiteX175" fmla="*/ 640644 w 1034979"/>
                  <a:gd name="connsiteY175" fmla="*/ 1025997 h 1509906"/>
                  <a:gd name="connsiteX176" fmla="*/ 642549 w 1034979"/>
                  <a:gd name="connsiteY176" fmla="*/ 1008852 h 1509906"/>
                  <a:gd name="connsiteX177" fmla="*/ 644454 w 1034979"/>
                  <a:gd name="connsiteY177" fmla="*/ 1003137 h 1509906"/>
                  <a:gd name="connsiteX178" fmla="*/ 661599 w 1034979"/>
                  <a:gd name="connsiteY178" fmla="*/ 993612 h 1509906"/>
                  <a:gd name="connsiteX179" fmla="*/ 673029 w 1034979"/>
                  <a:gd name="connsiteY179" fmla="*/ 985992 h 1509906"/>
                  <a:gd name="connsiteX180" fmla="*/ 674934 w 1034979"/>
                  <a:gd name="connsiteY180" fmla="*/ 980277 h 1509906"/>
                  <a:gd name="connsiteX181" fmla="*/ 680649 w 1034979"/>
                  <a:gd name="connsiteY181" fmla="*/ 978372 h 1509906"/>
                  <a:gd name="connsiteX182" fmla="*/ 686364 w 1034979"/>
                  <a:gd name="connsiteY182" fmla="*/ 974562 h 1509906"/>
                  <a:gd name="connsiteX183" fmla="*/ 695889 w 1034979"/>
                  <a:gd name="connsiteY183" fmla="*/ 965037 h 1509906"/>
                  <a:gd name="connsiteX184" fmla="*/ 705414 w 1034979"/>
                  <a:gd name="connsiteY184" fmla="*/ 953607 h 1509906"/>
                  <a:gd name="connsiteX185" fmla="*/ 716844 w 1034979"/>
                  <a:gd name="connsiteY185" fmla="*/ 945987 h 1509906"/>
                  <a:gd name="connsiteX186" fmla="*/ 732084 w 1034979"/>
                  <a:gd name="connsiteY186" fmla="*/ 932652 h 1509906"/>
                  <a:gd name="connsiteX187" fmla="*/ 741609 w 1034979"/>
                  <a:gd name="connsiteY187" fmla="*/ 921222 h 1509906"/>
                  <a:gd name="connsiteX188" fmla="*/ 753039 w 1034979"/>
                  <a:gd name="connsiteY188" fmla="*/ 911697 h 1509906"/>
                  <a:gd name="connsiteX189" fmla="*/ 758754 w 1034979"/>
                  <a:gd name="connsiteY189" fmla="*/ 900267 h 1509906"/>
                  <a:gd name="connsiteX190" fmla="*/ 760659 w 1034979"/>
                  <a:gd name="connsiteY190" fmla="*/ 894552 h 1509906"/>
                  <a:gd name="connsiteX191" fmla="*/ 766374 w 1034979"/>
                  <a:gd name="connsiteY191" fmla="*/ 883122 h 1509906"/>
                  <a:gd name="connsiteX192" fmla="*/ 764469 w 1034979"/>
                  <a:gd name="connsiteY192" fmla="*/ 867882 h 1509906"/>
                  <a:gd name="connsiteX193" fmla="*/ 758754 w 1034979"/>
                  <a:gd name="connsiteY193" fmla="*/ 865977 h 1509906"/>
                  <a:gd name="connsiteX194" fmla="*/ 737799 w 1034979"/>
                  <a:gd name="connsiteY194" fmla="*/ 867882 h 1509906"/>
                  <a:gd name="connsiteX195" fmla="*/ 732084 w 1034979"/>
                  <a:gd name="connsiteY195" fmla="*/ 871692 h 1509906"/>
                  <a:gd name="connsiteX196" fmla="*/ 720654 w 1034979"/>
                  <a:gd name="connsiteY196" fmla="*/ 875502 h 1509906"/>
                  <a:gd name="connsiteX197" fmla="*/ 716844 w 1034979"/>
                  <a:gd name="connsiteY197" fmla="*/ 881217 h 1509906"/>
                  <a:gd name="connsiteX198" fmla="*/ 711129 w 1034979"/>
                  <a:gd name="connsiteY198" fmla="*/ 883122 h 1509906"/>
                  <a:gd name="connsiteX199" fmla="*/ 705414 w 1034979"/>
                  <a:gd name="connsiteY199" fmla="*/ 886932 h 1509906"/>
                  <a:gd name="connsiteX200" fmla="*/ 699699 w 1034979"/>
                  <a:gd name="connsiteY200" fmla="*/ 892647 h 1509906"/>
                  <a:gd name="connsiteX201" fmla="*/ 692079 w 1034979"/>
                  <a:gd name="connsiteY201" fmla="*/ 896457 h 1509906"/>
                  <a:gd name="connsiteX202" fmla="*/ 650169 w 1034979"/>
                  <a:gd name="connsiteY202" fmla="*/ 925032 h 1509906"/>
                  <a:gd name="connsiteX203" fmla="*/ 636834 w 1034979"/>
                  <a:gd name="connsiteY203" fmla="*/ 936462 h 1509906"/>
                  <a:gd name="connsiteX204" fmla="*/ 627309 w 1034979"/>
                  <a:gd name="connsiteY204" fmla="*/ 953607 h 1509906"/>
                  <a:gd name="connsiteX205" fmla="*/ 602544 w 1034979"/>
                  <a:gd name="connsiteY205" fmla="*/ 959322 h 1509906"/>
                  <a:gd name="connsiteX206" fmla="*/ 589209 w 1034979"/>
                  <a:gd name="connsiteY206" fmla="*/ 963132 h 1509906"/>
                  <a:gd name="connsiteX207" fmla="*/ 573969 w 1034979"/>
                  <a:gd name="connsiteY207" fmla="*/ 961227 h 1509906"/>
                  <a:gd name="connsiteX208" fmla="*/ 562539 w 1034979"/>
                  <a:gd name="connsiteY208" fmla="*/ 957417 h 1509906"/>
                  <a:gd name="connsiteX209" fmla="*/ 551109 w 1034979"/>
                  <a:gd name="connsiteY209" fmla="*/ 953607 h 1509906"/>
                  <a:gd name="connsiteX210" fmla="*/ 539679 w 1034979"/>
                  <a:gd name="connsiteY210" fmla="*/ 949797 h 1509906"/>
                  <a:gd name="connsiteX211" fmla="*/ 533964 w 1034979"/>
                  <a:gd name="connsiteY211" fmla="*/ 947892 h 1509906"/>
                  <a:gd name="connsiteX212" fmla="*/ 528249 w 1034979"/>
                  <a:gd name="connsiteY212" fmla="*/ 944082 h 1509906"/>
                  <a:gd name="connsiteX213" fmla="*/ 516819 w 1034979"/>
                  <a:gd name="connsiteY213" fmla="*/ 938367 h 1509906"/>
                  <a:gd name="connsiteX214" fmla="*/ 509199 w 1034979"/>
                  <a:gd name="connsiteY214" fmla="*/ 926937 h 1509906"/>
                  <a:gd name="connsiteX215" fmla="*/ 505389 w 1034979"/>
                  <a:gd name="connsiteY215" fmla="*/ 905982 h 1509906"/>
                  <a:gd name="connsiteX216" fmla="*/ 507294 w 1034979"/>
                  <a:gd name="connsiteY216" fmla="*/ 841212 h 1509906"/>
                  <a:gd name="connsiteX217" fmla="*/ 513009 w 1034979"/>
                  <a:gd name="connsiteY217" fmla="*/ 798220 h 1509906"/>
                  <a:gd name="connsiteX218" fmla="*/ 503484 w 1034979"/>
                  <a:gd name="connsiteY218" fmla="*/ 351627 h 1509906"/>
                  <a:gd name="connsiteX219" fmla="*/ 499674 w 1034979"/>
                  <a:gd name="connsiteY219" fmla="*/ 60162 h 1509906"/>
                  <a:gd name="connsiteX220" fmla="*/ 490149 w 1034979"/>
                  <a:gd name="connsiteY220" fmla="*/ 33492 h 1509906"/>
                  <a:gd name="connsiteX221" fmla="*/ 488244 w 1034979"/>
                  <a:gd name="connsiteY221" fmla="*/ 27777 h 1509906"/>
                  <a:gd name="connsiteX222" fmla="*/ 484434 w 1034979"/>
                  <a:gd name="connsiteY222" fmla="*/ 22062 h 1509906"/>
                  <a:gd name="connsiteX223" fmla="*/ 478719 w 1034979"/>
                  <a:gd name="connsiteY223" fmla="*/ 10632 h 1509906"/>
                  <a:gd name="connsiteX224" fmla="*/ 473004 w 1034979"/>
                  <a:gd name="connsiteY224" fmla="*/ 6822 h 1509906"/>
                  <a:gd name="connsiteX225" fmla="*/ 469194 w 1034979"/>
                  <a:gd name="connsiteY225" fmla="*/ 1107 h 1509906"/>
                  <a:gd name="connsiteX226" fmla="*/ 429189 w 1034979"/>
                  <a:gd name="connsiteY226" fmla="*/ 4917 h 1509906"/>
                  <a:gd name="connsiteX227" fmla="*/ 421569 w 1034979"/>
                  <a:gd name="connsiteY227" fmla="*/ 16347 h 1509906"/>
                  <a:gd name="connsiteX228" fmla="*/ 417759 w 1034979"/>
                  <a:gd name="connsiteY228" fmla="*/ 22062 h 1509906"/>
                  <a:gd name="connsiteX229" fmla="*/ 419664 w 1034979"/>
                  <a:gd name="connsiteY229" fmla="*/ 54447 h 1509906"/>
                  <a:gd name="connsiteX230" fmla="*/ 423474 w 1034979"/>
                  <a:gd name="connsiteY230" fmla="*/ 65877 h 1509906"/>
                  <a:gd name="connsiteX231" fmla="*/ 425379 w 1034979"/>
                  <a:gd name="connsiteY231" fmla="*/ 71592 h 1509906"/>
                  <a:gd name="connsiteX232" fmla="*/ 425379 w 1034979"/>
                  <a:gd name="connsiteY232" fmla="*/ 77307 h 1509906"/>
                  <a:gd name="connsiteX233" fmla="*/ 429189 w 1034979"/>
                  <a:gd name="connsiteY233" fmla="*/ 231612 h 1509906"/>
                  <a:gd name="connsiteX234" fmla="*/ 440619 w 1034979"/>
                  <a:gd name="connsiteY234" fmla="*/ 414492 h 1509906"/>
                  <a:gd name="connsiteX235" fmla="*/ 425379 w 1034979"/>
                  <a:gd name="connsiteY235" fmla="*/ 711672 h 1509906"/>
                  <a:gd name="connsiteX236" fmla="*/ 417759 w 1034979"/>
                  <a:gd name="connsiteY236" fmla="*/ 839307 h 1509906"/>
                  <a:gd name="connsiteX237" fmla="*/ 413949 w 1034979"/>
                  <a:gd name="connsiteY237" fmla="*/ 856452 h 1509906"/>
                  <a:gd name="connsiteX238" fmla="*/ 417759 w 1034979"/>
                  <a:gd name="connsiteY238" fmla="*/ 877407 h 1509906"/>
                  <a:gd name="connsiteX239" fmla="*/ 421569 w 1034979"/>
                  <a:gd name="connsiteY239" fmla="*/ 878179 h 1509906"/>
                  <a:gd name="connsiteX240" fmla="*/ 425379 w 1034979"/>
                  <a:gd name="connsiteY240" fmla="*/ 894552 h 1509906"/>
                  <a:gd name="connsiteX241" fmla="*/ 423474 w 1034979"/>
                  <a:gd name="connsiteY241" fmla="*/ 921222 h 1509906"/>
                  <a:gd name="connsiteX242" fmla="*/ 417759 w 1034979"/>
                  <a:gd name="connsiteY242" fmla="*/ 923127 h 1509906"/>
                  <a:gd name="connsiteX243" fmla="*/ 412044 w 1034979"/>
                  <a:gd name="connsiteY243" fmla="*/ 926937 h 1509906"/>
                  <a:gd name="connsiteX244" fmla="*/ 421569 w 1034979"/>
                  <a:gd name="connsiteY244"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16769 w 1034979"/>
                  <a:gd name="connsiteY22" fmla="*/ 896457 h 1509906"/>
                  <a:gd name="connsiteX23" fmla="*/ 111054 w 1034979"/>
                  <a:gd name="connsiteY23" fmla="*/ 890742 h 1509906"/>
                  <a:gd name="connsiteX24" fmla="*/ 84384 w 1034979"/>
                  <a:gd name="connsiteY24" fmla="*/ 865977 h 1509906"/>
                  <a:gd name="connsiteX25" fmla="*/ 78669 w 1034979"/>
                  <a:gd name="connsiteY25" fmla="*/ 864072 h 1509906"/>
                  <a:gd name="connsiteX26" fmla="*/ 59619 w 1034979"/>
                  <a:gd name="connsiteY26" fmla="*/ 867882 h 1509906"/>
                  <a:gd name="connsiteX27" fmla="*/ 53904 w 1034979"/>
                  <a:gd name="connsiteY27" fmla="*/ 871692 h 1509906"/>
                  <a:gd name="connsiteX28" fmla="*/ 50094 w 1034979"/>
                  <a:gd name="connsiteY28" fmla="*/ 877407 h 1509906"/>
                  <a:gd name="connsiteX29" fmla="*/ 46284 w 1034979"/>
                  <a:gd name="connsiteY29" fmla="*/ 888837 h 1509906"/>
                  <a:gd name="connsiteX30" fmla="*/ 50094 w 1034979"/>
                  <a:gd name="connsiteY30" fmla="*/ 926937 h 1509906"/>
                  <a:gd name="connsiteX31" fmla="*/ 53904 w 1034979"/>
                  <a:gd name="connsiteY31" fmla="*/ 932652 h 1509906"/>
                  <a:gd name="connsiteX32" fmla="*/ 59619 w 1034979"/>
                  <a:gd name="connsiteY32" fmla="*/ 936462 h 1509906"/>
                  <a:gd name="connsiteX33" fmla="*/ 63429 w 1034979"/>
                  <a:gd name="connsiteY33" fmla="*/ 942177 h 1509906"/>
                  <a:gd name="connsiteX34" fmla="*/ 80574 w 1034979"/>
                  <a:gd name="connsiteY34" fmla="*/ 951702 h 1509906"/>
                  <a:gd name="connsiteX35" fmla="*/ 103434 w 1034979"/>
                  <a:gd name="connsiteY35" fmla="*/ 953607 h 1509906"/>
                  <a:gd name="connsiteX36" fmla="*/ 124389 w 1034979"/>
                  <a:gd name="connsiteY36" fmla="*/ 959322 h 1509906"/>
                  <a:gd name="connsiteX37" fmla="*/ 130104 w 1034979"/>
                  <a:gd name="connsiteY37" fmla="*/ 961227 h 1509906"/>
                  <a:gd name="connsiteX38" fmla="*/ 135819 w 1034979"/>
                  <a:gd name="connsiteY38" fmla="*/ 966942 h 1509906"/>
                  <a:gd name="connsiteX39" fmla="*/ 143439 w 1034979"/>
                  <a:gd name="connsiteY39" fmla="*/ 968847 h 1509906"/>
                  <a:gd name="connsiteX40" fmla="*/ 166299 w 1034979"/>
                  <a:gd name="connsiteY40" fmla="*/ 972657 h 1509906"/>
                  <a:gd name="connsiteX41" fmla="*/ 191064 w 1034979"/>
                  <a:gd name="connsiteY41" fmla="*/ 978372 h 1509906"/>
                  <a:gd name="connsiteX42" fmla="*/ 208209 w 1034979"/>
                  <a:gd name="connsiteY42" fmla="*/ 984087 h 1509906"/>
                  <a:gd name="connsiteX43" fmla="*/ 213924 w 1034979"/>
                  <a:gd name="connsiteY43" fmla="*/ 985992 h 1509906"/>
                  <a:gd name="connsiteX44" fmla="*/ 229164 w 1034979"/>
                  <a:gd name="connsiteY44" fmla="*/ 989802 h 1509906"/>
                  <a:gd name="connsiteX45" fmla="*/ 248214 w 1034979"/>
                  <a:gd name="connsiteY45" fmla="*/ 995517 h 1509906"/>
                  <a:gd name="connsiteX46" fmla="*/ 253929 w 1034979"/>
                  <a:gd name="connsiteY46" fmla="*/ 999327 h 1509906"/>
                  <a:gd name="connsiteX47" fmla="*/ 267264 w 1034979"/>
                  <a:gd name="connsiteY47" fmla="*/ 1014567 h 1509906"/>
                  <a:gd name="connsiteX48" fmla="*/ 272979 w 1034979"/>
                  <a:gd name="connsiteY48" fmla="*/ 1033617 h 1509906"/>
                  <a:gd name="connsiteX49" fmla="*/ 274884 w 1034979"/>
                  <a:gd name="connsiteY49" fmla="*/ 1039332 h 1509906"/>
                  <a:gd name="connsiteX50" fmla="*/ 276789 w 1034979"/>
                  <a:gd name="connsiteY50" fmla="*/ 1045047 h 1509906"/>
                  <a:gd name="connsiteX51" fmla="*/ 278694 w 1034979"/>
                  <a:gd name="connsiteY51" fmla="*/ 1069812 h 1509906"/>
                  <a:gd name="connsiteX52" fmla="*/ 280599 w 1034979"/>
                  <a:gd name="connsiteY52" fmla="*/ 1075527 h 1509906"/>
                  <a:gd name="connsiteX53" fmla="*/ 278694 w 1034979"/>
                  <a:gd name="connsiteY53" fmla="*/ 1094577 h 1509906"/>
                  <a:gd name="connsiteX54" fmla="*/ 276789 w 1034979"/>
                  <a:gd name="connsiteY54" fmla="*/ 1104102 h 1509906"/>
                  <a:gd name="connsiteX55" fmla="*/ 263454 w 1034979"/>
                  <a:gd name="connsiteY55" fmla="*/ 1117437 h 1509906"/>
                  <a:gd name="connsiteX56" fmla="*/ 252024 w 1034979"/>
                  <a:gd name="connsiteY56" fmla="*/ 1125057 h 1509906"/>
                  <a:gd name="connsiteX57" fmla="*/ 240594 w 1034979"/>
                  <a:gd name="connsiteY57" fmla="*/ 1128867 h 1509906"/>
                  <a:gd name="connsiteX58" fmla="*/ 126294 w 1034979"/>
                  <a:gd name="connsiteY58" fmla="*/ 1128867 h 1509906"/>
                  <a:gd name="connsiteX59" fmla="*/ 120579 w 1034979"/>
                  <a:gd name="connsiteY59" fmla="*/ 1130772 h 1509906"/>
                  <a:gd name="connsiteX60" fmla="*/ 105339 w 1034979"/>
                  <a:gd name="connsiteY60" fmla="*/ 1132677 h 1509906"/>
                  <a:gd name="connsiteX61" fmla="*/ 88194 w 1034979"/>
                  <a:gd name="connsiteY61" fmla="*/ 1138392 h 1509906"/>
                  <a:gd name="connsiteX62" fmla="*/ 82479 w 1034979"/>
                  <a:gd name="connsiteY62" fmla="*/ 1140297 h 1509906"/>
                  <a:gd name="connsiteX63" fmla="*/ 76764 w 1034979"/>
                  <a:gd name="connsiteY63" fmla="*/ 1144107 h 1509906"/>
                  <a:gd name="connsiteX64" fmla="*/ 65334 w 1034979"/>
                  <a:gd name="connsiteY64" fmla="*/ 1146012 h 1509906"/>
                  <a:gd name="connsiteX65" fmla="*/ 27234 w 1034979"/>
                  <a:gd name="connsiteY65" fmla="*/ 1147917 h 1509906"/>
                  <a:gd name="connsiteX66" fmla="*/ 15804 w 1034979"/>
                  <a:gd name="connsiteY66" fmla="*/ 1153632 h 1509906"/>
                  <a:gd name="connsiteX67" fmla="*/ 6279 w 1034979"/>
                  <a:gd name="connsiteY67" fmla="*/ 1163157 h 1509906"/>
                  <a:gd name="connsiteX68" fmla="*/ 4374 w 1034979"/>
                  <a:gd name="connsiteY68" fmla="*/ 1168872 h 1509906"/>
                  <a:gd name="connsiteX69" fmla="*/ 564 w 1034979"/>
                  <a:gd name="connsiteY69" fmla="*/ 1174587 h 1509906"/>
                  <a:gd name="connsiteX70" fmla="*/ 6279 w 1034979"/>
                  <a:gd name="connsiteY70" fmla="*/ 1206972 h 1509906"/>
                  <a:gd name="connsiteX71" fmla="*/ 11994 w 1034979"/>
                  <a:gd name="connsiteY71" fmla="*/ 1210782 h 1509906"/>
                  <a:gd name="connsiteX72" fmla="*/ 17709 w 1034979"/>
                  <a:gd name="connsiteY72" fmla="*/ 1212687 h 1509906"/>
                  <a:gd name="connsiteX73" fmla="*/ 145344 w 1034979"/>
                  <a:gd name="connsiteY73" fmla="*/ 1210782 h 1509906"/>
                  <a:gd name="connsiteX74" fmla="*/ 152964 w 1034979"/>
                  <a:gd name="connsiteY74" fmla="*/ 1208877 h 1509906"/>
                  <a:gd name="connsiteX75" fmla="*/ 303459 w 1034979"/>
                  <a:gd name="connsiteY75" fmla="*/ 1203162 h 1509906"/>
                  <a:gd name="connsiteX76" fmla="*/ 318699 w 1034979"/>
                  <a:gd name="connsiteY76" fmla="*/ 1210782 h 1509906"/>
                  <a:gd name="connsiteX77" fmla="*/ 330129 w 1034979"/>
                  <a:gd name="connsiteY77" fmla="*/ 1216497 h 1509906"/>
                  <a:gd name="connsiteX78" fmla="*/ 333939 w 1034979"/>
                  <a:gd name="connsiteY78" fmla="*/ 1222212 h 1509906"/>
                  <a:gd name="connsiteX79" fmla="*/ 339654 w 1034979"/>
                  <a:gd name="connsiteY79" fmla="*/ 1224117 h 1509906"/>
                  <a:gd name="connsiteX80" fmla="*/ 351084 w 1034979"/>
                  <a:gd name="connsiteY80" fmla="*/ 1231737 h 1509906"/>
                  <a:gd name="connsiteX81" fmla="*/ 356799 w 1034979"/>
                  <a:gd name="connsiteY81" fmla="*/ 1235547 h 1509906"/>
                  <a:gd name="connsiteX82" fmla="*/ 360609 w 1034979"/>
                  <a:gd name="connsiteY82" fmla="*/ 1241262 h 1509906"/>
                  <a:gd name="connsiteX83" fmla="*/ 366324 w 1034979"/>
                  <a:gd name="connsiteY83" fmla="*/ 1252692 h 1509906"/>
                  <a:gd name="connsiteX84" fmla="*/ 362514 w 1034979"/>
                  <a:gd name="connsiteY84" fmla="*/ 1279362 h 1509906"/>
                  <a:gd name="connsiteX85" fmla="*/ 358704 w 1034979"/>
                  <a:gd name="connsiteY85" fmla="*/ 1285077 h 1509906"/>
                  <a:gd name="connsiteX86" fmla="*/ 356799 w 1034979"/>
                  <a:gd name="connsiteY86" fmla="*/ 1290792 h 1509906"/>
                  <a:gd name="connsiteX87" fmla="*/ 352989 w 1034979"/>
                  <a:gd name="connsiteY87" fmla="*/ 1296507 h 1509906"/>
                  <a:gd name="connsiteX88" fmla="*/ 351084 w 1034979"/>
                  <a:gd name="connsiteY88" fmla="*/ 1302222 h 1509906"/>
                  <a:gd name="connsiteX89" fmla="*/ 347274 w 1034979"/>
                  <a:gd name="connsiteY89" fmla="*/ 1307937 h 1509906"/>
                  <a:gd name="connsiteX90" fmla="*/ 330129 w 1034979"/>
                  <a:gd name="connsiteY90" fmla="*/ 1374612 h 1509906"/>
                  <a:gd name="connsiteX91" fmla="*/ 328224 w 1034979"/>
                  <a:gd name="connsiteY91" fmla="*/ 1426047 h 1509906"/>
                  <a:gd name="connsiteX92" fmla="*/ 330129 w 1034979"/>
                  <a:gd name="connsiteY92" fmla="*/ 1450812 h 1509906"/>
                  <a:gd name="connsiteX93" fmla="*/ 332034 w 1034979"/>
                  <a:gd name="connsiteY93" fmla="*/ 1456527 h 1509906"/>
                  <a:gd name="connsiteX94" fmla="*/ 335844 w 1034979"/>
                  <a:gd name="connsiteY94" fmla="*/ 1460337 h 1509906"/>
                  <a:gd name="connsiteX95" fmla="*/ 364419 w 1034979"/>
                  <a:gd name="connsiteY95" fmla="*/ 1506057 h 1509906"/>
                  <a:gd name="connsiteX96" fmla="*/ 387279 w 1034979"/>
                  <a:gd name="connsiteY96" fmla="*/ 1507962 h 1509906"/>
                  <a:gd name="connsiteX97" fmla="*/ 392994 w 1034979"/>
                  <a:gd name="connsiteY97" fmla="*/ 1502247 h 1509906"/>
                  <a:gd name="connsiteX98" fmla="*/ 394899 w 1034979"/>
                  <a:gd name="connsiteY98" fmla="*/ 1490817 h 1509906"/>
                  <a:gd name="connsiteX99" fmla="*/ 396804 w 1034979"/>
                  <a:gd name="connsiteY99" fmla="*/ 1485102 h 1509906"/>
                  <a:gd name="connsiteX100" fmla="*/ 398709 w 1034979"/>
                  <a:gd name="connsiteY100" fmla="*/ 1467957 h 1509906"/>
                  <a:gd name="connsiteX101" fmla="*/ 400614 w 1034979"/>
                  <a:gd name="connsiteY101" fmla="*/ 1454622 h 1509906"/>
                  <a:gd name="connsiteX102" fmla="*/ 404424 w 1034979"/>
                  <a:gd name="connsiteY102" fmla="*/ 1397472 h 1509906"/>
                  <a:gd name="connsiteX103" fmla="*/ 410139 w 1034979"/>
                  <a:gd name="connsiteY103" fmla="*/ 1386042 h 1509906"/>
                  <a:gd name="connsiteX104" fmla="*/ 413949 w 1034979"/>
                  <a:gd name="connsiteY104" fmla="*/ 1372707 h 1509906"/>
                  <a:gd name="connsiteX105" fmla="*/ 415854 w 1034979"/>
                  <a:gd name="connsiteY105" fmla="*/ 1366992 h 1509906"/>
                  <a:gd name="connsiteX106" fmla="*/ 417759 w 1034979"/>
                  <a:gd name="connsiteY106" fmla="*/ 1353657 h 1509906"/>
                  <a:gd name="connsiteX107" fmla="*/ 421569 w 1034979"/>
                  <a:gd name="connsiteY107" fmla="*/ 1342227 h 1509906"/>
                  <a:gd name="connsiteX108" fmla="*/ 427284 w 1034979"/>
                  <a:gd name="connsiteY108" fmla="*/ 1328892 h 1509906"/>
                  <a:gd name="connsiteX109" fmla="*/ 436809 w 1034979"/>
                  <a:gd name="connsiteY109" fmla="*/ 1317462 h 1509906"/>
                  <a:gd name="connsiteX110" fmla="*/ 450144 w 1034979"/>
                  <a:gd name="connsiteY110" fmla="*/ 1302222 h 1509906"/>
                  <a:gd name="connsiteX111" fmla="*/ 457764 w 1034979"/>
                  <a:gd name="connsiteY111" fmla="*/ 1290792 h 1509906"/>
                  <a:gd name="connsiteX112" fmla="*/ 461574 w 1034979"/>
                  <a:gd name="connsiteY112" fmla="*/ 1279362 h 1509906"/>
                  <a:gd name="connsiteX113" fmla="*/ 465384 w 1034979"/>
                  <a:gd name="connsiteY113" fmla="*/ 1264122 h 1509906"/>
                  <a:gd name="connsiteX114" fmla="*/ 467289 w 1034979"/>
                  <a:gd name="connsiteY114" fmla="*/ 1258407 h 1509906"/>
                  <a:gd name="connsiteX115" fmla="*/ 507294 w 1034979"/>
                  <a:gd name="connsiteY115" fmla="*/ 1252692 h 1509906"/>
                  <a:gd name="connsiteX116" fmla="*/ 535869 w 1034979"/>
                  <a:gd name="connsiteY116" fmla="*/ 1243167 h 1509906"/>
                  <a:gd name="connsiteX117" fmla="*/ 541584 w 1034979"/>
                  <a:gd name="connsiteY117" fmla="*/ 1241262 h 1509906"/>
                  <a:gd name="connsiteX118" fmla="*/ 547299 w 1034979"/>
                  <a:gd name="connsiteY118" fmla="*/ 1239357 h 1509906"/>
                  <a:gd name="connsiteX119" fmla="*/ 554919 w 1034979"/>
                  <a:gd name="connsiteY119" fmla="*/ 1237452 h 1509906"/>
                  <a:gd name="connsiteX120" fmla="*/ 573969 w 1034979"/>
                  <a:gd name="connsiteY120" fmla="*/ 1229832 h 1509906"/>
                  <a:gd name="connsiteX121" fmla="*/ 585399 w 1034979"/>
                  <a:gd name="connsiteY121" fmla="*/ 1226022 h 1509906"/>
                  <a:gd name="connsiteX122" fmla="*/ 720654 w 1034979"/>
                  <a:gd name="connsiteY122" fmla="*/ 1309842 h 1509906"/>
                  <a:gd name="connsiteX123" fmla="*/ 733989 w 1034979"/>
                  <a:gd name="connsiteY123" fmla="*/ 1319367 h 1509906"/>
                  <a:gd name="connsiteX124" fmla="*/ 743514 w 1034979"/>
                  <a:gd name="connsiteY124" fmla="*/ 1321272 h 1509906"/>
                  <a:gd name="connsiteX125" fmla="*/ 749229 w 1034979"/>
                  <a:gd name="connsiteY125" fmla="*/ 1323177 h 1509906"/>
                  <a:gd name="connsiteX126" fmla="*/ 762564 w 1034979"/>
                  <a:gd name="connsiteY126" fmla="*/ 1328892 h 1509906"/>
                  <a:gd name="connsiteX127" fmla="*/ 777804 w 1034979"/>
                  <a:gd name="connsiteY127" fmla="*/ 1326987 h 1509906"/>
                  <a:gd name="connsiteX128" fmla="*/ 789234 w 1034979"/>
                  <a:gd name="connsiteY128" fmla="*/ 1321272 h 1509906"/>
                  <a:gd name="connsiteX129" fmla="*/ 794949 w 1034979"/>
                  <a:gd name="connsiteY129" fmla="*/ 1319367 h 1509906"/>
                  <a:gd name="connsiteX130" fmla="*/ 802569 w 1034979"/>
                  <a:gd name="connsiteY130" fmla="*/ 1302222 h 1509906"/>
                  <a:gd name="connsiteX131" fmla="*/ 800664 w 1034979"/>
                  <a:gd name="connsiteY131" fmla="*/ 1277457 h 1509906"/>
                  <a:gd name="connsiteX132" fmla="*/ 798759 w 1034979"/>
                  <a:gd name="connsiteY132" fmla="*/ 1271742 h 1509906"/>
                  <a:gd name="connsiteX133" fmla="*/ 796854 w 1034979"/>
                  <a:gd name="connsiteY133" fmla="*/ 1264122 h 1509906"/>
                  <a:gd name="connsiteX134" fmla="*/ 783519 w 1034979"/>
                  <a:gd name="connsiteY134" fmla="*/ 1246977 h 1509906"/>
                  <a:gd name="connsiteX135" fmla="*/ 773994 w 1034979"/>
                  <a:gd name="connsiteY135" fmla="*/ 1241262 h 1509906"/>
                  <a:gd name="connsiteX136" fmla="*/ 648264 w 1034979"/>
                  <a:gd name="connsiteY136" fmla="*/ 1149822 h 1509906"/>
                  <a:gd name="connsiteX137" fmla="*/ 644454 w 1034979"/>
                  <a:gd name="connsiteY137" fmla="*/ 1132677 h 1509906"/>
                  <a:gd name="connsiteX138" fmla="*/ 646359 w 1034979"/>
                  <a:gd name="connsiteY138" fmla="*/ 1125057 h 1509906"/>
                  <a:gd name="connsiteX139" fmla="*/ 650169 w 1034979"/>
                  <a:gd name="connsiteY139" fmla="*/ 1107912 h 1509906"/>
                  <a:gd name="connsiteX140" fmla="*/ 653979 w 1034979"/>
                  <a:gd name="connsiteY140" fmla="*/ 1102197 h 1509906"/>
                  <a:gd name="connsiteX141" fmla="*/ 655884 w 1034979"/>
                  <a:gd name="connsiteY141" fmla="*/ 1096482 h 1509906"/>
                  <a:gd name="connsiteX142" fmla="*/ 661599 w 1034979"/>
                  <a:gd name="connsiteY142" fmla="*/ 1094577 h 1509906"/>
                  <a:gd name="connsiteX143" fmla="*/ 671124 w 1034979"/>
                  <a:gd name="connsiteY143" fmla="*/ 1083147 h 1509906"/>
                  <a:gd name="connsiteX144" fmla="*/ 724464 w 1034979"/>
                  <a:gd name="connsiteY144" fmla="*/ 1075527 h 1509906"/>
                  <a:gd name="connsiteX145" fmla="*/ 842574 w 1034979"/>
                  <a:gd name="connsiteY145" fmla="*/ 1077432 h 1509906"/>
                  <a:gd name="connsiteX146" fmla="*/ 871149 w 1034979"/>
                  <a:gd name="connsiteY146" fmla="*/ 1079337 h 1509906"/>
                  <a:gd name="connsiteX147" fmla="*/ 899724 w 1034979"/>
                  <a:gd name="connsiteY147" fmla="*/ 1085052 h 1509906"/>
                  <a:gd name="connsiteX148" fmla="*/ 922584 w 1034979"/>
                  <a:gd name="connsiteY148" fmla="*/ 1088862 h 1509906"/>
                  <a:gd name="connsiteX149" fmla="*/ 951159 w 1034979"/>
                  <a:gd name="connsiteY149" fmla="*/ 1094577 h 1509906"/>
                  <a:gd name="connsiteX150" fmla="*/ 956874 w 1034979"/>
                  <a:gd name="connsiteY150" fmla="*/ 1094577 h 1509906"/>
                  <a:gd name="connsiteX151" fmla="*/ 1002594 w 1034979"/>
                  <a:gd name="connsiteY151" fmla="*/ 1092672 h 1509906"/>
                  <a:gd name="connsiteX152" fmla="*/ 1031169 w 1034979"/>
                  <a:gd name="connsiteY152" fmla="*/ 1085052 h 1509906"/>
                  <a:gd name="connsiteX153" fmla="*/ 1034979 w 1034979"/>
                  <a:gd name="connsiteY153" fmla="*/ 1079337 h 1509906"/>
                  <a:gd name="connsiteX154" fmla="*/ 1033074 w 1034979"/>
                  <a:gd name="connsiteY154" fmla="*/ 1060287 h 1509906"/>
                  <a:gd name="connsiteX155" fmla="*/ 1027359 w 1034979"/>
                  <a:gd name="connsiteY155" fmla="*/ 1056477 h 1509906"/>
                  <a:gd name="connsiteX156" fmla="*/ 1012119 w 1034979"/>
                  <a:gd name="connsiteY156" fmla="*/ 1054572 h 1509906"/>
                  <a:gd name="connsiteX157" fmla="*/ 1006404 w 1034979"/>
                  <a:gd name="connsiteY157" fmla="*/ 1052667 h 1509906"/>
                  <a:gd name="connsiteX158" fmla="*/ 998784 w 1034979"/>
                  <a:gd name="connsiteY158" fmla="*/ 1050762 h 1509906"/>
                  <a:gd name="connsiteX159" fmla="*/ 987354 w 1034979"/>
                  <a:gd name="connsiteY159" fmla="*/ 1043142 h 1509906"/>
                  <a:gd name="connsiteX160" fmla="*/ 975924 w 1034979"/>
                  <a:gd name="connsiteY160" fmla="*/ 1039332 h 1509906"/>
                  <a:gd name="connsiteX161" fmla="*/ 970209 w 1034979"/>
                  <a:gd name="connsiteY161" fmla="*/ 1037427 h 1509906"/>
                  <a:gd name="connsiteX162" fmla="*/ 962589 w 1034979"/>
                  <a:gd name="connsiteY162" fmla="*/ 1035522 h 1509906"/>
                  <a:gd name="connsiteX163" fmla="*/ 956874 w 1034979"/>
                  <a:gd name="connsiteY163" fmla="*/ 1033617 h 1509906"/>
                  <a:gd name="connsiteX164" fmla="*/ 935919 w 1034979"/>
                  <a:gd name="connsiteY164" fmla="*/ 1027902 h 1509906"/>
                  <a:gd name="connsiteX165" fmla="*/ 930204 w 1034979"/>
                  <a:gd name="connsiteY165" fmla="*/ 1025997 h 1509906"/>
                  <a:gd name="connsiteX166" fmla="*/ 825429 w 1034979"/>
                  <a:gd name="connsiteY166" fmla="*/ 1027902 h 1509906"/>
                  <a:gd name="connsiteX167" fmla="*/ 819714 w 1034979"/>
                  <a:gd name="connsiteY167" fmla="*/ 1029807 h 1509906"/>
                  <a:gd name="connsiteX168" fmla="*/ 730179 w 1034979"/>
                  <a:gd name="connsiteY168" fmla="*/ 1031712 h 1509906"/>
                  <a:gd name="connsiteX169" fmla="*/ 716844 w 1034979"/>
                  <a:gd name="connsiteY169" fmla="*/ 1035522 h 1509906"/>
                  <a:gd name="connsiteX170" fmla="*/ 695889 w 1034979"/>
                  <a:gd name="connsiteY170" fmla="*/ 1037427 h 1509906"/>
                  <a:gd name="connsiteX171" fmla="*/ 669219 w 1034979"/>
                  <a:gd name="connsiteY171" fmla="*/ 1039332 h 1509906"/>
                  <a:gd name="connsiteX172" fmla="*/ 669219 w 1034979"/>
                  <a:gd name="connsiteY172" fmla="*/ 1039332 h 1509906"/>
                  <a:gd name="connsiteX173" fmla="*/ 646359 w 1034979"/>
                  <a:gd name="connsiteY173" fmla="*/ 1043142 h 1509906"/>
                  <a:gd name="connsiteX174" fmla="*/ 642549 w 1034979"/>
                  <a:gd name="connsiteY174" fmla="*/ 1031712 h 1509906"/>
                  <a:gd name="connsiteX175" fmla="*/ 640644 w 1034979"/>
                  <a:gd name="connsiteY175" fmla="*/ 1025997 h 1509906"/>
                  <a:gd name="connsiteX176" fmla="*/ 642549 w 1034979"/>
                  <a:gd name="connsiteY176" fmla="*/ 1008852 h 1509906"/>
                  <a:gd name="connsiteX177" fmla="*/ 644454 w 1034979"/>
                  <a:gd name="connsiteY177" fmla="*/ 1003137 h 1509906"/>
                  <a:gd name="connsiteX178" fmla="*/ 661599 w 1034979"/>
                  <a:gd name="connsiteY178" fmla="*/ 993612 h 1509906"/>
                  <a:gd name="connsiteX179" fmla="*/ 673029 w 1034979"/>
                  <a:gd name="connsiteY179" fmla="*/ 985992 h 1509906"/>
                  <a:gd name="connsiteX180" fmla="*/ 674934 w 1034979"/>
                  <a:gd name="connsiteY180" fmla="*/ 980277 h 1509906"/>
                  <a:gd name="connsiteX181" fmla="*/ 680649 w 1034979"/>
                  <a:gd name="connsiteY181" fmla="*/ 978372 h 1509906"/>
                  <a:gd name="connsiteX182" fmla="*/ 686364 w 1034979"/>
                  <a:gd name="connsiteY182" fmla="*/ 974562 h 1509906"/>
                  <a:gd name="connsiteX183" fmla="*/ 695889 w 1034979"/>
                  <a:gd name="connsiteY183" fmla="*/ 965037 h 1509906"/>
                  <a:gd name="connsiteX184" fmla="*/ 705414 w 1034979"/>
                  <a:gd name="connsiteY184" fmla="*/ 953607 h 1509906"/>
                  <a:gd name="connsiteX185" fmla="*/ 716844 w 1034979"/>
                  <a:gd name="connsiteY185" fmla="*/ 945987 h 1509906"/>
                  <a:gd name="connsiteX186" fmla="*/ 732084 w 1034979"/>
                  <a:gd name="connsiteY186" fmla="*/ 932652 h 1509906"/>
                  <a:gd name="connsiteX187" fmla="*/ 741609 w 1034979"/>
                  <a:gd name="connsiteY187" fmla="*/ 921222 h 1509906"/>
                  <a:gd name="connsiteX188" fmla="*/ 753039 w 1034979"/>
                  <a:gd name="connsiteY188" fmla="*/ 911697 h 1509906"/>
                  <a:gd name="connsiteX189" fmla="*/ 758754 w 1034979"/>
                  <a:gd name="connsiteY189" fmla="*/ 900267 h 1509906"/>
                  <a:gd name="connsiteX190" fmla="*/ 760659 w 1034979"/>
                  <a:gd name="connsiteY190" fmla="*/ 894552 h 1509906"/>
                  <a:gd name="connsiteX191" fmla="*/ 766374 w 1034979"/>
                  <a:gd name="connsiteY191" fmla="*/ 883122 h 1509906"/>
                  <a:gd name="connsiteX192" fmla="*/ 764469 w 1034979"/>
                  <a:gd name="connsiteY192" fmla="*/ 867882 h 1509906"/>
                  <a:gd name="connsiteX193" fmla="*/ 758754 w 1034979"/>
                  <a:gd name="connsiteY193" fmla="*/ 865977 h 1509906"/>
                  <a:gd name="connsiteX194" fmla="*/ 737799 w 1034979"/>
                  <a:gd name="connsiteY194" fmla="*/ 867882 h 1509906"/>
                  <a:gd name="connsiteX195" fmla="*/ 732084 w 1034979"/>
                  <a:gd name="connsiteY195" fmla="*/ 871692 h 1509906"/>
                  <a:gd name="connsiteX196" fmla="*/ 720654 w 1034979"/>
                  <a:gd name="connsiteY196" fmla="*/ 875502 h 1509906"/>
                  <a:gd name="connsiteX197" fmla="*/ 716844 w 1034979"/>
                  <a:gd name="connsiteY197" fmla="*/ 881217 h 1509906"/>
                  <a:gd name="connsiteX198" fmla="*/ 711129 w 1034979"/>
                  <a:gd name="connsiteY198" fmla="*/ 883122 h 1509906"/>
                  <a:gd name="connsiteX199" fmla="*/ 705414 w 1034979"/>
                  <a:gd name="connsiteY199" fmla="*/ 886932 h 1509906"/>
                  <a:gd name="connsiteX200" fmla="*/ 699699 w 1034979"/>
                  <a:gd name="connsiteY200" fmla="*/ 892647 h 1509906"/>
                  <a:gd name="connsiteX201" fmla="*/ 692079 w 1034979"/>
                  <a:gd name="connsiteY201" fmla="*/ 896457 h 1509906"/>
                  <a:gd name="connsiteX202" fmla="*/ 650169 w 1034979"/>
                  <a:gd name="connsiteY202" fmla="*/ 925032 h 1509906"/>
                  <a:gd name="connsiteX203" fmla="*/ 636834 w 1034979"/>
                  <a:gd name="connsiteY203" fmla="*/ 936462 h 1509906"/>
                  <a:gd name="connsiteX204" fmla="*/ 627309 w 1034979"/>
                  <a:gd name="connsiteY204" fmla="*/ 953607 h 1509906"/>
                  <a:gd name="connsiteX205" fmla="*/ 602544 w 1034979"/>
                  <a:gd name="connsiteY205" fmla="*/ 959322 h 1509906"/>
                  <a:gd name="connsiteX206" fmla="*/ 589209 w 1034979"/>
                  <a:gd name="connsiteY206" fmla="*/ 963132 h 1509906"/>
                  <a:gd name="connsiteX207" fmla="*/ 573969 w 1034979"/>
                  <a:gd name="connsiteY207" fmla="*/ 961227 h 1509906"/>
                  <a:gd name="connsiteX208" fmla="*/ 562539 w 1034979"/>
                  <a:gd name="connsiteY208" fmla="*/ 957417 h 1509906"/>
                  <a:gd name="connsiteX209" fmla="*/ 551109 w 1034979"/>
                  <a:gd name="connsiteY209" fmla="*/ 953607 h 1509906"/>
                  <a:gd name="connsiteX210" fmla="*/ 539679 w 1034979"/>
                  <a:gd name="connsiteY210" fmla="*/ 949797 h 1509906"/>
                  <a:gd name="connsiteX211" fmla="*/ 533964 w 1034979"/>
                  <a:gd name="connsiteY211" fmla="*/ 947892 h 1509906"/>
                  <a:gd name="connsiteX212" fmla="*/ 528249 w 1034979"/>
                  <a:gd name="connsiteY212" fmla="*/ 944082 h 1509906"/>
                  <a:gd name="connsiteX213" fmla="*/ 516819 w 1034979"/>
                  <a:gd name="connsiteY213" fmla="*/ 938367 h 1509906"/>
                  <a:gd name="connsiteX214" fmla="*/ 509199 w 1034979"/>
                  <a:gd name="connsiteY214" fmla="*/ 926937 h 1509906"/>
                  <a:gd name="connsiteX215" fmla="*/ 505389 w 1034979"/>
                  <a:gd name="connsiteY215" fmla="*/ 905982 h 1509906"/>
                  <a:gd name="connsiteX216" fmla="*/ 507294 w 1034979"/>
                  <a:gd name="connsiteY216" fmla="*/ 841212 h 1509906"/>
                  <a:gd name="connsiteX217" fmla="*/ 513009 w 1034979"/>
                  <a:gd name="connsiteY217" fmla="*/ 798220 h 1509906"/>
                  <a:gd name="connsiteX218" fmla="*/ 503484 w 1034979"/>
                  <a:gd name="connsiteY218" fmla="*/ 351627 h 1509906"/>
                  <a:gd name="connsiteX219" fmla="*/ 499674 w 1034979"/>
                  <a:gd name="connsiteY219" fmla="*/ 60162 h 1509906"/>
                  <a:gd name="connsiteX220" fmla="*/ 490149 w 1034979"/>
                  <a:gd name="connsiteY220" fmla="*/ 33492 h 1509906"/>
                  <a:gd name="connsiteX221" fmla="*/ 488244 w 1034979"/>
                  <a:gd name="connsiteY221" fmla="*/ 27777 h 1509906"/>
                  <a:gd name="connsiteX222" fmla="*/ 484434 w 1034979"/>
                  <a:gd name="connsiteY222" fmla="*/ 22062 h 1509906"/>
                  <a:gd name="connsiteX223" fmla="*/ 478719 w 1034979"/>
                  <a:gd name="connsiteY223" fmla="*/ 10632 h 1509906"/>
                  <a:gd name="connsiteX224" fmla="*/ 473004 w 1034979"/>
                  <a:gd name="connsiteY224" fmla="*/ 6822 h 1509906"/>
                  <a:gd name="connsiteX225" fmla="*/ 469194 w 1034979"/>
                  <a:gd name="connsiteY225" fmla="*/ 1107 h 1509906"/>
                  <a:gd name="connsiteX226" fmla="*/ 429189 w 1034979"/>
                  <a:gd name="connsiteY226" fmla="*/ 4917 h 1509906"/>
                  <a:gd name="connsiteX227" fmla="*/ 421569 w 1034979"/>
                  <a:gd name="connsiteY227" fmla="*/ 16347 h 1509906"/>
                  <a:gd name="connsiteX228" fmla="*/ 417759 w 1034979"/>
                  <a:gd name="connsiteY228" fmla="*/ 22062 h 1509906"/>
                  <a:gd name="connsiteX229" fmla="*/ 419664 w 1034979"/>
                  <a:gd name="connsiteY229" fmla="*/ 54447 h 1509906"/>
                  <a:gd name="connsiteX230" fmla="*/ 423474 w 1034979"/>
                  <a:gd name="connsiteY230" fmla="*/ 65877 h 1509906"/>
                  <a:gd name="connsiteX231" fmla="*/ 425379 w 1034979"/>
                  <a:gd name="connsiteY231" fmla="*/ 71592 h 1509906"/>
                  <a:gd name="connsiteX232" fmla="*/ 425379 w 1034979"/>
                  <a:gd name="connsiteY232" fmla="*/ 77307 h 1509906"/>
                  <a:gd name="connsiteX233" fmla="*/ 429189 w 1034979"/>
                  <a:gd name="connsiteY233" fmla="*/ 231612 h 1509906"/>
                  <a:gd name="connsiteX234" fmla="*/ 440619 w 1034979"/>
                  <a:gd name="connsiteY234" fmla="*/ 414492 h 1509906"/>
                  <a:gd name="connsiteX235" fmla="*/ 425379 w 1034979"/>
                  <a:gd name="connsiteY235" fmla="*/ 711672 h 1509906"/>
                  <a:gd name="connsiteX236" fmla="*/ 417759 w 1034979"/>
                  <a:gd name="connsiteY236" fmla="*/ 839307 h 1509906"/>
                  <a:gd name="connsiteX237" fmla="*/ 421363 w 1034979"/>
                  <a:gd name="connsiteY237" fmla="*/ 844096 h 1509906"/>
                  <a:gd name="connsiteX238" fmla="*/ 417759 w 1034979"/>
                  <a:gd name="connsiteY238" fmla="*/ 877407 h 1509906"/>
                  <a:gd name="connsiteX239" fmla="*/ 421569 w 1034979"/>
                  <a:gd name="connsiteY239" fmla="*/ 878179 h 1509906"/>
                  <a:gd name="connsiteX240" fmla="*/ 425379 w 1034979"/>
                  <a:gd name="connsiteY240" fmla="*/ 894552 h 1509906"/>
                  <a:gd name="connsiteX241" fmla="*/ 423474 w 1034979"/>
                  <a:gd name="connsiteY241" fmla="*/ 921222 h 1509906"/>
                  <a:gd name="connsiteX242" fmla="*/ 417759 w 1034979"/>
                  <a:gd name="connsiteY242" fmla="*/ 923127 h 1509906"/>
                  <a:gd name="connsiteX243" fmla="*/ 412044 w 1034979"/>
                  <a:gd name="connsiteY243" fmla="*/ 926937 h 1509906"/>
                  <a:gd name="connsiteX244" fmla="*/ 421569 w 1034979"/>
                  <a:gd name="connsiteY244"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16769 w 1034979"/>
                  <a:gd name="connsiteY22" fmla="*/ 896457 h 1509906"/>
                  <a:gd name="connsiteX23" fmla="*/ 111054 w 1034979"/>
                  <a:gd name="connsiteY23" fmla="*/ 890742 h 1509906"/>
                  <a:gd name="connsiteX24" fmla="*/ 84384 w 1034979"/>
                  <a:gd name="connsiteY24" fmla="*/ 865977 h 1509906"/>
                  <a:gd name="connsiteX25" fmla="*/ 78669 w 1034979"/>
                  <a:gd name="connsiteY25" fmla="*/ 864072 h 1509906"/>
                  <a:gd name="connsiteX26" fmla="*/ 59619 w 1034979"/>
                  <a:gd name="connsiteY26" fmla="*/ 867882 h 1509906"/>
                  <a:gd name="connsiteX27" fmla="*/ 53904 w 1034979"/>
                  <a:gd name="connsiteY27" fmla="*/ 871692 h 1509906"/>
                  <a:gd name="connsiteX28" fmla="*/ 50094 w 1034979"/>
                  <a:gd name="connsiteY28" fmla="*/ 877407 h 1509906"/>
                  <a:gd name="connsiteX29" fmla="*/ 46284 w 1034979"/>
                  <a:gd name="connsiteY29" fmla="*/ 888837 h 1509906"/>
                  <a:gd name="connsiteX30" fmla="*/ 50094 w 1034979"/>
                  <a:gd name="connsiteY30" fmla="*/ 926937 h 1509906"/>
                  <a:gd name="connsiteX31" fmla="*/ 53904 w 1034979"/>
                  <a:gd name="connsiteY31" fmla="*/ 932652 h 1509906"/>
                  <a:gd name="connsiteX32" fmla="*/ 59619 w 1034979"/>
                  <a:gd name="connsiteY32" fmla="*/ 936462 h 1509906"/>
                  <a:gd name="connsiteX33" fmla="*/ 63429 w 1034979"/>
                  <a:gd name="connsiteY33" fmla="*/ 942177 h 1509906"/>
                  <a:gd name="connsiteX34" fmla="*/ 80574 w 1034979"/>
                  <a:gd name="connsiteY34" fmla="*/ 951702 h 1509906"/>
                  <a:gd name="connsiteX35" fmla="*/ 103434 w 1034979"/>
                  <a:gd name="connsiteY35" fmla="*/ 953607 h 1509906"/>
                  <a:gd name="connsiteX36" fmla="*/ 124389 w 1034979"/>
                  <a:gd name="connsiteY36" fmla="*/ 959322 h 1509906"/>
                  <a:gd name="connsiteX37" fmla="*/ 130104 w 1034979"/>
                  <a:gd name="connsiteY37" fmla="*/ 961227 h 1509906"/>
                  <a:gd name="connsiteX38" fmla="*/ 135819 w 1034979"/>
                  <a:gd name="connsiteY38" fmla="*/ 966942 h 1509906"/>
                  <a:gd name="connsiteX39" fmla="*/ 143439 w 1034979"/>
                  <a:gd name="connsiteY39" fmla="*/ 968847 h 1509906"/>
                  <a:gd name="connsiteX40" fmla="*/ 166299 w 1034979"/>
                  <a:gd name="connsiteY40" fmla="*/ 972657 h 1509906"/>
                  <a:gd name="connsiteX41" fmla="*/ 191064 w 1034979"/>
                  <a:gd name="connsiteY41" fmla="*/ 978372 h 1509906"/>
                  <a:gd name="connsiteX42" fmla="*/ 208209 w 1034979"/>
                  <a:gd name="connsiteY42" fmla="*/ 984087 h 1509906"/>
                  <a:gd name="connsiteX43" fmla="*/ 213924 w 1034979"/>
                  <a:gd name="connsiteY43" fmla="*/ 985992 h 1509906"/>
                  <a:gd name="connsiteX44" fmla="*/ 229164 w 1034979"/>
                  <a:gd name="connsiteY44" fmla="*/ 989802 h 1509906"/>
                  <a:gd name="connsiteX45" fmla="*/ 248214 w 1034979"/>
                  <a:gd name="connsiteY45" fmla="*/ 995517 h 1509906"/>
                  <a:gd name="connsiteX46" fmla="*/ 253929 w 1034979"/>
                  <a:gd name="connsiteY46" fmla="*/ 999327 h 1509906"/>
                  <a:gd name="connsiteX47" fmla="*/ 267264 w 1034979"/>
                  <a:gd name="connsiteY47" fmla="*/ 1014567 h 1509906"/>
                  <a:gd name="connsiteX48" fmla="*/ 272979 w 1034979"/>
                  <a:gd name="connsiteY48" fmla="*/ 1033617 h 1509906"/>
                  <a:gd name="connsiteX49" fmla="*/ 274884 w 1034979"/>
                  <a:gd name="connsiteY49" fmla="*/ 1039332 h 1509906"/>
                  <a:gd name="connsiteX50" fmla="*/ 276789 w 1034979"/>
                  <a:gd name="connsiteY50" fmla="*/ 1045047 h 1509906"/>
                  <a:gd name="connsiteX51" fmla="*/ 278694 w 1034979"/>
                  <a:gd name="connsiteY51" fmla="*/ 1069812 h 1509906"/>
                  <a:gd name="connsiteX52" fmla="*/ 280599 w 1034979"/>
                  <a:gd name="connsiteY52" fmla="*/ 1075527 h 1509906"/>
                  <a:gd name="connsiteX53" fmla="*/ 278694 w 1034979"/>
                  <a:gd name="connsiteY53" fmla="*/ 1094577 h 1509906"/>
                  <a:gd name="connsiteX54" fmla="*/ 276789 w 1034979"/>
                  <a:gd name="connsiteY54" fmla="*/ 1104102 h 1509906"/>
                  <a:gd name="connsiteX55" fmla="*/ 263454 w 1034979"/>
                  <a:gd name="connsiteY55" fmla="*/ 1117437 h 1509906"/>
                  <a:gd name="connsiteX56" fmla="*/ 252024 w 1034979"/>
                  <a:gd name="connsiteY56" fmla="*/ 1125057 h 1509906"/>
                  <a:gd name="connsiteX57" fmla="*/ 240594 w 1034979"/>
                  <a:gd name="connsiteY57" fmla="*/ 1128867 h 1509906"/>
                  <a:gd name="connsiteX58" fmla="*/ 126294 w 1034979"/>
                  <a:gd name="connsiteY58" fmla="*/ 1128867 h 1509906"/>
                  <a:gd name="connsiteX59" fmla="*/ 120579 w 1034979"/>
                  <a:gd name="connsiteY59" fmla="*/ 1130772 h 1509906"/>
                  <a:gd name="connsiteX60" fmla="*/ 105339 w 1034979"/>
                  <a:gd name="connsiteY60" fmla="*/ 1132677 h 1509906"/>
                  <a:gd name="connsiteX61" fmla="*/ 88194 w 1034979"/>
                  <a:gd name="connsiteY61" fmla="*/ 1138392 h 1509906"/>
                  <a:gd name="connsiteX62" fmla="*/ 82479 w 1034979"/>
                  <a:gd name="connsiteY62" fmla="*/ 1140297 h 1509906"/>
                  <a:gd name="connsiteX63" fmla="*/ 76764 w 1034979"/>
                  <a:gd name="connsiteY63" fmla="*/ 1144107 h 1509906"/>
                  <a:gd name="connsiteX64" fmla="*/ 65334 w 1034979"/>
                  <a:gd name="connsiteY64" fmla="*/ 1146012 h 1509906"/>
                  <a:gd name="connsiteX65" fmla="*/ 27234 w 1034979"/>
                  <a:gd name="connsiteY65" fmla="*/ 1147917 h 1509906"/>
                  <a:gd name="connsiteX66" fmla="*/ 15804 w 1034979"/>
                  <a:gd name="connsiteY66" fmla="*/ 1153632 h 1509906"/>
                  <a:gd name="connsiteX67" fmla="*/ 6279 w 1034979"/>
                  <a:gd name="connsiteY67" fmla="*/ 1163157 h 1509906"/>
                  <a:gd name="connsiteX68" fmla="*/ 4374 w 1034979"/>
                  <a:gd name="connsiteY68" fmla="*/ 1168872 h 1509906"/>
                  <a:gd name="connsiteX69" fmla="*/ 564 w 1034979"/>
                  <a:gd name="connsiteY69" fmla="*/ 1174587 h 1509906"/>
                  <a:gd name="connsiteX70" fmla="*/ 6279 w 1034979"/>
                  <a:gd name="connsiteY70" fmla="*/ 1206972 h 1509906"/>
                  <a:gd name="connsiteX71" fmla="*/ 11994 w 1034979"/>
                  <a:gd name="connsiteY71" fmla="*/ 1210782 h 1509906"/>
                  <a:gd name="connsiteX72" fmla="*/ 17709 w 1034979"/>
                  <a:gd name="connsiteY72" fmla="*/ 1212687 h 1509906"/>
                  <a:gd name="connsiteX73" fmla="*/ 145344 w 1034979"/>
                  <a:gd name="connsiteY73" fmla="*/ 1210782 h 1509906"/>
                  <a:gd name="connsiteX74" fmla="*/ 152964 w 1034979"/>
                  <a:gd name="connsiteY74" fmla="*/ 1208877 h 1509906"/>
                  <a:gd name="connsiteX75" fmla="*/ 303459 w 1034979"/>
                  <a:gd name="connsiteY75" fmla="*/ 1203162 h 1509906"/>
                  <a:gd name="connsiteX76" fmla="*/ 318699 w 1034979"/>
                  <a:gd name="connsiteY76" fmla="*/ 1210782 h 1509906"/>
                  <a:gd name="connsiteX77" fmla="*/ 330129 w 1034979"/>
                  <a:gd name="connsiteY77" fmla="*/ 1216497 h 1509906"/>
                  <a:gd name="connsiteX78" fmla="*/ 333939 w 1034979"/>
                  <a:gd name="connsiteY78" fmla="*/ 1222212 h 1509906"/>
                  <a:gd name="connsiteX79" fmla="*/ 339654 w 1034979"/>
                  <a:gd name="connsiteY79" fmla="*/ 1224117 h 1509906"/>
                  <a:gd name="connsiteX80" fmla="*/ 351084 w 1034979"/>
                  <a:gd name="connsiteY80" fmla="*/ 1231737 h 1509906"/>
                  <a:gd name="connsiteX81" fmla="*/ 356799 w 1034979"/>
                  <a:gd name="connsiteY81" fmla="*/ 1235547 h 1509906"/>
                  <a:gd name="connsiteX82" fmla="*/ 360609 w 1034979"/>
                  <a:gd name="connsiteY82" fmla="*/ 1241262 h 1509906"/>
                  <a:gd name="connsiteX83" fmla="*/ 366324 w 1034979"/>
                  <a:gd name="connsiteY83" fmla="*/ 1252692 h 1509906"/>
                  <a:gd name="connsiteX84" fmla="*/ 362514 w 1034979"/>
                  <a:gd name="connsiteY84" fmla="*/ 1279362 h 1509906"/>
                  <a:gd name="connsiteX85" fmla="*/ 358704 w 1034979"/>
                  <a:gd name="connsiteY85" fmla="*/ 1285077 h 1509906"/>
                  <a:gd name="connsiteX86" fmla="*/ 356799 w 1034979"/>
                  <a:gd name="connsiteY86" fmla="*/ 1290792 h 1509906"/>
                  <a:gd name="connsiteX87" fmla="*/ 352989 w 1034979"/>
                  <a:gd name="connsiteY87" fmla="*/ 1296507 h 1509906"/>
                  <a:gd name="connsiteX88" fmla="*/ 351084 w 1034979"/>
                  <a:gd name="connsiteY88" fmla="*/ 1302222 h 1509906"/>
                  <a:gd name="connsiteX89" fmla="*/ 347274 w 1034979"/>
                  <a:gd name="connsiteY89" fmla="*/ 1307937 h 1509906"/>
                  <a:gd name="connsiteX90" fmla="*/ 330129 w 1034979"/>
                  <a:gd name="connsiteY90" fmla="*/ 1374612 h 1509906"/>
                  <a:gd name="connsiteX91" fmla="*/ 328224 w 1034979"/>
                  <a:gd name="connsiteY91" fmla="*/ 1426047 h 1509906"/>
                  <a:gd name="connsiteX92" fmla="*/ 330129 w 1034979"/>
                  <a:gd name="connsiteY92" fmla="*/ 1450812 h 1509906"/>
                  <a:gd name="connsiteX93" fmla="*/ 332034 w 1034979"/>
                  <a:gd name="connsiteY93" fmla="*/ 1456527 h 1509906"/>
                  <a:gd name="connsiteX94" fmla="*/ 335844 w 1034979"/>
                  <a:gd name="connsiteY94" fmla="*/ 1460337 h 1509906"/>
                  <a:gd name="connsiteX95" fmla="*/ 364419 w 1034979"/>
                  <a:gd name="connsiteY95" fmla="*/ 1506057 h 1509906"/>
                  <a:gd name="connsiteX96" fmla="*/ 387279 w 1034979"/>
                  <a:gd name="connsiteY96" fmla="*/ 1507962 h 1509906"/>
                  <a:gd name="connsiteX97" fmla="*/ 392994 w 1034979"/>
                  <a:gd name="connsiteY97" fmla="*/ 1502247 h 1509906"/>
                  <a:gd name="connsiteX98" fmla="*/ 394899 w 1034979"/>
                  <a:gd name="connsiteY98" fmla="*/ 1490817 h 1509906"/>
                  <a:gd name="connsiteX99" fmla="*/ 396804 w 1034979"/>
                  <a:gd name="connsiteY99" fmla="*/ 1485102 h 1509906"/>
                  <a:gd name="connsiteX100" fmla="*/ 398709 w 1034979"/>
                  <a:gd name="connsiteY100" fmla="*/ 1467957 h 1509906"/>
                  <a:gd name="connsiteX101" fmla="*/ 400614 w 1034979"/>
                  <a:gd name="connsiteY101" fmla="*/ 1454622 h 1509906"/>
                  <a:gd name="connsiteX102" fmla="*/ 404424 w 1034979"/>
                  <a:gd name="connsiteY102" fmla="*/ 1397472 h 1509906"/>
                  <a:gd name="connsiteX103" fmla="*/ 410139 w 1034979"/>
                  <a:gd name="connsiteY103" fmla="*/ 1386042 h 1509906"/>
                  <a:gd name="connsiteX104" fmla="*/ 413949 w 1034979"/>
                  <a:gd name="connsiteY104" fmla="*/ 1372707 h 1509906"/>
                  <a:gd name="connsiteX105" fmla="*/ 415854 w 1034979"/>
                  <a:gd name="connsiteY105" fmla="*/ 1366992 h 1509906"/>
                  <a:gd name="connsiteX106" fmla="*/ 417759 w 1034979"/>
                  <a:gd name="connsiteY106" fmla="*/ 1353657 h 1509906"/>
                  <a:gd name="connsiteX107" fmla="*/ 421569 w 1034979"/>
                  <a:gd name="connsiteY107" fmla="*/ 1342227 h 1509906"/>
                  <a:gd name="connsiteX108" fmla="*/ 427284 w 1034979"/>
                  <a:gd name="connsiteY108" fmla="*/ 1328892 h 1509906"/>
                  <a:gd name="connsiteX109" fmla="*/ 436809 w 1034979"/>
                  <a:gd name="connsiteY109" fmla="*/ 1317462 h 1509906"/>
                  <a:gd name="connsiteX110" fmla="*/ 450144 w 1034979"/>
                  <a:gd name="connsiteY110" fmla="*/ 1302222 h 1509906"/>
                  <a:gd name="connsiteX111" fmla="*/ 457764 w 1034979"/>
                  <a:gd name="connsiteY111" fmla="*/ 1290792 h 1509906"/>
                  <a:gd name="connsiteX112" fmla="*/ 461574 w 1034979"/>
                  <a:gd name="connsiteY112" fmla="*/ 1279362 h 1509906"/>
                  <a:gd name="connsiteX113" fmla="*/ 465384 w 1034979"/>
                  <a:gd name="connsiteY113" fmla="*/ 1264122 h 1509906"/>
                  <a:gd name="connsiteX114" fmla="*/ 467289 w 1034979"/>
                  <a:gd name="connsiteY114" fmla="*/ 1258407 h 1509906"/>
                  <a:gd name="connsiteX115" fmla="*/ 507294 w 1034979"/>
                  <a:gd name="connsiteY115" fmla="*/ 1252692 h 1509906"/>
                  <a:gd name="connsiteX116" fmla="*/ 535869 w 1034979"/>
                  <a:gd name="connsiteY116" fmla="*/ 1243167 h 1509906"/>
                  <a:gd name="connsiteX117" fmla="*/ 541584 w 1034979"/>
                  <a:gd name="connsiteY117" fmla="*/ 1241262 h 1509906"/>
                  <a:gd name="connsiteX118" fmla="*/ 547299 w 1034979"/>
                  <a:gd name="connsiteY118" fmla="*/ 1239357 h 1509906"/>
                  <a:gd name="connsiteX119" fmla="*/ 554919 w 1034979"/>
                  <a:gd name="connsiteY119" fmla="*/ 1237452 h 1509906"/>
                  <a:gd name="connsiteX120" fmla="*/ 573969 w 1034979"/>
                  <a:gd name="connsiteY120" fmla="*/ 1229832 h 1509906"/>
                  <a:gd name="connsiteX121" fmla="*/ 585399 w 1034979"/>
                  <a:gd name="connsiteY121" fmla="*/ 1226022 h 1509906"/>
                  <a:gd name="connsiteX122" fmla="*/ 720654 w 1034979"/>
                  <a:gd name="connsiteY122" fmla="*/ 1309842 h 1509906"/>
                  <a:gd name="connsiteX123" fmla="*/ 733989 w 1034979"/>
                  <a:gd name="connsiteY123" fmla="*/ 1319367 h 1509906"/>
                  <a:gd name="connsiteX124" fmla="*/ 743514 w 1034979"/>
                  <a:gd name="connsiteY124" fmla="*/ 1321272 h 1509906"/>
                  <a:gd name="connsiteX125" fmla="*/ 749229 w 1034979"/>
                  <a:gd name="connsiteY125" fmla="*/ 1323177 h 1509906"/>
                  <a:gd name="connsiteX126" fmla="*/ 762564 w 1034979"/>
                  <a:gd name="connsiteY126" fmla="*/ 1328892 h 1509906"/>
                  <a:gd name="connsiteX127" fmla="*/ 777804 w 1034979"/>
                  <a:gd name="connsiteY127" fmla="*/ 1326987 h 1509906"/>
                  <a:gd name="connsiteX128" fmla="*/ 789234 w 1034979"/>
                  <a:gd name="connsiteY128" fmla="*/ 1321272 h 1509906"/>
                  <a:gd name="connsiteX129" fmla="*/ 794949 w 1034979"/>
                  <a:gd name="connsiteY129" fmla="*/ 1319367 h 1509906"/>
                  <a:gd name="connsiteX130" fmla="*/ 802569 w 1034979"/>
                  <a:gd name="connsiteY130" fmla="*/ 1302222 h 1509906"/>
                  <a:gd name="connsiteX131" fmla="*/ 800664 w 1034979"/>
                  <a:gd name="connsiteY131" fmla="*/ 1277457 h 1509906"/>
                  <a:gd name="connsiteX132" fmla="*/ 798759 w 1034979"/>
                  <a:gd name="connsiteY132" fmla="*/ 1271742 h 1509906"/>
                  <a:gd name="connsiteX133" fmla="*/ 796854 w 1034979"/>
                  <a:gd name="connsiteY133" fmla="*/ 1264122 h 1509906"/>
                  <a:gd name="connsiteX134" fmla="*/ 783519 w 1034979"/>
                  <a:gd name="connsiteY134" fmla="*/ 1246977 h 1509906"/>
                  <a:gd name="connsiteX135" fmla="*/ 773994 w 1034979"/>
                  <a:gd name="connsiteY135" fmla="*/ 1241262 h 1509906"/>
                  <a:gd name="connsiteX136" fmla="*/ 648264 w 1034979"/>
                  <a:gd name="connsiteY136" fmla="*/ 1149822 h 1509906"/>
                  <a:gd name="connsiteX137" fmla="*/ 644454 w 1034979"/>
                  <a:gd name="connsiteY137" fmla="*/ 1132677 h 1509906"/>
                  <a:gd name="connsiteX138" fmla="*/ 646359 w 1034979"/>
                  <a:gd name="connsiteY138" fmla="*/ 1125057 h 1509906"/>
                  <a:gd name="connsiteX139" fmla="*/ 650169 w 1034979"/>
                  <a:gd name="connsiteY139" fmla="*/ 1107912 h 1509906"/>
                  <a:gd name="connsiteX140" fmla="*/ 653979 w 1034979"/>
                  <a:gd name="connsiteY140" fmla="*/ 1102197 h 1509906"/>
                  <a:gd name="connsiteX141" fmla="*/ 655884 w 1034979"/>
                  <a:gd name="connsiteY141" fmla="*/ 1096482 h 1509906"/>
                  <a:gd name="connsiteX142" fmla="*/ 661599 w 1034979"/>
                  <a:gd name="connsiteY142" fmla="*/ 1094577 h 1509906"/>
                  <a:gd name="connsiteX143" fmla="*/ 671124 w 1034979"/>
                  <a:gd name="connsiteY143" fmla="*/ 1083147 h 1509906"/>
                  <a:gd name="connsiteX144" fmla="*/ 724464 w 1034979"/>
                  <a:gd name="connsiteY144" fmla="*/ 1075527 h 1509906"/>
                  <a:gd name="connsiteX145" fmla="*/ 842574 w 1034979"/>
                  <a:gd name="connsiteY145" fmla="*/ 1077432 h 1509906"/>
                  <a:gd name="connsiteX146" fmla="*/ 871149 w 1034979"/>
                  <a:gd name="connsiteY146" fmla="*/ 1079337 h 1509906"/>
                  <a:gd name="connsiteX147" fmla="*/ 899724 w 1034979"/>
                  <a:gd name="connsiteY147" fmla="*/ 1085052 h 1509906"/>
                  <a:gd name="connsiteX148" fmla="*/ 922584 w 1034979"/>
                  <a:gd name="connsiteY148" fmla="*/ 1088862 h 1509906"/>
                  <a:gd name="connsiteX149" fmla="*/ 951159 w 1034979"/>
                  <a:gd name="connsiteY149" fmla="*/ 1094577 h 1509906"/>
                  <a:gd name="connsiteX150" fmla="*/ 956874 w 1034979"/>
                  <a:gd name="connsiteY150" fmla="*/ 1094577 h 1509906"/>
                  <a:gd name="connsiteX151" fmla="*/ 1002594 w 1034979"/>
                  <a:gd name="connsiteY151" fmla="*/ 1092672 h 1509906"/>
                  <a:gd name="connsiteX152" fmla="*/ 1031169 w 1034979"/>
                  <a:gd name="connsiteY152" fmla="*/ 1085052 h 1509906"/>
                  <a:gd name="connsiteX153" fmla="*/ 1034979 w 1034979"/>
                  <a:gd name="connsiteY153" fmla="*/ 1079337 h 1509906"/>
                  <a:gd name="connsiteX154" fmla="*/ 1033074 w 1034979"/>
                  <a:gd name="connsiteY154" fmla="*/ 1060287 h 1509906"/>
                  <a:gd name="connsiteX155" fmla="*/ 1027359 w 1034979"/>
                  <a:gd name="connsiteY155" fmla="*/ 1056477 h 1509906"/>
                  <a:gd name="connsiteX156" fmla="*/ 1012119 w 1034979"/>
                  <a:gd name="connsiteY156" fmla="*/ 1054572 h 1509906"/>
                  <a:gd name="connsiteX157" fmla="*/ 1006404 w 1034979"/>
                  <a:gd name="connsiteY157" fmla="*/ 1052667 h 1509906"/>
                  <a:gd name="connsiteX158" fmla="*/ 998784 w 1034979"/>
                  <a:gd name="connsiteY158" fmla="*/ 1050762 h 1509906"/>
                  <a:gd name="connsiteX159" fmla="*/ 987354 w 1034979"/>
                  <a:gd name="connsiteY159" fmla="*/ 1043142 h 1509906"/>
                  <a:gd name="connsiteX160" fmla="*/ 975924 w 1034979"/>
                  <a:gd name="connsiteY160" fmla="*/ 1039332 h 1509906"/>
                  <a:gd name="connsiteX161" fmla="*/ 970209 w 1034979"/>
                  <a:gd name="connsiteY161" fmla="*/ 1037427 h 1509906"/>
                  <a:gd name="connsiteX162" fmla="*/ 962589 w 1034979"/>
                  <a:gd name="connsiteY162" fmla="*/ 1035522 h 1509906"/>
                  <a:gd name="connsiteX163" fmla="*/ 956874 w 1034979"/>
                  <a:gd name="connsiteY163" fmla="*/ 1033617 h 1509906"/>
                  <a:gd name="connsiteX164" fmla="*/ 935919 w 1034979"/>
                  <a:gd name="connsiteY164" fmla="*/ 1027902 h 1509906"/>
                  <a:gd name="connsiteX165" fmla="*/ 930204 w 1034979"/>
                  <a:gd name="connsiteY165" fmla="*/ 1025997 h 1509906"/>
                  <a:gd name="connsiteX166" fmla="*/ 825429 w 1034979"/>
                  <a:gd name="connsiteY166" fmla="*/ 1027902 h 1509906"/>
                  <a:gd name="connsiteX167" fmla="*/ 819714 w 1034979"/>
                  <a:gd name="connsiteY167" fmla="*/ 1029807 h 1509906"/>
                  <a:gd name="connsiteX168" fmla="*/ 730179 w 1034979"/>
                  <a:gd name="connsiteY168" fmla="*/ 1031712 h 1509906"/>
                  <a:gd name="connsiteX169" fmla="*/ 716844 w 1034979"/>
                  <a:gd name="connsiteY169" fmla="*/ 1035522 h 1509906"/>
                  <a:gd name="connsiteX170" fmla="*/ 695889 w 1034979"/>
                  <a:gd name="connsiteY170" fmla="*/ 1037427 h 1509906"/>
                  <a:gd name="connsiteX171" fmla="*/ 669219 w 1034979"/>
                  <a:gd name="connsiteY171" fmla="*/ 1039332 h 1509906"/>
                  <a:gd name="connsiteX172" fmla="*/ 669219 w 1034979"/>
                  <a:gd name="connsiteY172" fmla="*/ 1039332 h 1509906"/>
                  <a:gd name="connsiteX173" fmla="*/ 646359 w 1034979"/>
                  <a:gd name="connsiteY173" fmla="*/ 1043142 h 1509906"/>
                  <a:gd name="connsiteX174" fmla="*/ 642549 w 1034979"/>
                  <a:gd name="connsiteY174" fmla="*/ 1031712 h 1509906"/>
                  <a:gd name="connsiteX175" fmla="*/ 640644 w 1034979"/>
                  <a:gd name="connsiteY175" fmla="*/ 1025997 h 1509906"/>
                  <a:gd name="connsiteX176" fmla="*/ 642549 w 1034979"/>
                  <a:gd name="connsiteY176" fmla="*/ 1008852 h 1509906"/>
                  <a:gd name="connsiteX177" fmla="*/ 644454 w 1034979"/>
                  <a:gd name="connsiteY177" fmla="*/ 1003137 h 1509906"/>
                  <a:gd name="connsiteX178" fmla="*/ 661599 w 1034979"/>
                  <a:gd name="connsiteY178" fmla="*/ 993612 h 1509906"/>
                  <a:gd name="connsiteX179" fmla="*/ 673029 w 1034979"/>
                  <a:gd name="connsiteY179" fmla="*/ 985992 h 1509906"/>
                  <a:gd name="connsiteX180" fmla="*/ 674934 w 1034979"/>
                  <a:gd name="connsiteY180" fmla="*/ 980277 h 1509906"/>
                  <a:gd name="connsiteX181" fmla="*/ 680649 w 1034979"/>
                  <a:gd name="connsiteY181" fmla="*/ 978372 h 1509906"/>
                  <a:gd name="connsiteX182" fmla="*/ 686364 w 1034979"/>
                  <a:gd name="connsiteY182" fmla="*/ 974562 h 1509906"/>
                  <a:gd name="connsiteX183" fmla="*/ 695889 w 1034979"/>
                  <a:gd name="connsiteY183" fmla="*/ 965037 h 1509906"/>
                  <a:gd name="connsiteX184" fmla="*/ 705414 w 1034979"/>
                  <a:gd name="connsiteY184" fmla="*/ 953607 h 1509906"/>
                  <a:gd name="connsiteX185" fmla="*/ 716844 w 1034979"/>
                  <a:gd name="connsiteY185" fmla="*/ 945987 h 1509906"/>
                  <a:gd name="connsiteX186" fmla="*/ 732084 w 1034979"/>
                  <a:gd name="connsiteY186" fmla="*/ 932652 h 1509906"/>
                  <a:gd name="connsiteX187" fmla="*/ 741609 w 1034979"/>
                  <a:gd name="connsiteY187" fmla="*/ 921222 h 1509906"/>
                  <a:gd name="connsiteX188" fmla="*/ 753039 w 1034979"/>
                  <a:gd name="connsiteY188" fmla="*/ 911697 h 1509906"/>
                  <a:gd name="connsiteX189" fmla="*/ 758754 w 1034979"/>
                  <a:gd name="connsiteY189" fmla="*/ 900267 h 1509906"/>
                  <a:gd name="connsiteX190" fmla="*/ 760659 w 1034979"/>
                  <a:gd name="connsiteY190" fmla="*/ 894552 h 1509906"/>
                  <a:gd name="connsiteX191" fmla="*/ 766374 w 1034979"/>
                  <a:gd name="connsiteY191" fmla="*/ 883122 h 1509906"/>
                  <a:gd name="connsiteX192" fmla="*/ 764469 w 1034979"/>
                  <a:gd name="connsiteY192" fmla="*/ 867882 h 1509906"/>
                  <a:gd name="connsiteX193" fmla="*/ 758754 w 1034979"/>
                  <a:gd name="connsiteY193" fmla="*/ 865977 h 1509906"/>
                  <a:gd name="connsiteX194" fmla="*/ 737799 w 1034979"/>
                  <a:gd name="connsiteY194" fmla="*/ 867882 h 1509906"/>
                  <a:gd name="connsiteX195" fmla="*/ 732084 w 1034979"/>
                  <a:gd name="connsiteY195" fmla="*/ 871692 h 1509906"/>
                  <a:gd name="connsiteX196" fmla="*/ 720654 w 1034979"/>
                  <a:gd name="connsiteY196" fmla="*/ 875502 h 1509906"/>
                  <a:gd name="connsiteX197" fmla="*/ 716844 w 1034979"/>
                  <a:gd name="connsiteY197" fmla="*/ 881217 h 1509906"/>
                  <a:gd name="connsiteX198" fmla="*/ 711129 w 1034979"/>
                  <a:gd name="connsiteY198" fmla="*/ 883122 h 1509906"/>
                  <a:gd name="connsiteX199" fmla="*/ 705414 w 1034979"/>
                  <a:gd name="connsiteY199" fmla="*/ 886932 h 1509906"/>
                  <a:gd name="connsiteX200" fmla="*/ 699699 w 1034979"/>
                  <a:gd name="connsiteY200" fmla="*/ 892647 h 1509906"/>
                  <a:gd name="connsiteX201" fmla="*/ 692079 w 1034979"/>
                  <a:gd name="connsiteY201" fmla="*/ 896457 h 1509906"/>
                  <a:gd name="connsiteX202" fmla="*/ 650169 w 1034979"/>
                  <a:gd name="connsiteY202" fmla="*/ 925032 h 1509906"/>
                  <a:gd name="connsiteX203" fmla="*/ 636834 w 1034979"/>
                  <a:gd name="connsiteY203" fmla="*/ 936462 h 1509906"/>
                  <a:gd name="connsiteX204" fmla="*/ 627309 w 1034979"/>
                  <a:gd name="connsiteY204" fmla="*/ 953607 h 1509906"/>
                  <a:gd name="connsiteX205" fmla="*/ 602544 w 1034979"/>
                  <a:gd name="connsiteY205" fmla="*/ 959322 h 1509906"/>
                  <a:gd name="connsiteX206" fmla="*/ 589209 w 1034979"/>
                  <a:gd name="connsiteY206" fmla="*/ 963132 h 1509906"/>
                  <a:gd name="connsiteX207" fmla="*/ 573969 w 1034979"/>
                  <a:gd name="connsiteY207" fmla="*/ 961227 h 1509906"/>
                  <a:gd name="connsiteX208" fmla="*/ 562539 w 1034979"/>
                  <a:gd name="connsiteY208" fmla="*/ 957417 h 1509906"/>
                  <a:gd name="connsiteX209" fmla="*/ 551109 w 1034979"/>
                  <a:gd name="connsiteY209" fmla="*/ 953607 h 1509906"/>
                  <a:gd name="connsiteX210" fmla="*/ 539679 w 1034979"/>
                  <a:gd name="connsiteY210" fmla="*/ 949797 h 1509906"/>
                  <a:gd name="connsiteX211" fmla="*/ 533964 w 1034979"/>
                  <a:gd name="connsiteY211" fmla="*/ 947892 h 1509906"/>
                  <a:gd name="connsiteX212" fmla="*/ 528249 w 1034979"/>
                  <a:gd name="connsiteY212" fmla="*/ 944082 h 1509906"/>
                  <a:gd name="connsiteX213" fmla="*/ 516819 w 1034979"/>
                  <a:gd name="connsiteY213" fmla="*/ 938367 h 1509906"/>
                  <a:gd name="connsiteX214" fmla="*/ 509199 w 1034979"/>
                  <a:gd name="connsiteY214" fmla="*/ 926937 h 1509906"/>
                  <a:gd name="connsiteX215" fmla="*/ 505389 w 1034979"/>
                  <a:gd name="connsiteY215" fmla="*/ 905982 h 1509906"/>
                  <a:gd name="connsiteX216" fmla="*/ 507294 w 1034979"/>
                  <a:gd name="connsiteY216" fmla="*/ 841212 h 1509906"/>
                  <a:gd name="connsiteX217" fmla="*/ 513009 w 1034979"/>
                  <a:gd name="connsiteY217" fmla="*/ 798220 h 1509906"/>
                  <a:gd name="connsiteX218" fmla="*/ 503484 w 1034979"/>
                  <a:gd name="connsiteY218" fmla="*/ 351627 h 1509906"/>
                  <a:gd name="connsiteX219" fmla="*/ 499674 w 1034979"/>
                  <a:gd name="connsiteY219" fmla="*/ 60162 h 1509906"/>
                  <a:gd name="connsiteX220" fmla="*/ 490149 w 1034979"/>
                  <a:gd name="connsiteY220" fmla="*/ 33492 h 1509906"/>
                  <a:gd name="connsiteX221" fmla="*/ 488244 w 1034979"/>
                  <a:gd name="connsiteY221" fmla="*/ 27777 h 1509906"/>
                  <a:gd name="connsiteX222" fmla="*/ 484434 w 1034979"/>
                  <a:gd name="connsiteY222" fmla="*/ 22062 h 1509906"/>
                  <a:gd name="connsiteX223" fmla="*/ 478719 w 1034979"/>
                  <a:gd name="connsiteY223" fmla="*/ 10632 h 1509906"/>
                  <a:gd name="connsiteX224" fmla="*/ 473004 w 1034979"/>
                  <a:gd name="connsiteY224" fmla="*/ 6822 h 1509906"/>
                  <a:gd name="connsiteX225" fmla="*/ 469194 w 1034979"/>
                  <a:gd name="connsiteY225" fmla="*/ 1107 h 1509906"/>
                  <a:gd name="connsiteX226" fmla="*/ 429189 w 1034979"/>
                  <a:gd name="connsiteY226" fmla="*/ 4917 h 1509906"/>
                  <a:gd name="connsiteX227" fmla="*/ 421569 w 1034979"/>
                  <a:gd name="connsiteY227" fmla="*/ 16347 h 1509906"/>
                  <a:gd name="connsiteX228" fmla="*/ 417759 w 1034979"/>
                  <a:gd name="connsiteY228" fmla="*/ 22062 h 1509906"/>
                  <a:gd name="connsiteX229" fmla="*/ 419664 w 1034979"/>
                  <a:gd name="connsiteY229" fmla="*/ 54447 h 1509906"/>
                  <a:gd name="connsiteX230" fmla="*/ 423474 w 1034979"/>
                  <a:gd name="connsiteY230" fmla="*/ 65877 h 1509906"/>
                  <a:gd name="connsiteX231" fmla="*/ 425379 w 1034979"/>
                  <a:gd name="connsiteY231" fmla="*/ 71592 h 1509906"/>
                  <a:gd name="connsiteX232" fmla="*/ 425379 w 1034979"/>
                  <a:gd name="connsiteY232" fmla="*/ 77307 h 1509906"/>
                  <a:gd name="connsiteX233" fmla="*/ 429189 w 1034979"/>
                  <a:gd name="connsiteY233" fmla="*/ 231612 h 1509906"/>
                  <a:gd name="connsiteX234" fmla="*/ 440619 w 1034979"/>
                  <a:gd name="connsiteY234" fmla="*/ 414492 h 1509906"/>
                  <a:gd name="connsiteX235" fmla="*/ 425379 w 1034979"/>
                  <a:gd name="connsiteY235" fmla="*/ 711672 h 1509906"/>
                  <a:gd name="connsiteX236" fmla="*/ 425173 w 1034979"/>
                  <a:gd name="connsiteY236" fmla="*/ 765165 h 1509906"/>
                  <a:gd name="connsiteX237" fmla="*/ 421363 w 1034979"/>
                  <a:gd name="connsiteY237" fmla="*/ 844096 h 1509906"/>
                  <a:gd name="connsiteX238" fmla="*/ 417759 w 1034979"/>
                  <a:gd name="connsiteY238" fmla="*/ 877407 h 1509906"/>
                  <a:gd name="connsiteX239" fmla="*/ 421569 w 1034979"/>
                  <a:gd name="connsiteY239" fmla="*/ 878179 h 1509906"/>
                  <a:gd name="connsiteX240" fmla="*/ 425379 w 1034979"/>
                  <a:gd name="connsiteY240" fmla="*/ 894552 h 1509906"/>
                  <a:gd name="connsiteX241" fmla="*/ 423474 w 1034979"/>
                  <a:gd name="connsiteY241" fmla="*/ 921222 h 1509906"/>
                  <a:gd name="connsiteX242" fmla="*/ 417759 w 1034979"/>
                  <a:gd name="connsiteY242" fmla="*/ 923127 h 1509906"/>
                  <a:gd name="connsiteX243" fmla="*/ 412044 w 1034979"/>
                  <a:gd name="connsiteY243" fmla="*/ 926937 h 1509906"/>
                  <a:gd name="connsiteX244" fmla="*/ 421569 w 1034979"/>
                  <a:gd name="connsiteY244"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16769 w 1034979"/>
                  <a:gd name="connsiteY22" fmla="*/ 896457 h 1509906"/>
                  <a:gd name="connsiteX23" fmla="*/ 111054 w 1034979"/>
                  <a:gd name="connsiteY23" fmla="*/ 890742 h 1509906"/>
                  <a:gd name="connsiteX24" fmla="*/ 84384 w 1034979"/>
                  <a:gd name="connsiteY24" fmla="*/ 865977 h 1509906"/>
                  <a:gd name="connsiteX25" fmla="*/ 78669 w 1034979"/>
                  <a:gd name="connsiteY25" fmla="*/ 864072 h 1509906"/>
                  <a:gd name="connsiteX26" fmla="*/ 59619 w 1034979"/>
                  <a:gd name="connsiteY26" fmla="*/ 867882 h 1509906"/>
                  <a:gd name="connsiteX27" fmla="*/ 53904 w 1034979"/>
                  <a:gd name="connsiteY27" fmla="*/ 871692 h 1509906"/>
                  <a:gd name="connsiteX28" fmla="*/ 50094 w 1034979"/>
                  <a:gd name="connsiteY28" fmla="*/ 877407 h 1509906"/>
                  <a:gd name="connsiteX29" fmla="*/ 46284 w 1034979"/>
                  <a:gd name="connsiteY29" fmla="*/ 888837 h 1509906"/>
                  <a:gd name="connsiteX30" fmla="*/ 50094 w 1034979"/>
                  <a:gd name="connsiteY30" fmla="*/ 926937 h 1509906"/>
                  <a:gd name="connsiteX31" fmla="*/ 53904 w 1034979"/>
                  <a:gd name="connsiteY31" fmla="*/ 932652 h 1509906"/>
                  <a:gd name="connsiteX32" fmla="*/ 59619 w 1034979"/>
                  <a:gd name="connsiteY32" fmla="*/ 936462 h 1509906"/>
                  <a:gd name="connsiteX33" fmla="*/ 63429 w 1034979"/>
                  <a:gd name="connsiteY33" fmla="*/ 942177 h 1509906"/>
                  <a:gd name="connsiteX34" fmla="*/ 80574 w 1034979"/>
                  <a:gd name="connsiteY34" fmla="*/ 951702 h 1509906"/>
                  <a:gd name="connsiteX35" fmla="*/ 103434 w 1034979"/>
                  <a:gd name="connsiteY35" fmla="*/ 953607 h 1509906"/>
                  <a:gd name="connsiteX36" fmla="*/ 124389 w 1034979"/>
                  <a:gd name="connsiteY36" fmla="*/ 959322 h 1509906"/>
                  <a:gd name="connsiteX37" fmla="*/ 130104 w 1034979"/>
                  <a:gd name="connsiteY37" fmla="*/ 961227 h 1509906"/>
                  <a:gd name="connsiteX38" fmla="*/ 135819 w 1034979"/>
                  <a:gd name="connsiteY38" fmla="*/ 966942 h 1509906"/>
                  <a:gd name="connsiteX39" fmla="*/ 143439 w 1034979"/>
                  <a:gd name="connsiteY39" fmla="*/ 968847 h 1509906"/>
                  <a:gd name="connsiteX40" fmla="*/ 166299 w 1034979"/>
                  <a:gd name="connsiteY40" fmla="*/ 972657 h 1509906"/>
                  <a:gd name="connsiteX41" fmla="*/ 191064 w 1034979"/>
                  <a:gd name="connsiteY41" fmla="*/ 978372 h 1509906"/>
                  <a:gd name="connsiteX42" fmla="*/ 208209 w 1034979"/>
                  <a:gd name="connsiteY42" fmla="*/ 984087 h 1509906"/>
                  <a:gd name="connsiteX43" fmla="*/ 213924 w 1034979"/>
                  <a:gd name="connsiteY43" fmla="*/ 985992 h 1509906"/>
                  <a:gd name="connsiteX44" fmla="*/ 229164 w 1034979"/>
                  <a:gd name="connsiteY44" fmla="*/ 989802 h 1509906"/>
                  <a:gd name="connsiteX45" fmla="*/ 248214 w 1034979"/>
                  <a:gd name="connsiteY45" fmla="*/ 995517 h 1509906"/>
                  <a:gd name="connsiteX46" fmla="*/ 253929 w 1034979"/>
                  <a:gd name="connsiteY46" fmla="*/ 999327 h 1509906"/>
                  <a:gd name="connsiteX47" fmla="*/ 267264 w 1034979"/>
                  <a:gd name="connsiteY47" fmla="*/ 1014567 h 1509906"/>
                  <a:gd name="connsiteX48" fmla="*/ 272979 w 1034979"/>
                  <a:gd name="connsiteY48" fmla="*/ 1033617 h 1509906"/>
                  <a:gd name="connsiteX49" fmla="*/ 274884 w 1034979"/>
                  <a:gd name="connsiteY49" fmla="*/ 1039332 h 1509906"/>
                  <a:gd name="connsiteX50" fmla="*/ 276789 w 1034979"/>
                  <a:gd name="connsiteY50" fmla="*/ 1045047 h 1509906"/>
                  <a:gd name="connsiteX51" fmla="*/ 278694 w 1034979"/>
                  <a:gd name="connsiteY51" fmla="*/ 1069812 h 1509906"/>
                  <a:gd name="connsiteX52" fmla="*/ 280599 w 1034979"/>
                  <a:gd name="connsiteY52" fmla="*/ 1075527 h 1509906"/>
                  <a:gd name="connsiteX53" fmla="*/ 278694 w 1034979"/>
                  <a:gd name="connsiteY53" fmla="*/ 1094577 h 1509906"/>
                  <a:gd name="connsiteX54" fmla="*/ 276789 w 1034979"/>
                  <a:gd name="connsiteY54" fmla="*/ 1104102 h 1509906"/>
                  <a:gd name="connsiteX55" fmla="*/ 263454 w 1034979"/>
                  <a:gd name="connsiteY55" fmla="*/ 1117437 h 1509906"/>
                  <a:gd name="connsiteX56" fmla="*/ 252024 w 1034979"/>
                  <a:gd name="connsiteY56" fmla="*/ 1125057 h 1509906"/>
                  <a:gd name="connsiteX57" fmla="*/ 240594 w 1034979"/>
                  <a:gd name="connsiteY57" fmla="*/ 1128867 h 1509906"/>
                  <a:gd name="connsiteX58" fmla="*/ 126294 w 1034979"/>
                  <a:gd name="connsiteY58" fmla="*/ 1128867 h 1509906"/>
                  <a:gd name="connsiteX59" fmla="*/ 120579 w 1034979"/>
                  <a:gd name="connsiteY59" fmla="*/ 1130772 h 1509906"/>
                  <a:gd name="connsiteX60" fmla="*/ 105339 w 1034979"/>
                  <a:gd name="connsiteY60" fmla="*/ 1132677 h 1509906"/>
                  <a:gd name="connsiteX61" fmla="*/ 88194 w 1034979"/>
                  <a:gd name="connsiteY61" fmla="*/ 1138392 h 1509906"/>
                  <a:gd name="connsiteX62" fmla="*/ 82479 w 1034979"/>
                  <a:gd name="connsiteY62" fmla="*/ 1140297 h 1509906"/>
                  <a:gd name="connsiteX63" fmla="*/ 76764 w 1034979"/>
                  <a:gd name="connsiteY63" fmla="*/ 1144107 h 1509906"/>
                  <a:gd name="connsiteX64" fmla="*/ 65334 w 1034979"/>
                  <a:gd name="connsiteY64" fmla="*/ 1146012 h 1509906"/>
                  <a:gd name="connsiteX65" fmla="*/ 27234 w 1034979"/>
                  <a:gd name="connsiteY65" fmla="*/ 1147917 h 1509906"/>
                  <a:gd name="connsiteX66" fmla="*/ 15804 w 1034979"/>
                  <a:gd name="connsiteY66" fmla="*/ 1153632 h 1509906"/>
                  <a:gd name="connsiteX67" fmla="*/ 6279 w 1034979"/>
                  <a:gd name="connsiteY67" fmla="*/ 1163157 h 1509906"/>
                  <a:gd name="connsiteX68" fmla="*/ 4374 w 1034979"/>
                  <a:gd name="connsiteY68" fmla="*/ 1168872 h 1509906"/>
                  <a:gd name="connsiteX69" fmla="*/ 564 w 1034979"/>
                  <a:gd name="connsiteY69" fmla="*/ 1174587 h 1509906"/>
                  <a:gd name="connsiteX70" fmla="*/ 6279 w 1034979"/>
                  <a:gd name="connsiteY70" fmla="*/ 1206972 h 1509906"/>
                  <a:gd name="connsiteX71" fmla="*/ 11994 w 1034979"/>
                  <a:gd name="connsiteY71" fmla="*/ 1210782 h 1509906"/>
                  <a:gd name="connsiteX72" fmla="*/ 17709 w 1034979"/>
                  <a:gd name="connsiteY72" fmla="*/ 1212687 h 1509906"/>
                  <a:gd name="connsiteX73" fmla="*/ 145344 w 1034979"/>
                  <a:gd name="connsiteY73" fmla="*/ 1210782 h 1509906"/>
                  <a:gd name="connsiteX74" fmla="*/ 152964 w 1034979"/>
                  <a:gd name="connsiteY74" fmla="*/ 1208877 h 1509906"/>
                  <a:gd name="connsiteX75" fmla="*/ 303459 w 1034979"/>
                  <a:gd name="connsiteY75" fmla="*/ 1203162 h 1509906"/>
                  <a:gd name="connsiteX76" fmla="*/ 318699 w 1034979"/>
                  <a:gd name="connsiteY76" fmla="*/ 1210782 h 1509906"/>
                  <a:gd name="connsiteX77" fmla="*/ 330129 w 1034979"/>
                  <a:gd name="connsiteY77" fmla="*/ 1216497 h 1509906"/>
                  <a:gd name="connsiteX78" fmla="*/ 333939 w 1034979"/>
                  <a:gd name="connsiteY78" fmla="*/ 1222212 h 1509906"/>
                  <a:gd name="connsiteX79" fmla="*/ 339654 w 1034979"/>
                  <a:gd name="connsiteY79" fmla="*/ 1224117 h 1509906"/>
                  <a:gd name="connsiteX80" fmla="*/ 351084 w 1034979"/>
                  <a:gd name="connsiteY80" fmla="*/ 1231737 h 1509906"/>
                  <a:gd name="connsiteX81" fmla="*/ 356799 w 1034979"/>
                  <a:gd name="connsiteY81" fmla="*/ 1235547 h 1509906"/>
                  <a:gd name="connsiteX82" fmla="*/ 360609 w 1034979"/>
                  <a:gd name="connsiteY82" fmla="*/ 1241262 h 1509906"/>
                  <a:gd name="connsiteX83" fmla="*/ 366324 w 1034979"/>
                  <a:gd name="connsiteY83" fmla="*/ 1252692 h 1509906"/>
                  <a:gd name="connsiteX84" fmla="*/ 362514 w 1034979"/>
                  <a:gd name="connsiteY84" fmla="*/ 1279362 h 1509906"/>
                  <a:gd name="connsiteX85" fmla="*/ 358704 w 1034979"/>
                  <a:gd name="connsiteY85" fmla="*/ 1285077 h 1509906"/>
                  <a:gd name="connsiteX86" fmla="*/ 356799 w 1034979"/>
                  <a:gd name="connsiteY86" fmla="*/ 1290792 h 1509906"/>
                  <a:gd name="connsiteX87" fmla="*/ 352989 w 1034979"/>
                  <a:gd name="connsiteY87" fmla="*/ 1296507 h 1509906"/>
                  <a:gd name="connsiteX88" fmla="*/ 351084 w 1034979"/>
                  <a:gd name="connsiteY88" fmla="*/ 1302222 h 1509906"/>
                  <a:gd name="connsiteX89" fmla="*/ 347274 w 1034979"/>
                  <a:gd name="connsiteY89" fmla="*/ 1307937 h 1509906"/>
                  <a:gd name="connsiteX90" fmla="*/ 330129 w 1034979"/>
                  <a:gd name="connsiteY90" fmla="*/ 1374612 h 1509906"/>
                  <a:gd name="connsiteX91" fmla="*/ 328224 w 1034979"/>
                  <a:gd name="connsiteY91" fmla="*/ 1426047 h 1509906"/>
                  <a:gd name="connsiteX92" fmla="*/ 330129 w 1034979"/>
                  <a:gd name="connsiteY92" fmla="*/ 1450812 h 1509906"/>
                  <a:gd name="connsiteX93" fmla="*/ 332034 w 1034979"/>
                  <a:gd name="connsiteY93" fmla="*/ 1456527 h 1509906"/>
                  <a:gd name="connsiteX94" fmla="*/ 335844 w 1034979"/>
                  <a:gd name="connsiteY94" fmla="*/ 1460337 h 1509906"/>
                  <a:gd name="connsiteX95" fmla="*/ 364419 w 1034979"/>
                  <a:gd name="connsiteY95" fmla="*/ 1506057 h 1509906"/>
                  <a:gd name="connsiteX96" fmla="*/ 387279 w 1034979"/>
                  <a:gd name="connsiteY96" fmla="*/ 1507962 h 1509906"/>
                  <a:gd name="connsiteX97" fmla="*/ 392994 w 1034979"/>
                  <a:gd name="connsiteY97" fmla="*/ 1502247 h 1509906"/>
                  <a:gd name="connsiteX98" fmla="*/ 394899 w 1034979"/>
                  <a:gd name="connsiteY98" fmla="*/ 1490817 h 1509906"/>
                  <a:gd name="connsiteX99" fmla="*/ 396804 w 1034979"/>
                  <a:gd name="connsiteY99" fmla="*/ 1485102 h 1509906"/>
                  <a:gd name="connsiteX100" fmla="*/ 398709 w 1034979"/>
                  <a:gd name="connsiteY100" fmla="*/ 1467957 h 1509906"/>
                  <a:gd name="connsiteX101" fmla="*/ 400614 w 1034979"/>
                  <a:gd name="connsiteY101" fmla="*/ 1454622 h 1509906"/>
                  <a:gd name="connsiteX102" fmla="*/ 404424 w 1034979"/>
                  <a:gd name="connsiteY102" fmla="*/ 1397472 h 1509906"/>
                  <a:gd name="connsiteX103" fmla="*/ 410139 w 1034979"/>
                  <a:gd name="connsiteY103" fmla="*/ 1386042 h 1509906"/>
                  <a:gd name="connsiteX104" fmla="*/ 413949 w 1034979"/>
                  <a:gd name="connsiteY104" fmla="*/ 1372707 h 1509906"/>
                  <a:gd name="connsiteX105" fmla="*/ 415854 w 1034979"/>
                  <a:gd name="connsiteY105" fmla="*/ 1366992 h 1509906"/>
                  <a:gd name="connsiteX106" fmla="*/ 417759 w 1034979"/>
                  <a:gd name="connsiteY106" fmla="*/ 1353657 h 1509906"/>
                  <a:gd name="connsiteX107" fmla="*/ 421569 w 1034979"/>
                  <a:gd name="connsiteY107" fmla="*/ 1342227 h 1509906"/>
                  <a:gd name="connsiteX108" fmla="*/ 427284 w 1034979"/>
                  <a:gd name="connsiteY108" fmla="*/ 1328892 h 1509906"/>
                  <a:gd name="connsiteX109" fmla="*/ 436809 w 1034979"/>
                  <a:gd name="connsiteY109" fmla="*/ 1317462 h 1509906"/>
                  <a:gd name="connsiteX110" fmla="*/ 450144 w 1034979"/>
                  <a:gd name="connsiteY110" fmla="*/ 1302222 h 1509906"/>
                  <a:gd name="connsiteX111" fmla="*/ 457764 w 1034979"/>
                  <a:gd name="connsiteY111" fmla="*/ 1290792 h 1509906"/>
                  <a:gd name="connsiteX112" fmla="*/ 461574 w 1034979"/>
                  <a:gd name="connsiteY112" fmla="*/ 1279362 h 1509906"/>
                  <a:gd name="connsiteX113" fmla="*/ 465384 w 1034979"/>
                  <a:gd name="connsiteY113" fmla="*/ 1264122 h 1509906"/>
                  <a:gd name="connsiteX114" fmla="*/ 467289 w 1034979"/>
                  <a:gd name="connsiteY114" fmla="*/ 1258407 h 1509906"/>
                  <a:gd name="connsiteX115" fmla="*/ 507294 w 1034979"/>
                  <a:gd name="connsiteY115" fmla="*/ 1252692 h 1509906"/>
                  <a:gd name="connsiteX116" fmla="*/ 535869 w 1034979"/>
                  <a:gd name="connsiteY116" fmla="*/ 1243167 h 1509906"/>
                  <a:gd name="connsiteX117" fmla="*/ 541584 w 1034979"/>
                  <a:gd name="connsiteY117" fmla="*/ 1241262 h 1509906"/>
                  <a:gd name="connsiteX118" fmla="*/ 547299 w 1034979"/>
                  <a:gd name="connsiteY118" fmla="*/ 1239357 h 1509906"/>
                  <a:gd name="connsiteX119" fmla="*/ 554919 w 1034979"/>
                  <a:gd name="connsiteY119" fmla="*/ 1237452 h 1509906"/>
                  <a:gd name="connsiteX120" fmla="*/ 573969 w 1034979"/>
                  <a:gd name="connsiteY120" fmla="*/ 1229832 h 1509906"/>
                  <a:gd name="connsiteX121" fmla="*/ 585399 w 1034979"/>
                  <a:gd name="connsiteY121" fmla="*/ 1226022 h 1509906"/>
                  <a:gd name="connsiteX122" fmla="*/ 720654 w 1034979"/>
                  <a:gd name="connsiteY122" fmla="*/ 1309842 h 1509906"/>
                  <a:gd name="connsiteX123" fmla="*/ 733989 w 1034979"/>
                  <a:gd name="connsiteY123" fmla="*/ 1319367 h 1509906"/>
                  <a:gd name="connsiteX124" fmla="*/ 743514 w 1034979"/>
                  <a:gd name="connsiteY124" fmla="*/ 1321272 h 1509906"/>
                  <a:gd name="connsiteX125" fmla="*/ 749229 w 1034979"/>
                  <a:gd name="connsiteY125" fmla="*/ 1323177 h 1509906"/>
                  <a:gd name="connsiteX126" fmla="*/ 762564 w 1034979"/>
                  <a:gd name="connsiteY126" fmla="*/ 1328892 h 1509906"/>
                  <a:gd name="connsiteX127" fmla="*/ 777804 w 1034979"/>
                  <a:gd name="connsiteY127" fmla="*/ 1326987 h 1509906"/>
                  <a:gd name="connsiteX128" fmla="*/ 789234 w 1034979"/>
                  <a:gd name="connsiteY128" fmla="*/ 1321272 h 1509906"/>
                  <a:gd name="connsiteX129" fmla="*/ 794949 w 1034979"/>
                  <a:gd name="connsiteY129" fmla="*/ 1319367 h 1509906"/>
                  <a:gd name="connsiteX130" fmla="*/ 802569 w 1034979"/>
                  <a:gd name="connsiteY130" fmla="*/ 1302222 h 1509906"/>
                  <a:gd name="connsiteX131" fmla="*/ 800664 w 1034979"/>
                  <a:gd name="connsiteY131" fmla="*/ 1277457 h 1509906"/>
                  <a:gd name="connsiteX132" fmla="*/ 798759 w 1034979"/>
                  <a:gd name="connsiteY132" fmla="*/ 1271742 h 1509906"/>
                  <a:gd name="connsiteX133" fmla="*/ 796854 w 1034979"/>
                  <a:gd name="connsiteY133" fmla="*/ 1264122 h 1509906"/>
                  <a:gd name="connsiteX134" fmla="*/ 783519 w 1034979"/>
                  <a:gd name="connsiteY134" fmla="*/ 1246977 h 1509906"/>
                  <a:gd name="connsiteX135" fmla="*/ 773994 w 1034979"/>
                  <a:gd name="connsiteY135" fmla="*/ 1241262 h 1509906"/>
                  <a:gd name="connsiteX136" fmla="*/ 648264 w 1034979"/>
                  <a:gd name="connsiteY136" fmla="*/ 1149822 h 1509906"/>
                  <a:gd name="connsiteX137" fmla="*/ 644454 w 1034979"/>
                  <a:gd name="connsiteY137" fmla="*/ 1132677 h 1509906"/>
                  <a:gd name="connsiteX138" fmla="*/ 646359 w 1034979"/>
                  <a:gd name="connsiteY138" fmla="*/ 1125057 h 1509906"/>
                  <a:gd name="connsiteX139" fmla="*/ 650169 w 1034979"/>
                  <a:gd name="connsiteY139" fmla="*/ 1107912 h 1509906"/>
                  <a:gd name="connsiteX140" fmla="*/ 653979 w 1034979"/>
                  <a:gd name="connsiteY140" fmla="*/ 1102197 h 1509906"/>
                  <a:gd name="connsiteX141" fmla="*/ 655884 w 1034979"/>
                  <a:gd name="connsiteY141" fmla="*/ 1096482 h 1509906"/>
                  <a:gd name="connsiteX142" fmla="*/ 661599 w 1034979"/>
                  <a:gd name="connsiteY142" fmla="*/ 1094577 h 1509906"/>
                  <a:gd name="connsiteX143" fmla="*/ 671124 w 1034979"/>
                  <a:gd name="connsiteY143" fmla="*/ 1083147 h 1509906"/>
                  <a:gd name="connsiteX144" fmla="*/ 724464 w 1034979"/>
                  <a:gd name="connsiteY144" fmla="*/ 1075527 h 1509906"/>
                  <a:gd name="connsiteX145" fmla="*/ 842574 w 1034979"/>
                  <a:gd name="connsiteY145" fmla="*/ 1077432 h 1509906"/>
                  <a:gd name="connsiteX146" fmla="*/ 871149 w 1034979"/>
                  <a:gd name="connsiteY146" fmla="*/ 1079337 h 1509906"/>
                  <a:gd name="connsiteX147" fmla="*/ 899724 w 1034979"/>
                  <a:gd name="connsiteY147" fmla="*/ 1085052 h 1509906"/>
                  <a:gd name="connsiteX148" fmla="*/ 922584 w 1034979"/>
                  <a:gd name="connsiteY148" fmla="*/ 1088862 h 1509906"/>
                  <a:gd name="connsiteX149" fmla="*/ 951159 w 1034979"/>
                  <a:gd name="connsiteY149" fmla="*/ 1094577 h 1509906"/>
                  <a:gd name="connsiteX150" fmla="*/ 956874 w 1034979"/>
                  <a:gd name="connsiteY150" fmla="*/ 1094577 h 1509906"/>
                  <a:gd name="connsiteX151" fmla="*/ 1002594 w 1034979"/>
                  <a:gd name="connsiteY151" fmla="*/ 1092672 h 1509906"/>
                  <a:gd name="connsiteX152" fmla="*/ 1031169 w 1034979"/>
                  <a:gd name="connsiteY152" fmla="*/ 1085052 h 1509906"/>
                  <a:gd name="connsiteX153" fmla="*/ 1034979 w 1034979"/>
                  <a:gd name="connsiteY153" fmla="*/ 1079337 h 1509906"/>
                  <a:gd name="connsiteX154" fmla="*/ 1033074 w 1034979"/>
                  <a:gd name="connsiteY154" fmla="*/ 1060287 h 1509906"/>
                  <a:gd name="connsiteX155" fmla="*/ 1027359 w 1034979"/>
                  <a:gd name="connsiteY155" fmla="*/ 1056477 h 1509906"/>
                  <a:gd name="connsiteX156" fmla="*/ 1012119 w 1034979"/>
                  <a:gd name="connsiteY156" fmla="*/ 1054572 h 1509906"/>
                  <a:gd name="connsiteX157" fmla="*/ 1006404 w 1034979"/>
                  <a:gd name="connsiteY157" fmla="*/ 1052667 h 1509906"/>
                  <a:gd name="connsiteX158" fmla="*/ 998784 w 1034979"/>
                  <a:gd name="connsiteY158" fmla="*/ 1050762 h 1509906"/>
                  <a:gd name="connsiteX159" fmla="*/ 987354 w 1034979"/>
                  <a:gd name="connsiteY159" fmla="*/ 1043142 h 1509906"/>
                  <a:gd name="connsiteX160" fmla="*/ 975924 w 1034979"/>
                  <a:gd name="connsiteY160" fmla="*/ 1039332 h 1509906"/>
                  <a:gd name="connsiteX161" fmla="*/ 970209 w 1034979"/>
                  <a:gd name="connsiteY161" fmla="*/ 1037427 h 1509906"/>
                  <a:gd name="connsiteX162" fmla="*/ 962589 w 1034979"/>
                  <a:gd name="connsiteY162" fmla="*/ 1035522 h 1509906"/>
                  <a:gd name="connsiteX163" fmla="*/ 956874 w 1034979"/>
                  <a:gd name="connsiteY163" fmla="*/ 1033617 h 1509906"/>
                  <a:gd name="connsiteX164" fmla="*/ 935919 w 1034979"/>
                  <a:gd name="connsiteY164" fmla="*/ 1027902 h 1509906"/>
                  <a:gd name="connsiteX165" fmla="*/ 930204 w 1034979"/>
                  <a:gd name="connsiteY165" fmla="*/ 1025997 h 1509906"/>
                  <a:gd name="connsiteX166" fmla="*/ 825429 w 1034979"/>
                  <a:gd name="connsiteY166" fmla="*/ 1027902 h 1509906"/>
                  <a:gd name="connsiteX167" fmla="*/ 819714 w 1034979"/>
                  <a:gd name="connsiteY167" fmla="*/ 1029807 h 1509906"/>
                  <a:gd name="connsiteX168" fmla="*/ 730179 w 1034979"/>
                  <a:gd name="connsiteY168" fmla="*/ 1031712 h 1509906"/>
                  <a:gd name="connsiteX169" fmla="*/ 716844 w 1034979"/>
                  <a:gd name="connsiteY169" fmla="*/ 1035522 h 1509906"/>
                  <a:gd name="connsiteX170" fmla="*/ 695889 w 1034979"/>
                  <a:gd name="connsiteY170" fmla="*/ 1037427 h 1509906"/>
                  <a:gd name="connsiteX171" fmla="*/ 669219 w 1034979"/>
                  <a:gd name="connsiteY171" fmla="*/ 1039332 h 1509906"/>
                  <a:gd name="connsiteX172" fmla="*/ 669219 w 1034979"/>
                  <a:gd name="connsiteY172" fmla="*/ 1039332 h 1509906"/>
                  <a:gd name="connsiteX173" fmla="*/ 646359 w 1034979"/>
                  <a:gd name="connsiteY173" fmla="*/ 1043142 h 1509906"/>
                  <a:gd name="connsiteX174" fmla="*/ 642549 w 1034979"/>
                  <a:gd name="connsiteY174" fmla="*/ 1031712 h 1509906"/>
                  <a:gd name="connsiteX175" fmla="*/ 640644 w 1034979"/>
                  <a:gd name="connsiteY175" fmla="*/ 1025997 h 1509906"/>
                  <a:gd name="connsiteX176" fmla="*/ 642549 w 1034979"/>
                  <a:gd name="connsiteY176" fmla="*/ 1008852 h 1509906"/>
                  <a:gd name="connsiteX177" fmla="*/ 644454 w 1034979"/>
                  <a:gd name="connsiteY177" fmla="*/ 1003137 h 1509906"/>
                  <a:gd name="connsiteX178" fmla="*/ 661599 w 1034979"/>
                  <a:gd name="connsiteY178" fmla="*/ 993612 h 1509906"/>
                  <a:gd name="connsiteX179" fmla="*/ 673029 w 1034979"/>
                  <a:gd name="connsiteY179" fmla="*/ 985992 h 1509906"/>
                  <a:gd name="connsiteX180" fmla="*/ 674934 w 1034979"/>
                  <a:gd name="connsiteY180" fmla="*/ 980277 h 1509906"/>
                  <a:gd name="connsiteX181" fmla="*/ 680649 w 1034979"/>
                  <a:gd name="connsiteY181" fmla="*/ 978372 h 1509906"/>
                  <a:gd name="connsiteX182" fmla="*/ 686364 w 1034979"/>
                  <a:gd name="connsiteY182" fmla="*/ 974562 h 1509906"/>
                  <a:gd name="connsiteX183" fmla="*/ 695889 w 1034979"/>
                  <a:gd name="connsiteY183" fmla="*/ 965037 h 1509906"/>
                  <a:gd name="connsiteX184" fmla="*/ 705414 w 1034979"/>
                  <a:gd name="connsiteY184" fmla="*/ 953607 h 1509906"/>
                  <a:gd name="connsiteX185" fmla="*/ 716844 w 1034979"/>
                  <a:gd name="connsiteY185" fmla="*/ 945987 h 1509906"/>
                  <a:gd name="connsiteX186" fmla="*/ 732084 w 1034979"/>
                  <a:gd name="connsiteY186" fmla="*/ 932652 h 1509906"/>
                  <a:gd name="connsiteX187" fmla="*/ 741609 w 1034979"/>
                  <a:gd name="connsiteY187" fmla="*/ 921222 h 1509906"/>
                  <a:gd name="connsiteX188" fmla="*/ 753039 w 1034979"/>
                  <a:gd name="connsiteY188" fmla="*/ 911697 h 1509906"/>
                  <a:gd name="connsiteX189" fmla="*/ 758754 w 1034979"/>
                  <a:gd name="connsiteY189" fmla="*/ 900267 h 1509906"/>
                  <a:gd name="connsiteX190" fmla="*/ 760659 w 1034979"/>
                  <a:gd name="connsiteY190" fmla="*/ 894552 h 1509906"/>
                  <a:gd name="connsiteX191" fmla="*/ 766374 w 1034979"/>
                  <a:gd name="connsiteY191" fmla="*/ 883122 h 1509906"/>
                  <a:gd name="connsiteX192" fmla="*/ 764469 w 1034979"/>
                  <a:gd name="connsiteY192" fmla="*/ 867882 h 1509906"/>
                  <a:gd name="connsiteX193" fmla="*/ 758754 w 1034979"/>
                  <a:gd name="connsiteY193" fmla="*/ 865977 h 1509906"/>
                  <a:gd name="connsiteX194" fmla="*/ 737799 w 1034979"/>
                  <a:gd name="connsiteY194" fmla="*/ 867882 h 1509906"/>
                  <a:gd name="connsiteX195" fmla="*/ 732084 w 1034979"/>
                  <a:gd name="connsiteY195" fmla="*/ 871692 h 1509906"/>
                  <a:gd name="connsiteX196" fmla="*/ 720654 w 1034979"/>
                  <a:gd name="connsiteY196" fmla="*/ 875502 h 1509906"/>
                  <a:gd name="connsiteX197" fmla="*/ 716844 w 1034979"/>
                  <a:gd name="connsiteY197" fmla="*/ 881217 h 1509906"/>
                  <a:gd name="connsiteX198" fmla="*/ 711129 w 1034979"/>
                  <a:gd name="connsiteY198" fmla="*/ 883122 h 1509906"/>
                  <a:gd name="connsiteX199" fmla="*/ 705414 w 1034979"/>
                  <a:gd name="connsiteY199" fmla="*/ 886932 h 1509906"/>
                  <a:gd name="connsiteX200" fmla="*/ 699699 w 1034979"/>
                  <a:gd name="connsiteY200" fmla="*/ 892647 h 1509906"/>
                  <a:gd name="connsiteX201" fmla="*/ 692079 w 1034979"/>
                  <a:gd name="connsiteY201" fmla="*/ 896457 h 1509906"/>
                  <a:gd name="connsiteX202" fmla="*/ 650169 w 1034979"/>
                  <a:gd name="connsiteY202" fmla="*/ 925032 h 1509906"/>
                  <a:gd name="connsiteX203" fmla="*/ 636834 w 1034979"/>
                  <a:gd name="connsiteY203" fmla="*/ 936462 h 1509906"/>
                  <a:gd name="connsiteX204" fmla="*/ 627309 w 1034979"/>
                  <a:gd name="connsiteY204" fmla="*/ 953607 h 1509906"/>
                  <a:gd name="connsiteX205" fmla="*/ 602544 w 1034979"/>
                  <a:gd name="connsiteY205" fmla="*/ 959322 h 1509906"/>
                  <a:gd name="connsiteX206" fmla="*/ 589209 w 1034979"/>
                  <a:gd name="connsiteY206" fmla="*/ 963132 h 1509906"/>
                  <a:gd name="connsiteX207" fmla="*/ 573969 w 1034979"/>
                  <a:gd name="connsiteY207" fmla="*/ 961227 h 1509906"/>
                  <a:gd name="connsiteX208" fmla="*/ 562539 w 1034979"/>
                  <a:gd name="connsiteY208" fmla="*/ 957417 h 1509906"/>
                  <a:gd name="connsiteX209" fmla="*/ 551109 w 1034979"/>
                  <a:gd name="connsiteY209" fmla="*/ 953607 h 1509906"/>
                  <a:gd name="connsiteX210" fmla="*/ 539679 w 1034979"/>
                  <a:gd name="connsiteY210" fmla="*/ 949797 h 1509906"/>
                  <a:gd name="connsiteX211" fmla="*/ 533964 w 1034979"/>
                  <a:gd name="connsiteY211" fmla="*/ 947892 h 1509906"/>
                  <a:gd name="connsiteX212" fmla="*/ 528249 w 1034979"/>
                  <a:gd name="connsiteY212" fmla="*/ 944082 h 1509906"/>
                  <a:gd name="connsiteX213" fmla="*/ 516819 w 1034979"/>
                  <a:gd name="connsiteY213" fmla="*/ 938367 h 1509906"/>
                  <a:gd name="connsiteX214" fmla="*/ 509199 w 1034979"/>
                  <a:gd name="connsiteY214" fmla="*/ 926937 h 1509906"/>
                  <a:gd name="connsiteX215" fmla="*/ 505389 w 1034979"/>
                  <a:gd name="connsiteY215" fmla="*/ 905982 h 1509906"/>
                  <a:gd name="connsiteX216" fmla="*/ 507294 w 1034979"/>
                  <a:gd name="connsiteY216" fmla="*/ 841212 h 1509906"/>
                  <a:gd name="connsiteX217" fmla="*/ 513009 w 1034979"/>
                  <a:gd name="connsiteY217" fmla="*/ 798220 h 1509906"/>
                  <a:gd name="connsiteX218" fmla="*/ 503484 w 1034979"/>
                  <a:gd name="connsiteY218" fmla="*/ 351627 h 1509906"/>
                  <a:gd name="connsiteX219" fmla="*/ 499674 w 1034979"/>
                  <a:gd name="connsiteY219" fmla="*/ 60162 h 1509906"/>
                  <a:gd name="connsiteX220" fmla="*/ 490149 w 1034979"/>
                  <a:gd name="connsiteY220" fmla="*/ 33492 h 1509906"/>
                  <a:gd name="connsiteX221" fmla="*/ 488244 w 1034979"/>
                  <a:gd name="connsiteY221" fmla="*/ 27777 h 1509906"/>
                  <a:gd name="connsiteX222" fmla="*/ 484434 w 1034979"/>
                  <a:gd name="connsiteY222" fmla="*/ 22062 h 1509906"/>
                  <a:gd name="connsiteX223" fmla="*/ 478719 w 1034979"/>
                  <a:gd name="connsiteY223" fmla="*/ 10632 h 1509906"/>
                  <a:gd name="connsiteX224" fmla="*/ 473004 w 1034979"/>
                  <a:gd name="connsiteY224" fmla="*/ 6822 h 1509906"/>
                  <a:gd name="connsiteX225" fmla="*/ 469194 w 1034979"/>
                  <a:gd name="connsiteY225" fmla="*/ 1107 h 1509906"/>
                  <a:gd name="connsiteX226" fmla="*/ 429189 w 1034979"/>
                  <a:gd name="connsiteY226" fmla="*/ 4917 h 1509906"/>
                  <a:gd name="connsiteX227" fmla="*/ 421569 w 1034979"/>
                  <a:gd name="connsiteY227" fmla="*/ 16347 h 1509906"/>
                  <a:gd name="connsiteX228" fmla="*/ 417759 w 1034979"/>
                  <a:gd name="connsiteY228" fmla="*/ 22062 h 1509906"/>
                  <a:gd name="connsiteX229" fmla="*/ 419664 w 1034979"/>
                  <a:gd name="connsiteY229" fmla="*/ 54447 h 1509906"/>
                  <a:gd name="connsiteX230" fmla="*/ 423474 w 1034979"/>
                  <a:gd name="connsiteY230" fmla="*/ 65877 h 1509906"/>
                  <a:gd name="connsiteX231" fmla="*/ 425379 w 1034979"/>
                  <a:gd name="connsiteY231" fmla="*/ 71592 h 1509906"/>
                  <a:gd name="connsiteX232" fmla="*/ 425379 w 1034979"/>
                  <a:gd name="connsiteY232" fmla="*/ 77307 h 1509906"/>
                  <a:gd name="connsiteX233" fmla="*/ 429189 w 1034979"/>
                  <a:gd name="connsiteY233" fmla="*/ 231612 h 1509906"/>
                  <a:gd name="connsiteX234" fmla="*/ 440619 w 1034979"/>
                  <a:gd name="connsiteY234" fmla="*/ 414492 h 1509906"/>
                  <a:gd name="connsiteX235" fmla="*/ 425379 w 1034979"/>
                  <a:gd name="connsiteY235" fmla="*/ 711672 h 1509906"/>
                  <a:gd name="connsiteX236" fmla="*/ 425173 w 1034979"/>
                  <a:gd name="connsiteY236" fmla="*/ 765165 h 1509906"/>
                  <a:gd name="connsiteX237" fmla="*/ 421363 w 1034979"/>
                  <a:gd name="connsiteY237" fmla="*/ 844096 h 1509906"/>
                  <a:gd name="connsiteX238" fmla="*/ 417759 w 1034979"/>
                  <a:gd name="connsiteY238" fmla="*/ 877407 h 1509906"/>
                  <a:gd name="connsiteX239" fmla="*/ 425379 w 1034979"/>
                  <a:gd name="connsiteY239" fmla="*/ 894552 h 1509906"/>
                  <a:gd name="connsiteX240" fmla="*/ 423474 w 1034979"/>
                  <a:gd name="connsiteY240" fmla="*/ 921222 h 1509906"/>
                  <a:gd name="connsiteX241" fmla="*/ 417759 w 1034979"/>
                  <a:gd name="connsiteY241" fmla="*/ 923127 h 1509906"/>
                  <a:gd name="connsiteX242" fmla="*/ 412044 w 1034979"/>
                  <a:gd name="connsiteY242" fmla="*/ 926937 h 1509906"/>
                  <a:gd name="connsiteX243" fmla="*/ 421569 w 1034979"/>
                  <a:gd name="connsiteY243"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16769 w 1034979"/>
                  <a:gd name="connsiteY22" fmla="*/ 896457 h 1509906"/>
                  <a:gd name="connsiteX23" fmla="*/ 111054 w 1034979"/>
                  <a:gd name="connsiteY23" fmla="*/ 890742 h 1509906"/>
                  <a:gd name="connsiteX24" fmla="*/ 84384 w 1034979"/>
                  <a:gd name="connsiteY24" fmla="*/ 865977 h 1509906"/>
                  <a:gd name="connsiteX25" fmla="*/ 78669 w 1034979"/>
                  <a:gd name="connsiteY25" fmla="*/ 864072 h 1509906"/>
                  <a:gd name="connsiteX26" fmla="*/ 59619 w 1034979"/>
                  <a:gd name="connsiteY26" fmla="*/ 867882 h 1509906"/>
                  <a:gd name="connsiteX27" fmla="*/ 53904 w 1034979"/>
                  <a:gd name="connsiteY27" fmla="*/ 871692 h 1509906"/>
                  <a:gd name="connsiteX28" fmla="*/ 50094 w 1034979"/>
                  <a:gd name="connsiteY28" fmla="*/ 877407 h 1509906"/>
                  <a:gd name="connsiteX29" fmla="*/ 46284 w 1034979"/>
                  <a:gd name="connsiteY29" fmla="*/ 888837 h 1509906"/>
                  <a:gd name="connsiteX30" fmla="*/ 50094 w 1034979"/>
                  <a:gd name="connsiteY30" fmla="*/ 926937 h 1509906"/>
                  <a:gd name="connsiteX31" fmla="*/ 53904 w 1034979"/>
                  <a:gd name="connsiteY31" fmla="*/ 932652 h 1509906"/>
                  <a:gd name="connsiteX32" fmla="*/ 59619 w 1034979"/>
                  <a:gd name="connsiteY32" fmla="*/ 936462 h 1509906"/>
                  <a:gd name="connsiteX33" fmla="*/ 63429 w 1034979"/>
                  <a:gd name="connsiteY33" fmla="*/ 942177 h 1509906"/>
                  <a:gd name="connsiteX34" fmla="*/ 80574 w 1034979"/>
                  <a:gd name="connsiteY34" fmla="*/ 951702 h 1509906"/>
                  <a:gd name="connsiteX35" fmla="*/ 103434 w 1034979"/>
                  <a:gd name="connsiteY35" fmla="*/ 953607 h 1509906"/>
                  <a:gd name="connsiteX36" fmla="*/ 124389 w 1034979"/>
                  <a:gd name="connsiteY36" fmla="*/ 959322 h 1509906"/>
                  <a:gd name="connsiteX37" fmla="*/ 130104 w 1034979"/>
                  <a:gd name="connsiteY37" fmla="*/ 961227 h 1509906"/>
                  <a:gd name="connsiteX38" fmla="*/ 135819 w 1034979"/>
                  <a:gd name="connsiteY38" fmla="*/ 966942 h 1509906"/>
                  <a:gd name="connsiteX39" fmla="*/ 143439 w 1034979"/>
                  <a:gd name="connsiteY39" fmla="*/ 968847 h 1509906"/>
                  <a:gd name="connsiteX40" fmla="*/ 166299 w 1034979"/>
                  <a:gd name="connsiteY40" fmla="*/ 972657 h 1509906"/>
                  <a:gd name="connsiteX41" fmla="*/ 191064 w 1034979"/>
                  <a:gd name="connsiteY41" fmla="*/ 978372 h 1509906"/>
                  <a:gd name="connsiteX42" fmla="*/ 208209 w 1034979"/>
                  <a:gd name="connsiteY42" fmla="*/ 984087 h 1509906"/>
                  <a:gd name="connsiteX43" fmla="*/ 213924 w 1034979"/>
                  <a:gd name="connsiteY43" fmla="*/ 985992 h 1509906"/>
                  <a:gd name="connsiteX44" fmla="*/ 229164 w 1034979"/>
                  <a:gd name="connsiteY44" fmla="*/ 989802 h 1509906"/>
                  <a:gd name="connsiteX45" fmla="*/ 248214 w 1034979"/>
                  <a:gd name="connsiteY45" fmla="*/ 995517 h 1509906"/>
                  <a:gd name="connsiteX46" fmla="*/ 253929 w 1034979"/>
                  <a:gd name="connsiteY46" fmla="*/ 999327 h 1509906"/>
                  <a:gd name="connsiteX47" fmla="*/ 267264 w 1034979"/>
                  <a:gd name="connsiteY47" fmla="*/ 1014567 h 1509906"/>
                  <a:gd name="connsiteX48" fmla="*/ 272979 w 1034979"/>
                  <a:gd name="connsiteY48" fmla="*/ 1033617 h 1509906"/>
                  <a:gd name="connsiteX49" fmla="*/ 274884 w 1034979"/>
                  <a:gd name="connsiteY49" fmla="*/ 1039332 h 1509906"/>
                  <a:gd name="connsiteX50" fmla="*/ 276789 w 1034979"/>
                  <a:gd name="connsiteY50" fmla="*/ 1045047 h 1509906"/>
                  <a:gd name="connsiteX51" fmla="*/ 278694 w 1034979"/>
                  <a:gd name="connsiteY51" fmla="*/ 1069812 h 1509906"/>
                  <a:gd name="connsiteX52" fmla="*/ 280599 w 1034979"/>
                  <a:gd name="connsiteY52" fmla="*/ 1075527 h 1509906"/>
                  <a:gd name="connsiteX53" fmla="*/ 278694 w 1034979"/>
                  <a:gd name="connsiteY53" fmla="*/ 1094577 h 1509906"/>
                  <a:gd name="connsiteX54" fmla="*/ 276789 w 1034979"/>
                  <a:gd name="connsiteY54" fmla="*/ 1104102 h 1509906"/>
                  <a:gd name="connsiteX55" fmla="*/ 263454 w 1034979"/>
                  <a:gd name="connsiteY55" fmla="*/ 1117437 h 1509906"/>
                  <a:gd name="connsiteX56" fmla="*/ 252024 w 1034979"/>
                  <a:gd name="connsiteY56" fmla="*/ 1125057 h 1509906"/>
                  <a:gd name="connsiteX57" fmla="*/ 240594 w 1034979"/>
                  <a:gd name="connsiteY57" fmla="*/ 1128867 h 1509906"/>
                  <a:gd name="connsiteX58" fmla="*/ 126294 w 1034979"/>
                  <a:gd name="connsiteY58" fmla="*/ 1128867 h 1509906"/>
                  <a:gd name="connsiteX59" fmla="*/ 120579 w 1034979"/>
                  <a:gd name="connsiteY59" fmla="*/ 1130772 h 1509906"/>
                  <a:gd name="connsiteX60" fmla="*/ 105339 w 1034979"/>
                  <a:gd name="connsiteY60" fmla="*/ 1132677 h 1509906"/>
                  <a:gd name="connsiteX61" fmla="*/ 88194 w 1034979"/>
                  <a:gd name="connsiteY61" fmla="*/ 1138392 h 1509906"/>
                  <a:gd name="connsiteX62" fmla="*/ 82479 w 1034979"/>
                  <a:gd name="connsiteY62" fmla="*/ 1140297 h 1509906"/>
                  <a:gd name="connsiteX63" fmla="*/ 76764 w 1034979"/>
                  <a:gd name="connsiteY63" fmla="*/ 1144107 h 1509906"/>
                  <a:gd name="connsiteX64" fmla="*/ 65334 w 1034979"/>
                  <a:gd name="connsiteY64" fmla="*/ 1146012 h 1509906"/>
                  <a:gd name="connsiteX65" fmla="*/ 27234 w 1034979"/>
                  <a:gd name="connsiteY65" fmla="*/ 1147917 h 1509906"/>
                  <a:gd name="connsiteX66" fmla="*/ 15804 w 1034979"/>
                  <a:gd name="connsiteY66" fmla="*/ 1153632 h 1509906"/>
                  <a:gd name="connsiteX67" fmla="*/ 6279 w 1034979"/>
                  <a:gd name="connsiteY67" fmla="*/ 1163157 h 1509906"/>
                  <a:gd name="connsiteX68" fmla="*/ 4374 w 1034979"/>
                  <a:gd name="connsiteY68" fmla="*/ 1168872 h 1509906"/>
                  <a:gd name="connsiteX69" fmla="*/ 564 w 1034979"/>
                  <a:gd name="connsiteY69" fmla="*/ 1174587 h 1509906"/>
                  <a:gd name="connsiteX70" fmla="*/ 6279 w 1034979"/>
                  <a:gd name="connsiteY70" fmla="*/ 1206972 h 1509906"/>
                  <a:gd name="connsiteX71" fmla="*/ 11994 w 1034979"/>
                  <a:gd name="connsiteY71" fmla="*/ 1210782 h 1509906"/>
                  <a:gd name="connsiteX72" fmla="*/ 17709 w 1034979"/>
                  <a:gd name="connsiteY72" fmla="*/ 1212687 h 1509906"/>
                  <a:gd name="connsiteX73" fmla="*/ 145344 w 1034979"/>
                  <a:gd name="connsiteY73" fmla="*/ 1210782 h 1509906"/>
                  <a:gd name="connsiteX74" fmla="*/ 152964 w 1034979"/>
                  <a:gd name="connsiteY74" fmla="*/ 1208877 h 1509906"/>
                  <a:gd name="connsiteX75" fmla="*/ 303459 w 1034979"/>
                  <a:gd name="connsiteY75" fmla="*/ 1203162 h 1509906"/>
                  <a:gd name="connsiteX76" fmla="*/ 318699 w 1034979"/>
                  <a:gd name="connsiteY76" fmla="*/ 1210782 h 1509906"/>
                  <a:gd name="connsiteX77" fmla="*/ 330129 w 1034979"/>
                  <a:gd name="connsiteY77" fmla="*/ 1216497 h 1509906"/>
                  <a:gd name="connsiteX78" fmla="*/ 333939 w 1034979"/>
                  <a:gd name="connsiteY78" fmla="*/ 1222212 h 1509906"/>
                  <a:gd name="connsiteX79" fmla="*/ 339654 w 1034979"/>
                  <a:gd name="connsiteY79" fmla="*/ 1224117 h 1509906"/>
                  <a:gd name="connsiteX80" fmla="*/ 351084 w 1034979"/>
                  <a:gd name="connsiteY80" fmla="*/ 1231737 h 1509906"/>
                  <a:gd name="connsiteX81" fmla="*/ 356799 w 1034979"/>
                  <a:gd name="connsiteY81" fmla="*/ 1235547 h 1509906"/>
                  <a:gd name="connsiteX82" fmla="*/ 360609 w 1034979"/>
                  <a:gd name="connsiteY82" fmla="*/ 1241262 h 1509906"/>
                  <a:gd name="connsiteX83" fmla="*/ 366324 w 1034979"/>
                  <a:gd name="connsiteY83" fmla="*/ 1252692 h 1509906"/>
                  <a:gd name="connsiteX84" fmla="*/ 362514 w 1034979"/>
                  <a:gd name="connsiteY84" fmla="*/ 1279362 h 1509906"/>
                  <a:gd name="connsiteX85" fmla="*/ 358704 w 1034979"/>
                  <a:gd name="connsiteY85" fmla="*/ 1285077 h 1509906"/>
                  <a:gd name="connsiteX86" fmla="*/ 356799 w 1034979"/>
                  <a:gd name="connsiteY86" fmla="*/ 1290792 h 1509906"/>
                  <a:gd name="connsiteX87" fmla="*/ 352989 w 1034979"/>
                  <a:gd name="connsiteY87" fmla="*/ 1296507 h 1509906"/>
                  <a:gd name="connsiteX88" fmla="*/ 351084 w 1034979"/>
                  <a:gd name="connsiteY88" fmla="*/ 1302222 h 1509906"/>
                  <a:gd name="connsiteX89" fmla="*/ 347274 w 1034979"/>
                  <a:gd name="connsiteY89" fmla="*/ 1307937 h 1509906"/>
                  <a:gd name="connsiteX90" fmla="*/ 330129 w 1034979"/>
                  <a:gd name="connsiteY90" fmla="*/ 1374612 h 1509906"/>
                  <a:gd name="connsiteX91" fmla="*/ 328224 w 1034979"/>
                  <a:gd name="connsiteY91" fmla="*/ 1426047 h 1509906"/>
                  <a:gd name="connsiteX92" fmla="*/ 330129 w 1034979"/>
                  <a:gd name="connsiteY92" fmla="*/ 1450812 h 1509906"/>
                  <a:gd name="connsiteX93" fmla="*/ 332034 w 1034979"/>
                  <a:gd name="connsiteY93" fmla="*/ 1456527 h 1509906"/>
                  <a:gd name="connsiteX94" fmla="*/ 335844 w 1034979"/>
                  <a:gd name="connsiteY94" fmla="*/ 1460337 h 1509906"/>
                  <a:gd name="connsiteX95" fmla="*/ 364419 w 1034979"/>
                  <a:gd name="connsiteY95" fmla="*/ 1506057 h 1509906"/>
                  <a:gd name="connsiteX96" fmla="*/ 387279 w 1034979"/>
                  <a:gd name="connsiteY96" fmla="*/ 1507962 h 1509906"/>
                  <a:gd name="connsiteX97" fmla="*/ 392994 w 1034979"/>
                  <a:gd name="connsiteY97" fmla="*/ 1502247 h 1509906"/>
                  <a:gd name="connsiteX98" fmla="*/ 394899 w 1034979"/>
                  <a:gd name="connsiteY98" fmla="*/ 1490817 h 1509906"/>
                  <a:gd name="connsiteX99" fmla="*/ 396804 w 1034979"/>
                  <a:gd name="connsiteY99" fmla="*/ 1485102 h 1509906"/>
                  <a:gd name="connsiteX100" fmla="*/ 398709 w 1034979"/>
                  <a:gd name="connsiteY100" fmla="*/ 1467957 h 1509906"/>
                  <a:gd name="connsiteX101" fmla="*/ 400614 w 1034979"/>
                  <a:gd name="connsiteY101" fmla="*/ 1454622 h 1509906"/>
                  <a:gd name="connsiteX102" fmla="*/ 404424 w 1034979"/>
                  <a:gd name="connsiteY102" fmla="*/ 1397472 h 1509906"/>
                  <a:gd name="connsiteX103" fmla="*/ 410139 w 1034979"/>
                  <a:gd name="connsiteY103" fmla="*/ 1386042 h 1509906"/>
                  <a:gd name="connsiteX104" fmla="*/ 413949 w 1034979"/>
                  <a:gd name="connsiteY104" fmla="*/ 1372707 h 1509906"/>
                  <a:gd name="connsiteX105" fmla="*/ 415854 w 1034979"/>
                  <a:gd name="connsiteY105" fmla="*/ 1366992 h 1509906"/>
                  <a:gd name="connsiteX106" fmla="*/ 417759 w 1034979"/>
                  <a:gd name="connsiteY106" fmla="*/ 1353657 h 1509906"/>
                  <a:gd name="connsiteX107" fmla="*/ 421569 w 1034979"/>
                  <a:gd name="connsiteY107" fmla="*/ 1342227 h 1509906"/>
                  <a:gd name="connsiteX108" fmla="*/ 427284 w 1034979"/>
                  <a:gd name="connsiteY108" fmla="*/ 1328892 h 1509906"/>
                  <a:gd name="connsiteX109" fmla="*/ 436809 w 1034979"/>
                  <a:gd name="connsiteY109" fmla="*/ 1317462 h 1509906"/>
                  <a:gd name="connsiteX110" fmla="*/ 450144 w 1034979"/>
                  <a:gd name="connsiteY110" fmla="*/ 1302222 h 1509906"/>
                  <a:gd name="connsiteX111" fmla="*/ 457764 w 1034979"/>
                  <a:gd name="connsiteY111" fmla="*/ 1290792 h 1509906"/>
                  <a:gd name="connsiteX112" fmla="*/ 461574 w 1034979"/>
                  <a:gd name="connsiteY112" fmla="*/ 1279362 h 1509906"/>
                  <a:gd name="connsiteX113" fmla="*/ 465384 w 1034979"/>
                  <a:gd name="connsiteY113" fmla="*/ 1264122 h 1509906"/>
                  <a:gd name="connsiteX114" fmla="*/ 467289 w 1034979"/>
                  <a:gd name="connsiteY114" fmla="*/ 1258407 h 1509906"/>
                  <a:gd name="connsiteX115" fmla="*/ 507294 w 1034979"/>
                  <a:gd name="connsiteY115" fmla="*/ 1252692 h 1509906"/>
                  <a:gd name="connsiteX116" fmla="*/ 535869 w 1034979"/>
                  <a:gd name="connsiteY116" fmla="*/ 1243167 h 1509906"/>
                  <a:gd name="connsiteX117" fmla="*/ 541584 w 1034979"/>
                  <a:gd name="connsiteY117" fmla="*/ 1241262 h 1509906"/>
                  <a:gd name="connsiteX118" fmla="*/ 547299 w 1034979"/>
                  <a:gd name="connsiteY118" fmla="*/ 1239357 h 1509906"/>
                  <a:gd name="connsiteX119" fmla="*/ 554919 w 1034979"/>
                  <a:gd name="connsiteY119" fmla="*/ 1237452 h 1509906"/>
                  <a:gd name="connsiteX120" fmla="*/ 573969 w 1034979"/>
                  <a:gd name="connsiteY120" fmla="*/ 1229832 h 1509906"/>
                  <a:gd name="connsiteX121" fmla="*/ 585399 w 1034979"/>
                  <a:gd name="connsiteY121" fmla="*/ 1226022 h 1509906"/>
                  <a:gd name="connsiteX122" fmla="*/ 720654 w 1034979"/>
                  <a:gd name="connsiteY122" fmla="*/ 1309842 h 1509906"/>
                  <a:gd name="connsiteX123" fmla="*/ 733989 w 1034979"/>
                  <a:gd name="connsiteY123" fmla="*/ 1319367 h 1509906"/>
                  <a:gd name="connsiteX124" fmla="*/ 743514 w 1034979"/>
                  <a:gd name="connsiteY124" fmla="*/ 1321272 h 1509906"/>
                  <a:gd name="connsiteX125" fmla="*/ 749229 w 1034979"/>
                  <a:gd name="connsiteY125" fmla="*/ 1323177 h 1509906"/>
                  <a:gd name="connsiteX126" fmla="*/ 762564 w 1034979"/>
                  <a:gd name="connsiteY126" fmla="*/ 1328892 h 1509906"/>
                  <a:gd name="connsiteX127" fmla="*/ 777804 w 1034979"/>
                  <a:gd name="connsiteY127" fmla="*/ 1326987 h 1509906"/>
                  <a:gd name="connsiteX128" fmla="*/ 789234 w 1034979"/>
                  <a:gd name="connsiteY128" fmla="*/ 1321272 h 1509906"/>
                  <a:gd name="connsiteX129" fmla="*/ 794949 w 1034979"/>
                  <a:gd name="connsiteY129" fmla="*/ 1319367 h 1509906"/>
                  <a:gd name="connsiteX130" fmla="*/ 802569 w 1034979"/>
                  <a:gd name="connsiteY130" fmla="*/ 1302222 h 1509906"/>
                  <a:gd name="connsiteX131" fmla="*/ 800664 w 1034979"/>
                  <a:gd name="connsiteY131" fmla="*/ 1277457 h 1509906"/>
                  <a:gd name="connsiteX132" fmla="*/ 798759 w 1034979"/>
                  <a:gd name="connsiteY132" fmla="*/ 1271742 h 1509906"/>
                  <a:gd name="connsiteX133" fmla="*/ 796854 w 1034979"/>
                  <a:gd name="connsiteY133" fmla="*/ 1264122 h 1509906"/>
                  <a:gd name="connsiteX134" fmla="*/ 783519 w 1034979"/>
                  <a:gd name="connsiteY134" fmla="*/ 1246977 h 1509906"/>
                  <a:gd name="connsiteX135" fmla="*/ 773994 w 1034979"/>
                  <a:gd name="connsiteY135" fmla="*/ 1241262 h 1509906"/>
                  <a:gd name="connsiteX136" fmla="*/ 648264 w 1034979"/>
                  <a:gd name="connsiteY136" fmla="*/ 1149822 h 1509906"/>
                  <a:gd name="connsiteX137" fmla="*/ 644454 w 1034979"/>
                  <a:gd name="connsiteY137" fmla="*/ 1132677 h 1509906"/>
                  <a:gd name="connsiteX138" fmla="*/ 646359 w 1034979"/>
                  <a:gd name="connsiteY138" fmla="*/ 1125057 h 1509906"/>
                  <a:gd name="connsiteX139" fmla="*/ 650169 w 1034979"/>
                  <a:gd name="connsiteY139" fmla="*/ 1107912 h 1509906"/>
                  <a:gd name="connsiteX140" fmla="*/ 653979 w 1034979"/>
                  <a:gd name="connsiteY140" fmla="*/ 1102197 h 1509906"/>
                  <a:gd name="connsiteX141" fmla="*/ 655884 w 1034979"/>
                  <a:gd name="connsiteY141" fmla="*/ 1096482 h 1509906"/>
                  <a:gd name="connsiteX142" fmla="*/ 661599 w 1034979"/>
                  <a:gd name="connsiteY142" fmla="*/ 1094577 h 1509906"/>
                  <a:gd name="connsiteX143" fmla="*/ 671124 w 1034979"/>
                  <a:gd name="connsiteY143" fmla="*/ 1083147 h 1509906"/>
                  <a:gd name="connsiteX144" fmla="*/ 724464 w 1034979"/>
                  <a:gd name="connsiteY144" fmla="*/ 1075527 h 1509906"/>
                  <a:gd name="connsiteX145" fmla="*/ 842574 w 1034979"/>
                  <a:gd name="connsiteY145" fmla="*/ 1077432 h 1509906"/>
                  <a:gd name="connsiteX146" fmla="*/ 871149 w 1034979"/>
                  <a:gd name="connsiteY146" fmla="*/ 1079337 h 1509906"/>
                  <a:gd name="connsiteX147" fmla="*/ 899724 w 1034979"/>
                  <a:gd name="connsiteY147" fmla="*/ 1085052 h 1509906"/>
                  <a:gd name="connsiteX148" fmla="*/ 922584 w 1034979"/>
                  <a:gd name="connsiteY148" fmla="*/ 1088862 h 1509906"/>
                  <a:gd name="connsiteX149" fmla="*/ 951159 w 1034979"/>
                  <a:gd name="connsiteY149" fmla="*/ 1094577 h 1509906"/>
                  <a:gd name="connsiteX150" fmla="*/ 956874 w 1034979"/>
                  <a:gd name="connsiteY150" fmla="*/ 1094577 h 1509906"/>
                  <a:gd name="connsiteX151" fmla="*/ 1002594 w 1034979"/>
                  <a:gd name="connsiteY151" fmla="*/ 1092672 h 1509906"/>
                  <a:gd name="connsiteX152" fmla="*/ 1031169 w 1034979"/>
                  <a:gd name="connsiteY152" fmla="*/ 1085052 h 1509906"/>
                  <a:gd name="connsiteX153" fmla="*/ 1034979 w 1034979"/>
                  <a:gd name="connsiteY153" fmla="*/ 1079337 h 1509906"/>
                  <a:gd name="connsiteX154" fmla="*/ 1033074 w 1034979"/>
                  <a:gd name="connsiteY154" fmla="*/ 1060287 h 1509906"/>
                  <a:gd name="connsiteX155" fmla="*/ 1027359 w 1034979"/>
                  <a:gd name="connsiteY155" fmla="*/ 1056477 h 1509906"/>
                  <a:gd name="connsiteX156" fmla="*/ 1012119 w 1034979"/>
                  <a:gd name="connsiteY156" fmla="*/ 1054572 h 1509906"/>
                  <a:gd name="connsiteX157" fmla="*/ 1006404 w 1034979"/>
                  <a:gd name="connsiteY157" fmla="*/ 1052667 h 1509906"/>
                  <a:gd name="connsiteX158" fmla="*/ 998784 w 1034979"/>
                  <a:gd name="connsiteY158" fmla="*/ 1050762 h 1509906"/>
                  <a:gd name="connsiteX159" fmla="*/ 987354 w 1034979"/>
                  <a:gd name="connsiteY159" fmla="*/ 1043142 h 1509906"/>
                  <a:gd name="connsiteX160" fmla="*/ 975924 w 1034979"/>
                  <a:gd name="connsiteY160" fmla="*/ 1039332 h 1509906"/>
                  <a:gd name="connsiteX161" fmla="*/ 970209 w 1034979"/>
                  <a:gd name="connsiteY161" fmla="*/ 1037427 h 1509906"/>
                  <a:gd name="connsiteX162" fmla="*/ 962589 w 1034979"/>
                  <a:gd name="connsiteY162" fmla="*/ 1035522 h 1509906"/>
                  <a:gd name="connsiteX163" fmla="*/ 956874 w 1034979"/>
                  <a:gd name="connsiteY163" fmla="*/ 1033617 h 1509906"/>
                  <a:gd name="connsiteX164" fmla="*/ 935919 w 1034979"/>
                  <a:gd name="connsiteY164" fmla="*/ 1027902 h 1509906"/>
                  <a:gd name="connsiteX165" fmla="*/ 930204 w 1034979"/>
                  <a:gd name="connsiteY165" fmla="*/ 1025997 h 1509906"/>
                  <a:gd name="connsiteX166" fmla="*/ 825429 w 1034979"/>
                  <a:gd name="connsiteY166" fmla="*/ 1027902 h 1509906"/>
                  <a:gd name="connsiteX167" fmla="*/ 819714 w 1034979"/>
                  <a:gd name="connsiteY167" fmla="*/ 1029807 h 1509906"/>
                  <a:gd name="connsiteX168" fmla="*/ 730179 w 1034979"/>
                  <a:gd name="connsiteY168" fmla="*/ 1031712 h 1509906"/>
                  <a:gd name="connsiteX169" fmla="*/ 716844 w 1034979"/>
                  <a:gd name="connsiteY169" fmla="*/ 1035522 h 1509906"/>
                  <a:gd name="connsiteX170" fmla="*/ 695889 w 1034979"/>
                  <a:gd name="connsiteY170" fmla="*/ 1037427 h 1509906"/>
                  <a:gd name="connsiteX171" fmla="*/ 669219 w 1034979"/>
                  <a:gd name="connsiteY171" fmla="*/ 1039332 h 1509906"/>
                  <a:gd name="connsiteX172" fmla="*/ 669219 w 1034979"/>
                  <a:gd name="connsiteY172" fmla="*/ 1039332 h 1509906"/>
                  <a:gd name="connsiteX173" fmla="*/ 646359 w 1034979"/>
                  <a:gd name="connsiteY173" fmla="*/ 1043142 h 1509906"/>
                  <a:gd name="connsiteX174" fmla="*/ 642549 w 1034979"/>
                  <a:gd name="connsiteY174" fmla="*/ 1031712 h 1509906"/>
                  <a:gd name="connsiteX175" fmla="*/ 640644 w 1034979"/>
                  <a:gd name="connsiteY175" fmla="*/ 1025997 h 1509906"/>
                  <a:gd name="connsiteX176" fmla="*/ 642549 w 1034979"/>
                  <a:gd name="connsiteY176" fmla="*/ 1008852 h 1509906"/>
                  <a:gd name="connsiteX177" fmla="*/ 644454 w 1034979"/>
                  <a:gd name="connsiteY177" fmla="*/ 1003137 h 1509906"/>
                  <a:gd name="connsiteX178" fmla="*/ 661599 w 1034979"/>
                  <a:gd name="connsiteY178" fmla="*/ 993612 h 1509906"/>
                  <a:gd name="connsiteX179" fmla="*/ 673029 w 1034979"/>
                  <a:gd name="connsiteY179" fmla="*/ 985992 h 1509906"/>
                  <a:gd name="connsiteX180" fmla="*/ 674934 w 1034979"/>
                  <a:gd name="connsiteY180" fmla="*/ 980277 h 1509906"/>
                  <a:gd name="connsiteX181" fmla="*/ 680649 w 1034979"/>
                  <a:gd name="connsiteY181" fmla="*/ 978372 h 1509906"/>
                  <a:gd name="connsiteX182" fmla="*/ 686364 w 1034979"/>
                  <a:gd name="connsiteY182" fmla="*/ 974562 h 1509906"/>
                  <a:gd name="connsiteX183" fmla="*/ 695889 w 1034979"/>
                  <a:gd name="connsiteY183" fmla="*/ 965037 h 1509906"/>
                  <a:gd name="connsiteX184" fmla="*/ 705414 w 1034979"/>
                  <a:gd name="connsiteY184" fmla="*/ 953607 h 1509906"/>
                  <a:gd name="connsiteX185" fmla="*/ 716844 w 1034979"/>
                  <a:gd name="connsiteY185" fmla="*/ 945987 h 1509906"/>
                  <a:gd name="connsiteX186" fmla="*/ 732084 w 1034979"/>
                  <a:gd name="connsiteY186" fmla="*/ 932652 h 1509906"/>
                  <a:gd name="connsiteX187" fmla="*/ 741609 w 1034979"/>
                  <a:gd name="connsiteY187" fmla="*/ 921222 h 1509906"/>
                  <a:gd name="connsiteX188" fmla="*/ 753039 w 1034979"/>
                  <a:gd name="connsiteY188" fmla="*/ 911697 h 1509906"/>
                  <a:gd name="connsiteX189" fmla="*/ 758754 w 1034979"/>
                  <a:gd name="connsiteY189" fmla="*/ 900267 h 1509906"/>
                  <a:gd name="connsiteX190" fmla="*/ 760659 w 1034979"/>
                  <a:gd name="connsiteY190" fmla="*/ 894552 h 1509906"/>
                  <a:gd name="connsiteX191" fmla="*/ 766374 w 1034979"/>
                  <a:gd name="connsiteY191" fmla="*/ 883122 h 1509906"/>
                  <a:gd name="connsiteX192" fmla="*/ 764469 w 1034979"/>
                  <a:gd name="connsiteY192" fmla="*/ 867882 h 1509906"/>
                  <a:gd name="connsiteX193" fmla="*/ 758754 w 1034979"/>
                  <a:gd name="connsiteY193" fmla="*/ 865977 h 1509906"/>
                  <a:gd name="connsiteX194" fmla="*/ 737799 w 1034979"/>
                  <a:gd name="connsiteY194" fmla="*/ 867882 h 1509906"/>
                  <a:gd name="connsiteX195" fmla="*/ 732084 w 1034979"/>
                  <a:gd name="connsiteY195" fmla="*/ 871692 h 1509906"/>
                  <a:gd name="connsiteX196" fmla="*/ 720654 w 1034979"/>
                  <a:gd name="connsiteY196" fmla="*/ 875502 h 1509906"/>
                  <a:gd name="connsiteX197" fmla="*/ 716844 w 1034979"/>
                  <a:gd name="connsiteY197" fmla="*/ 881217 h 1509906"/>
                  <a:gd name="connsiteX198" fmla="*/ 711129 w 1034979"/>
                  <a:gd name="connsiteY198" fmla="*/ 883122 h 1509906"/>
                  <a:gd name="connsiteX199" fmla="*/ 705414 w 1034979"/>
                  <a:gd name="connsiteY199" fmla="*/ 886932 h 1509906"/>
                  <a:gd name="connsiteX200" fmla="*/ 699699 w 1034979"/>
                  <a:gd name="connsiteY200" fmla="*/ 892647 h 1509906"/>
                  <a:gd name="connsiteX201" fmla="*/ 692079 w 1034979"/>
                  <a:gd name="connsiteY201" fmla="*/ 896457 h 1509906"/>
                  <a:gd name="connsiteX202" fmla="*/ 650169 w 1034979"/>
                  <a:gd name="connsiteY202" fmla="*/ 925032 h 1509906"/>
                  <a:gd name="connsiteX203" fmla="*/ 636834 w 1034979"/>
                  <a:gd name="connsiteY203" fmla="*/ 936462 h 1509906"/>
                  <a:gd name="connsiteX204" fmla="*/ 627309 w 1034979"/>
                  <a:gd name="connsiteY204" fmla="*/ 953607 h 1509906"/>
                  <a:gd name="connsiteX205" fmla="*/ 602544 w 1034979"/>
                  <a:gd name="connsiteY205" fmla="*/ 959322 h 1509906"/>
                  <a:gd name="connsiteX206" fmla="*/ 589209 w 1034979"/>
                  <a:gd name="connsiteY206" fmla="*/ 963132 h 1509906"/>
                  <a:gd name="connsiteX207" fmla="*/ 573969 w 1034979"/>
                  <a:gd name="connsiteY207" fmla="*/ 961227 h 1509906"/>
                  <a:gd name="connsiteX208" fmla="*/ 562539 w 1034979"/>
                  <a:gd name="connsiteY208" fmla="*/ 957417 h 1509906"/>
                  <a:gd name="connsiteX209" fmla="*/ 551109 w 1034979"/>
                  <a:gd name="connsiteY209" fmla="*/ 953607 h 1509906"/>
                  <a:gd name="connsiteX210" fmla="*/ 539679 w 1034979"/>
                  <a:gd name="connsiteY210" fmla="*/ 949797 h 1509906"/>
                  <a:gd name="connsiteX211" fmla="*/ 533964 w 1034979"/>
                  <a:gd name="connsiteY211" fmla="*/ 947892 h 1509906"/>
                  <a:gd name="connsiteX212" fmla="*/ 528249 w 1034979"/>
                  <a:gd name="connsiteY212" fmla="*/ 944082 h 1509906"/>
                  <a:gd name="connsiteX213" fmla="*/ 516819 w 1034979"/>
                  <a:gd name="connsiteY213" fmla="*/ 938367 h 1509906"/>
                  <a:gd name="connsiteX214" fmla="*/ 509199 w 1034979"/>
                  <a:gd name="connsiteY214" fmla="*/ 926937 h 1509906"/>
                  <a:gd name="connsiteX215" fmla="*/ 505389 w 1034979"/>
                  <a:gd name="connsiteY215" fmla="*/ 905982 h 1509906"/>
                  <a:gd name="connsiteX216" fmla="*/ 507294 w 1034979"/>
                  <a:gd name="connsiteY216" fmla="*/ 841212 h 1509906"/>
                  <a:gd name="connsiteX217" fmla="*/ 513009 w 1034979"/>
                  <a:gd name="connsiteY217" fmla="*/ 798220 h 1509906"/>
                  <a:gd name="connsiteX218" fmla="*/ 503484 w 1034979"/>
                  <a:gd name="connsiteY218" fmla="*/ 351627 h 1509906"/>
                  <a:gd name="connsiteX219" fmla="*/ 499674 w 1034979"/>
                  <a:gd name="connsiteY219" fmla="*/ 60162 h 1509906"/>
                  <a:gd name="connsiteX220" fmla="*/ 490149 w 1034979"/>
                  <a:gd name="connsiteY220" fmla="*/ 33492 h 1509906"/>
                  <a:gd name="connsiteX221" fmla="*/ 488244 w 1034979"/>
                  <a:gd name="connsiteY221" fmla="*/ 27777 h 1509906"/>
                  <a:gd name="connsiteX222" fmla="*/ 484434 w 1034979"/>
                  <a:gd name="connsiteY222" fmla="*/ 22062 h 1509906"/>
                  <a:gd name="connsiteX223" fmla="*/ 478719 w 1034979"/>
                  <a:gd name="connsiteY223" fmla="*/ 10632 h 1509906"/>
                  <a:gd name="connsiteX224" fmla="*/ 473004 w 1034979"/>
                  <a:gd name="connsiteY224" fmla="*/ 6822 h 1509906"/>
                  <a:gd name="connsiteX225" fmla="*/ 469194 w 1034979"/>
                  <a:gd name="connsiteY225" fmla="*/ 1107 h 1509906"/>
                  <a:gd name="connsiteX226" fmla="*/ 429189 w 1034979"/>
                  <a:gd name="connsiteY226" fmla="*/ 4917 h 1509906"/>
                  <a:gd name="connsiteX227" fmla="*/ 421569 w 1034979"/>
                  <a:gd name="connsiteY227" fmla="*/ 16347 h 1509906"/>
                  <a:gd name="connsiteX228" fmla="*/ 417759 w 1034979"/>
                  <a:gd name="connsiteY228" fmla="*/ 22062 h 1509906"/>
                  <a:gd name="connsiteX229" fmla="*/ 419664 w 1034979"/>
                  <a:gd name="connsiteY229" fmla="*/ 54447 h 1509906"/>
                  <a:gd name="connsiteX230" fmla="*/ 423474 w 1034979"/>
                  <a:gd name="connsiteY230" fmla="*/ 65877 h 1509906"/>
                  <a:gd name="connsiteX231" fmla="*/ 425379 w 1034979"/>
                  <a:gd name="connsiteY231" fmla="*/ 71592 h 1509906"/>
                  <a:gd name="connsiteX232" fmla="*/ 425379 w 1034979"/>
                  <a:gd name="connsiteY232" fmla="*/ 77307 h 1509906"/>
                  <a:gd name="connsiteX233" fmla="*/ 429189 w 1034979"/>
                  <a:gd name="connsiteY233" fmla="*/ 231612 h 1509906"/>
                  <a:gd name="connsiteX234" fmla="*/ 440619 w 1034979"/>
                  <a:gd name="connsiteY234" fmla="*/ 414492 h 1509906"/>
                  <a:gd name="connsiteX235" fmla="*/ 425379 w 1034979"/>
                  <a:gd name="connsiteY235" fmla="*/ 711672 h 1509906"/>
                  <a:gd name="connsiteX236" fmla="*/ 425173 w 1034979"/>
                  <a:gd name="connsiteY236" fmla="*/ 765165 h 1509906"/>
                  <a:gd name="connsiteX237" fmla="*/ 421363 w 1034979"/>
                  <a:gd name="connsiteY237" fmla="*/ 844096 h 1509906"/>
                  <a:gd name="connsiteX238" fmla="*/ 425379 w 1034979"/>
                  <a:gd name="connsiteY238" fmla="*/ 894552 h 1509906"/>
                  <a:gd name="connsiteX239" fmla="*/ 423474 w 1034979"/>
                  <a:gd name="connsiteY239" fmla="*/ 921222 h 1509906"/>
                  <a:gd name="connsiteX240" fmla="*/ 417759 w 1034979"/>
                  <a:gd name="connsiteY240" fmla="*/ 923127 h 1509906"/>
                  <a:gd name="connsiteX241" fmla="*/ 412044 w 1034979"/>
                  <a:gd name="connsiteY241" fmla="*/ 926937 h 1509906"/>
                  <a:gd name="connsiteX242" fmla="*/ 421569 w 1034979"/>
                  <a:gd name="connsiteY242"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16769 w 1034979"/>
                  <a:gd name="connsiteY22" fmla="*/ 896457 h 1509906"/>
                  <a:gd name="connsiteX23" fmla="*/ 111054 w 1034979"/>
                  <a:gd name="connsiteY23" fmla="*/ 890742 h 1509906"/>
                  <a:gd name="connsiteX24" fmla="*/ 84384 w 1034979"/>
                  <a:gd name="connsiteY24" fmla="*/ 865977 h 1509906"/>
                  <a:gd name="connsiteX25" fmla="*/ 78669 w 1034979"/>
                  <a:gd name="connsiteY25" fmla="*/ 864072 h 1509906"/>
                  <a:gd name="connsiteX26" fmla="*/ 59619 w 1034979"/>
                  <a:gd name="connsiteY26" fmla="*/ 867882 h 1509906"/>
                  <a:gd name="connsiteX27" fmla="*/ 53904 w 1034979"/>
                  <a:gd name="connsiteY27" fmla="*/ 871692 h 1509906"/>
                  <a:gd name="connsiteX28" fmla="*/ 50094 w 1034979"/>
                  <a:gd name="connsiteY28" fmla="*/ 877407 h 1509906"/>
                  <a:gd name="connsiteX29" fmla="*/ 46284 w 1034979"/>
                  <a:gd name="connsiteY29" fmla="*/ 888837 h 1509906"/>
                  <a:gd name="connsiteX30" fmla="*/ 50094 w 1034979"/>
                  <a:gd name="connsiteY30" fmla="*/ 926937 h 1509906"/>
                  <a:gd name="connsiteX31" fmla="*/ 53904 w 1034979"/>
                  <a:gd name="connsiteY31" fmla="*/ 932652 h 1509906"/>
                  <a:gd name="connsiteX32" fmla="*/ 59619 w 1034979"/>
                  <a:gd name="connsiteY32" fmla="*/ 936462 h 1509906"/>
                  <a:gd name="connsiteX33" fmla="*/ 63429 w 1034979"/>
                  <a:gd name="connsiteY33" fmla="*/ 942177 h 1509906"/>
                  <a:gd name="connsiteX34" fmla="*/ 80574 w 1034979"/>
                  <a:gd name="connsiteY34" fmla="*/ 951702 h 1509906"/>
                  <a:gd name="connsiteX35" fmla="*/ 103434 w 1034979"/>
                  <a:gd name="connsiteY35" fmla="*/ 953607 h 1509906"/>
                  <a:gd name="connsiteX36" fmla="*/ 124389 w 1034979"/>
                  <a:gd name="connsiteY36" fmla="*/ 959322 h 1509906"/>
                  <a:gd name="connsiteX37" fmla="*/ 130104 w 1034979"/>
                  <a:gd name="connsiteY37" fmla="*/ 961227 h 1509906"/>
                  <a:gd name="connsiteX38" fmla="*/ 135819 w 1034979"/>
                  <a:gd name="connsiteY38" fmla="*/ 966942 h 1509906"/>
                  <a:gd name="connsiteX39" fmla="*/ 143439 w 1034979"/>
                  <a:gd name="connsiteY39" fmla="*/ 968847 h 1509906"/>
                  <a:gd name="connsiteX40" fmla="*/ 166299 w 1034979"/>
                  <a:gd name="connsiteY40" fmla="*/ 972657 h 1509906"/>
                  <a:gd name="connsiteX41" fmla="*/ 191064 w 1034979"/>
                  <a:gd name="connsiteY41" fmla="*/ 978372 h 1509906"/>
                  <a:gd name="connsiteX42" fmla="*/ 208209 w 1034979"/>
                  <a:gd name="connsiteY42" fmla="*/ 984087 h 1509906"/>
                  <a:gd name="connsiteX43" fmla="*/ 213924 w 1034979"/>
                  <a:gd name="connsiteY43" fmla="*/ 985992 h 1509906"/>
                  <a:gd name="connsiteX44" fmla="*/ 229164 w 1034979"/>
                  <a:gd name="connsiteY44" fmla="*/ 989802 h 1509906"/>
                  <a:gd name="connsiteX45" fmla="*/ 248214 w 1034979"/>
                  <a:gd name="connsiteY45" fmla="*/ 995517 h 1509906"/>
                  <a:gd name="connsiteX46" fmla="*/ 253929 w 1034979"/>
                  <a:gd name="connsiteY46" fmla="*/ 999327 h 1509906"/>
                  <a:gd name="connsiteX47" fmla="*/ 267264 w 1034979"/>
                  <a:gd name="connsiteY47" fmla="*/ 1014567 h 1509906"/>
                  <a:gd name="connsiteX48" fmla="*/ 272979 w 1034979"/>
                  <a:gd name="connsiteY48" fmla="*/ 1033617 h 1509906"/>
                  <a:gd name="connsiteX49" fmla="*/ 274884 w 1034979"/>
                  <a:gd name="connsiteY49" fmla="*/ 1039332 h 1509906"/>
                  <a:gd name="connsiteX50" fmla="*/ 276789 w 1034979"/>
                  <a:gd name="connsiteY50" fmla="*/ 1045047 h 1509906"/>
                  <a:gd name="connsiteX51" fmla="*/ 278694 w 1034979"/>
                  <a:gd name="connsiteY51" fmla="*/ 1069812 h 1509906"/>
                  <a:gd name="connsiteX52" fmla="*/ 280599 w 1034979"/>
                  <a:gd name="connsiteY52" fmla="*/ 1075527 h 1509906"/>
                  <a:gd name="connsiteX53" fmla="*/ 278694 w 1034979"/>
                  <a:gd name="connsiteY53" fmla="*/ 1094577 h 1509906"/>
                  <a:gd name="connsiteX54" fmla="*/ 276789 w 1034979"/>
                  <a:gd name="connsiteY54" fmla="*/ 1104102 h 1509906"/>
                  <a:gd name="connsiteX55" fmla="*/ 263454 w 1034979"/>
                  <a:gd name="connsiteY55" fmla="*/ 1117437 h 1509906"/>
                  <a:gd name="connsiteX56" fmla="*/ 252024 w 1034979"/>
                  <a:gd name="connsiteY56" fmla="*/ 1125057 h 1509906"/>
                  <a:gd name="connsiteX57" fmla="*/ 240594 w 1034979"/>
                  <a:gd name="connsiteY57" fmla="*/ 1128867 h 1509906"/>
                  <a:gd name="connsiteX58" fmla="*/ 126294 w 1034979"/>
                  <a:gd name="connsiteY58" fmla="*/ 1128867 h 1509906"/>
                  <a:gd name="connsiteX59" fmla="*/ 120579 w 1034979"/>
                  <a:gd name="connsiteY59" fmla="*/ 1130772 h 1509906"/>
                  <a:gd name="connsiteX60" fmla="*/ 105339 w 1034979"/>
                  <a:gd name="connsiteY60" fmla="*/ 1132677 h 1509906"/>
                  <a:gd name="connsiteX61" fmla="*/ 88194 w 1034979"/>
                  <a:gd name="connsiteY61" fmla="*/ 1138392 h 1509906"/>
                  <a:gd name="connsiteX62" fmla="*/ 82479 w 1034979"/>
                  <a:gd name="connsiteY62" fmla="*/ 1140297 h 1509906"/>
                  <a:gd name="connsiteX63" fmla="*/ 76764 w 1034979"/>
                  <a:gd name="connsiteY63" fmla="*/ 1144107 h 1509906"/>
                  <a:gd name="connsiteX64" fmla="*/ 65334 w 1034979"/>
                  <a:gd name="connsiteY64" fmla="*/ 1146012 h 1509906"/>
                  <a:gd name="connsiteX65" fmla="*/ 27234 w 1034979"/>
                  <a:gd name="connsiteY65" fmla="*/ 1147917 h 1509906"/>
                  <a:gd name="connsiteX66" fmla="*/ 15804 w 1034979"/>
                  <a:gd name="connsiteY66" fmla="*/ 1153632 h 1509906"/>
                  <a:gd name="connsiteX67" fmla="*/ 6279 w 1034979"/>
                  <a:gd name="connsiteY67" fmla="*/ 1163157 h 1509906"/>
                  <a:gd name="connsiteX68" fmla="*/ 4374 w 1034979"/>
                  <a:gd name="connsiteY68" fmla="*/ 1168872 h 1509906"/>
                  <a:gd name="connsiteX69" fmla="*/ 564 w 1034979"/>
                  <a:gd name="connsiteY69" fmla="*/ 1174587 h 1509906"/>
                  <a:gd name="connsiteX70" fmla="*/ 6279 w 1034979"/>
                  <a:gd name="connsiteY70" fmla="*/ 1206972 h 1509906"/>
                  <a:gd name="connsiteX71" fmla="*/ 11994 w 1034979"/>
                  <a:gd name="connsiteY71" fmla="*/ 1210782 h 1509906"/>
                  <a:gd name="connsiteX72" fmla="*/ 17709 w 1034979"/>
                  <a:gd name="connsiteY72" fmla="*/ 1212687 h 1509906"/>
                  <a:gd name="connsiteX73" fmla="*/ 145344 w 1034979"/>
                  <a:gd name="connsiteY73" fmla="*/ 1210782 h 1509906"/>
                  <a:gd name="connsiteX74" fmla="*/ 152964 w 1034979"/>
                  <a:gd name="connsiteY74" fmla="*/ 1208877 h 1509906"/>
                  <a:gd name="connsiteX75" fmla="*/ 303459 w 1034979"/>
                  <a:gd name="connsiteY75" fmla="*/ 1203162 h 1509906"/>
                  <a:gd name="connsiteX76" fmla="*/ 318699 w 1034979"/>
                  <a:gd name="connsiteY76" fmla="*/ 1210782 h 1509906"/>
                  <a:gd name="connsiteX77" fmla="*/ 330129 w 1034979"/>
                  <a:gd name="connsiteY77" fmla="*/ 1216497 h 1509906"/>
                  <a:gd name="connsiteX78" fmla="*/ 333939 w 1034979"/>
                  <a:gd name="connsiteY78" fmla="*/ 1222212 h 1509906"/>
                  <a:gd name="connsiteX79" fmla="*/ 339654 w 1034979"/>
                  <a:gd name="connsiteY79" fmla="*/ 1224117 h 1509906"/>
                  <a:gd name="connsiteX80" fmla="*/ 351084 w 1034979"/>
                  <a:gd name="connsiteY80" fmla="*/ 1231737 h 1509906"/>
                  <a:gd name="connsiteX81" fmla="*/ 356799 w 1034979"/>
                  <a:gd name="connsiteY81" fmla="*/ 1235547 h 1509906"/>
                  <a:gd name="connsiteX82" fmla="*/ 360609 w 1034979"/>
                  <a:gd name="connsiteY82" fmla="*/ 1241262 h 1509906"/>
                  <a:gd name="connsiteX83" fmla="*/ 366324 w 1034979"/>
                  <a:gd name="connsiteY83" fmla="*/ 1252692 h 1509906"/>
                  <a:gd name="connsiteX84" fmla="*/ 362514 w 1034979"/>
                  <a:gd name="connsiteY84" fmla="*/ 1279362 h 1509906"/>
                  <a:gd name="connsiteX85" fmla="*/ 358704 w 1034979"/>
                  <a:gd name="connsiteY85" fmla="*/ 1285077 h 1509906"/>
                  <a:gd name="connsiteX86" fmla="*/ 356799 w 1034979"/>
                  <a:gd name="connsiteY86" fmla="*/ 1290792 h 1509906"/>
                  <a:gd name="connsiteX87" fmla="*/ 352989 w 1034979"/>
                  <a:gd name="connsiteY87" fmla="*/ 1296507 h 1509906"/>
                  <a:gd name="connsiteX88" fmla="*/ 351084 w 1034979"/>
                  <a:gd name="connsiteY88" fmla="*/ 1302222 h 1509906"/>
                  <a:gd name="connsiteX89" fmla="*/ 347274 w 1034979"/>
                  <a:gd name="connsiteY89" fmla="*/ 1307937 h 1509906"/>
                  <a:gd name="connsiteX90" fmla="*/ 330129 w 1034979"/>
                  <a:gd name="connsiteY90" fmla="*/ 1374612 h 1509906"/>
                  <a:gd name="connsiteX91" fmla="*/ 328224 w 1034979"/>
                  <a:gd name="connsiteY91" fmla="*/ 1426047 h 1509906"/>
                  <a:gd name="connsiteX92" fmla="*/ 330129 w 1034979"/>
                  <a:gd name="connsiteY92" fmla="*/ 1450812 h 1509906"/>
                  <a:gd name="connsiteX93" fmla="*/ 332034 w 1034979"/>
                  <a:gd name="connsiteY93" fmla="*/ 1456527 h 1509906"/>
                  <a:gd name="connsiteX94" fmla="*/ 335844 w 1034979"/>
                  <a:gd name="connsiteY94" fmla="*/ 1460337 h 1509906"/>
                  <a:gd name="connsiteX95" fmla="*/ 364419 w 1034979"/>
                  <a:gd name="connsiteY95" fmla="*/ 1506057 h 1509906"/>
                  <a:gd name="connsiteX96" fmla="*/ 387279 w 1034979"/>
                  <a:gd name="connsiteY96" fmla="*/ 1507962 h 1509906"/>
                  <a:gd name="connsiteX97" fmla="*/ 392994 w 1034979"/>
                  <a:gd name="connsiteY97" fmla="*/ 1502247 h 1509906"/>
                  <a:gd name="connsiteX98" fmla="*/ 394899 w 1034979"/>
                  <a:gd name="connsiteY98" fmla="*/ 1490817 h 1509906"/>
                  <a:gd name="connsiteX99" fmla="*/ 396804 w 1034979"/>
                  <a:gd name="connsiteY99" fmla="*/ 1485102 h 1509906"/>
                  <a:gd name="connsiteX100" fmla="*/ 398709 w 1034979"/>
                  <a:gd name="connsiteY100" fmla="*/ 1467957 h 1509906"/>
                  <a:gd name="connsiteX101" fmla="*/ 400614 w 1034979"/>
                  <a:gd name="connsiteY101" fmla="*/ 1454622 h 1509906"/>
                  <a:gd name="connsiteX102" fmla="*/ 404424 w 1034979"/>
                  <a:gd name="connsiteY102" fmla="*/ 1397472 h 1509906"/>
                  <a:gd name="connsiteX103" fmla="*/ 410139 w 1034979"/>
                  <a:gd name="connsiteY103" fmla="*/ 1386042 h 1509906"/>
                  <a:gd name="connsiteX104" fmla="*/ 413949 w 1034979"/>
                  <a:gd name="connsiteY104" fmla="*/ 1372707 h 1509906"/>
                  <a:gd name="connsiteX105" fmla="*/ 415854 w 1034979"/>
                  <a:gd name="connsiteY105" fmla="*/ 1366992 h 1509906"/>
                  <a:gd name="connsiteX106" fmla="*/ 417759 w 1034979"/>
                  <a:gd name="connsiteY106" fmla="*/ 1353657 h 1509906"/>
                  <a:gd name="connsiteX107" fmla="*/ 421569 w 1034979"/>
                  <a:gd name="connsiteY107" fmla="*/ 1342227 h 1509906"/>
                  <a:gd name="connsiteX108" fmla="*/ 427284 w 1034979"/>
                  <a:gd name="connsiteY108" fmla="*/ 1328892 h 1509906"/>
                  <a:gd name="connsiteX109" fmla="*/ 436809 w 1034979"/>
                  <a:gd name="connsiteY109" fmla="*/ 1317462 h 1509906"/>
                  <a:gd name="connsiteX110" fmla="*/ 450144 w 1034979"/>
                  <a:gd name="connsiteY110" fmla="*/ 1302222 h 1509906"/>
                  <a:gd name="connsiteX111" fmla="*/ 457764 w 1034979"/>
                  <a:gd name="connsiteY111" fmla="*/ 1290792 h 1509906"/>
                  <a:gd name="connsiteX112" fmla="*/ 461574 w 1034979"/>
                  <a:gd name="connsiteY112" fmla="*/ 1279362 h 1509906"/>
                  <a:gd name="connsiteX113" fmla="*/ 465384 w 1034979"/>
                  <a:gd name="connsiteY113" fmla="*/ 1264122 h 1509906"/>
                  <a:gd name="connsiteX114" fmla="*/ 467289 w 1034979"/>
                  <a:gd name="connsiteY114" fmla="*/ 1258407 h 1509906"/>
                  <a:gd name="connsiteX115" fmla="*/ 507294 w 1034979"/>
                  <a:gd name="connsiteY115" fmla="*/ 1252692 h 1509906"/>
                  <a:gd name="connsiteX116" fmla="*/ 535869 w 1034979"/>
                  <a:gd name="connsiteY116" fmla="*/ 1243167 h 1509906"/>
                  <a:gd name="connsiteX117" fmla="*/ 541584 w 1034979"/>
                  <a:gd name="connsiteY117" fmla="*/ 1241262 h 1509906"/>
                  <a:gd name="connsiteX118" fmla="*/ 547299 w 1034979"/>
                  <a:gd name="connsiteY118" fmla="*/ 1239357 h 1509906"/>
                  <a:gd name="connsiteX119" fmla="*/ 554919 w 1034979"/>
                  <a:gd name="connsiteY119" fmla="*/ 1237452 h 1509906"/>
                  <a:gd name="connsiteX120" fmla="*/ 573969 w 1034979"/>
                  <a:gd name="connsiteY120" fmla="*/ 1229832 h 1509906"/>
                  <a:gd name="connsiteX121" fmla="*/ 585399 w 1034979"/>
                  <a:gd name="connsiteY121" fmla="*/ 1226022 h 1509906"/>
                  <a:gd name="connsiteX122" fmla="*/ 720654 w 1034979"/>
                  <a:gd name="connsiteY122" fmla="*/ 1309842 h 1509906"/>
                  <a:gd name="connsiteX123" fmla="*/ 733989 w 1034979"/>
                  <a:gd name="connsiteY123" fmla="*/ 1319367 h 1509906"/>
                  <a:gd name="connsiteX124" fmla="*/ 743514 w 1034979"/>
                  <a:gd name="connsiteY124" fmla="*/ 1321272 h 1509906"/>
                  <a:gd name="connsiteX125" fmla="*/ 749229 w 1034979"/>
                  <a:gd name="connsiteY125" fmla="*/ 1323177 h 1509906"/>
                  <a:gd name="connsiteX126" fmla="*/ 762564 w 1034979"/>
                  <a:gd name="connsiteY126" fmla="*/ 1328892 h 1509906"/>
                  <a:gd name="connsiteX127" fmla="*/ 777804 w 1034979"/>
                  <a:gd name="connsiteY127" fmla="*/ 1326987 h 1509906"/>
                  <a:gd name="connsiteX128" fmla="*/ 789234 w 1034979"/>
                  <a:gd name="connsiteY128" fmla="*/ 1321272 h 1509906"/>
                  <a:gd name="connsiteX129" fmla="*/ 794949 w 1034979"/>
                  <a:gd name="connsiteY129" fmla="*/ 1319367 h 1509906"/>
                  <a:gd name="connsiteX130" fmla="*/ 802569 w 1034979"/>
                  <a:gd name="connsiteY130" fmla="*/ 1302222 h 1509906"/>
                  <a:gd name="connsiteX131" fmla="*/ 800664 w 1034979"/>
                  <a:gd name="connsiteY131" fmla="*/ 1277457 h 1509906"/>
                  <a:gd name="connsiteX132" fmla="*/ 798759 w 1034979"/>
                  <a:gd name="connsiteY132" fmla="*/ 1271742 h 1509906"/>
                  <a:gd name="connsiteX133" fmla="*/ 796854 w 1034979"/>
                  <a:gd name="connsiteY133" fmla="*/ 1264122 h 1509906"/>
                  <a:gd name="connsiteX134" fmla="*/ 783519 w 1034979"/>
                  <a:gd name="connsiteY134" fmla="*/ 1246977 h 1509906"/>
                  <a:gd name="connsiteX135" fmla="*/ 773994 w 1034979"/>
                  <a:gd name="connsiteY135" fmla="*/ 1241262 h 1509906"/>
                  <a:gd name="connsiteX136" fmla="*/ 648264 w 1034979"/>
                  <a:gd name="connsiteY136" fmla="*/ 1149822 h 1509906"/>
                  <a:gd name="connsiteX137" fmla="*/ 644454 w 1034979"/>
                  <a:gd name="connsiteY137" fmla="*/ 1132677 h 1509906"/>
                  <a:gd name="connsiteX138" fmla="*/ 646359 w 1034979"/>
                  <a:gd name="connsiteY138" fmla="*/ 1125057 h 1509906"/>
                  <a:gd name="connsiteX139" fmla="*/ 650169 w 1034979"/>
                  <a:gd name="connsiteY139" fmla="*/ 1107912 h 1509906"/>
                  <a:gd name="connsiteX140" fmla="*/ 653979 w 1034979"/>
                  <a:gd name="connsiteY140" fmla="*/ 1102197 h 1509906"/>
                  <a:gd name="connsiteX141" fmla="*/ 655884 w 1034979"/>
                  <a:gd name="connsiteY141" fmla="*/ 1096482 h 1509906"/>
                  <a:gd name="connsiteX142" fmla="*/ 661599 w 1034979"/>
                  <a:gd name="connsiteY142" fmla="*/ 1094577 h 1509906"/>
                  <a:gd name="connsiteX143" fmla="*/ 671124 w 1034979"/>
                  <a:gd name="connsiteY143" fmla="*/ 1083147 h 1509906"/>
                  <a:gd name="connsiteX144" fmla="*/ 724464 w 1034979"/>
                  <a:gd name="connsiteY144" fmla="*/ 1075527 h 1509906"/>
                  <a:gd name="connsiteX145" fmla="*/ 842574 w 1034979"/>
                  <a:gd name="connsiteY145" fmla="*/ 1077432 h 1509906"/>
                  <a:gd name="connsiteX146" fmla="*/ 871149 w 1034979"/>
                  <a:gd name="connsiteY146" fmla="*/ 1079337 h 1509906"/>
                  <a:gd name="connsiteX147" fmla="*/ 899724 w 1034979"/>
                  <a:gd name="connsiteY147" fmla="*/ 1085052 h 1509906"/>
                  <a:gd name="connsiteX148" fmla="*/ 922584 w 1034979"/>
                  <a:gd name="connsiteY148" fmla="*/ 1088862 h 1509906"/>
                  <a:gd name="connsiteX149" fmla="*/ 951159 w 1034979"/>
                  <a:gd name="connsiteY149" fmla="*/ 1094577 h 1509906"/>
                  <a:gd name="connsiteX150" fmla="*/ 956874 w 1034979"/>
                  <a:gd name="connsiteY150" fmla="*/ 1094577 h 1509906"/>
                  <a:gd name="connsiteX151" fmla="*/ 1002594 w 1034979"/>
                  <a:gd name="connsiteY151" fmla="*/ 1092672 h 1509906"/>
                  <a:gd name="connsiteX152" fmla="*/ 1031169 w 1034979"/>
                  <a:gd name="connsiteY152" fmla="*/ 1085052 h 1509906"/>
                  <a:gd name="connsiteX153" fmla="*/ 1034979 w 1034979"/>
                  <a:gd name="connsiteY153" fmla="*/ 1079337 h 1509906"/>
                  <a:gd name="connsiteX154" fmla="*/ 1033074 w 1034979"/>
                  <a:gd name="connsiteY154" fmla="*/ 1060287 h 1509906"/>
                  <a:gd name="connsiteX155" fmla="*/ 1027359 w 1034979"/>
                  <a:gd name="connsiteY155" fmla="*/ 1056477 h 1509906"/>
                  <a:gd name="connsiteX156" fmla="*/ 1012119 w 1034979"/>
                  <a:gd name="connsiteY156" fmla="*/ 1054572 h 1509906"/>
                  <a:gd name="connsiteX157" fmla="*/ 1006404 w 1034979"/>
                  <a:gd name="connsiteY157" fmla="*/ 1052667 h 1509906"/>
                  <a:gd name="connsiteX158" fmla="*/ 998784 w 1034979"/>
                  <a:gd name="connsiteY158" fmla="*/ 1050762 h 1509906"/>
                  <a:gd name="connsiteX159" fmla="*/ 987354 w 1034979"/>
                  <a:gd name="connsiteY159" fmla="*/ 1043142 h 1509906"/>
                  <a:gd name="connsiteX160" fmla="*/ 975924 w 1034979"/>
                  <a:gd name="connsiteY160" fmla="*/ 1039332 h 1509906"/>
                  <a:gd name="connsiteX161" fmla="*/ 970209 w 1034979"/>
                  <a:gd name="connsiteY161" fmla="*/ 1037427 h 1509906"/>
                  <a:gd name="connsiteX162" fmla="*/ 962589 w 1034979"/>
                  <a:gd name="connsiteY162" fmla="*/ 1035522 h 1509906"/>
                  <a:gd name="connsiteX163" fmla="*/ 956874 w 1034979"/>
                  <a:gd name="connsiteY163" fmla="*/ 1033617 h 1509906"/>
                  <a:gd name="connsiteX164" fmla="*/ 935919 w 1034979"/>
                  <a:gd name="connsiteY164" fmla="*/ 1027902 h 1509906"/>
                  <a:gd name="connsiteX165" fmla="*/ 930204 w 1034979"/>
                  <a:gd name="connsiteY165" fmla="*/ 1025997 h 1509906"/>
                  <a:gd name="connsiteX166" fmla="*/ 825429 w 1034979"/>
                  <a:gd name="connsiteY166" fmla="*/ 1027902 h 1509906"/>
                  <a:gd name="connsiteX167" fmla="*/ 819714 w 1034979"/>
                  <a:gd name="connsiteY167" fmla="*/ 1029807 h 1509906"/>
                  <a:gd name="connsiteX168" fmla="*/ 730179 w 1034979"/>
                  <a:gd name="connsiteY168" fmla="*/ 1031712 h 1509906"/>
                  <a:gd name="connsiteX169" fmla="*/ 716844 w 1034979"/>
                  <a:gd name="connsiteY169" fmla="*/ 1035522 h 1509906"/>
                  <a:gd name="connsiteX170" fmla="*/ 695889 w 1034979"/>
                  <a:gd name="connsiteY170" fmla="*/ 1037427 h 1509906"/>
                  <a:gd name="connsiteX171" fmla="*/ 669219 w 1034979"/>
                  <a:gd name="connsiteY171" fmla="*/ 1039332 h 1509906"/>
                  <a:gd name="connsiteX172" fmla="*/ 669219 w 1034979"/>
                  <a:gd name="connsiteY172" fmla="*/ 1039332 h 1509906"/>
                  <a:gd name="connsiteX173" fmla="*/ 646359 w 1034979"/>
                  <a:gd name="connsiteY173" fmla="*/ 1043142 h 1509906"/>
                  <a:gd name="connsiteX174" fmla="*/ 642549 w 1034979"/>
                  <a:gd name="connsiteY174" fmla="*/ 1031712 h 1509906"/>
                  <a:gd name="connsiteX175" fmla="*/ 640644 w 1034979"/>
                  <a:gd name="connsiteY175" fmla="*/ 1025997 h 1509906"/>
                  <a:gd name="connsiteX176" fmla="*/ 642549 w 1034979"/>
                  <a:gd name="connsiteY176" fmla="*/ 1008852 h 1509906"/>
                  <a:gd name="connsiteX177" fmla="*/ 644454 w 1034979"/>
                  <a:gd name="connsiteY177" fmla="*/ 1003137 h 1509906"/>
                  <a:gd name="connsiteX178" fmla="*/ 661599 w 1034979"/>
                  <a:gd name="connsiteY178" fmla="*/ 993612 h 1509906"/>
                  <a:gd name="connsiteX179" fmla="*/ 673029 w 1034979"/>
                  <a:gd name="connsiteY179" fmla="*/ 985992 h 1509906"/>
                  <a:gd name="connsiteX180" fmla="*/ 674934 w 1034979"/>
                  <a:gd name="connsiteY180" fmla="*/ 980277 h 1509906"/>
                  <a:gd name="connsiteX181" fmla="*/ 680649 w 1034979"/>
                  <a:gd name="connsiteY181" fmla="*/ 978372 h 1509906"/>
                  <a:gd name="connsiteX182" fmla="*/ 686364 w 1034979"/>
                  <a:gd name="connsiteY182" fmla="*/ 974562 h 1509906"/>
                  <a:gd name="connsiteX183" fmla="*/ 695889 w 1034979"/>
                  <a:gd name="connsiteY183" fmla="*/ 965037 h 1509906"/>
                  <a:gd name="connsiteX184" fmla="*/ 705414 w 1034979"/>
                  <a:gd name="connsiteY184" fmla="*/ 953607 h 1509906"/>
                  <a:gd name="connsiteX185" fmla="*/ 716844 w 1034979"/>
                  <a:gd name="connsiteY185" fmla="*/ 945987 h 1509906"/>
                  <a:gd name="connsiteX186" fmla="*/ 732084 w 1034979"/>
                  <a:gd name="connsiteY186" fmla="*/ 932652 h 1509906"/>
                  <a:gd name="connsiteX187" fmla="*/ 741609 w 1034979"/>
                  <a:gd name="connsiteY187" fmla="*/ 921222 h 1509906"/>
                  <a:gd name="connsiteX188" fmla="*/ 753039 w 1034979"/>
                  <a:gd name="connsiteY188" fmla="*/ 911697 h 1509906"/>
                  <a:gd name="connsiteX189" fmla="*/ 758754 w 1034979"/>
                  <a:gd name="connsiteY189" fmla="*/ 900267 h 1509906"/>
                  <a:gd name="connsiteX190" fmla="*/ 760659 w 1034979"/>
                  <a:gd name="connsiteY190" fmla="*/ 894552 h 1509906"/>
                  <a:gd name="connsiteX191" fmla="*/ 766374 w 1034979"/>
                  <a:gd name="connsiteY191" fmla="*/ 883122 h 1509906"/>
                  <a:gd name="connsiteX192" fmla="*/ 764469 w 1034979"/>
                  <a:gd name="connsiteY192" fmla="*/ 867882 h 1509906"/>
                  <a:gd name="connsiteX193" fmla="*/ 758754 w 1034979"/>
                  <a:gd name="connsiteY193" fmla="*/ 865977 h 1509906"/>
                  <a:gd name="connsiteX194" fmla="*/ 737799 w 1034979"/>
                  <a:gd name="connsiteY194" fmla="*/ 867882 h 1509906"/>
                  <a:gd name="connsiteX195" fmla="*/ 732084 w 1034979"/>
                  <a:gd name="connsiteY195" fmla="*/ 871692 h 1509906"/>
                  <a:gd name="connsiteX196" fmla="*/ 720654 w 1034979"/>
                  <a:gd name="connsiteY196" fmla="*/ 875502 h 1509906"/>
                  <a:gd name="connsiteX197" fmla="*/ 716844 w 1034979"/>
                  <a:gd name="connsiteY197" fmla="*/ 881217 h 1509906"/>
                  <a:gd name="connsiteX198" fmla="*/ 711129 w 1034979"/>
                  <a:gd name="connsiteY198" fmla="*/ 883122 h 1509906"/>
                  <a:gd name="connsiteX199" fmla="*/ 705414 w 1034979"/>
                  <a:gd name="connsiteY199" fmla="*/ 886932 h 1509906"/>
                  <a:gd name="connsiteX200" fmla="*/ 699699 w 1034979"/>
                  <a:gd name="connsiteY200" fmla="*/ 892647 h 1509906"/>
                  <a:gd name="connsiteX201" fmla="*/ 692079 w 1034979"/>
                  <a:gd name="connsiteY201" fmla="*/ 896457 h 1509906"/>
                  <a:gd name="connsiteX202" fmla="*/ 650169 w 1034979"/>
                  <a:gd name="connsiteY202" fmla="*/ 925032 h 1509906"/>
                  <a:gd name="connsiteX203" fmla="*/ 636834 w 1034979"/>
                  <a:gd name="connsiteY203" fmla="*/ 936462 h 1509906"/>
                  <a:gd name="connsiteX204" fmla="*/ 627309 w 1034979"/>
                  <a:gd name="connsiteY204" fmla="*/ 953607 h 1509906"/>
                  <a:gd name="connsiteX205" fmla="*/ 602544 w 1034979"/>
                  <a:gd name="connsiteY205" fmla="*/ 959322 h 1509906"/>
                  <a:gd name="connsiteX206" fmla="*/ 589209 w 1034979"/>
                  <a:gd name="connsiteY206" fmla="*/ 963132 h 1509906"/>
                  <a:gd name="connsiteX207" fmla="*/ 573969 w 1034979"/>
                  <a:gd name="connsiteY207" fmla="*/ 961227 h 1509906"/>
                  <a:gd name="connsiteX208" fmla="*/ 562539 w 1034979"/>
                  <a:gd name="connsiteY208" fmla="*/ 957417 h 1509906"/>
                  <a:gd name="connsiteX209" fmla="*/ 551109 w 1034979"/>
                  <a:gd name="connsiteY209" fmla="*/ 953607 h 1509906"/>
                  <a:gd name="connsiteX210" fmla="*/ 539679 w 1034979"/>
                  <a:gd name="connsiteY210" fmla="*/ 949797 h 1509906"/>
                  <a:gd name="connsiteX211" fmla="*/ 533964 w 1034979"/>
                  <a:gd name="connsiteY211" fmla="*/ 947892 h 1509906"/>
                  <a:gd name="connsiteX212" fmla="*/ 528249 w 1034979"/>
                  <a:gd name="connsiteY212" fmla="*/ 944082 h 1509906"/>
                  <a:gd name="connsiteX213" fmla="*/ 516819 w 1034979"/>
                  <a:gd name="connsiteY213" fmla="*/ 938367 h 1509906"/>
                  <a:gd name="connsiteX214" fmla="*/ 509199 w 1034979"/>
                  <a:gd name="connsiteY214" fmla="*/ 926937 h 1509906"/>
                  <a:gd name="connsiteX215" fmla="*/ 505389 w 1034979"/>
                  <a:gd name="connsiteY215" fmla="*/ 905982 h 1509906"/>
                  <a:gd name="connsiteX216" fmla="*/ 507294 w 1034979"/>
                  <a:gd name="connsiteY216" fmla="*/ 841212 h 1509906"/>
                  <a:gd name="connsiteX217" fmla="*/ 503484 w 1034979"/>
                  <a:gd name="connsiteY217" fmla="*/ 351627 h 1509906"/>
                  <a:gd name="connsiteX218" fmla="*/ 499674 w 1034979"/>
                  <a:gd name="connsiteY218" fmla="*/ 60162 h 1509906"/>
                  <a:gd name="connsiteX219" fmla="*/ 490149 w 1034979"/>
                  <a:gd name="connsiteY219" fmla="*/ 33492 h 1509906"/>
                  <a:gd name="connsiteX220" fmla="*/ 488244 w 1034979"/>
                  <a:gd name="connsiteY220" fmla="*/ 27777 h 1509906"/>
                  <a:gd name="connsiteX221" fmla="*/ 484434 w 1034979"/>
                  <a:gd name="connsiteY221" fmla="*/ 22062 h 1509906"/>
                  <a:gd name="connsiteX222" fmla="*/ 478719 w 1034979"/>
                  <a:gd name="connsiteY222" fmla="*/ 10632 h 1509906"/>
                  <a:gd name="connsiteX223" fmla="*/ 473004 w 1034979"/>
                  <a:gd name="connsiteY223" fmla="*/ 6822 h 1509906"/>
                  <a:gd name="connsiteX224" fmla="*/ 469194 w 1034979"/>
                  <a:gd name="connsiteY224" fmla="*/ 1107 h 1509906"/>
                  <a:gd name="connsiteX225" fmla="*/ 429189 w 1034979"/>
                  <a:gd name="connsiteY225" fmla="*/ 4917 h 1509906"/>
                  <a:gd name="connsiteX226" fmla="*/ 421569 w 1034979"/>
                  <a:gd name="connsiteY226" fmla="*/ 16347 h 1509906"/>
                  <a:gd name="connsiteX227" fmla="*/ 417759 w 1034979"/>
                  <a:gd name="connsiteY227" fmla="*/ 22062 h 1509906"/>
                  <a:gd name="connsiteX228" fmla="*/ 419664 w 1034979"/>
                  <a:gd name="connsiteY228" fmla="*/ 54447 h 1509906"/>
                  <a:gd name="connsiteX229" fmla="*/ 423474 w 1034979"/>
                  <a:gd name="connsiteY229" fmla="*/ 65877 h 1509906"/>
                  <a:gd name="connsiteX230" fmla="*/ 425379 w 1034979"/>
                  <a:gd name="connsiteY230" fmla="*/ 71592 h 1509906"/>
                  <a:gd name="connsiteX231" fmla="*/ 425379 w 1034979"/>
                  <a:gd name="connsiteY231" fmla="*/ 77307 h 1509906"/>
                  <a:gd name="connsiteX232" fmla="*/ 429189 w 1034979"/>
                  <a:gd name="connsiteY232" fmla="*/ 231612 h 1509906"/>
                  <a:gd name="connsiteX233" fmla="*/ 440619 w 1034979"/>
                  <a:gd name="connsiteY233" fmla="*/ 414492 h 1509906"/>
                  <a:gd name="connsiteX234" fmla="*/ 425379 w 1034979"/>
                  <a:gd name="connsiteY234" fmla="*/ 711672 h 1509906"/>
                  <a:gd name="connsiteX235" fmla="*/ 425173 w 1034979"/>
                  <a:gd name="connsiteY235" fmla="*/ 765165 h 1509906"/>
                  <a:gd name="connsiteX236" fmla="*/ 421363 w 1034979"/>
                  <a:gd name="connsiteY236" fmla="*/ 844096 h 1509906"/>
                  <a:gd name="connsiteX237" fmla="*/ 425379 w 1034979"/>
                  <a:gd name="connsiteY237" fmla="*/ 894552 h 1509906"/>
                  <a:gd name="connsiteX238" fmla="*/ 423474 w 1034979"/>
                  <a:gd name="connsiteY238" fmla="*/ 921222 h 1509906"/>
                  <a:gd name="connsiteX239" fmla="*/ 417759 w 1034979"/>
                  <a:gd name="connsiteY239" fmla="*/ 923127 h 1509906"/>
                  <a:gd name="connsiteX240" fmla="*/ 412044 w 1034979"/>
                  <a:gd name="connsiteY240" fmla="*/ 926937 h 1509906"/>
                  <a:gd name="connsiteX241" fmla="*/ 421569 w 1034979"/>
                  <a:gd name="connsiteY241"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39654 w 1034979"/>
                  <a:gd name="connsiteY5" fmla="*/ 949797 h 1509906"/>
                  <a:gd name="connsiteX6" fmla="*/ 328224 w 1034979"/>
                  <a:gd name="connsiteY6" fmla="*/ 953607 h 1509906"/>
                  <a:gd name="connsiteX7" fmla="*/ 312984 w 1034979"/>
                  <a:gd name="connsiteY7" fmla="*/ 959322 h 1509906"/>
                  <a:gd name="connsiteX8" fmla="*/ 265359 w 1034979"/>
                  <a:gd name="connsiteY8" fmla="*/ 955512 h 1509906"/>
                  <a:gd name="connsiteX9" fmla="*/ 253929 w 1034979"/>
                  <a:gd name="connsiteY9" fmla="*/ 951702 h 1509906"/>
                  <a:gd name="connsiteX10" fmla="*/ 242499 w 1034979"/>
                  <a:gd name="connsiteY10" fmla="*/ 947892 h 1509906"/>
                  <a:gd name="connsiteX11" fmla="*/ 236784 w 1034979"/>
                  <a:gd name="connsiteY11" fmla="*/ 945987 h 1509906"/>
                  <a:gd name="connsiteX12" fmla="*/ 231069 w 1034979"/>
                  <a:gd name="connsiteY12" fmla="*/ 944082 h 1509906"/>
                  <a:gd name="connsiteX13" fmla="*/ 219639 w 1034979"/>
                  <a:gd name="connsiteY13" fmla="*/ 942177 h 1509906"/>
                  <a:gd name="connsiteX14" fmla="*/ 213924 w 1034979"/>
                  <a:gd name="connsiteY14" fmla="*/ 940272 h 1509906"/>
                  <a:gd name="connsiteX15" fmla="*/ 206304 w 1034979"/>
                  <a:gd name="connsiteY15" fmla="*/ 938367 h 1509906"/>
                  <a:gd name="connsiteX16" fmla="*/ 194874 w 1034979"/>
                  <a:gd name="connsiteY16" fmla="*/ 934557 h 1509906"/>
                  <a:gd name="connsiteX17" fmla="*/ 189159 w 1034979"/>
                  <a:gd name="connsiteY17" fmla="*/ 932652 h 1509906"/>
                  <a:gd name="connsiteX18" fmla="*/ 181539 w 1034979"/>
                  <a:gd name="connsiteY18" fmla="*/ 930747 h 1509906"/>
                  <a:gd name="connsiteX19" fmla="*/ 170109 w 1034979"/>
                  <a:gd name="connsiteY19" fmla="*/ 925032 h 1509906"/>
                  <a:gd name="connsiteX20" fmla="*/ 164394 w 1034979"/>
                  <a:gd name="connsiteY20" fmla="*/ 921222 h 1509906"/>
                  <a:gd name="connsiteX21" fmla="*/ 116769 w 1034979"/>
                  <a:gd name="connsiteY21" fmla="*/ 896457 h 1509906"/>
                  <a:gd name="connsiteX22" fmla="*/ 111054 w 1034979"/>
                  <a:gd name="connsiteY22" fmla="*/ 890742 h 1509906"/>
                  <a:gd name="connsiteX23" fmla="*/ 84384 w 1034979"/>
                  <a:gd name="connsiteY23" fmla="*/ 865977 h 1509906"/>
                  <a:gd name="connsiteX24" fmla="*/ 78669 w 1034979"/>
                  <a:gd name="connsiteY24" fmla="*/ 864072 h 1509906"/>
                  <a:gd name="connsiteX25" fmla="*/ 59619 w 1034979"/>
                  <a:gd name="connsiteY25" fmla="*/ 867882 h 1509906"/>
                  <a:gd name="connsiteX26" fmla="*/ 53904 w 1034979"/>
                  <a:gd name="connsiteY26" fmla="*/ 871692 h 1509906"/>
                  <a:gd name="connsiteX27" fmla="*/ 50094 w 1034979"/>
                  <a:gd name="connsiteY27" fmla="*/ 877407 h 1509906"/>
                  <a:gd name="connsiteX28" fmla="*/ 46284 w 1034979"/>
                  <a:gd name="connsiteY28" fmla="*/ 888837 h 1509906"/>
                  <a:gd name="connsiteX29" fmla="*/ 50094 w 1034979"/>
                  <a:gd name="connsiteY29" fmla="*/ 926937 h 1509906"/>
                  <a:gd name="connsiteX30" fmla="*/ 53904 w 1034979"/>
                  <a:gd name="connsiteY30" fmla="*/ 932652 h 1509906"/>
                  <a:gd name="connsiteX31" fmla="*/ 59619 w 1034979"/>
                  <a:gd name="connsiteY31" fmla="*/ 936462 h 1509906"/>
                  <a:gd name="connsiteX32" fmla="*/ 63429 w 1034979"/>
                  <a:gd name="connsiteY32" fmla="*/ 942177 h 1509906"/>
                  <a:gd name="connsiteX33" fmla="*/ 80574 w 1034979"/>
                  <a:gd name="connsiteY33" fmla="*/ 951702 h 1509906"/>
                  <a:gd name="connsiteX34" fmla="*/ 103434 w 1034979"/>
                  <a:gd name="connsiteY34" fmla="*/ 953607 h 1509906"/>
                  <a:gd name="connsiteX35" fmla="*/ 124389 w 1034979"/>
                  <a:gd name="connsiteY35" fmla="*/ 959322 h 1509906"/>
                  <a:gd name="connsiteX36" fmla="*/ 130104 w 1034979"/>
                  <a:gd name="connsiteY36" fmla="*/ 961227 h 1509906"/>
                  <a:gd name="connsiteX37" fmla="*/ 135819 w 1034979"/>
                  <a:gd name="connsiteY37" fmla="*/ 966942 h 1509906"/>
                  <a:gd name="connsiteX38" fmla="*/ 143439 w 1034979"/>
                  <a:gd name="connsiteY38" fmla="*/ 968847 h 1509906"/>
                  <a:gd name="connsiteX39" fmla="*/ 166299 w 1034979"/>
                  <a:gd name="connsiteY39" fmla="*/ 972657 h 1509906"/>
                  <a:gd name="connsiteX40" fmla="*/ 191064 w 1034979"/>
                  <a:gd name="connsiteY40" fmla="*/ 978372 h 1509906"/>
                  <a:gd name="connsiteX41" fmla="*/ 208209 w 1034979"/>
                  <a:gd name="connsiteY41" fmla="*/ 984087 h 1509906"/>
                  <a:gd name="connsiteX42" fmla="*/ 213924 w 1034979"/>
                  <a:gd name="connsiteY42" fmla="*/ 985992 h 1509906"/>
                  <a:gd name="connsiteX43" fmla="*/ 229164 w 1034979"/>
                  <a:gd name="connsiteY43" fmla="*/ 989802 h 1509906"/>
                  <a:gd name="connsiteX44" fmla="*/ 248214 w 1034979"/>
                  <a:gd name="connsiteY44" fmla="*/ 995517 h 1509906"/>
                  <a:gd name="connsiteX45" fmla="*/ 253929 w 1034979"/>
                  <a:gd name="connsiteY45" fmla="*/ 999327 h 1509906"/>
                  <a:gd name="connsiteX46" fmla="*/ 267264 w 1034979"/>
                  <a:gd name="connsiteY46" fmla="*/ 1014567 h 1509906"/>
                  <a:gd name="connsiteX47" fmla="*/ 272979 w 1034979"/>
                  <a:gd name="connsiteY47" fmla="*/ 1033617 h 1509906"/>
                  <a:gd name="connsiteX48" fmla="*/ 274884 w 1034979"/>
                  <a:gd name="connsiteY48" fmla="*/ 1039332 h 1509906"/>
                  <a:gd name="connsiteX49" fmla="*/ 276789 w 1034979"/>
                  <a:gd name="connsiteY49" fmla="*/ 1045047 h 1509906"/>
                  <a:gd name="connsiteX50" fmla="*/ 278694 w 1034979"/>
                  <a:gd name="connsiteY50" fmla="*/ 1069812 h 1509906"/>
                  <a:gd name="connsiteX51" fmla="*/ 280599 w 1034979"/>
                  <a:gd name="connsiteY51" fmla="*/ 1075527 h 1509906"/>
                  <a:gd name="connsiteX52" fmla="*/ 278694 w 1034979"/>
                  <a:gd name="connsiteY52" fmla="*/ 1094577 h 1509906"/>
                  <a:gd name="connsiteX53" fmla="*/ 276789 w 1034979"/>
                  <a:gd name="connsiteY53" fmla="*/ 1104102 h 1509906"/>
                  <a:gd name="connsiteX54" fmla="*/ 263454 w 1034979"/>
                  <a:gd name="connsiteY54" fmla="*/ 1117437 h 1509906"/>
                  <a:gd name="connsiteX55" fmla="*/ 252024 w 1034979"/>
                  <a:gd name="connsiteY55" fmla="*/ 1125057 h 1509906"/>
                  <a:gd name="connsiteX56" fmla="*/ 240594 w 1034979"/>
                  <a:gd name="connsiteY56" fmla="*/ 1128867 h 1509906"/>
                  <a:gd name="connsiteX57" fmla="*/ 126294 w 1034979"/>
                  <a:gd name="connsiteY57" fmla="*/ 1128867 h 1509906"/>
                  <a:gd name="connsiteX58" fmla="*/ 120579 w 1034979"/>
                  <a:gd name="connsiteY58" fmla="*/ 1130772 h 1509906"/>
                  <a:gd name="connsiteX59" fmla="*/ 105339 w 1034979"/>
                  <a:gd name="connsiteY59" fmla="*/ 1132677 h 1509906"/>
                  <a:gd name="connsiteX60" fmla="*/ 88194 w 1034979"/>
                  <a:gd name="connsiteY60" fmla="*/ 1138392 h 1509906"/>
                  <a:gd name="connsiteX61" fmla="*/ 82479 w 1034979"/>
                  <a:gd name="connsiteY61" fmla="*/ 1140297 h 1509906"/>
                  <a:gd name="connsiteX62" fmla="*/ 76764 w 1034979"/>
                  <a:gd name="connsiteY62" fmla="*/ 1144107 h 1509906"/>
                  <a:gd name="connsiteX63" fmla="*/ 65334 w 1034979"/>
                  <a:gd name="connsiteY63" fmla="*/ 1146012 h 1509906"/>
                  <a:gd name="connsiteX64" fmla="*/ 27234 w 1034979"/>
                  <a:gd name="connsiteY64" fmla="*/ 1147917 h 1509906"/>
                  <a:gd name="connsiteX65" fmla="*/ 15804 w 1034979"/>
                  <a:gd name="connsiteY65" fmla="*/ 1153632 h 1509906"/>
                  <a:gd name="connsiteX66" fmla="*/ 6279 w 1034979"/>
                  <a:gd name="connsiteY66" fmla="*/ 1163157 h 1509906"/>
                  <a:gd name="connsiteX67" fmla="*/ 4374 w 1034979"/>
                  <a:gd name="connsiteY67" fmla="*/ 1168872 h 1509906"/>
                  <a:gd name="connsiteX68" fmla="*/ 564 w 1034979"/>
                  <a:gd name="connsiteY68" fmla="*/ 1174587 h 1509906"/>
                  <a:gd name="connsiteX69" fmla="*/ 6279 w 1034979"/>
                  <a:gd name="connsiteY69" fmla="*/ 1206972 h 1509906"/>
                  <a:gd name="connsiteX70" fmla="*/ 11994 w 1034979"/>
                  <a:gd name="connsiteY70" fmla="*/ 1210782 h 1509906"/>
                  <a:gd name="connsiteX71" fmla="*/ 17709 w 1034979"/>
                  <a:gd name="connsiteY71" fmla="*/ 1212687 h 1509906"/>
                  <a:gd name="connsiteX72" fmla="*/ 145344 w 1034979"/>
                  <a:gd name="connsiteY72" fmla="*/ 1210782 h 1509906"/>
                  <a:gd name="connsiteX73" fmla="*/ 152964 w 1034979"/>
                  <a:gd name="connsiteY73" fmla="*/ 1208877 h 1509906"/>
                  <a:gd name="connsiteX74" fmla="*/ 303459 w 1034979"/>
                  <a:gd name="connsiteY74" fmla="*/ 1203162 h 1509906"/>
                  <a:gd name="connsiteX75" fmla="*/ 318699 w 1034979"/>
                  <a:gd name="connsiteY75" fmla="*/ 1210782 h 1509906"/>
                  <a:gd name="connsiteX76" fmla="*/ 330129 w 1034979"/>
                  <a:gd name="connsiteY76" fmla="*/ 1216497 h 1509906"/>
                  <a:gd name="connsiteX77" fmla="*/ 333939 w 1034979"/>
                  <a:gd name="connsiteY77" fmla="*/ 1222212 h 1509906"/>
                  <a:gd name="connsiteX78" fmla="*/ 339654 w 1034979"/>
                  <a:gd name="connsiteY78" fmla="*/ 1224117 h 1509906"/>
                  <a:gd name="connsiteX79" fmla="*/ 351084 w 1034979"/>
                  <a:gd name="connsiteY79" fmla="*/ 1231737 h 1509906"/>
                  <a:gd name="connsiteX80" fmla="*/ 356799 w 1034979"/>
                  <a:gd name="connsiteY80" fmla="*/ 1235547 h 1509906"/>
                  <a:gd name="connsiteX81" fmla="*/ 360609 w 1034979"/>
                  <a:gd name="connsiteY81" fmla="*/ 1241262 h 1509906"/>
                  <a:gd name="connsiteX82" fmla="*/ 366324 w 1034979"/>
                  <a:gd name="connsiteY82" fmla="*/ 1252692 h 1509906"/>
                  <a:gd name="connsiteX83" fmla="*/ 362514 w 1034979"/>
                  <a:gd name="connsiteY83" fmla="*/ 1279362 h 1509906"/>
                  <a:gd name="connsiteX84" fmla="*/ 358704 w 1034979"/>
                  <a:gd name="connsiteY84" fmla="*/ 1285077 h 1509906"/>
                  <a:gd name="connsiteX85" fmla="*/ 356799 w 1034979"/>
                  <a:gd name="connsiteY85" fmla="*/ 1290792 h 1509906"/>
                  <a:gd name="connsiteX86" fmla="*/ 352989 w 1034979"/>
                  <a:gd name="connsiteY86" fmla="*/ 1296507 h 1509906"/>
                  <a:gd name="connsiteX87" fmla="*/ 351084 w 1034979"/>
                  <a:gd name="connsiteY87" fmla="*/ 1302222 h 1509906"/>
                  <a:gd name="connsiteX88" fmla="*/ 347274 w 1034979"/>
                  <a:gd name="connsiteY88" fmla="*/ 1307937 h 1509906"/>
                  <a:gd name="connsiteX89" fmla="*/ 330129 w 1034979"/>
                  <a:gd name="connsiteY89" fmla="*/ 1374612 h 1509906"/>
                  <a:gd name="connsiteX90" fmla="*/ 328224 w 1034979"/>
                  <a:gd name="connsiteY90" fmla="*/ 1426047 h 1509906"/>
                  <a:gd name="connsiteX91" fmla="*/ 330129 w 1034979"/>
                  <a:gd name="connsiteY91" fmla="*/ 1450812 h 1509906"/>
                  <a:gd name="connsiteX92" fmla="*/ 332034 w 1034979"/>
                  <a:gd name="connsiteY92" fmla="*/ 1456527 h 1509906"/>
                  <a:gd name="connsiteX93" fmla="*/ 335844 w 1034979"/>
                  <a:gd name="connsiteY93" fmla="*/ 1460337 h 1509906"/>
                  <a:gd name="connsiteX94" fmla="*/ 364419 w 1034979"/>
                  <a:gd name="connsiteY94" fmla="*/ 1506057 h 1509906"/>
                  <a:gd name="connsiteX95" fmla="*/ 387279 w 1034979"/>
                  <a:gd name="connsiteY95" fmla="*/ 1507962 h 1509906"/>
                  <a:gd name="connsiteX96" fmla="*/ 392994 w 1034979"/>
                  <a:gd name="connsiteY96" fmla="*/ 1502247 h 1509906"/>
                  <a:gd name="connsiteX97" fmla="*/ 394899 w 1034979"/>
                  <a:gd name="connsiteY97" fmla="*/ 1490817 h 1509906"/>
                  <a:gd name="connsiteX98" fmla="*/ 396804 w 1034979"/>
                  <a:gd name="connsiteY98" fmla="*/ 1485102 h 1509906"/>
                  <a:gd name="connsiteX99" fmla="*/ 398709 w 1034979"/>
                  <a:gd name="connsiteY99" fmla="*/ 1467957 h 1509906"/>
                  <a:gd name="connsiteX100" fmla="*/ 400614 w 1034979"/>
                  <a:gd name="connsiteY100" fmla="*/ 1454622 h 1509906"/>
                  <a:gd name="connsiteX101" fmla="*/ 404424 w 1034979"/>
                  <a:gd name="connsiteY101" fmla="*/ 1397472 h 1509906"/>
                  <a:gd name="connsiteX102" fmla="*/ 410139 w 1034979"/>
                  <a:gd name="connsiteY102" fmla="*/ 1386042 h 1509906"/>
                  <a:gd name="connsiteX103" fmla="*/ 413949 w 1034979"/>
                  <a:gd name="connsiteY103" fmla="*/ 1372707 h 1509906"/>
                  <a:gd name="connsiteX104" fmla="*/ 415854 w 1034979"/>
                  <a:gd name="connsiteY104" fmla="*/ 1366992 h 1509906"/>
                  <a:gd name="connsiteX105" fmla="*/ 417759 w 1034979"/>
                  <a:gd name="connsiteY105" fmla="*/ 1353657 h 1509906"/>
                  <a:gd name="connsiteX106" fmla="*/ 421569 w 1034979"/>
                  <a:gd name="connsiteY106" fmla="*/ 1342227 h 1509906"/>
                  <a:gd name="connsiteX107" fmla="*/ 427284 w 1034979"/>
                  <a:gd name="connsiteY107" fmla="*/ 1328892 h 1509906"/>
                  <a:gd name="connsiteX108" fmla="*/ 436809 w 1034979"/>
                  <a:gd name="connsiteY108" fmla="*/ 1317462 h 1509906"/>
                  <a:gd name="connsiteX109" fmla="*/ 450144 w 1034979"/>
                  <a:gd name="connsiteY109" fmla="*/ 1302222 h 1509906"/>
                  <a:gd name="connsiteX110" fmla="*/ 457764 w 1034979"/>
                  <a:gd name="connsiteY110" fmla="*/ 1290792 h 1509906"/>
                  <a:gd name="connsiteX111" fmla="*/ 461574 w 1034979"/>
                  <a:gd name="connsiteY111" fmla="*/ 1279362 h 1509906"/>
                  <a:gd name="connsiteX112" fmla="*/ 465384 w 1034979"/>
                  <a:gd name="connsiteY112" fmla="*/ 1264122 h 1509906"/>
                  <a:gd name="connsiteX113" fmla="*/ 467289 w 1034979"/>
                  <a:gd name="connsiteY113" fmla="*/ 1258407 h 1509906"/>
                  <a:gd name="connsiteX114" fmla="*/ 507294 w 1034979"/>
                  <a:gd name="connsiteY114" fmla="*/ 1252692 h 1509906"/>
                  <a:gd name="connsiteX115" fmla="*/ 535869 w 1034979"/>
                  <a:gd name="connsiteY115" fmla="*/ 1243167 h 1509906"/>
                  <a:gd name="connsiteX116" fmla="*/ 541584 w 1034979"/>
                  <a:gd name="connsiteY116" fmla="*/ 1241262 h 1509906"/>
                  <a:gd name="connsiteX117" fmla="*/ 547299 w 1034979"/>
                  <a:gd name="connsiteY117" fmla="*/ 1239357 h 1509906"/>
                  <a:gd name="connsiteX118" fmla="*/ 554919 w 1034979"/>
                  <a:gd name="connsiteY118" fmla="*/ 1237452 h 1509906"/>
                  <a:gd name="connsiteX119" fmla="*/ 573969 w 1034979"/>
                  <a:gd name="connsiteY119" fmla="*/ 1229832 h 1509906"/>
                  <a:gd name="connsiteX120" fmla="*/ 585399 w 1034979"/>
                  <a:gd name="connsiteY120" fmla="*/ 1226022 h 1509906"/>
                  <a:gd name="connsiteX121" fmla="*/ 720654 w 1034979"/>
                  <a:gd name="connsiteY121" fmla="*/ 1309842 h 1509906"/>
                  <a:gd name="connsiteX122" fmla="*/ 733989 w 1034979"/>
                  <a:gd name="connsiteY122" fmla="*/ 1319367 h 1509906"/>
                  <a:gd name="connsiteX123" fmla="*/ 743514 w 1034979"/>
                  <a:gd name="connsiteY123" fmla="*/ 1321272 h 1509906"/>
                  <a:gd name="connsiteX124" fmla="*/ 749229 w 1034979"/>
                  <a:gd name="connsiteY124" fmla="*/ 1323177 h 1509906"/>
                  <a:gd name="connsiteX125" fmla="*/ 762564 w 1034979"/>
                  <a:gd name="connsiteY125" fmla="*/ 1328892 h 1509906"/>
                  <a:gd name="connsiteX126" fmla="*/ 777804 w 1034979"/>
                  <a:gd name="connsiteY126" fmla="*/ 1326987 h 1509906"/>
                  <a:gd name="connsiteX127" fmla="*/ 789234 w 1034979"/>
                  <a:gd name="connsiteY127" fmla="*/ 1321272 h 1509906"/>
                  <a:gd name="connsiteX128" fmla="*/ 794949 w 1034979"/>
                  <a:gd name="connsiteY128" fmla="*/ 1319367 h 1509906"/>
                  <a:gd name="connsiteX129" fmla="*/ 802569 w 1034979"/>
                  <a:gd name="connsiteY129" fmla="*/ 1302222 h 1509906"/>
                  <a:gd name="connsiteX130" fmla="*/ 800664 w 1034979"/>
                  <a:gd name="connsiteY130" fmla="*/ 1277457 h 1509906"/>
                  <a:gd name="connsiteX131" fmla="*/ 798759 w 1034979"/>
                  <a:gd name="connsiteY131" fmla="*/ 1271742 h 1509906"/>
                  <a:gd name="connsiteX132" fmla="*/ 796854 w 1034979"/>
                  <a:gd name="connsiteY132" fmla="*/ 1264122 h 1509906"/>
                  <a:gd name="connsiteX133" fmla="*/ 783519 w 1034979"/>
                  <a:gd name="connsiteY133" fmla="*/ 1246977 h 1509906"/>
                  <a:gd name="connsiteX134" fmla="*/ 773994 w 1034979"/>
                  <a:gd name="connsiteY134" fmla="*/ 1241262 h 1509906"/>
                  <a:gd name="connsiteX135" fmla="*/ 648264 w 1034979"/>
                  <a:gd name="connsiteY135" fmla="*/ 1149822 h 1509906"/>
                  <a:gd name="connsiteX136" fmla="*/ 644454 w 1034979"/>
                  <a:gd name="connsiteY136" fmla="*/ 1132677 h 1509906"/>
                  <a:gd name="connsiteX137" fmla="*/ 646359 w 1034979"/>
                  <a:gd name="connsiteY137" fmla="*/ 1125057 h 1509906"/>
                  <a:gd name="connsiteX138" fmla="*/ 650169 w 1034979"/>
                  <a:gd name="connsiteY138" fmla="*/ 1107912 h 1509906"/>
                  <a:gd name="connsiteX139" fmla="*/ 653979 w 1034979"/>
                  <a:gd name="connsiteY139" fmla="*/ 1102197 h 1509906"/>
                  <a:gd name="connsiteX140" fmla="*/ 655884 w 1034979"/>
                  <a:gd name="connsiteY140" fmla="*/ 1096482 h 1509906"/>
                  <a:gd name="connsiteX141" fmla="*/ 661599 w 1034979"/>
                  <a:gd name="connsiteY141" fmla="*/ 1094577 h 1509906"/>
                  <a:gd name="connsiteX142" fmla="*/ 671124 w 1034979"/>
                  <a:gd name="connsiteY142" fmla="*/ 1083147 h 1509906"/>
                  <a:gd name="connsiteX143" fmla="*/ 724464 w 1034979"/>
                  <a:gd name="connsiteY143" fmla="*/ 1075527 h 1509906"/>
                  <a:gd name="connsiteX144" fmla="*/ 842574 w 1034979"/>
                  <a:gd name="connsiteY144" fmla="*/ 1077432 h 1509906"/>
                  <a:gd name="connsiteX145" fmla="*/ 871149 w 1034979"/>
                  <a:gd name="connsiteY145" fmla="*/ 1079337 h 1509906"/>
                  <a:gd name="connsiteX146" fmla="*/ 899724 w 1034979"/>
                  <a:gd name="connsiteY146" fmla="*/ 1085052 h 1509906"/>
                  <a:gd name="connsiteX147" fmla="*/ 922584 w 1034979"/>
                  <a:gd name="connsiteY147" fmla="*/ 1088862 h 1509906"/>
                  <a:gd name="connsiteX148" fmla="*/ 951159 w 1034979"/>
                  <a:gd name="connsiteY148" fmla="*/ 1094577 h 1509906"/>
                  <a:gd name="connsiteX149" fmla="*/ 956874 w 1034979"/>
                  <a:gd name="connsiteY149" fmla="*/ 1094577 h 1509906"/>
                  <a:gd name="connsiteX150" fmla="*/ 1002594 w 1034979"/>
                  <a:gd name="connsiteY150" fmla="*/ 1092672 h 1509906"/>
                  <a:gd name="connsiteX151" fmla="*/ 1031169 w 1034979"/>
                  <a:gd name="connsiteY151" fmla="*/ 1085052 h 1509906"/>
                  <a:gd name="connsiteX152" fmla="*/ 1034979 w 1034979"/>
                  <a:gd name="connsiteY152" fmla="*/ 1079337 h 1509906"/>
                  <a:gd name="connsiteX153" fmla="*/ 1033074 w 1034979"/>
                  <a:gd name="connsiteY153" fmla="*/ 1060287 h 1509906"/>
                  <a:gd name="connsiteX154" fmla="*/ 1027359 w 1034979"/>
                  <a:gd name="connsiteY154" fmla="*/ 1056477 h 1509906"/>
                  <a:gd name="connsiteX155" fmla="*/ 1012119 w 1034979"/>
                  <a:gd name="connsiteY155" fmla="*/ 1054572 h 1509906"/>
                  <a:gd name="connsiteX156" fmla="*/ 1006404 w 1034979"/>
                  <a:gd name="connsiteY156" fmla="*/ 1052667 h 1509906"/>
                  <a:gd name="connsiteX157" fmla="*/ 998784 w 1034979"/>
                  <a:gd name="connsiteY157" fmla="*/ 1050762 h 1509906"/>
                  <a:gd name="connsiteX158" fmla="*/ 987354 w 1034979"/>
                  <a:gd name="connsiteY158" fmla="*/ 1043142 h 1509906"/>
                  <a:gd name="connsiteX159" fmla="*/ 975924 w 1034979"/>
                  <a:gd name="connsiteY159" fmla="*/ 1039332 h 1509906"/>
                  <a:gd name="connsiteX160" fmla="*/ 970209 w 1034979"/>
                  <a:gd name="connsiteY160" fmla="*/ 1037427 h 1509906"/>
                  <a:gd name="connsiteX161" fmla="*/ 962589 w 1034979"/>
                  <a:gd name="connsiteY161" fmla="*/ 1035522 h 1509906"/>
                  <a:gd name="connsiteX162" fmla="*/ 956874 w 1034979"/>
                  <a:gd name="connsiteY162" fmla="*/ 1033617 h 1509906"/>
                  <a:gd name="connsiteX163" fmla="*/ 935919 w 1034979"/>
                  <a:gd name="connsiteY163" fmla="*/ 1027902 h 1509906"/>
                  <a:gd name="connsiteX164" fmla="*/ 930204 w 1034979"/>
                  <a:gd name="connsiteY164" fmla="*/ 1025997 h 1509906"/>
                  <a:gd name="connsiteX165" fmla="*/ 825429 w 1034979"/>
                  <a:gd name="connsiteY165" fmla="*/ 1027902 h 1509906"/>
                  <a:gd name="connsiteX166" fmla="*/ 819714 w 1034979"/>
                  <a:gd name="connsiteY166" fmla="*/ 1029807 h 1509906"/>
                  <a:gd name="connsiteX167" fmla="*/ 730179 w 1034979"/>
                  <a:gd name="connsiteY167" fmla="*/ 1031712 h 1509906"/>
                  <a:gd name="connsiteX168" fmla="*/ 716844 w 1034979"/>
                  <a:gd name="connsiteY168" fmla="*/ 1035522 h 1509906"/>
                  <a:gd name="connsiteX169" fmla="*/ 695889 w 1034979"/>
                  <a:gd name="connsiteY169" fmla="*/ 1037427 h 1509906"/>
                  <a:gd name="connsiteX170" fmla="*/ 669219 w 1034979"/>
                  <a:gd name="connsiteY170" fmla="*/ 1039332 h 1509906"/>
                  <a:gd name="connsiteX171" fmla="*/ 669219 w 1034979"/>
                  <a:gd name="connsiteY171" fmla="*/ 1039332 h 1509906"/>
                  <a:gd name="connsiteX172" fmla="*/ 646359 w 1034979"/>
                  <a:gd name="connsiteY172" fmla="*/ 1043142 h 1509906"/>
                  <a:gd name="connsiteX173" fmla="*/ 642549 w 1034979"/>
                  <a:gd name="connsiteY173" fmla="*/ 1031712 h 1509906"/>
                  <a:gd name="connsiteX174" fmla="*/ 640644 w 1034979"/>
                  <a:gd name="connsiteY174" fmla="*/ 1025997 h 1509906"/>
                  <a:gd name="connsiteX175" fmla="*/ 642549 w 1034979"/>
                  <a:gd name="connsiteY175" fmla="*/ 1008852 h 1509906"/>
                  <a:gd name="connsiteX176" fmla="*/ 644454 w 1034979"/>
                  <a:gd name="connsiteY176" fmla="*/ 1003137 h 1509906"/>
                  <a:gd name="connsiteX177" fmla="*/ 661599 w 1034979"/>
                  <a:gd name="connsiteY177" fmla="*/ 993612 h 1509906"/>
                  <a:gd name="connsiteX178" fmla="*/ 673029 w 1034979"/>
                  <a:gd name="connsiteY178" fmla="*/ 985992 h 1509906"/>
                  <a:gd name="connsiteX179" fmla="*/ 674934 w 1034979"/>
                  <a:gd name="connsiteY179" fmla="*/ 980277 h 1509906"/>
                  <a:gd name="connsiteX180" fmla="*/ 680649 w 1034979"/>
                  <a:gd name="connsiteY180" fmla="*/ 978372 h 1509906"/>
                  <a:gd name="connsiteX181" fmla="*/ 686364 w 1034979"/>
                  <a:gd name="connsiteY181" fmla="*/ 974562 h 1509906"/>
                  <a:gd name="connsiteX182" fmla="*/ 695889 w 1034979"/>
                  <a:gd name="connsiteY182" fmla="*/ 965037 h 1509906"/>
                  <a:gd name="connsiteX183" fmla="*/ 705414 w 1034979"/>
                  <a:gd name="connsiteY183" fmla="*/ 953607 h 1509906"/>
                  <a:gd name="connsiteX184" fmla="*/ 716844 w 1034979"/>
                  <a:gd name="connsiteY184" fmla="*/ 945987 h 1509906"/>
                  <a:gd name="connsiteX185" fmla="*/ 732084 w 1034979"/>
                  <a:gd name="connsiteY185" fmla="*/ 932652 h 1509906"/>
                  <a:gd name="connsiteX186" fmla="*/ 741609 w 1034979"/>
                  <a:gd name="connsiteY186" fmla="*/ 921222 h 1509906"/>
                  <a:gd name="connsiteX187" fmla="*/ 753039 w 1034979"/>
                  <a:gd name="connsiteY187" fmla="*/ 911697 h 1509906"/>
                  <a:gd name="connsiteX188" fmla="*/ 758754 w 1034979"/>
                  <a:gd name="connsiteY188" fmla="*/ 900267 h 1509906"/>
                  <a:gd name="connsiteX189" fmla="*/ 760659 w 1034979"/>
                  <a:gd name="connsiteY189" fmla="*/ 894552 h 1509906"/>
                  <a:gd name="connsiteX190" fmla="*/ 766374 w 1034979"/>
                  <a:gd name="connsiteY190" fmla="*/ 883122 h 1509906"/>
                  <a:gd name="connsiteX191" fmla="*/ 764469 w 1034979"/>
                  <a:gd name="connsiteY191" fmla="*/ 867882 h 1509906"/>
                  <a:gd name="connsiteX192" fmla="*/ 758754 w 1034979"/>
                  <a:gd name="connsiteY192" fmla="*/ 865977 h 1509906"/>
                  <a:gd name="connsiteX193" fmla="*/ 737799 w 1034979"/>
                  <a:gd name="connsiteY193" fmla="*/ 867882 h 1509906"/>
                  <a:gd name="connsiteX194" fmla="*/ 732084 w 1034979"/>
                  <a:gd name="connsiteY194" fmla="*/ 871692 h 1509906"/>
                  <a:gd name="connsiteX195" fmla="*/ 720654 w 1034979"/>
                  <a:gd name="connsiteY195" fmla="*/ 875502 h 1509906"/>
                  <a:gd name="connsiteX196" fmla="*/ 716844 w 1034979"/>
                  <a:gd name="connsiteY196" fmla="*/ 881217 h 1509906"/>
                  <a:gd name="connsiteX197" fmla="*/ 711129 w 1034979"/>
                  <a:gd name="connsiteY197" fmla="*/ 883122 h 1509906"/>
                  <a:gd name="connsiteX198" fmla="*/ 705414 w 1034979"/>
                  <a:gd name="connsiteY198" fmla="*/ 886932 h 1509906"/>
                  <a:gd name="connsiteX199" fmla="*/ 699699 w 1034979"/>
                  <a:gd name="connsiteY199" fmla="*/ 892647 h 1509906"/>
                  <a:gd name="connsiteX200" fmla="*/ 692079 w 1034979"/>
                  <a:gd name="connsiteY200" fmla="*/ 896457 h 1509906"/>
                  <a:gd name="connsiteX201" fmla="*/ 650169 w 1034979"/>
                  <a:gd name="connsiteY201" fmla="*/ 925032 h 1509906"/>
                  <a:gd name="connsiteX202" fmla="*/ 636834 w 1034979"/>
                  <a:gd name="connsiteY202" fmla="*/ 936462 h 1509906"/>
                  <a:gd name="connsiteX203" fmla="*/ 627309 w 1034979"/>
                  <a:gd name="connsiteY203" fmla="*/ 953607 h 1509906"/>
                  <a:gd name="connsiteX204" fmla="*/ 602544 w 1034979"/>
                  <a:gd name="connsiteY204" fmla="*/ 959322 h 1509906"/>
                  <a:gd name="connsiteX205" fmla="*/ 589209 w 1034979"/>
                  <a:gd name="connsiteY205" fmla="*/ 963132 h 1509906"/>
                  <a:gd name="connsiteX206" fmla="*/ 573969 w 1034979"/>
                  <a:gd name="connsiteY206" fmla="*/ 961227 h 1509906"/>
                  <a:gd name="connsiteX207" fmla="*/ 562539 w 1034979"/>
                  <a:gd name="connsiteY207" fmla="*/ 957417 h 1509906"/>
                  <a:gd name="connsiteX208" fmla="*/ 551109 w 1034979"/>
                  <a:gd name="connsiteY208" fmla="*/ 953607 h 1509906"/>
                  <a:gd name="connsiteX209" fmla="*/ 539679 w 1034979"/>
                  <a:gd name="connsiteY209" fmla="*/ 949797 h 1509906"/>
                  <a:gd name="connsiteX210" fmla="*/ 533964 w 1034979"/>
                  <a:gd name="connsiteY210" fmla="*/ 947892 h 1509906"/>
                  <a:gd name="connsiteX211" fmla="*/ 528249 w 1034979"/>
                  <a:gd name="connsiteY211" fmla="*/ 944082 h 1509906"/>
                  <a:gd name="connsiteX212" fmla="*/ 516819 w 1034979"/>
                  <a:gd name="connsiteY212" fmla="*/ 938367 h 1509906"/>
                  <a:gd name="connsiteX213" fmla="*/ 509199 w 1034979"/>
                  <a:gd name="connsiteY213" fmla="*/ 926937 h 1509906"/>
                  <a:gd name="connsiteX214" fmla="*/ 505389 w 1034979"/>
                  <a:gd name="connsiteY214" fmla="*/ 905982 h 1509906"/>
                  <a:gd name="connsiteX215" fmla="*/ 507294 w 1034979"/>
                  <a:gd name="connsiteY215" fmla="*/ 841212 h 1509906"/>
                  <a:gd name="connsiteX216" fmla="*/ 503484 w 1034979"/>
                  <a:gd name="connsiteY216" fmla="*/ 351627 h 1509906"/>
                  <a:gd name="connsiteX217" fmla="*/ 499674 w 1034979"/>
                  <a:gd name="connsiteY217" fmla="*/ 60162 h 1509906"/>
                  <a:gd name="connsiteX218" fmla="*/ 490149 w 1034979"/>
                  <a:gd name="connsiteY218" fmla="*/ 33492 h 1509906"/>
                  <a:gd name="connsiteX219" fmla="*/ 488244 w 1034979"/>
                  <a:gd name="connsiteY219" fmla="*/ 27777 h 1509906"/>
                  <a:gd name="connsiteX220" fmla="*/ 484434 w 1034979"/>
                  <a:gd name="connsiteY220" fmla="*/ 22062 h 1509906"/>
                  <a:gd name="connsiteX221" fmla="*/ 478719 w 1034979"/>
                  <a:gd name="connsiteY221" fmla="*/ 10632 h 1509906"/>
                  <a:gd name="connsiteX222" fmla="*/ 473004 w 1034979"/>
                  <a:gd name="connsiteY222" fmla="*/ 6822 h 1509906"/>
                  <a:gd name="connsiteX223" fmla="*/ 469194 w 1034979"/>
                  <a:gd name="connsiteY223" fmla="*/ 1107 h 1509906"/>
                  <a:gd name="connsiteX224" fmla="*/ 429189 w 1034979"/>
                  <a:gd name="connsiteY224" fmla="*/ 4917 h 1509906"/>
                  <a:gd name="connsiteX225" fmla="*/ 421569 w 1034979"/>
                  <a:gd name="connsiteY225" fmla="*/ 16347 h 1509906"/>
                  <a:gd name="connsiteX226" fmla="*/ 417759 w 1034979"/>
                  <a:gd name="connsiteY226" fmla="*/ 22062 h 1509906"/>
                  <a:gd name="connsiteX227" fmla="*/ 419664 w 1034979"/>
                  <a:gd name="connsiteY227" fmla="*/ 54447 h 1509906"/>
                  <a:gd name="connsiteX228" fmla="*/ 423474 w 1034979"/>
                  <a:gd name="connsiteY228" fmla="*/ 65877 h 1509906"/>
                  <a:gd name="connsiteX229" fmla="*/ 425379 w 1034979"/>
                  <a:gd name="connsiteY229" fmla="*/ 71592 h 1509906"/>
                  <a:gd name="connsiteX230" fmla="*/ 425379 w 1034979"/>
                  <a:gd name="connsiteY230" fmla="*/ 77307 h 1509906"/>
                  <a:gd name="connsiteX231" fmla="*/ 429189 w 1034979"/>
                  <a:gd name="connsiteY231" fmla="*/ 231612 h 1509906"/>
                  <a:gd name="connsiteX232" fmla="*/ 440619 w 1034979"/>
                  <a:gd name="connsiteY232" fmla="*/ 414492 h 1509906"/>
                  <a:gd name="connsiteX233" fmla="*/ 425379 w 1034979"/>
                  <a:gd name="connsiteY233" fmla="*/ 711672 h 1509906"/>
                  <a:gd name="connsiteX234" fmla="*/ 425173 w 1034979"/>
                  <a:gd name="connsiteY234" fmla="*/ 765165 h 1509906"/>
                  <a:gd name="connsiteX235" fmla="*/ 421363 w 1034979"/>
                  <a:gd name="connsiteY235" fmla="*/ 844096 h 1509906"/>
                  <a:gd name="connsiteX236" fmla="*/ 425379 w 1034979"/>
                  <a:gd name="connsiteY236" fmla="*/ 894552 h 1509906"/>
                  <a:gd name="connsiteX237" fmla="*/ 423474 w 1034979"/>
                  <a:gd name="connsiteY237" fmla="*/ 921222 h 1509906"/>
                  <a:gd name="connsiteX238" fmla="*/ 417759 w 1034979"/>
                  <a:gd name="connsiteY238" fmla="*/ 923127 h 1509906"/>
                  <a:gd name="connsiteX239" fmla="*/ 412044 w 1034979"/>
                  <a:gd name="connsiteY239" fmla="*/ 926937 h 1509906"/>
                  <a:gd name="connsiteX240" fmla="*/ 421569 w 1034979"/>
                  <a:gd name="connsiteY240"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126294 w 1034979"/>
                  <a:gd name="connsiteY56" fmla="*/ 1128867 h 1509906"/>
                  <a:gd name="connsiteX57" fmla="*/ 120579 w 1034979"/>
                  <a:gd name="connsiteY57" fmla="*/ 1130772 h 1509906"/>
                  <a:gd name="connsiteX58" fmla="*/ 105339 w 1034979"/>
                  <a:gd name="connsiteY58" fmla="*/ 1132677 h 1509906"/>
                  <a:gd name="connsiteX59" fmla="*/ 88194 w 1034979"/>
                  <a:gd name="connsiteY59" fmla="*/ 1138392 h 1509906"/>
                  <a:gd name="connsiteX60" fmla="*/ 82479 w 1034979"/>
                  <a:gd name="connsiteY60" fmla="*/ 1140297 h 1509906"/>
                  <a:gd name="connsiteX61" fmla="*/ 76764 w 1034979"/>
                  <a:gd name="connsiteY61" fmla="*/ 1144107 h 1509906"/>
                  <a:gd name="connsiteX62" fmla="*/ 65334 w 1034979"/>
                  <a:gd name="connsiteY62" fmla="*/ 1146012 h 1509906"/>
                  <a:gd name="connsiteX63" fmla="*/ 27234 w 1034979"/>
                  <a:gd name="connsiteY63" fmla="*/ 1147917 h 1509906"/>
                  <a:gd name="connsiteX64" fmla="*/ 15804 w 1034979"/>
                  <a:gd name="connsiteY64" fmla="*/ 1153632 h 1509906"/>
                  <a:gd name="connsiteX65" fmla="*/ 6279 w 1034979"/>
                  <a:gd name="connsiteY65" fmla="*/ 1163157 h 1509906"/>
                  <a:gd name="connsiteX66" fmla="*/ 4374 w 1034979"/>
                  <a:gd name="connsiteY66" fmla="*/ 1168872 h 1509906"/>
                  <a:gd name="connsiteX67" fmla="*/ 564 w 1034979"/>
                  <a:gd name="connsiteY67" fmla="*/ 1174587 h 1509906"/>
                  <a:gd name="connsiteX68" fmla="*/ 6279 w 1034979"/>
                  <a:gd name="connsiteY68" fmla="*/ 1206972 h 1509906"/>
                  <a:gd name="connsiteX69" fmla="*/ 11994 w 1034979"/>
                  <a:gd name="connsiteY69" fmla="*/ 1210782 h 1509906"/>
                  <a:gd name="connsiteX70" fmla="*/ 17709 w 1034979"/>
                  <a:gd name="connsiteY70" fmla="*/ 1212687 h 1509906"/>
                  <a:gd name="connsiteX71" fmla="*/ 145344 w 1034979"/>
                  <a:gd name="connsiteY71" fmla="*/ 1210782 h 1509906"/>
                  <a:gd name="connsiteX72" fmla="*/ 152964 w 1034979"/>
                  <a:gd name="connsiteY72" fmla="*/ 1208877 h 1509906"/>
                  <a:gd name="connsiteX73" fmla="*/ 303459 w 1034979"/>
                  <a:gd name="connsiteY73" fmla="*/ 1203162 h 1509906"/>
                  <a:gd name="connsiteX74" fmla="*/ 318699 w 1034979"/>
                  <a:gd name="connsiteY74" fmla="*/ 1210782 h 1509906"/>
                  <a:gd name="connsiteX75" fmla="*/ 330129 w 1034979"/>
                  <a:gd name="connsiteY75" fmla="*/ 1216497 h 1509906"/>
                  <a:gd name="connsiteX76" fmla="*/ 333939 w 1034979"/>
                  <a:gd name="connsiteY76" fmla="*/ 1222212 h 1509906"/>
                  <a:gd name="connsiteX77" fmla="*/ 339654 w 1034979"/>
                  <a:gd name="connsiteY77" fmla="*/ 1224117 h 1509906"/>
                  <a:gd name="connsiteX78" fmla="*/ 351084 w 1034979"/>
                  <a:gd name="connsiteY78" fmla="*/ 1231737 h 1509906"/>
                  <a:gd name="connsiteX79" fmla="*/ 356799 w 1034979"/>
                  <a:gd name="connsiteY79" fmla="*/ 1235547 h 1509906"/>
                  <a:gd name="connsiteX80" fmla="*/ 360609 w 1034979"/>
                  <a:gd name="connsiteY80" fmla="*/ 1241262 h 1509906"/>
                  <a:gd name="connsiteX81" fmla="*/ 366324 w 1034979"/>
                  <a:gd name="connsiteY81" fmla="*/ 1252692 h 1509906"/>
                  <a:gd name="connsiteX82" fmla="*/ 362514 w 1034979"/>
                  <a:gd name="connsiteY82" fmla="*/ 1279362 h 1509906"/>
                  <a:gd name="connsiteX83" fmla="*/ 358704 w 1034979"/>
                  <a:gd name="connsiteY83" fmla="*/ 1285077 h 1509906"/>
                  <a:gd name="connsiteX84" fmla="*/ 356799 w 1034979"/>
                  <a:gd name="connsiteY84" fmla="*/ 1290792 h 1509906"/>
                  <a:gd name="connsiteX85" fmla="*/ 352989 w 1034979"/>
                  <a:gd name="connsiteY85" fmla="*/ 1296507 h 1509906"/>
                  <a:gd name="connsiteX86" fmla="*/ 351084 w 1034979"/>
                  <a:gd name="connsiteY86" fmla="*/ 1302222 h 1509906"/>
                  <a:gd name="connsiteX87" fmla="*/ 347274 w 1034979"/>
                  <a:gd name="connsiteY87" fmla="*/ 1307937 h 1509906"/>
                  <a:gd name="connsiteX88" fmla="*/ 330129 w 1034979"/>
                  <a:gd name="connsiteY88" fmla="*/ 1374612 h 1509906"/>
                  <a:gd name="connsiteX89" fmla="*/ 328224 w 1034979"/>
                  <a:gd name="connsiteY89" fmla="*/ 1426047 h 1509906"/>
                  <a:gd name="connsiteX90" fmla="*/ 330129 w 1034979"/>
                  <a:gd name="connsiteY90" fmla="*/ 1450812 h 1509906"/>
                  <a:gd name="connsiteX91" fmla="*/ 332034 w 1034979"/>
                  <a:gd name="connsiteY91" fmla="*/ 1456527 h 1509906"/>
                  <a:gd name="connsiteX92" fmla="*/ 335844 w 1034979"/>
                  <a:gd name="connsiteY92" fmla="*/ 1460337 h 1509906"/>
                  <a:gd name="connsiteX93" fmla="*/ 364419 w 1034979"/>
                  <a:gd name="connsiteY93" fmla="*/ 1506057 h 1509906"/>
                  <a:gd name="connsiteX94" fmla="*/ 387279 w 1034979"/>
                  <a:gd name="connsiteY94" fmla="*/ 1507962 h 1509906"/>
                  <a:gd name="connsiteX95" fmla="*/ 392994 w 1034979"/>
                  <a:gd name="connsiteY95" fmla="*/ 1502247 h 1509906"/>
                  <a:gd name="connsiteX96" fmla="*/ 394899 w 1034979"/>
                  <a:gd name="connsiteY96" fmla="*/ 1490817 h 1509906"/>
                  <a:gd name="connsiteX97" fmla="*/ 396804 w 1034979"/>
                  <a:gd name="connsiteY97" fmla="*/ 1485102 h 1509906"/>
                  <a:gd name="connsiteX98" fmla="*/ 398709 w 1034979"/>
                  <a:gd name="connsiteY98" fmla="*/ 1467957 h 1509906"/>
                  <a:gd name="connsiteX99" fmla="*/ 400614 w 1034979"/>
                  <a:gd name="connsiteY99" fmla="*/ 1454622 h 1509906"/>
                  <a:gd name="connsiteX100" fmla="*/ 404424 w 1034979"/>
                  <a:gd name="connsiteY100" fmla="*/ 1397472 h 1509906"/>
                  <a:gd name="connsiteX101" fmla="*/ 410139 w 1034979"/>
                  <a:gd name="connsiteY101" fmla="*/ 1386042 h 1509906"/>
                  <a:gd name="connsiteX102" fmla="*/ 413949 w 1034979"/>
                  <a:gd name="connsiteY102" fmla="*/ 1372707 h 1509906"/>
                  <a:gd name="connsiteX103" fmla="*/ 415854 w 1034979"/>
                  <a:gd name="connsiteY103" fmla="*/ 1366992 h 1509906"/>
                  <a:gd name="connsiteX104" fmla="*/ 417759 w 1034979"/>
                  <a:gd name="connsiteY104" fmla="*/ 1353657 h 1509906"/>
                  <a:gd name="connsiteX105" fmla="*/ 421569 w 1034979"/>
                  <a:gd name="connsiteY105" fmla="*/ 1342227 h 1509906"/>
                  <a:gd name="connsiteX106" fmla="*/ 427284 w 1034979"/>
                  <a:gd name="connsiteY106" fmla="*/ 1328892 h 1509906"/>
                  <a:gd name="connsiteX107" fmla="*/ 436809 w 1034979"/>
                  <a:gd name="connsiteY107" fmla="*/ 1317462 h 1509906"/>
                  <a:gd name="connsiteX108" fmla="*/ 450144 w 1034979"/>
                  <a:gd name="connsiteY108" fmla="*/ 1302222 h 1509906"/>
                  <a:gd name="connsiteX109" fmla="*/ 457764 w 1034979"/>
                  <a:gd name="connsiteY109" fmla="*/ 1290792 h 1509906"/>
                  <a:gd name="connsiteX110" fmla="*/ 461574 w 1034979"/>
                  <a:gd name="connsiteY110" fmla="*/ 1279362 h 1509906"/>
                  <a:gd name="connsiteX111" fmla="*/ 465384 w 1034979"/>
                  <a:gd name="connsiteY111" fmla="*/ 1264122 h 1509906"/>
                  <a:gd name="connsiteX112" fmla="*/ 467289 w 1034979"/>
                  <a:gd name="connsiteY112" fmla="*/ 1258407 h 1509906"/>
                  <a:gd name="connsiteX113" fmla="*/ 507294 w 1034979"/>
                  <a:gd name="connsiteY113" fmla="*/ 1252692 h 1509906"/>
                  <a:gd name="connsiteX114" fmla="*/ 535869 w 1034979"/>
                  <a:gd name="connsiteY114" fmla="*/ 1243167 h 1509906"/>
                  <a:gd name="connsiteX115" fmla="*/ 541584 w 1034979"/>
                  <a:gd name="connsiteY115" fmla="*/ 1241262 h 1509906"/>
                  <a:gd name="connsiteX116" fmla="*/ 547299 w 1034979"/>
                  <a:gd name="connsiteY116" fmla="*/ 1239357 h 1509906"/>
                  <a:gd name="connsiteX117" fmla="*/ 554919 w 1034979"/>
                  <a:gd name="connsiteY117" fmla="*/ 1237452 h 1509906"/>
                  <a:gd name="connsiteX118" fmla="*/ 573969 w 1034979"/>
                  <a:gd name="connsiteY118" fmla="*/ 1229832 h 1509906"/>
                  <a:gd name="connsiteX119" fmla="*/ 585399 w 1034979"/>
                  <a:gd name="connsiteY119" fmla="*/ 1226022 h 1509906"/>
                  <a:gd name="connsiteX120" fmla="*/ 720654 w 1034979"/>
                  <a:gd name="connsiteY120" fmla="*/ 1309842 h 1509906"/>
                  <a:gd name="connsiteX121" fmla="*/ 733989 w 1034979"/>
                  <a:gd name="connsiteY121" fmla="*/ 1319367 h 1509906"/>
                  <a:gd name="connsiteX122" fmla="*/ 743514 w 1034979"/>
                  <a:gd name="connsiteY122" fmla="*/ 1321272 h 1509906"/>
                  <a:gd name="connsiteX123" fmla="*/ 749229 w 1034979"/>
                  <a:gd name="connsiteY123" fmla="*/ 1323177 h 1509906"/>
                  <a:gd name="connsiteX124" fmla="*/ 762564 w 1034979"/>
                  <a:gd name="connsiteY124" fmla="*/ 1328892 h 1509906"/>
                  <a:gd name="connsiteX125" fmla="*/ 777804 w 1034979"/>
                  <a:gd name="connsiteY125" fmla="*/ 1326987 h 1509906"/>
                  <a:gd name="connsiteX126" fmla="*/ 789234 w 1034979"/>
                  <a:gd name="connsiteY126" fmla="*/ 1321272 h 1509906"/>
                  <a:gd name="connsiteX127" fmla="*/ 794949 w 1034979"/>
                  <a:gd name="connsiteY127" fmla="*/ 1319367 h 1509906"/>
                  <a:gd name="connsiteX128" fmla="*/ 802569 w 1034979"/>
                  <a:gd name="connsiteY128" fmla="*/ 1302222 h 1509906"/>
                  <a:gd name="connsiteX129" fmla="*/ 800664 w 1034979"/>
                  <a:gd name="connsiteY129" fmla="*/ 1277457 h 1509906"/>
                  <a:gd name="connsiteX130" fmla="*/ 798759 w 1034979"/>
                  <a:gd name="connsiteY130" fmla="*/ 1271742 h 1509906"/>
                  <a:gd name="connsiteX131" fmla="*/ 796854 w 1034979"/>
                  <a:gd name="connsiteY131" fmla="*/ 1264122 h 1509906"/>
                  <a:gd name="connsiteX132" fmla="*/ 783519 w 1034979"/>
                  <a:gd name="connsiteY132" fmla="*/ 1246977 h 1509906"/>
                  <a:gd name="connsiteX133" fmla="*/ 773994 w 1034979"/>
                  <a:gd name="connsiteY133" fmla="*/ 1241262 h 1509906"/>
                  <a:gd name="connsiteX134" fmla="*/ 648264 w 1034979"/>
                  <a:gd name="connsiteY134" fmla="*/ 1149822 h 1509906"/>
                  <a:gd name="connsiteX135" fmla="*/ 644454 w 1034979"/>
                  <a:gd name="connsiteY135" fmla="*/ 1132677 h 1509906"/>
                  <a:gd name="connsiteX136" fmla="*/ 646359 w 1034979"/>
                  <a:gd name="connsiteY136" fmla="*/ 1125057 h 1509906"/>
                  <a:gd name="connsiteX137" fmla="*/ 650169 w 1034979"/>
                  <a:gd name="connsiteY137" fmla="*/ 1107912 h 1509906"/>
                  <a:gd name="connsiteX138" fmla="*/ 653979 w 1034979"/>
                  <a:gd name="connsiteY138" fmla="*/ 1102197 h 1509906"/>
                  <a:gd name="connsiteX139" fmla="*/ 655884 w 1034979"/>
                  <a:gd name="connsiteY139" fmla="*/ 1096482 h 1509906"/>
                  <a:gd name="connsiteX140" fmla="*/ 661599 w 1034979"/>
                  <a:gd name="connsiteY140" fmla="*/ 1094577 h 1509906"/>
                  <a:gd name="connsiteX141" fmla="*/ 671124 w 1034979"/>
                  <a:gd name="connsiteY141" fmla="*/ 1083147 h 1509906"/>
                  <a:gd name="connsiteX142" fmla="*/ 724464 w 1034979"/>
                  <a:gd name="connsiteY142" fmla="*/ 1075527 h 1509906"/>
                  <a:gd name="connsiteX143" fmla="*/ 842574 w 1034979"/>
                  <a:gd name="connsiteY143" fmla="*/ 1077432 h 1509906"/>
                  <a:gd name="connsiteX144" fmla="*/ 871149 w 1034979"/>
                  <a:gd name="connsiteY144" fmla="*/ 1079337 h 1509906"/>
                  <a:gd name="connsiteX145" fmla="*/ 899724 w 1034979"/>
                  <a:gd name="connsiteY145" fmla="*/ 1085052 h 1509906"/>
                  <a:gd name="connsiteX146" fmla="*/ 922584 w 1034979"/>
                  <a:gd name="connsiteY146" fmla="*/ 1088862 h 1509906"/>
                  <a:gd name="connsiteX147" fmla="*/ 951159 w 1034979"/>
                  <a:gd name="connsiteY147" fmla="*/ 1094577 h 1509906"/>
                  <a:gd name="connsiteX148" fmla="*/ 956874 w 1034979"/>
                  <a:gd name="connsiteY148" fmla="*/ 1094577 h 1509906"/>
                  <a:gd name="connsiteX149" fmla="*/ 1002594 w 1034979"/>
                  <a:gd name="connsiteY149" fmla="*/ 1092672 h 1509906"/>
                  <a:gd name="connsiteX150" fmla="*/ 1031169 w 1034979"/>
                  <a:gd name="connsiteY150" fmla="*/ 1085052 h 1509906"/>
                  <a:gd name="connsiteX151" fmla="*/ 1034979 w 1034979"/>
                  <a:gd name="connsiteY151" fmla="*/ 1079337 h 1509906"/>
                  <a:gd name="connsiteX152" fmla="*/ 1033074 w 1034979"/>
                  <a:gd name="connsiteY152" fmla="*/ 1060287 h 1509906"/>
                  <a:gd name="connsiteX153" fmla="*/ 1027359 w 1034979"/>
                  <a:gd name="connsiteY153" fmla="*/ 1056477 h 1509906"/>
                  <a:gd name="connsiteX154" fmla="*/ 1012119 w 1034979"/>
                  <a:gd name="connsiteY154" fmla="*/ 1054572 h 1509906"/>
                  <a:gd name="connsiteX155" fmla="*/ 1006404 w 1034979"/>
                  <a:gd name="connsiteY155" fmla="*/ 1052667 h 1509906"/>
                  <a:gd name="connsiteX156" fmla="*/ 998784 w 1034979"/>
                  <a:gd name="connsiteY156" fmla="*/ 1050762 h 1509906"/>
                  <a:gd name="connsiteX157" fmla="*/ 987354 w 1034979"/>
                  <a:gd name="connsiteY157" fmla="*/ 1043142 h 1509906"/>
                  <a:gd name="connsiteX158" fmla="*/ 975924 w 1034979"/>
                  <a:gd name="connsiteY158" fmla="*/ 1039332 h 1509906"/>
                  <a:gd name="connsiteX159" fmla="*/ 970209 w 1034979"/>
                  <a:gd name="connsiteY159" fmla="*/ 1037427 h 1509906"/>
                  <a:gd name="connsiteX160" fmla="*/ 962589 w 1034979"/>
                  <a:gd name="connsiteY160" fmla="*/ 1035522 h 1509906"/>
                  <a:gd name="connsiteX161" fmla="*/ 956874 w 1034979"/>
                  <a:gd name="connsiteY161" fmla="*/ 1033617 h 1509906"/>
                  <a:gd name="connsiteX162" fmla="*/ 935919 w 1034979"/>
                  <a:gd name="connsiteY162" fmla="*/ 1027902 h 1509906"/>
                  <a:gd name="connsiteX163" fmla="*/ 930204 w 1034979"/>
                  <a:gd name="connsiteY163" fmla="*/ 1025997 h 1509906"/>
                  <a:gd name="connsiteX164" fmla="*/ 825429 w 1034979"/>
                  <a:gd name="connsiteY164" fmla="*/ 1027902 h 1509906"/>
                  <a:gd name="connsiteX165" fmla="*/ 819714 w 1034979"/>
                  <a:gd name="connsiteY165" fmla="*/ 1029807 h 1509906"/>
                  <a:gd name="connsiteX166" fmla="*/ 730179 w 1034979"/>
                  <a:gd name="connsiteY166" fmla="*/ 1031712 h 1509906"/>
                  <a:gd name="connsiteX167" fmla="*/ 716844 w 1034979"/>
                  <a:gd name="connsiteY167" fmla="*/ 1035522 h 1509906"/>
                  <a:gd name="connsiteX168" fmla="*/ 695889 w 1034979"/>
                  <a:gd name="connsiteY168" fmla="*/ 1037427 h 1509906"/>
                  <a:gd name="connsiteX169" fmla="*/ 669219 w 1034979"/>
                  <a:gd name="connsiteY169" fmla="*/ 1039332 h 1509906"/>
                  <a:gd name="connsiteX170" fmla="*/ 669219 w 1034979"/>
                  <a:gd name="connsiteY170" fmla="*/ 1039332 h 1509906"/>
                  <a:gd name="connsiteX171" fmla="*/ 646359 w 1034979"/>
                  <a:gd name="connsiteY171" fmla="*/ 1043142 h 1509906"/>
                  <a:gd name="connsiteX172" fmla="*/ 642549 w 1034979"/>
                  <a:gd name="connsiteY172" fmla="*/ 1031712 h 1509906"/>
                  <a:gd name="connsiteX173" fmla="*/ 640644 w 1034979"/>
                  <a:gd name="connsiteY173" fmla="*/ 1025997 h 1509906"/>
                  <a:gd name="connsiteX174" fmla="*/ 642549 w 1034979"/>
                  <a:gd name="connsiteY174" fmla="*/ 1008852 h 1509906"/>
                  <a:gd name="connsiteX175" fmla="*/ 644454 w 1034979"/>
                  <a:gd name="connsiteY175" fmla="*/ 1003137 h 1509906"/>
                  <a:gd name="connsiteX176" fmla="*/ 661599 w 1034979"/>
                  <a:gd name="connsiteY176" fmla="*/ 993612 h 1509906"/>
                  <a:gd name="connsiteX177" fmla="*/ 673029 w 1034979"/>
                  <a:gd name="connsiteY177" fmla="*/ 985992 h 1509906"/>
                  <a:gd name="connsiteX178" fmla="*/ 674934 w 1034979"/>
                  <a:gd name="connsiteY178" fmla="*/ 980277 h 1509906"/>
                  <a:gd name="connsiteX179" fmla="*/ 680649 w 1034979"/>
                  <a:gd name="connsiteY179" fmla="*/ 978372 h 1509906"/>
                  <a:gd name="connsiteX180" fmla="*/ 686364 w 1034979"/>
                  <a:gd name="connsiteY180" fmla="*/ 974562 h 1509906"/>
                  <a:gd name="connsiteX181" fmla="*/ 695889 w 1034979"/>
                  <a:gd name="connsiteY181" fmla="*/ 965037 h 1509906"/>
                  <a:gd name="connsiteX182" fmla="*/ 705414 w 1034979"/>
                  <a:gd name="connsiteY182" fmla="*/ 953607 h 1509906"/>
                  <a:gd name="connsiteX183" fmla="*/ 716844 w 1034979"/>
                  <a:gd name="connsiteY183" fmla="*/ 945987 h 1509906"/>
                  <a:gd name="connsiteX184" fmla="*/ 732084 w 1034979"/>
                  <a:gd name="connsiteY184" fmla="*/ 932652 h 1509906"/>
                  <a:gd name="connsiteX185" fmla="*/ 741609 w 1034979"/>
                  <a:gd name="connsiteY185" fmla="*/ 921222 h 1509906"/>
                  <a:gd name="connsiteX186" fmla="*/ 753039 w 1034979"/>
                  <a:gd name="connsiteY186" fmla="*/ 911697 h 1509906"/>
                  <a:gd name="connsiteX187" fmla="*/ 758754 w 1034979"/>
                  <a:gd name="connsiteY187" fmla="*/ 900267 h 1509906"/>
                  <a:gd name="connsiteX188" fmla="*/ 760659 w 1034979"/>
                  <a:gd name="connsiteY188" fmla="*/ 894552 h 1509906"/>
                  <a:gd name="connsiteX189" fmla="*/ 766374 w 1034979"/>
                  <a:gd name="connsiteY189" fmla="*/ 883122 h 1509906"/>
                  <a:gd name="connsiteX190" fmla="*/ 764469 w 1034979"/>
                  <a:gd name="connsiteY190" fmla="*/ 867882 h 1509906"/>
                  <a:gd name="connsiteX191" fmla="*/ 758754 w 1034979"/>
                  <a:gd name="connsiteY191" fmla="*/ 865977 h 1509906"/>
                  <a:gd name="connsiteX192" fmla="*/ 737799 w 1034979"/>
                  <a:gd name="connsiteY192" fmla="*/ 867882 h 1509906"/>
                  <a:gd name="connsiteX193" fmla="*/ 732084 w 1034979"/>
                  <a:gd name="connsiteY193" fmla="*/ 871692 h 1509906"/>
                  <a:gd name="connsiteX194" fmla="*/ 720654 w 1034979"/>
                  <a:gd name="connsiteY194" fmla="*/ 875502 h 1509906"/>
                  <a:gd name="connsiteX195" fmla="*/ 716844 w 1034979"/>
                  <a:gd name="connsiteY195" fmla="*/ 881217 h 1509906"/>
                  <a:gd name="connsiteX196" fmla="*/ 711129 w 1034979"/>
                  <a:gd name="connsiteY196" fmla="*/ 883122 h 1509906"/>
                  <a:gd name="connsiteX197" fmla="*/ 705414 w 1034979"/>
                  <a:gd name="connsiteY197" fmla="*/ 886932 h 1509906"/>
                  <a:gd name="connsiteX198" fmla="*/ 699699 w 1034979"/>
                  <a:gd name="connsiteY198" fmla="*/ 892647 h 1509906"/>
                  <a:gd name="connsiteX199" fmla="*/ 692079 w 1034979"/>
                  <a:gd name="connsiteY199" fmla="*/ 896457 h 1509906"/>
                  <a:gd name="connsiteX200" fmla="*/ 650169 w 1034979"/>
                  <a:gd name="connsiteY200" fmla="*/ 925032 h 1509906"/>
                  <a:gd name="connsiteX201" fmla="*/ 636834 w 1034979"/>
                  <a:gd name="connsiteY201" fmla="*/ 936462 h 1509906"/>
                  <a:gd name="connsiteX202" fmla="*/ 627309 w 1034979"/>
                  <a:gd name="connsiteY202" fmla="*/ 953607 h 1509906"/>
                  <a:gd name="connsiteX203" fmla="*/ 602544 w 1034979"/>
                  <a:gd name="connsiteY203" fmla="*/ 959322 h 1509906"/>
                  <a:gd name="connsiteX204" fmla="*/ 589209 w 1034979"/>
                  <a:gd name="connsiteY204" fmla="*/ 963132 h 1509906"/>
                  <a:gd name="connsiteX205" fmla="*/ 573969 w 1034979"/>
                  <a:gd name="connsiteY205" fmla="*/ 961227 h 1509906"/>
                  <a:gd name="connsiteX206" fmla="*/ 562539 w 1034979"/>
                  <a:gd name="connsiteY206" fmla="*/ 957417 h 1509906"/>
                  <a:gd name="connsiteX207" fmla="*/ 551109 w 1034979"/>
                  <a:gd name="connsiteY207" fmla="*/ 953607 h 1509906"/>
                  <a:gd name="connsiteX208" fmla="*/ 539679 w 1034979"/>
                  <a:gd name="connsiteY208" fmla="*/ 949797 h 1509906"/>
                  <a:gd name="connsiteX209" fmla="*/ 533964 w 1034979"/>
                  <a:gd name="connsiteY209" fmla="*/ 947892 h 1509906"/>
                  <a:gd name="connsiteX210" fmla="*/ 528249 w 1034979"/>
                  <a:gd name="connsiteY210" fmla="*/ 944082 h 1509906"/>
                  <a:gd name="connsiteX211" fmla="*/ 516819 w 1034979"/>
                  <a:gd name="connsiteY211" fmla="*/ 938367 h 1509906"/>
                  <a:gd name="connsiteX212" fmla="*/ 509199 w 1034979"/>
                  <a:gd name="connsiteY212" fmla="*/ 926937 h 1509906"/>
                  <a:gd name="connsiteX213" fmla="*/ 505389 w 1034979"/>
                  <a:gd name="connsiteY213" fmla="*/ 905982 h 1509906"/>
                  <a:gd name="connsiteX214" fmla="*/ 507294 w 1034979"/>
                  <a:gd name="connsiteY214" fmla="*/ 841212 h 1509906"/>
                  <a:gd name="connsiteX215" fmla="*/ 503484 w 1034979"/>
                  <a:gd name="connsiteY215" fmla="*/ 351627 h 1509906"/>
                  <a:gd name="connsiteX216" fmla="*/ 499674 w 1034979"/>
                  <a:gd name="connsiteY216" fmla="*/ 60162 h 1509906"/>
                  <a:gd name="connsiteX217" fmla="*/ 490149 w 1034979"/>
                  <a:gd name="connsiteY217" fmla="*/ 33492 h 1509906"/>
                  <a:gd name="connsiteX218" fmla="*/ 488244 w 1034979"/>
                  <a:gd name="connsiteY218" fmla="*/ 27777 h 1509906"/>
                  <a:gd name="connsiteX219" fmla="*/ 484434 w 1034979"/>
                  <a:gd name="connsiteY219" fmla="*/ 22062 h 1509906"/>
                  <a:gd name="connsiteX220" fmla="*/ 478719 w 1034979"/>
                  <a:gd name="connsiteY220" fmla="*/ 10632 h 1509906"/>
                  <a:gd name="connsiteX221" fmla="*/ 473004 w 1034979"/>
                  <a:gd name="connsiteY221" fmla="*/ 6822 h 1509906"/>
                  <a:gd name="connsiteX222" fmla="*/ 469194 w 1034979"/>
                  <a:gd name="connsiteY222" fmla="*/ 1107 h 1509906"/>
                  <a:gd name="connsiteX223" fmla="*/ 429189 w 1034979"/>
                  <a:gd name="connsiteY223" fmla="*/ 4917 h 1509906"/>
                  <a:gd name="connsiteX224" fmla="*/ 421569 w 1034979"/>
                  <a:gd name="connsiteY224" fmla="*/ 16347 h 1509906"/>
                  <a:gd name="connsiteX225" fmla="*/ 417759 w 1034979"/>
                  <a:gd name="connsiteY225" fmla="*/ 22062 h 1509906"/>
                  <a:gd name="connsiteX226" fmla="*/ 419664 w 1034979"/>
                  <a:gd name="connsiteY226" fmla="*/ 54447 h 1509906"/>
                  <a:gd name="connsiteX227" fmla="*/ 423474 w 1034979"/>
                  <a:gd name="connsiteY227" fmla="*/ 65877 h 1509906"/>
                  <a:gd name="connsiteX228" fmla="*/ 425379 w 1034979"/>
                  <a:gd name="connsiteY228" fmla="*/ 71592 h 1509906"/>
                  <a:gd name="connsiteX229" fmla="*/ 425379 w 1034979"/>
                  <a:gd name="connsiteY229" fmla="*/ 77307 h 1509906"/>
                  <a:gd name="connsiteX230" fmla="*/ 429189 w 1034979"/>
                  <a:gd name="connsiteY230" fmla="*/ 231612 h 1509906"/>
                  <a:gd name="connsiteX231" fmla="*/ 440619 w 1034979"/>
                  <a:gd name="connsiteY231" fmla="*/ 414492 h 1509906"/>
                  <a:gd name="connsiteX232" fmla="*/ 425379 w 1034979"/>
                  <a:gd name="connsiteY232" fmla="*/ 711672 h 1509906"/>
                  <a:gd name="connsiteX233" fmla="*/ 425173 w 1034979"/>
                  <a:gd name="connsiteY233" fmla="*/ 765165 h 1509906"/>
                  <a:gd name="connsiteX234" fmla="*/ 421363 w 1034979"/>
                  <a:gd name="connsiteY234" fmla="*/ 844096 h 1509906"/>
                  <a:gd name="connsiteX235" fmla="*/ 425379 w 1034979"/>
                  <a:gd name="connsiteY235" fmla="*/ 894552 h 1509906"/>
                  <a:gd name="connsiteX236" fmla="*/ 423474 w 1034979"/>
                  <a:gd name="connsiteY236" fmla="*/ 921222 h 1509906"/>
                  <a:gd name="connsiteX237" fmla="*/ 417759 w 1034979"/>
                  <a:gd name="connsiteY237" fmla="*/ 923127 h 1509906"/>
                  <a:gd name="connsiteX238" fmla="*/ 412044 w 1034979"/>
                  <a:gd name="connsiteY238" fmla="*/ 926937 h 1509906"/>
                  <a:gd name="connsiteX239" fmla="*/ 421569 w 1034979"/>
                  <a:gd name="connsiteY239"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126294 w 1034979"/>
                  <a:gd name="connsiteY56" fmla="*/ 1128867 h 1509906"/>
                  <a:gd name="connsiteX57" fmla="*/ 120579 w 1034979"/>
                  <a:gd name="connsiteY57" fmla="*/ 1130772 h 1509906"/>
                  <a:gd name="connsiteX58" fmla="*/ 105339 w 1034979"/>
                  <a:gd name="connsiteY58" fmla="*/ 1132677 h 1509906"/>
                  <a:gd name="connsiteX59" fmla="*/ 88194 w 1034979"/>
                  <a:gd name="connsiteY59" fmla="*/ 1138392 h 1509906"/>
                  <a:gd name="connsiteX60" fmla="*/ 82479 w 1034979"/>
                  <a:gd name="connsiteY60" fmla="*/ 1140297 h 1509906"/>
                  <a:gd name="connsiteX61" fmla="*/ 76764 w 1034979"/>
                  <a:gd name="connsiteY61" fmla="*/ 1144107 h 1509906"/>
                  <a:gd name="connsiteX62" fmla="*/ 65334 w 1034979"/>
                  <a:gd name="connsiteY62" fmla="*/ 1146012 h 1509906"/>
                  <a:gd name="connsiteX63" fmla="*/ 27234 w 1034979"/>
                  <a:gd name="connsiteY63" fmla="*/ 1147917 h 1509906"/>
                  <a:gd name="connsiteX64" fmla="*/ 15804 w 1034979"/>
                  <a:gd name="connsiteY64" fmla="*/ 1153632 h 1509906"/>
                  <a:gd name="connsiteX65" fmla="*/ 6279 w 1034979"/>
                  <a:gd name="connsiteY65" fmla="*/ 1163157 h 1509906"/>
                  <a:gd name="connsiteX66" fmla="*/ 4374 w 1034979"/>
                  <a:gd name="connsiteY66" fmla="*/ 1168872 h 1509906"/>
                  <a:gd name="connsiteX67" fmla="*/ 564 w 1034979"/>
                  <a:gd name="connsiteY67" fmla="*/ 1174587 h 1509906"/>
                  <a:gd name="connsiteX68" fmla="*/ 6279 w 1034979"/>
                  <a:gd name="connsiteY68" fmla="*/ 1206972 h 1509906"/>
                  <a:gd name="connsiteX69" fmla="*/ 11994 w 1034979"/>
                  <a:gd name="connsiteY69" fmla="*/ 1210782 h 1509906"/>
                  <a:gd name="connsiteX70" fmla="*/ 17709 w 1034979"/>
                  <a:gd name="connsiteY70" fmla="*/ 1212687 h 1509906"/>
                  <a:gd name="connsiteX71" fmla="*/ 145344 w 1034979"/>
                  <a:gd name="connsiteY71" fmla="*/ 1210782 h 1509906"/>
                  <a:gd name="connsiteX72" fmla="*/ 152964 w 1034979"/>
                  <a:gd name="connsiteY72" fmla="*/ 1208877 h 1509906"/>
                  <a:gd name="connsiteX73" fmla="*/ 303459 w 1034979"/>
                  <a:gd name="connsiteY73" fmla="*/ 1203162 h 1509906"/>
                  <a:gd name="connsiteX74" fmla="*/ 318699 w 1034979"/>
                  <a:gd name="connsiteY74" fmla="*/ 1210782 h 1509906"/>
                  <a:gd name="connsiteX75" fmla="*/ 330129 w 1034979"/>
                  <a:gd name="connsiteY75" fmla="*/ 1216497 h 1509906"/>
                  <a:gd name="connsiteX76" fmla="*/ 333939 w 1034979"/>
                  <a:gd name="connsiteY76" fmla="*/ 1222212 h 1509906"/>
                  <a:gd name="connsiteX77" fmla="*/ 339654 w 1034979"/>
                  <a:gd name="connsiteY77" fmla="*/ 1224117 h 1509906"/>
                  <a:gd name="connsiteX78" fmla="*/ 351084 w 1034979"/>
                  <a:gd name="connsiteY78" fmla="*/ 1231737 h 1509906"/>
                  <a:gd name="connsiteX79" fmla="*/ 356799 w 1034979"/>
                  <a:gd name="connsiteY79" fmla="*/ 1235547 h 1509906"/>
                  <a:gd name="connsiteX80" fmla="*/ 360609 w 1034979"/>
                  <a:gd name="connsiteY80" fmla="*/ 1241262 h 1509906"/>
                  <a:gd name="connsiteX81" fmla="*/ 366324 w 1034979"/>
                  <a:gd name="connsiteY81" fmla="*/ 1252692 h 1509906"/>
                  <a:gd name="connsiteX82" fmla="*/ 362514 w 1034979"/>
                  <a:gd name="connsiteY82" fmla="*/ 1279362 h 1509906"/>
                  <a:gd name="connsiteX83" fmla="*/ 358704 w 1034979"/>
                  <a:gd name="connsiteY83" fmla="*/ 1285077 h 1509906"/>
                  <a:gd name="connsiteX84" fmla="*/ 356799 w 1034979"/>
                  <a:gd name="connsiteY84" fmla="*/ 1290792 h 1509906"/>
                  <a:gd name="connsiteX85" fmla="*/ 352989 w 1034979"/>
                  <a:gd name="connsiteY85" fmla="*/ 1296507 h 1509906"/>
                  <a:gd name="connsiteX86" fmla="*/ 351084 w 1034979"/>
                  <a:gd name="connsiteY86" fmla="*/ 1302222 h 1509906"/>
                  <a:gd name="connsiteX87" fmla="*/ 347274 w 1034979"/>
                  <a:gd name="connsiteY87" fmla="*/ 1307937 h 1509906"/>
                  <a:gd name="connsiteX88" fmla="*/ 330129 w 1034979"/>
                  <a:gd name="connsiteY88" fmla="*/ 1374612 h 1509906"/>
                  <a:gd name="connsiteX89" fmla="*/ 328224 w 1034979"/>
                  <a:gd name="connsiteY89" fmla="*/ 1426047 h 1509906"/>
                  <a:gd name="connsiteX90" fmla="*/ 330129 w 1034979"/>
                  <a:gd name="connsiteY90" fmla="*/ 1450812 h 1509906"/>
                  <a:gd name="connsiteX91" fmla="*/ 332034 w 1034979"/>
                  <a:gd name="connsiteY91" fmla="*/ 1456527 h 1509906"/>
                  <a:gd name="connsiteX92" fmla="*/ 335844 w 1034979"/>
                  <a:gd name="connsiteY92" fmla="*/ 1460337 h 1509906"/>
                  <a:gd name="connsiteX93" fmla="*/ 364419 w 1034979"/>
                  <a:gd name="connsiteY93" fmla="*/ 1506057 h 1509906"/>
                  <a:gd name="connsiteX94" fmla="*/ 387279 w 1034979"/>
                  <a:gd name="connsiteY94" fmla="*/ 1507962 h 1509906"/>
                  <a:gd name="connsiteX95" fmla="*/ 392994 w 1034979"/>
                  <a:gd name="connsiteY95" fmla="*/ 1502247 h 1509906"/>
                  <a:gd name="connsiteX96" fmla="*/ 394899 w 1034979"/>
                  <a:gd name="connsiteY96" fmla="*/ 1490817 h 1509906"/>
                  <a:gd name="connsiteX97" fmla="*/ 396804 w 1034979"/>
                  <a:gd name="connsiteY97" fmla="*/ 1485102 h 1509906"/>
                  <a:gd name="connsiteX98" fmla="*/ 398709 w 1034979"/>
                  <a:gd name="connsiteY98" fmla="*/ 1467957 h 1509906"/>
                  <a:gd name="connsiteX99" fmla="*/ 400614 w 1034979"/>
                  <a:gd name="connsiteY99" fmla="*/ 1454622 h 1509906"/>
                  <a:gd name="connsiteX100" fmla="*/ 404424 w 1034979"/>
                  <a:gd name="connsiteY100" fmla="*/ 1397472 h 1509906"/>
                  <a:gd name="connsiteX101" fmla="*/ 410139 w 1034979"/>
                  <a:gd name="connsiteY101" fmla="*/ 1386042 h 1509906"/>
                  <a:gd name="connsiteX102" fmla="*/ 413949 w 1034979"/>
                  <a:gd name="connsiteY102" fmla="*/ 1372707 h 1509906"/>
                  <a:gd name="connsiteX103" fmla="*/ 415854 w 1034979"/>
                  <a:gd name="connsiteY103" fmla="*/ 1366992 h 1509906"/>
                  <a:gd name="connsiteX104" fmla="*/ 417759 w 1034979"/>
                  <a:gd name="connsiteY104" fmla="*/ 1353657 h 1509906"/>
                  <a:gd name="connsiteX105" fmla="*/ 421569 w 1034979"/>
                  <a:gd name="connsiteY105" fmla="*/ 1342227 h 1509906"/>
                  <a:gd name="connsiteX106" fmla="*/ 427284 w 1034979"/>
                  <a:gd name="connsiteY106" fmla="*/ 1328892 h 1509906"/>
                  <a:gd name="connsiteX107" fmla="*/ 436809 w 1034979"/>
                  <a:gd name="connsiteY107" fmla="*/ 1317462 h 1509906"/>
                  <a:gd name="connsiteX108" fmla="*/ 450144 w 1034979"/>
                  <a:gd name="connsiteY108" fmla="*/ 1302222 h 1509906"/>
                  <a:gd name="connsiteX109" fmla="*/ 457764 w 1034979"/>
                  <a:gd name="connsiteY109" fmla="*/ 1290792 h 1509906"/>
                  <a:gd name="connsiteX110" fmla="*/ 461574 w 1034979"/>
                  <a:gd name="connsiteY110" fmla="*/ 1279362 h 1509906"/>
                  <a:gd name="connsiteX111" fmla="*/ 465384 w 1034979"/>
                  <a:gd name="connsiteY111" fmla="*/ 1264122 h 1509906"/>
                  <a:gd name="connsiteX112" fmla="*/ 467289 w 1034979"/>
                  <a:gd name="connsiteY112" fmla="*/ 1258407 h 1509906"/>
                  <a:gd name="connsiteX113" fmla="*/ 535869 w 1034979"/>
                  <a:gd name="connsiteY113" fmla="*/ 1243167 h 1509906"/>
                  <a:gd name="connsiteX114" fmla="*/ 541584 w 1034979"/>
                  <a:gd name="connsiteY114" fmla="*/ 1241262 h 1509906"/>
                  <a:gd name="connsiteX115" fmla="*/ 547299 w 1034979"/>
                  <a:gd name="connsiteY115" fmla="*/ 1239357 h 1509906"/>
                  <a:gd name="connsiteX116" fmla="*/ 554919 w 1034979"/>
                  <a:gd name="connsiteY116" fmla="*/ 1237452 h 1509906"/>
                  <a:gd name="connsiteX117" fmla="*/ 573969 w 1034979"/>
                  <a:gd name="connsiteY117" fmla="*/ 1229832 h 1509906"/>
                  <a:gd name="connsiteX118" fmla="*/ 585399 w 1034979"/>
                  <a:gd name="connsiteY118" fmla="*/ 1226022 h 1509906"/>
                  <a:gd name="connsiteX119" fmla="*/ 720654 w 1034979"/>
                  <a:gd name="connsiteY119" fmla="*/ 1309842 h 1509906"/>
                  <a:gd name="connsiteX120" fmla="*/ 733989 w 1034979"/>
                  <a:gd name="connsiteY120" fmla="*/ 1319367 h 1509906"/>
                  <a:gd name="connsiteX121" fmla="*/ 743514 w 1034979"/>
                  <a:gd name="connsiteY121" fmla="*/ 1321272 h 1509906"/>
                  <a:gd name="connsiteX122" fmla="*/ 749229 w 1034979"/>
                  <a:gd name="connsiteY122" fmla="*/ 1323177 h 1509906"/>
                  <a:gd name="connsiteX123" fmla="*/ 762564 w 1034979"/>
                  <a:gd name="connsiteY123" fmla="*/ 1328892 h 1509906"/>
                  <a:gd name="connsiteX124" fmla="*/ 777804 w 1034979"/>
                  <a:gd name="connsiteY124" fmla="*/ 1326987 h 1509906"/>
                  <a:gd name="connsiteX125" fmla="*/ 789234 w 1034979"/>
                  <a:gd name="connsiteY125" fmla="*/ 1321272 h 1509906"/>
                  <a:gd name="connsiteX126" fmla="*/ 794949 w 1034979"/>
                  <a:gd name="connsiteY126" fmla="*/ 1319367 h 1509906"/>
                  <a:gd name="connsiteX127" fmla="*/ 802569 w 1034979"/>
                  <a:gd name="connsiteY127" fmla="*/ 1302222 h 1509906"/>
                  <a:gd name="connsiteX128" fmla="*/ 800664 w 1034979"/>
                  <a:gd name="connsiteY128" fmla="*/ 1277457 h 1509906"/>
                  <a:gd name="connsiteX129" fmla="*/ 798759 w 1034979"/>
                  <a:gd name="connsiteY129" fmla="*/ 1271742 h 1509906"/>
                  <a:gd name="connsiteX130" fmla="*/ 796854 w 1034979"/>
                  <a:gd name="connsiteY130" fmla="*/ 1264122 h 1509906"/>
                  <a:gd name="connsiteX131" fmla="*/ 783519 w 1034979"/>
                  <a:gd name="connsiteY131" fmla="*/ 1246977 h 1509906"/>
                  <a:gd name="connsiteX132" fmla="*/ 773994 w 1034979"/>
                  <a:gd name="connsiteY132" fmla="*/ 1241262 h 1509906"/>
                  <a:gd name="connsiteX133" fmla="*/ 648264 w 1034979"/>
                  <a:gd name="connsiteY133" fmla="*/ 1149822 h 1509906"/>
                  <a:gd name="connsiteX134" fmla="*/ 644454 w 1034979"/>
                  <a:gd name="connsiteY134" fmla="*/ 1132677 h 1509906"/>
                  <a:gd name="connsiteX135" fmla="*/ 646359 w 1034979"/>
                  <a:gd name="connsiteY135" fmla="*/ 1125057 h 1509906"/>
                  <a:gd name="connsiteX136" fmla="*/ 650169 w 1034979"/>
                  <a:gd name="connsiteY136" fmla="*/ 1107912 h 1509906"/>
                  <a:gd name="connsiteX137" fmla="*/ 653979 w 1034979"/>
                  <a:gd name="connsiteY137" fmla="*/ 1102197 h 1509906"/>
                  <a:gd name="connsiteX138" fmla="*/ 655884 w 1034979"/>
                  <a:gd name="connsiteY138" fmla="*/ 1096482 h 1509906"/>
                  <a:gd name="connsiteX139" fmla="*/ 661599 w 1034979"/>
                  <a:gd name="connsiteY139" fmla="*/ 1094577 h 1509906"/>
                  <a:gd name="connsiteX140" fmla="*/ 671124 w 1034979"/>
                  <a:gd name="connsiteY140" fmla="*/ 1083147 h 1509906"/>
                  <a:gd name="connsiteX141" fmla="*/ 724464 w 1034979"/>
                  <a:gd name="connsiteY141" fmla="*/ 1075527 h 1509906"/>
                  <a:gd name="connsiteX142" fmla="*/ 842574 w 1034979"/>
                  <a:gd name="connsiteY142" fmla="*/ 1077432 h 1509906"/>
                  <a:gd name="connsiteX143" fmla="*/ 871149 w 1034979"/>
                  <a:gd name="connsiteY143" fmla="*/ 1079337 h 1509906"/>
                  <a:gd name="connsiteX144" fmla="*/ 899724 w 1034979"/>
                  <a:gd name="connsiteY144" fmla="*/ 1085052 h 1509906"/>
                  <a:gd name="connsiteX145" fmla="*/ 922584 w 1034979"/>
                  <a:gd name="connsiteY145" fmla="*/ 1088862 h 1509906"/>
                  <a:gd name="connsiteX146" fmla="*/ 951159 w 1034979"/>
                  <a:gd name="connsiteY146" fmla="*/ 1094577 h 1509906"/>
                  <a:gd name="connsiteX147" fmla="*/ 956874 w 1034979"/>
                  <a:gd name="connsiteY147" fmla="*/ 1094577 h 1509906"/>
                  <a:gd name="connsiteX148" fmla="*/ 1002594 w 1034979"/>
                  <a:gd name="connsiteY148" fmla="*/ 1092672 h 1509906"/>
                  <a:gd name="connsiteX149" fmla="*/ 1031169 w 1034979"/>
                  <a:gd name="connsiteY149" fmla="*/ 1085052 h 1509906"/>
                  <a:gd name="connsiteX150" fmla="*/ 1034979 w 1034979"/>
                  <a:gd name="connsiteY150" fmla="*/ 1079337 h 1509906"/>
                  <a:gd name="connsiteX151" fmla="*/ 1033074 w 1034979"/>
                  <a:gd name="connsiteY151" fmla="*/ 1060287 h 1509906"/>
                  <a:gd name="connsiteX152" fmla="*/ 1027359 w 1034979"/>
                  <a:gd name="connsiteY152" fmla="*/ 1056477 h 1509906"/>
                  <a:gd name="connsiteX153" fmla="*/ 1012119 w 1034979"/>
                  <a:gd name="connsiteY153" fmla="*/ 1054572 h 1509906"/>
                  <a:gd name="connsiteX154" fmla="*/ 1006404 w 1034979"/>
                  <a:gd name="connsiteY154" fmla="*/ 1052667 h 1509906"/>
                  <a:gd name="connsiteX155" fmla="*/ 998784 w 1034979"/>
                  <a:gd name="connsiteY155" fmla="*/ 1050762 h 1509906"/>
                  <a:gd name="connsiteX156" fmla="*/ 987354 w 1034979"/>
                  <a:gd name="connsiteY156" fmla="*/ 1043142 h 1509906"/>
                  <a:gd name="connsiteX157" fmla="*/ 975924 w 1034979"/>
                  <a:gd name="connsiteY157" fmla="*/ 1039332 h 1509906"/>
                  <a:gd name="connsiteX158" fmla="*/ 970209 w 1034979"/>
                  <a:gd name="connsiteY158" fmla="*/ 1037427 h 1509906"/>
                  <a:gd name="connsiteX159" fmla="*/ 962589 w 1034979"/>
                  <a:gd name="connsiteY159" fmla="*/ 1035522 h 1509906"/>
                  <a:gd name="connsiteX160" fmla="*/ 956874 w 1034979"/>
                  <a:gd name="connsiteY160" fmla="*/ 1033617 h 1509906"/>
                  <a:gd name="connsiteX161" fmla="*/ 935919 w 1034979"/>
                  <a:gd name="connsiteY161" fmla="*/ 1027902 h 1509906"/>
                  <a:gd name="connsiteX162" fmla="*/ 930204 w 1034979"/>
                  <a:gd name="connsiteY162" fmla="*/ 1025997 h 1509906"/>
                  <a:gd name="connsiteX163" fmla="*/ 825429 w 1034979"/>
                  <a:gd name="connsiteY163" fmla="*/ 1027902 h 1509906"/>
                  <a:gd name="connsiteX164" fmla="*/ 819714 w 1034979"/>
                  <a:gd name="connsiteY164" fmla="*/ 1029807 h 1509906"/>
                  <a:gd name="connsiteX165" fmla="*/ 730179 w 1034979"/>
                  <a:gd name="connsiteY165" fmla="*/ 1031712 h 1509906"/>
                  <a:gd name="connsiteX166" fmla="*/ 716844 w 1034979"/>
                  <a:gd name="connsiteY166" fmla="*/ 1035522 h 1509906"/>
                  <a:gd name="connsiteX167" fmla="*/ 695889 w 1034979"/>
                  <a:gd name="connsiteY167" fmla="*/ 1037427 h 1509906"/>
                  <a:gd name="connsiteX168" fmla="*/ 669219 w 1034979"/>
                  <a:gd name="connsiteY168" fmla="*/ 1039332 h 1509906"/>
                  <a:gd name="connsiteX169" fmla="*/ 669219 w 1034979"/>
                  <a:gd name="connsiteY169" fmla="*/ 1039332 h 1509906"/>
                  <a:gd name="connsiteX170" fmla="*/ 646359 w 1034979"/>
                  <a:gd name="connsiteY170" fmla="*/ 1043142 h 1509906"/>
                  <a:gd name="connsiteX171" fmla="*/ 642549 w 1034979"/>
                  <a:gd name="connsiteY171" fmla="*/ 1031712 h 1509906"/>
                  <a:gd name="connsiteX172" fmla="*/ 640644 w 1034979"/>
                  <a:gd name="connsiteY172" fmla="*/ 1025997 h 1509906"/>
                  <a:gd name="connsiteX173" fmla="*/ 642549 w 1034979"/>
                  <a:gd name="connsiteY173" fmla="*/ 1008852 h 1509906"/>
                  <a:gd name="connsiteX174" fmla="*/ 644454 w 1034979"/>
                  <a:gd name="connsiteY174" fmla="*/ 1003137 h 1509906"/>
                  <a:gd name="connsiteX175" fmla="*/ 661599 w 1034979"/>
                  <a:gd name="connsiteY175" fmla="*/ 993612 h 1509906"/>
                  <a:gd name="connsiteX176" fmla="*/ 673029 w 1034979"/>
                  <a:gd name="connsiteY176" fmla="*/ 985992 h 1509906"/>
                  <a:gd name="connsiteX177" fmla="*/ 674934 w 1034979"/>
                  <a:gd name="connsiteY177" fmla="*/ 980277 h 1509906"/>
                  <a:gd name="connsiteX178" fmla="*/ 680649 w 1034979"/>
                  <a:gd name="connsiteY178" fmla="*/ 978372 h 1509906"/>
                  <a:gd name="connsiteX179" fmla="*/ 686364 w 1034979"/>
                  <a:gd name="connsiteY179" fmla="*/ 974562 h 1509906"/>
                  <a:gd name="connsiteX180" fmla="*/ 695889 w 1034979"/>
                  <a:gd name="connsiteY180" fmla="*/ 965037 h 1509906"/>
                  <a:gd name="connsiteX181" fmla="*/ 705414 w 1034979"/>
                  <a:gd name="connsiteY181" fmla="*/ 953607 h 1509906"/>
                  <a:gd name="connsiteX182" fmla="*/ 716844 w 1034979"/>
                  <a:gd name="connsiteY182" fmla="*/ 945987 h 1509906"/>
                  <a:gd name="connsiteX183" fmla="*/ 732084 w 1034979"/>
                  <a:gd name="connsiteY183" fmla="*/ 932652 h 1509906"/>
                  <a:gd name="connsiteX184" fmla="*/ 741609 w 1034979"/>
                  <a:gd name="connsiteY184" fmla="*/ 921222 h 1509906"/>
                  <a:gd name="connsiteX185" fmla="*/ 753039 w 1034979"/>
                  <a:gd name="connsiteY185" fmla="*/ 911697 h 1509906"/>
                  <a:gd name="connsiteX186" fmla="*/ 758754 w 1034979"/>
                  <a:gd name="connsiteY186" fmla="*/ 900267 h 1509906"/>
                  <a:gd name="connsiteX187" fmla="*/ 760659 w 1034979"/>
                  <a:gd name="connsiteY187" fmla="*/ 894552 h 1509906"/>
                  <a:gd name="connsiteX188" fmla="*/ 766374 w 1034979"/>
                  <a:gd name="connsiteY188" fmla="*/ 883122 h 1509906"/>
                  <a:gd name="connsiteX189" fmla="*/ 764469 w 1034979"/>
                  <a:gd name="connsiteY189" fmla="*/ 867882 h 1509906"/>
                  <a:gd name="connsiteX190" fmla="*/ 758754 w 1034979"/>
                  <a:gd name="connsiteY190" fmla="*/ 865977 h 1509906"/>
                  <a:gd name="connsiteX191" fmla="*/ 737799 w 1034979"/>
                  <a:gd name="connsiteY191" fmla="*/ 867882 h 1509906"/>
                  <a:gd name="connsiteX192" fmla="*/ 732084 w 1034979"/>
                  <a:gd name="connsiteY192" fmla="*/ 871692 h 1509906"/>
                  <a:gd name="connsiteX193" fmla="*/ 720654 w 1034979"/>
                  <a:gd name="connsiteY193" fmla="*/ 875502 h 1509906"/>
                  <a:gd name="connsiteX194" fmla="*/ 716844 w 1034979"/>
                  <a:gd name="connsiteY194" fmla="*/ 881217 h 1509906"/>
                  <a:gd name="connsiteX195" fmla="*/ 711129 w 1034979"/>
                  <a:gd name="connsiteY195" fmla="*/ 883122 h 1509906"/>
                  <a:gd name="connsiteX196" fmla="*/ 705414 w 1034979"/>
                  <a:gd name="connsiteY196" fmla="*/ 886932 h 1509906"/>
                  <a:gd name="connsiteX197" fmla="*/ 699699 w 1034979"/>
                  <a:gd name="connsiteY197" fmla="*/ 892647 h 1509906"/>
                  <a:gd name="connsiteX198" fmla="*/ 692079 w 1034979"/>
                  <a:gd name="connsiteY198" fmla="*/ 896457 h 1509906"/>
                  <a:gd name="connsiteX199" fmla="*/ 650169 w 1034979"/>
                  <a:gd name="connsiteY199" fmla="*/ 925032 h 1509906"/>
                  <a:gd name="connsiteX200" fmla="*/ 636834 w 1034979"/>
                  <a:gd name="connsiteY200" fmla="*/ 936462 h 1509906"/>
                  <a:gd name="connsiteX201" fmla="*/ 627309 w 1034979"/>
                  <a:gd name="connsiteY201" fmla="*/ 953607 h 1509906"/>
                  <a:gd name="connsiteX202" fmla="*/ 602544 w 1034979"/>
                  <a:gd name="connsiteY202" fmla="*/ 959322 h 1509906"/>
                  <a:gd name="connsiteX203" fmla="*/ 589209 w 1034979"/>
                  <a:gd name="connsiteY203" fmla="*/ 963132 h 1509906"/>
                  <a:gd name="connsiteX204" fmla="*/ 573969 w 1034979"/>
                  <a:gd name="connsiteY204" fmla="*/ 961227 h 1509906"/>
                  <a:gd name="connsiteX205" fmla="*/ 562539 w 1034979"/>
                  <a:gd name="connsiteY205" fmla="*/ 957417 h 1509906"/>
                  <a:gd name="connsiteX206" fmla="*/ 551109 w 1034979"/>
                  <a:gd name="connsiteY206" fmla="*/ 953607 h 1509906"/>
                  <a:gd name="connsiteX207" fmla="*/ 539679 w 1034979"/>
                  <a:gd name="connsiteY207" fmla="*/ 949797 h 1509906"/>
                  <a:gd name="connsiteX208" fmla="*/ 533964 w 1034979"/>
                  <a:gd name="connsiteY208" fmla="*/ 947892 h 1509906"/>
                  <a:gd name="connsiteX209" fmla="*/ 528249 w 1034979"/>
                  <a:gd name="connsiteY209" fmla="*/ 944082 h 1509906"/>
                  <a:gd name="connsiteX210" fmla="*/ 516819 w 1034979"/>
                  <a:gd name="connsiteY210" fmla="*/ 938367 h 1509906"/>
                  <a:gd name="connsiteX211" fmla="*/ 509199 w 1034979"/>
                  <a:gd name="connsiteY211" fmla="*/ 926937 h 1509906"/>
                  <a:gd name="connsiteX212" fmla="*/ 505389 w 1034979"/>
                  <a:gd name="connsiteY212" fmla="*/ 905982 h 1509906"/>
                  <a:gd name="connsiteX213" fmla="*/ 507294 w 1034979"/>
                  <a:gd name="connsiteY213" fmla="*/ 841212 h 1509906"/>
                  <a:gd name="connsiteX214" fmla="*/ 503484 w 1034979"/>
                  <a:gd name="connsiteY214" fmla="*/ 351627 h 1509906"/>
                  <a:gd name="connsiteX215" fmla="*/ 499674 w 1034979"/>
                  <a:gd name="connsiteY215" fmla="*/ 60162 h 1509906"/>
                  <a:gd name="connsiteX216" fmla="*/ 490149 w 1034979"/>
                  <a:gd name="connsiteY216" fmla="*/ 33492 h 1509906"/>
                  <a:gd name="connsiteX217" fmla="*/ 488244 w 1034979"/>
                  <a:gd name="connsiteY217" fmla="*/ 27777 h 1509906"/>
                  <a:gd name="connsiteX218" fmla="*/ 484434 w 1034979"/>
                  <a:gd name="connsiteY218" fmla="*/ 22062 h 1509906"/>
                  <a:gd name="connsiteX219" fmla="*/ 478719 w 1034979"/>
                  <a:gd name="connsiteY219" fmla="*/ 10632 h 1509906"/>
                  <a:gd name="connsiteX220" fmla="*/ 473004 w 1034979"/>
                  <a:gd name="connsiteY220" fmla="*/ 6822 h 1509906"/>
                  <a:gd name="connsiteX221" fmla="*/ 469194 w 1034979"/>
                  <a:gd name="connsiteY221" fmla="*/ 1107 h 1509906"/>
                  <a:gd name="connsiteX222" fmla="*/ 429189 w 1034979"/>
                  <a:gd name="connsiteY222" fmla="*/ 4917 h 1509906"/>
                  <a:gd name="connsiteX223" fmla="*/ 421569 w 1034979"/>
                  <a:gd name="connsiteY223" fmla="*/ 16347 h 1509906"/>
                  <a:gd name="connsiteX224" fmla="*/ 417759 w 1034979"/>
                  <a:gd name="connsiteY224" fmla="*/ 22062 h 1509906"/>
                  <a:gd name="connsiteX225" fmla="*/ 419664 w 1034979"/>
                  <a:gd name="connsiteY225" fmla="*/ 54447 h 1509906"/>
                  <a:gd name="connsiteX226" fmla="*/ 423474 w 1034979"/>
                  <a:gd name="connsiteY226" fmla="*/ 65877 h 1509906"/>
                  <a:gd name="connsiteX227" fmla="*/ 425379 w 1034979"/>
                  <a:gd name="connsiteY227" fmla="*/ 71592 h 1509906"/>
                  <a:gd name="connsiteX228" fmla="*/ 425379 w 1034979"/>
                  <a:gd name="connsiteY228" fmla="*/ 77307 h 1509906"/>
                  <a:gd name="connsiteX229" fmla="*/ 429189 w 1034979"/>
                  <a:gd name="connsiteY229" fmla="*/ 231612 h 1509906"/>
                  <a:gd name="connsiteX230" fmla="*/ 440619 w 1034979"/>
                  <a:gd name="connsiteY230" fmla="*/ 414492 h 1509906"/>
                  <a:gd name="connsiteX231" fmla="*/ 425379 w 1034979"/>
                  <a:gd name="connsiteY231" fmla="*/ 711672 h 1509906"/>
                  <a:gd name="connsiteX232" fmla="*/ 425173 w 1034979"/>
                  <a:gd name="connsiteY232" fmla="*/ 765165 h 1509906"/>
                  <a:gd name="connsiteX233" fmla="*/ 421363 w 1034979"/>
                  <a:gd name="connsiteY233" fmla="*/ 844096 h 1509906"/>
                  <a:gd name="connsiteX234" fmla="*/ 425379 w 1034979"/>
                  <a:gd name="connsiteY234" fmla="*/ 894552 h 1509906"/>
                  <a:gd name="connsiteX235" fmla="*/ 423474 w 1034979"/>
                  <a:gd name="connsiteY235" fmla="*/ 921222 h 1509906"/>
                  <a:gd name="connsiteX236" fmla="*/ 417759 w 1034979"/>
                  <a:gd name="connsiteY236" fmla="*/ 923127 h 1509906"/>
                  <a:gd name="connsiteX237" fmla="*/ 412044 w 1034979"/>
                  <a:gd name="connsiteY237" fmla="*/ 926937 h 1509906"/>
                  <a:gd name="connsiteX238" fmla="*/ 421569 w 1034979"/>
                  <a:gd name="connsiteY23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126294 w 1034979"/>
                  <a:gd name="connsiteY56" fmla="*/ 1128867 h 1509906"/>
                  <a:gd name="connsiteX57" fmla="*/ 120579 w 1034979"/>
                  <a:gd name="connsiteY57" fmla="*/ 1130772 h 1509906"/>
                  <a:gd name="connsiteX58" fmla="*/ 88194 w 1034979"/>
                  <a:gd name="connsiteY58" fmla="*/ 1138392 h 1509906"/>
                  <a:gd name="connsiteX59" fmla="*/ 82479 w 1034979"/>
                  <a:gd name="connsiteY59" fmla="*/ 1140297 h 1509906"/>
                  <a:gd name="connsiteX60" fmla="*/ 76764 w 1034979"/>
                  <a:gd name="connsiteY60" fmla="*/ 1144107 h 1509906"/>
                  <a:gd name="connsiteX61" fmla="*/ 65334 w 1034979"/>
                  <a:gd name="connsiteY61" fmla="*/ 1146012 h 1509906"/>
                  <a:gd name="connsiteX62" fmla="*/ 27234 w 1034979"/>
                  <a:gd name="connsiteY62" fmla="*/ 1147917 h 1509906"/>
                  <a:gd name="connsiteX63" fmla="*/ 15804 w 1034979"/>
                  <a:gd name="connsiteY63" fmla="*/ 1153632 h 1509906"/>
                  <a:gd name="connsiteX64" fmla="*/ 6279 w 1034979"/>
                  <a:gd name="connsiteY64" fmla="*/ 1163157 h 1509906"/>
                  <a:gd name="connsiteX65" fmla="*/ 4374 w 1034979"/>
                  <a:gd name="connsiteY65" fmla="*/ 1168872 h 1509906"/>
                  <a:gd name="connsiteX66" fmla="*/ 564 w 1034979"/>
                  <a:gd name="connsiteY66" fmla="*/ 1174587 h 1509906"/>
                  <a:gd name="connsiteX67" fmla="*/ 6279 w 1034979"/>
                  <a:gd name="connsiteY67" fmla="*/ 1206972 h 1509906"/>
                  <a:gd name="connsiteX68" fmla="*/ 11994 w 1034979"/>
                  <a:gd name="connsiteY68" fmla="*/ 1210782 h 1509906"/>
                  <a:gd name="connsiteX69" fmla="*/ 17709 w 1034979"/>
                  <a:gd name="connsiteY69" fmla="*/ 1212687 h 1509906"/>
                  <a:gd name="connsiteX70" fmla="*/ 145344 w 1034979"/>
                  <a:gd name="connsiteY70" fmla="*/ 1210782 h 1509906"/>
                  <a:gd name="connsiteX71" fmla="*/ 152964 w 1034979"/>
                  <a:gd name="connsiteY71" fmla="*/ 1208877 h 1509906"/>
                  <a:gd name="connsiteX72" fmla="*/ 303459 w 1034979"/>
                  <a:gd name="connsiteY72" fmla="*/ 1203162 h 1509906"/>
                  <a:gd name="connsiteX73" fmla="*/ 318699 w 1034979"/>
                  <a:gd name="connsiteY73" fmla="*/ 1210782 h 1509906"/>
                  <a:gd name="connsiteX74" fmla="*/ 330129 w 1034979"/>
                  <a:gd name="connsiteY74" fmla="*/ 1216497 h 1509906"/>
                  <a:gd name="connsiteX75" fmla="*/ 333939 w 1034979"/>
                  <a:gd name="connsiteY75" fmla="*/ 1222212 h 1509906"/>
                  <a:gd name="connsiteX76" fmla="*/ 339654 w 1034979"/>
                  <a:gd name="connsiteY76" fmla="*/ 1224117 h 1509906"/>
                  <a:gd name="connsiteX77" fmla="*/ 351084 w 1034979"/>
                  <a:gd name="connsiteY77" fmla="*/ 1231737 h 1509906"/>
                  <a:gd name="connsiteX78" fmla="*/ 356799 w 1034979"/>
                  <a:gd name="connsiteY78" fmla="*/ 1235547 h 1509906"/>
                  <a:gd name="connsiteX79" fmla="*/ 360609 w 1034979"/>
                  <a:gd name="connsiteY79" fmla="*/ 1241262 h 1509906"/>
                  <a:gd name="connsiteX80" fmla="*/ 366324 w 1034979"/>
                  <a:gd name="connsiteY80" fmla="*/ 1252692 h 1509906"/>
                  <a:gd name="connsiteX81" fmla="*/ 362514 w 1034979"/>
                  <a:gd name="connsiteY81" fmla="*/ 1279362 h 1509906"/>
                  <a:gd name="connsiteX82" fmla="*/ 358704 w 1034979"/>
                  <a:gd name="connsiteY82" fmla="*/ 1285077 h 1509906"/>
                  <a:gd name="connsiteX83" fmla="*/ 356799 w 1034979"/>
                  <a:gd name="connsiteY83" fmla="*/ 1290792 h 1509906"/>
                  <a:gd name="connsiteX84" fmla="*/ 352989 w 1034979"/>
                  <a:gd name="connsiteY84" fmla="*/ 1296507 h 1509906"/>
                  <a:gd name="connsiteX85" fmla="*/ 351084 w 1034979"/>
                  <a:gd name="connsiteY85" fmla="*/ 1302222 h 1509906"/>
                  <a:gd name="connsiteX86" fmla="*/ 347274 w 1034979"/>
                  <a:gd name="connsiteY86" fmla="*/ 1307937 h 1509906"/>
                  <a:gd name="connsiteX87" fmla="*/ 330129 w 1034979"/>
                  <a:gd name="connsiteY87" fmla="*/ 1374612 h 1509906"/>
                  <a:gd name="connsiteX88" fmla="*/ 328224 w 1034979"/>
                  <a:gd name="connsiteY88" fmla="*/ 1426047 h 1509906"/>
                  <a:gd name="connsiteX89" fmla="*/ 330129 w 1034979"/>
                  <a:gd name="connsiteY89" fmla="*/ 1450812 h 1509906"/>
                  <a:gd name="connsiteX90" fmla="*/ 332034 w 1034979"/>
                  <a:gd name="connsiteY90" fmla="*/ 1456527 h 1509906"/>
                  <a:gd name="connsiteX91" fmla="*/ 335844 w 1034979"/>
                  <a:gd name="connsiteY91" fmla="*/ 1460337 h 1509906"/>
                  <a:gd name="connsiteX92" fmla="*/ 364419 w 1034979"/>
                  <a:gd name="connsiteY92" fmla="*/ 1506057 h 1509906"/>
                  <a:gd name="connsiteX93" fmla="*/ 387279 w 1034979"/>
                  <a:gd name="connsiteY93" fmla="*/ 1507962 h 1509906"/>
                  <a:gd name="connsiteX94" fmla="*/ 392994 w 1034979"/>
                  <a:gd name="connsiteY94" fmla="*/ 1502247 h 1509906"/>
                  <a:gd name="connsiteX95" fmla="*/ 394899 w 1034979"/>
                  <a:gd name="connsiteY95" fmla="*/ 1490817 h 1509906"/>
                  <a:gd name="connsiteX96" fmla="*/ 396804 w 1034979"/>
                  <a:gd name="connsiteY96" fmla="*/ 1485102 h 1509906"/>
                  <a:gd name="connsiteX97" fmla="*/ 398709 w 1034979"/>
                  <a:gd name="connsiteY97" fmla="*/ 1467957 h 1509906"/>
                  <a:gd name="connsiteX98" fmla="*/ 400614 w 1034979"/>
                  <a:gd name="connsiteY98" fmla="*/ 1454622 h 1509906"/>
                  <a:gd name="connsiteX99" fmla="*/ 404424 w 1034979"/>
                  <a:gd name="connsiteY99" fmla="*/ 1397472 h 1509906"/>
                  <a:gd name="connsiteX100" fmla="*/ 410139 w 1034979"/>
                  <a:gd name="connsiteY100" fmla="*/ 1386042 h 1509906"/>
                  <a:gd name="connsiteX101" fmla="*/ 413949 w 1034979"/>
                  <a:gd name="connsiteY101" fmla="*/ 1372707 h 1509906"/>
                  <a:gd name="connsiteX102" fmla="*/ 415854 w 1034979"/>
                  <a:gd name="connsiteY102" fmla="*/ 1366992 h 1509906"/>
                  <a:gd name="connsiteX103" fmla="*/ 417759 w 1034979"/>
                  <a:gd name="connsiteY103" fmla="*/ 1353657 h 1509906"/>
                  <a:gd name="connsiteX104" fmla="*/ 421569 w 1034979"/>
                  <a:gd name="connsiteY104" fmla="*/ 1342227 h 1509906"/>
                  <a:gd name="connsiteX105" fmla="*/ 427284 w 1034979"/>
                  <a:gd name="connsiteY105" fmla="*/ 1328892 h 1509906"/>
                  <a:gd name="connsiteX106" fmla="*/ 436809 w 1034979"/>
                  <a:gd name="connsiteY106" fmla="*/ 1317462 h 1509906"/>
                  <a:gd name="connsiteX107" fmla="*/ 450144 w 1034979"/>
                  <a:gd name="connsiteY107" fmla="*/ 1302222 h 1509906"/>
                  <a:gd name="connsiteX108" fmla="*/ 457764 w 1034979"/>
                  <a:gd name="connsiteY108" fmla="*/ 1290792 h 1509906"/>
                  <a:gd name="connsiteX109" fmla="*/ 461574 w 1034979"/>
                  <a:gd name="connsiteY109" fmla="*/ 1279362 h 1509906"/>
                  <a:gd name="connsiteX110" fmla="*/ 465384 w 1034979"/>
                  <a:gd name="connsiteY110" fmla="*/ 1264122 h 1509906"/>
                  <a:gd name="connsiteX111" fmla="*/ 467289 w 1034979"/>
                  <a:gd name="connsiteY111" fmla="*/ 1258407 h 1509906"/>
                  <a:gd name="connsiteX112" fmla="*/ 535869 w 1034979"/>
                  <a:gd name="connsiteY112" fmla="*/ 1243167 h 1509906"/>
                  <a:gd name="connsiteX113" fmla="*/ 541584 w 1034979"/>
                  <a:gd name="connsiteY113" fmla="*/ 1241262 h 1509906"/>
                  <a:gd name="connsiteX114" fmla="*/ 547299 w 1034979"/>
                  <a:gd name="connsiteY114" fmla="*/ 1239357 h 1509906"/>
                  <a:gd name="connsiteX115" fmla="*/ 554919 w 1034979"/>
                  <a:gd name="connsiteY115" fmla="*/ 1237452 h 1509906"/>
                  <a:gd name="connsiteX116" fmla="*/ 573969 w 1034979"/>
                  <a:gd name="connsiteY116" fmla="*/ 1229832 h 1509906"/>
                  <a:gd name="connsiteX117" fmla="*/ 585399 w 1034979"/>
                  <a:gd name="connsiteY117" fmla="*/ 1226022 h 1509906"/>
                  <a:gd name="connsiteX118" fmla="*/ 720654 w 1034979"/>
                  <a:gd name="connsiteY118" fmla="*/ 1309842 h 1509906"/>
                  <a:gd name="connsiteX119" fmla="*/ 733989 w 1034979"/>
                  <a:gd name="connsiteY119" fmla="*/ 1319367 h 1509906"/>
                  <a:gd name="connsiteX120" fmla="*/ 743514 w 1034979"/>
                  <a:gd name="connsiteY120" fmla="*/ 1321272 h 1509906"/>
                  <a:gd name="connsiteX121" fmla="*/ 749229 w 1034979"/>
                  <a:gd name="connsiteY121" fmla="*/ 1323177 h 1509906"/>
                  <a:gd name="connsiteX122" fmla="*/ 762564 w 1034979"/>
                  <a:gd name="connsiteY122" fmla="*/ 1328892 h 1509906"/>
                  <a:gd name="connsiteX123" fmla="*/ 777804 w 1034979"/>
                  <a:gd name="connsiteY123" fmla="*/ 1326987 h 1509906"/>
                  <a:gd name="connsiteX124" fmla="*/ 789234 w 1034979"/>
                  <a:gd name="connsiteY124" fmla="*/ 1321272 h 1509906"/>
                  <a:gd name="connsiteX125" fmla="*/ 794949 w 1034979"/>
                  <a:gd name="connsiteY125" fmla="*/ 1319367 h 1509906"/>
                  <a:gd name="connsiteX126" fmla="*/ 802569 w 1034979"/>
                  <a:gd name="connsiteY126" fmla="*/ 1302222 h 1509906"/>
                  <a:gd name="connsiteX127" fmla="*/ 800664 w 1034979"/>
                  <a:gd name="connsiteY127" fmla="*/ 1277457 h 1509906"/>
                  <a:gd name="connsiteX128" fmla="*/ 798759 w 1034979"/>
                  <a:gd name="connsiteY128" fmla="*/ 1271742 h 1509906"/>
                  <a:gd name="connsiteX129" fmla="*/ 796854 w 1034979"/>
                  <a:gd name="connsiteY129" fmla="*/ 1264122 h 1509906"/>
                  <a:gd name="connsiteX130" fmla="*/ 783519 w 1034979"/>
                  <a:gd name="connsiteY130" fmla="*/ 1246977 h 1509906"/>
                  <a:gd name="connsiteX131" fmla="*/ 773994 w 1034979"/>
                  <a:gd name="connsiteY131" fmla="*/ 1241262 h 1509906"/>
                  <a:gd name="connsiteX132" fmla="*/ 648264 w 1034979"/>
                  <a:gd name="connsiteY132" fmla="*/ 1149822 h 1509906"/>
                  <a:gd name="connsiteX133" fmla="*/ 644454 w 1034979"/>
                  <a:gd name="connsiteY133" fmla="*/ 1132677 h 1509906"/>
                  <a:gd name="connsiteX134" fmla="*/ 646359 w 1034979"/>
                  <a:gd name="connsiteY134" fmla="*/ 1125057 h 1509906"/>
                  <a:gd name="connsiteX135" fmla="*/ 650169 w 1034979"/>
                  <a:gd name="connsiteY135" fmla="*/ 1107912 h 1509906"/>
                  <a:gd name="connsiteX136" fmla="*/ 653979 w 1034979"/>
                  <a:gd name="connsiteY136" fmla="*/ 1102197 h 1509906"/>
                  <a:gd name="connsiteX137" fmla="*/ 655884 w 1034979"/>
                  <a:gd name="connsiteY137" fmla="*/ 1096482 h 1509906"/>
                  <a:gd name="connsiteX138" fmla="*/ 661599 w 1034979"/>
                  <a:gd name="connsiteY138" fmla="*/ 1094577 h 1509906"/>
                  <a:gd name="connsiteX139" fmla="*/ 671124 w 1034979"/>
                  <a:gd name="connsiteY139" fmla="*/ 1083147 h 1509906"/>
                  <a:gd name="connsiteX140" fmla="*/ 724464 w 1034979"/>
                  <a:gd name="connsiteY140" fmla="*/ 1075527 h 1509906"/>
                  <a:gd name="connsiteX141" fmla="*/ 842574 w 1034979"/>
                  <a:gd name="connsiteY141" fmla="*/ 1077432 h 1509906"/>
                  <a:gd name="connsiteX142" fmla="*/ 871149 w 1034979"/>
                  <a:gd name="connsiteY142" fmla="*/ 1079337 h 1509906"/>
                  <a:gd name="connsiteX143" fmla="*/ 899724 w 1034979"/>
                  <a:gd name="connsiteY143" fmla="*/ 1085052 h 1509906"/>
                  <a:gd name="connsiteX144" fmla="*/ 922584 w 1034979"/>
                  <a:gd name="connsiteY144" fmla="*/ 1088862 h 1509906"/>
                  <a:gd name="connsiteX145" fmla="*/ 951159 w 1034979"/>
                  <a:gd name="connsiteY145" fmla="*/ 1094577 h 1509906"/>
                  <a:gd name="connsiteX146" fmla="*/ 956874 w 1034979"/>
                  <a:gd name="connsiteY146" fmla="*/ 1094577 h 1509906"/>
                  <a:gd name="connsiteX147" fmla="*/ 1002594 w 1034979"/>
                  <a:gd name="connsiteY147" fmla="*/ 1092672 h 1509906"/>
                  <a:gd name="connsiteX148" fmla="*/ 1031169 w 1034979"/>
                  <a:gd name="connsiteY148" fmla="*/ 1085052 h 1509906"/>
                  <a:gd name="connsiteX149" fmla="*/ 1034979 w 1034979"/>
                  <a:gd name="connsiteY149" fmla="*/ 1079337 h 1509906"/>
                  <a:gd name="connsiteX150" fmla="*/ 1033074 w 1034979"/>
                  <a:gd name="connsiteY150" fmla="*/ 1060287 h 1509906"/>
                  <a:gd name="connsiteX151" fmla="*/ 1027359 w 1034979"/>
                  <a:gd name="connsiteY151" fmla="*/ 1056477 h 1509906"/>
                  <a:gd name="connsiteX152" fmla="*/ 1012119 w 1034979"/>
                  <a:gd name="connsiteY152" fmla="*/ 1054572 h 1509906"/>
                  <a:gd name="connsiteX153" fmla="*/ 1006404 w 1034979"/>
                  <a:gd name="connsiteY153" fmla="*/ 1052667 h 1509906"/>
                  <a:gd name="connsiteX154" fmla="*/ 998784 w 1034979"/>
                  <a:gd name="connsiteY154" fmla="*/ 1050762 h 1509906"/>
                  <a:gd name="connsiteX155" fmla="*/ 987354 w 1034979"/>
                  <a:gd name="connsiteY155" fmla="*/ 1043142 h 1509906"/>
                  <a:gd name="connsiteX156" fmla="*/ 975924 w 1034979"/>
                  <a:gd name="connsiteY156" fmla="*/ 1039332 h 1509906"/>
                  <a:gd name="connsiteX157" fmla="*/ 970209 w 1034979"/>
                  <a:gd name="connsiteY157" fmla="*/ 1037427 h 1509906"/>
                  <a:gd name="connsiteX158" fmla="*/ 962589 w 1034979"/>
                  <a:gd name="connsiteY158" fmla="*/ 1035522 h 1509906"/>
                  <a:gd name="connsiteX159" fmla="*/ 956874 w 1034979"/>
                  <a:gd name="connsiteY159" fmla="*/ 1033617 h 1509906"/>
                  <a:gd name="connsiteX160" fmla="*/ 935919 w 1034979"/>
                  <a:gd name="connsiteY160" fmla="*/ 1027902 h 1509906"/>
                  <a:gd name="connsiteX161" fmla="*/ 930204 w 1034979"/>
                  <a:gd name="connsiteY161" fmla="*/ 1025997 h 1509906"/>
                  <a:gd name="connsiteX162" fmla="*/ 825429 w 1034979"/>
                  <a:gd name="connsiteY162" fmla="*/ 1027902 h 1509906"/>
                  <a:gd name="connsiteX163" fmla="*/ 819714 w 1034979"/>
                  <a:gd name="connsiteY163" fmla="*/ 1029807 h 1509906"/>
                  <a:gd name="connsiteX164" fmla="*/ 730179 w 1034979"/>
                  <a:gd name="connsiteY164" fmla="*/ 1031712 h 1509906"/>
                  <a:gd name="connsiteX165" fmla="*/ 716844 w 1034979"/>
                  <a:gd name="connsiteY165" fmla="*/ 1035522 h 1509906"/>
                  <a:gd name="connsiteX166" fmla="*/ 695889 w 1034979"/>
                  <a:gd name="connsiteY166" fmla="*/ 1037427 h 1509906"/>
                  <a:gd name="connsiteX167" fmla="*/ 669219 w 1034979"/>
                  <a:gd name="connsiteY167" fmla="*/ 1039332 h 1509906"/>
                  <a:gd name="connsiteX168" fmla="*/ 669219 w 1034979"/>
                  <a:gd name="connsiteY168" fmla="*/ 1039332 h 1509906"/>
                  <a:gd name="connsiteX169" fmla="*/ 646359 w 1034979"/>
                  <a:gd name="connsiteY169" fmla="*/ 1043142 h 1509906"/>
                  <a:gd name="connsiteX170" fmla="*/ 642549 w 1034979"/>
                  <a:gd name="connsiteY170" fmla="*/ 1031712 h 1509906"/>
                  <a:gd name="connsiteX171" fmla="*/ 640644 w 1034979"/>
                  <a:gd name="connsiteY171" fmla="*/ 1025997 h 1509906"/>
                  <a:gd name="connsiteX172" fmla="*/ 642549 w 1034979"/>
                  <a:gd name="connsiteY172" fmla="*/ 1008852 h 1509906"/>
                  <a:gd name="connsiteX173" fmla="*/ 644454 w 1034979"/>
                  <a:gd name="connsiteY173" fmla="*/ 1003137 h 1509906"/>
                  <a:gd name="connsiteX174" fmla="*/ 661599 w 1034979"/>
                  <a:gd name="connsiteY174" fmla="*/ 993612 h 1509906"/>
                  <a:gd name="connsiteX175" fmla="*/ 673029 w 1034979"/>
                  <a:gd name="connsiteY175" fmla="*/ 985992 h 1509906"/>
                  <a:gd name="connsiteX176" fmla="*/ 674934 w 1034979"/>
                  <a:gd name="connsiteY176" fmla="*/ 980277 h 1509906"/>
                  <a:gd name="connsiteX177" fmla="*/ 680649 w 1034979"/>
                  <a:gd name="connsiteY177" fmla="*/ 978372 h 1509906"/>
                  <a:gd name="connsiteX178" fmla="*/ 686364 w 1034979"/>
                  <a:gd name="connsiteY178" fmla="*/ 974562 h 1509906"/>
                  <a:gd name="connsiteX179" fmla="*/ 695889 w 1034979"/>
                  <a:gd name="connsiteY179" fmla="*/ 965037 h 1509906"/>
                  <a:gd name="connsiteX180" fmla="*/ 705414 w 1034979"/>
                  <a:gd name="connsiteY180" fmla="*/ 953607 h 1509906"/>
                  <a:gd name="connsiteX181" fmla="*/ 716844 w 1034979"/>
                  <a:gd name="connsiteY181" fmla="*/ 945987 h 1509906"/>
                  <a:gd name="connsiteX182" fmla="*/ 732084 w 1034979"/>
                  <a:gd name="connsiteY182" fmla="*/ 932652 h 1509906"/>
                  <a:gd name="connsiteX183" fmla="*/ 741609 w 1034979"/>
                  <a:gd name="connsiteY183" fmla="*/ 921222 h 1509906"/>
                  <a:gd name="connsiteX184" fmla="*/ 753039 w 1034979"/>
                  <a:gd name="connsiteY184" fmla="*/ 911697 h 1509906"/>
                  <a:gd name="connsiteX185" fmla="*/ 758754 w 1034979"/>
                  <a:gd name="connsiteY185" fmla="*/ 900267 h 1509906"/>
                  <a:gd name="connsiteX186" fmla="*/ 760659 w 1034979"/>
                  <a:gd name="connsiteY186" fmla="*/ 894552 h 1509906"/>
                  <a:gd name="connsiteX187" fmla="*/ 766374 w 1034979"/>
                  <a:gd name="connsiteY187" fmla="*/ 883122 h 1509906"/>
                  <a:gd name="connsiteX188" fmla="*/ 764469 w 1034979"/>
                  <a:gd name="connsiteY188" fmla="*/ 867882 h 1509906"/>
                  <a:gd name="connsiteX189" fmla="*/ 758754 w 1034979"/>
                  <a:gd name="connsiteY189" fmla="*/ 865977 h 1509906"/>
                  <a:gd name="connsiteX190" fmla="*/ 737799 w 1034979"/>
                  <a:gd name="connsiteY190" fmla="*/ 867882 h 1509906"/>
                  <a:gd name="connsiteX191" fmla="*/ 732084 w 1034979"/>
                  <a:gd name="connsiteY191" fmla="*/ 871692 h 1509906"/>
                  <a:gd name="connsiteX192" fmla="*/ 720654 w 1034979"/>
                  <a:gd name="connsiteY192" fmla="*/ 875502 h 1509906"/>
                  <a:gd name="connsiteX193" fmla="*/ 716844 w 1034979"/>
                  <a:gd name="connsiteY193" fmla="*/ 881217 h 1509906"/>
                  <a:gd name="connsiteX194" fmla="*/ 711129 w 1034979"/>
                  <a:gd name="connsiteY194" fmla="*/ 883122 h 1509906"/>
                  <a:gd name="connsiteX195" fmla="*/ 705414 w 1034979"/>
                  <a:gd name="connsiteY195" fmla="*/ 886932 h 1509906"/>
                  <a:gd name="connsiteX196" fmla="*/ 699699 w 1034979"/>
                  <a:gd name="connsiteY196" fmla="*/ 892647 h 1509906"/>
                  <a:gd name="connsiteX197" fmla="*/ 692079 w 1034979"/>
                  <a:gd name="connsiteY197" fmla="*/ 896457 h 1509906"/>
                  <a:gd name="connsiteX198" fmla="*/ 650169 w 1034979"/>
                  <a:gd name="connsiteY198" fmla="*/ 925032 h 1509906"/>
                  <a:gd name="connsiteX199" fmla="*/ 636834 w 1034979"/>
                  <a:gd name="connsiteY199" fmla="*/ 936462 h 1509906"/>
                  <a:gd name="connsiteX200" fmla="*/ 627309 w 1034979"/>
                  <a:gd name="connsiteY200" fmla="*/ 953607 h 1509906"/>
                  <a:gd name="connsiteX201" fmla="*/ 602544 w 1034979"/>
                  <a:gd name="connsiteY201" fmla="*/ 959322 h 1509906"/>
                  <a:gd name="connsiteX202" fmla="*/ 589209 w 1034979"/>
                  <a:gd name="connsiteY202" fmla="*/ 963132 h 1509906"/>
                  <a:gd name="connsiteX203" fmla="*/ 573969 w 1034979"/>
                  <a:gd name="connsiteY203" fmla="*/ 961227 h 1509906"/>
                  <a:gd name="connsiteX204" fmla="*/ 562539 w 1034979"/>
                  <a:gd name="connsiteY204" fmla="*/ 957417 h 1509906"/>
                  <a:gd name="connsiteX205" fmla="*/ 551109 w 1034979"/>
                  <a:gd name="connsiteY205" fmla="*/ 953607 h 1509906"/>
                  <a:gd name="connsiteX206" fmla="*/ 539679 w 1034979"/>
                  <a:gd name="connsiteY206" fmla="*/ 949797 h 1509906"/>
                  <a:gd name="connsiteX207" fmla="*/ 533964 w 1034979"/>
                  <a:gd name="connsiteY207" fmla="*/ 947892 h 1509906"/>
                  <a:gd name="connsiteX208" fmla="*/ 528249 w 1034979"/>
                  <a:gd name="connsiteY208" fmla="*/ 944082 h 1509906"/>
                  <a:gd name="connsiteX209" fmla="*/ 516819 w 1034979"/>
                  <a:gd name="connsiteY209" fmla="*/ 938367 h 1509906"/>
                  <a:gd name="connsiteX210" fmla="*/ 509199 w 1034979"/>
                  <a:gd name="connsiteY210" fmla="*/ 926937 h 1509906"/>
                  <a:gd name="connsiteX211" fmla="*/ 505389 w 1034979"/>
                  <a:gd name="connsiteY211" fmla="*/ 905982 h 1509906"/>
                  <a:gd name="connsiteX212" fmla="*/ 507294 w 1034979"/>
                  <a:gd name="connsiteY212" fmla="*/ 841212 h 1509906"/>
                  <a:gd name="connsiteX213" fmla="*/ 503484 w 1034979"/>
                  <a:gd name="connsiteY213" fmla="*/ 351627 h 1509906"/>
                  <a:gd name="connsiteX214" fmla="*/ 499674 w 1034979"/>
                  <a:gd name="connsiteY214" fmla="*/ 60162 h 1509906"/>
                  <a:gd name="connsiteX215" fmla="*/ 490149 w 1034979"/>
                  <a:gd name="connsiteY215" fmla="*/ 33492 h 1509906"/>
                  <a:gd name="connsiteX216" fmla="*/ 488244 w 1034979"/>
                  <a:gd name="connsiteY216" fmla="*/ 27777 h 1509906"/>
                  <a:gd name="connsiteX217" fmla="*/ 484434 w 1034979"/>
                  <a:gd name="connsiteY217" fmla="*/ 22062 h 1509906"/>
                  <a:gd name="connsiteX218" fmla="*/ 478719 w 1034979"/>
                  <a:gd name="connsiteY218" fmla="*/ 10632 h 1509906"/>
                  <a:gd name="connsiteX219" fmla="*/ 473004 w 1034979"/>
                  <a:gd name="connsiteY219" fmla="*/ 6822 h 1509906"/>
                  <a:gd name="connsiteX220" fmla="*/ 469194 w 1034979"/>
                  <a:gd name="connsiteY220" fmla="*/ 1107 h 1509906"/>
                  <a:gd name="connsiteX221" fmla="*/ 429189 w 1034979"/>
                  <a:gd name="connsiteY221" fmla="*/ 4917 h 1509906"/>
                  <a:gd name="connsiteX222" fmla="*/ 421569 w 1034979"/>
                  <a:gd name="connsiteY222" fmla="*/ 16347 h 1509906"/>
                  <a:gd name="connsiteX223" fmla="*/ 417759 w 1034979"/>
                  <a:gd name="connsiteY223" fmla="*/ 22062 h 1509906"/>
                  <a:gd name="connsiteX224" fmla="*/ 419664 w 1034979"/>
                  <a:gd name="connsiteY224" fmla="*/ 54447 h 1509906"/>
                  <a:gd name="connsiteX225" fmla="*/ 423474 w 1034979"/>
                  <a:gd name="connsiteY225" fmla="*/ 65877 h 1509906"/>
                  <a:gd name="connsiteX226" fmla="*/ 425379 w 1034979"/>
                  <a:gd name="connsiteY226" fmla="*/ 71592 h 1509906"/>
                  <a:gd name="connsiteX227" fmla="*/ 425379 w 1034979"/>
                  <a:gd name="connsiteY227" fmla="*/ 77307 h 1509906"/>
                  <a:gd name="connsiteX228" fmla="*/ 429189 w 1034979"/>
                  <a:gd name="connsiteY228" fmla="*/ 231612 h 1509906"/>
                  <a:gd name="connsiteX229" fmla="*/ 440619 w 1034979"/>
                  <a:gd name="connsiteY229" fmla="*/ 414492 h 1509906"/>
                  <a:gd name="connsiteX230" fmla="*/ 425379 w 1034979"/>
                  <a:gd name="connsiteY230" fmla="*/ 711672 h 1509906"/>
                  <a:gd name="connsiteX231" fmla="*/ 425173 w 1034979"/>
                  <a:gd name="connsiteY231" fmla="*/ 765165 h 1509906"/>
                  <a:gd name="connsiteX232" fmla="*/ 421363 w 1034979"/>
                  <a:gd name="connsiteY232" fmla="*/ 844096 h 1509906"/>
                  <a:gd name="connsiteX233" fmla="*/ 425379 w 1034979"/>
                  <a:gd name="connsiteY233" fmla="*/ 894552 h 1509906"/>
                  <a:gd name="connsiteX234" fmla="*/ 423474 w 1034979"/>
                  <a:gd name="connsiteY234" fmla="*/ 921222 h 1509906"/>
                  <a:gd name="connsiteX235" fmla="*/ 417759 w 1034979"/>
                  <a:gd name="connsiteY235" fmla="*/ 923127 h 1509906"/>
                  <a:gd name="connsiteX236" fmla="*/ 412044 w 1034979"/>
                  <a:gd name="connsiteY236" fmla="*/ 926937 h 1509906"/>
                  <a:gd name="connsiteX237" fmla="*/ 421569 w 1034979"/>
                  <a:gd name="connsiteY237"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126294 w 1034979"/>
                  <a:gd name="connsiteY56" fmla="*/ 1128867 h 1509906"/>
                  <a:gd name="connsiteX57" fmla="*/ 88194 w 1034979"/>
                  <a:gd name="connsiteY57" fmla="*/ 1138392 h 1509906"/>
                  <a:gd name="connsiteX58" fmla="*/ 82479 w 1034979"/>
                  <a:gd name="connsiteY58" fmla="*/ 1140297 h 1509906"/>
                  <a:gd name="connsiteX59" fmla="*/ 76764 w 1034979"/>
                  <a:gd name="connsiteY59" fmla="*/ 1144107 h 1509906"/>
                  <a:gd name="connsiteX60" fmla="*/ 65334 w 1034979"/>
                  <a:gd name="connsiteY60" fmla="*/ 1146012 h 1509906"/>
                  <a:gd name="connsiteX61" fmla="*/ 27234 w 1034979"/>
                  <a:gd name="connsiteY61" fmla="*/ 1147917 h 1509906"/>
                  <a:gd name="connsiteX62" fmla="*/ 15804 w 1034979"/>
                  <a:gd name="connsiteY62" fmla="*/ 1153632 h 1509906"/>
                  <a:gd name="connsiteX63" fmla="*/ 6279 w 1034979"/>
                  <a:gd name="connsiteY63" fmla="*/ 1163157 h 1509906"/>
                  <a:gd name="connsiteX64" fmla="*/ 4374 w 1034979"/>
                  <a:gd name="connsiteY64" fmla="*/ 1168872 h 1509906"/>
                  <a:gd name="connsiteX65" fmla="*/ 564 w 1034979"/>
                  <a:gd name="connsiteY65" fmla="*/ 1174587 h 1509906"/>
                  <a:gd name="connsiteX66" fmla="*/ 6279 w 1034979"/>
                  <a:gd name="connsiteY66" fmla="*/ 1206972 h 1509906"/>
                  <a:gd name="connsiteX67" fmla="*/ 11994 w 1034979"/>
                  <a:gd name="connsiteY67" fmla="*/ 1210782 h 1509906"/>
                  <a:gd name="connsiteX68" fmla="*/ 17709 w 1034979"/>
                  <a:gd name="connsiteY68" fmla="*/ 1212687 h 1509906"/>
                  <a:gd name="connsiteX69" fmla="*/ 145344 w 1034979"/>
                  <a:gd name="connsiteY69" fmla="*/ 1210782 h 1509906"/>
                  <a:gd name="connsiteX70" fmla="*/ 152964 w 1034979"/>
                  <a:gd name="connsiteY70" fmla="*/ 1208877 h 1509906"/>
                  <a:gd name="connsiteX71" fmla="*/ 303459 w 1034979"/>
                  <a:gd name="connsiteY71" fmla="*/ 1203162 h 1509906"/>
                  <a:gd name="connsiteX72" fmla="*/ 318699 w 1034979"/>
                  <a:gd name="connsiteY72" fmla="*/ 1210782 h 1509906"/>
                  <a:gd name="connsiteX73" fmla="*/ 330129 w 1034979"/>
                  <a:gd name="connsiteY73" fmla="*/ 1216497 h 1509906"/>
                  <a:gd name="connsiteX74" fmla="*/ 333939 w 1034979"/>
                  <a:gd name="connsiteY74" fmla="*/ 1222212 h 1509906"/>
                  <a:gd name="connsiteX75" fmla="*/ 339654 w 1034979"/>
                  <a:gd name="connsiteY75" fmla="*/ 1224117 h 1509906"/>
                  <a:gd name="connsiteX76" fmla="*/ 351084 w 1034979"/>
                  <a:gd name="connsiteY76" fmla="*/ 1231737 h 1509906"/>
                  <a:gd name="connsiteX77" fmla="*/ 356799 w 1034979"/>
                  <a:gd name="connsiteY77" fmla="*/ 1235547 h 1509906"/>
                  <a:gd name="connsiteX78" fmla="*/ 360609 w 1034979"/>
                  <a:gd name="connsiteY78" fmla="*/ 1241262 h 1509906"/>
                  <a:gd name="connsiteX79" fmla="*/ 366324 w 1034979"/>
                  <a:gd name="connsiteY79" fmla="*/ 1252692 h 1509906"/>
                  <a:gd name="connsiteX80" fmla="*/ 362514 w 1034979"/>
                  <a:gd name="connsiteY80" fmla="*/ 1279362 h 1509906"/>
                  <a:gd name="connsiteX81" fmla="*/ 358704 w 1034979"/>
                  <a:gd name="connsiteY81" fmla="*/ 1285077 h 1509906"/>
                  <a:gd name="connsiteX82" fmla="*/ 356799 w 1034979"/>
                  <a:gd name="connsiteY82" fmla="*/ 1290792 h 1509906"/>
                  <a:gd name="connsiteX83" fmla="*/ 352989 w 1034979"/>
                  <a:gd name="connsiteY83" fmla="*/ 1296507 h 1509906"/>
                  <a:gd name="connsiteX84" fmla="*/ 351084 w 1034979"/>
                  <a:gd name="connsiteY84" fmla="*/ 1302222 h 1509906"/>
                  <a:gd name="connsiteX85" fmla="*/ 347274 w 1034979"/>
                  <a:gd name="connsiteY85" fmla="*/ 1307937 h 1509906"/>
                  <a:gd name="connsiteX86" fmla="*/ 330129 w 1034979"/>
                  <a:gd name="connsiteY86" fmla="*/ 1374612 h 1509906"/>
                  <a:gd name="connsiteX87" fmla="*/ 328224 w 1034979"/>
                  <a:gd name="connsiteY87" fmla="*/ 1426047 h 1509906"/>
                  <a:gd name="connsiteX88" fmla="*/ 330129 w 1034979"/>
                  <a:gd name="connsiteY88" fmla="*/ 1450812 h 1509906"/>
                  <a:gd name="connsiteX89" fmla="*/ 332034 w 1034979"/>
                  <a:gd name="connsiteY89" fmla="*/ 1456527 h 1509906"/>
                  <a:gd name="connsiteX90" fmla="*/ 335844 w 1034979"/>
                  <a:gd name="connsiteY90" fmla="*/ 1460337 h 1509906"/>
                  <a:gd name="connsiteX91" fmla="*/ 364419 w 1034979"/>
                  <a:gd name="connsiteY91" fmla="*/ 1506057 h 1509906"/>
                  <a:gd name="connsiteX92" fmla="*/ 387279 w 1034979"/>
                  <a:gd name="connsiteY92" fmla="*/ 1507962 h 1509906"/>
                  <a:gd name="connsiteX93" fmla="*/ 392994 w 1034979"/>
                  <a:gd name="connsiteY93" fmla="*/ 1502247 h 1509906"/>
                  <a:gd name="connsiteX94" fmla="*/ 394899 w 1034979"/>
                  <a:gd name="connsiteY94" fmla="*/ 1490817 h 1509906"/>
                  <a:gd name="connsiteX95" fmla="*/ 396804 w 1034979"/>
                  <a:gd name="connsiteY95" fmla="*/ 1485102 h 1509906"/>
                  <a:gd name="connsiteX96" fmla="*/ 398709 w 1034979"/>
                  <a:gd name="connsiteY96" fmla="*/ 1467957 h 1509906"/>
                  <a:gd name="connsiteX97" fmla="*/ 400614 w 1034979"/>
                  <a:gd name="connsiteY97" fmla="*/ 1454622 h 1509906"/>
                  <a:gd name="connsiteX98" fmla="*/ 404424 w 1034979"/>
                  <a:gd name="connsiteY98" fmla="*/ 1397472 h 1509906"/>
                  <a:gd name="connsiteX99" fmla="*/ 410139 w 1034979"/>
                  <a:gd name="connsiteY99" fmla="*/ 1386042 h 1509906"/>
                  <a:gd name="connsiteX100" fmla="*/ 413949 w 1034979"/>
                  <a:gd name="connsiteY100" fmla="*/ 1372707 h 1509906"/>
                  <a:gd name="connsiteX101" fmla="*/ 415854 w 1034979"/>
                  <a:gd name="connsiteY101" fmla="*/ 1366992 h 1509906"/>
                  <a:gd name="connsiteX102" fmla="*/ 417759 w 1034979"/>
                  <a:gd name="connsiteY102" fmla="*/ 1353657 h 1509906"/>
                  <a:gd name="connsiteX103" fmla="*/ 421569 w 1034979"/>
                  <a:gd name="connsiteY103" fmla="*/ 1342227 h 1509906"/>
                  <a:gd name="connsiteX104" fmla="*/ 427284 w 1034979"/>
                  <a:gd name="connsiteY104" fmla="*/ 1328892 h 1509906"/>
                  <a:gd name="connsiteX105" fmla="*/ 436809 w 1034979"/>
                  <a:gd name="connsiteY105" fmla="*/ 1317462 h 1509906"/>
                  <a:gd name="connsiteX106" fmla="*/ 450144 w 1034979"/>
                  <a:gd name="connsiteY106" fmla="*/ 1302222 h 1509906"/>
                  <a:gd name="connsiteX107" fmla="*/ 457764 w 1034979"/>
                  <a:gd name="connsiteY107" fmla="*/ 1290792 h 1509906"/>
                  <a:gd name="connsiteX108" fmla="*/ 461574 w 1034979"/>
                  <a:gd name="connsiteY108" fmla="*/ 1279362 h 1509906"/>
                  <a:gd name="connsiteX109" fmla="*/ 465384 w 1034979"/>
                  <a:gd name="connsiteY109" fmla="*/ 1264122 h 1509906"/>
                  <a:gd name="connsiteX110" fmla="*/ 467289 w 1034979"/>
                  <a:gd name="connsiteY110" fmla="*/ 1258407 h 1509906"/>
                  <a:gd name="connsiteX111" fmla="*/ 535869 w 1034979"/>
                  <a:gd name="connsiteY111" fmla="*/ 1243167 h 1509906"/>
                  <a:gd name="connsiteX112" fmla="*/ 541584 w 1034979"/>
                  <a:gd name="connsiteY112" fmla="*/ 1241262 h 1509906"/>
                  <a:gd name="connsiteX113" fmla="*/ 547299 w 1034979"/>
                  <a:gd name="connsiteY113" fmla="*/ 1239357 h 1509906"/>
                  <a:gd name="connsiteX114" fmla="*/ 554919 w 1034979"/>
                  <a:gd name="connsiteY114" fmla="*/ 1237452 h 1509906"/>
                  <a:gd name="connsiteX115" fmla="*/ 573969 w 1034979"/>
                  <a:gd name="connsiteY115" fmla="*/ 1229832 h 1509906"/>
                  <a:gd name="connsiteX116" fmla="*/ 585399 w 1034979"/>
                  <a:gd name="connsiteY116" fmla="*/ 1226022 h 1509906"/>
                  <a:gd name="connsiteX117" fmla="*/ 720654 w 1034979"/>
                  <a:gd name="connsiteY117" fmla="*/ 1309842 h 1509906"/>
                  <a:gd name="connsiteX118" fmla="*/ 733989 w 1034979"/>
                  <a:gd name="connsiteY118" fmla="*/ 1319367 h 1509906"/>
                  <a:gd name="connsiteX119" fmla="*/ 743514 w 1034979"/>
                  <a:gd name="connsiteY119" fmla="*/ 1321272 h 1509906"/>
                  <a:gd name="connsiteX120" fmla="*/ 749229 w 1034979"/>
                  <a:gd name="connsiteY120" fmla="*/ 1323177 h 1509906"/>
                  <a:gd name="connsiteX121" fmla="*/ 762564 w 1034979"/>
                  <a:gd name="connsiteY121" fmla="*/ 1328892 h 1509906"/>
                  <a:gd name="connsiteX122" fmla="*/ 777804 w 1034979"/>
                  <a:gd name="connsiteY122" fmla="*/ 1326987 h 1509906"/>
                  <a:gd name="connsiteX123" fmla="*/ 789234 w 1034979"/>
                  <a:gd name="connsiteY123" fmla="*/ 1321272 h 1509906"/>
                  <a:gd name="connsiteX124" fmla="*/ 794949 w 1034979"/>
                  <a:gd name="connsiteY124" fmla="*/ 1319367 h 1509906"/>
                  <a:gd name="connsiteX125" fmla="*/ 802569 w 1034979"/>
                  <a:gd name="connsiteY125" fmla="*/ 1302222 h 1509906"/>
                  <a:gd name="connsiteX126" fmla="*/ 800664 w 1034979"/>
                  <a:gd name="connsiteY126" fmla="*/ 1277457 h 1509906"/>
                  <a:gd name="connsiteX127" fmla="*/ 798759 w 1034979"/>
                  <a:gd name="connsiteY127" fmla="*/ 1271742 h 1509906"/>
                  <a:gd name="connsiteX128" fmla="*/ 796854 w 1034979"/>
                  <a:gd name="connsiteY128" fmla="*/ 1264122 h 1509906"/>
                  <a:gd name="connsiteX129" fmla="*/ 783519 w 1034979"/>
                  <a:gd name="connsiteY129" fmla="*/ 1246977 h 1509906"/>
                  <a:gd name="connsiteX130" fmla="*/ 773994 w 1034979"/>
                  <a:gd name="connsiteY130" fmla="*/ 1241262 h 1509906"/>
                  <a:gd name="connsiteX131" fmla="*/ 648264 w 1034979"/>
                  <a:gd name="connsiteY131" fmla="*/ 1149822 h 1509906"/>
                  <a:gd name="connsiteX132" fmla="*/ 644454 w 1034979"/>
                  <a:gd name="connsiteY132" fmla="*/ 1132677 h 1509906"/>
                  <a:gd name="connsiteX133" fmla="*/ 646359 w 1034979"/>
                  <a:gd name="connsiteY133" fmla="*/ 1125057 h 1509906"/>
                  <a:gd name="connsiteX134" fmla="*/ 650169 w 1034979"/>
                  <a:gd name="connsiteY134" fmla="*/ 1107912 h 1509906"/>
                  <a:gd name="connsiteX135" fmla="*/ 653979 w 1034979"/>
                  <a:gd name="connsiteY135" fmla="*/ 1102197 h 1509906"/>
                  <a:gd name="connsiteX136" fmla="*/ 655884 w 1034979"/>
                  <a:gd name="connsiteY136" fmla="*/ 1096482 h 1509906"/>
                  <a:gd name="connsiteX137" fmla="*/ 661599 w 1034979"/>
                  <a:gd name="connsiteY137" fmla="*/ 1094577 h 1509906"/>
                  <a:gd name="connsiteX138" fmla="*/ 671124 w 1034979"/>
                  <a:gd name="connsiteY138" fmla="*/ 1083147 h 1509906"/>
                  <a:gd name="connsiteX139" fmla="*/ 724464 w 1034979"/>
                  <a:gd name="connsiteY139" fmla="*/ 1075527 h 1509906"/>
                  <a:gd name="connsiteX140" fmla="*/ 842574 w 1034979"/>
                  <a:gd name="connsiteY140" fmla="*/ 1077432 h 1509906"/>
                  <a:gd name="connsiteX141" fmla="*/ 871149 w 1034979"/>
                  <a:gd name="connsiteY141" fmla="*/ 1079337 h 1509906"/>
                  <a:gd name="connsiteX142" fmla="*/ 899724 w 1034979"/>
                  <a:gd name="connsiteY142" fmla="*/ 1085052 h 1509906"/>
                  <a:gd name="connsiteX143" fmla="*/ 922584 w 1034979"/>
                  <a:gd name="connsiteY143" fmla="*/ 1088862 h 1509906"/>
                  <a:gd name="connsiteX144" fmla="*/ 951159 w 1034979"/>
                  <a:gd name="connsiteY144" fmla="*/ 1094577 h 1509906"/>
                  <a:gd name="connsiteX145" fmla="*/ 956874 w 1034979"/>
                  <a:gd name="connsiteY145" fmla="*/ 1094577 h 1509906"/>
                  <a:gd name="connsiteX146" fmla="*/ 1002594 w 1034979"/>
                  <a:gd name="connsiteY146" fmla="*/ 1092672 h 1509906"/>
                  <a:gd name="connsiteX147" fmla="*/ 1031169 w 1034979"/>
                  <a:gd name="connsiteY147" fmla="*/ 1085052 h 1509906"/>
                  <a:gd name="connsiteX148" fmla="*/ 1034979 w 1034979"/>
                  <a:gd name="connsiteY148" fmla="*/ 1079337 h 1509906"/>
                  <a:gd name="connsiteX149" fmla="*/ 1033074 w 1034979"/>
                  <a:gd name="connsiteY149" fmla="*/ 1060287 h 1509906"/>
                  <a:gd name="connsiteX150" fmla="*/ 1027359 w 1034979"/>
                  <a:gd name="connsiteY150" fmla="*/ 1056477 h 1509906"/>
                  <a:gd name="connsiteX151" fmla="*/ 1012119 w 1034979"/>
                  <a:gd name="connsiteY151" fmla="*/ 1054572 h 1509906"/>
                  <a:gd name="connsiteX152" fmla="*/ 1006404 w 1034979"/>
                  <a:gd name="connsiteY152" fmla="*/ 1052667 h 1509906"/>
                  <a:gd name="connsiteX153" fmla="*/ 998784 w 1034979"/>
                  <a:gd name="connsiteY153" fmla="*/ 1050762 h 1509906"/>
                  <a:gd name="connsiteX154" fmla="*/ 987354 w 1034979"/>
                  <a:gd name="connsiteY154" fmla="*/ 1043142 h 1509906"/>
                  <a:gd name="connsiteX155" fmla="*/ 975924 w 1034979"/>
                  <a:gd name="connsiteY155" fmla="*/ 1039332 h 1509906"/>
                  <a:gd name="connsiteX156" fmla="*/ 970209 w 1034979"/>
                  <a:gd name="connsiteY156" fmla="*/ 1037427 h 1509906"/>
                  <a:gd name="connsiteX157" fmla="*/ 962589 w 1034979"/>
                  <a:gd name="connsiteY157" fmla="*/ 1035522 h 1509906"/>
                  <a:gd name="connsiteX158" fmla="*/ 956874 w 1034979"/>
                  <a:gd name="connsiteY158" fmla="*/ 1033617 h 1509906"/>
                  <a:gd name="connsiteX159" fmla="*/ 935919 w 1034979"/>
                  <a:gd name="connsiteY159" fmla="*/ 1027902 h 1509906"/>
                  <a:gd name="connsiteX160" fmla="*/ 930204 w 1034979"/>
                  <a:gd name="connsiteY160" fmla="*/ 1025997 h 1509906"/>
                  <a:gd name="connsiteX161" fmla="*/ 825429 w 1034979"/>
                  <a:gd name="connsiteY161" fmla="*/ 1027902 h 1509906"/>
                  <a:gd name="connsiteX162" fmla="*/ 819714 w 1034979"/>
                  <a:gd name="connsiteY162" fmla="*/ 1029807 h 1509906"/>
                  <a:gd name="connsiteX163" fmla="*/ 730179 w 1034979"/>
                  <a:gd name="connsiteY163" fmla="*/ 1031712 h 1509906"/>
                  <a:gd name="connsiteX164" fmla="*/ 716844 w 1034979"/>
                  <a:gd name="connsiteY164" fmla="*/ 1035522 h 1509906"/>
                  <a:gd name="connsiteX165" fmla="*/ 695889 w 1034979"/>
                  <a:gd name="connsiteY165" fmla="*/ 1037427 h 1509906"/>
                  <a:gd name="connsiteX166" fmla="*/ 669219 w 1034979"/>
                  <a:gd name="connsiteY166" fmla="*/ 1039332 h 1509906"/>
                  <a:gd name="connsiteX167" fmla="*/ 669219 w 1034979"/>
                  <a:gd name="connsiteY167" fmla="*/ 1039332 h 1509906"/>
                  <a:gd name="connsiteX168" fmla="*/ 646359 w 1034979"/>
                  <a:gd name="connsiteY168" fmla="*/ 1043142 h 1509906"/>
                  <a:gd name="connsiteX169" fmla="*/ 642549 w 1034979"/>
                  <a:gd name="connsiteY169" fmla="*/ 1031712 h 1509906"/>
                  <a:gd name="connsiteX170" fmla="*/ 640644 w 1034979"/>
                  <a:gd name="connsiteY170" fmla="*/ 1025997 h 1509906"/>
                  <a:gd name="connsiteX171" fmla="*/ 642549 w 1034979"/>
                  <a:gd name="connsiteY171" fmla="*/ 1008852 h 1509906"/>
                  <a:gd name="connsiteX172" fmla="*/ 644454 w 1034979"/>
                  <a:gd name="connsiteY172" fmla="*/ 1003137 h 1509906"/>
                  <a:gd name="connsiteX173" fmla="*/ 661599 w 1034979"/>
                  <a:gd name="connsiteY173" fmla="*/ 993612 h 1509906"/>
                  <a:gd name="connsiteX174" fmla="*/ 673029 w 1034979"/>
                  <a:gd name="connsiteY174" fmla="*/ 985992 h 1509906"/>
                  <a:gd name="connsiteX175" fmla="*/ 674934 w 1034979"/>
                  <a:gd name="connsiteY175" fmla="*/ 980277 h 1509906"/>
                  <a:gd name="connsiteX176" fmla="*/ 680649 w 1034979"/>
                  <a:gd name="connsiteY176" fmla="*/ 978372 h 1509906"/>
                  <a:gd name="connsiteX177" fmla="*/ 686364 w 1034979"/>
                  <a:gd name="connsiteY177" fmla="*/ 974562 h 1509906"/>
                  <a:gd name="connsiteX178" fmla="*/ 695889 w 1034979"/>
                  <a:gd name="connsiteY178" fmla="*/ 965037 h 1509906"/>
                  <a:gd name="connsiteX179" fmla="*/ 705414 w 1034979"/>
                  <a:gd name="connsiteY179" fmla="*/ 953607 h 1509906"/>
                  <a:gd name="connsiteX180" fmla="*/ 716844 w 1034979"/>
                  <a:gd name="connsiteY180" fmla="*/ 945987 h 1509906"/>
                  <a:gd name="connsiteX181" fmla="*/ 732084 w 1034979"/>
                  <a:gd name="connsiteY181" fmla="*/ 932652 h 1509906"/>
                  <a:gd name="connsiteX182" fmla="*/ 741609 w 1034979"/>
                  <a:gd name="connsiteY182" fmla="*/ 921222 h 1509906"/>
                  <a:gd name="connsiteX183" fmla="*/ 753039 w 1034979"/>
                  <a:gd name="connsiteY183" fmla="*/ 911697 h 1509906"/>
                  <a:gd name="connsiteX184" fmla="*/ 758754 w 1034979"/>
                  <a:gd name="connsiteY184" fmla="*/ 900267 h 1509906"/>
                  <a:gd name="connsiteX185" fmla="*/ 760659 w 1034979"/>
                  <a:gd name="connsiteY185" fmla="*/ 894552 h 1509906"/>
                  <a:gd name="connsiteX186" fmla="*/ 766374 w 1034979"/>
                  <a:gd name="connsiteY186" fmla="*/ 883122 h 1509906"/>
                  <a:gd name="connsiteX187" fmla="*/ 764469 w 1034979"/>
                  <a:gd name="connsiteY187" fmla="*/ 867882 h 1509906"/>
                  <a:gd name="connsiteX188" fmla="*/ 758754 w 1034979"/>
                  <a:gd name="connsiteY188" fmla="*/ 865977 h 1509906"/>
                  <a:gd name="connsiteX189" fmla="*/ 737799 w 1034979"/>
                  <a:gd name="connsiteY189" fmla="*/ 867882 h 1509906"/>
                  <a:gd name="connsiteX190" fmla="*/ 732084 w 1034979"/>
                  <a:gd name="connsiteY190" fmla="*/ 871692 h 1509906"/>
                  <a:gd name="connsiteX191" fmla="*/ 720654 w 1034979"/>
                  <a:gd name="connsiteY191" fmla="*/ 875502 h 1509906"/>
                  <a:gd name="connsiteX192" fmla="*/ 716844 w 1034979"/>
                  <a:gd name="connsiteY192" fmla="*/ 881217 h 1509906"/>
                  <a:gd name="connsiteX193" fmla="*/ 711129 w 1034979"/>
                  <a:gd name="connsiteY193" fmla="*/ 883122 h 1509906"/>
                  <a:gd name="connsiteX194" fmla="*/ 705414 w 1034979"/>
                  <a:gd name="connsiteY194" fmla="*/ 886932 h 1509906"/>
                  <a:gd name="connsiteX195" fmla="*/ 699699 w 1034979"/>
                  <a:gd name="connsiteY195" fmla="*/ 892647 h 1509906"/>
                  <a:gd name="connsiteX196" fmla="*/ 692079 w 1034979"/>
                  <a:gd name="connsiteY196" fmla="*/ 896457 h 1509906"/>
                  <a:gd name="connsiteX197" fmla="*/ 650169 w 1034979"/>
                  <a:gd name="connsiteY197" fmla="*/ 925032 h 1509906"/>
                  <a:gd name="connsiteX198" fmla="*/ 636834 w 1034979"/>
                  <a:gd name="connsiteY198" fmla="*/ 936462 h 1509906"/>
                  <a:gd name="connsiteX199" fmla="*/ 627309 w 1034979"/>
                  <a:gd name="connsiteY199" fmla="*/ 953607 h 1509906"/>
                  <a:gd name="connsiteX200" fmla="*/ 602544 w 1034979"/>
                  <a:gd name="connsiteY200" fmla="*/ 959322 h 1509906"/>
                  <a:gd name="connsiteX201" fmla="*/ 589209 w 1034979"/>
                  <a:gd name="connsiteY201" fmla="*/ 963132 h 1509906"/>
                  <a:gd name="connsiteX202" fmla="*/ 573969 w 1034979"/>
                  <a:gd name="connsiteY202" fmla="*/ 961227 h 1509906"/>
                  <a:gd name="connsiteX203" fmla="*/ 562539 w 1034979"/>
                  <a:gd name="connsiteY203" fmla="*/ 957417 h 1509906"/>
                  <a:gd name="connsiteX204" fmla="*/ 551109 w 1034979"/>
                  <a:gd name="connsiteY204" fmla="*/ 953607 h 1509906"/>
                  <a:gd name="connsiteX205" fmla="*/ 539679 w 1034979"/>
                  <a:gd name="connsiteY205" fmla="*/ 949797 h 1509906"/>
                  <a:gd name="connsiteX206" fmla="*/ 533964 w 1034979"/>
                  <a:gd name="connsiteY206" fmla="*/ 947892 h 1509906"/>
                  <a:gd name="connsiteX207" fmla="*/ 528249 w 1034979"/>
                  <a:gd name="connsiteY207" fmla="*/ 944082 h 1509906"/>
                  <a:gd name="connsiteX208" fmla="*/ 516819 w 1034979"/>
                  <a:gd name="connsiteY208" fmla="*/ 938367 h 1509906"/>
                  <a:gd name="connsiteX209" fmla="*/ 509199 w 1034979"/>
                  <a:gd name="connsiteY209" fmla="*/ 926937 h 1509906"/>
                  <a:gd name="connsiteX210" fmla="*/ 505389 w 1034979"/>
                  <a:gd name="connsiteY210" fmla="*/ 905982 h 1509906"/>
                  <a:gd name="connsiteX211" fmla="*/ 507294 w 1034979"/>
                  <a:gd name="connsiteY211" fmla="*/ 841212 h 1509906"/>
                  <a:gd name="connsiteX212" fmla="*/ 503484 w 1034979"/>
                  <a:gd name="connsiteY212" fmla="*/ 351627 h 1509906"/>
                  <a:gd name="connsiteX213" fmla="*/ 499674 w 1034979"/>
                  <a:gd name="connsiteY213" fmla="*/ 60162 h 1509906"/>
                  <a:gd name="connsiteX214" fmla="*/ 490149 w 1034979"/>
                  <a:gd name="connsiteY214" fmla="*/ 33492 h 1509906"/>
                  <a:gd name="connsiteX215" fmla="*/ 488244 w 1034979"/>
                  <a:gd name="connsiteY215" fmla="*/ 27777 h 1509906"/>
                  <a:gd name="connsiteX216" fmla="*/ 484434 w 1034979"/>
                  <a:gd name="connsiteY216" fmla="*/ 22062 h 1509906"/>
                  <a:gd name="connsiteX217" fmla="*/ 478719 w 1034979"/>
                  <a:gd name="connsiteY217" fmla="*/ 10632 h 1509906"/>
                  <a:gd name="connsiteX218" fmla="*/ 473004 w 1034979"/>
                  <a:gd name="connsiteY218" fmla="*/ 6822 h 1509906"/>
                  <a:gd name="connsiteX219" fmla="*/ 469194 w 1034979"/>
                  <a:gd name="connsiteY219" fmla="*/ 1107 h 1509906"/>
                  <a:gd name="connsiteX220" fmla="*/ 429189 w 1034979"/>
                  <a:gd name="connsiteY220" fmla="*/ 4917 h 1509906"/>
                  <a:gd name="connsiteX221" fmla="*/ 421569 w 1034979"/>
                  <a:gd name="connsiteY221" fmla="*/ 16347 h 1509906"/>
                  <a:gd name="connsiteX222" fmla="*/ 417759 w 1034979"/>
                  <a:gd name="connsiteY222" fmla="*/ 22062 h 1509906"/>
                  <a:gd name="connsiteX223" fmla="*/ 419664 w 1034979"/>
                  <a:gd name="connsiteY223" fmla="*/ 54447 h 1509906"/>
                  <a:gd name="connsiteX224" fmla="*/ 423474 w 1034979"/>
                  <a:gd name="connsiteY224" fmla="*/ 65877 h 1509906"/>
                  <a:gd name="connsiteX225" fmla="*/ 425379 w 1034979"/>
                  <a:gd name="connsiteY225" fmla="*/ 71592 h 1509906"/>
                  <a:gd name="connsiteX226" fmla="*/ 425379 w 1034979"/>
                  <a:gd name="connsiteY226" fmla="*/ 77307 h 1509906"/>
                  <a:gd name="connsiteX227" fmla="*/ 429189 w 1034979"/>
                  <a:gd name="connsiteY227" fmla="*/ 231612 h 1509906"/>
                  <a:gd name="connsiteX228" fmla="*/ 440619 w 1034979"/>
                  <a:gd name="connsiteY228" fmla="*/ 414492 h 1509906"/>
                  <a:gd name="connsiteX229" fmla="*/ 425379 w 1034979"/>
                  <a:gd name="connsiteY229" fmla="*/ 711672 h 1509906"/>
                  <a:gd name="connsiteX230" fmla="*/ 425173 w 1034979"/>
                  <a:gd name="connsiteY230" fmla="*/ 765165 h 1509906"/>
                  <a:gd name="connsiteX231" fmla="*/ 421363 w 1034979"/>
                  <a:gd name="connsiteY231" fmla="*/ 844096 h 1509906"/>
                  <a:gd name="connsiteX232" fmla="*/ 425379 w 1034979"/>
                  <a:gd name="connsiteY232" fmla="*/ 894552 h 1509906"/>
                  <a:gd name="connsiteX233" fmla="*/ 423474 w 1034979"/>
                  <a:gd name="connsiteY233" fmla="*/ 921222 h 1509906"/>
                  <a:gd name="connsiteX234" fmla="*/ 417759 w 1034979"/>
                  <a:gd name="connsiteY234" fmla="*/ 923127 h 1509906"/>
                  <a:gd name="connsiteX235" fmla="*/ 412044 w 1034979"/>
                  <a:gd name="connsiteY235" fmla="*/ 926937 h 1509906"/>
                  <a:gd name="connsiteX236" fmla="*/ 421569 w 1034979"/>
                  <a:gd name="connsiteY236"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88194 w 1034979"/>
                  <a:gd name="connsiteY56" fmla="*/ 1138392 h 1509906"/>
                  <a:gd name="connsiteX57" fmla="*/ 82479 w 1034979"/>
                  <a:gd name="connsiteY57" fmla="*/ 1140297 h 1509906"/>
                  <a:gd name="connsiteX58" fmla="*/ 76764 w 1034979"/>
                  <a:gd name="connsiteY58" fmla="*/ 1144107 h 1509906"/>
                  <a:gd name="connsiteX59" fmla="*/ 65334 w 1034979"/>
                  <a:gd name="connsiteY59" fmla="*/ 1146012 h 1509906"/>
                  <a:gd name="connsiteX60" fmla="*/ 27234 w 1034979"/>
                  <a:gd name="connsiteY60" fmla="*/ 1147917 h 1509906"/>
                  <a:gd name="connsiteX61" fmla="*/ 15804 w 1034979"/>
                  <a:gd name="connsiteY61" fmla="*/ 1153632 h 1509906"/>
                  <a:gd name="connsiteX62" fmla="*/ 6279 w 1034979"/>
                  <a:gd name="connsiteY62" fmla="*/ 1163157 h 1509906"/>
                  <a:gd name="connsiteX63" fmla="*/ 4374 w 1034979"/>
                  <a:gd name="connsiteY63" fmla="*/ 1168872 h 1509906"/>
                  <a:gd name="connsiteX64" fmla="*/ 564 w 1034979"/>
                  <a:gd name="connsiteY64" fmla="*/ 1174587 h 1509906"/>
                  <a:gd name="connsiteX65" fmla="*/ 6279 w 1034979"/>
                  <a:gd name="connsiteY65" fmla="*/ 1206972 h 1509906"/>
                  <a:gd name="connsiteX66" fmla="*/ 11994 w 1034979"/>
                  <a:gd name="connsiteY66" fmla="*/ 1210782 h 1509906"/>
                  <a:gd name="connsiteX67" fmla="*/ 17709 w 1034979"/>
                  <a:gd name="connsiteY67" fmla="*/ 1212687 h 1509906"/>
                  <a:gd name="connsiteX68" fmla="*/ 145344 w 1034979"/>
                  <a:gd name="connsiteY68" fmla="*/ 1210782 h 1509906"/>
                  <a:gd name="connsiteX69" fmla="*/ 152964 w 1034979"/>
                  <a:gd name="connsiteY69" fmla="*/ 1208877 h 1509906"/>
                  <a:gd name="connsiteX70" fmla="*/ 303459 w 1034979"/>
                  <a:gd name="connsiteY70" fmla="*/ 1203162 h 1509906"/>
                  <a:gd name="connsiteX71" fmla="*/ 318699 w 1034979"/>
                  <a:gd name="connsiteY71" fmla="*/ 1210782 h 1509906"/>
                  <a:gd name="connsiteX72" fmla="*/ 330129 w 1034979"/>
                  <a:gd name="connsiteY72" fmla="*/ 1216497 h 1509906"/>
                  <a:gd name="connsiteX73" fmla="*/ 333939 w 1034979"/>
                  <a:gd name="connsiteY73" fmla="*/ 1222212 h 1509906"/>
                  <a:gd name="connsiteX74" fmla="*/ 339654 w 1034979"/>
                  <a:gd name="connsiteY74" fmla="*/ 1224117 h 1509906"/>
                  <a:gd name="connsiteX75" fmla="*/ 351084 w 1034979"/>
                  <a:gd name="connsiteY75" fmla="*/ 1231737 h 1509906"/>
                  <a:gd name="connsiteX76" fmla="*/ 356799 w 1034979"/>
                  <a:gd name="connsiteY76" fmla="*/ 1235547 h 1509906"/>
                  <a:gd name="connsiteX77" fmla="*/ 360609 w 1034979"/>
                  <a:gd name="connsiteY77" fmla="*/ 1241262 h 1509906"/>
                  <a:gd name="connsiteX78" fmla="*/ 366324 w 1034979"/>
                  <a:gd name="connsiteY78" fmla="*/ 1252692 h 1509906"/>
                  <a:gd name="connsiteX79" fmla="*/ 362514 w 1034979"/>
                  <a:gd name="connsiteY79" fmla="*/ 1279362 h 1509906"/>
                  <a:gd name="connsiteX80" fmla="*/ 358704 w 1034979"/>
                  <a:gd name="connsiteY80" fmla="*/ 1285077 h 1509906"/>
                  <a:gd name="connsiteX81" fmla="*/ 356799 w 1034979"/>
                  <a:gd name="connsiteY81" fmla="*/ 1290792 h 1509906"/>
                  <a:gd name="connsiteX82" fmla="*/ 352989 w 1034979"/>
                  <a:gd name="connsiteY82" fmla="*/ 1296507 h 1509906"/>
                  <a:gd name="connsiteX83" fmla="*/ 351084 w 1034979"/>
                  <a:gd name="connsiteY83" fmla="*/ 1302222 h 1509906"/>
                  <a:gd name="connsiteX84" fmla="*/ 347274 w 1034979"/>
                  <a:gd name="connsiteY84" fmla="*/ 1307937 h 1509906"/>
                  <a:gd name="connsiteX85" fmla="*/ 330129 w 1034979"/>
                  <a:gd name="connsiteY85" fmla="*/ 1374612 h 1509906"/>
                  <a:gd name="connsiteX86" fmla="*/ 328224 w 1034979"/>
                  <a:gd name="connsiteY86" fmla="*/ 1426047 h 1509906"/>
                  <a:gd name="connsiteX87" fmla="*/ 330129 w 1034979"/>
                  <a:gd name="connsiteY87" fmla="*/ 1450812 h 1509906"/>
                  <a:gd name="connsiteX88" fmla="*/ 332034 w 1034979"/>
                  <a:gd name="connsiteY88" fmla="*/ 1456527 h 1509906"/>
                  <a:gd name="connsiteX89" fmla="*/ 335844 w 1034979"/>
                  <a:gd name="connsiteY89" fmla="*/ 1460337 h 1509906"/>
                  <a:gd name="connsiteX90" fmla="*/ 364419 w 1034979"/>
                  <a:gd name="connsiteY90" fmla="*/ 1506057 h 1509906"/>
                  <a:gd name="connsiteX91" fmla="*/ 387279 w 1034979"/>
                  <a:gd name="connsiteY91" fmla="*/ 1507962 h 1509906"/>
                  <a:gd name="connsiteX92" fmla="*/ 392994 w 1034979"/>
                  <a:gd name="connsiteY92" fmla="*/ 1502247 h 1509906"/>
                  <a:gd name="connsiteX93" fmla="*/ 394899 w 1034979"/>
                  <a:gd name="connsiteY93" fmla="*/ 1490817 h 1509906"/>
                  <a:gd name="connsiteX94" fmla="*/ 396804 w 1034979"/>
                  <a:gd name="connsiteY94" fmla="*/ 1485102 h 1509906"/>
                  <a:gd name="connsiteX95" fmla="*/ 398709 w 1034979"/>
                  <a:gd name="connsiteY95" fmla="*/ 1467957 h 1509906"/>
                  <a:gd name="connsiteX96" fmla="*/ 400614 w 1034979"/>
                  <a:gd name="connsiteY96" fmla="*/ 1454622 h 1509906"/>
                  <a:gd name="connsiteX97" fmla="*/ 404424 w 1034979"/>
                  <a:gd name="connsiteY97" fmla="*/ 1397472 h 1509906"/>
                  <a:gd name="connsiteX98" fmla="*/ 410139 w 1034979"/>
                  <a:gd name="connsiteY98" fmla="*/ 1386042 h 1509906"/>
                  <a:gd name="connsiteX99" fmla="*/ 413949 w 1034979"/>
                  <a:gd name="connsiteY99" fmla="*/ 1372707 h 1509906"/>
                  <a:gd name="connsiteX100" fmla="*/ 415854 w 1034979"/>
                  <a:gd name="connsiteY100" fmla="*/ 1366992 h 1509906"/>
                  <a:gd name="connsiteX101" fmla="*/ 417759 w 1034979"/>
                  <a:gd name="connsiteY101" fmla="*/ 1353657 h 1509906"/>
                  <a:gd name="connsiteX102" fmla="*/ 421569 w 1034979"/>
                  <a:gd name="connsiteY102" fmla="*/ 1342227 h 1509906"/>
                  <a:gd name="connsiteX103" fmla="*/ 427284 w 1034979"/>
                  <a:gd name="connsiteY103" fmla="*/ 1328892 h 1509906"/>
                  <a:gd name="connsiteX104" fmla="*/ 436809 w 1034979"/>
                  <a:gd name="connsiteY104" fmla="*/ 1317462 h 1509906"/>
                  <a:gd name="connsiteX105" fmla="*/ 450144 w 1034979"/>
                  <a:gd name="connsiteY105" fmla="*/ 1302222 h 1509906"/>
                  <a:gd name="connsiteX106" fmla="*/ 457764 w 1034979"/>
                  <a:gd name="connsiteY106" fmla="*/ 1290792 h 1509906"/>
                  <a:gd name="connsiteX107" fmla="*/ 461574 w 1034979"/>
                  <a:gd name="connsiteY107" fmla="*/ 1279362 h 1509906"/>
                  <a:gd name="connsiteX108" fmla="*/ 465384 w 1034979"/>
                  <a:gd name="connsiteY108" fmla="*/ 1264122 h 1509906"/>
                  <a:gd name="connsiteX109" fmla="*/ 467289 w 1034979"/>
                  <a:gd name="connsiteY109" fmla="*/ 1258407 h 1509906"/>
                  <a:gd name="connsiteX110" fmla="*/ 535869 w 1034979"/>
                  <a:gd name="connsiteY110" fmla="*/ 1243167 h 1509906"/>
                  <a:gd name="connsiteX111" fmla="*/ 541584 w 1034979"/>
                  <a:gd name="connsiteY111" fmla="*/ 1241262 h 1509906"/>
                  <a:gd name="connsiteX112" fmla="*/ 547299 w 1034979"/>
                  <a:gd name="connsiteY112" fmla="*/ 1239357 h 1509906"/>
                  <a:gd name="connsiteX113" fmla="*/ 554919 w 1034979"/>
                  <a:gd name="connsiteY113" fmla="*/ 1237452 h 1509906"/>
                  <a:gd name="connsiteX114" fmla="*/ 573969 w 1034979"/>
                  <a:gd name="connsiteY114" fmla="*/ 1229832 h 1509906"/>
                  <a:gd name="connsiteX115" fmla="*/ 585399 w 1034979"/>
                  <a:gd name="connsiteY115" fmla="*/ 1226022 h 1509906"/>
                  <a:gd name="connsiteX116" fmla="*/ 720654 w 1034979"/>
                  <a:gd name="connsiteY116" fmla="*/ 1309842 h 1509906"/>
                  <a:gd name="connsiteX117" fmla="*/ 733989 w 1034979"/>
                  <a:gd name="connsiteY117" fmla="*/ 1319367 h 1509906"/>
                  <a:gd name="connsiteX118" fmla="*/ 743514 w 1034979"/>
                  <a:gd name="connsiteY118" fmla="*/ 1321272 h 1509906"/>
                  <a:gd name="connsiteX119" fmla="*/ 749229 w 1034979"/>
                  <a:gd name="connsiteY119" fmla="*/ 1323177 h 1509906"/>
                  <a:gd name="connsiteX120" fmla="*/ 762564 w 1034979"/>
                  <a:gd name="connsiteY120" fmla="*/ 1328892 h 1509906"/>
                  <a:gd name="connsiteX121" fmla="*/ 777804 w 1034979"/>
                  <a:gd name="connsiteY121" fmla="*/ 1326987 h 1509906"/>
                  <a:gd name="connsiteX122" fmla="*/ 789234 w 1034979"/>
                  <a:gd name="connsiteY122" fmla="*/ 1321272 h 1509906"/>
                  <a:gd name="connsiteX123" fmla="*/ 794949 w 1034979"/>
                  <a:gd name="connsiteY123" fmla="*/ 1319367 h 1509906"/>
                  <a:gd name="connsiteX124" fmla="*/ 802569 w 1034979"/>
                  <a:gd name="connsiteY124" fmla="*/ 1302222 h 1509906"/>
                  <a:gd name="connsiteX125" fmla="*/ 800664 w 1034979"/>
                  <a:gd name="connsiteY125" fmla="*/ 1277457 h 1509906"/>
                  <a:gd name="connsiteX126" fmla="*/ 798759 w 1034979"/>
                  <a:gd name="connsiteY126" fmla="*/ 1271742 h 1509906"/>
                  <a:gd name="connsiteX127" fmla="*/ 796854 w 1034979"/>
                  <a:gd name="connsiteY127" fmla="*/ 1264122 h 1509906"/>
                  <a:gd name="connsiteX128" fmla="*/ 783519 w 1034979"/>
                  <a:gd name="connsiteY128" fmla="*/ 1246977 h 1509906"/>
                  <a:gd name="connsiteX129" fmla="*/ 773994 w 1034979"/>
                  <a:gd name="connsiteY129" fmla="*/ 1241262 h 1509906"/>
                  <a:gd name="connsiteX130" fmla="*/ 648264 w 1034979"/>
                  <a:gd name="connsiteY130" fmla="*/ 1149822 h 1509906"/>
                  <a:gd name="connsiteX131" fmla="*/ 644454 w 1034979"/>
                  <a:gd name="connsiteY131" fmla="*/ 1132677 h 1509906"/>
                  <a:gd name="connsiteX132" fmla="*/ 646359 w 1034979"/>
                  <a:gd name="connsiteY132" fmla="*/ 1125057 h 1509906"/>
                  <a:gd name="connsiteX133" fmla="*/ 650169 w 1034979"/>
                  <a:gd name="connsiteY133" fmla="*/ 1107912 h 1509906"/>
                  <a:gd name="connsiteX134" fmla="*/ 653979 w 1034979"/>
                  <a:gd name="connsiteY134" fmla="*/ 1102197 h 1509906"/>
                  <a:gd name="connsiteX135" fmla="*/ 655884 w 1034979"/>
                  <a:gd name="connsiteY135" fmla="*/ 1096482 h 1509906"/>
                  <a:gd name="connsiteX136" fmla="*/ 661599 w 1034979"/>
                  <a:gd name="connsiteY136" fmla="*/ 1094577 h 1509906"/>
                  <a:gd name="connsiteX137" fmla="*/ 671124 w 1034979"/>
                  <a:gd name="connsiteY137" fmla="*/ 1083147 h 1509906"/>
                  <a:gd name="connsiteX138" fmla="*/ 724464 w 1034979"/>
                  <a:gd name="connsiteY138" fmla="*/ 1075527 h 1509906"/>
                  <a:gd name="connsiteX139" fmla="*/ 842574 w 1034979"/>
                  <a:gd name="connsiteY139" fmla="*/ 1077432 h 1509906"/>
                  <a:gd name="connsiteX140" fmla="*/ 871149 w 1034979"/>
                  <a:gd name="connsiteY140" fmla="*/ 1079337 h 1509906"/>
                  <a:gd name="connsiteX141" fmla="*/ 899724 w 1034979"/>
                  <a:gd name="connsiteY141" fmla="*/ 1085052 h 1509906"/>
                  <a:gd name="connsiteX142" fmla="*/ 922584 w 1034979"/>
                  <a:gd name="connsiteY142" fmla="*/ 1088862 h 1509906"/>
                  <a:gd name="connsiteX143" fmla="*/ 951159 w 1034979"/>
                  <a:gd name="connsiteY143" fmla="*/ 1094577 h 1509906"/>
                  <a:gd name="connsiteX144" fmla="*/ 956874 w 1034979"/>
                  <a:gd name="connsiteY144" fmla="*/ 1094577 h 1509906"/>
                  <a:gd name="connsiteX145" fmla="*/ 1002594 w 1034979"/>
                  <a:gd name="connsiteY145" fmla="*/ 1092672 h 1509906"/>
                  <a:gd name="connsiteX146" fmla="*/ 1031169 w 1034979"/>
                  <a:gd name="connsiteY146" fmla="*/ 1085052 h 1509906"/>
                  <a:gd name="connsiteX147" fmla="*/ 1034979 w 1034979"/>
                  <a:gd name="connsiteY147" fmla="*/ 1079337 h 1509906"/>
                  <a:gd name="connsiteX148" fmla="*/ 1033074 w 1034979"/>
                  <a:gd name="connsiteY148" fmla="*/ 1060287 h 1509906"/>
                  <a:gd name="connsiteX149" fmla="*/ 1027359 w 1034979"/>
                  <a:gd name="connsiteY149" fmla="*/ 1056477 h 1509906"/>
                  <a:gd name="connsiteX150" fmla="*/ 1012119 w 1034979"/>
                  <a:gd name="connsiteY150" fmla="*/ 1054572 h 1509906"/>
                  <a:gd name="connsiteX151" fmla="*/ 1006404 w 1034979"/>
                  <a:gd name="connsiteY151" fmla="*/ 1052667 h 1509906"/>
                  <a:gd name="connsiteX152" fmla="*/ 998784 w 1034979"/>
                  <a:gd name="connsiteY152" fmla="*/ 1050762 h 1509906"/>
                  <a:gd name="connsiteX153" fmla="*/ 987354 w 1034979"/>
                  <a:gd name="connsiteY153" fmla="*/ 1043142 h 1509906"/>
                  <a:gd name="connsiteX154" fmla="*/ 975924 w 1034979"/>
                  <a:gd name="connsiteY154" fmla="*/ 1039332 h 1509906"/>
                  <a:gd name="connsiteX155" fmla="*/ 970209 w 1034979"/>
                  <a:gd name="connsiteY155" fmla="*/ 1037427 h 1509906"/>
                  <a:gd name="connsiteX156" fmla="*/ 962589 w 1034979"/>
                  <a:gd name="connsiteY156" fmla="*/ 1035522 h 1509906"/>
                  <a:gd name="connsiteX157" fmla="*/ 956874 w 1034979"/>
                  <a:gd name="connsiteY157" fmla="*/ 1033617 h 1509906"/>
                  <a:gd name="connsiteX158" fmla="*/ 935919 w 1034979"/>
                  <a:gd name="connsiteY158" fmla="*/ 1027902 h 1509906"/>
                  <a:gd name="connsiteX159" fmla="*/ 930204 w 1034979"/>
                  <a:gd name="connsiteY159" fmla="*/ 1025997 h 1509906"/>
                  <a:gd name="connsiteX160" fmla="*/ 825429 w 1034979"/>
                  <a:gd name="connsiteY160" fmla="*/ 1027902 h 1509906"/>
                  <a:gd name="connsiteX161" fmla="*/ 819714 w 1034979"/>
                  <a:gd name="connsiteY161" fmla="*/ 1029807 h 1509906"/>
                  <a:gd name="connsiteX162" fmla="*/ 730179 w 1034979"/>
                  <a:gd name="connsiteY162" fmla="*/ 1031712 h 1509906"/>
                  <a:gd name="connsiteX163" fmla="*/ 716844 w 1034979"/>
                  <a:gd name="connsiteY163" fmla="*/ 1035522 h 1509906"/>
                  <a:gd name="connsiteX164" fmla="*/ 695889 w 1034979"/>
                  <a:gd name="connsiteY164" fmla="*/ 1037427 h 1509906"/>
                  <a:gd name="connsiteX165" fmla="*/ 669219 w 1034979"/>
                  <a:gd name="connsiteY165" fmla="*/ 1039332 h 1509906"/>
                  <a:gd name="connsiteX166" fmla="*/ 669219 w 1034979"/>
                  <a:gd name="connsiteY166" fmla="*/ 1039332 h 1509906"/>
                  <a:gd name="connsiteX167" fmla="*/ 646359 w 1034979"/>
                  <a:gd name="connsiteY167" fmla="*/ 1043142 h 1509906"/>
                  <a:gd name="connsiteX168" fmla="*/ 642549 w 1034979"/>
                  <a:gd name="connsiteY168" fmla="*/ 1031712 h 1509906"/>
                  <a:gd name="connsiteX169" fmla="*/ 640644 w 1034979"/>
                  <a:gd name="connsiteY169" fmla="*/ 1025997 h 1509906"/>
                  <a:gd name="connsiteX170" fmla="*/ 642549 w 1034979"/>
                  <a:gd name="connsiteY170" fmla="*/ 1008852 h 1509906"/>
                  <a:gd name="connsiteX171" fmla="*/ 644454 w 1034979"/>
                  <a:gd name="connsiteY171" fmla="*/ 1003137 h 1509906"/>
                  <a:gd name="connsiteX172" fmla="*/ 661599 w 1034979"/>
                  <a:gd name="connsiteY172" fmla="*/ 993612 h 1509906"/>
                  <a:gd name="connsiteX173" fmla="*/ 673029 w 1034979"/>
                  <a:gd name="connsiteY173" fmla="*/ 985992 h 1509906"/>
                  <a:gd name="connsiteX174" fmla="*/ 674934 w 1034979"/>
                  <a:gd name="connsiteY174" fmla="*/ 980277 h 1509906"/>
                  <a:gd name="connsiteX175" fmla="*/ 680649 w 1034979"/>
                  <a:gd name="connsiteY175" fmla="*/ 978372 h 1509906"/>
                  <a:gd name="connsiteX176" fmla="*/ 686364 w 1034979"/>
                  <a:gd name="connsiteY176" fmla="*/ 974562 h 1509906"/>
                  <a:gd name="connsiteX177" fmla="*/ 695889 w 1034979"/>
                  <a:gd name="connsiteY177" fmla="*/ 965037 h 1509906"/>
                  <a:gd name="connsiteX178" fmla="*/ 705414 w 1034979"/>
                  <a:gd name="connsiteY178" fmla="*/ 953607 h 1509906"/>
                  <a:gd name="connsiteX179" fmla="*/ 716844 w 1034979"/>
                  <a:gd name="connsiteY179" fmla="*/ 945987 h 1509906"/>
                  <a:gd name="connsiteX180" fmla="*/ 732084 w 1034979"/>
                  <a:gd name="connsiteY180" fmla="*/ 932652 h 1509906"/>
                  <a:gd name="connsiteX181" fmla="*/ 741609 w 1034979"/>
                  <a:gd name="connsiteY181" fmla="*/ 921222 h 1509906"/>
                  <a:gd name="connsiteX182" fmla="*/ 753039 w 1034979"/>
                  <a:gd name="connsiteY182" fmla="*/ 911697 h 1509906"/>
                  <a:gd name="connsiteX183" fmla="*/ 758754 w 1034979"/>
                  <a:gd name="connsiteY183" fmla="*/ 900267 h 1509906"/>
                  <a:gd name="connsiteX184" fmla="*/ 760659 w 1034979"/>
                  <a:gd name="connsiteY184" fmla="*/ 894552 h 1509906"/>
                  <a:gd name="connsiteX185" fmla="*/ 766374 w 1034979"/>
                  <a:gd name="connsiteY185" fmla="*/ 883122 h 1509906"/>
                  <a:gd name="connsiteX186" fmla="*/ 764469 w 1034979"/>
                  <a:gd name="connsiteY186" fmla="*/ 867882 h 1509906"/>
                  <a:gd name="connsiteX187" fmla="*/ 758754 w 1034979"/>
                  <a:gd name="connsiteY187" fmla="*/ 865977 h 1509906"/>
                  <a:gd name="connsiteX188" fmla="*/ 737799 w 1034979"/>
                  <a:gd name="connsiteY188" fmla="*/ 867882 h 1509906"/>
                  <a:gd name="connsiteX189" fmla="*/ 732084 w 1034979"/>
                  <a:gd name="connsiteY189" fmla="*/ 871692 h 1509906"/>
                  <a:gd name="connsiteX190" fmla="*/ 720654 w 1034979"/>
                  <a:gd name="connsiteY190" fmla="*/ 875502 h 1509906"/>
                  <a:gd name="connsiteX191" fmla="*/ 716844 w 1034979"/>
                  <a:gd name="connsiteY191" fmla="*/ 881217 h 1509906"/>
                  <a:gd name="connsiteX192" fmla="*/ 711129 w 1034979"/>
                  <a:gd name="connsiteY192" fmla="*/ 883122 h 1509906"/>
                  <a:gd name="connsiteX193" fmla="*/ 705414 w 1034979"/>
                  <a:gd name="connsiteY193" fmla="*/ 886932 h 1509906"/>
                  <a:gd name="connsiteX194" fmla="*/ 699699 w 1034979"/>
                  <a:gd name="connsiteY194" fmla="*/ 892647 h 1509906"/>
                  <a:gd name="connsiteX195" fmla="*/ 692079 w 1034979"/>
                  <a:gd name="connsiteY195" fmla="*/ 896457 h 1509906"/>
                  <a:gd name="connsiteX196" fmla="*/ 650169 w 1034979"/>
                  <a:gd name="connsiteY196" fmla="*/ 925032 h 1509906"/>
                  <a:gd name="connsiteX197" fmla="*/ 636834 w 1034979"/>
                  <a:gd name="connsiteY197" fmla="*/ 936462 h 1509906"/>
                  <a:gd name="connsiteX198" fmla="*/ 627309 w 1034979"/>
                  <a:gd name="connsiteY198" fmla="*/ 953607 h 1509906"/>
                  <a:gd name="connsiteX199" fmla="*/ 602544 w 1034979"/>
                  <a:gd name="connsiteY199" fmla="*/ 959322 h 1509906"/>
                  <a:gd name="connsiteX200" fmla="*/ 589209 w 1034979"/>
                  <a:gd name="connsiteY200" fmla="*/ 963132 h 1509906"/>
                  <a:gd name="connsiteX201" fmla="*/ 573969 w 1034979"/>
                  <a:gd name="connsiteY201" fmla="*/ 961227 h 1509906"/>
                  <a:gd name="connsiteX202" fmla="*/ 562539 w 1034979"/>
                  <a:gd name="connsiteY202" fmla="*/ 957417 h 1509906"/>
                  <a:gd name="connsiteX203" fmla="*/ 551109 w 1034979"/>
                  <a:gd name="connsiteY203" fmla="*/ 953607 h 1509906"/>
                  <a:gd name="connsiteX204" fmla="*/ 539679 w 1034979"/>
                  <a:gd name="connsiteY204" fmla="*/ 949797 h 1509906"/>
                  <a:gd name="connsiteX205" fmla="*/ 533964 w 1034979"/>
                  <a:gd name="connsiteY205" fmla="*/ 947892 h 1509906"/>
                  <a:gd name="connsiteX206" fmla="*/ 528249 w 1034979"/>
                  <a:gd name="connsiteY206" fmla="*/ 944082 h 1509906"/>
                  <a:gd name="connsiteX207" fmla="*/ 516819 w 1034979"/>
                  <a:gd name="connsiteY207" fmla="*/ 938367 h 1509906"/>
                  <a:gd name="connsiteX208" fmla="*/ 509199 w 1034979"/>
                  <a:gd name="connsiteY208" fmla="*/ 926937 h 1509906"/>
                  <a:gd name="connsiteX209" fmla="*/ 505389 w 1034979"/>
                  <a:gd name="connsiteY209" fmla="*/ 905982 h 1509906"/>
                  <a:gd name="connsiteX210" fmla="*/ 507294 w 1034979"/>
                  <a:gd name="connsiteY210" fmla="*/ 841212 h 1509906"/>
                  <a:gd name="connsiteX211" fmla="*/ 503484 w 1034979"/>
                  <a:gd name="connsiteY211" fmla="*/ 351627 h 1509906"/>
                  <a:gd name="connsiteX212" fmla="*/ 499674 w 1034979"/>
                  <a:gd name="connsiteY212" fmla="*/ 60162 h 1509906"/>
                  <a:gd name="connsiteX213" fmla="*/ 490149 w 1034979"/>
                  <a:gd name="connsiteY213" fmla="*/ 33492 h 1509906"/>
                  <a:gd name="connsiteX214" fmla="*/ 488244 w 1034979"/>
                  <a:gd name="connsiteY214" fmla="*/ 27777 h 1509906"/>
                  <a:gd name="connsiteX215" fmla="*/ 484434 w 1034979"/>
                  <a:gd name="connsiteY215" fmla="*/ 22062 h 1509906"/>
                  <a:gd name="connsiteX216" fmla="*/ 478719 w 1034979"/>
                  <a:gd name="connsiteY216" fmla="*/ 10632 h 1509906"/>
                  <a:gd name="connsiteX217" fmla="*/ 473004 w 1034979"/>
                  <a:gd name="connsiteY217" fmla="*/ 6822 h 1509906"/>
                  <a:gd name="connsiteX218" fmla="*/ 469194 w 1034979"/>
                  <a:gd name="connsiteY218" fmla="*/ 1107 h 1509906"/>
                  <a:gd name="connsiteX219" fmla="*/ 429189 w 1034979"/>
                  <a:gd name="connsiteY219" fmla="*/ 4917 h 1509906"/>
                  <a:gd name="connsiteX220" fmla="*/ 421569 w 1034979"/>
                  <a:gd name="connsiteY220" fmla="*/ 16347 h 1509906"/>
                  <a:gd name="connsiteX221" fmla="*/ 417759 w 1034979"/>
                  <a:gd name="connsiteY221" fmla="*/ 22062 h 1509906"/>
                  <a:gd name="connsiteX222" fmla="*/ 419664 w 1034979"/>
                  <a:gd name="connsiteY222" fmla="*/ 54447 h 1509906"/>
                  <a:gd name="connsiteX223" fmla="*/ 423474 w 1034979"/>
                  <a:gd name="connsiteY223" fmla="*/ 65877 h 1509906"/>
                  <a:gd name="connsiteX224" fmla="*/ 425379 w 1034979"/>
                  <a:gd name="connsiteY224" fmla="*/ 71592 h 1509906"/>
                  <a:gd name="connsiteX225" fmla="*/ 425379 w 1034979"/>
                  <a:gd name="connsiteY225" fmla="*/ 77307 h 1509906"/>
                  <a:gd name="connsiteX226" fmla="*/ 429189 w 1034979"/>
                  <a:gd name="connsiteY226" fmla="*/ 231612 h 1509906"/>
                  <a:gd name="connsiteX227" fmla="*/ 440619 w 1034979"/>
                  <a:gd name="connsiteY227" fmla="*/ 414492 h 1509906"/>
                  <a:gd name="connsiteX228" fmla="*/ 425379 w 1034979"/>
                  <a:gd name="connsiteY228" fmla="*/ 711672 h 1509906"/>
                  <a:gd name="connsiteX229" fmla="*/ 425173 w 1034979"/>
                  <a:gd name="connsiteY229" fmla="*/ 765165 h 1509906"/>
                  <a:gd name="connsiteX230" fmla="*/ 421363 w 1034979"/>
                  <a:gd name="connsiteY230" fmla="*/ 844096 h 1509906"/>
                  <a:gd name="connsiteX231" fmla="*/ 425379 w 1034979"/>
                  <a:gd name="connsiteY231" fmla="*/ 894552 h 1509906"/>
                  <a:gd name="connsiteX232" fmla="*/ 423474 w 1034979"/>
                  <a:gd name="connsiteY232" fmla="*/ 921222 h 1509906"/>
                  <a:gd name="connsiteX233" fmla="*/ 417759 w 1034979"/>
                  <a:gd name="connsiteY233" fmla="*/ 923127 h 1509906"/>
                  <a:gd name="connsiteX234" fmla="*/ 412044 w 1034979"/>
                  <a:gd name="connsiteY234" fmla="*/ 926937 h 1509906"/>
                  <a:gd name="connsiteX235" fmla="*/ 421569 w 1034979"/>
                  <a:gd name="connsiteY235"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88194 w 1034979"/>
                  <a:gd name="connsiteY56" fmla="*/ 1138392 h 1509906"/>
                  <a:gd name="connsiteX57" fmla="*/ 76764 w 1034979"/>
                  <a:gd name="connsiteY57" fmla="*/ 1144107 h 1509906"/>
                  <a:gd name="connsiteX58" fmla="*/ 65334 w 1034979"/>
                  <a:gd name="connsiteY58" fmla="*/ 1146012 h 1509906"/>
                  <a:gd name="connsiteX59" fmla="*/ 27234 w 1034979"/>
                  <a:gd name="connsiteY59" fmla="*/ 1147917 h 1509906"/>
                  <a:gd name="connsiteX60" fmla="*/ 15804 w 1034979"/>
                  <a:gd name="connsiteY60" fmla="*/ 1153632 h 1509906"/>
                  <a:gd name="connsiteX61" fmla="*/ 6279 w 1034979"/>
                  <a:gd name="connsiteY61" fmla="*/ 1163157 h 1509906"/>
                  <a:gd name="connsiteX62" fmla="*/ 4374 w 1034979"/>
                  <a:gd name="connsiteY62" fmla="*/ 1168872 h 1509906"/>
                  <a:gd name="connsiteX63" fmla="*/ 564 w 1034979"/>
                  <a:gd name="connsiteY63" fmla="*/ 1174587 h 1509906"/>
                  <a:gd name="connsiteX64" fmla="*/ 6279 w 1034979"/>
                  <a:gd name="connsiteY64" fmla="*/ 1206972 h 1509906"/>
                  <a:gd name="connsiteX65" fmla="*/ 11994 w 1034979"/>
                  <a:gd name="connsiteY65" fmla="*/ 1210782 h 1509906"/>
                  <a:gd name="connsiteX66" fmla="*/ 17709 w 1034979"/>
                  <a:gd name="connsiteY66" fmla="*/ 1212687 h 1509906"/>
                  <a:gd name="connsiteX67" fmla="*/ 145344 w 1034979"/>
                  <a:gd name="connsiteY67" fmla="*/ 1210782 h 1509906"/>
                  <a:gd name="connsiteX68" fmla="*/ 152964 w 1034979"/>
                  <a:gd name="connsiteY68" fmla="*/ 1208877 h 1509906"/>
                  <a:gd name="connsiteX69" fmla="*/ 303459 w 1034979"/>
                  <a:gd name="connsiteY69" fmla="*/ 1203162 h 1509906"/>
                  <a:gd name="connsiteX70" fmla="*/ 318699 w 1034979"/>
                  <a:gd name="connsiteY70" fmla="*/ 1210782 h 1509906"/>
                  <a:gd name="connsiteX71" fmla="*/ 330129 w 1034979"/>
                  <a:gd name="connsiteY71" fmla="*/ 1216497 h 1509906"/>
                  <a:gd name="connsiteX72" fmla="*/ 333939 w 1034979"/>
                  <a:gd name="connsiteY72" fmla="*/ 1222212 h 1509906"/>
                  <a:gd name="connsiteX73" fmla="*/ 339654 w 1034979"/>
                  <a:gd name="connsiteY73" fmla="*/ 1224117 h 1509906"/>
                  <a:gd name="connsiteX74" fmla="*/ 351084 w 1034979"/>
                  <a:gd name="connsiteY74" fmla="*/ 1231737 h 1509906"/>
                  <a:gd name="connsiteX75" fmla="*/ 356799 w 1034979"/>
                  <a:gd name="connsiteY75" fmla="*/ 1235547 h 1509906"/>
                  <a:gd name="connsiteX76" fmla="*/ 360609 w 1034979"/>
                  <a:gd name="connsiteY76" fmla="*/ 1241262 h 1509906"/>
                  <a:gd name="connsiteX77" fmla="*/ 366324 w 1034979"/>
                  <a:gd name="connsiteY77" fmla="*/ 1252692 h 1509906"/>
                  <a:gd name="connsiteX78" fmla="*/ 362514 w 1034979"/>
                  <a:gd name="connsiteY78" fmla="*/ 1279362 h 1509906"/>
                  <a:gd name="connsiteX79" fmla="*/ 358704 w 1034979"/>
                  <a:gd name="connsiteY79" fmla="*/ 1285077 h 1509906"/>
                  <a:gd name="connsiteX80" fmla="*/ 356799 w 1034979"/>
                  <a:gd name="connsiteY80" fmla="*/ 1290792 h 1509906"/>
                  <a:gd name="connsiteX81" fmla="*/ 352989 w 1034979"/>
                  <a:gd name="connsiteY81" fmla="*/ 1296507 h 1509906"/>
                  <a:gd name="connsiteX82" fmla="*/ 351084 w 1034979"/>
                  <a:gd name="connsiteY82" fmla="*/ 1302222 h 1509906"/>
                  <a:gd name="connsiteX83" fmla="*/ 347274 w 1034979"/>
                  <a:gd name="connsiteY83" fmla="*/ 1307937 h 1509906"/>
                  <a:gd name="connsiteX84" fmla="*/ 330129 w 1034979"/>
                  <a:gd name="connsiteY84" fmla="*/ 1374612 h 1509906"/>
                  <a:gd name="connsiteX85" fmla="*/ 328224 w 1034979"/>
                  <a:gd name="connsiteY85" fmla="*/ 1426047 h 1509906"/>
                  <a:gd name="connsiteX86" fmla="*/ 330129 w 1034979"/>
                  <a:gd name="connsiteY86" fmla="*/ 1450812 h 1509906"/>
                  <a:gd name="connsiteX87" fmla="*/ 332034 w 1034979"/>
                  <a:gd name="connsiteY87" fmla="*/ 1456527 h 1509906"/>
                  <a:gd name="connsiteX88" fmla="*/ 335844 w 1034979"/>
                  <a:gd name="connsiteY88" fmla="*/ 1460337 h 1509906"/>
                  <a:gd name="connsiteX89" fmla="*/ 364419 w 1034979"/>
                  <a:gd name="connsiteY89" fmla="*/ 1506057 h 1509906"/>
                  <a:gd name="connsiteX90" fmla="*/ 387279 w 1034979"/>
                  <a:gd name="connsiteY90" fmla="*/ 1507962 h 1509906"/>
                  <a:gd name="connsiteX91" fmla="*/ 392994 w 1034979"/>
                  <a:gd name="connsiteY91" fmla="*/ 1502247 h 1509906"/>
                  <a:gd name="connsiteX92" fmla="*/ 394899 w 1034979"/>
                  <a:gd name="connsiteY92" fmla="*/ 1490817 h 1509906"/>
                  <a:gd name="connsiteX93" fmla="*/ 396804 w 1034979"/>
                  <a:gd name="connsiteY93" fmla="*/ 1485102 h 1509906"/>
                  <a:gd name="connsiteX94" fmla="*/ 398709 w 1034979"/>
                  <a:gd name="connsiteY94" fmla="*/ 1467957 h 1509906"/>
                  <a:gd name="connsiteX95" fmla="*/ 400614 w 1034979"/>
                  <a:gd name="connsiteY95" fmla="*/ 1454622 h 1509906"/>
                  <a:gd name="connsiteX96" fmla="*/ 404424 w 1034979"/>
                  <a:gd name="connsiteY96" fmla="*/ 1397472 h 1509906"/>
                  <a:gd name="connsiteX97" fmla="*/ 410139 w 1034979"/>
                  <a:gd name="connsiteY97" fmla="*/ 1386042 h 1509906"/>
                  <a:gd name="connsiteX98" fmla="*/ 413949 w 1034979"/>
                  <a:gd name="connsiteY98" fmla="*/ 1372707 h 1509906"/>
                  <a:gd name="connsiteX99" fmla="*/ 415854 w 1034979"/>
                  <a:gd name="connsiteY99" fmla="*/ 1366992 h 1509906"/>
                  <a:gd name="connsiteX100" fmla="*/ 417759 w 1034979"/>
                  <a:gd name="connsiteY100" fmla="*/ 1353657 h 1509906"/>
                  <a:gd name="connsiteX101" fmla="*/ 421569 w 1034979"/>
                  <a:gd name="connsiteY101" fmla="*/ 1342227 h 1509906"/>
                  <a:gd name="connsiteX102" fmla="*/ 427284 w 1034979"/>
                  <a:gd name="connsiteY102" fmla="*/ 1328892 h 1509906"/>
                  <a:gd name="connsiteX103" fmla="*/ 436809 w 1034979"/>
                  <a:gd name="connsiteY103" fmla="*/ 1317462 h 1509906"/>
                  <a:gd name="connsiteX104" fmla="*/ 450144 w 1034979"/>
                  <a:gd name="connsiteY104" fmla="*/ 1302222 h 1509906"/>
                  <a:gd name="connsiteX105" fmla="*/ 457764 w 1034979"/>
                  <a:gd name="connsiteY105" fmla="*/ 1290792 h 1509906"/>
                  <a:gd name="connsiteX106" fmla="*/ 461574 w 1034979"/>
                  <a:gd name="connsiteY106" fmla="*/ 1279362 h 1509906"/>
                  <a:gd name="connsiteX107" fmla="*/ 465384 w 1034979"/>
                  <a:gd name="connsiteY107" fmla="*/ 1264122 h 1509906"/>
                  <a:gd name="connsiteX108" fmla="*/ 467289 w 1034979"/>
                  <a:gd name="connsiteY108" fmla="*/ 1258407 h 1509906"/>
                  <a:gd name="connsiteX109" fmla="*/ 535869 w 1034979"/>
                  <a:gd name="connsiteY109" fmla="*/ 1243167 h 1509906"/>
                  <a:gd name="connsiteX110" fmla="*/ 541584 w 1034979"/>
                  <a:gd name="connsiteY110" fmla="*/ 1241262 h 1509906"/>
                  <a:gd name="connsiteX111" fmla="*/ 547299 w 1034979"/>
                  <a:gd name="connsiteY111" fmla="*/ 1239357 h 1509906"/>
                  <a:gd name="connsiteX112" fmla="*/ 554919 w 1034979"/>
                  <a:gd name="connsiteY112" fmla="*/ 1237452 h 1509906"/>
                  <a:gd name="connsiteX113" fmla="*/ 573969 w 1034979"/>
                  <a:gd name="connsiteY113" fmla="*/ 1229832 h 1509906"/>
                  <a:gd name="connsiteX114" fmla="*/ 585399 w 1034979"/>
                  <a:gd name="connsiteY114" fmla="*/ 1226022 h 1509906"/>
                  <a:gd name="connsiteX115" fmla="*/ 720654 w 1034979"/>
                  <a:gd name="connsiteY115" fmla="*/ 1309842 h 1509906"/>
                  <a:gd name="connsiteX116" fmla="*/ 733989 w 1034979"/>
                  <a:gd name="connsiteY116" fmla="*/ 1319367 h 1509906"/>
                  <a:gd name="connsiteX117" fmla="*/ 743514 w 1034979"/>
                  <a:gd name="connsiteY117" fmla="*/ 1321272 h 1509906"/>
                  <a:gd name="connsiteX118" fmla="*/ 749229 w 1034979"/>
                  <a:gd name="connsiteY118" fmla="*/ 1323177 h 1509906"/>
                  <a:gd name="connsiteX119" fmla="*/ 762564 w 1034979"/>
                  <a:gd name="connsiteY119" fmla="*/ 1328892 h 1509906"/>
                  <a:gd name="connsiteX120" fmla="*/ 777804 w 1034979"/>
                  <a:gd name="connsiteY120" fmla="*/ 1326987 h 1509906"/>
                  <a:gd name="connsiteX121" fmla="*/ 789234 w 1034979"/>
                  <a:gd name="connsiteY121" fmla="*/ 1321272 h 1509906"/>
                  <a:gd name="connsiteX122" fmla="*/ 794949 w 1034979"/>
                  <a:gd name="connsiteY122" fmla="*/ 1319367 h 1509906"/>
                  <a:gd name="connsiteX123" fmla="*/ 802569 w 1034979"/>
                  <a:gd name="connsiteY123" fmla="*/ 1302222 h 1509906"/>
                  <a:gd name="connsiteX124" fmla="*/ 800664 w 1034979"/>
                  <a:gd name="connsiteY124" fmla="*/ 1277457 h 1509906"/>
                  <a:gd name="connsiteX125" fmla="*/ 798759 w 1034979"/>
                  <a:gd name="connsiteY125" fmla="*/ 1271742 h 1509906"/>
                  <a:gd name="connsiteX126" fmla="*/ 796854 w 1034979"/>
                  <a:gd name="connsiteY126" fmla="*/ 1264122 h 1509906"/>
                  <a:gd name="connsiteX127" fmla="*/ 783519 w 1034979"/>
                  <a:gd name="connsiteY127" fmla="*/ 1246977 h 1509906"/>
                  <a:gd name="connsiteX128" fmla="*/ 773994 w 1034979"/>
                  <a:gd name="connsiteY128" fmla="*/ 1241262 h 1509906"/>
                  <a:gd name="connsiteX129" fmla="*/ 648264 w 1034979"/>
                  <a:gd name="connsiteY129" fmla="*/ 1149822 h 1509906"/>
                  <a:gd name="connsiteX130" fmla="*/ 644454 w 1034979"/>
                  <a:gd name="connsiteY130" fmla="*/ 1132677 h 1509906"/>
                  <a:gd name="connsiteX131" fmla="*/ 646359 w 1034979"/>
                  <a:gd name="connsiteY131" fmla="*/ 1125057 h 1509906"/>
                  <a:gd name="connsiteX132" fmla="*/ 650169 w 1034979"/>
                  <a:gd name="connsiteY132" fmla="*/ 1107912 h 1509906"/>
                  <a:gd name="connsiteX133" fmla="*/ 653979 w 1034979"/>
                  <a:gd name="connsiteY133" fmla="*/ 1102197 h 1509906"/>
                  <a:gd name="connsiteX134" fmla="*/ 655884 w 1034979"/>
                  <a:gd name="connsiteY134" fmla="*/ 1096482 h 1509906"/>
                  <a:gd name="connsiteX135" fmla="*/ 661599 w 1034979"/>
                  <a:gd name="connsiteY135" fmla="*/ 1094577 h 1509906"/>
                  <a:gd name="connsiteX136" fmla="*/ 671124 w 1034979"/>
                  <a:gd name="connsiteY136" fmla="*/ 1083147 h 1509906"/>
                  <a:gd name="connsiteX137" fmla="*/ 724464 w 1034979"/>
                  <a:gd name="connsiteY137" fmla="*/ 1075527 h 1509906"/>
                  <a:gd name="connsiteX138" fmla="*/ 842574 w 1034979"/>
                  <a:gd name="connsiteY138" fmla="*/ 1077432 h 1509906"/>
                  <a:gd name="connsiteX139" fmla="*/ 871149 w 1034979"/>
                  <a:gd name="connsiteY139" fmla="*/ 1079337 h 1509906"/>
                  <a:gd name="connsiteX140" fmla="*/ 899724 w 1034979"/>
                  <a:gd name="connsiteY140" fmla="*/ 1085052 h 1509906"/>
                  <a:gd name="connsiteX141" fmla="*/ 922584 w 1034979"/>
                  <a:gd name="connsiteY141" fmla="*/ 1088862 h 1509906"/>
                  <a:gd name="connsiteX142" fmla="*/ 951159 w 1034979"/>
                  <a:gd name="connsiteY142" fmla="*/ 1094577 h 1509906"/>
                  <a:gd name="connsiteX143" fmla="*/ 956874 w 1034979"/>
                  <a:gd name="connsiteY143" fmla="*/ 1094577 h 1509906"/>
                  <a:gd name="connsiteX144" fmla="*/ 1002594 w 1034979"/>
                  <a:gd name="connsiteY144" fmla="*/ 1092672 h 1509906"/>
                  <a:gd name="connsiteX145" fmla="*/ 1031169 w 1034979"/>
                  <a:gd name="connsiteY145" fmla="*/ 1085052 h 1509906"/>
                  <a:gd name="connsiteX146" fmla="*/ 1034979 w 1034979"/>
                  <a:gd name="connsiteY146" fmla="*/ 1079337 h 1509906"/>
                  <a:gd name="connsiteX147" fmla="*/ 1033074 w 1034979"/>
                  <a:gd name="connsiteY147" fmla="*/ 1060287 h 1509906"/>
                  <a:gd name="connsiteX148" fmla="*/ 1027359 w 1034979"/>
                  <a:gd name="connsiteY148" fmla="*/ 1056477 h 1509906"/>
                  <a:gd name="connsiteX149" fmla="*/ 1012119 w 1034979"/>
                  <a:gd name="connsiteY149" fmla="*/ 1054572 h 1509906"/>
                  <a:gd name="connsiteX150" fmla="*/ 1006404 w 1034979"/>
                  <a:gd name="connsiteY150" fmla="*/ 1052667 h 1509906"/>
                  <a:gd name="connsiteX151" fmla="*/ 998784 w 1034979"/>
                  <a:gd name="connsiteY151" fmla="*/ 1050762 h 1509906"/>
                  <a:gd name="connsiteX152" fmla="*/ 987354 w 1034979"/>
                  <a:gd name="connsiteY152" fmla="*/ 1043142 h 1509906"/>
                  <a:gd name="connsiteX153" fmla="*/ 975924 w 1034979"/>
                  <a:gd name="connsiteY153" fmla="*/ 1039332 h 1509906"/>
                  <a:gd name="connsiteX154" fmla="*/ 970209 w 1034979"/>
                  <a:gd name="connsiteY154" fmla="*/ 1037427 h 1509906"/>
                  <a:gd name="connsiteX155" fmla="*/ 962589 w 1034979"/>
                  <a:gd name="connsiteY155" fmla="*/ 1035522 h 1509906"/>
                  <a:gd name="connsiteX156" fmla="*/ 956874 w 1034979"/>
                  <a:gd name="connsiteY156" fmla="*/ 1033617 h 1509906"/>
                  <a:gd name="connsiteX157" fmla="*/ 935919 w 1034979"/>
                  <a:gd name="connsiteY157" fmla="*/ 1027902 h 1509906"/>
                  <a:gd name="connsiteX158" fmla="*/ 930204 w 1034979"/>
                  <a:gd name="connsiteY158" fmla="*/ 1025997 h 1509906"/>
                  <a:gd name="connsiteX159" fmla="*/ 825429 w 1034979"/>
                  <a:gd name="connsiteY159" fmla="*/ 1027902 h 1509906"/>
                  <a:gd name="connsiteX160" fmla="*/ 819714 w 1034979"/>
                  <a:gd name="connsiteY160" fmla="*/ 1029807 h 1509906"/>
                  <a:gd name="connsiteX161" fmla="*/ 730179 w 1034979"/>
                  <a:gd name="connsiteY161" fmla="*/ 1031712 h 1509906"/>
                  <a:gd name="connsiteX162" fmla="*/ 716844 w 1034979"/>
                  <a:gd name="connsiteY162" fmla="*/ 1035522 h 1509906"/>
                  <a:gd name="connsiteX163" fmla="*/ 695889 w 1034979"/>
                  <a:gd name="connsiteY163" fmla="*/ 1037427 h 1509906"/>
                  <a:gd name="connsiteX164" fmla="*/ 669219 w 1034979"/>
                  <a:gd name="connsiteY164" fmla="*/ 1039332 h 1509906"/>
                  <a:gd name="connsiteX165" fmla="*/ 669219 w 1034979"/>
                  <a:gd name="connsiteY165" fmla="*/ 1039332 h 1509906"/>
                  <a:gd name="connsiteX166" fmla="*/ 646359 w 1034979"/>
                  <a:gd name="connsiteY166" fmla="*/ 1043142 h 1509906"/>
                  <a:gd name="connsiteX167" fmla="*/ 642549 w 1034979"/>
                  <a:gd name="connsiteY167" fmla="*/ 1031712 h 1509906"/>
                  <a:gd name="connsiteX168" fmla="*/ 640644 w 1034979"/>
                  <a:gd name="connsiteY168" fmla="*/ 1025997 h 1509906"/>
                  <a:gd name="connsiteX169" fmla="*/ 642549 w 1034979"/>
                  <a:gd name="connsiteY169" fmla="*/ 1008852 h 1509906"/>
                  <a:gd name="connsiteX170" fmla="*/ 644454 w 1034979"/>
                  <a:gd name="connsiteY170" fmla="*/ 1003137 h 1509906"/>
                  <a:gd name="connsiteX171" fmla="*/ 661599 w 1034979"/>
                  <a:gd name="connsiteY171" fmla="*/ 993612 h 1509906"/>
                  <a:gd name="connsiteX172" fmla="*/ 673029 w 1034979"/>
                  <a:gd name="connsiteY172" fmla="*/ 985992 h 1509906"/>
                  <a:gd name="connsiteX173" fmla="*/ 674934 w 1034979"/>
                  <a:gd name="connsiteY173" fmla="*/ 980277 h 1509906"/>
                  <a:gd name="connsiteX174" fmla="*/ 680649 w 1034979"/>
                  <a:gd name="connsiteY174" fmla="*/ 978372 h 1509906"/>
                  <a:gd name="connsiteX175" fmla="*/ 686364 w 1034979"/>
                  <a:gd name="connsiteY175" fmla="*/ 974562 h 1509906"/>
                  <a:gd name="connsiteX176" fmla="*/ 695889 w 1034979"/>
                  <a:gd name="connsiteY176" fmla="*/ 965037 h 1509906"/>
                  <a:gd name="connsiteX177" fmla="*/ 705414 w 1034979"/>
                  <a:gd name="connsiteY177" fmla="*/ 953607 h 1509906"/>
                  <a:gd name="connsiteX178" fmla="*/ 716844 w 1034979"/>
                  <a:gd name="connsiteY178" fmla="*/ 945987 h 1509906"/>
                  <a:gd name="connsiteX179" fmla="*/ 732084 w 1034979"/>
                  <a:gd name="connsiteY179" fmla="*/ 932652 h 1509906"/>
                  <a:gd name="connsiteX180" fmla="*/ 741609 w 1034979"/>
                  <a:gd name="connsiteY180" fmla="*/ 921222 h 1509906"/>
                  <a:gd name="connsiteX181" fmla="*/ 753039 w 1034979"/>
                  <a:gd name="connsiteY181" fmla="*/ 911697 h 1509906"/>
                  <a:gd name="connsiteX182" fmla="*/ 758754 w 1034979"/>
                  <a:gd name="connsiteY182" fmla="*/ 900267 h 1509906"/>
                  <a:gd name="connsiteX183" fmla="*/ 760659 w 1034979"/>
                  <a:gd name="connsiteY183" fmla="*/ 894552 h 1509906"/>
                  <a:gd name="connsiteX184" fmla="*/ 766374 w 1034979"/>
                  <a:gd name="connsiteY184" fmla="*/ 883122 h 1509906"/>
                  <a:gd name="connsiteX185" fmla="*/ 764469 w 1034979"/>
                  <a:gd name="connsiteY185" fmla="*/ 867882 h 1509906"/>
                  <a:gd name="connsiteX186" fmla="*/ 758754 w 1034979"/>
                  <a:gd name="connsiteY186" fmla="*/ 865977 h 1509906"/>
                  <a:gd name="connsiteX187" fmla="*/ 737799 w 1034979"/>
                  <a:gd name="connsiteY187" fmla="*/ 867882 h 1509906"/>
                  <a:gd name="connsiteX188" fmla="*/ 732084 w 1034979"/>
                  <a:gd name="connsiteY188" fmla="*/ 871692 h 1509906"/>
                  <a:gd name="connsiteX189" fmla="*/ 720654 w 1034979"/>
                  <a:gd name="connsiteY189" fmla="*/ 875502 h 1509906"/>
                  <a:gd name="connsiteX190" fmla="*/ 716844 w 1034979"/>
                  <a:gd name="connsiteY190" fmla="*/ 881217 h 1509906"/>
                  <a:gd name="connsiteX191" fmla="*/ 711129 w 1034979"/>
                  <a:gd name="connsiteY191" fmla="*/ 883122 h 1509906"/>
                  <a:gd name="connsiteX192" fmla="*/ 705414 w 1034979"/>
                  <a:gd name="connsiteY192" fmla="*/ 886932 h 1509906"/>
                  <a:gd name="connsiteX193" fmla="*/ 699699 w 1034979"/>
                  <a:gd name="connsiteY193" fmla="*/ 892647 h 1509906"/>
                  <a:gd name="connsiteX194" fmla="*/ 692079 w 1034979"/>
                  <a:gd name="connsiteY194" fmla="*/ 896457 h 1509906"/>
                  <a:gd name="connsiteX195" fmla="*/ 650169 w 1034979"/>
                  <a:gd name="connsiteY195" fmla="*/ 925032 h 1509906"/>
                  <a:gd name="connsiteX196" fmla="*/ 636834 w 1034979"/>
                  <a:gd name="connsiteY196" fmla="*/ 936462 h 1509906"/>
                  <a:gd name="connsiteX197" fmla="*/ 627309 w 1034979"/>
                  <a:gd name="connsiteY197" fmla="*/ 953607 h 1509906"/>
                  <a:gd name="connsiteX198" fmla="*/ 602544 w 1034979"/>
                  <a:gd name="connsiteY198" fmla="*/ 959322 h 1509906"/>
                  <a:gd name="connsiteX199" fmla="*/ 589209 w 1034979"/>
                  <a:gd name="connsiteY199" fmla="*/ 963132 h 1509906"/>
                  <a:gd name="connsiteX200" fmla="*/ 573969 w 1034979"/>
                  <a:gd name="connsiteY200" fmla="*/ 961227 h 1509906"/>
                  <a:gd name="connsiteX201" fmla="*/ 562539 w 1034979"/>
                  <a:gd name="connsiteY201" fmla="*/ 957417 h 1509906"/>
                  <a:gd name="connsiteX202" fmla="*/ 551109 w 1034979"/>
                  <a:gd name="connsiteY202" fmla="*/ 953607 h 1509906"/>
                  <a:gd name="connsiteX203" fmla="*/ 539679 w 1034979"/>
                  <a:gd name="connsiteY203" fmla="*/ 949797 h 1509906"/>
                  <a:gd name="connsiteX204" fmla="*/ 533964 w 1034979"/>
                  <a:gd name="connsiteY204" fmla="*/ 947892 h 1509906"/>
                  <a:gd name="connsiteX205" fmla="*/ 528249 w 1034979"/>
                  <a:gd name="connsiteY205" fmla="*/ 944082 h 1509906"/>
                  <a:gd name="connsiteX206" fmla="*/ 516819 w 1034979"/>
                  <a:gd name="connsiteY206" fmla="*/ 938367 h 1509906"/>
                  <a:gd name="connsiteX207" fmla="*/ 509199 w 1034979"/>
                  <a:gd name="connsiteY207" fmla="*/ 926937 h 1509906"/>
                  <a:gd name="connsiteX208" fmla="*/ 505389 w 1034979"/>
                  <a:gd name="connsiteY208" fmla="*/ 905982 h 1509906"/>
                  <a:gd name="connsiteX209" fmla="*/ 507294 w 1034979"/>
                  <a:gd name="connsiteY209" fmla="*/ 841212 h 1509906"/>
                  <a:gd name="connsiteX210" fmla="*/ 503484 w 1034979"/>
                  <a:gd name="connsiteY210" fmla="*/ 351627 h 1509906"/>
                  <a:gd name="connsiteX211" fmla="*/ 499674 w 1034979"/>
                  <a:gd name="connsiteY211" fmla="*/ 60162 h 1509906"/>
                  <a:gd name="connsiteX212" fmla="*/ 490149 w 1034979"/>
                  <a:gd name="connsiteY212" fmla="*/ 33492 h 1509906"/>
                  <a:gd name="connsiteX213" fmla="*/ 488244 w 1034979"/>
                  <a:gd name="connsiteY213" fmla="*/ 27777 h 1509906"/>
                  <a:gd name="connsiteX214" fmla="*/ 484434 w 1034979"/>
                  <a:gd name="connsiteY214" fmla="*/ 22062 h 1509906"/>
                  <a:gd name="connsiteX215" fmla="*/ 478719 w 1034979"/>
                  <a:gd name="connsiteY215" fmla="*/ 10632 h 1509906"/>
                  <a:gd name="connsiteX216" fmla="*/ 473004 w 1034979"/>
                  <a:gd name="connsiteY216" fmla="*/ 6822 h 1509906"/>
                  <a:gd name="connsiteX217" fmla="*/ 469194 w 1034979"/>
                  <a:gd name="connsiteY217" fmla="*/ 1107 h 1509906"/>
                  <a:gd name="connsiteX218" fmla="*/ 429189 w 1034979"/>
                  <a:gd name="connsiteY218" fmla="*/ 4917 h 1509906"/>
                  <a:gd name="connsiteX219" fmla="*/ 421569 w 1034979"/>
                  <a:gd name="connsiteY219" fmla="*/ 16347 h 1509906"/>
                  <a:gd name="connsiteX220" fmla="*/ 417759 w 1034979"/>
                  <a:gd name="connsiteY220" fmla="*/ 22062 h 1509906"/>
                  <a:gd name="connsiteX221" fmla="*/ 419664 w 1034979"/>
                  <a:gd name="connsiteY221" fmla="*/ 54447 h 1509906"/>
                  <a:gd name="connsiteX222" fmla="*/ 423474 w 1034979"/>
                  <a:gd name="connsiteY222" fmla="*/ 65877 h 1509906"/>
                  <a:gd name="connsiteX223" fmla="*/ 425379 w 1034979"/>
                  <a:gd name="connsiteY223" fmla="*/ 71592 h 1509906"/>
                  <a:gd name="connsiteX224" fmla="*/ 425379 w 1034979"/>
                  <a:gd name="connsiteY224" fmla="*/ 77307 h 1509906"/>
                  <a:gd name="connsiteX225" fmla="*/ 429189 w 1034979"/>
                  <a:gd name="connsiteY225" fmla="*/ 231612 h 1509906"/>
                  <a:gd name="connsiteX226" fmla="*/ 440619 w 1034979"/>
                  <a:gd name="connsiteY226" fmla="*/ 414492 h 1509906"/>
                  <a:gd name="connsiteX227" fmla="*/ 425379 w 1034979"/>
                  <a:gd name="connsiteY227" fmla="*/ 711672 h 1509906"/>
                  <a:gd name="connsiteX228" fmla="*/ 425173 w 1034979"/>
                  <a:gd name="connsiteY228" fmla="*/ 765165 h 1509906"/>
                  <a:gd name="connsiteX229" fmla="*/ 421363 w 1034979"/>
                  <a:gd name="connsiteY229" fmla="*/ 844096 h 1509906"/>
                  <a:gd name="connsiteX230" fmla="*/ 425379 w 1034979"/>
                  <a:gd name="connsiteY230" fmla="*/ 894552 h 1509906"/>
                  <a:gd name="connsiteX231" fmla="*/ 423474 w 1034979"/>
                  <a:gd name="connsiteY231" fmla="*/ 921222 h 1509906"/>
                  <a:gd name="connsiteX232" fmla="*/ 417759 w 1034979"/>
                  <a:gd name="connsiteY232" fmla="*/ 923127 h 1509906"/>
                  <a:gd name="connsiteX233" fmla="*/ 412044 w 1034979"/>
                  <a:gd name="connsiteY233" fmla="*/ 926937 h 1509906"/>
                  <a:gd name="connsiteX234" fmla="*/ 421569 w 1034979"/>
                  <a:gd name="connsiteY234"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88194 w 1034979"/>
                  <a:gd name="connsiteY56" fmla="*/ 1138392 h 1509906"/>
                  <a:gd name="connsiteX57" fmla="*/ 65334 w 1034979"/>
                  <a:gd name="connsiteY57" fmla="*/ 1146012 h 1509906"/>
                  <a:gd name="connsiteX58" fmla="*/ 27234 w 1034979"/>
                  <a:gd name="connsiteY58" fmla="*/ 1147917 h 1509906"/>
                  <a:gd name="connsiteX59" fmla="*/ 15804 w 1034979"/>
                  <a:gd name="connsiteY59" fmla="*/ 1153632 h 1509906"/>
                  <a:gd name="connsiteX60" fmla="*/ 6279 w 1034979"/>
                  <a:gd name="connsiteY60" fmla="*/ 1163157 h 1509906"/>
                  <a:gd name="connsiteX61" fmla="*/ 4374 w 1034979"/>
                  <a:gd name="connsiteY61" fmla="*/ 1168872 h 1509906"/>
                  <a:gd name="connsiteX62" fmla="*/ 564 w 1034979"/>
                  <a:gd name="connsiteY62" fmla="*/ 1174587 h 1509906"/>
                  <a:gd name="connsiteX63" fmla="*/ 6279 w 1034979"/>
                  <a:gd name="connsiteY63" fmla="*/ 1206972 h 1509906"/>
                  <a:gd name="connsiteX64" fmla="*/ 11994 w 1034979"/>
                  <a:gd name="connsiteY64" fmla="*/ 1210782 h 1509906"/>
                  <a:gd name="connsiteX65" fmla="*/ 17709 w 1034979"/>
                  <a:gd name="connsiteY65" fmla="*/ 1212687 h 1509906"/>
                  <a:gd name="connsiteX66" fmla="*/ 145344 w 1034979"/>
                  <a:gd name="connsiteY66" fmla="*/ 1210782 h 1509906"/>
                  <a:gd name="connsiteX67" fmla="*/ 152964 w 1034979"/>
                  <a:gd name="connsiteY67" fmla="*/ 1208877 h 1509906"/>
                  <a:gd name="connsiteX68" fmla="*/ 303459 w 1034979"/>
                  <a:gd name="connsiteY68" fmla="*/ 1203162 h 1509906"/>
                  <a:gd name="connsiteX69" fmla="*/ 318699 w 1034979"/>
                  <a:gd name="connsiteY69" fmla="*/ 1210782 h 1509906"/>
                  <a:gd name="connsiteX70" fmla="*/ 330129 w 1034979"/>
                  <a:gd name="connsiteY70" fmla="*/ 1216497 h 1509906"/>
                  <a:gd name="connsiteX71" fmla="*/ 333939 w 1034979"/>
                  <a:gd name="connsiteY71" fmla="*/ 1222212 h 1509906"/>
                  <a:gd name="connsiteX72" fmla="*/ 339654 w 1034979"/>
                  <a:gd name="connsiteY72" fmla="*/ 1224117 h 1509906"/>
                  <a:gd name="connsiteX73" fmla="*/ 351084 w 1034979"/>
                  <a:gd name="connsiteY73" fmla="*/ 1231737 h 1509906"/>
                  <a:gd name="connsiteX74" fmla="*/ 356799 w 1034979"/>
                  <a:gd name="connsiteY74" fmla="*/ 1235547 h 1509906"/>
                  <a:gd name="connsiteX75" fmla="*/ 360609 w 1034979"/>
                  <a:gd name="connsiteY75" fmla="*/ 1241262 h 1509906"/>
                  <a:gd name="connsiteX76" fmla="*/ 366324 w 1034979"/>
                  <a:gd name="connsiteY76" fmla="*/ 1252692 h 1509906"/>
                  <a:gd name="connsiteX77" fmla="*/ 362514 w 1034979"/>
                  <a:gd name="connsiteY77" fmla="*/ 1279362 h 1509906"/>
                  <a:gd name="connsiteX78" fmla="*/ 358704 w 1034979"/>
                  <a:gd name="connsiteY78" fmla="*/ 1285077 h 1509906"/>
                  <a:gd name="connsiteX79" fmla="*/ 356799 w 1034979"/>
                  <a:gd name="connsiteY79" fmla="*/ 1290792 h 1509906"/>
                  <a:gd name="connsiteX80" fmla="*/ 352989 w 1034979"/>
                  <a:gd name="connsiteY80" fmla="*/ 1296507 h 1509906"/>
                  <a:gd name="connsiteX81" fmla="*/ 351084 w 1034979"/>
                  <a:gd name="connsiteY81" fmla="*/ 1302222 h 1509906"/>
                  <a:gd name="connsiteX82" fmla="*/ 347274 w 1034979"/>
                  <a:gd name="connsiteY82" fmla="*/ 1307937 h 1509906"/>
                  <a:gd name="connsiteX83" fmla="*/ 330129 w 1034979"/>
                  <a:gd name="connsiteY83" fmla="*/ 1374612 h 1509906"/>
                  <a:gd name="connsiteX84" fmla="*/ 328224 w 1034979"/>
                  <a:gd name="connsiteY84" fmla="*/ 1426047 h 1509906"/>
                  <a:gd name="connsiteX85" fmla="*/ 330129 w 1034979"/>
                  <a:gd name="connsiteY85" fmla="*/ 1450812 h 1509906"/>
                  <a:gd name="connsiteX86" fmla="*/ 332034 w 1034979"/>
                  <a:gd name="connsiteY86" fmla="*/ 1456527 h 1509906"/>
                  <a:gd name="connsiteX87" fmla="*/ 335844 w 1034979"/>
                  <a:gd name="connsiteY87" fmla="*/ 1460337 h 1509906"/>
                  <a:gd name="connsiteX88" fmla="*/ 364419 w 1034979"/>
                  <a:gd name="connsiteY88" fmla="*/ 1506057 h 1509906"/>
                  <a:gd name="connsiteX89" fmla="*/ 387279 w 1034979"/>
                  <a:gd name="connsiteY89" fmla="*/ 1507962 h 1509906"/>
                  <a:gd name="connsiteX90" fmla="*/ 392994 w 1034979"/>
                  <a:gd name="connsiteY90" fmla="*/ 1502247 h 1509906"/>
                  <a:gd name="connsiteX91" fmla="*/ 394899 w 1034979"/>
                  <a:gd name="connsiteY91" fmla="*/ 1490817 h 1509906"/>
                  <a:gd name="connsiteX92" fmla="*/ 396804 w 1034979"/>
                  <a:gd name="connsiteY92" fmla="*/ 1485102 h 1509906"/>
                  <a:gd name="connsiteX93" fmla="*/ 398709 w 1034979"/>
                  <a:gd name="connsiteY93" fmla="*/ 1467957 h 1509906"/>
                  <a:gd name="connsiteX94" fmla="*/ 400614 w 1034979"/>
                  <a:gd name="connsiteY94" fmla="*/ 1454622 h 1509906"/>
                  <a:gd name="connsiteX95" fmla="*/ 404424 w 1034979"/>
                  <a:gd name="connsiteY95" fmla="*/ 1397472 h 1509906"/>
                  <a:gd name="connsiteX96" fmla="*/ 410139 w 1034979"/>
                  <a:gd name="connsiteY96" fmla="*/ 1386042 h 1509906"/>
                  <a:gd name="connsiteX97" fmla="*/ 413949 w 1034979"/>
                  <a:gd name="connsiteY97" fmla="*/ 1372707 h 1509906"/>
                  <a:gd name="connsiteX98" fmla="*/ 415854 w 1034979"/>
                  <a:gd name="connsiteY98" fmla="*/ 1366992 h 1509906"/>
                  <a:gd name="connsiteX99" fmla="*/ 417759 w 1034979"/>
                  <a:gd name="connsiteY99" fmla="*/ 1353657 h 1509906"/>
                  <a:gd name="connsiteX100" fmla="*/ 421569 w 1034979"/>
                  <a:gd name="connsiteY100" fmla="*/ 1342227 h 1509906"/>
                  <a:gd name="connsiteX101" fmla="*/ 427284 w 1034979"/>
                  <a:gd name="connsiteY101" fmla="*/ 1328892 h 1509906"/>
                  <a:gd name="connsiteX102" fmla="*/ 436809 w 1034979"/>
                  <a:gd name="connsiteY102" fmla="*/ 1317462 h 1509906"/>
                  <a:gd name="connsiteX103" fmla="*/ 450144 w 1034979"/>
                  <a:gd name="connsiteY103" fmla="*/ 1302222 h 1509906"/>
                  <a:gd name="connsiteX104" fmla="*/ 457764 w 1034979"/>
                  <a:gd name="connsiteY104" fmla="*/ 1290792 h 1509906"/>
                  <a:gd name="connsiteX105" fmla="*/ 461574 w 1034979"/>
                  <a:gd name="connsiteY105" fmla="*/ 1279362 h 1509906"/>
                  <a:gd name="connsiteX106" fmla="*/ 465384 w 1034979"/>
                  <a:gd name="connsiteY106" fmla="*/ 1264122 h 1509906"/>
                  <a:gd name="connsiteX107" fmla="*/ 467289 w 1034979"/>
                  <a:gd name="connsiteY107" fmla="*/ 1258407 h 1509906"/>
                  <a:gd name="connsiteX108" fmla="*/ 535869 w 1034979"/>
                  <a:gd name="connsiteY108" fmla="*/ 1243167 h 1509906"/>
                  <a:gd name="connsiteX109" fmla="*/ 541584 w 1034979"/>
                  <a:gd name="connsiteY109" fmla="*/ 1241262 h 1509906"/>
                  <a:gd name="connsiteX110" fmla="*/ 547299 w 1034979"/>
                  <a:gd name="connsiteY110" fmla="*/ 1239357 h 1509906"/>
                  <a:gd name="connsiteX111" fmla="*/ 554919 w 1034979"/>
                  <a:gd name="connsiteY111" fmla="*/ 1237452 h 1509906"/>
                  <a:gd name="connsiteX112" fmla="*/ 573969 w 1034979"/>
                  <a:gd name="connsiteY112" fmla="*/ 1229832 h 1509906"/>
                  <a:gd name="connsiteX113" fmla="*/ 585399 w 1034979"/>
                  <a:gd name="connsiteY113" fmla="*/ 1226022 h 1509906"/>
                  <a:gd name="connsiteX114" fmla="*/ 720654 w 1034979"/>
                  <a:gd name="connsiteY114" fmla="*/ 1309842 h 1509906"/>
                  <a:gd name="connsiteX115" fmla="*/ 733989 w 1034979"/>
                  <a:gd name="connsiteY115" fmla="*/ 1319367 h 1509906"/>
                  <a:gd name="connsiteX116" fmla="*/ 743514 w 1034979"/>
                  <a:gd name="connsiteY116" fmla="*/ 1321272 h 1509906"/>
                  <a:gd name="connsiteX117" fmla="*/ 749229 w 1034979"/>
                  <a:gd name="connsiteY117" fmla="*/ 1323177 h 1509906"/>
                  <a:gd name="connsiteX118" fmla="*/ 762564 w 1034979"/>
                  <a:gd name="connsiteY118" fmla="*/ 1328892 h 1509906"/>
                  <a:gd name="connsiteX119" fmla="*/ 777804 w 1034979"/>
                  <a:gd name="connsiteY119" fmla="*/ 1326987 h 1509906"/>
                  <a:gd name="connsiteX120" fmla="*/ 789234 w 1034979"/>
                  <a:gd name="connsiteY120" fmla="*/ 1321272 h 1509906"/>
                  <a:gd name="connsiteX121" fmla="*/ 794949 w 1034979"/>
                  <a:gd name="connsiteY121" fmla="*/ 1319367 h 1509906"/>
                  <a:gd name="connsiteX122" fmla="*/ 802569 w 1034979"/>
                  <a:gd name="connsiteY122" fmla="*/ 1302222 h 1509906"/>
                  <a:gd name="connsiteX123" fmla="*/ 800664 w 1034979"/>
                  <a:gd name="connsiteY123" fmla="*/ 1277457 h 1509906"/>
                  <a:gd name="connsiteX124" fmla="*/ 798759 w 1034979"/>
                  <a:gd name="connsiteY124" fmla="*/ 1271742 h 1509906"/>
                  <a:gd name="connsiteX125" fmla="*/ 796854 w 1034979"/>
                  <a:gd name="connsiteY125" fmla="*/ 1264122 h 1509906"/>
                  <a:gd name="connsiteX126" fmla="*/ 783519 w 1034979"/>
                  <a:gd name="connsiteY126" fmla="*/ 1246977 h 1509906"/>
                  <a:gd name="connsiteX127" fmla="*/ 773994 w 1034979"/>
                  <a:gd name="connsiteY127" fmla="*/ 1241262 h 1509906"/>
                  <a:gd name="connsiteX128" fmla="*/ 648264 w 1034979"/>
                  <a:gd name="connsiteY128" fmla="*/ 1149822 h 1509906"/>
                  <a:gd name="connsiteX129" fmla="*/ 644454 w 1034979"/>
                  <a:gd name="connsiteY129" fmla="*/ 1132677 h 1509906"/>
                  <a:gd name="connsiteX130" fmla="*/ 646359 w 1034979"/>
                  <a:gd name="connsiteY130" fmla="*/ 1125057 h 1509906"/>
                  <a:gd name="connsiteX131" fmla="*/ 650169 w 1034979"/>
                  <a:gd name="connsiteY131" fmla="*/ 1107912 h 1509906"/>
                  <a:gd name="connsiteX132" fmla="*/ 653979 w 1034979"/>
                  <a:gd name="connsiteY132" fmla="*/ 1102197 h 1509906"/>
                  <a:gd name="connsiteX133" fmla="*/ 655884 w 1034979"/>
                  <a:gd name="connsiteY133" fmla="*/ 1096482 h 1509906"/>
                  <a:gd name="connsiteX134" fmla="*/ 661599 w 1034979"/>
                  <a:gd name="connsiteY134" fmla="*/ 1094577 h 1509906"/>
                  <a:gd name="connsiteX135" fmla="*/ 671124 w 1034979"/>
                  <a:gd name="connsiteY135" fmla="*/ 1083147 h 1509906"/>
                  <a:gd name="connsiteX136" fmla="*/ 724464 w 1034979"/>
                  <a:gd name="connsiteY136" fmla="*/ 1075527 h 1509906"/>
                  <a:gd name="connsiteX137" fmla="*/ 842574 w 1034979"/>
                  <a:gd name="connsiteY137" fmla="*/ 1077432 h 1509906"/>
                  <a:gd name="connsiteX138" fmla="*/ 871149 w 1034979"/>
                  <a:gd name="connsiteY138" fmla="*/ 1079337 h 1509906"/>
                  <a:gd name="connsiteX139" fmla="*/ 899724 w 1034979"/>
                  <a:gd name="connsiteY139" fmla="*/ 1085052 h 1509906"/>
                  <a:gd name="connsiteX140" fmla="*/ 922584 w 1034979"/>
                  <a:gd name="connsiteY140" fmla="*/ 1088862 h 1509906"/>
                  <a:gd name="connsiteX141" fmla="*/ 951159 w 1034979"/>
                  <a:gd name="connsiteY141" fmla="*/ 1094577 h 1509906"/>
                  <a:gd name="connsiteX142" fmla="*/ 956874 w 1034979"/>
                  <a:gd name="connsiteY142" fmla="*/ 1094577 h 1509906"/>
                  <a:gd name="connsiteX143" fmla="*/ 1002594 w 1034979"/>
                  <a:gd name="connsiteY143" fmla="*/ 1092672 h 1509906"/>
                  <a:gd name="connsiteX144" fmla="*/ 1031169 w 1034979"/>
                  <a:gd name="connsiteY144" fmla="*/ 1085052 h 1509906"/>
                  <a:gd name="connsiteX145" fmla="*/ 1034979 w 1034979"/>
                  <a:gd name="connsiteY145" fmla="*/ 1079337 h 1509906"/>
                  <a:gd name="connsiteX146" fmla="*/ 1033074 w 1034979"/>
                  <a:gd name="connsiteY146" fmla="*/ 1060287 h 1509906"/>
                  <a:gd name="connsiteX147" fmla="*/ 1027359 w 1034979"/>
                  <a:gd name="connsiteY147" fmla="*/ 1056477 h 1509906"/>
                  <a:gd name="connsiteX148" fmla="*/ 1012119 w 1034979"/>
                  <a:gd name="connsiteY148" fmla="*/ 1054572 h 1509906"/>
                  <a:gd name="connsiteX149" fmla="*/ 1006404 w 1034979"/>
                  <a:gd name="connsiteY149" fmla="*/ 1052667 h 1509906"/>
                  <a:gd name="connsiteX150" fmla="*/ 998784 w 1034979"/>
                  <a:gd name="connsiteY150" fmla="*/ 1050762 h 1509906"/>
                  <a:gd name="connsiteX151" fmla="*/ 987354 w 1034979"/>
                  <a:gd name="connsiteY151" fmla="*/ 1043142 h 1509906"/>
                  <a:gd name="connsiteX152" fmla="*/ 975924 w 1034979"/>
                  <a:gd name="connsiteY152" fmla="*/ 1039332 h 1509906"/>
                  <a:gd name="connsiteX153" fmla="*/ 970209 w 1034979"/>
                  <a:gd name="connsiteY153" fmla="*/ 1037427 h 1509906"/>
                  <a:gd name="connsiteX154" fmla="*/ 962589 w 1034979"/>
                  <a:gd name="connsiteY154" fmla="*/ 1035522 h 1509906"/>
                  <a:gd name="connsiteX155" fmla="*/ 956874 w 1034979"/>
                  <a:gd name="connsiteY155" fmla="*/ 1033617 h 1509906"/>
                  <a:gd name="connsiteX156" fmla="*/ 935919 w 1034979"/>
                  <a:gd name="connsiteY156" fmla="*/ 1027902 h 1509906"/>
                  <a:gd name="connsiteX157" fmla="*/ 930204 w 1034979"/>
                  <a:gd name="connsiteY157" fmla="*/ 1025997 h 1509906"/>
                  <a:gd name="connsiteX158" fmla="*/ 825429 w 1034979"/>
                  <a:gd name="connsiteY158" fmla="*/ 1027902 h 1509906"/>
                  <a:gd name="connsiteX159" fmla="*/ 819714 w 1034979"/>
                  <a:gd name="connsiteY159" fmla="*/ 1029807 h 1509906"/>
                  <a:gd name="connsiteX160" fmla="*/ 730179 w 1034979"/>
                  <a:gd name="connsiteY160" fmla="*/ 1031712 h 1509906"/>
                  <a:gd name="connsiteX161" fmla="*/ 716844 w 1034979"/>
                  <a:gd name="connsiteY161" fmla="*/ 1035522 h 1509906"/>
                  <a:gd name="connsiteX162" fmla="*/ 695889 w 1034979"/>
                  <a:gd name="connsiteY162" fmla="*/ 1037427 h 1509906"/>
                  <a:gd name="connsiteX163" fmla="*/ 669219 w 1034979"/>
                  <a:gd name="connsiteY163" fmla="*/ 1039332 h 1509906"/>
                  <a:gd name="connsiteX164" fmla="*/ 669219 w 1034979"/>
                  <a:gd name="connsiteY164" fmla="*/ 1039332 h 1509906"/>
                  <a:gd name="connsiteX165" fmla="*/ 646359 w 1034979"/>
                  <a:gd name="connsiteY165" fmla="*/ 1043142 h 1509906"/>
                  <a:gd name="connsiteX166" fmla="*/ 642549 w 1034979"/>
                  <a:gd name="connsiteY166" fmla="*/ 1031712 h 1509906"/>
                  <a:gd name="connsiteX167" fmla="*/ 640644 w 1034979"/>
                  <a:gd name="connsiteY167" fmla="*/ 1025997 h 1509906"/>
                  <a:gd name="connsiteX168" fmla="*/ 642549 w 1034979"/>
                  <a:gd name="connsiteY168" fmla="*/ 1008852 h 1509906"/>
                  <a:gd name="connsiteX169" fmla="*/ 644454 w 1034979"/>
                  <a:gd name="connsiteY169" fmla="*/ 1003137 h 1509906"/>
                  <a:gd name="connsiteX170" fmla="*/ 661599 w 1034979"/>
                  <a:gd name="connsiteY170" fmla="*/ 993612 h 1509906"/>
                  <a:gd name="connsiteX171" fmla="*/ 673029 w 1034979"/>
                  <a:gd name="connsiteY171" fmla="*/ 985992 h 1509906"/>
                  <a:gd name="connsiteX172" fmla="*/ 674934 w 1034979"/>
                  <a:gd name="connsiteY172" fmla="*/ 980277 h 1509906"/>
                  <a:gd name="connsiteX173" fmla="*/ 680649 w 1034979"/>
                  <a:gd name="connsiteY173" fmla="*/ 978372 h 1509906"/>
                  <a:gd name="connsiteX174" fmla="*/ 686364 w 1034979"/>
                  <a:gd name="connsiteY174" fmla="*/ 974562 h 1509906"/>
                  <a:gd name="connsiteX175" fmla="*/ 695889 w 1034979"/>
                  <a:gd name="connsiteY175" fmla="*/ 965037 h 1509906"/>
                  <a:gd name="connsiteX176" fmla="*/ 705414 w 1034979"/>
                  <a:gd name="connsiteY176" fmla="*/ 953607 h 1509906"/>
                  <a:gd name="connsiteX177" fmla="*/ 716844 w 1034979"/>
                  <a:gd name="connsiteY177" fmla="*/ 945987 h 1509906"/>
                  <a:gd name="connsiteX178" fmla="*/ 732084 w 1034979"/>
                  <a:gd name="connsiteY178" fmla="*/ 932652 h 1509906"/>
                  <a:gd name="connsiteX179" fmla="*/ 741609 w 1034979"/>
                  <a:gd name="connsiteY179" fmla="*/ 921222 h 1509906"/>
                  <a:gd name="connsiteX180" fmla="*/ 753039 w 1034979"/>
                  <a:gd name="connsiteY180" fmla="*/ 911697 h 1509906"/>
                  <a:gd name="connsiteX181" fmla="*/ 758754 w 1034979"/>
                  <a:gd name="connsiteY181" fmla="*/ 900267 h 1509906"/>
                  <a:gd name="connsiteX182" fmla="*/ 760659 w 1034979"/>
                  <a:gd name="connsiteY182" fmla="*/ 894552 h 1509906"/>
                  <a:gd name="connsiteX183" fmla="*/ 766374 w 1034979"/>
                  <a:gd name="connsiteY183" fmla="*/ 883122 h 1509906"/>
                  <a:gd name="connsiteX184" fmla="*/ 764469 w 1034979"/>
                  <a:gd name="connsiteY184" fmla="*/ 867882 h 1509906"/>
                  <a:gd name="connsiteX185" fmla="*/ 758754 w 1034979"/>
                  <a:gd name="connsiteY185" fmla="*/ 865977 h 1509906"/>
                  <a:gd name="connsiteX186" fmla="*/ 737799 w 1034979"/>
                  <a:gd name="connsiteY186" fmla="*/ 867882 h 1509906"/>
                  <a:gd name="connsiteX187" fmla="*/ 732084 w 1034979"/>
                  <a:gd name="connsiteY187" fmla="*/ 871692 h 1509906"/>
                  <a:gd name="connsiteX188" fmla="*/ 720654 w 1034979"/>
                  <a:gd name="connsiteY188" fmla="*/ 875502 h 1509906"/>
                  <a:gd name="connsiteX189" fmla="*/ 716844 w 1034979"/>
                  <a:gd name="connsiteY189" fmla="*/ 881217 h 1509906"/>
                  <a:gd name="connsiteX190" fmla="*/ 711129 w 1034979"/>
                  <a:gd name="connsiteY190" fmla="*/ 883122 h 1509906"/>
                  <a:gd name="connsiteX191" fmla="*/ 705414 w 1034979"/>
                  <a:gd name="connsiteY191" fmla="*/ 886932 h 1509906"/>
                  <a:gd name="connsiteX192" fmla="*/ 699699 w 1034979"/>
                  <a:gd name="connsiteY192" fmla="*/ 892647 h 1509906"/>
                  <a:gd name="connsiteX193" fmla="*/ 692079 w 1034979"/>
                  <a:gd name="connsiteY193" fmla="*/ 896457 h 1509906"/>
                  <a:gd name="connsiteX194" fmla="*/ 650169 w 1034979"/>
                  <a:gd name="connsiteY194" fmla="*/ 925032 h 1509906"/>
                  <a:gd name="connsiteX195" fmla="*/ 636834 w 1034979"/>
                  <a:gd name="connsiteY195" fmla="*/ 936462 h 1509906"/>
                  <a:gd name="connsiteX196" fmla="*/ 627309 w 1034979"/>
                  <a:gd name="connsiteY196" fmla="*/ 953607 h 1509906"/>
                  <a:gd name="connsiteX197" fmla="*/ 602544 w 1034979"/>
                  <a:gd name="connsiteY197" fmla="*/ 959322 h 1509906"/>
                  <a:gd name="connsiteX198" fmla="*/ 589209 w 1034979"/>
                  <a:gd name="connsiteY198" fmla="*/ 963132 h 1509906"/>
                  <a:gd name="connsiteX199" fmla="*/ 573969 w 1034979"/>
                  <a:gd name="connsiteY199" fmla="*/ 961227 h 1509906"/>
                  <a:gd name="connsiteX200" fmla="*/ 562539 w 1034979"/>
                  <a:gd name="connsiteY200" fmla="*/ 957417 h 1509906"/>
                  <a:gd name="connsiteX201" fmla="*/ 551109 w 1034979"/>
                  <a:gd name="connsiteY201" fmla="*/ 953607 h 1509906"/>
                  <a:gd name="connsiteX202" fmla="*/ 539679 w 1034979"/>
                  <a:gd name="connsiteY202" fmla="*/ 949797 h 1509906"/>
                  <a:gd name="connsiteX203" fmla="*/ 533964 w 1034979"/>
                  <a:gd name="connsiteY203" fmla="*/ 947892 h 1509906"/>
                  <a:gd name="connsiteX204" fmla="*/ 528249 w 1034979"/>
                  <a:gd name="connsiteY204" fmla="*/ 944082 h 1509906"/>
                  <a:gd name="connsiteX205" fmla="*/ 516819 w 1034979"/>
                  <a:gd name="connsiteY205" fmla="*/ 938367 h 1509906"/>
                  <a:gd name="connsiteX206" fmla="*/ 509199 w 1034979"/>
                  <a:gd name="connsiteY206" fmla="*/ 926937 h 1509906"/>
                  <a:gd name="connsiteX207" fmla="*/ 505389 w 1034979"/>
                  <a:gd name="connsiteY207" fmla="*/ 905982 h 1509906"/>
                  <a:gd name="connsiteX208" fmla="*/ 507294 w 1034979"/>
                  <a:gd name="connsiteY208" fmla="*/ 841212 h 1509906"/>
                  <a:gd name="connsiteX209" fmla="*/ 503484 w 1034979"/>
                  <a:gd name="connsiteY209" fmla="*/ 351627 h 1509906"/>
                  <a:gd name="connsiteX210" fmla="*/ 499674 w 1034979"/>
                  <a:gd name="connsiteY210" fmla="*/ 60162 h 1509906"/>
                  <a:gd name="connsiteX211" fmla="*/ 490149 w 1034979"/>
                  <a:gd name="connsiteY211" fmla="*/ 33492 h 1509906"/>
                  <a:gd name="connsiteX212" fmla="*/ 488244 w 1034979"/>
                  <a:gd name="connsiteY212" fmla="*/ 27777 h 1509906"/>
                  <a:gd name="connsiteX213" fmla="*/ 484434 w 1034979"/>
                  <a:gd name="connsiteY213" fmla="*/ 22062 h 1509906"/>
                  <a:gd name="connsiteX214" fmla="*/ 478719 w 1034979"/>
                  <a:gd name="connsiteY214" fmla="*/ 10632 h 1509906"/>
                  <a:gd name="connsiteX215" fmla="*/ 473004 w 1034979"/>
                  <a:gd name="connsiteY215" fmla="*/ 6822 h 1509906"/>
                  <a:gd name="connsiteX216" fmla="*/ 469194 w 1034979"/>
                  <a:gd name="connsiteY216" fmla="*/ 1107 h 1509906"/>
                  <a:gd name="connsiteX217" fmla="*/ 429189 w 1034979"/>
                  <a:gd name="connsiteY217" fmla="*/ 4917 h 1509906"/>
                  <a:gd name="connsiteX218" fmla="*/ 421569 w 1034979"/>
                  <a:gd name="connsiteY218" fmla="*/ 16347 h 1509906"/>
                  <a:gd name="connsiteX219" fmla="*/ 417759 w 1034979"/>
                  <a:gd name="connsiteY219" fmla="*/ 22062 h 1509906"/>
                  <a:gd name="connsiteX220" fmla="*/ 419664 w 1034979"/>
                  <a:gd name="connsiteY220" fmla="*/ 54447 h 1509906"/>
                  <a:gd name="connsiteX221" fmla="*/ 423474 w 1034979"/>
                  <a:gd name="connsiteY221" fmla="*/ 65877 h 1509906"/>
                  <a:gd name="connsiteX222" fmla="*/ 425379 w 1034979"/>
                  <a:gd name="connsiteY222" fmla="*/ 71592 h 1509906"/>
                  <a:gd name="connsiteX223" fmla="*/ 425379 w 1034979"/>
                  <a:gd name="connsiteY223" fmla="*/ 77307 h 1509906"/>
                  <a:gd name="connsiteX224" fmla="*/ 429189 w 1034979"/>
                  <a:gd name="connsiteY224" fmla="*/ 231612 h 1509906"/>
                  <a:gd name="connsiteX225" fmla="*/ 440619 w 1034979"/>
                  <a:gd name="connsiteY225" fmla="*/ 414492 h 1509906"/>
                  <a:gd name="connsiteX226" fmla="*/ 425379 w 1034979"/>
                  <a:gd name="connsiteY226" fmla="*/ 711672 h 1509906"/>
                  <a:gd name="connsiteX227" fmla="*/ 425173 w 1034979"/>
                  <a:gd name="connsiteY227" fmla="*/ 765165 h 1509906"/>
                  <a:gd name="connsiteX228" fmla="*/ 421363 w 1034979"/>
                  <a:gd name="connsiteY228" fmla="*/ 844096 h 1509906"/>
                  <a:gd name="connsiteX229" fmla="*/ 425379 w 1034979"/>
                  <a:gd name="connsiteY229" fmla="*/ 894552 h 1509906"/>
                  <a:gd name="connsiteX230" fmla="*/ 423474 w 1034979"/>
                  <a:gd name="connsiteY230" fmla="*/ 921222 h 1509906"/>
                  <a:gd name="connsiteX231" fmla="*/ 417759 w 1034979"/>
                  <a:gd name="connsiteY231" fmla="*/ 923127 h 1509906"/>
                  <a:gd name="connsiteX232" fmla="*/ 412044 w 1034979"/>
                  <a:gd name="connsiteY232" fmla="*/ 926937 h 1509906"/>
                  <a:gd name="connsiteX233" fmla="*/ 421569 w 1034979"/>
                  <a:gd name="connsiteY233"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65334 w 1034979"/>
                  <a:gd name="connsiteY56" fmla="*/ 1146012 h 1509906"/>
                  <a:gd name="connsiteX57" fmla="*/ 27234 w 1034979"/>
                  <a:gd name="connsiteY57" fmla="*/ 1147917 h 1509906"/>
                  <a:gd name="connsiteX58" fmla="*/ 15804 w 1034979"/>
                  <a:gd name="connsiteY58" fmla="*/ 1153632 h 1509906"/>
                  <a:gd name="connsiteX59" fmla="*/ 6279 w 1034979"/>
                  <a:gd name="connsiteY59" fmla="*/ 1163157 h 1509906"/>
                  <a:gd name="connsiteX60" fmla="*/ 4374 w 1034979"/>
                  <a:gd name="connsiteY60" fmla="*/ 1168872 h 1509906"/>
                  <a:gd name="connsiteX61" fmla="*/ 564 w 1034979"/>
                  <a:gd name="connsiteY61" fmla="*/ 1174587 h 1509906"/>
                  <a:gd name="connsiteX62" fmla="*/ 6279 w 1034979"/>
                  <a:gd name="connsiteY62" fmla="*/ 1206972 h 1509906"/>
                  <a:gd name="connsiteX63" fmla="*/ 11994 w 1034979"/>
                  <a:gd name="connsiteY63" fmla="*/ 1210782 h 1509906"/>
                  <a:gd name="connsiteX64" fmla="*/ 17709 w 1034979"/>
                  <a:gd name="connsiteY64" fmla="*/ 1212687 h 1509906"/>
                  <a:gd name="connsiteX65" fmla="*/ 145344 w 1034979"/>
                  <a:gd name="connsiteY65" fmla="*/ 1210782 h 1509906"/>
                  <a:gd name="connsiteX66" fmla="*/ 152964 w 1034979"/>
                  <a:gd name="connsiteY66" fmla="*/ 1208877 h 1509906"/>
                  <a:gd name="connsiteX67" fmla="*/ 303459 w 1034979"/>
                  <a:gd name="connsiteY67" fmla="*/ 1203162 h 1509906"/>
                  <a:gd name="connsiteX68" fmla="*/ 318699 w 1034979"/>
                  <a:gd name="connsiteY68" fmla="*/ 1210782 h 1509906"/>
                  <a:gd name="connsiteX69" fmla="*/ 330129 w 1034979"/>
                  <a:gd name="connsiteY69" fmla="*/ 1216497 h 1509906"/>
                  <a:gd name="connsiteX70" fmla="*/ 333939 w 1034979"/>
                  <a:gd name="connsiteY70" fmla="*/ 1222212 h 1509906"/>
                  <a:gd name="connsiteX71" fmla="*/ 339654 w 1034979"/>
                  <a:gd name="connsiteY71" fmla="*/ 1224117 h 1509906"/>
                  <a:gd name="connsiteX72" fmla="*/ 351084 w 1034979"/>
                  <a:gd name="connsiteY72" fmla="*/ 1231737 h 1509906"/>
                  <a:gd name="connsiteX73" fmla="*/ 356799 w 1034979"/>
                  <a:gd name="connsiteY73" fmla="*/ 1235547 h 1509906"/>
                  <a:gd name="connsiteX74" fmla="*/ 360609 w 1034979"/>
                  <a:gd name="connsiteY74" fmla="*/ 1241262 h 1509906"/>
                  <a:gd name="connsiteX75" fmla="*/ 366324 w 1034979"/>
                  <a:gd name="connsiteY75" fmla="*/ 1252692 h 1509906"/>
                  <a:gd name="connsiteX76" fmla="*/ 362514 w 1034979"/>
                  <a:gd name="connsiteY76" fmla="*/ 1279362 h 1509906"/>
                  <a:gd name="connsiteX77" fmla="*/ 358704 w 1034979"/>
                  <a:gd name="connsiteY77" fmla="*/ 1285077 h 1509906"/>
                  <a:gd name="connsiteX78" fmla="*/ 356799 w 1034979"/>
                  <a:gd name="connsiteY78" fmla="*/ 1290792 h 1509906"/>
                  <a:gd name="connsiteX79" fmla="*/ 352989 w 1034979"/>
                  <a:gd name="connsiteY79" fmla="*/ 1296507 h 1509906"/>
                  <a:gd name="connsiteX80" fmla="*/ 351084 w 1034979"/>
                  <a:gd name="connsiteY80" fmla="*/ 1302222 h 1509906"/>
                  <a:gd name="connsiteX81" fmla="*/ 347274 w 1034979"/>
                  <a:gd name="connsiteY81" fmla="*/ 1307937 h 1509906"/>
                  <a:gd name="connsiteX82" fmla="*/ 330129 w 1034979"/>
                  <a:gd name="connsiteY82" fmla="*/ 1374612 h 1509906"/>
                  <a:gd name="connsiteX83" fmla="*/ 328224 w 1034979"/>
                  <a:gd name="connsiteY83" fmla="*/ 1426047 h 1509906"/>
                  <a:gd name="connsiteX84" fmla="*/ 330129 w 1034979"/>
                  <a:gd name="connsiteY84" fmla="*/ 1450812 h 1509906"/>
                  <a:gd name="connsiteX85" fmla="*/ 332034 w 1034979"/>
                  <a:gd name="connsiteY85" fmla="*/ 1456527 h 1509906"/>
                  <a:gd name="connsiteX86" fmla="*/ 335844 w 1034979"/>
                  <a:gd name="connsiteY86" fmla="*/ 1460337 h 1509906"/>
                  <a:gd name="connsiteX87" fmla="*/ 364419 w 1034979"/>
                  <a:gd name="connsiteY87" fmla="*/ 1506057 h 1509906"/>
                  <a:gd name="connsiteX88" fmla="*/ 387279 w 1034979"/>
                  <a:gd name="connsiteY88" fmla="*/ 1507962 h 1509906"/>
                  <a:gd name="connsiteX89" fmla="*/ 392994 w 1034979"/>
                  <a:gd name="connsiteY89" fmla="*/ 1502247 h 1509906"/>
                  <a:gd name="connsiteX90" fmla="*/ 394899 w 1034979"/>
                  <a:gd name="connsiteY90" fmla="*/ 1490817 h 1509906"/>
                  <a:gd name="connsiteX91" fmla="*/ 396804 w 1034979"/>
                  <a:gd name="connsiteY91" fmla="*/ 1485102 h 1509906"/>
                  <a:gd name="connsiteX92" fmla="*/ 398709 w 1034979"/>
                  <a:gd name="connsiteY92" fmla="*/ 1467957 h 1509906"/>
                  <a:gd name="connsiteX93" fmla="*/ 400614 w 1034979"/>
                  <a:gd name="connsiteY93" fmla="*/ 1454622 h 1509906"/>
                  <a:gd name="connsiteX94" fmla="*/ 404424 w 1034979"/>
                  <a:gd name="connsiteY94" fmla="*/ 1397472 h 1509906"/>
                  <a:gd name="connsiteX95" fmla="*/ 410139 w 1034979"/>
                  <a:gd name="connsiteY95" fmla="*/ 1386042 h 1509906"/>
                  <a:gd name="connsiteX96" fmla="*/ 413949 w 1034979"/>
                  <a:gd name="connsiteY96" fmla="*/ 1372707 h 1509906"/>
                  <a:gd name="connsiteX97" fmla="*/ 415854 w 1034979"/>
                  <a:gd name="connsiteY97" fmla="*/ 1366992 h 1509906"/>
                  <a:gd name="connsiteX98" fmla="*/ 417759 w 1034979"/>
                  <a:gd name="connsiteY98" fmla="*/ 1353657 h 1509906"/>
                  <a:gd name="connsiteX99" fmla="*/ 421569 w 1034979"/>
                  <a:gd name="connsiteY99" fmla="*/ 1342227 h 1509906"/>
                  <a:gd name="connsiteX100" fmla="*/ 427284 w 1034979"/>
                  <a:gd name="connsiteY100" fmla="*/ 1328892 h 1509906"/>
                  <a:gd name="connsiteX101" fmla="*/ 436809 w 1034979"/>
                  <a:gd name="connsiteY101" fmla="*/ 1317462 h 1509906"/>
                  <a:gd name="connsiteX102" fmla="*/ 450144 w 1034979"/>
                  <a:gd name="connsiteY102" fmla="*/ 1302222 h 1509906"/>
                  <a:gd name="connsiteX103" fmla="*/ 457764 w 1034979"/>
                  <a:gd name="connsiteY103" fmla="*/ 1290792 h 1509906"/>
                  <a:gd name="connsiteX104" fmla="*/ 461574 w 1034979"/>
                  <a:gd name="connsiteY104" fmla="*/ 1279362 h 1509906"/>
                  <a:gd name="connsiteX105" fmla="*/ 465384 w 1034979"/>
                  <a:gd name="connsiteY105" fmla="*/ 1264122 h 1509906"/>
                  <a:gd name="connsiteX106" fmla="*/ 467289 w 1034979"/>
                  <a:gd name="connsiteY106" fmla="*/ 1258407 h 1509906"/>
                  <a:gd name="connsiteX107" fmla="*/ 535869 w 1034979"/>
                  <a:gd name="connsiteY107" fmla="*/ 1243167 h 1509906"/>
                  <a:gd name="connsiteX108" fmla="*/ 541584 w 1034979"/>
                  <a:gd name="connsiteY108" fmla="*/ 1241262 h 1509906"/>
                  <a:gd name="connsiteX109" fmla="*/ 547299 w 1034979"/>
                  <a:gd name="connsiteY109" fmla="*/ 1239357 h 1509906"/>
                  <a:gd name="connsiteX110" fmla="*/ 554919 w 1034979"/>
                  <a:gd name="connsiteY110" fmla="*/ 1237452 h 1509906"/>
                  <a:gd name="connsiteX111" fmla="*/ 573969 w 1034979"/>
                  <a:gd name="connsiteY111" fmla="*/ 1229832 h 1509906"/>
                  <a:gd name="connsiteX112" fmla="*/ 585399 w 1034979"/>
                  <a:gd name="connsiteY112" fmla="*/ 1226022 h 1509906"/>
                  <a:gd name="connsiteX113" fmla="*/ 720654 w 1034979"/>
                  <a:gd name="connsiteY113" fmla="*/ 1309842 h 1509906"/>
                  <a:gd name="connsiteX114" fmla="*/ 733989 w 1034979"/>
                  <a:gd name="connsiteY114" fmla="*/ 1319367 h 1509906"/>
                  <a:gd name="connsiteX115" fmla="*/ 743514 w 1034979"/>
                  <a:gd name="connsiteY115" fmla="*/ 1321272 h 1509906"/>
                  <a:gd name="connsiteX116" fmla="*/ 749229 w 1034979"/>
                  <a:gd name="connsiteY116" fmla="*/ 1323177 h 1509906"/>
                  <a:gd name="connsiteX117" fmla="*/ 762564 w 1034979"/>
                  <a:gd name="connsiteY117" fmla="*/ 1328892 h 1509906"/>
                  <a:gd name="connsiteX118" fmla="*/ 777804 w 1034979"/>
                  <a:gd name="connsiteY118" fmla="*/ 1326987 h 1509906"/>
                  <a:gd name="connsiteX119" fmla="*/ 789234 w 1034979"/>
                  <a:gd name="connsiteY119" fmla="*/ 1321272 h 1509906"/>
                  <a:gd name="connsiteX120" fmla="*/ 794949 w 1034979"/>
                  <a:gd name="connsiteY120" fmla="*/ 1319367 h 1509906"/>
                  <a:gd name="connsiteX121" fmla="*/ 802569 w 1034979"/>
                  <a:gd name="connsiteY121" fmla="*/ 1302222 h 1509906"/>
                  <a:gd name="connsiteX122" fmla="*/ 800664 w 1034979"/>
                  <a:gd name="connsiteY122" fmla="*/ 1277457 h 1509906"/>
                  <a:gd name="connsiteX123" fmla="*/ 798759 w 1034979"/>
                  <a:gd name="connsiteY123" fmla="*/ 1271742 h 1509906"/>
                  <a:gd name="connsiteX124" fmla="*/ 796854 w 1034979"/>
                  <a:gd name="connsiteY124" fmla="*/ 1264122 h 1509906"/>
                  <a:gd name="connsiteX125" fmla="*/ 783519 w 1034979"/>
                  <a:gd name="connsiteY125" fmla="*/ 1246977 h 1509906"/>
                  <a:gd name="connsiteX126" fmla="*/ 773994 w 1034979"/>
                  <a:gd name="connsiteY126" fmla="*/ 1241262 h 1509906"/>
                  <a:gd name="connsiteX127" fmla="*/ 648264 w 1034979"/>
                  <a:gd name="connsiteY127" fmla="*/ 1149822 h 1509906"/>
                  <a:gd name="connsiteX128" fmla="*/ 644454 w 1034979"/>
                  <a:gd name="connsiteY128" fmla="*/ 1132677 h 1509906"/>
                  <a:gd name="connsiteX129" fmla="*/ 646359 w 1034979"/>
                  <a:gd name="connsiteY129" fmla="*/ 1125057 h 1509906"/>
                  <a:gd name="connsiteX130" fmla="*/ 650169 w 1034979"/>
                  <a:gd name="connsiteY130" fmla="*/ 1107912 h 1509906"/>
                  <a:gd name="connsiteX131" fmla="*/ 653979 w 1034979"/>
                  <a:gd name="connsiteY131" fmla="*/ 1102197 h 1509906"/>
                  <a:gd name="connsiteX132" fmla="*/ 655884 w 1034979"/>
                  <a:gd name="connsiteY132" fmla="*/ 1096482 h 1509906"/>
                  <a:gd name="connsiteX133" fmla="*/ 661599 w 1034979"/>
                  <a:gd name="connsiteY133" fmla="*/ 1094577 h 1509906"/>
                  <a:gd name="connsiteX134" fmla="*/ 671124 w 1034979"/>
                  <a:gd name="connsiteY134" fmla="*/ 1083147 h 1509906"/>
                  <a:gd name="connsiteX135" fmla="*/ 724464 w 1034979"/>
                  <a:gd name="connsiteY135" fmla="*/ 1075527 h 1509906"/>
                  <a:gd name="connsiteX136" fmla="*/ 842574 w 1034979"/>
                  <a:gd name="connsiteY136" fmla="*/ 1077432 h 1509906"/>
                  <a:gd name="connsiteX137" fmla="*/ 871149 w 1034979"/>
                  <a:gd name="connsiteY137" fmla="*/ 1079337 h 1509906"/>
                  <a:gd name="connsiteX138" fmla="*/ 899724 w 1034979"/>
                  <a:gd name="connsiteY138" fmla="*/ 1085052 h 1509906"/>
                  <a:gd name="connsiteX139" fmla="*/ 922584 w 1034979"/>
                  <a:gd name="connsiteY139" fmla="*/ 1088862 h 1509906"/>
                  <a:gd name="connsiteX140" fmla="*/ 951159 w 1034979"/>
                  <a:gd name="connsiteY140" fmla="*/ 1094577 h 1509906"/>
                  <a:gd name="connsiteX141" fmla="*/ 956874 w 1034979"/>
                  <a:gd name="connsiteY141" fmla="*/ 1094577 h 1509906"/>
                  <a:gd name="connsiteX142" fmla="*/ 1002594 w 1034979"/>
                  <a:gd name="connsiteY142" fmla="*/ 1092672 h 1509906"/>
                  <a:gd name="connsiteX143" fmla="*/ 1031169 w 1034979"/>
                  <a:gd name="connsiteY143" fmla="*/ 1085052 h 1509906"/>
                  <a:gd name="connsiteX144" fmla="*/ 1034979 w 1034979"/>
                  <a:gd name="connsiteY144" fmla="*/ 1079337 h 1509906"/>
                  <a:gd name="connsiteX145" fmla="*/ 1033074 w 1034979"/>
                  <a:gd name="connsiteY145" fmla="*/ 1060287 h 1509906"/>
                  <a:gd name="connsiteX146" fmla="*/ 1027359 w 1034979"/>
                  <a:gd name="connsiteY146" fmla="*/ 1056477 h 1509906"/>
                  <a:gd name="connsiteX147" fmla="*/ 1012119 w 1034979"/>
                  <a:gd name="connsiteY147" fmla="*/ 1054572 h 1509906"/>
                  <a:gd name="connsiteX148" fmla="*/ 1006404 w 1034979"/>
                  <a:gd name="connsiteY148" fmla="*/ 1052667 h 1509906"/>
                  <a:gd name="connsiteX149" fmla="*/ 998784 w 1034979"/>
                  <a:gd name="connsiteY149" fmla="*/ 1050762 h 1509906"/>
                  <a:gd name="connsiteX150" fmla="*/ 987354 w 1034979"/>
                  <a:gd name="connsiteY150" fmla="*/ 1043142 h 1509906"/>
                  <a:gd name="connsiteX151" fmla="*/ 975924 w 1034979"/>
                  <a:gd name="connsiteY151" fmla="*/ 1039332 h 1509906"/>
                  <a:gd name="connsiteX152" fmla="*/ 970209 w 1034979"/>
                  <a:gd name="connsiteY152" fmla="*/ 1037427 h 1509906"/>
                  <a:gd name="connsiteX153" fmla="*/ 962589 w 1034979"/>
                  <a:gd name="connsiteY153" fmla="*/ 1035522 h 1509906"/>
                  <a:gd name="connsiteX154" fmla="*/ 956874 w 1034979"/>
                  <a:gd name="connsiteY154" fmla="*/ 1033617 h 1509906"/>
                  <a:gd name="connsiteX155" fmla="*/ 935919 w 1034979"/>
                  <a:gd name="connsiteY155" fmla="*/ 1027902 h 1509906"/>
                  <a:gd name="connsiteX156" fmla="*/ 930204 w 1034979"/>
                  <a:gd name="connsiteY156" fmla="*/ 1025997 h 1509906"/>
                  <a:gd name="connsiteX157" fmla="*/ 825429 w 1034979"/>
                  <a:gd name="connsiteY157" fmla="*/ 1027902 h 1509906"/>
                  <a:gd name="connsiteX158" fmla="*/ 819714 w 1034979"/>
                  <a:gd name="connsiteY158" fmla="*/ 1029807 h 1509906"/>
                  <a:gd name="connsiteX159" fmla="*/ 730179 w 1034979"/>
                  <a:gd name="connsiteY159" fmla="*/ 1031712 h 1509906"/>
                  <a:gd name="connsiteX160" fmla="*/ 716844 w 1034979"/>
                  <a:gd name="connsiteY160" fmla="*/ 1035522 h 1509906"/>
                  <a:gd name="connsiteX161" fmla="*/ 695889 w 1034979"/>
                  <a:gd name="connsiteY161" fmla="*/ 1037427 h 1509906"/>
                  <a:gd name="connsiteX162" fmla="*/ 669219 w 1034979"/>
                  <a:gd name="connsiteY162" fmla="*/ 1039332 h 1509906"/>
                  <a:gd name="connsiteX163" fmla="*/ 669219 w 1034979"/>
                  <a:gd name="connsiteY163" fmla="*/ 1039332 h 1509906"/>
                  <a:gd name="connsiteX164" fmla="*/ 646359 w 1034979"/>
                  <a:gd name="connsiteY164" fmla="*/ 1043142 h 1509906"/>
                  <a:gd name="connsiteX165" fmla="*/ 642549 w 1034979"/>
                  <a:gd name="connsiteY165" fmla="*/ 1031712 h 1509906"/>
                  <a:gd name="connsiteX166" fmla="*/ 640644 w 1034979"/>
                  <a:gd name="connsiteY166" fmla="*/ 1025997 h 1509906"/>
                  <a:gd name="connsiteX167" fmla="*/ 642549 w 1034979"/>
                  <a:gd name="connsiteY167" fmla="*/ 1008852 h 1509906"/>
                  <a:gd name="connsiteX168" fmla="*/ 644454 w 1034979"/>
                  <a:gd name="connsiteY168" fmla="*/ 1003137 h 1509906"/>
                  <a:gd name="connsiteX169" fmla="*/ 661599 w 1034979"/>
                  <a:gd name="connsiteY169" fmla="*/ 993612 h 1509906"/>
                  <a:gd name="connsiteX170" fmla="*/ 673029 w 1034979"/>
                  <a:gd name="connsiteY170" fmla="*/ 985992 h 1509906"/>
                  <a:gd name="connsiteX171" fmla="*/ 674934 w 1034979"/>
                  <a:gd name="connsiteY171" fmla="*/ 980277 h 1509906"/>
                  <a:gd name="connsiteX172" fmla="*/ 680649 w 1034979"/>
                  <a:gd name="connsiteY172" fmla="*/ 978372 h 1509906"/>
                  <a:gd name="connsiteX173" fmla="*/ 686364 w 1034979"/>
                  <a:gd name="connsiteY173" fmla="*/ 974562 h 1509906"/>
                  <a:gd name="connsiteX174" fmla="*/ 695889 w 1034979"/>
                  <a:gd name="connsiteY174" fmla="*/ 965037 h 1509906"/>
                  <a:gd name="connsiteX175" fmla="*/ 705414 w 1034979"/>
                  <a:gd name="connsiteY175" fmla="*/ 953607 h 1509906"/>
                  <a:gd name="connsiteX176" fmla="*/ 716844 w 1034979"/>
                  <a:gd name="connsiteY176" fmla="*/ 945987 h 1509906"/>
                  <a:gd name="connsiteX177" fmla="*/ 732084 w 1034979"/>
                  <a:gd name="connsiteY177" fmla="*/ 932652 h 1509906"/>
                  <a:gd name="connsiteX178" fmla="*/ 741609 w 1034979"/>
                  <a:gd name="connsiteY178" fmla="*/ 921222 h 1509906"/>
                  <a:gd name="connsiteX179" fmla="*/ 753039 w 1034979"/>
                  <a:gd name="connsiteY179" fmla="*/ 911697 h 1509906"/>
                  <a:gd name="connsiteX180" fmla="*/ 758754 w 1034979"/>
                  <a:gd name="connsiteY180" fmla="*/ 900267 h 1509906"/>
                  <a:gd name="connsiteX181" fmla="*/ 760659 w 1034979"/>
                  <a:gd name="connsiteY181" fmla="*/ 894552 h 1509906"/>
                  <a:gd name="connsiteX182" fmla="*/ 766374 w 1034979"/>
                  <a:gd name="connsiteY182" fmla="*/ 883122 h 1509906"/>
                  <a:gd name="connsiteX183" fmla="*/ 764469 w 1034979"/>
                  <a:gd name="connsiteY183" fmla="*/ 867882 h 1509906"/>
                  <a:gd name="connsiteX184" fmla="*/ 758754 w 1034979"/>
                  <a:gd name="connsiteY184" fmla="*/ 865977 h 1509906"/>
                  <a:gd name="connsiteX185" fmla="*/ 737799 w 1034979"/>
                  <a:gd name="connsiteY185" fmla="*/ 867882 h 1509906"/>
                  <a:gd name="connsiteX186" fmla="*/ 732084 w 1034979"/>
                  <a:gd name="connsiteY186" fmla="*/ 871692 h 1509906"/>
                  <a:gd name="connsiteX187" fmla="*/ 720654 w 1034979"/>
                  <a:gd name="connsiteY187" fmla="*/ 875502 h 1509906"/>
                  <a:gd name="connsiteX188" fmla="*/ 716844 w 1034979"/>
                  <a:gd name="connsiteY188" fmla="*/ 881217 h 1509906"/>
                  <a:gd name="connsiteX189" fmla="*/ 711129 w 1034979"/>
                  <a:gd name="connsiteY189" fmla="*/ 883122 h 1509906"/>
                  <a:gd name="connsiteX190" fmla="*/ 705414 w 1034979"/>
                  <a:gd name="connsiteY190" fmla="*/ 886932 h 1509906"/>
                  <a:gd name="connsiteX191" fmla="*/ 699699 w 1034979"/>
                  <a:gd name="connsiteY191" fmla="*/ 892647 h 1509906"/>
                  <a:gd name="connsiteX192" fmla="*/ 692079 w 1034979"/>
                  <a:gd name="connsiteY192" fmla="*/ 896457 h 1509906"/>
                  <a:gd name="connsiteX193" fmla="*/ 650169 w 1034979"/>
                  <a:gd name="connsiteY193" fmla="*/ 925032 h 1509906"/>
                  <a:gd name="connsiteX194" fmla="*/ 636834 w 1034979"/>
                  <a:gd name="connsiteY194" fmla="*/ 936462 h 1509906"/>
                  <a:gd name="connsiteX195" fmla="*/ 627309 w 1034979"/>
                  <a:gd name="connsiteY195" fmla="*/ 953607 h 1509906"/>
                  <a:gd name="connsiteX196" fmla="*/ 602544 w 1034979"/>
                  <a:gd name="connsiteY196" fmla="*/ 959322 h 1509906"/>
                  <a:gd name="connsiteX197" fmla="*/ 589209 w 1034979"/>
                  <a:gd name="connsiteY197" fmla="*/ 963132 h 1509906"/>
                  <a:gd name="connsiteX198" fmla="*/ 573969 w 1034979"/>
                  <a:gd name="connsiteY198" fmla="*/ 961227 h 1509906"/>
                  <a:gd name="connsiteX199" fmla="*/ 562539 w 1034979"/>
                  <a:gd name="connsiteY199" fmla="*/ 957417 h 1509906"/>
                  <a:gd name="connsiteX200" fmla="*/ 551109 w 1034979"/>
                  <a:gd name="connsiteY200" fmla="*/ 953607 h 1509906"/>
                  <a:gd name="connsiteX201" fmla="*/ 539679 w 1034979"/>
                  <a:gd name="connsiteY201" fmla="*/ 949797 h 1509906"/>
                  <a:gd name="connsiteX202" fmla="*/ 533964 w 1034979"/>
                  <a:gd name="connsiteY202" fmla="*/ 947892 h 1509906"/>
                  <a:gd name="connsiteX203" fmla="*/ 528249 w 1034979"/>
                  <a:gd name="connsiteY203" fmla="*/ 944082 h 1509906"/>
                  <a:gd name="connsiteX204" fmla="*/ 516819 w 1034979"/>
                  <a:gd name="connsiteY204" fmla="*/ 938367 h 1509906"/>
                  <a:gd name="connsiteX205" fmla="*/ 509199 w 1034979"/>
                  <a:gd name="connsiteY205" fmla="*/ 926937 h 1509906"/>
                  <a:gd name="connsiteX206" fmla="*/ 505389 w 1034979"/>
                  <a:gd name="connsiteY206" fmla="*/ 905982 h 1509906"/>
                  <a:gd name="connsiteX207" fmla="*/ 507294 w 1034979"/>
                  <a:gd name="connsiteY207" fmla="*/ 841212 h 1509906"/>
                  <a:gd name="connsiteX208" fmla="*/ 503484 w 1034979"/>
                  <a:gd name="connsiteY208" fmla="*/ 351627 h 1509906"/>
                  <a:gd name="connsiteX209" fmla="*/ 499674 w 1034979"/>
                  <a:gd name="connsiteY209" fmla="*/ 60162 h 1509906"/>
                  <a:gd name="connsiteX210" fmla="*/ 490149 w 1034979"/>
                  <a:gd name="connsiteY210" fmla="*/ 33492 h 1509906"/>
                  <a:gd name="connsiteX211" fmla="*/ 488244 w 1034979"/>
                  <a:gd name="connsiteY211" fmla="*/ 27777 h 1509906"/>
                  <a:gd name="connsiteX212" fmla="*/ 484434 w 1034979"/>
                  <a:gd name="connsiteY212" fmla="*/ 22062 h 1509906"/>
                  <a:gd name="connsiteX213" fmla="*/ 478719 w 1034979"/>
                  <a:gd name="connsiteY213" fmla="*/ 10632 h 1509906"/>
                  <a:gd name="connsiteX214" fmla="*/ 473004 w 1034979"/>
                  <a:gd name="connsiteY214" fmla="*/ 6822 h 1509906"/>
                  <a:gd name="connsiteX215" fmla="*/ 469194 w 1034979"/>
                  <a:gd name="connsiteY215" fmla="*/ 1107 h 1509906"/>
                  <a:gd name="connsiteX216" fmla="*/ 429189 w 1034979"/>
                  <a:gd name="connsiteY216" fmla="*/ 4917 h 1509906"/>
                  <a:gd name="connsiteX217" fmla="*/ 421569 w 1034979"/>
                  <a:gd name="connsiteY217" fmla="*/ 16347 h 1509906"/>
                  <a:gd name="connsiteX218" fmla="*/ 417759 w 1034979"/>
                  <a:gd name="connsiteY218" fmla="*/ 22062 h 1509906"/>
                  <a:gd name="connsiteX219" fmla="*/ 419664 w 1034979"/>
                  <a:gd name="connsiteY219" fmla="*/ 54447 h 1509906"/>
                  <a:gd name="connsiteX220" fmla="*/ 423474 w 1034979"/>
                  <a:gd name="connsiteY220" fmla="*/ 65877 h 1509906"/>
                  <a:gd name="connsiteX221" fmla="*/ 425379 w 1034979"/>
                  <a:gd name="connsiteY221" fmla="*/ 71592 h 1509906"/>
                  <a:gd name="connsiteX222" fmla="*/ 425379 w 1034979"/>
                  <a:gd name="connsiteY222" fmla="*/ 77307 h 1509906"/>
                  <a:gd name="connsiteX223" fmla="*/ 429189 w 1034979"/>
                  <a:gd name="connsiteY223" fmla="*/ 231612 h 1509906"/>
                  <a:gd name="connsiteX224" fmla="*/ 440619 w 1034979"/>
                  <a:gd name="connsiteY224" fmla="*/ 414492 h 1509906"/>
                  <a:gd name="connsiteX225" fmla="*/ 425379 w 1034979"/>
                  <a:gd name="connsiteY225" fmla="*/ 711672 h 1509906"/>
                  <a:gd name="connsiteX226" fmla="*/ 425173 w 1034979"/>
                  <a:gd name="connsiteY226" fmla="*/ 765165 h 1509906"/>
                  <a:gd name="connsiteX227" fmla="*/ 421363 w 1034979"/>
                  <a:gd name="connsiteY227" fmla="*/ 844096 h 1509906"/>
                  <a:gd name="connsiteX228" fmla="*/ 425379 w 1034979"/>
                  <a:gd name="connsiteY228" fmla="*/ 894552 h 1509906"/>
                  <a:gd name="connsiteX229" fmla="*/ 423474 w 1034979"/>
                  <a:gd name="connsiteY229" fmla="*/ 921222 h 1509906"/>
                  <a:gd name="connsiteX230" fmla="*/ 417759 w 1034979"/>
                  <a:gd name="connsiteY230" fmla="*/ 923127 h 1509906"/>
                  <a:gd name="connsiteX231" fmla="*/ 412044 w 1034979"/>
                  <a:gd name="connsiteY231" fmla="*/ 926937 h 1509906"/>
                  <a:gd name="connsiteX232" fmla="*/ 421569 w 1034979"/>
                  <a:gd name="connsiteY232"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27234 w 1034979"/>
                  <a:gd name="connsiteY56" fmla="*/ 1147917 h 1509906"/>
                  <a:gd name="connsiteX57" fmla="*/ 15804 w 1034979"/>
                  <a:gd name="connsiteY57" fmla="*/ 1153632 h 1509906"/>
                  <a:gd name="connsiteX58" fmla="*/ 6279 w 1034979"/>
                  <a:gd name="connsiteY58" fmla="*/ 1163157 h 1509906"/>
                  <a:gd name="connsiteX59" fmla="*/ 4374 w 1034979"/>
                  <a:gd name="connsiteY59" fmla="*/ 1168872 h 1509906"/>
                  <a:gd name="connsiteX60" fmla="*/ 564 w 1034979"/>
                  <a:gd name="connsiteY60" fmla="*/ 1174587 h 1509906"/>
                  <a:gd name="connsiteX61" fmla="*/ 6279 w 1034979"/>
                  <a:gd name="connsiteY61" fmla="*/ 1206972 h 1509906"/>
                  <a:gd name="connsiteX62" fmla="*/ 11994 w 1034979"/>
                  <a:gd name="connsiteY62" fmla="*/ 1210782 h 1509906"/>
                  <a:gd name="connsiteX63" fmla="*/ 17709 w 1034979"/>
                  <a:gd name="connsiteY63" fmla="*/ 1212687 h 1509906"/>
                  <a:gd name="connsiteX64" fmla="*/ 145344 w 1034979"/>
                  <a:gd name="connsiteY64" fmla="*/ 1210782 h 1509906"/>
                  <a:gd name="connsiteX65" fmla="*/ 152964 w 1034979"/>
                  <a:gd name="connsiteY65" fmla="*/ 1208877 h 1509906"/>
                  <a:gd name="connsiteX66" fmla="*/ 303459 w 1034979"/>
                  <a:gd name="connsiteY66" fmla="*/ 1203162 h 1509906"/>
                  <a:gd name="connsiteX67" fmla="*/ 318699 w 1034979"/>
                  <a:gd name="connsiteY67" fmla="*/ 1210782 h 1509906"/>
                  <a:gd name="connsiteX68" fmla="*/ 330129 w 1034979"/>
                  <a:gd name="connsiteY68" fmla="*/ 1216497 h 1509906"/>
                  <a:gd name="connsiteX69" fmla="*/ 333939 w 1034979"/>
                  <a:gd name="connsiteY69" fmla="*/ 1222212 h 1509906"/>
                  <a:gd name="connsiteX70" fmla="*/ 339654 w 1034979"/>
                  <a:gd name="connsiteY70" fmla="*/ 1224117 h 1509906"/>
                  <a:gd name="connsiteX71" fmla="*/ 351084 w 1034979"/>
                  <a:gd name="connsiteY71" fmla="*/ 1231737 h 1509906"/>
                  <a:gd name="connsiteX72" fmla="*/ 356799 w 1034979"/>
                  <a:gd name="connsiteY72" fmla="*/ 1235547 h 1509906"/>
                  <a:gd name="connsiteX73" fmla="*/ 360609 w 1034979"/>
                  <a:gd name="connsiteY73" fmla="*/ 1241262 h 1509906"/>
                  <a:gd name="connsiteX74" fmla="*/ 366324 w 1034979"/>
                  <a:gd name="connsiteY74" fmla="*/ 1252692 h 1509906"/>
                  <a:gd name="connsiteX75" fmla="*/ 362514 w 1034979"/>
                  <a:gd name="connsiteY75" fmla="*/ 1279362 h 1509906"/>
                  <a:gd name="connsiteX76" fmla="*/ 358704 w 1034979"/>
                  <a:gd name="connsiteY76" fmla="*/ 1285077 h 1509906"/>
                  <a:gd name="connsiteX77" fmla="*/ 356799 w 1034979"/>
                  <a:gd name="connsiteY77" fmla="*/ 1290792 h 1509906"/>
                  <a:gd name="connsiteX78" fmla="*/ 352989 w 1034979"/>
                  <a:gd name="connsiteY78" fmla="*/ 1296507 h 1509906"/>
                  <a:gd name="connsiteX79" fmla="*/ 351084 w 1034979"/>
                  <a:gd name="connsiteY79" fmla="*/ 1302222 h 1509906"/>
                  <a:gd name="connsiteX80" fmla="*/ 347274 w 1034979"/>
                  <a:gd name="connsiteY80" fmla="*/ 1307937 h 1509906"/>
                  <a:gd name="connsiteX81" fmla="*/ 330129 w 1034979"/>
                  <a:gd name="connsiteY81" fmla="*/ 1374612 h 1509906"/>
                  <a:gd name="connsiteX82" fmla="*/ 328224 w 1034979"/>
                  <a:gd name="connsiteY82" fmla="*/ 1426047 h 1509906"/>
                  <a:gd name="connsiteX83" fmla="*/ 330129 w 1034979"/>
                  <a:gd name="connsiteY83" fmla="*/ 1450812 h 1509906"/>
                  <a:gd name="connsiteX84" fmla="*/ 332034 w 1034979"/>
                  <a:gd name="connsiteY84" fmla="*/ 1456527 h 1509906"/>
                  <a:gd name="connsiteX85" fmla="*/ 335844 w 1034979"/>
                  <a:gd name="connsiteY85" fmla="*/ 1460337 h 1509906"/>
                  <a:gd name="connsiteX86" fmla="*/ 364419 w 1034979"/>
                  <a:gd name="connsiteY86" fmla="*/ 1506057 h 1509906"/>
                  <a:gd name="connsiteX87" fmla="*/ 387279 w 1034979"/>
                  <a:gd name="connsiteY87" fmla="*/ 1507962 h 1509906"/>
                  <a:gd name="connsiteX88" fmla="*/ 392994 w 1034979"/>
                  <a:gd name="connsiteY88" fmla="*/ 1502247 h 1509906"/>
                  <a:gd name="connsiteX89" fmla="*/ 394899 w 1034979"/>
                  <a:gd name="connsiteY89" fmla="*/ 1490817 h 1509906"/>
                  <a:gd name="connsiteX90" fmla="*/ 396804 w 1034979"/>
                  <a:gd name="connsiteY90" fmla="*/ 1485102 h 1509906"/>
                  <a:gd name="connsiteX91" fmla="*/ 398709 w 1034979"/>
                  <a:gd name="connsiteY91" fmla="*/ 1467957 h 1509906"/>
                  <a:gd name="connsiteX92" fmla="*/ 400614 w 1034979"/>
                  <a:gd name="connsiteY92" fmla="*/ 1454622 h 1509906"/>
                  <a:gd name="connsiteX93" fmla="*/ 404424 w 1034979"/>
                  <a:gd name="connsiteY93" fmla="*/ 1397472 h 1509906"/>
                  <a:gd name="connsiteX94" fmla="*/ 410139 w 1034979"/>
                  <a:gd name="connsiteY94" fmla="*/ 1386042 h 1509906"/>
                  <a:gd name="connsiteX95" fmla="*/ 413949 w 1034979"/>
                  <a:gd name="connsiteY95" fmla="*/ 1372707 h 1509906"/>
                  <a:gd name="connsiteX96" fmla="*/ 415854 w 1034979"/>
                  <a:gd name="connsiteY96" fmla="*/ 1366992 h 1509906"/>
                  <a:gd name="connsiteX97" fmla="*/ 417759 w 1034979"/>
                  <a:gd name="connsiteY97" fmla="*/ 1353657 h 1509906"/>
                  <a:gd name="connsiteX98" fmla="*/ 421569 w 1034979"/>
                  <a:gd name="connsiteY98" fmla="*/ 1342227 h 1509906"/>
                  <a:gd name="connsiteX99" fmla="*/ 427284 w 1034979"/>
                  <a:gd name="connsiteY99" fmla="*/ 1328892 h 1509906"/>
                  <a:gd name="connsiteX100" fmla="*/ 436809 w 1034979"/>
                  <a:gd name="connsiteY100" fmla="*/ 1317462 h 1509906"/>
                  <a:gd name="connsiteX101" fmla="*/ 450144 w 1034979"/>
                  <a:gd name="connsiteY101" fmla="*/ 1302222 h 1509906"/>
                  <a:gd name="connsiteX102" fmla="*/ 457764 w 1034979"/>
                  <a:gd name="connsiteY102" fmla="*/ 1290792 h 1509906"/>
                  <a:gd name="connsiteX103" fmla="*/ 461574 w 1034979"/>
                  <a:gd name="connsiteY103" fmla="*/ 1279362 h 1509906"/>
                  <a:gd name="connsiteX104" fmla="*/ 465384 w 1034979"/>
                  <a:gd name="connsiteY104" fmla="*/ 1264122 h 1509906"/>
                  <a:gd name="connsiteX105" fmla="*/ 467289 w 1034979"/>
                  <a:gd name="connsiteY105" fmla="*/ 1258407 h 1509906"/>
                  <a:gd name="connsiteX106" fmla="*/ 535869 w 1034979"/>
                  <a:gd name="connsiteY106" fmla="*/ 1243167 h 1509906"/>
                  <a:gd name="connsiteX107" fmla="*/ 541584 w 1034979"/>
                  <a:gd name="connsiteY107" fmla="*/ 1241262 h 1509906"/>
                  <a:gd name="connsiteX108" fmla="*/ 547299 w 1034979"/>
                  <a:gd name="connsiteY108" fmla="*/ 1239357 h 1509906"/>
                  <a:gd name="connsiteX109" fmla="*/ 554919 w 1034979"/>
                  <a:gd name="connsiteY109" fmla="*/ 1237452 h 1509906"/>
                  <a:gd name="connsiteX110" fmla="*/ 573969 w 1034979"/>
                  <a:gd name="connsiteY110" fmla="*/ 1229832 h 1509906"/>
                  <a:gd name="connsiteX111" fmla="*/ 585399 w 1034979"/>
                  <a:gd name="connsiteY111" fmla="*/ 1226022 h 1509906"/>
                  <a:gd name="connsiteX112" fmla="*/ 720654 w 1034979"/>
                  <a:gd name="connsiteY112" fmla="*/ 1309842 h 1509906"/>
                  <a:gd name="connsiteX113" fmla="*/ 733989 w 1034979"/>
                  <a:gd name="connsiteY113" fmla="*/ 1319367 h 1509906"/>
                  <a:gd name="connsiteX114" fmla="*/ 743514 w 1034979"/>
                  <a:gd name="connsiteY114" fmla="*/ 1321272 h 1509906"/>
                  <a:gd name="connsiteX115" fmla="*/ 749229 w 1034979"/>
                  <a:gd name="connsiteY115" fmla="*/ 1323177 h 1509906"/>
                  <a:gd name="connsiteX116" fmla="*/ 762564 w 1034979"/>
                  <a:gd name="connsiteY116" fmla="*/ 1328892 h 1509906"/>
                  <a:gd name="connsiteX117" fmla="*/ 777804 w 1034979"/>
                  <a:gd name="connsiteY117" fmla="*/ 1326987 h 1509906"/>
                  <a:gd name="connsiteX118" fmla="*/ 789234 w 1034979"/>
                  <a:gd name="connsiteY118" fmla="*/ 1321272 h 1509906"/>
                  <a:gd name="connsiteX119" fmla="*/ 794949 w 1034979"/>
                  <a:gd name="connsiteY119" fmla="*/ 1319367 h 1509906"/>
                  <a:gd name="connsiteX120" fmla="*/ 802569 w 1034979"/>
                  <a:gd name="connsiteY120" fmla="*/ 1302222 h 1509906"/>
                  <a:gd name="connsiteX121" fmla="*/ 800664 w 1034979"/>
                  <a:gd name="connsiteY121" fmla="*/ 1277457 h 1509906"/>
                  <a:gd name="connsiteX122" fmla="*/ 798759 w 1034979"/>
                  <a:gd name="connsiteY122" fmla="*/ 1271742 h 1509906"/>
                  <a:gd name="connsiteX123" fmla="*/ 796854 w 1034979"/>
                  <a:gd name="connsiteY123" fmla="*/ 1264122 h 1509906"/>
                  <a:gd name="connsiteX124" fmla="*/ 783519 w 1034979"/>
                  <a:gd name="connsiteY124" fmla="*/ 1246977 h 1509906"/>
                  <a:gd name="connsiteX125" fmla="*/ 773994 w 1034979"/>
                  <a:gd name="connsiteY125" fmla="*/ 1241262 h 1509906"/>
                  <a:gd name="connsiteX126" fmla="*/ 648264 w 1034979"/>
                  <a:gd name="connsiteY126" fmla="*/ 1149822 h 1509906"/>
                  <a:gd name="connsiteX127" fmla="*/ 644454 w 1034979"/>
                  <a:gd name="connsiteY127" fmla="*/ 1132677 h 1509906"/>
                  <a:gd name="connsiteX128" fmla="*/ 646359 w 1034979"/>
                  <a:gd name="connsiteY128" fmla="*/ 1125057 h 1509906"/>
                  <a:gd name="connsiteX129" fmla="*/ 650169 w 1034979"/>
                  <a:gd name="connsiteY129" fmla="*/ 1107912 h 1509906"/>
                  <a:gd name="connsiteX130" fmla="*/ 653979 w 1034979"/>
                  <a:gd name="connsiteY130" fmla="*/ 1102197 h 1509906"/>
                  <a:gd name="connsiteX131" fmla="*/ 655884 w 1034979"/>
                  <a:gd name="connsiteY131" fmla="*/ 1096482 h 1509906"/>
                  <a:gd name="connsiteX132" fmla="*/ 661599 w 1034979"/>
                  <a:gd name="connsiteY132" fmla="*/ 1094577 h 1509906"/>
                  <a:gd name="connsiteX133" fmla="*/ 671124 w 1034979"/>
                  <a:gd name="connsiteY133" fmla="*/ 1083147 h 1509906"/>
                  <a:gd name="connsiteX134" fmla="*/ 724464 w 1034979"/>
                  <a:gd name="connsiteY134" fmla="*/ 1075527 h 1509906"/>
                  <a:gd name="connsiteX135" fmla="*/ 842574 w 1034979"/>
                  <a:gd name="connsiteY135" fmla="*/ 1077432 h 1509906"/>
                  <a:gd name="connsiteX136" fmla="*/ 871149 w 1034979"/>
                  <a:gd name="connsiteY136" fmla="*/ 1079337 h 1509906"/>
                  <a:gd name="connsiteX137" fmla="*/ 899724 w 1034979"/>
                  <a:gd name="connsiteY137" fmla="*/ 1085052 h 1509906"/>
                  <a:gd name="connsiteX138" fmla="*/ 922584 w 1034979"/>
                  <a:gd name="connsiteY138" fmla="*/ 1088862 h 1509906"/>
                  <a:gd name="connsiteX139" fmla="*/ 951159 w 1034979"/>
                  <a:gd name="connsiteY139" fmla="*/ 1094577 h 1509906"/>
                  <a:gd name="connsiteX140" fmla="*/ 956874 w 1034979"/>
                  <a:gd name="connsiteY140" fmla="*/ 1094577 h 1509906"/>
                  <a:gd name="connsiteX141" fmla="*/ 1002594 w 1034979"/>
                  <a:gd name="connsiteY141" fmla="*/ 1092672 h 1509906"/>
                  <a:gd name="connsiteX142" fmla="*/ 1031169 w 1034979"/>
                  <a:gd name="connsiteY142" fmla="*/ 1085052 h 1509906"/>
                  <a:gd name="connsiteX143" fmla="*/ 1034979 w 1034979"/>
                  <a:gd name="connsiteY143" fmla="*/ 1079337 h 1509906"/>
                  <a:gd name="connsiteX144" fmla="*/ 1033074 w 1034979"/>
                  <a:gd name="connsiteY144" fmla="*/ 1060287 h 1509906"/>
                  <a:gd name="connsiteX145" fmla="*/ 1027359 w 1034979"/>
                  <a:gd name="connsiteY145" fmla="*/ 1056477 h 1509906"/>
                  <a:gd name="connsiteX146" fmla="*/ 1012119 w 1034979"/>
                  <a:gd name="connsiteY146" fmla="*/ 1054572 h 1509906"/>
                  <a:gd name="connsiteX147" fmla="*/ 1006404 w 1034979"/>
                  <a:gd name="connsiteY147" fmla="*/ 1052667 h 1509906"/>
                  <a:gd name="connsiteX148" fmla="*/ 998784 w 1034979"/>
                  <a:gd name="connsiteY148" fmla="*/ 1050762 h 1509906"/>
                  <a:gd name="connsiteX149" fmla="*/ 987354 w 1034979"/>
                  <a:gd name="connsiteY149" fmla="*/ 1043142 h 1509906"/>
                  <a:gd name="connsiteX150" fmla="*/ 975924 w 1034979"/>
                  <a:gd name="connsiteY150" fmla="*/ 1039332 h 1509906"/>
                  <a:gd name="connsiteX151" fmla="*/ 970209 w 1034979"/>
                  <a:gd name="connsiteY151" fmla="*/ 1037427 h 1509906"/>
                  <a:gd name="connsiteX152" fmla="*/ 962589 w 1034979"/>
                  <a:gd name="connsiteY152" fmla="*/ 1035522 h 1509906"/>
                  <a:gd name="connsiteX153" fmla="*/ 956874 w 1034979"/>
                  <a:gd name="connsiteY153" fmla="*/ 1033617 h 1509906"/>
                  <a:gd name="connsiteX154" fmla="*/ 935919 w 1034979"/>
                  <a:gd name="connsiteY154" fmla="*/ 1027902 h 1509906"/>
                  <a:gd name="connsiteX155" fmla="*/ 930204 w 1034979"/>
                  <a:gd name="connsiteY155" fmla="*/ 1025997 h 1509906"/>
                  <a:gd name="connsiteX156" fmla="*/ 825429 w 1034979"/>
                  <a:gd name="connsiteY156" fmla="*/ 1027902 h 1509906"/>
                  <a:gd name="connsiteX157" fmla="*/ 819714 w 1034979"/>
                  <a:gd name="connsiteY157" fmla="*/ 1029807 h 1509906"/>
                  <a:gd name="connsiteX158" fmla="*/ 730179 w 1034979"/>
                  <a:gd name="connsiteY158" fmla="*/ 1031712 h 1509906"/>
                  <a:gd name="connsiteX159" fmla="*/ 716844 w 1034979"/>
                  <a:gd name="connsiteY159" fmla="*/ 1035522 h 1509906"/>
                  <a:gd name="connsiteX160" fmla="*/ 695889 w 1034979"/>
                  <a:gd name="connsiteY160" fmla="*/ 1037427 h 1509906"/>
                  <a:gd name="connsiteX161" fmla="*/ 669219 w 1034979"/>
                  <a:gd name="connsiteY161" fmla="*/ 1039332 h 1509906"/>
                  <a:gd name="connsiteX162" fmla="*/ 669219 w 1034979"/>
                  <a:gd name="connsiteY162" fmla="*/ 1039332 h 1509906"/>
                  <a:gd name="connsiteX163" fmla="*/ 646359 w 1034979"/>
                  <a:gd name="connsiteY163" fmla="*/ 1043142 h 1509906"/>
                  <a:gd name="connsiteX164" fmla="*/ 642549 w 1034979"/>
                  <a:gd name="connsiteY164" fmla="*/ 1031712 h 1509906"/>
                  <a:gd name="connsiteX165" fmla="*/ 640644 w 1034979"/>
                  <a:gd name="connsiteY165" fmla="*/ 1025997 h 1509906"/>
                  <a:gd name="connsiteX166" fmla="*/ 642549 w 1034979"/>
                  <a:gd name="connsiteY166" fmla="*/ 1008852 h 1509906"/>
                  <a:gd name="connsiteX167" fmla="*/ 644454 w 1034979"/>
                  <a:gd name="connsiteY167" fmla="*/ 1003137 h 1509906"/>
                  <a:gd name="connsiteX168" fmla="*/ 661599 w 1034979"/>
                  <a:gd name="connsiteY168" fmla="*/ 993612 h 1509906"/>
                  <a:gd name="connsiteX169" fmla="*/ 673029 w 1034979"/>
                  <a:gd name="connsiteY169" fmla="*/ 985992 h 1509906"/>
                  <a:gd name="connsiteX170" fmla="*/ 674934 w 1034979"/>
                  <a:gd name="connsiteY170" fmla="*/ 980277 h 1509906"/>
                  <a:gd name="connsiteX171" fmla="*/ 680649 w 1034979"/>
                  <a:gd name="connsiteY171" fmla="*/ 978372 h 1509906"/>
                  <a:gd name="connsiteX172" fmla="*/ 686364 w 1034979"/>
                  <a:gd name="connsiteY172" fmla="*/ 974562 h 1509906"/>
                  <a:gd name="connsiteX173" fmla="*/ 695889 w 1034979"/>
                  <a:gd name="connsiteY173" fmla="*/ 965037 h 1509906"/>
                  <a:gd name="connsiteX174" fmla="*/ 705414 w 1034979"/>
                  <a:gd name="connsiteY174" fmla="*/ 953607 h 1509906"/>
                  <a:gd name="connsiteX175" fmla="*/ 716844 w 1034979"/>
                  <a:gd name="connsiteY175" fmla="*/ 945987 h 1509906"/>
                  <a:gd name="connsiteX176" fmla="*/ 732084 w 1034979"/>
                  <a:gd name="connsiteY176" fmla="*/ 932652 h 1509906"/>
                  <a:gd name="connsiteX177" fmla="*/ 741609 w 1034979"/>
                  <a:gd name="connsiteY177" fmla="*/ 921222 h 1509906"/>
                  <a:gd name="connsiteX178" fmla="*/ 753039 w 1034979"/>
                  <a:gd name="connsiteY178" fmla="*/ 911697 h 1509906"/>
                  <a:gd name="connsiteX179" fmla="*/ 758754 w 1034979"/>
                  <a:gd name="connsiteY179" fmla="*/ 900267 h 1509906"/>
                  <a:gd name="connsiteX180" fmla="*/ 760659 w 1034979"/>
                  <a:gd name="connsiteY180" fmla="*/ 894552 h 1509906"/>
                  <a:gd name="connsiteX181" fmla="*/ 766374 w 1034979"/>
                  <a:gd name="connsiteY181" fmla="*/ 883122 h 1509906"/>
                  <a:gd name="connsiteX182" fmla="*/ 764469 w 1034979"/>
                  <a:gd name="connsiteY182" fmla="*/ 867882 h 1509906"/>
                  <a:gd name="connsiteX183" fmla="*/ 758754 w 1034979"/>
                  <a:gd name="connsiteY183" fmla="*/ 865977 h 1509906"/>
                  <a:gd name="connsiteX184" fmla="*/ 737799 w 1034979"/>
                  <a:gd name="connsiteY184" fmla="*/ 867882 h 1509906"/>
                  <a:gd name="connsiteX185" fmla="*/ 732084 w 1034979"/>
                  <a:gd name="connsiteY185" fmla="*/ 871692 h 1509906"/>
                  <a:gd name="connsiteX186" fmla="*/ 720654 w 1034979"/>
                  <a:gd name="connsiteY186" fmla="*/ 875502 h 1509906"/>
                  <a:gd name="connsiteX187" fmla="*/ 716844 w 1034979"/>
                  <a:gd name="connsiteY187" fmla="*/ 881217 h 1509906"/>
                  <a:gd name="connsiteX188" fmla="*/ 711129 w 1034979"/>
                  <a:gd name="connsiteY188" fmla="*/ 883122 h 1509906"/>
                  <a:gd name="connsiteX189" fmla="*/ 705414 w 1034979"/>
                  <a:gd name="connsiteY189" fmla="*/ 886932 h 1509906"/>
                  <a:gd name="connsiteX190" fmla="*/ 699699 w 1034979"/>
                  <a:gd name="connsiteY190" fmla="*/ 892647 h 1509906"/>
                  <a:gd name="connsiteX191" fmla="*/ 692079 w 1034979"/>
                  <a:gd name="connsiteY191" fmla="*/ 896457 h 1509906"/>
                  <a:gd name="connsiteX192" fmla="*/ 650169 w 1034979"/>
                  <a:gd name="connsiteY192" fmla="*/ 925032 h 1509906"/>
                  <a:gd name="connsiteX193" fmla="*/ 636834 w 1034979"/>
                  <a:gd name="connsiteY193" fmla="*/ 936462 h 1509906"/>
                  <a:gd name="connsiteX194" fmla="*/ 627309 w 1034979"/>
                  <a:gd name="connsiteY194" fmla="*/ 953607 h 1509906"/>
                  <a:gd name="connsiteX195" fmla="*/ 602544 w 1034979"/>
                  <a:gd name="connsiteY195" fmla="*/ 959322 h 1509906"/>
                  <a:gd name="connsiteX196" fmla="*/ 589209 w 1034979"/>
                  <a:gd name="connsiteY196" fmla="*/ 963132 h 1509906"/>
                  <a:gd name="connsiteX197" fmla="*/ 573969 w 1034979"/>
                  <a:gd name="connsiteY197" fmla="*/ 961227 h 1509906"/>
                  <a:gd name="connsiteX198" fmla="*/ 562539 w 1034979"/>
                  <a:gd name="connsiteY198" fmla="*/ 957417 h 1509906"/>
                  <a:gd name="connsiteX199" fmla="*/ 551109 w 1034979"/>
                  <a:gd name="connsiteY199" fmla="*/ 953607 h 1509906"/>
                  <a:gd name="connsiteX200" fmla="*/ 539679 w 1034979"/>
                  <a:gd name="connsiteY200" fmla="*/ 949797 h 1509906"/>
                  <a:gd name="connsiteX201" fmla="*/ 533964 w 1034979"/>
                  <a:gd name="connsiteY201" fmla="*/ 947892 h 1509906"/>
                  <a:gd name="connsiteX202" fmla="*/ 528249 w 1034979"/>
                  <a:gd name="connsiteY202" fmla="*/ 944082 h 1509906"/>
                  <a:gd name="connsiteX203" fmla="*/ 516819 w 1034979"/>
                  <a:gd name="connsiteY203" fmla="*/ 938367 h 1509906"/>
                  <a:gd name="connsiteX204" fmla="*/ 509199 w 1034979"/>
                  <a:gd name="connsiteY204" fmla="*/ 926937 h 1509906"/>
                  <a:gd name="connsiteX205" fmla="*/ 505389 w 1034979"/>
                  <a:gd name="connsiteY205" fmla="*/ 905982 h 1509906"/>
                  <a:gd name="connsiteX206" fmla="*/ 507294 w 1034979"/>
                  <a:gd name="connsiteY206" fmla="*/ 841212 h 1509906"/>
                  <a:gd name="connsiteX207" fmla="*/ 503484 w 1034979"/>
                  <a:gd name="connsiteY207" fmla="*/ 351627 h 1509906"/>
                  <a:gd name="connsiteX208" fmla="*/ 499674 w 1034979"/>
                  <a:gd name="connsiteY208" fmla="*/ 60162 h 1509906"/>
                  <a:gd name="connsiteX209" fmla="*/ 490149 w 1034979"/>
                  <a:gd name="connsiteY209" fmla="*/ 33492 h 1509906"/>
                  <a:gd name="connsiteX210" fmla="*/ 488244 w 1034979"/>
                  <a:gd name="connsiteY210" fmla="*/ 27777 h 1509906"/>
                  <a:gd name="connsiteX211" fmla="*/ 484434 w 1034979"/>
                  <a:gd name="connsiteY211" fmla="*/ 22062 h 1509906"/>
                  <a:gd name="connsiteX212" fmla="*/ 478719 w 1034979"/>
                  <a:gd name="connsiteY212" fmla="*/ 10632 h 1509906"/>
                  <a:gd name="connsiteX213" fmla="*/ 473004 w 1034979"/>
                  <a:gd name="connsiteY213" fmla="*/ 6822 h 1509906"/>
                  <a:gd name="connsiteX214" fmla="*/ 469194 w 1034979"/>
                  <a:gd name="connsiteY214" fmla="*/ 1107 h 1509906"/>
                  <a:gd name="connsiteX215" fmla="*/ 429189 w 1034979"/>
                  <a:gd name="connsiteY215" fmla="*/ 4917 h 1509906"/>
                  <a:gd name="connsiteX216" fmla="*/ 421569 w 1034979"/>
                  <a:gd name="connsiteY216" fmla="*/ 16347 h 1509906"/>
                  <a:gd name="connsiteX217" fmla="*/ 417759 w 1034979"/>
                  <a:gd name="connsiteY217" fmla="*/ 22062 h 1509906"/>
                  <a:gd name="connsiteX218" fmla="*/ 419664 w 1034979"/>
                  <a:gd name="connsiteY218" fmla="*/ 54447 h 1509906"/>
                  <a:gd name="connsiteX219" fmla="*/ 423474 w 1034979"/>
                  <a:gd name="connsiteY219" fmla="*/ 65877 h 1509906"/>
                  <a:gd name="connsiteX220" fmla="*/ 425379 w 1034979"/>
                  <a:gd name="connsiteY220" fmla="*/ 71592 h 1509906"/>
                  <a:gd name="connsiteX221" fmla="*/ 425379 w 1034979"/>
                  <a:gd name="connsiteY221" fmla="*/ 77307 h 1509906"/>
                  <a:gd name="connsiteX222" fmla="*/ 429189 w 1034979"/>
                  <a:gd name="connsiteY222" fmla="*/ 231612 h 1509906"/>
                  <a:gd name="connsiteX223" fmla="*/ 440619 w 1034979"/>
                  <a:gd name="connsiteY223" fmla="*/ 414492 h 1509906"/>
                  <a:gd name="connsiteX224" fmla="*/ 425379 w 1034979"/>
                  <a:gd name="connsiteY224" fmla="*/ 711672 h 1509906"/>
                  <a:gd name="connsiteX225" fmla="*/ 425173 w 1034979"/>
                  <a:gd name="connsiteY225" fmla="*/ 765165 h 1509906"/>
                  <a:gd name="connsiteX226" fmla="*/ 421363 w 1034979"/>
                  <a:gd name="connsiteY226" fmla="*/ 844096 h 1509906"/>
                  <a:gd name="connsiteX227" fmla="*/ 425379 w 1034979"/>
                  <a:gd name="connsiteY227" fmla="*/ 894552 h 1509906"/>
                  <a:gd name="connsiteX228" fmla="*/ 423474 w 1034979"/>
                  <a:gd name="connsiteY228" fmla="*/ 921222 h 1509906"/>
                  <a:gd name="connsiteX229" fmla="*/ 417759 w 1034979"/>
                  <a:gd name="connsiteY229" fmla="*/ 923127 h 1509906"/>
                  <a:gd name="connsiteX230" fmla="*/ 412044 w 1034979"/>
                  <a:gd name="connsiteY230" fmla="*/ 926937 h 1509906"/>
                  <a:gd name="connsiteX231" fmla="*/ 421569 w 1034979"/>
                  <a:gd name="connsiteY231"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27234 w 1034979"/>
                  <a:gd name="connsiteY56" fmla="*/ 1147917 h 1509906"/>
                  <a:gd name="connsiteX57" fmla="*/ 15804 w 1034979"/>
                  <a:gd name="connsiteY57" fmla="*/ 1153632 h 1509906"/>
                  <a:gd name="connsiteX58" fmla="*/ 6279 w 1034979"/>
                  <a:gd name="connsiteY58" fmla="*/ 1163157 h 1509906"/>
                  <a:gd name="connsiteX59" fmla="*/ 4374 w 1034979"/>
                  <a:gd name="connsiteY59" fmla="*/ 1168872 h 1509906"/>
                  <a:gd name="connsiteX60" fmla="*/ 564 w 1034979"/>
                  <a:gd name="connsiteY60" fmla="*/ 1174587 h 1509906"/>
                  <a:gd name="connsiteX61" fmla="*/ 6279 w 1034979"/>
                  <a:gd name="connsiteY61" fmla="*/ 1206972 h 1509906"/>
                  <a:gd name="connsiteX62" fmla="*/ 11994 w 1034979"/>
                  <a:gd name="connsiteY62" fmla="*/ 1210782 h 1509906"/>
                  <a:gd name="connsiteX63" fmla="*/ 17709 w 1034979"/>
                  <a:gd name="connsiteY63" fmla="*/ 1212687 h 1509906"/>
                  <a:gd name="connsiteX64" fmla="*/ 145344 w 1034979"/>
                  <a:gd name="connsiteY64" fmla="*/ 1210782 h 1509906"/>
                  <a:gd name="connsiteX65" fmla="*/ 152964 w 1034979"/>
                  <a:gd name="connsiteY65" fmla="*/ 1208877 h 1509906"/>
                  <a:gd name="connsiteX66" fmla="*/ 303459 w 1034979"/>
                  <a:gd name="connsiteY66" fmla="*/ 1203162 h 1509906"/>
                  <a:gd name="connsiteX67" fmla="*/ 318699 w 1034979"/>
                  <a:gd name="connsiteY67" fmla="*/ 1210782 h 1509906"/>
                  <a:gd name="connsiteX68" fmla="*/ 330129 w 1034979"/>
                  <a:gd name="connsiteY68" fmla="*/ 1216497 h 1509906"/>
                  <a:gd name="connsiteX69" fmla="*/ 333939 w 1034979"/>
                  <a:gd name="connsiteY69" fmla="*/ 1222212 h 1509906"/>
                  <a:gd name="connsiteX70" fmla="*/ 339654 w 1034979"/>
                  <a:gd name="connsiteY70" fmla="*/ 1224117 h 1509906"/>
                  <a:gd name="connsiteX71" fmla="*/ 351084 w 1034979"/>
                  <a:gd name="connsiteY71" fmla="*/ 1231737 h 1509906"/>
                  <a:gd name="connsiteX72" fmla="*/ 356799 w 1034979"/>
                  <a:gd name="connsiteY72" fmla="*/ 1235547 h 1509906"/>
                  <a:gd name="connsiteX73" fmla="*/ 360609 w 1034979"/>
                  <a:gd name="connsiteY73" fmla="*/ 1241262 h 1509906"/>
                  <a:gd name="connsiteX74" fmla="*/ 366324 w 1034979"/>
                  <a:gd name="connsiteY74" fmla="*/ 1252692 h 1509906"/>
                  <a:gd name="connsiteX75" fmla="*/ 362514 w 1034979"/>
                  <a:gd name="connsiteY75" fmla="*/ 1279362 h 1509906"/>
                  <a:gd name="connsiteX76" fmla="*/ 358704 w 1034979"/>
                  <a:gd name="connsiteY76" fmla="*/ 1285077 h 1509906"/>
                  <a:gd name="connsiteX77" fmla="*/ 356799 w 1034979"/>
                  <a:gd name="connsiteY77" fmla="*/ 1290792 h 1509906"/>
                  <a:gd name="connsiteX78" fmla="*/ 352989 w 1034979"/>
                  <a:gd name="connsiteY78" fmla="*/ 1296507 h 1509906"/>
                  <a:gd name="connsiteX79" fmla="*/ 351084 w 1034979"/>
                  <a:gd name="connsiteY79" fmla="*/ 1302222 h 1509906"/>
                  <a:gd name="connsiteX80" fmla="*/ 347274 w 1034979"/>
                  <a:gd name="connsiteY80" fmla="*/ 1307937 h 1509906"/>
                  <a:gd name="connsiteX81" fmla="*/ 330129 w 1034979"/>
                  <a:gd name="connsiteY81" fmla="*/ 1374612 h 1509906"/>
                  <a:gd name="connsiteX82" fmla="*/ 328224 w 1034979"/>
                  <a:gd name="connsiteY82" fmla="*/ 1426047 h 1509906"/>
                  <a:gd name="connsiteX83" fmla="*/ 330129 w 1034979"/>
                  <a:gd name="connsiteY83" fmla="*/ 1450812 h 1509906"/>
                  <a:gd name="connsiteX84" fmla="*/ 332034 w 1034979"/>
                  <a:gd name="connsiteY84" fmla="*/ 1456527 h 1509906"/>
                  <a:gd name="connsiteX85" fmla="*/ 335844 w 1034979"/>
                  <a:gd name="connsiteY85" fmla="*/ 1460337 h 1509906"/>
                  <a:gd name="connsiteX86" fmla="*/ 364419 w 1034979"/>
                  <a:gd name="connsiteY86" fmla="*/ 1506057 h 1509906"/>
                  <a:gd name="connsiteX87" fmla="*/ 387279 w 1034979"/>
                  <a:gd name="connsiteY87" fmla="*/ 1507962 h 1509906"/>
                  <a:gd name="connsiteX88" fmla="*/ 392994 w 1034979"/>
                  <a:gd name="connsiteY88" fmla="*/ 1502247 h 1509906"/>
                  <a:gd name="connsiteX89" fmla="*/ 394899 w 1034979"/>
                  <a:gd name="connsiteY89" fmla="*/ 1490817 h 1509906"/>
                  <a:gd name="connsiteX90" fmla="*/ 396804 w 1034979"/>
                  <a:gd name="connsiteY90" fmla="*/ 1485102 h 1509906"/>
                  <a:gd name="connsiteX91" fmla="*/ 398709 w 1034979"/>
                  <a:gd name="connsiteY91" fmla="*/ 1467957 h 1509906"/>
                  <a:gd name="connsiteX92" fmla="*/ 400614 w 1034979"/>
                  <a:gd name="connsiteY92" fmla="*/ 1454622 h 1509906"/>
                  <a:gd name="connsiteX93" fmla="*/ 404424 w 1034979"/>
                  <a:gd name="connsiteY93" fmla="*/ 1397472 h 1509906"/>
                  <a:gd name="connsiteX94" fmla="*/ 410139 w 1034979"/>
                  <a:gd name="connsiteY94" fmla="*/ 1386042 h 1509906"/>
                  <a:gd name="connsiteX95" fmla="*/ 413949 w 1034979"/>
                  <a:gd name="connsiteY95" fmla="*/ 1372707 h 1509906"/>
                  <a:gd name="connsiteX96" fmla="*/ 415854 w 1034979"/>
                  <a:gd name="connsiteY96" fmla="*/ 1366992 h 1509906"/>
                  <a:gd name="connsiteX97" fmla="*/ 417759 w 1034979"/>
                  <a:gd name="connsiteY97" fmla="*/ 1353657 h 1509906"/>
                  <a:gd name="connsiteX98" fmla="*/ 421569 w 1034979"/>
                  <a:gd name="connsiteY98" fmla="*/ 1342227 h 1509906"/>
                  <a:gd name="connsiteX99" fmla="*/ 427284 w 1034979"/>
                  <a:gd name="connsiteY99" fmla="*/ 1328892 h 1509906"/>
                  <a:gd name="connsiteX100" fmla="*/ 436809 w 1034979"/>
                  <a:gd name="connsiteY100" fmla="*/ 1317462 h 1509906"/>
                  <a:gd name="connsiteX101" fmla="*/ 450144 w 1034979"/>
                  <a:gd name="connsiteY101" fmla="*/ 1302222 h 1509906"/>
                  <a:gd name="connsiteX102" fmla="*/ 461574 w 1034979"/>
                  <a:gd name="connsiteY102" fmla="*/ 1279362 h 1509906"/>
                  <a:gd name="connsiteX103" fmla="*/ 465384 w 1034979"/>
                  <a:gd name="connsiteY103" fmla="*/ 1264122 h 1509906"/>
                  <a:gd name="connsiteX104" fmla="*/ 467289 w 1034979"/>
                  <a:gd name="connsiteY104" fmla="*/ 1258407 h 1509906"/>
                  <a:gd name="connsiteX105" fmla="*/ 535869 w 1034979"/>
                  <a:gd name="connsiteY105" fmla="*/ 1243167 h 1509906"/>
                  <a:gd name="connsiteX106" fmla="*/ 541584 w 1034979"/>
                  <a:gd name="connsiteY106" fmla="*/ 1241262 h 1509906"/>
                  <a:gd name="connsiteX107" fmla="*/ 547299 w 1034979"/>
                  <a:gd name="connsiteY107" fmla="*/ 1239357 h 1509906"/>
                  <a:gd name="connsiteX108" fmla="*/ 554919 w 1034979"/>
                  <a:gd name="connsiteY108" fmla="*/ 1237452 h 1509906"/>
                  <a:gd name="connsiteX109" fmla="*/ 573969 w 1034979"/>
                  <a:gd name="connsiteY109" fmla="*/ 1229832 h 1509906"/>
                  <a:gd name="connsiteX110" fmla="*/ 585399 w 1034979"/>
                  <a:gd name="connsiteY110" fmla="*/ 1226022 h 1509906"/>
                  <a:gd name="connsiteX111" fmla="*/ 720654 w 1034979"/>
                  <a:gd name="connsiteY111" fmla="*/ 1309842 h 1509906"/>
                  <a:gd name="connsiteX112" fmla="*/ 733989 w 1034979"/>
                  <a:gd name="connsiteY112" fmla="*/ 1319367 h 1509906"/>
                  <a:gd name="connsiteX113" fmla="*/ 743514 w 1034979"/>
                  <a:gd name="connsiteY113" fmla="*/ 1321272 h 1509906"/>
                  <a:gd name="connsiteX114" fmla="*/ 749229 w 1034979"/>
                  <a:gd name="connsiteY114" fmla="*/ 1323177 h 1509906"/>
                  <a:gd name="connsiteX115" fmla="*/ 762564 w 1034979"/>
                  <a:gd name="connsiteY115" fmla="*/ 1328892 h 1509906"/>
                  <a:gd name="connsiteX116" fmla="*/ 777804 w 1034979"/>
                  <a:gd name="connsiteY116" fmla="*/ 1326987 h 1509906"/>
                  <a:gd name="connsiteX117" fmla="*/ 789234 w 1034979"/>
                  <a:gd name="connsiteY117" fmla="*/ 1321272 h 1509906"/>
                  <a:gd name="connsiteX118" fmla="*/ 794949 w 1034979"/>
                  <a:gd name="connsiteY118" fmla="*/ 1319367 h 1509906"/>
                  <a:gd name="connsiteX119" fmla="*/ 802569 w 1034979"/>
                  <a:gd name="connsiteY119" fmla="*/ 1302222 h 1509906"/>
                  <a:gd name="connsiteX120" fmla="*/ 800664 w 1034979"/>
                  <a:gd name="connsiteY120" fmla="*/ 1277457 h 1509906"/>
                  <a:gd name="connsiteX121" fmla="*/ 798759 w 1034979"/>
                  <a:gd name="connsiteY121" fmla="*/ 1271742 h 1509906"/>
                  <a:gd name="connsiteX122" fmla="*/ 796854 w 1034979"/>
                  <a:gd name="connsiteY122" fmla="*/ 1264122 h 1509906"/>
                  <a:gd name="connsiteX123" fmla="*/ 783519 w 1034979"/>
                  <a:gd name="connsiteY123" fmla="*/ 1246977 h 1509906"/>
                  <a:gd name="connsiteX124" fmla="*/ 773994 w 1034979"/>
                  <a:gd name="connsiteY124" fmla="*/ 1241262 h 1509906"/>
                  <a:gd name="connsiteX125" fmla="*/ 648264 w 1034979"/>
                  <a:gd name="connsiteY125" fmla="*/ 1149822 h 1509906"/>
                  <a:gd name="connsiteX126" fmla="*/ 644454 w 1034979"/>
                  <a:gd name="connsiteY126" fmla="*/ 1132677 h 1509906"/>
                  <a:gd name="connsiteX127" fmla="*/ 646359 w 1034979"/>
                  <a:gd name="connsiteY127" fmla="*/ 1125057 h 1509906"/>
                  <a:gd name="connsiteX128" fmla="*/ 650169 w 1034979"/>
                  <a:gd name="connsiteY128" fmla="*/ 1107912 h 1509906"/>
                  <a:gd name="connsiteX129" fmla="*/ 653979 w 1034979"/>
                  <a:gd name="connsiteY129" fmla="*/ 1102197 h 1509906"/>
                  <a:gd name="connsiteX130" fmla="*/ 655884 w 1034979"/>
                  <a:gd name="connsiteY130" fmla="*/ 1096482 h 1509906"/>
                  <a:gd name="connsiteX131" fmla="*/ 661599 w 1034979"/>
                  <a:gd name="connsiteY131" fmla="*/ 1094577 h 1509906"/>
                  <a:gd name="connsiteX132" fmla="*/ 671124 w 1034979"/>
                  <a:gd name="connsiteY132" fmla="*/ 1083147 h 1509906"/>
                  <a:gd name="connsiteX133" fmla="*/ 724464 w 1034979"/>
                  <a:gd name="connsiteY133" fmla="*/ 1075527 h 1509906"/>
                  <a:gd name="connsiteX134" fmla="*/ 842574 w 1034979"/>
                  <a:gd name="connsiteY134" fmla="*/ 1077432 h 1509906"/>
                  <a:gd name="connsiteX135" fmla="*/ 871149 w 1034979"/>
                  <a:gd name="connsiteY135" fmla="*/ 1079337 h 1509906"/>
                  <a:gd name="connsiteX136" fmla="*/ 899724 w 1034979"/>
                  <a:gd name="connsiteY136" fmla="*/ 1085052 h 1509906"/>
                  <a:gd name="connsiteX137" fmla="*/ 922584 w 1034979"/>
                  <a:gd name="connsiteY137" fmla="*/ 1088862 h 1509906"/>
                  <a:gd name="connsiteX138" fmla="*/ 951159 w 1034979"/>
                  <a:gd name="connsiteY138" fmla="*/ 1094577 h 1509906"/>
                  <a:gd name="connsiteX139" fmla="*/ 956874 w 1034979"/>
                  <a:gd name="connsiteY139" fmla="*/ 1094577 h 1509906"/>
                  <a:gd name="connsiteX140" fmla="*/ 1002594 w 1034979"/>
                  <a:gd name="connsiteY140" fmla="*/ 1092672 h 1509906"/>
                  <a:gd name="connsiteX141" fmla="*/ 1031169 w 1034979"/>
                  <a:gd name="connsiteY141" fmla="*/ 1085052 h 1509906"/>
                  <a:gd name="connsiteX142" fmla="*/ 1034979 w 1034979"/>
                  <a:gd name="connsiteY142" fmla="*/ 1079337 h 1509906"/>
                  <a:gd name="connsiteX143" fmla="*/ 1033074 w 1034979"/>
                  <a:gd name="connsiteY143" fmla="*/ 1060287 h 1509906"/>
                  <a:gd name="connsiteX144" fmla="*/ 1027359 w 1034979"/>
                  <a:gd name="connsiteY144" fmla="*/ 1056477 h 1509906"/>
                  <a:gd name="connsiteX145" fmla="*/ 1012119 w 1034979"/>
                  <a:gd name="connsiteY145" fmla="*/ 1054572 h 1509906"/>
                  <a:gd name="connsiteX146" fmla="*/ 1006404 w 1034979"/>
                  <a:gd name="connsiteY146" fmla="*/ 1052667 h 1509906"/>
                  <a:gd name="connsiteX147" fmla="*/ 998784 w 1034979"/>
                  <a:gd name="connsiteY147" fmla="*/ 1050762 h 1509906"/>
                  <a:gd name="connsiteX148" fmla="*/ 987354 w 1034979"/>
                  <a:gd name="connsiteY148" fmla="*/ 1043142 h 1509906"/>
                  <a:gd name="connsiteX149" fmla="*/ 975924 w 1034979"/>
                  <a:gd name="connsiteY149" fmla="*/ 1039332 h 1509906"/>
                  <a:gd name="connsiteX150" fmla="*/ 970209 w 1034979"/>
                  <a:gd name="connsiteY150" fmla="*/ 1037427 h 1509906"/>
                  <a:gd name="connsiteX151" fmla="*/ 962589 w 1034979"/>
                  <a:gd name="connsiteY151" fmla="*/ 1035522 h 1509906"/>
                  <a:gd name="connsiteX152" fmla="*/ 956874 w 1034979"/>
                  <a:gd name="connsiteY152" fmla="*/ 1033617 h 1509906"/>
                  <a:gd name="connsiteX153" fmla="*/ 935919 w 1034979"/>
                  <a:gd name="connsiteY153" fmla="*/ 1027902 h 1509906"/>
                  <a:gd name="connsiteX154" fmla="*/ 930204 w 1034979"/>
                  <a:gd name="connsiteY154" fmla="*/ 1025997 h 1509906"/>
                  <a:gd name="connsiteX155" fmla="*/ 825429 w 1034979"/>
                  <a:gd name="connsiteY155" fmla="*/ 1027902 h 1509906"/>
                  <a:gd name="connsiteX156" fmla="*/ 819714 w 1034979"/>
                  <a:gd name="connsiteY156" fmla="*/ 1029807 h 1509906"/>
                  <a:gd name="connsiteX157" fmla="*/ 730179 w 1034979"/>
                  <a:gd name="connsiteY157" fmla="*/ 1031712 h 1509906"/>
                  <a:gd name="connsiteX158" fmla="*/ 716844 w 1034979"/>
                  <a:gd name="connsiteY158" fmla="*/ 1035522 h 1509906"/>
                  <a:gd name="connsiteX159" fmla="*/ 695889 w 1034979"/>
                  <a:gd name="connsiteY159" fmla="*/ 1037427 h 1509906"/>
                  <a:gd name="connsiteX160" fmla="*/ 669219 w 1034979"/>
                  <a:gd name="connsiteY160" fmla="*/ 1039332 h 1509906"/>
                  <a:gd name="connsiteX161" fmla="*/ 669219 w 1034979"/>
                  <a:gd name="connsiteY161" fmla="*/ 1039332 h 1509906"/>
                  <a:gd name="connsiteX162" fmla="*/ 646359 w 1034979"/>
                  <a:gd name="connsiteY162" fmla="*/ 1043142 h 1509906"/>
                  <a:gd name="connsiteX163" fmla="*/ 642549 w 1034979"/>
                  <a:gd name="connsiteY163" fmla="*/ 1031712 h 1509906"/>
                  <a:gd name="connsiteX164" fmla="*/ 640644 w 1034979"/>
                  <a:gd name="connsiteY164" fmla="*/ 1025997 h 1509906"/>
                  <a:gd name="connsiteX165" fmla="*/ 642549 w 1034979"/>
                  <a:gd name="connsiteY165" fmla="*/ 1008852 h 1509906"/>
                  <a:gd name="connsiteX166" fmla="*/ 644454 w 1034979"/>
                  <a:gd name="connsiteY166" fmla="*/ 1003137 h 1509906"/>
                  <a:gd name="connsiteX167" fmla="*/ 661599 w 1034979"/>
                  <a:gd name="connsiteY167" fmla="*/ 993612 h 1509906"/>
                  <a:gd name="connsiteX168" fmla="*/ 673029 w 1034979"/>
                  <a:gd name="connsiteY168" fmla="*/ 985992 h 1509906"/>
                  <a:gd name="connsiteX169" fmla="*/ 674934 w 1034979"/>
                  <a:gd name="connsiteY169" fmla="*/ 980277 h 1509906"/>
                  <a:gd name="connsiteX170" fmla="*/ 680649 w 1034979"/>
                  <a:gd name="connsiteY170" fmla="*/ 978372 h 1509906"/>
                  <a:gd name="connsiteX171" fmla="*/ 686364 w 1034979"/>
                  <a:gd name="connsiteY171" fmla="*/ 974562 h 1509906"/>
                  <a:gd name="connsiteX172" fmla="*/ 695889 w 1034979"/>
                  <a:gd name="connsiteY172" fmla="*/ 965037 h 1509906"/>
                  <a:gd name="connsiteX173" fmla="*/ 705414 w 1034979"/>
                  <a:gd name="connsiteY173" fmla="*/ 953607 h 1509906"/>
                  <a:gd name="connsiteX174" fmla="*/ 716844 w 1034979"/>
                  <a:gd name="connsiteY174" fmla="*/ 945987 h 1509906"/>
                  <a:gd name="connsiteX175" fmla="*/ 732084 w 1034979"/>
                  <a:gd name="connsiteY175" fmla="*/ 932652 h 1509906"/>
                  <a:gd name="connsiteX176" fmla="*/ 741609 w 1034979"/>
                  <a:gd name="connsiteY176" fmla="*/ 921222 h 1509906"/>
                  <a:gd name="connsiteX177" fmla="*/ 753039 w 1034979"/>
                  <a:gd name="connsiteY177" fmla="*/ 911697 h 1509906"/>
                  <a:gd name="connsiteX178" fmla="*/ 758754 w 1034979"/>
                  <a:gd name="connsiteY178" fmla="*/ 900267 h 1509906"/>
                  <a:gd name="connsiteX179" fmla="*/ 760659 w 1034979"/>
                  <a:gd name="connsiteY179" fmla="*/ 894552 h 1509906"/>
                  <a:gd name="connsiteX180" fmla="*/ 766374 w 1034979"/>
                  <a:gd name="connsiteY180" fmla="*/ 883122 h 1509906"/>
                  <a:gd name="connsiteX181" fmla="*/ 764469 w 1034979"/>
                  <a:gd name="connsiteY181" fmla="*/ 867882 h 1509906"/>
                  <a:gd name="connsiteX182" fmla="*/ 758754 w 1034979"/>
                  <a:gd name="connsiteY182" fmla="*/ 865977 h 1509906"/>
                  <a:gd name="connsiteX183" fmla="*/ 737799 w 1034979"/>
                  <a:gd name="connsiteY183" fmla="*/ 867882 h 1509906"/>
                  <a:gd name="connsiteX184" fmla="*/ 732084 w 1034979"/>
                  <a:gd name="connsiteY184" fmla="*/ 871692 h 1509906"/>
                  <a:gd name="connsiteX185" fmla="*/ 720654 w 1034979"/>
                  <a:gd name="connsiteY185" fmla="*/ 875502 h 1509906"/>
                  <a:gd name="connsiteX186" fmla="*/ 716844 w 1034979"/>
                  <a:gd name="connsiteY186" fmla="*/ 881217 h 1509906"/>
                  <a:gd name="connsiteX187" fmla="*/ 711129 w 1034979"/>
                  <a:gd name="connsiteY187" fmla="*/ 883122 h 1509906"/>
                  <a:gd name="connsiteX188" fmla="*/ 705414 w 1034979"/>
                  <a:gd name="connsiteY188" fmla="*/ 886932 h 1509906"/>
                  <a:gd name="connsiteX189" fmla="*/ 699699 w 1034979"/>
                  <a:gd name="connsiteY189" fmla="*/ 892647 h 1509906"/>
                  <a:gd name="connsiteX190" fmla="*/ 692079 w 1034979"/>
                  <a:gd name="connsiteY190" fmla="*/ 896457 h 1509906"/>
                  <a:gd name="connsiteX191" fmla="*/ 650169 w 1034979"/>
                  <a:gd name="connsiteY191" fmla="*/ 925032 h 1509906"/>
                  <a:gd name="connsiteX192" fmla="*/ 636834 w 1034979"/>
                  <a:gd name="connsiteY192" fmla="*/ 936462 h 1509906"/>
                  <a:gd name="connsiteX193" fmla="*/ 627309 w 1034979"/>
                  <a:gd name="connsiteY193" fmla="*/ 953607 h 1509906"/>
                  <a:gd name="connsiteX194" fmla="*/ 602544 w 1034979"/>
                  <a:gd name="connsiteY194" fmla="*/ 959322 h 1509906"/>
                  <a:gd name="connsiteX195" fmla="*/ 589209 w 1034979"/>
                  <a:gd name="connsiteY195" fmla="*/ 963132 h 1509906"/>
                  <a:gd name="connsiteX196" fmla="*/ 573969 w 1034979"/>
                  <a:gd name="connsiteY196" fmla="*/ 961227 h 1509906"/>
                  <a:gd name="connsiteX197" fmla="*/ 562539 w 1034979"/>
                  <a:gd name="connsiteY197" fmla="*/ 957417 h 1509906"/>
                  <a:gd name="connsiteX198" fmla="*/ 551109 w 1034979"/>
                  <a:gd name="connsiteY198" fmla="*/ 953607 h 1509906"/>
                  <a:gd name="connsiteX199" fmla="*/ 539679 w 1034979"/>
                  <a:gd name="connsiteY199" fmla="*/ 949797 h 1509906"/>
                  <a:gd name="connsiteX200" fmla="*/ 533964 w 1034979"/>
                  <a:gd name="connsiteY200" fmla="*/ 947892 h 1509906"/>
                  <a:gd name="connsiteX201" fmla="*/ 528249 w 1034979"/>
                  <a:gd name="connsiteY201" fmla="*/ 944082 h 1509906"/>
                  <a:gd name="connsiteX202" fmla="*/ 516819 w 1034979"/>
                  <a:gd name="connsiteY202" fmla="*/ 938367 h 1509906"/>
                  <a:gd name="connsiteX203" fmla="*/ 509199 w 1034979"/>
                  <a:gd name="connsiteY203" fmla="*/ 926937 h 1509906"/>
                  <a:gd name="connsiteX204" fmla="*/ 505389 w 1034979"/>
                  <a:gd name="connsiteY204" fmla="*/ 905982 h 1509906"/>
                  <a:gd name="connsiteX205" fmla="*/ 507294 w 1034979"/>
                  <a:gd name="connsiteY205" fmla="*/ 841212 h 1509906"/>
                  <a:gd name="connsiteX206" fmla="*/ 503484 w 1034979"/>
                  <a:gd name="connsiteY206" fmla="*/ 351627 h 1509906"/>
                  <a:gd name="connsiteX207" fmla="*/ 499674 w 1034979"/>
                  <a:gd name="connsiteY207" fmla="*/ 60162 h 1509906"/>
                  <a:gd name="connsiteX208" fmla="*/ 490149 w 1034979"/>
                  <a:gd name="connsiteY208" fmla="*/ 33492 h 1509906"/>
                  <a:gd name="connsiteX209" fmla="*/ 488244 w 1034979"/>
                  <a:gd name="connsiteY209" fmla="*/ 27777 h 1509906"/>
                  <a:gd name="connsiteX210" fmla="*/ 484434 w 1034979"/>
                  <a:gd name="connsiteY210" fmla="*/ 22062 h 1509906"/>
                  <a:gd name="connsiteX211" fmla="*/ 478719 w 1034979"/>
                  <a:gd name="connsiteY211" fmla="*/ 10632 h 1509906"/>
                  <a:gd name="connsiteX212" fmla="*/ 473004 w 1034979"/>
                  <a:gd name="connsiteY212" fmla="*/ 6822 h 1509906"/>
                  <a:gd name="connsiteX213" fmla="*/ 469194 w 1034979"/>
                  <a:gd name="connsiteY213" fmla="*/ 1107 h 1509906"/>
                  <a:gd name="connsiteX214" fmla="*/ 429189 w 1034979"/>
                  <a:gd name="connsiteY214" fmla="*/ 4917 h 1509906"/>
                  <a:gd name="connsiteX215" fmla="*/ 421569 w 1034979"/>
                  <a:gd name="connsiteY215" fmla="*/ 16347 h 1509906"/>
                  <a:gd name="connsiteX216" fmla="*/ 417759 w 1034979"/>
                  <a:gd name="connsiteY216" fmla="*/ 22062 h 1509906"/>
                  <a:gd name="connsiteX217" fmla="*/ 419664 w 1034979"/>
                  <a:gd name="connsiteY217" fmla="*/ 54447 h 1509906"/>
                  <a:gd name="connsiteX218" fmla="*/ 423474 w 1034979"/>
                  <a:gd name="connsiteY218" fmla="*/ 65877 h 1509906"/>
                  <a:gd name="connsiteX219" fmla="*/ 425379 w 1034979"/>
                  <a:gd name="connsiteY219" fmla="*/ 71592 h 1509906"/>
                  <a:gd name="connsiteX220" fmla="*/ 425379 w 1034979"/>
                  <a:gd name="connsiteY220" fmla="*/ 77307 h 1509906"/>
                  <a:gd name="connsiteX221" fmla="*/ 429189 w 1034979"/>
                  <a:gd name="connsiteY221" fmla="*/ 231612 h 1509906"/>
                  <a:gd name="connsiteX222" fmla="*/ 440619 w 1034979"/>
                  <a:gd name="connsiteY222" fmla="*/ 414492 h 1509906"/>
                  <a:gd name="connsiteX223" fmla="*/ 425379 w 1034979"/>
                  <a:gd name="connsiteY223" fmla="*/ 711672 h 1509906"/>
                  <a:gd name="connsiteX224" fmla="*/ 425173 w 1034979"/>
                  <a:gd name="connsiteY224" fmla="*/ 765165 h 1509906"/>
                  <a:gd name="connsiteX225" fmla="*/ 421363 w 1034979"/>
                  <a:gd name="connsiteY225" fmla="*/ 844096 h 1509906"/>
                  <a:gd name="connsiteX226" fmla="*/ 425379 w 1034979"/>
                  <a:gd name="connsiteY226" fmla="*/ 894552 h 1509906"/>
                  <a:gd name="connsiteX227" fmla="*/ 423474 w 1034979"/>
                  <a:gd name="connsiteY227" fmla="*/ 921222 h 1509906"/>
                  <a:gd name="connsiteX228" fmla="*/ 417759 w 1034979"/>
                  <a:gd name="connsiteY228" fmla="*/ 923127 h 1509906"/>
                  <a:gd name="connsiteX229" fmla="*/ 412044 w 1034979"/>
                  <a:gd name="connsiteY229" fmla="*/ 926937 h 1509906"/>
                  <a:gd name="connsiteX230" fmla="*/ 421569 w 1034979"/>
                  <a:gd name="connsiteY230"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27234 w 1034979"/>
                  <a:gd name="connsiteY56" fmla="*/ 1147917 h 1509906"/>
                  <a:gd name="connsiteX57" fmla="*/ 15804 w 1034979"/>
                  <a:gd name="connsiteY57" fmla="*/ 1153632 h 1509906"/>
                  <a:gd name="connsiteX58" fmla="*/ 6279 w 1034979"/>
                  <a:gd name="connsiteY58" fmla="*/ 1163157 h 1509906"/>
                  <a:gd name="connsiteX59" fmla="*/ 4374 w 1034979"/>
                  <a:gd name="connsiteY59" fmla="*/ 1168872 h 1509906"/>
                  <a:gd name="connsiteX60" fmla="*/ 564 w 1034979"/>
                  <a:gd name="connsiteY60" fmla="*/ 1174587 h 1509906"/>
                  <a:gd name="connsiteX61" fmla="*/ 6279 w 1034979"/>
                  <a:gd name="connsiteY61" fmla="*/ 1206972 h 1509906"/>
                  <a:gd name="connsiteX62" fmla="*/ 11994 w 1034979"/>
                  <a:gd name="connsiteY62" fmla="*/ 1210782 h 1509906"/>
                  <a:gd name="connsiteX63" fmla="*/ 17709 w 1034979"/>
                  <a:gd name="connsiteY63" fmla="*/ 1212687 h 1509906"/>
                  <a:gd name="connsiteX64" fmla="*/ 145344 w 1034979"/>
                  <a:gd name="connsiteY64" fmla="*/ 1210782 h 1509906"/>
                  <a:gd name="connsiteX65" fmla="*/ 152964 w 1034979"/>
                  <a:gd name="connsiteY65" fmla="*/ 1208877 h 1509906"/>
                  <a:gd name="connsiteX66" fmla="*/ 303459 w 1034979"/>
                  <a:gd name="connsiteY66" fmla="*/ 1203162 h 1509906"/>
                  <a:gd name="connsiteX67" fmla="*/ 318699 w 1034979"/>
                  <a:gd name="connsiteY67" fmla="*/ 1210782 h 1509906"/>
                  <a:gd name="connsiteX68" fmla="*/ 330129 w 1034979"/>
                  <a:gd name="connsiteY68" fmla="*/ 1216497 h 1509906"/>
                  <a:gd name="connsiteX69" fmla="*/ 333939 w 1034979"/>
                  <a:gd name="connsiteY69" fmla="*/ 1222212 h 1509906"/>
                  <a:gd name="connsiteX70" fmla="*/ 339654 w 1034979"/>
                  <a:gd name="connsiteY70" fmla="*/ 1224117 h 1509906"/>
                  <a:gd name="connsiteX71" fmla="*/ 351084 w 1034979"/>
                  <a:gd name="connsiteY71" fmla="*/ 1231737 h 1509906"/>
                  <a:gd name="connsiteX72" fmla="*/ 356799 w 1034979"/>
                  <a:gd name="connsiteY72" fmla="*/ 1235547 h 1509906"/>
                  <a:gd name="connsiteX73" fmla="*/ 360609 w 1034979"/>
                  <a:gd name="connsiteY73" fmla="*/ 1241262 h 1509906"/>
                  <a:gd name="connsiteX74" fmla="*/ 366324 w 1034979"/>
                  <a:gd name="connsiteY74" fmla="*/ 1252692 h 1509906"/>
                  <a:gd name="connsiteX75" fmla="*/ 362514 w 1034979"/>
                  <a:gd name="connsiteY75" fmla="*/ 1279362 h 1509906"/>
                  <a:gd name="connsiteX76" fmla="*/ 358704 w 1034979"/>
                  <a:gd name="connsiteY76" fmla="*/ 1285077 h 1509906"/>
                  <a:gd name="connsiteX77" fmla="*/ 356799 w 1034979"/>
                  <a:gd name="connsiteY77" fmla="*/ 1290792 h 1509906"/>
                  <a:gd name="connsiteX78" fmla="*/ 352989 w 1034979"/>
                  <a:gd name="connsiteY78" fmla="*/ 1296507 h 1509906"/>
                  <a:gd name="connsiteX79" fmla="*/ 351084 w 1034979"/>
                  <a:gd name="connsiteY79" fmla="*/ 1302222 h 1509906"/>
                  <a:gd name="connsiteX80" fmla="*/ 347274 w 1034979"/>
                  <a:gd name="connsiteY80" fmla="*/ 1307937 h 1509906"/>
                  <a:gd name="connsiteX81" fmla="*/ 330129 w 1034979"/>
                  <a:gd name="connsiteY81" fmla="*/ 1374612 h 1509906"/>
                  <a:gd name="connsiteX82" fmla="*/ 328224 w 1034979"/>
                  <a:gd name="connsiteY82" fmla="*/ 1426047 h 1509906"/>
                  <a:gd name="connsiteX83" fmla="*/ 330129 w 1034979"/>
                  <a:gd name="connsiteY83" fmla="*/ 1450812 h 1509906"/>
                  <a:gd name="connsiteX84" fmla="*/ 332034 w 1034979"/>
                  <a:gd name="connsiteY84" fmla="*/ 1456527 h 1509906"/>
                  <a:gd name="connsiteX85" fmla="*/ 335844 w 1034979"/>
                  <a:gd name="connsiteY85" fmla="*/ 1460337 h 1509906"/>
                  <a:gd name="connsiteX86" fmla="*/ 364419 w 1034979"/>
                  <a:gd name="connsiteY86" fmla="*/ 1506057 h 1509906"/>
                  <a:gd name="connsiteX87" fmla="*/ 387279 w 1034979"/>
                  <a:gd name="connsiteY87" fmla="*/ 1507962 h 1509906"/>
                  <a:gd name="connsiteX88" fmla="*/ 392994 w 1034979"/>
                  <a:gd name="connsiteY88" fmla="*/ 1502247 h 1509906"/>
                  <a:gd name="connsiteX89" fmla="*/ 394899 w 1034979"/>
                  <a:gd name="connsiteY89" fmla="*/ 1490817 h 1509906"/>
                  <a:gd name="connsiteX90" fmla="*/ 396804 w 1034979"/>
                  <a:gd name="connsiteY90" fmla="*/ 1485102 h 1509906"/>
                  <a:gd name="connsiteX91" fmla="*/ 398709 w 1034979"/>
                  <a:gd name="connsiteY91" fmla="*/ 1467957 h 1509906"/>
                  <a:gd name="connsiteX92" fmla="*/ 400614 w 1034979"/>
                  <a:gd name="connsiteY92" fmla="*/ 1454622 h 1509906"/>
                  <a:gd name="connsiteX93" fmla="*/ 404424 w 1034979"/>
                  <a:gd name="connsiteY93" fmla="*/ 1397472 h 1509906"/>
                  <a:gd name="connsiteX94" fmla="*/ 410139 w 1034979"/>
                  <a:gd name="connsiteY94" fmla="*/ 1386042 h 1509906"/>
                  <a:gd name="connsiteX95" fmla="*/ 413949 w 1034979"/>
                  <a:gd name="connsiteY95" fmla="*/ 1372707 h 1509906"/>
                  <a:gd name="connsiteX96" fmla="*/ 415854 w 1034979"/>
                  <a:gd name="connsiteY96" fmla="*/ 1366992 h 1509906"/>
                  <a:gd name="connsiteX97" fmla="*/ 417759 w 1034979"/>
                  <a:gd name="connsiteY97" fmla="*/ 1353657 h 1509906"/>
                  <a:gd name="connsiteX98" fmla="*/ 421569 w 1034979"/>
                  <a:gd name="connsiteY98" fmla="*/ 1342227 h 1509906"/>
                  <a:gd name="connsiteX99" fmla="*/ 427284 w 1034979"/>
                  <a:gd name="connsiteY99" fmla="*/ 1328892 h 1509906"/>
                  <a:gd name="connsiteX100" fmla="*/ 436809 w 1034979"/>
                  <a:gd name="connsiteY100" fmla="*/ 1317462 h 1509906"/>
                  <a:gd name="connsiteX101" fmla="*/ 461574 w 1034979"/>
                  <a:gd name="connsiteY101" fmla="*/ 1279362 h 1509906"/>
                  <a:gd name="connsiteX102" fmla="*/ 465384 w 1034979"/>
                  <a:gd name="connsiteY102" fmla="*/ 1264122 h 1509906"/>
                  <a:gd name="connsiteX103" fmla="*/ 467289 w 1034979"/>
                  <a:gd name="connsiteY103" fmla="*/ 1258407 h 1509906"/>
                  <a:gd name="connsiteX104" fmla="*/ 535869 w 1034979"/>
                  <a:gd name="connsiteY104" fmla="*/ 1243167 h 1509906"/>
                  <a:gd name="connsiteX105" fmla="*/ 541584 w 1034979"/>
                  <a:gd name="connsiteY105" fmla="*/ 1241262 h 1509906"/>
                  <a:gd name="connsiteX106" fmla="*/ 547299 w 1034979"/>
                  <a:gd name="connsiteY106" fmla="*/ 1239357 h 1509906"/>
                  <a:gd name="connsiteX107" fmla="*/ 554919 w 1034979"/>
                  <a:gd name="connsiteY107" fmla="*/ 1237452 h 1509906"/>
                  <a:gd name="connsiteX108" fmla="*/ 573969 w 1034979"/>
                  <a:gd name="connsiteY108" fmla="*/ 1229832 h 1509906"/>
                  <a:gd name="connsiteX109" fmla="*/ 585399 w 1034979"/>
                  <a:gd name="connsiteY109" fmla="*/ 1226022 h 1509906"/>
                  <a:gd name="connsiteX110" fmla="*/ 720654 w 1034979"/>
                  <a:gd name="connsiteY110" fmla="*/ 1309842 h 1509906"/>
                  <a:gd name="connsiteX111" fmla="*/ 733989 w 1034979"/>
                  <a:gd name="connsiteY111" fmla="*/ 1319367 h 1509906"/>
                  <a:gd name="connsiteX112" fmla="*/ 743514 w 1034979"/>
                  <a:gd name="connsiteY112" fmla="*/ 1321272 h 1509906"/>
                  <a:gd name="connsiteX113" fmla="*/ 749229 w 1034979"/>
                  <a:gd name="connsiteY113" fmla="*/ 1323177 h 1509906"/>
                  <a:gd name="connsiteX114" fmla="*/ 762564 w 1034979"/>
                  <a:gd name="connsiteY114" fmla="*/ 1328892 h 1509906"/>
                  <a:gd name="connsiteX115" fmla="*/ 777804 w 1034979"/>
                  <a:gd name="connsiteY115" fmla="*/ 1326987 h 1509906"/>
                  <a:gd name="connsiteX116" fmla="*/ 789234 w 1034979"/>
                  <a:gd name="connsiteY116" fmla="*/ 1321272 h 1509906"/>
                  <a:gd name="connsiteX117" fmla="*/ 794949 w 1034979"/>
                  <a:gd name="connsiteY117" fmla="*/ 1319367 h 1509906"/>
                  <a:gd name="connsiteX118" fmla="*/ 802569 w 1034979"/>
                  <a:gd name="connsiteY118" fmla="*/ 1302222 h 1509906"/>
                  <a:gd name="connsiteX119" fmla="*/ 800664 w 1034979"/>
                  <a:gd name="connsiteY119" fmla="*/ 1277457 h 1509906"/>
                  <a:gd name="connsiteX120" fmla="*/ 798759 w 1034979"/>
                  <a:gd name="connsiteY120" fmla="*/ 1271742 h 1509906"/>
                  <a:gd name="connsiteX121" fmla="*/ 796854 w 1034979"/>
                  <a:gd name="connsiteY121" fmla="*/ 1264122 h 1509906"/>
                  <a:gd name="connsiteX122" fmla="*/ 783519 w 1034979"/>
                  <a:gd name="connsiteY122" fmla="*/ 1246977 h 1509906"/>
                  <a:gd name="connsiteX123" fmla="*/ 773994 w 1034979"/>
                  <a:gd name="connsiteY123" fmla="*/ 1241262 h 1509906"/>
                  <a:gd name="connsiteX124" fmla="*/ 648264 w 1034979"/>
                  <a:gd name="connsiteY124" fmla="*/ 1149822 h 1509906"/>
                  <a:gd name="connsiteX125" fmla="*/ 644454 w 1034979"/>
                  <a:gd name="connsiteY125" fmla="*/ 1132677 h 1509906"/>
                  <a:gd name="connsiteX126" fmla="*/ 646359 w 1034979"/>
                  <a:gd name="connsiteY126" fmla="*/ 1125057 h 1509906"/>
                  <a:gd name="connsiteX127" fmla="*/ 650169 w 1034979"/>
                  <a:gd name="connsiteY127" fmla="*/ 1107912 h 1509906"/>
                  <a:gd name="connsiteX128" fmla="*/ 653979 w 1034979"/>
                  <a:gd name="connsiteY128" fmla="*/ 1102197 h 1509906"/>
                  <a:gd name="connsiteX129" fmla="*/ 655884 w 1034979"/>
                  <a:gd name="connsiteY129" fmla="*/ 1096482 h 1509906"/>
                  <a:gd name="connsiteX130" fmla="*/ 661599 w 1034979"/>
                  <a:gd name="connsiteY130" fmla="*/ 1094577 h 1509906"/>
                  <a:gd name="connsiteX131" fmla="*/ 671124 w 1034979"/>
                  <a:gd name="connsiteY131" fmla="*/ 1083147 h 1509906"/>
                  <a:gd name="connsiteX132" fmla="*/ 724464 w 1034979"/>
                  <a:gd name="connsiteY132" fmla="*/ 1075527 h 1509906"/>
                  <a:gd name="connsiteX133" fmla="*/ 842574 w 1034979"/>
                  <a:gd name="connsiteY133" fmla="*/ 1077432 h 1509906"/>
                  <a:gd name="connsiteX134" fmla="*/ 871149 w 1034979"/>
                  <a:gd name="connsiteY134" fmla="*/ 1079337 h 1509906"/>
                  <a:gd name="connsiteX135" fmla="*/ 899724 w 1034979"/>
                  <a:gd name="connsiteY135" fmla="*/ 1085052 h 1509906"/>
                  <a:gd name="connsiteX136" fmla="*/ 922584 w 1034979"/>
                  <a:gd name="connsiteY136" fmla="*/ 1088862 h 1509906"/>
                  <a:gd name="connsiteX137" fmla="*/ 951159 w 1034979"/>
                  <a:gd name="connsiteY137" fmla="*/ 1094577 h 1509906"/>
                  <a:gd name="connsiteX138" fmla="*/ 956874 w 1034979"/>
                  <a:gd name="connsiteY138" fmla="*/ 1094577 h 1509906"/>
                  <a:gd name="connsiteX139" fmla="*/ 1002594 w 1034979"/>
                  <a:gd name="connsiteY139" fmla="*/ 1092672 h 1509906"/>
                  <a:gd name="connsiteX140" fmla="*/ 1031169 w 1034979"/>
                  <a:gd name="connsiteY140" fmla="*/ 1085052 h 1509906"/>
                  <a:gd name="connsiteX141" fmla="*/ 1034979 w 1034979"/>
                  <a:gd name="connsiteY141" fmla="*/ 1079337 h 1509906"/>
                  <a:gd name="connsiteX142" fmla="*/ 1033074 w 1034979"/>
                  <a:gd name="connsiteY142" fmla="*/ 1060287 h 1509906"/>
                  <a:gd name="connsiteX143" fmla="*/ 1027359 w 1034979"/>
                  <a:gd name="connsiteY143" fmla="*/ 1056477 h 1509906"/>
                  <a:gd name="connsiteX144" fmla="*/ 1012119 w 1034979"/>
                  <a:gd name="connsiteY144" fmla="*/ 1054572 h 1509906"/>
                  <a:gd name="connsiteX145" fmla="*/ 1006404 w 1034979"/>
                  <a:gd name="connsiteY145" fmla="*/ 1052667 h 1509906"/>
                  <a:gd name="connsiteX146" fmla="*/ 998784 w 1034979"/>
                  <a:gd name="connsiteY146" fmla="*/ 1050762 h 1509906"/>
                  <a:gd name="connsiteX147" fmla="*/ 987354 w 1034979"/>
                  <a:gd name="connsiteY147" fmla="*/ 1043142 h 1509906"/>
                  <a:gd name="connsiteX148" fmla="*/ 975924 w 1034979"/>
                  <a:gd name="connsiteY148" fmla="*/ 1039332 h 1509906"/>
                  <a:gd name="connsiteX149" fmla="*/ 970209 w 1034979"/>
                  <a:gd name="connsiteY149" fmla="*/ 1037427 h 1509906"/>
                  <a:gd name="connsiteX150" fmla="*/ 962589 w 1034979"/>
                  <a:gd name="connsiteY150" fmla="*/ 1035522 h 1509906"/>
                  <a:gd name="connsiteX151" fmla="*/ 956874 w 1034979"/>
                  <a:gd name="connsiteY151" fmla="*/ 1033617 h 1509906"/>
                  <a:gd name="connsiteX152" fmla="*/ 935919 w 1034979"/>
                  <a:gd name="connsiteY152" fmla="*/ 1027902 h 1509906"/>
                  <a:gd name="connsiteX153" fmla="*/ 930204 w 1034979"/>
                  <a:gd name="connsiteY153" fmla="*/ 1025997 h 1509906"/>
                  <a:gd name="connsiteX154" fmla="*/ 825429 w 1034979"/>
                  <a:gd name="connsiteY154" fmla="*/ 1027902 h 1509906"/>
                  <a:gd name="connsiteX155" fmla="*/ 819714 w 1034979"/>
                  <a:gd name="connsiteY155" fmla="*/ 1029807 h 1509906"/>
                  <a:gd name="connsiteX156" fmla="*/ 730179 w 1034979"/>
                  <a:gd name="connsiteY156" fmla="*/ 1031712 h 1509906"/>
                  <a:gd name="connsiteX157" fmla="*/ 716844 w 1034979"/>
                  <a:gd name="connsiteY157" fmla="*/ 1035522 h 1509906"/>
                  <a:gd name="connsiteX158" fmla="*/ 695889 w 1034979"/>
                  <a:gd name="connsiteY158" fmla="*/ 1037427 h 1509906"/>
                  <a:gd name="connsiteX159" fmla="*/ 669219 w 1034979"/>
                  <a:gd name="connsiteY159" fmla="*/ 1039332 h 1509906"/>
                  <a:gd name="connsiteX160" fmla="*/ 669219 w 1034979"/>
                  <a:gd name="connsiteY160" fmla="*/ 1039332 h 1509906"/>
                  <a:gd name="connsiteX161" fmla="*/ 646359 w 1034979"/>
                  <a:gd name="connsiteY161" fmla="*/ 1043142 h 1509906"/>
                  <a:gd name="connsiteX162" fmla="*/ 642549 w 1034979"/>
                  <a:gd name="connsiteY162" fmla="*/ 1031712 h 1509906"/>
                  <a:gd name="connsiteX163" fmla="*/ 640644 w 1034979"/>
                  <a:gd name="connsiteY163" fmla="*/ 1025997 h 1509906"/>
                  <a:gd name="connsiteX164" fmla="*/ 642549 w 1034979"/>
                  <a:gd name="connsiteY164" fmla="*/ 1008852 h 1509906"/>
                  <a:gd name="connsiteX165" fmla="*/ 644454 w 1034979"/>
                  <a:gd name="connsiteY165" fmla="*/ 1003137 h 1509906"/>
                  <a:gd name="connsiteX166" fmla="*/ 661599 w 1034979"/>
                  <a:gd name="connsiteY166" fmla="*/ 993612 h 1509906"/>
                  <a:gd name="connsiteX167" fmla="*/ 673029 w 1034979"/>
                  <a:gd name="connsiteY167" fmla="*/ 985992 h 1509906"/>
                  <a:gd name="connsiteX168" fmla="*/ 674934 w 1034979"/>
                  <a:gd name="connsiteY168" fmla="*/ 980277 h 1509906"/>
                  <a:gd name="connsiteX169" fmla="*/ 680649 w 1034979"/>
                  <a:gd name="connsiteY169" fmla="*/ 978372 h 1509906"/>
                  <a:gd name="connsiteX170" fmla="*/ 686364 w 1034979"/>
                  <a:gd name="connsiteY170" fmla="*/ 974562 h 1509906"/>
                  <a:gd name="connsiteX171" fmla="*/ 695889 w 1034979"/>
                  <a:gd name="connsiteY171" fmla="*/ 965037 h 1509906"/>
                  <a:gd name="connsiteX172" fmla="*/ 705414 w 1034979"/>
                  <a:gd name="connsiteY172" fmla="*/ 953607 h 1509906"/>
                  <a:gd name="connsiteX173" fmla="*/ 716844 w 1034979"/>
                  <a:gd name="connsiteY173" fmla="*/ 945987 h 1509906"/>
                  <a:gd name="connsiteX174" fmla="*/ 732084 w 1034979"/>
                  <a:gd name="connsiteY174" fmla="*/ 932652 h 1509906"/>
                  <a:gd name="connsiteX175" fmla="*/ 741609 w 1034979"/>
                  <a:gd name="connsiteY175" fmla="*/ 921222 h 1509906"/>
                  <a:gd name="connsiteX176" fmla="*/ 753039 w 1034979"/>
                  <a:gd name="connsiteY176" fmla="*/ 911697 h 1509906"/>
                  <a:gd name="connsiteX177" fmla="*/ 758754 w 1034979"/>
                  <a:gd name="connsiteY177" fmla="*/ 900267 h 1509906"/>
                  <a:gd name="connsiteX178" fmla="*/ 760659 w 1034979"/>
                  <a:gd name="connsiteY178" fmla="*/ 894552 h 1509906"/>
                  <a:gd name="connsiteX179" fmla="*/ 766374 w 1034979"/>
                  <a:gd name="connsiteY179" fmla="*/ 883122 h 1509906"/>
                  <a:gd name="connsiteX180" fmla="*/ 764469 w 1034979"/>
                  <a:gd name="connsiteY180" fmla="*/ 867882 h 1509906"/>
                  <a:gd name="connsiteX181" fmla="*/ 758754 w 1034979"/>
                  <a:gd name="connsiteY181" fmla="*/ 865977 h 1509906"/>
                  <a:gd name="connsiteX182" fmla="*/ 737799 w 1034979"/>
                  <a:gd name="connsiteY182" fmla="*/ 867882 h 1509906"/>
                  <a:gd name="connsiteX183" fmla="*/ 732084 w 1034979"/>
                  <a:gd name="connsiteY183" fmla="*/ 871692 h 1509906"/>
                  <a:gd name="connsiteX184" fmla="*/ 720654 w 1034979"/>
                  <a:gd name="connsiteY184" fmla="*/ 875502 h 1509906"/>
                  <a:gd name="connsiteX185" fmla="*/ 716844 w 1034979"/>
                  <a:gd name="connsiteY185" fmla="*/ 881217 h 1509906"/>
                  <a:gd name="connsiteX186" fmla="*/ 711129 w 1034979"/>
                  <a:gd name="connsiteY186" fmla="*/ 883122 h 1509906"/>
                  <a:gd name="connsiteX187" fmla="*/ 705414 w 1034979"/>
                  <a:gd name="connsiteY187" fmla="*/ 886932 h 1509906"/>
                  <a:gd name="connsiteX188" fmla="*/ 699699 w 1034979"/>
                  <a:gd name="connsiteY188" fmla="*/ 892647 h 1509906"/>
                  <a:gd name="connsiteX189" fmla="*/ 692079 w 1034979"/>
                  <a:gd name="connsiteY189" fmla="*/ 896457 h 1509906"/>
                  <a:gd name="connsiteX190" fmla="*/ 650169 w 1034979"/>
                  <a:gd name="connsiteY190" fmla="*/ 925032 h 1509906"/>
                  <a:gd name="connsiteX191" fmla="*/ 636834 w 1034979"/>
                  <a:gd name="connsiteY191" fmla="*/ 936462 h 1509906"/>
                  <a:gd name="connsiteX192" fmla="*/ 627309 w 1034979"/>
                  <a:gd name="connsiteY192" fmla="*/ 953607 h 1509906"/>
                  <a:gd name="connsiteX193" fmla="*/ 602544 w 1034979"/>
                  <a:gd name="connsiteY193" fmla="*/ 959322 h 1509906"/>
                  <a:gd name="connsiteX194" fmla="*/ 589209 w 1034979"/>
                  <a:gd name="connsiteY194" fmla="*/ 963132 h 1509906"/>
                  <a:gd name="connsiteX195" fmla="*/ 573969 w 1034979"/>
                  <a:gd name="connsiteY195" fmla="*/ 961227 h 1509906"/>
                  <a:gd name="connsiteX196" fmla="*/ 562539 w 1034979"/>
                  <a:gd name="connsiteY196" fmla="*/ 957417 h 1509906"/>
                  <a:gd name="connsiteX197" fmla="*/ 551109 w 1034979"/>
                  <a:gd name="connsiteY197" fmla="*/ 953607 h 1509906"/>
                  <a:gd name="connsiteX198" fmla="*/ 539679 w 1034979"/>
                  <a:gd name="connsiteY198" fmla="*/ 949797 h 1509906"/>
                  <a:gd name="connsiteX199" fmla="*/ 533964 w 1034979"/>
                  <a:gd name="connsiteY199" fmla="*/ 947892 h 1509906"/>
                  <a:gd name="connsiteX200" fmla="*/ 528249 w 1034979"/>
                  <a:gd name="connsiteY200" fmla="*/ 944082 h 1509906"/>
                  <a:gd name="connsiteX201" fmla="*/ 516819 w 1034979"/>
                  <a:gd name="connsiteY201" fmla="*/ 938367 h 1509906"/>
                  <a:gd name="connsiteX202" fmla="*/ 509199 w 1034979"/>
                  <a:gd name="connsiteY202" fmla="*/ 926937 h 1509906"/>
                  <a:gd name="connsiteX203" fmla="*/ 505389 w 1034979"/>
                  <a:gd name="connsiteY203" fmla="*/ 905982 h 1509906"/>
                  <a:gd name="connsiteX204" fmla="*/ 507294 w 1034979"/>
                  <a:gd name="connsiteY204" fmla="*/ 841212 h 1509906"/>
                  <a:gd name="connsiteX205" fmla="*/ 503484 w 1034979"/>
                  <a:gd name="connsiteY205" fmla="*/ 351627 h 1509906"/>
                  <a:gd name="connsiteX206" fmla="*/ 499674 w 1034979"/>
                  <a:gd name="connsiteY206" fmla="*/ 60162 h 1509906"/>
                  <a:gd name="connsiteX207" fmla="*/ 490149 w 1034979"/>
                  <a:gd name="connsiteY207" fmla="*/ 33492 h 1509906"/>
                  <a:gd name="connsiteX208" fmla="*/ 488244 w 1034979"/>
                  <a:gd name="connsiteY208" fmla="*/ 27777 h 1509906"/>
                  <a:gd name="connsiteX209" fmla="*/ 484434 w 1034979"/>
                  <a:gd name="connsiteY209" fmla="*/ 22062 h 1509906"/>
                  <a:gd name="connsiteX210" fmla="*/ 478719 w 1034979"/>
                  <a:gd name="connsiteY210" fmla="*/ 10632 h 1509906"/>
                  <a:gd name="connsiteX211" fmla="*/ 473004 w 1034979"/>
                  <a:gd name="connsiteY211" fmla="*/ 6822 h 1509906"/>
                  <a:gd name="connsiteX212" fmla="*/ 469194 w 1034979"/>
                  <a:gd name="connsiteY212" fmla="*/ 1107 h 1509906"/>
                  <a:gd name="connsiteX213" fmla="*/ 429189 w 1034979"/>
                  <a:gd name="connsiteY213" fmla="*/ 4917 h 1509906"/>
                  <a:gd name="connsiteX214" fmla="*/ 421569 w 1034979"/>
                  <a:gd name="connsiteY214" fmla="*/ 16347 h 1509906"/>
                  <a:gd name="connsiteX215" fmla="*/ 417759 w 1034979"/>
                  <a:gd name="connsiteY215" fmla="*/ 22062 h 1509906"/>
                  <a:gd name="connsiteX216" fmla="*/ 419664 w 1034979"/>
                  <a:gd name="connsiteY216" fmla="*/ 54447 h 1509906"/>
                  <a:gd name="connsiteX217" fmla="*/ 423474 w 1034979"/>
                  <a:gd name="connsiteY217" fmla="*/ 65877 h 1509906"/>
                  <a:gd name="connsiteX218" fmla="*/ 425379 w 1034979"/>
                  <a:gd name="connsiteY218" fmla="*/ 71592 h 1509906"/>
                  <a:gd name="connsiteX219" fmla="*/ 425379 w 1034979"/>
                  <a:gd name="connsiteY219" fmla="*/ 77307 h 1509906"/>
                  <a:gd name="connsiteX220" fmla="*/ 429189 w 1034979"/>
                  <a:gd name="connsiteY220" fmla="*/ 231612 h 1509906"/>
                  <a:gd name="connsiteX221" fmla="*/ 440619 w 1034979"/>
                  <a:gd name="connsiteY221" fmla="*/ 414492 h 1509906"/>
                  <a:gd name="connsiteX222" fmla="*/ 425379 w 1034979"/>
                  <a:gd name="connsiteY222" fmla="*/ 711672 h 1509906"/>
                  <a:gd name="connsiteX223" fmla="*/ 425173 w 1034979"/>
                  <a:gd name="connsiteY223" fmla="*/ 765165 h 1509906"/>
                  <a:gd name="connsiteX224" fmla="*/ 421363 w 1034979"/>
                  <a:gd name="connsiteY224" fmla="*/ 844096 h 1509906"/>
                  <a:gd name="connsiteX225" fmla="*/ 425379 w 1034979"/>
                  <a:gd name="connsiteY225" fmla="*/ 894552 h 1509906"/>
                  <a:gd name="connsiteX226" fmla="*/ 423474 w 1034979"/>
                  <a:gd name="connsiteY226" fmla="*/ 921222 h 1509906"/>
                  <a:gd name="connsiteX227" fmla="*/ 417759 w 1034979"/>
                  <a:gd name="connsiteY227" fmla="*/ 923127 h 1509906"/>
                  <a:gd name="connsiteX228" fmla="*/ 412044 w 1034979"/>
                  <a:gd name="connsiteY228" fmla="*/ 926937 h 1509906"/>
                  <a:gd name="connsiteX229" fmla="*/ 421569 w 1034979"/>
                  <a:gd name="connsiteY229"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27234 w 1034979"/>
                  <a:gd name="connsiteY56" fmla="*/ 1147917 h 1509906"/>
                  <a:gd name="connsiteX57" fmla="*/ 15804 w 1034979"/>
                  <a:gd name="connsiteY57" fmla="*/ 1153632 h 1509906"/>
                  <a:gd name="connsiteX58" fmla="*/ 6279 w 1034979"/>
                  <a:gd name="connsiteY58" fmla="*/ 1163157 h 1509906"/>
                  <a:gd name="connsiteX59" fmla="*/ 4374 w 1034979"/>
                  <a:gd name="connsiteY59" fmla="*/ 1168872 h 1509906"/>
                  <a:gd name="connsiteX60" fmla="*/ 564 w 1034979"/>
                  <a:gd name="connsiteY60" fmla="*/ 1174587 h 1509906"/>
                  <a:gd name="connsiteX61" fmla="*/ 6279 w 1034979"/>
                  <a:gd name="connsiteY61" fmla="*/ 1206972 h 1509906"/>
                  <a:gd name="connsiteX62" fmla="*/ 11994 w 1034979"/>
                  <a:gd name="connsiteY62" fmla="*/ 1210782 h 1509906"/>
                  <a:gd name="connsiteX63" fmla="*/ 17709 w 1034979"/>
                  <a:gd name="connsiteY63" fmla="*/ 1212687 h 1509906"/>
                  <a:gd name="connsiteX64" fmla="*/ 145344 w 1034979"/>
                  <a:gd name="connsiteY64" fmla="*/ 1210782 h 1509906"/>
                  <a:gd name="connsiteX65" fmla="*/ 152964 w 1034979"/>
                  <a:gd name="connsiteY65" fmla="*/ 1208877 h 1509906"/>
                  <a:gd name="connsiteX66" fmla="*/ 303459 w 1034979"/>
                  <a:gd name="connsiteY66" fmla="*/ 1203162 h 1509906"/>
                  <a:gd name="connsiteX67" fmla="*/ 318699 w 1034979"/>
                  <a:gd name="connsiteY67" fmla="*/ 1210782 h 1509906"/>
                  <a:gd name="connsiteX68" fmla="*/ 330129 w 1034979"/>
                  <a:gd name="connsiteY68" fmla="*/ 1216497 h 1509906"/>
                  <a:gd name="connsiteX69" fmla="*/ 333939 w 1034979"/>
                  <a:gd name="connsiteY69" fmla="*/ 1222212 h 1509906"/>
                  <a:gd name="connsiteX70" fmla="*/ 339654 w 1034979"/>
                  <a:gd name="connsiteY70" fmla="*/ 1224117 h 1509906"/>
                  <a:gd name="connsiteX71" fmla="*/ 351084 w 1034979"/>
                  <a:gd name="connsiteY71" fmla="*/ 1231737 h 1509906"/>
                  <a:gd name="connsiteX72" fmla="*/ 356799 w 1034979"/>
                  <a:gd name="connsiteY72" fmla="*/ 1235547 h 1509906"/>
                  <a:gd name="connsiteX73" fmla="*/ 360609 w 1034979"/>
                  <a:gd name="connsiteY73" fmla="*/ 1241262 h 1509906"/>
                  <a:gd name="connsiteX74" fmla="*/ 366324 w 1034979"/>
                  <a:gd name="connsiteY74" fmla="*/ 1252692 h 1509906"/>
                  <a:gd name="connsiteX75" fmla="*/ 362514 w 1034979"/>
                  <a:gd name="connsiteY75" fmla="*/ 1279362 h 1509906"/>
                  <a:gd name="connsiteX76" fmla="*/ 358704 w 1034979"/>
                  <a:gd name="connsiteY76" fmla="*/ 1285077 h 1509906"/>
                  <a:gd name="connsiteX77" fmla="*/ 356799 w 1034979"/>
                  <a:gd name="connsiteY77" fmla="*/ 1290792 h 1509906"/>
                  <a:gd name="connsiteX78" fmla="*/ 352989 w 1034979"/>
                  <a:gd name="connsiteY78" fmla="*/ 1296507 h 1509906"/>
                  <a:gd name="connsiteX79" fmla="*/ 351084 w 1034979"/>
                  <a:gd name="connsiteY79" fmla="*/ 1302222 h 1509906"/>
                  <a:gd name="connsiteX80" fmla="*/ 347274 w 1034979"/>
                  <a:gd name="connsiteY80" fmla="*/ 1307937 h 1509906"/>
                  <a:gd name="connsiteX81" fmla="*/ 330129 w 1034979"/>
                  <a:gd name="connsiteY81" fmla="*/ 1374612 h 1509906"/>
                  <a:gd name="connsiteX82" fmla="*/ 328224 w 1034979"/>
                  <a:gd name="connsiteY82" fmla="*/ 1426047 h 1509906"/>
                  <a:gd name="connsiteX83" fmla="*/ 330129 w 1034979"/>
                  <a:gd name="connsiteY83" fmla="*/ 1450812 h 1509906"/>
                  <a:gd name="connsiteX84" fmla="*/ 332034 w 1034979"/>
                  <a:gd name="connsiteY84" fmla="*/ 1456527 h 1509906"/>
                  <a:gd name="connsiteX85" fmla="*/ 335844 w 1034979"/>
                  <a:gd name="connsiteY85" fmla="*/ 1460337 h 1509906"/>
                  <a:gd name="connsiteX86" fmla="*/ 364419 w 1034979"/>
                  <a:gd name="connsiteY86" fmla="*/ 1506057 h 1509906"/>
                  <a:gd name="connsiteX87" fmla="*/ 387279 w 1034979"/>
                  <a:gd name="connsiteY87" fmla="*/ 1507962 h 1509906"/>
                  <a:gd name="connsiteX88" fmla="*/ 392994 w 1034979"/>
                  <a:gd name="connsiteY88" fmla="*/ 1502247 h 1509906"/>
                  <a:gd name="connsiteX89" fmla="*/ 394899 w 1034979"/>
                  <a:gd name="connsiteY89" fmla="*/ 1490817 h 1509906"/>
                  <a:gd name="connsiteX90" fmla="*/ 396804 w 1034979"/>
                  <a:gd name="connsiteY90" fmla="*/ 1485102 h 1509906"/>
                  <a:gd name="connsiteX91" fmla="*/ 398709 w 1034979"/>
                  <a:gd name="connsiteY91" fmla="*/ 1467957 h 1509906"/>
                  <a:gd name="connsiteX92" fmla="*/ 400614 w 1034979"/>
                  <a:gd name="connsiteY92" fmla="*/ 1454622 h 1509906"/>
                  <a:gd name="connsiteX93" fmla="*/ 404424 w 1034979"/>
                  <a:gd name="connsiteY93" fmla="*/ 1397472 h 1509906"/>
                  <a:gd name="connsiteX94" fmla="*/ 410139 w 1034979"/>
                  <a:gd name="connsiteY94" fmla="*/ 1386042 h 1509906"/>
                  <a:gd name="connsiteX95" fmla="*/ 413949 w 1034979"/>
                  <a:gd name="connsiteY95" fmla="*/ 1372707 h 1509906"/>
                  <a:gd name="connsiteX96" fmla="*/ 415854 w 1034979"/>
                  <a:gd name="connsiteY96" fmla="*/ 1366992 h 1509906"/>
                  <a:gd name="connsiteX97" fmla="*/ 417759 w 1034979"/>
                  <a:gd name="connsiteY97" fmla="*/ 1353657 h 1509906"/>
                  <a:gd name="connsiteX98" fmla="*/ 421569 w 1034979"/>
                  <a:gd name="connsiteY98" fmla="*/ 1342227 h 1509906"/>
                  <a:gd name="connsiteX99" fmla="*/ 427284 w 1034979"/>
                  <a:gd name="connsiteY99" fmla="*/ 1328892 h 1509906"/>
                  <a:gd name="connsiteX100" fmla="*/ 436809 w 1034979"/>
                  <a:gd name="connsiteY100" fmla="*/ 1317462 h 1509906"/>
                  <a:gd name="connsiteX101" fmla="*/ 465384 w 1034979"/>
                  <a:gd name="connsiteY101" fmla="*/ 1264122 h 1509906"/>
                  <a:gd name="connsiteX102" fmla="*/ 467289 w 1034979"/>
                  <a:gd name="connsiteY102" fmla="*/ 1258407 h 1509906"/>
                  <a:gd name="connsiteX103" fmla="*/ 535869 w 1034979"/>
                  <a:gd name="connsiteY103" fmla="*/ 1243167 h 1509906"/>
                  <a:gd name="connsiteX104" fmla="*/ 541584 w 1034979"/>
                  <a:gd name="connsiteY104" fmla="*/ 1241262 h 1509906"/>
                  <a:gd name="connsiteX105" fmla="*/ 547299 w 1034979"/>
                  <a:gd name="connsiteY105" fmla="*/ 1239357 h 1509906"/>
                  <a:gd name="connsiteX106" fmla="*/ 554919 w 1034979"/>
                  <a:gd name="connsiteY106" fmla="*/ 1237452 h 1509906"/>
                  <a:gd name="connsiteX107" fmla="*/ 573969 w 1034979"/>
                  <a:gd name="connsiteY107" fmla="*/ 1229832 h 1509906"/>
                  <a:gd name="connsiteX108" fmla="*/ 585399 w 1034979"/>
                  <a:gd name="connsiteY108" fmla="*/ 1226022 h 1509906"/>
                  <a:gd name="connsiteX109" fmla="*/ 720654 w 1034979"/>
                  <a:gd name="connsiteY109" fmla="*/ 1309842 h 1509906"/>
                  <a:gd name="connsiteX110" fmla="*/ 733989 w 1034979"/>
                  <a:gd name="connsiteY110" fmla="*/ 1319367 h 1509906"/>
                  <a:gd name="connsiteX111" fmla="*/ 743514 w 1034979"/>
                  <a:gd name="connsiteY111" fmla="*/ 1321272 h 1509906"/>
                  <a:gd name="connsiteX112" fmla="*/ 749229 w 1034979"/>
                  <a:gd name="connsiteY112" fmla="*/ 1323177 h 1509906"/>
                  <a:gd name="connsiteX113" fmla="*/ 762564 w 1034979"/>
                  <a:gd name="connsiteY113" fmla="*/ 1328892 h 1509906"/>
                  <a:gd name="connsiteX114" fmla="*/ 777804 w 1034979"/>
                  <a:gd name="connsiteY114" fmla="*/ 1326987 h 1509906"/>
                  <a:gd name="connsiteX115" fmla="*/ 789234 w 1034979"/>
                  <a:gd name="connsiteY115" fmla="*/ 1321272 h 1509906"/>
                  <a:gd name="connsiteX116" fmla="*/ 794949 w 1034979"/>
                  <a:gd name="connsiteY116" fmla="*/ 1319367 h 1509906"/>
                  <a:gd name="connsiteX117" fmla="*/ 802569 w 1034979"/>
                  <a:gd name="connsiteY117" fmla="*/ 1302222 h 1509906"/>
                  <a:gd name="connsiteX118" fmla="*/ 800664 w 1034979"/>
                  <a:gd name="connsiteY118" fmla="*/ 1277457 h 1509906"/>
                  <a:gd name="connsiteX119" fmla="*/ 798759 w 1034979"/>
                  <a:gd name="connsiteY119" fmla="*/ 1271742 h 1509906"/>
                  <a:gd name="connsiteX120" fmla="*/ 796854 w 1034979"/>
                  <a:gd name="connsiteY120" fmla="*/ 1264122 h 1509906"/>
                  <a:gd name="connsiteX121" fmla="*/ 783519 w 1034979"/>
                  <a:gd name="connsiteY121" fmla="*/ 1246977 h 1509906"/>
                  <a:gd name="connsiteX122" fmla="*/ 773994 w 1034979"/>
                  <a:gd name="connsiteY122" fmla="*/ 1241262 h 1509906"/>
                  <a:gd name="connsiteX123" fmla="*/ 648264 w 1034979"/>
                  <a:gd name="connsiteY123" fmla="*/ 1149822 h 1509906"/>
                  <a:gd name="connsiteX124" fmla="*/ 644454 w 1034979"/>
                  <a:gd name="connsiteY124" fmla="*/ 1132677 h 1509906"/>
                  <a:gd name="connsiteX125" fmla="*/ 646359 w 1034979"/>
                  <a:gd name="connsiteY125" fmla="*/ 1125057 h 1509906"/>
                  <a:gd name="connsiteX126" fmla="*/ 650169 w 1034979"/>
                  <a:gd name="connsiteY126" fmla="*/ 1107912 h 1509906"/>
                  <a:gd name="connsiteX127" fmla="*/ 653979 w 1034979"/>
                  <a:gd name="connsiteY127" fmla="*/ 1102197 h 1509906"/>
                  <a:gd name="connsiteX128" fmla="*/ 655884 w 1034979"/>
                  <a:gd name="connsiteY128" fmla="*/ 1096482 h 1509906"/>
                  <a:gd name="connsiteX129" fmla="*/ 661599 w 1034979"/>
                  <a:gd name="connsiteY129" fmla="*/ 1094577 h 1509906"/>
                  <a:gd name="connsiteX130" fmla="*/ 671124 w 1034979"/>
                  <a:gd name="connsiteY130" fmla="*/ 1083147 h 1509906"/>
                  <a:gd name="connsiteX131" fmla="*/ 724464 w 1034979"/>
                  <a:gd name="connsiteY131" fmla="*/ 1075527 h 1509906"/>
                  <a:gd name="connsiteX132" fmla="*/ 842574 w 1034979"/>
                  <a:gd name="connsiteY132" fmla="*/ 1077432 h 1509906"/>
                  <a:gd name="connsiteX133" fmla="*/ 871149 w 1034979"/>
                  <a:gd name="connsiteY133" fmla="*/ 1079337 h 1509906"/>
                  <a:gd name="connsiteX134" fmla="*/ 899724 w 1034979"/>
                  <a:gd name="connsiteY134" fmla="*/ 1085052 h 1509906"/>
                  <a:gd name="connsiteX135" fmla="*/ 922584 w 1034979"/>
                  <a:gd name="connsiteY135" fmla="*/ 1088862 h 1509906"/>
                  <a:gd name="connsiteX136" fmla="*/ 951159 w 1034979"/>
                  <a:gd name="connsiteY136" fmla="*/ 1094577 h 1509906"/>
                  <a:gd name="connsiteX137" fmla="*/ 956874 w 1034979"/>
                  <a:gd name="connsiteY137" fmla="*/ 1094577 h 1509906"/>
                  <a:gd name="connsiteX138" fmla="*/ 1002594 w 1034979"/>
                  <a:gd name="connsiteY138" fmla="*/ 1092672 h 1509906"/>
                  <a:gd name="connsiteX139" fmla="*/ 1031169 w 1034979"/>
                  <a:gd name="connsiteY139" fmla="*/ 1085052 h 1509906"/>
                  <a:gd name="connsiteX140" fmla="*/ 1034979 w 1034979"/>
                  <a:gd name="connsiteY140" fmla="*/ 1079337 h 1509906"/>
                  <a:gd name="connsiteX141" fmla="*/ 1033074 w 1034979"/>
                  <a:gd name="connsiteY141" fmla="*/ 1060287 h 1509906"/>
                  <a:gd name="connsiteX142" fmla="*/ 1027359 w 1034979"/>
                  <a:gd name="connsiteY142" fmla="*/ 1056477 h 1509906"/>
                  <a:gd name="connsiteX143" fmla="*/ 1012119 w 1034979"/>
                  <a:gd name="connsiteY143" fmla="*/ 1054572 h 1509906"/>
                  <a:gd name="connsiteX144" fmla="*/ 1006404 w 1034979"/>
                  <a:gd name="connsiteY144" fmla="*/ 1052667 h 1509906"/>
                  <a:gd name="connsiteX145" fmla="*/ 998784 w 1034979"/>
                  <a:gd name="connsiteY145" fmla="*/ 1050762 h 1509906"/>
                  <a:gd name="connsiteX146" fmla="*/ 987354 w 1034979"/>
                  <a:gd name="connsiteY146" fmla="*/ 1043142 h 1509906"/>
                  <a:gd name="connsiteX147" fmla="*/ 975924 w 1034979"/>
                  <a:gd name="connsiteY147" fmla="*/ 1039332 h 1509906"/>
                  <a:gd name="connsiteX148" fmla="*/ 970209 w 1034979"/>
                  <a:gd name="connsiteY148" fmla="*/ 1037427 h 1509906"/>
                  <a:gd name="connsiteX149" fmla="*/ 962589 w 1034979"/>
                  <a:gd name="connsiteY149" fmla="*/ 1035522 h 1509906"/>
                  <a:gd name="connsiteX150" fmla="*/ 956874 w 1034979"/>
                  <a:gd name="connsiteY150" fmla="*/ 1033617 h 1509906"/>
                  <a:gd name="connsiteX151" fmla="*/ 935919 w 1034979"/>
                  <a:gd name="connsiteY151" fmla="*/ 1027902 h 1509906"/>
                  <a:gd name="connsiteX152" fmla="*/ 930204 w 1034979"/>
                  <a:gd name="connsiteY152" fmla="*/ 1025997 h 1509906"/>
                  <a:gd name="connsiteX153" fmla="*/ 825429 w 1034979"/>
                  <a:gd name="connsiteY153" fmla="*/ 1027902 h 1509906"/>
                  <a:gd name="connsiteX154" fmla="*/ 819714 w 1034979"/>
                  <a:gd name="connsiteY154" fmla="*/ 1029807 h 1509906"/>
                  <a:gd name="connsiteX155" fmla="*/ 730179 w 1034979"/>
                  <a:gd name="connsiteY155" fmla="*/ 1031712 h 1509906"/>
                  <a:gd name="connsiteX156" fmla="*/ 716844 w 1034979"/>
                  <a:gd name="connsiteY156" fmla="*/ 1035522 h 1509906"/>
                  <a:gd name="connsiteX157" fmla="*/ 695889 w 1034979"/>
                  <a:gd name="connsiteY157" fmla="*/ 1037427 h 1509906"/>
                  <a:gd name="connsiteX158" fmla="*/ 669219 w 1034979"/>
                  <a:gd name="connsiteY158" fmla="*/ 1039332 h 1509906"/>
                  <a:gd name="connsiteX159" fmla="*/ 669219 w 1034979"/>
                  <a:gd name="connsiteY159" fmla="*/ 1039332 h 1509906"/>
                  <a:gd name="connsiteX160" fmla="*/ 646359 w 1034979"/>
                  <a:gd name="connsiteY160" fmla="*/ 1043142 h 1509906"/>
                  <a:gd name="connsiteX161" fmla="*/ 642549 w 1034979"/>
                  <a:gd name="connsiteY161" fmla="*/ 1031712 h 1509906"/>
                  <a:gd name="connsiteX162" fmla="*/ 640644 w 1034979"/>
                  <a:gd name="connsiteY162" fmla="*/ 1025997 h 1509906"/>
                  <a:gd name="connsiteX163" fmla="*/ 642549 w 1034979"/>
                  <a:gd name="connsiteY163" fmla="*/ 1008852 h 1509906"/>
                  <a:gd name="connsiteX164" fmla="*/ 644454 w 1034979"/>
                  <a:gd name="connsiteY164" fmla="*/ 1003137 h 1509906"/>
                  <a:gd name="connsiteX165" fmla="*/ 661599 w 1034979"/>
                  <a:gd name="connsiteY165" fmla="*/ 993612 h 1509906"/>
                  <a:gd name="connsiteX166" fmla="*/ 673029 w 1034979"/>
                  <a:gd name="connsiteY166" fmla="*/ 985992 h 1509906"/>
                  <a:gd name="connsiteX167" fmla="*/ 674934 w 1034979"/>
                  <a:gd name="connsiteY167" fmla="*/ 980277 h 1509906"/>
                  <a:gd name="connsiteX168" fmla="*/ 680649 w 1034979"/>
                  <a:gd name="connsiteY168" fmla="*/ 978372 h 1509906"/>
                  <a:gd name="connsiteX169" fmla="*/ 686364 w 1034979"/>
                  <a:gd name="connsiteY169" fmla="*/ 974562 h 1509906"/>
                  <a:gd name="connsiteX170" fmla="*/ 695889 w 1034979"/>
                  <a:gd name="connsiteY170" fmla="*/ 965037 h 1509906"/>
                  <a:gd name="connsiteX171" fmla="*/ 705414 w 1034979"/>
                  <a:gd name="connsiteY171" fmla="*/ 953607 h 1509906"/>
                  <a:gd name="connsiteX172" fmla="*/ 716844 w 1034979"/>
                  <a:gd name="connsiteY172" fmla="*/ 945987 h 1509906"/>
                  <a:gd name="connsiteX173" fmla="*/ 732084 w 1034979"/>
                  <a:gd name="connsiteY173" fmla="*/ 932652 h 1509906"/>
                  <a:gd name="connsiteX174" fmla="*/ 741609 w 1034979"/>
                  <a:gd name="connsiteY174" fmla="*/ 921222 h 1509906"/>
                  <a:gd name="connsiteX175" fmla="*/ 753039 w 1034979"/>
                  <a:gd name="connsiteY175" fmla="*/ 911697 h 1509906"/>
                  <a:gd name="connsiteX176" fmla="*/ 758754 w 1034979"/>
                  <a:gd name="connsiteY176" fmla="*/ 900267 h 1509906"/>
                  <a:gd name="connsiteX177" fmla="*/ 760659 w 1034979"/>
                  <a:gd name="connsiteY177" fmla="*/ 894552 h 1509906"/>
                  <a:gd name="connsiteX178" fmla="*/ 766374 w 1034979"/>
                  <a:gd name="connsiteY178" fmla="*/ 883122 h 1509906"/>
                  <a:gd name="connsiteX179" fmla="*/ 764469 w 1034979"/>
                  <a:gd name="connsiteY179" fmla="*/ 867882 h 1509906"/>
                  <a:gd name="connsiteX180" fmla="*/ 758754 w 1034979"/>
                  <a:gd name="connsiteY180" fmla="*/ 865977 h 1509906"/>
                  <a:gd name="connsiteX181" fmla="*/ 737799 w 1034979"/>
                  <a:gd name="connsiteY181" fmla="*/ 867882 h 1509906"/>
                  <a:gd name="connsiteX182" fmla="*/ 732084 w 1034979"/>
                  <a:gd name="connsiteY182" fmla="*/ 871692 h 1509906"/>
                  <a:gd name="connsiteX183" fmla="*/ 720654 w 1034979"/>
                  <a:gd name="connsiteY183" fmla="*/ 875502 h 1509906"/>
                  <a:gd name="connsiteX184" fmla="*/ 716844 w 1034979"/>
                  <a:gd name="connsiteY184" fmla="*/ 881217 h 1509906"/>
                  <a:gd name="connsiteX185" fmla="*/ 711129 w 1034979"/>
                  <a:gd name="connsiteY185" fmla="*/ 883122 h 1509906"/>
                  <a:gd name="connsiteX186" fmla="*/ 705414 w 1034979"/>
                  <a:gd name="connsiteY186" fmla="*/ 886932 h 1509906"/>
                  <a:gd name="connsiteX187" fmla="*/ 699699 w 1034979"/>
                  <a:gd name="connsiteY187" fmla="*/ 892647 h 1509906"/>
                  <a:gd name="connsiteX188" fmla="*/ 692079 w 1034979"/>
                  <a:gd name="connsiteY188" fmla="*/ 896457 h 1509906"/>
                  <a:gd name="connsiteX189" fmla="*/ 650169 w 1034979"/>
                  <a:gd name="connsiteY189" fmla="*/ 925032 h 1509906"/>
                  <a:gd name="connsiteX190" fmla="*/ 636834 w 1034979"/>
                  <a:gd name="connsiteY190" fmla="*/ 936462 h 1509906"/>
                  <a:gd name="connsiteX191" fmla="*/ 627309 w 1034979"/>
                  <a:gd name="connsiteY191" fmla="*/ 953607 h 1509906"/>
                  <a:gd name="connsiteX192" fmla="*/ 602544 w 1034979"/>
                  <a:gd name="connsiteY192" fmla="*/ 959322 h 1509906"/>
                  <a:gd name="connsiteX193" fmla="*/ 589209 w 1034979"/>
                  <a:gd name="connsiteY193" fmla="*/ 963132 h 1509906"/>
                  <a:gd name="connsiteX194" fmla="*/ 573969 w 1034979"/>
                  <a:gd name="connsiteY194" fmla="*/ 961227 h 1509906"/>
                  <a:gd name="connsiteX195" fmla="*/ 562539 w 1034979"/>
                  <a:gd name="connsiteY195" fmla="*/ 957417 h 1509906"/>
                  <a:gd name="connsiteX196" fmla="*/ 551109 w 1034979"/>
                  <a:gd name="connsiteY196" fmla="*/ 953607 h 1509906"/>
                  <a:gd name="connsiteX197" fmla="*/ 539679 w 1034979"/>
                  <a:gd name="connsiteY197" fmla="*/ 949797 h 1509906"/>
                  <a:gd name="connsiteX198" fmla="*/ 533964 w 1034979"/>
                  <a:gd name="connsiteY198" fmla="*/ 947892 h 1509906"/>
                  <a:gd name="connsiteX199" fmla="*/ 528249 w 1034979"/>
                  <a:gd name="connsiteY199" fmla="*/ 944082 h 1509906"/>
                  <a:gd name="connsiteX200" fmla="*/ 516819 w 1034979"/>
                  <a:gd name="connsiteY200" fmla="*/ 938367 h 1509906"/>
                  <a:gd name="connsiteX201" fmla="*/ 509199 w 1034979"/>
                  <a:gd name="connsiteY201" fmla="*/ 926937 h 1509906"/>
                  <a:gd name="connsiteX202" fmla="*/ 505389 w 1034979"/>
                  <a:gd name="connsiteY202" fmla="*/ 905982 h 1509906"/>
                  <a:gd name="connsiteX203" fmla="*/ 507294 w 1034979"/>
                  <a:gd name="connsiteY203" fmla="*/ 841212 h 1509906"/>
                  <a:gd name="connsiteX204" fmla="*/ 503484 w 1034979"/>
                  <a:gd name="connsiteY204" fmla="*/ 351627 h 1509906"/>
                  <a:gd name="connsiteX205" fmla="*/ 499674 w 1034979"/>
                  <a:gd name="connsiteY205" fmla="*/ 60162 h 1509906"/>
                  <a:gd name="connsiteX206" fmla="*/ 490149 w 1034979"/>
                  <a:gd name="connsiteY206" fmla="*/ 33492 h 1509906"/>
                  <a:gd name="connsiteX207" fmla="*/ 488244 w 1034979"/>
                  <a:gd name="connsiteY207" fmla="*/ 27777 h 1509906"/>
                  <a:gd name="connsiteX208" fmla="*/ 484434 w 1034979"/>
                  <a:gd name="connsiteY208" fmla="*/ 22062 h 1509906"/>
                  <a:gd name="connsiteX209" fmla="*/ 478719 w 1034979"/>
                  <a:gd name="connsiteY209" fmla="*/ 10632 h 1509906"/>
                  <a:gd name="connsiteX210" fmla="*/ 473004 w 1034979"/>
                  <a:gd name="connsiteY210" fmla="*/ 6822 h 1509906"/>
                  <a:gd name="connsiteX211" fmla="*/ 469194 w 1034979"/>
                  <a:gd name="connsiteY211" fmla="*/ 1107 h 1509906"/>
                  <a:gd name="connsiteX212" fmla="*/ 429189 w 1034979"/>
                  <a:gd name="connsiteY212" fmla="*/ 4917 h 1509906"/>
                  <a:gd name="connsiteX213" fmla="*/ 421569 w 1034979"/>
                  <a:gd name="connsiteY213" fmla="*/ 16347 h 1509906"/>
                  <a:gd name="connsiteX214" fmla="*/ 417759 w 1034979"/>
                  <a:gd name="connsiteY214" fmla="*/ 22062 h 1509906"/>
                  <a:gd name="connsiteX215" fmla="*/ 419664 w 1034979"/>
                  <a:gd name="connsiteY215" fmla="*/ 54447 h 1509906"/>
                  <a:gd name="connsiteX216" fmla="*/ 423474 w 1034979"/>
                  <a:gd name="connsiteY216" fmla="*/ 65877 h 1509906"/>
                  <a:gd name="connsiteX217" fmla="*/ 425379 w 1034979"/>
                  <a:gd name="connsiteY217" fmla="*/ 71592 h 1509906"/>
                  <a:gd name="connsiteX218" fmla="*/ 425379 w 1034979"/>
                  <a:gd name="connsiteY218" fmla="*/ 77307 h 1509906"/>
                  <a:gd name="connsiteX219" fmla="*/ 429189 w 1034979"/>
                  <a:gd name="connsiteY219" fmla="*/ 231612 h 1509906"/>
                  <a:gd name="connsiteX220" fmla="*/ 440619 w 1034979"/>
                  <a:gd name="connsiteY220" fmla="*/ 414492 h 1509906"/>
                  <a:gd name="connsiteX221" fmla="*/ 425379 w 1034979"/>
                  <a:gd name="connsiteY221" fmla="*/ 711672 h 1509906"/>
                  <a:gd name="connsiteX222" fmla="*/ 425173 w 1034979"/>
                  <a:gd name="connsiteY222" fmla="*/ 765165 h 1509906"/>
                  <a:gd name="connsiteX223" fmla="*/ 421363 w 1034979"/>
                  <a:gd name="connsiteY223" fmla="*/ 844096 h 1509906"/>
                  <a:gd name="connsiteX224" fmla="*/ 425379 w 1034979"/>
                  <a:gd name="connsiteY224" fmla="*/ 894552 h 1509906"/>
                  <a:gd name="connsiteX225" fmla="*/ 423474 w 1034979"/>
                  <a:gd name="connsiteY225" fmla="*/ 921222 h 1509906"/>
                  <a:gd name="connsiteX226" fmla="*/ 417759 w 1034979"/>
                  <a:gd name="connsiteY226" fmla="*/ 923127 h 1509906"/>
                  <a:gd name="connsiteX227" fmla="*/ 412044 w 1034979"/>
                  <a:gd name="connsiteY227" fmla="*/ 926937 h 1509906"/>
                  <a:gd name="connsiteX228" fmla="*/ 421569 w 1034979"/>
                  <a:gd name="connsiteY22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27234 w 1034979"/>
                  <a:gd name="connsiteY56" fmla="*/ 1147917 h 1509906"/>
                  <a:gd name="connsiteX57" fmla="*/ 15804 w 1034979"/>
                  <a:gd name="connsiteY57" fmla="*/ 1153632 h 1509906"/>
                  <a:gd name="connsiteX58" fmla="*/ 6279 w 1034979"/>
                  <a:gd name="connsiteY58" fmla="*/ 1163157 h 1509906"/>
                  <a:gd name="connsiteX59" fmla="*/ 4374 w 1034979"/>
                  <a:gd name="connsiteY59" fmla="*/ 1168872 h 1509906"/>
                  <a:gd name="connsiteX60" fmla="*/ 564 w 1034979"/>
                  <a:gd name="connsiteY60" fmla="*/ 1174587 h 1509906"/>
                  <a:gd name="connsiteX61" fmla="*/ 6279 w 1034979"/>
                  <a:gd name="connsiteY61" fmla="*/ 1206972 h 1509906"/>
                  <a:gd name="connsiteX62" fmla="*/ 11994 w 1034979"/>
                  <a:gd name="connsiteY62" fmla="*/ 1210782 h 1509906"/>
                  <a:gd name="connsiteX63" fmla="*/ 17709 w 1034979"/>
                  <a:gd name="connsiteY63" fmla="*/ 1212687 h 1509906"/>
                  <a:gd name="connsiteX64" fmla="*/ 145344 w 1034979"/>
                  <a:gd name="connsiteY64" fmla="*/ 1210782 h 1509906"/>
                  <a:gd name="connsiteX65" fmla="*/ 152964 w 1034979"/>
                  <a:gd name="connsiteY65" fmla="*/ 1208877 h 1509906"/>
                  <a:gd name="connsiteX66" fmla="*/ 303459 w 1034979"/>
                  <a:gd name="connsiteY66" fmla="*/ 1203162 h 1509906"/>
                  <a:gd name="connsiteX67" fmla="*/ 318699 w 1034979"/>
                  <a:gd name="connsiteY67" fmla="*/ 1210782 h 1509906"/>
                  <a:gd name="connsiteX68" fmla="*/ 330129 w 1034979"/>
                  <a:gd name="connsiteY68" fmla="*/ 1216497 h 1509906"/>
                  <a:gd name="connsiteX69" fmla="*/ 333939 w 1034979"/>
                  <a:gd name="connsiteY69" fmla="*/ 1222212 h 1509906"/>
                  <a:gd name="connsiteX70" fmla="*/ 339654 w 1034979"/>
                  <a:gd name="connsiteY70" fmla="*/ 1224117 h 1509906"/>
                  <a:gd name="connsiteX71" fmla="*/ 351084 w 1034979"/>
                  <a:gd name="connsiteY71" fmla="*/ 1231737 h 1509906"/>
                  <a:gd name="connsiteX72" fmla="*/ 356799 w 1034979"/>
                  <a:gd name="connsiteY72" fmla="*/ 1235547 h 1509906"/>
                  <a:gd name="connsiteX73" fmla="*/ 360609 w 1034979"/>
                  <a:gd name="connsiteY73" fmla="*/ 1241262 h 1509906"/>
                  <a:gd name="connsiteX74" fmla="*/ 366324 w 1034979"/>
                  <a:gd name="connsiteY74" fmla="*/ 1252692 h 1509906"/>
                  <a:gd name="connsiteX75" fmla="*/ 362514 w 1034979"/>
                  <a:gd name="connsiteY75" fmla="*/ 1279362 h 1509906"/>
                  <a:gd name="connsiteX76" fmla="*/ 358704 w 1034979"/>
                  <a:gd name="connsiteY76" fmla="*/ 1285077 h 1509906"/>
                  <a:gd name="connsiteX77" fmla="*/ 356799 w 1034979"/>
                  <a:gd name="connsiteY77" fmla="*/ 1290792 h 1509906"/>
                  <a:gd name="connsiteX78" fmla="*/ 352989 w 1034979"/>
                  <a:gd name="connsiteY78" fmla="*/ 1296507 h 1509906"/>
                  <a:gd name="connsiteX79" fmla="*/ 351084 w 1034979"/>
                  <a:gd name="connsiteY79" fmla="*/ 1302222 h 1509906"/>
                  <a:gd name="connsiteX80" fmla="*/ 347274 w 1034979"/>
                  <a:gd name="connsiteY80" fmla="*/ 1307937 h 1509906"/>
                  <a:gd name="connsiteX81" fmla="*/ 330129 w 1034979"/>
                  <a:gd name="connsiteY81" fmla="*/ 1374612 h 1509906"/>
                  <a:gd name="connsiteX82" fmla="*/ 328224 w 1034979"/>
                  <a:gd name="connsiteY82" fmla="*/ 1426047 h 1509906"/>
                  <a:gd name="connsiteX83" fmla="*/ 330129 w 1034979"/>
                  <a:gd name="connsiteY83" fmla="*/ 1450812 h 1509906"/>
                  <a:gd name="connsiteX84" fmla="*/ 332034 w 1034979"/>
                  <a:gd name="connsiteY84" fmla="*/ 1456527 h 1509906"/>
                  <a:gd name="connsiteX85" fmla="*/ 335844 w 1034979"/>
                  <a:gd name="connsiteY85" fmla="*/ 1460337 h 1509906"/>
                  <a:gd name="connsiteX86" fmla="*/ 364419 w 1034979"/>
                  <a:gd name="connsiteY86" fmla="*/ 1506057 h 1509906"/>
                  <a:gd name="connsiteX87" fmla="*/ 387279 w 1034979"/>
                  <a:gd name="connsiteY87" fmla="*/ 1507962 h 1509906"/>
                  <a:gd name="connsiteX88" fmla="*/ 392994 w 1034979"/>
                  <a:gd name="connsiteY88" fmla="*/ 1502247 h 1509906"/>
                  <a:gd name="connsiteX89" fmla="*/ 394899 w 1034979"/>
                  <a:gd name="connsiteY89" fmla="*/ 1490817 h 1509906"/>
                  <a:gd name="connsiteX90" fmla="*/ 396804 w 1034979"/>
                  <a:gd name="connsiteY90" fmla="*/ 1485102 h 1509906"/>
                  <a:gd name="connsiteX91" fmla="*/ 398709 w 1034979"/>
                  <a:gd name="connsiteY91" fmla="*/ 1467957 h 1509906"/>
                  <a:gd name="connsiteX92" fmla="*/ 400614 w 1034979"/>
                  <a:gd name="connsiteY92" fmla="*/ 1454622 h 1509906"/>
                  <a:gd name="connsiteX93" fmla="*/ 404424 w 1034979"/>
                  <a:gd name="connsiteY93" fmla="*/ 1397472 h 1509906"/>
                  <a:gd name="connsiteX94" fmla="*/ 410139 w 1034979"/>
                  <a:gd name="connsiteY94" fmla="*/ 1386042 h 1509906"/>
                  <a:gd name="connsiteX95" fmla="*/ 413949 w 1034979"/>
                  <a:gd name="connsiteY95" fmla="*/ 1372707 h 1509906"/>
                  <a:gd name="connsiteX96" fmla="*/ 415854 w 1034979"/>
                  <a:gd name="connsiteY96" fmla="*/ 1366992 h 1509906"/>
                  <a:gd name="connsiteX97" fmla="*/ 417759 w 1034979"/>
                  <a:gd name="connsiteY97" fmla="*/ 1353657 h 1509906"/>
                  <a:gd name="connsiteX98" fmla="*/ 421569 w 1034979"/>
                  <a:gd name="connsiteY98" fmla="*/ 1342227 h 1509906"/>
                  <a:gd name="connsiteX99" fmla="*/ 427284 w 1034979"/>
                  <a:gd name="connsiteY99" fmla="*/ 1328892 h 1509906"/>
                  <a:gd name="connsiteX100" fmla="*/ 436809 w 1034979"/>
                  <a:gd name="connsiteY100" fmla="*/ 1317462 h 1509906"/>
                  <a:gd name="connsiteX101" fmla="*/ 467289 w 1034979"/>
                  <a:gd name="connsiteY101" fmla="*/ 1258407 h 1509906"/>
                  <a:gd name="connsiteX102" fmla="*/ 535869 w 1034979"/>
                  <a:gd name="connsiteY102" fmla="*/ 1243167 h 1509906"/>
                  <a:gd name="connsiteX103" fmla="*/ 541584 w 1034979"/>
                  <a:gd name="connsiteY103" fmla="*/ 1241262 h 1509906"/>
                  <a:gd name="connsiteX104" fmla="*/ 547299 w 1034979"/>
                  <a:gd name="connsiteY104" fmla="*/ 1239357 h 1509906"/>
                  <a:gd name="connsiteX105" fmla="*/ 554919 w 1034979"/>
                  <a:gd name="connsiteY105" fmla="*/ 1237452 h 1509906"/>
                  <a:gd name="connsiteX106" fmla="*/ 573969 w 1034979"/>
                  <a:gd name="connsiteY106" fmla="*/ 1229832 h 1509906"/>
                  <a:gd name="connsiteX107" fmla="*/ 585399 w 1034979"/>
                  <a:gd name="connsiteY107" fmla="*/ 1226022 h 1509906"/>
                  <a:gd name="connsiteX108" fmla="*/ 720654 w 1034979"/>
                  <a:gd name="connsiteY108" fmla="*/ 1309842 h 1509906"/>
                  <a:gd name="connsiteX109" fmla="*/ 733989 w 1034979"/>
                  <a:gd name="connsiteY109" fmla="*/ 1319367 h 1509906"/>
                  <a:gd name="connsiteX110" fmla="*/ 743514 w 1034979"/>
                  <a:gd name="connsiteY110" fmla="*/ 1321272 h 1509906"/>
                  <a:gd name="connsiteX111" fmla="*/ 749229 w 1034979"/>
                  <a:gd name="connsiteY111" fmla="*/ 1323177 h 1509906"/>
                  <a:gd name="connsiteX112" fmla="*/ 762564 w 1034979"/>
                  <a:gd name="connsiteY112" fmla="*/ 1328892 h 1509906"/>
                  <a:gd name="connsiteX113" fmla="*/ 777804 w 1034979"/>
                  <a:gd name="connsiteY113" fmla="*/ 1326987 h 1509906"/>
                  <a:gd name="connsiteX114" fmla="*/ 789234 w 1034979"/>
                  <a:gd name="connsiteY114" fmla="*/ 1321272 h 1509906"/>
                  <a:gd name="connsiteX115" fmla="*/ 794949 w 1034979"/>
                  <a:gd name="connsiteY115" fmla="*/ 1319367 h 1509906"/>
                  <a:gd name="connsiteX116" fmla="*/ 802569 w 1034979"/>
                  <a:gd name="connsiteY116" fmla="*/ 1302222 h 1509906"/>
                  <a:gd name="connsiteX117" fmla="*/ 800664 w 1034979"/>
                  <a:gd name="connsiteY117" fmla="*/ 1277457 h 1509906"/>
                  <a:gd name="connsiteX118" fmla="*/ 798759 w 1034979"/>
                  <a:gd name="connsiteY118" fmla="*/ 1271742 h 1509906"/>
                  <a:gd name="connsiteX119" fmla="*/ 796854 w 1034979"/>
                  <a:gd name="connsiteY119" fmla="*/ 1264122 h 1509906"/>
                  <a:gd name="connsiteX120" fmla="*/ 783519 w 1034979"/>
                  <a:gd name="connsiteY120" fmla="*/ 1246977 h 1509906"/>
                  <a:gd name="connsiteX121" fmla="*/ 773994 w 1034979"/>
                  <a:gd name="connsiteY121" fmla="*/ 1241262 h 1509906"/>
                  <a:gd name="connsiteX122" fmla="*/ 648264 w 1034979"/>
                  <a:gd name="connsiteY122" fmla="*/ 1149822 h 1509906"/>
                  <a:gd name="connsiteX123" fmla="*/ 644454 w 1034979"/>
                  <a:gd name="connsiteY123" fmla="*/ 1132677 h 1509906"/>
                  <a:gd name="connsiteX124" fmla="*/ 646359 w 1034979"/>
                  <a:gd name="connsiteY124" fmla="*/ 1125057 h 1509906"/>
                  <a:gd name="connsiteX125" fmla="*/ 650169 w 1034979"/>
                  <a:gd name="connsiteY125" fmla="*/ 1107912 h 1509906"/>
                  <a:gd name="connsiteX126" fmla="*/ 653979 w 1034979"/>
                  <a:gd name="connsiteY126" fmla="*/ 1102197 h 1509906"/>
                  <a:gd name="connsiteX127" fmla="*/ 655884 w 1034979"/>
                  <a:gd name="connsiteY127" fmla="*/ 1096482 h 1509906"/>
                  <a:gd name="connsiteX128" fmla="*/ 661599 w 1034979"/>
                  <a:gd name="connsiteY128" fmla="*/ 1094577 h 1509906"/>
                  <a:gd name="connsiteX129" fmla="*/ 671124 w 1034979"/>
                  <a:gd name="connsiteY129" fmla="*/ 1083147 h 1509906"/>
                  <a:gd name="connsiteX130" fmla="*/ 724464 w 1034979"/>
                  <a:gd name="connsiteY130" fmla="*/ 1075527 h 1509906"/>
                  <a:gd name="connsiteX131" fmla="*/ 842574 w 1034979"/>
                  <a:gd name="connsiteY131" fmla="*/ 1077432 h 1509906"/>
                  <a:gd name="connsiteX132" fmla="*/ 871149 w 1034979"/>
                  <a:gd name="connsiteY132" fmla="*/ 1079337 h 1509906"/>
                  <a:gd name="connsiteX133" fmla="*/ 899724 w 1034979"/>
                  <a:gd name="connsiteY133" fmla="*/ 1085052 h 1509906"/>
                  <a:gd name="connsiteX134" fmla="*/ 922584 w 1034979"/>
                  <a:gd name="connsiteY134" fmla="*/ 1088862 h 1509906"/>
                  <a:gd name="connsiteX135" fmla="*/ 951159 w 1034979"/>
                  <a:gd name="connsiteY135" fmla="*/ 1094577 h 1509906"/>
                  <a:gd name="connsiteX136" fmla="*/ 956874 w 1034979"/>
                  <a:gd name="connsiteY136" fmla="*/ 1094577 h 1509906"/>
                  <a:gd name="connsiteX137" fmla="*/ 1002594 w 1034979"/>
                  <a:gd name="connsiteY137" fmla="*/ 1092672 h 1509906"/>
                  <a:gd name="connsiteX138" fmla="*/ 1031169 w 1034979"/>
                  <a:gd name="connsiteY138" fmla="*/ 1085052 h 1509906"/>
                  <a:gd name="connsiteX139" fmla="*/ 1034979 w 1034979"/>
                  <a:gd name="connsiteY139" fmla="*/ 1079337 h 1509906"/>
                  <a:gd name="connsiteX140" fmla="*/ 1033074 w 1034979"/>
                  <a:gd name="connsiteY140" fmla="*/ 1060287 h 1509906"/>
                  <a:gd name="connsiteX141" fmla="*/ 1027359 w 1034979"/>
                  <a:gd name="connsiteY141" fmla="*/ 1056477 h 1509906"/>
                  <a:gd name="connsiteX142" fmla="*/ 1012119 w 1034979"/>
                  <a:gd name="connsiteY142" fmla="*/ 1054572 h 1509906"/>
                  <a:gd name="connsiteX143" fmla="*/ 1006404 w 1034979"/>
                  <a:gd name="connsiteY143" fmla="*/ 1052667 h 1509906"/>
                  <a:gd name="connsiteX144" fmla="*/ 998784 w 1034979"/>
                  <a:gd name="connsiteY144" fmla="*/ 1050762 h 1509906"/>
                  <a:gd name="connsiteX145" fmla="*/ 987354 w 1034979"/>
                  <a:gd name="connsiteY145" fmla="*/ 1043142 h 1509906"/>
                  <a:gd name="connsiteX146" fmla="*/ 975924 w 1034979"/>
                  <a:gd name="connsiteY146" fmla="*/ 1039332 h 1509906"/>
                  <a:gd name="connsiteX147" fmla="*/ 970209 w 1034979"/>
                  <a:gd name="connsiteY147" fmla="*/ 1037427 h 1509906"/>
                  <a:gd name="connsiteX148" fmla="*/ 962589 w 1034979"/>
                  <a:gd name="connsiteY148" fmla="*/ 1035522 h 1509906"/>
                  <a:gd name="connsiteX149" fmla="*/ 956874 w 1034979"/>
                  <a:gd name="connsiteY149" fmla="*/ 1033617 h 1509906"/>
                  <a:gd name="connsiteX150" fmla="*/ 935919 w 1034979"/>
                  <a:gd name="connsiteY150" fmla="*/ 1027902 h 1509906"/>
                  <a:gd name="connsiteX151" fmla="*/ 930204 w 1034979"/>
                  <a:gd name="connsiteY151" fmla="*/ 1025997 h 1509906"/>
                  <a:gd name="connsiteX152" fmla="*/ 825429 w 1034979"/>
                  <a:gd name="connsiteY152" fmla="*/ 1027902 h 1509906"/>
                  <a:gd name="connsiteX153" fmla="*/ 819714 w 1034979"/>
                  <a:gd name="connsiteY153" fmla="*/ 1029807 h 1509906"/>
                  <a:gd name="connsiteX154" fmla="*/ 730179 w 1034979"/>
                  <a:gd name="connsiteY154" fmla="*/ 1031712 h 1509906"/>
                  <a:gd name="connsiteX155" fmla="*/ 716844 w 1034979"/>
                  <a:gd name="connsiteY155" fmla="*/ 1035522 h 1509906"/>
                  <a:gd name="connsiteX156" fmla="*/ 695889 w 1034979"/>
                  <a:gd name="connsiteY156" fmla="*/ 1037427 h 1509906"/>
                  <a:gd name="connsiteX157" fmla="*/ 669219 w 1034979"/>
                  <a:gd name="connsiteY157" fmla="*/ 1039332 h 1509906"/>
                  <a:gd name="connsiteX158" fmla="*/ 669219 w 1034979"/>
                  <a:gd name="connsiteY158" fmla="*/ 1039332 h 1509906"/>
                  <a:gd name="connsiteX159" fmla="*/ 646359 w 1034979"/>
                  <a:gd name="connsiteY159" fmla="*/ 1043142 h 1509906"/>
                  <a:gd name="connsiteX160" fmla="*/ 642549 w 1034979"/>
                  <a:gd name="connsiteY160" fmla="*/ 1031712 h 1509906"/>
                  <a:gd name="connsiteX161" fmla="*/ 640644 w 1034979"/>
                  <a:gd name="connsiteY161" fmla="*/ 1025997 h 1509906"/>
                  <a:gd name="connsiteX162" fmla="*/ 642549 w 1034979"/>
                  <a:gd name="connsiteY162" fmla="*/ 1008852 h 1509906"/>
                  <a:gd name="connsiteX163" fmla="*/ 644454 w 1034979"/>
                  <a:gd name="connsiteY163" fmla="*/ 1003137 h 1509906"/>
                  <a:gd name="connsiteX164" fmla="*/ 661599 w 1034979"/>
                  <a:gd name="connsiteY164" fmla="*/ 993612 h 1509906"/>
                  <a:gd name="connsiteX165" fmla="*/ 673029 w 1034979"/>
                  <a:gd name="connsiteY165" fmla="*/ 985992 h 1509906"/>
                  <a:gd name="connsiteX166" fmla="*/ 674934 w 1034979"/>
                  <a:gd name="connsiteY166" fmla="*/ 980277 h 1509906"/>
                  <a:gd name="connsiteX167" fmla="*/ 680649 w 1034979"/>
                  <a:gd name="connsiteY167" fmla="*/ 978372 h 1509906"/>
                  <a:gd name="connsiteX168" fmla="*/ 686364 w 1034979"/>
                  <a:gd name="connsiteY168" fmla="*/ 974562 h 1509906"/>
                  <a:gd name="connsiteX169" fmla="*/ 695889 w 1034979"/>
                  <a:gd name="connsiteY169" fmla="*/ 965037 h 1509906"/>
                  <a:gd name="connsiteX170" fmla="*/ 705414 w 1034979"/>
                  <a:gd name="connsiteY170" fmla="*/ 953607 h 1509906"/>
                  <a:gd name="connsiteX171" fmla="*/ 716844 w 1034979"/>
                  <a:gd name="connsiteY171" fmla="*/ 945987 h 1509906"/>
                  <a:gd name="connsiteX172" fmla="*/ 732084 w 1034979"/>
                  <a:gd name="connsiteY172" fmla="*/ 932652 h 1509906"/>
                  <a:gd name="connsiteX173" fmla="*/ 741609 w 1034979"/>
                  <a:gd name="connsiteY173" fmla="*/ 921222 h 1509906"/>
                  <a:gd name="connsiteX174" fmla="*/ 753039 w 1034979"/>
                  <a:gd name="connsiteY174" fmla="*/ 911697 h 1509906"/>
                  <a:gd name="connsiteX175" fmla="*/ 758754 w 1034979"/>
                  <a:gd name="connsiteY175" fmla="*/ 900267 h 1509906"/>
                  <a:gd name="connsiteX176" fmla="*/ 760659 w 1034979"/>
                  <a:gd name="connsiteY176" fmla="*/ 894552 h 1509906"/>
                  <a:gd name="connsiteX177" fmla="*/ 766374 w 1034979"/>
                  <a:gd name="connsiteY177" fmla="*/ 883122 h 1509906"/>
                  <a:gd name="connsiteX178" fmla="*/ 764469 w 1034979"/>
                  <a:gd name="connsiteY178" fmla="*/ 867882 h 1509906"/>
                  <a:gd name="connsiteX179" fmla="*/ 758754 w 1034979"/>
                  <a:gd name="connsiteY179" fmla="*/ 865977 h 1509906"/>
                  <a:gd name="connsiteX180" fmla="*/ 737799 w 1034979"/>
                  <a:gd name="connsiteY180" fmla="*/ 867882 h 1509906"/>
                  <a:gd name="connsiteX181" fmla="*/ 732084 w 1034979"/>
                  <a:gd name="connsiteY181" fmla="*/ 871692 h 1509906"/>
                  <a:gd name="connsiteX182" fmla="*/ 720654 w 1034979"/>
                  <a:gd name="connsiteY182" fmla="*/ 875502 h 1509906"/>
                  <a:gd name="connsiteX183" fmla="*/ 716844 w 1034979"/>
                  <a:gd name="connsiteY183" fmla="*/ 881217 h 1509906"/>
                  <a:gd name="connsiteX184" fmla="*/ 711129 w 1034979"/>
                  <a:gd name="connsiteY184" fmla="*/ 883122 h 1509906"/>
                  <a:gd name="connsiteX185" fmla="*/ 705414 w 1034979"/>
                  <a:gd name="connsiteY185" fmla="*/ 886932 h 1509906"/>
                  <a:gd name="connsiteX186" fmla="*/ 699699 w 1034979"/>
                  <a:gd name="connsiteY186" fmla="*/ 892647 h 1509906"/>
                  <a:gd name="connsiteX187" fmla="*/ 692079 w 1034979"/>
                  <a:gd name="connsiteY187" fmla="*/ 896457 h 1509906"/>
                  <a:gd name="connsiteX188" fmla="*/ 650169 w 1034979"/>
                  <a:gd name="connsiteY188" fmla="*/ 925032 h 1509906"/>
                  <a:gd name="connsiteX189" fmla="*/ 636834 w 1034979"/>
                  <a:gd name="connsiteY189" fmla="*/ 936462 h 1509906"/>
                  <a:gd name="connsiteX190" fmla="*/ 627309 w 1034979"/>
                  <a:gd name="connsiteY190" fmla="*/ 953607 h 1509906"/>
                  <a:gd name="connsiteX191" fmla="*/ 602544 w 1034979"/>
                  <a:gd name="connsiteY191" fmla="*/ 959322 h 1509906"/>
                  <a:gd name="connsiteX192" fmla="*/ 589209 w 1034979"/>
                  <a:gd name="connsiteY192" fmla="*/ 963132 h 1509906"/>
                  <a:gd name="connsiteX193" fmla="*/ 573969 w 1034979"/>
                  <a:gd name="connsiteY193" fmla="*/ 961227 h 1509906"/>
                  <a:gd name="connsiteX194" fmla="*/ 562539 w 1034979"/>
                  <a:gd name="connsiteY194" fmla="*/ 957417 h 1509906"/>
                  <a:gd name="connsiteX195" fmla="*/ 551109 w 1034979"/>
                  <a:gd name="connsiteY195" fmla="*/ 953607 h 1509906"/>
                  <a:gd name="connsiteX196" fmla="*/ 539679 w 1034979"/>
                  <a:gd name="connsiteY196" fmla="*/ 949797 h 1509906"/>
                  <a:gd name="connsiteX197" fmla="*/ 533964 w 1034979"/>
                  <a:gd name="connsiteY197" fmla="*/ 947892 h 1509906"/>
                  <a:gd name="connsiteX198" fmla="*/ 528249 w 1034979"/>
                  <a:gd name="connsiteY198" fmla="*/ 944082 h 1509906"/>
                  <a:gd name="connsiteX199" fmla="*/ 516819 w 1034979"/>
                  <a:gd name="connsiteY199" fmla="*/ 938367 h 1509906"/>
                  <a:gd name="connsiteX200" fmla="*/ 509199 w 1034979"/>
                  <a:gd name="connsiteY200" fmla="*/ 926937 h 1509906"/>
                  <a:gd name="connsiteX201" fmla="*/ 505389 w 1034979"/>
                  <a:gd name="connsiteY201" fmla="*/ 905982 h 1509906"/>
                  <a:gd name="connsiteX202" fmla="*/ 507294 w 1034979"/>
                  <a:gd name="connsiteY202" fmla="*/ 841212 h 1509906"/>
                  <a:gd name="connsiteX203" fmla="*/ 503484 w 1034979"/>
                  <a:gd name="connsiteY203" fmla="*/ 351627 h 1509906"/>
                  <a:gd name="connsiteX204" fmla="*/ 499674 w 1034979"/>
                  <a:gd name="connsiteY204" fmla="*/ 60162 h 1509906"/>
                  <a:gd name="connsiteX205" fmla="*/ 490149 w 1034979"/>
                  <a:gd name="connsiteY205" fmla="*/ 33492 h 1509906"/>
                  <a:gd name="connsiteX206" fmla="*/ 488244 w 1034979"/>
                  <a:gd name="connsiteY206" fmla="*/ 27777 h 1509906"/>
                  <a:gd name="connsiteX207" fmla="*/ 484434 w 1034979"/>
                  <a:gd name="connsiteY207" fmla="*/ 22062 h 1509906"/>
                  <a:gd name="connsiteX208" fmla="*/ 478719 w 1034979"/>
                  <a:gd name="connsiteY208" fmla="*/ 10632 h 1509906"/>
                  <a:gd name="connsiteX209" fmla="*/ 473004 w 1034979"/>
                  <a:gd name="connsiteY209" fmla="*/ 6822 h 1509906"/>
                  <a:gd name="connsiteX210" fmla="*/ 469194 w 1034979"/>
                  <a:gd name="connsiteY210" fmla="*/ 1107 h 1509906"/>
                  <a:gd name="connsiteX211" fmla="*/ 429189 w 1034979"/>
                  <a:gd name="connsiteY211" fmla="*/ 4917 h 1509906"/>
                  <a:gd name="connsiteX212" fmla="*/ 421569 w 1034979"/>
                  <a:gd name="connsiteY212" fmla="*/ 16347 h 1509906"/>
                  <a:gd name="connsiteX213" fmla="*/ 417759 w 1034979"/>
                  <a:gd name="connsiteY213" fmla="*/ 22062 h 1509906"/>
                  <a:gd name="connsiteX214" fmla="*/ 419664 w 1034979"/>
                  <a:gd name="connsiteY214" fmla="*/ 54447 h 1509906"/>
                  <a:gd name="connsiteX215" fmla="*/ 423474 w 1034979"/>
                  <a:gd name="connsiteY215" fmla="*/ 65877 h 1509906"/>
                  <a:gd name="connsiteX216" fmla="*/ 425379 w 1034979"/>
                  <a:gd name="connsiteY216" fmla="*/ 71592 h 1509906"/>
                  <a:gd name="connsiteX217" fmla="*/ 425379 w 1034979"/>
                  <a:gd name="connsiteY217" fmla="*/ 77307 h 1509906"/>
                  <a:gd name="connsiteX218" fmla="*/ 429189 w 1034979"/>
                  <a:gd name="connsiteY218" fmla="*/ 231612 h 1509906"/>
                  <a:gd name="connsiteX219" fmla="*/ 440619 w 1034979"/>
                  <a:gd name="connsiteY219" fmla="*/ 414492 h 1509906"/>
                  <a:gd name="connsiteX220" fmla="*/ 425379 w 1034979"/>
                  <a:gd name="connsiteY220" fmla="*/ 711672 h 1509906"/>
                  <a:gd name="connsiteX221" fmla="*/ 425173 w 1034979"/>
                  <a:gd name="connsiteY221" fmla="*/ 765165 h 1509906"/>
                  <a:gd name="connsiteX222" fmla="*/ 421363 w 1034979"/>
                  <a:gd name="connsiteY222" fmla="*/ 844096 h 1509906"/>
                  <a:gd name="connsiteX223" fmla="*/ 425379 w 1034979"/>
                  <a:gd name="connsiteY223" fmla="*/ 894552 h 1509906"/>
                  <a:gd name="connsiteX224" fmla="*/ 423474 w 1034979"/>
                  <a:gd name="connsiteY224" fmla="*/ 921222 h 1509906"/>
                  <a:gd name="connsiteX225" fmla="*/ 417759 w 1034979"/>
                  <a:gd name="connsiteY225" fmla="*/ 923127 h 1509906"/>
                  <a:gd name="connsiteX226" fmla="*/ 412044 w 1034979"/>
                  <a:gd name="connsiteY226" fmla="*/ 926937 h 1509906"/>
                  <a:gd name="connsiteX227" fmla="*/ 421569 w 1034979"/>
                  <a:gd name="connsiteY227"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27234 w 1034979"/>
                  <a:gd name="connsiteY56" fmla="*/ 1147917 h 1509906"/>
                  <a:gd name="connsiteX57" fmla="*/ 15804 w 1034979"/>
                  <a:gd name="connsiteY57" fmla="*/ 1153632 h 1509906"/>
                  <a:gd name="connsiteX58" fmla="*/ 6279 w 1034979"/>
                  <a:gd name="connsiteY58" fmla="*/ 1163157 h 1509906"/>
                  <a:gd name="connsiteX59" fmla="*/ 4374 w 1034979"/>
                  <a:gd name="connsiteY59" fmla="*/ 1168872 h 1509906"/>
                  <a:gd name="connsiteX60" fmla="*/ 564 w 1034979"/>
                  <a:gd name="connsiteY60" fmla="*/ 1174587 h 1509906"/>
                  <a:gd name="connsiteX61" fmla="*/ 6279 w 1034979"/>
                  <a:gd name="connsiteY61" fmla="*/ 1206972 h 1509906"/>
                  <a:gd name="connsiteX62" fmla="*/ 11994 w 1034979"/>
                  <a:gd name="connsiteY62" fmla="*/ 1210782 h 1509906"/>
                  <a:gd name="connsiteX63" fmla="*/ 17709 w 1034979"/>
                  <a:gd name="connsiteY63" fmla="*/ 1212687 h 1509906"/>
                  <a:gd name="connsiteX64" fmla="*/ 145344 w 1034979"/>
                  <a:gd name="connsiteY64" fmla="*/ 1210782 h 1509906"/>
                  <a:gd name="connsiteX65" fmla="*/ 152964 w 1034979"/>
                  <a:gd name="connsiteY65" fmla="*/ 1208877 h 1509906"/>
                  <a:gd name="connsiteX66" fmla="*/ 303459 w 1034979"/>
                  <a:gd name="connsiteY66" fmla="*/ 1203162 h 1509906"/>
                  <a:gd name="connsiteX67" fmla="*/ 318699 w 1034979"/>
                  <a:gd name="connsiteY67" fmla="*/ 1210782 h 1509906"/>
                  <a:gd name="connsiteX68" fmla="*/ 330129 w 1034979"/>
                  <a:gd name="connsiteY68" fmla="*/ 1216497 h 1509906"/>
                  <a:gd name="connsiteX69" fmla="*/ 333939 w 1034979"/>
                  <a:gd name="connsiteY69" fmla="*/ 1222212 h 1509906"/>
                  <a:gd name="connsiteX70" fmla="*/ 339654 w 1034979"/>
                  <a:gd name="connsiteY70" fmla="*/ 1224117 h 1509906"/>
                  <a:gd name="connsiteX71" fmla="*/ 351084 w 1034979"/>
                  <a:gd name="connsiteY71" fmla="*/ 1231737 h 1509906"/>
                  <a:gd name="connsiteX72" fmla="*/ 356799 w 1034979"/>
                  <a:gd name="connsiteY72" fmla="*/ 1235547 h 1509906"/>
                  <a:gd name="connsiteX73" fmla="*/ 360609 w 1034979"/>
                  <a:gd name="connsiteY73" fmla="*/ 1241262 h 1509906"/>
                  <a:gd name="connsiteX74" fmla="*/ 366324 w 1034979"/>
                  <a:gd name="connsiteY74" fmla="*/ 1252692 h 1509906"/>
                  <a:gd name="connsiteX75" fmla="*/ 362514 w 1034979"/>
                  <a:gd name="connsiteY75" fmla="*/ 1279362 h 1509906"/>
                  <a:gd name="connsiteX76" fmla="*/ 358704 w 1034979"/>
                  <a:gd name="connsiteY76" fmla="*/ 1285077 h 1509906"/>
                  <a:gd name="connsiteX77" fmla="*/ 356799 w 1034979"/>
                  <a:gd name="connsiteY77" fmla="*/ 1290792 h 1509906"/>
                  <a:gd name="connsiteX78" fmla="*/ 352989 w 1034979"/>
                  <a:gd name="connsiteY78" fmla="*/ 1296507 h 1509906"/>
                  <a:gd name="connsiteX79" fmla="*/ 351084 w 1034979"/>
                  <a:gd name="connsiteY79" fmla="*/ 1302222 h 1509906"/>
                  <a:gd name="connsiteX80" fmla="*/ 347274 w 1034979"/>
                  <a:gd name="connsiteY80" fmla="*/ 1307937 h 1509906"/>
                  <a:gd name="connsiteX81" fmla="*/ 330129 w 1034979"/>
                  <a:gd name="connsiteY81" fmla="*/ 1374612 h 1509906"/>
                  <a:gd name="connsiteX82" fmla="*/ 328224 w 1034979"/>
                  <a:gd name="connsiteY82" fmla="*/ 1426047 h 1509906"/>
                  <a:gd name="connsiteX83" fmla="*/ 330129 w 1034979"/>
                  <a:gd name="connsiteY83" fmla="*/ 1450812 h 1509906"/>
                  <a:gd name="connsiteX84" fmla="*/ 332034 w 1034979"/>
                  <a:gd name="connsiteY84" fmla="*/ 1456527 h 1509906"/>
                  <a:gd name="connsiteX85" fmla="*/ 335844 w 1034979"/>
                  <a:gd name="connsiteY85" fmla="*/ 1460337 h 1509906"/>
                  <a:gd name="connsiteX86" fmla="*/ 364419 w 1034979"/>
                  <a:gd name="connsiteY86" fmla="*/ 1506057 h 1509906"/>
                  <a:gd name="connsiteX87" fmla="*/ 387279 w 1034979"/>
                  <a:gd name="connsiteY87" fmla="*/ 1507962 h 1509906"/>
                  <a:gd name="connsiteX88" fmla="*/ 392994 w 1034979"/>
                  <a:gd name="connsiteY88" fmla="*/ 1502247 h 1509906"/>
                  <a:gd name="connsiteX89" fmla="*/ 394899 w 1034979"/>
                  <a:gd name="connsiteY89" fmla="*/ 1490817 h 1509906"/>
                  <a:gd name="connsiteX90" fmla="*/ 396804 w 1034979"/>
                  <a:gd name="connsiteY90" fmla="*/ 1485102 h 1509906"/>
                  <a:gd name="connsiteX91" fmla="*/ 398709 w 1034979"/>
                  <a:gd name="connsiteY91" fmla="*/ 1467957 h 1509906"/>
                  <a:gd name="connsiteX92" fmla="*/ 400614 w 1034979"/>
                  <a:gd name="connsiteY92" fmla="*/ 1454622 h 1509906"/>
                  <a:gd name="connsiteX93" fmla="*/ 404424 w 1034979"/>
                  <a:gd name="connsiteY93" fmla="*/ 1397472 h 1509906"/>
                  <a:gd name="connsiteX94" fmla="*/ 410139 w 1034979"/>
                  <a:gd name="connsiteY94" fmla="*/ 1386042 h 1509906"/>
                  <a:gd name="connsiteX95" fmla="*/ 413949 w 1034979"/>
                  <a:gd name="connsiteY95" fmla="*/ 1372707 h 1509906"/>
                  <a:gd name="connsiteX96" fmla="*/ 415854 w 1034979"/>
                  <a:gd name="connsiteY96" fmla="*/ 1366992 h 1509906"/>
                  <a:gd name="connsiteX97" fmla="*/ 417759 w 1034979"/>
                  <a:gd name="connsiteY97" fmla="*/ 1353657 h 1509906"/>
                  <a:gd name="connsiteX98" fmla="*/ 421569 w 1034979"/>
                  <a:gd name="connsiteY98" fmla="*/ 1342227 h 1509906"/>
                  <a:gd name="connsiteX99" fmla="*/ 427284 w 1034979"/>
                  <a:gd name="connsiteY99" fmla="*/ 1328892 h 1509906"/>
                  <a:gd name="connsiteX100" fmla="*/ 436809 w 1034979"/>
                  <a:gd name="connsiteY100" fmla="*/ 1317462 h 1509906"/>
                  <a:gd name="connsiteX101" fmla="*/ 467289 w 1034979"/>
                  <a:gd name="connsiteY101" fmla="*/ 1258407 h 1509906"/>
                  <a:gd name="connsiteX102" fmla="*/ 535869 w 1034979"/>
                  <a:gd name="connsiteY102" fmla="*/ 1243167 h 1509906"/>
                  <a:gd name="connsiteX103" fmla="*/ 541584 w 1034979"/>
                  <a:gd name="connsiteY103" fmla="*/ 1241262 h 1509906"/>
                  <a:gd name="connsiteX104" fmla="*/ 547299 w 1034979"/>
                  <a:gd name="connsiteY104" fmla="*/ 1239357 h 1509906"/>
                  <a:gd name="connsiteX105" fmla="*/ 573969 w 1034979"/>
                  <a:gd name="connsiteY105" fmla="*/ 1229832 h 1509906"/>
                  <a:gd name="connsiteX106" fmla="*/ 585399 w 1034979"/>
                  <a:gd name="connsiteY106" fmla="*/ 1226022 h 1509906"/>
                  <a:gd name="connsiteX107" fmla="*/ 720654 w 1034979"/>
                  <a:gd name="connsiteY107" fmla="*/ 1309842 h 1509906"/>
                  <a:gd name="connsiteX108" fmla="*/ 733989 w 1034979"/>
                  <a:gd name="connsiteY108" fmla="*/ 1319367 h 1509906"/>
                  <a:gd name="connsiteX109" fmla="*/ 743514 w 1034979"/>
                  <a:gd name="connsiteY109" fmla="*/ 1321272 h 1509906"/>
                  <a:gd name="connsiteX110" fmla="*/ 749229 w 1034979"/>
                  <a:gd name="connsiteY110" fmla="*/ 1323177 h 1509906"/>
                  <a:gd name="connsiteX111" fmla="*/ 762564 w 1034979"/>
                  <a:gd name="connsiteY111" fmla="*/ 1328892 h 1509906"/>
                  <a:gd name="connsiteX112" fmla="*/ 777804 w 1034979"/>
                  <a:gd name="connsiteY112" fmla="*/ 1326987 h 1509906"/>
                  <a:gd name="connsiteX113" fmla="*/ 789234 w 1034979"/>
                  <a:gd name="connsiteY113" fmla="*/ 1321272 h 1509906"/>
                  <a:gd name="connsiteX114" fmla="*/ 794949 w 1034979"/>
                  <a:gd name="connsiteY114" fmla="*/ 1319367 h 1509906"/>
                  <a:gd name="connsiteX115" fmla="*/ 802569 w 1034979"/>
                  <a:gd name="connsiteY115" fmla="*/ 1302222 h 1509906"/>
                  <a:gd name="connsiteX116" fmla="*/ 800664 w 1034979"/>
                  <a:gd name="connsiteY116" fmla="*/ 1277457 h 1509906"/>
                  <a:gd name="connsiteX117" fmla="*/ 798759 w 1034979"/>
                  <a:gd name="connsiteY117" fmla="*/ 1271742 h 1509906"/>
                  <a:gd name="connsiteX118" fmla="*/ 796854 w 1034979"/>
                  <a:gd name="connsiteY118" fmla="*/ 1264122 h 1509906"/>
                  <a:gd name="connsiteX119" fmla="*/ 783519 w 1034979"/>
                  <a:gd name="connsiteY119" fmla="*/ 1246977 h 1509906"/>
                  <a:gd name="connsiteX120" fmla="*/ 773994 w 1034979"/>
                  <a:gd name="connsiteY120" fmla="*/ 1241262 h 1509906"/>
                  <a:gd name="connsiteX121" fmla="*/ 648264 w 1034979"/>
                  <a:gd name="connsiteY121" fmla="*/ 1149822 h 1509906"/>
                  <a:gd name="connsiteX122" fmla="*/ 644454 w 1034979"/>
                  <a:gd name="connsiteY122" fmla="*/ 1132677 h 1509906"/>
                  <a:gd name="connsiteX123" fmla="*/ 646359 w 1034979"/>
                  <a:gd name="connsiteY123" fmla="*/ 1125057 h 1509906"/>
                  <a:gd name="connsiteX124" fmla="*/ 650169 w 1034979"/>
                  <a:gd name="connsiteY124" fmla="*/ 1107912 h 1509906"/>
                  <a:gd name="connsiteX125" fmla="*/ 653979 w 1034979"/>
                  <a:gd name="connsiteY125" fmla="*/ 1102197 h 1509906"/>
                  <a:gd name="connsiteX126" fmla="*/ 655884 w 1034979"/>
                  <a:gd name="connsiteY126" fmla="*/ 1096482 h 1509906"/>
                  <a:gd name="connsiteX127" fmla="*/ 661599 w 1034979"/>
                  <a:gd name="connsiteY127" fmla="*/ 1094577 h 1509906"/>
                  <a:gd name="connsiteX128" fmla="*/ 671124 w 1034979"/>
                  <a:gd name="connsiteY128" fmla="*/ 1083147 h 1509906"/>
                  <a:gd name="connsiteX129" fmla="*/ 724464 w 1034979"/>
                  <a:gd name="connsiteY129" fmla="*/ 1075527 h 1509906"/>
                  <a:gd name="connsiteX130" fmla="*/ 842574 w 1034979"/>
                  <a:gd name="connsiteY130" fmla="*/ 1077432 h 1509906"/>
                  <a:gd name="connsiteX131" fmla="*/ 871149 w 1034979"/>
                  <a:gd name="connsiteY131" fmla="*/ 1079337 h 1509906"/>
                  <a:gd name="connsiteX132" fmla="*/ 899724 w 1034979"/>
                  <a:gd name="connsiteY132" fmla="*/ 1085052 h 1509906"/>
                  <a:gd name="connsiteX133" fmla="*/ 922584 w 1034979"/>
                  <a:gd name="connsiteY133" fmla="*/ 1088862 h 1509906"/>
                  <a:gd name="connsiteX134" fmla="*/ 951159 w 1034979"/>
                  <a:gd name="connsiteY134" fmla="*/ 1094577 h 1509906"/>
                  <a:gd name="connsiteX135" fmla="*/ 956874 w 1034979"/>
                  <a:gd name="connsiteY135" fmla="*/ 1094577 h 1509906"/>
                  <a:gd name="connsiteX136" fmla="*/ 1002594 w 1034979"/>
                  <a:gd name="connsiteY136" fmla="*/ 1092672 h 1509906"/>
                  <a:gd name="connsiteX137" fmla="*/ 1031169 w 1034979"/>
                  <a:gd name="connsiteY137" fmla="*/ 1085052 h 1509906"/>
                  <a:gd name="connsiteX138" fmla="*/ 1034979 w 1034979"/>
                  <a:gd name="connsiteY138" fmla="*/ 1079337 h 1509906"/>
                  <a:gd name="connsiteX139" fmla="*/ 1033074 w 1034979"/>
                  <a:gd name="connsiteY139" fmla="*/ 1060287 h 1509906"/>
                  <a:gd name="connsiteX140" fmla="*/ 1027359 w 1034979"/>
                  <a:gd name="connsiteY140" fmla="*/ 1056477 h 1509906"/>
                  <a:gd name="connsiteX141" fmla="*/ 1012119 w 1034979"/>
                  <a:gd name="connsiteY141" fmla="*/ 1054572 h 1509906"/>
                  <a:gd name="connsiteX142" fmla="*/ 1006404 w 1034979"/>
                  <a:gd name="connsiteY142" fmla="*/ 1052667 h 1509906"/>
                  <a:gd name="connsiteX143" fmla="*/ 998784 w 1034979"/>
                  <a:gd name="connsiteY143" fmla="*/ 1050762 h 1509906"/>
                  <a:gd name="connsiteX144" fmla="*/ 987354 w 1034979"/>
                  <a:gd name="connsiteY144" fmla="*/ 1043142 h 1509906"/>
                  <a:gd name="connsiteX145" fmla="*/ 975924 w 1034979"/>
                  <a:gd name="connsiteY145" fmla="*/ 1039332 h 1509906"/>
                  <a:gd name="connsiteX146" fmla="*/ 970209 w 1034979"/>
                  <a:gd name="connsiteY146" fmla="*/ 1037427 h 1509906"/>
                  <a:gd name="connsiteX147" fmla="*/ 962589 w 1034979"/>
                  <a:gd name="connsiteY147" fmla="*/ 1035522 h 1509906"/>
                  <a:gd name="connsiteX148" fmla="*/ 956874 w 1034979"/>
                  <a:gd name="connsiteY148" fmla="*/ 1033617 h 1509906"/>
                  <a:gd name="connsiteX149" fmla="*/ 935919 w 1034979"/>
                  <a:gd name="connsiteY149" fmla="*/ 1027902 h 1509906"/>
                  <a:gd name="connsiteX150" fmla="*/ 930204 w 1034979"/>
                  <a:gd name="connsiteY150" fmla="*/ 1025997 h 1509906"/>
                  <a:gd name="connsiteX151" fmla="*/ 825429 w 1034979"/>
                  <a:gd name="connsiteY151" fmla="*/ 1027902 h 1509906"/>
                  <a:gd name="connsiteX152" fmla="*/ 819714 w 1034979"/>
                  <a:gd name="connsiteY152" fmla="*/ 1029807 h 1509906"/>
                  <a:gd name="connsiteX153" fmla="*/ 730179 w 1034979"/>
                  <a:gd name="connsiteY153" fmla="*/ 1031712 h 1509906"/>
                  <a:gd name="connsiteX154" fmla="*/ 716844 w 1034979"/>
                  <a:gd name="connsiteY154" fmla="*/ 1035522 h 1509906"/>
                  <a:gd name="connsiteX155" fmla="*/ 695889 w 1034979"/>
                  <a:gd name="connsiteY155" fmla="*/ 1037427 h 1509906"/>
                  <a:gd name="connsiteX156" fmla="*/ 669219 w 1034979"/>
                  <a:gd name="connsiteY156" fmla="*/ 1039332 h 1509906"/>
                  <a:gd name="connsiteX157" fmla="*/ 669219 w 1034979"/>
                  <a:gd name="connsiteY157" fmla="*/ 1039332 h 1509906"/>
                  <a:gd name="connsiteX158" fmla="*/ 646359 w 1034979"/>
                  <a:gd name="connsiteY158" fmla="*/ 1043142 h 1509906"/>
                  <a:gd name="connsiteX159" fmla="*/ 642549 w 1034979"/>
                  <a:gd name="connsiteY159" fmla="*/ 1031712 h 1509906"/>
                  <a:gd name="connsiteX160" fmla="*/ 640644 w 1034979"/>
                  <a:gd name="connsiteY160" fmla="*/ 1025997 h 1509906"/>
                  <a:gd name="connsiteX161" fmla="*/ 642549 w 1034979"/>
                  <a:gd name="connsiteY161" fmla="*/ 1008852 h 1509906"/>
                  <a:gd name="connsiteX162" fmla="*/ 644454 w 1034979"/>
                  <a:gd name="connsiteY162" fmla="*/ 1003137 h 1509906"/>
                  <a:gd name="connsiteX163" fmla="*/ 661599 w 1034979"/>
                  <a:gd name="connsiteY163" fmla="*/ 993612 h 1509906"/>
                  <a:gd name="connsiteX164" fmla="*/ 673029 w 1034979"/>
                  <a:gd name="connsiteY164" fmla="*/ 985992 h 1509906"/>
                  <a:gd name="connsiteX165" fmla="*/ 674934 w 1034979"/>
                  <a:gd name="connsiteY165" fmla="*/ 980277 h 1509906"/>
                  <a:gd name="connsiteX166" fmla="*/ 680649 w 1034979"/>
                  <a:gd name="connsiteY166" fmla="*/ 978372 h 1509906"/>
                  <a:gd name="connsiteX167" fmla="*/ 686364 w 1034979"/>
                  <a:gd name="connsiteY167" fmla="*/ 974562 h 1509906"/>
                  <a:gd name="connsiteX168" fmla="*/ 695889 w 1034979"/>
                  <a:gd name="connsiteY168" fmla="*/ 965037 h 1509906"/>
                  <a:gd name="connsiteX169" fmla="*/ 705414 w 1034979"/>
                  <a:gd name="connsiteY169" fmla="*/ 953607 h 1509906"/>
                  <a:gd name="connsiteX170" fmla="*/ 716844 w 1034979"/>
                  <a:gd name="connsiteY170" fmla="*/ 945987 h 1509906"/>
                  <a:gd name="connsiteX171" fmla="*/ 732084 w 1034979"/>
                  <a:gd name="connsiteY171" fmla="*/ 932652 h 1509906"/>
                  <a:gd name="connsiteX172" fmla="*/ 741609 w 1034979"/>
                  <a:gd name="connsiteY172" fmla="*/ 921222 h 1509906"/>
                  <a:gd name="connsiteX173" fmla="*/ 753039 w 1034979"/>
                  <a:gd name="connsiteY173" fmla="*/ 911697 h 1509906"/>
                  <a:gd name="connsiteX174" fmla="*/ 758754 w 1034979"/>
                  <a:gd name="connsiteY174" fmla="*/ 900267 h 1509906"/>
                  <a:gd name="connsiteX175" fmla="*/ 760659 w 1034979"/>
                  <a:gd name="connsiteY175" fmla="*/ 894552 h 1509906"/>
                  <a:gd name="connsiteX176" fmla="*/ 766374 w 1034979"/>
                  <a:gd name="connsiteY176" fmla="*/ 883122 h 1509906"/>
                  <a:gd name="connsiteX177" fmla="*/ 764469 w 1034979"/>
                  <a:gd name="connsiteY177" fmla="*/ 867882 h 1509906"/>
                  <a:gd name="connsiteX178" fmla="*/ 758754 w 1034979"/>
                  <a:gd name="connsiteY178" fmla="*/ 865977 h 1509906"/>
                  <a:gd name="connsiteX179" fmla="*/ 737799 w 1034979"/>
                  <a:gd name="connsiteY179" fmla="*/ 867882 h 1509906"/>
                  <a:gd name="connsiteX180" fmla="*/ 732084 w 1034979"/>
                  <a:gd name="connsiteY180" fmla="*/ 871692 h 1509906"/>
                  <a:gd name="connsiteX181" fmla="*/ 720654 w 1034979"/>
                  <a:gd name="connsiteY181" fmla="*/ 875502 h 1509906"/>
                  <a:gd name="connsiteX182" fmla="*/ 716844 w 1034979"/>
                  <a:gd name="connsiteY182" fmla="*/ 881217 h 1509906"/>
                  <a:gd name="connsiteX183" fmla="*/ 711129 w 1034979"/>
                  <a:gd name="connsiteY183" fmla="*/ 883122 h 1509906"/>
                  <a:gd name="connsiteX184" fmla="*/ 705414 w 1034979"/>
                  <a:gd name="connsiteY184" fmla="*/ 886932 h 1509906"/>
                  <a:gd name="connsiteX185" fmla="*/ 699699 w 1034979"/>
                  <a:gd name="connsiteY185" fmla="*/ 892647 h 1509906"/>
                  <a:gd name="connsiteX186" fmla="*/ 692079 w 1034979"/>
                  <a:gd name="connsiteY186" fmla="*/ 896457 h 1509906"/>
                  <a:gd name="connsiteX187" fmla="*/ 650169 w 1034979"/>
                  <a:gd name="connsiteY187" fmla="*/ 925032 h 1509906"/>
                  <a:gd name="connsiteX188" fmla="*/ 636834 w 1034979"/>
                  <a:gd name="connsiteY188" fmla="*/ 936462 h 1509906"/>
                  <a:gd name="connsiteX189" fmla="*/ 627309 w 1034979"/>
                  <a:gd name="connsiteY189" fmla="*/ 953607 h 1509906"/>
                  <a:gd name="connsiteX190" fmla="*/ 602544 w 1034979"/>
                  <a:gd name="connsiteY190" fmla="*/ 959322 h 1509906"/>
                  <a:gd name="connsiteX191" fmla="*/ 589209 w 1034979"/>
                  <a:gd name="connsiteY191" fmla="*/ 963132 h 1509906"/>
                  <a:gd name="connsiteX192" fmla="*/ 573969 w 1034979"/>
                  <a:gd name="connsiteY192" fmla="*/ 961227 h 1509906"/>
                  <a:gd name="connsiteX193" fmla="*/ 562539 w 1034979"/>
                  <a:gd name="connsiteY193" fmla="*/ 957417 h 1509906"/>
                  <a:gd name="connsiteX194" fmla="*/ 551109 w 1034979"/>
                  <a:gd name="connsiteY194" fmla="*/ 953607 h 1509906"/>
                  <a:gd name="connsiteX195" fmla="*/ 539679 w 1034979"/>
                  <a:gd name="connsiteY195" fmla="*/ 949797 h 1509906"/>
                  <a:gd name="connsiteX196" fmla="*/ 533964 w 1034979"/>
                  <a:gd name="connsiteY196" fmla="*/ 947892 h 1509906"/>
                  <a:gd name="connsiteX197" fmla="*/ 528249 w 1034979"/>
                  <a:gd name="connsiteY197" fmla="*/ 944082 h 1509906"/>
                  <a:gd name="connsiteX198" fmla="*/ 516819 w 1034979"/>
                  <a:gd name="connsiteY198" fmla="*/ 938367 h 1509906"/>
                  <a:gd name="connsiteX199" fmla="*/ 509199 w 1034979"/>
                  <a:gd name="connsiteY199" fmla="*/ 926937 h 1509906"/>
                  <a:gd name="connsiteX200" fmla="*/ 505389 w 1034979"/>
                  <a:gd name="connsiteY200" fmla="*/ 905982 h 1509906"/>
                  <a:gd name="connsiteX201" fmla="*/ 507294 w 1034979"/>
                  <a:gd name="connsiteY201" fmla="*/ 841212 h 1509906"/>
                  <a:gd name="connsiteX202" fmla="*/ 503484 w 1034979"/>
                  <a:gd name="connsiteY202" fmla="*/ 351627 h 1509906"/>
                  <a:gd name="connsiteX203" fmla="*/ 499674 w 1034979"/>
                  <a:gd name="connsiteY203" fmla="*/ 60162 h 1509906"/>
                  <a:gd name="connsiteX204" fmla="*/ 490149 w 1034979"/>
                  <a:gd name="connsiteY204" fmla="*/ 33492 h 1509906"/>
                  <a:gd name="connsiteX205" fmla="*/ 488244 w 1034979"/>
                  <a:gd name="connsiteY205" fmla="*/ 27777 h 1509906"/>
                  <a:gd name="connsiteX206" fmla="*/ 484434 w 1034979"/>
                  <a:gd name="connsiteY206" fmla="*/ 22062 h 1509906"/>
                  <a:gd name="connsiteX207" fmla="*/ 478719 w 1034979"/>
                  <a:gd name="connsiteY207" fmla="*/ 10632 h 1509906"/>
                  <a:gd name="connsiteX208" fmla="*/ 473004 w 1034979"/>
                  <a:gd name="connsiteY208" fmla="*/ 6822 h 1509906"/>
                  <a:gd name="connsiteX209" fmla="*/ 469194 w 1034979"/>
                  <a:gd name="connsiteY209" fmla="*/ 1107 h 1509906"/>
                  <a:gd name="connsiteX210" fmla="*/ 429189 w 1034979"/>
                  <a:gd name="connsiteY210" fmla="*/ 4917 h 1509906"/>
                  <a:gd name="connsiteX211" fmla="*/ 421569 w 1034979"/>
                  <a:gd name="connsiteY211" fmla="*/ 16347 h 1509906"/>
                  <a:gd name="connsiteX212" fmla="*/ 417759 w 1034979"/>
                  <a:gd name="connsiteY212" fmla="*/ 22062 h 1509906"/>
                  <a:gd name="connsiteX213" fmla="*/ 419664 w 1034979"/>
                  <a:gd name="connsiteY213" fmla="*/ 54447 h 1509906"/>
                  <a:gd name="connsiteX214" fmla="*/ 423474 w 1034979"/>
                  <a:gd name="connsiteY214" fmla="*/ 65877 h 1509906"/>
                  <a:gd name="connsiteX215" fmla="*/ 425379 w 1034979"/>
                  <a:gd name="connsiteY215" fmla="*/ 71592 h 1509906"/>
                  <a:gd name="connsiteX216" fmla="*/ 425379 w 1034979"/>
                  <a:gd name="connsiteY216" fmla="*/ 77307 h 1509906"/>
                  <a:gd name="connsiteX217" fmla="*/ 429189 w 1034979"/>
                  <a:gd name="connsiteY217" fmla="*/ 231612 h 1509906"/>
                  <a:gd name="connsiteX218" fmla="*/ 440619 w 1034979"/>
                  <a:gd name="connsiteY218" fmla="*/ 414492 h 1509906"/>
                  <a:gd name="connsiteX219" fmla="*/ 425379 w 1034979"/>
                  <a:gd name="connsiteY219" fmla="*/ 711672 h 1509906"/>
                  <a:gd name="connsiteX220" fmla="*/ 425173 w 1034979"/>
                  <a:gd name="connsiteY220" fmla="*/ 765165 h 1509906"/>
                  <a:gd name="connsiteX221" fmla="*/ 421363 w 1034979"/>
                  <a:gd name="connsiteY221" fmla="*/ 844096 h 1509906"/>
                  <a:gd name="connsiteX222" fmla="*/ 425379 w 1034979"/>
                  <a:gd name="connsiteY222" fmla="*/ 894552 h 1509906"/>
                  <a:gd name="connsiteX223" fmla="*/ 423474 w 1034979"/>
                  <a:gd name="connsiteY223" fmla="*/ 921222 h 1509906"/>
                  <a:gd name="connsiteX224" fmla="*/ 417759 w 1034979"/>
                  <a:gd name="connsiteY224" fmla="*/ 923127 h 1509906"/>
                  <a:gd name="connsiteX225" fmla="*/ 412044 w 1034979"/>
                  <a:gd name="connsiteY225" fmla="*/ 926937 h 1509906"/>
                  <a:gd name="connsiteX226" fmla="*/ 421569 w 1034979"/>
                  <a:gd name="connsiteY226"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27234 w 1034979"/>
                  <a:gd name="connsiteY56" fmla="*/ 1147917 h 1509906"/>
                  <a:gd name="connsiteX57" fmla="*/ 15804 w 1034979"/>
                  <a:gd name="connsiteY57" fmla="*/ 1153632 h 1509906"/>
                  <a:gd name="connsiteX58" fmla="*/ 6279 w 1034979"/>
                  <a:gd name="connsiteY58" fmla="*/ 1163157 h 1509906"/>
                  <a:gd name="connsiteX59" fmla="*/ 4374 w 1034979"/>
                  <a:gd name="connsiteY59" fmla="*/ 1168872 h 1509906"/>
                  <a:gd name="connsiteX60" fmla="*/ 564 w 1034979"/>
                  <a:gd name="connsiteY60" fmla="*/ 1174587 h 1509906"/>
                  <a:gd name="connsiteX61" fmla="*/ 6279 w 1034979"/>
                  <a:gd name="connsiteY61" fmla="*/ 1206972 h 1509906"/>
                  <a:gd name="connsiteX62" fmla="*/ 11994 w 1034979"/>
                  <a:gd name="connsiteY62" fmla="*/ 1210782 h 1509906"/>
                  <a:gd name="connsiteX63" fmla="*/ 17709 w 1034979"/>
                  <a:gd name="connsiteY63" fmla="*/ 1212687 h 1509906"/>
                  <a:gd name="connsiteX64" fmla="*/ 145344 w 1034979"/>
                  <a:gd name="connsiteY64" fmla="*/ 1210782 h 1509906"/>
                  <a:gd name="connsiteX65" fmla="*/ 152964 w 1034979"/>
                  <a:gd name="connsiteY65" fmla="*/ 1208877 h 1509906"/>
                  <a:gd name="connsiteX66" fmla="*/ 303459 w 1034979"/>
                  <a:gd name="connsiteY66" fmla="*/ 1203162 h 1509906"/>
                  <a:gd name="connsiteX67" fmla="*/ 318699 w 1034979"/>
                  <a:gd name="connsiteY67" fmla="*/ 1210782 h 1509906"/>
                  <a:gd name="connsiteX68" fmla="*/ 330129 w 1034979"/>
                  <a:gd name="connsiteY68" fmla="*/ 1216497 h 1509906"/>
                  <a:gd name="connsiteX69" fmla="*/ 333939 w 1034979"/>
                  <a:gd name="connsiteY69" fmla="*/ 1222212 h 1509906"/>
                  <a:gd name="connsiteX70" fmla="*/ 339654 w 1034979"/>
                  <a:gd name="connsiteY70" fmla="*/ 1224117 h 1509906"/>
                  <a:gd name="connsiteX71" fmla="*/ 351084 w 1034979"/>
                  <a:gd name="connsiteY71" fmla="*/ 1231737 h 1509906"/>
                  <a:gd name="connsiteX72" fmla="*/ 356799 w 1034979"/>
                  <a:gd name="connsiteY72" fmla="*/ 1235547 h 1509906"/>
                  <a:gd name="connsiteX73" fmla="*/ 360609 w 1034979"/>
                  <a:gd name="connsiteY73" fmla="*/ 1241262 h 1509906"/>
                  <a:gd name="connsiteX74" fmla="*/ 366324 w 1034979"/>
                  <a:gd name="connsiteY74" fmla="*/ 1252692 h 1509906"/>
                  <a:gd name="connsiteX75" fmla="*/ 362514 w 1034979"/>
                  <a:gd name="connsiteY75" fmla="*/ 1279362 h 1509906"/>
                  <a:gd name="connsiteX76" fmla="*/ 358704 w 1034979"/>
                  <a:gd name="connsiteY76" fmla="*/ 1285077 h 1509906"/>
                  <a:gd name="connsiteX77" fmla="*/ 356799 w 1034979"/>
                  <a:gd name="connsiteY77" fmla="*/ 1290792 h 1509906"/>
                  <a:gd name="connsiteX78" fmla="*/ 352989 w 1034979"/>
                  <a:gd name="connsiteY78" fmla="*/ 1296507 h 1509906"/>
                  <a:gd name="connsiteX79" fmla="*/ 351084 w 1034979"/>
                  <a:gd name="connsiteY79" fmla="*/ 1302222 h 1509906"/>
                  <a:gd name="connsiteX80" fmla="*/ 347274 w 1034979"/>
                  <a:gd name="connsiteY80" fmla="*/ 1307937 h 1509906"/>
                  <a:gd name="connsiteX81" fmla="*/ 330129 w 1034979"/>
                  <a:gd name="connsiteY81" fmla="*/ 1374612 h 1509906"/>
                  <a:gd name="connsiteX82" fmla="*/ 328224 w 1034979"/>
                  <a:gd name="connsiteY82" fmla="*/ 1426047 h 1509906"/>
                  <a:gd name="connsiteX83" fmla="*/ 330129 w 1034979"/>
                  <a:gd name="connsiteY83" fmla="*/ 1450812 h 1509906"/>
                  <a:gd name="connsiteX84" fmla="*/ 332034 w 1034979"/>
                  <a:gd name="connsiteY84" fmla="*/ 1456527 h 1509906"/>
                  <a:gd name="connsiteX85" fmla="*/ 335844 w 1034979"/>
                  <a:gd name="connsiteY85" fmla="*/ 1460337 h 1509906"/>
                  <a:gd name="connsiteX86" fmla="*/ 364419 w 1034979"/>
                  <a:gd name="connsiteY86" fmla="*/ 1506057 h 1509906"/>
                  <a:gd name="connsiteX87" fmla="*/ 387279 w 1034979"/>
                  <a:gd name="connsiteY87" fmla="*/ 1507962 h 1509906"/>
                  <a:gd name="connsiteX88" fmla="*/ 392994 w 1034979"/>
                  <a:gd name="connsiteY88" fmla="*/ 1502247 h 1509906"/>
                  <a:gd name="connsiteX89" fmla="*/ 394899 w 1034979"/>
                  <a:gd name="connsiteY89" fmla="*/ 1490817 h 1509906"/>
                  <a:gd name="connsiteX90" fmla="*/ 396804 w 1034979"/>
                  <a:gd name="connsiteY90" fmla="*/ 1485102 h 1509906"/>
                  <a:gd name="connsiteX91" fmla="*/ 398709 w 1034979"/>
                  <a:gd name="connsiteY91" fmla="*/ 1467957 h 1509906"/>
                  <a:gd name="connsiteX92" fmla="*/ 400614 w 1034979"/>
                  <a:gd name="connsiteY92" fmla="*/ 1454622 h 1509906"/>
                  <a:gd name="connsiteX93" fmla="*/ 404424 w 1034979"/>
                  <a:gd name="connsiteY93" fmla="*/ 1397472 h 1509906"/>
                  <a:gd name="connsiteX94" fmla="*/ 410139 w 1034979"/>
                  <a:gd name="connsiteY94" fmla="*/ 1386042 h 1509906"/>
                  <a:gd name="connsiteX95" fmla="*/ 413949 w 1034979"/>
                  <a:gd name="connsiteY95" fmla="*/ 1372707 h 1509906"/>
                  <a:gd name="connsiteX96" fmla="*/ 415854 w 1034979"/>
                  <a:gd name="connsiteY96" fmla="*/ 1366992 h 1509906"/>
                  <a:gd name="connsiteX97" fmla="*/ 417759 w 1034979"/>
                  <a:gd name="connsiteY97" fmla="*/ 1353657 h 1509906"/>
                  <a:gd name="connsiteX98" fmla="*/ 421569 w 1034979"/>
                  <a:gd name="connsiteY98" fmla="*/ 1342227 h 1509906"/>
                  <a:gd name="connsiteX99" fmla="*/ 427284 w 1034979"/>
                  <a:gd name="connsiteY99" fmla="*/ 1328892 h 1509906"/>
                  <a:gd name="connsiteX100" fmla="*/ 436809 w 1034979"/>
                  <a:gd name="connsiteY100" fmla="*/ 1317462 h 1509906"/>
                  <a:gd name="connsiteX101" fmla="*/ 467289 w 1034979"/>
                  <a:gd name="connsiteY101" fmla="*/ 1258407 h 1509906"/>
                  <a:gd name="connsiteX102" fmla="*/ 535869 w 1034979"/>
                  <a:gd name="connsiteY102" fmla="*/ 1243167 h 1509906"/>
                  <a:gd name="connsiteX103" fmla="*/ 541584 w 1034979"/>
                  <a:gd name="connsiteY103" fmla="*/ 1241262 h 1509906"/>
                  <a:gd name="connsiteX104" fmla="*/ 573969 w 1034979"/>
                  <a:gd name="connsiteY104" fmla="*/ 1229832 h 1509906"/>
                  <a:gd name="connsiteX105" fmla="*/ 585399 w 1034979"/>
                  <a:gd name="connsiteY105" fmla="*/ 1226022 h 1509906"/>
                  <a:gd name="connsiteX106" fmla="*/ 720654 w 1034979"/>
                  <a:gd name="connsiteY106" fmla="*/ 1309842 h 1509906"/>
                  <a:gd name="connsiteX107" fmla="*/ 733989 w 1034979"/>
                  <a:gd name="connsiteY107" fmla="*/ 1319367 h 1509906"/>
                  <a:gd name="connsiteX108" fmla="*/ 743514 w 1034979"/>
                  <a:gd name="connsiteY108" fmla="*/ 1321272 h 1509906"/>
                  <a:gd name="connsiteX109" fmla="*/ 749229 w 1034979"/>
                  <a:gd name="connsiteY109" fmla="*/ 1323177 h 1509906"/>
                  <a:gd name="connsiteX110" fmla="*/ 762564 w 1034979"/>
                  <a:gd name="connsiteY110" fmla="*/ 1328892 h 1509906"/>
                  <a:gd name="connsiteX111" fmla="*/ 777804 w 1034979"/>
                  <a:gd name="connsiteY111" fmla="*/ 1326987 h 1509906"/>
                  <a:gd name="connsiteX112" fmla="*/ 789234 w 1034979"/>
                  <a:gd name="connsiteY112" fmla="*/ 1321272 h 1509906"/>
                  <a:gd name="connsiteX113" fmla="*/ 794949 w 1034979"/>
                  <a:gd name="connsiteY113" fmla="*/ 1319367 h 1509906"/>
                  <a:gd name="connsiteX114" fmla="*/ 802569 w 1034979"/>
                  <a:gd name="connsiteY114" fmla="*/ 1302222 h 1509906"/>
                  <a:gd name="connsiteX115" fmla="*/ 800664 w 1034979"/>
                  <a:gd name="connsiteY115" fmla="*/ 1277457 h 1509906"/>
                  <a:gd name="connsiteX116" fmla="*/ 798759 w 1034979"/>
                  <a:gd name="connsiteY116" fmla="*/ 1271742 h 1509906"/>
                  <a:gd name="connsiteX117" fmla="*/ 796854 w 1034979"/>
                  <a:gd name="connsiteY117" fmla="*/ 1264122 h 1509906"/>
                  <a:gd name="connsiteX118" fmla="*/ 783519 w 1034979"/>
                  <a:gd name="connsiteY118" fmla="*/ 1246977 h 1509906"/>
                  <a:gd name="connsiteX119" fmla="*/ 773994 w 1034979"/>
                  <a:gd name="connsiteY119" fmla="*/ 1241262 h 1509906"/>
                  <a:gd name="connsiteX120" fmla="*/ 648264 w 1034979"/>
                  <a:gd name="connsiteY120" fmla="*/ 1149822 h 1509906"/>
                  <a:gd name="connsiteX121" fmla="*/ 644454 w 1034979"/>
                  <a:gd name="connsiteY121" fmla="*/ 1132677 h 1509906"/>
                  <a:gd name="connsiteX122" fmla="*/ 646359 w 1034979"/>
                  <a:gd name="connsiteY122" fmla="*/ 1125057 h 1509906"/>
                  <a:gd name="connsiteX123" fmla="*/ 650169 w 1034979"/>
                  <a:gd name="connsiteY123" fmla="*/ 1107912 h 1509906"/>
                  <a:gd name="connsiteX124" fmla="*/ 653979 w 1034979"/>
                  <a:gd name="connsiteY124" fmla="*/ 1102197 h 1509906"/>
                  <a:gd name="connsiteX125" fmla="*/ 655884 w 1034979"/>
                  <a:gd name="connsiteY125" fmla="*/ 1096482 h 1509906"/>
                  <a:gd name="connsiteX126" fmla="*/ 661599 w 1034979"/>
                  <a:gd name="connsiteY126" fmla="*/ 1094577 h 1509906"/>
                  <a:gd name="connsiteX127" fmla="*/ 671124 w 1034979"/>
                  <a:gd name="connsiteY127" fmla="*/ 1083147 h 1509906"/>
                  <a:gd name="connsiteX128" fmla="*/ 724464 w 1034979"/>
                  <a:gd name="connsiteY128" fmla="*/ 1075527 h 1509906"/>
                  <a:gd name="connsiteX129" fmla="*/ 842574 w 1034979"/>
                  <a:gd name="connsiteY129" fmla="*/ 1077432 h 1509906"/>
                  <a:gd name="connsiteX130" fmla="*/ 871149 w 1034979"/>
                  <a:gd name="connsiteY130" fmla="*/ 1079337 h 1509906"/>
                  <a:gd name="connsiteX131" fmla="*/ 899724 w 1034979"/>
                  <a:gd name="connsiteY131" fmla="*/ 1085052 h 1509906"/>
                  <a:gd name="connsiteX132" fmla="*/ 922584 w 1034979"/>
                  <a:gd name="connsiteY132" fmla="*/ 1088862 h 1509906"/>
                  <a:gd name="connsiteX133" fmla="*/ 951159 w 1034979"/>
                  <a:gd name="connsiteY133" fmla="*/ 1094577 h 1509906"/>
                  <a:gd name="connsiteX134" fmla="*/ 956874 w 1034979"/>
                  <a:gd name="connsiteY134" fmla="*/ 1094577 h 1509906"/>
                  <a:gd name="connsiteX135" fmla="*/ 1002594 w 1034979"/>
                  <a:gd name="connsiteY135" fmla="*/ 1092672 h 1509906"/>
                  <a:gd name="connsiteX136" fmla="*/ 1031169 w 1034979"/>
                  <a:gd name="connsiteY136" fmla="*/ 1085052 h 1509906"/>
                  <a:gd name="connsiteX137" fmla="*/ 1034979 w 1034979"/>
                  <a:gd name="connsiteY137" fmla="*/ 1079337 h 1509906"/>
                  <a:gd name="connsiteX138" fmla="*/ 1033074 w 1034979"/>
                  <a:gd name="connsiteY138" fmla="*/ 1060287 h 1509906"/>
                  <a:gd name="connsiteX139" fmla="*/ 1027359 w 1034979"/>
                  <a:gd name="connsiteY139" fmla="*/ 1056477 h 1509906"/>
                  <a:gd name="connsiteX140" fmla="*/ 1012119 w 1034979"/>
                  <a:gd name="connsiteY140" fmla="*/ 1054572 h 1509906"/>
                  <a:gd name="connsiteX141" fmla="*/ 1006404 w 1034979"/>
                  <a:gd name="connsiteY141" fmla="*/ 1052667 h 1509906"/>
                  <a:gd name="connsiteX142" fmla="*/ 998784 w 1034979"/>
                  <a:gd name="connsiteY142" fmla="*/ 1050762 h 1509906"/>
                  <a:gd name="connsiteX143" fmla="*/ 987354 w 1034979"/>
                  <a:gd name="connsiteY143" fmla="*/ 1043142 h 1509906"/>
                  <a:gd name="connsiteX144" fmla="*/ 975924 w 1034979"/>
                  <a:gd name="connsiteY144" fmla="*/ 1039332 h 1509906"/>
                  <a:gd name="connsiteX145" fmla="*/ 970209 w 1034979"/>
                  <a:gd name="connsiteY145" fmla="*/ 1037427 h 1509906"/>
                  <a:gd name="connsiteX146" fmla="*/ 962589 w 1034979"/>
                  <a:gd name="connsiteY146" fmla="*/ 1035522 h 1509906"/>
                  <a:gd name="connsiteX147" fmla="*/ 956874 w 1034979"/>
                  <a:gd name="connsiteY147" fmla="*/ 1033617 h 1509906"/>
                  <a:gd name="connsiteX148" fmla="*/ 935919 w 1034979"/>
                  <a:gd name="connsiteY148" fmla="*/ 1027902 h 1509906"/>
                  <a:gd name="connsiteX149" fmla="*/ 930204 w 1034979"/>
                  <a:gd name="connsiteY149" fmla="*/ 1025997 h 1509906"/>
                  <a:gd name="connsiteX150" fmla="*/ 825429 w 1034979"/>
                  <a:gd name="connsiteY150" fmla="*/ 1027902 h 1509906"/>
                  <a:gd name="connsiteX151" fmla="*/ 819714 w 1034979"/>
                  <a:gd name="connsiteY151" fmla="*/ 1029807 h 1509906"/>
                  <a:gd name="connsiteX152" fmla="*/ 730179 w 1034979"/>
                  <a:gd name="connsiteY152" fmla="*/ 1031712 h 1509906"/>
                  <a:gd name="connsiteX153" fmla="*/ 716844 w 1034979"/>
                  <a:gd name="connsiteY153" fmla="*/ 1035522 h 1509906"/>
                  <a:gd name="connsiteX154" fmla="*/ 695889 w 1034979"/>
                  <a:gd name="connsiteY154" fmla="*/ 1037427 h 1509906"/>
                  <a:gd name="connsiteX155" fmla="*/ 669219 w 1034979"/>
                  <a:gd name="connsiteY155" fmla="*/ 1039332 h 1509906"/>
                  <a:gd name="connsiteX156" fmla="*/ 669219 w 1034979"/>
                  <a:gd name="connsiteY156" fmla="*/ 1039332 h 1509906"/>
                  <a:gd name="connsiteX157" fmla="*/ 646359 w 1034979"/>
                  <a:gd name="connsiteY157" fmla="*/ 1043142 h 1509906"/>
                  <a:gd name="connsiteX158" fmla="*/ 642549 w 1034979"/>
                  <a:gd name="connsiteY158" fmla="*/ 1031712 h 1509906"/>
                  <a:gd name="connsiteX159" fmla="*/ 640644 w 1034979"/>
                  <a:gd name="connsiteY159" fmla="*/ 1025997 h 1509906"/>
                  <a:gd name="connsiteX160" fmla="*/ 642549 w 1034979"/>
                  <a:gd name="connsiteY160" fmla="*/ 1008852 h 1509906"/>
                  <a:gd name="connsiteX161" fmla="*/ 644454 w 1034979"/>
                  <a:gd name="connsiteY161" fmla="*/ 1003137 h 1509906"/>
                  <a:gd name="connsiteX162" fmla="*/ 661599 w 1034979"/>
                  <a:gd name="connsiteY162" fmla="*/ 993612 h 1509906"/>
                  <a:gd name="connsiteX163" fmla="*/ 673029 w 1034979"/>
                  <a:gd name="connsiteY163" fmla="*/ 985992 h 1509906"/>
                  <a:gd name="connsiteX164" fmla="*/ 674934 w 1034979"/>
                  <a:gd name="connsiteY164" fmla="*/ 980277 h 1509906"/>
                  <a:gd name="connsiteX165" fmla="*/ 680649 w 1034979"/>
                  <a:gd name="connsiteY165" fmla="*/ 978372 h 1509906"/>
                  <a:gd name="connsiteX166" fmla="*/ 686364 w 1034979"/>
                  <a:gd name="connsiteY166" fmla="*/ 974562 h 1509906"/>
                  <a:gd name="connsiteX167" fmla="*/ 695889 w 1034979"/>
                  <a:gd name="connsiteY167" fmla="*/ 965037 h 1509906"/>
                  <a:gd name="connsiteX168" fmla="*/ 705414 w 1034979"/>
                  <a:gd name="connsiteY168" fmla="*/ 953607 h 1509906"/>
                  <a:gd name="connsiteX169" fmla="*/ 716844 w 1034979"/>
                  <a:gd name="connsiteY169" fmla="*/ 945987 h 1509906"/>
                  <a:gd name="connsiteX170" fmla="*/ 732084 w 1034979"/>
                  <a:gd name="connsiteY170" fmla="*/ 932652 h 1509906"/>
                  <a:gd name="connsiteX171" fmla="*/ 741609 w 1034979"/>
                  <a:gd name="connsiteY171" fmla="*/ 921222 h 1509906"/>
                  <a:gd name="connsiteX172" fmla="*/ 753039 w 1034979"/>
                  <a:gd name="connsiteY172" fmla="*/ 911697 h 1509906"/>
                  <a:gd name="connsiteX173" fmla="*/ 758754 w 1034979"/>
                  <a:gd name="connsiteY173" fmla="*/ 900267 h 1509906"/>
                  <a:gd name="connsiteX174" fmla="*/ 760659 w 1034979"/>
                  <a:gd name="connsiteY174" fmla="*/ 894552 h 1509906"/>
                  <a:gd name="connsiteX175" fmla="*/ 766374 w 1034979"/>
                  <a:gd name="connsiteY175" fmla="*/ 883122 h 1509906"/>
                  <a:gd name="connsiteX176" fmla="*/ 764469 w 1034979"/>
                  <a:gd name="connsiteY176" fmla="*/ 867882 h 1509906"/>
                  <a:gd name="connsiteX177" fmla="*/ 758754 w 1034979"/>
                  <a:gd name="connsiteY177" fmla="*/ 865977 h 1509906"/>
                  <a:gd name="connsiteX178" fmla="*/ 737799 w 1034979"/>
                  <a:gd name="connsiteY178" fmla="*/ 867882 h 1509906"/>
                  <a:gd name="connsiteX179" fmla="*/ 732084 w 1034979"/>
                  <a:gd name="connsiteY179" fmla="*/ 871692 h 1509906"/>
                  <a:gd name="connsiteX180" fmla="*/ 720654 w 1034979"/>
                  <a:gd name="connsiteY180" fmla="*/ 875502 h 1509906"/>
                  <a:gd name="connsiteX181" fmla="*/ 716844 w 1034979"/>
                  <a:gd name="connsiteY181" fmla="*/ 881217 h 1509906"/>
                  <a:gd name="connsiteX182" fmla="*/ 711129 w 1034979"/>
                  <a:gd name="connsiteY182" fmla="*/ 883122 h 1509906"/>
                  <a:gd name="connsiteX183" fmla="*/ 705414 w 1034979"/>
                  <a:gd name="connsiteY183" fmla="*/ 886932 h 1509906"/>
                  <a:gd name="connsiteX184" fmla="*/ 699699 w 1034979"/>
                  <a:gd name="connsiteY184" fmla="*/ 892647 h 1509906"/>
                  <a:gd name="connsiteX185" fmla="*/ 692079 w 1034979"/>
                  <a:gd name="connsiteY185" fmla="*/ 896457 h 1509906"/>
                  <a:gd name="connsiteX186" fmla="*/ 650169 w 1034979"/>
                  <a:gd name="connsiteY186" fmla="*/ 925032 h 1509906"/>
                  <a:gd name="connsiteX187" fmla="*/ 636834 w 1034979"/>
                  <a:gd name="connsiteY187" fmla="*/ 936462 h 1509906"/>
                  <a:gd name="connsiteX188" fmla="*/ 627309 w 1034979"/>
                  <a:gd name="connsiteY188" fmla="*/ 953607 h 1509906"/>
                  <a:gd name="connsiteX189" fmla="*/ 602544 w 1034979"/>
                  <a:gd name="connsiteY189" fmla="*/ 959322 h 1509906"/>
                  <a:gd name="connsiteX190" fmla="*/ 589209 w 1034979"/>
                  <a:gd name="connsiteY190" fmla="*/ 963132 h 1509906"/>
                  <a:gd name="connsiteX191" fmla="*/ 573969 w 1034979"/>
                  <a:gd name="connsiteY191" fmla="*/ 961227 h 1509906"/>
                  <a:gd name="connsiteX192" fmla="*/ 562539 w 1034979"/>
                  <a:gd name="connsiteY192" fmla="*/ 957417 h 1509906"/>
                  <a:gd name="connsiteX193" fmla="*/ 551109 w 1034979"/>
                  <a:gd name="connsiteY193" fmla="*/ 953607 h 1509906"/>
                  <a:gd name="connsiteX194" fmla="*/ 539679 w 1034979"/>
                  <a:gd name="connsiteY194" fmla="*/ 949797 h 1509906"/>
                  <a:gd name="connsiteX195" fmla="*/ 533964 w 1034979"/>
                  <a:gd name="connsiteY195" fmla="*/ 947892 h 1509906"/>
                  <a:gd name="connsiteX196" fmla="*/ 528249 w 1034979"/>
                  <a:gd name="connsiteY196" fmla="*/ 944082 h 1509906"/>
                  <a:gd name="connsiteX197" fmla="*/ 516819 w 1034979"/>
                  <a:gd name="connsiteY197" fmla="*/ 938367 h 1509906"/>
                  <a:gd name="connsiteX198" fmla="*/ 509199 w 1034979"/>
                  <a:gd name="connsiteY198" fmla="*/ 926937 h 1509906"/>
                  <a:gd name="connsiteX199" fmla="*/ 505389 w 1034979"/>
                  <a:gd name="connsiteY199" fmla="*/ 905982 h 1509906"/>
                  <a:gd name="connsiteX200" fmla="*/ 507294 w 1034979"/>
                  <a:gd name="connsiteY200" fmla="*/ 841212 h 1509906"/>
                  <a:gd name="connsiteX201" fmla="*/ 503484 w 1034979"/>
                  <a:gd name="connsiteY201" fmla="*/ 351627 h 1509906"/>
                  <a:gd name="connsiteX202" fmla="*/ 499674 w 1034979"/>
                  <a:gd name="connsiteY202" fmla="*/ 60162 h 1509906"/>
                  <a:gd name="connsiteX203" fmla="*/ 490149 w 1034979"/>
                  <a:gd name="connsiteY203" fmla="*/ 33492 h 1509906"/>
                  <a:gd name="connsiteX204" fmla="*/ 488244 w 1034979"/>
                  <a:gd name="connsiteY204" fmla="*/ 27777 h 1509906"/>
                  <a:gd name="connsiteX205" fmla="*/ 484434 w 1034979"/>
                  <a:gd name="connsiteY205" fmla="*/ 22062 h 1509906"/>
                  <a:gd name="connsiteX206" fmla="*/ 478719 w 1034979"/>
                  <a:gd name="connsiteY206" fmla="*/ 10632 h 1509906"/>
                  <a:gd name="connsiteX207" fmla="*/ 473004 w 1034979"/>
                  <a:gd name="connsiteY207" fmla="*/ 6822 h 1509906"/>
                  <a:gd name="connsiteX208" fmla="*/ 469194 w 1034979"/>
                  <a:gd name="connsiteY208" fmla="*/ 1107 h 1509906"/>
                  <a:gd name="connsiteX209" fmla="*/ 429189 w 1034979"/>
                  <a:gd name="connsiteY209" fmla="*/ 4917 h 1509906"/>
                  <a:gd name="connsiteX210" fmla="*/ 421569 w 1034979"/>
                  <a:gd name="connsiteY210" fmla="*/ 16347 h 1509906"/>
                  <a:gd name="connsiteX211" fmla="*/ 417759 w 1034979"/>
                  <a:gd name="connsiteY211" fmla="*/ 22062 h 1509906"/>
                  <a:gd name="connsiteX212" fmla="*/ 419664 w 1034979"/>
                  <a:gd name="connsiteY212" fmla="*/ 54447 h 1509906"/>
                  <a:gd name="connsiteX213" fmla="*/ 423474 w 1034979"/>
                  <a:gd name="connsiteY213" fmla="*/ 65877 h 1509906"/>
                  <a:gd name="connsiteX214" fmla="*/ 425379 w 1034979"/>
                  <a:gd name="connsiteY214" fmla="*/ 71592 h 1509906"/>
                  <a:gd name="connsiteX215" fmla="*/ 425379 w 1034979"/>
                  <a:gd name="connsiteY215" fmla="*/ 77307 h 1509906"/>
                  <a:gd name="connsiteX216" fmla="*/ 429189 w 1034979"/>
                  <a:gd name="connsiteY216" fmla="*/ 231612 h 1509906"/>
                  <a:gd name="connsiteX217" fmla="*/ 440619 w 1034979"/>
                  <a:gd name="connsiteY217" fmla="*/ 414492 h 1509906"/>
                  <a:gd name="connsiteX218" fmla="*/ 425379 w 1034979"/>
                  <a:gd name="connsiteY218" fmla="*/ 711672 h 1509906"/>
                  <a:gd name="connsiteX219" fmla="*/ 425173 w 1034979"/>
                  <a:gd name="connsiteY219" fmla="*/ 765165 h 1509906"/>
                  <a:gd name="connsiteX220" fmla="*/ 421363 w 1034979"/>
                  <a:gd name="connsiteY220" fmla="*/ 844096 h 1509906"/>
                  <a:gd name="connsiteX221" fmla="*/ 425379 w 1034979"/>
                  <a:gd name="connsiteY221" fmla="*/ 894552 h 1509906"/>
                  <a:gd name="connsiteX222" fmla="*/ 423474 w 1034979"/>
                  <a:gd name="connsiteY222" fmla="*/ 921222 h 1509906"/>
                  <a:gd name="connsiteX223" fmla="*/ 417759 w 1034979"/>
                  <a:gd name="connsiteY223" fmla="*/ 923127 h 1509906"/>
                  <a:gd name="connsiteX224" fmla="*/ 412044 w 1034979"/>
                  <a:gd name="connsiteY224" fmla="*/ 926937 h 1509906"/>
                  <a:gd name="connsiteX225" fmla="*/ 421569 w 1034979"/>
                  <a:gd name="connsiteY225"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27234 w 1034979"/>
                  <a:gd name="connsiteY56" fmla="*/ 1147917 h 1509906"/>
                  <a:gd name="connsiteX57" fmla="*/ 15804 w 1034979"/>
                  <a:gd name="connsiteY57" fmla="*/ 1153632 h 1509906"/>
                  <a:gd name="connsiteX58" fmla="*/ 6279 w 1034979"/>
                  <a:gd name="connsiteY58" fmla="*/ 1163157 h 1509906"/>
                  <a:gd name="connsiteX59" fmla="*/ 4374 w 1034979"/>
                  <a:gd name="connsiteY59" fmla="*/ 1168872 h 1509906"/>
                  <a:gd name="connsiteX60" fmla="*/ 564 w 1034979"/>
                  <a:gd name="connsiteY60" fmla="*/ 1174587 h 1509906"/>
                  <a:gd name="connsiteX61" fmla="*/ 6279 w 1034979"/>
                  <a:gd name="connsiteY61" fmla="*/ 1206972 h 1509906"/>
                  <a:gd name="connsiteX62" fmla="*/ 11994 w 1034979"/>
                  <a:gd name="connsiteY62" fmla="*/ 1210782 h 1509906"/>
                  <a:gd name="connsiteX63" fmla="*/ 17709 w 1034979"/>
                  <a:gd name="connsiteY63" fmla="*/ 1212687 h 1509906"/>
                  <a:gd name="connsiteX64" fmla="*/ 145344 w 1034979"/>
                  <a:gd name="connsiteY64" fmla="*/ 1210782 h 1509906"/>
                  <a:gd name="connsiteX65" fmla="*/ 152964 w 1034979"/>
                  <a:gd name="connsiteY65" fmla="*/ 1208877 h 1509906"/>
                  <a:gd name="connsiteX66" fmla="*/ 303459 w 1034979"/>
                  <a:gd name="connsiteY66" fmla="*/ 1203162 h 1509906"/>
                  <a:gd name="connsiteX67" fmla="*/ 318699 w 1034979"/>
                  <a:gd name="connsiteY67" fmla="*/ 1210782 h 1509906"/>
                  <a:gd name="connsiteX68" fmla="*/ 330129 w 1034979"/>
                  <a:gd name="connsiteY68" fmla="*/ 1216497 h 1509906"/>
                  <a:gd name="connsiteX69" fmla="*/ 333939 w 1034979"/>
                  <a:gd name="connsiteY69" fmla="*/ 1222212 h 1509906"/>
                  <a:gd name="connsiteX70" fmla="*/ 339654 w 1034979"/>
                  <a:gd name="connsiteY70" fmla="*/ 1224117 h 1509906"/>
                  <a:gd name="connsiteX71" fmla="*/ 351084 w 1034979"/>
                  <a:gd name="connsiteY71" fmla="*/ 1231737 h 1509906"/>
                  <a:gd name="connsiteX72" fmla="*/ 356799 w 1034979"/>
                  <a:gd name="connsiteY72" fmla="*/ 1235547 h 1509906"/>
                  <a:gd name="connsiteX73" fmla="*/ 360609 w 1034979"/>
                  <a:gd name="connsiteY73" fmla="*/ 1241262 h 1509906"/>
                  <a:gd name="connsiteX74" fmla="*/ 366324 w 1034979"/>
                  <a:gd name="connsiteY74" fmla="*/ 1252692 h 1509906"/>
                  <a:gd name="connsiteX75" fmla="*/ 362514 w 1034979"/>
                  <a:gd name="connsiteY75" fmla="*/ 1279362 h 1509906"/>
                  <a:gd name="connsiteX76" fmla="*/ 358704 w 1034979"/>
                  <a:gd name="connsiteY76" fmla="*/ 1285077 h 1509906"/>
                  <a:gd name="connsiteX77" fmla="*/ 356799 w 1034979"/>
                  <a:gd name="connsiteY77" fmla="*/ 1290792 h 1509906"/>
                  <a:gd name="connsiteX78" fmla="*/ 352989 w 1034979"/>
                  <a:gd name="connsiteY78" fmla="*/ 1296507 h 1509906"/>
                  <a:gd name="connsiteX79" fmla="*/ 351084 w 1034979"/>
                  <a:gd name="connsiteY79" fmla="*/ 1302222 h 1509906"/>
                  <a:gd name="connsiteX80" fmla="*/ 347274 w 1034979"/>
                  <a:gd name="connsiteY80" fmla="*/ 1307937 h 1509906"/>
                  <a:gd name="connsiteX81" fmla="*/ 330129 w 1034979"/>
                  <a:gd name="connsiteY81" fmla="*/ 1374612 h 1509906"/>
                  <a:gd name="connsiteX82" fmla="*/ 328224 w 1034979"/>
                  <a:gd name="connsiteY82" fmla="*/ 1426047 h 1509906"/>
                  <a:gd name="connsiteX83" fmla="*/ 330129 w 1034979"/>
                  <a:gd name="connsiteY83" fmla="*/ 1450812 h 1509906"/>
                  <a:gd name="connsiteX84" fmla="*/ 332034 w 1034979"/>
                  <a:gd name="connsiteY84" fmla="*/ 1456527 h 1509906"/>
                  <a:gd name="connsiteX85" fmla="*/ 335844 w 1034979"/>
                  <a:gd name="connsiteY85" fmla="*/ 1460337 h 1509906"/>
                  <a:gd name="connsiteX86" fmla="*/ 364419 w 1034979"/>
                  <a:gd name="connsiteY86" fmla="*/ 1506057 h 1509906"/>
                  <a:gd name="connsiteX87" fmla="*/ 387279 w 1034979"/>
                  <a:gd name="connsiteY87" fmla="*/ 1507962 h 1509906"/>
                  <a:gd name="connsiteX88" fmla="*/ 392994 w 1034979"/>
                  <a:gd name="connsiteY88" fmla="*/ 1502247 h 1509906"/>
                  <a:gd name="connsiteX89" fmla="*/ 394899 w 1034979"/>
                  <a:gd name="connsiteY89" fmla="*/ 1490817 h 1509906"/>
                  <a:gd name="connsiteX90" fmla="*/ 396804 w 1034979"/>
                  <a:gd name="connsiteY90" fmla="*/ 1485102 h 1509906"/>
                  <a:gd name="connsiteX91" fmla="*/ 398709 w 1034979"/>
                  <a:gd name="connsiteY91" fmla="*/ 1467957 h 1509906"/>
                  <a:gd name="connsiteX92" fmla="*/ 400614 w 1034979"/>
                  <a:gd name="connsiteY92" fmla="*/ 1454622 h 1509906"/>
                  <a:gd name="connsiteX93" fmla="*/ 404424 w 1034979"/>
                  <a:gd name="connsiteY93" fmla="*/ 1397472 h 1509906"/>
                  <a:gd name="connsiteX94" fmla="*/ 410139 w 1034979"/>
                  <a:gd name="connsiteY94" fmla="*/ 1386042 h 1509906"/>
                  <a:gd name="connsiteX95" fmla="*/ 413949 w 1034979"/>
                  <a:gd name="connsiteY95" fmla="*/ 1372707 h 1509906"/>
                  <a:gd name="connsiteX96" fmla="*/ 415854 w 1034979"/>
                  <a:gd name="connsiteY96" fmla="*/ 1366992 h 1509906"/>
                  <a:gd name="connsiteX97" fmla="*/ 417759 w 1034979"/>
                  <a:gd name="connsiteY97" fmla="*/ 1353657 h 1509906"/>
                  <a:gd name="connsiteX98" fmla="*/ 421569 w 1034979"/>
                  <a:gd name="connsiteY98" fmla="*/ 1342227 h 1509906"/>
                  <a:gd name="connsiteX99" fmla="*/ 427284 w 1034979"/>
                  <a:gd name="connsiteY99" fmla="*/ 1328892 h 1509906"/>
                  <a:gd name="connsiteX100" fmla="*/ 436809 w 1034979"/>
                  <a:gd name="connsiteY100" fmla="*/ 1317462 h 1509906"/>
                  <a:gd name="connsiteX101" fmla="*/ 467289 w 1034979"/>
                  <a:gd name="connsiteY101" fmla="*/ 1258407 h 1509906"/>
                  <a:gd name="connsiteX102" fmla="*/ 535869 w 1034979"/>
                  <a:gd name="connsiteY102" fmla="*/ 1243167 h 1509906"/>
                  <a:gd name="connsiteX103" fmla="*/ 573969 w 1034979"/>
                  <a:gd name="connsiteY103" fmla="*/ 1229832 h 1509906"/>
                  <a:gd name="connsiteX104" fmla="*/ 585399 w 1034979"/>
                  <a:gd name="connsiteY104" fmla="*/ 1226022 h 1509906"/>
                  <a:gd name="connsiteX105" fmla="*/ 720654 w 1034979"/>
                  <a:gd name="connsiteY105" fmla="*/ 1309842 h 1509906"/>
                  <a:gd name="connsiteX106" fmla="*/ 733989 w 1034979"/>
                  <a:gd name="connsiteY106" fmla="*/ 1319367 h 1509906"/>
                  <a:gd name="connsiteX107" fmla="*/ 743514 w 1034979"/>
                  <a:gd name="connsiteY107" fmla="*/ 1321272 h 1509906"/>
                  <a:gd name="connsiteX108" fmla="*/ 749229 w 1034979"/>
                  <a:gd name="connsiteY108" fmla="*/ 1323177 h 1509906"/>
                  <a:gd name="connsiteX109" fmla="*/ 762564 w 1034979"/>
                  <a:gd name="connsiteY109" fmla="*/ 1328892 h 1509906"/>
                  <a:gd name="connsiteX110" fmla="*/ 777804 w 1034979"/>
                  <a:gd name="connsiteY110" fmla="*/ 1326987 h 1509906"/>
                  <a:gd name="connsiteX111" fmla="*/ 789234 w 1034979"/>
                  <a:gd name="connsiteY111" fmla="*/ 1321272 h 1509906"/>
                  <a:gd name="connsiteX112" fmla="*/ 794949 w 1034979"/>
                  <a:gd name="connsiteY112" fmla="*/ 1319367 h 1509906"/>
                  <a:gd name="connsiteX113" fmla="*/ 802569 w 1034979"/>
                  <a:gd name="connsiteY113" fmla="*/ 1302222 h 1509906"/>
                  <a:gd name="connsiteX114" fmla="*/ 800664 w 1034979"/>
                  <a:gd name="connsiteY114" fmla="*/ 1277457 h 1509906"/>
                  <a:gd name="connsiteX115" fmla="*/ 798759 w 1034979"/>
                  <a:gd name="connsiteY115" fmla="*/ 1271742 h 1509906"/>
                  <a:gd name="connsiteX116" fmla="*/ 796854 w 1034979"/>
                  <a:gd name="connsiteY116" fmla="*/ 1264122 h 1509906"/>
                  <a:gd name="connsiteX117" fmla="*/ 783519 w 1034979"/>
                  <a:gd name="connsiteY117" fmla="*/ 1246977 h 1509906"/>
                  <a:gd name="connsiteX118" fmla="*/ 773994 w 1034979"/>
                  <a:gd name="connsiteY118" fmla="*/ 1241262 h 1509906"/>
                  <a:gd name="connsiteX119" fmla="*/ 648264 w 1034979"/>
                  <a:gd name="connsiteY119" fmla="*/ 1149822 h 1509906"/>
                  <a:gd name="connsiteX120" fmla="*/ 644454 w 1034979"/>
                  <a:gd name="connsiteY120" fmla="*/ 1132677 h 1509906"/>
                  <a:gd name="connsiteX121" fmla="*/ 646359 w 1034979"/>
                  <a:gd name="connsiteY121" fmla="*/ 1125057 h 1509906"/>
                  <a:gd name="connsiteX122" fmla="*/ 650169 w 1034979"/>
                  <a:gd name="connsiteY122" fmla="*/ 1107912 h 1509906"/>
                  <a:gd name="connsiteX123" fmla="*/ 653979 w 1034979"/>
                  <a:gd name="connsiteY123" fmla="*/ 1102197 h 1509906"/>
                  <a:gd name="connsiteX124" fmla="*/ 655884 w 1034979"/>
                  <a:gd name="connsiteY124" fmla="*/ 1096482 h 1509906"/>
                  <a:gd name="connsiteX125" fmla="*/ 661599 w 1034979"/>
                  <a:gd name="connsiteY125" fmla="*/ 1094577 h 1509906"/>
                  <a:gd name="connsiteX126" fmla="*/ 671124 w 1034979"/>
                  <a:gd name="connsiteY126" fmla="*/ 1083147 h 1509906"/>
                  <a:gd name="connsiteX127" fmla="*/ 724464 w 1034979"/>
                  <a:gd name="connsiteY127" fmla="*/ 1075527 h 1509906"/>
                  <a:gd name="connsiteX128" fmla="*/ 842574 w 1034979"/>
                  <a:gd name="connsiteY128" fmla="*/ 1077432 h 1509906"/>
                  <a:gd name="connsiteX129" fmla="*/ 871149 w 1034979"/>
                  <a:gd name="connsiteY129" fmla="*/ 1079337 h 1509906"/>
                  <a:gd name="connsiteX130" fmla="*/ 899724 w 1034979"/>
                  <a:gd name="connsiteY130" fmla="*/ 1085052 h 1509906"/>
                  <a:gd name="connsiteX131" fmla="*/ 922584 w 1034979"/>
                  <a:gd name="connsiteY131" fmla="*/ 1088862 h 1509906"/>
                  <a:gd name="connsiteX132" fmla="*/ 951159 w 1034979"/>
                  <a:gd name="connsiteY132" fmla="*/ 1094577 h 1509906"/>
                  <a:gd name="connsiteX133" fmla="*/ 956874 w 1034979"/>
                  <a:gd name="connsiteY133" fmla="*/ 1094577 h 1509906"/>
                  <a:gd name="connsiteX134" fmla="*/ 1002594 w 1034979"/>
                  <a:gd name="connsiteY134" fmla="*/ 1092672 h 1509906"/>
                  <a:gd name="connsiteX135" fmla="*/ 1031169 w 1034979"/>
                  <a:gd name="connsiteY135" fmla="*/ 1085052 h 1509906"/>
                  <a:gd name="connsiteX136" fmla="*/ 1034979 w 1034979"/>
                  <a:gd name="connsiteY136" fmla="*/ 1079337 h 1509906"/>
                  <a:gd name="connsiteX137" fmla="*/ 1033074 w 1034979"/>
                  <a:gd name="connsiteY137" fmla="*/ 1060287 h 1509906"/>
                  <a:gd name="connsiteX138" fmla="*/ 1027359 w 1034979"/>
                  <a:gd name="connsiteY138" fmla="*/ 1056477 h 1509906"/>
                  <a:gd name="connsiteX139" fmla="*/ 1012119 w 1034979"/>
                  <a:gd name="connsiteY139" fmla="*/ 1054572 h 1509906"/>
                  <a:gd name="connsiteX140" fmla="*/ 1006404 w 1034979"/>
                  <a:gd name="connsiteY140" fmla="*/ 1052667 h 1509906"/>
                  <a:gd name="connsiteX141" fmla="*/ 998784 w 1034979"/>
                  <a:gd name="connsiteY141" fmla="*/ 1050762 h 1509906"/>
                  <a:gd name="connsiteX142" fmla="*/ 987354 w 1034979"/>
                  <a:gd name="connsiteY142" fmla="*/ 1043142 h 1509906"/>
                  <a:gd name="connsiteX143" fmla="*/ 975924 w 1034979"/>
                  <a:gd name="connsiteY143" fmla="*/ 1039332 h 1509906"/>
                  <a:gd name="connsiteX144" fmla="*/ 970209 w 1034979"/>
                  <a:gd name="connsiteY144" fmla="*/ 1037427 h 1509906"/>
                  <a:gd name="connsiteX145" fmla="*/ 962589 w 1034979"/>
                  <a:gd name="connsiteY145" fmla="*/ 1035522 h 1509906"/>
                  <a:gd name="connsiteX146" fmla="*/ 956874 w 1034979"/>
                  <a:gd name="connsiteY146" fmla="*/ 1033617 h 1509906"/>
                  <a:gd name="connsiteX147" fmla="*/ 935919 w 1034979"/>
                  <a:gd name="connsiteY147" fmla="*/ 1027902 h 1509906"/>
                  <a:gd name="connsiteX148" fmla="*/ 930204 w 1034979"/>
                  <a:gd name="connsiteY148" fmla="*/ 1025997 h 1509906"/>
                  <a:gd name="connsiteX149" fmla="*/ 825429 w 1034979"/>
                  <a:gd name="connsiteY149" fmla="*/ 1027902 h 1509906"/>
                  <a:gd name="connsiteX150" fmla="*/ 819714 w 1034979"/>
                  <a:gd name="connsiteY150" fmla="*/ 1029807 h 1509906"/>
                  <a:gd name="connsiteX151" fmla="*/ 730179 w 1034979"/>
                  <a:gd name="connsiteY151" fmla="*/ 1031712 h 1509906"/>
                  <a:gd name="connsiteX152" fmla="*/ 716844 w 1034979"/>
                  <a:gd name="connsiteY152" fmla="*/ 1035522 h 1509906"/>
                  <a:gd name="connsiteX153" fmla="*/ 695889 w 1034979"/>
                  <a:gd name="connsiteY153" fmla="*/ 1037427 h 1509906"/>
                  <a:gd name="connsiteX154" fmla="*/ 669219 w 1034979"/>
                  <a:gd name="connsiteY154" fmla="*/ 1039332 h 1509906"/>
                  <a:gd name="connsiteX155" fmla="*/ 669219 w 1034979"/>
                  <a:gd name="connsiteY155" fmla="*/ 1039332 h 1509906"/>
                  <a:gd name="connsiteX156" fmla="*/ 646359 w 1034979"/>
                  <a:gd name="connsiteY156" fmla="*/ 1043142 h 1509906"/>
                  <a:gd name="connsiteX157" fmla="*/ 642549 w 1034979"/>
                  <a:gd name="connsiteY157" fmla="*/ 1031712 h 1509906"/>
                  <a:gd name="connsiteX158" fmla="*/ 640644 w 1034979"/>
                  <a:gd name="connsiteY158" fmla="*/ 1025997 h 1509906"/>
                  <a:gd name="connsiteX159" fmla="*/ 642549 w 1034979"/>
                  <a:gd name="connsiteY159" fmla="*/ 1008852 h 1509906"/>
                  <a:gd name="connsiteX160" fmla="*/ 644454 w 1034979"/>
                  <a:gd name="connsiteY160" fmla="*/ 1003137 h 1509906"/>
                  <a:gd name="connsiteX161" fmla="*/ 661599 w 1034979"/>
                  <a:gd name="connsiteY161" fmla="*/ 993612 h 1509906"/>
                  <a:gd name="connsiteX162" fmla="*/ 673029 w 1034979"/>
                  <a:gd name="connsiteY162" fmla="*/ 985992 h 1509906"/>
                  <a:gd name="connsiteX163" fmla="*/ 674934 w 1034979"/>
                  <a:gd name="connsiteY163" fmla="*/ 980277 h 1509906"/>
                  <a:gd name="connsiteX164" fmla="*/ 680649 w 1034979"/>
                  <a:gd name="connsiteY164" fmla="*/ 978372 h 1509906"/>
                  <a:gd name="connsiteX165" fmla="*/ 686364 w 1034979"/>
                  <a:gd name="connsiteY165" fmla="*/ 974562 h 1509906"/>
                  <a:gd name="connsiteX166" fmla="*/ 695889 w 1034979"/>
                  <a:gd name="connsiteY166" fmla="*/ 965037 h 1509906"/>
                  <a:gd name="connsiteX167" fmla="*/ 705414 w 1034979"/>
                  <a:gd name="connsiteY167" fmla="*/ 953607 h 1509906"/>
                  <a:gd name="connsiteX168" fmla="*/ 716844 w 1034979"/>
                  <a:gd name="connsiteY168" fmla="*/ 945987 h 1509906"/>
                  <a:gd name="connsiteX169" fmla="*/ 732084 w 1034979"/>
                  <a:gd name="connsiteY169" fmla="*/ 932652 h 1509906"/>
                  <a:gd name="connsiteX170" fmla="*/ 741609 w 1034979"/>
                  <a:gd name="connsiteY170" fmla="*/ 921222 h 1509906"/>
                  <a:gd name="connsiteX171" fmla="*/ 753039 w 1034979"/>
                  <a:gd name="connsiteY171" fmla="*/ 911697 h 1509906"/>
                  <a:gd name="connsiteX172" fmla="*/ 758754 w 1034979"/>
                  <a:gd name="connsiteY172" fmla="*/ 900267 h 1509906"/>
                  <a:gd name="connsiteX173" fmla="*/ 760659 w 1034979"/>
                  <a:gd name="connsiteY173" fmla="*/ 894552 h 1509906"/>
                  <a:gd name="connsiteX174" fmla="*/ 766374 w 1034979"/>
                  <a:gd name="connsiteY174" fmla="*/ 883122 h 1509906"/>
                  <a:gd name="connsiteX175" fmla="*/ 764469 w 1034979"/>
                  <a:gd name="connsiteY175" fmla="*/ 867882 h 1509906"/>
                  <a:gd name="connsiteX176" fmla="*/ 758754 w 1034979"/>
                  <a:gd name="connsiteY176" fmla="*/ 865977 h 1509906"/>
                  <a:gd name="connsiteX177" fmla="*/ 737799 w 1034979"/>
                  <a:gd name="connsiteY177" fmla="*/ 867882 h 1509906"/>
                  <a:gd name="connsiteX178" fmla="*/ 732084 w 1034979"/>
                  <a:gd name="connsiteY178" fmla="*/ 871692 h 1509906"/>
                  <a:gd name="connsiteX179" fmla="*/ 720654 w 1034979"/>
                  <a:gd name="connsiteY179" fmla="*/ 875502 h 1509906"/>
                  <a:gd name="connsiteX180" fmla="*/ 716844 w 1034979"/>
                  <a:gd name="connsiteY180" fmla="*/ 881217 h 1509906"/>
                  <a:gd name="connsiteX181" fmla="*/ 711129 w 1034979"/>
                  <a:gd name="connsiteY181" fmla="*/ 883122 h 1509906"/>
                  <a:gd name="connsiteX182" fmla="*/ 705414 w 1034979"/>
                  <a:gd name="connsiteY182" fmla="*/ 886932 h 1509906"/>
                  <a:gd name="connsiteX183" fmla="*/ 699699 w 1034979"/>
                  <a:gd name="connsiteY183" fmla="*/ 892647 h 1509906"/>
                  <a:gd name="connsiteX184" fmla="*/ 692079 w 1034979"/>
                  <a:gd name="connsiteY184" fmla="*/ 896457 h 1509906"/>
                  <a:gd name="connsiteX185" fmla="*/ 650169 w 1034979"/>
                  <a:gd name="connsiteY185" fmla="*/ 925032 h 1509906"/>
                  <a:gd name="connsiteX186" fmla="*/ 636834 w 1034979"/>
                  <a:gd name="connsiteY186" fmla="*/ 936462 h 1509906"/>
                  <a:gd name="connsiteX187" fmla="*/ 627309 w 1034979"/>
                  <a:gd name="connsiteY187" fmla="*/ 953607 h 1509906"/>
                  <a:gd name="connsiteX188" fmla="*/ 602544 w 1034979"/>
                  <a:gd name="connsiteY188" fmla="*/ 959322 h 1509906"/>
                  <a:gd name="connsiteX189" fmla="*/ 589209 w 1034979"/>
                  <a:gd name="connsiteY189" fmla="*/ 963132 h 1509906"/>
                  <a:gd name="connsiteX190" fmla="*/ 573969 w 1034979"/>
                  <a:gd name="connsiteY190" fmla="*/ 961227 h 1509906"/>
                  <a:gd name="connsiteX191" fmla="*/ 562539 w 1034979"/>
                  <a:gd name="connsiteY191" fmla="*/ 957417 h 1509906"/>
                  <a:gd name="connsiteX192" fmla="*/ 551109 w 1034979"/>
                  <a:gd name="connsiteY192" fmla="*/ 953607 h 1509906"/>
                  <a:gd name="connsiteX193" fmla="*/ 539679 w 1034979"/>
                  <a:gd name="connsiteY193" fmla="*/ 949797 h 1509906"/>
                  <a:gd name="connsiteX194" fmla="*/ 533964 w 1034979"/>
                  <a:gd name="connsiteY194" fmla="*/ 947892 h 1509906"/>
                  <a:gd name="connsiteX195" fmla="*/ 528249 w 1034979"/>
                  <a:gd name="connsiteY195" fmla="*/ 944082 h 1509906"/>
                  <a:gd name="connsiteX196" fmla="*/ 516819 w 1034979"/>
                  <a:gd name="connsiteY196" fmla="*/ 938367 h 1509906"/>
                  <a:gd name="connsiteX197" fmla="*/ 509199 w 1034979"/>
                  <a:gd name="connsiteY197" fmla="*/ 926937 h 1509906"/>
                  <a:gd name="connsiteX198" fmla="*/ 505389 w 1034979"/>
                  <a:gd name="connsiteY198" fmla="*/ 905982 h 1509906"/>
                  <a:gd name="connsiteX199" fmla="*/ 507294 w 1034979"/>
                  <a:gd name="connsiteY199" fmla="*/ 841212 h 1509906"/>
                  <a:gd name="connsiteX200" fmla="*/ 503484 w 1034979"/>
                  <a:gd name="connsiteY200" fmla="*/ 351627 h 1509906"/>
                  <a:gd name="connsiteX201" fmla="*/ 499674 w 1034979"/>
                  <a:gd name="connsiteY201" fmla="*/ 60162 h 1509906"/>
                  <a:gd name="connsiteX202" fmla="*/ 490149 w 1034979"/>
                  <a:gd name="connsiteY202" fmla="*/ 33492 h 1509906"/>
                  <a:gd name="connsiteX203" fmla="*/ 488244 w 1034979"/>
                  <a:gd name="connsiteY203" fmla="*/ 27777 h 1509906"/>
                  <a:gd name="connsiteX204" fmla="*/ 484434 w 1034979"/>
                  <a:gd name="connsiteY204" fmla="*/ 22062 h 1509906"/>
                  <a:gd name="connsiteX205" fmla="*/ 478719 w 1034979"/>
                  <a:gd name="connsiteY205" fmla="*/ 10632 h 1509906"/>
                  <a:gd name="connsiteX206" fmla="*/ 473004 w 1034979"/>
                  <a:gd name="connsiteY206" fmla="*/ 6822 h 1509906"/>
                  <a:gd name="connsiteX207" fmla="*/ 469194 w 1034979"/>
                  <a:gd name="connsiteY207" fmla="*/ 1107 h 1509906"/>
                  <a:gd name="connsiteX208" fmla="*/ 429189 w 1034979"/>
                  <a:gd name="connsiteY208" fmla="*/ 4917 h 1509906"/>
                  <a:gd name="connsiteX209" fmla="*/ 421569 w 1034979"/>
                  <a:gd name="connsiteY209" fmla="*/ 16347 h 1509906"/>
                  <a:gd name="connsiteX210" fmla="*/ 417759 w 1034979"/>
                  <a:gd name="connsiteY210" fmla="*/ 22062 h 1509906"/>
                  <a:gd name="connsiteX211" fmla="*/ 419664 w 1034979"/>
                  <a:gd name="connsiteY211" fmla="*/ 54447 h 1509906"/>
                  <a:gd name="connsiteX212" fmla="*/ 423474 w 1034979"/>
                  <a:gd name="connsiteY212" fmla="*/ 65877 h 1509906"/>
                  <a:gd name="connsiteX213" fmla="*/ 425379 w 1034979"/>
                  <a:gd name="connsiteY213" fmla="*/ 71592 h 1509906"/>
                  <a:gd name="connsiteX214" fmla="*/ 425379 w 1034979"/>
                  <a:gd name="connsiteY214" fmla="*/ 77307 h 1509906"/>
                  <a:gd name="connsiteX215" fmla="*/ 429189 w 1034979"/>
                  <a:gd name="connsiteY215" fmla="*/ 231612 h 1509906"/>
                  <a:gd name="connsiteX216" fmla="*/ 440619 w 1034979"/>
                  <a:gd name="connsiteY216" fmla="*/ 414492 h 1509906"/>
                  <a:gd name="connsiteX217" fmla="*/ 425379 w 1034979"/>
                  <a:gd name="connsiteY217" fmla="*/ 711672 h 1509906"/>
                  <a:gd name="connsiteX218" fmla="*/ 425173 w 1034979"/>
                  <a:gd name="connsiteY218" fmla="*/ 765165 h 1509906"/>
                  <a:gd name="connsiteX219" fmla="*/ 421363 w 1034979"/>
                  <a:gd name="connsiteY219" fmla="*/ 844096 h 1509906"/>
                  <a:gd name="connsiteX220" fmla="*/ 425379 w 1034979"/>
                  <a:gd name="connsiteY220" fmla="*/ 894552 h 1509906"/>
                  <a:gd name="connsiteX221" fmla="*/ 423474 w 1034979"/>
                  <a:gd name="connsiteY221" fmla="*/ 921222 h 1509906"/>
                  <a:gd name="connsiteX222" fmla="*/ 417759 w 1034979"/>
                  <a:gd name="connsiteY222" fmla="*/ 923127 h 1509906"/>
                  <a:gd name="connsiteX223" fmla="*/ 412044 w 1034979"/>
                  <a:gd name="connsiteY223" fmla="*/ 926937 h 1509906"/>
                  <a:gd name="connsiteX224" fmla="*/ 421569 w 1034979"/>
                  <a:gd name="connsiteY224"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27234 w 1034979"/>
                  <a:gd name="connsiteY56" fmla="*/ 1147917 h 1509906"/>
                  <a:gd name="connsiteX57" fmla="*/ 15804 w 1034979"/>
                  <a:gd name="connsiteY57" fmla="*/ 1153632 h 1509906"/>
                  <a:gd name="connsiteX58" fmla="*/ 6279 w 1034979"/>
                  <a:gd name="connsiteY58" fmla="*/ 1163157 h 1509906"/>
                  <a:gd name="connsiteX59" fmla="*/ 4374 w 1034979"/>
                  <a:gd name="connsiteY59" fmla="*/ 1168872 h 1509906"/>
                  <a:gd name="connsiteX60" fmla="*/ 564 w 1034979"/>
                  <a:gd name="connsiteY60" fmla="*/ 1174587 h 1509906"/>
                  <a:gd name="connsiteX61" fmla="*/ 6279 w 1034979"/>
                  <a:gd name="connsiteY61" fmla="*/ 1206972 h 1509906"/>
                  <a:gd name="connsiteX62" fmla="*/ 11994 w 1034979"/>
                  <a:gd name="connsiteY62" fmla="*/ 1210782 h 1509906"/>
                  <a:gd name="connsiteX63" fmla="*/ 17709 w 1034979"/>
                  <a:gd name="connsiteY63" fmla="*/ 1212687 h 1509906"/>
                  <a:gd name="connsiteX64" fmla="*/ 145344 w 1034979"/>
                  <a:gd name="connsiteY64" fmla="*/ 1210782 h 1509906"/>
                  <a:gd name="connsiteX65" fmla="*/ 152964 w 1034979"/>
                  <a:gd name="connsiteY65" fmla="*/ 1208877 h 1509906"/>
                  <a:gd name="connsiteX66" fmla="*/ 303459 w 1034979"/>
                  <a:gd name="connsiteY66" fmla="*/ 1203162 h 1509906"/>
                  <a:gd name="connsiteX67" fmla="*/ 318699 w 1034979"/>
                  <a:gd name="connsiteY67" fmla="*/ 1210782 h 1509906"/>
                  <a:gd name="connsiteX68" fmla="*/ 330129 w 1034979"/>
                  <a:gd name="connsiteY68" fmla="*/ 1216497 h 1509906"/>
                  <a:gd name="connsiteX69" fmla="*/ 333939 w 1034979"/>
                  <a:gd name="connsiteY69" fmla="*/ 1222212 h 1509906"/>
                  <a:gd name="connsiteX70" fmla="*/ 339654 w 1034979"/>
                  <a:gd name="connsiteY70" fmla="*/ 1224117 h 1509906"/>
                  <a:gd name="connsiteX71" fmla="*/ 351084 w 1034979"/>
                  <a:gd name="connsiteY71" fmla="*/ 1231737 h 1509906"/>
                  <a:gd name="connsiteX72" fmla="*/ 356799 w 1034979"/>
                  <a:gd name="connsiteY72" fmla="*/ 1235547 h 1509906"/>
                  <a:gd name="connsiteX73" fmla="*/ 360609 w 1034979"/>
                  <a:gd name="connsiteY73" fmla="*/ 1241262 h 1509906"/>
                  <a:gd name="connsiteX74" fmla="*/ 366324 w 1034979"/>
                  <a:gd name="connsiteY74" fmla="*/ 1252692 h 1509906"/>
                  <a:gd name="connsiteX75" fmla="*/ 362514 w 1034979"/>
                  <a:gd name="connsiteY75" fmla="*/ 1279362 h 1509906"/>
                  <a:gd name="connsiteX76" fmla="*/ 358704 w 1034979"/>
                  <a:gd name="connsiteY76" fmla="*/ 1285077 h 1509906"/>
                  <a:gd name="connsiteX77" fmla="*/ 356799 w 1034979"/>
                  <a:gd name="connsiteY77" fmla="*/ 1290792 h 1509906"/>
                  <a:gd name="connsiteX78" fmla="*/ 352989 w 1034979"/>
                  <a:gd name="connsiteY78" fmla="*/ 1296507 h 1509906"/>
                  <a:gd name="connsiteX79" fmla="*/ 351084 w 1034979"/>
                  <a:gd name="connsiteY79" fmla="*/ 1302222 h 1509906"/>
                  <a:gd name="connsiteX80" fmla="*/ 347274 w 1034979"/>
                  <a:gd name="connsiteY80" fmla="*/ 1307937 h 1509906"/>
                  <a:gd name="connsiteX81" fmla="*/ 330129 w 1034979"/>
                  <a:gd name="connsiteY81" fmla="*/ 1374612 h 1509906"/>
                  <a:gd name="connsiteX82" fmla="*/ 328224 w 1034979"/>
                  <a:gd name="connsiteY82" fmla="*/ 1426047 h 1509906"/>
                  <a:gd name="connsiteX83" fmla="*/ 330129 w 1034979"/>
                  <a:gd name="connsiteY83" fmla="*/ 1450812 h 1509906"/>
                  <a:gd name="connsiteX84" fmla="*/ 332034 w 1034979"/>
                  <a:gd name="connsiteY84" fmla="*/ 1456527 h 1509906"/>
                  <a:gd name="connsiteX85" fmla="*/ 335844 w 1034979"/>
                  <a:gd name="connsiteY85" fmla="*/ 1460337 h 1509906"/>
                  <a:gd name="connsiteX86" fmla="*/ 364419 w 1034979"/>
                  <a:gd name="connsiteY86" fmla="*/ 1506057 h 1509906"/>
                  <a:gd name="connsiteX87" fmla="*/ 387279 w 1034979"/>
                  <a:gd name="connsiteY87" fmla="*/ 1507962 h 1509906"/>
                  <a:gd name="connsiteX88" fmla="*/ 392994 w 1034979"/>
                  <a:gd name="connsiteY88" fmla="*/ 1502247 h 1509906"/>
                  <a:gd name="connsiteX89" fmla="*/ 394899 w 1034979"/>
                  <a:gd name="connsiteY89" fmla="*/ 1490817 h 1509906"/>
                  <a:gd name="connsiteX90" fmla="*/ 396804 w 1034979"/>
                  <a:gd name="connsiteY90" fmla="*/ 1485102 h 1509906"/>
                  <a:gd name="connsiteX91" fmla="*/ 398709 w 1034979"/>
                  <a:gd name="connsiteY91" fmla="*/ 1467957 h 1509906"/>
                  <a:gd name="connsiteX92" fmla="*/ 400614 w 1034979"/>
                  <a:gd name="connsiteY92" fmla="*/ 1454622 h 1509906"/>
                  <a:gd name="connsiteX93" fmla="*/ 404424 w 1034979"/>
                  <a:gd name="connsiteY93" fmla="*/ 1397472 h 1509906"/>
                  <a:gd name="connsiteX94" fmla="*/ 410139 w 1034979"/>
                  <a:gd name="connsiteY94" fmla="*/ 1386042 h 1509906"/>
                  <a:gd name="connsiteX95" fmla="*/ 413949 w 1034979"/>
                  <a:gd name="connsiteY95" fmla="*/ 1372707 h 1509906"/>
                  <a:gd name="connsiteX96" fmla="*/ 415854 w 1034979"/>
                  <a:gd name="connsiteY96" fmla="*/ 1366992 h 1509906"/>
                  <a:gd name="connsiteX97" fmla="*/ 417759 w 1034979"/>
                  <a:gd name="connsiteY97" fmla="*/ 1353657 h 1509906"/>
                  <a:gd name="connsiteX98" fmla="*/ 421569 w 1034979"/>
                  <a:gd name="connsiteY98" fmla="*/ 1342227 h 1509906"/>
                  <a:gd name="connsiteX99" fmla="*/ 427284 w 1034979"/>
                  <a:gd name="connsiteY99" fmla="*/ 1328892 h 1509906"/>
                  <a:gd name="connsiteX100" fmla="*/ 436809 w 1034979"/>
                  <a:gd name="connsiteY100" fmla="*/ 1317462 h 1509906"/>
                  <a:gd name="connsiteX101" fmla="*/ 467289 w 1034979"/>
                  <a:gd name="connsiteY101" fmla="*/ 1258407 h 1509906"/>
                  <a:gd name="connsiteX102" fmla="*/ 528455 w 1034979"/>
                  <a:gd name="connsiteY102" fmla="*/ 1245638 h 1509906"/>
                  <a:gd name="connsiteX103" fmla="*/ 573969 w 1034979"/>
                  <a:gd name="connsiteY103" fmla="*/ 1229832 h 1509906"/>
                  <a:gd name="connsiteX104" fmla="*/ 585399 w 1034979"/>
                  <a:gd name="connsiteY104" fmla="*/ 1226022 h 1509906"/>
                  <a:gd name="connsiteX105" fmla="*/ 720654 w 1034979"/>
                  <a:gd name="connsiteY105" fmla="*/ 1309842 h 1509906"/>
                  <a:gd name="connsiteX106" fmla="*/ 733989 w 1034979"/>
                  <a:gd name="connsiteY106" fmla="*/ 1319367 h 1509906"/>
                  <a:gd name="connsiteX107" fmla="*/ 743514 w 1034979"/>
                  <a:gd name="connsiteY107" fmla="*/ 1321272 h 1509906"/>
                  <a:gd name="connsiteX108" fmla="*/ 749229 w 1034979"/>
                  <a:gd name="connsiteY108" fmla="*/ 1323177 h 1509906"/>
                  <a:gd name="connsiteX109" fmla="*/ 762564 w 1034979"/>
                  <a:gd name="connsiteY109" fmla="*/ 1328892 h 1509906"/>
                  <a:gd name="connsiteX110" fmla="*/ 777804 w 1034979"/>
                  <a:gd name="connsiteY110" fmla="*/ 1326987 h 1509906"/>
                  <a:gd name="connsiteX111" fmla="*/ 789234 w 1034979"/>
                  <a:gd name="connsiteY111" fmla="*/ 1321272 h 1509906"/>
                  <a:gd name="connsiteX112" fmla="*/ 794949 w 1034979"/>
                  <a:gd name="connsiteY112" fmla="*/ 1319367 h 1509906"/>
                  <a:gd name="connsiteX113" fmla="*/ 802569 w 1034979"/>
                  <a:gd name="connsiteY113" fmla="*/ 1302222 h 1509906"/>
                  <a:gd name="connsiteX114" fmla="*/ 800664 w 1034979"/>
                  <a:gd name="connsiteY114" fmla="*/ 1277457 h 1509906"/>
                  <a:gd name="connsiteX115" fmla="*/ 798759 w 1034979"/>
                  <a:gd name="connsiteY115" fmla="*/ 1271742 h 1509906"/>
                  <a:gd name="connsiteX116" fmla="*/ 796854 w 1034979"/>
                  <a:gd name="connsiteY116" fmla="*/ 1264122 h 1509906"/>
                  <a:gd name="connsiteX117" fmla="*/ 783519 w 1034979"/>
                  <a:gd name="connsiteY117" fmla="*/ 1246977 h 1509906"/>
                  <a:gd name="connsiteX118" fmla="*/ 773994 w 1034979"/>
                  <a:gd name="connsiteY118" fmla="*/ 1241262 h 1509906"/>
                  <a:gd name="connsiteX119" fmla="*/ 648264 w 1034979"/>
                  <a:gd name="connsiteY119" fmla="*/ 1149822 h 1509906"/>
                  <a:gd name="connsiteX120" fmla="*/ 644454 w 1034979"/>
                  <a:gd name="connsiteY120" fmla="*/ 1132677 h 1509906"/>
                  <a:gd name="connsiteX121" fmla="*/ 646359 w 1034979"/>
                  <a:gd name="connsiteY121" fmla="*/ 1125057 h 1509906"/>
                  <a:gd name="connsiteX122" fmla="*/ 650169 w 1034979"/>
                  <a:gd name="connsiteY122" fmla="*/ 1107912 h 1509906"/>
                  <a:gd name="connsiteX123" fmla="*/ 653979 w 1034979"/>
                  <a:gd name="connsiteY123" fmla="*/ 1102197 h 1509906"/>
                  <a:gd name="connsiteX124" fmla="*/ 655884 w 1034979"/>
                  <a:gd name="connsiteY124" fmla="*/ 1096482 h 1509906"/>
                  <a:gd name="connsiteX125" fmla="*/ 661599 w 1034979"/>
                  <a:gd name="connsiteY125" fmla="*/ 1094577 h 1509906"/>
                  <a:gd name="connsiteX126" fmla="*/ 671124 w 1034979"/>
                  <a:gd name="connsiteY126" fmla="*/ 1083147 h 1509906"/>
                  <a:gd name="connsiteX127" fmla="*/ 724464 w 1034979"/>
                  <a:gd name="connsiteY127" fmla="*/ 1075527 h 1509906"/>
                  <a:gd name="connsiteX128" fmla="*/ 842574 w 1034979"/>
                  <a:gd name="connsiteY128" fmla="*/ 1077432 h 1509906"/>
                  <a:gd name="connsiteX129" fmla="*/ 871149 w 1034979"/>
                  <a:gd name="connsiteY129" fmla="*/ 1079337 h 1509906"/>
                  <a:gd name="connsiteX130" fmla="*/ 899724 w 1034979"/>
                  <a:gd name="connsiteY130" fmla="*/ 1085052 h 1509906"/>
                  <a:gd name="connsiteX131" fmla="*/ 922584 w 1034979"/>
                  <a:gd name="connsiteY131" fmla="*/ 1088862 h 1509906"/>
                  <a:gd name="connsiteX132" fmla="*/ 951159 w 1034979"/>
                  <a:gd name="connsiteY132" fmla="*/ 1094577 h 1509906"/>
                  <a:gd name="connsiteX133" fmla="*/ 956874 w 1034979"/>
                  <a:gd name="connsiteY133" fmla="*/ 1094577 h 1509906"/>
                  <a:gd name="connsiteX134" fmla="*/ 1002594 w 1034979"/>
                  <a:gd name="connsiteY134" fmla="*/ 1092672 h 1509906"/>
                  <a:gd name="connsiteX135" fmla="*/ 1031169 w 1034979"/>
                  <a:gd name="connsiteY135" fmla="*/ 1085052 h 1509906"/>
                  <a:gd name="connsiteX136" fmla="*/ 1034979 w 1034979"/>
                  <a:gd name="connsiteY136" fmla="*/ 1079337 h 1509906"/>
                  <a:gd name="connsiteX137" fmla="*/ 1033074 w 1034979"/>
                  <a:gd name="connsiteY137" fmla="*/ 1060287 h 1509906"/>
                  <a:gd name="connsiteX138" fmla="*/ 1027359 w 1034979"/>
                  <a:gd name="connsiteY138" fmla="*/ 1056477 h 1509906"/>
                  <a:gd name="connsiteX139" fmla="*/ 1012119 w 1034979"/>
                  <a:gd name="connsiteY139" fmla="*/ 1054572 h 1509906"/>
                  <a:gd name="connsiteX140" fmla="*/ 1006404 w 1034979"/>
                  <a:gd name="connsiteY140" fmla="*/ 1052667 h 1509906"/>
                  <a:gd name="connsiteX141" fmla="*/ 998784 w 1034979"/>
                  <a:gd name="connsiteY141" fmla="*/ 1050762 h 1509906"/>
                  <a:gd name="connsiteX142" fmla="*/ 987354 w 1034979"/>
                  <a:gd name="connsiteY142" fmla="*/ 1043142 h 1509906"/>
                  <a:gd name="connsiteX143" fmla="*/ 975924 w 1034979"/>
                  <a:gd name="connsiteY143" fmla="*/ 1039332 h 1509906"/>
                  <a:gd name="connsiteX144" fmla="*/ 970209 w 1034979"/>
                  <a:gd name="connsiteY144" fmla="*/ 1037427 h 1509906"/>
                  <a:gd name="connsiteX145" fmla="*/ 962589 w 1034979"/>
                  <a:gd name="connsiteY145" fmla="*/ 1035522 h 1509906"/>
                  <a:gd name="connsiteX146" fmla="*/ 956874 w 1034979"/>
                  <a:gd name="connsiteY146" fmla="*/ 1033617 h 1509906"/>
                  <a:gd name="connsiteX147" fmla="*/ 935919 w 1034979"/>
                  <a:gd name="connsiteY147" fmla="*/ 1027902 h 1509906"/>
                  <a:gd name="connsiteX148" fmla="*/ 930204 w 1034979"/>
                  <a:gd name="connsiteY148" fmla="*/ 1025997 h 1509906"/>
                  <a:gd name="connsiteX149" fmla="*/ 825429 w 1034979"/>
                  <a:gd name="connsiteY149" fmla="*/ 1027902 h 1509906"/>
                  <a:gd name="connsiteX150" fmla="*/ 819714 w 1034979"/>
                  <a:gd name="connsiteY150" fmla="*/ 1029807 h 1509906"/>
                  <a:gd name="connsiteX151" fmla="*/ 730179 w 1034979"/>
                  <a:gd name="connsiteY151" fmla="*/ 1031712 h 1509906"/>
                  <a:gd name="connsiteX152" fmla="*/ 716844 w 1034979"/>
                  <a:gd name="connsiteY152" fmla="*/ 1035522 h 1509906"/>
                  <a:gd name="connsiteX153" fmla="*/ 695889 w 1034979"/>
                  <a:gd name="connsiteY153" fmla="*/ 1037427 h 1509906"/>
                  <a:gd name="connsiteX154" fmla="*/ 669219 w 1034979"/>
                  <a:gd name="connsiteY154" fmla="*/ 1039332 h 1509906"/>
                  <a:gd name="connsiteX155" fmla="*/ 669219 w 1034979"/>
                  <a:gd name="connsiteY155" fmla="*/ 1039332 h 1509906"/>
                  <a:gd name="connsiteX156" fmla="*/ 646359 w 1034979"/>
                  <a:gd name="connsiteY156" fmla="*/ 1043142 h 1509906"/>
                  <a:gd name="connsiteX157" fmla="*/ 642549 w 1034979"/>
                  <a:gd name="connsiteY157" fmla="*/ 1031712 h 1509906"/>
                  <a:gd name="connsiteX158" fmla="*/ 640644 w 1034979"/>
                  <a:gd name="connsiteY158" fmla="*/ 1025997 h 1509906"/>
                  <a:gd name="connsiteX159" fmla="*/ 642549 w 1034979"/>
                  <a:gd name="connsiteY159" fmla="*/ 1008852 h 1509906"/>
                  <a:gd name="connsiteX160" fmla="*/ 644454 w 1034979"/>
                  <a:gd name="connsiteY160" fmla="*/ 1003137 h 1509906"/>
                  <a:gd name="connsiteX161" fmla="*/ 661599 w 1034979"/>
                  <a:gd name="connsiteY161" fmla="*/ 993612 h 1509906"/>
                  <a:gd name="connsiteX162" fmla="*/ 673029 w 1034979"/>
                  <a:gd name="connsiteY162" fmla="*/ 985992 h 1509906"/>
                  <a:gd name="connsiteX163" fmla="*/ 674934 w 1034979"/>
                  <a:gd name="connsiteY163" fmla="*/ 980277 h 1509906"/>
                  <a:gd name="connsiteX164" fmla="*/ 680649 w 1034979"/>
                  <a:gd name="connsiteY164" fmla="*/ 978372 h 1509906"/>
                  <a:gd name="connsiteX165" fmla="*/ 686364 w 1034979"/>
                  <a:gd name="connsiteY165" fmla="*/ 974562 h 1509906"/>
                  <a:gd name="connsiteX166" fmla="*/ 695889 w 1034979"/>
                  <a:gd name="connsiteY166" fmla="*/ 965037 h 1509906"/>
                  <a:gd name="connsiteX167" fmla="*/ 705414 w 1034979"/>
                  <a:gd name="connsiteY167" fmla="*/ 953607 h 1509906"/>
                  <a:gd name="connsiteX168" fmla="*/ 716844 w 1034979"/>
                  <a:gd name="connsiteY168" fmla="*/ 945987 h 1509906"/>
                  <a:gd name="connsiteX169" fmla="*/ 732084 w 1034979"/>
                  <a:gd name="connsiteY169" fmla="*/ 932652 h 1509906"/>
                  <a:gd name="connsiteX170" fmla="*/ 741609 w 1034979"/>
                  <a:gd name="connsiteY170" fmla="*/ 921222 h 1509906"/>
                  <a:gd name="connsiteX171" fmla="*/ 753039 w 1034979"/>
                  <a:gd name="connsiteY171" fmla="*/ 911697 h 1509906"/>
                  <a:gd name="connsiteX172" fmla="*/ 758754 w 1034979"/>
                  <a:gd name="connsiteY172" fmla="*/ 900267 h 1509906"/>
                  <a:gd name="connsiteX173" fmla="*/ 760659 w 1034979"/>
                  <a:gd name="connsiteY173" fmla="*/ 894552 h 1509906"/>
                  <a:gd name="connsiteX174" fmla="*/ 766374 w 1034979"/>
                  <a:gd name="connsiteY174" fmla="*/ 883122 h 1509906"/>
                  <a:gd name="connsiteX175" fmla="*/ 764469 w 1034979"/>
                  <a:gd name="connsiteY175" fmla="*/ 867882 h 1509906"/>
                  <a:gd name="connsiteX176" fmla="*/ 758754 w 1034979"/>
                  <a:gd name="connsiteY176" fmla="*/ 865977 h 1509906"/>
                  <a:gd name="connsiteX177" fmla="*/ 737799 w 1034979"/>
                  <a:gd name="connsiteY177" fmla="*/ 867882 h 1509906"/>
                  <a:gd name="connsiteX178" fmla="*/ 732084 w 1034979"/>
                  <a:gd name="connsiteY178" fmla="*/ 871692 h 1509906"/>
                  <a:gd name="connsiteX179" fmla="*/ 720654 w 1034979"/>
                  <a:gd name="connsiteY179" fmla="*/ 875502 h 1509906"/>
                  <a:gd name="connsiteX180" fmla="*/ 716844 w 1034979"/>
                  <a:gd name="connsiteY180" fmla="*/ 881217 h 1509906"/>
                  <a:gd name="connsiteX181" fmla="*/ 711129 w 1034979"/>
                  <a:gd name="connsiteY181" fmla="*/ 883122 h 1509906"/>
                  <a:gd name="connsiteX182" fmla="*/ 705414 w 1034979"/>
                  <a:gd name="connsiteY182" fmla="*/ 886932 h 1509906"/>
                  <a:gd name="connsiteX183" fmla="*/ 699699 w 1034979"/>
                  <a:gd name="connsiteY183" fmla="*/ 892647 h 1509906"/>
                  <a:gd name="connsiteX184" fmla="*/ 692079 w 1034979"/>
                  <a:gd name="connsiteY184" fmla="*/ 896457 h 1509906"/>
                  <a:gd name="connsiteX185" fmla="*/ 650169 w 1034979"/>
                  <a:gd name="connsiteY185" fmla="*/ 925032 h 1509906"/>
                  <a:gd name="connsiteX186" fmla="*/ 636834 w 1034979"/>
                  <a:gd name="connsiteY186" fmla="*/ 936462 h 1509906"/>
                  <a:gd name="connsiteX187" fmla="*/ 627309 w 1034979"/>
                  <a:gd name="connsiteY187" fmla="*/ 953607 h 1509906"/>
                  <a:gd name="connsiteX188" fmla="*/ 602544 w 1034979"/>
                  <a:gd name="connsiteY188" fmla="*/ 959322 h 1509906"/>
                  <a:gd name="connsiteX189" fmla="*/ 589209 w 1034979"/>
                  <a:gd name="connsiteY189" fmla="*/ 963132 h 1509906"/>
                  <a:gd name="connsiteX190" fmla="*/ 573969 w 1034979"/>
                  <a:gd name="connsiteY190" fmla="*/ 961227 h 1509906"/>
                  <a:gd name="connsiteX191" fmla="*/ 562539 w 1034979"/>
                  <a:gd name="connsiteY191" fmla="*/ 957417 h 1509906"/>
                  <a:gd name="connsiteX192" fmla="*/ 551109 w 1034979"/>
                  <a:gd name="connsiteY192" fmla="*/ 953607 h 1509906"/>
                  <a:gd name="connsiteX193" fmla="*/ 539679 w 1034979"/>
                  <a:gd name="connsiteY193" fmla="*/ 949797 h 1509906"/>
                  <a:gd name="connsiteX194" fmla="*/ 533964 w 1034979"/>
                  <a:gd name="connsiteY194" fmla="*/ 947892 h 1509906"/>
                  <a:gd name="connsiteX195" fmla="*/ 528249 w 1034979"/>
                  <a:gd name="connsiteY195" fmla="*/ 944082 h 1509906"/>
                  <a:gd name="connsiteX196" fmla="*/ 516819 w 1034979"/>
                  <a:gd name="connsiteY196" fmla="*/ 938367 h 1509906"/>
                  <a:gd name="connsiteX197" fmla="*/ 509199 w 1034979"/>
                  <a:gd name="connsiteY197" fmla="*/ 926937 h 1509906"/>
                  <a:gd name="connsiteX198" fmla="*/ 505389 w 1034979"/>
                  <a:gd name="connsiteY198" fmla="*/ 905982 h 1509906"/>
                  <a:gd name="connsiteX199" fmla="*/ 507294 w 1034979"/>
                  <a:gd name="connsiteY199" fmla="*/ 841212 h 1509906"/>
                  <a:gd name="connsiteX200" fmla="*/ 503484 w 1034979"/>
                  <a:gd name="connsiteY200" fmla="*/ 351627 h 1509906"/>
                  <a:gd name="connsiteX201" fmla="*/ 499674 w 1034979"/>
                  <a:gd name="connsiteY201" fmla="*/ 60162 h 1509906"/>
                  <a:gd name="connsiteX202" fmla="*/ 490149 w 1034979"/>
                  <a:gd name="connsiteY202" fmla="*/ 33492 h 1509906"/>
                  <a:gd name="connsiteX203" fmla="*/ 488244 w 1034979"/>
                  <a:gd name="connsiteY203" fmla="*/ 27777 h 1509906"/>
                  <a:gd name="connsiteX204" fmla="*/ 484434 w 1034979"/>
                  <a:gd name="connsiteY204" fmla="*/ 22062 h 1509906"/>
                  <a:gd name="connsiteX205" fmla="*/ 478719 w 1034979"/>
                  <a:gd name="connsiteY205" fmla="*/ 10632 h 1509906"/>
                  <a:gd name="connsiteX206" fmla="*/ 473004 w 1034979"/>
                  <a:gd name="connsiteY206" fmla="*/ 6822 h 1509906"/>
                  <a:gd name="connsiteX207" fmla="*/ 469194 w 1034979"/>
                  <a:gd name="connsiteY207" fmla="*/ 1107 h 1509906"/>
                  <a:gd name="connsiteX208" fmla="*/ 429189 w 1034979"/>
                  <a:gd name="connsiteY208" fmla="*/ 4917 h 1509906"/>
                  <a:gd name="connsiteX209" fmla="*/ 421569 w 1034979"/>
                  <a:gd name="connsiteY209" fmla="*/ 16347 h 1509906"/>
                  <a:gd name="connsiteX210" fmla="*/ 417759 w 1034979"/>
                  <a:gd name="connsiteY210" fmla="*/ 22062 h 1509906"/>
                  <a:gd name="connsiteX211" fmla="*/ 419664 w 1034979"/>
                  <a:gd name="connsiteY211" fmla="*/ 54447 h 1509906"/>
                  <a:gd name="connsiteX212" fmla="*/ 423474 w 1034979"/>
                  <a:gd name="connsiteY212" fmla="*/ 65877 h 1509906"/>
                  <a:gd name="connsiteX213" fmla="*/ 425379 w 1034979"/>
                  <a:gd name="connsiteY213" fmla="*/ 71592 h 1509906"/>
                  <a:gd name="connsiteX214" fmla="*/ 425379 w 1034979"/>
                  <a:gd name="connsiteY214" fmla="*/ 77307 h 1509906"/>
                  <a:gd name="connsiteX215" fmla="*/ 429189 w 1034979"/>
                  <a:gd name="connsiteY215" fmla="*/ 231612 h 1509906"/>
                  <a:gd name="connsiteX216" fmla="*/ 440619 w 1034979"/>
                  <a:gd name="connsiteY216" fmla="*/ 414492 h 1509906"/>
                  <a:gd name="connsiteX217" fmla="*/ 425379 w 1034979"/>
                  <a:gd name="connsiteY217" fmla="*/ 711672 h 1509906"/>
                  <a:gd name="connsiteX218" fmla="*/ 425173 w 1034979"/>
                  <a:gd name="connsiteY218" fmla="*/ 765165 h 1509906"/>
                  <a:gd name="connsiteX219" fmla="*/ 421363 w 1034979"/>
                  <a:gd name="connsiteY219" fmla="*/ 844096 h 1509906"/>
                  <a:gd name="connsiteX220" fmla="*/ 425379 w 1034979"/>
                  <a:gd name="connsiteY220" fmla="*/ 894552 h 1509906"/>
                  <a:gd name="connsiteX221" fmla="*/ 423474 w 1034979"/>
                  <a:gd name="connsiteY221" fmla="*/ 921222 h 1509906"/>
                  <a:gd name="connsiteX222" fmla="*/ 417759 w 1034979"/>
                  <a:gd name="connsiteY222" fmla="*/ 923127 h 1509906"/>
                  <a:gd name="connsiteX223" fmla="*/ 412044 w 1034979"/>
                  <a:gd name="connsiteY223" fmla="*/ 926937 h 1509906"/>
                  <a:gd name="connsiteX224" fmla="*/ 421569 w 1034979"/>
                  <a:gd name="connsiteY224"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27234 w 1034979"/>
                  <a:gd name="connsiteY56" fmla="*/ 1147917 h 1509906"/>
                  <a:gd name="connsiteX57" fmla="*/ 15804 w 1034979"/>
                  <a:gd name="connsiteY57" fmla="*/ 1153632 h 1509906"/>
                  <a:gd name="connsiteX58" fmla="*/ 6279 w 1034979"/>
                  <a:gd name="connsiteY58" fmla="*/ 1163157 h 1509906"/>
                  <a:gd name="connsiteX59" fmla="*/ 4374 w 1034979"/>
                  <a:gd name="connsiteY59" fmla="*/ 1168872 h 1509906"/>
                  <a:gd name="connsiteX60" fmla="*/ 564 w 1034979"/>
                  <a:gd name="connsiteY60" fmla="*/ 1174587 h 1509906"/>
                  <a:gd name="connsiteX61" fmla="*/ 6279 w 1034979"/>
                  <a:gd name="connsiteY61" fmla="*/ 1206972 h 1509906"/>
                  <a:gd name="connsiteX62" fmla="*/ 11994 w 1034979"/>
                  <a:gd name="connsiteY62" fmla="*/ 1210782 h 1509906"/>
                  <a:gd name="connsiteX63" fmla="*/ 17709 w 1034979"/>
                  <a:gd name="connsiteY63" fmla="*/ 1212687 h 1509906"/>
                  <a:gd name="connsiteX64" fmla="*/ 145344 w 1034979"/>
                  <a:gd name="connsiteY64" fmla="*/ 1210782 h 1509906"/>
                  <a:gd name="connsiteX65" fmla="*/ 152964 w 1034979"/>
                  <a:gd name="connsiteY65" fmla="*/ 1208877 h 1509906"/>
                  <a:gd name="connsiteX66" fmla="*/ 303459 w 1034979"/>
                  <a:gd name="connsiteY66" fmla="*/ 1203162 h 1509906"/>
                  <a:gd name="connsiteX67" fmla="*/ 318699 w 1034979"/>
                  <a:gd name="connsiteY67" fmla="*/ 1210782 h 1509906"/>
                  <a:gd name="connsiteX68" fmla="*/ 330129 w 1034979"/>
                  <a:gd name="connsiteY68" fmla="*/ 1216497 h 1509906"/>
                  <a:gd name="connsiteX69" fmla="*/ 333939 w 1034979"/>
                  <a:gd name="connsiteY69" fmla="*/ 1222212 h 1509906"/>
                  <a:gd name="connsiteX70" fmla="*/ 339654 w 1034979"/>
                  <a:gd name="connsiteY70" fmla="*/ 1224117 h 1509906"/>
                  <a:gd name="connsiteX71" fmla="*/ 351084 w 1034979"/>
                  <a:gd name="connsiteY71" fmla="*/ 1231737 h 1509906"/>
                  <a:gd name="connsiteX72" fmla="*/ 356799 w 1034979"/>
                  <a:gd name="connsiteY72" fmla="*/ 1235547 h 1509906"/>
                  <a:gd name="connsiteX73" fmla="*/ 360609 w 1034979"/>
                  <a:gd name="connsiteY73" fmla="*/ 1241262 h 1509906"/>
                  <a:gd name="connsiteX74" fmla="*/ 366324 w 1034979"/>
                  <a:gd name="connsiteY74" fmla="*/ 1252692 h 1509906"/>
                  <a:gd name="connsiteX75" fmla="*/ 362514 w 1034979"/>
                  <a:gd name="connsiteY75" fmla="*/ 1279362 h 1509906"/>
                  <a:gd name="connsiteX76" fmla="*/ 358704 w 1034979"/>
                  <a:gd name="connsiteY76" fmla="*/ 1285077 h 1509906"/>
                  <a:gd name="connsiteX77" fmla="*/ 356799 w 1034979"/>
                  <a:gd name="connsiteY77" fmla="*/ 1290792 h 1509906"/>
                  <a:gd name="connsiteX78" fmla="*/ 352989 w 1034979"/>
                  <a:gd name="connsiteY78" fmla="*/ 1296507 h 1509906"/>
                  <a:gd name="connsiteX79" fmla="*/ 351084 w 1034979"/>
                  <a:gd name="connsiteY79" fmla="*/ 1302222 h 1509906"/>
                  <a:gd name="connsiteX80" fmla="*/ 347274 w 1034979"/>
                  <a:gd name="connsiteY80" fmla="*/ 1307937 h 1509906"/>
                  <a:gd name="connsiteX81" fmla="*/ 330129 w 1034979"/>
                  <a:gd name="connsiteY81" fmla="*/ 1374612 h 1509906"/>
                  <a:gd name="connsiteX82" fmla="*/ 328224 w 1034979"/>
                  <a:gd name="connsiteY82" fmla="*/ 1426047 h 1509906"/>
                  <a:gd name="connsiteX83" fmla="*/ 330129 w 1034979"/>
                  <a:gd name="connsiteY83" fmla="*/ 1450812 h 1509906"/>
                  <a:gd name="connsiteX84" fmla="*/ 332034 w 1034979"/>
                  <a:gd name="connsiteY84" fmla="*/ 1456527 h 1509906"/>
                  <a:gd name="connsiteX85" fmla="*/ 335844 w 1034979"/>
                  <a:gd name="connsiteY85" fmla="*/ 1460337 h 1509906"/>
                  <a:gd name="connsiteX86" fmla="*/ 364419 w 1034979"/>
                  <a:gd name="connsiteY86" fmla="*/ 1506057 h 1509906"/>
                  <a:gd name="connsiteX87" fmla="*/ 387279 w 1034979"/>
                  <a:gd name="connsiteY87" fmla="*/ 1507962 h 1509906"/>
                  <a:gd name="connsiteX88" fmla="*/ 392994 w 1034979"/>
                  <a:gd name="connsiteY88" fmla="*/ 1502247 h 1509906"/>
                  <a:gd name="connsiteX89" fmla="*/ 394899 w 1034979"/>
                  <a:gd name="connsiteY89" fmla="*/ 1490817 h 1509906"/>
                  <a:gd name="connsiteX90" fmla="*/ 396804 w 1034979"/>
                  <a:gd name="connsiteY90" fmla="*/ 1485102 h 1509906"/>
                  <a:gd name="connsiteX91" fmla="*/ 398709 w 1034979"/>
                  <a:gd name="connsiteY91" fmla="*/ 1467957 h 1509906"/>
                  <a:gd name="connsiteX92" fmla="*/ 400614 w 1034979"/>
                  <a:gd name="connsiteY92" fmla="*/ 1454622 h 1509906"/>
                  <a:gd name="connsiteX93" fmla="*/ 404424 w 1034979"/>
                  <a:gd name="connsiteY93" fmla="*/ 1397472 h 1509906"/>
                  <a:gd name="connsiteX94" fmla="*/ 410139 w 1034979"/>
                  <a:gd name="connsiteY94" fmla="*/ 1386042 h 1509906"/>
                  <a:gd name="connsiteX95" fmla="*/ 413949 w 1034979"/>
                  <a:gd name="connsiteY95" fmla="*/ 1372707 h 1509906"/>
                  <a:gd name="connsiteX96" fmla="*/ 415854 w 1034979"/>
                  <a:gd name="connsiteY96" fmla="*/ 1366992 h 1509906"/>
                  <a:gd name="connsiteX97" fmla="*/ 417759 w 1034979"/>
                  <a:gd name="connsiteY97" fmla="*/ 1353657 h 1509906"/>
                  <a:gd name="connsiteX98" fmla="*/ 421569 w 1034979"/>
                  <a:gd name="connsiteY98" fmla="*/ 1342227 h 1509906"/>
                  <a:gd name="connsiteX99" fmla="*/ 427284 w 1034979"/>
                  <a:gd name="connsiteY99" fmla="*/ 1328892 h 1509906"/>
                  <a:gd name="connsiteX100" fmla="*/ 467289 w 1034979"/>
                  <a:gd name="connsiteY100" fmla="*/ 1258407 h 1509906"/>
                  <a:gd name="connsiteX101" fmla="*/ 528455 w 1034979"/>
                  <a:gd name="connsiteY101" fmla="*/ 1245638 h 1509906"/>
                  <a:gd name="connsiteX102" fmla="*/ 573969 w 1034979"/>
                  <a:gd name="connsiteY102" fmla="*/ 1229832 h 1509906"/>
                  <a:gd name="connsiteX103" fmla="*/ 585399 w 1034979"/>
                  <a:gd name="connsiteY103" fmla="*/ 1226022 h 1509906"/>
                  <a:gd name="connsiteX104" fmla="*/ 720654 w 1034979"/>
                  <a:gd name="connsiteY104" fmla="*/ 1309842 h 1509906"/>
                  <a:gd name="connsiteX105" fmla="*/ 733989 w 1034979"/>
                  <a:gd name="connsiteY105" fmla="*/ 1319367 h 1509906"/>
                  <a:gd name="connsiteX106" fmla="*/ 743514 w 1034979"/>
                  <a:gd name="connsiteY106" fmla="*/ 1321272 h 1509906"/>
                  <a:gd name="connsiteX107" fmla="*/ 749229 w 1034979"/>
                  <a:gd name="connsiteY107" fmla="*/ 1323177 h 1509906"/>
                  <a:gd name="connsiteX108" fmla="*/ 762564 w 1034979"/>
                  <a:gd name="connsiteY108" fmla="*/ 1328892 h 1509906"/>
                  <a:gd name="connsiteX109" fmla="*/ 777804 w 1034979"/>
                  <a:gd name="connsiteY109" fmla="*/ 1326987 h 1509906"/>
                  <a:gd name="connsiteX110" fmla="*/ 789234 w 1034979"/>
                  <a:gd name="connsiteY110" fmla="*/ 1321272 h 1509906"/>
                  <a:gd name="connsiteX111" fmla="*/ 794949 w 1034979"/>
                  <a:gd name="connsiteY111" fmla="*/ 1319367 h 1509906"/>
                  <a:gd name="connsiteX112" fmla="*/ 802569 w 1034979"/>
                  <a:gd name="connsiteY112" fmla="*/ 1302222 h 1509906"/>
                  <a:gd name="connsiteX113" fmla="*/ 800664 w 1034979"/>
                  <a:gd name="connsiteY113" fmla="*/ 1277457 h 1509906"/>
                  <a:gd name="connsiteX114" fmla="*/ 798759 w 1034979"/>
                  <a:gd name="connsiteY114" fmla="*/ 1271742 h 1509906"/>
                  <a:gd name="connsiteX115" fmla="*/ 796854 w 1034979"/>
                  <a:gd name="connsiteY115" fmla="*/ 1264122 h 1509906"/>
                  <a:gd name="connsiteX116" fmla="*/ 783519 w 1034979"/>
                  <a:gd name="connsiteY116" fmla="*/ 1246977 h 1509906"/>
                  <a:gd name="connsiteX117" fmla="*/ 773994 w 1034979"/>
                  <a:gd name="connsiteY117" fmla="*/ 1241262 h 1509906"/>
                  <a:gd name="connsiteX118" fmla="*/ 648264 w 1034979"/>
                  <a:gd name="connsiteY118" fmla="*/ 1149822 h 1509906"/>
                  <a:gd name="connsiteX119" fmla="*/ 644454 w 1034979"/>
                  <a:gd name="connsiteY119" fmla="*/ 1132677 h 1509906"/>
                  <a:gd name="connsiteX120" fmla="*/ 646359 w 1034979"/>
                  <a:gd name="connsiteY120" fmla="*/ 1125057 h 1509906"/>
                  <a:gd name="connsiteX121" fmla="*/ 650169 w 1034979"/>
                  <a:gd name="connsiteY121" fmla="*/ 1107912 h 1509906"/>
                  <a:gd name="connsiteX122" fmla="*/ 653979 w 1034979"/>
                  <a:gd name="connsiteY122" fmla="*/ 1102197 h 1509906"/>
                  <a:gd name="connsiteX123" fmla="*/ 655884 w 1034979"/>
                  <a:gd name="connsiteY123" fmla="*/ 1096482 h 1509906"/>
                  <a:gd name="connsiteX124" fmla="*/ 661599 w 1034979"/>
                  <a:gd name="connsiteY124" fmla="*/ 1094577 h 1509906"/>
                  <a:gd name="connsiteX125" fmla="*/ 671124 w 1034979"/>
                  <a:gd name="connsiteY125" fmla="*/ 1083147 h 1509906"/>
                  <a:gd name="connsiteX126" fmla="*/ 724464 w 1034979"/>
                  <a:gd name="connsiteY126" fmla="*/ 1075527 h 1509906"/>
                  <a:gd name="connsiteX127" fmla="*/ 842574 w 1034979"/>
                  <a:gd name="connsiteY127" fmla="*/ 1077432 h 1509906"/>
                  <a:gd name="connsiteX128" fmla="*/ 871149 w 1034979"/>
                  <a:gd name="connsiteY128" fmla="*/ 1079337 h 1509906"/>
                  <a:gd name="connsiteX129" fmla="*/ 899724 w 1034979"/>
                  <a:gd name="connsiteY129" fmla="*/ 1085052 h 1509906"/>
                  <a:gd name="connsiteX130" fmla="*/ 922584 w 1034979"/>
                  <a:gd name="connsiteY130" fmla="*/ 1088862 h 1509906"/>
                  <a:gd name="connsiteX131" fmla="*/ 951159 w 1034979"/>
                  <a:gd name="connsiteY131" fmla="*/ 1094577 h 1509906"/>
                  <a:gd name="connsiteX132" fmla="*/ 956874 w 1034979"/>
                  <a:gd name="connsiteY132" fmla="*/ 1094577 h 1509906"/>
                  <a:gd name="connsiteX133" fmla="*/ 1002594 w 1034979"/>
                  <a:gd name="connsiteY133" fmla="*/ 1092672 h 1509906"/>
                  <a:gd name="connsiteX134" fmla="*/ 1031169 w 1034979"/>
                  <a:gd name="connsiteY134" fmla="*/ 1085052 h 1509906"/>
                  <a:gd name="connsiteX135" fmla="*/ 1034979 w 1034979"/>
                  <a:gd name="connsiteY135" fmla="*/ 1079337 h 1509906"/>
                  <a:gd name="connsiteX136" fmla="*/ 1033074 w 1034979"/>
                  <a:gd name="connsiteY136" fmla="*/ 1060287 h 1509906"/>
                  <a:gd name="connsiteX137" fmla="*/ 1027359 w 1034979"/>
                  <a:gd name="connsiteY137" fmla="*/ 1056477 h 1509906"/>
                  <a:gd name="connsiteX138" fmla="*/ 1012119 w 1034979"/>
                  <a:gd name="connsiteY138" fmla="*/ 1054572 h 1509906"/>
                  <a:gd name="connsiteX139" fmla="*/ 1006404 w 1034979"/>
                  <a:gd name="connsiteY139" fmla="*/ 1052667 h 1509906"/>
                  <a:gd name="connsiteX140" fmla="*/ 998784 w 1034979"/>
                  <a:gd name="connsiteY140" fmla="*/ 1050762 h 1509906"/>
                  <a:gd name="connsiteX141" fmla="*/ 987354 w 1034979"/>
                  <a:gd name="connsiteY141" fmla="*/ 1043142 h 1509906"/>
                  <a:gd name="connsiteX142" fmla="*/ 975924 w 1034979"/>
                  <a:gd name="connsiteY142" fmla="*/ 1039332 h 1509906"/>
                  <a:gd name="connsiteX143" fmla="*/ 970209 w 1034979"/>
                  <a:gd name="connsiteY143" fmla="*/ 1037427 h 1509906"/>
                  <a:gd name="connsiteX144" fmla="*/ 962589 w 1034979"/>
                  <a:gd name="connsiteY144" fmla="*/ 1035522 h 1509906"/>
                  <a:gd name="connsiteX145" fmla="*/ 956874 w 1034979"/>
                  <a:gd name="connsiteY145" fmla="*/ 1033617 h 1509906"/>
                  <a:gd name="connsiteX146" fmla="*/ 935919 w 1034979"/>
                  <a:gd name="connsiteY146" fmla="*/ 1027902 h 1509906"/>
                  <a:gd name="connsiteX147" fmla="*/ 930204 w 1034979"/>
                  <a:gd name="connsiteY147" fmla="*/ 1025997 h 1509906"/>
                  <a:gd name="connsiteX148" fmla="*/ 825429 w 1034979"/>
                  <a:gd name="connsiteY148" fmla="*/ 1027902 h 1509906"/>
                  <a:gd name="connsiteX149" fmla="*/ 819714 w 1034979"/>
                  <a:gd name="connsiteY149" fmla="*/ 1029807 h 1509906"/>
                  <a:gd name="connsiteX150" fmla="*/ 730179 w 1034979"/>
                  <a:gd name="connsiteY150" fmla="*/ 1031712 h 1509906"/>
                  <a:gd name="connsiteX151" fmla="*/ 716844 w 1034979"/>
                  <a:gd name="connsiteY151" fmla="*/ 1035522 h 1509906"/>
                  <a:gd name="connsiteX152" fmla="*/ 695889 w 1034979"/>
                  <a:gd name="connsiteY152" fmla="*/ 1037427 h 1509906"/>
                  <a:gd name="connsiteX153" fmla="*/ 669219 w 1034979"/>
                  <a:gd name="connsiteY153" fmla="*/ 1039332 h 1509906"/>
                  <a:gd name="connsiteX154" fmla="*/ 669219 w 1034979"/>
                  <a:gd name="connsiteY154" fmla="*/ 1039332 h 1509906"/>
                  <a:gd name="connsiteX155" fmla="*/ 646359 w 1034979"/>
                  <a:gd name="connsiteY155" fmla="*/ 1043142 h 1509906"/>
                  <a:gd name="connsiteX156" fmla="*/ 642549 w 1034979"/>
                  <a:gd name="connsiteY156" fmla="*/ 1031712 h 1509906"/>
                  <a:gd name="connsiteX157" fmla="*/ 640644 w 1034979"/>
                  <a:gd name="connsiteY157" fmla="*/ 1025997 h 1509906"/>
                  <a:gd name="connsiteX158" fmla="*/ 642549 w 1034979"/>
                  <a:gd name="connsiteY158" fmla="*/ 1008852 h 1509906"/>
                  <a:gd name="connsiteX159" fmla="*/ 644454 w 1034979"/>
                  <a:gd name="connsiteY159" fmla="*/ 1003137 h 1509906"/>
                  <a:gd name="connsiteX160" fmla="*/ 661599 w 1034979"/>
                  <a:gd name="connsiteY160" fmla="*/ 993612 h 1509906"/>
                  <a:gd name="connsiteX161" fmla="*/ 673029 w 1034979"/>
                  <a:gd name="connsiteY161" fmla="*/ 985992 h 1509906"/>
                  <a:gd name="connsiteX162" fmla="*/ 674934 w 1034979"/>
                  <a:gd name="connsiteY162" fmla="*/ 980277 h 1509906"/>
                  <a:gd name="connsiteX163" fmla="*/ 680649 w 1034979"/>
                  <a:gd name="connsiteY163" fmla="*/ 978372 h 1509906"/>
                  <a:gd name="connsiteX164" fmla="*/ 686364 w 1034979"/>
                  <a:gd name="connsiteY164" fmla="*/ 974562 h 1509906"/>
                  <a:gd name="connsiteX165" fmla="*/ 695889 w 1034979"/>
                  <a:gd name="connsiteY165" fmla="*/ 965037 h 1509906"/>
                  <a:gd name="connsiteX166" fmla="*/ 705414 w 1034979"/>
                  <a:gd name="connsiteY166" fmla="*/ 953607 h 1509906"/>
                  <a:gd name="connsiteX167" fmla="*/ 716844 w 1034979"/>
                  <a:gd name="connsiteY167" fmla="*/ 945987 h 1509906"/>
                  <a:gd name="connsiteX168" fmla="*/ 732084 w 1034979"/>
                  <a:gd name="connsiteY168" fmla="*/ 932652 h 1509906"/>
                  <a:gd name="connsiteX169" fmla="*/ 741609 w 1034979"/>
                  <a:gd name="connsiteY169" fmla="*/ 921222 h 1509906"/>
                  <a:gd name="connsiteX170" fmla="*/ 753039 w 1034979"/>
                  <a:gd name="connsiteY170" fmla="*/ 911697 h 1509906"/>
                  <a:gd name="connsiteX171" fmla="*/ 758754 w 1034979"/>
                  <a:gd name="connsiteY171" fmla="*/ 900267 h 1509906"/>
                  <a:gd name="connsiteX172" fmla="*/ 760659 w 1034979"/>
                  <a:gd name="connsiteY172" fmla="*/ 894552 h 1509906"/>
                  <a:gd name="connsiteX173" fmla="*/ 766374 w 1034979"/>
                  <a:gd name="connsiteY173" fmla="*/ 883122 h 1509906"/>
                  <a:gd name="connsiteX174" fmla="*/ 764469 w 1034979"/>
                  <a:gd name="connsiteY174" fmla="*/ 867882 h 1509906"/>
                  <a:gd name="connsiteX175" fmla="*/ 758754 w 1034979"/>
                  <a:gd name="connsiteY175" fmla="*/ 865977 h 1509906"/>
                  <a:gd name="connsiteX176" fmla="*/ 737799 w 1034979"/>
                  <a:gd name="connsiteY176" fmla="*/ 867882 h 1509906"/>
                  <a:gd name="connsiteX177" fmla="*/ 732084 w 1034979"/>
                  <a:gd name="connsiteY177" fmla="*/ 871692 h 1509906"/>
                  <a:gd name="connsiteX178" fmla="*/ 720654 w 1034979"/>
                  <a:gd name="connsiteY178" fmla="*/ 875502 h 1509906"/>
                  <a:gd name="connsiteX179" fmla="*/ 716844 w 1034979"/>
                  <a:gd name="connsiteY179" fmla="*/ 881217 h 1509906"/>
                  <a:gd name="connsiteX180" fmla="*/ 711129 w 1034979"/>
                  <a:gd name="connsiteY180" fmla="*/ 883122 h 1509906"/>
                  <a:gd name="connsiteX181" fmla="*/ 705414 w 1034979"/>
                  <a:gd name="connsiteY181" fmla="*/ 886932 h 1509906"/>
                  <a:gd name="connsiteX182" fmla="*/ 699699 w 1034979"/>
                  <a:gd name="connsiteY182" fmla="*/ 892647 h 1509906"/>
                  <a:gd name="connsiteX183" fmla="*/ 692079 w 1034979"/>
                  <a:gd name="connsiteY183" fmla="*/ 896457 h 1509906"/>
                  <a:gd name="connsiteX184" fmla="*/ 650169 w 1034979"/>
                  <a:gd name="connsiteY184" fmla="*/ 925032 h 1509906"/>
                  <a:gd name="connsiteX185" fmla="*/ 636834 w 1034979"/>
                  <a:gd name="connsiteY185" fmla="*/ 936462 h 1509906"/>
                  <a:gd name="connsiteX186" fmla="*/ 627309 w 1034979"/>
                  <a:gd name="connsiteY186" fmla="*/ 953607 h 1509906"/>
                  <a:gd name="connsiteX187" fmla="*/ 602544 w 1034979"/>
                  <a:gd name="connsiteY187" fmla="*/ 959322 h 1509906"/>
                  <a:gd name="connsiteX188" fmla="*/ 589209 w 1034979"/>
                  <a:gd name="connsiteY188" fmla="*/ 963132 h 1509906"/>
                  <a:gd name="connsiteX189" fmla="*/ 573969 w 1034979"/>
                  <a:gd name="connsiteY189" fmla="*/ 961227 h 1509906"/>
                  <a:gd name="connsiteX190" fmla="*/ 562539 w 1034979"/>
                  <a:gd name="connsiteY190" fmla="*/ 957417 h 1509906"/>
                  <a:gd name="connsiteX191" fmla="*/ 551109 w 1034979"/>
                  <a:gd name="connsiteY191" fmla="*/ 953607 h 1509906"/>
                  <a:gd name="connsiteX192" fmla="*/ 539679 w 1034979"/>
                  <a:gd name="connsiteY192" fmla="*/ 949797 h 1509906"/>
                  <a:gd name="connsiteX193" fmla="*/ 533964 w 1034979"/>
                  <a:gd name="connsiteY193" fmla="*/ 947892 h 1509906"/>
                  <a:gd name="connsiteX194" fmla="*/ 528249 w 1034979"/>
                  <a:gd name="connsiteY194" fmla="*/ 944082 h 1509906"/>
                  <a:gd name="connsiteX195" fmla="*/ 516819 w 1034979"/>
                  <a:gd name="connsiteY195" fmla="*/ 938367 h 1509906"/>
                  <a:gd name="connsiteX196" fmla="*/ 509199 w 1034979"/>
                  <a:gd name="connsiteY196" fmla="*/ 926937 h 1509906"/>
                  <a:gd name="connsiteX197" fmla="*/ 505389 w 1034979"/>
                  <a:gd name="connsiteY197" fmla="*/ 905982 h 1509906"/>
                  <a:gd name="connsiteX198" fmla="*/ 507294 w 1034979"/>
                  <a:gd name="connsiteY198" fmla="*/ 841212 h 1509906"/>
                  <a:gd name="connsiteX199" fmla="*/ 503484 w 1034979"/>
                  <a:gd name="connsiteY199" fmla="*/ 351627 h 1509906"/>
                  <a:gd name="connsiteX200" fmla="*/ 499674 w 1034979"/>
                  <a:gd name="connsiteY200" fmla="*/ 60162 h 1509906"/>
                  <a:gd name="connsiteX201" fmla="*/ 490149 w 1034979"/>
                  <a:gd name="connsiteY201" fmla="*/ 33492 h 1509906"/>
                  <a:gd name="connsiteX202" fmla="*/ 488244 w 1034979"/>
                  <a:gd name="connsiteY202" fmla="*/ 27777 h 1509906"/>
                  <a:gd name="connsiteX203" fmla="*/ 484434 w 1034979"/>
                  <a:gd name="connsiteY203" fmla="*/ 22062 h 1509906"/>
                  <a:gd name="connsiteX204" fmla="*/ 478719 w 1034979"/>
                  <a:gd name="connsiteY204" fmla="*/ 10632 h 1509906"/>
                  <a:gd name="connsiteX205" fmla="*/ 473004 w 1034979"/>
                  <a:gd name="connsiteY205" fmla="*/ 6822 h 1509906"/>
                  <a:gd name="connsiteX206" fmla="*/ 469194 w 1034979"/>
                  <a:gd name="connsiteY206" fmla="*/ 1107 h 1509906"/>
                  <a:gd name="connsiteX207" fmla="*/ 429189 w 1034979"/>
                  <a:gd name="connsiteY207" fmla="*/ 4917 h 1509906"/>
                  <a:gd name="connsiteX208" fmla="*/ 421569 w 1034979"/>
                  <a:gd name="connsiteY208" fmla="*/ 16347 h 1509906"/>
                  <a:gd name="connsiteX209" fmla="*/ 417759 w 1034979"/>
                  <a:gd name="connsiteY209" fmla="*/ 22062 h 1509906"/>
                  <a:gd name="connsiteX210" fmla="*/ 419664 w 1034979"/>
                  <a:gd name="connsiteY210" fmla="*/ 54447 h 1509906"/>
                  <a:gd name="connsiteX211" fmla="*/ 423474 w 1034979"/>
                  <a:gd name="connsiteY211" fmla="*/ 65877 h 1509906"/>
                  <a:gd name="connsiteX212" fmla="*/ 425379 w 1034979"/>
                  <a:gd name="connsiteY212" fmla="*/ 71592 h 1509906"/>
                  <a:gd name="connsiteX213" fmla="*/ 425379 w 1034979"/>
                  <a:gd name="connsiteY213" fmla="*/ 77307 h 1509906"/>
                  <a:gd name="connsiteX214" fmla="*/ 429189 w 1034979"/>
                  <a:gd name="connsiteY214" fmla="*/ 231612 h 1509906"/>
                  <a:gd name="connsiteX215" fmla="*/ 440619 w 1034979"/>
                  <a:gd name="connsiteY215" fmla="*/ 414492 h 1509906"/>
                  <a:gd name="connsiteX216" fmla="*/ 425379 w 1034979"/>
                  <a:gd name="connsiteY216" fmla="*/ 711672 h 1509906"/>
                  <a:gd name="connsiteX217" fmla="*/ 425173 w 1034979"/>
                  <a:gd name="connsiteY217" fmla="*/ 765165 h 1509906"/>
                  <a:gd name="connsiteX218" fmla="*/ 421363 w 1034979"/>
                  <a:gd name="connsiteY218" fmla="*/ 844096 h 1509906"/>
                  <a:gd name="connsiteX219" fmla="*/ 425379 w 1034979"/>
                  <a:gd name="connsiteY219" fmla="*/ 894552 h 1509906"/>
                  <a:gd name="connsiteX220" fmla="*/ 423474 w 1034979"/>
                  <a:gd name="connsiteY220" fmla="*/ 921222 h 1509906"/>
                  <a:gd name="connsiteX221" fmla="*/ 417759 w 1034979"/>
                  <a:gd name="connsiteY221" fmla="*/ 923127 h 1509906"/>
                  <a:gd name="connsiteX222" fmla="*/ 412044 w 1034979"/>
                  <a:gd name="connsiteY222" fmla="*/ 926937 h 1509906"/>
                  <a:gd name="connsiteX223" fmla="*/ 421569 w 1034979"/>
                  <a:gd name="connsiteY223"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43439 w 1034979"/>
                  <a:gd name="connsiteY36" fmla="*/ 968847 h 1509906"/>
                  <a:gd name="connsiteX37" fmla="*/ 166299 w 1034979"/>
                  <a:gd name="connsiteY37" fmla="*/ 972657 h 1509906"/>
                  <a:gd name="connsiteX38" fmla="*/ 191064 w 1034979"/>
                  <a:gd name="connsiteY38" fmla="*/ 978372 h 1509906"/>
                  <a:gd name="connsiteX39" fmla="*/ 208209 w 1034979"/>
                  <a:gd name="connsiteY39" fmla="*/ 984087 h 1509906"/>
                  <a:gd name="connsiteX40" fmla="*/ 213924 w 1034979"/>
                  <a:gd name="connsiteY40" fmla="*/ 985992 h 1509906"/>
                  <a:gd name="connsiteX41" fmla="*/ 229164 w 1034979"/>
                  <a:gd name="connsiteY41" fmla="*/ 989802 h 1509906"/>
                  <a:gd name="connsiteX42" fmla="*/ 248214 w 1034979"/>
                  <a:gd name="connsiteY42" fmla="*/ 995517 h 1509906"/>
                  <a:gd name="connsiteX43" fmla="*/ 253929 w 1034979"/>
                  <a:gd name="connsiteY43" fmla="*/ 999327 h 1509906"/>
                  <a:gd name="connsiteX44" fmla="*/ 267264 w 1034979"/>
                  <a:gd name="connsiteY44" fmla="*/ 1014567 h 1509906"/>
                  <a:gd name="connsiteX45" fmla="*/ 272979 w 1034979"/>
                  <a:gd name="connsiteY45" fmla="*/ 1033617 h 1509906"/>
                  <a:gd name="connsiteX46" fmla="*/ 274884 w 1034979"/>
                  <a:gd name="connsiteY46" fmla="*/ 1039332 h 1509906"/>
                  <a:gd name="connsiteX47" fmla="*/ 276789 w 1034979"/>
                  <a:gd name="connsiteY47" fmla="*/ 1045047 h 1509906"/>
                  <a:gd name="connsiteX48" fmla="*/ 278694 w 1034979"/>
                  <a:gd name="connsiteY48" fmla="*/ 1069812 h 1509906"/>
                  <a:gd name="connsiteX49" fmla="*/ 280599 w 1034979"/>
                  <a:gd name="connsiteY49" fmla="*/ 1075527 h 1509906"/>
                  <a:gd name="connsiteX50" fmla="*/ 278694 w 1034979"/>
                  <a:gd name="connsiteY50" fmla="*/ 1094577 h 1509906"/>
                  <a:gd name="connsiteX51" fmla="*/ 276789 w 1034979"/>
                  <a:gd name="connsiteY51" fmla="*/ 1104102 h 1509906"/>
                  <a:gd name="connsiteX52" fmla="*/ 263454 w 1034979"/>
                  <a:gd name="connsiteY52" fmla="*/ 1117437 h 1509906"/>
                  <a:gd name="connsiteX53" fmla="*/ 252024 w 1034979"/>
                  <a:gd name="connsiteY53" fmla="*/ 1125057 h 1509906"/>
                  <a:gd name="connsiteX54" fmla="*/ 240594 w 1034979"/>
                  <a:gd name="connsiteY54" fmla="*/ 1128867 h 1509906"/>
                  <a:gd name="connsiteX55" fmla="*/ 27234 w 1034979"/>
                  <a:gd name="connsiteY55" fmla="*/ 1147917 h 1509906"/>
                  <a:gd name="connsiteX56" fmla="*/ 15804 w 1034979"/>
                  <a:gd name="connsiteY56" fmla="*/ 1153632 h 1509906"/>
                  <a:gd name="connsiteX57" fmla="*/ 6279 w 1034979"/>
                  <a:gd name="connsiteY57" fmla="*/ 1163157 h 1509906"/>
                  <a:gd name="connsiteX58" fmla="*/ 4374 w 1034979"/>
                  <a:gd name="connsiteY58" fmla="*/ 1168872 h 1509906"/>
                  <a:gd name="connsiteX59" fmla="*/ 564 w 1034979"/>
                  <a:gd name="connsiteY59" fmla="*/ 1174587 h 1509906"/>
                  <a:gd name="connsiteX60" fmla="*/ 6279 w 1034979"/>
                  <a:gd name="connsiteY60" fmla="*/ 1206972 h 1509906"/>
                  <a:gd name="connsiteX61" fmla="*/ 11994 w 1034979"/>
                  <a:gd name="connsiteY61" fmla="*/ 1210782 h 1509906"/>
                  <a:gd name="connsiteX62" fmla="*/ 17709 w 1034979"/>
                  <a:gd name="connsiteY62" fmla="*/ 1212687 h 1509906"/>
                  <a:gd name="connsiteX63" fmla="*/ 145344 w 1034979"/>
                  <a:gd name="connsiteY63" fmla="*/ 1210782 h 1509906"/>
                  <a:gd name="connsiteX64" fmla="*/ 152964 w 1034979"/>
                  <a:gd name="connsiteY64" fmla="*/ 1208877 h 1509906"/>
                  <a:gd name="connsiteX65" fmla="*/ 303459 w 1034979"/>
                  <a:gd name="connsiteY65" fmla="*/ 1203162 h 1509906"/>
                  <a:gd name="connsiteX66" fmla="*/ 318699 w 1034979"/>
                  <a:gd name="connsiteY66" fmla="*/ 1210782 h 1509906"/>
                  <a:gd name="connsiteX67" fmla="*/ 330129 w 1034979"/>
                  <a:gd name="connsiteY67" fmla="*/ 1216497 h 1509906"/>
                  <a:gd name="connsiteX68" fmla="*/ 333939 w 1034979"/>
                  <a:gd name="connsiteY68" fmla="*/ 1222212 h 1509906"/>
                  <a:gd name="connsiteX69" fmla="*/ 339654 w 1034979"/>
                  <a:gd name="connsiteY69" fmla="*/ 1224117 h 1509906"/>
                  <a:gd name="connsiteX70" fmla="*/ 351084 w 1034979"/>
                  <a:gd name="connsiteY70" fmla="*/ 1231737 h 1509906"/>
                  <a:gd name="connsiteX71" fmla="*/ 356799 w 1034979"/>
                  <a:gd name="connsiteY71" fmla="*/ 1235547 h 1509906"/>
                  <a:gd name="connsiteX72" fmla="*/ 360609 w 1034979"/>
                  <a:gd name="connsiteY72" fmla="*/ 1241262 h 1509906"/>
                  <a:gd name="connsiteX73" fmla="*/ 366324 w 1034979"/>
                  <a:gd name="connsiteY73" fmla="*/ 1252692 h 1509906"/>
                  <a:gd name="connsiteX74" fmla="*/ 362514 w 1034979"/>
                  <a:gd name="connsiteY74" fmla="*/ 1279362 h 1509906"/>
                  <a:gd name="connsiteX75" fmla="*/ 358704 w 1034979"/>
                  <a:gd name="connsiteY75" fmla="*/ 1285077 h 1509906"/>
                  <a:gd name="connsiteX76" fmla="*/ 356799 w 1034979"/>
                  <a:gd name="connsiteY76" fmla="*/ 1290792 h 1509906"/>
                  <a:gd name="connsiteX77" fmla="*/ 352989 w 1034979"/>
                  <a:gd name="connsiteY77" fmla="*/ 1296507 h 1509906"/>
                  <a:gd name="connsiteX78" fmla="*/ 351084 w 1034979"/>
                  <a:gd name="connsiteY78" fmla="*/ 1302222 h 1509906"/>
                  <a:gd name="connsiteX79" fmla="*/ 347274 w 1034979"/>
                  <a:gd name="connsiteY79" fmla="*/ 1307937 h 1509906"/>
                  <a:gd name="connsiteX80" fmla="*/ 330129 w 1034979"/>
                  <a:gd name="connsiteY80" fmla="*/ 1374612 h 1509906"/>
                  <a:gd name="connsiteX81" fmla="*/ 328224 w 1034979"/>
                  <a:gd name="connsiteY81" fmla="*/ 1426047 h 1509906"/>
                  <a:gd name="connsiteX82" fmla="*/ 330129 w 1034979"/>
                  <a:gd name="connsiteY82" fmla="*/ 1450812 h 1509906"/>
                  <a:gd name="connsiteX83" fmla="*/ 332034 w 1034979"/>
                  <a:gd name="connsiteY83" fmla="*/ 1456527 h 1509906"/>
                  <a:gd name="connsiteX84" fmla="*/ 335844 w 1034979"/>
                  <a:gd name="connsiteY84" fmla="*/ 1460337 h 1509906"/>
                  <a:gd name="connsiteX85" fmla="*/ 364419 w 1034979"/>
                  <a:gd name="connsiteY85" fmla="*/ 1506057 h 1509906"/>
                  <a:gd name="connsiteX86" fmla="*/ 387279 w 1034979"/>
                  <a:gd name="connsiteY86" fmla="*/ 1507962 h 1509906"/>
                  <a:gd name="connsiteX87" fmla="*/ 392994 w 1034979"/>
                  <a:gd name="connsiteY87" fmla="*/ 1502247 h 1509906"/>
                  <a:gd name="connsiteX88" fmla="*/ 394899 w 1034979"/>
                  <a:gd name="connsiteY88" fmla="*/ 1490817 h 1509906"/>
                  <a:gd name="connsiteX89" fmla="*/ 396804 w 1034979"/>
                  <a:gd name="connsiteY89" fmla="*/ 1485102 h 1509906"/>
                  <a:gd name="connsiteX90" fmla="*/ 398709 w 1034979"/>
                  <a:gd name="connsiteY90" fmla="*/ 1467957 h 1509906"/>
                  <a:gd name="connsiteX91" fmla="*/ 400614 w 1034979"/>
                  <a:gd name="connsiteY91" fmla="*/ 1454622 h 1509906"/>
                  <a:gd name="connsiteX92" fmla="*/ 404424 w 1034979"/>
                  <a:gd name="connsiteY92" fmla="*/ 1397472 h 1509906"/>
                  <a:gd name="connsiteX93" fmla="*/ 410139 w 1034979"/>
                  <a:gd name="connsiteY93" fmla="*/ 1386042 h 1509906"/>
                  <a:gd name="connsiteX94" fmla="*/ 413949 w 1034979"/>
                  <a:gd name="connsiteY94" fmla="*/ 1372707 h 1509906"/>
                  <a:gd name="connsiteX95" fmla="*/ 415854 w 1034979"/>
                  <a:gd name="connsiteY95" fmla="*/ 1366992 h 1509906"/>
                  <a:gd name="connsiteX96" fmla="*/ 417759 w 1034979"/>
                  <a:gd name="connsiteY96" fmla="*/ 1353657 h 1509906"/>
                  <a:gd name="connsiteX97" fmla="*/ 421569 w 1034979"/>
                  <a:gd name="connsiteY97" fmla="*/ 1342227 h 1509906"/>
                  <a:gd name="connsiteX98" fmla="*/ 427284 w 1034979"/>
                  <a:gd name="connsiteY98" fmla="*/ 1328892 h 1509906"/>
                  <a:gd name="connsiteX99" fmla="*/ 467289 w 1034979"/>
                  <a:gd name="connsiteY99" fmla="*/ 1258407 h 1509906"/>
                  <a:gd name="connsiteX100" fmla="*/ 528455 w 1034979"/>
                  <a:gd name="connsiteY100" fmla="*/ 1245638 h 1509906"/>
                  <a:gd name="connsiteX101" fmla="*/ 573969 w 1034979"/>
                  <a:gd name="connsiteY101" fmla="*/ 1229832 h 1509906"/>
                  <a:gd name="connsiteX102" fmla="*/ 585399 w 1034979"/>
                  <a:gd name="connsiteY102" fmla="*/ 1226022 h 1509906"/>
                  <a:gd name="connsiteX103" fmla="*/ 720654 w 1034979"/>
                  <a:gd name="connsiteY103" fmla="*/ 1309842 h 1509906"/>
                  <a:gd name="connsiteX104" fmla="*/ 733989 w 1034979"/>
                  <a:gd name="connsiteY104" fmla="*/ 1319367 h 1509906"/>
                  <a:gd name="connsiteX105" fmla="*/ 743514 w 1034979"/>
                  <a:gd name="connsiteY105" fmla="*/ 1321272 h 1509906"/>
                  <a:gd name="connsiteX106" fmla="*/ 749229 w 1034979"/>
                  <a:gd name="connsiteY106" fmla="*/ 1323177 h 1509906"/>
                  <a:gd name="connsiteX107" fmla="*/ 762564 w 1034979"/>
                  <a:gd name="connsiteY107" fmla="*/ 1328892 h 1509906"/>
                  <a:gd name="connsiteX108" fmla="*/ 777804 w 1034979"/>
                  <a:gd name="connsiteY108" fmla="*/ 1326987 h 1509906"/>
                  <a:gd name="connsiteX109" fmla="*/ 789234 w 1034979"/>
                  <a:gd name="connsiteY109" fmla="*/ 1321272 h 1509906"/>
                  <a:gd name="connsiteX110" fmla="*/ 794949 w 1034979"/>
                  <a:gd name="connsiteY110" fmla="*/ 1319367 h 1509906"/>
                  <a:gd name="connsiteX111" fmla="*/ 802569 w 1034979"/>
                  <a:gd name="connsiteY111" fmla="*/ 1302222 h 1509906"/>
                  <a:gd name="connsiteX112" fmla="*/ 800664 w 1034979"/>
                  <a:gd name="connsiteY112" fmla="*/ 1277457 h 1509906"/>
                  <a:gd name="connsiteX113" fmla="*/ 798759 w 1034979"/>
                  <a:gd name="connsiteY113" fmla="*/ 1271742 h 1509906"/>
                  <a:gd name="connsiteX114" fmla="*/ 796854 w 1034979"/>
                  <a:gd name="connsiteY114" fmla="*/ 1264122 h 1509906"/>
                  <a:gd name="connsiteX115" fmla="*/ 783519 w 1034979"/>
                  <a:gd name="connsiteY115" fmla="*/ 1246977 h 1509906"/>
                  <a:gd name="connsiteX116" fmla="*/ 773994 w 1034979"/>
                  <a:gd name="connsiteY116" fmla="*/ 1241262 h 1509906"/>
                  <a:gd name="connsiteX117" fmla="*/ 648264 w 1034979"/>
                  <a:gd name="connsiteY117" fmla="*/ 1149822 h 1509906"/>
                  <a:gd name="connsiteX118" fmla="*/ 644454 w 1034979"/>
                  <a:gd name="connsiteY118" fmla="*/ 1132677 h 1509906"/>
                  <a:gd name="connsiteX119" fmla="*/ 646359 w 1034979"/>
                  <a:gd name="connsiteY119" fmla="*/ 1125057 h 1509906"/>
                  <a:gd name="connsiteX120" fmla="*/ 650169 w 1034979"/>
                  <a:gd name="connsiteY120" fmla="*/ 1107912 h 1509906"/>
                  <a:gd name="connsiteX121" fmla="*/ 653979 w 1034979"/>
                  <a:gd name="connsiteY121" fmla="*/ 1102197 h 1509906"/>
                  <a:gd name="connsiteX122" fmla="*/ 655884 w 1034979"/>
                  <a:gd name="connsiteY122" fmla="*/ 1096482 h 1509906"/>
                  <a:gd name="connsiteX123" fmla="*/ 661599 w 1034979"/>
                  <a:gd name="connsiteY123" fmla="*/ 1094577 h 1509906"/>
                  <a:gd name="connsiteX124" fmla="*/ 671124 w 1034979"/>
                  <a:gd name="connsiteY124" fmla="*/ 1083147 h 1509906"/>
                  <a:gd name="connsiteX125" fmla="*/ 724464 w 1034979"/>
                  <a:gd name="connsiteY125" fmla="*/ 1075527 h 1509906"/>
                  <a:gd name="connsiteX126" fmla="*/ 842574 w 1034979"/>
                  <a:gd name="connsiteY126" fmla="*/ 1077432 h 1509906"/>
                  <a:gd name="connsiteX127" fmla="*/ 871149 w 1034979"/>
                  <a:gd name="connsiteY127" fmla="*/ 1079337 h 1509906"/>
                  <a:gd name="connsiteX128" fmla="*/ 899724 w 1034979"/>
                  <a:gd name="connsiteY128" fmla="*/ 1085052 h 1509906"/>
                  <a:gd name="connsiteX129" fmla="*/ 922584 w 1034979"/>
                  <a:gd name="connsiteY129" fmla="*/ 1088862 h 1509906"/>
                  <a:gd name="connsiteX130" fmla="*/ 951159 w 1034979"/>
                  <a:gd name="connsiteY130" fmla="*/ 1094577 h 1509906"/>
                  <a:gd name="connsiteX131" fmla="*/ 956874 w 1034979"/>
                  <a:gd name="connsiteY131" fmla="*/ 1094577 h 1509906"/>
                  <a:gd name="connsiteX132" fmla="*/ 1002594 w 1034979"/>
                  <a:gd name="connsiteY132" fmla="*/ 1092672 h 1509906"/>
                  <a:gd name="connsiteX133" fmla="*/ 1031169 w 1034979"/>
                  <a:gd name="connsiteY133" fmla="*/ 1085052 h 1509906"/>
                  <a:gd name="connsiteX134" fmla="*/ 1034979 w 1034979"/>
                  <a:gd name="connsiteY134" fmla="*/ 1079337 h 1509906"/>
                  <a:gd name="connsiteX135" fmla="*/ 1033074 w 1034979"/>
                  <a:gd name="connsiteY135" fmla="*/ 1060287 h 1509906"/>
                  <a:gd name="connsiteX136" fmla="*/ 1027359 w 1034979"/>
                  <a:gd name="connsiteY136" fmla="*/ 1056477 h 1509906"/>
                  <a:gd name="connsiteX137" fmla="*/ 1012119 w 1034979"/>
                  <a:gd name="connsiteY137" fmla="*/ 1054572 h 1509906"/>
                  <a:gd name="connsiteX138" fmla="*/ 1006404 w 1034979"/>
                  <a:gd name="connsiteY138" fmla="*/ 1052667 h 1509906"/>
                  <a:gd name="connsiteX139" fmla="*/ 998784 w 1034979"/>
                  <a:gd name="connsiteY139" fmla="*/ 1050762 h 1509906"/>
                  <a:gd name="connsiteX140" fmla="*/ 987354 w 1034979"/>
                  <a:gd name="connsiteY140" fmla="*/ 1043142 h 1509906"/>
                  <a:gd name="connsiteX141" fmla="*/ 975924 w 1034979"/>
                  <a:gd name="connsiteY141" fmla="*/ 1039332 h 1509906"/>
                  <a:gd name="connsiteX142" fmla="*/ 970209 w 1034979"/>
                  <a:gd name="connsiteY142" fmla="*/ 1037427 h 1509906"/>
                  <a:gd name="connsiteX143" fmla="*/ 962589 w 1034979"/>
                  <a:gd name="connsiteY143" fmla="*/ 1035522 h 1509906"/>
                  <a:gd name="connsiteX144" fmla="*/ 956874 w 1034979"/>
                  <a:gd name="connsiteY144" fmla="*/ 1033617 h 1509906"/>
                  <a:gd name="connsiteX145" fmla="*/ 935919 w 1034979"/>
                  <a:gd name="connsiteY145" fmla="*/ 1027902 h 1509906"/>
                  <a:gd name="connsiteX146" fmla="*/ 930204 w 1034979"/>
                  <a:gd name="connsiteY146" fmla="*/ 1025997 h 1509906"/>
                  <a:gd name="connsiteX147" fmla="*/ 825429 w 1034979"/>
                  <a:gd name="connsiteY147" fmla="*/ 1027902 h 1509906"/>
                  <a:gd name="connsiteX148" fmla="*/ 819714 w 1034979"/>
                  <a:gd name="connsiteY148" fmla="*/ 1029807 h 1509906"/>
                  <a:gd name="connsiteX149" fmla="*/ 730179 w 1034979"/>
                  <a:gd name="connsiteY149" fmla="*/ 1031712 h 1509906"/>
                  <a:gd name="connsiteX150" fmla="*/ 716844 w 1034979"/>
                  <a:gd name="connsiteY150" fmla="*/ 1035522 h 1509906"/>
                  <a:gd name="connsiteX151" fmla="*/ 695889 w 1034979"/>
                  <a:gd name="connsiteY151" fmla="*/ 1037427 h 1509906"/>
                  <a:gd name="connsiteX152" fmla="*/ 669219 w 1034979"/>
                  <a:gd name="connsiteY152" fmla="*/ 1039332 h 1509906"/>
                  <a:gd name="connsiteX153" fmla="*/ 669219 w 1034979"/>
                  <a:gd name="connsiteY153" fmla="*/ 1039332 h 1509906"/>
                  <a:gd name="connsiteX154" fmla="*/ 646359 w 1034979"/>
                  <a:gd name="connsiteY154" fmla="*/ 1043142 h 1509906"/>
                  <a:gd name="connsiteX155" fmla="*/ 642549 w 1034979"/>
                  <a:gd name="connsiteY155" fmla="*/ 1031712 h 1509906"/>
                  <a:gd name="connsiteX156" fmla="*/ 640644 w 1034979"/>
                  <a:gd name="connsiteY156" fmla="*/ 1025997 h 1509906"/>
                  <a:gd name="connsiteX157" fmla="*/ 642549 w 1034979"/>
                  <a:gd name="connsiteY157" fmla="*/ 1008852 h 1509906"/>
                  <a:gd name="connsiteX158" fmla="*/ 644454 w 1034979"/>
                  <a:gd name="connsiteY158" fmla="*/ 1003137 h 1509906"/>
                  <a:gd name="connsiteX159" fmla="*/ 661599 w 1034979"/>
                  <a:gd name="connsiteY159" fmla="*/ 993612 h 1509906"/>
                  <a:gd name="connsiteX160" fmla="*/ 673029 w 1034979"/>
                  <a:gd name="connsiteY160" fmla="*/ 985992 h 1509906"/>
                  <a:gd name="connsiteX161" fmla="*/ 674934 w 1034979"/>
                  <a:gd name="connsiteY161" fmla="*/ 980277 h 1509906"/>
                  <a:gd name="connsiteX162" fmla="*/ 680649 w 1034979"/>
                  <a:gd name="connsiteY162" fmla="*/ 978372 h 1509906"/>
                  <a:gd name="connsiteX163" fmla="*/ 686364 w 1034979"/>
                  <a:gd name="connsiteY163" fmla="*/ 974562 h 1509906"/>
                  <a:gd name="connsiteX164" fmla="*/ 695889 w 1034979"/>
                  <a:gd name="connsiteY164" fmla="*/ 965037 h 1509906"/>
                  <a:gd name="connsiteX165" fmla="*/ 705414 w 1034979"/>
                  <a:gd name="connsiteY165" fmla="*/ 953607 h 1509906"/>
                  <a:gd name="connsiteX166" fmla="*/ 716844 w 1034979"/>
                  <a:gd name="connsiteY166" fmla="*/ 945987 h 1509906"/>
                  <a:gd name="connsiteX167" fmla="*/ 732084 w 1034979"/>
                  <a:gd name="connsiteY167" fmla="*/ 932652 h 1509906"/>
                  <a:gd name="connsiteX168" fmla="*/ 741609 w 1034979"/>
                  <a:gd name="connsiteY168" fmla="*/ 921222 h 1509906"/>
                  <a:gd name="connsiteX169" fmla="*/ 753039 w 1034979"/>
                  <a:gd name="connsiteY169" fmla="*/ 911697 h 1509906"/>
                  <a:gd name="connsiteX170" fmla="*/ 758754 w 1034979"/>
                  <a:gd name="connsiteY170" fmla="*/ 900267 h 1509906"/>
                  <a:gd name="connsiteX171" fmla="*/ 760659 w 1034979"/>
                  <a:gd name="connsiteY171" fmla="*/ 894552 h 1509906"/>
                  <a:gd name="connsiteX172" fmla="*/ 766374 w 1034979"/>
                  <a:gd name="connsiteY172" fmla="*/ 883122 h 1509906"/>
                  <a:gd name="connsiteX173" fmla="*/ 764469 w 1034979"/>
                  <a:gd name="connsiteY173" fmla="*/ 867882 h 1509906"/>
                  <a:gd name="connsiteX174" fmla="*/ 758754 w 1034979"/>
                  <a:gd name="connsiteY174" fmla="*/ 865977 h 1509906"/>
                  <a:gd name="connsiteX175" fmla="*/ 737799 w 1034979"/>
                  <a:gd name="connsiteY175" fmla="*/ 867882 h 1509906"/>
                  <a:gd name="connsiteX176" fmla="*/ 732084 w 1034979"/>
                  <a:gd name="connsiteY176" fmla="*/ 871692 h 1509906"/>
                  <a:gd name="connsiteX177" fmla="*/ 720654 w 1034979"/>
                  <a:gd name="connsiteY177" fmla="*/ 875502 h 1509906"/>
                  <a:gd name="connsiteX178" fmla="*/ 716844 w 1034979"/>
                  <a:gd name="connsiteY178" fmla="*/ 881217 h 1509906"/>
                  <a:gd name="connsiteX179" fmla="*/ 711129 w 1034979"/>
                  <a:gd name="connsiteY179" fmla="*/ 883122 h 1509906"/>
                  <a:gd name="connsiteX180" fmla="*/ 705414 w 1034979"/>
                  <a:gd name="connsiteY180" fmla="*/ 886932 h 1509906"/>
                  <a:gd name="connsiteX181" fmla="*/ 699699 w 1034979"/>
                  <a:gd name="connsiteY181" fmla="*/ 892647 h 1509906"/>
                  <a:gd name="connsiteX182" fmla="*/ 692079 w 1034979"/>
                  <a:gd name="connsiteY182" fmla="*/ 896457 h 1509906"/>
                  <a:gd name="connsiteX183" fmla="*/ 650169 w 1034979"/>
                  <a:gd name="connsiteY183" fmla="*/ 925032 h 1509906"/>
                  <a:gd name="connsiteX184" fmla="*/ 636834 w 1034979"/>
                  <a:gd name="connsiteY184" fmla="*/ 936462 h 1509906"/>
                  <a:gd name="connsiteX185" fmla="*/ 627309 w 1034979"/>
                  <a:gd name="connsiteY185" fmla="*/ 953607 h 1509906"/>
                  <a:gd name="connsiteX186" fmla="*/ 602544 w 1034979"/>
                  <a:gd name="connsiteY186" fmla="*/ 959322 h 1509906"/>
                  <a:gd name="connsiteX187" fmla="*/ 589209 w 1034979"/>
                  <a:gd name="connsiteY187" fmla="*/ 963132 h 1509906"/>
                  <a:gd name="connsiteX188" fmla="*/ 573969 w 1034979"/>
                  <a:gd name="connsiteY188" fmla="*/ 961227 h 1509906"/>
                  <a:gd name="connsiteX189" fmla="*/ 562539 w 1034979"/>
                  <a:gd name="connsiteY189" fmla="*/ 957417 h 1509906"/>
                  <a:gd name="connsiteX190" fmla="*/ 551109 w 1034979"/>
                  <a:gd name="connsiteY190" fmla="*/ 953607 h 1509906"/>
                  <a:gd name="connsiteX191" fmla="*/ 539679 w 1034979"/>
                  <a:gd name="connsiteY191" fmla="*/ 949797 h 1509906"/>
                  <a:gd name="connsiteX192" fmla="*/ 533964 w 1034979"/>
                  <a:gd name="connsiteY192" fmla="*/ 947892 h 1509906"/>
                  <a:gd name="connsiteX193" fmla="*/ 528249 w 1034979"/>
                  <a:gd name="connsiteY193" fmla="*/ 944082 h 1509906"/>
                  <a:gd name="connsiteX194" fmla="*/ 516819 w 1034979"/>
                  <a:gd name="connsiteY194" fmla="*/ 938367 h 1509906"/>
                  <a:gd name="connsiteX195" fmla="*/ 509199 w 1034979"/>
                  <a:gd name="connsiteY195" fmla="*/ 926937 h 1509906"/>
                  <a:gd name="connsiteX196" fmla="*/ 505389 w 1034979"/>
                  <a:gd name="connsiteY196" fmla="*/ 905982 h 1509906"/>
                  <a:gd name="connsiteX197" fmla="*/ 507294 w 1034979"/>
                  <a:gd name="connsiteY197" fmla="*/ 841212 h 1509906"/>
                  <a:gd name="connsiteX198" fmla="*/ 503484 w 1034979"/>
                  <a:gd name="connsiteY198" fmla="*/ 351627 h 1509906"/>
                  <a:gd name="connsiteX199" fmla="*/ 499674 w 1034979"/>
                  <a:gd name="connsiteY199" fmla="*/ 60162 h 1509906"/>
                  <a:gd name="connsiteX200" fmla="*/ 490149 w 1034979"/>
                  <a:gd name="connsiteY200" fmla="*/ 33492 h 1509906"/>
                  <a:gd name="connsiteX201" fmla="*/ 488244 w 1034979"/>
                  <a:gd name="connsiteY201" fmla="*/ 27777 h 1509906"/>
                  <a:gd name="connsiteX202" fmla="*/ 484434 w 1034979"/>
                  <a:gd name="connsiteY202" fmla="*/ 22062 h 1509906"/>
                  <a:gd name="connsiteX203" fmla="*/ 478719 w 1034979"/>
                  <a:gd name="connsiteY203" fmla="*/ 10632 h 1509906"/>
                  <a:gd name="connsiteX204" fmla="*/ 473004 w 1034979"/>
                  <a:gd name="connsiteY204" fmla="*/ 6822 h 1509906"/>
                  <a:gd name="connsiteX205" fmla="*/ 469194 w 1034979"/>
                  <a:gd name="connsiteY205" fmla="*/ 1107 h 1509906"/>
                  <a:gd name="connsiteX206" fmla="*/ 429189 w 1034979"/>
                  <a:gd name="connsiteY206" fmla="*/ 4917 h 1509906"/>
                  <a:gd name="connsiteX207" fmla="*/ 421569 w 1034979"/>
                  <a:gd name="connsiteY207" fmla="*/ 16347 h 1509906"/>
                  <a:gd name="connsiteX208" fmla="*/ 417759 w 1034979"/>
                  <a:gd name="connsiteY208" fmla="*/ 22062 h 1509906"/>
                  <a:gd name="connsiteX209" fmla="*/ 419664 w 1034979"/>
                  <a:gd name="connsiteY209" fmla="*/ 54447 h 1509906"/>
                  <a:gd name="connsiteX210" fmla="*/ 423474 w 1034979"/>
                  <a:gd name="connsiteY210" fmla="*/ 65877 h 1509906"/>
                  <a:gd name="connsiteX211" fmla="*/ 425379 w 1034979"/>
                  <a:gd name="connsiteY211" fmla="*/ 71592 h 1509906"/>
                  <a:gd name="connsiteX212" fmla="*/ 425379 w 1034979"/>
                  <a:gd name="connsiteY212" fmla="*/ 77307 h 1509906"/>
                  <a:gd name="connsiteX213" fmla="*/ 429189 w 1034979"/>
                  <a:gd name="connsiteY213" fmla="*/ 231612 h 1509906"/>
                  <a:gd name="connsiteX214" fmla="*/ 440619 w 1034979"/>
                  <a:gd name="connsiteY214" fmla="*/ 414492 h 1509906"/>
                  <a:gd name="connsiteX215" fmla="*/ 425379 w 1034979"/>
                  <a:gd name="connsiteY215" fmla="*/ 711672 h 1509906"/>
                  <a:gd name="connsiteX216" fmla="*/ 425173 w 1034979"/>
                  <a:gd name="connsiteY216" fmla="*/ 765165 h 1509906"/>
                  <a:gd name="connsiteX217" fmla="*/ 421363 w 1034979"/>
                  <a:gd name="connsiteY217" fmla="*/ 844096 h 1509906"/>
                  <a:gd name="connsiteX218" fmla="*/ 425379 w 1034979"/>
                  <a:gd name="connsiteY218" fmla="*/ 894552 h 1509906"/>
                  <a:gd name="connsiteX219" fmla="*/ 423474 w 1034979"/>
                  <a:gd name="connsiteY219" fmla="*/ 921222 h 1509906"/>
                  <a:gd name="connsiteX220" fmla="*/ 417759 w 1034979"/>
                  <a:gd name="connsiteY220" fmla="*/ 923127 h 1509906"/>
                  <a:gd name="connsiteX221" fmla="*/ 412044 w 1034979"/>
                  <a:gd name="connsiteY221" fmla="*/ 926937 h 1509906"/>
                  <a:gd name="connsiteX222" fmla="*/ 421569 w 1034979"/>
                  <a:gd name="connsiteY222"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66299 w 1034979"/>
                  <a:gd name="connsiteY36" fmla="*/ 972657 h 1509906"/>
                  <a:gd name="connsiteX37" fmla="*/ 191064 w 1034979"/>
                  <a:gd name="connsiteY37" fmla="*/ 978372 h 1509906"/>
                  <a:gd name="connsiteX38" fmla="*/ 208209 w 1034979"/>
                  <a:gd name="connsiteY38" fmla="*/ 984087 h 1509906"/>
                  <a:gd name="connsiteX39" fmla="*/ 213924 w 1034979"/>
                  <a:gd name="connsiteY39" fmla="*/ 985992 h 1509906"/>
                  <a:gd name="connsiteX40" fmla="*/ 229164 w 1034979"/>
                  <a:gd name="connsiteY40" fmla="*/ 989802 h 1509906"/>
                  <a:gd name="connsiteX41" fmla="*/ 248214 w 1034979"/>
                  <a:gd name="connsiteY41" fmla="*/ 995517 h 1509906"/>
                  <a:gd name="connsiteX42" fmla="*/ 253929 w 1034979"/>
                  <a:gd name="connsiteY42" fmla="*/ 999327 h 1509906"/>
                  <a:gd name="connsiteX43" fmla="*/ 267264 w 1034979"/>
                  <a:gd name="connsiteY43" fmla="*/ 1014567 h 1509906"/>
                  <a:gd name="connsiteX44" fmla="*/ 272979 w 1034979"/>
                  <a:gd name="connsiteY44" fmla="*/ 1033617 h 1509906"/>
                  <a:gd name="connsiteX45" fmla="*/ 274884 w 1034979"/>
                  <a:gd name="connsiteY45" fmla="*/ 1039332 h 1509906"/>
                  <a:gd name="connsiteX46" fmla="*/ 276789 w 1034979"/>
                  <a:gd name="connsiteY46" fmla="*/ 1045047 h 1509906"/>
                  <a:gd name="connsiteX47" fmla="*/ 278694 w 1034979"/>
                  <a:gd name="connsiteY47" fmla="*/ 1069812 h 1509906"/>
                  <a:gd name="connsiteX48" fmla="*/ 280599 w 1034979"/>
                  <a:gd name="connsiteY48" fmla="*/ 1075527 h 1509906"/>
                  <a:gd name="connsiteX49" fmla="*/ 278694 w 1034979"/>
                  <a:gd name="connsiteY49" fmla="*/ 1094577 h 1509906"/>
                  <a:gd name="connsiteX50" fmla="*/ 276789 w 1034979"/>
                  <a:gd name="connsiteY50" fmla="*/ 1104102 h 1509906"/>
                  <a:gd name="connsiteX51" fmla="*/ 263454 w 1034979"/>
                  <a:gd name="connsiteY51" fmla="*/ 1117437 h 1509906"/>
                  <a:gd name="connsiteX52" fmla="*/ 252024 w 1034979"/>
                  <a:gd name="connsiteY52" fmla="*/ 1125057 h 1509906"/>
                  <a:gd name="connsiteX53" fmla="*/ 240594 w 1034979"/>
                  <a:gd name="connsiteY53" fmla="*/ 1128867 h 1509906"/>
                  <a:gd name="connsiteX54" fmla="*/ 27234 w 1034979"/>
                  <a:gd name="connsiteY54" fmla="*/ 1147917 h 1509906"/>
                  <a:gd name="connsiteX55" fmla="*/ 15804 w 1034979"/>
                  <a:gd name="connsiteY55" fmla="*/ 1153632 h 1509906"/>
                  <a:gd name="connsiteX56" fmla="*/ 6279 w 1034979"/>
                  <a:gd name="connsiteY56" fmla="*/ 1163157 h 1509906"/>
                  <a:gd name="connsiteX57" fmla="*/ 4374 w 1034979"/>
                  <a:gd name="connsiteY57" fmla="*/ 1168872 h 1509906"/>
                  <a:gd name="connsiteX58" fmla="*/ 564 w 1034979"/>
                  <a:gd name="connsiteY58" fmla="*/ 1174587 h 1509906"/>
                  <a:gd name="connsiteX59" fmla="*/ 6279 w 1034979"/>
                  <a:gd name="connsiteY59" fmla="*/ 1206972 h 1509906"/>
                  <a:gd name="connsiteX60" fmla="*/ 11994 w 1034979"/>
                  <a:gd name="connsiteY60" fmla="*/ 1210782 h 1509906"/>
                  <a:gd name="connsiteX61" fmla="*/ 17709 w 1034979"/>
                  <a:gd name="connsiteY61" fmla="*/ 1212687 h 1509906"/>
                  <a:gd name="connsiteX62" fmla="*/ 145344 w 1034979"/>
                  <a:gd name="connsiteY62" fmla="*/ 1210782 h 1509906"/>
                  <a:gd name="connsiteX63" fmla="*/ 152964 w 1034979"/>
                  <a:gd name="connsiteY63" fmla="*/ 1208877 h 1509906"/>
                  <a:gd name="connsiteX64" fmla="*/ 303459 w 1034979"/>
                  <a:gd name="connsiteY64" fmla="*/ 1203162 h 1509906"/>
                  <a:gd name="connsiteX65" fmla="*/ 318699 w 1034979"/>
                  <a:gd name="connsiteY65" fmla="*/ 1210782 h 1509906"/>
                  <a:gd name="connsiteX66" fmla="*/ 330129 w 1034979"/>
                  <a:gd name="connsiteY66" fmla="*/ 1216497 h 1509906"/>
                  <a:gd name="connsiteX67" fmla="*/ 333939 w 1034979"/>
                  <a:gd name="connsiteY67" fmla="*/ 1222212 h 1509906"/>
                  <a:gd name="connsiteX68" fmla="*/ 339654 w 1034979"/>
                  <a:gd name="connsiteY68" fmla="*/ 1224117 h 1509906"/>
                  <a:gd name="connsiteX69" fmla="*/ 351084 w 1034979"/>
                  <a:gd name="connsiteY69" fmla="*/ 1231737 h 1509906"/>
                  <a:gd name="connsiteX70" fmla="*/ 356799 w 1034979"/>
                  <a:gd name="connsiteY70" fmla="*/ 1235547 h 1509906"/>
                  <a:gd name="connsiteX71" fmla="*/ 360609 w 1034979"/>
                  <a:gd name="connsiteY71" fmla="*/ 1241262 h 1509906"/>
                  <a:gd name="connsiteX72" fmla="*/ 366324 w 1034979"/>
                  <a:gd name="connsiteY72" fmla="*/ 1252692 h 1509906"/>
                  <a:gd name="connsiteX73" fmla="*/ 362514 w 1034979"/>
                  <a:gd name="connsiteY73" fmla="*/ 1279362 h 1509906"/>
                  <a:gd name="connsiteX74" fmla="*/ 358704 w 1034979"/>
                  <a:gd name="connsiteY74" fmla="*/ 1285077 h 1509906"/>
                  <a:gd name="connsiteX75" fmla="*/ 356799 w 1034979"/>
                  <a:gd name="connsiteY75" fmla="*/ 1290792 h 1509906"/>
                  <a:gd name="connsiteX76" fmla="*/ 352989 w 1034979"/>
                  <a:gd name="connsiteY76" fmla="*/ 1296507 h 1509906"/>
                  <a:gd name="connsiteX77" fmla="*/ 351084 w 1034979"/>
                  <a:gd name="connsiteY77" fmla="*/ 1302222 h 1509906"/>
                  <a:gd name="connsiteX78" fmla="*/ 347274 w 1034979"/>
                  <a:gd name="connsiteY78" fmla="*/ 1307937 h 1509906"/>
                  <a:gd name="connsiteX79" fmla="*/ 330129 w 1034979"/>
                  <a:gd name="connsiteY79" fmla="*/ 1374612 h 1509906"/>
                  <a:gd name="connsiteX80" fmla="*/ 328224 w 1034979"/>
                  <a:gd name="connsiteY80" fmla="*/ 1426047 h 1509906"/>
                  <a:gd name="connsiteX81" fmla="*/ 330129 w 1034979"/>
                  <a:gd name="connsiteY81" fmla="*/ 1450812 h 1509906"/>
                  <a:gd name="connsiteX82" fmla="*/ 332034 w 1034979"/>
                  <a:gd name="connsiteY82" fmla="*/ 1456527 h 1509906"/>
                  <a:gd name="connsiteX83" fmla="*/ 335844 w 1034979"/>
                  <a:gd name="connsiteY83" fmla="*/ 1460337 h 1509906"/>
                  <a:gd name="connsiteX84" fmla="*/ 364419 w 1034979"/>
                  <a:gd name="connsiteY84" fmla="*/ 1506057 h 1509906"/>
                  <a:gd name="connsiteX85" fmla="*/ 387279 w 1034979"/>
                  <a:gd name="connsiteY85" fmla="*/ 1507962 h 1509906"/>
                  <a:gd name="connsiteX86" fmla="*/ 392994 w 1034979"/>
                  <a:gd name="connsiteY86" fmla="*/ 1502247 h 1509906"/>
                  <a:gd name="connsiteX87" fmla="*/ 394899 w 1034979"/>
                  <a:gd name="connsiteY87" fmla="*/ 1490817 h 1509906"/>
                  <a:gd name="connsiteX88" fmla="*/ 396804 w 1034979"/>
                  <a:gd name="connsiteY88" fmla="*/ 1485102 h 1509906"/>
                  <a:gd name="connsiteX89" fmla="*/ 398709 w 1034979"/>
                  <a:gd name="connsiteY89" fmla="*/ 1467957 h 1509906"/>
                  <a:gd name="connsiteX90" fmla="*/ 400614 w 1034979"/>
                  <a:gd name="connsiteY90" fmla="*/ 1454622 h 1509906"/>
                  <a:gd name="connsiteX91" fmla="*/ 404424 w 1034979"/>
                  <a:gd name="connsiteY91" fmla="*/ 1397472 h 1509906"/>
                  <a:gd name="connsiteX92" fmla="*/ 410139 w 1034979"/>
                  <a:gd name="connsiteY92" fmla="*/ 1386042 h 1509906"/>
                  <a:gd name="connsiteX93" fmla="*/ 413949 w 1034979"/>
                  <a:gd name="connsiteY93" fmla="*/ 1372707 h 1509906"/>
                  <a:gd name="connsiteX94" fmla="*/ 415854 w 1034979"/>
                  <a:gd name="connsiteY94" fmla="*/ 1366992 h 1509906"/>
                  <a:gd name="connsiteX95" fmla="*/ 417759 w 1034979"/>
                  <a:gd name="connsiteY95" fmla="*/ 1353657 h 1509906"/>
                  <a:gd name="connsiteX96" fmla="*/ 421569 w 1034979"/>
                  <a:gd name="connsiteY96" fmla="*/ 1342227 h 1509906"/>
                  <a:gd name="connsiteX97" fmla="*/ 427284 w 1034979"/>
                  <a:gd name="connsiteY97" fmla="*/ 1328892 h 1509906"/>
                  <a:gd name="connsiteX98" fmla="*/ 467289 w 1034979"/>
                  <a:gd name="connsiteY98" fmla="*/ 1258407 h 1509906"/>
                  <a:gd name="connsiteX99" fmla="*/ 528455 w 1034979"/>
                  <a:gd name="connsiteY99" fmla="*/ 1245638 h 1509906"/>
                  <a:gd name="connsiteX100" fmla="*/ 573969 w 1034979"/>
                  <a:gd name="connsiteY100" fmla="*/ 1229832 h 1509906"/>
                  <a:gd name="connsiteX101" fmla="*/ 585399 w 1034979"/>
                  <a:gd name="connsiteY101" fmla="*/ 1226022 h 1509906"/>
                  <a:gd name="connsiteX102" fmla="*/ 720654 w 1034979"/>
                  <a:gd name="connsiteY102" fmla="*/ 1309842 h 1509906"/>
                  <a:gd name="connsiteX103" fmla="*/ 733989 w 1034979"/>
                  <a:gd name="connsiteY103" fmla="*/ 1319367 h 1509906"/>
                  <a:gd name="connsiteX104" fmla="*/ 743514 w 1034979"/>
                  <a:gd name="connsiteY104" fmla="*/ 1321272 h 1509906"/>
                  <a:gd name="connsiteX105" fmla="*/ 749229 w 1034979"/>
                  <a:gd name="connsiteY105" fmla="*/ 1323177 h 1509906"/>
                  <a:gd name="connsiteX106" fmla="*/ 762564 w 1034979"/>
                  <a:gd name="connsiteY106" fmla="*/ 1328892 h 1509906"/>
                  <a:gd name="connsiteX107" fmla="*/ 777804 w 1034979"/>
                  <a:gd name="connsiteY107" fmla="*/ 1326987 h 1509906"/>
                  <a:gd name="connsiteX108" fmla="*/ 789234 w 1034979"/>
                  <a:gd name="connsiteY108" fmla="*/ 1321272 h 1509906"/>
                  <a:gd name="connsiteX109" fmla="*/ 794949 w 1034979"/>
                  <a:gd name="connsiteY109" fmla="*/ 1319367 h 1509906"/>
                  <a:gd name="connsiteX110" fmla="*/ 802569 w 1034979"/>
                  <a:gd name="connsiteY110" fmla="*/ 1302222 h 1509906"/>
                  <a:gd name="connsiteX111" fmla="*/ 800664 w 1034979"/>
                  <a:gd name="connsiteY111" fmla="*/ 1277457 h 1509906"/>
                  <a:gd name="connsiteX112" fmla="*/ 798759 w 1034979"/>
                  <a:gd name="connsiteY112" fmla="*/ 1271742 h 1509906"/>
                  <a:gd name="connsiteX113" fmla="*/ 796854 w 1034979"/>
                  <a:gd name="connsiteY113" fmla="*/ 1264122 h 1509906"/>
                  <a:gd name="connsiteX114" fmla="*/ 783519 w 1034979"/>
                  <a:gd name="connsiteY114" fmla="*/ 1246977 h 1509906"/>
                  <a:gd name="connsiteX115" fmla="*/ 773994 w 1034979"/>
                  <a:gd name="connsiteY115" fmla="*/ 1241262 h 1509906"/>
                  <a:gd name="connsiteX116" fmla="*/ 648264 w 1034979"/>
                  <a:gd name="connsiteY116" fmla="*/ 1149822 h 1509906"/>
                  <a:gd name="connsiteX117" fmla="*/ 644454 w 1034979"/>
                  <a:gd name="connsiteY117" fmla="*/ 1132677 h 1509906"/>
                  <a:gd name="connsiteX118" fmla="*/ 646359 w 1034979"/>
                  <a:gd name="connsiteY118" fmla="*/ 1125057 h 1509906"/>
                  <a:gd name="connsiteX119" fmla="*/ 650169 w 1034979"/>
                  <a:gd name="connsiteY119" fmla="*/ 1107912 h 1509906"/>
                  <a:gd name="connsiteX120" fmla="*/ 653979 w 1034979"/>
                  <a:gd name="connsiteY120" fmla="*/ 1102197 h 1509906"/>
                  <a:gd name="connsiteX121" fmla="*/ 655884 w 1034979"/>
                  <a:gd name="connsiteY121" fmla="*/ 1096482 h 1509906"/>
                  <a:gd name="connsiteX122" fmla="*/ 661599 w 1034979"/>
                  <a:gd name="connsiteY122" fmla="*/ 1094577 h 1509906"/>
                  <a:gd name="connsiteX123" fmla="*/ 671124 w 1034979"/>
                  <a:gd name="connsiteY123" fmla="*/ 1083147 h 1509906"/>
                  <a:gd name="connsiteX124" fmla="*/ 724464 w 1034979"/>
                  <a:gd name="connsiteY124" fmla="*/ 1075527 h 1509906"/>
                  <a:gd name="connsiteX125" fmla="*/ 842574 w 1034979"/>
                  <a:gd name="connsiteY125" fmla="*/ 1077432 h 1509906"/>
                  <a:gd name="connsiteX126" fmla="*/ 871149 w 1034979"/>
                  <a:gd name="connsiteY126" fmla="*/ 1079337 h 1509906"/>
                  <a:gd name="connsiteX127" fmla="*/ 899724 w 1034979"/>
                  <a:gd name="connsiteY127" fmla="*/ 1085052 h 1509906"/>
                  <a:gd name="connsiteX128" fmla="*/ 922584 w 1034979"/>
                  <a:gd name="connsiteY128" fmla="*/ 1088862 h 1509906"/>
                  <a:gd name="connsiteX129" fmla="*/ 951159 w 1034979"/>
                  <a:gd name="connsiteY129" fmla="*/ 1094577 h 1509906"/>
                  <a:gd name="connsiteX130" fmla="*/ 956874 w 1034979"/>
                  <a:gd name="connsiteY130" fmla="*/ 1094577 h 1509906"/>
                  <a:gd name="connsiteX131" fmla="*/ 1002594 w 1034979"/>
                  <a:gd name="connsiteY131" fmla="*/ 1092672 h 1509906"/>
                  <a:gd name="connsiteX132" fmla="*/ 1031169 w 1034979"/>
                  <a:gd name="connsiteY132" fmla="*/ 1085052 h 1509906"/>
                  <a:gd name="connsiteX133" fmla="*/ 1034979 w 1034979"/>
                  <a:gd name="connsiteY133" fmla="*/ 1079337 h 1509906"/>
                  <a:gd name="connsiteX134" fmla="*/ 1033074 w 1034979"/>
                  <a:gd name="connsiteY134" fmla="*/ 1060287 h 1509906"/>
                  <a:gd name="connsiteX135" fmla="*/ 1027359 w 1034979"/>
                  <a:gd name="connsiteY135" fmla="*/ 1056477 h 1509906"/>
                  <a:gd name="connsiteX136" fmla="*/ 1012119 w 1034979"/>
                  <a:gd name="connsiteY136" fmla="*/ 1054572 h 1509906"/>
                  <a:gd name="connsiteX137" fmla="*/ 1006404 w 1034979"/>
                  <a:gd name="connsiteY137" fmla="*/ 1052667 h 1509906"/>
                  <a:gd name="connsiteX138" fmla="*/ 998784 w 1034979"/>
                  <a:gd name="connsiteY138" fmla="*/ 1050762 h 1509906"/>
                  <a:gd name="connsiteX139" fmla="*/ 987354 w 1034979"/>
                  <a:gd name="connsiteY139" fmla="*/ 1043142 h 1509906"/>
                  <a:gd name="connsiteX140" fmla="*/ 975924 w 1034979"/>
                  <a:gd name="connsiteY140" fmla="*/ 1039332 h 1509906"/>
                  <a:gd name="connsiteX141" fmla="*/ 970209 w 1034979"/>
                  <a:gd name="connsiteY141" fmla="*/ 1037427 h 1509906"/>
                  <a:gd name="connsiteX142" fmla="*/ 962589 w 1034979"/>
                  <a:gd name="connsiteY142" fmla="*/ 1035522 h 1509906"/>
                  <a:gd name="connsiteX143" fmla="*/ 956874 w 1034979"/>
                  <a:gd name="connsiteY143" fmla="*/ 1033617 h 1509906"/>
                  <a:gd name="connsiteX144" fmla="*/ 935919 w 1034979"/>
                  <a:gd name="connsiteY144" fmla="*/ 1027902 h 1509906"/>
                  <a:gd name="connsiteX145" fmla="*/ 930204 w 1034979"/>
                  <a:gd name="connsiteY145" fmla="*/ 1025997 h 1509906"/>
                  <a:gd name="connsiteX146" fmla="*/ 825429 w 1034979"/>
                  <a:gd name="connsiteY146" fmla="*/ 1027902 h 1509906"/>
                  <a:gd name="connsiteX147" fmla="*/ 819714 w 1034979"/>
                  <a:gd name="connsiteY147" fmla="*/ 1029807 h 1509906"/>
                  <a:gd name="connsiteX148" fmla="*/ 730179 w 1034979"/>
                  <a:gd name="connsiteY148" fmla="*/ 1031712 h 1509906"/>
                  <a:gd name="connsiteX149" fmla="*/ 716844 w 1034979"/>
                  <a:gd name="connsiteY149" fmla="*/ 1035522 h 1509906"/>
                  <a:gd name="connsiteX150" fmla="*/ 695889 w 1034979"/>
                  <a:gd name="connsiteY150" fmla="*/ 1037427 h 1509906"/>
                  <a:gd name="connsiteX151" fmla="*/ 669219 w 1034979"/>
                  <a:gd name="connsiteY151" fmla="*/ 1039332 h 1509906"/>
                  <a:gd name="connsiteX152" fmla="*/ 669219 w 1034979"/>
                  <a:gd name="connsiteY152" fmla="*/ 1039332 h 1509906"/>
                  <a:gd name="connsiteX153" fmla="*/ 646359 w 1034979"/>
                  <a:gd name="connsiteY153" fmla="*/ 1043142 h 1509906"/>
                  <a:gd name="connsiteX154" fmla="*/ 642549 w 1034979"/>
                  <a:gd name="connsiteY154" fmla="*/ 1031712 h 1509906"/>
                  <a:gd name="connsiteX155" fmla="*/ 640644 w 1034979"/>
                  <a:gd name="connsiteY155" fmla="*/ 1025997 h 1509906"/>
                  <a:gd name="connsiteX156" fmla="*/ 642549 w 1034979"/>
                  <a:gd name="connsiteY156" fmla="*/ 1008852 h 1509906"/>
                  <a:gd name="connsiteX157" fmla="*/ 644454 w 1034979"/>
                  <a:gd name="connsiteY157" fmla="*/ 1003137 h 1509906"/>
                  <a:gd name="connsiteX158" fmla="*/ 661599 w 1034979"/>
                  <a:gd name="connsiteY158" fmla="*/ 993612 h 1509906"/>
                  <a:gd name="connsiteX159" fmla="*/ 673029 w 1034979"/>
                  <a:gd name="connsiteY159" fmla="*/ 985992 h 1509906"/>
                  <a:gd name="connsiteX160" fmla="*/ 674934 w 1034979"/>
                  <a:gd name="connsiteY160" fmla="*/ 980277 h 1509906"/>
                  <a:gd name="connsiteX161" fmla="*/ 680649 w 1034979"/>
                  <a:gd name="connsiteY161" fmla="*/ 978372 h 1509906"/>
                  <a:gd name="connsiteX162" fmla="*/ 686364 w 1034979"/>
                  <a:gd name="connsiteY162" fmla="*/ 974562 h 1509906"/>
                  <a:gd name="connsiteX163" fmla="*/ 695889 w 1034979"/>
                  <a:gd name="connsiteY163" fmla="*/ 965037 h 1509906"/>
                  <a:gd name="connsiteX164" fmla="*/ 705414 w 1034979"/>
                  <a:gd name="connsiteY164" fmla="*/ 953607 h 1509906"/>
                  <a:gd name="connsiteX165" fmla="*/ 716844 w 1034979"/>
                  <a:gd name="connsiteY165" fmla="*/ 945987 h 1509906"/>
                  <a:gd name="connsiteX166" fmla="*/ 732084 w 1034979"/>
                  <a:gd name="connsiteY166" fmla="*/ 932652 h 1509906"/>
                  <a:gd name="connsiteX167" fmla="*/ 741609 w 1034979"/>
                  <a:gd name="connsiteY167" fmla="*/ 921222 h 1509906"/>
                  <a:gd name="connsiteX168" fmla="*/ 753039 w 1034979"/>
                  <a:gd name="connsiteY168" fmla="*/ 911697 h 1509906"/>
                  <a:gd name="connsiteX169" fmla="*/ 758754 w 1034979"/>
                  <a:gd name="connsiteY169" fmla="*/ 900267 h 1509906"/>
                  <a:gd name="connsiteX170" fmla="*/ 760659 w 1034979"/>
                  <a:gd name="connsiteY170" fmla="*/ 894552 h 1509906"/>
                  <a:gd name="connsiteX171" fmla="*/ 766374 w 1034979"/>
                  <a:gd name="connsiteY171" fmla="*/ 883122 h 1509906"/>
                  <a:gd name="connsiteX172" fmla="*/ 764469 w 1034979"/>
                  <a:gd name="connsiteY172" fmla="*/ 867882 h 1509906"/>
                  <a:gd name="connsiteX173" fmla="*/ 758754 w 1034979"/>
                  <a:gd name="connsiteY173" fmla="*/ 865977 h 1509906"/>
                  <a:gd name="connsiteX174" fmla="*/ 737799 w 1034979"/>
                  <a:gd name="connsiteY174" fmla="*/ 867882 h 1509906"/>
                  <a:gd name="connsiteX175" fmla="*/ 732084 w 1034979"/>
                  <a:gd name="connsiteY175" fmla="*/ 871692 h 1509906"/>
                  <a:gd name="connsiteX176" fmla="*/ 720654 w 1034979"/>
                  <a:gd name="connsiteY176" fmla="*/ 875502 h 1509906"/>
                  <a:gd name="connsiteX177" fmla="*/ 716844 w 1034979"/>
                  <a:gd name="connsiteY177" fmla="*/ 881217 h 1509906"/>
                  <a:gd name="connsiteX178" fmla="*/ 711129 w 1034979"/>
                  <a:gd name="connsiteY178" fmla="*/ 883122 h 1509906"/>
                  <a:gd name="connsiteX179" fmla="*/ 705414 w 1034979"/>
                  <a:gd name="connsiteY179" fmla="*/ 886932 h 1509906"/>
                  <a:gd name="connsiteX180" fmla="*/ 699699 w 1034979"/>
                  <a:gd name="connsiteY180" fmla="*/ 892647 h 1509906"/>
                  <a:gd name="connsiteX181" fmla="*/ 692079 w 1034979"/>
                  <a:gd name="connsiteY181" fmla="*/ 896457 h 1509906"/>
                  <a:gd name="connsiteX182" fmla="*/ 650169 w 1034979"/>
                  <a:gd name="connsiteY182" fmla="*/ 925032 h 1509906"/>
                  <a:gd name="connsiteX183" fmla="*/ 636834 w 1034979"/>
                  <a:gd name="connsiteY183" fmla="*/ 936462 h 1509906"/>
                  <a:gd name="connsiteX184" fmla="*/ 627309 w 1034979"/>
                  <a:gd name="connsiteY184" fmla="*/ 953607 h 1509906"/>
                  <a:gd name="connsiteX185" fmla="*/ 602544 w 1034979"/>
                  <a:gd name="connsiteY185" fmla="*/ 959322 h 1509906"/>
                  <a:gd name="connsiteX186" fmla="*/ 589209 w 1034979"/>
                  <a:gd name="connsiteY186" fmla="*/ 963132 h 1509906"/>
                  <a:gd name="connsiteX187" fmla="*/ 573969 w 1034979"/>
                  <a:gd name="connsiteY187" fmla="*/ 961227 h 1509906"/>
                  <a:gd name="connsiteX188" fmla="*/ 562539 w 1034979"/>
                  <a:gd name="connsiteY188" fmla="*/ 957417 h 1509906"/>
                  <a:gd name="connsiteX189" fmla="*/ 551109 w 1034979"/>
                  <a:gd name="connsiteY189" fmla="*/ 953607 h 1509906"/>
                  <a:gd name="connsiteX190" fmla="*/ 539679 w 1034979"/>
                  <a:gd name="connsiteY190" fmla="*/ 949797 h 1509906"/>
                  <a:gd name="connsiteX191" fmla="*/ 533964 w 1034979"/>
                  <a:gd name="connsiteY191" fmla="*/ 947892 h 1509906"/>
                  <a:gd name="connsiteX192" fmla="*/ 528249 w 1034979"/>
                  <a:gd name="connsiteY192" fmla="*/ 944082 h 1509906"/>
                  <a:gd name="connsiteX193" fmla="*/ 516819 w 1034979"/>
                  <a:gd name="connsiteY193" fmla="*/ 938367 h 1509906"/>
                  <a:gd name="connsiteX194" fmla="*/ 509199 w 1034979"/>
                  <a:gd name="connsiteY194" fmla="*/ 926937 h 1509906"/>
                  <a:gd name="connsiteX195" fmla="*/ 505389 w 1034979"/>
                  <a:gd name="connsiteY195" fmla="*/ 905982 h 1509906"/>
                  <a:gd name="connsiteX196" fmla="*/ 507294 w 1034979"/>
                  <a:gd name="connsiteY196" fmla="*/ 841212 h 1509906"/>
                  <a:gd name="connsiteX197" fmla="*/ 503484 w 1034979"/>
                  <a:gd name="connsiteY197" fmla="*/ 351627 h 1509906"/>
                  <a:gd name="connsiteX198" fmla="*/ 499674 w 1034979"/>
                  <a:gd name="connsiteY198" fmla="*/ 60162 h 1509906"/>
                  <a:gd name="connsiteX199" fmla="*/ 490149 w 1034979"/>
                  <a:gd name="connsiteY199" fmla="*/ 33492 h 1509906"/>
                  <a:gd name="connsiteX200" fmla="*/ 488244 w 1034979"/>
                  <a:gd name="connsiteY200" fmla="*/ 27777 h 1509906"/>
                  <a:gd name="connsiteX201" fmla="*/ 484434 w 1034979"/>
                  <a:gd name="connsiteY201" fmla="*/ 22062 h 1509906"/>
                  <a:gd name="connsiteX202" fmla="*/ 478719 w 1034979"/>
                  <a:gd name="connsiteY202" fmla="*/ 10632 h 1509906"/>
                  <a:gd name="connsiteX203" fmla="*/ 473004 w 1034979"/>
                  <a:gd name="connsiteY203" fmla="*/ 6822 h 1509906"/>
                  <a:gd name="connsiteX204" fmla="*/ 469194 w 1034979"/>
                  <a:gd name="connsiteY204" fmla="*/ 1107 h 1509906"/>
                  <a:gd name="connsiteX205" fmla="*/ 429189 w 1034979"/>
                  <a:gd name="connsiteY205" fmla="*/ 4917 h 1509906"/>
                  <a:gd name="connsiteX206" fmla="*/ 421569 w 1034979"/>
                  <a:gd name="connsiteY206" fmla="*/ 16347 h 1509906"/>
                  <a:gd name="connsiteX207" fmla="*/ 417759 w 1034979"/>
                  <a:gd name="connsiteY207" fmla="*/ 22062 h 1509906"/>
                  <a:gd name="connsiteX208" fmla="*/ 419664 w 1034979"/>
                  <a:gd name="connsiteY208" fmla="*/ 54447 h 1509906"/>
                  <a:gd name="connsiteX209" fmla="*/ 423474 w 1034979"/>
                  <a:gd name="connsiteY209" fmla="*/ 65877 h 1509906"/>
                  <a:gd name="connsiteX210" fmla="*/ 425379 w 1034979"/>
                  <a:gd name="connsiteY210" fmla="*/ 71592 h 1509906"/>
                  <a:gd name="connsiteX211" fmla="*/ 425379 w 1034979"/>
                  <a:gd name="connsiteY211" fmla="*/ 77307 h 1509906"/>
                  <a:gd name="connsiteX212" fmla="*/ 429189 w 1034979"/>
                  <a:gd name="connsiteY212" fmla="*/ 231612 h 1509906"/>
                  <a:gd name="connsiteX213" fmla="*/ 440619 w 1034979"/>
                  <a:gd name="connsiteY213" fmla="*/ 414492 h 1509906"/>
                  <a:gd name="connsiteX214" fmla="*/ 425379 w 1034979"/>
                  <a:gd name="connsiteY214" fmla="*/ 711672 h 1509906"/>
                  <a:gd name="connsiteX215" fmla="*/ 425173 w 1034979"/>
                  <a:gd name="connsiteY215" fmla="*/ 765165 h 1509906"/>
                  <a:gd name="connsiteX216" fmla="*/ 421363 w 1034979"/>
                  <a:gd name="connsiteY216" fmla="*/ 844096 h 1509906"/>
                  <a:gd name="connsiteX217" fmla="*/ 425379 w 1034979"/>
                  <a:gd name="connsiteY217" fmla="*/ 894552 h 1509906"/>
                  <a:gd name="connsiteX218" fmla="*/ 423474 w 1034979"/>
                  <a:gd name="connsiteY218" fmla="*/ 921222 h 1509906"/>
                  <a:gd name="connsiteX219" fmla="*/ 417759 w 1034979"/>
                  <a:gd name="connsiteY219" fmla="*/ 923127 h 1509906"/>
                  <a:gd name="connsiteX220" fmla="*/ 412044 w 1034979"/>
                  <a:gd name="connsiteY220" fmla="*/ 926937 h 1509906"/>
                  <a:gd name="connsiteX221" fmla="*/ 421569 w 1034979"/>
                  <a:gd name="connsiteY221"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66299 w 1034979"/>
                  <a:gd name="connsiteY35" fmla="*/ 972657 h 1509906"/>
                  <a:gd name="connsiteX36" fmla="*/ 191064 w 1034979"/>
                  <a:gd name="connsiteY36" fmla="*/ 978372 h 1509906"/>
                  <a:gd name="connsiteX37" fmla="*/ 208209 w 1034979"/>
                  <a:gd name="connsiteY37" fmla="*/ 984087 h 1509906"/>
                  <a:gd name="connsiteX38" fmla="*/ 213924 w 1034979"/>
                  <a:gd name="connsiteY38" fmla="*/ 985992 h 1509906"/>
                  <a:gd name="connsiteX39" fmla="*/ 229164 w 1034979"/>
                  <a:gd name="connsiteY39" fmla="*/ 989802 h 1509906"/>
                  <a:gd name="connsiteX40" fmla="*/ 248214 w 1034979"/>
                  <a:gd name="connsiteY40" fmla="*/ 995517 h 1509906"/>
                  <a:gd name="connsiteX41" fmla="*/ 253929 w 1034979"/>
                  <a:gd name="connsiteY41" fmla="*/ 999327 h 1509906"/>
                  <a:gd name="connsiteX42" fmla="*/ 267264 w 1034979"/>
                  <a:gd name="connsiteY42" fmla="*/ 1014567 h 1509906"/>
                  <a:gd name="connsiteX43" fmla="*/ 272979 w 1034979"/>
                  <a:gd name="connsiteY43" fmla="*/ 1033617 h 1509906"/>
                  <a:gd name="connsiteX44" fmla="*/ 274884 w 1034979"/>
                  <a:gd name="connsiteY44" fmla="*/ 1039332 h 1509906"/>
                  <a:gd name="connsiteX45" fmla="*/ 276789 w 1034979"/>
                  <a:gd name="connsiteY45" fmla="*/ 1045047 h 1509906"/>
                  <a:gd name="connsiteX46" fmla="*/ 278694 w 1034979"/>
                  <a:gd name="connsiteY46" fmla="*/ 1069812 h 1509906"/>
                  <a:gd name="connsiteX47" fmla="*/ 280599 w 1034979"/>
                  <a:gd name="connsiteY47" fmla="*/ 1075527 h 1509906"/>
                  <a:gd name="connsiteX48" fmla="*/ 278694 w 1034979"/>
                  <a:gd name="connsiteY48" fmla="*/ 1094577 h 1509906"/>
                  <a:gd name="connsiteX49" fmla="*/ 276789 w 1034979"/>
                  <a:gd name="connsiteY49" fmla="*/ 1104102 h 1509906"/>
                  <a:gd name="connsiteX50" fmla="*/ 263454 w 1034979"/>
                  <a:gd name="connsiteY50" fmla="*/ 1117437 h 1509906"/>
                  <a:gd name="connsiteX51" fmla="*/ 252024 w 1034979"/>
                  <a:gd name="connsiteY51" fmla="*/ 1125057 h 1509906"/>
                  <a:gd name="connsiteX52" fmla="*/ 240594 w 1034979"/>
                  <a:gd name="connsiteY52" fmla="*/ 1128867 h 1509906"/>
                  <a:gd name="connsiteX53" fmla="*/ 27234 w 1034979"/>
                  <a:gd name="connsiteY53" fmla="*/ 1147917 h 1509906"/>
                  <a:gd name="connsiteX54" fmla="*/ 15804 w 1034979"/>
                  <a:gd name="connsiteY54" fmla="*/ 1153632 h 1509906"/>
                  <a:gd name="connsiteX55" fmla="*/ 6279 w 1034979"/>
                  <a:gd name="connsiteY55" fmla="*/ 1163157 h 1509906"/>
                  <a:gd name="connsiteX56" fmla="*/ 4374 w 1034979"/>
                  <a:gd name="connsiteY56" fmla="*/ 1168872 h 1509906"/>
                  <a:gd name="connsiteX57" fmla="*/ 564 w 1034979"/>
                  <a:gd name="connsiteY57" fmla="*/ 1174587 h 1509906"/>
                  <a:gd name="connsiteX58" fmla="*/ 6279 w 1034979"/>
                  <a:gd name="connsiteY58" fmla="*/ 1206972 h 1509906"/>
                  <a:gd name="connsiteX59" fmla="*/ 11994 w 1034979"/>
                  <a:gd name="connsiteY59" fmla="*/ 1210782 h 1509906"/>
                  <a:gd name="connsiteX60" fmla="*/ 17709 w 1034979"/>
                  <a:gd name="connsiteY60" fmla="*/ 1212687 h 1509906"/>
                  <a:gd name="connsiteX61" fmla="*/ 145344 w 1034979"/>
                  <a:gd name="connsiteY61" fmla="*/ 1210782 h 1509906"/>
                  <a:gd name="connsiteX62" fmla="*/ 152964 w 1034979"/>
                  <a:gd name="connsiteY62" fmla="*/ 1208877 h 1509906"/>
                  <a:gd name="connsiteX63" fmla="*/ 303459 w 1034979"/>
                  <a:gd name="connsiteY63" fmla="*/ 1203162 h 1509906"/>
                  <a:gd name="connsiteX64" fmla="*/ 318699 w 1034979"/>
                  <a:gd name="connsiteY64" fmla="*/ 1210782 h 1509906"/>
                  <a:gd name="connsiteX65" fmla="*/ 330129 w 1034979"/>
                  <a:gd name="connsiteY65" fmla="*/ 1216497 h 1509906"/>
                  <a:gd name="connsiteX66" fmla="*/ 333939 w 1034979"/>
                  <a:gd name="connsiteY66" fmla="*/ 1222212 h 1509906"/>
                  <a:gd name="connsiteX67" fmla="*/ 339654 w 1034979"/>
                  <a:gd name="connsiteY67" fmla="*/ 1224117 h 1509906"/>
                  <a:gd name="connsiteX68" fmla="*/ 351084 w 1034979"/>
                  <a:gd name="connsiteY68" fmla="*/ 1231737 h 1509906"/>
                  <a:gd name="connsiteX69" fmla="*/ 356799 w 1034979"/>
                  <a:gd name="connsiteY69" fmla="*/ 1235547 h 1509906"/>
                  <a:gd name="connsiteX70" fmla="*/ 360609 w 1034979"/>
                  <a:gd name="connsiteY70" fmla="*/ 1241262 h 1509906"/>
                  <a:gd name="connsiteX71" fmla="*/ 366324 w 1034979"/>
                  <a:gd name="connsiteY71" fmla="*/ 1252692 h 1509906"/>
                  <a:gd name="connsiteX72" fmla="*/ 362514 w 1034979"/>
                  <a:gd name="connsiteY72" fmla="*/ 1279362 h 1509906"/>
                  <a:gd name="connsiteX73" fmla="*/ 358704 w 1034979"/>
                  <a:gd name="connsiteY73" fmla="*/ 1285077 h 1509906"/>
                  <a:gd name="connsiteX74" fmla="*/ 356799 w 1034979"/>
                  <a:gd name="connsiteY74" fmla="*/ 1290792 h 1509906"/>
                  <a:gd name="connsiteX75" fmla="*/ 352989 w 1034979"/>
                  <a:gd name="connsiteY75" fmla="*/ 1296507 h 1509906"/>
                  <a:gd name="connsiteX76" fmla="*/ 351084 w 1034979"/>
                  <a:gd name="connsiteY76" fmla="*/ 1302222 h 1509906"/>
                  <a:gd name="connsiteX77" fmla="*/ 347274 w 1034979"/>
                  <a:gd name="connsiteY77" fmla="*/ 1307937 h 1509906"/>
                  <a:gd name="connsiteX78" fmla="*/ 330129 w 1034979"/>
                  <a:gd name="connsiteY78" fmla="*/ 1374612 h 1509906"/>
                  <a:gd name="connsiteX79" fmla="*/ 328224 w 1034979"/>
                  <a:gd name="connsiteY79" fmla="*/ 1426047 h 1509906"/>
                  <a:gd name="connsiteX80" fmla="*/ 330129 w 1034979"/>
                  <a:gd name="connsiteY80" fmla="*/ 1450812 h 1509906"/>
                  <a:gd name="connsiteX81" fmla="*/ 332034 w 1034979"/>
                  <a:gd name="connsiteY81" fmla="*/ 1456527 h 1509906"/>
                  <a:gd name="connsiteX82" fmla="*/ 335844 w 1034979"/>
                  <a:gd name="connsiteY82" fmla="*/ 1460337 h 1509906"/>
                  <a:gd name="connsiteX83" fmla="*/ 364419 w 1034979"/>
                  <a:gd name="connsiteY83" fmla="*/ 1506057 h 1509906"/>
                  <a:gd name="connsiteX84" fmla="*/ 387279 w 1034979"/>
                  <a:gd name="connsiteY84" fmla="*/ 1507962 h 1509906"/>
                  <a:gd name="connsiteX85" fmla="*/ 392994 w 1034979"/>
                  <a:gd name="connsiteY85" fmla="*/ 1502247 h 1509906"/>
                  <a:gd name="connsiteX86" fmla="*/ 394899 w 1034979"/>
                  <a:gd name="connsiteY86" fmla="*/ 1490817 h 1509906"/>
                  <a:gd name="connsiteX87" fmla="*/ 396804 w 1034979"/>
                  <a:gd name="connsiteY87" fmla="*/ 1485102 h 1509906"/>
                  <a:gd name="connsiteX88" fmla="*/ 398709 w 1034979"/>
                  <a:gd name="connsiteY88" fmla="*/ 1467957 h 1509906"/>
                  <a:gd name="connsiteX89" fmla="*/ 400614 w 1034979"/>
                  <a:gd name="connsiteY89" fmla="*/ 1454622 h 1509906"/>
                  <a:gd name="connsiteX90" fmla="*/ 404424 w 1034979"/>
                  <a:gd name="connsiteY90" fmla="*/ 1397472 h 1509906"/>
                  <a:gd name="connsiteX91" fmla="*/ 410139 w 1034979"/>
                  <a:gd name="connsiteY91" fmla="*/ 1386042 h 1509906"/>
                  <a:gd name="connsiteX92" fmla="*/ 413949 w 1034979"/>
                  <a:gd name="connsiteY92" fmla="*/ 1372707 h 1509906"/>
                  <a:gd name="connsiteX93" fmla="*/ 415854 w 1034979"/>
                  <a:gd name="connsiteY93" fmla="*/ 1366992 h 1509906"/>
                  <a:gd name="connsiteX94" fmla="*/ 417759 w 1034979"/>
                  <a:gd name="connsiteY94" fmla="*/ 1353657 h 1509906"/>
                  <a:gd name="connsiteX95" fmla="*/ 421569 w 1034979"/>
                  <a:gd name="connsiteY95" fmla="*/ 1342227 h 1509906"/>
                  <a:gd name="connsiteX96" fmla="*/ 427284 w 1034979"/>
                  <a:gd name="connsiteY96" fmla="*/ 1328892 h 1509906"/>
                  <a:gd name="connsiteX97" fmla="*/ 467289 w 1034979"/>
                  <a:gd name="connsiteY97" fmla="*/ 1258407 h 1509906"/>
                  <a:gd name="connsiteX98" fmla="*/ 528455 w 1034979"/>
                  <a:gd name="connsiteY98" fmla="*/ 1245638 h 1509906"/>
                  <a:gd name="connsiteX99" fmla="*/ 573969 w 1034979"/>
                  <a:gd name="connsiteY99" fmla="*/ 1229832 h 1509906"/>
                  <a:gd name="connsiteX100" fmla="*/ 585399 w 1034979"/>
                  <a:gd name="connsiteY100" fmla="*/ 1226022 h 1509906"/>
                  <a:gd name="connsiteX101" fmla="*/ 720654 w 1034979"/>
                  <a:gd name="connsiteY101" fmla="*/ 1309842 h 1509906"/>
                  <a:gd name="connsiteX102" fmla="*/ 733989 w 1034979"/>
                  <a:gd name="connsiteY102" fmla="*/ 1319367 h 1509906"/>
                  <a:gd name="connsiteX103" fmla="*/ 743514 w 1034979"/>
                  <a:gd name="connsiteY103" fmla="*/ 1321272 h 1509906"/>
                  <a:gd name="connsiteX104" fmla="*/ 749229 w 1034979"/>
                  <a:gd name="connsiteY104" fmla="*/ 1323177 h 1509906"/>
                  <a:gd name="connsiteX105" fmla="*/ 762564 w 1034979"/>
                  <a:gd name="connsiteY105" fmla="*/ 1328892 h 1509906"/>
                  <a:gd name="connsiteX106" fmla="*/ 777804 w 1034979"/>
                  <a:gd name="connsiteY106" fmla="*/ 1326987 h 1509906"/>
                  <a:gd name="connsiteX107" fmla="*/ 789234 w 1034979"/>
                  <a:gd name="connsiteY107" fmla="*/ 1321272 h 1509906"/>
                  <a:gd name="connsiteX108" fmla="*/ 794949 w 1034979"/>
                  <a:gd name="connsiteY108" fmla="*/ 1319367 h 1509906"/>
                  <a:gd name="connsiteX109" fmla="*/ 802569 w 1034979"/>
                  <a:gd name="connsiteY109" fmla="*/ 1302222 h 1509906"/>
                  <a:gd name="connsiteX110" fmla="*/ 800664 w 1034979"/>
                  <a:gd name="connsiteY110" fmla="*/ 1277457 h 1509906"/>
                  <a:gd name="connsiteX111" fmla="*/ 798759 w 1034979"/>
                  <a:gd name="connsiteY111" fmla="*/ 1271742 h 1509906"/>
                  <a:gd name="connsiteX112" fmla="*/ 796854 w 1034979"/>
                  <a:gd name="connsiteY112" fmla="*/ 1264122 h 1509906"/>
                  <a:gd name="connsiteX113" fmla="*/ 783519 w 1034979"/>
                  <a:gd name="connsiteY113" fmla="*/ 1246977 h 1509906"/>
                  <a:gd name="connsiteX114" fmla="*/ 773994 w 1034979"/>
                  <a:gd name="connsiteY114" fmla="*/ 1241262 h 1509906"/>
                  <a:gd name="connsiteX115" fmla="*/ 648264 w 1034979"/>
                  <a:gd name="connsiteY115" fmla="*/ 1149822 h 1509906"/>
                  <a:gd name="connsiteX116" fmla="*/ 644454 w 1034979"/>
                  <a:gd name="connsiteY116" fmla="*/ 1132677 h 1509906"/>
                  <a:gd name="connsiteX117" fmla="*/ 646359 w 1034979"/>
                  <a:gd name="connsiteY117" fmla="*/ 1125057 h 1509906"/>
                  <a:gd name="connsiteX118" fmla="*/ 650169 w 1034979"/>
                  <a:gd name="connsiteY118" fmla="*/ 1107912 h 1509906"/>
                  <a:gd name="connsiteX119" fmla="*/ 653979 w 1034979"/>
                  <a:gd name="connsiteY119" fmla="*/ 1102197 h 1509906"/>
                  <a:gd name="connsiteX120" fmla="*/ 655884 w 1034979"/>
                  <a:gd name="connsiteY120" fmla="*/ 1096482 h 1509906"/>
                  <a:gd name="connsiteX121" fmla="*/ 661599 w 1034979"/>
                  <a:gd name="connsiteY121" fmla="*/ 1094577 h 1509906"/>
                  <a:gd name="connsiteX122" fmla="*/ 671124 w 1034979"/>
                  <a:gd name="connsiteY122" fmla="*/ 1083147 h 1509906"/>
                  <a:gd name="connsiteX123" fmla="*/ 724464 w 1034979"/>
                  <a:gd name="connsiteY123" fmla="*/ 1075527 h 1509906"/>
                  <a:gd name="connsiteX124" fmla="*/ 842574 w 1034979"/>
                  <a:gd name="connsiteY124" fmla="*/ 1077432 h 1509906"/>
                  <a:gd name="connsiteX125" fmla="*/ 871149 w 1034979"/>
                  <a:gd name="connsiteY125" fmla="*/ 1079337 h 1509906"/>
                  <a:gd name="connsiteX126" fmla="*/ 899724 w 1034979"/>
                  <a:gd name="connsiteY126" fmla="*/ 1085052 h 1509906"/>
                  <a:gd name="connsiteX127" fmla="*/ 922584 w 1034979"/>
                  <a:gd name="connsiteY127" fmla="*/ 1088862 h 1509906"/>
                  <a:gd name="connsiteX128" fmla="*/ 951159 w 1034979"/>
                  <a:gd name="connsiteY128" fmla="*/ 1094577 h 1509906"/>
                  <a:gd name="connsiteX129" fmla="*/ 956874 w 1034979"/>
                  <a:gd name="connsiteY129" fmla="*/ 1094577 h 1509906"/>
                  <a:gd name="connsiteX130" fmla="*/ 1002594 w 1034979"/>
                  <a:gd name="connsiteY130" fmla="*/ 1092672 h 1509906"/>
                  <a:gd name="connsiteX131" fmla="*/ 1031169 w 1034979"/>
                  <a:gd name="connsiteY131" fmla="*/ 1085052 h 1509906"/>
                  <a:gd name="connsiteX132" fmla="*/ 1034979 w 1034979"/>
                  <a:gd name="connsiteY132" fmla="*/ 1079337 h 1509906"/>
                  <a:gd name="connsiteX133" fmla="*/ 1033074 w 1034979"/>
                  <a:gd name="connsiteY133" fmla="*/ 1060287 h 1509906"/>
                  <a:gd name="connsiteX134" fmla="*/ 1027359 w 1034979"/>
                  <a:gd name="connsiteY134" fmla="*/ 1056477 h 1509906"/>
                  <a:gd name="connsiteX135" fmla="*/ 1012119 w 1034979"/>
                  <a:gd name="connsiteY135" fmla="*/ 1054572 h 1509906"/>
                  <a:gd name="connsiteX136" fmla="*/ 1006404 w 1034979"/>
                  <a:gd name="connsiteY136" fmla="*/ 1052667 h 1509906"/>
                  <a:gd name="connsiteX137" fmla="*/ 998784 w 1034979"/>
                  <a:gd name="connsiteY137" fmla="*/ 1050762 h 1509906"/>
                  <a:gd name="connsiteX138" fmla="*/ 987354 w 1034979"/>
                  <a:gd name="connsiteY138" fmla="*/ 1043142 h 1509906"/>
                  <a:gd name="connsiteX139" fmla="*/ 975924 w 1034979"/>
                  <a:gd name="connsiteY139" fmla="*/ 1039332 h 1509906"/>
                  <a:gd name="connsiteX140" fmla="*/ 970209 w 1034979"/>
                  <a:gd name="connsiteY140" fmla="*/ 1037427 h 1509906"/>
                  <a:gd name="connsiteX141" fmla="*/ 962589 w 1034979"/>
                  <a:gd name="connsiteY141" fmla="*/ 1035522 h 1509906"/>
                  <a:gd name="connsiteX142" fmla="*/ 956874 w 1034979"/>
                  <a:gd name="connsiteY142" fmla="*/ 1033617 h 1509906"/>
                  <a:gd name="connsiteX143" fmla="*/ 935919 w 1034979"/>
                  <a:gd name="connsiteY143" fmla="*/ 1027902 h 1509906"/>
                  <a:gd name="connsiteX144" fmla="*/ 930204 w 1034979"/>
                  <a:gd name="connsiteY144" fmla="*/ 1025997 h 1509906"/>
                  <a:gd name="connsiteX145" fmla="*/ 825429 w 1034979"/>
                  <a:gd name="connsiteY145" fmla="*/ 1027902 h 1509906"/>
                  <a:gd name="connsiteX146" fmla="*/ 819714 w 1034979"/>
                  <a:gd name="connsiteY146" fmla="*/ 1029807 h 1509906"/>
                  <a:gd name="connsiteX147" fmla="*/ 730179 w 1034979"/>
                  <a:gd name="connsiteY147" fmla="*/ 1031712 h 1509906"/>
                  <a:gd name="connsiteX148" fmla="*/ 716844 w 1034979"/>
                  <a:gd name="connsiteY148" fmla="*/ 1035522 h 1509906"/>
                  <a:gd name="connsiteX149" fmla="*/ 695889 w 1034979"/>
                  <a:gd name="connsiteY149" fmla="*/ 1037427 h 1509906"/>
                  <a:gd name="connsiteX150" fmla="*/ 669219 w 1034979"/>
                  <a:gd name="connsiteY150" fmla="*/ 1039332 h 1509906"/>
                  <a:gd name="connsiteX151" fmla="*/ 669219 w 1034979"/>
                  <a:gd name="connsiteY151" fmla="*/ 1039332 h 1509906"/>
                  <a:gd name="connsiteX152" fmla="*/ 646359 w 1034979"/>
                  <a:gd name="connsiteY152" fmla="*/ 1043142 h 1509906"/>
                  <a:gd name="connsiteX153" fmla="*/ 642549 w 1034979"/>
                  <a:gd name="connsiteY153" fmla="*/ 1031712 h 1509906"/>
                  <a:gd name="connsiteX154" fmla="*/ 640644 w 1034979"/>
                  <a:gd name="connsiteY154" fmla="*/ 1025997 h 1509906"/>
                  <a:gd name="connsiteX155" fmla="*/ 642549 w 1034979"/>
                  <a:gd name="connsiteY155" fmla="*/ 1008852 h 1509906"/>
                  <a:gd name="connsiteX156" fmla="*/ 644454 w 1034979"/>
                  <a:gd name="connsiteY156" fmla="*/ 1003137 h 1509906"/>
                  <a:gd name="connsiteX157" fmla="*/ 661599 w 1034979"/>
                  <a:gd name="connsiteY157" fmla="*/ 993612 h 1509906"/>
                  <a:gd name="connsiteX158" fmla="*/ 673029 w 1034979"/>
                  <a:gd name="connsiteY158" fmla="*/ 985992 h 1509906"/>
                  <a:gd name="connsiteX159" fmla="*/ 674934 w 1034979"/>
                  <a:gd name="connsiteY159" fmla="*/ 980277 h 1509906"/>
                  <a:gd name="connsiteX160" fmla="*/ 680649 w 1034979"/>
                  <a:gd name="connsiteY160" fmla="*/ 978372 h 1509906"/>
                  <a:gd name="connsiteX161" fmla="*/ 686364 w 1034979"/>
                  <a:gd name="connsiteY161" fmla="*/ 974562 h 1509906"/>
                  <a:gd name="connsiteX162" fmla="*/ 695889 w 1034979"/>
                  <a:gd name="connsiteY162" fmla="*/ 965037 h 1509906"/>
                  <a:gd name="connsiteX163" fmla="*/ 705414 w 1034979"/>
                  <a:gd name="connsiteY163" fmla="*/ 953607 h 1509906"/>
                  <a:gd name="connsiteX164" fmla="*/ 716844 w 1034979"/>
                  <a:gd name="connsiteY164" fmla="*/ 945987 h 1509906"/>
                  <a:gd name="connsiteX165" fmla="*/ 732084 w 1034979"/>
                  <a:gd name="connsiteY165" fmla="*/ 932652 h 1509906"/>
                  <a:gd name="connsiteX166" fmla="*/ 741609 w 1034979"/>
                  <a:gd name="connsiteY166" fmla="*/ 921222 h 1509906"/>
                  <a:gd name="connsiteX167" fmla="*/ 753039 w 1034979"/>
                  <a:gd name="connsiteY167" fmla="*/ 911697 h 1509906"/>
                  <a:gd name="connsiteX168" fmla="*/ 758754 w 1034979"/>
                  <a:gd name="connsiteY168" fmla="*/ 900267 h 1509906"/>
                  <a:gd name="connsiteX169" fmla="*/ 760659 w 1034979"/>
                  <a:gd name="connsiteY169" fmla="*/ 894552 h 1509906"/>
                  <a:gd name="connsiteX170" fmla="*/ 766374 w 1034979"/>
                  <a:gd name="connsiteY170" fmla="*/ 883122 h 1509906"/>
                  <a:gd name="connsiteX171" fmla="*/ 764469 w 1034979"/>
                  <a:gd name="connsiteY171" fmla="*/ 867882 h 1509906"/>
                  <a:gd name="connsiteX172" fmla="*/ 758754 w 1034979"/>
                  <a:gd name="connsiteY172" fmla="*/ 865977 h 1509906"/>
                  <a:gd name="connsiteX173" fmla="*/ 737799 w 1034979"/>
                  <a:gd name="connsiteY173" fmla="*/ 867882 h 1509906"/>
                  <a:gd name="connsiteX174" fmla="*/ 732084 w 1034979"/>
                  <a:gd name="connsiteY174" fmla="*/ 871692 h 1509906"/>
                  <a:gd name="connsiteX175" fmla="*/ 720654 w 1034979"/>
                  <a:gd name="connsiteY175" fmla="*/ 875502 h 1509906"/>
                  <a:gd name="connsiteX176" fmla="*/ 716844 w 1034979"/>
                  <a:gd name="connsiteY176" fmla="*/ 881217 h 1509906"/>
                  <a:gd name="connsiteX177" fmla="*/ 711129 w 1034979"/>
                  <a:gd name="connsiteY177" fmla="*/ 883122 h 1509906"/>
                  <a:gd name="connsiteX178" fmla="*/ 705414 w 1034979"/>
                  <a:gd name="connsiteY178" fmla="*/ 886932 h 1509906"/>
                  <a:gd name="connsiteX179" fmla="*/ 699699 w 1034979"/>
                  <a:gd name="connsiteY179" fmla="*/ 892647 h 1509906"/>
                  <a:gd name="connsiteX180" fmla="*/ 692079 w 1034979"/>
                  <a:gd name="connsiteY180" fmla="*/ 896457 h 1509906"/>
                  <a:gd name="connsiteX181" fmla="*/ 650169 w 1034979"/>
                  <a:gd name="connsiteY181" fmla="*/ 925032 h 1509906"/>
                  <a:gd name="connsiteX182" fmla="*/ 636834 w 1034979"/>
                  <a:gd name="connsiteY182" fmla="*/ 936462 h 1509906"/>
                  <a:gd name="connsiteX183" fmla="*/ 627309 w 1034979"/>
                  <a:gd name="connsiteY183" fmla="*/ 953607 h 1509906"/>
                  <a:gd name="connsiteX184" fmla="*/ 602544 w 1034979"/>
                  <a:gd name="connsiteY184" fmla="*/ 959322 h 1509906"/>
                  <a:gd name="connsiteX185" fmla="*/ 589209 w 1034979"/>
                  <a:gd name="connsiteY185" fmla="*/ 963132 h 1509906"/>
                  <a:gd name="connsiteX186" fmla="*/ 573969 w 1034979"/>
                  <a:gd name="connsiteY186" fmla="*/ 961227 h 1509906"/>
                  <a:gd name="connsiteX187" fmla="*/ 562539 w 1034979"/>
                  <a:gd name="connsiteY187" fmla="*/ 957417 h 1509906"/>
                  <a:gd name="connsiteX188" fmla="*/ 551109 w 1034979"/>
                  <a:gd name="connsiteY188" fmla="*/ 953607 h 1509906"/>
                  <a:gd name="connsiteX189" fmla="*/ 539679 w 1034979"/>
                  <a:gd name="connsiteY189" fmla="*/ 949797 h 1509906"/>
                  <a:gd name="connsiteX190" fmla="*/ 533964 w 1034979"/>
                  <a:gd name="connsiteY190" fmla="*/ 947892 h 1509906"/>
                  <a:gd name="connsiteX191" fmla="*/ 528249 w 1034979"/>
                  <a:gd name="connsiteY191" fmla="*/ 944082 h 1509906"/>
                  <a:gd name="connsiteX192" fmla="*/ 516819 w 1034979"/>
                  <a:gd name="connsiteY192" fmla="*/ 938367 h 1509906"/>
                  <a:gd name="connsiteX193" fmla="*/ 509199 w 1034979"/>
                  <a:gd name="connsiteY193" fmla="*/ 926937 h 1509906"/>
                  <a:gd name="connsiteX194" fmla="*/ 505389 w 1034979"/>
                  <a:gd name="connsiteY194" fmla="*/ 905982 h 1509906"/>
                  <a:gd name="connsiteX195" fmla="*/ 507294 w 1034979"/>
                  <a:gd name="connsiteY195" fmla="*/ 841212 h 1509906"/>
                  <a:gd name="connsiteX196" fmla="*/ 503484 w 1034979"/>
                  <a:gd name="connsiteY196" fmla="*/ 351627 h 1509906"/>
                  <a:gd name="connsiteX197" fmla="*/ 499674 w 1034979"/>
                  <a:gd name="connsiteY197" fmla="*/ 60162 h 1509906"/>
                  <a:gd name="connsiteX198" fmla="*/ 490149 w 1034979"/>
                  <a:gd name="connsiteY198" fmla="*/ 33492 h 1509906"/>
                  <a:gd name="connsiteX199" fmla="*/ 488244 w 1034979"/>
                  <a:gd name="connsiteY199" fmla="*/ 27777 h 1509906"/>
                  <a:gd name="connsiteX200" fmla="*/ 484434 w 1034979"/>
                  <a:gd name="connsiteY200" fmla="*/ 22062 h 1509906"/>
                  <a:gd name="connsiteX201" fmla="*/ 478719 w 1034979"/>
                  <a:gd name="connsiteY201" fmla="*/ 10632 h 1509906"/>
                  <a:gd name="connsiteX202" fmla="*/ 473004 w 1034979"/>
                  <a:gd name="connsiteY202" fmla="*/ 6822 h 1509906"/>
                  <a:gd name="connsiteX203" fmla="*/ 469194 w 1034979"/>
                  <a:gd name="connsiteY203" fmla="*/ 1107 h 1509906"/>
                  <a:gd name="connsiteX204" fmla="*/ 429189 w 1034979"/>
                  <a:gd name="connsiteY204" fmla="*/ 4917 h 1509906"/>
                  <a:gd name="connsiteX205" fmla="*/ 421569 w 1034979"/>
                  <a:gd name="connsiteY205" fmla="*/ 16347 h 1509906"/>
                  <a:gd name="connsiteX206" fmla="*/ 417759 w 1034979"/>
                  <a:gd name="connsiteY206" fmla="*/ 22062 h 1509906"/>
                  <a:gd name="connsiteX207" fmla="*/ 419664 w 1034979"/>
                  <a:gd name="connsiteY207" fmla="*/ 54447 h 1509906"/>
                  <a:gd name="connsiteX208" fmla="*/ 423474 w 1034979"/>
                  <a:gd name="connsiteY208" fmla="*/ 65877 h 1509906"/>
                  <a:gd name="connsiteX209" fmla="*/ 425379 w 1034979"/>
                  <a:gd name="connsiteY209" fmla="*/ 71592 h 1509906"/>
                  <a:gd name="connsiteX210" fmla="*/ 425379 w 1034979"/>
                  <a:gd name="connsiteY210" fmla="*/ 77307 h 1509906"/>
                  <a:gd name="connsiteX211" fmla="*/ 429189 w 1034979"/>
                  <a:gd name="connsiteY211" fmla="*/ 231612 h 1509906"/>
                  <a:gd name="connsiteX212" fmla="*/ 440619 w 1034979"/>
                  <a:gd name="connsiteY212" fmla="*/ 414492 h 1509906"/>
                  <a:gd name="connsiteX213" fmla="*/ 425379 w 1034979"/>
                  <a:gd name="connsiteY213" fmla="*/ 711672 h 1509906"/>
                  <a:gd name="connsiteX214" fmla="*/ 425173 w 1034979"/>
                  <a:gd name="connsiteY214" fmla="*/ 765165 h 1509906"/>
                  <a:gd name="connsiteX215" fmla="*/ 421363 w 1034979"/>
                  <a:gd name="connsiteY215" fmla="*/ 844096 h 1509906"/>
                  <a:gd name="connsiteX216" fmla="*/ 425379 w 1034979"/>
                  <a:gd name="connsiteY216" fmla="*/ 894552 h 1509906"/>
                  <a:gd name="connsiteX217" fmla="*/ 423474 w 1034979"/>
                  <a:gd name="connsiteY217" fmla="*/ 921222 h 1509906"/>
                  <a:gd name="connsiteX218" fmla="*/ 417759 w 1034979"/>
                  <a:gd name="connsiteY218" fmla="*/ 923127 h 1509906"/>
                  <a:gd name="connsiteX219" fmla="*/ 412044 w 1034979"/>
                  <a:gd name="connsiteY219" fmla="*/ 926937 h 1509906"/>
                  <a:gd name="connsiteX220" fmla="*/ 421569 w 1034979"/>
                  <a:gd name="connsiteY220"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66299 w 1034979"/>
                  <a:gd name="connsiteY34" fmla="*/ 972657 h 1509906"/>
                  <a:gd name="connsiteX35" fmla="*/ 191064 w 1034979"/>
                  <a:gd name="connsiteY35" fmla="*/ 978372 h 1509906"/>
                  <a:gd name="connsiteX36" fmla="*/ 208209 w 1034979"/>
                  <a:gd name="connsiteY36" fmla="*/ 984087 h 1509906"/>
                  <a:gd name="connsiteX37" fmla="*/ 213924 w 1034979"/>
                  <a:gd name="connsiteY37" fmla="*/ 985992 h 1509906"/>
                  <a:gd name="connsiteX38" fmla="*/ 229164 w 1034979"/>
                  <a:gd name="connsiteY38" fmla="*/ 989802 h 1509906"/>
                  <a:gd name="connsiteX39" fmla="*/ 248214 w 1034979"/>
                  <a:gd name="connsiteY39" fmla="*/ 995517 h 1509906"/>
                  <a:gd name="connsiteX40" fmla="*/ 253929 w 1034979"/>
                  <a:gd name="connsiteY40" fmla="*/ 999327 h 1509906"/>
                  <a:gd name="connsiteX41" fmla="*/ 267264 w 1034979"/>
                  <a:gd name="connsiteY41" fmla="*/ 1014567 h 1509906"/>
                  <a:gd name="connsiteX42" fmla="*/ 272979 w 1034979"/>
                  <a:gd name="connsiteY42" fmla="*/ 1033617 h 1509906"/>
                  <a:gd name="connsiteX43" fmla="*/ 274884 w 1034979"/>
                  <a:gd name="connsiteY43" fmla="*/ 1039332 h 1509906"/>
                  <a:gd name="connsiteX44" fmla="*/ 276789 w 1034979"/>
                  <a:gd name="connsiteY44" fmla="*/ 1045047 h 1509906"/>
                  <a:gd name="connsiteX45" fmla="*/ 278694 w 1034979"/>
                  <a:gd name="connsiteY45" fmla="*/ 1069812 h 1509906"/>
                  <a:gd name="connsiteX46" fmla="*/ 280599 w 1034979"/>
                  <a:gd name="connsiteY46" fmla="*/ 1075527 h 1509906"/>
                  <a:gd name="connsiteX47" fmla="*/ 278694 w 1034979"/>
                  <a:gd name="connsiteY47" fmla="*/ 1094577 h 1509906"/>
                  <a:gd name="connsiteX48" fmla="*/ 276789 w 1034979"/>
                  <a:gd name="connsiteY48" fmla="*/ 1104102 h 1509906"/>
                  <a:gd name="connsiteX49" fmla="*/ 263454 w 1034979"/>
                  <a:gd name="connsiteY49" fmla="*/ 1117437 h 1509906"/>
                  <a:gd name="connsiteX50" fmla="*/ 252024 w 1034979"/>
                  <a:gd name="connsiteY50" fmla="*/ 1125057 h 1509906"/>
                  <a:gd name="connsiteX51" fmla="*/ 240594 w 1034979"/>
                  <a:gd name="connsiteY51" fmla="*/ 1128867 h 1509906"/>
                  <a:gd name="connsiteX52" fmla="*/ 27234 w 1034979"/>
                  <a:gd name="connsiteY52" fmla="*/ 1147917 h 1509906"/>
                  <a:gd name="connsiteX53" fmla="*/ 15804 w 1034979"/>
                  <a:gd name="connsiteY53" fmla="*/ 1153632 h 1509906"/>
                  <a:gd name="connsiteX54" fmla="*/ 6279 w 1034979"/>
                  <a:gd name="connsiteY54" fmla="*/ 1163157 h 1509906"/>
                  <a:gd name="connsiteX55" fmla="*/ 4374 w 1034979"/>
                  <a:gd name="connsiteY55" fmla="*/ 1168872 h 1509906"/>
                  <a:gd name="connsiteX56" fmla="*/ 564 w 1034979"/>
                  <a:gd name="connsiteY56" fmla="*/ 1174587 h 1509906"/>
                  <a:gd name="connsiteX57" fmla="*/ 6279 w 1034979"/>
                  <a:gd name="connsiteY57" fmla="*/ 1206972 h 1509906"/>
                  <a:gd name="connsiteX58" fmla="*/ 11994 w 1034979"/>
                  <a:gd name="connsiteY58" fmla="*/ 1210782 h 1509906"/>
                  <a:gd name="connsiteX59" fmla="*/ 17709 w 1034979"/>
                  <a:gd name="connsiteY59" fmla="*/ 1212687 h 1509906"/>
                  <a:gd name="connsiteX60" fmla="*/ 145344 w 1034979"/>
                  <a:gd name="connsiteY60" fmla="*/ 1210782 h 1509906"/>
                  <a:gd name="connsiteX61" fmla="*/ 152964 w 1034979"/>
                  <a:gd name="connsiteY61" fmla="*/ 1208877 h 1509906"/>
                  <a:gd name="connsiteX62" fmla="*/ 303459 w 1034979"/>
                  <a:gd name="connsiteY62" fmla="*/ 1203162 h 1509906"/>
                  <a:gd name="connsiteX63" fmla="*/ 318699 w 1034979"/>
                  <a:gd name="connsiteY63" fmla="*/ 1210782 h 1509906"/>
                  <a:gd name="connsiteX64" fmla="*/ 330129 w 1034979"/>
                  <a:gd name="connsiteY64" fmla="*/ 1216497 h 1509906"/>
                  <a:gd name="connsiteX65" fmla="*/ 333939 w 1034979"/>
                  <a:gd name="connsiteY65" fmla="*/ 1222212 h 1509906"/>
                  <a:gd name="connsiteX66" fmla="*/ 339654 w 1034979"/>
                  <a:gd name="connsiteY66" fmla="*/ 1224117 h 1509906"/>
                  <a:gd name="connsiteX67" fmla="*/ 351084 w 1034979"/>
                  <a:gd name="connsiteY67" fmla="*/ 1231737 h 1509906"/>
                  <a:gd name="connsiteX68" fmla="*/ 356799 w 1034979"/>
                  <a:gd name="connsiteY68" fmla="*/ 1235547 h 1509906"/>
                  <a:gd name="connsiteX69" fmla="*/ 360609 w 1034979"/>
                  <a:gd name="connsiteY69" fmla="*/ 1241262 h 1509906"/>
                  <a:gd name="connsiteX70" fmla="*/ 366324 w 1034979"/>
                  <a:gd name="connsiteY70" fmla="*/ 1252692 h 1509906"/>
                  <a:gd name="connsiteX71" fmla="*/ 362514 w 1034979"/>
                  <a:gd name="connsiteY71" fmla="*/ 1279362 h 1509906"/>
                  <a:gd name="connsiteX72" fmla="*/ 358704 w 1034979"/>
                  <a:gd name="connsiteY72" fmla="*/ 1285077 h 1509906"/>
                  <a:gd name="connsiteX73" fmla="*/ 356799 w 1034979"/>
                  <a:gd name="connsiteY73" fmla="*/ 1290792 h 1509906"/>
                  <a:gd name="connsiteX74" fmla="*/ 352989 w 1034979"/>
                  <a:gd name="connsiteY74" fmla="*/ 1296507 h 1509906"/>
                  <a:gd name="connsiteX75" fmla="*/ 351084 w 1034979"/>
                  <a:gd name="connsiteY75" fmla="*/ 1302222 h 1509906"/>
                  <a:gd name="connsiteX76" fmla="*/ 347274 w 1034979"/>
                  <a:gd name="connsiteY76" fmla="*/ 1307937 h 1509906"/>
                  <a:gd name="connsiteX77" fmla="*/ 330129 w 1034979"/>
                  <a:gd name="connsiteY77" fmla="*/ 1374612 h 1509906"/>
                  <a:gd name="connsiteX78" fmla="*/ 328224 w 1034979"/>
                  <a:gd name="connsiteY78" fmla="*/ 1426047 h 1509906"/>
                  <a:gd name="connsiteX79" fmla="*/ 330129 w 1034979"/>
                  <a:gd name="connsiteY79" fmla="*/ 1450812 h 1509906"/>
                  <a:gd name="connsiteX80" fmla="*/ 332034 w 1034979"/>
                  <a:gd name="connsiteY80" fmla="*/ 1456527 h 1509906"/>
                  <a:gd name="connsiteX81" fmla="*/ 335844 w 1034979"/>
                  <a:gd name="connsiteY81" fmla="*/ 1460337 h 1509906"/>
                  <a:gd name="connsiteX82" fmla="*/ 364419 w 1034979"/>
                  <a:gd name="connsiteY82" fmla="*/ 1506057 h 1509906"/>
                  <a:gd name="connsiteX83" fmla="*/ 387279 w 1034979"/>
                  <a:gd name="connsiteY83" fmla="*/ 1507962 h 1509906"/>
                  <a:gd name="connsiteX84" fmla="*/ 392994 w 1034979"/>
                  <a:gd name="connsiteY84" fmla="*/ 1502247 h 1509906"/>
                  <a:gd name="connsiteX85" fmla="*/ 394899 w 1034979"/>
                  <a:gd name="connsiteY85" fmla="*/ 1490817 h 1509906"/>
                  <a:gd name="connsiteX86" fmla="*/ 396804 w 1034979"/>
                  <a:gd name="connsiteY86" fmla="*/ 1485102 h 1509906"/>
                  <a:gd name="connsiteX87" fmla="*/ 398709 w 1034979"/>
                  <a:gd name="connsiteY87" fmla="*/ 1467957 h 1509906"/>
                  <a:gd name="connsiteX88" fmla="*/ 400614 w 1034979"/>
                  <a:gd name="connsiteY88" fmla="*/ 1454622 h 1509906"/>
                  <a:gd name="connsiteX89" fmla="*/ 404424 w 1034979"/>
                  <a:gd name="connsiteY89" fmla="*/ 1397472 h 1509906"/>
                  <a:gd name="connsiteX90" fmla="*/ 410139 w 1034979"/>
                  <a:gd name="connsiteY90" fmla="*/ 1386042 h 1509906"/>
                  <a:gd name="connsiteX91" fmla="*/ 413949 w 1034979"/>
                  <a:gd name="connsiteY91" fmla="*/ 1372707 h 1509906"/>
                  <a:gd name="connsiteX92" fmla="*/ 415854 w 1034979"/>
                  <a:gd name="connsiteY92" fmla="*/ 1366992 h 1509906"/>
                  <a:gd name="connsiteX93" fmla="*/ 417759 w 1034979"/>
                  <a:gd name="connsiteY93" fmla="*/ 1353657 h 1509906"/>
                  <a:gd name="connsiteX94" fmla="*/ 421569 w 1034979"/>
                  <a:gd name="connsiteY94" fmla="*/ 1342227 h 1509906"/>
                  <a:gd name="connsiteX95" fmla="*/ 427284 w 1034979"/>
                  <a:gd name="connsiteY95" fmla="*/ 1328892 h 1509906"/>
                  <a:gd name="connsiteX96" fmla="*/ 467289 w 1034979"/>
                  <a:gd name="connsiteY96" fmla="*/ 1258407 h 1509906"/>
                  <a:gd name="connsiteX97" fmla="*/ 528455 w 1034979"/>
                  <a:gd name="connsiteY97" fmla="*/ 1245638 h 1509906"/>
                  <a:gd name="connsiteX98" fmla="*/ 573969 w 1034979"/>
                  <a:gd name="connsiteY98" fmla="*/ 1229832 h 1509906"/>
                  <a:gd name="connsiteX99" fmla="*/ 585399 w 1034979"/>
                  <a:gd name="connsiteY99" fmla="*/ 1226022 h 1509906"/>
                  <a:gd name="connsiteX100" fmla="*/ 720654 w 1034979"/>
                  <a:gd name="connsiteY100" fmla="*/ 1309842 h 1509906"/>
                  <a:gd name="connsiteX101" fmla="*/ 733989 w 1034979"/>
                  <a:gd name="connsiteY101" fmla="*/ 1319367 h 1509906"/>
                  <a:gd name="connsiteX102" fmla="*/ 743514 w 1034979"/>
                  <a:gd name="connsiteY102" fmla="*/ 1321272 h 1509906"/>
                  <a:gd name="connsiteX103" fmla="*/ 749229 w 1034979"/>
                  <a:gd name="connsiteY103" fmla="*/ 1323177 h 1509906"/>
                  <a:gd name="connsiteX104" fmla="*/ 762564 w 1034979"/>
                  <a:gd name="connsiteY104" fmla="*/ 1328892 h 1509906"/>
                  <a:gd name="connsiteX105" fmla="*/ 777804 w 1034979"/>
                  <a:gd name="connsiteY105" fmla="*/ 1326987 h 1509906"/>
                  <a:gd name="connsiteX106" fmla="*/ 789234 w 1034979"/>
                  <a:gd name="connsiteY106" fmla="*/ 1321272 h 1509906"/>
                  <a:gd name="connsiteX107" fmla="*/ 794949 w 1034979"/>
                  <a:gd name="connsiteY107" fmla="*/ 1319367 h 1509906"/>
                  <a:gd name="connsiteX108" fmla="*/ 802569 w 1034979"/>
                  <a:gd name="connsiteY108" fmla="*/ 1302222 h 1509906"/>
                  <a:gd name="connsiteX109" fmla="*/ 800664 w 1034979"/>
                  <a:gd name="connsiteY109" fmla="*/ 1277457 h 1509906"/>
                  <a:gd name="connsiteX110" fmla="*/ 798759 w 1034979"/>
                  <a:gd name="connsiteY110" fmla="*/ 1271742 h 1509906"/>
                  <a:gd name="connsiteX111" fmla="*/ 796854 w 1034979"/>
                  <a:gd name="connsiteY111" fmla="*/ 1264122 h 1509906"/>
                  <a:gd name="connsiteX112" fmla="*/ 783519 w 1034979"/>
                  <a:gd name="connsiteY112" fmla="*/ 1246977 h 1509906"/>
                  <a:gd name="connsiteX113" fmla="*/ 773994 w 1034979"/>
                  <a:gd name="connsiteY113" fmla="*/ 1241262 h 1509906"/>
                  <a:gd name="connsiteX114" fmla="*/ 648264 w 1034979"/>
                  <a:gd name="connsiteY114" fmla="*/ 1149822 h 1509906"/>
                  <a:gd name="connsiteX115" fmla="*/ 644454 w 1034979"/>
                  <a:gd name="connsiteY115" fmla="*/ 1132677 h 1509906"/>
                  <a:gd name="connsiteX116" fmla="*/ 646359 w 1034979"/>
                  <a:gd name="connsiteY116" fmla="*/ 1125057 h 1509906"/>
                  <a:gd name="connsiteX117" fmla="*/ 650169 w 1034979"/>
                  <a:gd name="connsiteY117" fmla="*/ 1107912 h 1509906"/>
                  <a:gd name="connsiteX118" fmla="*/ 653979 w 1034979"/>
                  <a:gd name="connsiteY118" fmla="*/ 1102197 h 1509906"/>
                  <a:gd name="connsiteX119" fmla="*/ 655884 w 1034979"/>
                  <a:gd name="connsiteY119" fmla="*/ 1096482 h 1509906"/>
                  <a:gd name="connsiteX120" fmla="*/ 661599 w 1034979"/>
                  <a:gd name="connsiteY120" fmla="*/ 1094577 h 1509906"/>
                  <a:gd name="connsiteX121" fmla="*/ 671124 w 1034979"/>
                  <a:gd name="connsiteY121" fmla="*/ 1083147 h 1509906"/>
                  <a:gd name="connsiteX122" fmla="*/ 724464 w 1034979"/>
                  <a:gd name="connsiteY122" fmla="*/ 1075527 h 1509906"/>
                  <a:gd name="connsiteX123" fmla="*/ 842574 w 1034979"/>
                  <a:gd name="connsiteY123" fmla="*/ 1077432 h 1509906"/>
                  <a:gd name="connsiteX124" fmla="*/ 871149 w 1034979"/>
                  <a:gd name="connsiteY124" fmla="*/ 1079337 h 1509906"/>
                  <a:gd name="connsiteX125" fmla="*/ 899724 w 1034979"/>
                  <a:gd name="connsiteY125" fmla="*/ 1085052 h 1509906"/>
                  <a:gd name="connsiteX126" fmla="*/ 922584 w 1034979"/>
                  <a:gd name="connsiteY126" fmla="*/ 1088862 h 1509906"/>
                  <a:gd name="connsiteX127" fmla="*/ 951159 w 1034979"/>
                  <a:gd name="connsiteY127" fmla="*/ 1094577 h 1509906"/>
                  <a:gd name="connsiteX128" fmla="*/ 956874 w 1034979"/>
                  <a:gd name="connsiteY128" fmla="*/ 1094577 h 1509906"/>
                  <a:gd name="connsiteX129" fmla="*/ 1002594 w 1034979"/>
                  <a:gd name="connsiteY129" fmla="*/ 1092672 h 1509906"/>
                  <a:gd name="connsiteX130" fmla="*/ 1031169 w 1034979"/>
                  <a:gd name="connsiteY130" fmla="*/ 1085052 h 1509906"/>
                  <a:gd name="connsiteX131" fmla="*/ 1034979 w 1034979"/>
                  <a:gd name="connsiteY131" fmla="*/ 1079337 h 1509906"/>
                  <a:gd name="connsiteX132" fmla="*/ 1033074 w 1034979"/>
                  <a:gd name="connsiteY132" fmla="*/ 1060287 h 1509906"/>
                  <a:gd name="connsiteX133" fmla="*/ 1027359 w 1034979"/>
                  <a:gd name="connsiteY133" fmla="*/ 1056477 h 1509906"/>
                  <a:gd name="connsiteX134" fmla="*/ 1012119 w 1034979"/>
                  <a:gd name="connsiteY134" fmla="*/ 1054572 h 1509906"/>
                  <a:gd name="connsiteX135" fmla="*/ 1006404 w 1034979"/>
                  <a:gd name="connsiteY135" fmla="*/ 1052667 h 1509906"/>
                  <a:gd name="connsiteX136" fmla="*/ 998784 w 1034979"/>
                  <a:gd name="connsiteY136" fmla="*/ 1050762 h 1509906"/>
                  <a:gd name="connsiteX137" fmla="*/ 987354 w 1034979"/>
                  <a:gd name="connsiteY137" fmla="*/ 1043142 h 1509906"/>
                  <a:gd name="connsiteX138" fmla="*/ 975924 w 1034979"/>
                  <a:gd name="connsiteY138" fmla="*/ 1039332 h 1509906"/>
                  <a:gd name="connsiteX139" fmla="*/ 970209 w 1034979"/>
                  <a:gd name="connsiteY139" fmla="*/ 1037427 h 1509906"/>
                  <a:gd name="connsiteX140" fmla="*/ 962589 w 1034979"/>
                  <a:gd name="connsiteY140" fmla="*/ 1035522 h 1509906"/>
                  <a:gd name="connsiteX141" fmla="*/ 956874 w 1034979"/>
                  <a:gd name="connsiteY141" fmla="*/ 1033617 h 1509906"/>
                  <a:gd name="connsiteX142" fmla="*/ 935919 w 1034979"/>
                  <a:gd name="connsiteY142" fmla="*/ 1027902 h 1509906"/>
                  <a:gd name="connsiteX143" fmla="*/ 930204 w 1034979"/>
                  <a:gd name="connsiteY143" fmla="*/ 1025997 h 1509906"/>
                  <a:gd name="connsiteX144" fmla="*/ 825429 w 1034979"/>
                  <a:gd name="connsiteY144" fmla="*/ 1027902 h 1509906"/>
                  <a:gd name="connsiteX145" fmla="*/ 819714 w 1034979"/>
                  <a:gd name="connsiteY145" fmla="*/ 1029807 h 1509906"/>
                  <a:gd name="connsiteX146" fmla="*/ 730179 w 1034979"/>
                  <a:gd name="connsiteY146" fmla="*/ 1031712 h 1509906"/>
                  <a:gd name="connsiteX147" fmla="*/ 716844 w 1034979"/>
                  <a:gd name="connsiteY147" fmla="*/ 1035522 h 1509906"/>
                  <a:gd name="connsiteX148" fmla="*/ 695889 w 1034979"/>
                  <a:gd name="connsiteY148" fmla="*/ 1037427 h 1509906"/>
                  <a:gd name="connsiteX149" fmla="*/ 669219 w 1034979"/>
                  <a:gd name="connsiteY149" fmla="*/ 1039332 h 1509906"/>
                  <a:gd name="connsiteX150" fmla="*/ 669219 w 1034979"/>
                  <a:gd name="connsiteY150" fmla="*/ 1039332 h 1509906"/>
                  <a:gd name="connsiteX151" fmla="*/ 646359 w 1034979"/>
                  <a:gd name="connsiteY151" fmla="*/ 1043142 h 1509906"/>
                  <a:gd name="connsiteX152" fmla="*/ 642549 w 1034979"/>
                  <a:gd name="connsiteY152" fmla="*/ 1031712 h 1509906"/>
                  <a:gd name="connsiteX153" fmla="*/ 640644 w 1034979"/>
                  <a:gd name="connsiteY153" fmla="*/ 1025997 h 1509906"/>
                  <a:gd name="connsiteX154" fmla="*/ 642549 w 1034979"/>
                  <a:gd name="connsiteY154" fmla="*/ 1008852 h 1509906"/>
                  <a:gd name="connsiteX155" fmla="*/ 644454 w 1034979"/>
                  <a:gd name="connsiteY155" fmla="*/ 1003137 h 1509906"/>
                  <a:gd name="connsiteX156" fmla="*/ 661599 w 1034979"/>
                  <a:gd name="connsiteY156" fmla="*/ 993612 h 1509906"/>
                  <a:gd name="connsiteX157" fmla="*/ 673029 w 1034979"/>
                  <a:gd name="connsiteY157" fmla="*/ 985992 h 1509906"/>
                  <a:gd name="connsiteX158" fmla="*/ 674934 w 1034979"/>
                  <a:gd name="connsiteY158" fmla="*/ 980277 h 1509906"/>
                  <a:gd name="connsiteX159" fmla="*/ 680649 w 1034979"/>
                  <a:gd name="connsiteY159" fmla="*/ 978372 h 1509906"/>
                  <a:gd name="connsiteX160" fmla="*/ 686364 w 1034979"/>
                  <a:gd name="connsiteY160" fmla="*/ 974562 h 1509906"/>
                  <a:gd name="connsiteX161" fmla="*/ 695889 w 1034979"/>
                  <a:gd name="connsiteY161" fmla="*/ 965037 h 1509906"/>
                  <a:gd name="connsiteX162" fmla="*/ 705414 w 1034979"/>
                  <a:gd name="connsiteY162" fmla="*/ 953607 h 1509906"/>
                  <a:gd name="connsiteX163" fmla="*/ 716844 w 1034979"/>
                  <a:gd name="connsiteY163" fmla="*/ 945987 h 1509906"/>
                  <a:gd name="connsiteX164" fmla="*/ 732084 w 1034979"/>
                  <a:gd name="connsiteY164" fmla="*/ 932652 h 1509906"/>
                  <a:gd name="connsiteX165" fmla="*/ 741609 w 1034979"/>
                  <a:gd name="connsiteY165" fmla="*/ 921222 h 1509906"/>
                  <a:gd name="connsiteX166" fmla="*/ 753039 w 1034979"/>
                  <a:gd name="connsiteY166" fmla="*/ 911697 h 1509906"/>
                  <a:gd name="connsiteX167" fmla="*/ 758754 w 1034979"/>
                  <a:gd name="connsiteY167" fmla="*/ 900267 h 1509906"/>
                  <a:gd name="connsiteX168" fmla="*/ 760659 w 1034979"/>
                  <a:gd name="connsiteY168" fmla="*/ 894552 h 1509906"/>
                  <a:gd name="connsiteX169" fmla="*/ 766374 w 1034979"/>
                  <a:gd name="connsiteY169" fmla="*/ 883122 h 1509906"/>
                  <a:gd name="connsiteX170" fmla="*/ 764469 w 1034979"/>
                  <a:gd name="connsiteY170" fmla="*/ 867882 h 1509906"/>
                  <a:gd name="connsiteX171" fmla="*/ 758754 w 1034979"/>
                  <a:gd name="connsiteY171" fmla="*/ 865977 h 1509906"/>
                  <a:gd name="connsiteX172" fmla="*/ 737799 w 1034979"/>
                  <a:gd name="connsiteY172" fmla="*/ 867882 h 1509906"/>
                  <a:gd name="connsiteX173" fmla="*/ 732084 w 1034979"/>
                  <a:gd name="connsiteY173" fmla="*/ 871692 h 1509906"/>
                  <a:gd name="connsiteX174" fmla="*/ 720654 w 1034979"/>
                  <a:gd name="connsiteY174" fmla="*/ 875502 h 1509906"/>
                  <a:gd name="connsiteX175" fmla="*/ 716844 w 1034979"/>
                  <a:gd name="connsiteY175" fmla="*/ 881217 h 1509906"/>
                  <a:gd name="connsiteX176" fmla="*/ 711129 w 1034979"/>
                  <a:gd name="connsiteY176" fmla="*/ 883122 h 1509906"/>
                  <a:gd name="connsiteX177" fmla="*/ 705414 w 1034979"/>
                  <a:gd name="connsiteY177" fmla="*/ 886932 h 1509906"/>
                  <a:gd name="connsiteX178" fmla="*/ 699699 w 1034979"/>
                  <a:gd name="connsiteY178" fmla="*/ 892647 h 1509906"/>
                  <a:gd name="connsiteX179" fmla="*/ 692079 w 1034979"/>
                  <a:gd name="connsiteY179" fmla="*/ 896457 h 1509906"/>
                  <a:gd name="connsiteX180" fmla="*/ 650169 w 1034979"/>
                  <a:gd name="connsiteY180" fmla="*/ 925032 h 1509906"/>
                  <a:gd name="connsiteX181" fmla="*/ 636834 w 1034979"/>
                  <a:gd name="connsiteY181" fmla="*/ 936462 h 1509906"/>
                  <a:gd name="connsiteX182" fmla="*/ 627309 w 1034979"/>
                  <a:gd name="connsiteY182" fmla="*/ 953607 h 1509906"/>
                  <a:gd name="connsiteX183" fmla="*/ 602544 w 1034979"/>
                  <a:gd name="connsiteY183" fmla="*/ 959322 h 1509906"/>
                  <a:gd name="connsiteX184" fmla="*/ 589209 w 1034979"/>
                  <a:gd name="connsiteY184" fmla="*/ 963132 h 1509906"/>
                  <a:gd name="connsiteX185" fmla="*/ 573969 w 1034979"/>
                  <a:gd name="connsiteY185" fmla="*/ 961227 h 1509906"/>
                  <a:gd name="connsiteX186" fmla="*/ 562539 w 1034979"/>
                  <a:gd name="connsiteY186" fmla="*/ 957417 h 1509906"/>
                  <a:gd name="connsiteX187" fmla="*/ 551109 w 1034979"/>
                  <a:gd name="connsiteY187" fmla="*/ 953607 h 1509906"/>
                  <a:gd name="connsiteX188" fmla="*/ 539679 w 1034979"/>
                  <a:gd name="connsiteY188" fmla="*/ 949797 h 1509906"/>
                  <a:gd name="connsiteX189" fmla="*/ 533964 w 1034979"/>
                  <a:gd name="connsiteY189" fmla="*/ 947892 h 1509906"/>
                  <a:gd name="connsiteX190" fmla="*/ 528249 w 1034979"/>
                  <a:gd name="connsiteY190" fmla="*/ 944082 h 1509906"/>
                  <a:gd name="connsiteX191" fmla="*/ 516819 w 1034979"/>
                  <a:gd name="connsiteY191" fmla="*/ 938367 h 1509906"/>
                  <a:gd name="connsiteX192" fmla="*/ 509199 w 1034979"/>
                  <a:gd name="connsiteY192" fmla="*/ 926937 h 1509906"/>
                  <a:gd name="connsiteX193" fmla="*/ 505389 w 1034979"/>
                  <a:gd name="connsiteY193" fmla="*/ 905982 h 1509906"/>
                  <a:gd name="connsiteX194" fmla="*/ 507294 w 1034979"/>
                  <a:gd name="connsiteY194" fmla="*/ 841212 h 1509906"/>
                  <a:gd name="connsiteX195" fmla="*/ 503484 w 1034979"/>
                  <a:gd name="connsiteY195" fmla="*/ 351627 h 1509906"/>
                  <a:gd name="connsiteX196" fmla="*/ 499674 w 1034979"/>
                  <a:gd name="connsiteY196" fmla="*/ 60162 h 1509906"/>
                  <a:gd name="connsiteX197" fmla="*/ 490149 w 1034979"/>
                  <a:gd name="connsiteY197" fmla="*/ 33492 h 1509906"/>
                  <a:gd name="connsiteX198" fmla="*/ 488244 w 1034979"/>
                  <a:gd name="connsiteY198" fmla="*/ 27777 h 1509906"/>
                  <a:gd name="connsiteX199" fmla="*/ 484434 w 1034979"/>
                  <a:gd name="connsiteY199" fmla="*/ 22062 h 1509906"/>
                  <a:gd name="connsiteX200" fmla="*/ 478719 w 1034979"/>
                  <a:gd name="connsiteY200" fmla="*/ 10632 h 1509906"/>
                  <a:gd name="connsiteX201" fmla="*/ 473004 w 1034979"/>
                  <a:gd name="connsiteY201" fmla="*/ 6822 h 1509906"/>
                  <a:gd name="connsiteX202" fmla="*/ 469194 w 1034979"/>
                  <a:gd name="connsiteY202" fmla="*/ 1107 h 1509906"/>
                  <a:gd name="connsiteX203" fmla="*/ 429189 w 1034979"/>
                  <a:gd name="connsiteY203" fmla="*/ 4917 h 1509906"/>
                  <a:gd name="connsiteX204" fmla="*/ 421569 w 1034979"/>
                  <a:gd name="connsiteY204" fmla="*/ 16347 h 1509906"/>
                  <a:gd name="connsiteX205" fmla="*/ 417759 w 1034979"/>
                  <a:gd name="connsiteY205" fmla="*/ 22062 h 1509906"/>
                  <a:gd name="connsiteX206" fmla="*/ 419664 w 1034979"/>
                  <a:gd name="connsiteY206" fmla="*/ 54447 h 1509906"/>
                  <a:gd name="connsiteX207" fmla="*/ 423474 w 1034979"/>
                  <a:gd name="connsiteY207" fmla="*/ 65877 h 1509906"/>
                  <a:gd name="connsiteX208" fmla="*/ 425379 w 1034979"/>
                  <a:gd name="connsiteY208" fmla="*/ 71592 h 1509906"/>
                  <a:gd name="connsiteX209" fmla="*/ 425379 w 1034979"/>
                  <a:gd name="connsiteY209" fmla="*/ 77307 h 1509906"/>
                  <a:gd name="connsiteX210" fmla="*/ 429189 w 1034979"/>
                  <a:gd name="connsiteY210" fmla="*/ 231612 h 1509906"/>
                  <a:gd name="connsiteX211" fmla="*/ 440619 w 1034979"/>
                  <a:gd name="connsiteY211" fmla="*/ 414492 h 1509906"/>
                  <a:gd name="connsiteX212" fmla="*/ 425379 w 1034979"/>
                  <a:gd name="connsiteY212" fmla="*/ 711672 h 1509906"/>
                  <a:gd name="connsiteX213" fmla="*/ 425173 w 1034979"/>
                  <a:gd name="connsiteY213" fmla="*/ 765165 h 1509906"/>
                  <a:gd name="connsiteX214" fmla="*/ 421363 w 1034979"/>
                  <a:gd name="connsiteY214" fmla="*/ 844096 h 1509906"/>
                  <a:gd name="connsiteX215" fmla="*/ 425379 w 1034979"/>
                  <a:gd name="connsiteY215" fmla="*/ 894552 h 1509906"/>
                  <a:gd name="connsiteX216" fmla="*/ 423474 w 1034979"/>
                  <a:gd name="connsiteY216" fmla="*/ 921222 h 1509906"/>
                  <a:gd name="connsiteX217" fmla="*/ 417759 w 1034979"/>
                  <a:gd name="connsiteY217" fmla="*/ 923127 h 1509906"/>
                  <a:gd name="connsiteX218" fmla="*/ 412044 w 1034979"/>
                  <a:gd name="connsiteY218" fmla="*/ 926937 h 1509906"/>
                  <a:gd name="connsiteX219" fmla="*/ 421569 w 1034979"/>
                  <a:gd name="connsiteY219"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50169 w 1034979"/>
                  <a:gd name="connsiteY179" fmla="*/ 925032 h 1509906"/>
                  <a:gd name="connsiteX180" fmla="*/ 636834 w 1034979"/>
                  <a:gd name="connsiteY180" fmla="*/ 936462 h 1509906"/>
                  <a:gd name="connsiteX181" fmla="*/ 627309 w 1034979"/>
                  <a:gd name="connsiteY181" fmla="*/ 953607 h 1509906"/>
                  <a:gd name="connsiteX182" fmla="*/ 602544 w 1034979"/>
                  <a:gd name="connsiteY182" fmla="*/ 959322 h 1509906"/>
                  <a:gd name="connsiteX183" fmla="*/ 589209 w 1034979"/>
                  <a:gd name="connsiteY183" fmla="*/ 963132 h 1509906"/>
                  <a:gd name="connsiteX184" fmla="*/ 573969 w 1034979"/>
                  <a:gd name="connsiteY184" fmla="*/ 961227 h 1509906"/>
                  <a:gd name="connsiteX185" fmla="*/ 562539 w 1034979"/>
                  <a:gd name="connsiteY185" fmla="*/ 957417 h 1509906"/>
                  <a:gd name="connsiteX186" fmla="*/ 551109 w 1034979"/>
                  <a:gd name="connsiteY186" fmla="*/ 953607 h 1509906"/>
                  <a:gd name="connsiteX187" fmla="*/ 539679 w 1034979"/>
                  <a:gd name="connsiteY187" fmla="*/ 949797 h 1509906"/>
                  <a:gd name="connsiteX188" fmla="*/ 533964 w 1034979"/>
                  <a:gd name="connsiteY188" fmla="*/ 947892 h 1509906"/>
                  <a:gd name="connsiteX189" fmla="*/ 528249 w 1034979"/>
                  <a:gd name="connsiteY189" fmla="*/ 944082 h 1509906"/>
                  <a:gd name="connsiteX190" fmla="*/ 516819 w 1034979"/>
                  <a:gd name="connsiteY190" fmla="*/ 938367 h 1509906"/>
                  <a:gd name="connsiteX191" fmla="*/ 509199 w 1034979"/>
                  <a:gd name="connsiteY191" fmla="*/ 926937 h 1509906"/>
                  <a:gd name="connsiteX192" fmla="*/ 505389 w 1034979"/>
                  <a:gd name="connsiteY192" fmla="*/ 905982 h 1509906"/>
                  <a:gd name="connsiteX193" fmla="*/ 507294 w 1034979"/>
                  <a:gd name="connsiteY193" fmla="*/ 841212 h 1509906"/>
                  <a:gd name="connsiteX194" fmla="*/ 503484 w 1034979"/>
                  <a:gd name="connsiteY194" fmla="*/ 351627 h 1509906"/>
                  <a:gd name="connsiteX195" fmla="*/ 499674 w 1034979"/>
                  <a:gd name="connsiteY195" fmla="*/ 60162 h 1509906"/>
                  <a:gd name="connsiteX196" fmla="*/ 490149 w 1034979"/>
                  <a:gd name="connsiteY196" fmla="*/ 33492 h 1509906"/>
                  <a:gd name="connsiteX197" fmla="*/ 488244 w 1034979"/>
                  <a:gd name="connsiteY197" fmla="*/ 27777 h 1509906"/>
                  <a:gd name="connsiteX198" fmla="*/ 484434 w 1034979"/>
                  <a:gd name="connsiteY198" fmla="*/ 22062 h 1509906"/>
                  <a:gd name="connsiteX199" fmla="*/ 478719 w 1034979"/>
                  <a:gd name="connsiteY199" fmla="*/ 10632 h 1509906"/>
                  <a:gd name="connsiteX200" fmla="*/ 473004 w 1034979"/>
                  <a:gd name="connsiteY200" fmla="*/ 6822 h 1509906"/>
                  <a:gd name="connsiteX201" fmla="*/ 469194 w 1034979"/>
                  <a:gd name="connsiteY201" fmla="*/ 1107 h 1509906"/>
                  <a:gd name="connsiteX202" fmla="*/ 429189 w 1034979"/>
                  <a:gd name="connsiteY202" fmla="*/ 4917 h 1509906"/>
                  <a:gd name="connsiteX203" fmla="*/ 421569 w 1034979"/>
                  <a:gd name="connsiteY203" fmla="*/ 16347 h 1509906"/>
                  <a:gd name="connsiteX204" fmla="*/ 417759 w 1034979"/>
                  <a:gd name="connsiteY204" fmla="*/ 22062 h 1509906"/>
                  <a:gd name="connsiteX205" fmla="*/ 419664 w 1034979"/>
                  <a:gd name="connsiteY205" fmla="*/ 54447 h 1509906"/>
                  <a:gd name="connsiteX206" fmla="*/ 423474 w 1034979"/>
                  <a:gd name="connsiteY206" fmla="*/ 65877 h 1509906"/>
                  <a:gd name="connsiteX207" fmla="*/ 425379 w 1034979"/>
                  <a:gd name="connsiteY207" fmla="*/ 71592 h 1509906"/>
                  <a:gd name="connsiteX208" fmla="*/ 425379 w 1034979"/>
                  <a:gd name="connsiteY208" fmla="*/ 77307 h 1509906"/>
                  <a:gd name="connsiteX209" fmla="*/ 429189 w 1034979"/>
                  <a:gd name="connsiteY209" fmla="*/ 231612 h 1509906"/>
                  <a:gd name="connsiteX210" fmla="*/ 440619 w 1034979"/>
                  <a:gd name="connsiteY210" fmla="*/ 414492 h 1509906"/>
                  <a:gd name="connsiteX211" fmla="*/ 425379 w 1034979"/>
                  <a:gd name="connsiteY211" fmla="*/ 711672 h 1509906"/>
                  <a:gd name="connsiteX212" fmla="*/ 425173 w 1034979"/>
                  <a:gd name="connsiteY212" fmla="*/ 765165 h 1509906"/>
                  <a:gd name="connsiteX213" fmla="*/ 421363 w 1034979"/>
                  <a:gd name="connsiteY213" fmla="*/ 844096 h 1509906"/>
                  <a:gd name="connsiteX214" fmla="*/ 425379 w 1034979"/>
                  <a:gd name="connsiteY214" fmla="*/ 894552 h 1509906"/>
                  <a:gd name="connsiteX215" fmla="*/ 423474 w 1034979"/>
                  <a:gd name="connsiteY215" fmla="*/ 921222 h 1509906"/>
                  <a:gd name="connsiteX216" fmla="*/ 417759 w 1034979"/>
                  <a:gd name="connsiteY216" fmla="*/ 923127 h 1509906"/>
                  <a:gd name="connsiteX217" fmla="*/ 412044 w 1034979"/>
                  <a:gd name="connsiteY217" fmla="*/ 926937 h 1509906"/>
                  <a:gd name="connsiteX218" fmla="*/ 421569 w 1034979"/>
                  <a:gd name="connsiteY21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50169 w 1034979"/>
                  <a:gd name="connsiteY179" fmla="*/ 925032 h 1509906"/>
                  <a:gd name="connsiteX180" fmla="*/ 636834 w 1034979"/>
                  <a:gd name="connsiteY180" fmla="*/ 936462 h 1509906"/>
                  <a:gd name="connsiteX181" fmla="*/ 627309 w 1034979"/>
                  <a:gd name="connsiteY181" fmla="*/ 953607 h 1509906"/>
                  <a:gd name="connsiteX182" fmla="*/ 602544 w 1034979"/>
                  <a:gd name="connsiteY182" fmla="*/ 959322 h 1509906"/>
                  <a:gd name="connsiteX183" fmla="*/ 589209 w 1034979"/>
                  <a:gd name="connsiteY183" fmla="*/ 963132 h 1509906"/>
                  <a:gd name="connsiteX184" fmla="*/ 573969 w 1034979"/>
                  <a:gd name="connsiteY184" fmla="*/ 961227 h 1509906"/>
                  <a:gd name="connsiteX185" fmla="*/ 562539 w 1034979"/>
                  <a:gd name="connsiteY185" fmla="*/ 957417 h 1509906"/>
                  <a:gd name="connsiteX186" fmla="*/ 551109 w 1034979"/>
                  <a:gd name="connsiteY186" fmla="*/ 953607 h 1509906"/>
                  <a:gd name="connsiteX187" fmla="*/ 539679 w 1034979"/>
                  <a:gd name="connsiteY187" fmla="*/ 949797 h 1509906"/>
                  <a:gd name="connsiteX188" fmla="*/ 533964 w 1034979"/>
                  <a:gd name="connsiteY188" fmla="*/ 947892 h 1509906"/>
                  <a:gd name="connsiteX189" fmla="*/ 528249 w 1034979"/>
                  <a:gd name="connsiteY189" fmla="*/ 944082 h 1509906"/>
                  <a:gd name="connsiteX190" fmla="*/ 516819 w 1034979"/>
                  <a:gd name="connsiteY190" fmla="*/ 938367 h 1509906"/>
                  <a:gd name="connsiteX191" fmla="*/ 509199 w 1034979"/>
                  <a:gd name="connsiteY191" fmla="*/ 926937 h 1509906"/>
                  <a:gd name="connsiteX192" fmla="*/ 505389 w 1034979"/>
                  <a:gd name="connsiteY192" fmla="*/ 905982 h 1509906"/>
                  <a:gd name="connsiteX193" fmla="*/ 507294 w 1034979"/>
                  <a:gd name="connsiteY193" fmla="*/ 841212 h 1509906"/>
                  <a:gd name="connsiteX194" fmla="*/ 503484 w 1034979"/>
                  <a:gd name="connsiteY194" fmla="*/ 351627 h 1509906"/>
                  <a:gd name="connsiteX195" fmla="*/ 499674 w 1034979"/>
                  <a:gd name="connsiteY195" fmla="*/ 60162 h 1509906"/>
                  <a:gd name="connsiteX196" fmla="*/ 490149 w 1034979"/>
                  <a:gd name="connsiteY196" fmla="*/ 33492 h 1509906"/>
                  <a:gd name="connsiteX197" fmla="*/ 488244 w 1034979"/>
                  <a:gd name="connsiteY197" fmla="*/ 27777 h 1509906"/>
                  <a:gd name="connsiteX198" fmla="*/ 484434 w 1034979"/>
                  <a:gd name="connsiteY198" fmla="*/ 22062 h 1509906"/>
                  <a:gd name="connsiteX199" fmla="*/ 478719 w 1034979"/>
                  <a:gd name="connsiteY199" fmla="*/ 10632 h 1509906"/>
                  <a:gd name="connsiteX200" fmla="*/ 473004 w 1034979"/>
                  <a:gd name="connsiteY200" fmla="*/ 6822 h 1509906"/>
                  <a:gd name="connsiteX201" fmla="*/ 469194 w 1034979"/>
                  <a:gd name="connsiteY201" fmla="*/ 1107 h 1509906"/>
                  <a:gd name="connsiteX202" fmla="*/ 429189 w 1034979"/>
                  <a:gd name="connsiteY202" fmla="*/ 4917 h 1509906"/>
                  <a:gd name="connsiteX203" fmla="*/ 421569 w 1034979"/>
                  <a:gd name="connsiteY203" fmla="*/ 16347 h 1509906"/>
                  <a:gd name="connsiteX204" fmla="*/ 417759 w 1034979"/>
                  <a:gd name="connsiteY204" fmla="*/ 22062 h 1509906"/>
                  <a:gd name="connsiteX205" fmla="*/ 419664 w 1034979"/>
                  <a:gd name="connsiteY205" fmla="*/ 54447 h 1509906"/>
                  <a:gd name="connsiteX206" fmla="*/ 423474 w 1034979"/>
                  <a:gd name="connsiteY206" fmla="*/ 65877 h 1509906"/>
                  <a:gd name="connsiteX207" fmla="*/ 425379 w 1034979"/>
                  <a:gd name="connsiteY207" fmla="*/ 71592 h 1509906"/>
                  <a:gd name="connsiteX208" fmla="*/ 425379 w 1034979"/>
                  <a:gd name="connsiteY208" fmla="*/ 77307 h 1509906"/>
                  <a:gd name="connsiteX209" fmla="*/ 429189 w 1034979"/>
                  <a:gd name="connsiteY209" fmla="*/ 231612 h 1509906"/>
                  <a:gd name="connsiteX210" fmla="*/ 440619 w 1034979"/>
                  <a:gd name="connsiteY210" fmla="*/ 414492 h 1509906"/>
                  <a:gd name="connsiteX211" fmla="*/ 425379 w 1034979"/>
                  <a:gd name="connsiteY211" fmla="*/ 711672 h 1509906"/>
                  <a:gd name="connsiteX212" fmla="*/ 425173 w 1034979"/>
                  <a:gd name="connsiteY212" fmla="*/ 765165 h 1509906"/>
                  <a:gd name="connsiteX213" fmla="*/ 425379 w 1034979"/>
                  <a:gd name="connsiteY213" fmla="*/ 894552 h 1509906"/>
                  <a:gd name="connsiteX214" fmla="*/ 423474 w 1034979"/>
                  <a:gd name="connsiteY214" fmla="*/ 921222 h 1509906"/>
                  <a:gd name="connsiteX215" fmla="*/ 417759 w 1034979"/>
                  <a:gd name="connsiteY215" fmla="*/ 923127 h 1509906"/>
                  <a:gd name="connsiteX216" fmla="*/ 412044 w 1034979"/>
                  <a:gd name="connsiteY216" fmla="*/ 926937 h 1509906"/>
                  <a:gd name="connsiteX217" fmla="*/ 421569 w 1034979"/>
                  <a:gd name="connsiteY217"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36834 w 1034979"/>
                  <a:gd name="connsiteY179" fmla="*/ 936462 h 1509906"/>
                  <a:gd name="connsiteX180" fmla="*/ 627309 w 1034979"/>
                  <a:gd name="connsiteY180" fmla="*/ 953607 h 1509906"/>
                  <a:gd name="connsiteX181" fmla="*/ 602544 w 1034979"/>
                  <a:gd name="connsiteY181" fmla="*/ 959322 h 1509906"/>
                  <a:gd name="connsiteX182" fmla="*/ 589209 w 1034979"/>
                  <a:gd name="connsiteY182" fmla="*/ 963132 h 1509906"/>
                  <a:gd name="connsiteX183" fmla="*/ 573969 w 1034979"/>
                  <a:gd name="connsiteY183" fmla="*/ 961227 h 1509906"/>
                  <a:gd name="connsiteX184" fmla="*/ 562539 w 1034979"/>
                  <a:gd name="connsiteY184" fmla="*/ 957417 h 1509906"/>
                  <a:gd name="connsiteX185" fmla="*/ 551109 w 1034979"/>
                  <a:gd name="connsiteY185" fmla="*/ 953607 h 1509906"/>
                  <a:gd name="connsiteX186" fmla="*/ 539679 w 1034979"/>
                  <a:gd name="connsiteY186" fmla="*/ 949797 h 1509906"/>
                  <a:gd name="connsiteX187" fmla="*/ 533964 w 1034979"/>
                  <a:gd name="connsiteY187" fmla="*/ 947892 h 1509906"/>
                  <a:gd name="connsiteX188" fmla="*/ 528249 w 1034979"/>
                  <a:gd name="connsiteY188" fmla="*/ 944082 h 1509906"/>
                  <a:gd name="connsiteX189" fmla="*/ 516819 w 1034979"/>
                  <a:gd name="connsiteY189" fmla="*/ 938367 h 1509906"/>
                  <a:gd name="connsiteX190" fmla="*/ 509199 w 1034979"/>
                  <a:gd name="connsiteY190" fmla="*/ 926937 h 1509906"/>
                  <a:gd name="connsiteX191" fmla="*/ 505389 w 1034979"/>
                  <a:gd name="connsiteY191" fmla="*/ 905982 h 1509906"/>
                  <a:gd name="connsiteX192" fmla="*/ 507294 w 1034979"/>
                  <a:gd name="connsiteY192" fmla="*/ 841212 h 1509906"/>
                  <a:gd name="connsiteX193" fmla="*/ 503484 w 1034979"/>
                  <a:gd name="connsiteY193" fmla="*/ 351627 h 1509906"/>
                  <a:gd name="connsiteX194" fmla="*/ 499674 w 1034979"/>
                  <a:gd name="connsiteY194" fmla="*/ 60162 h 1509906"/>
                  <a:gd name="connsiteX195" fmla="*/ 490149 w 1034979"/>
                  <a:gd name="connsiteY195" fmla="*/ 33492 h 1509906"/>
                  <a:gd name="connsiteX196" fmla="*/ 488244 w 1034979"/>
                  <a:gd name="connsiteY196" fmla="*/ 27777 h 1509906"/>
                  <a:gd name="connsiteX197" fmla="*/ 484434 w 1034979"/>
                  <a:gd name="connsiteY197" fmla="*/ 22062 h 1509906"/>
                  <a:gd name="connsiteX198" fmla="*/ 478719 w 1034979"/>
                  <a:gd name="connsiteY198" fmla="*/ 10632 h 1509906"/>
                  <a:gd name="connsiteX199" fmla="*/ 473004 w 1034979"/>
                  <a:gd name="connsiteY199" fmla="*/ 6822 h 1509906"/>
                  <a:gd name="connsiteX200" fmla="*/ 469194 w 1034979"/>
                  <a:gd name="connsiteY200" fmla="*/ 1107 h 1509906"/>
                  <a:gd name="connsiteX201" fmla="*/ 429189 w 1034979"/>
                  <a:gd name="connsiteY201" fmla="*/ 4917 h 1509906"/>
                  <a:gd name="connsiteX202" fmla="*/ 421569 w 1034979"/>
                  <a:gd name="connsiteY202" fmla="*/ 16347 h 1509906"/>
                  <a:gd name="connsiteX203" fmla="*/ 417759 w 1034979"/>
                  <a:gd name="connsiteY203" fmla="*/ 22062 h 1509906"/>
                  <a:gd name="connsiteX204" fmla="*/ 419664 w 1034979"/>
                  <a:gd name="connsiteY204" fmla="*/ 54447 h 1509906"/>
                  <a:gd name="connsiteX205" fmla="*/ 423474 w 1034979"/>
                  <a:gd name="connsiteY205" fmla="*/ 65877 h 1509906"/>
                  <a:gd name="connsiteX206" fmla="*/ 425379 w 1034979"/>
                  <a:gd name="connsiteY206" fmla="*/ 71592 h 1509906"/>
                  <a:gd name="connsiteX207" fmla="*/ 425379 w 1034979"/>
                  <a:gd name="connsiteY207" fmla="*/ 77307 h 1509906"/>
                  <a:gd name="connsiteX208" fmla="*/ 429189 w 1034979"/>
                  <a:gd name="connsiteY208" fmla="*/ 231612 h 1509906"/>
                  <a:gd name="connsiteX209" fmla="*/ 440619 w 1034979"/>
                  <a:gd name="connsiteY209" fmla="*/ 414492 h 1509906"/>
                  <a:gd name="connsiteX210" fmla="*/ 425379 w 1034979"/>
                  <a:gd name="connsiteY210" fmla="*/ 711672 h 1509906"/>
                  <a:gd name="connsiteX211" fmla="*/ 425173 w 1034979"/>
                  <a:gd name="connsiteY211" fmla="*/ 765165 h 1509906"/>
                  <a:gd name="connsiteX212" fmla="*/ 425379 w 1034979"/>
                  <a:gd name="connsiteY212" fmla="*/ 894552 h 1509906"/>
                  <a:gd name="connsiteX213" fmla="*/ 423474 w 1034979"/>
                  <a:gd name="connsiteY213" fmla="*/ 921222 h 1509906"/>
                  <a:gd name="connsiteX214" fmla="*/ 417759 w 1034979"/>
                  <a:gd name="connsiteY214" fmla="*/ 923127 h 1509906"/>
                  <a:gd name="connsiteX215" fmla="*/ 412044 w 1034979"/>
                  <a:gd name="connsiteY215" fmla="*/ 926937 h 1509906"/>
                  <a:gd name="connsiteX216" fmla="*/ 421569 w 1034979"/>
                  <a:gd name="connsiteY216"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62539 w 1034979"/>
                  <a:gd name="connsiteY183" fmla="*/ 957417 h 1509906"/>
                  <a:gd name="connsiteX184" fmla="*/ 551109 w 1034979"/>
                  <a:gd name="connsiteY184" fmla="*/ 953607 h 1509906"/>
                  <a:gd name="connsiteX185" fmla="*/ 539679 w 1034979"/>
                  <a:gd name="connsiteY185" fmla="*/ 949797 h 1509906"/>
                  <a:gd name="connsiteX186" fmla="*/ 533964 w 1034979"/>
                  <a:gd name="connsiteY186" fmla="*/ 947892 h 1509906"/>
                  <a:gd name="connsiteX187" fmla="*/ 528249 w 1034979"/>
                  <a:gd name="connsiteY187" fmla="*/ 944082 h 1509906"/>
                  <a:gd name="connsiteX188" fmla="*/ 516819 w 1034979"/>
                  <a:gd name="connsiteY188" fmla="*/ 938367 h 1509906"/>
                  <a:gd name="connsiteX189" fmla="*/ 509199 w 1034979"/>
                  <a:gd name="connsiteY189" fmla="*/ 926937 h 1509906"/>
                  <a:gd name="connsiteX190" fmla="*/ 505389 w 1034979"/>
                  <a:gd name="connsiteY190" fmla="*/ 905982 h 1509906"/>
                  <a:gd name="connsiteX191" fmla="*/ 507294 w 1034979"/>
                  <a:gd name="connsiteY191" fmla="*/ 841212 h 1509906"/>
                  <a:gd name="connsiteX192" fmla="*/ 503484 w 1034979"/>
                  <a:gd name="connsiteY192" fmla="*/ 351627 h 1509906"/>
                  <a:gd name="connsiteX193" fmla="*/ 499674 w 1034979"/>
                  <a:gd name="connsiteY193" fmla="*/ 60162 h 1509906"/>
                  <a:gd name="connsiteX194" fmla="*/ 490149 w 1034979"/>
                  <a:gd name="connsiteY194" fmla="*/ 33492 h 1509906"/>
                  <a:gd name="connsiteX195" fmla="*/ 488244 w 1034979"/>
                  <a:gd name="connsiteY195" fmla="*/ 27777 h 1509906"/>
                  <a:gd name="connsiteX196" fmla="*/ 484434 w 1034979"/>
                  <a:gd name="connsiteY196" fmla="*/ 22062 h 1509906"/>
                  <a:gd name="connsiteX197" fmla="*/ 478719 w 1034979"/>
                  <a:gd name="connsiteY197" fmla="*/ 10632 h 1509906"/>
                  <a:gd name="connsiteX198" fmla="*/ 473004 w 1034979"/>
                  <a:gd name="connsiteY198" fmla="*/ 6822 h 1509906"/>
                  <a:gd name="connsiteX199" fmla="*/ 469194 w 1034979"/>
                  <a:gd name="connsiteY199" fmla="*/ 1107 h 1509906"/>
                  <a:gd name="connsiteX200" fmla="*/ 429189 w 1034979"/>
                  <a:gd name="connsiteY200" fmla="*/ 4917 h 1509906"/>
                  <a:gd name="connsiteX201" fmla="*/ 421569 w 1034979"/>
                  <a:gd name="connsiteY201" fmla="*/ 16347 h 1509906"/>
                  <a:gd name="connsiteX202" fmla="*/ 417759 w 1034979"/>
                  <a:gd name="connsiteY202" fmla="*/ 22062 h 1509906"/>
                  <a:gd name="connsiteX203" fmla="*/ 419664 w 1034979"/>
                  <a:gd name="connsiteY203" fmla="*/ 54447 h 1509906"/>
                  <a:gd name="connsiteX204" fmla="*/ 423474 w 1034979"/>
                  <a:gd name="connsiteY204" fmla="*/ 65877 h 1509906"/>
                  <a:gd name="connsiteX205" fmla="*/ 425379 w 1034979"/>
                  <a:gd name="connsiteY205" fmla="*/ 71592 h 1509906"/>
                  <a:gd name="connsiteX206" fmla="*/ 425379 w 1034979"/>
                  <a:gd name="connsiteY206" fmla="*/ 77307 h 1509906"/>
                  <a:gd name="connsiteX207" fmla="*/ 429189 w 1034979"/>
                  <a:gd name="connsiteY207" fmla="*/ 231612 h 1509906"/>
                  <a:gd name="connsiteX208" fmla="*/ 440619 w 1034979"/>
                  <a:gd name="connsiteY208" fmla="*/ 414492 h 1509906"/>
                  <a:gd name="connsiteX209" fmla="*/ 425379 w 1034979"/>
                  <a:gd name="connsiteY209" fmla="*/ 711672 h 1509906"/>
                  <a:gd name="connsiteX210" fmla="*/ 425173 w 1034979"/>
                  <a:gd name="connsiteY210" fmla="*/ 765165 h 1509906"/>
                  <a:gd name="connsiteX211" fmla="*/ 425379 w 1034979"/>
                  <a:gd name="connsiteY211" fmla="*/ 894552 h 1509906"/>
                  <a:gd name="connsiteX212" fmla="*/ 423474 w 1034979"/>
                  <a:gd name="connsiteY212" fmla="*/ 921222 h 1509906"/>
                  <a:gd name="connsiteX213" fmla="*/ 417759 w 1034979"/>
                  <a:gd name="connsiteY213" fmla="*/ 923127 h 1509906"/>
                  <a:gd name="connsiteX214" fmla="*/ 412044 w 1034979"/>
                  <a:gd name="connsiteY214" fmla="*/ 926937 h 1509906"/>
                  <a:gd name="connsiteX215" fmla="*/ 421569 w 1034979"/>
                  <a:gd name="connsiteY215"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62539 w 1034979"/>
                  <a:gd name="connsiteY183" fmla="*/ 957417 h 1509906"/>
                  <a:gd name="connsiteX184" fmla="*/ 551109 w 1034979"/>
                  <a:gd name="connsiteY184" fmla="*/ 953607 h 1509906"/>
                  <a:gd name="connsiteX185" fmla="*/ 539679 w 1034979"/>
                  <a:gd name="connsiteY185" fmla="*/ 949797 h 1509906"/>
                  <a:gd name="connsiteX186" fmla="*/ 533964 w 1034979"/>
                  <a:gd name="connsiteY186" fmla="*/ 947892 h 1509906"/>
                  <a:gd name="connsiteX187" fmla="*/ 528249 w 1034979"/>
                  <a:gd name="connsiteY187" fmla="*/ 944082 h 1509906"/>
                  <a:gd name="connsiteX188" fmla="*/ 516819 w 1034979"/>
                  <a:gd name="connsiteY188" fmla="*/ 938367 h 1509906"/>
                  <a:gd name="connsiteX189" fmla="*/ 505389 w 1034979"/>
                  <a:gd name="connsiteY189" fmla="*/ 905982 h 1509906"/>
                  <a:gd name="connsiteX190" fmla="*/ 507294 w 1034979"/>
                  <a:gd name="connsiteY190" fmla="*/ 841212 h 1509906"/>
                  <a:gd name="connsiteX191" fmla="*/ 503484 w 1034979"/>
                  <a:gd name="connsiteY191" fmla="*/ 351627 h 1509906"/>
                  <a:gd name="connsiteX192" fmla="*/ 499674 w 1034979"/>
                  <a:gd name="connsiteY192" fmla="*/ 60162 h 1509906"/>
                  <a:gd name="connsiteX193" fmla="*/ 490149 w 1034979"/>
                  <a:gd name="connsiteY193" fmla="*/ 33492 h 1509906"/>
                  <a:gd name="connsiteX194" fmla="*/ 488244 w 1034979"/>
                  <a:gd name="connsiteY194" fmla="*/ 27777 h 1509906"/>
                  <a:gd name="connsiteX195" fmla="*/ 484434 w 1034979"/>
                  <a:gd name="connsiteY195" fmla="*/ 22062 h 1509906"/>
                  <a:gd name="connsiteX196" fmla="*/ 478719 w 1034979"/>
                  <a:gd name="connsiteY196" fmla="*/ 10632 h 1509906"/>
                  <a:gd name="connsiteX197" fmla="*/ 473004 w 1034979"/>
                  <a:gd name="connsiteY197" fmla="*/ 6822 h 1509906"/>
                  <a:gd name="connsiteX198" fmla="*/ 469194 w 1034979"/>
                  <a:gd name="connsiteY198" fmla="*/ 1107 h 1509906"/>
                  <a:gd name="connsiteX199" fmla="*/ 429189 w 1034979"/>
                  <a:gd name="connsiteY199" fmla="*/ 4917 h 1509906"/>
                  <a:gd name="connsiteX200" fmla="*/ 421569 w 1034979"/>
                  <a:gd name="connsiteY200" fmla="*/ 16347 h 1509906"/>
                  <a:gd name="connsiteX201" fmla="*/ 417759 w 1034979"/>
                  <a:gd name="connsiteY201" fmla="*/ 22062 h 1509906"/>
                  <a:gd name="connsiteX202" fmla="*/ 419664 w 1034979"/>
                  <a:gd name="connsiteY202" fmla="*/ 54447 h 1509906"/>
                  <a:gd name="connsiteX203" fmla="*/ 423474 w 1034979"/>
                  <a:gd name="connsiteY203" fmla="*/ 65877 h 1509906"/>
                  <a:gd name="connsiteX204" fmla="*/ 425379 w 1034979"/>
                  <a:gd name="connsiteY204" fmla="*/ 71592 h 1509906"/>
                  <a:gd name="connsiteX205" fmla="*/ 425379 w 1034979"/>
                  <a:gd name="connsiteY205" fmla="*/ 77307 h 1509906"/>
                  <a:gd name="connsiteX206" fmla="*/ 429189 w 1034979"/>
                  <a:gd name="connsiteY206" fmla="*/ 231612 h 1509906"/>
                  <a:gd name="connsiteX207" fmla="*/ 440619 w 1034979"/>
                  <a:gd name="connsiteY207" fmla="*/ 414492 h 1509906"/>
                  <a:gd name="connsiteX208" fmla="*/ 425379 w 1034979"/>
                  <a:gd name="connsiteY208" fmla="*/ 711672 h 1509906"/>
                  <a:gd name="connsiteX209" fmla="*/ 425173 w 1034979"/>
                  <a:gd name="connsiteY209" fmla="*/ 765165 h 1509906"/>
                  <a:gd name="connsiteX210" fmla="*/ 425379 w 1034979"/>
                  <a:gd name="connsiteY210" fmla="*/ 894552 h 1509906"/>
                  <a:gd name="connsiteX211" fmla="*/ 423474 w 1034979"/>
                  <a:gd name="connsiteY211" fmla="*/ 921222 h 1509906"/>
                  <a:gd name="connsiteX212" fmla="*/ 417759 w 1034979"/>
                  <a:gd name="connsiteY212" fmla="*/ 923127 h 1509906"/>
                  <a:gd name="connsiteX213" fmla="*/ 412044 w 1034979"/>
                  <a:gd name="connsiteY213" fmla="*/ 926937 h 1509906"/>
                  <a:gd name="connsiteX214" fmla="*/ 421569 w 1034979"/>
                  <a:gd name="connsiteY214"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62539 w 1034979"/>
                  <a:gd name="connsiteY183" fmla="*/ 957417 h 1509906"/>
                  <a:gd name="connsiteX184" fmla="*/ 551109 w 1034979"/>
                  <a:gd name="connsiteY184" fmla="*/ 953607 h 1509906"/>
                  <a:gd name="connsiteX185" fmla="*/ 539679 w 1034979"/>
                  <a:gd name="connsiteY185" fmla="*/ 949797 h 1509906"/>
                  <a:gd name="connsiteX186" fmla="*/ 533964 w 1034979"/>
                  <a:gd name="connsiteY186" fmla="*/ 947892 h 1509906"/>
                  <a:gd name="connsiteX187" fmla="*/ 528249 w 1034979"/>
                  <a:gd name="connsiteY187" fmla="*/ 944082 h 1509906"/>
                  <a:gd name="connsiteX188" fmla="*/ 505389 w 1034979"/>
                  <a:gd name="connsiteY188" fmla="*/ 905982 h 1509906"/>
                  <a:gd name="connsiteX189" fmla="*/ 507294 w 1034979"/>
                  <a:gd name="connsiteY189" fmla="*/ 841212 h 1509906"/>
                  <a:gd name="connsiteX190" fmla="*/ 503484 w 1034979"/>
                  <a:gd name="connsiteY190" fmla="*/ 351627 h 1509906"/>
                  <a:gd name="connsiteX191" fmla="*/ 499674 w 1034979"/>
                  <a:gd name="connsiteY191" fmla="*/ 60162 h 1509906"/>
                  <a:gd name="connsiteX192" fmla="*/ 490149 w 1034979"/>
                  <a:gd name="connsiteY192" fmla="*/ 33492 h 1509906"/>
                  <a:gd name="connsiteX193" fmla="*/ 488244 w 1034979"/>
                  <a:gd name="connsiteY193" fmla="*/ 27777 h 1509906"/>
                  <a:gd name="connsiteX194" fmla="*/ 484434 w 1034979"/>
                  <a:gd name="connsiteY194" fmla="*/ 22062 h 1509906"/>
                  <a:gd name="connsiteX195" fmla="*/ 478719 w 1034979"/>
                  <a:gd name="connsiteY195" fmla="*/ 10632 h 1509906"/>
                  <a:gd name="connsiteX196" fmla="*/ 473004 w 1034979"/>
                  <a:gd name="connsiteY196" fmla="*/ 6822 h 1509906"/>
                  <a:gd name="connsiteX197" fmla="*/ 469194 w 1034979"/>
                  <a:gd name="connsiteY197" fmla="*/ 1107 h 1509906"/>
                  <a:gd name="connsiteX198" fmla="*/ 429189 w 1034979"/>
                  <a:gd name="connsiteY198" fmla="*/ 4917 h 1509906"/>
                  <a:gd name="connsiteX199" fmla="*/ 421569 w 1034979"/>
                  <a:gd name="connsiteY199" fmla="*/ 16347 h 1509906"/>
                  <a:gd name="connsiteX200" fmla="*/ 417759 w 1034979"/>
                  <a:gd name="connsiteY200" fmla="*/ 22062 h 1509906"/>
                  <a:gd name="connsiteX201" fmla="*/ 419664 w 1034979"/>
                  <a:gd name="connsiteY201" fmla="*/ 54447 h 1509906"/>
                  <a:gd name="connsiteX202" fmla="*/ 423474 w 1034979"/>
                  <a:gd name="connsiteY202" fmla="*/ 65877 h 1509906"/>
                  <a:gd name="connsiteX203" fmla="*/ 425379 w 1034979"/>
                  <a:gd name="connsiteY203" fmla="*/ 71592 h 1509906"/>
                  <a:gd name="connsiteX204" fmla="*/ 425379 w 1034979"/>
                  <a:gd name="connsiteY204" fmla="*/ 77307 h 1509906"/>
                  <a:gd name="connsiteX205" fmla="*/ 429189 w 1034979"/>
                  <a:gd name="connsiteY205" fmla="*/ 231612 h 1509906"/>
                  <a:gd name="connsiteX206" fmla="*/ 440619 w 1034979"/>
                  <a:gd name="connsiteY206" fmla="*/ 414492 h 1509906"/>
                  <a:gd name="connsiteX207" fmla="*/ 425379 w 1034979"/>
                  <a:gd name="connsiteY207" fmla="*/ 711672 h 1509906"/>
                  <a:gd name="connsiteX208" fmla="*/ 425173 w 1034979"/>
                  <a:gd name="connsiteY208" fmla="*/ 765165 h 1509906"/>
                  <a:gd name="connsiteX209" fmla="*/ 425379 w 1034979"/>
                  <a:gd name="connsiteY209" fmla="*/ 894552 h 1509906"/>
                  <a:gd name="connsiteX210" fmla="*/ 423474 w 1034979"/>
                  <a:gd name="connsiteY210" fmla="*/ 921222 h 1509906"/>
                  <a:gd name="connsiteX211" fmla="*/ 417759 w 1034979"/>
                  <a:gd name="connsiteY211" fmla="*/ 923127 h 1509906"/>
                  <a:gd name="connsiteX212" fmla="*/ 412044 w 1034979"/>
                  <a:gd name="connsiteY212" fmla="*/ 926937 h 1509906"/>
                  <a:gd name="connsiteX213" fmla="*/ 421569 w 1034979"/>
                  <a:gd name="connsiteY213"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62539 w 1034979"/>
                  <a:gd name="connsiteY183" fmla="*/ 957417 h 1509906"/>
                  <a:gd name="connsiteX184" fmla="*/ 551109 w 1034979"/>
                  <a:gd name="connsiteY184" fmla="*/ 953607 h 1509906"/>
                  <a:gd name="connsiteX185" fmla="*/ 539679 w 1034979"/>
                  <a:gd name="connsiteY185" fmla="*/ 949797 h 1509906"/>
                  <a:gd name="connsiteX186" fmla="*/ 533964 w 1034979"/>
                  <a:gd name="connsiteY186" fmla="*/ 947892 h 1509906"/>
                  <a:gd name="connsiteX187" fmla="*/ 505389 w 1034979"/>
                  <a:gd name="connsiteY187" fmla="*/ 905982 h 1509906"/>
                  <a:gd name="connsiteX188" fmla="*/ 507294 w 1034979"/>
                  <a:gd name="connsiteY188" fmla="*/ 841212 h 1509906"/>
                  <a:gd name="connsiteX189" fmla="*/ 503484 w 1034979"/>
                  <a:gd name="connsiteY189" fmla="*/ 351627 h 1509906"/>
                  <a:gd name="connsiteX190" fmla="*/ 499674 w 1034979"/>
                  <a:gd name="connsiteY190" fmla="*/ 60162 h 1509906"/>
                  <a:gd name="connsiteX191" fmla="*/ 490149 w 1034979"/>
                  <a:gd name="connsiteY191" fmla="*/ 33492 h 1509906"/>
                  <a:gd name="connsiteX192" fmla="*/ 488244 w 1034979"/>
                  <a:gd name="connsiteY192" fmla="*/ 27777 h 1509906"/>
                  <a:gd name="connsiteX193" fmla="*/ 484434 w 1034979"/>
                  <a:gd name="connsiteY193" fmla="*/ 22062 h 1509906"/>
                  <a:gd name="connsiteX194" fmla="*/ 478719 w 1034979"/>
                  <a:gd name="connsiteY194" fmla="*/ 10632 h 1509906"/>
                  <a:gd name="connsiteX195" fmla="*/ 473004 w 1034979"/>
                  <a:gd name="connsiteY195" fmla="*/ 6822 h 1509906"/>
                  <a:gd name="connsiteX196" fmla="*/ 469194 w 1034979"/>
                  <a:gd name="connsiteY196" fmla="*/ 1107 h 1509906"/>
                  <a:gd name="connsiteX197" fmla="*/ 429189 w 1034979"/>
                  <a:gd name="connsiteY197" fmla="*/ 4917 h 1509906"/>
                  <a:gd name="connsiteX198" fmla="*/ 421569 w 1034979"/>
                  <a:gd name="connsiteY198" fmla="*/ 16347 h 1509906"/>
                  <a:gd name="connsiteX199" fmla="*/ 417759 w 1034979"/>
                  <a:gd name="connsiteY199" fmla="*/ 22062 h 1509906"/>
                  <a:gd name="connsiteX200" fmla="*/ 419664 w 1034979"/>
                  <a:gd name="connsiteY200" fmla="*/ 54447 h 1509906"/>
                  <a:gd name="connsiteX201" fmla="*/ 423474 w 1034979"/>
                  <a:gd name="connsiteY201" fmla="*/ 65877 h 1509906"/>
                  <a:gd name="connsiteX202" fmla="*/ 425379 w 1034979"/>
                  <a:gd name="connsiteY202" fmla="*/ 71592 h 1509906"/>
                  <a:gd name="connsiteX203" fmla="*/ 425379 w 1034979"/>
                  <a:gd name="connsiteY203" fmla="*/ 77307 h 1509906"/>
                  <a:gd name="connsiteX204" fmla="*/ 429189 w 1034979"/>
                  <a:gd name="connsiteY204" fmla="*/ 231612 h 1509906"/>
                  <a:gd name="connsiteX205" fmla="*/ 440619 w 1034979"/>
                  <a:gd name="connsiteY205" fmla="*/ 414492 h 1509906"/>
                  <a:gd name="connsiteX206" fmla="*/ 425379 w 1034979"/>
                  <a:gd name="connsiteY206" fmla="*/ 711672 h 1509906"/>
                  <a:gd name="connsiteX207" fmla="*/ 425173 w 1034979"/>
                  <a:gd name="connsiteY207" fmla="*/ 765165 h 1509906"/>
                  <a:gd name="connsiteX208" fmla="*/ 425379 w 1034979"/>
                  <a:gd name="connsiteY208" fmla="*/ 894552 h 1509906"/>
                  <a:gd name="connsiteX209" fmla="*/ 423474 w 1034979"/>
                  <a:gd name="connsiteY209" fmla="*/ 921222 h 1509906"/>
                  <a:gd name="connsiteX210" fmla="*/ 417759 w 1034979"/>
                  <a:gd name="connsiteY210" fmla="*/ 923127 h 1509906"/>
                  <a:gd name="connsiteX211" fmla="*/ 412044 w 1034979"/>
                  <a:gd name="connsiteY211" fmla="*/ 926937 h 1509906"/>
                  <a:gd name="connsiteX212" fmla="*/ 421569 w 1034979"/>
                  <a:gd name="connsiteY212"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62539 w 1034979"/>
                  <a:gd name="connsiteY183" fmla="*/ 957417 h 1509906"/>
                  <a:gd name="connsiteX184" fmla="*/ 551109 w 1034979"/>
                  <a:gd name="connsiteY184" fmla="*/ 953607 h 1509906"/>
                  <a:gd name="connsiteX185" fmla="*/ 539679 w 1034979"/>
                  <a:gd name="connsiteY185" fmla="*/ 949797 h 1509906"/>
                  <a:gd name="connsiteX186" fmla="*/ 505389 w 1034979"/>
                  <a:gd name="connsiteY186" fmla="*/ 905982 h 1509906"/>
                  <a:gd name="connsiteX187" fmla="*/ 507294 w 1034979"/>
                  <a:gd name="connsiteY187" fmla="*/ 841212 h 1509906"/>
                  <a:gd name="connsiteX188" fmla="*/ 503484 w 1034979"/>
                  <a:gd name="connsiteY188" fmla="*/ 351627 h 1509906"/>
                  <a:gd name="connsiteX189" fmla="*/ 499674 w 1034979"/>
                  <a:gd name="connsiteY189" fmla="*/ 60162 h 1509906"/>
                  <a:gd name="connsiteX190" fmla="*/ 490149 w 1034979"/>
                  <a:gd name="connsiteY190" fmla="*/ 33492 h 1509906"/>
                  <a:gd name="connsiteX191" fmla="*/ 488244 w 1034979"/>
                  <a:gd name="connsiteY191" fmla="*/ 27777 h 1509906"/>
                  <a:gd name="connsiteX192" fmla="*/ 484434 w 1034979"/>
                  <a:gd name="connsiteY192" fmla="*/ 22062 h 1509906"/>
                  <a:gd name="connsiteX193" fmla="*/ 478719 w 1034979"/>
                  <a:gd name="connsiteY193" fmla="*/ 10632 h 1509906"/>
                  <a:gd name="connsiteX194" fmla="*/ 473004 w 1034979"/>
                  <a:gd name="connsiteY194" fmla="*/ 6822 h 1509906"/>
                  <a:gd name="connsiteX195" fmla="*/ 469194 w 1034979"/>
                  <a:gd name="connsiteY195" fmla="*/ 1107 h 1509906"/>
                  <a:gd name="connsiteX196" fmla="*/ 429189 w 1034979"/>
                  <a:gd name="connsiteY196" fmla="*/ 4917 h 1509906"/>
                  <a:gd name="connsiteX197" fmla="*/ 421569 w 1034979"/>
                  <a:gd name="connsiteY197" fmla="*/ 16347 h 1509906"/>
                  <a:gd name="connsiteX198" fmla="*/ 417759 w 1034979"/>
                  <a:gd name="connsiteY198" fmla="*/ 22062 h 1509906"/>
                  <a:gd name="connsiteX199" fmla="*/ 419664 w 1034979"/>
                  <a:gd name="connsiteY199" fmla="*/ 54447 h 1509906"/>
                  <a:gd name="connsiteX200" fmla="*/ 423474 w 1034979"/>
                  <a:gd name="connsiteY200" fmla="*/ 65877 h 1509906"/>
                  <a:gd name="connsiteX201" fmla="*/ 425379 w 1034979"/>
                  <a:gd name="connsiteY201" fmla="*/ 71592 h 1509906"/>
                  <a:gd name="connsiteX202" fmla="*/ 425379 w 1034979"/>
                  <a:gd name="connsiteY202" fmla="*/ 77307 h 1509906"/>
                  <a:gd name="connsiteX203" fmla="*/ 429189 w 1034979"/>
                  <a:gd name="connsiteY203" fmla="*/ 231612 h 1509906"/>
                  <a:gd name="connsiteX204" fmla="*/ 440619 w 1034979"/>
                  <a:gd name="connsiteY204" fmla="*/ 414492 h 1509906"/>
                  <a:gd name="connsiteX205" fmla="*/ 425379 w 1034979"/>
                  <a:gd name="connsiteY205" fmla="*/ 711672 h 1509906"/>
                  <a:gd name="connsiteX206" fmla="*/ 425173 w 1034979"/>
                  <a:gd name="connsiteY206" fmla="*/ 765165 h 1509906"/>
                  <a:gd name="connsiteX207" fmla="*/ 425379 w 1034979"/>
                  <a:gd name="connsiteY207" fmla="*/ 894552 h 1509906"/>
                  <a:gd name="connsiteX208" fmla="*/ 423474 w 1034979"/>
                  <a:gd name="connsiteY208" fmla="*/ 921222 h 1509906"/>
                  <a:gd name="connsiteX209" fmla="*/ 417759 w 1034979"/>
                  <a:gd name="connsiteY209" fmla="*/ 923127 h 1509906"/>
                  <a:gd name="connsiteX210" fmla="*/ 412044 w 1034979"/>
                  <a:gd name="connsiteY210" fmla="*/ 926937 h 1509906"/>
                  <a:gd name="connsiteX211" fmla="*/ 421569 w 1034979"/>
                  <a:gd name="connsiteY211"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62539 w 1034979"/>
                  <a:gd name="connsiteY183" fmla="*/ 957417 h 1509906"/>
                  <a:gd name="connsiteX184" fmla="*/ 551109 w 1034979"/>
                  <a:gd name="connsiteY184" fmla="*/ 953607 h 1509906"/>
                  <a:gd name="connsiteX185" fmla="*/ 505389 w 1034979"/>
                  <a:gd name="connsiteY185" fmla="*/ 905982 h 1509906"/>
                  <a:gd name="connsiteX186" fmla="*/ 507294 w 1034979"/>
                  <a:gd name="connsiteY186" fmla="*/ 841212 h 1509906"/>
                  <a:gd name="connsiteX187" fmla="*/ 503484 w 1034979"/>
                  <a:gd name="connsiteY187" fmla="*/ 351627 h 1509906"/>
                  <a:gd name="connsiteX188" fmla="*/ 499674 w 1034979"/>
                  <a:gd name="connsiteY188" fmla="*/ 60162 h 1509906"/>
                  <a:gd name="connsiteX189" fmla="*/ 490149 w 1034979"/>
                  <a:gd name="connsiteY189" fmla="*/ 33492 h 1509906"/>
                  <a:gd name="connsiteX190" fmla="*/ 488244 w 1034979"/>
                  <a:gd name="connsiteY190" fmla="*/ 27777 h 1509906"/>
                  <a:gd name="connsiteX191" fmla="*/ 484434 w 1034979"/>
                  <a:gd name="connsiteY191" fmla="*/ 22062 h 1509906"/>
                  <a:gd name="connsiteX192" fmla="*/ 478719 w 1034979"/>
                  <a:gd name="connsiteY192" fmla="*/ 10632 h 1509906"/>
                  <a:gd name="connsiteX193" fmla="*/ 473004 w 1034979"/>
                  <a:gd name="connsiteY193" fmla="*/ 6822 h 1509906"/>
                  <a:gd name="connsiteX194" fmla="*/ 469194 w 1034979"/>
                  <a:gd name="connsiteY194" fmla="*/ 1107 h 1509906"/>
                  <a:gd name="connsiteX195" fmla="*/ 429189 w 1034979"/>
                  <a:gd name="connsiteY195" fmla="*/ 4917 h 1509906"/>
                  <a:gd name="connsiteX196" fmla="*/ 421569 w 1034979"/>
                  <a:gd name="connsiteY196" fmla="*/ 16347 h 1509906"/>
                  <a:gd name="connsiteX197" fmla="*/ 417759 w 1034979"/>
                  <a:gd name="connsiteY197" fmla="*/ 22062 h 1509906"/>
                  <a:gd name="connsiteX198" fmla="*/ 419664 w 1034979"/>
                  <a:gd name="connsiteY198" fmla="*/ 54447 h 1509906"/>
                  <a:gd name="connsiteX199" fmla="*/ 423474 w 1034979"/>
                  <a:gd name="connsiteY199" fmla="*/ 65877 h 1509906"/>
                  <a:gd name="connsiteX200" fmla="*/ 425379 w 1034979"/>
                  <a:gd name="connsiteY200" fmla="*/ 71592 h 1509906"/>
                  <a:gd name="connsiteX201" fmla="*/ 425379 w 1034979"/>
                  <a:gd name="connsiteY201" fmla="*/ 77307 h 1509906"/>
                  <a:gd name="connsiteX202" fmla="*/ 429189 w 1034979"/>
                  <a:gd name="connsiteY202" fmla="*/ 231612 h 1509906"/>
                  <a:gd name="connsiteX203" fmla="*/ 440619 w 1034979"/>
                  <a:gd name="connsiteY203" fmla="*/ 414492 h 1509906"/>
                  <a:gd name="connsiteX204" fmla="*/ 425379 w 1034979"/>
                  <a:gd name="connsiteY204" fmla="*/ 711672 h 1509906"/>
                  <a:gd name="connsiteX205" fmla="*/ 425173 w 1034979"/>
                  <a:gd name="connsiteY205" fmla="*/ 765165 h 1509906"/>
                  <a:gd name="connsiteX206" fmla="*/ 425379 w 1034979"/>
                  <a:gd name="connsiteY206" fmla="*/ 894552 h 1509906"/>
                  <a:gd name="connsiteX207" fmla="*/ 423474 w 1034979"/>
                  <a:gd name="connsiteY207" fmla="*/ 921222 h 1509906"/>
                  <a:gd name="connsiteX208" fmla="*/ 417759 w 1034979"/>
                  <a:gd name="connsiteY208" fmla="*/ 923127 h 1509906"/>
                  <a:gd name="connsiteX209" fmla="*/ 412044 w 1034979"/>
                  <a:gd name="connsiteY209" fmla="*/ 926937 h 1509906"/>
                  <a:gd name="connsiteX210" fmla="*/ 421569 w 1034979"/>
                  <a:gd name="connsiteY210"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62539 w 1034979"/>
                  <a:gd name="connsiteY183" fmla="*/ 957417 h 1509906"/>
                  <a:gd name="connsiteX184" fmla="*/ 505389 w 1034979"/>
                  <a:gd name="connsiteY184" fmla="*/ 905982 h 1509906"/>
                  <a:gd name="connsiteX185" fmla="*/ 507294 w 1034979"/>
                  <a:gd name="connsiteY185" fmla="*/ 841212 h 1509906"/>
                  <a:gd name="connsiteX186" fmla="*/ 503484 w 1034979"/>
                  <a:gd name="connsiteY186" fmla="*/ 351627 h 1509906"/>
                  <a:gd name="connsiteX187" fmla="*/ 499674 w 1034979"/>
                  <a:gd name="connsiteY187" fmla="*/ 60162 h 1509906"/>
                  <a:gd name="connsiteX188" fmla="*/ 490149 w 1034979"/>
                  <a:gd name="connsiteY188" fmla="*/ 33492 h 1509906"/>
                  <a:gd name="connsiteX189" fmla="*/ 488244 w 1034979"/>
                  <a:gd name="connsiteY189" fmla="*/ 27777 h 1509906"/>
                  <a:gd name="connsiteX190" fmla="*/ 484434 w 1034979"/>
                  <a:gd name="connsiteY190" fmla="*/ 22062 h 1509906"/>
                  <a:gd name="connsiteX191" fmla="*/ 478719 w 1034979"/>
                  <a:gd name="connsiteY191" fmla="*/ 10632 h 1509906"/>
                  <a:gd name="connsiteX192" fmla="*/ 473004 w 1034979"/>
                  <a:gd name="connsiteY192" fmla="*/ 6822 h 1509906"/>
                  <a:gd name="connsiteX193" fmla="*/ 469194 w 1034979"/>
                  <a:gd name="connsiteY193" fmla="*/ 1107 h 1509906"/>
                  <a:gd name="connsiteX194" fmla="*/ 429189 w 1034979"/>
                  <a:gd name="connsiteY194" fmla="*/ 4917 h 1509906"/>
                  <a:gd name="connsiteX195" fmla="*/ 421569 w 1034979"/>
                  <a:gd name="connsiteY195" fmla="*/ 16347 h 1509906"/>
                  <a:gd name="connsiteX196" fmla="*/ 417759 w 1034979"/>
                  <a:gd name="connsiteY196" fmla="*/ 22062 h 1509906"/>
                  <a:gd name="connsiteX197" fmla="*/ 419664 w 1034979"/>
                  <a:gd name="connsiteY197" fmla="*/ 54447 h 1509906"/>
                  <a:gd name="connsiteX198" fmla="*/ 423474 w 1034979"/>
                  <a:gd name="connsiteY198" fmla="*/ 65877 h 1509906"/>
                  <a:gd name="connsiteX199" fmla="*/ 425379 w 1034979"/>
                  <a:gd name="connsiteY199" fmla="*/ 71592 h 1509906"/>
                  <a:gd name="connsiteX200" fmla="*/ 425379 w 1034979"/>
                  <a:gd name="connsiteY200" fmla="*/ 77307 h 1509906"/>
                  <a:gd name="connsiteX201" fmla="*/ 429189 w 1034979"/>
                  <a:gd name="connsiteY201" fmla="*/ 231612 h 1509906"/>
                  <a:gd name="connsiteX202" fmla="*/ 440619 w 1034979"/>
                  <a:gd name="connsiteY202" fmla="*/ 414492 h 1509906"/>
                  <a:gd name="connsiteX203" fmla="*/ 425379 w 1034979"/>
                  <a:gd name="connsiteY203" fmla="*/ 711672 h 1509906"/>
                  <a:gd name="connsiteX204" fmla="*/ 425173 w 1034979"/>
                  <a:gd name="connsiteY204" fmla="*/ 765165 h 1509906"/>
                  <a:gd name="connsiteX205" fmla="*/ 425379 w 1034979"/>
                  <a:gd name="connsiteY205" fmla="*/ 894552 h 1509906"/>
                  <a:gd name="connsiteX206" fmla="*/ 423474 w 1034979"/>
                  <a:gd name="connsiteY206" fmla="*/ 921222 h 1509906"/>
                  <a:gd name="connsiteX207" fmla="*/ 417759 w 1034979"/>
                  <a:gd name="connsiteY207" fmla="*/ 923127 h 1509906"/>
                  <a:gd name="connsiteX208" fmla="*/ 412044 w 1034979"/>
                  <a:gd name="connsiteY208" fmla="*/ 926937 h 1509906"/>
                  <a:gd name="connsiteX209" fmla="*/ 421569 w 1034979"/>
                  <a:gd name="connsiteY209"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05389 w 1034979"/>
                  <a:gd name="connsiteY183" fmla="*/ 905982 h 1509906"/>
                  <a:gd name="connsiteX184" fmla="*/ 507294 w 1034979"/>
                  <a:gd name="connsiteY184" fmla="*/ 841212 h 1509906"/>
                  <a:gd name="connsiteX185" fmla="*/ 503484 w 1034979"/>
                  <a:gd name="connsiteY185" fmla="*/ 351627 h 1509906"/>
                  <a:gd name="connsiteX186" fmla="*/ 499674 w 1034979"/>
                  <a:gd name="connsiteY186" fmla="*/ 60162 h 1509906"/>
                  <a:gd name="connsiteX187" fmla="*/ 490149 w 1034979"/>
                  <a:gd name="connsiteY187" fmla="*/ 33492 h 1509906"/>
                  <a:gd name="connsiteX188" fmla="*/ 488244 w 1034979"/>
                  <a:gd name="connsiteY188" fmla="*/ 27777 h 1509906"/>
                  <a:gd name="connsiteX189" fmla="*/ 484434 w 1034979"/>
                  <a:gd name="connsiteY189" fmla="*/ 22062 h 1509906"/>
                  <a:gd name="connsiteX190" fmla="*/ 478719 w 1034979"/>
                  <a:gd name="connsiteY190" fmla="*/ 10632 h 1509906"/>
                  <a:gd name="connsiteX191" fmla="*/ 473004 w 1034979"/>
                  <a:gd name="connsiteY191" fmla="*/ 6822 h 1509906"/>
                  <a:gd name="connsiteX192" fmla="*/ 469194 w 1034979"/>
                  <a:gd name="connsiteY192" fmla="*/ 1107 h 1509906"/>
                  <a:gd name="connsiteX193" fmla="*/ 429189 w 1034979"/>
                  <a:gd name="connsiteY193" fmla="*/ 4917 h 1509906"/>
                  <a:gd name="connsiteX194" fmla="*/ 421569 w 1034979"/>
                  <a:gd name="connsiteY194" fmla="*/ 16347 h 1509906"/>
                  <a:gd name="connsiteX195" fmla="*/ 417759 w 1034979"/>
                  <a:gd name="connsiteY195" fmla="*/ 22062 h 1509906"/>
                  <a:gd name="connsiteX196" fmla="*/ 419664 w 1034979"/>
                  <a:gd name="connsiteY196" fmla="*/ 54447 h 1509906"/>
                  <a:gd name="connsiteX197" fmla="*/ 423474 w 1034979"/>
                  <a:gd name="connsiteY197" fmla="*/ 65877 h 1509906"/>
                  <a:gd name="connsiteX198" fmla="*/ 425379 w 1034979"/>
                  <a:gd name="connsiteY198" fmla="*/ 71592 h 1509906"/>
                  <a:gd name="connsiteX199" fmla="*/ 425379 w 1034979"/>
                  <a:gd name="connsiteY199" fmla="*/ 77307 h 1509906"/>
                  <a:gd name="connsiteX200" fmla="*/ 429189 w 1034979"/>
                  <a:gd name="connsiteY200" fmla="*/ 231612 h 1509906"/>
                  <a:gd name="connsiteX201" fmla="*/ 440619 w 1034979"/>
                  <a:gd name="connsiteY201" fmla="*/ 414492 h 1509906"/>
                  <a:gd name="connsiteX202" fmla="*/ 425379 w 1034979"/>
                  <a:gd name="connsiteY202" fmla="*/ 711672 h 1509906"/>
                  <a:gd name="connsiteX203" fmla="*/ 425173 w 1034979"/>
                  <a:gd name="connsiteY203" fmla="*/ 765165 h 1509906"/>
                  <a:gd name="connsiteX204" fmla="*/ 425379 w 1034979"/>
                  <a:gd name="connsiteY204" fmla="*/ 894552 h 1509906"/>
                  <a:gd name="connsiteX205" fmla="*/ 423474 w 1034979"/>
                  <a:gd name="connsiteY205" fmla="*/ 921222 h 1509906"/>
                  <a:gd name="connsiteX206" fmla="*/ 417759 w 1034979"/>
                  <a:gd name="connsiteY206" fmla="*/ 923127 h 1509906"/>
                  <a:gd name="connsiteX207" fmla="*/ 412044 w 1034979"/>
                  <a:gd name="connsiteY207" fmla="*/ 926937 h 1509906"/>
                  <a:gd name="connsiteX208" fmla="*/ 421569 w 1034979"/>
                  <a:gd name="connsiteY20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30103 w 1034979"/>
                  <a:gd name="connsiteY183" fmla="*/ 923282 h 1509906"/>
                  <a:gd name="connsiteX184" fmla="*/ 507294 w 1034979"/>
                  <a:gd name="connsiteY184" fmla="*/ 841212 h 1509906"/>
                  <a:gd name="connsiteX185" fmla="*/ 503484 w 1034979"/>
                  <a:gd name="connsiteY185" fmla="*/ 351627 h 1509906"/>
                  <a:gd name="connsiteX186" fmla="*/ 499674 w 1034979"/>
                  <a:gd name="connsiteY186" fmla="*/ 60162 h 1509906"/>
                  <a:gd name="connsiteX187" fmla="*/ 490149 w 1034979"/>
                  <a:gd name="connsiteY187" fmla="*/ 33492 h 1509906"/>
                  <a:gd name="connsiteX188" fmla="*/ 488244 w 1034979"/>
                  <a:gd name="connsiteY188" fmla="*/ 27777 h 1509906"/>
                  <a:gd name="connsiteX189" fmla="*/ 484434 w 1034979"/>
                  <a:gd name="connsiteY189" fmla="*/ 22062 h 1509906"/>
                  <a:gd name="connsiteX190" fmla="*/ 478719 w 1034979"/>
                  <a:gd name="connsiteY190" fmla="*/ 10632 h 1509906"/>
                  <a:gd name="connsiteX191" fmla="*/ 473004 w 1034979"/>
                  <a:gd name="connsiteY191" fmla="*/ 6822 h 1509906"/>
                  <a:gd name="connsiteX192" fmla="*/ 469194 w 1034979"/>
                  <a:gd name="connsiteY192" fmla="*/ 1107 h 1509906"/>
                  <a:gd name="connsiteX193" fmla="*/ 429189 w 1034979"/>
                  <a:gd name="connsiteY193" fmla="*/ 4917 h 1509906"/>
                  <a:gd name="connsiteX194" fmla="*/ 421569 w 1034979"/>
                  <a:gd name="connsiteY194" fmla="*/ 16347 h 1509906"/>
                  <a:gd name="connsiteX195" fmla="*/ 417759 w 1034979"/>
                  <a:gd name="connsiteY195" fmla="*/ 22062 h 1509906"/>
                  <a:gd name="connsiteX196" fmla="*/ 419664 w 1034979"/>
                  <a:gd name="connsiteY196" fmla="*/ 54447 h 1509906"/>
                  <a:gd name="connsiteX197" fmla="*/ 423474 w 1034979"/>
                  <a:gd name="connsiteY197" fmla="*/ 65877 h 1509906"/>
                  <a:gd name="connsiteX198" fmla="*/ 425379 w 1034979"/>
                  <a:gd name="connsiteY198" fmla="*/ 71592 h 1509906"/>
                  <a:gd name="connsiteX199" fmla="*/ 425379 w 1034979"/>
                  <a:gd name="connsiteY199" fmla="*/ 77307 h 1509906"/>
                  <a:gd name="connsiteX200" fmla="*/ 429189 w 1034979"/>
                  <a:gd name="connsiteY200" fmla="*/ 231612 h 1509906"/>
                  <a:gd name="connsiteX201" fmla="*/ 440619 w 1034979"/>
                  <a:gd name="connsiteY201" fmla="*/ 414492 h 1509906"/>
                  <a:gd name="connsiteX202" fmla="*/ 425379 w 1034979"/>
                  <a:gd name="connsiteY202" fmla="*/ 711672 h 1509906"/>
                  <a:gd name="connsiteX203" fmla="*/ 425173 w 1034979"/>
                  <a:gd name="connsiteY203" fmla="*/ 765165 h 1509906"/>
                  <a:gd name="connsiteX204" fmla="*/ 425379 w 1034979"/>
                  <a:gd name="connsiteY204" fmla="*/ 894552 h 1509906"/>
                  <a:gd name="connsiteX205" fmla="*/ 423474 w 1034979"/>
                  <a:gd name="connsiteY205" fmla="*/ 921222 h 1509906"/>
                  <a:gd name="connsiteX206" fmla="*/ 417759 w 1034979"/>
                  <a:gd name="connsiteY206" fmla="*/ 923127 h 1509906"/>
                  <a:gd name="connsiteX207" fmla="*/ 412044 w 1034979"/>
                  <a:gd name="connsiteY207" fmla="*/ 926937 h 1509906"/>
                  <a:gd name="connsiteX208" fmla="*/ 421569 w 1034979"/>
                  <a:gd name="connsiteY20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30103 w 1034979"/>
                  <a:gd name="connsiteY183" fmla="*/ 923282 h 1509906"/>
                  <a:gd name="connsiteX184" fmla="*/ 507294 w 1034979"/>
                  <a:gd name="connsiteY184" fmla="*/ 841212 h 1509906"/>
                  <a:gd name="connsiteX185" fmla="*/ 503484 w 1034979"/>
                  <a:gd name="connsiteY185" fmla="*/ 351627 h 1509906"/>
                  <a:gd name="connsiteX186" fmla="*/ 499674 w 1034979"/>
                  <a:gd name="connsiteY186" fmla="*/ 60162 h 1509906"/>
                  <a:gd name="connsiteX187" fmla="*/ 490149 w 1034979"/>
                  <a:gd name="connsiteY187" fmla="*/ 33492 h 1509906"/>
                  <a:gd name="connsiteX188" fmla="*/ 488244 w 1034979"/>
                  <a:gd name="connsiteY188" fmla="*/ 27777 h 1509906"/>
                  <a:gd name="connsiteX189" fmla="*/ 484434 w 1034979"/>
                  <a:gd name="connsiteY189" fmla="*/ 22062 h 1509906"/>
                  <a:gd name="connsiteX190" fmla="*/ 478719 w 1034979"/>
                  <a:gd name="connsiteY190" fmla="*/ 10632 h 1509906"/>
                  <a:gd name="connsiteX191" fmla="*/ 473004 w 1034979"/>
                  <a:gd name="connsiteY191" fmla="*/ 6822 h 1509906"/>
                  <a:gd name="connsiteX192" fmla="*/ 469194 w 1034979"/>
                  <a:gd name="connsiteY192" fmla="*/ 1107 h 1509906"/>
                  <a:gd name="connsiteX193" fmla="*/ 429189 w 1034979"/>
                  <a:gd name="connsiteY193" fmla="*/ 4917 h 1509906"/>
                  <a:gd name="connsiteX194" fmla="*/ 421569 w 1034979"/>
                  <a:gd name="connsiteY194" fmla="*/ 16347 h 1509906"/>
                  <a:gd name="connsiteX195" fmla="*/ 417759 w 1034979"/>
                  <a:gd name="connsiteY195" fmla="*/ 22062 h 1509906"/>
                  <a:gd name="connsiteX196" fmla="*/ 419664 w 1034979"/>
                  <a:gd name="connsiteY196" fmla="*/ 54447 h 1509906"/>
                  <a:gd name="connsiteX197" fmla="*/ 423474 w 1034979"/>
                  <a:gd name="connsiteY197" fmla="*/ 65877 h 1509906"/>
                  <a:gd name="connsiteX198" fmla="*/ 425379 w 1034979"/>
                  <a:gd name="connsiteY198" fmla="*/ 71592 h 1509906"/>
                  <a:gd name="connsiteX199" fmla="*/ 425379 w 1034979"/>
                  <a:gd name="connsiteY199" fmla="*/ 77307 h 1509906"/>
                  <a:gd name="connsiteX200" fmla="*/ 429189 w 1034979"/>
                  <a:gd name="connsiteY200" fmla="*/ 231612 h 1509906"/>
                  <a:gd name="connsiteX201" fmla="*/ 440619 w 1034979"/>
                  <a:gd name="connsiteY201" fmla="*/ 414492 h 1509906"/>
                  <a:gd name="connsiteX202" fmla="*/ 425379 w 1034979"/>
                  <a:gd name="connsiteY202" fmla="*/ 711672 h 1509906"/>
                  <a:gd name="connsiteX203" fmla="*/ 425173 w 1034979"/>
                  <a:gd name="connsiteY203" fmla="*/ 765165 h 1509906"/>
                  <a:gd name="connsiteX204" fmla="*/ 425379 w 1034979"/>
                  <a:gd name="connsiteY204" fmla="*/ 894552 h 1509906"/>
                  <a:gd name="connsiteX205" fmla="*/ 423474 w 1034979"/>
                  <a:gd name="connsiteY205" fmla="*/ 921222 h 1509906"/>
                  <a:gd name="connsiteX206" fmla="*/ 417759 w 1034979"/>
                  <a:gd name="connsiteY206" fmla="*/ 923127 h 1509906"/>
                  <a:gd name="connsiteX207" fmla="*/ 412044 w 1034979"/>
                  <a:gd name="connsiteY207" fmla="*/ 926937 h 1509906"/>
                  <a:gd name="connsiteX208" fmla="*/ 421569 w 1034979"/>
                  <a:gd name="connsiteY20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30103 w 1034979"/>
                  <a:gd name="connsiteY183" fmla="*/ 923282 h 1509906"/>
                  <a:gd name="connsiteX184" fmla="*/ 507294 w 1034979"/>
                  <a:gd name="connsiteY184" fmla="*/ 841212 h 1509906"/>
                  <a:gd name="connsiteX185" fmla="*/ 503484 w 1034979"/>
                  <a:gd name="connsiteY185" fmla="*/ 351627 h 1509906"/>
                  <a:gd name="connsiteX186" fmla="*/ 499674 w 1034979"/>
                  <a:gd name="connsiteY186" fmla="*/ 60162 h 1509906"/>
                  <a:gd name="connsiteX187" fmla="*/ 490149 w 1034979"/>
                  <a:gd name="connsiteY187" fmla="*/ 33492 h 1509906"/>
                  <a:gd name="connsiteX188" fmla="*/ 488244 w 1034979"/>
                  <a:gd name="connsiteY188" fmla="*/ 27777 h 1509906"/>
                  <a:gd name="connsiteX189" fmla="*/ 484434 w 1034979"/>
                  <a:gd name="connsiteY189" fmla="*/ 22062 h 1509906"/>
                  <a:gd name="connsiteX190" fmla="*/ 478719 w 1034979"/>
                  <a:gd name="connsiteY190" fmla="*/ 10632 h 1509906"/>
                  <a:gd name="connsiteX191" fmla="*/ 473004 w 1034979"/>
                  <a:gd name="connsiteY191" fmla="*/ 6822 h 1509906"/>
                  <a:gd name="connsiteX192" fmla="*/ 469194 w 1034979"/>
                  <a:gd name="connsiteY192" fmla="*/ 1107 h 1509906"/>
                  <a:gd name="connsiteX193" fmla="*/ 429189 w 1034979"/>
                  <a:gd name="connsiteY193" fmla="*/ 4917 h 1509906"/>
                  <a:gd name="connsiteX194" fmla="*/ 421569 w 1034979"/>
                  <a:gd name="connsiteY194" fmla="*/ 16347 h 1509906"/>
                  <a:gd name="connsiteX195" fmla="*/ 417759 w 1034979"/>
                  <a:gd name="connsiteY195" fmla="*/ 22062 h 1509906"/>
                  <a:gd name="connsiteX196" fmla="*/ 419664 w 1034979"/>
                  <a:gd name="connsiteY196" fmla="*/ 54447 h 1509906"/>
                  <a:gd name="connsiteX197" fmla="*/ 423474 w 1034979"/>
                  <a:gd name="connsiteY197" fmla="*/ 65877 h 1509906"/>
                  <a:gd name="connsiteX198" fmla="*/ 425379 w 1034979"/>
                  <a:gd name="connsiteY198" fmla="*/ 71592 h 1509906"/>
                  <a:gd name="connsiteX199" fmla="*/ 425379 w 1034979"/>
                  <a:gd name="connsiteY199" fmla="*/ 77307 h 1509906"/>
                  <a:gd name="connsiteX200" fmla="*/ 429189 w 1034979"/>
                  <a:gd name="connsiteY200" fmla="*/ 231612 h 1509906"/>
                  <a:gd name="connsiteX201" fmla="*/ 440619 w 1034979"/>
                  <a:gd name="connsiteY201" fmla="*/ 414492 h 1509906"/>
                  <a:gd name="connsiteX202" fmla="*/ 425379 w 1034979"/>
                  <a:gd name="connsiteY202" fmla="*/ 711672 h 1509906"/>
                  <a:gd name="connsiteX203" fmla="*/ 425173 w 1034979"/>
                  <a:gd name="connsiteY203" fmla="*/ 765165 h 1509906"/>
                  <a:gd name="connsiteX204" fmla="*/ 425379 w 1034979"/>
                  <a:gd name="connsiteY204" fmla="*/ 894552 h 1509906"/>
                  <a:gd name="connsiteX205" fmla="*/ 423474 w 1034979"/>
                  <a:gd name="connsiteY205" fmla="*/ 921222 h 1509906"/>
                  <a:gd name="connsiteX206" fmla="*/ 417759 w 1034979"/>
                  <a:gd name="connsiteY206" fmla="*/ 923127 h 1509906"/>
                  <a:gd name="connsiteX207" fmla="*/ 412044 w 1034979"/>
                  <a:gd name="connsiteY207" fmla="*/ 926937 h 1509906"/>
                  <a:gd name="connsiteX208" fmla="*/ 421569 w 1034979"/>
                  <a:gd name="connsiteY20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30103 w 1034979"/>
                  <a:gd name="connsiteY183" fmla="*/ 923282 h 1509906"/>
                  <a:gd name="connsiteX184" fmla="*/ 507294 w 1034979"/>
                  <a:gd name="connsiteY184" fmla="*/ 841212 h 1509906"/>
                  <a:gd name="connsiteX185" fmla="*/ 503484 w 1034979"/>
                  <a:gd name="connsiteY185" fmla="*/ 351627 h 1509906"/>
                  <a:gd name="connsiteX186" fmla="*/ 499674 w 1034979"/>
                  <a:gd name="connsiteY186" fmla="*/ 60162 h 1509906"/>
                  <a:gd name="connsiteX187" fmla="*/ 490149 w 1034979"/>
                  <a:gd name="connsiteY187" fmla="*/ 33492 h 1509906"/>
                  <a:gd name="connsiteX188" fmla="*/ 488244 w 1034979"/>
                  <a:gd name="connsiteY188" fmla="*/ 27777 h 1509906"/>
                  <a:gd name="connsiteX189" fmla="*/ 484434 w 1034979"/>
                  <a:gd name="connsiteY189" fmla="*/ 22062 h 1509906"/>
                  <a:gd name="connsiteX190" fmla="*/ 478719 w 1034979"/>
                  <a:gd name="connsiteY190" fmla="*/ 10632 h 1509906"/>
                  <a:gd name="connsiteX191" fmla="*/ 473004 w 1034979"/>
                  <a:gd name="connsiteY191" fmla="*/ 6822 h 1509906"/>
                  <a:gd name="connsiteX192" fmla="*/ 469194 w 1034979"/>
                  <a:gd name="connsiteY192" fmla="*/ 1107 h 1509906"/>
                  <a:gd name="connsiteX193" fmla="*/ 429189 w 1034979"/>
                  <a:gd name="connsiteY193" fmla="*/ 4917 h 1509906"/>
                  <a:gd name="connsiteX194" fmla="*/ 421569 w 1034979"/>
                  <a:gd name="connsiteY194" fmla="*/ 16347 h 1509906"/>
                  <a:gd name="connsiteX195" fmla="*/ 417759 w 1034979"/>
                  <a:gd name="connsiteY195" fmla="*/ 22062 h 1509906"/>
                  <a:gd name="connsiteX196" fmla="*/ 419664 w 1034979"/>
                  <a:gd name="connsiteY196" fmla="*/ 54447 h 1509906"/>
                  <a:gd name="connsiteX197" fmla="*/ 423474 w 1034979"/>
                  <a:gd name="connsiteY197" fmla="*/ 65877 h 1509906"/>
                  <a:gd name="connsiteX198" fmla="*/ 425379 w 1034979"/>
                  <a:gd name="connsiteY198" fmla="*/ 71592 h 1509906"/>
                  <a:gd name="connsiteX199" fmla="*/ 425379 w 1034979"/>
                  <a:gd name="connsiteY199" fmla="*/ 77307 h 1509906"/>
                  <a:gd name="connsiteX200" fmla="*/ 429189 w 1034979"/>
                  <a:gd name="connsiteY200" fmla="*/ 231612 h 1509906"/>
                  <a:gd name="connsiteX201" fmla="*/ 440619 w 1034979"/>
                  <a:gd name="connsiteY201" fmla="*/ 414492 h 1509906"/>
                  <a:gd name="connsiteX202" fmla="*/ 425379 w 1034979"/>
                  <a:gd name="connsiteY202" fmla="*/ 711672 h 1509906"/>
                  <a:gd name="connsiteX203" fmla="*/ 425173 w 1034979"/>
                  <a:gd name="connsiteY203" fmla="*/ 765165 h 1509906"/>
                  <a:gd name="connsiteX204" fmla="*/ 425379 w 1034979"/>
                  <a:gd name="connsiteY204" fmla="*/ 894552 h 1509906"/>
                  <a:gd name="connsiteX205" fmla="*/ 423474 w 1034979"/>
                  <a:gd name="connsiteY205" fmla="*/ 921222 h 1509906"/>
                  <a:gd name="connsiteX206" fmla="*/ 417759 w 1034979"/>
                  <a:gd name="connsiteY206" fmla="*/ 923127 h 1509906"/>
                  <a:gd name="connsiteX207" fmla="*/ 412044 w 1034979"/>
                  <a:gd name="connsiteY207" fmla="*/ 926937 h 1509906"/>
                  <a:gd name="connsiteX208" fmla="*/ 421569 w 1034979"/>
                  <a:gd name="connsiteY20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30103 w 1034979"/>
                  <a:gd name="connsiteY183" fmla="*/ 923282 h 1509906"/>
                  <a:gd name="connsiteX184" fmla="*/ 507294 w 1034979"/>
                  <a:gd name="connsiteY184" fmla="*/ 841212 h 1509906"/>
                  <a:gd name="connsiteX185" fmla="*/ 503484 w 1034979"/>
                  <a:gd name="connsiteY185" fmla="*/ 351627 h 1509906"/>
                  <a:gd name="connsiteX186" fmla="*/ 499674 w 1034979"/>
                  <a:gd name="connsiteY186" fmla="*/ 60162 h 1509906"/>
                  <a:gd name="connsiteX187" fmla="*/ 490149 w 1034979"/>
                  <a:gd name="connsiteY187" fmla="*/ 33492 h 1509906"/>
                  <a:gd name="connsiteX188" fmla="*/ 488244 w 1034979"/>
                  <a:gd name="connsiteY188" fmla="*/ 27777 h 1509906"/>
                  <a:gd name="connsiteX189" fmla="*/ 484434 w 1034979"/>
                  <a:gd name="connsiteY189" fmla="*/ 22062 h 1509906"/>
                  <a:gd name="connsiteX190" fmla="*/ 478719 w 1034979"/>
                  <a:gd name="connsiteY190" fmla="*/ 10632 h 1509906"/>
                  <a:gd name="connsiteX191" fmla="*/ 473004 w 1034979"/>
                  <a:gd name="connsiteY191" fmla="*/ 6822 h 1509906"/>
                  <a:gd name="connsiteX192" fmla="*/ 469194 w 1034979"/>
                  <a:gd name="connsiteY192" fmla="*/ 1107 h 1509906"/>
                  <a:gd name="connsiteX193" fmla="*/ 429189 w 1034979"/>
                  <a:gd name="connsiteY193" fmla="*/ 4917 h 1509906"/>
                  <a:gd name="connsiteX194" fmla="*/ 421569 w 1034979"/>
                  <a:gd name="connsiteY194" fmla="*/ 16347 h 1509906"/>
                  <a:gd name="connsiteX195" fmla="*/ 417759 w 1034979"/>
                  <a:gd name="connsiteY195" fmla="*/ 22062 h 1509906"/>
                  <a:gd name="connsiteX196" fmla="*/ 419664 w 1034979"/>
                  <a:gd name="connsiteY196" fmla="*/ 54447 h 1509906"/>
                  <a:gd name="connsiteX197" fmla="*/ 423474 w 1034979"/>
                  <a:gd name="connsiteY197" fmla="*/ 65877 h 1509906"/>
                  <a:gd name="connsiteX198" fmla="*/ 425379 w 1034979"/>
                  <a:gd name="connsiteY198" fmla="*/ 71592 h 1509906"/>
                  <a:gd name="connsiteX199" fmla="*/ 425379 w 1034979"/>
                  <a:gd name="connsiteY199" fmla="*/ 77307 h 1509906"/>
                  <a:gd name="connsiteX200" fmla="*/ 429189 w 1034979"/>
                  <a:gd name="connsiteY200" fmla="*/ 231612 h 1509906"/>
                  <a:gd name="connsiteX201" fmla="*/ 440619 w 1034979"/>
                  <a:gd name="connsiteY201" fmla="*/ 414492 h 1509906"/>
                  <a:gd name="connsiteX202" fmla="*/ 425379 w 1034979"/>
                  <a:gd name="connsiteY202" fmla="*/ 711672 h 1509906"/>
                  <a:gd name="connsiteX203" fmla="*/ 425173 w 1034979"/>
                  <a:gd name="connsiteY203" fmla="*/ 765165 h 1509906"/>
                  <a:gd name="connsiteX204" fmla="*/ 425379 w 1034979"/>
                  <a:gd name="connsiteY204" fmla="*/ 894552 h 1509906"/>
                  <a:gd name="connsiteX205" fmla="*/ 423474 w 1034979"/>
                  <a:gd name="connsiteY205" fmla="*/ 921222 h 1509906"/>
                  <a:gd name="connsiteX206" fmla="*/ 417759 w 1034979"/>
                  <a:gd name="connsiteY206" fmla="*/ 923127 h 1509906"/>
                  <a:gd name="connsiteX207" fmla="*/ 412044 w 1034979"/>
                  <a:gd name="connsiteY207" fmla="*/ 926937 h 1509906"/>
                  <a:gd name="connsiteX208" fmla="*/ 421569 w 1034979"/>
                  <a:gd name="connsiteY20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30103 w 1034979"/>
                  <a:gd name="connsiteY183" fmla="*/ 923282 h 1509906"/>
                  <a:gd name="connsiteX184" fmla="*/ 507294 w 1034979"/>
                  <a:gd name="connsiteY184" fmla="*/ 841212 h 1509906"/>
                  <a:gd name="connsiteX185" fmla="*/ 503484 w 1034979"/>
                  <a:gd name="connsiteY185" fmla="*/ 351627 h 1509906"/>
                  <a:gd name="connsiteX186" fmla="*/ 499674 w 1034979"/>
                  <a:gd name="connsiteY186" fmla="*/ 60162 h 1509906"/>
                  <a:gd name="connsiteX187" fmla="*/ 490149 w 1034979"/>
                  <a:gd name="connsiteY187" fmla="*/ 33492 h 1509906"/>
                  <a:gd name="connsiteX188" fmla="*/ 488244 w 1034979"/>
                  <a:gd name="connsiteY188" fmla="*/ 27777 h 1509906"/>
                  <a:gd name="connsiteX189" fmla="*/ 484434 w 1034979"/>
                  <a:gd name="connsiteY189" fmla="*/ 22062 h 1509906"/>
                  <a:gd name="connsiteX190" fmla="*/ 478719 w 1034979"/>
                  <a:gd name="connsiteY190" fmla="*/ 10632 h 1509906"/>
                  <a:gd name="connsiteX191" fmla="*/ 473004 w 1034979"/>
                  <a:gd name="connsiteY191" fmla="*/ 6822 h 1509906"/>
                  <a:gd name="connsiteX192" fmla="*/ 469194 w 1034979"/>
                  <a:gd name="connsiteY192" fmla="*/ 1107 h 1509906"/>
                  <a:gd name="connsiteX193" fmla="*/ 429189 w 1034979"/>
                  <a:gd name="connsiteY193" fmla="*/ 4917 h 1509906"/>
                  <a:gd name="connsiteX194" fmla="*/ 421569 w 1034979"/>
                  <a:gd name="connsiteY194" fmla="*/ 16347 h 1509906"/>
                  <a:gd name="connsiteX195" fmla="*/ 417759 w 1034979"/>
                  <a:gd name="connsiteY195" fmla="*/ 22062 h 1509906"/>
                  <a:gd name="connsiteX196" fmla="*/ 419664 w 1034979"/>
                  <a:gd name="connsiteY196" fmla="*/ 54447 h 1509906"/>
                  <a:gd name="connsiteX197" fmla="*/ 423474 w 1034979"/>
                  <a:gd name="connsiteY197" fmla="*/ 65877 h 1509906"/>
                  <a:gd name="connsiteX198" fmla="*/ 425379 w 1034979"/>
                  <a:gd name="connsiteY198" fmla="*/ 71592 h 1509906"/>
                  <a:gd name="connsiteX199" fmla="*/ 425379 w 1034979"/>
                  <a:gd name="connsiteY199" fmla="*/ 77307 h 1509906"/>
                  <a:gd name="connsiteX200" fmla="*/ 429189 w 1034979"/>
                  <a:gd name="connsiteY200" fmla="*/ 231612 h 1509906"/>
                  <a:gd name="connsiteX201" fmla="*/ 440619 w 1034979"/>
                  <a:gd name="connsiteY201" fmla="*/ 414492 h 1509906"/>
                  <a:gd name="connsiteX202" fmla="*/ 425379 w 1034979"/>
                  <a:gd name="connsiteY202" fmla="*/ 711672 h 1509906"/>
                  <a:gd name="connsiteX203" fmla="*/ 425173 w 1034979"/>
                  <a:gd name="connsiteY203" fmla="*/ 765165 h 1509906"/>
                  <a:gd name="connsiteX204" fmla="*/ 425379 w 1034979"/>
                  <a:gd name="connsiteY204" fmla="*/ 894552 h 1509906"/>
                  <a:gd name="connsiteX205" fmla="*/ 423474 w 1034979"/>
                  <a:gd name="connsiteY205" fmla="*/ 921222 h 1509906"/>
                  <a:gd name="connsiteX206" fmla="*/ 417759 w 1034979"/>
                  <a:gd name="connsiteY206" fmla="*/ 923127 h 1509906"/>
                  <a:gd name="connsiteX207" fmla="*/ 412044 w 1034979"/>
                  <a:gd name="connsiteY207" fmla="*/ 926937 h 1509906"/>
                  <a:gd name="connsiteX208" fmla="*/ 421569 w 1034979"/>
                  <a:gd name="connsiteY20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20218 w 1034979"/>
                  <a:gd name="connsiteY183" fmla="*/ 933167 h 1509906"/>
                  <a:gd name="connsiteX184" fmla="*/ 507294 w 1034979"/>
                  <a:gd name="connsiteY184" fmla="*/ 841212 h 1509906"/>
                  <a:gd name="connsiteX185" fmla="*/ 503484 w 1034979"/>
                  <a:gd name="connsiteY185" fmla="*/ 351627 h 1509906"/>
                  <a:gd name="connsiteX186" fmla="*/ 499674 w 1034979"/>
                  <a:gd name="connsiteY186" fmla="*/ 60162 h 1509906"/>
                  <a:gd name="connsiteX187" fmla="*/ 490149 w 1034979"/>
                  <a:gd name="connsiteY187" fmla="*/ 33492 h 1509906"/>
                  <a:gd name="connsiteX188" fmla="*/ 488244 w 1034979"/>
                  <a:gd name="connsiteY188" fmla="*/ 27777 h 1509906"/>
                  <a:gd name="connsiteX189" fmla="*/ 484434 w 1034979"/>
                  <a:gd name="connsiteY189" fmla="*/ 22062 h 1509906"/>
                  <a:gd name="connsiteX190" fmla="*/ 478719 w 1034979"/>
                  <a:gd name="connsiteY190" fmla="*/ 10632 h 1509906"/>
                  <a:gd name="connsiteX191" fmla="*/ 473004 w 1034979"/>
                  <a:gd name="connsiteY191" fmla="*/ 6822 h 1509906"/>
                  <a:gd name="connsiteX192" fmla="*/ 469194 w 1034979"/>
                  <a:gd name="connsiteY192" fmla="*/ 1107 h 1509906"/>
                  <a:gd name="connsiteX193" fmla="*/ 429189 w 1034979"/>
                  <a:gd name="connsiteY193" fmla="*/ 4917 h 1509906"/>
                  <a:gd name="connsiteX194" fmla="*/ 421569 w 1034979"/>
                  <a:gd name="connsiteY194" fmla="*/ 16347 h 1509906"/>
                  <a:gd name="connsiteX195" fmla="*/ 417759 w 1034979"/>
                  <a:gd name="connsiteY195" fmla="*/ 22062 h 1509906"/>
                  <a:gd name="connsiteX196" fmla="*/ 419664 w 1034979"/>
                  <a:gd name="connsiteY196" fmla="*/ 54447 h 1509906"/>
                  <a:gd name="connsiteX197" fmla="*/ 423474 w 1034979"/>
                  <a:gd name="connsiteY197" fmla="*/ 65877 h 1509906"/>
                  <a:gd name="connsiteX198" fmla="*/ 425379 w 1034979"/>
                  <a:gd name="connsiteY198" fmla="*/ 71592 h 1509906"/>
                  <a:gd name="connsiteX199" fmla="*/ 425379 w 1034979"/>
                  <a:gd name="connsiteY199" fmla="*/ 77307 h 1509906"/>
                  <a:gd name="connsiteX200" fmla="*/ 429189 w 1034979"/>
                  <a:gd name="connsiteY200" fmla="*/ 231612 h 1509906"/>
                  <a:gd name="connsiteX201" fmla="*/ 440619 w 1034979"/>
                  <a:gd name="connsiteY201" fmla="*/ 414492 h 1509906"/>
                  <a:gd name="connsiteX202" fmla="*/ 425379 w 1034979"/>
                  <a:gd name="connsiteY202" fmla="*/ 711672 h 1509906"/>
                  <a:gd name="connsiteX203" fmla="*/ 425173 w 1034979"/>
                  <a:gd name="connsiteY203" fmla="*/ 765165 h 1509906"/>
                  <a:gd name="connsiteX204" fmla="*/ 425379 w 1034979"/>
                  <a:gd name="connsiteY204" fmla="*/ 894552 h 1509906"/>
                  <a:gd name="connsiteX205" fmla="*/ 423474 w 1034979"/>
                  <a:gd name="connsiteY205" fmla="*/ 921222 h 1509906"/>
                  <a:gd name="connsiteX206" fmla="*/ 417759 w 1034979"/>
                  <a:gd name="connsiteY206" fmla="*/ 923127 h 1509906"/>
                  <a:gd name="connsiteX207" fmla="*/ 412044 w 1034979"/>
                  <a:gd name="connsiteY207" fmla="*/ 926937 h 1509906"/>
                  <a:gd name="connsiteX208" fmla="*/ 421569 w 1034979"/>
                  <a:gd name="connsiteY20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20218 w 1034979"/>
                  <a:gd name="connsiteY183" fmla="*/ 933167 h 1509906"/>
                  <a:gd name="connsiteX184" fmla="*/ 507294 w 1034979"/>
                  <a:gd name="connsiteY184" fmla="*/ 841212 h 1509906"/>
                  <a:gd name="connsiteX185" fmla="*/ 503484 w 1034979"/>
                  <a:gd name="connsiteY185" fmla="*/ 351627 h 1509906"/>
                  <a:gd name="connsiteX186" fmla="*/ 499674 w 1034979"/>
                  <a:gd name="connsiteY186" fmla="*/ 60162 h 1509906"/>
                  <a:gd name="connsiteX187" fmla="*/ 490149 w 1034979"/>
                  <a:gd name="connsiteY187" fmla="*/ 33492 h 1509906"/>
                  <a:gd name="connsiteX188" fmla="*/ 488244 w 1034979"/>
                  <a:gd name="connsiteY188" fmla="*/ 27777 h 1509906"/>
                  <a:gd name="connsiteX189" fmla="*/ 484434 w 1034979"/>
                  <a:gd name="connsiteY189" fmla="*/ 22062 h 1509906"/>
                  <a:gd name="connsiteX190" fmla="*/ 478719 w 1034979"/>
                  <a:gd name="connsiteY190" fmla="*/ 10632 h 1509906"/>
                  <a:gd name="connsiteX191" fmla="*/ 473004 w 1034979"/>
                  <a:gd name="connsiteY191" fmla="*/ 6822 h 1509906"/>
                  <a:gd name="connsiteX192" fmla="*/ 469194 w 1034979"/>
                  <a:gd name="connsiteY192" fmla="*/ 1107 h 1509906"/>
                  <a:gd name="connsiteX193" fmla="*/ 429189 w 1034979"/>
                  <a:gd name="connsiteY193" fmla="*/ 4917 h 1509906"/>
                  <a:gd name="connsiteX194" fmla="*/ 421569 w 1034979"/>
                  <a:gd name="connsiteY194" fmla="*/ 16347 h 1509906"/>
                  <a:gd name="connsiteX195" fmla="*/ 417759 w 1034979"/>
                  <a:gd name="connsiteY195" fmla="*/ 22062 h 1509906"/>
                  <a:gd name="connsiteX196" fmla="*/ 419664 w 1034979"/>
                  <a:gd name="connsiteY196" fmla="*/ 54447 h 1509906"/>
                  <a:gd name="connsiteX197" fmla="*/ 423474 w 1034979"/>
                  <a:gd name="connsiteY197" fmla="*/ 65877 h 1509906"/>
                  <a:gd name="connsiteX198" fmla="*/ 425379 w 1034979"/>
                  <a:gd name="connsiteY198" fmla="*/ 71592 h 1509906"/>
                  <a:gd name="connsiteX199" fmla="*/ 425379 w 1034979"/>
                  <a:gd name="connsiteY199" fmla="*/ 77307 h 1509906"/>
                  <a:gd name="connsiteX200" fmla="*/ 429189 w 1034979"/>
                  <a:gd name="connsiteY200" fmla="*/ 231612 h 1509906"/>
                  <a:gd name="connsiteX201" fmla="*/ 440619 w 1034979"/>
                  <a:gd name="connsiteY201" fmla="*/ 414492 h 1509906"/>
                  <a:gd name="connsiteX202" fmla="*/ 425379 w 1034979"/>
                  <a:gd name="connsiteY202" fmla="*/ 711672 h 1509906"/>
                  <a:gd name="connsiteX203" fmla="*/ 425173 w 1034979"/>
                  <a:gd name="connsiteY203" fmla="*/ 765165 h 1509906"/>
                  <a:gd name="connsiteX204" fmla="*/ 425379 w 1034979"/>
                  <a:gd name="connsiteY204" fmla="*/ 894552 h 1509906"/>
                  <a:gd name="connsiteX205" fmla="*/ 423474 w 1034979"/>
                  <a:gd name="connsiteY205" fmla="*/ 921222 h 1509906"/>
                  <a:gd name="connsiteX206" fmla="*/ 417759 w 1034979"/>
                  <a:gd name="connsiteY206" fmla="*/ 923127 h 1509906"/>
                  <a:gd name="connsiteX207" fmla="*/ 412044 w 1034979"/>
                  <a:gd name="connsiteY207" fmla="*/ 926937 h 1509906"/>
                  <a:gd name="connsiteX208" fmla="*/ 421569 w 1034979"/>
                  <a:gd name="connsiteY20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37518 w 1034979"/>
                  <a:gd name="connsiteY183" fmla="*/ 918339 h 1509906"/>
                  <a:gd name="connsiteX184" fmla="*/ 507294 w 1034979"/>
                  <a:gd name="connsiteY184" fmla="*/ 841212 h 1509906"/>
                  <a:gd name="connsiteX185" fmla="*/ 503484 w 1034979"/>
                  <a:gd name="connsiteY185" fmla="*/ 351627 h 1509906"/>
                  <a:gd name="connsiteX186" fmla="*/ 499674 w 1034979"/>
                  <a:gd name="connsiteY186" fmla="*/ 60162 h 1509906"/>
                  <a:gd name="connsiteX187" fmla="*/ 490149 w 1034979"/>
                  <a:gd name="connsiteY187" fmla="*/ 33492 h 1509906"/>
                  <a:gd name="connsiteX188" fmla="*/ 488244 w 1034979"/>
                  <a:gd name="connsiteY188" fmla="*/ 27777 h 1509906"/>
                  <a:gd name="connsiteX189" fmla="*/ 484434 w 1034979"/>
                  <a:gd name="connsiteY189" fmla="*/ 22062 h 1509906"/>
                  <a:gd name="connsiteX190" fmla="*/ 478719 w 1034979"/>
                  <a:gd name="connsiteY190" fmla="*/ 10632 h 1509906"/>
                  <a:gd name="connsiteX191" fmla="*/ 473004 w 1034979"/>
                  <a:gd name="connsiteY191" fmla="*/ 6822 h 1509906"/>
                  <a:gd name="connsiteX192" fmla="*/ 469194 w 1034979"/>
                  <a:gd name="connsiteY192" fmla="*/ 1107 h 1509906"/>
                  <a:gd name="connsiteX193" fmla="*/ 429189 w 1034979"/>
                  <a:gd name="connsiteY193" fmla="*/ 4917 h 1509906"/>
                  <a:gd name="connsiteX194" fmla="*/ 421569 w 1034979"/>
                  <a:gd name="connsiteY194" fmla="*/ 16347 h 1509906"/>
                  <a:gd name="connsiteX195" fmla="*/ 417759 w 1034979"/>
                  <a:gd name="connsiteY195" fmla="*/ 22062 h 1509906"/>
                  <a:gd name="connsiteX196" fmla="*/ 419664 w 1034979"/>
                  <a:gd name="connsiteY196" fmla="*/ 54447 h 1509906"/>
                  <a:gd name="connsiteX197" fmla="*/ 423474 w 1034979"/>
                  <a:gd name="connsiteY197" fmla="*/ 65877 h 1509906"/>
                  <a:gd name="connsiteX198" fmla="*/ 425379 w 1034979"/>
                  <a:gd name="connsiteY198" fmla="*/ 71592 h 1509906"/>
                  <a:gd name="connsiteX199" fmla="*/ 425379 w 1034979"/>
                  <a:gd name="connsiteY199" fmla="*/ 77307 h 1509906"/>
                  <a:gd name="connsiteX200" fmla="*/ 429189 w 1034979"/>
                  <a:gd name="connsiteY200" fmla="*/ 231612 h 1509906"/>
                  <a:gd name="connsiteX201" fmla="*/ 440619 w 1034979"/>
                  <a:gd name="connsiteY201" fmla="*/ 414492 h 1509906"/>
                  <a:gd name="connsiteX202" fmla="*/ 425379 w 1034979"/>
                  <a:gd name="connsiteY202" fmla="*/ 711672 h 1509906"/>
                  <a:gd name="connsiteX203" fmla="*/ 425173 w 1034979"/>
                  <a:gd name="connsiteY203" fmla="*/ 765165 h 1509906"/>
                  <a:gd name="connsiteX204" fmla="*/ 425379 w 1034979"/>
                  <a:gd name="connsiteY204" fmla="*/ 894552 h 1509906"/>
                  <a:gd name="connsiteX205" fmla="*/ 423474 w 1034979"/>
                  <a:gd name="connsiteY205" fmla="*/ 921222 h 1509906"/>
                  <a:gd name="connsiteX206" fmla="*/ 417759 w 1034979"/>
                  <a:gd name="connsiteY206" fmla="*/ 923127 h 1509906"/>
                  <a:gd name="connsiteX207" fmla="*/ 412044 w 1034979"/>
                  <a:gd name="connsiteY207" fmla="*/ 926937 h 1509906"/>
                  <a:gd name="connsiteX208" fmla="*/ 421569 w 1034979"/>
                  <a:gd name="connsiteY20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07294 w 1034979"/>
                  <a:gd name="connsiteY183" fmla="*/ 841212 h 1509906"/>
                  <a:gd name="connsiteX184" fmla="*/ 503484 w 1034979"/>
                  <a:gd name="connsiteY184" fmla="*/ 351627 h 1509906"/>
                  <a:gd name="connsiteX185" fmla="*/ 499674 w 1034979"/>
                  <a:gd name="connsiteY185" fmla="*/ 60162 h 1509906"/>
                  <a:gd name="connsiteX186" fmla="*/ 490149 w 1034979"/>
                  <a:gd name="connsiteY186" fmla="*/ 33492 h 1509906"/>
                  <a:gd name="connsiteX187" fmla="*/ 488244 w 1034979"/>
                  <a:gd name="connsiteY187" fmla="*/ 27777 h 1509906"/>
                  <a:gd name="connsiteX188" fmla="*/ 484434 w 1034979"/>
                  <a:gd name="connsiteY188" fmla="*/ 22062 h 1509906"/>
                  <a:gd name="connsiteX189" fmla="*/ 478719 w 1034979"/>
                  <a:gd name="connsiteY189" fmla="*/ 10632 h 1509906"/>
                  <a:gd name="connsiteX190" fmla="*/ 473004 w 1034979"/>
                  <a:gd name="connsiteY190" fmla="*/ 6822 h 1509906"/>
                  <a:gd name="connsiteX191" fmla="*/ 469194 w 1034979"/>
                  <a:gd name="connsiteY191" fmla="*/ 1107 h 1509906"/>
                  <a:gd name="connsiteX192" fmla="*/ 429189 w 1034979"/>
                  <a:gd name="connsiteY192" fmla="*/ 4917 h 1509906"/>
                  <a:gd name="connsiteX193" fmla="*/ 421569 w 1034979"/>
                  <a:gd name="connsiteY193" fmla="*/ 16347 h 1509906"/>
                  <a:gd name="connsiteX194" fmla="*/ 417759 w 1034979"/>
                  <a:gd name="connsiteY194" fmla="*/ 22062 h 1509906"/>
                  <a:gd name="connsiteX195" fmla="*/ 419664 w 1034979"/>
                  <a:gd name="connsiteY195" fmla="*/ 54447 h 1509906"/>
                  <a:gd name="connsiteX196" fmla="*/ 423474 w 1034979"/>
                  <a:gd name="connsiteY196" fmla="*/ 65877 h 1509906"/>
                  <a:gd name="connsiteX197" fmla="*/ 425379 w 1034979"/>
                  <a:gd name="connsiteY197" fmla="*/ 71592 h 1509906"/>
                  <a:gd name="connsiteX198" fmla="*/ 425379 w 1034979"/>
                  <a:gd name="connsiteY198" fmla="*/ 77307 h 1509906"/>
                  <a:gd name="connsiteX199" fmla="*/ 429189 w 1034979"/>
                  <a:gd name="connsiteY199" fmla="*/ 231612 h 1509906"/>
                  <a:gd name="connsiteX200" fmla="*/ 440619 w 1034979"/>
                  <a:gd name="connsiteY200" fmla="*/ 414492 h 1509906"/>
                  <a:gd name="connsiteX201" fmla="*/ 425379 w 1034979"/>
                  <a:gd name="connsiteY201" fmla="*/ 711672 h 1509906"/>
                  <a:gd name="connsiteX202" fmla="*/ 425173 w 1034979"/>
                  <a:gd name="connsiteY202" fmla="*/ 765165 h 1509906"/>
                  <a:gd name="connsiteX203" fmla="*/ 425379 w 1034979"/>
                  <a:gd name="connsiteY203" fmla="*/ 894552 h 1509906"/>
                  <a:gd name="connsiteX204" fmla="*/ 423474 w 1034979"/>
                  <a:gd name="connsiteY204" fmla="*/ 921222 h 1509906"/>
                  <a:gd name="connsiteX205" fmla="*/ 417759 w 1034979"/>
                  <a:gd name="connsiteY205" fmla="*/ 923127 h 1509906"/>
                  <a:gd name="connsiteX206" fmla="*/ 412044 w 1034979"/>
                  <a:gd name="connsiteY206" fmla="*/ 926937 h 1509906"/>
                  <a:gd name="connsiteX207" fmla="*/ 421569 w 1034979"/>
                  <a:gd name="connsiteY207"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69026 w 1034979"/>
                  <a:gd name="connsiteY182" fmla="*/ 948870 h 1509906"/>
                  <a:gd name="connsiteX183" fmla="*/ 507294 w 1034979"/>
                  <a:gd name="connsiteY183" fmla="*/ 841212 h 1509906"/>
                  <a:gd name="connsiteX184" fmla="*/ 503484 w 1034979"/>
                  <a:gd name="connsiteY184" fmla="*/ 351627 h 1509906"/>
                  <a:gd name="connsiteX185" fmla="*/ 499674 w 1034979"/>
                  <a:gd name="connsiteY185" fmla="*/ 60162 h 1509906"/>
                  <a:gd name="connsiteX186" fmla="*/ 490149 w 1034979"/>
                  <a:gd name="connsiteY186" fmla="*/ 33492 h 1509906"/>
                  <a:gd name="connsiteX187" fmla="*/ 488244 w 1034979"/>
                  <a:gd name="connsiteY187" fmla="*/ 27777 h 1509906"/>
                  <a:gd name="connsiteX188" fmla="*/ 484434 w 1034979"/>
                  <a:gd name="connsiteY188" fmla="*/ 22062 h 1509906"/>
                  <a:gd name="connsiteX189" fmla="*/ 478719 w 1034979"/>
                  <a:gd name="connsiteY189" fmla="*/ 10632 h 1509906"/>
                  <a:gd name="connsiteX190" fmla="*/ 473004 w 1034979"/>
                  <a:gd name="connsiteY190" fmla="*/ 6822 h 1509906"/>
                  <a:gd name="connsiteX191" fmla="*/ 469194 w 1034979"/>
                  <a:gd name="connsiteY191" fmla="*/ 1107 h 1509906"/>
                  <a:gd name="connsiteX192" fmla="*/ 429189 w 1034979"/>
                  <a:gd name="connsiteY192" fmla="*/ 4917 h 1509906"/>
                  <a:gd name="connsiteX193" fmla="*/ 421569 w 1034979"/>
                  <a:gd name="connsiteY193" fmla="*/ 16347 h 1509906"/>
                  <a:gd name="connsiteX194" fmla="*/ 417759 w 1034979"/>
                  <a:gd name="connsiteY194" fmla="*/ 22062 h 1509906"/>
                  <a:gd name="connsiteX195" fmla="*/ 419664 w 1034979"/>
                  <a:gd name="connsiteY195" fmla="*/ 54447 h 1509906"/>
                  <a:gd name="connsiteX196" fmla="*/ 423474 w 1034979"/>
                  <a:gd name="connsiteY196" fmla="*/ 65877 h 1509906"/>
                  <a:gd name="connsiteX197" fmla="*/ 425379 w 1034979"/>
                  <a:gd name="connsiteY197" fmla="*/ 71592 h 1509906"/>
                  <a:gd name="connsiteX198" fmla="*/ 425379 w 1034979"/>
                  <a:gd name="connsiteY198" fmla="*/ 77307 h 1509906"/>
                  <a:gd name="connsiteX199" fmla="*/ 429189 w 1034979"/>
                  <a:gd name="connsiteY199" fmla="*/ 231612 h 1509906"/>
                  <a:gd name="connsiteX200" fmla="*/ 440619 w 1034979"/>
                  <a:gd name="connsiteY200" fmla="*/ 414492 h 1509906"/>
                  <a:gd name="connsiteX201" fmla="*/ 425379 w 1034979"/>
                  <a:gd name="connsiteY201" fmla="*/ 711672 h 1509906"/>
                  <a:gd name="connsiteX202" fmla="*/ 425173 w 1034979"/>
                  <a:gd name="connsiteY202" fmla="*/ 765165 h 1509906"/>
                  <a:gd name="connsiteX203" fmla="*/ 425379 w 1034979"/>
                  <a:gd name="connsiteY203" fmla="*/ 894552 h 1509906"/>
                  <a:gd name="connsiteX204" fmla="*/ 423474 w 1034979"/>
                  <a:gd name="connsiteY204" fmla="*/ 921222 h 1509906"/>
                  <a:gd name="connsiteX205" fmla="*/ 417759 w 1034979"/>
                  <a:gd name="connsiteY205" fmla="*/ 923127 h 1509906"/>
                  <a:gd name="connsiteX206" fmla="*/ 412044 w 1034979"/>
                  <a:gd name="connsiteY206" fmla="*/ 926937 h 1509906"/>
                  <a:gd name="connsiteX207" fmla="*/ 421569 w 1034979"/>
                  <a:gd name="connsiteY207" fmla="*/ 923127 h 1509906"/>
                  <a:gd name="connsiteX0" fmla="*/ 412044 w 1034979"/>
                  <a:gd name="connsiteY0" fmla="*/ 92693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69026 w 1034979"/>
                  <a:gd name="connsiteY182" fmla="*/ 948870 h 1509906"/>
                  <a:gd name="connsiteX183" fmla="*/ 507294 w 1034979"/>
                  <a:gd name="connsiteY183" fmla="*/ 841212 h 1509906"/>
                  <a:gd name="connsiteX184" fmla="*/ 503484 w 1034979"/>
                  <a:gd name="connsiteY184" fmla="*/ 351627 h 1509906"/>
                  <a:gd name="connsiteX185" fmla="*/ 499674 w 1034979"/>
                  <a:gd name="connsiteY185" fmla="*/ 60162 h 1509906"/>
                  <a:gd name="connsiteX186" fmla="*/ 490149 w 1034979"/>
                  <a:gd name="connsiteY186" fmla="*/ 33492 h 1509906"/>
                  <a:gd name="connsiteX187" fmla="*/ 488244 w 1034979"/>
                  <a:gd name="connsiteY187" fmla="*/ 27777 h 1509906"/>
                  <a:gd name="connsiteX188" fmla="*/ 484434 w 1034979"/>
                  <a:gd name="connsiteY188" fmla="*/ 22062 h 1509906"/>
                  <a:gd name="connsiteX189" fmla="*/ 478719 w 1034979"/>
                  <a:gd name="connsiteY189" fmla="*/ 10632 h 1509906"/>
                  <a:gd name="connsiteX190" fmla="*/ 473004 w 1034979"/>
                  <a:gd name="connsiteY190" fmla="*/ 6822 h 1509906"/>
                  <a:gd name="connsiteX191" fmla="*/ 469194 w 1034979"/>
                  <a:gd name="connsiteY191" fmla="*/ 1107 h 1509906"/>
                  <a:gd name="connsiteX192" fmla="*/ 429189 w 1034979"/>
                  <a:gd name="connsiteY192" fmla="*/ 4917 h 1509906"/>
                  <a:gd name="connsiteX193" fmla="*/ 421569 w 1034979"/>
                  <a:gd name="connsiteY193" fmla="*/ 16347 h 1509906"/>
                  <a:gd name="connsiteX194" fmla="*/ 417759 w 1034979"/>
                  <a:gd name="connsiteY194" fmla="*/ 22062 h 1509906"/>
                  <a:gd name="connsiteX195" fmla="*/ 419664 w 1034979"/>
                  <a:gd name="connsiteY195" fmla="*/ 54447 h 1509906"/>
                  <a:gd name="connsiteX196" fmla="*/ 423474 w 1034979"/>
                  <a:gd name="connsiteY196" fmla="*/ 65877 h 1509906"/>
                  <a:gd name="connsiteX197" fmla="*/ 425379 w 1034979"/>
                  <a:gd name="connsiteY197" fmla="*/ 71592 h 1509906"/>
                  <a:gd name="connsiteX198" fmla="*/ 425379 w 1034979"/>
                  <a:gd name="connsiteY198" fmla="*/ 77307 h 1509906"/>
                  <a:gd name="connsiteX199" fmla="*/ 429189 w 1034979"/>
                  <a:gd name="connsiteY199" fmla="*/ 231612 h 1509906"/>
                  <a:gd name="connsiteX200" fmla="*/ 440619 w 1034979"/>
                  <a:gd name="connsiteY200" fmla="*/ 414492 h 1509906"/>
                  <a:gd name="connsiteX201" fmla="*/ 425379 w 1034979"/>
                  <a:gd name="connsiteY201" fmla="*/ 711672 h 1509906"/>
                  <a:gd name="connsiteX202" fmla="*/ 425173 w 1034979"/>
                  <a:gd name="connsiteY202" fmla="*/ 765165 h 1509906"/>
                  <a:gd name="connsiteX203" fmla="*/ 425379 w 1034979"/>
                  <a:gd name="connsiteY203" fmla="*/ 894552 h 1509906"/>
                  <a:gd name="connsiteX204" fmla="*/ 423474 w 1034979"/>
                  <a:gd name="connsiteY204" fmla="*/ 921222 h 1509906"/>
                  <a:gd name="connsiteX205" fmla="*/ 417759 w 1034979"/>
                  <a:gd name="connsiteY205" fmla="*/ 923127 h 1509906"/>
                  <a:gd name="connsiteX206" fmla="*/ 412044 w 1034979"/>
                  <a:gd name="connsiteY206" fmla="*/ 926937 h 1509906"/>
                  <a:gd name="connsiteX0" fmla="*/ 41775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69026 w 1034979"/>
                  <a:gd name="connsiteY182" fmla="*/ 948870 h 1509906"/>
                  <a:gd name="connsiteX183" fmla="*/ 507294 w 1034979"/>
                  <a:gd name="connsiteY183" fmla="*/ 841212 h 1509906"/>
                  <a:gd name="connsiteX184" fmla="*/ 503484 w 1034979"/>
                  <a:gd name="connsiteY184" fmla="*/ 351627 h 1509906"/>
                  <a:gd name="connsiteX185" fmla="*/ 499674 w 1034979"/>
                  <a:gd name="connsiteY185" fmla="*/ 60162 h 1509906"/>
                  <a:gd name="connsiteX186" fmla="*/ 490149 w 1034979"/>
                  <a:gd name="connsiteY186" fmla="*/ 33492 h 1509906"/>
                  <a:gd name="connsiteX187" fmla="*/ 488244 w 1034979"/>
                  <a:gd name="connsiteY187" fmla="*/ 27777 h 1509906"/>
                  <a:gd name="connsiteX188" fmla="*/ 484434 w 1034979"/>
                  <a:gd name="connsiteY188" fmla="*/ 22062 h 1509906"/>
                  <a:gd name="connsiteX189" fmla="*/ 478719 w 1034979"/>
                  <a:gd name="connsiteY189" fmla="*/ 10632 h 1509906"/>
                  <a:gd name="connsiteX190" fmla="*/ 473004 w 1034979"/>
                  <a:gd name="connsiteY190" fmla="*/ 6822 h 1509906"/>
                  <a:gd name="connsiteX191" fmla="*/ 469194 w 1034979"/>
                  <a:gd name="connsiteY191" fmla="*/ 1107 h 1509906"/>
                  <a:gd name="connsiteX192" fmla="*/ 429189 w 1034979"/>
                  <a:gd name="connsiteY192" fmla="*/ 4917 h 1509906"/>
                  <a:gd name="connsiteX193" fmla="*/ 421569 w 1034979"/>
                  <a:gd name="connsiteY193" fmla="*/ 16347 h 1509906"/>
                  <a:gd name="connsiteX194" fmla="*/ 417759 w 1034979"/>
                  <a:gd name="connsiteY194" fmla="*/ 22062 h 1509906"/>
                  <a:gd name="connsiteX195" fmla="*/ 419664 w 1034979"/>
                  <a:gd name="connsiteY195" fmla="*/ 54447 h 1509906"/>
                  <a:gd name="connsiteX196" fmla="*/ 423474 w 1034979"/>
                  <a:gd name="connsiteY196" fmla="*/ 65877 h 1509906"/>
                  <a:gd name="connsiteX197" fmla="*/ 425379 w 1034979"/>
                  <a:gd name="connsiteY197" fmla="*/ 71592 h 1509906"/>
                  <a:gd name="connsiteX198" fmla="*/ 425379 w 1034979"/>
                  <a:gd name="connsiteY198" fmla="*/ 77307 h 1509906"/>
                  <a:gd name="connsiteX199" fmla="*/ 429189 w 1034979"/>
                  <a:gd name="connsiteY199" fmla="*/ 231612 h 1509906"/>
                  <a:gd name="connsiteX200" fmla="*/ 440619 w 1034979"/>
                  <a:gd name="connsiteY200" fmla="*/ 414492 h 1509906"/>
                  <a:gd name="connsiteX201" fmla="*/ 425379 w 1034979"/>
                  <a:gd name="connsiteY201" fmla="*/ 711672 h 1509906"/>
                  <a:gd name="connsiteX202" fmla="*/ 425173 w 1034979"/>
                  <a:gd name="connsiteY202" fmla="*/ 765165 h 1509906"/>
                  <a:gd name="connsiteX203" fmla="*/ 425379 w 1034979"/>
                  <a:gd name="connsiteY203" fmla="*/ 894552 h 1509906"/>
                  <a:gd name="connsiteX204" fmla="*/ 423474 w 1034979"/>
                  <a:gd name="connsiteY204" fmla="*/ 921222 h 1509906"/>
                  <a:gd name="connsiteX205" fmla="*/ 417759 w 1034979"/>
                  <a:gd name="connsiteY205" fmla="*/ 923127 h 1509906"/>
                  <a:gd name="connsiteX0" fmla="*/ 423474 w 1034979"/>
                  <a:gd name="connsiteY0" fmla="*/ 921222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69026 w 1034979"/>
                  <a:gd name="connsiteY182" fmla="*/ 948870 h 1509906"/>
                  <a:gd name="connsiteX183" fmla="*/ 507294 w 1034979"/>
                  <a:gd name="connsiteY183" fmla="*/ 841212 h 1509906"/>
                  <a:gd name="connsiteX184" fmla="*/ 503484 w 1034979"/>
                  <a:gd name="connsiteY184" fmla="*/ 351627 h 1509906"/>
                  <a:gd name="connsiteX185" fmla="*/ 499674 w 1034979"/>
                  <a:gd name="connsiteY185" fmla="*/ 60162 h 1509906"/>
                  <a:gd name="connsiteX186" fmla="*/ 490149 w 1034979"/>
                  <a:gd name="connsiteY186" fmla="*/ 33492 h 1509906"/>
                  <a:gd name="connsiteX187" fmla="*/ 488244 w 1034979"/>
                  <a:gd name="connsiteY187" fmla="*/ 27777 h 1509906"/>
                  <a:gd name="connsiteX188" fmla="*/ 484434 w 1034979"/>
                  <a:gd name="connsiteY188" fmla="*/ 22062 h 1509906"/>
                  <a:gd name="connsiteX189" fmla="*/ 478719 w 1034979"/>
                  <a:gd name="connsiteY189" fmla="*/ 10632 h 1509906"/>
                  <a:gd name="connsiteX190" fmla="*/ 473004 w 1034979"/>
                  <a:gd name="connsiteY190" fmla="*/ 6822 h 1509906"/>
                  <a:gd name="connsiteX191" fmla="*/ 469194 w 1034979"/>
                  <a:gd name="connsiteY191" fmla="*/ 1107 h 1509906"/>
                  <a:gd name="connsiteX192" fmla="*/ 429189 w 1034979"/>
                  <a:gd name="connsiteY192" fmla="*/ 4917 h 1509906"/>
                  <a:gd name="connsiteX193" fmla="*/ 421569 w 1034979"/>
                  <a:gd name="connsiteY193" fmla="*/ 16347 h 1509906"/>
                  <a:gd name="connsiteX194" fmla="*/ 417759 w 1034979"/>
                  <a:gd name="connsiteY194" fmla="*/ 22062 h 1509906"/>
                  <a:gd name="connsiteX195" fmla="*/ 419664 w 1034979"/>
                  <a:gd name="connsiteY195" fmla="*/ 54447 h 1509906"/>
                  <a:gd name="connsiteX196" fmla="*/ 423474 w 1034979"/>
                  <a:gd name="connsiteY196" fmla="*/ 65877 h 1509906"/>
                  <a:gd name="connsiteX197" fmla="*/ 425379 w 1034979"/>
                  <a:gd name="connsiteY197" fmla="*/ 71592 h 1509906"/>
                  <a:gd name="connsiteX198" fmla="*/ 425379 w 1034979"/>
                  <a:gd name="connsiteY198" fmla="*/ 77307 h 1509906"/>
                  <a:gd name="connsiteX199" fmla="*/ 429189 w 1034979"/>
                  <a:gd name="connsiteY199" fmla="*/ 231612 h 1509906"/>
                  <a:gd name="connsiteX200" fmla="*/ 440619 w 1034979"/>
                  <a:gd name="connsiteY200" fmla="*/ 414492 h 1509906"/>
                  <a:gd name="connsiteX201" fmla="*/ 425379 w 1034979"/>
                  <a:gd name="connsiteY201" fmla="*/ 711672 h 1509906"/>
                  <a:gd name="connsiteX202" fmla="*/ 425173 w 1034979"/>
                  <a:gd name="connsiteY202" fmla="*/ 765165 h 1509906"/>
                  <a:gd name="connsiteX203" fmla="*/ 425379 w 1034979"/>
                  <a:gd name="connsiteY203" fmla="*/ 894552 h 1509906"/>
                  <a:gd name="connsiteX204" fmla="*/ 423474 w 1034979"/>
                  <a:gd name="connsiteY204" fmla="*/ 921222 h 1509906"/>
                  <a:gd name="connsiteX0" fmla="*/ 425379 w 1034979"/>
                  <a:gd name="connsiteY0" fmla="*/ 894552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69026 w 1034979"/>
                  <a:gd name="connsiteY182" fmla="*/ 948870 h 1509906"/>
                  <a:gd name="connsiteX183" fmla="*/ 507294 w 1034979"/>
                  <a:gd name="connsiteY183" fmla="*/ 841212 h 1509906"/>
                  <a:gd name="connsiteX184" fmla="*/ 503484 w 1034979"/>
                  <a:gd name="connsiteY184" fmla="*/ 351627 h 1509906"/>
                  <a:gd name="connsiteX185" fmla="*/ 499674 w 1034979"/>
                  <a:gd name="connsiteY185" fmla="*/ 60162 h 1509906"/>
                  <a:gd name="connsiteX186" fmla="*/ 490149 w 1034979"/>
                  <a:gd name="connsiteY186" fmla="*/ 33492 h 1509906"/>
                  <a:gd name="connsiteX187" fmla="*/ 488244 w 1034979"/>
                  <a:gd name="connsiteY187" fmla="*/ 27777 h 1509906"/>
                  <a:gd name="connsiteX188" fmla="*/ 484434 w 1034979"/>
                  <a:gd name="connsiteY188" fmla="*/ 22062 h 1509906"/>
                  <a:gd name="connsiteX189" fmla="*/ 478719 w 1034979"/>
                  <a:gd name="connsiteY189" fmla="*/ 10632 h 1509906"/>
                  <a:gd name="connsiteX190" fmla="*/ 473004 w 1034979"/>
                  <a:gd name="connsiteY190" fmla="*/ 6822 h 1509906"/>
                  <a:gd name="connsiteX191" fmla="*/ 469194 w 1034979"/>
                  <a:gd name="connsiteY191" fmla="*/ 1107 h 1509906"/>
                  <a:gd name="connsiteX192" fmla="*/ 429189 w 1034979"/>
                  <a:gd name="connsiteY192" fmla="*/ 4917 h 1509906"/>
                  <a:gd name="connsiteX193" fmla="*/ 421569 w 1034979"/>
                  <a:gd name="connsiteY193" fmla="*/ 16347 h 1509906"/>
                  <a:gd name="connsiteX194" fmla="*/ 417759 w 1034979"/>
                  <a:gd name="connsiteY194" fmla="*/ 22062 h 1509906"/>
                  <a:gd name="connsiteX195" fmla="*/ 419664 w 1034979"/>
                  <a:gd name="connsiteY195" fmla="*/ 54447 h 1509906"/>
                  <a:gd name="connsiteX196" fmla="*/ 423474 w 1034979"/>
                  <a:gd name="connsiteY196" fmla="*/ 65877 h 1509906"/>
                  <a:gd name="connsiteX197" fmla="*/ 425379 w 1034979"/>
                  <a:gd name="connsiteY197" fmla="*/ 71592 h 1509906"/>
                  <a:gd name="connsiteX198" fmla="*/ 425379 w 1034979"/>
                  <a:gd name="connsiteY198" fmla="*/ 77307 h 1509906"/>
                  <a:gd name="connsiteX199" fmla="*/ 429189 w 1034979"/>
                  <a:gd name="connsiteY199" fmla="*/ 231612 h 1509906"/>
                  <a:gd name="connsiteX200" fmla="*/ 440619 w 1034979"/>
                  <a:gd name="connsiteY200" fmla="*/ 414492 h 1509906"/>
                  <a:gd name="connsiteX201" fmla="*/ 425379 w 1034979"/>
                  <a:gd name="connsiteY201" fmla="*/ 711672 h 1509906"/>
                  <a:gd name="connsiteX202" fmla="*/ 425173 w 1034979"/>
                  <a:gd name="connsiteY202" fmla="*/ 765165 h 1509906"/>
                  <a:gd name="connsiteX203" fmla="*/ 425379 w 1034979"/>
                  <a:gd name="connsiteY203" fmla="*/ 894552 h 1509906"/>
                  <a:gd name="connsiteX0" fmla="*/ 425379 w 1034979"/>
                  <a:gd name="connsiteY0" fmla="*/ 894552 h 1509906"/>
                  <a:gd name="connsiteX1" fmla="*/ 394899 w 1034979"/>
                  <a:gd name="connsiteY1" fmla="*/ 932652 h 1509906"/>
                  <a:gd name="connsiteX2" fmla="*/ 387279 w 1034979"/>
                  <a:gd name="connsiteY2" fmla="*/ 934557 h 1509906"/>
                  <a:gd name="connsiteX3" fmla="*/ 339654 w 1034979"/>
                  <a:gd name="connsiteY3" fmla="*/ 949797 h 1509906"/>
                  <a:gd name="connsiteX4" fmla="*/ 328224 w 1034979"/>
                  <a:gd name="connsiteY4" fmla="*/ 953607 h 1509906"/>
                  <a:gd name="connsiteX5" fmla="*/ 312984 w 1034979"/>
                  <a:gd name="connsiteY5" fmla="*/ 959322 h 1509906"/>
                  <a:gd name="connsiteX6" fmla="*/ 265359 w 1034979"/>
                  <a:gd name="connsiteY6" fmla="*/ 955512 h 1509906"/>
                  <a:gd name="connsiteX7" fmla="*/ 253929 w 1034979"/>
                  <a:gd name="connsiteY7" fmla="*/ 951702 h 1509906"/>
                  <a:gd name="connsiteX8" fmla="*/ 242499 w 1034979"/>
                  <a:gd name="connsiteY8" fmla="*/ 947892 h 1509906"/>
                  <a:gd name="connsiteX9" fmla="*/ 236784 w 1034979"/>
                  <a:gd name="connsiteY9" fmla="*/ 945987 h 1509906"/>
                  <a:gd name="connsiteX10" fmla="*/ 231069 w 1034979"/>
                  <a:gd name="connsiteY10" fmla="*/ 944082 h 1509906"/>
                  <a:gd name="connsiteX11" fmla="*/ 219639 w 1034979"/>
                  <a:gd name="connsiteY11" fmla="*/ 942177 h 1509906"/>
                  <a:gd name="connsiteX12" fmla="*/ 213924 w 1034979"/>
                  <a:gd name="connsiteY12" fmla="*/ 940272 h 1509906"/>
                  <a:gd name="connsiteX13" fmla="*/ 206304 w 1034979"/>
                  <a:gd name="connsiteY13" fmla="*/ 938367 h 1509906"/>
                  <a:gd name="connsiteX14" fmla="*/ 194874 w 1034979"/>
                  <a:gd name="connsiteY14" fmla="*/ 934557 h 1509906"/>
                  <a:gd name="connsiteX15" fmla="*/ 189159 w 1034979"/>
                  <a:gd name="connsiteY15" fmla="*/ 932652 h 1509906"/>
                  <a:gd name="connsiteX16" fmla="*/ 181539 w 1034979"/>
                  <a:gd name="connsiteY16" fmla="*/ 930747 h 1509906"/>
                  <a:gd name="connsiteX17" fmla="*/ 170109 w 1034979"/>
                  <a:gd name="connsiteY17" fmla="*/ 925032 h 1509906"/>
                  <a:gd name="connsiteX18" fmla="*/ 164394 w 1034979"/>
                  <a:gd name="connsiteY18" fmla="*/ 921222 h 1509906"/>
                  <a:gd name="connsiteX19" fmla="*/ 116769 w 1034979"/>
                  <a:gd name="connsiteY19" fmla="*/ 896457 h 1509906"/>
                  <a:gd name="connsiteX20" fmla="*/ 111054 w 1034979"/>
                  <a:gd name="connsiteY20" fmla="*/ 890742 h 1509906"/>
                  <a:gd name="connsiteX21" fmla="*/ 84384 w 1034979"/>
                  <a:gd name="connsiteY21" fmla="*/ 865977 h 1509906"/>
                  <a:gd name="connsiteX22" fmla="*/ 78669 w 1034979"/>
                  <a:gd name="connsiteY22" fmla="*/ 864072 h 1509906"/>
                  <a:gd name="connsiteX23" fmla="*/ 59619 w 1034979"/>
                  <a:gd name="connsiteY23" fmla="*/ 867882 h 1509906"/>
                  <a:gd name="connsiteX24" fmla="*/ 53904 w 1034979"/>
                  <a:gd name="connsiteY24" fmla="*/ 871692 h 1509906"/>
                  <a:gd name="connsiteX25" fmla="*/ 50094 w 1034979"/>
                  <a:gd name="connsiteY25" fmla="*/ 877407 h 1509906"/>
                  <a:gd name="connsiteX26" fmla="*/ 46284 w 1034979"/>
                  <a:gd name="connsiteY26" fmla="*/ 888837 h 1509906"/>
                  <a:gd name="connsiteX27" fmla="*/ 50094 w 1034979"/>
                  <a:gd name="connsiteY27" fmla="*/ 926937 h 1509906"/>
                  <a:gd name="connsiteX28" fmla="*/ 53904 w 1034979"/>
                  <a:gd name="connsiteY28" fmla="*/ 932652 h 1509906"/>
                  <a:gd name="connsiteX29" fmla="*/ 59619 w 1034979"/>
                  <a:gd name="connsiteY29" fmla="*/ 936462 h 1509906"/>
                  <a:gd name="connsiteX30" fmla="*/ 63429 w 1034979"/>
                  <a:gd name="connsiteY30" fmla="*/ 942177 h 1509906"/>
                  <a:gd name="connsiteX31" fmla="*/ 80574 w 1034979"/>
                  <a:gd name="connsiteY31" fmla="*/ 951702 h 1509906"/>
                  <a:gd name="connsiteX32" fmla="*/ 166299 w 1034979"/>
                  <a:gd name="connsiteY32" fmla="*/ 972657 h 1509906"/>
                  <a:gd name="connsiteX33" fmla="*/ 191064 w 1034979"/>
                  <a:gd name="connsiteY33" fmla="*/ 978372 h 1509906"/>
                  <a:gd name="connsiteX34" fmla="*/ 208209 w 1034979"/>
                  <a:gd name="connsiteY34" fmla="*/ 984087 h 1509906"/>
                  <a:gd name="connsiteX35" fmla="*/ 213924 w 1034979"/>
                  <a:gd name="connsiteY35" fmla="*/ 985992 h 1509906"/>
                  <a:gd name="connsiteX36" fmla="*/ 229164 w 1034979"/>
                  <a:gd name="connsiteY36" fmla="*/ 989802 h 1509906"/>
                  <a:gd name="connsiteX37" fmla="*/ 248214 w 1034979"/>
                  <a:gd name="connsiteY37" fmla="*/ 995517 h 1509906"/>
                  <a:gd name="connsiteX38" fmla="*/ 253929 w 1034979"/>
                  <a:gd name="connsiteY38" fmla="*/ 999327 h 1509906"/>
                  <a:gd name="connsiteX39" fmla="*/ 267264 w 1034979"/>
                  <a:gd name="connsiteY39" fmla="*/ 1014567 h 1509906"/>
                  <a:gd name="connsiteX40" fmla="*/ 272979 w 1034979"/>
                  <a:gd name="connsiteY40" fmla="*/ 1033617 h 1509906"/>
                  <a:gd name="connsiteX41" fmla="*/ 274884 w 1034979"/>
                  <a:gd name="connsiteY41" fmla="*/ 1039332 h 1509906"/>
                  <a:gd name="connsiteX42" fmla="*/ 276789 w 1034979"/>
                  <a:gd name="connsiteY42" fmla="*/ 1045047 h 1509906"/>
                  <a:gd name="connsiteX43" fmla="*/ 278694 w 1034979"/>
                  <a:gd name="connsiteY43" fmla="*/ 1069812 h 1509906"/>
                  <a:gd name="connsiteX44" fmla="*/ 280599 w 1034979"/>
                  <a:gd name="connsiteY44" fmla="*/ 1075527 h 1509906"/>
                  <a:gd name="connsiteX45" fmla="*/ 278694 w 1034979"/>
                  <a:gd name="connsiteY45" fmla="*/ 1094577 h 1509906"/>
                  <a:gd name="connsiteX46" fmla="*/ 276789 w 1034979"/>
                  <a:gd name="connsiteY46" fmla="*/ 1104102 h 1509906"/>
                  <a:gd name="connsiteX47" fmla="*/ 263454 w 1034979"/>
                  <a:gd name="connsiteY47" fmla="*/ 1117437 h 1509906"/>
                  <a:gd name="connsiteX48" fmla="*/ 252024 w 1034979"/>
                  <a:gd name="connsiteY48" fmla="*/ 1125057 h 1509906"/>
                  <a:gd name="connsiteX49" fmla="*/ 240594 w 1034979"/>
                  <a:gd name="connsiteY49" fmla="*/ 1128867 h 1509906"/>
                  <a:gd name="connsiteX50" fmla="*/ 27234 w 1034979"/>
                  <a:gd name="connsiteY50" fmla="*/ 1147917 h 1509906"/>
                  <a:gd name="connsiteX51" fmla="*/ 15804 w 1034979"/>
                  <a:gd name="connsiteY51" fmla="*/ 1153632 h 1509906"/>
                  <a:gd name="connsiteX52" fmla="*/ 6279 w 1034979"/>
                  <a:gd name="connsiteY52" fmla="*/ 1163157 h 1509906"/>
                  <a:gd name="connsiteX53" fmla="*/ 4374 w 1034979"/>
                  <a:gd name="connsiteY53" fmla="*/ 1168872 h 1509906"/>
                  <a:gd name="connsiteX54" fmla="*/ 564 w 1034979"/>
                  <a:gd name="connsiteY54" fmla="*/ 1174587 h 1509906"/>
                  <a:gd name="connsiteX55" fmla="*/ 6279 w 1034979"/>
                  <a:gd name="connsiteY55" fmla="*/ 1206972 h 1509906"/>
                  <a:gd name="connsiteX56" fmla="*/ 11994 w 1034979"/>
                  <a:gd name="connsiteY56" fmla="*/ 1210782 h 1509906"/>
                  <a:gd name="connsiteX57" fmla="*/ 17709 w 1034979"/>
                  <a:gd name="connsiteY57" fmla="*/ 1212687 h 1509906"/>
                  <a:gd name="connsiteX58" fmla="*/ 145344 w 1034979"/>
                  <a:gd name="connsiteY58" fmla="*/ 1210782 h 1509906"/>
                  <a:gd name="connsiteX59" fmla="*/ 152964 w 1034979"/>
                  <a:gd name="connsiteY59" fmla="*/ 1208877 h 1509906"/>
                  <a:gd name="connsiteX60" fmla="*/ 303459 w 1034979"/>
                  <a:gd name="connsiteY60" fmla="*/ 1203162 h 1509906"/>
                  <a:gd name="connsiteX61" fmla="*/ 318699 w 1034979"/>
                  <a:gd name="connsiteY61" fmla="*/ 1210782 h 1509906"/>
                  <a:gd name="connsiteX62" fmla="*/ 330129 w 1034979"/>
                  <a:gd name="connsiteY62" fmla="*/ 1216497 h 1509906"/>
                  <a:gd name="connsiteX63" fmla="*/ 333939 w 1034979"/>
                  <a:gd name="connsiteY63" fmla="*/ 1222212 h 1509906"/>
                  <a:gd name="connsiteX64" fmla="*/ 339654 w 1034979"/>
                  <a:gd name="connsiteY64" fmla="*/ 1224117 h 1509906"/>
                  <a:gd name="connsiteX65" fmla="*/ 351084 w 1034979"/>
                  <a:gd name="connsiteY65" fmla="*/ 1231737 h 1509906"/>
                  <a:gd name="connsiteX66" fmla="*/ 356799 w 1034979"/>
                  <a:gd name="connsiteY66" fmla="*/ 1235547 h 1509906"/>
                  <a:gd name="connsiteX67" fmla="*/ 360609 w 1034979"/>
                  <a:gd name="connsiteY67" fmla="*/ 1241262 h 1509906"/>
                  <a:gd name="connsiteX68" fmla="*/ 366324 w 1034979"/>
                  <a:gd name="connsiteY68" fmla="*/ 1252692 h 1509906"/>
                  <a:gd name="connsiteX69" fmla="*/ 362514 w 1034979"/>
                  <a:gd name="connsiteY69" fmla="*/ 1279362 h 1509906"/>
                  <a:gd name="connsiteX70" fmla="*/ 358704 w 1034979"/>
                  <a:gd name="connsiteY70" fmla="*/ 1285077 h 1509906"/>
                  <a:gd name="connsiteX71" fmla="*/ 356799 w 1034979"/>
                  <a:gd name="connsiteY71" fmla="*/ 1290792 h 1509906"/>
                  <a:gd name="connsiteX72" fmla="*/ 352989 w 1034979"/>
                  <a:gd name="connsiteY72" fmla="*/ 1296507 h 1509906"/>
                  <a:gd name="connsiteX73" fmla="*/ 351084 w 1034979"/>
                  <a:gd name="connsiteY73" fmla="*/ 1302222 h 1509906"/>
                  <a:gd name="connsiteX74" fmla="*/ 347274 w 1034979"/>
                  <a:gd name="connsiteY74" fmla="*/ 1307937 h 1509906"/>
                  <a:gd name="connsiteX75" fmla="*/ 330129 w 1034979"/>
                  <a:gd name="connsiteY75" fmla="*/ 1374612 h 1509906"/>
                  <a:gd name="connsiteX76" fmla="*/ 328224 w 1034979"/>
                  <a:gd name="connsiteY76" fmla="*/ 1426047 h 1509906"/>
                  <a:gd name="connsiteX77" fmla="*/ 330129 w 1034979"/>
                  <a:gd name="connsiteY77" fmla="*/ 1450812 h 1509906"/>
                  <a:gd name="connsiteX78" fmla="*/ 332034 w 1034979"/>
                  <a:gd name="connsiteY78" fmla="*/ 1456527 h 1509906"/>
                  <a:gd name="connsiteX79" fmla="*/ 335844 w 1034979"/>
                  <a:gd name="connsiteY79" fmla="*/ 1460337 h 1509906"/>
                  <a:gd name="connsiteX80" fmla="*/ 364419 w 1034979"/>
                  <a:gd name="connsiteY80" fmla="*/ 1506057 h 1509906"/>
                  <a:gd name="connsiteX81" fmla="*/ 387279 w 1034979"/>
                  <a:gd name="connsiteY81" fmla="*/ 1507962 h 1509906"/>
                  <a:gd name="connsiteX82" fmla="*/ 392994 w 1034979"/>
                  <a:gd name="connsiteY82" fmla="*/ 1502247 h 1509906"/>
                  <a:gd name="connsiteX83" fmla="*/ 394899 w 1034979"/>
                  <a:gd name="connsiteY83" fmla="*/ 1490817 h 1509906"/>
                  <a:gd name="connsiteX84" fmla="*/ 396804 w 1034979"/>
                  <a:gd name="connsiteY84" fmla="*/ 1485102 h 1509906"/>
                  <a:gd name="connsiteX85" fmla="*/ 398709 w 1034979"/>
                  <a:gd name="connsiteY85" fmla="*/ 1467957 h 1509906"/>
                  <a:gd name="connsiteX86" fmla="*/ 400614 w 1034979"/>
                  <a:gd name="connsiteY86" fmla="*/ 1454622 h 1509906"/>
                  <a:gd name="connsiteX87" fmla="*/ 404424 w 1034979"/>
                  <a:gd name="connsiteY87" fmla="*/ 1397472 h 1509906"/>
                  <a:gd name="connsiteX88" fmla="*/ 410139 w 1034979"/>
                  <a:gd name="connsiteY88" fmla="*/ 1386042 h 1509906"/>
                  <a:gd name="connsiteX89" fmla="*/ 413949 w 1034979"/>
                  <a:gd name="connsiteY89" fmla="*/ 1372707 h 1509906"/>
                  <a:gd name="connsiteX90" fmla="*/ 415854 w 1034979"/>
                  <a:gd name="connsiteY90" fmla="*/ 1366992 h 1509906"/>
                  <a:gd name="connsiteX91" fmla="*/ 417759 w 1034979"/>
                  <a:gd name="connsiteY91" fmla="*/ 1353657 h 1509906"/>
                  <a:gd name="connsiteX92" fmla="*/ 421569 w 1034979"/>
                  <a:gd name="connsiteY92" fmla="*/ 1342227 h 1509906"/>
                  <a:gd name="connsiteX93" fmla="*/ 427284 w 1034979"/>
                  <a:gd name="connsiteY93" fmla="*/ 1328892 h 1509906"/>
                  <a:gd name="connsiteX94" fmla="*/ 467289 w 1034979"/>
                  <a:gd name="connsiteY94" fmla="*/ 1258407 h 1509906"/>
                  <a:gd name="connsiteX95" fmla="*/ 528455 w 1034979"/>
                  <a:gd name="connsiteY95" fmla="*/ 1245638 h 1509906"/>
                  <a:gd name="connsiteX96" fmla="*/ 573969 w 1034979"/>
                  <a:gd name="connsiteY96" fmla="*/ 1229832 h 1509906"/>
                  <a:gd name="connsiteX97" fmla="*/ 585399 w 1034979"/>
                  <a:gd name="connsiteY97" fmla="*/ 1226022 h 1509906"/>
                  <a:gd name="connsiteX98" fmla="*/ 720654 w 1034979"/>
                  <a:gd name="connsiteY98" fmla="*/ 1309842 h 1509906"/>
                  <a:gd name="connsiteX99" fmla="*/ 733989 w 1034979"/>
                  <a:gd name="connsiteY99" fmla="*/ 1319367 h 1509906"/>
                  <a:gd name="connsiteX100" fmla="*/ 743514 w 1034979"/>
                  <a:gd name="connsiteY100" fmla="*/ 1321272 h 1509906"/>
                  <a:gd name="connsiteX101" fmla="*/ 749229 w 1034979"/>
                  <a:gd name="connsiteY101" fmla="*/ 1323177 h 1509906"/>
                  <a:gd name="connsiteX102" fmla="*/ 762564 w 1034979"/>
                  <a:gd name="connsiteY102" fmla="*/ 1328892 h 1509906"/>
                  <a:gd name="connsiteX103" fmla="*/ 777804 w 1034979"/>
                  <a:gd name="connsiteY103" fmla="*/ 1326987 h 1509906"/>
                  <a:gd name="connsiteX104" fmla="*/ 789234 w 1034979"/>
                  <a:gd name="connsiteY104" fmla="*/ 1321272 h 1509906"/>
                  <a:gd name="connsiteX105" fmla="*/ 794949 w 1034979"/>
                  <a:gd name="connsiteY105" fmla="*/ 1319367 h 1509906"/>
                  <a:gd name="connsiteX106" fmla="*/ 802569 w 1034979"/>
                  <a:gd name="connsiteY106" fmla="*/ 1302222 h 1509906"/>
                  <a:gd name="connsiteX107" fmla="*/ 800664 w 1034979"/>
                  <a:gd name="connsiteY107" fmla="*/ 1277457 h 1509906"/>
                  <a:gd name="connsiteX108" fmla="*/ 798759 w 1034979"/>
                  <a:gd name="connsiteY108" fmla="*/ 1271742 h 1509906"/>
                  <a:gd name="connsiteX109" fmla="*/ 796854 w 1034979"/>
                  <a:gd name="connsiteY109" fmla="*/ 1264122 h 1509906"/>
                  <a:gd name="connsiteX110" fmla="*/ 783519 w 1034979"/>
                  <a:gd name="connsiteY110" fmla="*/ 1246977 h 1509906"/>
                  <a:gd name="connsiteX111" fmla="*/ 773994 w 1034979"/>
                  <a:gd name="connsiteY111" fmla="*/ 1241262 h 1509906"/>
                  <a:gd name="connsiteX112" fmla="*/ 648264 w 1034979"/>
                  <a:gd name="connsiteY112" fmla="*/ 1149822 h 1509906"/>
                  <a:gd name="connsiteX113" fmla="*/ 644454 w 1034979"/>
                  <a:gd name="connsiteY113" fmla="*/ 1132677 h 1509906"/>
                  <a:gd name="connsiteX114" fmla="*/ 646359 w 1034979"/>
                  <a:gd name="connsiteY114" fmla="*/ 1125057 h 1509906"/>
                  <a:gd name="connsiteX115" fmla="*/ 650169 w 1034979"/>
                  <a:gd name="connsiteY115" fmla="*/ 1107912 h 1509906"/>
                  <a:gd name="connsiteX116" fmla="*/ 653979 w 1034979"/>
                  <a:gd name="connsiteY116" fmla="*/ 1102197 h 1509906"/>
                  <a:gd name="connsiteX117" fmla="*/ 655884 w 1034979"/>
                  <a:gd name="connsiteY117" fmla="*/ 1096482 h 1509906"/>
                  <a:gd name="connsiteX118" fmla="*/ 661599 w 1034979"/>
                  <a:gd name="connsiteY118" fmla="*/ 1094577 h 1509906"/>
                  <a:gd name="connsiteX119" fmla="*/ 671124 w 1034979"/>
                  <a:gd name="connsiteY119" fmla="*/ 1083147 h 1509906"/>
                  <a:gd name="connsiteX120" fmla="*/ 724464 w 1034979"/>
                  <a:gd name="connsiteY120" fmla="*/ 1075527 h 1509906"/>
                  <a:gd name="connsiteX121" fmla="*/ 842574 w 1034979"/>
                  <a:gd name="connsiteY121" fmla="*/ 1077432 h 1509906"/>
                  <a:gd name="connsiteX122" fmla="*/ 871149 w 1034979"/>
                  <a:gd name="connsiteY122" fmla="*/ 1079337 h 1509906"/>
                  <a:gd name="connsiteX123" fmla="*/ 899724 w 1034979"/>
                  <a:gd name="connsiteY123" fmla="*/ 1085052 h 1509906"/>
                  <a:gd name="connsiteX124" fmla="*/ 922584 w 1034979"/>
                  <a:gd name="connsiteY124" fmla="*/ 1088862 h 1509906"/>
                  <a:gd name="connsiteX125" fmla="*/ 951159 w 1034979"/>
                  <a:gd name="connsiteY125" fmla="*/ 1094577 h 1509906"/>
                  <a:gd name="connsiteX126" fmla="*/ 956874 w 1034979"/>
                  <a:gd name="connsiteY126" fmla="*/ 1094577 h 1509906"/>
                  <a:gd name="connsiteX127" fmla="*/ 1002594 w 1034979"/>
                  <a:gd name="connsiteY127" fmla="*/ 1092672 h 1509906"/>
                  <a:gd name="connsiteX128" fmla="*/ 1031169 w 1034979"/>
                  <a:gd name="connsiteY128" fmla="*/ 1085052 h 1509906"/>
                  <a:gd name="connsiteX129" fmla="*/ 1034979 w 1034979"/>
                  <a:gd name="connsiteY129" fmla="*/ 1079337 h 1509906"/>
                  <a:gd name="connsiteX130" fmla="*/ 1033074 w 1034979"/>
                  <a:gd name="connsiteY130" fmla="*/ 1060287 h 1509906"/>
                  <a:gd name="connsiteX131" fmla="*/ 1027359 w 1034979"/>
                  <a:gd name="connsiteY131" fmla="*/ 1056477 h 1509906"/>
                  <a:gd name="connsiteX132" fmla="*/ 1012119 w 1034979"/>
                  <a:gd name="connsiteY132" fmla="*/ 1054572 h 1509906"/>
                  <a:gd name="connsiteX133" fmla="*/ 1006404 w 1034979"/>
                  <a:gd name="connsiteY133" fmla="*/ 1052667 h 1509906"/>
                  <a:gd name="connsiteX134" fmla="*/ 998784 w 1034979"/>
                  <a:gd name="connsiteY134" fmla="*/ 1050762 h 1509906"/>
                  <a:gd name="connsiteX135" fmla="*/ 987354 w 1034979"/>
                  <a:gd name="connsiteY135" fmla="*/ 1043142 h 1509906"/>
                  <a:gd name="connsiteX136" fmla="*/ 975924 w 1034979"/>
                  <a:gd name="connsiteY136" fmla="*/ 1039332 h 1509906"/>
                  <a:gd name="connsiteX137" fmla="*/ 970209 w 1034979"/>
                  <a:gd name="connsiteY137" fmla="*/ 1037427 h 1509906"/>
                  <a:gd name="connsiteX138" fmla="*/ 962589 w 1034979"/>
                  <a:gd name="connsiteY138" fmla="*/ 1035522 h 1509906"/>
                  <a:gd name="connsiteX139" fmla="*/ 956874 w 1034979"/>
                  <a:gd name="connsiteY139" fmla="*/ 1033617 h 1509906"/>
                  <a:gd name="connsiteX140" fmla="*/ 935919 w 1034979"/>
                  <a:gd name="connsiteY140" fmla="*/ 1027902 h 1509906"/>
                  <a:gd name="connsiteX141" fmla="*/ 930204 w 1034979"/>
                  <a:gd name="connsiteY141" fmla="*/ 1025997 h 1509906"/>
                  <a:gd name="connsiteX142" fmla="*/ 825429 w 1034979"/>
                  <a:gd name="connsiteY142" fmla="*/ 1027902 h 1509906"/>
                  <a:gd name="connsiteX143" fmla="*/ 819714 w 1034979"/>
                  <a:gd name="connsiteY143" fmla="*/ 1029807 h 1509906"/>
                  <a:gd name="connsiteX144" fmla="*/ 730179 w 1034979"/>
                  <a:gd name="connsiteY144" fmla="*/ 1031712 h 1509906"/>
                  <a:gd name="connsiteX145" fmla="*/ 716844 w 1034979"/>
                  <a:gd name="connsiteY145" fmla="*/ 1035522 h 1509906"/>
                  <a:gd name="connsiteX146" fmla="*/ 695889 w 1034979"/>
                  <a:gd name="connsiteY146" fmla="*/ 1037427 h 1509906"/>
                  <a:gd name="connsiteX147" fmla="*/ 669219 w 1034979"/>
                  <a:gd name="connsiteY147" fmla="*/ 1039332 h 1509906"/>
                  <a:gd name="connsiteX148" fmla="*/ 669219 w 1034979"/>
                  <a:gd name="connsiteY148" fmla="*/ 1039332 h 1509906"/>
                  <a:gd name="connsiteX149" fmla="*/ 646359 w 1034979"/>
                  <a:gd name="connsiteY149" fmla="*/ 1043142 h 1509906"/>
                  <a:gd name="connsiteX150" fmla="*/ 642549 w 1034979"/>
                  <a:gd name="connsiteY150" fmla="*/ 1031712 h 1509906"/>
                  <a:gd name="connsiteX151" fmla="*/ 640644 w 1034979"/>
                  <a:gd name="connsiteY151" fmla="*/ 1025997 h 1509906"/>
                  <a:gd name="connsiteX152" fmla="*/ 642549 w 1034979"/>
                  <a:gd name="connsiteY152" fmla="*/ 1008852 h 1509906"/>
                  <a:gd name="connsiteX153" fmla="*/ 644454 w 1034979"/>
                  <a:gd name="connsiteY153" fmla="*/ 1003137 h 1509906"/>
                  <a:gd name="connsiteX154" fmla="*/ 661599 w 1034979"/>
                  <a:gd name="connsiteY154" fmla="*/ 993612 h 1509906"/>
                  <a:gd name="connsiteX155" fmla="*/ 673029 w 1034979"/>
                  <a:gd name="connsiteY155" fmla="*/ 985992 h 1509906"/>
                  <a:gd name="connsiteX156" fmla="*/ 674934 w 1034979"/>
                  <a:gd name="connsiteY156" fmla="*/ 980277 h 1509906"/>
                  <a:gd name="connsiteX157" fmla="*/ 680649 w 1034979"/>
                  <a:gd name="connsiteY157" fmla="*/ 978372 h 1509906"/>
                  <a:gd name="connsiteX158" fmla="*/ 686364 w 1034979"/>
                  <a:gd name="connsiteY158" fmla="*/ 974562 h 1509906"/>
                  <a:gd name="connsiteX159" fmla="*/ 695889 w 1034979"/>
                  <a:gd name="connsiteY159" fmla="*/ 965037 h 1509906"/>
                  <a:gd name="connsiteX160" fmla="*/ 705414 w 1034979"/>
                  <a:gd name="connsiteY160" fmla="*/ 953607 h 1509906"/>
                  <a:gd name="connsiteX161" fmla="*/ 716844 w 1034979"/>
                  <a:gd name="connsiteY161" fmla="*/ 945987 h 1509906"/>
                  <a:gd name="connsiteX162" fmla="*/ 732084 w 1034979"/>
                  <a:gd name="connsiteY162" fmla="*/ 932652 h 1509906"/>
                  <a:gd name="connsiteX163" fmla="*/ 741609 w 1034979"/>
                  <a:gd name="connsiteY163" fmla="*/ 921222 h 1509906"/>
                  <a:gd name="connsiteX164" fmla="*/ 753039 w 1034979"/>
                  <a:gd name="connsiteY164" fmla="*/ 911697 h 1509906"/>
                  <a:gd name="connsiteX165" fmla="*/ 758754 w 1034979"/>
                  <a:gd name="connsiteY165" fmla="*/ 900267 h 1509906"/>
                  <a:gd name="connsiteX166" fmla="*/ 760659 w 1034979"/>
                  <a:gd name="connsiteY166" fmla="*/ 894552 h 1509906"/>
                  <a:gd name="connsiteX167" fmla="*/ 766374 w 1034979"/>
                  <a:gd name="connsiteY167" fmla="*/ 883122 h 1509906"/>
                  <a:gd name="connsiteX168" fmla="*/ 764469 w 1034979"/>
                  <a:gd name="connsiteY168" fmla="*/ 867882 h 1509906"/>
                  <a:gd name="connsiteX169" fmla="*/ 758754 w 1034979"/>
                  <a:gd name="connsiteY169" fmla="*/ 865977 h 1509906"/>
                  <a:gd name="connsiteX170" fmla="*/ 737799 w 1034979"/>
                  <a:gd name="connsiteY170" fmla="*/ 867882 h 1509906"/>
                  <a:gd name="connsiteX171" fmla="*/ 732084 w 1034979"/>
                  <a:gd name="connsiteY171" fmla="*/ 871692 h 1509906"/>
                  <a:gd name="connsiteX172" fmla="*/ 720654 w 1034979"/>
                  <a:gd name="connsiteY172" fmla="*/ 875502 h 1509906"/>
                  <a:gd name="connsiteX173" fmla="*/ 716844 w 1034979"/>
                  <a:gd name="connsiteY173" fmla="*/ 881217 h 1509906"/>
                  <a:gd name="connsiteX174" fmla="*/ 711129 w 1034979"/>
                  <a:gd name="connsiteY174" fmla="*/ 883122 h 1509906"/>
                  <a:gd name="connsiteX175" fmla="*/ 705414 w 1034979"/>
                  <a:gd name="connsiteY175" fmla="*/ 886932 h 1509906"/>
                  <a:gd name="connsiteX176" fmla="*/ 699699 w 1034979"/>
                  <a:gd name="connsiteY176" fmla="*/ 892647 h 1509906"/>
                  <a:gd name="connsiteX177" fmla="*/ 692079 w 1034979"/>
                  <a:gd name="connsiteY177" fmla="*/ 896457 h 1509906"/>
                  <a:gd name="connsiteX178" fmla="*/ 627309 w 1034979"/>
                  <a:gd name="connsiteY178" fmla="*/ 953607 h 1509906"/>
                  <a:gd name="connsiteX179" fmla="*/ 602544 w 1034979"/>
                  <a:gd name="connsiteY179" fmla="*/ 959322 h 1509906"/>
                  <a:gd name="connsiteX180" fmla="*/ 589209 w 1034979"/>
                  <a:gd name="connsiteY180" fmla="*/ 963132 h 1509906"/>
                  <a:gd name="connsiteX181" fmla="*/ 569026 w 1034979"/>
                  <a:gd name="connsiteY181" fmla="*/ 948870 h 1509906"/>
                  <a:gd name="connsiteX182" fmla="*/ 507294 w 1034979"/>
                  <a:gd name="connsiteY182" fmla="*/ 841212 h 1509906"/>
                  <a:gd name="connsiteX183" fmla="*/ 503484 w 1034979"/>
                  <a:gd name="connsiteY183" fmla="*/ 351627 h 1509906"/>
                  <a:gd name="connsiteX184" fmla="*/ 499674 w 1034979"/>
                  <a:gd name="connsiteY184" fmla="*/ 60162 h 1509906"/>
                  <a:gd name="connsiteX185" fmla="*/ 490149 w 1034979"/>
                  <a:gd name="connsiteY185" fmla="*/ 33492 h 1509906"/>
                  <a:gd name="connsiteX186" fmla="*/ 488244 w 1034979"/>
                  <a:gd name="connsiteY186" fmla="*/ 27777 h 1509906"/>
                  <a:gd name="connsiteX187" fmla="*/ 484434 w 1034979"/>
                  <a:gd name="connsiteY187" fmla="*/ 22062 h 1509906"/>
                  <a:gd name="connsiteX188" fmla="*/ 478719 w 1034979"/>
                  <a:gd name="connsiteY188" fmla="*/ 10632 h 1509906"/>
                  <a:gd name="connsiteX189" fmla="*/ 473004 w 1034979"/>
                  <a:gd name="connsiteY189" fmla="*/ 6822 h 1509906"/>
                  <a:gd name="connsiteX190" fmla="*/ 469194 w 1034979"/>
                  <a:gd name="connsiteY190" fmla="*/ 1107 h 1509906"/>
                  <a:gd name="connsiteX191" fmla="*/ 429189 w 1034979"/>
                  <a:gd name="connsiteY191" fmla="*/ 4917 h 1509906"/>
                  <a:gd name="connsiteX192" fmla="*/ 421569 w 1034979"/>
                  <a:gd name="connsiteY192" fmla="*/ 16347 h 1509906"/>
                  <a:gd name="connsiteX193" fmla="*/ 417759 w 1034979"/>
                  <a:gd name="connsiteY193" fmla="*/ 22062 h 1509906"/>
                  <a:gd name="connsiteX194" fmla="*/ 419664 w 1034979"/>
                  <a:gd name="connsiteY194" fmla="*/ 54447 h 1509906"/>
                  <a:gd name="connsiteX195" fmla="*/ 423474 w 1034979"/>
                  <a:gd name="connsiteY195" fmla="*/ 65877 h 1509906"/>
                  <a:gd name="connsiteX196" fmla="*/ 425379 w 1034979"/>
                  <a:gd name="connsiteY196" fmla="*/ 71592 h 1509906"/>
                  <a:gd name="connsiteX197" fmla="*/ 425379 w 1034979"/>
                  <a:gd name="connsiteY197" fmla="*/ 77307 h 1509906"/>
                  <a:gd name="connsiteX198" fmla="*/ 429189 w 1034979"/>
                  <a:gd name="connsiteY198" fmla="*/ 231612 h 1509906"/>
                  <a:gd name="connsiteX199" fmla="*/ 440619 w 1034979"/>
                  <a:gd name="connsiteY199" fmla="*/ 414492 h 1509906"/>
                  <a:gd name="connsiteX200" fmla="*/ 425379 w 1034979"/>
                  <a:gd name="connsiteY200" fmla="*/ 711672 h 1509906"/>
                  <a:gd name="connsiteX201" fmla="*/ 425173 w 1034979"/>
                  <a:gd name="connsiteY201" fmla="*/ 765165 h 1509906"/>
                  <a:gd name="connsiteX202" fmla="*/ 425379 w 1034979"/>
                  <a:gd name="connsiteY202" fmla="*/ 894552 h 1509906"/>
                  <a:gd name="connsiteX0" fmla="*/ 425379 w 1034979"/>
                  <a:gd name="connsiteY0" fmla="*/ 894552 h 1509906"/>
                  <a:gd name="connsiteX1" fmla="*/ 394899 w 1034979"/>
                  <a:gd name="connsiteY1" fmla="*/ 932652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627309 w 1034979"/>
                  <a:gd name="connsiteY177" fmla="*/ 953607 h 1509906"/>
                  <a:gd name="connsiteX178" fmla="*/ 602544 w 1034979"/>
                  <a:gd name="connsiteY178" fmla="*/ 959322 h 1509906"/>
                  <a:gd name="connsiteX179" fmla="*/ 589209 w 1034979"/>
                  <a:gd name="connsiteY179" fmla="*/ 963132 h 1509906"/>
                  <a:gd name="connsiteX180" fmla="*/ 569026 w 1034979"/>
                  <a:gd name="connsiteY180" fmla="*/ 948870 h 1509906"/>
                  <a:gd name="connsiteX181" fmla="*/ 507294 w 1034979"/>
                  <a:gd name="connsiteY181" fmla="*/ 841212 h 1509906"/>
                  <a:gd name="connsiteX182" fmla="*/ 503484 w 1034979"/>
                  <a:gd name="connsiteY182" fmla="*/ 351627 h 1509906"/>
                  <a:gd name="connsiteX183" fmla="*/ 499674 w 1034979"/>
                  <a:gd name="connsiteY183" fmla="*/ 60162 h 1509906"/>
                  <a:gd name="connsiteX184" fmla="*/ 490149 w 1034979"/>
                  <a:gd name="connsiteY184" fmla="*/ 33492 h 1509906"/>
                  <a:gd name="connsiteX185" fmla="*/ 488244 w 1034979"/>
                  <a:gd name="connsiteY185" fmla="*/ 27777 h 1509906"/>
                  <a:gd name="connsiteX186" fmla="*/ 484434 w 1034979"/>
                  <a:gd name="connsiteY186" fmla="*/ 22062 h 1509906"/>
                  <a:gd name="connsiteX187" fmla="*/ 478719 w 1034979"/>
                  <a:gd name="connsiteY187" fmla="*/ 10632 h 1509906"/>
                  <a:gd name="connsiteX188" fmla="*/ 473004 w 1034979"/>
                  <a:gd name="connsiteY188" fmla="*/ 6822 h 1509906"/>
                  <a:gd name="connsiteX189" fmla="*/ 469194 w 1034979"/>
                  <a:gd name="connsiteY189" fmla="*/ 1107 h 1509906"/>
                  <a:gd name="connsiteX190" fmla="*/ 429189 w 1034979"/>
                  <a:gd name="connsiteY190" fmla="*/ 4917 h 1509906"/>
                  <a:gd name="connsiteX191" fmla="*/ 421569 w 1034979"/>
                  <a:gd name="connsiteY191" fmla="*/ 16347 h 1509906"/>
                  <a:gd name="connsiteX192" fmla="*/ 417759 w 1034979"/>
                  <a:gd name="connsiteY192" fmla="*/ 22062 h 1509906"/>
                  <a:gd name="connsiteX193" fmla="*/ 419664 w 1034979"/>
                  <a:gd name="connsiteY193" fmla="*/ 54447 h 1509906"/>
                  <a:gd name="connsiteX194" fmla="*/ 423474 w 1034979"/>
                  <a:gd name="connsiteY194" fmla="*/ 65877 h 1509906"/>
                  <a:gd name="connsiteX195" fmla="*/ 425379 w 1034979"/>
                  <a:gd name="connsiteY195" fmla="*/ 71592 h 1509906"/>
                  <a:gd name="connsiteX196" fmla="*/ 425379 w 1034979"/>
                  <a:gd name="connsiteY196" fmla="*/ 77307 h 1509906"/>
                  <a:gd name="connsiteX197" fmla="*/ 429189 w 1034979"/>
                  <a:gd name="connsiteY197" fmla="*/ 231612 h 1509906"/>
                  <a:gd name="connsiteX198" fmla="*/ 440619 w 1034979"/>
                  <a:gd name="connsiteY198" fmla="*/ 414492 h 1509906"/>
                  <a:gd name="connsiteX199" fmla="*/ 425379 w 1034979"/>
                  <a:gd name="connsiteY199" fmla="*/ 711672 h 1509906"/>
                  <a:gd name="connsiteX200" fmla="*/ 425173 w 1034979"/>
                  <a:gd name="connsiteY200" fmla="*/ 765165 h 1509906"/>
                  <a:gd name="connsiteX201" fmla="*/ 425379 w 1034979"/>
                  <a:gd name="connsiteY201" fmla="*/ 894552 h 1509906"/>
                  <a:gd name="connsiteX0" fmla="*/ 425379 w 1034979"/>
                  <a:gd name="connsiteY0" fmla="*/ 894553 h 1509906"/>
                  <a:gd name="connsiteX1" fmla="*/ 394899 w 1034979"/>
                  <a:gd name="connsiteY1" fmla="*/ 932652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627309 w 1034979"/>
                  <a:gd name="connsiteY177" fmla="*/ 953607 h 1509906"/>
                  <a:gd name="connsiteX178" fmla="*/ 602544 w 1034979"/>
                  <a:gd name="connsiteY178" fmla="*/ 959322 h 1509906"/>
                  <a:gd name="connsiteX179" fmla="*/ 589209 w 1034979"/>
                  <a:gd name="connsiteY179" fmla="*/ 963132 h 1509906"/>
                  <a:gd name="connsiteX180" fmla="*/ 569026 w 1034979"/>
                  <a:gd name="connsiteY180" fmla="*/ 948870 h 1509906"/>
                  <a:gd name="connsiteX181" fmla="*/ 507294 w 1034979"/>
                  <a:gd name="connsiteY181" fmla="*/ 841212 h 1509906"/>
                  <a:gd name="connsiteX182" fmla="*/ 503484 w 1034979"/>
                  <a:gd name="connsiteY182" fmla="*/ 351627 h 1509906"/>
                  <a:gd name="connsiteX183" fmla="*/ 499674 w 1034979"/>
                  <a:gd name="connsiteY183" fmla="*/ 60162 h 1509906"/>
                  <a:gd name="connsiteX184" fmla="*/ 490149 w 1034979"/>
                  <a:gd name="connsiteY184" fmla="*/ 33492 h 1509906"/>
                  <a:gd name="connsiteX185" fmla="*/ 488244 w 1034979"/>
                  <a:gd name="connsiteY185" fmla="*/ 27777 h 1509906"/>
                  <a:gd name="connsiteX186" fmla="*/ 484434 w 1034979"/>
                  <a:gd name="connsiteY186" fmla="*/ 22062 h 1509906"/>
                  <a:gd name="connsiteX187" fmla="*/ 478719 w 1034979"/>
                  <a:gd name="connsiteY187" fmla="*/ 10632 h 1509906"/>
                  <a:gd name="connsiteX188" fmla="*/ 473004 w 1034979"/>
                  <a:gd name="connsiteY188" fmla="*/ 6822 h 1509906"/>
                  <a:gd name="connsiteX189" fmla="*/ 469194 w 1034979"/>
                  <a:gd name="connsiteY189" fmla="*/ 1107 h 1509906"/>
                  <a:gd name="connsiteX190" fmla="*/ 429189 w 1034979"/>
                  <a:gd name="connsiteY190" fmla="*/ 4917 h 1509906"/>
                  <a:gd name="connsiteX191" fmla="*/ 421569 w 1034979"/>
                  <a:gd name="connsiteY191" fmla="*/ 16347 h 1509906"/>
                  <a:gd name="connsiteX192" fmla="*/ 417759 w 1034979"/>
                  <a:gd name="connsiteY192" fmla="*/ 22062 h 1509906"/>
                  <a:gd name="connsiteX193" fmla="*/ 419664 w 1034979"/>
                  <a:gd name="connsiteY193" fmla="*/ 54447 h 1509906"/>
                  <a:gd name="connsiteX194" fmla="*/ 423474 w 1034979"/>
                  <a:gd name="connsiteY194" fmla="*/ 65877 h 1509906"/>
                  <a:gd name="connsiteX195" fmla="*/ 425379 w 1034979"/>
                  <a:gd name="connsiteY195" fmla="*/ 71592 h 1509906"/>
                  <a:gd name="connsiteX196" fmla="*/ 425379 w 1034979"/>
                  <a:gd name="connsiteY196" fmla="*/ 77307 h 1509906"/>
                  <a:gd name="connsiteX197" fmla="*/ 429189 w 1034979"/>
                  <a:gd name="connsiteY197" fmla="*/ 231612 h 1509906"/>
                  <a:gd name="connsiteX198" fmla="*/ 440619 w 1034979"/>
                  <a:gd name="connsiteY198" fmla="*/ 414492 h 1509906"/>
                  <a:gd name="connsiteX199" fmla="*/ 425379 w 1034979"/>
                  <a:gd name="connsiteY199" fmla="*/ 711672 h 1509906"/>
                  <a:gd name="connsiteX200" fmla="*/ 425173 w 1034979"/>
                  <a:gd name="connsiteY200" fmla="*/ 765165 h 1509906"/>
                  <a:gd name="connsiteX201" fmla="*/ 425379 w 1034979"/>
                  <a:gd name="connsiteY201" fmla="*/ 894553 h 1509906"/>
                  <a:gd name="connsiteX0" fmla="*/ 430322 w 1034979"/>
                  <a:gd name="connsiteY0" fmla="*/ 872310 h 1509906"/>
                  <a:gd name="connsiteX1" fmla="*/ 394899 w 1034979"/>
                  <a:gd name="connsiteY1" fmla="*/ 932652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627309 w 1034979"/>
                  <a:gd name="connsiteY177" fmla="*/ 953607 h 1509906"/>
                  <a:gd name="connsiteX178" fmla="*/ 602544 w 1034979"/>
                  <a:gd name="connsiteY178" fmla="*/ 959322 h 1509906"/>
                  <a:gd name="connsiteX179" fmla="*/ 589209 w 1034979"/>
                  <a:gd name="connsiteY179" fmla="*/ 963132 h 1509906"/>
                  <a:gd name="connsiteX180" fmla="*/ 569026 w 1034979"/>
                  <a:gd name="connsiteY180" fmla="*/ 948870 h 1509906"/>
                  <a:gd name="connsiteX181" fmla="*/ 507294 w 1034979"/>
                  <a:gd name="connsiteY181" fmla="*/ 841212 h 1509906"/>
                  <a:gd name="connsiteX182" fmla="*/ 503484 w 1034979"/>
                  <a:gd name="connsiteY182" fmla="*/ 351627 h 1509906"/>
                  <a:gd name="connsiteX183" fmla="*/ 499674 w 1034979"/>
                  <a:gd name="connsiteY183" fmla="*/ 60162 h 1509906"/>
                  <a:gd name="connsiteX184" fmla="*/ 490149 w 1034979"/>
                  <a:gd name="connsiteY184" fmla="*/ 33492 h 1509906"/>
                  <a:gd name="connsiteX185" fmla="*/ 488244 w 1034979"/>
                  <a:gd name="connsiteY185" fmla="*/ 27777 h 1509906"/>
                  <a:gd name="connsiteX186" fmla="*/ 484434 w 1034979"/>
                  <a:gd name="connsiteY186" fmla="*/ 22062 h 1509906"/>
                  <a:gd name="connsiteX187" fmla="*/ 478719 w 1034979"/>
                  <a:gd name="connsiteY187" fmla="*/ 10632 h 1509906"/>
                  <a:gd name="connsiteX188" fmla="*/ 473004 w 1034979"/>
                  <a:gd name="connsiteY188" fmla="*/ 6822 h 1509906"/>
                  <a:gd name="connsiteX189" fmla="*/ 469194 w 1034979"/>
                  <a:gd name="connsiteY189" fmla="*/ 1107 h 1509906"/>
                  <a:gd name="connsiteX190" fmla="*/ 429189 w 1034979"/>
                  <a:gd name="connsiteY190" fmla="*/ 4917 h 1509906"/>
                  <a:gd name="connsiteX191" fmla="*/ 421569 w 1034979"/>
                  <a:gd name="connsiteY191" fmla="*/ 16347 h 1509906"/>
                  <a:gd name="connsiteX192" fmla="*/ 417759 w 1034979"/>
                  <a:gd name="connsiteY192" fmla="*/ 22062 h 1509906"/>
                  <a:gd name="connsiteX193" fmla="*/ 419664 w 1034979"/>
                  <a:gd name="connsiteY193" fmla="*/ 54447 h 1509906"/>
                  <a:gd name="connsiteX194" fmla="*/ 423474 w 1034979"/>
                  <a:gd name="connsiteY194" fmla="*/ 65877 h 1509906"/>
                  <a:gd name="connsiteX195" fmla="*/ 425379 w 1034979"/>
                  <a:gd name="connsiteY195" fmla="*/ 71592 h 1509906"/>
                  <a:gd name="connsiteX196" fmla="*/ 425379 w 1034979"/>
                  <a:gd name="connsiteY196" fmla="*/ 77307 h 1509906"/>
                  <a:gd name="connsiteX197" fmla="*/ 429189 w 1034979"/>
                  <a:gd name="connsiteY197" fmla="*/ 231612 h 1509906"/>
                  <a:gd name="connsiteX198" fmla="*/ 440619 w 1034979"/>
                  <a:gd name="connsiteY198" fmla="*/ 414492 h 1509906"/>
                  <a:gd name="connsiteX199" fmla="*/ 425379 w 1034979"/>
                  <a:gd name="connsiteY199" fmla="*/ 711672 h 1509906"/>
                  <a:gd name="connsiteX200" fmla="*/ 425173 w 1034979"/>
                  <a:gd name="connsiteY200" fmla="*/ 765165 h 1509906"/>
                  <a:gd name="connsiteX201" fmla="*/ 430322 w 1034979"/>
                  <a:gd name="connsiteY201"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627309 w 1034979"/>
                  <a:gd name="connsiteY177" fmla="*/ 953607 h 1509906"/>
                  <a:gd name="connsiteX178" fmla="*/ 602544 w 1034979"/>
                  <a:gd name="connsiteY178" fmla="*/ 959322 h 1509906"/>
                  <a:gd name="connsiteX179" fmla="*/ 589209 w 1034979"/>
                  <a:gd name="connsiteY179" fmla="*/ 963132 h 1509906"/>
                  <a:gd name="connsiteX180" fmla="*/ 569026 w 1034979"/>
                  <a:gd name="connsiteY180" fmla="*/ 948870 h 1509906"/>
                  <a:gd name="connsiteX181" fmla="*/ 507294 w 1034979"/>
                  <a:gd name="connsiteY181" fmla="*/ 841212 h 1509906"/>
                  <a:gd name="connsiteX182" fmla="*/ 503484 w 1034979"/>
                  <a:gd name="connsiteY182" fmla="*/ 351627 h 1509906"/>
                  <a:gd name="connsiteX183" fmla="*/ 499674 w 1034979"/>
                  <a:gd name="connsiteY183" fmla="*/ 60162 h 1509906"/>
                  <a:gd name="connsiteX184" fmla="*/ 490149 w 1034979"/>
                  <a:gd name="connsiteY184" fmla="*/ 33492 h 1509906"/>
                  <a:gd name="connsiteX185" fmla="*/ 488244 w 1034979"/>
                  <a:gd name="connsiteY185" fmla="*/ 27777 h 1509906"/>
                  <a:gd name="connsiteX186" fmla="*/ 484434 w 1034979"/>
                  <a:gd name="connsiteY186" fmla="*/ 22062 h 1509906"/>
                  <a:gd name="connsiteX187" fmla="*/ 478719 w 1034979"/>
                  <a:gd name="connsiteY187" fmla="*/ 10632 h 1509906"/>
                  <a:gd name="connsiteX188" fmla="*/ 473004 w 1034979"/>
                  <a:gd name="connsiteY188" fmla="*/ 6822 h 1509906"/>
                  <a:gd name="connsiteX189" fmla="*/ 469194 w 1034979"/>
                  <a:gd name="connsiteY189" fmla="*/ 1107 h 1509906"/>
                  <a:gd name="connsiteX190" fmla="*/ 429189 w 1034979"/>
                  <a:gd name="connsiteY190" fmla="*/ 4917 h 1509906"/>
                  <a:gd name="connsiteX191" fmla="*/ 421569 w 1034979"/>
                  <a:gd name="connsiteY191" fmla="*/ 16347 h 1509906"/>
                  <a:gd name="connsiteX192" fmla="*/ 417759 w 1034979"/>
                  <a:gd name="connsiteY192" fmla="*/ 22062 h 1509906"/>
                  <a:gd name="connsiteX193" fmla="*/ 419664 w 1034979"/>
                  <a:gd name="connsiteY193" fmla="*/ 54447 h 1509906"/>
                  <a:gd name="connsiteX194" fmla="*/ 423474 w 1034979"/>
                  <a:gd name="connsiteY194" fmla="*/ 65877 h 1509906"/>
                  <a:gd name="connsiteX195" fmla="*/ 425379 w 1034979"/>
                  <a:gd name="connsiteY195" fmla="*/ 71592 h 1509906"/>
                  <a:gd name="connsiteX196" fmla="*/ 425379 w 1034979"/>
                  <a:gd name="connsiteY196" fmla="*/ 77307 h 1509906"/>
                  <a:gd name="connsiteX197" fmla="*/ 429189 w 1034979"/>
                  <a:gd name="connsiteY197" fmla="*/ 231612 h 1509906"/>
                  <a:gd name="connsiteX198" fmla="*/ 440619 w 1034979"/>
                  <a:gd name="connsiteY198" fmla="*/ 414492 h 1509906"/>
                  <a:gd name="connsiteX199" fmla="*/ 425379 w 1034979"/>
                  <a:gd name="connsiteY199" fmla="*/ 711672 h 1509906"/>
                  <a:gd name="connsiteX200" fmla="*/ 425173 w 1034979"/>
                  <a:gd name="connsiteY200" fmla="*/ 765165 h 1509906"/>
                  <a:gd name="connsiteX201" fmla="*/ 430322 w 1034979"/>
                  <a:gd name="connsiteY201"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627309 w 1034979"/>
                  <a:gd name="connsiteY177" fmla="*/ 953607 h 1509906"/>
                  <a:gd name="connsiteX178" fmla="*/ 602544 w 1034979"/>
                  <a:gd name="connsiteY178" fmla="*/ 959322 h 1509906"/>
                  <a:gd name="connsiteX179" fmla="*/ 589209 w 1034979"/>
                  <a:gd name="connsiteY179" fmla="*/ 963132 h 1509906"/>
                  <a:gd name="connsiteX180" fmla="*/ 569026 w 1034979"/>
                  <a:gd name="connsiteY180" fmla="*/ 948870 h 1509906"/>
                  <a:gd name="connsiteX181" fmla="*/ 507294 w 1034979"/>
                  <a:gd name="connsiteY181" fmla="*/ 841212 h 1509906"/>
                  <a:gd name="connsiteX182" fmla="*/ 503484 w 1034979"/>
                  <a:gd name="connsiteY182" fmla="*/ 351627 h 1509906"/>
                  <a:gd name="connsiteX183" fmla="*/ 499674 w 1034979"/>
                  <a:gd name="connsiteY183" fmla="*/ 60162 h 1509906"/>
                  <a:gd name="connsiteX184" fmla="*/ 490149 w 1034979"/>
                  <a:gd name="connsiteY184" fmla="*/ 33492 h 1509906"/>
                  <a:gd name="connsiteX185" fmla="*/ 488244 w 1034979"/>
                  <a:gd name="connsiteY185" fmla="*/ 27777 h 1509906"/>
                  <a:gd name="connsiteX186" fmla="*/ 484434 w 1034979"/>
                  <a:gd name="connsiteY186" fmla="*/ 22062 h 1509906"/>
                  <a:gd name="connsiteX187" fmla="*/ 478719 w 1034979"/>
                  <a:gd name="connsiteY187" fmla="*/ 10632 h 1509906"/>
                  <a:gd name="connsiteX188" fmla="*/ 473004 w 1034979"/>
                  <a:gd name="connsiteY188" fmla="*/ 6822 h 1509906"/>
                  <a:gd name="connsiteX189" fmla="*/ 469194 w 1034979"/>
                  <a:gd name="connsiteY189" fmla="*/ 1107 h 1509906"/>
                  <a:gd name="connsiteX190" fmla="*/ 429189 w 1034979"/>
                  <a:gd name="connsiteY190" fmla="*/ 4917 h 1509906"/>
                  <a:gd name="connsiteX191" fmla="*/ 421569 w 1034979"/>
                  <a:gd name="connsiteY191" fmla="*/ 16347 h 1509906"/>
                  <a:gd name="connsiteX192" fmla="*/ 417759 w 1034979"/>
                  <a:gd name="connsiteY192" fmla="*/ 22062 h 1509906"/>
                  <a:gd name="connsiteX193" fmla="*/ 419664 w 1034979"/>
                  <a:gd name="connsiteY193" fmla="*/ 54447 h 1509906"/>
                  <a:gd name="connsiteX194" fmla="*/ 423474 w 1034979"/>
                  <a:gd name="connsiteY194" fmla="*/ 65877 h 1509906"/>
                  <a:gd name="connsiteX195" fmla="*/ 425379 w 1034979"/>
                  <a:gd name="connsiteY195" fmla="*/ 71592 h 1509906"/>
                  <a:gd name="connsiteX196" fmla="*/ 425379 w 1034979"/>
                  <a:gd name="connsiteY196" fmla="*/ 77307 h 1509906"/>
                  <a:gd name="connsiteX197" fmla="*/ 429189 w 1034979"/>
                  <a:gd name="connsiteY197" fmla="*/ 231612 h 1509906"/>
                  <a:gd name="connsiteX198" fmla="*/ 440619 w 1034979"/>
                  <a:gd name="connsiteY198" fmla="*/ 414492 h 1509906"/>
                  <a:gd name="connsiteX199" fmla="*/ 425379 w 1034979"/>
                  <a:gd name="connsiteY199" fmla="*/ 711672 h 1509906"/>
                  <a:gd name="connsiteX200" fmla="*/ 425173 w 1034979"/>
                  <a:gd name="connsiteY200" fmla="*/ 765165 h 1509906"/>
                  <a:gd name="connsiteX201" fmla="*/ 430322 w 1034979"/>
                  <a:gd name="connsiteY201"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627309 w 1034979"/>
                  <a:gd name="connsiteY177" fmla="*/ 953607 h 1509906"/>
                  <a:gd name="connsiteX178" fmla="*/ 602544 w 1034979"/>
                  <a:gd name="connsiteY178" fmla="*/ 959322 h 1509906"/>
                  <a:gd name="connsiteX179" fmla="*/ 589209 w 1034979"/>
                  <a:gd name="connsiteY179" fmla="*/ 963132 h 1509906"/>
                  <a:gd name="connsiteX180" fmla="*/ 569026 w 1034979"/>
                  <a:gd name="connsiteY180" fmla="*/ 948870 h 1509906"/>
                  <a:gd name="connsiteX181" fmla="*/ 507294 w 1034979"/>
                  <a:gd name="connsiteY181" fmla="*/ 841212 h 1509906"/>
                  <a:gd name="connsiteX182" fmla="*/ 503484 w 1034979"/>
                  <a:gd name="connsiteY182" fmla="*/ 351627 h 1509906"/>
                  <a:gd name="connsiteX183" fmla="*/ 499674 w 1034979"/>
                  <a:gd name="connsiteY183" fmla="*/ 60162 h 1509906"/>
                  <a:gd name="connsiteX184" fmla="*/ 490149 w 1034979"/>
                  <a:gd name="connsiteY184" fmla="*/ 33492 h 1509906"/>
                  <a:gd name="connsiteX185" fmla="*/ 488244 w 1034979"/>
                  <a:gd name="connsiteY185" fmla="*/ 27777 h 1509906"/>
                  <a:gd name="connsiteX186" fmla="*/ 484434 w 1034979"/>
                  <a:gd name="connsiteY186" fmla="*/ 22062 h 1509906"/>
                  <a:gd name="connsiteX187" fmla="*/ 478719 w 1034979"/>
                  <a:gd name="connsiteY187" fmla="*/ 10632 h 1509906"/>
                  <a:gd name="connsiteX188" fmla="*/ 473004 w 1034979"/>
                  <a:gd name="connsiteY188" fmla="*/ 6822 h 1509906"/>
                  <a:gd name="connsiteX189" fmla="*/ 469194 w 1034979"/>
                  <a:gd name="connsiteY189" fmla="*/ 1107 h 1509906"/>
                  <a:gd name="connsiteX190" fmla="*/ 429189 w 1034979"/>
                  <a:gd name="connsiteY190" fmla="*/ 4917 h 1509906"/>
                  <a:gd name="connsiteX191" fmla="*/ 421569 w 1034979"/>
                  <a:gd name="connsiteY191" fmla="*/ 16347 h 1509906"/>
                  <a:gd name="connsiteX192" fmla="*/ 417759 w 1034979"/>
                  <a:gd name="connsiteY192" fmla="*/ 22062 h 1509906"/>
                  <a:gd name="connsiteX193" fmla="*/ 419664 w 1034979"/>
                  <a:gd name="connsiteY193" fmla="*/ 54447 h 1509906"/>
                  <a:gd name="connsiteX194" fmla="*/ 423474 w 1034979"/>
                  <a:gd name="connsiteY194" fmla="*/ 65877 h 1509906"/>
                  <a:gd name="connsiteX195" fmla="*/ 425379 w 1034979"/>
                  <a:gd name="connsiteY195" fmla="*/ 71592 h 1509906"/>
                  <a:gd name="connsiteX196" fmla="*/ 425379 w 1034979"/>
                  <a:gd name="connsiteY196" fmla="*/ 77307 h 1509906"/>
                  <a:gd name="connsiteX197" fmla="*/ 429189 w 1034979"/>
                  <a:gd name="connsiteY197" fmla="*/ 231612 h 1509906"/>
                  <a:gd name="connsiteX198" fmla="*/ 440619 w 1034979"/>
                  <a:gd name="connsiteY198" fmla="*/ 414492 h 1509906"/>
                  <a:gd name="connsiteX199" fmla="*/ 425379 w 1034979"/>
                  <a:gd name="connsiteY199" fmla="*/ 711672 h 1509906"/>
                  <a:gd name="connsiteX200" fmla="*/ 425173 w 1034979"/>
                  <a:gd name="connsiteY200" fmla="*/ 765165 h 1509906"/>
                  <a:gd name="connsiteX201" fmla="*/ 430322 w 1034979"/>
                  <a:gd name="connsiteY201"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627309 w 1034979"/>
                  <a:gd name="connsiteY177" fmla="*/ 953607 h 1509906"/>
                  <a:gd name="connsiteX178" fmla="*/ 602544 w 1034979"/>
                  <a:gd name="connsiteY178" fmla="*/ 959322 h 1509906"/>
                  <a:gd name="connsiteX179" fmla="*/ 589209 w 1034979"/>
                  <a:gd name="connsiteY179" fmla="*/ 963132 h 1509906"/>
                  <a:gd name="connsiteX180" fmla="*/ 569026 w 1034979"/>
                  <a:gd name="connsiteY180" fmla="*/ 948870 h 1509906"/>
                  <a:gd name="connsiteX181" fmla="*/ 507294 w 1034979"/>
                  <a:gd name="connsiteY181" fmla="*/ 841212 h 1509906"/>
                  <a:gd name="connsiteX182" fmla="*/ 503484 w 1034979"/>
                  <a:gd name="connsiteY182" fmla="*/ 351627 h 1509906"/>
                  <a:gd name="connsiteX183" fmla="*/ 499674 w 1034979"/>
                  <a:gd name="connsiteY183" fmla="*/ 60162 h 1509906"/>
                  <a:gd name="connsiteX184" fmla="*/ 490149 w 1034979"/>
                  <a:gd name="connsiteY184" fmla="*/ 33492 h 1509906"/>
                  <a:gd name="connsiteX185" fmla="*/ 488244 w 1034979"/>
                  <a:gd name="connsiteY185" fmla="*/ 27777 h 1509906"/>
                  <a:gd name="connsiteX186" fmla="*/ 484434 w 1034979"/>
                  <a:gd name="connsiteY186" fmla="*/ 22062 h 1509906"/>
                  <a:gd name="connsiteX187" fmla="*/ 478719 w 1034979"/>
                  <a:gd name="connsiteY187" fmla="*/ 10632 h 1509906"/>
                  <a:gd name="connsiteX188" fmla="*/ 473004 w 1034979"/>
                  <a:gd name="connsiteY188" fmla="*/ 6822 h 1509906"/>
                  <a:gd name="connsiteX189" fmla="*/ 469194 w 1034979"/>
                  <a:gd name="connsiteY189" fmla="*/ 1107 h 1509906"/>
                  <a:gd name="connsiteX190" fmla="*/ 429189 w 1034979"/>
                  <a:gd name="connsiteY190" fmla="*/ 4917 h 1509906"/>
                  <a:gd name="connsiteX191" fmla="*/ 421569 w 1034979"/>
                  <a:gd name="connsiteY191" fmla="*/ 16347 h 1509906"/>
                  <a:gd name="connsiteX192" fmla="*/ 417759 w 1034979"/>
                  <a:gd name="connsiteY192" fmla="*/ 22062 h 1509906"/>
                  <a:gd name="connsiteX193" fmla="*/ 419664 w 1034979"/>
                  <a:gd name="connsiteY193" fmla="*/ 54447 h 1509906"/>
                  <a:gd name="connsiteX194" fmla="*/ 423474 w 1034979"/>
                  <a:gd name="connsiteY194" fmla="*/ 65877 h 1509906"/>
                  <a:gd name="connsiteX195" fmla="*/ 425379 w 1034979"/>
                  <a:gd name="connsiteY195" fmla="*/ 71592 h 1509906"/>
                  <a:gd name="connsiteX196" fmla="*/ 425379 w 1034979"/>
                  <a:gd name="connsiteY196" fmla="*/ 77307 h 1509906"/>
                  <a:gd name="connsiteX197" fmla="*/ 429189 w 1034979"/>
                  <a:gd name="connsiteY197" fmla="*/ 231612 h 1509906"/>
                  <a:gd name="connsiteX198" fmla="*/ 440619 w 1034979"/>
                  <a:gd name="connsiteY198" fmla="*/ 414492 h 1509906"/>
                  <a:gd name="connsiteX199" fmla="*/ 425379 w 1034979"/>
                  <a:gd name="connsiteY199" fmla="*/ 711672 h 1509906"/>
                  <a:gd name="connsiteX200" fmla="*/ 430116 w 1034979"/>
                  <a:gd name="connsiteY200" fmla="*/ 762694 h 1509906"/>
                  <a:gd name="connsiteX201" fmla="*/ 430322 w 1034979"/>
                  <a:gd name="connsiteY201"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627309 w 1034979"/>
                  <a:gd name="connsiteY177" fmla="*/ 953607 h 1509906"/>
                  <a:gd name="connsiteX178" fmla="*/ 602544 w 1034979"/>
                  <a:gd name="connsiteY178" fmla="*/ 959322 h 1509906"/>
                  <a:gd name="connsiteX179" fmla="*/ 589209 w 1034979"/>
                  <a:gd name="connsiteY179" fmla="*/ 963132 h 1509906"/>
                  <a:gd name="connsiteX180" fmla="*/ 569026 w 1034979"/>
                  <a:gd name="connsiteY180" fmla="*/ 948870 h 1509906"/>
                  <a:gd name="connsiteX181" fmla="*/ 507294 w 1034979"/>
                  <a:gd name="connsiteY181" fmla="*/ 841212 h 1509906"/>
                  <a:gd name="connsiteX182" fmla="*/ 503484 w 1034979"/>
                  <a:gd name="connsiteY182" fmla="*/ 351627 h 1509906"/>
                  <a:gd name="connsiteX183" fmla="*/ 499674 w 1034979"/>
                  <a:gd name="connsiteY183" fmla="*/ 60162 h 1509906"/>
                  <a:gd name="connsiteX184" fmla="*/ 490149 w 1034979"/>
                  <a:gd name="connsiteY184" fmla="*/ 33492 h 1509906"/>
                  <a:gd name="connsiteX185" fmla="*/ 488244 w 1034979"/>
                  <a:gd name="connsiteY185" fmla="*/ 27777 h 1509906"/>
                  <a:gd name="connsiteX186" fmla="*/ 484434 w 1034979"/>
                  <a:gd name="connsiteY186" fmla="*/ 22062 h 1509906"/>
                  <a:gd name="connsiteX187" fmla="*/ 478719 w 1034979"/>
                  <a:gd name="connsiteY187" fmla="*/ 10632 h 1509906"/>
                  <a:gd name="connsiteX188" fmla="*/ 473004 w 1034979"/>
                  <a:gd name="connsiteY188" fmla="*/ 6822 h 1509906"/>
                  <a:gd name="connsiteX189" fmla="*/ 469194 w 1034979"/>
                  <a:gd name="connsiteY189" fmla="*/ 1107 h 1509906"/>
                  <a:gd name="connsiteX190" fmla="*/ 429189 w 1034979"/>
                  <a:gd name="connsiteY190" fmla="*/ 4917 h 1509906"/>
                  <a:gd name="connsiteX191" fmla="*/ 421569 w 1034979"/>
                  <a:gd name="connsiteY191" fmla="*/ 16347 h 1509906"/>
                  <a:gd name="connsiteX192" fmla="*/ 417759 w 1034979"/>
                  <a:gd name="connsiteY192" fmla="*/ 22062 h 1509906"/>
                  <a:gd name="connsiteX193" fmla="*/ 419664 w 1034979"/>
                  <a:gd name="connsiteY193" fmla="*/ 54447 h 1509906"/>
                  <a:gd name="connsiteX194" fmla="*/ 423474 w 1034979"/>
                  <a:gd name="connsiteY194" fmla="*/ 65877 h 1509906"/>
                  <a:gd name="connsiteX195" fmla="*/ 425379 w 1034979"/>
                  <a:gd name="connsiteY195" fmla="*/ 71592 h 1509906"/>
                  <a:gd name="connsiteX196" fmla="*/ 425379 w 1034979"/>
                  <a:gd name="connsiteY196" fmla="*/ 77307 h 1509906"/>
                  <a:gd name="connsiteX197" fmla="*/ 429189 w 1034979"/>
                  <a:gd name="connsiteY197" fmla="*/ 231612 h 1509906"/>
                  <a:gd name="connsiteX198" fmla="*/ 440619 w 1034979"/>
                  <a:gd name="connsiteY198" fmla="*/ 414492 h 1509906"/>
                  <a:gd name="connsiteX199" fmla="*/ 435265 w 1034979"/>
                  <a:gd name="connsiteY199" fmla="*/ 711672 h 1509906"/>
                  <a:gd name="connsiteX200" fmla="*/ 430116 w 1034979"/>
                  <a:gd name="connsiteY200" fmla="*/ 762694 h 1509906"/>
                  <a:gd name="connsiteX201" fmla="*/ 430322 w 1034979"/>
                  <a:gd name="connsiteY201"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627309 w 1034979"/>
                  <a:gd name="connsiteY177" fmla="*/ 953607 h 1509906"/>
                  <a:gd name="connsiteX178" fmla="*/ 602544 w 1034979"/>
                  <a:gd name="connsiteY178" fmla="*/ 959322 h 1509906"/>
                  <a:gd name="connsiteX179" fmla="*/ 589209 w 1034979"/>
                  <a:gd name="connsiteY179" fmla="*/ 963132 h 1509906"/>
                  <a:gd name="connsiteX180" fmla="*/ 569026 w 1034979"/>
                  <a:gd name="connsiteY180" fmla="*/ 948870 h 1509906"/>
                  <a:gd name="connsiteX181" fmla="*/ 507294 w 1034979"/>
                  <a:gd name="connsiteY181" fmla="*/ 841212 h 1509906"/>
                  <a:gd name="connsiteX182" fmla="*/ 503484 w 1034979"/>
                  <a:gd name="connsiteY182" fmla="*/ 351627 h 1509906"/>
                  <a:gd name="connsiteX183" fmla="*/ 499674 w 1034979"/>
                  <a:gd name="connsiteY183" fmla="*/ 60162 h 1509906"/>
                  <a:gd name="connsiteX184" fmla="*/ 490149 w 1034979"/>
                  <a:gd name="connsiteY184" fmla="*/ 33492 h 1509906"/>
                  <a:gd name="connsiteX185" fmla="*/ 488244 w 1034979"/>
                  <a:gd name="connsiteY185" fmla="*/ 27777 h 1509906"/>
                  <a:gd name="connsiteX186" fmla="*/ 484434 w 1034979"/>
                  <a:gd name="connsiteY186" fmla="*/ 22062 h 1509906"/>
                  <a:gd name="connsiteX187" fmla="*/ 478719 w 1034979"/>
                  <a:gd name="connsiteY187" fmla="*/ 10632 h 1509906"/>
                  <a:gd name="connsiteX188" fmla="*/ 473004 w 1034979"/>
                  <a:gd name="connsiteY188" fmla="*/ 6822 h 1509906"/>
                  <a:gd name="connsiteX189" fmla="*/ 469194 w 1034979"/>
                  <a:gd name="connsiteY189" fmla="*/ 1107 h 1509906"/>
                  <a:gd name="connsiteX190" fmla="*/ 429189 w 1034979"/>
                  <a:gd name="connsiteY190" fmla="*/ 4917 h 1509906"/>
                  <a:gd name="connsiteX191" fmla="*/ 421569 w 1034979"/>
                  <a:gd name="connsiteY191" fmla="*/ 16347 h 1509906"/>
                  <a:gd name="connsiteX192" fmla="*/ 417759 w 1034979"/>
                  <a:gd name="connsiteY192" fmla="*/ 22062 h 1509906"/>
                  <a:gd name="connsiteX193" fmla="*/ 419664 w 1034979"/>
                  <a:gd name="connsiteY193" fmla="*/ 54447 h 1509906"/>
                  <a:gd name="connsiteX194" fmla="*/ 423474 w 1034979"/>
                  <a:gd name="connsiteY194" fmla="*/ 65877 h 1509906"/>
                  <a:gd name="connsiteX195" fmla="*/ 425379 w 1034979"/>
                  <a:gd name="connsiteY195" fmla="*/ 71592 h 1509906"/>
                  <a:gd name="connsiteX196" fmla="*/ 425379 w 1034979"/>
                  <a:gd name="connsiteY196" fmla="*/ 77307 h 1509906"/>
                  <a:gd name="connsiteX197" fmla="*/ 429189 w 1034979"/>
                  <a:gd name="connsiteY197" fmla="*/ 231612 h 1509906"/>
                  <a:gd name="connsiteX198" fmla="*/ 440619 w 1034979"/>
                  <a:gd name="connsiteY198" fmla="*/ 414492 h 1509906"/>
                  <a:gd name="connsiteX199" fmla="*/ 435265 w 1034979"/>
                  <a:gd name="connsiteY199" fmla="*/ 711672 h 1509906"/>
                  <a:gd name="connsiteX200" fmla="*/ 430116 w 1034979"/>
                  <a:gd name="connsiteY200" fmla="*/ 762694 h 1509906"/>
                  <a:gd name="connsiteX201" fmla="*/ 430322 w 1034979"/>
                  <a:gd name="connsiteY201"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627309 w 1034979"/>
                  <a:gd name="connsiteY177" fmla="*/ 953607 h 1509906"/>
                  <a:gd name="connsiteX178" fmla="*/ 602544 w 1034979"/>
                  <a:gd name="connsiteY178" fmla="*/ 959322 h 1509906"/>
                  <a:gd name="connsiteX179" fmla="*/ 589209 w 1034979"/>
                  <a:gd name="connsiteY179" fmla="*/ 963132 h 1509906"/>
                  <a:gd name="connsiteX180" fmla="*/ 569026 w 1034979"/>
                  <a:gd name="connsiteY180" fmla="*/ 948870 h 1509906"/>
                  <a:gd name="connsiteX181" fmla="*/ 507294 w 1034979"/>
                  <a:gd name="connsiteY181" fmla="*/ 841212 h 1509906"/>
                  <a:gd name="connsiteX182" fmla="*/ 503484 w 1034979"/>
                  <a:gd name="connsiteY182" fmla="*/ 351627 h 1509906"/>
                  <a:gd name="connsiteX183" fmla="*/ 499674 w 1034979"/>
                  <a:gd name="connsiteY183" fmla="*/ 60162 h 1509906"/>
                  <a:gd name="connsiteX184" fmla="*/ 490149 w 1034979"/>
                  <a:gd name="connsiteY184" fmla="*/ 33492 h 1509906"/>
                  <a:gd name="connsiteX185" fmla="*/ 488244 w 1034979"/>
                  <a:gd name="connsiteY185" fmla="*/ 27777 h 1509906"/>
                  <a:gd name="connsiteX186" fmla="*/ 484434 w 1034979"/>
                  <a:gd name="connsiteY186" fmla="*/ 22062 h 1509906"/>
                  <a:gd name="connsiteX187" fmla="*/ 478719 w 1034979"/>
                  <a:gd name="connsiteY187" fmla="*/ 10632 h 1509906"/>
                  <a:gd name="connsiteX188" fmla="*/ 473004 w 1034979"/>
                  <a:gd name="connsiteY188" fmla="*/ 6822 h 1509906"/>
                  <a:gd name="connsiteX189" fmla="*/ 469194 w 1034979"/>
                  <a:gd name="connsiteY189" fmla="*/ 1107 h 1509906"/>
                  <a:gd name="connsiteX190" fmla="*/ 429189 w 1034979"/>
                  <a:gd name="connsiteY190" fmla="*/ 4917 h 1509906"/>
                  <a:gd name="connsiteX191" fmla="*/ 421569 w 1034979"/>
                  <a:gd name="connsiteY191" fmla="*/ 16347 h 1509906"/>
                  <a:gd name="connsiteX192" fmla="*/ 417759 w 1034979"/>
                  <a:gd name="connsiteY192" fmla="*/ 22062 h 1509906"/>
                  <a:gd name="connsiteX193" fmla="*/ 419664 w 1034979"/>
                  <a:gd name="connsiteY193" fmla="*/ 54447 h 1509906"/>
                  <a:gd name="connsiteX194" fmla="*/ 423474 w 1034979"/>
                  <a:gd name="connsiteY194" fmla="*/ 65877 h 1509906"/>
                  <a:gd name="connsiteX195" fmla="*/ 425379 w 1034979"/>
                  <a:gd name="connsiteY195" fmla="*/ 71592 h 1509906"/>
                  <a:gd name="connsiteX196" fmla="*/ 425379 w 1034979"/>
                  <a:gd name="connsiteY196" fmla="*/ 77307 h 1509906"/>
                  <a:gd name="connsiteX197" fmla="*/ 429189 w 1034979"/>
                  <a:gd name="connsiteY197" fmla="*/ 231612 h 1509906"/>
                  <a:gd name="connsiteX198" fmla="*/ 440619 w 1034979"/>
                  <a:gd name="connsiteY198" fmla="*/ 414492 h 1509906"/>
                  <a:gd name="connsiteX199" fmla="*/ 435265 w 1034979"/>
                  <a:gd name="connsiteY199" fmla="*/ 711672 h 1509906"/>
                  <a:gd name="connsiteX200" fmla="*/ 435059 w 1034979"/>
                  <a:gd name="connsiteY200" fmla="*/ 792350 h 1509906"/>
                  <a:gd name="connsiteX201" fmla="*/ 430322 w 1034979"/>
                  <a:gd name="connsiteY201"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627309 w 1034979"/>
                  <a:gd name="connsiteY177" fmla="*/ 953607 h 1509906"/>
                  <a:gd name="connsiteX178" fmla="*/ 602544 w 1034979"/>
                  <a:gd name="connsiteY178" fmla="*/ 959322 h 1509906"/>
                  <a:gd name="connsiteX179" fmla="*/ 589209 w 1034979"/>
                  <a:gd name="connsiteY179" fmla="*/ 963132 h 1509906"/>
                  <a:gd name="connsiteX180" fmla="*/ 507294 w 1034979"/>
                  <a:gd name="connsiteY180" fmla="*/ 841212 h 1509906"/>
                  <a:gd name="connsiteX181" fmla="*/ 503484 w 1034979"/>
                  <a:gd name="connsiteY181" fmla="*/ 351627 h 1509906"/>
                  <a:gd name="connsiteX182" fmla="*/ 499674 w 1034979"/>
                  <a:gd name="connsiteY182" fmla="*/ 60162 h 1509906"/>
                  <a:gd name="connsiteX183" fmla="*/ 490149 w 1034979"/>
                  <a:gd name="connsiteY183" fmla="*/ 33492 h 1509906"/>
                  <a:gd name="connsiteX184" fmla="*/ 488244 w 1034979"/>
                  <a:gd name="connsiteY184" fmla="*/ 27777 h 1509906"/>
                  <a:gd name="connsiteX185" fmla="*/ 484434 w 1034979"/>
                  <a:gd name="connsiteY185" fmla="*/ 22062 h 1509906"/>
                  <a:gd name="connsiteX186" fmla="*/ 478719 w 1034979"/>
                  <a:gd name="connsiteY186" fmla="*/ 10632 h 1509906"/>
                  <a:gd name="connsiteX187" fmla="*/ 473004 w 1034979"/>
                  <a:gd name="connsiteY187" fmla="*/ 6822 h 1509906"/>
                  <a:gd name="connsiteX188" fmla="*/ 469194 w 1034979"/>
                  <a:gd name="connsiteY188" fmla="*/ 1107 h 1509906"/>
                  <a:gd name="connsiteX189" fmla="*/ 429189 w 1034979"/>
                  <a:gd name="connsiteY189" fmla="*/ 4917 h 1509906"/>
                  <a:gd name="connsiteX190" fmla="*/ 421569 w 1034979"/>
                  <a:gd name="connsiteY190" fmla="*/ 16347 h 1509906"/>
                  <a:gd name="connsiteX191" fmla="*/ 417759 w 1034979"/>
                  <a:gd name="connsiteY191" fmla="*/ 22062 h 1509906"/>
                  <a:gd name="connsiteX192" fmla="*/ 419664 w 1034979"/>
                  <a:gd name="connsiteY192" fmla="*/ 54447 h 1509906"/>
                  <a:gd name="connsiteX193" fmla="*/ 423474 w 1034979"/>
                  <a:gd name="connsiteY193" fmla="*/ 65877 h 1509906"/>
                  <a:gd name="connsiteX194" fmla="*/ 425379 w 1034979"/>
                  <a:gd name="connsiteY194" fmla="*/ 71592 h 1509906"/>
                  <a:gd name="connsiteX195" fmla="*/ 425379 w 1034979"/>
                  <a:gd name="connsiteY195" fmla="*/ 77307 h 1509906"/>
                  <a:gd name="connsiteX196" fmla="*/ 429189 w 1034979"/>
                  <a:gd name="connsiteY196" fmla="*/ 231612 h 1509906"/>
                  <a:gd name="connsiteX197" fmla="*/ 440619 w 1034979"/>
                  <a:gd name="connsiteY197" fmla="*/ 414492 h 1509906"/>
                  <a:gd name="connsiteX198" fmla="*/ 435265 w 1034979"/>
                  <a:gd name="connsiteY198" fmla="*/ 711672 h 1509906"/>
                  <a:gd name="connsiteX199" fmla="*/ 435059 w 1034979"/>
                  <a:gd name="connsiteY199" fmla="*/ 792350 h 1509906"/>
                  <a:gd name="connsiteX200" fmla="*/ 430322 w 1034979"/>
                  <a:gd name="connsiteY200"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627309 w 1034979"/>
                  <a:gd name="connsiteY177" fmla="*/ 953607 h 1509906"/>
                  <a:gd name="connsiteX178" fmla="*/ 602544 w 1034979"/>
                  <a:gd name="connsiteY178" fmla="*/ 959322 h 1509906"/>
                  <a:gd name="connsiteX179" fmla="*/ 507294 w 1034979"/>
                  <a:gd name="connsiteY179" fmla="*/ 841212 h 1509906"/>
                  <a:gd name="connsiteX180" fmla="*/ 503484 w 1034979"/>
                  <a:gd name="connsiteY180" fmla="*/ 351627 h 1509906"/>
                  <a:gd name="connsiteX181" fmla="*/ 499674 w 1034979"/>
                  <a:gd name="connsiteY181" fmla="*/ 60162 h 1509906"/>
                  <a:gd name="connsiteX182" fmla="*/ 490149 w 1034979"/>
                  <a:gd name="connsiteY182" fmla="*/ 33492 h 1509906"/>
                  <a:gd name="connsiteX183" fmla="*/ 488244 w 1034979"/>
                  <a:gd name="connsiteY183" fmla="*/ 27777 h 1509906"/>
                  <a:gd name="connsiteX184" fmla="*/ 484434 w 1034979"/>
                  <a:gd name="connsiteY184" fmla="*/ 22062 h 1509906"/>
                  <a:gd name="connsiteX185" fmla="*/ 478719 w 1034979"/>
                  <a:gd name="connsiteY185" fmla="*/ 10632 h 1509906"/>
                  <a:gd name="connsiteX186" fmla="*/ 473004 w 1034979"/>
                  <a:gd name="connsiteY186" fmla="*/ 6822 h 1509906"/>
                  <a:gd name="connsiteX187" fmla="*/ 469194 w 1034979"/>
                  <a:gd name="connsiteY187" fmla="*/ 1107 h 1509906"/>
                  <a:gd name="connsiteX188" fmla="*/ 429189 w 1034979"/>
                  <a:gd name="connsiteY188" fmla="*/ 4917 h 1509906"/>
                  <a:gd name="connsiteX189" fmla="*/ 421569 w 1034979"/>
                  <a:gd name="connsiteY189" fmla="*/ 16347 h 1509906"/>
                  <a:gd name="connsiteX190" fmla="*/ 417759 w 1034979"/>
                  <a:gd name="connsiteY190" fmla="*/ 22062 h 1509906"/>
                  <a:gd name="connsiteX191" fmla="*/ 419664 w 1034979"/>
                  <a:gd name="connsiteY191" fmla="*/ 54447 h 1509906"/>
                  <a:gd name="connsiteX192" fmla="*/ 423474 w 1034979"/>
                  <a:gd name="connsiteY192" fmla="*/ 65877 h 1509906"/>
                  <a:gd name="connsiteX193" fmla="*/ 425379 w 1034979"/>
                  <a:gd name="connsiteY193" fmla="*/ 71592 h 1509906"/>
                  <a:gd name="connsiteX194" fmla="*/ 425379 w 1034979"/>
                  <a:gd name="connsiteY194" fmla="*/ 77307 h 1509906"/>
                  <a:gd name="connsiteX195" fmla="*/ 429189 w 1034979"/>
                  <a:gd name="connsiteY195" fmla="*/ 231612 h 1509906"/>
                  <a:gd name="connsiteX196" fmla="*/ 440619 w 1034979"/>
                  <a:gd name="connsiteY196" fmla="*/ 414492 h 1509906"/>
                  <a:gd name="connsiteX197" fmla="*/ 435265 w 1034979"/>
                  <a:gd name="connsiteY197" fmla="*/ 711672 h 1509906"/>
                  <a:gd name="connsiteX198" fmla="*/ 435059 w 1034979"/>
                  <a:gd name="connsiteY198" fmla="*/ 792350 h 1509906"/>
                  <a:gd name="connsiteX199" fmla="*/ 430322 w 1034979"/>
                  <a:gd name="connsiteY199"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627309 w 1034979"/>
                  <a:gd name="connsiteY177" fmla="*/ 953607 h 1509906"/>
                  <a:gd name="connsiteX178" fmla="*/ 507294 w 1034979"/>
                  <a:gd name="connsiteY178" fmla="*/ 841212 h 1509906"/>
                  <a:gd name="connsiteX179" fmla="*/ 503484 w 1034979"/>
                  <a:gd name="connsiteY179" fmla="*/ 351627 h 1509906"/>
                  <a:gd name="connsiteX180" fmla="*/ 499674 w 1034979"/>
                  <a:gd name="connsiteY180" fmla="*/ 60162 h 1509906"/>
                  <a:gd name="connsiteX181" fmla="*/ 490149 w 1034979"/>
                  <a:gd name="connsiteY181" fmla="*/ 33492 h 1509906"/>
                  <a:gd name="connsiteX182" fmla="*/ 488244 w 1034979"/>
                  <a:gd name="connsiteY182" fmla="*/ 27777 h 1509906"/>
                  <a:gd name="connsiteX183" fmla="*/ 484434 w 1034979"/>
                  <a:gd name="connsiteY183" fmla="*/ 22062 h 1509906"/>
                  <a:gd name="connsiteX184" fmla="*/ 478719 w 1034979"/>
                  <a:gd name="connsiteY184" fmla="*/ 10632 h 1509906"/>
                  <a:gd name="connsiteX185" fmla="*/ 473004 w 1034979"/>
                  <a:gd name="connsiteY185" fmla="*/ 6822 h 1509906"/>
                  <a:gd name="connsiteX186" fmla="*/ 469194 w 1034979"/>
                  <a:gd name="connsiteY186" fmla="*/ 1107 h 1509906"/>
                  <a:gd name="connsiteX187" fmla="*/ 429189 w 1034979"/>
                  <a:gd name="connsiteY187" fmla="*/ 4917 h 1509906"/>
                  <a:gd name="connsiteX188" fmla="*/ 421569 w 1034979"/>
                  <a:gd name="connsiteY188" fmla="*/ 16347 h 1509906"/>
                  <a:gd name="connsiteX189" fmla="*/ 417759 w 1034979"/>
                  <a:gd name="connsiteY189" fmla="*/ 22062 h 1509906"/>
                  <a:gd name="connsiteX190" fmla="*/ 419664 w 1034979"/>
                  <a:gd name="connsiteY190" fmla="*/ 54447 h 1509906"/>
                  <a:gd name="connsiteX191" fmla="*/ 423474 w 1034979"/>
                  <a:gd name="connsiteY191" fmla="*/ 65877 h 1509906"/>
                  <a:gd name="connsiteX192" fmla="*/ 425379 w 1034979"/>
                  <a:gd name="connsiteY192" fmla="*/ 71592 h 1509906"/>
                  <a:gd name="connsiteX193" fmla="*/ 425379 w 1034979"/>
                  <a:gd name="connsiteY193" fmla="*/ 77307 h 1509906"/>
                  <a:gd name="connsiteX194" fmla="*/ 429189 w 1034979"/>
                  <a:gd name="connsiteY194" fmla="*/ 231612 h 1509906"/>
                  <a:gd name="connsiteX195" fmla="*/ 440619 w 1034979"/>
                  <a:gd name="connsiteY195" fmla="*/ 414492 h 1509906"/>
                  <a:gd name="connsiteX196" fmla="*/ 435265 w 1034979"/>
                  <a:gd name="connsiteY196" fmla="*/ 711672 h 1509906"/>
                  <a:gd name="connsiteX197" fmla="*/ 435059 w 1034979"/>
                  <a:gd name="connsiteY197" fmla="*/ 792350 h 1509906"/>
                  <a:gd name="connsiteX198" fmla="*/ 430322 w 1034979"/>
                  <a:gd name="connsiteY198"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595181 w 1034979"/>
                  <a:gd name="connsiteY177" fmla="*/ 951135 h 1509906"/>
                  <a:gd name="connsiteX178" fmla="*/ 507294 w 1034979"/>
                  <a:gd name="connsiteY178" fmla="*/ 841212 h 1509906"/>
                  <a:gd name="connsiteX179" fmla="*/ 503484 w 1034979"/>
                  <a:gd name="connsiteY179" fmla="*/ 351627 h 1509906"/>
                  <a:gd name="connsiteX180" fmla="*/ 499674 w 1034979"/>
                  <a:gd name="connsiteY180" fmla="*/ 60162 h 1509906"/>
                  <a:gd name="connsiteX181" fmla="*/ 490149 w 1034979"/>
                  <a:gd name="connsiteY181" fmla="*/ 33492 h 1509906"/>
                  <a:gd name="connsiteX182" fmla="*/ 488244 w 1034979"/>
                  <a:gd name="connsiteY182" fmla="*/ 27777 h 1509906"/>
                  <a:gd name="connsiteX183" fmla="*/ 484434 w 1034979"/>
                  <a:gd name="connsiteY183" fmla="*/ 22062 h 1509906"/>
                  <a:gd name="connsiteX184" fmla="*/ 478719 w 1034979"/>
                  <a:gd name="connsiteY184" fmla="*/ 10632 h 1509906"/>
                  <a:gd name="connsiteX185" fmla="*/ 473004 w 1034979"/>
                  <a:gd name="connsiteY185" fmla="*/ 6822 h 1509906"/>
                  <a:gd name="connsiteX186" fmla="*/ 469194 w 1034979"/>
                  <a:gd name="connsiteY186" fmla="*/ 1107 h 1509906"/>
                  <a:gd name="connsiteX187" fmla="*/ 429189 w 1034979"/>
                  <a:gd name="connsiteY187" fmla="*/ 4917 h 1509906"/>
                  <a:gd name="connsiteX188" fmla="*/ 421569 w 1034979"/>
                  <a:gd name="connsiteY188" fmla="*/ 16347 h 1509906"/>
                  <a:gd name="connsiteX189" fmla="*/ 417759 w 1034979"/>
                  <a:gd name="connsiteY189" fmla="*/ 22062 h 1509906"/>
                  <a:gd name="connsiteX190" fmla="*/ 419664 w 1034979"/>
                  <a:gd name="connsiteY190" fmla="*/ 54447 h 1509906"/>
                  <a:gd name="connsiteX191" fmla="*/ 423474 w 1034979"/>
                  <a:gd name="connsiteY191" fmla="*/ 65877 h 1509906"/>
                  <a:gd name="connsiteX192" fmla="*/ 425379 w 1034979"/>
                  <a:gd name="connsiteY192" fmla="*/ 71592 h 1509906"/>
                  <a:gd name="connsiteX193" fmla="*/ 425379 w 1034979"/>
                  <a:gd name="connsiteY193" fmla="*/ 77307 h 1509906"/>
                  <a:gd name="connsiteX194" fmla="*/ 429189 w 1034979"/>
                  <a:gd name="connsiteY194" fmla="*/ 231612 h 1509906"/>
                  <a:gd name="connsiteX195" fmla="*/ 440619 w 1034979"/>
                  <a:gd name="connsiteY195" fmla="*/ 414492 h 1509906"/>
                  <a:gd name="connsiteX196" fmla="*/ 435265 w 1034979"/>
                  <a:gd name="connsiteY196" fmla="*/ 711672 h 1509906"/>
                  <a:gd name="connsiteX197" fmla="*/ 435059 w 1034979"/>
                  <a:gd name="connsiteY197" fmla="*/ 792350 h 1509906"/>
                  <a:gd name="connsiteX198" fmla="*/ 430322 w 1034979"/>
                  <a:gd name="connsiteY198"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595181 w 1034979"/>
                  <a:gd name="connsiteY177" fmla="*/ 951135 h 1509906"/>
                  <a:gd name="connsiteX178" fmla="*/ 507294 w 1034979"/>
                  <a:gd name="connsiteY178" fmla="*/ 841212 h 1509906"/>
                  <a:gd name="connsiteX179" fmla="*/ 503484 w 1034979"/>
                  <a:gd name="connsiteY179" fmla="*/ 351627 h 1509906"/>
                  <a:gd name="connsiteX180" fmla="*/ 499674 w 1034979"/>
                  <a:gd name="connsiteY180" fmla="*/ 60162 h 1509906"/>
                  <a:gd name="connsiteX181" fmla="*/ 490149 w 1034979"/>
                  <a:gd name="connsiteY181" fmla="*/ 33492 h 1509906"/>
                  <a:gd name="connsiteX182" fmla="*/ 488244 w 1034979"/>
                  <a:gd name="connsiteY182" fmla="*/ 27777 h 1509906"/>
                  <a:gd name="connsiteX183" fmla="*/ 484434 w 1034979"/>
                  <a:gd name="connsiteY183" fmla="*/ 22062 h 1509906"/>
                  <a:gd name="connsiteX184" fmla="*/ 478719 w 1034979"/>
                  <a:gd name="connsiteY184" fmla="*/ 10632 h 1509906"/>
                  <a:gd name="connsiteX185" fmla="*/ 473004 w 1034979"/>
                  <a:gd name="connsiteY185" fmla="*/ 6822 h 1509906"/>
                  <a:gd name="connsiteX186" fmla="*/ 469194 w 1034979"/>
                  <a:gd name="connsiteY186" fmla="*/ 1107 h 1509906"/>
                  <a:gd name="connsiteX187" fmla="*/ 429189 w 1034979"/>
                  <a:gd name="connsiteY187" fmla="*/ 4917 h 1509906"/>
                  <a:gd name="connsiteX188" fmla="*/ 421569 w 1034979"/>
                  <a:gd name="connsiteY188" fmla="*/ 16347 h 1509906"/>
                  <a:gd name="connsiteX189" fmla="*/ 417759 w 1034979"/>
                  <a:gd name="connsiteY189" fmla="*/ 22062 h 1509906"/>
                  <a:gd name="connsiteX190" fmla="*/ 419664 w 1034979"/>
                  <a:gd name="connsiteY190" fmla="*/ 54447 h 1509906"/>
                  <a:gd name="connsiteX191" fmla="*/ 423474 w 1034979"/>
                  <a:gd name="connsiteY191" fmla="*/ 65877 h 1509906"/>
                  <a:gd name="connsiteX192" fmla="*/ 425379 w 1034979"/>
                  <a:gd name="connsiteY192" fmla="*/ 71592 h 1509906"/>
                  <a:gd name="connsiteX193" fmla="*/ 425379 w 1034979"/>
                  <a:gd name="connsiteY193" fmla="*/ 77307 h 1509906"/>
                  <a:gd name="connsiteX194" fmla="*/ 429189 w 1034979"/>
                  <a:gd name="connsiteY194" fmla="*/ 231612 h 1509906"/>
                  <a:gd name="connsiteX195" fmla="*/ 440619 w 1034979"/>
                  <a:gd name="connsiteY195" fmla="*/ 414492 h 1509906"/>
                  <a:gd name="connsiteX196" fmla="*/ 435265 w 1034979"/>
                  <a:gd name="connsiteY196" fmla="*/ 711672 h 1509906"/>
                  <a:gd name="connsiteX197" fmla="*/ 435059 w 1034979"/>
                  <a:gd name="connsiteY197" fmla="*/ 792350 h 1509906"/>
                  <a:gd name="connsiteX198" fmla="*/ 430322 w 1034979"/>
                  <a:gd name="connsiteY198"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595181 w 1034979"/>
                  <a:gd name="connsiteY177" fmla="*/ 951135 h 1509906"/>
                  <a:gd name="connsiteX178" fmla="*/ 507294 w 1034979"/>
                  <a:gd name="connsiteY178" fmla="*/ 841212 h 1509906"/>
                  <a:gd name="connsiteX179" fmla="*/ 503484 w 1034979"/>
                  <a:gd name="connsiteY179" fmla="*/ 351627 h 1509906"/>
                  <a:gd name="connsiteX180" fmla="*/ 499674 w 1034979"/>
                  <a:gd name="connsiteY180" fmla="*/ 60162 h 1509906"/>
                  <a:gd name="connsiteX181" fmla="*/ 490149 w 1034979"/>
                  <a:gd name="connsiteY181" fmla="*/ 33492 h 1509906"/>
                  <a:gd name="connsiteX182" fmla="*/ 488244 w 1034979"/>
                  <a:gd name="connsiteY182" fmla="*/ 27777 h 1509906"/>
                  <a:gd name="connsiteX183" fmla="*/ 484434 w 1034979"/>
                  <a:gd name="connsiteY183" fmla="*/ 22062 h 1509906"/>
                  <a:gd name="connsiteX184" fmla="*/ 478719 w 1034979"/>
                  <a:gd name="connsiteY184" fmla="*/ 10632 h 1509906"/>
                  <a:gd name="connsiteX185" fmla="*/ 473004 w 1034979"/>
                  <a:gd name="connsiteY185" fmla="*/ 6822 h 1509906"/>
                  <a:gd name="connsiteX186" fmla="*/ 469194 w 1034979"/>
                  <a:gd name="connsiteY186" fmla="*/ 1107 h 1509906"/>
                  <a:gd name="connsiteX187" fmla="*/ 429189 w 1034979"/>
                  <a:gd name="connsiteY187" fmla="*/ 4917 h 1509906"/>
                  <a:gd name="connsiteX188" fmla="*/ 421569 w 1034979"/>
                  <a:gd name="connsiteY188" fmla="*/ 16347 h 1509906"/>
                  <a:gd name="connsiteX189" fmla="*/ 417759 w 1034979"/>
                  <a:gd name="connsiteY189" fmla="*/ 22062 h 1509906"/>
                  <a:gd name="connsiteX190" fmla="*/ 419664 w 1034979"/>
                  <a:gd name="connsiteY190" fmla="*/ 54447 h 1509906"/>
                  <a:gd name="connsiteX191" fmla="*/ 423474 w 1034979"/>
                  <a:gd name="connsiteY191" fmla="*/ 65877 h 1509906"/>
                  <a:gd name="connsiteX192" fmla="*/ 425379 w 1034979"/>
                  <a:gd name="connsiteY192" fmla="*/ 71592 h 1509906"/>
                  <a:gd name="connsiteX193" fmla="*/ 425379 w 1034979"/>
                  <a:gd name="connsiteY193" fmla="*/ 77307 h 1509906"/>
                  <a:gd name="connsiteX194" fmla="*/ 429189 w 1034979"/>
                  <a:gd name="connsiteY194" fmla="*/ 231612 h 1509906"/>
                  <a:gd name="connsiteX195" fmla="*/ 440619 w 1034979"/>
                  <a:gd name="connsiteY195" fmla="*/ 414492 h 1509906"/>
                  <a:gd name="connsiteX196" fmla="*/ 435265 w 1034979"/>
                  <a:gd name="connsiteY196" fmla="*/ 711672 h 1509906"/>
                  <a:gd name="connsiteX197" fmla="*/ 435059 w 1034979"/>
                  <a:gd name="connsiteY197" fmla="*/ 792350 h 1509906"/>
                  <a:gd name="connsiteX198" fmla="*/ 430322 w 1034979"/>
                  <a:gd name="connsiteY198"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595181 w 1034979"/>
                  <a:gd name="connsiteY177" fmla="*/ 951135 h 1509906"/>
                  <a:gd name="connsiteX178" fmla="*/ 507294 w 1034979"/>
                  <a:gd name="connsiteY178" fmla="*/ 841212 h 1509906"/>
                  <a:gd name="connsiteX179" fmla="*/ 503484 w 1034979"/>
                  <a:gd name="connsiteY179" fmla="*/ 351627 h 1509906"/>
                  <a:gd name="connsiteX180" fmla="*/ 499674 w 1034979"/>
                  <a:gd name="connsiteY180" fmla="*/ 60162 h 1509906"/>
                  <a:gd name="connsiteX181" fmla="*/ 490149 w 1034979"/>
                  <a:gd name="connsiteY181" fmla="*/ 33492 h 1509906"/>
                  <a:gd name="connsiteX182" fmla="*/ 488244 w 1034979"/>
                  <a:gd name="connsiteY182" fmla="*/ 27777 h 1509906"/>
                  <a:gd name="connsiteX183" fmla="*/ 484434 w 1034979"/>
                  <a:gd name="connsiteY183" fmla="*/ 22062 h 1509906"/>
                  <a:gd name="connsiteX184" fmla="*/ 478719 w 1034979"/>
                  <a:gd name="connsiteY184" fmla="*/ 10632 h 1509906"/>
                  <a:gd name="connsiteX185" fmla="*/ 473004 w 1034979"/>
                  <a:gd name="connsiteY185" fmla="*/ 6822 h 1509906"/>
                  <a:gd name="connsiteX186" fmla="*/ 469194 w 1034979"/>
                  <a:gd name="connsiteY186" fmla="*/ 1107 h 1509906"/>
                  <a:gd name="connsiteX187" fmla="*/ 429189 w 1034979"/>
                  <a:gd name="connsiteY187" fmla="*/ 4917 h 1509906"/>
                  <a:gd name="connsiteX188" fmla="*/ 421569 w 1034979"/>
                  <a:gd name="connsiteY188" fmla="*/ 16347 h 1509906"/>
                  <a:gd name="connsiteX189" fmla="*/ 417759 w 1034979"/>
                  <a:gd name="connsiteY189" fmla="*/ 22062 h 1509906"/>
                  <a:gd name="connsiteX190" fmla="*/ 419664 w 1034979"/>
                  <a:gd name="connsiteY190" fmla="*/ 54447 h 1509906"/>
                  <a:gd name="connsiteX191" fmla="*/ 423474 w 1034979"/>
                  <a:gd name="connsiteY191" fmla="*/ 65877 h 1509906"/>
                  <a:gd name="connsiteX192" fmla="*/ 425379 w 1034979"/>
                  <a:gd name="connsiteY192" fmla="*/ 71592 h 1509906"/>
                  <a:gd name="connsiteX193" fmla="*/ 425379 w 1034979"/>
                  <a:gd name="connsiteY193" fmla="*/ 77307 h 1509906"/>
                  <a:gd name="connsiteX194" fmla="*/ 429189 w 1034979"/>
                  <a:gd name="connsiteY194" fmla="*/ 231612 h 1509906"/>
                  <a:gd name="connsiteX195" fmla="*/ 440619 w 1034979"/>
                  <a:gd name="connsiteY195" fmla="*/ 414492 h 1509906"/>
                  <a:gd name="connsiteX196" fmla="*/ 435265 w 1034979"/>
                  <a:gd name="connsiteY196" fmla="*/ 711672 h 1509906"/>
                  <a:gd name="connsiteX197" fmla="*/ 435059 w 1034979"/>
                  <a:gd name="connsiteY197" fmla="*/ 792350 h 1509906"/>
                  <a:gd name="connsiteX198" fmla="*/ 430322 w 1034979"/>
                  <a:gd name="connsiteY198"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59619 w 1034979"/>
                  <a:gd name="connsiteY21" fmla="*/ 867882 h 1509906"/>
                  <a:gd name="connsiteX22" fmla="*/ 53904 w 1034979"/>
                  <a:gd name="connsiteY22" fmla="*/ 871692 h 1509906"/>
                  <a:gd name="connsiteX23" fmla="*/ 50094 w 1034979"/>
                  <a:gd name="connsiteY23" fmla="*/ 877407 h 1509906"/>
                  <a:gd name="connsiteX24" fmla="*/ 46284 w 1034979"/>
                  <a:gd name="connsiteY24" fmla="*/ 888837 h 1509906"/>
                  <a:gd name="connsiteX25" fmla="*/ 50094 w 1034979"/>
                  <a:gd name="connsiteY25" fmla="*/ 926937 h 1509906"/>
                  <a:gd name="connsiteX26" fmla="*/ 53904 w 1034979"/>
                  <a:gd name="connsiteY26" fmla="*/ 932652 h 1509906"/>
                  <a:gd name="connsiteX27" fmla="*/ 59619 w 1034979"/>
                  <a:gd name="connsiteY27" fmla="*/ 936462 h 1509906"/>
                  <a:gd name="connsiteX28" fmla="*/ 63429 w 1034979"/>
                  <a:gd name="connsiteY28" fmla="*/ 942177 h 1509906"/>
                  <a:gd name="connsiteX29" fmla="*/ 80574 w 1034979"/>
                  <a:gd name="connsiteY29" fmla="*/ 951702 h 1509906"/>
                  <a:gd name="connsiteX30" fmla="*/ 166299 w 1034979"/>
                  <a:gd name="connsiteY30" fmla="*/ 972657 h 1509906"/>
                  <a:gd name="connsiteX31" fmla="*/ 191064 w 1034979"/>
                  <a:gd name="connsiteY31" fmla="*/ 978372 h 1509906"/>
                  <a:gd name="connsiteX32" fmla="*/ 208209 w 1034979"/>
                  <a:gd name="connsiteY32" fmla="*/ 984087 h 1509906"/>
                  <a:gd name="connsiteX33" fmla="*/ 213924 w 1034979"/>
                  <a:gd name="connsiteY33" fmla="*/ 985992 h 1509906"/>
                  <a:gd name="connsiteX34" fmla="*/ 229164 w 1034979"/>
                  <a:gd name="connsiteY34" fmla="*/ 989802 h 1509906"/>
                  <a:gd name="connsiteX35" fmla="*/ 248214 w 1034979"/>
                  <a:gd name="connsiteY35" fmla="*/ 995517 h 1509906"/>
                  <a:gd name="connsiteX36" fmla="*/ 253929 w 1034979"/>
                  <a:gd name="connsiteY36" fmla="*/ 999327 h 1509906"/>
                  <a:gd name="connsiteX37" fmla="*/ 267264 w 1034979"/>
                  <a:gd name="connsiteY37" fmla="*/ 1014567 h 1509906"/>
                  <a:gd name="connsiteX38" fmla="*/ 272979 w 1034979"/>
                  <a:gd name="connsiteY38" fmla="*/ 1033617 h 1509906"/>
                  <a:gd name="connsiteX39" fmla="*/ 274884 w 1034979"/>
                  <a:gd name="connsiteY39" fmla="*/ 1039332 h 1509906"/>
                  <a:gd name="connsiteX40" fmla="*/ 276789 w 1034979"/>
                  <a:gd name="connsiteY40" fmla="*/ 1045047 h 1509906"/>
                  <a:gd name="connsiteX41" fmla="*/ 278694 w 1034979"/>
                  <a:gd name="connsiteY41" fmla="*/ 1069812 h 1509906"/>
                  <a:gd name="connsiteX42" fmla="*/ 280599 w 1034979"/>
                  <a:gd name="connsiteY42" fmla="*/ 1075527 h 1509906"/>
                  <a:gd name="connsiteX43" fmla="*/ 278694 w 1034979"/>
                  <a:gd name="connsiteY43" fmla="*/ 1094577 h 1509906"/>
                  <a:gd name="connsiteX44" fmla="*/ 276789 w 1034979"/>
                  <a:gd name="connsiteY44" fmla="*/ 1104102 h 1509906"/>
                  <a:gd name="connsiteX45" fmla="*/ 263454 w 1034979"/>
                  <a:gd name="connsiteY45" fmla="*/ 1117437 h 1509906"/>
                  <a:gd name="connsiteX46" fmla="*/ 252024 w 1034979"/>
                  <a:gd name="connsiteY46" fmla="*/ 1125057 h 1509906"/>
                  <a:gd name="connsiteX47" fmla="*/ 240594 w 1034979"/>
                  <a:gd name="connsiteY47" fmla="*/ 1128867 h 1509906"/>
                  <a:gd name="connsiteX48" fmla="*/ 27234 w 1034979"/>
                  <a:gd name="connsiteY48" fmla="*/ 1147917 h 1509906"/>
                  <a:gd name="connsiteX49" fmla="*/ 15804 w 1034979"/>
                  <a:gd name="connsiteY49" fmla="*/ 1153632 h 1509906"/>
                  <a:gd name="connsiteX50" fmla="*/ 6279 w 1034979"/>
                  <a:gd name="connsiteY50" fmla="*/ 1163157 h 1509906"/>
                  <a:gd name="connsiteX51" fmla="*/ 4374 w 1034979"/>
                  <a:gd name="connsiteY51" fmla="*/ 1168872 h 1509906"/>
                  <a:gd name="connsiteX52" fmla="*/ 564 w 1034979"/>
                  <a:gd name="connsiteY52" fmla="*/ 1174587 h 1509906"/>
                  <a:gd name="connsiteX53" fmla="*/ 6279 w 1034979"/>
                  <a:gd name="connsiteY53" fmla="*/ 1206972 h 1509906"/>
                  <a:gd name="connsiteX54" fmla="*/ 11994 w 1034979"/>
                  <a:gd name="connsiteY54" fmla="*/ 1210782 h 1509906"/>
                  <a:gd name="connsiteX55" fmla="*/ 17709 w 1034979"/>
                  <a:gd name="connsiteY55" fmla="*/ 1212687 h 1509906"/>
                  <a:gd name="connsiteX56" fmla="*/ 145344 w 1034979"/>
                  <a:gd name="connsiteY56" fmla="*/ 1210782 h 1509906"/>
                  <a:gd name="connsiteX57" fmla="*/ 152964 w 1034979"/>
                  <a:gd name="connsiteY57" fmla="*/ 1208877 h 1509906"/>
                  <a:gd name="connsiteX58" fmla="*/ 303459 w 1034979"/>
                  <a:gd name="connsiteY58" fmla="*/ 1203162 h 1509906"/>
                  <a:gd name="connsiteX59" fmla="*/ 318699 w 1034979"/>
                  <a:gd name="connsiteY59" fmla="*/ 1210782 h 1509906"/>
                  <a:gd name="connsiteX60" fmla="*/ 330129 w 1034979"/>
                  <a:gd name="connsiteY60" fmla="*/ 1216497 h 1509906"/>
                  <a:gd name="connsiteX61" fmla="*/ 333939 w 1034979"/>
                  <a:gd name="connsiteY61" fmla="*/ 1222212 h 1509906"/>
                  <a:gd name="connsiteX62" fmla="*/ 339654 w 1034979"/>
                  <a:gd name="connsiteY62" fmla="*/ 1224117 h 1509906"/>
                  <a:gd name="connsiteX63" fmla="*/ 351084 w 1034979"/>
                  <a:gd name="connsiteY63" fmla="*/ 1231737 h 1509906"/>
                  <a:gd name="connsiteX64" fmla="*/ 356799 w 1034979"/>
                  <a:gd name="connsiteY64" fmla="*/ 1235547 h 1509906"/>
                  <a:gd name="connsiteX65" fmla="*/ 360609 w 1034979"/>
                  <a:gd name="connsiteY65" fmla="*/ 1241262 h 1509906"/>
                  <a:gd name="connsiteX66" fmla="*/ 366324 w 1034979"/>
                  <a:gd name="connsiteY66" fmla="*/ 1252692 h 1509906"/>
                  <a:gd name="connsiteX67" fmla="*/ 362514 w 1034979"/>
                  <a:gd name="connsiteY67" fmla="*/ 1279362 h 1509906"/>
                  <a:gd name="connsiteX68" fmla="*/ 358704 w 1034979"/>
                  <a:gd name="connsiteY68" fmla="*/ 1285077 h 1509906"/>
                  <a:gd name="connsiteX69" fmla="*/ 356799 w 1034979"/>
                  <a:gd name="connsiteY69" fmla="*/ 1290792 h 1509906"/>
                  <a:gd name="connsiteX70" fmla="*/ 352989 w 1034979"/>
                  <a:gd name="connsiteY70" fmla="*/ 1296507 h 1509906"/>
                  <a:gd name="connsiteX71" fmla="*/ 351084 w 1034979"/>
                  <a:gd name="connsiteY71" fmla="*/ 1302222 h 1509906"/>
                  <a:gd name="connsiteX72" fmla="*/ 347274 w 1034979"/>
                  <a:gd name="connsiteY72" fmla="*/ 1307937 h 1509906"/>
                  <a:gd name="connsiteX73" fmla="*/ 330129 w 1034979"/>
                  <a:gd name="connsiteY73" fmla="*/ 1374612 h 1509906"/>
                  <a:gd name="connsiteX74" fmla="*/ 328224 w 1034979"/>
                  <a:gd name="connsiteY74" fmla="*/ 1426047 h 1509906"/>
                  <a:gd name="connsiteX75" fmla="*/ 330129 w 1034979"/>
                  <a:gd name="connsiteY75" fmla="*/ 1450812 h 1509906"/>
                  <a:gd name="connsiteX76" fmla="*/ 332034 w 1034979"/>
                  <a:gd name="connsiteY76" fmla="*/ 1456527 h 1509906"/>
                  <a:gd name="connsiteX77" fmla="*/ 335844 w 1034979"/>
                  <a:gd name="connsiteY77" fmla="*/ 1460337 h 1509906"/>
                  <a:gd name="connsiteX78" fmla="*/ 364419 w 1034979"/>
                  <a:gd name="connsiteY78" fmla="*/ 1506057 h 1509906"/>
                  <a:gd name="connsiteX79" fmla="*/ 387279 w 1034979"/>
                  <a:gd name="connsiteY79" fmla="*/ 1507962 h 1509906"/>
                  <a:gd name="connsiteX80" fmla="*/ 392994 w 1034979"/>
                  <a:gd name="connsiteY80" fmla="*/ 1502247 h 1509906"/>
                  <a:gd name="connsiteX81" fmla="*/ 394899 w 1034979"/>
                  <a:gd name="connsiteY81" fmla="*/ 1490817 h 1509906"/>
                  <a:gd name="connsiteX82" fmla="*/ 396804 w 1034979"/>
                  <a:gd name="connsiteY82" fmla="*/ 1485102 h 1509906"/>
                  <a:gd name="connsiteX83" fmla="*/ 398709 w 1034979"/>
                  <a:gd name="connsiteY83" fmla="*/ 1467957 h 1509906"/>
                  <a:gd name="connsiteX84" fmla="*/ 400614 w 1034979"/>
                  <a:gd name="connsiteY84" fmla="*/ 1454622 h 1509906"/>
                  <a:gd name="connsiteX85" fmla="*/ 404424 w 1034979"/>
                  <a:gd name="connsiteY85" fmla="*/ 1397472 h 1509906"/>
                  <a:gd name="connsiteX86" fmla="*/ 410139 w 1034979"/>
                  <a:gd name="connsiteY86" fmla="*/ 1386042 h 1509906"/>
                  <a:gd name="connsiteX87" fmla="*/ 413949 w 1034979"/>
                  <a:gd name="connsiteY87" fmla="*/ 1372707 h 1509906"/>
                  <a:gd name="connsiteX88" fmla="*/ 415854 w 1034979"/>
                  <a:gd name="connsiteY88" fmla="*/ 1366992 h 1509906"/>
                  <a:gd name="connsiteX89" fmla="*/ 417759 w 1034979"/>
                  <a:gd name="connsiteY89" fmla="*/ 1353657 h 1509906"/>
                  <a:gd name="connsiteX90" fmla="*/ 421569 w 1034979"/>
                  <a:gd name="connsiteY90" fmla="*/ 1342227 h 1509906"/>
                  <a:gd name="connsiteX91" fmla="*/ 427284 w 1034979"/>
                  <a:gd name="connsiteY91" fmla="*/ 1328892 h 1509906"/>
                  <a:gd name="connsiteX92" fmla="*/ 467289 w 1034979"/>
                  <a:gd name="connsiteY92" fmla="*/ 1258407 h 1509906"/>
                  <a:gd name="connsiteX93" fmla="*/ 528455 w 1034979"/>
                  <a:gd name="connsiteY93" fmla="*/ 1245638 h 1509906"/>
                  <a:gd name="connsiteX94" fmla="*/ 573969 w 1034979"/>
                  <a:gd name="connsiteY94" fmla="*/ 1229832 h 1509906"/>
                  <a:gd name="connsiteX95" fmla="*/ 585399 w 1034979"/>
                  <a:gd name="connsiteY95" fmla="*/ 1226022 h 1509906"/>
                  <a:gd name="connsiteX96" fmla="*/ 720654 w 1034979"/>
                  <a:gd name="connsiteY96" fmla="*/ 1309842 h 1509906"/>
                  <a:gd name="connsiteX97" fmla="*/ 733989 w 1034979"/>
                  <a:gd name="connsiteY97" fmla="*/ 1319367 h 1509906"/>
                  <a:gd name="connsiteX98" fmla="*/ 743514 w 1034979"/>
                  <a:gd name="connsiteY98" fmla="*/ 1321272 h 1509906"/>
                  <a:gd name="connsiteX99" fmla="*/ 749229 w 1034979"/>
                  <a:gd name="connsiteY99" fmla="*/ 1323177 h 1509906"/>
                  <a:gd name="connsiteX100" fmla="*/ 762564 w 1034979"/>
                  <a:gd name="connsiteY100" fmla="*/ 1328892 h 1509906"/>
                  <a:gd name="connsiteX101" fmla="*/ 777804 w 1034979"/>
                  <a:gd name="connsiteY101" fmla="*/ 1326987 h 1509906"/>
                  <a:gd name="connsiteX102" fmla="*/ 789234 w 1034979"/>
                  <a:gd name="connsiteY102" fmla="*/ 1321272 h 1509906"/>
                  <a:gd name="connsiteX103" fmla="*/ 794949 w 1034979"/>
                  <a:gd name="connsiteY103" fmla="*/ 1319367 h 1509906"/>
                  <a:gd name="connsiteX104" fmla="*/ 802569 w 1034979"/>
                  <a:gd name="connsiteY104" fmla="*/ 1302222 h 1509906"/>
                  <a:gd name="connsiteX105" fmla="*/ 800664 w 1034979"/>
                  <a:gd name="connsiteY105" fmla="*/ 1277457 h 1509906"/>
                  <a:gd name="connsiteX106" fmla="*/ 798759 w 1034979"/>
                  <a:gd name="connsiteY106" fmla="*/ 1271742 h 1509906"/>
                  <a:gd name="connsiteX107" fmla="*/ 796854 w 1034979"/>
                  <a:gd name="connsiteY107" fmla="*/ 1264122 h 1509906"/>
                  <a:gd name="connsiteX108" fmla="*/ 783519 w 1034979"/>
                  <a:gd name="connsiteY108" fmla="*/ 1246977 h 1509906"/>
                  <a:gd name="connsiteX109" fmla="*/ 773994 w 1034979"/>
                  <a:gd name="connsiteY109" fmla="*/ 1241262 h 1509906"/>
                  <a:gd name="connsiteX110" fmla="*/ 648264 w 1034979"/>
                  <a:gd name="connsiteY110" fmla="*/ 1149822 h 1509906"/>
                  <a:gd name="connsiteX111" fmla="*/ 644454 w 1034979"/>
                  <a:gd name="connsiteY111" fmla="*/ 1132677 h 1509906"/>
                  <a:gd name="connsiteX112" fmla="*/ 646359 w 1034979"/>
                  <a:gd name="connsiteY112" fmla="*/ 1125057 h 1509906"/>
                  <a:gd name="connsiteX113" fmla="*/ 650169 w 1034979"/>
                  <a:gd name="connsiteY113" fmla="*/ 1107912 h 1509906"/>
                  <a:gd name="connsiteX114" fmla="*/ 653979 w 1034979"/>
                  <a:gd name="connsiteY114" fmla="*/ 1102197 h 1509906"/>
                  <a:gd name="connsiteX115" fmla="*/ 655884 w 1034979"/>
                  <a:gd name="connsiteY115" fmla="*/ 1096482 h 1509906"/>
                  <a:gd name="connsiteX116" fmla="*/ 661599 w 1034979"/>
                  <a:gd name="connsiteY116" fmla="*/ 1094577 h 1509906"/>
                  <a:gd name="connsiteX117" fmla="*/ 671124 w 1034979"/>
                  <a:gd name="connsiteY117" fmla="*/ 1083147 h 1509906"/>
                  <a:gd name="connsiteX118" fmla="*/ 724464 w 1034979"/>
                  <a:gd name="connsiteY118" fmla="*/ 1075527 h 1509906"/>
                  <a:gd name="connsiteX119" fmla="*/ 842574 w 1034979"/>
                  <a:gd name="connsiteY119" fmla="*/ 1077432 h 1509906"/>
                  <a:gd name="connsiteX120" fmla="*/ 871149 w 1034979"/>
                  <a:gd name="connsiteY120" fmla="*/ 1079337 h 1509906"/>
                  <a:gd name="connsiteX121" fmla="*/ 899724 w 1034979"/>
                  <a:gd name="connsiteY121" fmla="*/ 1085052 h 1509906"/>
                  <a:gd name="connsiteX122" fmla="*/ 922584 w 1034979"/>
                  <a:gd name="connsiteY122" fmla="*/ 1088862 h 1509906"/>
                  <a:gd name="connsiteX123" fmla="*/ 951159 w 1034979"/>
                  <a:gd name="connsiteY123" fmla="*/ 1094577 h 1509906"/>
                  <a:gd name="connsiteX124" fmla="*/ 956874 w 1034979"/>
                  <a:gd name="connsiteY124" fmla="*/ 1094577 h 1509906"/>
                  <a:gd name="connsiteX125" fmla="*/ 1002594 w 1034979"/>
                  <a:gd name="connsiteY125" fmla="*/ 1092672 h 1509906"/>
                  <a:gd name="connsiteX126" fmla="*/ 1031169 w 1034979"/>
                  <a:gd name="connsiteY126" fmla="*/ 1085052 h 1509906"/>
                  <a:gd name="connsiteX127" fmla="*/ 1034979 w 1034979"/>
                  <a:gd name="connsiteY127" fmla="*/ 1079337 h 1509906"/>
                  <a:gd name="connsiteX128" fmla="*/ 1033074 w 1034979"/>
                  <a:gd name="connsiteY128" fmla="*/ 1060287 h 1509906"/>
                  <a:gd name="connsiteX129" fmla="*/ 1027359 w 1034979"/>
                  <a:gd name="connsiteY129" fmla="*/ 1056477 h 1509906"/>
                  <a:gd name="connsiteX130" fmla="*/ 1012119 w 1034979"/>
                  <a:gd name="connsiteY130" fmla="*/ 1054572 h 1509906"/>
                  <a:gd name="connsiteX131" fmla="*/ 1006404 w 1034979"/>
                  <a:gd name="connsiteY131" fmla="*/ 1052667 h 1509906"/>
                  <a:gd name="connsiteX132" fmla="*/ 998784 w 1034979"/>
                  <a:gd name="connsiteY132" fmla="*/ 1050762 h 1509906"/>
                  <a:gd name="connsiteX133" fmla="*/ 987354 w 1034979"/>
                  <a:gd name="connsiteY133" fmla="*/ 1043142 h 1509906"/>
                  <a:gd name="connsiteX134" fmla="*/ 975924 w 1034979"/>
                  <a:gd name="connsiteY134" fmla="*/ 1039332 h 1509906"/>
                  <a:gd name="connsiteX135" fmla="*/ 970209 w 1034979"/>
                  <a:gd name="connsiteY135" fmla="*/ 1037427 h 1509906"/>
                  <a:gd name="connsiteX136" fmla="*/ 962589 w 1034979"/>
                  <a:gd name="connsiteY136" fmla="*/ 1035522 h 1509906"/>
                  <a:gd name="connsiteX137" fmla="*/ 956874 w 1034979"/>
                  <a:gd name="connsiteY137" fmla="*/ 1033617 h 1509906"/>
                  <a:gd name="connsiteX138" fmla="*/ 935919 w 1034979"/>
                  <a:gd name="connsiteY138" fmla="*/ 1027902 h 1509906"/>
                  <a:gd name="connsiteX139" fmla="*/ 930204 w 1034979"/>
                  <a:gd name="connsiteY139" fmla="*/ 1025997 h 1509906"/>
                  <a:gd name="connsiteX140" fmla="*/ 825429 w 1034979"/>
                  <a:gd name="connsiteY140" fmla="*/ 1027902 h 1509906"/>
                  <a:gd name="connsiteX141" fmla="*/ 819714 w 1034979"/>
                  <a:gd name="connsiteY141" fmla="*/ 1029807 h 1509906"/>
                  <a:gd name="connsiteX142" fmla="*/ 730179 w 1034979"/>
                  <a:gd name="connsiteY142" fmla="*/ 1031712 h 1509906"/>
                  <a:gd name="connsiteX143" fmla="*/ 716844 w 1034979"/>
                  <a:gd name="connsiteY143" fmla="*/ 1035522 h 1509906"/>
                  <a:gd name="connsiteX144" fmla="*/ 695889 w 1034979"/>
                  <a:gd name="connsiteY144" fmla="*/ 1037427 h 1509906"/>
                  <a:gd name="connsiteX145" fmla="*/ 669219 w 1034979"/>
                  <a:gd name="connsiteY145" fmla="*/ 1039332 h 1509906"/>
                  <a:gd name="connsiteX146" fmla="*/ 669219 w 1034979"/>
                  <a:gd name="connsiteY146" fmla="*/ 1039332 h 1509906"/>
                  <a:gd name="connsiteX147" fmla="*/ 646359 w 1034979"/>
                  <a:gd name="connsiteY147" fmla="*/ 1043142 h 1509906"/>
                  <a:gd name="connsiteX148" fmla="*/ 642549 w 1034979"/>
                  <a:gd name="connsiteY148" fmla="*/ 1031712 h 1509906"/>
                  <a:gd name="connsiteX149" fmla="*/ 640644 w 1034979"/>
                  <a:gd name="connsiteY149" fmla="*/ 1025997 h 1509906"/>
                  <a:gd name="connsiteX150" fmla="*/ 642549 w 1034979"/>
                  <a:gd name="connsiteY150" fmla="*/ 1008852 h 1509906"/>
                  <a:gd name="connsiteX151" fmla="*/ 644454 w 1034979"/>
                  <a:gd name="connsiteY151" fmla="*/ 1003137 h 1509906"/>
                  <a:gd name="connsiteX152" fmla="*/ 661599 w 1034979"/>
                  <a:gd name="connsiteY152" fmla="*/ 993612 h 1509906"/>
                  <a:gd name="connsiteX153" fmla="*/ 673029 w 1034979"/>
                  <a:gd name="connsiteY153" fmla="*/ 985992 h 1509906"/>
                  <a:gd name="connsiteX154" fmla="*/ 674934 w 1034979"/>
                  <a:gd name="connsiteY154" fmla="*/ 980277 h 1509906"/>
                  <a:gd name="connsiteX155" fmla="*/ 680649 w 1034979"/>
                  <a:gd name="connsiteY155" fmla="*/ 978372 h 1509906"/>
                  <a:gd name="connsiteX156" fmla="*/ 686364 w 1034979"/>
                  <a:gd name="connsiteY156" fmla="*/ 974562 h 1509906"/>
                  <a:gd name="connsiteX157" fmla="*/ 695889 w 1034979"/>
                  <a:gd name="connsiteY157" fmla="*/ 965037 h 1509906"/>
                  <a:gd name="connsiteX158" fmla="*/ 705414 w 1034979"/>
                  <a:gd name="connsiteY158" fmla="*/ 953607 h 1509906"/>
                  <a:gd name="connsiteX159" fmla="*/ 716844 w 1034979"/>
                  <a:gd name="connsiteY159" fmla="*/ 945987 h 1509906"/>
                  <a:gd name="connsiteX160" fmla="*/ 732084 w 1034979"/>
                  <a:gd name="connsiteY160" fmla="*/ 932652 h 1509906"/>
                  <a:gd name="connsiteX161" fmla="*/ 741609 w 1034979"/>
                  <a:gd name="connsiteY161" fmla="*/ 921222 h 1509906"/>
                  <a:gd name="connsiteX162" fmla="*/ 753039 w 1034979"/>
                  <a:gd name="connsiteY162" fmla="*/ 911697 h 1509906"/>
                  <a:gd name="connsiteX163" fmla="*/ 758754 w 1034979"/>
                  <a:gd name="connsiteY163" fmla="*/ 900267 h 1509906"/>
                  <a:gd name="connsiteX164" fmla="*/ 760659 w 1034979"/>
                  <a:gd name="connsiteY164" fmla="*/ 894552 h 1509906"/>
                  <a:gd name="connsiteX165" fmla="*/ 766374 w 1034979"/>
                  <a:gd name="connsiteY165" fmla="*/ 883122 h 1509906"/>
                  <a:gd name="connsiteX166" fmla="*/ 764469 w 1034979"/>
                  <a:gd name="connsiteY166" fmla="*/ 867882 h 1509906"/>
                  <a:gd name="connsiteX167" fmla="*/ 758754 w 1034979"/>
                  <a:gd name="connsiteY167" fmla="*/ 865977 h 1509906"/>
                  <a:gd name="connsiteX168" fmla="*/ 737799 w 1034979"/>
                  <a:gd name="connsiteY168" fmla="*/ 867882 h 1509906"/>
                  <a:gd name="connsiteX169" fmla="*/ 732084 w 1034979"/>
                  <a:gd name="connsiteY169" fmla="*/ 871692 h 1509906"/>
                  <a:gd name="connsiteX170" fmla="*/ 720654 w 1034979"/>
                  <a:gd name="connsiteY170" fmla="*/ 875502 h 1509906"/>
                  <a:gd name="connsiteX171" fmla="*/ 716844 w 1034979"/>
                  <a:gd name="connsiteY171" fmla="*/ 881217 h 1509906"/>
                  <a:gd name="connsiteX172" fmla="*/ 711129 w 1034979"/>
                  <a:gd name="connsiteY172" fmla="*/ 883122 h 1509906"/>
                  <a:gd name="connsiteX173" fmla="*/ 705414 w 1034979"/>
                  <a:gd name="connsiteY173" fmla="*/ 886932 h 1509906"/>
                  <a:gd name="connsiteX174" fmla="*/ 699699 w 1034979"/>
                  <a:gd name="connsiteY174" fmla="*/ 892647 h 1509906"/>
                  <a:gd name="connsiteX175" fmla="*/ 692079 w 1034979"/>
                  <a:gd name="connsiteY175" fmla="*/ 896457 h 1509906"/>
                  <a:gd name="connsiteX176" fmla="*/ 595181 w 1034979"/>
                  <a:gd name="connsiteY176" fmla="*/ 951135 h 1509906"/>
                  <a:gd name="connsiteX177" fmla="*/ 507294 w 1034979"/>
                  <a:gd name="connsiteY177" fmla="*/ 841212 h 1509906"/>
                  <a:gd name="connsiteX178" fmla="*/ 503484 w 1034979"/>
                  <a:gd name="connsiteY178" fmla="*/ 351627 h 1509906"/>
                  <a:gd name="connsiteX179" fmla="*/ 499674 w 1034979"/>
                  <a:gd name="connsiteY179" fmla="*/ 60162 h 1509906"/>
                  <a:gd name="connsiteX180" fmla="*/ 490149 w 1034979"/>
                  <a:gd name="connsiteY180" fmla="*/ 33492 h 1509906"/>
                  <a:gd name="connsiteX181" fmla="*/ 488244 w 1034979"/>
                  <a:gd name="connsiteY181" fmla="*/ 27777 h 1509906"/>
                  <a:gd name="connsiteX182" fmla="*/ 484434 w 1034979"/>
                  <a:gd name="connsiteY182" fmla="*/ 22062 h 1509906"/>
                  <a:gd name="connsiteX183" fmla="*/ 478719 w 1034979"/>
                  <a:gd name="connsiteY183" fmla="*/ 10632 h 1509906"/>
                  <a:gd name="connsiteX184" fmla="*/ 473004 w 1034979"/>
                  <a:gd name="connsiteY184" fmla="*/ 6822 h 1509906"/>
                  <a:gd name="connsiteX185" fmla="*/ 469194 w 1034979"/>
                  <a:gd name="connsiteY185" fmla="*/ 1107 h 1509906"/>
                  <a:gd name="connsiteX186" fmla="*/ 429189 w 1034979"/>
                  <a:gd name="connsiteY186" fmla="*/ 4917 h 1509906"/>
                  <a:gd name="connsiteX187" fmla="*/ 421569 w 1034979"/>
                  <a:gd name="connsiteY187" fmla="*/ 16347 h 1509906"/>
                  <a:gd name="connsiteX188" fmla="*/ 417759 w 1034979"/>
                  <a:gd name="connsiteY188" fmla="*/ 22062 h 1509906"/>
                  <a:gd name="connsiteX189" fmla="*/ 419664 w 1034979"/>
                  <a:gd name="connsiteY189" fmla="*/ 54447 h 1509906"/>
                  <a:gd name="connsiteX190" fmla="*/ 423474 w 1034979"/>
                  <a:gd name="connsiteY190" fmla="*/ 65877 h 1509906"/>
                  <a:gd name="connsiteX191" fmla="*/ 425379 w 1034979"/>
                  <a:gd name="connsiteY191" fmla="*/ 71592 h 1509906"/>
                  <a:gd name="connsiteX192" fmla="*/ 425379 w 1034979"/>
                  <a:gd name="connsiteY192" fmla="*/ 77307 h 1509906"/>
                  <a:gd name="connsiteX193" fmla="*/ 429189 w 1034979"/>
                  <a:gd name="connsiteY193" fmla="*/ 231612 h 1509906"/>
                  <a:gd name="connsiteX194" fmla="*/ 440619 w 1034979"/>
                  <a:gd name="connsiteY194" fmla="*/ 414492 h 1509906"/>
                  <a:gd name="connsiteX195" fmla="*/ 435265 w 1034979"/>
                  <a:gd name="connsiteY195" fmla="*/ 711672 h 1509906"/>
                  <a:gd name="connsiteX196" fmla="*/ 435059 w 1034979"/>
                  <a:gd name="connsiteY196" fmla="*/ 792350 h 1509906"/>
                  <a:gd name="connsiteX197" fmla="*/ 430322 w 1034979"/>
                  <a:gd name="connsiteY197"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59619 w 1034979"/>
                  <a:gd name="connsiteY20" fmla="*/ 867882 h 1509906"/>
                  <a:gd name="connsiteX21" fmla="*/ 53904 w 1034979"/>
                  <a:gd name="connsiteY21" fmla="*/ 871692 h 1509906"/>
                  <a:gd name="connsiteX22" fmla="*/ 50094 w 1034979"/>
                  <a:gd name="connsiteY22" fmla="*/ 877407 h 1509906"/>
                  <a:gd name="connsiteX23" fmla="*/ 46284 w 1034979"/>
                  <a:gd name="connsiteY23" fmla="*/ 888837 h 1509906"/>
                  <a:gd name="connsiteX24" fmla="*/ 50094 w 1034979"/>
                  <a:gd name="connsiteY24" fmla="*/ 926937 h 1509906"/>
                  <a:gd name="connsiteX25" fmla="*/ 53904 w 1034979"/>
                  <a:gd name="connsiteY25" fmla="*/ 932652 h 1509906"/>
                  <a:gd name="connsiteX26" fmla="*/ 59619 w 1034979"/>
                  <a:gd name="connsiteY26" fmla="*/ 936462 h 1509906"/>
                  <a:gd name="connsiteX27" fmla="*/ 63429 w 1034979"/>
                  <a:gd name="connsiteY27" fmla="*/ 942177 h 1509906"/>
                  <a:gd name="connsiteX28" fmla="*/ 80574 w 1034979"/>
                  <a:gd name="connsiteY28" fmla="*/ 951702 h 1509906"/>
                  <a:gd name="connsiteX29" fmla="*/ 166299 w 1034979"/>
                  <a:gd name="connsiteY29" fmla="*/ 972657 h 1509906"/>
                  <a:gd name="connsiteX30" fmla="*/ 191064 w 1034979"/>
                  <a:gd name="connsiteY30" fmla="*/ 978372 h 1509906"/>
                  <a:gd name="connsiteX31" fmla="*/ 208209 w 1034979"/>
                  <a:gd name="connsiteY31" fmla="*/ 984087 h 1509906"/>
                  <a:gd name="connsiteX32" fmla="*/ 213924 w 1034979"/>
                  <a:gd name="connsiteY32" fmla="*/ 985992 h 1509906"/>
                  <a:gd name="connsiteX33" fmla="*/ 229164 w 1034979"/>
                  <a:gd name="connsiteY33" fmla="*/ 989802 h 1509906"/>
                  <a:gd name="connsiteX34" fmla="*/ 248214 w 1034979"/>
                  <a:gd name="connsiteY34" fmla="*/ 995517 h 1509906"/>
                  <a:gd name="connsiteX35" fmla="*/ 253929 w 1034979"/>
                  <a:gd name="connsiteY35" fmla="*/ 999327 h 1509906"/>
                  <a:gd name="connsiteX36" fmla="*/ 267264 w 1034979"/>
                  <a:gd name="connsiteY36" fmla="*/ 1014567 h 1509906"/>
                  <a:gd name="connsiteX37" fmla="*/ 272979 w 1034979"/>
                  <a:gd name="connsiteY37" fmla="*/ 1033617 h 1509906"/>
                  <a:gd name="connsiteX38" fmla="*/ 274884 w 1034979"/>
                  <a:gd name="connsiteY38" fmla="*/ 1039332 h 1509906"/>
                  <a:gd name="connsiteX39" fmla="*/ 276789 w 1034979"/>
                  <a:gd name="connsiteY39" fmla="*/ 1045047 h 1509906"/>
                  <a:gd name="connsiteX40" fmla="*/ 278694 w 1034979"/>
                  <a:gd name="connsiteY40" fmla="*/ 1069812 h 1509906"/>
                  <a:gd name="connsiteX41" fmla="*/ 280599 w 1034979"/>
                  <a:gd name="connsiteY41" fmla="*/ 1075527 h 1509906"/>
                  <a:gd name="connsiteX42" fmla="*/ 278694 w 1034979"/>
                  <a:gd name="connsiteY42" fmla="*/ 1094577 h 1509906"/>
                  <a:gd name="connsiteX43" fmla="*/ 276789 w 1034979"/>
                  <a:gd name="connsiteY43" fmla="*/ 1104102 h 1509906"/>
                  <a:gd name="connsiteX44" fmla="*/ 263454 w 1034979"/>
                  <a:gd name="connsiteY44" fmla="*/ 1117437 h 1509906"/>
                  <a:gd name="connsiteX45" fmla="*/ 252024 w 1034979"/>
                  <a:gd name="connsiteY45" fmla="*/ 1125057 h 1509906"/>
                  <a:gd name="connsiteX46" fmla="*/ 240594 w 1034979"/>
                  <a:gd name="connsiteY46" fmla="*/ 1128867 h 1509906"/>
                  <a:gd name="connsiteX47" fmla="*/ 27234 w 1034979"/>
                  <a:gd name="connsiteY47" fmla="*/ 1147917 h 1509906"/>
                  <a:gd name="connsiteX48" fmla="*/ 15804 w 1034979"/>
                  <a:gd name="connsiteY48" fmla="*/ 1153632 h 1509906"/>
                  <a:gd name="connsiteX49" fmla="*/ 6279 w 1034979"/>
                  <a:gd name="connsiteY49" fmla="*/ 1163157 h 1509906"/>
                  <a:gd name="connsiteX50" fmla="*/ 4374 w 1034979"/>
                  <a:gd name="connsiteY50" fmla="*/ 1168872 h 1509906"/>
                  <a:gd name="connsiteX51" fmla="*/ 564 w 1034979"/>
                  <a:gd name="connsiteY51" fmla="*/ 1174587 h 1509906"/>
                  <a:gd name="connsiteX52" fmla="*/ 6279 w 1034979"/>
                  <a:gd name="connsiteY52" fmla="*/ 1206972 h 1509906"/>
                  <a:gd name="connsiteX53" fmla="*/ 11994 w 1034979"/>
                  <a:gd name="connsiteY53" fmla="*/ 1210782 h 1509906"/>
                  <a:gd name="connsiteX54" fmla="*/ 17709 w 1034979"/>
                  <a:gd name="connsiteY54" fmla="*/ 1212687 h 1509906"/>
                  <a:gd name="connsiteX55" fmla="*/ 145344 w 1034979"/>
                  <a:gd name="connsiteY55" fmla="*/ 1210782 h 1509906"/>
                  <a:gd name="connsiteX56" fmla="*/ 152964 w 1034979"/>
                  <a:gd name="connsiteY56" fmla="*/ 1208877 h 1509906"/>
                  <a:gd name="connsiteX57" fmla="*/ 303459 w 1034979"/>
                  <a:gd name="connsiteY57" fmla="*/ 1203162 h 1509906"/>
                  <a:gd name="connsiteX58" fmla="*/ 318699 w 1034979"/>
                  <a:gd name="connsiteY58" fmla="*/ 1210782 h 1509906"/>
                  <a:gd name="connsiteX59" fmla="*/ 330129 w 1034979"/>
                  <a:gd name="connsiteY59" fmla="*/ 1216497 h 1509906"/>
                  <a:gd name="connsiteX60" fmla="*/ 333939 w 1034979"/>
                  <a:gd name="connsiteY60" fmla="*/ 1222212 h 1509906"/>
                  <a:gd name="connsiteX61" fmla="*/ 339654 w 1034979"/>
                  <a:gd name="connsiteY61" fmla="*/ 1224117 h 1509906"/>
                  <a:gd name="connsiteX62" fmla="*/ 351084 w 1034979"/>
                  <a:gd name="connsiteY62" fmla="*/ 1231737 h 1509906"/>
                  <a:gd name="connsiteX63" fmla="*/ 356799 w 1034979"/>
                  <a:gd name="connsiteY63" fmla="*/ 1235547 h 1509906"/>
                  <a:gd name="connsiteX64" fmla="*/ 360609 w 1034979"/>
                  <a:gd name="connsiteY64" fmla="*/ 1241262 h 1509906"/>
                  <a:gd name="connsiteX65" fmla="*/ 366324 w 1034979"/>
                  <a:gd name="connsiteY65" fmla="*/ 1252692 h 1509906"/>
                  <a:gd name="connsiteX66" fmla="*/ 362514 w 1034979"/>
                  <a:gd name="connsiteY66" fmla="*/ 1279362 h 1509906"/>
                  <a:gd name="connsiteX67" fmla="*/ 358704 w 1034979"/>
                  <a:gd name="connsiteY67" fmla="*/ 1285077 h 1509906"/>
                  <a:gd name="connsiteX68" fmla="*/ 356799 w 1034979"/>
                  <a:gd name="connsiteY68" fmla="*/ 1290792 h 1509906"/>
                  <a:gd name="connsiteX69" fmla="*/ 352989 w 1034979"/>
                  <a:gd name="connsiteY69" fmla="*/ 1296507 h 1509906"/>
                  <a:gd name="connsiteX70" fmla="*/ 351084 w 1034979"/>
                  <a:gd name="connsiteY70" fmla="*/ 1302222 h 1509906"/>
                  <a:gd name="connsiteX71" fmla="*/ 347274 w 1034979"/>
                  <a:gd name="connsiteY71" fmla="*/ 1307937 h 1509906"/>
                  <a:gd name="connsiteX72" fmla="*/ 330129 w 1034979"/>
                  <a:gd name="connsiteY72" fmla="*/ 1374612 h 1509906"/>
                  <a:gd name="connsiteX73" fmla="*/ 328224 w 1034979"/>
                  <a:gd name="connsiteY73" fmla="*/ 1426047 h 1509906"/>
                  <a:gd name="connsiteX74" fmla="*/ 330129 w 1034979"/>
                  <a:gd name="connsiteY74" fmla="*/ 1450812 h 1509906"/>
                  <a:gd name="connsiteX75" fmla="*/ 332034 w 1034979"/>
                  <a:gd name="connsiteY75" fmla="*/ 1456527 h 1509906"/>
                  <a:gd name="connsiteX76" fmla="*/ 335844 w 1034979"/>
                  <a:gd name="connsiteY76" fmla="*/ 1460337 h 1509906"/>
                  <a:gd name="connsiteX77" fmla="*/ 364419 w 1034979"/>
                  <a:gd name="connsiteY77" fmla="*/ 1506057 h 1509906"/>
                  <a:gd name="connsiteX78" fmla="*/ 387279 w 1034979"/>
                  <a:gd name="connsiteY78" fmla="*/ 1507962 h 1509906"/>
                  <a:gd name="connsiteX79" fmla="*/ 392994 w 1034979"/>
                  <a:gd name="connsiteY79" fmla="*/ 1502247 h 1509906"/>
                  <a:gd name="connsiteX80" fmla="*/ 394899 w 1034979"/>
                  <a:gd name="connsiteY80" fmla="*/ 1490817 h 1509906"/>
                  <a:gd name="connsiteX81" fmla="*/ 396804 w 1034979"/>
                  <a:gd name="connsiteY81" fmla="*/ 1485102 h 1509906"/>
                  <a:gd name="connsiteX82" fmla="*/ 398709 w 1034979"/>
                  <a:gd name="connsiteY82" fmla="*/ 1467957 h 1509906"/>
                  <a:gd name="connsiteX83" fmla="*/ 400614 w 1034979"/>
                  <a:gd name="connsiteY83" fmla="*/ 1454622 h 1509906"/>
                  <a:gd name="connsiteX84" fmla="*/ 404424 w 1034979"/>
                  <a:gd name="connsiteY84" fmla="*/ 1397472 h 1509906"/>
                  <a:gd name="connsiteX85" fmla="*/ 410139 w 1034979"/>
                  <a:gd name="connsiteY85" fmla="*/ 1386042 h 1509906"/>
                  <a:gd name="connsiteX86" fmla="*/ 413949 w 1034979"/>
                  <a:gd name="connsiteY86" fmla="*/ 1372707 h 1509906"/>
                  <a:gd name="connsiteX87" fmla="*/ 415854 w 1034979"/>
                  <a:gd name="connsiteY87" fmla="*/ 1366992 h 1509906"/>
                  <a:gd name="connsiteX88" fmla="*/ 417759 w 1034979"/>
                  <a:gd name="connsiteY88" fmla="*/ 1353657 h 1509906"/>
                  <a:gd name="connsiteX89" fmla="*/ 421569 w 1034979"/>
                  <a:gd name="connsiteY89" fmla="*/ 1342227 h 1509906"/>
                  <a:gd name="connsiteX90" fmla="*/ 427284 w 1034979"/>
                  <a:gd name="connsiteY90" fmla="*/ 1328892 h 1509906"/>
                  <a:gd name="connsiteX91" fmla="*/ 467289 w 1034979"/>
                  <a:gd name="connsiteY91" fmla="*/ 1258407 h 1509906"/>
                  <a:gd name="connsiteX92" fmla="*/ 528455 w 1034979"/>
                  <a:gd name="connsiteY92" fmla="*/ 1245638 h 1509906"/>
                  <a:gd name="connsiteX93" fmla="*/ 573969 w 1034979"/>
                  <a:gd name="connsiteY93" fmla="*/ 1229832 h 1509906"/>
                  <a:gd name="connsiteX94" fmla="*/ 585399 w 1034979"/>
                  <a:gd name="connsiteY94" fmla="*/ 1226022 h 1509906"/>
                  <a:gd name="connsiteX95" fmla="*/ 720654 w 1034979"/>
                  <a:gd name="connsiteY95" fmla="*/ 1309842 h 1509906"/>
                  <a:gd name="connsiteX96" fmla="*/ 733989 w 1034979"/>
                  <a:gd name="connsiteY96" fmla="*/ 1319367 h 1509906"/>
                  <a:gd name="connsiteX97" fmla="*/ 743514 w 1034979"/>
                  <a:gd name="connsiteY97" fmla="*/ 1321272 h 1509906"/>
                  <a:gd name="connsiteX98" fmla="*/ 749229 w 1034979"/>
                  <a:gd name="connsiteY98" fmla="*/ 1323177 h 1509906"/>
                  <a:gd name="connsiteX99" fmla="*/ 762564 w 1034979"/>
                  <a:gd name="connsiteY99" fmla="*/ 1328892 h 1509906"/>
                  <a:gd name="connsiteX100" fmla="*/ 777804 w 1034979"/>
                  <a:gd name="connsiteY100" fmla="*/ 1326987 h 1509906"/>
                  <a:gd name="connsiteX101" fmla="*/ 789234 w 1034979"/>
                  <a:gd name="connsiteY101" fmla="*/ 1321272 h 1509906"/>
                  <a:gd name="connsiteX102" fmla="*/ 794949 w 1034979"/>
                  <a:gd name="connsiteY102" fmla="*/ 1319367 h 1509906"/>
                  <a:gd name="connsiteX103" fmla="*/ 802569 w 1034979"/>
                  <a:gd name="connsiteY103" fmla="*/ 1302222 h 1509906"/>
                  <a:gd name="connsiteX104" fmla="*/ 800664 w 1034979"/>
                  <a:gd name="connsiteY104" fmla="*/ 1277457 h 1509906"/>
                  <a:gd name="connsiteX105" fmla="*/ 798759 w 1034979"/>
                  <a:gd name="connsiteY105" fmla="*/ 1271742 h 1509906"/>
                  <a:gd name="connsiteX106" fmla="*/ 796854 w 1034979"/>
                  <a:gd name="connsiteY106" fmla="*/ 1264122 h 1509906"/>
                  <a:gd name="connsiteX107" fmla="*/ 783519 w 1034979"/>
                  <a:gd name="connsiteY107" fmla="*/ 1246977 h 1509906"/>
                  <a:gd name="connsiteX108" fmla="*/ 773994 w 1034979"/>
                  <a:gd name="connsiteY108" fmla="*/ 1241262 h 1509906"/>
                  <a:gd name="connsiteX109" fmla="*/ 648264 w 1034979"/>
                  <a:gd name="connsiteY109" fmla="*/ 1149822 h 1509906"/>
                  <a:gd name="connsiteX110" fmla="*/ 644454 w 1034979"/>
                  <a:gd name="connsiteY110" fmla="*/ 1132677 h 1509906"/>
                  <a:gd name="connsiteX111" fmla="*/ 646359 w 1034979"/>
                  <a:gd name="connsiteY111" fmla="*/ 1125057 h 1509906"/>
                  <a:gd name="connsiteX112" fmla="*/ 650169 w 1034979"/>
                  <a:gd name="connsiteY112" fmla="*/ 1107912 h 1509906"/>
                  <a:gd name="connsiteX113" fmla="*/ 653979 w 1034979"/>
                  <a:gd name="connsiteY113" fmla="*/ 1102197 h 1509906"/>
                  <a:gd name="connsiteX114" fmla="*/ 655884 w 1034979"/>
                  <a:gd name="connsiteY114" fmla="*/ 1096482 h 1509906"/>
                  <a:gd name="connsiteX115" fmla="*/ 661599 w 1034979"/>
                  <a:gd name="connsiteY115" fmla="*/ 1094577 h 1509906"/>
                  <a:gd name="connsiteX116" fmla="*/ 671124 w 1034979"/>
                  <a:gd name="connsiteY116" fmla="*/ 1083147 h 1509906"/>
                  <a:gd name="connsiteX117" fmla="*/ 724464 w 1034979"/>
                  <a:gd name="connsiteY117" fmla="*/ 1075527 h 1509906"/>
                  <a:gd name="connsiteX118" fmla="*/ 842574 w 1034979"/>
                  <a:gd name="connsiteY118" fmla="*/ 1077432 h 1509906"/>
                  <a:gd name="connsiteX119" fmla="*/ 871149 w 1034979"/>
                  <a:gd name="connsiteY119" fmla="*/ 1079337 h 1509906"/>
                  <a:gd name="connsiteX120" fmla="*/ 899724 w 1034979"/>
                  <a:gd name="connsiteY120" fmla="*/ 1085052 h 1509906"/>
                  <a:gd name="connsiteX121" fmla="*/ 922584 w 1034979"/>
                  <a:gd name="connsiteY121" fmla="*/ 1088862 h 1509906"/>
                  <a:gd name="connsiteX122" fmla="*/ 951159 w 1034979"/>
                  <a:gd name="connsiteY122" fmla="*/ 1094577 h 1509906"/>
                  <a:gd name="connsiteX123" fmla="*/ 956874 w 1034979"/>
                  <a:gd name="connsiteY123" fmla="*/ 1094577 h 1509906"/>
                  <a:gd name="connsiteX124" fmla="*/ 1002594 w 1034979"/>
                  <a:gd name="connsiteY124" fmla="*/ 1092672 h 1509906"/>
                  <a:gd name="connsiteX125" fmla="*/ 1031169 w 1034979"/>
                  <a:gd name="connsiteY125" fmla="*/ 1085052 h 1509906"/>
                  <a:gd name="connsiteX126" fmla="*/ 1034979 w 1034979"/>
                  <a:gd name="connsiteY126" fmla="*/ 1079337 h 1509906"/>
                  <a:gd name="connsiteX127" fmla="*/ 1033074 w 1034979"/>
                  <a:gd name="connsiteY127" fmla="*/ 1060287 h 1509906"/>
                  <a:gd name="connsiteX128" fmla="*/ 1027359 w 1034979"/>
                  <a:gd name="connsiteY128" fmla="*/ 1056477 h 1509906"/>
                  <a:gd name="connsiteX129" fmla="*/ 1012119 w 1034979"/>
                  <a:gd name="connsiteY129" fmla="*/ 1054572 h 1509906"/>
                  <a:gd name="connsiteX130" fmla="*/ 1006404 w 1034979"/>
                  <a:gd name="connsiteY130" fmla="*/ 1052667 h 1509906"/>
                  <a:gd name="connsiteX131" fmla="*/ 998784 w 1034979"/>
                  <a:gd name="connsiteY131" fmla="*/ 1050762 h 1509906"/>
                  <a:gd name="connsiteX132" fmla="*/ 987354 w 1034979"/>
                  <a:gd name="connsiteY132" fmla="*/ 1043142 h 1509906"/>
                  <a:gd name="connsiteX133" fmla="*/ 975924 w 1034979"/>
                  <a:gd name="connsiteY133" fmla="*/ 1039332 h 1509906"/>
                  <a:gd name="connsiteX134" fmla="*/ 970209 w 1034979"/>
                  <a:gd name="connsiteY134" fmla="*/ 1037427 h 1509906"/>
                  <a:gd name="connsiteX135" fmla="*/ 962589 w 1034979"/>
                  <a:gd name="connsiteY135" fmla="*/ 1035522 h 1509906"/>
                  <a:gd name="connsiteX136" fmla="*/ 956874 w 1034979"/>
                  <a:gd name="connsiteY136" fmla="*/ 1033617 h 1509906"/>
                  <a:gd name="connsiteX137" fmla="*/ 935919 w 1034979"/>
                  <a:gd name="connsiteY137" fmla="*/ 1027902 h 1509906"/>
                  <a:gd name="connsiteX138" fmla="*/ 930204 w 1034979"/>
                  <a:gd name="connsiteY138" fmla="*/ 1025997 h 1509906"/>
                  <a:gd name="connsiteX139" fmla="*/ 825429 w 1034979"/>
                  <a:gd name="connsiteY139" fmla="*/ 1027902 h 1509906"/>
                  <a:gd name="connsiteX140" fmla="*/ 819714 w 1034979"/>
                  <a:gd name="connsiteY140" fmla="*/ 1029807 h 1509906"/>
                  <a:gd name="connsiteX141" fmla="*/ 730179 w 1034979"/>
                  <a:gd name="connsiteY141" fmla="*/ 1031712 h 1509906"/>
                  <a:gd name="connsiteX142" fmla="*/ 716844 w 1034979"/>
                  <a:gd name="connsiteY142" fmla="*/ 1035522 h 1509906"/>
                  <a:gd name="connsiteX143" fmla="*/ 695889 w 1034979"/>
                  <a:gd name="connsiteY143" fmla="*/ 1037427 h 1509906"/>
                  <a:gd name="connsiteX144" fmla="*/ 669219 w 1034979"/>
                  <a:gd name="connsiteY144" fmla="*/ 1039332 h 1509906"/>
                  <a:gd name="connsiteX145" fmla="*/ 669219 w 1034979"/>
                  <a:gd name="connsiteY145" fmla="*/ 1039332 h 1509906"/>
                  <a:gd name="connsiteX146" fmla="*/ 646359 w 1034979"/>
                  <a:gd name="connsiteY146" fmla="*/ 1043142 h 1509906"/>
                  <a:gd name="connsiteX147" fmla="*/ 642549 w 1034979"/>
                  <a:gd name="connsiteY147" fmla="*/ 1031712 h 1509906"/>
                  <a:gd name="connsiteX148" fmla="*/ 640644 w 1034979"/>
                  <a:gd name="connsiteY148" fmla="*/ 1025997 h 1509906"/>
                  <a:gd name="connsiteX149" fmla="*/ 642549 w 1034979"/>
                  <a:gd name="connsiteY149" fmla="*/ 1008852 h 1509906"/>
                  <a:gd name="connsiteX150" fmla="*/ 644454 w 1034979"/>
                  <a:gd name="connsiteY150" fmla="*/ 1003137 h 1509906"/>
                  <a:gd name="connsiteX151" fmla="*/ 661599 w 1034979"/>
                  <a:gd name="connsiteY151" fmla="*/ 993612 h 1509906"/>
                  <a:gd name="connsiteX152" fmla="*/ 673029 w 1034979"/>
                  <a:gd name="connsiteY152" fmla="*/ 985992 h 1509906"/>
                  <a:gd name="connsiteX153" fmla="*/ 674934 w 1034979"/>
                  <a:gd name="connsiteY153" fmla="*/ 980277 h 1509906"/>
                  <a:gd name="connsiteX154" fmla="*/ 680649 w 1034979"/>
                  <a:gd name="connsiteY154" fmla="*/ 978372 h 1509906"/>
                  <a:gd name="connsiteX155" fmla="*/ 686364 w 1034979"/>
                  <a:gd name="connsiteY155" fmla="*/ 974562 h 1509906"/>
                  <a:gd name="connsiteX156" fmla="*/ 695889 w 1034979"/>
                  <a:gd name="connsiteY156" fmla="*/ 965037 h 1509906"/>
                  <a:gd name="connsiteX157" fmla="*/ 705414 w 1034979"/>
                  <a:gd name="connsiteY157" fmla="*/ 953607 h 1509906"/>
                  <a:gd name="connsiteX158" fmla="*/ 716844 w 1034979"/>
                  <a:gd name="connsiteY158" fmla="*/ 945987 h 1509906"/>
                  <a:gd name="connsiteX159" fmla="*/ 732084 w 1034979"/>
                  <a:gd name="connsiteY159" fmla="*/ 932652 h 1509906"/>
                  <a:gd name="connsiteX160" fmla="*/ 741609 w 1034979"/>
                  <a:gd name="connsiteY160" fmla="*/ 921222 h 1509906"/>
                  <a:gd name="connsiteX161" fmla="*/ 753039 w 1034979"/>
                  <a:gd name="connsiteY161" fmla="*/ 911697 h 1509906"/>
                  <a:gd name="connsiteX162" fmla="*/ 758754 w 1034979"/>
                  <a:gd name="connsiteY162" fmla="*/ 900267 h 1509906"/>
                  <a:gd name="connsiteX163" fmla="*/ 760659 w 1034979"/>
                  <a:gd name="connsiteY163" fmla="*/ 894552 h 1509906"/>
                  <a:gd name="connsiteX164" fmla="*/ 766374 w 1034979"/>
                  <a:gd name="connsiteY164" fmla="*/ 883122 h 1509906"/>
                  <a:gd name="connsiteX165" fmla="*/ 764469 w 1034979"/>
                  <a:gd name="connsiteY165" fmla="*/ 867882 h 1509906"/>
                  <a:gd name="connsiteX166" fmla="*/ 758754 w 1034979"/>
                  <a:gd name="connsiteY166" fmla="*/ 865977 h 1509906"/>
                  <a:gd name="connsiteX167" fmla="*/ 737799 w 1034979"/>
                  <a:gd name="connsiteY167" fmla="*/ 867882 h 1509906"/>
                  <a:gd name="connsiteX168" fmla="*/ 732084 w 1034979"/>
                  <a:gd name="connsiteY168" fmla="*/ 871692 h 1509906"/>
                  <a:gd name="connsiteX169" fmla="*/ 720654 w 1034979"/>
                  <a:gd name="connsiteY169" fmla="*/ 875502 h 1509906"/>
                  <a:gd name="connsiteX170" fmla="*/ 716844 w 1034979"/>
                  <a:gd name="connsiteY170" fmla="*/ 881217 h 1509906"/>
                  <a:gd name="connsiteX171" fmla="*/ 711129 w 1034979"/>
                  <a:gd name="connsiteY171" fmla="*/ 883122 h 1509906"/>
                  <a:gd name="connsiteX172" fmla="*/ 705414 w 1034979"/>
                  <a:gd name="connsiteY172" fmla="*/ 886932 h 1509906"/>
                  <a:gd name="connsiteX173" fmla="*/ 699699 w 1034979"/>
                  <a:gd name="connsiteY173" fmla="*/ 892647 h 1509906"/>
                  <a:gd name="connsiteX174" fmla="*/ 692079 w 1034979"/>
                  <a:gd name="connsiteY174" fmla="*/ 896457 h 1509906"/>
                  <a:gd name="connsiteX175" fmla="*/ 595181 w 1034979"/>
                  <a:gd name="connsiteY175" fmla="*/ 951135 h 1509906"/>
                  <a:gd name="connsiteX176" fmla="*/ 507294 w 1034979"/>
                  <a:gd name="connsiteY176" fmla="*/ 841212 h 1509906"/>
                  <a:gd name="connsiteX177" fmla="*/ 503484 w 1034979"/>
                  <a:gd name="connsiteY177" fmla="*/ 351627 h 1509906"/>
                  <a:gd name="connsiteX178" fmla="*/ 499674 w 1034979"/>
                  <a:gd name="connsiteY178" fmla="*/ 60162 h 1509906"/>
                  <a:gd name="connsiteX179" fmla="*/ 490149 w 1034979"/>
                  <a:gd name="connsiteY179" fmla="*/ 33492 h 1509906"/>
                  <a:gd name="connsiteX180" fmla="*/ 488244 w 1034979"/>
                  <a:gd name="connsiteY180" fmla="*/ 27777 h 1509906"/>
                  <a:gd name="connsiteX181" fmla="*/ 484434 w 1034979"/>
                  <a:gd name="connsiteY181" fmla="*/ 22062 h 1509906"/>
                  <a:gd name="connsiteX182" fmla="*/ 478719 w 1034979"/>
                  <a:gd name="connsiteY182" fmla="*/ 10632 h 1509906"/>
                  <a:gd name="connsiteX183" fmla="*/ 473004 w 1034979"/>
                  <a:gd name="connsiteY183" fmla="*/ 6822 h 1509906"/>
                  <a:gd name="connsiteX184" fmla="*/ 469194 w 1034979"/>
                  <a:gd name="connsiteY184" fmla="*/ 1107 h 1509906"/>
                  <a:gd name="connsiteX185" fmla="*/ 429189 w 1034979"/>
                  <a:gd name="connsiteY185" fmla="*/ 4917 h 1509906"/>
                  <a:gd name="connsiteX186" fmla="*/ 421569 w 1034979"/>
                  <a:gd name="connsiteY186" fmla="*/ 16347 h 1509906"/>
                  <a:gd name="connsiteX187" fmla="*/ 417759 w 1034979"/>
                  <a:gd name="connsiteY187" fmla="*/ 22062 h 1509906"/>
                  <a:gd name="connsiteX188" fmla="*/ 419664 w 1034979"/>
                  <a:gd name="connsiteY188" fmla="*/ 54447 h 1509906"/>
                  <a:gd name="connsiteX189" fmla="*/ 423474 w 1034979"/>
                  <a:gd name="connsiteY189" fmla="*/ 65877 h 1509906"/>
                  <a:gd name="connsiteX190" fmla="*/ 425379 w 1034979"/>
                  <a:gd name="connsiteY190" fmla="*/ 71592 h 1509906"/>
                  <a:gd name="connsiteX191" fmla="*/ 425379 w 1034979"/>
                  <a:gd name="connsiteY191" fmla="*/ 77307 h 1509906"/>
                  <a:gd name="connsiteX192" fmla="*/ 429189 w 1034979"/>
                  <a:gd name="connsiteY192" fmla="*/ 231612 h 1509906"/>
                  <a:gd name="connsiteX193" fmla="*/ 440619 w 1034979"/>
                  <a:gd name="connsiteY193" fmla="*/ 414492 h 1509906"/>
                  <a:gd name="connsiteX194" fmla="*/ 435265 w 1034979"/>
                  <a:gd name="connsiteY194" fmla="*/ 711672 h 1509906"/>
                  <a:gd name="connsiteX195" fmla="*/ 435059 w 1034979"/>
                  <a:gd name="connsiteY195" fmla="*/ 792350 h 1509906"/>
                  <a:gd name="connsiteX196" fmla="*/ 430322 w 1034979"/>
                  <a:gd name="connsiteY196"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59619 w 1034979"/>
                  <a:gd name="connsiteY20" fmla="*/ 867882 h 1509906"/>
                  <a:gd name="connsiteX21" fmla="*/ 53904 w 1034979"/>
                  <a:gd name="connsiteY21" fmla="*/ 871692 h 1509906"/>
                  <a:gd name="connsiteX22" fmla="*/ 46284 w 1034979"/>
                  <a:gd name="connsiteY22" fmla="*/ 888837 h 1509906"/>
                  <a:gd name="connsiteX23" fmla="*/ 50094 w 1034979"/>
                  <a:gd name="connsiteY23" fmla="*/ 926937 h 1509906"/>
                  <a:gd name="connsiteX24" fmla="*/ 53904 w 1034979"/>
                  <a:gd name="connsiteY24" fmla="*/ 932652 h 1509906"/>
                  <a:gd name="connsiteX25" fmla="*/ 59619 w 1034979"/>
                  <a:gd name="connsiteY25" fmla="*/ 936462 h 1509906"/>
                  <a:gd name="connsiteX26" fmla="*/ 63429 w 1034979"/>
                  <a:gd name="connsiteY26" fmla="*/ 942177 h 1509906"/>
                  <a:gd name="connsiteX27" fmla="*/ 80574 w 1034979"/>
                  <a:gd name="connsiteY27" fmla="*/ 951702 h 1509906"/>
                  <a:gd name="connsiteX28" fmla="*/ 166299 w 1034979"/>
                  <a:gd name="connsiteY28" fmla="*/ 972657 h 1509906"/>
                  <a:gd name="connsiteX29" fmla="*/ 191064 w 1034979"/>
                  <a:gd name="connsiteY29" fmla="*/ 978372 h 1509906"/>
                  <a:gd name="connsiteX30" fmla="*/ 208209 w 1034979"/>
                  <a:gd name="connsiteY30" fmla="*/ 984087 h 1509906"/>
                  <a:gd name="connsiteX31" fmla="*/ 213924 w 1034979"/>
                  <a:gd name="connsiteY31" fmla="*/ 985992 h 1509906"/>
                  <a:gd name="connsiteX32" fmla="*/ 229164 w 1034979"/>
                  <a:gd name="connsiteY32" fmla="*/ 989802 h 1509906"/>
                  <a:gd name="connsiteX33" fmla="*/ 248214 w 1034979"/>
                  <a:gd name="connsiteY33" fmla="*/ 995517 h 1509906"/>
                  <a:gd name="connsiteX34" fmla="*/ 253929 w 1034979"/>
                  <a:gd name="connsiteY34" fmla="*/ 999327 h 1509906"/>
                  <a:gd name="connsiteX35" fmla="*/ 267264 w 1034979"/>
                  <a:gd name="connsiteY35" fmla="*/ 1014567 h 1509906"/>
                  <a:gd name="connsiteX36" fmla="*/ 272979 w 1034979"/>
                  <a:gd name="connsiteY36" fmla="*/ 1033617 h 1509906"/>
                  <a:gd name="connsiteX37" fmla="*/ 274884 w 1034979"/>
                  <a:gd name="connsiteY37" fmla="*/ 1039332 h 1509906"/>
                  <a:gd name="connsiteX38" fmla="*/ 276789 w 1034979"/>
                  <a:gd name="connsiteY38" fmla="*/ 1045047 h 1509906"/>
                  <a:gd name="connsiteX39" fmla="*/ 278694 w 1034979"/>
                  <a:gd name="connsiteY39" fmla="*/ 1069812 h 1509906"/>
                  <a:gd name="connsiteX40" fmla="*/ 280599 w 1034979"/>
                  <a:gd name="connsiteY40" fmla="*/ 1075527 h 1509906"/>
                  <a:gd name="connsiteX41" fmla="*/ 278694 w 1034979"/>
                  <a:gd name="connsiteY41" fmla="*/ 1094577 h 1509906"/>
                  <a:gd name="connsiteX42" fmla="*/ 276789 w 1034979"/>
                  <a:gd name="connsiteY42" fmla="*/ 1104102 h 1509906"/>
                  <a:gd name="connsiteX43" fmla="*/ 263454 w 1034979"/>
                  <a:gd name="connsiteY43" fmla="*/ 1117437 h 1509906"/>
                  <a:gd name="connsiteX44" fmla="*/ 252024 w 1034979"/>
                  <a:gd name="connsiteY44" fmla="*/ 1125057 h 1509906"/>
                  <a:gd name="connsiteX45" fmla="*/ 240594 w 1034979"/>
                  <a:gd name="connsiteY45" fmla="*/ 1128867 h 1509906"/>
                  <a:gd name="connsiteX46" fmla="*/ 27234 w 1034979"/>
                  <a:gd name="connsiteY46" fmla="*/ 1147917 h 1509906"/>
                  <a:gd name="connsiteX47" fmla="*/ 15804 w 1034979"/>
                  <a:gd name="connsiteY47" fmla="*/ 1153632 h 1509906"/>
                  <a:gd name="connsiteX48" fmla="*/ 6279 w 1034979"/>
                  <a:gd name="connsiteY48" fmla="*/ 1163157 h 1509906"/>
                  <a:gd name="connsiteX49" fmla="*/ 4374 w 1034979"/>
                  <a:gd name="connsiteY49" fmla="*/ 1168872 h 1509906"/>
                  <a:gd name="connsiteX50" fmla="*/ 564 w 1034979"/>
                  <a:gd name="connsiteY50" fmla="*/ 1174587 h 1509906"/>
                  <a:gd name="connsiteX51" fmla="*/ 6279 w 1034979"/>
                  <a:gd name="connsiteY51" fmla="*/ 1206972 h 1509906"/>
                  <a:gd name="connsiteX52" fmla="*/ 11994 w 1034979"/>
                  <a:gd name="connsiteY52" fmla="*/ 1210782 h 1509906"/>
                  <a:gd name="connsiteX53" fmla="*/ 17709 w 1034979"/>
                  <a:gd name="connsiteY53" fmla="*/ 1212687 h 1509906"/>
                  <a:gd name="connsiteX54" fmla="*/ 145344 w 1034979"/>
                  <a:gd name="connsiteY54" fmla="*/ 1210782 h 1509906"/>
                  <a:gd name="connsiteX55" fmla="*/ 152964 w 1034979"/>
                  <a:gd name="connsiteY55" fmla="*/ 1208877 h 1509906"/>
                  <a:gd name="connsiteX56" fmla="*/ 303459 w 1034979"/>
                  <a:gd name="connsiteY56" fmla="*/ 1203162 h 1509906"/>
                  <a:gd name="connsiteX57" fmla="*/ 318699 w 1034979"/>
                  <a:gd name="connsiteY57" fmla="*/ 1210782 h 1509906"/>
                  <a:gd name="connsiteX58" fmla="*/ 330129 w 1034979"/>
                  <a:gd name="connsiteY58" fmla="*/ 1216497 h 1509906"/>
                  <a:gd name="connsiteX59" fmla="*/ 333939 w 1034979"/>
                  <a:gd name="connsiteY59" fmla="*/ 1222212 h 1509906"/>
                  <a:gd name="connsiteX60" fmla="*/ 339654 w 1034979"/>
                  <a:gd name="connsiteY60" fmla="*/ 1224117 h 1509906"/>
                  <a:gd name="connsiteX61" fmla="*/ 351084 w 1034979"/>
                  <a:gd name="connsiteY61" fmla="*/ 1231737 h 1509906"/>
                  <a:gd name="connsiteX62" fmla="*/ 356799 w 1034979"/>
                  <a:gd name="connsiteY62" fmla="*/ 1235547 h 1509906"/>
                  <a:gd name="connsiteX63" fmla="*/ 360609 w 1034979"/>
                  <a:gd name="connsiteY63" fmla="*/ 1241262 h 1509906"/>
                  <a:gd name="connsiteX64" fmla="*/ 366324 w 1034979"/>
                  <a:gd name="connsiteY64" fmla="*/ 1252692 h 1509906"/>
                  <a:gd name="connsiteX65" fmla="*/ 362514 w 1034979"/>
                  <a:gd name="connsiteY65" fmla="*/ 1279362 h 1509906"/>
                  <a:gd name="connsiteX66" fmla="*/ 358704 w 1034979"/>
                  <a:gd name="connsiteY66" fmla="*/ 1285077 h 1509906"/>
                  <a:gd name="connsiteX67" fmla="*/ 356799 w 1034979"/>
                  <a:gd name="connsiteY67" fmla="*/ 1290792 h 1509906"/>
                  <a:gd name="connsiteX68" fmla="*/ 352989 w 1034979"/>
                  <a:gd name="connsiteY68" fmla="*/ 1296507 h 1509906"/>
                  <a:gd name="connsiteX69" fmla="*/ 351084 w 1034979"/>
                  <a:gd name="connsiteY69" fmla="*/ 1302222 h 1509906"/>
                  <a:gd name="connsiteX70" fmla="*/ 347274 w 1034979"/>
                  <a:gd name="connsiteY70" fmla="*/ 1307937 h 1509906"/>
                  <a:gd name="connsiteX71" fmla="*/ 330129 w 1034979"/>
                  <a:gd name="connsiteY71" fmla="*/ 1374612 h 1509906"/>
                  <a:gd name="connsiteX72" fmla="*/ 328224 w 1034979"/>
                  <a:gd name="connsiteY72" fmla="*/ 1426047 h 1509906"/>
                  <a:gd name="connsiteX73" fmla="*/ 330129 w 1034979"/>
                  <a:gd name="connsiteY73" fmla="*/ 1450812 h 1509906"/>
                  <a:gd name="connsiteX74" fmla="*/ 332034 w 1034979"/>
                  <a:gd name="connsiteY74" fmla="*/ 1456527 h 1509906"/>
                  <a:gd name="connsiteX75" fmla="*/ 335844 w 1034979"/>
                  <a:gd name="connsiteY75" fmla="*/ 1460337 h 1509906"/>
                  <a:gd name="connsiteX76" fmla="*/ 364419 w 1034979"/>
                  <a:gd name="connsiteY76" fmla="*/ 1506057 h 1509906"/>
                  <a:gd name="connsiteX77" fmla="*/ 387279 w 1034979"/>
                  <a:gd name="connsiteY77" fmla="*/ 1507962 h 1509906"/>
                  <a:gd name="connsiteX78" fmla="*/ 392994 w 1034979"/>
                  <a:gd name="connsiteY78" fmla="*/ 1502247 h 1509906"/>
                  <a:gd name="connsiteX79" fmla="*/ 394899 w 1034979"/>
                  <a:gd name="connsiteY79" fmla="*/ 1490817 h 1509906"/>
                  <a:gd name="connsiteX80" fmla="*/ 396804 w 1034979"/>
                  <a:gd name="connsiteY80" fmla="*/ 1485102 h 1509906"/>
                  <a:gd name="connsiteX81" fmla="*/ 398709 w 1034979"/>
                  <a:gd name="connsiteY81" fmla="*/ 1467957 h 1509906"/>
                  <a:gd name="connsiteX82" fmla="*/ 400614 w 1034979"/>
                  <a:gd name="connsiteY82" fmla="*/ 1454622 h 1509906"/>
                  <a:gd name="connsiteX83" fmla="*/ 404424 w 1034979"/>
                  <a:gd name="connsiteY83" fmla="*/ 1397472 h 1509906"/>
                  <a:gd name="connsiteX84" fmla="*/ 410139 w 1034979"/>
                  <a:gd name="connsiteY84" fmla="*/ 1386042 h 1509906"/>
                  <a:gd name="connsiteX85" fmla="*/ 413949 w 1034979"/>
                  <a:gd name="connsiteY85" fmla="*/ 1372707 h 1509906"/>
                  <a:gd name="connsiteX86" fmla="*/ 415854 w 1034979"/>
                  <a:gd name="connsiteY86" fmla="*/ 1366992 h 1509906"/>
                  <a:gd name="connsiteX87" fmla="*/ 417759 w 1034979"/>
                  <a:gd name="connsiteY87" fmla="*/ 1353657 h 1509906"/>
                  <a:gd name="connsiteX88" fmla="*/ 421569 w 1034979"/>
                  <a:gd name="connsiteY88" fmla="*/ 1342227 h 1509906"/>
                  <a:gd name="connsiteX89" fmla="*/ 427284 w 1034979"/>
                  <a:gd name="connsiteY89" fmla="*/ 1328892 h 1509906"/>
                  <a:gd name="connsiteX90" fmla="*/ 467289 w 1034979"/>
                  <a:gd name="connsiteY90" fmla="*/ 1258407 h 1509906"/>
                  <a:gd name="connsiteX91" fmla="*/ 528455 w 1034979"/>
                  <a:gd name="connsiteY91" fmla="*/ 1245638 h 1509906"/>
                  <a:gd name="connsiteX92" fmla="*/ 573969 w 1034979"/>
                  <a:gd name="connsiteY92" fmla="*/ 1229832 h 1509906"/>
                  <a:gd name="connsiteX93" fmla="*/ 585399 w 1034979"/>
                  <a:gd name="connsiteY93" fmla="*/ 1226022 h 1509906"/>
                  <a:gd name="connsiteX94" fmla="*/ 720654 w 1034979"/>
                  <a:gd name="connsiteY94" fmla="*/ 1309842 h 1509906"/>
                  <a:gd name="connsiteX95" fmla="*/ 733989 w 1034979"/>
                  <a:gd name="connsiteY95" fmla="*/ 1319367 h 1509906"/>
                  <a:gd name="connsiteX96" fmla="*/ 743514 w 1034979"/>
                  <a:gd name="connsiteY96" fmla="*/ 1321272 h 1509906"/>
                  <a:gd name="connsiteX97" fmla="*/ 749229 w 1034979"/>
                  <a:gd name="connsiteY97" fmla="*/ 1323177 h 1509906"/>
                  <a:gd name="connsiteX98" fmla="*/ 762564 w 1034979"/>
                  <a:gd name="connsiteY98" fmla="*/ 1328892 h 1509906"/>
                  <a:gd name="connsiteX99" fmla="*/ 777804 w 1034979"/>
                  <a:gd name="connsiteY99" fmla="*/ 1326987 h 1509906"/>
                  <a:gd name="connsiteX100" fmla="*/ 789234 w 1034979"/>
                  <a:gd name="connsiteY100" fmla="*/ 1321272 h 1509906"/>
                  <a:gd name="connsiteX101" fmla="*/ 794949 w 1034979"/>
                  <a:gd name="connsiteY101" fmla="*/ 1319367 h 1509906"/>
                  <a:gd name="connsiteX102" fmla="*/ 802569 w 1034979"/>
                  <a:gd name="connsiteY102" fmla="*/ 1302222 h 1509906"/>
                  <a:gd name="connsiteX103" fmla="*/ 800664 w 1034979"/>
                  <a:gd name="connsiteY103" fmla="*/ 1277457 h 1509906"/>
                  <a:gd name="connsiteX104" fmla="*/ 798759 w 1034979"/>
                  <a:gd name="connsiteY104" fmla="*/ 1271742 h 1509906"/>
                  <a:gd name="connsiteX105" fmla="*/ 796854 w 1034979"/>
                  <a:gd name="connsiteY105" fmla="*/ 1264122 h 1509906"/>
                  <a:gd name="connsiteX106" fmla="*/ 783519 w 1034979"/>
                  <a:gd name="connsiteY106" fmla="*/ 1246977 h 1509906"/>
                  <a:gd name="connsiteX107" fmla="*/ 773994 w 1034979"/>
                  <a:gd name="connsiteY107" fmla="*/ 1241262 h 1509906"/>
                  <a:gd name="connsiteX108" fmla="*/ 648264 w 1034979"/>
                  <a:gd name="connsiteY108" fmla="*/ 1149822 h 1509906"/>
                  <a:gd name="connsiteX109" fmla="*/ 644454 w 1034979"/>
                  <a:gd name="connsiteY109" fmla="*/ 1132677 h 1509906"/>
                  <a:gd name="connsiteX110" fmla="*/ 646359 w 1034979"/>
                  <a:gd name="connsiteY110" fmla="*/ 1125057 h 1509906"/>
                  <a:gd name="connsiteX111" fmla="*/ 650169 w 1034979"/>
                  <a:gd name="connsiteY111" fmla="*/ 1107912 h 1509906"/>
                  <a:gd name="connsiteX112" fmla="*/ 653979 w 1034979"/>
                  <a:gd name="connsiteY112" fmla="*/ 1102197 h 1509906"/>
                  <a:gd name="connsiteX113" fmla="*/ 655884 w 1034979"/>
                  <a:gd name="connsiteY113" fmla="*/ 1096482 h 1509906"/>
                  <a:gd name="connsiteX114" fmla="*/ 661599 w 1034979"/>
                  <a:gd name="connsiteY114" fmla="*/ 1094577 h 1509906"/>
                  <a:gd name="connsiteX115" fmla="*/ 671124 w 1034979"/>
                  <a:gd name="connsiteY115" fmla="*/ 1083147 h 1509906"/>
                  <a:gd name="connsiteX116" fmla="*/ 724464 w 1034979"/>
                  <a:gd name="connsiteY116" fmla="*/ 1075527 h 1509906"/>
                  <a:gd name="connsiteX117" fmla="*/ 842574 w 1034979"/>
                  <a:gd name="connsiteY117" fmla="*/ 1077432 h 1509906"/>
                  <a:gd name="connsiteX118" fmla="*/ 871149 w 1034979"/>
                  <a:gd name="connsiteY118" fmla="*/ 1079337 h 1509906"/>
                  <a:gd name="connsiteX119" fmla="*/ 899724 w 1034979"/>
                  <a:gd name="connsiteY119" fmla="*/ 1085052 h 1509906"/>
                  <a:gd name="connsiteX120" fmla="*/ 922584 w 1034979"/>
                  <a:gd name="connsiteY120" fmla="*/ 1088862 h 1509906"/>
                  <a:gd name="connsiteX121" fmla="*/ 951159 w 1034979"/>
                  <a:gd name="connsiteY121" fmla="*/ 1094577 h 1509906"/>
                  <a:gd name="connsiteX122" fmla="*/ 956874 w 1034979"/>
                  <a:gd name="connsiteY122" fmla="*/ 1094577 h 1509906"/>
                  <a:gd name="connsiteX123" fmla="*/ 1002594 w 1034979"/>
                  <a:gd name="connsiteY123" fmla="*/ 1092672 h 1509906"/>
                  <a:gd name="connsiteX124" fmla="*/ 1031169 w 1034979"/>
                  <a:gd name="connsiteY124" fmla="*/ 1085052 h 1509906"/>
                  <a:gd name="connsiteX125" fmla="*/ 1034979 w 1034979"/>
                  <a:gd name="connsiteY125" fmla="*/ 1079337 h 1509906"/>
                  <a:gd name="connsiteX126" fmla="*/ 1033074 w 1034979"/>
                  <a:gd name="connsiteY126" fmla="*/ 1060287 h 1509906"/>
                  <a:gd name="connsiteX127" fmla="*/ 1027359 w 1034979"/>
                  <a:gd name="connsiteY127" fmla="*/ 1056477 h 1509906"/>
                  <a:gd name="connsiteX128" fmla="*/ 1012119 w 1034979"/>
                  <a:gd name="connsiteY128" fmla="*/ 1054572 h 1509906"/>
                  <a:gd name="connsiteX129" fmla="*/ 1006404 w 1034979"/>
                  <a:gd name="connsiteY129" fmla="*/ 1052667 h 1509906"/>
                  <a:gd name="connsiteX130" fmla="*/ 998784 w 1034979"/>
                  <a:gd name="connsiteY130" fmla="*/ 1050762 h 1509906"/>
                  <a:gd name="connsiteX131" fmla="*/ 987354 w 1034979"/>
                  <a:gd name="connsiteY131" fmla="*/ 1043142 h 1509906"/>
                  <a:gd name="connsiteX132" fmla="*/ 975924 w 1034979"/>
                  <a:gd name="connsiteY132" fmla="*/ 1039332 h 1509906"/>
                  <a:gd name="connsiteX133" fmla="*/ 970209 w 1034979"/>
                  <a:gd name="connsiteY133" fmla="*/ 1037427 h 1509906"/>
                  <a:gd name="connsiteX134" fmla="*/ 962589 w 1034979"/>
                  <a:gd name="connsiteY134" fmla="*/ 1035522 h 1509906"/>
                  <a:gd name="connsiteX135" fmla="*/ 956874 w 1034979"/>
                  <a:gd name="connsiteY135" fmla="*/ 1033617 h 1509906"/>
                  <a:gd name="connsiteX136" fmla="*/ 935919 w 1034979"/>
                  <a:gd name="connsiteY136" fmla="*/ 1027902 h 1509906"/>
                  <a:gd name="connsiteX137" fmla="*/ 930204 w 1034979"/>
                  <a:gd name="connsiteY137" fmla="*/ 1025997 h 1509906"/>
                  <a:gd name="connsiteX138" fmla="*/ 825429 w 1034979"/>
                  <a:gd name="connsiteY138" fmla="*/ 1027902 h 1509906"/>
                  <a:gd name="connsiteX139" fmla="*/ 819714 w 1034979"/>
                  <a:gd name="connsiteY139" fmla="*/ 1029807 h 1509906"/>
                  <a:gd name="connsiteX140" fmla="*/ 730179 w 1034979"/>
                  <a:gd name="connsiteY140" fmla="*/ 1031712 h 1509906"/>
                  <a:gd name="connsiteX141" fmla="*/ 716844 w 1034979"/>
                  <a:gd name="connsiteY141" fmla="*/ 1035522 h 1509906"/>
                  <a:gd name="connsiteX142" fmla="*/ 695889 w 1034979"/>
                  <a:gd name="connsiteY142" fmla="*/ 1037427 h 1509906"/>
                  <a:gd name="connsiteX143" fmla="*/ 669219 w 1034979"/>
                  <a:gd name="connsiteY143" fmla="*/ 1039332 h 1509906"/>
                  <a:gd name="connsiteX144" fmla="*/ 669219 w 1034979"/>
                  <a:gd name="connsiteY144" fmla="*/ 1039332 h 1509906"/>
                  <a:gd name="connsiteX145" fmla="*/ 646359 w 1034979"/>
                  <a:gd name="connsiteY145" fmla="*/ 1043142 h 1509906"/>
                  <a:gd name="connsiteX146" fmla="*/ 642549 w 1034979"/>
                  <a:gd name="connsiteY146" fmla="*/ 1031712 h 1509906"/>
                  <a:gd name="connsiteX147" fmla="*/ 640644 w 1034979"/>
                  <a:gd name="connsiteY147" fmla="*/ 1025997 h 1509906"/>
                  <a:gd name="connsiteX148" fmla="*/ 642549 w 1034979"/>
                  <a:gd name="connsiteY148" fmla="*/ 1008852 h 1509906"/>
                  <a:gd name="connsiteX149" fmla="*/ 644454 w 1034979"/>
                  <a:gd name="connsiteY149" fmla="*/ 1003137 h 1509906"/>
                  <a:gd name="connsiteX150" fmla="*/ 661599 w 1034979"/>
                  <a:gd name="connsiteY150" fmla="*/ 993612 h 1509906"/>
                  <a:gd name="connsiteX151" fmla="*/ 673029 w 1034979"/>
                  <a:gd name="connsiteY151" fmla="*/ 985992 h 1509906"/>
                  <a:gd name="connsiteX152" fmla="*/ 674934 w 1034979"/>
                  <a:gd name="connsiteY152" fmla="*/ 980277 h 1509906"/>
                  <a:gd name="connsiteX153" fmla="*/ 680649 w 1034979"/>
                  <a:gd name="connsiteY153" fmla="*/ 978372 h 1509906"/>
                  <a:gd name="connsiteX154" fmla="*/ 686364 w 1034979"/>
                  <a:gd name="connsiteY154" fmla="*/ 974562 h 1509906"/>
                  <a:gd name="connsiteX155" fmla="*/ 695889 w 1034979"/>
                  <a:gd name="connsiteY155" fmla="*/ 965037 h 1509906"/>
                  <a:gd name="connsiteX156" fmla="*/ 705414 w 1034979"/>
                  <a:gd name="connsiteY156" fmla="*/ 953607 h 1509906"/>
                  <a:gd name="connsiteX157" fmla="*/ 716844 w 1034979"/>
                  <a:gd name="connsiteY157" fmla="*/ 945987 h 1509906"/>
                  <a:gd name="connsiteX158" fmla="*/ 732084 w 1034979"/>
                  <a:gd name="connsiteY158" fmla="*/ 932652 h 1509906"/>
                  <a:gd name="connsiteX159" fmla="*/ 741609 w 1034979"/>
                  <a:gd name="connsiteY159" fmla="*/ 921222 h 1509906"/>
                  <a:gd name="connsiteX160" fmla="*/ 753039 w 1034979"/>
                  <a:gd name="connsiteY160" fmla="*/ 911697 h 1509906"/>
                  <a:gd name="connsiteX161" fmla="*/ 758754 w 1034979"/>
                  <a:gd name="connsiteY161" fmla="*/ 900267 h 1509906"/>
                  <a:gd name="connsiteX162" fmla="*/ 760659 w 1034979"/>
                  <a:gd name="connsiteY162" fmla="*/ 894552 h 1509906"/>
                  <a:gd name="connsiteX163" fmla="*/ 766374 w 1034979"/>
                  <a:gd name="connsiteY163" fmla="*/ 883122 h 1509906"/>
                  <a:gd name="connsiteX164" fmla="*/ 764469 w 1034979"/>
                  <a:gd name="connsiteY164" fmla="*/ 867882 h 1509906"/>
                  <a:gd name="connsiteX165" fmla="*/ 758754 w 1034979"/>
                  <a:gd name="connsiteY165" fmla="*/ 865977 h 1509906"/>
                  <a:gd name="connsiteX166" fmla="*/ 737799 w 1034979"/>
                  <a:gd name="connsiteY166" fmla="*/ 867882 h 1509906"/>
                  <a:gd name="connsiteX167" fmla="*/ 732084 w 1034979"/>
                  <a:gd name="connsiteY167" fmla="*/ 871692 h 1509906"/>
                  <a:gd name="connsiteX168" fmla="*/ 720654 w 1034979"/>
                  <a:gd name="connsiteY168" fmla="*/ 875502 h 1509906"/>
                  <a:gd name="connsiteX169" fmla="*/ 716844 w 1034979"/>
                  <a:gd name="connsiteY169" fmla="*/ 881217 h 1509906"/>
                  <a:gd name="connsiteX170" fmla="*/ 711129 w 1034979"/>
                  <a:gd name="connsiteY170" fmla="*/ 883122 h 1509906"/>
                  <a:gd name="connsiteX171" fmla="*/ 705414 w 1034979"/>
                  <a:gd name="connsiteY171" fmla="*/ 886932 h 1509906"/>
                  <a:gd name="connsiteX172" fmla="*/ 699699 w 1034979"/>
                  <a:gd name="connsiteY172" fmla="*/ 892647 h 1509906"/>
                  <a:gd name="connsiteX173" fmla="*/ 692079 w 1034979"/>
                  <a:gd name="connsiteY173" fmla="*/ 896457 h 1509906"/>
                  <a:gd name="connsiteX174" fmla="*/ 595181 w 1034979"/>
                  <a:gd name="connsiteY174" fmla="*/ 951135 h 1509906"/>
                  <a:gd name="connsiteX175" fmla="*/ 507294 w 1034979"/>
                  <a:gd name="connsiteY175" fmla="*/ 841212 h 1509906"/>
                  <a:gd name="connsiteX176" fmla="*/ 503484 w 1034979"/>
                  <a:gd name="connsiteY176" fmla="*/ 351627 h 1509906"/>
                  <a:gd name="connsiteX177" fmla="*/ 499674 w 1034979"/>
                  <a:gd name="connsiteY177" fmla="*/ 60162 h 1509906"/>
                  <a:gd name="connsiteX178" fmla="*/ 490149 w 1034979"/>
                  <a:gd name="connsiteY178" fmla="*/ 33492 h 1509906"/>
                  <a:gd name="connsiteX179" fmla="*/ 488244 w 1034979"/>
                  <a:gd name="connsiteY179" fmla="*/ 27777 h 1509906"/>
                  <a:gd name="connsiteX180" fmla="*/ 484434 w 1034979"/>
                  <a:gd name="connsiteY180" fmla="*/ 22062 h 1509906"/>
                  <a:gd name="connsiteX181" fmla="*/ 478719 w 1034979"/>
                  <a:gd name="connsiteY181" fmla="*/ 10632 h 1509906"/>
                  <a:gd name="connsiteX182" fmla="*/ 473004 w 1034979"/>
                  <a:gd name="connsiteY182" fmla="*/ 6822 h 1509906"/>
                  <a:gd name="connsiteX183" fmla="*/ 469194 w 1034979"/>
                  <a:gd name="connsiteY183" fmla="*/ 1107 h 1509906"/>
                  <a:gd name="connsiteX184" fmla="*/ 429189 w 1034979"/>
                  <a:gd name="connsiteY184" fmla="*/ 4917 h 1509906"/>
                  <a:gd name="connsiteX185" fmla="*/ 421569 w 1034979"/>
                  <a:gd name="connsiteY185" fmla="*/ 16347 h 1509906"/>
                  <a:gd name="connsiteX186" fmla="*/ 417759 w 1034979"/>
                  <a:gd name="connsiteY186" fmla="*/ 22062 h 1509906"/>
                  <a:gd name="connsiteX187" fmla="*/ 419664 w 1034979"/>
                  <a:gd name="connsiteY187" fmla="*/ 54447 h 1509906"/>
                  <a:gd name="connsiteX188" fmla="*/ 423474 w 1034979"/>
                  <a:gd name="connsiteY188" fmla="*/ 65877 h 1509906"/>
                  <a:gd name="connsiteX189" fmla="*/ 425379 w 1034979"/>
                  <a:gd name="connsiteY189" fmla="*/ 71592 h 1509906"/>
                  <a:gd name="connsiteX190" fmla="*/ 425379 w 1034979"/>
                  <a:gd name="connsiteY190" fmla="*/ 77307 h 1509906"/>
                  <a:gd name="connsiteX191" fmla="*/ 429189 w 1034979"/>
                  <a:gd name="connsiteY191" fmla="*/ 231612 h 1509906"/>
                  <a:gd name="connsiteX192" fmla="*/ 440619 w 1034979"/>
                  <a:gd name="connsiteY192" fmla="*/ 414492 h 1509906"/>
                  <a:gd name="connsiteX193" fmla="*/ 435265 w 1034979"/>
                  <a:gd name="connsiteY193" fmla="*/ 711672 h 1509906"/>
                  <a:gd name="connsiteX194" fmla="*/ 435059 w 1034979"/>
                  <a:gd name="connsiteY194" fmla="*/ 792350 h 1509906"/>
                  <a:gd name="connsiteX195" fmla="*/ 430322 w 1034979"/>
                  <a:gd name="connsiteY195"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59619 w 1034979"/>
                  <a:gd name="connsiteY20" fmla="*/ 867882 h 1509906"/>
                  <a:gd name="connsiteX21" fmla="*/ 46284 w 1034979"/>
                  <a:gd name="connsiteY21" fmla="*/ 888837 h 1509906"/>
                  <a:gd name="connsiteX22" fmla="*/ 50094 w 1034979"/>
                  <a:gd name="connsiteY22" fmla="*/ 926937 h 1509906"/>
                  <a:gd name="connsiteX23" fmla="*/ 53904 w 1034979"/>
                  <a:gd name="connsiteY23" fmla="*/ 932652 h 1509906"/>
                  <a:gd name="connsiteX24" fmla="*/ 59619 w 1034979"/>
                  <a:gd name="connsiteY24" fmla="*/ 936462 h 1509906"/>
                  <a:gd name="connsiteX25" fmla="*/ 63429 w 1034979"/>
                  <a:gd name="connsiteY25" fmla="*/ 942177 h 1509906"/>
                  <a:gd name="connsiteX26" fmla="*/ 80574 w 1034979"/>
                  <a:gd name="connsiteY26" fmla="*/ 951702 h 1509906"/>
                  <a:gd name="connsiteX27" fmla="*/ 166299 w 1034979"/>
                  <a:gd name="connsiteY27" fmla="*/ 972657 h 1509906"/>
                  <a:gd name="connsiteX28" fmla="*/ 191064 w 1034979"/>
                  <a:gd name="connsiteY28" fmla="*/ 978372 h 1509906"/>
                  <a:gd name="connsiteX29" fmla="*/ 208209 w 1034979"/>
                  <a:gd name="connsiteY29" fmla="*/ 984087 h 1509906"/>
                  <a:gd name="connsiteX30" fmla="*/ 213924 w 1034979"/>
                  <a:gd name="connsiteY30" fmla="*/ 985992 h 1509906"/>
                  <a:gd name="connsiteX31" fmla="*/ 229164 w 1034979"/>
                  <a:gd name="connsiteY31" fmla="*/ 989802 h 1509906"/>
                  <a:gd name="connsiteX32" fmla="*/ 248214 w 1034979"/>
                  <a:gd name="connsiteY32" fmla="*/ 995517 h 1509906"/>
                  <a:gd name="connsiteX33" fmla="*/ 253929 w 1034979"/>
                  <a:gd name="connsiteY33" fmla="*/ 999327 h 1509906"/>
                  <a:gd name="connsiteX34" fmla="*/ 267264 w 1034979"/>
                  <a:gd name="connsiteY34" fmla="*/ 1014567 h 1509906"/>
                  <a:gd name="connsiteX35" fmla="*/ 272979 w 1034979"/>
                  <a:gd name="connsiteY35" fmla="*/ 1033617 h 1509906"/>
                  <a:gd name="connsiteX36" fmla="*/ 274884 w 1034979"/>
                  <a:gd name="connsiteY36" fmla="*/ 1039332 h 1509906"/>
                  <a:gd name="connsiteX37" fmla="*/ 276789 w 1034979"/>
                  <a:gd name="connsiteY37" fmla="*/ 1045047 h 1509906"/>
                  <a:gd name="connsiteX38" fmla="*/ 278694 w 1034979"/>
                  <a:gd name="connsiteY38" fmla="*/ 1069812 h 1509906"/>
                  <a:gd name="connsiteX39" fmla="*/ 280599 w 1034979"/>
                  <a:gd name="connsiteY39" fmla="*/ 1075527 h 1509906"/>
                  <a:gd name="connsiteX40" fmla="*/ 278694 w 1034979"/>
                  <a:gd name="connsiteY40" fmla="*/ 1094577 h 1509906"/>
                  <a:gd name="connsiteX41" fmla="*/ 276789 w 1034979"/>
                  <a:gd name="connsiteY41" fmla="*/ 1104102 h 1509906"/>
                  <a:gd name="connsiteX42" fmla="*/ 263454 w 1034979"/>
                  <a:gd name="connsiteY42" fmla="*/ 1117437 h 1509906"/>
                  <a:gd name="connsiteX43" fmla="*/ 252024 w 1034979"/>
                  <a:gd name="connsiteY43" fmla="*/ 1125057 h 1509906"/>
                  <a:gd name="connsiteX44" fmla="*/ 240594 w 1034979"/>
                  <a:gd name="connsiteY44" fmla="*/ 1128867 h 1509906"/>
                  <a:gd name="connsiteX45" fmla="*/ 27234 w 1034979"/>
                  <a:gd name="connsiteY45" fmla="*/ 1147917 h 1509906"/>
                  <a:gd name="connsiteX46" fmla="*/ 15804 w 1034979"/>
                  <a:gd name="connsiteY46" fmla="*/ 1153632 h 1509906"/>
                  <a:gd name="connsiteX47" fmla="*/ 6279 w 1034979"/>
                  <a:gd name="connsiteY47" fmla="*/ 1163157 h 1509906"/>
                  <a:gd name="connsiteX48" fmla="*/ 4374 w 1034979"/>
                  <a:gd name="connsiteY48" fmla="*/ 1168872 h 1509906"/>
                  <a:gd name="connsiteX49" fmla="*/ 564 w 1034979"/>
                  <a:gd name="connsiteY49" fmla="*/ 1174587 h 1509906"/>
                  <a:gd name="connsiteX50" fmla="*/ 6279 w 1034979"/>
                  <a:gd name="connsiteY50" fmla="*/ 1206972 h 1509906"/>
                  <a:gd name="connsiteX51" fmla="*/ 11994 w 1034979"/>
                  <a:gd name="connsiteY51" fmla="*/ 1210782 h 1509906"/>
                  <a:gd name="connsiteX52" fmla="*/ 17709 w 1034979"/>
                  <a:gd name="connsiteY52" fmla="*/ 1212687 h 1509906"/>
                  <a:gd name="connsiteX53" fmla="*/ 145344 w 1034979"/>
                  <a:gd name="connsiteY53" fmla="*/ 1210782 h 1509906"/>
                  <a:gd name="connsiteX54" fmla="*/ 152964 w 1034979"/>
                  <a:gd name="connsiteY54" fmla="*/ 1208877 h 1509906"/>
                  <a:gd name="connsiteX55" fmla="*/ 303459 w 1034979"/>
                  <a:gd name="connsiteY55" fmla="*/ 1203162 h 1509906"/>
                  <a:gd name="connsiteX56" fmla="*/ 318699 w 1034979"/>
                  <a:gd name="connsiteY56" fmla="*/ 1210782 h 1509906"/>
                  <a:gd name="connsiteX57" fmla="*/ 330129 w 1034979"/>
                  <a:gd name="connsiteY57" fmla="*/ 1216497 h 1509906"/>
                  <a:gd name="connsiteX58" fmla="*/ 333939 w 1034979"/>
                  <a:gd name="connsiteY58" fmla="*/ 1222212 h 1509906"/>
                  <a:gd name="connsiteX59" fmla="*/ 339654 w 1034979"/>
                  <a:gd name="connsiteY59" fmla="*/ 1224117 h 1509906"/>
                  <a:gd name="connsiteX60" fmla="*/ 351084 w 1034979"/>
                  <a:gd name="connsiteY60" fmla="*/ 1231737 h 1509906"/>
                  <a:gd name="connsiteX61" fmla="*/ 356799 w 1034979"/>
                  <a:gd name="connsiteY61" fmla="*/ 1235547 h 1509906"/>
                  <a:gd name="connsiteX62" fmla="*/ 360609 w 1034979"/>
                  <a:gd name="connsiteY62" fmla="*/ 1241262 h 1509906"/>
                  <a:gd name="connsiteX63" fmla="*/ 366324 w 1034979"/>
                  <a:gd name="connsiteY63" fmla="*/ 1252692 h 1509906"/>
                  <a:gd name="connsiteX64" fmla="*/ 362514 w 1034979"/>
                  <a:gd name="connsiteY64" fmla="*/ 1279362 h 1509906"/>
                  <a:gd name="connsiteX65" fmla="*/ 358704 w 1034979"/>
                  <a:gd name="connsiteY65" fmla="*/ 1285077 h 1509906"/>
                  <a:gd name="connsiteX66" fmla="*/ 356799 w 1034979"/>
                  <a:gd name="connsiteY66" fmla="*/ 1290792 h 1509906"/>
                  <a:gd name="connsiteX67" fmla="*/ 352989 w 1034979"/>
                  <a:gd name="connsiteY67" fmla="*/ 1296507 h 1509906"/>
                  <a:gd name="connsiteX68" fmla="*/ 351084 w 1034979"/>
                  <a:gd name="connsiteY68" fmla="*/ 1302222 h 1509906"/>
                  <a:gd name="connsiteX69" fmla="*/ 347274 w 1034979"/>
                  <a:gd name="connsiteY69" fmla="*/ 1307937 h 1509906"/>
                  <a:gd name="connsiteX70" fmla="*/ 330129 w 1034979"/>
                  <a:gd name="connsiteY70" fmla="*/ 1374612 h 1509906"/>
                  <a:gd name="connsiteX71" fmla="*/ 328224 w 1034979"/>
                  <a:gd name="connsiteY71" fmla="*/ 1426047 h 1509906"/>
                  <a:gd name="connsiteX72" fmla="*/ 330129 w 1034979"/>
                  <a:gd name="connsiteY72" fmla="*/ 1450812 h 1509906"/>
                  <a:gd name="connsiteX73" fmla="*/ 332034 w 1034979"/>
                  <a:gd name="connsiteY73" fmla="*/ 1456527 h 1509906"/>
                  <a:gd name="connsiteX74" fmla="*/ 335844 w 1034979"/>
                  <a:gd name="connsiteY74" fmla="*/ 1460337 h 1509906"/>
                  <a:gd name="connsiteX75" fmla="*/ 364419 w 1034979"/>
                  <a:gd name="connsiteY75" fmla="*/ 1506057 h 1509906"/>
                  <a:gd name="connsiteX76" fmla="*/ 387279 w 1034979"/>
                  <a:gd name="connsiteY76" fmla="*/ 1507962 h 1509906"/>
                  <a:gd name="connsiteX77" fmla="*/ 392994 w 1034979"/>
                  <a:gd name="connsiteY77" fmla="*/ 1502247 h 1509906"/>
                  <a:gd name="connsiteX78" fmla="*/ 394899 w 1034979"/>
                  <a:gd name="connsiteY78" fmla="*/ 1490817 h 1509906"/>
                  <a:gd name="connsiteX79" fmla="*/ 396804 w 1034979"/>
                  <a:gd name="connsiteY79" fmla="*/ 1485102 h 1509906"/>
                  <a:gd name="connsiteX80" fmla="*/ 398709 w 1034979"/>
                  <a:gd name="connsiteY80" fmla="*/ 1467957 h 1509906"/>
                  <a:gd name="connsiteX81" fmla="*/ 400614 w 1034979"/>
                  <a:gd name="connsiteY81" fmla="*/ 1454622 h 1509906"/>
                  <a:gd name="connsiteX82" fmla="*/ 404424 w 1034979"/>
                  <a:gd name="connsiteY82" fmla="*/ 1397472 h 1509906"/>
                  <a:gd name="connsiteX83" fmla="*/ 410139 w 1034979"/>
                  <a:gd name="connsiteY83" fmla="*/ 1386042 h 1509906"/>
                  <a:gd name="connsiteX84" fmla="*/ 413949 w 1034979"/>
                  <a:gd name="connsiteY84" fmla="*/ 1372707 h 1509906"/>
                  <a:gd name="connsiteX85" fmla="*/ 415854 w 1034979"/>
                  <a:gd name="connsiteY85" fmla="*/ 1366992 h 1509906"/>
                  <a:gd name="connsiteX86" fmla="*/ 417759 w 1034979"/>
                  <a:gd name="connsiteY86" fmla="*/ 1353657 h 1509906"/>
                  <a:gd name="connsiteX87" fmla="*/ 421569 w 1034979"/>
                  <a:gd name="connsiteY87" fmla="*/ 1342227 h 1509906"/>
                  <a:gd name="connsiteX88" fmla="*/ 427284 w 1034979"/>
                  <a:gd name="connsiteY88" fmla="*/ 1328892 h 1509906"/>
                  <a:gd name="connsiteX89" fmla="*/ 467289 w 1034979"/>
                  <a:gd name="connsiteY89" fmla="*/ 1258407 h 1509906"/>
                  <a:gd name="connsiteX90" fmla="*/ 528455 w 1034979"/>
                  <a:gd name="connsiteY90" fmla="*/ 1245638 h 1509906"/>
                  <a:gd name="connsiteX91" fmla="*/ 573969 w 1034979"/>
                  <a:gd name="connsiteY91" fmla="*/ 1229832 h 1509906"/>
                  <a:gd name="connsiteX92" fmla="*/ 585399 w 1034979"/>
                  <a:gd name="connsiteY92" fmla="*/ 1226022 h 1509906"/>
                  <a:gd name="connsiteX93" fmla="*/ 720654 w 1034979"/>
                  <a:gd name="connsiteY93" fmla="*/ 1309842 h 1509906"/>
                  <a:gd name="connsiteX94" fmla="*/ 733989 w 1034979"/>
                  <a:gd name="connsiteY94" fmla="*/ 1319367 h 1509906"/>
                  <a:gd name="connsiteX95" fmla="*/ 743514 w 1034979"/>
                  <a:gd name="connsiteY95" fmla="*/ 1321272 h 1509906"/>
                  <a:gd name="connsiteX96" fmla="*/ 749229 w 1034979"/>
                  <a:gd name="connsiteY96" fmla="*/ 1323177 h 1509906"/>
                  <a:gd name="connsiteX97" fmla="*/ 762564 w 1034979"/>
                  <a:gd name="connsiteY97" fmla="*/ 1328892 h 1509906"/>
                  <a:gd name="connsiteX98" fmla="*/ 777804 w 1034979"/>
                  <a:gd name="connsiteY98" fmla="*/ 1326987 h 1509906"/>
                  <a:gd name="connsiteX99" fmla="*/ 789234 w 1034979"/>
                  <a:gd name="connsiteY99" fmla="*/ 1321272 h 1509906"/>
                  <a:gd name="connsiteX100" fmla="*/ 794949 w 1034979"/>
                  <a:gd name="connsiteY100" fmla="*/ 1319367 h 1509906"/>
                  <a:gd name="connsiteX101" fmla="*/ 802569 w 1034979"/>
                  <a:gd name="connsiteY101" fmla="*/ 1302222 h 1509906"/>
                  <a:gd name="connsiteX102" fmla="*/ 800664 w 1034979"/>
                  <a:gd name="connsiteY102" fmla="*/ 1277457 h 1509906"/>
                  <a:gd name="connsiteX103" fmla="*/ 798759 w 1034979"/>
                  <a:gd name="connsiteY103" fmla="*/ 1271742 h 1509906"/>
                  <a:gd name="connsiteX104" fmla="*/ 796854 w 1034979"/>
                  <a:gd name="connsiteY104" fmla="*/ 1264122 h 1509906"/>
                  <a:gd name="connsiteX105" fmla="*/ 783519 w 1034979"/>
                  <a:gd name="connsiteY105" fmla="*/ 1246977 h 1509906"/>
                  <a:gd name="connsiteX106" fmla="*/ 773994 w 1034979"/>
                  <a:gd name="connsiteY106" fmla="*/ 1241262 h 1509906"/>
                  <a:gd name="connsiteX107" fmla="*/ 648264 w 1034979"/>
                  <a:gd name="connsiteY107" fmla="*/ 1149822 h 1509906"/>
                  <a:gd name="connsiteX108" fmla="*/ 644454 w 1034979"/>
                  <a:gd name="connsiteY108" fmla="*/ 1132677 h 1509906"/>
                  <a:gd name="connsiteX109" fmla="*/ 646359 w 1034979"/>
                  <a:gd name="connsiteY109" fmla="*/ 1125057 h 1509906"/>
                  <a:gd name="connsiteX110" fmla="*/ 650169 w 1034979"/>
                  <a:gd name="connsiteY110" fmla="*/ 1107912 h 1509906"/>
                  <a:gd name="connsiteX111" fmla="*/ 653979 w 1034979"/>
                  <a:gd name="connsiteY111" fmla="*/ 1102197 h 1509906"/>
                  <a:gd name="connsiteX112" fmla="*/ 655884 w 1034979"/>
                  <a:gd name="connsiteY112" fmla="*/ 1096482 h 1509906"/>
                  <a:gd name="connsiteX113" fmla="*/ 661599 w 1034979"/>
                  <a:gd name="connsiteY113" fmla="*/ 1094577 h 1509906"/>
                  <a:gd name="connsiteX114" fmla="*/ 671124 w 1034979"/>
                  <a:gd name="connsiteY114" fmla="*/ 1083147 h 1509906"/>
                  <a:gd name="connsiteX115" fmla="*/ 724464 w 1034979"/>
                  <a:gd name="connsiteY115" fmla="*/ 1075527 h 1509906"/>
                  <a:gd name="connsiteX116" fmla="*/ 842574 w 1034979"/>
                  <a:gd name="connsiteY116" fmla="*/ 1077432 h 1509906"/>
                  <a:gd name="connsiteX117" fmla="*/ 871149 w 1034979"/>
                  <a:gd name="connsiteY117" fmla="*/ 1079337 h 1509906"/>
                  <a:gd name="connsiteX118" fmla="*/ 899724 w 1034979"/>
                  <a:gd name="connsiteY118" fmla="*/ 1085052 h 1509906"/>
                  <a:gd name="connsiteX119" fmla="*/ 922584 w 1034979"/>
                  <a:gd name="connsiteY119" fmla="*/ 1088862 h 1509906"/>
                  <a:gd name="connsiteX120" fmla="*/ 951159 w 1034979"/>
                  <a:gd name="connsiteY120" fmla="*/ 1094577 h 1509906"/>
                  <a:gd name="connsiteX121" fmla="*/ 956874 w 1034979"/>
                  <a:gd name="connsiteY121" fmla="*/ 1094577 h 1509906"/>
                  <a:gd name="connsiteX122" fmla="*/ 1002594 w 1034979"/>
                  <a:gd name="connsiteY122" fmla="*/ 1092672 h 1509906"/>
                  <a:gd name="connsiteX123" fmla="*/ 1031169 w 1034979"/>
                  <a:gd name="connsiteY123" fmla="*/ 1085052 h 1509906"/>
                  <a:gd name="connsiteX124" fmla="*/ 1034979 w 1034979"/>
                  <a:gd name="connsiteY124" fmla="*/ 1079337 h 1509906"/>
                  <a:gd name="connsiteX125" fmla="*/ 1033074 w 1034979"/>
                  <a:gd name="connsiteY125" fmla="*/ 1060287 h 1509906"/>
                  <a:gd name="connsiteX126" fmla="*/ 1027359 w 1034979"/>
                  <a:gd name="connsiteY126" fmla="*/ 1056477 h 1509906"/>
                  <a:gd name="connsiteX127" fmla="*/ 1012119 w 1034979"/>
                  <a:gd name="connsiteY127" fmla="*/ 1054572 h 1509906"/>
                  <a:gd name="connsiteX128" fmla="*/ 1006404 w 1034979"/>
                  <a:gd name="connsiteY128" fmla="*/ 1052667 h 1509906"/>
                  <a:gd name="connsiteX129" fmla="*/ 998784 w 1034979"/>
                  <a:gd name="connsiteY129" fmla="*/ 1050762 h 1509906"/>
                  <a:gd name="connsiteX130" fmla="*/ 987354 w 1034979"/>
                  <a:gd name="connsiteY130" fmla="*/ 1043142 h 1509906"/>
                  <a:gd name="connsiteX131" fmla="*/ 975924 w 1034979"/>
                  <a:gd name="connsiteY131" fmla="*/ 1039332 h 1509906"/>
                  <a:gd name="connsiteX132" fmla="*/ 970209 w 1034979"/>
                  <a:gd name="connsiteY132" fmla="*/ 1037427 h 1509906"/>
                  <a:gd name="connsiteX133" fmla="*/ 962589 w 1034979"/>
                  <a:gd name="connsiteY133" fmla="*/ 1035522 h 1509906"/>
                  <a:gd name="connsiteX134" fmla="*/ 956874 w 1034979"/>
                  <a:gd name="connsiteY134" fmla="*/ 1033617 h 1509906"/>
                  <a:gd name="connsiteX135" fmla="*/ 935919 w 1034979"/>
                  <a:gd name="connsiteY135" fmla="*/ 1027902 h 1509906"/>
                  <a:gd name="connsiteX136" fmla="*/ 930204 w 1034979"/>
                  <a:gd name="connsiteY136" fmla="*/ 1025997 h 1509906"/>
                  <a:gd name="connsiteX137" fmla="*/ 825429 w 1034979"/>
                  <a:gd name="connsiteY137" fmla="*/ 1027902 h 1509906"/>
                  <a:gd name="connsiteX138" fmla="*/ 819714 w 1034979"/>
                  <a:gd name="connsiteY138" fmla="*/ 1029807 h 1509906"/>
                  <a:gd name="connsiteX139" fmla="*/ 730179 w 1034979"/>
                  <a:gd name="connsiteY139" fmla="*/ 1031712 h 1509906"/>
                  <a:gd name="connsiteX140" fmla="*/ 716844 w 1034979"/>
                  <a:gd name="connsiteY140" fmla="*/ 1035522 h 1509906"/>
                  <a:gd name="connsiteX141" fmla="*/ 695889 w 1034979"/>
                  <a:gd name="connsiteY141" fmla="*/ 1037427 h 1509906"/>
                  <a:gd name="connsiteX142" fmla="*/ 669219 w 1034979"/>
                  <a:gd name="connsiteY142" fmla="*/ 1039332 h 1509906"/>
                  <a:gd name="connsiteX143" fmla="*/ 669219 w 1034979"/>
                  <a:gd name="connsiteY143" fmla="*/ 1039332 h 1509906"/>
                  <a:gd name="connsiteX144" fmla="*/ 646359 w 1034979"/>
                  <a:gd name="connsiteY144" fmla="*/ 1043142 h 1509906"/>
                  <a:gd name="connsiteX145" fmla="*/ 642549 w 1034979"/>
                  <a:gd name="connsiteY145" fmla="*/ 1031712 h 1509906"/>
                  <a:gd name="connsiteX146" fmla="*/ 640644 w 1034979"/>
                  <a:gd name="connsiteY146" fmla="*/ 1025997 h 1509906"/>
                  <a:gd name="connsiteX147" fmla="*/ 642549 w 1034979"/>
                  <a:gd name="connsiteY147" fmla="*/ 1008852 h 1509906"/>
                  <a:gd name="connsiteX148" fmla="*/ 644454 w 1034979"/>
                  <a:gd name="connsiteY148" fmla="*/ 1003137 h 1509906"/>
                  <a:gd name="connsiteX149" fmla="*/ 661599 w 1034979"/>
                  <a:gd name="connsiteY149" fmla="*/ 993612 h 1509906"/>
                  <a:gd name="connsiteX150" fmla="*/ 673029 w 1034979"/>
                  <a:gd name="connsiteY150" fmla="*/ 985992 h 1509906"/>
                  <a:gd name="connsiteX151" fmla="*/ 674934 w 1034979"/>
                  <a:gd name="connsiteY151" fmla="*/ 980277 h 1509906"/>
                  <a:gd name="connsiteX152" fmla="*/ 680649 w 1034979"/>
                  <a:gd name="connsiteY152" fmla="*/ 978372 h 1509906"/>
                  <a:gd name="connsiteX153" fmla="*/ 686364 w 1034979"/>
                  <a:gd name="connsiteY153" fmla="*/ 974562 h 1509906"/>
                  <a:gd name="connsiteX154" fmla="*/ 695889 w 1034979"/>
                  <a:gd name="connsiteY154" fmla="*/ 965037 h 1509906"/>
                  <a:gd name="connsiteX155" fmla="*/ 705414 w 1034979"/>
                  <a:gd name="connsiteY155" fmla="*/ 953607 h 1509906"/>
                  <a:gd name="connsiteX156" fmla="*/ 716844 w 1034979"/>
                  <a:gd name="connsiteY156" fmla="*/ 945987 h 1509906"/>
                  <a:gd name="connsiteX157" fmla="*/ 732084 w 1034979"/>
                  <a:gd name="connsiteY157" fmla="*/ 932652 h 1509906"/>
                  <a:gd name="connsiteX158" fmla="*/ 741609 w 1034979"/>
                  <a:gd name="connsiteY158" fmla="*/ 921222 h 1509906"/>
                  <a:gd name="connsiteX159" fmla="*/ 753039 w 1034979"/>
                  <a:gd name="connsiteY159" fmla="*/ 911697 h 1509906"/>
                  <a:gd name="connsiteX160" fmla="*/ 758754 w 1034979"/>
                  <a:gd name="connsiteY160" fmla="*/ 900267 h 1509906"/>
                  <a:gd name="connsiteX161" fmla="*/ 760659 w 1034979"/>
                  <a:gd name="connsiteY161" fmla="*/ 894552 h 1509906"/>
                  <a:gd name="connsiteX162" fmla="*/ 766374 w 1034979"/>
                  <a:gd name="connsiteY162" fmla="*/ 883122 h 1509906"/>
                  <a:gd name="connsiteX163" fmla="*/ 764469 w 1034979"/>
                  <a:gd name="connsiteY163" fmla="*/ 867882 h 1509906"/>
                  <a:gd name="connsiteX164" fmla="*/ 758754 w 1034979"/>
                  <a:gd name="connsiteY164" fmla="*/ 865977 h 1509906"/>
                  <a:gd name="connsiteX165" fmla="*/ 737799 w 1034979"/>
                  <a:gd name="connsiteY165" fmla="*/ 867882 h 1509906"/>
                  <a:gd name="connsiteX166" fmla="*/ 732084 w 1034979"/>
                  <a:gd name="connsiteY166" fmla="*/ 871692 h 1509906"/>
                  <a:gd name="connsiteX167" fmla="*/ 720654 w 1034979"/>
                  <a:gd name="connsiteY167" fmla="*/ 875502 h 1509906"/>
                  <a:gd name="connsiteX168" fmla="*/ 716844 w 1034979"/>
                  <a:gd name="connsiteY168" fmla="*/ 881217 h 1509906"/>
                  <a:gd name="connsiteX169" fmla="*/ 711129 w 1034979"/>
                  <a:gd name="connsiteY169" fmla="*/ 883122 h 1509906"/>
                  <a:gd name="connsiteX170" fmla="*/ 705414 w 1034979"/>
                  <a:gd name="connsiteY170" fmla="*/ 886932 h 1509906"/>
                  <a:gd name="connsiteX171" fmla="*/ 699699 w 1034979"/>
                  <a:gd name="connsiteY171" fmla="*/ 892647 h 1509906"/>
                  <a:gd name="connsiteX172" fmla="*/ 692079 w 1034979"/>
                  <a:gd name="connsiteY172" fmla="*/ 896457 h 1509906"/>
                  <a:gd name="connsiteX173" fmla="*/ 595181 w 1034979"/>
                  <a:gd name="connsiteY173" fmla="*/ 951135 h 1509906"/>
                  <a:gd name="connsiteX174" fmla="*/ 507294 w 1034979"/>
                  <a:gd name="connsiteY174" fmla="*/ 841212 h 1509906"/>
                  <a:gd name="connsiteX175" fmla="*/ 503484 w 1034979"/>
                  <a:gd name="connsiteY175" fmla="*/ 351627 h 1509906"/>
                  <a:gd name="connsiteX176" fmla="*/ 499674 w 1034979"/>
                  <a:gd name="connsiteY176" fmla="*/ 60162 h 1509906"/>
                  <a:gd name="connsiteX177" fmla="*/ 490149 w 1034979"/>
                  <a:gd name="connsiteY177" fmla="*/ 33492 h 1509906"/>
                  <a:gd name="connsiteX178" fmla="*/ 488244 w 1034979"/>
                  <a:gd name="connsiteY178" fmla="*/ 27777 h 1509906"/>
                  <a:gd name="connsiteX179" fmla="*/ 484434 w 1034979"/>
                  <a:gd name="connsiteY179" fmla="*/ 22062 h 1509906"/>
                  <a:gd name="connsiteX180" fmla="*/ 478719 w 1034979"/>
                  <a:gd name="connsiteY180" fmla="*/ 10632 h 1509906"/>
                  <a:gd name="connsiteX181" fmla="*/ 473004 w 1034979"/>
                  <a:gd name="connsiteY181" fmla="*/ 6822 h 1509906"/>
                  <a:gd name="connsiteX182" fmla="*/ 469194 w 1034979"/>
                  <a:gd name="connsiteY182" fmla="*/ 1107 h 1509906"/>
                  <a:gd name="connsiteX183" fmla="*/ 429189 w 1034979"/>
                  <a:gd name="connsiteY183" fmla="*/ 4917 h 1509906"/>
                  <a:gd name="connsiteX184" fmla="*/ 421569 w 1034979"/>
                  <a:gd name="connsiteY184" fmla="*/ 16347 h 1509906"/>
                  <a:gd name="connsiteX185" fmla="*/ 417759 w 1034979"/>
                  <a:gd name="connsiteY185" fmla="*/ 22062 h 1509906"/>
                  <a:gd name="connsiteX186" fmla="*/ 419664 w 1034979"/>
                  <a:gd name="connsiteY186" fmla="*/ 54447 h 1509906"/>
                  <a:gd name="connsiteX187" fmla="*/ 423474 w 1034979"/>
                  <a:gd name="connsiteY187" fmla="*/ 65877 h 1509906"/>
                  <a:gd name="connsiteX188" fmla="*/ 425379 w 1034979"/>
                  <a:gd name="connsiteY188" fmla="*/ 71592 h 1509906"/>
                  <a:gd name="connsiteX189" fmla="*/ 425379 w 1034979"/>
                  <a:gd name="connsiteY189" fmla="*/ 77307 h 1509906"/>
                  <a:gd name="connsiteX190" fmla="*/ 429189 w 1034979"/>
                  <a:gd name="connsiteY190" fmla="*/ 231612 h 1509906"/>
                  <a:gd name="connsiteX191" fmla="*/ 440619 w 1034979"/>
                  <a:gd name="connsiteY191" fmla="*/ 414492 h 1509906"/>
                  <a:gd name="connsiteX192" fmla="*/ 435265 w 1034979"/>
                  <a:gd name="connsiteY192" fmla="*/ 711672 h 1509906"/>
                  <a:gd name="connsiteX193" fmla="*/ 435059 w 1034979"/>
                  <a:gd name="connsiteY193" fmla="*/ 792350 h 1509906"/>
                  <a:gd name="connsiteX194" fmla="*/ 430322 w 1034979"/>
                  <a:gd name="connsiteY194"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59619 w 1034979"/>
                  <a:gd name="connsiteY20" fmla="*/ 867882 h 1509906"/>
                  <a:gd name="connsiteX21" fmla="*/ 46284 w 1034979"/>
                  <a:gd name="connsiteY21" fmla="*/ 888837 h 1509906"/>
                  <a:gd name="connsiteX22" fmla="*/ 50094 w 1034979"/>
                  <a:gd name="connsiteY22" fmla="*/ 926937 h 1509906"/>
                  <a:gd name="connsiteX23" fmla="*/ 53904 w 1034979"/>
                  <a:gd name="connsiteY23" fmla="*/ 932652 h 1509906"/>
                  <a:gd name="connsiteX24" fmla="*/ 59619 w 1034979"/>
                  <a:gd name="connsiteY24" fmla="*/ 936462 h 1509906"/>
                  <a:gd name="connsiteX25" fmla="*/ 63429 w 1034979"/>
                  <a:gd name="connsiteY25" fmla="*/ 942177 h 1509906"/>
                  <a:gd name="connsiteX26" fmla="*/ 80574 w 1034979"/>
                  <a:gd name="connsiteY26" fmla="*/ 951702 h 1509906"/>
                  <a:gd name="connsiteX27" fmla="*/ 166299 w 1034979"/>
                  <a:gd name="connsiteY27" fmla="*/ 972657 h 1509906"/>
                  <a:gd name="connsiteX28" fmla="*/ 191064 w 1034979"/>
                  <a:gd name="connsiteY28" fmla="*/ 978372 h 1509906"/>
                  <a:gd name="connsiteX29" fmla="*/ 208209 w 1034979"/>
                  <a:gd name="connsiteY29" fmla="*/ 984087 h 1509906"/>
                  <a:gd name="connsiteX30" fmla="*/ 213924 w 1034979"/>
                  <a:gd name="connsiteY30" fmla="*/ 985992 h 1509906"/>
                  <a:gd name="connsiteX31" fmla="*/ 229164 w 1034979"/>
                  <a:gd name="connsiteY31" fmla="*/ 989802 h 1509906"/>
                  <a:gd name="connsiteX32" fmla="*/ 248214 w 1034979"/>
                  <a:gd name="connsiteY32" fmla="*/ 995517 h 1509906"/>
                  <a:gd name="connsiteX33" fmla="*/ 253929 w 1034979"/>
                  <a:gd name="connsiteY33" fmla="*/ 999327 h 1509906"/>
                  <a:gd name="connsiteX34" fmla="*/ 267264 w 1034979"/>
                  <a:gd name="connsiteY34" fmla="*/ 1014567 h 1509906"/>
                  <a:gd name="connsiteX35" fmla="*/ 272979 w 1034979"/>
                  <a:gd name="connsiteY35" fmla="*/ 1033617 h 1509906"/>
                  <a:gd name="connsiteX36" fmla="*/ 274884 w 1034979"/>
                  <a:gd name="connsiteY36" fmla="*/ 1039332 h 1509906"/>
                  <a:gd name="connsiteX37" fmla="*/ 276789 w 1034979"/>
                  <a:gd name="connsiteY37" fmla="*/ 1045047 h 1509906"/>
                  <a:gd name="connsiteX38" fmla="*/ 278694 w 1034979"/>
                  <a:gd name="connsiteY38" fmla="*/ 1069812 h 1509906"/>
                  <a:gd name="connsiteX39" fmla="*/ 280599 w 1034979"/>
                  <a:gd name="connsiteY39" fmla="*/ 1075527 h 1509906"/>
                  <a:gd name="connsiteX40" fmla="*/ 278694 w 1034979"/>
                  <a:gd name="connsiteY40" fmla="*/ 1094577 h 1509906"/>
                  <a:gd name="connsiteX41" fmla="*/ 276789 w 1034979"/>
                  <a:gd name="connsiteY41" fmla="*/ 1104102 h 1509906"/>
                  <a:gd name="connsiteX42" fmla="*/ 263454 w 1034979"/>
                  <a:gd name="connsiteY42" fmla="*/ 1117437 h 1509906"/>
                  <a:gd name="connsiteX43" fmla="*/ 252024 w 1034979"/>
                  <a:gd name="connsiteY43" fmla="*/ 1125057 h 1509906"/>
                  <a:gd name="connsiteX44" fmla="*/ 240594 w 1034979"/>
                  <a:gd name="connsiteY44" fmla="*/ 1128867 h 1509906"/>
                  <a:gd name="connsiteX45" fmla="*/ 27234 w 1034979"/>
                  <a:gd name="connsiteY45" fmla="*/ 1147917 h 1509906"/>
                  <a:gd name="connsiteX46" fmla="*/ 15804 w 1034979"/>
                  <a:gd name="connsiteY46" fmla="*/ 1153632 h 1509906"/>
                  <a:gd name="connsiteX47" fmla="*/ 6279 w 1034979"/>
                  <a:gd name="connsiteY47" fmla="*/ 1163157 h 1509906"/>
                  <a:gd name="connsiteX48" fmla="*/ 4374 w 1034979"/>
                  <a:gd name="connsiteY48" fmla="*/ 1168872 h 1509906"/>
                  <a:gd name="connsiteX49" fmla="*/ 564 w 1034979"/>
                  <a:gd name="connsiteY49" fmla="*/ 1174587 h 1509906"/>
                  <a:gd name="connsiteX50" fmla="*/ 6279 w 1034979"/>
                  <a:gd name="connsiteY50" fmla="*/ 1206972 h 1509906"/>
                  <a:gd name="connsiteX51" fmla="*/ 11994 w 1034979"/>
                  <a:gd name="connsiteY51" fmla="*/ 1210782 h 1509906"/>
                  <a:gd name="connsiteX52" fmla="*/ 17709 w 1034979"/>
                  <a:gd name="connsiteY52" fmla="*/ 1212687 h 1509906"/>
                  <a:gd name="connsiteX53" fmla="*/ 145344 w 1034979"/>
                  <a:gd name="connsiteY53" fmla="*/ 1210782 h 1509906"/>
                  <a:gd name="connsiteX54" fmla="*/ 152964 w 1034979"/>
                  <a:gd name="connsiteY54" fmla="*/ 1208877 h 1509906"/>
                  <a:gd name="connsiteX55" fmla="*/ 303459 w 1034979"/>
                  <a:gd name="connsiteY55" fmla="*/ 1203162 h 1509906"/>
                  <a:gd name="connsiteX56" fmla="*/ 318699 w 1034979"/>
                  <a:gd name="connsiteY56" fmla="*/ 1210782 h 1509906"/>
                  <a:gd name="connsiteX57" fmla="*/ 330129 w 1034979"/>
                  <a:gd name="connsiteY57" fmla="*/ 1216497 h 1509906"/>
                  <a:gd name="connsiteX58" fmla="*/ 333939 w 1034979"/>
                  <a:gd name="connsiteY58" fmla="*/ 1222212 h 1509906"/>
                  <a:gd name="connsiteX59" fmla="*/ 339654 w 1034979"/>
                  <a:gd name="connsiteY59" fmla="*/ 1224117 h 1509906"/>
                  <a:gd name="connsiteX60" fmla="*/ 351084 w 1034979"/>
                  <a:gd name="connsiteY60" fmla="*/ 1231737 h 1509906"/>
                  <a:gd name="connsiteX61" fmla="*/ 356799 w 1034979"/>
                  <a:gd name="connsiteY61" fmla="*/ 1235547 h 1509906"/>
                  <a:gd name="connsiteX62" fmla="*/ 360609 w 1034979"/>
                  <a:gd name="connsiteY62" fmla="*/ 1241262 h 1509906"/>
                  <a:gd name="connsiteX63" fmla="*/ 366324 w 1034979"/>
                  <a:gd name="connsiteY63" fmla="*/ 1252692 h 1509906"/>
                  <a:gd name="connsiteX64" fmla="*/ 362514 w 1034979"/>
                  <a:gd name="connsiteY64" fmla="*/ 1279362 h 1509906"/>
                  <a:gd name="connsiteX65" fmla="*/ 358704 w 1034979"/>
                  <a:gd name="connsiteY65" fmla="*/ 1285077 h 1509906"/>
                  <a:gd name="connsiteX66" fmla="*/ 356799 w 1034979"/>
                  <a:gd name="connsiteY66" fmla="*/ 1290792 h 1509906"/>
                  <a:gd name="connsiteX67" fmla="*/ 352989 w 1034979"/>
                  <a:gd name="connsiteY67" fmla="*/ 1296507 h 1509906"/>
                  <a:gd name="connsiteX68" fmla="*/ 351084 w 1034979"/>
                  <a:gd name="connsiteY68" fmla="*/ 1302222 h 1509906"/>
                  <a:gd name="connsiteX69" fmla="*/ 347274 w 1034979"/>
                  <a:gd name="connsiteY69" fmla="*/ 1307937 h 1509906"/>
                  <a:gd name="connsiteX70" fmla="*/ 330129 w 1034979"/>
                  <a:gd name="connsiteY70" fmla="*/ 1374612 h 1509906"/>
                  <a:gd name="connsiteX71" fmla="*/ 328224 w 1034979"/>
                  <a:gd name="connsiteY71" fmla="*/ 1426047 h 1509906"/>
                  <a:gd name="connsiteX72" fmla="*/ 330129 w 1034979"/>
                  <a:gd name="connsiteY72" fmla="*/ 1450812 h 1509906"/>
                  <a:gd name="connsiteX73" fmla="*/ 332034 w 1034979"/>
                  <a:gd name="connsiteY73" fmla="*/ 1456527 h 1509906"/>
                  <a:gd name="connsiteX74" fmla="*/ 335844 w 1034979"/>
                  <a:gd name="connsiteY74" fmla="*/ 1460337 h 1509906"/>
                  <a:gd name="connsiteX75" fmla="*/ 364419 w 1034979"/>
                  <a:gd name="connsiteY75" fmla="*/ 1506057 h 1509906"/>
                  <a:gd name="connsiteX76" fmla="*/ 387279 w 1034979"/>
                  <a:gd name="connsiteY76" fmla="*/ 1507962 h 1509906"/>
                  <a:gd name="connsiteX77" fmla="*/ 392994 w 1034979"/>
                  <a:gd name="connsiteY77" fmla="*/ 1502247 h 1509906"/>
                  <a:gd name="connsiteX78" fmla="*/ 394899 w 1034979"/>
                  <a:gd name="connsiteY78" fmla="*/ 1490817 h 1509906"/>
                  <a:gd name="connsiteX79" fmla="*/ 396804 w 1034979"/>
                  <a:gd name="connsiteY79" fmla="*/ 1485102 h 1509906"/>
                  <a:gd name="connsiteX80" fmla="*/ 398709 w 1034979"/>
                  <a:gd name="connsiteY80" fmla="*/ 1467957 h 1509906"/>
                  <a:gd name="connsiteX81" fmla="*/ 400614 w 1034979"/>
                  <a:gd name="connsiteY81" fmla="*/ 1454622 h 1509906"/>
                  <a:gd name="connsiteX82" fmla="*/ 404424 w 1034979"/>
                  <a:gd name="connsiteY82" fmla="*/ 1397472 h 1509906"/>
                  <a:gd name="connsiteX83" fmla="*/ 410139 w 1034979"/>
                  <a:gd name="connsiteY83" fmla="*/ 1386042 h 1509906"/>
                  <a:gd name="connsiteX84" fmla="*/ 413949 w 1034979"/>
                  <a:gd name="connsiteY84" fmla="*/ 1372707 h 1509906"/>
                  <a:gd name="connsiteX85" fmla="*/ 415854 w 1034979"/>
                  <a:gd name="connsiteY85" fmla="*/ 1366992 h 1509906"/>
                  <a:gd name="connsiteX86" fmla="*/ 417759 w 1034979"/>
                  <a:gd name="connsiteY86" fmla="*/ 1353657 h 1509906"/>
                  <a:gd name="connsiteX87" fmla="*/ 421569 w 1034979"/>
                  <a:gd name="connsiteY87" fmla="*/ 1342227 h 1509906"/>
                  <a:gd name="connsiteX88" fmla="*/ 427284 w 1034979"/>
                  <a:gd name="connsiteY88" fmla="*/ 1328892 h 1509906"/>
                  <a:gd name="connsiteX89" fmla="*/ 467289 w 1034979"/>
                  <a:gd name="connsiteY89" fmla="*/ 1258407 h 1509906"/>
                  <a:gd name="connsiteX90" fmla="*/ 528455 w 1034979"/>
                  <a:gd name="connsiteY90" fmla="*/ 1245638 h 1509906"/>
                  <a:gd name="connsiteX91" fmla="*/ 573969 w 1034979"/>
                  <a:gd name="connsiteY91" fmla="*/ 1229832 h 1509906"/>
                  <a:gd name="connsiteX92" fmla="*/ 585399 w 1034979"/>
                  <a:gd name="connsiteY92" fmla="*/ 1226022 h 1509906"/>
                  <a:gd name="connsiteX93" fmla="*/ 720654 w 1034979"/>
                  <a:gd name="connsiteY93" fmla="*/ 1309842 h 1509906"/>
                  <a:gd name="connsiteX94" fmla="*/ 733989 w 1034979"/>
                  <a:gd name="connsiteY94" fmla="*/ 1319367 h 1509906"/>
                  <a:gd name="connsiteX95" fmla="*/ 743514 w 1034979"/>
                  <a:gd name="connsiteY95" fmla="*/ 1321272 h 1509906"/>
                  <a:gd name="connsiteX96" fmla="*/ 749229 w 1034979"/>
                  <a:gd name="connsiteY96" fmla="*/ 1323177 h 1509906"/>
                  <a:gd name="connsiteX97" fmla="*/ 762564 w 1034979"/>
                  <a:gd name="connsiteY97" fmla="*/ 1328892 h 1509906"/>
                  <a:gd name="connsiteX98" fmla="*/ 777804 w 1034979"/>
                  <a:gd name="connsiteY98" fmla="*/ 1326987 h 1509906"/>
                  <a:gd name="connsiteX99" fmla="*/ 789234 w 1034979"/>
                  <a:gd name="connsiteY99" fmla="*/ 1321272 h 1509906"/>
                  <a:gd name="connsiteX100" fmla="*/ 794949 w 1034979"/>
                  <a:gd name="connsiteY100" fmla="*/ 1319367 h 1509906"/>
                  <a:gd name="connsiteX101" fmla="*/ 802569 w 1034979"/>
                  <a:gd name="connsiteY101" fmla="*/ 1302222 h 1509906"/>
                  <a:gd name="connsiteX102" fmla="*/ 800664 w 1034979"/>
                  <a:gd name="connsiteY102" fmla="*/ 1277457 h 1509906"/>
                  <a:gd name="connsiteX103" fmla="*/ 798759 w 1034979"/>
                  <a:gd name="connsiteY103" fmla="*/ 1271742 h 1509906"/>
                  <a:gd name="connsiteX104" fmla="*/ 796854 w 1034979"/>
                  <a:gd name="connsiteY104" fmla="*/ 1264122 h 1509906"/>
                  <a:gd name="connsiteX105" fmla="*/ 783519 w 1034979"/>
                  <a:gd name="connsiteY105" fmla="*/ 1246977 h 1509906"/>
                  <a:gd name="connsiteX106" fmla="*/ 773994 w 1034979"/>
                  <a:gd name="connsiteY106" fmla="*/ 1241262 h 1509906"/>
                  <a:gd name="connsiteX107" fmla="*/ 648264 w 1034979"/>
                  <a:gd name="connsiteY107" fmla="*/ 1149822 h 1509906"/>
                  <a:gd name="connsiteX108" fmla="*/ 644454 w 1034979"/>
                  <a:gd name="connsiteY108" fmla="*/ 1132677 h 1509906"/>
                  <a:gd name="connsiteX109" fmla="*/ 646359 w 1034979"/>
                  <a:gd name="connsiteY109" fmla="*/ 1125057 h 1509906"/>
                  <a:gd name="connsiteX110" fmla="*/ 650169 w 1034979"/>
                  <a:gd name="connsiteY110" fmla="*/ 1107912 h 1509906"/>
                  <a:gd name="connsiteX111" fmla="*/ 653979 w 1034979"/>
                  <a:gd name="connsiteY111" fmla="*/ 1102197 h 1509906"/>
                  <a:gd name="connsiteX112" fmla="*/ 655884 w 1034979"/>
                  <a:gd name="connsiteY112" fmla="*/ 1096482 h 1509906"/>
                  <a:gd name="connsiteX113" fmla="*/ 661599 w 1034979"/>
                  <a:gd name="connsiteY113" fmla="*/ 1094577 h 1509906"/>
                  <a:gd name="connsiteX114" fmla="*/ 671124 w 1034979"/>
                  <a:gd name="connsiteY114" fmla="*/ 1083147 h 1509906"/>
                  <a:gd name="connsiteX115" fmla="*/ 724464 w 1034979"/>
                  <a:gd name="connsiteY115" fmla="*/ 1075527 h 1509906"/>
                  <a:gd name="connsiteX116" fmla="*/ 842574 w 1034979"/>
                  <a:gd name="connsiteY116" fmla="*/ 1077432 h 1509906"/>
                  <a:gd name="connsiteX117" fmla="*/ 871149 w 1034979"/>
                  <a:gd name="connsiteY117" fmla="*/ 1079337 h 1509906"/>
                  <a:gd name="connsiteX118" fmla="*/ 899724 w 1034979"/>
                  <a:gd name="connsiteY118" fmla="*/ 1085052 h 1509906"/>
                  <a:gd name="connsiteX119" fmla="*/ 922584 w 1034979"/>
                  <a:gd name="connsiteY119" fmla="*/ 1088862 h 1509906"/>
                  <a:gd name="connsiteX120" fmla="*/ 951159 w 1034979"/>
                  <a:gd name="connsiteY120" fmla="*/ 1094577 h 1509906"/>
                  <a:gd name="connsiteX121" fmla="*/ 956874 w 1034979"/>
                  <a:gd name="connsiteY121" fmla="*/ 1094577 h 1509906"/>
                  <a:gd name="connsiteX122" fmla="*/ 1002594 w 1034979"/>
                  <a:gd name="connsiteY122" fmla="*/ 1092672 h 1509906"/>
                  <a:gd name="connsiteX123" fmla="*/ 1031169 w 1034979"/>
                  <a:gd name="connsiteY123" fmla="*/ 1085052 h 1509906"/>
                  <a:gd name="connsiteX124" fmla="*/ 1034979 w 1034979"/>
                  <a:gd name="connsiteY124" fmla="*/ 1079337 h 1509906"/>
                  <a:gd name="connsiteX125" fmla="*/ 1033074 w 1034979"/>
                  <a:gd name="connsiteY125" fmla="*/ 1060287 h 1509906"/>
                  <a:gd name="connsiteX126" fmla="*/ 1027359 w 1034979"/>
                  <a:gd name="connsiteY126" fmla="*/ 1056477 h 1509906"/>
                  <a:gd name="connsiteX127" fmla="*/ 1012119 w 1034979"/>
                  <a:gd name="connsiteY127" fmla="*/ 1054572 h 1509906"/>
                  <a:gd name="connsiteX128" fmla="*/ 1006404 w 1034979"/>
                  <a:gd name="connsiteY128" fmla="*/ 1052667 h 1509906"/>
                  <a:gd name="connsiteX129" fmla="*/ 998784 w 1034979"/>
                  <a:gd name="connsiteY129" fmla="*/ 1050762 h 1509906"/>
                  <a:gd name="connsiteX130" fmla="*/ 987354 w 1034979"/>
                  <a:gd name="connsiteY130" fmla="*/ 1043142 h 1509906"/>
                  <a:gd name="connsiteX131" fmla="*/ 975924 w 1034979"/>
                  <a:gd name="connsiteY131" fmla="*/ 1039332 h 1509906"/>
                  <a:gd name="connsiteX132" fmla="*/ 970209 w 1034979"/>
                  <a:gd name="connsiteY132" fmla="*/ 1037427 h 1509906"/>
                  <a:gd name="connsiteX133" fmla="*/ 962589 w 1034979"/>
                  <a:gd name="connsiteY133" fmla="*/ 1035522 h 1509906"/>
                  <a:gd name="connsiteX134" fmla="*/ 956874 w 1034979"/>
                  <a:gd name="connsiteY134" fmla="*/ 1033617 h 1509906"/>
                  <a:gd name="connsiteX135" fmla="*/ 935919 w 1034979"/>
                  <a:gd name="connsiteY135" fmla="*/ 1027902 h 1509906"/>
                  <a:gd name="connsiteX136" fmla="*/ 930204 w 1034979"/>
                  <a:gd name="connsiteY136" fmla="*/ 1025997 h 1509906"/>
                  <a:gd name="connsiteX137" fmla="*/ 825429 w 1034979"/>
                  <a:gd name="connsiteY137" fmla="*/ 1027902 h 1509906"/>
                  <a:gd name="connsiteX138" fmla="*/ 819714 w 1034979"/>
                  <a:gd name="connsiteY138" fmla="*/ 1029807 h 1509906"/>
                  <a:gd name="connsiteX139" fmla="*/ 730179 w 1034979"/>
                  <a:gd name="connsiteY139" fmla="*/ 1031712 h 1509906"/>
                  <a:gd name="connsiteX140" fmla="*/ 716844 w 1034979"/>
                  <a:gd name="connsiteY140" fmla="*/ 1035522 h 1509906"/>
                  <a:gd name="connsiteX141" fmla="*/ 695889 w 1034979"/>
                  <a:gd name="connsiteY141" fmla="*/ 1037427 h 1509906"/>
                  <a:gd name="connsiteX142" fmla="*/ 669219 w 1034979"/>
                  <a:gd name="connsiteY142" fmla="*/ 1039332 h 1509906"/>
                  <a:gd name="connsiteX143" fmla="*/ 669219 w 1034979"/>
                  <a:gd name="connsiteY143" fmla="*/ 1039332 h 1509906"/>
                  <a:gd name="connsiteX144" fmla="*/ 646359 w 1034979"/>
                  <a:gd name="connsiteY144" fmla="*/ 1043142 h 1509906"/>
                  <a:gd name="connsiteX145" fmla="*/ 642549 w 1034979"/>
                  <a:gd name="connsiteY145" fmla="*/ 1031712 h 1509906"/>
                  <a:gd name="connsiteX146" fmla="*/ 640644 w 1034979"/>
                  <a:gd name="connsiteY146" fmla="*/ 1025997 h 1509906"/>
                  <a:gd name="connsiteX147" fmla="*/ 642549 w 1034979"/>
                  <a:gd name="connsiteY147" fmla="*/ 1008852 h 1509906"/>
                  <a:gd name="connsiteX148" fmla="*/ 644454 w 1034979"/>
                  <a:gd name="connsiteY148" fmla="*/ 1003137 h 1509906"/>
                  <a:gd name="connsiteX149" fmla="*/ 661599 w 1034979"/>
                  <a:gd name="connsiteY149" fmla="*/ 993612 h 1509906"/>
                  <a:gd name="connsiteX150" fmla="*/ 673029 w 1034979"/>
                  <a:gd name="connsiteY150" fmla="*/ 985992 h 1509906"/>
                  <a:gd name="connsiteX151" fmla="*/ 674934 w 1034979"/>
                  <a:gd name="connsiteY151" fmla="*/ 980277 h 1509906"/>
                  <a:gd name="connsiteX152" fmla="*/ 680649 w 1034979"/>
                  <a:gd name="connsiteY152" fmla="*/ 978372 h 1509906"/>
                  <a:gd name="connsiteX153" fmla="*/ 686364 w 1034979"/>
                  <a:gd name="connsiteY153" fmla="*/ 974562 h 1509906"/>
                  <a:gd name="connsiteX154" fmla="*/ 695889 w 1034979"/>
                  <a:gd name="connsiteY154" fmla="*/ 965037 h 1509906"/>
                  <a:gd name="connsiteX155" fmla="*/ 705414 w 1034979"/>
                  <a:gd name="connsiteY155" fmla="*/ 953607 h 1509906"/>
                  <a:gd name="connsiteX156" fmla="*/ 716844 w 1034979"/>
                  <a:gd name="connsiteY156" fmla="*/ 945987 h 1509906"/>
                  <a:gd name="connsiteX157" fmla="*/ 732084 w 1034979"/>
                  <a:gd name="connsiteY157" fmla="*/ 932652 h 1509906"/>
                  <a:gd name="connsiteX158" fmla="*/ 741609 w 1034979"/>
                  <a:gd name="connsiteY158" fmla="*/ 921222 h 1509906"/>
                  <a:gd name="connsiteX159" fmla="*/ 753039 w 1034979"/>
                  <a:gd name="connsiteY159" fmla="*/ 911697 h 1509906"/>
                  <a:gd name="connsiteX160" fmla="*/ 758754 w 1034979"/>
                  <a:gd name="connsiteY160" fmla="*/ 900267 h 1509906"/>
                  <a:gd name="connsiteX161" fmla="*/ 760659 w 1034979"/>
                  <a:gd name="connsiteY161" fmla="*/ 894552 h 1509906"/>
                  <a:gd name="connsiteX162" fmla="*/ 766374 w 1034979"/>
                  <a:gd name="connsiteY162" fmla="*/ 883122 h 1509906"/>
                  <a:gd name="connsiteX163" fmla="*/ 764469 w 1034979"/>
                  <a:gd name="connsiteY163" fmla="*/ 867882 h 1509906"/>
                  <a:gd name="connsiteX164" fmla="*/ 758754 w 1034979"/>
                  <a:gd name="connsiteY164" fmla="*/ 865977 h 1509906"/>
                  <a:gd name="connsiteX165" fmla="*/ 737799 w 1034979"/>
                  <a:gd name="connsiteY165" fmla="*/ 867882 h 1509906"/>
                  <a:gd name="connsiteX166" fmla="*/ 732084 w 1034979"/>
                  <a:gd name="connsiteY166" fmla="*/ 871692 h 1509906"/>
                  <a:gd name="connsiteX167" fmla="*/ 720654 w 1034979"/>
                  <a:gd name="connsiteY167" fmla="*/ 875502 h 1509906"/>
                  <a:gd name="connsiteX168" fmla="*/ 716844 w 1034979"/>
                  <a:gd name="connsiteY168" fmla="*/ 881217 h 1509906"/>
                  <a:gd name="connsiteX169" fmla="*/ 711129 w 1034979"/>
                  <a:gd name="connsiteY169" fmla="*/ 883122 h 1509906"/>
                  <a:gd name="connsiteX170" fmla="*/ 705414 w 1034979"/>
                  <a:gd name="connsiteY170" fmla="*/ 886932 h 1509906"/>
                  <a:gd name="connsiteX171" fmla="*/ 699699 w 1034979"/>
                  <a:gd name="connsiteY171" fmla="*/ 892647 h 1509906"/>
                  <a:gd name="connsiteX172" fmla="*/ 692079 w 1034979"/>
                  <a:gd name="connsiteY172" fmla="*/ 896457 h 1509906"/>
                  <a:gd name="connsiteX173" fmla="*/ 595181 w 1034979"/>
                  <a:gd name="connsiteY173" fmla="*/ 951135 h 1509906"/>
                  <a:gd name="connsiteX174" fmla="*/ 507294 w 1034979"/>
                  <a:gd name="connsiteY174" fmla="*/ 841212 h 1509906"/>
                  <a:gd name="connsiteX175" fmla="*/ 503484 w 1034979"/>
                  <a:gd name="connsiteY175" fmla="*/ 351627 h 1509906"/>
                  <a:gd name="connsiteX176" fmla="*/ 499674 w 1034979"/>
                  <a:gd name="connsiteY176" fmla="*/ 60162 h 1509906"/>
                  <a:gd name="connsiteX177" fmla="*/ 490149 w 1034979"/>
                  <a:gd name="connsiteY177" fmla="*/ 33492 h 1509906"/>
                  <a:gd name="connsiteX178" fmla="*/ 488244 w 1034979"/>
                  <a:gd name="connsiteY178" fmla="*/ 27777 h 1509906"/>
                  <a:gd name="connsiteX179" fmla="*/ 484434 w 1034979"/>
                  <a:gd name="connsiteY179" fmla="*/ 22062 h 1509906"/>
                  <a:gd name="connsiteX180" fmla="*/ 478719 w 1034979"/>
                  <a:gd name="connsiteY180" fmla="*/ 10632 h 1509906"/>
                  <a:gd name="connsiteX181" fmla="*/ 473004 w 1034979"/>
                  <a:gd name="connsiteY181" fmla="*/ 6822 h 1509906"/>
                  <a:gd name="connsiteX182" fmla="*/ 469194 w 1034979"/>
                  <a:gd name="connsiteY182" fmla="*/ 1107 h 1509906"/>
                  <a:gd name="connsiteX183" fmla="*/ 429189 w 1034979"/>
                  <a:gd name="connsiteY183" fmla="*/ 4917 h 1509906"/>
                  <a:gd name="connsiteX184" fmla="*/ 421569 w 1034979"/>
                  <a:gd name="connsiteY184" fmla="*/ 16347 h 1509906"/>
                  <a:gd name="connsiteX185" fmla="*/ 417759 w 1034979"/>
                  <a:gd name="connsiteY185" fmla="*/ 22062 h 1509906"/>
                  <a:gd name="connsiteX186" fmla="*/ 419664 w 1034979"/>
                  <a:gd name="connsiteY186" fmla="*/ 54447 h 1509906"/>
                  <a:gd name="connsiteX187" fmla="*/ 423474 w 1034979"/>
                  <a:gd name="connsiteY187" fmla="*/ 65877 h 1509906"/>
                  <a:gd name="connsiteX188" fmla="*/ 425379 w 1034979"/>
                  <a:gd name="connsiteY188" fmla="*/ 71592 h 1509906"/>
                  <a:gd name="connsiteX189" fmla="*/ 425379 w 1034979"/>
                  <a:gd name="connsiteY189" fmla="*/ 77307 h 1509906"/>
                  <a:gd name="connsiteX190" fmla="*/ 429189 w 1034979"/>
                  <a:gd name="connsiteY190" fmla="*/ 231612 h 1509906"/>
                  <a:gd name="connsiteX191" fmla="*/ 440619 w 1034979"/>
                  <a:gd name="connsiteY191" fmla="*/ 414492 h 1509906"/>
                  <a:gd name="connsiteX192" fmla="*/ 435265 w 1034979"/>
                  <a:gd name="connsiteY192" fmla="*/ 711672 h 1509906"/>
                  <a:gd name="connsiteX193" fmla="*/ 435059 w 1034979"/>
                  <a:gd name="connsiteY193" fmla="*/ 792350 h 1509906"/>
                  <a:gd name="connsiteX194" fmla="*/ 430322 w 1034979"/>
                  <a:gd name="connsiteY194"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716844 w 1034979"/>
                  <a:gd name="connsiteY139" fmla="*/ 1035522 h 1509906"/>
                  <a:gd name="connsiteX140" fmla="*/ 695889 w 1034979"/>
                  <a:gd name="connsiteY140" fmla="*/ 1037427 h 1509906"/>
                  <a:gd name="connsiteX141" fmla="*/ 669219 w 1034979"/>
                  <a:gd name="connsiteY141" fmla="*/ 1039332 h 1509906"/>
                  <a:gd name="connsiteX142" fmla="*/ 669219 w 1034979"/>
                  <a:gd name="connsiteY142" fmla="*/ 1039332 h 1509906"/>
                  <a:gd name="connsiteX143" fmla="*/ 646359 w 1034979"/>
                  <a:gd name="connsiteY143" fmla="*/ 1043142 h 1509906"/>
                  <a:gd name="connsiteX144" fmla="*/ 642549 w 1034979"/>
                  <a:gd name="connsiteY144" fmla="*/ 1031712 h 1509906"/>
                  <a:gd name="connsiteX145" fmla="*/ 640644 w 1034979"/>
                  <a:gd name="connsiteY145" fmla="*/ 1025997 h 1509906"/>
                  <a:gd name="connsiteX146" fmla="*/ 642549 w 1034979"/>
                  <a:gd name="connsiteY146" fmla="*/ 1008852 h 1509906"/>
                  <a:gd name="connsiteX147" fmla="*/ 644454 w 1034979"/>
                  <a:gd name="connsiteY147" fmla="*/ 1003137 h 1509906"/>
                  <a:gd name="connsiteX148" fmla="*/ 661599 w 1034979"/>
                  <a:gd name="connsiteY148" fmla="*/ 993612 h 1509906"/>
                  <a:gd name="connsiteX149" fmla="*/ 673029 w 1034979"/>
                  <a:gd name="connsiteY149" fmla="*/ 985992 h 1509906"/>
                  <a:gd name="connsiteX150" fmla="*/ 674934 w 1034979"/>
                  <a:gd name="connsiteY150" fmla="*/ 980277 h 1509906"/>
                  <a:gd name="connsiteX151" fmla="*/ 680649 w 1034979"/>
                  <a:gd name="connsiteY151" fmla="*/ 978372 h 1509906"/>
                  <a:gd name="connsiteX152" fmla="*/ 686364 w 1034979"/>
                  <a:gd name="connsiteY152" fmla="*/ 974562 h 1509906"/>
                  <a:gd name="connsiteX153" fmla="*/ 695889 w 1034979"/>
                  <a:gd name="connsiteY153" fmla="*/ 965037 h 1509906"/>
                  <a:gd name="connsiteX154" fmla="*/ 705414 w 1034979"/>
                  <a:gd name="connsiteY154" fmla="*/ 953607 h 1509906"/>
                  <a:gd name="connsiteX155" fmla="*/ 716844 w 1034979"/>
                  <a:gd name="connsiteY155" fmla="*/ 945987 h 1509906"/>
                  <a:gd name="connsiteX156" fmla="*/ 732084 w 1034979"/>
                  <a:gd name="connsiteY156" fmla="*/ 932652 h 1509906"/>
                  <a:gd name="connsiteX157" fmla="*/ 741609 w 1034979"/>
                  <a:gd name="connsiteY157" fmla="*/ 921222 h 1509906"/>
                  <a:gd name="connsiteX158" fmla="*/ 753039 w 1034979"/>
                  <a:gd name="connsiteY158" fmla="*/ 911697 h 1509906"/>
                  <a:gd name="connsiteX159" fmla="*/ 758754 w 1034979"/>
                  <a:gd name="connsiteY159" fmla="*/ 900267 h 1509906"/>
                  <a:gd name="connsiteX160" fmla="*/ 760659 w 1034979"/>
                  <a:gd name="connsiteY160" fmla="*/ 894552 h 1509906"/>
                  <a:gd name="connsiteX161" fmla="*/ 766374 w 1034979"/>
                  <a:gd name="connsiteY161" fmla="*/ 883122 h 1509906"/>
                  <a:gd name="connsiteX162" fmla="*/ 764469 w 1034979"/>
                  <a:gd name="connsiteY162" fmla="*/ 867882 h 1509906"/>
                  <a:gd name="connsiteX163" fmla="*/ 758754 w 1034979"/>
                  <a:gd name="connsiteY163" fmla="*/ 865977 h 1509906"/>
                  <a:gd name="connsiteX164" fmla="*/ 737799 w 1034979"/>
                  <a:gd name="connsiteY164" fmla="*/ 867882 h 1509906"/>
                  <a:gd name="connsiteX165" fmla="*/ 732084 w 1034979"/>
                  <a:gd name="connsiteY165" fmla="*/ 871692 h 1509906"/>
                  <a:gd name="connsiteX166" fmla="*/ 720654 w 1034979"/>
                  <a:gd name="connsiteY166" fmla="*/ 875502 h 1509906"/>
                  <a:gd name="connsiteX167" fmla="*/ 716844 w 1034979"/>
                  <a:gd name="connsiteY167" fmla="*/ 881217 h 1509906"/>
                  <a:gd name="connsiteX168" fmla="*/ 711129 w 1034979"/>
                  <a:gd name="connsiteY168" fmla="*/ 883122 h 1509906"/>
                  <a:gd name="connsiteX169" fmla="*/ 705414 w 1034979"/>
                  <a:gd name="connsiteY169" fmla="*/ 886932 h 1509906"/>
                  <a:gd name="connsiteX170" fmla="*/ 699699 w 1034979"/>
                  <a:gd name="connsiteY170" fmla="*/ 892647 h 1509906"/>
                  <a:gd name="connsiteX171" fmla="*/ 692079 w 1034979"/>
                  <a:gd name="connsiteY171" fmla="*/ 896457 h 1509906"/>
                  <a:gd name="connsiteX172" fmla="*/ 595181 w 1034979"/>
                  <a:gd name="connsiteY172" fmla="*/ 951135 h 1509906"/>
                  <a:gd name="connsiteX173" fmla="*/ 507294 w 1034979"/>
                  <a:gd name="connsiteY173" fmla="*/ 841212 h 1509906"/>
                  <a:gd name="connsiteX174" fmla="*/ 503484 w 1034979"/>
                  <a:gd name="connsiteY174" fmla="*/ 351627 h 1509906"/>
                  <a:gd name="connsiteX175" fmla="*/ 499674 w 1034979"/>
                  <a:gd name="connsiteY175" fmla="*/ 60162 h 1509906"/>
                  <a:gd name="connsiteX176" fmla="*/ 490149 w 1034979"/>
                  <a:gd name="connsiteY176" fmla="*/ 33492 h 1509906"/>
                  <a:gd name="connsiteX177" fmla="*/ 488244 w 1034979"/>
                  <a:gd name="connsiteY177" fmla="*/ 27777 h 1509906"/>
                  <a:gd name="connsiteX178" fmla="*/ 484434 w 1034979"/>
                  <a:gd name="connsiteY178" fmla="*/ 22062 h 1509906"/>
                  <a:gd name="connsiteX179" fmla="*/ 478719 w 1034979"/>
                  <a:gd name="connsiteY179" fmla="*/ 10632 h 1509906"/>
                  <a:gd name="connsiteX180" fmla="*/ 473004 w 1034979"/>
                  <a:gd name="connsiteY180" fmla="*/ 6822 h 1509906"/>
                  <a:gd name="connsiteX181" fmla="*/ 469194 w 1034979"/>
                  <a:gd name="connsiteY181" fmla="*/ 1107 h 1509906"/>
                  <a:gd name="connsiteX182" fmla="*/ 429189 w 1034979"/>
                  <a:gd name="connsiteY182" fmla="*/ 4917 h 1509906"/>
                  <a:gd name="connsiteX183" fmla="*/ 421569 w 1034979"/>
                  <a:gd name="connsiteY183" fmla="*/ 16347 h 1509906"/>
                  <a:gd name="connsiteX184" fmla="*/ 417759 w 1034979"/>
                  <a:gd name="connsiteY184" fmla="*/ 22062 h 1509906"/>
                  <a:gd name="connsiteX185" fmla="*/ 419664 w 1034979"/>
                  <a:gd name="connsiteY185" fmla="*/ 54447 h 1509906"/>
                  <a:gd name="connsiteX186" fmla="*/ 423474 w 1034979"/>
                  <a:gd name="connsiteY186" fmla="*/ 65877 h 1509906"/>
                  <a:gd name="connsiteX187" fmla="*/ 425379 w 1034979"/>
                  <a:gd name="connsiteY187" fmla="*/ 71592 h 1509906"/>
                  <a:gd name="connsiteX188" fmla="*/ 425379 w 1034979"/>
                  <a:gd name="connsiteY188" fmla="*/ 77307 h 1509906"/>
                  <a:gd name="connsiteX189" fmla="*/ 429189 w 1034979"/>
                  <a:gd name="connsiteY189" fmla="*/ 231612 h 1509906"/>
                  <a:gd name="connsiteX190" fmla="*/ 440619 w 1034979"/>
                  <a:gd name="connsiteY190" fmla="*/ 414492 h 1509906"/>
                  <a:gd name="connsiteX191" fmla="*/ 435265 w 1034979"/>
                  <a:gd name="connsiteY191" fmla="*/ 711672 h 1509906"/>
                  <a:gd name="connsiteX192" fmla="*/ 435059 w 1034979"/>
                  <a:gd name="connsiteY192" fmla="*/ 792350 h 1509906"/>
                  <a:gd name="connsiteX193" fmla="*/ 430322 w 1034979"/>
                  <a:gd name="connsiteY193"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716844 w 1034979"/>
                  <a:gd name="connsiteY139" fmla="*/ 1035522 h 1509906"/>
                  <a:gd name="connsiteX140" fmla="*/ 669219 w 1034979"/>
                  <a:gd name="connsiteY140" fmla="*/ 1039332 h 1509906"/>
                  <a:gd name="connsiteX141" fmla="*/ 669219 w 1034979"/>
                  <a:gd name="connsiteY141" fmla="*/ 1039332 h 1509906"/>
                  <a:gd name="connsiteX142" fmla="*/ 646359 w 1034979"/>
                  <a:gd name="connsiteY142" fmla="*/ 1043142 h 1509906"/>
                  <a:gd name="connsiteX143" fmla="*/ 642549 w 1034979"/>
                  <a:gd name="connsiteY143" fmla="*/ 1031712 h 1509906"/>
                  <a:gd name="connsiteX144" fmla="*/ 640644 w 1034979"/>
                  <a:gd name="connsiteY144" fmla="*/ 1025997 h 1509906"/>
                  <a:gd name="connsiteX145" fmla="*/ 642549 w 1034979"/>
                  <a:gd name="connsiteY145" fmla="*/ 1008852 h 1509906"/>
                  <a:gd name="connsiteX146" fmla="*/ 644454 w 1034979"/>
                  <a:gd name="connsiteY146" fmla="*/ 1003137 h 1509906"/>
                  <a:gd name="connsiteX147" fmla="*/ 661599 w 1034979"/>
                  <a:gd name="connsiteY147" fmla="*/ 993612 h 1509906"/>
                  <a:gd name="connsiteX148" fmla="*/ 673029 w 1034979"/>
                  <a:gd name="connsiteY148" fmla="*/ 985992 h 1509906"/>
                  <a:gd name="connsiteX149" fmla="*/ 674934 w 1034979"/>
                  <a:gd name="connsiteY149" fmla="*/ 980277 h 1509906"/>
                  <a:gd name="connsiteX150" fmla="*/ 680649 w 1034979"/>
                  <a:gd name="connsiteY150" fmla="*/ 978372 h 1509906"/>
                  <a:gd name="connsiteX151" fmla="*/ 686364 w 1034979"/>
                  <a:gd name="connsiteY151" fmla="*/ 974562 h 1509906"/>
                  <a:gd name="connsiteX152" fmla="*/ 695889 w 1034979"/>
                  <a:gd name="connsiteY152" fmla="*/ 965037 h 1509906"/>
                  <a:gd name="connsiteX153" fmla="*/ 705414 w 1034979"/>
                  <a:gd name="connsiteY153" fmla="*/ 953607 h 1509906"/>
                  <a:gd name="connsiteX154" fmla="*/ 716844 w 1034979"/>
                  <a:gd name="connsiteY154" fmla="*/ 945987 h 1509906"/>
                  <a:gd name="connsiteX155" fmla="*/ 732084 w 1034979"/>
                  <a:gd name="connsiteY155" fmla="*/ 932652 h 1509906"/>
                  <a:gd name="connsiteX156" fmla="*/ 741609 w 1034979"/>
                  <a:gd name="connsiteY156" fmla="*/ 921222 h 1509906"/>
                  <a:gd name="connsiteX157" fmla="*/ 753039 w 1034979"/>
                  <a:gd name="connsiteY157" fmla="*/ 911697 h 1509906"/>
                  <a:gd name="connsiteX158" fmla="*/ 758754 w 1034979"/>
                  <a:gd name="connsiteY158" fmla="*/ 900267 h 1509906"/>
                  <a:gd name="connsiteX159" fmla="*/ 760659 w 1034979"/>
                  <a:gd name="connsiteY159" fmla="*/ 894552 h 1509906"/>
                  <a:gd name="connsiteX160" fmla="*/ 766374 w 1034979"/>
                  <a:gd name="connsiteY160" fmla="*/ 883122 h 1509906"/>
                  <a:gd name="connsiteX161" fmla="*/ 764469 w 1034979"/>
                  <a:gd name="connsiteY161" fmla="*/ 867882 h 1509906"/>
                  <a:gd name="connsiteX162" fmla="*/ 758754 w 1034979"/>
                  <a:gd name="connsiteY162" fmla="*/ 865977 h 1509906"/>
                  <a:gd name="connsiteX163" fmla="*/ 737799 w 1034979"/>
                  <a:gd name="connsiteY163" fmla="*/ 867882 h 1509906"/>
                  <a:gd name="connsiteX164" fmla="*/ 732084 w 1034979"/>
                  <a:gd name="connsiteY164" fmla="*/ 871692 h 1509906"/>
                  <a:gd name="connsiteX165" fmla="*/ 720654 w 1034979"/>
                  <a:gd name="connsiteY165" fmla="*/ 875502 h 1509906"/>
                  <a:gd name="connsiteX166" fmla="*/ 716844 w 1034979"/>
                  <a:gd name="connsiteY166" fmla="*/ 881217 h 1509906"/>
                  <a:gd name="connsiteX167" fmla="*/ 711129 w 1034979"/>
                  <a:gd name="connsiteY167" fmla="*/ 883122 h 1509906"/>
                  <a:gd name="connsiteX168" fmla="*/ 705414 w 1034979"/>
                  <a:gd name="connsiteY168" fmla="*/ 886932 h 1509906"/>
                  <a:gd name="connsiteX169" fmla="*/ 699699 w 1034979"/>
                  <a:gd name="connsiteY169" fmla="*/ 892647 h 1509906"/>
                  <a:gd name="connsiteX170" fmla="*/ 692079 w 1034979"/>
                  <a:gd name="connsiteY170" fmla="*/ 896457 h 1509906"/>
                  <a:gd name="connsiteX171" fmla="*/ 595181 w 1034979"/>
                  <a:gd name="connsiteY171" fmla="*/ 951135 h 1509906"/>
                  <a:gd name="connsiteX172" fmla="*/ 507294 w 1034979"/>
                  <a:gd name="connsiteY172" fmla="*/ 841212 h 1509906"/>
                  <a:gd name="connsiteX173" fmla="*/ 503484 w 1034979"/>
                  <a:gd name="connsiteY173" fmla="*/ 351627 h 1509906"/>
                  <a:gd name="connsiteX174" fmla="*/ 499674 w 1034979"/>
                  <a:gd name="connsiteY174" fmla="*/ 60162 h 1509906"/>
                  <a:gd name="connsiteX175" fmla="*/ 490149 w 1034979"/>
                  <a:gd name="connsiteY175" fmla="*/ 33492 h 1509906"/>
                  <a:gd name="connsiteX176" fmla="*/ 488244 w 1034979"/>
                  <a:gd name="connsiteY176" fmla="*/ 27777 h 1509906"/>
                  <a:gd name="connsiteX177" fmla="*/ 484434 w 1034979"/>
                  <a:gd name="connsiteY177" fmla="*/ 22062 h 1509906"/>
                  <a:gd name="connsiteX178" fmla="*/ 478719 w 1034979"/>
                  <a:gd name="connsiteY178" fmla="*/ 10632 h 1509906"/>
                  <a:gd name="connsiteX179" fmla="*/ 473004 w 1034979"/>
                  <a:gd name="connsiteY179" fmla="*/ 6822 h 1509906"/>
                  <a:gd name="connsiteX180" fmla="*/ 469194 w 1034979"/>
                  <a:gd name="connsiteY180" fmla="*/ 1107 h 1509906"/>
                  <a:gd name="connsiteX181" fmla="*/ 429189 w 1034979"/>
                  <a:gd name="connsiteY181" fmla="*/ 4917 h 1509906"/>
                  <a:gd name="connsiteX182" fmla="*/ 421569 w 1034979"/>
                  <a:gd name="connsiteY182" fmla="*/ 16347 h 1509906"/>
                  <a:gd name="connsiteX183" fmla="*/ 417759 w 1034979"/>
                  <a:gd name="connsiteY183" fmla="*/ 22062 h 1509906"/>
                  <a:gd name="connsiteX184" fmla="*/ 419664 w 1034979"/>
                  <a:gd name="connsiteY184" fmla="*/ 54447 h 1509906"/>
                  <a:gd name="connsiteX185" fmla="*/ 423474 w 1034979"/>
                  <a:gd name="connsiteY185" fmla="*/ 65877 h 1509906"/>
                  <a:gd name="connsiteX186" fmla="*/ 425379 w 1034979"/>
                  <a:gd name="connsiteY186" fmla="*/ 71592 h 1509906"/>
                  <a:gd name="connsiteX187" fmla="*/ 425379 w 1034979"/>
                  <a:gd name="connsiteY187" fmla="*/ 77307 h 1509906"/>
                  <a:gd name="connsiteX188" fmla="*/ 429189 w 1034979"/>
                  <a:gd name="connsiteY188" fmla="*/ 231612 h 1509906"/>
                  <a:gd name="connsiteX189" fmla="*/ 440619 w 1034979"/>
                  <a:gd name="connsiteY189" fmla="*/ 414492 h 1509906"/>
                  <a:gd name="connsiteX190" fmla="*/ 435265 w 1034979"/>
                  <a:gd name="connsiteY190" fmla="*/ 711672 h 1509906"/>
                  <a:gd name="connsiteX191" fmla="*/ 435059 w 1034979"/>
                  <a:gd name="connsiteY191" fmla="*/ 792350 h 1509906"/>
                  <a:gd name="connsiteX192" fmla="*/ 430322 w 1034979"/>
                  <a:gd name="connsiteY192"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716844 w 1034979"/>
                  <a:gd name="connsiteY139" fmla="*/ 1035522 h 1509906"/>
                  <a:gd name="connsiteX140" fmla="*/ 669219 w 1034979"/>
                  <a:gd name="connsiteY140" fmla="*/ 1039332 h 1509906"/>
                  <a:gd name="connsiteX141" fmla="*/ 646359 w 1034979"/>
                  <a:gd name="connsiteY141" fmla="*/ 1043142 h 1509906"/>
                  <a:gd name="connsiteX142" fmla="*/ 642549 w 1034979"/>
                  <a:gd name="connsiteY142" fmla="*/ 1031712 h 1509906"/>
                  <a:gd name="connsiteX143" fmla="*/ 640644 w 1034979"/>
                  <a:gd name="connsiteY143" fmla="*/ 1025997 h 1509906"/>
                  <a:gd name="connsiteX144" fmla="*/ 642549 w 1034979"/>
                  <a:gd name="connsiteY144" fmla="*/ 1008852 h 1509906"/>
                  <a:gd name="connsiteX145" fmla="*/ 644454 w 1034979"/>
                  <a:gd name="connsiteY145" fmla="*/ 1003137 h 1509906"/>
                  <a:gd name="connsiteX146" fmla="*/ 661599 w 1034979"/>
                  <a:gd name="connsiteY146" fmla="*/ 993612 h 1509906"/>
                  <a:gd name="connsiteX147" fmla="*/ 673029 w 1034979"/>
                  <a:gd name="connsiteY147" fmla="*/ 985992 h 1509906"/>
                  <a:gd name="connsiteX148" fmla="*/ 674934 w 1034979"/>
                  <a:gd name="connsiteY148" fmla="*/ 980277 h 1509906"/>
                  <a:gd name="connsiteX149" fmla="*/ 680649 w 1034979"/>
                  <a:gd name="connsiteY149" fmla="*/ 978372 h 1509906"/>
                  <a:gd name="connsiteX150" fmla="*/ 686364 w 1034979"/>
                  <a:gd name="connsiteY150" fmla="*/ 974562 h 1509906"/>
                  <a:gd name="connsiteX151" fmla="*/ 695889 w 1034979"/>
                  <a:gd name="connsiteY151" fmla="*/ 965037 h 1509906"/>
                  <a:gd name="connsiteX152" fmla="*/ 705414 w 1034979"/>
                  <a:gd name="connsiteY152" fmla="*/ 953607 h 1509906"/>
                  <a:gd name="connsiteX153" fmla="*/ 716844 w 1034979"/>
                  <a:gd name="connsiteY153" fmla="*/ 945987 h 1509906"/>
                  <a:gd name="connsiteX154" fmla="*/ 732084 w 1034979"/>
                  <a:gd name="connsiteY154" fmla="*/ 932652 h 1509906"/>
                  <a:gd name="connsiteX155" fmla="*/ 741609 w 1034979"/>
                  <a:gd name="connsiteY155" fmla="*/ 921222 h 1509906"/>
                  <a:gd name="connsiteX156" fmla="*/ 753039 w 1034979"/>
                  <a:gd name="connsiteY156" fmla="*/ 911697 h 1509906"/>
                  <a:gd name="connsiteX157" fmla="*/ 758754 w 1034979"/>
                  <a:gd name="connsiteY157" fmla="*/ 900267 h 1509906"/>
                  <a:gd name="connsiteX158" fmla="*/ 760659 w 1034979"/>
                  <a:gd name="connsiteY158" fmla="*/ 894552 h 1509906"/>
                  <a:gd name="connsiteX159" fmla="*/ 766374 w 1034979"/>
                  <a:gd name="connsiteY159" fmla="*/ 883122 h 1509906"/>
                  <a:gd name="connsiteX160" fmla="*/ 764469 w 1034979"/>
                  <a:gd name="connsiteY160" fmla="*/ 867882 h 1509906"/>
                  <a:gd name="connsiteX161" fmla="*/ 758754 w 1034979"/>
                  <a:gd name="connsiteY161" fmla="*/ 865977 h 1509906"/>
                  <a:gd name="connsiteX162" fmla="*/ 737799 w 1034979"/>
                  <a:gd name="connsiteY162" fmla="*/ 867882 h 1509906"/>
                  <a:gd name="connsiteX163" fmla="*/ 732084 w 1034979"/>
                  <a:gd name="connsiteY163" fmla="*/ 871692 h 1509906"/>
                  <a:gd name="connsiteX164" fmla="*/ 720654 w 1034979"/>
                  <a:gd name="connsiteY164" fmla="*/ 875502 h 1509906"/>
                  <a:gd name="connsiteX165" fmla="*/ 716844 w 1034979"/>
                  <a:gd name="connsiteY165" fmla="*/ 881217 h 1509906"/>
                  <a:gd name="connsiteX166" fmla="*/ 711129 w 1034979"/>
                  <a:gd name="connsiteY166" fmla="*/ 883122 h 1509906"/>
                  <a:gd name="connsiteX167" fmla="*/ 705414 w 1034979"/>
                  <a:gd name="connsiteY167" fmla="*/ 886932 h 1509906"/>
                  <a:gd name="connsiteX168" fmla="*/ 699699 w 1034979"/>
                  <a:gd name="connsiteY168" fmla="*/ 892647 h 1509906"/>
                  <a:gd name="connsiteX169" fmla="*/ 692079 w 1034979"/>
                  <a:gd name="connsiteY169" fmla="*/ 896457 h 1509906"/>
                  <a:gd name="connsiteX170" fmla="*/ 595181 w 1034979"/>
                  <a:gd name="connsiteY170" fmla="*/ 951135 h 1509906"/>
                  <a:gd name="connsiteX171" fmla="*/ 507294 w 1034979"/>
                  <a:gd name="connsiteY171" fmla="*/ 841212 h 1509906"/>
                  <a:gd name="connsiteX172" fmla="*/ 503484 w 1034979"/>
                  <a:gd name="connsiteY172" fmla="*/ 351627 h 1509906"/>
                  <a:gd name="connsiteX173" fmla="*/ 499674 w 1034979"/>
                  <a:gd name="connsiteY173" fmla="*/ 60162 h 1509906"/>
                  <a:gd name="connsiteX174" fmla="*/ 490149 w 1034979"/>
                  <a:gd name="connsiteY174" fmla="*/ 33492 h 1509906"/>
                  <a:gd name="connsiteX175" fmla="*/ 488244 w 1034979"/>
                  <a:gd name="connsiteY175" fmla="*/ 27777 h 1509906"/>
                  <a:gd name="connsiteX176" fmla="*/ 484434 w 1034979"/>
                  <a:gd name="connsiteY176" fmla="*/ 22062 h 1509906"/>
                  <a:gd name="connsiteX177" fmla="*/ 478719 w 1034979"/>
                  <a:gd name="connsiteY177" fmla="*/ 10632 h 1509906"/>
                  <a:gd name="connsiteX178" fmla="*/ 473004 w 1034979"/>
                  <a:gd name="connsiteY178" fmla="*/ 6822 h 1509906"/>
                  <a:gd name="connsiteX179" fmla="*/ 469194 w 1034979"/>
                  <a:gd name="connsiteY179" fmla="*/ 1107 h 1509906"/>
                  <a:gd name="connsiteX180" fmla="*/ 429189 w 1034979"/>
                  <a:gd name="connsiteY180" fmla="*/ 4917 h 1509906"/>
                  <a:gd name="connsiteX181" fmla="*/ 421569 w 1034979"/>
                  <a:gd name="connsiteY181" fmla="*/ 16347 h 1509906"/>
                  <a:gd name="connsiteX182" fmla="*/ 417759 w 1034979"/>
                  <a:gd name="connsiteY182" fmla="*/ 22062 h 1509906"/>
                  <a:gd name="connsiteX183" fmla="*/ 419664 w 1034979"/>
                  <a:gd name="connsiteY183" fmla="*/ 54447 h 1509906"/>
                  <a:gd name="connsiteX184" fmla="*/ 423474 w 1034979"/>
                  <a:gd name="connsiteY184" fmla="*/ 65877 h 1509906"/>
                  <a:gd name="connsiteX185" fmla="*/ 425379 w 1034979"/>
                  <a:gd name="connsiteY185" fmla="*/ 71592 h 1509906"/>
                  <a:gd name="connsiteX186" fmla="*/ 425379 w 1034979"/>
                  <a:gd name="connsiteY186" fmla="*/ 77307 h 1509906"/>
                  <a:gd name="connsiteX187" fmla="*/ 429189 w 1034979"/>
                  <a:gd name="connsiteY187" fmla="*/ 231612 h 1509906"/>
                  <a:gd name="connsiteX188" fmla="*/ 440619 w 1034979"/>
                  <a:gd name="connsiteY188" fmla="*/ 414492 h 1509906"/>
                  <a:gd name="connsiteX189" fmla="*/ 435265 w 1034979"/>
                  <a:gd name="connsiteY189" fmla="*/ 711672 h 1509906"/>
                  <a:gd name="connsiteX190" fmla="*/ 435059 w 1034979"/>
                  <a:gd name="connsiteY190" fmla="*/ 792350 h 1509906"/>
                  <a:gd name="connsiteX191" fmla="*/ 430322 w 1034979"/>
                  <a:gd name="connsiteY191"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669219 w 1034979"/>
                  <a:gd name="connsiteY139" fmla="*/ 1039332 h 1509906"/>
                  <a:gd name="connsiteX140" fmla="*/ 646359 w 1034979"/>
                  <a:gd name="connsiteY140" fmla="*/ 1043142 h 1509906"/>
                  <a:gd name="connsiteX141" fmla="*/ 642549 w 1034979"/>
                  <a:gd name="connsiteY141" fmla="*/ 1031712 h 1509906"/>
                  <a:gd name="connsiteX142" fmla="*/ 640644 w 1034979"/>
                  <a:gd name="connsiteY142" fmla="*/ 1025997 h 1509906"/>
                  <a:gd name="connsiteX143" fmla="*/ 642549 w 1034979"/>
                  <a:gd name="connsiteY143" fmla="*/ 1008852 h 1509906"/>
                  <a:gd name="connsiteX144" fmla="*/ 644454 w 1034979"/>
                  <a:gd name="connsiteY144" fmla="*/ 1003137 h 1509906"/>
                  <a:gd name="connsiteX145" fmla="*/ 661599 w 1034979"/>
                  <a:gd name="connsiteY145" fmla="*/ 993612 h 1509906"/>
                  <a:gd name="connsiteX146" fmla="*/ 673029 w 1034979"/>
                  <a:gd name="connsiteY146" fmla="*/ 985992 h 1509906"/>
                  <a:gd name="connsiteX147" fmla="*/ 674934 w 1034979"/>
                  <a:gd name="connsiteY147" fmla="*/ 980277 h 1509906"/>
                  <a:gd name="connsiteX148" fmla="*/ 680649 w 1034979"/>
                  <a:gd name="connsiteY148" fmla="*/ 978372 h 1509906"/>
                  <a:gd name="connsiteX149" fmla="*/ 686364 w 1034979"/>
                  <a:gd name="connsiteY149" fmla="*/ 974562 h 1509906"/>
                  <a:gd name="connsiteX150" fmla="*/ 695889 w 1034979"/>
                  <a:gd name="connsiteY150" fmla="*/ 965037 h 1509906"/>
                  <a:gd name="connsiteX151" fmla="*/ 705414 w 1034979"/>
                  <a:gd name="connsiteY151" fmla="*/ 953607 h 1509906"/>
                  <a:gd name="connsiteX152" fmla="*/ 716844 w 1034979"/>
                  <a:gd name="connsiteY152" fmla="*/ 945987 h 1509906"/>
                  <a:gd name="connsiteX153" fmla="*/ 732084 w 1034979"/>
                  <a:gd name="connsiteY153" fmla="*/ 932652 h 1509906"/>
                  <a:gd name="connsiteX154" fmla="*/ 741609 w 1034979"/>
                  <a:gd name="connsiteY154" fmla="*/ 921222 h 1509906"/>
                  <a:gd name="connsiteX155" fmla="*/ 753039 w 1034979"/>
                  <a:gd name="connsiteY155" fmla="*/ 911697 h 1509906"/>
                  <a:gd name="connsiteX156" fmla="*/ 758754 w 1034979"/>
                  <a:gd name="connsiteY156" fmla="*/ 900267 h 1509906"/>
                  <a:gd name="connsiteX157" fmla="*/ 760659 w 1034979"/>
                  <a:gd name="connsiteY157" fmla="*/ 894552 h 1509906"/>
                  <a:gd name="connsiteX158" fmla="*/ 766374 w 1034979"/>
                  <a:gd name="connsiteY158" fmla="*/ 883122 h 1509906"/>
                  <a:gd name="connsiteX159" fmla="*/ 764469 w 1034979"/>
                  <a:gd name="connsiteY159" fmla="*/ 867882 h 1509906"/>
                  <a:gd name="connsiteX160" fmla="*/ 758754 w 1034979"/>
                  <a:gd name="connsiteY160" fmla="*/ 865977 h 1509906"/>
                  <a:gd name="connsiteX161" fmla="*/ 737799 w 1034979"/>
                  <a:gd name="connsiteY161" fmla="*/ 867882 h 1509906"/>
                  <a:gd name="connsiteX162" fmla="*/ 732084 w 1034979"/>
                  <a:gd name="connsiteY162" fmla="*/ 871692 h 1509906"/>
                  <a:gd name="connsiteX163" fmla="*/ 720654 w 1034979"/>
                  <a:gd name="connsiteY163" fmla="*/ 875502 h 1509906"/>
                  <a:gd name="connsiteX164" fmla="*/ 716844 w 1034979"/>
                  <a:gd name="connsiteY164" fmla="*/ 881217 h 1509906"/>
                  <a:gd name="connsiteX165" fmla="*/ 711129 w 1034979"/>
                  <a:gd name="connsiteY165" fmla="*/ 883122 h 1509906"/>
                  <a:gd name="connsiteX166" fmla="*/ 705414 w 1034979"/>
                  <a:gd name="connsiteY166" fmla="*/ 886932 h 1509906"/>
                  <a:gd name="connsiteX167" fmla="*/ 699699 w 1034979"/>
                  <a:gd name="connsiteY167" fmla="*/ 892647 h 1509906"/>
                  <a:gd name="connsiteX168" fmla="*/ 692079 w 1034979"/>
                  <a:gd name="connsiteY168" fmla="*/ 896457 h 1509906"/>
                  <a:gd name="connsiteX169" fmla="*/ 595181 w 1034979"/>
                  <a:gd name="connsiteY169" fmla="*/ 951135 h 1509906"/>
                  <a:gd name="connsiteX170" fmla="*/ 507294 w 1034979"/>
                  <a:gd name="connsiteY170" fmla="*/ 841212 h 1509906"/>
                  <a:gd name="connsiteX171" fmla="*/ 503484 w 1034979"/>
                  <a:gd name="connsiteY171" fmla="*/ 351627 h 1509906"/>
                  <a:gd name="connsiteX172" fmla="*/ 499674 w 1034979"/>
                  <a:gd name="connsiteY172" fmla="*/ 60162 h 1509906"/>
                  <a:gd name="connsiteX173" fmla="*/ 490149 w 1034979"/>
                  <a:gd name="connsiteY173" fmla="*/ 33492 h 1509906"/>
                  <a:gd name="connsiteX174" fmla="*/ 488244 w 1034979"/>
                  <a:gd name="connsiteY174" fmla="*/ 27777 h 1509906"/>
                  <a:gd name="connsiteX175" fmla="*/ 484434 w 1034979"/>
                  <a:gd name="connsiteY175" fmla="*/ 22062 h 1509906"/>
                  <a:gd name="connsiteX176" fmla="*/ 478719 w 1034979"/>
                  <a:gd name="connsiteY176" fmla="*/ 10632 h 1509906"/>
                  <a:gd name="connsiteX177" fmla="*/ 473004 w 1034979"/>
                  <a:gd name="connsiteY177" fmla="*/ 6822 h 1509906"/>
                  <a:gd name="connsiteX178" fmla="*/ 469194 w 1034979"/>
                  <a:gd name="connsiteY178" fmla="*/ 1107 h 1509906"/>
                  <a:gd name="connsiteX179" fmla="*/ 429189 w 1034979"/>
                  <a:gd name="connsiteY179" fmla="*/ 4917 h 1509906"/>
                  <a:gd name="connsiteX180" fmla="*/ 421569 w 1034979"/>
                  <a:gd name="connsiteY180" fmla="*/ 16347 h 1509906"/>
                  <a:gd name="connsiteX181" fmla="*/ 417759 w 1034979"/>
                  <a:gd name="connsiteY181" fmla="*/ 22062 h 1509906"/>
                  <a:gd name="connsiteX182" fmla="*/ 419664 w 1034979"/>
                  <a:gd name="connsiteY182" fmla="*/ 54447 h 1509906"/>
                  <a:gd name="connsiteX183" fmla="*/ 423474 w 1034979"/>
                  <a:gd name="connsiteY183" fmla="*/ 65877 h 1509906"/>
                  <a:gd name="connsiteX184" fmla="*/ 425379 w 1034979"/>
                  <a:gd name="connsiteY184" fmla="*/ 71592 h 1509906"/>
                  <a:gd name="connsiteX185" fmla="*/ 425379 w 1034979"/>
                  <a:gd name="connsiteY185" fmla="*/ 77307 h 1509906"/>
                  <a:gd name="connsiteX186" fmla="*/ 429189 w 1034979"/>
                  <a:gd name="connsiteY186" fmla="*/ 231612 h 1509906"/>
                  <a:gd name="connsiteX187" fmla="*/ 440619 w 1034979"/>
                  <a:gd name="connsiteY187" fmla="*/ 414492 h 1509906"/>
                  <a:gd name="connsiteX188" fmla="*/ 435265 w 1034979"/>
                  <a:gd name="connsiteY188" fmla="*/ 711672 h 1509906"/>
                  <a:gd name="connsiteX189" fmla="*/ 435059 w 1034979"/>
                  <a:gd name="connsiteY189" fmla="*/ 792350 h 1509906"/>
                  <a:gd name="connsiteX190" fmla="*/ 430322 w 1034979"/>
                  <a:gd name="connsiteY190"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669219 w 1034979"/>
                  <a:gd name="connsiteY139" fmla="*/ 1039332 h 1509906"/>
                  <a:gd name="connsiteX140" fmla="*/ 646359 w 1034979"/>
                  <a:gd name="connsiteY140" fmla="*/ 1043142 h 1509906"/>
                  <a:gd name="connsiteX141" fmla="*/ 642549 w 1034979"/>
                  <a:gd name="connsiteY141" fmla="*/ 1031712 h 1509906"/>
                  <a:gd name="connsiteX142" fmla="*/ 640644 w 1034979"/>
                  <a:gd name="connsiteY142" fmla="*/ 1025997 h 1509906"/>
                  <a:gd name="connsiteX143" fmla="*/ 642549 w 1034979"/>
                  <a:gd name="connsiteY143" fmla="*/ 1008852 h 1509906"/>
                  <a:gd name="connsiteX144" fmla="*/ 644454 w 1034979"/>
                  <a:gd name="connsiteY144" fmla="*/ 1003137 h 1509906"/>
                  <a:gd name="connsiteX145" fmla="*/ 661599 w 1034979"/>
                  <a:gd name="connsiteY145" fmla="*/ 993612 h 1509906"/>
                  <a:gd name="connsiteX146" fmla="*/ 673029 w 1034979"/>
                  <a:gd name="connsiteY146" fmla="*/ 985992 h 1509906"/>
                  <a:gd name="connsiteX147" fmla="*/ 674934 w 1034979"/>
                  <a:gd name="connsiteY147" fmla="*/ 980277 h 1509906"/>
                  <a:gd name="connsiteX148" fmla="*/ 680649 w 1034979"/>
                  <a:gd name="connsiteY148" fmla="*/ 978372 h 1509906"/>
                  <a:gd name="connsiteX149" fmla="*/ 686364 w 1034979"/>
                  <a:gd name="connsiteY149" fmla="*/ 974562 h 1509906"/>
                  <a:gd name="connsiteX150" fmla="*/ 695889 w 1034979"/>
                  <a:gd name="connsiteY150" fmla="*/ 965037 h 1509906"/>
                  <a:gd name="connsiteX151" fmla="*/ 705414 w 1034979"/>
                  <a:gd name="connsiteY151" fmla="*/ 953607 h 1509906"/>
                  <a:gd name="connsiteX152" fmla="*/ 716844 w 1034979"/>
                  <a:gd name="connsiteY152" fmla="*/ 945987 h 1509906"/>
                  <a:gd name="connsiteX153" fmla="*/ 732084 w 1034979"/>
                  <a:gd name="connsiteY153" fmla="*/ 932652 h 1509906"/>
                  <a:gd name="connsiteX154" fmla="*/ 741609 w 1034979"/>
                  <a:gd name="connsiteY154" fmla="*/ 921222 h 1509906"/>
                  <a:gd name="connsiteX155" fmla="*/ 753039 w 1034979"/>
                  <a:gd name="connsiteY155" fmla="*/ 911697 h 1509906"/>
                  <a:gd name="connsiteX156" fmla="*/ 758754 w 1034979"/>
                  <a:gd name="connsiteY156" fmla="*/ 900267 h 1509906"/>
                  <a:gd name="connsiteX157" fmla="*/ 760659 w 1034979"/>
                  <a:gd name="connsiteY157" fmla="*/ 894552 h 1509906"/>
                  <a:gd name="connsiteX158" fmla="*/ 766374 w 1034979"/>
                  <a:gd name="connsiteY158" fmla="*/ 883122 h 1509906"/>
                  <a:gd name="connsiteX159" fmla="*/ 764469 w 1034979"/>
                  <a:gd name="connsiteY159" fmla="*/ 867882 h 1509906"/>
                  <a:gd name="connsiteX160" fmla="*/ 758754 w 1034979"/>
                  <a:gd name="connsiteY160" fmla="*/ 865977 h 1509906"/>
                  <a:gd name="connsiteX161" fmla="*/ 737799 w 1034979"/>
                  <a:gd name="connsiteY161" fmla="*/ 867882 h 1509906"/>
                  <a:gd name="connsiteX162" fmla="*/ 732084 w 1034979"/>
                  <a:gd name="connsiteY162" fmla="*/ 871692 h 1509906"/>
                  <a:gd name="connsiteX163" fmla="*/ 720654 w 1034979"/>
                  <a:gd name="connsiteY163" fmla="*/ 875502 h 1509906"/>
                  <a:gd name="connsiteX164" fmla="*/ 716844 w 1034979"/>
                  <a:gd name="connsiteY164" fmla="*/ 881217 h 1509906"/>
                  <a:gd name="connsiteX165" fmla="*/ 711129 w 1034979"/>
                  <a:gd name="connsiteY165" fmla="*/ 883122 h 1509906"/>
                  <a:gd name="connsiteX166" fmla="*/ 705414 w 1034979"/>
                  <a:gd name="connsiteY166" fmla="*/ 886932 h 1509906"/>
                  <a:gd name="connsiteX167" fmla="*/ 699699 w 1034979"/>
                  <a:gd name="connsiteY167" fmla="*/ 892647 h 1509906"/>
                  <a:gd name="connsiteX168" fmla="*/ 692079 w 1034979"/>
                  <a:gd name="connsiteY168" fmla="*/ 896457 h 1509906"/>
                  <a:gd name="connsiteX169" fmla="*/ 595181 w 1034979"/>
                  <a:gd name="connsiteY169" fmla="*/ 951135 h 1509906"/>
                  <a:gd name="connsiteX170" fmla="*/ 507294 w 1034979"/>
                  <a:gd name="connsiteY170" fmla="*/ 841212 h 1509906"/>
                  <a:gd name="connsiteX171" fmla="*/ 503484 w 1034979"/>
                  <a:gd name="connsiteY171" fmla="*/ 351627 h 1509906"/>
                  <a:gd name="connsiteX172" fmla="*/ 499674 w 1034979"/>
                  <a:gd name="connsiteY172" fmla="*/ 60162 h 1509906"/>
                  <a:gd name="connsiteX173" fmla="*/ 490149 w 1034979"/>
                  <a:gd name="connsiteY173" fmla="*/ 33492 h 1509906"/>
                  <a:gd name="connsiteX174" fmla="*/ 488244 w 1034979"/>
                  <a:gd name="connsiteY174" fmla="*/ 27777 h 1509906"/>
                  <a:gd name="connsiteX175" fmla="*/ 484434 w 1034979"/>
                  <a:gd name="connsiteY175" fmla="*/ 22062 h 1509906"/>
                  <a:gd name="connsiteX176" fmla="*/ 478719 w 1034979"/>
                  <a:gd name="connsiteY176" fmla="*/ 10632 h 1509906"/>
                  <a:gd name="connsiteX177" fmla="*/ 473004 w 1034979"/>
                  <a:gd name="connsiteY177" fmla="*/ 6822 h 1509906"/>
                  <a:gd name="connsiteX178" fmla="*/ 469194 w 1034979"/>
                  <a:gd name="connsiteY178" fmla="*/ 1107 h 1509906"/>
                  <a:gd name="connsiteX179" fmla="*/ 429189 w 1034979"/>
                  <a:gd name="connsiteY179" fmla="*/ 4917 h 1509906"/>
                  <a:gd name="connsiteX180" fmla="*/ 421569 w 1034979"/>
                  <a:gd name="connsiteY180" fmla="*/ 16347 h 1509906"/>
                  <a:gd name="connsiteX181" fmla="*/ 417759 w 1034979"/>
                  <a:gd name="connsiteY181" fmla="*/ 22062 h 1509906"/>
                  <a:gd name="connsiteX182" fmla="*/ 419664 w 1034979"/>
                  <a:gd name="connsiteY182" fmla="*/ 54447 h 1509906"/>
                  <a:gd name="connsiteX183" fmla="*/ 423474 w 1034979"/>
                  <a:gd name="connsiteY183" fmla="*/ 65877 h 1509906"/>
                  <a:gd name="connsiteX184" fmla="*/ 425379 w 1034979"/>
                  <a:gd name="connsiteY184" fmla="*/ 71592 h 1509906"/>
                  <a:gd name="connsiteX185" fmla="*/ 425379 w 1034979"/>
                  <a:gd name="connsiteY185" fmla="*/ 77307 h 1509906"/>
                  <a:gd name="connsiteX186" fmla="*/ 429189 w 1034979"/>
                  <a:gd name="connsiteY186" fmla="*/ 231612 h 1509906"/>
                  <a:gd name="connsiteX187" fmla="*/ 440619 w 1034979"/>
                  <a:gd name="connsiteY187" fmla="*/ 414492 h 1509906"/>
                  <a:gd name="connsiteX188" fmla="*/ 435265 w 1034979"/>
                  <a:gd name="connsiteY188" fmla="*/ 711672 h 1509906"/>
                  <a:gd name="connsiteX189" fmla="*/ 435059 w 1034979"/>
                  <a:gd name="connsiteY189" fmla="*/ 792350 h 1509906"/>
                  <a:gd name="connsiteX190" fmla="*/ 430322 w 1034979"/>
                  <a:gd name="connsiteY190"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669219 w 1034979"/>
                  <a:gd name="connsiteY139" fmla="*/ 1039332 h 1509906"/>
                  <a:gd name="connsiteX140" fmla="*/ 646359 w 1034979"/>
                  <a:gd name="connsiteY140" fmla="*/ 1043142 h 1509906"/>
                  <a:gd name="connsiteX141" fmla="*/ 642549 w 1034979"/>
                  <a:gd name="connsiteY141" fmla="*/ 1031712 h 1509906"/>
                  <a:gd name="connsiteX142" fmla="*/ 640644 w 1034979"/>
                  <a:gd name="connsiteY142" fmla="*/ 1025997 h 1509906"/>
                  <a:gd name="connsiteX143" fmla="*/ 642549 w 1034979"/>
                  <a:gd name="connsiteY143" fmla="*/ 1008852 h 1509906"/>
                  <a:gd name="connsiteX144" fmla="*/ 644454 w 1034979"/>
                  <a:gd name="connsiteY144" fmla="*/ 1003137 h 1509906"/>
                  <a:gd name="connsiteX145" fmla="*/ 661599 w 1034979"/>
                  <a:gd name="connsiteY145" fmla="*/ 993612 h 1509906"/>
                  <a:gd name="connsiteX146" fmla="*/ 673029 w 1034979"/>
                  <a:gd name="connsiteY146" fmla="*/ 985992 h 1509906"/>
                  <a:gd name="connsiteX147" fmla="*/ 674934 w 1034979"/>
                  <a:gd name="connsiteY147" fmla="*/ 980277 h 1509906"/>
                  <a:gd name="connsiteX148" fmla="*/ 680649 w 1034979"/>
                  <a:gd name="connsiteY148" fmla="*/ 978372 h 1509906"/>
                  <a:gd name="connsiteX149" fmla="*/ 686364 w 1034979"/>
                  <a:gd name="connsiteY149" fmla="*/ 974562 h 1509906"/>
                  <a:gd name="connsiteX150" fmla="*/ 695889 w 1034979"/>
                  <a:gd name="connsiteY150" fmla="*/ 965037 h 1509906"/>
                  <a:gd name="connsiteX151" fmla="*/ 705414 w 1034979"/>
                  <a:gd name="connsiteY151" fmla="*/ 953607 h 1509906"/>
                  <a:gd name="connsiteX152" fmla="*/ 716844 w 1034979"/>
                  <a:gd name="connsiteY152" fmla="*/ 945987 h 1509906"/>
                  <a:gd name="connsiteX153" fmla="*/ 732084 w 1034979"/>
                  <a:gd name="connsiteY153" fmla="*/ 932652 h 1509906"/>
                  <a:gd name="connsiteX154" fmla="*/ 741609 w 1034979"/>
                  <a:gd name="connsiteY154" fmla="*/ 921222 h 1509906"/>
                  <a:gd name="connsiteX155" fmla="*/ 753039 w 1034979"/>
                  <a:gd name="connsiteY155" fmla="*/ 911697 h 1509906"/>
                  <a:gd name="connsiteX156" fmla="*/ 758754 w 1034979"/>
                  <a:gd name="connsiteY156" fmla="*/ 900267 h 1509906"/>
                  <a:gd name="connsiteX157" fmla="*/ 760659 w 1034979"/>
                  <a:gd name="connsiteY157" fmla="*/ 894552 h 1509906"/>
                  <a:gd name="connsiteX158" fmla="*/ 766374 w 1034979"/>
                  <a:gd name="connsiteY158" fmla="*/ 883122 h 1509906"/>
                  <a:gd name="connsiteX159" fmla="*/ 764469 w 1034979"/>
                  <a:gd name="connsiteY159" fmla="*/ 867882 h 1509906"/>
                  <a:gd name="connsiteX160" fmla="*/ 758754 w 1034979"/>
                  <a:gd name="connsiteY160" fmla="*/ 865977 h 1509906"/>
                  <a:gd name="connsiteX161" fmla="*/ 737799 w 1034979"/>
                  <a:gd name="connsiteY161" fmla="*/ 867882 h 1509906"/>
                  <a:gd name="connsiteX162" fmla="*/ 732084 w 1034979"/>
                  <a:gd name="connsiteY162" fmla="*/ 871692 h 1509906"/>
                  <a:gd name="connsiteX163" fmla="*/ 720654 w 1034979"/>
                  <a:gd name="connsiteY163" fmla="*/ 875502 h 1509906"/>
                  <a:gd name="connsiteX164" fmla="*/ 716844 w 1034979"/>
                  <a:gd name="connsiteY164" fmla="*/ 881217 h 1509906"/>
                  <a:gd name="connsiteX165" fmla="*/ 711129 w 1034979"/>
                  <a:gd name="connsiteY165" fmla="*/ 883122 h 1509906"/>
                  <a:gd name="connsiteX166" fmla="*/ 705414 w 1034979"/>
                  <a:gd name="connsiteY166" fmla="*/ 886932 h 1509906"/>
                  <a:gd name="connsiteX167" fmla="*/ 699699 w 1034979"/>
                  <a:gd name="connsiteY167" fmla="*/ 892647 h 1509906"/>
                  <a:gd name="connsiteX168" fmla="*/ 595181 w 1034979"/>
                  <a:gd name="connsiteY168" fmla="*/ 951135 h 1509906"/>
                  <a:gd name="connsiteX169" fmla="*/ 507294 w 1034979"/>
                  <a:gd name="connsiteY169" fmla="*/ 841212 h 1509906"/>
                  <a:gd name="connsiteX170" fmla="*/ 503484 w 1034979"/>
                  <a:gd name="connsiteY170" fmla="*/ 351627 h 1509906"/>
                  <a:gd name="connsiteX171" fmla="*/ 499674 w 1034979"/>
                  <a:gd name="connsiteY171" fmla="*/ 60162 h 1509906"/>
                  <a:gd name="connsiteX172" fmla="*/ 490149 w 1034979"/>
                  <a:gd name="connsiteY172" fmla="*/ 33492 h 1509906"/>
                  <a:gd name="connsiteX173" fmla="*/ 488244 w 1034979"/>
                  <a:gd name="connsiteY173" fmla="*/ 27777 h 1509906"/>
                  <a:gd name="connsiteX174" fmla="*/ 484434 w 1034979"/>
                  <a:gd name="connsiteY174" fmla="*/ 22062 h 1509906"/>
                  <a:gd name="connsiteX175" fmla="*/ 478719 w 1034979"/>
                  <a:gd name="connsiteY175" fmla="*/ 10632 h 1509906"/>
                  <a:gd name="connsiteX176" fmla="*/ 473004 w 1034979"/>
                  <a:gd name="connsiteY176" fmla="*/ 6822 h 1509906"/>
                  <a:gd name="connsiteX177" fmla="*/ 469194 w 1034979"/>
                  <a:gd name="connsiteY177" fmla="*/ 1107 h 1509906"/>
                  <a:gd name="connsiteX178" fmla="*/ 429189 w 1034979"/>
                  <a:gd name="connsiteY178" fmla="*/ 4917 h 1509906"/>
                  <a:gd name="connsiteX179" fmla="*/ 421569 w 1034979"/>
                  <a:gd name="connsiteY179" fmla="*/ 16347 h 1509906"/>
                  <a:gd name="connsiteX180" fmla="*/ 417759 w 1034979"/>
                  <a:gd name="connsiteY180" fmla="*/ 22062 h 1509906"/>
                  <a:gd name="connsiteX181" fmla="*/ 419664 w 1034979"/>
                  <a:gd name="connsiteY181" fmla="*/ 54447 h 1509906"/>
                  <a:gd name="connsiteX182" fmla="*/ 423474 w 1034979"/>
                  <a:gd name="connsiteY182" fmla="*/ 65877 h 1509906"/>
                  <a:gd name="connsiteX183" fmla="*/ 425379 w 1034979"/>
                  <a:gd name="connsiteY183" fmla="*/ 71592 h 1509906"/>
                  <a:gd name="connsiteX184" fmla="*/ 425379 w 1034979"/>
                  <a:gd name="connsiteY184" fmla="*/ 77307 h 1509906"/>
                  <a:gd name="connsiteX185" fmla="*/ 429189 w 1034979"/>
                  <a:gd name="connsiteY185" fmla="*/ 231612 h 1509906"/>
                  <a:gd name="connsiteX186" fmla="*/ 440619 w 1034979"/>
                  <a:gd name="connsiteY186" fmla="*/ 414492 h 1509906"/>
                  <a:gd name="connsiteX187" fmla="*/ 435265 w 1034979"/>
                  <a:gd name="connsiteY187" fmla="*/ 711672 h 1509906"/>
                  <a:gd name="connsiteX188" fmla="*/ 435059 w 1034979"/>
                  <a:gd name="connsiteY188" fmla="*/ 792350 h 1509906"/>
                  <a:gd name="connsiteX189" fmla="*/ 430322 w 1034979"/>
                  <a:gd name="connsiteY189"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669219 w 1034979"/>
                  <a:gd name="connsiteY139" fmla="*/ 1039332 h 1509906"/>
                  <a:gd name="connsiteX140" fmla="*/ 646359 w 1034979"/>
                  <a:gd name="connsiteY140" fmla="*/ 1043142 h 1509906"/>
                  <a:gd name="connsiteX141" fmla="*/ 642549 w 1034979"/>
                  <a:gd name="connsiteY141" fmla="*/ 1031712 h 1509906"/>
                  <a:gd name="connsiteX142" fmla="*/ 640644 w 1034979"/>
                  <a:gd name="connsiteY142" fmla="*/ 1025997 h 1509906"/>
                  <a:gd name="connsiteX143" fmla="*/ 642549 w 1034979"/>
                  <a:gd name="connsiteY143" fmla="*/ 1008852 h 1509906"/>
                  <a:gd name="connsiteX144" fmla="*/ 644454 w 1034979"/>
                  <a:gd name="connsiteY144" fmla="*/ 1003137 h 1509906"/>
                  <a:gd name="connsiteX145" fmla="*/ 661599 w 1034979"/>
                  <a:gd name="connsiteY145" fmla="*/ 993612 h 1509906"/>
                  <a:gd name="connsiteX146" fmla="*/ 673029 w 1034979"/>
                  <a:gd name="connsiteY146" fmla="*/ 985992 h 1509906"/>
                  <a:gd name="connsiteX147" fmla="*/ 674934 w 1034979"/>
                  <a:gd name="connsiteY147" fmla="*/ 980277 h 1509906"/>
                  <a:gd name="connsiteX148" fmla="*/ 680649 w 1034979"/>
                  <a:gd name="connsiteY148" fmla="*/ 978372 h 1509906"/>
                  <a:gd name="connsiteX149" fmla="*/ 686364 w 1034979"/>
                  <a:gd name="connsiteY149" fmla="*/ 974562 h 1509906"/>
                  <a:gd name="connsiteX150" fmla="*/ 695889 w 1034979"/>
                  <a:gd name="connsiteY150" fmla="*/ 965037 h 1509906"/>
                  <a:gd name="connsiteX151" fmla="*/ 705414 w 1034979"/>
                  <a:gd name="connsiteY151" fmla="*/ 953607 h 1509906"/>
                  <a:gd name="connsiteX152" fmla="*/ 716844 w 1034979"/>
                  <a:gd name="connsiteY152" fmla="*/ 945987 h 1509906"/>
                  <a:gd name="connsiteX153" fmla="*/ 732084 w 1034979"/>
                  <a:gd name="connsiteY153" fmla="*/ 932652 h 1509906"/>
                  <a:gd name="connsiteX154" fmla="*/ 741609 w 1034979"/>
                  <a:gd name="connsiteY154" fmla="*/ 921222 h 1509906"/>
                  <a:gd name="connsiteX155" fmla="*/ 753039 w 1034979"/>
                  <a:gd name="connsiteY155" fmla="*/ 911697 h 1509906"/>
                  <a:gd name="connsiteX156" fmla="*/ 758754 w 1034979"/>
                  <a:gd name="connsiteY156" fmla="*/ 900267 h 1509906"/>
                  <a:gd name="connsiteX157" fmla="*/ 760659 w 1034979"/>
                  <a:gd name="connsiteY157" fmla="*/ 894552 h 1509906"/>
                  <a:gd name="connsiteX158" fmla="*/ 766374 w 1034979"/>
                  <a:gd name="connsiteY158" fmla="*/ 883122 h 1509906"/>
                  <a:gd name="connsiteX159" fmla="*/ 764469 w 1034979"/>
                  <a:gd name="connsiteY159" fmla="*/ 867882 h 1509906"/>
                  <a:gd name="connsiteX160" fmla="*/ 758754 w 1034979"/>
                  <a:gd name="connsiteY160" fmla="*/ 865977 h 1509906"/>
                  <a:gd name="connsiteX161" fmla="*/ 737799 w 1034979"/>
                  <a:gd name="connsiteY161" fmla="*/ 867882 h 1509906"/>
                  <a:gd name="connsiteX162" fmla="*/ 732084 w 1034979"/>
                  <a:gd name="connsiteY162" fmla="*/ 871692 h 1509906"/>
                  <a:gd name="connsiteX163" fmla="*/ 720654 w 1034979"/>
                  <a:gd name="connsiteY163" fmla="*/ 875502 h 1509906"/>
                  <a:gd name="connsiteX164" fmla="*/ 716844 w 1034979"/>
                  <a:gd name="connsiteY164" fmla="*/ 881217 h 1509906"/>
                  <a:gd name="connsiteX165" fmla="*/ 711129 w 1034979"/>
                  <a:gd name="connsiteY165" fmla="*/ 883122 h 1509906"/>
                  <a:gd name="connsiteX166" fmla="*/ 699699 w 1034979"/>
                  <a:gd name="connsiteY166" fmla="*/ 892647 h 1509906"/>
                  <a:gd name="connsiteX167" fmla="*/ 595181 w 1034979"/>
                  <a:gd name="connsiteY167" fmla="*/ 951135 h 1509906"/>
                  <a:gd name="connsiteX168" fmla="*/ 507294 w 1034979"/>
                  <a:gd name="connsiteY168" fmla="*/ 841212 h 1509906"/>
                  <a:gd name="connsiteX169" fmla="*/ 503484 w 1034979"/>
                  <a:gd name="connsiteY169" fmla="*/ 351627 h 1509906"/>
                  <a:gd name="connsiteX170" fmla="*/ 499674 w 1034979"/>
                  <a:gd name="connsiteY170" fmla="*/ 60162 h 1509906"/>
                  <a:gd name="connsiteX171" fmla="*/ 490149 w 1034979"/>
                  <a:gd name="connsiteY171" fmla="*/ 33492 h 1509906"/>
                  <a:gd name="connsiteX172" fmla="*/ 488244 w 1034979"/>
                  <a:gd name="connsiteY172" fmla="*/ 27777 h 1509906"/>
                  <a:gd name="connsiteX173" fmla="*/ 484434 w 1034979"/>
                  <a:gd name="connsiteY173" fmla="*/ 22062 h 1509906"/>
                  <a:gd name="connsiteX174" fmla="*/ 478719 w 1034979"/>
                  <a:gd name="connsiteY174" fmla="*/ 10632 h 1509906"/>
                  <a:gd name="connsiteX175" fmla="*/ 473004 w 1034979"/>
                  <a:gd name="connsiteY175" fmla="*/ 6822 h 1509906"/>
                  <a:gd name="connsiteX176" fmla="*/ 469194 w 1034979"/>
                  <a:gd name="connsiteY176" fmla="*/ 1107 h 1509906"/>
                  <a:gd name="connsiteX177" fmla="*/ 429189 w 1034979"/>
                  <a:gd name="connsiteY177" fmla="*/ 4917 h 1509906"/>
                  <a:gd name="connsiteX178" fmla="*/ 421569 w 1034979"/>
                  <a:gd name="connsiteY178" fmla="*/ 16347 h 1509906"/>
                  <a:gd name="connsiteX179" fmla="*/ 417759 w 1034979"/>
                  <a:gd name="connsiteY179" fmla="*/ 22062 h 1509906"/>
                  <a:gd name="connsiteX180" fmla="*/ 419664 w 1034979"/>
                  <a:gd name="connsiteY180" fmla="*/ 54447 h 1509906"/>
                  <a:gd name="connsiteX181" fmla="*/ 423474 w 1034979"/>
                  <a:gd name="connsiteY181" fmla="*/ 65877 h 1509906"/>
                  <a:gd name="connsiteX182" fmla="*/ 425379 w 1034979"/>
                  <a:gd name="connsiteY182" fmla="*/ 71592 h 1509906"/>
                  <a:gd name="connsiteX183" fmla="*/ 425379 w 1034979"/>
                  <a:gd name="connsiteY183" fmla="*/ 77307 h 1509906"/>
                  <a:gd name="connsiteX184" fmla="*/ 429189 w 1034979"/>
                  <a:gd name="connsiteY184" fmla="*/ 231612 h 1509906"/>
                  <a:gd name="connsiteX185" fmla="*/ 440619 w 1034979"/>
                  <a:gd name="connsiteY185" fmla="*/ 414492 h 1509906"/>
                  <a:gd name="connsiteX186" fmla="*/ 435265 w 1034979"/>
                  <a:gd name="connsiteY186" fmla="*/ 711672 h 1509906"/>
                  <a:gd name="connsiteX187" fmla="*/ 435059 w 1034979"/>
                  <a:gd name="connsiteY187" fmla="*/ 792350 h 1509906"/>
                  <a:gd name="connsiteX188" fmla="*/ 430322 w 1034979"/>
                  <a:gd name="connsiteY188"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669219 w 1034979"/>
                  <a:gd name="connsiteY139" fmla="*/ 1039332 h 1509906"/>
                  <a:gd name="connsiteX140" fmla="*/ 646359 w 1034979"/>
                  <a:gd name="connsiteY140" fmla="*/ 1043142 h 1509906"/>
                  <a:gd name="connsiteX141" fmla="*/ 642549 w 1034979"/>
                  <a:gd name="connsiteY141" fmla="*/ 1031712 h 1509906"/>
                  <a:gd name="connsiteX142" fmla="*/ 640644 w 1034979"/>
                  <a:gd name="connsiteY142" fmla="*/ 1025997 h 1509906"/>
                  <a:gd name="connsiteX143" fmla="*/ 642549 w 1034979"/>
                  <a:gd name="connsiteY143" fmla="*/ 1008852 h 1509906"/>
                  <a:gd name="connsiteX144" fmla="*/ 644454 w 1034979"/>
                  <a:gd name="connsiteY144" fmla="*/ 1003137 h 1509906"/>
                  <a:gd name="connsiteX145" fmla="*/ 661599 w 1034979"/>
                  <a:gd name="connsiteY145" fmla="*/ 993612 h 1509906"/>
                  <a:gd name="connsiteX146" fmla="*/ 673029 w 1034979"/>
                  <a:gd name="connsiteY146" fmla="*/ 985992 h 1509906"/>
                  <a:gd name="connsiteX147" fmla="*/ 674934 w 1034979"/>
                  <a:gd name="connsiteY147" fmla="*/ 980277 h 1509906"/>
                  <a:gd name="connsiteX148" fmla="*/ 680649 w 1034979"/>
                  <a:gd name="connsiteY148" fmla="*/ 978372 h 1509906"/>
                  <a:gd name="connsiteX149" fmla="*/ 686364 w 1034979"/>
                  <a:gd name="connsiteY149" fmla="*/ 974562 h 1509906"/>
                  <a:gd name="connsiteX150" fmla="*/ 695889 w 1034979"/>
                  <a:gd name="connsiteY150" fmla="*/ 965037 h 1509906"/>
                  <a:gd name="connsiteX151" fmla="*/ 705414 w 1034979"/>
                  <a:gd name="connsiteY151" fmla="*/ 953607 h 1509906"/>
                  <a:gd name="connsiteX152" fmla="*/ 716844 w 1034979"/>
                  <a:gd name="connsiteY152" fmla="*/ 945987 h 1509906"/>
                  <a:gd name="connsiteX153" fmla="*/ 732084 w 1034979"/>
                  <a:gd name="connsiteY153" fmla="*/ 932652 h 1509906"/>
                  <a:gd name="connsiteX154" fmla="*/ 741609 w 1034979"/>
                  <a:gd name="connsiteY154" fmla="*/ 921222 h 1509906"/>
                  <a:gd name="connsiteX155" fmla="*/ 753039 w 1034979"/>
                  <a:gd name="connsiteY155" fmla="*/ 911697 h 1509906"/>
                  <a:gd name="connsiteX156" fmla="*/ 758754 w 1034979"/>
                  <a:gd name="connsiteY156" fmla="*/ 900267 h 1509906"/>
                  <a:gd name="connsiteX157" fmla="*/ 760659 w 1034979"/>
                  <a:gd name="connsiteY157" fmla="*/ 894552 h 1509906"/>
                  <a:gd name="connsiteX158" fmla="*/ 766374 w 1034979"/>
                  <a:gd name="connsiteY158" fmla="*/ 883122 h 1509906"/>
                  <a:gd name="connsiteX159" fmla="*/ 764469 w 1034979"/>
                  <a:gd name="connsiteY159" fmla="*/ 867882 h 1509906"/>
                  <a:gd name="connsiteX160" fmla="*/ 758754 w 1034979"/>
                  <a:gd name="connsiteY160" fmla="*/ 865977 h 1509906"/>
                  <a:gd name="connsiteX161" fmla="*/ 737799 w 1034979"/>
                  <a:gd name="connsiteY161" fmla="*/ 867882 h 1509906"/>
                  <a:gd name="connsiteX162" fmla="*/ 732084 w 1034979"/>
                  <a:gd name="connsiteY162" fmla="*/ 871692 h 1509906"/>
                  <a:gd name="connsiteX163" fmla="*/ 720654 w 1034979"/>
                  <a:gd name="connsiteY163" fmla="*/ 875502 h 1509906"/>
                  <a:gd name="connsiteX164" fmla="*/ 716844 w 1034979"/>
                  <a:gd name="connsiteY164" fmla="*/ 881217 h 1509906"/>
                  <a:gd name="connsiteX165" fmla="*/ 699699 w 1034979"/>
                  <a:gd name="connsiteY165" fmla="*/ 892647 h 1509906"/>
                  <a:gd name="connsiteX166" fmla="*/ 595181 w 1034979"/>
                  <a:gd name="connsiteY166" fmla="*/ 951135 h 1509906"/>
                  <a:gd name="connsiteX167" fmla="*/ 507294 w 1034979"/>
                  <a:gd name="connsiteY167" fmla="*/ 841212 h 1509906"/>
                  <a:gd name="connsiteX168" fmla="*/ 503484 w 1034979"/>
                  <a:gd name="connsiteY168" fmla="*/ 351627 h 1509906"/>
                  <a:gd name="connsiteX169" fmla="*/ 499674 w 1034979"/>
                  <a:gd name="connsiteY169" fmla="*/ 60162 h 1509906"/>
                  <a:gd name="connsiteX170" fmla="*/ 490149 w 1034979"/>
                  <a:gd name="connsiteY170" fmla="*/ 33492 h 1509906"/>
                  <a:gd name="connsiteX171" fmla="*/ 488244 w 1034979"/>
                  <a:gd name="connsiteY171" fmla="*/ 27777 h 1509906"/>
                  <a:gd name="connsiteX172" fmla="*/ 484434 w 1034979"/>
                  <a:gd name="connsiteY172" fmla="*/ 22062 h 1509906"/>
                  <a:gd name="connsiteX173" fmla="*/ 478719 w 1034979"/>
                  <a:gd name="connsiteY173" fmla="*/ 10632 h 1509906"/>
                  <a:gd name="connsiteX174" fmla="*/ 473004 w 1034979"/>
                  <a:gd name="connsiteY174" fmla="*/ 6822 h 1509906"/>
                  <a:gd name="connsiteX175" fmla="*/ 469194 w 1034979"/>
                  <a:gd name="connsiteY175" fmla="*/ 1107 h 1509906"/>
                  <a:gd name="connsiteX176" fmla="*/ 429189 w 1034979"/>
                  <a:gd name="connsiteY176" fmla="*/ 4917 h 1509906"/>
                  <a:gd name="connsiteX177" fmla="*/ 421569 w 1034979"/>
                  <a:gd name="connsiteY177" fmla="*/ 16347 h 1509906"/>
                  <a:gd name="connsiteX178" fmla="*/ 417759 w 1034979"/>
                  <a:gd name="connsiteY178" fmla="*/ 22062 h 1509906"/>
                  <a:gd name="connsiteX179" fmla="*/ 419664 w 1034979"/>
                  <a:gd name="connsiteY179" fmla="*/ 54447 h 1509906"/>
                  <a:gd name="connsiteX180" fmla="*/ 423474 w 1034979"/>
                  <a:gd name="connsiteY180" fmla="*/ 65877 h 1509906"/>
                  <a:gd name="connsiteX181" fmla="*/ 425379 w 1034979"/>
                  <a:gd name="connsiteY181" fmla="*/ 71592 h 1509906"/>
                  <a:gd name="connsiteX182" fmla="*/ 425379 w 1034979"/>
                  <a:gd name="connsiteY182" fmla="*/ 77307 h 1509906"/>
                  <a:gd name="connsiteX183" fmla="*/ 429189 w 1034979"/>
                  <a:gd name="connsiteY183" fmla="*/ 231612 h 1509906"/>
                  <a:gd name="connsiteX184" fmla="*/ 440619 w 1034979"/>
                  <a:gd name="connsiteY184" fmla="*/ 414492 h 1509906"/>
                  <a:gd name="connsiteX185" fmla="*/ 435265 w 1034979"/>
                  <a:gd name="connsiteY185" fmla="*/ 711672 h 1509906"/>
                  <a:gd name="connsiteX186" fmla="*/ 435059 w 1034979"/>
                  <a:gd name="connsiteY186" fmla="*/ 792350 h 1509906"/>
                  <a:gd name="connsiteX187" fmla="*/ 430322 w 1034979"/>
                  <a:gd name="connsiteY187"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669219 w 1034979"/>
                  <a:gd name="connsiteY139" fmla="*/ 1039332 h 1509906"/>
                  <a:gd name="connsiteX140" fmla="*/ 646359 w 1034979"/>
                  <a:gd name="connsiteY140" fmla="*/ 1043142 h 1509906"/>
                  <a:gd name="connsiteX141" fmla="*/ 642549 w 1034979"/>
                  <a:gd name="connsiteY141" fmla="*/ 1031712 h 1509906"/>
                  <a:gd name="connsiteX142" fmla="*/ 640644 w 1034979"/>
                  <a:gd name="connsiteY142" fmla="*/ 1025997 h 1509906"/>
                  <a:gd name="connsiteX143" fmla="*/ 642549 w 1034979"/>
                  <a:gd name="connsiteY143" fmla="*/ 1008852 h 1509906"/>
                  <a:gd name="connsiteX144" fmla="*/ 644454 w 1034979"/>
                  <a:gd name="connsiteY144" fmla="*/ 1003137 h 1509906"/>
                  <a:gd name="connsiteX145" fmla="*/ 661599 w 1034979"/>
                  <a:gd name="connsiteY145" fmla="*/ 993612 h 1509906"/>
                  <a:gd name="connsiteX146" fmla="*/ 673029 w 1034979"/>
                  <a:gd name="connsiteY146" fmla="*/ 985992 h 1509906"/>
                  <a:gd name="connsiteX147" fmla="*/ 674934 w 1034979"/>
                  <a:gd name="connsiteY147" fmla="*/ 980277 h 1509906"/>
                  <a:gd name="connsiteX148" fmla="*/ 680649 w 1034979"/>
                  <a:gd name="connsiteY148" fmla="*/ 978372 h 1509906"/>
                  <a:gd name="connsiteX149" fmla="*/ 686364 w 1034979"/>
                  <a:gd name="connsiteY149" fmla="*/ 974562 h 1509906"/>
                  <a:gd name="connsiteX150" fmla="*/ 695889 w 1034979"/>
                  <a:gd name="connsiteY150" fmla="*/ 965037 h 1509906"/>
                  <a:gd name="connsiteX151" fmla="*/ 705414 w 1034979"/>
                  <a:gd name="connsiteY151" fmla="*/ 953607 h 1509906"/>
                  <a:gd name="connsiteX152" fmla="*/ 716844 w 1034979"/>
                  <a:gd name="connsiteY152" fmla="*/ 945987 h 1509906"/>
                  <a:gd name="connsiteX153" fmla="*/ 732084 w 1034979"/>
                  <a:gd name="connsiteY153" fmla="*/ 932652 h 1509906"/>
                  <a:gd name="connsiteX154" fmla="*/ 741609 w 1034979"/>
                  <a:gd name="connsiteY154" fmla="*/ 921222 h 1509906"/>
                  <a:gd name="connsiteX155" fmla="*/ 753039 w 1034979"/>
                  <a:gd name="connsiteY155" fmla="*/ 911697 h 1509906"/>
                  <a:gd name="connsiteX156" fmla="*/ 758754 w 1034979"/>
                  <a:gd name="connsiteY156" fmla="*/ 900267 h 1509906"/>
                  <a:gd name="connsiteX157" fmla="*/ 760659 w 1034979"/>
                  <a:gd name="connsiteY157" fmla="*/ 894552 h 1509906"/>
                  <a:gd name="connsiteX158" fmla="*/ 766374 w 1034979"/>
                  <a:gd name="connsiteY158" fmla="*/ 883122 h 1509906"/>
                  <a:gd name="connsiteX159" fmla="*/ 764469 w 1034979"/>
                  <a:gd name="connsiteY159" fmla="*/ 867882 h 1509906"/>
                  <a:gd name="connsiteX160" fmla="*/ 758754 w 1034979"/>
                  <a:gd name="connsiteY160" fmla="*/ 865977 h 1509906"/>
                  <a:gd name="connsiteX161" fmla="*/ 737799 w 1034979"/>
                  <a:gd name="connsiteY161" fmla="*/ 867882 h 1509906"/>
                  <a:gd name="connsiteX162" fmla="*/ 732084 w 1034979"/>
                  <a:gd name="connsiteY162" fmla="*/ 871692 h 1509906"/>
                  <a:gd name="connsiteX163" fmla="*/ 720654 w 1034979"/>
                  <a:gd name="connsiteY163" fmla="*/ 875502 h 1509906"/>
                  <a:gd name="connsiteX164" fmla="*/ 699699 w 1034979"/>
                  <a:gd name="connsiteY164" fmla="*/ 892647 h 1509906"/>
                  <a:gd name="connsiteX165" fmla="*/ 595181 w 1034979"/>
                  <a:gd name="connsiteY165" fmla="*/ 951135 h 1509906"/>
                  <a:gd name="connsiteX166" fmla="*/ 507294 w 1034979"/>
                  <a:gd name="connsiteY166" fmla="*/ 841212 h 1509906"/>
                  <a:gd name="connsiteX167" fmla="*/ 503484 w 1034979"/>
                  <a:gd name="connsiteY167" fmla="*/ 351627 h 1509906"/>
                  <a:gd name="connsiteX168" fmla="*/ 499674 w 1034979"/>
                  <a:gd name="connsiteY168" fmla="*/ 60162 h 1509906"/>
                  <a:gd name="connsiteX169" fmla="*/ 490149 w 1034979"/>
                  <a:gd name="connsiteY169" fmla="*/ 33492 h 1509906"/>
                  <a:gd name="connsiteX170" fmla="*/ 488244 w 1034979"/>
                  <a:gd name="connsiteY170" fmla="*/ 27777 h 1509906"/>
                  <a:gd name="connsiteX171" fmla="*/ 484434 w 1034979"/>
                  <a:gd name="connsiteY171" fmla="*/ 22062 h 1509906"/>
                  <a:gd name="connsiteX172" fmla="*/ 478719 w 1034979"/>
                  <a:gd name="connsiteY172" fmla="*/ 10632 h 1509906"/>
                  <a:gd name="connsiteX173" fmla="*/ 473004 w 1034979"/>
                  <a:gd name="connsiteY173" fmla="*/ 6822 h 1509906"/>
                  <a:gd name="connsiteX174" fmla="*/ 469194 w 1034979"/>
                  <a:gd name="connsiteY174" fmla="*/ 1107 h 1509906"/>
                  <a:gd name="connsiteX175" fmla="*/ 429189 w 1034979"/>
                  <a:gd name="connsiteY175" fmla="*/ 4917 h 1509906"/>
                  <a:gd name="connsiteX176" fmla="*/ 421569 w 1034979"/>
                  <a:gd name="connsiteY176" fmla="*/ 16347 h 1509906"/>
                  <a:gd name="connsiteX177" fmla="*/ 417759 w 1034979"/>
                  <a:gd name="connsiteY177" fmla="*/ 22062 h 1509906"/>
                  <a:gd name="connsiteX178" fmla="*/ 419664 w 1034979"/>
                  <a:gd name="connsiteY178" fmla="*/ 54447 h 1509906"/>
                  <a:gd name="connsiteX179" fmla="*/ 423474 w 1034979"/>
                  <a:gd name="connsiteY179" fmla="*/ 65877 h 1509906"/>
                  <a:gd name="connsiteX180" fmla="*/ 425379 w 1034979"/>
                  <a:gd name="connsiteY180" fmla="*/ 71592 h 1509906"/>
                  <a:gd name="connsiteX181" fmla="*/ 425379 w 1034979"/>
                  <a:gd name="connsiteY181" fmla="*/ 77307 h 1509906"/>
                  <a:gd name="connsiteX182" fmla="*/ 429189 w 1034979"/>
                  <a:gd name="connsiteY182" fmla="*/ 231612 h 1509906"/>
                  <a:gd name="connsiteX183" fmla="*/ 440619 w 1034979"/>
                  <a:gd name="connsiteY183" fmla="*/ 414492 h 1509906"/>
                  <a:gd name="connsiteX184" fmla="*/ 435265 w 1034979"/>
                  <a:gd name="connsiteY184" fmla="*/ 711672 h 1509906"/>
                  <a:gd name="connsiteX185" fmla="*/ 435059 w 1034979"/>
                  <a:gd name="connsiteY185" fmla="*/ 792350 h 1509906"/>
                  <a:gd name="connsiteX186" fmla="*/ 430322 w 1034979"/>
                  <a:gd name="connsiteY186"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669219 w 1034979"/>
                  <a:gd name="connsiteY139" fmla="*/ 1039332 h 1509906"/>
                  <a:gd name="connsiteX140" fmla="*/ 646359 w 1034979"/>
                  <a:gd name="connsiteY140" fmla="*/ 1043142 h 1509906"/>
                  <a:gd name="connsiteX141" fmla="*/ 642549 w 1034979"/>
                  <a:gd name="connsiteY141" fmla="*/ 1031712 h 1509906"/>
                  <a:gd name="connsiteX142" fmla="*/ 640644 w 1034979"/>
                  <a:gd name="connsiteY142" fmla="*/ 1025997 h 1509906"/>
                  <a:gd name="connsiteX143" fmla="*/ 642549 w 1034979"/>
                  <a:gd name="connsiteY143" fmla="*/ 1008852 h 1509906"/>
                  <a:gd name="connsiteX144" fmla="*/ 644454 w 1034979"/>
                  <a:gd name="connsiteY144" fmla="*/ 1003137 h 1509906"/>
                  <a:gd name="connsiteX145" fmla="*/ 661599 w 1034979"/>
                  <a:gd name="connsiteY145" fmla="*/ 993612 h 1509906"/>
                  <a:gd name="connsiteX146" fmla="*/ 673029 w 1034979"/>
                  <a:gd name="connsiteY146" fmla="*/ 985992 h 1509906"/>
                  <a:gd name="connsiteX147" fmla="*/ 674934 w 1034979"/>
                  <a:gd name="connsiteY147" fmla="*/ 980277 h 1509906"/>
                  <a:gd name="connsiteX148" fmla="*/ 680649 w 1034979"/>
                  <a:gd name="connsiteY148" fmla="*/ 978372 h 1509906"/>
                  <a:gd name="connsiteX149" fmla="*/ 686364 w 1034979"/>
                  <a:gd name="connsiteY149" fmla="*/ 974562 h 1509906"/>
                  <a:gd name="connsiteX150" fmla="*/ 695889 w 1034979"/>
                  <a:gd name="connsiteY150" fmla="*/ 965037 h 1509906"/>
                  <a:gd name="connsiteX151" fmla="*/ 705414 w 1034979"/>
                  <a:gd name="connsiteY151" fmla="*/ 953607 h 1509906"/>
                  <a:gd name="connsiteX152" fmla="*/ 716844 w 1034979"/>
                  <a:gd name="connsiteY152" fmla="*/ 945987 h 1509906"/>
                  <a:gd name="connsiteX153" fmla="*/ 732084 w 1034979"/>
                  <a:gd name="connsiteY153" fmla="*/ 932652 h 1509906"/>
                  <a:gd name="connsiteX154" fmla="*/ 741609 w 1034979"/>
                  <a:gd name="connsiteY154" fmla="*/ 921222 h 1509906"/>
                  <a:gd name="connsiteX155" fmla="*/ 753039 w 1034979"/>
                  <a:gd name="connsiteY155" fmla="*/ 911697 h 1509906"/>
                  <a:gd name="connsiteX156" fmla="*/ 758754 w 1034979"/>
                  <a:gd name="connsiteY156" fmla="*/ 900267 h 1509906"/>
                  <a:gd name="connsiteX157" fmla="*/ 760659 w 1034979"/>
                  <a:gd name="connsiteY157" fmla="*/ 894552 h 1509906"/>
                  <a:gd name="connsiteX158" fmla="*/ 766374 w 1034979"/>
                  <a:gd name="connsiteY158" fmla="*/ 883122 h 1509906"/>
                  <a:gd name="connsiteX159" fmla="*/ 764469 w 1034979"/>
                  <a:gd name="connsiteY159" fmla="*/ 867882 h 1509906"/>
                  <a:gd name="connsiteX160" fmla="*/ 758754 w 1034979"/>
                  <a:gd name="connsiteY160" fmla="*/ 865977 h 1509906"/>
                  <a:gd name="connsiteX161" fmla="*/ 737799 w 1034979"/>
                  <a:gd name="connsiteY161" fmla="*/ 867882 h 1509906"/>
                  <a:gd name="connsiteX162" fmla="*/ 732084 w 1034979"/>
                  <a:gd name="connsiteY162" fmla="*/ 871692 h 1509906"/>
                  <a:gd name="connsiteX163" fmla="*/ 699699 w 1034979"/>
                  <a:gd name="connsiteY163" fmla="*/ 892647 h 1509906"/>
                  <a:gd name="connsiteX164" fmla="*/ 595181 w 1034979"/>
                  <a:gd name="connsiteY164" fmla="*/ 951135 h 1509906"/>
                  <a:gd name="connsiteX165" fmla="*/ 507294 w 1034979"/>
                  <a:gd name="connsiteY165" fmla="*/ 841212 h 1509906"/>
                  <a:gd name="connsiteX166" fmla="*/ 503484 w 1034979"/>
                  <a:gd name="connsiteY166" fmla="*/ 351627 h 1509906"/>
                  <a:gd name="connsiteX167" fmla="*/ 499674 w 1034979"/>
                  <a:gd name="connsiteY167" fmla="*/ 60162 h 1509906"/>
                  <a:gd name="connsiteX168" fmla="*/ 490149 w 1034979"/>
                  <a:gd name="connsiteY168" fmla="*/ 33492 h 1509906"/>
                  <a:gd name="connsiteX169" fmla="*/ 488244 w 1034979"/>
                  <a:gd name="connsiteY169" fmla="*/ 27777 h 1509906"/>
                  <a:gd name="connsiteX170" fmla="*/ 484434 w 1034979"/>
                  <a:gd name="connsiteY170" fmla="*/ 22062 h 1509906"/>
                  <a:gd name="connsiteX171" fmla="*/ 478719 w 1034979"/>
                  <a:gd name="connsiteY171" fmla="*/ 10632 h 1509906"/>
                  <a:gd name="connsiteX172" fmla="*/ 473004 w 1034979"/>
                  <a:gd name="connsiteY172" fmla="*/ 6822 h 1509906"/>
                  <a:gd name="connsiteX173" fmla="*/ 469194 w 1034979"/>
                  <a:gd name="connsiteY173" fmla="*/ 1107 h 1509906"/>
                  <a:gd name="connsiteX174" fmla="*/ 429189 w 1034979"/>
                  <a:gd name="connsiteY174" fmla="*/ 4917 h 1509906"/>
                  <a:gd name="connsiteX175" fmla="*/ 421569 w 1034979"/>
                  <a:gd name="connsiteY175" fmla="*/ 16347 h 1509906"/>
                  <a:gd name="connsiteX176" fmla="*/ 417759 w 1034979"/>
                  <a:gd name="connsiteY176" fmla="*/ 22062 h 1509906"/>
                  <a:gd name="connsiteX177" fmla="*/ 419664 w 1034979"/>
                  <a:gd name="connsiteY177" fmla="*/ 54447 h 1509906"/>
                  <a:gd name="connsiteX178" fmla="*/ 423474 w 1034979"/>
                  <a:gd name="connsiteY178" fmla="*/ 65877 h 1509906"/>
                  <a:gd name="connsiteX179" fmla="*/ 425379 w 1034979"/>
                  <a:gd name="connsiteY179" fmla="*/ 71592 h 1509906"/>
                  <a:gd name="connsiteX180" fmla="*/ 425379 w 1034979"/>
                  <a:gd name="connsiteY180" fmla="*/ 77307 h 1509906"/>
                  <a:gd name="connsiteX181" fmla="*/ 429189 w 1034979"/>
                  <a:gd name="connsiteY181" fmla="*/ 231612 h 1509906"/>
                  <a:gd name="connsiteX182" fmla="*/ 440619 w 1034979"/>
                  <a:gd name="connsiteY182" fmla="*/ 414492 h 1509906"/>
                  <a:gd name="connsiteX183" fmla="*/ 435265 w 1034979"/>
                  <a:gd name="connsiteY183" fmla="*/ 711672 h 1509906"/>
                  <a:gd name="connsiteX184" fmla="*/ 435059 w 1034979"/>
                  <a:gd name="connsiteY184" fmla="*/ 792350 h 1509906"/>
                  <a:gd name="connsiteX185" fmla="*/ 430322 w 1034979"/>
                  <a:gd name="connsiteY185"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669219 w 1034979"/>
                  <a:gd name="connsiteY139" fmla="*/ 1039332 h 1509906"/>
                  <a:gd name="connsiteX140" fmla="*/ 646359 w 1034979"/>
                  <a:gd name="connsiteY140" fmla="*/ 1043142 h 1509906"/>
                  <a:gd name="connsiteX141" fmla="*/ 642549 w 1034979"/>
                  <a:gd name="connsiteY141" fmla="*/ 1031712 h 1509906"/>
                  <a:gd name="connsiteX142" fmla="*/ 640644 w 1034979"/>
                  <a:gd name="connsiteY142" fmla="*/ 1025997 h 1509906"/>
                  <a:gd name="connsiteX143" fmla="*/ 642549 w 1034979"/>
                  <a:gd name="connsiteY143" fmla="*/ 1008852 h 1509906"/>
                  <a:gd name="connsiteX144" fmla="*/ 644454 w 1034979"/>
                  <a:gd name="connsiteY144" fmla="*/ 1003137 h 1509906"/>
                  <a:gd name="connsiteX145" fmla="*/ 661599 w 1034979"/>
                  <a:gd name="connsiteY145" fmla="*/ 993612 h 1509906"/>
                  <a:gd name="connsiteX146" fmla="*/ 673029 w 1034979"/>
                  <a:gd name="connsiteY146" fmla="*/ 985992 h 1509906"/>
                  <a:gd name="connsiteX147" fmla="*/ 674934 w 1034979"/>
                  <a:gd name="connsiteY147" fmla="*/ 980277 h 1509906"/>
                  <a:gd name="connsiteX148" fmla="*/ 680649 w 1034979"/>
                  <a:gd name="connsiteY148" fmla="*/ 978372 h 1509906"/>
                  <a:gd name="connsiteX149" fmla="*/ 686364 w 1034979"/>
                  <a:gd name="connsiteY149" fmla="*/ 974562 h 1509906"/>
                  <a:gd name="connsiteX150" fmla="*/ 695889 w 1034979"/>
                  <a:gd name="connsiteY150" fmla="*/ 965037 h 1509906"/>
                  <a:gd name="connsiteX151" fmla="*/ 705414 w 1034979"/>
                  <a:gd name="connsiteY151" fmla="*/ 953607 h 1509906"/>
                  <a:gd name="connsiteX152" fmla="*/ 716844 w 1034979"/>
                  <a:gd name="connsiteY152" fmla="*/ 945987 h 1509906"/>
                  <a:gd name="connsiteX153" fmla="*/ 732084 w 1034979"/>
                  <a:gd name="connsiteY153" fmla="*/ 932652 h 1509906"/>
                  <a:gd name="connsiteX154" fmla="*/ 741609 w 1034979"/>
                  <a:gd name="connsiteY154" fmla="*/ 921222 h 1509906"/>
                  <a:gd name="connsiteX155" fmla="*/ 753039 w 1034979"/>
                  <a:gd name="connsiteY155" fmla="*/ 911697 h 1509906"/>
                  <a:gd name="connsiteX156" fmla="*/ 758754 w 1034979"/>
                  <a:gd name="connsiteY156" fmla="*/ 900267 h 1509906"/>
                  <a:gd name="connsiteX157" fmla="*/ 760659 w 1034979"/>
                  <a:gd name="connsiteY157" fmla="*/ 894552 h 1509906"/>
                  <a:gd name="connsiteX158" fmla="*/ 766374 w 1034979"/>
                  <a:gd name="connsiteY158" fmla="*/ 883122 h 1509906"/>
                  <a:gd name="connsiteX159" fmla="*/ 764469 w 1034979"/>
                  <a:gd name="connsiteY159" fmla="*/ 867882 h 1509906"/>
                  <a:gd name="connsiteX160" fmla="*/ 758754 w 1034979"/>
                  <a:gd name="connsiteY160" fmla="*/ 865977 h 1509906"/>
                  <a:gd name="connsiteX161" fmla="*/ 737799 w 1034979"/>
                  <a:gd name="connsiteY161" fmla="*/ 867882 h 1509906"/>
                  <a:gd name="connsiteX162" fmla="*/ 732084 w 1034979"/>
                  <a:gd name="connsiteY162" fmla="*/ 871692 h 1509906"/>
                  <a:gd name="connsiteX163" fmla="*/ 699699 w 1034979"/>
                  <a:gd name="connsiteY163" fmla="*/ 892647 h 1509906"/>
                  <a:gd name="connsiteX164" fmla="*/ 595181 w 1034979"/>
                  <a:gd name="connsiteY164" fmla="*/ 951135 h 1509906"/>
                  <a:gd name="connsiteX165" fmla="*/ 507294 w 1034979"/>
                  <a:gd name="connsiteY165" fmla="*/ 841212 h 1509906"/>
                  <a:gd name="connsiteX166" fmla="*/ 503484 w 1034979"/>
                  <a:gd name="connsiteY166" fmla="*/ 351627 h 1509906"/>
                  <a:gd name="connsiteX167" fmla="*/ 499674 w 1034979"/>
                  <a:gd name="connsiteY167" fmla="*/ 60162 h 1509906"/>
                  <a:gd name="connsiteX168" fmla="*/ 490149 w 1034979"/>
                  <a:gd name="connsiteY168" fmla="*/ 33492 h 1509906"/>
                  <a:gd name="connsiteX169" fmla="*/ 488244 w 1034979"/>
                  <a:gd name="connsiteY169" fmla="*/ 27777 h 1509906"/>
                  <a:gd name="connsiteX170" fmla="*/ 484434 w 1034979"/>
                  <a:gd name="connsiteY170" fmla="*/ 22062 h 1509906"/>
                  <a:gd name="connsiteX171" fmla="*/ 478719 w 1034979"/>
                  <a:gd name="connsiteY171" fmla="*/ 10632 h 1509906"/>
                  <a:gd name="connsiteX172" fmla="*/ 473004 w 1034979"/>
                  <a:gd name="connsiteY172" fmla="*/ 6822 h 1509906"/>
                  <a:gd name="connsiteX173" fmla="*/ 469194 w 1034979"/>
                  <a:gd name="connsiteY173" fmla="*/ 1107 h 1509906"/>
                  <a:gd name="connsiteX174" fmla="*/ 429189 w 1034979"/>
                  <a:gd name="connsiteY174" fmla="*/ 4917 h 1509906"/>
                  <a:gd name="connsiteX175" fmla="*/ 421569 w 1034979"/>
                  <a:gd name="connsiteY175" fmla="*/ 16347 h 1509906"/>
                  <a:gd name="connsiteX176" fmla="*/ 417759 w 1034979"/>
                  <a:gd name="connsiteY176" fmla="*/ 22062 h 1509906"/>
                  <a:gd name="connsiteX177" fmla="*/ 419664 w 1034979"/>
                  <a:gd name="connsiteY177" fmla="*/ 54447 h 1509906"/>
                  <a:gd name="connsiteX178" fmla="*/ 423474 w 1034979"/>
                  <a:gd name="connsiteY178" fmla="*/ 65877 h 1509906"/>
                  <a:gd name="connsiteX179" fmla="*/ 425379 w 1034979"/>
                  <a:gd name="connsiteY179" fmla="*/ 71592 h 1509906"/>
                  <a:gd name="connsiteX180" fmla="*/ 425379 w 1034979"/>
                  <a:gd name="connsiteY180" fmla="*/ 77307 h 1509906"/>
                  <a:gd name="connsiteX181" fmla="*/ 429189 w 1034979"/>
                  <a:gd name="connsiteY181" fmla="*/ 231612 h 1509906"/>
                  <a:gd name="connsiteX182" fmla="*/ 440619 w 1034979"/>
                  <a:gd name="connsiteY182" fmla="*/ 414492 h 1509906"/>
                  <a:gd name="connsiteX183" fmla="*/ 435265 w 1034979"/>
                  <a:gd name="connsiteY183" fmla="*/ 711672 h 1509906"/>
                  <a:gd name="connsiteX184" fmla="*/ 435059 w 1034979"/>
                  <a:gd name="connsiteY184" fmla="*/ 792350 h 1509906"/>
                  <a:gd name="connsiteX185" fmla="*/ 430322 w 1034979"/>
                  <a:gd name="connsiteY185"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669219 w 1034979"/>
                  <a:gd name="connsiteY139" fmla="*/ 1039332 h 1509906"/>
                  <a:gd name="connsiteX140" fmla="*/ 646359 w 1034979"/>
                  <a:gd name="connsiteY140" fmla="*/ 1043142 h 1509906"/>
                  <a:gd name="connsiteX141" fmla="*/ 642549 w 1034979"/>
                  <a:gd name="connsiteY141" fmla="*/ 1031712 h 1509906"/>
                  <a:gd name="connsiteX142" fmla="*/ 640644 w 1034979"/>
                  <a:gd name="connsiteY142" fmla="*/ 1025997 h 1509906"/>
                  <a:gd name="connsiteX143" fmla="*/ 642549 w 1034979"/>
                  <a:gd name="connsiteY143" fmla="*/ 1008852 h 1509906"/>
                  <a:gd name="connsiteX144" fmla="*/ 644454 w 1034979"/>
                  <a:gd name="connsiteY144" fmla="*/ 1003137 h 1509906"/>
                  <a:gd name="connsiteX145" fmla="*/ 661599 w 1034979"/>
                  <a:gd name="connsiteY145" fmla="*/ 993612 h 1509906"/>
                  <a:gd name="connsiteX146" fmla="*/ 673029 w 1034979"/>
                  <a:gd name="connsiteY146" fmla="*/ 985992 h 1509906"/>
                  <a:gd name="connsiteX147" fmla="*/ 674934 w 1034979"/>
                  <a:gd name="connsiteY147" fmla="*/ 980277 h 1509906"/>
                  <a:gd name="connsiteX148" fmla="*/ 680649 w 1034979"/>
                  <a:gd name="connsiteY148" fmla="*/ 978372 h 1509906"/>
                  <a:gd name="connsiteX149" fmla="*/ 686364 w 1034979"/>
                  <a:gd name="connsiteY149" fmla="*/ 974562 h 1509906"/>
                  <a:gd name="connsiteX150" fmla="*/ 695889 w 1034979"/>
                  <a:gd name="connsiteY150" fmla="*/ 965037 h 1509906"/>
                  <a:gd name="connsiteX151" fmla="*/ 705414 w 1034979"/>
                  <a:gd name="connsiteY151" fmla="*/ 953607 h 1509906"/>
                  <a:gd name="connsiteX152" fmla="*/ 716844 w 1034979"/>
                  <a:gd name="connsiteY152" fmla="*/ 945987 h 1509906"/>
                  <a:gd name="connsiteX153" fmla="*/ 732084 w 1034979"/>
                  <a:gd name="connsiteY153" fmla="*/ 932652 h 1509906"/>
                  <a:gd name="connsiteX154" fmla="*/ 741609 w 1034979"/>
                  <a:gd name="connsiteY154" fmla="*/ 921222 h 1509906"/>
                  <a:gd name="connsiteX155" fmla="*/ 753039 w 1034979"/>
                  <a:gd name="connsiteY155" fmla="*/ 911697 h 1509906"/>
                  <a:gd name="connsiteX156" fmla="*/ 758754 w 1034979"/>
                  <a:gd name="connsiteY156" fmla="*/ 900267 h 1509906"/>
                  <a:gd name="connsiteX157" fmla="*/ 760659 w 1034979"/>
                  <a:gd name="connsiteY157" fmla="*/ 894552 h 1509906"/>
                  <a:gd name="connsiteX158" fmla="*/ 766374 w 1034979"/>
                  <a:gd name="connsiteY158" fmla="*/ 883122 h 1509906"/>
                  <a:gd name="connsiteX159" fmla="*/ 764469 w 1034979"/>
                  <a:gd name="connsiteY159" fmla="*/ 867882 h 1509906"/>
                  <a:gd name="connsiteX160" fmla="*/ 758754 w 1034979"/>
                  <a:gd name="connsiteY160" fmla="*/ 865977 h 1509906"/>
                  <a:gd name="connsiteX161" fmla="*/ 737799 w 1034979"/>
                  <a:gd name="connsiteY161" fmla="*/ 867882 h 1509906"/>
                  <a:gd name="connsiteX162" fmla="*/ 732084 w 1034979"/>
                  <a:gd name="connsiteY162" fmla="*/ 871692 h 1509906"/>
                  <a:gd name="connsiteX163" fmla="*/ 699699 w 1034979"/>
                  <a:gd name="connsiteY163" fmla="*/ 892647 h 1509906"/>
                  <a:gd name="connsiteX164" fmla="*/ 595181 w 1034979"/>
                  <a:gd name="connsiteY164" fmla="*/ 951135 h 1509906"/>
                  <a:gd name="connsiteX165" fmla="*/ 507294 w 1034979"/>
                  <a:gd name="connsiteY165" fmla="*/ 841212 h 1509906"/>
                  <a:gd name="connsiteX166" fmla="*/ 503484 w 1034979"/>
                  <a:gd name="connsiteY166" fmla="*/ 351627 h 1509906"/>
                  <a:gd name="connsiteX167" fmla="*/ 499674 w 1034979"/>
                  <a:gd name="connsiteY167" fmla="*/ 60162 h 1509906"/>
                  <a:gd name="connsiteX168" fmla="*/ 490149 w 1034979"/>
                  <a:gd name="connsiteY168" fmla="*/ 33492 h 1509906"/>
                  <a:gd name="connsiteX169" fmla="*/ 488244 w 1034979"/>
                  <a:gd name="connsiteY169" fmla="*/ 27777 h 1509906"/>
                  <a:gd name="connsiteX170" fmla="*/ 484434 w 1034979"/>
                  <a:gd name="connsiteY170" fmla="*/ 22062 h 1509906"/>
                  <a:gd name="connsiteX171" fmla="*/ 478719 w 1034979"/>
                  <a:gd name="connsiteY171" fmla="*/ 10632 h 1509906"/>
                  <a:gd name="connsiteX172" fmla="*/ 473004 w 1034979"/>
                  <a:gd name="connsiteY172" fmla="*/ 6822 h 1509906"/>
                  <a:gd name="connsiteX173" fmla="*/ 469194 w 1034979"/>
                  <a:gd name="connsiteY173" fmla="*/ 1107 h 1509906"/>
                  <a:gd name="connsiteX174" fmla="*/ 429189 w 1034979"/>
                  <a:gd name="connsiteY174" fmla="*/ 4917 h 1509906"/>
                  <a:gd name="connsiteX175" fmla="*/ 421569 w 1034979"/>
                  <a:gd name="connsiteY175" fmla="*/ 16347 h 1509906"/>
                  <a:gd name="connsiteX176" fmla="*/ 417759 w 1034979"/>
                  <a:gd name="connsiteY176" fmla="*/ 22062 h 1509906"/>
                  <a:gd name="connsiteX177" fmla="*/ 423474 w 1034979"/>
                  <a:gd name="connsiteY177" fmla="*/ 65877 h 1509906"/>
                  <a:gd name="connsiteX178" fmla="*/ 425379 w 1034979"/>
                  <a:gd name="connsiteY178" fmla="*/ 71592 h 1509906"/>
                  <a:gd name="connsiteX179" fmla="*/ 425379 w 1034979"/>
                  <a:gd name="connsiteY179" fmla="*/ 77307 h 1509906"/>
                  <a:gd name="connsiteX180" fmla="*/ 429189 w 1034979"/>
                  <a:gd name="connsiteY180" fmla="*/ 231612 h 1509906"/>
                  <a:gd name="connsiteX181" fmla="*/ 440619 w 1034979"/>
                  <a:gd name="connsiteY181" fmla="*/ 414492 h 1509906"/>
                  <a:gd name="connsiteX182" fmla="*/ 435265 w 1034979"/>
                  <a:gd name="connsiteY182" fmla="*/ 711672 h 1509906"/>
                  <a:gd name="connsiteX183" fmla="*/ 435059 w 1034979"/>
                  <a:gd name="connsiteY183" fmla="*/ 792350 h 1509906"/>
                  <a:gd name="connsiteX184" fmla="*/ 430322 w 1034979"/>
                  <a:gd name="connsiteY184"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669219 w 1034979"/>
                  <a:gd name="connsiteY139" fmla="*/ 1039332 h 1509906"/>
                  <a:gd name="connsiteX140" fmla="*/ 646359 w 1034979"/>
                  <a:gd name="connsiteY140" fmla="*/ 1043142 h 1509906"/>
                  <a:gd name="connsiteX141" fmla="*/ 642549 w 1034979"/>
                  <a:gd name="connsiteY141" fmla="*/ 1031712 h 1509906"/>
                  <a:gd name="connsiteX142" fmla="*/ 640644 w 1034979"/>
                  <a:gd name="connsiteY142" fmla="*/ 1025997 h 1509906"/>
                  <a:gd name="connsiteX143" fmla="*/ 642549 w 1034979"/>
                  <a:gd name="connsiteY143" fmla="*/ 1008852 h 1509906"/>
                  <a:gd name="connsiteX144" fmla="*/ 644454 w 1034979"/>
                  <a:gd name="connsiteY144" fmla="*/ 1003137 h 1509906"/>
                  <a:gd name="connsiteX145" fmla="*/ 661599 w 1034979"/>
                  <a:gd name="connsiteY145" fmla="*/ 993612 h 1509906"/>
                  <a:gd name="connsiteX146" fmla="*/ 673029 w 1034979"/>
                  <a:gd name="connsiteY146" fmla="*/ 985992 h 1509906"/>
                  <a:gd name="connsiteX147" fmla="*/ 674934 w 1034979"/>
                  <a:gd name="connsiteY147" fmla="*/ 980277 h 1509906"/>
                  <a:gd name="connsiteX148" fmla="*/ 680649 w 1034979"/>
                  <a:gd name="connsiteY148" fmla="*/ 978372 h 1509906"/>
                  <a:gd name="connsiteX149" fmla="*/ 686364 w 1034979"/>
                  <a:gd name="connsiteY149" fmla="*/ 974562 h 1509906"/>
                  <a:gd name="connsiteX150" fmla="*/ 695889 w 1034979"/>
                  <a:gd name="connsiteY150" fmla="*/ 965037 h 1509906"/>
                  <a:gd name="connsiteX151" fmla="*/ 705414 w 1034979"/>
                  <a:gd name="connsiteY151" fmla="*/ 953607 h 1509906"/>
                  <a:gd name="connsiteX152" fmla="*/ 716844 w 1034979"/>
                  <a:gd name="connsiteY152" fmla="*/ 945987 h 1509906"/>
                  <a:gd name="connsiteX153" fmla="*/ 732084 w 1034979"/>
                  <a:gd name="connsiteY153" fmla="*/ 932652 h 1509906"/>
                  <a:gd name="connsiteX154" fmla="*/ 741609 w 1034979"/>
                  <a:gd name="connsiteY154" fmla="*/ 921222 h 1509906"/>
                  <a:gd name="connsiteX155" fmla="*/ 753039 w 1034979"/>
                  <a:gd name="connsiteY155" fmla="*/ 911697 h 1509906"/>
                  <a:gd name="connsiteX156" fmla="*/ 758754 w 1034979"/>
                  <a:gd name="connsiteY156" fmla="*/ 900267 h 1509906"/>
                  <a:gd name="connsiteX157" fmla="*/ 760659 w 1034979"/>
                  <a:gd name="connsiteY157" fmla="*/ 894552 h 1509906"/>
                  <a:gd name="connsiteX158" fmla="*/ 766374 w 1034979"/>
                  <a:gd name="connsiteY158" fmla="*/ 883122 h 1509906"/>
                  <a:gd name="connsiteX159" fmla="*/ 764469 w 1034979"/>
                  <a:gd name="connsiteY159" fmla="*/ 867882 h 1509906"/>
                  <a:gd name="connsiteX160" fmla="*/ 758754 w 1034979"/>
                  <a:gd name="connsiteY160" fmla="*/ 865977 h 1509906"/>
                  <a:gd name="connsiteX161" fmla="*/ 737799 w 1034979"/>
                  <a:gd name="connsiteY161" fmla="*/ 867882 h 1509906"/>
                  <a:gd name="connsiteX162" fmla="*/ 732084 w 1034979"/>
                  <a:gd name="connsiteY162" fmla="*/ 871692 h 1509906"/>
                  <a:gd name="connsiteX163" fmla="*/ 699699 w 1034979"/>
                  <a:gd name="connsiteY163" fmla="*/ 892647 h 1509906"/>
                  <a:gd name="connsiteX164" fmla="*/ 595181 w 1034979"/>
                  <a:gd name="connsiteY164" fmla="*/ 951135 h 1509906"/>
                  <a:gd name="connsiteX165" fmla="*/ 507294 w 1034979"/>
                  <a:gd name="connsiteY165" fmla="*/ 841212 h 1509906"/>
                  <a:gd name="connsiteX166" fmla="*/ 503484 w 1034979"/>
                  <a:gd name="connsiteY166" fmla="*/ 351627 h 1509906"/>
                  <a:gd name="connsiteX167" fmla="*/ 499674 w 1034979"/>
                  <a:gd name="connsiteY167" fmla="*/ 60162 h 1509906"/>
                  <a:gd name="connsiteX168" fmla="*/ 490149 w 1034979"/>
                  <a:gd name="connsiteY168" fmla="*/ 33492 h 1509906"/>
                  <a:gd name="connsiteX169" fmla="*/ 488244 w 1034979"/>
                  <a:gd name="connsiteY169" fmla="*/ 27777 h 1509906"/>
                  <a:gd name="connsiteX170" fmla="*/ 484434 w 1034979"/>
                  <a:gd name="connsiteY170" fmla="*/ 22062 h 1509906"/>
                  <a:gd name="connsiteX171" fmla="*/ 478719 w 1034979"/>
                  <a:gd name="connsiteY171" fmla="*/ 10632 h 1509906"/>
                  <a:gd name="connsiteX172" fmla="*/ 473004 w 1034979"/>
                  <a:gd name="connsiteY172" fmla="*/ 6822 h 1509906"/>
                  <a:gd name="connsiteX173" fmla="*/ 469194 w 1034979"/>
                  <a:gd name="connsiteY173" fmla="*/ 1107 h 1509906"/>
                  <a:gd name="connsiteX174" fmla="*/ 429189 w 1034979"/>
                  <a:gd name="connsiteY174" fmla="*/ 4917 h 1509906"/>
                  <a:gd name="connsiteX175" fmla="*/ 421569 w 1034979"/>
                  <a:gd name="connsiteY175" fmla="*/ 16347 h 1509906"/>
                  <a:gd name="connsiteX176" fmla="*/ 417759 w 1034979"/>
                  <a:gd name="connsiteY176" fmla="*/ 22062 h 1509906"/>
                  <a:gd name="connsiteX177" fmla="*/ 425379 w 1034979"/>
                  <a:gd name="connsiteY177" fmla="*/ 71592 h 1509906"/>
                  <a:gd name="connsiteX178" fmla="*/ 425379 w 1034979"/>
                  <a:gd name="connsiteY178" fmla="*/ 77307 h 1509906"/>
                  <a:gd name="connsiteX179" fmla="*/ 429189 w 1034979"/>
                  <a:gd name="connsiteY179" fmla="*/ 231612 h 1509906"/>
                  <a:gd name="connsiteX180" fmla="*/ 440619 w 1034979"/>
                  <a:gd name="connsiteY180" fmla="*/ 414492 h 1509906"/>
                  <a:gd name="connsiteX181" fmla="*/ 435265 w 1034979"/>
                  <a:gd name="connsiteY181" fmla="*/ 711672 h 1509906"/>
                  <a:gd name="connsiteX182" fmla="*/ 435059 w 1034979"/>
                  <a:gd name="connsiteY182" fmla="*/ 792350 h 1509906"/>
                  <a:gd name="connsiteX183" fmla="*/ 430322 w 1034979"/>
                  <a:gd name="connsiteY183"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669219 w 1034979"/>
                  <a:gd name="connsiteY139" fmla="*/ 1039332 h 1509906"/>
                  <a:gd name="connsiteX140" fmla="*/ 646359 w 1034979"/>
                  <a:gd name="connsiteY140" fmla="*/ 1043142 h 1509906"/>
                  <a:gd name="connsiteX141" fmla="*/ 642549 w 1034979"/>
                  <a:gd name="connsiteY141" fmla="*/ 1031712 h 1509906"/>
                  <a:gd name="connsiteX142" fmla="*/ 640644 w 1034979"/>
                  <a:gd name="connsiteY142" fmla="*/ 1025997 h 1509906"/>
                  <a:gd name="connsiteX143" fmla="*/ 642549 w 1034979"/>
                  <a:gd name="connsiteY143" fmla="*/ 1008852 h 1509906"/>
                  <a:gd name="connsiteX144" fmla="*/ 644454 w 1034979"/>
                  <a:gd name="connsiteY144" fmla="*/ 1003137 h 1509906"/>
                  <a:gd name="connsiteX145" fmla="*/ 661599 w 1034979"/>
                  <a:gd name="connsiteY145" fmla="*/ 993612 h 1509906"/>
                  <a:gd name="connsiteX146" fmla="*/ 673029 w 1034979"/>
                  <a:gd name="connsiteY146" fmla="*/ 985992 h 1509906"/>
                  <a:gd name="connsiteX147" fmla="*/ 674934 w 1034979"/>
                  <a:gd name="connsiteY147" fmla="*/ 980277 h 1509906"/>
                  <a:gd name="connsiteX148" fmla="*/ 680649 w 1034979"/>
                  <a:gd name="connsiteY148" fmla="*/ 978372 h 1509906"/>
                  <a:gd name="connsiteX149" fmla="*/ 686364 w 1034979"/>
                  <a:gd name="connsiteY149" fmla="*/ 974562 h 1509906"/>
                  <a:gd name="connsiteX150" fmla="*/ 695889 w 1034979"/>
                  <a:gd name="connsiteY150" fmla="*/ 965037 h 1509906"/>
                  <a:gd name="connsiteX151" fmla="*/ 705414 w 1034979"/>
                  <a:gd name="connsiteY151" fmla="*/ 953607 h 1509906"/>
                  <a:gd name="connsiteX152" fmla="*/ 716844 w 1034979"/>
                  <a:gd name="connsiteY152" fmla="*/ 945987 h 1509906"/>
                  <a:gd name="connsiteX153" fmla="*/ 732084 w 1034979"/>
                  <a:gd name="connsiteY153" fmla="*/ 932652 h 1509906"/>
                  <a:gd name="connsiteX154" fmla="*/ 741609 w 1034979"/>
                  <a:gd name="connsiteY154" fmla="*/ 921222 h 1509906"/>
                  <a:gd name="connsiteX155" fmla="*/ 753039 w 1034979"/>
                  <a:gd name="connsiteY155" fmla="*/ 911697 h 1509906"/>
                  <a:gd name="connsiteX156" fmla="*/ 758754 w 1034979"/>
                  <a:gd name="connsiteY156" fmla="*/ 900267 h 1509906"/>
                  <a:gd name="connsiteX157" fmla="*/ 760659 w 1034979"/>
                  <a:gd name="connsiteY157" fmla="*/ 894552 h 1509906"/>
                  <a:gd name="connsiteX158" fmla="*/ 766374 w 1034979"/>
                  <a:gd name="connsiteY158" fmla="*/ 883122 h 1509906"/>
                  <a:gd name="connsiteX159" fmla="*/ 764469 w 1034979"/>
                  <a:gd name="connsiteY159" fmla="*/ 867882 h 1509906"/>
                  <a:gd name="connsiteX160" fmla="*/ 758754 w 1034979"/>
                  <a:gd name="connsiteY160" fmla="*/ 865977 h 1509906"/>
                  <a:gd name="connsiteX161" fmla="*/ 737799 w 1034979"/>
                  <a:gd name="connsiteY161" fmla="*/ 867882 h 1509906"/>
                  <a:gd name="connsiteX162" fmla="*/ 732084 w 1034979"/>
                  <a:gd name="connsiteY162" fmla="*/ 871692 h 1509906"/>
                  <a:gd name="connsiteX163" fmla="*/ 699699 w 1034979"/>
                  <a:gd name="connsiteY163" fmla="*/ 892647 h 1509906"/>
                  <a:gd name="connsiteX164" fmla="*/ 595181 w 1034979"/>
                  <a:gd name="connsiteY164" fmla="*/ 951135 h 1509906"/>
                  <a:gd name="connsiteX165" fmla="*/ 507294 w 1034979"/>
                  <a:gd name="connsiteY165" fmla="*/ 841212 h 1509906"/>
                  <a:gd name="connsiteX166" fmla="*/ 503484 w 1034979"/>
                  <a:gd name="connsiteY166" fmla="*/ 351627 h 1509906"/>
                  <a:gd name="connsiteX167" fmla="*/ 499674 w 1034979"/>
                  <a:gd name="connsiteY167" fmla="*/ 60162 h 1509906"/>
                  <a:gd name="connsiteX168" fmla="*/ 490149 w 1034979"/>
                  <a:gd name="connsiteY168" fmla="*/ 33492 h 1509906"/>
                  <a:gd name="connsiteX169" fmla="*/ 488244 w 1034979"/>
                  <a:gd name="connsiteY169" fmla="*/ 27777 h 1509906"/>
                  <a:gd name="connsiteX170" fmla="*/ 484434 w 1034979"/>
                  <a:gd name="connsiteY170" fmla="*/ 22062 h 1509906"/>
                  <a:gd name="connsiteX171" fmla="*/ 478719 w 1034979"/>
                  <a:gd name="connsiteY171" fmla="*/ 10632 h 1509906"/>
                  <a:gd name="connsiteX172" fmla="*/ 473004 w 1034979"/>
                  <a:gd name="connsiteY172" fmla="*/ 6822 h 1509906"/>
                  <a:gd name="connsiteX173" fmla="*/ 469194 w 1034979"/>
                  <a:gd name="connsiteY173" fmla="*/ 1107 h 1509906"/>
                  <a:gd name="connsiteX174" fmla="*/ 429189 w 1034979"/>
                  <a:gd name="connsiteY174" fmla="*/ 4917 h 1509906"/>
                  <a:gd name="connsiteX175" fmla="*/ 421569 w 1034979"/>
                  <a:gd name="connsiteY175" fmla="*/ 16347 h 1509906"/>
                  <a:gd name="connsiteX176" fmla="*/ 425379 w 1034979"/>
                  <a:gd name="connsiteY176" fmla="*/ 71592 h 1509906"/>
                  <a:gd name="connsiteX177" fmla="*/ 425379 w 1034979"/>
                  <a:gd name="connsiteY177" fmla="*/ 77307 h 1509906"/>
                  <a:gd name="connsiteX178" fmla="*/ 429189 w 1034979"/>
                  <a:gd name="connsiteY178" fmla="*/ 231612 h 1509906"/>
                  <a:gd name="connsiteX179" fmla="*/ 440619 w 1034979"/>
                  <a:gd name="connsiteY179" fmla="*/ 414492 h 1509906"/>
                  <a:gd name="connsiteX180" fmla="*/ 435265 w 1034979"/>
                  <a:gd name="connsiteY180" fmla="*/ 711672 h 1509906"/>
                  <a:gd name="connsiteX181" fmla="*/ 435059 w 1034979"/>
                  <a:gd name="connsiteY181" fmla="*/ 792350 h 1509906"/>
                  <a:gd name="connsiteX182" fmla="*/ 430322 w 1034979"/>
                  <a:gd name="connsiteY182"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669219 w 1034979"/>
                  <a:gd name="connsiteY139" fmla="*/ 1039332 h 1509906"/>
                  <a:gd name="connsiteX140" fmla="*/ 646359 w 1034979"/>
                  <a:gd name="connsiteY140" fmla="*/ 1043142 h 1509906"/>
                  <a:gd name="connsiteX141" fmla="*/ 642549 w 1034979"/>
                  <a:gd name="connsiteY141" fmla="*/ 1031712 h 1509906"/>
                  <a:gd name="connsiteX142" fmla="*/ 640644 w 1034979"/>
                  <a:gd name="connsiteY142" fmla="*/ 1025997 h 1509906"/>
                  <a:gd name="connsiteX143" fmla="*/ 642549 w 1034979"/>
                  <a:gd name="connsiteY143" fmla="*/ 1008852 h 1509906"/>
                  <a:gd name="connsiteX144" fmla="*/ 644454 w 1034979"/>
                  <a:gd name="connsiteY144" fmla="*/ 1003137 h 1509906"/>
                  <a:gd name="connsiteX145" fmla="*/ 661599 w 1034979"/>
                  <a:gd name="connsiteY145" fmla="*/ 993612 h 1509906"/>
                  <a:gd name="connsiteX146" fmla="*/ 673029 w 1034979"/>
                  <a:gd name="connsiteY146" fmla="*/ 985992 h 1509906"/>
                  <a:gd name="connsiteX147" fmla="*/ 674934 w 1034979"/>
                  <a:gd name="connsiteY147" fmla="*/ 980277 h 1509906"/>
                  <a:gd name="connsiteX148" fmla="*/ 680649 w 1034979"/>
                  <a:gd name="connsiteY148" fmla="*/ 978372 h 1509906"/>
                  <a:gd name="connsiteX149" fmla="*/ 686364 w 1034979"/>
                  <a:gd name="connsiteY149" fmla="*/ 974562 h 1509906"/>
                  <a:gd name="connsiteX150" fmla="*/ 695889 w 1034979"/>
                  <a:gd name="connsiteY150" fmla="*/ 965037 h 1509906"/>
                  <a:gd name="connsiteX151" fmla="*/ 705414 w 1034979"/>
                  <a:gd name="connsiteY151" fmla="*/ 953607 h 1509906"/>
                  <a:gd name="connsiteX152" fmla="*/ 716844 w 1034979"/>
                  <a:gd name="connsiteY152" fmla="*/ 945987 h 1509906"/>
                  <a:gd name="connsiteX153" fmla="*/ 732084 w 1034979"/>
                  <a:gd name="connsiteY153" fmla="*/ 932652 h 1509906"/>
                  <a:gd name="connsiteX154" fmla="*/ 741609 w 1034979"/>
                  <a:gd name="connsiteY154" fmla="*/ 921222 h 1509906"/>
                  <a:gd name="connsiteX155" fmla="*/ 753039 w 1034979"/>
                  <a:gd name="connsiteY155" fmla="*/ 911697 h 1509906"/>
                  <a:gd name="connsiteX156" fmla="*/ 758754 w 1034979"/>
                  <a:gd name="connsiteY156" fmla="*/ 900267 h 1509906"/>
                  <a:gd name="connsiteX157" fmla="*/ 760659 w 1034979"/>
                  <a:gd name="connsiteY157" fmla="*/ 894552 h 1509906"/>
                  <a:gd name="connsiteX158" fmla="*/ 766374 w 1034979"/>
                  <a:gd name="connsiteY158" fmla="*/ 883122 h 1509906"/>
                  <a:gd name="connsiteX159" fmla="*/ 764469 w 1034979"/>
                  <a:gd name="connsiteY159" fmla="*/ 867882 h 1509906"/>
                  <a:gd name="connsiteX160" fmla="*/ 758754 w 1034979"/>
                  <a:gd name="connsiteY160" fmla="*/ 865977 h 1509906"/>
                  <a:gd name="connsiteX161" fmla="*/ 737799 w 1034979"/>
                  <a:gd name="connsiteY161" fmla="*/ 867882 h 1509906"/>
                  <a:gd name="connsiteX162" fmla="*/ 732084 w 1034979"/>
                  <a:gd name="connsiteY162" fmla="*/ 871692 h 1509906"/>
                  <a:gd name="connsiteX163" fmla="*/ 699699 w 1034979"/>
                  <a:gd name="connsiteY163" fmla="*/ 892647 h 1509906"/>
                  <a:gd name="connsiteX164" fmla="*/ 595181 w 1034979"/>
                  <a:gd name="connsiteY164" fmla="*/ 951135 h 1509906"/>
                  <a:gd name="connsiteX165" fmla="*/ 507294 w 1034979"/>
                  <a:gd name="connsiteY165" fmla="*/ 841212 h 1509906"/>
                  <a:gd name="connsiteX166" fmla="*/ 503484 w 1034979"/>
                  <a:gd name="connsiteY166" fmla="*/ 351627 h 1509906"/>
                  <a:gd name="connsiteX167" fmla="*/ 499674 w 1034979"/>
                  <a:gd name="connsiteY167" fmla="*/ 60162 h 1509906"/>
                  <a:gd name="connsiteX168" fmla="*/ 490149 w 1034979"/>
                  <a:gd name="connsiteY168" fmla="*/ 33492 h 1509906"/>
                  <a:gd name="connsiteX169" fmla="*/ 488244 w 1034979"/>
                  <a:gd name="connsiteY169" fmla="*/ 27777 h 1509906"/>
                  <a:gd name="connsiteX170" fmla="*/ 484434 w 1034979"/>
                  <a:gd name="connsiteY170" fmla="*/ 22062 h 1509906"/>
                  <a:gd name="connsiteX171" fmla="*/ 478719 w 1034979"/>
                  <a:gd name="connsiteY171" fmla="*/ 10632 h 1509906"/>
                  <a:gd name="connsiteX172" fmla="*/ 473004 w 1034979"/>
                  <a:gd name="connsiteY172" fmla="*/ 6822 h 1509906"/>
                  <a:gd name="connsiteX173" fmla="*/ 469194 w 1034979"/>
                  <a:gd name="connsiteY173" fmla="*/ 1107 h 1509906"/>
                  <a:gd name="connsiteX174" fmla="*/ 429189 w 1034979"/>
                  <a:gd name="connsiteY174" fmla="*/ 4917 h 1509906"/>
                  <a:gd name="connsiteX175" fmla="*/ 425379 w 1034979"/>
                  <a:gd name="connsiteY175" fmla="*/ 71592 h 1509906"/>
                  <a:gd name="connsiteX176" fmla="*/ 425379 w 1034979"/>
                  <a:gd name="connsiteY176" fmla="*/ 77307 h 1509906"/>
                  <a:gd name="connsiteX177" fmla="*/ 429189 w 1034979"/>
                  <a:gd name="connsiteY177" fmla="*/ 231612 h 1509906"/>
                  <a:gd name="connsiteX178" fmla="*/ 440619 w 1034979"/>
                  <a:gd name="connsiteY178" fmla="*/ 414492 h 1509906"/>
                  <a:gd name="connsiteX179" fmla="*/ 435265 w 1034979"/>
                  <a:gd name="connsiteY179" fmla="*/ 711672 h 1509906"/>
                  <a:gd name="connsiteX180" fmla="*/ 435059 w 1034979"/>
                  <a:gd name="connsiteY180" fmla="*/ 792350 h 1509906"/>
                  <a:gd name="connsiteX181" fmla="*/ 430322 w 1034979"/>
                  <a:gd name="connsiteY181" fmla="*/ 872310 h 1509906"/>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219639 w 1034979"/>
                  <a:gd name="connsiteY10" fmla="*/ 948873 h 1516602"/>
                  <a:gd name="connsiteX11" fmla="*/ 213924 w 1034979"/>
                  <a:gd name="connsiteY11" fmla="*/ 946968 h 1516602"/>
                  <a:gd name="connsiteX12" fmla="*/ 206304 w 1034979"/>
                  <a:gd name="connsiteY12" fmla="*/ 945063 h 1516602"/>
                  <a:gd name="connsiteX13" fmla="*/ 194874 w 1034979"/>
                  <a:gd name="connsiteY13" fmla="*/ 941253 h 1516602"/>
                  <a:gd name="connsiteX14" fmla="*/ 189159 w 1034979"/>
                  <a:gd name="connsiteY14" fmla="*/ 939348 h 1516602"/>
                  <a:gd name="connsiteX15" fmla="*/ 181539 w 1034979"/>
                  <a:gd name="connsiteY15" fmla="*/ 937443 h 1516602"/>
                  <a:gd name="connsiteX16" fmla="*/ 170109 w 1034979"/>
                  <a:gd name="connsiteY16" fmla="*/ 931728 h 1516602"/>
                  <a:gd name="connsiteX17" fmla="*/ 164394 w 1034979"/>
                  <a:gd name="connsiteY17" fmla="*/ 927918 h 1516602"/>
                  <a:gd name="connsiteX18" fmla="*/ 116769 w 1034979"/>
                  <a:gd name="connsiteY18" fmla="*/ 903153 h 1516602"/>
                  <a:gd name="connsiteX19" fmla="*/ 59619 w 1034979"/>
                  <a:gd name="connsiteY19" fmla="*/ 874578 h 1516602"/>
                  <a:gd name="connsiteX20" fmla="*/ 46284 w 1034979"/>
                  <a:gd name="connsiteY20" fmla="*/ 895533 h 1516602"/>
                  <a:gd name="connsiteX21" fmla="*/ 50094 w 1034979"/>
                  <a:gd name="connsiteY21" fmla="*/ 933633 h 1516602"/>
                  <a:gd name="connsiteX22" fmla="*/ 53904 w 1034979"/>
                  <a:gd name="connsiteY22" fmla="*/ 939348 h 1516602"/>
                  <a:gd name="connsiteX23" fmla="*/ 59619 w 1034979"/>
                  <a:gd name="connsiteY23" fmla="*/ 943158 h 1516602"/>
                  <a:gd name="connsiteX24" fmla="*/ 63429 w 1034979"/>
                  <a:gd name="connsiteY24" fmla="*/ 948873 h 1516602"/>
                  <a:gd name="connsiteX25" fmla="*/ 80574 w 1034979"/>
                  <a:gd name="connsiteY25" fmla="*/ 958398 h 1516602"/>
                  <a:gd name="connsiteX26" fmla="*/ 166299 w 1034979"/>
                  <a:gd name="connsiteY26" fmla="*/ 979353 h 1516602"/>
                  <a:gd name="connsiteX27" fmla="*/ 191064 w 1034979"/>
                  <a:gd name="connsiteY27" fmla="*/ 985068 h 1516602"/>
                  <a:gd name="connsiteX28" fmla="*/ 208209 w 1034979"/>
                  <a:gd name="connsiteY28" fmla="*/ 990783 h 1516602"/>
                  <a:gd name="connsiteX29" fmla="*/ 213924 w 1034979"/>
                  <a:gd name="connsiteY29" fmla="*/ 992688 h 1516602"/>
                  <a:gd name="connsiteX30" fmla="*/ 229164 w 1034979"/>
                  <a:gd name="connsiteY30" fmla="*/ 996498 h 1516602"/>
                  <a:gd name="connsiteX31" fmla="*/ 248214 w 1034979"/>
                  <a:gd name="connsiteY31" fmla="*/ 1002213 h 1516602"/>
                  <a:gd name="connsiteX32" fmla="*/ 253929 w 1034979"/>
                  <a:gd name="connsiteY32" fmla="*/ 1006023 h 1516602"/>
                  <a:gd name="connsiteX33" fmla="*/ 267264 w 1034979"/>
                  <a:gd name="connsiteY33" fmla="*/ 1021263 h 1516602"/>
                  <a:gd name="connsiteX34" fmla="*/ 272979 w 1034979"/>
                  <a:gd name="connsiteY34" fmla="*/ 1040313 h 1516602"/>
                  <a:gd name="connsiteX35" fmla="*/ 274884 w 1034979"/>
                  <a:gd name="connsiteY35" fmla="*/ 1046028 h 1516602"/>
                  <a:gd name="connsiteX36" fmla="*/ 276789 w 1034979"/>
                  <a:gd name="connsiteY36" fmla="*/ 1051743 h 1516602"/>
                  <a:gd name="connsiteX37" fmla="*/ 278694 w 1034979"/>
                  <a:gd name="connsiteY37" fmla="*/ 1076508 h 1516602"/>
                  <a:gd name="connsiteX38" fmla="*/ 280599 w 1034979"/>
                  <a:gd name="connsiteY38" fmla="*/ 1082223 h 1516602"/>
                  <a:gd name="connsiteX39" fmla="*/ 278694 w 1034979"/>
                  <a:gd name="connsiteY39" fmla="*/ 1101273 h 1516602"/>
                  <a:gd name="connsiteX40" fmla="*/ 276789 w 1034979"/>
                  <a:gd name="connsiteY40" fmla="*/ 1110798 h 1516602"/>
                  <a:gd name="connsiteX41" fmla="*/ 263454 w 1034979"/>
                  <a:gd name="connsiteY41" fmla="*/ 1124133 h 1516602"/>
                  <a:gd name="connsiteX42" fmla="*/ 252024 w 1034979"/>
                  <a:gd name="connsiteY42" fmla="*/ 1131753 h 1516602"/>
                  <a:gd name="connsiteX43" fmla="*/ 240594 w 1034979"/>
                  <a:gd name="connsiteY43" fmla="*/ 1135563 h 1516602"/>
                  <a:gd name="connsiteX44" fmla="*/ 27234 w 1034979"/>
                  <a:gd name="connsiteY44" fmla="*/ 1154613 h 1516602"/>
                  <a:gd name="connsiteX45" fmla="*/ 15804 w 1034979"/>
                  <a:gd name="connsiteY45" fmla="*/ 1160328 h 1516602"/>
                  <a:gd name="connsiteX46" fmla="*/ 6279 w 1034979"/>
                  <a:gd name="connsiteY46" fmla="*/ 1169853 h 1516602"/>
                  <a:gd name="connsiteX47" fmla="*/ 4374 w 1034979"/>
                  <a:gd name="connsiteY47" fmla="*/ 1175568 h 1516602"/>
                  <a:gd name="connsiteX48" fmla="*/ 564 w 1034979"/>
                  <a:gd name="connsiteY48" fmla="*/ 1181283 h 1516602"/>
                  <a:gd name="connsiteX49" fmla="*/ 6279 w 1034979"/>
                  <a:gd name="connsiteY49" fmla="*/ 1213668 h 1516602"/>
                  <a:gd name="connsiteX50" fmla="*/ 11994 w 1034979"/>
                  <a:gd name="connsiteY50" fmla="*/ 1217478 h 1516602"/>
                  <a:gd name="connsiteX51" fmla="*/ 17709 w 1034979"/>
                  <a:gd name="connsiteY51" fmla="*/ 1219383 h 1516602"/>
                  <a:gd name="connsiteX52" fmla="*/ 145344 w 1034979"/>
                  <a:gd name="connsiteY52" fmla="*/ 1217478 h 1516602"/>
                  <a:gd name="connsiteX53" fmla="*/ 152964 w 1034979"/>
                  <a:gd name="connsiteY53" fmla="*/ 1215573 h 1516602"/>
                  <a:gd name="connsiteX54" fmla="*/ 303459 w 1034979"/>
                  <a:gd name="connsiteY54" fmla="*/ 1209858 h 1516602"/>
                  <a:gd name="connsiteX55" fmla="*/ 318699 w 1034979"/>
                  <a:gd name="connsiteY55" fmla="*/ 1217478 h 1516602"/>
                  <a:gd name="connsiteX56" fmla="*/ 330129 w 1034979"/>
                  <a:gd name="connsiteY56" fmla="*/ 1223193 h 1516602"/>
                  <a:gd name="connsiteX57" fmla="*/ 333939 w 1034979"/>
                  <a:gd name="connsiteY57" fmla="*/ 1228908 h 1516602"/>
                  <a:gd name="connsiteX58" fmla="*/ 339654 w 1034979"/>
                  <a:gd name="connsiteY58" fmla="*/ 1230813 h 1516602"/>
                  <a:gd name="connsiteX59" fmla="*/ 351084 w 1034979"/>
                  <a:gd name="connsiteY59" fmla="*/ 1238433 h 1516602"/>
                  <a:gd name="connsiteX60" fmla="*/ 356799 w 1034979"/>
                  <a:gd name="connsiteY60" fmla="*/ 1242243 h 1516602"/>
                  <a:gd name="connsiteX61" fmla="*/ 360609 w 1034979"/>
                  <a:gd name="connsiteY61" fmla="*/ 1247958 h 1516602"/>
                  <a:gd name="connsiteX62" fmla="*/ 366324 w 1034979"/>
                  <a:gd name="connsiteY62" fmla="*/ 1259388 h 1516602"/>
                  <a:gd name="connsiteX63" fmla="*/ 362514 w 1034979"/>
                  <a:gd name="connsiteY63" fmla="*/ 1286058 h 1516602"/>
                  <a:gd name="connsiteX64" fmla="*/ 358704 w 1034979"/>
                  <a:gd name="connsiteY64" fmla="*/ 1291773 h 1516602"/>
                  <a:gd name="connsiteX65" fmla="*/ 356799 w 1034979"/>
                  <a:gd name="connsiteY65" fmla="*/ 1297488 h 1516602"/>
                  <a:gd name="connsiteX66" fmla="*/ 352989 w 1034979"/>
                  <a:gd name="connsiteY66" fmla="*/ 1303203 h 1516602"/>
                  <a:gd name="connsiteX67" fmla="*/ 351084 w 1034979"/>
                  <a:gd name="connsiteY67" fmla="*/ 1308918 h 1516602"/>
                  <a:gd name="connsiteX68" fmla="*/ 347274 w 1034979"/>
                  <a:gd name="connsiteY68" fmla="*/ 1314633 h 1516602"/>
                  <a:gd name="connsiteX69" fmla="*/ 330129 w 1034979"/>
                  <a:gd name="connsiteY69" fmla="*/ 1381308 h 1516602"/>
                  <a:gd name="connsiteX70" fmla="*/ 328224 w 1034979"/>
                  <a:gd name="connsiteY70" fmla="*/ 1432743 h 1516602"/>
                  <a:gd name="connsiteX71" fmla="*/ 330129 w 1034979"/>
                  <a:gd name="connsiteY71" fmla="*/ 1457508 h 1516602"/>
                  <a:gd name="connsiteX72" fmla="*/ 332034 w 1034979"/>
                  <a:gd name="connsiteY72" fmla="*/ 1463223 h 1516602"/>
                  <a:gd name="connsiteX73" fmla="*/ 335844 w 1034979"/>
                  <a:gd name="connsiteY73" fmla="*/ 1467033 h 1516602"/>
                  <a:gd name="connsiteX74" fmla="*/ 364419 w 1034979"/>
                  <a:gd name="connsiteY74" fmla="*/ 1512753 h 1516602"/>
                  <a:gd name="connsiteX75" fmla="*/ 387279 w 1034979"/>
                  <a:gd name="connsiteY75" fmla="*/ 1514658 h 1516602"/>
                  <a:gd name="connsiteX76" fmla="*/ 392994 w 1034979"/>
                  <a:gd name="connsiteY76" fmla="*/ 1508943 h 1516602"/>
                  <a:gd name="connsiteX77" fmla="*/ 394899 w 1034979"/>
                  <a:gd name="connsiteY77" fmla="*/ 1497513 h 1516602"/>
                  <a:gd name="connsiteX78" fmla="*/ 396804 w 1034979"/>
                  <a:gd name="connsiteY78" fmla="*/ 1491798 h 1516602"/>
                  <a:gd name="connsiteX79" fmla="*/ 398709 w 1034979"/>
                  <a:gd name="connsiteY79" fmla="*/ 1474653 h 1516602"/>
                  <a:gd name="connsiteX80" fmla="*/ 400614 w 1034979"/>
                  <a:gd name="connsiteY80" fmla="*/ 1461318 h 1516602"/>
                  <a:gd name="connsiteX81" fmla="*/ 404424 w 1034979"/>
                  <a:gd name="connsiteY81" fmla="*/ 1404168 h 1516602"/>
                  <a:gd name="connsiteX82" fmla="*/ 410139 w 1034979"/>
                  <a:gd name="connsiteY82" fmla="*/ 1392738 h 1516602"/>
                  <a:gd name="connsiteX83" fmla="*/ 413949 w 1034979"/>
                  <a:gd name="connsiteY83" fmla="*/ 1379403 h 1516602"/>
                  <a:gd name="connsiteX84" fmla="*/ 415854 w 1034979"/>
                  <a:gd name="connsiteY84" fmla="*/ 1373688 h 1516602"/>
                  <a:gd name="connsiteX85" fmla="*/ 417759 w 1034979"/>
                  <a:gd name="connsiteY85" fmla="*/ 1360353 h 1516602"/>
                  <a:gd name="connsiteX86" fmla="*/ 421569 w 1034979"/>
                  <a:gd name="connsiteY86" fmla="*/ 1348923 h 1516602"/>
                  <a:gd name="connsiteX87" fmla="*/ 427284 w 1034979"/>
                  <a:gd name="connsiteY87" fmla="*/ 1335588 h 1516602"/>
                  <a:gd name="connsiteX88" fmla="*/ 467289 w 1034979"/>
                  <a:gd name="connsiteY88" fmla="*/ 1265103 h 1516602"/>
                  <a:gd name="connsiteX89" fmla="*/ 528455 w 1034979"/>
                  <a:gd name="connsiteY89" fmla="*/ 1252334 h 1516602"/>
                  <a:gd name="connsiteX90" fmla="*/ 573969 w 1034979"/>
                  <a:gd name="connsiteY90" fmla="*/ 1236528 h 1516602"/>
                  <a:gd name="connsiteX91" fmla="*/ 585399 w 1034979"/>
                  <a:gd name="connsiteY91" fmla="*/ 1232718 h 1516602"/>
                  <a:gd name="connsiteX92" fmla="*/ 720654 w 1034979"/>
                  <a:gd name="connsiteY92" fmla="*/ 1316538 h 1516602"/>
                  <a:gd name="connsiteX93" fmla="*/ 733989 w 1034979"/>
                  <a:gd name="connsiteY93" fmla="*/ 1326063 h 1516602"/>
                  <a:gd name="connsiteX94" fmla="*/ 743514 w 1034979"/>
                  <a:gd name="connsiteY94" fmla="*/ 1327968 h 1516602"/>
                  <a:gd name="connsiteX95" fmla="*/ 749229 w 1034979"/>
                  <a:gd name="connsiteY95" fmla="*/ 1329873 h 1516602"/>
                  <a:gd name="connsiteX96" fmla="*/ 762564 w 1034979"/>
                  <a:gd name="connsiteY96" fmla="*/ 1335588 h 1516602"/>
                  <a:gd name="connsiteX97" fmla="*/ 777804 w 1034979"/>
                  <a:gd name="connsiteY97" fmla="*/ 1333683 h 1516602"/>
                  <a:gd name="connsiteX98" fmla="*/ 789234 w 1034979"/>
                  <a:gd name="connsiteY98" fmla="*/ 1327968 h 1516602"/>
                  <a:gd name="connsiteX99" fmla="*/ 794949 w 1034979"/>
                  <a:gd name="connsiteY99" fmla="*/ 1326063 h 1516602"/>
                  <a:gd name="connsiteX100" fmla="*/ 802569 w 1034979"/>
                  <a:gd name="connsiteY100" fmla="*/ 1308918 h 1516602"/>
                  <a:gd name="connsiteX101" fmla="*/ 800664 w 1034979"/>
                  <a:gd name="connsiteY101" fmla="*/ 1284153 h 1516602"/>
                  <a:gd name="connsiteX102" fmla="*/ 798759 w 1034979"/>
                  <a:gd name="connsiteY102" fmla="*/ 1278438 h 1516602"/>
                  <a:gd name="connsiteX103" fmla="*/ 796854 w 1034979"/>
                  <a:gd name="connsiteY103" fmla="*/ 1270818 h 1516602"/>
                  <a:gd name="connsiteX104" fmla="*/ 783519 w 1034979"/>
                  <a:gd name="connsiteY104" fmla="*/ 1253673 h 1516602"/>
                  <a:gd name="connsiteX105" fmla="*/ 773994 w 1034979"/>
                  <a:gd name="connsiteY105" fmla="*/ 1247958 h 1516602"/>
                  <a:gd name="connsiteX106" fmla="*/ 648264 w 1034979"/>
                  <a:gd name="connsiteY106" fmla="*/ 1156518 h 1516602"/>
                  <a:gd name="connsiteX107" fmla="*/ 644454 w 1034979"/>
                  <a:gd name="connsiteY107" fmla="*/ 1139373 h 1516602"/>
                  <a:gd name="connsiteX108" fmla="*/ 646359 w 1034979"/>
                  <a:gd name="connsiteY108" fmla="*/ 1131753 h 1516602"/>
                  <a:gd name="connsiteX109" fmla="*/ 650169 w 1034979"/>
                  <a:gd name="connsiteY109" fmla="*/ 1114608 h 1516602"/>
                  <a:gd name="connsiteX110" fmla="*/ 653979 w 1034979"/>
                  <a:gd name="connsiteY110" fmla="*/ 1108893 h 1516602"/>
                  <a:gd name="connsiteX111" fmla="*/ 655884 w 1034979"/>
                  <a:gd name="connsiteY111" fmla="*/ 1103178 h 1516602"/>
                  <a:gd name="connsiteX112" fmla="*/ 661599 w 1034979"/>
                  <a:gd name="connsiteY112" fmla="*/ 1101273 h 1516602"/>
                  <a:gd name="connsiteX113" fmla="*/ 671124 w 1034979"/>
                  <a:gd name="connsiteY113" fmla="*/ 1089843 h 1516602"/>
                  <a:gd name="connsiteX114" fmla="*/ 724464 w 1034979"/>
                  <a:gd name="connsiteY114" fmla="*/ 1082223 h 1516602"/>
                  <a:gd name="connsiteX115" fmla="*/ 842574 w 1034979"/>
                  <a:gd name="connsiteY115" fmla="*/ 1084128 h 1516602"/>
                  <a:gd name="connsiteX116" fmla="*/ 871149 w 1034979"/>
                  <a:gd name="connsiteY116" fmla="*/ 1086033 h 1516602"/>
                  <a:gd name="connsiteX117" fmla="*/ 899724 w 1034979"/>
                  <a:gd name="connsiteY117" fmla="*/ 1091748 h 1516602"/>
                  <a:gd name="connsiteX118" fmla="*/ 922584 w 1034979"/>
                  <a:gd name="connsiteY118" fmla="*/ 1095558 h 1516602"/>
                  <a:gd name="connsiteX119" fmla="*/ 951159 w 1034979"/>
                  <a:gd name="connsiteY119" fmla="*/ 1101273 h 1516602"/>
                  <a:gd name="connsiteX120" fmla="*/ 956874 w 1034979"/>
                  <a:gd name="connsiteY120" fmla="*/ 1101273 h 1516602"/>
                  <a:gd name="connsiteX121" fmla="*/ 1002594 w 1034979"/>
                  <a:gd name="connsiteY121" fmla="*/ 1099368 h 1516602"/>
                  <a:gd name="connsiteX122" fmla="*/ 1031169 w 1034979"/>
                  <a:gd name="connsiteY122" fmla="*/ 1091748 h 1516602"/>
                  <a:gd name="connsiteX123" fmla="*/ 1034979 w 1034979"/>
                  <a:gd name="connsiteY123" fmla="*/ 1086033 h 1516602"/>
                  <a:gd name="connsiteX124" fmla="*/ 1033074 w 1034979"/>
                  <a:gd name="connsiteY124" fmla="*/ 1066983 h 1516602"/>
                  <a:gd name="connsiteX125" fmla="*/ 1027359 w 1034979"/>
                  <a:gd name="connsiteY125" fmla="*/ 1063173 h 1516602"/>
                  <a:gd name="connsiteX126" fmla="*/ 1012119 w 1034979"/>
                  <a:gd name="connsiteY126" fmla="*/ 1061268 h 1516602"/>
                  <a:gd name="connsiteX127" fmla="*/ 1006404 w 1034979"/>
                  <a:gd name="connsiteY127" fmla="*/ 1059363 h 1516602"/>
                  <a:gd name="connsiteX128" fmla="*/ 998784 w 1034979"/>
                  <a:gd name="connsiteY128" fmla="*/ 1057458 h 1516602"/>
                  <a:gd name="connsiteX129" fmla="*/ 987354 w 1034979"/>
                  <a:gd name="connsiteY129" fmla="*/ 1049838 h 1516602"/>
                  <a:gd name="connsiteX130" fmla="*/ 975924 w 1034979"/>
                  <a:gd name="connsiteY130" fmla="*/ 1046028 h 1516602"/>
                  <a:gd name="connsiteX131" fmla="*/ 970209 w 1034979"/>
                  <a:gd name="connsiteY131" fmla="*/ 1044123 h 1516602"/>
                  <a:gd name="connsiteX132" fmla="*/ 962589 w 1034979"/>
                  <a:gd name="connsiteY132" fmla="*/ 1042218 h 1516602"/>
                  <a:gd name="connsiteX133" fmla="*/ 956874 w 1034979"/>
                  <a:gd name="connsiteY133" fmla="*/ 1040313 h 1516602"/>
                  <a:gd name="connsiteX134" fmla="*/ 935919 w 1034979"/>
                  <a:gd name="connsiteY134" fmla="*/ 1034598 h 1516602"/>
                  <a:gd name="connsiteX135" fmla="*/ 930204 w 1034979"/>
                  <a:gd name="connsiteY135" fmla="*/ 1032693 h 1516602"/>
                  <a:gd name="connsiteX136" fmla="*/ 825429 w 1034979"/>
                  <a:gd name="connsiteY136" fmla="*/ 1034598 h 1516602"/>
                  <a:gd name="connsiteX137" fmla="*/ 819714 w 1034979"/>
                  <a:gd name="connsiteY137" fmla="*/ 1036503 h 1516602"/>
                  <a:gd name="connsiteX138" fmla="*/ 730179 w 1034979"/>
                  <a:gd name="connsiteY138" fmla="*/ 1038408 h 1516602"/>
                  <a:gd name="connsiteX139" fmla="*/ 669219 w 1034979"/>
                  <a:gd name="connsiteY139" fmla="*/ 1046028 h 1516602"/>
                  <a:gd name="connsiteX140" fmla="*/ 646359 w 1034979"/>
                  <a:gd name="connsiteY140" fmla="*/ 1049838 h 1516602"/>
                  <a:gd name="connsiteX141" fmla="*/ 642549 w 1034979"/>
                  <a:gd name="connsiteY141" fmla="*/ 1038408 h 1516602"/>
                  <a:gd name="connsiteX142" fmla="*/ 640644 w 1034979"/>
                  <a:gd name="connsiteY142" fmla="*/ 1032693 h 1516602"/>
                  <a:gd name="connsiteX143" fmla="*/ 642549 w 1034979"/>
                  <a:gd name="connsiteY143" fmla="*/ 1015548 h 1516602"/>
                  <a:gd name="connsiteX144" fmla="*/ 644454 w 1034979"/>
                  <a:gd name="connsiteY144" fmla="*/ 1009833 h 1516602"/>
                  <a:gd name="connsiteX145" fmla="*/ 661599 w 1034979"/>
                  <a:gd name="connsiteY145" fmla="*/ 1000308 h 1516602"/>
                  <a:gd name="connsiteX146" fmla="*/ 673029 w 1034979"/>
                  <a:gd name="connsiteY146" fmla="*/ 992688 h 1516602"/>
                  <a:gd name="connsiteX147" fmla="*/ 674934 w 1034979"/>
                  <a:gd name="connsiteY147" fmla="*/ 986973 h 1516602"/>
                  <a:gd name="connsiteX148" fmla="*/ 680649 w 1034979"/>
                  <a:gd name="connsiteY148" fmla="*/ 985068 h 1516602"/>
                  <a:gd name="connsiteX149" fmla="*/ 686364 w 1034979"/>
                  <a:gd name="connsiteY149" fmla="*/ 981258 h 1516602"/>
                  <a:gd name="connsiteX150" fmla="*/ 695889 w 1034979"/>
                  <a:gd name="connsiteY150" fmla="*/ 971733 h 1516602"/>
                  <a:gd name="connsiteX151" fmla="*/ 705414 w 1034979"/>
                  <a:gd name="connsiteY151" fmla="*/ 960303 h 1516602"/>
                  <a:gd name="connsiteX152" fmla="*/ 716844 w 1034979"/>
                  <a:gd name="connsiteY152" fmla="*/ 952683 h 1516602"/>
                  <a:gd name="connsiteX153" fmla="*/ 732084 w 1034979"/>
                  <a:gd name="connsiteY153" fmla="*/ 939348 h 1516602"/>
                  <a:gd name="connsiteX154" fmla="*/ 741609 w 1034979"/>
                  <a:gd name="connsiteY154" fmla="*/ 927918 h 1516602"/>
                  <a:gd name="connsiteX155" fmla="*/ 753039 w 1034979"/>
                  <a:gd name="connsiteY155" fmla="*/ 918393 h 1516602"/>
                  <a:gd name="connsiteX156" fmla="*/ 758754 w 1034979"/>
                  <a:gd name="connsiteY156" fmla="*/ 906963 h 1516602"/>
                  <a:gd name="connsiteX157" fmla="*/ 760659 w 1034979"/>
                  <a:gd name="connsiteY157" fmla="*/ 901248 h 1516602"/>
                  <a:gd name="connsiteX158" fmla="*/ 766374 w 1034979"/>
                  <a:gd name="connsiteY158" fmla="*/ 889818 h 1516602"/>
                  <a:gd name="connsiteX159" fmla="*/ 764469 w 1034979"/>
                  <a:gd name="connsiteY159" fmla="*/ 874578 h 1516602"/>
                  <a:gd name="connsiteX160" fmla="*/ 758754 w 1034979"/>
                  <a:gd name="connsiteY160" fmla="*/ 872673 h 1516602"/>
                  <a:gd name="connsiteX161" fmla="*/ 737799 w 1034979"/>
                  <a:gd name="connsiteY161" fmla="*/ 874578 h 1516602"/>
                  <a:gd name="connsiteX162" fmla="*/ 732084 w 1034979"/>
                  <a:gd name="connsiteY162" fmla="*/ 878388 h 1516602"/>
                  <a:gd name="connsiteX163" fmla="*/ 699699 w 1034979"/>
                  <a:gd name="connsiteY163" fmla="*/ 899343 h 1516602"/>
                  <a:gd name="connsiteX164" fmla="*/ 595181 w 1034979"/>
                  <a:gd name="connsiteY164" fmla="*/ 957831 h 1516602"/>
                  <a:gd name="connsiteX165" fmla="*/ 507294 w 1034979"/>
                  <a:gd name="connsiteY165" fmla="*/ 847908 h 1516602"/>
                  <a:gd name="connsiteX166" fmla="*/ 503484 w 1034979"/>
                  <a:gd name="connsiteY166" fmla="*/ 358323 h 1516602"/>
                  <a:gd name="connsiteX167" fmla="*/ 499674 w 1034979"/>
                  <a:gd name="connsiteY167" fmla="*/ 66858 h 1516602"/>
                  <a:gd name="connsiteX168" fmla="*/ 490149 w 1034979"/>
                  <a:gd name="connsiteY168" fmla="*/ 40188 h 1516602"/>
                  <a:gd name="connsiteX169" fmla="*/ 488244 w 1034979"/>
                  <a:gd name="connsiteY169" fmla="*/ 34473 h 1516602"/>
                  <a:gd name="connsiteX170" fmla="*/ 484434 w 1034979"/>
                  <a:gd name="connsiteY170" fmla="*/ 28758 h 1516602"/>
                  <a:gd name="connsiteX171" fmla="*/ 478719 w 1034979"/>
                  <a:gd name="connsiteY171" fmla="*/ 17328 h 1516602"/>
                  <a:gd name="connsiteX172" fmla="*/ 473004 w 1034979"/>
                  <a:gd name="connsiteY172" fmla="*/ 13518 h 1516602"/>
                  <a:gd name="connsiteX173" fmla="*/ 469194 w 1034979"/>
                  <a:gd name="connsiteY173" fmla="*/ 7803 h 1516602"/>
                  <a:gd name="connsiteX174" fmla="*/ 429189 w 1034979"/>
                  <a:gd name="connsiteY174" fmla="*/ 11613 h 1516602"/>
                  <a:gd name="connsiteX175" fmla="*/ 425379 w 1034979"/>
                  <a:gd name="connsiteY175" fmla="*/ 78288 h 1516602"/>
                  <a:gd name="connsiteX176" fmla="*/ 425379 w 1034979"/>
                  <a:gd name="connsiteY176" fmla="*/ 84003 h 1516602"/>
                  <a:gd name="connsiteX177" fmla="*/ 429189 w 1034979"/>
                  <a:gd name="connsiteY177" fmla="*/ 238308 h 1516602"/>
                  <a:gd name="connsiteX178" fmla="*/ 440619 w 1034979"/>
                  <a:gd name="connsiteY178" fmla="*/ 421188 h 1516602"/>
                  <a:gd name="connsiteX179" fmla="*/ 435265 w 1034979"/>
                  <a:gd name="connsiteY179" fmla="*/ 718368 h 1516602"/>
                  <a:gd name="connsiteX180" fmla="*/ 435059 w 1034979"/>
                  <a:gd name="connsiteY180" fmla="*/ 799046 h 1516602"/>
                  <a:gd name="connsiteX181" fmla="*/ 430322 w 1034979"/>
                  <a:gd name="connsiteY181"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219639 w 1034979"/>
                  <a:gd name="connsiteY10" fmla="*/ 948873 h 1516602"/>
                  <a:gd name="connsiteX11" fmla="*/ 213924 w 1034979"/>
                  <a:gd name="connsiteY11" fmla="*/ 946968 h 1516602"/>
                  <a:gd name="connsiteX12" fmla="*/ 206304 w 1034979"/>
                  <a:gd name="connsiteY12" fmla="*/ 945063 h 1516602"/>
                  <a:gd name="connsiteX13" fmla="*/ 194874 w 1034979"/>
                  <a:gd name="connsiteY13" fmla="*/ 941253 h 1516602"/>
                  <a:gd name="connsiteX14" fmla="*/ 189159 w 1034979"/>
                  <a:gd name="connsiteY14" fmla="*/ 939348 h 1516602"/>
                  <a:gd name="connsiteX15" fmla="*/ 181539 w 1034979"/>
                  <a:gd name="connsiteY15" fmla="*/ 937443 h 1516602"/>
                  <a:gd name="connsiteX16" fmla="*/ 170109 w 1034979"/>
                  <a:gd name="connsiteY16" fmla="*/ 931728 h 1516602"/>
                  <a:gd name="connsiteX17" fmla="*/ 164394 w 1034979"/>
                  <a:gd name="connsiteY17" fmla="*/ 927918 h 1516602"/>
                  <a:gd name="connsiteX18" fmla="*/ 116769 w 1034979"/>
                  <a:gd name="connsiteY18" fmla="*/ 903153 h 1516602"/>
                  <a:gd name="connsiteX19" fmla="*/ 59619 w 1034979"/>
                  <a:gd name="connsiteY19" fmla="*/ 874578 h 1516602"/>
                  <a:gd name="connsiteX20" fmla="*/ 46284 w 1034979"/>
                  <a:gd name="connsiteY20" fmla="*/ 895533 h 1516602"/>
                  <a:gd name="connsiteX21" fmla="*/ 50094 w 1034979"/>
                  <a:gd name="connsiteY21" fmla="*/ 933633 h 1516602"/>
                  <a:gd name="connsiteX22" fmla="*/ 53904 w 1034979"/>
                  <a:gd name="connsiteY22" fmla="*/ 939348 h 1516602"/>
                  <a:gd name="connsiteX23" fmla="*/ 59619 w 1034979"/>
                  <a:gd name="connsiteY23" fmla="*/ 943158 h 1516602"/>
                  <a:gd name="connsiteX24" fmla="*/ 63429 w 1034979"/>
                  <a:gd name="connsiteY24" fmla="*/ 948873 h 1516602"/>
                  <a:gd name="connsiteX25" fmla="*/ 80574 w 1034979"/>
                  <a:gd name="connsiteY25" fmla="*/ 958398 h 1516602"/>
                  <a:gd name="connsiteX26" fmla="*/ 166299 w 1034979"/>
                  <a:gd name="connsiteY26" fmla="*/ 979353 h 1516602"/>
                  <a:gd name="connsiteX27" fmla="*/ 191064 w 1034979"/>
                  <a:gd name="connsiteY27" fmla="*/ 985068 h 1516602"/>
                  <a:gd name="connsiteX28" fmla="*/ 208209 w 1034979"/>
                  <a:gd name="connsiteY28" fmla="*/ 990783 h 1516602"/>
                  <a:gd name="connsiteX29" fmla="*/ 213924 w 1034979"/>
                  <a:gd name="connsiteY29" fmla="*/ 992688 h 1516602"/>
                  <a:gd name="connsiteX30" fmla="*/ 229164 w 1034979"/>
                  <a:gd name="connsiteY30" fmla="*/ 996498 h 1516602"/>
                  <a:gd name="connsiteX31" fmla="*/ 248214 w 1034979"/>
                  <a:gd name="connsiteY31" fmla="*/ 1002213 h 1516602"/>
                  <a:gd name="connsiteX32" fmla="*/ 253929 w 1034979"/>
                  <a:gd name="connsiteY32" fmla="*/ 1006023 h 1516602"/>
                  <a:gd name="connsiteX33" fmla="*/ 267264 w 1034979"/>
                  <a:gd name="connsiteY33" fmla="*/ 1021263 h 1516602"/>
                  <a:gd name="connsiteX34" fmla="*/ 272979 w 1034979"/>
                  <a:gd name="connsiteY34" fmla="*/ 1040313 h 1516602"/>
                  <a:gd name="connsiteX35" fmla="*/ 274884 w 1034979"/>
                  <a:gd name="connsiteY35" fmla="*/ 1046028 h 1516602"/>
                  <a:gd name="connsiteX36" fmla="*/ 276789 w 1034979"/>
                  <a:gd name="connsiteY36" fmla="*/ 1051743 h 1516602"/>
                  <a:gd name="connsiteX37" fmla="*/ 278694 w 1034979"/>
                  <a:gd name="connsiteY37" fmla="*/ 1076508 h 1516602"/>
                  <a:gd name="connsiteX38" fmla="*/ 280599 w 1034979"/>
                  <a:gd name="connsiteY38" fmla="*/ 1082223 h 1516602"/>
                  <a:gd name="connsiteX39" fmla="*/ 278694 w 1034979"/>
                  <a:gd name="connsiteY39" fmla="*/ 1101273 h 1516602"/>
                  <a:gd name="connsiteX40" fmla="*/ 276789 w 1034979"/>
                  <a:gd name="connsiteY40" fmla="*/ 1110798 h 1516602"/>
                  <a:gd name="connsiteX41" fmla="*/ 263454 w 1034979"/>
                  <a:gd name="connsiteY41" fmla="*/ 1124133 h 1516602"/>
                  <a:gd name="connsiteX42" fmla="*/ 252024 w 1034979"/>
                  <a:gd name="connsiteY42" fmla="*/ 1131753 h 1516602"/>
                  <a:gd name="connsiteX43" fmla="*/ 240594 w 1034979"/>
                  <a:gd name="connsiteY43" fmla="*/ 1135563 h 1516602"/>
                  <a:gd name="connsiteX44" fmla="*/ 27234 w 1034979"/>
                  <a:gd name="connsiteY44" fmla="*/ 1154613 h 1516602"/>
                  <a:gd name="connsiteX45" fmla="*/ 15804 w 1034979"/>
                  <a:gd name="connsiteY45" fmla="*/ 1160328 h 1516602"/>
                  <a:gd name="connsiteX46" fmla="*/ 6279 w 1034979"/>
                  <a:gd name="connsiteY46" fmla="*/ 1169853 h 1516602"/>
                  <a:gd name="connsiteX47" fmla="*/ 4374 w 1034979"/>
                  <a:gd name="connsiteY47" fmla="*/ 1175568 h 1516602"/>
                  <a:gd name="connsiteX48" fmla="*/ 564 w 1034979"/>
                  <a:gd name="connsiteY48" fmla="*/ 1181283 h 1516602"/>
                  <a:gd name="connsiteX49" fmla="*/ 6279 w 1034979"/>
                  <a:gd name="connsiteY49" fmla="*/ 1213668 h 1516602"/>
                  <a:gd name="connsiteX50" fmla="*/ 11994 w 1034979"/>
                  <a:gd name="connsiteY50" fmla="*/ 1217478 h 1516602"/>
                  <a:gd name="connsiteX51" fmla="*/ 17709 w 1034979"/>
                  <a:gd name="connsiteY51" fmla="*/ 1219383 h 1516602"/>
                  <a:gd name="connsiteX52" fmla="*/ 145344 w 1034979"/>
                  <a:gd name="connsiteY52" fmla="*/ 1217478 h 1516602"/>
                  <a:gd name="connsiteX53" fmla="*/ 152964 w 1034979"/>
                  <a:gd name="connsiteY53" fmla="*/ 1215573 h 1516602"/>
                  <a:gd name="connsiteX54" fmla="*/ 303459 w 1034979"/>
                  <a:gd name="connsiteY54" fmla="*/ 1209858 h 1516602"/>
                  <a:gd name="connsiteX55" fmla="*/ 318699 w 1034979"/>
                  <a:gd name="connsiteY55" fmla="*/ 1217478 h 1516602"/>
                  <a:gd name="connsiteX56" fmla="*/ 330129 w 1034979"/>
                  <a:gd name="connsiteY56" fmla="*/ 1223193 h 1516602"/>
                  <a:gd name="connsiteX57" fmla="*/ 333939 w 1034979"/>
                  <a:gd name="connsiteY57" fmla="*/ 1228908 h 1516602"/>
                  <a:gd name="connsiteX58" fmla="*/ 339654 w 1034979"/>
                  <a:gd name="connsiteY58" fmla="*/ 1230813 h 1516602"/>
                  <a:gd name="connsiteX59" fmla="*/ 351084 w 1034979"/>
                  <a:gd name="connsiteY59" fmla="*/ 1238433 h 1516602"/>
                  <a:gd name="connsiteX60" fmla="*/ 356799 w 1034979"/>
                  <a:gd name="connsiteY60" fmla="*/ 1242243 h 1516602"/>
                  <a:gd name="connsiteX61" fmla="*/ 360609 w 1034979"/>
                  <a:gd name="connsiteY61" fmla="*/ 1247958 h 1516602"/>
                  <a:gd name="connsiteX62" fmla="*/ 366324 w 1034979"/>
                  <a:gd name="connsiteY62" fmla="*/ 1259388 h 1516602"/>
                  <a:gd name="connsiteX63" fmla="*/ 362514 w 1034979"/>
                  <a:gd name="connsiteY63" fmla="*/ 1286058 h 1516602"/>
                  <a:gd name="connsiteX64" fmla="*/ 358704 w 1034979"/>
                  <a:gd name="connsiteY64" fmla="*/ 1291773 h 1516602"/>
                  <a:gd name="connsiteX65" fmla="*/ 356799 w 1034979"/>
                  <a:gd name="connsiteY65" fmla="*/ 1297488 h 1516602"/>
                  <a:gd name="connsiteX66" fmla="*/ 352989 w 1034979"/>
                  <a:gd name="connsiteY66" fmla="*/ 1303203 h 1516602"/>
                  <a:gd name="connsiteX67" fmla="*/ 351084 w 1034979"/>
                  <a:gd name="connsiteY67" fmla="*/ 1308918 h 1516602"/>
                  <a:gd name="connsiteX68" fmla="*/ 347274 w 1034979"/>
                  <a:gd name="connsiteY68" fmla="*/ 1314633 h 1516602"/>
                  <a:gd name="connsiteX69" fmla="*/ 330129 w 1034979"/>
                  <a:gd name="connsiteY69" fmla="*/ 1381308 h 1516602"/>
                  <a:gd name="connsiteX70" fmla="*/ 328224 w 1034979"/>
                  <a:gd name="connsiteY70" fmla="*/ 1432743 h 1516602"/>
                  <a:gd name="connsiteX71" fmla="*/ 330129 w 1034979"/>
                  <a:gd name="connsiteY71" fmla="*/ 1457508 h 1516602"/>
                  <a:gd name="connsiteX72" fmla="*/ 332034 w 1034979"/>
                  <a:gd name="connsiteY72" fmla="*/ 1463223 h 1516602"/>
                  <a:gd name="connsiteX73" fmla="*/ 335844 w 1034979"/>
                  <a:gd name="connsiteY73" fmla="*/ 1467033 h 1516602"/>
                  <a:gd name="connsiteX74" fmla="*/ 364419 w 1034979"/>
                  <a:gd name="connsiteY74" fmla="*/ 1512753 h 1516602"/>
                  <a:gd name="connsiteX75" fmla="*/ 387279 w 1034979"/>
                  <a:gd name="connsiteY75" fmla="*/ 1514658 h 1516602"/>
                  <a:gd name="connsiteX76" fmla="*/ 392994 w 1034979"/>
                  <a:gd name="connsiteY76" fmla="*/ 1508943 h 1516602"/>
                  <a:gd name="connsiteX77" fmla="*/ 394899 w 1034979"/>
                  <a:gd name="connsiteY77" fmla="*/ 1497513 h 1516602"/>
                  <a:gd name="connsiteX78" fmla="*/ 396804 w 1034979"/>
                  <a:gd name="connsiteY78" fmla="*/ 1491798 h 1516602"/>
                  <a:gd name="connsiteX79" fmla="*/ 398709 w 1034979"/>
                  <a:gd name="connsiteY79" fmla="*/ 1474653 h 1516602"/>
                  <a:gd name="connsiteX80" fmla="*/ 400614 w 1034979"/>
                  <a:gd name="connsiteY80" fmla="*/ 1461318 h 1516602"/>
                  <a:gd name="connsiteX81" fmla="*/ 404424 w 1034979"/>
                  <a:gd name="connsiteY81" fmla="*/ 1404168 h 1516602"/>
                  <a:gd name="connsiteX82" fmla="*/ 410139 w 1034979"/>
                  <a:gd name="connsiteY82" fmla="*/ 1392738 h 1516602"/>
                  <a:gd name="connsiteX83" fmla="*/ 413949 w 1034979"/>
                  <a:gd name="connsiteY83" fmla="*/ 1379403 h 1516602"/>
                  <a:gd name="connsiteX84" fmla="*/ 415854 w 1034979"/>
                  <a:gd name="connsiteY84" fmla="*/ 1373688 h 1516602"/>
                  <a:gd name="connsiteX85" fmla="*/ 417759 w 1034979"/>
                  <a:gd name="connsiteY85" fmla="*/ 1360353 h 1516602"/>
                  <a:gd name="connsiteX86" fmla="*/ 421569 w 1034979"/>
                  <a:gd name="connsiteY86" fmla="*/ 1348923 h 1516602"/>
                  <a:gd name="connsiteX87" fmla="*/ 427284 w 1034979"/>
                  <a:gd name="connsiteY87" fmla="*/ 1335588 h 1516602"/>
                  <a:gd name="connsiteX88" fmla="*/ 467289 w 1034979"/>
                  <a:gd name="connsiteY88" fmla="*/ 1265103 h 1516602"/>
                  <a:gd name="connsiteX89" fmla="*/ 528455 w 1034979"/>
                  <a:gd name="connsiteY89" fmla="*/ 1252334 h 1516602"/>
                  <a:gd name="connsiteX90" fmla="*/ 573969 w 1034979"/>
                  <a:gd name="connsiteY90" fmla="*/ 1236528 h 1516602"/>
                  <a:gd name="connsiteX91" fmla="*/ 585399 w 1034979"/>
                  <a:gd name="connsiteY91" fmla="*/ 1232718 h 1516602"/>
                  <a:gd name="connsiteX92" fmla="*/ 720654 w 1034979"/>
                  <a:gd name="connsiteY92" fmla="*/ 1316538 h 1516602"/>
                  <a:gd name="connsiteX93" fmla="*/ 733989 w 1034979"/>
                  <a:gd name="connsiteY93" fmla="*/ 1326063 h 1516602"/>
                  <a:gd name="connsiteX94" fmla="*/ 743514 w 1034979"/>
                  <a:gd name="connsiteY94" fmla="*/ 1327968 h 1516602"/>
                  <a:gd name="connsiteX95" fmla="*/ 749229 w 1034979"/>
                  <a:gd name="connsiteY95" fmla="*/ 1329873 h 1516602"/>
                  <a:gd name="connsiteX96" fmla="*/ 762564 w 1034979"/>
                  <a:gd name="connsiteY96" fmla="*/ 1335588 h 1516602"/>
                  <a:gd name="connsiteX97" fmla="*/ 777804 w 1034979"/>
                  <a:gd name="connsiteY97" fmla="*/ 1333683 h 1516602"/>
                  <a:gd name="connsiteX98" fmla="*/ 789234 w 1034979"/>
                  <a:gd name="connsiteY98" fmla="*/ 1327968 h 1516602"/>
                  <a:gd name="connsiteX99" fmla="*/ 794949 w 1034979"/>
                  <a:gd name="connsiteY99" fmla="*/ 1326063 h 1516602"/>
                  <a:gd name="connsiteX100" fmla="*/ 802569 w 1034979"/>
                  <a:gd name="connsiteY100" fmla="*/ 1308918 h 1516602"/>
                  <a:gd name="connsiteX101" fmla="*/ 800664 w 1034979"/>
                  <a:gd name="connsiteY101" fmla="*/ 1284153 h 1516602"/>
                  <a:gd name="connsiteX102" fmla="*/ 798759 w 1034979"/>
                  <a:gd name="connsiteY102" fmla="*/ 1278438 h 1516602"/>
                  <a:gd name="connsiteX103" fmla="*/ 796854 w 1034979"/>
                  <a:gd name="connsiteY103" fmla="*/ 1270818 h 1516602"/>
                  <a:gd name="connsiteX104" fmla="*/ 783519 w 1034979"/>
                  <a:gd name="connsiteY104" fmla="*/ 1253673 h 1516602"/>
                  <a:gd name="connsiteX105" fmla="*/ 773994 w 1034979"/>
                  <a:gd name="connsiteY105" fmla="*/ 1247958 h 1516602"/>
                  <a:gd name="connsiteX106" fmla="*/ 648264 w 1034979"/>
                  <a:gd name="connsiteY106" fmla="*/ 1156518 h 1516602"/>
                  <a:gd name="connsiteX107" fmla="*/ 644454 w 1034979"/>
                  <a:gd name="connsiteY107" fmla="*/ 1139373 h 1516602"/>
                  <a:gd name="connsiteX108" fmla="*/ 646359 w 1034979"/>
                  <a:gd name="connsiteY108" fmla="*/ 1131753 h 1516602"/>
                  <a:gd name="connsiteX109" fmla="*/ 650169 w 1034979"/>
                  <a:gd name="connsiteY109" fmla="*/ 1114608 h 1516602"/>
                  <a:gd name="connsiteX110" fmla="*/ 653979 w 1034979"/>
                  <a:gd name="connsiteY110" fmla="*/ 1108893 h 1516602"/>
                  <a:gd name="connsiteX111" fmla="*/ 655884 w 1034979"/>
                  <a:gd name="connsiteY111" fmla="*/ 1103178 h 1516602"/>
                  <a:gd name="connsiteX112" fmla="*/ 661599 w 1034979"/>
                  <a:gd name="connsiteY112" fmla="*/ 1101273 h 1516602"/>
                  <a:gd name="connsiteX113" fmla="*/ 671124 w 1034979"/>
                  <a:gd name="connsiteY113" fmla="*/ 1089843 h 1516602"/>
                  <a:gd name="connsiteX114" fmla="*/ 724464 w 1034979"/>
                  <a:gd name="connsiteY114" fmla="*/ 1082223 h 1516602"/>
                  <a:gd name="connsiteX115" fmla="*/ 842574 w 1034979"/>
                  <a:gd name="connsiteY115" fmla="*/ 1084128 h 1516602"/>
                  <a:gd name="connsiteX116" fmla="*/ 871149 w 1034979"/>
                  <a:gd name="connsiteY116" fmla="*/ 1086033 h 1516602"/>
                  <a:gd name="connsiteX117" fmla="*/ 899724 w 1034979"/>
                  <a:gd name="connsiteY117" fmla="*/ 1091748 h 1516602"/>
                  <a:gd name="connsiteX118" fmla="*/ 922584 w 1034979"/>
                  <a:gd name="connsiteY118" fmla="*/ 1095558 h 1516602"/>
                  <a:gd name="connsiteX119" fmla="*/ 951159 w 1034979"/>
                  <a:gd name="connsiteY119" fmla="*/ 1101273 h 1516602"/>
                  <a:gd name="connsiteX120" fmla="*/ 956874 w 1034979"/>
                  <a:gd name="connsiteY120" fmla="*/ 1101273 h 1516602"/>
                  <a:gd name="connsiteX121" fmla="*/ 1002594 w 1034979"/>
                  <a:gd name="connsiteY121" fmla="*/ 1099368 h 1516602"/>
                  <a:gd name="connsiteX122" fmla="*/ 1031169 w 1034979"/>
                  <a:gd name="connsiteY122" fmla="*/ 1091748 h 1516602"/>
                  <a:gd name="connsiteX123" fmla="*/ 1034979 w 1034979"/>
                  <a:gd name="connsiteY123" fmla="*/ 1086033 h 1516602"/>
                  <a:gd name="connsiteX124" fmla="*/ 1033074 w 1034979"/>
                  <a:gd name="connsiteY124" fmla="*/ 1066983 h 1516602"/>
                  <a:gd name="connsiteX125" fmla="*/ 1027359 w 1034979"/>
                  <a:gd name="connsiteY125" fmla="*/ 1063173 h 1516602"/>
                  <a:gd name="connsiteX126" fmla="*/ 1012119 w 1034979"/>
                  <a:gd name="connsiteY126" fmla="*/ 1061268 h 1516602"/>
                  <a:gd name="connsiteX127" fmla="*/ 1006404 w 1034979"/>
                  <a:gd name="connsiteY127" fmla="*/ 1059363 h 1516602"/>
                  <a:gd name="connsiteX128" fmla="*/ 998784 w 1034979"/>
                  <a:gd name="connsiteY128" fmla="*/ 1057458 h 1516602"/>
                  <a:gd name="connsiteX129" fmla="*/ 987354 w 1034979"/>
                  <a:gd name="connsiteY129" fmla="*/ 1049838 h 1516602"/>
                  <a:gd name="connsiteX130" fmla="*/ 975924 w 1034979"/>
                  <a:gd name="connsiteY130" fmla="*/ 1046028 h 1516602"/>
                  <a:gd name="connsiteX131" fmla="*/ 970209 w 1034979"/>
                  <a:gd name="connsiteY131" fmla="*/ 1044123 h 1516602"/>
                  <a:gd name="connsiteX132" fmla="*/ 962589 w 1034979"/>
                  <a:gd name="connsiteY132" fmla="*/ 1042218 h 1516602"/>
                  <a:gd name="connsiteX133" fmla="*/ 956874 w 1034979"/>
                  <a:gd name="connsiteY133" fmla="*/ 1040313 h 1516602"/>
                  <a:gd name="connsiteX134" fmla="*/ 935919 w 1034979"/>
                  <a:gd name="connsiteY134" fmla="*/ 1034598 h 1516602"/>
                  <a:gd name="connsiteX135" fmla="*/ 930204 w 1034979"/>
                  <a:gd name="connsiteY135" fmla="*/ 1032693 h 1516602"/>
                  <a:gd name="connsiteX136" fmla="*/ 825429 w 1034979"/>
                  <a:gd name="connsiteY136" fmla="*/ 1034598 h 1516602"/>
                  <a:gd name="connsiteX137" fmla="*/ 730179 w 1034979"/>
                  <a:gd name="connsiteY137" fmla="*/ 1038408 h 1516602"/>
                  <a:gd name="connsiteX138" fmla="*/ 669219 w 1034979"/>
                  <a:gd name="connsiteY138" fmla="*/ 1046028 h 1516602"/>
                  <a:gd name="connsiteX139" fmla="*/ 646359 w 1034979"/>
                  <a:gd name="connsiteY139" fmla="*/ 1049838 h 1516602"/>
                  <a:gd name="connsiteX140" fmla="*/ 642549 w 1034979"/>
                  <a:gd name="connsiteY140" fmla="*/ 1038408 h 1516602"/>
                  <a:gd name="connsiteX141" fmla="*/ 640644 w 1034979"/>
                  <a:gd name="connsiteY141" fmla="*/ 1032693 h 1516602"/>
                  <a:gd name="connsiteX142" fmla="*/ 642549 w 1034979"/>
                  <a:gd name="connsiteY142" fmla="*/ 1015548 h 1516602"/>
                  <a:gd name="connsiteX143" fmla="*/ 644454 w 1034979"/>
                  <a:gd name="connsiteY143" fmla="*/ 1009833 h 1516602"/>
                  <a:gd name="connsiteX144" fmla="*/ 661599 w 1034979"/>
                  <a:gd name="connsiteY144" fmla="*/ 1000308 h 1516602"/>
                  <a:gd name="connsiteX145" fmla="*/ 673029 w 1034979"/>
                  <a:gd name="connsiteY145" fmla="*/ 992688 h 1516602"/>
                  <a:gd name="connsiteX146" fmla="*/ 674934 w 1034979"/>
                  <a:gd name="connsiteY146" fmla="*/ 986973 h 1516602"/>
                  <a:gd name="connsiteX147" fmla="*/ 680649 w 1034979"/>
                  <a:gd name="connsiteY147" fmla="*/ 985068 h 1516602"/>
                  <a:gd name="connsiteX148" fmla="*/ 686364 w 1034979"/>
                  <a:gd name="connsiteY148" fmla="*/ 981258 h 1516602"/>
                  <a:gd name="connsiteX149" fmla="*/ 695889 w 1034979"/>
                  <a:gd name="connsiteY149" fmla="*/ 971733 h 1516602"/>
                  <a:gd name="connsiteX150" fmla="*/ 705414 w 1034979"/>
                  <a:gd name="connsiteY150" fmla="*/ 960303 h 1516602"/>
                  <a:gd name="connsiteX151" fmla="*/ 716844 w 1034979"/>
                  <a:gd name="connsiteY151" fmla="*/ 952683 h 1516602"/>
                  <a:gd name="connsiteX152" fmla="*/ 732084 w 1034979"/>
                  <a:gd name="connsiteY152" fmla="*/ 939348 h 1516602"/>
                  <a:gd name="connsiteX153" fmla="*/ 741609 w 1034979"/>
                  <a:gd name="connsiteY153" fmla="*/ 927918 h 1516602"/>
                  <a:gd name="connsiteX154" fmla="*/ 753039 w 1034979"/>
                  <a:gd name="connsiteY154" fmla="*/ 918393 h 1516602"/>
                  <a:gd name="connsiteX155" fmla="*/ 758754 w 1034979"/>
                  <a:gd name="connsiteY155" fmla="*/ 906963 h 1516602"/>
                  <a:gd name="connsiteX156" fmla="*/ 760659 w 1034979"/>
                  <a:gd name="connsiteY156" fmla="*/ 901248 h 1516602"/>
                  <a:gd name="connsiteX157" fmla="*/ 766374 w 1034979"/>
                  <a:gd name="connsiteY157" fmla="*/ 889818 h 1516602"/>
                  <a:gd name="connsiteX158" fmla="*/ 764469 w 1034979"/>
                  <a:gd name="connsiteY158" fmla="*/ 874578 h 1516602"/>
                  <a:gd name="connsiteX159" fmla="*/ 758754 w 1034979"/>
                  <a:gd name="connsiteY159" fmla="*/ 872673 h 1516602"/>
                  <a:gd name="connsiteX160" fmla="*/ 737799 w 1034979"/>
                  <a:gd name="connsiteY160" fmla="*/ 874578 h 1516602"/>
                  <a:gd name="connsiteX161" fmla="*/ 732084 w 1034979"/>
                  <a:gd name="connsiteY161" fmla="*/ 878388 h 1516602"/>
                  <a:gd name="connsiteX162" fmla="*/ 699699 w 1034979"/>
                  <a:gd name="connsiteY162" fmla="*/ 899343 h 1516602"/>
                  <a:gd name="connsiteX163" fmla="*/ 595181 w 1034979"/>
                  <a:gd name="connsiteY163" fmla="*/ 957831 h 1516602"/>
                  <a:gd name="connsiteX164" fmla="*/ 507294 w 1034979"/>
                  <a:gd name="connsiteY164" fmla="*/ 847908 h 1516602"/>
                  <a:gd name="connsiteX165" fmla="*/ 503484 w 1034979"/>
                  <a:gd name="connsiteY165" fmla="*/ 358323 h 1516602"/>
                  <a:gd name="connsiteX166" fmla="*/ 499674 w 1034979"/>
                  <a:gd name="connsiteY166" fmla="*/ 66858 h 1516602"/>
                  <a:gd name="connsiteX167" fmla="*/ 490149 w 1034979"/>
                  <a:gd name="connsiteY167" fmla="*/ 40188 h 1516602"/>
                  <a:gd name="connsiteX168" fmla="*/ 488244 w 1034979"/>
                  <a:gd name="connsiteY168" fmla="*/ 34473 h 1516602"/>
                  <a:gd name="connsiteX169" fmla="*/ 484434 w 1034979"/>
                  <a:gd name="connsiteY169" fmla="*/ 28758 h 1516602"/>
                  <a:gd name="connsiteX170" fmla="*/ 478719 w 1034979"/>
                  <a:gd name="connsiteY170" fmla="*/ 17328 h 1516602"/>
                  <a:gd name="connsiteX171" fmla="*/ 473004 w 1034979"/>
                  <a:gd name="connsiteY171" fmla="*/ 13518 h 1516602"/>
                  <a:gd name="connsiteX172" fmla="*/ 469194 w 1034979"/>
                  <a:gd name="connsiteY172" fmla="*/ 7803 h 1516602"/>
                  <a:gd name="connsiteX173" fmla="*/ 429189 w 1034979"/>
                  <a:gd name="connsiteY173" fmla="*/ 11613 h 1516602"/>
                  <a:gd name="connsiteX174" fmla="*/ 425379 w 1034979"/>
                  <a:gd name="connsiteY174" fmla="*/ 78288 h 1516602"/>
                  <a:gd name="connsiteX175" fmla="*/ 425379 w 1034979"/>
                  <a:gd name="connsiteY175" fmla="*/ 84003 h 1516602"/>
                  <a:gd name="connsiteX176" fmla="*/ 429189 w 1034979"/>
                  <a:gd name="connsiteY176" fmla="*/ 238308 h 1516602"/>
                  <a:gd name="connsiteX177" fmla="*/ 440619 w 1034979"/>
                  <a:gd name="connsiteY177" fmla="*/ 421188 h 1516602"/>
                  <a:gd name="connsiteX178" fmla="*/ 435265 w 1034979"/>
                  <a:gd name="connsiteY178" fmla="*/ 718368 h 1516602"/>
                  <a:gd name="connsiteX179" fmla="*/ 435059 w 1034979"/>
                  <a:gd name="connsiteY179" fmla="*/ 799046 h 1516602"/>
                  <a:gd name="connsiteX180" fmla="*/ 430322 w 1034979"/>
                  <a:gd name="connsiteY180"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219639 w 1034979"/>
                  <a:gd name="connsiteY10" fmla="*/ 948873 h 1516602"/>
                  <a:gd name="connsiteX11" fmla="*/ 213924 w 1034979"/>
                  <a:gd name="connsiteY11" fmla="*/ 946968 h 1516602"/>
                  <a:gd name="connsiteX12" fmla="*/ 206304 w 1034979"/>
                  <a:gd name="connsiteY12" fmla="*/ 945063 h 1516602"/>
                  <a:gd name="connsiteX13" fmla="*/ 194874 w 1034979"/>
                  <a:gd name="connsiteY13" fmla="*/ 941253 h 1516602"/>
                  <a:gd name="connsiteX14" fmla="*/ 189159 w 1034979"/>
                  <a:gd name="connsiteY14" fmla="*/ 939348 h 1516602"/>
                  <a:gd name="connsiteX15" fmla="*/ 181539 w 1034979"/>
                  <a:gd name="connsiteY15" fmla="*/ 937443 h 1516602"/>
                  <a:gd name="connsiteX16" fmla="*/ 170109 w 1034979"/>
                  <a:gd name="connsiteY16" fmla="*/ 931728 h 1516602"/>
                  <a:gd name="connsiteX17" fmla="*/ 164394 w 1034979"/>
                  <a:gd name="connsiteY17" fmla="*/ 927918 h 1516602"/>
                  <a:gd name="connsiteX18" fmla="*/ 116769 w 1034979"/>
                  <a:gd name="connsiteY18" fmla="*/ 903153 h 1516602"/>
                  <a:gd name="connsiteX19" fmla="*/ 59619 w 1034979"/>
                  <a:gd name="connsiteY19" fmla="*/ 874578 h 1516602"/>
                  <a:gd name="connsiteX20" fmla="*/ 46284 w 1034979"/>
                  <a:gd name="connsiteY20" fmla="*/ 895533 h 1516602"/>
                  <a:gd name="connsiteX21" fmla="*/ 50094 w 1034979"/>
                  <a:gd name="connsiteY21" fmla="*/ 933633 h 1516602"/>
                  <a:gd name="connsiteX22" fmla="*/ 53904 w 1034979"/>
                  <a:gd name="connsiteY22" fmla="*/ 939348 h 1516602"/>
                  <a:gd name="connsiteX23" fmla="*/ 59619 w 1034979"/>
                  <a:gd name="connsiteY23" fmla="*/ 943158 h 1516602"/>
                  <a:gd name="connsiteX24" fmla="*/ 63429 w 1034979"/>
                  <a:gd name="connsiteY24" fmla="*/ 948873 h 1516602"/>
                  <a:gd name="connsiteX25" fmla="*/ 80574 w 1034979"/>
                  <a:gd name="connsiteY25" fmla="*/ 958398 h 1516602"/>
                  <a:gd name="connsiteX26" fmla="*/ 166299 w 1034979"/>
                  <a:gd name="connsiteY26" fmla="*/ 979353 h 1516602"/>
                  <a:gd name="connsiteX27" fmla="*/ 191064 w 1034979"/>
                  <a:gd name="connsiteY27" fmla="*/ 985068 h 1516602"/>
                  <a:gd name="connsiteX28" fmla="*/ 208209 w 1034979"/>
                  <a:gd name="connsiteY28" fmla="*/ 990783 h 1516602"/>
                  <a:gd name="connsiteX29" fmla="*/ 213924 w 1034979"/>
                  <a:gd name="connsiteY29" fmla="*/ 992688 h 1516602"/>
                  <a:gd name="connsiteX30" fmla="*/ 229164 w 1034979"/>
                  <a:gd name="connsiteY30" fmla="*/ 996498 h 1516602"/>
                  <a:gd name="connsiteX31" fmla="*/ 248214 w 1034979"/>
                  <a:gd name="connsiteY31" fmla="*/ 1002213 h 1516602"/>
                  <a:gd name="connsiteX32" fmla="*/ 253929 w 1034979"/>
                  <a:gd name="connsiteY32" fmla="*/ 1006023 h 1516602"/>
                  <a:gd name="connsiteX33" fmla="*/ 267264 w 1034979"/>
                  <a:gd name="connsiteY33" fmla="*/ 1021263 h 1516602"/>
                  <a:gd name="connsiteX34" fmla="*/ 272979 w 1034979"/>
                  <a:gd name="connsiteY34" fmla="*/ 1040313 h 1516602"/>
                  <a:gd name="connsiteX35" fmla="*/ 274884 w 1034979"/>
                  <a:gd name="connsiteY35" fmla="*/ 1046028 h 1516602"/>
                  <a:gd name="connsiteX36" fmla="*/ 276789 w 1034979"/>
                  <a:gd name="connsiteY36" fmla="*/ 1051743 h 1516602"/>
                  <a:gd name="connsiteX37" fmla="*/ 278694 w 1034979"/>
                  <a:gd name="connsiteY37" fmla="*/ 1076508 h 1516602"/>
                  <a:gd name="connsiteX38" fmla="*/ 280599 w 1034979"/>
                  <a:gd name="connsiteY38" fmla="*/ 1082223 h 1516602"/>
                  <a:gd name="connsiteX39" fmla="*/ 278694 w 1034979"/>
                  <a:gd name="connsiteY39" fmla="*/ 1101273 h 1516602"/>
                  <a:gd name="connsiteX40" fmla="*/ 276789 w 1034979"/>
                  <a:gd name="connsiteY40" fmla="*/ 1110798 h 1516602"/>
                  <a:gd name="connsiteX41" fmla="*/ 263454 w 1034979"/>
                  <a:gd name="connsiteY41" fmla="*/ 1124133 h 1516602"/>
                  <a:gd name="connsiteX42" fmla="*/ 252024 w 1034979"/>
                  <a:gd name="connsiteY42" fmla="*/ 1131753 h 1516602"/>
                  <a:gd name="connsiteX43" fmla="*/ 240594 w 1034979"/>
                  <a:gd name="connsiteY43" fmla="*/ 1135563 h 1516602"/>
                  <a:gd name="connsiteX44" fmla="*/ 27234 w 1034979"/>
                  <a:gd name="connsiteY44" fmla="*/ 1154613 h 1516602"/>
                  <a:gd name="connsiteX45" fmla="*/ 15804 w 1034979"/>
                  <a:gd name="connsiteY45" fmla="*/ 1160328 h 1516602"/>
                  <a:gd name="connsiteX46" fmla="*/ 6279 w 1034979"/>
                  <a:gd name="connsiteY46" fmla="*/ 1169853 h 1516602"/>
                  <a:gd name="connsiteX47" fmla="*/ 4374 w 1034979"/>
                  <a:gd name="connsiteY47" fmla="*/ 1175568 h 1516602"/>
                  <a:gd name="connsiteX48" fmla="*/ 564 w 1034979"/>
                  <a:gd name="connsiteY48" fmla="*/ 1181283 h 1516602"/>
                  <a:gd name="connsiteX49" fmla="*/ 6279 w 1034979"/>
                  <a:gd name="connsiteY49" fmla="*/ 1213668 h 1516602"/>
                  <a:gd name="connsiteX50" fmla="*/ 11994 w 1034979"/>
                  <a:gd name="connsiteY50" fmla="*/ 1217478 h 1516602"/>
                  <a:gd name="connsiteX51" fmla="*/ 17709 w 1034979"/>
                  <a:gd name="connsiteY51" fmla="*/ 1219383 h 1516602"/>
                  <a:gd name="connsiteX52" fmla="*/ 145344 w 1034979"/>
                  <a:gd name="connsiteY52" fmla="*/ 1217478 h 1516602"/>
                  <a:gd name="connsiteX53" fmla="*/ 152964 w 1034979"/>
                  <a:gd name="connsiteY53" fmla="*/ 1215573 h 1516602"/>
                  <a:gd name="connsiteX54" fmla="*/ 303459 w 1034979"/>
                  <a:gd name="connsiteY54" fmla="*/ 1209858 h 1516602"/>
                  <a:gd name="connsiteX55" fmla="*/ 318699 w 1034979"/>
                  <a:gd name="connsiteY55" fmla="*/ 1217478 h 1516602"/>
                  <a:gd name="connsiteX56" fmla="*/ 330129 w 1034979"/>
                  <a:gd name="connsiteY56" fmla="*/ 1223193 h 1516602"/>
                  <a:gd name="connsiteX57" fmla="*/ 333939 w 1034979"/>
                  <a:gd name="connsiteY57" fmla="*/ 1228908 h 1516602"/>
                  <a:gd name="connsiteX58" fmla="*/ 339654 w 1034979"/>
                  <a:gd name="connsiteY58" fmla="*/ 1230813 h 1516602"/>
                  <a:gd name="connsiteX59" fmla="*/ 351084 w 1034979"/>
                  <a:gd name="connsiteY59" fmla="*/ 1238433 h 1516602"/>
                  <a:gd name="connsiteX60" fmla="*/ 356799 w 1034979"/>
                  <a:gd name="connsiteY60" fmla="*/ 1242243 h 1516602"/>
                  <a:gd name="connsiteX61" fmla="*/ 360609 w 1034979"/>
                  <a:gd name="connsiteY61" fmla="*/ 1247958 h 1516602"/>
                  <a:gd name="connsiteX62" fmla="*/ 366324 w 1034979"/>
                  <a:gd name="connsiteY62" fmla="*/ 1259388 h 1516602"/>
                  <a:gd name="connsiteX63" fmla="*/ 362514 w 1034979"/>
                  <a:gd name="connsiteY63" fmla="*/ 1286058 h 1516602"/>
                  <a:gd name="connsiteX64" fmla="*/ 358704 w 1034979"/>
                  <a:gd name="connsiteY64" fmla="*/ 1291773 h 1516602"/>
                  <a:gd name="connsiteX65" fmla="*/ 356799 w 1034979"/>
                  <a:gd name="connsiteY65" fmla="*/ 1297488 h 1516602"/>
                  <a:gd name="connsiteX66" fmla="*/ 352989 w 1034979"/>
                  <a:gd name="connsiteY66" fmla="*/ 1303203 h 1516602"/>
                  <a:gd name="connsiteX67" fmla="*/ 351084 w 1034979"/>
                  <a:gd name="connsiteY67" fmla="*/ 1308918 h 1516602"/>
                  <a:gd name="connsiteX68" fmla="*/ 347274 w 1034979"/>
                  <a:gd name="connsiteY68" fmla="*/ 1314633 h 1516602"/>
                  <a:gd name="connsiteX69" fmla="*/ 330129 w 1034979"/>
                  <a:gd name="connsiteY69" fmla="*/ 1381308 h 1516602"/>
                  <a:gd name="connsiteX70" fmla="*/ 328224 w 1034979"/>
                  <a:gd name="connsiteY70" fmla="*/ 1432743 h 1516602"/>
                  <a:gd name="connsiteX71" fmla="*/ 330129 w 1034979"/>
                  <a:gd name="connsiteY71" fmla="*/ 1457508 h 1516602"/>
                  <a:gd name="connsiteX72" fmla="*/ 332034 w 1034979"/>
                  <a:gd name="connsiteY72" fmla="*/ 1463223 h 1516602"/>
                  <a:gd name="connsiteX73" fmla="*/ 335844 w 1034979"/>
                  <a:gd name="connsiteY73" fmla="*/ 1467033 h 1516602"/>
                  <a:gd name="connsiteX74" fmla="*/ 364419 w 1034979"/>
                  <a:gd name="connsiteY74" fmla="*/ 1512753 h 1516602"/>
                  <a:gd name="connsiteX75" fmla="*/ 387279 w 1034979"/>
                  <a:gd name="connsiteY75" fmla="*/ 1514658 h 1516602"/>
                  <a:gd name="connsiteX76" fmla="*/ 392994 w 1034979"/>
                  <a:gd name="connsiteY76" fmla="*/ 1508943 h 1516602"/>
                  <a:gd name="connsiteX77" fmla="*/ 394899 w 1034979"/>
                  <a:gd name="connsiteY77" fmla="*/ 1497513 h 1516602"/>
                  <a:gd name="connsiteX78" fmla="*/ 396804 w 1034979"/>
                  <a:gd name="connsiteY78" fmla="*/ 1491798 h 1516602"/>
                  <a:gd name="connsiteX79" fmla="*/ 398709 w 1034979"/>
                  <a:gd name="connsiteY79" fmla="*/ 1474653 h 1516602"/>
                  <a:gd name="connsiteX80" fmla="*/ 400614 w 1034979"/>
                  <a:gd name="connsiteY80" fmla="*/ 1461318 h 1516602"/>
                  <a:gd name="connsiteX81" fmla="*/ 404424 w 1034979"/>
                  <a:gd name="connsiteY81" fmla="*/ 1404168 h 1516602"/>
                  <a:gd name="connsiteX82" fmla="*/ 410139 w 1034979"/>
                  <a:gd name="connsiteY82" fmla="*/ 1392738 h 1516602"/>
                  <a:gd name="connsiteX83" fmla="*/ 413949 w 1034979"/>
                  <a:gd name="connsiteY83" fmla="*/ 1379403 h 1516602"/>
                  <a:gd name="connsiteX84" fmla="*/ 415854 w 1034979"/>
                  <a:gd name="connsiteY84" fmla="*/ 1373688 h 1516602"/>
                  <a:gd name="connsiteX85" fmla="*/ 417759 w 1034979"/>
                  <a:gd name="connsiteY85" fmla="*/ 1360353 h 1516602"/>
                  <a:gd name="connsiteX86" fmla="*/ 421569 w 1034979"/>
                  <a:gd name="connsiteY86" fmla="*/ 1348923 h 1516602"/>
                  <a:gd name="connsiteX87" fmla="*/ 427284 w 1034979"/>
                  <a:gd name="connsiteY87" fmla="*/ 1335588 h 1516602"/>
                  <a:gd name="connsiteX88" fmla="*/ 467289 w 1034979"/>
                  <a:gd name="connsiteY88" fmla="*/ 1265103 h 1516602"/>
                  <a:gd name="connsiteX89" fmla="*/ 528455 w 1034979"/>
                  <a:gd name="connsiteY89" fmla="*/ 1252334 h 1516602"/>
                  <a:gd name="connsiteX90" fmla="*/ 573969 w 1034979"/>
                  <a:gd name="connsiteY90" fmla="*/ 1236528 h 1516602"/>
                  <a:gd name="connsiteX91" fmla="*/ 585399 w 1034979"/>
                  <a:gd name="connsiteY91" fmla="*/ 1232718 h 1516602"/>
                  <a:gd name="connsiteX92" fmla="*/ 720654 w 1034979"/>
                  <a:gd name="connsiteY92" fmla="*/ 1316538 h 1516602"/>
                  <a:gd name="connsiteX93" fmla="*/ 733989 w 1034979"/>
                  <a:gd name="connsiteY93" fmla="*/ 1326063 h 1516602"/>
                  <a:gd name="connsiteX94" fmla="*/ 743514 w 1034979"/>
                  <a:gd name="connsiteY94" fmla="*/ 1327968 h 1516602"/>
                  <a:gd name="connsiteX95" fmla="*/ 749229 w 1034979"/>
                  <a:gd name="connsiteY95" fmla="*/ 1329873 h 1516602"/>
                  <a:gd name="connsiteX96" fmla="*/ 762564 w 1034979"/>
                  <a:gd name="connsiteY96" fmla="*/ 1335588 h 1516602"/>
                  <a:gd name="connsiteX97" fmla="*/ 777804 w 1034979"/>
                  <a:gd name="connsiteY97" fmla="*/ 1333683 h 1516602"/>
                  <a:gd name="connsiteX98" fmla="*/ 789234 w 1034979"/>
                  <a:gd name="connsiteY98" fmla="*/ 1327968 h 1516602"/>
                  <a:gd name="connsiteX99" fmla="*/ 794949 w 1034979"/>
                  <a:gd name="connsiteY99" fmla="*/ 1326063 h 1516602"/>
                  <a:gd name="connsiteX100" fmla="*/ 802569 w 1034979"/>
                  <a:gd name="connsiteY100" fmla="*/ 1308918 h 1516602"/>
                  <a:gd name="connsiteX101" fmla="*/ 800664 w 1034979"/>
                  <a:gd name="connsiteY101" fmla="*/ 1284153 h 1516602"/>
                  <a:gd name="connsiteX102" fmla="*/ 798759 w 1034979"/>
                  <a:gd name="connsiteY102" fmla="*/ 1278438 h 1516602"/>
                  <a:gd name="connsiteX103" fmla="*/ 796854 w 1034979"/>
                  <a:gd name="connsiteY103" fmla="*/ 1270818 h 1516602"/>
                  <a:gd name="connsiteX104" fmla="*/ 783519 w 1034979"/>
                  <a:gd name="connsiteY104" fmla="*/ 1253673 h 1516602"/>
                  <a:gd name="connsiteX105" fmla="*/ 773994 w 1034979"/>
                  <a:gd name="connsiteY105" fmla="*/ 1247958 h 1516602"/>
                  <a:gd name="connsiteX106" fmla="*/ 648264 w 1034979"/>
                  <a:gd name="connsiteY106" fmla="*/ 1156518 h 1516602"/>
                  <a:gd name="connsiteX107" fmla="*/ 644454 w 1034979"/>
                  <a:gd name="connsiteY107" fmla="*/ 1139373 h 1516602"/>
                  <a:gd name="connsiteX108" fmla="*/ 646359 w 1034979"/>
                  <a:gd name="connsiteY108" fmla="*/ 1131753 h 1516602"/>
                  <a:gd name="connsiteX109" fmla="*/ 650169 w 1034979"/>
                  <a:gd name="connsiteY109" fmla="*/ 1114608 h 1516602"/>
                  <a:gd name="connsiteX110" fmla="*/ 653979 w 1034979"/>
                  <a:gd name="connsiteY110" fmla="*/ 1108893 h 1516602"/>
                  <a:gd name="connsiteX111" fmla="*/ 655884 w 1034979"/>
                  <a:gd name="connsiteY111" fmla="*/ 1103178 h 1516602"/>
                  <a:gd name="connsiteX112" fmla="*/ 661599 w 1034979"/>
                  <a:gd name="connsiteY112" fmla="*/ 1101273 h 1516602"/>
                  <a:gd name="connsiteX113" fmla="*/ 671124 w 1034979"/>
                  <a:gd name="connsiteY113" fmla="*/ 1089843 h 1516602"/>
                  <a:gd name="connsiteX114" fmla="*/ 724464 w 1034979"/>
                  <a:gd name="connsiteY114" fmla="*/ 1082223 h 1516602"/>
                  <a:gd name="connsiteX115" fmla="*/ 842574 w 1034979"/>
                  <a:gd name="connsiteY115" fmla="*/ 1084128 h 1516602"/>
                  <a:gd name="connsiteX116" fmla="*/ 871149 w 1034979"/>
                  <a:gd name="connsiteY116" fmla="*/ 1086033 h 1516602"/>
                  <a:gd name="connsiteX117" fmla="*/ 899724 w 1034979"/>
                  <a:gd name="connsiteY117" fmla="*/ 1091748 h 1516602"/>
                  <a:gd name="connsiteX118" fmla="*/ 922584 w 1034979"/>
                  <a:gd name="connsiteY118" fmla="*/ 1095558 h 1516602"/>
                  <a:gd name="connsiteX119" fmla="*/ 951159 w 1034979"/>
                  <a:gd name="connsiteY119" fmla="*/ 1101273 h 1516602"/>
                  <a:gd name="connsiteX120" fmla="*/ 956874 w 1034979"/>
                  <a:gd name="connsiteY120" fmla="*/ 1101273 h 1516602"/>
                  <a:gd name="connsiteX121" fmla="*/ 1002594 w 1034979"/>
                  <a:gd name="connsiteY121" fmla="*/ 1099368 h 1516602"/>
                  <a:gd name="connsiteX122" fmla="*/ 1031169 w 1034979"/>
                  <a:gd name="connsiteY122" fmla="*/ 1091748 h 1516602"/>
                  <a:gd name="connsiteX123" fmla="*/ 1034979 w 1034979"/>
                  <a:gd name="connsiteY123" fmla="*/ 1086033 h 1516602"/>
                  <a:gd name="connsiteX124" fmla="*/ 1033074 w 1034979"/>
                  <a:gd name="connsiteY124" fmla="*/ 1066983 h 1516602"/>
                  <a:gd name="connsiteX125" fmla="*/ 1027359 w 1034979"/>
                  <a:gd name="connsiteY125" fmla="*/ 1063173 h 1516602"/>
                  <a:gd name="connsiteX126" fmla="*/ 1012119 w 1034979"/>
                  <a:gd name="connsiteY126" fmla="*/ 1061268 h 1516602"/>
                  <a:gd name="connsiteX127" fmla="*/ 1006404 w 1034979"/>
                  <a:gd name="connsiteY127" fmla="*/ 1059363 h 1516602"/>
                  <a:gd name="connsiteX128" fmla="*/ 998784 w 1034979"/>
                  <a:gd name="connsiteY128" fmla="*/ 1057458 h 1516602"/>
                  <a:gd name="connsiteX129" fmla="*/ 987354 w 1034979"/>
                  <a:gd name="connsiteY129" fmla="*/ 1049838 h 1516602"/>
                  <a:gd name="connsiteX130" fmla="*/ 975924 w 1034979"/>
                  <a:gd name="connsiteY130" fmla="*/ 1046028 h 1516602"/>
                  <a:gd name="connsiteX131" fmla="*/ 970209 w 1034979"/>
                  <a:gd name="connsiteY131" fmla="*/ 1044123 h 1516602"/>
                  <a:gd name="connsiteX132" fmla="*/ 962589 w 1034979"/>
                  <a:gd name="connsiteY132" fmla="*/ 1042218 h 1516602"/>
                  <a:gd name="connsiteX133" fmla="*/ 956874 w 1034979"/>
                  <a:gd name="connsiteY133" fmla="*/ 1040313 h 1516602"/>
                  <a:gd name="connsiteX134" fmla="*/ 935919 w 1034979"/>
                  <a:gd name="connsiteY134" fmla="*/ 1034598 h 1516602"/>
                  <a:gd name="connsiteX135" fmla="*/ 825429 w 1034979"/>
                  <a:gd name="connsiteY135" fmla="*/ 1034598 h 1516602"/>
                  <a:gd name="connsiteX136" fmla="*/ 730179 w 1034979"/>
                  <a:gd name="connsiteY136" fmla="*/ 1038408 h 1516602"/>
                  <a:gd name="connsiteX137" fmla="*/ 669219 w 1034979"/>
                  <a:gd name="connsiteY137" fmla="*/ 1046028 h 1516602"/>
                  <a:gd name="connsiteX138" fmla="*/ 646359 w 1034979"/>
                  <a:gd name="connsiteY138" fmla="*/ 1049838 h 1516602"/>
                  <a:gd name="connsiteX139" fmla="*/ 642549 w 1034979"/>
                  <a:gd name="connsiteY139" fmla="*/ 1038408 h 1516602"/>
                  <a:gd name="connsiteX140" fmla="*/ 640644 w 1034979"/>
                  <a:gd name="connsiteY140" fmla="*/ 1032693 h 1516602"/>
                  <a:gd name="connsiteX141" fmla="*/ 642549 w 1034979"/>
                  <a:gd name="connsiteY141" fmla="*/ 1015548 h 1516602"/>
                  <a:gd name="connsiteX142" fmla="*/ 644454 w 1034979"/>
                  <a:gd name="connsiteY142" fmla="*/ 1009833 h 1516602"/>
                  <a:gd name="connsiteX143" fmla="*/ 661599 w 1034979"/>
                  <a:gd name="connsiteY143" fmla="*/ 1000308 h 1516602"/>
                  <a:gd name="connsiteX144" fmla="*/ 673029 w 1034979"/>
                  <a:gd name="connsiteY144" fmla="*/ 992688 h 1516602"/>
                  <a:gd name="connsiteX145" fmla="*/ 674934 w 1034979"/>
                  <a:gd name="connsiteY145" fmla="*/ 986973 h 1516602"/>
                  <a:gd name="connsiteX146" fmla="*/ 680649 w 1034979"/>
                  <a:gd name="connsiteY146" fmla="*/ 985068 h 1516602"/>
                  <a:gd name="connsiteX147" fmla="*/ 686364 w 1034979"/>
                  <a:gd name="connsiteY147" fmla="*/ 981258 h 1516602"/>
                  <a:gd name="connsiteX148" fmla="*/ 695889 w 1034979"/>
                  <a:gd name="connsiteY148" fmla="*/ 971733 h 1516602"/>
                  <a:gd name="connsiteX149" fmla="*/ 705414 w 1034979"/>
                  <a:gd name="connsiteY149" fmla="*/ 960303 h 1516602"/>
                  <a:gd name="connsiteX150" fmla="*/ 716844 w 1034979"/>
                  <a:gd name="connsiteY150" fmla="*/ 952683 h 1516602"/>
                  <a:gd name="connsiteX151" fmla="*/ 732084 w 1034979"/>
                  <a:gd name="connsiteY151" fmla="*/ 939348 h 1516602"/>
                  <a:gd name="connsiteX152" fmla="*/ 741609 w 1034979"/>
                  <a:gd name="connsiteY152" fmla="*/ 927918 h 1516602"/>
                  <a:gd name="connsiteX153" fmla="*/ 753039 w 1034979"/>
                  <a:gd name="connsiteY153" fmla="*/ 918393 h 1516602"/>
                  <a:gd name="connsiteX154" fmla="*/ 758754 w 1034979"/>
                  <a:gd name="connsiteY154" fmla="*/ 906963 h 1516602"/>
                  <a:gd name="connsiteX155" fmla="*/ 760659 w 1034979"/>
                  <a:gd name="connsiteY155" fmla="*/ 901248 h 1516602"/>
                  <a:gd name="connsiteX156" fmla="*/ 766374 w 1034979"/>
                  <a:gd name="connsiteY156" fmla="*/ 889818 h 1516602"/>
                  <a:gd name="connsiteX157" fmla="*/ 764469 w 1034979"/>
                  <a:gd name="connsiteY157" fmla="*/ 874578 h 1516602"/>
                  <a:gd name="connsiteX158" fmla="*/ 758754 w 1034979"/>
                  <a:gd name="connsiteY158" fmla="*/ 872673 h 1516602"/>
                  <a:gd name="connsiteX159" fmla="*/ 737799 w 1034979"/>
                  <a:gd name="connsiteY159" fmla="*/ 874578 h 1516602"/>
                  <a:gd name="connsiteX160" fmla="*/ 732084 w 1034979"/>
                  <a:gd name="connsiteY160" fmla="*/ 878388 h 1516602"/>
                  <a:gd name="connsiteX161" fmla="*/ 699699 w 1034979"/>
                  <a:gd name="connsiteY161" fmla="*/ 899343 h 1516602"/>
                  <a:gd name="connsiteX162" fmla="*/ 595181 w 1034979"/>
                  <a:gd name="connsiteY162" fmla="*/ 957831 h 1516602"/>
                  <a:gd name="connsiteX163" fmla="*/ 507294 w 1034979"/>
                  <a:gd name="connsiteY163" fmla="*/ 847908 h 1516602"/>
                  <a:gd name="connsiteX164" fmla="*/ 503484 w 1034979"/>
                  <a:gd name="connsiteY164" fmla="*/ 358323 h 1516602"/>
                  <a:gd name="connsiteX165" fmla="*/ 499674 w 1034979"/>
                  <a:gd name="connsiteY165" fmla="*/ 66858 h 1516602"/>
                  <a:gd name="connsiteX166" fmla="*/ 490149 w 1034979"/>
                  <a:gd name="connsiteY166" fmla="*/ 40188 h 1516602"/>
                  <a:gd name="connsiteX167" fmla="*/ 488244 w 1034979"/>
                  <a:gd name="connsiteY167" fmla="*/ 34473 h 1516602"/>
                  <a:gd name="connsiteX168" fmla="*/ 484434 w 1034979"/>
                  <a:gd name="connsiteY168" fmla="*/ 28758 h 1516602"/>
                  <a:gd name="connsiteX169" fmla="*/ 478719 w 1034979"/>
                  <a:gd name="connsiteY169" fmla="*/ 17328 h 1516602"/>
                  <a:gd name="connsiteX170" fmla="*/ 473004 w 1034979"/>
                  <a:gd name="connsiteY170" fmla="*/ 13518 h 1516602"/>
                  <a:gd name="connsiteX171" fmla="*/ 469194 w 1034979"/>
                  <a:gd name="connsiteY171" fmla="*/ 7803 h 1516602"/>
                  <a:gd name="connsiteX172" fmla="*/ 429189 w 1034979"/>
                  <a:gd name="connsiteY172" fmla="*/ 11613 h 1516602"/>
                  <a:gd name="connsiteX173" fmla="*/ 425379 w 1034979"/>
                  <a:gd name="connsiteY173" fmla="*/ 78288 h 1516602"/>
                  <a:gd name="connsiteX174" fmla="*/ 425379 w 1034979"/>
                  <a:gd name="connsiteY174" fmla="*/ 84003 h 1516602"/>
                  <a:gd name="connsiteX175" fmla="*/ 429189 w 1034979"/>
                  <a:gd name="connsiteY175" fmla="*/ 238308 h 1516602"/>
                  <a:gd name="connsiteX176" fmla="*/ 440619 w 1034979"/>
                  <a:gd name="connsiteY176" fmla="*/ 421188 h 1516602"/>
                  <a:gd name="connsiteX177" fmla="*/ 435265 w 1034979"/>
                  <a:gd name="connsiteY177" fmla="*/ 718368 h 1516602"/>
                  <a:gd name="connsiteX178" fmla="*/ 435059 w 1034979"/>
                  <a:gd name="connsiteY178" fmla="*/ 799046 h 1516602"/>
                  <a:gd name="connsiteX179" fmla="*/ 430322 w 1034979"/>
                  <a:gd name="connsiteY179"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219639 w 1034979"/>
                  <a:gd name="connsiteY10" fmla="*/ 948873 h 1516602"/>
                  <a:gd name="connsiteX11" fmla="*/ 213924 w 1034979"/>
                  <a:gd name="connsiteY11" fmla="*/ 946968 h 1516602"/>
                  <a:gd name="connsiteX12" fmla="*/ 206304 w 1034979"/>
                  <a:gd name="connsiteY12" fmla="*/ 945063 h 1516602"/>
                  <a:gd name="connsiteX13" fmla="*/ 194874 w 1034979"/>
                  <a:gd name="connsiteY13" fmla="*/ 941253 h 1516602"/>
                  <a:gd name="connsiteX14" fmla="*/ 189159 w 1034979"/>
                  <a:gd name="connsiteY14" fmla="*/ 939348 h 1516602"/>
                  <a:gd name="connsiteX15" fmla="*/ 181539 w 1034979"/>
                  <a:gd name="connsiteY15" fmla="*/ 937443 h 1516602"/>
                  <a:gd name="connsiteX16" fmla="*/ 170109 w 1034979"/>
                  <a:gd name="connsiteY16" fmla="*/ 931728 h 1516602"/>
                  <a:gd name="connsiteX17" fmla="*/ 164394 w 1034979"/>
                  <a:gd name="connsiteY17" fmla="*/ 927918 h 1516602"/>
                  <a:gd name="connsiteX18" fmla="*/ 116769 w 1034979"/>
                  <a:gd name="connsiteY18" fmla="*/ 903153 h 1516602"/>
                  <a:gd name="connsiteX19" fmla="*/ 59619 w 1034979"/>
                  <a:gd name="connsiteY19" fmla="*/ 874578 h 1516602"/>
                  <a:gd name="connsiteX20" fmla="*/ 46284 w 1034979"/>
                  <a:gd name="connsiteY20" fmla="*/ 895533 h 1516602"/>
                  <a:gd name="connsiteX21" fmla="*/ 50094 w 1034979"/>
                  <a:gd name="connsiteY21" fmla="*/ 933633 h 1516602"/>
                  <a:gd name="connsiteX22" fmla="*/ 53904 w 1034979"/>
                  <a:gd name="connsiteY22" fmla="*/ 939348 h 1516602"/>
                  <a:gd name="connsiteX23" fmla="*/ 59619 w 1034979"/>
                  <a:gd name="connsiteY23" fmla="*/ 943158 h 1516602"/>
                  <a:gd name="connsiteX24" fmla="*/ 63429 w 1034979"/>
                  <a:gd name="connsiteY24" fmla="*/ 948873 h 1516602"/>
                  <a:gd name="connsiteX25" fmla="*/ 80574 w 1034979"/>
                  <a:gd name="connsiteY25" fmla="*/ 958398 h 1516602"/>
                  <a:gd name="connsiteX26" fmla="*/ 166299 w 1034979"/>
                  <a:gd name="connsiteY26" fmla="*/ 979353 h 1516602"/>
                  <a:gd name="connsiteX27" fmla="*/ 191064 w 1034979"/>
                  <a:gd name="connsiteY27" fmla="*/ 985068 h 1516602"/>
                  <a:gd name="connsiteX28" fmla="*/ 208209 w 1034979"/>
                  <a:gd name="connsiteY28" fmla="*/ 990783 h 1516602"/>
                  <a:gd name="connsiteX29" fmla="*/ 213924 w 1034979"/>
                  <a:gd name="connsiteY29" fmla="*/ 992688 h 1516602"/>
                  <a:gd name="connsiteX30" fmla="*/ 229164 w 1034979"/>
                  <a:gd name="connsiteY30" fmla="*/ 996498 h 1516602"/>
                  <a:gd name="connsiteX31" fmla="*/ 248214 w 1034979"/>
                  <a:gd name="connsiteY31" fmla="*/ 1002213 h 1516602"/>
                  <a:gd name="connsiteX32" fmla="*/ 253929 w 1034979"/>
                  <a:gd name="connsiteY32" fmla="*/ 1006023 h 1516602"/>
                  <a:gd name="connsiteX33" fmla="*/ 267264 w 1034979"/>
                  <a:gd name="connsiteY33" fmla="*/ 1021263 h 1516602"/>
                  <a:gd name="connsiteX34" fmla="*/ 272979 w 1034979"/>
                  <a:gd name="connsiteY34" fmla="*/ 1040313 h 1516602"/>
                  <a:gd name="connsiteX35" fmla="*/ 274884 w 1034979"/>
                  <a:gd name="connsiteY35" fmla="*/ 1046028 h 1516602"/>
                  <a:gd name="connsiteX36" fmla="*/ 276789 w 1034979"/>
                  <a:gd name="connsiteY36" fmla="*/ 1051743 h 1516602"/>
                  <a:gd name="connsiteX37" fmla="*/ 278694 w 1034979"/>
                  <a:gd name="connsiteY37" fmla="*/ 1076508 h 1516602"/>
                  <a:gd name="connsiteX38" fmla="*/ 280599 w 1034979"/>
                  <a:gd name="connsiteY38" fmla="*/ 1082223 h 1516602"/>
                  <a:gd name="connsiteX39" fmla="*/ 278694 w 1034979"/>
                  <a:gd name="connsiteY39" fmla="*/ 1101273 h 1516602"/>
                  <a:gd name="connsiteX40" fmla="*/ 276789 w 1034979"/>
                  <a:gd name="connsiteY40" fmla="*/ 1110798 h 1516602"/>
                  <a:gd name="connsiteX41" fmla="*/ 263454 w 1034979"/>
                  <a:gd name="connsiteY41" fmla="*/ 1124133 h 1516602"/>
                  <a:gd name="connsiteX42" fmla="*/ 252024 w 1034979"/>
                  <a:gd name="connsiteY42" fmla="*/ 1131753 h 1516602"/>
                  <a:gd name="connsiteX43" fmla="*/ 240594 w 1034979"/>
                  <a:gd name="connsiteY43" fmla="*/ 1135563 h 1516602"/>
                  <a:gd name="connsiteX44" fmla="*/ 27234 w 1034979"/>
                  <a:gd name="connsiteY44" fmla="*/ 1154613 h 1516602"/>
                  <a:gd name="connsiteX45" fmla="*/ 15804 w 1034979"/>
                  <a:gd name="connsiteY45" fmla="*/ 1160328 h 1516602"/>
                  <a:gd name="connsiteX46" fmla="*/ 6279 w 1034979"/>
                  <a:gd name="connsiteY46" fmla="*/ 1169853 h 1516602"/>
                  <a:gd name="connsiteX47" fmla="*/ 4374 w 1034979"/>
                  <a:gd name="connsiteY47" fmla="*/ 1175568 h 1516602"/>
                  <a:gd name="connsiteX48" fmla="*/ 564 w 1034979"/>
                  <a:gd name="connsiteY48" fmla="*/ 1181283 h 1516602"/>
                  <a:gd name="connsiteX49" fmla="*/ 6279 w 1034979"/>
                  <a:gd name="connsiteY49" fmla="*/ 1213668 h 1516602"/>
                  <a:gd name="connsiteX50" fmla="*/ 11994 w 1034979"/>
                  <a:gd name="connsiteY50" fmla="*/ 1217478 h 1516602"/>
                  <a:gd name="connsiteX51" fmla="*/ 17709 w 1034979"/>
                  <a:gd name="connsiteY51" fmla="*/ 1219383 h 1516602"/>
                  <a:gd name="connsiteX52" fmla="*/ 145344 w 1034979"/>
                  <a:gd name="connsiteY52" fmla="*/ 1217478 h 1516602"/>
                  <a:gd name="connsiteX53" fmla="*/ 303459 w 1034979"/>
                  <a:gd name="connsiteY53" fmla="*/ 1209858 h 1516602"/>
                  <a:gd name="connsiteX54" fmla="*/ 318699 w 1034979"/>
                  <a:gd name="connsiteY54" fmla="*/ 1217478 h 1516602"/>
                  <a:gd name="connsiteX55" fmla="*/ 330129 w 1034979"/>
                  <a:gd name="connsiteY55" fmla="*/ 1223193 h 1516602"/>
                  <a:gd name="connsiteX56" fmla="*/ 333939 w 1034979"/>
                  <a:gd name="connsiteY56" fmla="*/ 1228908 h 1516602"/>
                  <a:gd name="connsiteX57" fmla="*/ 339654 w 1034979"/>
                  <a:gd name="connsiteY57" fmla="*/ 1230813 h 1516602"/>
                  <a:gd name="connsiteX58" fmla="*/ 351084 w 1034979"/>
                  <a:gd name="connsiteY58" fmla="*/ 1238433 h 1516602"/>
                  <a:gd name="connsiteX59" fmla="*/ 356799 w 1034979"/>
                  <a:gd name="connsiteY59" fmla="*/ 1242243 h 1516602"/>
                  <a:gd name="connsiteX60" fmla="*/ 360609 w 1034979"/>
                  <a:gd name="connsiteY60" fmla="*/ 1247958 h 1516602"/>
                  <a:gd name="connsiteX61" fmla="*/ 366324 w 1034979"/>
                  <a:gd name="connsiteY61" fmla="*/ 1259388 h 1516602"/>
                  <a:gd name="connsiteX62" fmla="*/ 362514 w 1034979"/>
                  <a:gd name="connsiteY62" fmla="*/ 1286058 h 1516602"/>
                  <a:gd name="connsiteX63" fmla="*/ 358704 w 1034979"/>
                  <a:gd name="connsiteY63" fmla="*/ 1291773 h 1516602"/>
                  <a:gd name="connsiteX64" fmla="*/ 356799 w 1034979"/>
                  <a:gd name="connsiteY64" fmla="*/ 1297488 h 1516602"/>
                  <a:gd name="connsiteX65" fmla="*/ 352989 w 1034979"/>
                  <a:gd name="connsiteY65" fmla="*/ 1303203 h 1516602"/>
                  <a:gd name="connsiteX66" fmla="*/ 351084 w 1034979"/>
                  <a:gd name="connsiteY66" fmla="*/ 1308918 h 1516602"/>
                  <a:gd name="connsiteX67" fmla="*/ 347274 w 1034979"/>
                  <a:gd name="connsiteY67" fmla="*/ 1314633 h 1516602"/>
                  <a:gd name="connsiteX68" fmla="*/ 330129 w 1034979"/>
                  <a:gd name="connsiteY68" fmla="*/ 1381308 h 1516602"/>
                  <a:gd name="connsiteX69" fmla="*/ 328224 w 1034979"/>
                  <a:gd name="connsiteY69" fmla="*/ 1432743 h 1516602"/>
                  <a:gd name="connsiteX70" fmla="*/ 330129 w 1034979"/>
                  <a:gd name="connsiteY70" fmla="*/ 1457508 h 1516602"/>
                  <a:gd name="connsiteX71" fmla="*/ 332034 w 1034979"/>
                  <a:gd name="connsiteY71" fmla="*/ 1463223 h 1516602"/>
                  <a:gd name="connsiteX72" fmla="*/ 335844 w 1034979"/>
                  <a:gd name="connsiteY72" fmla="*/ 1467033 h 1516602"/>
                  <a:gd name="connsiteX73" fmla="*/ 364419 w 1034979"/>
                  <a:gd name="connsiteY73" fmla="*/ 1512753 h 1516602"/>
                  <a:gd name="connsiteX74" fmla="*/ 387279 w 1034979"/>
                  <a:gd name="connsiteY74" fmla="*/ 1514658 h 1516602"/>
                  <a:gd name="connsiteX75" fmla="*/ 392994 w 1034979"/>
                  <a:gd name="connsiteY75" fmla="*/ 1508943 h 1516602"/>
                  <a:gd name="connsiteX76" fmla="*/ 394899 w 1034979"/>
                  <a:gd name="connsiteY76" fmla="*/ 1497513 h 1516602"/>
                  <a:gd name="connsiteX77" fmla="*/ 396804 w 1034979"/>
                  <a:gd name="connsiteY77" fmla="*/ 1491798 h 1516602"/>
                  <a:gd name="connsiteX78" fmla="*/ 398709 w 1034979"/>
                  <a:gd name="connsiteY78" fmla="*/ 1474653 h 1516602"/>
                  <a:gd name="connsiteX79" fmla="*/ 400614 w 1034979"/>
                  <a:gd name="connsiteY79" fmla="*/ 1461318 h 1516602"/>
                  <a:gd name="connsiteX80" fmla="*/ 404424 w 1034979"/>
                  <a:gd name="connsiteY80" fmla="*/ 1404168 h 1516602"/>
                  <a:gd name="connsiteX81" fmla="*/ 410139 w 1034979"/>
                  <a:gd name="connsiteY81" fmla="*/ 1392738 h 1516602"/>
                  <a:gd name="connsiteX82" fmla="*/ 413949 w 1034979"/>
                  <a:gd name="connsiteY82" fmla="*/ 1379403 h 1516602"/>
                  <a:gd name="connsiteX83" fmla="*/ 415854 w 1034979"/>
                  <a:gd name="connsiteY83" fmla="*/ 1373688 h 1516602"/>
                  <a:gd name="connsiteX84" fmla="*/ 417759 w 1034979"/>
                  <a:gd name="connsiteY84" fmla="*/ 1360353 h 1516602"/>
                  <a:gd name="connsiteX85" fmla="*/ 421569 w 1034979"/>
                  <a:gd name="connsiteY85" fmla="*/ 1348923 h 1516602"/>
                  <a:gd name="connsiteX86" fmla="*/ 427284 w 1034979"/>
                  <a:gd name="connsiteY86" fmla="*/ 1335588 h 1516602"/>
                  <a:gd name="connsiteX87" fmla="*/ 467289 w 1034979"/>
                  <a:gd name="connsiteY87" fmla="*/ 1265103 h 1516602"/>
                  <a:gd name="connsiteX88" fmla="*/ 528455 w 1034979"/>
                  <a:gd name="connsiteY88" fmla="*/ 1252334 h 1516602"/>
                  <a:gd name="connsiteX89" fmla="*/ 573969 w 1034979"/>
                  <a:gd name="connsiteY89" fmla="*/ 1236528 h 1516602"/>
                  <a:gd name="connsiteX90" fmla="*/ 585399 w 1034979"/>
                  <a:gd name="connsiteY90" fmla="*/ 1232718 h 1516602"/>
                  <a:gd name="connsiteX91" fmla="*/ 720654 w 1034979"/>
                  <a:gd name="connsiteY91" fmla="*/ 1316538 h 1516602"/>
                  <a:gd name="connsiteX92" fmla="*/ 733989 w 1034979"/>
                  <a:gd name="connsiteY92" fmla="*/ 1326063 h 1516602"/>
                  <a:gd name="connsiteX93" fmla="*/ 743514 w 1034979"/>
                  <a:gd name="connsiteY93" fmla="*/ 1327968 h 1516602"/>
                  <a:gd name="connsiteX94" fmla="*/ 749229 w 1034979"/>
                  <a:gd name="connsiteY94" fmla="*/ 1329873 h 1516602"/>
                  <a:gd name="connsiteX95" fmla="*/ 762564 w 1034979"/>
                  <a:gd name="connsiteY95" fmla="*/ 1335588 h 1516602"/>
                  <a:gd name="connsiteX96" fmla="*/ 777804 w 1034979"/>
                  <a:gd name="connsiteY96" fmla="*/ 1333683 h 1516602"/>
                  <a:gd name="connsiteX97" fmla="*/ 789234 w 1034979"/>
                  <a:gd name="connsiteY97" fmla="*/ 1327968 h 1516602"/>
                  <a:gd name="connsiteX98" fmla="*/ 794949 w 1034979"/>
                  <a:gd name="connsiteY98" fmla="*/ 1326063 h 1516602"/>
                  <a:gd name="connsiteX99" fmla="*/ 802569 w 1034979"/>
                  <a:gd name="connsiteY99" fmla="*/ 1308918 h 1516602"/>
                  <a:gd name="connsiteX100" fmla="*/ 800664 w 1034979"/>
                  <a:gd name="connsiteY100" fmla="*/ 1284153 h 1516602"/>
                  <a:gd name="connsiteX101" fmla="*/ 798759 w 1034979"/>
                  <a:gd name="connsiteY101" fmla="*/ 1278438 h 1516602"/>
                  <a:gd name="connsiteX102" fmla="*/ 796854 w 1034979"/>
                  <a:gd name="connsiteY102" fmla="*/ 1270818 h 1516602"/>
                  <a:gd name="connsiteX103" fmla="*/ 783519 w 1034979"/>
                  <a:gd name="connsiteY103" fmla="*/ 1253673 h 1516602"/>
                  <a:gd name="connsiteX104" fmla="*/ 773994 w 1034979"/>
                  <a:gd name="connsiteY104" fmla="*/ 1247958 h 1516602"/>
                  <a:gd name="connsiteX105" fmla="*/ 648264 w 1034979"/>
                  <a:gd name="connsiteY105" fmla="*/ 1156518 h 1516602"/>
                  <a:gd name="connsiteX106" fmla="*/ 644454 w 1034979"/>
                  <a:gd name="connsiteY106" fmla="*/ 1139373 h 1516602"/>
                  <a:gd name="connsiteX107" fmla="*/ 646359 w 1034979"/>
                  <a:gd name="connsiteY107" fmla="*/ 1131753 h 1516602"/>
                  <a:gd name="connsiteX108" fmla="*/ 650169 w 1034979"/>
                  <a:gd name="connsiteY108" fmla="*/ 1114608 h 1516602"/>
                  <a:gd name="connsiteX109" fmla="*/ 653979 w 1034979"/>
                  <a:gd name="connsiteY109" fmla="*/ 1108893 h 1516602"/>
                  <a:gd name="connsiteX110" fmla="*/ 655884 w 1034979"/>
                  <a:gd name="connsiteY110" fmla="*/ 1103178 h 1516602"/>
                  <a:gd name="connsiteX111" fmla="*/ 661599 w 1034979"/>
                  <a:gd name="connsiteY111" fmla="*/ 1101273 h 1516602"/>
                  <a:gd name="connsiteX112" fmla="*/ 671124 w 1034979"/>
                  <a:gd name="connsiteY112" fmla="*/ 1089843 h 1516602"/>
                  <a:gd name="connsiteX113" fmla="*/ 724464 w 1034979"/>
                  <a:gd name="connsiteY113" fmla="*/ 1082223 h 1516602"/>
                  <a:gd name="connsiteX114" fmla="*/ 842574 w 1034979"/>
                  <a:gd name="connsiteY114" fmla="*/ 1084128 h 1516602"/>
                  <a:gd name="connsiteX115" fmla="*/ 871149 w 1034979"/>
                  <a:gd name="connsiteY115" fmla="*/ 1086033 h 1516602"/>
                  <a:gd name="connsiteX116" fmla="*/ 899724 w 1034979"/>
                  <a:gd name="connsiteY116" fmla="*/ 1091748 h 1516602"/>
                  <a:gd name="connsiteX117" fmla="*/ 922584 w 1034979"/>
                  <a:gd name="connsiteY117" fmla="*/ 1095558 h 1516602"/>
                  <a:gd name="connsiteX118" fmla="*/ 951159 w 1034979"/>
                  <a:gd name="connsiteY118" fmla="*/ 1101273 h 1516602"/>
                  <a:gd name="connsiteX119" fmla="*/ 956874 w 1034979"/>
                  <a:gd name="connsiteY119" fmla="*/ 1101273 h 1516602"/>
                  <a:gd name="connsiteX120" fmla="*/ 1002594 w 1034979"/>
                  <a:gd name="connsiteY120" fmla="*/ 1099368 h 1516602"/>
                  <a:gd name="connsiteX121" fmla="*/ 1031169 w 1034979"/>
                  <a:gd name="connsiteY121" fmla="*/ 1091748 h 1516602"/>
                  <a:gd name="connsiteX122" fmla="*/ 1034979 w 1034979"/>
                  <a:gd name="connsiteY122" fmla="*/ 1086033 h 1516602"/>
                  <a:gd name="connsiteX123" fmla="*/ 1033074 w 1034979"/>
                  <a:gd name="connsiteY123" fmla="*/ 1066983 h 1516602"/>
                  <a:gd name="connsiteX124" fmla="*/ 1027359 w 1034979"/>
                  <a:gd name="connsiteY124" fmla="*/ 1063173 h 1516602"/>
                  <a:gd name="connsiteX125" fmla="*/ 1012119 w 1034979"/>
                  <a:gd name="connsiteY125" fmla="*/ 1061268 h 1516602"/>
                  <a:gd name="connsiteX126" fmla="*/ 1006404 w 1034979"/>
                  <a:gd name="connsiteY126" fmla="*/ 1059363 h 1516602"/>
                  <a:gd name="connsiteX127" fmla="*/ 998784 w 1034979"/>
                  <a:gd name="connsiteY127" fmla="*/ 1057458 h 1516602"/>
                  <a:gd name="connsiteX128" fmla="*/ 987354 w 1034979"/>
                  <a:gd name="connsiteY128" fmla="*/ 1049838 h 1516602"/>
                  <a:gd name="connsiteX129" fmla="*/ 975924 w 1034979"/>
                  <a:gd name="connsiteY129" fmla="*/ 1046028 h 1516602"/>
                  <a:gd name="connsiteX130" fmla="*/ 970209 w 1034979"/>
                  <a:gd name="connsiteY130" fmla="*/ 1044123 h 1516602"/>
                  <a:gd name="connsiteX131" fmla="*/ 962589 w 1034979"/>
                  <a:gd name="connsiteY131" fmla="*/ 1042218 h 1516602"/>
                  <a:gd name="connsiteX132" fmla="*/ 956874 w 1034979"/>
                  <a:gd name="connsiteY132" fmla="*/ 1040313 h 1516602"/>
                  <a:gd name="connsiteX133" fmla="*/ 935919 w 1034979"/>
                  <a:gd name="connsiteY133" fmla="*/ 1034598 h 1516602"/>
                  <a:gd name="connsiteX134" fmla="*/ 825429 w 1034979"/>
                  <a:gd name="connsiteY134" fmla="*/ 1034598 h 1516602"/>
                  <a:gd name="connsiteX135" fmla="*/ 730179 w 1034979"/>
                  <a:gd name="connsiteY135" fmla="*/ 1038408 h 1516602"/>
                  <a:gd name="connsiteX136" fmla="*/ 669219 w 1034979"/>
                  <a:gd name="connsiteY136" fmla="*/ 1046028 h 1516602"/>
                  <a:gd name="connsiteX137" fmla="*/ 646359 w 1034979"/>
                  <a:gd name="connsiteY137" fmla="*/ 1049838 h 1516602"/>
                  <a:gd name="connsiteX138" fmla="*/ 642549 w 1034979"/>
                  <a:gd name="connsiteY138" fmla="*/ 1038408 h 1516602"/>
                  <a:gd name="connsiteX139" fmla="*/ 640644 w 1034979"/>
                  <a:gd name="connsiteY139" fmla="*/ 1032693 h 1516602"/>
                  <a:gd name="connsiteX140" fmla="*/ 642549 w 1034979"/>
                  <a:gd name="connsiteY140" fmla="*/ 1015548 h 1516602"/>
                  <a:gd name="connsiteX141" fmla="*/ 644454 w 1034979"/>
                  <a:gd name="connsiteY141" fmla="*/ 1009833 h 1516602"/>
                  <a:gd name="connsiteX142" fmla="*/ 661599 w 1034979"/>
                  <a:gd name="connsiteY142" fmla="*/ 1000308 h 1516602"/>
                  <a:gd name="connsiteX143" fmla="*/ 673029 w 1034979"/>
                  <a:gd name="connsiteY143" fmla="*/ 992688 h 1516602"/>
                  <a:gd name="connsiteX144" fmla="*/ 674934 w 1034979"/>
                  <a:gd name="connsiteY144" fmla="*/ 986973 h 1516602"/>
                  <a:gd name="connsiteX145" fmla="*/ 680649 w 1034979"/>
                  <a:gd name="connsiteY145" fmla="*/ 985068 h 1516602"/>
                  <a:gd name="connsiteX146" fmla="*/ 686364 w 1034979"/>
                  <a:gd name="connsiteY146" fmla="*/ 981258 h 1516602"/>
                  <a:gd name="connsiteX147" fmla="*/ 695889 w 1034979"/>
                  <a:gd name="connsiteY147" fmla="*/ 971733 h 1516602"/>
                  <a:gd name="connsiteX148" fmla="*/ 705414 w 1034979"/>
                  <a:gd name="connsiteY148" fmla="*/ 960303 h 1516602"/>
                  <a:gd name="connsiteX149" fmla="*/ 716844 w 1034979"/>
                  <a:gd name="connsiteY149" fmla="*/ 952683 h 1516602"/>
                  <a:gd name="connsiteX150" fmla="*/ 732084 w 1034979"/>
                  <a:gd name="connsiteY150" fmla="*/ 939348 h 1516602"/>
                  <a:gd name="connsiteX151" fmla="*/ 741609 w 1034979"/>
                  <a:gd name="connsiteY151" fmla="*/ 927918 h 1516602"/>
                  <a:gd name="connsiteX152" fmla="*/ 753039 w 1034979"/>
                  <a:gd name="connsiteY152" fmla="*/ 918393 h 1516602"/>
                  <a:gd name="connsiteX153" fmla="*/ 758754 w 1034979"/>
                  <a:gd name="connsiteY153" fmla="*/ 906963 h 1516602"/>
                  <a:gd name="connsiteX154" fmla="*/ 760659 w 1034979"/>
                  <a:gd name="connsiteY154" fmla="*/ 901248 h 1516602"/>
                  <a:gd name="connsiteX155" fmla="*/ 766374 w 1034979"/>
                  <a:gd name="connsiteY155" fmla="*/ 889818 h 1516602"/>
                  <a:gd name="connsiteX156" fmla="*/ 764469 w 1034979"/>
                  <a:gd name="connsiteY156" fmla="*/ 874578 h 1516602"/>
                  <a:gd name="connsiteX157" fmla="*/ 758754 w 1034979"/>
                  <a:gd name="connsiteY157" fmla="*/ 872673 h 1516602"/>
                  <a:gd name="connsiteX158" fmla="*/ 737799 w 1034979"/>
                  <a:gd name="connsiteY158" fmla="*/ 874578 h 1516602"/>
                  <a:gd name="connsiteX159" fmla="*/ 732084 w 1034979"/>
                  <a:gd name="connsiteY159" fmla="*/ 878388 h 1516602"/>
                  <a:gd name="connsiteX160" fmla="*/ 699699 w 1034979"/>
                  <a:gd name="connsiteY160" fmla="*/ 899343 h 1516602"/>
                  <a:gd name="connsiteX161" fmla="*/ 595181 w 1034979"/>
                  <a:gd name="connsiteY161" fmla="*/ 957831 h 1516602"/>
                  <a:gd name="connsiteX162" fmla="*/ 507294 w 1034979"/>
                  <a:gd name="connsiteY162" fmla="*/ 847908 h 1516602"/>
                  <a:gd name="connsiteX163" fmla="*/ 503484 w 1034979"/>
                  <a:gd name="connsiteY163" fmla="*/ 358323 h 1516602"/>
                  <a:gd name="connsiteX164" fmla="*/ 499674 w 1034979"/>
                  <a:gd name="connsiteY164" fmla="*/ 66858 h 1516602"/>
                  <a:gd name="connsiteX165" fmla="*/ 490149 w 1034979"/>
                  <a:gd name="connsiteY165" fmla="*/ 40188 h 1516602"/>
                  <a:gd name="connsiteX166" fmla="*/ 488244 w 1034979"/>
                  <a:gd name="connsiteY166" fmla="*/ 34473 h 1516602"/>
                  <a:gd name="connsiteX167" fmla="*/ 484434 w 1034979"/>
                  <a:gd name="connsiteY167" fmla="*/ 28758 h 1516602"/>
                  <a:gd name="connsiteX168" fmla="*/ 478719 w 1034979"/>
                  <a:gd name="connsiteY168" fmla="*/ 17328 h 1516602"/>
                  <a:gd name="connsiteX169" fmla="*/ 473004 w 1034979"/>
                  <a:gd name="connsiteY169" fmla="*/ 13518 h 1516602"/>
                  <a:gd name="connsiteX170" fmla="*/ 469194 w 1034979"/>
                  <a:gd name="connsiteY170" fmla="*/ 7803 h 1516602"/>
                  <a:gd name="connsiteX171" fmla="*/ 429189 w 1034979"/>
                  <a:gd name="connsiteY171" fmla="*/ 11613 h 1516602"/>
                  <a:gd name="connsiteX172" fmla="*/ 425379 w 1034979"/>
                  <a:gd name="connsiteY172" fmla="*/ 78288 h 1516602"/>
                  <a:gd name="connsiteX173" fmla="*/ 425379 w 1034979"/>
                  <a:gd name="connsiteY173" fmla="*/ 84003 h 1516602"/>
                  <a:gd name="connsiteX174" fmla="*/ 429189 w 1034979"/>
                  <a:gd name="connsiteY174" fmla="*/ 238308 h 1516602"/>
                  <a:gd name="connsiteX175" fmla="*/ 440619 w 1034979"/>
                  <a:gd name="connsiteY175" fmla="*/ 421188 h 1516602"/>
                  <a:gd name="connsiteX176" fmla="*/ 435265 w 1034979"/>
                  <a:gd name="connsiteY176" fmla="*/ 718368 h 1516602"/>
                  <a:gd name="connsiteX177" fmla="*/ 435059 w 1034979"/>
                  <a:gd name="connsiteY177" fmla="*/ 799046 h 1516602"/>
                  <a:gd name="connsiteX178" fmla="*/ 430322 w 1034979"/>
                  <a:gd name="connsiteY178"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219639 w 1034979"/>
                  <a:gd name="connsiteY10" fmla="*/ 948873 h 1516602"/>
                  <a:gd name="connsiteX11" fmla="*/ 213924 w 1034979"/>
                  <a:gd name="connsiteY11" fmla="*/ 946968 h 1516602"/>
                  <a:gd name="connsiteX12" fmla="*/ 206304 w 1034979"/>
                  <a:gd name="connsiteY12" fmla="*/ 945063 h 1516602"/>
                  <a:gd name="connsiteX13" fmla="*/ 194874 w 1034979"/>
                  <a:gd name="connsiteY13" fmla="*/ 941253 h 1516602"/>
                  <a:gd name="connsiteX14" fmla="*/ 189159 w 1034979"/>
                  <a:gd name="connsiteY14" fmla="*/ 939348 h 1516602"/>
                  <a:gd name="connsiteX15" fmla="*/ 181539 w 1034979"/>
                  <a:gd name="connsiteY15" fmla="*/ 937443 h 1516602"/>
                  <a:gd name="connsiteX16" fmla="*/ 170109 w 1034979"/>
                  <a:gd name="connsiteY16" fmla="*/ 931728 h 1516602"/>
                  <a:gd name="connsiteX17" fmla="*/ 164394 w 1034979"/>
                  <a:gd name="connsiteY17" fmla="*/ 927918 h 1516602"/>
                  <a:gd name="connsiteX18" fmla="*/ 116769 w 1034979"/>
                  <a:gd name="connsiteY18" fmla="*/ 903153 h 1516602"/>
                  <a:gd name="connsiteX19" fmla="*/ 59619 w 1034979"/>
                  <a:gd name="connsiteY19" fmla="*/ 874578 h 1516602"/>
                  <a:gd name="connsiteX20" fmla="*/ 46284 w 1034979"/>
                  <a:gd name="connsiteY20" fmla="*/ 895533 h 1516602"/>
                  <a:gd name="connsiteX21" fmla="*/ 50094 w 1034979"/>
                  <a:gd name="connsiteY21" fmla="*/ 933633 h 1516602"/>
                  <a:gd name="connsiteX22" fmla="*/ 53904 w 1034979"/>
                  <a:gd name="connsiteY22" fmla="*/ 939348 h 1516602"/>
                  <a:gd name="connsiteX23" fmla="*/ 59619 w 1034979"/>
                  <a:gd name="connsiteY23" fmla="*/ 943158 h 1516602"/>
                  <a:gd name="connsiteX24" fmla="*/ 63429 w 1034979"/>
                  <a:gd name="connsiteY24" fmla="*/ 948873 h 1516602"/>
                  <a:gd name="connsiteX25" fmla="*/ 80574 w 1034979"/>
                  <a:gd name="connsiteY25" fmla="*/ 958398 h 1516602"/>
                  <a:gd name="connsiteX26" fmla="*/ 166299 w 1034979"/>
                  <a:gd name="connsiteY26" fmla="*/ 979353 h 1516602"/>
                  <a:gd name="connsiteX27" fmla="*/ 191064 w 1034979"/>
                  <a:gd name="connsiteY27" fmla="*/ 985068 h 1516602"/>
                  <a:gd name="connsiteX28" fmla="*/ 208209 w 1034979"/>
                  <a:gd name="connsiteY28" fmla="*/ 990783 h 1516602"/>
                  <a:gd name="connsiteX29" fmla="*/ 213924 w 1034979"/>
                  <a:gd name="connsiteY29" fmla="*/ 992688 h 1516602"/>
                  <a:gd name="connsiteX30" fmla="*/ 229164 w 1034979"/>
                  <a:gd name="connsiteY30" fmla="*/ 996498 h 1516602"/>
                  <a:gd name="connsiteX31" fmla="*/ 248214 w 1034979"/>
                  <a:gd name="connsiteY31" fmla="*/ 1002213 h 1516602"/>
                  <a:gd name="connsiteX32" fmla="*/ 253929 w 1034979"/>
                  <a:gd name="connsiteY32" fmla="*/ 1006023 h 1516602"/>
                  <a:gd name="connsiteX33" fmla="*/ 267264 w 1034979"/>
                  <a:gd name="connsiteY33" fmla="*/ 1021263 h 1516602"/>
                  <a:gd name="connsiteX34" fmla="*/ 272979 w 1034979"/>
                  <a:gd name="connsiteY34" fmla="*/ 1040313 h 1516602"/>
                  <a:gd name="connsiteX35" fmla="*/ 274884 w 1034979"/>
                  <a:gd name="connsiteY35" fmla="*/ 1046028 h 1516602"/>
                  <a:gd name="connsiteX36" fmla="*/ 276789 w 1034979"/>
                  <a:gd name="connsiteY36" fmla="*/ 1051743 h 1516602"/>
                  <a:gd name="connsiteX37" fmla="*/ 278694 w 1034979"/>
                  <a:gd name="connsiteY37" fmla="*/ 1076508 h 1516602"/>
                  <a:gd name="connsiteX38" fmla="*/ 280599 w 1034979"/>
                  <a:gd name="connsiteY38" fmla="*/ 1082223 h 1516602"/>
                  <a:gd name="connsiteX39" fmla="*/ 278694 w 1034979"/>
                  <a:gd name="connsiteY39" fmla="*/ 1101273 h 1516602"/>
                  <a:gd name="connsiteX40" fmla="*/ 276789 w 1034979"/>
                  <a:gd name="connsiteY40" fmla="*/ 1110798 h 1516602"/>
                  <a:gd name="connsiteX41" fmla="*/ 263454 w 1034979"/>
                  <a:gd name="connsiteY41" fmla="*/ 1124133 h 1516602"/>
                  <a:gd name="connsiteX42" fmla="*/ 252024 w 1034979"/>
                  <a:gd name="connsiteY42" fmla="*/ 1131753 h 1516602"/>
                  <a:gd name="connsiteX43" fmla="*/ 240594 w 1034979"/>
                  <a:gd name="connsiteY43" fmla="*/ 1135563 h 1516602"/>
                  <a:gd name="connsiteX44" fmla="*/ 27234 w 1034979"/>
                  <a:gd name="connsiteY44" fmla="*/ 1154613 h 1516602"/>
                  <a:gd name="connsiteX45" fmla="*/ 15804 w 1034979"/>
                  <a:gd name="connsiteY45" fmla="*/ 1160328 h 1516602"/>
                  <a:gd name="connsiteX46" fmla="*/ 6279 w 1034979"/>
                  <a:gd name="connsiteY46" fmla="*/ 1169853 h 1516602"/>
                  <a:gd name="connsiteX47" fmla="*/ 4374 w 1034979"/>
                  <a:gd name="connsiteY47" fmla="*/ 1175568 h 1516602"/>
                  <a:gd name="connsiteX48" fmla="*/ 564 w 1034979"/>
                  <a:gd name="connsiteY48" fmla="*/ 1181283 h 1516602"/>
                  <a:gd name="connsiteX49" fmla="*/ 6279 w 1034979"/>
                  <a:gd name="connsiteY49" fmla="*/ 1213668 h 1516602"/>
                  <a:gd name="connsiteX50" fmla="*/ 11994 w 1034979"/>
                  <a:gd name="connsiteY50" fmla="*/ 1217478 h 1516602"/>
                  <a:gd name="connsiteX51" fmla="*/ 17709 w 1034979"/>
                  <a:gd name="connsiteY51" fmla="*/ 1219383 h 1516602"/>
                  <a:gd name="connsiteX52" fmla="*/ 145344 w 1034979"/>
                  <a:gd name="connsiteY52" fmla="*/ 1217478 h 1516602"/>
                  <a:gd name="connsiteX53" fmla="*/ 303459 w 1034979"/>
                  <a:gd name="connsiteY53" fmla="*/ 1209858 h 1516602"/>
                  <a:gd name="connsiteX54" fmla="*/ 318699 w 1034979"/>
                  <a:gd name="connsiteY54" fmla="*/ 1217478 h 1516602"/>
                  <a:gd name="connsiteX55" fmla="*/ 330129 w 1034979"/>
                  <a:gd name="connsiteY55" fmla="*/ 1223193 h 1516602"/>
                  <a:gd name="connsiteX56" fmla="*/ 333939 w 1034979"/>
                  <a:gd name="connsiteY56" fmla="*/ 1228908 h 1516602"/>
                  <a:gd name="connsiteX57" fmla="*/ 339654 w 1034979"/>
                  <a:gd name="connsiteY57" fmla="*/ 1230813 h 1516602"/>
                  <a:gd name="connsiteX58" fmla="*/ 351084 w 1034979"/>
                  <a:gd name="connsiteY58" fmla="*/ 1238433 h 1516602"/>
                  <a:gd name="connsiteX59" fmla="*/ 356799 w 1034979"/>
                  <a:gd name="connsiteY59" fmla="*/ 1242243 h 1516602"/>
                  <a:gd name="connsiteX60" fmla="*/ 360609 w 1034979"/>
                  <a:gd name="connsiteY60" fmla="*/ 1247958 h 1516602"/>
                  <a:gd name="connsiteX61" fmla="*/ 366324 w 1034979"/>
                  <a:gd name="connsiteY61" fmla="*/ 1259388 h 1516602"/>
                  <a:gd name="connsiteX62" fmla="*/ 362514 w 1034979"/>
                  <a:gd name="connsiteY62" fmla="*/ 1286058 h 1516602"/>
                  <a:gd name="connsiteX63" fmla="*/ 358704 w 1034979"/>
                  <a:gd name="connsiteY63" fmla="*/ 1291773 h 1516602"/>
                  <a:gd name="connsiteX64" fmla="*/ 356799 w 1034979"/>
                  <a:gd name="connsiteY64" fmla="*/ 1297488 h 1516602"/>
                  <a:gd name="connsiteX65" fmla="*/ 352989 w 1034979"/>
                  <a:gd name="connsiteY65" fmla="*/ 1303203 h 1516602"/>
                  <a:gd name="connsiteX66" fmla="*/ 351084 w 1034979"/>
                  <a:gd name="connsiteY66" fmla="*/ 1308918 h 1516602"/>
                  <a:gd name="connsiteX67" fmla="*/ 347274 w 1034979"/>
                  <a:gd name="connsiteY67" fmla="*/ 1314633 h 1516602"/>
                  <a:gd name="connsiteX68" fmla="*/ 330129 w 1034979"/>
                  <a:gd name="connsiteY68" fmla="*/ 1381308 h 1516602"/>
                  <a:gd name="connsiteX69" fmla="*/ 328224 w 1034979"/>
                  <a:gd name="connsiteY69" fmla="*/ 1432743 h 1516602"/>
                  <a:gd name="connsiteX70" fmla="*/ 330129 w 1034979"/>
                  <a:gd name="connsiteY70" fmla="*/ 1457508 h 1516602"/>
                  <a:gd name="connsiteX71" fmla="*/ 332034 w 1034979"/>
                  <a:gd name="connsiteY71" fmla="*/ 1463223 h 1516602"/>
                  <a:gd name="connsiteX72" fmla="*/ 335844 w 1034979"/>
                  <a:gd name="connsiteY72" fmla="*/ 1467033 h 1516602"/>
                  <a:gd name="connsiteX73" fmla="*/ 364419 w 1034979"/>
                  <a:gd name="connsiteY73" fmla="*/ 1512753 h 1516602"/>
                  <a:gd name="connsiteX74" fmla="*/ 387279 w 1034979"/>
                  <a:gd name="connsiteY74" fmla="*/ 1514658 h 1516602"/>
                  <a:gd name="connsiteX75" fmla="*/ 392994 w 1034979"/>
                  <a:gd name="connsiteY75" fmla="*/ 1508943 h 1516602"/>
                  <a:gd name="connsiteX76" fmla="*/ 394899 w 1034979"/>
                  <a:gd name="connsiteY76" fmla="*/ 1497513 h 1516602"/>
                  <a:gd name="connsiteX77" fmla="*/ 396804 w 1034979"/>
                  <a:gd name="connsiteY77" fmla="*/ 1491798 h 1516602"/>
                  <a:gd name="connsiteX78" fmla="*/ 398709 w 1034979"/>
                  <a:gd name="connsiteY78" fmla="*/ 1474653 h 1516602"/>
                  <a:gd name="connsiteX79" fmla="*/ 400614 w 1034979"/>
                  <a:gd name="connsiteY79" fmla="*/ 1461318 h 1516602"/>
                  <a:gd name="connsiteX80" fmla="*/ 404424 w 1034979"/>
                  <a:gd name="connsiteY80" fmla="*/ 1404168 h 1516602"/>
                  <a:gd name="connsiteX81" fmla="*/ 410139 w 1034979"/>
                  <a:gd name="connsiteY81" fmla="*/ 1392738 h 1516602"/>
                  <a:gd name="connsiteX82" fmla="*/ 413949 w 1034979"/>
                  <a:gd name="connsiteY82" fmla="*/ 1379403 h 1516602"/>
                  <a:gd name="connsiteX83" fmla="*/ 415854 w 1034979"/>
                  <a:gd name="connsiteY83" fmla="*/ 1373688 h 1516602"/>
                  <a:gd name="connsiteX84" fmla="*/ 417759 w 1034979"/>
                  <a:gd name="connsiteY84" fmla="*/ 1360353 h 1516602"/>
                  <a:gd name="connsiteX85" fmla="*/ 421569 w 1034979"/>
                  <a:gd name="connsiteY85" fmla="*/ 1348923 h 1516602"/>
                  <a:gd name="connsiteX86" fmla="*/ 427284 w 1034979"/>
                  <a:gd name="connsiteY86" fmla="*/ 1335588 h 1516602"/>
                  <a:gd name="connsiteX87" fmla="*/ 467289 w 1034979"/>
                  <a:gd name="connsiteY87" fmla="*/ 1265103 h 1516602"/>
                  <a:gd name="connsiteX88" fmla="*/ 528455 w 1034979"/>
                  <a:gd name="connsiteY88" fmla="*/ 1252334 h 1516602"/>
                  <a:gd name="connsiteX89" fmla="*/ 573969 w 1034979"/>
                  <a:gd name="connsiteY89" fmla="*/ 1236528 h 1516602"/>
                  <a:gd name="connsiteX90" fmla="*/ 585399 w 1034979"/>
                  <a:gd name="connsiteY90" fmla="*/ 1232718 h 1516602"/>
                  <a:gd name="connsiteX91" fmla="*/ 720654 w 1034979"/>
                  <a:gd name="connsiteY91" fmla="*/ 1316538 h 1516602"/>
                  <a:gd name="connsiteX92" fmla="*/ 733989 w 1034979"/>
                  <a:gd name="connsiteY92" fmla="*/ 1326063 h 1516602"/>
                  <a:gd name="connsiteX93" fmla="*/ 743514 w 1034979"/>
                  <a:gd name="connsiteY93" fmla="*/ 1327968 h 1516602"/>
                  <a:gd name="connsiteX94" fmla="*/ 749229 w 1034979"/>
                  <a:gd name="connsiteY94" fmla="*/ 1329873 h 1516602"/>
                  <a:gd name="connsiteX95" fmla="*/ 762564 w 1034979"/>
                  <a:gd name="connsiteY95" fmla="*/ 1335588 h 1516602"/>
                  <a:gd name="connsiteX96" fmla="*/ 777804 w 1034979"/>
                  <a:gd name="connsiteY96" fmla="*/ 1333683 h 1516602"/>
                  <a:gd name="connsiteX97" fmla="*/ 789234 w 1034979"/>
                  <a:gd name="connsiteY97" fmla="*/ 1327968 h 1516602"/>
                  <a:gd name="connsiteX98" fmla="*/ 794949 w 1034979"/>
                  <a:gd name="connsiteY98" fmla="*/ 1326063 h 1516602"/>
                  <a:gd name="connsiteX99" fmla="*/ 802569 w 1034979"/>
                  <a:gd name="connsiteY99" fmla="*/ 1308918 h 1516602"/>
                  <a:gd name="connsiteX100" fmla="*/ 800664 w 1034979"/>
                  <a:gd name="connsiteY100" fmla="*/ 1284153 h 1516602"/>
                  <a:gd name="connsiteX101" fmla="*/ 798759 w 1034979"/>
                  <a:gd name="connsiteY101" fmla="*/ 1278438 h 1516602"/>
                  <a:gd name="connsiteX102" fmla="*/ 796854 w 1034979"/>
                  <a:gd name="connsiteY102" fmla="*/ 1270818 h 1516602"/>
                  <a:gd name="connsiteX103" fmla="*/ 783519 w 1034979"/>
                  <a:gd name="connsiteY103" fmla="*/ 1253673 h 1516602"/>
                  <a:gd name="connsiteX104" fmla="*/ 773994 w 1034979"/>
                  <a:gd name="connsiteY104" fmla="*/ 1247958 h 1516602"/>
                  <a:gd name="connsiteX105" fmla="*/ 648264 w 1034979"/>
                  <a:gd name="connsiteY105" fmla="*/ 1156518 h 1516602"/>
                  <a:gd name="connsiteX106" fmla="*/ 644454 w 1034979"/>
                  <a:gd name="connsiteY106" fmla="*/ 1139373 h 1516602"/>
                  <a:gd name="connsiteX107" fmla="*/ 646359 w 1034979"/>
                  <a:gd name="connsiteY107" fmla="*/ 1131753 h 1516602"/>
                  <a:gd name="connsiteX108" fmla="*/ 650169 w 1034979"/>
                  <a:gd name="connsiteY108" fmla="*/ 1114608 h 1516602"/>
                  <a:gd name="connsiteX109" fmla="*/ 653979 w 1034979"/>
                  <a:gd name="connsiteY109" fmla="*/ 1108893 h 1516602"/>
                  <a:gd name="connsiteX110" fmla="*/ 655884 w 1034979"/>
                  <a:gd name="connsiteY110" fmla="*/ 1103178 h 1516602"/>
                  <a:gd name="connsiteX111" fmla="*/ 661599 w 1034979"/>
                  <a:gd name="connsiteY111" fmla="*/ 1101273 h 1516602"/>
                  <a:gd name="connsiteX112" fmla="*/ 671124 w 1034979"/>
                  <a:gd name="connsiteY112" fmla="*/ 1089843 h 1516602"/>
                  <a:gd name="connsiteX113" fmla="*/ 724464 w 1034979"/>
                  <a:gd name="connsiteY113" fmla="*/ 1082223 h 1516602"/>
                  <a:gd name="connsiteX114" fmla="*/ 842574 w 1034979"/>
                  <a:gd name="connsiteY114" fmla="*/ 1084128 h 1516602"/>
                  <a:gd name="connsiteX115" fmla="*/ 871149 w 1034979"/>
                  <a:gd name="connsiteY115" fmla="*/ 1086033 h 1516602"/>
                  <a:gd name="connsiteX116" fmla="*/ 899724 w 1034979"/>
                  <a:gd name="connsiteY116" fmla="*/ 1091748 h 1516602"/>
                  <a:gd name="connsiteX117" fmla="*/ 922584 w 1034979"/>
                  <a:gd name="connsiteY117" fmla="*/ 1095558 h 1516602"/>
                  <a:gd name="connsiteX118" fmla="*/ 951159 w 1034979"/>
                  <a:gd name="connsiteY118" fmla="*/ 1101273 h 1516602"/>
                  <a:gd name="connsiteX119" fmla="*/ 956874 w 1034979"/>
                  <a:gd name="connsiteY119" fmla="*/ 1101273 h 1516602"/>
                  <a:gd name="connsiteX120" fmla="*/ 1002594 w 1034979"/>
                  <a:gd name="connsiteY120" fmla="*/ 1099368 h 1516602"/>
                  <a:gd name="connsiteX121" fmla="*/ 1031169 w 1034979"/>
                  <a:gd name="connsiteY121" fmla="*/ 1091748 h 1516602"/>
                  <a:gd name="connsiteX122" fmla="*/ 1034979 w 1034979"/>
                  <a:gd name="connsiteY122" fmla="*/ 1086033 h 1516602"/>
                  <a:gd name="connsiteX123" fmla="*/ 1033074 w 1034979"/>
                  <a:gd name="connsiteY123" fmla="*/ 1066983 h 1516602"/>
                  <a:gd name="connsiteX124" fmla="*/ 1027359 w 1034979"/>
                  <a:gd name="connsiteY124" fmla="*/ 1063173 h 1516602"/>
                  <a:gd name="connsiteX125" fmla="*/ 1012119 w 1034979"/>
                  <a:gd name="connsiteY125" fmla="*/ 1061268 h 1516602"/>
                  <a:gd name="connsiteX126" fmla="*/ 1006404 w 1034979"/>
                  <a:gd name="connsiteY126" fmla="*/ 1059363 h 1516602"/>
                  <a:gd name="connsiteX127" fmla="*/ 998784 w 1034979"/>
                  <a:gd name="connsiteY127" fmla="*/ 1057458 h 1516602"/>
                  <a:gd name="connsiteX128" fmla="*/ 987354 w 1034979"/>
                  <a:gd name="connsiteY128" fmla="*/ 1049838 h 1516602"/>
                  <a:gd name="connsiteX129" fmla="*/ 975924 w 1034979"/>
                  <a:gd name="connsiteY129" fmla="*/ 1046028 h 1516602"/>
                  <a:gd name="connsiteX130" fmla="*/ 970209 w 1034979"/>
                  <a:gd name="connsiteY130" fmla="*/ 1044123 h 1516602"/>
                  <a:gd name="connsiteX131" fmla="*/ 962589 w 1034979"/>
                  <a:gd name="connsiteY131" fmla="*/ 1042218 h 1516602"/>
                  <a:gd name="connsiteX132" fmla="*/ 956874 w 1034979"/>
                  <a:gd name="connsiteY132" fmla="*/ 1040313 h 1516602"/>
                  <a:gd name="connsiteX133" fmla="*/ 935919 w 1034979"/>
                  <a:gd name="connsiteY133" fmla="*/ 1034598 h 1516602"/>
                  <a:gd name="connsiteX134" fmla="*/ 825429 w 1034979"/>
                  <a:gd name="connsiteY134" fmla="*/ 1034598 h 1516602"/>
                  <a:gd name="connsiteX135" fmla="*/ 730179 w 1034979"/>
                  <a:gd name="connsiteY135" fmla="*/ 1038408 h 1516602"/>
                  <a:gd name="connsiteX136" fmla="*/ 669219 w 1034979"/>
                  <a:gd name="connsiteY136" fmla="*/ 1046028 h 1516602"/>
                  <a:gd name="connsiteX137" fmla="*/ 646359 w 1034979"/>
                  <a:gd name="connsiteY137" fmla="*/ 1049838 h 1516602"/>
                  <a:gd name="connsiteX138" fmla="*/ 642549 w 1034979"/>
                  <a:gd name="connsiteY138" fmla="*/ 1038408 h 1516602"/>
                  <a:gd name="connsiteX139" fmla="*/ 640644 w 1034979"/>
                  <a:gd name="connsiteY139" fmla="*/ 1032693 h 1516602"/>
                  <a:gd name="connsiteX140" fmla="*/ 642549 w 1034979"/>
                  <a:gd name="connsiteY140" fmla="*/ 1015548 h 1516602"/>
                  <a:gd name="connsiteX141" fmla="*/ 644454 w 1034979"/>
                  <a:gd name="connsiteY141" fmla="*/ 1009833 h 1516602"/>
                  <a:gd name="connsiteX142" fmla="*/ 661599 w 1034979"/>
                  <a:gd name="connsiteY142" fmla="*/ 1000308 h 1516602"/>
                  <a:gd name="connsiteX143" fmla="*/ 673029 w 1034979"/>
                  <a:gd name="connsiteY143" fmla="*/ 992688 h 1516602"/>
                  <a:gd name="connsiteX144" fmla="*/ 674934 w 1034979"/>
                  <a:gd name="connsiteY144" fmla="*/ 986973 h 1516602"/>
                  <a:gd name="connsiteX145" fmla="*/ 680649 w 1034979"/>
                  <a:gd name="connsiteY145" fmla="*/ 985068 h 1516602"/>
                  <a:gd name="connsiteX146" fmla="*/ 686364 w 1034979"/>
                  <a:gd name="connsiteY146" fmla="*/ 981258 h 1516602"/>
                  <a:gd name="connsiteX147" fmla="*/ 695889 w 1034979"/>
                  <a:gd name="connsiteY147" fmla="*/ 971733 h 1516602"/>
                  <a:gd name="connsiteX148" fmla="*/ 705414 w 1034979"/>
                  <a:gd name="connsiteY148" fmla="*/ 960303 h 1516602"/>
                  <a:gd name="connsiteX149" fmla="*/ 716844 w 1034979"/>
                  <a:gd name="connsiteY149" fmla="*/ 952683 h 1516602"/>
                  <a:gd name="connsiteX150" fmla="*/ 732084 w 1034979"/>
                  <a:gd name="connsiteY150" fmla="*/ 939348 h 1516602"/>
                  <a:gd name="connsiteX151" fmla="*/ 741609 w 1034979"/>
                  <a:gd name="connsiteY151" fmla="*/ 927918 h 1516602"/>
                  <a:gd name="connsiteX152" fmla="*/ 753039 w 1034979"/>
                  <a:gd name="connsiteY152" fmla="*/ 918393 h 1516602"/>
                  <a:gd name="connsiteX153" fmla="*/ 758754 w 1034979"/>
                  <a:gd name="connsiteY153" fmla="*/ 906963 h 1516602"/>
                  <a:gd name="connsiteX154" fmla="*/ 760659 w 1034979"/>
                  <a:gd name="connsiteY154" fmla="*/ 901248 h 1516602"/>
                  <a:gd name="connsiteX155" fmla="*/ 766374 w 1034979"/>
                  <a:gd name="connsiteY155" fmla="*/ 889818 h 1516602"/>
                  <a:gd name="connsiteX156" fmla="*/ 764469 w 1034979"/>
                  <a:gd name="connsiteY156" fmla="*/ 874578 h 1516602"/>
                  <a:gd name="connsiteX157" fmla="*/ 758754 w 1034979"/>
                  <a:gd name="connsiteY157" fmla="*/ 872673 h 1516602"/>
                  <a:gd name="connsiteX158" fmla="*/ 737799 w 1034979"/>
                  <a:gd name="connsiteY158" fmla="*/ 874578 h 1516602"/>
                  <a:gd name="connsiteX159" fmla="*/ 732084 w 1034979"/>
                  <a:gd name="connsiteY159" fmla="*/ 878388 h 1516602"/>
                  <a:gd name="connsiteX160" fmla="*/ 699699 w 1034979"/>
                  <a:gd name="connsiteY160" fmla="*/ 899343 h 1516602"/>
                  <a:gd name="connsiteX161" fmla="*/ 595181 w 1034979"/>
                  <a:gd name="connsiteY161" fmla="*/ 957831 h 1516602"/>
                  <a:gd name="connsiteX162" fmla="*/ 507294 w 1034979"/>
                  <a:gd name="connsiteY162" fmla="*/ 847908 h 1516602"/>
                  <a:gd name="connsiteX163" fmla="*/ 503484 w 1034979"/>
                  <a:gd name="connsiteY163" fmla="*/ 358323 h 1516602"/>
                  <a:gd name="connsiteX164" fmla="*/ 499674 w 1034979"/>
                  <a:gd name="connsiteY164" fmla="*/ 66858 h 1516602"/>
                  <a:gd name="connsiteX165" fmla="*/ 490149 w 1034979"/>
                  <a:gd name="connsiteY165" fmla="*/ 40188 h 1516602"/>
                  <a:gd name="connsiteX166" fmla="*/ 488244 w 1034979"/>
                  <a:gd name="connsiteY166" fmla="*/ 34473 h 1516602"/>
                  <a:gd name="connsiteX167" fmla="*/ 484434 w 1034979"/>
                  <a:gd name="connsiteY167" fmla="*/ 28758 h 1516602"/>
                  <a:gd name="connsiteX168" fmla="*/ 478719 w 1034979"/>
                  <a:gd name="connsiteY168" fmla="*/ 17328 h 1516602"/>
                  <a:gd name="connsiteX169" fmla="*/ 473004 w 1034979"/>
                  <a:gd name="connsiteY169" fmla="*/ 13518 h 1516602"/>
                  <a:gd name="connsiteX170" fmla="*/ 469194 w 1034979"/>
                  <a:gd name="connsiteY170" fmla="*/ 7803 h 1516602"/>
                  <a:gd name="connsiteX171" fmla="*/ 429189 w 1034979"/>
                  <a:gd name="connsiteY171" fmla="*/ 11613 h 1516602"/>
                  <a:gd name="connsiteX172" fmla="*/ 425379 w 1034979"/>
                  <a:gd name="connsiteY172" fmla="*/ 78288 h 1516602"/>
                  <a:gd name="connsiteX173" fmla="*/ 425379 w 1034979"/>
                  <a:gd name="connsiteY173" fmla="*/ 84003 h 1516602"/>
                  <a:gd name="connsiteX174" fmla="*/ 429189 w 1034979"/>
                  <a:gd name="connsiteY174" fmla="*/ 238308 h 1516602"/>
                  <a:gd name="connsiteX175" fmla="*/ 440619 w 1034979"/>
                  <a:gd name="connsiteY175" fmla="*/ 421188 h 1516602"/>
                  <a:gd name="connsiteX176" fmla="*/ 435265 w 1034979"/>
                  <a:gd name="connsiteY176" fmla="*/ 718368 h 1516602"/>
                  <a:gd name="connsiteX177" fmla="*/ 435059 w 1034979"/>
                  <a:gd name="connsiteY177" fmla="*/ 799046 h 1516602"/>
                  <a:gd name="connsiteX178" fmla="*/ 430322 w 1034979"/>
                  <a:gd name="connsiteY178"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219639 w 1034979"/>
                  <a:gd name="connsiteY10" fmla="*/ 948873 h 1516602"/>
                  <a:gd name="connsiteX11" fmla="*/ 213924 w 1034979"/>
                  <a:gd name="connsiteY11" fmla="*/ 946968 h 1516602"/>
                  <a:gd name="connsiteX12" fmla="*/ 206304 w 1034979"/>
                  <a:gd name="connsiteY12" fmla="*/ 945063 h 1516602"/>
                  <a:gd name="connsiteX13" fmla="*/ 194874 w 1034979"/>
                  <a:gd name="connsiteY13" fmla="*/ 941253 h 1516602"/>
                  <a:gd name="connsiteX14" fmla="*/ 189159 w 1034979"/>
                  <a:gd name="connsiteY14" fmla="*/ 939348 h 1516602"/>
                  <a:gd name="connsiteX15" fmla="*/ 181539 w 1034979"/>
                  <a:gd name="connsiteY15" fmla="*/ 937443 h 1516602"/>
                  <a:gd name="connsiteX16" fmla="*/ 170109 w 1034979"/>
                  <a:gd name="connsiteY16" fmla="*/ 931728 h 1516602"/>
                  <a:gd name="connsiteX17" fmla="*/ 164394 w 1034979"/>
                  <a:gd name="connsiteY17" fmla="*/ 927918 h 1516602"/>
                  <a:gd name="connsiteX18" fmla="*/ 116769 w 1034979"/>
                  <a:gd name="connsiteY18" fmla="*/ 903153 h 1516602"/>
                  <a:gd name="connsiteX19" fmla="*/ 59619 w 1034979"/>
                  <a:gd name="connsiteY19" fmla="*/ 874578 h 1516602"/>
                  <a:gd name="connsiteX20" fmla="*/ 46284 w 1034979"/>
                  <a:gd name="connsiteY20" fmla="*/ 895533 h 1516602"/>
                  <a:gd name="connsiteX21" fmla="*/ 50094 w 1034979"/>
                  <a:gd name="connsiteY21" fmla="*/ 933633 h 1516602"/>
                  <a:gd name="connsiteX22" fmla="*/ 53904 w 1034979"/>
                  <a:gd name="connsiteY22" fmla="*/ 939348 h 1516602"/>
                  <a:gd name="connsiteX23" fmla="*/ 59619 w 1034979"/>
                  <a:gd name="connsiteY23" fmla="*/ 943158 h 1516602"/>
                  <a:gd name="connsiteX24" fmla="*/ 63429 w 1034979"/>
                  <a:gd name="connsiteY24" fmla="*/ 948873 h 1516602"/>
                  <a:gd name="connsiteX25" fmla="*/ 80574 w 1034979"/>
                  <a:gd name="connsiteY25" fmla="*/ 958398 h 1516602"/>
                  <a:gd name="connsiteX26" fmla="*/ 166299 w 1034979"/>
                  <a:gd name="connsiteY26" fmla="*/ 979353 h 1516602"/>
                  <a:gd name="connsiteX27" fmla="*/ 191064 w 1034979"/>
                  <a:gd name="connsiteY27" fmla="*/ 985068 h 1516602"/>
                  <a:gd name="connsiteX28" fmla="*/ 208209 w 1034979"/>
                  <a:gd name="connsiteY28" fmla="*/ 990783 h 1516602"/>
                  <a:gd name="connsiteX29" fmla="*/ 213924 w 1034979"/>
                  <a:gd name="connsiteY29" fmla="*/ 992688 h 1516602"/>
                  <a:gd name="connsiteX30" fmla="*/ 229164 w 1034979"/>
                  <a:gd name="connsiteY30" fmla="*/ 996498 h 1516602"/>
                  <a:gd name="connsiteX31" fmla="*/ 248214 w 1034979"/>
                  <a:gd name="connsiteY31" fmla="*/ 1002213 h 1516602"/>
                  <a:gd name="connsiteX32" fmla="*/ 253929 w 1034979"/>
                  <a:gd name="connsiteY32" fmla="*/ 1006023 h 1516602"/>
                  <a:gd name="connsiteX33" fmla="*/ 267264 w 1034979"/>
                  <a:gd name="connsiteY33" fmla="*/ 1021263 h 1516602"/>
                  <a:gd name="connsiteX34" fmla="*/ 272979 w 1034979"/>
                  <a:gd name="connsiteY34" fmla="*/ 1040313 h 1516602"/>
                  <a:gd name="connsiteX35" fmla="*/ 274884 w 1034979"/>
                  <a:gd name="connsiteY35" fmla="*/ 1046028 h 1516602"/>
                  <a:gd name="connsiteX36" fmla="*/ 276789 w 1034979"/>
                  <a:gd name="connsiteY36" fmla="*/ 1051743 h 1516602"/>
                  <a:gd name="connsiteX37" fmla="*/ 278694 w 1034979"/>
                  <a:gd name="connsiteY37" fmla="*/ 1076508 h 1516602"/>
                  <a:gd name="connsiteX38" fmla="*/ 280599 w 1034979"/>
                  <a:gd name="connsiteY38" fmla="*/ 1082223 h 1516602"/>
                  <a:gd name="connsiteX39" fmla="*/ 278694 w 1034979"/>
                  <a:gd name="connsiteY39" fmla="*/ 1101273 h 1516602"/>
                  <a:gd name="connsiteX40" fmla="*/ 276789 w 1034979"/>
                  <a:gd name="connsiteY40" fmla="*/ 1110798 h 1516602"/>
                  <a:gd name="connsiteX41" fmla="*/ 263454 w 1034979"/>
                  <a:gd name="connsiteY41" fmla="*/ 1124133 h 1516602"/>
                  <a:gd name="connsiteX42" fmla="*/ 252024 w 1034979"/>
                  <a:gd name="connsiteY42" fmla="*/ 1131753 h 1516602"/>
                  <a:gd name="connsiteX43" fmla="*/ 240594 w 1034979"/>
                  <a:gd name="connsiteY43" fmla="*/ 1135563 h 1516602"/>
                  <a:gd name="connsiteX44" fmla="*/ 27234 w 1034979"/>
                  <a:gd name="connsiteY44" fmla="*/ 1154613 h 1516602"/>
                  <a:gd name="connsiteX45" fmla="*/ 15804 w 1034979"/>
                  <a:gd name="connsiteY45" fmla="*/ 1160328 h 1516602"/>
                  <a:gd name="connsiteX46" fmla="*/ 6279 w 1034979"/>
                  <a:gd name="connsiteY46" fmla="*/ 1169853 h 1516602"/>
                  <a:gd name="connsiteX47" fmla="*/ 4374 w 1034979"/>
                  <a:gd name="connsiteY47" fmla="*/ 1175568 h 1516602"/>
                  <a:gd name="connsiteX48" fmla="*/ 564 w 1034979"/>
                  <a:gd name="connsiteY48" fmla="*/ 1181283 h 1516602"/>
                  <a:gd name="connsiteX49" fmla="*/ 6279 w 1034979"/>
                  <a:gd name="connsiteY49" fmla="*/ 1213668 h 1516602"/>
                  <a:gd name="connsiteX50" fmla="*/ 11994 w 1034979"/>
                  <a:gd name="connsiteY50" fmla="*/ 1217478 h 1516602"/>
                  <a:gd name="connsiteX51" fmla="*/ 17709 w 1034979"/>
                  <a:gd name="connsiteY51" fmla="*/ 1219383 h 1516602"/>
                  <a:gd name="connsiteX52" fmla="*/ 145344 w 1034979"/>
                  <a:gd name="connsiteY52" fmla="*/ 1217478 h 1516602"/>
                  <a:gd name="connsiteX53" fmla="*/ 303459 w 1034979"/>
                  <a:gd name="connsiteY53" fmla="*/ 1209858 h 1516602"/>
                  <a:gd name="connsiteX54" fmla="*/ 318699 w 1034979"/>
                  <a:gd name="connsiteY54" fmla="*/ 1217478 h 1516602"/>
                  <a:gd name="connsiteX55" fmla="*/ 330129 w 1034979"/>
                  <a:gd name="connsiteY55" fmla="*/ 1223193 h 1516602"/>
                  <a:gd name="connsiteX56" fmla="*/ 333939 w 1034979"/>
                  <a:gd name="connsiteY56" fmla="*/ 1228908 h 1516602"/>
                  <a:gd name="connsiteX57" fmla="*/ 339654 w 1034979"/>
                  <a:gd name="connsiteY57" fmla="*/ 1230813 h 1516602"/>
                  <a:gd name="connsiteX58" fmla="*/ 351084 w 1034979"/>
                  <a:gd name="connsiteY58" fmla="*/ 1238433 h 1516602"/>
                  <a:gd name="connsiteX59" fmla="*/ 356799 w 1034979"/>
                  <a:gd name="connsiteY59" fmla="*/ 1242243 h 1516602"/>
                  <a:gd name="connsiteX60" fmla="*/ 360609 w 1034979"/>
                  <a:gd name="connsiteY60" fmla="*/ 1247958 h 1516602"/>
                  <a:gd name="connsiteX61" fmla="*/ 366324 w 1034979"/>
                  <a:gd name="connsiteY61" fmla="*/ 1259388 h 1516602"/>
                  <a:gd name="connsiteX62" fmla="*/ 362514 w 1034979"/>
                  <a:gd name="connsiteY62" fmla="*/ 1286058 h 1516602"/>
                  <a:gd name="connsiteX63" fmla="*/ 358704 w 1034979"/>
                  <a:gd name="connsiteY63" fmla="*/ 1291773 h 1516602"/>
                  <a:gd name="connsiteX64" fmla="*/ 356799 w 1034979"/>
                  <a:gd name="connsiteY64" fmla="*/ 1297488 h 1516602"/>
                  <a:gd name="connsiteX65" fmla="*/ 352989 w 1034979"/>
                  <a:gd name="connsiteY65" fmla="*/ 1303203 h 1516602"/>
                  <a:gd name="connsiteX66" fmla="*/ 351084 w 1034979"/>
                  <a:gd name="connsiteY66" fmla="*/ 1308918 h 1516602"/>
                  <a:gd name="connsiteX67" fmla="*/ 347274 w 1034979"/>
                  <a:gd name="connsiteY67" fmla="*/ 1314633 h 1516602"/>
                  <a:gd name="connsiteX68" fmla="*/ 330129 w 1034979"/>
                  <a:gd name="connsiteY68" fmla="*/ 1381308 h 1516602"/>
                  <a:gd name="connsiteX69" fmla="*/ 328224 w 1034979"/>
                  <a:gd name="connsiteY69" fmla="*/ 1432743 h 1516602"/>
                  <a:gd name="connsiteX70" fmla="*/ 330129 w 1034979"/>
                  <a:gd name="connsiteY70" fmla="*/ 1457508 h 1516602"/>
                  <a:gd name="connsiteX71" fmla="*/ 332034 w 1034979"/>
                  <a:gd name="connsiteY71" fmla="*/ 1463223 h 1516602"/>
                  <a:gd name="connsiteX72" fmla="*/ 335844 w 1034979"/>
                  <a:gd name="connsiteY72" fmla="*/ 1467033 h 1516602"/>
                  <a:gd name="connsiteX73" fmla="*/ 364419 w 1034979"/>
                  <a:gd name="connsiteY73" fmla="*/ 1512753 h 1516602"/>
                  <a:gd name="connsiteX74" fmla="*/ 387279 w 1034979"/>
                  <a:gd name="connsiteY74" fmla="*/ 1514658 h 1516602"/>
                  <a:gd name="connsiteX75" fmla="*/ 392994 w 1034979"/>
                  <a:gd name="connsiteY75" fmla="*/ 1508943 h 1516602"/>
                  <a:gd name="connsiteX76" fmla="*/ 394899 w 1034979"/>
                  <a:gd name="connsiteY76" fmla="*/ 1497513 h 1516602"/>
                  <a:gd name="connsiteX77" fmla="*/ 396804 w 1034979"/>
                  <a:gd name="connsiteY77" fmla="*/ 1491798 h 1516602"/>
                  <a:gd name="connsiteX78" fmla="*/ 398709 w 1034979"/>
                  <a:gd name="connsiteY78" fmla="*/ 1474653 h 1516602"/>
                  <a:gd name="connsiteX79" fmla="*/ 400614 w 1034979"/>
                  <a:gd name="connsiteY79" fmla="*/ 1461318 h 1516602"/>
                  <a:gd name="connsiteX80" fmla="*/ 404424 w 1034979"/>
                  <a:gd name="connsiteY80" fmla="*/ 1404168 h 1516602"/>
                  <a:gd name="connsiteX81" fmla="*/ 410139 w 1034979"/>
                  <a:gd name="connsiteY81" fmla="*/ 1392738 h 1516602"/>
                  <a:gd name="connsiteX82" fmla="*/ 413949 w 1034979"/>
                  <a:gd name="connsiteY82" fmla="*/ 1379403 h 1516602"/>
                  <a:gd name="connsiteX83" fmla="*/ 415854 w 1034979"/>
                  <a:gd name="connsiteY83" fmla="*/ 1373688 h 1516602"/>
                  <a:gd name="connsiteX84" fmla="*/ 417759 w 1034979"/>
                  <a:gd name="connsiteY84" fmla="*/ 1360353 h 1516602"/>
                  <a:gd name="connsiteX85" fmla="*/ 421569 w 1034979"/>
                  <a:gd name="connsiteY85" fmla="*/ 1348923 h 1516602"/>
                  <a:gd name="connsiteX86" fmla="*/ 427284 w 1034979"/>
                  <a:gd name="connsiteY86" fmla="*/ 1335588 h 1516602"/>
                  <a:gd name="connsiteX87" fmla="*/ 467289 w 1034979"/>
                  <a:gd name="connsiteY87" fmla="*/ 1265103 h 1516602"/>
                  <a:gd name="connsiteX88" fmla="*/ 528455 w 1034979"/>
                  <a:gd name="connsiteY88" fmla="*/ 1252334 h 1516602"/>
                  <a:gd name="connsiteX89" fmla="*/ 573969 w 1034979"/>
                  <a:gd name="connsiteY89" fmla="*/ 1236528 h 1516602"/>
                  <a:gd name="connsiteX90" fmla="*/ 585399 w 1034979"/>
                  <a:gd name="connsiteY90" fmla="*/ 1232718 h 1516602"/>
                  <a:gd name="connsiteX91" fmla="*/ 720654 w 1034979"/>
                  <a:gd name="connsiteY91" fmla="*/ 1316538 h 1516602"/>
                  <a:gd name="connsiteX92" fmla="*/ 733989 w 1034979"/>
                  <a:gd name="connsiteY92" fmla="*/ 1326063 h 1516602"/>
                  <a:gd name="connsiteX93" fmla="*/ 743514 w 1034979"/>
                  <a:gd name="connsiteY93" fmla="*/ 1327968 h 1516602"/>
                  <a:gd name="connsiteX94" fmla="*/ 749229 w 1034979"/>
                  <a:gd name="connsiteY94" fmla="*/ 1329873 h 1516602"/>
                  <a:gd name="connsiteX95" fmla="*/ 762564 w 1034979"/>
                  <a:gd name="connsiteY95" fmla="*/ 1335588 h 1516602"/>
                  <a:gd name="connsiteX96" fmla="*/ 777804 w 1034979"/>
                  <a:gd name="connsiteY96" fmla="*/ 1333683 h 1516602"/>
                  <a:gd name="connsiteX97" fmla="*/ 789234 w 1034979"/>
                  <a:gd name="connsiteY97" fmla="*/ 1327968 h 1516602"/>
                  <a:gd name="connsiteX98" fmla="*/ 794949 w 1034979"/>
                  <a:gd name="connsiteY98" fmla="*/ 1326063 h 1516602"/>
                  <a:gd name="connsiteX99" fmla="*/ 802569 w 1034979"/>
                  <a:gd name="connsiteY99" fmla="*/ 1308918 h 1516602"/>
                  <a:gd name="connsiteX100" fmla="*/ 800664 w 1034979"/>
                  <a:gd name="connsiteY100" fmla="*/ 1284153 h 1516602"/>
                  <a:gd name="connsiteX101" fmla="*/ 798759 w 1034979"/>
                  <a:gd name="connsiteY101" fmla="*/ 1278438 h 1516602"/>
                  <a:gd name="connsiteX102" fmla="*/ 796854 w 1034979"/>
                  <a:gd name="connsiteY102" fmla="*/ 1270818 h 1516602"/>
                  <a:gd name="connsiteX103" fmla="*/ 783519 w 1034979"/>
                  <a:gd name="connsiteY103" fmla="*/ 1253673 h 1516602"/>
                  <a:gd name="connsiteX104" fmla="*/ 773994 w 1034979"/>
                  <a:gd name="connsiteY104" fmla="*/ 1247958 h 1516602"/>
                  <a:gd name="connsiteX105" fmla="*/ 648264 w 1034979"/>
                  <a:gd name="connsiteY105" fmla="*/ 1156518 h 1516602"/>
                  <a:gd name="connsiteX106" fmla="*/ 644454 w 1034979"/>
                  <a:gd name="connsiteY106" fmla="*/ 1139373 h 1516602"/>
                  <a:gd name="connsiteX107" fmla="*/ 646359 w 1034979"/>
                  <a:gd name="connsiteY107" fmla="*/ 1131753 h 1516602"/>
                  <a:gd name="connsiteX108" fmla="*/ 650169 w 1034979"/>
                  <a:gd name="connsiteY108" fmla="*/ 1114608 h 1516602"/>
                  <a:gd name="connsiteX109" fmla="*/ 653979 w 1034979"/>
                  <a:gd name="connsiteY109" fmla="*/ 1108893 h 1516602"/>
                  <a:gd name="connsiteX110" fmla="*/ 655884 w 1034979"/>
                  <a:gd name="connsiteY110" fmla="*/ 1103178 h 1516602"/>
                  <a:gd name="connsiteX111" fmla="*/ 661599 w 1034979"/>
                  <a:gd name="connsiteY111" fmla="*/ 1101273 h 1516602"/>
                  <a:gd name="connsiteX112" fmla="*/ 671124 w 1034979"/>
                  <a:gd name="connsiteY112" fmla="*/ 1089843 h 1516602"/>
                  <a:gd name="connsiteX113" fmla="*/ 724464 w 1034979"/>
                  <a:gd name="connsiteY113" fmla="*/ 1082223 h 1516602"/>
                  <a:gd name="connsiteX114" fmla="*/ 842574 w 1034979"/>
                  <a:gd name="connsiteY114" fmla="*/ 1084128 h 1516602"/>
                  <a:gd name="connsiteX115" fmla="*/ 871149 w 1034979"/>
                  <a:gd name="connsiteY115" fmla="*/ 1086033 h 1516602"/>
                  <a:gd name="connsiteX116" fmla="*/ 899724 w 1034979"/>
                  <a:gd name="connsiteY116" fmla="*/ 1091748 h 1516602"/>
                  <a:gd name="connsiteX117" fmla="*/ 922584 w 1034979"/>
                  <a:gd name="connsiteY117" fmla="*/ 1095558 h 1516602"/>
                  <a:gd name="connsiteX118" fmla="*/ 951159 w 1034979"/>
                  <a:gd name="connsiteY118" fmla="*/ 1101273 h 1516602"/>
                  <a:gd name="connsiteX119" fmla="*/ 956874 w 1034979"/>
                  <a:gd name="connsiteY119" fmla="*/ 1101273 h 1516602"/>
                  <a:gd name="connsiteX120" fmla="*/ 1002594 w 1034979"/>
                  <a:gd name="connsiteY120" fmla="*/ 1099368 h 1516602"/>
                  <a:gd name="connsiteX121" fmla="*/ 1031169 w 1034979"/>
                  <a:gd name="connsiteY121" fmla="*/ 1091748 h 1516602"/>
                  <a:gd name="connsiteX122" fmla="*/ 1034979 w 1034979"/>
                  <a:gd name="connsiteY122" fmla="*/ 1086033 h 1516602"/>
                  <a:gd name="connsiteX123" fmla="*/ 1033074 w 1034979"/>
                  <a:gd name="connsiteY123" fmla="*/ 1066983 h 1516602"/>
                  <a:gd name="connsiteX124" fmla="*/ 1027359 w 1034979"/>
                  <a:gd name="connsiteY124" fmla="*/ 1063173 h 1516602"/>
                  <a:gd name="connsiteX125" fmla="*/ 1012119 w 1034979"/>
                  <a:gd name="connsiteY125" fmla="*/ 1061268 h 1516602"/>
                  <a:gd name="connsiteX126" fmla="*/ 1006404 w 1034979"/>
                  <a:gd name="connsiteY126" fmla="*/ 1059363 h 1516602"/>
                  <a:gd name="connsiteX127" fmla="*/ 998784 w 1034979"/>
                  <a:gd name="connsiteY127" fmla="*/ 1057458 h 1516602"/>
                  <a:gd name="connsiteX128" fmla="*/ 987354 w 1034979"/>
                  <a:gd name="connsiteY128" fmla="*/ 1049838 h 1516602"/>
                  <a:gd name="connsiteX129" fmla="*/ 975924 w 1034979"/>
                  <a:gd name="connsiteY129" fmla="*/ 1046028 h 1516602"/>
                  <a:gd name="connsiteX130" fmla="*/ 970209 w 1034979"/>
                  <a:gd name="connsiteY130" fmla="*/ 1044123 h 1516602"/>
                  <a:gd name="connsiteX131" fmla="*/ 962589 w 1034979"/>
                  <a:gd name="connsiteY131" fmla="*/ 1042218 h 1516602"/>
                  <a:gd name="connsiteX132" fmla="*/ 956874 w 1034979"/>
                  <a:gd name="connsiteY132" fmla="*/ 1040313 h 1516602"/>
                  <a:gd name="connsiteX133" fmla="*/ 935919 w 1034979"/>
                  <a:gd name="connsiteY133" fmla="*/ 1034598 h 1516602"/>
                  <a:gd name="connsiteX134" fmla="*/ 825429 w 1034979"/>
                  <a:gd name="connsiteY134" fmla="*/ 1034598 h 1516602"/>
                  <a:gd name="connsiteX135" fmla="*/ 730179 w 1034979"/>
                  <a:gd name="connsiteY135" fmla="*/ 1038408 h 1516602"/>
                  <a:gd name="connsiteX136" fmla="*/ 669219 w 1034979"/>
                  <a:gd name="connsiteY136" fmla="*/ 1046028 h 1516602"/>
                  <a:gd name="connsiteX137" fmla="*/ 646359 w 1034979"/>
                  <a:gd name="connsiteY137" fmla="*/ 1049838 h 1516602"/>
                  <a:gd name="connsiteX138" fmla="*/ 642549 w 1034979"/>
                  <a:gd name="connsiteY138" fmla="*/ 1038408 h 1516602"/>
                  <a:gd name="connsiteX139" fmla="*/ 640644 w 1034979"/>
                  <a:gd name="connsiteY139" fmla="*/ 1032693 h 1516602"/>
                  <a:gd name="connsiteX140" fmla="*/ 642549 w 1034979"/>
                  <a:gd name="connsiteY140" fmla="*/ 1015548 h 1516602"/>
                  <a:gd name="connsiteX141" fmla="*/ 644454 w 1034979"/>
                  <a:gd name="connsiteY141" fmla="*/ 1009833 h 1516602"/>
                  <a:gd name="connsiteX142" fmla="*/ 661599 w 1034979"/>
                  <a:gd name="connsiteY142" fmla="*/ 1000308 h 1516602"/>
                  <a:gd name="connsiteX143" fmla="*/ 673029 w 1034979"/>
                  <a:gd name="connsiteY143" fmla="*/ 992688 h 1516602"/>
                  <a:gd name="connsiteX144" fmla="*/ 674934 w 1034979"/>
                  <a:gd name="connsiteY144" fmla="*/ 986973 h 1516602"/>
                  <a:gd name="connsiteX145" fmla="*/ 680649 w 1034979"/>
                  <a:gd name="connsiteY145" fmla="*/ 985068 h 1516602"/>
                  <a:gd name="connsiteX146" fmla="*/ 686364 w 1034979"/>
                  <a:gd name="connsiteY146" fmla="*/ 981258 h 1516602"/>
                  <a:gd name="connsiteX147" fmla="*/ 695889 w 1034979"/>
                  <a:gd name="connsiteY147" fmla="*/ 971733 h 1516602"/>
                  <a:gd name="connsiteX148" fmla="*/ 705414 w 1034979"/>
                  <a:gd name="connsiteY148" fmla="*/ 960303 h 1516602"/>
                  <a:gd name="connsiteX149" fmla="*/ 716844 w 1034979"/>
                  <a:gd name="connsiteY149" fmla="*/ 952683 h 1516602"/>
                  <a:gd name="connsiteX150" fmla="*/ 732084 w 1034979"/>
                  <a:gd name="connsiteY150" fmla="*/ 939348 h 1516602"/>
                  <a:gd name="connsiteX151" fmla="*/ 741609 w 1034979"/>
                  <a:gd name="connsiteY151" fmla="*/ 927918 h 1516602"/>
                  <a:gd name="connsiteX152" fmla="*/ 753039 w 1034979"/>
                  <a:gd name="connsiteY152" fmla="*/ 918393 h 1516602"/>
                  <a:gd name="connsiteX153" fmla="*/ 758754 w 1034979"/>
                  <a:gd name="connsiteY153" fmla="*/ 906963 h 1516602"/>
                  <a:gd name="connsiteX154" fmla="*/ 760659 w 1034979"/>
                  <a:gd name="connsiteY154" fmla="*/ 901248 h 1516602"/>
                  <a:gd name="connsiteX155" fmla="*/ 766374 w 1034979"/>
                  <a:gd name="connsiteY155" fmla="*/ 889818 h 1516602"/>
                  <a:gd name="connsiteX156" fmla="*/ 764469 w 1034979"/>
                  <a:gd name="connsiteY156" fmla="*/ 874578 h 1516602"/>
                  <a:gd name="connsiteX157" fmla="*/ 758754 w 1034979"/>
                  <a:gd name="connsiteY157" fmla="*/ 872673 h 1516602"/>
                  <a:gd name="connsiteX158" fmla="*/ 737799 w 1034979"/>
                  <a:gd name="connsiteY158" fmla="*/ 874578 h 1516602"/>
                  <a:gd name="connsiteX159" fmla="*/ 732084 w 1034979"/>
                  <a:gd name="connsiteY159" fmla="*/ 878388 h 1516602"/>
                  <a:gd name="connsiteX160" fmla="*/ 699699 w 1034979"/>
                  <a:gd name="connsiteY160" fmla="*/ 899343 h 1516602"/>
                  <a:gd name="connsiteX161" fmla="*/ 595181 w 1034979"/>
                  <a:gd name="connsiteY161" fmla="*/ 957831 h 1516602"/>
                  <a:gd name="connsiteX162" fmla="*/ 507294 w 1034979"/>
                  <a:gd name="connsiteY162" fmla="*/ 847908 h 1516602"/>
                  <a:gd name="connsiteX163" fmla="*/ 503484 w 1034979"/>
                  <a:gd name="connsiteY163" fmla="*/ 358323 h 1516602"/>
                  <a:gd name="connsiteX164" fmla="*/ 499674 w 1034979"/>
                  <a:gd name="connsiteY164" fmla="*/ 66858 h 1516602"/>
                  <a:gd name="connsiteX165" fmla="*/ 490149 w 1034979"/>
                  <a:gd name="connsiteY165" fmla="*/ 40188 h 1516602"/>
                  <a:gd name="connsiteX166" fmla="*/ 488244 w 1034979"/>
                  <a:gd name="connsiteY166" fmla="*/ 34473 h 1516602"/>
                  <a:gd name="connsiteX167" fmla="*/ 484434 w 1034979"/>
                  <a:gd name="connsiteY167" fmla="*/ 28758 h 1516602"/>
                  <a:gd name="connsiteX168" fmla="*/ 478719 w 1034979"/>
                  <a:gd name="connsiteY168" fmla="*/ 17328 h 1516602"/>
                  <a:gd name="connsiteX169" fmla="*/ 473004 w 1034979"/>
                  <a:gd name="connsiteY169" fmla="*/ 13518 h 1516602"/>
                  <a:gd name="connsiteX170" fmla="*/ 469194 w 1034979"/>
                  <a:gd name="connsiteY170" fmla="*/ 7803 h 1516602"/>
                  <a:gd name="connsiteX171" fmla="*/ 429189 w 1034979"/>
                  <a:gd name="connsiteY171" fmla="*/ 11613 h 1516602"/>
                  <a:gd name="connsiteX172" fmla="*/ 425379 w 1034979"/>
                  <a:gd name="connsiteY172" fmla="*/ 78288 h 1516602"/>
                  <a:gd name="connsiteX173" fmla="*/ 425379 w 1034979"/>
                  <a:gd name="connsiteY173" fmla="*/ 84003 h 1516602"/>
                  <a:gd name="connsiteX174" fmla="*/ 429189 w 1034979"/>
                  <a:gd name="connsiteY174" fmla="*/ 238308 h 1516602"/>
                  <a:gd name="connsiteX175" fmla="*/ 440619 w 1034979"/>
                  <a:gd name="connsiteY175" fmla="*/ 421188 h 1516602"/>
                  <a:gd name="connsiteX176" fmla="*/ 435265 w 1034979"/>
                  <a:gd name="connsiteY176" fmla="*/ 718368 h 1516602"/>
                  <a:gd name="connsiteX177" fmla="*/ 435059 w 1034979"/>
                  <a:gd name="connsiteY177" fmla="*/ 799046 h 1516602"/>
                  <a:gd name="connsiteX178" fmla="*/ 430322 w 1034979"/>
                  <a:gd name="connsiteY178"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219639 w 1034979"/>
                  <a:gd name="connsiteY10" fmla="*/ 948873 h 1516602"/>
                  <a:gd name="connsiteX11" fmla="*/ 213924 w 1034979"/>
                  <a:gd name="connsiteY11" fmla="*/ 946968 h 1516602"/>
                  <a:gd name="connsiteX12" fmla="*/ 206304 w 1034979"/>
                  <a:gd name="connsiteY12" fmla="*/ 945063 h 1516602"/>
                  <a:gd name="connsiteX13" fmla="*/ 194874 w 1034979"/>
                  <a:gd name="connsiteY13" fmla="*/ 941253 h 1516602"/>
                  <a:gd name="connsiteX14" fmla="*/ 189159 w 1034979"/>
                  <a:gd name="connsiteY14" fmla="*/ 939348 h 1516602"/>
                  <a:gd name="connsiteX15" fmla="*/ 181539 w 1034979"/>
                  <a:gd name="connsiteY15" fmla="*/ 937443 h 1516602"/>
                  <a:gd name="connsiteX16" fmla="*/ 170109 w 1034979"/>
                  <a:gd name="connsiteY16" fmla="*/ 931728 h 1516602"/>
                  <a:gd name="connsiteX17" fmla="*/ 164394 w 1034979"/>
                  <a:gd name="connsiteY17" fmla="*/ 927918 h 1516602"/>
                  <a:gd name="connsiteX18" fmla="*/ 116769 w 1034979"/>
                  <a:gd name="connsiteY18" fmla="*/ 903153 h 1516602"/>
                  <a:gd name="connsiteX19" fmla="*/ 59619 w 1034979"/>
                  <a:gd name="connsiteY19" fmla="*/ 874578 h 1516602"/>
                  <a:gd name="connsiteX20" fmla="*/ 46284 w 1034979"/>
                  <a:gd name="connsiteY20" fmla="*/ 895533 h 1516602"/>
                  <a:gd name="connsiteX21" fmla="*/ 50094 w 1034979"/>
                  <a:gd name="connsiteY21" fmla="*/ 933633 h 1516602"/>
                  <a:gd name="connsiteX22" fmla="*/ 53904 w 1034979"/>
                  <a:gd name="connsiteY22" fmla="*/ 939348 h 1516602"/>
                  <a:gd name="connsiteX23" fmla="*/ 59619 w 1034979"/>
                  <a:gd name="connsiteY23" fmla="*/ 943158 h 1516602"/>
                  <a:gd name="connsiteX24" fmla="*/ 63429 w 1034979"/>
                  <a:gd name="connsiteY24" fmla="*/ 948873 h 1516602"/>
                  <a:gd name="connsiteX25" fmla="*/ 80574 w 1034979"/>
                  <a:gd name="connsiteY25" fmla="*/ 958398 h 1516602"/>
                  <a:gd name="connsiteX26" fmla="*/ 166299 w 1034979"/>
                  <a:gd name="connsiteY26" fmla="*/ 979353 h 1516602"/>
                  <a:gd name="connsiteX27" fmla="*/ 191064 w 1034979"/>
                  <a:gd name="connsiteY27" fmla="*/ 985068 h 1516602"/>
                  <a:gd name="connsiteX28" fmla="*/ 208209 w 1034979"/>
                  <a:gd name="connsiteY28" fmla="*/ 990783 h 1516602"/>
                  <a:gd name="connsiteX29" fmla="*/ 213924 w 1034979"/>
                  <a:gd name="connsiteY29" fmla="*/ 992688 h 1516602"/>
                  <a:gd name="connsiteX30" fmla="*/ 229164 w 1034979"/>
                  <a:gd name="connsiteY30" fmla="*/ 996498 h 1516602"/>
                  <a:gd name="connsiteX31" fmla="*/ 248214 w 1034979"/>
                  <a:gd name="connsiteY31" fmla="*/ 1002213 h 1516602"/>
                  <a:gd name="connsiteX32" fmla="*/ 253929 w 1034979"/>
                  <a:gd name="connsiteY32" fmla="*/ 1006023 h 1516602"/>
                  <a:gd name="connsiteX33" fmla="*/ 267264 w 1034979"/>
                  <a:gd name="connsiteY33" fmla="*/ 1021263 h 1516602"/>
                  <a:gd name="connsiteX34" fmla="*/ 272979 w 1034979"/>
                  <a:gd name="connsiteY34" fmla="*/ 1040313 h 1516602"/>
                  <a:gd name="connsiteX35" fmla="*/ 274884 w 1034979"/>
                  <a:gd name="connsiteY35" fmla="*/ 1046028 h 1516602"/>
                  <a:gd name="connsiteX36" fmla="*/ 276789 w 1034979"/>
                  <a:gd name="connsiteY36" fmla="*/ 1051743 h 1516602"/>
                  <a:gd name="connsiteX37" fmla="*/ 278694 w 1034979"/>
                  <a:gd name="connsiteY37" fmla="*/ 1076508 h 1516602"/>
                  <a:gd name="connsiteX38" fmla="*/ 280599 w 1034979"/>
                  <a:gd name="connsiteY38" fmla="*/ 1082223 h 1516602"/>
                  <a:gd name="connsiteX39" fmla="*/ 278694 w 1034979"/>
                  <a:gd name="connsiteY39" fmla="*/ 1101273 h 1516602"/>
                  <a:gd name="connsiteX40" fmla="*/ 276789 w 1034979"/>
                  <a:gd name="connsiteY40" fmla="*/ 1110798 h 1516602"/>
                  <a:gd name="connsiteX41" fmla="*/ 263454 w 1034979"/>
                  <a:gd name="connsiteY41" fmla="*/ 1124133 h 1516602"/>
                  <a:gd name="connsiteX42" fmla="*/ 252024 w 1034979"/>
                  <a:gd name="connsiteY42" fmla="*/ 1131753 h 1516602"/>
                  <a:gd name="connsiteX43" fmla="*/ 240594 w 1034979"/>
                  <a:gd name="connsiteY43" fmla="*/ 1135563 h 1516602"/>
                  <a:gd name="connsiteX44" fmla="*/ 27234 w 1034979"/>
                  <a:gd name="connsiteY44" fmla="*/ 1154613 h 1516602"/>
                  <a:gd name="connsiteX45" fmla="*/ 15804 w 1034979"/>
                  <a:gd name="connsiteY45" fmla="*/ 1160328 h 1516602"/>
                  <a:gd name="connsiteX46" fmla="*/ 6279 w 1034979"/>
                  <a:gd name="connsiteY46" fmla="*/ 1169853 h 1516602"/>
                  <a:gd name="connsiteX47" fmla="*/ 4374 w 1034979"/>
                  <a:gd name="connsiteY47" fmla="*/ 1175568 h 1516602"/>
                  <a:gd name="connsiteX48" fmla="*/ 564 w 1034979"/>
                  <a:gd name="connsiteY48" fmla="*/ 1181283 h 1516602"/>
                  <a:gd name="connsiteX49" fmla="*/ 6279 w 1034979"/>
                  <a:gd name="connsiteY49" fmla="*/ 1213668 h 1516602"/>
                  <a:gd name="connsiteX50" fmla="*/ 11994 w 1034979"/>
                  <a:gd name="connsiteY50" fmla="*/ 1217478 h 1516602"/>
                  <a:gd name="connsiteX51" fmla="*/ 17709 w 1034979"/>
                  <a:gd name="connsiteY51" fmla="*/ 1219383 h 1516602"/>
                  <a:gd name="connsiteX52" fmla="*/ 145344 w 1034979"/>
                  <a:gd name="connsiteY52" fmla="*/ 1217478 h 1516602"/>
                  <a:gd name="connsiteX53" fmla="*/ 239202 w 1034979"/>
                  <a:gd name="connsiteY53" fmla="*/ 1214801 h 1516602"/>
                  <a:gd name="connsiteX54" fmla="*/ 318699 w 1034979"/>
                  <a:gd name="connsiteY54" fmla="*/ 1217478 h 1516602"/>
                  <a:gd name="connsiteX55" fmla="*/ 330129 w 1034979"/>
                  <a:gd name="connsiteY55" fmla="*/ 1223193 h 1516602"/>
                  <a:gd name="connsiteX56" fmla="*/ 333939 w 1034979"/>
                  <a:gd name="connsiteY56" fmla="*/ 1228908 h 1516602"/>
                  <a:gd name="connsiteX57" fmla="*/ 339654 w 1034979"/>
                  <a:gd name="connsiteY57" fmla="*/ 1230813 h 1516602"/>
                  <a:gd name="connsiteX58" fmla="*/ 351084 w 1034979"/>
                  <a:gd name="connsiteY58" fmla="*/ 1238433 h 1516602"/>
                  <a:gd name="connsiteX59" fmla="*/ 356799 w 1034979"/>
                  <a:gd name="connsiteY59" fmla="*/ 1242243 h 1516602"/>
                  <a:gd name="connsiteX60" fmla="*/ 360609 w 1034979"/>
                  <a:gd name="connsiteY60" fmla="*/ 1247958 h 1516602"/>
                  <a:gd name="connsiteX61" fmla="*/ 366324 w 1034979"/>
                  <a:gd name="connsiteY61" fmla="*/ 1259388 h 1516602"/>
                  <a:gd name="connsiteX62" fmla="*/ 362514 w 1034979"/>
                  <a:gd name="connsiteY62" fmla="*/ 1286058 h 1516602"/>
                  <a:gd name="connsiteX63" fmla="*/ 358704 w 1034979"/>
                  <a:gd name="connsiteY63" fmla="*/ 1291773 h 1516602"/>
                  <a:gd name="connsiteX64" fmla="*/ 356799 w 1034979"/>
                  <a:gd name="connsiteY64" fmla="*/ 1297488 h 1516602"/>
                  <a:gd name="connsiteX65" fmla="*/ 352989 w 1034979"/>
                  <a:gd name="connsiteY65" fmla="*/ 1303203 h 1516602"/>
                  <a:gd name="connsiteX66" fmla="*/ 351084 w 1034979"/>
                  <a:gd name="connsiteY66" fmla="*/ 1308918 h 1516602"/>
                  <a:gd name="connsiteX67" fmla="*/ 347274 w 1034979"/>
                  <a:gd name="connsiteY67" fmla="*/ 1314633 h 1516602"/>
                  <a:gd name="connsiteX68" fmla="*/ 330129 w 1034979"/>
                  <a:gd name="connsiteY68" fmla="*/ 1381308 h 1516602"/>
                  <a:gd name="connsiteX69" fmla="*/ 328224 w 1034979"/>
                  <a:gd name="connsiteY69" fmla="*/ 1432743 h 1516602"/>
                  <a:gd name="connsiteX70" fmla="*/ 330129 w 1034979"/>
                  <a:gd name="connsiteY70" fmla="*/ 1457508 h 1516602"/>
                  <a:gd name="connsiteX71" fmla="*/ 332034 w 1034979"/>
                  <a:gd name="connsiteY71" fmla="*/ 1463223 h 1516602"/>
                  <a:gd name="connsiteX72" fmla="*/ 335844 w 1034979"/>
                  <a:gd name="connsiteY72" fmla="*/ 1467033 h 1516602"/>
                  <a:gd name="connsiteX73" fmla="*/ 364419 w 1034979"/>
                  <a:gd name="connsiteY73" fmla="*/ 1512753 h 1516602"/>
                  <a:gd name="connsiteX74" fmla="*/ 387279 w 1034979"/>
                  <a:gd name="connsiteY74" fmla="*/ 1514658 h 1516602"/>
                  <a:gd name="connsiteX75" fmla="*/ 392994 w 1034979"/>
                  <a:gd name="connsiteY75" fmla="*/ 1508943 h 1516602"/>
                  <a:gd name="connsiteX76" fmla="*/ 394899 w 1034979"/>
                  <a:gd name="connsiteY76" fmla="*/ 1497513 h 1516602"/>
                  <a:gd name="connsiteX77" fmla="*/ 396804 w 1034979"/>
                  <a:gd name="connsiteY77" fmla="*/ 1491798 h 1516602"/>
                  <a:gd name="connsiteX78" fmla="*/ 398709 w 1034979"/>
                  <a:gd name="connsiteY78" fmla="*/ 1474653 h 1516602"/>
                  <a:gd name="connsiteX79" fmla="*/ 400614 w 1034979"/>
                  <a:gd name="connsiteY79" fmla="*/ 1461318 h 1516602"/>
                  <a:gd name="connsiteX80" fmla="*/ 404424 w 1034979"/>
                  <a:gd name="connsiteY80" fmla="*/ 1404168 h 1516602"/>
                  <a:gd name="connsiteX81" fmla="*/ 410139 w 1034979"/>
                  <a:gd name="connsiteY81" fmla="*/ 1392738 h 1516602"/>
                  <a:gd name="connsiteX82" fmla="*/ 413949 w 1034979"/>
                  <a:gd name="connsiteY82" fmla="*/ 1379403 h 1516602"/>
                  <a:gd name="connsiteX83" fmla="*/ 415854 w 1034979"/>
                  <a:gd name="connsiteY83" fmla="*/ 1373688 h 1516602"/>
                  <a:gd name="connsiteX84" fmla="*/ 417759 w 1034979"/>
                  <a:gd name="connsiteY84" fmla="*/ 1360353 h 1516602"/>
                  <a:gd name="connsiteX85" fmla="*/ 421569 w 1034979"/>
                  <a:gd name="connsiteY85" fmla="*/ 1348923 h 1516602"/>
                  <a:gd name="connsiteX86" fmla="*/ 427284 w 1034979"/>
                  <a:gd name="connsiteY86" fmla="*/ 1335588 h 1516602"/>
                  <a:gd name="connsiteX87" fmla="*/ 467289 w 1034979"/>
                  <a:gd name="connsiteY87" fmla="*/ 1265103 h 1516602"/>
                  <a:gd name="connsiteX88" fmla="*/ 528455 w 1034979"/>
                  <a:gd name="connsiteY88" fmla="*/ 1252334 h 1516602"/>
                  <a:gd name="connsiteX89" fmla="*/ 573969 w 1034979"/>
                  <a:gd name="connsiteY89" fmla="*/ 1236528 h 1516602"/>
                  <a:gd name="connsiteX90" fmla="*/ 585399 w 1034979"/>
                  <a:gd name="connsiteY90" fmla="*/ 1232718 h 1516602"/>
                  <a:gd name="connsiteX91" fmla="*/ 720654 w 1034979"/>
                  <a:gd name="connsiteY91" fmla="*/ 1316538 h 1516602"/>
                  <a:gd name="connsiteX92" fmla="*/ 733989 w 1034979"/>
                  <a:gd name="connsiteY92" fmla="*/ 1326063 h 1516602"/>
                  <a:gd name="connsiteX93" fmla="*/ 743514 w 1034979"/>
                  <a:gd name="connsiteY93" fmla="*/ 1327968 h 1516602"/>
                  <a:gd name="connsiteX94" fmla="*/ 749229 w 1034979"/>
                  <a:gd name="connsiteY94" fmla="*/ 1329873 h 1516602"/>
                  <a:gd name="connsiteX95" fmla="*/ 762564 w 1034979"/>
                  <a:gd name="connsiteY95" fmla="*/ 1335588 h 1516602"/>
                  <a:gd name="connsiteX96" fmla="*/ 777804 w 1034979"/>
                  <a:gd name="connsiteY96" fmla="*/ 1333683 h 1516602"/>
                  <a:gd name="connsiteX97" fmla="*/ 789234 w 1034979"/>
                  <a:gd name="connsiteY97" fmla="*/ 1327968 h 1516602"/>
                  <a:gd name="connsiteX98" fmla="*/ 794949 w 1034979"/>
                  <a:gd name="connsiteY98" fmla="*/ 1326063 h 1516602"/>
                  <a:gd name="connsiteX99" fmla="*/ 802569 w 1034979"/>
                  <a:gd name="connsiteY99" fmla="*/ 1308918 h 1516602"/>
                  <a:gd name="connsiteX100" fmla="*/ 800664 w 1034979"/>
                  <a:gd name="connsiteY100" fmla="*/ 1284153 h 1516602"/>
                  <a:gd name="connsiteX101" fmla="*/ 798759 w 1034979"/>
                  <a:gd name="connsiteY101" fmla="*/ 1278438 h 1516602"/>
                  <a:gd name="connsiteX102" fmla="*/ 796854 w 1034979"/>
                  <a:gd name="connsiteY102" fmla="*/ 1270818 h 1516602"/>
                  <a:gd name="connsiteX103" fmla="*/ 783519 w 1034979"/>
                  <a:gd name="connsiteY103" fmla="*/ 1253673 h 1516602"/>
                  <a:gd name="connsiteX104" fmla="*/ 773994 w 1034979"/>
                  <a:gd name="connsiteY104" fmla="*/ 1247958 h 1516602"/>
                  <a:gd name="connsiteX105" fmla="*/ 648264 w 1034979"/>
                  <a:gd name="connsiteY105" fmla="*/ 1156518 h 1516602"/>
                  <a:gd name="connsiteX106" fmla="*/ 644454 w 1034979"/>
                  <a:gd name="connsiteY106" fmla="*/ 1139373 h 1516602"/>
                  <a:gd name="connsiteX107" fmla="*/ 646359 w 1034979"/>
                  <a:gd name="connsiteY107" fmla="*/ 1131753 h 1516602"/>
                  <a:gd name="connsiteX108" fmla="*/ 650169 w 1034979"/>
                  <a:gd name="connsiteY108" fmla="*/ 1114608 h 1516602"/>
                  <a:gd name="connsiteX109" fmla="*/ 653979 w 1034979"/>
                  <a:gd name="connsiteY109" fmla="*/ 1108893 h 1516602"/>
                  <a:gd name="connsiteX110" fmla="*/ 655884 w 1034979"/>
                  <a:gd name="connsiteY110" fmla="*/ 1103178 h 1516602"/>
                  <a:gd name="connsiteX111" fmla="*/ 661599 w 1034979"/>
                  <a:gd name="connsiteY111" fmla="*/ 1101273 h 1516602"/>
                  <a:gd name="connsiteX112" fmla="*/ 671124 w 1034979"/>
                  <a:gd name="connsiteY112" fmla="*/ 1089843 h 1516602"/>
                  <a:gd name="connsiteX113" fmla="*/ 724464 w 1034979"/>
                  <a:gd name="connsiteY113" fmla="*/ 1082223 h 1516602"/>
                  <a:gd name="connsiteX114" fmla="*/ 842574 w 1034979"/>
                  <a:gd name="connsiteY114" fmla="*/ 1084128 h 1516602"/>
                  <a:gd name="connsiteX115" fmla="*/ 871149 w 1034979"/>
                  <a:gd name="connsiteY115" fmla="*/ 1086033 h 1516602"/>
                  <a:gd name="connsiteX116" fmla="*/ 899724 w 1034979"/>
                  <a:gd name="connsiteY116" fmla="*/ 1091748 h 1516602"/>
                  <a:gd name="connsiteX117" fmla="*/ 922584 w 1034979"/>
                  <a:gd name="connsiteY117" fmla="*/ 1095558 h 1516602"/>
                  <a:gd name="connsiteX118" fmla="*/ 951159 w 1034979"/>
                  <a:gd name="connsiteY118" fmla="*/ 1101273 h 1516602"/>
                  <a:gd name="connsiteX119" fmla="*/ 956874 w 1034979"/>
                  <a:gd name="connsiteY119" fmla="*/ 1101273 h 1516602"/>
                  <a:gd name="connsiteX120" fmla="*/ 1002594 w 1034979"/>
                  <a:gd name="connsiteY120" fmla="*/ 1099368 h 1516602"/>
                  <a:gd name="connsiteX121" fmla="*/ 1031169 w 1034979"/>
                  <a:gd name="connsiteY121" fmla="*/ 1091748 h 1516602"/>
                  <a:gd name="connsiteX122" fmla="*/ 1034979 w 1034979"/>
                  <a:gd name="connsiteY122" fmla="*/ 1086033 h 1516602"/>
                  <a:gd name="connsiteX123" fmla="*/ 1033074 w 1034979"/>
                  <a:gd name="connsiteY123" fmla="*/ 1066983 h 1516602"/>
                  <a:gd name="connsiteX124" fmla="*/ 1027359 w 1034979"/>
                  <a:gd name="connsiteY124" fmla="*/ 1063173 h 1516602"/>
                  <a:gd name="connsiteX125" fmla="*/ 1012119 w 1034979"/>
                  <a:gd name="connsiteY125" fmla="*/ 1061268 h 1516602"/>
                  <a:gd name="connsiteX126" fmla="*/ 1006404 w 1034979"/>
                  <a:gd name="connsiteY126" fmla="*/ 1059363 h 1516602"/>
                  <a:gd name="connsiteX127" fmla="*/ 998784 w 1034979"/>
                  <a:gd name="connsiteY127" fmla="*/ 1057458 h 1516602"/>
                  <a:gd name="connsiteX128" fmla="*/ 987354 w 1034979"/>
                  <a:gd name="connsiteY128" fmla="*/ 1049838 h 1516602"/>
                  <a:gd name="connsiteX129" fmla="*/ 975924 w 1034979"/>
                  <a:gd name="connsiteY129" fmla="*/ 1046028 h 1516602"/>
                  <a:gd name="connsiteX130" fmla="*/ 970209 w 1034979"/>
                  <a:gd name="connsiteY130" fmla="*/ 1044123 h 1516602"/>
                  <a:gd name="connsiteX131" fmla="*/ 962589 w 1034979"/>
                  <a:gd name="connsiteY131" fmla="*/ 1042218 h 1516602"/>
                  <a:gd name="connsiteX132" fmla="*/ 956874 w 1034979"/>
                  <a:gd name="connsiteY132" fmla="*/ 1040313 h 1516602"/>
                  <a:gd name="connsiteX133" fmla="*/ 935919 w 1034979"/>
                  <a:gd name="connsiteY133" fmla="*/ 1034598 h 1516602"/>
                  <a:gd name="connsiteX134" fmla="*/ 825429 w 1034979"/>
                  <a:gd name="connsiteY134" fmla="*/ 1034598 h 1516602"/>
                  <a:gd name="connsiteX135" fmla="*/ 730179 w 1034979"/>
                  <a:gd name="connsiteY135" fmla="*/ 1038408 h 1516602"/>
                  <a:gd name="connsiteX136" fmla="*/ 669219 w 1034979"/>
                  <a:gd name="connsiteY136" fmla="*/ 1046028 h 1516602"/>
                  <a:gd name="connsiteX137" fmla="*/ 646359 w 1034979"/>
                  <a:gd name="connsiteY137" fmla="*/ 1049838 h 1516602"/>
                  <a:gd name="connsiteX138" fmla="*/ 642549 w 1034979"/>
                  <a:gd name="connsiteY138" fmla="*/ 1038408 h 1516602"/>
                  <a:gd name="connsiteX139" fmla="*/ 640644 w 1034979"/>
                  <a:gd name="connsiteY139" fmla="*/ 1032693 h 1516602"/>
                  <a:gd name="connsiteX140" fmla="*/ 642549 w 1034979"/>
                  <a:gd name="connsiteY140" fmla="*/ 1015548 h 1516602"/>
                  <a:gd name="connsiteX141" fmla="*/ 644454 w 1034979"/>
                  <a:gd name="connsiteY141" fmla="*/ 1009833 h 1516602"/>
                  <a:gd name="connsiteX142" fmla="*/ 661599 w 1034979"/>
                  <a:gd name="connsiteY142" fmla="*/ 1000308 h 1516602"/>
                  <a:gd name="connsiteX143" fmla="*/ 673029 w 1034979"/>
                  <a:gd name="connsiteY143" fmla="*/ 992688 h 1516602"/>
                  <a:gd name="connsiteX144" fmla="*/ 674934 w 1034979"/>
                  <a:gd name="connsiteY144" fmla="*/ 986973 h 1516602"/>
                  <a:gd name="connsiteX145" fmla="*/ 680649 w 1034979"/>
                  <a:gd name="connsiteY145" fmla="*/ 985068 h 1516602"/>
                  <a:gd name="connsiteX146" fmla="*/ 686364 w 1034979"/>
                  <a:gd name="connsiteY146" fmla="*/ 981258 h 1516602"/>
                  <a:gd name="connsiteX147" fmla="*/ 695889 w 1034979"/>
                  <a:gd name="connsiteY147" fmla="*/ 971733 h 1516602"/>
                  <a:gd name="connsiteX148" fmla="*/ 705414 w 1034979"/>
                  <a:gd name="connsiteY148" fmla="*/ 960303 h 1516602"/>
                  <a:gd name="connsiteX149" fmla="*/ 716844 w 1034979"/>
                  <a:gd name="connsiteY149" fmla="*/ 952683 h 1516602"/>
                  <a:gd name="connsiteX150" fmla="*/ 732084 w 1034979"/>
                  <a:gd name="connsiteY150" fmla="*/ 939348 h 1516602"/>
                  <a:gd name="connsiteX151" fmla="*/ 741609 w 1034979"/>
                  <a:gd name="connsiteY151" fmla="*/ 927918 h 1516602"/>
                  <a:gd name="connsiteX152" fmla="*/ 753039 w 1034979"/>
                  <a:gd name="connsiteY152" fmla="*/ 918393 h 1516602"/>
                  <a:gd name="connsiteX153" fmla="*/ 758754 w 1034979"/>
                  <a:gd name="connsiteY153" fmla="*/ 906963 h 1516602"/>
                  <a:gd name="connsiteX154" fmla="*/ 760659 w 1034979"/>
                  <a:gd name="connsiteY154" fmla="*/ 901248 h 1516602"/>
                  <a:gd name="connsiteX155" fmla="*/ 766374 w 1034979"/>
                  <a:gd name="connsiteY155" fmla="*/ 889818 h 1516602"/>
                  <a:gd name="connsiteX156" fmla="*/ 764469 w 1034979"/>
                  <a:gd name="connsiteY156" fmla="*/ 874578 h 1516602"/>
                  <a:gd name="connsiteX157" fmla="*/ 758754 w 1034979"/>
                  <a:gd name="connsiteY157" fmla="*/ 872673 h 1516602"/>
                  <a:gd name="connsiteX158" fmla="*/ 737799 w 1034979"/>
                  <a:gd name="connsiteY158" fmla="*/ 874578 h 1516602"/>
                  <a:gd name="connsiteX159" fmla="*/ 732084 w 1034979"/>
                  <a:gd name="connsiteY159" fmla="*/ 878388 h 1516602"/>
                  <a:gd name="connsiteX160" fmla="*/ 699699 w 1034979"/>
                  <a:gd name="connsiteY160" fmla="*/ 899343 h 1516602"/>
                  <a:gd name="connsiteX161" fmla="*/ 595181 w 1034979"/>
                  <a:gd name="connsiteY161" fmla="*/ 957831 h 1516602"/>
                  <a:gd name="connsiteX162" fmla="*/ 507294 w 1034979"/>
                  <a:gd name="connsiteY162" fmla="*/ 847908 h 1516602"/>
                  <a:gd name="connsiteX163" fmla="*/ 503484 w 1034979"/>
                  <a:gd name="connsiteY163" fmla="*/ 358323 h 1516602"/>
                  <a:gd name="connsiteX164" fmla="*/ 499674 w 1034979"/>
                  <a:gd name="connsiteY164" fmla="*/ 66858 h 1516602"/>
                  <a:gd name="connsiteX165" fmla="*/ 490149 w 1034979"/>
                  <a:gd name="connsiteY165" fmla="*/ 40188 h 1516602"/>
                  <a:gd name="connsiteX166" fmla="*/ 488244 w 1034979"/>
                  <a:gd name="connsiteY166" fmla="*/ 34473 h 1516602"/>
                  <a:gd name="connsiteX167" fmla="*/ 484434 w 1034979"/>
                  <a:gd name="connsiteY167" fmla="*/ 28758 h 1516602"/>
                  <a:gd name="connsiteX168" fmla="*/ 478719 w 1034979"/>
                  <a:gd name="connsiteY168" fmla="*/ 17328 h 1516602"/>
                  <a:gd name="connsiteX169" fmla="*/ 473004 w 1034979"/>
                  <a:gd name="connsiteY169" fmla="*/ 13518 h 1516602"/>
                  <a:gd name="connsiteX170" fmla="*/ 469194 w 1034979"/>
                  <a:gd name="connsiteY170" fmla="*/ 7803 h 1516602"/>
                  <a:gd name="connsiteX171" fmla="*/ 429189 w 1034979"/>
                  <a:gd name="connsiteY171" fmla="*/ 11613 h 1516602"/>
                  <a:gd name="connsiteX172" fmla="*/ 425379 w 1034979"/>
                  <a:gd name="connsiteY172" fmla="*/ 78288 h 1516602"/>
                  <a:gd name="connsiteX173" fmla="*/ 425379 w 1034979"/>
                  <a:gd name="connsiteY173" fmla="*/ 84003 h 1516602"/>
                  <a:gd name="connsiteX174" fmla="*/ 429189 w 1034979"/>
                  <a:gd name="connsiteY174" fmla="*/ 238308 h 1516602"/>
                  <a:gd name="connsiteX175" fmla="*/ 440619 w 1034979"/>
                  <a:gd name="connsiteY175" fmla="*/ 421188 h 1516602"/>
                  <a:gd name="connsiteX176" fmla="*/ 435265 w 1034979"/>
                  <a:gd name="connsiteY176" fmla="*/ 718368 h 1516602"/>
                  <a:gd name="connsiteX177" fmla="*/ 435059 w 1034979"/>
                  <a:gd name="connsiteY177" fmla="*/ 799046 h 1516602"/>
                  <a:gd name="connsiteX178" fmla="*/ 430322 w 1034979"/>
                  <a:gd name="connsiteY178"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219639 w 1034979"/>
                  <a:gd name="connsiteY10" fmla="*/ 948873 h 1516602"/>
                  <a:gd name="connsiteX11" fmla="*/ 213924 w 1034979"/>
                  <a:gd name="connsiteY11" fmla="*/ 946968 h 1516602"/>
                  <a:gd name="connsiteX12" fmla="*/ 206304 w 1034979"/>
                  <a:gd name="connsiteY12" fmla="*/ 945063 h 1516602"/>
                  <a:gd name="connsiteX13" fmla="*/ 194874 w 1034979"/>
                  <a:gd name="connsiteY13" fmla="*/ 941253 h 1516602"/>
                  <a:gd name="connsiteX14" fmla="*/ 189159 w 1034979"/>
                  <a:gd name="connsiteY14" fmla="*/ 939348 h 1516602"/>
                  <a:gd name="connsiteX15" fmla="*/ 181539 w 1034979"/>
                  <a:gd name="connsiteY15" fmla="*/ 937443 h 1516602"/>
                  <a:gd name="connsiteX16" fmla="*/ 170109 w 1034979"/>
                  <a:gd name="connsiteY16" fmla="*/ 931728 h 1516602"/>
                  <a:gd name="connsiteX17" fmla="*/ 116769 w 1034979"/>
                  <a:gd name="connsiteY17" fmla="*/ 903153 h 1516602"/>
                  <a:gd name="connsiteX18" fmla="*/ 59619 w 1034979"/>
                  <a:gd name="connsiteY18" fmla="*/ 874578 h 1516602"/>
                  <a:gd name="connsiteX19" fmla="*/ 46284 w 1034979"/>
                  <a:gd name="connsiteY19" fmla="*/ 895533 h 1516602"/>
                  <a:gd name="connsiteX20" fmla="*/ 50094 w 1034979"/>
                  <a:gd name="connsiteY20" fmla="*/ 933633 h 1516602"/>
                  <a:gd name="connsiteX21" fmla="*/ 53904 w 1034979"/>
                  <a:gd name="connsiteY21" fmla="*/ 939348 h 1516602"/>
                  <a:gd name="connsiteX22" fmla="*/ 59619 w 1034979"/>
                  <a:gd name="connsiteY22" fmla="*/ 943158 h 1516602"/>
                  <a:gd name="connsiteX23" fmla="*/ 63429 w 1034979"/>
                  <a:gd name="connsiteY23" fmla="*/ 948873 h 1516602"/>
                  <a:gd name="connsiteX24" fmla="*/ 80574 w 1034979"/>
                  <a:gd name="connsiteY24" fmla="*/ 958398 h 1516602"/>
                  <a:gd name="connsiteX25" fmla="*/ 166299 w 1034979"/>
                  <a:gd name="connsiteY25" fmla="*/ 979353 h 1516602"/>
                  <a:gd name="connsiteX26" fmla="*/ 191064 w 1034979"/>
                  <a:gd name="connsiteY26" fmla="*/ 985068 h 1516602"/>
                  <a:gd name="connsiteX27" fmla="*/ 208209 w 1034979"/>
                  <a:gd name="connsiteY27" fmla="*/ 990783 h 1516602"/>
                  <a:gd name="connsiteX28" fmla="*/ 213924 w 1034979"/>
                  <a:gd name="connsiteY28" fmla="*/ 992688 h 1516602"/>
                  <a:gd name="connsiteX29" fmla="*/ 229164 w 1034979"/>
                  <a:gd name="connsiteY29" fmla="*/ 996498 h 1516602"/>
                  <a:gd name="connsiteX30" fmla="*/ 248214 w 1034979"/>
                  <a:gd name="connsiteY30" fmla="*/ 1002213 h 1516602"/>
                  <a:gd name="connsiteX31" fmla="*/ 253929 w 1034979"/>
                  <a:gd name="connsiteY31" fmla="*/ 1006023 h 1516602"/>
                  <a:gd name="connsiteX32" fmla="*/ 267264 w 1034979"/>
                  <a:gd name="connsiteY32" fmla="*/ 1021263 h 1516602"/>
                  <a:gd name="connsiteX33" fmla="*/ 272979 w 1034979"/>
                  <a:gd name="connsiteY33" fmla="*/ 1040313 h 1516602"/>
                  <a:gd name="connsiteX34" fmla="*/ 274884 w 1034979"/>
                  <a:gd name="connsiteY34" fmla="*/ 1046028 h 1516602"/>
                  <a:gd name="connsiteX35" fmla="*/ 276789 w 1034979"/>
                  <a:gd name="connsiteY35" fmla="*/ 1051743 h 1516602"/>
                  <a:gd name="connsiteX36" fmla="*/ 278694 w 1034979"/>
                  <a:gd name="connsiteY36" fmla="*/ 1076508 h 1516602"/>
                  <a:gd name="connsiteX37" fmla="*/ 280599 w 1034979"/>
                  <a:gd name="connsiteY37" fmla="*/ 1082223 h 1516602"/>
                  <a:gd name="connsiteX38" fmla="*/ 278694 w 1034979"/>
                  <a:gd name="connsiteY38" fmla="*/ 1101273 h 1516602"/>
                  <a:gd name="connsiteX39" fmla="*/ 276789 w 1034979"/>
                  <a:gd name="connsiteY39" fmla="*/ 1110798 h 1516602"/>
                  <a:gd name="connsiteX40" fmla="*/ 263454 w 1034979"/>
                  <a:gd name="connsiteY40" fmla="*/ 1124133 h 1516602"/>
                  <a:gd name="connsiteX41" fmla="*/ 252024 w 1034979"/>
                  <a:gd name="connsiteY41" fmla="*/ 1131753 h 1516602"/>
                  <a:gd name="connsiteX42" fmla="*/ 240594 w 1034979"/>
                  <a:gd name="connsiteY42" fmla="*/ 1135563 h 1516602"/>
                  <a:gd name="connsiteX43" fmla="*/ 27234 w 1034979"/>
                  <a:gd name="connsiteY43" fmla="*/ 1154613 h 1516602"/>
                  <a:gd name="connsiteX44" fmla="*/ 15804 w 1034979"/>
                  <a:gd name="connsiteY44" fmla="*/ 1160328 h 1516602"/>
                  <a:gd name="connsiteX45" fmla="*/ 6279 w 1034979"/>
                  <a:gd name="connsiteY45" fmla="*/ 1169853 h 1516602"/>
                  <a:gd name="connsiteX46" fmla="*/ 4374 w 1034979"/>
                  <a:gd name="connsiteY46" fmla="*/ 1175568 h 1516602"/>
                  <a:gd name="connsiteX47" fmla="*/ 564 w 1034979"/>
                  <a:gd name="connsiteY47" fmla="*/ 1181283 h 1516602"/>
                  <a:gd name="connsiteX48" fmla="*/ 6279 w 1034979"/>
                  <a:gd name="connsiteY48" fmla="*/ 1213668 h 1516602"/>
                  <a:gd name="connsiteX49" fmla="*/ 11994 w 1034979"/>
                  <a:gd name="connsiteY49" fmla="*/ 1217478 h 1516602"/>
                  <a:gd name="connsiteX50" fmla="*/ 17709 w 1034979"/>
                  <a:gd name="connsiteY50" fmla="*/ 1219383 h 1516602"/>
                  <a:gd name="connsiteX51" fmla="*/ 145344 w 1034979"/>
                  <a:gd name="connsiteY51" fmla="*/ 1217478 h 1516602"/>
                  <a:gd name="connsiteX52" fmla="*/ 239202 w 1034979"/>
                  <a:gd name="connsiteY52" fmla="*/ 1214801 h 1516602"/>
                  <a:gd name="connsiteX53" fmla="*/ 318699 w 1034979"/>
                  <a:gd name="connsiteY53" fmla="*/ 1217478 h 1516602"/>
                  <a:gd name="connsiteX54" fmla="*/ 330129 w 1034979"/>
                  <a:gd name="connsiteY54" fmla="*/ 1223193 h 1516602"/>
                  <a:gd name="connsiteX55" fmla="*/ 333939 w 1034979"/>
                  <a:gd name="connsiteY55" fmla="*/ 1228908 h 1516602"/>
                  <a:gd name="connsiteX56" fmla="*/ 339654 w 1034979"/>
                  <a:gd name="connsiteY56" fmla="*/ 1230813 h 1516602"/>
                  <a:gd name="connsiteX57" fmla="*/ 351084 w 1034979"/>
                  <a:gd name="connsiteY57" fmla="*/ 1238433 h 1516602"/>
                  <a:gd name="connsiteX58" fmla="*/ 356799 w 1034979"/>
                  <a:gd name="connsiteY58" fmla="*/ 1242243 h 1516602"/>
                  <a:gd name="connsiteX59" fmla="*/ 360609 w 1034979"/>
                  <a:gd name="connsiteY59" fmla="*/ 1247958 h 1516602"/>
                  <a:gd name="connsiteX60" fmla="*/ 366324 w 1034979"/>
                  <a:gd name="connsiteY60" fmla="*/ 1259388 h 1516602"/>
                  <a:gd name="connsiteX61" fmla="*/ 362514 w 1034979"/>
                  <a:gd name="connsiteY61" fmla="*/ 1286058 h 1516602"/>
                  <a:gd name="connsiteX62" fmla="*/ 358704 w 1034979"/>
                  <a:gd name="connsiteY62" fmla="*/ 1291773 h 1516602"/>
                  <a:gd name="connsiteX63" fmla="*/ 356799 w 1034979"/>
                  <a:gd name="connsiteY63" fmla="*/ 1297488 h 1516602"/>
                  <a:gd name="connsiteX64" fmla="*/ 352989 w 1034979"/>
                  <a:gd name="connsiteY64" fmla="*/ 1303203 h 1516602"/>
                  <a:gd name="connsiteX65" fmla="*/ 351084 w 1034979"/>
                  <a:gd name="connsiteY65" fmla="*/ 1308918 h 1516602"/>
                  <a:gd name="connsiteX66" fmla="*/ 347274 w 1034979"/>
                  <a:gd name="connsiteY66" fmla="*/ 1314633 h 1516602"/>
                  <a:gd name="connsiteX67" fmla="*/ 330129 w 1034979"/>
                  <a:gd name="connsiteY67" fmla="*/ 1381308 h 1516602"/>
                  <a:gd name="connsiteX68" fmla="*/ 328224 w 1034979"/>
                  <a:gd name="connsiteY68" fmla="*/ 1432743 h 1516602"/>
                  <a:gd name="connsiteX69" fmla="*/ 330129 w 1034979"/>
                  <a:gd name="connsiteY69" fmla="*/ 1457508 h 1516602"/>
                  <a:gd name="connsiteX70" fmla="*/ 332034 w 1034979"/>
                  <a:gd name="connsiteY70" fmla="*/ 1463223 h 1516602"/>
                  <a:gd name="connsiteX71" fmla="*/ 335844 w 1034979"/>
                  <a:gd name="connsiteY71" fmla="*/ 1467033 h 1516602"/>
                  <a:gd name="connsiteX72" fmla="*/ 364419 w 1034979"/>
                  <a:gd name="connsiteY72" fmla="*/ 1512753 h 1516602"/>
                  <a:gd name="connsiteX73" fmla="*/ 387279 w 1034979"/>
                  <a:gd name="connsiteY73" fmla="*/ 1514658 h 1516602"/>
                  <a:gd name="connsiteX74" fmla="*/ 392994 w 1034979"/>
                  <a:gd name="connsiteY74" fmla="*/ 1508943 h 1516602"/>
                  <a:gd name="connsiteX75" fmla="*/ 394899 w 1034979"/>
                  <a:gd name="connsiteY75" fmla="*/ 1497513 h 1516602"/>
                  <a:gd name="connsiteX76" fmla="*/ 396804 w 1034979"/>
                  <a:gd name="connsiteY76" fmla="*/ 1491798 h 1516602"/>
                  <a:gd name="connsiteX77" fmla="*/ 398709 w 1034979"/>
                  <a:gd name="connsiteY77" fmla="*/ 1474653 h 1516602"/>
                  <a:gd name="connsiteX78" fmla="*/ 400614 w 1034979"/>
                  <a:gd name="connsiteY78" fmla="*/ 1461318 h 1516602"/>
                  <a:gd name="connsiteX79" fmla="*/ 404424 w 1034979"/>
                  <a:gd name="connsiteY79" fmla="*/ 1404168 h 1516602"/>
                  <a:gd name="connsiteX80" fmla="*/ 410139 w 1034979"/>
                  <a:gd name="connsiteY80" fmla="*/ 1392738 h 1516602"/>
                  <a:gd name="connsiteX81" fmla="*/ 413949 w 1034979"/>
                  <a:gd name="connsiteY81" fmla="*/ 1379403 h 1516602"/>
                  <a:gd name="connsiteX82" fmla="*/ 415854 w 1034979"/>
                  <a:gd name="connsiteY82" fmla="*/ 1373688 h 1516602"/>
                  <a:gd name="connsiteX83" fmla="*/ 417759 w 1034979"/>
                  <a:gd name="connsiteY83" fmla="*/ 1360353 h 1516602"/>
                  <a:gd name="connsiteX84" fmla="*/ 421569 w 1034979"/>
                  <a:gd name="connsiteY84" fmla="*/ 1348923 h 1516602"/>
                  <a:gd name="connsiteX85" fmla="*/ 427284 w 1034979"/>
                  <a:gd name="connsiteY85" fmla="*/ 1335588 h 1516602"/>
                  <a:gd name="connsiteX86" fmla="*/ 467289 w 1034979"/>
                  <a:gd name="connsiteY86" fmla="*/ 1265103 h 1516602"/>
                  <a:gd name="connsiteX87" fmla="*/ 528455 w 1034979"/>
                  <a:gd name="connsiteY87" fmla="*/ 1252334 h 1516602"/>
                  <a:gd name="connsiteX88" fmla="*/ 573969 w 1034979"/>
                  <a:gd name="connsiteY88" fmla="*/ 1236528 h 1516602"/>
                  <a:gd name="connsiteX89" fmla="*/ 585399 w 1034979"/>
                  <a:gd name="connsiteY89" fmla="*/ 1232718 h 1516602"/>
                  <a:gd name="connsiteX90" fmla="*/ 720654 w 1034979"/>
                  <a:gd name="connsiteY90" fmla="*/ 1316538 h 1516602"/>
                  <a:gd name="connsiteX91" fmla="*/ 733989 w 1034979"/>
                  <a:gd name="connsiteY91" fmla="*/ 1326063 h 1516602"/>
                  <a:gd name="connsiteX92" fmla="*/ 743514 w 1034979"/>
                  <a:gd name="connsiteY92" fmla="*/ 1327968 h 1516602"/>
                  <a:gd name="connsiteX93" fmla="*/ 749229 w 1034979"/>
                  <a:gd name="connsiteY93" fmla="*/ 1329873 h 1516602"/>
                  <a:gd name="connsiteX94" fmla="*/ 762564 w 1034979"/>
                  <a:gd name="connsiteY94" fmla="*/ 1335588 h 1516602"/>
                  <a:gd name="connsiteX95" fmla="*/ 777804 w 1034979"/>
                  <a:gd name="connsiteY95" fmla="*/ 1333683 h 1516602"/>
                  <a:gd name="connsiteX96" fmla="*/ 789234 w 1034979"/>
                  <a:gd name="connsiteY96" fmla="*/ 1327968 h 1516602"/>
                  <a:gd name="connsiteX97" fmla="*/ 794949 w 1034979"/>
                  <a:gd name="connsiteY97" fmla="*/ 1326063 h 1516602"/>
                  <a:gd name="connsiteX98" fmla="*/ 802569 w 1034979"/>
                  <a:gd name="connsiteY98" fmla="*/ 1308918 h 1516602"/>
                  <a:gd name="connsiteX99" fmla="*/ 800664 w 1034979"/>
                  <a:gd name="connsiteY99" fmla="*/ 1284153 h 1516602"/>
                  <a:gd name="connsiteX100" fmla="*/ 798759 w 1034979"/>
                  <a:gd name="connsiteY100" fmla="*/ 1278438 h 1516602"/>
                  <a:gd name="connsiteX101" fmla="*/ 796854 w 1034979"/>
                  <a:gd name="connsiteY101" fmla="*/ 1270818 h 1516602"/>
                  <a:gd name="connsiteX102" fmla="*/ 783519 w 1034979"/>
                  <a:gd name="connsiteY102" fmla="*/ 1253673 h 1516602"/>
                  <a:gd name="connsiteX103" fmla="*/ 773994 w 1034979"/>
                  <a:gd name="connsiteY103" fmla="*/ 1247958 h 1516602"/>
                  <a:gd name="connsiteX104" fmla="*/ 648264 w 1034979"/>
                  <a:gd name="connsiteY104" fmla="*/ 1156518 h 1516602"/>
                  <a:gd name="connsiteX105" fmla="*/ 644454 w 1034979"/>
                  <a:gd name="connsiteY105" fmla="*/ 1139373 h 1516602"/>
                  <a:gd name="connsiteX106" fmla="*/ 646359 w 1034979"/>
                  <a:gd name="connsiteY106" fmla="*/ 1131753 h 1516602"/>
                  <a:gd name="connsiteX107" fmla="*/ 650169 w 1034979"/>
                  <a:gd name="connsiteY107" fmla="*/ 1114608 h 1516602"/>
                  <a:gd name="connsiteX108" fmla="*/ 653979 w 1034979"/>
                  <a:gd name="connsiteY108" fmla="*/ 1108893 h 1516602"/>
                  <a:gd name="connsiteX109" fmla="*/ 655884 w 1034979"/>
                  <a:gd name="connsiteY109" fmla="*/ 1103178 h 1516602"/>
                  <a:gd name="connsiteX110" fmla="*/ 661599 w 1034979"/>
                  <a:gd name="connsiteY110" fmla="*/ 1101273 h 1516602"/>
                  <a:gd name="connsiteX111" fmla="*/ 671124 w 1034979"/>
                  <a:gd name="connsiteY111" fmla="*/ 1089843 h 1516602"/>
                  <a:gd name="connsiteX112" fmla="*/ 724464 w 1034979"/>
                  <a:gd name="connsiteY112" fmla="*/ 1082223 h 1516602"/>
                  <a:gd name="connsiteX113" fmla="*/ 842574 w 1034979"/>
                  <a:gd name="connsiteY113" fmla="*/ 1084128 h 1516602"/>
                  <a:gd name="connsiteX114" fmla="*/ 871149 w 1034979"/>
                  <a:gd name="connsiteY114" fmla="*/ 1086033 h 1516602"/>
                  <a:gd name="connsiteX115" fmla="*/ 899724 w 1034979"/>
                  <a:gd name="connsiteY115" fmla="*/ 1091748 h 1516602"/>
                  <a:gd name="connsiteX116" fmla="*/ 922584 w 1034979"/>
                  <a:gd name="connsiteY116" fmla="*/ 1095558 h 1516602"/>
                  <a:gd name="connsiteX117" fmla="*/ 951159 w 1034979"/>
                  <a:gd name="connsiteY117" fmla="*/ 1101273 h 1516602"/>
                  <a:gd name="connsiteX118" fmla="*/ 956874 w 1034979"/>
                  <a:gd name="connsiteY118" fmla="*/ 1101273 h 1516602"/>
                  <a:gd name="connsiteX119" fmla="*/ 1002594 w 1034979"/>
                  <a:gd name="connsiteY119" fmla="*/ 1099368 h 1516602"/>
                  <a:gd name="connsiteX120" fmla="*/ 1031169 w 1034979"/>
                  <a:gd name="connsiteY120" fmla="*/ 1091748 h 1516602"/>
                  <a:gd name="connsiteX121" fmla="*/ 1034979 w 1034979"/>
                  <a:gd name="connsiteY121" fmla="*/ 1086033 h 1516602"/>
                  <a:gd name="connsiteX122" fmla="*/ 1033074 w 1034979"/>
                  <a:gd name="connsiteY122" fmla="*/ 1066983 h 1516602"/>
                  <a:gd name="connsiteX123" fmla="*/ 1027359 w 1034979"/>
                  <a:gd name="connsiteY123" fmla="*/ 1063173 h 1516602"/>
                  <a:gd name="connsiteX124" fmla="*/ 1012119 w 1034979"/>
                  <a:gd name="connsiteY124" fmla="*/ 1061268 h 1516602"/>
                  <a:gd name="connsiteX125" fmla="*/ 1006404 w 1034979"/>
                  <a:gd name="connsiteY125" fmla="*/ 1059363 h 1516602"/>
                  <a:gd name="connsiteX126" fmla="*/ 998784 w 1034979"/>
                  <a:gd name="connsiteY126" fmla="*/ 1057458 h 1516602"/>
                  <a:gd name="connsiteX127" fmla="*/ 987354 w 1034979"/>
                  <a:gd name="connsiteY127" fmla="*/ 1049838 h 1516602"/>
                  <a:gd name="connsiteX128" fmla="*/ 975924 w 1034979"/>
                  <a:gd name="connsiteY128" fmla="*/ 1046028 h 1516602"/>
                  <a:gd name="connsiteX129" fmla="*/ 970209 w 1034979"/>
                  <a:gd name="connsiteY129" fmla="*/ 1044123 h 1516602"/>
                  <a:gd name="connsiteX130" fmla="*/ 962589 w 1034979"/>
                  <a:gd name="connsiteY130" fmla="*/ 1042218 h 1516602"/>
                  <a:gd name="connsiteX131" fmla="*/ 956874 w 1034979"/>
                  <a:gd name="connsiteY131" fmla="*/ 1040313 h 1516602"/>
                  <a:gd name="connsiteX132" fmla="*/ 935919 w 1034979"/>
                  <a:gd name="connsiteY132" fmla="*/ 1034598 h 1516602"/>
                  <a:gd name="connsiteX133" fmla="*/ 825429 w 1034979"/>
                  <a:gd name="connsiteY133" fmla="*/ 1034598 h 1516602"/>
                  <a:gd name="connsiteX134" fmla="*/ 730179 w 1034979"/>
                  <a:gd name="connsiteY134" fmla="*/ 1038408 h 1516602"/>
                  <a:gd name="connsiteX135" fmla="*/ 669219 w 1034979"/>
                  <a:gd name="connsiteY135" fmla="*/ 1046028 h 1516602"/>
                  <a:gd name="connsiteX136" fmla="*/ 646359 w 1034979"/>
                  <a:gd name="connsiteY136" fmla="*/ 1049838 h 1516602"/>
                  <a:gd name="connsiteX137" fmla="*/ 642549 w 1034979"/>
                  <a:gd name="connsiteY137" fmla="*/ 1038408 h 1516602"/>
                  <a:gd name="connsiteX138" fmla="*/ 640644 w 1034979"/>
                  <a:gd name="connsiteY138" fmla="*/ 1032693 h 1516602"/>
                  <a:gd name="connsiteX139" fmla="*/ 642549 w 1034979"/>
                  <a:gd name="connsiteY139" fmla="*/ 1015548 h 1516602"/>
                  <a:gd name="connsiteX140" fmla="*/ 644454 w 1034979"/>
                  <a:gd name="connsiteY140" fmla="*/ 1009833 h 1516602"/>
                  <a:gd name="connsiteX141" fmla="*/ 661599 w 1034979"/>
                  <a:gd name="connsiteY141" fmla="*/ 1000308 h 1516602"/>
                  <a:gd name="connsiteX142" fmla="*/ 673029 w 1034979"/>
                  <a:gd name="connsiteY142" fmla="*/ 992688 h 1516602"/>
                  <a:gd name="connsiteX143" fmla="*/ 674934 w 1034979"/>
                  <a:gd name="connsiteY143" fmla="*/ 986973 h 1516602"/>
                  <a:gd name="connsiteX144" fmla="*/ 680649 w 1034979"/>
                  <a:gd name="connsiteY144" fmla="*/ 985068 h 1516602"/>
                  <a:gd name="connsiteX145" fmla="*/ 686364 w 1034979"/>
                  <a:gd name="connsiteY145" fmla="*/ 981258 h 1516602"/>
                  <a:gd name="connsiteX146" fmla="*/ 695889 w 1034979"/>
                  <a:gd name="connsiteY146" fmla="*/ 971733 h 1516602"/>
                  <a:gd name="connsiteX147" fmla="*/ 705414 w 1034979"/>
                  <a:gd name="connsiteY147" fmla="*/ 960303 h 1516602"/>
                  <a:gd name="connsiteX148" fmla="*/ 716844 w 1034979"/>
                  <a:gd name="connsiteY148" fmla="*/ 952683 h 1516602"/>
                  <a:gd name="connsiteX149" fmla="*/ 732084 w 1034979"/>
                  <a:gd name="connsiteY149" fmla="*/ 939348 h 1516602"/>
                  <a:gd name="connsiteX150" fmla="*/ 741609 w 1034979"/>
                  <a:gd name="connsiteY150" fmla="*/ 927918 h 1516602"/>
                  <a:gd name="connsiteX151" fmla="*/ 753039 w 1034979"/>
                  <a:gd name="connsiteY151" fmla="*/ 918393 h 1516602"/>
                  <a:gd name="connsiteX152" fmla="*/ 758754 w 1034979"/>
                  <a:gd name="connsiteY152" fmla="*/ 906963 h 1516602"/>
                  <a:gd name="connsiteX153" fmla="*/ 760659 w 1034979"/>
                  <a:gd name="connsiteY153" fmla="*/ 901248 h 1516602"/>
                  <a:gd name="connsiteX154" fmla="*/ 766374 w 1034979"/>
                  <a:gd name="connsiteY154" fmla="*/ 889818 h 1516602"/>
                  <a:gd name="connsiteX155" fmla="*/ 764469 w 1034979"/>
                  <a:gd name="connsiteY155" fmla="*/ 874578 h 1516602"/>
                  <a:gd name="connsiteX156" fmla="*/ 758754 w 1034979"/>
                  <a:gd name="connsiteY156" fmla="*/ 872673 h 1516602"/>
                  <a:gd name="connsiteX157" fmla="*/ 737799 w 1034979"/>
                  <a:gd name="connsiteY157" fmla="*/ 874578 h 1516602"/>
                  <a:gd name="connsiteX158" fmla="*/ 732084 w 1034979"/>
                  <a:gd name="connsiteY158" fmla="*/ 878388 h 1516602"/>
                  <a:gd name="connsiteX159" fmla="*/ 699699 w 1034979"/>
                  <a:gd name="connsiteY159" fmla="*/ 899343 h 1516602"/>
                  <a:gd name="connsiteX160" fmla="*/ 595181 w 1034979"/>
                  <a:gd name="connsiteY160" fmla="*/ 957831 h 1516602"/>
                  <a:gd name="connsiteX161" fmla="*/ 507294 w 1034979"/>
                  <a:gd name="connsiteY161" fmla="*/ 847908 h 1516602"/>
                  <a:gd name="connsiteX162" fmla="*/ 503484 w 1034979"/>
                  <a:gd name="connsiteY162" fmla="*/ 358323 h 1516602"/>
                  <a:gd name="connsiteX163" fmla="*/ 499674 w 1034979"/>
                  <a:gd name="connsiteY163" fmla="*/ 66858 h 1516602"/>
                  <a:gd name="connsiteX164" fmla="*/ 490149 w 1034979"/>
                  <a:gd name="connsiteY164" fmla="*/ 40188 h 1516602"/>
                  <a:gd name="connsiteX165" fmla="*/ 488244 w 1034979"/>
                  <a:gd name="connsiteY165" fmla="*/ 34473 h 1516602"/>
                  <a:gd name="connsiteX166" fmla="*/ 484434 w 1034979"/>
                  <a:gd name="connsiteY166" fmla="*/ 28758 h 1516602"/>
                  <a:gd name="connsiteX167" fmla="*/ 478719 w 1034979"/>
                  <a:gd name="connsiteY167" fmla="*/ 17328 h 1516602"/>
                  <a:gd name="connsiteX168" fmla="*/ 473004 w 1034979"/>
                  <a:gd name="connsiteY168" fmla="*/ 13518 h 1516602"/>
                  <a:gd name="connsiteX169" fmla="*/ 469194 w 1034979"/>
                  <a:gd name="connsiteY169" fmla="*/ 7803 h 1516602"/>
                  <a:gd name="connsiteX170" fmla="*/ 429189 w 1034979"/>
                  <a:gd name="connsiteY170" fmla="*/ 11613 h 1516602"/>
                  <a:gd name="connsiteX171" fmla="*/ 425379 w 1034979"/>
                  <a:gd name="connsiteY171" fmla="*/ 78288 h 1516602"/>
                  <a:gd name="connsiteX172" fmla="*/ 425379 w 1034979"/>
                  <a:gd name="connsiteY172" fmla="*/ 84003 h 1516602"/>
                  <a:gd name="connsiteX173" fmla="*/ 429189 w 1034979"/>
                  <a:gd name="connsiteY173" fmla="*/ 238308 h 1516602"/>
                  <a:gd name="connsiteX174" fmla="*/ 440619 w 1034979"/>
                  <a:gd name="connsiteY174" fmla="*/ 421188 h 1516602"/>
                  <a:gd name="connsiteX175" fmla="*/ 435265 w 1034979"/>
                  <a:gd name="connsiteY175" fmla="*/ 718368 h 1516602"/>
                  <a:gd name="connsiteX176" fmla="*/ 435059 w 1034979"/>
                  <a:gd name="connsiteY176" fmla="*/ 799046 h 1516602"/>
                  <a:gd name="connsiteX177" fmla="*/ 430322 w 1034979"/>
                  <a:gd name="connsiteY177"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219639 w 1034979"/>
                  <a:gd name="connsiteY10" fmla="*/ 948873 h 1516602"/>
                  <a:gd name="connsiteX11" fmla="*/ 213924 w 1034979"/>
                  <a:gd name="connsiteY11" fmla="*/ 946968 h 1516602"/>
                  <a:gd name="connsiteX12" fmla="*/ 206304 w 1034979"/>
                  <a:gd name="connsiteY12" fmla="*/ 945063 h 1516602"/>
                  <a:gd name="connsiteX13" fmla="*/ 194874 w 1034979"/>
                  <a:gd name="connsiteY13" fmla="*/ 941253 h 1516602"/>
                  <a:gd name="connsiteX14" fmla="*/ 189159 w 1034979"/>
                  <a:gd name="connsiteY14" fmla="*/ 939348 h 1516602"/>
                  <a:gd name="connsiteX15" fmla="*/ 181539 w 1034979"/>
                  <a:gd name="connsiteY15" fmla="*/ 937443 h 1516602"/>
                  <a:gd name="connsiteX16" fmla="*/ 116769 w 1034979"/>
                  <a:gd name="connsiteY16" fmla="*/ 903153 h 1516602"/>
                  <a:gd name="connsiteX17" fmla="*/ 59619 w 1034979"/>
                  <a:gd name="connsiteY17" fmla="*/ 874578 h 1516602"/>
                  <a:gd name="connsiteX18" fmla="*/ 46284 w 1034979"/>
                  <a:gd name="connsiteY18" fmla="*/ 895533 h 1516602"/>
                  <a:gd name="connsiteX19" fmla="*/ 50094 w 1034979"/>
                  <a:gd name="connsiteY19" fmla="*/ 933633 h 1516602"/>
                  <a:gd name="connsiteX20" fmla="*/ 53904 w 1034979"/>
                  <a:gd name="connsiteY20" fmla="*/ 939348 h 1516602"/>
                  <a:gd name="connsiteX21" fmla="*/ 59619 w 1034979"/>
                  <a:gd name="connsiteY21" fmla="*/ 943158 h 1516602"/>
                  <a:gd name="connsiteX22" fmla="*/ 63429 w 1034979"/>
                  <a:gd name="connsiteY22" fmla="*/ 948873 h 1516602"/>
                  <a:gd name="connsiteX23" fmla="*/ 80574 w 1034979"/>
                  <a:gd name="connsiteY23" fmla="*/ 958398 h 1516602"/>
                  <a:gd name="connsiteX24" fmla="*/ 166299 w 1034979"/>
                  <a:gd name="connsiteY24" fmla="*/ 979353 h 1516602"/>
                  <a:gd name="connsiteX25" fmla="*/ 191064 w 1034979"/>
                  <a:gd name="connsiteY25" fmla="*/ 985068 h 1516602"/>
                  <a:gd name="connsiteX26" fmla="*/ 208209 w 1034979"/>
                  <a:gd name="connsiteY26" fmla="*/ 990783 h 1516602"/>
                  <a:gd name="connsiteX27" fmla="*/ 213924 w 1034979"/>
                  <a:gd name="connsiteY27" fmla="*/ 992688 h 1516602"/>
                  <a:gd name="connsiteX28" fmla="*/ 229164 w 1034979"/>
                  <a:gd name="connsiteY28" fmla="*/ 996498 h 1516602"/>
                  <a:gd name="connsiteX29" fmla="*/ 248214 w 1034979"/>
                  <a:gd name="connsiteY29" fmla="*/ 1002213 h 1516602"/>
                  <a:gd name="connsiteX30" fmla="*/ 253929 w 1034979"/>
                  <a:gd name="connsiteY30" fmla="*/ 1006023 h 1516602"/>
                  <a:gd name="connsiteX31" fmla="*/ 267264 w 1034979"/>
                  <a:gd name="connsiteY31" fmla="*/ 1021263 h 1516602"/>
                  <a:gd name="connsiteX32" fmla="*/ 272979 w 1034979"/>
                  <a:gd name="connsiteY32" fmla="*/ 1040313 h 1516602"/>
                  <a:gd name="connsiteX33" fmla="*/ 274884 w 1034979"/>
                  <a:gd name="connsiteY33" fmla="*/ 1046028 h 1516602"/>
                  <a:gd name="connsiteX34" fmla="*/ 276789 w 1034979"/>
                  <a:gd name="connsiteY34" fmla="*/ 1051743 h 1516602"/>
                  <a:gd name="connsiteX35" fmla="*/ 278694 w 1034979"/>
                  <a:gd name="connsiteY35" fmla="*/ 1076508 h 1516602"/>
                  <a:gd name="connsiteX36" fmla="*/ 280599 w 1034979"/>
                  <a:gd name="connsiteY36" fmla="*/ 1082223 h 1516602"/>
                  <a:gd name="connsiteX37" fmla="*/ 278694 w 1034979"/>
                  <a:gd name="connsiteY37" fmla="*/ 1101273 h 1516602"/>
                  <a:gd name="connsiteX38" fmla="*/ 276789 w 1034979"/>
                  <a:gd name="connsiteY38" fmla="*/ 1110798 h 1516602"/>
                  <a:gd name="connsiteX39" fmla="*/ 263454 w 1034979"/>
                  <a:gd name="connsiteY39" fmla="*/ 1124133 h 1516602"/>
                  <a:gd name="connsiteX40" fmla="*/ 252024 w 1034979"/>
                  <a:gd name="connsiteY40" fmla="*/ 1131753 h 1516602"/>
                  <a:gd name="connsiteX41" fmla="*/ 240594 w 1034979"/>
                  <a:gd name="connsiteY41" fmla="*/ 1135563 h 1516602"/>
                  <a:gd name="connsiteX42" fmla="*/ 27234 w 1034979"/>
                  <a:gd name="connsiteY42" fmla="*/ 1154613 h 1516602"/>
                  <a:gd name="connsiteX43" fmla="*/ 15804 w 1034979"/>
                  <a:gd name="connsiteY43" fmla="*/ 1160328 h 1516602"/>
                  <a:gd name="connsiteX44" fmla="*/ 6279 w 1034979"/>
                  <a:gd name="connsiteY44" fmla="*/ 1169853 h 1516602"/>
                  <a:gd name="connsiteX45" fmla="*/ 4374 w 1034979"/>
                  <a:gd name="connsiteY45" fmla="*/ 1175568 h 1516602"/>
                  <a:gd name="connsiteX46" fmla="*/ 564 w 1034979"/>
                  <a:gd name="connsiteY46" fmla="*/ 1181283 h 1516602"/>
                  <a:gd name="connsiteX47" fmla="*/ 6279 w 1034979"/>
                  <a:gd name="connsiteY47" fmla="*/ 1213668 h 1516602"/>
                  <a:gd name="connsiteX48" fmla="*/ 11994 w 1034979"/>
                  <a:gd name="connsiteY48" fmla="*/ 1217478 h 1516602"/>
                  <a:gd name="connsiteX49" fmla="*/ 17709 w 1034979"/>
                  <a:gd name="connsiteY49" fmla="*/ 1219383 h 1516602"/>
                  <a:gd name="connsiteX50" fmla="*/ 145344 w 1034979"/>
                  <a:gd name="connsiteY50" fmla="*/ 1217478 h 1516602"/>
                  <a:gd name="connsiteX51" fmla="*/ 239202 w 1034979"/>
                  <a:gd name="connsiteY51" fmla="*/ 1214801 h 1516602"/>
                  <a:gd name="connsiteX52" fmla="*/ 318699 w 1034979"/>
                  <a:gd name="connsiteY52" fmla="*/ 1217478 h 1516602"/>
                  <a:gd name="connsiteX53" fmla="*/ 330129 w 1034979"/>
                  <a:gd name="connsiteY53" fmla="*/ 1223193 h 1516602"/>
                  <a:gd name="connsiteX54" fmla="*/ 333939 w 1034979"/>
                  <a:gd name="connsiteY54" fmla="*/ 1228908 h 1516602"/>
                  <a:gd name="connsiteX55" fmla="*/ 339654 w 1034979"/>
                  <a:gd name="connsiteY55" fmla="*/ 1230813 h 1516602"/>
                  <a:gd name="connsiteX56" fmla="*/ 351084 w 1034979"/>
                  <a:gd name="connsiteY56" fmla="*/ 1238433 h 1516602"/>
                  <a:gd name="connsiteX57" fmla="*/ 356799 w 1034979"/>
                  <a:gd name="connsiteY57" fmla="*/ 1242243 h 1516602"/>
                  <a:gd name="connsiteX58" fmla="*/ 360609 w 1034979"/>
                  <a:gd name="connsiteY58" fmla="*/ 1247958 h 1516602"/>
                  <a:gd name="connsiteX59" fmla="*/ 366324 w 1034979"/>
                  <a:gd name="connsiteY59" fmla="*/ 1259388 h 1516602"/>
                  <a:gd name="connsiteX60" fmla="*/ 362514 w 1034979"/>
                  <a:gd name="connsiteY60" fmla="*/ 1286058 h 1516602"/>
                  <a:gd name="connsiteX61" fmla="*/ 358704 w 1034979"/>
                  <a:gd name="connsiteY61" fmla="*/ 1291773 h 1516602"/>
                  <a:gd name="connsiteX62" fmla="*/ 356799 w 1034979"/>
                  <a:gd name="connsiteY62" fmla="*/ 1297488 h 1516602"/>
                  <a:gd name="connsiteX63" fmla="*/ 352989 w 1034979"/>
                  <a:gd name="connsiteY63" fmla="*/ 1303203 h 1516602"/>
                  <a:gd name="connsiteX64" fmla="*/ 351084 w 1034979"/>
                  <a:gd name="connsiteY64" fmla="*/ 1308918 h 1516602"/>
                  <a:gd name="connsiteX65" fmla="*/ 347274 w 1034979"/>
                  <a:gd name="connsiteY65" fmla="*/ 1314633 h 1516602"/>
                  <a:gd name="connsiteX66" fmla="*/ 330129 w 1034979"/>
                  <a:gd name="connsiteY66" fmla="*/ 1381308 h 1516602"/>
                  <a:gd name="connsiteX67" fmla="*/ 328224 w 1034979"/>
                  <a:gd name="connsiteY67" fmla="*/ 1432743 h 1516602"/>
                  <a:gd name="connsiteX68" fmla="*/ 330129 w 1034979"/>
                  <a:gd name="connsiteY68" fmla="*/ 1457508 h 1516602"/>
                  <a:gd name="connsiteX69" fmla="*/ 332034 w 1034979"/>
                  <a:gd name="connsiteY69" fmla="*/ 1463223 h 1516602"/>
                  <a:gd name="connsiteX70" fmla="*/ 335844 w 1034979"/>
                  <a:gd name="connsiteY70" fmla="*/ 1467033 h 1516602"/>
                  <a:gd name="connsiteX71" fmla="*/ 364419 w 1034979"/>
                  <a:gd name="connsiteY71" fmla="*/ 1512753 h 1516602"/>
                  <a:gd name="connsiteX72" fmla="*/ 387279 w 1034979"/>
                  <a:gd name="connsiteY72" fmla="*/ 1514658 h 1516602"/>
                  <a:gd name="connsiteX73" fmla="*/ 392994 w 1034979"/>
                  <a:gd name="connsiteY73" fmla="*/ 1508943 h 1516602"/>
                  <a:gd name="connsiteX74" fmla="*/ 394899 w 1034979"/>
                  <a:gd name="connsiteY74" fmla="*/ 1497513 h 1516602"/>
                  <a:gd name="connsiteX75" fmla="*/ 396804 w 1034979"/>
                  <a:gd name="connsiteY75" fmla="*/ 1491798 h 1516602"/>
                  <a:gd name="connsiteX76" fmla="*/ 398709 w 1034979"/>
                  <a:gd name="connsiteY76" fmla="*/ 1474653 h 1516602"/>
                  <a:gd name="connsiteX77" fmla="*/ 400614 w 1034979"/>
                  <a:gd name="connsiteY77" fmla="*/ 1461318 h 1516602"/>
                  <a:gd name="connsiteX78" fmla="*/ 404424 w 1034979"/>
                  <a:gd name="connsiteY78" fmla="*/ 1404168 h 1516602"/>
                  <a:gd name="connsiteX79" fmla="*/ 410139 w 1034979"/>
                  <a:gd name="connsiteY79" fmla="*/ 1392738 h 1516602"/>
                  <a:gd name="connsiteX80" fmla="*/ 413949 w 1034979"/>
                  <a:gd name="connsiteY80" fmla="*/ 1379403 h 1516602"/>
                  <a:gd name="connsiteX81" fmla="*/ 415854 w 1034979"/>
                  <a:gd name="connsiteY81" fmla="*/ 1373688 h 1516602"/>
                  <a:gd name="connsiteX82" fmla="*/ 417759 w 1034979"/>
                  <a:gd name="connsiteY82" fmla="*/ 1360353 h 1516602"/>
                  <a:gd name="connsiteX83" fmla="*/ 421569 w 1034979"/>
                  <a:gd name="connsiteY83" fmla="*/ 1348923 h 1516602"/>
                  <a:gd name="connsiteX84" fmla="*/ 427284 w 1034979"/>
                  <a:gd name="connsiteY84" fmla="*/ 1335588 h 1516602"/>
                  <a:gd name="connsiteX85" fmla="*/ 467289 w 1034979"/>
                  <a:gd name="connsiteY85" fmla="*/ 1265103 h 1516602"/>
                  <a:gd name="connsiteX86" fmla="*/ 528455 w 1034979"/>
                  <a:gd name="connsiteY86" fmla="*/ 1252334 h 1516602"/>
                  <a:gd name="connsiteX87" fmla="*/ 573969 w 1034979"/>
                  <a:gd name="connsiteY87" fmla="*/ 1236528 h 1516602"/>
                  <a:gd name="connsiteX88" fmla="*/ 585399 w 1034979"/>
                  <a:gd name="connsiteY88" fmla="*/ 1232718 h 1516602"/>
                  <a:gd name="connsiteX89" fmla="*/ 720654 w 1034979"/>
                  <a:gd name="connsiteY89" fmla="*/ 1316538 h 1516602"/>
                  <a:gd name="connsiteX90" fmla="*/ 733989 w 1034979"/>
                  <a:gd name="connsiteY90" fmla="*/ 1326063 h 1516602"/>
                  <a:gd name="connsiteX91" fmla="*/ 743514 w 1034979"/>
                  <a:gd name="connsiteY91" fmla="*/ 1327968 h 1516602"/>
                  <a:gd name="connsiteX92" fmla="*/ 749229 w 1034979"/>
                  <a:gd name="connsiteY92" fmla="*/ 1329873 h 1516602"/>
                  <a:gd name="connsiteX93" fmla="*/ 762564 w 1034979"/>
                  <a:gd name="connsiteY93" fmla="*/ 1335588 h 1516602"/>
                  <a:gd name="connsiteX94" fmla="*/ 777804 w 1034979"/>
                  <a:gd name="connsiteY94" fmla="*/ 1333683 h 1516602"/>
                  <a:gd name="connsiteX95" fmla="*/ 789234 w 1034979"/>
                  <a:gd name="connsiteY95" fmla="*/ 1327968 h 1516602"/>
                  <a:gd name="connsiteX96" fmla="*/ 794949 w 1034979"/>
                  <a:gd name="connsiteY96" fmla="*/ 1326063 h 1516602"/>
                  <a:gd name="connsiteX97" fmla="*/ 802569 w 1034979"/>
                  <a:gd name="connsiteY97" fmla="*/ 1308918 h 1516602"/>
                  <a:gd name="connsiteX98" fmla="*/ 800664 w 1034979"/>
                  <a:gd name="connsiteY98" fmla="*/ 1284153 h 1516602"/>
                  <a:gd name="connsiteX99" fmla="*/ 798759 w 1034979"/>
                  <a:gd name="connsiteY99" fmla="*/ 1278438 h 1516602"/>
                  <a:gd name="connsiteX100" fmla="*/ 796854 w 1034979"/>
                  <a:gd name="connsiteY100" fmla="*/ 1270818 h 1516602"/>
                  <a:gd name="connsiteX101" fmla="*/ 783519 w 1034979"/>
                  <a:gd name="connsiteY101" fmla="*/ 1253673 h 1516602"/>
                  <a:gd name="connsiteX102" fmla="*/ 773994 w 1034979"/>
                  <a:gd name="connsiteY102" fmla="*/ 1247958 h 1516602"/>
                  <a:gd name="connsiteX103" fmla="*/ 648264 w 1034979"/>
                  <a:gd name="connsiteY103" fmla="*/ 1156518 h 1516602"/>
                  <a:gd name="connsiteX104" fmla="*/ 644454 w 1034979"/>
                  <a:gd name="connsiteY104" fmla="*/ 1139373 h 1516602"/>
                  <a:gd name="connsiteX105" fmla="*/ 646359 w 1034979"/>
                  <a:gd name="connsiteY105" fmla="*/ 1131753 h 1516602"/>
                  <a:gd name="connsiteX106" fmla="*/ 650169 w 1034979"/>
                  <a:gd name="connsiteY106" fmla="*/ 1114608 h 1516602"/>
                  <a:gd name="connsiteX107" fmla="*/ 653979 w 1034979"/>
                  <a:gd name="connsiteY107" fmla="*/ 1108893 h 1516602"/>
                  <a:gd name="connsiteX108" fmla="*/ 655884 w 1034979"/>
                  <a:gd name="connsiteY108" fmla="*/ 1103178 h 1516602"/>
                  <a:gd name="connsiteX109" fmla="*/ 661599 w 1034979"/>
                  <a:gd name="connsiteY109" fmla="*/ 1101273 h 1516602"/>
                  <a:gd name="connsiteX110" fmla="*/ 671124 w 1034979"/>
                  <a:gd name="connsiteY110" fmla="*/ 1089843 h 1516602"/>
                  <a:gd name="connsiteX111" fmla="*/ 724464 w 1034979"/>
                  <a:gd name="connsiteY111" fmla="*/ 1082223 h 1516602"/>
                  <a:gd name="connsiteX112" fmla="*/ 842574 w 1034979"/>
                  <a:gd name="connsiteY112" fmla="*/ 1084128 h 1516602"/>
                  <a:gd name="connsiteX113" fmla="*/ 871149 w 1034979"/>
                  <a:gd name="connsiteY113" fmla="*/ 1086033 h 1516602"/>
                  <a:gd name="connsiteX114" fmla="*/ 899724 w 1034979"/>
                  <a:gd name="connsiteY114" fmla="*/ 1091748 h 1516602"/>
                  <a:gd name="connsiteX115" fmla="*/ 922584 w 1034979"/>
                  <a:gd name="connsiteY115" fmla="*/ 1095558 h 1516602"/>
                  <a:gd name="connsiteX116" fmla="*/ 951159 w 1034979"/>
                  <a:gd name="connsiteY116" fmla="*/ 1101273 h 1516602"/>
                  <a:gd name="connsiteX117" fmla="*/ 956874 w 1034979"/>
                  <a:gd name="connsiteY117" fmla="*/ 1101273 h 1516602"/>
                  <a:gd name="connsiteX118" fmla="*/ 1002594 w 1034979"/>
                  <a:gd name="connsiteY118" fmla="*/ 1099368 h 1516602"/>
                  <a:gd name="connsiteX119" fmla="*/ 1031169 w 1034979"/>
                  <a:gd name="connsiteY119" fmla="*/ 1091748 h 1516602"/>
                  <a:gd name="connsiteX120" fmla="*/ 1034979 w 1034979"/>
                  <a:gd name="connsiteY120" fmla="*/ 1086033 h 1516602"/>
                  <a:gd name="connsiteX121" fmla="*/ 1033074 w 1034979"/>
                  <a:gd name="connsiteY121" fmla="*/ 1066983 h 1516602"/>
                  <a:gd name="connsiteX122" fmla="*/ 1027359 w 1034979"/>
                  <a:gd name="connsiteY122" fmla="*/ 1063173 h 1516602"/>
                  <a:gd name="connsiteX123" fmla="*/ 1012119 w 1034979"/>
                  <a:gd name="connsiteY123" fmla="*/ 1061268 h 1516602"/>
                  <a:gd name="connsiteX124" fmla="*/ 1006404 w 1034979"/>
                  <a:gd name="connsiteY124" fmla="*/ 1059363 h 1516602"/>
                  <a:gd name="connsiteX125" fmla="*/ 998784 w 1034979"/>
                  <a:gd name="connsiteY125" fmla="*/ 1057458 h 1516602"/>
                  <a:gd name="connsiteX126" fmla="*/ 987354 w 1034979"/>
                  <a:gd name="connsiteY126" fmla="*/ 1049838 h 1516602"/>
                  <a:gd name="connsiteX127" fmla="*/ 975924 w 1034979"/>
                  <a:gd name="connsiteY127" fmla="*/ 1046028 h 1516602"/>
                  <a:gd name="connsiteX128" fmla="*/ 970209 w 1034979"/>
                  <a:gd name="connsiteY128" fmla="*/ 1044123 h 1516602"/>
                  <a:gd name="connsiteX129" fmla="*/ 962589 w 1034979"/>
                  <a:gd name="connsiteY129" fmla="*/ 1042218 h 1516602"/>
                  <a:gd name="connsiteX130" fmla="*/ 956874 w 1034979"/>
                  <a:gd name="connsiteY130" fmla="*/ 1040313 h 1516602"/>
                  <a:gd name="connsiteX131" fmla="*/ 935919 w 1034979"/>
                  <a:gd name="connsiteY131" fmla="*/ 1034598 h 1516602"/>
                  <a:gd name="connsiteX132" fmla="*/ 825429 w 1034979"/>
                  <a:gd name="connsiteY132" fmla="*/ 1034598 h 1516602"/>
                  <a:gd name="connsiteX133" fmla="*/ 730179 w 1034979"/>
                  <a:gd name="connsiteY133" fmla="*/ 1038408 h 1516602"/>
                  <a:gd name="connsiteX134" fmla="*/ 669219 w 1034979"/>
                  <a:gd name="connsiteY134" fmla="*/ 1046028 h 1516602"/>
                  <a:gd name="connsiteX135" fmla="*/ 646359 w 1034979"/>
                  <a:gd name="connsiteY135" fmla="*/ 1049838 h 1516602"/>
                  <a:gd name="connsiteX136" fmla="*/ 642549 w 1034979"/>
                  <a:gd name="connsiteY136" fmla="*/ 1038408 h 1516602"/>
                  <a:gd name="connsiteX137" fmla="*/ 640644 w 1034979"/>
                  <a:gd name="connsiteY137" fmla="*/ 1032693 h 1516602"/>
                  <a:gd name="connsiteX138" fmla="*/ 642549 w 1034979"/>
                  <a:gd name="connsiteY138" fmla="*/ 1015548 h 1516602"/>
                  <a:gd name="connsiteX139" fmla="*/ 644454 w 1034979"/>
                  <a:gd name="connsiteY139" fmla="*/ 1009833 h 1516602"/>
                  <a:gd name="connsiteX140" fmla="*/ 661599 w 1034979"/>
                  <a:gd name="connsiteY140" fmla="*/ 1000308 h 1516602"/>
                  <a:gd name="connsiteX141" fmla="*/ 673029 w 1034979"/>
                  <a:gd name="connsiteY141" fmla="*/ 992688 h 1516602"/>
                  <a:gd name="connsiteX142" fmla="*/ 674934 w 1034979"/>
                  <a:gd name="connsiteY142" fmla="*/ 986973 h 1516602"/>
                  <a:gd name="connsiteX143" fmla="*/ 680649 w 1034979"/>
                  <a:gd name="connsiteY143" fmla="*/ 985068 h 1516602"/>
                  <a:gd name="connsiteX144" fmla="*/ 686364 w 1034979"/>
                  <a:gd name="connsiteY144" fmla="*/ 981258 h 1516602"/>
                  <a:gd name="connsiteX145" fmla="*/ 695889 w 1034979"/>
                  <a:gd name="connsiteY145" fmla="*/ 971733 h 1516602"/>
                  <a:gd name="connsiteX146" fmla="*/ 705414 w 1034979"/>
                  <a:gd name="connsiteY146" fmla="*/ 960303 h 1516602"/>
                  <a:gd name="connsiteX147" fmla="*/ 716844 w 1034979"/>
                  <a:gd name="connsiteY147" fmla="*/ 952683 h 1516602"/>
                  <a:gd name="connsiteX148" fmla="*/ 732084 w 1034979"/>
                  <a:gd name="connsiteY148" fmla="*/ 939348 h 1516602"/>
                  <a:gd name="connsiteX149" fmla="*/ 741609 w 1034979"/>
                  <a:gd name="connsiteY149" fmla="*/ 927918 h 1516602"/>
                  <a:gd name="connsiteX150" fmla="*/ 753039 w 1034979"/>
                  <a:gd name="connsiteY150" fmla="*/ 918393 h 1516602"/>
                  <a:gd name="connsiteX151" fmla="*/ 758754 w 1034979"/>
                  <a:gd name="connsiteY151" fmla="*/ 906963 h 1516602"/>
                  <a:gd name="connsiteX152" fmla="*/ 760659 w 1034979"/>
                  <a:gd name="connsiteY152" fmla="*/ 901248 h 1516602"/>
                  <a:gd name="connsiteX153" fmla="*/ 766374 w 1034979"/>
                  <a:gd name="connsiteY153" fmla="*/ 889818 h 1516602"/>
                  <a:gd name="connsiteX154" fmla="*/ 764469 w 1034979"/>
                  <a:gd name="connsiteY154" fmla="*/ 874578 h 1516602"/>
                  <a:gd name="connsiteX155" fmla="*/ 758754 w 1034979"/>
                  <a:gd name="connsiteY155" fmla="*/ 872673 h 1516602"/>
                  <a:gd name="connsiteX156" fmla="*/ 737799 w 1034979"/>
                  <a:gd name="connsiteY156" fmla="*/ 874578 h 1516602"/>
                  <a:gd name="connsiteX157" fmla="*/ 732084 w 1034979"/>
                  <a:gd name="connsiteY157" fmla="*/ 878388 h 1516602"/>
                  <a:gd name="connsiteX158" fmla="*/ 699699 w 1034979"/>
                  <a:gd name="connsiteY158" fmla="*/ 899343 h 1516602"/>
                  <a:gd name="connsiteX159" fmla="*/ 595181 w 1034979"/>
                  <a:gd name="connsiteY159" fmla="*/ 957831 h 1516602"/>
                  <a:gd name="connsiteX160" fmla="*/ 507294 w 1034979"/>
                  <a:gd name="connsiteY160" fmla="*/ 847908 h 1516602"/>
                  <a:gd name="connsiteX161" fmla="*/ 503484 w 1034979"/>
                  <a:gd name="connsiteY161" fmla="*/ 358323 h 1516602"/>
                  <a:gd name="connsiteX162" fmla="*/ 499674 w 1034979"/>
                  <a:gd name="connsiteY162" fmla="*/ 66858 h 1516602"/>
                  <a:gd name="connsiteX163" fmla="*/ 490149 w 1034979"/>
                  <a:gd name="connsiteY163" fmla="*/ 40188 h 1516602"/>
                  <a:gd name="connsiteX164" fmla="*/ 488244 w 1034979"/>
                  <a:gd name="connsiteY164" fmla="*/ 34473 h 1516602"/>
                  <a:gd name="connsiteX165" fmla="*/ 484434 w 1034979"/>
                  <a:gd name="connsiteY165" fmla="*/ 28758 h 1516602"/>
                  <a:gd name="connsiteX166" fmla="*/ 478719 w 1034979"/>
                  <a:gd name="connsiteY166" fmla="*/ 17328 h 1516602"/>
                  <a:gd name="connsiteX167" fmla="*/ 473004 w 1034979"/>
                  <a:gd name="connsiteY167" fmla="*/ 13518 h 1516602"/>
                  <a:gd name="connsiteX168" fmla="*/ 469194 w 1034979"/>
                  <a:gd name="connsiteY168" fmla="*/ 7803 h 1516602"/>
                  <a:gd name="connsiteX169" fmla="*/ 429189 w 1034979"/>
                  <a:gd name="connsiteY169" fmla="*/ 11613 h 1516602"/>
                  <a:gd name="connsiteX170" fmla="*/ 425379 w 1034979"/>
                  <a:gd name="connsiteY170" fmla="*/ 78288 h 1516602"/>
                  <a:gd name="connsiteX171" fmla="*/ 425379 w 1034979"/>
                  <a:gd name="connsiteY171" fmla="*/ 84003 h 1516602"/>
                  <a:gd name="connsiteX172" fmla="*/ 429189 w 1034979"/>
                  <a:gd name="connsiteY172" fmla="*/ 238308 h 1516602"/>
                  <a:gd name="connsiteX173" fmla="*/ 440619 w 1034979"/>
                  <a:gd name="connsiteY173" fmla="*/ 421188 h 1516602"/>
                  <a:gd name="connsiteX174" fmla="*/ 435265 w 1034979"/>
                  <a:gd name="connsiteY174" fmla="*/ 718368 h 1516602"/>
                  <a:gd name="connsiteX175" fmla="*/ 435059 w 1034979"/>
                  <a:gd name="connsiteY175" fmla="*/ 799046 h 1516602"/>
                  <a:gd name="connsiteX176" fmla="*/ 430322 w 1034979"/>
                  <a:gd name="connsiteY176"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219639 w 1034979"/>
                  <a:gd name="connsiteY10" fmla="*/ 948873 h 1516602"/>
                  <a:gd name="connsiteX11" fmla="*/ 213924 w 1034979"/>
                  <a:gd name="connsiteY11" fmla="*/ 946968 h 1516602"/>
                  <a:gd name="connsiteX12" fmla="*/ 206304 w 1034979"/>
                  <a:gd name="connsiteY12" fmla="*/ 945063 h 1516602"/>
                  <a:gd name="connsiteX13" fmla="*/ 194874 w 1034979"/>
                  <a:gd name="connsiteY13" fmla="*/ 941253 h 1516602"/>
                  <a:gd name="connsiteX14" fmla="*/ 181539 w 1034979"/>
                  <a:gd name="connsiteY14" fmla="*/ 937443 h 1516602"/>
                  <a:gd name="connsiteX15" fmla="*/ 116769 w 1034979"/>
                  <a:gd name="connsiteY15" fmla="*/ 903153 h 1516602"/>
                  <a:gd name="connsiteX16" fmla="*/ 59619 w 1034979"/>
                  <a:gd name="connsiteY16" fmla="*/ 874578 h 1516602"/>
                  <a:gd name="connsiteX17" fmla="*/ 46284 w 1034979"/>
                  <a:gd name="connsiteY17" fmla="*/ 895533 h 1516602"/>
                  <a:gd name="connsiteX18" fmla="*/ 50094 w 1034979"/>
                  <a:gd name="connsiteY18" fmla="*/ 933633 h 1516602"/>
                  <a:gd name="connsiteX19" fmla="*/ 53904 w 1034979"/>
                  <a:gd name="connsiteY19" fmla="*/ 939348 h 1516602"/>
                  <a:gd name="connsiteX20" fmla="*/ 59619 w 1034979"/>
                  <a:gd name="connsiteY20" fmla="*/ 943158 h 1516602"/>
                  <a:gd name="connsiteX21" fmla="*/ 63429 w 1034979"/>
                  <a:gd name="connsiteY21" fmla="*/ 948873 h 1516602"/>
                  <a:gd name="connsiteX22" fmla="*/ 80574 w 1034979"/>
                  <a:gd name="connsiteY22" fmla="*/ 958398 h 1516602"/>
                  <a:gd name="connsiteX23" fmla="*/ 166299 w 1034979"/>
                  <a:gd name="connsiteY23" fmla="*/ 979353 h 1516602"/>
                  <a:gd name="connsiteX24" fmla="*/ 191064 w 1034979"/>
                  <a:gd name="connsiteY24" fmla="*/ 985068 h 1516602"/>
                  <a:gd name="connsiteX25" fmla="*/ 208209 w 1034979"/>
                  <a:gd name="connsiteY25" fmla="*/ 990783 h 1516602"/>
                  <a:gd name="connsiteX26" fmla="*/ 213924 w 1034979"/>
                  <a:gd name="connsiteY26" fmla="*/ 992688 h 1516602"/>
                  <a:gd name="connsiteX27" fmla="*/ 229164 w 1034979"/>
                  <a:gd name="connsiteY27" fmla="*/ 996498 h 1516602"/>
                  <a:gd name="connsiteX28" fmla="*/ 248214 w 1034979"/>
                  <a:gd name="connsiteY28" fmla="*/ 1002213 h 1516602"/>
                  <a:gd name="connsiteX29" fmla="*/ 253929 w 1034979"/>
                  <a:gd name="connsiteY29" fmla="*/ 1006023 h 1516602"/>
                  <a:gd name="connsiteX30" fmla="*/ 267264 w 1034979"/>
                  <a:gd name="connsiteY30" fmla="*/ 1021263 h 1516602"/>
                  <a:gd name="connsiteX31" fmla="*/ 272979 w 1034979"/>
                  <a:gd name="connsiteY31" fmla="*/ 1040313 h 1516602"/>
                  <a:gd name="connsiteX32" fmla="*/ 274884 w 1034979"/>
                  <a:gd name="connsiteY32" fmla="*/ 1046028 h 1516602"/>
                  <a:gd name="connsiteX33" fmla="*/ 276789 w 1034979"/>
                  <a:gd name="connsiteY33" fmla="*/ 1051743 h 1516602"/>
                  <a:gd name="connsiteX34" fmla="*/ 278694 w 1034979"/>
                  <a:gd name="connsiteY34" fmla="*/ 1076508 h 1516602"/>
                  <a:gd name="connsiteX35" fmla="*/ 280599 w 1034979"/>
                  <a:gd name="connsiteY35" fmla="*/ 1082223 h 1516602"/>
                  <a:gd name="connsiteX36" fmla="*/ 278694 w 1034979"/>
                  <a:gd name="connsiteY36" fmla="*/ 1101273 h 1516602"/>
                  <a:gd name="connsiteX37" fmla="*/ 276789 w 1034979"/>
                  <a:gd name="connsiteY37" fmla="*/ 1110798 h 1516602"/>
                  <a:gd name="connsiteX38" fmla="*/ 263454 w 1034979"/>
                  <a:gd name="connsiteY38" fmla="*/ 1124133 h 1516602"/>
                  <a:gd name="connsiteX39" fmla="*/ 252024 w 1034979"/>
                  <a:gd name="connsiteY39" fmla="*/ 1131753 h 1516602"/>
                  <a:gd name="connsiteX40" fmla="*/ 240594 w 1034979"/>
                  <a:gd name="connsiteY40" fmla="*/ 1135563 h 1516602"/>
                  <a:gd name="connsiteX41" fmla="*/ 27234 w 1034979"/>
                  <a:gd name="connsiteY41" fmla="*/ 1154613 h 1516602"/>
                  <a:gd name="connsiteX42" fmla="*/ 15804 w 1034979"/>
                  <a:gd name="connsiteY42" fmla="*/ 1160328 h 1516602"/>
                  <a:gd name="connsiteX43" fmla="*/ 6279 w 1034979"/>
                  <a:gd name="connsiteY43" fmla="*/ 1169853 h 1516602"/>
                  <a:gd name="connsiteX44" fmla="*/ 4374 w 1034979"/>
                  <a:gd name="connsiteY44" fmla="*/ 1175568 h 1516602"/>
                  <a:gd name="connsiteX45" fmla="*/ 564 w 1034979"/>
                  <a:gd name="connsiteY45" fmla="*/ 1181283 h 1516602"/>
                  <a:gd name="connsiteX46" fmla="*/ 6279 w 1034979"/>
                  <a:gd name="connsiteY46" fmla="*/ 1213668 h 1516602"/>
                  <a:gd name="connsiteX47" fmla="*/ 11994 w 1034979"/>
                  <a:gd name="connsiteY47" fmla="*/ 1217478 h 1516602"/>
                  <a:gd name="connsiteX48" fmla="*/ 17709 w 1034979"/>
                  <a:gd name="connsiteY48" fmla="*/ 1219383 h 1516602"/>
                  <a:gd name="connsiteX49" fmla="*/ 145344 w 1034979"/>
                  <a:gd name="connsiteY49" fmla="*/ 1217478 h 1516602"/>
                  <a:gd name="connsiteX50" fmla="*/ 239202 w 1034979"/>
                  <a:gd name="connsiteY50" fmla="*/ 1214801 h 1516602"/>
                  <a:gd name="connsiteX51" fmla="*/ 318699 w 1034979"/>
                  <a:gd name="connsiteY51" fmla="*/ 1217478 h 1516602"/>
                  <a:gd name="connsiteX52" fmla="*/ 330129 w 1034979"/>
                  <a:gd name="connsiteY52" fmla="*/ 1223193 h 1516602"/>
                  <a:gd name="connsiteX53" fmla="*/ 333939 w 1034979"/>
                  <a:gd name="connsiteY53" fmla="*/ 1228908 h 1516602"/>
                  <a:gd name="connsiteX54" fmla="*/ 339654 w 1034979"/>
                  <a:gd name="connsiteY54" fmla="*/ 1230813 h 1516602"/>
                  <a:gd name="connsiteX55" fmla="*/ 351084 w 1034979"/>
                  <a:gd name="connsiteY55" fmla="*/ 1238433 h 1516602"/>
                  <a:gd name="connsiteX56" fmla="*/ 356799 w 1034979"/>
                  <a:gd name="connsiteY56" fmla="*/ 1242243 h 1516602"/>
                  <a:gd name="connsiteX57" fmla="*/ 360609 w 1034979"/>
                  <a:gd name="connsiteY57" fmla="*/ 1247958 h 1516602"/>
                  <a:gd name="connsiteX58" fmla="*/ 366324 w 1034979"/>
                  <a:gd name="connsiteY58" fmla="*/ 1259388 h 1516602"/>
                  <a:gd name="connsiteX59" fmla="*/ 362514 w 1034979"/>
                  <a:gd name="connsiteY59" fmla="*/ 1286058 h 1516602"/>
                  <a:gd name="connsiteX60" fmla="*/ 358704 w 1034979"/>
                  <a:gd name="connsiteY60" fmla="*/ 1291773 h 1516602"/>
                  <a:gd name="connsiteX61" fmla="*/ 356799 w 1034979"/>
                  <a:gd name="connsiteY61" fmla="*/ 1297488 h 1516602"/>
                  <a:gd name="connsiteX62" fmla="*/ 352989 w 1034979"/>
                  <a:gd name="connsiteY62" fmla="*/ 1303203 h 1516602"/>
                  <a:gd name="connsiteX63" fmla="*/ 351084 w 1034979"/>
                  <a:gd name="connsiteY63" fmla="*/ 1308918 h 1516602"/>
                  <a:gd name="connsiteX64" fmla="*/ 347274 w 1034979"/>
                  <a:gd name="connsiteY64" fmla="*/ 1314633 h 1516602"/>
                  <a:gd name="connsiteX65" fmla="*/ 330129 w 1034979"/>
                  <a:gd name="connsiteY65" fmla="*/ 1381308 h 1516602"/>
                  <a:gd name="connsiteX66" fmla="*/ 328224 w 1034979"/>
                  <a:gd name="connsiteY66" fmla="*/ 1432743 h 1516602"/>
                  <a:gd name="connsiteX67" fmla="*/ 330129 w 1034979"/>
                  <a:gd name="connsiteY67" fmla="*/ 1457508 h 1516602"/>
                  <a:gd name="connsiteX68" fmla="*/ 332034 w 1034979"/>
                  <a:gd name="connsiteY68" fmla="*/ 1463223 h 1516602"/>
                  <a:gd name="connsiteX69" fmla="*/ 335844 w 1034979"/>
                  <a:gd name="connsiteY69" fmla="*/ 1467033 h 1516602"/>
                  <a:gd name="connsiteX70" fmla="*/ 364419 w 1034979"/>
                  <a:gd name="connsiteY70" fmla="*/ 1512753 h 1516602"/>
                  <a:gd name="connsiteX71" fmla="*/ 387279 w 1034979"/>
                  <a:gd name="connsiteY71" fmla="*/ 1514658 h 1516602"/>
                  <a:gd name="connsiteX72" fmla="*/ 392994 w 1034979"/>
                  <a:gd name="connsiteY72" fmla="*/ 1508943 h 1516602"/>
                  <a:gd name="connsiteX73" fmla="*/ 394899 w 1034979"/>
                  <a:gd name="connsiteY73" fmla="*/ 1497513 h 1516602"/>
                  <a:gd name="connsiteX74" fmla="*/ 396804 w 1034979"/>
                  <a:gd name="connsiteY74" fmla="*/ 1491798 h 1516602"/>
                  <a:gd name="connsiteX75" fmla="*/ 398709 w 1034979"/>
                  <a:gd name="connsiteY75" fmla="*/ 1474653 h 1516602"/>
                  <a:gd name="connsiteX76" fmla="*/ 400614 w 1034979"/>
                  <a:gd name="connsiteY76" fmla="*/ 1461318 h 1516602"/>
                  <a:gd name="connsiteX77" fmla="*/ 404424 w 1034979"/>
                  <a:gd name="connsiteY77" fmla="*/ 1404168 h 1516602"/>
                  <a:gd name="connsiteX78" fmla="*/ 410139 w 1034979"/>
                  <a:gd name="connsiteY78" fmla="*/ 1392738 h 1516602"/>
                  <a:gd name="connsiteX79" fmla="*/ 413949 w 1034979"/>
                  <a:gd name="connsiteY79" fmla="*/ 1379403 h 1516602"/>
                  <a:gd name="connsiteX80" fmla="*/ 415854 w 1034979"/>
                  <a:gd name="connsiteY80" fmla="*/ 1373688 h 1516602"/>
                  <a:gd name="connsiteX81" fmla="*/ 417759 w 1034979"/>
                  <a:gd name="connsiteY81" fmla="*/ 1360353 h 1516602"/>
                  <a:gd name="connsiteX82" fmla="*/ 421569 w 1034979"/>
                  <a:gd name="connsiteY82" fmla="*/ 1348923 h 1516602"/>
                  <a:gd name="connsiteX83" fmla="*/ 427284 w 1034979"/>
                  <a:gd name="connsiteY83" fmla="*/ 1335588 h 1516602"/>
                  <a:gd name="connsiteX84" fmla="*/ 467289 w 1034979"/>
                  <a:gd name="connsiteY84" fmla="*/ 1265103 h 1516602"/>
                  <a:gd name="connsiteX85" fmla="*/ 528455 w 1034979"/>
                  <a:gd name="connsiteY85" fmla="*/ 1252334 h 1516602"/>
                  <a:gd name="connsiteX86" fmla="*/ 573969 w 1034979"/>
                  <a:gd name="connsiteY86" fmla="*/ 1236528 h 1516602"/>
                  <a:gd name="connsiteX87" fmla="*/ 585399 w 1034979"/>
                  <a:gd name="connsiteY87" fmla="*/ 1232718 h 1516602"/>
                  <a:gd name="connsiteX88" fmla="*/ 720654 w 1034979"/>
                  <a:gd name="connsiteY88" fmla="*/ 1316538 h 1516602"/>
                  <a:gd name="connsiteX89" fmla="*/ 733989 w 1034979"/>
                  <a:gd name="connsiteY89" fmla="*/ 1326063 h 1516602"/>
                  <a:gd name="connsiteX90" fmla="*/ 743514 w 1034979"/>
                  <a:gd name="connsiteY90" fmla="*/ 1327968 h 1516602"/>
                  <a:gd name="connsiteX91" fmla="*/ 749229 w 1034979"/>
                  <a:gd name="connsiteY91" fmla="*/ 1329873 h 1516602"/>
                  <a:gd name="connsiteX92" fmla="*/ 762564 w 1034979"/>
                  <a:gd name="connsiteY92" fmla="*/ 1335588 h 1516602"/>
                  <a:gd name="connsiteX93" fmla="*/ 777804 w 1034979"/>
                  <a:gd name="connsiteY93" fmla="*/ 1333683 h 1516602"/>
                  <a:gd name="connsiteX94" fmla="*/ 789234 w 1034979"/>
                  <a:gd name="connsiteY94" fmla="*/ 1327968 h 1516602"/>
                  <a:gd name="connsiteX95" fmla="*/ 794949 w 1034979"/>
                  <a:gd name="connsiteY95" fmla="*/ 1326063 h 1516602"/>
                  <a:gd name="connsiteX96" fmla="*/ 802569 w 1034979"/>
                  <a:gd name="connsiteY96" fmla="*/ 1308918 h 1516602"/>
                  <a:gd name="connsiteX97" fmla="*/ 800664 w 1034979"/>
                  <a:gd name="connsiteY97" fmla="*/ 1284153 h 1516602"/>
                  <a:gd name="connsiteX98" fmla="*/ 798759 w 1034979"/>
                  <a:gd name="connsiteY98" fmla="*/ 1278438 h 1516602"/>
                  <a:gd name="connsiteX99" fmla="*/ 796854 w 1034979"/>
                  <a:gd name="connsiteY99" fmla="*/ 1270818 h 1516602"/>
                  <a:gd name="connsiteX100" fmla="*/ 783519 w 1034979"/>
                  <a:gd name="connsiteY100" fmla="*/ 1253673 h 1516602"/>
                  <a:gd name="connsiteX101" fmla="*/ 773994 w 1034979"/>
                  <a:gd name="connsiteY101" fmla="*/ 1247958 h 1516602"/>
                  <a:gd name="connsiteX102" fmla="*/ 648264 w 1034979"/>
                  <a:gd name="connsiteY102" fmla="*/ 1156518 h 1516602"/>
                  <a:gd name="connsiteX103" fmla="*/ 644454 w 1034979"/>
                  <a:gd name="connsiteY103" fmla="*/ 1139373 h 1516602"/>
                  <a:gd name="connsiteX104" fmla="*/ 646359 w 1034979"/>
                  <a:gd name="connsiteY104" fmla="*/ 1131753 h 1516602"/>
                  <a:gd name="connsiteX105" fmla="*/ 650169 w 1034979"/>
                  <a:gd name="connsiteY105" fmla="*/ 1114608 h 1516602"/>
                  <a:gd name="connsiteX106" fmla="*/ 653979 w 1034979"/>
                  <a:gd name="connsiteY106" fmla="*/ 1108893 h 1516602"/>
                  <a:gd name="connsiteX107" fmla="*/ 655884 w 1034979"/>
                  <a:gd name="connsiteY107" fmla="*/ 1103178 h 1516602"/>
                  <a:gd name="connsiteX108" fmla="*/ 661599 w 1034979"/>
                  <a:gd name="connsiteY108" fmla="*/ 1101273 h 1516602"/>
                  <a:gd name="connsiteX109" fmla="*/ 671124 w 1034979"/>
                  <a:gd name="connsiteY109" fmla="*/ 1089843 h 1516602"/>
                  <a:gd name="connsiteX110" fmla="*/ 724464 w 1034979"/>
                  <a:gd name="connsiteY110" fmla="*/ 1082223 h 1516602"/>
                  <a:gd name="connsiteX111" fmla="*/ 842574 w 1034979"/>
                  <a:gd name="connsiteY111" fmla="*/ 1084128 h 1516602"/>
                  <a:gd name="connsiteX112" fmla="*/ 871149 w 1034979"/>
                  <a:gd name="connsiteY112" fmla="*/ 1086033 h 1516602"/>
                  <a:gd name="connsiteX113" fmla="*/ 899724 w 1034979"/>
                  <a:gd name="connsiteY113" fmla="*/ 1091748 h 1516602"/>
                  <a:gd name="connsiteX114" fmla="*/ 922584 w 1034979"/>
                  <a:gd name="connsiteY114" fmla="*/ 1095558 h 1516602"/>
                  <a:gd name="connsiteX115" fmla="*/ 951159 w 1034979"/>
                  <a:gd name="connsiteY115" fmla="*/ 1101273 h 1516602"/>
                  <a:gd name="connsiteX116" fmla="*/ 956874 w 1034979"/>
                  <a:gd name="connsiteY116" fmla="*/ 1101273 h 1516602"/>
                  <a:gd name="connsiteX117" fmla="*/ 1002594 w 1034979"/>
                  <a:gd name="connsiteY117" fmla="*/ 1099368 h 1516602"/>
                  <a:gd name="connsiteX118" fmla="*/ 1031169 w 1034979"/>
                  <a:gd name="connsiteY118" fmla="*/ 1091748 h 1516602"/>
                  <a:gd name="connsiteX119" fmla="*/ 1034979 w 1034979"/>
                  <a:gd name="connsiteY119" fmla="*/ 1086033 h 1516602"/>
                  <a:gd name="connsiteX120" fmla="*/ 1033074 w 1034979"/>
                  <a:gd name="connsiteY120" fmla="*/ 1066983 h 1516602"/>
                  <a:gd name="connsiteX121" fmla="*/ 1027359 w 1034979"/>
                  <a:gd name="connsiteY121" fmla="*/ 1063173 h 1516602"/>
                  <a:gd name="connsiteX122" fmla="*/ 1012119 w 1034979"/>
                  <a:gd name="connsiteY122" fmla="*/ 1061268 h 1516602"/>
                  <a:gd name="connsiteX123" fmla="*/ 1006404 w 1034979"/>
                  <a:gd name="connsiteY123" fmla="*/ 1059363 h 1516602"/>
                  <a:gd name="connsiteX124" fmla="*/ 998784 w 1034979"/>
                  <a:gd name="connsiteY124" fmla="*/ 1057458 h 1516602"/>
                  <a:gd name="connsiteX125" fmla="*/ 987354 w 1034979"/>
                  <a:gd name="connsiteY125" fmla="*/ 1049838 h 1516602"/>
                  <a:gd name="connsiteX126" fmla="*/ 975924 w 1034979"/>
                  <a:gd name="connsiteY126" fmla="*/ 1046028 h 1516602"/>
                  <a:gd name="connsiteX127" fmla="*/ 970209 w 1034979"/>
                  <a:gd name="connsiteY127" fmla="*/ 1044123 h 1516602"/>
                  <a:gd name="connsiteX128" fmla="*/ 962589 w 1034979"/>
                  <a:gd name="connsiteY128" fmla="*/ 1042218 h 1516602"/>
                  <a:gd name="connsiteX129" fmla="*/ 956874 w 1034979"/>
                  <a:gd name="connsiteY129" fmla="*/ 1040313 h 1516602"/>
                  <a:gd name="connsiteX130" fmla="*/ 935919 w 1034979"/>
                  <a:gd name="connsiteY130" fmla="*/ 1034598 h 1516602"/>
                  <a:gd name="connsiteX131" fmla="*/ 825429 w 1034979"/>
                  <a:gd name="connsiteY131" fmla="*/ 1034598 h 1516602"/>
                  <a:gd name="connsiteX132" fmla="*/ 730179 w 1034979"/>
                  <a:gd name="connsiteY132" fmla="*/ 1038408 h 1516602"/>
                  <a:gd name="connsiteX133" fmla="*/ 669219 w 1034979"/>
                  <a:gd name="connsiteY133" fmla="*/ 1046028 h 1516602"/>
                  <a:gd name="connsiteX134" fmla="*/ 646359 w 1034979"/>
                  <a:gd name="connsiteY134" fmla="*/ 1049838 h 1516602"/>
                  <a:gd name="connsiteX135" fmla="*/ 642549 w 1034979"/>
                  <a:gd name="connsiteY135" fmla="*/ 1038408 h 1516602"/>
                  <a:gd name="connsiteX136" fmla="*/ 640644 w 1034979"/>
                  <a:gd name="connsiteY136" fmla="*/ 1032693 h 1516602"/>
                  <a:gd name="connsiteX137" fmla="*/ 642549 w 1034979"/>
                  <a:gd name="connsiteY137" fmla="*/ 1015548 h 1516602"/>
                  <a:gd name="connsiteX138" fmla="*/ 644454 w 1034979"/>
                  <a:gd name="connsiteY138" fmla="*/ 1009833 h 1516602"/>
                  <a:gd name="connsiteX139" fmla="*/ 661599 w 1034979"/>
                  <a:gd name="connsiteY139" fmla="*/ 1000308 h 1516602"/>
                  <a:gd name="connsiteX140" fmla="*/ 673029 w 1034979"/>
                  <a:gd name="connsiteY140" fmla="*/ 992688 h 1516602"/>
                  <a:gd name="connsiteX141" fmla="*/ 674934 w 1034979"/>
                  <a:gd name="connsiteY141" fmla="*/ 986973 h 1516602"/>
                  <a:gd name="connsiteX142" fmla="*/ 680649 w 1034979"/>
                  <a:gd name="connsiteY142" fmla="*/ 985068 h 1516602"/>
                  <a:gd name="connsiteX143" fmla="*/ 686364 w 1034979"/>
                  <a:gd name="connsiteY143" fmla="*/ 981258 h 1516602"/>
                  <a:gd name="connsiteX144" fmla="*/ 695889 w 1034979"/>
                  <a:gd name="connsiteY144" fmla="*/ 971733 h 1516602"/>
                  <a:gd name="connsiteX145" fmla="*/ 705414 w 1034979"/>
                  <a:gd name="connsiteY145" fmla="*/ 960303 h 1516602"/>
                  <a:gd name="connsiteX146" fmla="*/ 716844 w 1034979"/>
                  <a:gd name="connsiteY146" fmla="*/ 952683 h 1516602"/>
                  <a:gd name="connsiteX147" fmla="*/ 732084 w 1034979"/>
                  <a:gd name="connsiteY147" fmla="*/ 939348 h 1516602"/>
                  <a:gd name="connsiteX148" fmla="*/ 741609 w 1034979"/>
                  <a:gd name="connsiteY148" fmla="*/ 927918 h 1516602"/>
                  <a:gd name="connsiteX149" fmla="*/ 753039 w 1034979"/>
                  <a:gd name="connsiteY149" fmla="*/ 918393 h 1516602"/>
                  <a:gd name="connsiteX150" fmla="*/ 758754 w 1034979"/>
                  <a:gd name="connsiteY150" fmla="*/ 906963 h 1516602"/>
                  <a:gd name="connsiteX151" fmla="*/ 760659 w 1034979"/>
                  <a:gd name="connsiteY151" fmla="*/ 901248 h 1516602"/>
                  <a:gd name="connsiteX152" fmla="*/ 766374 w 1034979"/>
                  <a:gd name="connsiteY152" fmla="*/ 889818 h 1516602"/>
                  <a:gd name="connsiteX153" fmla="*/ 764469 w 1034979"/>
                  <a:gd name="connsiteY153" fmla="*/ 874578 h 1516602"/>
                  <a:gd name="connsiteX154" fmla="*/ 758754 w 1034979"/>
                  <a:gd name="connsiteY154" fmla="*/ 872673 h 1516602"/>
                  <a:gd name="connsiteX155" fmla="*/ 737799 w 1034979"/>
                  <a:gd name="connsiteY155" fmla="*/ 874578 h 1516602"/>
                  <a:gd name="connsiteX156" fmla="*/ 732084 w 1034979"/>
                  <a:gd name="connsiteY156" fmla="*/ 878388 h 1516602"/>
                  <a:gd name="connsiteX157" fmla="*/ 699699 w 1034979"/>
                  <a:gd name="connsiteY157" fmla="*/ 899343 h 1516602"/>
                  <a:gd name="connsiteX158" fmla="*/ 595181 w 1034979"/>
                  <a:gd name="connsiteY158" fmla="*/ 957831 h 1516602"/>
                  <a:gd name="connsiteX159" fmla="*/ 507294 w 1034979"/>
                  <a:gd name="connsiteY159" fmla="*/ 847908 h 1516602"/>
                  <a:gd name="connsiteX160" fmla="*/ 503484 w 1034979"/>
                  <a:gd name="connsiteY160" fmla="*/ 358323 h 1516602"/>
                  <a:gd name="connsiteX161" fmla="*/ 499674 w 1034979"/>
                  <a:gd name="connsiteY161" fmla="*/ 66858 h 1516602"/>
                  <a:gd name="connsiteX162" fmla="*/ 490149 w 1034979"/>
                  <a:gd name="connsiteY162" fmla="*/ 40188 h 1516602"/>
                  <a:gd name="connsiteX163" fmla="*/ 488244 w 1034979"/>
                  <a:gd name="connsiteY163" fmla="*/ 34473 h 1516602"/>
                  <a:gd name="connsiteX164" fmla="*/ 484434 w 1034979"/>
                  <a:gd name="connsiteY164" fmla="*/ 28758 h 1516602"/>
                  <a:gd name="connsiteX165" fmla="*/ 478719 w 1034979"/>
                  <a:gd name="connsiteY165" fmla="*/ 17328 h 1516602"/>
                  <a:gd name="connsiteX166" fmla="*/ 473004 w 1034979"/>
                  <a:gd name="connsiteY166" fmla="*/ 13518 h 1516602"/>
                  <a:gd name="connsiteX167" fmla="*/ 469194 w 1034979"/>
                  <a:gd name="connsiteY167" fmla="*/ 7803 h 1516602"/>
                  <a:gd name="connsiteX168" fmla="*/ 429189 w 1034979"/>
                  <a:gd name="connsiteY168" fmla="*/ 11613 h 1516602"/>
                  <a:gd name="connsiteX169" fmla="*/ 425379 w 1034979"/>
                  <a:gd name="connsiteY169" fmla="*/ 78288 h 1516602"/>
                  <a:gd name="connsiteX170" fmla="*/ 425379 w 1034979"/>
                  <a:gd name="connsiteY170" fmla="*/ 84003 h 1516602"/>
                  <a:gd name="connsiteX171" fmla="*/ 429189 w 1034979"/>
                  <a:gd name="connsiteY171" fmla="*/ 238308 h 1516602"/>
                  <a:gd name="connsiteX172" fmla="*/ 440619 w 1034979"/>
                  <a:gd name="connsiteY172" fmla="*/ 421188 h 1516602"/>
                  <a:gd name="connsiteX173" fmla="*/ 435265 w 1034979"/>
                  <a:gd name="connsiteY173" fmla="*/ 718368 h 1516602"/>
                  <a:gd name="connsiteX174" fmla="*/ 435059 w 1034979"/>
                  <a:gd name="connsiteY174" fmla="*/ 799046 h 1516602"/>
                  <a:gd name="connsiteX175" fmla="*/ 430322 w 1034979"/>
                  <a:gd name="connsiteY175"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219639 w 1034979"/>
                  <a:gd name="connsiteY10" fmla="*/ 948873 h 1516602"/>
                  <a:gd name="connsiteX11" fmla="*/ 213924 w 1034979"/>
                  <a:gd name="connsiteY11" fmla="*/ 946968 h 1516602"/>
                  <a:gd name="connsiteX12" fmla="*/ 206304 w 1034979"/>
                  <a:gd name="connsiteY12" fmla="*/ 945063 h 1516602"/>
                  <a:gd name="connsiteX13" fmla="*/ 181539 w 1034979"/>
                  <a:gd name="connsiteY13" fmla="*/ 937443 h 1516602"/>
                  <a:gd name="connsiteX14" fmla="*/ 116769 w 1034979"/>
                  <a:gd name="connsiteY14" fmla="*/ 903153 h 1516602"/>
                  <a:gd name="connsiteX15" fmla="*/ 59619 w 1034979"/>
                  <a:gd name="connsiteY15" fmla="*/ 874578 h 1516602"/>
                  <a:gd name="connsiteX16" fmla="*/ 46284 w 1034979"/>
                  <a:gd name="connsiteY16" fmla="*/ 895533 h 1516602"/>
                  <a:gd name="connsiteX17" fmla="*/ 50094 w 1034979"/>
                  <a:gd name="connsiteY17" fmla="*/ 933633 h 1516602"/>
                  <a:gd name="connsiteX18" fmla="*/ 53904 w 1034979"/>
                  <a:gd name="connsiteY18" fmla="*/ 939348 h 1516602"/>
                  <a:gd name="connsiteX19" fmla="*/ 59619 w 1034979"/>
                  <a:gd name="connsiteY19" fmla="*/ 943158 h 1516602"/>
                  <a:gd name="connsiteX20" fmla="*/ 63429 w 1034979"/>
                  <a:gd name="connsiteY20" fmla="*/ 948873 h 1516602"/>
                  <a:gd name="connsiteX21" fmla="*/ 80574 w 1034979"/>
                  <a:gd name="connsiteY21" fmla="*/ 958398 h 1516602"/>
                  <a:gd name="connsiteX22" fmla="*/ 166299 w 1034979"/>
                  <a:gd name="connsiteY22" fmla="*/ 979353 h 1516602"/>
                  <a:gd name="connsiteX23" fmla="*/ 191064 w 1034979"/>
                  <a:gd name="connsiteY23" fmla="*/ 985068 h 1516602"/>
                  <a:gd name="connsiteX24" fmla="*/ 208209 w 1034979"/>
                  <a:gd name="connsiteY24" fmla="*/ 990783 h 1516602"/>
                  <a:gd name="connsiteX25" fmla="*/ 213924 w 1034979"/>
                  <a:gd name="connsiteY25" fmla="*/ 992688 h 1516602"/>
                  <a:gd name="connsiteX26" fmla="*/ 229164 w 1034979"/>
                  <a:gd name="connsiteY26" fmla="*/ 996498 h 1516602"/>
                  <a:gd name="connsiteX27" fmla="*/ 248214 w 1034979"/>
                  <a:gd name="connsiteY27" fmla="*/ 1002213 h 1516602"/>
                  <a:gd name="connsiteX28" fmla="*/ 253929 w 1034979"/>
                  <a:gd name="connsiteY28" fmla="*/ 1006023 h 1516602"/>
                  <a:gd name="connsiteX29" fmla="*/ 267264 w 1034979"/>
                  <a:gd name="connsiteY29" fmla="*/ 1021263 h 1516602"/>
                  <a:gd name="connsiteX30" fmla="*/ 272979 w 1034979"/>
                  <a:gd name="connsiteY30" fmla="*/ 1040313 h 1516602"/>
                  <a:gd name="connsiteX31" fmla="*/ 274884 w 1034979"/>
                  <a:gd name="connsiteY31" fmla="*/ 1046028 h 1516602"/>
                  <a:gd name="connsiteX32" fmla="*/ 276789 w 1034979"/>
                  <a:gd name="connsiteY32" fmla="*/ 1051743 h 1516602"/>
                  <a:gd name="connsiteX33" fmla="*/ 278694 w 1034979"/>
                  <a:gd name="connsiteY33" fmla="*/ 1076508 h 1516602"/>
                  <a:gd name="connsiteX34" fmla="*/ 280599 w 1034979"/>
                  <a:gd name="connsiteY34" fmla="*/ 1082223 h 1516602"/>
                  <a:gd name="connsiteX35" fmla="*/ 278694 w 1034979"/>
                  <a:gd name="connsiteY35" fmla="*/ 1101273 h 1516602"/>
                  <a:gd name="connsiteX36" fmla="*/ 276789 w 1034979"/>
                  <a:gd name="connsiteY36" fmla="*/ 1110798 h 1516602"/>
                  <a:gd name="connsiteX37" fmla="*/ 263454 w 1034979"/>
                  <a:gd name="connsiteY37" fmla="*/ 1124133 h 1516602"/>
                  <a:gd name="connsiteX38" fmla="*/ 252024 w 1034979"/>
                  <a:gd name="connsiteY38" fmla="*/ 1131753 h 1516602"/>
                  <a:gd name="connsiteX39" fmla="*/ 240594 w 1034979"/>
                  <a:gd name="connsiteY39" fmla="*/ 1135563 h 1516602"/>
                  <a:gd name="connsiteX40" fmla="*/ 27234 w 1034979"/>
                  <a:gd name="connsiteY40" fmla="*/ 1154613 h 1516602"/>
                  <a:gd name="connsiteX41" fmla="*/ 15804 w 1034979"/>
                  <a:gd name="connsiteY41" fmla="*/ 1160328 h 1516602"/>
                  <a:gd name="connsiteX42" fmla="*/ 6279 w 1034979"/>
                  <a:gd name="connsiteY42" fmla="*/ 1169853 h 1516602"/>
                  <a:gd name="connsiteX43" fmla="*/ 4374 w 1034979"/>
                  <a:gd name="connsiteY43" fmla="*/ 1175568 h 1516602"/>
                  <a:gd name="connsiteX44" fmla="*/ 564 w 1034979"/>
                  <a:gd name="connsiteY44" fmla="*/ 1181283 h 1516602"/>
                  <a:gd name="connsiteX45" fmla="*/ 6279 w 1034979"/>
                  <a:gd name="connsiteY45" fmla="*/ 1213668 h 1516602"/>
                  <a:gd name="connsiteX46" fmla="*/ 11994 w 1034979"/>
                  <a:gd name="connsiteY46" fmla="*/ 1217478 h 1516602"/>
                  <a:gd name="connsiteX47" fmla="*/ 17709 w 1034979"/>
                  <a:gd name="connsiteY47" fmla="*/ 1219383 h 1516602"/>
                  <a:gd name="connsiteX48" fmla="*/ 145344 w 1034979"/>
                  <a:gd name="connsiteY48" fmla="*/ 1217478 h 1516602"/>
                  <a:gd name="connsiteX49" fmla="*/ 239202 w 1034979"/>
                  <a:gd name="connsiteY49" fmla="*/ 1214801 h 1516602"/>
                  <a:gd name="connsiteX50" fmla="*/ 318699 w 1034979"/>
                  <a:gd name="connsiteY50" fmla="*/ 1217478 h 1516602"/>
                  <a:gd name="connsiteX51" fmla="*/ 330129 w 1034979"/>
                  <a:gd name="connsiteY51" fmla="*/ 1223193 h 1516602"/>
                  <a:gd name="connsiteX52" fmla="*/ 333939 w 1034979"/>
                  <a:gd name="connsiteY52" fmla="*/ 1228908 h 1516602"/>
                  <a:gd name="connsiteX53" fmla="*/ 339654 w 1034979"/>
                  <a:gd name="connsiteY53" fmla="*/ 1230813 h 1516602"/>
                  <a:gd name="connsiteX54" fmla="*/ 351084 w 1034979"/>
                  <a:gd name="connsiteY54" fmla="*/ 1238433 h 1516602"/>
                  <a:gd name="connsiteX55" fmla="*/ 356799 w 1034979"/>
                  <a:gd name="connsiteY55" fmla="*/ 1242243 h 1516602"/>
                  <a:gd name="connsiteX56" fmla="*/ 360609 w 1034979"/>
                  <a:gd name="connsiteY56" fmla="*/ 1247958 h 1516602"/>
                  <a:gd name="connsiteX57" fmla="*/ 366324 w 1034979"/>
                  <a:gd name="connsiteY57" fmla="*/ 1259388 h 1516602"/>
                  <a:gd name="connsiteX58" fmla="*/ 362514 w 1034979"/>
                  <a:gd name="connsiteY58" fmla="*/ 1286058 h 1516602"/>
                  <a:gd name="connsiteX59" fmla="*/ 358704 w 1034979"/>
                  <a:gd name="connsiteY59" fmla="*/ 1291773 h 1516602"/>
                  <a:gd name="connsiteX60" fmla="*/ 356799 w 1034979"/>
                  <a:gd name="connsiteY60" fmla="*/ 1297488 h 1516602"/>
                  <a:gd name="connsiteX61" fmla="*/ 352989 w 1034979"/>
                  <a:gd name="connsiteY61" fmla="*/ 1303203 h 1516602"/>
                  <a:gd name="connsiteX62" fmla="*/ 351084 w 1034979"/>
                  <a:gd name="connsiteY62" fmla="*/ 1308918 h 1516602"/>
                  <a:gd name="connsiteX63" fmla="*/ 347274 w 1034979"/>
                  <a:gd name="connsiteY63" fmla="*/ 1314633 h 1516602"/>
                  <a:gd name="connsiteX64" fmla="*/ 330129 w 1034979"/>
                  <a:gd name="connsiteY64" fmla="*/ 1381308 h 1516602"/>
                  <a:gd name="connsiteX65" fmla="*/ 328224 w 1034979"/>
                  <a:gd name="connsiteY65" fmla="*/ 1432743 h 1516602"/>
                  <a:gd name="connsiteX66" fmla="*/ 330129 w 1034979"/>
                  <a:gd name="connsiteY66" fmla="*/ 1457508 h 1516602"/>
                  <a:gd name="connsiteX67" fmla="*/ 332034 w 1034979"/>
                  <a:gd name="connsiteY67" fmla="*/ 1463223 h 1516602"/>
                  <a:gd name="connsiteX68" fmla="*/ 335844 w 1034979"/>
                  <a:gd name="connsiteY68" fmla="*/ 1467033 h 1516602"/>
                  <a:gd name="connsiteX69" fmla="*/ 364419 w 1034979"/>
                  <a:gd name="connsiteY69" fmla="*/ 1512753 h 1516602"/>
                  <a:gd name="connsiteX70" fmla="*/ 387279 w 1034979"/>
                  <a:gd name="connsiteY70" fmla="*/ 1514658 h 1516602"/>
                  <a:gd name="connsiteX71" fmla="*/ 392994 w 1034979"/>
                  <a:gd name="connsiteY71" fmla="*/ 1508943 h 1516602"/>
                  <a:gd name="connsiteX72" fmla="*/ 394899 w 1034979"/>
                  <a:gd name="connsiteY72" fmla="*/ 1497513 h 1516602"/>
                  <a:gd name="connsiteX73" fmla="*/ 396804 w 1034979"/>
                  <a:gd name="connsiteY73" fmla="*/ 1491798 h 1516602"/>
                  <a:gd name="connsiteX74" fmla="*/ 398709 w 1034979"/>
                  <a:gd name="connsiteY74" fmla="*/ 1474653 h 1516602"/>
                  <a:gd name="connsiteX75" fmla="*/ 400614 w 1034979"/>
                  <a:gd name="connsiteY75" fmla="*/ 1461318 h 1516602"/>
                  <a:gd name="connsiteX76" fmla="*/ 404424 w 1034979"/>
                  <a:gd name="connsiteY76" fmla="*/ 1404168 h 1516602"/>
                  <a:gd name="connsiteX77" fmla="*/ 410139 w 1034979"/>
                  <a:gd name="connsiteY77" fmla="*/ 1392738 h 1516602"/>
                  <a:gd name="connsiteX78" fmla="*/ 413949 w 1034979"/>
                  <a:gd name="connsiteY78" fmla="*/ 1379403 h 1516602"/>
                  <a:gd name="connsiteX79" fmla="*/ 415854 w 1034979"/>
                  <a:gd name="connsiteY79" fmla="*/ 1373688 h 1516602"/>
                  <a:gd name="connsiteX80" fmla="*/ 417759 w 1034979"/>
                  <a:gd name="connsiteY80" fmla="*/ 1360353 h 1516602"/>
                  <a:gd name="connsiteX81" fmla="*/ 421569 w 1034979"/>
                  <a:gd name="connsiteY81" fmla="*/ 1348923 h 1516602"/>
                  <a:gd name="connsiteX82" fmla="*/ 427284 w 1034979"/>
                  <a:gd name="connsiteY82" fmla="*/ 1335588 h 1516602"/>
                  <a:gd name="connsiteX83" fmla="*/ 467289 w 1034979"/>
                  <a:gd name="connsiteY83" fmla="*/ 1265103 h 1516602"/>
                  <a:gd name="connsiteX84" fmla="*/ 528455 w 1034979"/>
                  <a:gd name="connsiteY84" fmla="*/ 1252334 h 1516602"/>
                  <a:gd name="connsiteX85" fmla="*/ 573969 w 1034979"/>
                  <a:gd name="connsiteY85" fmla="*/ 1236528 h 1516602"/>
                  <a:gd name="connsiteX86" fmla="*/ 585399 w 1034979"/>
                  <a:gd name="connsiteY86" fmla="*/ 1232718 h 1516602"/>
                  <a:gd name="connsiteX87" fmla="*/ 720654 w 1034979"/>
                  <a:gd name="connsiteY87" fmla="*/ 1316538 h 1516602"/>
                  <a:gd name="connsiteX88" fmla="*/ 733989 w 1034979"/>
                  <a:gd name="connsiteY88" fmla="*/ 1326063 h 1516602"/>
                  <a:gd name="connsiteX89" fmla="*/ 743514 w 1034979"/>
                  <a:gd name="connsiteY89" fmla="*/ 1327968 h 1516602"/>
                  <a:gd name="connsiteX90" fmla="*/ 749229 w 1034979"/>
                  <a:gd name="connsiteY90" fmla="*/ 1329873 h 1516602"/>
                  <a:gd name="connsiteX91" fmla="*/ 762564 w 1034979"/>
                  <a:gd name="connsiteY91" fmla="*/ 1335588 h 1516602"/>
                  <a:gd name="connsiteX92" fmla="*/ 777804 w 1034979"/>
                  <a:gd name="connsiteY92" fmla="*/ 1333683 h 1516602"/>
                  <a:gd name="connsiteX93" fmla="*/ 789234 w 1034979"/>
                  <a:gd name="connsiteY93" fmla="*/ 1327968 h 1516602"/>
                  <a:gd name="connsiteX94" fmla="*/ 794949 w 1034979"/>
                  <a:gd name="connsiteY94" fmla="*/ 1326063 h 1516602"/>
                  <a:gd name="connsiteX95" fmla="*/ 802569 w 1034979"/>
                  <a:gd name="connsiteY95" fmla="*/ 1308918 h 1516602"/>
                  <a:gd name="connsiteX96" fmla="*/ 800664 w 1034979"/>
                  <a:gd name="connsiteY96" fmla="*/ 1284153 h 1516602"/>
                  <a:gd name="connsiteX97" fmla="*/ 798759 w 1034979"/>
                  <a:gd name="connsiteY97" fmla="*/ 1278438 h 1516602"/>
                  <a:gd name="connsiteX98" fmla="*/ 796854 w 1034979"/>
                  <a:gd name="connsiteY98" fmla="*/ 1270818 h 1516602"/>
                  <a:gd name="connsiteX99" fmla="*/ 783519 w 1034979"/>
                  <a:gd name="connsiteY99" fmla="*/ 1253673 h 1516602"/>
                  <a:gd name="connsiteX100" fmla="*/ 773994 w 1034979"/>
                  <a:gd name="connsiteY100" fmla="*/ 1247958 h 1516602"/>
                  <a:gd name="connsiteX101" fmla="*/ 648264 w 1034979"/>
                  <a:gd name="connsiteY101" fmla="*/ 1156518 h 1516602"/>
                  <a:gd name="connsiteX102" fmla="*/ 644454 w 1034979"/>
                  <a:gd name="connsiteY102" fmla="*/ 1139373 h 1516602"/>
                  <a:gd name="connsiteX103" fmla="*/ 646359 w 1034979"/>
                  <a:gd name="connsiteY103" fmla="*/ 1131753 h 1516602"/>
                  <a:gd name="connsiteX104" fmla="*/ 650169 w 1034979"/>
                  <a:gd name="connsiteY104" fmla="*/ 1114608 h 1516602"/>
                  <a:gd name="connsiteX105" fmla="*/ 653979 w 1034979"/>
                  <a:gd name="connsiteY105" fmla="*/ 1108893 h 1516602"/>
                  <a:gd name="connsiteX106" fmla="*/ 655884 w 1034979"/>
                  <a:gd name="connsiteY106" fmla="*/ 1103178 h 1516602"/>
                  <a:gd name="connsiteX107" fmla="*/ 661599 w 1034979"/>
                  <a:gd name="connsiteY107" fmla="*/ 1101273 h 1516602"/>
                  <a:gd name="connsiteX108" fmla="*/ 671124 w 1034979"/>
                  <a:gd name="connsiteY108" fmla="*/ 1089843 h 1516602"/>
                  <a:gd name="connsiteX109" fmla="*/ 724464 w 1034979"/>
                  <a:gd name="connsiteY109" fmla="*/ 1082223 h 1516602"/>
                  <a:gd name="connsiteX110" fmla="*/ 842574 w 1034979"/>
                  <a:gd name="connsiteY110" fmla="*/ 1084128 h 1516602"/>
                  <a:gd name="connsiteX111" fmla="*/ 871149 w 1034979"/>
                  <a:gd name="connsiteY111" fmla="*/ 1086033 h 1516602"/>
                  <a:gd name="connsiteX112" fmla="*/ 899724 w 1034979"/>
                  <a:gd name="connsiteY112" fmla="*/ 1091748 h 1516602"/>
                  <a:gd name="connsiteX113" fmla="*/ 922584 w 1034979"/>
                  <a:gd name="connsiteY113" fmla="*/ 1095558 h 1516602"/>
                  <a:gd name="connsiteX114" fmla="*/ 951159 w 1034979"/>
                  <a:gd name="connsiteY114" fmla="*/ 1101273 h 1516602"/>
                  <a:gd name="connsiteX115" fmla="*/ 956874 w 1034979"/>
                  <a:gd name="connsiteY115" fmla="*/ 1101273 h 1516602"/>
                  <a:gd name="connsiteX116" fmla="*/ 1002594 w 1034979"/>
                  <a:gd name="connsiteY116" fmla="*/ 1099368 h 1516602"/>
                  <a:gd name="connsiteX117" fmla="*/ 1031169 w 1034979"/>
                  <a:gd name="connsiteY117" fmla="*/ 1091748 h 1516602"/>
                  <a:gd name="connsiteX118" fmla="*/ 1034979 w 1034979"/>
                  <a:gd name="connsiteY118" fmla="*/ 1086033 h 1516602"/>
                  <a:gd name="connsiteX119" fmla="*/ 1033074 w 1034979"/>
                  <a:gd name="connsiteY119" fmla="*/ 1066983 h 1516602"/>
                  <a:gd name="connsiteX120" fmla="*/ 1027359 w 1034979"/>
                  <a:gd name="connsiteY120" fmla="*/ 1063173 h 1516602"/>
                  <a:gd name="connsiteX121" fmla="*/ 1012119 w 1034979"/>
                  <a:gd name="connsiteY121" fmla="*/ 1061268 h 1516602"/>
                  <a:gd name="connsiteX122" fmla="*/ 1006404 w 1034979"/>
                  <a:gd name="connsiteY122" fmla="*/ 1059363 h 1516602"/>
                  <a:gd name="connsiteX123" fmla="*/ 998784 w 1034979"/>
                  <a:gd name="connsiteY123" fmla="*/ 1057458 h 1516602"/>
                  <a:gd name="connsiteX124" fmla="*/ 987354 w 1034979"/>
                  <a:gd name="connsiteY124" fmla="*/ 1049838 h 1516602"/>
                  <a:gd name="connsiteX125" fmla="*/ 975924 w 1034979"/>
                  <a:gd name="connsiteY125" fmla="*/ 1046028 h 1516602"/>
                  <a:gd name="connsiteX126" fmla="*/ 970209 w 1034979"/>
                  <a:gd name="connsiteY126" fmla="*/ 1044123 h 1516602"/>
                  <a:gd name="connsiteX127" fmla="*/ 962589 w 1034979"/>
                  <a:gd name="connsiteY127" fmla="*/ 1042218 h 1516602"/>
                  <a:gd name="connsiteX128" fmla="*/ 956874 w 1034979"/>
                  <a:gd name="connsiteY128" fmla="*/ 1040313 h 1516602"/>
                  <a:gd name="connsiteX129" fmla="*/ 935919 w 1034979"/>
                  <a:gd name="connsiteY129" fmla="*/ 1034598 h 1516602"/>
                  <a:gd name="connsiteX130" fmla="*/ 825429 w 1034979"/>
                  <a:gd name="connsiteY130" fmla="*/ 1034598 h 1516602"/>
                  <a:gd name="connsiteX131" fmla="*/ 730179 w 1034979"/>
                  <a:gd name="connsiteY131" fmla="*/ 1038408 h 1516602"/>
                  <a:gd name="connsiteX132" fmla="*/ 669219 w 1034979"/>
                  <a:gd name="connsiteY132" fmla="*/ 1046028 h 1516602"/>
                  <a:gd name="connsiteX133" fmla="*/ 646359 w 1034979"/>
                  <a:gd name="connsiteY133" fmla="*/ 1049838 h 1516602"/>
                  <a:gd name="connsiteX134" fmla="*/ 642549 w 1034979"/>
                  <a:gd name="connsiteY134" fmla="*/ 1038408 h 1516602"/>
                  <a:gd name="connsiteX135" fmla="*/ 640644 w 1034979"/>
                  <a:gd name="connsiteY135" fmla="*/ 1032693 h 1516602"/>
                  <a:gd name="connsiteX136" fmla="*/ 642549 w 1034979"/>
                  <a:gd name="connsiteY136" fmla="*/ 1015548 h 1516602"/>
                  <a:gd name="connsiteX137" fmla="*/ 644454 w 1034979"/>
                  <a:gd name="connsiteY137" fmla="*/ 1009833 h 1516602"/>
                  <a:gd name="connsiteX138" fmla="*/ 661599 w 1034979"/>
                  <a:gd name="connsiteY138" fmla="*/ 1000308 h 1516602"/>
                  <a:gd name="connsiteX139" fmla="*/ 673029 w 1034979"/>
                  <a:gd name="connsiteY139" fmla="*/ 992688 h 1516602"/>
                  <a:gd name="connsiteX140" fmla="*/ 674934 w 1034979"/>
                  <a:gd name="connsiteY140" fmla="*/ 986973 h 1516602"/>
                  <a:gd name="connsiteX141" fmla="*/ 680649 w 1034979"/>
                  <a:gd name="connsiteY141" fmla="*/ 985068 h 1516602"/>
                  <a:gd name="connsiteX142" fmla="*/ 686364 w 1034979"/>
                  <a:gd name="connsiteY142" fmla="*/ 981258 h 1516602"/>
                  <a:gd name="connsiteX143" fmla="*/ 695889 w 1034979"/>
                  <a:gd name="connsiteY143" fmla="*/ 971733 h 1516602"/>
                  <a:gd name="connsiteX144" fmla="*/ 705414 w 1034979"/>
                  <a:gd name="connsiteY144" fmla="*/ 960303 h 1516602"/>
                  <a:gd name="connsiteX145" fmla="*/ 716844 w 1034979"/>
                  <a:gd name="connsiteY145" fmla="*/ 952683 h 1516602"/>
                  <a:gd name="connsiteX146" fmla="*/ 732084 w 1034979"/>
                  <a:gd name="connsiteY146" fmla="*/ 939348 h 1516602"/>
                  <a:gd name="connsiteX147" fmla="*/ 741609 w 1034979"/>
                  <a:gd name="connsiteY147" fmla="*/ 927918 h 1516602"/>
                  <a:gd name="connsiteX148" fmla="*/ 753039 w 1034979"/>
                  <a:gd name="connsiteY148" fmla="*/ 918393 h 1516602"/>
                  <a:gd name="connsiteX149" fmla="*/ 758754 w 1034979"/>
                  <a:gd name="connsiteY149" fmla="*/ 906963 h 1516602"/>
                  <a:gd name="connsiteX150" fmla="*/ 760659 w 1034979"/>
                  <a:gd name="connsiteY150" fmla="*/ 901248 h 1516602"/>
                  <a:gd name="connsiteX151" fmla="*/ 766374 w 1034979"/>
                  <a:gd name="connsiteY151" fmla="*/ 889818 h 1516602"/>
                  <a:gd name="connsiteX152" fmla="*/ 764469 w 1034979"/>
                  <a:gd name="connsiteY152" fmla="*/ 874578 h 1516602"/>
                  <a:gd name="connsiteX153" fmla="*/ 758754 w 1034979"/>
                  <a:gd name="connsiteY153" fmla="*/ 872673 h 1516602"/>
                  <a:gd name="connsiteX154" fmla="*/ 737799 w 1034979"/>
                  <a:gd name="connsiteY154" fmla="*/ 874578 h 1516602"/>
                  <a:gd name="connsiteX155" fmla="*/ 732084 w 1034979"/>
                  <a:gd name="connsiteY155" fmla="*/ 878388 h 1516602"/>
                  <a:gd name="connsiteX156" fmla="*/ 699699 w 1034979"/>
                  <a:gd name="connsiteY156" fmla="*/ 899343 h 1516602"/>
                  <a:gd name="connsiteX157" fmla="*/ 595181 w 1034979"/>
                  <a:gd name="connsiteY157" fmla="*/ 957831 h 1516602"/>
                  <a:gd name="connsiteX158" fmla="*/ 507294 w 1034979"/>
                  <a:gd name="connsiteY158" fmla="*/ 847908 h 1516602"/>
                  <a:gd name="connsiteX159" fmla="*/ 503484 w 1034979"/>
                  <a:gd name="connsiteY159" fmla="*/ 358323 h 1516602"/>
                  <a:gd name="connsiteX160" fmla="*/ 499674 w 1034979"/>
                  <a:gd name="connsiteY160" fmla="*/ 66858 h 1516602"/>
                  <a:gd name="connsiteX161" fmla="*/ 490149 w 1034979"/>
                  <a:gd name="connsiteY161" fmla="*/ 40188 h 1516602"/>
                  <a:gd name="connsiteX162" fmla="*/ 488244 w 1034979"/>
                  <a:gd name="connsiteY162" fmla="*/ 34473 h 1516602"/>
                  <a:gd name="connsiteX163" fmla="*/ 484434 w 1034979"/>
                  <a:gd name="connsiteY163" fmla="*/ 28758 h 1516602"/>
                  <a:gd name="connsiteX164" fmla="*/ 478719 w 1034979"/>
                  <a:gd name="connsiteY164" fmla="*/ 17328 h 1516602"/>
                  <a:gd name="connsiteX165" fmla="*/ 473004 w 1034979"/>
                  <a:gd name="connsiteY165" fmla="*/ 13518 h 1516602"/>
                  <a:gd name="connsiteX166" fmla="*/ 469194 w 1034979"/>
                  <a:gd name="connsiteY166" fmla="*/ 7803 h 1516602"/>
                  <a:gd name="connsiteX167" fmla="*/ 429189 w 1034979"/>
                  <a:gd name="connsiteY167" fmla="*/ 11613 h 1516602"/>
                  <a:gd name="connsiteX168" fmla="*/ 425379 w 1034979"/>
                  <a:gd name="connsiteY168" fmla="*/ 78288 h 1516602"/>
                  <a:gd name="connsiteX169" fmla="*/ 425379 w 1034979"/>
                  <a:gd name="connsiteY169" fmla="*/ 84003 h 1516602"/>
                  <a:gd name="connsiteX170" fmla="*/ 429189 w 1034979"/>
                  <a:gd name="connsiteY170" fmla="*/ 238308 h 1516602"/>
                  <a:gd name="connsiteX171" fmla="*/ 440619 w 1034979"/>
                  <a:gd name="connsiteY171" fmla="*/ 421188 h 1516602"/>
                  <a:gd name="connsiteX172" fmla="*/ 435265 w 1034979"/>
                  <a:gd name="connsiteY172" fmla="*/ 718368 h 1516602"/>
                  <a:gd name="connsiteX173" fmla="*/ 435059 w 1034979"/>
                  <a:gd name="connsiteY173" fmla="*/ 799046 h 1516602"/>
                  <a:gd name="connsiteX174" fmla="*/ 430322 w 1034979"/>
                  <a:gd name="connsiteY174"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219639 w 1034979"/>
                  <a:gd name="connsiteY10" fmla="*/ 948873 h 1516602"/>
                  <a:gd name="connsiteX11" fmla="*/ 213924 w 1034979"/>
                  <a:gd name="connsiteY11" fmla="*/ 946968 h 1516602"/>
                  <a:gd name="connsiteX12" fmla="*/ 181539 w 1034979"/>
                  <a:gd name="connsiteY12" fmla="*/ 937443 h 1516602"/>
                  <a:gd name="connsiteX13" fmla="*/ 116769 w 1034979"/>
                  <a:gd name="connsiteY13" fmla="*/ 903153 h 1516602"/>
                  <a:gd name="connsiteX14" fmla="*/ 59619 w 1034979"/>
                  <a:gd name="connsiteY14" fmla="*/ 874578 h 1516602"/>
                  <a:gd name="connsiteX15" fmla="*/ 46284 w 1034979"/>
                  <a:gd name="connsiteY15" fmla="*/ 895533 h 1516602"/>
                  <a:gd name="connsiteX16" fmla="*/ 50094 w 1034979"/>
                  <a:gd name="connsiteY16" fmla="*/ 933633 h 1516602"/>
                  <a:gd name="connsiteX17" fmla="*/ 53904 w 1034979"/>
                  <a:gd name="connsiteY17" fmla="*/ 939348 h 1516602"/>
                  <a:gd name="connsiteX18" fmla="*/ 59619 w 1034979"/>
                  <a:gd name="connsiteY18" fmla="*/ 943158 h 1516602"/>
                  <a:gd name="connsiteX19" fmla="*/ 63429 w 1034979"/>
                  <a:gd name="connsiteY19" fmla="*/ 948873 h 1516602"/>
                  <a:gd name="connsiteX20" fmla="*/ 80574 w 1034979"/>
                  <a:gd name="connsiteY20" fmla="*/ 958398 h 1516602"/>
                  <a:gd name="connsiteX21" fmla="*/ 166299 w 1034979"/>
                  <a:gd name="connsiteY21" fmla="*/ 979353 h 1516602"/>
                  <a:gd name="connsiteX22" fmla="*/ 191064 w 1034979"/>
                  <a:gd name="connsiteY22" fmla="*/ 985068 h 1516602"/>
                  <a:gd name="connsiteX23" fmla="*/ 208209 w 1034979"/>
                  <a:gd name="connsiteY23" fmla="*/ 990783 h 1516602"/>
                  <a:gd name="connsiteX24" fmla="*/ 213924 w 1034979"/>
                  <a:gd name="connsiteY24" fmla="*/ 992688 h 1516602"/>
                  <a:gd name="connsiteX25" fmla="*/ 229164 w 1034979"/>
                  <a:gd name="connsiteY25" fmla="*/ 996498 h 1516602"/>
                  <a:gd name="connsiteX26" fmla="*/ 248214 w 1034979"/>
                  <a:gd name="connsiteY26" fmla="*/ 1002213 h 1516602"/>
                  <a:gd name="connsiteX27" fmla="*/ 253929 w 1034979"/>
                  <a:gd name="connsiteY27" fmla="*/ 1006023 h 1516602"/>
                  <a:gd name="connsiteX28" fmla="*/ 267264 w 1034979"/>
                  <a:gd name="connsiteY28" fmla="*/ 1021263 h 1516602"/>
                  <a:gd name="connsiteX29" fmla="*/ 272979 w 1034979"/>
                  <a:gd name="connsiteY29" fmla="*/ 1040313 h 1516602"/>
                  <a:gd name="connsiteX30" fmla="*/ 274884 w 1034979"/>
                  <a:gd name="connsiteY30" fmla="*/ 1046028 h 1516602"/>
                  <a:gd name="connsiteX31" fmla="*/ 276789 w 1034979"/>
                  <a:gd name="connsiteY31" fmla="*/ 1051743 h 1516602"/>
                  <a:gd name="connsiteX32" fmla="*/ 278694 w 1034979"/>
                  <a:gd name="connsiteY32" fmla="*/ 1076508 h 1516602"/>
                  <a:gd name="connsiteX33" fmla="*/ 280599 w 1034979"/>
                  <a:gd name="connsiteY33" fmla="*/ 1082223 h 1516602"/>
                  <a:gd name="connsiteX34" fmla="*/ 278694 w 1034979"/>
                  <a:gd name="connsiteY34" fmla="*/ 1101273 h 1516602"/>
                  <a:gd name="connsiteX35" fmla="*/ 276789 w 1034979"/>
                  <a:gd name="connsiteY35" fmla="*/ 1110798 h 1516602"/>
                  <a:gd name="connsiteX36" fmla="*/ 263454 w 1034979"/>
                  <a:gd name="connsiteY36" fmla="*/ 1124133 h 1516602"/>
                  <a:gd name="connsiteX37" fmla="*/ 252024 w 1034979"/>
                  <a:gd name="connsiteY37" fmla="*/ 1131753 h 1516602"/>
                  <a:gd name="connsiteX38" fmla="*/ 240594 w 1034979"/>
                  <a:gd name="connsiteY38" fmla="*/ 1135563 h 1516602"/>
                  <a:gd name="connsiteX39" fmla="*/ 27234 w 1034979"/>
                  <a:gd name="connsiteY39" fmla="*/ 1154613 h 1516602"/>
                  <a:gd name="connsiteX40" fmla="*/ 15804 w 1034979"/>
                  <a:gd name="connsiteY40" fmla="*/ 1160328 h 1516602"/>
                  <a:gd name="connsiteX41" fmla="*/ 6279 w 1034979"/>
                  <a:gd name="connsiteY41" fmla="*/ 1169853 h 1516602"/>
                  <a:gd name="connsiteX42" fmla="*/ 4374 w 1034979"/>
                  <a:gd name="connsiteY42" fmla="*/ 1175568 h 1516602"/>
                  <a:gd name="connsiteX43" fmla="*/ 564 w 1034979"/>
                  <a:gd name="connsiteY43" fmla="*/ 1181283 h 1516602"/>
                  <a:gd name="connsiteX44" fmla="*/ 6279 w 1034979"/>
                  <a:gd name="connsiteY44" fmla="*/ 1213668 h 1516602"/>
                  <a:gd name="connsiteX45" fmla="*/ 11994 w 1034979"/>
                  <a:gd name="connsiteY45" fmla="*/ 1217478 h 1516602"/>
                  <a:gd name="connsiteX46" fmla="*/ 17709 w 1034979"/>
                  <a:gd name="connsiteY46" fmla="*/ 1219383 h 1516602"/>
                  <a:gd name="connsiteX47" fmla="*/ 145344 w 1034979"/>
                  <a:gd name="connsiteY47" fmla="*/ 1217478 h 1516602"/>
                  <a:gd name="connsiteX48" fmla="*/ 239202 w 1034979"/>
                  <a:gd name="connsiteY48" fmla="*/ 1214801 h 1516602"/>
                  <a:gd name="connsiteX49" fmla="*/ 318699 w 1034979"/>
                  <a:gd name="connsiteY49" fmla="*/ 1217478 h 1516602"/>
                  <a:gd name="connsiteX50" fmla="*/ 330129 w 1034979"/>
                  <a:gd name="connsiteY50" fmla="*/ 1223193 h 1516602"/>
                  <a:gd name="connsiteX51" fmla="*/ 333939 w 1034979"/>
                  <a:gd name="connsiteY51" fmla="*/ 1228908 h 1516602"/>
                  <a:gd name="connsiteX52" fmla="*/ 339654 w 1034979"/>
                  <a:gd name="connsiteY52" fmla="*/ 1230813 h 1516602"/>
                  <a:gd name="connsiteX53" fmla="*/ 351084 w 1034979"/>
                  <a:gd name="connsiteY53" fmla="*/ 1238433 h 1516602"/>
                  <a:gd name="connsiteX54" fmla="*/ 356799 w 1034979"/>
                  <a:gd name="connsiteY54" fmla="*/ 1242243 h 1516602"/>
                  <a:gd name="connsiteX55" fmla="*/ 360609 w 1034979"/>
                  <a:gd name="connsiteY55" fmla="*/ 1247958 h 1516602"/>
                  <a:gd name="connsiteX56" fmla="*/ 366324 w 1034979"/>
                  <a:gd name="connsiteY56" fmla="*/ 1259388 h 1516602"/>
                  <a:gd name="connsiteX57" fmla="*/ 362514 w 1034979"/>
                  <a:gd name="connsiteY57" fmla="*/ 1286058 h 1516602"/>
                  <a:gd name="connsiteX58" fmla="*/ 358704 w 1034979"/>
                  <a:gd name="connsiteY58" fmla="*/ 1291773 h 1516602"/>
                  <a:gd name="connsiteX59" fmla="*/ 356799 w 1034979"/>
                  <a:gd name="connsiteY59" fmla="*/ 1297488 h 1516602"/>
                  <a:gd name="connsiteX60" fmla="*/ 352989 w 1034979"/>
                  <a:gd name="connsiteY60" fmla="*/ 1303203 h 1516602"/>
                  <a:gd name="connsiteX61" fmla="*/ 351084 w 1034979"/>
                  <a:gd name="connsiteY61" fmla="*/ 1308918 h 1516602"/>
                  <a:gd name="connsiteX62" fmla="*/ 347274 w 1034979"/>
                  <a:gd name="connsiteY62" fmla="*/ 1314633 h 1516602"/>
                  <a:gd name="connsiteX63" fmla="*/ 330129 w 1034979"/>
                  <a:gd name="connsiteY63" fmla="*/ 1381308 h 1516602"/>
                  <a:gd name="connsiteX64" fmla="*/ 328224 w 1034979"/>
                  <a:gd name="connsiteY64" fmla="*/ 1432743 h 1516602"/>
                  <a:gd name="connsiteX65" fmla="*/ 330129 w 1034979"/>
                  <a:gd name="connsiteY65" fmla="*/ 1457508 h 1516602"/>
                  <a:gd name="connsiteX66" fmla="*/ 332034 w 1034979"/>
                  <a:gd name="connsiteY66" fmla="*/ 1463223 h 1516602"/>
                  <a:gd name="connsiteX67" fmla="*/ 335844 w 1034979"/>
                  <a:gd name="connsiteY67" fmla="*/ 1467033 h 1516602"/>
                  <a:gd name="connsiteX68" fmla="*/ 364419 w 1034979"/>
                  <a:gd name="connsiteY68" fmla="*/ 1512753 h 1516602"/>
                  <a:gd name="connsiteX69" fmla="*/ 387279 w 1034979"/>
                  <a:gd name="connsiteY69" fmla="*/ 1514658 h 1516602"/>
                  <a:gd name="connsiteX70" fmla="*/ 392994 w 1034979"/>
                  <a:gd name="connsiteY70" fmla="*/ 1508943 h 1516602"/>
                  <a:gd name="connsiteX71" fmla="*/ 394899 w 1034979"/>
                  <a:gd name="connsiteY71" fmla="*/ 1497513 h 1516602"/>
                  <a:gd name="connsiteX72" fmla="*/ 396804 w 1034979"/>
                  <a:gd name="connsiteY72" fmla="*/ 1491798 h 1516602"/>
                  <a:gd name="connsiteX73" fmla="*/ 398709 w 1034979"/>
                  <a:gd name="connsiteY73" fmla="*/ 1474653 h 1516602"/>
                  <a:gd name="connsiteX74" fmla="*/ 400614 w 1034979"/>
                  <a:gd name="connsiteY74" fmla="*/ 1461318 h 1516602"/>
                  <a:gd name="connsiteX75" fmla="*/ 404424 w 1034979"/>
                  <a:gd name="connsiteY75" fmla="*/ 1404168 h 1516602"/>
                  <a:gd name="connsiteX76" fmla="*/ 410139 w 1034979"/>
                  <a:gd name="connsiteY76" fmla="*/ 1392738 h 1516602"/>
                  <a:gd name="connsiteX77" fmla="*/ 413949 w 1034979"/>
                  <a:gd name="connsiteY77" fmla="*/ 1379403 h 1516602"/>
                  <a:gd name="connsiteX78" fmla="*/ 415854 w 1034979"/>
                  <a:gd name="connsiteY78" fmla="*/ 1373688 h 1516602"/>
                  <a:gd name="connsiteX79" fmla="*/ 417759 w 1034979"/>
                  <a:gd name="connsiteY79" fmla="*/ 1360353 h 1516602"/>
                  <a:gd name="connsiteX80" fmla="*/ 421569 w 1034979"/>
                  <a:gd name="connsiteY80" fmla="*/ 1348923 h 1516602"/>
                  <a:gd name="connsiteX81" fmla="*/ 427284 w 1034979"/>
                  <a:gd name="connsiteY81" fmla="*/ 1335588 h 1516602"/>
                  <a:gd name="connsiteX82" fmla="*/ 467289 w 1034979"/>
                  <a:gd name="connsiteY82" fmla="*/ 1265103 h 1516602"/>
                  <a:gd name="connsiteX83" fmla="*/ 528455 w 1034979"/>
                  <a:gd name="connsiteY83" fmla="*/ 1252334 h 1516602"/>
                  <a:gd name="connsiteX84" fmla="*/ 573969 w 1034979"/>
                  <a:gd name="connsiteY84" fmla="*/ 1236528 h 1516602"/>
                  <a:gd name="connsiteX85" fmla="*/ 585399 w 1034979"/>
                  <a:gd name="connsiteY85" fmla="*/ 1232718 h 1516602"/>
                  <a:gd name="connsiteX86" fmla="*/ 720654 w 1034979"/>
                  <a:gd name="connsiteY86" fmla="*/ 1316538 h 1516602"/>
                  <a:gd name="connsiteX87" fmla="*/ 733989 w 1034979"/>
                  <a:gd name="connsiteY87" fmla="*/ 1326063 h 1516602"/>
                  <a:gd name="connsiteX88" fmla="*/ 743514 w 1034979"/>
                  <a:gd name="connsiteY88" fmla="*/ 1327968 h 1516602"/>
                  <a:gd name="connsiteX89" fmla="*/ 749229 w 1034979"/>
                  <a:gd name="connsiteY89" fmla="*/ 1329873 h 1516602"/>
                  <a:gd name="connsiteX90" fmla="*/ 762564 w 1034979"/>
                  <a:gd name="connsiteY90" fmla="*/ 1335588 h 1516602"/>
                  <a:gd name="connsiteX91" fmla="*/ 777804 w 1034979"/>
                  <a:gd name="connsiteY91" fmla="*/ 1333683 h 1516602"/>
                  <a:gd name="connsiteX92" fmla="*/ 789234 w 1034979"/>
                  <a:gd name="connsiteY92" fmla="*/ 1327968 h 1516602"/>
                  <a:gd name="connsiteX93" fmla="*/ 794949 w 1034979"/>
                  <a:gd name="connsiteY93" fmla="*/ 1326063 h 1516602"/>
                  <a:gd name="connsiteX94" fmla="*/ 802569 w 1034979"/>
                  <a:gd name="connsiteY94" fmla="*/ 1308918 h 1516602"/>
                  <a:gd name="connsiteX95" fmla="*/ 800664 w 1034979"/>
                  <a:gd name="connsiteY95" fmla="*/ 1284153 h 1516602"/>
                  <a:gd name="connsiteX96" fmla="*/ 798759 w 1034979"/>
                  <a:gd name="connsiteY96" fmla="*/ 1278438 h 1516602"/>
                  <a:gd name="connsiteX97" fmla="*/ 796854 w 1034979"/>
                  <a:gd name="connsiteY97" fmla="*/ 1270818 h 1516602"/>
                  <a:gd name="connsiteX98" fmla="*/ 783519 w 1034979"/>
                  <a:gd name="connsiteY98" fmla="*/ 1253673 h 1516602"/>
                  <a:gd name="connsiteX99" fmla="*/ 773994 w 1034979"/>
                  <a:gd name="connsiteY99" fmla="*/ 1247958 h 1516602"/>
                  <a:gd name="connsiteX100" fmla="*/ 648264 w 1034979"/>
                  <a:gd name="connsiteY100" fmla="*/ 1156518 h 1516602"/>
                  <a:gd name="connsiteX101" fmla="*/ 644454 w 1034979"/>
                  <a:gd name="connsiteY101" fmla="*/ 1139373 h 1516602"/>
                  <a:gd name="connsiteX102" fmla="*/ 646359 w 1034979"/>
                  <a:gd name="connsiteY102" fmla="*/ 1131753 h 1516602"/>
                  <a:gd name="connsiteX103" fmla="*/ 650169 w 1034979"/>
                  <a:gd name="connsiteY103" fmla="*/ 1114608 h 1516602"/>
                  <a:gd name="connsiteX104" fmla="*/ 653979 w 1034979"/>
                  <a:gd name="connsiteY104" fmla="*/ 1108893 h 1516602"/>
                  <a:gd name="connsiteX105" fmla="*/ 655884 w 1034979"/>
                  <a:gd name="connsiteY105" fmla="*/ 1103178 h 1516602"/>
                  <a:gd name="connsiteX106" fmla="*/ 661599 w 1034979"/>
                  <a:gd name="connsiteY106" fmla="*/ 1101273 h 1516602"/>
                  <a:gd name="connsiteX107" fmla="*/ 671124 w 1034979"/>
                  <a:gd name="connsiteY107" fmla="*/ 1089843 h 1516602"/>
                  <a:gd name="connsiteX108" fmla="*/ 724464 w 1034979"/>
                  <a:gd name="connsiteY108" fmla="*/ 1082223 h 1516602"/>
                  <a:gd name="connsiteX109" fmla="*/ 842574 w 1034979"/>
                  <a:gd name="connsiteY109" fmla="*/ 1084128 h 1516602"/>
                  <a:gd name="connsiteX110" fmla="*/ 871149 w 1034979"/>
                  <a:gd name="connsiteY110" fmla="*/ 1086033 h 1516602"/>
                  <a:gd name="connsiteX111" fmla="*/ 899724 w 1034979"/>
                  <a:gd name="connsiteY111" fmla="*/ 1091748 h 1516602"/>
                  <a:gd name="connsiteX112" fmla="*/ 922584 w 1034979"/>
                  <a:gd name="connsiteY112" fmla="*/ 1095558 h 1516602"/>
                  <a:gd name="connsiteX113" fmla="*/ 951159 w 1034979"/>
                  <a:gd name="connsiteY113" fmla="*/ 1101273 h 1516602"/>
                  <a:gd name="connsiteX114" fmla="*/ 956874 w 1034979"/>
                  <a:gd name="connsiteY114" fmla="*/ 1101273 h 1516602"/>
                  <a:gd name="connsiteX115" fmla="*/ 1002594 w 1034979"/>
                  <a:gd name="connsiteY115" fmla="*/ 1099368 h 1516602"/>
                  <a:gd name="connsiteX116" fmla="*/ 1031169 w 1034979"/>
                  <a:gd name="connsiteY116" fmla="*/ 1091748 h 1516602"/>
                  <a:gd name="connsiteX117" fmla="*/ 1034979 w 1034979"/>
                  <a:gd name="connsiteY117" fmla="*/ 1086033 h 1516602"/>
                  <a:gd name="connsiteX118" fmla="*/ 1033074 w 1034979"/>
                  <a:gd name="connsiteY118" fmla="*/ 1066983 h 1516602"/>
                  <a:gd name="connsiteX119" fmla="*/ 1027359 w 1034979"/>
                  <a:gd name="connsiteY119" fmla="*/ 1063173 h 1516602"/>
                  <a:gd name="connsiteX120" fmla="*/ 1012119 w 1034979"/>
                  <a:gd name="connsiteY120" fmla="*/ 1061268 h 1516602"/>
                  <a:gd name="connsiteX121" fmla="*/ 1006404 w 1034979"/>
                  <a:gd name="connsiteY121" fmla="*/ 1059363 h 1516602"/>
                  <a:gd name="connsiteX122" fmla="*/ 998784 w 1034979"/>
                  <a:gd name="connsiteY122" fmla="*/ 1057458 h 1516602"/>
                  <a:gd name="connsiteX123" fmla="*/ 987354 w 1034979"/>
                  <a:gd name="connsiteY123" fmla="*/ 1049838 h 1516602"/>
                  <a:gd name="connsiteX124" fmla="*/ 975924 w 1034979"/>
                  <a:gd name="connsiteY124" fmla="*/ 1046028 h 1516602"/>
                  <a:gd name="connsiteX125" fmla="*/ 970209 w 1034979"/>
                  <a:gd name="connsiteY125" fmla="*/ 1044123 h 1516602"/>
                  <a:gd name="connsiteX126" fmla="*/ 962589 w 1034979"/>
                  <a:gd name="connsiteY126" fmla="*/ 1042218 h 1516602"/>
                  <a:gd name="connsiteX127" fmla="*/ 956874 w 1034979"/>
                  <a:gd name="connsiteY127" fmla="*/ 1040313 h 1516602"/>
                  <a:gd name="connsiteX128" fmla="*/ 935919 w 1034979"/>
                  <a:gd name="connsiteY128" fmla="*/ 1034598 h 1516602"/>
                  <a:gd name="connsiteX129" fmla="*/ 825429 w 1034979"/>
                  <a:gd name="connsiteY129" fmla="*/ 1034598 h 1516602"/>
                  <a:gd name="connsiteX130" fmla="*/ 730179 w 1034979"/>
                  <a:gd name="connsiteY130" fmla="*/ 1038408 h 1516602"/>
                  <a:gd name="connsiteX131" fmla="*/ 669219 w 1034979"/>
                  <a:gd name="connsiteY131" fmla="*/ 1046028 h 1516602"/>
                  <a:gd name="connsiteX132" fmla="*/ 646359 w 1034979"/>
                  <a:gd name="connsiteY132" fmla="*/ 1049838 h 1516602"/>
                  <a:gd name="connsiteX133" fmla="*/ 642549 w 1034979"/>
                  <a:gd name="connsiteY133" fmla="*/ 1038408 h 1516602"/>
                  <a:gd name="connsiteX134" fmla="*/ 640644 w 1034979"/>
                  <a:gd name="connsiteY134" fmla="*/ 1032693 h 1516602"/>
                  <a:gd name="connsiteX135" fmla="*/ 642549 w 1034979"/>
                  <a:gd name="connsiteY135" fmla="*/ 1015548 h 1516602"/>
                  <a:gd name="connsiteX136" fmla="*/ 644454 w 1034979"/>
                  <a:gd name="connsiteY136" fmla="*/ 1009833 h 1516602"/>
                  <a:gd name="connsiteX137" fmla="*/ 661599 w 1034979"/>
                  <a:gd name="connsiteY137" fmla="*/ 1000308 h 1516602"/>
                  <a:gd name="connsiteX138" fmla="*/ 673029 w 1034979"/>
                  <a:gd name="connsiteY138" fmla="*/ 992688 h 1516602"/>
                  <a:gd name="connsiteX139" fmla="*/ 674934 w 1034979"/>
                  <a:gd name="connsiteY139" fmla="*/ 986973 h 1516602"/>
                  <a:gd name="connsiteX140" fmla="*/ 680649 w 1034979"/>
                  <a:gd name="connsiteY140" fmla="*/ 985068 h 1516602"/>
                  <a:gd name="connsiteX141" fmla="*/ 686364 w 1034979"/>
                  <a:gd name="connsiteY141" fmla="*/ 981258 h 1516602"/>
                  <a:gd name="connsiteX142" fmla="*/ 695889 w 1034979"/>
                  <a:gd name="connsiteY142" fmla="*/ 971733 h 1516602"/>
                  <a:gd name="connsiteX143" fmla="*/ 705414 w 1034979"/>
                  <a:gd name="connsiteY143" fmla="*/ 960303 h 1516602"/>
                  <a:gd name="connsiteX144" fmla="*/ 716844 w 1034979"/>
                  <a:gd name="connsiteY144" fmla="*/ 952683 h 1516602"/>
                  <a:gd name="connsiteX145" fmla="*/ 732084 w 1034979"/>
                  <a:gd name="connsiteY145" fmla="*/ 939348 h 1516602"/>
                  <a:gd name="connsiteX146" fmla="*/ 741609 w 1034979"/>
                  <a:gd name="connsiteY146" fmla="*/ 927918 h 1516602"/>
                  <a:gd name="connsiteX147" fmla="*/ 753039 w 1034979"/>
                  <a:gd name="connsiteY147" fmla="*/ 918393 h 1516602"/>
                  <a:gd name="connsiteX148" fmla="*/ 758754 w 1034979"/>
                  <a:gd name="connsiteY148" fmla="*/ 906963 h 1516602"/>
                  <a:gd name="connsiteX149" fmla="*/ 760659 w 1034979"/>
                  <a:gd name="connsiteY149" fmla="*/ 901248 h 1516602"/>
                  <a:gd name="connsiteX150" fmla="*/ 766374 w 1034979"/>
                  <a:gd name="connsiteY150" fmla="*/ 889818 h 1516602"/>
                  <a:gd name="connsiteX151" fmla="*/ 764469 w 1034979"/>
                  <a:gd name="connsiteY151" fmla="*/ 874578 h 1516602"/>
                  <a:gd name="connsiteX152" fmla="*/ 758754 w 1034979"/>
                  <a:gd name="connsiteY152" fmla="*/ 872673 h 1516602"/>
                  <a:gd name="connsiteX153" fmla="*/ 737799 w 1034979"/>
                  <a:gd name="connsiteY153" fmla="*/ 874578 h 1516602"/>
                  <a:gd name="connsiteX154" fmla="*/ 732084 w 1034979"/>
                  <a:gd name="connsiteY154" fmla="*/ 878388 h 1516602"/>
                  <a:gd name="connsiteX155" fmla="*/ 699699 w 1034979"/>
                  <a:gd name="connsiteY155" fmla="*/ 899343 h 1516602"/>
                  <a:gd name="connsiteX156" fmla="*/ 595181 w 1034979"/>
                  <a:gd name="connsiteY156" fmla="*/ 957831 h 1516602"/>
                  <a:gd name="connsiteX157" fmla="*/ 507294 w 1034979"/>
                  <a:gd name="connsiteY157" fmla="*/ 847908 h 1516602"/>
                  <a:gd name="connsiteX158" fmla="*/ 503484 w 1034979"/>
                  <a:gd name="connsiteY158" fmla="*/ 358323 h 1516602"/>
                  <a:gd name="connsiteX159" fmla="*/ 499674 w 1034979"/>
                  <a:gd name="connsiteY159" fmla="*/ 66858 h 1516602"/>
                  <a:gd name="connsiteX160" fmla="*/ 490149 w 1034979"/>
                  <a:gd name="connsiteY160" fmla="*/ 40188 h 1516602"/>
                  <a:gd name="connsiteX161" fmla="*/ 488244 w 1034979"/>
                  <a:gd name="connsiteY161" fmla="*/ 34473 h 1516602"/>
                  <a:gd name="connsiteX162" fmla="*/ 484434 w 1034979"/>
                  <a:gd name="connsiteY162" fmla="*/ 28758 h 1516602"/>
                  <a:gd name="connsiteX163" fmla="*/ 478719 w 1034979"/>
                  <a:gd name="connsiteY163" fmla="*/ 17328 h 1516602"/>
                  <a:gd name="connsiteX164" fmla="*/ 473004 w 1034979"/>
                  <a:gd name="connsiteY164" fmla="*/ 13518 h 1516602"/>
                  <a:gd name="connsiteX165" fmla="*/ 469194 w 1034979"/>
                  <a:gd name="connsiteY165" fmla="*/ 7803 h 1516602"/>
                  <a:gd name="connsiteX166" fmla="*/ 429189 w 1034979"/>
                  <a:gd name="connsiteY166" fmla="*/ 11613 h 1516602"/>
                  <a:gd name="connsiteX167" fmla="*/ 425379 w 1034979"/>
                  <a:gd name="connsiteY167" fmla="*/ 78288 h 1516602"/>
                  <a:gd name="connsiteX168" fmla="*/ 425379 w 1034979"/>
                  <a:gd name="connsiteY168" fmla="*/ 84003 h 1516602"/>
                  <a:gd name="connsiteX169" fmla="*/ 429189 w 1034979"/>
                  <a:gd name="connsiteY169" fmla="*/ 238308 h 1516602"/>
                  <a:gd name="connsiteX170" fmla="*/ 440619 w 1034979"/>
                  <a:gd name="connsiteY170" fmla="*/ 421188 h 1516602"/>
                  <a:gd name="connsiteX171" fmla="*/ 435265 w 1034979"/>
                  <a:gd name="connsiteY171" fmla="*/ 718368 h 1516602"/>
                  <a:gd name="connsiteX172" fmla="*/ 435059 w 1034979"/>
                  <a:gd name="connsiteY172" fmla="*/ 799046 h 1516602"/>
                  <a:gd name="connsiteX173" fmla="*/ 430322 w 1034979"/>
                  <a:gd name="connsiteY173"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219639 w 1034979"/>
                  <a:gd name="connsiteY10" fmla="*/ 948873 h 1516602"/>
                  <a:gd name="connsiteX11" fmla="*/ 181539 w 1034979"/>
                  <a:gd name="connsiteY11" fmla="*/ 937443 h 1516602"/>
                  <a:gd name="connsiteX12" fmla="*/ 116769 w 1034979"/>
                  <a:gd name="connsiteY12" fmla="*/ 903153 h 1516602"/>
                  <a:gd name="connsiteX13" fmla="*/ 59619 w 1034979"/>
                  <a:gd name="connsiteY13" fmla="*/ 874578 h 1516602"/>
                  <a:gd name="connsiteX14" fmla="*/ 46284 w 1034979"/>
                  <a:gd name="connsiteY14" fmla="*/ 895533 h 1516602"/>
                  <a:gd name="connsiteX15" fmla="*/ 50094 w 1034979"/>
                  <a:gd name="connsiteY15" fmla="*/ 933633 h 1516602"/>
                  <a:gd name="connsiteX16" fmla="*/ 53904 w 1034979"/>
                  <a:gd name="connsiteY16" fmla="*/ 939348 h 1516602"/>
                  <a:gd name="connsiteX17" fmla="*/ 59619 w 1034979"/>
                  <a:gd name="connsiteY17" fmla="*/ 943158 h 1516602"/>
                  <a:gd name="connsiteX18" fmla="*/ 63429 w 1034979"/>
                  <a:gd name="connsiteY18" fmla="*/ 948873 h 1516602"/>
                  <a:gd name="connsiteX19" fmla="*/ 80574 w 1034979"/>
                  <a:gd name="connsiteY19" fmla="*/ 958398 h 1516602"/>
                  <a:gd name="connsiteX20" fmla="*/ 166299 w 1034979"/>
                  <a:gd name="connsiteY20" fmla="*/ 979353 h 1516602"/>
                  <a:gd name="connsiteX21" fmla="*/ 191064 w 1034979"/>
                  <a:gd name="connsiteY21" fmla="*/ 985068 h 1516602"/>
                  <a:gd name="connsiteX22" fmla="*/ 208209 w 1034979"/>
                  <a:gd name="connsiteY22" fmla="*/ 990783 h 1516602"/>
                  <a:gd name="connsiteX23" fmla="*/ 213924 w 1034979"/>
                  <a:gd name="connsiteY23" fmla="*/ 992688 h 1516602"/>
                  <a:gd name="connsiteX24" fmla="*/ 229164 w 1034979"/>
                  <a:gd name="connsiteY24" fmla="*/ 996498 h 1516602"/>
                  <a:gd name="connsiteX25" fmla="*/ 248214 w 1034979"/>
                  <a:gd name="connsiteY25" fmla="*/ 1002213 h 1516602"/>
                  <a:gd name="connsiteX26" fmla="*/ 253929 w 1034979"/>
                  <a:gd name="connsiteY26" fmla="*/ 1006023 h 1516602"/>
                  <a:gd name="connsiteX27" fmla="*/ 267264 w 1034979"/>
                  <a:gd name="connsiteY27" fmla="*/ 1021263 h 1516602"/>
                  <a:gd name="connsiteX28" fmla="*/ 272979 w 1034979"/>
                  <a:gd name="connsiteY28" fmla="*/ 1040313 h 1516602"/>
                  <a:gd name="connsiteX29" fmla="*/ 274884 w 1034979"/>
                  <a:gd name="connsiteY29" fmla="*/ 1046028 h 1516602"/>
                  <a:gd name="connsiteX30" fmla="*/ 276789 w 1034979"/>
                  <a:gd name="connsiteY30" fmla="*/ 1051743 h 1516602"/>
                  <a:gd name="connsiteX31" fmla="*/ 278694 w 1034979"/>
                  <a:gd name="connsiteY31" fmla="*/ 1076508 h 1516602"/>
                  <a:gd name="connsiteX32" fmla="*/ 280599 w 1034979"/>
                  <a:gd name="connsiteY32" fmla="*/ 1082223 h 1516602"/>
                  <a:gd name="connsiteX33" fmla="*/ 278694 w 1034979"/>
                  <a:gd name="connsiteY33" fmla="*/ 1101273 h 1516602"/>
                  <a:gd name="connsiteX34" fmla="*/ 276789 w 1034979"/>
                  <a:gd name="connsiteY34" fmla="*/ 1110798 h 1516602"/>
                  <a:gd name="connsiteX35" fmla="*/ 263454 w 1034979"/>
                  <a:gd name="connsiteY35" fmla="*/ 1124133 h 1516602"/>
                  <a:gd name="connsiteX36" fmla="*/ 252024 w 1034979"/>
                  <a:gd name="connsiteY36" fmla="*/ 1131753 h 1516602"/>
                  <a:gd name="connsiteX37" fmla="*/ 240594 w 1034979"/>
                  <a:gd name="connsiteY37" fmla="*/ 1135563 h 1516602"/>
                  <a:gd name="connsiteX38" fmla="*/ 27234 w 1034979"/>
                  <a:gd name="connsiteY38" fmla="*/ 1154613 h 1516602"/>
                  <a:gd name="connsiteX39" fmla="*/ 15804 w 1034979"/>
                  <a:gd name="connsiteY39" fmla="*/ 1160328 h 1516602"/>
                  <a:gd name="connsiteX40" fmla="*/ 6279 w 1034979"/>
                  <a:gd name="connsiteY40" fmla="*/ 1169853 h 1516602"/>
                  <a:gd name="connsiteX41" fmla="*/ 4374 w 1034979"/>
                  <a:gd name="connsiteY41" fmla="*/ 1175568 h 1516602"/>
                  <a:gd name="connsiteX42" fmla="*/ 564 w 1034979"/>
                  <a:gd name="connsiteY42" fmla="*/ 1181283 h 1516602"/>
                  <a:gd name="connsiteX43" fmla="*/ 6279 w 1034979"/>
                  <a:gd name="connsiteY43" fmla="*/ 1213668 h 1516602"/>
                  <a:gd name="connsiteX44" fmla="*/ 11994 w 1034979"/>
                  <a:gd name="connsiteY44" fmla="*/ 1217478 h 1516602"/>
                  <a:gd name="connsiteX45" fmla="*/ 17709 w 1034979"/>
                  <a:gd name="connsiteY45" fmla="*/ 1219383 h 1516602"/>
                  <a:gd name="connsiteX46" fmla="*/ 145344 w 1034979"/>
                  <a:gd name="connsiteY46" fmla="*/ 1217478 h 1516602"/>
                  <a:gd name="connsiteX47" fmla="*/ 239202 w 1034979"/>
                  <a:gd name="connsiteY47" fmla="*/ 1214801 h 1516602"/>
                  <a:gd name="connsiteX48" fmla="*/ 318699 w 1034979"/>
                  <a:gd name="connsiteY48" fmla="*/ 1217478 h 1516602"/>
                  <a:gd name="connsiteX49" fmla="*/ 330129 w 1034979"/>
                  <a:gd name="connsiteY49" fmla="*/ 1223193 h 1516602"/>
                  <a:gd name="connsiteX50" fmla="*/ 333939 w 1034979"/>
                  <a:gd name="connsiteY50" fmla="*/ 1228908 h 1516602"/>
                  <a:gd name="connsiteX51" fmla="*/ 339654 w 1034979"/>
                  <a:gd name="connsiteY51" fmla="*/ 1230813 h 1516602"/>
                  <a:gd name="connsiteX52" fmla="*/ 351084 w 1034979"/>
                  <a:gd name="connsiteY52" fmla="*/ 1238433 h 1516602"/>
                  <a:gd name="connsiteX53" fmla="*/ 356799 w 1034979"/>
                  <a:gd name="connsiteY53" fmla="*/ 1242243 h 1516602"/>
                  <a:gd name="connsiteX54" fmla="*/ 360609 w 1034979"/>
                  <a:gd name="connsiteY54" fmla="*/ 1247958 h 1516602"/>
                  <a:gd name="connsiteX55" fmla="*/ 366324 w 1034979"/>
                  <a:gd name="connsiteY55" fmla="*/ 1259388 h 1516602"/>
                  <a:gd name="connsiteX56" fmla="*/ 362514 w 1034979"/>
                  <a:gd name="connsiteY56" fmla="*/ 1286058 h 1516602"/>
                  <a:gd name="connsiteX57" fmla="*/ 358704 w 1034979"/>
                  <a:gd name="connsiteY57" fmla="*/ 1291773 h 1516602"/>
                  <a:gd name="connsiteX58" fmla="*/ 356799 w 1034979"/>
                  <a:gd name="connsiteY58" fmla="*/ 1297488 h 1516602"/>
                  <a:gd name="connsiteX59" fmla="*/ 352989 w 1034979"/>
                  <a:gd name="connsiteY59" fmla="*/ 1303203 h 1516602"/>
                  <a:gd name="connsiteX60" fmla="*/ 351084 w 1034979"/>
                  <a:gd name="connsiteY60" fmla="*/ 1308918 h 1516602"/>
                  <a:gd name="connsiteX61" fmla="*/ 347274 w 1034979"/>
                  <a:gd name="connsiteY61" fmla="*/ 1314633 h 1516602"/>
                  <a:gd name="connsiteX62" fmla="*/ 330129 w 1034979"/>
                  <a:gd name="connsiteY62" fmla="*/ 1381308 h 1516602"/>
                  <a:gd name="connsiteX63" fmla="*/ 328224 w 1034979"/>
                  <a:gd name="connsiteY63" fmla="*/ 1432743 h 1516602"/>
                  <a:gd name="connsiteX64" fmla="*/ 330129 w 1034979"/>
                  <a:gd name="connsiteY64" fmla="*/ 1457508 h 1516602"/>
                  <a:gd name="connsiteX65" fmla="*/ 332034 w 1034979"/>
                  <a:gd name="connsiteY65" fmla="*/ 1463223 h 1516602"/>
                  <a:gd name="connsiteX66" fmla="*/ 335844 w 1034979"/>
                  <a:gd name="connsiteY66" fmla="*/ 1467033 h 1516602"/>
                  <a:gd name="connsiteX67" fmla="*/ 364419 w 1034979"/>
                  <a:gd name="connsiteY67" fmla="*/ 1512753 h 1516602"/>
                  <a:gd name="connsiteX68" fmla="*/ 387279 w 1034979"/>
                  <a:gd name="connsiteY68" fmla="*/ 1514658 h 1516602"/>
                  <a:gd name="connsiteX69" fmla="*/ 392994 w 1034979"/>
                  <a:gd name="connsiteY69" fmla="*/ 1508943 h 1516602"/>
                  <a:gd name="connsiteX70" fmla="*/ 394899 w 1034979"/>
                  <a:gd name="connsiteY70" fmla="*/ 1497513 h 1516602"/>
                  <a:gd name="connsiteX71" fmla="*/ 396804 w 1034979"/>
                  <a:gd name="connsiteY71" fmla="*/ 1491798 h 1516602"/>
                  <a:gd name="connsiteX72" fmla="*/ 398709 w 1034979"/>
                  <a:gd name="connsiteY72" fmla="*/ 1474653 h 1516602"/>
                  <a:gd name="connsiteX73" fmla="*/ 400614 w 1034979"/>
                  <a:gd name="connsiteY73" fmla="*/ 1461318 h 1516602"/>
                  <a:gd name="connsiteX74" fmla="*/ 404424 w 1034979"/>
                  <a:gd name="connsiteY74" fmla="*/ 1404168 h 1516602"/>
                  <a:gd name="connsiteX75" fmla="*/ 410139 w 1034979"/>
                  <a:gd name="connsiteY75" fmla="*/ 1392738 h 1516602"/>
                  <a:gd name="connsiteX76" fmla="*/ 413949 w 1034979"/>
                  <a:gd name="connsiteY76" fmla="*/ 1379403 h 1516602"/>
                  <a:gd name="connsiteX77" fmla="*/ 415854 w 1034979"/>
                  <a:gd name="connsiteY77" fmla="*/ 1373688 h 1516602"/>
                  <a:gd name="connsiteX78" fmla="*/ 417759 w 1034979"/>
                  <a:gd name="connsiteY78" fmla="*/ 1360353 h 1516602"/>
                  <a:gd name="connsiteX79" fmla="*/ 421569 w 1034979"/>
                  <a:gd name="connsiteY79" fmla="*/ 1348923 h 1516602"/>
                  <a:gd name="connsiteX80" fmla="*/ 427284 w 1034979"/>
                  <a:gd name="connsiteY80" fmla="*/ 1335588 h 1516602"/>
                  <a:gd name="connsiteX81" fmla="*/ 467289 w 1034979"/>
                  <a:gd name="connsiteY81" fmla="*/ 1265103 h 1516602"/>
                  <a:gd name="connsiteX82" fmla="*/ 528455 w 1034979"/>
                  <a:gd name="connsiteY82" fmla="*/ 1252334 h 1516602"/>
                  <a:gd name="connsiteX83" fmla="*/ 573969 w 1034979"/>
                  <a:gd name="connsiteY83" fmla="*/ 1236528 h 1516602"/>
                  <a:gd name="connsiteX84" fmla="*/ 585399 w 1034979"/>
                  <a:gd name="connsiteY84" fmla="*/ 1232718 h 1516602"/>
                  <a:gd name="connsiteX85" fmla="*/ 720654 w 1034979"/>
                  <a:gd name="connsiteY85" fmla="*/ 1316538 h 1516602"/>
                  <a:gd name="connsiteX86" fmla="*/ 733989 w 1034979"/>
                  <a:gd name="connsiteY86" fmla="*/ 1326063 h 1516602"/>
                  <a:gd name="connsiteX87" fmla="*/ 743514 w 1034979"/>
                  <a:gd name="connsiteY87" fmla="*/ 1327968 h 1516602"/>
                  <a:gd name="connsiteX88" fmla="*/ 749229 w 1034979"/>
                  <a:gd name="connsiteY88" fmla="*/ 1329873 h 1516602"/>
                  <a:gd name="connsiteX89" fmla="*/ 762564 w 1034979"/>
                  <a:gd name="connsiteY89" fmla="*/ 1335588 h 1516602"/>
                  <a:gd name="connsiteX90" fmla="*/ 777804 w 1034979"/>
                  <a:gd name="connsiteY90" fmla="*/ 1333683 h 1516602"/>
                  <a:gd name="connsiteX91" fmla="*/ 789234 w 1034979"/>
                  <a:gd name="connsiteY91" fmla="*/ 1327968 h 1516602"/>
                  <a:gd name="connsiteX92" fmla="*/ 794949 w 1034979"/>
                  <a:gd name="connsiteY92" fmla="*/ 1326063 h 1516602"/>
                  <a:gd name="connsiteX93" fmla="*/ 802569 w 1034979"/>
                  <a:gd name="connsiteY93" fmla="*/ 1308918 h 1516602"/>
                  <a:gd name="connsiteX94" fmla="*/ 800664 w 1034979"/>
                  <a:gd name="connsiteY94" fmla="*/ 1284153 h 1516602"/>
                  <a:gd name="connsiteX95" fmla="*/ 798759 w 1034979"/>
                  <a:gd name="connsiteY95" fmla="*/ 1278438 h 1516602"/>
                  <a:gd name="connsiteX96" fmla="*/ 796854 w 1034979"/>
                  <a:gd name="connsiteY96" fmla="*/ 1270818 h 1516602"/>
                  <a:gd name="connsiteX97" fmla="*/ 783519 w 1034979"/>
                  <a:gd name="connsiteY97" fmla="*/ 1253673 h 1516602"/>
                  <a:gd name="connsiteX98" fmla="*/ 773994 w 1034979"/>
                  <a:gd name="connsiteY98" fmla="*/ 1247958 h 1516602"/>
                  <a:gd name="connsiteX99" fmla="*/ 648264 w 1034979"/>
                  <a:gd name="connsiteY99" fmla="*/ 1156518 h 1516602"/>
                  <a:gd name="connsiteX100" fmla="*/ 644454 w 1034979"/>
                  <a:gd name="connsiteY100" fmla="*/ 1139373 h 1516602"/>
                  <a:gd name="connsiteX101" fmla="*/ 646359 w 1034979"/>
                  <a:gd name="connsiteY101" fmla="*/ 1131753 h 1516602"/>
                  <a:gd name="connsiteX102" fmla="*/ 650169 w 1034979"/>
                  <a:gd name="connsiteY102" fmla="*/ 1114608 h 1516602"/>
                  <a:gd name="connsiteX103" fmla="*/ 653979 w 1034979"/>
                  <a:gd name="connsiteY103" fmla="*/ 1108893 h 1516602"/>
                  <a:gd name="connsiteX104" fmla="*/ 655884 w 1034979"/>
                  <a:gd name="connsiteY104" fmla="*/ 1103178 h 1516602"/>
                  <a:gd name="connsiteX105" fmla="*/ 661599 w 1034979"/>
                  <a:gd name="connsiteY105" fmla="*/ 1101273 h 1516602"/>
                  <a:gd name="connsiteX106" fmla="*/ 671124 w 1034979"/>
                  <a:gd name="connsiteY106" fmla="*/ 1089843 h 1516602"/>
                  <a:gd name="connsiteX107" fmla="*/ 724464 w 1034979"/>
                  <a:gd name="connsiteY107" fmla="*/ 1082223 h 1516602"/>
                  <a:gd name="connsiteX108" fmla="*/ 842574 w 1034979"/>
                  <a:gd name="connsiteY108" fmla="*/ 1084128 h 1516602"/>
                  <a:gd name="connsiteX109" fmla="*/ 871149 w 1034979"/>
                  <a:gd name="connsiteY109" fmla="*/ 1086033 h 1516602"/>
                  <a:gd name="connsiteX110" fmla="*/ 899724 w 1034979"/>
                  <a:gd name="connsiteY110" fmla="*/ 1091748 h 1516602"/>
                  <a:gd name="connsiteX111" fmla="*/ 922584 w 1034979"/>
                  <a:gd name="connsiteY111" fmla="*/ 1095558 h 1516602"/>
                  <a:gd name="connsiteX112" fmla="*/ 951159 w 1034979"/>
                  <a:gd name="connsiteY112" fmla="*/ 1101273 h 1516602"/>
                  <a:gd name="connsiteX113" fmla="*/ 956874 w 1034979"/>
                  <a:gd name="connsiteY113" fmla="*/ 1101273 h 1516602"/>
                  <a:gd name="connsiteX114" fmla="*/ 1002594 w 1034979"/>
                  <a:gd name="connsiteY114" fmla="*/ 1099368 h 1516602"/>
                  <a:gd name="connsiteX115" fmla="*/ 1031169 w 1034979"/>
                  <a:gd name="connsiteY115" fmla="*/ 1091748 h 1516602"/>
                  <a:gd name="connsiteX116" fmla="*/ 1034979 w 1034979"/>
                  <a:gd name="connsiteY116" fmla="*/ 1086033 h 1516602"/>
                  <a:gd name="connsiteX117" fmla="*/ 1033074 w 1034979"/>
                  <a:gd name="connsiteY117" fmla="*/ 1066983 h 1516602"/>
                  <a:gd name="connsiteX118" fmla="*/ 1027359 w 1034979"/>
                  <a:gd name="connsiteY118" fmla="*/ 1063173 h 1516602"/>
                  <a:gd name="connsiteX119" fmla="*/ 1012119 w 1034979"/>
                  <a:gd name="connsiteY119" fmla="*/ 1061268 h 1516602"/>
                  <a:gd name="connsiteX120" fmla="*/ 1006404 w 1034979"/>
                  <a:gd name="connsiteY120" fmla="*/ 1059363 h 1516602"/>
                  <a:gd name="connsiteX121" fmla="*/ 998784 w 1034979"/>
                  <a:gd name="connsiteY121" fmla="*/ 1057458 h 1516602"/>
                  <a:gd name="connsiteX122" fmla="*/ 987354 w 1034979"/>
                  <a:gd name="connsiteY122" fmla="*/ 1049838 h 1516602"/>
                  <a:gd name="connsiteX123" fmla="*/ 975924 w 1034979"/>
                  <a:gd name="connsiteY123" fmla="*/ 1046028 h 1516602"/>
                  <a:gd name="connsiteX124" fmla="*/ 970209 w 1034979"/>
                  <a:gd name="connsiteY124" fmla="*/ 1044123 h 1516602"/>
                  <a:gd name="connsiteX125" fmla="*/ 962589 w 1034979"/>
                  <a:gd name="connsiteY125" fmla="*/ 1042218 h 1516602"/>
                  <a:gd name="connsiteX126" fmla="*/ 956874 w 1034979"/>
                  <a:gd name="connsiteY126" fmla="*/ 1040313 h 1516602"/>
                  <a:gd name="connsiteX127" fmla="*/ 935919 w 1034979"/>
                  <a:gd name="connsiteY127" fmla="*/ 1034598 h 1516602"/>
                  <a:gd name="connsiteX128" fmla="*/ 825429 w 1034979"/>
                  <a:gd name="connsiteY128" fmla="*/ 1034598 h 1516602"/>
                  <a:gd name="connsiteX129" fmla="*/ 730179 w 1034979"/>
                  <a:gd name="connsiteY129" fmla="*/ 1038408 h 1516602"/>
                  <a:gd name="connsiteX130" fmla="*/ 669219 w 1034979"/>
                  <a:gd name="connsiteY130" fmla="*/ 1046028 h 1516602"/>
                  <a:gd name="connsiteX131" fmla="*/ 646359 w 1034979"/>
                  <a:gd name="connsiteY131" fmla="*/ 1049838 h 1516602"/>
                  <a:gd name="connsiteX132" fmla="*/ 642549 w 1034979"/>
                  <a:gd name="connsiteY132" fmla="*/ 1038408 h 1516602"/>
                  <a:gd name="connsiteX133" fmla="*/ 640644 w 1034979"/>
                  <a:gd name="connsiteY133" fmla="*/ 1032693 h 1516602"/>
                  <a:gd name="connsiteX134" fmla="*/ 642549 w 1034979"/>
                  <a:gd name="connsiteY134" fmla="*/ 1015548 h 1516602"/>
                  <a:gd name="connsiteX135" fmla="*/ 644454 w 1034979"/>
                  <a:gd name="connsiteY135" fmla="*/ 1009833 h 1516602"/>
                  <a:gd name="connsiteX136" fmla="*/ 661599 w 1034979"/>
                  <a:gd name="connsiteY136" fmla="*/ 1000308 h 1516602"/>
                  <a:gd name="connsiteX137" fmla="*/ 673029 w 1034979"/>
                  <a:gd name="connsiteY137" fmla="*/ 992688 h 1516602"/>
                  <a:gd name="connsiteX138" fmla="*/ 674934 w 1034979"/>
                  <a:gd name="connsiteY138" fmla="*/ 986973 h 1516602"/>
                  <a:gd name="connsiteX139" fmla="*/ 680649 w 1034979"/>
                  <a:gd name="connsiteY139" fmla="*/ 985068 h 1516602"/>
                  <a:gd name="connsiteX140" fmla="*/ 686364 w 1034979"/>
                  <a:gd name="connsiteY140" fmla="*/ 981258 h 1516602"/>
                  <a:gd name="connsiteX141" fmla="*/ 695889 w 1034979"/>
                  <a:gd name="connsiteY141" fmla="*/ 971733 h 1516602"/>
                  <a:gd name="connsiteX142" fmla="*/ 705414 w 1034979"/>
                  <a:gd name="connsiteY142" fmla="*/ 960303 h 1516602"/>
                  <a:gd name="connsiteX143" fmla="*/ 716844 w 1034979"/>
                  <a:gd name="connsiteY143" fmla="*/ 952683 h 1516602"/>
                  <a:gd name="connsiteX144" fmla="*/ 732084 w 1034979"/>
                  <a:gd name="connsiteY144" fmla="*/ 939348 h 1516602"/>
                  <a:gd name="connsiteX145" fmla="*/ 741609 w 1034979"/>
                  <a:gd name="connsiteY145" fmla="*/ 927918 h 1516602"/>
                  <a:gd name="connsiteX146" fmla="*/ 753039 w 1034979"/>
                  <a:gd name="connsiteY146" fmla="*/ 918393 h 1516602"/>
                  <a:gd name="connsiteX147" fmla="*/ 758754 w 1034979"/>
                  <a:gd name="connsiteY147" fmla="*/ 906963 h 1516602"/>
                  <a:gd name="connsiteX148" fmla="*/ 760659 w 1034979"/>
                  <a:gd name="connsiteY148" fmla="*/ 901248 h 1516602"/>
                  <a:gd name="connsiteX149" fmla="*/ 766374 w 1034979"/>
                  <a:gd name="connsiteY149" fmla="*/ 889818 h 1516602"/>
                  <a:gd name="connsiteX150" fmla="*/ 764469 w 1034979"/>
                  <a:gd name="connsiteY150" fmla="*/ 874578 h 1516602"/>
                  <a:gd name="connsiteX151" fmla="*/ 758754 w 1034979"/>
                  <a:gd name="connsiteY151" fmla="*/ 872673 h 1516602"/>
                  <a:gd name="connsiteX152" fmla="*/ 737799 w 1034979"/>
                  <a:gd name="connsiteY152" fmla="*/ 874578 h 1516602"/>
                  <a:gd name="connsiteX153" fmla="*/ 732084 w 1034979"/>
                  <a:gd name="connsiteY153" fmla="*/ 878388 h 1516602"/>
                  <a:gd name="connsiteX154" fmla="*/ 699699 w 1034979"/>
                  <a:gd name="connsiteY154" fmla="*/ 899343 h 1516602"/>
                  <a:gd name="connsiteX155" fmla="*/ 595181 w 1034979"/>
                  <a:gd name="connsiteY155" fmla="*/ 957831 h 1516602"/>
                  <a:gd name="connsiteX156" fmla="*/ 507294 w 1034979"/>
                  <a:gd name="connsiteY156" fmla="*/ 847908 h 1516602"/>
                  <a:gd name="connsiteX157" fmla="*/ 503484 w 1034979"/>
                  <a:gd name="connsiteY157" fmla="*/ 358323 h 1516602"/>
                  <a:gd name="connsiteX158" fmla="*/ 499674 w 1034979"/>
                  <a:gd name="connsiteY158" fmla="*/ 66858 h 1516602"/>
                  <a:gd name="connsiteX159" fmla="*/ 490149 w 1034979"/>
                  <a:gd name="connsiteY159" fmla="*/ 40188 h 1516602"/>
                  <a:gd name="connsiteX160" fmla="*/ 488244 w 1034979"/>
                  <a:gd name="connsiteY160" fmla="*/ 34473 h 1516602"/>
                  <a:gd name="connsiteX161" fmla="*/ 484434 w 1034979"/>
                  <a:gd name="connsiteY161" fmla="*/ 28758 h 1516602"/>
                  <a:gd name="connsiteX162" fmla="*/ 478719 w 1034979"/>
                  <a:gd name="connsiteY162" fmla="*/ 17328 h 1516602"/>
                  <a:gd name="connsiteX163" fmla="*/ 473004 w 1034979"/>
                  <a:gd name="connsiteY163" fmla="*/ 13518 h 1516602"/>
                  <a:gd name="connsiteX164" fmla="*/ 469194 w 1034979"/>
                  <a:gd name="connsiteY164" fmla="*/ 7803 h 1516602"/>
                  <a:gd name="connsiteX165" fmla="*/ 429189 w 1034979"/>
                  <a:gd name="connsiteY165" fmla="*/ 11613 h 1516602"/>
                  <a:gd name="connsiteX166" fmla="*/ 425379 w 1034979"/>
                  <a:gd name="connsiteY166" fmla="*/ 78288 h 1516602"/>
                  <a:gd name="connsiteX167" fmla="*/ 425379 w 1034979"/>
                  <a:gd name="connsiteY167" fmla="*/ 84003 h 1516602"/>
                  <a:gd name="connsiteX168" fmla="*/ 429189 w 1034979"/>
                  <a:gd name="connsiteY168" fmla="*/ 238308 h 1516602"/>
                  <a:gd name="connsiteX169" fmla="*/ 440619 w 1034979"/>
                  <a:gd name="connsiteY169" fmla="*/ 421188 h 1516602"/>
                  <a:gd name="connsiteX170" fmla="*/ 435265 w 1034979"/>
                  <a:gd name="connsiteY170" fmla="*/ 718368 h 1516602"/>
                  <a:gd name="connsiteX171" fmla="*/ 435059 w 1034979"/>
                  <a:gd name="connsiteY171" fmla="*/ 799046 h 1516602"/>
                  <a:gd name="connsiteX172" fmla="*/ 430322 w 1034979"/>
                  <a:gd name="connsiteY172"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181539 w 1034979"/>
                  <a:gd name="connsiteY10" fmla="*/ 937443 h 1516602"/>
                  <a:gd name="connsiteX11" fmla="*/ 116769 w 1034979"/>
                  <a:gd name="connsiteY11" fmla="*/ 903153 h 1516602"/>
                  <a:gd name="connsiteX12" fmla="*/ 59619 w 1034979"/>
                  <a:gd name="connsiteY12" fmla="*/ 874578 h 1516602"/>
                  <a:gd name="connsiteX13" fmla="*/ 46284 w 1034979"/>
                  <a:gd name="connsiteY13" fmla="*/ 895533 h 1516602"/>
                  <a:gd name="connsiteX14" fmla="*/ 50094 w 1034979"/>
                  <a:gd name="connsiteY14" fmla="*/ 933633 h 1516602"/>
                  <a:gd name="connsiteX15" fmla="*/ 53904 w 1034979"/>
                  <a:gd name="connsiteY15" fmla="*/ 939348 h 1516602"/>
                  <a:gd name="connsiteX16" fmla="*/ 59619 w 1034979"/>
                  <a:gd name="connsiteY16" fmla="*/ 943158 h 1516602"/>
                  <a:gd name="connsiteX17" fmla="*/ 63429 w 1034979"/>
                  <a:gd name="connsiteY17" fmla="*/ 948873 h 1516602"/>
                  <a:gd name="connsiteX18" fmla="*/ 80574 w 1034979"/>
                  <a:gd name="connsiteY18" fmla="*/ 958398 h 1516602"/>
                  <a:gd name="connsiteX19" fmla="*/ 166299 w 1034979"/>
                  <a:gd name="connsiteY19" fmla="*/ 979353 h 1516602"/>
                  <a:gd name="connsiteX20" fmla="*/ 191064 w 1034979"/>
                  <a:gd name="connsiteY20" fmla="*/ 985068 h 1516602"/>
                  <a:gd name="connsiteX21" fmla="*/ 208209 w 1034979"/>
                  <a:gd name="connsiteY21" fmla="*/ 990783 h 1516602"/>
                  <a:gd name="connsiteX22" fmla="*/ 213924 w 1034979"/>
                  <a:gd name="connsiteY22" fmla="*/ 992688 h 1516602"/>
                  <a:gd name="connsiteX23" fmla="*/ 229164 w 1034979"/>
                  <a:gd name="connsiteY23" fmla="*/ 996498 h 1516602"/>
                  <a:gd name="connsiteX24" fmla="*/ 248214 w 1034979"/>
                  <a:gd name="connsiteY24" fmla="*/ 1002213 h 1516602"/>
                  <a:gd name="connsiteX25" fmla="*/ 253929 w 1034979"/>
                  <a:gd name="connsiteY25" fmla="*/ 1006023 h 1516602"/>
                  <a:gd name="connsiteX26" fmla="*/ 267264 w 1034979"/>
                  <a:gd name="connsiteY26" fmla="*/ 1021263 h 1516602"/>
                  <a:gd name="connsiteX27" fmla="*/ 272979 w 1034979"/>
                  <a:gd name="connsiteY27" fmla="*/ 1040313 h 1516602"/>
                  <a:gd name="connsiteX28" fmla="*/ 274884 w 1034979"/>
                  <a:gd name="connsiteY28" fmla="*/ 1046028 h 1516602"/>
                  <a:gd name="connsiteX29" fmla="*/ 276789 w 1034979"/>
                  <a:gd name="connsiteY29" fmla="*/ 1051743 h 1516602"/>
                  <a:gd name="connsiteX30" fmla="*/ 278694 w 1034979"/>
                  <a:gd name="connsiteY30" fmla="*/ 1076508 h 1516602"/>
                  <a:gd name="connsiteX31" fmla="*/ 280599 w 1034979"/>
                  <a:gd name="connsiteY31" fmla="*/ 1082223 h 1516602"/>
                  <a:gd name="connsiteX32" fmla="*/ 278694 w 1034979"/>
                  <a:gd name="connsiteY32" fmla="*/ 1101273 h 1516602"/>
                  <a:gd name="connsiteX33" fmla="*/ 276789 w 1034979"/>
                  <a:gd name="connsiteY33" fmla="*/ 1110798 h 1516602"/>
                  <a:gd name="connsiteX34" fmla="*/ 263454 w 1034979"/>
                  <a:gd name="connsiteY34" fmla="*/ 1124133 h 1516602"/>
                  <a:gd name="connsiteX35" fmla="*/ 252024 w 1034979"/>
                  <a:gd name="connsiteY35" fmla="*/ 1131753 h 1516602"/>
                  <a:gd name="connsiteX36" fmla="*/ 240594 w 1034979"/>
                  <a:gd name="connsiteY36" fmla="*/ 1135563 h 1516602"/>
                  <a:gd name="connsiteX37" fmla="*/ 27234 w 1034979"/>
                  <a:gd name="connsiteY37" fmla="*/ 1154613 h 1516602"/>
                  <a:gd name="connsiteX38" fmla="*/ 15804 w 1034979"/>
                  <a:gd name="connsiteY38" fmla="*/ 1160328 h 1516602"/>
                  <a:gd name="connsiteX39" fmla="*/ 6279 w 1034979"/>
                  <a:gd name="connsiteY39" fmla="*/ 1169853 h 1516602"/>
                  <a:gd name="connsiteX40" fmla="*/ 4374 w 1034979"/>
                  <a:gd name="connsiteY40" fmla="*/ 1175568 h 1516602"/>
                  <a:gd name="connsiteX41" fmla="*/ 564 w 1034979"/>
                  <a:gd name="connsiteY41" fmla="*/ 1181283 h 1516602"/>
                  <a:gd name="connsiteX42" fmla="*/ 6279 w 1034979"/>
                  <a:gd name="connsiteY42" fmla="*/ 1213668 h 1516602"/>
                  <a:gd name="connsiteX43" fmla="*/ 11994 w 1034979"/>
                  <a:gd name="connsiteY43" fmla="*/ 1217478 h 1516602"/>
                  <a:gd name="connsiteX44" fmla="*/ 17709 w 1034979"/>
                  <a:gd name="connsiteY44" fmla="*/ 1219383 h 1516602"/>
                  <a:gd name="connsiteX45" fmla="*/ 145344 w 1034979"/>
                  <a:gd name="connsiteY45" fmla="*/ 1217478 h 1516602"/>
                  <a:gd name="connsiteX46" fmla="*/ 239202 w 1034979"/>
                  <a:gd name="connsiteY46" fmla="*/ 1214801 h 1516602"/>
                  <a:gd name="connsiteX47" fmla="*/ 318699 w 1034979"/>
                  <a:gd name="connsiteY47" fmla="*/ 1217478 h 1516602"/>
                  <a:gd name="connsiteX48" fmla="*/ 330129 w 1034979"/>
                  <a:gd name="connsiteY48" fmla="*/ 1223193 h 1516602"/>
                  <a:gd name="connsiteX49" fmla="*/ 333939 w 1034979"/>
                  <a:gd name="connsiteY49" fmla="*/ 1228908 h 1516602"/>
                  <a:gd name="connsiteX50" fmla="*/ 339654 w 1034979"/>
                  <a:gd name="connsiteY50" fmla="*/ 1230813 h 1516602"/>
                  <a:gd name="connsiteX51" fmla="*/ 351084 w 1034979"/>
                  <a:gd name="connsiteY51" fmla="*/ 1238433 h 1516602"/>
                  <a:gd name="connsiteX52" fmla="*/ 356799 w 1034979"/>
                  <a:gd name="connsiteY52" fmla="*/ 1242243 h 1516602"/>
                  <a:gd name="connsiteX53" fmla="*/ 360609 w 1034979"/>
                  <a:gd name="connsiteY53" fmla="*/ 1247958 h 1516602"/>
                  <a:gd name="connsiteX54" fmla="*/ 366324 w 1034979"/>
                  <a:gd name="connsiteY54" fmla="*/ 1259388 h 1516602"/>
                  <a:gd name="connsiteX55" fmla="*/ 362514 w 1034979"/>
                  <a:gd name="connsiteY55" fmla="*/ 1286058 h 1516602"/>
                  <a:gd name="connsiteX56" fmla="*/ 358704 w 1034979"/>
                  <a:gd name="connsiteY56" fmla="*/ 1291773 h 1516602"/>
                  <a:gd name="connsiteX57" fmla="*/ 356799 w 1034979"/>
                  <a:gd name="connsiteY57" fmla="*/ 1297488 h 1516602"/>
                  <a:gd name="connsiteX58" fmla="*/ 352989 w 1034979"/>
                  <a:gd name="connsiteY58" fmla="*/ 1303203 h 1516602"/>
                  <a:gd name="connsiteX59" fmla="*/ 351084 w 1034979"/>
                  <a:gd name="connsiteY59" fmla="*/ 1308918 h 1516602"/>
                  <a:gd name="connsiteX60" fmla="*/ 347274 w 1034979"/>
                  <a:gd name="connsiteY60" fmla="*/ 1314633 h 1516602"/>
                  <a:gd name="connsiteX61" fmla="*/ 330129 w 1034979"/>
                  <a:gd name="connsiteY61" fmla="*/ 1381308 h 1516602"/>
                  <a:gd name="connsiteX62" fmla="*/ 328224 w 1034979"/>
                  <a:gd name="connsiteY62" fmla="*/ 1432743 h 1516602"/>
                  <a:gd name="connsiteX63" fmla="*/ 330129 w 1034979"/>
                  <a:gd name="connsiteY63" fmla="*/ 1457508 h 1516602"/>
                  <a:gd name="connsiteX64" fmla="*/ 332034 w 1034979"/>
                  <a:gd name="connsiteY64" fmla="*/ 1463223 h 1516602"/>
                  <a:gd name="connsiteX65" fmla="*/ 335844 w 1034979"/>
                  <a:gd name="connsiteY65" fmla="*/ 1467033 h 1516602"/>
                  <a:gd name="connsiteX66" fmla="*/ 364419 w 1034979"/>
                  <a:gd name="connsiteY66" fmla="*/ 1512753 h 1516602"/>
                  <a:gd name="connsiteX67" fmla="*/ 387279 w 1034979"/>
                  <a:gd name="connsiteY67" fmla="*/ 1514658 h 1516602"/>
                  <a:gd name="connsiteX68" fmla="*/ 392994 w 1034979"/>
                  <a:gd name="connsiteY68" fmla="*/ 1508943 h 1516602"/>
                  <a:gd name="connsiteX69" fmla="*/ 394899 w 1034979"/>
                  <a:gd name="connsiteY69" fmla="*/ 1497513 h 1516602"/>
                  <a:gd name="connsiteX70" fmla="*/ 396804 w 1034979"/>
                  <a:gd name="connsiteY70" fmla="*/ 1491798 h 1516602"/>
                  <a:gd name="connsiteX71" fmla="*/ 398709 w 1034979"/>
                  <a:gd name="connsiteY71" fmla="*/ 1474653 h 1516602"/>
                  <a:gd name="connsiteX72" fmla="*/ 400614 w 1034979"/>
                  <a:gd name="connsiteY72" fmla="*/ 1461318 h 1516602"/>
                  <a:gd name="connsiteX73" fmla="*/ 404424 w 1034979"/>
                  <a:gd name="connsiteY73" fmla="*/ 1404168 h 1516602"/>
                  <a:gd name="connsiteX74" fmla="*/ 410139 w 1034979"/>
                  <a:gd name="connsiteY74" fmla="*/ 1392738 h 1516602"/>
                  <a:gd name="connsiteX75" fmla="*/ 413949 w 1034979"/>
                  <a:gd name="connsiteY75" fmla="*/ 1379403 h 1516602"/>
                  <a:gd name="connsiteX76" fmla="*/ 415854 w 1034979"/>
                  <a:gd name="connsiteY76" fmla="*/ 1373688 h 1516602"/>
                  <a:gd name="connsiteX77" fmla="*/ 417759 w 1034979"/>
                  <a:gd name="connsiteY77" fmla="*/ 1360353 h 1516602"/>
                  <a:gd name="connsiteX78" fmla="*/ 421569 w 1034979"/>
                  <a:gd name="connsiteY78" fmla="*/ 1348923 h 1516602"/>
                  <a:gd name="connsiteX79" fmla="*/ 427284 w 1034979"/>
                  <a:gd name="connsiteY79" fmla="*/ 1335588 h 1516602"/>
                  <a:gd name="connsiteX80" fmla="*/ 467289 w 1034979"/>
                  <a:gd name="connsiteY80" fmla="*/ 1265103 h 1516602"/>
                  <a:gd name="connsiteX81" fmla="*/ 528455 w 1034979"/>
                  <a:gd name="connsiteY81" fmla="*/ 1252334 h 1516602"/>
                  <a:gd name="connsiteX82" fmla="*/ 573969 w 1034979"/>
                  <a:gd name="connsiteY82" fmla="*/ 1236528 h 1516602"/>
                  <a:gd name="connsiteX83" fmla="*/ 585399 w 1034979"/>
                  <a:gd name="connsiteY83" fmla="*/ 1232718 h 1516602"/>
                  <a:gd name="connsiteX84" fmla="*/ 720654 w 1034979"/>
                  <a:gd name="connsiteY84" fmla="*/ 1316538 h 1516602"/>
                  <a:gd name="connsiteX85" fmla="*/ 733989 w 1034979"/>
                  <a:gd name="connsiteY85" fmla="*/ 1326063 h 1516602"/>
                  <a:gd name="connsiteX86" fmla="*/ 743514 w 1034979"/>
                  <a:gd name="connsiteY86" fmla="*/ 1327968 h 1516602"/>
                  <a:gd name="connsiteX87" fmla="*/ 749229 w 1034979"/>
                  <a:gd name="connsiteY87" fmla="*/ 1329873 h 1516602"/>
                  <a:gd name="connsiteX88" fmla="*/ 762564 w 1034979"/>
                  <a:gd name="connsiteY88" fmla="*/ 1335588 h 1516602"/>
                  <a:gd name="connsiteX89" fmla="*/ 777804 w 1034979"/>
                  <a:gd name="connsiteY89" fmla="*/ 1333683 h 1516602"/>
                  <a:gd name="connsiteX90" fmla="*/ 789234 w 1034979"/>
                  <a:gd name="connsiteY90" fmla="*/ 1327968 h 1516602"/>
                  <a:gd name="connsiteX91" fmla="*/ 794949 w 1034979"/>
                  <a:gd name="connsiteY91" fmla="*/ 1326063 h 1516602"/>
                  <a:gd name="connsiteX92" fmla="*/ 802569 w 1034979"/>
                  <a:gd name="connsiteY92" fmla="*/ 1308918 h 1516602"/>
                  <a:gd name="connsiteX93" fmla="*/ 800664 w 1034979"/>
                  <a:gd name="connsiteY93" fmla="*/ 1284153 h 1516602"/>
                  <a:gd name="connsiteX94" fmla="*/ 798759 w 1034979"/>
                  <a:gd name="connsiteY94" fmla="*/ 1278438 h 1516602"/>
                  <a:gd name="connsiteX95" fmla="*/ 796854 w 1034979"/>
                  <a:gd name="connsiteY95" fmla="*/ 1270818 h 1516602"/>
                  <a:gd name="connsiteX96" fmla="*/ 783519 w 1034979"/>
                  <a:gd name="connsiteY96" fmla="*/ 1253673 h 1516602"/>
                  <a:gd name="connsiteX97" fmla="*/ 773994 w 1034979"/>
                  <a:gd name="connsiteY97" fmla="*/ 1247958 h 1516602"/>
                  <a:gd name="connsiteX98" fmla="*/ 648264 w 1034979"/>
                  <a:gd name="connsiteY98" fmla="*/ 1156518 h 1516602"/>
                  <a:gd name="connsiteX99" fmla="*/ 644454 w 1034979"/>
                  <a:gd name="connsiteY99" fmla="*/ 1139373 h 1516602"/>
                  <a:gd name="connsiteX100" fmla="*/ 646359 w 1034979"/>
                  <a:gd name="connsiteY100" fmla="*/ 1131753 h 1516602"/>
                  <a:gd name="connsiteX101" fmla="*/ 650169 w 1034979"/>
                  <a:gd name="connsiteY101" fmla="*/ 1114608 h 1516602"/>
                  <a:gd name="connsiteX102" fmla="*/ 653979 w 1034979"/>
                  <a:gd name="connsiteY102" fmla="*/ 1108893 h 1516602"/>
                  <a:gd name="connsiteX103" fmla="*/ 655884 w 1034979"/>
                  <a:gd name="connsiteY103" fmla="*/ 1103178 h 1516602"/>
                  <a:gd name="connsiteX104" fmla="*/ 661599 w 1034979"/>
                  <a:gd name="connsiteY104" fmla="*/ 1101273 h 1516602"/>
                  <a:gd name="connsiteX105" fmla="*/ 671124 w 1034979"/>
                  <a:gd name="connsiteY105" fmla="*/ 1089843 h 1516602"/>
                  <a:gd name="connsiteX106" fmla="*/ 724464 w 1034979"/>
                  <a:gd name="connsiteY106" fmla="*/ 1082223 h 1516602"/>
                  <a:gd name="connsiteX107" fmla="*/ 842574 w 1034979"/>
                  <a:gd name="connsiteY107" fmla="*/ 1084128 h 1516602"/>
                  <a:gd name="connsiteX108" fmla="*/ 871149 w 1034979"/>
                  <a:gd name="connsiteY108" fmla="*/ 1086033 h 1516602"/>
                  <a:gd name="connsiteX109" fmla="*/ 899724 w 1034979"/>
                  <a:gd name="connsiteY109" fmla="*/ 1091748 h 1516602"/>
                  <a:gd name="connsiteX110" fmla="*/ 922584 w 1034979"/>
                  <a:gd name="connsiteY110" fmla="*/ 1095558 h 1516602"/>
                  <a:gd name="connsiteX111" fmla="*/ 951159 w 1034979"/>
                  <a:gd name="connsiteY111" fmla="*/ 1101273 h 1516602"/>
                  <a:gd name="connsiteX112" fmla="*/ 956874 w 1034979"/>
                  <a:gd name="connsiteY112" fmla="*/ 1101273 h 1516602"/>
                  <a:gd name="connsiteX113" fmla="*/ 1002594 w 1034979"/>
                  <a:gd name="connsiteY113" fmla="*/ 1099368 h 1516602"/>
                  <a:gd name="connsiteX114" fmla="*/ 1031169 w 1034979"/>
                  <a:gd name="connsiteY114" fmla="*/ 1091748 h 1516602"/>
                  <a:gd name="connsiteX115" fmla="*/ 1034979 w 1034979"/>
                  <a:gd name="connsiteY115" fmla="*/ 1086033 h 1516602"/>
                  <a:gd name="connsiteX116" fmla="*/ 1033074 w 1034979"/>
                  <a:gd name="connsiteY116" fmla="*/ 1066983 h 1516602"/>
                  <a:gd name="connsiteX117" fmla="*/ 1027359 w 1034979"/>
                  <a:gd name="connsiteY117" fmla="*/ 1063173 h 1516602"/>
                  <a:gd name="connsiteX118" fmla="*/ 1012119 w 1034979"/>
                  <a:gd name="connsiteY118" fmla="*/ 1061268 h 1516602"/>
                  <a:gd name="connsiteX119" fmla="*/ 1006404 w 1034979"/>
                  <a:gd name="connsiteY119" fmla="*/ 1059363 h 1516602"/>
                  <a:gd name="connsiteX120" fmla="*/ 998784 w 1034979"/>
                  <a:gd name="connsiteY120" fmla="*/ 1057458 h 1516602"/>
                  <a:gd name="connsiteX121" fmla="*/ 987354 w 1034979"/>
                  <a:gd name="connsiteY121" fmla="*/ 1049838 h 1516602"/>
                  <a:gd name="connsiteX122" fmla="*/ 975924 w 1034979"/>
                  <a:gd name="connsiteY122" fmla="*/ 1046028 h 1516602"/>
                  <a:gd name="connsiteX123" fmla="*/ 970209 w 1034979"/>
                  <a:gd name="connsiteY123" fmla="*/ 1044123 h 1516602"/>
                  <a:gd name="connsiteX124" fmla="*/ 962589 w 1034979"/>
                  <a:gd name="connsiteY124" fmla="*/ 1042218 h 1516602"/>
                  <a:gd name="connsiteX125" fmla="*/ 956874 w 1034979"/>
                  <a:gd name="connsiteY125" fmla="*/ 1040313 h 1516602"/>
                  <a:gd name="connsiteX126" fmla="*/ 935919 w 1034979"/>
                  <a:gd name="connsiteY126" fmla="*/ 1034598 h 1516602"/>
                  <a:gd name="connsiteX127" fmla="*/ 825429 w 1034979"/>
                  <a:gd name="connsiteY127" fmla="*/ 1034598 h 1516602"/>
                  <a:gd name="connsiteX128" fmla="*/ 730179 w 1034979"/>
                  <a:gd name="connsiteY128" fmla="*/ 1038408 h 1516602"/>
                  <a:gd name="connsiteX129" fmla="*/ 669219 w 1034979"/>
                  <a:gd name="connsiteY129" fmla="*/ 1046028 h 1516602"/>
                  <a:gd name="connsiteX130" fmla="*/ 646359 w 1034979"/>
                  <a:gd name="connsiteY130" fmla="*/ 1049838 h 1516602"/>
                  <a:gd name="connsiteX131" fmla="*/ 642549 w 1034979"/>
                  <a:gd name="connsiteY131" fmla="*/ 1038408 h 1516602"/>
                  <a:gd name="connsiteX132" fmla="*/ 640644 w 1034979"/>
                  <a:gd name="connsiteY132" fmla="*/ 1032693 h 1516602"/>
                  <a:gd name="connsiteX133" fmla="*/ 642549 w 1034979"/>
                  <a:gd name="connsiteY133" fmla="*/ 1015548 h 1516602"/>
                  <a:gd name="connsiteX134" fmla="*/ 644454 w 1034979"/>
                  <a:gd name="connsiteY134" fmla="*/ 1009833 h 1516602"/>
                  <a:gd name="connsiteX135" fmla="*/ 661599 w 1034979"/>
                  <a:gd name="connsiteY135" fmla="*/ 1000308 h 1516602"/>
                  <a:gd name="connsiteX136" fmla="*/ 673029 w 1034979"/>
                  <a:gd name="connsiteY136" fmla="*/ 992688 h 1516602"/>
                  <a:gd name="connsiteX137" fmla="*/ 674934 w 1034979"/>
                  <a:gd name="connsiteY137" fmla="*/ 986973 h 1516602"/>
                  <a:gd name="connsiteX138" fmla="*/ 680649 w 1034979"/>
                  <a:gd name="connsiteY138" fmla="*/ 985068 h 1516602"/>
                  <a:gd name="connsiteX139" fmla="*/ 686364 w 1034979"/>
                  <a:gd name="connsiteY139" fmla="*/ 981258 h 1516602"/>
                  <a:gd name="connsiteX140" fmla="*/ 695889 w 1034979"/>
                  <a:gd name="connsiteY140" fmla="*/ 971733 h 1516602"/>
                  <a:gd name="connsiteX141" fmla="*/ 705414 w 1034979"/>
                  <a:gd name="connsiteY141" fmla="*/ 960303 h 1516602"/>
                  <a:gd name="connsiteX142" fmla="*/ 716844 w 1034979"/>
                  <a:gd name="connsiteY142" fmla="*/ 952683 h 1516602"/>
                  <a:gd name="connsiteX143" fmla="*/ 732084 w 1034979"/>
                  <a:gd name="connsiteY143" fmla="*/ 939348 h 1516602"/>
                  <a:gd name="connsiteX144" fmla="*/ 741609 w 1034979"/>
                  <a:gd name="connsiteY144" fmla="*/ 927918 h 1516602"/>
                  <a:gd name="connsiteX145" fmla="*/ 753039 w 1034979"/>
                  <a:gd name="connsiteY145" fmla="*/ 918393 h 1516602"/>
                  <a:gd name="connsiteX146" fmla="*/ 758754 w 1034979"/>
                  <a:gd name="connsiteY146" fmla="*/ 906963 h 1516602"/>
                  <a:gd name="connsiteX147" fmla="*/ 760659 w 1034979"/>
                  <a:gd name="connsiteY147" fmla="*/ 901248 h 1516602"/>
                  <a:gd name="connsiteX148" fmla="*/ 766374 w 1034979"/>
                  <a:gd name="connsiteY148" fmla="*/ 889818 h 1516602"/>
                  <a:gd name="connsiteX149" fmla="*/ 764469 w 1034979"/>
                  <a:gd name="connsiteY149" fmla="*/ 874578 h 1516602"/>
                  <a:gd name="connsiteX150" fmla="*/ 758754 w 1034979"/>
                  <a:gd name="connsiteY150" fmla="*/ 872673 h 1516602"/>
                  <a:gd name="connsiteX151" fmla="*/ 737799 w 1034979"/>
                  <a:gd name="connsiteY151" fmla="*/ 874578 h 1516602"/>
                  <a:gd name="connsiteX152" fmla="*/ 732084 w 1034979"/>
                  <a:gd name="connsiteY152" fmla="*/ 878388 h 1516602"/>
                  <a:gd name="connsiteX153" fmla="*/ 699699 w 1034979"/>
                  <a:gd name="connsiteY153" fmla="*/ 899343 h 1516602"/>
                  <a:gd name="connsiteX154" fmla="*/ 595181 w 1034979"/>
                  <a:gd name="connsiteY154" fmla="*/ 957831 h 1516602"/>
                  <a:gd name="connsiteX155" fmla="*/ 507294 w 1034979"/>
                  <a:gd name="connsiteY155" fmla="*/ 847908 h 1516602"/>
                  <a:gd name="connsiteX156" fmla="*/ 503484 w 1034979"/>
                  <a:gd name="connsiteY156" fmla="*/ 358323 h 1516602"/>
                  <a:gd name="connsiteX157" fmla="*/ 499674 w 1034979"/>
                  <a:gd name="connsiteY157" fmla="*/ 66858 h 1516602"/>
                  <a:gd name="connsiteX158" fmla="*/ 490149 w 1034979"/>
                  <a:gd name="connsiteY158" fmla="*/ 40188 h 1516602"/>
                  <a:gd name="connsiteX159" fmla="*/ 488244 w 1034979"/>
                  <a:gd name="connsiteY159" fmla="*/ 34473 h 1516602"/>
                  <a:gd name="connsiteX160" fmla="*/ 484434 w 1034979"/>
                  <a:gd name="connsiteY160" fmla="*/ 28758 h 1516602"/>
                  <a:gd name="connsiteX161" fmla="*/ 478719 w 1034979"/>
                  <a:gd name="connsiteY161" fmla="*/ 17328 h 1516602"/>
                  <a:gd name="connsiteX162" fmla="*/ 473004 w 1034979"/>
                  <a:gd name="connsiteY162" fmla="*/ 13518 h 1516602"/>
                  <a:gd name="connsiteX163" fmla="*/ 469194 w 1034979"/>
                  <a:gd name="connsiteY163" fmla="*/ 7803 h 1516602"/>
                  <a:gd name="connsiteX164" fmla="*/ 429189 w 1034979"/>
                  <a:gd name="connsiteY164" fmla="*/ 11613 h 1516602"/>
                  <a:gd name="connsiteX165" fmla="*/ 425379 w 1034979"/>
                  <a:gd name="connsiteY165" fmla="*/ 78288 h 1516602"/>
                  <a:gd name="connsiteX166" fmla="*/ 425379 w 1034979"/>
                  <a:gd name="connsiteY166" fmla="*/ 84003 h 1516602"/>
                  <a:gd name="connsiteX167" fmla="*/ 429189 w 1034979"/>
                  <a:gd name="connsiteY167" fmla="*/ 238308 h 1516602"/>
                  <a:gd name="connsiteX168" fmla="*/ 440619 w 1034979"/>
                  <a:gd name="connsiteY168" fmla="*/ 421188 h 1516602"/>
                  <a:gd name="connsiteX169" fmla="*/ 435265 w 1034979"/>
                  <a:gd name="connsiteY169" fmla="*/ 718368 h 1516602"/>
                  <a:gd name="connsiteX170" fmla="*/ 435059 w 1034979"/>
                  <a:gd name="connsiteY170" fmla="*/ 799046 h 1516602"/>
                  <a:gd name="connsiteX171" fmla="*/ 430322 w 1034979"/>
                  <a:gd name="connsiteY171"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181539 w 1034979"/>
                  <a:gd name="connsiteY9" fmla="*/ 937443 h 1516602"/>
                  <a:gd name="connsiteX10" fmla="*/ 116769 w 1034979"/>
                  <a:gd name="connsiteY10" fmla="*/ 903153 h 1516602"/>
                  <a:gd name="connsiteX11" fmla="*/ 59619 w 1034979"/>
                  <a:gd name="connsiteY11" fmla="*/ 874578 h 1516602"/>
                  <a:gd name="connsiteX12" fmla="*/ 46284 w 1034979"/>
                  <a:gd name="connsiteY12" fmla="*/ 895533 h 1516602"/>
                  <a:gd name="connsiteX13" fmla="*/ 50094 w 1034979"/>
                  <a:gd name="connsiteY13" fmla="*/ 933633 h 1516602"/>
                  <a:gd name="connsiteX14" fmla="*/ 53904 w 1034979"/>
                  <a:gd name="connsiteY14" fmla="*/ 939348 h 1516602"/>
                  <a:gd name="connsiteX15" fmla="*/ 59619 w 1034979"/>
                  <a:gd name="connsiteY15" fmla="*/ 943158 h 1516602"/>
                  <a:gd name="connsiteX16" fmla="*/ 63429 w 1034979"/>
                  <a:gd name="connsiteY16" fmla="*/ 948873 h 1516602"/>
                  <a:gd name="connsiteX17" fmla="*/ 80574 w 1034979"/>
                  <a:gd name="connsiteY17" fmla="*/ 958398 h 1516602"/>
                  <a:gd name="connsiteX18" fmla="*/ 166299 w 1034979"/>
                  <a:gd name="connsiteY18" fmla="*/ 979353 h 1516602"/>
                  <a:gd name="connsiteX19" fmla="*/ 191064 w 1034979"/>
                  <a:gd name="connsiteY19" fmla="*/ 985068 h 1516602"/>
                  <a:gd name="connsiteX20" fmla="*/ 208209 w 1034979"/>
                  <a:gd name="connsiteY20" fmla="*/ 990783 h 1516602"/>
                  <a:gd name="connsiteX21" fmla="*/ 213924 w 1034979"/>
                  <a:gd name="connsiteY21" fmla="*/ 992688 h 1516602"/>
                  <a:gd name="connsiteX22" fmla="*/ 229164 w 1034979"/>
                  <a:gd name="connsiteY22" fmla="*/ 996498 h 1516602"/>
                  <a:gd name="connsiteX23" fmla="*/ 248214 w 1034979"/>
                  <a:gd name="connsiteY23" fmla="*/ 1002213 h 1516602"/>
                  <a:gd name="connsiteX24" fmla="*/ 253929 w 1034979"/>
                  <a:gd name="connsiteY24" fmla="*/ 1006023 h 1516602"/>
                  <a:gd name="connsiteX25" fmla="*/ 267264 w 1034979"/>
                  <a:gd name="connsiteY25" fmla="*/ 1021263 h 1516602"/>
                  <a:gd name="connsiteX26" fmla="*/ 272979 w 1034979"/>
                  <a:gd name="connsiteY26" fmla="*/ 1040313 h 1516602"/>
                  <a:gd name="connsiteX27" fmla="*/ 274884 w 1034979"/>
                  <a:gd name="connsiteY27" fmla="*/ 1046028 h 1516602"/>
                  <a:gd name="connsiteX28" fmla="*/ 276789 w 1034979"/>
                  <a:gd name="connsiteY28" fmla="*/ 1051743 h 1516602"/>
                  <a:gd name="connsiteX29" fmla="*/ 278694 w 1034979"/>
                  <a:gd name="connsiteY29" fmla="*/ 1076508 h 1516602"/>
                  <a:gd name="connsiteX30" fmla="*/ 280599 w 1034979"/>
                  <a:gd name="connsiteY30" fmla="*/ 1082223 h 1516602"/>
                  <a:gd name="connsiteX31" fmla="*/ 278694 w 1034979"/>
                  <a:gd name="connsiteY31" fmla="*/ 1101273 h 1516602"/>
                  <a:gd name="connsiteX32" fmla="*/ 276789 w 1034979"/>
                  <a:gd name="connsiteY32" fmla="*/ 1110798 h 1516602"/>
                  <a:gd name="connsiteX33" fmla="*/ 263454 w 1034979"/>
                  <a:gd name="connsiteY33" fmla="*/ 1124133 h 1516602"/>
                  <a:gd name="connsiteX34" fmla="*/ 252024 w 1034979"/>
                  <a:gd name="connsiteY34" fmla="*/ 1131753 h 1516602"/>
                  <a:gd name="connsiteX35" fmla="*/ 240594 w 1034979"/>
                  <a:gd name="connsiteY35" fmla="*/ 1135563 h 1516602"/>
                  <a:gd name="connsiteX36" fmla="*/ 27234 w 1034979"/>
                  <a:gd name="connsiteY36" fmla="*/ 1154613 h 1516602"/>
                  <a:gd name="connsiteX37" fmla="*/ 15804 w 1034979"/>
                  <a:gd name="connsiteY37" fmla="*/ 1160328 h 1516602"/>
                  <a:gd name="connsiteX38" fmla="*/ 6279 w 1034979"/>
                  <a:gd name="connsiteY38" fmla="*/ 1169853 h 1516602"/>
                  <a:gd name="connsiteX39" fmla="*/ 4374 w 1034979"/>
                  <a:gd name="connsiteY39" fmla="*/ 1175568 h 1516602"/>
                  <a:gd name="connsiteX40" fmla="*/ 564 w 1034979"/>
                  <a:gd name="connsiteY40" fmla="*/ 1181283 h 1516602"/>
                  <a:gd name="connsiteX41" fmla="*/ 6279 w 1034979"/>
                  <a:gd name="connsiteY41" fmla="*/ 1213668 h 1516602"/>
                  <a:gd name="connsiteX42" fmla="*/ 11994 w 1034979"/>
                  <a:gd name="connsiteY42" fmla="*/ 1217478 h 1516602"/>
                  <a:gd name="connsiteX43" fmla="*/ 17709 w 1034979"/>
                  <a:gd name="connsiteY43" fmla="*/ 1219383 h 1516602"/>
                  <a:gd name="connsiteX44" fmla="*/ 145344 w 1034979"/>
                  <a:gd name="connsiteY44" fmla="*/ 1217478 h 1516602"/>
                  <a:gd name="connsiteX45" fmla="*/ 239202 w 1034979"/>
                  <a:gd name="connsiteY45" fmla="*/ 1214801 h 1516602"/>
                  <a:gd name="connsiteX46" fmla="*/ 318699 w 1034979"/>
                  <a:gd name="connsiteY46" fmla="*/ 1217478 h 1516602"/>
                  <a:gd name="connsiteX47" fmla="*/ 330129 w 1034979"/>
                  <a:gd name="connsiteY47" fmla="*/ 1223193 h 1516602"/>
                  <a:gd name="connsiteX48" fmla="*/ 333939 w 1034979"/>
                  <a:gd name="connsiteY48" fmla="*/ 1228908 h 1516602"/>
                  <a:gd name="connsiteX49" fmla="*/ 339654 w 1034979"/>
                  <a:gd name="connsiteY49" fmla="*/ 1230813 h 1516602"/>
                  <a:gd name="connsiteX50" fmla="*/ 351084 w 1034979"/>
                  <a:gd name="connsiteY50" fmla="*/ 1238433 h 1516602"/>
                  <a:gd name="connsiteX51" fmla="*/ 356799 w 1034979"/>
                  <a:gd name="connsiteY51" fmla="*/ 1242243 h 1516602"/>
                  <a:gd name="connsiteX52" fmla="*/ 360609 w 1034979"/>
                  <a:gd name="connsiteY52" fmla="*/ 1247958 h 1516602"/>
                  <a:gd name="connsiteX53" fmla="*/ 366324 w 1034979"/>
                  <a:gd name="connsiteY53" fmla="*/ 1259388 h 1516602"/>
                  <a:gd name="connsiteX54" fmla="*/ 362514 w 1034979"/>
                  <a:gd name="connsiteY54" fmla="*/ 1286058 h 1516602"/>
                  <a:gd name="connsiteX55" fmla="*/ 358704 w 1034979"/>
                  <a:gd name="connsiteY55" fmla="*/ 1291773 h 1516602"/>
                  <a:gd name="connsiteX56" fmla="*/ 356799 w 1034979"/>
                  <a:gd name="connsiteY56" fmla="*/ 1297488 h 1516602"/>
                  <a:gd name="connsiteX57" fmla="*/ 352989 w 1034979"/>
                  <a:gd name="connsiteY57" fmla="*/ 1303203 h 1516602"/>
                  <a:gd name="connsiteX58" fmla="*/ 351084 w 1034979"/>
                  <a:gd name="connsiteY58" fmla="*/ 1308918 h 1516602"/>
                  <a:gd name="connsiteX59" fmla="*/ 347274 w 1034979"/>
                  <a:gd name="connsiteY59" fmla="*/ 1314633 h 1516602"/>
                  <a:gd name="connsiteX60" fmla="*/ 330129 w 1034979"/>
                  <a:gd name="connsiteY60" fmla="*/ 1381308 h 1516602"/>
                  <a:gd name="connsiteX61" fmla="*/ 328224 w 1034979"/>
                  <a:gd name="connsiteY61" fmla="*/ 1432743 h 1516602"/>
                  <a:gd name="connsiteX62" fmla="*/ 330129 w 1034979"/>
                  <a:gd name="connsiteY62" fmla="*/ 1457508 h 1516602"/>
                  <a:gd name="connsiteX63" fmla="*/ 332034 w 1034979"/>
                  <a:gd name="connsiteY63" fmla="*/ 1463223 h 1516602"/>
                  <a:gd name="connsiteX64" fmla="*/ 335844 w 1034979"/>
                  <a:gd name="connsiteY64" fmla="*/ 1467033 h 1516602"/>
                  <a:gd name="connsiteX65" fmla="*/ 364419 w 1034979"/>
                  <a:gd name="connsiteY65" fmla="*/ 1512753 h 1516602"/>
                  <a:gd name="connsiteX66" fmla="*/ 387279 w 1034979"/>
                  <a:gd name="connsiteY66" fmla="*/ 1514658 h 1516602"/>
                  <a:gd name="connsiteX67" fmla="*/ 392994 w 1034979"/>
                  <a:gd name="connsiteY67" fmla="*/ 1508943 h 1516602"/>
                  <a:gd name="connsiteX68" fmla="*/ 394899 w 1034979"/>
                  <a:gd name="connsiteY68" fmla="*/ 1497513 h 1516602"/>
                  <a:gd name="connsiteX69" fmla="*/ 396804 w 1034979"/>
                  <a:gd name="connsiteY69" fmla="*/ 1491798 h 1516602"/>
                  <a:gd name="connsiteX70" fmla="*/ 398709 w 1034979"/>
                  <a:gd name="connsiteY70" fmla="*/ 1474653 h 1516602"/>
                  <a:gd name="connsiteX71" fmla="*/ 400614 w 1034979"/>
                  <a:gd name="connsiteY71" fmla="*/ 1461318 h 1516602"/>
                  <a:gd name="connsiteX72" fmla="*/ 404424 w 1034979"/>
                  <a:gd name="connsiteY72" fmla="*/ 1404168 h 1516602"/>
                  <a:gd name="connsiteX73" fmla="*/ 410139 w 1034979"/>
                  <a:gd name="connsiteY73" fmla="*/ 1392738 h 1516602"/>
                  <a:gd name="connsiteX74" fmla="*/ 413949 w 1034979"/>
                  <a:gd name="connsiteY74" fmla="*/ 1379403 h 1516602"/>
                  <a:gd name="connsiteX75" fmla="*/ 415854 w 1034979"/>
                  <a:gd name="connsiteY75" fmla="*/ 1373688 h 1516602"/>
                  <a:gd name="connsiteX76" fmla="*/ 417759 w 1034979"/>
                  <a:gd name="connsiteY76" fmla="*/ 1360353 h 1516602"/>
                  <a:gd name="connsiteX77" fmla="*/ 421569 w 1034979"/>
                  <a:gd name="connsiteY77" fmla="*/ 1348923 h 1516602"/>
                  <a:gd name="connsiteX78" fmla="*/ 427284 w 1034979"/>
                  <a:gd name="connsiteY78" fmla="*/ 1335588 h 1516602"/>
                  <a:gd name="connsiteX79" fmla="*/ 467289 w 1034979"/>
                  <a:gd name="connsiteY79" fmla="*/ 1265103 h 1516602"/>
                  <a:gd name="connsiteX80" fmla="*/ 528455 w 1034979"/>
                  <a:gd name="connsiteY80" fmla="*/ 1252334 h 1516602"/>
                  <a:gd name="connsiteX81" fmla="*/ 573969 w 1034979"/>
                  <a:gd name="connsiteY81" fmla="*/ 1236528 h 1516602"/>
                  <a:gd name="connsiteX82" fmla="*/ 585399 w 1034979"/>
                  <a:gd name="connsiteY82" fmla="*/ 1232718 h 1516602"/>
                  <a:gd name="connsiteX83" fmla="*/ 720654 w 1034979"/>
                  <a:gd name="connsiteY83" fmla="*/ 1316538 h 1516602"/>
                  <a:gd name="connsiteX84" fmla="*/ 733989 w 1034979"/>
                  <a:gd name="connsiteY84" fmla="*/ 1326063 h 1516602"/>
                  <a:gd name="connsiteX85" fmla="*/ 743514 w 1034979"/>
                  <a:gd name="connsiteY85" fmla="*/ 1327968 h 1516602"/>
                  <a:gd name="connsiteX86" fmla="*/ 749229 w 1034979"/>
                  <a:gd name="connsiteY86" fmla="*/ 1329873 h 1516602"/>
                  <a:gd name="connsiteX87" fmla="*/ 762564 w 1034979"/>
                  <a:gd name="connsiteY87" fmla="*/ 1335588 h 1516602"/>
                  <a:gd name="connsiteX88" fmla="*/ 777804 w 1034979"/>
                  <a:gd name="connsiteY88" fmla="*/ 1333683 h 1516602"/>
                  <a:gd name="connsiteX89" fmla="*/ 789234 w 1034979"/>
                  <a:gd name="connsiteY89" fmla="*/ 1327968 h 1516602"/>
                  <a:gd name="connsiteX90" fmla="*/ 794949 w 1034979"/>
                  <a:gd name="connsiteY90" fmla="*/ 1326063 h 1516602"/>
                  <a:gd name="connsiteX91" fmla="*/ 802569 w 1034979"/>
                  <a:gd name="connsiteY91" fmla="*/ 1308918 h 1516602"/>
                  <a:gd name="connsiteX92" fmla="*/ 800664 w 1034979"/>
                  <a:gd name="connsiteY92" fmla="*/ 1284153 h 1516602"/>
                  <a:gd name="connsiteX93" fmla="*/ 798759 w 1034979"/>
                  <a:gd name="connsiteY93" fmla="*/ 1278438 h 1516602"/>
                  <a:gd name="connsiteX94" fmla="*/ 796854 w 1034979"/>
                  <a:gd name="connsiteY94" fmla="*/ 1270818 h 1516602"/>
                  <a:gd name="connsiteX95" fmla="*/ 783519 w 1034979"/>
                  <a:gd name="connsiteY95" fmla="*/ 1253673 h 1516602"/>
                  <a:gd name="connsiteX96" fmla="*/ 773994 w 1034979"/>
                  <a:gd name="connsiteY96" fmla="*/ 1247958 h 1516602"/>
                  <a:gd name="connsiteX97" fmla="*/ 648264 w 1034979"/>
                  <a:gd name="connsiteY97" fmla="*/ 1156518 h 1516602"/>
                  <a:gd name="connsiteX98" fmla="*/ 644454 w 1034979"/>
                  <a:gd name="connsiteY98" fmla="*/ 1139373 h 1516602"/>
                  <a:gd name="connsiteX99" fmla="*/ 646359 w 1034979"/>
                  <a:gd name="connsiteY99" fmla="*/ 1131753 h 1516602"/>
                  <a:gd name="connsiteX100" fmla="*/ 650169 w 1034979"/>
                  <a:gd name="connsiteY100" fmla="*/ 1114608 h 1516602"/>
                  <a:gd name="connsiteX101" fmla="*/ 653979 w 1034979"/>
                  <a:gd name="connsiteY101" fmla="*/ 1108893 h 1516602"/>
                  <a:gd name="connsiteX102" fmla="*/ 655884 w 1034979"/>
                  <a:gd name="connsiteY102" fmla="*/ 1103178 h 1516602"/>
                  <a:gd name="connsiteX103" fmla="*/ 661599 w 1034979"/>
                  <a:gd name="connsiteY103" fmla="*/ 1101273 h 1516602"/>
                  <a:gd name="connsiteX104" fmla="*/ 671124 w 1034979"/>
                  <a:gd name="connsiteY104" fmla="*/ 1089843 h 1516602"/>
                  <a:gd name="connsiteX105" fmla="*/ 724464 w 1034979"/>
                  <a:gd name="connsiteY105" fmla="*/ 1082223 h 1516602"/>
                  <a:gd name="connsiteX106" fmla="*/ 842574 w 1034979"/>
                  <a:gd name="connsiteY106" fmla="*/ 1084128 h 1516602"/>
                  <a:gd name="connsiteX107" fmla="*/ 871149 w 1034979"/>
                  <a:gd name="connsiteY107" fmla="*/ 1086033 h 1516602"/>
                  <a:gd name="connsiteX108" fmla="*/ 899724 w 1034979"/>
                  <a:gd name="connsiteY108" fmla="*/ 1091748 h 1516602"/>
                  <a:gd name="connsiteX109" fmla="*/ 922584 w 1034979"/>
                  <a:gd name="connsiteY109" fmla="*/ 1095558 h 1516602"/>
                  <a:gd name="connsiteX110" fmla="*/ 951159 w 1034979"/>
                  <a:gd name="connsiteY110" fmla="*/ 1101273 h 1516602"/>
                  <a:gd name="connsiteX111" fmla="*/ 956874 w 1034979"/>
                  <a:gd name="connsiteY111" fmla="*/ 1101273 h 1516602"/>
                  <a:gd name="connsiteX112" fmla="*/ 1002594 w 1034979"/>
                  <a:gd name="connsiteY112" fmla="*/ 1099368 h 1516602"/>
                  <a:gd name="connsiteX113" fmla="*/ 1031169 w 1034979"/>
                  <a:gd name="connsiteY113" fmla="*/ 1091748 h 1516602"/>
                  <a:gd name="connsiteX114" fmla="*/ 1034979 w 1034979"/>
                  <a:gd name="connsiteY114" fmla="*/ 1086033 h 1516602"/>
                  <a:gd name="connsiteX115" fmla="*/ 1033074 w 1034979"/>
                  <a:gd name="connsiteY115" fmla="*/ 1066983 h 1516602"/>
                  <a:gd name="connsiteX116" fmla="*/ 1027359 w 1034979"/>
                  <a:gd name="connsiteY116" fmla="*/ 1063173 h 1516602"/>
                  <a:gd name="connsiteX117" fmla="*/ 1012119 w 1034979"/>
                  <a:gd name="connsiteY117" fmla="*/ 1061268 h 1516602"/>
                  <a:gd name="connsiteX118" fmla="*/ 1006404 w 1034979"/>
                  <a:gd name="connsiteY118" fmla="*/ 1059363 h 1516602"/>
                  <a:gd name="connsiteX119" fmla="*/ 998784 w 1034979"/>
                  <a:gd name="connsiteY119" fmla="*/ 1057458 h 1516602"/>
                  <a:gd name="connsiteX120" fmla="*/ 987354 w 1034979"/>
                  <a:gd name="connsiteY120" fmla="*/ 1049838 h 1516602"/>
                  <a:gd name="connsiteX121" fmla="*/ 975924 w 1034979"/>
                  <a:gd name="connsiteY121" fmla="*/ 1046028 h 1516602"/>
                  <a:gd name="connsiteX122" fmla="*/ 970209 w 1034979"/>
                  <a:gd name="connsiteY122" fmla="*/ 1044123 h 1516602"/>
                  <a:gd name="connsiteX123" fmla="*/ 962589 w 1034979"/>
                  <a:gd name="connsiteY123" fmla="*/ 1042218 h 1516602"/>
                  <a:gd name="connsiteX124" fmla="*/ 956874 w 1034979"/>
                  <a:gd name="connsiteY124" fmla="*/ 1040313 h 1516602"/>
                  <a:gd name="connsiteX125" fmla="*/ 935919 w 1034979"/>
                  <a:gd name="connsiteY125" fmla="*/ 1034598 h 1516602"/>
                  <a:gd name="connsiteX126" fmla="*/ 825429 w 1034979"/>
                  <a:gd name="connsiteY126" fmla="*/ 1034598 h 1516602"/>
                  <a:gd name="connsiteX127" fmla="*/ 730179 w 1034979"/>
                  <a:gd name="connsiteY127" fmla="*/ 1038408 h 1516602"/>
                  <a:gd name="connsiteX128" fmla="*/ 669219 w 1034979"/>
                  <a:gd name="connsiteY128" fmla="*/ 1046028 h 1516602"/>
                  <a:gd name="connsiteX129" fmla="*/ 646359 w 1034979"/>
                  <a:gd name="connsiteY129" fmla="*/ 1049838 h 1516602"/>
                  <a:gd name="connsiteX130" fmla="*/ 642549 w 1034979"/>
                  <a:gd name="connsiteY130" fmla="*/ 1038408 h 1516602"/>
                  <a:gd name="connsiteX131" fmla="*/ 640644 w 1034979"/>
                  <a:gd name="connsiteY131" fmla="*/ 1032693 h 1516602"/>
                  <a:gd name="connsiteX132" fmla="*/ 642549 w 1034979"/>
                  <a:gd name="connsiteY132" fmla="*/ 1015548 h 1516602"/>
                  <a:gd name="connsiteX133" fmla="*/ 644454 w 1034979"/>
                  <a:gd name="connsiteY133" fmla="*/ 1009833 h 1516602"/>
                  <a:gd name="connsiteX134" fmla="*/ 661599 w 1034979"/>
                  <a:gd name="connsiteY134" fmla="*/ 1000308 h 1516602"/>
                  <a:gd name="connsiteX135" fmla="*/ 673029 w 1034979"/>
                  <a:gd name="connsiteY135" fmla="*/ 992688 h 1516602"/>
                  <a:gd name="connsiteX136" fmla="*/ 674934 w 1034979"/>
                  <a:gd name="connsiteY136" fmla="*/ 986973 h 1516602"/>
                  <a:gd name="connsiteX137" fmla="*/ 680649 w 1034979"/>
                  <a:gd name="connsiteY137" fmla="*/ 985068 h 1516602"/>
                  <a:gd name="connsiteX138" fmla="*/ 686364 w 1034979"/>
                  <a:gd name="connsiteY138" fmla="*/ 981258 h 1516602"/>
                  <a:gd name="connsiteX139" fmla="*/ 695889 w 1034979"/>
                  <a:gd name="connsiteY139" fmla="*/ 971733 h 1516602"/>
                  <a:gd name="connsiteX140" fmla="*/ 705414 w 1034979"/>
                  <a:gd name="connsiteY140" fmla="*/ 960303 h 1516602"/>
                  <a:gd name="connsiteX141" fmla="*/ 716844 w 1034979"/>
                  <a:gd name="connsiteY141" fmla="*/ 952683 h 1516602"/>
                  <a:gd name="connsiteX142" fmla="*/ 732084 w 1034979"/>
                  <a:gd name="connsiteY142" fmla="*/ 939348 h 1516602"/>
                  <a:gd name="connsiteX143" fmla="*/ 741609 w 1034979"/>
                  <a:gd name="connsiteY143" fmla="*/ 927918 h 1516602"/>
                  <a:gd name="connsiteX144" fmla="*/ 753039 w 1034979"/>
                  <a:gd name="connsiteY144" fmla="*/ 918393 h 1516602"/>
                  <a:gd name="connsiteX145" fmla="*/ 758754 w 1034979"/>
                  <a:gd name="connsiteY145" fmla="*/ 906963 h 1516602"/>
                  <a:gd name="connsiteX146" fmla="*/ 760659 w 1034979"/>
                  <a:gd name="connsiteY146" fmla="*/ 901248 h 1516602"/>
                  <a:gd name="connsiteX147" fmla="*/ 766374 w 1034979"/>
                  <a:gd name="connsiteY147" fmla="*/ 889818 h 1516602"/>
                  <a:gd name="connsiteX148" fmla="*/ 764469 w 1034979"/>
                  <a:gd name="connsiteY148" fmla="*/ 874578 h 1516602"/>
                  <a:gd name="connsiteX149" fmla="*/ 758754 w 1034979"/>
                  <a:gd name="connsiteY149" fmla="*/ 872673 h 1516602"/>
                  <a:gd name="connsiteX150" fmla="*/ 737799 w 1034979"/>
                  <a:gd name="connsiteY150" fmla="*/ 874578 h 1516602"/>
                  <a:gd name="connsiteX151" fmla="*/ 732084 w 1034979"/>
                  <a:gd name="connsiteY151" fmla="*/ 878388 h 1516602"/>
                  <a:gd name="connsiteX152" fmla="*/ 699699 w 1034979"/>
                  <a:gd name="connsiteY152" fmla="*/ 899343 h 1516602"/>
                  <a:gd name="connsiteX153" fmla="*/ 595181 w 1034979"/>
                  <a:gd name="connsiteY153" fmla="*/ 957831 h 1516602"/>
                  <a:gd name="connsiteX154" fmla="*/ 507294 w 1034979"/>
                  <a:gd name="connsiteY154" fmla="*/ 847908 h 1516602"/>
                  <a:gd name="connsiteX155" fmla="*/ 503484 w 1034979"/>
                  <a:gd name="connsiteY155" fmla="*/ 358323 h 1516602"/>
                  <a:gd name="connsiteX156" fmla="*/ 499674 w 1034979"/>
                  <a:gd name="connsiteY156" fmla="*/ 66858 h 1516602"/>
                  <a:gd name="connsiteX157" fmla="*/ 490149 w 1034979"/>
                  <a:gd name="connsiteY157" fmla="*/ 40188 h 1516602"/>
                  <a:gd name="connsiteX158" fmla="*/ 488244 w 1034979"/>
                  <a:gd name="connsiteY158" fmla="*/ 34473 h 1516602"/>
                  <a:gd name="connsiteX159" fmla="*/ 484434 w 1034979"/>
                  <a:gd name="connsiteY159" fmla="*/ 28758 h 1516602"/>
                  <a:gd name="connsiteX160" fmla="*/ 478719 w 1034979"/>
                  <a:gd name="connsiteY160" fmla="*/ 17328 h 1516602"/>
                  <a:gd name="connsiteX161" fmla="*/ 473004 w 1034979"/>
                  <a:gd name="connsiteY161" fmla="*/ 13518 h 1516602"/>
                  <a:gd name="connsiteX162" fmla="*/ 469194 w 1034979"/>
                  <a:gd name="connsiteY162" fmla="*/ 7803 h 1516602"/>
                  <a:gd name="connsiteX163" fmla="*/ 429189 w 1034979"/>
                  <a:gd name="connsiteY163" fmla="*/ 11613 h 1516602"/>
                  <a:gd name="connsiteX164" fmla="*/ 425379 w 1034979"/>
                  <a:gd name="connsiteY164" fmla="*/ 78288 h 1516602"/>
                  <a:gd name="connsiteX165" fmla="*/ 425379 w 1034979"/>
                  <a:gd name="connsiteY165" fmla="*/ 84003 h 1516602"/>
                  <a:gd name="connsiteX166" fmla="*/ 429189 w 1034979"/>
                  <a:gd name="connsiteY166" fmla="*/ 238308 h 1516602"/>
                  <a:gd name="connsiteX167" fmla="*/ 440619 w 1034979"/>
                  <a:gd name="connsiteY167" fmla="*/ 421188 h 1516602"/>
                  <a:gd name="connsiteX168" fmla="*/ 435265 w 1034979"/>
                  <a:gd name="connsiteY168" fmla="*/ 718368 h 1516602"/>
                  <a:gd name="connsiteX169" fmla="*/ 435059 w 1034979"/>
                  <a:gd name="connsiteY169" fmla="*/ 799046 h 1516602"/>
                  <a:gd name="connsiteX170" fmla="*/ 430322 w 1034979"/>
                  <a:gd name="connsiteY170"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181539 w 1034979"/>
                  <a:gd name="connsiteY8" fmla="*/ 937443 h 1516602"/>
                  <a:gd name="connsiteX9" fmla="*/ 116769 w 1034979"/>
                  <a:gd name="connsiteY9" fmla="*/ 903153 h 1516602"/>
                  <a:gd name="connsiteX10" fmla="*/ 59619 w 1034979"/>
                  <a:gd name="connsiteY10" fmla="*/ 874578 h 1516602"/>
                  <a:gd name="connsiteX11" fmla="*/ 46284 w 1034979"/>
                  <a:gd name="connsiteY11" fmla="*/ 895533 h 1516602"/>
                  <a:gd name="connsiteX12" fmla="*/ 50094 w 1034979"/>
                  <a:gd name="connsiteY12" fmla="*/ 933633 h 1516602"/>
                  <a:gd name="connsiteX13" fmla="*/ 53904 w 1034979"/>
                  <a:gd name="connsiteY13" fmla="*/ 939348 h 1516602"/>
                  <a:gd name="connsiteX14" fmla="*/ 59619 w 1034979"/>
                  <a:gd name="connsiteY14" fmla="*/ 943158 h 1516602"/>
                  <a:gd name="connsiteX15" fmla="*/ 63429 w 1034979"/>
                  <a:gd name="connsiteY15" fmla="*/ 948873 h 1516602"/>
                  <a:gd name="connsiteX16" fmla="*/ 80574 w 1034979"/>
                  <a:gd name="connsiteY16" fmla="*/ 958398 h 1516602"/>
                  <a:gd name="connsiteX17" fmla="*/ 166299 w 1034979"/>
                  <a:gd name="connsiteY17" fmla="*/ 979353 h 1516602"/>
                  <a:gd name="connsiteX18" fmla="*/ 191064 w 1034979"/>
                  <a:gd name="connsiteY18" fmla="*/ 985068 h 1516602"/>
                  <a:gd name="connsiteX19" fmla="*/ 208209 w 1034979"/>
                  <a:gd name="connsiteY19" fmla="*/ 990783 h 1516602"/>
                  <a:gd name="connsiteX20" fmla="*/ 213924 w 1034979"/>
                  <a:gd name="connsiteY20" fmla="*/ 992688 h 1516602"/>
                  <a:gd name="connsiteX21" fmla="*/ 229164 w 1034979"/>
                  <a:gd name="connsiteY21" fmla="*/ 996498 h 1516602"/>
                  <a:gd name="connsiteX22" fmla="*/ 248214 w 1034979"/>
                  <a:gd name="connsiteY22" fmla="*/ 1002213 h 1516602"/>
                  <a:gd name="connsiteX23" fmla="*/ 253929 w 1034979"/>
                  <a:gd name="connsiteY23" fmla="*/ 1006023 h 1516602"/>
                  <a:gd name="connsiteX24" fmla="*/ 267264 w 1034979"/>
                  <a:gd name="connsiteY24" fmla="*/ 1021263 h 1516602"/>
                  <a:gd name="connsiteX25" fmla="*/ 272979 w 1034979"/>
                  <a:gd name="connsiteY25" fmla="*/ 1040313 h 1516602"/>
                  <a:gd name="connsiteX26" fmla="*/ 274884 w 1034979"/>
                  <a:gd name="connsiteY26" fmla="*/ 1046028 h 1516602"/>
                  <a:gd name="connsiteX27" fmla="*/ 276789 w 1034979"/>
                  <a:gd name="connsiteY27" fmla="*/ 1051743 h 1516602"/>
                  <a:gd name="connsiteX28" fmla="*/ 278694 w 1034979"/>
                  <a:gd name="connsiteY28" fmla="*/ 1076508 h 1516602"/>
                  <a:gd name="connsiteX29" fmla="*/ 280599 w 1034979"/>
                  <a:gd name="connsiteY29" fmla="*/ 1082223 h 1516602"/>
                  <a:gd name="connsiteX30" fmla="*/ 278694 w 1034979"/>
                  <a:gd name="connsiteY30" fmla="*/ 1101273 h 1516602"/>
                  <a:gd name="connsiteX31" fmla="*/ 276789 w 1034979"/>
                  <a:gd name="connsiteY31" fmla="*/ 1110798 h 1516602"/>
                  <a:gd name="connsiteX32" fmla="*/ 263454 w 1034979"/>
                  <a:gd name="connsiteY32" fmla="*/ 1124133 h 1516602"/>
                  <a:gd name="connsiteX33" fmla="*/ 252024 w 1034979"/>
                  <a:gd name="connsiteY33" fmla="*/ 1131753 h 1516602"/>
                  <a:gd name="connsiteX34" fmla="*/ 240594 w 1034979"/>
                  <a:gd name="connsiteY34" fmla="*/ 1135563 h 1516602"/>
                  <a:gd name="connsiteX35" fmla="*/ 27234 w 1034979"/>
                  <a:gd name="connsiteY35" fmla="*/ 1154613 h 1516602"/>
                  <a:gd name="connsiteX36" fmla="*/ 15804 w 1034979"/>
                  <a:gd name="connsiteY36" fmla="*/ 1160328 h 1516602"/>
                  <a:gd name="connsiteX37" fmla="*/ 6279 w 1034979"/>
                  <a:gd name="connsiteY37" fmla="*/ 1169853 h 1516602"/>
                  <a:gd name="connsiteX38" fmla="*/ 4374 w 1034979"/>
                  <a:gd name="connsiteY38" fmla="*/ 1175568 h 1516602"/>
                  <a:gd name="connsiteX39" fmla="*/ 564 w 1034979"/>
                  <a:gd name="connsiteY39" fmla="*/ 1181283 h 1516602"/>
                  <a:gd name="connsiteX40" fmla="*/ 6279 w 1034979"/>
                  <a:gd name="connsiteY40" fmla="*/ 1213668 h 1516602"/>
                  <a:gd name="connsiteX41" fmla="*/ 11994 w 1034979"/>
                  <a:gd name="connsiteY41" fmla="*/ 1217478 h 1516602"/>
                  <a:gd name="connsiteX42" fmla="*/ 17709 w 1034979"/>
                  <a:gd name="connsiteY42" fmla="*/ 1219383 h 1516602"/>
                  <a:gd name="connsiteX43" fmla="*/ 145344 w 1034979"/>
                  <a:gd name="connsiteY43" fmla="*/ 1217478 h 1516602"/>
                  <a:gd name="connsiteX44" fmla="*/ 239202 w 1034979"/>
                  <a:gd name="connsiteY44" fmla="*/ 1214801 h 1516602"/>
                  <a:gd name="connsiteX45" fmla="*/ 318699 w 1034979"/>
                  <a:gd name="connsiteY45" fmla="*/ 1217478 h 1516602"/>
                  <a:gd name="connsiteX46" fmla="*/ 330129 w 1034979"/>
                  <a:gd name="connsiteY46" fmla="*/ 1223193 h 1516602"/>
                  <a:gd name="connsiteX47" fmla="*/ 333939 w 1034979"/>
                  <a:gd name="connsiteY47" fmla="*/ 1228908 h 1516602"/>
                  <a:gd name="connsiteX48" fmla="*/ 339654 w 1034979"/>
                  <a:gd name="connsiteY48" fmla="*/ 1230813 h 1516602"/>
                  <a:gd name="connsiteX49" fmla="*/ 351084 w 1034979"/>
                  <a:gd name="connsiteY49" fmla="*/ 1238433 h 1516602"/>
                  <a:gd name="connsiteX50" fmla="*/ 356799 w 1034979"/>
                  <a:gd name="connsiteY50" fmla="*/ 1242243 h 1516602"/>
                  <a:gd name="connsiteX51" fmla="*/ 360609 w 1034979"/>
                  <a:gd name="connsiteY51" fmla="*/ 1247958 h 1516602"/>
                  <a:gd name="connsiteX52" fmla="*/ 366324 w 1034979"/>
                  <a:gd name="connsiteY52" fmla="*/ 1259388 h 1516602"/>
                  <a:gd name="connsiteX53" fmla="*/ 362514 w 1034979"/>
                  <a:gd name="connsiteY53" fmla="*/ 1286058 h 1516602"/>
                  <a:gd name="connsiteX54" fmla="*/ 358704 w 1034979"/>
                  <a:gd name="connsiteY54" fmla="*/ 1291773 h 1516602"/>
                  <a:gd name="connsiteX55" fmla="*/ 356799 w 1034979"/>
                  <a:gd name="connsiteY55" fmla="*/ 1297488 h 1516602"/>
                  <a:gd name="connsiteX56" fmla="*/ 352989 w 1034979"/>
                  <a:gd name="connsiteY56" fmla="*/ 1303203 h 1516602"/>
                  <a:gd name="connsiteX57" fmla="*/ 351084 w 1034979"/>
                  <a:gd name="connsiteY57" fmla="*/ 1308918 h 1516602"/>
                  <a:gd name="connsiteX58" fmla="*/ 347274 w 1034979"/>
                  <a:gd name="connsiteY58" fmla="*/ 1314633 h 1516602"/>
                  <a:gd name="connsiteX59" fmla="*/ 330129 w 1034979"/>
                  <a:gd name="connsiteY59" fmla="*/ 1381308 h 1516602"/>
                  <a:gd name="connsiteX60" fmla="*/ 328224 w 1034979"/>
                  <a:gd name="connsiteY60" fmla="*/ 1432743 h 1516602"/>
                  <a:gd name="connsiteX61" fmla="*/ 330129 w 1034979"/>
                  <a:gd name="connsiteY61" fmla="*/ 1457508 h 1516602"/>
                  <a:gd name="connsiteX62" fmla="*/ 332034 w 1034979"/>
                  <a:gd name="connsiteY62" fmla="*/ 1463223 h 1516602"/>
                  <a:gd name="connsiteX63" fmla="*/ 335844 w 1034979"/>
                  <a:gd name="connsiteY63" fmla="*/ 1467033 h 1516602"/>
                  <a:gd name="connsiteX64" fmla="*/ 364419 w 1034979"/>
                  <a:gd name="connsiteY64" fmla="*/ 1512753 h 1516602"/>
                  <a:gd name="connsiteX65" fmla="*/ 387279 w 1034979"/>
                  <a:gd name="connsiteY65" fmla="*/ 1514658 h 1516602"/>
                  <a:gd name="connsiteX66" fmla="*/ 392994 w 1034979"/>
                  <a:gd name="connsiteY66" fmla="*/ 1508943 h 1516602"/>
                  <a:gd name="connsiteX67" fmla="*/ 394899 w 1034979"/>
                  <a:gd name="connsiteY67" fmla="*/ 1497513 h 1516602"/>
                  <a:gd name="connsiteX68" fmla="*/ 396804 w 1034979"/>
                  <a:gd name="connsiteY68" fmla="*/ 1491798 h 1516602"/>
                  <a:gd name="connsiteX69" fmla="*/ 398709 w 1034979"/>
                  <a:gd name="connsiteY69" fmla="*/ 1474653 h 1516602"/>
                  <a:gd name="connsiteX70" fmla="*/ 400614 w 1034979"/>
                  <a:gd name="connsiteY70" fmla="*/ 1461318 h 1516602"/>
                  <a:gd name="connsiteX71" fmla="*/ 404424 w 1034979"/>
                  <a:gd name="connsiteY71" fmla="*/ 1404168 h 1516602"/>
                  <a:gd name="connsiteX72" fmla="*/ 410139 w 1034979"/>
                  <a:gd name="connsiteY72" fmla="*/ 1392738 h 1516602"/>
                  <a:gd name="connsiteX73" fmla="*/ 413949 w 1034979"/>
                  <a:gd name="connsiteY73" fmla="*/ 1379403 h 1516602"/>
                  <a:gd name="connsiteX74" fmla="*/ 415854 w 1034979"/>
                  <a:gd name="connsiteY74" fmla="*/ 1373688 h 1516602"/>
                  <a:gd name="connsiteX75" fmla="*/ 417759 w 1034979"/>
                  <a:gd name="connsiteY75" fmla="*/ 1360353 h 1516602"/>
                  <a:gd name="connsiteX76" fmla="*/ 421569 w 1034979"/>
                  <a:gd name="connsiteY76" fmla="*/ 1348923 h 1516602"/>
                  <a:gd name="connsiteX77" fmla="*/ 427284 w 1034979"/>
                  <a:gd name="connsiteY77" fmla="*/ 1335588 h 1516602"/>
                  <a:gd name="connsiteX78" fmla="*/ 467289 w 1034979"/>
                  <a:gd name="connsiteY78" fmla="*/ 1265103 h 1516602"/>
                  <a:gd name="connsiteX79" fmla="*/ 528455 w 1034979"/>
                  <a:gd name="connsiteY79" fmla="*/ 1252334 h 1516602"/>
                  <a:gd name="connsiteX80" fmla="*/ 573969 w 1034979"/>
                  <a:gd name="connsiteY80" fmla="*/ 1236528 h 1516602"/>
                  <a:gd name="connsiteX81" fmla="*/ 585399 w 1034979"/>
                  <a:gd name="connsiteY81" fmla="*/ 1232718 h 1516602"/>
                  <a:gd name="connsiteX82" fmla="*/ 720654 w 1034979"/>
                  <a:gd name="connsiteY82" fmla="*/ 1316538 h 1516602"/>
                  <a:gd name="connsiteX83" fmla="*/ 733989 w 1034979"/>
                  <a:gd name="connsiteY83" fmla="*/ 1326063 h 1516602"/>
                  <a:gd name="connsiteX84" fmla="*/ 743514 w 1034979"/>
                  <a:gd name="connsiteY84" fmla="*/ 1327968 h 1516602"/>
                  <a:gd name="connsiteX85" fmla="*/ 749229 w 1034979"/>
                  <a:gd name="connsiteY85" fmla="*/ 1329873 h 1516602"/>
                  <a:gd name="connsiteX86" fmla="*/ 762564 w 1034979"/>
                  <a:gd name="connsiteY86" fmla="*/ 1335588 h 1516602"/>
                  <a:gd name="connsiteX87" fmla="*/ 777804 w 1034979"/>
                  <a:gd name="connsiteY87" fmla="*/ 1333683 h 1516602"/>
                  <a:gd name="connsiteX88" fmla="*/ 789234 w 1034979"/>
                  <a:gd name="connsiteY88" fmla="*/ 1327968 h 1516602"/>
                  <a:gd name="connsiteX89" fmla="*/ 794949 w 1034979"/>
                  <a:gd name="connsiteY89" fmla="*/ 1326063 h 1516602"/>
                  <a:gd name="connsiteX90" fmla="*/ 802569 w 1034979"/>
                  <a:gd name="connsiteY90" fmla="*/ 1308918 h 1516602"/>
                  <a:gd name="connsiteX91" fmla="*/ 800664 w 1034979"/>
                  <a:gd name="connsiteY91" fmla="*/ 1284153 h 1516602"/>
                  <a:gd name="connsiteX92" fmla="*/ 798759 w 1034979"/>
                  <a:gd name="connsiteY92" fmla="*/ 1278438 h 1516602"/>
                  <a:gd name="connsiteX93" fmla="*/ 796854 w 1034979"/>
                  <a:gd name="connsiteY93" fmla="*/ 1270818 h 1516602"/>
                  <a:gd name="connsiteX94" fmla="*/ 783519 w 1034979"/>
                  <a:gd name="connsiteY94" fmla="*/ 1253673 h 1516602"/>
                  <a:gd name="connsiteX95" fmla="*/ 773994 w 1034979"/>
                  <a:gd name="connsiteY95" fmla="*/ 1247958 h 1516602"/>
                  <a:gd name="connsiteX96" fmla="*/ 648264 w 1034979"/>
                  <a:gd name="connsiteY96" fmla="*/ 1156518 h 1516602"/>
                  <a:gd name="connsiteX97" fmla="*/ 644454 w 1034979"/>
                  <a:gd name="connsiteY97" fmla="*/ 1139373 h 1516602"/>
                  <a:gd name="connsiteX98" fmla="*/ 646359 w 1034979"/>
                  <a:gd name="connsiteY98" fmla="*/ 1131753 h 1516602"/>
                  <a:gd name="connsiteX99" fmla="*/ 650169 w 1034979"/>
                  <a:gd name="connsiteY99" fmla="*/ 1114608 h 1516602"/>
                  <a:gd name="connsiteX100" fmla="*/ 653979 w 1034979"/>
                  <a:gd name="connsiteY100" fmla="*/ 1108893 h 1516602"/>
                  <a:gd name="connsiteX101" fmla="*/ 655884 w 1034979"/>
                  <a:gd name="connsiteY101" fmla="*/ 1103178 h 1516602"/>
                  <a:gd name="connsiteX102" fmla="*/ 661599 w 1034979"/>
                  <a:gd name="connsiteY102" fmla="*/ 1101273 h 1516602"/>
                  <a:gd name="connsiteX103" fmla="*/ 671124 w 1034979"/>
                  <a:gd name="connsiteY103" fmla="*/ 1089843 h 1516602"/>
                  <a:gd name="connsiteX104" fmla="*/ 724464 w 1034979"/>
                  <a:gd name="connsiteY104" fmla="*/ 1082223 h 1516602"/>
                  <a:gd name="connsiteX105" fmla="*/ 842574 w 1034979"/>
                  <a:gd name="connsiteY105" fmla="*/ 1084128 h 1516602"/>
                  <a:gd name="connsiteX106" fmla="*/ 871149 w 1034979"/>
                  <a:gd name="connsiteY106" fmla="*/ 1086033 h 1516602"/>
                  <a:gd name="connsiteX107" fmla="*/ 899724 w 1034979"/>
                  <a:gd name="connsiteY107" fmla="*/ 1091748 h 1516602"/>
                  <a:gd name="connsiteX108" fmla="*/ 922584 w 1034979"/>
                  <a:gd name="connsiteY108" fmla="*/ 1095558 h 1516602"/>
                  <a:gd name="connsiteX109" fmla="*/ 951159 w 1034979"/>
                  <a:gd name="connsiteY109" fmla="*/ 1101273 h 1516602"/>
                  <a:gd name="connsiteX110" fmla="*/ 956874 w 1034979"/>
                  <a:gd name="connsiteY110" fmla="*/ 1101273 h 1516602"/>
                  <a:gd name="connsiteX111" fmla="*/ 1002594 w 1034979"/>
                  <a:gd name="connsiteY111" fmla="*/ 1099368 h 1516602"/>
                  <a:gd name="connsiteX112" fmla="*/ 1031169 w 1034979"/>
                  <a:gd name="connsiteY112" fmla="*/ 1091748 h 1516602"/>
                  <a:gd name="connsiteX113" fmla="*/ 1034979 w 1034979"/>
                  <a:gd name="connsiteY113" fmla="*/ 1086033 h 1516602"/>
                  <a:gd name="connsiteX114" fmla="*/ 1033074 w 1034979"/>
                  <a:gd name="connsiteY114" fmla="*/ 1066983 h 1516602"/>
                  <a:gd name="connsiteX115" fmla="*/ 1027359 w 1034979"/>
                  <a:gd name="connsiteY115" fmla="*/ 1063173 h 1516602"/>
                  <a:gd name="connsiteX116" fmla="*/ 1012119 w 1034979"/>
                  <a:gd name="connsiteY116" fmla="*/ 1061268 h 1516602"/>
                  <a:gd name="connsiteX117" fmla="*/ 1006404 w 1034979"/>
                  <a:gd name="connsiteY117" fmla="*/ 1059363 h 1516602"/>
                  <a:gd name="connsiteX118" fmla="*/ 998784 w 1034979"/>
                  <a:gd name="connsiteY118" fmla="*/ 1057458 h 1516602"/>
                  <a:gd name="connsiteX119" fmla="*/ 987354 w 1034979"/>
                  <a:gd name="connsiteY119" fmla="*/ 1049838 h 1516602"/>
                  <a:gd name="connsiteX120" fmla="*/ 975924 w 1034979"/>
                  <a:gd name="connsiteY120" fmla="*/ 1046028 h 1516602"/>
                  <a:gd name="connsiteX121" fmla="*/ 970209 w 1034979"/>
                  <a:gd name="connsiteY121" fmla="*/ 1044123 h 1516602"/>
                  <a:gd name="connsiteX122" fmla="*/ 962589 w 1034979"/>
                  <a:gd name="connsiteY122" fmla="*/ 1042218 h 1516602"/>
                  <a:gd name="connsiteX123" fmla="*/ 956874 w 1034979"/>
                  <a:gd name="connsiteY123" fmla="*/ 1040313 h 1516602"/>
                  <a:gd name="connsiteX124" fmla="*/ 935919 w 1034979"/>
                  <a:gd name="connsiteY124" fmla="*/ 1034598 h 1516602"/>
                  <a:gd name="connsiteX125" fmla="*/ 825429 w 1034979"/>
                  <a:gd name="connsiteY125" fmla="*/ 1034598 h 1516602"/>
                  <a:gd name="connsiteX126" fmla="*/ 730179 w 1034979"/>
                  <a:gd name="connsiteY126" fmla="*/ 1038408 h 1516602"/>
                  <a:gd name="connsiteX127" fmla="*/ 669219 w 1034979"/>
                  <a:gd name="connsiteY127" fmla="*/ 1046028 h 1516602"/>
                  <a:gd name="connsiteX128" fmla="*/ 646359 w 1034979"/>
                  <a:gd name="connsiteY128" fmla="*/ 1049838 h 1516602"/>
                  <a:gd name="connsiteX129" fmla="*/ 642549 w 1034979"/>
                  <a:gd name="connsiteY129" fmla="*/ 1038408 h 1516602"/>
                  <a:gd name="connsiteX130" fmla="*/ 640644 w 1034979"/>
                  <a:gd name="connsiteY130" fmla="*/ 1032693 h 1516602"/>
                  <a:gd name="connsiteX131" fmla="*/ 642549 w 1034979"/>
                  <a:gd name="connsiteY131" fmla="*/ 1015548 h 1516602"/>
                  <a:gd name="connsiteX132" fmla="*/ 644454 w 1034979"/>
                  <a:gd name="connsiteY132" fmla="*/ 1009833 h 1516602"/>
                  <a:gd name="connsiteX133" fmla="*/ 661599 w 1034979"/>
                  <a:gd name="connsiteY133" fmla="*/ 1000308 h 1516602"/>
                  <a:gd name="connsiteX134" fmla="*/ 673029 w 1034979"/>
                  <a:gd name="connsiteY134" fmla="*/ 992688 h 1516602"/>
                  <a:gd name="connsiteX135" fmla="*/ 674934 w 1034979"/>
                  <a:gd name="connsiteY135" fmla="*/ 986973 h 1516602"/>
                  <a:gd name="connsiteX136" fmla="*/ 680649 w 1034979"/>
                  <a:gd name="connsiteY136" fmla="*/ 985068 h 1516602"/>
                  <a:gd name="connsiteX137" fmla="*/ 686364 w 1034979"/>
                  <a:gd name="connsiteY137" fmla="*/ 981258 h 1516602"/>
                  <a:gd name="connsiteX138" fmla="*/ 695889 w 1034979"/>
                  <a:gd name="connsiteY138" fmla="*/ 971733 h 1516602"/>
                  <a:gd name="connsiteX139" fmla="*/ 705414 w 1034979"/>
                  <a:gd name="connsiteY139" fmla="*/ 960303 h 1516602"/>
                  <a:gd name="connsiteX140" fmla="*/ 716844 w 1034979"/>
                  <a:gd name="connsiteY140" fmla="*/ 952683 h 1516602"/>
                  <a:gd name="connsiteX141" fmla="*/ 732084 w 1034979"/>
                  <a:gd name="connsiteY141" fmla="*/ 939348 h 1516602"/>
                  <a:gd name="connsiteX142" fmla="*/ 741609 w 1034979"/>
                  <a:gd name="connsiteY142" fmla="*/ 927918 h 1516602"/>
                  <a:gd name="connsiteX143" fmla="*/ 753039 w 1034979"/>
                  <a:gd name="connsiteY143" fmla="*/ 918393 h 1516602"/>
                  <a:gd name="connsiteX144" fmla="*/ 758754 w 1034979"/>
                  <a:gd name="connsiteY144" fmla="*/ 906963 h 1516602"/>
                  <a:gd name="connsiteX145" fmla="*/ 760659 w 1034979"/>
                  <a:gd name="connsiteY145" fmla="*/ 901248 h 1516602"/>
                  <a:gd name="connsiteX146" fmla="*/ 766374 w 1034979"/>
                  <a:gd name="connsiteY146" fmla="*/ 889818 h 1516602"/>
                  <a:gd name="connsiteX147" fmla="*/ 764469 w 1034979"/>
                  <a:gd name="connsiteY147" fmla="*/ 874578 h 1516602"/>
                  <a:gd name="connsiteX148" fmla="*/ 758754 w 1034979"/>
                  <a:gd name="connsiteY148" fmla="*/ 872673 h 1516602"/>
                  <a:gd name="connsiteX149" fmla="*/ 737799 w 1034979"/>
                  <a:gd name="connsiteY149" fmla="*/ 874578 h 1516602"/>
                  <a:gd name="connsiteX150" fmla="*/ 732084 w 1034979"/>
                  <a:gd name="connsiteY150" fmla="*/ 878388 h 1516602"/>
                  <a:gd name="connsiteX151" fmla="*/ 699699 w 1034979"/>
                  <a:gd name="connsiteY151" fmla="*/ 899343 h 1516602"/>
                  <a:gd name="connsiteX152" fmla="*/ 595181 w 1034979"/>
                  <a:gd name="connsiteY152" fmla="*/ 957831 h 1516602"/>
                  <a:gd name="connsiteX153" fmla="*/ 507294 w 1034979"/>
                  <a:gd name="connsiteY153" fmla="*/ 847908 h 1516602"/>
                  <a:gd name="connsiteX154" fmla="*/ 503484 w 1034979"/>
                  <a:gd name="connsiteY154" fmla="*/ 358323 h 1516602"/>
                  <a:gd name="connsiteX155" fmla="*/ 499674 w 1034979"/>
                  <a:gd name="connsiteY155" fmla="*/ 66858 h 1516602"/>
                  <a:gd name="connsiteX156" fmla="*/ 490149 w 1034979"/>
                  <a:gd name="connsiteY156" fmla="*/ 40188 h 1516602"/>
                  <a:gd name="connsiteX157" fmla="*/ 488244 w 1034979"/>
                  <a:gd name="connsiteY157" fmla="*/ 34473 h 1516602"/>
                  <a:gd name="connsiteX158" fmla="*/ 484434 w 1034979"/>
                  <a:gd name="connsiteY158" fmla="*/ 28758 h 1516602"/>
                  <a:gd name="connsiteX159" fmla="*/ 478719 w 1034979"/>
                  <a:gd name="connsiteY159" fmla="*/ 17328 h 1516602"/>
                  <a:gd name="connsiteX160" fmla="*/ 473004 w 1034979"/>
                  <a:gd name="connsiteY160" fmla="*/ 13518 h 1516602"/>
                  <a:gd name="connsiteX161" fmla="*/ 469194 w 1034979"/>
                  <a:gd name="connsiteY161" fmla="*/ 7803 h 1516602"/>
                  <a:gd name="connsiteX162" fmla="*/ 429189 w 1034979"/>
                  <a:gd name="connsiteY162" fmla="*/ 11613 h 1516602"/>
                  <a:gd name="connsiteX163" fmla="*/ 425379 w 1034979"/>
                  <a:gd name="connsiteY163" fmla="*/ 78288 h 1516602"/>
                  <a:gd name="connsiteX164" fmla="*/ 425379 w 1034979"/>
                  <a:gd name="connsiteY164" fmla="*/ 84003 h 1516602"/>
                  <a:gd name="connsiteX165" fmla="*/ 429189 w 1034979"/>
                  <a:gd name="connsiteY165" fmla="*/ 238308 h 1516602"/>
                  <a:gd name="connsiteX166" fmla="*/ 440619 w 1034979"/>
                  <a:gd name="connsiteY166" fmla="*/ 421188 h 1516602"/>
                  <a:gd name="connsiteX167" fmla="*/ 435265 w 1034979"/>
                  <a:gd name="connsiteY167" fmla="*/ 718368 h 1516602"/>
                  <a:gd name="connsiteX168" fmla="*/ 435059 w 1034979"/>
                  <a:gd name="connsiteY168" fmla="*/ 799046 h 1516602"/>
                  <a:gd name="connsiteX169" fmla="*/ 430322 w 1034979"/>
                  <a:gd name="connsiteY169"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181539 w 1034979"/>
                  <a:gd name="connsiteY7" fmla="*/ 937443 h 1516602"/>
                  <a:gd name="connsiteX8" fmla="*/ 116769 w 1034979"/>
                  <a:gd name="connsiteY8" fmla="*/ 903153 h 1516602"/>
                  <a:gd name="connsiteX9" fmla="*/ 59619 w 1034979"/>
                  <a:gd name="connsiteY9" fmla="*/ 874578 h 1516602"/>
                  <a:gd name="connsiteX10" fmla="*/ 46284 w 1034979"/>
                  <a:gd name="connsiteY10" fmla="*/ 895533 h 1516602"/>
                  <a:gd name="connsiteX11" fmla="*/ 50094 w 1034979"/>
                  <a:gd name="connsiteY11" fmla="*/ 933633 h 1516602"/>
                  <a:gd name="connsiteX12" fmla="*/ 53904 w 1034979"/>
                  <a:gd name="connsiteY12" fmla="*/ 939348 h 1516602"/>
                  <a:gd name="connsiteX13" fmla="*/ 59619 w 1034979"/>
                  <a:gd name="connsiteY13" fmla="*/ 943158 h 1516602"/>
                  <a:gd name="connsiteX14" fmla="*/ 63429 w 1034979"/>
                  <a:gd name="connsiteY14" fmla="*/ 948873 h 1516602"/>
                  <a:gd name="connsiteX15" fmla="*/ 80574 w 1034979"/>
                  <a:gd name="connsiteY15" fmla="*/ 958398 h 1516602"/>
                  <a:gd name="connsiteX16" fmla="*/ 166299 w 1034979"/>
                  <a:gd name="connsiteY16" fmla="*/ 979353 h 1516602"/>
                  <a:gd name="connsiteX17" fmla="*/ 191064 w 1034979"/>
                  <a:gd name="connsiteY17" fmla="*/ 985068 h 1516602"/>
                  <a:gd name="connsiteX18" fmla="*/ 208209 w 1034979"/>
                  <a:gd name="connsiteY18" fmla="*/ 990783 h 1516602"/>
                  <a:gd name="connsiteX19" fmla="*/ 213924 w 1034979"/>
                  <a:gd name="connsiteY19" fmla="*/ 992688 h 1516602"/>
                  <a:gd name="connsiteX20" fmla="*/ 229164 w 1034979"/>
                  <a:gd name="connsiteY20" fmla="*/ 996498 h 1516602"/>
                  <a:gd name="connsiteX21" fmla="*/ 248214 w 1034979"/>
                  <a:gd name="connsiteY21" fmla="*/ 1002213 h 1516602"/>
                  <a:gd name="connsiteX22" fmla="*/ 253929 w 1034979"/>
                  <a:gd name="connsiteY22" fmla="*/ 1006023 h 1516602"/>
                  <a:gd name="connsiteX23" fmla="*/ 267264 w 1034979"/>
                  <a:gd name="connsiteY23" fmla="*/ 1021263 h 1516602"/>
                  <a:gd name="connsiteX24" fmla="*/ 272979 w 1034979"/>
                  <a:gd name="connsiteY24" fmla="*/ 1040313 h 1516602"/>
                  <a:gd name="connsiteX25" fmla="*/ 274884 w 1034979"/>
                  <a:gd name="connsiteY25" fmla="*/ 1046028 h 1516602"/>
                  <a:gd name="connsiteX26" fmla="*/ 276789 w 1034979"/>
                  <a:gd name="connsiteY26" fmla="*/ 1051743 h 1516602"/>
                  <a:gd name="connsiteX27" fmla="*/ 278694 w 1034979"/>
                  <a:gd name="connsiteY27" fmla="*/ 1076508 h 1516602"/>
                  <a:gd name="connsiteX28" fmla="*/ 280599 w 1034979"/>
                  <a:gd name="connsiteY28" fmla="*/ 1082223 h 1516602"/>
                  <a:gd name="connsiteX29" fmla="*/ 278694 w 1034979"/>
                  <a:gd name="connsiteY29" fmla="*/ 1101273 h 1516602"/>
                  <a:gd name="connsiteX30" fmla="*/ 276789 w 1034979"/>
                  <a:gd name="connsiteY30" fmla="*/ 1110798 h 1516602"/>
                  <a:gd name="connsiteX31" fmla="*/ 263454 w 1034979"/>
                  <a:gd name="connsiteY31" fmla="*/ 1124133 h 1516602"/>
                  <a:gd name="connsiteX32" fmla="*/ 252024 w 1034979"/>
                  <a:gd name="connsiteY32" fmla="*/ 1131753 h 1516602"/>
                  <a:gd name="connsiteX33" fmla="*/ 240594 w 1034979"/>
                  <a:gd name="connsiteY33" fmla="*/ 1135563 h 1516602"/>
                  <a:gd name="connsiteX34" fmla="*/ 27234 w 1034979"/>
                  <a:gd name="connsiteY34" fmla="*/ 1154613 h 1516602"/>
                  <a:gd name="connsiteX35" fmla="*/ 15804 w 1034979"/>
                  <a:gd name="connsiteY35" fmla="*/ 1160328 h 1516602"/>
                  <a:gd name="connsiteX36" fmla="*/ 6279 w 1034979"/>
                  <a:gd name="connsiteY36" fmla="*/ 1169853 h 1516602"/>
                  <a:gd name="connsiteX37" fmla="*/ 4374 w 1034979"/>
                  <a:gd name="connsiteY37" fmla="*/ 1175568 h 1516602"/>
                  <a:gd name="connsiteX38" fmla="*/ 564 w 1034979"/>
                  <a:gd name="connsiteY38" fmla="*/ 1181283 h 1516602"/>
                  <a:gd name="connsiteX39" fmla="*/ 6279 w 1034979"/>
                  <a:gd name="connsiteY39" fmla="*/ 1213668 h 1516602"/>
                  <a:gd name="connsiteX40" fmla="*/ 11994 w 1034979"/>
                  <a:gd name="connsiteY40" fmla="*/ 1217478 h 1516602"/>
                  <a:gd name="connsiteX41" fmla="*/ 17709 w 1034979"/>
                  <a:gd name="connsiteY41" fmla="*/ 1219383 h 1516602"/>
                  <a:gd name="connsiteX42" fmla="*/ 145344 w 1034979"/>
                  <a:gd name="connsiteY42" fmla="*/ 1217478 h 1516602"/>
                  <a:gd name="connsiteX43" fmla="*/ 239202 w 1034979"/>
                  <a:gd name="connsiteY43" fmla="*/ 1214801 h 1516602"/>
                  <a:gd name="connsiteX44" fmla="*/ 318699 w 1034979"/>
                  <a:gd name="connsiteY44" fmla="*/ 1217478 h 1516602"/>
                  <a:gd name="connsiteX45" fmla="*/ 330129 w 1034979"/>
                  <a:gd name="connsiteY45" fmla="*/ 1223193 h 1516602"/>
                  <a:gd name="connsiteX46" fmla="*/ 333939 w 1034979"/>
                  <a:gd name="connsiteY46" fmla="*/ 1228908 h 1516602"/>
                  <a:gd name="connsiteX47" fmla="*/ 339654 w 1034979"/>
                  <a:gd name="connsiteY47" fmla="*/ 1230813 h 1516602"/>
                  <a:gd name="connsiteX48" fmla="*/ 351084 w 1034979"/>
                  <a:gd name="connsiteY48" fmla="*/ 1238433 h 1516602"/>
                  <a:gd name="connsiteX49" fmla="*/ 356799 w 1034979"/>
                  <a:gd name="connsiteY49" fmla="*/ 1242243 h 1516602"/>
                  <a:gd name="connsiteX50" fmla="*/ 360609 w 1034979"/>
                  <a:gd name="connsiteY50" fmla="*/ 1247958 h 1516602"/>
                  <a:gd name="connsiteX51" fmla="*/ 366324 w 1034979"/>
                  <a:gd name="connsiteY51" fmla="*/ 1259388 h 1516602"/>
                  <a:gd name="connsiteX52" fmla="*/ 362514 w 1034979"/>
                  <a:gd name="connsiteY52" fmla="*/ 1286058 h 1516602"/>
                  <a:gd name="connsiteX53" fmla="*/ 358704 w 1034979"/>
                  <a:gd name="connsiteY53" fmla="*/ 1291773 h 1516602"/>
                  <a:gd name="connsiteX54" fmla="*/ 356799 w 1034979"/>
                  <a:gd name="connsiteY54" fmla="*/ 1297488 h 1516602"/>
                  <a:gd name="connsiteX55" fmla="*/ 352989 w 1034979"/>
                  <a:gd name="connsiteY55" fmla="*/ 1303203 h 1516602"/>
                  <a:gd name="connsiteX56" fmla="*/ 351084 w 1034979"/>
                  <a:gd name="connsiteY56" fmla="*/ 1308918 h 1516602"/>
                  <a:gd name="connsiteX57" fmla="*/ 347274 w 1034979"/>
                  <a:gd name="connsiteY57" fmla="*/ 1314633 h 1516602"/>
                  <a:gd name="connsiteX58" fmla="*/ 330129 w 1034979"/>
                  <a:gd name="connsiteY58" fmla="*/ 1381308 h 1516602"/>
                  <a:gd name="connsiteX59" fmla="*/ 328224 w 1034979"/>
                  <a:gd name="connsiteY59" fmla="*/ 1432743 h 1516602"/>
                  <a:gd name="connsiteX60" fmla="*/ 330129 w 1034979"/>
                  <a:gd name="connsiteY60" fmla="*/ 1457508 h 1516602"/>
                  <a:gd name="connsiteX61" fmla="*/ 332034 w 1034979"/>
                  <a:gd name="connsiteY61" fmla="*/ 1463223 h 1516602"/>
                  <a:gd name="connsiteX62" fmla="*/ 335844 w 1034979"/>
                  <a:gd name="connsiteY62" fmla="*/ 1467033 h 1516602"/>
                  <a:gd name="connsiteX63" fmla="*/ 364419 w 1034979"/>
                  <a:gd name="connsiteY63" fmla="*/ 1512753 h 1516602"/>
                  <a:gd name="connsiteX64" fmla="*/ 387279 w 1034979"/>
                  <a:gd name="connsiteY64" fmla="*/ 1514658 h 1516602"/>
                  <a:gd name="connsiteX65" fmla="*/ 392994 w 1034979"/>
                  <a:gd name="connsiteY65" fmla="*/ 1508943 h 1516602"/>
                  <a:gd name="connsiteX66" fmla="*/ 394899 w 1034979"/>
                  <a:gd name="connsiteY66" fmla="*/ 1497513 h 1516602"/>
                  <a:gd name="connsiteX67" fmla="*/ 396804 w 1034979"/>
                  <a:gd name="connsiteY67" fmla="*/ 1491798 h 1516602"/>
                  <a:gd name="connsiteX68" fmla="*/ 398709 w 1034979"/>
                  <a:gd name="connsiteY68" fmla="*/ 1474653 h 1516602"/>
                  <a:gd name="connsiteX69" fmla="*/ 400614 w 1034979"/>
                  <a:gd name="connsiteY69" fmla="*/ 1461318 h 1516602"/>
                  <a:gd name="connsiteX70" fmla="*/ 404424 w 1034979"/>
                  <a:gd name="connsiteY70" fmla="*/ 1404168 h 1516602"/>
                  <a:gd name="connsiteX71" fmla="*/ 410139 w 1034979"/>
                  <a:gd name="connsiteY71" fmla="*/ 1392738 h 1516602"/>
                  <a:gd name="connsiteX72" fmla="*/ 413949 w 1034979"/>
                  <a:gd name="connsiteY72" fmla="*/ 1379403 h 1516602"/>
                  <a:gd name="connsiteX73" fmla="*/ 415854 w 1034979"/>
                  <a:gd name="connsiteY73" fmla="*/ 1373688 h 1516602"/>
                  <a:gd name="connsiteX74" fmla="*/ 417759 w 1034979"/>
                  <a:gd name="connsiteY74" fmla="*/ 1360353 h 1516602"/>
                  <a:gd name="connsiteX75" fmla="*/ 421569 w 1034979"/>
                  <a:gd name="connsiteY75" fmla="*/ 1348923 h 1516602"/>
                  <a:gd name="connsiteX76" fmla="*/ 427284 w 1034979"/>
                  <a:gd name="connsiteY76" fmla="*/ 1335588 h 1516602"/>
                  <a:gd name="connsiteX77" fmla="*/ 467289 w 1034979"/>
                  <a:gd name="connsiteY77" fmla="*/ 1265103 h 1516602"/>
                  <a:gd name="connsiteX78" fmla="*/ 528455 w 1034979"/>
                  <a:gd name="connsiteY78" fmla="*/ 1252334 h 1516602"/>
                  <a:gd name="connsiteX79" fmla="*/ 573969 w 1034979"/>
                  <a:gd name="connsiteY79" fmla="*/ 1236528 h 1516602"/>
                  <a:gd name="connsiteX80" fmla="*/ 585399 w 1034979"/>
                  <a:gd name="connsiteY80" fmla="*/ 1232718 h 1516602"/>
                  <a:gd name="connsiteX81" fmla="*/ 720654 w 1034979"/>
                  <a:gd name="connsiteY81" fmla="*/ 1316538 h 1516602"/>
                  <a:gd name="connsiteX82" fmla="*/ 733989 w 1034979"/>
                  <a:gd name="connsiteY82" fmla="*/ 1326063 h 1516602"/>
                  <a:gd name="connsiteX83" fmla="*/ 743514 w 1034979"/>
                  <a:gd name="connsiteY83" fmla="*/ 1327968 h 1516602"/>
                  <a:gd name="connsiteX84" fmla="*/ 749229 w 1034979"/>
                  <a:gd name="connsiteY84" fmla="*/ 1329873 h 1516602"/>
                  <a:gd name="connsiteX85" fmla="*/ 762564 w 1034979"/>
                  <a:gd name="connsiteY85" fmla="*/ 1335588 h 1516602"/>
                  <a:gd name="connsiteX86" fmla="*/ 777804 w 1034979"/>
                  <a:gd name="connsiteY86" fmla="*/ 1333683 h 1516602"/>
                  <a:gd name="connsiteX87" fmla="*/ 789234 w 1034979"/>
                  <a:gd name="connsiteY87" fmla="*/ 1327968 h 1516602"/>
                  <a:gd name="connsiteX88" fmla="*/ 794949 w 1034979"/>
                  <a:gd name="connsiteY88" fmla="*/ 1326063 h 1516602"/>
                  <a:gd name="connsiteX89" fmla="*/ 802569 w 1034979"/>
                  <a:gd name="connsiteY89" fmla="*/ 1308918 h 1516602"/>
                  <a:gd name="connsiteX90" fmla="*/ 800664 w 1034979"/>
                  <a:gd name="connsiteY90" fmla="*/ 1284153 h 1516602"/>
                  <a:gd name="connsiteX91" fmla="*/ 798759 w 1034979"/>
                  <a:gd name="connsiteY91" fmla="*/ 1278438 h 1516602"/>
                  <a:gd name="connsiteX92" fmla="*/ 796854 w 1034979"/>
                  <a:gd name="connsiteY92" fmla="*/ 1270818 h 1516602"/>
                  <a:gd name="connsiteX93" fmla="*/ 783519 w 1034979"/>
                  <a:gd name="connsiteY93" fmla="*/ 1253673 h 1516602"/>
                  <a:gd name="connsiteX94" fmla="*/ 773994 w 1034979"/>
                  <a:gd name="connsiteY94" fmla="*/ 1247958 h 1516602"/>
                  <a:gd name="connsiteX95" fmla="*/ 648264 w 1034979"/>
                  <a:gd name="connsiteY95" fmla="*/ 1156518 h 1516602"/>
                  <a:gd name="connsiteX96" fmla="*/ 644454 w 1034979"/>
                  <a:gd name="connsiteY96" fmla="*/ 1139373 h 1516602"/>
                  <a:gd name="connsiteX97" fmla="*/ 646359 w 1034979"/>
                  <a:gd name="connsiteY97" fmla="*/ 1131753 h 1516602"/>
                  <a:gd name="connsiteX98" fmla="*/ 650169 w 1034979"/>
                  <a:gd name="connsiteY98" fmla="*/ 1114608 h 1516602"/>
                  <a:gd name="connsiteX99" fmla="*/ 653979 w 1034979"/>
                  <a:gd name="connsiteY99" fmla="*/ 1108893 h 1516602"/>
                  <a:gd name="connsiteX100" fmla="*/ 655884 w 1034979"/>
                  <a:gd name="connsiteY100" fmla="*/ 1103178 h 1516602"/>
                  <a:gd name="connsiteX101" fmla="*/ 661599 w 1034979"/>
                  <a:gd name="connsiteY101" fmla="*/ 1101273 h 1516602"/>
                  <a:gd name="connsiteX102" fmla="*/ 671124 w 1034979"/>
                  <a:gd name="connsiteY102" fmla="*/ 1089843 h 1516602"/>
                  <a:gd name="connsiteX103" fmla="*/ 724464 w 1034979"/>
                  <a:gd name="connsiteY103" fmla="*/ 1082223 h 1516602"/>
                  <a:gd name="connsiteX104" fmla="*/ 842574 w 1034979"/>
                  <a:gd name="connsiteY104" fmla="*/ 1084128 h 1516602"/>
                  <a:gd name="connsiteX105" fmla="*/ 871149 w 1034979"/>
                  <a:gd name="connsiteY105" fmla="*/ 1086033 h 1516602"/>
                  <a:gd name="connsiteX106" fmla="*/ 899724 w 1034979"/>
                  <a:gd name="connsiteY106" fmla="*/ 1091748 h 1516602"/>
                  <a:gd name="connsiteX107" fmla="*/ 922584 w 1034979"/>
                  <a:gd name="connsiteY107" fmla="*/ 1095558 h 1516602"/>
                  <a:gd name="connsiteX108" fmla="*/ 951159 w 1034979"/>
                  <a:gd name="connsiteY108" fmla="*/ 1101273 h 1516602"/>
                  <a:gd name="connsiteX109" fmla="*/ 956874 w 1034979"/>
                  <a:gd name="connsiteY109" fmla="*/ 1101273 h 1516602"/>
                  <a:gd name="connsiteX110" fmla="*/ 1002594 w 1034979"/>
                  <a:gd name="connsiteY110" fmla="*/ 1099368 h 1516602"/>
                  <a:gd name="connsiteX111" fmla="*/ 1031169 w 1034979"/>
                  <a:gd name="connsiteY111" fmla="*/ 1091748 h 1516602"/>
                  <a:gd name="connsiteX112" fmla="*/ 1034979 w 1034979"/>
                  <a:gd name="connsiteY112" fmla="*/ 1086033 h 1516602"/>
                  <a:gd name="connsiteX113" fmla="*/ 1033074 w 1034979"/>
                  <a:gd name="connsiteY113" fmla="*/ 1066983 h 1516602"/>
                  <a:gd name="connsiteX114" fmla="*/ 1027359 w 1034979"/>
                  <a:gd name="connsiteY114" fmla="*/ 1063173 h 1516602"/>
                  <a:gd name="connsiteX115" fmla="*/ 1012119 w 1034979"/>
                  <a:gd name="connsiteY115" fmla="*/ 1061268 h 1516602"/>
                  <a:gd name="connsiteX116" fmla="*/ 1006404 w 1034979"/>
                  <a:gd name="connsiteY116" fmla="*/ 1059363 h 1516602"/>
                  <a:gd name="connsiteX117" fmla="*/ 998784 w 1034979"/>
                  <a:gd name="connsiteY117" fmla="*/ 1057458 h 1516602"/>
                  <a:gd name="connsiteX118" fmla="*/ 987354 w 1034979"/>
                  <a:gd name="connsiteY118" fmla="*/ 1049838 h 1516602"/>
                  <a:gd name="connsiteX119" fmla="*/ 975924 w 1034979"/>
                  <a:gd name="connsiteY119" fmla="*/ 1046028 h 1516602"/>
                  <a:gd name="connsiteX120" fmla="*/ 970209 w 1034979"/>
                  <a:gd name="connsiteY120" fmla="*/ 1044123 h 1516602"/>
                  <a:gd name="connsiteX121" fmla="*/ 962589 w 1034979"/>
                  <a:gd name="connsiteY121" fmla="*/ 1042218 h 1516602"/>
                  <a:gd name="connsiteX122" fmla="*/ 956874 w 1034979"/>
                  <a:gd name="connsiteY122" fmla="*/ 1040313 h 1516602"/>
                  <a:gd name="connsiteX123" fmla="*/ 935919 w 1034979"/>
                  <a:gd name="connsiteY123" fmla="*/ 1034598 h 1516602"/>
                  <a:gd name="connsiteX124" fmla="*/ 825429 w 1034979"/>
                  <a:gd name="connsiteY124" fmla="*/ 1034598 h 1516602"/>
                  <a:gd name="connsiteX125" fmla="*/ 730179 w 1034979"/>
                  <a:gd name="connsiteY125" fmla="*/ 1038408 h 1516602"/>
                  <a:gd name="connsiteX126" fmla="*/ 669219 w 1034979"/>
                  <a:gd name="connsiteY126" fmla="*/ 1046028 h 1516602"/>
                  <a:gd name="connsiteX127" fmla="*/ 646359 w 1034979"/>
                  <a:gd name="connsiteY127" fmla="*/ 1049838 h 1516602"/>
                  <a:gd name="connsiteX128" fmla="*/ 642549 w 1034979"/>
                  <a:gd name="connsiteY128" fmla="*/ 1038408 h 1516602"/>
                  <a:gd name="connsiteX129" fmla="*/ 640644 w 1034979"/>
                  <a:gd name="connsiteY129" fmla="*/ 1032693 h 1516602"/>
                  <a:gd name="connsiteX130" fmla="*/ 642549 w 1034979"/>
                  <a:gd name="connsiteY130" fmla="*/ 1015548 h 1516602"/>
                  <a:gd name="connsiteX131" fmla="*/ 644454 w 1034979"/>
                  <a:gd name="connsiteY131" fmla="*/ 1009833 h 1516602"/>
                  <a:gd name="connsiteX132" fmla="*/ 661599 w 1034979"/>
                  <a:gd name="connsiteY132" fmla="*/ 1000308 h 1516602"/>
                  <a:gd name="connsiteX133" fmla="*/ 673029 w 1034979"/>
                  <a:gd name="connsiteY133" fmla="*/ 992688 h 1516602"/>
                  <a:gd name="connsiteX134" fmla="*/ 674934 w 1034979"/>
                  <a:gd name="connsiteY134" fmla="*/ 986973 h 1516602"/>
                  <a:gd name="connsiteX135" fmla="*/ 680649 w 1034979"/>
                  <a:gd name="connsiteY135" fmla="*/ 985068 h 1516602"/>
                  <a:gd name="connsiteX136" fmla="*/ 686364 w 1034979"/>
                  <a:gd name="connsiteY136" fmla="*/ 981258 h 1516602"/>
                  <a:gd name="connsiteX137" fmla="*/ 695889 w 1034979"/>
                  <a:gd name="connsiteY137" fmla="*/ 971733 h 1516602"/>
                  <a:gd name="connsiteX138" fmla="*/ 705414 w 1034979"/>
                  <a:gd name="connsiteY138" fmla="*/ 960303 h 1516602"/>
                  <a:gd name="connsiteX139" fmla="*/ 716844 w 1034979"/>
                  <a:gd name="connsiteY139" fmla="*/ 952683 h 1516602"/>
                  <a:gd name="connsiteX140" fmla="*/ 732084 w 1034979"/>
                  <a:gd name="connsiteY140" fmla="*/ 939348 h 1516602"/>
                  <a:gd name="connsiteX141" fmla="*/ 741609 w 1034979"/>
                  <a:gd name="connsiteY141" fmla="*/ 927918 h 1516602"/>
                  <a:gd name="connsiteX142" fmla="*/ 753039 w 1034979"/>
                  <a:gd name="connsiteY142" fmla="*/ 918393 h 1516602"/>
                  <a:gd name="connsiteX143" fmla="*/ 758754 w 1034979"/>
                  <a:gd name="connsiteY143" fmla="*/ 906963 h 1516602"/>
                  <a:gd name="connsiteX144" fmla="*/ 760659 w 1034979"/>
                  <a:gd name="connsiteY144" fmla="*/ 901248 h 1516602"/>
                  <a:gd name="connsiteX145" fmla="*/ 766374 w 1034979"/>
                  <a:gd name="connsiteY145" fmla="*/ 889818 h 1516602"/>
                  <a:gd name="connsiteX146" fmla="*/ 764469 w 1034979"/>
                  <a:gd name="connsiteY146" fmla="*/ 874578 h 1516602"/>
                  <a:gd name="connsiteX147" fmla="*/ 758754 w 1034979"/>
                  <a:gd name="connsiteY147" fmla="*/ 872673 h 1516602"/>
                  <a:gd name="connsiteX148" fmla="*/ 737799 w 1034979"/>
                  <a:gd name="connsiteY148" fmla="*/ 874578 h 1516602"/>
                  <a:gd name="connsiteX149" fmla="*/ 732084 w 1034979"/>
                  <a:gd name="connsiteY149" fmla="*/ 878388 h 1516602"/>
                  <a:gd name="connsiteX150" fmla="*/ 699699 w 1034979"/>
                  <a:gd name="connsiteY150" fmla="*/ 899343 h 1516602"/>
                  <a:gd name="connsiteX151" fmla="*/ 595181 w 1034979"/>
                  <a:gd name="connsiteY151" fmla="*/ 957831 h 1516602"/>
                  <a:gd name="connsiteX152" fmla="*/ 507294 w 1034979"/>
                  <a:gd name="connsiteY152" fmla="*/ 847908 h 1516602"/>
                  <a:gd name="connsiteX153" fmla="*/ 503484 w 1034979"/>
                  <a:gd name="connsiteY153" fmla="*/ 358323 h 1516602"/>
                  <a:gd name="connsiteX154" fmla="*/ 499674 w 1034979"/>
                  <a:gd name="connsiteY154" fmla="*/ 66858 h 1516602"/>
                  <a:gd name="connsiteX155" fmla="*/ 490149 w 1034979"/>
                  <a:gd name="connsiteY155" fmla="*/ 40188 h 1516602"/>
                  <a:gd name="connsiteX156" fmla="*/ 488244 w 1034979"/>
                  <a:gd name="connsiteY156" fmla="*/ 34473 h 1516602"/>
                  <a:gd name="connsiteX157" fmla="*/ 484434 w 1034979"/>
                  <a:gd name="connsiteY157" fmla="*/ 28758 h 1516602"/>
                  <a:gd name="connsiteX158" fmla="*/ 478719 w 1034979"/>
                  <a:gd name="connsiteY158" fmla="*/ 17328 h 1516602"/>
                  <a:gd name="connsiteX159" fmla="*/ 473004 w 1034979"/>
                  <a:gd name="connsiteY159" fmla="*/ 13518 h 1516602"/>
                  <a:gd name="connsiteX160" fmla="*/ 469194 w 1034979"/>
                  <a:gd name="connsiteY160" fmla="*/ 7803 h 1516602"/>
                  <a:gd name="connsiteX161" fmla="*/ 429189 w 1034979"/>
                  <a:gd name="connsiteY161" fmla="*/ 11613 h 1516602"/>
                  <a:gd name="connsiteX162" fmla="*/ 425379 w 1034979"/>
                  <a:gd name="connsiteY162" fmla="*/ 78288 h 1516602"/>
                  <a:gd name="connsiteX163" fmla="*/ 425379 w 1034979"/>
                  <a:gd name="connsiteY163" fmla="*/ 84003 h 1516602"/>
                  <a:gd name="connsiteX164" fmla="*/ 429189 w 1034979"/>
                  <a:gd name="connsiteY164" fmla="*/ 238308 h 1516602"/>
                  <a:gd name="connsiteX165" fmla="*/ 440619 w 1034979"/>
                  <a:gd name="connsiteY165" fmla="*/ 421188 h 1516602"/>
                  <a:gd name="connsiteX166" fmla="*/ 435265 w 1034979"/>
                  <a:gd name="connsiteY166" fmla="*/ 718368 h 1516602"/>
                  <a:gd name="connsiteX167" fmla="*/ 435059 w 1034979"/>
                  <a:gd name="connsiteY167" fmla="*/ 799046 h 1516602"/>
                  <a:gd name="connsiteX168" fmla="*/ 430322 w 1034979"/>
                  <a:gd name="connsiteY168"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181539 w 1034979"/>
                  <a:gd name="connsiteY6" fmla="*/ 937443 h 1516602"/>
                  <a:gd name="connsiteX7" fmla="*/ 116769 w 1034979"/>
                  <a:gd name="connsiteY7" fmla="*/ 903153 h 1516602"/>
                  <a:gd name="connsiteX8" fmla="*/ 59619 w 1034979"/>
                  <a:gd name="connsiteY8" fmla="*/ 874578 h 1516602"/>
                  <a:gd name="connsiteX9" fmla="*/ 46284 w 1034979"/>
                  <a:gd name="connsiteY9" fmla="*/ 895533 h 1516602"/>
                  <a:gd name="connsiteX10" fmla="*/ 50094 w 1034979"/>
                  <a:gd name="connsiteY10" fmla="*/ 933633 h 1516602"/>
                  <a:gd name="connsiteX11" fmla="*/ 53904 w 1034979"/>
                  <a:gd name="connsiteY11" fmla="*/ 939348 h 1516602"/>
                  <a:gd name="connsiteX12" fmla="*/ 59619 w 1034979"/>
                  <a:gd name="connsiteY12" fmla="*/ 943158 h 1516602"/>
                  <a:gd name="connsiteX13" fmla="*/ 63429 w 1034979"/>
                  <a:gd name="connsiteY13" fmla="*/ 948873 h 1516602"/>
                  <a:gd name="connsiteX14" fmla="*/ 80574 w 1034979"/>
                  <a:gd name="connsiteY14" fmla="*/ 958398 h 1516602"/>
                  <a:gd name="connsiteX15" fmla="*/ 166299 w 1034979"/>
                  <a:gd name="connsiteY15" fmla="*/ 979353 h 1516602"/>
                  <a:gd name="connsiteX16" fmla="*/ 191064 w 1034979"/>
                  <a:gd name="connsiteY16" fmla="*/ 985068 h 1516602"/>
                  <a:gd name="connsiteX17" fmla="*/ 208209 w 1034979"/>
                  <a:gd name="connsiteY17" fmla="*/ 990783 h 1516602"/>
                  <a:gd name="connsiteX18" fmla="*/ 213924 w 1034979"/>
                  <a:gd name="connsiteY18" fmla="*/ 992688 h 1516602"/>
                  <a:gd name="connsiteX19" fmla="*/ 229164 w 1034979"/>
                  <a:gd name="connsiteY19" fmla="*/ 996498 h 1516602"/>
                  <a:gd name="connsiteX20" fmla="*/ 248214 w 1034979"/>
                  <a:gd name="connsiteY20" fmla="*/ 1002213 h 1516602"/>
                  <a:gd name="connsiteX21" fmla="*/ 253929 w 1034979"/>
                  <a:gd name="connsiteY21" fmla="*/ 1006023 h 1516602"/>
                  <a:gd name="connsiteX22" fmla="*/ 267264 w 1034979"/>
                  <a:gd name="connsiteY22" fmla="*/ 1021263 h 1516602"/>
                  <a:gd name="connsiteX23" fmla="*/ 272979 w 1034979"/>
                  <a:gd name="connsiteY23" fmla="*/ 1040313 h 1516602"/>
                  <a:gd name="connsiteX24" fmla="*/ 274884 w 1034979"/>
                  <a:gd name="connsiteY24" fmla="*/ 1046028 h 1516602"/>
                  <a:gd name="connsiteX25" fmla="*/ 276789 w 1034979"/>
                  <a:gd name="connsiteY25" fmla="*/ 1051743 h 1516602"/>
                  <a:gd name="connsiteX26" fmla="*/ 278694 w 1034979"/>
                  <a:gd name="connsiteY26" fmla="*/ 1076508 h 1516602"/>
                  <a:gd name="connsiteX27" fmla="*/ 280599 w 1034979"/>
                  <a:gd name="connsiteY27" fmla="*/ 1082223 h 1516602"/>
                  <a:gd name="connsiteX28" fmla="*/ 278694 w 1034979"/>
                  <a:gd name="connsiteY28" fmla="*/ 1101273 h 1516602"/>
                  <a:gd name="connsiteX29" fmla="*/ 276789 w 1034979"/>
                  <a:gd name="connsiteY29" fmla="*/ 1110798 h 1516602"/>
                  <a:gd name="connsiteX30" fmla="*/ 263454 w 1034979"/>
                  <a:gd name="connsiteY30" fmla="*/ 1124133 h 1516602"/>
                  <a:gd name="connsiteX31" fmla="*/ 252024 w 1034979"/>
                  <a:gd name="connsiteY31" fmla="*/ 1131753 h 1516602"/>
                  <a:gd name="connsiteX32" fmla="*/ 240594 w 1034979"/>
                  <a:gd name="connsiteY32" fmla="*/ 1135563 h 1516602"/>
                  <a:gd name="connsiteX33" fmla="*/ 27234 w 1034979"/>
                  <a:gd name="connsiteY33" fmla="*/ 1154613 h 1516602"/>
                  <a:gd name="connsiteX34" fmla="*/ 15804 w 1034979"/>
                  <a:gd name="connsiteY34" fmla="*/ 1160328 h 1516602"/>
                  <a:gd name="connsiteX35" fmla="*/ 6279 w 1034979"/>
                  <a:gd name="connsiteY35" fmla="*/ 1169853 h 1516602"/>
                  <a:gd name="connsiteX36" fmla="*/ 4374 w 1034979"/>
                  <a:gd name="connsiteY36" fmla="*/ 1175568 h 1516602"/>
                  <a:gd name="connsiteX37" fmla="*/ 564 w 1034979"/>
                  <a:gd name="connsiteY37" fmla="*/ 1181283 h 1516602"/>
                  <a:gd name="connsiteX38" fmla="*/ 6279 w 1034979"/>
                  <a:gd name="connsiteY38" fmla="*/ 1213668 h 1516602"/>
                  <a:gd name="connsiteX39" fmla="*/ 11994 w 1034979"/>
                  <a:gd name="connsiteY39" fmla="*/ 1217478 h 1516602"/>
                  <a:gd name="connsiteX40" fmla="*/ 17709 w 1034979"/>
                  <a:gd name="connsiteY40" fmla="*/ 1219383 h 1516602"/>
                  <a:gd name="connsiteX41" fmla="*/ 145344 w 1034979"/>
                  <a:gd name="connsiteY41" fmla="*/ 1217478 h 1516602"/>
                  <a:gd name="connsiteX42" fmla="*/ 239202 w 1034979"/>
                  <a:gd name="connsiteY42" fmla="*/ 1214801 h 1516602"/>
                  <a:gd name="connsiteX43" fmla="*/ 318699 w 1034979"/>
                  <a:gd name="connsiteY43" fmla="*/ 1217478 h 1516602"/>
                  <a:gd name="connsiteX44" fmla="*/ 330129 w 1034979"/>
                  <a:gd name="connsiteY44" fmla="*/ 1223193 h 1516602"/>
                  <a:gd name="connsiteX45" fmla="*/ 333939 w 1034979"/>
                  <a:gd name="connsiteY45" fmla="*/ 1228908 h 1516602"/>
                  <a:gd name="connsiteX46" fmla="*/ 339654 w 1034979"/>
                  <a:gd name="connsiteY46" fmla="*/ 1230813 h 1516602"/>
                  <a:gd name="connsiteX47" fmla="*/ 351084 w 1034979"/>
                  <a:gd name="connsiteY47" fmla="*/ 1238433 h 1516602"/>
                  <a:gd name="connsiteX48" fmla="*/ 356799 w 1034979"/>
                  <a:gd name="connsiteY48" fmla="*/ 1242243 h 1516602"/>
                  <a:gd name="connsiteX49" fmla="*/ 360609 w 1034979"/>
                  <a:gd name="connsiteY49" fmla="*/ 1247958 h 1516602"/>
                  <a:gd name="connsiteX50" fmla="*/ 366324 w 1034979"/>
                  <a:gd name="connsiteY50" fmla="*/ 1259388 h 1516602"/>
                  <a:gd name="connsiteX51" fmla="*/ 362514 w 1034979"/>
                  <a:gd name="connsiteY51" fmla="*/ 1286058 h 1516602"/>
                  <a:gd name="connsiteX52" fmla="*/ 358704 w 1034979"/>
                  <a:gd name="connsiteY52" fmla="*/ 1291773 h 1516602"/>
                  <a:gd name="connsiteX53" fmla="*/ 356799 w 1034979"/>
                  <a:gd name="connsiteY53" fmla="*/ 1297488 h 1516602"/>
                  <a:gd name="connsiteX54" fmla="*/ 352989 w 1034979"/>
                  <a:gd name="connsiteY54" fmla="*/ 1303203 h 1516602"/>
                  <a:gd name="connsiteX55" fmla="*/ 351084 w 1034979"/>
                  <a:gd name="connsiteY55" fmla="*/ 1308918 h 1516602"/>
                  <a:gd name="connsiteX56" fmla="*/ 347274 w 1034979"/>
                  <a:gd name="connsiteY56" fmla="*/ 1314633 h 1516602"/>
                  <a:gd name="connsiteX57" fmla="*/ 330129 w 1034979"/>
                  <a:gd name="connsiteY57" fmla="*/ 1381308 h 1516602"/>
                  <a:gd name="connsiteX58" fmla="*/ 328224 w 1034979"/>
                  <a:gd name="connsiteY58" fmla="*/ 1432743 h 1516602"/>
                  <a:gd name="connsiteX59" fmla="*/ 330129 w 1034979"/>
                  <a:gd name="connsiteY59" fmla="*/ 1457508 h 1516602"/>
                  <a:gd name="connsiteX60" fmla="*/ 332034 w 1034979"/>
                  <a:gd name="connsiteY60" fmla="*/ 1463223 h 1516602"/>
                  <a:gd name="connsiteX61" fmla="*/ 335844 w 1034979"/>
                  <a:gd name="connsiteY61" fmla="*/ 1467033 h 1516602"/>
                  <a:gd name="connsiteX62" fmla="*/ 364419 w 1034979"/>
                  <a:gd name="connsiteY62" fmla="*/ 1512753 h 1516602"/>
                  <a:gd name="connsiteX63" fmla="*/ 387279 w 1034979"/>
                  <a:gd name="connsiteY63" fmla="*/ 1514658 h 1516602"/>
                  <a:gd name="connsiteX64" fmla="*/ 392994 w 1034979"/>
                  <a:gd name="connsiteY64" fmla="*/ 1508943 h 1516602"/>
                  <a:gd name="connsiteX65" fmla="*/ 394899 w 1034979"/>
                  <a:gd name="connsiteY65" fmla="*/ 1497513 h 1516602"/>
                  <a:gd name="connsiteX66" fmla="*/ 396804 w 1034979"/>
                  <a:gd name="connsiteY66" fmla="*/ 1491798 h 1516602"/>
                  <a:gd name="connsiteX67" fmla="*/ 398709 w 1034979"/>
                  <a:gd name="connsiteY67" fmla="*/ 1474653 h 1516602"/>
                  <a:gd name="connsiteX68" fmla="*/ 400614 w 1034979"/>
                  <a:gd name="connsiteY68" fmla="*/ 1461318 h 1516602"/>
                  <a:gd name="connsiteX69" fmla="*/ 404424 w 1034979"/>
                  <a:gd name="connsiteY69" fmla="*/ 1404168 h 1516602"/>
                  <a:gd name="connsiteX70" fmla="*/ 410139 w 1034979"/>
                  <a:gd name="connsiteY70" fmla="*/ 1392738 h 1516602"/>
                  <a:gd name="connsiteX71" fmla="*/ 413949 w 1034979"/>
                  <a:gd name="connsiteY71" fmla="*/ 1379403 h 1516602"/>
                  <a:gd name="connsiteX72" fmla="*/ 415854 w 1034979"/>
                  <a:gd name="connsiteY72" fmla="*/ 1373688 h 1516602"/>
                  <a:gd name="connsiteX73" fmla="*/ 417759 w 1034979"/>
                  <a:gd name="connsiteY73" fmla="*/ 1360353 h 1516602"/>
                  <a:gd name="connsiteX74" fmla="*/ 421569 w 1034979"/>
                  <a:gd name="connsiteY74" fmla="*/ 1348923 h 1516602"/>
                  <a:gd name="connsiteX75" fmla="*/ 427284 w 1034979"/>
                  <a:gd name="connsiteY75" fmla="*/ 1335588 h 1516602"/>
                  <a:gd name="connsiteX76" fmla="*/ 467289 w 1034979"/>
                  <a:gd name="connsiteY76" fmla="*/ 1265103 h 1516602"/>
                  <a:gd name="connsiteX77" fmla="*/ 528455 w 1034979"/>
                  <a:gd name="connsiteY77" fmla="*/ 1252334 h 1516602"/>
                  <a:gd name="connsiteX78" fmla="*/ 573969 w 1034979"/>
                  <a:gd name="connsiteY78" fmla="*/ 1236528 h 1516602"/>
                  <a:gd name="connsiteX79" fmla="*/ 585399 w 1034979"/>
                  <a:gd name="connsiteY79" fmla="*/ 1232718 h 1516602"/>
                  <a:gd name="connsiteX80" fmla="*/ 720654 w 1034979"/>
                  <a:gd name="connsiteY80" fmla="*/ 1316538 h 1516602"/>
                  <a:gd name="connsiteX81" fmla="*/ 733989 w 1034979"/>
                  <a:gd name="connsiteY81" fmla="*/ 1326063 h 1516602"/>
                  <a:gd name="connsiteX82" fmla="*/ 743514 w 1034979"/>
                  <a:gd name="connsiteY82" fmla="*/ 1327968 h 1516602"/>
                  <a:gd name="connsiteX83" fmla="*/ 749229 w 1034979"/>
                  <a:gd name="connsiteY83" fmla="*/ 1329873 h 1516602"/>
                  <a:gd name="connsiteX84" fmla="*/ 762564 w 1034979"/>
                  <a:gd name="connsiteY84" fmla="*/ 1335588 h 1516602"/>
                  <a:gd name="connsiteX85" fmla="*/ 777804 w 1034979"/>
                  <a:gd name="connsiteY85" fmla="*/ 1333683 h 1516602"/>
                  <a:gd name="connsiteX86" fmla="*/ 789234 w 1034979"/>
                  <a:gd name="connsiteY86" fmla="*/ 1327968 h 1516602"/>
                  <a:gd name="connsiteX87" fmla="*/ 794949 w 1034979"/>
                  <a:gd name="connsiteY87" fmla="*/ 1326063 h 1516602"/>
                  <a:gd name="connsiteX88" fmla="*/ 802569 w 1034979"/>
                  <a:gd name="connsiteY88" fmla="*/ 1308918 h 1516602"/>
                  <a:gd name="connsiteX89" fmla="*/ 800664 w 1034979"/>
                  <a:gd name="connsiteY89" fmla="*/ 1284153 h 1516602"/>
                  <a:gd name="connsiteX90" fmla="*/ 798759 w 1034979"/>
                  <a:gd name="connsiteY90" fmla="*/ 1278438 h 1516602"/>
                  <a:gd name="connsiteX91" fmla="*/ 796854 w 1034979"/>
                  <a:gd name="connsiteY91" fmla="*/ 1270818 h 1516602"/>
                  <a:gd name="connsiteX92" fmla="*/ 783519 w 1034979"/>
                  <a:gd name="connsiteY92" fmla="*/ 1253673 h 1516602"/>
                  <a:gd name="connsiteX93" fmla="*/ 773994 w 1034979"/>
                  <a:gd name="connsiteY93" fmla="*/ 1247958 h 1516602"/>
                  <a:gd name="connsiteX94" fmla="*/ 648264 w 1034979"/>
                  <a:gd name="connsiteY94" fmla="*/ 1156518 h 1516602"/>
                  <a:gd name="connsiteX95" fmla="*/ 644454 w 1034979"/>
                  <a:gd name="connsiteY95" fmla="*/ 1139373 h 1516602"/>
                  <a:gd name="connsiteX96" fmla="*/ 646359 w 1034979"/>
                  <a:gd name="connsiteY96" fmla="*/ 1131753 h 1516602"/>
                  <a:gd name="connsiteX97" fmla="*/ 650169 w 1034979"/>
                  <a:gd name="connsiteY97" fmla="*/ 1114608 h 1516602"/>
                  <a:gd name="connsiteX98" fmla="*/ 653979 w 1034979"/>
                  <a:gd name="connsiteY98" fmla="*/ 1108893 h 1516602"/>
                  <a:gd name="connsiteX99" fmla="*/ 655884 w 1034979"/>
                  <a:gd name="connsiteY99" fmla="*/ 1103178 h 1516602"/>
                  <a:gd name="connsiteX100" fmla="*/ 661599 w 1034979"/>
                  <a:gd name="connsiteY100" fmla="*/ 1101273 h 1516602"/>
                  <a:gd name="connsiteX101" fmla="*/ 671124 w 1034979"/>
                  <a:gd name="connsiteY101" fmla="*/ 1089843 h 1516602"/>
                  <a:gd name="connsiteX102" fmla="*/ 724464 w 1034979"/>
                  <a:gd name="connsiteY102" fmla="*/ 1082223 h 1516602"/>
                  <a:gd name="connsiteX103" fmla="*/ 842574 w 1034979"/>
                  <a:gd name="connsiteY103" fmla="*/ 1084128 h 1516602"/>
                  <a:gd name="connsiteX104" fmla="*/ 871149 w 1034979"/>
                  <a:gd name="connsiteY104" fmla="*/ 1086033 h 1516602"/>
                  <a:gd name="connsiteX105" fmla="*/ 899724 w 1034979"/>
                  <a:gd name="connsiteY105" fmla="*/ 1091748 h 1516602"/>
                  <a:gd name="connsiteX106" fmla="*/ 922584 w 1034979"/>
                  <a:gd name="connsiteY106" fmla="*/ 1095558 h 1516602"/>
                  <a:gd name="connsiteX107" fmla="*/ 951159 w 1034979"/>
                  <a:gd name="connsiteY107" fmla="*/ 1101273 h 1516602"/>
                  <a:gd name="connsiteX108" fmla="*/ 956874 w 1034979"/>
                  <a:gd name="connsiteY108" fmla="*/ 1101273 h 1516602"/>
                  <a:gd name="connsiteX109" fmla="*/ 1002594 w 1034979"/>
                  <a:gd name="connsiteY109" fmla="*/ 1099368 h 1516602"/>
                  <a:gd name="connsiteX110" fmla="*/ 1031169 w 1034979"/>
                  <a:gd name="connsiteY110" fmla="*/ 1091748 h 1516602"/>
                  <a:gd name="connsiteX111" fmla="*/ 1034979 w 1034979"/>
                  <a:gd name="connsiteY111" fmla="*/ 1086033 h 1516602"/>
                  <a:gd name="connsiteX112" fmla="*/ 1033074 w 1034979"/>
                  <a:gd name="connsiteY112" fmla="*/ 1066983 h 1516602"/>
                  <a:gd name="connsiteX113" fmla="*/ 1027359 w 1034979"/>
                  <a:gd name="connsiteY113" fmla="*/ 1063173 h 1516602"/>
                  <a:gd name="connsiteX114" fmla="*/ 1012119 w 1034979"/>
                  <a:gd name="connsiteY114" fmla="*/ 1061268 h 1516602"/>
                  <a:gd name="connsiteX115" fmla="*/ 1006404 w 1034979"/>
                  <a:gd name="connsiteY115" fmla="*/ 1059363 h 1516602"/>
                  <a:gd name="connsiteX116" fmla="*/ 998784 w 1034979"/>
                  <a:gd name="connsiteY116" fmla="*/ 1057458 h 1516602"/>
                  <a:gd name="connsiteX117" fmla="*/ 987354 w 1034979"/>
                  <a:gd name="connsiteY117" fmla="*/ 1049838 h 1516602"/>
                  <a:gd name="connsiteX118" fmla="*/ 975924 w 1034979"/>
                  <a:gd name="connsiteY118" fmla="*/ 1046028 h 1516602"/>
                  <a:gd name="connsiteX119" fmla="*/ 970209 w 1034979"/>
                  <a:gd name="connsiteY119" fmla="*/ 1044123 h 1516602"/>
                  <a:gd name="connsiteX120" fmla="*/ 962589 w 1034979"/>
                  <a:gd name="connsiteY120" fmla="*/ 1042218 h 1516602"/>
                  <a:gd name="connsiteX121" fmla="*/ 956874 w 1034979"/>
                  <a:gd name="connsiteY121" fmla="*/ 1040313 h 1516602"/>
                  <a:gd name="connsiteX122" fmla="*/ 935919 w 1034979"/>
                  <a:gd name="connsiteY122" fmla="*/ 1034598 h 1516602"/>
                  <a:gd name="connsiteX123" fmla="*/ 825429 w 1034979"/>
                  <a:gd name="connsiteY123" fmla="*/ 1034598 h 1516602"/>
                  <a:gd name="connsiteX124" fmla="*/ 730179 w 1034979"/>
                  <a:gd name="connsiteY124" fmla="*/ 1038408 h 1516602"/>
                  <a:gd name="connsiteX125" fmla="*/ 669219 w 1034979"/>
                  <a:gd name="connsiteY125" fmla="*/ 1046028 h 1516602"/>
                  <a:gd name="connsiteX126" fmla="*/ 646359 w 1034979"/>
                  <a:gd name="connsiteY126" fmla="*/ 1049838 h 1516602"/>
                  <a:gd name="connsiteX127" fmla="*/ 642549 w 1034979"/>
                  <a:gd name="connsiteY127" fmla="*/ 1038408 h 1516602"/>
                  <a:gd name="connsiteX128" fmla="*/ 640644 w 1034979"/>
                  <a:gd name="connsiteY128" fmla="*/ 1032693 h 1516602"/>
                  <a:gd name="connsiteX129" fmla="*/ 642549 w 1034979"/>
                  <a:gd name="connsiteY129" fmla="*/ 1015548 h 1516602"/>
                  <a:gd name="connsiteX130" fmla="*/ 644454 w 1034979"/>
                  <a:gd name="connsiteY130" fmla="*/ 1009833 h 1516602"/>
                  <a:gd name="connsiteX131" fmla="*/ 661599 w 1034979"/>
                  <a:gd name="connsiteY131" fmla="*/ 1000308 h 1516602"/>
                  <a:gd name="connsiteX132" fmla="*/ 673029 w 1034979"/>
                  <a:gd name="connsiteY132" fmla="*/ 992688 h 1516602"/>
                  <a:gd name="connsiteX133" fmla="*/ 674934 w 1034979"/>
                  <a:gd name="connsiteY133" fmla="*/ 986973 h 1516602"/>
                  <a:gd name="connsiteX134" fmla="*/ 680649 w 1034979"/>
                  <a:gd name="connsiteY134" fmla="*/ 985068 h 1516602"/>
                  <a:gd name="connsiteX135" fmla="*/ 686364 w 1034979"/>
                  <a:gd name="connsiteY135" fmla="*/ 981258 h 1516602"/>
                  <a:gd name="connsiteX136" fmla="*/ 695889 w 1034979"/>
                  <a:gd name="connsiteY136" fmla="*/ 971733 h 1516602"/>
                  <a:gd name="connsiteX137" fmla="*/ 705414 w 1034979"/>
                  <a:gd name="connsiteY137" fmla="*/ 960303 h 1516602"/>
                  <a:gd name="connsiteX138" fmla="*/ 716844 w 1034979"/>
                  <a:gd name="connsiteY138" fmla="*/ 952683 h 1516602"/>
                  <a:gd name="connsiteX139" fmla="*/ 732084 w 1034979"/>
                  <a:gd name="connsiteY139" fmla="*/ 939348 h 1516602"/>
                  <a:gd name="connsiteX140" fmla="*/ 741609 w 1034979"/>
                  <a:gd name="connsiteY140" fmla="*/ 927918 h 1516602"/>
                  <a:gd name="connsiteX141" fmla="*/ 753039 w 1034979"/>
                  <a:gd name="connsiteY141" fmla="*/ 918393 h 1516602"/>
                  <a:gd name="connsiteX142" fmla="*/ 758754 w 1034979"/>
                  <a:gd name="connsiteY142" fmla="*/ 906963 h 1516602"/>
                  <a:gd name="connsiteX143" fmla="*/ 760659 w 1034979"/>
                  <a:gd name="connsiteY143" fmla="*/ 901248 h 1516602"/>
                  <a:gd name="connsiteX144" fmla="*/ 766374 w 1034979"/>
                  <a:gd name="connsiteY144" fmla="*/ 889818 h 1516602"/>
                  <a:gd name="connsiteX145" fmla="*/ 764469 w 1034979"/>
                  <a:gd name="connsiteY145" fmla="*/ 874578 h 1516602"/>
                  <a:gd name="connsiteX146" fmla="*/ 758754 w 1034979"/>
                  <a:gd name="connsiteY146" fmla="*/ 872673 h 1516602"/>
                  <a:gd name="connsiteX147" fmla="*/ 737799 w 1034979"/>
                  <a:gd name="connsiteY147" fmla="*/ 874578 h 1516602"/>
                  <a:gd name="connsiteX148" fmla="*/ 732084 w 1034979"/>
                  <a:gd name="connsiteY148" fmla="*/ 878388 h 1516602"/>
                  <a:gd name="connsiteX149" fmla="*/ 699699 w 1034979"/>
                  <a:gd name="connsiteY149" fmla="*/ 899343 h 1516602"/>
                  <a:gd name="connsiteX150" fmla="*/ 595181 w 1034979"/>
                  <a:gd name="connsiteY150" fmla="*/ 957831 h 1516602"/>
                  <a:gd name="connsiteX151" fmla="*/ 507294 w 1034979"/>
                  <a:gd name="connsiteY151" fmla="*/ 847908 h 1516602"/>
                  <a:gd name="connsiteX152" fmla="*/ 503484 w 1034979"/>
                  <a:gd name="connsiteY152" fmla="*/ 358323 h 1516602"/>
                  <a:gd name="connsiteX153" fmla="*/ 499674 w 1034979"/>
                  <a:gd name="connsiteY153" fmla="*/ 66858 h 1516602"/>
                  <a:gd name="connsiteX154" fmla="*/ 490149 w 1034979"/>
                  <a:gd name="connsiteY154" fmla="*/ 40188 h 1516602"/>
                  <a:gd name="connsiteX155" fmla="*/ 488244 w 1034979"/>
                  <a:gd name="connsiteY155" fmla="*/ 34473 h 1516602"/>
                  <a:gd name="connsiteX156" fmla="*/ 484434 w 1034979"/>
                  <a:gd name="connsiteY156" fmla="*/ 28758 h 1516602"/>
                  <a:gd name="connsiteX157" fmla="*/ 478719 w 1034979"/>
                  <a:gd name="connsiteY157" fmla="*/ 17328 h 1516602"/>
                  <a:gd name="connsiteX158" fmla="*/ 473004 w 1034979"/>
                  <a:gd name="connsiteY158" fmla="*/ 13518 h 1516602"/>
                  <a:gd name="connsiteX159" fmla="*/ 469194 w 1034979"/>
                  <a:gd name="connsiteY159" fmla="*/ 7803 h 1516602"/>
                  <a:gd name="connsiteX160" fmla="*/ 429189 w 1034979"/>
                  <a:gd name="connsiteY160" fmla="*/ 11613 h 1516602"/>
                  <a:gd name="connsiteX161" fmla="*/ 425379 w 1034979"/>
                  <a:gd name="connsiteY161" fmla="*/ 78288 h 1516602"/>
                  <a:gd name="connsiteX162" fmla="*/ 425379 w 1034979"/>
                  <a:gd name="connsiteY162" fmla="*/ 84003 h 1516602"/>
                  <a:gd name="connsiteX163" fmla="*/ 429189 w 1034979"/>
                  <a:gd name="connsiteY163" fmla="*/ 238308 h 1516602"/>
                  <a:gd name="connsiteX164" fmla="*/ 440619 w 1034979"/>
                  <a:gd name="connsiteY164" fmla="*/ 421188 h 1516602"/>
                  <a:gd name="connsiteX165" fmla="*/ 435265 w 1034979"/>
                  <a:gd name="connsiteY165" fmla="*/ 718368 h 1516602"/>
                  <a:gd name="connsiteX166" fmla="*/ 435059 w 1034979"/>
                  <a:gd name="connsiteY166" fmla="*/ 799046 h 1516602"/>
                  <a:gd name="connsiteX167" fmla="*/ 430322 w 1034979"/>
                  <a:gd name="connsiteY167"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181539 w 1034979"/>
                  <a:gd name="connsiteY6" fmla="*/ 937443 h 1516602"/>
                  <a:gd name="connsiteX7" fmla="*/ 116769 w 1034979"/>
                  <a:gd name="connsiteY7" fmla="*/ 903153 h 1516602"/>
                  <a:gd name="connsiteX8" fmla="*/ 59619 w 1034979"/>
                  <a:gd name="connsiteY8" fmla="*/ 874578 h 1516602"/>
                  <a:gd name="connsiteX9" fmla="*/ 46284 w 1034979"/>
                  <a:gd name="connsiteY9" fmla="*/ 895533 h 1516602"/>
                  <a:gd name="connsiteX10" fmla="*/ 50094 w 1034979"/>
                  <a:gd name="connsiteY10" fmla="*/ 933633 h 1516602"/>
                  <a:gd name="connsiteX11" fmla="*/ 53904 w 1034979"/>
                  <a:gd name="connsiteY11" fmla="*/ 939348 h 1516602"/>
                  <a:gd name="connsiteX12" fmla="*/ 59619 w 1034979"/>
                  <a:gd name="connsiteY12" fmla="*/ 943158 h 1516602"/>
                  <a:gd name="connsiteX13" fmla="*/ 63429 w 1034979"/>
                  <a:gd name="connsiteY13" fmla="*/ 948873 h 1516602"/>
                  <a:gd name="connsiteX14" fmla="*/ 80574 w 1034979"/>
                  <a:gd name="connsiteY14" fmla="*/ 958398 h 1516602"/>
                  <a:gd name="connsiteX15" fmla="*/ 166299 w 1034979"/>
                  <a:gd name="connsiteY15" fmla="*/ 979353 h 1516602"/>
                  <a:gd name="connsiteX16" fmla="*/ 191064 w 1034979"/>
                  <a:gd name="connsiteY16" fmla="*/ 985068 h 1516602"/>
                  <a:gd name="connsiteX17" fmla="*/ 208209 w 1034979"/>
                  <a:gd name="connsiteY17" fmla="*/ 990783 h 1516602"/>
                  <a:gd name="connsiteX18" fmla="*/ 213924 w 1034979"/>
                  <a:gd name="connsiteY18" fmla="*/ 992688 h 1516602"/>
                  <a:gd name="connsiteX19" fmla="*/ 229164 w 1034979"/>
                  <a:gd name="connsiteY19" fmla="*/ 996498 h 1516602"/>
                  <a:gd name="connsiteX20" fmla="*/ 248214 w 1034979"/>
                  <a:gd name="connsiteY20" fmla="*/ 1002213 h 1516602"/>
                  <a:gd name="connsiteX21" fmla="*/ 253929 w 1034979"/>
                  <a:gd name="connsiteY21" fmla="*/ 1006023 h 1516602"/>
                  <a:gd name="connsiteX22" fmla="*/ 267264 w 1034979"/>
                  <a:gd name="connsiteY22" fmla="*/ 1021263 h 1516602"/>
                  <a:gd name="connsiteX23" fmla="*/ 272979 w 1034979"/>
                  <a:gd name="connsiteY23" fmla="*/ 1040313 h 1516602"/>
                  <a:gd name="connsiteX24" fmla="*/ 274884 w 1034979"/>
                  <a:gd name="connsiteY24" fmla="*/ 1046028 h 1516602"/>
                  <a:gd name="connsiteX25" fmla="*/ 276789 w 1034979"/>
                  <a:gd name="connsiteY25" fmla="*/ 1051743 h 1516602"/>
                  <a:gd name="connsiteX26" fmla="*/ 278694 w 1034979"/>
                  <a:gd name="connsiteY26" fmla="*/ 1076508 h 1516602"/>
                  <a:gd name="connsiteX27" fmla="*/ 280599 w 1034979"/>
                  <a:gd name="connsiteY27" fmla="*/ 1082223 h 1516602"/>
                  <a:gd name="connsiteX28" fmla="*/ 278694 w 1034979"/>
                  <a:gd name="connsiteY28" fmla="*/ 1101273 h 1516602"/>
                  <a:gd name="connsiteX29" fmla="*/ 276789 w 1034979"/>
                  <a:gd name="connsiteY29" fmla="*/ 1110798 h 1516602"/>
                  <a:gd name="connsiteX30" fmla="*/ 263454 w 1034979"/>
                  <a:gd name="connsiteY30" fmla="*/ 1124133 h 1516602"/>
                  <a:gd name="connsiteX31" fmla="*/ 252024 w 1034979"/>
                  <a:gd name="connsiteY31" fmla="*/ 1131753 h 1516602"/>
                  <a:gd name="connsiteX32" fmla="*/ 240594 w 1034979"/>
                  <a:gd name="connsiteY32" fmla="*/ 1135563 h 1516602"/>
                  <a:gd name="connsiteX33" fmla="*/ 27234 w 1034979"/>
                  <a:gd name="connsiteY33" fmla="*/ 1154613 h 1516602"/>
                  <a:gd name="connsiteX34" fmla="*/ 15804 w 1034979"/>
                  <a:gd name="connsiteY34" fmla="*/ 1160328 h 1516602"/>
                  <a:gd name="connsiteX35" fmla="*/ 6279 w 1034979"/>
                  <a:gd name="connsiteY35" fmla="*/ 1169853 h 1516602"/>
                  <a:gd name="connsiteX36" fmla="*/ 4374 w 1034979"/>
                  <a:gd name="connsiteY36" fmla="*/ 1175568 h 1516602"/>
                  <a:gd name="connsiteX37" fmla="*/ 564 w 1034979"/>
                  <a:gd name="connsiteY37" fmla="*/ 1181283 h 1516602"/>
                  <a:gd name="connsiteX38" fmla="*/ 6279 w 1034979"/>
                  <a:gd name="connsiteY38" fmla="*/ 1213668 h 1516602"/>
                  <a:gd name="connsiteX39" fmla="*/ 11994 w 1034979"/>
                  <a:gd name="connsiteY39" fmla="*/ 1217478 h 1516602"/>
                  <a:gd name="connsiteX40" fmla="*/ 17709 w 1034979"/>
                  <a:gd name="connsiteY40" fmla="*/ 1219383 h 1516602"/>
                  <a:gd name="connsiteX41" fmla="*/ 145344 w 1034979"/>
                  <a:gd name="connsiteY41" fmla="*/ 1217478 h 1516602"/>
                  <a:gd name="connsiteX42" fmla="*/ 239202 w 1034979"/>
                  <a:gd name="connsiteY42" fmla="*/ 1214801 h 1516602"/>
                  <a:gd name="connsiteX43" fmla="*/ 318699 w 1034979"/>
                  <a:gd name="connsiteY43" fmla="*/ 1217478 h 1516602"/>
                  <a:gd name="connsiteX44" fmla="*/ 330129 w 1034979"/>
                  <a:gd name="connsiteY44" fmla="*/ 1223193 h 1516602"/>
                  <a:gd name="connsiteX45" fmla="*/ 333939 w 1034979"/>
                  <a:gd name="connsiteY45" fmla="*/ 1228908 h 1516602"/>
                  <a:gd name="connsiteX46" fmla="*/ 339654 w 1034979"/>
                  <a:gd name="connsiteY46" fmla="*/ 1230813 h 1516602"/>
                  <a:gd name="connsiteX47" fmla="*/ 351084 w 1034979"/>
                  <a:gd name="connsiteY47" fmla="*/ 1238433 h 1516602"/>
                  <a:gd name="connsiteX48" fmla="*/ 356799 w 1034979"/>
                  <a:gd name="connsiteY48" fmla="*/ 1242243 h 1516602"/>
                  <a:gd name="connsiteX49" fmla="*/ 360609 w 1034979"/>
                  <a:gd name="connsiteY49" fmla="*/ 1247958 h 1516602"/>
                  <a:gd name="connsiteX50" fmla="*/ 366324 w 1034979"/>
                  <a:gd name="connsiteY50" fmla="*/ 1259388 h 1516602"/>
                  <a:gd name="connsiteX51" fmla="*/ 362514 w 1034979"/>
                  <a:gd name="connsiteY51" fmla="*/ 1286058 h 1516602"/>
                  <a:gd name="connsiteX52" fmla="*/ 358704 w 1034979"/>
                  <a:gd name="connsiteY52" fmla="*/ 1291773 h 1516602"/>
                  <a:gd name="connsiteX53" fmla="*/ 356799 w 1034979"/>
                  <a:gd name="connsiteY53" fmla="*/ 1297488 h 1516602"/>
                  <a:gd name="connsiteX54" fmla="*/ 352989 w 1034979"/>
                  <a:gd name="connsiteY54" fmla="*/ 1303203 h 1516602"/>
                  <a:gd name="connsiteX55" fmla="*/ 351084 w 1034979"/>
                  <a:gd name="connsiteY55" fmla="*/ 1308918 h 1516602"/>
                  <a:gd name="connsiteX56" fmla="*/ 347274 w 1034979"/>
                  <a:gd name="connsiteY56" fmla="*/ 1314633 h 1516602"/>
                  <a:gd name="connsiteX57" fmla="*/ 330129 w 1034979"/>
                  <a:gd name="connsiteY57" fmla="*/ 1381308 h 1516602"/>
                  <a:gd name="connsiteX58" fmla="*/ 328224 w 1034979"/>
                  <a:gd name="connsiteY58" fmla="*/ 1432743 h 1516602"/>
                  <a:gd name="connsiteX59" fmla="*/ 330129 w 1034979"/>
                  <a:gd name="connsiteY59" fmla="*/ 1457508 h 1516602"/>
                  <a:gd name="connsiteX60" fmla="*/ 332034 w 1034979"/>
                  <a:gd name="connsiteY60" fmla="*/ 1463223 h 1516602"/>
                  <a:gd name="connsiteX61" fmla="*/ 335844 w 1034979"/>
                  <a:gd name="connsiteY61" fmla="*/ 1467033 h 1516602"/>
                  <a:gd name="connsiteX62" fmla="*/ 364419 w 1034979"/>
                  <a:gd name="connsiteY62" fmla="*/ 1512753 h 1516602"/>
                  <a:gd name="connsiteX63" fmla="*/ 387279 w 1034979"/>
                  <a:gd name="connsiteY63" fmla="*/ 1514658 h 1516602"/>
                  <a:gd name="connsiteX64" fmla="*/ 392994 w 1034979"/>
                  <a:gd name="connsiteY64" fmla="*/ 1508943 h 1516602"/>
                  <a:gd name="connsiteX65" fmla="*/ 394899 w 1034979"/>
                  <a:gd name="connsiteY65" fmla="*/ 1497513 h 1516602"/>
                  <a:gd name="connsiteX66" fmla="*/ 396804 w 1034979"/>
                  <a:gd name="connsiteY66" fmla="*/ 1491798 h 1516602"/>
                  <a:gd name="connsiteX67" fmla="*/ 398709 w 1034979"/>
                  <a:gd name="connsiteY67" fmla="*/ 1474653 h 1516602"/>
                  <a:gd name="connsiteX68" fmla="*/ 400614 w 1034979"/>
                  <a:gd name="connsiteY68" fmla="*/ 1461318 h 1516602"/>
                  <a:gd name="connsiteX69" fmla="*/ 404424 w 1034979"/>
                  <a:gd name="connsiteY69" fmla="*/ 1404168 h 1516602"/>
                  <a:gd name="connsiteX70" fmla="*/ 410139 w 1034979"/>
                  <a:gd name="connsiteY70" fmla="*/ 1392738 h 1516602"/>
                  <a:gd name="connsiteX71" fmla="*/ 413949 w 1034979"/>
                  <a:gd name="connsiteY71" fmla="*/ 1379403 h 1516602"/>
                  <a:gd name="connsiteX72" fmla="*/ 415854 w 1034979"/>
                  <a:gd name="connsiteY72" fmla="*/ 1373688 h 1516602"/>
                  <a:gd name="connsiteX73" fmla="*/ 417759 w 1034979"/>
                  <a:gd name="connsiteY73" fmla="*/ 1360353 h 1516602"/>
                  <a:gd name="connsiteX74" fmla="*/ 421569 w 1034979"/>
                  <a:gd name="connsiteY74" fmla="*/ 1348923 h 1516602"/>
                  <a:gd name="connsiteX75" fmla="*/ 427284 w 1034979"/>
                  <a:gd name="connsiteY75" fmla="*/ 1335588 h 1516602"/>
                  <a:gd name="connsiteX76" fmla="*/ 467289 w 1034979"/>
                  <a:gd name="connsiteY76" fmla="*/ 1265103 h 1516602"/>
                  <a:gd name="connsiteX77" fmla="*/ 528455 w 1034979"/>
                  <a:gd name="connsiteY77" fmla="*/ 1252334 h 1516602"/>
                  <a:gd name="connsiteX78" fmla="*/ 573969 w 1034979"/>
                  <a:gd name="connsiteY78" fmla="*/ 1236528 h 1516602"/>
                  <a:gd name="connsiteX79" fmla="*/ 585399 w 1034979"/>
                  <a:gd name="connsiteY79" fmla="*/ 1232718 h 1516602"/>
                  <a:gd name="connsiteX80" fmla="*/ 720654 w 1034979"/>
                  <a:gd name="connsiteY80" fmla="*/ 1316538 h 1516602"/>
                  <a:gd name="connsiteX81" fmla="*/ 733989 w 1034979"/>
                  <a:gd name="connsiteY81" fmla="*/ 1326063 h 1516602"/>
                  <a:gd name="connsiteX82" fmla="*/ 743514 w 1034979"/>
                  <a:gd name="connsiteY82" fmla="*/ 1327968 h 1516602"/>
                  <a:gd name="connsiteX83" fmla="*/ 749229 w 1034979"/>
                  <a:gd name="connsiteY83" fmla="*/ 1329873 h 1516602"/>
                  <a:gd name="connsiteX84" fmla="*/ 762564 w 1034979"/>
                  <a:gd name="connsiteY84" fmla="*/ 1335588 h 1516602"/>
                  <a:gd name="connsiteX85" fmla="*/ 777804 w 1034979"/>
                  <a:gd name="connsiteY85" fmla="*/ 1333683 h 1516602"/>
                  <a:gd name="connsiteX86" fmla="*/ 789234 w 1034979"/>
                  <a:gd name="connsiteY86" fmla="*/ 1327968 h 1516602"/>
                  <a:gd name="connsiteX87" fmla="*/ 794949 w 1034979"/>
                  <a:gd name="connsiteY87" fmla="*/ 1326063 h 1516602"/>
                  <a:gd name="connsiteX88" fmla="*/ 802569 w 1034979"/>
                  <a:gd name="connsiteY88" fmla="*/ 1308918 h 1516602"/>
                  <a:gd name="connsiteX89" fmla="*/ 800664 w 1034979"/>
                  <a:gd name="connsiteY89" fmla="*/ 1284153 h 1516602"/>
                  <a:gd name="connsiteX90" fmla="*/ 798759 w 1034979"/>
                  <a:gd name="connsiteY90" fmla="*/ 1278438 h 1516602"/>
                  <a:gd name="connsiteX91" fmla="*/ 796854 w 1034979"/>
                  <a:gd name="connsiteY91" fmla="*/ 1270818 h 1516602"/>
                  <a:gd name="connsiteX92" fmla="*/ 783519 w 1034979"/>
                  <a:gd name="connsiteY92" fmla="*/ 1253673 h 1516602"/>
                  <a:gd name="connsiteX93" fmla="*/ 773994 w 1034979"/>
                  <a:gd name="connsiteY93" fmla="*/ 1247958 h 1516602"/>
                  <a:gd name="connsiteX94" fmla="*/ 648264 w 1034979"/>
                  <a:gd name="connsiteY94" fmla="*/ 1156518 h 1516602"/>
                  <a:gd name="connsiteX95" fmla="*/ 644454 w 1034979"/>
                  <a:gd name="connsiteY95" fmla="*/ 1139373 h 1516602"/>
                  <a:gd name="connsiteX96" fmla="*/ 646359 w 1034979"/>
                  <a:gd name="connsiteY96" fmla="*/ 1131753 h 1516602"/>
                  <a:gd name="connsiteX97" fmla="*/ 650169 w 1034979"/>
                  <a:gd name="connsiteY97" fmla="*/ 1114608 h 1516602"/>
                  <a:gd name="connsiteX98" fmla="*/ 653979 w 1034979"/>
                  <a:gd name="connsiteY98" fmla="*/ 1108893 h 1516602"/>
                  <a:gd name="connsiteX99" fmla="*/ 655884 w 1034979"/>
                  <a:gd name="connsiteY99" fmla="*/ 1103178 h 1516602"/>
                  <a:gd name="connsiteX100" fmla="*/ 661599 w 1034979"/>
                  <a:gd name="connsiteY100" fmla="*/ 1101273 h 1516602"/>
                  <a:gd name="connsiteX101" fmla="*/ 671124 w 1034979"/>
                  <a:gd name="connsiteY101" fmla="*/ 1089843 h 1516602"/>
                  <a:gd name="connsiteX102" fmla="*/ 724464 w 1034979"/>
                  <a:gd name="connsiteY102" fmla="*/ 1082223 h 1516602"/>
                  <a:gd name="connsiteX103" fmla="*/ 842574 w 1034979"/>
                  <a:gd name="connsiteY103" fmla="*/ 1084128 h 1516602"/>
                  <a:gd name="connsiteX104" fmla="*/ 871149 w 1034979"/>
                  <a:gd name="connsiteY104" fmla="*/ 1086033 h 1516602"/>
                  <a:gd name="connsiteX105" fmla="*/ 899724 w 1034979"/>
                  <a:gd name="connsiteY105" fmla="*/ 1091748 h 1516602"/>
                  <a:gd name="connsiteX106" fmla="*/ 922584 w 1034979"/>
                  <a:gd name="connsiteY106" fmla="*/ 1095558 h 1516602"/>
                  <a:gd name="connsiteX107" fmla="*/ 951159 w 1034979"/>
                  <a:gd name="connsiteY107" fmla="*/ 1101273 h 1516602"/>
                  <a:gd name="connsiteX108" fmla="*/ 956874 w 1034979"/>
                  <a:gd name="connsiteY108" fmla="*/ 1101273 h 1516602"/>
                  <a:gd name="connsiteX109" fmla="*/ 1002594 w 1034979"/>
                  <a:gd name="connsiteY109" fmla="*/ 1099368 h 1516602"/>
                  <a:gd name="connsiteX110" fmla="*/ 1031169 w 1034979"/>
                  <a:gd name="connsiteY110" fmla="*/ 1091748 h 1516602"/>
                  <a:gd name="connsiteX111" fmla="*/ 1034979 w 1034979"/>
                  <a:gd name="connsiteY111" fmla="*/ 1086033 h 1516602"/>
                  <a:gd name="connsiteX112" fmla="*/ 1033074 w 1034979"/>
                  <a:gd name="connsiteY112" fmla="*/ 1066983 h 1516602"/>
                  <a:gd name="connsiteX113" fmla="*/ 1027359 w 1034979"/>
                  <a:gd name="connsiteY113" fmla="*/ 1063173 h 1516602"/>
                  <a:gd name="connsiteX114" fmla="*/ 1012119 w 1034979"/>
                  <a:gd name="connsiteY114" fmla="*/ 1061268 h 1516602"/>
                  <a:gd name="connsiteX115" fmla="*/ 1006404 w 1034979"/>
                  <a:gd name="connsiteY115" fmla="*/ 1059363 h 1516602"/>
                  <a:gd name="connsiteX116" fmla="*/ 998784 w 1034979"/>
                  <a:gd name="connsiteY116" fmla="*/ 1057458 h 1516602"/>
                  <a:gd name="connsiteX117" fmla="*/ 987354 w 1034979"/>
                  <a:gd name="connsiteY117" fmla="*/ 1049838 h 1516602"/>
                  <a:gd name="connsiteX118" fmla="*/ 975924 w 1034979"/>
                  <a:gd name="connsiteY118" fmla="*/ 1046028 h 1516602"/>
                  <a:gd name="connsiteX119" fmla="*/ 970209 w 1034979"/>
                  <a:gd name="connsiteY119" fmla="*/ 1044123 h 1516602"/>
                  <a:gd name="connsiteX120" fmla="*/ 962589 w 1034979"/>
                  <a:gd name="connsiteY120" fmla="*/ 1042218 h 1516602"/>
                  <a:gd name="connsiteX121" fmla="*/ 956874 w 1034979"/>
                  <a:gd name="connsiteY121" fmla="*/ 1040313 h 1516602"/>
                  <a:gd name="connsiteX122" fmla="*/ 935919 w 1034979"/>
                  <a:gd name="connsiteY122" fmla="*/ 1034598 h 1516602"/>
                  <a:gd name="connsiteX123" fmla="*/ 825429 w 1034979"/>
                  <a:gd name="connsiteY123" fmla="*/ 1034598 h 1516602"/>
                  <a:gd name="connsiteX124" fmla="*/ 730179 w 1034979"/>
                  <a:gd name="connsiteY124" fmla="*/ 1038408 h 1516602"/>
                  <a:gd name="connsiteX125" fmla="*/ 669219 w 1034979"/>
                  <a:gd name="connsiteY125" fmla="*/ 1046028 h 1516602"/>
                  <a:gd name="connsiteX126" fmla="*/ 646359 w 1034979"/>
                  <a:gd name="connsiteY126" fmla="*/ 1049838 h 1516602"/>
                  <a:gd name="connsiteX127" fmla="*/ 642549 w 1034979"/>
                  <a:gd name="connsiteY127" fmla="*/ 1038408 h 1516602"/>
                  <a:gd name="connsiteX128" fmla="*/ 640644 w 1034979"/>
                  <a:gd name="connsiteY128" fmla="*/ 1032693 h 1516602"/>
                  <a:gd name="connsiteX129" fmla="*/ 642549 w 1034979"/>
                  <a:gd name="connsiteY129" fmla="*/ 1015548 h 1516602"/>
                  <a:gd name="connsiteX130" fmla="*/ 644454 w 1034979"/>
                  <a:gd name="connsiteY130" fmla="*/ 1009833 h 1516602"/>
                  <a:gd name="connsiteX131" fmla="*/ 661599 w 1034979"/>
                  <a:gd name="connsiteY131" fmla="*/ 1000308 h 1516602"/>
                  <a:gd name="connsiteX132" fmla="*/ 673029 w 1034979"/>
                  <a:gd name="connsiteY132" fmla="*/ 992688 h 1516602"/>
                  <a:gd name="connsiteX133" fmla="*/ 674934 w 1034979"/>
                  <a:gd name="connsiteY133" fmla="*/ 986973 h 1516602"/>
                  <a:gd name="connsiteX134" fmla="*/ 680649 w 1034979"/>
                  <a:gd name="connsiteY134" fmla="*/ 985068 h 1516602"/>
                  <a:gd name="connsiteX135" fmla="*/ 686364 w 1034979"/>
                  <a:gd name="connsiteY135" fmla="*/ 981258 h 1516602"/>
                  <a:gd name="connsiteX136" fmla="*/ 695889 w 1034979"/>
                  <a:gd name="connsiteY136" fmla="*/ 971733 h 1516602"/>
                  <a:gd name="connsiteX137" fmla="*/ 705414 w 1034979"/>
                  <a:gd name="connsiteY137" fmla="*/ 960303 h 1516602"/>
                  <a:gd name="connsiteX138" fmla="*/ 716844 w 1034979"/>
                  <a:gd name="connsiteY138" fmla="*/ 952683 h 1516602"/>
                  <a:gd name="connsiteX139" fmla="*/ 732084 w 1034979"/>
                  <a:gd name="connsiteY139" fmla="*/ 939348 h 1516602"/>
                  <a:gd name="connsiteX140" fmla="*/ 741609 w 1034979"/>
                  <a:gd name="connsiteY140" fmla="*/ 927918 h 1516602"/>
                  <a:gd name="connsiteX141" fmla="*/ 753039 w 1034979"/>
                  <a:gd name="connsiteY141" fmla="*/ 918393 h 1516602"/>
                  <a:gd name="connsiteX142" fmla="*/ 758754 w 1034979"/>
                  <a:gd name="connsiteY142" fmla="*/ 906963 h 1516602"/>
                  <a:gd name="connsiteX143" fmla="*/ 760659 w 1034979"/>
                  <a:gd name="connsiteY143" fmla="*/ 901248 h 1516602"/>
                  <a:gd name="connsiteX144" fmla="*/ 766374 w 1034979"/>
                  <a:gd name="connsiteY144" fmla="*/ 889818 h 1516602"/>
                  <a:gd name="connsiteX145" fmla="*/ 764469 w 1034979"/>
                  <a:gd name="connsiteY145" fmla="*/ 874578 h 1516602"/>
                  <a:gd name="connsiteX146" fmla="*/ 758754 w 1034979"/>
                  <a:gd name="connsiteY146" fmla="*/ 872673 h 1516602"/>
                  <a:gd name="connsiteX147" fmla="*/ 737799 w 1034979"/>
                  <a:gd name="connsiteY147" fmla="*/ 874578 h 1516602"/>
                  <a:gd name="connsiteX148" fmla="*/ 732084 w 1034979"/>
                  <a:gd name="connsiteY148" fmla="*/ 878388 h 1516602"/>
                  <a:gd name="connsiteX149" fmla="*/ 699699 w 1034979"/>
                  <a:gd name="connsiteY149" fmla="*/ 899343 h 1516602"/>
                  <a:gd name="connsiteX150" fmla="*/ 595181 w 1034979"/>
                  <a:gd name="connsiteY150" fmla="*/ 957831 h 1516602"/>
                  <a:gd name="connsiteX151" fmla="*/ 507294 w 1034979"/>
                  <a:gd name="connsiteY151" fmla="*/ 847908 h 1516602"/>
                  <a:gd name="connsiteX152" fmla="*/ 503484 w 1034979"/>
                  <a:gd name="connsiteY152" fmla="*/ 358323 h 1516602"/>
                  <a:gd name="connsiteX153" fmla="*/ 499674 w 1034979"/>
                  <a:gd name="connsiteY153" fmla="*/ 66858 h 1516602"/>
                  <a:gd name="connsiteX154" fmla="*/ 490149 w 1034979"/>
                  <a:gd name="connsiteY154" fmla="*/ 40188 h 1516602"/>
                  <a:gd name="connsiteX155" fmla="*/ 488244 w 1034979"/>
                  <a:gd name="connsiteY155" fmla="*/ 34473 h 1516602"/>
                  <a:gd name="connsiteX156" fmla="*/ 484434 w 1034979"/>
                  <a:gd name="connsiteY156" fmla="*/ 28758 h 1516602"/>
                  <a:gd name="connsiteX157" fmla="*/ 478719 w 1034979"/>
                  <a:gd name="connsiteY157" fmla="*/ 17328 h 1516602"/>
                  <a:gd name="connsiteX158" fmla="*/ 473004 w 1034979"/>
                  <a:gd name="connsiteY158" fmla="*/ 13518 h 1516602"/>
                  <a:gd name="connsiteX159" fmla="*/ 469194 w 1034979"/>
                  <a:gd name="connsiteY159" fmla="*/ 7803 h 1516602"/>
                  <a:gd name="connsiteX160" fmla="*/ 429189 w 1034979"/>
                  <a:gd name="connsiteY160" fmla="*/ 11613 h 1516602"/>
                  <a:gd name="connsiteX161" fmla="*/ 425379 w 1034979"/>
                  <a:gd name="connsiteY161" fmla="*/ 78288 h 1516602"/>
                  <a:gd name="connsiteX162" fmla="*/ 425379 w 1034979"/>
                  <a:gd name="connsiteY162" fmla="*/ 84003 h 1516602"/>
                  <a:gd name="connsiteX163" fmla="*/ 429189 w 1034979"/>
                  <a:gd name="connsiteY163" fmla="*/ 238308 h 1516602"/>
                  <a:gd name="connsiteX164" fmla="*/ 440619 w 1034979"/>
                  <a:gd name="connsiteY164" fmla="*/ 421188 h 1516602"/>
                  <a:gd name="connsiteX165" fmla="*/ 435265 w 1034979"/>
                  <a:gd name="connsiteY165" fmla="*/ 718368 h 1516602"/>
                  <a:gd name="connsiteX166" fmla="*/ 435059 w 1034979"/>
                  <a:gd name="connsiteY166" fmla="*/ 799046 h 1516602"/>
                  <a:gd name="connsiteX167" fmla="*/ 430322 w 1034979"/>
                  <a:gd name="connsiteY167"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181539 w 1034979"/>
                  <a:gd name="connsiteY6" fmla="*/ 937443 h 1516602"/>
                  <a:gd name="connsiteX7" fmla="*/ 116769 w 1034979"/>
                  <a:gd name="connsiteY7" fmla="*/ 903153 h 1516602"/>
                  <a:gd name="connsiteX8" fmla="*/ 59619 w 1034979"/>
                  <a:gd name="connsiteY8" fmla="*/ 874578 h 1516602"/>
                  <a:gd name="connsiteX9" fmla="*/ 46284 w 1034979"/>
                  <a:gd name="connsiteY9" fmla="*/ 895533 h 1516602"/>
                  <a:gd name="connsiteX10" fmla="*/ 50094 w 1034979"/>
                  <a:gd name="connsiteY10" fmla="*/ 933633 h 1516602"/>
                  <a:gd name="connsiteX11" fmla="*/ 53904 w 1034979"/>
                  <a:gd name="connsiteY11" fmla="*/ 939348 h 1516602"/>
                  <a:gd name="connsiteX12" fmla="*/ 59619 w 1034979"/>
                  <a:gd name="connsiteY12" fmla="*/ 943158 h 1516602"/>
                  <a:gd name="connsiteX13" fmla="*/ 63429 w 1034979"/>
                  <a:gd name="connsiteY13" fmla="*/ 948873 h 1516602"/>
                  <a:gd name="connsiteX14" fmla="*/ 80574 w 1034979"/>
                  <a:gd name="connsiteY14" fmla="*/ 958398 h 1516602"/>
                  <a:gd name="connsiteX15" fmla="*/ 166299 w 1034979"/>
                  <a:gd name="connsiteY15" fmla="*/ 979353 h 1516602"/>
                  <a:gd name="connsiteX16" fmla="*/ 191064 w 1034979"/>
                  <a:gd name="connsiteY16" fmla="*/ 985068 h 1516602"/>
                  <a:gd name="connsiteX17" fmla="*/ 208209 w 1034979"/>
                  <a:gd name="connsiteY17" fmla="*/ 990783 h 1516602"/>
                  <a:gd name="connsiteX18" fmla="*/ 213924 w 1034979"/>
                  <a:gd name="connsiteY18" fmla="*/ 992688 h 1516602"/>
                  <a:gd name="connsiteX19" fmla="*/ 229164 w 1034979"/>
                  <a:gd name="connsiteY19" fmla="*/ 996498 h 1516602"/>
                  <a:gd name="connsiteX20" fmla="*/ 248214 w 1034979"/>
                  <a:gd name="connsiteY20" fmla="*/ 1002213 h 1516602"/>
                  <a:gd name="connsiteX21" fmla="*/ 253929 w 1034979"/>
                  <a:gd name="connsiteY21" fmla="*/ 1006023 h 1516602"/>
                  <a:gd name="connsiteX22" fmla="*/ 267264 w 1034979"/>
                  <a:gd name="connsiteY22" fmla="*/ 1021263 h 1516602"/>
                  <a:gd name="connsiteX23" fmla="*/ 272979 w 1034979"/>
                  <a:gd name="connsiteY23" fmla="*/ 1040313 h 1516602"/>
                  <a:gd name="connsiteX24" fmla="*/ 274884 w 1034979"/>
                  <a:gd name="connsiteY24" fmla="*/ 1046028 h 1516602"/>
                  <a:gd name="connsiteX25" fmla="*/ 276789 w 1034979"/>
                  <a:gd name="connsiteY25" fmla="*/ 1051743 h 1516602"/>
                  <a:gd name="connsiteX26" fmla="*/ 278694 w 1034979"/>
                  <a:gd name="connsiteY26" fmla="*/ 1076508 h 1516602"/>
                  <a:gd name="connsiteX27" fmla="*/ 280599 w 1034979"/>
                  <a:gd name="connsiteY27" fmla="*/ 1082223 h 1516602"/>
                  <a:gd name="connsiteX28" fmla="*/ 278694 w 1034979"/>
                  <a:gd name="connsiteY28" fmla="*/ 1101273 h 1516602"/>
                  <a:gd name="connsiteX29" fmla="*/ 276789 w 1034979"/>
                  <a:gd name="connsiteY29" fmla="*/ 1110798 h 1516602"/>
                  <a:gd name="connsiteX30" fmla="*/ 263454 w 1034979"/>
                  <a:gd name="connsiteY30" fmla="*/ 1124133 h 1516602"/>
                  <a:gd name="connsiteX31" fmla="*/ 252024 w 1034979"/>
                  <a:gd name="connsiteY31" fmla="*/ 1131753 h 1516602"/>
                  <a:gd name="connsiteX32" fmla="*/ 240594 w 1034979"/>
                  <a:gd name="connsiteY32" fmla="*/ 1135563 h 1516602"/>
                  <a:gd name="connsiteX33" fmla="*/ 27234 w 1034979"/>
                  <a:gd name="connsiteY33" fmla="*/ 1154613 h 1516602"/>
                  <a:gd name="connsiteX34" fmla="*/ 15804 w 1034979"/>
                  <a:gd name="connsiteY34" fmla="*/ 1160328 h 1516602"/>
                  <a:gd name="connsiteX35" fmla="*/ 6279 w 1034979"/>
                  <a:gd name="connsiteY35" fmla="*/ 1169853 h 1516602"/>
                  <a:gd name="connsiteX36" fmla="*/ 4374 w 1034979"/>
                  <a:gd name="connsiteY36" fmla="*/ 1175568 h 1516602"/>
                  <a:gd name="connsiteX37" fmla="*/ 564 w 1034979"/>
                  <a:gd name="connsiteY37" fmla="*/ 1181283 h 1516602"/>
                  <a:gd name="connsiteX38" fmla="*/ 6279 w 1034979"/>
                  <a:gd name="connsiteY38" fmla="*/ 1213668 h 1516602"/>
                  <a:gd name="connsiteX39" fmla="*/ 11994 w 1034979"/>
                  <a:gd name="connsiteY39" fmla="*/ 1217478 h 1516602"/>
                  <a:gd name="connsiteX40" fmla="*/ 17709 w 1034979"/>
                  <a:gd name="connsiteY40" fmla="*/ 1219383 h 1516602"/>
                  <a:gd name="connsiteX41" fmla="*/ 145344 w 1034979"/>
                  <a:gd name="connsiteY41" fmla="*/ 1217478 h 1516602"/>
                  <a:gd name="connsiteX42" fmla="*/ 239202 w 1034979"/>
                  <a:gd name="connsiteY42" fmla="*/ 1214801 h 1516602"/>
                  <a:gd name="connsiteX43" fmla="*/ 318699 w 1034979"/>
                  <a:gd name="connsiteY43" fmla="*/ 1217478 h 1516602"/>
                  <a:gd name="connsiteX44" fmla="*/ 330129 w 1034979"/>
                  <a:gd name="connsiteY44" fmla="*/ 1223193 h 1516602"/>
                  <a:gd name="connsiteX45" fmla="*/ 333939 w 1034979"/>
                  <a:gd name="connsiteY45" fmla="*/ 1228908 h 1516602"/>
                  <a:gd name="connsiteX46" fmla="*/ 339654 w 1034979"/>
                  <a:gd name="connsiteY46" fmla="*/ 1230813 h 1516602"/>
                  <a:gd name="connsiteX47" fmla="*/ 351084 w 1034979"/>
                  <a:gd name="connsiteY47" fmla="*/ 1238433 h 1516602"/>
                  <a:gd name="connsiteX48" fmla="*/ 356799 w 1034979"/>
                  <a:gd name="connsiteY48" fmla="*/ 1242243 h 1516602"/>
                  <a:gd name="connsiteX49" fmla="*/ 360609 w 1034979"/>
                  <a:gd name="connsiteY49" fmla="*/ 1247958 h 1516602"/>
                  <a:gd name="connsiteX50" fmla="*/ 366324 w 1034979"/>
                  <a:gd name="connsiteY50" fmla="*/ 1259388 h 1516602"/>
                  <a:gd name="connsiteX51" fmla="*/ 362514 w 1034979"/>
                  <a:gd name="connsiteY51" fmla="*/ 1286058 h 1516602"/>
                  <a:gd name="connsiteX52" fmla="*/ 358704 w 1034979"/>
                  <a:gd name="connsiteY52" fmla="*/ 1291773 h 1516602"/>
                  <a:gd name="connsiteX53" fmla="*/ 356799 w 1034979"/>
                  <a:gd name="connsiteY53" fmla="*/ 1297488 h 1516602"/>
                  <a:gd name="connsiteX54" fmla="*/ 352989 w 1034979"/>
                  <a:gd name="connsiteY54" fmla="*/ 1303203 h 1516602"/>
                  <a:gd name="connsiteX55" fmla="*/ 351084 w 1034979"/>
                  <a:gd name="connsiteY55" fmla="*/ 1308918 h 1516602"/>
                  <a:gd name="connsiteX56" fmla="*/ 347274 w 1034979"/>
                  <a:gd name="connsiteY56" fmla="*/ 1314633 h 1516602"/>
                  <a:gd name="connsiteX57" fmla="*/ 330129 w 1034979"/>
                  <a:gd name="connsiteY57" fmla="*/ 1381308 h 1516602"/>
                  <a:gd name="connsiteX58" fmla="*/ 328224 w 1034979"/>
                  <a:gd name="connsiteY58" fmla="*/ 1432743 h 1516602"/>
                  <a:gd name="connsiteX59" fmla="*/ 330129 w 1034979"/>
                  <a:gd name="connsiteY59" fmla="*/ 1457508 h 1516602"/>
                  <a:gd name="connsiteX60" fmla="*/ 332034 w 1034979"/>
                  <a:gd name="connsiteY60" fmla="*/ 1463223 h 1516602"/>
                  <a:gd name="connsiteX61" fmla="*/ 335844 w 1034979"/>
                  <a:gd name="connsiteY61" fmla="*/ 1467033 h 1516602"/>
                  <a:gd name="connsiteX62" fmla="*/ 364419 w 1034979"/>
                  <a:gd name="connsiteY62" fmla="*/ 1512753 h 1516602"/>
                  <a:gd name="connsiteX63" fmla="*/ 387279 w 1034979"/>
                  <a:gd name="connsiteY63" fmla="*/ 1514658 h 1516602"/>
                  <a:gd name="connsiteX64" fmla="*/ 392994 w 1034979"/>
                  <a:gd name="connsiteY64" fmla="*/ 1508943 h 1516602"/>
                  <a:gd name="connsiteX65" fmla="*/ 394899 w 1034979"/>
                  <a:gd name="connsiteY65" fmla="*/ 1497513 h 1516602"/>
                  <a:gd name="connsiteX66" fmla="*/ 396804 w 1034979"/>
                  <a:gd name="connsiteY66" fmla="*/ 1491798 h 1516602"/>
                  <a:gd name="connsiteX67" fmla="*/ 398709 w 1034979"/>
                  <a:gd name="connsiteY67" fmla="*/ 1474653 h 1516602"/>
                  <a:gd name="connsiteX68" fmla="*/ 400614 w 1034979"/>
                  <a:gd name="connsiteY68" fmla="*/ 1461318 h 1516602"/>
                  <a:gd name="connsiteX69" fmla="*/ 404424 w 1034979"/>
                  <a:gd name="connsiteY69" fmla="*/ 1404168 h 1516602"/>
                  <a:gd name="connsiteX70" fmla="*/ 410139 w 1034979"/>
                  <a:gd name="connsiteY70" fmla="*/ 1392738 h 1516602"/>
                  <a:gd name="connsiteX71" fmla="*/ 413949 w 1034979"/>
                  <a:gd name="connsiteY71" fmla="*/ 1379403 h 1516602"/>
                  <a:gd name="connsiteX72" fmla="*/ 415854 w 1034979"/>
                  <a:gd name="connsiteY72" fmla="*/ 1373688 h 1516602"/>
                  <a:gd name="connsiteX73" fmla="*/ 417759 w 1034979"/>
                  <a:gd name="connsiteY73" fmla="*/ 1360353 h 1516602"/>
                  <a:gd name="connsiteX74" fmla="*/ 421569 w 1034979"/>
                  <a:gd name="connsiteY74" fmla="*/ 1348923 h 1516602"/>
                  <a:gd name="connsiteX75" fmla="*/ 427284 w 1034979"/>
                  <a:gd name="connsiteY75" fmla="*/ 1335588 h 1516602"/>
                  <a:gd name="connsiteX76" fmla="*/ 467289 w 1034979"/>
                  <a:gd name="connsiteY76" fmla="*/ 1265103 h 1516602"/>
                  <a:gd name="connsiteX77" fmla="*/ 528455 w 1034979"/>
                  <a:gd name="connsiteY77" fmla="*/ 1252334 h 1516602"/>
                  <a:gd name="connsiteX78" fmla="*/ 573969 w 1034979"/>
                  <a:gd name="connsiteY78" fmla="*/ 1236528 h 1516602"/>
                  <a:gd name="connsiteX79" fmla="*/ 720654 w 1034979"/>
                  <a:gd name="connsiteY79" fmla="*/ 1316538 h 1516602"/>
                  <a:gd name="connsiteX80" fmla="*/ 733989 w 1034979"/>
                  <a:gd name="connsiteY80" fmla="*/ 1326063 h 1516602"/>
                  <a:gd name="connsiteX81" fmla="*/ 743514 w 1034979"/>
                  <a:gd name="connsiteY81" fmla="*/ 1327968 h 1516602"/>
                  <a:gd name="connsiteX82" fmla="*/ 749229 w 1034979"/>
                  <a:gd name="connsiteY82" fmla="*/ 1329873 h 1516602"/>
                  <a:gd name="connsiteX83" fmla="*/ 762564 w 1034979"/>
                  <a:gd name="connsiteY83" fmla="*/ 1335588 h 1516602"/>
                  <a:gd name="connsiteX84" fmla="*/ 777804 w 1034979"/>
                  <a:gd name="connsiteY84" fmla="*/ 1333683 h 1516602"/>
                  <a:gd name="connsiteX85" fmla="*/ 789234 w 1034979"/>
                  <a:gd name="connsiteY85" fmla="*/ 1327968 h 1516602"/>
                  <a:gd name="connsiteX86" fmla="*/ 794949 w 1034979"/>
                  <a:gd name="connsiteY86" fmla="*/ 1326063 h 1516602"/>
                  <a:gd name="connsiteX87" fmla="*/ 802569 w 1034979"/>
                  <a:gd name="connsiteY87" fmla="*/ 1308918 h 1516602"/>
                  <a:gd name="connsiteX88" fmla="*/ 800664 w 1034979"/>
                  <a:gd name="connsiteY88" fmla="*/ 1284153 h 1516602"/>
                  <a:gd name="connsiteX89" fmla="*/ 798759 w 1034979"/>
                  <a:gd name="connsiteY89" fmla="*/ 1278438 h 1516602"/>
                  <a:gd name="connsiteX90" fmla="*/ 796854 w 1034979"/>
                  <a:gd name="connsiteY90" fmla="*/ 1270818 h 1516602"/>
                  <a:gd name="connsiteX91" fmla="*/ 783519 w 1034979"/>
                  <a:gd name="connsiteY91" fmla="*/ 1253673 h 1516602"/>
                  <a:gd name="connsiteX92" fmla="*/ 773994 w 1034979"/>
                  <a:gd name="connsiteY92" fmla="*/ 1247958 h 1516602"/>
                  <a:gd name="connsiteX93" fmla="*/ 648264 w 1034979"/>
                  <a:gd name="connsiteY93" fmla="*/ 1156518 h 1516602"/>
                  <a:gd name="connsiteX94" fmla="*/ 644454 w 1034979"/>
                  <a:gd name="connsiteY94" fmla="*/ 1139373 h 1516602"/>
                  <a:gd name="connsiteX95" fmla="*/ 646359 w 1034979"/>
                  <a:gd name="connsiteY95" fmla="*/ 1131753 h 1516602"/>
                  <a:gd name="connsiteX96" fmla="*/ 650169 w 1034979"/>
                  <a:gd name="connsiteY96" fmla="*/ 1114608 h 1516602"/>
                  <a:gd name="connsiteX97" fmla="*/ 653979 w 1034979"/>
                  <a:gd name="connsiteY97" fmla="*/ 1108893 h 1516602"/>
                  <a:gd name="connsiteX98" fmla="*/ 655884 w 1034979"/>
                  <a:gd name="connsiteY98" fmla="*/ 1103178 h 1516602"/>
                  <a:gd name="connsiteX99" fmla="*/ 661599 w 1034979"/>
                  <a:gd name="connsiteY99" fmla="*/ 1101273 h 1516602"/>
                  <a:gd name="connsiteX100" fmla="*/ 671124 w 1034979"/>
                  <a:gd name="connsiteY100" fmla="*/ 1089843 h 1516602"/>
                  <a:gd name="connsiteX101" fmla="*/ 724464 w 1034979"/>
                  <a:gd name="connsiteY101" fmla="*/ 1082223 h 1516602"/>
                  <a:gd name="connsiteX102" fmla="*/ 842574 w 1034979"/>
                  <a:gd name="connsiteY102" fmla="*/ 1084128 h 1516602"/>
                  <a:gd name="connsiteX103" fmla="*/ 871149 w 1034979"/>
                  <a:gd name="connsiteY103" fmla="*/ 1086033 h 1516602"/>
                  <a:gd name="connsiteX104" fmla="*/ 899724 w 1034979"/>
                  <a:gd name="connsiteY104" fmla="*/ 1091748 h 1516602"/>
                  <a:gd name="connsiteX105" fmla="*/ 922584 w 1034979"/>
                  <a:gd name="connsiteY105" fmla="*/ 1095558 h 1516602"/>
                  <a:gd name="connsiteX106" fmla="*/ 951159 w 1034979"/>
                  <a:gd name="connsiteY106" fmla="*/ 1101273 h 1516602"/>
                  <a:gd name="connsiteX107" fmla="*/ 956874 w 1034979"/>
                  <a:gd name="connsiteY107" fmla="*/ 1101273 h 1516602"/>
                  <a:gd name="connsiteX108" fmla="*/ 1002594 w 1034979"/>
                  <a:gd name="connsiteY108" fmla="*/ 1099368 h 1516602"/>
                  <a:gd name="connsiteX109" fmla="*/ 1031169 w 1034979"/>
                  <a:gd name="connsiteY109" fmla="*/ 1091748 h 1516602"/>
                  <a:gd name="connsiteX110" fmla="*/ 1034979 w 1034979"/>
                  <a:gd name="connsiteY110" fmla="*/ 1086033 h 1516602"/>
                  <a:gd name="connsiteX111" fmla="*/ 1033074 w 1034979"/>
                  <a:gd name="connsiteY111" fmla="*/ 1066983 h 1516602"/>
                  <a:gd name="connsiteX112" fmla="*/ 1027359 w 1034979"/>
                  <a:gd name="connsiteY112" fmla="*/ 1063173 h 1516602"/>
                  <a:gd name="connsiteX113" fmla="*/ 1012119 w 1034979"/>
                  <a:gd name="connsiteY113" fmla="*/ 1061268 h 1516602"/>
                  <a:gd name="connsiteX114" fmla="*/ 1006404 w 1034979"/>
                  <a:gd name="connsiteY114" fmla="*/ 1059363 h 1516602"/>
                  <a:gd name="connsiteX115" fmla="*/ 998784 w 1034979"/>
                  <a:gd name="connsiteY115" fmla="*/ 1057458 h 1516602"/>
                  <a:gd name="connsiteX116" fmla="*/ 987354 w 1034979"/>
                  <a:gd name="connsiteY116" fmla="*/ 1049838 h 1516602"/>
                  <a:gd name="connsiteX117" fmla="*/ 975924 w 1034979"/>
                  <a:gd name="connsiteY117" fmla="*/ 1046028 h 1516602"/>
                  <a:gd name="connsiteX118" fmla="*/ 970209 w 1034979"/>
                  <a:gd name="connsiteY118" fmla="*/ 1044123 h 1516602"/>
                  <a:gd name="connsiteX119" fmla="*/ 962589 w 1034979"/>
                  <a:gd name="connsiteY119" fmla="*/ 1042218 h 1516602"/>
                  <a:gd name="connsiteX120" fmla="*/ 956874 w 1034979"/>
                  <a:gd name="connsiteY120" fmla="*/ 1040313 h 1516602"/>
                  <a:gd name="connsiteX121" fmla="*/ 935919 w 1034979"/>
                  <a:gd name="connsiteY121" fmla="*/ 1034598 h 1516602"/>
                  <a:gd name="connsiteX122" fmla="*/ 825429 w 1034979"/>
                  <a:gd name="connsiteY122" fmla="*/ 1034598 h 1516602"/>
                  <a:gd name="connsiteX123" fmla="*/ 730179 w 1034979"/>
                  <a:gd name="connsiteY123" fmla="*/ 1038408 h 1516602"/>
                  <a:gd name="connsiteX124" fmla="*/ 669219 w 1034979"/>
                  <a:gd name="connsiteY124" fmla="*/ 1046028 h 1516602"/>
                  <a:gd name="connsiteX125" fmla="*/ 646359 w 1034979"/>
                  <a:gd name="connsiteY125" fmla="*/ 1049838 h 1516602"/>
                  <a:gd name="connsiteX126" fmla="*/ 642549 w 1034979"/>
                  <a:gd name="connsiteY126" fmla="*/ 1038408 h 1516602"/>
                  <a:gd name="connsiteX127" fmla="*/ 640644 w 1034979"/>
                  <a:gd name="connsiteY127" fmla="*/ 1032693 h 1516602"/>
                  <a:gd name="connsiteX128" fmla="*/ 642549 w 1034979"/>
                  <a:gd name="connsiteY128" fmla="*/ 1015548 h 1516602"/>
                  <a:gd name="connsiteX129" fmla="*/ 644454 w 1034979"/>
                  <a:gd name="connsiteY129" fmla="*/ 1009833 h 1516602"/>
                  <a:gd name="connsiteX130" fmla="*/ 661599 w 1034979"/>
                  <a:gd name="connsiteY130" fmla="*/ 1000308 h 1516602"/>
                  <a:gd name="connsiteX131" fmla="*/ 673029 w 1034979"/>
                  <a:gd name="connsiteY131" fmla="*/ 992688 h 1516602"/>
                  <a:gd name="connsiteX132" fmla="*/ 674934 w 1034979"/>
                  <a:gd name="connsiteY132" fmla="*/ 986973 h 1516602"/>
                  <a:gd name="connsiteX133" fmla="*/ 680649 w 1034979"/>
                  <a:gd name="connsiteY133" fmla="*/ 985068 h 1516602"/>
                  <a:gd name="connsiteX134" fmla="*/ 686364 w 1034979"/>
                  <a:gd name="connsiteY134" fmla="*/ 981258 h 1516602"/>
                  <a:gd name="connsiteX135" fmla="*/ 695889 w 1034979"/>
                  <a:gd name="connsiteY135" fmla="*/ 971733 h 1516602"/>
                  <a:gd name="connsiteX136" fmla="*/ 705414 w 1034979"/>
                  <a:gd name="connsiteY136" fmla="*/ 960303 h 1516602"/>
                  <a:gd name="connsiteX137" fmla="*/ 716844 w 1034979"/>
                  <a:gd name="connsiteY137" fmla="*/ 952683 h 1516602"/>
                  <a:gd name="connsiteX138" fmla="*/ 732084 w 1034979"/>
                  <a:gd name="connsiteY138" fmla="*/ 939348 h 1516602"/>
                  <a:gd name="connsiteX139" fmla="*/ 741609 w 1034979"/>
                  <a:gd name="connsiteY139" fmla="*/ 927918 h 1516602"/>
                  <a:gd name="connsiteX140" fmla="*/ 753039 w 1034979"/>
                  <a:gd name="connsiteY140" fmla="*/ 918393 h 1516602"/>
                  <a:gd name="connsiteX141" fmla="*/ 758754 w 1034979"/>
                  <a:gd name="connsiteY141" fmla="*/ 906963 h 1516602"/>
                  <a:gd name="connsiteX142" fmla="*/ 760659 w 1034979"/>
                  <a:gd name="connsiteY142" fmla="*/ 901248 h 1516602"/>
                  <a:gd name="connsiteX143" fmla="*/ 766374 w 1034979"/>
                  <a:gd name="connsiteY143" fmla="*/ 889818 h 1516602"/>
                  <a:gd name="connsiteX144" fmla="*/ 764469 w 1034979"/>
                  <a:gd name="connsiteY144" fmla="*/ 874578 h 1516602"/>
                  <a:gd name="connsiteX145" fmla="*/ 758754 w 1034979"/>
                  <a:gd name="connsiteY145" fmla="*/ 872673 h 1516602"/>
                  <a:gd name="connsiteX146" fmla="*/ 737799 w 1034979"/>
                  <a:gd name="connsiteY146" fmla="*/ 874578 h 1516602"/>
                  <a:gd name="connsiteX147" fmla="*/ 732084 w 1034979"/>
                  <a:gd name="connsiteY147" fmla="*/ 878388 h 1516602"/>
                  <a:gd name="connsiteX148" fmla="*/ 699699 w 1034979"/>
                  <a:gd name="connsiteY148" fmla="*/ 899343 h 1516602"/>
                  <a:gd name="connsiteX149" fmla="*/ 595181 w 1034979"/>
                  <a:gd name="connsiteY149" fmla="*/ 957831 h 1516602"/>
                  <a:gd name="connsiteX150" fmla="*/ 507294 w 1034979"/>
                  <a:gd name="connsiteY150" fmla="*/ 847908 h 1516602"/>
                  <a:gd name="connsiteX151" fmla="*/ 503484 w 1034979"/>
                  <a:gd name="connsiteY151" fmla="*/ 358323 h 1516602"/>
                  <a:gd name="connsiteX152" fmla="*/ 499674 w 1034979"/>
                  <a:gd name="connsiteY152" fmla="*/ 66858 h 1516602"/>
                  <a:gd name="connsiteX153" fmla="*/ 490149 w 1034979"/>
                  <a:gd name="connsiteY153" fmla="*/ 40188 h 1516602"/>
                  <a:gd name="connsiteX154" fmla="*/ 488244 w 1034979"/>
                  <a:gd name="connsiteY154" fmla="*/ 34473 h 1516602"/>
                  <a:gd name="connsiteX155" fmla="*/ 484434 w 1034979"/>
                  <a:gd name="connsiteY155" fmla="*/ 28758 h 1516602"/>
                  <a:gd name="connsiteX156" fmla="*/ 478719 w 1034979"/>
                  <a:gd name="connsiteY156" fmla="*/ 17328 h 1516602"/>
                  <a:gd name="connsiteX157" fmla="*/ 473004 w 1034979"/>
                  <a:gd name="connsiteY157" fmla="*/ 13518 h 1516602"/>
                  <a:gd name="connsiteX158" fmla="*/ 469194 w 1034979"/>
                  <a:gd name="connsiteY158" fmla="*/ 7803 h 1516602"/>
                  <a:gd name="connsiteX159" fmla="*/ 429189 w 1034979"/>
                  <a:gd name="connsiteY159" fmla="*/ 11613 h 1516602"/>
                  <a:gd name="connsiteX160" fmla="*/ 425379 w 1034979"/>
                  <a:gd name="connsiteY160" fmla="*/ 78288 h 1516602"/>
                  <a:gd name="connsiteX161" fmla="*/ 425379 w 1034979"/>
                  <a:gd name="connsiteY161" fmla="*/ 84003 h 1516602"/>
                  <a:gd name="connsiteX162" fmla="*/ 429189 w 1034979"/>
                  <a:gd name="connsiteY162" fmla="*/ 238308 h 1516602"/>
                  <a:gd name="connsiteX163" fmla="*/ 440619 w 1034979"/>
                  <a:gd name="connsiteY163" fmla="*/ 421188 h 1516602"/>
                  <a:gd name="connsiteX164" fmla="*/ 435265 w 1034979"/>
                  <a:gd name="connsiteY164" fmla="*/ 718368 h 1516602"/>
                  <a:gd name="connsiteX165" fmla="*/ 435059 w 1034979"/>
                  <a:gd name="connsiteY165" fmla="*/ 799046 h 1516602"/>
                  <a:gd name="connsiteX166" fmla="*/ 430322 w 1034979"/>
                  <a:gd name="connsiteY166"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181539 w 1034979"/>
                  <a:gd name="connsiteY6" fmla="*/ 937443 h 1516602"/>
                  <a:gd name="connsiteX7" fmla="*/ 116769 w 1034979"/>
                  <a:gd name="connsiteY7" fmla="*/ 903153 h 1516602"/>
                  <a:gd name="connsiteX8" fmla="*/ 59619 w 1034979"/>
                  <a:gd name="connsiteY8" fmla="*/ 874578 h 1516602"/>
                  <a:gd name="connsiteX9" fmla="*/ 46284 w 1034979"/>
                  <a:gd name="connsiteY9" fmla="*/ 895533 h 1516602"/>
                  <a:gd name="connsiteX10" fmla="*/ 50094 w 1034979"/>
                  <a:gd name="connsiteY10" fmla="*/ 933633 h 1516602"/>
                  <a:gd name="connsiteX11" fmla="*/ 53904 w 1034979"/>
                  <a:gd name="connsiteY11" fmla="*/ 939348 h 1516602"/>
                  <a:gd name="connsiteX12" fmla="*/ 59619 w 1034979"/>
                  <a:gd name="connsiteY12" fmla="*/ 943158 h 1516602"/>
                  <a:gd name="connsiteX13" fmla="*/ 63429 w 1034979"/>
                  <a:gd name="connsiteY13" fmla="*/ 948873 h 1516602"/>
                  <a:gd name="connsiteX14" fmla="*/ 80574 w 1034979"/>
                  <a:gd name="connsiteY14" fmla="*/ 958398 h 1516602"/>
                  <a:gd name="connsiteX15" fmla="*/ 166299 w 1034979"/>
                  <a:gd name="connsiteY15" fmla="*/ 979353 h 1516602"/>
                  <a:gd name="connsiteX16" fmla="*/ 191064 w 1034979"/>
                  <a:gd name="connsiteY16" fmla="*/ 985068 h 1516602"/>
                  <a:gd name="connsiteX17" fmla="*/ 208209 w 1034979"/>
                  <a:gd name="connsiteY17" fmla="*/ 990783 h 1516602"/>
                  <a:gd name="connsiteX18" fmla="*/ 213924 w 1034979"/>
                  <a:gd name="connsiteY18" fmla="*/ 992688 h 1516602"/>
                  <a:gd name="connsiteX19" fmla="*/ 229164 w 1034979"/>
                  <a:gd name="connsiteY19" fmla="*/ 996498 h 1516602"/>
                  <a:gd name="connsiteX20" fmla="*/ 248214 w 1034979"/>
                  <a:gd name="connsiteY20" fmla="*/ 1002213 h 1516602"/>
                  <a:gd name="connsiteX21" fmla="*/ 253929 w 1034979"/>
                  <a:gd name="connsiteY21" fmla="*/ 1006023 h 1516602"/>
                  <a:gd name="connsiteX22" fmla="*/ 267264 w 1034979"/>
                  <a:gd name="connsiteY22" fmla="*/ 1021263 h 1516602"/>
                  <a:gd name="connsiteX23" fmla="*/ 272979 w 1034979"/>
                  <a:gd name="connsiteY23" fmla="*/ 1040313 h 1516602"/>
                  <a:gd name="connsiteX24" fmla="*/ 274884 w 1034979"/>
                  <a:gd name="connsiteY24" fmla="*/ 1046028 h 1516602"/>
                  <a:gd name="connsiteX25" fmla="*/ 276789 w 1034979"/>
                  <a:gd name="connsiteY25" fmla="*/ 1051743 h 1516602"/>
                  <a:gd name="connsiteX26" fmla="*/ 278694 w 1034979"/>
                  <a:gd name="connsiteY26" fmla="*/ 1076508 h 1516602"/>
                  <a:gd name="connsiteX27" fmla="*/ 280599 w 1034979"/>
                  <a:gd name="connsiteY27" fmla="*/ 1082223 h 1516602"/>
                  <a:gd name="connsiteX28" fmla="*/ 278694 w 1034979"/>
                  <a:gd name="connsiteY28" fmla="*/ 1101273 h 1516602"/>
                  <a:gd name="connsiteX29" fmla="*/ 276789 w 1034979"/>
                  <a:gd name="connsiteY29" fmla="*/ 1110798 h 1516602"/>
                  <a:gd name="connsiteX30" fmla="*/ 263454 w 1034979"/>
                  <a:gd name="connsiteY30" fmla="*/ 1124133 h 1516602"/>
                  <a:gd name="connsiteX31" fmla="*/ 252024 w 1034979"/>
                  <a:gd name="connsiteY31" fmla="*/ 1131753 h 1516602"/>
                  <a:gd name="connsiteX32" fmla="*/ 240594 w 1034979"/>
                  <a:gd name="connsiteY32" fmla="*/ 1135563 h 1516602"/>
                  <a:gd name="connsiteX33" fmla="*/ 27234 w 1034979"/>
                  <a:gd name="connsiteY33" fmla="*/ 1154613 h 1516602"/>
                  <a:gd name="connsiteX34" fmla="*/ 15804 w 1034979"/>
                  <a:gd name="connsiteY34" fmla="*/ 1160328 h 1516602"/>
                  <a:gd name="connsiteX35" fmla="*/ 6279 w 1034979"/>
                  <a:gd name="connsiteY35" fmla="*/ 1169853 h 1516602"/>
                  <a:gd name="connsiteX36" fmla="*/ 4374 w 1034979"/>
                  <a:gd name="connsiteY36" fmla="*/ 1175568 h 1516602"/>
                  <a:gd name="connsiteX37" fmla="*/ 564 w 1034979"/>
                  <a:gd name="connsiteY37" fmla="*/ 1181283 h 1516602"/>
                  <a:gd name="connsiteX38" fmla="*/ 6279 w 1034979"/>
                  <a:gd name="connsiteY38" fmla="*/ 1213668 h 1516602"/>
                  <a:gd name="connsiteX39" fmla="*/ 11994 w 1034979"/>
                  <a:gd name="connsiteY39" fmla="*/ 1217478 h 1516602"/>
                  <a:gd name="connsiteX40" fmla="*/ 17709 w 1034979"/>
                  <a:gd name="connsiteY40" fmla="*/ 1219383 h 1516602"/>
                  <a:gd name="connsiteX41" fmla="*/ 145344 w 1034979"/>
                  <a:gd name="connsiteY41" fmla="*/ 1217478 h 1516602"/>
                  <a:gd name="connsiteX42" fmla="*/ 239202 w 1034979"/>
                  <a:gd name="connsiteY42" fmla="*/ 1214801 h 1516602"/>
                  <a:gd name="connsiteX43" fmla="*/ 318699 w 1034979"/>
                  <a:gd name="connsiteY43" fmla="*/ 1217478 h 1516602"/>
                  <a:gd name="connsiteX44" fmla="*/ 330129 w 1034979"/>
                  <a:gd name="connsiteY44" fmla="*/ 1223193 h 1516602"/>
                  <a:gd name="connsiteX45" fmla="*/ 333939 w 1034979"/>
                  <a:gd name="connsiteY45" fmla="*/ 1228908 h 1516602"/>
                  <a:gd name="connsiteX46" fmla="*/ 339654 w 1034979"/>
                  <a:gd name="connsiteY46" fmla="*/ 1230813 h 1516602"/>
                  <a:gd name="connsiteX47" fmla="*/ 351084 w 1034979"/>
                  <a:gd name="connsiteY47" fmla="*/ 1238433 h 1516602"/>
                  <a:gd name="connsiteX48" fmla="*/ 356799 w 1034979"/>
                  <a:gd name="connsiteY48" fmla="*/ 1242243 h 1516602"/>
                  <a:gd name="connsiteX49" fmla="*/ 360609 w 1034979"/>
                  <a:gd name="connsiteY49" fmla="*/ 1247958 h 1516602"/>
                  <a:gd name="connsiteX50" fmla="*/ 366324 w 1034979"/>
                  <a:gd name="connsiteY50" fmla="*/ 1259388 h 1516602"/>
                  <a:gd name="connsiteX51" fmla="*/ 362514 w 1034979"/>
                  <a:gd name="connsiteY51" fmla="*/ 1286058 h 1516602"/>
                  <a:gd name="connsiteX52" fmla="*/ 358704 w 1034979"/>
                  <a:gd name="connsiteY52" fmla="*/ 1291773 h 1516602"/>
                  <a:gd name="connsiteX53" fmla="*/ 356799 w 1034979"/>
                  <a:gd name="connsiteY53" fmla="*/ 1297488 h 1516602"/>
                  <a:gd name="connsiteX54" fmla="*/ 352989 w 1034979"/>
                  <a:gd name="connsiteY54" fmla="*/ 1303203 h 1516602"/>
                  <a:gd name="connsiteX55" fmla="*/ 351084 w 1034979"/>
                  <a:gd name="connsiteY55" fmla="*/ 1308918 h 1516602"/>
                  <a:gd name="connsiteX56" fmla="*/ 347274 w 1034979"/>
                  <a:gd name="connsiteY56" fmla="*/ 1314633 h 1516602"/>
                  <a:gd name="connsiteX57" fmla="*/ 330129 w 1034979"/>
                  <a:gd name="connsiteY57" fmla="*/ 1381308 h 1516602"/>
                  <a:gd name="connsiteX58" fmla="*/ 328224 w 1034979"/>
                  <a:gd name="connsiteY58" fmla="*/ 1432743 h 1516602"/>
                  <a:gd name="connsiteX59" fmla="*/ 330129 w 1034979"/>
                  <a:gd name="connsiteY59" fmla="*/ 1457508 h 1516602"/>
                  <a:gd name="connsiteX60" fmla="*/ 332034 w 1034979"/>
                  <a:gd name="connsiteY60" fmla="*/ 1463223 h 1516602"/>
                  <a:gd name="connsiteX61" fmla="*/ 335844 w 1034979"/>
                  <a:gd name="connsiteY61" fmla="*/ 1467033 h 1516602"/>
                  <a:gd name="connsiteX62" fmla="*/ 364419 w 1034979"/>
                  <a:gd name="connsiteY62" fmla="*/ 1512753 h 1516602"/>
                  <a:gd name="connsiteX63" fmla="*/ 387279 w 1034979"/>
                  <a:gd name="connsiteY63" fmla="*/ 1514658 h 1516602"/>
                  <a:gd name="connsiteX64" fmla="*/ 392994 w 1034979"/>
                  <a:gd name="connsiteY64" fmla="*/ 1508943 h 1516602"/>
                  <a:gd name="connsiteX65" fmla="*/ 394899 w 1034979"/>
                  <a:gd name="connsiteY65" fmla="*/ 1497513 h 1516602"/>
                  <a:gd name="connsiteX66" fmla="*/ 396804 w 1034979"/>
                  <a:gd name="connsiteY66" fmla="*/ 1491798 h 1516602"/>
                  <a:gd name="connsiteX67" fmla="*/ 398709 w 1034979"/>
                  <a:gd name="connsiteY67" fmla="*/ 1474653 h 1516602"/>
                  <a:gd name="connsiteX68" fmla="*/ 400614 w 1034979"/>
                  <a:gd name="connsiteY68" fmla="*/ 1461318 h 1516602"/>
                  <a:gd name="connsiteX69" fmla="*/ 404424 w 1034979"/>
                  <a:gd name="connsiteY69" fmla="*/ 1404168 h 1516602"/>
                  <a:gd name="connsiteX70" fmla="*/ 410139 w 1034979"/>
                  <a:gd name="connsiteY70" fmla="*/ 1392738 h 1516602"/>
                  <a:gd name="connsiteX71" fmla="*/ 413949 w 1034979"/>
                  <a:gd name="connsiteY71" fmla="*/ 1379403 h 1516602"/>
                  <a:gd name="connsiteX72" fmla="*/ 415854 w 1034979"/>
                  <a:gd name="connsiteY72" fmla="*/ 1373688 h 1516602"/>
                  <a:gd name="connsiteX73" fmla="*/ 417759 w 1034979"/>
                  <a:gd name="connsiteY73" fmla="*/ 1360353 h 1516602"/>
                  <a:gd name="connsiteX74" fmla="*/ 421569 w 1034979"/>
                  <a:gd name="connsiteY74" fmla="*/ 1348923 h 1516602"/>
                  <a:gd name="connsiteX75" fmla="*/ 427284 w 1034979"/>
                  <a:gd name="connsiteY75" fmla="*/ 1335588 h 1516602"/>
                  <a:gd name="connsiteX76" fmla="*/ 467289 w 1034979"/>
                  <a:gd name="connsiteY76" fmla="*/ 1265103 h 1516602"/>
                  <a:gd name="connsiteX77" fmla="*/ 528455 w 1034979"/>
                  <a:gd name="connsiteY77" fmla="*/ 1252334 h 1516602"/>
                  <a:gd name="connsiteX78" fmla="*/ 601154 w 1034979"/>
                  <a:gd name="connsiteY78" fmla="*/ 1221700 h 1516602"/>
                  <a:gd name="connsiteX79" fmla="*/ 720654 w 1034979"/>
                  <a:gd name="connsiteY79" fmla="*/ 1316538 h 1516602"/>
                  <a:gd name="connsiteX80" fmla="*/ 733989 w 1034979"/>
                  <a:gd name="connsiteY80" fmla="*/ 1326063 h 1516602"/>
                  <a:gd name="connsiteX81" fmla="*/ 743514 w 1034979"/>
                  <a:gd name="connsiteY81" fmla="*/ 1327968 h 1516602"/>
                  <a:gd name="connsiteX82" fmla="*/ 749229 w 1034979"/>
                  <a:gd name="connsiteY82" fmla="*/ 1329873 h 1516602"/>
                  <a:gd name="connsiteX83" fmla="*/ 762564 w 1034979"/>
                  <a:gd name="connsiteY83" fmla="*/ 1335588 h 1516602"/>
                  <a:gd name="connsiteX84" fmla="*/ 777804 w 1034979"/>
                  <a:gd name="connsiteY84" fmla="*/ 1333683 h 1516602"/>
                  <a:gd name="connsiteX85" fmla="*/ 789234 w 1034979"/>
                  <a:gd name="connsiteY85" fmla="*/ 1327968 h 1516602"/>
                  <a:gd name="connsiteX86" fmla="*/ 794949 w 1034979"/>
                  <a:gd name="connsiteY86" fmla="*/ 1326063 h 1516602"/>
                  <a:gd name="connsiteX87" fmla="*/ 802569 w 1034979"/>
                  <a:gd name="connsiteY87" fmla="*/ 1308918 h 1516602"/>
                  <a:gd name="connsiteX88" fmla="*/ 800664 w 1034979"/>
                  <a:gd name="connsiteY88" fmla="*/ 1284153 h 1516602"/>
                  <a:gd name="connsiteX89" fmla="*/ 798759 w 1034979"/>
                  <a:gd name="connsiteY89" fmla="*/ 1278438 h 1516602"/>
                  <a:gd name="connsiteX90" fmla="*/ 796854 w 1034979"/>
                  <a:gd name="connsiteY90" fmla="*/ 1270818 h 1516602"/>
                  <a:gd name="connsiteX91" fmla="*/ 783519 w 1034979"/>
                  <a:gd name="connsiteY91" fmla="*/ 1253673 h 1516602"/>
                  <a:gd name="connsiteX92" fmla="*/ 773994 w 1034979"/>
                  <a:gd name="connsiteY92" fmla="*/ 1247958 h 1516602"/>
                  <a:gd name="connsiteX93" fmla="*/ 648264 w 1034979"/>
                  <a:gd name="connsiteY93" fmla="*/ 1156518 h 1516602"/>
                  <a:gd name="connsiteX94" fmla="*/ 644454 w 1034979"/>
                  <a:gd name="connsiteY94" fmla="*/ 1139373 h 1516602"/>
                  <a:gd name="connsiteX95" fmla="*/ 646359 w 1034979"/>
                  <a:gd name="connsiteY95" fmla="*/ 1131753 h 1516602"/>
                  <a:gd name="connsiteX96" fmla="*/ 650169 w 1034979"/>
                  <a:gd name="connsiteY96" fmla="*/ 1114608 h 1516602"/>
                  <a:gd name="connsiteX97" fmla="*/ 653979 w 1034979"/>
                  <a:gd name="connsiteY97" fmla="*/ 1108893 h 1516602"/>
                  <a:gd name="connsiteX98" fmla="*/ 655884 w 1034979"/>
                  <a:gd name="connsiteY98" fmla="*/ 1103178 h 1516602"/>
                  <a:gd name="connsiteX99" fmla="*/ 661599 w 1034979"/>
                  <a:gd name="connsiteY99" fmla="*/ 1101273 h 1516602"/>
                  <a:gd name="connsiteX100" fmla="*/ 671124 w 1034979"/>
                  <a:gd name="connsiteY100" fmla="*/ 1089843 h 1516602"/>
                  <a:gd name="connsiteX101" fmla="*/ 724464 w 1034979"/>
                  <a:gd name="connsiteY101" fmla="*/ 1082223 h 1516602"/>
                  <a:gd name="connsiteX102" fmla="*/ 842574 w 1034979"/>
                  <a:gd name="connsiteY102" fmla="*/ 1084128 h 1516602"/>
                  <a:gd name="connsiteX103" fmla="*/ 871149 w 1034979"/>
                  <a:gd name="connsiteY103" fmla="*/ 1086033 h 1516602"/>
                  <a:gd name="connsiteX104" fmla="*/ 899724 w 1034979"/>
                  <a:gd name="connsiteY104" fmla="*/ 1091748 h 1516602"/>
                  <a:gd name="connsiteX105" fmla="*/ 922584 w 1034979"/>
                  <a:gd name="connsiteY105" fmla="*/ 1095558 h 1516602"/>
                  <a:gd name="connsiteX106" fmla="*/ 951159 w 1034979"/>
                  <a:gd name="connsiteY106" fmla="*/ 1101273 h 1516602"/>
                  <a:gd name="connsiteX107" fmla="*/ 956874 w 1034979"/>
                  <a:gd name="connsiteY107" fmla="*/ 1101273 h 1516602"/>
                  <a:gd name="connsiteX108" fmla="*/ 1002594 w 1034979"/>
                  <a:gd name="connsiteY108" fmla="*/ 1099368 h 1516602"/>
                  <a:gd name="connsiteX109" fmla="*/ 1031169 w 1034979"/>
                  <a:gd name="connsiteY109" fmla="*/ 1091748 h 1516602"/>
                  <a:gd name="connsiteX110" fmla="*/ 1034979 w 1034979"/>
                  <a:gd name="connsiteY110" fmla="*/ 1086033 h 1516602"/>
                  <a:gd name="connsiteX111" fmla="*/ 1033074 w 1034979"/>
                  <a:gd name="connsiteY111" fmla="*/ 1066983 h 1516602"/>
                  <a:gd name="connsiteX112" fmla="*/ 1027359 w 1034979"/>
                  <a:gd name="connsiteY112" fmla="*/ 1063173 h 1516602"/>
                  <a:gd name="connsiteX113" fmla="*/ 1012119 w 1034979"/>
                  <a:gd name="connsiteY113" fmla="*/ 1061268 h 1516602"/>
                  <a:gd name="connsiteX114" fmla="*/ 1006404 w 1034979"/>
                  <a:gd name="connsiteY114" fmla="*/ 1059363 h 1516602"/>
                  <a:gd name="connsiteX115" fmla="*/ 998784 w 1034979"/>
                  <a:gd name="connsiteY115" fmla="*/ 1057458 h 1516602"/>
                  <a:gd name="connsiteX116" fmla="*/ 987354 w 1034979"/>
                  <a:gd name="connsiteY116" fmla="*/ 1049838 h 1516602"/>
                  <a:gd name="connsiteX117" fmla="*/ 975924 w 1034979"/>
                  <a:gd name="connsiteY117" fmla="*/ 1046028 h 1516602"/>
                  <a:gd name="connsiteX118" fmla="*/ 970209 w 1034979"/>
                  <a:gd name="connsiteY118" fmla="*/ 1044123 h 1516602"/>
                  <a:gd name="connsiteX119" fmla="*/ 962589 w 1034979"/>
                  <a:gd name="connsiteY119" fmla="*/ 1042218 h 1516602"/>
                  <a:gd name="connsiteX120" fmla="*/ 956874 w 1034979"/>
                  <a:gd name="connsiteY120" fmla="*/ 1040313 h 1516602"/>
                  <a:gd name="connsiteX121" fmla="*/ 935919 w 1034979"/>
                  <a:gd name="connsiteY121" fmla="*/ 1034598 h 1516602"/>
                  <a:gd name="connsiteX122" fmla="*/ 825429 w 1034979"/>
                  <a:gd name="connsiteY122" fmla="*/ 1034598 h 1516602"/>
                  <a:gd name="connsiteX123" fmla="*/ 730179 w 1034979"/>
                  <a:gd name="connsiteY123" fmla="*/ 1038408 h 1516602"/>
                  <a:gd name="connsiteX124" fmla="*/ 669219 w 1034979"/>
                  <a:gd name="connsiteY124" fmla="*/ 1046028 h 1516602"/>
                  <a:gd name="connsiteX125" fmla="*/ 646359 w 1034979"/>
                  <a:gd name="connsiteY125" fmla="*/ 1049838 h 1516602"/>
                  <a:gd name="connsiteX126" fmla="*/ 642549 w 1034979"/>
                  <a:gd name="connsiteY126" fmla="*/ 1038408 h 1516602"/>
                  <a:gd name="connsiteX127" fmla="*/ 640644 w 1034979"/>
                  <a:gd name="connsiteY127" fmla="*/ 1032693 h 1516602"/>
                  <a:gd name="connsiteX128" fmla="*/ 642549 w 1034979"/>
                  <a:gd name="connsiteY128" fmla="*/ 1015548 h 1516602"/>
                  <a:gd name="connsiteX129" fmla="*/ 644454 w 1034979"/>
                  <a:gd name="connsiteY129" fmla="*/ 1009833 h 1516602"/>
                  <a:gd name="connsiteX130" fmla="*/ 661599 w 1034979"/>
                  <a:gd name="connsiteY130" fmla="*/ 1000308 h 1516602"/>
                  <a:gd name="connsiteX131" fmla="*/ 673029 w 1034979"/>
                  <a:gd name="connsiteY131" fmla="*/ 992688 h 1516602"/>
                  <a:gd name="connsiteX132" fmla="*/ 674934 w 1034979"/>
                  <a:gd name="connsiteY132" fmla="*/ 986973 h 1516602"/>
                  <a:gd name="connsiteX133" fmla="*/ 680649 w 1034979"/>
                  <a:gd name="connsiteY133" fmla="*/ 985068 h 1516602"/>
                  <a:gd name="connsiteX134" fmla="*/ 686364 w 1034979"/>
                  <a:gd name="connsiteY134" fmla="*/ 981258 h 1516602"/>
                  <a:gd name="connsiteX135" fmla="*/ 695889 w 1034979"/>
                  <a:gd name="connsiteY135" fmla="*/ 971733 h 1516602"/>
                  <a:gd name="connsiteX136" fmla="*/ 705414 w 1034979"/>
                  <a:gd name="connsiteY136" fmla="*/ 960303 h 1516602"/>
                  <a:gd name="connsiteX137" fmla="*/ 716844 w 1034979"/>
                  <a:gd name="connsiteY137" fmla="*/ 952683 h 1516602"/>
                  <a:gd name="connsiteX138" fmla="*/ 732084 w 1034979"/>
                  <a:gd name="connsiteY138" fmla="*/ 939348 h 1516602"/>
                  <a:gd name="connsiteX139" fmla="*/ 741609 w 1034979"/>
                  <a:gd name="connsiteY139" fmla="*/ 927918 h 1516602"/>
                  <a:gd name="connsiteX140" fmla="*/ 753039 w 1034979"/>
                  <a:gd name="connsiteY140" fmla="*/ 918393 h 1516602"/>
                  <a:gd name="connsiteX141" fmla="*/ 758754 w 1034979"/>
                  <a:gd name="connsiteY141" fmla="*/ 906963 h 1516602"/>
                  <a:gd name="connsiteX142" fmla="*/ 760659 w 1034979"/>
                  <a:gd name="connsiteY142" fmla="*/ 901248 h 1516602"/>
                  <a:gd name="connsiteX143" fmla="*/ 766374 w 1034979"/>
                  <a:gd name="connsiteY143" fmla="*/ 889818 h 1516602"/>
                  <a:gd name="connsiteX144" fmla="*/ 764469 w 1034979"/>
                  <a:gd name="connsiteY144" fmla="*/ 874578 h 1516602"/>
                  <a:gd name="connsiteX145" fmla="*/ 758754 w 1034979"/>
                  <a:gd name="connsiteY145" fmla="*/ 872673 h 1516602"/>
                  <a:gd name="connsiteX146" fmla="*/ 737799 w 1034979"/>
                  <a:gd name="connsiteY146" fmla="*/ 874578 h 1516602"/>
                  <a:gd name="connsiteX147" fmla="*/ 732084 w 1034979"/>
                  <a:gd name="connsiteY147" fmla="*/ 878388 h 1516602"/>
                  <a:gd name="connsiteX148" fmla="*/ 699699 w 1034979"/>
                  <a:gd name="connsiteY148" fmla="*/ 899343 h 1516602"/>
                  <a:gd name="connsiteX149" fmla="*/ 595181 w 1034979"/>
                  <a:gd name="connsiteY149" fmla="*/ 957831 h 1516602"/>
                  <a:gd name="connsiteX150" fmla="*/ 507294 w 1034979"/>
                  <a:gd name="connsiteY150" fmla="*/ 847908 h 1516602"/>
                  <a:gd name="connsiteX151" fmla="*/ 503484 w 1034979"/>
                  <a:gd name="connsiteY151" fmla="*/ 358323 h 1516602"/>
                  <a:gd name="connsiteX152" fmla="*/ 499674 w 1034979"/>
                  <a:gd name="connsiteY152" fmla="*/ 66858 h 1516602"/>
                  <a:gd name="connsiteX153" fmla="*/ 490149 w 1034979"/>
                  <a:gd name="connsiteY153" fmla="*/ 40188 h 1516602"/>
                  <a:gd name="connsiteX154" fmla="*/ 488244 w 1034979"/>
                  <a:gd name="connsiteY154" fmla="*/ 34473 h 1516602"/>
                  <a:gd name="connsiteX155" fmla="*/ 484434 w 1034979"/>
                  <a:gd name="connsiteY155" fmla="*/ 28758 h 1516602"/>
                  <a:gd name="connsiteX156" fmla="*/ 478719 w 1034979"/>
                  <a:gd name="connsiteY156" fmla="*/ 17328 h 1516602"/>
                  <a:gd name="connsiteX157" fmla="*/ 473004 w 1034979"/>
                  <a:gd name="connsiteY157" fmla="*/ 13518 h 1516602"/>
                  <a:gd name="connsiteX158" fmla="*/ 469194 w 1034979"/>
                  <a:gd name="connsiteY158" fmla="*/ 7803 h 1516602"/>
                  <a:gd name="connsiteX159" fmla="*/ 429189 w 1034979"/>
                  <a:gd name="connsiteY159" fmla="*/ 11613 h 1516602"/>
                  <a:gd name="connsiteX160" fmla="*/ 425379 w 1034979"/>
                  <a:gd name="connsiteY160" fmla="*/ 78288 h 1516602"/>
                  <a:gd name="connsiteX161" fmla="*/ 425379 w 1034979"/>
                  <a:gd name="connsiteY161" fmla="*/ 84003 h 1516602"/>
                  <a:gd name="connsiteX162" fmla="*/ 429189 w 1034979"/>
                  <a:gd name="connsiteY162" fmla="*/ 238308 h 1516602"/>
                  <a:gd name="connsiteX163" fmla="*/ 440619 w 1034979"/>
                  <a:gd name="connsiteY163" fmla="*/ 421188 h 1516602"/>
                  <a:gd name="connsiteX164" fmla="*/ 435265 w 1034979"/>
                  <a:gd name="connsiteY164" fmla="*/ 718368 h 1516602"/>
                  <a:gd name="connsiteX165" fmla="*/ 435059 w 1034979"/>
                  <a:gd name="connsiteY165" fmla="*/ 799046 h 1516602"/>
                  <a:gd name="connsiteX166" fmla="*/ 430322 w 1034979"/>
                  <a:gd name="connsiteY166"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181539 w 1034979"/>
                  <a:gd name="connsiteY6" fmla="*/ 937443 h 1516602"/>
                  <a:gd name="connsiteX7" fmla="*/ 116769 w 1034979"/>
                  <a:gd name="connsiteY7" fmla="*/ 903153 h 1516602"/>
                  <a:gd name="connsiteX8" fmla="*/ 59619 w 1034979"/>
                  <a:gd name="connsiteY8" fmla="*/ 874578 h 1516602"/>
                  <a:gd name="connsiteX9" fmla="*/ 46284 w 1034979"/>
                  <a:gd name="connsiteY9" fmla="*/ 895533 h 1516602"/>
                  <a:gd name="connsiteX10" fmla="*/ 50094 w 1034979"/>
                  <a:gd name="connsiteY10" fmla="*/ 933633 h 1516602"/>
                  <a:gd name="connsiteX11" fmla="*/ 53904 w 1034979"/>
                  <a:gd name="connsiteY11" fmla="*/ 939348 h 1516602"/>
                  <a:gd name="connsiteX12" fmla="*/ 59619 w 1034979"/>
                  <a:gd name="connsiteY12" fmla="*/ 943158 h 1516602"/>
                  <a:gd name="connsiteX13" fmla="*/ 63429 w 1034979"/>
                  <a:gd name="connsiteY13" fmla="*/ 948873 h 1516602"/>
                  <a:gd name="connsiteX14" fmla="*/ 80574 w 1034979"/>
                  <a:gd name="connsiteY14" fmla="*/ 958398 h 1516602"/>
                  <a:gd name="connsiteX15" fmla="*/ 166299 w 1034979"/>
                  <a:gd name="connsiteY15" fmla="*/ 979353 h 1516602"/>
                  <a:gd name="connsiteX16" fmla="*/ 191064 w 1034979"/>
                  <a:gd name="connsiteY16" fmla="*/ 985068 h 1516602"/>
                  <a:gd name="connsiteX17" fmla="*/ 208209 w 1034979"/>
                  <a:gd name="connsiteY17" fmla="*/ 990783 h 1516602"/>
                  <a:gd name="connsiteX18" fmla="*/ 213924 w 1034979"/>
                  <a:gd name="connsiteY18" fmla="*/ 992688 h 1516602"/>
                  <a:gd name="connsiteX19" fmla="*/ 229164 w 1034979"/>
                  <a:gd name="connsiteY19" fmla="*/ 996498 h 1516602"/>
                  <a:gd name="connsiteX20" fmla="*/ 248214 w 1034979"/>
                  <a:gd name="connsiteY20" fmla="*/ 1002213 h 1516602"/>
                  <a:gd name="connsiteX21" fmla="*/ 253929 w 1034979"/>
                  <a:gd name="connsiteY21" fmla="*/ 1006023 h 1516602"/>
                  <a:gd name="connsiteX22" fmla="*/ 267264 w 1034979"/>
                  <a:gd name="connsiteY22" fmla="*/ 1021263 h 1516602"/>
                  <a:gd name="connsiteX23" fmla="*/ 272979 w 1034979"/>
                  <a:gd name="connsiteY23" fmla="*/ 1040313 h 1516602"/>
                  <a:gd name="connsiteX24" fmla="*/ 274884 w 1034979"/>
                  <a:gd name="connsiteY24" fmla="*/ 1046028 h 1516602"/>
                  <a:gd name="connsiteX25" fmla="*/ 276789 w 1034979"/>
                  <a:gd name="connsiteY25" fmla="*/ 1051743 h 1516602"/>
                  <a:gd name="connsiteX26" fmla="*/ 278694 w 1034979"/>
                  <a:gd name="connsiteY26" fmla="*/ 1076508 h 1516602"/>
                  <a:gd name="connsiteX27" fmla="*/ 280599 w 1034979"/>
                  <a:gd name="connsiteY27" fmla="*/ 1082223 h 1516602"/>
                  <a:gd name="connsiteX28" fmla="*/ 278694 w 1034979"/>
                  <a:gd name="connsiteY28" fmla="*/ 1101273 h 1516602"/>
                  <a:gd name="connsiteX29" fmla="*/ 276789 w 1034979"/>
                  <a:gd name="connsiteY29" fmla="*/ 1110798 h 1516602"/>
                  <a:gd name="connsiteX30" fmla="*/ 263454 w 1034979"/>
                  <a:gd name="connsiteY30" fmla="*/ 1124133 h 1516602"/>
                  <a:gd name="connsiteX31" fmla="*/ 252024 w 1034979"/>
                  <a:gd name="connsiteY31" fmla="*/ 1131753 h 1516602"/>
                  <a:gd name="connsiteX32" fmla="*/ 240594 w 1034979"/>
                  <a:gd name="connsiteY32" fmla="*/ 1135563 h 1516602"/>
                  <a:gd name="connsiteX33" fmla="*/ 27234 w 1034979"/>
                  <a:gd name="connsiteY33" fmla="*/ 1154613 h 1516602"/>
                  <a:gd name="connsiteX34" fmla="*/ 15804 w 1034979"/>
                  <a:gd name="connsiteY34" fmla="*/ 1160328 h 1516602"/>
                  <a:gd name="connsiteX35" fmla="*/ 6279 w 1034979"/>
                  <a:gd name="connsiteY35" fmla="*/ 1169853 h 1516602"/>
                  <a:gd name="connsiteX36" fmla="*/ 4374 w 1034979"/>
                  <a:gd name="connsiteY36" fmla="*/ 1175568 h 1516602"/>
                  <a:gd name="connsiteX37" fmla="*/ 564 w 1034979"/>
                  <a:gd name="connsiteY37" fmla="*/ 1181283 h 1516602"/>
                  <a:gd name="connsiteX38" fmla="*/ 6279 w 1034979"/>
                  <a:gd name="connsiteY38" fmla="*/ 1213668 h 1516602"/>
                  <a:gd name="connsiteX39" fmla="*/ 11994 w 1034979"/>
                  <a:gd name="connsiteY39" fmla="*/ 1217478 h 1516602"/>
                  <a:gd name="connsiteX40" fmla="*/ 17709 w 1034979"/>
                  <a:gd name="connsiteY40" fmla="*/ 1219383 h 1516602"/>
                  <a:gd name="connsiteX41" fmla="*/ 145344 w 1034979"/>
                  <a:gd name="connsiteY41" fmla="*/ 1217478 h 1516602"/>
                  <a:gd name="connsiteX42" fmla="*/ 239202 w 1034979"/>
                  <a:gd name="connsiteY42" fmla="*/ 1214801 h 1516602"/>
                  <a:gd name="connsiteX43" fmla="*/ 318699 w 1034979"/>
                  <a:gd name="connsiteY43" fmla="*/ 1217478 h 1516602"/>
                  <a:gd name="connsiteX44" fmla="*/ 330129 w 1034979"/>
                  <a:gd name="connsiteY44" fmla="*/ 1223193 h 1516602"/>
                  <a:gd name="connsiteX45" fmla="*/ 333939 w 1034979"/>
                  <a:gd name="connsiteY45" fmla="*/ 1228908 h 1516602"/>
                  <a:gd name="connsiteX46" fmla="*/ 339654 w 1034979"/>
                  <a:gd name="connsiteY46" fmla="*/ 1230813 h 1516602"/>
                  <a:gd name="connsiteX47" fmla="*/ 351084 w 1034979"/>
                  <a:gd name="connsiteY47" fmla="*/ 1238433 h 1516602"/>
                  <a:gd name="connsiteX48" fmla="*/ 356799 w 1034979"/>
                  <a:gd name="connsiteY48" fmla="*/ 1242243 h 1516602"/>
                  <a:gd name="connsiteX49" fmla="*/ 360609 w 1034979"/>
                  <a:gd name="connsiteY49" fmla="*/ 1247958 h 1516602"/>
                  <a:gd name="connsiteX50" fmla="*/ 366324 w 1034979"/>
                  <a:gd name="connsiteY50" fmla="*/ 1259388 h 1516602"/>
                  <a:gd name="connsiteX51" fmla="*/ 362514 w 1034979"/>
                  <a:gd name="connsiteY51" fmla="*/ 1286058 h 1516602"/>
                  <a:gd name="connsiteX52" fmla="*/ 358704 w 1034979"/>
                  <a:gd name="connsiteY52" fmla="*/ 1291773 h 1516602"/>
                  <a:gd name="connsiteX53" fmla="*/ 356799 w 1034979"/>
                  <a:gd name="connsiteY53" fmla="*/ 1297488 h 1516602"/>
                  <a:gd name="connsiteX54" fmla="*/ 352989 w 1034979"/>
                  <a:gd name="connsiteY54" fmla="*/ 1303203 h 1516602"/>
                  <a:gd name="connsiteX55" fmla="*/ 351084 w 1034979"/>
                  <a:gd name="connsiteY55" fmla="*/ 1308918 h 1516602"/>
                  <a:gd name="connsiteX56" fmla="*/ 347274 w 1034979"/>
                  <a:gd name="connsiteY56" fmla="*/ 1314633 h 1516602"/>
                  <a:gd name="connsiteX57" fmla="*/ 330129 w 1034979"/>
                  <a:gd name="connsiteY57" fmla="*/ 1381308 h 1516602"/>
                  <a:gd name="connsiteX58" fmla="*/ 328224 w 1034979"/>
                  <a:gd name="connsiteY58" fmla="*/ 1432743 h 1516602"/>
                  <a:gd name="connsiteX59" fmla="*/ 330129 w 1034979"/>
                  <a:gd name="connsiteY59" fmla="*/ 1457508 h 1516602"/>
                  <a:gd name="connsiteX60" fmla="*/ 332034 w 1034979"/>
                  <a:gd name="connsiteY60" fmla="*/ 1463223 h 1516602"/>
                  <a:gd name="connsiteX61" fmla="*/ 335844 w 1034979"/>
                  <a:gd name="connsiteY61" fmla="*/ 1467033 h 1516602"/>
                  <a:gd name="connsiteX62" fmla="*/ 364419 w 1034979"/>
                  <a:gd name="connsiteY62" fmla="*/ 1512753 h 1516602"/>
                  <a:gd name="connsiteX63" fmla="*/ 387279 w 1034979"/>
                  <a:gd name="connsiteY63" fmla="*/ 1514658 h 1516602"/>
                  <a:gd name="connsiteX64" fmla="*/ 392994 w 1034979"/>
                  <a:gd name="connsiteY64" fmla="*/ 1508943 h 1516602"/>
                  <a:gd name="connsiteX65" fmla="*/ 394899 w 1034979"/>
                  <a:gd name="connsiteY65" fmla="*/ 1497513 h 1516602"/>
                  <a:gd name="connsiteX66" fmla="*/ 396804 w 1034979"/>
                  <a:gd name="connsiteY66" fmla="*/ 1491798 h 1516602"/>
                  <a:gd name="connsiteX67" fmla="*/ 398709 w 1034979"/>
                  <a:gd name="connsiteY67" fmla="*/ 1474653 h 1516602"/>
                  <a:gd name="connsiteX68" fmla="*/ 400614 w 1034979"/>
                  <a:gd name="connsiteY68" fmla="*/ 1461318 h 1516602"/>
                  <a:gd name="connsiteX69" fmla="*/ 404424 w 1034979"/>
                  <a:gd name="connsiteY69" fmla="*/ 1404168 h 1516602"/>
                  <a:gd name="connsiteX70" fmla="*/ 410139 w 1034979"/>
                  <a:gd name="connsiteY70" fmla="*/ 1392738 h 1516602"/>
                  <a:gd name="connsiteX71" fmla="*/ 413949 w 1034979"/>
                  <a:gd name="connsiteY71" fmla="*/ 1379403 h 1516602"/>
                  <a:gd name="connsiteX72" fmla="*/ 415854 w 1034979"/>
                  <a:gd name="connsiteY72" fmla="*/ 1373688 h 1516602"/>
                  <a:gd name="connsiteX73" fmla="*/ 417759 w 1034979"/>
                  <a:gd name="connsiteY73" fmla="*/ 1360353 h 1516602"/>
                  <a:gd name="connsiteX74" fmla="*/ 421569 w 1034979"/>
                  <a:gd name="connsiteY74" fmla="*/ 1348923 h 1516602"/>
                  <a:gd name="connsiteX75" fmla="*/ 427284 w 1034979"/>
                  <a:gd name="connsiteY75" fmla="*/ 1335588 h 1516602"/>
                  <a:gd name="connsiteX76" fmla="*/ 467289 w 1034979"/>
                  <a:gd name="connsiteY76" fmla="*/ 1265103 h 1516602"/>
                  <a:gd name="connsiteX77" fmla="*/ 528455 w 1034979"/>
                  <a:gd name="connsiteY77" fmla="*/ 1252334 h 1516602"/>
                  <a:gd name="connsiteX78" fmla="*/ 601154 w 1034979"/>
                  <a:gd name="connsiteY78" fmla="*/ 1221700 h 1516602"/>
                  <a:gd name="connsiteX79" fmla="*/ 720654 w 1034979"/>
                  <a:gd name="connsiteY79" fmla="*/ 1316538 h 1516602"/>
                  <a:gd name="connsiteX80" fmla="*/ 733989 w 1034979"/>
                  <a:gd name="connsiteY80" fmla="*/ 1326063 h 1516602"/>
                  <a:gd name="connsiteX81" fmla="*/ 743514 w 1034979"/>
                  <a:gd name="connsiteY81" fmla="*/ 1327968 h 1516602"/>
                  <a:gd name="connsiteX82" fmla="*/ 749229 w 1034979"/>
                  <a:gd name="connsiteY82" fmla="*/ 1329873 h 1516602"/>
                  <a:gd name="connsiteX83" fmla="*/ 762564 w 1034979"/>
                  <a:gd name="connsiteY83" fmla="*/ 1335588 h 1516602"/>
                  <a:gd name="connsiteX84" fmla="*/ 777804 w 1034979"/>
                  <a:gd name="connsiteY84" fmla="*/ 1333683 h 1516602"/>
                  <a:gd name="connsiteX85" fmla="*/ 789234 w 1034979"/>
                  <a:gd name="connsiteY85" fmla="*/ 1327968 h 1516602"/>
                  <a:gd name="connsiteX86" fmla="*/ 794949 w 1034979"/>
                  <a:gd name="connsiteY86" fmla="*/ 1326063 h 1516602"/>
                  <a:gd name="connsiteX87" fmla="*/ 802569 w 1034979"/>
                  <a:gd name="connsiteY87" fmla="*/ 1308918 h 1516602"/>
                  <a:gd name="connsiteX88" fmla="*/ 800664 w 1034979"/>
                  <a:gd name="connsiteY88" fmla="*/ 1284153 h 1516602"/>
                  <a:gd name="connsiteX89" fmla="*/ 798759 w 1034979"/>
                  <a:gd name="connsiteY89" fmla="*/ 1278438 h 1516602"/>
                  <a:gd name="connsiteX90" fmla="*/ 796854 w 1034979"/>
                  <a:gd name="connsiteY90" fmla="*/ 1270818 h 1516602"/>
                  <a:gd name="connsiteX91" fmla="*/ 783519 w 1034979"/>
                  <a:gd name="connsiteY91" fmla="*/ 1253673 h 1516602"/>
                  <a:gd name="connsiteX92" fmla="*/ 773994 w 1034979"/>
                  <a:gd name="connsiteY92" fmla="*/ 1247958 h 1516602"/>
                  <a:gd name="connsiteX93" fmla="*/ 648264 w 1034979"/>
                  <a:gd name="connsiteY93" fmla="*/ 1156518 h 1516602"/>
                  <a:gd name="connsiteX94" fmla="*/ 644454 w 1034979"/>
                  <a:gd name="connsiteY94" fmla="*/ 1139373 h 1516602"/>
                  <a:gd name="connsiteX95" fmla="*/ 646359 w 1034979"/>
                  <a:gd name="connsiteY95" fmla="*/ 1131753 h 1516602"/>
                  <a:gd name="connsiteX96" fmla="*/ 650169 w 1034979"/>
                  <a:gd name="connsiteY96" fmla="*/ 1114608 h 1516602"/>
                  <a:gd name="connsiteX97" fmla="*/ 653979 w 1034979"/>
                  <a:gd name="connsiteY97" fmla="*/ 1108893 h 1516602"/>
                  <a:gd name="connsiteX98" fmla="*/ 655884 w 1034979"/>
                  <a:gd name="connsiteY98" fmla="*/ 1103178 h 1516602"/>
                  <a:gd name="connsiteX99" fmla="*/ 661599 w 1034979"/>
                  <a:gd name="connsiteY99" fmla="*/ 1101273 h 1516602"/>
                  <a:gd name="connsiteX100" fmla="*/ 671124 w 1034979"/>
                  <a:gd name="connsiteY100" fmla="*/ 1089843 h 1516602"/>
                  <a:gd name="connsiteX101" fmla="*/ 724464 w 1034979"/>
                  <a:gd name="connsiteY101" fmla="*/ 1082223 h 1516602"/>
                  <a:gd name="connsiteX102" fmla="*/ 842574 w 1034979"/>
                  <a:gd name="connsiteY102" fmla="*/ 1084128 h 1516602"/>
                  <a:gd name="connsiteX103" fmla="*/ 871149 w 1034979"/>
                  <a:gd name="connsiteY103" fmla="*/ 1086033 h 1516602"/>
                  <a:gd name="connsiteX104" fmla="*/ 899724 w 1034979"/>
                  <a:gd name="connsiteY104" fmla="*/ 1091748 h 1516602"/>
                  <a:gd name="connsiteX105" fmla="*/ 922584 w 1034979"/>
                  <a:gd name="connsiteY105" fmla="*/ 1095558 h 1516602"/>
                  <a:gd name="connsiteX106" fmla="*/ 951159 w 1034979"/>
                  <a:gd name="connsiteY106" fmla="*/ 1101273 h 1516602"/>
                  <a:gd name="connsiteX107" fmla="*/ 956874 w 1034979"/>
                  <a:gd name="connsiteY107" fmla="*/ 1101273 h 1516602"/>
                  <a:gd name="connsiteX108" fmla="*/ 1002594 w 1034979"/>
                  <a:gd name="connsiteY108" fmla="*/ 1099368 h 1516602"/>
                  <a:gd name="connsiteX109" fmla="*/ 1031169 w 1034979"/>
                  <a:gd name="connsiteY109" fmla="*/ 1091748 h 1516602"/>
                  <a:gd name="connsiteX110" fmla="*/ 1034979 w 1034979"/>
                  <a:gd name="connsiteY110" fmla="*/ 1086033 h 1516602"/>
                  <a:gd name="connsiteX111" fmla="*/ 1033074 w 1034979"/>
                  <a:gd name="connsiteY111" fmla="*/ 1066983 h 1516602"/>
                  <a:gd name="connsiteX112" fmla="*/ 1027359 w 1034979"/>
                  <a:gd name="connsiteY112" fmla="*/ 1063173 h 1516602"/>
                  <a:gd name="connsiteX113" fmla="*/ 1012119 w 1034979"/>
                  <a:gd name="connsiteY113" fmla="*/ 1061268 h 1516602"/>
                  <a:gd name="connsiteX114" fmla="*/ 1006404 w 1034979"/>
                  <a:gd name="connsiteY114" fmla="*/ 1059363 h 1516602"/>
                  <a:gd name="connsiteX115" fmla="*/ 998784 w 1034979"/>
                  <a:gd name="connsiteY115" fmla="*/ 1057458 h 1516602"/>
                  <a:gd name="connsiteX116" fmla="*/ 987354 w 1034979"/>
                  <a:gd name="connsiteY116" fmla="*/ 1049838 h 1516602"/>
                  <a:gd name="connsiteX117" fmla="*/ 975924 w 1034979"/>
                  <a:gd name="connsiteY117" fmla="*/ 1046028 h 1516602"/>
                  <a:gd name="connsiteX118" fmla="*/ 970209 w 1034979"/>
                  <a:gd name="connsiteY118" fmla="*/ 1044123 h 1516602"/>
                  <a:gd name="connsiteX119" fmla="*/ 962589 w 1034979"/>
                  <a:gd name="connsiteY119" fmla="*/ 1042218 h 1516602"/>
                  <a:gd name="connsiteX120" fmla="*/ 956874 w 1034979"/>
                  <a:gd name="connsiteY120" fmla="*/ 1040313 h 1516602"/>
                  <a:gd name="connsiteX121" fmla="*/ 935919 w 1034979"/>
                  <a:gd name="connsiteY121" fmla="*/ 1034598 h 1516602"/>
                  <a:gd name="connsiteX122" fmla="*/ 825429 w 1034979"/>
                  <a:gd name="connsiteY122" fmla="*/ 1034598 h 1516602"/>
                  <a:gd name="connsiteX123" fmla="*/ 730179 w 1034979"/>
                  <a:gd name="connsiteY123" fmla="*/ 1038408 h 1516602"/>
                  <a:gd name="connsiteX124" fmla="*/ 669219 w 1034979"/>
                  <a:gd name="connsiteY124" fmla="*/ 1046028 h 1516602"/>
                  <a:gd name="connsiteX125" fmla="*/ 646359 w 1034979"/>
                  <a:gd name="connsiteY125" fmla="*/ 1049838 h 1516602"/>
                  <a:gd name="connsiteX126" fmla="*/ 642549 w 1034979"/>
                  <a:gd name="connsiteY126" fmla="*/ 1038408 h 1516602"/>
                  <a:gd name="connsiteX127" fmla="*/ 640644 w 1034979"/>
                  <a:gd name="connsiteY127" fmla="*/ 1032693 h 1516602"/>
                  <a:gd name="connsiteX128" fmla="*/ 642549 w 1034979"/>
                  <a:gd name="connsiteY128" fmla="*/ 1015548 h 1516602"/>
                  <a:gd name="connsiteX129" fmla="*/ 644454 w 1034979"/>
                  <a:gd name="connsiteY129" fmla="*/ 1009833 h 1516602"/>
                  <a:gd name="connsiteX130" fmla="*/ 661599 w 1034979"/>
                  <a:gd name="connsiteY130" fmla="*/ 1000308 h 1516602"/>
                  <a:gd name="connsiteX131" fmla="*/ 673029 w 1034979"/>
                  <a:gd name="connsiteY131" fmla="*/ 992688 h 1516602"/>
                  <a:gd name="connsiteX132" fmla="*/ 674934 w 1034979"/>
                  <a:gd name="connsiteY132" fmla="*/ 986973 h 1516602"/>
                  <a:gd name="connsiteX133" fmla="*/ 680649 w 1034979"/>
                  <a:gd name="connsiteY133" fmla="*/ 985068 h 1516602"/>
                  <a:gd name="connsiteX134" fmla="*/ 686364 w 1034979"/>
                  <a:gd name="connsiteY134" fmla="*/ 981258 h 1516602"/>
                  <a:gd name="connsiteX135" fmla="*/ 695889 w 1034979"/>
                  <a:gd name="connsiteY135" fmla="*/ 971733 h 1516602"/>
                  <a:gd name="connsiteX136" fmla="*/ 705414 w 1034979"/>
                  <a:gd name="connsiteY136" fmla="*/ 960303 h 1516602"/>
                  <a:gd name="connsiteX137" fmla="*/ 716844 w 1034979"/>
                  <a:gd name="connsiteY137" fmla="*/ 952683 h 1516602"/>
                  <a:gd name="connsiteX138" fmla="*/ 732084 w 1034979"/>
                  <a:gd name="connsiteY138" fmla="*/ 939348 h 1516602"/>
                  <a:gd name="connsiteX139" fmla="*/ 741609 w 1034979"/>
                  <a:gd name="connsiteY139" fmla="*/ 927918 h 1516602"/>
                  <a:gd name="connsiteX140" fmla="*/ 753039 w 1034979"/>
                  <a:gd name="connsiteY140" fmla="*/ 918393 h 1516602"/>
                  <a:gd name="connsiteX141" fmla="*/ 758754 w 1034979"/>
                  <a:gd name="connsiteY141" fmla="*/ 906963 h 1516602"/>
                  <a:gd name="connsiteX142" fmla="*/ 760659 w 1034979"/>
                  <a:gd name="connsiteY142" fmla="*/ 901248 h 1516602"/>
                  <a:gd name="connsiteX143" fmla="*/ 766374 w 1034979"/>
                  <a:gd name="connsiteY143" fmla="*/ 889818 h 1516602"/>
                  <a:gd name="connsiteX144" fmla="*/ 764469 w 1034979"/>
                  <a:gd name="connsiteY144" fmla="*/ 874578 h 1516602"/>
                  <a:gd name="connsiteX145" fmla="*/ 758754 w 1034979"/>
                  <a:gd name="connsiteY145" fmla="*/ 872673 h 1516602"/>
                  <a:gd name="connsiteX146" fmla="*/ 737799 w 1034979"/>
                  <a:gd name="connsiteY146" fmla="*/ 874578 h 1516602"/>
                  <a:gd name="connsiteX147" fmla="*/ 732084 w 1034979"/>
                  <a:gd name="connsiteY147" fmla="*/ 878388 h 1516602"/>
                  <a:gd name="connsiteX148" fmla="*/ 699699 w 1034979"/>
                  <a:gd name="connsiteY148" fmla="*/ 899343 h 1516602"/>
                  <a:gd name="connsiteX149" fmla="*/ 595181 w 1034979"/>
                  <a:gd name="connsiteY149" fmla="*/ 957831 h 1516602"/>
                  <a:gd name="connsiteX150" fmla="*/ 507294 w 1034979"/>
                  <a:gd name="connsiteY150" fmla="*/ 847908 h 1516602"/>
                  <a:gd name="connsiteX151" fmla="*/ 503484 w 1034979"/>
                  <a:gd name="connsiteY151" fmla="*/ 358323 h 1516602"/>
                  <a:gd name="connsiteX152" fmla="*/ 499674 w 1034979"/>
                  <a:gd name="connsiteY152" fmla="*/ 66858 h 1516602"/>
                  <a:gd name="connsiteX153" fmla="*/ 490149 w 1034979"/>
                  <a:gd name="connsiteY153" fmla="*/ 40188 h 1516602"/>
                  <a:gd name="connsiteX154" fmla="*/ 488244 w 1034979"/>
                  <a:gd name="connsiteY154" fmla="*/ 34473 h 1516602"/>
                  <a:gd name="connsiteX155" fmla="*/ 484434 w 1034979"/>
                  <a:gd name="connsiteY155" fmla="*/ 28758 h 1516602"/>
                  <a:gd name="connsiteX156" fmla="*/ 478719 w 1034979"/>
                  <a:gd name="connsiteY156" fmla="*/ 17328 h 1516602"/>
                  <a:gd name="connsiteX157" fmla="*/ 473004 w 1034979"/>
                  <a:gd name="connsiteY157" fmla="*/ 13518 h 1516602"/>
                  <a:gd name="connsiteX158" fmla="*/ 469194 w 1034979"/>
                  <a:gd name="connsiteY158" fmla="*/ 7803 h 1516602"/>
                  <a:gd name="connsiteX159" fmla="*/ 429189 w 1034979"/>
                  <a:gd name="connsiteY159" fmla="*/ 11613 h 1516602"/>
                  <a:gd name="connsiteX160" fmla="*/ 425379 w 1034979"/>
                  <a:gd name="connsiteY160" fmla="*/ 78288 h 1516602"/>
                  <a:gd name="connsiteX161" fmla="*/ 425379 w 1034979"/>
                  <a:gd name="connsiteY161" fmla="*/ 84003 h 1516602"/>
                  <a:gd name="connsiteX162" fmla="*/ 429189 w 1034979"/>
                  <a:gd name="connsiteY162" fmla="*/ 238308 h 1516602"/>
                  <a:gd name="connsiteX163" fmla="*/ 440619 w 1034979"/>
                  <a:gd name="connsiteY163" fmla="*/ 421188 h 1516602"/>
                  <a:gd name="connsiteX164" fmla="*/ 435265 w 1034979"/>
                  <a:gd name="connsiteY164" fmla="*/ 718368 h 1516602"/>
                  <a:gd name="connsiteX165" fmla="*/ 435059 w 1034979"/>
                  <a:gd name="connsiteY165" fmla="*/ 799046 h 1516602"/>
                  <a:gd name="connsiteX166" fmla="*/ 430322 w 1034979"/>
                  <a:gd name="connsiteY166"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181539 w 1034979"/>
                  <a:gd name="connsiteY6" fmla="*/ 937443 h 1516602"/>
                  <a:gd name="connsiteX7" fmla="*/ 116769 w 1034979"/>
                  <a:gd name="connsiteY7" fmla="*/ 903153 h 1516602"/>
                  <a:gd name="connsiteX8" fmla="*/ 59619 w 1034979"/>
                  <a:gd name="connsiteY8" fmla="*/ 874578 h 1516602"/>
                  <a:gd name="connsiteX9" fmla="*/ 46284 w 1034979"/>
                  <a:gd name="connsiteY9" fmla="*/ 895533 h 1516602"/>
                  <a:gd name="connsiteX10" fmla="*/ 50094 w 1034979"/>
                  <a:gd name="connsiteY10" fmla="*/ 933633 h 1516602"/>
                  <a:gd name="connsiteX11" fmla="*/ 53904 w 1034979"/>
                  <a:gd name="connsiteY11" fmla="*/ 939348 h 1516602"/>
                  <a:gd name="connsiteX12" fmla="*/ 59619 w 1034979"/>
                  <a:gd name="connsiteY12" fmla="*/ 943158 h 1516602"/>
                  <a:gd name="connsiteX13" fmla="*/ 63429 w 1034979"/>
                  <a:gd name="connsiteY13" fmla="*/ 948873 h 1516602"/>
                  <a:gd name="connsiteX14" fmla="*/ 80574 w 1034979"/>
                  <a:gd name="connsiteY14" fmla="*/ 958398 h 1516602"/>
                  <a:gd name="connsiteX15" fmla="*/ 166299 w 1034979"/>
                  <a:gd name="connsiteY15" fmla="*/ 979353 h 1516602"/>
                  <a:gd name="connsiteX16" fmla="*/ 191064 w 1034979"/>
                  <a:gd name="connsiteY16" fmla="*/ 985068 h 1516602"/>
                  <a:gd name="connsiteX17" fmla="*/ 208209 w 1034979"/>
                  <a:gd name="connsiteY17" fmla="*/ 990783 h 1516602"/>
                  <a:gd name="connsiteX18" fmla="*/ 213924 w 1034979"/>
                  <a:gd name="connsiteY18" fmla="*/ 992688 h 1516602"/>
                  <a:gd name="connsiteX19" fmla="*/ 229164 w 1034979"/>
                  <a:gd name="connsiteY19" fmla="*/ 996498 h 1516602"/>
                  <a:gd name="connsiteX20" fmla="*/ 248214 w 1034979"/>
                  <a:gd name="connsiteY20" fmla="*/ 1002213 h 1516602"/>
                  <a:gd name="connsiteX21" fmla="*/ 253929 w 1034979"/>
                  <a:gd name="connsiteY21" fmla="*/ 1006023 h 1516602"/>
                  <a:gd name="connsiteX22" fmla="*/ 267264 w 1034979"/>
                  <a:gd name="connsiteY22" fmla="*/ 1021263 h 1516602"/>
                  <a:gd name="connsiteX23" fmla="*/ 272979 w 1034979"/>
                  <a:gd name="connsiteY23" fmla="*/ 1040313 h 1516602"/>
                  <a:gd name="connsiteX24" fmla="*/ 274884 w 1034979"/>
                  <a:gd name="connsiteY24" fmla="*/ 1046028 h 1516602"/>
                  <a:gd name="connsiteX25" fmla="*/ 276789 w 1034979"/>
                  <a:gd name="connsiteY25" fmla="*/ 1051743 h 1516602"/>
                  <a:gd name="connsiteX26" fmla="*/ 278694 w 1034979"/>
                  <a:gd name="connsiteY26" fmla="*/ 1076508 h 1516602"/>
                  <a:gd name="connsiteX27" fmla="*/ 280599 w 1034979"/>
                  <a:gd name="connsiteY27" fmla="*/ 1082223 h 1516602"/>
                  <a:gd name="connsiteX28" fmla="*/ 278694 w 1034979"/>
                  <a:gd name="connsiteY28" fmla="*/ 1101273 h 1516602"/>
                  <a:gd name="connsiteX29" fmla="*/ 276789 w 1034979"/>
                  <a:gd name="connsiteY29" fmla="*/ 1110798 h 1516602"/>
                  <a:gd name="connsiteX30" fmla="*/ 263454 w 1034979"/>
                  <a:gd name="connsiteY30" fmla="*/ 1124133 h 1516602"/>
                  <a:gd name="connsiteX31" fmla="*/ 252024 w 1034979"/>
                  <a:gd name="connsiteY31" fmla="*/ 1131753 h 1516602"/>
                  <a:gd name="connsiteX32" fmla="*/ 240594 w 1034979"/>
                  <a:gd name="connsiteY32" fmla="*/ 1135563 h 1516602"/>
                  <a:gd name="connsiteX33" fmla="*/ 27234 w 1034979"/>
                  <a:gd name="connsiteY33" fmla="*/ 1154613 h 1516602"/>
                  <a:gd name="connsiteX34" fmla="*/ 15804 w 1034979"/>
                  <a:gd name="connsiteY34" fmla="*/ 1160328 h 1516602"/>
                  <a:gd name="connsiteX35" fmla="*/ 6279 w 1034979"/>
                  <a:gd name="connsiteY35" fmla="*/ 1169853 h 1516602"/>
                  <a:gd name="connsiteX36" fmla="*/ 4374 w 1034979"/>
                  <a:gd name="connsiteY36" fmla="*/ 1175568 h 1516602"/>
                  <a:gd name="connsiteX37" fmla="*/ 564 w 1034979"/>
                  <a:gd name="connsiteY37" fmla="*/ 1181283 h 1516602"/>
                  <a:gd name="connsiteX38" fmla="*/ 6279 w 1034979"/>
                  <a:gd name="connsiteY38" fmla="*/ 1213668 h 1516602"/>
                  <a:gd name="connsiteX39" fmla="*/ 11994 w 1034979"/>
                  <a:gd name="connsiteY39" fmla="*/ 1217478 h 1516602"/>
                  <a:gd name="connsiteX40" fmla="*/ 17709 w 1034979"/>
                  <a:gd name="connsiteY40" fmla="*/ 1219383 h 1516602"/>
                  <a:gd name="connsiteX41" fmla="*/ 145344 w 1034979"/>
                  <a:gd name="connsiteY41" fmla="*/ 1217478 h 1516602"/>
                  <a:gd name="connsiteX42" fmla="*/ 239202 w 1034979"/>
                  <a:gd name="connsiteY42" fmla="*/ 1214801 h 1516602"/>
                  <a:gd name="connsiteX43" fmla="*/ 318699 w 1034979"/>
                  <a:gd name="connsiteY43" fmla="*/ 1217478 h 1516602"/>
                  <a:gd name="connsiteX44" fmla="*/ 330129 w 1034979"/>
                  <a:gd name="connsiteY44" fmla="*/ 1223193 h 1516602"/>
                  <a:gd name="connsiteX45" fmla="*/ 333939 w 1034979"/>
                  <a:gd name="connsiteY45" fmla="*/ 1228908 h 1516602"/>
                  <a:gd name="connsiteX46" fmla="*/ 339654 w 1034979"/>
                  <a:gd name="connsiteY46" fmla="*/ 1230813 h 1516602"/>
                  <a:gd name="connsiteX47" fmla="*/ 351084 w 1034979"/>
                  <a:gd name="connsiteY47" fmla="*/ 1238433 h 1516602"/>
                  <a:gd name="connsiteX48" fmla="*/ 356799 w 1034979"/>
                  <a:gd name="connsiteY48" fmla="*/ 1242243 h 1516602"/>
                  <a:gd name="connsiteX49" fmla="*/ 360609 w 1034979"/>
                  <a:gd name="connsiteY49" fmla="*/ 1247958 h 1516602"/>
                  <a:gd name="connsiteX50" fmla="*/ 366324 w 1034979"/>
                  <a:gd name="connsiteY50" fmla="*/ 1259388 h 1516602"/>
                  <a:gd name="connsiteX51" fmla="*/ 362514 w 1034979"/>
                  <a:gd name="connsiteY51" fmla="*/ 1286058 h 1516602"/>
                  <a:gd name="connsiteX52" fmla="*/ 358704 w 1034979"/>
                  <a:gd name="connsiteY52" fmla="*/ 1291773 h 1516602"/>
                  <a:gd name="connsiteX53" fmla="*/ 356799 w 1034979"/>
                  <a:gd name="connsiteY53" fmla="*/ 1297488 h 1516602"/>
                  <a:gd name="connsiteX54" fmla="*/ 352989 w 1034979"/>
                  <a:gd name="connsiteY54" fmla="*/ 1303203 h 1516602"/>
                  <a:gd name="connsiteX55" fmla="*/ 351084 w 1034979"/>
                  <a:gd name="connsiteY55" fmla="*/ 1308918 h 1516602"/>
                  <a:gd name="connsiteX56" fmla="*/ 347274 w 1034979"/>
                  <a:gd name="connsiteY56" fmla="*/ 1314633 h 1516602"/>
                  <a:gd name="connsiteX57" fmla="*/ 330129 w 1034979"/>
                  <a:gd name="connsiteY57" fmla="*/ 1381308 h 1516602"/>
                  <a:gd name="connsiteX58" fmla="*/ 328224 w 1034979"/>
                  <a:gd name="connsiteY58" fmla="*/ 1432743 h 1516602"/>
                  <a:gd name="connsiteX59" fmla="*/ 330129 w 1034979"/>
                  <a:gd name="connsiteY59" fmla="*/ 1457508 h 1516602"/>
                  <a:gd name="connsiteX60" fmla="*/ 332034 w 1034979"/>
                  <a:gd name="connsiteY60" fmla="*/ 1463223 h 1516602"/>
                  <a:gd name="connsiteX61" fmla="*/ 335844 w 1034979"/>
                  <a:gd name="connsiteY61" fmla="*/ 1467033 h 1516602"/>
                  <a:gd name="connsiteX62" fmla="*/ 364419 w 1034979"/>
                  <a:gd name="connsiteY62" fmla="*/ 1512753 h 1516602"/>
                  <a:gd name="connsiteX63" fmla="*/ 387279 w 1034979"/>
                  <a:gd name="connsiteY63" fmla="*/ 1514658 h 1516602"/>
                  <a:gd name="connsiteX64" fmla="*/ 392994 w 1034979"/>
                  <a:gd name="connsiteY64" fmla="*/ 1508943 h 1516602"/>
                  <a:gd name="connsiteX65" fmla="*/ 394899 w 1034979"/>
                  <a:gd name="connsiteY65" fmla="*/ 1497513 h 1516602"/>
                  <a:gd name="connsiteX66" fmla="*/ 396804 w 1034979"/>
                  <a:gd name="connsiteY66" fmla="*/ 1491798 h 1516602"/>
                  <a:gd name="connsiteX67" fmla="*/ 398709 w 1034979"/>
                  <a:gd name="connsiteY67" fmla="*/ 1474653 h 1516602"/>
                  <a:gd name="connsiteX68" fmla="*/ 400614 w 1034979"/>
                  <a:gd name="connsiteY68" fmla="*/ 1461318 h 1516602"/>
                  <a:gd name="connsiteX69" fmla="*/ 404424 w 1034979"/>
                  <a:gd name="connsiteY69" fmla="*/ 1404168 h 1516602"/>
                  <a:gd name="connsiteX70" fmla="*/ 410139 w 1034979"/>
                  <a:gd name="connsiteY70" fmla="*/ 1392738 h 1516602"/>
                  <a:gd name="connsiteX71" fmla="*/ 413949 w 1034979"/>
                  <a:gd name="connsiteY71" fmla="*/ 1379403 h 1516602"/>
                  <a:gd name="connsiteX72" fmla="*/ 415854 w 1034979"/>
                  <a:gd name="connsiteY72" fmla="*/ 1373688 h 1516602"/>
                  <a:gd name="connsiteX73" fmla="*/ 417759 w 1034979"/>
                  <a:gd name="connsiteY73" fmla="*/ 1360353 h 1516602"/>
                  <a:gd name="connsiteX74" fmla="*/ 421569 w 1034979"/>
                  <a:gd name="connsiteY74" fmla="*/ 1348923 h 1516602"/>
                  <a:gd name="connsiteX75" fmla="*/ 427284 w 1034979"/>
                  <a:gd name="connsiteY75" fmla="*/ 1335588 h 1516602"/>
                  <a:gd name="connsiteX76" fmla="*/ 467289 w 1034979"/>
                  <a:gd name="connsiteY76" fmla="*/ 1265103 h 1516602"/>
                  <a:gd name="connsiteX77" fmla="*/ 528455 w 1034979"/>
                  <a:gd name="connsiteY77" fmla="*/ 1252334 h 1516602"/>
                  <a:gd name="connsiteX78" fmla="*/ 601154 w 1034979"/>
                  <a:gd name="connsiteY78" fmla="*/ 1221700 h 1516602"/>
                  <a:gd name="connsiteX79" fmla="*/ 720654 w 1034979"/>
                  <a:gd name="connsiteY79" fmla="*/ 1316538 h 1516602"/>
                  <a:gd name="connsiteX80" fmla="*/ 733989 w 1034979"/>
                  <a:gd name="connsiteY80" fmla="*/ 1326063 h 1516602"/>
                  <a:gd name="connsiteX81" fmla="*/ 743514 w 1034979"/>
                  <a:gd name="connsiteY81" fmla="*/ 1327968 h 1516602"/>
                  <a:gd name="connsiteX82" fmla="*/ 749229 w 1034979"/>
                  <a:gd name="connsiteY82" fmla="*/ 1329873 h 1516602"/>
                  <a:gd name="connsiteX83" fmla="*/ 762564 w 1034979"/>
                  <a:gd name="connsiteY83" fmla="*/ 1335588 h 1516602"/>
                  <a:gd name="connsiteX84" fmla="*/ 777804 w 1034979"/>
                  <a:gd name="connsiteY84" fmla="*/ 1333683 h 1516602"/>
                  <a:gd name="connsiteX85" fmla="*/ 789234 w 1034979"/>
                  <a:gd name="connsiteY85" fmla="*/ 1327968 h 1516602"/>
                  <a:gd name="connsiteX86" fmla="*/ 794949 w 1034979"/>
                  <a:gd name="connsiteY86" fmla="*/ 1326063 h 1516602"/>
                  <a:gd name="connsiteX87" fmla="*/ 802569 w 1034979"/>
                  <a:gd name="connsiteY87" fmla="*/ 1308918 h 1516602"/>
                  <a:gd name="connsiteX88" fmla="*/ 800664 w 1034979"/>
                  <a:gd name="connsiteY88" fmla="*/ 1284153 h 1516602"/>
                  <a:gd name="connsiteX89" fmla="*/ 798759 w 1034979"/>
                  <a:gd name="connsiteY89" fmla="*/ 1278438 h 1516602"/>
                  <a:gd name="connsiteX90" fmla="*/ 796854 w 1034979"/>
                  <a:gd name="connsiteY90" fmla="*/ 1270818 h 1516602"/>
                  <a:gd name="connsiteX91" fmla="*/ 783519 w 1034979"/>
                  <a:gd name="connsiteY91" fmla="*/ 1253673 h 1516602"/>
                  <a:gd name="connsiteX92" fmla="*/ 773994 w 1034979"/>
                  <a:gd name="connsiteY92" fmla="*/ 1247958 h 1516602"/>
                  <a:gd name="connsiteX93" fmla="*/ 648264 w 1034979"/>
                  <a:gd name="connsiteY93" fmla="*/ 1156518 h 1516602"/>
                  <a:gd name="connsiteX94" fmla="*/ 644454 w 1034979"/>
                  <a:gd name="connsiteY94" fmla="*/ 1139373 h 1516602"/>
                  <a:gd name="connsiteX95" fmla="*/ 646359 w 1034979"/>
                  <a:gd name="connsiteY95" fmla="*/ 1131753 h 1516602"/>
                  <a:gd name="connsiteX96" fmla="*/ 650169 w 1034979"/>
                  <a:gd name="connsiteY96" fmla="*/ 1114608 h 1516602"/>
                  <a:gd name="connsiteX97" fmla="*/ 653979 w 1034979"/>
                  <a:gd name="connsiteY97" fmla="*/ 1108893 h 1516602"/>
                  <a:gd name="connsiteX98" fmla="*/ 655884 w 1034979"/>
                  <a:gd name="connsiteY98" fmla="*/ 1103178 h 1516602"/>
                  <a:gd name="connsiteX99" fmla="*/ 661599 w 1034979"/>
                  <a:gd name="connsiteY99" fmla="*/ 1101273 h 1516602"/>
                  <a:gd name="connsiteX100" fmla="*/ 671124 w 1034979"/>
                  <a:gd name="connsiteY100" fmla="*/ 1089843 h 1516602"/>
                  <a:gd name="connsiteX101" fmla="*/ 724464 w 1034979"/>
                  <a:gd name="connsiteY101" fmla="*/ 1082223 h 1516602"/>
                  <a:gd name="connsiteX102" fmla="*/ 842574 w 1034979"/>
                  <a:gd name="connsiteY102" fmla="*/ 1084128 h 1516602"/>
                  <a:gd name="connsiteX103" fmla="*/ 871149 w 1034979"/>
                  <a:gd name="connsiteY103" fmla="*/ 1086033 h 1516602"/>
                  <a:gd name="connsiteX104" fmla="*/ 899724 w 1034979"/>
                  <a:gd name="connsiteY104" fmla="*/ 1091748 h 1516602"/>
                  <a:gd name="connsiteX105" fmla="*/ 922584 w 1034979"/>
                  <a:gd name="connsiteY105" fmla="*/ 1095558 h 1516602"/>
                  <a:gd name="connsiteX106" fmla="*/ 951159 w 1034979"/>
                  <a:gd name="connsiteY106" fmla="*/ 1101273 h 1516602"/>
                  <a:gd name="connsiteX107" fmla="*/ 956874 w 1034979"/>
                  <a:gd name="connsiteY107" fmla="*/ 1101273 h 1516602"/>
                  <a:gd name="connsiteX108" fmla="*/ 1002594 w 1034979"/>
                  <a:gd name="connsiteY108" fmla="*/ 1099368 h 1516602"/>
                  <a:gd name="connsiteX109" fmla="*/ 1031169 w 1034979"/>
                  <a:gd name="connsiteY109" fmla="*/ 1091748 h 1516602"/>
                  <a:gd name="connsiteX110" fmla="*/ 1034979 w 1034979"/>
                  <a:gd name="connsiteY110" fmla="*/ 1086033 h 1516602"/>
                  <a:gd name="connsiteX111" fmla="*/ 1033074 w 1034979"/>
                  <a:gd name="connsiteY111" fmla="*/ 1066983 h 1516602"/>
                  <a:gd name="connsiteX112" fmla="*/ 1027359 w 1034979"/>
                  <a:gd name="connsiteY112" fmla="*/ 1063173 h 1516602"/>
                  <a:gd name="connsiteX113" fmla="*/ 1012119 w 1034979"/>
                  <a:gd name="connsiteY113" fmla="*/ 1061268 h 1516602"/>
                  <a:gd name="connsiteX114" fmla="*/ 1006404 w 1034979"/>
                  <a:gd name="connsiteY114" fmla="*/ 1059363 h 1516602"/>
                  <a:gd name="connsiteX115" fmla="*/ 998784 w 1034979"/>
                  <a:gd name="connsiteY115" fmla="*/ 1057458 h 1516602"/>
                  <a:gd name="connsiteX116" fmla="*/ 987354 w 1034979"/>
                  <a:gd name="connsiteY116" fmla="*/ 1049838 h 1516602"/>
                  <a:gd name="connsiteX117" fmla="*/ 975924 w 1034979"/>
                  <a:gd name="connsiteY117" fmla="*/ 1046028 h 1516602"/>
                  <a:gd name="connsiteX118" fmla="*/ 970209 w 1034979"/>
                  <a:gd name="connsiteY118" fmla="*/ 1044123 h 1516602"/>
                  <a:gd name="connsiteX119" fmla="*/ 962589 w 1034979"/>
                  <a:gd name="connsiteY119" fmla="*/ 1042218 h 1516602"/>
                  <a:gd name="connsiteX120" fmla="*/ 956874 w 1034979"/>
                  <a:gd name="connsiteY120" fmla="*/ 1040313 h 1516602"/>
                  <a:gd name="connsiteX121" fmla="*/ 935919 w 1034979"/>
                  <a:gd name="connsiteY121" fmla="*/ 1034598 h 1516602"/>
                  <a:gd name="connsiteX122" fmla="*/ 825429 w 1034979"/>
                  <a:gd name="connsiteY122" fmla="*/ 1034598 h 1516602"/>
                  <a:gd name="connsiteX123" fmla="*/ 730179 w 1034979"/>
                  <a:gd name="connsiteY123" fmla="*/ 1038408 h 1516602"/>
                  <a:gd name="connsiteX124" fmla="*/ 669219 w 1034979"/>
                  <a:gd name="connsiteY124" fmla="*/ 1046028 h 1516602"/>
                  <a:gd name="connsiteX125" fmla="*/ 646359 w 1034979"/>
                  <a:gd name="connsiteY125" fmla="*/ 1049838 h 1516602"/>
                  <a:gd name="connsiteX126" fmla="*/ 642549 w 1034979"/>
                  <a:gd name="connsiteY126" fmla="*/ 1038408 h 1516602"/>
                  <a:gd name="connsiteX127" fmla="*/ 640644 w 1034979"/>
                  <a:gd name="connsiteY127" fmla="*/ 1032693 h 1516602"/>
                  <a:gd name="connsiteX128" fmla="*/ 642549 w 1034979"/>
                  <a:gd name="connsiteY128" fmla="*/ 1015548 h 1516602"/>
                  <a:gd name="connsiteX129" fmla="*/ 644454 w 1034979"/>
                  <a:gd name="connsiteY129" fmla="*/ 1009833 h 1516602"/>
                  <a:gd name="connsiteX130" fmla="*/ 661599 w 1034979"/>
                  <a:gd name="connsiteY130" fmla="*/ 1000308 h 1516602"/>
                  <a:gd name="connsiteX131" fmla="*/ 673029 w 1034979"/>
                  <a:gd name="connsiteY131" fmla="*/ 992688 h 1516602"/>
                  <a:gd name="connsiteX132" fmla="*/ 674934 w 1034979"/>
                  <a:gd name="connsiteY132" fmla="*/ 986973 h 1516602"/>
                  <a:gd name="connsiteX133" fmla="*/ 680649 w 1034979"/>
                  <a:gd name="connsiteY133" fmla="*/ 985068 h 1516602"/>
                  <a:gd name="connsiteX134" fmla="*/ 686364 w 1034979"/>
                  <a:gd name="connsiteY134" fmla="*/ 981258 h 1516602"/>
                  <a:gd name="connsiteX135" fmla="*/ 695889 w 1034979"/>
                  <a:gd name="connsiteY135" fmla="*/ 971733 h 1516602"/>
                  <a:gd name="connsiteX136" fmla="*/ 705414 w 1034979"/>
                  <a:gd name="connsiteY136" fmla="*/ 960303 h 1516602"/>
                  <a:gd name="connsiteX137" fmla="*/ 716844 w 1034979"/>
                  <a:gd name="connsiteY137" fmla="*/ 952683 h 1516602"/>
                  <a:gd name="connsiteX138" fmla="*/ 732084 w 1034979"/>
                  <a:gd name="connsiteY138" fmla="*/ 939348 h 1516602"/>
                  <a:gd name="connsiteX139" fmla="*/ 741609 w 1034979"/>
                  <a:gd name="connsiteY139" fmla="*/ 927918 h 1516602"/>
                  <a:gd name="connsiteX140" fmla="*/ 753039 w 1034979"/>
                  <a:gd name="connsiteY140" fmla="*/ 918393 h 1516602"/>
                  <a:gd name="connsiteX141" fmla="*/ 758754 w 1034979"/>
                  <a:gd name="connsiteY141" fmla="*/ 906963 h 1516602"/>
                  <a:gd name="connsiteX142" fmla="*/ 760659 w 1034979"/>
                  <a:gd name="connsiteY142" fmla="*/ 901248 h 1516602"/>
                  <a:gd name="connsiteX143" fmla="*/ 766374 w 1034979"/>
                  <a:gd name="connsiteY143" fmla="*/ 889818 h 1516602"/>
                  <a:gd name="connsiteX144" fmla="*/ 764469 w 1034979"/>
                  <a:gd name="connsiteY144" fmla="*/ 874578 h 1516602"/>
                  <a:gd name="connsiteX145" fmla="*/ 758754 w 1034979"/>
                  <a:gd name="connsiteY145" fmla="*/ 872673 h 1516602"/>
                  <a:gd name="connsiteX146" fmla="*/ 737799 w 1034979"/>
                  <a:gd name="connsiteY146" fmla="*/ 874578 h 1516602"/>
                  <a:gd name="connsiteX147" fmla="*/ 732084 w 1034979"/>
                  <a:gd name="connsiteY147" fmla="*/ 878388 h 1516602"/>
                  <a:gd name="connsiteX148" fmla="*/ 699699 w 1034979"/>
                  <a:gd name="connsiteY148" fmla="*/ 899343 h 1516602"/>
                  <a:gd name="connsiteX149" fmla="*/ 595181 w 1034979"/>
                  <a:gd name="connsiteY149" fmla="*/ 957831 h 1516602"/>
                  <a:gd name="connsiteX150" fmla="*/ 507294 w 1034979"/>
                  <a:gd name="connsiteY150" fmla="*/ 847908 h 1516602"/>
                  <a:gd name="connsiteX151" fmla="*/ 503484 w 1034979"/>
                  <a:gd name="connsiteY151" fmla="*/ 358323 h 1516602"/>
                  <a:gd name="connsiteX152" fmla="*/ 499674 w 1034979"/>
                  <a:gd name="connsiteY152" fmla="*/ 66858 h 1516602"/>
                  <a:gd name="connsiteX153" fmla="*/ 490149 w 1034979"/>
                  <a:gd name="connsiteY153" fmla="*/ 40188 h 1516602"/>
                  <a:gd name="connsiteX154" fmla="*/ 488244 w 1034979"/>
                  <a:gd name="connsiteY154" fmla="*/ 34473 h 1516602"/>
                  <a:gd name="connsiteX155" fmla="*/ 484434 w 1034979"/>
                  <a:gd name="connsiteY155" fmla="*/ 28758 h 1516602"/>
                  <a:gd name="connsiteX156" fmla="*/ 478719 w 1034979"/>
                  <a:gd name="connsiteY156" fmla="*/ 17328 h 1516602"/>
                  <a:gd name="connsiteX157" fmla="*/ 473004 w 1034979"/>
                  <a:gd name="connsiteY157" fmla="*/ 13518 h 1516602"/>
                  <a:gd name="connsiteX158" fmla="*/ 469194 w 1034979"/>
                  <a:gd name="connsiteY158" fmla="*/ 7803 h 1516602"/>
                  <a:gd name="connsiteX159" fmla="*/ 429189 w 1034979"/>
                  <a:gd name="connsiteY159" fmla="*/ 11613 h 1516602"/>
                  <a:gd name="connsiteX160" fmla="*/ 425379 w 1034979"/>
                  <a:gd name="connsiteY160" fmla="*/ 78288 h 1516602"/>
                  <a:gd name="connsiteX161" fmla="*/ 425379 w 1034979"/>
                  <a:gd name="connsiteY161" fmla="*/ 84003 h 1516602"/>
                  <a:gd name="connsiteX162" fmla="*/ 429189 w 1034979"/>
                  <a:gd name="connsiteY162" fmla="*/ 238308 h 1516602"/>
                  <a:gd name="connsiteX163" fmla="*/ 440619 w 1034979"/>
                  <a:gd name="connsiteY163" fmla="*/ 421188 h 1516602"/>
                  <a:gd name="connsiteX164" fmla="*/ 435265 w 1034979"/>
                  <a:gd name="connsiteY164" fmla="*/ 718368 h 1516602"/>
                  <a:gd name="connsiteX165" fmla="*/ 435059 w 1034979"/>
                  <a:gd name="connsiteY165" fmla="*/ 799046 h 1516602"/>
                  <a:gd name="connsiteX166" fmla="*/ 430322 w 1034979"/>
                  <a:gd name="connsiteY166"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181539 w 1034979"/>
                  <a:gd name="connsiteY6" fmla="*/ 937443 h 1516602"/>
                  <a:gd name="connsiteX7" fmla="*/ 116769 w 1034979"/>
                  <a:gd name="connsiteY7" fmla="*/ 903153 h 1516602"/>
                  <a:gd name="connsiteX8" fmla="*/ 59619 w 1034979"/>
                  <a:gd name="connsiteY8" fmla="*/ 874578 h 1516602"/>
                  <a:gd name="connsiteX9" fmla="*/ 46284 w 1034979"/>
                  <a:gd name="connsiteY9" fmla="*/ 895533 h 1516602"/>
                  <a:gd name="connsiteX10" fmla="*/ 50094 w 1034979"/>
                  <a:gd name="connsiteY10" fmla="*/ 933633 h 1516602"/>
                  <a:gd name="connsiteX11" fmla="*/ 53904 w 1034979"/>
                  <a:gd name="connsiteY11" fmla="*/ 939348 h 1516602"/>
                  <a:gd name="connsiteX12" fmla="*/ 59619 w 1034979"/>
                  <a:gd name="connsiteY12" fmla="*/ 943158 h 1516602"/>
                  <a:gd name="connsiteX13" fmla="*/ 63429 w 1034979"/>
                  <a:gd name="connsiteY13" fmla="*/ 948873 h 1516602"/>
                  <a:gd name="connsiteX14" fmla="*/ 80574 w 1034979"/>
                  <a:gd name="connsiteY14" fmla="*/ 958398 h 1516602"/>
                  <a:gd name="connsiteX15" fmla="*/ 166299 w 1034979"/>
                  <a:gd name="connsiteY15" fmla="*/ 979353 h 1516602"/>
                  <a:gd name="connsiteX16" fmla="*/ 191064 w 1034979"/>
                  <a:gd name="connsiteY16" fmla="*/ 985068 h 1516602"/>
                  <a:gd name="connsiteX17" fmla="*/ 208209 w 1034979"/>
                  <a:gd name="connsiteY17" fmla="*/ 990783 h 1516602"/>
                  <a:gd name="connsiteX18" fmla="*/ 213924 w 1034979"/>
                  <a:gd name="connsiteY18" fmla="*/ 992688 h 1516602"/>
                  <a:gd name="connsiteX19" fmla="*/ 229164 w 1034979"/>
                  <a:gd name="connsiteY19" fmla="*/ 996498 h 1516602"/>
                  <a:gd name="connsiteX20" fmla="*/ 248214 w 1034979"/>
                  <a:gd name="connsiteY20" fmla="*/ 1002213 h 1516602"/>
                  <a:gd name="connsiteX21" fmla="*/ 253929 w 1034979"/>
                  <a:gd name="connsiteY21" fmla="*/ 1006023 h 1516602"/>
                  <a:gd name="connsiteX22" fmla="*/ 267264 w 1034979"/>
                  <a:gd name="connsiteY22" fmla="*/ 1021263 h 1516602"/>
                  <a:gd name="connsiteX23" fmla="*/ 272979 w 1034979"/>
                  <a:gd name="connsiteY23" fmla="*/ 1040313 h 1516602"/>
                  <a:gd name="connsiteX24" fmla="*/ 274884 w 1034979"/>
                  <a:gd name="connsiteY24" fmla="*/ 1046028 h 1516602"/>
                  <a:gd name="connsiteX25" fmla="*/ 276789 w 1034979"/>
                  <a:gd name="connsiteY25" fmla="*/ 1051743 h 1516602"/>
                  <a:gd name="connsiteX26" fmla="*/ 278694 w 1034979"/>
                  <a:gd name="connsiteY26" fmla="*/ 1076508 h 1516602"/>
                  <a:gd name="connsiteX27" fmla="*/ 280599 w 1034979"/>
                  <a:gd name="connsiteY27" fmla="*/ 1082223 h 1516602"/>
                  <a:gd name="connsiteX28" fmla="*/ 278694 w 1034979"/>
                  <a:gd name="connsiteY28" fmla="*/ 1101273 h 1516602"/>
                  <a:gd name="connsiteX29" fmla="*/ 276789 w 1034979"/>
                  <a:gd name="connsiteY29" fmla="*/ 1110798 h 1516602"/>
                  <a:gd name="connsiteX30" fmla="*/ 263454 w 1034979"/>
                  <a:gd name="connsiteY30" fmla="*/ 1124133 h 1516602"/>
                  <a:gd name="connsiteX31" fmla="*/ 252024 w 1034979"/>
                  <a:gd name="connsiteY31" fmla="*/ 1131753 h 1516602"/>
                  <a:gd name="connsiteX32" fmla="*/ 240594 w 1034979"/>
                  <a:gd name="connsiteY32" fmla="*/ 1135563 h 1516602"/>
                  <a:gd name="connsiteX33" fmla="*/ 27234 w 1034979"/>
                  <a:gd name="connsiteY33" fmla="*/ 1154613 h 1516602"/>
                  <a:gd name="connsiteX34" fmla="*/ 15804 w 1034979"/>
                  <a:gd name="connsiteY34" fmla="*/ 1160328 h 1516602"/>
                  <a:gd name="connsiteX35" fmla="*/ 6279 w 1034979"/>
                  <a:gd name="connsiteY35" fmla="*/ 1169853 h 1516602"/>
                  <a:gd name="connsiteX36" fmla="*/ 4374 w 1034979"/>
                  <a:gd name="connsiteY36" fmla="*/ 1175568 h 1516602"/>
                  <a:gd name="connsiteX37" fmla="*/ 564 w 1034979"/>
                  <a:gd name="connsiteY37" fmla="*/ 1181283 h 1516602"/>
                  <a:gd name="connsiteX38" fmla="*/ 6279 w 1034979"/>
                  <a:gd name="connsiteY38" fmla="*/ 1213668 h 1516602"/>
                  <a:gd name="connsiteX39" fmla="*/ 11994 w 1034979"/>
                  <a:gd name="connsiteY39" fmla="*/ 1217478 h 1516602"/>
                  <a:gd name="connsiteX40" fmla="*/ 17709 w 1034979"/>
                  <a:gd name="connsiteY40" fmla="*/ 1219383 h 1516602"/>
                  <a:gd name="connsiteX41" fmla="*/ 145344 w 1034979"/>
                  <a:gd name="connsiteY41" fmla="*/ 1217478 h 1516602"/>
                  <a:gd name="connsiteX42" fmla="*/ 239202 w 1034979"/>
                  <a:gd name="connsiteY42" fmla="*/ 1214801 h 1516602"/>
                  <a:gd name="connsiteX43" fmla="*/ 318699 w 1034979"/>
                  <a:gd name="connsiteY43" fmla="*/ 1217478 h 1516602"/>
                  <a:gd name="connsiteX44" fmla="*/ 330129 w 1034979"/>
                  <a:gd name="connsiteY44" fmla="*/ 1223193 h 1516602"/>
                  <a:gd name="connsiteX45" fmla="*/ 333939 w 1034979"/>
                  <a:gd name="connsiteY45" fmla="*/ 1228908 h 1516602"/>
                  <a:gd name="connsiteX46" fmla="*/ 339654 w 1034979"/>
                  <a:gd name="connsiteY46" fmla="*/ 1230813 h 1516602"/>
                  <a:gd name="connsiteX47" fmla="*/ 351084 w 1034979"/>
                  <a:gd name="connsiteY47" fmla="*/ 1238433 h 1516602"/>
                  <a:gd name="connsiteX48" fmla="*/ 356799 w 1034979"/>
                  <a:gd name="connsiteY48" fmla="*/ 1242243 h 1516602"/>
                  <a:gd name="connsiteX49" fmla="*/ 360609 w 1034979"/>
                  <a:gd name="connsiteY49" fmla="*/ 1247958 h 1516602"/>
                  <a:gd name="connsiteX50" fmla="*/ 366324 w 1034979"/>
                  <a:gd name="connsiteY50" fmla="*/ 1259388 h 1516602"/>
                  <a:gd name="connsiteX51" fmla="*/ 362514 w 1034979"/>
                  <a:gd name="connsiteY51" fmla="*/ 1286058 h 1516602"/>
                  <a:gd name="connsiteX52" fmla="*/ 358704 w 1034979"/>
                  <a:gd name="connsiteY52" fmla="*/ 1291773 h 1516602"/>
                  <a:gd name="connsiteX53" fmla="*/ 356799 w 1034979"/>
                  <a:gd name="connsiteY53" fmla="*/ 1297488 h 1516602"/>
                  <a:gd name="connsiteX54" fmla="*/ 352989 w 1034979"/>
                  <a:gd name="connsiteY54" fmla="*/ 1303203 h 1516602"/>
                  <a:gd name="connsiteX55" fmla="*/ 351084 w 1034979"/>
                  <a:gd name="connsiteY55" fmla="*/ 1308918 h 1516602"/>
                  <a:gd name="connsiteX56" fmla="*/ 347274 w 1034979"/>
                  <a:gd name="connsiteY56" fmla="*/ 1314633 h 1516602"/>
                  <a:gd name="connsiteX57" fmla="*/ 330129 w 1034979"/>
                  <a:gd name="connsiteY57" fmla="*/ 1381308 h 1516602"/>
                  <a:gd name="connsiteX58" fmla="*/ 328224 w 1034979"/>
                  <a:gd name="connsiteY58" fmla="*/ 1432743 h 1516602"/>
                  <a:gd name="connsiteX59" fmla="*/ 330129 w 1034979"/>
                  <a:gd name="connsiteY59" fmla="*/ 1457508 h 1516602"/>
                  <a:gd name="connsiteX60" fmla="*/ 332034 w 1034979"/>
                  <a:gd name="connsiteY60" fmla="*/ 1463223 h 1516602"/>
                  <a:gd name="connsiteX61" fmla="*/ 335844 w 1034979"/>
                  <a:gd name="connsiteY61" fmla="*/ 1467033 h 1516602"/>
                  <a:gd name="connsiteX62" fmla="*/ 364419 w 1034979"/>
                  <a:gd name="connsiteY62" fmla="*/ 1512753 h 1516602"/>
                  <a:gd name="connsiteX63" fmla="*/ 387279 w 1034979"/>
                  <a:gd name="connsiteY63" fmla="*/ 1514658 h 1516602"/>
                  <a:gd name="connsiteX64" fmla="*/ 392994 w 1034979"/>
                  <a:gd name="connsiteY64" fmla="*/ 1508943 h 1516602"/>
                  <a:gd name="connsiteX65" fmla="*/ 394899 w 1034979"/>
                  <a:gd name="connsiteY65" fmla="*/ 1497513 h 1516602"/>
                  <a:gd name="connsiteX66" fmla="*/ 396804 w 1034979"/>
                  <a:gd name="connsiteY66" fmla="*/ 1491798 h 1516602"/>
                  <a:gd name="connsiteX67" fmla="*/ 398709 w 1034979"/>
                  <a:gd name="connsiteY67" fmla="*/ 1474653 h 1516602"/>
                  <a:gd name="connsiteX68" fmla="*/ 400614 w 1034979"/>
                  <a:gd name="connsiteY68" fmla="*/ 1461318 h 1516602"/>
                  <a:gd name="connsiteX69" fmla="*/ 404424 w 1034979"/>
                  <a:gd name="connsiteY69" fmla="*/ 1404168 h 1516602"/>
                  <a:gd name="connsiteX70" fmla="*/ 410139 w 1034979"/>
                  <a:gd name="connsiteY70" fmla="*/ 1392738 h 1516602"/>
                  <a:gd name="connsiteX71" fmla="*/ 413949 w 1034979"/>
                  <a:gd name="connsiteY71" fmla="*/ 1379403 h 1516602"/>
                  <a:gd name="connsiteX72" fmla="*/ 415854 w 1034979"/>
                  <a:gd name="connsiteY72" fmla="*/ 1373688 h 1516602"/>
                  <a:gd name="connsiteX73" fmla="*/ 417759 w 1034979"/>
                  <a:gd name="connsiteY73" fmla="*/ 1360353 h 1516602"/>
                  <a:gd name="connsiteX74" fmla="*/ 421569 w 1034979"/>
                  <a:gd name="connsiteY74" fmla="*/ 1348923 h 1516602"/>
                  <a:gd name="connsiteX75" fmla="*/ 427284 w 1034979"/>
                  <a:gd name="connsiteY75" fmla="*/ 1335588 h 1516602"/>
                  <a:gd name="connsiteX76" fmla="*/ 467289 w 1034979"/>
                  <a:gd name="connsiteY76" fmla="*/ 1265103 h 1516602"/>
                  <a:gd name="connsiteX77" fmla="*/ 528455 w 1034979"/>
                  <a:gd name="connsiteY77" fmla="*/ 1252334 h 1516602"/>
                  <a:gd name="connsiteX78" fmla="*/ 601154 w 1034979"/>
                  <a:gd name="connsiteY78" fmla="*/ 1221700 h 1516602"/>
                  <a:gd name="connsiteX79" fmla="*/ 720654 w 1034979"/>
                  <a:gd name="connsiteY79" fmla="*/ 1316538 h 1516602"/>
                  <a:gd name="connsiteX80" fmla="*/ 733989 w 1034979"/>
                  <a:gd name="connsiteY80" fmla="*/ 1326063 h 1516602"/>
                  <a:gd name="connsiteX81" fmla="*/ 743514 w 1034979"/>
                  <a:gd name="connsiteY81" fmla="*/ 1327968 h 1516602"/>
                  <a:gd name="connsiteX82" fmla="*/ 749229 w 1034979"/>
                  <a:gd name="connsiteY82" fmla="*/ 1329873 h 1516602"/>
                  <a:gd name="connsiteX83" fmla="*/ 762564 w 1034979"/>
                  <a:gd name="connsiteY83" fmla="*/ 1335588 h 1516602"/>
                  <a:gd name="connsiteX84" fmla="*/ 777804 w 1034979"/>
                  <a:gd name="connsiteY84" fmla="*/ 1333683 h 1516602"/>
                  <a:gd name="connsiteX85" fmla="*/ 789234 w 1034979"/>
                  <a:gd name="connsiteY85" fmla="*/ 1327968 h 1516602"/>
                  <a:gd name="connsiteX86" fmla="*/ 794949 w 1034979"/>
                  <a:gd name="connsiteY86" fmla="*/ 1326063 h 1516602"/>
                  <a:gd name="connsiteX87" fmla="*/ 802569 w 1034979"/>
                  <a:gd name="connsiteY87" fmla="*/ 1308918 h 1516602"/>
                  <a:gd name="connsiteX88" fmla="*/ 800664 w 1034979"/>
                  <a:gd name="connsiteY88" fmla="*/ 1284153 h 1516602"/>
                  <a:gd name="connsiteX89" fmla="*/ 798759 w 1034979"/>
                  <a:gd name="connsiteY89" fmla="*/ 1278438 h 1516602"/>
                  <a:gd name="connsiteX90" fmla="*/ 796854 w 1034979"/>
                  <a:gd name="connsiteY90" fmla="*/ 1270818 h 1516602"/>
                  <a:gd name="connsiteX91" fmla="*/ 783519 w 1034979"/>
                  <a:gd name="connsiteY91" fmla="*/ 1253673 h 1516602"/>
                  <a:gd name="connsiteX92" fmla="*/ 773994 w 1034979"/>
                  <a:gd name="connsiteY92" fmla="*/ 1247958 h 1516602"/>
                  <a:gd name="connsiteX93" fmla="*/ 648264 w 1034979"/>
                  <a:gd name="connsiteY93" fmla="*/ 1156518 h 1516602"/>
                  <a:gd name="connsiteX94" fmla="*/ 644454 w 1034979"/>
                  <a:gd name="connsiteY94" fmla="*/ 1139373 h 1516602"/>
                  <a:gd name="connsiteX95" fmla="*/ 646359 w 1034979"/>
                  <a:gd name="connsiteY95" fmla="*/ 1131753 h 1516602"/>
                  <a:gd name="connsiteX96" fmla="*/ 650169 w 1034979"/>
                  <a:gd name="connsiteY96" fmla="*/ 1114608 h 1516602"/>
                  <a:gd name="connsiteX97" fmla="*/ 653979 w 1034979"/>
                  <a:gd name="connsiteY97" fmla="*/ 1108893 h 1516602"/>
                  <a:gd name="connsiteX98" fmla="*/ 655884 w 1034979"/>
                  <a:gd name="connsiteY98" fmla="*/ 1103178 h 1516602"/>
                  <a:gd name="connsiteX99" fmla="*/ 661599 w 1034979"/>
                  <a:gd name="connsiteY99" fmla="*/ 1101273 h 1516602"/>
                  <a:gd name="connsiteX100" fmla="*/ 671124 w 1034979"/>
                  <a:gd name="connsiteY100" fmla="*/ 1089843 h 1516602"/>
                  <a:gd name="connsiteX101" fmla="*/ 724464 w 1034979"/>
                  <a:gd name="connsiteY101" fmla="*/ 1082223 h 1516602"/>
                  <a:gd name="connsiteX102" fmla="*/ 842574 w 1034979"/>
                  <a:gd name="connsiteY102" fmla="*/ 1084128 h 1516602"/>
                  <a:gd name="connsiteX103" fmla="*/ 871149 w 1034979"/>
                  <a:gd name="connsiteY103" fmla="*/ 1086033 h 1516602"/>
                  <a:gd name="connsiteX104" fmla="*/ 899724 w 1034979"/>
                  <a:gd name="connsiteY104" fmla="*/ 1091748 h 1516602"/>
                  <a:gd name="connsiteX105" fmla="*/ 922584 w 1034979"/>
                  <a:gd name="connsiteY105" fmla="*/ 1095558 h 1516602"/>
                  <a:gd name="connsiteX106" fmla="*/ 951159 w 1034979"/>
                  <a:gd name="connsiteY106" fmla="*/ 1101273 h 1516602"/>
                  <a:gd name="connsiteX107" fmla="*/ 956874 w 1034979"/>
                  <a:gd name="connsiteY107" fmla="*/ 1101273 h 1516602"/>
                  <a:gd name="connsiteX108" fmla="*/ 1002594 w 1034979"/>
                  <a:gd name="connsiteY108" fmla="*/ 1099368 h 1516602"/>
                  <a:gd name="connsiteX109" fmla="*/ 1031169 w 1034979"/>
                  <a:gd name="connsiteY109" fmla="*/ 1091748 h 1516602"/>
                  <a:gd name="connsiteX110" fmla="*/ 1034979 w 1034979"/>
                  <a:gd name="connsiteY110" fmla="*/ 1086033 h 1516602"/>
                  <a:gd name="connsiteX111" fmla="*/ 1033074 w 1034979"/>
                  <a:gd name="connsiteY111" fmla="*/ 1066983 h 1516602"/>
                  <a:gd name="connsiteX112" fmla="*/ 1027359 w 1034979"/>
                  <a:gd name="connsiteY112" fmla="*/ 1063173 h 1516602"/>
                  <a:gd name="connsiteX113" fmla="*/ 1012119 w 1034979"/>
                  <a:gd name="connsiteY113" fmla="*/ 1061268 h 1516602"/>
                  <a:gd name="connsiteX114" fmla="*/ 1006404 w 1034979"/>
                  <a:gd name="connsiteY114" fmla="*/ 1059363 h 1516602"/>
                  <a:gd name="connsiteX115" fmla="*/ 998784 w 1034979"/>
                  <a:gd name="connsiteY115" fmla="*/ 1057458 h 1516602"/>
                  <a:gd name="connsiteX116" fmla="*/ 987354 w 1034979"/>
                  <a:gd name="connsiteY116" fmla="*/ 1049838 h 1516602"/>
                  <a:gd name="connsiteX117" fmla="*/ 975924 w 1034979"/>
                  <a:gd name="connsiteY117" fmla="*/ 1046028 h 1516602"/>
                  <a:gd name="connsiteX118" fmla="*/ 970209 w 1034979"/>
                  <a:gd name="connsiteY118" fmla="*/ 1044123 h 1516602"/>
                  <a:gd name="connsiteX119" fmla="*/ 962589 w 1034979"/>
                  <a:gd name="connsiteY119" fmla="*/ 1042218 h 1516602"/>
                  <a:gd name="connsiteX120" fmla="*/ 956874 w 1034979"/>
                  <a:gd name="connsiteY120" fmla="*/ 1040313 h 1516602"/>
                  <a:gd name="connsiteX121" fmla="*/ 935919 w 1034979"/>
                  <a:gd name="connsiteY121" fmla="*/ 1034598 h 1516602"/>
                  <a:gd name="connsiteX122" fmla="*/ 825429 w 1034979"/>
                  <a:gd name="connsiteY122" fmla="*/ 1034598 h 1516602"/>
                  <a:gd name="connsiteX123" fmla="*/ 730179 w 1034979"/>
                  <a:gd name="connsiteY123" fmla="*/ 1038408 h 1516602"/>
                  <a:gd name="connsiteX124" fmla="*/ 669219 w 1034979"/>
                  <a:gd name="connsiteY124" fmla="*/ 1046028 h 1516602"/>
                  <a:gd name="connsiteX125" fmla="*/ 646359 w 1034979"/>
                  <a:gd name="connsiteY125" fmla="*/ 1049838 h 1516602"/>
                  <a:gd name="connsiteX126" fmla="*/ 642549 w 1034979"/>
                  <a:gd name="connsiteY126" fmla="*/ 1038408 h 1516602"/>
                  <a:gd name="connsiteX127" fmla="*/ 640644 w 1034979"/>
                  <a:gd name="connsiteY127" fmla="*/ 1032693 h 1516602"/>
                  <a:gd name="connsiteX128" fmla="*/ 642549 w 1034979"/>
                  <a:gd name="connsiteY128" fmla="*/ 1015548 h 1516602"/>
                  <a:gd name="connsiteX129" fmla="*/ 644454 w 1034979"/>
                  <a:gd name="connsiteY129" fmla="*/ 1009833 h 1516602"/>
                  <a:gd name="connsiteX130" fmla="*/ 661599 w 1034979"/>
                  <a:gd name="connsiteY130" fmla="*/ 1000308 h 1516602"/>
                  <a:gd name="connsiteX131" fmla="*/ 673029 w 1034979"/>
                  <a:gd name="connsiteY131" fmla="*/ 992688 h 1516602"/>
                  <a:gd name="connsiteX132" fmla="*/ 674934 w 1034979"/>
                  <a:gd name="connsiteY132" fmla="*/ 986973 h 1516602"/>
                  <a:gd name="connsiteX133" fmla="*/ 680649 w 1034979"/>
                  <a:gd name="connsiteY133" fmla="*/ 985068 h 1516602"/>
                  <a:gd name="connsiteX134" fmla="*/ 686364 w 1034979"/>
                  <a:gd name="connsiteY134" fmla="*/ 981258 h 1516602"/>
                  <a:gd name="connsiteX135" fmla="*/ 695889 w 1034979"/>
                  <a:gd name="connsiteY135" fmla="*/ 971733 h 1516602"/>
                  <a:gd name="connsiteX136" fmla="*/ 705414 w 1034979"/>
                  <a:gd name="connsiteY136" fmla="*/ 960303 h 1516602"/>
                  <a:gd name="connsiteX137" fmla="*/ 716844 w 1034979"/>
                  <a:gd name="connsiteY137" fmla="*/ 952683 h 1516602"/>
                  <a:gd name="connsiteX138" fmla="*/ 732084 w 1034979"/>
                  <a:gd name="connsiteY138" fmla="*/ 939348 h 1516602"/>
                  <a:gd name="connsiteX139" fmla="*/ 741609 w 1034979"/>
                  <a:gd name="connsiteY139" fmla="*/ 927918 h 1516602"/>
                  <a:gd name="connsiteX140" fmla="*/ 753039 w 1034979"/>
                  <a:gd name="connsiteY140" fmla="*/ 918393 h 1516602"/>
                  <a:gd name="connsiteX141" fmla="*/ 758754 w 1034979"/>
                  <a:gd name="connsiteY141" fmla="*/ 906963 h 1516602"/>
                  <a:gd name="connsiteX142" fmla="*/ 760659 w 1034979"/>
                  <a:gd name="connsiteY142" fmla="*/ 901248 h 1516602"/>
                  <a:gd name="connsiteX143" fmla="*/ 766374 w 1034979"/>
                  <a:gd name="connsiteY143" fmla="*/ 889818 h 1516602"/>
                  <a:gd name="connsiteX144" fmla="*/ 764469 w 1034979"/>
                  <a:gd name="connsiteY144" fmla="*/ 874578 h 1516602"/>
                  <a:gd name="connsiteX145" fmla="*/ 758754 w 1034979"/>
                  <a:gd name="connsiteY145" fmla="*/ 872673 h 1516602"/>
                  <a:gd name="connsiteX146" fmla="*/ 737799 w 1034979"/>
                  <a:gd name="connsiteY146" fmla="*/ 874578 h 1516602"/>
                  <a:gd name="connsiteX147" fmla="*/ 732084 w 1034979"/>
                  <a:gd name="connsiteY147" fmla="*/ 878388 h 1516602"/>
                  <a:gd name="connsiteX148" fmla="*/ 699699 w 1034979"/>
                  <a:gd name="connsiteY148" fmla="*/ 899343 h 1516602"/>
                  <a:gd name="connsiteX149" fmla="*/ 595181 w 1034979"/>
                  <a:gd name="connsiteY149" fmla="*/ 957831 h 1516602"/>
                  <a:gd name="connsiteX150" fmla="*/ 507294 w 1034979"/>
                  <a:gd name="connsiteY150" fmla="*/ 847908 h 1516602"/>
                  <a:gd name="connsiteX151" fmla="*/ 503484 w 1034979"/>
                  <a:gd name="connsiteY151" fmla="*/ 358323 h 1516602"/>
                  <a:gd name="connsiteX152" fmla="*/ 499674 w 1034979"/>
                  <a:gd name="connsiteY152" fmla="*/ 66858 h 1516602"/>
                  <a:gd name="connsiteX153" fmla="*/ 490149 w 1034979"/>
                  <a:gd name="connsiteY153" fmla="*/ 40188 h 1516602"/>
                  <a:gd name="connsiteX154" fmla="*/ 488244 w 1034979"/>
                  <a:gd name="connsiteY154" fmla="*/ 34473 h 1516602"/>
                  <a:gd name="connsiteX155" fmla="*/ 484434 w 1034979"/>
                  <a:gd name="connsiteY155" fmla="*/ 28758 h 1516602"/>
                  <a:gd name="connsiteX156" fmla="*/ 478719 w 1034979"/>
                  <a:gd name="connsiteY156" fmla="*/ 17328 h 1516602"/>
                  <a:gd name="connsiteX157" fmla="*/ 473004 w 1034979"/>
                  <a:gd name="connsiteY157" fmla="*/ 13518 h 1516602"/>
                  <a:gd name="connsiteX158" fmla="*/ 469194 w 1034979"/>
                  <a:gd name="connsiteY158" fmla="*/ 7803 h 1516602"/>
                  <a:gd name="connsiteX159" fmla="*/ 429189 w 1034979"/>
                  <a:gd name="connsiteY159" fmla="*/ 11613 h 1516602"/>
                  <a:gd name="connsiteX160" fmla="*/ 425379 w 1034979"/>
                  <a:gd name="connsiteY160" fmla="*/ 78288 h 1516602"/>
                  <a:gd name="connsiteX161" fmla="*/ 425379 w 1034979"/>
                  <a:gd name="connsiteY161" fmla="*/ 84003 h 1516602"/>
                  <a:gd name="connsiteX162" fmla="*/ 429189 w 1034979"/>
                  <a:gd name="connsiteY162" fmla="*/ 238308 h 1516602"/>
                  <a:gd name="connsiteX163" fmla="*/ 440619 w 1034979"/>
                  <a:gd name="connsiteY163" fmla="*/ 421188 h 1516602"/>
                  <a:gd name="connsiteX164" fmla="*/ 435265 w 1034979"/>
                  <a:gd name="connsiteY164" fmla="*/ 718368 h 1516602"/>
                  <a:gd name="connsiteX165" fmla="*/ 435059 w 1034979"/>
                  <a:gd name="connsiteY165" fmla="*/ 799046 h 1516602"/>
                  <a:gd name="connsiteX166" fmla="*/ 430322 w 1034979"/>
                  <a:gd name="connsiteY166"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181539 w 1034979"/>
                  <a:gd name="connsiteY6" fmla="*/ 937443 h 1516602"/>
                  <a:gd name="connsiteX7" fmla="*/ 116769 w 1034979"/>
                  <a:gd name="connsiteY7" fmla="*/ 903153 h 1516602"/>
                  <a:gd name="connsiteX8" fmla="*/ 59619 w 1034979"/>
                  <a:gd name="connsiteY8" fmla="*/ 874578 h 1516602"/>
                  <a:gd name="connsiteX9" fmla="*/ 46284 w 1034979"/>
                  <a:gd name="connsiteY9" fmla="*/ 895533 h 1516602"/>
                  <a:gd name="connsiteX10" fmla="*/ 50094 w 1034979"/>
                  <a:gd name="connsiteY10" fmla="*/ 933633 h 1516602"/>
                  <a:gd name="connsiteX11" fmla="*/ 53904 w 1034979"/>
                  <a:gd name="connsiteY11" fmla="*/ 939348 h 1516602"/>
                  <a:gd name="connsiteX12" fmla="*/ 59619 w 1034979"/>
                  <a:gd name="connsiteY12" fmla="*/ 943158 h 1516602"/>
                  <a:gd name="connsiteX13" fmla="*/ 63429 w 1034979"/>
                  <a:gd name="connsiteY13" fmla="*/ 948873 h 1516602"/>
                  <a:gd name="connsiteX14" fmla="*/ 80574 w 1034979"/>
                  <a:gd name="connsiteY14" fmla="*/ 958398 h 1516602"/>
                  <a:gd name="connsiteX15" fmla="*/ 166299 w 1034979"/>
                  <a:gd name="connsiteY15" fmla="*/ 979353 h 1516602"/>
                  <a:gd name="connsiteX16" fmla="*/ 191064 w 1034979"/>
                  <a:gd name="connsiteY16" fmla="*/ 985068 h 1516602"/>
                  <a:gd name="connsiteX17" fmla="*/ 208209 w 1034979"/>
                  <a:gd name="connsiteY17" fmla="*/ 990783 h 1516602"/>
                  <a:gd name="connsiteX18" fmla="*/ 213924 w 1034979"/>
                  <a:gd name="connsiteY18" fmla="*/ 992688 h 1516602"/>
                  <a:gd name="connsiteX19" fmla="*/ 229164 w 1034979"/>
                  <a:gd name="connsiteY19" fmla="*/ 996498 h 1516602"/>
                  <a:gd name="connsiteX20" fmla="*/ 248214 w 1034979"/>
                  <a:gd name="connsiteY20" fmla="*/ 1002213 h 1516602"/>
                  <a:gd name="connsiteX21" fmla="*/ 253929 w 1034979"/>
                  <a:gd name="connsiteY21" fmla="*/ 1006023 h 1516602"/>
                  <a:gd name="connsiteX22" fmla="*/ 267264 w 1034979"/>
                  <a:gd name="connsiteY22" fmla="*/ 1021263 h 1516602"/>
                  <a:gd name="connsiteX23" fmla="*/ 272979 w 1034979"/>
                  <a:gd name="connsiteY23" fmla="*/ 1040313 h 1516602"/>
                  <a:gd name="connsiteX24" fmla="*/ 274884 w 1034979"/>
                  <a:gd name="connsiteY24" fmla="*/ 1046028 h 1516602"/>
                  <a:gd name="connsiteX25" fmla="*/ 276789 w 1034979"/>
                  <a:gd name="connsiteY25" fmla="*/ 1051743 h 1516602"/>
                  <a:gd name="connsiteX26" fmla="*/ 278694 w 1034979"/>
                  <a:gd name="connsiteY26" fmla="*/ 1076508 h 1516602"/>
                  <a:gd name="connsiteX27" fmla="*/ 280599 w 1034979"/>
                  <a:gd name="connsiteY27" fmla="*/ 1082223 h 1516602"/>
                  <a:gd name="connsiteX28" fmla="*/ 278694 w 1034979"/>
                  <a:gd name="connsiteY28" fmla="*/ 1101273 h 1516602"/>
                  <a:gd name="connsiteX29" fmla="*/ 276789 w 1034979"/>
                  <a:gd name="connsiteY29" fmla="*/ 1110798 h 1516602"/>
                  <a:gd name="connsiteX30" fmla="*/ 263454 w 1034979"/>
                  <a:gd name="connsiteY30" fmla="*/ 1124133 h 1516602"/>
                  <a:gd name="connsiteX31" fmla="*/ 252024 w 1034979"/>
                  <a:gd name="connsiteY31" fmla="*/ 1131753 h 1516602"/>
                  <a:gd name="connsiteX32" fmla="*/ 240594 w 1034979"/>
                  <a:gd name="connsiteY32" fmla="*/ 1135563 h 1516602"/>
                  <a:gd name="connsiteX33" fmla="*/ 27234 w 1034979"/>
                  <a:gd name="connsiteY33" fmla="*/ 1154613 h 1516602"/>
                  <a:gd name="connsiteX34" fmla="*/ 15804 w 1034979"/>
                  <a:gd name="connsiteY34" fmla="*/ 1160328 h 1516602"/>
                  <a:gd name="connsiteX35" fmla="*/ 6279 w 1034979"/>
                  <a:gd name="connsiteY35" fmla="*/ 1169853 h 1516602"/>
                  <a:gd name="connsiteX36" fmla="*/ 4374 w 1034979"/>
                  <a:gd name="connsiteY36" fmla="*/ 1175568 h 1516602"/>
                  <a:gd name="connsiteX37" fmla="*/ 564 w 1034979"/>
                  <a:gd name="connsiteY37" fmla="*/ 1181283 h 1516602"/>
                  <a:gd name="connsiteX38" fmla="*/ 6279 w 1034979"/>
                  <a:gd name="connsiteY38" fmla="*/ 1213668 h 1516602"/>
                  <a:gd name="connsiteX39" fmla="*/ 11994 w 1034979"/>
                  <a:gd name="connsiteY39" fmla="*/ 1217478 h 1516602"/>
                  <a:gd name="connsiteX40" fmla="*/ 17709 w 1034979"/>
                  <a:gd name="connsiteY40" fmla="*/ 1219383 h 1516602"/>
                  <a:gd name="connsiteX41" fmla="*/ 145344 w 1034979"/>
                  <a:gd name="connsiteY41" fmla="*/ 1217478 h 1516602"/>
                  <a:gd name="connsiteX42" fmla="*/ 239202 w 1034979"/>
                  <a:gd name="connsiteY42" fmla="*/ 1214801 h 1516602"/>
                  <a:gd name="connsiteX43" fmla="*/ 318699 w 1034979"/>
                  <a:gd name="connsiteY43" fmla="*/ 1217478 h 1516602"/>
                  <a:gd name="connsiteX44" fmla="*/ 330129 w 1034979"/>
                  <a:gd name="connsiteY44" fmla="*/ 1223193 h 1516602"/>
                  <a:gd name="connsiteX45" fmla="*/ 333939 w 1034979"/>
                  <a:gd name="connsiteY45" fmla="*/ 1228908 h 1516602"/>
                  <a:gd name="connsiteX46" fmla="*/ 339654 w 1034979"/>
                  <a:gd name="connsiteY46" fmla="*/ 1230813 h 1516602"/>
                  <a:gd name="connsiteX47" fmla="*/ 351084 w 1034979"/>
                  <a:gd name="connsiteY47" fmla="*/ 1238433 h 1516602"/>
                  <a:gd name="connsiteX48" fmla="*/ 356799 w 1034979"/>
                  <a:gd name="connsiteY48" fmla="*/ 1242243 h 1516602"/>
                  <a:gd name="connsiteX49" fmla="*/ 360609 w 1034979"/>
                  <a:gd name="connsiteY49" fmla="*/ 1247958 h 1516602"/>
                  <a:gd name="connsiteX50" fmla="*/ 366324 w 1034979"/>
                  <a:gd name="connsiteY50" fmla="*/ 1259388 h 1516602"/>
                  <a:gd name="connsiteX51" fmla="*/ 362514 w 1034979"/>
                  <a:gd name="connsiteY51" fmla="*/ 1286058 h 1516602"/>
                  <a:gd name="connsiteX52" fmla="*/ 358704 w 1034979"/>
                  <a:gd name="connsiteY52" fmla="*/ 1291773 h 1516602"/>
                  <a:gd name="connsiteX53" fmla="*/ 356799 w 1034979"/>
                  <a:gd name="connsiteY53" fmla="*/ 1297488 h 1516602"/>
                  <a:gd name="connsiteX54" fmla="*/ 352989 w 1034979"/>
                  <a:gd name="connsiteY54" fmla="*/ 1303203 h 1516602"/>
                  <a:gd name="connsiteX55" fmla="*/ 351084 w 1034979"/>
                  <a:gd name="connsiteY55" fmla="*/ 1308918 h 1516602"/>
                  <a:gd name="connsiteX56" fmla="*/ 347274 w 1034979"/>
                  <a:gd name="connsiteY56" fmla="*/ 1314633 h 1516602"/>
                  <a:gd name="connsiteX57" fmla="*/ 330129 w 1034979"/>
                  <a:gd name="connsiteY57" fmla="*/ 1381308 h 1516602"/>
                  <a:gd name="connsiteX58" fmla="*/ 328224 w 1034979"/>
                  <a:gd name="connsiteY58" fmla="*/ 1432743 h 1516602"/>
                  <a:gd name="connsiteX59" fmla="*/ 330129 w 1034979"/>
                  <a:gd name="connsiteY59" fmla="*/ 1457508 h 1516602"/>
                  <a:gd name="connsiteX60" fmla="*/ 332034 w 1034979"/>
                  <a:gd name="connsiteY60" fmla="*/ 1463223 h 1516602"/>
                  <a:gd name="connsiteX61" fmla="*/ 335844 w 1034979"/>
                  <a:gd name="connsiteY61" fmla="*/ 1467033 h 1516602"/>
                  <a:gd name="connsiteX62" fmla="*/ 364419 w 1034979"/>
                  <a:gd name="connsiteY62" fmla="*/ 1512753 h 1516602"/>
                  <a:gd name="connsiteX63" fmla="*/ 387279 w 1034979"/>
                  <a:gd name="connsiteY63" fmla="*/ 1514658 h 1516602"/>
                  <a:gd name="connsiteX64" fmla="*/ 392994 w 1034979"/>
                  <a:gd name="connsiteY64" fmla="*/ 1508943 h 1516602"/>
                  <a:gd name="connsiteX65" fmla="*/ 394899 w 1034979"/>
                  <a:gd name="connsiteY65" fmla="*/ 1497513 h 1516602"/>
                  <a:gd name="connsiteX66" fmla="*/ 396804 w 1034979"/>
                  <a:gd name="connsiteY66" fmla="*/ 1491798 h 1516602"/>
                  <a:gd name="connsiteX67" fmla="*/ 398709 w 1034979"/>
                  <a:gd name="connsiteY67" fmla="*/ 1474653 h 1516602"/>
                  <a:gd name="connsiteX68" fmla="*/ 400614 w 1034979"/>
                  <a:gd name="connsiteY68" fmla="*/ 1461318 h 1516602"/>
                  <a:gd name="connsiteX69" fmla="*/ 404424 w 1034979"/>
                  <a:gd name="connsiteY69" fmla="*/ 1404168 h 1516602"/>
                  <a:gd name="connsiteX70" fmla="*/ 410139 w 1034979"/>
                  <a:gd name="connsiteY70" fmla="*/ 1392738 h 1516602"/>
                  <a:gd name="connsiteX71" fmla="*/ 413949 w 1034979"/>
                  <a:gd name="connsiteY71" fmla="*/ 1379403 h 1516602"/>
                  <a:gd name="connsiteX72" fmla="*/ 415854 w 1034979"/>
                  <a:gd name="connsiteY72" fmla="*/ 1373688 h 1516602"/>
                  <a:gd name="connsiteX73" fmla="*/ 417759 w 1034979"/>
                  <a:gd name="connsiteY73" fmla="*/ 1360353 h 1516602"/>
                  <a:gd name="connsiteX74" fmla="*/ 421569 w 1034979"/>
                  <a:gd name="connsiteY74" fmla="*/ 1348923 h 1516602"/>
                  <a:gd name="connsiteX75" fmla="*/ 427284 w 1034979"/>
                  <a:gd name="connsiteY75" fmla="*/ 1335588 h 1516602"/>
                  <a:gd name="connsiteX76" fmla="*/ 467289 w 1034979"/>
                  <a:gd name="connsiteY76" fmla="*/ 1265103 h 1516602"/>
                  <a:gd name="connsiteX77" fmla="*/ 528455 w 1034979"/>
                  <a:gd name="connsiteY77" fmla="*/ 1230091 h 1516602"/>
                  <a:gd name="connsiteX78" fmla="*/ 601154 w 1034979"/>
                  <a:gd name="connsiteY78" fmla="*/ 1221700 h 1516602"/>
                  <a:gd name="connsiteX79" fmla="*/ 720654 w 1034979"/>
                  <a:gd name="connsiteY79" fmla="*/ 1316538 h 1516602"/>
                  <a:gd name="connsiteX80" fmla="*/ 733989 w 1034979"/>
                  <a:gd name="connsiteY80" fmla="*/ 1326063 h 1516602"/>
                  <a:gd name="connsiteX81" fmla="*/ 743514 w 1034979"/>
                  <a:gd name="connsiteY81" fmla="*/ 1327968 h 1516602"/>
                  <a:gd name="connsiteX82" fmla="*/ 749229 w 1034979"/>
                  <a:gd name="connsiteY82" fmla="*/ 1329873 h 1516602"/>
                  <a:gd name="connsiteX83" fmla="*/ 762564 w 1034979"/>
                  <a:gd name="connsiteY83" fmla="*/ 1335588 h 1516602"/>
                  <a:gd name="connsiteX84" fmla="*/ 777804 w 1034979"/>
                  <a:gd name="connsiteY84" fmla="*/ 1333683 h 1516602"/>
                  <a:gd name="connsiteX85" fmla="*/ 789234 w 1034979"/>
                  <a:gd name="connsiteY85" fmla="*/ 1327968 h 1516602"/>
                  <a:gd name="connsiteX86" fmla="*/ 794949 w 1034979"/>
                  <a:gd name="connsiteY86" fmla="*/ 1326063 h 1516602"/>
                  <a:gd name="connsiteX87" fmla="*/ 802569 w 1034979"/>
                  <a:gd name="connsiteY87" fmla="*/ 1308918 h 1516602"/>
                  <a:gd name="connsiteX88" fmla="*/ 800664 w 1034979"/>
                  <a:gd name="connsiteY88" fmla="*/ 1284153 h 1516602"/>
                  <a:gd name="connsiteX89" fmla="*/ 798759 w 1034979"/>
                  <a:gd name="connsiteY89" fmla="*/ 1278438 h 1516602"/>
                  <a:gd name="connsiteX90" fmla="*/ 796854 w 1034979"/>
                  <a:gd name="connsiteY90" fmla="*/ 1270818 h 1516602"/>
                  <a:gd name="connsiteX91" fmla="*/ 783519 w 1034979"/>
                  <a:gd name="connsiteY91" fmla="*/ 1253673 h 1516602"/>
                  <a:gd name="connsiteX92" fmla="*/ 773994 w 1034979"/>
                  <a:gd name="connsiteY92" fmla="*/ 1247958 h 1516602"/>
                  <a:gd name="connsiteX93" fmla="*/ 648264 w 1034979"/>
                  <a:gd name="connsiteY93" fmla="*/ 1156518 h 1516602"/>
                  <a:gd name="connsiteX94" fmla="*/ 644454 w 1034979"/>
                  <a:gd name="connsiteY94" fmla="*/ 1139373 h 1516602"/>
                  <a:gd name="connsiteX95" fmla="*/ 646359 w 1034979"/>
                  <a:gd name="connsiteY95" fmla="*/ 1131753 h 1516602"/>
                  <a:gd name="connsiteX96" fmla="*/ 650169 w 1034979"/>
                  <a:gd name="connsiteY96" fmla="*/ 1114608 h 1516602"/>
                  <a:gd name="connsiteX97" fmla="*/ 653979 w 1034979"/>
                  <a:gd name="connsiteY97" fmla="*/ 1108893 h 1516602"/>
                  <a:gd name="connsiteX98" fmla="*/ 655884 w 1034979"/>
                  <a:gd name="connsiteY98" fmla="*/ 1103178 h 1516602"/>
                  <a:gd name="connsiteX99" fmla="*/ 661599 w 1034979"/>
                  <a:gd name="connsiteY99" fmla="*/ 1101273 h 1516602"/>
                  <a:gd name="connsiteX100" fmla="*/ 671124 w 1034979"/>
                  <a:gd name="connsiteY100" fmla="*/ 1089843 h 1516602"/>
                  <a:gd name="connsiteX101" fmla="*/ 724464 w 1034979"/>
                  <a:gd name="connsiteY101" fmla="*/ 1082223 h 1516602"/>
                  <a:gd name="connsiteX102" fmla="*/ 842574 w 1034979"/>
                  <a:gd name="connsiteY102" fmla="*/ 1084128 h 1516602"/>
                  <a:gd name="connsiteX103" fmla="*/ 871149 w 1034979"/>
                  <a:gd name="connsiteY103" fmla="*/ 1086033 h 1516602"/>
                  <a:gd name="connsiteX104" fmla="*/ 899724 w 1034979"/>
                  <a:gd name="connsiteY104" fmla="*/ 1091748 h 1516602"/>
                  <a:gd name="connsiteX105" fmla="*/ 922584 w 1034979"/>
                  <a:gd name="connsiteY105" fmla="*/ 1095558 h 1516602"/>
                  <a:gd name="connsiteX106" fmla="*/ 951159 w 1034979"/>
                  <a:gd name="connsiteY106" fmla="*/ 1101273 h 1516602"/>
                  <a:gd name="connsiteX107" fmla="*/ 956874 w 1034979"/>
                  <a:gd name="connsiteY107" fmla="*/ 1101273 h 1516602"/>
                  <a:gd name="connsiteX108" fmla="*/ 1002594 w 1034979"/>
                  <a:gd name="connsiteY108" fmla="*/ 1099368 h 1516602"/>
                  <a:gd name="connsiteX109" fmla="*/ 1031169 w 1034979"/>
                  <a:gd name="connsiteY109" fmla="*/ 1091748 h 1516602"/>
                  <a:gd name="connsiteX110" fmla="*/ 1034979 w 1034979"/>
                  <a:gd name="connsiteY110" fmla="*/ 1086033 h 1516602"/>
                  <a:gd name="connsiteX111" fmla="*/ 1033074 w 1034979"/>
                  <a:gd name="connsiteY111" fmla="*/ 1066983 h 1516602"/>
                  <a:gd name="connsiteX112" fmla="*/ 1027359 w 1034979"/>
                  <a:gd name="connsiteY112" fmla="*/ 1063173 h 1516602"/>
                  <a:gd name="connsiteX113" fmla="*/ 1012119 w 1034979"/>
                  <a:gd name="connsiteY113" fmla="*/ 1061268 h 1516602"/>
                  <a:gd name="connsiteX114" fmla="*/ 1006404 w 1034979"/>
                  <a:gd name="connsiteY114" fmla="*/ 1059363 h 1516602"/>
                  <a:gd name="connsiteX115" fmla="*/ 998784 w 1034979"/>
                  <a:gd name="connsiteY115" fmla="*/ 1057458 h 1516602"/>
                  <a:gd name="connsiteX116" fmla="*/ 987354 w 1034979"/>
                  <a:gd name="connsiteY116" fmla="*/ 1049838 h 1516602"/>
                  <a:gd name="connsiteX117" fmla="*/ 975924 w 1034979"/>
                  <a:gd name="connsiteY117" fmla="*/ 1046028 h 1516602"/>
                  <a:gd name="connsiteX118" fmla="*/ 970209 w 1034979"/>
                  <a:gd name="connsiteY118" fmla="*/ 1044123 h 1516602"/>
                  <a:gd name="connsiteX119" fmla="*/ 962589 w 1034979"/>
                  <a:gd name="connsiteY119" fmla="*/ 1042218 h 1516602"/>
                  <a:gd name="connsiteX120" fmla="*/ 956874 w 1034979"/>
                  <a:gd name="connsiteY120" fmla="*/ 1040313 h 1516602"/>
                  <a:gd name="connsiteX121" fmla="*/ 935919 w 1034979"/>
                  <a:gd name="connsiteY121" fmla="*/ 1034598 h 1516602"/>
                  <a:gd name="connsiteX122" fmla="*/ 825429 w 1034979"/>
                  <a:gd name="connsiteY122" fmla="*/ 1034598 h 1516602"/>
                  <a:gd name="connsiteX123" fmla="*/ 730179 w 1034979"/>
                  <a:gd name="connsiteY123" fmla="*/ 1038408 h 1516602"/>
                  <a:gd name="connsiteX124" fmla="*/ 669219 w 1034979"/>
                  <a:gd name="connsiteY124" fmla="*/ 1046028 h 1516602"/>
                  <a:gd name="connsiteX125" fmla="*/ 646359 w 1034979"/>
                  <a:gd name="connsiteY125" fmla="*/ 1049838 h 1516602"/>
                  <a:gd name="connsiteX126" fmla="*/ 642549 w 1034979"/>
                  <a:gd name="connsiteY126" fmla="*/ 1038408 h 1516602"/>
                  <a:gd name="connsiteX127" fmla="*/ 640644 w 1034979"/>
                  <a:gd name="connsiteY127" fmla="*/ 1032693 h 1516602"/>
                  <a:gd name="connsiteX128" fmla="*/ 642549 w 1034979"/>
                  <a:gd name="connsiteY128" fmla="*/ 1015548 h 1516602"/>
                  <a:gd name="connsiteX129" fmla="*/ 644454 w 1034979"/>
                  <a:gd name="connsiteY129" fmla="*/ 1009833 h 1516602"/>
                  <a:gd name="connsiteX130" fmla="*/ 661599 w 1034979"/>
                  <a:gd name="connsiteY130" fmla="*/ 1000308 h 1516602"/>
                  <a:gd name="connsiteX131" fmla="*/ 673029 w 1034979"/>
                  <a:gd name="connsiteY131" fmla="*/ 992688 h 1516602"/>
                  <a:gd name="connsiteX132" fmla="*/ 674934 w 1034979"/>
                  <a:gd name="connsiteY132" fmla="*/ 986973 h 1516602"/>
                  <a:gd name="connsiteX133" fmla="*/ 680649 w 1034979"/>
                  <a:gd name="connsiteY133" fmla="*/ 985068 h 1516602"/>
                  <a:gd name="connsiteX134" fmla="*/ 686364 w 1034979"/>
                  <a:gd name="connsiteY134" fmla="*/ 981258 h 1516602"/>
                  <a:gd name="connsiteX135" fmla="*/ 695889 w 1034979"/>
                  <a:gd name="connsiteY135" fmla="*/ 971733 h 1516602"/>
                  <a:gd name="connsiteX136" fmla="*/ 705414 w 1034979"/>
                  <a:gd name="connsiteY136" fmla="*/ 960303 h 1516602"/>
                  <a:gd name="connsiteX137" fmla="*/ 716844 w 1034979"/>
                  <a:gd name="connsiteY137" fmla="*/ 952683 h 1516602"/>
                  <a:gd name="connsiteX138" fmla="*/ 732084 w 1034979"/>
                  <a:gd name="connsiteY138" fmla="*/ 939348 h 1516602"/>
                  <a:gd name="connsiteX139" fmla="*/ 741609 w 1034979"/>
                  <a:gd name="connsiteY139" fmla="*/ 927918 h 1516602"/>
                  <a:gd name="connsiteX140" fmla="*/ 753039 w 1034979"/>
                  <a:gd name="connsiteY140" fmla="*/ 918393 h 1516602"/>
                  <a:gd name="connsiteX141" fmla="*/ 758754 w 1034979"/>
                  <a:gd name="connsiteY141" fmla="*/ 906963 h 1516602"/>
                  <a:gd name="connsiteX142" fmla="*/ 760659 w 1034979"/>
                  <a:gd name="connsiteY142" fmla="*/ 901248 h 1516602"/>
                  <a:gd name="connsiteX143" fmla="*/ 766374 w 1034979"/>
                  <a:gd name="connsiteY143" fmla="*/ 889818 h 1516602"/>
                  <a:gd name="connsiteX144" fmla="*/ 764469 w 1034979"/>
                  <a:gd name="connsiteY144" fmla="*/ 874578 h 1516602"/>
                  <a:gd name="connsiteX145" fmla="*/ 758754 w 1034979"/>
                  <a:gd name="connsiteY145" fmla="*/ 872673 h 1516602"/>
                  <a:gd name="connsiteX146" fmla="*/ 737799 w 1034979"/>
                  <a:gd name="connsiteY146" fmla="*/ 874578 h 1516602"/>
                  <a:gd name="connsiteX147" fmla="*/ 732084 w 1034979"/>
                  <a:gd name="connsiteY147" fmla="*/ 878388 h 1516602"/>
                  <a:gd name="connsiteX148" fmla="*/ 699699 w 1034979"/>
                  <a:gd name="connsiteY148" fmla="*/ 899343 h 1516602"/>
                  <a:gd name="connsiteX149" fmla="*/ 595181 w 1034979"/>
                  <a:gd name="connsiteY149" fmla="*/ 957831 h 1516602"/>
                  <a:gd name="connsiteX150" fmla="*/ 507294 w 1034979"/>
                  <a:gd name="connsiteY150" fmla="*/ 847908 h 1516602"/>
                  <a:gd name="connsiteX151" fmla="*/ 503484 w 1034979"/>
                  <a:gd name="connsiteY151" fmla="*/ 358323 h 1516602"/>
                  <a:gd name="connsiteX152" fmla="*/ 499674 w 1034979"/>
                  <a:gd name="connsiteY152" fmla="*/ 66858 h 1516602"/>
                  <a:gd name="connsiteX153" fmla="*/ 490149 w 1034979"/>
                  <a:gd name="connsiteY153" fmla="*/ 40188 h 1516602"/>
                  <a:gd name="connsiteX154" fmla="*/ 488244 w 1034979"/>
                  <a:gd name="connsiteY154" fmla="*/ 34473 h 1516602"/>
                  <a:gd name="connsiteX155" fmla="*/ 484434 w 1034979"/>
                  <a:gd name="connsiteY155" fmla="*/ 28758 h 1516602"/>
                  <a:gd name="connsiteX156" fmla="*/ 478719 w 1034979"/>
                  <a:gd name="connsiteY156" fmla="*/ 17328 h 1516602"/>
                  <a:gd name="connsiteX157" fmla="*/ 473004 w 1034979"/>
                  <a:gd name="connsiteY157" fmla="*/ 13518 h 1516602"/>
                  <a:gd name="connsiteX158" fmla="*/ 469194 w 1034979"/>
                  <a:gd name="connsiteY158" fmla="*/ 7803 h 1516602"/>
                  <a:gd name="connsiteX159" fmla="*/ 429189 w 1034979"/>
                  <a:gd name="connsiteY159" fmla="*/ 11613 h 1516602"/>
                  <a:gd name="connsiteX160" fmla="*/ 425379 w 1034979"/>
                  <a:gd name="connsiteY160" fmla="*/ 78288 h 1516602"/>
                  <a:gd name="connsiteX161" fmla="*/ 425379 w 1034979"/>
                  <a:gd name="connsiteY161" fmla="*/ 84003 h 1516602"/>
                  <a:gd name="connsiteX162" fmla="*/ 429189 w 1034979"/>
                  <a:gd name="connsiteY162" fmla="*/ 238308 h 1516602"/>
                  <a:gd name="connsiteX163" fmla="*/ 440619 w 1034979"/>
                  <a:gd name="connsiteY163" fmla="*/ 421188 h 1516602"/>
                  <a:gd name="connsiteX164" fmla="*/ 435265 w 1034979"/>
                  <a:gd name="connsiteY164" fmla="*/ 718368 h 1516602"/>
                  <a:gd name="connsiteX165" fmla="*/ 435059 w 1034979"/>
                  <a:gd name="connsiteY165" fmla="*/ 799046 h 1516602"/>
                  <a:gd name="connsiteX166" fmla="*/ 430322 w 1034979"/>
                  <a:gd name="connsiteY166" fmla="*/ 879006 h 1516602"/>
                  <a:gd name="connsiteX0" fmla="*/ 430322 w 1034979"/>
                  <a:gd name="connsiteY0" fmla="*/ 879006 h 1516602"/>
                  <a:gd name="connsiteX1" fmla="*/ 392427 w 1034979"/>
                  <a:gd name="connsiteY1" fmla="*/ 931934 h 1516602"/>
                  <a:gd name="connsiteX2" fmla="*/ 328224 w 1034979"/>
                  <a:gd name="connsiteY2" fmla="*/ 960303 h 1516602"/>
                  <a:gd name="connsiteX3" fmla="*/ 312984 w 1034979"/>
                  <a:gd name="connsiteY3" fmla="*/ 966018 h 1516602"/>
                  <a:gd name="connsiteX4" fmla="*/ 265359 w 1034979"/>
                  <a:gd name="connsiteY4" fmla="*/ 962208 h 1516602"/>
                  <a:gd name="connsiteX5" fmla="*/ 181539 w 1034979"/>
                  <a:gd name="connsiteY5" fmla="*/ 937443 h 1516602"/>
                  <a:gd name="connsiteX6" fmla="*/ 116769 w 1034979"/>
                  <a:gd name="connsiteY6" fmla="*/ 903153 h 1516602"/>
                  <a:gd name="connsiteX7" fmla="*/ 59619 w 1034979"/>
                  <a:gd name="connsiteY7" fmla="*/ 874578 h 1516602"/>
                  <a:gd name="connsiteX8" fmla="*/ 46284 w 1034979"/>
                  <a:gd name="connsiteY8" fmla="*/ 895533 h 1516602"/>
                  <a:gd name="connsiteX9" fmla="*/ 50094 w 1034979"/>
                  <a:gd name="connsiteY9" fmla="*/ 933633 h 1516602"/>
                  <a:gd name="connsiteX10" fmla="*/ 53904 w 1034979"/>
                  <a:gd name="connsiteY10" fmla="*/ 939348 h 1516602"/>
                  <a:gd name="connsiteX11" fmla="*/ 59619 w 1034979"/>
                  <a:gd name="connsiteY11" fmla="*/ 943158 h 1516602"/>
                  <a:gd name="connsiteX12" fmla="*/ 63429 w 1034979"/>
                  <a:gd name="connsiteY12" fmla="*/ 948873 h 1516602"/>
                  <a:gd name="connsiteX13" fmla="*/ 80574 w 1034979"/>
                  <a:gd name="connsiteY13" fmla="*/ 958398 h 1516602"/>
                  <a:gd name="connsiteX14" fmla="*/ 166299 w 1034979"/>
                  <a:gd name="connsiteY14" fmla="*/ 979353 h 1516602"/>
                  <a:gd name="connsiteX15" fmla="*/ 191064 w 1034979"/>
                  <a:gd name="connsiteY15" fmla="*/ 985068 h 1516602"/>
                  <a:gd name="connsiteX16" fmla="*/ 208209 w 1034979"/>
                  <a:gd name="connsiteY16" fmla="*/ 990783 h 1516602"/>
                  <a:gd name="connsiteX17" fmla="*/ 213924 w 1034979"/>
                  <a:gd name="connsiteY17" fmla="*/ 992688 h 1516602"/>
                  <a:gd name="connsiteX18" fmla="*/ 229164 w 1034979"/>
                  <a:gd name="connsiteY18" fmla="*/ 996498 h 1516602"/>
                  <a:gd name="connsiteX19" fmla="*/ 248214 w 1034979"/>
                  <a:gd name="connsiteY19" fmla="*/ 1002213 h 1516602"/>
                  <a:gd name="connsiteX20" fmla="*/ 253929 w 1034979"/>
                  <a:gd name="connsiteY20" fmla="*/ 1006023 h 1516602"/>
                  <a:gd name="connsiteX21" fmla="*/ 267264 w 1034979"/>
                  <a:gd name="connsiteY21" fmla="*/ 1021263 h 1516602"/>
                  <a:gd name="connsiteX22" fmla="*/ 272979 w 1034979"/>
                  <a:gd name="connsiteY22" fmla="*/ 1040313 h 1516602"/>
                  <a:gd name="connsiteX23" fmla="*/ 274884 w 1034979"/>
                  <a:gd name="connsiteY23" fmla="*/ 1046028 h 1516602"/>
                  <a:gd name="connsiteX24" fmla="*/ 276789 w 1034979"/>
                  <a:gd name="connsiteY24" fmla="*/ 1051743 h 1516602"/>
                  <a:gd name="connsiteX25" fmla="*/ 278694 w 1034979"/>
                  <a:gd name="connsiteY25" fmla="*/ 1076508 h 1516602"/>
                  <a:gd name="connsiteX26" fmla="*/ 280599 w 1034979"/>
                  <a:gd name="connsiteY26" fmla="*/ 1082223 h 1516602"/>
                  <a:gd name="connsiteX27" fmla="*/ 278694 w 1034979"/>
                  <a:gd name="connsiteY27" fmla="*/ 1101273 h 1516602"/>
                  <a:gd name="connsiteX28" fmla="*/ 276789 w 1034979"/>
                  <a:gd name="connsiteY28" fmla="*/ 1110798 h 1516602"/>
                  <a:gd name="connsiteX29" fmla="*/ 263454 w 1034979"/>
                  <a:gd name="connsiteY29" fmla="*/ 1124133 h 1516602"/>
                  <a:gd name="connsiteX30" fmla="*/ 252024 w 1034979"/>
                  <a:gd name="connsiteY30" fmla="*/ 1131753 h 1516602"/>
                  <a:gd name="connsiteX31" fmla="*/ 240594 w 1034979"/>
                  <a:gd name="connsiteY31" fmla="*/ 1135563 h 1516602"/>
                  <a:gd name="connsiteX32" fmla="*/ 27234 w 1034979"/>
                  <a:gd name="connsiteY32" fmla="*/ 1154613 h 1516602"/>
                  <a:gd name="connsiteX33" fmla="*/ 15804 w 1034979"/>
                  <a:gd name="connsiteY33" fmla="*/ 1160328 h 1516602"/>
                  <a:gd name="connsiteX34" fmla="*/ 6279 w 1034979"/>
                  <a:gd name="connsiteY34" fmla="*/ 1169853 h 1516602"/>
                  <a:gd name="connsiteX35" fmla="*/ 4374 w 1034979"/>
                  <a:gd name="connsiteY35" fmla="*/ 1175568 h 1516602"/>
                  <a:gd name="connsiteX36" fmla="*/ 564 w 1034979"/>
                  <a:gd name="connsiteY36" fmla="*/ 1181283 h 1516602"/>
                  <a:gd name="connsiteX37" fmla="*/ 6279 w 1034979"/>
                  <a:gd name="connsiteY37" fmla="*/ 1213668 h 1516602"/>
                  <a:gd name="connsiteX38" fmla="*/ 11994 w 1034979"/>
                  <a:gd name="connsiteY38" fmla="*/ 1217478 h 1516602"/>
                  <a:gd name="connsiteX39" fmla="*/ 17709 w 1034979"/>
                  <a:gd name="connsiteY39" fmla="*/ 1219383 h 1516602"/>
                  <a:gd name="connsiteX40" fmla="*/ 145344 w 1034979"/>
                  <a:gd name="connsiteY40" fmla="*/ 1217478 h 1516602"/>
                  <a:gd name="connsiteX41" fmla="*/ 239202 w 1034979"/>
                  <a:gd name="connsiteY41" fmla="*/ 1214801 h 1516602"/>
                  <a:gd name="connsiteX42" fmla="*/ 318699 w 1034979"/>
                  <a:gd name="connsiteY42" fmla="*/ 1217478 h 1516602"/>
                  <a:gd name="connsiteX43" fmla="*/ 330129 w 1034979"/>
                  <a:gd name="connsiteY43" fmla="*/ 1223193 h 1516602"/>
                  <a:gd name="connsiteX44" fmla="*/ 333939 w 1034979"/>
                  <a:gd name="connsiteY44" fmla="*/ 1228908 h 1516602"/>
                  <a:gd name="connsiteX45" fmla="*/ 339654 w 1034979"/>
                  <a:gd name="connsiteY45" fmla="*/ 1230813 h 1516602"/>
                  <a:gd name="connsiteX46" fmla="*/ 351084 w 1034979"/>
                  <a:gd name="connsiteY46" fmla="*/ 1238433 h 1516602"/>
                  <a:gd name="connsiteX47" fmla="*/ 356799 w 1034979"/>
                  <a:gd name="connsiteY47" fmla="*/ 1242243 h 1516602"/>
                  <a:gd name="connsiteX48" fmla="*/ 360609 w 1034979"/>
                  <a:gd name="connsiteY48" fmla="*/ 1247958 h 1516602"/>
                  <a:gd name="connsiteX49" fmla="*/ 366324 w 1034979"/>
                  <a:gd name="connsiteY49" fmla="*/ 1259388 h 1516602"/>
                  <a:gd name="connsiteX50" fmla="*/ 362514 w 1034979"/>
                  <a:gd name="connsiteY50" fmla="*/ 1286058 h 1516602"/>
                  <a:gd name="connsiteX51" fmla="*/ 358704 w 1034979"/>
                  <a:gd name="connsiteY51" fmla="*/ 1291773 h 1516602"/>
                  <a:gd name="connsiteX52" fmla="*/ 356799 w 1034979"/>
                  <a:gd name="connsiteY52" fmla="*/ 1297488 h 1516602"/>
                  <a:gd name="connsiteX53" fmla="*/ 352989 w 1034979"/>
                  <a:gd name="connsiteY53" fmla="*/ 1303203 h 1516602"/>
                  <a:gd name="connsiteX54" fmla="*/ 351084 w 1034979"/>
                  <a:gd name="connsiteY54" fmla="*/ 1308918 h 1516602"/>
                  <a:gd name="connsiteX55" fmla="*/ 347274 w 1034979"/>
                  <a:gd name="connsiteY55" fmla="*/ 1314633 h 1516602"/>
                  <a:gd name="connsiteX56" fmla="*/ 330129 w 1034979"/>
                  <a:gd name="connsiteY56" fmla="*/ 1381308 h 1516602"/>
                  <a:gd name="connsiteX57" fmla="*/ 328224 w 1034979"/>
                  <a:gd name="connsiteY57" fmla="*/ 1432743 h 1516602"/>
                  <a:gd name="connsiteX58" fmla="*/ 330129 w 1034979"/>
                  <a:gd name="connsiteY58" fmla="*/ 1457508 h 1516602"/>
                  <a:gd name="connsiteX59" fmla="*/ 332034 w 1034979"/>
                  <a:gd name="connsiteY59" fmla="*/ 1463223 h 1516602"/>
                  <a:gd name="connsiteX60" fmla="*/ 335844 w 1034979"/>
                  <a:gd name="connsiteY60" fmla="*/ 1467033 h 1516602"/>
                  <a:gd name="connsiteX61" fmla="*/ 364419 w 1034979"/>
                  <a:gd name="connsiteY61" fmla="*/ 1512753 h 1516602"/>
                  <a:gd name="connsiteX62" fmla="*/ 387279 w 1034979"/>
                  <a:gd name="connsiteY62" fmla="*/ 1514658 h 1516602"/>
                  <a:gd name="connsiteX63" fmla="*/ 392994 w 1034979"/>
                  <a:gd name="connsiteY63" fmla="*/ 1508943 h 1516602"/>
                  <a:gd name="connsiteX64" fmla="*/ 394899 w 1034979"/>
                  <a:gd name="connsiteY64" fmla="*/ 1497513 h 1516602"/>
                  <a:gd name="connsiteX65" fmla="*/ 396804 w 1034979"/>
                  <a:gd name="connsiteY65" fmla="*/ 1491798 h 1516602"/>
                  <a:gd name="connsiteX66" fmla="*/ 398709 w 1034979"/>
                  <a:gd name="connsiteY66" fmla="*/ 1474653 h 1516602"/>
                  <a:gd name="connsiteX67" fmla="*/ 400614 w 1034979"/>
                  <a:gd name="connsiteY67" fmla="*/ 1461318 h 1516602"/>
                  <a:gd name="connsiteX68" fmla="*/ 404424 w 1034979"/>
                  <a:gd name="connsiteY68" fmla="*/ 1404168 h 1516602"/>
                  <a:gd name="connsiteX69" fmla="*/ 410139 w 1034979"/>
                  <a:gd name="connsiteY69" fmla="*/ 1392738 h 1516602"/>
                  <a:gd name="connsiteX70" fmla="*/ 413949 w 1034979"/>
                  <a:gd name="connsiteY70" fmla="*/ 1379403 h 1516602"/>
                  <a:gd name="connsiteX71" fmla="*/ 415854 w 1034979"/>
                  <a:gd name="connsiteY71" fmla="*/ 1373688 h 1516602"/>
                  <a:gd name="connsiteX72" fmla="*/ 417759 w 1034979"/>
                  <a:gd name="connsiteY72" fmla="*/ 1360353 h 1516602"/>
                  <a:gd name="connsiteX73" fmla="*/ 421569 w 1034979"/>
                  <a:gd name="connsiteY73" fmla="*/ 1348923 h 1516602"/>
                  <a:gd name="connsiteX74" fmla="*/ 427284 w 1034979"/>
                  <a:gd name="connsiteY74" fmla="*/ 1335588 h 1516602"/>
                  <a:gd name="connsiteX75" fmla="*/ 467289 w 1034979"/>
                  <a:gd name="connsiteY75" fmla="*/ 1265103 h 1516602"/>
                  <a:gd name="connsiteX76" fmla="*/ 528455 w 1034979"/>
                  <a:gd name="connsiteY76" fmla="*/ 1230091 h 1516602"/>
                  <a:gd name="connsiteX77" fmla="*/ 601154 w 1034979"/>
                  <a:gd name="connsiteY77" fmla="*/ 1221700 h 1516602"/>
                  <a:gd name="connsiteX78" fmla="*/ 720654 w 1034979"/>
                  <a:gd name="connsiteY78" fmla="*/ 1316538 h 1516602"/>
                  <a:gd name="connsiteX79" fmla="*/ 733989 w 1034979"/>
                  <a:gd name="connsiteY79" fmla="*/ 1326063 h 1516602"/>
                  <a:gd name="connsiteX80" fmla="*/ 743514 w 1034979"/>
                  <a:gd name="connsiteY80" fmla="*/ 1327968 h 1516602"/>
                  <a:gd name="connsiteX81" fmla="*/ 749229 w 1034979"/>
                  <a:gd name="connsiteY81" fmla="*/ 1329873 h 1516602"/>
                  <a:gd name="connsiteX82" fmla="*/ 762564 w 1034979"/>
                  <a:gd name="connsiteY82" fmla="*/ 1335588 h 1516602"/>
                  <a:gd name="connsiteX83" fmla="*/ 777804 w 1034979"/>
                  <a:gd name="connsiteY83" fmla="*/ 1333683 h 1516602"/>
                  <a:gd name="connsiteX84" fmla="*/ 789234 w 1034979"/>
                  <a:gd name="connsiteY84" fmla="*/ 1327968 h 1516602"/>
                  <a:gd name="connsiteX85" fmla="*/ 794949 w 1034979"/>
                  <a:gd name="connsiteY85" fmla="*/ 1326063 h 1516602"/>
                  <a:gd name="connsiteX86" fmla="*/ 802569 w 1034979"/>
                  <a:gd name="connsiteY86" fmla="*/ 1308918 h 1516602"/>
                  <a:gd name="connsiteX87" fmla="*/ 800664 w 1034979"/>
                  <a:gd name="connsiteY87" fmla="*/ 1284153 h 1516602"/>
                  <a:gd name="connsiteX88" fmla="*/ 798759 w 1034979"/>
                  <a:gd name="connsiteY88" fmla="*/ 1278438 h 1516602"/>
                  <a:gd name="connsiteX89" fmla="*/ 796854 w 1034979"/>
                  <a:gd name="connsiteY89" fmla="*/ 1270818 h 1516602"/>
                  <a:gd name="connsiteX90" fmla="*/ 783519 w 1034979"/>
                  <a:gd name="connsiteY90" fmla="*/ 1253673 h 1516602"/>
                  <a:gd name="connsiteX91" fmla="*/ 773994 w 1034979"/>
                  <a:gd name="connsiteY91" fmla="*/ 1247958 h 1516602"/>
                  <a:gd name="connsiteX92" fmla="*/ 648264 w 1034979"/>
                  <a:gd name="connsiteY92" fmla="*/ 1156518 h 1516602"/>
                  <a:gd name="connsiteX93" fmla="*/ 644454 w 1034979"/>
                  <a:gd name="connsiteY93" fmla="*/ 1139373 h 1516602"/>
                  <a:gd name="connsiteX94" fmla="*/ 646359 w 1034979"/>
                  <a:gd name="connsiteY94" fmla="*/ 1131753 h 1516602"/>
                  <a:gd name="connsiteX95" fmla="*/ 650169 w 1034979"/>
                  <a:gd name="connsiteY95" fmla="*/ 1114608 h 1516602"/>
                  <a:gd name="connsiteX96" fmla="*/ 653979 w 1034979"/>
                  <a:gd name="connsiteY96" fmla="*/ 1108893 h 1516602"/>
                  <a:gd name="connsiteX97" fmla="*/ 655884 w 1034979"/>
                  <a:gd name="connsiteY97" fmla="*/ 1103178 h 1516602"/>
                  <a:gd name="connsiteX98" fmla="*/ 661599 w 1034979"/>
                  <a:gd name="connsiteY98" fmla="*/ 1101273 h 1516602"/>
                  <a:gd name="connsiteX99" fmla="*/ 671124 w 1034979"/>
                  <a:gd name="connsiteY99" fmla="*/ 1089843 h 1516602"/>
                  <a:gd name="connsiteX100" fmla="*/ 724464 w 1034979"/>
                  <a:gd name="connsiteY100" fmla="*/ 1082223 h 1516602"/>
                  <a:gd name="connsiteX101" fmla="*/ 842574 w 1034979"/>
                  <a:gd name="connsiteY101" fmla="*/ 1084128 h 1516602"/>
                  <a:gd name="connsiteX102" fmla="*/ 871149 w 1034979"/>
                  <a:gd name="connsiteY102" fmla="*/ 1086033 h 1516602"/>
                  <a:gd name="connsiteX103" fmla="*/ 899724 w 1034979"/>
                  <a:gd name="connsiteY103" fmla="*/ 1091748 h 1516602"/>
                  <a:gd name="connsiteX104" fmla="*/ 922584 w 1034979"/>
                  <a:gd name="connsiteY104" fmla="*/ 1095558 h 1516602"/>
                  <a:gd name="connsiteX105" fmla="*/ 951159 w 1034979"/>
                  <a:gd name="connsiteY105" fmla="*/ 1101273 h 1516602"/>
                  <a:gd name="connsiteX106" fmla="*/ 956874 w 1034979"/>
                  <a:gd name="connsiteY106" fmla="*/ 1101273 h 1516602"/>
                  <a:gd name="connsiteX107" fmla="*/ 1002594 w 1034979"/>
                  <a:gd name="connsiteY107" fmla="*/ 1099368 h 1516602"/>
                  <a:gd name="connsiteX108" fmla="*/ 1031169 w 1034979"/>
                  <a:gd name="connsiteY108" fmla="*/ 1091748 h 1516602"/>
                  <a:gd name="connsiteX109" fmla="*/ 1034979 w 1034979"/>
                  <a:gd name="connsiteY109" fmla="*/ 1086033 h 1516602"/>
                  <a:gd name="connsiteX110" fmla="*/ 1033074 w 1034979"/>
                  <a:gd name="connsiteY110" fmla="*/ 1066983 h 1516602"/>
                  <a:gd name="connsiteX111" fmla="*/ 1027359 w 1034979"/>
                  <a:gd name="connsiteY111" fmla="*/ 1063173 h 1516602"/>
                  <a:gd name="connsiteX112" fmla="*/ 1012119 w 1034979"/>
                  <a:gd name="connsiteY112" fmla="*/ 1061268 h 1516602"/>
                  <a:gd name="connsiteX113" fmla="*/ 1006404 w 1034979"/>
                  <a:gd name="connsiteY113" fmla="*/ 1059363 h 1516602"/>
                  <a:gd name="connsiteX114" fmla="*/ 998784 w 1034979"/>
                  <a:gd name="connsiteY114" fmla="*/ 1057458 h 1516602"/>
                  <a:gd name="connsiteX115" fmla="*/ 987354 w 1034979"/>
                  <a:gd name="connsiteY115" fmla="*/ 1049838 h 1516602"/>
                  <a:gd name="connsiteX116" fmla="*/ 975924 w 1034979"/>
                  <a:gd name="connsiteY116" fmla="*/ 1046028 h 1516602"/>
                  <a:gd name="connsiteX117" fmla="*/ 970209 w 1034979"/>
                  <a:gd name="connsiteY117" fmla="*/ 1044123 h 1516602"/>
                  <a:gd name="connsiteX118" fmla="*/ 962589 w 1034979"/>
                  <a:gd name="connsiteY118" fmla="*/ 1042218 h 1516602"/>
                  <a:gd name="connsiteX119" fmla="*/ 956874 w 1034979"/>
                  <a:gd name="connsiteY119" fmla="*/ 1040313 h 1516602"/>
                  <a:gd name="connsiteX120" fmla="*/ 935919 w 1034979"/>
                  <a:gd name="connsiteY120" fmla="*/ 1034598 h 1516602"/>
                  <a:gd name="connsiteX121" fmla="*/ 825429 w 1034979"/>
                  <a:gd name="connsiteY121" fmla="*/ 1034598 h 1516602"/>
                  <a:gd name="connsiteX122" fmla="*/ 730179 w 1034979"/>
                  <a:gd name="connsiteY122" fmla="*/ 1038408 h 1516602"/>
                  <a:gd name="connsiteX123" fmla="*/ 669219 w 1034979"/>
                  <a:gd name="connsiteY123" fmla="*/ 1046028 h 1516602"/>
                  <a:gd name="connsiteX124" fmla="*/ 646359 w 1034979"/>
                  <a:gd name="connsiteY124" fmla="*/ 1049838 h 1516602"/>
                  <a:gd name="connsiteX125" fmla="*/ 642549 w 1034979"/>
                  <a:gd name="connsiteY125" fmla="*/ 1038408 h 1516602"/>
                  <a:gd name="connsiteX126" fmla="*/ 640644 w 1034979"/>
                  <a:gd name="connsiteY126" fmla="*/ 1032693 h 1516602"/>
                  <a:gd name="connsiteX127" fmla="*/ 642549 w 1034979"/>
                  <a:gd name="connsiteY127" fmla="*/ 1015548 h 1516602"/>
                  <a:gd name="connsiteX128" fmla="*/ 644454 w 1034979"/>
                  <a:gd name="connsiteY128" fmla="*/ 1009833 h 1516602"/>
                  <a:gd name="connsiteX129" fmla="*/ 661599 w 1034979"/>
                  <a:gd name="connsiteY129" fmla="*/ 1000308 h 1516602"/>
                  <a:gd name="connsiteX130" fmla="*/ 673029 w 1034979"/>
                  <a:gd name="connsiteY130" fmla="*/ 992688 h 1516602"/>
                  <a:gd name="connsiteX131" fmla="*/ 674934 w 1034979"/>
                  <a:gd name="connsiteY131" fmla="*/ 986973 h 1516602"/>
                  <a:gd name="connsiteX132" fmla="*/ 680649 w 1034979"/>
                  <a:gd name="connsiteY132" fmla="*/ 985068 h 1516602"/>
                  <a:gd name="connsiteX133" fmla="*/ 686364 w 1034979"/>
                  <a:gd name="connsiteY133" fmla="*/ 981258 h 1516602"/>
                  <a:gd name="connsiteX134" fmla="*/ 695889 w 1034979"/>
                  <a:gd name="connsiteY134" fmla="*/ 971733 h 1516602"/>
                  <a:gd name="connsiteX135" fmla="*/ 705414 w 1034979"/>
                  <a:gd name="connsiteY135" fmla="*/ 960303 h 1516602"/>
                  <a:gd name="connsiteX136" fmla="*/ 716844 w 1034979"/>
                  <a:gd name="connsiteY136" fmla="*/ 952683 h 1516602"/>
                  <a:gd name="connsiteX137" fmla="*/ 732084 w 1034979"/>
                  <a:gd name="connsiteY137" fmla="*/ 939348 h 1516602"/>
                  <a:gd name="connsiteX138" fmla="*/ 741609 w 1034979"/>
                  <a:gd name="connsiteY138" fmla="*/ 927918 h 1516602"/>
                  <a:gd name="connsiteX139" fmla="*/ 753039 w 1034979"/>
                  <a:gd name="connsiteY139" fmla="*/ 918393 h 1516602"/>
                  <a:gd name="connsiteX140" fmla="*/ 758754 w 1034979"/>
                  <a:gd name="connsiteY140" fmla="*/ 906963 h 1516602"/>
                  <a:gd name="connsiteX141" fmla="*/ 760659 w 1034979"/>
                  <a:gd name="connsiteY141" fmla="*/ 901248 h 1516602"/>
                  <a:gd name="connsiteX142" fmla="*/ 766374 w 1034979"/>
                  <a:gd name="connsiteY142" fmla="*/ 889818 h 1516602"/>
                  <a:gd name="connsiteX143" fmla="*/ 764469 w 1034979"/>
                  <a:gd name="connsiteY143" fmla="*/ 874578 h 1516602"/>
                  <a:gd name="connsiteX144" fmla="*/ 758754 w 1034979"/>
                  <a:gd name="connsiteY144" fmla="*/ 872673 h 1516602"/>
                  <a:gd name="connsiteX145" fmla="*/ 737799 w 1034979"/>
                  <a:gd name="connsiteY145" fmla="*/ 874578 h 1516602"/>
                  <a:gd name="connsiteX146" fmla="*/ 732084 w 1034979"/>
                  <a:gd name="connsiteY146" fmla="*/ 878388 h 1516602"/>
                  <a:gd name="connsiteX147" fmla="*/ 699699 w 1034979"/>
                  <a:gd name="connsiteY147" fmla="*/ 899343 h 1516602"/>
                  <a:gd name="connsiteX148" fmla="*/ 595181 w 1034979"/>
                  <a:gd name="connsiteY148" fmla="*/ 957831 h 1516602"/>
                  <a:gd name="connsiteX149" fmla="*/ 507294 w 1034979"/>
                  <a:gd name="connsiteY149" fmla="*/ 847908 h 1516602"/>
                  <a:gd name="connsiteX150" fmla="*/ 503484 w 1034979"/>
                  <a:gd name="connsiteY150" fmla="*/ 358323 h 1516602"/>
                  <a:gd name="connsiteX151" fmla="*/ 499674 w 1034979"/>
                  <a:gd name="connsiteY151" fmla="*/ 66858 h 1516602"/>
                  <a:gd name="connsiteX152" fmla="*/ 490149 w 1034979"/>
                  <a:gd name="connsiteY152" fmla="*/ 40188 h 1516602"/>
                  <a:gd name="connsiteX153" fmla="*/ 488244 w 1034979"/>
                  <a:gd name="connsiteY153" fmla="*/ 34473 h 1516602"/>
                  <a:gd name="connsiteX154" fmla="*/ 484434 w 1034979"/>
                  <a:gd name="connsiteY154" fmla="*/ 28758 h 1516602"/>
                  <a:gd name="connsiteX155" fmla="*/ 478719 w 1034979"/>
                  <a:gd name="connsiteY155" fmla="*/ 17328 h 1516602"/>
                  <a:gd name="connsiteX156" fmla="*/ 473004 w 1034979"/>
                  <a:gd name="connsiteY156" fmla="*/ 13518 h 1516602"/>
                  <a:gd name="connsiteX157" fmla="*/ 469194 w 1034979"/>
                  <a:gd name="connsiteY157" fmla="*/ 7803 h 1516602"/>
                  <a:gd name="connsiteX158" fmla="*/ 429189 w 1034979"/>
                  <a:gd name="connsiteY158" fmla="*/ 11613 h 1516602"/>
                  <a:gd name="connsiteX159" fmla="*/ 425379 w 1034979"/>
                  <a:gd name="connsiteY159" fmla="*/ 78288 h 1516602"/>
                  <a:gd name="connsiteX160" fmla="*/ 425379 w 1034979"/>
                  <a:gd name="connsiteY160" fmla="*/ 84003 h 1516602"/>
                  <a:gd name="connsiteX161" fmla="*/ 429189 w 1034979"/>
                  <a:gd name="connsiteY161" fmla="*/ 238308 h 1516602"/>
                  <a:gd name="connsiteX162" fmla="*/ 440619 w 1034979"/>
                  <a:gd name="connsiteY162" fmla="*/ 421188 h 1516602"/>
                  <a:gd name="connsiteX163" fmla="*/ 435265 w 1034979"/>
                  <a:gd name="connsiteY163" fmla="*/ 718368 h 1516602"/>
                  <a:gd name="connsiteX164" fmla="*/ 435059 w 1034979"/>
                  <a:gd name="connsiteY164" fmla="*/ 799046 h 1516602"/>
                  <a:gd name="connsiteX165" fmla="*/ 430322 w 1034979"/>
                  <a:gd name="connsiteY165"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65359 w 1034979"/>
                  <a:gd name="connsiteY3" fmla="*/ 962208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191064 w 1034979"/>
                  <a:gd name="connsiteY14" fmla="*/ 985068 h 1516602"/>
                  <a:gd name="connsiteX15" fmla="*/ 208209 w 1034979"/>
                  <a:gd name="connsiteY15" fmla="*/ 990783 h 1516602"/>
                  <a:gd name="connsiteX16" fmla="*/ 213924 w 1034979"/>
                  <a:gd name="connsiteY16" fmla="*/ 992688 h 1516602"/>
                  <a:gd name="connsiteX17" fmla="*/ 229164 w 1034979"/>
                  <a:gd name="connsiteY17" fmla="*/ 996498 h 1516602"/>
                  <a:gd name="connsiteX18" fmla="*/ 248214 w 1034979"/>
                  <a:gd name="connsiteY18" fmla="*/ 1002213 h 1516602"/>
                  <a:gd name="connsiteX19" fmla="*/ 253929 w 1034979"/>
                  <a:gd name="connsiteY19" fmla="*/ 1006023 h 1516602"/>
                  <a:gd name="connsiteX20" fmla="*/ 267264 w 1034979"/>
                  <a:gd name="connsiteY20" fmla="*/ 1021263 h 1516602"/>
                  <a:gd name="connsiteX21" fmla="*/ 272979 w 1034979"/>
                  <a:gd name="connsiteY21" fmla="*/ 1040313 h 1516602"/>
                  <a:gd name="connsiteX22" fmla="*/ 274884 w 1034979"/>
                  <a:gd name="connsiteY22" fmla="*/ 1046028 h 1516602"/>
                  <a:gd name="connsiteX23" fmla="*/ 276789 w 1034979"/>
                  <a:gd name="connsiteY23" fmla="*/ 1051743 h 1516602"/>
                  <a:gd name="connsiteX24" fmla="*/ 278694 w 1034979"/>
                  <a:gd name="connsiteY24" fmla="*/ 1076508 h 1516602"/>
                  <a:gd name="connsiteX25" fmla="*/ 280599 w 1034979"/>
                  <a:gd name="connsiteY25" fmla="*/ 1082223 h 1516602"/>
                  <a:gd name="connsiteX26" fmla="*/ 278694 w 1034979"/>
                  <a:gd name="connsiteY26" fmla="*/ 1101273 h 1516602"/>
                  <a:gd name="connsiteX27" fmla="*/ 276789 w 1034979"/>
                  <a:gd name="connsiteY27" fmla="*/ 1110798 h 1516602"/>
                  <a:gd name="connsiteX28" fmla="*/ 263454 w 1034979"/>
                  <a:gd name="connsiteY28" fmla="*/ 1124133 h 1516602"/>
                  <a:gd name="connsiteX29" fmla="*/ 252024 w 1034979"/>
                  <a:gd name="connsiteY29" fmla="*/ 1131753 h 1516602"/>
                  <a:gd name="connsiteX30" fmla="*/ 240594 w 1034979"/>
                  <a:gd name="connsiteY30" fmla="*/ 1135563 h 1516602"/>
                  <a:gd name="connsiteX31" fmla="*/ 27234 w 1034979"/>
                  <a:gd name="connsiteY31" fmla="*/ 1154613 h 1516602"/>
                  <a:gd name="connsiteX32" fmla="*/ 15804 w 1034979"/>
                  <a:gd name="connsiteY32" fmla="*/ 1160328 h 1516602"/>
                  <a:gd name="connsiteX33" fmla="*/ 6279 w 1034979"/>
                  <a:gd name="connsiteY33" fmla="*/ 1169853 h 1516602"/>
                  <a:gd name="connsiteX34" fmla="*/ 4374 w 1034979"/>
                  <a:gd name="connsiteY34" fmla="*/ 1175568 h 1516602"/>
                  <a:gd name="connsiteX35" fmla="*/ 564 w 1034979"/>
                  <a:gd name="connsiteY35" fmla="*/ 1181283 h 1516602"/>
                  <a:gd name="connsiteX36" fmla="*/ 6279 w 1034979"/>
                  <a:gd name="connsiteY36" fmla="*/ 1213668 h 1516602"/>
                  <a:gd name="connsiteX37" fmla="*/ 11994 w 1034979"/>
                  <a:gd name="connsiteY37" fmla="*/ 1217478 h 1516602"/>
                  <a:gd name="connsiteX38" fmla="*/ 17709 w 1034979"/>
                  <a:gd name="connsiteY38" fmla="*/ 1219383 h 1516602"/>
                  <a:gd name="connsiteX39" fmla="*/ 145344 w 1034979"/>
                  <a:gd name="connsiteY39" fmla="*/ 1217478 h 1516602"/>
                  <a:gd name="connsiteX40" fmla="*/ 239202 w 1034979"/>
                  <a:gd name="connsiteY40" fmla="*/ 1214801 h 1516602"/>
                  <a:gd name="connsiteX41" fmla="*/ 318699 w 1034979"/>
                  <a:gd name="connsiteY41" fmla="*/ 1217478 h 1516602"/>
                  <a:gd name="connsiteX42" fmla="*/ 330129 w 1034979"/>
                  <a:gd name="connsiteY42" fmla="*/ 1223193 h 1516602"/>
                  <a:gd name="connsiteX43" fmla="*/ 333939 w 1034979"/>
                  <a:gd name="connsiteY43" fmla="*/ 1228908 h 1516602"/>
                  <a:gd name="connsiteX44" fmla="*/ 339654 w 1034979"/>
                  <a:gd name="connsiteY44" fmla="*/ 1230813 h 1516602"/>
                  <a:gd name="connsiteX45" fmla="*/ 351084 w 1034979"/>
                  <a:gd name="connsiteY45" fmla="*/ 1238433 h 1516602"/>
                  <a:gd name="connsiteX46" fmla="*/ 356799 w 1034979"/>
                  <a:gd name="connsiteY46" fmla="*/ 1242243 h 1516602"/>
                  <a:gd name="connsiteX47" fmla="*/ 360609 w 1034979"/>
                  <a:gd name="connsiteY47" fmla="*/ 1247958 h 1516602"/>
                  <a:gd name="connsiteX48" fmla="*/ 366324 w 1034979"/>
                  <a:gd name="connsiteY48" fmla="*/ 1259388 h 1516602"/>
                  <a:gd name="connsiteX49" fmla="*/ 362514 w 1034979"/>
                  <a:gd name="connsiteY49" fmla="*/ 1286058 h 1516602"/>
                  <a:gd name="connsiteX50" fmla="*/ 358704 w 1034979"/>
                  <a:gd name="connsiteY50" fmla="*/ 1291773 h 1516602"/>
                  <a:gd name="connsiteX51" fmla="*/ 356799 w 1034979"/>
                  <a:gd name="connsiteY51" fmla="*/ 1297488 h 1516602"/>
                  <a:gd name="connsiteX52" fmla="*/ 352989 w 1034979"/>
                  <a:gd name="connsiteY52" fmla="*/ 1303203 h 1516602"/>
                  <a:gd name="connsiteX53" fmla="*/ 351084 w 1034979"/>
                  <a:gd name="connsiteY53" fmla="*/ 1308918 h 1516602"/>
                  <a:gd name="connsiteX54" fmla="*/ 347274 w 1034979"/>
                  <a:gd name="connsiteY54" fmla="*/ 1314633 h 1516602"/>
                  <a:gd name="connsiteX55" fmla="*/ 330129 w 1034979"/>
                  <a:gd name="connsiteY55" fmla="*/ 1381308 h 1516602"/>
                  <a:gd name="connsiteX56" fmla="*/ 328224 w 1034979"/>
                  <a:gd name="connsiteY56" fmla="*/ 1432743 h 1516602"/>
                  <a:gd name="connsiteX57" fmla="*/ 330129 w 1034979"/>
                  <a:gd name="connsiteY57" fmla="*/ 1457508 h 1516602"/>
                  <a:gd name="connsiteX58" fmla="*/ 332034 w 1034979"/>
                  <a:gd name="connsiteY58" fmla="*/ 1463223 h 1516602"/>
                  <a:gd name="connsiteX59" fmla="*/ 335844 w 1034979"/>
                  <a:gd name="connsiteY59" fmla="*/ 1467033 h 1516602"/>
                  <a:gd name="connsiteX60" fmla="*/ 364419 w 1034979"/>
                  <a:gd name="connsiteY60" fmla="*/ 1512753 h 1516602"/>
                  <a:gd name="connsiteX61" fmla="*/ 387279 w 1034979"/>
                  <a:gd name="connsiteY61" fmla="*/ 1514658 h 1516602"/>
                  <a:gd name="connsiteX62" fmla="*/ 392994 w 1034979"/>
                  <a:gd name="connsiteY62" fmla="*/ 1508943 h 1516602"/>
                  <a:gd name="connsiteX63" fmla="*/ 394899 w 1034979"/>
                  <a:gd name="connsiteY63" fmla="*/ 1497513 h 1516602"/>
                  <a:gd name="connsiteX64" fmla="*/ 396804 w 1034979"/>
                  <a:gd name="connsiteY64" fmla="*/ 1491798 h 1516602"/>
                  <a:gd name="connsiteX65" fmla="*/ 398709 w 1034979"/>
                  <a:gd name="connsiteY65" fmla="*/ 1474653 h 1516602"/>
                  <a:gd name="connsiteX66" fmla="*/ 400614 w 1034979"/>
                  <a:gd name="connsiteY66" fmla="*/ 1461318 h 1516602"/>
                  <a:gd name="connsiteX67" fmla="*/ 404424 w 1034979"/>
                  <a:gd name="connsiteY67" fmla="*/ 1404168 h 1516602"/>
                  <a:gd name="connsiteX68" fmla="*/ 410139 w 1034979"/>
                  <a:gd name="connsiteY68" fmla="*/ 1392738 h 1516602"/>
                  <a:gd name="connsiteX69" fmla="*/ 413949 w 1034979"/>
                  <a:gd name="connsiteY69" fmla="*/ 1379403 h 1516602"/>
                  <a:gd name="connsiteX70" fmla="*/ 415854 w 1034979"/>
                  <a:gd name="connsiteY70" fmla="*/ 1373688 h 1516602"/>
                  <a:gd name="connsiteX71" fmla="*/ 417759 w 1034979"/>
                  <a:gd name="connsiteY71" fmla="*/ 1360353 h 1516602"/>
                  <a:gd name="connsiteX72" fmla="*/ 421569 w 1034979"/>
                  <a:gd name="connsiteY72" fmla="*/ 1348923 h 1516602"/>
                  <a:gd name="connsiteX73" fmla="*/ 427284 w 1034979"/>
                  <a:gd name="connsiteY73" fmla="*/ 1335588 h 1516602"/>
                  <a:gd name="connsiteX74" fmla="*/ 467289 w 1034979"/>
                  <a:gd name="connsiteY74" fmla="*/ 1265103 h 1516602"/>
                  <a:gd name="connsiteX75" fmla="*/ 528455 w 1034979"/>
                  <a:gd name="connsiteY75" fmla="*/ 1230091 h 1516602"/>
                  <a:gd name="connsiteX76" fmla="*/ 601154 w 1034979"/>
                  <a:gd name="connsiteY76" fmla="*/ 1221700 h 1516602"/>
                  <a:gd name="connsiteX77" fmla="*/ 720654 w 1034979"/>
                  <a:gd name="connsiteY77" fmla="*/ 1316538 h 1516602"/>
                  <a:gd name="connsiteX78" fmla="*/ 733989 w 1034979"/>
                  <a:gd name="connsiteY78" fmla="*/ 1326063 h 1516602"/>
                  <a:gd name="connsiteX79" fmla="*/ 743514 w 1034979"/>
                  <a:gd name="connsiteY79" fmla="*/ 1327968 h 1516602"/>
                  <a:gd name="connsiteX80" fmla="*/ 749229 w 1034979"/>
                  <a:gd name="connsiteY80" fmla="*/ 1329873 h 1516602"/>
                  <a:gd name="connsiteX81" fmla="*/ 762564 w 1034979"/>
                  <a:gd name="connsiteY81" fmla="*/ 1335588 h 1516602"/>
                  <a:gd name="connsiteX82" fmla="*/ 777804 w 1034979"/>
                  <a:gd name="connsiteY82" fmla="*/ 1333683 h 1516602"/>
                  <a:gd name="connsiteX83" fmla="*/ 789234 w 1034979"/>
                  <a:gd name="connsiteY83" fmla="*/ 1327968 h 1516602"/>
                  <a:gd name="connsiteX84" fmla="*/ 794949 w 1034979"/>
                  <a:gd name="connsiteY84" fmla="*/ 1326063 h 1516602"/>
                  <a:gd name="connsiteX85" fmla="*/ 802569 w 1034979"/>
                  <a:gd name="connsiteY85" fmla="*/ 1308918 h 1516602"/>
                  <a:gd name="connsiteX86" fmla="*/ 800664 w 1034979"/>
                  <a:gd name="connsiteY86" fmla="*/ 1284153 h 1516602"/>
                  <a:gd name="connsiteX87" fmla="*/ 798759 w 1034979"/>
                  <a:gd name="connsiteY87" fmla="*/ 1278438 h 1516602"/>
                  <a:gd name="connsiteX88" fmla="*/ 796854 w 1034979"/>
                  <a:gd name="connsiteY88" fmla="*/ 1270818 h 1516602"/>
                  <a:gd name="connsiteX89" fmla="*/ 783519 w 1034979"/>
                  <a:gd name="connsiteY89" fmla="*/ 1253673 h 1516602"/>
                  <a:gd name="connsiteX90" fmla="*/ 773994 w 1034979"/>
                  <a:gd name="connsiteY90" fmla="*/ 1247958 h 1516602"/>
                  <a:gd name="connsiteX91" fmla="*/ 648264 w 1034979"/>
                  <a:gd name="connsiteY91" fmla="*/ 1156518 h 1516602"/>
                  <a:gd name="connsiteX92" fmla="*/ 644454 w 1034979"/>
                  <a:gd name="connsiteY92" fmla="*/ 1139373 h 1516602"/>
                  <a:gd name="connsiteX93" fmla="*/ 646359 w 1034979"/>
                  <a:gd name="connsiteY93" fmla="*/ 1131753 h 1516602"/>
                  <a:gd name="connsiteX94" fmla="*/ 650169 w 1034979"/>
                  <a:gd name="connsiteY94" fmla="*/ 1114608 h 1516602"/>
                  <a:gd name="connsiteX95" fmla="*/ 653979 w 1034979"/>
                  <a:gd name="connsiteY95" fmla="*/ 1108893 h 1516602"/>
                  <a:gd name="connsiteX96" fmla="*/ 655884 w 1034979"/>
                  <a:gd name="connsiteY96" fmla="*/ 1103178 h 1516602"/>
                  <a:gd name="connsiteX97" fmla="*/ 661599 w 1034979"/>
                  <a:gd name="connsiteY97" fmla="*/ 1101273 h 1516602"/>
                  <a:gd name="connsiteX98" fmla="*/ 671124 w 1034979"/>
                  <a:gd name="connsiteY98" fmla="*/ 1089843 h 1516602"/>
                  <a:gd name="connsiteX99" fmla="*/ 724464 w 1034979"/>
                  <a:gd name="connsiteY99" fmla="*/ 1082223 h 1516602"/>
                  <a:gd name="connsiteX100" fmla="*/ 842574 w 1034979"/>
                  <a:gd name="connsiteY100" fmla="*/ 1084128 h 1516602"/>
                  <a:gd name="connsiteX101" fmla="*/ 871149 w 1034979"/>
                  <a:gd name="connsiteY101" fmla="*/ 1086033 h 1516602"/>
                  <a:gd name="connsiteX102" fmla="*/ 899724 w 1034979"/>
                  <a:gd name="connsiteY102" fmla="*/ 1091748 h 1516602"/>
                  <a:gd name="connsiteX103" fmla="*/ 922584 w 1034979"/>
                  <a:gd name="connsiteY103" fmla="*/ 1095558 h 1516602"/>
                  <a:gd name="connsiteX104" fmla="*/ 951159 w 1034979"/>
                  <a:gd name="connsiteY104" fmla="*/ 1101273 h 1516602"/>
                  <a:gd name="connsiteX105" fmla="*/ 956874 w 1034979"/>
                  <a:gd name="connsiteY105" fmla="*/ 1101273 h 1516602"/>
                  <a:gd name="connsiteX106" fmla="*/ 1002594 w 1034979"/>
                  <a:gd name="connsiteY106" fmla="*/ 1099368 h 1516602"/>
                  <a:gd name="connsiteX107" fmla="*/ 1031169 w 1034979"/>
                  <a:gd name="connsiteY107" fmla="*/ 1091748 h 1516602"/>
                  <a:gd name="connsiteX108" fmla="*/ 1034979 w 1034979"/>
                  <a:gd name="connsiteY108" fmla="*/ 1086033 h 1516602"/>
                  <a:gd name="connsiteX109" fmla="*/ 1033074 w 1034979"/>
                  <a:gd name="connsiteY109" fmla="*/ 1066983 h 1516602"/>
                  <a:gd name="connsiteX110" fmla="*/ 1027359 w 1034979"/>
                  <a:gd name="connsiteY110" fmla="*/ 1063173 h 1516602"/>
                  <a:gd name="connsiteX111" fmla="*/ 1012119 w 1034979"/>
                  <a:gd name="connsiteY111" fmla="*/ 1061268 h 1516602"/>
                  <a:gd name="connsiteX112" fmla="*/ 1006404 w 1034979"/>
                  <a:gd name="connsiteY112" fmla="*/ 1059363 h 1516602"/>
                  <a:gd name="connsiteX113" fmla="*/ 998784 w 1034979"/>
                  <a:gd name="connsiteY113" fmla="*/ 1057458 h 1516602"/>
                  <a:gd name="connsiteX114" fmla="*/ 987354 w 1034979"/>
                  <a:gd name="connsiteY114" fmla="*/ 1049838 h 1516602"/>
                  <a:gd name="connsiteX115" fmla="*/ 975924 w 1034979"/>
                  <a:gd name="connsiteY115" fmla="*/ 1046028 h 1516602"/>
                  <a:gd name="connsiteX116" fmla="*/ 970209 w 1034979"/>
                  <a:gd name="connsiteY116" fmla="*/ 1044123 h 1516602"/>
                  <a:gd name="connsiteX117" fmla="*/ 962589 w 1034979"/>
                  <a:gd name="connsiteY117" fmla="*/ 1042218 h 1516602"/>
                  <a:gd name="connsiteX118" fmla="*/ 956874 w 1034979"/>
                  <a:gd name="connsiteY118" fmla="*/ 1040313 h 1516602"/>
                  <a:gd name="connsiteX119" fmla="*/ 935919 w 1034979"/>
                  <a:gd name="connsiteY119" fmla="*/ 1034598 h 1516602"/>
                  <a:gd name="connsiteX120" fmla="*/ 825429 w 1034979"/>
                  <a:gd name="connsiteY120" fmla="*/ 1034598 h 1516602"/>
                  <a:gd name="connsiteX121" fmla="*/ 730179 w 1034979"/>
                  <a:gd name="connsiteY121" fmla="*/ 1038408 h 1516602"/>
                  <a:gd name="connsiteX122" fmla="*/ 669219 w 1034979"/>
                  <a:gd name="connsiteY122" fmla="*/ 1046028 h 1516602"/>
                  <a:gd name="connsiteX123" fmla="*/ 646359 w 1034979"/>
                  <a:gd name="connsiteY123" fmla="*/ 1049838 h 1516602"/>
                  <a:gd name="connsiteX124" fmla="*/ 642549 w 1034979"/>
                  <a:gd name="connsiteY124" fmla="*/ 1038408 h 1516602"/>
                  <a:gd name="connsiteX125" fmla="*/ 640644 w 1034979"/>
                  <a:gd name="connsiteY125" fmla="*/ 1032693 h 1516602"/>
                  <a:gd name="connsiteX126" fmla="*/ 642549 w 1034979"/>
                  <a:gd name="connsiteY126" fmla="*/ 1015548 h 1516602"/>
                  <a:gd name="connsiteX127" fmla="*/ 644454 w 1034979"/>
                  <a:gd name="connsiteY127" fmla="*/ 1009833 h 1516602"/>
                  <a:gd name="connsiteX128" fmla="*/ 661599 w 1034979"/>
                  <a:gd name="connsiteY128" fmla="*/ 1000308 h 1516602"/>
                  <a:gd name="connsiteX129" fmla="*/ 673029 w 1034979"/>
                  <a:gd name="connsiteY129" fmla="*/ 992688 h 1516602"/>
                  <a:gd name="connsiteX130" fmla="*/ 674934 w 1034979"/>
                  <a:gd name="connsiteY130" fmla="*/ 986973 h 1516602"/>
                  <a:gd name="connsiteX131" fmla="*/ 680649 w 1034979"/>
                  <a:gd name="connsiteY131" fmla="*/ 985068 h 1516602"/>
                  <a:gd name="connsiteX132" fmla="*/ 686364 w 1034979"/>
                  <a:gd name="connsiteY132" fmla="*/ 981258 h 1516602"/>
                  <a:gd name="connsiteX133" fmla="*/ 695889 w 1034979"/>
                  <a:gd name="connsiteY133" fmla="*/ 971733 h 1516602"/>
                  <a:gd name="connsiteX134" fmla="*/ 705414 w 1034979"/>
                  <a:gd name="connsiteY134" fmla="*/ 960303 h 1516602"/>
                  <a:gd name="connsiteX135" fmla="*/ 716844 w 1034979"/>
                  <a:gd name="connsiteY135" fmla="*/ 952683 h 1516602"/>
                  <a:gd name="connsiteX136" fmla="*/ 732084 w 1034979"/>
                  <a:gd name="connsiteY136" fmla="*/ 939348 h 1516602"/>
                  <a:gd name="connsiteX137" fmla="*/ 741609 w 1034979"/>
                  <a:gd name="connsiteY137" fmla="*/ 927918 h 1516602"/>
                  <a:gd name="connsiteX138" fmla="*/ 753039 w 1034979"/>
                  <a:gd name="connsiteY138" fmla="*/ 918393 h 1516602"/>
                  <a:gd name="connsiteX139" fmla="*/ 758754 w 1034979"/>
                  <a:gd name="connsiteY139" fmla="*/ 906963 h 1516602"/>
                  <a:gd name="connsiteX140" fmla="*/ 760659 w 1034979"/>
                  <a:gd name="connsiteY140" fmla="*/ 901248 h 1516602"/>
                  <a:gd name="connsiteX141" fmla="*/ 766374 w 1034979"/>
                  <a:gd name="connsiteY141" fmla="*/ 889818 h 1516602"/>
                  <a:gd name="connsiteX142" fmla="*/ 764469 w 1034979"/>
                  <a:gd name="connsiteY142" fmla="*/ 874578 h 1516602"/>
                  <a:gd name="connsiteX143" fmla="*/ 758754 w 1034979"/>
                  <a:gd name="connsiteY143" fmla="*/ 872673 h 1516602"/>
                  <a:gd name="connsiteX144" fmla="*/ 737799 w 1034979"/>
                  <a:gd name="connsiteY144" fmla="*/ 874578 h 1516602"/>
                  <a:gd name="connsiteX145" fmla="*/ 732084 w 1034979"/>
                  <a:gd name="connsiteY145" fmla="*/ 878388 h 1516602"/>
                  <a:gd name="connsiteX146" fmla="*/ 699699 w 1034979"/>
                  <a:gd name="connsiteY146" fmla="*/ 899343 h 1516602"/>
                  <a:gd name="connsiteX147" fmla="*/ 595181 w 1034979"/>
                  <a:gd name="connsiteY147" fmla="*/ 957831 h 1516602"/>
                  <a:gd name="connsiteX148" fmla="*/ 507294 w 1034979"/>
                  <a:gd name="connsiteY148" fmla="*/ 847908 h 1516602"/>
                  <a:gd name="connsiteX149" fmla="*/ 503484 w 1034979"/>
                  <a:gd name="connsiteY149" fmla="*/ 358323 h 1516602"/>
                  <a:gd name="connsiteX150" fmla="*/ 499674 w 1034979"/>
                  <a:gd name="connsiteY150" fmla="*/ 66858 h 1516602"/>
                  <a:gd name="connsiteX151" fmla="*/ 490149 w 1034979"/>
                  <a:gd name="connsiteY151" fmla="*/ 40188 h 1516602"/>
                  <a:gd name="connsiteX152" fmla="*/ 488244 w 1034979"/>
                  <a:gd name="connsiteY152" fmla="*/ 34473 h 1516602"/>
                  <a:gd name="connsiteX153" fmla="*/ 484434 w 1034979"/>
                  <a:gd name="connsiteY153" fmla="*/ 28758 h 1516602"/>
                  <a:gd name="connsiteX154" fmla="*/ 478719 w 1034979"/>
                  <a:gd name="connsiteY154" fmla="*/ 17328 h 1516602"/>
                  <a:gd name="connsiteX155" fmla="*/ 473004 w 1034979"/>
                  <a:gd name="connsiteY155" fmla="*/ 13518 h 1516602"/>
                  <a:gd name="connsiteX156" fmla="*/ 469194 w 1034979"/>
                  <a:gd name="connsiteY156" fmla="*/ 7803 h 1516602"/>
                  <a:gd name="connsiteX157" fmla="*/ 429189 w 1034979"/>
                  <a:gd name="connsiteY157" fmla="*/ 11613 h 1516602"/>
                  <a:gd name="connsiteX158" fmla="*/ 425379 w 1034979"/>
                  <a:gd name="connsiteY158" fmla="*/ 78288 h 1516602"/>
                  <a:gd name="connsiteX159" fmla="*/ 425379 w 1034979"/>
                  <a:gd name="connsiteY159" fmla="*/ 84003 h 1516602"/>
                  <a:gd name="connsiteX160" fmla="*/ 429189 w 1034979"/>
                  <a:gd name="connsiteY160" fmla="*/ 238308 h 1516602"/>
                  <a:gd name="connsiteX161" fmla="*/ 440619 w 1034979"/>
                  <a:gd name="connsiteY161" fmla="*/ 421188 h 1516602"/>
                  <a:gd name="connsiteX162" fmla="*/ 435265 w 1034979"/>
                  <a:gd name="connsiteY162" fmla="*/ 718368 h 1516602"/>
                  <a:gd name="connsiteX163" fmla="*/ 435059 w 1034979"/>
                  <a:gd name="connsiteY163" fmla="*/ 799046 h 1516602"/>
                  <a:gd name="connsiteX164" fmla="*/ 430322 w 1034979"/>
                  <a:gd name="connsiteY164"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191064 w 1034979"/>
                  <a:gd name="connsiteY14" fmla="*/ 985068 h 1516602"/>
                  <a:gd name="connsiteX15" fmla="*/ 208209 w 1034979"/>
                  <a:gd name="connsiteY15" fmla="*/ 990783 h 1516602"/>
                  <a:gd name="connsiteX16" fmla="*/ 213924 w 1034979"/>
                  <a:gd name="connsiteY16" fmla="*/ 992688 h 1516602"/>
                  <a:gd name="connsiteX17" fmla="*/ 229164 w 1034979"/>
                  <a:gd name="connsiteY17" fmla="*/ 996498 h 1516602"/>
                  <a:gd name="connsiteX18" fmla="*/ 248214 w 1034979"/>
                  <a:gd name="connsiteY18" fmla="*/ 1002213 h 1516602"/>
                  <a:gd name="connsiteX19" fmla="*/ 253929 w 1034979"/>
                  <a:gd name="connsiteY19" fmla="*/ 1006023 h 1516602"/>
                  <a:gd name="connsiteX20" fmla="*/ 267264 w 1034979"/>
                  <a:gd name="connsiteY20" fmla="*/ 1021263 h 1516602"/>
                  <a:gd name="connsiteX21" fmla="*/ 272979 w 1034979"/>
                  <a:gd name="connsiteY21" fmla="*/ 1040313 h 1516602"/>
                  <a:gd name="connsiteX22" fmla="*/ 274884 w 1034979"/>
                  <a:gd name="connsiteY22" fmla="*/ 1046028 h 1516602"/>
                  <a:gd name="connsiteX23" fmla="*/ 276789 w 1034979"/>
                  <a:gd name="connsiteY23" fmla="*/ 1051743 h 1516602"/>
                  <a:gd name="connsiteX24" fmla="*/ 278694 w 1034979"/>
                  <a:gd name="connsiteY24" fmla="*/ 1076508 h 1516602"/>
                  <a:gd name="connsiteX25" fmla="*/ 280599 w 1034979"/>
                  <a:gd name="connsiteY25" fmla="*/ 1082223 h 1516602"/>
                  <a:gd name="connsiteX26" fmla="*/ 278694 w 1034979"/>
                  <a:gd name="connsiteY26" fmla="*/ 1101273 h 1516602"/>
                  <a:gd name="connsiteX27" fmla="*/ 276789 w 1034979"/>
                  <a:gd name="connsiteY27" fmla="*/ 1110798 h 1516602"/>
                  <a:gd name="connsiteX28" fmla="*/ 263454 w 1034979"/>
                  <a:gd name="connsiteY28" fmla="*/ 1124133 h 1516602"/>
                  <a:gd name="connsiteX29" fmla="*/ 252024 w 1034979"/>
                  <a:gd name="connsiteY29" fmla="*/ 1131753 h 1516602"/>
                  <a:gd name="connsiteX30" fmla="*/ 240594 w 1034979"/>
                  <a:gd name="connsiteY30" fmla="*/ 1135563 h 1516602"/>
                  <a:gd name="connsiteX31" fmla="*/ 27234 w 1034979"/>
                  <a:gd name="connsiteY31" fmla="*/ 1154613 h 1516602"/>
                  <a:gd name="connsiteX32" fmla="*/ 15804 w 1034979"/>
                  <a:gd name="connsiteY32" fmla="*/ 1160328 h 1516602"/>
                  <a:gd name="connsiteX33" fmla="*/ 6279 w 1034979"/>
                  <a:gd name="connsiteY33" fmla="*/ 1169853 h 1516602"/>
                  <a:gd name="connsiteX34" fmla="*/ 4374 w 1034979"/>
                  <a:gd name="connsiteY34" fmla="*/ 1175568 h 1516602"/>
                  <a:gd name="connsiteX35" fmla="*/ 564 w 1034979"/>
                  <a:gd name="connsiteY35" fmla="*/ 1181283 h 1516602"/>
                  <a:gd name="connsiteX36" fmla="*/ 6279 w 1034979"/>
                  <a:gd name="connsiteY36" fmla="*/ 1213668 h 1516602"/>
                  <a:gd name="connsiteX37" fmla="*/ 11994 w 1034979"/>
                  <a:gd name="connsiteY37" fmla="*/ 1217478 h 1516602"/>
                  <a:gd name="connsiteX38" fmla="*/ 17709 w 1034979"/>
                  <a:gd name="connsiteY38" fmla="*/ 1219383 h 1516602"/>
                  <a:gd name="connsiteX39" fmla="*/ 145344 w 1034979"/>
                  <a:gd name="connsiteY39" fmla="*/ 1217478 h 1516602"/>
                  <a:gd name="connsiteX40" fmla="*/ 239202 w 1034979"/>
                  <a:gd name="connsiteY40" fmla="*/ 1214801 h 1516602"/>
                  <a:gd name="connsiteX41" fmla="*/ 318699 w 1034979"/>
                  <a:gd name="connsiteY41" fmla="*/ 1217478 h 1516602"/>
                  <a:gd name="connsiteX42" fmla="*/ 330129 w 1034979"/>
                  <a:gd name="connsiteY42" fmla="*/ 1223193 h 1516602"/>
                  <a:gd name="connsiteX43" fmla="*/ 333939 w 1034979"/>
                  <a:gd name="connsiteY43" fmla="*/ 1228908 h 1516602"/>
                  <a:gd name="connsiteX44" fmla="*/ 339654 w 1034979"/>
                  <a:gd name="connsiteY44" fmla="*/ 1230813 h 1516602"/>
                  <a:gd name="connsiteX45" fmla="*/ 351084 w 1034979"/>
                  <a:gd name="connsiteY45" fmla="*/ 1238433 h 1516602"/>
                  <a:gd name="connsiteX46" fmla="*/ 356799 w 1034979"/>
                  <a:gd name="connsiteY46" fmla="*/ 1242243 h 1516602"/>
                  <a:gd name="connsiteX47" fmla="*/ 360609 w 1034979"/>
                  <a:gd name="connsiteY47" fmla="*/ 1247958 h 1516602"/>
                  <a:gd name="connsiteX48" fmla="*/ 366324 w 1034979"/>
                  <a:gd name="connsiteY48" fmla="*/ 1259388 h 1516602"/>
                  <a:gd name="connsiteX49" fmla="*/ 362514 w 1034979"/>
                  <a:gd name="connsiteY49" fmla="*/ 1286058 h 1516602"/>
                  <a:gd name="connsiteX50" fmla="*/ 358704 w 1034979"/>
                  <a:gd name="connsiteY50" fmla="*/ 1291773 h 1516602"/>
                  <a:gd name="connsiteX51" fmla="*/ 356799 w 1034979"/>
                  <a:gd name="connsiteY51" fmla="*/ 1297488 h 1516602"/>
                  <a:gd name="connsiteX52" fmla="*/ 352989 w 1034979"/>
                  <a:gd name="connsiteY52" fmla="*/ 1303203 h 1516602"/>
                  <a:gd name="connsiteX53" fmla="*/ 351084 w 1034979"/>
                  <a:gd name="connsiteY53" fmla="*/ 1308918 h 1516602"/>
                  <a:gd name="connsiteX54" fmla="*/ 347274 w 1034979"/>
                  <a:gd name="connsiteY54" fmla="*/ 1314633 h 1516602"/>
                  <a:gd name="connsiteX55" fmla="*/ 330129 w 1034979"/>
                  <a:gd name="connsiteY55" fmla="*/ 1381308 h 1516602"/>
                  <a:gd name="connsiteX56" fmla="*/ 328224 w 1034979"/>
                  <a:gd name="connsiteY56" fmla="*/ 1432743 h 1516602"/>
                  <a:gd name="connsiteX57" fmla="*/ 330129 w 1034979"/>
                  <a:gd name="connsiteY57" fmla="*/ 1457508 h 1516602"/>
                  <a:gd name="connsiteX58" fmla="*/ 332034 w 1034979"/>
                  <a:gd name="connsiteY58" fmla="*/ 1463223 h 1516602"/>
                  <a:gd name="connsiteX59" fmla="*/ 335844 w 1034979"/>
                  <a:gd name="connsiteY59" fmla="*/ 1467033 h 1516602"/>
                  <a:gd name="connsiteX60" fmla="*/ 364419 w 1034979"/>
                  <a:gd name="connsiteY60" fmla="*/ 1512753 h 1516602"/>
                  <a:gd name="connsiteX61" fmla="*/ 387279 w 1034979"/>
                  <a:gd name="connsiteY61" fmla="*/ 1514658 h 1516602"/>
                  <a:gd name="connsiteX62" fmla="*/ 392994 w 1034979"/>
                  <a:gd name="connsiteY62" fmla="*/ 1508943 h 1516602"/>
                  <a:gd name="connsiteX63" fmla="*/ 394899 w 1034979"/>
                  <a:gd name="connsiteY63" fmla="*/ 1497513 h 1516602"/>
                  <a:gd name="connsiteX64" fmla="*/ 396804 w 1034979"/>
                  <a:gd name="connsiteY64" fmla="*/ 1491798 h 1516602"/>
                  <a:gd name="connsiteX65" fmla="*/ 398709 w 1034979"/>
                  <a:gd name="connsiteY65" fmla="*/ 1474653 h 1516602"/>
                  <a:gd name="connsiteX66" fmla="*/ 400614 w 1034979"/>
                  <a:gd name="connsiteY66" fmla="*/ 1461318 h 1516602"/>
                  <a:gd name="connsiteX67" fmla="*/ 404424 w 1034979"/>
                  <a:gd name="connsiteY67" fmla="*/ 1404168 h 1516602"/>
                  <a:gd name="connsiteX68" fmla="*/ 410139 w 1034979"/>
                  <a:gd name="connsiteY68" fmla="*/ 1392738 h 1516602"/>
                  <a:gd name="connsiteX69" fmla="*/ 413949 w 1034979"/>
                  <a:gd name="connsiteY69" fmla="*/ 1379403 h 1516602"/>
                  <a:gd name="connsiteX70" fmla="*/ 415854 w 1034979"/>
                  <a:gd name="connsiteY70" fmla="*/ 1373688 h 1516602"/>
                  <a:gd name="connsiteX71" fmla="*/ 417759 w 1034979"/>
                  <a:gd name="connsiteY71" fmla="*/ 1360353 h 1516602"/>
                  <a:gd name="connsiteX72" fmla="*/ 421569 w 1034979"/>
                  <a:gd name="connsiteY72" fmla="*/ 1348923 h 1516602"/>
                  <a:gd name="connsiteX73" fmla="*/ 427284 w 1034979"/>
                  <a:gd name="connsiteY73" fmla="*/ 1335588 h 1516602"/>
                  <a:gd name="connsiteX74" fmla="*/ 467289 w 1034979"/>
                  <a:gd name="connsiteY74" fmla="*/ 1265103 h 1516602"/>
                  <a:gd name="connsiteX75" fmla="*/ 528455 w 1034979"/>
                  <a:gd name="connsiteY75" fmla="*/ 1230091 h 1516602"/>
                  <a:gd name="connsiteX76" fmla="*/ 601154 w 1034979"/>
                  <a:gd name="connsiteY76" fmla="*/ 1221700 h 1516602"/>
                  <a:gd name="connsiteX77" fmla="*/ 720654 w 1034979"/>
                  <a:gd name="connsiteY77" fmla="*/ 1316538 h 1516602"/>
                  <a:gd name="connsiteX78" fmla="*/ 733989 w 1034979"/>
                  <a:gd name="connsiteY78" fmla="*/ 1326063 h 1516602"/>
                  <a:gd name="connsiteX79" fmla="*/ 743514 w 1034979"/>
                  <a:gd name="connsiteY79" fmla="*/ 1327968 h 1516602"/>
                  <a:gd name="connsiteX80" fmla="*/ 749229 w 1034979"/>
                  <a:gd name="connsiteY80" fmla="*/ 1329873 h 1516602"/>
                  <a:gd name="connsiteX81" fmla="*/ 762564 w 1034979"/>
                  <a:gd name="connsiteY81" fmla="*/ 1335588 h 1516602"/>
                  <a:gd name="connsiteX82" fmla="*/ 777804 w 1034979"/>
                  <a:gd name="connsiteY82" fmla="*/ 1333683 h 1516602"/>
                  <a:gd name="connsiteX83" fmla="*/ 789234 w 1034979"/>
                  <a:gd name="connsiteY83" fmla="*/ 1327968 h 1516602"/>
                  <a:gd name="connsiteX84" fmla="*/ 794949 w 1034979"/>
                  <a:gd name="connsiteY84" fmla="*/ 1326063 h 1516602"/>
                  <a:gd name="connsiteX85" fmla="*/ 802569 w 1034979"/>
                  <a:gd name="connsiteY85" fmla="*/ 1308918 h 1516602"/>
                  <a:gd name="connsiteX86" fmla="*/ 800664 w 1034979"/>
                  <a:gd name="connsiteY86" fmla="*/ 1284153 h 1516602"/>
                  <a:gd name="connsiteX87" fmla="*/ 798759 w 1034979"/>
                  <a:gd name="connsiteY87" fmla="*/ 1278438 h 1516602"/>
                  <a:gd name="connsiteX88" fmla="*/ 796854 w 1034979"/>
                  <a:gd name="connsiteY88" fmla="*/ 1270818 h 1516602"/>
                  <a:gd name="connsiteX89" fmla="*/ 783519 w 1034979"/>
                  <a:gd name="connsiteY89" fmla="*/ 1253673 h 1516602"/>
                  <a:gd name="connsiteX90" fmla="*/ 773994 w 1034979"/>
                  <a:gd name="connsiteY90" fmla="*/ 1247958 h 1516602"/>
                  <a:gd name="connsiteX91" fmla="*/ 648264 w 1034979"/>
                  <a:gd name="connsiteY91" fmla="*/ 1156518 h 1516602"/>
                  <a:gd name="connsiteX92" fmla="*/ 644454 w 1034979"/>
                  <a:gd name="connsiteY92" fmla="*/ 1139373 h 1516602"/>
                  <a:gd name="connsiteX93" fmla="*/ 646359 w 1034979"/>
                  <a:gd name="connsiteY93" fmla="*/ 1131753 h 1516602"/>
                  <a:gd name="connsiteX94" fmla="*/ 650169 w 1034979"/>
                  <a:gd name="connsiteY94" fmla="*/ 1114608 h 1516602"/>
                  <a:gd name="connsiteX95" fmla="*/ 653979 w 1034979"/>
                  <a:gd name="connsiteY95" fmla="*/ 1108893 h 1516602"/>
                  <a:gd name="connsiteX96" fmla="*/ 655884 w 1034979"/>
                  <a:gd name="connsiteY96" fmla="*/ 1103178 h 1516602"/>
                  <a:gd name="connsiteX97" fmla="*/ 661599 w 1034979"/>
                  <a:gd name="connsiteY97" fmla="*/ 1101273 h 1516602"/>
                  <a:gd name="connsiteX98" fmla="*/ 671124 w 1034979"/>
                  <a:gd name="connsiteY98" fmla="*/ 1089843 h 1516602"/>
                  <a:gd name="connsiteX99" fmla="*/ 724464 w 1034979"/>
                  <a:gd name="connsiteY99" fmla="*/ 1082223 h 1516602"/>
                  <a:gd name="connsiteX100" fmla="*/ 842574 w 1034979"/>
                  <a:gd name="connsiteY100" fmla="*/ 1084128 h 1516602"/>
                  <a:gd name="connsiteX101" fmla="*/ 871149 w 1034979"/>
                  <a:gd name="connsiteY101" fmla="*/ 1086033 h 1516602"/>
                  <a:gd name="connsiteX102" fmla="*/ 899724 w 1034979"/>
                  <a:gd name="connsiteY102" fmla="*/ 1091748 h 1516602"/>
                  <a:gd name="connsiteX103" fmla="*/ 922584 w 1034979"/>
                  <a:gd name="connsiteY103" fmla="*/ 1095558 h 1516602"/>
                  <a:gd name="connsiteX104" fmla="*/ 951159 w 1034979"/>
                  <a:gd name="connsiteY104" fmla="*/ 1101273 h 1516602"/>
                  <a:gd name="connsiteX105" fmla="*/ 956874 w 1034979"/>
                  <a:gd name="connsiteY105" fmla="*/ 1101273 h 1516602"/>
                  <a:gd name="connsiteX106" fmla="*/ 1002594 w 1034979"/>
                  <a:gd name="connsiteY106" fmla="*/ 1099368 h 1516602"/>
                  <a:gd name="connsiteX107" fmla="*/ 1031169 w 1034979"/>
                  <a:gd name="connsiteY107" fmla="*/ 1091748 h 1516602"/>
                  <a:gd name="connsiteX108" fmla="*/ 1034979 w 1034979"/>
                  <a:gd name="connsiteY108" fmla="*/ 1086033 h 1516602"/>
                  <a:gd name="connsiteX109" fmla="*/ 1033074 w 1034979"/>
                  <a:gd name="connsiteY109" fmla="*/ 1066983 h 1516602"/>
                  <a:gd name="connsiteX110" fmla="*/ 1027359 w 1034979"/>
                  <a:gd name="connsiteY110" fmla="*/ 1063173 h 1516602"/>
                  <a:gd name="connsiteX111" fmla="*/ 1012119 w 1034979"/>
                  <a:gd name="connsiteY111" fmla="*/ 1061268 h 1516602"/>
                  <a:gd name="connsiteX112" fmla="*/ 1006404 w 1034979"/>
                  <a:gd name="connsiteY112" fmla="*/ 1059363 h 1516602"/>
                  <a:gd name="connsiteX113" fmla="*/ 998784 w 1034979"/>
                  <a:gd name="connsiteY113" fmla="*/ 1057458 h 1516602"/>
                  <a:gd name="connsiteX114" fmla="*/ 987354 w 1034979"/>
                  <a:gd name="connsiteY114" fmla="*/ 1049838 h 1516602"/>
                  <a:gd name="connsiteX115" fmla="*/ 975924 w 1034979"/>
                  <a:gd name="connsiteY115" fmla="*/ 1046028 h 1516602"/>
                  <a:gd name="connsiteX116" fmla="*/ 970209 w 1034979"/>
                  <a:gd name="connsiteY116" fmla="*/ 1044123 h 1516602"/>
                  <a:gd name="connsiteX117" fmla="*/ 962589 w 1034979"/>
                  <a:gd name="connsiteY117" fmla="*/ 1042218 h 1516602"/>
                  <a:gd name="connsiteX118" fmla="*/ 956874 w 1034979"/>
                  <a:gd name="connsiteY118" fmla="*/ 1040313 h 1516602"/>
                  <a:gd name="connsiteX119" fmla="*/ 935919 w 1034979"/>
                  <a:gd name="connsiteY119" fmla="*/ 1034598 h 1516602"/>
                  <a:gd name="connsiteX120" fmla="*/ 825429 w 1034979"/>
                  <a:gd name="connsiteY120" fmla="*/ 1034598 h 1516602"/>
                  <a:gd name="connsiteX121" fmla="*/ 730179 w 1034979"/>
                  <a:gd name="connsiteY121" fmla="*/ 1038408 h 1516602"/>
                  <a:gd name="connsiteX122" fmla="*/ 669219 w 1034979"/>
                  <a:gd name="connsiteY122" fmla="*/ 1046028 h 1516602"/>
                  <a:gd name="connsiteX123" fmla="*/ 646359 w 1034979"/>
                  <a:gd name="connsiteY123" fmla="*/ 1049838 h 1516602"/>
                  <a:gd name="connsiteX124" fmla="*/ 642549 w 1034979"/>
                  <a:gd name="connsiteY124" fmla="*/ 1038408 h 1516602"/>
                  <a:gd name="connsiteX125" fmla="*/ 640644 w 1034979"/>
                  <a:gd name="connsiteY125" fmla="*/ 1032693 h 1516602"/>
                  <a:gd name="connsiteX126" fmla="*/ 642549 w 1034979"/>
                  <a:gd name="connsiteY126" fmla="*/ 1015548 h 1516602"/>
                  <a:gd name="connsiteX127" fmla="*/ 644454 w 1034979"/>
                  <a:gd name="connsiteY127" fmla="*/ 1009833 h 1516602"/>
                  <a:gd name="connsiteX128" fmla="*/ 661599 w 1034979"/>
                  <a:gd name="connsiteY128" fmla="*/ 1000308 h 1516602"/>
                  <a:gd name="connsiteX129" fmla="*/ 673029 w 1034979"/>
                  <a:gd name="connsiteY129" fmla="*/ 992688 h 1516602"/>
                  <a:gd name="connsiteX130" fmla="*/ 674934 w 1034979"/>
                  <a:gd name="connsiteY130" fmla="*/ 986973 h 1516602"/>
                  <a:gd name="connsiteX131" fmla="*/ 680649 w 1034979"/>
                  <a:gd name="connsiteY131" fmla="*/ 985068 h 1516602"/>
                  <a:gd name="connsiteX132" fmla="*/ 686364 w 1034979"/>
                  <a:gd name="connsiteY132" fmla="*/ 981258 h 1516602"/>
                  <a:gd name="connsiteX133" fmla="*/ 695889 w 1034979"/>
                  <a:gd name="connsiteY133" fmla="*/ 971733 h 1516602"/>
                  <a:gd name="connsiteX134" fmla="*/ 705414 w 1034979"/>
                  <a:gd name="connsiteY134" fmla="*/ 960303 h 1516602"/>
                  <a:gd name="connsiteX135" fmla="*/ 716844 w 1034979"/>
                  <a:gd name="connsiteY135" fmla="*/ 952683 h 1516602"/>
                  <a:gd name="connsiteX136" fmla="*/ 732084 w 1034979"/>
                  <a:gd name="connsiteY136" fmla="*/ 939348 h 1516602"/>
                  <a:gd name="connsiteX137" fmla="*/ 741609 w 1034979"/>
                  <a:gd name="connsiteY137" fmla="*/ 927918 h 1516602"/>
                  <a:gd name="connsiteX138" fmla="*/ 753039 w 1034979"/>
                  <a:gd name="connsiteY138" fmla="*/ 918393 h 1516602"/>
                  <a:gd name="connsiteX139" fmla="*/ 758754 w 1034979"/>
                  <a:gd name="connsiteY139" fmla="*/ 906963 h 1516602"/>
                  <a:gd name="connsiteX140" fmla="*/ 760659 w 1034979"/>
                  <a:gd name="connsiteY140" fmla="*/ 901248 h 1516602"/>
                  <a:gd name="connsiteX141" fmla="*/ 766374 w 1034979"/>
                  <a:gd name="connsiteY141" fmla="*/ 889818 h 1516602"/>
                  <a:gd name="connsiteX142" fmla="*/ 764469 w 1034979"/>
                  <a:gd name="connsiteY142" fmla="*/ 874578 h 1516602"/>
                  <a:gd name="connsiteX143" fmla="*/ 758754 w 1034979"/>
                  <a:gd name="connsiteY143" fmla="*/ 872673 h 1516602"/>
                  <a:gd name="connsiteX144" fmla="*/ 737799 w 1034979"/>
                  <a:gd name="connsiteY144" fmla="*/ 874578 h 1516602"/>
                  <a:gd name="connsiteX145" fmla="*/ 732084 w 1034979"/>
                  <a:gd name="connsiteY145" fmla="*/ 878388 h 1516602"/>
                  <a:gd name="connsiteX146" fmla="*/ 699699 w 1034979"/>
                  <a:gd name="connsiteY146" fmla="*/ 899343 h 1516602"/>
                  <a:gd name="connsiteX147" fmla="*/ 595181 w 1034979"/>
                  <a:gd name="connsiteY147" fmla="*/ 957831 h 1516602"/>
                  <a:gd name="connsiteX148" fmla="*/ 507294 w 1034979"/>
                  <a:gd name="connsiteY148" fmla="*/ 847908 h 1516602"/>
                  <a:gd name="connsiteX149" fmla="*/ 503484 w 1034979"/>
                  <a:gd name="connsiteY149" fmla="*/ 358323 h 1516602"/>
                  <a:gd name="connsiteX150" fmla="*/ 499674 w 1034979"/>
                  <a:gd name="connsiteY150" fmla="*/ 66858 h 1516602"/>
                  <a:gd name="connsiteX151" fmla="*/ 490149 w 1034979"/>
                  <a:gd name="connsiteY151" fmla="*/ 40188 h 1516602"/>
                  <a:gd name="connsiteX152" fmla="*/ 488244 w 1034979"/>
                  <a:gd name="connsiteY152" fmla="*/ 34473 h 1516602"/>
                  <a:gd name="connsiteX153" fmla="*/ 484434 w 1034979"/>
                  <a:gd name="connsiteY153" fmla="*/ 28758 h 1516602"/>
                  <a:gd name="connsiteX154" fmla="*/ 478719 w 1034979"/>
                  <a:gd name="connsiteY154" fmla="*/ 17328 h 1516602"/>
                  <a:gd name="connsiteX155" fmla="*/ 473004 w 1034979"/>
                  <a:gd name="connsiteY155" fmla="*/ 13518 h 1516602"/>
                  <a:gd name="connsiteX156" fmla="*/ 469194 w 1034979"/>
                  <a:gd name="connsiteY156" fmla="*/ 7803 h 1516602"/>
                  <a:gd name="connsiteX157" fmla="*/ 429189 w 1034979"/>
                  <a:gd name="connsiteY157" fmla="*/ 11613 h 1516602"/>
                  <a:gd name="connsiteX158" fmla="*/ 425379 w 1034979"/>
                  <a:gd name="connsiteY158" fmla="*/ 78288 h 1516602"/>
                  <a:gd name="connsiteX159" fmla="*/ 425379 w 1034979"/>
                  <a:gd name="connsiteY159" fmla="*/ 84003 h 1516602"/>
                  <a:gd name="connsiteX160" fmla="*/ 429189 w 1034979"/>
                  <a:gd name="connsiteY160" fmla="*/ 238308 h 1516602"/>
                  <a:gd name="connsiteX161" fmla="*/ 440619 w 1034979"/>
                  <a:gd name="connsiteY161" fmla="*/ 421188 h 1516602"/>
                  <a:gd name="connsiteX162" fmla="*/ 435265 w 1034979"/>
                  <a:gd name="connsiteY162" fmla="*/ 718368 h 1516602"/>
                  <a:gd name="connsiteX163" fmla="*/ 435059 w 1034979"/>
                  <a:gd name="connsiteY163" fmla="*/ 799046 h 1516602"/>
                  <a:gd name="connsiteX164" fmla="*/ 430322 w 1034979"/>
                  <a:gd name="connsiteY164"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191064 w 1034979"/>
                  <a:gd name="connsiteY14" fmla="*/ 985068 h 1516602"/>
                  <a:gd name="connsiteX15" fmla="*/ 208209 w 1034979"/>
                  <a:gd name="connsiteY15" fmla="*/ 990783 h 1516602"/>
                  <a:gd name="connsiteX16" fmla="*/ 213924 w 1034979"/>
                  <a:gd name="connsiteY16" fmla="*/ 992688 h 1516602"/>
                  <a:gd name="connsiteX17" fmla="*/ 229164 w 1034979"/>
                  <a:gd name="connsiteY17" fmla="*/ 996498 h 1516602"/>
                  <a:gd name="connsiteX18" fmla="*/ 248214 w 1034979"/>
                  <a:gd name="connsiteY18" fmla="*/ 1002213 h 1516602"/>
                  <a:gd name="connsiteX19" fmla="*/ 267264 w 1034979"/>
                  <a:gd name="connsiteY19" fmla="*/ 1021263 h 1516602"/>
                  <a:gd name="connsiteX20" fmla="*/ 272979 w 1034979"/>
                  <a:gd name="connsiteY20" fmla="*/ 1040313 h 1516602"/>
                  <a:gd name="connsiteX21" fmla="*/ 274884 w 1034979"/>
                  <a:gd name="connsiteY21" fmla="*/ 1046028 h 1516602"/>
                  <a:gd name="connsiteX22" fmla="*/ 276789 w 1034979"/>
                  <a:gd name="connsiteY22" fmla="*/ 1051743 h 1516602"/>
                  <a:gd name="connsiteX23" fmla="*/ 278694 w 1034979"/>
                  <a:gd name="connsiteY23" fmla="*/ 1076508 h 1516602"/>
                  <a:gd name="connsiteX24" fmla="*/ 280599 w 1034979"/>
                  <a:gd name="connsiteY24" fmla="*/ 1082223 h 1516602"/>
                  <a:gd name="connsiteX25" fmla="*/ 278694 w 1034979"/>
                  <a:gd name="connsiteY25" fmla="*/ 1101273 h 1516602"/>
                  <a:gd name="connsiteX26" fmla="*/ 276789 w 1034979"/>
                  <a:gd name="connsiteY26" fmla="*/ 1110798 h 1516602"/>
                  <a:gd name="connsiteX27" fmla="*/ 263454 w 1034979"/>
                  <a:gd name="connsiteY27" fmla="*/ 1124133 h 1516602"/>
                  <a:gd name="connsiteX28" fmla="*/ 252024 w 1034979"/>
                  <a:gd name="connsiteY28" fmla="*/ 1131753 h 1516602"/>
                  <a:gd name="connsiteX29" fmla="*/ 240594 w 1034979"/>
                  <a:gd name="connsiteY29" fmla="*/ 1135563 h 1516602"/>
                  <a:gd name="connsiteX30" fmla="*/ 27234 w 1034979"/>
                  <a:gd name="connsiteY30" fmla="*/ 1154613 h 1516602"/>
                  <a:gd name="connsiteX31" fmla="*/ 15804 w 1034979"/>
                  <a:gd name="connsiteY31" fmla="*/ 1160328 h 1516602"/>
                  <a:gd name="connsiteX32" fmla="*/ 6279 w 1034979"/>
                  <a:gd name="connsiteY32" fmla="*/ 1169853 h 1516602"/>
                  <a:gd name="connsiteX33" fmla="*/ 4374 w 1034979"/>
                  <a:gd name="connsiteY33" fmla="*/ 1175568 h 1516602"/>
                  <a:gd name="connsiteX34" fmla="*/ 564 w 1034979"/>
                  <a:gd name="connsiteY34" fmla="*/ 1181283 h 1516602"/>
                  <a:gd name="connsiteX35" fmla="*/ 6279 w 1034979"/>
                  <a:gd name="connsiteY35" fmla="*/ 1213668 h 1516602"/>
                  <a:gd name="connsiteX36" fmla="*/ 11994 w 1034979"/>
                  <a:gd name="connsiteY36" fmla="*/ 1217478 h 1516602"/>
                  <a:gd name="connsiteX37" fmla="*/ 17709 w 1034979"/>
                  <a:gd name="connsiteY37" fmla="*/ 1219383 h 1516602"/>
                  <a:gd name="connsiteX38" fmla="*/ 145344 w 1034979"/>
                  <a:gd name="connsiteY38" fmla="*/ 1217478 h 1516602"/>
                  <a:gd name="connsiteX39" fmla="*/ 239202 w 1034979"/>
                  <a:gd name="connsiteY39" fmla="*/ 1214801 h 1516602"/>
                  <a:gd name="connsiteX40" fmla="*/ 318699 w 1034979"/>
                  <a:gd name="connsiteY40" fmla="*/ 1217478 h 1516602"/>
                  <a:gd name="connsiteX41" fmla="*/ 330129 w 1034979"/>
                  <a:gd name="connsiteY41" fmla="*/ 1223193 h 1516602"/>
                  <a:gd name="connsiteX42" fmla="*/ 333939 w 1034979"/>
                  <a:gd name="connsiteY42" fmla="*/ 1228908 h 1516602"/>
                  <a:gd name="connsiteX43" fmla="*/ 339654 w 1034979"/>
                  <a:gd name="connsiteY43" fmla="*/ 1230813 h 1516602"/>
                  <a:gd name="connsiteX44" fmla="*/ 351084 w 1034979"/>
                  <a:gd name="connsiteY44" fmla="*/ 1238433 h 1516602"/>
                  <a:gd name="connsiteX45" fmla="*/ 356799 w 1034979"/>
                  <a:gd name="connsiteY45" fmla="*/ 1242243 h 1516602"/>
                  <a:gd name="connsiteX46" fmla="*/ 360609 w 1034979"/>
                  <a:gd name="connsiteY46" fmla="*/ 1247958 h 1516602"/>
                  <a:gd name="connsiteX47" fmla="*/ 366324 w 1034979"/>
                  <a:gd name="connsiteY47" fmla="*/ 1259388 h 1516602"/>
                  <a:gd name="connsiteX48" fmla="*/ 362514 w 1034979"/>
                  <a:gd name="connsiteY48" fmla="*/ 1286058 h 1516602"/>
                  <a:gd name="connsiteX49" fmla="*/ 358704 w 1034979"/>
                  <a:gd name="connsiteY49" fmla="*/ 1291773 h 1516602"/>
                  <a:gd name="connsiteX50" fmla="*/ 356799 w 1034979"/>
                  <a:gd name="connsiteY50" fmla="*/ 1297488 h 1516602"/>
                  <a:gd name="connsiteX51" fmla="*/ 352989 w 1034979"/>
                  <a:gd name="connsiteY51" fmla="*/ 1303203 h 1516602"/>
                  <a:gd name="connsiteX52" fmla="*/ 351084 w 1034979"/>
                  <a:gd name="connsiteY52" fmla="*/ 1308918 h 1516602"/>
                  <a:gd name="connsiteX53" fmla="*/ 347274 w 1034979"/>
                  <a:gd name="connsiteY53" fmla="*/ 1314633 h 1516602"/>
                  <a:gd name="connsiteX54" fmla="*/ 330129 w 1034979"/>
                  <a:gd name="connsiteY54" fmla="*/ 1381308 h 1516602"/>
                  <a:gd name="connsiteX55" fmla="*/ 328224 w 1034979"/>
                  <a:gd name="connsiteY55" fmla="*/ 1432743 h 1516602"/>
                  <a:gd name="connsiteX56" fmla="*/ 330129 w 1034979"/>
                  <a:gd name="connsiteY56" fmla="*/ 1457508 h 1516602"/>
                  <a:gd name="connsiteX57" fmla="*/ 332034 w 1034979"/>
                  <a:gd name="connsiteY57" fmla="*/ 1463223 h 1516602"/>
                  <a:gd name="connsiteX58" fmla="*/ 335844 w 1034979"/>
                  <a:gd name="connsiteY58" fmla="*/ 1467033 h 1516602"/>
                  <a:gd name="connsiteX59" fmla="*/ 364419 w 1034979"/>
                  <a:gd name="connsiteY59" fmla="*/ 1512753 h 1516602"/>
                  <a:gd name="connsiteX60" fmla="*/ 387279 w 1034979"/>
                  <a:gd name="connsiteY60" fmla="*/ 1514658 h 1516602"/>
                  <a:gd name="connsiteX61" fmla="*/ 392994 w 1034979"/>
                  <a:gd name="connsiteY61" fmla="*/ 1508943 h 1516602"/>
                  <a:gd name="connsiteX62" fmla="*/ 394899 w 1034979"/>
                  <a:gd name="connsiteY62" fmla="*/ 1497513 h 1516602"/>
                  <a:gd name="connsiteX63" fmla="*/ 396804 w 1034979"/>
                  <a:gd name="connsiteY63" fmla="*/ 1491798 h 1516602"/>
                  <a:gd name="connsiteX64" fmla="*/ 398709 w 1034979"/>
                  <a:gd name="connsiteY64" fmla="*/ 1474653 h 1516602"/>
                  <a:gd name="connsiteX65" fmla="*/ 400614 w 1034979"/>
                  <a:gd name="connsiteY65" fmla="*/ 1461318 h 1516602"/>
                  <a:gd name="connsiteX66" fmla="*/ 404424 w 1034979"/>
                  <a:gd name="connsiteY66" fmla="*/ 1404168 h 1516602"/>
                  <a:gd name="connsiteX67" fmla="*/ 410139 w 1034979"/>
                  <a:gd name="connsiteY67" fmla="*/ 1392738 h 1516602"/>
                  <a:gd name="connsiteX68" fmla="*/ 413949 w 1034979"/>
                  <a:gd name="connsiteY68" fmla="*/ 1379403 h 1516602"/>
                  <a:gd name="connsiteX69" fmla="*/ 415854 w 1034979"/>
                  <a:gd name="connsiteY69" fmla="*/ 1373688 h 1516602"/>
                  <a:gd name="connsiteX70" fmla="*/ 417759 w 1034979"/>
                  <a:gd name="connsiteY70" fmla="*/ 1360353 h 1516602"/>
                  <a:gd name="connsiteX71" fmla="*/ 421569 w 1034979"/>
                  <a:gd name="connsiteY71" fmla="*/ 1348923 h 1516602"/>
                  <a:gd name="connsiteX72" fmla="*/ 427284 w 1034979"/>
                  <a:gd name="connsiteY72" fmla="*/ 1335588 h 1516602"/>
                  <a:gd name="connsiteX73" fmla="*/ 467289 w 1034979"/>
                  <a:gd name="connsiteY73" fmla="*/ 1265103 h 1516602"/>
                  <a:gd name="connsiteX74" fmla="*/ 528455 w 1034979"/>
                  <a:gd name="connsiteY74" fmla="*/ 1230091 h 1516602"/>
                  <a:gd name="connsiteX75" fmla="*/ 601154 w 1034979"/>
                  <a:gd name="connsiteY75" fmla="*/ 1221700 h 1516602"/>
                  <a:gd name="connsiteX76" fmla="*/ 720654 w 1034979"/>
                  <a:gd name="connsiteY76" fmla="*/ 1316538 h 1516602"/>
                  <a:gd name="connsiteX77" fmla="*/ 733989 w 1034979"/>
                  <a:gd name="connsiteY77" fmla="*/ 1326063 h 1516602"/>
                  <a:gd name="connsiteX78" fmla="*/ 743514 w 1034979"/>
                  <a:gd name="connsiteY78" fmla="*/ 1327968 h 1516602"/>
                  <a:gd name="connsiteX79" fmla="*/ 749229 w 1034979"/>
                  <a:gd name="connsiteY79" fmla="*/ 1329873 h 1516602"/>
                  <a:gd name="connsiteX80" fmla="*/ 762564 w 1034979"/>
                  <a:gd name="connsiteY80" fmla="*/ 1335588 h 1516602"/>
                  <a:gd name="connsiteX81" fmla="*/ 777804 w 1034979"/>
                  <a:gd name="connsiteY81" fmla="*/ 1333683 h 1516602"/>
                  <a:gd name="connsiteX82" fmla="*/ 789234 w 1034979"/>
                  <a:gd name="connsiteY82" fmla="*/ 1327968 h 1516602"/>
                  <a:gd name="connsiteX83" fmla="*/ 794949 w 1034979"/>
                  <a:gd name="connsiteY83" fmla="*/ 1326063 h 1516602"/>
                  <a:gd name="connsiteX84" fmla="*/ 802569 w 1034979"/>
                  <a:gd name="connsiteY84" fmla="*/ 1308918 h 1516602"/>
                  <a:gd name="connsiteX85" fmla="*/ 800664 w 1034979"/>
                  <a:gd name="connsiteY85" fmla="*/ 1284153 h 1516602"/>
                  <a:gd name="connsiteX86" fmla="*/ 798759 w 1034979"/>
                  <a:gd name="connsiteY86" fmla="*/ 1278438 h 1516602"/>
                  <a:gd name="connsiteX87" fmla="*/ 796854 w 1034979"/>
                  <a:gd name="connsiteY87" fmla="*/ 1270818 h 1516602"/>
                  <a:gd name="connsiteX88" fmla="*/ 783519 w 1034979"/>
                  <a:gd name="connsiteY88" fmla="*/ 1253673 h 1516602"/>
                  <a:gd name="connsiteX89" fmla="*/ 773994 w 1034979"/>
                  <a:gd name="connsiteY89" fmla="*/ 1247958 h 1516602"/>
                  <a:gd name="connsiteX90" fmla="*/ 648264 w 1034979"/>
                  <a:gd name="connsiteY90" fmla="*/ 1156518 h 1516602"/>
                  <a:gd name="connsiteX91" fmla="*/ 644454 w 1034979"/>
                  <a:gd name="connsiteY91" fmla="*/ 1139373 h 1516602"/>
                  <a:gd name="connsiteX92" fmla="*/ 646359 w 1034979"/>
                  <a:gd name="connsiteY92" fmla="*/ 1131753 h 1516602"/>
                  <a:gd name="connsiteX93" fmla="*/ 650169 w 1034979"/>
                  <a:gd name="connsiteY93" fmla="*/ 1114608 h 1516602"/>
                  <a:gd name="connsiteX94" fmla="*/ 653979 w 1034979"/>
                  <a:gd name="connsiteY94" fmla="*/ 1108893 h 1516602"/>
                  <a:gd name="connsiteX95" fmla="*/ 655884 w 1034979"/>
                  <a:gd name="connsiteY95" fmla="*/ 1103178 h 1516602"/>
                  <a:gd name="connsiteX96" fmla="*/ 661599 w 1034979"/>
                  <a:gd name="connsiteY96" fmla="*/ 1101273 h 1516602"/>
                  <a:gd name="connsiteX97" fmla="*/ 671124 w 1034979"/>
                  <a:gd name="connsiteY97" fmla="*/ 1089843 h 1516602"/>
                  <a:gd name="connsiteX98" fmla="*/ 724464 w 1034979"/>
                  <a:gd name="connsiteY98" fmla="*/ 1082223 h 1516602"/>
                  <a:gd name="connsiteX99" fmla="*/ 842574 w 1034979"/>
                  <a:gd name="connsiteY99" fmla="*/ 1084128 h 1516602"/>
                  <a:gd name="connsiteX100" fmla="*/ 871149 w 1034979"/>
                  <a:gd name="connsiteY100" fmla="*/ 1086033 h 1516602"/>
                  <a:gd name="connsiteX101" fmla="*/ 899724 w 1034979"/>
                  <a:gd name="connsiteY101" fmla="*/ 1091748 h 1516602"/>
                  <a:gd name="connsiteX102" fmla="*/ 922584 w 1034979"/>
                  <a:gd name="connsiteY102" fmla="*/ 1095558 h 1516602"/>
                  <a:gd name="connsiteX103" fmla="*/ 951159 w 1034979"/>
                  <a:gd name="connsiteY103" fmla="*/ 1101273 h 1516602"/>
                  <a:gd name="connsiteX104" fmla="*/ 956874 w 1034979"/>
                  <a:gd name="connsiteY104" fmla="*/ 1101273 h 1516602"/>
                  <a:gd name="connsiteX105" fmla="*/ 1002594 w 1034979"/>
                  <a:gd name="connsiteY105" fmla="*/ 1099368 h 1516602"/>
                  <a:gd name="connsiteX106" fmla="*/ 1031169 w 1034979"/>
                  <a:gd name="connsiteY106" fmla="*/ 1091748 h 1516602"/>
                  <a:gd name="connsiteX107" fmla="*/ 1034979 w 1034979"/>
                  <a:gd name="connsiteY107" fmla="*/ 1086033 h 1516602"/>
                  <a:gd name="connsiteX108" fmla="*/ 1033074 w 1034979"/>
                  <a:gd name="connsiteY108" fmla="*/ 1066983 h 1516602"/>
                  <a:gd name="connsiteX109" fmla="*/ 1027359 w 1034979"/>
                  <a:gd name="connsiteY109" fmla="*/ 1063173 h 1516602"/>
                  <a:gd name="connsiteX110" fmla="*/ 1012119 w 1034979"/>
                  <a:gd name="connsiteY110" fmla="*/ 1061268 h 1516602"/>
                  <a:gd name="connsiteX111" fmla="*/ 1006404 w 1034979"/>
                  <a:gd name="connsiteY111" fmla="*/ 1059363 h 1516602"/>
                  <a:gd name="connsiteX112" fmla="*/ 998784 w 1034979"/>
                  <a:gd name="connsiteY112" fmla="*/ 1057458 h 1516602"/>
                  <a:gd name="connsiteX113" fmla="*/ 987354 w 1034979"/>
                  <a:gd name="connsiteY113" fmla="*/ 1049838 h 1516602"/>
                  <a:gd name="connsiteX114" fmla="*/ 975924 w 1034979"/>
                  <a:gd name="connsiteY114" fmla="*/ 1046028 h 1516602"/>
                  <a:gd name="connsiteX115" fmla="*/ 970209 w 1034979"/>
                  <a:gd name="connsiteY115" fmla="*/ 1044123 h 1516602"/>
                  <a:gd name="connsiteX116" fmla="*/ 962589 w 1034979"/>
                  <a:gd name="connsiteY116" fmla="*/ 1042218 h 1516602"/>
                  <a:gd name="connsiteX117" fmla="*/ 956874 w 1034979"/>
                  <a:gd name="connsiteY117" fmla="*/ 1040313 h 1516602"/>
                  <a:gd name="connsiteX118" fmla="*/ 935919 w 1034979"/>
                  <a:gd name="connsiteY118" fmla="*/ 1034598 h 1516602"/>
                  <a:gd name="connsiteX119" fmla="*/ 825429 w 1034979"/>
                  <a:gd name="connsiteY119" fmla="*/ 1034598 h 1516602"/>
                  <a:gd name="connsiteX120" fmla="*/ 730179 w 1034979"/>
                  <a:gd name="connsiteY120" fmla="*/ 1038408 h 1516602"/>
                  <a:gd name="connsiteX121" fmla="*/ 669219 w 1034979"/>
                  <a:gd name="connsiteY121" fmla="*/ 1046028 h 1516602"/>
                  <a:gd name="connsiteX122" fmla="*/ 646359 w 1034979"/>
                  <a:gd name="connsiteY122" fmla="*/ 1049838 h 1516602"/>
                  <a:gd name="connsiteX123" fmla="*/ 642549 w 1034979"/>
                  <a:gd name="connsiteY123" fmla="*/ 1038408 h 1516602"/>
                  <a:gd name="connsiteX124" fmla="*/ 640644 w 1034979"/>
                  <a:gd name="connsiteY124" fmla="*/ 1032693 h 1516602"/>
                  <a:gd name="connsiteX125" fmla="*/ 642549 w 1034979"/>
                  <a:gd name="connsiteY125" fmla="*/ 1015548 h 1516602"/>
                  <a:gd name="connsiteX126" fmla="*/ 644454 w 1034979"/>
                  <a:gd name="connsiteY126" fmla="*/ 1009833 h 1516602"/>
                  <a:gd name="connsiteX127" fmla="*/ 661599 w 1034979"/>
                  <a:gd name="connsiteY127" fmla="*/ 1000308 h 1516602"/>
                  <a:gd name="connsiteX128" fmla="*/ 673029 w 1034979"/>
                  <a:gd name="connsiteY128" fmla="*/ 992688 h 1516602"/>
                  <a:gd name="connsiteX129" fmla="*/ 674934 w 1034979"/>
                  <a:gd name="connsiteY129" fmla="*/ 986973 h 1516602"/>
                  <a:gd name="connsiteX130" fmla="*/ 680649 w 1034979"/>
                  <a:gd name="connsiteY130" fmla="*/ 985068 h 1516602"/>
                  <a:gd name="connsiteX131" fmla="*/ 686364 w 1034979"/>
                  <a:gd name="connsiteY131" fmla="*/ 981258 h 1516602"/>
                  <a:gd name="connsiteX132" fmla="*/ 695889 w 1034979"/>
                  <a:gd name="connsiteY132" fmla="*/ 971733 h 1516602"/>
                  <a:gd name="connsiteX133" fmla="*/ 705414 w 1034979"/>
                  <a:gd name="connsiteY133" fmla="*/ 960303 h 1516602"/>
                  <a:gd name="connsiteX134" fmla="*/ 716844 w 1034979"/>
                  <a:gd name="connsiteY134" fmla="*/ 952683 h 1516602"/>
                  <a:gd name="connsiteX135" fmla="*/ 732084 w 1034979"/>
                  <a:gd name="connsiteY135" fmla="*/ 939348 h 1516602"/>
                  <a:gd name="connsiteX136" fmla="*/ 741609 w 1034979"/>
                  <a:gd name="connsiteY136" fmla="*/ 927918 h 1516602"/>
                  <a:gd name="connsiteX137" fmla="*/ 753039 w 1034979"/>
                  <a:gd name="connsiteY137" fmla="*/ 918393 h 1516602"/>
                  <a:gd name="connsiteX138" fmla="*/ 758754 w 1034979"/>
                  <a:gd name="connsiteY138" fmla="*/ 906963 h 1516602"/>
                  <a:gd name="connsiteX139" fmla="*/ 760659 w 1034979"/>
                  <a:gd name="connsiteY139" fmla="*/ 901248 h 1516602"/>
                  <a:gd name="connsiteX140" fmla="*/ 766374 w 1034979"/>
                  <a:gd name="connsiteY140" fmla="*/ 889818 h 1516602"/>
                  <a:gd name="connsiteX141" fmla="*/ 764469 w 1034979"/>
                  <a:gd name="connsiteY141" fmla="*/ 874578 h 1516602"/>
                  <a:gd name="connsiteX142" fmla="*/ 758754 w 1034979"/>
                  <a:gd name="connsiteY142" fmla="*/ 872673 h 1516602"/>
                  <a:gd name="connsiteX143" fmla="*/ 737799 w 1034979"/>
                  <a:gd name="connsiteY143" fmla="*/ 874578 h 1516602"/>
                  <a:gd name="connsiteX144" fmla="*/ 732084 w 1034979"/>
                  <a:gd name="connsiteY144" fmla="*/ 878388 h 1516602"/>
                  <a:gd name="connsiteX145" fmla="*/ 699699 w 1034979"/>
                  <a:gd name="connsiteY145" fmla="*/ 899343 h 1516602"/>
                  <a:gd name="connsiteX146" fmla="*/ 595181 w 1034979"/>
                  <a:gd name="connsiteY146" fmla="*/ 957831 h 1516602"/>
                  <a:gd name="connsiteX147" fmla="*/ 507294 w 1034979"/>
                  <a:gd name="connsiteY147" fmla="*/ 847908 h 1516602"/>
                  <a:gd name="connsiteX148" fmla="*/ 503484 w 1034979"/>
                  <a:gd name="connsiteY148" fmla="*/ 358323 h 1516602"/>
                  <a:gd name="connsiteX149" fmla="*/ 499674 w 1034979"/>
                  <a:gd name="connsiteY149" fmla="*/ 66858 h 1516602"/>
                  <a:gd name="connsiteX150" fmla="*/ 490149 w 1034979"/>
                  <a:gd name="connsiteY150" fmla="*/ 40188 h 1516602"/>
                  <a:gd name="connsiteX151" fmla="*/ 488244 w 1034979"/>
                  <a:gd name="connsiteY151" fmla="*/ 34473 h 1516602"/>
                  <a:gd name="connsiteX152" fmla="*/ 484434 w 1034979"/>
                  <a:gd name="connsiteY152" fmla="*/ 28758 h 1516602"/>
                  <a:gd name="connsiteX153" fmla="*/ 478719 w 1034979"/>
                  <a:gd name="connsiteY153" fmla="*/ 17328 h 1516602"/>
                  <a:gd name="connsiteX154" fmla="*/ 473004 w 1034979"/>
                  <a:gd name="connsiteY154" fmla="*/ 13518 h 1516602"/>
                  <a:gd name="connsiteX155" fmla="*/ 469194 w 1034979"/>
                  <a:gd name="connsiteY155" fmla="*/ 7803 h 1516602"/>
                  <a:gd name="connsiteX156" fmla="*/ 429189 w 1034979"/>
                  <a:gd name="connsiteY156" fmla="*/ 11613 h 1516602"/>
                  <a:gd name="connsiteX157" fmla="*/ 425379 w 1034979"/>
                  <a:gd name="connsiteY157" fmla="*/ 78288 h 1516602"/>
                  <a:gd name="connsiteX158" fmla="*/ 425379 w 1034979"/>
                  <a:gd name="connsiteY158" fmla="*/ 84003 h 1516602"/>
                  <a:gd name="connsiteX159" fmla="*/ 429189 w 1034979"/>
                  <a:gd name="connsiteY159" fmla="*/ 238308 h 1516602"/>
                  <a:gd name="connsiteX160" fmla="*/ 440619 w 1034979"/>
                  <a:gd name="connsiteY160" fmla="*/ 421188 h 1516602"/>
                  <a:gd name="connsiteX161" fmla="*/ 435265 w 1034979"/>
                  <a:gd name="connsiteY161" fmla="*/ 718368 h 1516602"/>
                  <a:gd name="connsiteX162" fmla="*/ 435059 w 1034979"/>
                  <a:gd name="connsiteY162" fmla="*/ 799046 h 1516602"/>
                  <a:gd name="connsiteX163" fmla="*/ 430322 w 1034979"/>
                  <a:gd name="connsiteY163"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191064 w 1034979"/>
                  <a:gd name="connsiteY14" fmla="*/ 985068 h 1516602"/>
                  <a:gd name="connsiteX15" fmla="*/ 208209 w 1034979"/>
                  <a:gd name="connsiteY15" fmla="*/ 990783 h 1516602"/>
                  <a:gd name="connsiteX16" fmla="*/ 213924 w 1034979"/>
                  <a:gd name="connsiteY16" fmla="*/ 992688 h 1516602"/>
                  <a:gd name="connsiteX17" fmla="*/ 229164 w 1034979"/>
                  <a:gd name="connsiteY17" fmla="*/ 996498 h 1516602"/>
                  <a:gd name="connsiteX18" fmla="*/ 267264 w 1034979"/>
                  <a:gd name="connsiteY18" fmla="*/ 1021263 h 1516602"/>
                  <a:gd name="connsiteX19" fmla="*/ 272979 w 1034979"/>
                  <a:gd name="connsiteY19" fmla="*/ 1040313 h 1516602"/>
                  <a:gd name="connsiteX20" fmla="*/ 274884 w 1034979"/>
                  <a:gd name="connsiteY20" fmla="*/ 1046028 h 1516602"/>
                  <a:gd name="connsiteX21" fmla="*/ 276789 w 1034979"/>
                  <a:gd name="connsiteY21" fmla="*/ 1051743 h 1516602"/>
                  <a:gd name="connsiteX22" fmla="*/ 278694 w 1034979"/>
                  <a:gd name="connsiteY22" fmla="*/ 1076508 h 1516602"/>
                  <a:gd name="connsiteX23" fmla="*/ 280599 w 1034979"/>
                  <a:gd name="connsiteY23" fmla="*/ 1082223 h 1516602"/>
                  <a:gd name="connsiteX24" fmla="*/ 278694 w 1034979"/>
                  <a:gd name="connsiteY24" fmla="*/ 1101273 h 1516602"/>
                  <a:gd name="connsiteX25" fmla="*/ 276789 w 1034979"/>
                  <a:gd name="connsiteY25" fmla="*/ 1110798 h 1516602"/>
                  <a:gd name="connsiteX26" fmla="*/ 263454 w 1034979"/>
                  <a:gd name="connsiteY26" fmla="*/ 1124133 h 1516602"/>
                  <a:gd name="connsiteX27" fmla="*/ 252024 w 1034979"/>
                  <a:gd name="connsiteY27" fmla="*/ 1131753 h 1516602"/>
                  <a:gd name="connsiteX28" fmla="*/ 240594 w 1034979"/>
                  <a:gd name="connsiteY28" fmla="*/ 1135563 h 1516602"/>
                  <a:gd name="connsiteX29" fmla="*/ 27234 w 1034979"/>
                  <a:gd name="connsiteY29" fmla="*/ 1154613 h 1516602"/>
                  <a:gd name="connsiteX30" fmla="*/ 15804 w 1034979"/>
                  <a:gd name="connsiteY30" fmla="*/ 1160328 h 1516602"/>
                  <a:gd name="connsiteX31" fmla="*/ 6279 w 1034979"/>
                  <a:gd name="connsiteY31" fmla="*/ 1169853 h 1516602"/>
                  <a:gd name="connsiteX32" fmla="*/ 4374 w 1034979"/>
                  <a:gd name="connsiteY32" fmla="*/ 1175568 h 1516602"/>
                  <a:gd name="connsiteX33" fmla="*/ 564 w 1034979"/>
                  <a:gd name="connsiteY33" fmla="*/ 1181283 h 1516602"/>
                  <a:gd name="connsiteX34" fmla="*/ 6279 w 1034979"/>
                  <a:gd name="connsiteY34" fmla="*/ 1213668 h 1516602"/>
                  <a:gd name="connsiteX35" fmla="*/ 11994 w 1034979"/>
                  <a:gd name="connsiteY35" fmla="*/ 1217478 h 1516602"/>
                  <a:gd name="connsiteX36" fmla="*/ 17709 w 1034979"/>
                  <a:gd name="connsiteY36" fmla="*/ 1219383 h 1516602"/>
                  <a:gd name="connsiteX37" fmla="*/ 145344 w 1034979"/>
                  <a:gd name="connsiteY37" fmla="*/ 1217478 h 1516602"/>
                  <a:gd name="connsiteX38" fmla="*/ 239202 w 1034979"/>
                  <a:gd name="connsiteY38" fmla="*/ 1214801 h 1516602"/>
                  <a:gd name="connsiteX39" fmla="*/ 318699 w 1034979"/>
                  <a:gd name="connsiteY39" fmla="*/ 1217478 h 1516602"/>
                  <a:gd name="connsiteX40" fmla="*/ 330129 w 1034979"/>
                  <a:gd name="connsiteY40" fmla="*/ 1223193 h 1516602"/>
                  <a:gd name="connsiteX41" fmla="*/ 333939 w 1034979"/>
                  <a:gd name="connsiteY41" fmla="*/ 1228908 h 1516602"/>
                  <a:gd name="connsiteX42" fmla="*/ 339654 w 1034979"/>
                  <a:gd name="connsiteY42" fmla="*/ 1230813 h 1516602"/>
                  <a:gd name="connsiteX43" fmla="*/ 351084 w 1034979"/>
                  <a:gd name="connsiteY43" fmla="*/ 1238433 h 1516602"/>
                  <a:gd name="connsiteX44" fmla="*/ 356799 w 1034979"/>
                  <a:gd name="connsiteY44" fmla="*/ 1242243 h 1516602"/>
                  <a:gd name="connsiteX45" fmla="*/ 360609 w 1034979"/>
                  <a:gd name="connsiteY45" fmla="*/ 1247958 h 1516602"/>
                  <a:gd name="connsiteX46" fmla="*/ 366324 w 1034979"/>
                  <a:gd name="connsiteY46" fmla="*/ 1259388 h 1516602"/>
                  <a:gd name="connsiteX47" fmla="*/ 362514 w 1034979"/>
                  <a:gd name="connsiteY47" fmla="*/ 1286058 h 1516602"/>
                  <a:gd name="connsiteX48" fmla="*/ 358704 w 1034979"/>
                  <a:gd name="connsiteY48" fmla="*/ 1291773 h 1516602"/>
                  <a:gd name="connsiteX49" fmla="*/ 356799 w 1034979"/>
                  <a:gd name="connsiteY49" fmla="*/ 1297488 h 1516602"/>
                  <a:gd name="connsiteX50" fmla="*/ 352989 w 1034979"/>
                  <a:gd name="connsiteY50" fmla="*/ 1303203 h 1516602"/>
                  <a:gd name="connsiteX51" fmla="*/ 351084 w 1034979"/>
                  <a:gd name="connsiteY51" fmla="*/ 1308918 h 1516602"/>
                  <a:gd name="connsiteX52" fmla="*/ 347274 w 1034979"/>
                  <a:gd name="connsiteY52" fmla="*/ 1314633 h 1516602"/>
                  <a:gd name="connsiteX53" fmla="*/ 330129 w 1034979"/>
                  <a:gd name="connsiteY53" fmla="*/ 1381308 h 1516602"/>
                  <a:gd name="connsiteX54" fmla="*/ 328224 w 1034979"/>
                  <a:gd name="connsiteY54" fmla="*/ 1432743 h 1516602"/>
                  <a:gd name="connsiteX55" fmla="*/ 330129 w 1034979"/>
                  <a:gd name="connsiteY55" fmla="*/ 1457508 h 1516602"/>
                  <a:gd name="connsiteX56" fmla="*/ 332034 w 1034979"/>
                  <a:gd name="connsiteY56" fmla="*/ 1463223 h 1516602"/>
                  <a:gd name="connsiteX57" fmla="*/ 335844 w 1034979"/>
                  <a:gd name="connsiteY57" fmla="*/ 1467033 h 1516602"/>
                  <a:gd name="connsiteX58" fmla="*/ 364419 w 1034979"/>
                  <a:gd name="connsiteY58" fmla="*/ 1512753 h 1516602"/>
                  <a:gd name="connsiteX59" fmla="*/ 387279 w 1034979"/>
                  <a:gd name="connsiteY59" fmla="*/ 1514658 h 1516602"/>
                  <a:gd name="connsiteX60" fmla="*/ 392994 w 1034979"/>
                  <a:gd name="connsiteY60" fmla="*/ 1508943 h 1516602"/>
                  <a:gd name="connsiteX61" fmla="*/ 394899 w 1034979"/>
                  <a:gd name="connsiteY61" fmla="*/ 1497513 h 1516602"/>
                  <a:gd name="connsiteX62" fmla="*/ 396804 w 1034979"/>
                  <a:gd name="connsiteY62" fmla="*/ 1491798 h 1516602"/>
                  <a:gd name="connsiteX63" fmla="*/ 398709 w 1034979"/>
                  <a:gd name="connsiteY63" fmla="*/ 1474653 h 1516602"/>
                  <a:gd name="connsiteX64" fmla="*/ 400614 w 1034979"/>
                  <a:gd name="connsiteY64" fmla="*/ 1461318 h 1516602"/>
                  <a:gd name="connsiteX65" fmla="*/ 404424 w 1034979"/>
                  <a:gd name="connsiteY65" fmla="*/ 1404168 h 1516602"/>
                  <a:gd name="connsiteX66" fmla="*/ 410139 w 1034979"/>
                  <a:gd name="connsiteY66" fmla="*/ 1392738 h 1516602"/>
                  <a:gd name="connsiteX67" fmla="*/ 413949 w 1034979"/>
                  <a:gd name="connsiteY67" fmla="*/ 1379403 h 1516602"/>
                  <a:gd name="connsiteX68" fmla="*/ 415854 w 1034979"/>
                  <a:gd name="connsiteY68" fmla="*/ 1373688 h 1516602"/>
                  <a:gd name="connsiteX69" fmla="*/ 417759 w 1034979"/>
                  <a:gd name="connsiteY69" fmla="*/ 1360353 h 1516602"/>
                  <a:gd name="connsiteX70" fmla="*/ 421569 w 1034979"/>
                  <a:gd name="connsiteY70" fmla="*/ 1348923 h 1516602"/>
                  <a:gd name="connsiteX71" fmla="*/ 427284 w 1034979"/>
                  <a:gd name="connsiteY71" fmla="*/ 1335588 h 1516602"/>
                  <a:gd name="connsiteX72" fmla="*/ 467289 w 1034979"/>
                  <a:gd name="connsiteY72" fmla="*/ 1265103 h 1516602"/>
                  <a:gd name="connsiteX73" fmla="*/ 528455 w 1034979"/>
                  <a:gd name="connsiteY73" fmla="*/ 1230091 h 1516602"/>
                  <a:gd name="connsiteX74" fmla="*/ 601154 w 1034979"/>
                  <a:gd name="connsiteY74" fmla="*/ 1221700 h 1516602"/>
                  <a:gd name="connsiteX75" fmla="*/ 720654 w 1034979"/>
                  <a:gd name="connsiteY75" fmla="*/ 1316538 h 1516602"/>
                  <a:gd name="connsiteX76" fmla="*/ 733989 w 1034979"/>
                  <a:gd name="connsiteY76" fmla="*/ 1326063 h 1516602"/>
                  <a:gd name="connsiteX77" fmla="*/ 743514 w 1034979"/>
                  <a:gd name="connsiteY77" fmla="*/ 1327968 h 1516602"/>
                  <a:gd name="connsiteX78" fmla="*/ 749229 w 1034979"/>
                  <a:gd name="connsiteY78" fmla="*/ 1329873 h 1516602"/>
                  <a:gd name="connsiteX79" fmla="*/ 762564 w 1034979"/>
                  <a:gd name="connsiteY79" fmla="*/ 1335588 h 1516602"/>
                  <a:gd name="connsiteX80" fmla="*/ 777804 w 1034979"/>
                  <a:gd name="connsiteY80" fmla="*/ 1333683 h 1516602"/>
                  <a:gd name="connsiteX81" fmla="*/ 789234 w 1034979"/>
                  <a:gd name="connsiteY81" fmla="*/ 1327968 h 1516602"/>
                  <a:gd name="connsiteX82" fmla="*/ 794949 w 1034979"/>
                  <a:gd name="connsiteY82" fmla="*/ 1326063 h 1516602"/>
                  <a:gd name="connsiteX83" fmla="*/ 802569 w 1034979"/>
                  <a:gd name="connsiteY83" fmla="*/ 1308918 h 1516602"/>
                  <a:gd name="connsiteX84" fmla="*/ 800664 w 1034979"/>
                  <a:gd name="connsiteY84" fmla="*/ 1284153 h 1516602"/>
                  <a:gd name="connsiteX85" fmla="*/ 798759 w 1034979"/>
                  <a:gd name="connsiteY85" fmla="*/ 1278438 h 1516602"/>
                  <a:gd name="connsiteX86" fmla="*/ 796854 w 1034979"/>
                  <a:gd name="connsiteY86" fmla="*/ 1270818 h 1516602"/>
                  <a:gd name="connsiteX87" fmla="*/ 783519 w 1034979"/>
                  <a:gd name="connsiteY87" fmla="*/ 1253673 h 1516602"/>
                  <a:gd name="connsiteX88" fmla="*/ 773994 w 1034979"/>
                  <a:gd name="connsiteY88" fmla="*/ 1247958 h 1516602"/>
                  <a:gd name="connsiteX89" fmla="*/ 648264 w 1034979"/>
                  <a:gd name="connsiteY89" fmla="*/ 1156518 h 1516602"/>
                  <a:gd name="connsiteX90" fmla="*/ 644454 w 1034979"/>
                  <a:gd name="connsiteY90" fmla="*/ 1139373 h 1516602"/>
                  <a:gd name="connsiteX91" fmla="*/ 646359 w 1034979"/>
                  <a:gd name="connsiteY91" fmla="*/ 1131753 h 1516602"/>
                  <a:gd name="connsiteX92" fmla="*/ 650169 w 1034979"/>
                  <a:gd name="connsiteY92" fmla="*/ 1114608 h 1516602"/>
                  <a:gd name="connsiteX93" fmla="*/ 653979 w 1034979"/>
                  <a:gd name="connsiteY93" fmla="*/ 1108893 h 1516602"/>
                  <a:gd name="connsiteX94" fmla="*/ 655884 w 1034979"/>
                  <a:gd name="connsiteY94" fmla="*/ 1103178 h 1516602"/>
                  <a:gd name="connsiteX95" fmla="*/ 661599 w 1034979"/>
                  <a:gd name="connsiteY95" fmla="*/ 1101273 h 1516602"/>
                  <a:gd name="connsiteX96" fmla="*/ 671124 w 1034979"/>
                  <a:gd name="connsiteY96" fmla="*/ 1089843 h 1516602"/>
                  <a:gd name="connsiteX97" fmla="*/ 724464 w 1034979"/>
                  <a:gd name="connsiteY97" fmla="*/ 1082223 h 1516602"/>
                  <a:gd name="connsiteX98" fmla="*/ 842574 w 1034979"/>
                  <a:gd name="connsiteY98" fmla="*/ 1084128 h 1516602"/>
                  <a:gd name="connsiteX99" fmla="*/ 871149 w 1034979"/>
                  <a:gd name="connsiteY99" fmla="*/ 1086033 h 1516602"/>
                  <a:gd name="connsiteX100" fmla="*/ 899724 w 1034979"/>
                  <a:gd name="connsiteY100" fmla="*/ 1091748 h 1516602"/>
                  <a:gd name="connsiteX101" fmla="*/ 922584 w 1034979"/>
                  <a:gd name="connsiteY101" fmla="*/ 1095558 h 1516602"/>
                  <a:gd name="connsiteX102" fmla="*/ 951159 w 1034979"/>
                  <a:gd name="connsiteY102" fmla="*/ 1101273 h 1516602"/>
                  <a:gd name="connsiteX103" fmla="*/ 956874 w 1034979"/>
                  <a:gd name="connsiteY103" fmla="*/ 1101273 h 1516602"/>
                  <a:gd name="connsiteX104" fmla="*/ 1002594 w 1034979"/>
                  <a:gd name="connsiteY104" fmla="*/ 1099368 h 1516602"/>
                  <a:gd name="connsiteX105" fmla="*/ 1031169 w 1034979"/>
                  <a:gd name="connsiteY105" fmla="*/ 1091748 h 1516602"/>
                  <a:gd name="connsiteX106" fmla="*/ 1034979 w 1034979"/>
                  <a:gd name="connsiteY106" fmla="*/ 1086033 h 1516602"/>
                  <a:gd name="connsiteX107" fmla="*/ 1033074 w 1034979"/>
                  <a:gd name="connsiteY107" fmla="*/ 1066983 h 1516602"/>
                  <a:gd name="connsiteX108" fmla="*/ 1027359 w 1034979"/>
                  <a:gd name="connsiteY108" fmla="*/ 1063173 h 1516602"/>
                  <a:gd name="connsiteX109" fmla="*/ 1012119 w 1034979"/>
                  <a:gd name="connsiteY109" fmla="*/ 1061268 h 1516602"/>
                  <a:gd name="connsiteX110" fmla="*/ 1006404 w 1034979"/>
                  <a:gd name="connsiteY110" fmla="*/ 1059363 h 1516602"/>
                  <a:gd name="connsiteX111" fmla="*/ 998784 w 1034979"/>
                  <a:gd name="connsiteY111" fmla="*/ 1057458 h 1516602"/>
                  <a:gd name="connsiteX112" fmla="*/ 987354 w 1034979"/>
                  <a:gd name="connsiteY112" fmla="*/ 1049838 h 1516602"/>
                  <a:gd name="connsiteX113" fmla="*/ 975924 w 1034979"/>
                  <a:gd name="connsiteY113" fmla="*/ 1046028 h 1516602"/>
                  <a:gd name="connsiteX114" fmla="*/ 970209 w 1034979"/>
                  <a:gd name="connsiteY114" fmla="*/ 1044123 h 1516602"/>
                  <a:gd name="connsiteX115" fmla="*/ 962589 w 1034979"/>
                  <a:gd name="connsiteY115" fmla="*/ 1042218 h 1516602"/>
                  <a:gd name="connsiteX116" fmla="*/ 956874 w 1034979"/>
                  <a:gd name="connsiteY116" fmla="*/ 1040313 h 1516602"/>
                  <a:gd name="connsiteX117" fmla="*/ 935919 w 1034979"/>
                  <a:gd name="connsiteY117" fmla="*/ 1034598 h 1516602"/>
                  <a:gd name="connsiteX118" fmla="*/ 825429 w 1034979"/>
                  <a:gd name="connsiteY118" fmla="*/ 1034598 h 1516602"/>
                  <a:gd name="connsiteX119" fmla="*/ 730179 w 1034979"/>
                  <a:gd name="connsiteY119" fmla="*/ 1038408 h 1516602"/>
                  <a:gd name="connsiteX120" fmla="*/ 669219 w 1034979"/>
                  <a:gd name="connsiteY120" fmla="*/ 1046028 h 1516602"/>
                  <a:gd name="connsiteX121" fmla="*/ 646359 w 1034979"/>
                  <a:gd name="connsiteY121" fmla="*/ 1049838 h 1516602"/>
                  <a:gd name="connsiteX122" fmla="*/ 642549 w 1034979"/>
                  <a:gd name="connsiteY122" fmla="*/ 1038408 h 1516602"/>
                  <a:gd name="connsiteX123" fmla="*/ 640644 w 1034979"/>
                  <a:gd name="connsiteY123" fmla="*/ 1032693 h 1516602"/>
                  <a:gd name="connsiteX124" fmla="*/ 642549 w 1034979"/>
                  <a:gd name="connsiteY124" fmla="*/ 1015548 h 1516602"/>
                  <a:gd name="connsiteX125" fmla="*/ 644454 w 1034979"/>
                  <a:gd name="connsiteY125" fmla="*/ 1009833 h 1516602"/>
                  <a:gd name="connsiteX126" fmla="*/ 661599 w 1034979"/>
                  <a:gd name="connsiteY126" fmla="*/ 1000308 h 1516602"/>
                  <a:gd name="connsiteX127" fmla="*/ 673029 w 1034979"/>
                  <a:gd name="connsiteY127" fmla="*/ 992688 h 1516602"/>
                  <a:gd name="connsiteX128" fmla="*/ 674934 w 1034979"/>
                  <a:gd name="connsiteY128" fmla="*/ 986973 h 1516602"/>
                  <a:gd name="connsiteX129" fmla="*/ 680649 w 1034979"/>
                  <a:gd name="connsiteY129" fmla="*/ 985068 h 1516602"/>
                  <a:gd name="connsiteX130" fmla="*/ 686364 w 1034979"/>
                  <a:gd name="connsiteY130" fmla="*/ 981258 h 1516602"/>
                  <a:gd name="connsiteX131" fmla="*/ 695889 w 1034979"/>
                  <a:gd name="connsiteY131" fmla="*/ 971733 h 1516602"/>
                  <a:gd name="connsiteX132" fmla="*/ 705414 w 1034979"/>
                  <a:gd name="connsiteY132" fmla="*/ 960303 h 1516602"/>
                  <a:gd name="connsiteX133" fmla="*/ 716844 w 1034979"/>
                  <a:gd name="connsiteY133" fmla="*/ 952683 h 1516602"/>
                  <a:gd name="connsiteX134" fmla="*/ 732084 w 1034979"/>
                  <a:gd name="connsiteY134" fmla="*/ 939348 h 1516602"/>
                  <a:gd name="connsiteX135" fmla="*/ 741609 w 1034979"/>
                  <a:gd name="connsiteY135" fmla="*/ 927918 h 1516602"/>
                  <a:gd name="connsiteX136" fmla="*/ 753039 w 1034979"/>
                  <a:gd name="connsiteY136" fmla="*/ 918393 h 1516602"/>
                  <a:gd name="connsiteX137" fmla="*/ 758754 w 1034979"/>
                  <a:gd name="connsiteY137" fmla="*/ 906963 h 1516602"/>
                  <a:gd name="connsiteX138" fmla="*/ 760659 w 1034979"/>
                  <a:gd name="connsiteY138" fmla="*/ 901248 h 1516602"/>
                  <a:gd name="connsiteX139" fmla="*/ 766374 w 1034979"/>
                  <a:gd name="connsiteY139" fmla="*/ 889818 h 1516602"/>
                  <a:gd name="connsiteX140" fmla="*/ 764469 w 1034979"/>
                  <a:gd name="connsiteY140" fmla="*/ 874578 h 1516602"/>
                  <a:gd name="connsiteX141" fmla="*/ 758754 w 1034979"/>
                  <a:gd name="connsiteY141" fmla="*/ 872673 h 1516602"/>
                  <a:gd name="connsiteX142" fmla="*/ 737799 w 1034979"/>
                  <a:gd name="connsiteY142" fmla="*/ 874578 h 1516602"/>
                  <a:gd name="connsiteX143" fmla="*/ 732084 w 1034979"/>
                  <a:gd name="connsiteY143" fmla="*/ 878388 h 1516602"/>
                  <a:gd name="connsiteX144" fmla="*/ 699699 w 1034979"/>
                  <a:gd name="connsiteY144" fmla="*/ 899343 h 1516602"/>
                  <a:gd name="connsiteX145" fmla="*/ 595181 w 1034979"/>
                  <a:gd name="connsiteY145" fmla="*/ 957831 h 1516602"/>
                  <a:gd name="connsiteX146" fmla="*/ 507294 w 1034979"/>
                  <a:gd name="connsiteY146" fmla="*/ 847908 h 1516602"/>
                  <a:gd name="connsiteX147" fmla="*/ 503484 w 1034979"/>
                  <a:gd name="connsiteY147" fmla="*/ 358323 h 1516602"/>
                  <a:gd name="connsiteX148" fmla="*/ 499674 w 1034979"/>
                  <a:gd name="connsiteY148" fmla="*/ 66858 h 1516602"/>
                  <a:gd name="connsiteX149" fmla="*/ 490149 w 1034979"/>
                  <a:gd name="connsiteY149" fmla="*/ 40188 h 1516602"/>
                  <a:gd name="connsiteX150" fmla="*/ 488244 w 1034979"/>
                  <a:gd name="connsiteY150" fmla="*/ 34473 h 1516602"/>
                  <a:gd name="connsiteX151" fmla="*/ 484434 w 1034979"/>
                  <a:gd name="connsiteY151" fmla="*/ 28758 h 1516602"/>
                  <a:gd name="connsiteX152" fmla="*/ 478719 w 1034979"/>
                  <a:gd name="connsiteY152" fmla="*/ 17328 h 1516602"/>
                  <a:gd name="connsiteX153" fmla="*/ 473004 w 1034979"/>
                  <a:gd name="connsiteY153" fmla="*/ 13518 h 1516602"/>
                  <a:gd name="connsiteX154" fmla="*/ 469194 w 1034979"/>
                  <a:gd name="connsiteY154" fmla="*/ 7803 h 1516602"/>
                  <a:gd name="connsiteX155" fmla="*/ 429189 w 1034979"/>
                  <a:gd name="connsiteY155" fmla="*/ 11613 h 1516602"/>
                  <a:gd name="connsiteX156" fmla="*/ 425379 w 1034979"/>
                  <a:gd name="connsiteY156" fmla="*/ 78288 h 1516602"/>
                  <a:gd name="connsiteX157" fmla="*/ 425379 w 1034979"/>
                  <a:gd name="connsiteY157" fmla="*/ 84003 h 1516602"/>
                  <a:gd name="connsiteX158" fmla="*/ 429189 w 1034979"/>
                  <a:gd name="connsiteY158" fmla="*/ 238308 h 1516602"/>
                  <a:gd name="connsiteX159" fmla="*/ 440619 w 1034979"/>
                  <a:gd name="connsiteY159" fmla="*/ 421188 h 1516602"/>
                  <a:gd name="connsiteX160" fmla="*/ 435265 w 1034979"/>
                  <a:gd name="connsiteY160" fmla="*/ 718368 h 1516602"/>
                  <a:gd name="connsiteX161" fmla="*/ 435059 w 1034979"/>
                  <a:gd name="connsiteY161" fmla="*/ 799046 h 1516602"/>
                  <a:gd name="connsiteX162" fmla="*/ 430322 w 1034979"/>
                  <a:gd name="connsiteY162"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191064 w 1034979"/>
                  <a:gd name="connsiteY14" fmla="*/ 985068 h 1516602"/>
                  <a:gd name="connsiteX15" fmla="*/ 208209 w 1034979"/>
                  <a:gd name="connsiteY15" fmla="*/ 990783 h 1516602"/>
                  <a:gd name="connsiteX16" fmla="*/ 213924 w 1034979"/>
                  <a:gd name="connsiteY16" fmla="*/ 992688 h 1516602"/>
                  <a:gd name="connsiteX17" fmla="*/ 267264 w 1034979"/>
                  <a:gd name="connsiteY17" fmla="*/ 1021263 h 1516602"/>
                  <a:gd name="connsiteX18" fmla="*/ 272979 w 1034979"/>
                  <a:gd name="connsiteY18" fmla="*/ 1040313 h 1516602"/>
                  <a:gd name="connsiteX19" fmla="*/ 274884 w 1034979"/>
                  <a:gd name="connsiteY19" fmla="*/ 1046028 h 1516602"/>
                  <a:gd name="connsiteX20" fmla="*/ 276789 w 1034979"/>
                  <a:gd name="connsiteY20" fmla="*/ 1051743 h 1516602"/>
                  <a:gd name="connsiteX21" fmla="*/ 278694 w 1034979"/>
                  <a:gd name="connsiteY21" fmla="*/ 1076508 h 1516602"/>
                  <a:gd name="connsiteX22" fmla="*/ 280599 w 1034979"/>
                  <a:gd name="connsiteY22" fmla="*/ 1082223 h 1516602"/>
                  <a:gd name="connsiteX23" fmla="*/ 278694 w 1034979"/>
                  <a:gd name="connsiteY23" fmla="*/ 1101273 h 1516602"/>
                  <a:gd name="connsiteX24" fmla="*/ 276789 w 1034979"/>
                  <a:gd name="connsiteY24" fmla="*/ 1110798 h 1516602"/>
                  <a:gd name="connsiteX25" fmla="*/ 263454 w 1034979"/>
                  <a:gd name="connsiteY25" fmla="*/ 1124133 h 1516602"/>
                  <a:gd name="connsiteX26" fmla="*/ 252024 w 1034979"/>
                  <a:gd name="connsiteY26" fmla="*/ 1131753 h 1516602"/>
                  <a:gd name="connsiteX27" fmla="*/ 240594 w 1034979"/>
                  <a:gd name="connsiteY27" fmla="*/ 1135563 h 1516602"/>
                  <a:gd name="connsiteX28" fmla="*/ 27234 w 1034979"/>
                  <a:gd name="connsiteY28" fmla="*/ 1154613 h 1516602"/>
                  <a:gd name="connsiteX29" fmla="*/ 15804 w 1034979"/>
                  <a:gd name="connsiteY29" fmla="*/ 1160328 h 1516602"/>
                  <a:gd name="connsiteX30" fmla="*/ 6279 w 1034979"/>
                  <a:gd name="connsiteY30" fmla="*/ 1169853 h 1516602"/>
                  <a:gd name="connsiteX31" fmla="*/ 4374 w 1034979"/>
                  <a:gd name="connsiteY31" fmla="*/ 1175568 h 1516602"/>
                  <a:gd name="connsiteX32" fmla="*/ 564 w 1034979"/>
                  <a:gd name="connsiteY32" fmla="*/ 1181283 h 1516602"/>
                  <a:gd name="connsiteX33" fmla="*/ 6279 w 1034979"/>
                  <a:gd name="connsiteY33" fmla="*/ 1213668 h 1516602"/>
                  <a:gd name="connsiteX34" fmla="*/ 11994 w 1034979"/>
                  <a:gd name="connsiteY34" fmla="*/ 1217478 h 1516602"/>
                  <a:gd name="connsiteX35" fmla="*/ 17709 w 1034979"/>
                  <a:gd name="connsiteY35" fmla="*/ 1219383 h 1516602"/>
                  <a:gd name="connsiteX36" fmla="*/ 145344 w 1034979"/>
                  <a:gd name="connsiteY36" fmla="*/ 1217478 h 1516602"/>
                  <a:gd name="connsiteX37" fmla="*/ 239202 w 1034979"/>
                  <a:gd name="connsiteY37" fmla="*/ 1214801 h 1516602"/>
                  <a:gd name="connsiteX38" fmla="*/ 318699 w 1034979"/>
                  <a:gd name="connsiteY38" fmla="*/ 1217478 h 1516602"/>
                  <a:gd name="connsiteX39" fmla="*/ 330129 w 1034979"/>
                  <a:gd name="connsiteY39" fmla="*/ 1223193 h 1516602"/>
                  <a:gd name="connsiteX40" fmla="*/ 333939 w 1034979"/>
                  <a:gd name="connsiteY40" fmla="*/ 1228908 h 1516602"/>
                  <a:gd name="connsiteX41" fmla="*/ 339654 w 1034979"/>
                  <a:gd name="connsiteY41" fmla="*/ 1230813 h 1516602"/>
                  <a:gd name="connsiteX42" fmla="*/ 351084 w 1034979"/>
                  <a:gd name="connsiteY42" fmla="*/ 1238433 h 1516602"/>
                  <a:gd name="connsiteX43" fmla="*/ 356799 w 1034979"/>
                  <a:gd name="connsiteY43" fmla="*/ 1242243 h 1516602"/>
                  <a:gd name="connsiteX44" fmla="*/ 360609 w 1034979"/>
                  <a:gd name="connsiteY44" fmla="*/ 1247958 h 1516602"/>
                  <a:gd name="connsiteX45" fmla="*/ 366324 w 1034979"/>
                  <a:gd name="connsiteY45" fmla="*/ 1259388 h 1516602"/>
                  <a:gd name="connsiteX46" fmla="*/ 362514 w 1034979"/>
                  <a:gd name="connsiteY46" fmla="*/ 1286058 h 1516602"/>
                  <a:gd name="connsiteX47" fmla="*/ 358704 w 1034979"/>
                  <a:gd name="connsiteY47" fmla="*/ 1291773 h 1516602"/>
                  <a:gd name="connsiteX48" fmla="*/ 356799 w 1034979"/>
                  <a:gd name="connsiteY48" fmla="*/ 1297488 h 1516602"/>
                  <a:gd name="connsiteX49" fmla="*/ 352989 w 1034979"/>
                  <a:gd name="connsiteY49" fmla="*/ 1303203 h 1516602"/>
                  <a:gd name="connsiteX50" fmla="*/ 351084 w 1034979"/>
                  <a:gd name="connsiteY50" fmla="*/ 1308918 h 1516602"/>
                  <a:gd name="connsiteX51" fmla="*/ 347274 w 1034979"/>
                  <a:gd name="connsiteY51" fmla="*/ 1314633 h 1516602"/>
                  <a:gd name="connsiteX52" fmla="*/ 330129 w 1034979"/>
                  <a:gd name="connsiteY52" fmla="*/ 1381308 h 1516602"/>
                  <a:gd name="connsiteX53" fmla="*/ 328224 w 1034979"/>
                  <a:gd name="connsiteY53" fmla="*/ 1432743 h 1516602"/>
                  <a:gd name="connsiteX54" fmla="*/ 330129 w 1034979"/>
                  <a:gd name="connsiteY54" fmla="*/ 1457508 h 1516602"/>
                  <a:gd name="connsiteX55" fmla="*/ 332034 w 1034979"/>
                  <a:gd name="connsiteY55" fmla="*/ 1463223 h 1516602"/>
                  <a:gd name="connsiteX56" fmla="*/ 335844 w 1034979"/>
                  <a:gd name="connsiteY56" fmla="*/ 1467033 h 1516602"/>
                  <a:gd name="connsiteX57" fmla="*/ 364419 w 1034979"/>
                  <a:gd name="connsiteY57" fmla="*/ 1512753 h 1516602"/>
                  <a:gd name="connsiteX58" fmla="*/ 387279 w 1034979"/>
                  <a:gd name="connsiteY58" fmla="*/ 1514658 h 1516602"/>
                  <a:gd name="connsiteX59" fmla="*/ 392994 w 1034979"/>
                  <a:gd name="connsiteY59" fmla="*/ 1508943 h 1516602"/>
                  <a:gd name="connsiteX60" fmla="*/ 394899 w 1034979"/>
                  <a:gd name="connsiteY60" fmla="*/ 1497513 h 1516602"/>
                  <a:gd name="connsiteX61" fmla="*/ 396804 w 1034979"/>
                  <a:gd name="connsiteY61" fmla="*/ 1491798 h 1516602"/>
                  <a:gd name="connsiteX62" fmla="*/ 398709 w 1034979"/>
                  <a:gd name="connsiteY62" fmla="*/ 1474653 h 1516602"/>
                  <a:gd name="connsiteX63" fmla="*/ 400614 w 1034979"/>
                  <a:gd name="connsiteY63" fmla="*/ 1461318 h 1516602"/>
                  <a:gd name="connsiteX64" fmla="*/ 404424 w 1034979"/>
                  <a:gd name="connsiteY64" fmla="*/ 1404168 h 1516602"/>
                  <a:gd name="connsiteX65" fmla="*/ 410139 w 1034979"/>
                  <a:gd name="connsiteY65" fmla="*/ 1392738 h 1516602"/>
                  <a:gd name="connsiteX66" fmla="*/ 413949 w 1034979"/>
                  <a:gd name="connsiteY66" fmla="*/ 1379403 h 1516602"/>
                  <a:gd name="connsiteX67" fmla="*/ 415854 w 1034979"/>
                  <a:gd name="connsiteY67" fmla="*/ 1373688 h 1516602"/>
                  <a:gd name="connsiteX68" fmla="*/ 417759 w 1034979"/>
                  <a:gd name="connsiteY68" fmla="*/ 1360353 h 1516602"/>
                  <a:gd name="connsiteX69" fmla="*/ 421569 w 1034979"/>
                  <a:gd name="connsiteY69" fmla="*/ 1348923 h 1516602"/>
                  <a:gd name="connsiteX70" fmla="*/ 427284 w 1034979"/>
                  <a:gd name="connsiteY70" fmla="*/ 1335588 h 1516602"/>
                  <a:gd name="connsiteX71" fmla="*/ 467289 w 1034979"/>
                  <a:gd name="connsiteY71" fmla="*/ 1265103 h 1516602"/>
                  <a:gd name="connsiteX72" fmla="*/ 528455 w 1034979"/>
                  <a:gd name="connsiteY72" fmla="*/ 1230091 h 1516602"/>
                  <a:gd name="connsiteX73" fmla="*/ 601154 w 1034979"/>
                  <a:gd name="connsiteY73" fmla="*/ 1221700 h 1516602"/>
                  <a:gd name="connsiteX74" fmla="*/ 720654 w 1034979"/>
                  <a:gd name="connsiteY74" fmla="*/ 1316538 h 1516602"/>
                  <a:gd name="connsiteX75" fmla="*/ 733989 w 1034979"/>
                  <a:gd name="connsiteY75" fmla="*/ 1326063 h 1516602"/>
                  <a:gd name="connsiteX76" fmla="*/ 743514 w 1034979"/>
                  <a:gd name="connsiteY76" fmla="*/ 1327968 h 1516602"/>
                  <a:gd name="connsiteX77" fmla="*/ 749229 w 1034979"/>
                  <a:gd name="connsiteY77" fmla="*/ 1329873 h 1516602"/>
                  <a:gd name="connsiteX78" fmla="*/ 762564 w 1034979"/>
                  <a:gd name="connsiteY78" fmla="*/ 1335588 h 1516602"/>
                  <a:gd name="connsiteX79" fmla="*/ 777804 w 1034979"/>
                  <a:gd name="connsiteY79" fmla="*/ 1333683 h 1516602"/>
                  <a:gd name="connsiteX80" fmla="*/ 789234 w 1034979"/>
                  <a:gd name="connsiteY80" fmla="*/ 1327968 h 1516602"/>
                  <a:gd name="connsiteX81" fmla="*/ 794949 w 1034979"/>
                  <a:gd name="connsiteY81" fmla="*/ 1326063 h 1516602"/>
                  <a:gd name="connsiteX82" fmla="*/ 802569 w 1034979"/>
                  <a:gd name="connsiteY82" fmla="*/ 1308918 h 1516602"/>
                  <a:gd name="connsiteX83" fmla="*/ 800664 w 1034979"/>
                  <a:gd name="connsiteY83" fmla="*/ 1284153 h 1516602"/>
                  <a:gd name="connsiteX84" fmla="*/ 798759 w 1034979"/>
                  <a:gd name="connsiteY84" fmla="*/ 1278438 h 1516602"/>
                  <a:gd name="connsiteX85" fmla="*/ 796854 w 1034979"/>
                  <a:gd name="connsiteY85" fmla="*/ 1270818 h 1516602"/>
                  <a:gd name="connsiteX86" fmla="*/ 783519 w 1034979"/>
                  <a:gd name="connsiteY86" fmla="*/ 1253673 h 1516602"/>
                  <a:gd name="connsiteX87" fmla="*/ 773994 w 1034979"/>
                  <a:gd name="connsiteY87" fmla="*/ 1247958 h 1516602"/>
                  <a:gd name="connsiteX88" fmla="*/ 648264 w 1034979"/>
                  <a:gd name="connsiteY88" fmla="*/ 1156518 h 1516602"/>
                  <a:gd name="connsiteX89" fmla="*/ 644454 w 1034979"/>
                  <a:gd name="connsiteY89" fmla="*/ 1139373 h 1516602"/>
                  <a:gd name="connsiteX90" fmla="*/ 646359 w 1034979"/>
                  <a:gd name="connsiteY90" fmla="*/ 1131753 h 1516602"/>
                  <a:gd name="connsiteX91" fmla="*/ 650169 w 1034979"/>
                  <a:gd name="connsiteY91" fmla="*/ 1114608 h 1516602"/>
                  <a:gd name="connsiteX92" fmla="*/ 653979 w 1034979"/>
                  <a:gd name="connsiteY92" fmla="*/ 1108893 h 1516602"/>
                  <a:gd name="connsiteX93" fmla="*/ 655884 w 1034979"/>
                  <a:gd name="connsiteY93" fmla="*/ 1103178 h 1516602"/>
                  <a:gd name="connsiteX94" fmla="*/ 661599 w 1034979"/>
                  <a:gd name="connsiteY94" fmla="*/ 1101273 h 1516602"/>
                  <a:gd name="connsiteX95" fmla="*/ 671124 w 1034979"/>
                  <a:gd name="connsiteY95" fmla="*/ 1089843 h 1516602"/>
                  <a:gd name="connsiteX96" fmla="*/ 724464 w 1034979"/>
                  <a:gd name="connsiteY96" fmla="*/ 1082223 h 1516602"/>
                  <a:gd name="connsiteX97" fmla="*/ 842574 w 1034979"/>
                  <a:gd name="connsiteY97" fmla="*/ 1084128 h 1516602"/>
                  <a:gd name="connsiteX98" fmla="*/ 871149 w 1034979"/>
                  <a:gd name="connsiteY98" fmla="*/ 1086033 h 1516602"/>
                  <a:gd name="connsiteX99" fmla="*/ 899724 w 1034979"/>
                  <a:gd name="connsiteY99" fmla="*/ 1091748 h 1516602"/>
                  <a:gd name="connsiteX100" fmla="*/ 922584 w 1034979"/>
                  <a:gd name="connsiteY100" fmla="*/ 1095558 h 1516602"/>
                  <a:gd name="connsiteX101" fmla="*/ 951159 w 1034979"/>
                  <a:gd name="connsiteY101" fmla="*/ 1101273 h 1516602"/>
                  <a:gd name="connsiteX102" fmla="*/ 956874 w 1034979"/>
                  <a:gd name="connsiteY102" fmla="*/ 1101273 h 1516602"/>
                  <a:gd name="connsiteX103" fmla="*/ 1002594 w 1034979"/>
                  <a:gd name="connsiteY103" fmla="*/ 1099368 h 1516602"/>
                  <a:gd name="connsiteX104" fmla="*/ 1031169 w 1034979"/>
                  <a:gd name="connsiteY104" fmla="*/ 1091748 h 1516602"/>
                  <a:gd name="connsiteX105" fmla="*/ 1034979 w 1034979"/>
                  <a:gd name="connsiteY105" fmla="*/ 1086033 h 1516602"/>
                  <a:gd name="connsiteX106" fmla="*/ 1033074 w 1034979"/>
                  <a:gd name="connsiteY106" fmla="*/ 1066983 h 1516602"/>
                  <a:gd name="connsiteX107" fmla="*/ 1027359 w 1034979"/>
                  <a:gd name="connsiteY107" fmla="*/ 1063173 h 1516602"/>
                  <a:gd name="connsiteX108" fmla="*/ 1012119 w 1034979"/>
                  <a:gd name="connsiteY108" fmla="*/ 1061268 h 1516602"/>
                  <a:gd name="connsiteX109" fmla="*/ 1006404 w 1034979"/>
                  <a:gd name="connsiteY109" fmla="*/ 1059363 h 1516602"/>
                  <a:gd name="connsiteX110" fmla="*/ 998784 w 1034979"/>
                  <a:gd name="connsiteY110" fmla="*/ 1057458 h 1516602"/>
                  <a:gd name="connsiteX111" fmla="*/ 987354 w 1034979"/>
                  <a:gd name="connsiteY111" fmla="*/ 1049838 h 1516602"/>
                  <a:gd name="connsiteX112" fmla="*/ 975924 w 1034979"/>
                  <a:gd name="connsiteY112" fmla="*/ 1046028 h 1516602"/>
                  <a:gd name="connsiteX113" fmla="*/ 970209 w 1034979"/>
                  <a:gd name="connsiteY113" fmla="*/ 1044123 h 1516602"/>
                  <a:gd name="connsiteX114" fmla="*/ 962589 w 1034979"/>
                  <a:gd name="connsiteY114" fmla="*/ 1042218 h 1516602"/>
                  <a:gd name="connsiteX115" fmla="*/ 956874 w 1034979"/>
                  <a:gd name="connsiteY115" fmla="*/ 1040313 h 1516602"/>
                  <a:gd name="connsiteX116" fmla="*/ 935919 w 1034979"/>
                  <a:gd name="connsiteY116" fmla="*/ 1034598 h 1516602"/>
                  <a:gd name="connsiteX117" fmla="*/ 825429 w 1034979"/>
                  <a:gd name="connsiteY117" fmla="*/ 1034598 h 1516602"/>
                  <a:gd name="connsiteX118" fmla="*/ 730179 w 1034979"/>
                  <a:gd name="connsiteY118" fmla="*/ 1038408 h 1516602"/>
                  <a:gd name="connsiteX119" fmla="*/ 669219 w 1034979"/>
                  <a:gd name="connsiteY119" fmla="*/ 1046028 h 1516602"/>
                  <a:gd name="connsiteX120" fmla="*/ 646359 w 1034979"/>
                  <a:gd name="connsiteY120" fmla="*/ 1049838 h 1516602"/>
                  <a:gd name="connsiteX121" fmla="*/ 642549 w 1034979"/>
                  <a:gd name="connsiteY121" fmla="*/ 1038408 h 1516602"/>
                  <a:gd name="connsiteX122" fmla="*/ 640644 w 1034979"/>
                  <a:gd name="connsiteY122" fmla="*/ 1032693 h 1516602"/>
                  <a:gd name="connsiteX123" fmla="*/ 642549 w 1034979"/>
                  <a:gd name="connsiteY123" fmla="*/ 1015548 h 1516602"/>
                  <a:gd name="connsiteX124" fmla="*/ 644454 w 1034979"/>
                  <a:gd name="connsiteY124" fmla="*/ 1009833 h 1516602"/>
                  <a:gd name="connsiteX125" fmla="*/ 661599 w 1034979"/>
                  <a:gd name="connsiteY125" fmla="*/ 1000308 h 1516602"/>
                  <a:gd name="connsiteX126" fmla="*/ 673029 w 1034979"/>
                  <a:gd name="connsiteY126" fmla="*/ 992688 h 1516602"/>
                  <a:gd name="connsiteX127" fmla="*/ 674934 w 1034979"/>
                  <a:gd name="connsiteY127" fmla="*/ 986973 h 1516602"/>
                  <a:gd name="connsiteX128" fmla="*/ 680649 w 1034979"/>
                  <a:gd name="connsiteY128" fmla="*/ 985068 h 1516602"/>
                  <a:gd name="connsiteX129" fmla="*/ 686364 w 1034979"/>
                  <a:gd name="connsiteY129" fmla="*/ 981258 h 1516602"/>
                  <a:gd name="connsiteX130" fmla="*/ 695889 w 1034979"/>
                  <a:gd name="connsiteY130" fmla="*/ 971733 h 1516602"/>
                  <a:gd name="connsiteX131" fmla="*/ 705414 w 1034979"/>
                  <a:gd name="connsiteY131" fmla="*/ 960303 h 1516602"/>
                  <a:gd name="connsiteX132" fmla="*/ 716844 w 1034979"/>
                  <a:gd name="connsiteY132" fmla="*/ 952683 h 1516602"/>
                  <a:gd name="connsiteX133" fmla="*/ 732084 w 1034979"/>
                  <a:gd name="connsiteY133" fmla="*/ 939348 h 1516602"/>
                  <a:gd name="connsiteX134" fmla="*/ 741609 w 1034979"/>
                  <a:gd name="connsiteY134" fmla="*/ 927918 h 1516602"/>
                  <a:gd name="connsiteX135" fmla="*/ 753039 w 1034979"/>
                  <a:gd name="connsiteY135" fmla="*/ 918393 h 1516602"/>
                  <a:gd name="connsiteX136" fmla="*/ 758754 w 1034979"/>
                  <a:gd name="connsiteY136" fmla="*/ 906963 h 1516602"/>
                  <a:gd name="connsiteX137" fmla="*/ 760659 w 1034979"/>
                  <a:gd name="connsiteY137" fmla="*/ 901248 h 1516602"/>
                  <a:gd name="connsiteX138" fmla="*/ 766374 w 1034979"/>
                  <a:gd name="connsiteY138" fmla="*/ 889818 h 1516602"/>
                  <a:gd name="connsiteX139" fmla="*/ 764469 w 1034979"/>
                  <a:gd name="connsiteY139" fmla="*/ 874578 h 1516602"/>
                  <a:gd name="connsiteX140" fmla="*/ 758754 w 1034979"/>
                  <a:gd name="connsiteY140" fmla="*/ 872673 h 1516602"/>
                  <a:gd name="connsiteX141" fmla="*/ 737799 w 1034979"/>
                  <a:gd name="connsiteY141" fmla="*/ 874578 h 1516602"/>
                  <a:gd name="connsiteX142" fmla="*/ 732084 w 1034979"/>
                  <a:gd name="connsiteY142" fmla="*/ 878388 h 1516602"/>
                  <a:gd name="connsiteX143" fmla="*/ 699699 w 1034979"/>
                  <a:gd name="connsiteY143" fmla="*/ 899343 h 1516602"/>
                  <a:gd name="connsiteX144" fmla="*/ 595181 w 1034979"/>
                  <a:gd name="connsiteY144" fmla="*/ 957831 h 1516602"/>
                  <a:gd name="connsiteX145" fmla="*/ 507294 w 1034979"/>
                  <a:gd name="connsiteY145" fmla="*/ 847908 h 1516602"/>
                  <a:gd name="connsiteX146" fmla="*/ 503484 w 1034979"/>
                  <a:gd name="connsiteY146" fmla="*/ 358323 h 1516602"/>
                  <a:gd name="connsiteX147" fmla="*/ 499674 w 1034979"/>
                  <a:gd name="connsiteY147" fmla="*/ 66858 h 1516602"/>
                  <a:gd name="connsiteX148" fmla="*/ 490149 w 1034979"/>
                  <a:gd name="connsiteY148" fmla="*/ 40188 h 1516602"/>
                  <a:gd name="connsiteX149" fmla="*/ 488244 w 1034979"/>
                  <a:gd name="connsiteY149" fmla="*/ 34473 h 1516602"/>
                  <a:gd name="connsiteX150" fmla="*/ 484434 w 1034979"/>
                  <a:gd name="connsiteY150" fmla="*/ 28758 h 1516602"/>
                  <a:gd name="connsiteX151" fmla="*/ 478719 w 1034979"/>
                  <a:gd name="connsiteY151" fmla="*/ 17328 h 1516602"/>
                  <a:gd name="connsiteX152" fmla="*/ 473004 w 1034979"/>
                  <a:gd name="connsiteY152" fmla="*/ 13518 h 1516602"/>
                  <a:gd name="connsiteX153" fmla="*/ 469194 w 1034979"/>
                  <a:gd name="connsiteY153" fmla="*/ 7803 h 1516602"/>
                  <a:gd name="connsiteX154" fmla="*/ 429189 w 1034979"/>
                  <a:gd name="connsiteY154" fmla="*/ 11613 h 1516602"/>
                  <a:gd name="connsiteX155" fmla="*/ 425379 w 1034979"/>
                  <a:gd name="connsiteY155" fmla="*/ 78288 h 1516602"/>
                  <a:gd name="connsiteX156" fmla="*/ 425379 w 1034979"/>
                  <a:gd name="connsiteY156" fmla="*/ 84003 h 1516602"/>
                  <a:gd name="connsiteX157" fmla="*/ 429189 w 1034979"/>
                  <a:gd name="connsiteY157" fmla="*/ 238308 h 1516602"/>
                  <a:gd name="connsiteX158" fmla="*/ 440619 w 1034979"/>
                  <a:gd name="connsiteY158" fmla="*/ 421188 h 1516602"/>
                  <a:gd name="connsiteX159" fmla="*/ 435265 w 1034979"/>
                  <a:gd name="connsiteY159" fmla="*/ 718368 h 1516602"/>
                  <a:gd name="connsiteX160" fmla="*/ 435059 w 1034979"/>
                  <a:gd name="connsiteY160" fmla="*/ 799046 h 1516602"/>
                  <a:gd name="connsiteX161" fmla="*/ 430322 w 1034979"/>
                  <a:gd name="connsiteY161"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191064 w 1034979"/>
                  <a:gd name="connsiteY14" fmla="*/ 985068 h 1516602"/>
                  <a:gd name="connsiteX15" fmla="*/ 208209 w 1034979"/>
                  <a:gd name="connsiteY15" fmla="*/ 990783 h 1516602"/>
                  <a:gd name="connsiteX16" fmla="*/ 267264 w 1034979"/>
                  <a:gd name="connsiteY16" fmla="*/ 1021263 h 1516602"/>
                  <a:gd name="connsiteX17" fmla="*/ 272979 w 1034979"/>
                  <a:gd name="connsiteY17" fmla="*/ 1040313 h 1516602"/>
                  <a:gd name="connsiteX18" fmla="*/ 274884 w 1034979"/>
                  <a:gd name="connsiteY18" fmla="*/ 1046028 h 1516602"/>
                  <a:gd name="connsiteX19" fmla="*/ 276789 w 1034979"/>
                  <a:gd name="connsiteY19" fmla="*/ 1051743 h 1516602"/>
                  <a:gd name="connsiteX20" fmla="*/ 278694 w 1034979"/>
                  <a:gd name="connsiteY20" fmla="*/ 1076508 h 1516602"/>
                  <a:gd name="connsiteX21" fmla="*/ 280599 w 1034979"/>
                  <a:gd name="connsiteY21" fmla="*/ 1082223 h 1516602"/>
                  <a:gd name="connsiteX22" fmla="*/ 278694 w 1034979"/>
                  <a:gd name="connsiteY22" fmla="*/ 1101273 h 1516602"/>
                  <a:gd name="connsiteX23" fmla="*/ 276789 w 1034979"/>
                  <a:gd name="connsiteY23" fmla="*/ 1110798 h 1516602"/>
                  <a:gd name="connsiteX24" fmla="*/ 263454 w 1034979"/>
                  <a:gd name="connsiteY24" fmla="*/ 1124133 h 1516602"/>
                  <a:gd name="connsiteX25" fmla="*/ 252024 w 1034979"/>
                  <a:gd name="connsiteY25" fmla="*/ 1131753 h 1516602"/>
                  <a:gd name="connsiteX26" fmla="*/ 240594 w 1034979"/>
                  <a:gd name="connsiteY26" fmla="*/ 1135563 h 1516602"/>
                  <a:gd name="connsiteX27" fmla="*/ 27234 w 1034979"/>
                  <a:gd name="connsiteY27" fmla="*/ 1154613 h 1516602"/>
                  <a:gd name="connsiteX28" fmla="*/ 15804 w 1034979"/>
                  <a:gd name="connsiteY28" fmla="*/ 1160328 h 1516602"/>
                  <a:gd name="connsiteX29" fmla="*/ 6279 w 1034979"/>
                  <a:gd name="connsiteY29" fmla="*/ 1169853 h 1516602"/>
                  <a:gd name="connsiteX30" fmla="*/ 4374 w 1034979"/>
                  <a:gd name="connsiteY30" fmla="*/ 1175568 h 1516602"/>
                  <a:gd name="connsiteX31" fmla="*/ 564 w 1034979"/>
                  <a:gd name="connsiteY31" fmla="*/ 1181283 h 1516602"/>
                  <a:gd name="connsiteX32" fmla="*/ 6279 w 1034979"/>
                  <a:gd name="connsiteY32" fmla="*/ 1213668 h 1516602"/>
                  <a:gd name="connsiteX33" fmla="*/ 11994 w 1034979"/>
                  <a:gd name="connsiteY33" fmla="*/ 1217478 h 1516602"/>
                  <a:gd name="connsiteX34" fmla="*/ 17709 w 1034979"/>
                  <a:gd name="connsiteY34" fmla="*/ 1219383 h 1516602"/>
                  <a:gd name="connsiteX35" fmla="*/ 145344 w 1034979"/>
                  <a:gd name="connsiteY35" fmla="*/ 1217478 h 1516602"/>
                  <a:gd name="connsiteX36" fmla="*/ 239202 w 1034979"/>
                  <a:gd name="connsiteY36" fmla="*/ 1214801 h 1516602"/>
                  <a:gd name="connsiteX37" fmla="*/ 318699 w 1034979"/>
                  <a:gd name="connsiteY37" fmla="*/ 1217478 h 1516602"/>
                  <a:gd name="connsiteX38" fmla="*/ 330129 w 1034979"/>
                  <a:gd name="connsiteY38" fmla="*/ 1223193 h 1516602"/>
                  <a:gd name="connsiteX39" fmla="*/ 333939 w 1034979"/>
                  <a:gd name="connsiteY39" fmla="*/ 1228908 h 1516602"/>
                  <a:gd name="connsiteX40" fmla="*/ 339654 w 1034979"/>
                  <a:gd name="connsiteY40" fmla="*/ 1230813 h 1516602"/>
                  <a:gd name="connsiteX41" fmla="*/ 351084 w 1034979"/>
                  <a:gd name="connsiteY41" fmla="*/ 1238433 h 1516602"/>
                  <a:gd name="connsiteX42" fmla="*/ 356799 w 1034979"/>
                  <a:gd name="connsiteY42" fmla="*/ 1242243 h 1516602"/>
                  <a:gd name="connsiteX43" fmla="*/ 360609 w 1034979"/>
                  <a:gd name="connsiteY43" fmla="*/ 1247958 h 1516602"/>
                  <a:gd name="connsiteX44" fmla="*/ 366324 w 1034979"/>
                  <a:gd name="connsiteY44" fmla="*/ 1259388 h 1516602"/>
                  <a:gd name="connsiteX45" fmla="*/ 362514 w 1034979"/>
                  <a:gd name="connsiteY45" fmla="*/ 1286058 h 1516602"/>
                  <a:gd name="connsiteX46" fmla="*/ 358704 w 1034979"/>
                  <a:gd name="connsiteY46" fmla="*/ 1291773 h 1516602"/>
                  <a:gd name="connsiteX47" fmla="*/ 356799 w 1034979"/>
                  <a:gd name="connsiteY47" fmla="*/ 1297488 h 1516602"/>
                  <a:gd name="connsiteX48" fmla="*/ 352989 w 1034979"/>
                  <a:gd name="connsiteY48" fmla="*/ 1303203 h 1516602"/>
                  <a:gd name="connsiteX49" fmla="*/ 351084 w 1034979"/>
                  <a:gd name="connsiteY49" fmla="*/ 1308918 h 1516602"/>
                  <a:gd name="connsiteX50" fmla="*/ 347274 w 1034979"/>
                  <a:gd name="connsiteY50" fmla="*/ 1314633 h 1516602"/>
                  <a:gd name="connsiteX51" fmla="*/ 330129 w 1034979"/>
                  <a:gd name="connsiteY51" fmla="*/ 1381308 h 1516602"/>
                  <a:gd name="connsiteX52" fmla="*/ 328224 w 1034979"/>
                  <a:gd name="connsiteY52" fmla="*/ 1432743 h 1516602"/>
                  <a:gd name="connsiteX53" fmla="*/ 330129 w 1034979"/>
                  <a:gd name="connsiteY53" fmla="*/ 1457508 h 1516602"/>
                  <a:gd name="connsiteX54" fmla="*/ 332034 w 1034979"/>
                  <a:gd name="connsiteY54" fmla="*/ 1463223 h 1516602"/>
                  <a:gd name="connsiteX55" fmla="*/ 335844 w 1034979"/>
                  <a:gd name="connsiteY55" fmla="*/ 1467033 h 1516602"/>
                  <a:gd name="connsiteX56" fmla="*/ 364419 w 1034979"/>
                  <a:gd name="connsiteY56" fmla="*/ 1512753 h 1516602"/>
                  <a:gd name="connsiteX57" fmla="*/ 387279 w 1034979"/>
                  <a:gd name="connsiteY57" fmla="*/ 1514658 h 1516602"/>
                  <a:gd name="connsiteX58" fmla="*/ 392994 w 1034979"/>
                  <a:gd name="connsiteY58" fmla="*/ 1508943 h 1516602"/>
                  <a:gd name="connsiteX59" fmla="*/ 394899 w 1034979"/>
                  <a:gd name="connsiteY59" fmla="*/ 1497513 h 1516602"/>
                  <a:gd name="connsiteX60" fmla="*/ 396804 w 1034979"/>
                  <a:gd name="connsiteY60" fmla="*/ 1491798 h 1516602"/>
                  <a:gd name="connsiteX61" fmla="*/ 398709 w 1034979"/>
                  <a:gd name="connsiteY61" fmla="*/ 1474653 h 1516602"/>
                  <a:gd name="connsiteX62" fmla="*/ 400614 w 1034979"/>
                  <a:gd name="connsiteY62" fmla="*/ 1461318 h 1516602"/>
                  <a:gd name="connsiteX63" fmla="*/ 404424 w 1034979"/>
                  <a:gd name="connsiteY63" fmla="*/ 1404168 h 1516602"/>
                  <a:gd name="connsiteX64" fmla="*/ 410139 w 1034979"/>
                  <a:gd name="connsiteY64" fmla="*/ 1392738 h 1516602"/>
                  <a:gd name="connsiteX65" fmla="*/ 413949 w 1034979"/>
                  <a:gd name="connsiteY65" fmla="*/ 1379403 h 1516602"/>
                  <a:gd name="connsiteX66" fmla="*/ 415854 w 1034979"/>
                  <a:gd name="connsiteY66" fmla="*/ 1373688 h 1516602"/>
                  <a:gd name="connsiteX67" fmla="*/ 417759 w 1034979"/>
                  <a:gd name="connsiteY67" fmla="*/ 1360353 h 1516602"/>
                  <a:gd name="connsiteX68" fmla="*/ 421569 w 1034979"/>
                  <a:gd name="connsiteY68" fmla="*/ 1348923 h 1516602"/>
                  <a:gd name="connsiteX69" fmla="*/ 427284 w 1034979"/>
                  <a:gd name="connsiteY69" fmla="*/ 1335588 h 1516602"/>
                  <a:gd name="connsiteX70" fmla="*/ 467289 w 1034979"/>
                  <a:gd name="connsiteY70" fmla="*/ 1265103 h 1516602"/>
                  <a:gd name="connsiteX71" fmla="*/ 528455 w 1034979"/>
                  <a:gd name="connsiteY71" fmla="*/ 1230091 h 1516602"/>
                  <a:gd name="connsiteX72" fmla="*/ 601154 w 1034979"/>
                  <a:gd name="connsiteY72" fmla="*/ 1221700 h 1516602"/>
                  <a:gd name="connsiteX73" fmla="*/ 720654 w 1034979"/>
                  <a:gd name="connsiteY73" fmla="*/ 1316538 h 1516602"/>
                  <a:gd name="connsiteX74" fmla="*/ 733989 w 1034979"/>
                  <a:gd name="connsiteY74" fmla="*/ 1326063 h 1516602"/>
                  <a:gd name="connsiteX75" fmla="*/ 743514 w 1034979"/>
                  <a:gd name="connsiteY75" fmla="*/ 1327968 h 1516602"/>
                  <a:gd name="connsiteX76" fmla="*/ 749229 w 1034979"/>
                  <a:gd name="connsiteY76" fmla="*/ 1329873 h 1516602"/>
                  <a:gd name="connsiteX77" fmla="*/ 762564 w 1034979"/>
                  <a:gd name="connsiteY77" fmla="*/ 1335588 h 1516602"/>
                  <a:gd name="connsiteX78" fmla="*/ 777804 w 1034979"/>
                  <a:gd name="connsiteY78" fmla="*/ 1333683 h 1516602"/>
                  <a:gd name="connsiteX79" fmla="*/ 789234 w 1034979"/>
                  <a:gd name="connsiteY79" fmla="*/ 1327968 h 1516602"/>
                  <a:gd name="connsiteX80" fmla="*/ 794949 w 1034979"/>
                  <a:gd name="connsiteY80" fmla="*/ 1326063 h 1516602"/>
                  <a:gd name="connsiteX81" fmla="*/ 802569 w 1034979"/>
                  <a:gd name="connsiteY81" fmla="*/ 1308918 h 1516602"/>
                  <a:gd name="connsiteX82" fmla="*/ 800664 w 1034979"/>
                  <a:gd name="connsiteY82" fmla="*/ 1284153 h 1516602"/>
                  <a:gd name="connsiteX83" fmla="*/ 798759 w 1034979"/>
                  <a:gd name="connsiteY83" fmla="*/ 1278438 h 1516602"/>
                  <a:gd name="connsiteX84" fmla="*/ 796854 w 1034979"/>
                  <a:gd name="connsiteY84" fmla="*/ 1270818 h 1516602"/>
                  <a:gd name="connsiteX85" fmla="*/ 783519 w 1034979"/>
                  <a:gd name="connsiteY85" fmla="*/ 1253673 h 1516602"/>
                  <a:gd name="connsiteX86" fmla="*/ 773994 w 1034979"/>
                  <a:gd name="connsiteY86" fmla="*/ 1247958 h 1516602"/>
                  <a:gd name="connsiteX87" fmla="*/ 648264 w 1034979"/>
                  <a:gd name="connsiteY87" fmla="*/ 1156518 h 1516602"/>
                  <a:gd name="connsiteX88" fmla="*/ 644454 w 1034979"/>
                  <a:gd name="connsiteY88" fmla="*/ 1139373 h 1516602"/>
                  <a:gd name="connsiteX89" fmla="*/ 646359 w 1034979"/>
                  <a:gd name="connsiteY89" fmla="*/ 1131753 h 1516602"/>
                  <a:gd name="connsiteX90" fmla="*/ 650169 w 1034979"/>
                  <a:gd name="connsiteY90" fmla="*/ 1114608 h 1516602"/>
                  <a:gd name="connsiteX91" fmla="*/ 653979 w 1034979"/>
                  <a:gd name="connsiteY91" fmla="*/ 1108893 h 1516602"/>
                  <a:gd name="connsiteX92" fmla="*/ 655884 w 1034979"/>
                  <a:gd name="connsiteY92" fmla="*/ 1103178 h 1516602"/>
                  <a:gd name="connsiteX93" fmla="*/ 661599 w 1034979"/>
                  <a:gd name="connsiteY93" fmla="*/ 1101273 h 1516602"/>
                  <a:gd name="connsiteX94" fmla="*/ 671124 w 1034979"/>
                  <a:gd name="connsiteY94" fmla="*/ 1089843 h 1516602"/>
                  <a:gd name="connsiteX95" fmla="*/ 724464 w 1034979"/>
                  <a:gd name="connsiteY95" fmla="*/ 1082223 h 1516602"/>
                  <a:gd name="connsiteX96" fmla="*/ 842574 w 1034979"/>
                  <a:gd name="connsiteY96" fmla="*/ 1084128 h 1516602"/>
                  <a:gd name="connsiteX97" fmla="*/ 871149 w 1034979"/>
                  <a:gd name="connsiteY97" fmla="*/ 1086033 h 1516602"/>
                  <a:gd name="connsiteX98" fmla="*/ 899724 w 1034979"/>
                  <a:gd name="connsiteY98" fmla="*/ 1091748 h 1516602"/>
                  <a:gd name="connsiteX99" fmla="*/ 922584 w 1034979"/>
                  <a:gd name="connsiteY99" fmla="*/ 1095558 h 1516602"/>
                  <a:gd name="connsiteX100" fmla="*/ 951159 w 1034979"/>
                  <a:gd name="connsiteY100" fmla="*/ 1101273 h 1516602"/>
                  <a:gd name="connsiteX101" fmla="*/ 956874 w 1034979"/>
                  <a:gd name="connsiteY101" fmla="*/ 1101273 h 1516602"/>
                  <a:gd name="connsiteX102" fmla="*/ 1002594 w 1034979"/>
                  <a:gd name="connsiteY102" fmla="*/ 1099368 h 1516602"/>
                  <a:gd name="connsiteX103" fmla="*/ 1031169 w 1034979"/>
                  <a:gd name="connsiteY103" fmla="*/ 1091748 h 1516602"/>
                  <a:gd name="connsiteX104" fmla="*/ 1034979 w 1034979"/>
                  <a:gd name="connsiteY104" fmla="*/ 1086033 h 1516602"/>
                  <a:gd name="connsiteX105" fmla="*/ 1033074 w 1034979"/>
                  <a:gd name="connsiteY105" fmla="*/ 1066983 h 1516602"/>
                  <a:gd name="connsiteX106" fmla="*/ 1027359 w 1034979"/>
                  <a:gd name="connsiteY106" fmla="*/ 1063173 h 1516602"/>
                  <a:gd name="connsiteX107" fmla="*/ 1012119 w 1034979"/>
                  <a:gd name="connsiteY107" fmla="*/ 1061268 h 1516602"/>
                  <a:gd name="connsiteX108" fmla="*/ 1006404 w 1034979"/>
                  <a:gd name="connsiteY108" fmla="*/ 1059363 h 1516602"/>
                  <a:gd name="connsiteX109" fmla="*/ 998784 w 1034979"/>
                  <a:gd name="connsiteY109" fmla="*/ 1057458 h 1516602"/>
                  <a:gd name="connsiteX110" fmla="*/ 987354 w 1034979"/>
                  <a:gd name="connsiteY110" fmla="*/ 1049838 h 1516602"/>
                  <a:gd name="connsiteX111" fmla="*/ 975924 w 1034979"/>
                  <a:gd name="connsiteY111" fmla="*/ 1046028 h 1516602"/>
                  <a:gd name="connsiteX112" fmla="*/ 970209 w 1034979"/>
                  <a:gd name="connsiteY112" fmla="*/ 1044123 h 1516602"/>
                  <a:gd name="connsiteX113" fmla="*/ 962589 w 1034979"/>
                  <a:gd name="connsiteY113" fmla="*/ 1042218 h 1516602"/>
                  <a:gd name="connsiteX114" fmla="*/ 956874 w 1034979"/>
                  <a:gd name="connsiteY114" fmla="*/ 1040313 h 1516602"/>
                  <a:gd name="connsiteX115" fmla="*/ 935919 w 1034979"/>
                  <a:gd name="connsiteY115" fmla="*/ 1034598 h 1516602"/>
                  <a:gd name="connsiteX116" fmla="*/ 825429 w 1034979"/>
                  <a:gd name="connsiteY116" fmla="*/ 1034598 h 1516602"/>
                  <a:gd name="connsiteX117" fmla="*/ 730179 w 1034979"/>
                  <a:gd name="connsiteY117" fmla="*/ 1038408 h 1516602"/>
                  <a:gd name="connsiteX118" fmla="*/ 669219 w 1034979"/>
                  <a:gd name="connsiteY118" fmla="*/ 1046028 h 1516602"/>
                  <a:gd name="connsiteX119" fmla="*/ 646359 w 1034979"/>
                  <a:gd name="connsiteY119" fmla="*/ 1049838 h 1516602"/>
                  <a:gd name="connsiteX120" fmla="*/ 642549 w 1034979"/>
                  <a:gd name="connsiteY120" fmla="*/ 1038408 h 1516602"/>
                  <a:gd name="connsiteX121" fmla="*/ 640644 w 1034979"/>
                  <a:gd name="connsiteY121" fmla="*/ 1032693 h 1516602"/>
                  <a:gd name="connsiteX122" fmla="*/ 642549 w 1034979"/>
                  <a:gd name="connsiteY122" fmla="*/ 1015548 h 1516602"/>
                  <a:gd name="connsiteX123" fmla="*/ 644454 w 1034979"/>
                  <a:gd name="connsiteY123" fmla="*/ 1009833 h 1516602"/>
                  <a:gd name="connsiteX124" fmla="*/ 661599 w 1034979"/>
                  <a:gd name="connsiteY124" fmla="*/ 1000308 h 1516602"/>
                  <a:gd name="connsiteX125" fmla="*/ 673029 w 1034979"/>
                  <a:gd name="connsiteY125" fmla="*/ 992688 h 1516602"/>
                  <a:gd name="connsiteX126" fmla="*/ 674934 w 1034979"/>
                  <a:gd name="connsiteY126" fmla="*/ 986973 h 1516602"/>
                  <a:gd name="connsiteX127" fmla="*/ 680649 w 1034979"/>
                  <a:gd name="connsiteY127" fmla="*/ 985068 h 1516602"/>
                  <a:gd name="connsiteX128" fmla="*/ 686364 w 1034979"/>
                  <a:gd name="connsiteY128" fmla="*/ 981258 h 1516602"/>
                  <a:gd name="connsiteX129" fmla="*/ 695889 w 1034979"/>
                  <a:gd name="connsiteY129" fmla="*/ 971733 h 1516602"/>
                  <a:gd name="connsiteX130" fmla="*/ 705414 w 1034979"/>
                  <a:gd name="connsiteY130" fmla="*/ 960303 h 1516602"/>
                  <a:gd name="connsiteX131" fmla="*/ 716844 w 1034979"/>
                  <a:gd name="connsiteY131" fmla="*/ 952683 h 1516602"/>
                  <a:gd name="connsiteX132" fmla="*/ 732084 w 1034979"/>
                  <a:gd name="connsiteY132" fmla="*/ 939348 h 1516602"/>
                  <a:gd name="connsiteX133" fmla="*/ 741609 w 1034979"/>
                  <a:gd name="connsiteY133" fmla="*/ 927918 h 1516602"/>
                  <a:gd name="connsiteX134" fmla="*/ 753039 w 1034979"/>
                  <a:gd name="connsiteY134" fmla="*/ 918393 h 1516602"/>
                  <a:gd name="connsiteX135" fmla="*/ 758754 w 1034979"/>
                  <a:gd name="connsiteY135" fmla="*/ 906963 h 1516602"/>
                  <a:gd name="connsiteX136" fmla="*/ 760659 w 1034979"/>
                  <a:gd name="connsiteY136" fmla="*/ 901248 h 1516602"/>
                  <a:gd name="connsiteX137" fmla="*/ 766374 w 1034979"/>
                  <a:gd name="connsiteY137" fmla="*/ 889818 h 1516602"/>
                  <a:gd name="connsiteX138" fmla="*/ 764469 w 1034979"/>
                  <a:gd name="connsiteY138" fmla="*/ 874578 h 1516602"/>
                  <a:gd name="connsiteX139" fmla="*/ 758754 w 1034979"/>
                  <a:gd name="connsiteY139" fmla="*/ 872673 h 1516602"/>
                  <a:gd name="connsiteX140" fmla="*/ 737799 w 1034979"/>
                  <a:gd name="connsiteY140" fmla="*/ 874578 h 1516602"/>
                  <a:gd name="connsiteX141" fmla="*/ 732084 w 1034979"/>
                  <a:gd name="connsiteY141" fmla="*/ 878388 h 1516602"/>
                  <a:gd name="connsiteX142" fmla="*/ 699699 w 1034979"/>
                  <a:gd name="connsiteY142" fmla="*/ 899343 h 1516602"/>
                  <a:gd name="connsiteX143" fmla="*/ 595181 w 1034979"/>
                  <a:gd name="connsiteY143" fmla="*/ 957831 h 1516602"/>
                  <a:gd name="connsiteX144" fmla="*/ 507294 w 1034979"/>
                  <a:gd name="connsiteY144" fmla="*/ 847908 h 1516602"/>
                  <a:gd name="connsiteX145" fmla="*/ 503484 w 1034979"/>
                  <a:gd name="connsiteY145" fmla="*/ 358323 h 1516602"/>
                  <a:gd name="connsiteX146" fmla="*/ 499674 w 1034979"/>
                  <a:gd name="connsiteY146" fmla="*/ 66858 h 1516602"/>
                  <a:gd name="connsiteX147" fmla="*/ 490149 w 1034979"/>
                  <a:gd name="connsiteY147" fmla="*/ 40188 h 1516602"/>
                  <a:gd name="connsiteX148" fmla="*/ 488244 w 1034979"/>
                  <a:gd name="connsiteY148" fmla="*/ 34473 h 1516602"/>
                  <a:gd name="connsiteX149" fmla="*/ 484434 w 1034979"/>
                  <a:gd name="connsiteY149" fmla="*/ 28758 h 1516602"/>
                  <a:gd name="connsiteX150" fmla="*/ 478719 w 1034979"/>
                  <a:gd name="connsiteY150" fmla="*/ 17328 h 1516602"/>
                  <a:gd name="connsiteX151" fmla="*/ 473004 w 1034979"/>
                  <a:gd name="connsiteY151" fmla="*/ 13518 h 1516602"/>
                  <a:gd name="connsiteX152" fmla="*/ 469194 w 1034979"/>
                  <a:gd name="connsiteY152" fmla="*/ 7803 h 1516602"/>
                  <a:gd name="connsiteX153" fmla="*/ 429189 w 1034979"/>
                  <a:gd name="connsiteY153" fmla="*/ 11613 h 1516602"/>
                  <a:gd name="connsiteX154" fmla="*/ 425379 w 1034979"/>
                  <a:gd name="connsiteY154" fmla="*/ 78288 h 1516602"/>
                  <a:gd name="connsiteX155" fmla="*/ 425379 w 1034979"/>
                  <a:gd name="connsiteY155" fmla="*/ 84003 h 1516602"/>
                  <a:gd name="connsiteX156" fmla="*/ 429189 w 1034979"/>
                  <a:gd name="connsiteY156" fmla="*/ 238308 h 1516602"/>
                  <a:gd name="connsiteX157" fmla="*/ 440619 w 1034979"/>
                  <a:gd name="connsiteY157" fmla="*/ 421188 h 1516602"/>
                  <a:gd name="connsiteX158" fmla="*/ 435265 w 1034979"/>
                  <a:gd name="connsiteY158" fmla="*/ 718368 h 1516602"/>
                  <a:gd name="connsiteX159" fmla="*/ 435059 w 1034979"/>
                  <a:gd name="connsiteY159" fmla="*/ 799046 h 1516602"/>
                  <a:gd name="connsiteX160" fmla="*/ 430322 w 1034979"/>
                  <a:gd name="connsiteY160"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191064 w 1034979"/>
                  <a:gd name="connsiteY14" fmla="*/ 985068 h 1516602"/>
                  <a:gd name="connsiteX15" fmla="*/ 267264 w 1034979"/>
                  <a:gd name="connsiteY15" fmla="*/ 1021263 h 1516602"/>
                  <a:gd name="connsiteX16" fmla="*/ 272979 w 1034979"/>
                  <a:gd name="connsiteY16" fmla="*/ 1040313 h 1516602"/>
                  <a:gd name="connsiteX17" fmla="*/ 274884 w 1034979"/>
                  <a:gd name="connsiteY17" fmla="*/ 1046028 h 1516602"/>
                  <a:gd name="connsiteX18" fmla="*/ 276789 w 1034979"/>
                  <a:gd name="connsiteY18" fmla="*/ 1051743 h 1516602"/>
                  <a:gd name="connsiteX19" fmla="*/ 278694 w 1034979"/>
                  <a:gd name="connsiteY19" fmla="*/ 1076508 h 1516602"/>
                  <a:gd name="connsiteX20" fmla="*/ 280599 w 1034979"/>
                  <a:gd name="connsiteY20" fmla="*/ 1082223 h 1516602"/>
                  <a:gd name="connsiteX21" fmla="*/ 278694 w 1034979"/>
                  <a:gd name="connsiteY21" fmla="*/ 1101273 h 1516602"/>
                  <a:gd name="connsiteX22" fmla="*/ 276789 w 1034979"/>
                  <a:gd name="connsiteY22" fmla="*/ 1110798 h 1516602"/>
                  <a:gd name="connsiteX23" fmla="*/ 263454 w 1034979"/>
                  <a:gd name="connsiteY23" fmla="*/ 1124133 h 1516602"/>
                  <a:gd name="connsiteX24" fmla="*/ 252024 w 1034979"/>
                  <a:gd name="connsiteY24" fmla="*/ 1131753 h 1516602"/>
                  <a:gd name="connsiteX25" fmla="*/ 240594 w 1034979"/>
                  <a:gd name="connsiteY25" fmla="*/ 1135563 h 1516602"/>
                  <a:gd name="connsiteX26" fmla="*/ 27234 w 1034979"/>
                  <a:gd name="connsiteY26" fmla="*/ 1154613 h 1516602"/>
                  <a:gd name="connsiteX27" fmla="*/ 15804 w 1034979"/>
                  <a:gd name="connsiteY27" fmla="*/ 1160328 h 1516602"/>
                  <a:gd name="connsiteX28" fmla="*/ 6279 w 1034979"/>
                  <a:gd name="connsiteY28" fmla="*/ 1169853 h 1516602"/>
                  <a:gd name="connsiteX29" fmla="*/ 4374 w 1034979"/>
                  <a:gd name="connsiteY29" fmla="*/ 1175568 h 1516602"/>
                  <a:gd name="connsiteX30" fmla="*/ 564 w 1034979"/>
                  <a:gd name="connsiteY30" fmla="*/ 1181283 h 1516602"/>
                  <a:gd name="connsiteX31" fmla="*/ 6279 w 1034979"/>
                  <a:gd name="connsiteY31" fmla="*/ 1213668 h 1516602"/>
                  <a:gd name="connsiteX32" fmla="*/ 11994 w 1034979"/>
                  <a:gd name="connsiteY32" fmla="*/ 1217478 h 1516602"/>
                  <a:gd name="connsiteX33" fmla="*/ 17709 w 1034979"/>
                  <a:gd name="connsiteY33" fmla="*/ 1219383 h 1516602"/>
                  <a:gd name="connsiteX34" fmla="*/ 145344 w 1034979"/>
                  <a:gd name="connsiteY34" fmla="*/ 1217478 h 1516602"/>
                  <a:gd name="connsiteX35" fmla="*/ 239202 w 1034979"/>
                  <a:gd name="connsiteY35" fmla="*/ 1214801 h 1516602"/>
                  <a:gd name="connsiteX36" fmla="*/ 318699 w 1034979"/>
                  <a:gd name="connsiteY36" fmla="*/ 1217478 h 1516602"/>
                  <a:gd name="connsiteX37" fmla="*/ 330129 w 1034979"/>
                  <a:gd name="connsiteY37" fmla="*/ 1223193 h 1516602"/>
                  <a:gd name="connsiteX38" fmla="*/ 333939 w 1034979"/>
                  <a:gd name="connsiteY38" fmla="*/ 1228908 h 1516602"/>
                  <a:gd name="connsiteX39" fmla="*/ 339654 w 1034979"/>
                  <a:gd name="connsiteY39" fmla="*/ 1230813 h 1516602"/>
                  <a:gd name="connsiteX40" fmla="*/ 351084 w 1034979"/>
                  <a:gd name="connsiteY40" fmla="*/ 1238433 h 1516602"/>
                  <a:gd name="connsiteX41" fmla="*/ 356799 w 1034979"/>
                  <a:gd name="connsiteY41" fmla="*/ 1242243 h 1516602"/>
                  <a:gd name="connsiteX42" fmla="*/ 360609 w 1034979"/>
                  <a:gd name="connsiteY42" fmla="*/ 1247958 h 1516602"/>
                  <a:gd name="connsiteX43" fmla="*/ 366324 w 1034979"/>
                  <a:gd name="connsiteY43" fmla="*/ 1259388 h 1516602"/>
                  <a:gd name="connsiteX44" fmla="*/ 362514 w 1034979"/>
                  <a:gd name="connsiteY44" fmla="*/ 1286058 h 1516602"/>
                  <a:gd name="connsiteX45" fmla="*/ 358704 w 1034979"/>
                  <a:gd name="connsiteY45" fmla="*/ 1291773 h 1516602"/>
                  <a:gd name="connsiteX46" fmla="*/ 356799 w 1034979"/>
                  <a:gd name="connsiteY46" fmla="*/ 1297488 h 1516602"/>
                  <a:gd name="connsiteX47" fmla="*/ 352989 w 1034979"/>
                  <a:gd name="connsiteY47" fmla="*/ 1303203 h 1516602"/>
                  <a:gd name="connsiteX48" fmla="*/ 351084 w 1034979"/>
                  <a:gd name="connsiteY48" fmla="*/ 1308918 h 1516602"/>
                  <a:gd name="connsiteX49" fmla="*/ 347274 w 1034979"/>
                  <a:gd name="connsiteY49" fmla="*/ 1314633 h 1516602"/>
                  <a:gd name="connsiteX50" fmla="*/ 330129 w 1034979"/>
                  <a:gd name="connsiteY50" fmla="*/ 1381308 h 1516602"/>
                  <a:gd name="connsiteX51" fmla="*/ 328224 w 1034979"/>
                  <a:gd name="connsiteY51" fmla="*/ 1432743 h 1516602"/>
                  <a:gd name="connsiteX52" fmla="*/ 330129 w 1034979"/>
                  <a:gd name="connsiteY52" fmla="*/ 1457508 h 1516602"/>
                  <a:gd name="connsiteX53" fmla="*/ 332034 w 1034979"/>
                  <a:gd name="connsiteY53" fmla="*/ 1463223 h 1516602"/>
                  <a:gd name="connsiteX54" fmla="*/ 335844 w 1034979"/>
                  <a:gd name="connsiteY54" fmla="*/ 1467033 h 1516602"/>
                  <a:gd name="connsiteX55" fmla="*/ 364419 w 1034979"/>
                  <a:gd name="connsiteY55" fmla="*/ 1512753 h 1516602"/>
                  <a:gd name="connsiteX56" fmla="*/ 387279 w 1034979"/>
                  <a:gd name="connsiteY56" fmla="*/ 1514658 h 1516602"/>
                  <a:gd name="connsiteX57" fmla="*/ 392994 w 1034979"/>
                  <a:gd name="connsiteY57" fmla="*/ 1508943 h 1516602"/>
                  <a:gd name="connsiteX58" fmla="*/ 394899 w 1034979"/>
                  <a:gd name="connsiteY58" fmla="*/ 1497513 h 1516602"/>
                  <a:gd name="connsiteX59" fmla="*/ 396804 w 1034979"/>
                  <a:gd name="connsiteY59" fmla="*/ 1491798 h 1516602"/>
                  <a:gd name="connsiteX60" fmla="*/ 398709 w 1034979"/>
                  <a:gd name="connsiteY60" fmla="*/ 1474653 h 1516602"/>
                  <a:gd name="connsiteX61" fmla="*/ 400614 w 1034979"/>
                  <a:gd name="connsiteY61" fmla="*/ 1461318 h 1516602"/>
                  <a:gd name="connsiteX62" fmla="*/ 404424 w 1034979"/>
                  <a:gd name="connsiteY62" fmla="*/ 1404168 h 1516602"/>
                  <a:gd name="connsiteX63" fmla="*/ 410139 w 1034979"/>
                  <a:gd name="connsiteY63" fmla="*/ 1392738 h 1516602"/>
                  <a:gd name="connsiteX64" fmla="*/ 413949 w 1034979"/>
                  <a:gd name="connsiteY64" fmla="*/ 1379403 h 1516602"/>
                  <a:gd name="connsiteX65" fmla="*/ 415854 w 1034979"/>
                  <a:gd name="connsiteY65" fmla="*/ 1373688 h 1516602"/>
                  <a:gd name="connsiteX66" fmla="*/ 417759 w 1034979"/>
                  <a:gd name="connsiteY66" fmla="*/ 1360353 h 1516602"/>
                  <a:gd name="connsiteX67" fmla="*/ 421569 w 1034979"/>
                  <a:gd name="connsiteY67" fmla="*/ 1348923 h 1516602"/>
                  <a:gd name="connsiteX68" fmla="*/ 427284 w 1034979"/>
                  <a:gd name="connsiteY68" fmla="*/ 1335588 h 1516602"/>
                  <a:gd name="connsiteX69" fmla="*/ 467289 w 1034979"/>
                  <a:gd name="connsiteY69" fmla="*/ 1265103 h 1516602"/>
                  <a:gd name="connsiteX70" fmla="*/ 528455 w 1034979"/>
                  <a:gd name="connsiteY70" fmla="*/ 1230091 h 1516602"/>
                  <a:gd name="connsiteX71" fmla="*/ 601154 w 1034979"/>
                  <a:gd name="connsiteY71" fmla="*/ 1221700 h 1516602"/>
                  <a:gd name="connsiteX72" fmla="*/ 720654 w 1034979"/>
                  <a:gd name="connsiteY72" fmla="*/ 1316538 h 1516602"/>
                  <a:gd name="connsiteX73" fmla="*/ 733989 w 1034979"/>
                  <a:gd name="connsiteY73" fmla="*/ 1326063 h 1516602"/>
                  <a:gd name="connsiteX74" fmla="*/ 743514 w 1034979"/>
                  <a:gd name="connsiteY74" fmla="*/ 1327968 h 1516602"/>
                  <a:gd name="connsiteX75" fmla="*/ 749229 w 1034979"/>
                  <a:gd name="connsiteY75" fmla="*/ 1329873 h 1516602"/>
                  <a:gd name="connsiteX76" fmla="*/ 762564 w 1034979"/>
                  <a:gd name="connsiteY76" fmla="*/ 1335588 h 1516602"/>
                  <a:gd name="connsiteX77" fmla="*/ 777804 w 1034979"/>
                  <a:gd name="connsiteY77" fmla="*/ 1333683 h 1516602"/>
                  <a:gd name="connsiteX78" fmla="*/ 789234 w 1034979"/>
                  <a:gd name="connsiteY78" fmla="*/ 1327968 h 1516602"/>
                  <a:gd name="connsiteX79" fmla="*/ 794949 w 1034979"/>
                  <a:gd name="connsiteY79" fmla="*/ 1326063 h 1516602"/>
                  <a:gd name="connsiteX80" fmla="*/ 802569 w 1034979"/>
                  <a:gd name="connsiteY80" fmla="*/ 1308918 h 1516602"/>
                  <a:gd name="connsiteX81" fmla="*/ 800664 w 1034979"/>
                  <a:gd name="connsiteY81" fmla="*/ 1284153 h 1516602"/>
                  <a:gd name="connsiteX82" fmla="*/ 798759 w 1034979"/>
                  <a:gd name="connsiteY82" fmla="*/ 1278438 h 1516602"/>
                  <a:gd name="connsiteX83" fmla="*/ 796854 w 1034979"/>
                  <a:gd name="connsiteY83" fmla="*/ 1270818 h 1516602"/>
                  <a:gd name="connsiteX84" fmla="*/ 783519 w 1034979"/>
                  <a:gd name="connsiteY84" fmla="*/ 1253673 h 1516602"/>
                  <a:gd name="connsiteX85" fmla="*/ 773994 w 1034979"/>
                  <a:gd name="connsiteY85" fmla="*/ 1247958 h 1516602"/>
                  <a:gd name="connsiteX86" fmla="*/ 648264 w 1034979"/>
                  <a:gd name="connsiteY86" fmla="*/ 1156518 h 1516602"/>
                  <a:gd name="connsiteX87" fmla="*/ 644454 w 1034979"/>
                  <a:gd name="connsiteY87" fmla="*/ 1139373 h 1516602"/>
                  <a:gd name="connsiteX88" fmla="*/ 646359 w 1034979"/>
                  <a:gd name="connsiteY88" fmla="*/ 1131753 h 1516602"/>
                  <a:gd name="connsiteX89" fmla="*/ 650169 w 1034979"/>
                  <a:gd name="connsiteY89" fmla="*/ 1114608 h 1516602"/>
                  <a:gd name="connsiteX90" fmla="*/ 653979 w 1034979"/>
                  <a:gd name="connsiteY90" fmla="*/ 1108893 h 1516602"/>
                  <a:gd name="connsiteX91" fmla="*/ 655884 w 1034979"/>
                  <a:gd name="connsiteY91" fmla="*/ 1103178 h 1516602"/>
                  <a:gd name="connsiteX92" fmla="*/ 661599 w 1034979"/>
                  <a:gd name="connsiteY92" fmla="*/ 1101273 h 1516602"/>
                  <a:gd name="connsiteX93" fmla="*/ 671124 w 1034979"/>
                  <a:gd name="connsiteY93" fmla="*/ 1089843 h 1516602"/>
                  <a:gd name="connsiteX94" fmla="*/ 724464 w 1034979"/>
                  <a:gd name="connsiteY94" fmla="*/ 1082223 h 1516602"/>
                  <a:gd name="connsiteX95" fmla="*/ 842574 w 1034979"/>
                  <a:gd name="connsiteY95" fmla="*/ 1084128 h 1516602"/>
                  <a:gd name="connsiteX96" fmla="*/ 871149 w 1034979"/>
                  <a:gd name="connsiteY96" fmla="*/ 1086033 h 1516602"/>
                  <a:gd name="connsiteX97" fmla="*/ 899724 w 1034979"/>
                  <a:gd name="connsiteY97" fmla="*/ 1091748 h 1516602"/>
                  <a:gd name="connsiteX98" fmla="*/ 922584 w 1034979"/>
                  <a:gd name="connsiteY98" fmla="*/ 1095558 h 1516602"/>
                  <a:gd name="connsiteX99" fmla="*/ 951159 w 1034979"/>
                  <a:gd name="connsiteY99" fmla="*/ 1101273 h 1516602"/>
                  <a:gd name="connsiteX100" fmla="*/ 956874 w 1034979"/>
                  <a:gd name="connsiteY100" fmla="*/ 1101273 h 1516602"/>
                  <a:gd name="connsiteX101" fmla="*/ 1002594 w 1034979"/>
                  <a:gd name="connsiteY101" fmla="*/ 1099368 h 1516602"/>
                  <a:gd name="connsiteX102" fmla="*/ 1031169 w 1034979"/>
                  <a:gd name="connsiteY102" fmla="*/ 1091748 h 1516602"/>
                  <a:gd name="connsiteX103" fmla="*/ 1034979 w 1034979"/>
                  <a:gd name="connsiteY103" fmla="*/ 1086033 h 1516602"/>
                  <a:gd name="connsiteX104" fmla="*/ 1033074 w 1034979"/>
                  <a:gd name="connsiteY104" fmla="*/ 1066983 h 1516602"/>
                  <a:gd name="connsiteX105" fmla="*/ 1027359 w 1034979"/>
                  <a:gd name="connsiteY105" fmla="*/ 1063173 h 1516602"/>
                  <a:gd name="connsiteX106" fmla="*/ 1012119 w 1034979"/>
                  <a:gd name="connsiteY106" fmla="*/ 1061268 h 1516602"/>
                  <a:gd name="connsiteX107" fmla="*/ 1006404 w 1034979"/>
                  <a:gd name="connsiteY107" fmla="*/ 1059363 h 1516602"/>
                  <a:gd name="connsiteX108" fmla="*/ 998784 w 1034979"/>
                  <a:gd name="connsiteY108" fmla="*/ 1057458 h 1516602"/>
                  <a:gd name="connsiteX109" fmla="*/ 987354 w 1034979"/>
                  <a:gd name="connsiteY109" fmla="*/ 1049838 h 1516602"/>
                  <a:gd name="connsiteX110" fmla="*/ 975924 w 1034979"/>
                  <a:gd name="connsiteY110" fmla="*/ 1046028 h 1516602"/>
                  <a:gd name="connsiteX111" fmla="*/ 970209 w 1034979"/>
                  <a:gd name="connsiteY111" fmla="*/ 1044123 h 1516602"/>
                  <a:gd name="connsiteX112" fmla="*/ 962589 w 1034979"/>
                  <a:gd name="connsiteY112" fmla="*/ 1042218 h 1516602"/>
                  <a:gd name="connsiteX113" fmla="*/ 956874 w 1034979"/>
                  <a:gd name="connsiteY113" fmla="*/ 1040313 h 1516602"/>
                  <a:gd name="connsiteX114" fmla="*/ 935919 w 1034979"/>
                  <a:gd name="connsiteY114" fmla="*/ 1034598 h 1516602"/>
                  <a:gd name="connsiteX115" fmla="*/ 825429 w 1034979"/>
                  <a:gd name="connsiteY115" fmla="*/ 1034598 h 1516602"/>
                  <a:gd name="connsiteX116" fmla="*/ 730179 w 1034979"/>
                  <a:gd name="connsiteY116" fmla="*/ 1038408 h 1516602"/>
                  <a:gd name="connsiteX117" fmla="*/ 669219 w 1034979"/>
                  <a:gd name="connsiteY117" fmla="*/ 1046028 h 1516602"/>
                  <a:gd name="connsiteX118" fmla="*/ 646359 w 1034979"/>
                  <a:gd name="connsiteY118" fmla="*/ 1049838 h 1516602"/>
                  <a:gd name="connsiteX119" fmla="*/ 642549 w 1034979"/>
                  <a:gd name="connsiteY119" fmla="*/ 1038408 h 1516602"/>
                  <a:gd name="connsiteX120" fmla="*/ 640644 w 1034979"/>
                  <a:gd name="connsiteY120" fmla="*/ 1032693 h 1516602"/>
                  <a:gd name="connsiteX121" fmla="*/ 642549 w 1034979"/>
                  <a:gd name="connsiteY121" fmla="*/ 1015548 h 1516602"/>
                  <a:gd name="connsiteX122" fmla="*/ 644454 w 1034979"/>
                  <a:gd name="connsiteY122" fmla="*/ 1009833 h 1516602"/>
                  <a:gd name="connsiteX123" fmla="*/ 661599 w 1034979"/>
                  <a:gd name="connsiteY123" fmla="*/ 1000308 h 1516602"/>
                  <a:gd name="connsiteX124" fmla="*/ 673029 w 1034979"/>
                  <a:gd name="connsiteY124" fmla="*/ 992688 h 1516602"/>
                  <a:gd name="connsiteX125" fmla="*/ 674934 w 1034979"/>
                  <a:gd name="connsiteY125" fmla="*/ 986973 h 1516602"/>
                  <a:gd name="connsiteX126" fmla="*/ 680649 w 1034979"/>
                  <a:gd name="connsiteY126" fmla="*/ 985068 h 1516602"/>
                  <a:gd name="connsiteX127" fmla="*/ 686364 w 1034979"/>
                  <a:gd name="connsiteY127" fmla="*/ 981258 h 1516602"/>
                  <a:gd name="connsiteX128" fmla="*/ 695889 w 1034979"/>
                  <a:gd name="connsiteY128" fmla="*/ 971733 h 1516602"/>
                  <a:gd name="connsiteX129" fmla="*/ 705414 w 1034979"/>
                  <a:gd name="connsiteY129" fmla="*/ 960303 h 1516602"/>
                  <a:gd name="connsiteX130" fmla="*/ 716844 w 1034979"/>
                  <a:gd name="connsiteY130" fmla="*/ 952683 h 1516602"/>
                  <a:gd name="connsiteX131" fmla="*/ 732084 w 1034979"/>
                  <a:gd name="connsiteY131" fmla="*/ 939348 h 1516602"/>
                  <a:gd name="connsiteX132" fmla="*/ 741609 w 1034979"/>
                  <a:gd name="connsiteY132" fmla="*/ 927918 h 1516602"/>
                  <a:gd name="connsiteX133" fmla="*/ 753039 w 1034979"/>
                  <a:gd name="connsiteY133" fmla="*/ 918393 h 1516602"/>
                  <a:gd name="connsiteX134" fmla="*/ 758754 w 1034979"/>
                  <a:gd name="connsiteY134" fmla="*/ 906963 h 1516602"/>
                  <a:gd name="connsiteX135" fmla="*/ 760659 w 1034979"/>
                  <a:gd name="connsiteY135" fmla="*/ 901248 h 1516602"/>
                  <a:gd name="connsiteX136" fmla="*/ 766374 w 1034979"/>
                  <a:gd name="connsiteY136" fmla="*/ 889818 h 1516602"/>
                  <a:gd name="connsiteX137" fmla="*/ 764469 w 1034979"/>
                  <a:gd name="connsiteY137" fmla="*/ 874578 h 1516602"/>
                  <a:gd name="connsiteX138" fmla="*/ 758754 w 1034979"/>
                  <a:gd name="connsiteY138" fmla="*/ 872673 h 1516602"/>
                  <a:gd name="connsiteX139" fmla="*/ 737799 w 1034979"/>
                  <a:gd name="connsiteY139" fmla="*/ 874578 h 1516602"/>
                  <a:gd name="connsiteX140" fmla="*/ 732084 w 1034979"/>
                  <a:gd name="connsiteY140" fmla="*/ 878388 h 1516602"/>
                  <a:gd name="connsiteX141" fmla="*/ 699699 w 1034979"/>
                  <a:gd name="connsiteY141" fmla="*/ 899343 h 1516602"/>
                  <a:gd name="connsiteX142" fmla="*/ 595181 w 1034979"/>
                  <a:gd name="connsiteY142" fmla="*/ 957831 h 1516602"/>
                  <a:gd name="connsiteX143" fmla="*/ 507294 w 1034979"/>
                  <a:gd name="connsiteY143" fmla="*/ 847908 h 1516602"/>
                  <a:gd name="connsiteX144" fmla="*/ 503484 w 1034979"/>
                  <a:gd name="connsiteY144" fmla="*/ 358323 h 1516602"/>
                  <a:gd name="connsiteX145" fmla="*/ 499674 w 1034979"/>
                  <a:gd name="connsiteY145" fmla="*/ 66858 h 1516602"/>
                  <a:gd name="connsiteX146" fmla="*/ 490149 w 1034979"/>
                  <a:gd name="connsiteY146" fmla="*/ 40188 h 1516602"/>
                  <a:gd name="connsiteX147" fmla="*/ 488244 w 1034979"/>
                  <a:gd name="connsiteY147" fmla="*/ 34473 h 1516602"/>
                  <a:gd name="connsiteX148" fmla="*/ 484434 w 1034979"/>
                  <a:gd name="connsiteY148" fmla="*/ 28758 h 1516602"/>
                  <a:gd name="connsiteX149" fmla="*/ 478719 w 1034979"/>
                  <a:gd name="connsiteY149" fmla="*/ 17328 h 1516602"/>
                  <a:gd name="connsiteX150" fmla="*/ 473004 w 1034979"/>
                  <a:gd name="connsiteY150" fmla="*/ 13518 h 1516602"/>
                  <a:gd name="connsiteX151" fmla="*/ 469194 w 1034979"/>
                  <a:gd name="connsiteY151" fmla="*/ 7803 h 1516602"/>
                  <a:gd name="connsiteX152" fmla="*/ 429189 w 1034979"/>
                  <a:gd name="connsiteY152" fmla="*/ 11613 h 1516602"/>
                  <a:gd name="connsiteX153" fmla="*/ 425379 w 1034979"/>
                  <a:gd name="connsiteY153" fmla="*/ 78288 h 1516602"/>
                  <a:gd name="connsiteX154" fmla="*/ 425379 w 1034979"/>
                  <a:gd name="connsiteY154" fmla="*/ 84003 h 1516602"/>
                  <a:gd name="connsiteX155" fmla="*/ 429189 w 1034979"/>
                  <a:gd name="connsiteY155" fmla="*/ 238308 h 1516602"/>
                  <a:gd name="connsiteX156" fmla="*/ 440619 w 1034979"/>
                  <a:gd name="connsiteY156" fmla="*/ 421188 h 1516602"/>
                  <a:gd name="connsiteX157" fmla="*/ 435265 w 1034979"/>
                  <a:gd name="connsiteY157" fmla="*/ 718368 h 1516602"/>
                  <a:gd name="connsiteX158" fmla="*/ 435059 w 1034979"/>
                  <a:gd name="connsiteY158" fmla="*/ 799046 h 1516602"/>
                  <a:gd name="connsiteX159" fmla="*/ 430322 w 1034979"/>
                  <a:gd name="connsiteY159"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2979 w 1034979"/>
                  <a:gd name="connsiteY15" fmla="*/ 1040313 h 1516602"/>
                  <a:gd name="connsiteX16" fmla="*/ 274884 w 1034979"/>
                  <a:gd name="connsiteY16" fmla="*/ 1046028 h 1516602"/>
                  <a:gd name="connsiteX17" fmla="*/ 276789 w 1034979"/>
                  <a:gd name="connsiteY17" fmla="*/ 1051743 h 1516602"/>
                  <a:gd name="connsiteX18" fmla="*/ 278694 w 1034979"/>
                  <a:gd name="connsiteY18" fmla="*/ 1076508 h 1516602"/>
                  <a:gd name="connsiteX19" fmla="*/ 280599 w 1034979"/>
                  <a:gd name="connsiteY19" fmla="*/ 1082223 h 1516602"/>
                  <a:gd name="connsiteX20" fmla="*/ 278694 w 1034979"/>
                  <a:gd name="connsiteY20" fmla="*/ 1101273 h 1516602"/>
                  <a:gd name="connsiteX21" fmla="*/ 276789 w 1034979"/>
                  <a:gd name="connsiteY21" fmla="*/ 1110798 h 1516602"/>
                  <a:gd name="connsiteX22" fmla="*/ 263454 w 1034979"/>
                  <a:gd name="connsiteY22" fmla="*/ 1124133 h 1516602"/>
                  <a:gd name="connsiteX23" fmla="*/ 252024 w 1034979"/>
                  <a:gd name="connsiteY23" fmla="*/ 1131753 h 1516602"/>
                  <a:gd name="connsiteX24" fmla="*/ 240594 w 1034979"/>
                  <a:gd name="connsiteY24" fmla="*/ 1135563 h 1516602"/>
                  <a:gd name="connsiteX25" fmla="*/ 27234 w 1034979"/>
                  <a:gd name="connsiteY25" fmla="*/ 1154613 h 1516602"/>
                  <a:gd name="connsiteX26" fmla="*/ 15804 w 1034979"/>
                  <a:gd name="connsiteY26" fmla="*/ 1160328 h 1516602"/>
                  <a:gd name="connsiteX27" fmla="*/ 6279 w 1034979"/>
                  <a:gd name="connsiteY27" fmla="*/ 1169853 h 1516602"/>
                  <a:gd name="connsiteX28" fmla="*/ 4374 w 1034979"/>
                  <a:gd name="connsiteY28" fmla="*/ 1175568 h 1516602"/>
                  <a:gd name="connsiteX29" fmla="*/ 564 w 1034979"/>
                  <a:gd name="connsiteY29" fmla="*/ 1181283 h 1516602"/>
                  <a:gd name="connsiteX30" fmla="*/ 6279 w 1034979"/>
                  <a:gd name="connsiteY30" fmla="*/ 1213668 h 1516602"/>
                  <a:gd name="connsiteX31" fmla="*/ 11994 w 1034979"/>
                  <a:gd name="connsiteY31" fmla="*/ 1217478 h 1516602"/>
                  <a:gd name="connsiteX32" fmla="*/ 17709 w 1034979"/>
                  <a:gd name="connsiteY32" fmla="*/ 1219383 h 1516602"/>
                  <a:gd name="connsiteX33" fmla="*/ 145344 w 1034979"/>
                  <a:gd name="connsiteY33" fmla="*/ 1217478 h 1516602"/>
                  <a:gd name="connsiteX34" fmla="*/ 239202 w 1034979"/>
                  <a:gd name="connsiteY34" fmla="*/ 1214801 h 1516602"/>
                  <a:gd name="connsiteX35" fmla="*/ 318699 w 1034979"/>
                  <a:gd name="connsiteY35" fmla="*/ 1217478 h 1516602"/>
                  <a:gd name="connsiteX36" fmla="*/ 330129 w 1034979"/>
                  <a:gd name="connsiteY36" fmla="*/ 1223193 h 1516602"/>
                  <a:gd name="connsiteX37" fmla="*/ 333939 w 1034979"/>
                  <a:gd name="connsiteY37" fmla="*/ 1228908 h 1516602"/>
                  <a:gd name="connsiteX38" fmla="*/ 339654 w 1034979"/>
                  <a:gd name="connsiteY38" fmla="*/ 1230813 h 1516602"/>
                  <a:gd name="connsiteX39" fmla="*/ 351084 w 1034979"/>
                  <a:gd name="connsiteY39" fmla="*/ 1238433 h 1516602"/>
                  <a:gd name="connsiteX40" fmla="*/ 356799 w 1034979"/>
                  <a:gd name="connsiteY40" fmla="*/ 1242243 h 1516602"/>
                  <a:gd name="connsiteX41" fmla="*/ 360609 w 1034979"/>
                  <a:gd name="connsiteY41" fmla="*/ 1247958 h 1516602"/>
                  <a:gd name="connsiteX42" fmla="*/ 366324 w 1034979"/>
                  <a:gd name="connsiteY42" fmla="*/ 1259388 h 1516602"/>
                  <a:gd name="connsiteX43" fmla="*/ 362514 w 1034979"/>
                  <a:gd name="connsiteY43" fmla="*/ 1286058 h 1516602"/>
                  <a:gd name="connsiteX44" fmla="*/ 358704 w 1034979"/>
                  <a:gd name="connsiteY44" fmla="*/ 1291773 h 1516602"/>
                  <a:gd name="connsiteX45" fmla="*/ 356799 w 1034979"/>
                  <a:gd name="connsiteY45" fmla="*/ 1297488 h 1516602"/>
                  <a:gd name="connsiteX46" fmla="*/ 352989 w 1034979"/>
                  <a:gd name="connsiteY46" fmla="*/ 1303203 h 1516602"/>
                  <a:gd name="connsiteX47" fmla="*/ 351084 w 1034979"/>
                  <a:gd name="connsiteY47" fmla="*/ 1308918 h 1516602"/>
                  <a:gd name="connsiteX48" fmla="*/ 347274 w 1034979"/>
                  <a:gd name="connsiteY48" fmla="*/ 1314633 h 1516602"/>
                  <a:gd name="connsiteX49" fmla="*/ 330129 w 1034979"/>
                  <a:gd name="connsiteY49" fmla="*/ 1381308 h 1516602"/>
                  <a:gd name="connsiteX50" fmla="*/ 328224 w 1034979"/>
                  <a:gd name="connsiteY50" fmla="*/ 1432743 h 1516602"/>
                  <a:gd name="connsiteX51" fmla="*/ 330129 w 1034979"/>
                  <a:gd name="connsiteY51" fmla="*/ 1457508 h 1516602"/>
                  <a:gd name="connsiteX52" fmla="*/ 332034 w 1034979"/>
                  <a:gd name="connsiteY52" fmla="*/ 1463223 h 1516602"/>
                  <a:gd name="connsiteX53" fmla="*/ 335844 w 1034979"/>
                  <a:gd name="connsiteY53" fmla="*/ 1467033 h 1516602"/>
                  <a:gd name="connsiteX54" fmla="*/ 364419 w 1034979"/>
                  <a:gd name="connsiteY54" fmla="*/ 1512753 h 1516602"/>
                  <a:gd name="connsiteX55" fmla="*/ 387279 w 1034979"/>
                  <a:gd name="connsiteY55" fmla="*/ 1514658 h 1516602"/>
                  <a:gd name="connsiteX56" fmla="*/ 392994 w 1034979"/>
                  <a:gd name="connsiteY56" fmla="*/ 1508943 h 1516602"/>
                  <a:gd name="connsiteX57" fmla="*/ 394899 w 1034979"/>
                  <a:gd name="connsiteY57" fmla="*/ 1497513 h 1516602"/>
                  <a:gd name="connsiteX58" fmla="*/ 396804 w 1034979"/>
                  <a:gd name="connsiteY58" fmla="*/ 1491798 h 1516602"/>
                  <a:gd name="connsiteX59" fmla="*/ 398709 w 1034979"/>
                  <a:gd name="connsiteY59" fmla="*/ 1474653 h 1516602"/>
                  <a:gd name="connsiteX60" fmla="*/ 400614 w 1034979"/>
                  <a:gd name="connsiteY60" fmla="*/ 1461318 h 1516602"/>
                  <a:gd name="connsiteX61" fmla="*/ 404424 w 1034979"/>
                  <a:gd name="connsiteY61" fmla="*/ 1404168 h 1516602"/>
                  <a:gd name="connsiteX62" fmla="*/ 410139 w 1034979"/>
                  <a:gd name="connsiteY62" fmla="*/ 1392738 h 1516602"/>
                  <a:gd name="connsiteX63" fmla="*/ 413949 w 1034979"/>
                  <a:gd name="connsiteY63" fmla="*/ 1379403 h 1516602"/>
                  <a:gd name="connsiteX64" fmla="*/ 415854 w 1034979"/>
                  <a:gd name="connsiteY64" fmla="*/ 1373688 h 1516602"/>
                  <a:gd name="connsiteX65" fmla="*/ 417759 w 1034979"/>
                  <a:gd name="connsiteY65" fmla="*/ 1360353 h 1516602"/>
                  <a:gd name="connsiteX66" fmla="*/ 421569 w 1034979"/>
                  <a:gd name="connsiteY66" fmla="*/ 1348923 h 1516602"/>
                  <a:gd name="connsiteX67" fmla="*/ 427284 w 1034979"/>
                  <a:gd name="connsiteY67" fmla="*/ 1335588 h 1516602"/>
                  <a:gd name="connsiteX68" fmla="*/ 467289 w 1034979"/>
                  <a:gd name="connsiteY68" fmla="*/ 1265103 h 1516602"/>
                  <a:gd name="connsiteX69" fmla="*/ 528455 w 1034979"/>
                  <a:gd name="connsiteY69" fmla="*/ 1230091 h 1516602"/>
                  <a:gd name="connsiteX70" fmla="*/ 601154 w 1034979"/>
                  <a:gd name="connsiteY70" fmla="*/ 1221700 h 1516602"/>
                  <a:gd name="connsiteX71" fmla="*/ 720654 w 1034979"/>
                  <a:gd name="connsiteY71" fmla="*/ 1316538 h 1516602"/>
                  <a:gd name="connsiteX72" fmla="*/ 733989 w 1034979"/>
                  <a:gd name="connsiteY72" fmla="*/ 1326063 h 1516602"/>
                  <a:gd name="connsiteX73" fmla="*/ 743514 w 1034979"/>
                  <a:gd name="connsiteY73" fmla="*/ 1327968 h 1516602"/>
                  <a:gd name="connsiteX74" fmla="*/ 749229 w 1034979"/>
                  <a:gd name="connsiteY74" fmla="*/ 1329873 h 1516602"/>
                  <a:gd name="connsiteX75" fmla="*/ 762564 w 1034979"/>
                  <a:gd name="connsiteY75" fmla="*/ 1335588 h 1516602"/>
                  <a:gd name="connsiteX76" fmla="*/ 777804 w 1034979"/>
                  <a:gd name="connsiteY76" fmla="*/ 1333683 h 1516602"/>
                  <a:gd name="connsiteX77" fmla="*/ 789234 w 1034979"/>
                  <a:gd name="connsiteY77" fmla="*/ 1327968 h 1516602"/>
                  <a:gd name="connsiteX78" fmla="*/ 794949 w 1034979"/>
                  <a:gd name="connsiteY78" fmla="*/ 1326063 h 1516602"/>
                  <a:gd name="connsiteX79" fmla="*/ 802569 w 1034979"/>
                  <a:gd name="connsiteY79" fmla="*/ 1308918 h 1516602"/>
                  <a:gd name="connsiteX80" fmla="*/ 800664 w 1034979"/>
                  <a:gd name="connsiteY80" fmla="*/ 1284153 h 1516602"/>
                  <a:gd name="connsiteX81" fmla="*/ 798759 w 1034979"/>
                  <a:gd name="connsiteY81" fmla="*/ 1278438 h 1516602"/>
                  <a:gd name="connsiteX82" fmla="*/ 796854 w 1034979"/>
                  <a:gd name="connsiteY82" fmla="*/ 1270818 h 1516602"/>
                  <a:gd name="connsiteX83" fmla="*/ 783519 w 1034979"/>
                  <a:gd name="connsiteY83" fmla="*/ 1253673 h 1516602"/>
                  <a:gd name="connsiteX84" fmla="*/ 773994 w 1034979"/>
                  <a:gd name="connsiteY84" fmla="*/ 1247958 h 1516602"/>
                  <a:gd name="connsiteX85" fmla="*/ 648264 w 1034979"/>
                  <a:gd name="connsiteY85" fmla="*/ 1156518 h 1516602"/>
                  <a:gd name="connsiteX86" fmla="*/ 644454 w 1034979"/>
                  <a:gd name="connsiteY86" fmla="*/ 1139373 h 1516602"/>
                  <a:gd name="connsiteX87" fmla="*/ 646359 w 1034979"/>
                  <a:gd name="connsiteY87" fmla="*/ 1131753 h 1516602"/>
                  <a:gd name="connsiteX88" fmla="*/ 650169 w 1034979"/>
                  <a:gd name="connsiteY88" fmla="*/ 1114608 h 1516602"/>
                  <a:gd name="connsiteX89" fmla="*/ 653979 w 1034979"/>
                  <a:gd name="connsiteY89" fmla="*/ 1108893 h 1516602"/>
                  <a:gd name="connsiteX90" fmla="*/ 655884 w 1034979"/>
                  <a:gd name="connsiteY90" fmla="*/ 1103178 h 1516602"/>
                  <a:gd name="connsiteX91" fmla="*/ 661599 w 1034979"/>
                  <a:gd name="connsiteY91" fmla="*/ 1101273 h 1516602"/>
                  <a:gd name="connsiteX92" fmla="*/ 671124 w 1034979"/>
                  <a:gd name="connsiteY92" fmla="*/ 1089843 h 1516602"/>
                  <a:gd name="connsiteX93" fmla="*/ 724464 w 1034979"/>
                  <a:gd name="connsiteY93" fmla="*/ 1082223 h 1516602"/>
                  <a:gd name="connsiteX94" fmla="*/ 842574 w 1034979"/>
                  <a:gd name="connsiteY94" fmla="*/ 1084128 h 1516602"/>
                  <a:gd name="connsiteX95" fmla="*/ 871149 w 1034979"/>
                  <a:gd name="connsiteY95" fmla="*/ 1086033 h 1516602"/>
                  <a:gd name="connsiteX96" fmla="*/ 899724 w 1034979"/>
                  <a:gd name="connsiteY96" fmla="*/ 1091748 h 1516602"/>
                  <a:gd name="connsiteX97" fmla="*/ 922584 w 1034979"/>
                  <a:gd name="connsiteY97" fmla="*/ 1095558 h 1516602"/>
                  <a:gd name="connsiteX98" fmla="*/ 951159 w 1034979"/>
                  <a:gd name="connsiteY98" fmla="*/ 1101273 h 1516602"/>
                  <a:gd name="connsiteX99" fmla="*/ 956874 w 1034979"/>
                  <a:gd name="connsiteY99" fmla="*/ 1101273 h 1516602"/>
                  <a:gd name="connsiteX100" fmla="*/ 1002594 w 1034979"/>
                  <a:gd name="connsiteY100" fmla="*/ 1099368 h 1516602"/>
                  <a:gd name="connsiteX101" fmla="*/ 1031169 w 1034979"/>
                  <a:gd name="connsiteY101" fmla="*/ 1091748 h 1516602"/>
                  <a:gd name="connsiteX102" fmla="*/ 1034979 w 1034979"/>
                  <a:gd name="connsiteY102" fmla="*/ 1086033 h 1516602"/>
                  <a:gd name="connsiteX103" fmla="*/ 1033074 w 1034979"/>
                  <a:gd name="connsiteY103" fmla="*/ 1066983 h 1516602"/>
                  <a:gd name="connsiteX104" fmla="*/ 1027359 w 1034979"/>
                  <a:gd name="connsiteY104" fmla="*/ 1063173 h 1516602"/>
                  <a:gd name="connsiteX105" fmla="*/ 1012119 w 1034979"/>
                  <a:gd name="connsiteY105" fmla="*/ 1061268 h 1516602"/>
                  <a:gd name="connsiteX106" fmla="*/ 1006404 w 1034979"/>
                  <a:gd name="connsiteY106" fmla="*/ 1059363 h 1516602"/>
                  <a:gd name="connsiteX107" fmla="*/ 998784 w 1034979"/>
                  <a:gd name="connsiteY107" fmla="*/ 1057458 h 1516602"/>
                  <a:gd name="connsiteX108" fmla="*/ 987354 w 1034979"/>
                  <a:gd name="connsiteY108" fmla="*/ 1049838 h 1516602"/>
                  <a:gd name="connsiteX109" fmla="*/ 975924 w 1034979"/>
                  <a:gd name="connsiteY109" fmla="*/ 1046028 h 1516602"/>
                  <a:gd name="connsiteX110" fmla="*/ 970209 w 1034979"/>
                  <a:gd name="connsiteY110" fmla="*/ 1044123 h 1516602"/>
                  <a:gd name="connsiteX111" fmla="*/ 962589 w 1034979"/>
                  <a:gd name="connsiteY111" fmla="*/ 1042218 h 1516602"/>
                  <a:gd name="connsiteX112" fmla="*/ 956874 w 1034979"/>
                  <a:gd name="connsiteY112" fmla="*/ 1040313 h 1516602"/>
                  <a:gd name="connsiteX113" fmla="*/ 935919 w 1034979"/>
                  <a:gd name="connsiteY113" fmla="*/ 1034598 h 1516602"/>
                  <a:gd name="connsiteX114" fmla="*/ 825429 w 1034979"/>
                  <a:gd name="connsiteY114" fmla="*/ 1034598 h 1516602"/>
                  <a:gd name="connsiteX115" fmla="*/ 730179 w 1034979"/>
                  <a:gd name="connsiteY115" fmla="*/ 1038408 h 1516602"/>
                  <a:gd name="connsiteX116" fmla="*/ 669219 w 1034979"/>
                  <a:gd name="connsiteY116" fmla="*/ 1046028 h 1516602"/>
                  <a:gd name="connsiteX117" fmla="*/ 646359 w 1034979"/>
                  <a:gd name="connsiteY117" fmla="*/ 1049838 h 1516602"/>
                  <a:gd name="connsiteX118" fmla="*/ 642549 w 1034979"/>
                  <a:gd name="connsiteY118" fmla="*/ 1038408 h 1516602"/>
                  <a:gd name="connsiteX119" fmla="*/ 640644 w 1034979"/>
                  <a:gd name="connsiteY119" fmla="*/ 1032693 h 1516602"/>
                  <a:gd name="connsiteX120" fmla="*/ 642549 w 1034979"/>
                  <a:gd name="connsiteY120" fmla="*/ 1015548 h 1516602"/>
                  <a:gd name="connsiteX121" fmla="*/ 644454 w 1034979"/>
                  <a:gd name="connsiteY121" fmla="*/ 1009833 h 1516602"/>
                  <a:gd name="connsiteX122" fmla="*/ 661599 w 1034979"/>
                  <a:gd name="connsiteY122" fmla="*/ 1000308 h 1516602"/>
                  <a:gd name="connsiteX123" fmla="*/ 673029 w 1034979"/>
                  <a:gd name="connsiteY123" fmla="*/ 992688 h 1516602"/>
                  <a:gd name="connsiteX124" fmla="*/ 674934 w 1034979"/>
                  <a:gd name="connsiteY124" fmla="*/ 986973 h 1516602"/>
                  <a:gd name="connsiteX125" fmla="*/ 680649 w 1034979"/>
                  <a:gd name="connsiteY125" fmla="*/ 985068 h 1516602"/>
                  <a:gd name="connsiteX126" fmla="*/ 686364 w 1034979"/>
                  <a:gd name="connsiteY126" fmla="*/ 981258 h 1516602"/>
                  <a:gd name="connsiteX127" fmla="*/ 695889 w 1034979"/>
                  <a:gd name="connsiteY127" fmla="*/ 971733 h 1516602"/>
                  <a:gd name="connsiteX128" fmla="*/ 705414 w 1034979"/>
                  <a:gd name="connsiteY128" fmla="*/ 960303 h 1516602"/>
                  <a:gd name="connsiteX129" fmla="*/ 716844 w 1034979"/>
                  <a:gd name="connsiteY129" fmla="*/ 952683 h 1516602"/>
                  <a:gd name="connsiteX130" fmla="*/ 732084 w 1034979"/>
                  <a:gd name="connsiteY130" fmla="*/ 939348 h 1516602"/>
                  <a:gd name="connsiteX131" fmla="*/ 741609 w 1034979"/>
                  <a:gd name="connsiteY131" fmla="*/ 927918 h 1516602"/>
                  <a:gd name="connsiteX132" fmla="*/ 753039 w 1034979"/>
                  <a:gd name="connsiteY132" fmla="*/ 918393 h 1516602"/>
                  <a:gd name="connsiteX133" fmla="*/ 758754 w 1034979"/>
                  <a:gd name="connsiteY133" fmla="*/ 906963 h 1516602"/>
                  <a:gd name="connsiteX134" fmla="*/ 760659 w 1034979"/>
                  <a:gd name="connsiteY134" fmla="*/ 901248 h 1516602"/>
                  <a:gd name="connsiteX135" fmla="*/ 766374 w 1034979"/>
                  <a:gd name="connsiteY135" fmla="*/ 889818 h 1516602"/>
                  <a:gd name="connsiteX136" fmla="*/ 764469 w 1034979"/>
                  <a:gd name="connsiteY136" fmla="*/ 874578 h 1516602"/>
                  <a:gd name="connsiteX137" fmla="*/ 758754 w 1034979"/>
                  <a:gd name="connsiteY137" fmla="*/ 872673 h 1516602"/>
                  <a:gd name="connsiteX138" fmla="*/ 737799 w 1034979"/>
                  <a:gd name="connsiteY138" fmla="*/ 874578 h 1516602"/>
                  <a:gd name="connsiteX139" fmla="*/ 732084 w 1034979"/>
                  <a:gd name="connsiteY139" fmla="*/ 878388 h 1516602"/>
                  <a:gd name="connsiteX140" fmla="*/ 699699 w 1034979"/>
                  <a:gd name="connsiteY140" fmla="*/ 899343 h 1516602"/>
                  <a:gd name="connsiteX141" fmla="*/ 595181 w 1034979"/>
                  <a:gd name="connsiteY141" fmla="*/ 957831 h 1516602"/>
                  <a:gd name="connsiteX142" fmla="*/ 507294 w 1034979"/>
                  <a:gd name="connsiteY142" fmla="*/ 847908 h 1516602"/>
                  <a:gd name="connsiteX143" fmla="*/ 503484 w 1034979"/>
                  <a:gd name="connsiteY143" fmla="*/ 358323 h 1516602"/>
                  <a:gd name="connsiteX144" fmla="*/ 499674 w 1034979"/>
                  <a:gd name="connsiteY144" fmla="*/ 66858 h 1516602"/>
                  <a:gd name="connsiteX145" fmla="*/ 490149 w 1034979"/>
                  <a:gd name="connsiteY145" fmla="*/ 40188 h 1516602"/>
                  <a:gd name="connsiteX146" fmla="*/ 488244 w 1034979"/>
                  <a:gd name="connsiteY146" fmla="*/ 34473 h 1516602"/>
                  <a:gd name="connsiteX147" fmla="*/ 484434 w 1034979"/>
                  <a:gd name="connsiteY147" fmla="*/ 28758 h 1516602"/>
                  <a:gd name="connsiteX148" fmla="*/ 478719 w 1034979"/>
                  <a:gd name="connsiteY148" fmla="*/ 17328 h 1516602"/>
                  <a:gd name="connsiteX149" fmla="*/ 473004 w 1034979"/>
                  <a:gd name="connsiteY149" fmla="*/ 13518 h 1516602"/>
                  <a:gd name="connsiteX150" fmla="*/ 469194 w 1034979"/>
                  <a:gd name="connsiteY150" fmla="*/ 7803 h 1516602"/>
                  <a:gd name="connsiteX151" fmla="*/ 429189 w 1034979"/>
                  <a:gd name="connsiteY151" fmla="*/ 11613 h 1516602"/>
                  <a:gd name="connsiteX152" fmla="*/ 425379 w 1034979"/>
                  <a:gd name="connsiteY152" fmla="*/ 78288 h 1516602"/>
                  <a:gd name="connsiteX153" fmla="*/ 425379 w 1034979"/>
                  <a:gd name="connsiteY153" fmla="*/ 84003 h 1516602"/>
                  <a:gd name="connsiteX154" fmla="*/ 429189 w 1034979"/>
                  <a:gd name="connsiteY154" fmla="*/ 238308 h 1516602"/>
                  <a:gd name="connsiteX155" fmla="*/ 440619 w 1034979"/>
                  <a:gd name="connsiteY155" fmla="*/ 421188 h 1516602"/>
                  <a:gd name="connsiteX156" fmla="*/ 435265 w 1034979"/>
                  <a:gd name="connsiteY156" fmla="*/ 718368 h 1516602"/>
                  <a:gd name="connsiteX157" fmla="*/ 435059 w 1034979"/>
                  <a:gd name="connsiteY157" fmla="*/ 799046 h 1516602"/>
                  <a:gd name="connsiteX158" fmla="*/ 430322 w 1034979"/>
                  <a:gd name="connsiteY158"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2979 w 1034979"/>
                  <a:gd name="connsiteY15" fmla="*/ 1040313 h 1516602"/>
                  <a:gd name="connsiteX16" fmla="*/ 274884 w 1034979"/>
                  <a:gd name="connsiteY16" fmla="*/ 1046028 h 1516602"/>
                  <a:gd name="connsiteX17" fmla="*/ 278694 w 1034979"/>
                  <a:gd name="connsiteY17" fmla="*/ 1076508 h 1516602"/>
                  <a:gd name="connsiteX18" fmla="*/ 280599 w 1034979"/>
                  <a:gd name="connsiteY18" fmla="*/ 1082223 h 1516602"/>
                  <a:gd name="connsiteX19" fmla="*/ 278694 w 1034979"/>
                  <a:gd name="connsiteY19" fmla="*/ 1101273 h 1516602"/>
                  <a:gd name="connsiteX20" fmla="*/ 276789 w 1034979"/>
                  <a:gd name="connsiteY20" fmla="*/ 1110798 h 1516602"/>
                  <a:gd name="connsiteX21" fmla="*/ 263454 w 1034979"/>
                  <a:gd name="connsiteY21" fmla="*/ 1124133 h 1516602"/>
                  <a:gd name="connsiteX22" fmla="*/ 252024 w 1034979"/>
                  <a:gd name="connsiteY22" fmla="*/ 1131753 h 1516602"/>
                  <a:gd name="connsiteX23" fmla="*/ 240594 w 1034979"/>
                  <a:gd name="connsiteY23" fmla="*/ 1135563 h 1516602"/>
                  <a:gd name="connsiteX24" fmla="*/ 27234 w 1034979"/>
                  <a:gd name="connsiteY24" fmla="*/ 1154613 h 1516602"/>
                  <a:gd name="connsiteX25" fmla="*/ 15804 w 1034979"/>
                  <a:gd name="connsiteY25" fmla="*/ 1160328 h 1516602"/>
                  <a:gd name="connsiteX26" fmla="*/ 6279 w 1034979"/>
                  <a:gd name="connsiteY26" fmla="*/ 1169853 h 1516602"/>
                  <a:gd name="connsiteX27" fmla="*/ 4374 w 1034979"/>
                  <a:gd name="connsiteY27" fmla="*/ 1175568 h 1516602"/>
                  <a:gd name="connsiteX28" fmla="*/ 564 w 1034979"/>
                  <a:gd name="connsiteY28" fmla="*/ 1181283 h 1516602"/>
                  <a:gd name="connsiteX29" fmla="*/ 6279 w 1034979"/>
                  <a:gd name="connsiteY29" fmla="*/ 1213668 h 1516602"/>
                  <a:gd name="connsiteX30" fmla="*/ 11994 w 1034979"/>
                  <a:gd name="connsiteY30" fmla="*/ 1217478 h 1516602"/>
                  <a:gd name="connsiteX31" fmla="*/ 17709 w 1034979"/>
                  <a:gd name="connsiteY31" fmla="*/ 1219383 h 1516602"/>
                  <a:gd name="connsiteX32" fmla="*/ 145344 w 1034979"/>
                  <a:gd name="connsiteY32" fmla="*/ 1217478 h 1516602"/>
                  <a:gd name="connsiteX33" fmla="*/ 239202 w 1034979"/>
                  <a:gd name="connsiteY33" fmla="*/ 1214801 h 1516602"/>
                  <a:gd name="connsiteX34" fmla="*/ 318699 w 1034979"/>
                  <a:gd name="connsiteY34" fmla="*/ 1217478 h 1516602"/>
                  <a:gd name="connsiteX35" fmla="*/ 330129 w 1034979"/>
                  <a:gd name="connsiteY35" fmla="*/ 1223193 h 1516602"/>
                  <a:gd name="connsiteX36" fmla="*/ 333939 w 1034979"/>
                  <a:gd name="connsiteY36" fmla="*/ 1228908 h 1516602"/>
                  <a:gd name="connsiteX37" fmla="*/ 339654 w 1034979"/>
                  <a:gd name="connsiteY37" fmla="*/ 1230813 h 1516602"/>
                  <a:gd name="connsiteX38" fmla="*/ 351084 w 1034979"/>
                  <a:gd name="connsiteY38" fmla="*/ 1238433 h 1516602"/>
                  <a:gd name="connsiteX39" fmla="*/ 356799 w 1034979"/>
                  <a:gd name="connsiteY39" fmla="*/ 1242243 h 1516602"/>
                  <a:gd name="connsiteX40" fmla="*/ 360609 w 1034979"/>
                  <a:gd name="connsiteY40" fmla="*/ 1247958 h 1516602"/>
                  <a:gd name="connsiteX41" fmla="*/ 366324 w 1034979"/>
                  <a:gd name="connsiteY41" fmla="*/ 1259388 h 1516602"/>
                  <a:gd name="connsiteX42" fmla="*/ 362514 w 1034979"/>
                  <a:gd name="connsiteY42" fmla="*/ 1286058 h 1516602"/>
                  <a:gd name="connsiteX43" fmla="*/ 358704 w 1034979"/>
                  <a:gd name="connsiteY43" fmla="*/ 1291773 h 1516602"/>
                  <a:gd name="connsiteX44" fmla="*/ 356799 w 1034979"/>
                  <a:gd name="connsiteY44" fmla="*/ 1297488 h 1516602"/>
                  <a:gd name="connsiteX45" fmla="*/ 352989 w 1034979"/>
                  <a:gd name="connsiteY45" fmla="*/ 1303203 h 1516602"/>
                  <a:gd name="connsiteX46" fmla="*/ 351084 w 1034979"/>
                  <a:gd name="connsiteY46" fmla="*/ 1308918 h 1516602"/>
                  <a:gd name="connsiteX47" fmla="*/ 347274 w 1034979"/>
                  <a:gd name="connsiteY47" fmla="*/ 1314633 h 1516602"/>
                  <a:gd name="connsiteX48" fmla="*/ 330129 w 1034979"/>
                  <a:gd name="connsiteY48" fmla="*/ 1381308 h 1516602"/>
                  <a:gd name="connsiteX49" fmla="*/ 328224 w 1034979"/>
                  <a:gd name="connsiteY49" fmla="*/ 1432743 h 1516602"/>
                  <a:gd name="connsiteX50" fmla="*/ 330129 w 1034979"/>
                  <a:gd name="connsiteY50" fmla="*/ 1457508 h 1516602"/>
                  <a:gd name="connsiteX51" fmla="*/ 332034 w 1034979"/>
                  <a:gd name="connsiteY51" fmla="*/ 1463223 h 1516602"/>
                  <a:gd name="connsiteX52" fmla="*/ 335844 w 1034979"/>
                  <a:gd name="connsiteY52" fmla="*/ 1467033 h 1516602"/>
                  <a:gd name="connsiteX53" fmla="*/ 364419 w 1034979"/>
                  <a:gd name="connsiteY53" fmla="*/ 1512753 h 1516602"/>
                  <a:gd name="connsiteX54" fmla="*/ 387279 w 1034979"/>
                  <a:gd name="connsiteY54" fmla="*/ 1514658 h 1516602"/>
                  <a:gd name="connsiteX55" fmla="*/ 392994 w 1034979"/>
                  <a:gd name="connsiteY55" fmla="*/ 1508943 h 1516602"/>
                  <a:gd name="connsiteX56" fmla="*/ 394899 w 1034979"/>
                  <a:gd name="connsiteY56" fmla="*/ 1497513 h 1516602"/>
                  <a:gd name="connsiteX57" fmla="*/ 396804 w 1034979"/>
                  <a:gd name="connsiteY57" fmla="*/ 1491798 h 1516602"/>
                  <a:gd name="connsiteX58" fmla="*/ 398709 w 1034979"/>
                  <a:gd name="connsiteY58" fmla="*/ 1474653 h 1516602"/>
                  <a:gd name="connsiteX59" fmla="*/ 400614 w 1034979"/>
                  <a:gd name="connsiteY59" fmla="*/ 1461318 h 1516602"/>
                  <a:gd name="connsiteX60" fmla="*/ 404424 w 1034979"/>
                  <a:gd name="connsiteY60" fmla="*/ 1404168 h 1516602"/>
                  <a:gd name="connsiteX61" fmla="*/ 410139 w 1034979"/>
                  <a:gd name="connsiteY61" fmla="*/ 1392738 h 1516602"/>
                  <a:gd name="connsiteX62" fmla="*/ 413949 w 1034979"/>
                  <a:gd name="connsiteY62" fmla="*/ 1379403 h 1516602"/>
                  <a:gd name="connsiteX63" fmla="*/ 415854 w 1034979"/>
                  <a:gd name="connsiteY63" fmla="*/ 1373688 h 1516602"/>
                  <a:gd name="connsiteX64" fmla="*/ 417759 w 1034979"/>
                  <a:gd name="connsiteY64" fmla="*/ 1360353 h 1516602"/>
                  <a:gd name="connsiteX65" fmla="*/ 421569 w 1034979"/>
                  <a:gd name="connsiteY65" fmla="*/ 1348923 h 1516602"/>
                  <a:gd name="connsiteX66" fmla="*/ 427284 w 1034979"/>
                  <a:gd name="connsiteY66" fmla="*/ 1335588 h 1516602"/>
                  <a:gd name="connsiteX67" fmla="*/ 467289 w 1034979"/>
                  <a:gd name="connsiteY67" fmla="*/ 1265103 h 1516602"/>
                  <a:gd name="connsiteX68" fmla="*/ 528455 w 1034979"/>
                  <a:gd name="connsiteY68" fmla="*/ 1230091 h 1516602"/>
                  <a:gd name="connsiteX69" fmla="*/ 601154 w 1034979"/>
                  <a:gd name="connsiteY69" fmla="*/ 1221700 h 1516602"/>
                  <a:gd name="connsiteX70" fmla="*/ 720654 w 1034979"/>
                  <a:gd name="connsiteY70" fmla="*/ 1316538 h 1516602"/>
                  <a:gd name="connsiteX71" fmla="*/ 733989 w 1034979"/>
                  <a:gd name="connsiteY71" fmla="*/ 1326063 h 1516602"/>
                  <a:gd name="connsiteX72" fmla="*/ 743514 w 1034979"/>
                  <a:gd name="connsiteY72" fmla="*/ 1327968 h 1516602"/>
                  <a:gd name="connsiteX73" fmla="*/ 749229 w 1034979"/>
                  <a:gd name="connsiteY73" fmla="*/ 1329873 h 1516602"/>
                  <a:gd name="connsiteX74" fmla="*/ 762564 w 1034979"/>
                  <a:gd name="connsiteY74" fmla="*/ 1335588 h 1516602"/>
                  <a:gd name="connsiteX75" fmla="*/ 777804 w 1034979"/>
                  <a:gd name="connsiteY75" fmla="*/ 1333683 h 1516602"/>
                  <a:gd name="connsiteX76" fmla="*/ 789234 w 1034979"/>
                  <a:gd name="connsiteY76" fmla="*/ 1327968 h 1516602"/>
                  <a:gd name="connsiteX77" fmla="*/ 794949 w 1034979"/>
                  <a:gd name="connsiteY77" fmla="*/ 1326063 h 1516602"/>
                  <a:gd name="connsiteX78" fmla="*/ 802569 w 1034979"/>
                  <a:gd name="connsiteY78" fmla="*/ 1308918 h 1516602"/>
                  <a:gd name="connsiteX79" fmla="*/ 800664 w 1034979"/>
                  <a:gd name="connsiteY79" fmla="*/ 1284153 h 1516602"/>
                  <a:gd name="connsiteX80" fmla="*/ 798759 w 1034979"/>
                  <a:gd name="connsiteY80" fmla="*/ 1278438 h 1516602"/>
                  <a:gd name="connsiteX81" fmla="*/ 796854 w 1034979"/>
                  <a:gd name="connsiteY81" fmla="*/ 1270818 h 1516602"/>
                  <a:gd name="connsiteX82" fmla="*/ 783519 w 1034979"/>
                  <a:gd name="connsiteY82" fmla="*/ 1253673 h 1516602"/>
                  <a:gd name="connsiteX83" fmla="*/ 773994 w 1034979"/>
                  <a:gd name="connsiteY83" fmla="*/ 1247958 h 1516602"/>
                  <a:gd name="connsiteX84" fmla="*/ 648264 w 1034979"/>
                  <a:gd name="connsiteY84" fmla="*/ 1156518 h 1516602"/>
                  <a:gd name="connsiteX85" fmla="*/ 644454 w 1034979"/>
                  <a:gd name="connsiteY85" fmla="*/ 1139373 h 1516602"/>
                  <a:gd name="connsiteX86" fmla="*/ 646359 w 1034979"/>
                  <a:gd name="connsiteY86" fmla="*/ 1131753 h 1516602"/>
                  <a:gd name="connsiteX87" fmla="*/ 650169 w 1034979"/>
                  <a:gd name="connsiteY87" fmla="*/ 1114608 h 1516602"/>
                  <a:gd name="connsiteX88" fmla="*/ 653979 w 1034979"/>
                  <a:gd name="connsiteY88" fmla="*/ 1108893 h 1516602"/>
                  <a:gd name="connsiteX89" fmla="*/ 655884 w 1034979"/>
                  <a:gd name="connsiteY89" fmla="*/ 1103178 h 1516602"/>
                  <a:gd name="connsiteX90" fmla="*/ 661599 w 1034979"/>
                  <a:gd name="connsiteY90" fmla="*/ 1101273 h 1516602"/>
                  <a:gd name="connsiteX91" fmla="*/ 671124 w 1034979"/>
                  <a:gd name="connsiteY91" fmla="*/ 1089843 h 1516602"/>
                  <a:gd name="connsiteX92" fmla="*/ 724464 w 1034979"/>
                  <a:gd name="connsiteY92" fmla="*/ 1082223 h 1516602"/>
                  <a:gd name="connsiteX93" fmla="*/ 842574 w 1034979"/>
                  <a:gd name="connsiteY93" fmla="*/ 1084128 h 1516602"/>
                  <a:gd name="connsiteX94" fmla="*/ 871149 w 1034979"/>
                  <a:gd name="connsiteY94" fmla="*/ 1086033 h 1516602"/>
                  <a:gd name="connsiteX95" fmla="*/ 899724 w 1034979"/>
                  <a:gd name="connsiteY95" fmla="*/ 1091748 h 1516602"/>
                  <a:gd name="connsiteX96" fmla="*/ 922584 w 1034979"/>
                  <a:gd name="connsiteY96" fmla="*/ 1095558 h 1516602"/>
                  <a:gd name="connsiteX97" fmla="*/ 951159 w 1034979"/>
                  <a:gd name="connsiteY97" fmla="*/ 1101273 h 1516602"/>
                  <a:gd name="connsiteX98" fmla="*/ 956874 w 1034979"/>
                  <a:gd name="connsiteY98" fmla="*/ 1101273 h 1516602"/>
                  <a:gd name="connsiteX99" fmla="*/ 1002594 w 1034979"/>
                  <a:gd name="connsiteY99" fmla="*/ 1099368 h 1516602"/>
                  <a:gd name="connsiteX100" fmla="*/ 1031169 w 1034979"/>
                  <a:gd name="connsiteY100" fmla="*/ 1091748 h 1516602"/>
                  <a:gd name="connsiteX101" fmla="*/ 1034979 w 1034979"/>
                  <a:gd name="connsiteY101" fmla="*/ 1086033 h 1516602"/>
                  <a:gd name="connsiteX102" fmla="*/ 1033074 w 1034979"/>
                  <a:gd name="connsiteY102" fmla="*/ 1066983 h 1516602"/>
                  <a:gd name="connsiteX103" fmla="*/ 1027359 w 1034979"/>
                  <a:gd name="connsiteY103" fmla="*/ 1063173 h 1516602"/>
                  <a:gd name="connsiteX104" fmla="*/ 1012119 w 1034979"/>
                  <a:gd name="connsiteY104" fmla="*/ 1061268 h 1516602"/>
                  <a:gd name="connsiteX105" fmla="*/ 1006404 w 1034979"/>
                  <a:gd name="connsiteY105" fmla="*/ 1059363 h 1516602"/>
                  <a:gd name="connsiteX106" fmla="*/ 998784 w 1034979"/>
                  <a:gd name="connsiteY106" fmla="*/ 1057458 h 1516602"/>
                  <a:gd name="connsiteX107" fmla="*/ 987354 w 1034979"/>
                  <a:gd name="connsiteY107" fmla="*/ 1049838 h 1516602"/>
                  <a:gd name="connsiteX108" fmla="*/ 975924 w 1034979"/>
                  <a:gd name="connsiteY108" fmla="*/ 1046028 h 1516602"/>
                  <a:gd name="connsiteX109" fmla="*/ 970209 w 1034979"/>
                  <a:gd name="connsiteY109" fmla="*/ 1044123 h 1516602"/>
                  <a:gd name="connsiteX110" fmla="*/ 962589 w 1034979"/>
                  <a:gd name="connsiteY110" fmla="*/ 1042218 h 1516602"/>
                  <a:gd name="connsiteX111" fmla="*/ 956874 w 1034979"/>
                  <a:gd name="connsiteY111" fmla="*/ 1040313 h 1516602"/>
                  <a:gd name="connsiteX112" fmla="*/ 935919 w 1034979"/>
                  <a:gd name="connsiteY112" fmla="*/ 1034598 h 1516602"/>
                  <a:gd name="connsiteX113" fmla="*/ 825429 w 1034979"/>
                  <a:gd name="connsiteY113" fmla="*/ 1034598 h 1516602"/>
                  <a:gd name="connsiteX114" fmla="*/ 730179 w 1034979"/>
                  <a:gd name="connsiteY114" fmla="*/ 1038408 h 1516602"/>
                  <a:gd name="connsiteX115" fmla="*/ 669219 w 1034979"/>
                  <a:gd name="connsiteY115" fmla="*/ 1046028 h 1516602"/>
                  <a:gd name="connsiteX116" fmla="*/ 646359 w 1034979"/>
                  <a:gd name="connsiteY116" fmla="*/ 1049838 h 1516602"/>
                  <a:gd name="connsiteX117" fmla="*/ 642549 w 1034979"/>
                  <a:gd name="connsiteY117" fmla="*/ 1038408 h 1516602"/>
                  <a:gd name="connsiteX118" fmla="*/ 640644 w 1034979"/>
                  <a:gd name="connsiteY118" fmla="*/ 1032693 h 1516602"/>
                  <a:gd name="connsiteX119" fmla="*/ 642549 w 1034979"/>
                  <a:gd name="connsiteY119" fmla="*/ 1015548 h 1516602"/>
                  <a:gd name="connsiteX120" fmla="*/ 644454 w 1034979"/>
                  <a:gd name="connsiteY120" fmla="*/ 1009833 h 1516602"/>
                  <a:gd name="connsiteX121" fmla="*/ 661599 w 1034979"/>
                  <a:gd name="connsiteY121" fmla="*/ 1000308 h 1516602"/>
                  <a:gd name="connsiteX122" fmla="*/ 673029 w 1034979"/>
                  <a:gd name="connsiteY122" fmla="*/ 992688 h 1516602"/>
                  <a:gd name="connsiteX123" fmla="*/ 674934 w 1034979"/>
                  <a:gd name="connsiteY123" fmla="*/ 986973 h 1516602"/>
                  <a:gd name="connsiteX124" fmla="*/ 680649 w 1034979"/>
                  <a:gd name="connsiteY124" fmla="*/ 985068 h 1516602"/>
                  <a:gd name="connsiteX125" fmla="*/ 686364 w 1034979"/>
                  <a:gd name="connsiteY125" fmla="*/ 981258 h 1516602"/>
                  <a:gd name="connsiteX126" fmla="*/ 695889 w 1034979"/>
                  <a:gd name="connsiteY126" fmla="*/ 971733 h 1516602"/>
                  <a:gd name="connsiteX127" fmla="*/ 705414 w 1034979"/>
                  <a:gd name="connsiteY127" fmla="*/ 960303 h 1516602"/>
                  <a:gd name="connsiteX128" fmla="*/ 716844 w 1034979"/>
                  <a:gd name="connsiteY128" fmla="*/ 952683 h 1516602"/>
                  <a:gd name="connsiteX129" fmla="*/ 732084 w 1034979"/>
                  <a:gd name="connsiteY129" fmla="*/ 939348 h 1516602"/>
                  <a:gd name="connsiteX130" fmla="*/ 741609 w 1034979"/>
                  <a:gd name="connsiteY130" fmla="*/ 927918 h 1516602"/>
                  <a:gd name="connsiteX131" fmla="*/ 753039 w 1034979"/>
                  <a:gd name="connsiteY131" fmla="*/ 918393 h 1516602"/>
                  <a:gd name="connsiteX132" fmla="*/ 758754 w 1034979"/>
                  <a:gd name="connsiteY132" fmla="*/ 906963 h 1516602"/>
                  <a:gd name="connsiteX133" fmla="*/ 760659 w 1034979"/>
                  <a:gd name="connsiteY133" fmla="*/ 901248 h 1516602"/>
                  <a:gd name="connsiteX134" fmla="*/ 766374 w 1034979"/>
                  <a:gd name="connsiteY134" fmla="*/ 889818 h 1516602"/>
                  <a:gd name="connsiteX135" fmla="*/ 764469 w 1034979"/>
                  <a:gd name="connsiteY135" fmla="*/ 874578 h 1516602"/>
                  <a:gd name="connsiteX136" fmla="*/ 758754 w 1034979"/>
                  <a:gd name="connsiteY136" fmla="*/ 872673 h 1516602"/>
                  <a:gd name="connsiteX137" fmla="*/ 737799 w 1034979"/>
                  <a:gd name="connsiteY137" fmla="*/ 874578 h 1516602"/>
                  <a:gd name="connsiteX138" fmla="*/ 732084 w 1034979"/>
                  <a:gd name="connsiteY138" fmla="*/ 878388 h 1516602"/>
                  <a:gd name="connsiteX139" fmla="*/ 699699 w 1034979"/>
                  <a:gd name="connsiteY139" fmla="*/ 899343 h 1516602"/>
                  <a:gd name="connsiteX140" fmla="*/ 595181 w 1034979"/>
                  <a:gd name="connsiteY140" fmla="*/ 957831 h 1516602"/>
                  <a:gd name="connsiteX141" fmla="*/ 507294 w 1034979"/>
                  <a:gd name="connsiteY141" fmla="*/ 847908 h 1516602"/>
                  <a:gd name="connsiteX142" fmla="*/ 503484 w 1034979"/>
                  <a:gd name="connsiteY142" fmla="*/ 358323 h 1516602"/>
                  <a:gd name="connsiteX143" fmla="*/ 499674 w 1034979"/>
                  <a:gd name="connsiteY143" fmla="*/ 66858 h 1516602"/>
                  <a:gd name="connsiteX144" fmla="*/ 490149 w 1034979"/>
                  <a:gd name="connsiteY144" fmla="*/ 40188 h 1516602"/>
                  <a:gd name="connsiteX145" fmla="*/ 488244 w 1034979"/>
                  <a:gd name="connsiteY145" fmla="*/ 34473 h 1516602"/>
                  <a:gd name="connsiteX146" fmla="*/ 484434 w 1034979"/>
                  <a:gd name="connsiteY146" fmla="*/ 28758 h 1516602"/>
                  <a:gd name="connsiteX147" fmla="*/ 478719 w 1034979"/>
                  <a:gd name="connsiteY147" fmla="*/ 17328 h 1516602"/>
                  <a:gd name="connsiteX148" fmla="*/ 473004 w 1034979"/>
                  <a:gd name="connsiteY148" fmla="*/ 13518 h 1516602"/>
                  <a:gd name="connsiteX149" fmla="*/ 469194 w 1034979"/>
                  <a:gd name="connsiteY149" fmla="*/ 7803 h 1516602"/>
                  <a:gd name="connsiteX150" fmla="*/ 429189 w 1034979"/>
                  <a:gd name="connsiteY150" fmla="*/ 11613 h 1516602"/>
                  <a:gd name="connsiteX151" fmla="*/ 425379 w 1034979"/>
                  <a:gd name="connsiteY151" fmla="*/ 78288 h 1516602"/>
                  <a:gd name="connsiteX152" fmla="*/ 425379 w 1034979"/>
                  <a:gd name="connsiteY152" fmla="*/ 84003 h 1516602"/>
                  <a:gd name="connsiteX153" fmla="*/ 429189 w 1034979"/>
                  <a:gd name="connsiteY153" fmla="*/ 238308 h 1516602"/>
                  <a:gd name="connsiteX154" fmla="*/ 440619 w 1034979"/>
                  <a:gd name="connsiteY154" fmla="*/ 421188 h 1516602"/>
                  <a:gd name="connsiteX155" fmla="*/ 435265 w 1034979"/>
                  <a:gd name="connsiteY155" fmla="*/ 718368 h 1516602"/>
                  <a:gd name="connsiteX156" fmla="*/ 435059 w 1034979"/>
                  <a:gd name="connsiteY156" fmla="*/ 799046 h 1516602"/>
                  <a:gd name="connsiteX157" fmla="*/ 430322 w 1034979"/>
                  <a:gd name="connsiteY157"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2979 w 1034979"/>
                  <a:gd name="connsiteY15" fmla="*/ 1040313 h 1516602"/>
                  <a:gd name="connsiteX16" fmla="*/ 278694 w 1034979"/>
                  <a:gd name="connsiteY16" fmla="*/ 1076508 h 1516602"/>
                  <a:gd name="connsiteX17" fmla="*/ 280599 w 1034979"/>
                  <a:gd name="connsiteY17" fmla="*/ 1082223 h 1516602"/>
                  <a:gd name="connsiteX18" fmla="*/ 278694 w 1034979"/>
                  <a:gd name="connsiteY18" fmla="*/ 1101273 h 1516602"/>
                  <a:gd name="connsiteX19" fmla="*/ 276789 w 1034979"/>
                  <a:gd name="connsiteY19" fmla="*/ 1110798 h 1516602"/>
                  <a:gd name="connsiteX20" fmla="*/ 263454 w 1034979"/>
                  <a:gd name="connsiteY20" fmla="*/ 1124133 h 1516602"/>
                  <a:gd name="connsiteX21" fmla="*/ 252024 w 1034979"/>
                  <a:gd name="connsiteY21" fmla="*/ 1131753 h 1516602"/>
                  <a:gd name="connsiteX22" fmla="*/ 240594 w 1034979"/>
                  <a:gd name="connsiteY22" fmla="*/ 1135563 h 1516602"/>
                  <a:gd name="connsiteX23" fmla="*/ 27234 w 1034979"/>
                  <a:gd name="connsiteY23" fmla="*/ 1154613 h 1516602"/>
                  <a:gd name="connsiteX24" fmla="*/ 15804 w 1034979"/>
                  <a:gd name="connsiteY24" fmla="*/ 1160328 h 1516602"/>
                  <a:gd name="connsiteX25" fmla="*/ 6279 w 1034979"/>
                  <a:gd name="connsiteY25" fmla="*/ 1169853 h 1516602"/>
                  <a:gd name="connsiteX26" fmla="*/ 4374 w 1034979"/>
                  <a:gd name="connsiteY26" fmla="*/ 1175568 h 1516602"/>
                  <a:gd name="connsiteX27" fmla="*/ 564 w 1034979"/>
                  <a:gd name="connsiteY27" fmla="*/ 1181283 h 1516602"/>
                  <a:gd name="connsiteX28" fmla="*/ 6279 w 1034979"/>
                  <a:gd name="connsiteY28" fmla="*/ 1213668 h 1516602"/>
                  <a:gd name="connsiteX29" fmla="*/ 11994 w 1034979"/>
                  <a:gd name="connsiteY29" fmla="*/ 1217478 h 1516602"/>
                  <a:gd name="connsiteX30" fmla="*/ 17709 w 1034979"/>
                  <a:gd name="connsiteY30" fmla="*/ 1219383 h 1516602"/>
                  <a:gd name="connsiteX31" fmla="*/ 145344 w 1034979"/>
                  <a:gd name="connsiteY31" fmla="*/ 1217478 h 1516602"/>
                  <a:gd name="connsiteX32" fmla="*/ 239202 w 1034979"/>
                  <a:gd name="connsiteY32" fmla="*/ 1214801 h 1516602"/>
                  <a:gd name="connsiteX33" fmla="*/ 318699 w 1034979"/>
                  <a:gd name="connsiteY33" fmla="*/ 1217478 h 1516602"/>
                  <a:gd name="connsiteX34" fmla="*/ 330129 w 1034979"/>
                  <a:gd name="connsiteY34" fmla="*/ 1223193 h 1516602"/>
                  <a:gd name="connsiteX35" fmla="*/ 333939 w 1034979"/>
                  <a:gd name="connsiteY35" fmla="*/ 1228908 h 1516602"/>
                  <a:gd name="connsiteX36" fmla="*/ 339654 w 1034979"/>
                  <a:gd name="connsiteY36" fmla="*/ 1230813 h 1516602"/>
                  <a:gd name="connsiteX37" fmla="*/ 351084 w 1034979"/>
                  <a:gd name="connsiteY37" fmla="*/ 1238433 h 1516602"/>
                  <a:gd name="connsiteX38" fmla="*/ 356799 w 1034979"/>
                  <a:gd name="connsiteY38" fmla="*/ 1242243 h 1516602"/>
                  <a:gd name="connsiteX39" fmla="*/ 360609 w 1034979"/>
                  <a:gd name="connsiteY39" fmla="*/ 1247958 h 1516602"/>
                  <a:gd name="connsiteX40" fmla="*/ 366324 w 1034979"/>
                  <a:gd name="connsiteY40" fmla="*/ 1259388 h 1516602"/>
                  <a:gd name="connsiteX41" fmla="*/ 362514 w 1034979"/>
                  <a:gd name="connsiteY41" fmla="*/ 1286058 h 1516602"/>
                  <a:gd name="connsiteX42" fmla="*/ 358704 w 1034979"/>
                  <a:gd name="connsiteY42" fmla="*/ 1291773 h 1516602"/>
                  <a:gd name="connsiteX43" fmla="*/ 356799 w 1034979"/>
                  <a:gd name="connsiteY43" fmla="*/ 1297488 h 1516602"/>
                  <a:gd name="connsiteX44" fmla="*/ 352989 w 1034979"/>
                  <a:gd name="connsiteY44" fmla="*/ 1303203 h 1516602"/>
                  <a:gd name="connsiteX45" fmla="*/ 351084 w 1034979"/>
                  <a:gd name="connsiteY45" fmla="*/ 1308918 h 1516602"/>
                  <a:gd name="connsiteX46" fmla="*/ 347274 w 1034979"/>
                  <a:gd name="connsiteY46" fmla="*/ 1314633 h 1516602"/>
                  <a:gd name="connsiteX47" fmla="*/ 330129 w 1034979"/>
                  <a:gd name="connsiteY47" fmla="*/ 1381308 h 1516602"/>
                  <a:gd name="connsiteX48" fmla="*/ 328224 w 1034979"/>
                  <a:gd name="connsiteY48" fmla="*/ 1432743 h 1516602"/>
                  <a:gd name="connsiteX49" fmla="*/ 330129 w 1034979"/>
                  <a:gd name="connsiteY49" fmla="*/ 1457508 h 1516602"/>
                  <a:gd name="connsiteX50" fmla="*/ 332034 w 1034979"/>
                  <a:gd name="connsiteY50" fmla="*/ 1463223 h 1516602"/>
                  <a:gd name="connsiteX51" fmla="*/ 335844 w 1034979"/>
                  <a:gd name="connsiteY51" fmla="*/ 1467033 h 1516602"/>
                  <a:gd name="connsiteX52" fmla="*/ 364419 w 1034979"/>
                  <a:gd name="connsiteY52" fmla="*/ 1512753 h 1516602"/>
                  <a:gd name="connsiteX53" fmla="*/ 387279 w 1034979"/>
                  <a:gd name="connsiteY53" fmla="*/ 1514658 h 1516602"/>
                  <a:gd name="connsiteX54" fmla="*/ 392994 w 1034979"/>
                  <a:gd name="connsiteY54" fmla="*/ 1508943 h 1516602"/>
                  <a:gd name="connsiteX55" fmla="*/ 394899 w 1034979"/>
                  <a:gd name="connsiteY55" fmla="*/ 1497513 h 1516602"/>
                  <a:gd name="connsiteX56" fmla="*/ 396804 w 1034979"/>
                  <a:gd name="connsiteY56" fmla="*/ 1491798 h 1516602"/>
                  <a:gd name="connsiteX57" fmla="*/ 398709 w 1034979"/>
                  <a:gd name="connsiteY57" fmla="*/ 1474653 h 1516602"/>
                  <a:gd name="connsiteX58" fmla="*/ 400614 w 1034979"/>
                  <a:gd name="connsiteY58" fmla="*/ 1461318 h 1516602"/>
                  <a:gd name="connsiteX59" fmla="*/ 404424 w 1034979"/>
                  <a:gd name="connsiteY59" fmla="*/ 1404168 h 1516602"/>
                  <a:gd name="connsiteX60" fmla="*/ 410139 w 1034979"/>
                  <a:gd name="connsiteY60" fmla="*/ 1392738 h 1516602"/>
                  <a:gd name="connsiteX61" fmla="*/ 413949 w 1034979"/>
                  <a:gd name="connsiteY61" fmla="*/ 1379403 h 1516602"/>
                  <a:gd name="connsiteX62" fmla="*/ 415854 w 1034979"/>
                  <a:gd name="connsiteY62" fmla="*/ 1373688 h 1516602"/>
                  <a:gd name="connsiteX63" fmla="*/ 417759 w 1034979"/>
                  <a:gd name="connsiteY63" fmla="*/ 1360353 h 1516602"/>
                  <a:gd name="connsiteX64" fmla="*/ 421569 w 1034979"/>
                  <a:gd name="connsiteY64" fmla="*/ 1348923 h 1516602"/>
                  <a:gd name="connsiteX65" fmla="*/ 427284 w 1034979"/>
                  <a:gd name="connsiteY65" fmla="*/ 1335588 h 1516602"/>
                  <a:gd name="connsiteX66" fmla="*/ 467289 w 1034979"/>
                  <a:gd name="connsiteY66" fmla="*/ 1265103 h 1516602"/>
                  <a:gd name="connsiteX67" fmla="*/ 528455 w 1034979"/>
                  <a:gd name="connsiteY67" fmla="*/ 1230091 h 1516602"/>
                  <a:gd name="connsiteX68" fmla="*/ 601154 w 1034979"/>
                  <a:gd name="connsiteY68" fmla="*/ 1221700 h 1516602"/>
                  <a:gd name="connsiteX69" fmla="*/ 720654 w 1034979"/>
                  <a:gd name="connsiteY69" fmla="*/ 1316538 h 1516602"/>
                  <a:gd name="connsiteX70" fmla="*/ 733989 w 1034979"/>
                  <a:gd name="connsiteY70" fmla="*/ 1326063 h 1516602"/>
                  <a:gd name="connsiteX71" fmla="*/ 743514 w 1034979"/>
                  <a:gd name="connsiteY71" fmla="*/ 1327968 h 1516602"/>
                  <a:gd name="connsiteX72" fmla="*/ 749229 w 1034979"/>
                  <a:gd name="connsiteY72" fmla="*/ 1329873 h 1516602"/>
                  <a:gd name="connsiteX73" fmla="*/ 762564 w 1034979"/>
                  <a:gd name="connsiteY73" fmla="*/ 1335588 h 1516602"/>
                  <a:gd name="connsiteX74" fmla="*/ 777804 w 1034979"/>
                  <a:gd name="connsiteY74" fmla="*/ 1333683 h 1516602"/>
                  <a:gd name="connsiteX75" fmla="*/ 789234 w 1034979"/>
                  <a:gd name="connsiteY75" fmla="*/ 1327968 h 1516602"/>
                  <a:gd name="connsiteX76" fmla="*/ 794949 w 1034979"/>
                  <a:gd name="connsiteY76" fmla="*/ 1326063 h 1516602"/>
                  <a:gd name="connsiteX77" fmla="*/ 802569 w 1034979"/>
                  <a:gd name="connsiteY77" fmla="*/ 1308918 h 1516602"/>
                  <a:gd name="connsiteX78" fmla="*/ 800664 w 1034979"/>
                  <a:gd name="connsiteY78" fmla="*/ 1284153 h 1516602"/>
                  <a:gd name="connsiteX79" fmla="*/ 798759 w 1034979"/>
                  <a:gd name="connsiteY79" fmla="*/ 1278438 h 1516602"/>
                  <a:gd name="connsiteX80" fmla="*/ 796854 w 1034979"/>
                  <a:gd name="connsiteY80" fmla="*/ 1270818 h 1516602"/>
                  <a:gd name="connsiteX81" fmla="*/ 783519 w 1034979"/>
                  <a:gd name="connsiteY81" fmla="*/ 1253673 h 1516602"/>
                  <a:gd name="connsiteX82" fmla="*/ 773994 w 1034979"/>
                  <a:gd name="connsiteY82" fmla="*/ 1247958 h 1516602"/>
                  <a:gd name="connsiteX83" fmla="*/ 648264 w 1034979"/>
                  <a:gd name="connsiteY83" fmla="*/ 1156518 h 1516602"/>
                  <a:gd name="connsiteX84" fmla="*/ 644454 w 1034979"/>
                  <a:gd name="connsiteY84" fmla="*/ 1139373 h 1516602"/>
                  <a:gd name="connsiteX85" fmla="*/ 646359 w 1034979"/>
                  <a:gd name="connsiteY85" fmla="*/ 1131753 h 1516602"/>
                  <a:gd name="connsiteX86" fmla="*/ 650169 w 1034979"/>
                  <a:gd name="connsiteY86" fmla="*/ 1114608 h 1516602"/>
                  <a:gd name="connsiteX87" fmla="*/ 653979 w 1034979"/>
                  <a:gd name="connsiteY87" fmla="*/ 1108893 h 1516602"/>
                  <a:gd name="connsiteX88" fmla="*/ 655884 w 1034979"/>
                  <a:gd name="connsiteY88" fmla="*/ 1103178 h 1516602"/>
                  <a:gd name="connsiteX89" fmla="*/ 661599 w 1034979"/>
                  <a:gd name="connsiteY89" fmla="*/ 1101273 h 1516602"/>
                  <a:gd name="connsiteX90" fmla="*/ 671124 w 1034979"/>
                  <a:gd name="connsiteY90" fmla="*/ 1089843 h 1516602"/>
                  <a:gd name="connsiteX91" fmla="*/ 724464 w 1034979"/>
                  <a:gd name="connsiteY91" fmla="*/ 1082223 h 1516602"/>
                  <a:gd name="connsiteX92" fmla="*/ 842574 w 1034979"/>
                  <a:gd name="connsiteY92" fmla="*/ 1084128 h 1516602"/>
                  <a:gd name="connsiteX93" fmla="*/ 871149 w 1034979"/>
                  <a:gd name="connsiteY93" fmla="*/ 1086033 h 1516602"/>
                  <a:gd name="connsiteX94" fmla="*/ 899724 w 1034979"/>
                  <a:gd name="connsiteY94" fmla="*/ 1091748 h 1516602"/>
                  <a:gd name="connsiteX95" fmla="*/ 922584 w 1034979"/>
                  <a:gd name="connsiteY95" fmla="*/ 1095558 h 1516602"/>
                  <a:gd name="connsiteX96" fmla="*/ 951159 w 1034979"/>
                  <a:gd name="connsiteY96" fmla="*/ 1101273 h 1516602"/>
                  <a:gd name="connsiteX97" fmla="*/ 956874 w 1034979"/>
                  <a:gd name="connsiteY97" fmla="*/ 1101273 h 1516602"/>
                  <a:gd name="connsiteX98" fmla="*/ 1002594 w 1034979"/>
                  <a:gd name="connsiteY98" fmla="*/ 1099368 h 1516602"/>
                  <a:gd name="connsiteX99" fmla="*/ 1031169 w 1034979"/>
                  <a:gd name="connsiteY99" fmla="*/ 1091748 h 1516602"/>
                  <a:gd name="connsiteX100" fmla="*/ 1034979 w 1034979"/>
                  <a:gd name="connsiteY100" fmla="*/ 1086033 h 1516602"/>
                  <a:gd name="connsiteX101" fmla="*/ 1033074 w 1034979"/>
                  <a:gd name="connsiteY101" fmla="*/ 1066983 h 1516602"/>
                  <a:gd name="connsiteX102" fmla="*/ 1027359 w 1034979"/>
                  <a:gd name="connsiteY102" fmla="*/ 1063173 h 1516602"/>
                  <a:gd name="connsiteX103" fmla="*/ 1012119 w 1034979"/>
                  <a:gd name="connsiteY103" fmla="*/ 1061268 h 1516602"/>
                  <a:gd name="connsiteX104" fmla="*/ 1006404 w 1034979"/>
                  <a:gd name="connsiteY104" fmla="*/ 1059363 h 1516602"/>
                  <a:gd name="connsiteX105" fmla="*/ 998784 w 1034979"/>
                  <a:gd name="connsiteY105" fmla="*/ 1057458 h 1516602"/>
                  <a:gd name="connsiteX106" fmla="*/ 987354 w 1034979"/>
                  <a:gd name="connsiteY106" fmla="*/ 1049838 h 1516602"/>
                  <a:gd name="connsiteX107" fmla="*/ 975924 w 1034979"/>
                  <a:gd name="connsiteY107" fmla="*/ 1046028 h 1516602"/>
                  <a:gd name="connsiteX108" fmla="*/ 970209 w 1034979"/>
                  <a:gd name="connsiteY108" fmla="*/ 1044123 h 1516602"/>
                  <a:gd name="connsiteX109" fmla="*/ 962589 w 1034979"/>
                  <a:gd name="connsiteY109" fmla="*/ 1042218 h 1516602"/>
                  <a:gd name="connsiteX110" fmla="*/ 956874 w 1034979"/>
                  <a:gd name="connsiteY110" fmla="*/ 1040313 h 1516602"/>
                  <a:gd name="connsiteX111" fmla="*/ 935919 w 1034979"/>
                  <a:gd name="connsiteY111" fmla="*/ 1034598 h 1516602"/>
                  <a:gd name="connsiteX112" fmla="*/ 825429 w 1034979"/>
                  <a:gd name="connsiteY112" fmla="*/ 1034598 h 1516602"/>
                  <a:gd name="connsiteX113" fmla="*/ 730179 w 1034979"/>
                  <a:gd name="connsiteY113" fmla="*/ 1038408 h 1516602"/>
                  <a:gd name="connsiteX114" fmla="*/ 669219 w 1034979"/>
                  <a:gd name="connsiteY114" fmla="*/ 1046028 h 1516602"/>
                  <a:gd name="connsiteX115" fmla="*/ 646359 w 1034979"/>
                  <a:gd name="connsiteY115" fmla="*/ 1049838 h 1516602"/>
                  <a:gd name="connsiteX116" fmla="*/ 642549 w 1034979"/>
                  <a:gd name="connsiteY116" fmla="*/ 1038408 h 1516602"/>
                  <a:gd name="connsiteX117" fmla="*/ 640644 w 1034979"/>
                  <a:gd name="connsiteY117" fmla="*/ 1032693 h 1516602"/>
                  <a:gd name="connsiteX118" fmla="*/ 642549 w 1034979"/>
                  <a:gd name="connsiteY118" fmla="*/ 1015548 h 1516602"/>
                  <a:gd name="connsiteX119" fmla="*/ 644454 w 1034979"/>
                  <a:gd name="connsiteY119" fmla="*/ 1009833 h 1516602"/>
                  <a:gd name="connsiteX120" fmla="*/ 661599 w 1034979"/>
                  <a:gd name="connsiteY120" fmla="*/ 1000308 h 1516602"/>
                  <a:gd name="connsiteX121" fmla="*/ 673029 w 1034979"/>
                  <a:gd name="connsiteY121" fmla="*/ 992688 h 1516602"/>
                  <a:gd name="connsiteX122" fmla="*/ 674934 w 1034979"/>
                  <a:gd name="connsiteY122" fmla="*/ 986973 h 1516602"/>
                  <a:gd name="connsiteX123" fmla="*/ 680649 w 1034979"/>
                  <a:gd name="connsiteY123" fmla="*/ 985068 h 1516602"/>
                  <a:gd name="connsiteX124" fmla="*/ 686364 w 1034979"/>
                  <a:gd name="connsiteY124" fmla="*/ 981258 h 1516602"/>
                  <a:gd name="connsiteX125" fmla="*/ 695889 w 1034979"/>
                  <a:gd name="connsiteY125" fmla="*/ 971733 h 1516602"/>
                  <a:gd name="connsiteX126" fmla="*/ 705414 w 1034979"/>
                  <a:gd name="connsiteY126" fmla="*/ 960303 h 1516602"/>
                  <a:gd name="connsiteX127" fmla="*/ 716844 w 1034979"/>
                  <a:gd name="connsiteY127" fmla="*/ 952683 h 1516602"/>
                  <a:gd name="connsiteX128" fmla="*/ 732084 w 1034979"/>
                  <a:gd name="connsiteY128" fmla="*/ 939348 h 1516602"/>
                  <a:gd name="connsiteX129" fmla="*/ 741609 w 1034979"/>
                  <a:gd name="connsiteY129" fmla="*/ 927918 h 1516602"/>
                  <a:gd name="connsiteX130" fmla="*/ 753039 w 1034979"/>
                  <a:gd name="connsiteY130" fmla="*/ 918393 h 1516602"/>
                  <a:gd name="connsiteX131" fmla="*/ 758754 w 1034979"/>
                  <a:gd name="connsiteY131" fmla="*/ 906963 h 1516602"/>
                  <a:gd name="connsiteX132" fmla="*/ 760659 w 1034979"/>
                  <a:gd name="connsiteY132" fmla="*/ 901248 h 1516602"/>
                  <a:gd name="connsiteX133" fmla="*/ 766374 w 1034979"/>
                  <a:gd name="connsiteY133" fmla="*/ 889818 h 1516602"/>
                  <a:gd name="connsiteX134" fmla="*/ 764469 w 1034979"/>
                  <a:gd name="connsiteY134" fmla="*/ 874578 h 1516602"/>
                  <a:gd name="connsiteX135" fmla="*/ 758754 w 1034979"/>
                  <a:gd name="connsiteY135" fmla="*/ 872673 h 1516602"/>
                  <a:gd name="connsiteX136" fmla="*/ 737799 w 1034979"/>
                  <a:gd name="connsiteY136" fmla="*/ 874578 h 1516602"/>
                  <a:gd name="connsiteX137" fmla="*/ 732084 w 1034979"/>
                  <a:gd name="connsiteY137" fmla="*/ 878388 h 1516602"/>
                  <a:gd name="connsiteX138" fmla="*/ 699699 w 1034979"/>
                  <a:gd name="connsiteY138" fmla="*/ 899343 h 1516602"/>
                  <a:gd name="connsiteX139" fmla="*/ 595181 w 1034979"/>
                  <a:gd name="connsiteY139" fmla="*/ 957831 h 1516602"/>
                  <a:gd name="connsiteX140" fmla="*/ 507294 w 1034979"/>
                  <a:gd name="connsiteY140" fmla="*/ 847908 h 1516602"/>
                  <a:gd name="connsiteX141" fmla="*/ 503484 w 1034979"/>
                  <a:gd name="connsiteY141" fmla="*/ 358323 h 1516602"/>
                  <a:gd name="connsiteX142" fmla="*/ 499674 w 1034979"/>
                  <a:gd name="connsiteY142" fmla="*/ 66858 h 1516602"/>
                  <a:gd name="connsiteX143" fmla="*/ 490149 w 1034979"/>
                  <a:gd name="connsiteY143" fmla="*/ 40188 h 1516602"/>
                  <a:gd name="connsiteX144" fmla="*/ 488244 w 1034979"/>
                  <a:gd name="connsiteY144" fmla="*/ 34473 h 1516602"/>
                  <a:gd name="connsiteX145" fmla="*/ 484434 w 1034979"/>
                  <a:gd name="connsiteY145" fmla="*/ 28758 h 1516602"/>
                  <a:gd name="connsiteX146" fmla="*/ 478719 w 1034979"/>
                  <a:gd name="connsiteY146" fmla="*/ 17328 h 1516602"/>
                  <a:gd name="connsiteX147" fmla="*/ 473004 w 1034979"/>
                  <a:gd name="connsiteY147" fmla="*/ 13518 h 1516602"/>
                  <a:gd name="connsiteX148" fmla="*/ 469194 w 1034979"/>
                  <a:gd name="connsiteY148" fmla="*/ 7803 h 1516602"/>
                  <a:gd name="connsiteX149" fmla="*/ 429189 w 1034979"/>
                  <a:gd name="connsiteY149" fmla="*/ 11613 h 1516602"/>
                  <a:gd name="connsiteX150" fmla="*/ 425379 w 1034979"/>
                  <a:gd name="connsiteY150" fmla="*/ 78288 h 1516602"/>
                  <a:gd name="connsiteX151" fmla="*/ 425379 w 1034979"/>
                  <a:gd name="connsiteY151" fmla="*/ 84003 h 1516602"/>
                  <a:gd name="connsiteX152" fmla="*/ 429189 w 1034979"/>
                  <a:gd name="connsiteY152" fmla="*/ 238308 h 1516602"/>
                  <a:gd name="connsiteX153" fmla="*/ 440619 w 1034979"/>
                  <a:gd name="connsiteY153" fmla="*/ 421188 h 1516602"/>
                  <a:gd name="connsiteX154" fmla="*/ 435265 w 1034979"/>
                  <a:gd name="connsiteY154" fmla="*/ 718368 h 1516602"/>
                  <a:gd name="connsiteX155" fmla="*/ 435059 w 1034979"/>
                  <a:gd name="connsiteY155" fmla="*/ 799046 h 1516602"/>
                  <a:gd name="connsiteX156" fmla="*/ 430322 w 1034979"/>
                  <a:gd name="connsiteY156"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80599 w 1034979"/>
                  <a:gd name="connsiteY16" fmla="*/ 1082223 h 1516602"/>
                  <a:gd name="connsiteX17" fmla="*/ 278694 w 1034979"/>
                  <a:gd name="connsiteY17" fmla="*/ 1101273 h 1516602"/>
                  <a:gd name="connsiteX18" fmla="*/ 276789 w 1034979"/>
                  <a:gd name="connsiteY18" fmla="*/ 1110798 h 1516602"/>
                  <a:gd name="connsiteX19" fmla="*/ 263454 w 1034979"/>
                  <a:gd name="connsiteY19" fmla="*/ 1124133 h 1516602"/>
                  <a:gd name="connsiteX20" fmla="*/ 252024 w 1034979"/>
                  <a:gd name="connsiteY20" fmla="*/ 1131753 h 1516602"/>
                  <a:gd name="connsiteX21" fmla="*/ 240594 w 1034979"/>
                  <a:gd name="connsiteY21" fmla="*/ 1135563 h 1516602"/>
                  <a:gd name="connsiteX22" fmla="*/ 27234 w 1034979"/>
                  <a:gd name="connsiteY22" fmla="*/ 1154613 h 1516602"/>
                  <a:gd name="connsiteX23" fmla="*/ 15804 w 1034979"/>
                  <a:gd name="connsiteY23" fmla="*/ 1160328 h 1516602"/>
                  <a:gd name="connsiteX24" fmla="*/ 6279 w 1034979"/>
                  <a:gd name="connsiteY24" fmla="*/ 1169853 h 1516602"/>
                  <a:gd name="connsiteX25" fmla="*/ 4374 w 1034979"/>
                  <a:gd name="connsiteY25" fmla="*/ 1175568 h 1516602"/>
                  <a:gd name="connsiteX26" fmla="*/ 564 w 1034979"/>
                  <a:gd name="connsiteY26" fmla="*/ 1181283 h 1516602"/>
                  <a:gd name="connsiteX27" fmla="*/ 6279 w 1034979"/>
                  <a:gd name="connsiteY27" fmla="*/ 1213668 h 1516602"/>
                  <a:gd name="connsiteX28" fmla="*/ 11994 w 1034979"/>
                  <a:gd name="connsiteY28" fmla="*/ 1217478 h 1516602"/>
                  <a:gd name="connsiteX29" fmla="*/ 17709 w 1034979"/>
                  <a:gd name="connsiteY29" fmla="*/ 1219383 h 1516602"/>
                  <a:gd name="connsiteX30" fmla="*/ 145344 w 1034979"/>
                  <a:gd name="connsiteY30" fmla="*/ 1217478 h 1516602"/>
                  <a:gd name="connsiteX31" fmla="*/ 239202 w 1034979"/>
                  <a:gd name="connsiteY31" fmla="*/ 1214801 h 1516602"/>
                  <a:gd name="connsiteX32" fmla="*/ 318699 w 1034979"/>
                  <a:gd name="connsiteY32" fmla="*/ 1217478 h 1516602"/>
                  <a:gd name="connsiteX33" fmla="*/ 330129 w 1034979"/>
                  <a:gd name="connsiteY33" fmla="*/ 1223193 h 1516602"/>
                  <a:gd name="connsiteX34" fmla="*/ 333939 w 1034979"/>
                  <a:gd name="connsiteY34" fmla="*/ 1228908 h 1516602"/>
                  <a:gd name="connsiteX35" fmla="*/ 339654 w 1034979"/>
                  <a:gd name="connsiteY35" fmla="*/ 1230813 h 1516602"/>
                  <a:gd name="connsiteX36" fmla="*/ 351084 w 1034979"/>
                  <a:gd name="connsiteY36" fmla="*/ 1238433 h 1516602"/>
                  <a:gd name="connsiteX37" fmla="*/ 356799 w 1034979"/>
                  <a:gd name="connsiteY37" fmla="*/ 1242243 h 1516602"/>
                  <a:gd name="connsiteX38" fmla="*/ 360609 w 1034979"/>
                  <a:gd name="connsiteY38" fmla="*/ 1247958 h 1516602"/>
                  <a:gd name="connsiteX39" fmla="*/ 366324 w 1034979"/>
                  <a:gd name="connsiteY39" fmla="*/ 1259388 h 1516602"/>
                  <a:gd name="connsiteX40" fmla="*/ 362514 w 1034979"/>
                  <a:gd name="connsiteY40" fmla="*/ 1286058 h 1516602"/>
                  <a:gd name="connsiteX41" fmla="*/ 358704 w 1034979"/>
                  <a:gd name="connsiteY41" fmla="*/ 1291773 h 1516602"/>
                  <a:gd name="connsiteX42" fmla="*/ 356799 w 1034979"/>
                  <a:gd name="connsiteY42" fmla="*/ 1297488 h 1516602"/>
                  <a:gd name="connsiteX43" fmla="*/ 352989 w 1034979"/>
                  <a:gd name="connsiteY43" fmla="*/ 1303203 h 1516602"/>
                  <a:gd name="connsiteX44" fmla="*/ 351084 w 1034979"/>
                  <a:gd name="connsiteY44" fmla="*/ 1308918 h 1516602"/>
                  <a:gd name="connsiteX45" fmla="*/ 347274 w 1034979"/>
                  <a:gd name="connsiteY45" fmla="*/ 1314633 h 1516602"/>
                  <a:gd name="connsiteX46" fmla="*/ 330129 w 1034979"/>
                  <a:gd name="connsiteY46" fmla="*/ 1381308 h 1516602"/>
                  <a:gd name="connsiteX47" fmla="*/ 328224 w 1034979"/>
                  <a:gd name="connsiteY47" fmla="*/ 1432743 h 1516602"/>
                  <a:gd name="connsiteX48" fmla="*/ 330129 w 1034979"/>
                  <a:gd name="connsiteY48" fmla="*/ 1457508 h 1516602"/>
                  <a:gd name="connsiteX49" fmla="*/ 332034 w 1034979"/>
                  <a:gd name="connsiteY49" fmla="*/ 1463223 h 1516602"/>
                  <a:gd name="connsiteX50" fmla="*/ 335844 w 1034979"/>
                  <a:gd name="connsiteY50" fmla="*/ 1467033 h 1516602"/>
                  <a:gd name="connsiteX51" fmla="*/ 364419 w 1034979"/>
                  <a:gd name="connsiteY51" fmla="*/ 1512753 h 1516602"/>
                  <a:gd name="connsiteX52" fmla="*/ 387279 w 1034979"/>
                  <a:gd name="connsiteY52" fmla="*/ 1514658 h 1516602"/>
                  <a:gd name="connsiteX53" fmla="*/ 392994 w 1034979"/>
                  <a:gd name="connsiteY53" fmla="*/ 1508943 h 1516602"/>
                  <a:gd name="connsiteX54" fmla="*/ 394899 w 1034979"/>
                  <a:gd name="connsiteY54" fmla="*/ 1497513 h 1516602"/>
                  <a:gd name="connsiteX55" fmla="*/ 396804 w 1034979"/>
                  <a:gd name="connsiteY55" fmla="*/ 1491798 h 1516602"/>
                  <a:gd name="connsiteX56" fmla="*/ 398709 w 1034979"/>
                  <a:gd name="connsiteY56" fmla="*/ 1474653 h 1516602"/>
                  <a:gd name="connsiteX57" fmla="*/ 400614 w 1034979"/>
                  <a:gd name="connsiteY57" fmla="*/ 1461318 h 1516602"/>
                  <a:gd name="connsiteX58" fmla="*/ 404424 w 1034979"/>
                  <a:gd name="connsiteY58" fmla="*/ 1404168 h 1516602"/>
                  <a:gd name="connsiteX59" fmla="*/ 410139 w 1034979"/>
                  <a:gd name="connsiteY59" fmla="*/ 1392738 h 1516602"/>
                  <a:gd name="connsiteX60" fmla="*/ 413949 w 1034979"/>
                  <a:gd name="connsiteY60" fmla="*/ 1379403 h 1516602"/>
                  <a:gd name="connsiteX61" fmla="*/ 415854 w 1034979"/>
                  <a:gd name="connsiteY61" fmla="*/ 1373688 h 1516602"/>
                  <a:gd name="connsiteX62" fmla="*/ 417759 w 1034979"/>
                  <a:gd name="connsiteY62" fmla="*/ 1360353 h 1516602"/>
                  <a:gd name="connsiteX63" fmla="*/ 421569 w 1034979"/>
                  <a:gd name="connsiteY63" fmla="*/ 1348923 h 1516602"/>
                  <a:gd name="connsiteX64" fmla="*/ 427284 w 1034979"/>
                  <a:gd name="connsiteY64" fmla="*/ 1335588 h 1516602"/>
                  <a:gd name="connsiteX65" fmla="*/ 467289 w 1034979"/>
                  <a:gd name="connsiteY65" fmla="*/ 1265103 h 1516602"/>
                  <a:gd name="connsiteX66" fmla="*/ 528455 w 1034979"/>
                  <a:gd name="connsiteY66" fmla="*/ 1230091 h 1516602"/>
                  <a:gd name="connsiteX67" fmla="*/ 601154 w 1034979"/>
                  <a:gd name="connsiteY67" fmla="*/ 1221700 h 1516602"/>
                  <a:gd name="connsiteX68" fmla="*/ 720654 w 1034979"/>
                  <a:gd name="connsiteY68" fmla="*/ 1316538 h 1516602"/>
                  <a:gd name="connsiteX69" fmla="*/ 733989 w 1034979"/>
                  <a:gd name="connsiteY69" fmla="*/ 1326063 h 1516602"/>
                  <a:gd name="connsiteX70" fmla="*/ 743514 w 1034979"/>
                  <a:gd name="connsiteY70" fmla="*/ 1327968 h 1516602"/>
                  <a:gd name="connsiteX71" fmla="*/ 749229 w 1034979"/>
                  <a:gd name="connsiteY71" fmla="*/ 1329873 h 1516602"/>
                  <a:gd name="connsiteX72" fmla="*/ 762564 w 1034979"/>
                  <a:gd name="connsiteY72" fmla="*/ 1335588 h 1516602"/>
                  <a:gd name="connsiteX73" fmla="*/ 777804 w 1034979"/>
                  <a:gd name="connsiteY73" fmla="*/ 1333683 h 1516602"/>
                  <a:gd name="connsiteX74" fmla="*/ 789234 w 1034979"/>
                  <a:gd name="connsiteY74" fmla="*/ 1327968 h 1516602"/>
                  <a:gd name="connsiteX75" fmla="*/ 794949 w 1034979"/>
                  <a:gd name="connsiteY75" fmla="*/ 1326063 h 1516602"/>
                  <a:gd name="connsiteX76" fmla="*/ 802569 w 1034979"/>
                  <a:gd name="connsiteY76" fmla="*/ 1308918 h 1516602"/>
                  <a:gd name="connsiteX77" fmla="*/ 800664 w 1034979"/>
                  <a:gd name="connsiteY77" fmla="*/ 1284153 h 1516602"/>
                  <a:gd name="connsiteX78" fmla="*/ 798759 w 1034979"/>
                  <a:gd name="connsiteY78" fmla="*/ 1278438 h 1516602"/>
                  <a:gd name="connsiteX79" fmla="*/ 796854 w 1034979"/>
                  <a:gd name="connsiteY79" fmla="*/ 1270818 h 1516602"/>
                  <a:gd name="connsiteX80" fmla="*/ 783519 w 1034979"/>
                  <a:gd name="connsiteY80" fmla="*/ 1253673 h 1516602"/>
                  <a:gd name="connsiteX81" fmla="*/ 773994 w 1034979"/>
                  <a:gd name="connsiteY81" fmla="*/ 1247958 h 1516602"/>
                  <a:gd name="connsiteX82" fmla="*/ 648264 w 1034979"/>
                  <a:gd name="connsiteY82" fmla="*/ 1156518 h 1516602"/>
                  <a:gd name="connsiteX83" fmla="*/ 644454 w 1034979"/>
                  <a:gd name="connsiteY83" fmla="*/ 1139373 h 1516602"/>
                  <a:gd name="connsiteX84" fmla="*/ 646359 w 1034979"/>
                  <a:gd name="connsiteY84" fmla="*/ 1131753 h 1516602"/>
                  <a:gd name="connsiteX85" fmla="*/ 650169 w 1034979"/>
                  <a:gd name="connsiteY85" fmla="*/ 1114608 h 1516602"/>
                  <a:gd name="connsiteX86" fmla="*/ 653979 w 1034979"/>
                  <a:gd name="connsiteY86" fmla="*/ 1108893 h 1516602"/>
                  <a:gd name="connsiteX87" fmla="*/ 655884 w 1034979"/>
                  <a:gd name="connsiteY87" fmla="*/ 1103178 h 1516602"/>
                  <a:gd name="connsiteX88" fmla="*/ 661599 w 1034979"/>
                  <a:gd name="connsiteY88" fmla="*/ 1101273 h 1516602"/>
                  <a:gd name="connsiteX89" fmla="*/ 671124 w 1034979"/>
                  <a:gd name="connsiteY89" fmla="*/ 1089843 h 1516602"/>
                  <a:gd name="connsiteX90" fmla="*/ 724464 w 1034979"/>
                  <a:gd name="connsiteY90" fmla="*/ 1082223 h 1516602"/>
                  <a:gd name="connsiteX91" fmla="*/ 842574 w 1034979"/>
                  <a:gd name="connsiteY91" fmla="*/ 1084128 h 1516602"/>
                  <a:gd name="connsiteX92" fmla="*/ 871149 w 1034979"/>
                  <a:gd name="connsiteY92" fmla="*/ 1086033 h 1516602"/>
                  <a:gd name="connsiteX93" fmla="*/ 899724 w 1034979"/>
                  <a:gd name="connsiteY93" fmla="*/ 1091748 h 1516602"/>
                  <a:gd name="connsiteX94" fmla="*/ 922584 w 1034979"/>
                  <a:gd name="connsiteY94" fmla="*/ 1095558 h 1516602"/>
                  <a:gd name="connsiteX95" fmla="*/ 951159 w 1034979"/>
                  <a:gd name="connsiteY95" fmla="*/ 1101273 h 1516602"/>
                  <a:gd name="connsiteX96" fmla="*/ 956874 w 1034979"/>
                  <a:gd name="connsiteY96" fmla="*/ 1101273 h 1516602"/>
                  <a:gd name="connsiteX97" fmla="*/ 1002594 w 1034979"/>
                  <a:gd name="connsiteY97" fmla="*/ 1099368 h 1516602"/>
                  <a:gd name="connsiteX98" fmla="*/ 1031169 w 1034979"/>
                  <a:gd name="connsiteY98" fmla="*/ 1091748 h 1516602"/>
                  <a:gd name="connsiteX99" fmla="*/ 1034979 w 1034979"/>
                  <a:gd name="connsiteY99" fmla="*/ 1086033 h 1516602"/>
                  <a:gd name="connsiteX100" fmla="*/ 1033074 w 1034979"/>
                  <a:gd name="connsiteY100" fmla="*/ 1066983 h 1516602"/>
                  <a:gd name="connsiteX101" fmla="*/ 1027359 w 1034979"/>
                  <a:gd name="connsiteY101" fmla="*/ 1063173 h 1516602"/>
                  <a:gd name="connsiteX102" fmla="*/ 1012119 w 1034979"/>
                  <a:gd name="connsiteY102" fmla="*/ 1061268 h 1516602"/>
                  <a:gd name="connsiteX103" fmla="*/ 1006404 w 1034979"/>
                  <a:gd name="connsiteY103" fmla="*/ 1059363 h 1516602"/>
                  <a:gd name="connsiteX104" fmla="*/ 998784 w 1034979"/>
                  <a:gd name="connsiteY104" fmla="*/ 1057458 h 1516602"/>
                  <a:gd name="connsiteX105" fmla="*/ 987354 w 1034979"/>
                  <a:gd name="connsiteY105" fmla="*/ 1049838 h 1516602"/>
                  <a:gd name="connsiteX106" fmla="*/ 975924 w 1034979"/>
                  <a:gd name="connsiteY106" fmla="*/ 1046028 h 1516602"/>
                  <a:gd name="connsiteX107" fmla="*/ 970209 w 1034979"/>
                  <a:gd name="connsiteY107" fmla="*/ 1044123 h 1516602"/>
                  <a:gd name="connsiteX108" fmla="*/ 962589 w 1034979"/>
                  <a:gd name="connsiteY108" fmla="*/ 1042218 h 1516602"/>
                  <a:gd name="connsiteX109" fmla="*/ 956874 w 1034979"/>
                  <a:gd name="connsiteY109" fmla="*/ 1040313 h 1516602"/>
                  <a:gd name="connsiteX110" fmla="*/ 935919 w 1034979"/>
                  <a:gd name="connsiteY110" fmla="*/ 1034598 h 1516602"/>
                  <a:gd name="connsiteX111" fmla="*/ 825429 w 1034979"/>
                  <a:gd name="connsiteY111" fmla="*/ 1034598 h 1516602"/>
                  <a:gd name="connsiteX112" fmla="*/ 730179 w 1034979"/>
                  <a:gd name="connsiteY112" fmla="*/ 1038408 h 1516602"/>
                  <a:gd name="connsiteX113" fmla="*/ 669219 w 1034979"/>
                  <a:gd name="connsiteY113" fmla="*/ 1046028 h 1516602"/>
                  <a:gd name="connsiteX114" fmla="*/ 646359 w 1034979"/>
                  <a:gd name="connsiteY114" fmla="*/ 1049838 h 1516602"/>
                  <a:gd name="connsiteX115" fmla="*/ 642549 w 1034979"/>
                  <a:gd name="connsiteY115" fmla="*/ 1038408 h 1516602"/>
                  <a:gd name="connsiteX116" fmla="*/ 640644 w 1034979"/>
                  <a:gd name="connsiteY116" fmla="*/ 1032693 h 1516602"/>
                  <a:gd name="connsiteX117" fmla="*/ 642549 w 1034979"/>
                  <a:gd name="connsiteY117" fmla="*/ 1015548 h 1516602"/>
                  <a:gd name="connsiteX118" fmla="*/ 644454 w 1034979"/>
                  <a:gd name="connsiteY118" fmla="*/ 1009833 h 1516602"/>
                  <a:gd name="connsiteX119" fmla="*/ 661599 w 1034979"/>
                  <a:gd name="connsiteY119" fmla="*/ 1000308 h 1516602"/>
                  <a:gd name="connsiteX120" fmla="*/ 673029 w 1034979"/>
                  <a:gd name="connsiteY120" fmla="*/ 992688 h 1516602"/>
                  <a:gd name="connsiteX121" fmla="*/ 674934 w 1034979"/>
                  <a:gd name="connsiteY121" fmla="*/ 986973 h 1516602"/>
                  <a:gd name="connsiteX122" fmla="*/ 680649 w 1034979"/>
                  <a:gd name="connsiteY122" fmla="*/ 985068 h 1516602"/>
                  <a:gd name="connsiteX123" fmla="*/ 686364 w 1034979"/>
                  <a:gd name="connsiteY123" fmla="*/ 981258 h 1516602"/>
                  <a:gd name="connsiteX124" fmla="*/ 695889 w 1034979"/>
                  <a:gd name="connsiteY124" fmla="*/ 971733 h 1516602"/>
                  <a:gd name="connsiteX125" fmla="*/ 705414 w 1034979"/>
                  <a:gd name="connsiteY125" fmla="*/ 960303 h 1516602"/>
                  <a:gd name="connsiteX126" fmla="*/ 716844 w 1034979"/>
                  <a:gd name="connsiteY126" fmla="*/ 952683 h 1516602"/>
                  <a:gd name="connsiteX127" fmla="*/ 732084 w 1034979"/>
                  <a:gd name="connsiteY127" fmla="*/ 939348 h 1516602"/>
                  <a:gd name="connsiteX128" fmla="*/ 741609 w 1034979"/>
                  <a:gd name="connsiteY128" fmla="*/ 927918 h 1516602"/>
                  <a:gd name="connsiteX129" fmla="*/ 753039 w 1034979"/>
                  <a:gd name="connsiteY129" fmla="*/ 918393 h 1516602"/>
                  <a:gd name="connsiteX130" fmla="*/ 758754 w 1034979"/>
                  <a:gd name="connsiteY130" fmla="*/ 906963 h 1516602"/>
                  <a:gd name="connsiteX131" fmla="*/ 760659 w 1034979"/>
                  <a:gd name="connsiteY131" fmla="*/ 901248 h 1516602"/>
                  <a:gd name="connsiteX132" fmla="*/ 766374 w 1034979"/>
                  <a:gd name="connsiteY132" fmla="*/ 889818 h 1516602"/>
                  <a:gd name="connsiteX133" fmla="*/ 764469 w 1034979"/>
                  <a:gd name="connsiteY133" fmla="*/ 874578 h 1516602"/>
                  <a:gd name="connsiteX134" fmla="*/ 758754 w 1034979"/>
                  <a:gd name="connsiteY134" fmla="*/ 872673 h 1516602"/>
                  <a:gd name="connsiteX135" fmla="*/ 737799 w 1034979"/>
                  <a:gd name="connsiteY135" fmla="*/ 874578 h 1516602"/>
                  <a:gd name="connsiteX136" fmla="*/ 732084 w 1034979"/>
                  <a:gd name="connsiteY136" fmla="*/ 878388 h 1516602"/>
                  <a:gd name="connsiteX137" fmla="*/ 699699 w 1034979"/>
                  <a:gd name="connsiteY137" fmla="*/ 899343 h 1516602"/>
                  <a:gd name="connsiteX138" fmla="*/ 595181 w 1034979"/>
                  <a:gd name="connsiteY138" fmla="*/ 957831 h 1516602"/>
                  <a:gd name="connsiteX139" fmla="*/ 507294 w 1034979"/>
                  <a:gd name="connsiteY139" fmla="*/ 847908 h 1516602"/>
                  <a:gd name="connsiteX140" fmla="*/ 503484 w 1034979"/>
                  <a:gd name="connsiteY140" fmla="*/ 358323 h 1516602"/>
                  <a:gd name="connsiteX141" fmla="*/ 499674 w 1034979"/>
                  <a:gd name="connsiteY141" fmla="*/ 66858 h 1516602"/>
                  <a:gd name="connsiteX142" fmla="*/ 490149 w 1034979"/>
                  <a:gd name="connsiteY142" fmla="*/ 40188 h 1516602"/>
                  <a:gd name="connsiteX143" fmla="*/ 488244 w 1034979"/>
                  <a:gd name="connsiteY143" fmla="*/ 34473 h 1516602"/>
                  <a:gd name="connsiteX144" fmla="*/ 484434 w 1034979"/>
                  <a:gd name="connsiteY144" fmla="*/ 28758 h 1516602"/>
                  <a:gd name="connsiteX145" fmla="*/ 478719 w 1034979"/>
                  <a:gd name="connsiteY145" fmla="*/ 17328 h 1516602"/>
                  <a:gd name="connsiteX146" fmla="*/ 473004 w 1034979"/>
                  <a:gd name="connsiteY146" fmla="*/ 13518 h 1516602"/>
                  <a:gd name="connsiteX147" fmla="*/ 469194 w 1034979"/>
                  <a:gd name="connsiteY147" fmla="*/ 7803 h 1516602"/>
                  <a:gd name="connsiteX148" fmla="*/ 429189 w 1034979"/>
                  <a:gd name="connsiteY148" fmla="*/ 11613 h 1516602"/>
                  <a:gd name="connsiteX149" fmla="*/ 425379 w 1034979"/>
                  <a:gd name="connsiteY149" fmla="*/ 78288 h 1516602"/>
                  <a:gd name="connsiteX150" fmla="*/ 425379 w 1034979"/>
                  <a:gd name="connsiteY150" fmla="*/ 84003 h 1516602"/>
                  <a:gd name="connsiteX151" fmla="*/ 429189 w 1034979"/>
                  <a:gd name="connsiteY151" fmla="*/ 238308 h 1516602"/>
                  <a:gd name="connsiteX152" fmla="*/ 440619 w 1034979"/>
                  <a:gd name="connsiteY152" fmla="*/ 421188 h 1516602"/>
                  <a:gd name="connsiteX153" fmla="*/ 435265 w 1034979"/>
                  <a:gd name="connsiteY153" fmla="*/ 718368 h 1516602"/>
                  <a:gd name="connsiteX154" fmla="*/ 435059 w 1034979"/>
                  <a:gd name="connsiteY154" fmla="*/ 799046 h 1516602"/>
                  <a:gd name="connsiteX155" fmla="*/ 430322 w 1034979"/>
                  <a:gd name="connsiteY155"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78694 w 1034979"/>
                  <a:gd name="connsiteY16" fmla="*/ 1101273 h 1516602"/>
                  <a:gd name="connsiteX17" fmla="*/ 276789 w 1034979"/>
                  <a:gd name="connsiteY17" fmla="*/ 1110798 h 1516602"/>
                  <a:gd name="connsiteX18" fmla="*/ 263454 w 1034979"/>
                  <a:gd name="connsiteY18" fmla="*/ 1124133 h 1516602"/>
                  <a:gd name="connsiteX19" fmla="*/ 252024 w 1034979"/>
                  <a:gd name="connsiteY19" fmla="*/ 1131753 h 1516602"/>
                  <a:gd name="connsiteX20" fmla="*/ 240594 w 1034979"/>
                  <a:gd name="connsiteY20" fmla="*/ 1135563 h 1516602"/>
                  <a:gd name="connsiteX21" fmla="*/ 27234 w 1034979"/>
                  <a:gd name="connsiteY21" fmla="*/ 1154613 h 1516602"/>
                  <a:gd name="connsiteX22" fmla="*/ 15804 w 1034979"/>
                  <a:gd name="connsiteY22" fmla="*/ 1160328 h 1516602"/>
                  <a:gd name="connsiteX23" fmla="*/ 6279 w 1034979"/>
                  <a:gd name="connsiteY23" fmla="*/ 1169853 h 1516602"/>
                  <a:gd name="connsiteX24" fmla="*/ 4374 w 1034979"/>
                  <a:gd name="connsiteY24" fmla="*/ 1175568 h 1516602"/>
                  <a:gd name="connsiteX25" fmla="*/ 564 w 1034979"/>
                  <a:gd name="connsiteY25" fmla="*/ 1181283 h 1516602"/>
                  <a:gd name="connsiteX26" fmla="*/ 6279 w 1034979"/>
                  <a:gd name="connsiteY26" fmla="*/ 1213668 h 1516602"/>
                  <a:gd name="connsiteX27" fmla="*/ 11994 w 1034979"/>
                  <a:gd name="connsiteY27" fmla="*/ 1217478 h 1516602"/>
                  <a:gd name="connsiteX28" fmla="*/ 17709 w 1034979"/>
                  <a:gd name="connsiteY28" fmla="*/ 1219383 h 1516602"/>
                  <a:gd name="connsiteX29" fmla="*/ 145344 w 1034979"/>
                  <a:gd name="connsiteY29" fmla="*/ 1217478 h 1516602"/>
                  <a:gd name="connsiteX30" fmla="*/ 239202 w 1034979"/>
                  <a:gd name="connsiteY30" fmla="*/ 1214801 h 1516602"/>
                  <a:gd name="connsiteX31" fmla="*/ 318699 w 1034979"/>
                  <a:gd name="connsiteY31" fmla="*/ 1217478 h 1516602"/>
                  <a:gd name="connsiteX32" fmla="*/ 330129 w 1034979"/>
                  <a:gd name="connsiteY32" fmla="*/ 1223193 h 1516602"/>
                  <a:gd name="connsiteX33" fmla="*/ 333939 w 1034979"/>
                  <a:gd name="connsiteY33" fmla="*/ 1228908 h 1516602"/>
                  <a:gd name="connsiteX34" fmla="*/ 339654 w 1034979"/>
                  <a:gd name="connsiteY34" fmla="*/ 1230813 h 1516602"/>
                  <a:gd name="connsiteX35" fmla="*/ 351084 w 1034979"/>
                  <a:gd name="connsiteY35" fmla="*/ 1238433 h 1516602"/>
                  <a:gd name="connsiteX36" fmla="*/ 356799 w 1034979"/>
                  <a:gd name="connsiteY36" fmla="*/ 1242243 h 1516602"/>
                  <a:gd name="connsiteX37" fmla="*/ 360609 w 1034979"/>
                  <a:gd name="connsiteY37" fmla="*/ 1247958 h 1516602"/>
                  <a:gd name="connsiteX38" fmla="*/ 366324 w 1034979"/>
                  <a:gd name="connsiteY38" fmla="*/ 1259388 h 1516602"/>
                  <a:gd name="connsiteX39" fmla="*/ 362514 w 1034979"/>
                  <a:gd name="connsiteY39" fmla="*/ 1286058 h 1516602"/>
                  <a:gd name="connsiteX40" fmla="*/ 358704 w 1034979"/>
                  <a:gd name="connsiteY40" fmla="*/ 1291773 h 1516602"/>
                  <a:gd name="connsiteX41" fmla="*/ 356799 w 1034979"/>
                  <a:gd name="connsiteY41" fmla="*/ 1297488 h 1516602"/>
                  <a:gd name="connsiteX42" fmla="*/ 352989 w 1034979"/>
                  <a:gd name="connsiteY42" fmla="*/ 1303203 h 1516602"/>
                  <a:gd name="connsiteX43" fmla="*/ 351084 w 1034979"/>
                  <a:gd name="connsiteY43" fmla="*/ 1308918 h 1516602"/>
                  <a:gd name="connsiteX44" fmla="*/ 347274 w 1034979"/>
                  <a:gd name="connsiteY44" fmla="*/ 1314633 h 1516602"/>
                  <a:gd name="connsiteX45" fmla="*/ 330129 w 1034979"/>
                  <a:gd name="connsiteY45" fmla="*/ 1381308 h 1516602"/>
                  <a:gd name="connsiteX46" fmla="*/ 328224 w 1034979"/>
                  <a:gd name="connsiteY46" fmla="*/ 1432743 h 1516602"/>
                  <a:gd name="connsiteX47" fmla="*/ 330129 w 1034979"/>
                  <a:gd name="connsiteY47" fmla="*/ 1457508 h 1516602"/>
                  <a:gd name="connsiteX48" fmla="*/ 332034 w 1034979"/>
                  <a:gd name="connsiteY48" fmla="*/ 1463223 h 1516602"/>
                  <a:gd name="connsiteX49" fmla="*/ 335844 w 1034979"/>
                  <a:gd name="connsiteY49" fmla="*/ 1467033 h 1516602"/>
                  <a:gd name="connsiteX50" fmla="*/ 364419 w 1034979"/>
                  <a:gd name="connsiteY50" fmla="*/ 1512753 h 1516602"/>
                  <a:gd name="connsiteX51" fmla="*/ 387279 w 1034979"/>
                  <a:gd name="connsiteY51" fmla="*/ 1514658 h 1516602"/>
                  <a:gd name="connsiteX52" fmla="*/ 392994 w 1034979"/>
                  <a:gd name="connsiteY52" fmla="*/ 1508943 h 1516602"/>
                  <a:gd name="connsiteX53" fmla="*/ 394899 w 1034979"/>
                  <a:gd name="connsiteY53" fmla="*/ 1497513 h 1516602"/>
                  <a:gd name="connsiteX54" fmla="*/ 396804 w 1034979"/>
                  <a:gd name="connsiteY54" fmla="*/ 1491798 h 1516602"/>
                  <a:gd name="connsiteX55" fmla="*/ 398709 w 1034979"/>
                  <a:gd name="connsiteY55" fmla="*/ 1474653 h 1516602"/>
                  <a:gd name="connsiteX56" fmla="*/ 400614 w 1034979"/>
                  <a:gd name="connsiteY56" fmla="*/ 1461318 h 1516602"/>
                  <a:gd name="connsiteX57" fmla="*/ 404424 w 1034979"/>
                  <a:gd name="connsiteY57" fmla="*/ 1404168 h 1516602"/>
                  <a:gd name="connsiteX58" fmla="*/ 410139 w 1034979"/>
                  <a:gd name="connsiteY58" fmla="*/ 1392738 h 1516602"/>
                  <a:gd name="connsiteX59" fmla="*/ 413949 w 1034979"/>
                  <a:gd name="connsiteY59" fmla="*/ 1379403 h 1516602"/>
                  <a:gd name="connsiteX60" fmla="*/ 415854 w 1034979"/>
                  <a:gd name="connsiteY60" fmla="*/ 1373688 h 1516602"/>
                  <a:gd name="connsiteX61" fmla="*/ 417759 w 1034979"/>
                  <a:gd name="connsiteY61" fmla="*/ 1360353 h 1516602"/>
                  <a:gd name="connsiteX62" fmla="*/ 421569 w 1034979"/>
                  <a:gd name="connsiteY62" fmla="*/ 1348923 h 1516602"/>
                  <a:gd name="connsiteX63" fmla="*/ 427284 w 1034979"/>
                  <a:gd name="connsiteY63" fmla="*/ 1335588 h 1516602"/>
                  <a:gd name="connsiteX64" fmla="*/ 467289 w 1034979"/>
                  <a:gd name="connsiteY64" fmla="*/ 1265103 h 1516602"/>
                  <a:gd name="connsiteX65" fmla="*/ 528455 w 1034979"/>
                  <a:gd name="connsiteY65" fmla="*/ 1230091 h 1516602"/>
                  <a:gd name="connsiteX66" fmla="*/ 601154 w 1034979"/>
                  <a:gd name="connsiteY66" fmla="*/ 1221700 h 1516602"/>
                  <a:gd name="connsiteX67" fmla="*/ 720654 w 1034979"/>
                  <a:gd name="connsiteY67" fmla="*/ 1316538 h 1516602"/>
                  <a:gd name="connsiteX68" fmla="*/ 733989 w 1034979"/>
                  <a:gd name="connsiteY68" fmla="*/ 1326063 h 1516602"/>
                  <a:gd name="connsiteX69" fmla="*/ 743514 w 1034979"/>
                  <a:gd name="connsiteY69" fmla="*/ 1327968 h 1516602"/>
                  <a:gd name="connsiteX70" fmla="*/ 749229 w 1034979"/>
                  <a:gd name="connsiteY70" fmla="*/ 1329873 h 1516602"/>
                  <a:gd name="connsiteX71" fmla="*/ 762564 w 1034979"/>
                  <a:gd name="connsiteY71" fmla="*/ 1335588 h 1516602"/>
                  <a:gd name="connsiteX72" fmla="*/ 777804 w 1034979"/>
                  <a:gd name="connsiteY72" fmla="*/ 1333683 h 1516602"/>
                  <a:gd name="connsiteX73" fmla="*/ 789234 w 1034979"/>
                  <a:gd name="connsiteY73" fmla="*/ 1327968 h 1516602"/>
                  <a:gd name="connsiteX74" fmla="*/ 794949 w 1034979"/>
                  <a:gd name="connsiteY74" fmla="*/ 1326063 h 1516602"/>
                  <a:gd name="connsiteX75" fmla="*/ 802569 w 1034979"/>
                  <a:gd name="connsiteY75" fmla="*/ 1308918 h 1516602"/>
                  <a:gd name="connsiteX76" fmla="*/ 800664 w 1034979"/>
                  <a:gd name="connsiteY76" fmla="*/ 1284153 h 1516602"/>
                  <a:gd name="connsiteX77" fmla="*/ 798759 w 1034979"/>
                  <a:gd name="connsiteY77" fmla="*/ 1278438 h 1516602"/>
                  <a:gd name="connsiteX78" fmla="*/ 796854 w 1034979"/>
                  <a:gd name="connsiteY78" fmla="*/ 1270818 h 1516602"/>
                  <a:gd name="connsiteX79" fmla="*/ 783519 w 1034979"/>
                  <a:gd name="connsiteY79" fmla="*/ 1253673 h 1516602"/>
                  <a:gd name="connsiteX80" fmla="*/ 773994 w 1034979"/>
                  <a:gd name="connsiteY80" fmla="*/ 1247958 h 1516602"/>
                  <a:gd name="connsiteX81" fmla="*/ 648264 w 1034979"/>
                  <a:gd name="connsiteY81" fmla="*/ 1156518 h 1516602"/>
                  <a:gd name="connsiteX82" fmla="*/ 644454 w 1034979"/>
                  <a:gd name="connsiteY82" fmla="*/ 1139373 h 1516602"/>
                  <a:gd name="connsiteX83" fmla="*/ 646359 w 1034979"/>
                  <a:gd name="connsiteY83" fmla="*/ 1131753 h 1516602"/>
                  <a:gd name="connsiteX84" fmla="*/ 650169 w 1034979"/>
                  <a:gd name="connsiteY84" fmla="*/ 1114608 h 1516602"/>
                  <a:gd name="connsiteX85" fmla="*/ 653979 w 1034979"/>
                  <a:gd name="connsiteY85" fmla="*/ 1108893 h 1516602"/>
                  <a:gd name="connsiteX86" fmla="*/ 655884 w 1034979"/>
                  <a:gd name="connsiteY86" fmla="*/ 1103178 h 1516602"/>
                  <a:gd name="connsiteX87" fmla="*/ 661599 w 1034979"/>
                  <a:gd name="connsiteY87" fmla="*/ 1101273 h 1516602"/>
                  <a:gd name="connsiteX88" fmla="*/ 671124 w 1034979"/>
                  <a:gd name="connsiteY88" fmla="*/ 1089843 h 1516602"/>
                  <a:gd name="connsiteX89" fmla="*/ 724464 w 1034979"/>
                  <a:gd name="connsiteY89" fmla="*/ 1082223 h 1516602"/>
                  <a:gd name="connsiteX90" fmla="*/ 842574 w 1034979"/>
                  <a:gd name="connsiteY90" fmla="*/ 1084128 h 1516602"/>
                  <a:gd name="connsiteX91" fmla="*/ 871149 w 1034979"/>
                  <a:gd name="connsiteY91" fmla="*/ 1086033 h 1516602"/>
                  <a:gd name="connsiteX92" fmla="*/ 899724 w 1034979"/>
                  <a:gd name="connsiteY92" fmla="*/ 1091748 h 1516602"/>
                  <a:gd name="connsiteX93" fmla="*/ 922584 w 1034979"/>
                  <a:gd name="connsiteY93" fmla="*/ 1095558 h 1516602"/>
                  <a:gd name="connsiteX94" fmla="*/ 951159 w 1034979"/>
                  <a:gd name="connsiteY94" fmla="*/ 1101273 h 1516602"/>
                  <a:gd name="connsiteX95" fmla="*/ 956874 w 1034979"/>
                  <a:gd name="connsiteY95" fmla="*/ 1101273 h 1516602"/>
                  <a:gd name="connsiteX96" fmla="*/ 1002594 w 1034979"/>
                  <a:gd name="connsiteY96" fmla="*/ 1099368 h 1516602"/>
                  <a:gd name="connsiteX97" fmla="*/ 1031169 w 1034979"/>
                  <a:gd name="connsiteY97" fmla="*/ 1091748 h 1516602"/>
                  <a:gd name="connsiteX98" fmla="*/ 1034979 w 1034979"/>
                  <a:gd name="connsiteY98" fmla="*/ 1086033 h 1516602"/>
                  <a:gd name="connsiteX99" fmla="*/ 1033074 w 1034979"/>
                  <a:gd name="connsiteY99" fmla="*/ 1066983 h 1516602"/>
                  <a:gd name="connsiteX100" fmla="*/ 1027359 w 1034979"/>
                  <a:gd name="connsiteY100" fmla="*/ 1063173 h 1516602"/>
                  <a:gd name="connsiteX101" fmla="*/ 1012119 w 1034979"/>
                  <a:gd name="connsiteY101" fmla="*/ 1061268 h 1516602"/>
                  <a:gd name="connsiteX102" fmla="*/ 1006404 w 1034979"/>
                  <a:gd name="connsiteY102" fmla="*/ 1059363 h 1516602"/>
                  <a:gd name="connsiteX103" fmla="*/ 998784 w 1034979"/>
                  <a:gd name="connsiteY103" fmla="*/ 1057458 h 1516602"/>
                  <a:gd name="connsiteX104" fmla="*/ 987354 w 1034979"/>
                  <a:gd name="connsiteY104" fmla="*/ 1049838 h 1516602"/>
                  <a:gd name="connsiteX105" fmla="*/ 975924 w 1034979"/>
                  <a:gd name="connsiteY105" fmla="*/ 1046028 h 1516602"/>
                  <a:gd name="connsiteX106" fmla="*/ 970209 w 1034979"/>
                  <a:gd name="connsiteY106" fmla="*/ 1044123 h 1516602"/>
                  <a:gd name="connsiteX107" fmla="*/ 962589 w 1034979"/>
                  <a:gd name="connsiteY107" fmla="*/ 1042218 h 1516602"/>
                  <a:gd name="connsiteX108" fmla="*/ 956874 w 1034979"/>
                  <a:gd name="connsiteY108" fmla="*/ 1040313 h 1516602"/>
                  <a:gd name="connsiteX109" fmla="*/ 935919 w 1034979"/>
                  <a:gd name="connsiteY109" fmla="*/ 1034598 h 1516602"/>
                  <a:gd name="connsiteX110" fmla="*/ 825429 w 1034979"/>
                  <a:gd name="connsiteY110" fmla="*/ 1034598 h 1516602"/>
                  <a:gd name="connsiteX111" fmla="*/ 730179 w 1034979"/>
                  <a:gd name="connsiteY111" fmla="*/ 1038408 h 1516602"/>
                  <a:gd name="connsiteX112" fmla="*/ 669219 w 1034979"/>
                  <a:gd name="connsiteY112" fmla="*/ 1046028 h 1516602"/>
                  <a:gd name="connsiteX113" fmla="*/ 646359 w 1034979"/>
                  <a:gd name="connsiteY113" fmla="*/ 1049838 h 1516602"/>
                  <a:gd name="connsiteX114" fmla="*/ 642549 w 1034979"/>
                  <a:gd name="connsiteY114" fmla="*/ 1038408 h 1516602"/>
                  <a:gd name="connsiteX115" fmla="*/ 640644 w 1034979"/>
                  <a:gd name="connsiteY115" fmla="*/ 1032693 h 1516602"/>
                  <a:gd name="connsiteX116" fmla="*/ 642549 w 1034979"/>
                  <a:gd name="connsiteY116" fmla="*/ 1015548 h 1516602"/>
                  <a:gd name="connsiteX117" fmla="*/ 644454 w 1034979"/>
                  <a:gd name="connsiteY117" fmla="*/ 1009833 h 1516602"/>
                  <a:gd name="connsiteX118" fmla="*/ 661599 w 1034979"/>
                  <a:gd name="connsiteY118" fmla="*/ 1000308 h 1516602"/>
                  <a:gd name="connsiteX119" fmla="*/ 673029 w 1034979"/>
                  <a:gd name="connsiteY119" fmla="*/ 992688 h 1516602"/>
                  <a:gd name="connsiteX120" fmla="*/ 674934 w 1034979"/>
                  <a:gd name="connsiteY120" fmla="*/ 986973 h 1516602"/>
                  <a:gd name="connsiteX121" fmla="*/ 680649 w 1034979"/>
                  <a:gd name="connsiteY121" fmla="*/ 985068 h 1516602"/>
                  <a:gd name="connsiteX122" fmla="*/ 686364 w 1034979"/>
                  <a:gd name="connsiteY122" fmla="*/ 981258 h 1516602"/>
                  <a:gd name="connsiteX123" fmla="*/ 695889 w 1034979"/>
                  <a:gd name="connsiteY123" fmla="*/ 971733 h 1516602"/>
                  <a:gd name="connsiteX124" fmla="*/ 705414 w 1034979"/>
                  <a:gd name="connsiteY124" fmla="*/ 960303 h 1516602"/>
                  <a:gd name="connsiteX125" fmla="*/ 716844 w 1034979"/>
                  <a:gd name="connsiteY125" fmla="*/ 952683 h 1516602"/>
                  <a:gd name="connsiteX126" fmla="*/ 732084 w 1034979"/>
                  <a:gd name="connsiteY126" fmla="*/ 939348 h 1516602"/>
                  <a:gd name="connsiteX127" fmla="*/ 741609 w 1034979"/>
                  <a:gd name="connsiteY127" fmla="*/ 927918 h 1516602"/>
                  <a:gd name="connsiteX128" fmla="*/ 753039 w 1034979"/>
                  <a:gd name="connsiteY128" fmla="*/ 918393 h 1516602"/>
                  <a:gd name="connsiteX129" fmla="*/ 758754 w 1034979"/>
                  <a:gd name="connsiteY129" fmla="*/ 906963 h 1516602"/>
                  <a:gd name="connsiteX130" fmla="*/ 760659 w 1034979"/>
                  <a:gd name="connsiteY130" fmla="*/ 901248 h 1516602"/>
                  <a:gd name="connsiteX131" fmla="*/ 766374 w 1034979"/>
                  <a:gd name="connsiteY131" fmla="*/ 889818 h 1516602"/>
                  <a:gd name="connsiteX132" fmla="*/ 764469 w 1034979"/>
                  <a:gd name="connsiteY132" fmla="*/ 874578 h 1516602"/>
                  <a:gd name="connsiteX133" fmla="*/ 758754 w 1034979"/>
                  <a:gd name="connsiteY133" fmla="*/ 872673 h 1516602"/>
                  <a:gd name="connsiteX134" fmla="*/ 737799 w 1034979"/>
                  <a:gd name="connsiteY134" fmla="*/ 874578 h 1516602"/>
                  <a:gd name="connsiteX135" fmla="*/ 732084 w 1034979"/>
                  <a:gd name="connsiteY135" fmla="*/ 878388 h 1516602"/>
                  <a:gd name="connsiteX136" fmla="*/ 699699 w 1034979"/>
                  <a:gd name="connsiteY136" fmla="*/ 899343 h 1516602"/>
                  <a:gd name="connsiteX137" fmla="*/ 595181 w 1034979"/>
                  <a:gd name="connsiteY137" fmla="*/ 957831 h 1516602"/>
                  <a:gd name="connsiteX138" fmla="*/ 507294 w 1034979"/>
                  <a:gd name="connsiteY138" fmla="*/ 847908 h 1516602"/>
                  <a:gd name="connsiteX139" fmla="*/ 503484 w 1034979"/>
                  <a:gd name="connsiteY139" fmla="*/ 358323 h 1516602"/>
                  <a:gd name="connsiteX140" fmla="*/ 499674 w 1034979"/>
                  <a:gd name="connsiteY140" fmla="*/ 66858 h 1516602"/>
                  <a:gd name="connsiteX141" fmla="*/ 490149 w 1034979"/>
                  <a:gd name="connsiteY141" fmla="*/ 40188 h 1516602"/>
                  <a:gd name="connsiteX142" fmla="*/ 488244 w 1034979"/>
                  <a:gd name="connsiteY142" fmla="*/ 34473 h 1516602"/>
                  <a:gd name="connsiteX143" fmla="*/ 484434 w 1034979"/>
                  <a:gd name="connsiteY143" fmla="*/ 28758 h 1516602"/>
                  <a:gd name="connsiteX144" fmla="*/ 478719 w 1034979"/>
                  <a:gd name="connsiteY144" fmla="*/ 17328 h 1516602"/>
                  <a:gd name="connsiteX145" fmla="*/ 473004 w 1034979"/>
                  <a:gd name="connsiteY145" fmla="*/ 13518 h 1516602"/>
                  <a:gd name="connsiteX146" fmla="*/ 469194 w 1034979"/>
                  <a:gd name="connsiteY146" fmla="*/ 7803 h 1516602"/>
                  <a:gd name="connsiteX147" fmla="*/ 429189 w 1034979"/>
                  <a:gd name="connsiteY147" fmla="*/ 11613 h 1516602"/>
                  <a:gd name="connsiteX148" fmla="*/ 425379 w 1034979"/>
                  <a:gd name="connsiteY148" fmla="*/ 78288 h 1516602"/>
                  <a:gd name="connsiteX149" fmla="*/ 425379 w 1034979"/>
                  <a:gd name="connsiteY149" fmla="*/ 84003 h 1516602"/>
                  <a:gd name="connsiteX150" fmla="*/ 429189 w 1034979"/>
                  <a:gd name="connsiteY150" fmla="*/ 238308 h 1516602"/>
                  <a:gd name="connsiteX151" fmla="*/ 440619 w 1034979"/>
                  <a:gd name="connsiteY151" fmla="*/ 421188 h 1516602"/>
                  <a:gd name="connsiteX152" fmla="*/ 435265 w 1034979"/>
                  <a:gd name="connsiteY152" fmla="*/ 718368 h 1516602"/>
                  <a:gd name="connsiteX153" fmla="*/ 435059 w 1034979"/>
                  <a:gd name="connsiteY153" fmla="*/ 799046 h 1516602"/>
                  <a:gd name="connsiteX154" fmla="*/ 430322 w 1034979"/>
                  <a:gd name="connsiteY154"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76789 w 1034979"/>
                  <a:gd name="connsiteY16" fmla="*/ 1110798 h 1516602"/>
                  <a:gd name="connsiteX17" fmla="*/ 263454 w 1034979"/>
                  <a:gd name="connsiteY17" fmla="*/ 1124133 h 1516602"/>
                  <a:gd name="connsiteX18" fmla="*/ 252024 w 1034979"/>
                  <a:gd name="connsiteY18" fmla="*/ 1131753 h 1516602"/>
                  <a:gd name="connsiteX19" fmla="*/ 240594 w 1034979"/>
                  <a:gd name="connsiteY19" fmla="*/ 1135563 h 1516602"/>
                  <a:gd name="connsiteX20" fmla="*/ 27234 w 1034979"/>
                  <a:gd name="connsiteY20" fmla="*/ 1154613 h 1516602"/>
                  <a:gd name="connsiteX21" fmla="*/ 15804 w 1034979"/>
                  <a:gd name="connsiteY21" fmla="*/ 1160328 h 1516602"/>
                  <a:gd name="connsiteX22" fmla="*/ 6279 w 1034979"/>
                  <a:gd name="connsiteY22" fmla="*/ 1169853 h 1516602"/>
                  <a:gd name="connsiteX23" fmla="*/ 4374 w 1034979"/>
                  <a:gd name="connsiteY23" fmla="*/ 1175568 h 1516602"/>
                  <a:gd name="connsiteX24" fmla="*/ 564 w 1034979"/>
                  <a:gd name="connsiteY24" fmla="*/ 1181283 h 1516602"/>
                  <a:gd name="connsiteX25" fmla="*/ 6279 w 1034979"/>
                  <a:gd name="connsiteY25" fmla="*/ 1213668 h 1516602"/>
                  <a:gd name="connsiteX26" fmla="*/ 11994 w 1034979"/>
                  <a:gd name="connsiteY26" fmla="*/ 1217478 h 1516602"/>
                  <a:gd name="connsiteX27" fmla="*/ 17709 w 1034979"/>
                  <a:gd name="connsiteY27" fmla="*/ 1219383 h 1516602"/>
                  <a:gd name="connsiteX28" fmla="*/ 145344 w 1034979"/>
                  <a:gd name="connsiteY28" fmla="*/ 1217478 h 1516602"/>
                  <a:gd name="connsiteX29" fmla="*/ 239202 w 1034979"/>
                  <a:gd name="connsiteY29" fmla="*/ 1214801 h 1516602"/>
                  <a:gd name="connsiteX30" fmla="*/ 318699 w 1034979"/>
                  <a:gd name="connsiteY30" fmla="*/ 1217478 h 1516602"/>
                  <a:gd name="connsiteX31" fmla="*/ 330129 w 1034979"/>
                  <a:gd name="connsiteY31" fmla="*/ 1223193 h 1516602"/>
                  <a:gd name="connsiteX32" fmla="*/ 333939 w 1034979"/>
                  <a:gd name="connsiteY32" fmla="*/ 1228908 h 1516602"/>
                  <a:gd name="connsiteX33" fmla="*/ 339654 w 1034979"/>
                  <a:gd name="connsiteY33" fmla="*/ 1230813 h 1516602"/>
                  <a:gd name="connsiteX34" fmla="*/ 351084 w 1034979"/>
                  <a:gd name="connsiteY34" fmla="*/ 1238433 h 1516602"/>
                  <a:gd name="connsiteX35" fmla="*/ 356799 w 1034979"/>
                  <a:gd name="connsiteY35" fmla="*/ 1242243 h 1516602"/>
                  <a:gd name="connsiteX36" fmla="*/ 360609 w 1034979"/>
                  <a:gd name="connsiteY36" fmla="*/ 1247958 h 1516602"/>
                  <a:gd name="connsiteX37" fmla="*/ 366324 w 1034979"/>
                  <a:gd name="connsiteY37" fmla="*/ 1259388 h 1516602"/>
                  <a:gd name="connsiteX38" fmla="*/ 362514 w 1034979"/>
                  <a:gd name="connsiteY38" fmla="*/ 1286058 h 1516602"/>
                  <a:gd name="connsiteX39" fmla="*/ 358704 w 1034979"/>
                  <a:gd name="connsiteY39" fmla="*/ 1291773 h 1516602"/>
                  <a:gd name="connsiteX40" fmla="*/ 356799 w 1034979"/>
                  <a:gd name="connsiteY40" fmla="*/ 1297488 h 1516602"/>
                  <a:gd name="connsiteX41" fmla="*/ 352989 w 1034979"/>
                  <a:gd name="connsiteY41" fmla="*/ 1303203 h 1516602"/>
                  <a:gd name="connsiteX42" fmla="*/ 351084 w 1034979"/>
                  <a:gd name="connsiteY42" fmla="*/ 1308918 h 1516602"/>
                  <a:gd name="connsiteX43" fmla="*/ 347274 w 1034979"/>
                  <a:gd name="connsiteY43" fmla="*/ 1314633 h 1516602"/>
                  <a:gd name="connsiteX44" fmla="*/ 330129 w 1034979"/>
                  <a:gd name="connsiteY44" fmla="*/ 1381308 h 1516602"/>
                  <a:gd name="connsiteX45" fmla="*/ 328224 w 1034979"/>
                  <a:gd name="connsiteY45" fmla="*/ 1432743 h 1516602"/>
                  <a:gd name="connsiteX46" fmla="*/ 330129 w 1034979"/>
                  <a:gd name="connsiteY46" fmla="*/ 1457508 h 1516602"/>
                  <a:gd name="connsiteX47" fmla="*/ 332034 w 1034979"/>
                  <a:gd name="connsiteY47" fmla="*/ 1463223 h 1516602"/>
                  <a:gd name="connsiteX48" fmla="*/ 335844 w 1034979"/>
                  <a:gd name="connsiteY48" fmla="*/ 1467033 h 1516602"/>
                  <a:gd name="connsiteX49" fmla="*/ 364419 w 1034979"/>
                  <a:gd name="connsiteY49" fmla="*/ 1512753 h 1516602"/>
                  <a:gd name="connsiteX50" fmla="*/ 387279 w 1034979"/>
                  <a:gd name="connsiteY50" fmla="*/ 1514658 h 1516602"/>
                  <a:gd name="connsiteX51" fmla="*/ 392994 w 1034979"/>
                  <a:gd name="connsiteY51" fmla="*/ 1508943 h 1516602"/>
                  <a:gd name="connsiteX52" fmla="*/ 394899 w 1034979"/>
                  <a:gd name="connsiteY52" fmla="*/ 1497513 h 1516602"/>
                  <a:gd name="connsiteX53" fmla="*/ 396804 w 1034979"/>
                  <a:gd name="connsiteY53" fmla="*/ 1491798 h 1516602"/>
                  <a:gd name="connsiteX54" fmla="*/ 398709 w 1034979"/>
                  <a:gd name="connsiteY54" fmla="*/ 1474653 h 1516602"/>
                  <a:gd name="connsiteX55" fmla="*/ 400614 w 1034979"/>
                  <a:gd name="connsiteY55" fmla="*/ 1461318 h 1516602"/>
                  <a:gd name="connsiteX56" fmla="*/ 404424 w 1034979"/>
                  <a:gd name="connsiteY56" fmla="*/ 1404168 h 1516602"/>
                  <a:gd name="connsiteX57" fmla="*/ 410139 w 1034979"/>
                  <a:gd name="connsiteY57" fmla="*/ 1392738 h 1516602"/>
                  <a:gd name="connsiteX58" fmla="*/ 413949 w 1034979"/>
                  <a:gd name="connsiteY58" fmla="*/ 1379403 h 1516602"/>
                  <a:gd name="connsiteX59" fmla="*/ 415854 w 1034979"/>
                  <a:gd name="connsiteY59" fmla="*/ 1373688 h 1516602"/>
                  <a:gd name="connsiteX60" fmla="*/ 417759 w 1034979"/>
                  <a:gd name="connsiteY60" fmla="*/ 1360353 h 1516602"/>
                  <a:gd name="connsiteX61" fmla="*/ 421569 w 1034979"/>
                  <a:gd name="connsiteY61" fmla="*/ 1348923 h 1516602"/>
                  <a:gd name="connsiteX62" fmla="*/ 427284 w 1034979"/>
                  <a:gd name="connsiteY62" fmla="*/ 1335588 h 1516602"/>
                  <a:gd name="connsiteX63" fmla="*/ 467289 w 1034979"/>
                  <a:gd name="connsiteY63" fmla="*/ 1265103 h 1516602"/>
                  <a:gd name="connsiteX64" fmla="*/ 528455 w 1034979"/>
                  <a:gd name="connsiteY64" fmla="*/ 1230091 h 1516602"/>
                  <a:gd name="connsiteX65" fmla="*/ 601154 w 1034979"/>
                  <a:gd name="connsiteY65" fmla="*/ 1221700 h 1516602"/>
                  <a:gd name="connsiteX66" fmla="*/ 720654 w 1034979"/>
                  <a:gd name="connsiteY66" fmla="*/ 1316538 h 1516602"/>
                  <a:gd name="connsiteX67" fmla="*/ 733989 w 1034979"/>
                  <a:gd name="connsiteY67" fmla="*/ 1326063 h 1516602"/>
                  <a:gd name="connsiteX68" fmla="*/ 743514 w 1034979"/>
                  <a:gd name="connsiteY68" fmla="*/ 1327968 h 1516602"/>
                  <a:gd name="connsiteX69" fmla="*/ 749229 w 1034979"/>
                  <a:gd name="connsiteY69" fmla="*/ 1329873 h 1516602"/>
                  <a:gd name="connsiteX70" fmla="*/ 762564 w 1034979"/>
                  <a:gd name="connsiteY70" fmla="*/ 1335588 h 1516602"/>
                  <a:gd name="connsiteX71" fmla="*/ 777804 w 1034979"/>
                  <a:gd name="connsiteY71" fmla="*/ 1333683 h 1516602"/>
                  <a:gd name="connsiteX72" fmla="*/ 789234 w 1034979"/>
                  <a:gd name="connsiteY72" fmla="*/ 1327968 h 1516602"/>
                  <a:gd name="connsiteX73" fmla="*/ 794949 w 1034979"/>
                  <a:gd name="connsiteY73" fmla="*/ 1326063 h 1516602"/>
                  <a:gd name="connsiteX74" fmla="*/ 802569 w 1034979"/>
                  <a:gd name="connsiteY74" fmla="*/ 1308918 h 1516602"/>
                  <a:gd name="connsiteX75" fmla="*/ 800664 w 1034979"/>
                  <a:gd name="connsiteY75" fmla="*/ 1284153 h 1516602"/>
                  <a:gd name="connsiteX76" fmla="*/ 798759 w 1034979"/>
                  <a:gd name="connsiteY76" fmla="*/ 1278438 h 1516602"/>
                  <a:gd name="connsiteX77" fmla="*/ 796854 w 1034979"/>
                  <a:gd name="connsiteY77" fmla="*/ 1270818 h 1516602"/>
                  <a:gd name="connsiteX78" fmla="*/ 783519 w 1034979"/>
                  <a:gd name="connsiteY78" fmla="*/ 1253673 h 1516602"/>
                  <a:gd name="connsiteX79" fmla="*/ 773994 w 1034979"/>
                  <a:gd name="connsiteY79" fmla="*/ 1247958 h 1516602"/>
                  <a:gd name="connsiteX80" fmla="*/ 648264 w 1034979"/>
                  <a:gd name="connsiteY80" fmla="*/ 1156518 h 1516602"/>
                  <a:gd name="connsiteX81" fmla="*/ 644454 w 1034979"/>
                  <a:gd name="connsiteY81" fmla="*/ 1139373 h 1516602"/>
                  <a:gd name="connsiteX82" fmla="*/ 646359 w 1034979"/>
                  <a:gd name="connsiteY82" fmla="*/ 1131753 h 1516602"/>
                  <a:gd name="connsiteX83" fmla="*/ 650169 w 1034979"/>
                  <a:gd name="connsiteY83" fmla="*/ 1114608 h 1516602"/>
                  <a:gd name="connsiteX84" fmla="*/ 653979 w 1034979"/>
                  <a:gd name="connsiteY84" fmla="*/ 1108893 h 1516602"/>
                  <a:gd name="connsiteX85" fmla="*/ 655884 w 1034979"/>
                  <a:gd name="connsiteY85" fmla="*/ 1103178 h 1516602"/>
                  <a:gd name="connsiteX86" fmla="*/ 661599 w 1034979"/>
                  <a:gd name="connsiteY86" fmla="*/ 1101273 h 1516602"/>
                  <a:gd name="connsiteX87" fmla="*/ 671124 w 1034979"/>
                  <a:gd name="connsiteY87" fmla="*/ 1089843 h 1516602"/>
                  <a:gd name="connsiteX88" fmla="*/ 724464 w 1034979"/>
                  <a:gd name="connsiteY88" fmla="*/ 1082223 h 1516602"/>
                  <a:gd name="connsiteX89" fmla="*/ 842574 w 1034979"/>
                  <a:gd name="connsiteY89" fmla="*/ 1084128 h 1516602"/>
                  <a:gd name="connsiteX90" fmla="*/ 871149 w 1034979"/>
                  <a:gd name="connsiteY90" fmla="*/ 1086033 h 1516602"/>
                  <a:gd name="connsiteX91" fmla="*/ 899724 w 1034979"/>
                  <a:gd name="connsiteY91" fmla="*/ 1091748 h 1516602"/>
                  <a:gd name="connsiteX92" fmla="*/ 922584 w 1034979"/>
                  <a:gd name="connsiteY92" fmla="*/ 1095558 h 1516602"/>
                  <a:gd name="connsiteX93" fmla="*/ 951159 w 1034979"/>
                  <a:gd name="connsiteY93" fmla="*/ 1101273 h 1516602"/>
                  <a:gd name="connsiteX94" fmla="*/ 956874 w 1034979"/>
                  <a:gd name="connsiteY94" fmla="*/ 1101273 h 1516602"/>
                  <a:gd name="connsiteX95" fmla="*/ 1002594 w 1034979"/>
                  <a:gd name="connsiteY95" fmla="*/ 1099368 h 1516602"/>
                  <a:gd name="connsiteX96" fmla="*/ 1031169 w 1034979"/>
                  <a:gd name="connsiteY96" fmla="*/ 1091748 h 1516602"/>
                  <a:gd name="connsiteX97" fmla="*/ 1034979 w 1034979"/>
                  <a:gd name="connsiteY97" fmla="*/ 1086033 h 1516602"/>
                  <a:gd name="connsiteX98" fmla="*/ 1033074 w 1034979"/>
                  <a:gd name="connsiteY98" fmla="*/ 1066983 h 1516602"/>
                  <a:gd name="connsiteX99" fmla="*/ 1027359 w 1034979"/>
                  <a:gd name="connsiteY99" fmla="*/ 1063173 h 1516602"/>
                  <a:gd name="connsiteX100" fmla="*/ 1012119 w 1034979"/>
                  <a:gd name="connsiteY100" fmla="*/ 1061268 h 1516602"/>
                  <a:gd name="connsiteX101" fmla="*/ 1006404 w 1034979"/>
                  <a:gd name="connsiteY101" fmla="*/ 1059363 h 1516602"/>
                  <a:gd name="connsiteX102" fmla="*/ 998784 w 1034979"/>
                  <a:gd name="connsiteY102" fmla="*/ 1057458 h 1516602"/>
                  <a:gd name="connsiteX103" fmla="*/ 987354 w 1034979"/>
                  <a:gd name="connsiteY103" fmla="*/ 1049838 h 1516602"/>
                  <a:gd name="connsiteX104" fmla="*/ 975924 w 1034979"/>
                  <a:gd name="connsiteY104" fmla="*/ 1046028 h 1516602"/>
                  <a:gd name="connsiteX105" fmla="*/ 970209 w 1034979"/>
                  <a:gd name="connsiteY105" fmla="*/ 1044123 h 1516602"/>
                  <a:gd name="connsiteX106" fmla="*/ 962589 w 1034979"/>
                  <a:gd name="connsiteY106" fmla="*/ 1042218 h 1516602"/>
                  <a:gd name="connsiteX107" fmla="*/ 956874 w 1034979"/>
                  <a:gd name="connsiteY107" fmla="*/ 1040313 h 1516602"/>
                  <a:gd name="connsiteX108" fmla="*/ 935919 w 1034979"/>
                  <a:gd name="connsiteY108" fmla="*/ 1034598 h 1516602"/>
                  <a:gd name="connsiteX109" fmla="*/ 825429 w 1034979"/>
                  <a:gd name="connsiteY109" fmla="*/ 1034598 h 1516602"/>
                  <a:gd name="connsiteX110" fmla="*/ 730179 w 1034979"/>
                  <a:gd name="connsiteY110" fmla="*/ 1038408 h 1516602"/>
                  <a:gd name="connsiteX111" fmla="*/ 669219 w 1034979"/>
                  <a:gd name="connsiteY111" fmla="*/ 1046028 h 1516602"/>
                  <a:gd name="connsiteX112" fmla="*/ 646359 w 1034979"/>
                  <a:gd name="connsiteY112" fmla="*/ 1049838 h 1516602"/>
                  <a:gd name="connsiteX113" fmla="*/ 642549 w 1034979"/>
                  <a:gd name="connsiteY113" fmla="*/ 1038408 h 1516602"/>
                  <a:gd name="connsiteX114" fmla="*/ 640644 w 1034979"/>
                  <a:gd name="connsiteY114" fmla="*/ 1032693 h 1516602"/>
                  <a:gd name="connsiteX115" fmla="*/ 642549 w 1034979"/>
                  <a:gd name="connsiteY115" fmla="*/ 1015548 h 1516602"/>
                  <a:gd name="connsiteX116" fmla="*/ 644454 w 1034979"/>
                  <a:gd name="connsiteY116" fmla="*/ 1009833 h 1516602"/>
                  <a:gd name="connsiteX117" fmla="*/ 661599 w 1034979"/>
                  <a:gd name="connsiteY117" fmla="*/ 1000308 h 1516602"/>
                  <a:gd name="connsiteX118" fmla="*/ 673029 w 1034979"/>
                  <a:gd name="connsiteY118" fmla="*/ 992688 h 1516602"/>
                  <a:gd name="connsiteX119" fmla="*/ 674934 w 1034979"/>
                  <a:gd name="connsiteY119" fmla="*/ 986973 h 1516602"/>
                  <a:gd name="connsiteX120" fmla="*/ 680649 w 1034979"/>
                  <a:gd name="connsiteY120" fmla="*/ 985068 h 1516602"/>
                  <a:gd name="connsiteX121" fmla="*/ 686364 w 1034979"/>
                  <a:gd name="connsiteY121" fmla="*/ 981258 h 1516602"/>
                  <a:gd name="connsiteX122" fmla="*/ 695889 w 1034979"/>
                  <a:gd name="connsiteY122" fmla="*/ 971733 h 1516602"/>
                  <a:gd name="connsiteX123" fmla="*/ 705414 w 1034979"/>
                  <a:gd name="connsiteY123" fmla="*/ 960303 h 1516602"/>
                  <a:gd name="connsiteX124" fmla="*/ 716844 w 1034979"/>
                  <a:gd name="connsiteY124" fmla="*/ 952683 h 1516602"/>
                  <a:gd name="connsiteX125" fmla="*/ 732084 w 1034979"/>
                  <a:gd name="connsiteY125" fmla="*/ 939348 h 1516602"/>
                  <a:gd name="connsiteX126" fmla="*/ 741609 w 1034979"/>
                  <a:gd name="connsiteY126" fmla="*/ 927918 h 1516602"/>
                  <a:gd name="connsiteX127" fmla="*/ 753039 w 1034979"/>
                  <a:gd name="connsiteY127" fmla="*/ 918393 h 1516602"/>
                  <a:gd name="connsiteX128" fmla="*/ 758754 w 1034979"/>
                  <a:gd name="connsiteY128" fmla="*/ 906963 h 1516602"/>
                  <a:gd name="connsiteX129" fmla="*/ 760659 w 1034979"/>
                  <a:gd name="connsiteY129" fmla="*/ 901248 h 1516602"/>
                  <a:gd name="connsiteX130" fmla="*/ 766374 w 1034979"/>
                  <a:gd name="connsiteY130" fmla="*/ 889818 h 1516602"/>
                  <a:gd name="connsiteX131" fmla="*/ 764469 w 1034979"/>
                  <a:gd name="connsiteY131" fmla="*/ 874578 h 1516602"/>
                  <a:gd name="connsiteX132" fmla="*/ 758754 w 1034979"/>
                  <a:gd name="connsiteY132" fmla="*/ 872673 h 1516602"/>
                  <a:gd name="connsiteX133" fmla="*/ 737799 w 1034979"/>
                  <a:gd name="connsiteY133" fmla="*/ 874578 h 1516602"/>
                  <a:gd name="connsiteX134" fmla="*/ 732084 w 1034979"/>
                  <a:gd name="connsiteY134" fmla="*/ 878388 h 1516602"/>
                  <a:gd name="connsiteX135" fmla="*/ 699699 w 1034979"/>
                  <a:gd name="connsiteY135" fmla="*/ 899343 h 1516602"/>
                  <a:gd name="connsiteX136" fmla="*/ 595181 w 1034979"/>
                  <a:gd name="connsiteY136" fmla="*/ 957831 h 1516602"/>
                  <a:gd name="connsiteX137" fmla="*/ 507294 w 1034979"/>
                  <a:gd name="connsiteY137" fmla="*/ 847908 h 1516602"/>
                  <a:gd name="connsiteX138" fmla="*/ 503484 w 1034979"/>
                  <a:gd name="connsiteY138" fmla="*/ 358323 h 1516602"/>
                  <a:gd name="connsiteX139" fmla="*/ 499674 w 1034979"/>
                  <a:gd name="connsiteY139" fmla="*/ 66858 h 1516602"/>
                  <a:gd name="connsiteX140" fmla="*/ 490149 w 1034979"/>
                  <a:gd name="connsiteY140" fmla="*/ 40188 h 1516602"/>
                  <a:gd name="connsiteX141" fmla="*/ 488244 w 1034979"/>
                  <a:gd name="connsiteY141" fmla="*/ 34473 h 1516602"/>
                  <a:gd name="connsiteX142" fmla="*/ 484434 w 1034979"/>
                  <a:gd name="connsiteY142" fmla="*/ 28758 h 1516602"/>
                  <a:gd name="connsiteX143" fmla="*/ 478719 w 1034979"/>
                  <a:gd name="connsiteY143" fmla="*/ 17328 h 1516602"/>
                  <a:gd name="connsiteX144" fmla="*/ 473004 w 1034979"/>
                  <a:gd name="connsiteY144" fmla="*/ 13518 h 1516602"/>
                  <a:gd name="connsiteX145" fmla="*/ 469194 w 1034979"/>
                  <a:gd name="connsiteY145" fmla="*/ 7803 h 1516602"/>
                  <a:gd name="connsiteX146" fmla="*/ 429189 w 1034979"/>
                  <a:gd name="connsiteY146" fmla="*/ 11613 h 1516602"/>
                  <a:gd name="connsiteX147" fmla="*/ 425379 w 1034979"/>
                  <a:gd name="connsiteY147" fmla="*/ 78288 h 1516602"/>
                  <a:gd name="connsiteX148" fmla="*/ 425379 w 1034979"/>
                  <a:gd name="connsiteY148" fmla="*/ 84003 h 1516602"/>
                  <a:gd name="connsiteX149" fmla="*/ 429189 w 1034979"/>
                  <a:gd name="connsiteY149" fmla="*/ 238308 h 1516602"/>
                  <a:gd name="connsiteX150" fmla="*/ 440619 w 1034979"/>
                  <a:gd name="connsiteY150" fmla="*/ 421188 h 1516602"/>
                  <a:gd name="connsiteX151" fmla="*/ 435265 w 1034979"/>
                  <a:gd name="connsiteY151" fmla="*/ 718368 h 1516602"/>
                  <a:gd name="connsiteX152" fmla="*/ 435059 w 1034979"/>
                  <a:gd name="connsiteY152" fmla="*/ 799046 h 1516602"/>
                  <a:gd name="connsiteX153" fmla="*/ 430322 w 1034979"/>
                  <a:gd name="connsiteY153"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76789 w 1034979"/>
                  <a:gd name="connsiteY16" fmla="*/ 1110798 h 1516602"/>
                  <a:gd name="connsiteX17" fmla="*/ 252024 w 1034979"/>
                  <a:gd name="connsiteY17" fmla="*/ 1131753 h 1516602"/>
                  <a:gd name="connsiteX18" fmla="*/ 240594 w 1034979"/>
                  <a:gd name="connsiteY18" fmla="*/ 1135563 h 1516602"/>
                  <a:gd name="connsiteX19" fmla="*/ 27234 w 1034979"/>
                  <a:gd name="connsiteY19" fmla="*/ 1154613 h 1516602"/>
                  <a:gd name="connsiteX20" fmla="*/ 15804 w 1034979"/>
                  <a:gd name="connsiteY20" fmla="*/ 1160328 h 1516602"/>
                  <a:gd name="connsiteX21" fmla="*/ 6279 w 1034979"/>
                  <a:gd name="connsiteY21" fmla="*/ 1169853 h 1516602"/>
                  <a:gd name="connsiteX22" fmla="*/ 4374 w 1034979"/>
                  <a:gd name="connsiteY22" fmla="*/ 1175568 h 1516602"/>
                  <a:gd name="connsiteX23" fmla="*/ 564 w 1034979"/>
                  <a:gd name="connsiteY23" fmla="*/ 1181283 h 1516602"/>
                  <a:gd name="connsiteX24" fmla="*/ 6279 w 1034979"/>
                  <a:gd name="connsiteY24" fmla="*/ 1213668 h 1516602"/>
                  <a:gd name="connsiteX25" fmla="*/ 11994 w 1034979"/>
                  <a:gd name="connsiteY25" fmla="*/ 1217478 h 1516602"/>
                  <a:gd name="connsiteX26" fmla="*/ 17709 w 1034979"/>
                  <a:gd name="connsiteY26" fmla="*/ 1219383 h 1516602"/>
                  <a:gd name="connsiteX27" fmla="*/ 145344 w 1034979"/>
                  <a:gd name="connsiteY27" fmla="*/ 1217478 h 1516602"/>
                  <a:gd name="connsiteX28" fmla="*/ 239202 w 1034979"/>
                  <a:gd name="connsiteY28" fmla="*/ 1214801 h 1516602"/>
                  <a:gd name="connsiteX29" fmla="*/ 318699 w 1034979"/>
                  <a:gd name="connsiteY29" fmla="*/ 1217478 h 1516602"/>
                  <a:gd name="connsiteX30" fmla="*/ 330129 w 1034979"/>
                  <a:gd name="connsiteY30" fmla="*/ 1223193 h 1516602"/>
                  <a:gd name="connsiteX31" fmla="*/ 333939 w 1034979"/>
                  <a:gd name="connsiteY31" fmla="*/ 1228908 h 1516602"/>
                  <a:gd name="connsiteX32" fmla="*/ 339654 w 1034979"/>
                  <a:gd name="connsiteY32" fmla="*/ 1230813 h 1516602"/>
                  <a:gd name="connsiteX33" fmla="*/ 351084 w 1034979"/>
                  <a:gd name="connsiteY33" fmla="*/ 1238433 h 1516602"/>
                  <a:gd name="connsiteX34" fmla="*/ 356799 w 1034979"/>
                  <a:gd name="connsiteY34" fmla="*/ 1242243 h 1516602"/>
                  <a:gd name="connsiteX35" fmla="*/ 360609 w 1034979"/>
                  <a:gd name="connsiteY35" fmla="*/ 1247958 h 1516602"/>
                  <a:gd name="connsiteX36" fmla="*/ 366324 w 1034979"/>
                  <a:gd name="connsiteY36" fmla="*/ 1259388 h 1516602"/>
                  <a:gd name="connsiteX37" fmla="*/ 362514 w 1034979"/>
                  <a:gd name="connsiteY37" fmla="*/ 1286058 h 1516602"/>
                  <a:gd name="connsiteX38" fmla="*/ 358704 w 1034979"/>
                  <a:gd name="connsiteY38" fmla="*/ 1291773 h 1516602"/>
                  <a:gd name="connsiteX39" fmla="*/ 356799 w 1034979"/>
                  <a:gd name="connsiteY39" fmla="*/ 1297488 h 1516602"/>
                  <a:gd name="connsiteX40" fmla="*/ 352989 w 1034979"/>
                  <a:gd name="connsiteY40" fmla="*/ 1303203 h 1516602"/>
                  <a:gd name="connsiteX41" fmla="*/ 351084 w 1034979"/>
                  <a:gd name="connsiteY41" fmla="*/ 1308918 h 1516602"/>
                  <a:gd name="connsiteX42" fmla="*/ 347274 w 1034979"/>
                  <a:gd name="connsiteY42" fmla="*/ 1314633 h 1516602"/>
                  <a:gd name="connsiteX43" fmla="*/ 330129 w 1034979"/>
                  <a:gd name="connsiteY43" fmla="*/ 1381308 h 1516602"/>
                  <a:gd name="connsiteX44" fmla="*/ 328224 w 1034979"/>
                  <a:gd name="connsiteY44" fmla="*/ 1432743 h 1516602"/>
                  <a:gd name="connsiteX45" fmla="*/ 330129 w 1034979"/>
                  <a:gd name="connsiteY45" fmla="*/ 1457508 h 1516602"/>
                  <a:gd name="connsiteX46" fmla="*/ 332034 w 1034979"/>
                  <a:gd name="connsiteY46" fmla="*/ 1463223 h 1516602"/>
                  <a:gd name="connsiteX47" fmla="*/ 335844 w 1034979"/>
                  <a:gd name="connsiteY47" fmla="*/ 1467033 h 1516602"/>
                  <a:gd name="connsiteX48" fmla="*/ 364419 w 1034979"/>
                  <a:gd name="connsiteY48" fmla="*/ 1512753 h 1516602"/>
                  <a:gd name="connsiteX49" fmla="*/ 387279 w 1034979"/>
                  <a:gd name="connsiteY49" fmla="*/ 1514658 h 1516602"/>
                  <a:gd name="connsiteX50" fmla="*/ 392994 w 1034979"/>
                  <a:gd name="connsiteY50" fmla="*/ 1508943 h 1516602"/>
                  <a:gd name="connsiteX51" fmla="*/ 394899 w 1034979"/>
                  <a:gd name="connsiteY51" fmla="*/ 1497513 h 1516602"/>
                  <a:gd name="connsiteX52" fmla="*/ 396804 w 1034979"/>
                  <a:gd name="connsiteY52" fmla="*/ 1491798 h 1516602"/>
                  <a:gd name="connsiteX53" fmla="*/ 398709 w 1034979"/>
                  <a:gd name="connsiteY53" fmla="*/ 1474653 h 1516602"/>
                  <a:gd name="connsiteX54" fmla="*/ 400614 w 1034979"/>
                  <a:gd name="connsiteY54" fmla="*/ 1461318 h 1516602"/>
                  <a:gd name="connsiteX55" fmla="*/ 404424 w 1034979"/>
                  <a:gd name="connsiteY55" fmla="*/ 1404168 h 1516602"/>
                  <a:gd name="connsiteX56" fmla="*/ 410139 w 1034979"/>
                  <a:gd name="connsiteY56" fmla="*/ 1392738 h 1516602"/>
                  <a:gd name="connsiteX57" fmla="*/ 413949 w 1034979"/>
                  <a:gd name="connsiteY57" fmla="*/ 1379403 h 1516602"/>
                  <a:gd name="connsiteX58" fmla="*/ 415854 w 1034979"/>
                  <a:gd name="connsiteY58" fmla="*/ 1373688 h 1516602"/>
                  <a:gd name="connsiteX59" fmla="*/ 417759 w 1034979"/>
                  <a:gd name="connsiteY59" fmla="*/ 1360353 h 1516602"/>
                  <a:gd name="connsiteX60" fmla="*/ 421569 w 1034979"/>
                  <a:gd name="connsiteY60" fmla="*/ 1348923 h 1516602"/>
                  <a:gd name="connsiteX61" fmla="*/ 427284 w 1034979"/>
                  <a:gd name="connsiteY61" fmla="*/ 1335588 h 1516602"/>
                  <a:gd name="connsiteX62" fmla="*/ 467289 w 1034979"/>
                  <a:gd name="connsiteY62" fmla="*/ 1265103 h 1516602"/>
                  <a:gd name="connsiteX63" fmla="*/ 528455 w 1034979"/>
                  <a:gd name="connsiteY63" fmla="*/ 1230091 h 1516602"/>
                  <a:gd name="connsiteX64" fmla="*/ 601154 w 1034979"/>
                  <a:gd name="connsiteY64" fmla="*/ 1221700 h 1516602"/>
                  <a:gd name="connsiteX65" fmla="*/ 720654 w 1034979"/>
                  <a:gd name="connsiteY65" fmla="*/ 1316538 h 1516602"/>
                  <a:gd name="connsiteX66" fmla="*/ 733989 w 1034979"/>
                  <a:gd name="connsiteY66" fmla="*/ 1326063 h 1516602"/>
                  <a:gd name="connsiteX67" fmla="*/ 743514 w 1034979"/>
                  <a:gd name="connsiteY67" fmla="*/ 1327968 h 1516602"/>
                  <a:gd name="connsiteX68" fmla="*/ 749229 w 1034979"/>
                  <a:gd name="connsiteY68" fmla="*/ 1329873 h 1516602"/>
                  <a:gd name="connsiteX69" fmla="*/ 762564 w 1034979"/>
                  <a:gd name="connsiteY69" fmla="*/ 1335588 h 1516602"/>
                  <a:gd name="connsiteX70" fmla="*/ 777804 w 1034979"/>
                  <a:gd name="connsiteY70" fmla="*/ 1333683 h 1516602"/>
                  <a:gd name="connsiteX71" fmla="*/ 789234 w 1034979"/>
                  <a:gd name="connsiteY71" fmla="*/ 1327968 h 1516602"/>
                  <a:gd name="connsiteX72" fmla="*/ 794949 w 1034979"/>
                  <a:gd name="connsiteY72" fmla="*/ 1326063 h 1516602"/>
                  <a:gd name="connsiteX73" fmla="*/ 802569 w 1034979"/>
                  <a:gd name="connsiteY73" fmla="*/ 1308918 h 1516602"/>
                  <a:gd name="connsiteX74" fmla="*/ 800664 w 1034979"/>
                  <a:gd name="connsiteY74" fmla="*/ 1284153 h 1516602"/>
                  <a:gd name="connsiteX75" fmla="*/ 798759 w 1034979"/>
                  <a:gd name="connsiteY75" fmla="*/ 1278438 h 1516602"/>
                  <a:gd name="connsiteX76" fmla="*/ 796854 w 1034979"/>
                  <a:gd name="connsiteY76" fmla="*/ 1270818 h 1516602"/>
                  <a:gd name="connsiteX77" fmla="*/ 783519 w 1034979"/>
                  <a:gd name="connsiteY77" fmla="*/ 1253673 h 1516602"/>
                  <a:gd name="connsiteX78" fmla="*/ 773994 w 1034979"/>
                  <a:gd name="connsiteY78" fmla="*/ 1247958 h 1516602"/>
                  <a:gd name="connsiteX79" fmla="*/ 648264 w 1034979"/>
                  <a:gd name="connsiteY79" fmla="*/ 1156518 h 1516602"/>
                  <a:gd name="connsiteX80" fmla="*/ 644454 w 1034979"/>
                  <a:gd name="connsiteY80" fmla="*/ 1139373 h 1516602"/>
                  <a:gd name="connsiteX81" fmla="*/ 646359 w 1034979"/>
                  <a:gd name="connsiteY81" fmla="*/ 1131753 h 1516602"/>
                  <a:gd name="connsiteX82" fmla="*/ 650169 w 1034979"/>
                  <a:gd name="connsiteY82" fmla="*/ 1114608 h 1516602"/>
                  <a:gd name="connsiteX83" fmla="*/ 653979 w 1034979"/>
                  <a:gd name="connsiteY83" fmla="*/ 1108893 h 1516602"/>
                  <a:gd name="connsiteX84" fmla="*/ 655884 w 1034979"/>
                  <a:gd name="connsiteY84" fmla="*/ 1103178 h 1516602"/>
                  <a:gd name="connsiteX85" fmla="*/ 661599 w 1034979"/>
                  <a:gd name="connsiteY85" fmla="*/ 1101273 h 1516602"/>
                  <a:gd name="connsiteX86" fmla="*/ 671124 w 1034979"/>
                  <a:gd name="connsiteY86" fmla="*/ 1089843 h 1516602"/>
                  <a:gd name="connsiteX87" fmla="*/ 724464 w 1034979"/>
                  <a:gd name="connsiteY87" fmla="*/ 1082223 h 1516602"/>
                  <a:gd name="connsiteX88" fmla="*/ 842574 w 1034979"/>
                  <a:gd name="connsiteY88" fmla="*/ 1084128 h 1516602"/>
                  <a:gd name="connsiteX89" fmla="*/ 871149 w 1034979"/>
                  <a:gd name="connsiteY89" fmla="*/ 1086033 h 1516602"/>
                  <a:gd name="connsiteX90" fmla="*/ 899724 w 1034979"/>
                  <a:gd name="connsiteY90" fmla="*/ 1091748 h 1516602"/>
                  <a:gd name="connsiteX91" fmla="*/ 922584 w 1034979"/>
                  <a:gd name="connsiteY91" fmla="*/ 1095558 h 1516602"/>
                  <a:gd name="connsiteX92" fmla="*/ 951159 w 1034979"/>
                  <a:gd name="connsiteY92" fmla="*/ 1101273 h 1516602"/>
                  <a:gd name="connsiteX93" fmla="*/ 956874 w 1034979"/>
                  <a:gd name="connsiteY93" fmla="*/ 1101273 h 1516602"/>
                  <a:gd name="connsiteX94" fmla="*/ 1002594 w 1034979"/>
                  <a:gd name="connsiteY94" fmla="*/ 1099368 h 1516602"/>
                  <a:gd name="connsiteX95" fmla="*/ 1031169 w 1034979"/>
                  <a:gd name="connsiteY95" fmla="*/ 1091748 h 1516602"/>
                  <a:gd name="connsiteX96" fmla="*/ 1034979 w 1034979"/>
                  <a:gd name="connsiteY96" fmla="*/ 1086033 h 1516602"/>
                  <a:gd name="connsiteX97" fmla="*/ 1033074 w 1034979"/>
                  <a:gd name="connsiteY97" fmla="*/ 1066983 h 1516602"/>
                  <a:gd name="connsiteX98" fmla="*/ 1027359 w 1034979"/>
                  <a:gd name="connsiteY98" fmla="*/ 1063173 h 1516602"/>
                  <a:gd name="connsiteX99" fmla="*/ 1012119 w 1034979"/>
                  <a:gd name="connsiteY99" fmla="*/ 1061268 h 1516602"/>
                  <a:gd name="connsiteX100" fmla="*/ 1006404 w 1034979"/>
                  <a:gd name="connsiteY100" fmla="*/ 1059363 h 1516602"/>
                  <a:gd name="connsiteX101" fmla="*/ 998784 w 1034979"/>
                  <a:gd name="connsiteY101" fmla="*/ 1057458 h 1516602"/>
                  <a:gd name="connsiteX102" fmla="*/ 987354 w 1034979"/>
                  <a:gd name="connsiteY102" fmla="*/ 1049838 h 1516602"/>
                  <a:gd name="connsiteX103" fmla="*/ 975924 w 1034979"/>
                  <a:gd name="connsiteY103" fmla="*/ 1046028 h 1516602"/>
                  <a:gd name="connsiteX104" fmla="*/ 970209 w 1034979"/>
                  <a:gd name="connsiteY104" fmla="*/ 1044123 h 1516602"/>
                  <a:gd name="connsiteX105" fmla="*/ 962589 w 1034979"/>
                  <a:gd name="connsiteY105" fmla="*/ 1042218 h 1516602"/>
                  <a:gd name="connsiteX106" fmla="*/ 956874 w 1034979"/>
                  <a:gd name="connsiteY106" fmla="*/ 1040313 h 1516602"/>
                  <a:gd name="connsiteX107" fmla="*/ 935919 w 1034979"/>
                  <a:gd name="connsiteY107" fmla="*/ 1034598 h 1516602"/>
                  <a:gd name="connsiteX108" fmla="*/ 825429 w 1034979"/>
                  <a:gd name="connsiteY108" fmla="*/ 1034598 h 1516602"/>
                  <a:gd name="connsiteX109" fmla="*/ 730179 w 1034979"/>
                  <a:gd name="connsiteY109" fmla="*/ 1038408 h 1516602"/>
                  <a:gd name="connsiteX110" fmla="*/ 669219 w 1034979"/>
                  <a:gd name="connsiteY110" fmla="*/ 1046028 h 1516602"/>
                  <a:gd name="connsiteX111" fmla="*/ 646359 w 1034979"/>
                  <a:gd name="connsiteY111" fmla="*/ 1049838 h 1516602"/>
                  <a:gd name="connsiteX112" fmla="*/ 642549 w 1034979"/>
                  <a:gd name="connsiteY112" fmla="*/ 1038408 h 1516602"/>
                  <a:gd name="connsiteX113" fmla="*/ 640644 w 1034979"/>
                  <a:gd name="connsiteY113" fmla="*/ 1032693 h 1516602"/>
                  <a:gd name="connsiteX114" fmla="*/ 642549 w 1034979"/>
                  <a:gd name="connsiteY114" fmla="*/ 1015548 h 1516602"/>
                  <a:gd name="connsiteX115" fmla="*/ 644454 w 1034979"/>
                  <a:gd name="connsiteY115" fmla="*/ 1009833 h 1516602"/>
                  <a:gd name="connsiteX116" fmla="*/ 661599 w 1034979"/>
                  <a:gd name="connsiteY116" fmla="*/ 1000308 h 1516602"/>
                  <a:gd name="connsiteX117" fmla="*/ 673029 w 1034979"/>
                  <a:gd name="connsiteY117" fmla="*/ 992688 h 1516602"/>
                  <a:gd name="connsiteX118" fmla="*/ 674934 w 1034979"/>
                  <a:gd name="connsiteY118" fmla="*/ 986973 h 1516602"/>
                  <a:gd name="connsiteX119" fmla="*/ 680649 w 1034979"/>
                  <a:gd name="connsiteY119" fmla="*/ 985068 h 1516602"/>
                  <a:gd name="connsiteX120" fmla="*/ 686364 w 1034979"/>
                  <a:gd name="connsiteY120" fmla="*/ 981258 h 1516602"/>
                  <a:gd name="connsiteX121" fmla="*/ 695889 w 1034979"/>
                  <a:gd name="connsiteY121" fmla="*/ 971733 h 1516602"/>
                  <a:gd name="connsiteX122" fmla="*/ 705414 w 1034979"/>
                  <a:gd name="connsiteY122" fmla="*/ 960303 h 1516602"/>
                  <a:gd name="connsiteX123" fmla="*/ 716844 w 1034979"/>
                  <a:gd name="connsiteY123" fmla="*/ 952683 h 1516602"/>
                  <a:gd name="connsiteX124" fmla="*/ 732084 w 1034979"/>
                  <a:gd name="connsiteY124" fmla="*/ 939348 h 1516602"/>
                  <a:gd name="connsiteX125" fmla="*/ 741609 w 1034979"/>
                  <a:gd name="connsiteY125" fmla="*/ 927918 h 1516602"/>
                  <a:gd name="connsiteX126" fmla="*/ 753039 w 1034979"/>
                  <a:gd name="connsiteY126" fmla="*/ 918393 h 1516602"/>
                  <a:gd name="connsiteX127" fmla="*/ 758754 w 1034979"/>
                  <a:gd name="connsiteY127" fmla="*/ 906963 h 1516602"/>
                  <a:gd name="connsiteX128" fmla="*/ 760659 w 1034979"/>
                  <a:gd name="connsiteY128" fmla="*/ 901248 h 1516602"/>
                  <a:gd name="connsiteX129" fmla="*/ 766374 w 1034979"/>
                  <a:gd name="connsiteY129" fmla="*/ 889818 h 1516602"/>
                  <a:gd name="connsiteX130" fmla="*/ 764469 w 1034979"/>
                  <a:gd name="connsiteY130" fmla="*/ 874578 h 1516602"/>
                  <a:gd name="connsiteX131" fmla="*/ 758754 w 1034979"/>
                  <a:gd name="connsiteY131" fmla="*/ 872673 h 1516602"/>
                  <a:gd name="connsiteX132" fmla="*/ 737799 w 1034979"/>
                  <a:gd name="connsiteY132" fmla="*/ 874578 h 1516602"/>
                  <a:gd name="connsiteX133" fmla="*/ 732084 w 1034979"/>
                  <a:gd name="connsiteY133" fmla="*/ 878388 h 1516602"/>
                  <a:gd name="connsiteX134" fmla="*/ 699699 w 1034979"/>
                  <a:gd name="connsiteY134" fmla="*/ 899343 h 1516602"/>
                  <a:gd name="connsiteX135" fmla="*/ 595181 w 1034979"/>
                  <a:gd name="connsiteY135" fmla="*/ 957831 h 1516602"/>
                  <a:gd name="connsiteX136" fmla="*/ 507294 w 1034979"/>
                  <a:gd name="connsiteY136" fmla="*/ 847908 h 1516602"/>
                  <a:gd name="connsiteX137" fmla="*/ 503484 w 1034979"/>
                  <a:gd name="connsiteY137" fmla="*/ 358323 h 1516602"/>
                  <a:gd name="connsiteX138" fmla="*/ 499674 w 1034979"/>
                  <a:gd name="connsiteY138" fmla="*/ 66858 h 1516602"/>
                  <a:gd name="connsiteX139" fmla="*/ 490149 w 1034979"/>
                  <a:gd name="connsiteY139" fmla="*/ 40188 h 1516602"/>
                  <a:gd name="connsiteX140" fmla="*/ 488244 w 1034979"/>
                  <a:gd name="connsiteY140" fmla="*/ 34473 h 1516602"/>
                  <a:gd name="connsiteX141" fmla="*/ 484434 w 1034979"/>
                  <a:gd name="connsiteY141" fmla="*/ 28758 h 1516602"/>
                  <a:gd name="connsiteX142" fmla="*/ 478719 w 1034979"/>
                  <a:gd name="connsiteY142" fmla="*/ 17328 h 1516602"/>
                  <a:gd name="connsiteX143" fmla="*/ 473004 w 1034979"/>
                  <a:gd name="connsiteY143" fmla="*/ 13518 h 1516602"/>
                  <a:gd name="connsiteX144" fmla="*/ 469194 w 1034979"/>
                  <a:gd name="connsiteY144" fmla="*/ 7803 h 1516602"/>
                  <a:gd name="connsiteX145" fmla="*/ 429189 w 1034979"/>
                  <a:gd name="connsiteY145" fmla="*/ 11613 h 1516602"/>
                  <a:gd name="connsiteX146" fmla="*/ 425379 w 1034979"/>
                  <a:gd name="connsiteY146" fmla="*/ 78288 h 1516602"/>
                  <a:gd name="connsiteX147" fmla="*/ 425379 w 1034979"/>
                  <a:gd name="connsiteY147" fmla="*/ 84003 h 1516602"/>
                  <a:gd name="connsiteX148" fmla="*/ 429189 w 1034979"/>
                  <a:gd name="connsiteY148" fmla="*/ 238308 h 1516602"/>
                  <a:gd name="connsiteX149" fmla="*/ 440619 w 1034979"/>
                  <a:gd name="connsiteY149" fmla="*/ 421188 h 1516602"/>
                  <a:gd name="connsiteX150" fmla="*/ 435265 w 1034979"/>
                  <a:gd name="connsiteY150" fmla="*/ 718368 h 1516602"/>
                  <a:gd name="connsiteX151" fmla="*/ 435059 w 1034979"/>
                  <a:gd name="connsiteY151" fmla="*/ 799046 h 1516602"/>
                  <a:gd name="connsiteX152" fmla="*/ 430322 w 1034979"/>
                  <a:gd name="connsiteY152"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52024 w 1034979"/>
                  <a:gd name="connsiteY16" fmla="*/ 1131753 h 1516602"/>
                  <a:gd name="connsiteX17" fmla="*/ 240594 w 1034979"/>
                  <a:gd name="connsiteY17" fmla="*/ 1135563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1012119 w 1034979"/>
                  <a:gd name="connsiteY98" fmla="*/ 1061268 h 1516602"/>
                  <a:gd name="connsiteX99" fmla="*/ 1006404 w 1034979"/>
                  <a:gd name="connsiteY99" fmla="*/ 1059363 h 1516602"/>
                  <a:gd name="connsiteX100" fmla="*/ 998784 w 1034979"/>
                  <a:gd name="connsiteY100" fmla="*/ 1057458 h 1516602"/>
                  <a:gd name="connsiteX101" fmla="*/ 987354 w 1034979"/>
                  <a:gd name="connsiteY101" fmla="*/ 1049838 h 1516602"/>
                  <a:gd name="connsiteX102" fmla="*/ 975924 w 1034979"/>
                  <a:gd name="connsiteY102" fmla="*/ 1046028 h 1516602"/>
                  <a:gd name="connsiteX103" fmla="*/ 970209 w 1034979"/>
                  <a:gd name="connsiteY103" fmla="*/ 1044123 h 1516602"/>
                  <a:gd name="connsiteX104" fmla="*/ 962589 w 1034979"/>
                  <a:gd name="connsiteY104" fmla="*/ 1042218 h 1516602"/>
                  <a:gd name="connsiteX105" fmla="*/ 956874 w 1034979"/>
                  <a:gd name="connsiteY105" fmla="*/ 1040313 h 1516602"/>
                  <a:gd name="connsiteX106" fmla="*/ 935919 w 1034979"/>
                  <a:gd name="connsiteY106" fmla="*/ 1034598 h 1516602"/>
                  <a:gd name="connsiteX107" fmla="*/ 825429 w 1034979"/>
                  <a:gd name="connsiteY107" fmla="*/ 1034598 h 1516602"/>
                  <a:gd name="connsiteX108" fmla="*/ 730179 w 1034979"/>
                  <a:gd name="connsiteY108" fmla="*/ 1038408 h 1516602"/>
                  <a:gd name="connsiteX109" fmla="*/ 669219 w 1034979"/>
                  <a:gd name="connsiteY109" fmla="*/ 1046028 h 1516602"/>
                  <a:gd name="connsiteX110" fmla="*/ 646359 w 1034979"/>
                  <a:gd name="connsiteY110" fmla="*/ 1049838 h 1516602"/>
                  <a:gd name="connsiteX111" fmla="*/ 642549 w 1034979"/>
                  <a:gd name="connsiteY111" fmla="*/ 1038408 h 1516602"/>
                  <a:gd name="connsiteX112" fmla="*/ 640644 w 1034979"/>
                  <a:gd name="connsiteY112" fmla="*/ 1032693 h 1516602"/>
                  <a:gd name="connsiteX113" fmla="*/ 642549 w 1034979"/>
                  <a:gd name="connsiteY113" fmla="*/ 1015548 h 1516602"/>
                  <a:gd name="connsiteX114" fmla="*/ 644454 w 1034979"/>
                  <a:gd name="connsiteY114" fmla="*/ 1009833 h 1516602"/>
                  <a:gd name="connsiteX115" fmla="*/ 661599 w 1034979"/>
                  <a:gd name="connsiteY115" fmla="*/ 1000308 h 1516602"/>
                  <a:gd name="connsiteX116" fmla="*/ 673029 w 1034979"/>
                  <a:gd name="connsiteY116" fmla="*/ 992688 h 1516602"/>
                  <a:gd name="connsiteX117" fmla="*/ 674934 w 1034979"/>
                  <a:gd name="connsiteY117" fmla="*/ 986973 h 1516602"/>
                  <a:gd name="connsiteX118" fmla="*/ 680649 w 1034979"/>
                  <a:gd name="connsiteY118" fmla="*/ 985068 h 1516602"/>
                  <a:gd name="connsiteX119" fmla="*/ 686364 w 1034979"/>
                  <a:gd name="connsiteY119" fmla="*/ 981258 h 1516602"/>
                  <a:gd name="connsiteX120" fmla="*/ 695889 w 1034979"/>
                  <a:gd name="connsiteY120" fmla="*/ 971733 h 1516602"/>
                  <a:gd name="connsiteX121" fmla="*/ 705414 w 1034979"/>
                  <a:gd name="connsiteY121" fmla="*/ 960303 h 1516602"/>
                  <a:gd name="connsiteX122" fmla="*/ 716844 w 1034979"/>
                  <a:gd name="connsiteY122" fmla="*/ 952683 h 1516602"/>
                  <a:gd name="connsiteX123" fmla="*/ 732084 w 1034979"/>
                  <a:gd name="connsiteY123" fmla="*/ 939348 h 1516602"/>
                  <a:gd name="connsiteX124" fmla="*/ 741609 w 1034979"/>
                  <a:gd name="connsiteY124" fmla="*/ 927918 h 1516602"/>
                  <a:gd name="connsiteX125" fmla="*/ 753039 w 1034979"/>
                  <a:gd name="connsiteY125" fmla="*/ 918393 h 1516602"/>
                  <a:gd name="connsiteX126" fmla="*/ 758754 w 1034979"/>
                  <a:gd name="connsiteY126" fmla="*/ 906963 h 1516602"/>
                  <a:gd name="connsiteX127" fmla="*/ 760659 w 1034979"/>
                  <a:gd name="connsiteY127" fmla="*/ 901248 h 1516602"/>
                  <a:gd name="connsiteX128" fmla="*/ 766374 w 1034979"/>
                  <a:gd name="connsiteY128" fmla="*/ 889818 h 1516602"/>
                  <a:gd name="connsiteX129" fmla="*/ 764469 w 1034979"/>
                  <a:gd name="connsiteY129" fmla="*/ 874578 h 1516602"/>
                  <a:gd name="connsiteX130" fmla="*/ 758754 w 1034979"/>
                  <a:gd name="connsiteY130" fmla="*/ 872673 h 1516602"/>
                  <a:gd name="connsiteX131" fmla="*/ 737799 w 1034979"/>
                  <a:gd name="connsiteY131" fmla="*/ 874578 h 1516602"/>
                  <a:gd name="connsiteX132" fmla="*/ 732084 w 1034979"/>
                  <a:gd name="connsiteY132" fmla="*/ 878388 h 1516602"/>
                  <a:gd name="connsiteX133" fmla="*/ 699699 w 1034979"/>
                  <a:gd name="connsiteY133" fmla="*/ 899343 h 1516602"/>
                  <a:gd name="connsiteX134" fmla="*/ 595181 w 1034979"/>
                  <a:gd name="connsiteY134" fmla="*/ 957831 h 1516602"/>
                  <a:gd name="connsiteX135" fmla="*/ 507294 w 1034979"/>
                  <a:gd name="connsiteY135" fmla="*/ 847908 h 1516602"/>
                  <a:gd name="connsiteX136" fmla="*/ 503484 w 1034979"/>
                  <a:gd name="connsiteY136" fmla="*/ 358323 h 1516602"/>
                  <a:gd name="connsiteX137" fmla="*/ 499674 w 1034979"/>
                  <a:gd name="connsiteY137" fmla="*/ 66858 h 1516602"/>
                  <a:gd name="connsiteX138" fmla="*/ 490149 w 1034979"/>
                  <a:gd name="connsiteY138" fmla="*/ 40188 h 1516602"/>
                  <a:gd name="connsiteX139" fmla="*/ 488244 w 1034979"/>
                  <a:gd name="connsiteY139" fmla="*/ 34473 h 1516602"/>
                  <a:gd name="connsiteX140" fmla="*/ 484434 w 1034979"/>
                  <a:gd name="connsiteY140" fmla="*/ 28758 h 1516602"/>
                  <a:gd name="connsiteX141" fmla="*/ 478719 w 1034979"/>
                  <a:gd name="connsiteY141" fmla="*/ 17328 h 1516602"/>
                  <a:gd name="connsiteX142" fmla="*/ 473004 w 1034979"/>
                  <a:gd name="connsiteY142" fmla="*/ 13518 h 1516602"/>
                  <a:gd name="connsiteX143" fmla="*/ 469194 w 1034979"/>
                  <a:gd name="connsiteY143" fmla="*/ 7803 h 1516602"/>
                  <a:gd name="connsiteX144" fmla="*/ 429189 w 1034979"/>
                  <a:gd name="connsiteY144" fmla="*/ 11613 h 1516602"/>
                  <a:gd name="connsiteX145" fmla="*/ 425379 w 1034979"/>
                  <a:gd name="connsiteY145" fmla="*/ 78288 h 1516602"/>
                  <a:gd name="connsiteX146" fmla="*/ 425379 w 1034979"/>
                  <a:gd name="connsiteY146" fmla="*/ 84003 h 1516602"/>
                  <a:gd name="connsiteX147" fmla="*/ 429189 w 1034979"/>
                  <a:gd name="connsiteY147" fmla="*/ 238308 h 1516602"/>
                  <a:gd name="connsiteX148" fmla="*/ 440619 w 1034979"/>
                  <a:gd name="connsiteY148" fmla="*/ 421188 h 1516602"/>
                  <a:gd name="connsiteX149" fmla="*/ 435265 w 1034979"/>
                  <a:gd name="connsiteY149" fmla="*/ 718368 h 1516602"/>
                  <a:gd name="connsiteX150" fmla="*/ 435059 w 1034979"/>
                  <a:gd name="connsiteY150" fmla="*/ 799046 h 1516602"/>
                  <a:gd name="connsiteX151" fmla="*/ 430322 w 1034979"/>
                  <a:gd name="connsiteY151"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52024 w 1034979"/>
                  <a:gd name="connsiteY16" fmla="*/ 1131753 h 1516602"/>
                  <a:gd name="connsiteX17" fmla="*/ 240594 w 1034979"/>
                  <a:gd name="connsiteY17" fmla="*/ 1135563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1012119 w 1034979"/>
                  <a:gd name="connsiteY98" fmla="*/ 1061268 h 1516602"/>
                  <a:gd name="connsiteX99" fmla="*/ 1006404 w 1034979"/>
                  <a:gd name="connsiteY99" fmla="*/ 1059363 h 1516602"/>
                  <a:gd name="connsiteX100" fmla="*/ 998784 w 1034979"/>
                  <a:gd name="connsiteY100" fmla="*/ 1057458 h 1516602"/>
                  <a:gd name="connsiteX101" fmla="*/ 987354 w 1034979"/>
                  <a:gd name="connsiteY101" fmla="*/ 1049838 h 1516602"/>
                  <a:gd name="connsiteX102" fmla="*/ 975924 w 1034979"/>
                  <a:gd name="connsiteY102" fmla="*/ 1046028 h 1516602"/>
                  <a:gd name="connsiteX103" fmla="*/ 970209 w 1034979"/>
                  <a:gd name="connsiteY103" fmla="*/ 1044123 h 1516602"/>
                  <a:gd name="connsiteX104" fmla="*/ 962589 w 1034979"/>
                  <a:gd name="connsiteY104" fmla="*/ 1042218 h 1516602"/>
                  <a:gd name="connsiteX105" fmla="*/ 956874 w 1034979"/>
                  <a:gd name="connsiteY105" fmla="*/ 1040313 h 1516602"/>
                  <a:gd name="connsiteX106" fmla="*/ 935919 w 1034979"/>
                  <a:gd name="connsiteY106" fmla="*/ 1034598 h 1516602"/>
                  <a:gd name="connsiteX107" fmla="*/ 825429 w 1034979"/>
                  <a:gd name="connsiteY107" fmla="*/ 1034598 h 1516602"/>
                  <a:gd name="connsiteX108" fmla="*/ 730179 w 1034979"/>
                  <a:gd name="connsiteY108" fmla="*/ 1038408 h 1516602"/>
                  <a:gd name="connsiteX109" fmla="*/ 669219 w 1034979"/>
                  <a:gd name="connsiteY109" fmla="*/ 1046028 h 1516602"/>
                  <a:gd name="connsiteX110" fmla="*/ 646359 w 1034979"/>
                  <a:gd name="connsiteY110" fmla="*/ 1049838 h 1516602"/>
                  <a:gd name="connsiteX111" fmla="*/ 642549 w 1034979"/>
                  <a:gd name="connsiteY111" fmla="*/ 1038408 h 1516602"/>
                  <a:gd name="connsiteX112" fmla="*/ 640644 w 1034979"/>
                  <a:gd name="connsiteY112" fmla="*/ 1032693 h 1516602"/>
                  <a:gd name="connsiteX113" fmla="*/ 642549 w 1034979"/>
                  <a:gd name="connsiteY113" fmla="*/ 1015548 h 1516602"/>
                  <a:gd name="connsiteX114" fmla="*/ 644454 w 1034979"/>
                  <a:gd name="connsiteY114" fmla="*/ 1009833 h 1516602"/>
                  <a:gd name="connsiteX115" fmla="*/ 661599 w 1034979"/>
                  <a:gd name="connsiteY115" fmla="*/ 1000308 h 1516602"/>
                  <a:gd name="connsiteX116" fmla="*/ 673029 w 1034979"/>
                  <a:gd name="connsiteY116" fmla="*/ 992688 h 1516602"/>
                  <a:gd name="connsiteX117" fmla="*/ 674934 w 1034979"/>
                  <a:gd name="connsiteY117" fmla="*/ 986973 h 1516602"/>
                  <a:gd name="connsiteX118" fmla="*/ 680649 w 1034979"/>
                  <a:gd name="connsiteY118" fmla="*/ 985068 h 1516602"/>
                  <a:gd name="connsiteX119" fmla="*/ 686364 w 1034979"/>
                  <a:gd name="connsiteY119" fmla="*/ 981258 h 1516602"/>
                  <a:gd name="connsiteX120" fmla="*/ 695889 w 1034979"/>
                  <a:gd name="connsiteY120" fmla="*/ 971733 h 1516602"/>
                  <a:gd name="connsiteX121" fmla="*/ 705414 w 1034979"/>
                  <a:gd name="connsiteY121" fmla="*/ 960303 h 1516602"/>
                  <a:gd name="connsiteX122" fmla="*/ 716844 w 1034979"/>
                  <a:gd name="connsiteY122" fmla="*/ 952683 h 1516602"/>
                  <a:gd name="connsiteX123" fmla="*/ 732084 w 1034979"/>
                  <a:gd name="connsiteY123" fmla="*/ 939348 h 1516602"/>
                  <a:gd name="connsiteX124" fmla="*/ 741609 w 1034979"/>
                  <a:gd name="connsiteY124" fmla="*/ 927918 h 1516602"/>
                  <a:gd name="connsiteX125" fmla="*/ 753039 w 1034979"/>
                  <a:gd name="connsiteY125" fmla="*/ 918393 h 1516602"/>
                  <a:gd name="connsiteX126" fmla="*/ 758754 w 1034979"/>
                  <a:gd name="connsiteY126" fmla="*/ 906963 h 1516602"/>
                  <a:gd name="connsiteX127" fmla="*/ 760659 w 1034979"/>
                  <a:gd name="connsiteY127" fmla="*/ 901248 h 1516602"/>
                  <a:gd name="connsiteX128" fmla="*/ 766374 w 1034979"/>
                  <a:gd name="connsiteY128" fmla="*/ 889818 h 1516602"/>
                  <a:gd name="connsiteX129" fmla="*/ 764469 w 1034979"/>
                  <a:gd name="connsiteY129" fmla="*/ 874578 h 1516602"/>
                  <a:gd name="connsiteX130" fmla="*/ 758754 w 1034979"/>
                  <a:gd name="connsiteY130" fmla="*/ 872673 h 1516602"/>
                  <a:gd name="connsiteX131" fmla="*/ 737799 w 1034979"/>
                  <a:gd name="connsiteY131" fmla="*/ 874578 h 1516602"/>
                  <a:gd name="connsiteX132" fmla="*/ 732084 w 1034979"/>
                  <a:gd name="connsiteY132" fmla="*/ 878388 h 1516602"/>
                  <a:gd name="connsiteX133" fmla="*/ 699699 w 1034979"/>
                  <a:gd name="connsiteY133" fmla="*/ 899343 h 1516602"/>
                  <a:gd name="connsiteX134" fmla="*/ 595181 w 1034979"/>
                  <a:gd name="connsiteY134" fmla="*/ 957831 h 1516602"/>
                  <a:gd name="connsiteX135" fmla="*/ 507294 w 1034979"/>
                  <a:gd name="connsiteY135" fmla="*/ 847908 h 1516602"/>
                  <a:gd name="connsiteX136" fmla="*/ 503484 w 1034979"/>
                  <a:gd name="connsiteY136" fmla="*/ 358323 h 1516602"/>
                  <a:gd name="connsiteX137" fmla="*/ 499674 w 1034979"/>
                  <a:gd name="connsiteY137" fmla="*/ 66858 h 1516602"/>
                  <a:gd name="connsiteX138" fmla="*/ 490149 w 1034979"/>
                  <a:gd name="connsiteY138" fmla="*/ 40188 h 1516602"/>
                  <a:gd name="connsiteX139" fmla="*/ 488244 w 1034979"/>
                  <a:gd name="connsiteY139" fmla="*/ 34473 h 1516602"/>
                  <a:gd name="connsiteX140" fmla="*/ 484434 w 1034979"/>
                  <a:gd name="connsiteY140" fmla="*/ 28758 h 1516602"/>
                  <a:gd name="connsiteX141" fmla="*/ 478719 w 1034979"/>
                  <a:gd name="connsiteY141" fmla="*/ 17328 h 1516602"/>
                  <a:gd name="connsiteX142" fmla="*/ 473004 w 1034979"/>
                  <a:gd name="connsiteY142" fmla="*/ 13518 h 1516602"/>
                  <a:gd name="connsiteX143" fmla="*/ 469194 w 1034979"/>
                  <a:gd name="connsiteY143" fmla="*/ 7803 h 1516602"/>
                  <a:gd name="connsiteX144" fmla="*/ 429189 w 1034979"/>
                  <a:gd name="connsiteY144" fmla="*/ 11613 h 1516602"/>
                  <a:gd name="connsiteX145" fmla="*/ 425379 w 1034979"/>
                  <a:gd name="connsiteY145" fmla="*/ 78288 h 1516602"/>
                  <a:gd name="connsiteX146" fmla="*/ 425379 w 1034979"/>
                  <a:gd name="connsiteY146" fmla="*/ 84003 h 1516602"/>
                  <a:gd name="connsiteX147" fmla="*/ 429189 w 1034979"/>
                  <a:gd name="connsiteY147" fmla="*/ 238308 h 1516602"/>
                  <a:gd name="connsiteX148" fmla="*/ 440619 w 1034979"/>
                  <a:gd name="connsiteY148" fmla="*/ 421188 h 1516602"/>
                  <a:gd name="connsiteX149" fmla="*/ 435265 w 1034979"/>
                  <a:gd name="connsiteY149" fmla="*/ 718368 h 1516602"/>
                  <a:gd name="connsiteX150" fmla="*/ 435059 w 1034979"/>
                  <a:gd name="connsiteY150" fmla="*/ 799046 h 1516602"/>
                  <a:gd name="connsiteX151" fmla="*/ 430322 w 1034979"/>
                  <a:gd name="connsiteY151"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52024 w 1034979"/>
                  <a:gd name="connsiteY16" fmla="*/ 1131753 h 1516602"/>
                  <a:gd name="connsiteX17" fmla="*/ 240594 w 1034979"/>
                  <a:gd name="connsiteY17" fmla="*/ 1135563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1012119 w 1034979"/>
                  <a:gd name="connsiteY98" fmla="*/ 1061268 h 1516602"/>
                  <a:gd name="connsiteX99" fmla="*/ 1006404 w 1034979"/>
                  <a:gd name="connsiteY99" fmla="*/ 1059363 h 1516602"/>
                  <a:gd name="connsiteX100" fmla="*/ 998784 w 1034979"/>
                  <a:gd name="connsiteY100" fmla="*/ 1057458 h 1516602"/>
                  <a:gd name="connsiteX101" fmla="*/ 987354 w 1034979"/>
                  <a:gd name="connsiteY101" fmla="*/ 1049838 h 1516602"/>
                  <a:gd name="connsiteX102" fmla="*/ 975924 w 1034979"/>
                  <a:gd name="connsiteY102" fmla="*/ 1046028 h 1516602"/>
                  <a:gd name="connsiteX103" fmla="*/ 970209 w 1034979"/>
                  <a:gd name="connsiteY103" fmla="*/ 1044123 h 1516602"/>
                  <a:gd name="connsiteX104" fmla="*/ 962589 w 1034979"/>
                  <a:gd name="connsiteY104" fmla="*/ 1042218 h 1516602"/>
                  <a:gd name="connsiteX105" fmla="*/ 956874 w 1034979"/>
                  <a:gd name="connsiteY105" fmla="*/ 1040313 h 1516602"/>
                  <a:gd name="connsiteX106" fmla="*/ 935919 w 1034979"/>
                  <a:gd name="connsiteY106" fmla="*/ 1034598 h 1516602"/>
                  <a:gd name="connsiteX107" fmla="*/ 825429 w 1034979"/>
                  <a:gd name="connsiteY107" fmla="*/ 1034598 h 1516602"/>
                  <a:gd name="connsiteX108" fmla="*/ 730179 w 1034979"/>
                  <a:gd name="connsiteY108" fmla="*/ 1038408 h 1516602"/>
                  <a:gd name="connsiteX109" fmla="*/ 669219 w 1034979"/>
                  <a:gd name="connsiteY109" fmla="*/ 1046028 h 1516602"/>
                  <a:gd name="connsiteX110" fmla="*/ 646359 w 1034979"/>
                  <a:gd name="connsiteY110" fmla="*/ 1049838 h 1516602"/>
                  <a:gd name="connsiteX111" fmla="*/ 642549 w 1034979"/>
                  <a:gd name="connsiteY111" fmla="*/ 1038408 h 1516602"/>
                  <a:gd name="connsiteX112" fmla="*/ 640644 w 1034979"/>
                  <a:gd name="connsiteY112" fmla="*/ 1032693 h 1516602"/>
                  <a:gd name="connsiteX113" fmla="*/ 642549 w 1034979"/>
                  <a:gd name="connsiteY113" fmla="*/ 1015548 h 1516602"/>
                  <a:gd name="connsiteX114" fmla="*/ 644454 w 1034979"/>
                  <a:gd name="connsiteY114" fmla="*/ 1009833 h 1516602"/>
                  <a:gd name="connsiteX115" fmla="*/ 661599 w 1034979"/>
                  <a:gd name="connsiteY115" fmla="*/ 1000308 h 1516602"/>
                  <a:gd name="connsiteX116" fmla="*/ 673029 w 1034979"/>
                  <a:gd name="connsiteY116" fmla="*/ 992688 h 1516602"/>
                  <a:gd name="connsiteX117" fmla="*/ 674934 w 1034979"/>
                  <a:gd name="connsiteY117" fmla="*/ 986973 h 1516602"/>
                  <a:gd name="connsiteX118" fmla="*/ 680649 w 1034979"/>
                  <a:gd name="connsiteY118" fmla="*/ 985068 h 1516602"/>
                  <a:gd name="connsiteX119" fmla="*/ 686364 w 1034979"/>
                  <a:gd name="connsiteY119" fmla="*/ 981258 h 1516602"/>
                  <a:gd name="connsiteX120" fmla="*/ 695889 w 1034979"/>
                  <a:gd name="connsiteY120" fmla="*/ 971733 h 1516602"/>
                  <a:gd name="connsiteX121" fmla="*/ 705414 w 1034979"/>
                  <a:gd name="connsiteY121" fmla="*/ 960303 h 1516602"/>
                  <a:gd name="connsiteX122" fmla="*/ 716844 w 1034979"/>
                  <a:gd name="connsiteY122" fmla="*/ 952683 h 1516602"/>
                  <a:gd name="connsiteX123" fmla="*/ 732084 w 1034979"/>
                  <a:gd name="connsiteY123" fmla="*/ 939348 h 1516602"/>
                  <a:gd name="connsiteX124" fmla="*/ 741609 w 1034979"/>
                  <a:gd name="connsiteY124" fmla="*/ 927918 h 1516602"/>
                  <a:gd name="connsiteX125" fmla="*/ 753039 w 1034979"/>
                  <a:gd name="connsiteY125" fmla="*/ 918393 h 1516602"/>
                  <a:gd name="connsiteX126" fmla="*/ 758754 w 1034979"/>
                  <a:gd name="connsiteY126" fmla="*/ 906963 h 1516602"/>
                  <a:gd name="connsiteX127" fmla="*/ 760659 w 1034979"/>
                  <a:gd name="connsiteY127" fmla="*/ 901248 h 1516602"/>
                  <a:gd name="connsiteX128" fmla="*/ 766374 w 1034979"/>
                  <a:gd name="connsiteY128" fmla="*/ 889818 h 1516602"/>
                  <a:gd name="connsiteX129" fmla="*/ 764469 w 1034979"/>
                  <a:gd name="connsiteY129" fmla="*/ 874578 h 1516602"/>
                  <a:gd name="connsiteX130" fmla="*/ 758754 w 1034979"/>
                  <a:gd name="connsiteY130" fmla="*/ 872673 h 1516602"/>
                  <a:gd name="connsiteX131" fmla="*/ 737799 w 1034979"/>
                  <a:gd name="connsiteY131" fmla="*/ 874578 h 1516602"/>
                  <a:gd name="connsiteX132" fmla="*/ 732084 w 1034979"/>
                  <a:gd name="connsiteY132" fmla="*/ 878388 h 1516602"/>
                  <a:gd name="connsiteX133" fmla="*/ 699699 w 1034979"/>
                  <a:gd name="connsiteY133" fmla="*/ 899343 h 1516602"/>
                  <a:gd name="connsiteX134" fmla="*/ 595181 w 1034979"/>
                  <a:gd name="connsiteY134" fmla="*/ 957831 h 1516602"/>
                  <a:gd name="connsiteX135" fmla="*/ 507294 w 1034979"/>
                  <a:gd name="connsiteY135" fmla="*/ 847908 h 1516602"/>
                  <a:gd name="connsiteX136" fmla="*/ 503484 w 1034979"/>
                  <a:gd name="connsiteY136" fmla="*/ 358323 h 1516602"/>
                  <a:gd name="connsiteX137" fmla="*/ 499674 w 1034979"/>
                  <a:gd name="connsiteY137" fmla="*/ 66858 h 1516602"/>
                  <a:gd name="connsiteX138" fmla="*/ 490149 w 1034979"/>
                  <a:gd name="connsiteY138" fmla="*/ 40188 h 1516602"/>
                  <a:gd name="connsiteX139" fmla="*/ 488244 w 1034979"/>
                  <a:gd name="connsiteY139" fmla="*/ 34473 h 1516602"/>
                  <a:gd name="connsiteX140" fmla="*/ 484434 w 1034979"/>
                  <a:gd name="connsiteY140" fmla="*/ 28758 h 1516602"/>
                  <a:gd name="connsiteX141" fmla="*/ 478719 w 1034979"/>
                  <a:gd name="connsiteY141" fmla="*/ 17328 h 1516602"/>
                  <a:gd name="connsiteX142" fmla="*/ 473004 w 1034979"/>
                  <a:gd name="connsiteY142" fmla="*/ 13518 h 1516602"/>
                  <a:gd name="connsiteX143" fmla="*/ 469194 w 1034979"/>
                  <a:gd name="connsiteY143" fmla="*/ 7803 h 1516602"/>
                  <a:gd name="connsiteX144" fmla="*/ 429189 w 1034979"/>
                  <a:gd name="connsiteY144" fmla="*/ 11613 h 1516602"/>
                  <a:gd name="connsiteX145" fmla="*/ 425379 w 1034979"/>
                  <a:gd name="connsiteY145" fmla="*/ 78288 h 1516602"/>
                  <a:gd name="connsiteX146" fmla="*/ 425379 w 1034979"/>
                  <a:gd name="connsiteY146" fmla="*/ 84003 h 1516602"/>
                  <a:gd name="connsiteX147" fmla="*/ 429189 w 1034979"/>
                  <a:gd name="connsiteY147" fmla="*/ 238308 h 1516602"/>
                  <a:gd name="connsiteX148" fmla="*/ 440619 w 1034979"/>
                  <a:gd name="connsiteY148" fmla="*/ 421188 h 1516602"/>
                  <a:gd name="connsiteX149" fmla="*/ 435265 w 1034979"/>
                  <a:gd name="connsiteY149" fmla="*/ 718368 h 1516602"/>
                  <a:gd name="connsiteX150" fmla="*/ 435059 w 1034979"/>
                  <a:gd name="connsiteY150" fmla="*/ 799046 h 1516602"/>
                  <a:gd name="connsiteX151" fmla="*/ 430322 w 1034979"/>
                  <a:gd name="connsiteY151"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52024 w 1034979"/>
                  <a:gd name="connsiteY16" fmla="*/ 1131753 h 1516602"/>
                  <a:gd name="connsiteX17" fmla="*/ 240594 w 1034979"/>
                  <a:gd name="connsiteY17" fmla="*/ 1135563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1012119 w 1034979"/>
                  <a:gd name="connsiteY98" fmla="*/ 1061268 h 1516602"/>
                  <a:gd name="connsiteX99" fmla="*/ 1006404 w 1034979"/>
                  <a:gd name="connsiteY99" fmla="*/ 1059363 h 1516602"/>
                  <a:gd name="connsiteX100" fmla="*/ 998784 w 1034979"/>
                  <a:gd name="connsiteY100" fmla="*/ 1057458 h 1516602"/>
                  <a:gd name="connsiteX101" fmla="*/ 987354 w 1034979"/>
                  <a:gd name="connsiteY101" fmla="*/ 1049838 h 1516602"/>
                  <a:gd name="connsiteX102" fmla="*/ 975924 w 1034979"/>
                  <a:gd name="connsiteY102" fmla="*/ 1046028 h 1516602"/>
                  <a:gd name="connsiteX103" fmla="*/ 970209 w 1034979"/>
                  <a:gd name="connsiteY103" fmla="*/ 1044123 h 1516602"/>
                  <a:gd name="connsiteX104" fmla="*/ 962589 w 1034979"/>
                  <a:gd name="connsiteY104" fmla="*/ 1042218 h 1516602"/>
                  <a:gd name="connsiteX105" fmla="*/ 956874 w 1034979"/>
                  <a:gd name="connsiteY105" fmla="*/ 1040313 h 1516602"/>
                  <a:gd name="connsiteX106" fmla="*/ 935919 w 1034979"/>
                  <a:gd name="connsiteY106" fmla="*/ 1034598 h 1516602"/>
                  <a:gd name="connsiteX107" fmla="*/ 825429 w 1034979"/>
                  <a:gd name="connsiteY107" fmla="*/ 1034598 h 1516602"/>
                  <a:gd name="connsiteX108" fmla="*/ 730179 w 1034979"/>
                  <a:gd name="connsiteY108" fmla="*/ 1038408 h 1516602"/>
                  <a:gd name="connsiteX109" fmla="*/ 669219 w 1034979"/>
                  <a:gd name="connsiteY109" fmla="*/ 1046028 h 1516602"/>
                  <a:gd name="connsiteX110" fmla="*/ 646359 w 1034979"/>
                  <a:gd name="connsiteY110" fmla="*/ 1049838 h 1516602"/>
                  <a:gd name="connsiteX111" fmla="*/ 642549 w 1034979"/>
                  <a:gd name="connsiteY111" fmla="*/ 1038408 h 1516602"/>
                  <a:gd name="connsiteX112" fmla="*/ 640644 w 1034979"/>
                  <a:gd name="connsiteY112" fmla="*/ 1032693 h 1516602"/>
                  <a:gd name="connsiteX113" fmla="*/ 642549 w 1034979"/>
                  <a:gd name="connsiteY113" fmla="*/ 1015548 h 1516602"/>
                  <a:gd name="connsiteX114" fmla="*/ 644454 w 1034979"/>
                  <a:gd name="connsiteY114" fmla="*/ 1009833 h 1516602"/>
                  <a:gd name="connsiteX115" fmla="*/ 661599 w 1034979"/>
                  <a:gd name="connsiteY115" fmla="*/ 1000308 h 1516602"/>
                  <a:gd name="connsiteX116" fmla="*/ 673029 w 1034979"/>
                  <a:gd name="connsiteY116" fmla="*/ 992688 h 1516602"/>
                  <a:gd name="connsiteX117" fmla="*/ 674934 w 1034979"/>
                  <a:gd name="connsiteY117" fmla="*/ 986973 h 1516602"/>
                  <a:gd name="connsiteX118" fmla="*/ 680649 w 1034979"/>
                  <a:gd name="connsiteY118" fmla="*/ 985068 h 1516602"/>
                  <a:gd name="connsiteX119" fmla="*/ 686364 w 1034979"/>
                  <a:gd name="connsiteY119" fmla="*/ 981258 h 1516602"/>
                  <a:gd name="connsiteX120" fmla="*/ 695889 w 1034979"/>
                  <a:gd name="connsiteY120" fmla="*/ 971733 h 1516602"/>
                  <a:gd name="connsiteX121" fmla="*/ 705414 w 1034979"/>
                  <a:gd name="connsiteY121" fmla="*/ 960303 h 1516602"/>
                  <a:gd name="connsiteX122" fmla="*/ 716844 w 1034979"/>
                  <a:gd name="connsiteY122" fmla="*/ 952683 h 1516602"/>
                  <a:gd name="connsiteX123" fmla="*/ 732084 w 1034979"/>
                  <a:gd name="connsiteY123" fmla="*/ 939348 h 1516602"/>
                  <a:gd name="connsiteX124" fmla="*/ 741609 w 1034979"/>
                  <a:gd name="connsiteY124" fmla="*/ 927918 h 1516602"/>
                  <a:gd name="connsiteX125" fmla="*/ 753039 w 1034979"/>
                  <a:gd name="connsiteY125" fmla="*/ 918393 h 1516602"/>
                  <a:gd name="connsiteX126" fmla="*/ 758754 w 1034979"/>
                  <a:gd name="connsiteY126" fmla="*/ 906963 h 1516602"/>
                  <a:gd name="connsiteX127" fmla="*/ 760659 w 1034979"/>
                  <a:gd name="connsiteY127" fmla="*/ 901248 h 1516602"/>
                  <a:gd name="connsiteX128" fmla="*/ 766374 w 1034979"/>
                  <a:gd name="connsiteY128" fmla="*/ 889818 h 1516602"/>
                  <a:gd name="connsiteX129" fmla="*/ 764469 w 1034979"/>
                  <a:gd name="connsiteY129" fmla="*/ 874578 h 1516602"/>
                  <a:gd name="connsiteX130" fmla="*/ 758754 w 1034979"/>
                  <a:gd name="connsiteY130" fmla="*/ 872673 h 1516602"/>
                  <a:gd name="connsiteX131" fmla="*/ 737799 w 1034979"/>
                  <a:gd name="connsiteY131" fmla="*/ 874578 h 1516602"/>
                  <a:gd name="connsiteX132" fmla="*/ 732084 w 1034979"/>
                  <a:gd name="connsiteY132" fmla="*/ 878388 h 1516602"/>
                  <a:gd name="connsiteX133" fmla="*/ 699699 w 1034979"/>
                  <a:gd name="connsiteY133" fmla="*/ 899343 h 1516602"/>
                  <a:gd name="connsiteX134" fmla="*/ 595181 w 1034979"/>
                  <a:gd name="connsiteY134" fmla="*/ 957831 h 1516602"/>
                  <a:gd name="connsiteX135" fmla="*/ 507294 w 1034979"/>
                  <a:gd name="connsiteY135" fmla="*/ 847908 h 1516602"/>
                  <a:gd name="connsiteX136" fmla="*/ 503484 w 1034979"/>
                  <a:gd name="connsiteY136" fmla="*/ 358323 h 1516602"/>
                  <a:gd name="connsiteX137" fmla="*/ 499674 w 1034979"/>
                  <a:gd name="connsiteY137" fmla="*/ 66858 h 1516602"/>
                  <a:gd name="connsiteX138" fmla="*/ 490149 w 1034979"/>
                  <a:gd name="connsiteY138" fmla="*/ 40188 h 1516602"/>
                  <a:gd name="connsiteX139" fmla="*/ 488244 w 1034979"/>
                  <a:gd name="connsiteY139" fmla="*/ 34473 h 1516602"/>
                  <a:gd name="connsiteX140" fmla="*/ 484434 w 1034979"/>
                  <a:gd name="connsiteY140" fmla="*/ 28758 h 1516602"/>
                  <a:gd name="connsiteX141" fmla="*/ 478719 w 1034979"/>
                  <a:gd name="connsiteY141" fmla="*/ 17328 h 1516602"/>
                  <a:gd name="connsiteX142" fmla="*/ 473004 w 1034979"/>
                  <a:gd name="connsiteY142" fmla="*/ 13518 h 1516602"/>
                  <a:gd name="connsiteX143" fmla="*/ 469194 w 1034979"/>
                  <a:gd name="connsiteY143" fmla="*/ 7803 h 1516602"/>
                  <a:gd name="connsiteX144" fmla="*/ 429189 w 1034979"/>
                  <a:gd name="connsiteY144" fmla="*/ 11613 h 1516602"/>
                  <a:gd name="connsiteX145" fmla="*/ 425379 w 1034979"/>
                  <a:gd name="connsiteY145" fmla="*/ 78288 h 1516602"/>
                  <a:gd name="connsiteX146" fmla="*/ 425379 w 1034979"/>
                  <a:gd name="connsiteY146" fmla="*/ 84003 h 1516602"/>
                  <a:gd name="connsiteX147" fmla="*/ 429189 w 1034979"/>
                  <a:gd name="connsiteY147" fmla="*/ 238308 h 1516602"/>
                  <a:gd name="connsiteX148" fmla="*/ 440619 w 1034979"/>
                  <a:gd name="connsiteY148" fmla="*/ 421188 h 1516602"/>
                  <a:gd name="connsiteX149" fmla="*/ 435265 w 1034979"/>
                  <a:gd name="connsiteY149" fmla="*/ 718368 h 1516602"/>
                  <a:gd name="connsiteX150" fmla="*/ 435059 w 1034979"/>
                  <a:gd name="connsiteY150" fmla="*/ 799046 h 1516602"/>
                  <a:gd name="connsiteX151" fmla="*/ 430322 w 1034979"/>
                  <a:gd name="connsiteY151"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64381 w 1034979"/>
                  <a:gd name="connsiteY16" fmla="*/ 1119397 h 1516602"/>
                  <a:gd name="connsiteX17" fmla="*/ 240594 w 1034979"/>
                  <a:gd name="connsiteY17" fmla="*/ 1135563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1012119 w 1034979"/>
                  <a:gd name="connsiteY98" fmla="*/ 1061268 h 1516602"/>
                  <a:gd name="connsiteX99" fmla="*/ 1006404 w 1034979"/>
                  <a:gd name="connsiteY99" fmla="*/ 1059363 h 1516602"/>
                  <a:gd name="connsiteX100" fmla="*/ 998784 w 1034979"/>
                  <a:gd name="connsiteY100" fmla="*/ 1057458 h 1516602"/>
                  <a:gd name="connsiteX101" fmla="*/ 987354 w 1034979"/>
                  <a:gd name="connsiteY101" fmla="*/ 1049838 h 1516602"/>
                  <a:gd name="connsiteX102" fmla="*/ 975924 w 1034979"/>
                  <a:gd name="connsiteY102" fmla="*/ 1046028 h 1516602"/>
                  <a:gd name="connsiteX103" fmla="*/ 970209 w 1034979"/>
                  <a:gd name="connsiteY103" fmla="*/ 1044123 h 1516602"/>
                  <a:gd name="connsiteX104" fmla="*/ 962589 w 1034979"/>
                  <a:gd name="connsiteY104" fmla="*/ 1042218 h 1516602"/>
                  <a:gd name="connsiteX105" fmla="*/ 956874 w 1034979"/>
                  <a:gd name="connsiteY105" fmla="*/ 1040313 h 1516602"/>
                  <a:gd name="connsiteX106" fmla="*/ 935919 w 1034979"/>
                  <a:gd name="connsiteY106" fmla="*/ 1034598 h 1516602"/>
                  <a:gd name="connsiteX107" fmla="*/ 825429 w 1034979"/>
                  <a:gd name="connsiteY107" fmla="*/ 1034598 h 1516602"/>
                  <a:gd name="connsiteX108" fmla="*/ 730179 w 1034979"/>
                  <a:gd name="connsiteY108" fmla="*/ 1038408 h 1516602"/>
                  <a:gd name="connsiteX109" fmla="*/ 669219 w 1034979"/>
                  <a:gd name="connsiteY109" fmla="*/ 1046028 h 1516602"/>
                  <a:gd name="connsiteX110" fmla="*/ 646359 w 1034979"/>
                  <a:gd name="connsiteY110" fmla="*/ 1049838 h 1516602"/>
                  <a:gd name="connsiteX111" fmla="*/ 642549 w 1034979"/>
                  <a:gd name="connsiteY111" fmla="*/ 1038408 h 1516602"/>
                  <a:gd name="connsiteX112" fmla="*/ 640644 w 1034979"/>
                  <a:gd name="connsiteY112" fmla="*/ 1032693 h 1516602"/>
                  <a:gd name="connsiteX113" fmla="*/ 642549 w 1034979"/>
                  <a:gd name="connsiteY113" fmla="*/ 1015548 h 1516602"/>
                  <a:gd name="connsiteX114" fmla="*/ 644454 w 1034979"/>
                  <a:gd name="connsiteY114" fmla="*/ 1009833 h 1516602"/>
                  <a:gd name="connsiteX115" fmla="*/ 661599 w 1034979"/>
                  <a:gd name="connsiteY115" fmla="*/ 1000308 h 1516602"/>
                  <a:gd name="connsiteX116" fmla="*/ 673029 w 1034979"/>
                  <a:gd name="connsiteY116" fmla="*/ 992688 h 1516602"/>
                  <a:gd name="connsiteX117" fmla="*/ 674934 w 1034979"/>
                  <a:gd name="connsiteY117" fmla="*/ 986973 h 1516602"/>
                  <a:gd name="connsiteX118" fmla="*/ 680649 w 1034979"/>
                  <a:gd name="connsiteY118" fmla="*/ 985068 h 1516602"/>
                  <a:gd name="connsiteX119" fmla="*/ 686364 w 1034979"/>
                  <a:gd name="connsiteY119" fmla="*/ 981258 h 1516602"/>
                  <a:gd name="connsiteX120" fmla="*/ 695889 w 1034979"/>
                  <a:gd name="connsiteY120" fmla="*/ 971733 h 1516602"/>
                  <a:gd name="connsiteX121" fmla="*/ 705414 w 1034979"/>
                  <a:gd name="connsiteY121" fmla="*/ 960303 h 1516602"/>
                  <a:gd name="connsiteX122" fmla="*/ 716844 w 1034979"/>
                  <a:gd name="connsiteY122" fmla="*/ 952683 h 1516602"/>
                  <a:gd name="connsiteX123" fmla="*/ 732084 w 1034979"/>
                  <a:gd name="connsiteY123" fmla="*/ 939348 h 1516602"/>
                  <a:gd name="connsiteX124" fmla="*/ 741609 w 1034979"/>
                  <a:gd name="connsiteY124" fmla="*/ 927918 h 1516602"/>
                  <a:gd name="connsiteX125" fmla="*/ 753039 w 1034979"/>
                  <a:gd name="connsiteY125" fmla="*/ 918393 h 1516602"/>
                  <a:gd name="connsiteX126" fmla="*/ 758754 w 1034979"/>
                  <a:gd name="connsiteY126" fmla="*/ 906963 h 1516602"/>
                  <a:gd name="connsiteX127" fmla="*/ 760659 w 1034979"/>
                  <a:gd name="connsiteY127" fmla="*/ 901248 h 1516602"/>
                  <a:gd name="connsiteX128" fmla="*/ 766374 w 1034979"/>
                  <a:gd name="connsiteY128" fmla="*/ 889818 h 1516602"/>
                  <a:gd name="connsiteX129" fmla="*/ 764469 w 1034979"/>
                  <a:gd name="connsiteY129" fmla="*/ 874578 h 1516602"/>
                  <a:gd name="connsiteX130" fmla="*/ 758754 w 1034979"/>
                  <a:gd name="connsiteY130" fmla="*/ 872673 h 1516602"/>
                  <a:gd name="connsiteX131" fmla="*/ 737799 w 1034979"/>
                  <a:gd name="connsiteY131" fmla="*/ 874578 h 1516602"/>
                  <a:gd name="connsiteX132" fmla="*/ 732084 w 1034979"/>
                  <a:gd name="connsiteY132" fmla="*/ 878388 h 1516602"/>
                  <a:gd name="connsiteX133" fmla="*/ 699699 w 1034979"/>
                  <a:gd name="connsiteY133" fmla="*/ 899343 h 1516602"/>
                  <a:gd name="connsiteX134" fmla="*/ 595181 w 1034979"/>
                  <a:gd name="connsiteY134" fmla="*/ 957831 h 1516602"/>
                  <a:gd name="connsiteX135" fmla="*/ 507294 w 1034979"/>
                  <a:gd name="connsiteY135" fmla="*/ 847908 h 1516602"/>
                  <a:gd name="connsiteX136" fmla="*/ 503484 w 1034979"/>
                  <a:gd name="connsiteY136" fmla="*/ 358323 h 1516602"/>
                  <a:gd name="connsiteX137" fmla="*/ 499674 w 1034979"/>
                  <a:gd name="connsiteY137" fmla="*/ 66858 h 1516602"/>
                  <a:gd name="connsiteX138" fmla="*/ 490149 w 1034979"/>
                  <a:gd name="connsiteY138" fmla="*/ 40188 h 1516602"/>
                  <a:gd name="connsiteX139" fmla="*/ 488244 w 1034979"/>
                  <a:gd name="connsiteY139" fmla="*/ 34473 h 1516602"/>
                  <a:gd name="connsiteX140" fmla="*/ 484434 w 1034979"/>
                  <a:gd name="connsiteY140" fmla="*/ 28758 h 1516602"/>
                  <a:gd name="connsiteX141" fmla="*/ 478719 w 1034979"/>
                  <a:gd name="connsiteY141" fmla="*/ 17328 h 1516602"/>
                  <a:gd name="connsiteX142" fmla="*/ 473004 w 1034979"/>
                  <a:gd name="connsiteY142" fmla="*/ 13518 h 1516602"/>
                  <a:gd name="connsiteX143" fmla="*/ 469194 w 1034979"/>
                  <a:gd name="connsiteY143" fmla="*/ 7803 h 1516602"/>
                  <a:gd name="connsiteX144" fmla="*/ 429189 w 1034979"/>
                  <a:gd name="connsiteY144" fmla="*/ 11613 h 1516602"/>
                  <a:gd name="connsiteX145" fmla="*/ 425379 w 1034979"/>
                  <a:gd name="connsiteY145" fmla="*/ 78288 h 1516602"/>
                  <a:gd name="connsiteX146" fmla="*/ 425379 w 1034979"/>
                  <a:gd name="connsiteY146" fmla="*/ 84003 h 1516602"/>
                  <a:gd name="connsiteX147" fmla="*/ 429189 w 1034979"/>
                  <a:gd name="connsiteY147" fmla="*/ 238308 h 1516602"/>
                  <a:gd name="connsiteX148" fmla="*/ 440619 w 1034979"/>
                  <a:gd name="connsiteY148" fmla="*/ 421188 h 1516602"/>
                  <a:gd name="connsiteX149" fmla="*/ 435265 w 1034979"/>
                  <a:gd name="connsiteY149" fmla="*/ 718368 h 1516602"/>
                  <a:gd name="connsiteX150" fmla="*/ 435059 w 1034979"/>
                  <a:gd name="connsiteY150" fmla="*/ 799046 h 1516602"/>
                  <a:gd name="connsiteX151" fmla="*/ 430322 w 1034979"/>
                  <a:gd name="connsiteY151"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64381 w 1034979"/>
                  <a:gd name="connsiteY16" fmla="*/ 1119397 h 1516602"/>
                  <a:gd name="connsiteX17" fmla="*/ 208466 w 1034979"/>
                  <a:gd name="connsiteY17" fmla="*/ 1147920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1012119 w 1034979"/>
                  <a:gd name="connsiteY98" fmla="*/ 1061268 h 1516602"/>
                  <a:gd name="connsiteX99" fmla="*/ 1006404 w 1034979"/>
                  <a:gd name="connsiteY99" fmla="*/ 1059363 h 1516602"/>
                  <a:gd name="connsiteX100" fmla="*/ 998784 w 1034979"/>
                  <a:gd name="connsiteY100" fmla="*/ 1057458 h 1516602"/>
                  <a:gd name="connsiteX101" fmla="*/ 987354 w 1034979"/>
                  <a:gd name="connsiteY101" fmla="*/ 1049838 h 1516602"/>
                  <a:gd name="connsiteX102" fmla="*/ 975924 w 1034979"/>
                  <a:gd name="connsiteY102" fmla="*/ 1046028 h 1516602"/>
                  <a:gd name="connsiteX103" fmla="*/ 970209 w 1034979"/>
                  <a:gd name="connsiteY103" fmla="*/ 1044123 h 1516602"/>
                  <a:gd name="connsiteX104" fmla="*/ 962589 w 1034979"/>
                  <a:gd name="connsiteY104" fmla="*/ 1042218 h 1516602"/>
                  <a:gd name="connsiteX105" fmla="*/ 956874 w 1034979"/>
                  <a:gd name="connsiteY105" fmla="*/ 1040313 h 1516602"/>
                  <a:gd name="connsiteX106" fmla="*/ 935919 w 1034979"/>
                  <a:gd name="connsiteY106" fmla="*/ 1034598 h 1516602"/>
                  <a:gd name="connsiteX107" fmla="*/ 825429 w 1034979"/>
                  <a:gd name="connsiteY107" fmla="*/ 1034598 h 1516602"/>
                  <a:gd name="connsiteX108" fmla="*/ 730179 w 1034979"/>
                  <a:gd name="connsiteY108" fmla="*/ 1038408 h 1516602"/>
                  <a:gd name="connsiteX109" fmla="*/ 669219 w 1034979"/>
                  <a:gd name="connsiteY109" fmla="*/ 1046028 h 1516602"/>
                  <a:gd name="connsiteX110" fmla="*/ 646359 w 1034979"/>
                  <a:gd name="connsiteY110" fmla="*/ 1049838 h 1516602"/>
                  <a:gd name="connsiteX111" fmla="*/ 642549 w 1034979"/>
                  <a:gd name="connsiteY111" fmla="*/ 1038408 h 1516602"/>
                  <a:gd name="connsiteX112" fmla="*/ 640644 w 1034979"/>
                  <a:gd name="connsiteY112" fmla="*/ 1032693 h 1516602"/>
                  <a:gd name="connsiteX113" fmla="*/ 642549 w 1034979"/>
                  <a:gd name="connsiteY113" fmla="*/ 1015548 h 1516602"/>
                  <a:gd name="connsiteX114" fmla="*/ 644454 w 1034979"/>
                  <a:gd name="connsiteY114" fmla="*/ 1009833 h 1516602"/>
                  <a:gd name="connsiteX115" fmla="*/ 661599 w 1034979"/>
                  <a:gd name="connsiteY115" fmla="*/ 1000308 h 1516602"/>
                  <a:gd name="connsiteX116" fmla="*/ 673029 w 1034979"/>
                  <a:gd name="connsiteY116" fmla="*/ 992688 h 1516602"/>
                  <a:gd name="connsiteX117" fmla="*/ 674934 w 1034979"/>
                  <a:gd name="connsiteY117" fmla="*/ 986973 h 1516602"/>
                  <a:gd name="connsiteX118" fmla="*/ 680649 w 1034979"/>
                  <a:gd name="connsiteY118" fmla="*/ 985068 h 1516602"/>
                  <a:gd name="connsiteX119" fmla="*/ 686364 w 1034979"/>
                  <a:gd name="connsiteY119" fmla="*/ 981258 h 1516602"/>
                  <a:gd name="connsiteX120" fmla="*/ 695889 w 1034979"/>
                  <a:gd name="connsiteY120" fmla="*/ 971733 h 1516602"/>
                  <a:gd name="connsiteX121" fmla="*/ 705414 w 1034979"/>
                  <a:gd name="connsiteY121" fmla="*/ 960303 h 1516602"/>
                  <a:gd name="connsiteX122" fmla="*/ 716844 w 1034979"/>
                  <a:gd name="connsiteY122" fmla="*/ 952683 h 1516602"/>
                  <a:gd name="connsiteX123" fmla="*/ 732084 w 1034979"/>
                  <a:gd name="connsiteY123" fmla="*/ 939348 h 1516602"/>
                  <a:gd name="connsiteX124" fmla="*/ 741609 w 1034979"/>
                  <a:gd name="connsiteY124" fmla="*/ 927918 h 1516602"/>
                  <a:gd name="connsiteX125" fmla="*/ 753039 w 1034979"/>
                  <a:gd name="connsiteY125" fmla="*/ 918393 h 1516602"/>
                  <a:gd name="connsiteX126" fmla="*/ 758754 w 1034979"/>
                  <a:gd name="connsiteY126" fmla="*/ 906963 h 1516602"/>
                  <a:gd name="connsiteX127" fmla="*/ 760659 w 1034979"/>
                  <a:gd name="connsiteY127" fmla="*/ 901248 h 1516602"/>
                  <a:gd name="connsiteX128" fmla="*/ 766374 w 1034979"/>
                  <a:gd name="connsiteY128" fmla="*/ 889818 h 1516602"/>
                  <a:gd name="connsiteX129" fmla="*/ 764469 w 1034979"/>
                  <a:gd name="connsiteY129" fmla="*/ 874578 h 1516602"/>
                  <a:gd name="connsiteX130" fmla="*/ 758754 w 1034979"/>
                  <a:gd name="connsiteY130" fmla="*/ 872673 h 1516602"/>
                  <a:gd name="connsiteX131" fmla="*/ 737799 w 1034979"/>
                  <a:gd name="connsiteY131" fmla="*/ 874578 h 1516602"/>
                  <a:gd name="connsiteX132" fmla="*/ 732084 w 1034979"/>
                  <a:gd name="connsiteY132" fmla="*/ 878388 h 1516602"/>
                  <a:gd name="connsiteX133" fmla="*/ 699699 w 1034979"/>
                  <a:gd name="connsiteY133" fmla="*/ 899343 h 1516602"/>
                  <a:gd name="connsiteX134" fmla="*/ 595181 w 1034979"/>
                  <a:gd name="connsiteY134" fmla="*/ 957831 h 1516602"/>
                  <a:gd name="connsiteX135" fmla="*/ 507294 w 1034979"/>
                  <a:gd name="connsiteY135" fmla="*/ 847908 h 1516602"/>
                  <a:gd name="connsiteX136" fmla="*/ 503484 w 1034979"/>
                  <a:gd name="connsiteY136" fmla="*/ 358323 h 1516602"/>
                  <a:gd name="connsiteX137" fmla="*/ 499674 w 1034979"/>
                  <a:gd name="connsiteY137" fmla="*/ 66858 h 1516602"/>
                  <a:gd name="connsiteX138" fmla="*/ 490149 w 1034979"/>
                  <a:gd name="connsiteY138" fmla="*/ 40188 h 1516602"/>
                  <a:gd name="connsiteX139" fmla="*/ 488244 w 1034979"/>
                  <a:gd name="connsiteY139" fmla="*/ 34473 h 1516602"/>
                  <a:gd name="connsiteX140" fmla="*/ 484434 w 1034979"/>
                  <a:gd name="connsiteY140" fmla="*/ 28758 h 1516602"/>
                  <a:gd name="connsiteX141" fmla="*/ 478719 w 1034979"/>
                  <a:gd name="connsiteY141" fmla="*/ 17328 h 1516602"/>
                  <a:gd name="connsiteX142" fmla="*/ 473004 w 1034979"/>
                  <a:gd name="connsiteY142" fmla="*/ 13518 h 1516602"/>
                  <a:gd name="connsiteX143" fmla="*/ 469194 w 1034979"/>
                  <a:gd name="connsiteY143" fmla="*/ 7803 h 1516602"/>
                  <a:gd name="connsiteX144" fmla="*/ 429189 w 1034979"/>
                  <a:gd name="connsiteY144" fmla="*/ 11613 h 1516602"/>
                  <a:gd name="connsiteX145" fmla="*/ 425379 w 1034979"/>
                  <a:gd name="connsiteY145" fmla="*/ 78288 h 1516602"/>
                  <a:gd name="connsiteX146" fmla="*/ 425379 w 1034979"/>
                  <a:gd name="connsiteY146" fmla="*/ 84003 h 1516602"/>
                  <a:gd name="connsiteX147" fmla="*/ 429189 w 1034979"/>
                  <a:gd name="connsiteY147" fmla="*/ 238308 h 1516602"/>
                  <a:gd name="connsiteX148" fmla="*/ 440619 w 1034979"/>
                  <a:gd name="connsiteY148" fmla="*/ 421188 h 1516602"/>
                  <a:gd name="connsiteX149" fmla="*/ 435265 w 1034979"/>
                  <a:gd name="connsiteY149" fmla="*/ 718368 h 1516602"/>
                  <a:gd name="connsiteX150" fmla="*/ 435059 w 1034979"/>
                  <a:gd name="connsiteY150" fmla="*/ 799046 h 1516602"/>
                  <a:gd name="connsiteX151" fmla="*/ 430322 w 1034979"/>
                  <a:gd name="connsiteY151"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64381 w 1034979"/>
                  <a:gd name="connsiteY16" fmla="*/ 1119397 h 1516602"/>
                  <a:gd name="connsiteX17" fmla="*/ 186224 w 1034979"/>
                  <a:gd name="connsiteY17" fmla="*/ 1150391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1012119 w 1034979"/>
                  <a:gd name="connsiteY98" fmla="*/ 1061268 h 1516602"/>
                  <a:gd name="connsiteX99" fmla="*/ 1006404 w 1034979"/>
                  <a:gd name="connsiteY99" fmla="*/ 1059363 h 1516602"/>
                  <a:gd name="connsiteX100" fmla="*/ 998784 w 1034979"/>
                  <a:gd name="connsiteY100" fmla="*/ 1057458 h 1516602"/>
                  <a:gd name="connsiteX101" fmla="*/ 987354 w 1034979"/>
                  <a:gd name="connsiteY101" fmla="*/ 1049838 h 1516602"/>
                  <a:gd name="connsiteX102" fmla="*/ 975924 w 1034979"/>
                  <a:gd name="connsiteY102" fmla="*/ 1046028 h 1516602"/>
                  <a:gd name="connsiteX103" fmla="*/ 970209 w 1034979"/>
                  <a:gd name="connsiteY103" fmla="*/ 1044123 h 1516602"/>
                  <a:gd name="connsiteX104" fmla="*/ 962589 w 1034979"/>
                  <a:gd name="connsiteY104" fmla="*/ 1042218 h 1516602"/>
                  <a:gd name="connsiteX105" fmla="*/ 956874 w 1034979"/>
                  <a:gd name="connsiteY105" fmla="*/ 1040313 h 1516602"/>
                  <a:gd name="connsiteX106" fmla="*/ 935919 w 1034979"/>
                  <a:gd name="connsiteY106" fmla="*/ 1034598 h 1516602"/>
                  <a:gd name="connsiteX107" fmla="*/ 825429 w 1034979"/>
                  <a:gd name="connsiteY107" fmla="*/ 1034598 h 1516602"/>
                  <a:gd name="connsiteX108" fmla="*/ 730179 w 1034979"/>
                  <a:gd name="connsiteY108" fmla="*/ 1038408 h 1516602"/>
                  <a:gd name="connsiteX109" fmla="*/ 669219 w 1034979"/>
                  <a:gd name="connsiteY109" fmla="*/ 1046028 h 1516602"/>
                  <a:gd name="connsiteX110" fmla="*/ 646359 w 1034979"/>
                  <a:gd name="connsiteY110" fmla="*/ 1049838 h 1516602"/>
                  <a:gd name="connsiteX111" fmla="*/ 642549 w 1034979"/>
                  <a:gd name="connsiteY111" fmla="*/ 1038408 h 1516602"/>
                  <a:gd name="connsiteX112" fmla="*/ 640644 w 1034979"/>
                  <a:gd name="connsiteY112" fmla="*/ 1032693 h 1516602"/>
                  <a:gd name="connsiteX113" fmla="*/ 642549 w 1034979"/>
                  <a:gd name="connsiteY113" fmla="*/ 1015548 h 1516602"/>
                  <a:gd name="connsiteX114" fmla="*/ 644454 w 1034979"/>
                  <a:gd name="connsiteY114" fmla="*/ 1009833 h 1516602"/>
                  <a:gd name="connsiteX115" fmla="*/ 661599 w 1034979"/>
                  <a:gd name="connsiteY115" fmla="*/ 1000308 h 1516602"/>
                  <a:gd name="connsiteX116" fmla="*/ 673029 w 1034979"/>
                  <a:gd name="connsiteY116" fmla="*/ 992688 h 1516602"/>
                  <a:gd name="connsiteX117" fmla="*/ 674934 w 1034979"/>
                  <a:gd name="connsiteY117" fmla="*/ 986973 h 1516602"/>
                  <a:gd name="connsiteX118" fmla="*/ 680649 w 1034979"/>
                  <a:gd name="connsiteY118" fmla="*/ 985068 h 1516602"/>
                  <a:gd name="connsiteX119" fmla="*/ 686364 w 1034979"/>
                  <a:gd name="connsiteY119" fmla="*/ 981258 h 1516602"/>
                  <a:gd name="connsiteX120" fmla="*/ 695889 w 1034979"/>
                  <a:gd name="connsiteY120" fmla="*/ 971733 h 1516602"/>
                  <a:gd name="connsiteX121" fmla="*/ 705414 w 1034979"/>
                  <a:gd name="connsiteY121" fmla="*/ 960303 h 1516602"/>
                  <a:gd name="connsiteX122" fmla="*/ 716844 w 1034979"/>
                  <a:gd name="connsiteY122" fmla="*/ 952683 h 1516602"/>
                  <a:gd name="connsiteX123" fmla="*/ 732084 w 1034979"/>
                  <a:gd name="connsiteY123" fmla="*/ 939348 h 1516602"/>
                  <a:gd name="connsiteX124" fmla="*/ 741609 w 1034979"/>
                  <a:gd name="connsiteY124" fmla="*/ 927918 h 1516602"/>
                  <a:gd name="connsiteX125" fmla="*/ 753039 w 1034979"/>
                  <a:gd name="connsiteY125" fmla="*/ 918393 h 1516602"/>
                  <a:gd name="connsiteX126" fmla="*/ 758754 w 1034979"/>
                  <a:gd name="connsiteY126" fmla="*/ 906963 h 1516602"/>
                  <a:gd name="connsiteX127" fmla="*/ 760659 w 1034979"/>
                  <a:gd name="connsiteY127" fmla="*/ 901248 h 1516602"/>
                  <a:gd name="connsiteX128" fmla="*/ 766374 w 1034979"/>
                  <a:gd name="connsiteY128" fmla="*/ 889818 h 1516602"/>
                  <a:gd name="connsiteX129" fmla="*/ 764469 w 1034979"/>
                  <a:gd name="connsiteY129" fmla="*/ 874578 h 1516602"/>
                  <a:gd name="connsiteX130" fmla="*/ 758754 w 1034979"/>
                  <a:gd name="connsiteY130" fmla="*/ 872673 h 1516602"/>
                  <a:gd name="connsiteX131" fmla="*/ 737799 w 1034979"/>
                  <a:gd name="connsiteY131" fmla="*/ 874578 h 1516602"/>
                  <a:gd name="connsiteX132" fmla="*/ 732084 w 1034979"/>
                  <a:gd name="connsiteY132" fmla="*/ 878388 h 1516602"/>
                  <a:gd name="connsiteX133" fmla="*/ 699699 w 1034979"/>
                  <a:gd name="connsiteY133" fmla="*/ 899343 h 1516602"/>
                  <a:gd name="connsiteX134" fmla="*/ 595181 w 1034979"/>
                  <a:gd name="connsiteY134" fmla="*/ 957831 h 1516602"/>
                  <a:gd name="connsiteX135" fmla="*/ 507294 w 1034979"/>
                  <a:gd name="connsiteY135" fmla="*/ 847908 h 1516602"/>
                  <a:gd name="connsiteX136" fmla="*/ 503484 w 1034979"/>
                  <a:gd name="connsiteY136" fmla="*/ 358323 h 1516602"/>
                  <a:gd name="connsiteX137" fmla="*/ 499674 w 1034979"/>
                  <a:gd name="connsiteY137" fmla="*/ 66858 h 1516602"/>
                  <a:gd name="connsiteX138" fmla="*/ 490149 w 1034979"/>
                  <a:gd name="connsiteY138" fmla="*/ 40188 h 1516602"/>
                  <a:gd name="connsiteX139" fmla="*/ 488244 w 1034979"/>
                  <a:gd name="connsiteY139" fmla="*/ 34473 h 1516602"/>
                  <a:gd name="connsiteX140" fmla="*/ 484434 w 1034979"/>
                  <a:gd name="connsiteY140" fmla="*/ 28758 h 1516602"/>
                  <a:gd name="connsiteX141" fmla="*/ 478719 w 1034979"/>
                  <a:gd name="connsiteY141" fmla="*/ 17328 h 1516602"/>
                  <a:gd name="connsiteX142" fmla="*/ 473004 w 1034979"/>
                  <a:gd name="connsiteY142" fmla="*/ 13518 h 1516602"/>
                  <a:gd name="connsiteX143" fmla="*/ 469194 w 1034979"/>
                  <a:gd name="connsiteY143" fmla="*/ 7803 h 1516602"/>
                  <a:gd name="connsiteX144" fmla="*/ 429189 w 1034979"/>
                  <a:gd name="connsiteY144" fmla="*/ 11613 h 1516602"/>
                  <a:gd name="connsiteX145" fmla="*/ 425379 w 1034979"/>
                  <a:gd name="connsiteY145" fmla="*/ 78288 h 1516602"/>
                  <a:gd name="connsiteX146" fmla="*/ 425379 w 1034979"/>
                  <a:gd name="connsiteY146" fmla="*/ 84003 h 1516602"/>
                  <a:gd name="connsiteX147" fmla="*/ 429189 w 1034979"/>
                  <a:gd name="connsiteY147" fmla="*/ 238308 h 1516602"/>
                  <a:gd name="connsiteX148" fmla="*/ 440619 w 1034979"/>
                  <a:gd name="connsiteY148" fmla="*/ 421188 h 1516602"/>
                  <a:gd name="connsiteX149" fmla="*/ 435265 w 1034979"/>
                  <a:gd name="connsiteY149" fmla="*/ 718368 h 1516602"/>
                  <a:gd name="connsiteX150" fmla="*/ 435059 w 1034979"/>
                  <a:gd name="connsiteY150" fmla="*/ 799046 h 1516602"/>
                  <a:gd name="connsiteX151" fmla="*/ 430322 w 1034979"/>
                  <a:gd name="connsiteY151"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64381 w 1034979"/>
                  <a:gd name="connsiteY16" fmla="*/ 1119397 h 1516602"/>
                  <a:gd name="connsiteX17" fmla="*/ 186224 w 1034979"/>
                  <a:gd name="connsiteY17" fmla="*/ 1150391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1012119 w 1034979"/>
                  <a:gd name="connsiteY98" fmla="*/ 1061268 h 1516602"/>
                  <a:gd name="connsiteX99" fmla="*/ 1006404 w 1034979"/>
                  <a:gd name="connsiteY99" fmla="*/ 1059363 h 1516602"/>
                  <a:gd name="connsiteX100" fmla="*/ 998784 w 1034979"/>
                  <a:gd name="connsiteY100" fmla="*/ 1057458 h 1516602"/>
                  <a:gd name="connsiteX101" fmla="*/ 987354 w 1034979"/>
                  <a:gd name="connsiteY101" fmla="*/ 1049838 h 1516602"/>
                  <a:gd name="connsiteX102" fmla="*/ 975924 w 1034979"/>
                  <a:gd name="connsiteY102" fmla="*/ 1046028 h 1516602"/>
                  <a:gd name="connsiteX103" fmla="*/ 970209 w 1034979"/>
                  <a:gd name="connsiteY103" fmla="*/ 1044123 h 1516602"/>
                  <a:gd name="connsiteX104" fmla="*/ 962589 w 1034979"/>
                  <a:gd name="connsiteY104" fmla="*/ 1042218 h 1516602"/>
                  <a:gd name="connsiteX105" fmla="*/ 956874 w 1034979"/>
                  <a:gd name="connsiteY105" fmla="*/ 1040313 h 1516602"/>
                  <a:gd name="connsiteX106" fmla="*/ 935919 w 1034979"/>
                  <a:gd name="connsiteY106" fmla="*/ 1034598 h 1516602"/>
                  <a:gd name="connsiteX107" fmla="*/ 825429 w 1034979"/>
                  <a:gd name="connsiteY107" fmla="*/ 1034598 h 1516602"/>
                  <a:gd name="connsiteX108" fmla="*/ 730179 w 1034979"/>
                  <a:gd name="connsiteY108" fmla="*/ 1038408 h 1516602"/>
                  <a:gd name="connsiteX109" fmla="*/ 669219 w 1034979"/>
                  <a:gd name="connsiteY109" fmla="*/ 1046028 h 1516602"/>
                  <a:gd name="connsiteX110" fmla="*/ 646359 w 1034979"/>
                  <a:gd name="connsiteY110" fmla="*/ 1049838 h 1516602"/>
                  <a:gd name="connsiteX111" fmla="*/ 642549 w 1034979"/>
                  <a:gd name="connsiteY111" fmla="*/ 1038408 h 1516602"/>
                  <a:gd name="connsiteX112" fmla="*/ 640644 w 1034979"/>
                  <a:gd name="connsiteY112" fmla="*/ 1032693 h 1516602"/>
                  <a:gd name="connsiteX113" fmla="*/ 642549 w 1034979"/>
                  <a:gd name="connsiteY113" fmla="*/ 1015548 h 1516602"/>
                  <a:gd name="connsiteX114" fmla="*/ 644454 w 1034979"/>
                  <a:gd name="connsiteY114" fmla="*/ 1009833 h 1516602"/>
                  <a:gd name="connsiteX115" fmla="*/ 661599 w 1034979"/>
                  <a:gd name="connsiteY115" fmla="*/ 1000308 h 1516602"/>
                  <a:gd name="connsiteX116" fmla="*/ 673029 w 1034979"/>
                  <a:gd name="connsiteY116" fmla="*/ 992688 h 1516602"/>
                  <a:gd name="connsiteX117" fmla="*/ 674934 w 1034979"/>
                  <a:gd name="connsiteY117" fmla="*/ 986973 h 1516602"/>
                  <a:gd name="connsiteX118" fmla="*/ 680649 w 1034979"/>
                  <a:gd name="connsiteY118" fmla="*/ 985068 h 1516602"/>
                  <a:gd name="connsiteX119" fmla="*/ 686364 w 1034979"/>
                  <a:gd name="connsiteY119" fmla="*/ 981258 h 1516602"/>
                  <a:gd name="connsiteX120" fmla="*/ 695889 w 1034979"/>
                  <a:gd name="connsiteY120" fmla="*/ 971733 h 1516602"/>
                  <a:gd name="connsiteX121" fmla="*/ 705414 w 1034979"/>
                  <a:gd name="connsiteY121" fmla="*/ 960303 h 1516602"/>
                  <a:gd name="connsiteX122" fmla="*/ 716844 w 1034979"/>
                  <a:gd name="connsiteY122" fmla="*/ 952683 h 1516602"/>
                  <a:gd name="connsiteX123" fmla="*/ 732084 w 1034979"/>
                  <a:gd name="connsiteY123" fmla="*/ 939348 h 1516602"/>
                  <a:gd name="connsiteX124" fmla="*/ 741609 w 1034979"/>
                  <a:gd name="connsiteY124" fmla="*/ 927918 h 1516602"/>
                  <a:gd name="connsiteX125" fmla="*/ 753039 w 1034979"/>
                  <a:gd name="connsiteY125" fmla="*/ 918393 h 1516602"/>
                  <a:gd name="connsiteX126" fmla="*/ 758754 w 1034979"/>
                  <a:gd name="connsiteY126" fmla="*/ 906963 h 1516602"/>
                  <a:gd name="connsiteX127" fmla="*/ 760659 w 1034979"/>
                  <a:gd name="connsiteY127" fmla="*/ 901248 h 1516602"/>
                  <a:gd name="connsiteX128" fmla="*/ 766374 w 1034979"/>
                  <a:gd name="connsiteY128" fmla="*/ 889818 h 1516602"/>
                  <a:gd name="connsiteX129" fmla="*/ 764469 w 1034979"/>
                  <a:gd name="connsiteY129" fmla="*/ 874578 h 1516602"/>
                  <a:gd name="connsiteX130" fmla="*/ 758754 w 1034979"/>
                  <a:gd name="connsiteY130" fmla="*/ 872673 h 1516602"/>
                  <a:gd name="connsiteX131" fmla="*/ 737799 w 1034979"/>
                  <a:gd name="connsiteY131" fmla="*/ 874578 h 1516602"/>
                  <a:gd name="connsiteX132" fmla="*/ 732084 w 1034979"/>
                  <a:gd name="connsiteY132" fmla="*/ 878388 h 1516602"/>
                  <a:gd name="connsiteX133" fmla="*/ 699699 w 1034979"/>
                  <a:gd name="connsiteY133" fmla="*/ 899343 h 1516602"/>
                  <a:gd name="connsiteX134" fmla="*/ 595181 w 1034979"/>
                  <a:gd name="connsiteY134" fmla="*/ 957831 h 1516602"/>
                  <a:gd name="connsiteX135" fmla="*/ 507294 w 1034979"/>
                  <a:gd name="connsiteY135" fmla="*/ 847908 h 1516602"/>
                  <a:gd name="connsiteX136" fmla="*/ 503484 w 1034979"/>
                  <a:gd name="connsiteY136" fmla="*/ 358323 h 1516602"/>
                  <a:gd name="connsiteX137" fmla="*/ 499674 w 1034979"/>
                  <a:gd name="connsiteY137" fmla="*/ 66858 h 1516602"/>
                  <a:gd name="connsiteX138" fmla="*/ 490149 w 1034979"/>
                  <a:gd name="connsiteY138" fmla="*/ 40188 h 1516602"/>
                  <a:gd name="connsiteX139" fmla="*/ 488244 w 1034979"/>
                  <a:gd name="connsiteY139" fmla="*/ 34473 h 1516602"/>
                  <a:gd name="connsiteX140" fmla="*/ 484434 w 1034979"/>
                  <a:gd name="connsiteY140" fmla="*/ 28758 h 1516602"/>
                  <a:gd name="connsiteX141" fmla="*/ 478719 w 1034979"/>
                  <a:gd name="connsiteY141" fmla="*/ 17328 h 1516602"/>
                  <a:gd name="connsiteX142" fmla="*/ 473004 w 1034979"/>
                  <a:gd name="connsiteY142" fmla="*/ 13518 h 1516602"/>
                  <a:gd name="connsiteX143" fmla="*/ 469194 w 1034979"/>
                  <a:gd name="connsiteY143" fmla="*/ 7803 h 1516602"/>
                  <a:gd name="connsiteX144" fmla="*/ 429189 w 1034979"/>
                  <a:gd name="connsiteY144" fmla="*/ 11613 h 1516602"/>
                  <a:gd name="connsiteX145" fmla="*/ 425379 w 1034979"/>
                  <a:gd name="connsiteY145" fmla="*/ 78288 h 1516602"/>
                  <a:gd name="connsiteX146" fmla="*/ 425379 w 1034979"/>
                  <a:gd name="connsiteY146" fmla="*/ 84003 h 1516602"/>
                  <a:gd name="connsiteX147" fmla="*/ 429189 w 1034979"/>
                  <a:gd name="connsiteY147" fmla="*/ 238308 h 1516602"/>
                  <a:gd name="connsiteX148" fmla="*/ 440619 w 1034979"/>
                  <a:gd name="connsiteY148" fmla="*/ 421188 h 1516602"/>
                  <a:gd name="connsiteX149" fmla="*/ 435265 w 1034979"/>
                  <a:gd name="connsiteY149" fmla="*/ 718368 h 1516602"/>
                  <a:gd name="connsiteX150" fmla="*/ 435059 w 1034979"/>
                  <a:gd name="connsiteY150" fmla="*/ 799046 h 1516602"/>
                  <a:gd name="connsiteX151" fmla="*/ 430322 w 1034979"/>
                  <a:gd name="connsiteY151"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64381 w 1034979"/>
                  <a:gd name="connsiteY16" fmla="*/ 1119397 h 1516602"/>
                  <a:gd name="connsiteX17" fmla="*/ 186224 w 1034979"/>
                  <a:gd name="connsiteY17" fmla="*/ 1150391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1012119 w 1034979"/>
                  <a:gd name="connsiteY98" fmla="*/ 1061268 h 1516602"/>
                  <a:gd name="connsiteX99" fmla="*/ 1006404 w 1034979"/>
                  <a:gd name="connsiteY99" fmla="*/ 1059363 h 1516602"/>
                  <a:gd name="connsiteX100" fmla="*/ 998784 w 1034979"/>
                  <a:gd name="connsiteY100" fmla="*/ 1057458 h 1516602"/>
                  <a:gd name="connsiteX101" fmla="*/ 987354 w 1034979"/>
                  <a:gd name="connsiteY101" fmla="*/ 1049838 h 1516602"/>
                  <a:gd name="connsiteX102" fmla="*/ 975924 w 1034979"/>
                  <a:gd name="connsiteY102" fmla="*/ 1046028 h 1516602"/>
                  <a:gd name="connsiteX103" fmla="*/ 970209 w 1034979"/>
                  <a:gd name="connsiteY103" fmla="*/ 1044123 h 1516602"/>
                  <a:gd name="connsiteX104" fmla="*/ 962589 w 1034979"/>
                  <a:gd name="connsiteY104" fmla="*/ 1042218 h 1516602"/>
                  <a:gd name="connsiteX105" fmla="*/ 935919 w 1034979"/>
                  <a:gd name="connsiteY105" fmla="*/ 1034598 h 1516602"/>
                  <a:gd name="connsiteX106" fmla="*/ 825429 w 1034979"/>
                  <a:gd name="connsiteY106" fmla="*/ 1034598 h 1516602"/>
                  <a:gd name="connsiteX107" fmla="*/ 730179 w 1034979"/>
                  <a:gd name="connsiteY107" fmla="*/ 1038408 h 1516602"/>
                  <a:gd name="connsiteX108" fmla="*/ 669219 w 1034979"/>
                  <a:gd name="connsiteY108" fmla="*/ 1046028 h 1516602"/>
                  <a:gd name="connsiteX109" fmla="*/ 646359 w 1034979"/>
                  <a:gd name="connsiteY109" fmla="*/ 1049838 h 1516602"/>
                  <a:gd name="connsiteX110" fmla="*/ 642549 w 1034979"/>
                  <a:gd name="connsiteY110" fmla="*/ 1038408 h 1516602"/>
                  <a:gd name="connsiteX111" fmla="*/ 640644 w 1034979"/>
                  <a:gd name="connsiteY111" fmla="*/ 1032693 h 1516602"/>
                  <a:gd name="connsiteX112" fmla="*/ 642549 w 1034979"/>
                  <a:gd name="connsiteY112" fmla="*/ 1015548 h 1516602"/>
                  <a:gd name="connsiteX113" fmla="*/ 644454 w 1034979"/>
                  <a:gd name="connsiteY113" fmla="*/ 1009833 h 1516602"/>
                  <a:gd name="connsiteX114" fmla="*/ 661599 w 1034979"/>
                  <a:gd name="connsiteY114" fmla="*/ 1000308 h 1516602"/>
                  <a:gd name="connsiteX115" fmla="*/ 673029 w 1034979"/>
                  <a:gd name="connsiteY115" fmla="*/ 992688 h 1516602"/>
                  <a:gd name="connsiteX116" fmla="*/ 674934 w 1034979"/>
                  <a:gd name="connsiteY116" fmla="*/ 986973 h 1516602"/>
                  <a:gd name="connsiteX117" fmla="*/ 680649 w 1034979"/>
                  <a:gd name="connsiteY117" fmla="*/ 985068 h 1516602"/>
                  <a:gd name="connsiteX118" fmla="*/ 686364 w 1034979"/>
                  <a:gd name="connsiteY118" fmla="*/ 981258 h 1516602"/>
                  <a:gd name="connsiteX119" fmla="*/ 695889 w 1034979"/>
                  <a:gd name="connsiteY119" fmla="*/ 971733 h 1516602"/>
                  <a:gd name="connsiteX120" fmla="*/ 705414 w 1034979"/>
                  <a:gd name="connsiteY120" fmla="*/ 960303 h 1516602"/>
                  <a:gd name="connsiteX121" fmla="*/ 716844 w 1034979"/>
                  <a:gd name="connsiteY121" fmla="*/ 952683 h 1516602"/>
                  <a:gd name="connsiteX122" fmla="*/ 732084 w 1034979"/>
                  <a:gd name="connsiteY122" fmla="*/ 939348 h 1516602"/>
                  <a:gd name="connsiteX123" fmla="*/ 741609 w 1034979"/>
                  <a:gd name="connsiteY123" fmla="*/ 927918 h 1516602"/>
                  <a:gd name="connsiteX124" fmla="*/ 753039 w 1034979"/>
                  <a:gd name="connsiteY124" fmla="*/ 918393 h 1516602"/>
                  <a:gd name="connsiteX125" fmla="*/ 758754 w 1034979"/>
                  <a:gd name="connsiteY125" fmla="*/ 906963 h 1516602"/>
                  <a:gd name="connsiteX126" fmla="*/ 760659 w 1034979"/>
                  <a:gd name="connsiteY126" fmla="*/ 901248 h 1516602"/>
                  <a:gd name="connsiteX127" fmla="*/ 766374 w 1034979"/>
                  <a:gd name="connsiteY127" fmla="*/ 889818 h 1516602"/>
                  <a:gd name="connsiteX128" fmla="*/ 764469 w 1034979"/>
                  <a:gd name="connsiteY128" fmla="*/ 874578 h 1516602"/>
                  <a:gd name="connsiteX129" fmla="*/ 758754 w 1034979"/>
                  <a:gd name="connsiteY129" fmla="*/ 872673 h 1516602"/>
                  <a:gd name="connsiteX130" fmla="*/ 737799 w 1034979"/>
                  <a:gd name="connsiteY130" fmla="*/ 874578 h 1516602"/>
                  <a:gd name="connsiteX131" fmla="*/ 732084 w 1034979"/>
                  <a:gd name="connsiteY131" fmla="*/ 878388 h 1516602"/>
                  <a:gd name="connsiteX132" fmla="*/ 699699 w 1034979"/>
                  <a:gd name="connsiteY132" fmla="*/ 899343 h 1516602"/>
                  <a:gd name="connsiteX133" fmla="*/ 595181 w 1034979"/>
                  <a:gd name="connsiteY133" fmla="*/ 957831 h 1516602"/>
                  <a:gd name="connsiteX134" fmla="*/ 507294 w 1034979"/>
                  <a:gd name="connsiteY134" fmla="*/ 847908 h 1516602"/>
                  <a:gd name="connsiteX135" fmla="*/ 503484 w 1034979"/>
                  <a:gd name="connsiteY135" fmla="*/ 358323 h 1516602"/>
                  <a:gd name="connsiteX136" fmla="*/ 499674 w 1034979"/>
                  <a:gd name="connsiteY136" fmla="*/ 66858 h 1516602"/>
                  <a:gd name="connsiteX137" fmla="*/ 490149 w 1034979"/>
                  <a:gd name="connsiteY137" fmla="*/ 40188 h 1516602"/>
                  <a:gd name="connsiteX138" fmla="*/ 488244 w 1034979"/>
                  <a:gd name="connsiteY138" fmla="*/ 34473 h 1516602"/>
                  <a:gd name="connsiteX139" fmla="*/ 484434 w 1034979"/>
                  <a:gd name="connsiteY139" fmla="*/ 28758 h 1516602"/>
                  <a:gd name="connsiteX140" fmla="*/ 478719 w 1034979"/>
                  <a:gd name="connsiteY140" fmla="*/ 17328 h 1516602"/>
                  <a:gd name="connsiteX141" fmla="*/ 473004 w 1034979"/>
                  <a:gd name="connsiteY141" fmla="*/ 13518 h 1516602"/>
                  <a:gd name="connsiteX142" fmla="*/ 469194 w 1034979"/>
                  <a:gd name="connsiteY142" fmla="*/ 7803 h 1516602"/>
                  <a:gd name="connsiteX143" fmla="*/ 429189 w 1034979"/>
                  <a:gd name="connsiteY143" fmla="*/ 11613 h 1516602"/>
                  <a:gd name="connsiteX144" fmla="*/ 425379 w 1034979"/>
                  <a:gd name="connsiteY144" fmla="*/ 78288 h 1516602"/>
                  <a:gd name="connsiteX145" fmla="*/ 425379 w 1034979"/>
                  <a:gd name="connsiteY145" fmla="*/ 84003 h 1516602"/>
                  <a:gd name="connsiteX146" fmla="*/ 429189 w 1034979"/>
                  <a:gd name="connsiteY146" fmla="*/ 238308 h 1516602"/>
                  <a:gd name="connsiteX147" fmla="*/ 440619 w 1034979"/>
                  <a:gd name="connsiteY147" fmla="*/ 421188 h 1516602"/>
                  <a:gd name="connsiteX148" fmla="*/ 435265 w 1034979"/>
                  <a:gd name="connsiteY148" fmla="*/ 718368 h 1516602"/>
                  <a:gd name="connsiteX149" fmla="*/ 435059 w 1034979"/>
                  <a:gd name="connsiteY149" fmla="*/ 799046 h 1516602"/>
                  <a:gd name="connsiteX150" fmla="*/ 430322 w 1034979"/>
                  <a:gd name="connsiteY150"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64381 w 1034979"/>
                  <a:gd name="connsiteY16" fmla="*/ 1119397 h 1516602"/>
                  <a:gd name="connsiteX17" fmla="*/ 186224 w 1034979"/>
                  <a:gd name="connsiteY17" fmla="*/ 1150391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1012119 w 1034979"/>
                  <a:gd name="connsiteY98" fmla="*/ 1061268 h 1516602"/>
                  <a:gd name="connsiteX99" fmla="*/ 1006404 w 1034979"/>
                  <a:gd name="connsiteY99" fmla="*/ 1059363 h 1516602"/>
                  <a:gd name="connsiteX100" fmla="*/ 998784 w 1034979"/>
                  <a:gd name="connsiteY100" fmla="*/ 1057458 h 1516602"/>
                  <a:gd name="connsiteX101" fmla="*/ 987354 w 1034979"/>
                  <a:gd name="connsiteY101" fmla="*/ 1049838 h 1516602"/>
                  <a:gd name="connsiteX102" fmla="*/ 970209 w 1034979"/>
                  <a:gd name="connsiteY102" fmla="*/ 1044123 h 1516602"/>
                  <a:gd name="connsiteX103" fmla="*/ 962589 w 1034979"/>
                  <a:gd name="connsiteY103" fmla="*/ 1042218 h 1516602"/>
                  <a:gd name="connsiteX104" fmla="*/ 935919 w 1034979"/>
                  <a:gd name="connsiteY104" fmla="*/ 1034598 h 1516602"/>
                  <a:gd name="connsiteX105" fmla="*/ 825429 w 1034979"/>
                  <a:gd name="connsiteY105" fmla="*/ 1034598 h 1516602"/>
                  <a:gd name="connsiteX106" fmla="*/ 730179 w 1034979"/>
                  <a:gd name="connsiteY106" fmla="*/ 1038408 h 1516602"/>
                  <a:gd name="connsiteX107" fmla="*/ 669219 w 1034979"/>
                  <a:gd name="connsiteY107" fmla="*/ 1046028 h 1516602"/>
                  <a:gd name="connsiteX108" fmla="*/ 646359 w 1034979"/>
                  <a:gd name="connsiteY108" fmla="*/ 1049838 h 1516602"/>
                  <a:gd name="connsiteX109" fmla="*/ 642549 w 1034979"/>
                  <a:gd name="connsiteY109" fmla="*/ 1038408 h 1516602"/>
                  <a:gd name="connsiteX110" fmla="*/ 640644 w 1034979"/>
                  <a:gd name="connsiteY110" fmla="*/ 1032693 h 1516602"/>
                  <a:gd name="connsiteX111" fmla="*/ 642549 w 1034979"/>
                  <a:gd name="connsiteY111" fmla="*/ 1015548 h 1516602"/>
                  <a:gd name="connsiteX112" fmla="*/ 644454 w 1034979"/>
                  <a:gd name="connsiteY112" fmla="*/ 1009833 h 1516602"/>
                  <a:gd name="connsiteX113" fmla="*/ 661599 w 1034979"/>
                  <a:gd name="connsiteY113" fmla="*/ 1000308 h 1516602"/>
                  <a:gd name="connsiteX114" fmla="*/ 673029 w 1034979"/>
                  <a:gd name="connsiteY114" fmla="*/ 992688 h 1516602"/>
                  <a:gd name="connsiteX115" fmla="*/ 674934 w 1034979"/>
                  <a:gd name="connsiteY115" fmla="*/ 986973 h 1516602"/>
                  <a:gd name="connsiteX116" fmla="*/ 680649 w 1034979"/>
                  <a:gd name="connsiteY116" fmla="*/ 985068 h 1516602"/>
                  <a:gd name="connsiteX117" fmla="*/ 686364 w 1034979"/>
                  <a:gd name="connsiteY117" fmla="*/ 981258 h 1516602"/>
                  <a:gd name="connsiteX118" fmla="*/ 695889 w 1034979"/>
                  <a:gd name="connsiteY118" fmla="*/ 971733 h 1516602"/>
                  <a:gd name="connsiteX119" fmla="*/ 705414 w 1034979"/>
                  <a:gd name="connsiteY119" fmla="*/ 960303 h 1516602"/>
                  <a:gd name="connsiteX120" fmla="*/ 716844 w 1034979"/>
                  <a:gd name="connsiteY120" fmla="*/ 952683 h 1516602"/>
                  <a:gd name="connsiteX121" fmla="*/ 732084 w 1034979"/>
                  <a:gd name="connsiteY121" fmla="*/ 939348 h 1516602"/>
                  <a:gd name="connsiteX122" fmla="*/ 741609 w 1034979"/>
                  <a:gd name="connsiteY122" fmla="*/ 927918 h 1516602"/>
                  <a:gd name="connsiteX123" fmla="*/ 753039 w 1034979"/>
                  <a:gd name="connsiteY123" fmla="*/ 918393 h 1516602"/>
                  <a:gd name="connsiteX124" fmla="*/ 758754 w 1034979"/>
                  <a:gd name="connsiteY124" fmla="*/ 906963 h 1516602"/>
                  <a:gd name="connsiteX125" fmla="*/ 760659 w 1034979"/>
                  <a:gd name="connsiteY125" fmla="*/ 901248 h 1516602"/>
                  <a:gd name="connsiteX126" fmla="*/ 766374 w 1034979"/>
                  <a:gd name="connsiteY126" fmla="*/ 889818 h 1516602"/>
                  <a:gd name="connsiteX127" fmla="*/ 764469 w 1034979"/>
                  <a:gd name="connsiteY127" fmla="*/ 874578 h 1516602"/>
                  <a:gd name="connsiteX128" fmla="*/ 758754 w 1034979"/>
                  <a:gd name="connsiteY128" fmla="*/ 872673 h 1516602"/>
                  <a:gd name="connsiteX129" fmla="*/ 737799 w 1034979"/>
                  <a:gd name="connsiteY129" fmla="*/ 874578 h 1516602"/>
                  <a:gd name="connsiteX130" fmla="*/ 732084 w 1034979"/>
                  <a:gd name="connsiteY130" fmla="*/ 878388 h 1516602"/>
                  <a:gd name="connsiteX131" fmla="*/ 699699 w 1034979"/>
                  <a:gd name="connsiteY131" fmla="*/ 899343 h 1516602"/>
                  <a:gd name="connsiteX132" fmla="*/ 595181 w 1034979"/>
                  <a:gd name="connsiteY132" fmla="*/ 957831 h 1516602"/>
                  <a:gd name="connsiteX133" fmla="*/ 507294 w 1034979"/>
                  <a:gd name="connsiteY133" fmla="*/ 847908 h 1516602"/>
                  <a:gd name="connsiteX134" fmla="*/ 503484 w 1034979"/>
                  <a:gd name="connsiteY134" fmla="*/ 358323 h 1516602"/>
                  <a:gd name="connsiteX135" fmla="*/ 499674 w 1034979"/>
                  <a:gd name="connsiteY135" fmla="*/ 66858 h 1516602"/>
                  <a:gd name="connsiteX136" fmla="*/ 490149 w 1034979"/>
                  <a:gd name="connsiteY136" fmla="*/ 40188 h 1516602"/>
                  <a:gd name="connsiteX137" fmla="*/ 488244 w 1034979"/>
                  <a:gd name="connsiteY137" fmla="*/ 34473 h 1516602"/>
                  <a:gd name="connsiteX138" fmla="*/ 484434 w 1034979"/>
                  <a:gd name="connsiteY138" fmla="*/ 28758 h 1516602"/>
                  <a:gd name="connsiteX139" fmla="*/ 478719 w 1034979"/>
                  <a:gd name="connsiteY139" fmla="*/ 17328 h 1516602"/>
                  <a:gd name="connsiteX140" fmla="*/ 473004 w 1034979"/>
                  <a:gd name="connsiteY140" fmla="*/ 13518 h 1516602"/>
                  <a:gd name="connsiteX141" fmla="*/ 469194 w 1034979"/>
                  <a:gd name="connsiteY141" fmla="*/ 7803 h 1516602"/>
                  <a:gd name="connsiteX142" fmla="*/ 429189 w 1034979"/>
                  <a:gd name="connsiteY142" fmla="*/ 11613 h 1516602"/>
                  <a:gd name="connsiteX143" fmla="*/ 425379 w 1034979"/>
                  <a:gd name="connsiteY143" fmla="*/ 78288 h 1516602"/>
                  <a:gd name="connsiteX144" fmla="*/ 425379 w 1034979"/>
                  <a:gd name="connsiteY144" fmla="*/ 84003 h 1516602"/>
                  <a:gd name="connsiteX145" fmla="*/ 429189 w 1034979"/>
                  <a:gd name="connsiteY145" fmla="*/ 238308 h 1516602"/>
                  <a:gd name="connsiteX146" fmla="*/ 440619 w 1034979"/>
                  <a:gd name="connsiteY146" fmla="*/ 421188 h 1516602"/>
                  <a:gd name="connsiteX147" fmla="*/ 435265 w 1034979"/>
                  <a:gd name="connsiteY147" fmla="*/ 718368 h 1516602"/>
                  <a:gd name="connsiteX148" fmla="*/ 435059 w 1034979"/>
                  <a:gd name="connsiteY148" fmla="*/ 799046 h 1516602"/>
                  <a:gd name="connsiteX149" fmla="*/ 430322 w 1034979"/>
                  <a:gd name="connsiteY149"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64381 w 1034979"/>
                  <a:gd name="connsiteY16" fmla="*/ 1119397 h 1516602"/>
                  <a:gd name="connsiteX17" fmla="*/ 186224 w 1034979"/>
                  <a:gd name="connsiteY17" fmla="*/ 1150391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1012119 w 1034979"/>
                  <a:gd name="connsiteY98" fmla="*/ 1061268 h 1516602"/>
                  <a:gd name="connsiteX99" fmla="*/ 1006404 w 1034979"/>
                  <a:gd name="connsiteY99" fmla="*/ 1059363 h 1516602"/>
                  <a:gd name="connsiteX100" fmla="*/ 998784 w 1034979"/>
                  <a:gd name="connsiteY100" fmla="*/ 1057458 h 1516602"/>
                  <a:gd name="connsiteX101" fmla="*/ 970209 w 1034979"/>
                  <a:gd name="connsiteY101" fmla="*/ 1044123 h 1516602"/>
                  <a:gd name="connsiteX102" fmla="*/ 962589 w 1034979"/>
                  <a:gd name="connsiteY102" fmla="*/ 1042218 h 1516602"/>
                  <a:gd name="connsiteX103" fmla="*/ 935919 w 1034979"/>
                  <a:gd name="connsiteY103" fmla="*/ 1034598 h 1516602"/>
                  <a:gd name="connsiteX104" fmla="*/ 825429 w 1034979"/>
                  <a:gd name="connsiteY104" fmla="*/ 1034598 h 1516602"/>
                  <a:gd name="connsiteX105" fmla="*/ 730179 w 1034979"/>
                  <a:gd name="connsiteY105" fmla="*/ 1038408 h 1516602"/>
                  <a:gd name="connsiteX106" fmla="*/ 669219 w 1034979"/>
                  <a:gd name="connsiteY106" fmla="*/ 1046028 h 1516602"/>
                  <a:gd name="connsiteX107" fmla="*/ 646359 w 1034979"/>
                  <a:gd name="connsiteY107" fmla="*/ 1049838 h 1516602"/>
                  <a:gd name="connsiteX108" fmla="*/ 642549 w 1034979"/>
                  <a:gd name="connsiteY108" fmla="*/ 1038408 h 1516602"/>
                  <a:gd name="connsiteX109" fmla="*/ 640644 w 1034979"/>
                  <a:gd name="connsiteY109" fmla="*/ 1032693 h 1516602"/>
                  <a:gd name="connsiteX110" fmla="*/ 642549 w 1034979"/>
                  <a:gd name="connsiteY110" fmla="*/ 1015548 h 1516602"/>
                  <a:gd name="connsiteX111" fmla="*/ 644454 w 1034979"/>
                  <a:gd name="connsiteY111" fmla="*/ 1009833 h 1516602"/>
                  <a:gd name="connsiteX112" fmla="*/ 661599 w 1034979"/>
                  <a:gd name="connsiteY112" fmla="*/ 1000308 h 1516602"/>
                  <a:gd name="connsiteX113" fmla="*/ 673029 w 1034979"/>
                  <a:gd name="connsiteY113" fmla="*/ 992688 h 1516602"/>
                  <a:gd name="connsiteX114" fmla="*/ 674934 w 1034979"/>
                  <a:gd name="connsiteY114" fmla="*/ 986973 h 1516602"/>
                  <a:gd name="connsiteX115" fmla="*/ 680649 w 1034979"/>
                  <a:gd name="connsiteY115" fmla="*/ 985068 h 1516602"/>
                  <a:gd name="connsiteX116" fmla="*/ 686364 w 1034979"/>
                  <a:gd name="connsiteY116" fmla="*/ 981258 h 1516602"/>
                  <a:gd name="connsiteX117" fmla="*/ 695889 w 1034979"/>
                  <a:gd name="connsiteY117" fmla="*/ 971733 h 1516602"/>
                  <a:gd name="connsiteX118" fmla="*/ 705414 w 1034979"/>
                  <a:gd name="connsiteY118" fmla="*/ 960303 h 1516602"/>
                  <a:gd name="connsiteX119" fmla="*/ 716844 w 1034979"/>
                  <a:gd name="connsiteY119" fmla="*/ 952683 h 1516602"/>
                  <a:gd name="connsiteX120" fmla="*/ 732084 w 1034979"/>
                  <a:gd name="connsiteY120" fmla="*/ 939348 h 1516602"/>
                  <a:gd name="connsiteX121" fmla="*/ 741609 w 1034979"/>
                  <a:gd name="connsiteY121" fmla="*/ 927918 h 1516602"/>
                  <a:gd name="connsiteX122" fmla="*/ 753039 w 1034979"/>
                  <a:gd name="connsiteY122" fmla="*/ 918393 h 1516602"/>
                  <a:gd name="connsiteX123" fmla="*/ 758754 w 1034979"/>
                  <a:gd name="connsiteY123" fmla="*/ 906963 h 1516602"/>
                  <a:gd name="connsiteX124" fmla="*/ 760659 w 1034979"/>
                  <a:gd name="connsiteY124" fmla="*/ 901248 h 1516602"/>
                  <a:gd name="connsiteX125" fmla="*/ 766374 w 1034979"/>
                  <a:gd name="connsiteY125" fmla="*/ 889818 h 1516602"/>
                  <a:gd name="connsiteX126" fmla="*/ 764469 w 1034979"/>
                  <a:gd name="connsiteY126" fmla="*/ 874578 h 1516602"/>
                  <a:gd name="connsiteX127" fmla="*/ 758754 w 1034979"/>
                  <a:gd name="connsiteY127" fmla="*/ 872673 h 1516602"/>
                  <a:gd name="connsiteX128" fmla="*/ 737799 w 1034979"/>
                  <a:gd name="connsiteY128" fmla="*/ 874578 h 1516602"/>
                  <a:gd name="connsiteX129" fmla="*/ 732084 w 1034979"/>
                  <a:gd name="connsiteY129" fmla="*/ 878388 h 1516602"/>
                  <a:gd name="connsiteX130" fmla="*/ 699699 w 1034979"/>
                  <a:gd name="connsiteY130" fmla="*/ 899343 h 1516602"/>
                  <a:gd name="connsiteX131" fmla="*/ 595181 w 1034979"/>
                  <a:gd name="connsiteY131" fmla="*/ 957831 h 1516602"/>
                  <a:gd name="connsiteX132" fmla="*/ 507294 w 1034979"/>
                  <a:gd name="connsiteY132" fmla="*/ 847908 h 1516602"/>
                  <a:gd name="connsiteX133" fmla="*/ 503484 w 1034979"/>
                  <a:gd name="connsiteY133" fmla="*/ 358323 h 1516602"/>
                  <a:gd name="connsiteX134" fmla="*/ 499674 w 1034979"/>
                  <a:gd name="connsiteY134" fmla="*/ 66858 h 1516602"/>
                  <a:gd name="connsiteX135" fmla="*/ 490149 w 1034979"/>
                  <a:gd name="connsiteY135" fmla="*/ 40188 h 1516602"/>
                  <a:gd name="connsiteX136" fmla="*/ 488244 w 1034979"/>
                  <a:gd name="connsiteY136" fmla="*/ 34473 h 1516602"/>
                  <a:gd name="connsiteX137" fmla="*/ 484434 w 1034979"/>
                  <a:gd name="connsiteY137" fmla="*/ 28758 h 1516602"/>
                  <a:gd name="connsiteX138" fmla="*/ 478719 w 1034979"/>
                  <a:gd name="connsiteY138" fmla="*/ 17328 h 1516602"/>
                  <a:gd name="connsiteX139" fmla="*/ 473004 w 1034979"/>
                  <a:gd name="connsiteY139" fmla="*/ 13518 h 1516602"/>
                  <a:gd name="connsiteX140" fmla="*/ 469194 w 1034979"/>
                  <a:gd name="connsiteY140" fmla="*/ 7803 h 1516602"/>
                  <a:gd name="connsiteX141" fmla="*/ 429189 w 1034979"/>
                  <a:gd name="connsiteY141" fmla="*/ 11613 h 1516602"/>
                  <a:gd name="connsiteX142" fmla="*/ 425379 w 1034979"/>
                  <a:gd name="connsiteY142" fmla="*/ 78288 h 1516602"/>
                  <a:gd name="connsiteX143" fmla="*/ 425379 w 1034979"/>
                  <a:gd name="connsiteY143" fmla="*/ 84003 h 1516602"/>
                  <a:gd name="connsiteX144" fmla="*/ 429189 w 1034979"/>
                  <a:gd name="connsiteY144" fmla="*/ 238308 h 1516602"/>
                  <a:gd name="connsiteX145" fmla="*/ 440619 w 1034979"/>
                  <a:gd name="connsiteY145" fmla="*/ 421188 h 1516602"/>
                  <a:gd name="connsiteX146" fmla="*/ 435265 w 1034979"/>
                  <a:gd name="connsiteY146" fmla="*/ 718368 h 1516602"/>
                  <a:gd name="connsiteX147" fmla="*/ 435059 w 1034979"/>
                  <a:gd name="connsiteY147" fmla="*/ 799046 h 1516602"/>
                  <a:gd name="connsiteX148" fmla="*/ 430322 w 1034979"/>
                  <a:gd name="connsiteY148"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64381 w 1034979"/>
                  <a:gd name="connsiteY16" fmla="*/ 1119397 h 1516602"/>
                  <a:gd name="connsiteX17" fmla="*/ 186224 w 1034979"/>
                  <a:gd name="connsiteY17" fmla="*/ 1150391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1012119 w 1034979"/>
                  <a:gd name="connsiteY98" fmla="*/ 1061268 h 1516602"/>
                  <a:gd name="connsiteX99" fmla="*/ 1006404 w 1034979"/>
                  <a:gd name="connsiteY99" fmla="*/ 1059363 h 1516602"/>
                  <a:gd name="connsiteX100" fmla="*/ 970209 w 1034979"/>
                  <a:gd name="connsiteY100" fmla="*/ 1044123 h 1516602"/>
                  <a:gd name="connsiteX101" fmla="*/ 962589 w 1034979"/>
                  <a:gd name="connsiteY101" fmla="*/ 1042218 h 1516602"/>
                  <a:gd name="connsiteX102" fmla="*/ 935919 w 1034979"/>
                  <a:gd name="connsiteY102" fmla="*/ 1034598 h 1516602"/>
                  <a:gd name="connsiteX103" fmla="*/ 825429 w 1034979"/>
                  <a:gd name="connsiteY103" fmla="*/ 1034598 h 1516602"/>
                  <a:gd name="connsiteX104" fmla="*/ 730179 w 1034979"/>
                  <a:gd name="connsiteY104" fmla="*/ 1038408 h 1516602"/>
                  <a:gd name="connsiteX105" fmla="*/ 669219 w 1034979"/>
                  <a:gd name="connsiteY105" fmla="*/ 1046028 h 1516602"/>
                  <a:gd name="connsiteX106" fmla="*/ 646359 w 1034979"/>
                  <a:gd name="connsiteY106" fmla="*/ 1049838 h 1516602"/>
                  <a:gd name="connsiteX107" fmla="*/ 642549 w 1034979"/>
                  <a:gd name="connsiteY107" fmla="*/ 1038408 h 1516602"/>
                  <a:gd name="connsiteX108" fmla="*/ 640644 w 1034979"/>
                  <a:gd name="connsiteY108" fmla="*/ 1032693 h 1516602"/>
                  <a:gd name="connsiteX109" fmla="*/ 642549 w 1034979"/>
                  <a:gd name="connsiteY109" fmla="*/ 1015548 h 1516602"/>
                  <a:gd name="connsiteX110" fmla="*/ 644454 w 1034979"/>
                  <a:gd name="connsiteY110" fmla="*/ 1009833 h 1516602"/>
                  <a:gd name="connsiteX111" fmla="*/ 661599 w 1034979"/>
                  <a:gd name="connsiteY111" fmla="*/ 1000308 h 1516602"/>
                  <a:gd name="connsiteX112" fmla="*/ 673029 w 1034979"/>
                  <a:gd name="connsiteY112" fmla="*/ 992688 h 1516602"/>
                  <a:gd name="connsiteX113" fmla="*/ 674934 w 1034979"/>
                  <a:gd name="connsiteY113" fmla="*/ 986973 h 1516602"/>
                  <a:gd name="connsiteX114" fmla="*/ 680649 w 1034979"/>
                  <a:gd name="connsiteY114" fmla="*/ 985068 h 1516602"/>
                  <a:gd name="connsiteX115" fmla="*/ 686364 w 1034979"/>
                  <a:gd name="connsiteY115" fmla="*/ 981258 h 1516602"/>
                  <a:gd name="connsiteX116" fmla="*/ 695889 w 1034979"/>
                  <a:gd name="connsiteY116" fmla="*/ 971733 h 1516602"/>
                  <a:gd name="connsiteX117" fmla="*/ 705414 w 1034979"/>
                  <a:gd name="connsiteY117" fmla="*/ 960303 h 1516602"/>
                  <a:gd name="connsiteX118" fmla="*/ 716844 w 1034979"/>
                  <a:gd name="connsiteY118" fmla="*/ 952683 h 1516602"/>
                  <a:gd name="connsiteX119" fmla="*/ 732084 w 1034979"/>
                  <a:gd name="connsiteY119" fmla="*/ 939348 h 1516602"/>
                  <a:gd name="connsiteX120" fmla="*/ 741609 w 1034979"/>
                  <a:gd name="connsiteY120" fmla="*/ 927918 h 1516602"/>
                  <a:gd name="connsiteX121" fmla="*/ 753039 w 1034979"/>
                  <a:gd name="connsiteY121" fmla="*/ 918393 h 1516602"/>
                  <a:gd name="connsiteX122" fmla="*/ 758754 w 1034979"/>
                  <a:gd name="connsiteY122" fmla="*/ 906963 h 1516602"/>
                  <a:gd name="connsiteX123" fmla="*/ 760659 w 1034979"/>
                  <a:gd name="connsiteY123" fmla="*/ 901248 h 1516602"/>
                  <a:gd name="connsiteX124" fmla="*/ 766374 w 1034979"/>
                  <a:gd name="connsiteY124" fmla="*/ 889818 h 1516602"/>
                  <a:gd name="connsiteX125" fmla="*/ 764469 w 1034979"/>
                  <a:gd name="connsiteY125" fmla="*/ 874578 h 1516602"/>
                  <a:gd name="connsiteX126" fmla="*/ 758754 w 1034979"/>
                  <a:gd name="connsiteY126" fmla="*/ 872673 h 1516602"/>
                  <a:gd name="connsiteX127" fmla="*/ 737799 w 1034979"/>
                  <a:gd name="connsiteY127" fmla="*/ 874578 h 1516602"/>
                  <a:gd name="connsiteX128" fmla="*/ 732084 w 1034979"/>
                  <a:gd name="connsiteY128" fmla="*/ 878388 h 1516602"/>
                  <a:gd name="connsiteX129" fmla="*/ 699699 w 1034979"/>
                  <a:gd name="connsiteY129" fmla="*/ 899343 h 1516602"/>
                  <a:gd name="connsiteX130" fmla="*/ 595181 w 1034979"/>
                  <a:gd name="connsiteY130" fmla="*/ 957831 h 1516602"/>
                  <a:gd name="connsiteX131" fmla="*/ 507294 w 1034979"/>
                  <a:gd name="connsiteY131" fmla="*/ 847908 h 1516602"/>
                  <a:gd name="connsiteX132" fmla="*/ 503484 w 1034979"/>
                  <a:gd name="connsiteY132" fmla="*/ 358323 h 1516602"/>
                  <a:gd name="connsiteX133" fmla="*/ 499674 w 1034979"/>
                  <a:gd name="connsiteY133" fmla="*/ 66858 h 1516602"/>
                  <a:gd name="connsiteX134" fmla="*/ 490149 w 1034979"/>
                  <a:gd name="connsiteY134" fmla="*/ 40188 h 1516602"/>
                  <a:gd name="connsiteX135" fmla="*/ 488244 w 1034979"/>
                  <a:gd name="connsiteY135" fmla="*/ 34473 h 1516602"/>
                  <a:gd name="connsiteX136" fmla="*/ 484434 w 1034979"/>
                  <a:gd name="connsiteY136" fmla="*/ 28758 h 1516602"/>
                  <a:gd name="connsiteX137" fmla="*/ 478719 w 1034979"/>
                  <a:gd name="connsiteY137" fmla="*/ 17328 h 1516602"/>
                  <a:gd name="connsiteX138" fmla="*/ 473004 w 1034979"/>
                  <a:gd name="connsiteY138" fmla="*/ 13518 h 1516602"/>
                  <a:gd name="connsiteX139" fmla="*/ 469194 w 1034979"/>
                  <a:gd name="connsiteY139" fmla="*/ 7803 h 1516602"/>
                  <a:gd name="connsiteX140" fmla="*/ 429189 w 1034979"/>
                  <a:gd name="connsiteY140" fmla="*/ 11613 h 1516602"/>
                  <a:gd name="connsiteX141" fmla="*/ 425379 w 1034979"/>
                  <a:gd name="connsiteY141" fmla="*/ 78288 h 1516602"/>
                  <a:gd name="connsiteX142" fmla="*/ 425379 w 1034979"/>
                  <a:gd name="connsiteY142" fmla="*/ 84003 h 1516602"/>
                  <a:gd name="connsiteX143" fmla="*/ 429189 w 1034979"/>
                  <a:gd name="connsiteY143" fmla="*/ 238308 h 1516602"/>
                  <a:gd name="connsiteX144" fmla="*/ 440619 w 1034979"/>
                  <a:gd name="connsiteY144" fmla="*/ 421188 h 1516602"/>
                  <a:gd name="connsiteX145" fmla="*/ 435265 w 1034979"/>
                  <a:gd name="connsiteY145" fmla="*/ 718368 h 1516602"/>
                  <a:gd name="connsiteX146" fmla="*/ 435059 w 1034979"/>
                  <a:gd name="connsiteY146" fmla="*/ 799046 h 1516602"/>
                  <a:gd name="connsiteX147" fmla="*/ 430322 w 1034979"/>
                  <a:gd name="connsiteY147"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64381 w 1034979"/>
                  <a:gd name="connsiteY16" fmla="*/ 1119397 h 1516602"/>
                  <a:gd name="connsiteX17" fmla="*/ 186224 w 1034979"/>
                  <a:gd name="connsiteY17" fmla="*/ 1150391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1012119 w 1034979"/>
                  <a:gd name="connsiteY98" fmla="*/ 1061268 h 1516602"/>
                  <a:gd name="connsiteX99" fmla="*/ 970209 w 1034979"/>
                  <a:gd name="connsiteY99" fmla="*/ 1044123 h 1516602"/>
                  <a:gd name="connsiteX100" fmla="*/ 962589 w 1034979"/>
                  <a:gd name="connsiteY100" fmla="*/ 1042218 h 1516602"/>
                  <a:gd name="connsiteX101" fmla="*/ 935919 w 1034979"/>
                  <a:gd name="connsiteY101" fmla="*/ 1034598 h 1516602"/>
                  <a:gd name="connsiteX102" fmla="*/ 825429 w 1034979"/>
                  <a:gd name="connsiteY102" fmla="*/ 1034598 h 1516602"/>
                  <a:gd name="connsiteX103" fmla="*/ 730179 w 1034979"/>
                  <a:gd name="connsiteY103" fmla="*/ 1038408 h 1516602"/>
                  <a:gd name="connsiteX104" fmla="*/ 669219 w 1034979"/>
                  <a:gd name="connsiteY104" fmla="*/ 1046028 h 1516602"/>
                  <a:gd name="connsiteX105" fmla="*/ 646359 w 1034979"/>
                  <a:gd name="connsiteY105" fmla="*/ 1049838 h 1516602"/>
                  <a:gd name="connsiteX106" fmla="*/ 642549 w 1034979"/>
                  <a:gd name="connsiteY106" fmla="*/ 1038408 h 1516602"/>
                  <a:gd name="connsiteX107" fmla="*/ 640644 w 1034979"/>
                  <a:gd name="connsiteY107" fmla="*/ 1032693 h 1516602"/>
                  <a:gd name="connsiteX108" fmla="*/ 642549 w 1034979"/>
                  <a:gd name="connsiteY108" fmla="*/ 1015548 h 1516602"/>
                  <a:gd name="connsiteX109" fmla="*/ 644454 w 1034979"/>
                  <a:gd name="connsiteY109" fmla="*/ 1009833 h 1516602"/>
                  <a:gd name="connsiteX110" fmla="*/ 661599 w 1034979"/>
                  <a:gd name="connsiteY110" fmla="*/ 1000308 h 1516602"/>
                  <a:gd name="connsiteX111" fmla="*/ 673029 w 1034979"/>
                  <a:gd name="connsiteY111" fmla="*/ 992688 h 1516602"/>
                  <a:gd name="connsiteX112" fmla="*/ 674934 w 1034979"/>
                  <a:gd name="connsiteY112" fmla="*/ 986973 h 1516602"/>
                  <a:gd name="connsiteX113" fmla="*/ 680649 w 1034979"/>
                  <a:gd name="connsiteY113" fmla="*/ 985068 h 1516602"/>
                  <a:gd name="connsiteX114" fmla="*/ 686364 w 1034979"/>
                  <a:gd name="connsiteY114" fmla="*/ 981258 h 1516602"/>
                  <a:gd name="connsiteX115" fmla="*/ 695889 w 1034979"/>
                  <a:gd name="connsiteY115" fmla="*/ 971733 h 1516602"/>
                  <a:gd name="connsiteX116" fmla="*/ 705414 w 1034979"/>
                  <a:gd name="connsiteY116" fmla="*/ 960303 h 1516602"/>
                  <a:gd name="connsiteX117" fmla="*/ 716844 w 1034979"/>
                  <a:gd name="connsiteY117" fmla="*/ 952683 h 1516602"/>
                  <a:gd name="connsiteX118" fmla="*/ 732084 w 1034979"/>
                  <a:gd name="connsiteY118" fmla="*/ 939348 h 1516602"/>
                  <a:gd name="connsiteX119" fmla="*/ 741609 w 1034979"/>
                  <a:gd name="connsiteY119" fmla="*/ 927918 h 1516602"/>
                  <a:gd name="connsiteX120" fmla="*/ 753039 w 1034979"/>
                  <a:gd name="connsiteY120" fmla="*/ 918393 h 1516602"/>
                  <a:gd name="connsiteX121" fmla="*/ 758754 w 1034979"/>
                  <a:gd name="connsiteY121" fmla="*/ 906963 h 1516602"/>
                  <a:gd name="connsiteX122" fmla="*/ 760659 w 1034979"/>
                  <a:gd name="connsiteY122" fmla="*/ 901248 h 1516602"/>
                  <a:gd name="connsiteX123" fmla="*/ 766374 w 1034979"/>
                  <a:gd name="connsiteY123" fmla="*/ 889818 h 1516602"/>
                  <a:gd name="connsiteX124" fmla="*/ 764469 w 1034979"/>
                  <a:gd name="connsiteY124" fmla="*/ 874578 h 1516602"/>
                  <a:gd name="connsiteX125" fmla="*/ 758754 w 1034979"/>
                  <a:gd name="connsiteY125" fmla="*/ 872673 h 1516602"/>
                  <a:gd name="connsiteX126" fmla="*/ 737799 w 1034979"/>
                  <a:gd name="connsiteY126" fmla="*/ 874578 h 1516602"/>
                  <a:gd name="connsiteX127" fmla="*/ 732084 w 1034979"/>
                  <a:gd name="connsiteY127" fmla="*/ 878388 h 1516602"/>
                  <a:gd name="connsiteX128" fmla="*/ 699699 w 1034979"/>
                  <a:gd name="connsiteY128" fmla="*/ 899343 h 1516602"/>
                  <a:gd name="connsiteX129" fmla="*/ 595181 w 1034979"/>
                  <a:gd name="connsiteY129" fmla="*/ 957831 h 1516602"/>
                  <a:gd name="connsiteX130" fmla="*/ 507294 w 1034979"/>
                  <a:gd name="connsiteY130" fmla="*/ 847908 h 1516602"/>
                  <a:gd name="connsiteX131" fmla="*/ 503484 w 1034979"/>
                  <a:gd name="connsiteY131" fmla="*/ 358323 h 1516602"/>
                  <a:gd name="connsiteX132" fmla="*/ 499674 w 1034979"/>
                  <a:gd name="connsiteY132" fmla="*/ 66858 h 1516602"/>
                  <a:gd name="connsiteX133" fmla="*/ 490149 w 1034979"/>
                  <a:gd name="connsiteY133" fmla="*/ 40188 h 1516602"/>
                  <a:gd name="connsiteX134" fmla="*/ 488244 w 1034979"/>
                  <a:gd name="connsiteY134" fmla="*/ 34473 h 1516602"/>
                  <a:gd name="connsiteX135" fmla="*/ 484434 w 1034979"/>
                  <a:gd name="connsiteY135" fmla="*/ 28758 h 1516602"/>
                  <a:gd name="connsiteX136" fmla="*/ 478719 w 1034979"/>
                  <a:gd name="connsiteY136" fmla="*/ 17328 h 1516602"/>
                  <a:gd name="connsiteX137" fmla="*/ 473004 w 1034979"/>
                  <a:gd name="connsiteY137" fmla="*/ 13518 h 1516602"/>
                  <a:gd name="connsiteX138" fmla="*/ 469194 w 1034979"/>
                  <a:gd name="connsiteY138" fmla="*/ 7803 h 1516602"/>
                  <a:gd name="connsiteX139" fmla="*/ 429189 w 1034979"/>
                  <a:gd name="connsiteY139" fmla="*/ 11613 h 1516602"/>
                  <a:gd name="connsiteX140" fmla="*/ 425379 w 1034979"/>
                  <a:gd name="connsiteY140" fmla="*/ 78288 h 1516602"/>
                  <a:gd name="connsiteX141" fmla="*/ 425379 w 1034979"/>
                  <a:gd name="connsiteY141" fmla="*/ 84003 h 1516602"/>
                  <a:gd name="connsiteX142" fmla="*/ 429189 w 1034979"/>
                  <a:gd name="connsiteY142" fmla="*/ 238308 h 1516602"/>
                  <a:gd name="connsiteX143" fmla="*/ 440619 w 1034979"/>
                  <a:gd name="connsiteY143" fmla="*/ 421188 h 1516602"/>
                  <a:gd name="connsiteX144" fmla="*/ 435265 w 1034979"/>
                  <a:gd name="connsiteY144" fmla="*/ 718368 h 1516602"/>
                  <a:gd name="connsiteX145" fmla="*/ 435059 w 1034979"/>
                  <a:gd name="connsiteY145" fmla="*/ 799046 h 1516602"/>
                  <a:gd name="connsiteX146" fmla="*/ 430322 w 1034979"/>
                  <a:gd name="connsiteY146"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64381 w 1034979"/>
                  <a:gd name="connsiteY16" fmla="*/ 1119397 h 1516602"/>
                  <a:gd name="connsiteX17" fmla="*/ 186224 w 1034979"/>
                  <a:gd name="connsiteY17" fmla="*/ 1150391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970209 w 1034979"/>
                  <a:gd name="connsiteY98" fmla="*/ 1044123 h 1516602"/>
                  <a:gd name="connsiteX99" fmla="*/ 962589 w 1034979"/>
                  <a:gd name="connsiteY99" fmla="*/ 1042218 h 1516602"/>
                  <a:gd name="connsiteX100" fmla="*/ 935919 w 1034979"/>
                  <a:gd name="connsiteY100" fmla="*/ 1034598 h 1516602"/>
                  <a:gd name="connsiteX101" fmla="*/ 825429 w 1034979"/>
                  <a:gd name="connsiteY101" fmla="*/ 1034598 h 1516602"/>
                  <a:gd name="connsiteX102" fmla="*/ 730179 w 1034979"/>
                  <a:gd name="connsiteY102" fmla="*/ 1038408 h 1516602"/>
                  <a:gd name="connsiteX103" fmla="*/ 669219 w 1034979"/>
                  <a:gd name="connsiteY103" fmla="*/ 1046028 h 1516602"/>
                  <a:gd name="connsiteX104" fmla="*/ 646359 w 1034979"/>
                  <a:gd name="connsiteY104" fmla="*/ 1049838 h 1516602"/>
                  <a:gd name="connsiteX105" fmla="*/ 642549 w 1034979"/>
                  <a:gd name="connsiteY105" fmla="*/ 1038408 h 1516602"/>
                  <a:gd name="connsiteX106" fmla="*/ 640644 w 1034979"/>
                  <a:gd name="connsiteY106" fmla="*/ 1032693 h 1516602"/>
                  <a:gd name="connsiteX107" fmla="*/ 642549 w 1034979"/>
                  <a:gd name="connsiteY107" fmla="*/ 1015548 h 1516602"/>
                  <a:gd name="connsiteX108" fmla="*/ 644454 w 1034979"/>
                  <a:gd name="connsiteY108" fmla="*/ 1009833 h 1516602"/>
                  <a:gd name="connsiteX109" fmla="*/ 661599 w 1034979"/>
                  <a:gd name="connsiteY109" fmla="*/ 1000308 h 1516602"/>
                  <a:gd name="connsiteX110" fmla="*/ 673029 w 1034979"/>
                  <a:gd name="connsiteY110" fmla="*/ 992688 h 1516602"/>
                  <a:gd name="connsiteX111" fmla="*/ 674934 w 1034979"/>
                  <a:gd name="connsiteY111" fmla="*/ 986973 h 1516602"/>
                  <a:gd name="connsiteX112" fmla="*/ 680649 w 1034979"/>
                  <a:gd name="connsiteY112" fmla="*/ 985068 h 1516602"/>
                  <a:gd name="connsiteX113" fmla="*/ 686364 w 1034979"/>
                  <a:gd name="connsiteY113" fmla="*/ 981258 h 1516602"/>
                  <a:gd name="connsiteX114" fmla="*/ 695889 w 1034979"/>
                  <a:gd name="connsiteY114" fmla="*/ 971733 h 1516602"/>
                  <a:gd name="connsiteX115" fmla="*/ 705414 w 1034979"/>
                  <a:gd name="connsiteY115" fmla="*/ 960303 h 1516602"/>
                  <a:gd name="connsiteX116" fmla="*/ 716844 w 1034979"/>
                  <a:gd name="connsiteY116" fmla="*/ 952683 h 1516602"/>
                  <a:gd name="connsiteX117" fmla="*/ 732084 w 1034979"/>
                  <a:gd name="connsiteY117" fmla="*/ 939348 h 1516602"/>
                  <a:gd name="connsiteX118" fmla="*/ 741609 w 1034979"/>
                  <a:gd name="connsiteY118" fmla="*/ 927918 h 1516602"/>
                  <a:gd name="connsiteX119" fmla="*/ 753039 w 1034979"/>
                  <a:gd name="connsiteY119" fmla="*/ 918393 h 1516602"/>
                  <a:gd name="connsiteX120" fmla="*/ 758754 w 1034979"/>
                  <a:gd name="connsiteY120" fmla="*/ 906963 h 1516602"/>
                  <a:gd name="connsiteX121" fmla="*/ 760659 w 1034979"/>
                  <a:gd name="connsiteY121" fmla="*/ 901248 h 1516602"/>
                  <a:gd name="connsiteX122" fmla="*/ 766374 w 1034979"/>
                  <a:gd name="connsiteY122" fmla="*/ 889818 h 1516602"/>
                  <a:gd name="connsiteX123" fmla="*/ 764469 w 1034979"/>
                  <a:gd name="connsiteY123" fmla="*/ 874578 h 1516602"/>
                  <a:gd name="connsiteX124" fmla="*/ 758754 w 1034979"/>
                  <a:gd name="connsiteY124" fmla="*/ 872673 h 1516602"/>
                  <a:gd name="connsiteX125" fmla="*/ 737799 w 1034979"/>
                  <a:gd name="connsiteY125" fmla="*/ 874578 h 1516602"/>
                  <a:gd name="connsiteX126" fmla="*/ 732084 w 1034979"/>
                  <a:gd name="connsiteY126" fmla="*/ 878388 h 1516602"/>
                  <a:gd name="connsiteX127" fmla="*/ 699699 w 1034979"/>
                  <a:gd name="connsiteY127" fmla="*/ 899343 h 1516602"/>
                  <a:gd name="connsiteX128" fmla="*/ 595181 w 1034979"/>
                  <a:gd name="connsiteY128" fmla="*/ 957831 h 1516602"/>
                  <a:gd name="connsiteX129" fmla="*/ 507294 w 1034979"/>
                  <a:gd name="connsiteY129" fmla="*/ 847908 h 1516602"/>
                  <a:gd name="connsiteX130" fmla="*/ 503484 w 1034979"/>
                  <a:gd name="connsiteY130" fmla="*/ 358323 h 1516602"/>
                  <a:gd name="connsiteX131" fmla="*/ 499674 w 1034979"/>
                  <a:gd name="connsiteY131" fmla="*/ 66858 h 1516602"/>
                  <a:gd name="connsiteX132" fmla="*/ 490149 w 1034979"/>
                  <a:gd name="connsiteY132" fmla="*/ 40188 h 1516602"/>
                  <a:gd name="connsiteX133" fmla="*/ 488244 w 1034979"/>
                  <a:gd name="connsiteY133" fmla="*/ 34473 h 1516602"/>
                  <a:gd name="connsiteX134" fmla="*/ 484434 w 1034979"/>
                  <a:gd name="connsiteY134" fmla="*/ 28758 h 1516602"/>
                  <a:gd name="connsiteX135" fmla="*/ 478719 w 1034979"/>
                  <a:gd name="connsiteY135" fmla="*/ 17328 h 1516602"/>
                  <a:gd name="connsiteX136" fmla="*/ 473004 w 1034979"/>
                  <a:gd name="connsiteY136" fmla="*/ 13518 h 1516602"/>
                  <a:gd name="connsiteX137" fmla="*/ 469194 w 1034979"/>
                  <a:gd name="connsiteY137" fmla="*/ 7803 h 1516602"/>
                  <a:gd name="connsiteX138" fmla="*/ 429189 w 1034979"/>
                  <a:gd name="connsiteY138" fmla="*/ 11613 h 1516602"/>
                  <a:gd name="connsiteX139" fmla="*/ 425379 w 1034979"/>
                  <a:gd name="connsiteY139" fmla="*/ 78288 h 1516602"/>
                  <a:gd name="connsiteX140" fmla="*/ 425379 w 1034979"/>
                  <a:gd name="connsiteY140" fmla="*/ 84003 h 1516602"/>
                  <a:gd name="connsiteX141" fmla="*/ 429189 w 1034979"/>
                  <a:gd name="connsiteY141" fmla="*/ 238308 h 1516602"/>
                  <a:gd name="connsiteX142" fmla="*/ 440619 w 1034979"/>
                  <a:gd name="connsiteY142" fmla="*/ 421188 h 1516602"/>
                  <a:gd name="connsiteX143" fmla="*/ 435265 w 1034979"/>
                  <a:gd name="connsiteY143" fmla="*/ 718368 h 1516602"/>
                  <a:gd name="connsiteX144" fmla="*/ 435059 w 1034979"/>
                  <a:gd name="connsiteY144" fmla="*/ 799046 h 1516602"/>
                  <a:gd name="connsiteX145" fmla="*/ 430322 w 1034979"/>
                  <a:gd name="connsiteY145" fmla="*/ 879006 h 1516602"/>
                  <a:gd name="connsiteX0" fmla="*/ 430322 w 1038255"/>
                  <a:gd name="connsiteY0" fmla="*/ 879006 h 1516602"/>
                  <a:gd name="connsiteX1" fmla="*/ 392427 w 1038255"/>
                  <a:gd name="connsiteY1" fmla="*/ 931934 h 1516602"/>
                  <a:gd name="connsiteX2" fmla="*/ 312984 w 1038255"/>
                  <a:gd name="connsiteY2" fmla="*/ 966018 h 1516602"/>
                  <a:gd name="connsiteX3" fmla="*/ 240645 w 1038255"/>
                  <a:gd name="connsiteY3" fmla="*/ 957266 h 1516602"/>
                  <a:gd name="connsiteX4" fmla="*/ 181539 w 1038255"/>
                  <a:gd name="connsiteY4" fmla="*/ 937443 h 1516602"/>
                  <a:gd name="connsiteX5" fmla="*/ 116769 w 1038255"/>
                  <a:gd name="connsiteY5" fmla="*/ 903153 h 1516602"/>
                  <a:gd name="connsiteX6" fmla="*/ 59619 w 1038255"/>
                  <a:gd name="connsiteY6" fmla="*/ 874578 h 1516602"/>
                  <a:gd name="connsiteX7" fmla="*/ 46284 w 1038255"/>
                  <a:gd name="connsiteY7" fmla="*/ 895533 h 1516602"/>
                  <a:gd name="connsiteX8" fmla="*/ 50094 w 1038255"/>
                  <a:gd name="connsiteY8" fmla="*/ 933633 h 1516602"/>
                  <a:gd name="connsiteX9" fmla="*/ 53904 w 1038255"/>
                  <a:gd name="connsiteY9" fmla="*/ 939348 h 1516602"/>
                  <a:gd name="connsiteX10" fmla="*/ 59619 w 1038255"/>
                  <a:gd name="connsiteY10" fmla="*/ 943158 h 1516602"/>
                  <a:gd name="connsiteX11" fmla="*/ 63429 w 1038255"/>
                  <a:gd name="connsiteY11" fmla="*/ 948873 h 1516602"/>
                  <a:gd name="connsiteX12" fmla="*/ 80574 w 1038255"/>
                  <a:gd name="connsiteY12" fmla="*/ 958398 h 1516602"/>
                  <a:gd name="connsiteX13" fmla="*/ 166299 w 1038255"/>
                  <a:gd name="connsiteY13" fmla="*/ 979353 h 1516602"/>
                  <a:gd name="connsiteX14" fmla="*/ 267264 w 1038255"/>
                  <a:gd name="connsiteY14" fmla="*/ 1021263 h 1516602"/>
                  <a:gd name="connsiteX15" fmla="*/ 278694 w 1038255"/>
                  <a:gd name="connsiteY15" fmla="*/ 1076508 h 1516602"/>
                  <a:gd name="connsiteX16" fmla="*/ 264381 w 1038255"/>
                  <a:gd name="connsiteY16" fmla="*/ 1119397 h 1516602"/>
                  <a:gd name="connsiteX17" fmla="*/ 186224 w 1038255"/>
                  <a:gd name="connsiteY17" fmla="*/ 1150391 h 1516602"/>
                  <a:gd name="connsiteX18" fmla="*/ 27234 w 1038255"/>
                  <a:gd name="connsiteY18" fmla="*/ 1154613 h 1516602"/>
                  <a:gd name="connsiteX19" fmla="*/ 15804 w 1038255"/>
                  <a:gd name="connsiteY19" fmla="*/ 1160328 h 1516602"/>
                  <a:gd name="connsiteX20" fmla="*/ 6279 w 1038255"/>
                  <a:gd name="connsiteY20" fmla="*/ 1169853 h 1516602"/>
                  <a:gd name="connsiteX21" fmla="*/ 4374 w 1038255"/>
                  <a:gd name="connsiteY21" fmla="*/ 1175568 h 1516602"/>
                  <a:gd name="connsiteX22" fmla="*/ 564 w 1038255"/>
                  <a:gd name="connsiteY22" fmla="*/ 1181283 h 1516602"/>
                  <a:gd name="connsiteX23" fmla="*/ 6279 w 1038255"/>
                  <a:gd name="connsiteY23" fmla="*/ 1213668 h 1516602"/>
                  <a:gd name="connsiteX24" fmla="*/ 11994 w 1038255"/>
                  <a:gd name="connsiteY24" fmla="*/ 1217478 h 1516602"/>
                  <a:gd name="connsiteX25" fmla="*/ 17709 w 1038255"/>
                  <a:gd name="connsiteY25" fmla="*/ 1219383 h 1516602"/>
                  <a:gd name="connsiteX26" fmla="*/ 145344 w 1038255"/>
                  <a:gd name="connsiteY26" fmla="*/ 1217478 h 1516602"/>
                  <a:gd name="connsiteX27" fmla="*/ 239202 w 1038255"/>
                  <a:gd name="connsiteY27" fmla="*/ 1214801 h 1516602"/>
                  <a:gd name="connsiteX28" fmla="*/ 318699 w 1038255"/>
                  <a:gd name="connsiteY28" fmla="*/ 1217478 h 1516602"/>
                  <a:gd name="connsiteX29" fmla="*/ 330129 w 1038255"/>
                  <a:gd name="connsiteY29" fmla="*/ 1223193 h 1516602"/>
                  <a:gd name="connsiteX30" fmla="*/ 333939 w 1038255"/>
                  <a:gd name="connsiteY30" fmla="*/ 1228908 h 1516602"/>
                  <a:gd name="connsiteX31" fmla="*/ 339654 w 1038255"/>
                  <a:gd name="connsiteY31" fmla="*/ 1230813 h 1516602"/>
                  <a:gd name="connsiteX32" fmla="*/ 351084 w 1038255"/>
                  <a:gd name="connsiteY32" fmla="*/ 1238433 h 1516602"/>
                  <a:gd name="connsiteX33" fmla="*/ 356799 w 1038255"/>
                  <a:gd name="connsiteY33" fmla="*/ 1242243 h 1516602"/>
                  <a:gd name="connsiteX34" fmla="*/ 360609 w 1038255"/>
                  <a:gd name="connsiteY34" fmla="*/ 1247958 h 1516602"/>
                  <a:gd name="connsiteX35" fmla="*/ 366324 w 1038255"/>
                  <a:gd name="connsiteY35" fmla="*/ 1259388 h 1516602"/>
                  <a:gd name="connsiteX36" fmla="*/ 362514 w 1038255"/>
                  <a:gd name="connsiteY36" fmla="*/ 1286058 h 1516602"/>
                  <a:gd name="connsiteX37" fmla="*/ 358704 w 1038255"/>
                  <a:gd name="connsiteY37" fmla="*/ 1291773 h 1516602"/>
                  <a:gd name="connsiteX38" fmla="*/ 356799 w 1038255"/>
                  <a:gd name="connsiteY38" fmla="*/ 1297488 h 1516602"/>
                  <a:gd name="connsiteX39" fmla="*/ 352989 w 1038255"/>
                  <a:gd name="connsiteY39" fmla="*/ 1303203 h 1516602"/>
                  <a:gd name="connsiteX40" fmla="*/ 351084 w 1038255"/>
                  <a:gd name="connsiteY40" fmla="*/ 1308918 h 1516602"/>
                  <a:gd name="connsiteX41" fmla="*/ 347274 w 1038255"/>
                  <a:gd name="connsiteY41" fmla="*/ 1314633 h 1516602"/>
                  <a:gd name="connsiteX42" fmla="*/ 330129 w 1038255"/>
                  <a:gd name="connsiteY42" fmla="*/ 1381308 h 1516602"/>
                  <a:gd name="connsiteX43" fmla="*/ 328224 w 1038255"/>
                  <a:gd name="connsiteY43" fmla="*/ 1432743 h 1516602"/>
                  <a:gd name="connsiteX44" fmla="*/ 330129 w 1038255"/>
                  <a:gd name="connsiteY44" fmla="*/ 1457508 h 1516602"/>
                  <a:gd name="connsiteX45" fmla="*/ 332034 w 1038255"/>
                  <a:gd name="connsiteY45" fmla="*/ 1463223 h 1516602"/>
                  <a:gd name="connsiteX46" fmla="*/ 335844 w 1038255"/>
                  <a:gd name="connsiteY46" fmla="*/ 1467033 h 1516602"/>
                  <a:gd name="connsiteX47" fmla="*/ 364419 w 1038255"/>
                  <a:gd name="connsiteY47" fmla="*/ 1512753 h 1516602"/>
                  <a:gd name="connsiteX48" fmla="*/ 387279 w 1038255"/>
                  <a:gd name="connsiteY48" fmla="*/ 1514658 h 1516602"/>
                  <a:gd name="connsiteX49" fmla="*/ 392994 w 1038255"/>
                  <a:gd name="connsiteY49" fmla="*/ 1508943 h 1516602"/>
                  <a:gd name="connsiteX50" fmla="*/ 394899 w 1038255"/>
                  <a:gd name="connsiteY50" fmla="*/ 1497513 h 1516602"/>
                  <a:gd name="connsiteX51" fmla="*/ 396804 w 1038255"/>
                  <a:gd name="connsiteY51" fmla="*/ 1491798 h 1516602"/>
                  <a:gd name="connsiteX52" fmla="*/ 398709 w 1038255"/>
                  <a:gd name="connsiteY52" fmla="*/ 1474653 h 1516602"/>
                  <a:gd name="connsiteX53" fmla="*/ 400614 w 1038255"/>
                  <a:gd name="connsiteY53" fmla="*/ 1461318 h 1516602"/>
                  <a:gd name="connsiteX54" fmla="*/ 404424 w 1038255"/>
                  <a:gd name="connsiteY54" fmla="*/ 1404168 h 1516602"/>
                  <a:gd name="connsiteX55" fmla="*/ 410139 w 1038255"/>
                  <a:gd name="connsiteY55" fmla="*/ 1392738 h 1516602"/>
                  <a:gd name="connsiteX56" fmla="*/ 413949 w 1038255"/>
                  <a:gd name="connsiteY56" fmla="*/ 1379403 h 1516602"/>
                  <a:gd name="connsiteX57" fmla="*/ 415854 w 1038255"/>
                  <a:gd name="connsiteY57" fmla="*/ 1373688 h 1516602"/>
                  <a:gd name="connsiteX58" fmla="*/ 417759 w 1038255"/>
                  <a:gd name="connsiteY58" fmla="*/ 1360353 h 1516602"/>
                  <a:gd name="connsiteX59" fmla="*/ 421569 w 1038255"/>
                  <a:gd name="connsiteY59" fmla="*/ 1348923 h 1516602"/>
                  <a:gd name="connsiteX60" fmla="*/ 427284 w 1038255"/>
                  <a:gd name="connsiteY60" fmla="*/ 1335588 h 1516602"/>
                  <a:gd name="connsiteX61" fmla="*/ 467289 w 1038255"/>
                  <a:gd name="connsiteY61" fmla="*/ 1265103 h 1516602"/>
                  <a:gd name="connsiteX62" fmla="*/ 528455 w 1038255"/>
                  <a:gd name="connsiteY62" fmla="*/ 1230091 h 1516602"/>
                  <a:gd name="connsiteX63" fmla="*/ 601154 w 1038255"/>
                  <a:gd name="connsiteY63" fmla="*/ 1221700 h 1516602"/>
                  <a:gd name="connsiteX64" fmla="*/ 720654 w 1038255"/>
                  <a:gd name="connsiteY64" fmla="*/ 1316538 h 1516602"/>
                  <a:gd name="connsiteX65" fmla="*/ 733989 w 1038255"/>
                  <a:gd name="connsiteY65" fmla="*/ 1326063 h 1516602"/>
                  <a:gd name="connsiteX66" fmla="*/ 743514 w 1038255"/>
                  <a:gd name="connsiteY66" fmla="*/ 1327968 h 1516602"/>
                  <a:gd name="connsiteX67" fmla="*/ 749229 w 1038255"/>
                  <a:gd name="connsiteY67" fmla="*/ 1329873 h 1516602"/>
                  <a:gd name="connsiteX68" fmla="*/ 762564 w 1038255"/>
                  <a:gd name="connsiteY68" fmla="*/ 1335588 h 1516602"/>
                  <a:gd name="connsiteX69" fmla="*/ 777804 w 1038255"/>
                  <a:gd name="connsiteY69" fmla="*/ 1333683 h 1516602"/>
                  <a:gd name="connsiteX70" fmla="*/ 789234 w 1038255"/>
                  <a:gd name="connsiteY70" fmla="*/ 1327968 h 1516602"/>
                  <a:gd name="connsiteX71" fmla="*/ 794949 w 1038255"/>
                  <a:gd name="connsiteY71" fmla="*/ 1326063 h 1516602"/>
                  <a:gd name="connsiteX72" fmla="*/ 802569 w 1038255"/>
                  <a:gd name="connsiteY72" fmla="*/ 1308918 h 1516602"/>
                  <a:gd name="connsiteX73" fmla="*/ 800664 w 1038255"/>
                  <a:gd name="connsiteY73" fmla="*/ 1284153 h 1516602"/>
                  <a:gd name="connsiteX74" fmla="*/ 798759 w 1038255"/>
                  <a:gd name="connsiteY74" fmla="*/ 1278438 h 1516602"/>
                  <a:gd name="connsiteX75" fmla="*/ 796854 w 1038255"/>
                  <a:gd name="connsiteY75" fmla="*/ 1270818 h 1516602"/>
                  <a:gd name="connsiteX76" fmla="*/ 783519 w 1038255"/>
                  <a:gd name="connsiteY76" fmla="*/ 1253673 h 1516602"/>
                  <a:gd name="connsiteX77" fmla="*/ 773994 w 1038255"/>
                  <a:gd name="connsiteY77" fmla="*/ 1247958 h 1516602"/>
                  <a:gd name="connsiteX78" fmla="*/ 648264 w 1038255"/>
                  <a:gd name="connsiteY78" fmla="*/ 1156518 h 1516602"/>
                  <a:gd name="connsiteX79" fmla="*/ 644454 w 1038255"/>
                  <a:gd name="connsiteY79" fmla="*/ 1139373 h 1516602"/>
                  <a:gd name="connsiteX80" fmla="*/ 646359 w 1038255"/>
                  <a:gd name="connsiteY80" fmla="*/ 1131753 h 1516602"/>
                  <a:gd name="connsiteX81" fmla="*/ 650169 w 1038255"/>
                  <a:gd name="connsiteY81" fmla="*/ 1114608 h 1516602"/>
                  <a:gd name="connsiteX82" fmla="*/ 653979 w 1038255"/>
                  <a:gd name="connsiteY82" fmla="*/ 1108893 h 1516602"/>
                  <a:gd name="connsiteX83" fmla="*/ 655884 w 1038255"/>
                  <a:gd name="connsiteY83" fmla="*/ 1103178 h 1516602"/>
                  <a:gd name="connsiteX84" fmla="*/ 661599 w 1038255"/>
                  <a:gd name="connsiteY84" fmla="*/ 1101273 h 1516602"/>
                  <a:gd name="connsiteX85" fmla="*/ 671124 w 1038255"/>
                  <a:gd name="connsiteY85" fmla="*/ 1089843 h 1516602"/>
                  <a:gd name="connsiteX86" fmla="*/ 724464 w 1038255"/>
                  <a:gd name="connsiteY86" fmla="*/ 1082223 h 1516602"/>
                  <a:gd name="connsiteX87" fmla="*/ 842574 w 1038255"/>
                  <a:gd name="connsiteY87" fmla="*/ 1084128 h 1516602"/>
                  <a:gd name="connsiteX88" fmla="*/ 871149 w 1038255"/>
                  <a:gd name="connsiteY88" fmla="*/ 1086033 h 1516602"/>
                  <a:gd name="connsiteX89" fmla="*/ 899724 w 1038255"/>
                  <a:gd name="connsiteY89" fmla="*/ 1091748 h 1516602"/>
                  <a:gd name="connsiteX90" fmla="*/ 922584 w 1038255"/>
                  <a:gd name="connsiteY90" fmla="*/ 1095558 h 1516602"/>
                  <a:gd name="connsiteX91" fmla="*/ 951159 w 1038255"/>
                  <a:gd name="connsiteY91" fmla="*/ 1101273 h 1516602"/>
                  <a:gd name="connsiteX92" fmla="*/ 956874 w 1038255"/>
                  <a:gd name="connsiteY92" fmla="*/ 1101273 h 1516602"/>
                  <a:gd name="connsiteX93" fmla="*/ 1002594 w 1038255"/>
                  <a:gd name="connsiteY93" fmla="*/ 1099368 h 1516602"/>
                  <a:gd name="connsiteX94" fmla="*/ 1031169 w 1038255"/>
                  <a:gd name="connsiteY94" fmla="*/ 1091748 h 1516602"/>
                  <a:gd name="connsiteX95" fmla="*/ 1034979 w 1038255"/>
                  <a:gd name="connsiteY95" fmla="*/ 1086033 h 1516602"/>
                  <a:gd name="connsiteX96" fmla="*/ 1033074 w 1038255"/>
                  <a:gd name="connsiteY96" fmla="*/ 1066983 h 1516602"/>
                  <a:gd name="connsiteX97" fmla="*/ 970209 w 1038255"/>
                  <a:gd name="connsiteY97" fmla="*/ 1044123 h 1516602"/>
                  <a:gd name="connsiteX98" fmla="*/ 962589 w 1038255"/>
                  <a:gd name="connsiteY98" fmla="*/ 1042218 h 1516602"/>
                  <a:gd name="connsiteX99" fmla="*/ 935919 w 1038255"/>
                  <a:gd name="connsiteY99" fmla="*/ 1034598 h 1516602"/>
                  <a:gd name="connsiteX100" fmla="*/ 825429 w 1038255"/>
                  <a:gd name="connsiteY100" fmla="*/ 1034598 h 1516602"/>
                  <a:gd name="connsiteX101" fmla="*/ 730179 w 1038255"/>
                  <a:gd name="connsiteY101" fmla="*/ 1038408 h 1516602"/>
                  <a:gd name="connsiteX102" fmla="*/ 669219 w 1038255"/>
                  <a:gd name="connsiteY102" fmla="*/ 1046028 h 1516602"/>
                  <a:gd name="connsiteX103" fmla="*/ 646359 w 1038255"/>
                  <a:gd name="connsiteY103" fmla="*/ 1049838 h 1516602"/>
                  <a:gd name="connsiteX104" fmla="*/ 642549 w 1038255"/>
                  <a:gd name="connsiteY104" fmla="*/ 1038408 h 1516602"/>
                  <a:gd name="connsiteX105" fmla="*/ 640644 w 1038255"/>
                  <a:gd name="connsiteY105" fmla="*/ 1032693 h 1516602"/>
                  <a:gd name="connsiteX106" fmla="*/ 642549 w 1038255"/>
                  <a:gd name="connsiteY106" fmla="*/ 1015548 h 1516602"/>
                  <a:gd name="connsiteX107" fmla="*/ 644454 w 1038255"/>
                  <a:gd name="connsiteY107" fmla="*/ 1009833 h 1516602"/>
                  <a:gd name="connsiteX108" fmla="*/ 661599 w 1038255"/>
                  <a:gd name="connsiteY108" fmla="*/ 1000308 h 1516602"/>
                  <a:gd name="connsiteX109" fmla="*/ 673029 w 1038255"/>
                  <a:gd name="connsiteY109" fmla="*/ 992688 h 1516602"/>
                  <a:gd name="connsiteX110" fmla="*/ 674934 w 1038255"/>
                  <a:gd name="connsiteY110" fmla="*/ 986973 h 1516602"/>
                  <a:gd name="connsiteX111" fmla="*/ 680649 w 1038255"/>
                  <a:gd name="connsiteY111" fmla="*/ 985068 h 1516602"/>
                  <a:gd name="connsiteX112" fmla="*/ 686364 w 1038255"/>
                  <a:gd name="connsiteY112" fmla="*/ 981258 h 1516602"/>
                  <a:gd name="connsiteX113" fmla="*/ 695889 w 1038255"/>
                  <a:gd name="connsiteY113" fmla="*/ 971733 h 1516602"/>
                  <a:gd name="connsiteX114" fmla="*/ 705414 w 1038255"/>
                  <a:gd name="connsiteY114" fmla="*/ 960303 h 1516602"/>
                  <a:gd name="connsiteX115" fmla="*/ 716844 w 1038255"/>
                  <a:gd name="connsiteY115" fmla="*/ 952683 h 1516602"/>
                  <a:gd name="connsiteX116" fmla="*/ 732084 w 1038255"/>
                  <a:gd name="connsiteY116" fmla="*/ 939348 h 1516602"/>
                  <a:gd name="connsiteX117" fmla="*/ 741609 w 1038255"/>
                  <a:gd name="connsiteY117" fmla="*/ 927918 h 1516602"/>
                  <a:gd name="connsiteX118" fmla="*/ 753039 w 1038255"/>
                  <a:gd name="connsiteY118" fmla="*/ 918393 h 1516602"/>
                  <a:gd name="connsiteX119" fmla="*/ 758754 w 1038255"/>
                  <a:gd name="connsiteY119" fmla="*/ 906963 h 1516602"/>
                  <a:gd name="connsiteX120" fmla="*/ 760659 w 1038255"/>
                  <a:gd name="connsiteY120" fmla="*/ 901248 h 1516602"/>
                  <a:gd name="connsiteX121" fmla="*/ 766374 w 1038255"/>
                  <a:gd name="connsiteY121" fmla="*/ 889818 h 1516602"/>
                  <a:gd name="connsiteX122" fmla="*/ 764469 w 1038255"/>
                  <a:gd name="connsiteY122" fmla="*/ 874578 h 1516602"/>
                  <a:gd name="connsiteX123" fmla="*/ 758754 w 1038255"/>
                  <a:gd name="connsiteY123" fmla="*/ 872673 h 1516602"/>
                  <a:gd name="connsiteX124" fmla="*/ 737799 w 1038255"/>
                  <a:gd name="connsiteY124" fmla="*/ 874578 h 1516602"/>
                  <a:gd name="connsiteX125" fmla="*/ 732084 w 1038255"/>
                  <a:gd name="connsiteY125" fmla="*/ 878388 h 1516602"/>
                  <a:gd name="connsiteX126" fmla="*/ 699699 w 1038255"/>
                  <a:gd name="connsiteY126" fmla="*/ 899343 h 1516602"/>
                  <a:gd name="connsiteX127" fmla="*/ 595181 w 1038255"/>
                  <a:gd name="connsiteY127" fmla="*/ 957831 h 1516602"/>
                  <a:gd name="connsiteX128" fmla="*/ 507294 w 1038255"/>
                  <a:gd name="connsiteY128" fmla="*/ 847908 h 1516602"/>
                  <a:gd name="connsiteX129" fmla="*/ 503484 w 1038255"/>
                  <a:gd name="connsiteY129" fmla="*/ 358323 h 1516602"/>
                  <a:gd name="connsiteX130" fmla="*/ 499674 w 1038255"/>
                  <a:gd name="connsiteY130" fmla="*/ 66858 h 1516602"/>
                  <a:gd name="connsiteX131" fmla="*/ 490149 w 1038255"/>
                  <a:gd name="connsiteY131" fmla="*/ 40188 h 1516602"/>
                  <a:gd name="connsiteX132" fmla="*/ 488244 w 1038255"/>
                  <a:gd name="connsiteY132" fmla="*/ 34473 h 1516602"/>
                  <a:gd name="connsiteX133" fmla="*/ 484434 w 1038255"/>
                  <a:gd name="connsiteY133" fmla="*/ 28758 h 1516602"/>
                  <a:gd name="connsiteX134" fmla="*/ 478719 w 1038255"/>
                  <a:gd name="connsiteY134" fmla="*/ 17328 h 1516602"/>
                  <a:gd name="connsiteX135" fmla="*/ 473004 w 1038255"/>
                  <a:gd name="connsiteY135" fmla="*/ 13518 h 1516602"/>
                  <a:gd name="connsiteX136" fmla="*/ 469194 w 1038255"/>
                  <a:gd name="connsiteY136" fmla="*/ 7803 h 1516602"/>
                  <a:gd name="connsiteX137" fmla="*/ 429189 w 1038255"/>
                  <a:gd name="connsiteY137" fmla="*/ 11613 h 1516602"/>
                  <a:gd name="connsiteX138" fmla="*/ 425379 w 1038255"/>
                  <a:gd name="connsiteY138" fmla="*/ 78288 h 1516602"/>
                  <a:gd name="connsiteX139" fmla="*/ 425379 w 1038255"/>
                  <a:gd name="connsiteY139" fmla="*/ 84003 h 1516602"/>
                  <a:gd name="connsiteX140" fmla="*/ 429189 w 1038255"/>
                  <a:gd name="connsiteY140" fmla="*/ 238308 h 1516602"/>
                  <a:gd name="connsiteX141" fmla="*/ 440619 w 1038255"/>
                  <a:gd name="connsiteY141" fmla="*/ 421188 h 1516602"/>
                  <a:gd name="connsiteX142" fmla="*/ 435265 w 1038255"/>
                  <a:gd name="connsiteY142" fmla="*/ 718368 h 1516602"/>
                  <a:gd name="connsiteX143" fmla="*/ 435059 w 1038255"/>
                  <a:gd name="connsiteY143" fmla="*/ 799046 h 1516602"/>
                  <a:gd name="connsiteX144" fmla="*/ 430322 w 1038255"/>
                  <a:gd name="connsiteY144"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64381 w 1034979"/>
                  <a:gd name="connsiteY16" fmla="*/ 1119397 h 1516602"/>
                  <a:gd name="connsiteX17" fmla="*/ 186224 w 1034979"/>
                  <a:gd name="connsiteY17" fmla="*/ 1150391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970209 w 1034979"/>
                  <a:gd name="connsiteY96" fmla="*/ 1044123 h 1516602"/>
                  <a:gd name="connsiteX97" fmla="*/ 962589 w 1034979"/>
                  <a:gd name="connsiteY97" fmla="*/ 1042218 h 1516602"/>
                  <a:gd name="connsiteX98" fmla="*/ 935919 w 1034979"/>
                  <a:gd name="connsiteY98" fmla="*/ 1034598 h 1516602"/>
                  <a:gd name="connsiteX99" fmla="*/ 825429 w 1034979"/>
                  <a:gd name="connsiteY99" fmla="*/ 1034598 h 1516602"/>
                  <a:gd name="connsiteX100" fmla="*/ 730179 w 1034979"/>
                  <a:gd name="connsiteY100" fmla="*/ 1038408 h 1516602"/>
                  <a:gd name="connsiteX101" fmla="*/ 669219 w 1034979"/>
                  <a:gd name="connsiteY101" fmla="*/ 1046028 h 1516602"/>
                  <a:gd name="connsiteX102" fmla="*/ 646359 w 1034979"/>
                  <a:gd name="connsiteY102" fmla="*/ 1049838 h 1516602"/>
                  <a:gd name="connsiteX103" fmla="*/ 642549 w 1034979"/>
                  <a:gd name="connsiteY103" fmla="*/ 1038408 h 1516602"/>
                  <a:gd name="connsiteX104" fmla="*/ 640644 w 1034979"/>
                  <a:gd name="connsiteY104" fmla="*/ 1032693 h 1516602"/>
                  <a:gd name="connsiteX105" fmla="*/ 642549 w 1034979"/>
                  <a:gd name="connsiteY105" fmla="*/ 1015548 h 1516602"/>
                  <a:gd name="connsiteX106" fmla="*/ 644454 w 1034979"/>
                  <a:gd name="connsiteY106" fmla="*/ 1009833 h 1516602"/>
                  <a:gd name="connsiteX107" fmla="*/ 661599 w 1034979"/>
                  <a:gd name="connsiteY107" fmla="*/ 1000308 h 1516602"/>
                  <a:gd name="connsiteX108" fmla="*/ 673029 w 1034979"/>
                  <a:gd name="connsiteY108" fmla="*/ 992688 h 1516602"/>
                  <a:gd name="connsiteX109" fmla="*/ 674934 w 1034979"/>
                  <a:gd name="connsiteY109" fmla="*/ 986973 h 1516602"/>
                  <a:gd name="connsiteX110" fmla="*/ 680649 w 1034979"/>
                  <a:gd name="connsiteY110" fmla="*/ 985068 h 1516602"/>
                  <a:gd name="connsiteX111" fmla="*/ 686364 w 1034979"/>
                  <a:gd name="connsiteY111" fmla="*/ 981258 h 1516602"/>
                  <a:gd name="connsiteX112" fmla="*/ 695889 w 1034979"/>
                  <a:gd name="connsiteY112" fmla="*/ 971733 h 1516602"/>
                  <a:gd name="connsiteX113" fmla="*/ 705414 w 1034979"/>
                  <a:gd name="connsiteY113" fmla="*/ 960303 h 1516602"/>
                  <a:gd name="connsiteX114" fmla="*/ 716844 w 1034979"/>
                  <a:gd name="connsiteY114" fmla="*/ 952683 h 1516602"/>
                  <a:gd name="connsiteX115" fmla="*/ 732084 w 1034979"/>
                  <a:gd name="connsiteY115" fmla="*/ 939348 h 1516602"/>
                  <a:gd name="connsiteX116" fmla="*/ 741609 w 1034979"/>
                  <a:gd name="connsiteY116" fmla="*/ 927918 h 1516602"/>
                  <a:gd name="connsiteX117" fmla="*/ 753039 w 1034979"/>
                  <a:gd name="connsiteY117" fmla="*/ 918393 h 1516602"/>
                  <a:gd name="connsiteX118" fmla="*/ 758754 w 1034979"/>
                  <a:gd name="connsiteY118" fmla="*/ 906963 h 1516602"/>
                  <a:gd name="connsiteX119" fmla="*/ 760659 w 1034979"/>
                  <a:gd name="connsiteY119" fmla="*/ 901248 h 1516602"/>
                  <a:gd name="connsiteX120" fmla="*/ 766374 w 1034979"/>
                  <a:gd name="connsiteY120" fmla="*/ 889818 h 1516602"/>
                  <a:gd name="connsiteX121" fmla="*/ 764469 w 1034979"/>
                  <a:gd name="connsiteY121" fmla="*/ 874578 h 1516602"/>
                  <a:gd name="connsiteX122" fmla="*/ 758754 w 1034979"/>
                  <a:gd name="connsiteY122" fmla="*/ 872673 h 1516602"/>
                  <a:gd name="connsiteX123" fmla="*/ 737799 w 1034979"/>
                  <a:gd name="connsiteY123" fmla="*/ 874578 h 1516602"/>
                  <a:gd name="connsiteX124" fmla="*/ 732084 w 1034979"/>
                  <a:gd name="connsiteY124" fmla="*/ 878388 h 1516602"/>
                  <a:gd name="connsiteX125" fmla="*/ 699699 w 1034979"/>
                  <a:gd name="connsiteY125" fmla="*/ 899343 h 1516602"/>
                  <a:gd name="connsiteX126" fmla="*/ 595181 w 1034979"/>
                  <a:gd name="connsiteY126" fmla="*/ 957831 h 1516602"/>
                  <a:gd name="connsiteX127" fmla="*/ 507294 w 1034979"/>
                  <a:gd name="connsiteY127" fmla="*/ 847908 h 1516602"/>
                  <a:gd name="connsiteX128" fmla="*/ 503484 w 1034979"/>
                  <a:gd name="connsiteY128" fmla="*/ 358323 h 1516602"/>
                  <a:gd name="connsiteX129" fmla="*/ 499674 w 1034979"/>
                  <a:gd name="connsiteY129" fmla="*/ 66858 h 1516602"/>
                  <a:gd name="connsiteX130" fmla="*/ 490149 w 1034979"/>
                  <a:gd name="connsiteY130" fmla="*/ 40188 h 1516602"/>
                  <a:gd name="connsiteX131" fmla="*/ 488244 w 1034979"/>
                  <a:gd name="connsiteY131" fmla="*/ 34473 h 1516602"/>
                  <a:gd name="connsiteX132" fmla="*/ 484434 w 1034979"/>
                  <a:gd name="connsiteY132" fmla="*/ 28758 h 1516602"/>
                  <a:gd name="connsiteX133" fmla="*/ 478719 w 1034979"/>
                  <a:gd name="connsiteY133" fmla="*/ 17328 h 1516602"/>
                  <a:gd name="connsiteX134" fmla="*/ 473004 w 1034979"/>
                  <a:gd name="connsiteY134" fmla="*/ 13518 h 1516602"/>
                  <a:gd name="connsiteX135" fmla="*/ 469194 w 1034979"/>
                  <a:gd name="connsiteY135" fmla="*/ 7803 h 1516602"/>
                  <a:gd name="connsiteX136" fmla="*/ 429189 w 1034979"/>
                  <a:gd name="connsiteY136" fmla="*/ 11613 h 1516602"/>
                  <a:gd name="connsiteX137" fmla="*/ 425379 w 1034979"/>
                  <a:gd name="connsiteY137" fmla="*/ 78288 h 1516602"/>
                  <a:gd name="connsiteX138" fmla="*/ 425379 w 1034979"/>
                  <a:gd name="connsiteY138" fmla="*/ 84003 h 1516602"/>
                  <a:gd name="connsiteX139" fmla="*/ 429189 w 1034979"/>
                  <a:gd name="connsiteY139" fmla="*/ 238308 h 1516602"/>
                  <a:gd name="connsiteX140" fmla="*/ 440619 w 1034979"/>
                  <a:gd name="connsiteY140" fmla="*/ 421188 h 1516602"/>
                  <a:gd name="connsiteX141" fmla="*/ 435265 w 1034979"/>
                  <a:gd name="connsiteY141" fmla="*/ 718368 h 1516602"/>
                  <a:gd name="connsiteX142" fmla="*/ 435059 w 1034979"/>
                  <a:gd name="connsiteY142" fmla="*/ 799046 h 1516602"/>
                  <a:gd name="connsiteX143" fmla="*/ 430322 w 1034979"/>
                  <a:gd name="connsiteY143" fmla="*/ 879006 h 1516602"/>
                  <a:gd name="connsiteX0" fmla="*/ 430322 w 1031824"/>
                  <a:gd name="connsiteY0" fmla="*/ 879006 h 1516602"/>
                  <a:gd name="connsiteX1" fmla="*/ 392427 w 1031824"/>
                  <a:gd name="connsiteY1" fmla="*/ 931934 h 1516602"/>
                  <a:gd name="connsiteX2" fmla="*/ 312984 w 1031824"/>
                  <a:gd name="connsiteY2" fmla="*/ 966018 h 1516602"/>
                  <a:gd name="connsiteX3" fmla="*/ 240645 w 1031824"/>
                  <a:gd name="connsiteY3" fmla="*/ 957266 h 1516602"/>
                  <a:gd name="connsiteX4" fmla="*/ 181539 w 1031824"/>
                  <a:gd name="connsiteY4" fmla="*/ 937443 h 1516602"/>
                  <a:gd name="connsiteX5" fmla="*/ 116769 w 1031824"/>
                  <a:gd name="connsiteY5" fmla="*/ 903153 h 1516602"/>
                  <a:gd name="connsiteX6" fmla="*/ 59619 w 1031824"/>
                  <a:gd name="connsiteY6" fmla="*/ 874578 h 1516602"/>
                  <a:gd name="connsiteX7" fmla="*/ 46284 w 1031824"/>
                  <a:gd name="connsiteY7" fmla="*/ 895533 h 1516602"/>
                  <a:gd name="connsiteX8" fmla="*/ 50094 w 1031824"/>
                  <a:gd name="connsiteY8" fmla="*/ 933633 h 1516602"/>
                  <a:gd name="connsiteX9" fmla="*/ 53904 w 1031824"/>
                  <a:gd name="connsiteY9" fmla="*/ 939348 h 1516602"/>
                  <a:gd name="connsiteX10" fmla="*/ 59619 w 1031824"/>
                  <a:gd name="connsiteY10" fmla="*/ 943158 h 1516602"/>
                  <a:gd name="connsiteX11" fmla="*/ 63429 w 1031824"/>
                  <a:gd name="connsiteY11" fmla="*/ 948873 h 1516602"/>
                  <a:gd name="connsiteX12" fmla="*/ 80574 w 1031824"/>
                  <a:gd name="connsiteY12" fmla="*/ 958398 h 1516602"/>
                  <a:gd name="connsiteX13" fmla="*/ 166299 w 1031824"/>
                  <a:gd name="connsiteY13" fmla="*/ 979353 h 1516602"/>
                  <a:gd name="connsiteX14" fmla="*/ 267264 w 1031824"/>
                  <a:gd name="connsiteY14" fmla="*/ 1021263 h 1516602"/>
                  <a:gd name="connsiteX15" fmla="*/ 278694 w 1031824"/>
                  <a:gd name="connsiteY15" fmla="*/ 1076508 h 1516602"/>
                  <a:gd name="connsiteX16" fmla="*/ 264381 w 1031824"/>
                  <a:gd name="connsiteY16" fmla="*/ 1119397 h 1516602"/>
                  <a:gd name="connsiteX17" fmla="*/ 186224 w 1031824"/>
                  <a:gd name="connsiteY17" fmla="*/ 1150391 h 1516602"/>
                  <a:gd name="connsiteX18" fmla="*/ 27234 w 1031824"/>
                  <a:gd name="connsiteY18" fmla="*/ 1154613 h 1516602"/>
                  <a:gd name="connsiteX19" fmla="*/ 15804 w 1031824"/>
                  <a:gd name="connsiteY19" fmla="*/ 1160328 h 1516602"/>
                  <a:gd name="connsiteX20" fmla="*/ 6279 w 1031824"/>
                  <a:gd name="connsiteY20" fmla="*/ 1169853 h 1516602"/>
                  <a:gd name="connsiteX21" fmla="*/ 4374 w 1031824"/>
                  <a:gd name="connsiteY21" fmla="*/ 1175568 h 1516602"/>
                  <a:gd name="connsiteX22" fmla="*/ 564 w 1031824"/>
                  <a:gd name="connsiteY22" fmla="*/ 1181283 h 1516602"/>
                  <a:gd name="connsiteX23" fmla="*/ 6279 w 1031824"/>
                  <a:gd name="connsiteY23" fmla="*/ 1213668 h 1516602"/>
                  <a:gd name="connsiteX24" fmla="*/ 11994 w 1031824"/>
                  <a:gd name="connsiteY24" fmla="*/ 1217478 h 1516602"/>
                  <a:gd name="connsiteX25" fmla="*/ 17709 w 1031824"/>
                  <a:gd name="connsiteY25" fmla="*/ 1219383 h 1516602"/>
                  <a:gd name="connsiteX26" fmla="*/ 145344 w 1031824"/>
                  <a:gd name="connsiteY26" fmla="*/ 1217478 h 1516602"/>
                  <a:gd name="connsiteX27" fmla="*/ 239202 w 1031824"/>
                  <a:gd name="connsiteY27" fmla="*/ 1214801 h 1516602"/>
                  <a:gd name="connsiteX28" fmla="*/ 318699 w 1031824"/>
                  <a:gd name="connsiteY28" fmla="*/ 1217478 h 1516602"/>
                  <a:gd name="connsiteX29" fmla="*/ 330129 w 1031824"/>
                  <a:gd name="connsiteY29" fmla="*/ 1223193 h 1516602"/>
                  <a:gd name="connsiteX30" fmla="*/ 333939 w 1031824"/>
                  <a:gd name="connsiteY30" fmla="*/ 1228908 h 1516602"/>
                  <a:gd name="connsiteX31" fmla="*/ 339654 w 1031824"/>
                  <a:gd name="connsiteY31" fmla="*/ 1230813 h 1516602"/>
                  <a:gd name="connsiteX32" fmla="*/ 351084 w 1031824"/>
                  <a:gd name="connsiteY32" fmla="*/ 1238433 h 1516602"/>
                  <a:gd name="connsiteX33" fmla="*/ 356799 w 1031824"/>
                  <a:gd name="connsiteY33" fmla="*/ 1242243 h 1516602"/>
                  <a:gd name="connsiteX34" fmla="*/ 360609 w 1031824"/>
                  <a:gd name="connsiteY34" fmla="*/ 1247958 h 1516602"/>
                  <a:gd name="connsiteX35" fmla="*/ 366324 w 1031824"/>
                  <a:gd name="connsiteY35" fmla="*/ 1259388 h 1516602"/>
                  <a:gd name="connsiteX36" fmla="*/ 362514 w 1031824"/>
                  <a:gd name="connsiteY36" fmla="*/ 1286058 h 1516602"/>
                  <a:gd name="connsiteX37" fmla="*/ 358704 w 1031824"/>
                  <a:gd name="connsiteY37" fmla="*/ 1291773 h 1516602"/>
                  <a:gd name="connsiteX38" fmla="*/ 356799 w 1031824"/>
                  <a:gd name="connsiteY38" fmla="*/ 1297488 h 1516602"/>
                  <a:gd name="connsiteX39" fmla="*/ 352989 w 1031824"/>
                  <a:gd name="connsiteY39" fmla="*/ 1303203 h 1516602"/>
                  <a:gd name="connsiteX40" fmla="*/ 351084 w 1031824"/>
                  <a:gd name="connsiteY40" fmla="*/ 1308918 h 1516602"/>
                  <a:gd name="connsiteX41" fmla="*/ 347274 w 1031824"/>
                  <a:gd name="connsiteY41" fmla="*/ 1314633 h 1516602"/>
                  <a:gd name="connsiteX42" fmla="*/ 330129 w 1031824"/>
                  <a:gd name="connsiteY42" fmla="*/ 1381308 h 1516602"/>
                  <a:gd name="connsiteX43" fmla="*/ 328224 w 1031824"/>
                  <a:gd name="connsiteY43" fmla="*/ 1432743 h 1516602"/>
                  <a:gd name="connsiteX44" fmla="*/ 330129 w 1031824"/>
                  <a:gd name="connsiteY44" fmla="*/ 1457508 h 1516602"/>
                  <a:gd name="connsiteX45" fmla="*/ 332034 w 1031824"/>
                  <a:gd name="connsiteY45" fmla="*/ 1463223 h 1516602"/>
                  <a:gd name="connsiteX46" fmla="*/ 335844 w 1031824"/>
                  <a:gd name="connsiteY46" fmla="*/ 1467033 h 1516602"/>
                  <a:gd name="connsiteX47" fmla="*/ 364419 w 1031824"/>
                  <a:gd name="connsiteY47" fmla="*/ 1512753 h 1516602"/>
                  <a:gd name="connsiteX48" fmla="*/ 387279 w 1031824"/>
                  <a:gd name="connsiteY48" fmla="*/ 1514658 h 1516602"/>
                  <a:gd name="connsiteX49" fmla="*/ 392994 w 1031824"/>
                  <a:gd name="connsiteY49" fmla="*/ 1508943 h 1516602"/>
                  <a:gd name="connsiteX50" fmla="*/ 394899 w 1031824"/>
                  <a:gd name="connsiteY50" fmla="*/ 1497513 h 1516602"/>
                  <a:gd name="connsiteX51" fmla="*/ 396804 w 1031824"/>
                  <a:gd name="connsiteY51" fmla="*/ 1491798 h 1516602"/>
                  <a:gd name="connsiteX52" fmla="*/ 398709 w 1031824"/>
                  <a:gd name="connsiteY52" fmla="*/ 1474653 h 1516602"/>
                  <a:gd name="connsiteX53" fmla="*/ 400614 w 1031824"/>
                  <a:gd name="connsiteY53" fmla="*/ 1461318 h 1516602"/>
                  <a:gd name="connsiteX54" fmla="*/ 404424 w 1031824"/>
                  <a:gd name="connsiteY54" fmla="*/ 1404168 h 1516602"/>
                  <a:gd name="connsiteX55" fmla="*/ 410139 w 1031824"/>
                  <a:gd name="connsiteY55" fmla="*/ 1392738 h 1516602"/>
                  <a:gd name="connsiteX56" fmla="*/ 413949 w 1031824"/>
                  <a:gd name="connsiteY56" fmla="*/ 1379403 h 1516602"/>
                  <a:gd name="connsiteX57" fmla="*/ 415854 w 1031824"/>
                  <a:gd name="connsiteY57" fmla="*/ 1373688 h 1516602"/>
                  <a:gd name="connsiteX58" fmla="*/ 417759 w 1031824"/>
                  <a:gd name="connsiteY58" fmla="*/ 1360353 h 1516602"/>
                  <a:gd name="connsiteX59" fmla="*/ 421569 w 1031824"/>
                  <a:gd name="connsiteY59" fmla="*/ 1348923 h 1516602"/>
                  <a:gd name="connsiteX60" fmla="*/ 427284 w 1031824"/>
                  <a:gd name="connsiteY60" fmla="*/ 1335588 h 1516602"/>
                  <a:gd name="connsiteX61" fmla="*/ 467289 w 1031824"/>
                  <a:gd name="connsiteY61" fmla="*/ 1265103 h 1516602"/>
                  <a:gd name="connsiteX62" fmla="*/ 528455 w 1031824"/>
                  <a:gd name="connsiteY62" fmla="*/ 1230091 h 1516602"/>
                  <a:gd name="connsiteX63" fmla="*/ 601154 w 1031824"/>
                  <a:gd name="connsiteY63" fmla="*/ 1221700 h 1516602"/>
                  <a:gd name="connsiteX64" fmla="*/ 720654 w 1031824"/>
                  <a:gd name="connsiteY64" fmla="*/ 1316538 h 1516602"/>
                  <a:gd name="connsiteX65" fmla="*/ 733989 w 1031824"/>
                  <a:gd name="connsiteY65" fmla="*/ 1326063 h 1516602"/>
                  <a:gd name="connsiteX66" fmla="*/ 743514 w 1031824"/>
                  <a:gd name="connsiteY66" fmla="*/ 1327968 h 1516602"/>
                  <a:gd name="connsiteX67" fmla="*/ 749229 w 1031824"/>
                  <a:gd name="connsiteY67" fmla="*/ 1329873 h 1516602"/>
                  <a:gd name="connsiteX68" fmla="*/ 762564 w 1031824"/>
                  <a:gd name="connsiteY68" fmla="*/ 1335588 h 1516602"/>
                  <a:gd name="connsiteX69" fmla="*/ 777804 w 1031824"/>
                  <a:gd name="connsiteY69" fmla="*/ 1333683 h 1516602"/>
                  <a:gd name="connsiteX70" fmla="*/ 789234 w 1031824"/>
                  <a:gd name="connsiteY70" fmla="*/ 1327968 h 1516602"/>
                  <a:gd name="connsiteX71" fmla="*/ 794949 w 1031824"/>
                  <a:gd name="connsiteY71" fmla="*/ 1326063 h 1516602"/>
                  <a:gd name="connsiteX72" fmla="*/ 802569 w 1031824"/>
                  <a:gd name="connsiteY72" fmla="*/ 1308918 h 1516602"/>
                  <a:gd name="connsiteX73" fmla="*/ 800664 w 1031824"/>
                  <a:gd name="connsiteY73" fmla="*/ 1284153 h 1516602"/>
                  <a:gd name="connsiteX74" fmla="*/ 798759 w 1031824"/>
                  <a:gd name="connsiteY74" fmla="*/ 1278438 h 1516602"/>
                  <a:gd name="connsiteX75" fmla="*/ 796854 w 1031824"/>
                  <a:gd name="connsiteY75" fmla="*/ 1270818 h 1516602"/>
                  <a:gd name="connsiteX76" fmla="*/ 783519 w 1031824"/>
                  <a:gd name="connsiteY76" fmla="*/ 1253673 h 1516602"/>
                  <a:gd name="connsiteX77" fmla="*/ 773994 w 1031824"/>
                  <a:gd name="connsiteY77" fmla="*/ 1247958 h 1516602"/>
                  <a:gd name="connsiteX78" fmla="*/ 648264 w 1031824"/>
                  <a:gd name="connsiteY78" fmla="*/ 1156518 h 1516602"/>
                  <a:gd name="connsiteX79" fmla="*/ 644454 w 1031824"/>
                  <a:gd name="connsiteY79" fmla="*/ 1139373 h 1516602"/>
                  <a:gd name="connsiteX80" fmla="*/ 646359 w 1031824"/>
                  <a:gd name="connsiteY80" fmla="*/ 1131753 h 1516602"/>
                  <a:gd name="connsiteX81" fmla="*/ 650169 w 1031824"/>
                  <a:gd name="connsiteY81" fmla="*/ 1114608 h 1516602"/>
                  <a:gd name="connsiteX82" fmla="*/ 653979 w 1031824"/>
                  <a:gd name="connsiteY82" fmla="*/ 1108893 h 1516602"/>
                  <a:gd name="connsiteX83" fmla="*/ 655884 w 1031824"/>
                  <a:gd name="connsiteY83" fmla="*/ 1103178 h 1516602"/>
                  <a:gd name="connsiteX84" fmla="*/ 661599 w 1031824"/>
                  <a:gd name="connsiteY84" fmla="*/ 1101273 h 1516602"/>
                  <a:gd name="connsiteX85" fmla="*/ 671124 w 1031824"/>
                  <a:gd name="connsiteY85" fmla="*/ 1089843 h 1516602"/>
                  <a:gd name="connsiteX86" fmla="*/ 724464 w 1031824"/>
                  <a:gd name="connsiteY86" fmla="*/ 1082223 h 1516602"/>
                  <a:gd name="connsiteX87" fmla="*/ 842574 w 1031824"/>
                  <a:gd name="connsiteY87" fmla="*/ 1084128 h 1516602"/>
                  <a:gd name="connsiteX88" fmla="*/ 871149 w 1031824"/>
                  <a:gd name="connsiteY88" fmla="*/ 1086033 h 1516602"/>
                  <a:gd name="connsiteX89" fmla="*/ 899724 w 1031824"/>
                  <a:gd name="connsiteY89" fmla="*/ 1091748 h 1516602"/>
                  <a:gd name="connsiteX90" fmla="*/ 922584 w 1031824"/>
                  <a:gd name="connsiteY90" fmla="*/ 1095558 h 1516602"/>
                  <a:gd name="connsiteX91" fmla="*/ 951159 w 1031824"/>
                  <a:gd name="connsiteY91" fmla="*/ 1101273 h 1516602"/>
                  <a:gd name="connsiteX92" fmla="*/ 956874 w 1031824"/>
                  <a:gd name="connsiteY92" fmla="*/ 1101273 h 1516602"/>
                  <a:gd name="connsiteX93" fmla="*/ 1002594 w 1031824"/>
                  <a:gd name="connsiteY93" fmla="*/ 1099368 h 1516602"/>
                  <a:gd name="connsiteX94" fmla="*/ 1031169 w 1031824"/>
                  <a:gd name="connsiteY94" fmla="*/ 1091748 h 1516602"/>
                  <a:gd name="connsiteX95" fmla="*/ 970209 w 1031824"/>
                  <a:gd name="connsiteY95" fmla="*/ 1044123 h 1516602"/>
                  <a:gd name="connsiteX96" fmla="*/ 962589 w 1031824"/>
                  <a:gd name="connsiteY96" fmla="*/ 1042218 h 1516602"/>
                  <a:gd name="connsiteX97" fmla="*/ 935919 w 1031824"/>
                  <a:gd name="connsiteY97" fmla="*/ 1034598 h 1516602"/>
                  <a:gd name="connsiteX98" fmla="*/ 825429 w 1031824"/>
                  <a:gd name="connsiteY98" fmla="*/ 1034598 h 1516602"/>
                  <a:gd name="connsiteX99" fmla="*/ 730179 w 1031824"/>
                  <a:gd name="connsiteY99" fmla="*/ 1038408 h 1516602"/>
                  <a:gd name="connsiteX100" fmla="*/ 669219 w 1031824"/>
                  <a:gd name="connsiteY100" fmla="*/ 1046028 h 1516602"/>
                  <a:gd name="connsiteX101" fmla="*/ 646359 w 1031824"/>
                  <a:gd name="connsiteY101" fmla="*/ 1049838 h 1516602"/>
                  <a:gd name="connsiteX102" fmla="*/ 642549 w 1031824"/>
                  <a:gd name="connsiteY102" fmla="*/ 1038408 h 1516602"/>
                  <a:gd name="connsiteX103" fmla="*/ 640644 w 1031824"/>
                  <a:gd name="connsiteY103" fmla="*/ 1032693 h 1516602"/>
                  <a:gd name="connsiteX104" fmla="*/ 642549 w 1031824"/>
                  <a:gd name="connsiteY104" fmla="*/ 1015548 h 1516602"/>
                  <a:gd name="connsiteX105" fmla="*/ 644454 w 1031824"/>
                  <a:gd name="connsiteY105" fmla="*/ 1009833 h 1516602"/>
                  <a:gd name="connsiteX106" fmla="*/ 661599 w 1031824"/>
                  <a:gd name="connsiteY106" fmla="*/ 1000308 h 1516602"/>
                  <a:gd name="connsiteX107" fmla="*/ 673029 w 1031824"/>
                  <a:gd name="connsiteY107" fmla="*/ 992688 h 1516602"/>
                  <a:gd name="connsiteX108" fmla="*/ 674934 w 1031824"/>
                  <a:gd name="connsiteY108" fmla="*/ 986973 h 1516602"/>
                  <a:gd name="connsiteX109" fmla="*/ 680649 w 1031824"/>
                  <a:gd name="connsiteY109" fmla="*/ 985068 h 1516602"/>
                  <a:gd name="connsiteX110" fmla="*/ 686364 w 1031824"/>
                  <a:gd name="connsiteY110" fmla="*/ 981258 h 1516602"/>
                  <a:gd name="connsiteX111" fmla="*/ 695889 w 1031824"/>
                  <a:gd name="connsiteY111" fmla="*/ 971733 h 1516602"/>
                  <a:gd name="connsiteX112" fmla="*/ 705414 w 1031824"/>
                  <a:gd name="connsiteY112" fmla="*/ 960303 h 1516602"/>
                  <a:gd name="connsiteX113" fmla="*/ 716844 w 1031824"/>
                  <a:gd name="connsiteY113" fmla="*/ 952683 h 1516602"/>
                  <a:gd name="connsiteX114" fmla="*/ 732084 w 1031824"/>
                  <a:gd name="connsiteY114" fmla="*/ 939348 h 1516602"/>
                  <a:gd name="connsiteX115" fmla="*/ 741609 w 1031824"/>
                  <a:gd name="connsiteY115" fmla="*/ 927918 h 1516602"/>
                  <a:gd name="connsiteX116" fmla="*/ 753039 w 1031824"/>
                  <a:gd name="connsiteY116" fmla="*/ 918393 h 1516602"/>
                  <a:gd name="connsiteX117" fmla="*/ 758754 w 1031824"/>
                  <a:gd name="connsiteY117" fmla="*/ 906963 h 1516602"/>
                  <a:gd name="connsiteX118" fmla="*/ 760659 w 1031824"/>
                  <a:gd name="connsiteY118" fmla="*/ 901248 h 1516602"/>
                  <a:gd name="connsiteX119" fmla="*/ 766374 w 1031824"/>
                  <a:gd name="connsiteY119" fmla="*/ 889818 h 1516602"/>
                  <a:gd name="connsiteX120" fmla="*/ 764469 w 1031824"/>
                  <a:gd name="connsiteY120" fmla="*/ 874578 h 1516602"/>
                  <a:gd name="connsiteX121" fmla="*/ 758754 w 1031824"/>
                  <a:gd name="connsiteY121" fmla="*/ 872673 h 1516602"/>
                  <a:gd name="connsiteX122" fmla="*/ 737799 w 1031824"/>
                  <a:gd name="connsiteY122" fmla="*/ 874578 h 1516602"/>
                  <a:gd name="connsiteX123" fmla="*/ 732084 w 1031824"/>
                  <a:gd name="connsiteY123" fmla="*/ 878388 h 1516602"/>
                  <a:gd name="connsiteX124" fmla="*/ 699699 w 1031824"/>
                  <a:gd name="connsiteY124" fmla="*/ 899343 h 1516602"/>
                  <a:gd name="connsiteX125" fmla="*/ 595181 w 1031824"/>
                  <a:gd name="connsiteY125" fmla="*/ 957831 h 1516602"/>
                  <a:gd name="connsiteX126" fmla="*/ 507294 w 1031824"/>
                  <a:gd name="connsiteY126" fmla="*/ 847908 h 1516602"/>
                  <a:gd name="connsiteX127" fmla="*/ 503484 w 1031824"/>
                  <a:gd name="connsiteY127" fmla="*/ 358323 h 1516602"/>
                  <a:gd name="connsiteX128" fmla="*/ 499674 w 1031824"/>
                  <a:gd name="connsiteY128" fmla="*/ 66858 h 1516602"/>
                  <a:gd name="connsiteX129" fmla="*/ 490149 w 1031824"/>
                  <a:gd name="connsiteY129" fmla="*/ 40188 h 1516602"/>
                  <a:gd name="connsiteX130" fmla="*/ 488244 w 1031824"/>
                  <a:gd name="connsiteY130" fmla="*/ 34473 h 1516602"/>
                  <a:gd name="connsiteX131" fmla="*/ 484434 w 1031824"/>
                  <a:gd name="connsiteY131" fmla="*/ 28758 h 1516602"/>
                  <a:gd name="connsiteX132" fmla="*/ 478719 w 1031824"/>
                  <a:gd name="connsiteY132" fmla="*/ 17328 h 1516602"/>
                  <a:gd name="connsiteX133" fmla="*/ 473004 w 1031824"/>
                  <a:gd name="connsiteY133" fmla="*/ 13518 h 1516602"/>
                  <a:gd name="connsiteX134" fmla="*/ 469194 w 1031824"/>
                  <a:gd name="connsiteY134" fmla="*/ 7803 h 1516602"/>
                  <a:gd name="connsiteX135" fmla="*/ 429189 w 1031824"/>
                  <a:gd name="connsiteY135" fmla="*/ 11613 h 1516602"/>
                  <a:gd name="connsiteX136" fmla="*/ 425379 w 1031824"/>
                  <a:gd name="connsiteY136" fmla="*/ 78288 h 1516602"/>
                  <a:gd name="connsiteX137" fmla="*/ 425379 w 1031824"/>
                  <a:gd name="connsiteY137" fmla="*/ 84003 h 1516602"/>
                  <a:gd name="connsiteX138" fmla="*/ 429189 w 1031824"/>
                  <a:gd name="connsiteY138" fmla="*/ 238308 h 1516602"/>
                  <a:gd name="connsiteX139" fmla="*/ 440619 w 1031824"/>
                  <a:gd name="connsiteY139" fmla="*/ 421188 h 1516602"/>
                  <a:gd name="connsiteX140" fmla="*/ 435265 w 1031824"/>
                  <a:gd name="connsiteY140" fmla="*/ 718368 h 1516602"/>
                  <a:gd name="connsiteX141" fmla="*/ 435059 w 1031824"/>
                  <a:gd name="connsiteY141" fmla="*/ 799046 h 1516602"/>
                  <a:gd name="connsiteX142" fmla="*/ 430322 w 1031824"/>
                  <a:gd name="connsiteY142" fmla="*/ 879006 h 1516602"/>
                  <a:gd name="connsiteX0" fmla="*/ 430322 w 1031824"/>
                  <a:gd name="connsiteY0" fmla="*/ 879006 h 1516602"/>
                  <a:gd name="connsiteX1" fmla="*/ 392427 w 1031824"/>
                  <a:gd name="connsiteY1" fmla="*/ 931934 h 1516602"/>
                  <a:gd name="connsiteX2" fmla="*/ 312984 w 1031824"/>
                  <a:gd name="connsiteY2" fmla="*/ 966018 h 1516602"/>
                  <a:gd name="connsiteX3" fmla="*/ 240645 w 1031824"/>
                  <a:gd name="connsiteY3" fmla="*/ 957266 h 1516602"/>
                  <a:gd name="connsiteX4" fmla="*/ 181539 w 1031824"/>
                  <a:gd name="connsiteY4" fmla="*/ 937443 h 1516602"/>
                  <a:gd name="connsiteX5" fmla="*/ 116769 w 1031824"/>
                  <a:gd name="connsiteY5" fmla="*/ 903153 h 1516602"/>
                  <a:gd name="connsiteX6" fmla="*/ 59619 w 1031824"/>
                  <a:gd name="connsiteY6" fmla="*/ 874578 h 1516602"/>
                  <a:gd name="connsiteX7" fmla="*/ 46284 w 1031824"/>
                  <a:gd name="connsiteY7" fmla="*/ 895533 h 1516602"/>
                  <a:gd name="connsiteX8" fmla="*/ 50094 w 1031824"/>
                  <a:gd name="connsiteY8" fmla="*/ 933633 h 1516602"/>
                  <a:gd name="connsiteX9" fmla="*/ 53904 w 1031824"/>
                  <a:gd name="connsiteY9" fmla="*/ 939348 h 1516602"/>
                  <a:gd name="connsiteX10" fmla="*/ 59619 w 1031824"/>
                  <a:gd name="connsiteY10" fmla="*/ 943158 h 1516602"/>
                  <a:gd name="connsiteX11" fmla="*/ 63429 w 1031824"/>
                  <a:gd name="connsiteY11" fmla="*/ 948873 h 1516602"/>
                  <a:gd name="connsiteX12" fmla="*/ 80574 w 1031824"/>
                  <a:gd name="connsiteY12" fmla="*/ 958398 h 1516602"/>
                  <a:gd name="connsiteX13" fmla="*/ 166299 w 1031824"/>
                  <a:gd name="connsiteY13" fmla="*/ 979353 h 1516602"/>
                  <a:gd name="connsiteX14" fmla="*/ 267264 w 1031824"/>
                  <a:gd name="connsiteY14" fmla="*/ 1021263 h 1516602"/>
                  <a:gd name="connsiteX15" fmla="*/ 278694 w 1031824"/>
                  <a:gd name="connsiteY15" fmla="*/ 1076508 h 1516602"/>
                  <a:gd name="connsiteX16" fmla="*/ 264381 w 1031824"/>
                  <a:gd name="connsiteY16" fmla="*/ 1119397 h 1516602"/>
                  <a:gd name="connsiteX17" fmla="*/ 186224 w 1031824"/>
                  <a:gd name="connsiteY17" fmla="*/ 1150391 h 1516602"/>
                  <a:gd name="connsiteX18" fmla="*/ 27234 w 1031824"/>
                  <a:gd name="connsiteY18" fmla="*/ 1154613 h 1516602"/>
                  <a:gd name="connsiteX19" fmla="*/ 15804 w 1031824"/>
                  <a:gd name="connsiteY19" fmla="*/ 1160328 h 1516602"/>
                  <a:gd name="connsiteX20" fmla="*/ 6279 w 1031824"/>
                  <a:gd name="connsiteY20" fmla="*/ 1169853 h 1516602"/>
                  <a:gd name="connsiteX21" fmla="*/ 4374 w 1031824"/>
                  <a:gd name="connsiteY21" fmla="*/ 1175568 h 1516602"/>
                  <a:gd name="connsiteX22" fmla="*/ 564 w 1031824"/>
                  <a:gd name="connsiteY22" fmla="*/ 1181283 h 1516602"/>
                  <a:gd name="connsiteX23" fmla="*/ 6279 w 1031824"/>
                  <a:gd name="connsiteY23" fmla="*/ 1213668 h 1516602"/>
                  <a:gd name="connsiteX24" fmla="*/ 11994 w 1031824"/>
                  <a:gd name="connsiteY24" fmla="*/ 1217478 h 1516602"/>
                  <a:gd name="connsiteX25" fmla="*/ 17709 w 1031824"/>
                  <a:gd name="connsiteY25" fmla="*/ 1219383 h 1516602"/>
                  <a:gd name="connsiteX26" fmla="*/ 145344 w 1031824"/>
                  <a:gd name="connsiteY26" fmla="*/ 1217478 h 1516602"/>
                  <a:gd name="connsiteX27" fmla="*/ 239202 w 1031824"/>
                  <a:gd name="connsiteY27" fmla="*/ 1214801 h 1516602"/>
                  <a:gd name="connsiteX28" fmla="*/ 318699 w 1031824"/>
                  <a:gd name="connsiteY28" fmla="*/ 1217478 h 1516602"/>
                  <a:gd name="connsiteX29" fmla="*/ 330129 w 1031824"/>
                  <a:gd name="connsiteY29" fmla="*/ 1223193 h 1516602"/>
                  <a:gd name="connsiteX30" fmla="*/ 333939 w 1031824"/>
                  <a:gd name="connsiteY30" fmla="*/ 1228908 h 1516602"/>
                  <a:gd name="connsiteX31" fmla="*/ 339654 w 1031824"/>
                  <a:gd name="connsiteY31" fmla="*/ 1230813 h 1516602"/>
                  <a:gd name="connsiteX32" fmla="*/ 351084 w 1031824"/>
                  <a:gd name="connsiteY32" fmla="*/ 1238433 h 1516602"/>
                  <a:gd name="connsiteX33" fmla="*/ 356799 w 1031824"/>
                  <a:gd name="connsiteY33" fmla="*/ 1242243 h 1516602"/>
                  <a:gd name="connsiteX34" fmla="*/ 360609 w 1031824"/>
                  <a:gd name="connsiteY34" fmla="*/ 1247958 h 1516602"/>
                  <a:gd name="connsiteX35" fmla="*/ 366324 w 1031824"/>
                  <a:gd name="connsiteY35" fmla="*/ 1259388 h 1516602"/>
                  <a:gd name="connsiteX36" fmla="*/ 362514 w 1031824"/>
                  <a:gd name="connsiteY36" fmla="*/ 1286058 h 1516602"/>
                  <a:gd name="connsiteX37" fmla="*/ 358704 w 1031824"/>
                  <a:gd name="connsiteY37" fmla="*/ 1291773 h 1516602"/>
                  <a:gd name="connsiteX38" fmla="*/ 356799 w 1031824"/>
                  <a:gd name="connsiteY38" fmla="*/ 1297488 h 1516602"/>
                  <a:gd name="connsiteX39" fmla="*/ 352989 w 1031824"/>
                  <a:gd name="connsiteY39" fmla="*/ 1303203 h 1516602"/>
                  <a:gd name="connsiteX40" fmla="*/ 351084 w 1031824"/>
                  <a:gd name="connsiteY40" fmla="*/ 1308918 h 1516602"/>
                  <a:gd name="connsiteX41" fmla="*/ 347274 w 1031824"/>
                  <a:gd name="connsiteY41" fmla="*/ 1314633 h 1516602"/>
                  <a:gd name="connsiteX42" fmla="*/ 330129 w 1031824"/>
                  <a:gd name="connsiteY42" fmla="*/ 1381308 h 1516602"/>
                  <a:gd name="connsiteX43" fmla="*/ 328224 w 1031824"/>
                  <a:gd name="connsiteY43" fmla="*/ 1432743 h 1516602"/>
                  <a:gd name="connsiteX44" fmla="*/ 330129 w 1031824"/>
                  <a:gd name="connsiteY44" fmla="*/ 1457508 h 1516602"/>
                  <a:gd name="connsiteX45" fmla="*/ 332034 w 1031824"/>
                  <a:gd name="connsiteY45" fmla="*/ 1463223 h 1516602"/>
                  <a:gd name="connsiteX46" fmla="*/ 335844 w 1031824"/>
                  <a:gd name="connsiteY46" fmla="*/ 1467033 h 1516602"/>
                  <a:gd name="connsiteX47" fmla="*/ 364419 w 1031824"/>
                  <a:gd name="connsiteY47" fmla="*/ 1512753 h 1516602"/>
                  <a:gd name="connsiteX48" fmla="*/ 387279 w 1031824"/>
                  <a:gd name="connsiteY48" fmla="*/ 1514658 h 1516602"/>
                  <a:gd name="connsiteX49" fmla="*/ 392994 w 1031824"/>
                  <a:gd name="connsiteY49" fmla="*/ 1508943 h 1516602"/>
                  <a:gd name="connsiteX50" fmla="*/ 394899 w 1031824"/>
                  <a:gd name="connsiteY50" fmla="*/ 1497513 h 1516602"/>
                  <a:gd name="connsiteX51" fmla="*/ 396804 w 1031824"/>
                  <a:gd name="connsiteY51" fmla="*/ 1491798 h 1516602"/>
                  <a:gd name="connsiteX52" fmla="*/ 398709 w 1031824"/>
                  <a:gd name="connsiteY52" fmla="*/ 1474653 h 1516602"/>
                  <a:gd name="connsiteX53" fmla="*/ 400614 w 1031824"/>
                  <a:gd name="connsiteY53" fmla="*/ 1461318 h 1516602"/>
                  <a:gd name="connsiteX54" fmla="*/ 404424 w 1031824"/>
                  <a:gd name="connsiteY54" fmla="*/ 1404168 h 1516602"/>
                  <a:gd name="connsiteX55" fmla="*/ 410139 w 1031824"/>
                  <a:gd name="connsiteY55" fmla="*/ 1392738 h 1516602"/>
                  <a:gd name="connsiteX56" fmla="*/ 413949 w 1031824"/>
                  <a:gd name="connsiteY56" fmla="*/ 1379403 h 1516602"/>
                  <a:gd name="connsiteX57" fmla="*/ 415854 w 1031824"/>
                  <a:gd name="connsiteY57" fmla="*/ 1373688 h 1516602"/>
                  <a:gd name="connsiteX58" fmla="*/ 417759 w 1031824"/>
                  <a:gd name="connsiteY58" fmla="*/ 1360353 h 1516602"/>
                  <a:gd name="connsiteX59" fmla="*/ 421569 w 1031824"/>
                  <a:gd name="connsiteY59" fmla="*/ 1348923 h 1516602"/>
                  <a:gd name="connsiteX60" fmla="*/ 427284 w 1031824"/>
                  <a:gd name="connsiteY60" fmla="*/ 1335588 h 1516602"/>
                  <a:gd name="connsiteX61" fmla="*/ 467289 w 1031824"/>
                  <a:gd name="connsiteY61" fmla="*/ 1265103 h 1516602"/>
                  <a:gd name="connsiteX62" fmla="*/ 528455 w 1031824"/>
                  <a:gd name="connsiteY62" fmla="*/ 1230091 h 1516602"/>
                  <a:gd name="connsiteX63" fmla="*/ 601154 w 1031824"/>
                  <a:gd name="connsiteY63" fmla="*/ 1221700 h 1516602"/>
                  <a:gd name="connsiteX64" fmla="*/ 720654 w 1031824"/>
                  <a:gd name="connsiteY64" fmla="*/ 1316538 h 1516602"/>
                  <a:gd name="connsiteX65" fmla="*/ 733989 w 1031824"/>
                  <a:gd name="connsiteY65" fmla="*/ 1326063 h 1516602"/>
                  <a:gd name="connsiteX66" fmla="*/ 743514 w 1031824"/>
                  <a:gd name="connsiteY66" fmla="*/ 1327968 h 1516602"/>
                  <a:gd name="connsiteX67" fmla="*/ 749229 w 1031824"/>
                  <a:gd name="connsiteY67" fmla="*/ 1329873 h 1516602"/>
                  <a:gd name="connsiteX68" fmla="*/ 762564 w 1031824"/>
                  <a:gd name="connsiteY68" fmla="*/ 1335588 h 1516602"/>
                  <a:gd name="connsiteX69" fmla="*/ 777804 w 1031824"/>
                  <a:gd name="connsiteY69" fmla="*/ 1333683 h 1516602"/>
                  <a:gd name="connsiteX70" fmla="*/ 789234 w 1031824"/>
                  <a:gd name="connsiteY70" fmla="*/ 1327968 h 1516602"/>
                  <a:gd name="connsiteX71" fmla="*/ 794949 w 1031824"/>
                  <a:gd name="connsiteY71" fmla="*/ 1326063 h 1516602"/>
                  <a:gd name="connsiteX72" fmla="*/ 802569 w 1031824"/>
                  <a:gd name="connsiteY72" fmla="*/ 1308918 h 1516602"/>
                  <a:gd name="connsiteX73" fmla="*/ 800664 w 1031824"/>
                  <a:gd name="connsiteY73" fmla="*/ 1284153 h 1516602"/>
                  <a:gd name="connsiteX74" fmla="*/ 798759 w 1031824"/>
                  <a:gd name="connsiteY74" fmla="*/ 1278438 h 1516602"/>
                  <a:gd name="connsiteX75" fmla="*/ 796854 w 1031824"/>
                  <a:gd name="connsiteY75" fmla="*/ 1270818 h 1516602"/>
                  <a:gd name="connsiteX76" fmla="*/ 783519 w 1031824"/>
                  <a:gd name="connsiteY76" fmla="*/ 1253673 h 1516602"/>
                  <a:gd name="connsiteX77" fmla="*/ 773994 w 1031824"/>
                  <a:gd name="connsiteY77" fmla="*/ 1247958 h 1516602"/>
                  <a:gd name="connsiteX78" fmla="*/ 648264 w 1031824"/>
                  <a:gd name="connsiteY78" fmla="*/ 1156518 h 1516602"/>
                  <a:gd name="connsiteX79" fmla="*/ 644454 w 1031824"/>
                  <a:gd name="connsiteY79" fmla="*/ 1139373 h 1516602"/>
                  <a:gd name="connsiteX80" fmla="*/ 646359 w 1031824"/>
                  <a:gd name="connsiteY80" fmla="*/ 1131753 h 1516602"/>
                  <a:gd name="connsiteX81" fmla="*/ 650169 w 1031824"/>
                  <a:gd name="connsiteY81" fmla="*/ 1114608 h 1516602"/>
                  <a:gd name="connsiteX82" fmla="*/ 653979 w 1031824"/>
                  <a:gd name="connsiteY82" fmla="*/ 1108893 h 1516602"/>
                  <a:gd name="connsiteX83" fmla="*/ 655884 w 1031824"/>
                  <a:gd name="connsiteY83" fmla="*/ 1103178 h 1516602"/>
                  <a:gd name="connsiteX84" fmla="*/ 661599 w 1031824"/>
                  <a:gd name="connsiteY84" fmla="*/ 1101273 h 1516602"/>
                  <a:gd name="connsiteX85" fmla="*/ 671124 w 1031824"/>
                  <a:gd name="connsiteY85" fmla="*/ 1089843 h 1516602"/>
                  <a:gd name="connsiteX86" fmla="*/ 724464 w 1031824"/>
                  <a:gd name="connsiteY86" fmla="*/ 1082223 h 1516602"/>
                  <a:gd name="connsiteX87" fmla="*/ 842574 w 1031824"/>
                  <a:gd name="connsiteY87" fmla="*/ 1084128 h 1516602"/>
                  <a:gd name="connsiteX88" fmla="*/ 871149 w 1031824"/>
                  <a:gd name="connsiteY88" fmla="*/ 1086033 h 1516602"/>
                  <a:gd name="connsiteX89" fmla="*/ 899724 w 1031824"/>
                  <a:gd name="connsiteY89" fmla="*/ 1091748 h 1516602"/>
                  <a:gd name="connsiteX90" fmla="*/ 922584 w 1031824"/>
                  <a:gd name="connsiteY90" fmla="*/ 1095558 h 1516602"/>
                  <a:gd name="connsiteX91" fmla="*/ 951159 w 1031824"/>
                  <a:gd name="connsiteY91" fmla="*/ 1101273 h 1516602"/>
                  <a:gd name="connsiteX92" fmla="*/ 956874 w 1031824"/>
                  <a:gd name="connsiteY92" fmla="*/ 1101273 h 1516602"/>
                  <a:gd name="connsiteX93" fmla="*/ 1002594 w 1031824"/>
                  <a:gd name="connsiteY93" fmla="*/ 1099368 h 1516602"/>
                  <a:gd name="connsiteX94" fmla="*/ 1031169 w 1031824"/>
                  <a:gd name="connsiteY94" fmla="*/ 1091748 h 1516602"/>
                  <a:gd name="connsiteX95" fmla="*/ 1003378 w 1031824"/>
                  <a:gd name="connsiteY95" fmla="*/ 1065958 h 1516602"/>
                  <a:gd name="connsiteX96" fmla="*/ 970209 w 1031824"/>
                  <a:gd name="connsiteY96" fmla="*/ 1044123 h 1516602"/>
                  <a:gd name="connsiteX97" fmla="*/ 962589 w 1031824"/>
                  <a:gd name="connsiteY97" fmla="*/ 1042218 h 1516602"/>
                  <a:gd name="connsiteX98" fmla="*/ 935919 w 1031824"/>
                  <a:gd name="connsiteY98" fmla="*/ 1034598 h 1516602"/>
                  <a:gd name="connsiteX99" fmla="*/ 825429 w 1031824"/>
                  <a:gd name="connsiteY99" fmla="*/ 1034598 h 1516602"/>
                  <a:gd name="connsiteX100" fmla="*/ 730179 w 1031824"/>
                  <a:gd name="connsiteY100" fmla="*/ 1038408 h 1516602"/>
                  <a:gd name="connsiteX101" fmla="*/ 669219 w 1031824"/>
                  <a:gd name="connsiteY101" fmla="*/ 1046028 h 1516602"/>
                  <a:gd name="connsiteX102" fmla="*/ 646359 w 1031824"/>
                  <a:gd name="connsiteY102" fmla="*/ 1049838 h 1516602"/>
                  <a:gd name="connsiteX103" fmla="*/ 642549 w 1031824"/>
                  <a:gd name="connsiteY103" fmla="*/ 1038408 h 1516602"/>
                  <a:gd name="connsiteX104" fmla="*/ 640644 w 1031824"/>
                  <a:gd name="connsiteY104" fmla="*/ 1032693 h 1516602"/>
                  <a:gd name="connsiteX105" fmla="*/ 642549 w 1031824"/>
                  <a:gd name="connsiteY105" fmla="*/ 1015548 h 1516602"/>
                  <a:gd name="connsiteX106" fmla="*/ 644454 w 1031824"/>
                  <a:gd name="connsiteY106" fmla="*/ 1009833 h 1516602"/>
                  <a:gd name="connsiteX107" fmla="*/ 661599 w 1031824"/>
                  <a:gd name="connsiteY107" fmla="*/ 1000308 h 1516602"/>
                  <a:gd name="connsiteX108" fmla="*/ 673029 w 1031824"/>
                  <a:gd name="connsiteY108" fmla="*/ 992688 h 1516602"/>
                  <a:gd name="connsiteX109" fmla="*/ 674934 w 1031824"/>
                  <a:gd name="connsiteY109" fmla="*/ 986973 h 1516602"/>
                  <a:gd name="connsiteX110" fmla="*/ 680649 w 1031824"/>
                  <a:gd name="connsiteY110" fmla="*/ 985068 h 1516602"/>
                  <a:gd name="connsiteX111" fmla="*/ 686364 w 1031824"/>
                  <a:gd name="connsiteY111" fmla="*/ 981258 h 1516602"/>
                  <a:gd name="connsiteX112" fmla="*/ 695889 w 1031824"/>
                  <a:gd name="connsiteY112" fmla="*/ 971733 h 1516602"/>
                  <a:gd name="connsiteX113" fmla="*/ 705414 w 1031824"/>
                  <a:gd name="connsiteY113" fmla="*/ 960303 h 1516602"/>
                  <a:gd name="connsiteX114" fmla="*/ 716844 w 1031824"/>
                  <a:gd name="connsiteY114" fmla="*/ 952683 h 1516602"/>
                  <a:gd name="connsiteX115" fmla="*/ 732084 w 1031824"/>
                  <a:gd name="connsiteY115" fmla="*/ 939348 h 1516602"/>
                  <a:gd name="connsiteX116" fmla="*/ 741609 w 1031824"/>
                  <a:gd name="connsiteY116" fmla="*/ 927918 h 1516602"/>
                  <a:gd name="connsiteX117" fmla="*/ 753039 w 1031824"/>
                  <a:gd name="connsiteY117" fmla="*/ 918393 h 1516602"/>
                  <a:gd name="connsiteX118" fmla="*/ 758754 w 1031824"/>
                  <a:gd name="connsiteY118" fmla="*/ 906963 h 1516602"/>
                  <a:gd name="connsiteX119" fmla="*/ 760659 w 1031824"/>
                  <a:gd name="connsiteY119" fmla="*/ 901248 h 1516602"/>
                  <a:gd name="connsiteX120" fmla="*/ 766374 w 1031824"/>
                  <a:gd name="connsiteY120" fmla="*/ 889818 h 1516602"/>
                  <a:gd name="connsiteX121" fmla="*/ 764469 w 1031824"/>
                  <a:gd name="connsiteY121" fmla="*/ 874578 h 1516602"/>
                  <a:gd name="connsiteX122" fmla="*/ 758754 w 1031824"/>
                  <a:gd name="connsiteY122" fmla="*/ 872673 h 1516602"/>
                  <a:gd name="connsiteX123" fmla="*/ 737799 w 1031824"/>
                  <a:gd name="connsiteY123" fmla="*/ 874578 h 1516602"/>
                  <a:gd name="connsiteX124" fmla="*/ 732084 w 1031824"/>
                  <a:gd name="connsiteY124" fmla="*/ 878388 h 1516602"/>
                  <a:gd name="connsiteX125" fmla="*/ 699699 w 1031824"/>
                  <a:gd name="connsiteY125" fmla="*/ 899343 h 1516602"/>
                  <a:gd name="connsiteX126" fmla="*/ 595181 w 1031824"/>
                  <a:gd name="connsiteY126" fmla="*/ 957831 h 1516602"/>
                  <a:gd name="connsiteX127" fmla="*/ 507294 w 1031824"/>
                  <a:gd name="connsiteY127" fmla="*/ 847908 h 1516602"/>
                  <a:gd name="connsiteX128" fmla="*/ 503484 w 1031824"/>
                  <a:gd name="connsiteY128" fmla="*/ 358323 h 1516602"/>
                  <a:gd name="connsiteX129" fmla="*/ 499674 w 1031824"/>
                  <a:gd name="connsiteY129" fmla="*/ 66858 h 1516602"/>
                  <a:gd name="connsiteX130" fmla="*/ 490149 w 1031824"/>
                  <a:gd name="connsiteY130" fmla="*/ 40188 h 1516602"/>
                  <a:gd name="connsiteX131" fmla="*/ 488244 w 1031824"/>
                  <a:gd name="connsiteY131" fmla="*/ 34473 h 1516602"/>
                  <a:gd name="connsiteX132" fmla="*/ 484434 w 1031824"/>
                  <a:gd name="connsiteY132" fmla="*/ 28758 h 1516602"/>
                  <a:gd name="connsiteX133" fmla="*/ 478719 w 1031824"/>
                  <a:gd name="connsiteY133" fmla="*/ 17328 h 1516602"/>
                  <a:gd name="connsiteX134" fmla="*/ 473004 w 1031824"/>
                  <a:gd name="connsiteY134" fmla="*/ 13518 h 1516602"/>
                  <a:gd name="connsiteX135" fmla="*/ 469194 w 1031824"/>
                  <a:gd name="connsiteY135" fmla="*/ 7803 h 1516602"/>
                  <a:gd name="connsiteX136" fmla="*/ 429189 w 1031824"/>
                  <a:gd name="connsiteY136" fmla="*/ 11613 h 1516602"/>
                  <a:gd name="connsiteX137" fmla="*/ 425379 w 1031824"/>
                  <a:gd name="connsiteY137" fmla="*/ 78288 h 1516602"/>
                  <a:gd name="connsiteX138" fmla="*/ 425379 w 1031824"/>
                  <a:gd name="connsiteY138" fmla="*/ 84003 h 1516602"/>
                  <a:gd name="connsiteX139" fmla="*/ 429189 w 1031824"/>
                  <a:gd name="connsiteY139" fmla="*/ 238308 h 1516602"/>
                  <a:gd name="connsiteX140" fmla="*/ 440619 w 1031824"/>
                  <a:gd name="connsiteY140" fmla="*/ 421188 h 1516602"/>
                  <a:gd name="connsiteX141" fmla="*/ 435265 w 1031824"/>
                  <a:gd name="connsiteY141" fmla="*/ 718368 h 1516602"/>
                  <a:gd name="connsiteX142" fmla="*/ 435059 w 1031824"/>
                  <a:gd name="connsiteY142" fmla="*/ 799046 h 1516602"/>
                  <a:gd name="connsiteX143" fmla="*/ 430322 w 1031824"/>
                  <a:gd name="connsiteY143" fmla="*/ 879006 h 1516602"/>
                  <a:gd name="connsiteX0" fmla="*/ 430322 w 1031824"/>
                  <a:gd name="connsiteY0" fmla="*/ 879006 h 1516602"/>
                  <a:gd name="connsiteX1" fmla="*/ 392427 w 1031824"/>
                  <a:gd name="connsiteY1" fmla="*/ 931934 h 1516602"/>
                  <a:gd name="connsiteX2" fmla="*/ 312984 w 1031824"/>
                  <a:gd name="connsiteY2" fmla="*/ 966018 h 1516602"/>
                  <a:gd name="connsiteX3" fmla="*/ 240645 w 1031824"/>
                  <a:gd name="connsiteY3" fmla="*/ 957266 h 1516602"/>
                  <a:gd name="connsiteX4" fmla="*/ 181539 w 1031824"/>
                  <a:gd name="connsiteY4" fmla="*/ 937443 h 1516602"/>
                  <a:gd name="connsiteX5" fmla="*/ 116769 w 1031824"/>
                  <a:gd name="connsiteY5" fmla="*/ 903153 h 1516602"/>
                  <a:gd name="connsiteX6" fmla="*/ 59619 w 1031824"/>
                  <a:gd name="connsiteY6" fmla="*/ 874578 h 1516602"/>
                  <a:gd name="connsiteX7" fmla="*/ 46284 w 1031824"/>
                  <a:gd name="connsiteY7" fmla="*/ 895533 h 1516602"/>
                  <a:gd name="connsiteX8" fmla="*/ 50094 w 1031824"/>
                  <a:gd name="connsiteY8" fmla="*/ 933633 h 1516602"/>
                  <a:gd name="connsiteX9" fmla="*/ 53904 w 1031824"/>
                  <a:gd name="connsiteY9" fmla="*/ 939348 h 1516602"/>
                  <a:gd name="connsiteX10" fmla="*/ 59619 w 1031824"/>
                  <a:gd name="connsiteY10" fmla="*/ 943158 h 1516602"/>
                  <a:gd name="connsiteX11" fmla="*/ 63429 w 1031824"/>
                  <a:gd name="connsiteY11" fmla="*/ 948873 h 1516602"/>
                  <a:gd name="connsiteX12" fmla="*/ 80574 w 1031824"/>
                  <a:gd name="connsiteY12" fmla="*/ 958398 h 1516602"/>
                  <a:gd name="connsiteX13" fmla="*/ 166299 w 1031824"/>
                  <a:gd name="connsiteY13" fmla="*/ 979353 h 1516602"/>
                  <a:gd name="connsiteX14" fmla="*/ 267264 w 1031824"/>
                  <a:gd name="connsiteY14" fmla="*/ 1021263 h 1516602"/>
                  <a:gd name="connsiteX15" fmla="*/ 278694 w 1031824"/>
                  <a:gd name="connsiteY15" fmla="*/ 1076508 h 1516602"/>
                  <a:gd name="connsiteX16" fmla="*/ 264381 w 1031824"/>
                  <a:gd name="connsiteY16" fmla="*/ 1119397 h 1516602"/>
                  <a:gd name="connsiteX17" fmla="*/ 186224 w 1031824"/>
                  <a:gd name="connsiteY17" fmla="*/ 1150391 h 1516602"/>
                  <a:gd name="connsiteX18" fmla="*/ 27234 w 1031824"/>
                  <a:gd name="connsiteY18" fmla="*/ 1154613 h 1516602"/>
                  <a:gd name="connsiteX19" fmla="*/ 15804 w 1031824"/>
                  <a:gd name="connsiteY19" fmla="*/ 1160328 h 1516602"/>
                  <a:gd name="connsiteX20" fmla="*/ 6279 w 1031824"/>
                  <a:gd name="connsiteY20" fmla="*/ 1169853 h 1516602"/>
                  <a:gd name="connsiteX21" fmla="*/ 4374 w 1031824"/>
                  <a:gd name="connsiteY21" fmla="*/ 1175568 h 1516602"/>
                  <a:gd name="connsiteX22" fmla="*/ 564 w 1031824"/>
                  <a:gd name="connsiteY22" fmla="*/ 1181283 h 1516602"/>
                  <a:gd name="connsiteX23" fmla="*/ 6279 w 1031824"/>
                  <a:gd name="connsiteY23" fmla="*/ 1213668 h 1516602"/>
                  <a:gd name="connsiteX24" fmla="*/ 11994 w 1031824"/>
                  <a:gd name="connsiteY24" fmla="*/ 1217478 h 1516602"/>
                  <a:gd name="connsiteX25" fmla="*/ 17709 w 1031824"/>
                  <a:gd name="connsiteY25" fmla="*/ 1219383 h 1516602"/>
                  <a:gd name="connsiteX26" fmla="*/ 145344 w 1031824"/>
                  <a:gd name="connsiteY26" fmla="*/ 1217478 h 1516602"/>
                  <a:gd name="connsiteX27" fmla="*/ 239202 w 1031824"/>
                  <a:gd name="connsiteY27" fmla="*/ 1214801 h 1516602"/>
                  <a:gd name="connsiteX28" fmla="*/ 318699 w 1031824"/>
                  <a:gd name="connsiteY28" fmla="*/ 1217478 h 1516602"/>
                  <a:gd name="connsiteX29" fmla="*/ 330129 w 1031824"/>
                  <a:gd name="connsiteY29" fmla="*/ 1223193 h 1516602"/>
                  <a:gd name="connsiteX30" fmla="*/ 333939 w 1031824"/>
                  <a:gd name="connsiteY30" fmla="*/ 1228908 h 1516602"/>
                  <a:gd name="connsiteX31" fmla="*/ 339654 w 1031824"/>
                  <a:gd name="connsiteY31" fmla="*/ 1230813 h 1516602"/>
                  <a:gd name="connsiteX32" fmla="*/ 351084 w 1031824"/>
                  <a:gd name="connsiteY32" fmla="*/ 1238433 h 1516602"/>
                  <a:gd name="connsiteX33" fmla="*/ 356799 w 1031824"/>
                  <a:gd name="connsiteY33" fmla="*/ 1242243 h 1516602"/>
                  <a:gd name="connsiteX34" fmla="*/ 360609 w 1031824"/>
                  <a:gd name="connsiteY34" fmla="*/ 1247958 h 1516602"/>
                  <a:gd name="connsiteX35" fmla="*/ 366324 w 1031824"/>
                  <a:gd name="connsiteY35" fmla="*/ 1259388 h 1516602"/>
                  <a:gd name="connsiteX36" fmla="*/ 362514 w 1031824"/>
                  <a:gd name="connsiteY36" fmla="*/ 1286058 h 1516602"/>
                  <a:gd name="connsiteX37" fmla="*/ 358704 w 1031824"/>
                  <a:gd name="connsiteY37" fmla="*/ 1291773 h 1516602"/>
                  <a:gd name="connsiteX38" fmla="*/ 356799 w 1031824"/>
                  <a:gd name="connsiteY38" fmla="*/ 1297488 h 1516602"/>
                  <a:gd name="connsiteX39" fmla="*/ 352989 w 1031824"/>
                  <a:gd name="connsiteY39" fmla="*/ 1303203 h 1516602"/>
                  <a:gd name="connsiteX40" fmla="*/ 351084 w 1031824"/>
                  <a:gd name="connsiteY40" fmla="*/ 1308918 h 1516602"/>
                  <a:gd name="connsiteX41" fmla="*/ 347274 w 1031824"/>
                  <a:gd name="connsiteY41" fmla="*/ 1314633 h 1516602"/>
                  <a:gd name="connsiteX42" fmla="*/ 330129 w 1031824"/>
                  <a:gd name="connsiteY42" fmla="*/ 1381308 h 1516602"/>
                  <a:gd name="connsiteX43" fmla="*/ 328224 w 1031824"/>
                  <a:gd name="connsiteY43" fmla="*/ 1432743 h 1516602"/>
                  <a:gd name="connsiteX44" fmla="*/ 330129 w 1031824"/>
                  <a:gd name="connsiteY44" fmla="*/ 1457508 h 1516602"/>
                  <a:gd name="connsiteX45" fmla="*/ 332034 w 1031824"/>
                  <a:gd name="connsiteY45" fmla="*/ 1463223 h 1516602"/>
                  <a:gd name="connsiteX46" fmla="*/ 335844 w 1031824"/>
                  <a:gd name="connsiteY46" fmla="*/ 1467033 h 1516602"/>
                  <a:gd name="connsiteX47" fmla="*/ 364419 w 1031824"/>
                  <a:gd name="connsiteY47" fmla="*/ 1512753 h 1516602"/>
                  <a:gd name="connsiteX48" fmla="*/ 387279 w 1031824"/>
                  <a:gd name="connsiteY48" fmla="*/ 1514658 h 1516602"/>
                  <a:gd name="connsiteX49" fmla="*/ 392994 w 1031824"/>
                  <a:gd name="connsiteY49" fmla="*/ 1508943 h 1516602"/>
                  <a:gd name="connsiteX50" fmla="*/ 394899 w 1031824"/>
                  <a:gd name="connsiteY50" fmla="*/ 1497513 h 1516602"/>
                  <a:gd name="connsiteX51" fmla="*/ 396804 w 1031824"/>
                  <a:gd name="connsiteY51" fmla="*/ 1491798 h 1516602"/>
                  <a:gd name="connsiteX52" fmla="*/ 398709 w 1031824"/>
                  <a:gd name="connsiteY52" fmla="*/ 1474653 h 1516602"/>
                  <a:gd name="connsiteX53" fmla="*/ 400614 w 1031824"/>
                  <a:gd name="connsiteY53" fmla="*/ 1461318 h 1516602"/>
                  <a:gd name="connsiteX54" fmla="*/ 404424 w 1031824"/>
                  <a:gd name="connsiteY54" fmla="*/ 1404168 h 1516602"/>
                  <a:gd name="connsiteX55" fmla="*/ 410139 w 1031824"/>
                  <a:gd name="connsiteY55" fmla="*/ 1392738 h 1516602"/>
                  <a:gd name="connsiteX56" fmla="*/ 413949 w 1031824"/>
                  <a:gd name="connsiteY56" fmla="*/ 1379403 h 1516602"/>
                  <a:gd name="connsiteX57" fmla="*/ 415854 w 1031824"/>
                  <a:gd name="connsiteY57" fmla="*/ 1373688 h 1516602"/>
                  <a:gd name="connsiteX58" fmla="*/ 417759 w 1031824"/>
                  <a:gd name="connsiteY58" fmla="*/ 1360353 h 1516602"/>
                  <a:gd name="connsiteX59" fmla="*/ 421569 w 1031824"/>
                  <a:gd name="connsiteY59" fmla="*/ 1348923 h 1516602"/>
                  <a:gd name="connsiteX60" fmla="*/ 427284 w 1031824"/>
                  <a:gd name="connsiteY60" fmla="*/ 1335588 h 1516602"/>
                  <a:gd name="connsiteX61" fmla="*/ 467289 w 1031824"/>
                  <a:gd name="connsiteY61" fmla="*/ 1265103 h 1516602"/>
                  <a:gd name="connsiteX62" fmla="*/ 528455 w 1031824"/>
                  <a:gd name="connsiteY62" fmla="*/ 1230091 h 1516602"/>
                  <a:gd name="connsiteX63" fmla="*/ 601154 w 1031824"/>
                  <a:gd name="connsiteY63" fmla="*/ 1221700 h 1516602"/>
                  <a:gd name="connsiteX64" fmla="*/ 720654 w 1031824"/>
                  <a:gd name="connsiteY64" fmla="*/ 1316538 h 1516602"/>
                  <a:gd name="connsiteX65" fmla="*/ 733989 w 1031824"/>
                  <a:gd name="connsiteY65" fmla="*/ 1326063 h 1516602"/>
                  <a:gd name="connsiteX66" fmla="*/ 743514 w 1031824"/>
                  <a:gd name="connsiteY66" fmla="*/ 1327968 h 1516602"/>
                  <a:gd name="connsiteX67" fmla="*/ 749229 w 1031824"/>
                  <a:gd name="connsiteY67" fmla="*/ 1329873 h 1516602"/>
                  <a:gd name="connsiteX68" fmla="*/ 762564 w 1031824"/>
                  <a:gd name="connsiteY68" fmla="*/ 1335588 h 1516602"/>
                  <a:gd name="connsiteX69" fmla="*/ 777804 w 1031824"/>
                  <a:gd name="connsiteY69" fmla="*/ 1333683 h 1516602"/>
                  <a:gd name="connsiteX70" fmla="*/ 789234 w 1031824"/>
                  <a:gd name="connsiteY70" fmla="*/ 1327968 h 1516602"/>
                  <a:gd name="connsiteX71" fmla="*/ 794949 w 1031824"/>
                  <a:gd name="connsiteY71" fmla="*/ 1326063 h 1516602"/>
                  <a:gd name="connsiteX72" fmla="*/ 802569 w 1031824"/>
                  <a:gd name="connsiteY72" fmla="*/ 1308918 h 1516602"/>
                  <a:gd name="connsiteX73" fmla="*/ 800664 w 1031824"/>
                  <a:gd name="connsiteY73" fmla="*/ 1284153 h 1516602"/>
                  <a:gd name="connsiteX74" fmla="*/ 798759 w 1031824"/>
                  <a:gd name="connsiteY74" fmla="*/ 1278438 h 1516602"/>
                  <a:gd name="connsiteX75" fmla="*/ 796854 w 1031824"/>
                  <a:gd name="connsiteY75" fmla="*/ 1270818 h 1516602"/>
                  <a:gd name="connsiteX76" fmla="*/ 783519 w 1031824"/>
                  <a:gd name="connsiteY76" fmla="*/ 1253673 h 1516602"/>
                  <a:gd name="connsiteX77" fmla="*/ 773994 w 1031824"/>
                  <a:gd name="connsiteY77" fmla="*/ 1247958 h 1516602"/>
                  <a:gd name="connsiteX78" fmla="*/ 648264 w 1031824"/>
                  <a:gd name="connsiteY78" fmla="*/ 1156518 h 1516602"/>
                  <a:gd name="connsiteX79" fmla="*/ 644454 w 1031824"/>
                  <a:gd name="connsiteY79" fmla="*/ 1139373 h 1516602"/>
                  <a:gd name="connsiteX80" fmla="*/ 646359 w 1031824"/>
                  <a:gd name="connsiteY80" fmla="*/ 1131753 h 1516602"/>
                  <a:gd name="connsiteX81" fmla="*/ 650169 w 1031824"/>
                  <a:gd name="connsiteY81" fmla="*/ 1114608 h 1516602"/>
                  <a:gd name="connsiteX82" fmla="*/ 653979 w 1031824"/>
                  <a:gd name="connsiteY82" fmla="*/ 1108893 h 1516602"/>
                  <a:gd name="connsiteX83" fmla="*/ 655884 w 1031824"/>
                  <a:gd name="connsiteY83" fmla="*/ 1103178 h 1516602"/>
                  <a:gd name="connsiteX84" fmla="*/ 661599 w 1031824"/>
                  <a:gd name="connsiteY84" fmla="*/ 1101273 h 1516602"/>
                  <a:gd name="connsiteX85" fmla="*/ 671124 w 1031824"/>
                  <a:gd name="connsiteY85" fmla="*/ 1089843 h 1516602"/>
                  <a:gd name="connsiteX86" fmla="*/ 724464 w 1031824"/>
                  <a:gd name="connsiteY86" fmla="*/ 1082223 h 1516602"/>
                  <a:gd name="connsiteX87" fmla="*/ 842574 w 1031824"/>
                  <a:gd name="connsiteY87" fmla="*/ 1084128 h 1516602"/>
                  <a:gd name="connsiteX88" fmla="*/ 871149 w 1031824"/>
                  <a:gd name="connsiteY88" fmla="*/ 1086033 h 1516602"/>
                  <a:gd name="connsiteX89" fmla="*/ 899724 w 1031824"/>
                  <a:gd name="connsiteY89" fmla="*/ 1091748 h 1516602"/>
                  <a:gd name="connsiteX90" fmla="*/ 922584 w 1031824"/>
                  <a:gd name="connsiteY90" fmla="*/ 1095558 h 1516602"/>
                  <a:gd name="connsiteX91" fmla="*/ 951159 w 1031824"/>
                  <a:gd name="connsiteY91" fmla="*/ 1101273 h 1516602"/>
                  <a:gd name="connsiteX92" fmla="*/ 956874 w 1031824"/>
                  <a:gd name="connsiteY92" fmla="*/ 1101273 h 1516602"/>
                  <a:gd name="connsiteX93" fmla="*/ 1002594 w 1031824"/>
                  <a:gd name="connsiteY93" fmla="*/ 1099368 h 1516602"/>
                  <a:gd name="connsiteX94" fmla="*/ 1031169 w 1031824"/>
                  <a:gd name="connsiteY94" fmla="*/ 1091748 h 1516602"/>
                  <a:gd name="connsiteX95" fmla="*/ 1003378 w 1031824"/>
                  <a:gd name="connsiteY95" fmla="*/ 1065958 h 1516602"/>
                  <a:gd name="connsiteX96" fmla="*/ 970209 w 1031824"/>
                  <a:gd name="connsiteY96" fmla="*/ 1044123 h 1516602"/>
                  <a:gd name="connsiteX97" fmla="*/ 962589 w 1031824"/>
                  <a:gd name="connsiteY97" fmla="*/ 1042218 h 1516602"/>
                  <a:gd name="connsiteX98" fmla="*/ 935919 w 1031824"/>
                  <a:gd name="connsiteY98" fmla="*/ 1034598 h 1516602"/>
                  <a:gd name="connsiteX99" fmla="*/ 825429 w 1031824"/>
                  <a:gd name="connsiteY99" fmla="*/ 1034598 h 1516602"/>
                  <a:gd name="connsiteX100" fmla="*/ 730179 w 1031824"/>
                  <a:gd name="connsiteY100" fmla="*/ 1038408 h 1516602"/>
                  <a:gd name="connsiteX101" fmla="*/ 669219 w 1031824"/>
                  <a:gd name="connsiteY101" fmla="*/ 1046028 h 1516602"/>
                  <a:gd name="connsiteX102" fmla="*/ 646359 w 1031824"/>
                  <a:gd name="connsiteY102" fmla="*/ 1049838 h 1516602"/>
                  <a:gd name="connsiteX103" fmla="*/ 642549 w 1031824"/>
                  <a:gd name="connsiteY103" fmla="*/ 1038408 h 1516602"/>
                  <a:gd name="connsiteX104" fmla="*/ 640644 w 1031824"/>
                  <a:gd name="connsiteY104" fmla="*/ 1032693 h 1516602"/>
                  <a:gd name="connsiteX105" fmla="*/ 642549 w 1031824"/>
                  <a:gd name="connsiteY105" fmla="*/ 1015548 h 1516602"/>
                  <a:gd name="connsiteX106" fmla="*/ 644454 w 1031824"/>
                  <a:gd name="connsiteY106" fmla="*/ 1009833 h 1516602"/>
                  <a:gd name="connsiteX107" fmla="*/ 661599 w 1031824"/>
                  <a:gd name="connsiteY107" fmla="*/ 1000308 h 1516602"/>
                  <a:gd name="connsiteX108" fmla="*/ 673029 w 1031824"/>
                  <a:gd name="connsiteY108" fmla="*/ 992688 h 1516602"/>
                  <a:gd name="connsiteX109" fmla="*/ 674934 w 1031824"/>
                  <a:gd name="connsiteY109" fmla="*/ 986973 h 1516602"/>
                  <a:gd name="connsiteX110" fmla="*/ 680649 w 1031824"/>
                  <a:gd name="connsiteY110" fmla="*/ 985068 h 1516602"/>
                  <a:gd name="connsiteX111" fmla="*/ 686364 w 1031824"/>
                  <a:gd name="connsiteY111" fmla="*/ 981258 h 1516602"/>
                  <a:gd name="connsiteX112" fmla="*/ 695889 w 1031824"/>
                  <a:gd name="connsiteY112" fmla="*/ 971733 h 1516602"/>
                  <a:gd name="connsiteX113" fmla="*/ 705414 w 1031824"/>
                  <a:gd name="connsiteY113" fmla="*/ 960303 h 1516602"/>
                  <a:gd name="connsiteX114" fmla="*/ 716844 w 1031824"/>
                  <a:gd name="connsiteY114" fmla="*/ 952683 h 1516602"/>
                  <a:gd name="connsiteX115" fmla="*/ 732084 w 1031824"/>
                  <a:gd name="connsiteY115" fmla="*/ 939348 h 1516602"/>
                  <a:gd name="connsiteX116" fmla="*/ 741609 w 1031824"/>
                  <a:gd name="connsiteY116" fmla="*/ 927918 h 1516602"/>
                  <a:gd name="connsiteX117" fmla="*/ 753039 w 1031824"/>
                  <a:gd name="connsiteY117" fmla="*/ 918393 h 1516602"/>
                  <a:gd name="connsiteX118" fmla="*/ 758754 w 1031824"/>
                  <a:gd name="connsiteY118" fmla="*/ 906963 h 1516602"/>
                  <a:gd name="connsiteX119" fmla="*/ 760659 w 1031824"/>
                  <a:gd name="connsiteY119" fmla="*/ 901248 h 1516602"/>
                  <a:gd name="connsiteX120" fmla="*/ 766374 w 1031824"/>
                  <a:gd name="connsiteY120" fmla="*/ 889818 h 1516602"/>
                  <a:gd name="connsiteX121" fmla="*/ 764469 w 1031824"/>
                  <a:gd name="connsiteY121" fmla="*/ 874578 h 1516602"/>
                  <a:gd name="connsiteX122" fmla="*/ 758754 w 1031824"/>
                  <a:gd name="connsiteY122" fmla="*/ 872673 h 1516602"/>
                  <a:gd name="connsiteX123" fmla="*/ 737799 w 1031824"/>
                  <a:gd name="connsiteY123" fmla="*/ 874578 h 1516602"/>
                  <a:gd name="connsiteX124" fmla="*/ 732084 w 1031824"/>
                  <a:gd name="connsiteY124" fmla="*/ 878388 h 1516602"/>
                  <a:gd name="connsiteX125" fmla="*/ 699699 w 1031824"/>
                  <a:gd name="connsiteY125" fmla="*/ 899343 h 1516602"/>
                  <a:gd name="connsiteX126" fmla="*/ 595181 w 1031824"/>
                  <a:gd name="connsiteY126" fmla="*/ 957831 h 1516602"/>
                  <a:gd name="connsiteX127" fmla="*/ 507294 w 1031824"/>
                  <a:gd name="connsiteY127" fmla="*/ 847908 h 1516602"/>
                  <a:gd name="connsiteX128" fmla="*/ 503484 w 1031824"/>
                  <a:gd name="connsiteY128" fmla="*/ 358323 h 1516602"/>
                  <a:gd name="connsiteX129" fmla="*/ 499674 w 1031824"/>
                  <a:gd name="connsiteY129" fmla="*/ 66858 h 1516602"/>
                  <a:gd name="connsiteX130" fmla="*/ 490149 w 1031824"/>
                  <a:gd name="connsiteY130" fmla="*/ 40188 h 1516602"/>
                  <a:gd name="connsiteX131" fmla="*/ 488244 w 1031824"/>
                  <a:gd name="connsiteY131" fmla="*/ 34473 h 1516602"/>
                  <a:gd name="connsiteX132" fmla="*/ 484434 w 1031824"/>
                  <a:gd name="connsiteY132" fmla="*/ 28758 h 1516602"/>
                  <a:gd name="connsiteX133" fmla="*/ 478719 w 1031824"/>
                  <a:gd name="connsiteY133" fmla="*/ 17328 h 1516602"/>
                  <a:gd name="connsiteX134" fmla="*/ 473004 w 1031824"/>
                  <a:gd name="connsiteY134" fmla="*/ 13518 h 1516602"/>
                  <a:gd name="connsiteX135" fmla="*/ 469194 w 1031824"/>
                  <a:gd name="connsiteY135" fmla="*/ 7803 h 1516602"/>
                  <a:gd name="connsiteX136" fmla="*/ 429189 w 1031824"/>
                  <a:gd name="connsiteY136" fmla="*/ 11613 h 1516602"/>
                  <a:gd name="connsiteX137" fmla="*/ 425379 w 1031824"/>
                  <a:gd name="connsiteY137" fmla="*/ 78288 h 1516602"/>
                  <a:gd name="connsiteX138" fmla="*/ 425379 w 1031824"/>
                  <a:gd name="connsiteY138" fmla="*/ 84003 h 1516602"/>
                  <a:gd name="connsiteX139" fmla="*/ 429189 w 1031824"/>
                  <a:gd name="connsiteY139" fmla="*/ 238308 h 1516602"/>
                  <a:gd name="connsiteX140" fmla="*/ 440619 w 1031824"/>
                  <a:gd name="connsiteY140" fmla="*/ 421188 h 1516602"/>
                  <a:gd name="connsiteX141" fmla="*/ 435265 w 1031824"/>
                  <a:gd name="connsiteY141" fmla="*/ 718368 h 1516602"/>
                  <a:gd name="connsiteX142" fmla="*/ 435059 w 1031824"/>
                  <a:gd name="connsiteY142" fmla="*/ 799046 h 1516602"/>
                  <a:gd name="connsiteX143" fmla="*/ 430322 w 1031824"/>
                  <a:gd name="connsiteY143" fmla="*/ 879006 h 1516602"/>
                  <a:gd name="connsiteX0" fmla="*/ 430322 w 1031169"/>
                  <a:gd name="connsiteY0" fmla="*/ 879006 h 1516602"/>
                  <a:gd name="connsiteX1" fmla="*/ 392427 w 1031169"/>
                  <a:gd name="connsiteY1" fmla="*/ 931934 h 1516602"/>
                  <a:gd name="connsiteX2" fmla="*/ 312984 w 1031169"/>
                  <a:gd name="connsiteY2" fmla="*/ 966018 h 1516602"/>
                  <a:gd name="connsiteX3" fmla="*/ 240645 w 1031169"/>
                  <a:gd name="connsiteY3" fmla="*/ 957266 h 1516602"/>
                  <a:gd name="connsiteX4" fmla="*/ 181539 w 1031169"/>
                  <a:gd name="connsiteY4" fmla="*/ 937443 h 1516602"/>
                  <a:gd name="connsiteX5" fmla="*/ 116769 w 1031169"/>
                  <a:gd name="connsiteY5" fmla="*/ 903153 h 1516602"/>
                  <a:gd name="connsiteX6" fmla="*/ 59619 w 1031169"/>
                  <a:gd name="connsiteY6" fmla="*/ 874578 h 1516602"/>
                  <a:gd name="connsiteX7" fmla="*/ 46284 w 1031169"/>
                  <a:gd name="connsiteY7" fmla="*/ 895533 h 1516602"/>
                  <a:gd name="connsiteX8" fmla="*/ 50094 w 1031169"/>
                  <a:gd name="connsiteY8" fmla="*/ 933633 h 1516602"/>
                  <a:gd name="connsiteX9" fmla="*/ 53904 w 1031169"/>
                  <a:gd name="connsiteY9" fmla="*/ 939348 h 1516602"/>
                  <a:gd name="connsiteX10" fmla="*/ 59619 w 1031169"/>
                  <a:gd name="connsiteY10" fmla="*/ 943158 h 1516602"/>
                  <a:gd name="connsiteX11" fmla="*/ 63429 w 1031169"/>
                  <a:gd name="connsiteY11" fmla="*/ 948873 h 1516602"/>
                  <a:gd name="connsiteX12" fmla="*/ 80574 w 1031169"/>
                  <a:gd name="connsiteY12" fmla="*/ 958398 h 1516602"/>
                  <a:gd name="connsiteX13" fmla="*/ 166299 w 1031169"/>
                  <a:gd name="connsiteY13" fmla="*/ 979353 h 1516602"/>
                  <a:gd name="connsiteX14" fmla="*/ 267264 w 1031169"/>
                  <a:gd name="connsiteY14" fmla="*/ 1021263 h 1516602"/>
                  <a:gd name="connsiteX15" fmla="*/ 278694 w 1031169"/>
                  <a:gd name="connsiteY15" fmla="*/ 1076508 h 1516602"/>
                  <a:gd name="connsiteX16" fmla="*/ 264381 w 1031169"/>
                  <a:gd name="connsiteY16" fmla="*/ 1119397 h 1516602"/>
                  <a:gd name="connsiteX17" fmla="*/ 186224 w 1031169"/>
                  <a:gd name="connsiteY17" fmla="*/ 1150391 h 1516602"/>
                  <a:gd name="connsiteX18" fmla="*/ 27234 w 1031169"/>
                  <a:gd name="connsiteY18" fmla="*/ 1154613 h 1516602"/>
                  <a:gd name="connsiteX19" fmla="*/ 15804 w 1031169"/>
                  <a:gd name="connsiteY19" fmla="*/ 1160328 h 1516602"/>
                  <a:gd name="connsiteX20" fmla="*/ 6279 w 1031169"/>
                  <a:gd name="connsiteY20" fmla="*/ 1169853 h 1516602"/>
                  <a:gd name="connsiteX21" fmla="*/ 4374 w 1031169"/>
                  <a:gd name="connsiteY21" fmla="*/ 1175568 h 1516602"/>
                  <a:gd name="connsiteX22" fmla="*/ 564 w 1031169"/>
                  <a:gd name="connsiteY22" fmla="*/ 1181283 h 1516602"/>
                  <a:gd name="connsiteX23" fmla="*/ 6279 w 1031169"/>
                  <a:gd name="connsiteY23" fmla="*/ 1213668 h 1516602"/>
                  <a:gd name="connsiteX24" fmla="*/ 11994 w 1031169"/>
                  <a:gd name="connsiteY24" fmla="*/ 1217478 h 1516602"/>
                  <a:gd name="connsiteX25" fmla="*/ 17709 w 1031169"/>
                  <a:gd name="connsiteY25" fmla="*/ 1219383 h 1516602"/>
                  <a:gd name="connsiteX26" fmla="*/ 145344 w 1031169"/>
                  <a:gd name="connsiteY26" fmla="*/ 1217478 h 1516602"/>
                  <a:gd name="connsiteX27" fmla="*/ 239202 w 1031169"/>
                  <a:gd name="connsiteY27" fmla="*/ 1214801 h 1516602"/>
                  <a:gd name="connsiteX28" fmla="*/ 318699 w 1031169"/>
                  <a:gd name="connsiteY28" fmla="*/ 1217478 h 1516602"/>
                  <a:gd name="connsiteX29" fmla="*/ 330129 w 1031169"/>
                  <a:gd name="connsiteY29" fmla="*/ 1223193 h 1516602"/>
                  <a:gd name="connsiteX30" fmla="*/ 333939 w 1031169"/>
                  <a:gd name="connsiteY30" fmla="*/ 1228908 h 1516602"/>
                  <a:gd name="connsiteX31" fmla="*/ 339654 w 1031169"/>
                  <a:gd name="connsiteY31" fmla="*/ 1230813 h 1516602"/>
                  <a:gd name="connsiteX32" fmla="*/ 351084 w 1031169"/>
                  <a:gd name="connsiteY32" fmla="*/ 1238433 h 1516602"/>
                  <a:gd name="connsiteX33" fmla="*/ 356799 w 1031169"/>
                  <a:gd name="connsiteY33" fmla="*/ 1242243 h 1516602"/>
                  <a:gd name="connsiteX34" fmla="*/ 360609 w 1031169"/>
                  <a:gd name="connsiteY34" fmla="*/ 1247958 h 1516602"/>
                  <a:gd name="connsiteX35" fmla="*/ 366324 w 1031169"/>
                  <a:gd name="connsiteY35" fmla="*/ 1259388 h 1516602"/>
                  <a:gd name="connsiteX36" fmla="*/ 362514 w 1031169"/>
                  <a:gd name="connsiteY36" fmla="*/ 1286058 h 1516602"/>
                  <a:gd name="connsiteX37" fmla="*/ 358704 w 1031169"/>
                  <a:gd name="connsiteY37" fmla="*/ 1291773 h 1516602"/>
                  <a:gd name="connsiteX38" fmla="*/ 356799 w 1031169"/>
                  <a:gd name="connsiteY38" fmla="*/ 1297488 h 1516602"/>
                  <a:gd name="connsiteX39" fmla="*/ 352989 w 1031169"/>
                  <a:gd name="connsiteY39" fmla="*/ 1303203 h 1516602"/>
                  <a:gd name="connsiteX40" fmla="*/ 351084 w 1031169"/>
                  <a:gd name="connsiteY40" fmla="*/ 1308918 h 1516602"/>
                  <a:gd name="connsiteX41" fmla="*/ 347274 w 1031169"/>
                  <a:gd name="connsiteY41" fmla="*/ 1314633 h 1516602"/>
                  <a:gd name="connsiteX42" fmla="*/ 330129 w 1031169"/>
                  <a:gd name="connsiteY42" fmla="*/ 1381308 h 1516602"/>
                  <a:gd name="connsiteX43" fmla="*/ 328224 w 1031169"/>
                  <a:gd name="connsiteY43" fmla="*/ 1432743 h 1516602"/>
                  <a:gd name="connsiteX44" fmla="*/ 330129 w 1031169"/>
                  <a:gd name="connsiteY44" fmla="*/ 1457508 h 1516602"/>
                  <a:gd name="connsiteX45" fmla="*/ 332034 w 1031169"/>
                  <a:gd name="connsiteY45" fmla="*/ 1463223 h 1516602"/>
                  <a:gd name="connsiteX46" fmla="*/ 335844 w 1031169"/>
                  <a:gd name="connsiteY46" fmla="*/ 1467033 h 1516602"/>
                  <a:gd name="connsiteX47" fmla="*/ 364419 w 1031169"/>
                  <a:gd name="connsiteY47" fmla="*/ 1512753 h 1516602"/>
                  <a:gd name="connsiteX48" fmla="*/ 387279 w 1031169"/>
                  <a:gd name="connsiteY48" fmla="*/ 1514658 h 1516602"/>
                  <a:gd name="connsiteX49" fmla="*/ 392994 w 1031169"/>
                  <a:gd name="connsiteY49" fmla="*/ 1508943 h 1516602"/>
                  <a:gd name="connsiteX50" fmla="*/ 394899 w 1031169"/>
                  <a:gd name="connsiteY50" fmla="*/ 1497513 h 1516602"/>
                  <a:gd name="connsiteX51" fmla="*/ 396804 w 1031169"/>
                  <a:gd name="connsiteY51" fmla="*/ 1491798 h 1516602"/>
                  <a:gd name="connsiteX52" fmla="*/ 398709 w 1031169"/>
                  <a:gd name="connsiteY52" fmla="*/ 1474653 h 1516602"/>
                  <a:gd name="connsiteX53" fmla="*/ 400614 w 1031169"/>
                  <a:gd name="connsiteY53" fmla="*/ 1461318 h 1516602"/>
                  <a:gd name="connsiteX54" fmla="*/ 404424 w 1031169"/>
                  <a:gd name="connsiteY54" fmla="*/ 1404168 h 1516602"/>
                  <a:gd name="connsiteX55" fmla="*/ 410139 w 1031169"/>
                  <a:gd name="connsiteY55" fmla="*/ 1392738 h 1516602"/>
                  <a:gd name="connsiteX56" fmla="*/ 413949 w 1031169"/>
                  <a:gd name="connsiteY56" fmla="*/ 1379403 h 1516602"/>
                  <a:gd name="connsiteX57" fmla="*/ 415854 w 1031169"/>
                  <a:gd name="connsiteY57" fmla="*/ 1373688 h 1516602"/>
                  <a:gd name="connsiteX58" fmla="*/ 417759 w 1031169"/>
                  <a:gd name="connsiteY58" fmla="*/ 1360353 h 1516602"/>
                  <a:gd name="connsiteX59" fmla="*/ 421569 w 1031169"/>
                  <a:gd name="connsiteY59" fmla="*/ 1348923 h 1516602"/>
                  <a:gd name="connsiteX60" fmla="*/ 427284 w 1031169"/>
                  <a:gd name="connsiteY60" fmla="*/ 1335588 h 1516602"/>
                  <a:gd name="connsiteX61" fmla="*/ 467289 w 1031169"/>
                  <a:gd name="connsiteY61" fmla="*/ 1265103 h 1516602"/>
                  <a:gd name="connsiteX62" fmla="*/ 528455 w 1031169"/>
                  <a:gd name="connsiteY62" fmla="*/ 1230091 h 1516602"/>
                  <a:gd name="connsiteX63" fmla="*/ 601154 w 1031169"/>
                  <a:gd name="connsiteY63" fmla="*/ 1221700 h 1516602"/>
                  <a:gd name="connsiteX64" fmla="*/ 720654 w 1031169"/>
                  <a:gd name="connsiteY64" fmla="*/ 1316538 h 1516602"/>
                  <a:gd name="connsiteX65" fmla="*/ 733989 w 1031169"/>
                  <a:gd name="connsiteY65" fmla="*/ 1326063 h 1516602"/>
                  <a:gd name="connsiteX66" fmla="*/ 743514 w 1031169"/>
                  <a:gd name="connsiteY66" fmla="*/ 1327968 h 1516602"/>
                  <a:gd name="connsiteX67" fmla="*/ 749229 w 1031169"/>
                  <a:gd name="connsiteY67" fmla="*/ 1329873 h 1516602"/>
                  <a:gd name="connsiteX68" fmla="*/ 762564 w 1031169"/>
                  <a:gd name="connsiteY68" fmla="*/ 1335588 h 1516602"/>
                  <a:gd name="connsiteX69" fmla="*/ 777804 w 1031169"/>
                  <a:gd name="connsiteY69" fmla="*/ 1333683 h 1516602"/>
                  <a:gd name="connsiteX70" fmla="*/ 789234 w 1031169"/>
                  <a:gd name="connsiteY70" fmla="*/ 1327968 h 1516602"/>
                  <a:gd name="connsiteX71" fmla="*/ 794949 w 1031169"/>
                  <a:gd name="connsiteY71" fmla="*/ 1326063 h 1516602"/>
                  <a:gd name="connsiteX72" fmla="*/ 802569 w 1031169"/>
                  <a:gd name="connsiteY72" fmla="*/ 1308918 h 1516602"/>
                  <a:gd name="connsiteX73" fmla="*/ 800664 w 1031169"/>
                  <a:gd name="connsiteY73" fmla="*/ 1284153 h 1516602"/>
                  <a:gd name="connsiteX74" fmla="*/ 798759 w 1031169"/>
                  <a:gd name="connsiteY74" fmla="*/ 1278438 h 1516602"/>
                  <a:gd name="connsiteX75" fmla="*/ 796854 w 1031169"/>
                  <a:gd name="connsiteY75" fmla="*/ 1270818 h 1516602"/>
                  <a:gd name="connsiteX76" fmla="*/ 783519 w 1031169"/>
                  <a:gd name="connsiteY76" fmla="*/ 1253673 h 1516602"/>
                  <a:gd name="connsiteX77" fmla="*/ 773994 w 1031169"/>
                  <a:gd name="connsiteY77" fmla="*/ 1247958 h 1516602"/>
                  <a:gd name="connsiteX78" fmla="*/ 648264 w 1031169"/>
                  <a:gd name="connsiteY78" fmla="*/ 1156518 h 1516602"/>
                  <a:gd name="connsiteX79" fmla="*/ 644454 w 1031169"/>
                  <a:gd name="connsiteY79" fmla="*/ 1139373 h 1516602"/>
                  <a:gd name="connsiteX80" fmla="*/ 646359 w 1031169"/>
                  <a:gd name="connsiteY80" fmla="*/ 1131753 h 1516602"/>
                  <a:gd name="connsiteX81" fmla="*/ 650169 w 1031169"/>
                  <a:gd name="connsiteY81" fmla="*/ 1114608 h 1516602"/>
                  <a:gd name="connsiteX82" fmla="*/ 653979 w 1031169"/>
                  <a:gd name="connsiteY82" fmla="*/ 1108893 h 1516602"/>
                  <a:gd name="connsiteX83" fmla="*/ 655884 w 1031169"/>
                  <a:gd name="connsiteY83" fmla="*/ 1103178 h 1516602"/>
                  <a:gd name="connsiteX84" fmla="*/ 661599 w 1031169"/>
                  <a:gd name="connsiteY84" fmla="*/ 1101273 h 1516602"/>
                  <a:gd name="connsiteX85" fmla="*/ 671124 w 1031169"/>
                  <a:gd name="connsiteY85" fmla="*/ 1089843 h 1516602"/>
                  <a:gd name="connsiteX86" fmla="*/ 724464 w 1031169"/>
                  <a:gd name="connsiteY86" fmla="*/ 1082223 h 1516602"/>
                  <a:gd name="connsiteX87" fmla="*/ 842574 w 1031169"/>
                  <a:gd name="connsiteY87" fmla="*/ 1084128 h 1516602"/>
                  <a:gd name="connsiteX88" fmla="*/ 871149 w 1031169"/>
                  <a:gd name="connsiteY88" fmla="*/ 1086033 h 1516602"/>
                  <a:gd name="connsiteX89" fmla="*/ 899724 w 1031169"/>
                  <a:gd name="connsiteY89" fmla="*/ 1091748 h 1516602"/>
                  <a:gd name="connsiteX90" fmla="*/ 922584 w 1031169"/>
                  <a:gd name="connsiteY90" fmla="*/ 1095558 h 1516602"/>
                  <a:gd name="connsiteX91" fmla="*/ 951159 w 1031169"/>
                  <a:gd name="connsiteY91" fmla="*/ 1101273 h 1516602"/>
                  <a:gd name="connsiteX92" fmla="*/ 956874 w 1031169"/>
                  <a:gd name="connsiteY92" fmla="*/ 1101273 h 1516602"/>
                  <a:gd name="connsiteX93" fmla="*/ 1002594 w 1031169"/>
                  <a:gd name="connsiteY93" fmla="*/ 1099368 h 1516602"/>
                  <a:gd name="connsiteX94" fmla="*/ 1031169 w 1031169"/>
                  <a:gd name="connsiteY94" fmla="*/ 1091748 h 1516602"/>
                  <a:gd name="connsiteX95" fmla="*/ 1003378 w 1031169"/>
                  <a:gd name="connsiteY95" fmla="*/ 1065958 h 1516602"/>
                  <a:gd name="connsiteX96" fmla="*/ 970209 w 1031169"/>
                  <a:gd name="connsiteY96" fmla="*/ 1044123 h 1516602"/>
                  <a:gd name="connsiteX97" fmla="*/ 962589 w 1031169"/>
                  <a:gd name="connsiteY97" fmla="*/ 1042218 h 1516602"/>
                  <a:gd name="connsiteX98" fmla="*/ 935919 w 1031169"/>
                  <a:gd name="connsiteY98" fmla="*/ 1034598 h 1516602"/>
                  <a:gd name="connsiteX99" fmla="*/ 825429 w 1031169"/>
                  <a:gd name="connsiteY99" fmla="*/ 1034598 h 1516602"/>
                  <a:gd name="connsiteX100" fmla="*/ 730179 w 1031169"/>
                  <a:gd name="connsiteY100" fmla="*/ 1038408 h 1516602"/>
                  <a:gd name="connsiteX101" fmla="*/ 669219 w 1031169"/>
                  <a:gd name="connsiteY101" fmla="*/ 1046028 h 1516602"/>
                  <a:gd name="connsiteX102" fmla="*/ 646359 w 1031169"/>
                  <a:gd name="connsiteY102" fmla="*/ 1049838 h 1516602"/>
                  <a:gd name="connsiteX103" fmla="*/ 642549 w 1031169"/>
                  <a:gd name="connsiteY103" fmla="*/ 1038408 h 1516602"/>
                  <a:gd name="connsiteX104" fmla="*/ 640644 w 1031169"/>
                  <a:gd name="connsiteY104" fmla="*/ 1032693 h 1516602"/>
                  <a:gd name="connsiteX105" fmla="*/ 642549 w 1031169"/>
                  <a:gd name="connsiteY105" fmla="*/ 1015548 h 1516602"/>
                  <a:gd name="connsiteX106" fmla="*/ 644454 w 1031169"/>
                  <a:gd name="connsiteY106" fmla="*/ 1009833 h 1516602"/>
                  <a:gd name="connsiteX107" fmla="*/ 661599 w 1031169"/>
                  <a:gd name="connsiteY107" fmla="*/ 1000308 h 1516602"/>
                  <a:gd name="connsiteX108" fmla="*/ 673029 w 1031169"/>
                  <a:gd name="connsiteY108" fmla="*/ 992688 h 1516602"/>
                  <a:gd name="connsiteX109" fmla="*/ 674934 w 1031169"/>
                  <a:gd name="connsiteY109" fmla="*/ 986973 h 1516602"/>
                  <a:gd name="connsiteX110" fmla="*/ 680649 w 1031169"/>
                  <a:gd name="connsiteY110" fmla="*/ 985068 h 1516602"/>
                  <a:gd name="connsiteX111" fmla="*/ 686364 w 1031169"/>
                  <a:gd name="connsiteY111" fmla="*/ 981258 h 1516602"/>
                  <a:gd name="connsiteX112" fmla="*/ 695889 w 1031169"/>
                  <a:gd name="connsiteY112" fmla="*/ 971733 h 1516602"/>
                  <a:gd name="connsiteX113" fmla="*/ 705414 w 1031169"/>
                  <a:gd name="connsiteY113" fmla="*/ 960303 h 1516602"/>
                  <a:gd name="connsiteX114" fmla="*/ 716844 w 1031169"/>
                  <a:gd name="connsiteY114" fmla="*/ 952683 h 1516602"/>
                  <a:gd name="connsiteX115" fmla="*/ 732084 w 1031169"/>
                  <a:gd name="connsiteY115" fmla="*/ 939348 h 1516602"/>
                  <a:gd name="connsiteX116" fmla="*/ 741609 w 1031169"/>
                  <a:gd name="connsiteY116" fmla="*/ 927918 h 1516602"/>
                  <a:gd name="connsiteX117" fmla="*/ 753039 w 1031169"/>
                  <a:gd name="connsiteY117" fmla="*/ 918393 h 1516602"/>
                  <a:gd name="connsiteX118" fmla="*/ 758754 w 1031169"/>
                  <a:gd name="connsiteY118" fmla="*/ 906963 h 1516602"/>
                  <a:gd name="connsiteX119" fmla="*/ 760659 w 1031169"/>
                  <a:gd name="connsiteY119" fmla="*/ 901248 h 1516602"/>
                  <a:gd name="connsiteX120" fmla="*/ 766374 w 1031169"/>
                  <a:gd name="connsiteY120" fmla="*/ 889818 h 1516602"/>
                  <a:gd name="connsiteX121" fmla="*/ 764469 w 1031169"/>
                  <a:gd name="connsiteY121" fmla="*/ 874578 h 1516602"/>
                  <a:gd name="connsiteX122" fmla="*/ 758754 w 1031169"/>
                  <a:gd name="connsiteY122" fmla="*/ 872673 h 1516602"/>
                  <a:gd name="connsiteX123" fmla="*/ 737799 w 1031169"/>
                  <a:gd name="connsiteY123" fmla="*/ 874578 h 1516602"/>
                  <a:gd name="connsiteX124" fmla="*/ 732084 w 1031169"/>
                  <a:gd name="connsiteY124" fmla="*/ 878388 h 1516602"/>
                  <a:gd name="connsiteX125" fmla="*/ 699699 w 1031169"/>
                  <a:gd name="connsiteY125" fmla="*/ 899343 h 1516602"/>
                  <a:gd name="connsiteX126" fmla="*/ 595181 w 1031169"/>
                  <a:gd name="connsiteY126" fmla="*/ 957831 h 1516602"/>
                  <a:gd name="connsiteX127" fmla="*/ 507294 w 1031169"/>
                  <a:gd name="connsiteY127" fmla="*/ 847908 h 1516602"/>
                  <a:gd name="connsiteX128" fmla="*/ 503484 w 1031169"/>
                  <a:gd name="connsiteY128" fmla="*/ 358323 h 1516602"/>
                  <a:gd name="connsiteX129" fmla="*/ 499674 w 1031169"/>
                  <a:gd name="connsiteY129" fmla="*/ 66858 h 1516602"/>
                  <a:gd name="connsiteX130" fmla="*/ 490149 w 1031169"/>
                  <a:gd name="connsiteY130" fmla="*/ 40188 h 1516602"/>
                  <a:gd name="connsiteX131" fmla="*/ 488244 w 1031169"/>
                  <a:gd name="connsiteY131" fmla="*/ 34473 h 1516602"/>
                  <a:gd name="connsiteX132" fmla="*/ 484434 w 1031169"/>
                  <a:gd name="connsiteY132" fmla="*/ 28758 h 1516602"/>
                  <a:gd name="connsiteX133" fmla="*/ 478719 w 1031169"/>
                  <a:gd name="connsiteY133" fmla="*/ 17328 h 1516602"/>
                  <a:gd name="connsiteX134" fmla="*/ 473004 w 1031169"/>
                  <a:gd name="connsiteY134" fmla="*/ 13518 h 1516602"/>
                  <a:gd name="connsiteX135" fmla="*/ 469194 w 1031169"/>
                  <a:gd name="connsiteY135" fmla="*/ 7803 h 1516602"/>
                  <a:gd name="connsiteX136" fmla="*/ 429189 w 1031169"/>
                  <a:gd name="connsiteY136" fmla="*/ 11613 h 1516602"/>
                  <a:gd name="connsiteX137" fmla="*/ 425379 w 1031169"/>
                  <a:gd name="connsiteY137" fmla="*/ 78288 h 1516602"/>
                  <a:gd name="connsiteX138" fmla="*/ 425379 w 1031169"/>
                  <a:gd name="connsiteY138" fmla="*/ 84003 h 1516602"/>
                  <a:gd name="connsiteX139" fmla="*/ 429189 w 1031169"/>
                  <a:gd name="connsiteY139" fmla="*/ 238308 h 1516602"/>
                  <a:gd name="connsiteX140" fmla="*/ 440619 w 1031169"/>
                  <a:gd name="connsiteY140" fmla="*/ 421188 h 1516602"/>
                  <a:gd name="connsiteX141" fmla="*/ 435265 w 1031169"/>
                  <a:gd name="connsiteY141" fmla="*/ 718368 h 1516602"/>
                  <a:gd name="connsiteX142" fmla="*/ 435059 w 1031169"/>
                  <a:gd name="connsiteY142" fmla="*/ 799046 h 1516602"/>
                  <a:gd name="connsiteX143" fmla="*/ 430322 w 1031169"/>
                  <a:gd name="connsiteY143" fmla="*/ 879006 h 1516602"/>
                  <a:gd name="connsiteX0" fmla="*/ 430322 w 1031169"/>
                  <a:gd name="connsiteY0" fmla="*/ 879006 h 1516602"/>
                  <a:gd name="connsiteX1" fmla="*/ 392427 w 1031169"/>
                  <a:gd name="connsiteY1" fmla="*/ 931934 h 1516602"/>
                  <a:gd name="connsiteX2" fmla="*/ 312984 w 1031169"/>
                  <a:gd name="connsiteY2" fmla="*/ 966018 h 1516602"/>
                  <a:gd name="connsiteX3" fmla="*/ 240645 w 1031169"/>
                  <a:gd name="connsiteY3" fmla="*/ 957266 h 1516602"/>
                  <a:gd name="connsiteX4" fmla="*/ 181539 w 1031169"/>
                  <a:gd name="connsiteY4" fmla="*/ 937443 h 1516602"/>
                  <a:gd name="connsiteX5" fmla="*/ 116769 w 1031169"/>
                  <a:gd name="connsiteY5" fmla="*/ 903153 h 1516602"/>
                  <a:gd name="connsiteX6" fmla="*/ 59619 w 1031169"/>
                  <a:gd name="connsiteY6" fmla="*/ 874578 h 1516602"/>
                  <a:gd name="connsiteX7" fmla="*/ 46284 w 1031169"/>
                  <a:gd name="connsiteY7" fmla="*/ 895533 h 1516602"/>
                  <a:gd name="connsiteX8" fmla="*/ 50094 w 1031169"/>
                  <a:gd name="connsiteY8" fmla="*/ 933633 h 1516602"/>
                  <a:gd name="connsiteX9" fmla="*/ 53904 w 1031169"/>
                  <a:gd name="connsiteY9" fmla="*/ 939348 h 1516602"/>
                  <a:gd name="connsiteX10" fmla="*/ 59619 w 1031169"/>
                  <a:gd name="connsiteY10" fmla="*/ 943158 h 1516602"/>
                  <a:gd name="connsiteX11" fmla="*/ 63429 w 1031169"/>
                  <a:gd name="connsiteY11" fmla="*/ 948873 h 1516602"/>
                  <a:gd name="connsiteX12" fmla="*/ 80574 w 1031169"/>
                  <a:gd name="connsiteY12" fmla="*/ 958398 h 1516602"/>
                  <a:gd name="connsiteX13" fmla="*/ 166299 w 1031169"/>
                  <a:gd name="connsiteY13" fmla="*/ 979353 h 1516602"/>
                  <a:gd name="connsiteX14" fmla="*/ 267264 w 1031169"/>
                  <a:gd name="connsiteY14" fmla="*/ 1021263 h 1516602"/>
                  <a:gd name="connsiteX15" fmla="*/ 278694 w 1031169"/>
                  <a:gd name="connsiteY15" fmla="*/ 1076508 h 1516602"/>
                  <a:gd name="connsiteX16" fmla="*/ 264381 w 1031169"/>
                  <a:gd name="connsiteY16" fmla="*/ 1119397 h 1516602"/>
                  <a:gd name="connsiteX17" fmla="*/ 186224 w 1031169"/>
                  <a:gd name="connsiteY17" fmla="*/ 1150391 h 1516602"/>
                  <a:gd name="connsiteX18" fmla="*/ 27234 w 1031169"/>
                  <a:gd name="connsiteY18" fmla="*/ 1154613 h 1516602"/>
                  <a:gd name="connsiteX19" fmla="*/ 15804 w 1031169"/>
                  <a:gd name="connsiteY19" fmla="*/ 1160328 h 1516602"/>
                  <a:gd name="connsiteX20" fmla="*/ 6279 w 1031169"/>
                  <a:gd name="connsiteY20" fmla="*/ 1169853 h 1516602"/>
                  <a:gd name="connsiteX21" fmla="*/ 4374 w 1031169"/>
                  <a:gd name="connsiteY21" fmla="*/ 1175568 h 1516602"/>
                  <a:gd name="connsiteX22" fmla="*/ 564 w 1031169"/>
                  <a:gd name="connsiteY22" fmla="*/ 1181283 h 1516602"/>
                  <a:gd name="connsiteX23" fmla="*/ 6279 w 1031169"/>
                  <a:gd name="connsiteY23" fmla="*/ 1213668 h 1516602"/>
                  <a:gd name="connsiteX24" fmla="*/ 11994 w 1031169"/>
                  <a:gd name="connsiteY24" fmla="*/ 1217478 h 1516602"/>
                  <a:gd name="connsiteX25" fmla="*/ 17709 w 1031169"/>
                  <a:gd name="connsiteY25" fmla="*/ 1219383 h 1516602"/>
                  <a:gd name="connsiteX26" fmla="*/ 145344 w 1031169"/>
                  <a:gd name="connsiteY26" fmla="*/ 1217478 h 1516602"/>
                  <a:gd name="connsiteX27" fmla="*/ 239202 w 1031169"/>
                  <a:gd name="connsiteY27" fmla="*/ 1214801 h 1516602"/>
                  <a:gd name="connsiteX28" fmla="*/ 318699 w 1031169"/>
                  <a:gd name="connsiteY28" fmla="*/ 1217478 h 1516602"/>
                  <a:gd name="connsiteX29" fmla="*/ 330129 w 1031169"/>
                  <a:gd name="connsiteY29" fmla="*/ 1223193 h 1516602"/>
                  <a:gd name="connsiteX30" fmla="*/ 333939 w 1031169"/>
                  <a:gd name="connsiteY30" fmla="*/ 1228908 h 1516602"/>
                  <a:gd name="connsiteX31" fmla="*/ 339654 w 1031169"/>
                  <a:gd name="connsiteY31" fmla="*/ 1230813 h 1516602"/>
                  <a:gd name="connsiteX32" fmla="*/ 351084 w 1031169"/>
                  <a:gd name="connsiteY32" fmla="*/ 1238433 h 1516602"/>
                  <a:gd name="connsiteX33" fmla="*/ 356799 w 1031169"/>
                  <a:gd name="connsiteY33" fmla="*/ 1242243 h 1516602"/>
                  <a:gd name="connsiteX34" fmla="*/ 360609 w 1031169"/>
                  <a:gd name="connsiteY34" fmla="*/ 1247958 h 1516602"/>
                  <a:gd name="connsiteX35" fmla="*/ 366324 w 1031169"/>
                  <a:gd name="connsiteY35" fmla="*/ 1259388 h 1516602"/>
                  <a:gd name="connsiteX36" fmla="*/ 362514 w 1031169"/>
                  <a:gd name="connsiteY36" fmla="*/ 1286058 h 1516602"/>
                  <a:gd name="connsiteX37" fmla="*/ 358704 w 1031169"/>
                  <a:gd name="connsiteY37" fmla="*/ 1291773 h 1516602"/>
                  <a:gd name="connsiteX38" fmla="*/ 356799 w 1031169"/>
                  <a:gd name="connsiteY38" fmla="*/ 1297488 h 1516602"/>
                  <a:gd name="connsiteX39" fmla="*/ 352989 w 1031169"/>
                  <a:gd name="connsiteY39" fmla="*/ 1303203 h 1516602"/>
                  <a:gd name="connsiteX40" fmla="*/ 351084 w 1031169"/>
                  <a:gd name="connsiteY40" fmla="*/ 1308918 h 1516602"/>
                  <a:gd name="connsiteX41" fmla="*/ 347274 w 1031169"/>
                  <a:gd name="connsiteY41" fmla="*/ 1314633 h 1516602"/>
                  <a:gd name="connsiteX42" fmla="*/ 330129 w 1031169"/>
                  <a:gd name="connsiteY42" fmla="*/ 1381308 h 1516602"/>
                  <a:gd name="connsiteX43" fmla="*/ 328224 w 1031169"/>
                  <a:gd name="connsiteY43" fmla="*/ 1432743 h 1516602"/>
                  <a:gd name="connsiteX44" fmla="*/ 330129 w 1031169"/>
                  <a:gd name="connsiteY44" fmla="*/ 1457508 h 1516602"/>
                  <a:gd name="connsiteX45" fmla="*/ 332034 w 1031169"/>
                  <a:gd name="connsiteY45" fmla="*/ 1463223 h 1516602"/>
                  <a:gd name="connsiteX46" fmla="*/ 335844 w 1031169"/>
                  <a:gd name="connsiteY46" fmla="*/ 1467033 h 1516602"/>
                  <a:gd name="connsiteX47" fmla="*/ 364419 w 1031169"/>
                  <a:gd name="connsiteY47" fmla="*/ 1512753 h 1516602"/>
                  <a:gd name="connsiteX48" fmla="*/ 387279 w 1031169"/>
                  <a:gd name="connsiteY48" fmla="*/ 1514658 h 1516602"/>
                  <a:gd name="connsiteX49" fmla="*/ 392994 w 1031169"/>
                  <a:gd name="connsiteY49" fmla="*/ 1508943 h 1516602"/>
                  <a:gd name="connsiteX50" fmla="*/ 394899 w 1031169"/>
                  <a:gd name="connsiteY50" fmla="*/ 1497513 h 1516602"/>
                  <a:gd name="connsiteX51" fmla="*/ 396804 w 1031169"/>
                  <a:gd name="connsiteY51" fmla="*/ 1491798 h 1516602"/>
                  <a:gd name="connsiteX52" fmla="*/ 398709 w 1031169"/>
                  <a:gd name="connsiteY52" fmla="*/ 1474653 h 1516602"/>
                  <a:gd name="connsiteX53" fmla="*/ 400614 w 1031169"/>
                  <a:gd name="connsiteY53" fmla="*/ 1461318 h 1516602"/>
                  <a:gd name="connsiteX54" fmla="*/ 404424 w 1031169"/>
                  <a:gd name="connsiteY54" fmla="*/ 1404168 h 1516602"/>
                  <a:gd name="connsiteX55" fmla="*/ 410139 w 1031169"/>
                  <a:gd name="connsiteY55" fmla="*/ 1392738 h 1516602"/>
                  <a:gd name="connsiteX56" fmla="*/ 413949 w 1031169"/>
                  <a:gd name="connsiteY56" fmla="*/ 1379403 h 1516602"/>
                  <a:gd name="connsiteX57" fmla="*/ 415854 w 1031169"/>
                  <a:gd name="connsiteY57" fmla="*/ 1373688 h 1516602"/>
                  <a:gd name="connsiteX58" fmla="*/ 417759 w 1031169"/>
                  <a:gd name="connsiteY58" fmla="*/ 1360353 h 1516602"/>
                  <a:gd name="connsiteX59" fmla="*/ 421569 w 1031169"/>
                  <a:gd name="connsiteY59" fmla="*/ 1348923 h 1516602"/>
                  <a:gd name="connsiteX60" fmla="*/ 427284 w 1031169"/>
                  <a:gd name="connsiteY60" fmla="*/ 1335588 h 1516602"/>
                  <a:gd name="connsiteX61" fmla="*/ 467289 w 1031169"/>
                  <a:gd name="connsiteY61" fmla="*/ 1265103 h 1516602"/>
                  <a:gd name="connsiteX62" fmla="*/ 528455 w 1031169"/>
                  <a:gd name="connsiteY62" fmla="*/ 1230091 h 1516602"/>
                  <a:gd name="connsiteX63" fmla="*/ 601154 w 1031169"/>
                  <a:gd name="connsiteY63" fmla="*/ 1221700 h 1516602"/>
                  <a:gd name="connsiteX64" fmla="*/ 720654 w 1031169"/>
                  <a:gd name="connsiteY64" fmla="*/ 1316538 h 1516602"/>
                  <a:gd name="connsiteX65" fmla="*/ 733989 w 1031169"/>
                  <a:gd name="connsiteY65" fmla="*/ 1326063 h 1516602"/>
                  <a:gd name="connsiteX66" fmla="*/ 743514 w 1031169"/>
                  <a:gd name="connsiteY66" fmla="*/ 1327968 h 1516602"/>
                  <a:gd name="connsiteX67" fmla="*/ 749229 w 1031169"/>
                  <a:gd name="connsiteY67" fmla="*/ 1329873 h 1516602"/>
                  <a:gd name="connsiteX68" fmla="*/ 762564 w 1031169"/>
                  <a:gd name="connsiteY68" fmla="*/ 1335588 h 1516602"/>
                  <a:gd name="connsiteX69" fmla="*/ 777804 w 1031169"/>
                  <a:gd name="connsiteY69" fmla="*/ 1333683 h 1516602"/>
                  <a:gd name="connsiteX70" fmla="*/ 789234 w 1031169"/>
                  <a:gd name="connsiteY70" fmla="*/ 1327968 h 1516602"/>
                  <a:gd name="connsiteX71" fmla="*/ 794949 w 1031169"/>
                  <a:gd name="connsiteY71" fmla="*/ 1326063 h 1516602"/>
                  <a:gd name="connsiteX72" fmla="*/ 802569 w 1031169"/>
                  <a:gd name="connsiteY72" fmla="*/ 1308918 h 1516602"/>
                  <a:gd name="connsiteX73" fmla="*/ 800664 w 1031169"/>
                  <a:gd name="connsiteY73" fmla="*/ 1284153 h 1516602"/>
                  <a:gd name="connsiteX74" fmla="*/ 798759 w 1031169"/>
                  <a:gd name="connsiteY74" fmla="*/ 1278438 h 1516602"/>
                  <a:gd name="connsiteX75" fmla="*/ 796854 w 1031169"/>
                  <a:gd name="connsiteY75" fmla="*/ 1270818 h 1516602"/>
                  <a:gd name="connsiteX76" fmla="*/ 783519 w 1031169"/>
                  <a:gd name="connsiteY76" fmla="*/ 1253673 h 1516602"/>
                  <a:gd name="connsiteX77" fmla="*/ 773994 w 1031169"/>
                  <a:gd name="connsiteY77" fmla="*/ 1247958 h 1516602"/>
                  <a:gd name="connsiteX78" fmla="*/ 648264 w 1031169"/>
                  <a:gd name="connsiteY78" fmla="*/ 1156518 h 1516602"/>
                  <a:gd name="connsiteX79" fmla="*/ 644454 w 1031169"/>
                  <a:gd name="connsiteY79" fmla="*/ 1139373 h 1516602"/>
                  <a:gd name="connsiteX80" fmla="*/ 646359 w 1031169"/>
                  <a:gd name="connsiteY80" fmla="*/ 1131753 h 1516602"/>
                  <a:gd name="connsiteX81" fmla="*/ 650169 w 1031169"/>
                  <a:gd name="connsiteY81" fmla="*/ 1114608 h 1516602"/>
                  <a:gd name="connsiteX82" fmla="*/ 653979 w 1031169"/>
                  <a:gd name="connsiteY82" fmla="*/ 1108893 h 1516602"/>
                  <a:gd name="connsiteX83" fmla="*/ 655884 w 1031169"/>
                  <a:gd name="connsiteY83" fmla="*/ 1103178 h 1516602"/>
                  <a:gd name="connsiteX84" fmla="*/ 661599 w 1031169"/>
                  <a:gd name="connsiteY84" fmla="*/ 1101273 h 1516602"/>
                  <a:gd name="connsiteX85" fmla="*/ 671124 w 1031169"/>
                  <a:gd name="connsiteY85" fmla="*/ 1089843 h 1516602"/>
                  <a:gd name="connsiteX86" fmla="*/ 724464 w 1031169"/>
                  <a:gd name="connsiteY86" fmla="*/ 1082223 h 1516602"/>
                  <a:gd name="connsiteX87" fmla="*/ 842574 w 1031169"/>
                  <a:gd name="connsiteY87" fmla="*/ 1084128 h 1516602"/>
                  <a:gd name="connsiteX88" fmla="*/ 871149 w 1031169"/>
                  <a:gd name="connsiteY88" fmla="*/ 1086033 h 1516602"/>
                  <a:gd name="connsiteX89" fmla="*/ 899724 w 1031169"/>
                  <a:gd name="connsiteY89" fmla="*/ 1091748 h 1516602"/>
                  <a:gd name="connsiteX90" fmla="*/ 922584 w 1031169"/>
                  <a:gd name="connsiteY90" fmla="*/ 1095558 h 1516602"/>
                  <a:gd name="connsiteX91" fmla="*/ 951159 w 1031169"/>
                  <a:gd name="connsiteY91" fmla="*/ 1101273 h 1516602"/>
                  <a:gd name="connsiteX92" fmla="*/ 956874 w 1031169"/>
                  <a:gd name="connsiteY92" fmla="*/ 1101273 h 1516602"/>
                  <a:gd name="connsiteX93" fmla="*/ 1002594 w 1031169"/>
                  <a:gd name="connsiteY93" fmla="*/ 1099368 h 1516602"/>
                  <a:gd name="connsiteX94" fmla="*/ 1031169 w 1031169"/>
                  <a:gd name="connsiteY94" fmla="*/ 1091748 h 1516602"/>
                  <a:gd name="connsiteX95" fmla="*/ 1003378 w 1031169"/>
                  <a:gd name="connsiteY95" fmla="*/ 1065958 h 1516602"/>
                  <a:gd name="connsiteX96" fmla="*/ 970209 w 1031169"/>
                  <a:gd name="connsiteY96" fmla="*/ 1044123 h 1516602"/>
                  <a:gd name="connsiteX97" fmla="*/ 962589 w 1031169"/>
                  <a:gd name="connsiteY97" fmla="*/ 1042218 h 1516602"/>
                  <a:gd name="connsiteX98" fmla="*/ 935919 w 1031169"/>
                  <a:gd name="connsiteY98" fmla="*/ 1034598 h 1516602"/>
                  <a:gd name="connsiteX99" fmla="*/ 825429 w 1031169"/>
                  <a:gd name="connsiteY99" fmla="*/ 1034598 h 1516602"/>
                  <a:gd name="connsiteX100" fmla="*/ 730179 w 1031169"/>
                  <a:gd name="connsiteY100" fmla="*/ 1038408 h 1516602"/>
                  <a:gd name="connsiteX101" fmla="*/ 669219 w 1031169"/>
                  <a:gd name="connsiteY101" fmla="*/ 1046028 h 1516602"/>
                  <a:gd name="connsiteX102" fmla="*/ 646359 w 1031169"/>
                  <a:gd name="connsiteY102" fmla="*/ 1049838 h 1516602"/>
                  <a:gd name="connsiteX103" fmla="*/ 642549 w 1031169"/>
                  <a:gd name="connsiteY103" fmla="*/ 1038408 h 1516602"/>
                  <a:gd name="connsiteX104" fmla="*/ 640644 w 1031169"/>
                  <a:gd name="connsiteY104" fmla="*/ 1032693 h 1516602"/>
                  <a:gd name="connsiteX105" fmla="*/ 642549 w 1031169"/>
                  <a:gd name="connsiteY105" fmla="*/ 1015548 h 1516602"/>
                  <a:gd name="connsiteX106" fmla="*/ 644454 w 1031169"/>
                  <a:gd name="connsiteY106" fmla="*/ 1009833 h 1516602"/>
                  <a:gd name="connsiteX107" fmla="*/ 661599 w 1031169"/>
                  <a:gd name="connsiteY107" fmla="*/ 1000308 h 1516602"/>
                  <a:gd name="connsiteX108" fmla="*/ 673029 w 1031169"/>
                  <a:gd name="connsiteY108" fmla="*/ 992688 h 1516602"/>
                  <a:gd name="connsiteX109" fmla="*/ 674934 w 1031169"/>
                  <a:gd name="connsiteY109" fmla="*/ 986973 h 1516602"/>
                  <a:gd name="connsiteX110" fmla="*/ 680649 w 1031169"/>
                  <a:gd name="connsiteY110" fmla="*/ 985068 h 1516602"/>
                  <a:gd name="connsiteX111" fmla="*/ 686364 w 1031169"/>
                  <a:gd name="connsiteY111" fmla="*/ 981258 h 1516602"/>
                  <a:gd name="connsiteX112" fmla="*/ 695889 w 1031169"/>
                  <a:gd name="connsiteY112" fmla="*/ 971733 h 1516602"/>
                  <a:gd name="connsiteX113" fmla="*/ 705414 w 1031169"/>
                  <a:gd name="connsiteY113" fmla="*/ 960303 h 1516602"/>
                  <a:gd name="connsiteX114" fmla="*/ 716844 w 1031169"/>
                  <a:gd name="connsiteY114" fmla="*/ 952683 h 1516602"/>
                  <a:gd name="connsiteX115" fmla="*/ 732084 w 1031169"/>
                  <a:gd name="connsiteY115" fmla="*/ 939348 h 1516602"/>
                  <a:gd name="connsiteX116" fmla="*/ 741609 w 1031169"/>
                  <a:gd name="connsiteY116" fmla="*/ 927918 h 1516602"/>
                  <a:gd name="connsiteX117" fmla="*/ 753039 w 1031169"/>
                  <a:gd name="connsiteY117" fmla="*/ 918393 h 1516602"/>
                  <a:gd name="connsiteX118" fmla="*/ 758754 w 1031169"/>
                  <a:gd name="connsiteY118" fmla="*/ 906963 h 1516602"/>
                  <a:gd name="connsiteX119" fmla="*/ 760659 w 1031169"/>
                  <a:gd name="connsiteY119" fmla="*/ 901248 h 1516602"/>
                  <a:gd name="connsiteX120" fmla="*/ 766374 w 1031169"/>
                  <a:gd name="connsiteY120" fmla="*/ 889818 h 1516602"/>
                  <a:gd name="connsiteX121" fmla="*/ 764469 w 1031169"/>
                  <a:gd name="connsiteY121" fmla="*/ 874578 h 1516602"/>
                  <a:gd name="connsiteX122" fmla="*/ 758754 w 1031169"/>
                  <a:gd name="connsiteY122" fmla="*/ 872673 h 1516602"/>
                  <a:gd name="connsiteX123" fmla="*/ 737799 w 1031169"/>
                  <a:gd name="connsiteY123" fmla="*/ 874578 h 1516602"/>
                  <a:gd name="connsiteX124" fmla="*/ 732084 w 1031169"/>
                  <a:gd name="connsiteY124" fmla="*/ 878388 h 1516602"/>
                  <a:gd name="connsiteX125" fmla="*/ 699699 w 1031169"/>
                  <a:gd name="connsiteY125" fmla="*/ 899343 h 1516602"/>
                  <a:gd name="connsiteX126" fmla="*/ 595181 w 1031169"/>
                  <a:gd name="connsiteY126" fmla="*/ 957831 h 1516602"/>
                  <a:gd name="connsiteX127" fmla="*/ 507294 w 1031169"/>
                  <a:gd name="connsiteY127" fmla="*/ 847908 h 1516602"/>
                  <a:gd name="connsiteX128" fmla="*/ 503484 w 1031169"/>
                  <a:gd name="connsiteY128" fmla="*/ 358323 h 1516602"/>
                  <a:gd name="connsiteX129" fmla="*/ 499674 w 1031169"/>
                  <a:gd name="connsiteY129" fmla="*/ 66858 h 1516602"/>
                  <a:gd name="connsiteX130" fmla="*/ 490149 w 1031169"/>
                  <a:gd name="connsiteY130" fmla="*/ 40188 h 1516602"/>
                  <a:gd name="connsiteX131" fmla="*/ 488244 w 1031169"/>
                  <a:gd name="connsiteY131" fmla="*/ 34473 h 1516602"/>
                  <a:gd name="connsiteX132" fmla="*/ 484434 w 1031169"/>
                  <a:gd name="connsiteY132" fmla="*/ 28758 h 1516602"/>
                  <a:gd name="connsiteX133" fmla="*/ 478719 w 1031169"/>
                  <a:gd name="connsiteY133" fmla="*/ 17328 h 1516602"/>
                  <a:gd name="connsiteX134" fmla="*/ 473004 w 1031169"/>
                  <a:gd name="connsiteY134" fmla="*/ 13518 h 1516602"/>
                  <a:gd name="connsiteX135" fmla="*/ 469194 w 1031169"/>
                  <a:gd name="connsiteY135" fmla="*/ 7803 h 1516602"/>
                  <a:gd name="connsiteX136" fmla="*/ 429189 w 1031169"/>
                  <a:gd name="connsiteY136" fmla="*/ 11613 h 1516602"/>
                  <a:gd name="connsiteX137" fmla="*/ 425379 w 1031169"/>
                  <a:gd name="connsiteY137" fmla="*/ 78288 h 1516602"/>
                  <a:gd name="connsiteX138" fmla="*/ 425379 w 1031169"/>
                  <a:gd name="connsiteY138" fmla="*/ 84003 h 1516602"/>
                  <a:gd name="connsiteX139" fmla="*/ 429189 w 1031169"/>
                  <a:gd name="connsiteY139" fmla="*/ 238308 h 1516602"/>
                  <a:gd name="connsiteX140" fmla="*/ 440619 w 1031169"/>
                  <a:gd name="connsiteY140" fmla="*/ 421188 h 1516602"/>
                  <a:gd name="connsiteX141" fmla="*/ 435265 w 1031169"/>
                  <a:gd name="connsiteY141" fmla="*/ 718368 h 1516602"/>
                  <a:gd name="connsiteX142" fmla="*/ 435059 w 1031169"/>
                  <a:gd name="connsiteY142" fmla="*/ 799046 h 1516602"/>
                  <a:gd name="connsiteX143" fmla="*/ 430322 w 1031169"/>
                  <a:gd name="connsiteY143" fmla="*/ 879006 h 1516602"/>
                  <a:gd name="connsiteX0" fmla="*/ 430322 w 1031169"/>
                  <a:gd name="connsiteY0" fmla="*/ 879006 h 1516602"/>
                  <a:gd name="connsiteX1" fmla="*/ 392427 w 1031169"/>
                  <a:gd name="connsiteY1" fmla="*/ 931934 h 1516602"/>
                  <a:gd name="connsiteX2" fmla="*/ 312984 w 1031169"/>
                  <a:gd name="connsiteY2" fmla="*/ 966018 h 1516602"/>
                  <a:gd name="connsiteX3" fmla="*/ 240645 w 1031169"/>
                  <a:gd name="connsiteY3" fmla="*/ 957266 h 1516602"/>
                  <a:gd name="connsiteX4" fmla="*/ 181539 w 1031169"/>
                  <a:gd name="connsiteY4" fmla="*/ 937443 h 1516602"/>
                  <a:gd name="connsiteX5" fmla="*/ 116769 w 1031169"/>
                  <a:gd name="connsiteY5" fmla="*/ 903153 h 1516602"/>
                  <a:gd name="connsiteX6" fmla="*/ 59619 w 1031169"/>
                  <a:gd name="connsiteY6" fmla="*/ 874578 h 1516602"/>
                  <a:gd name="connsiteX7" fmla="*/ 46284 w 1031169"/>
                  <a:gd name="connsiteY7" fmla="*/ 895533 h 1516602"/>
                  <a:gd name="connsiteX8" fmla="*/ 50094 w 1031169"/>
                  <a:gd name="connsiteY8" fmla="*/ 933633 h 1516602"/>
                  <a:gd name="connsiteX9" fmla="*/ 53904 w 1031169"/>
                  <a:gd name="connsiteY9" fmla="*/ 939348 h 1516602"/>
                  <a:gd name="connsiteX10" fmla="*/ 59619 w 1031169"/>
                  <a:gd name="connsiteY10" fmla="*/ 943158 h 1516602"/>
                  <a:gd name="connsiteX11" fmla="*/ 63429 w 1031169"/>
                  <a:gd name="connsiteY11" fmla="*/ 948873 h 1516602"/>
                  <a:gd name="connsiteX12" fmla="*/ 80574 w 1031169"/>
                  <a:gd name="connsiteY12" fmla="*/ 958398 h 1516602"/>
                  <a:gd name="connsiteX13" fmla="*/ 166299 w 1031169"/>
                  <a:gd name="connsiteY13" fmla="*/ 979353 h 1516602"/>
                  <a:gd name="connsiteX14" fmla="*/ 267264 w 1031169"/>
                  <a:gd name="connsiteY14" fmla="*/ 1021263 h 1516602"/>
                  <a:gd name="connsiteX15" fmla="*/ 278694 w 1031169"/>
                  <a:gd name="connsiteY15" fmla="*/ 1076508 h 1516602"/>
                  <a:gd name="connsiteX16" fmla="*/ 264381 w 1031169"/>
                  <a:gd name="connsiteY16" fmla="*/ 1119397 h 1516602"/>
                  <a:gd name="connsiteX17" fmla="*/ 186224 w 1031169"/>
                  <a:gd name="connsiteY17" fmla="*/ 1150391 h 1516602"/>
                  <a:gd name="connsiteX18" fmla="*/ 27234 w 1031169"/>
                  <a:gd name="connsiteY18" fmla="*/ 1154613 h 1516602"/>
                  <a:gd name="connsiteX19" fmla="*/ 15804 w 1031169"/>
                  <a:gd name="connsiteY19" fmla="*/ 1160328 h 1516602"/>
                  <a:gd name="connsiteX20" fmla="*/ 6279 w 1031169"/>
                  <a:gd name="connsiteY20" fmla="*/ 1169853 h 1516602"/>
                  <a:gd name="connsiteX21" fmla="*/ 4374 w 1031169"/>
                  <a:gd name="connsiteY21" fmla="*/ 1175568 h 1516602"/>
                  <a:gd name="connsiteX22" fmla="*/ 564 w 1031169"/>
                  <a:gd name="connsiteY22" fmla="*/ 1181283 h 1516602"/>
                  <a:gd name="connsiteX23" fmla="*/ 6279 w 1031169"/>
                  <a:gd name="connsiteY23" fmla="*/ 1213668 h 1516602"/>
                  <a:gd name="connsiteX24" fmla="*/ 11994 w 1031169"/>
                  <a:gd name="connsiteY24" fmla="*/ 1217478 h 1516602"/>
                  <a:gd name="connsiteX25" fmla="*/ 17709 w 1031169"/>
                  <a:gd name="connsiteY25" fmla="*/ 1219383 h 1516602"/>
                  <a:gd name="connsiteX26" fmla="*/ 145344 w 1031169"/>
                  <a:gd name="connsiteY26" fmla="*/ 1217478 h 1516602"/>
                  <a:gd name="connsiteX27" fmla="*/ 239202 w 1031169"/>
                  <a:gd name="connsiteY27" fmla="*/ 1214801 h 1516602"/>
                  <a:gd name="connsiteX28" fmla="*/ 318699 w 1031169"/>
                  <a:gd name="connsiteY28" fmla="*/ 1217478 h 1516602"/>
                  <a:gd name="connsiteX29" fmla="*/ 330129 w 1031169"/>
                  <a:gd name="connsiteY29" fmla="*/ 1223193 h 1516602"/>
                  <a:gd name="connsiteX30" fmla="*/ 333939 w 1031169"/>
                  <a:gd name="connsiteY30" fmla="*/ 1228908 h 1516602"/>
                  <a:gd name="connsiteX31" fmla="*/ 339654 w 1031169"/>
                  <a:gd name="connsiteY31" fmla="*/ 1230813 h 1516602"/>
                  <a:gd name="connsiteX32" fmla="*/ 351084 w 1031169"/>
                  <a:gd name="connsiteY32" fmla="*/ 1238433 h 1516602"/>
                  <a:gd name="connsiteX33" fmla="*/ 356799 w 1031169"/>
                  <a:gd name="connsiteY33" fmla="*/ 1242243 h 1516602"/>
                  <a:gd name="connsiteX34" fmla="*/ 360609 w 1031169"/>
                  <a:gd name="connsiteY34" fmla="*/ 1247958 h 1516602"/>
                  <a:gd name="connsiteX35" fmla="*/ 366324 w 1031169"/>
                  <a:gd name="connsiteY35" fmla="*/ 1259388 h 1516602"/>
                  <a:gd name="connsiteX36" fmla="*/ 362514 w 1031169"/>
                  <a:gd name="connsiteY36" fmla="*/ 1286058 h 1516602"/>
                  <a:gd name="connsiteX37" fmla="*/ 358704 w 1031169"/>
                  <a:gd name="connsiteY37" fmla="*/ 1291773 h 1516602"/>
                  <a:gd name="connsiteX38" fmla="*/ 356799 w 1031169"/>
                  <a:gd name="connsiteY38" fmla="*/ 1297488 h 1516602"/>
                  <a:gd name="connsiteX39" fmla="*/ 352989 w 1031169"/>
                  <a:gd name="connsiteY39" fmla="*/ 1303203 h 1516602"/>
                  <a:gd name="connsiteX40" fmla="*/ 351084 w 1031169"/>
                  <a:gd name="connsiteY40" fmla="*/ 1308918 h 1516602"/>
                  <a:gd name="connsiteX41" fmla="*/ 347274 w 1031169"/>
                  <a:gd name="connsiteY41" fmla="*/ 1314633 h 1516602"/>
                  <a:gd name="connsiteX42" fmla="*/ 330129 w 1031169"/>
                  <a:gd name="connsiteY42" fmla="*/ 1381308 h 1516602"/>
                  <a:gd name="connsiteX43" fmla="*/ 328224 w 1031169"/>
                  <a:gd name="connsiteY43" fmla="*/ 1432743 h 1516602"/>
                  <a:gd name="connsiteX44" fmla="*/ 330129 w 1031169"/>
                  <a:gd name="connsiteY44" fmla="*/ 1457508 h 1516602"/>
                  <a:gd name="connsiteX45" fmla="*/ 332034 w 1031169"/>
                  <a:gd name="connsiteY45" fmla="*/ 1463223 h 1516602"/>
                  <a:gd name="connsiteX46" fmla="*/ 335844 w 1031169"/>
                  <a:gd name="connsiteY46" fmla="*/ 1467033 h 1516602"/>
                  <a:gd name="connsiteX47" fmla="*/ 364419 w 1031169"/>
                  <a:gd name="connsiteY47" fmla="*/ 1512753 h 1516602"/>
                  <a:gd name="connsiteX48" fmla="*/ 387279 w 1031169"/>
                  <a:gd name="connsiteY48" fmla="*/ 1514658 h 1516602"/>
                  <a:gd name="connsiteX49" fmla="*/ 392994 w 1031169"/>
                  <a:gd name="connsiteY49" fmla="*/ 1508943 h 1516602"/>
                  <a:gd name="connsiteX50" fmla="*/ 394899 w 1031169"/>
                  <a:gd name="connsiteY50" fmla="*/ 1497513 h 1516602"/>
                  <a:gd name="connsiteX51" fmla="*/ 396804 w 1031169"/>
                  <a:gd name="connsiteY51" fmla="*/ 1491798 h 1516602"/>
                  <a:gd name="connsiteX52" fmla="*/ 398709 w 1031169"/>
                  <a:gd name="connsiteY52" fmla="*/ 1474653 h 1516602"/>
                  <a:gd name="connsiteX53" fmla="*/ 400614 w 1031169"/>
                  <a:gd name="connsiteY53" fmla="*/ 1461318 h 1516602"/>
                  <a:gd name="connsiteX54" fmla="*/ 404424 w 1031169"/>
                  <a:gd name="connsiteY54" fmla="*/ 1404168 h 1516602"/>
                  <a:gd name="connsiteX55" fmla="*/ 410139 w 1031169"/>
                  <a:gd name="connsiteY55" fmla="*/ 1392738 h 1516602"/>
                  <a:gd name="connsiteX56" fmla="*/ 413949 w 1031169"/>
                  <a:gd name="connsiteY56" fmla="*/ 1379403 h 1516602"/>
                  <a:gd name="connsiteX57" fmla="*/ 415854 w 1031169"/>
                  <a:gd name="connsiteY57" fmla="*/ 1373688 h 1516602"/>
                  <a:gd name="connsiteX58" fmla="*/ 417759 w 1031169"/>
                  <a:gd name="connsiteY58" fmla="*/ 1360353 h 1516602"/>
                  <a:gd name="connsiteX59" fmla="*/ 421569 w 1031169"/>
                  <a:gd name="connsiteY59" fmla="*/ 1348923 h 1516602"/>
                  <a:gd name="connsiteX60" fmla="*/ 427284 w 1031169"/>
                  <a:gd name="connsiteY60" fmla="*/ 1335588 h 1516602"/>
                  <a:gd name="connsiteX61" fmla="*/ 467289 w 1031169"/>
                  <a:gd name="connsiteY61" fmla="*/ 1265103 h 1516602"/>
                  <a:gd name="connsiteX62" fmla="*/ 528455 w 1031169"/>
                  <a:gd name="connsiteY62" fmla="*/ 1230091 h 1516602"/>
                  <a:gd name="connsiteX63" fmla="*/ 601154 w 1031169"/>
                  <a:gd name="connsiteY63" fmla="*/ 1221700 h 1516602"/>
                  <a:gd name="connsiteX64" fmla="*/ 720654 w 1031169"/>
                  <a:gd name="connsiteY64" fmla="*/ 1316538 h 1516602"/>
                  <a:gd name="connsiteX65" fmla="*/ 733989 w 1031169"/>
                  <a:gd name="connsiteY65" fmla="*/ 1326063 h 1516602"/>
                  <a:gd name="connsiteX66" fmla="*/ 743514 w 1031169"/>
                  <a:gd name="connsiteY66" fmla="*/ 1327968 h 1516602"/>
                  <a:gd name="connsiteX67" fmla="*/ 749229 w 1031169"/>
                  <a:gd name="connsiteY67" fmla="*/ 1329873 h 1516602"/>
                  <a:gd name="connsiteX68" fmla="*/ 762564 w 1031169"/>
                  <a:gd name="connsiteY68" fmla="*/ 1335588 h 1516602"/>
                  <a:gd name="connsiteX69" fmla="*/ 777804 w 1031169"/>
                  <a:gd name="connsiteY69" fmla="*/ 1333683 h 1516602"/>
                  <a:gd name="connsiteX70" fmla="*/ 789234 w 1031169"/>
                  <a:gd name="connsiteY70" fmla="*/ 1327968 h 1516602"/>
                  <a:gd name="connsiteX71" fmla="*/ 794949 w 1031169"/>
                  <a:gd name="connsiteY71" fmla="*/ 1326063 h 1516602"/>
                  <a:gd name="connsiteX72" fmla="*/ 802569 w 1031169"/>
                  <a:gd name="connsiteY72" fmla="*/ 1308918 h 1516602"/>
                  <a:gd name="connsiteX73" fmla="*/ 800664 w 1031169"/>
                  <a:gd name="connsiteY73" fmla="*/ 1284153 h 1516602"/>
                  <a:gd name="connsiteX74" fmla="*/ 798759 w 1031169"/>
                  <a:gd name="connsiteY74" fmla="*/ 1278438 h 1516602"/>
                  <a:gd name="connsiteX75" fmla="*/ 796854 w 1031169"/>
                  <a:gd name="connsiteY75" fmla="*/ 1270818 h 1516602"/>
                  <a:gd name="connsiteX76" fmla="*/ 783519 w 1031169"/>
                  <a:gd name="connsiteY76" fmla="*/ 1253673 h 1516602"/>
                  <a:gd name="connsiteX77" fmla="*/ 773994 w 1031169"/>
                  <a:gd name="connsiteY77" fmla="*/ 1247958 h 1516602"/>
                  <a:gd name="connsiteX78" fmla="*/ 648264 w 1031169"/>
                  <a:gd name="connsiteY78" fmla="*/ 1156518 h 1516602"/>
                  <a:gd name="connsiteX79" fmla="*/ 644454 w 1031169"/>
                  <a:gd name="connsiteY79" fmla="*/ 1139373 h 1516602"/>
                  <a:gd name="connsiteX80" fmla="*/ 646359 w 1031169"/>
                  <a:gd name="connsiteY80" fmla="*/ 1131753 h 1516602"/>
                  <a:gd name="connsiteX81" fmla="*/ 650169 w 1031169"/>
                  <a:gd name="connsiteY81" fmla="*/ 1114608 h 1516602"/>
                  <a:gd name="connsiteX82" fmla="*/ 653979 w 1031169"/>
                  <a:gd name="connsiteY82" fmla="*/ 1108893 h 1516602"/>
                  <a:gd name="connsiteX83" fmla="*/ 655884 w 1031169"/>
                  <a:gd name="connsiteY83" fmla="*/ 1103178 h 1516602"/>
                  <a:gd name="connsiteX84" fmla="*/ 661599 w 1031169"/>
                  <a:gd name="connsiteY84" fmla="*/ 1101273 h 1516602"/>
                  <a:gd name="connsiteX85" fmla="*/ 671124 w 1031169"/>
                  <a:gd name="connsiteY85" fmla="*/ 1089843 h 1516602"/>
                  <a:gd name="connsiteX86" fmla="*/ 724464 w 1031169"/>
                  <a:gd name="connsiteY86" fmla="*/ 1082223 h 1516602"/>
                  <a:gd name="connsiteX87" fmla="*/ 842574 w 1031169"/>
                  <a:gd name="connsiteY87" fmla="*/ 1084128 h 1516602"/>
                  <a:gd name="connsiteX88" fmla="*/ 871149 w 1031169"/>
                  <a:gd name="connsiteY88" fmla="*/ 1086033 h 1516602"/>
                  <a:gd name="connsiteX89" fmla="*/ 899724 w 1031169"/>
                  <a:gd name="connsiteY89" fmla="*/ 1091748 h 1516602"/>
                  <a:gd name="connsiteX90" fmla="*/ 922584 w 1031169"/>
                  <a:gd name="connsiteY90" fmla="*/ 1095558 h 1516602"/>
                  <a:gd name="connsiteX91" fmla="*/ 951159 w 1031169"/>
                  <a:gd name="connsiteY91" fmla="*/ 1101273 h 1516602"/>
                  <a:gd name="connsiteX92" fmla="*/ 956874 w 1031169"/>
                  <a:gd name="connsiteY92" fmla="*/ 1101273 h 1516602"/>
                  <a:gd name="connsiteX93" fmla="*/ 1002594 w 1031169"/>
                  <a:gd name="connsiteY93" fmla="*/ 1099368 h 1516602"/>
                  <a:gd name="connsiteX94" fmla="*/ 1031169 w 1031169"/>
                  <a:gd name="connsiteY94" fmla="*/ 1091748 h 1516602"/>
                  <a:gd name="connsiteX95" fmla="*/ 1003378 w 1031169"/>
                  <a:gd name="connsiteY95" fmla="*/ 1065958 h 1516602"/>
                  <a:gd name="connsiteX96" fmla="*/ 970209 w 1031169"/>
                  <a:gd name="connsiteY96" fmla="*/ 1044123 h 1516602"/>
                  <a:gd name="connsiteX97" fmla="*/ 962589 w 1031169"/>
                  <a:gd name="connsiteY97" fmla="*/ 1042218 h 1516602"/>
                  <a:gd name="connsiteX98" fmla="*/ 935919 w 1031169"/>
                  <a:gd name="connsiteY98" fmla="*/ 1034598 h 1516602"/>
                  <a:gd name="connsiteX99" fmla="*/ 825429 w 1031169"/>
                  <a:gd name="connsiteY99" fmla="*/ 1034598 h 1516602"/>
                  <a:gd name="connsiteX100" fmla="*/ 730179 w 1031169"/>
                  <a:gd name="connsiteY100" fmla="*/ 1038408 h 1516602"/>
                  <a:gd name="connsiteX101" fmla="*/ 669219 w 1031169"/>
                  <a:gd name="connsiteY101" fmla="*/ 1046028 h 1516602"/>
                  <a:gd name="connsiteX102" fmla="*/ 646359 w 1031169"/>
                  <a:gd name="connsiteY102" fmla="*/ 1049838 h 1516602"/>
                  <a:gd name="connsiteX103" fmla="*/ 642549 w 1031169"/>
                  <a:gd name="connsiteY103" fmla="*/ 1038408 h 1516602"/>
                  <a:gd name="connsiteX104" fmla="*/ 640644 w 1031169"/>
                  <a:gd name="connsiteY104" fmla="*/ 1032693 h 1516602"/>
                  <a:gd name="connsiteX105" fmla="*/ 642549 w 1031169"/>
                  <a:gd name="connsiteY105" fmla="*/ 1015548 h 1516602"/>
                  <a:gd name="connsiteX106" fmla="*/ 644454 w 1031169"/>
                  <a:gd name="connsiteY106" fmla="*/ 1009833 h 1516602"/>
                  <a:gd name="connsiteX107" fmla="*/ 673029 w 1031169"/>
                  <a:gd name="connsiteY107" fmla="*/ 992688 h 1516602"/>
                  <a:gd name="connsiteX108" fmla="*/ 674934 w 1031169"/>
                  <a:gd name="connsiteY108" fmla="*/ 986973 h 1516602"/>
                  <a:gd name="connsiteX109" fmla="*/ 680649 w 1031169"/>
                  <a:gd name="connsiteY109" fmla="*/ 985068 h 1516602"/>
                  <a:gd name="connsiteX110" fmla="*/ 686364 w 1031169"/>
                  <a:gd name="connsiteY110" fmla="*/ 981258 h 1516602"/>
                  <a:gd name="connsiteX111" fmla="*/ 695889 w 1031169"/>
                  <a:gd name="connsiteY111" fmla="*/ 971733 h 1516602"/>
                  <a:gd name="connsiteX112" fmla="*/ 705414 w 1031169"/>
                  <a:gd name="connsiteY112" fmla="*/ 960303 h 1516602"/>
                  <a:gd name="connsiteX113" fmla="*/ 716844 w 1031169"/>
                  <a:gd name="connsiteY113" fmla="*/ 952683 h 1516602"/>
                  <a:gd name="connsiteX114" fmla="*/ 732084 w 1031169"/>
                  <a:gd name="connsiteY114" fmla="*/ 939348 h 1516602"/>
                  <a:gd name="connsiteX115" fmla="*/ 741609 w 1031169"/>
                  <a:gd name="connsiteY115" fmla="*/ 927918 h 1516602"/>
                  <a:gd name="connsiteX116" fmla="*/ 753039 w 1031169"/>
                  <a:gd name="connsiteY116" fmla="*/ 918393 h 1516602"/>
                  <a:gd name="connsiteX117" fmla="*/ 758754 w 1031169"/>
                  <a:gd name="connsiteY117" fmla="*/ 906963 h 1516602"/>
                  <a:gd name="connsiteX118" fmla="*/ 760659 w 1031169"/>
                  <a:gd name="connsiteY118" fmla="*/ 901248 h 1516602"/>
                  <a:gd name="connsiteX119" fmla="*/ 766374 w 1031169"/>
                  <a:gd name="connsiteY119" fmla="*/ 889818 h 1516602"/>
                  <a:gd name="connsiteX120" fmla="*/ 764469 w 1031169"/>
                  <a:gd name="connsiteY120" fmla="*/ 874578 h 1516602"/>
                  <a:gd name="connsiteX121" fmla="*/ 758754 w 1031169"/>
                  <a:gd name="connsiteY121" fmla="*/ 872673 h 1516602"/>
                  <a:gd name="connsiteX122" fmla="*/ 737799 w 1031169"/>
                  <a:gd name="connsiteY122" fmla="*/ 874578 h 1516602"/>
                  <a:gd name="connsiteX123" fmla="*/ 732084 w 1031169"/>
                  <a:gd name="connsiteY123" fmla="*/ 878388 h 1516602"/>
                  <a:gd name="connsiteX124" fmla="*/ 699699 w 1031169"/>
                  <a:gd name="connsiteY124" fmla="*/ 899343 h 1516602"/>
                  <a:gd name="connsiteX125" fmla="*/ 595181 w 1031169"/>
                  <a:gd name="connsiteY125" fmla="*/ 957831 h 1516602"/>
                  <a:gd name="connsiteX126" fmla="*/ 507294 w 1031169"/>
                  <a:gd name="connsiteY126" fmla="*/ 847908 h 1516602"/>
                  <a:gd name="connsiteX127" fmla="*/ 503484 w 1031169"/>
                  <a:gd name="connsiteY127" fmla="*/ 358323 h 1516602"/>
                  <a:gd name="connsiteX128" fmla="*/ 499674 w 1031169"/>
                  <a:gd name="connsiteY128" fmla="*/ 66858 h 1516602"/>
                  <a:gd name="connsiteX129" fmla="*/ 490149 w 1031169"/>
                  <a:gd name="connsiteY129" fmla="*/ 40188 h 1516602"/>
                  <a:gd name="connsiteX130" fmla="*/ 488244 w 1031169"/>
                  <a:gd name="connsiteY130" fmla="*/ 34473 h 1516602"/>
                  <a:gd name="connsiteX131" fmla="*/ 484434 w 1031169"/>
                  <a:gd name="connsiteY131" fmla="*/ 28758 h 1516602"/>
                  <a:gd name="connsiteX132" fmla="*/ 478719 w 1031169"/>
                  <a:gd name="connsiteY132" fmla="*/ 17328 h 1516602"/>
                  <a:gd name="connsiteX133" fmla="*/ 473004 w 1031169"/>
                  <a:gd name="connsiteY133" fmla="*/ 13518 h 1516602"/>
                  <a:gd name="connsiteX134" fmla="*/ 469194 w 1031169"/>
                  <a:gd name="connsiteY134" fmla="*/ 7803 h 1516602"/>
                  <a:gd name="connsiteX135" fmla="*/ 429189 w 1031169"/>
                  <a:gd name="connsiteY135" fmla="*/ 11613 h 1516602"/>
                  <a:gd name="connsiteX136" fmla="*/ 425379 w 1031169"/>
                  <a:gd name="connsiteY136" fmla="*/ 78288 h 1516602"/>
                  <a:gd name="connsiteX137" fmla="*/ 425379 w 1031169"/>
                  <a:gd name="connsiteY137" fmla="*/ 84003 h 1516602"/>
                  <a:gd name="connsiteX138" fmla="*/ 429189 w 1031169"/>
                  <a:gd name="connsiteY138" fmla="*/ 238308 h 1516602"/>
                  <a:gd name="connsiteX139" fmla="*/ 440619 w 1031169"/>
                  <a:gd name="connsiteY139" fmla="*/ 421188 h 1516602"/>
                  <a:gd name="connsiteX140" fmla="*/ 435265 w 1031169"/>
                  <a:gd name="connsiteY140" fmla="*/ 718368 h 1516602"/>
                  <a:gd name="connsiteX141" fmla="*/ 435059 w 1031169"/>
                  <a:gd name="connsiteY141" fmla="*/ 799046 h 1516602"/>
                  <a:gd name="connsiteX142" fmla="*/ 430322 w 1031169"/>
                  <a:gd name="connsiteY142" fmla="*/ 879006 h 1516602"/>
                  <a:gd name="connsiteX0" fmla="*/ 430322 w 1031169"/>
                  <a:gd name="connsiteY0" fmla="*/ 879006 h 1516602"/>
                  <a:gd name="connsiteX1" fmla="*/ 392427 w 1031169"/>
                  <a:gd name="connsiteY1" fmla="*/ 931934 h 1516602"/>
                  <a:gd name="connsiteX2" fmla="*/ 312984 w 1031169"/>
                  <a:gd name="connsiteY2" fmla="*/ 966018 h 1516602"/>
                  <a:gd name="connsiteX3" fmla="*/ 240645 w 1031169"/>
                  <a:gd name="connsiteY3" fmla="*/ 957266 h 1516602"/>
                  <a:gd name="connsiteX4" fmla="*/ 181539 w 1031169"/>
                  <a:gd name="connsiteY4" fmla="*/ 937443 h 1516602"/>
                  <a:gd name="connsiteX5" fmla="*/ 116769 w 1031169"/>
                  <a:gd name="connsiteY5" fmla="*/ 903153 h 1516602"/>
                  <a:gd name="connsiteX6" fmla="*/ 59619 w 1031169"/>
                  <a:gd name="connsiteY6" fmla="*/ 874578 h 1516602"/>
                  <a:gd name="connsiteX7" fmla="*/ 46284 w 1031169"/>
                  <a:gd name="connsiteY7" fmla="*/ 895533 h 1516602"/>
                  <a:gd name="connsiteX8" fmla="*/ 50094 w 1031169"/>
                  <a:gd name="connsiteY8" fmla="*/ 933633 h 1516602"/>
                  <a:gd name="connsiteX9" fmla="*/ 53904 w 1031169"/>
                  <a:gd name="connsiteY9" fmla="*/ 939348 h 1516602"/>
                  <a:gd name="connsiteX10" fmla="*/ 59619 w 1031169"/>
                  <a:gd name="connsiteY10" fmla="*/ 943158 h 1516602"/>
                  <a:gd name="connsiteX11" fmla="*/ 63429 w 1031169"/>
                  <a:gd name="connsiteY11" fmla="*/ 948873 h 1516602"/>
                  <a:gd name="connsiteX12" fmla="*/ 80574 w 1031169"/>
                  <a:gd name="connsiteY12" fmla="*/ 958398 h 1516602"/>
                  <a:gd name="connsiteX13" fmla="*/ 166299 w 1031169"/>
                  <a:gd name="connsiteY13" fmla="*/ 979353 h 1516602"/>
                  <a:gd name="connsiteX14" fmla="*/ 267264 w 1031169"/>
                  <a:gd name="connsiteY14" fmla="*/ 1021263 h 1516602"/>
                  <a:gd name="connsiteX15" fmla="*/ 278694 w 1031169"/>
                  <a:gd name="connsiteY15" fmla="*/ 1076508 h 1516602"/>
                  <a:gd name="connsiteX16" fmla="*/ 264381 w 1031169"/>
                  <a:gd name="connsiteY16" fmla="*/ 1119397 h 1516602"/>
                  <a:gd name="connsiteX17" fmla="*/ 186224 w 1031169"/>
                  <a:gd name="connsiteY17" fmla="*/ 1150391 h 1516602"/>
                  <a:gd name="connsiteX18" fmla="*/ 27234 w 1031169"/>
                  <a:gd name="connsiteY18" fmla="*/ 1154613 h 1516602"/>
                  <a:gd name="connsiteX19" fmla="*/ 15804 w 1031169"/>
                  <a:gd name="connsiteY19" fmla="*/ 1160328 h 1516602"/>
                  <a:gd name="connsiteX20" fmla="*/ 6279 w 1031169"/>
                  <a:gd name="connsiteY20" fmla="*/ 1169853 h 1516602"/>
                  <a:gd name="connsiteX21" fmla="*/ 4374 w 1031169"/>
                  <a:gd name="connsiteY21" fmla="*/ 1175568 h 1516602"/>
                  <a:gd name="connsiteX22" fmla="*/ 564 w 1031169"/>
                  <a:gd name="connsiteY22" fmla="*/ 1181283 h 1516602"/>
                  <a:gd name="connsiteX23" fmla="*/ 6279 w 1031169"/>
                  <a:gd name="connsiteY23" fmla="*/ 1213668 h 1516602"/>
                  <a:gd name="connsiteX24" fmla="*/ 11994 w 1031169"/>
                  <a:gd name="connsiteY24" fmla="*/ 1217478 h 1516602"/>
                  <a:gd name="connsiteX25" fmla="*/ 17709 w 1031169"/>
                  <a:gd name="connsiteY25" fmla="*/ 1219383 h 1516602"/>
                  <a:gd name="connsiteX26" fmla="*/ 145344 w 1031169"/>
                  <a:gd name="connsiteY26" fmla="*/ 1217478 h 1516602"/>
                  <a:gd name="connsiteX27" fmla="*/ 239202 w 1031169"/>
                  <a:gd name="connsiteY27" fmla="*/ 1214801 h 1516602"/>
                  <a:gd name="connsiteX28" fmla="*/ 318699 w 1031169"/>
                  <a:gd name="connsiteY28" fmla="*/ 1217478 h 1516602"/>
                  <a:gd name="connsiteX29" fmla="*/ 330129 w 1031169"/>
                  <a:gd name="connsiteY29" fmla="*/ 1223193 h 1516602"/>
                  <a:gd name="connsiteX30" fmla="*/ 333939 w 1031169"/>
                  <a:gd name="connsiteY30" fmla="*/ 1228908 h 1516602"/>
                  <a:gd name="connsiteX31" fmla="*/ 339654 w 1031169"/>
                  <a:gd name="connsiteY31" fmla="*/ 1230813 h 1516602"/>
                  <a:gd name="connsiteX32" fmla="*/ 351084 w 1031169"/>
                  <a:gd name="connsiteY32" fmla="*/ 1238433 h 1516602"/>
                  <a:gd name="connsiteX33" fmla="*/ 356799 w 1031169"/>
                  <a:gd name="connsiteY33" fmla="*/ 1242243 h 1516602"/>
                  <a:gd name="connsiteX34" fmla="*/ 360609 w 1031169"/>
                  <a:gd name="connsiteY34" fmla="*/ 1247958 h 1516602"/>
                  <a:gd name="connsiteX35" fmla="*/ 366324 w 1031169"/>
                  <a:gd name="connsiteY35" fmla="*/ 1259388 h 1516602"/>
                  <a:gd name="connsiteX36" fmla="*/ 362514 w 1031169"/>
                  <a:gd name="connsiteY36" fmla="*/ 1286058 h 1516602"/>
                  <a:gd name="connsiteX37" fmla="*/ 358704 w 1031169"/>
                  <a:gd name="connsiteY37" fmla="*/ 1291773 h 1516602"/>
                  <a:gd name="connsiteX38" fmla="*/ 356799 w 1031169"/>
                  <a:gd name="connsiteY38" fmla="*/ 1297488 h 1516602"/>
                  <a:gd name="connsiteX39" fmla="*/ 352989 w 1031169"/>
                  <a:gd name="connsiteY39" fmla="*/ 1303203 h 1516602"/>
                  <a:gd name="connsiteX40" fmla="*/ 351084 w 1031169"/>
                  <a:gd name="connsiteY40" fmla="*/ 1308918 h 1516602"/>
                  <a:gd name="connsiteX41" fmla="*/ 347274 w 1031169"/>
                  <a:gd name="connsiteY41" fmla="*/ 1314633 h 1516602"/>
                  <a:gd name="connsiteX42" fmla="*/ 330129 w 1031169"/>
                  <a:gd name="connsiteY42" fmla="*/ 1381308 h 1516602"/>
                  <a:gd name="connsiteX43" fmla="*/ 328224 w 1031169"/>
                  <a:gd name="connsiteY43" fmla="*/ 1432743 h 1516602"/>
                  <a:gd name="connsiteX44" fmla="*/ 330129 w 1031169"/>
                  <a:gd name="connsiteY44" fmla="*/ 1457508 h 1516602"/>
                  <a:gd name="connsiteX45" fmla="*/ 332034 w 1031169"/>
                  <a:gd name="connsiteY45" fmla="*/ 1463223 h 1516602"/>
                  <a:gd name="connsiteX46" fmla="*/ 335844 w 1031169"/>
                  <a:gd name="connsiteY46" fmla="*/ 1467033 h 1516602"/>
                  <a:gd name="connsiteX47" fmla="*/ 364419 w 1031169"/>
                  <a:gd name="connsiteY47" fmla="*/ 1512753 h 1516602"/>
                  <a:gd name="connsiteX48" fmla="*/ 387279 w 1031169"/>
                  <a:gd name="connsiteY48" fmla="*/ 1514658 h 1516602"/>
                  <a:gd name="connsiteX49" fmla="*/ 392994 w 1031169"/>
                  <a:gd name="connsiteY49" fmla="*/ 1508943 h 1516602"/>
                  <a:gd name="connsiteX50" fmla="*/ 394899 w 1031169"/>
                  <a:gd name="connsiteY50" fmla="*/ 1497513 h 1516602"/>
                  <a:gd name="connsiteX51" fmla="*/ 396804 w 1031169"/>
                  <a:gd name="connsiteY51" fmla="*/ 1491798 h 1516602"/>
                  <a:gd name="connsiteX52" fmla="*/ 398709 w 1031169"/>
                  <a:gd name="connsiteY52" fmla="*/ 1474653 h 1516602"/>
                  <a:gd name="connsiteX53" fmla="*/ 400614 w 1031169"/>
                  <a:gd name="connsiteY53" fmla="*/ 1461318 h 1516602"/>
                  <a:gd name="connsiteX54" fmla="*/ 404424 w 1031169"/>
                  <a:gd name="connsiteY54" fmla="*/ 1404168 h 1516602"/>
                  <a:gd name="connsiteX55" fmla="*/ 410139 w 1031169"/>
                  <a:gd name="connsiteY55" fmla="*/ 1392738 h 1516602"/>
                  <a:gd name="connsiteX56" fmla="*/ 413949 w 1031169"/>
                  <a:gd name="connsiteY56" fmla="*/ 1379403 h 1516602"/>
                  <a:gd name="connsiteX57" fmla="*/ 415854 w 1031169"/>
                  <a:gd name="connsiteY57" fmla="*/ 1373688 h 1516602"/>
                  <a:gd name="connsiteX58" fmla="*/ 417759 w 1031169"/>
                  <a:gd name="connsiteY58" fmla="*/ 1360353 h 1516602"/>
                  <a:gd name="connsiteX59" fmla="*/ 421569 w 1031169"/>
                  <a:gd name="connsiteY59" fmla="*/ 1348923 h 1516602"/>
                  <a:gd name="connsiteX60" fmla="*/ 427284 w 1031169"/>
                  <a:gd name="connsiteY60" fmla="*/ 1335588 h 1516602"/>
                  <a:gd name="connsiteX61" fmla="*/ 467289 w 1031169"/>
                  <a:gd name="connsiteY61" fmla="*/ 1265103 h 1516602"/>
                  <a:gd name="connsiteX62" fmla="*/ 528455 w 1031169"/>
                  <a:gd name="connsiteY62" fmla="*/ 1230091 h 1516602"/>
                  <a:gd name="connsiteX63" fmla="*/ 601154 w 1031169"/>
                  <a:gd name="connsiteY63" fmla="*/ 1221700 h 1516602"/>
                  <a:gd name="connsiteX64" fmla="*/ 720654 w 1031169"/>
                  <a:gd name="connsiteY64" fmla="*/ 1316538 h 1516602"/>
                  <a:gd name="connsiteX65" fmla="*/ 733989 w 1031169"/>
                  <a:gd name="connsiteY65" fmla="*/ 1326063 h 1516602"/>
                  <a:gd name="connsiteX66" fmla="*/ 743514 w 1031169"/>
                  <a:gd name="connsiteY66" fmla="*/ 1327968 h 1516602"/>
                  <a:gd name="connsiteX67" fmla="*/ 749229 w 1031169"/>
                  <a:gd name="connsiteY67" fmla="*/ 1329873 h 1516602"/>
                  <a:gd name="connsiteX68" fmla="*/ 762564 w 1031169"/>
                  <a:gd name="connsiteY68" fmla="*/ 1335588 h 1516602"/>
                  <a:gd name="connsiteX69" fmla="*/ 777804 w 1031169"/>
                  <a:gd name="connsiteY69" fmla="*/ 1333683 h 1516602"/>
                  <a:gd name="connsiteX70" fmla="*/ 789234 w 1031169"/>
                  <a:gd name="connsiteY70" fmla="*/ 1327968 h 1516602"/>
                  <a:gd name="connsiteX71" fmla="*/ 794949 w 1031169"/>
                  <a:gd name="connsiteY71" fmla="*/ 1326063 h 1516602"/>
                  <a:gd name="connsiteX72" fmla="*/ 802569 w 1031169"/>
                  <a:gd name="connsiteY72" fmla="*/ 1308918 h 1516602"/>
                  <a:gd name="connsiteX73" fmla="*/ 800664 w 1031169"/>
                  <a:gd name="connsiteY73" fmla="*/ 1284153 h 1516602"/>
                  <a:gd name="connsiteX74" fmla="*/ 798759 w 1031169"/>
                  <a:gd name="connsiteY74" fmla="*/ 1278438 h 1516602"/>
                  <a:gd name="connsiteX75" fmla="*/ 796854 w 1031169"/>
                  <a:gd name="connsiteY75" fmla="*/ 1270818 h 1516602"/>
                  <a:gd name="connsiteX76" fmla="*/ 783519 w 1031169"/>
                  <a:gd name="connsiteY76" fmla="*/ 1253673 h 1516602"/>
                  <a:gd name="connsiteX77" fmla="*/ 773994 w 1031169"/>
                  <a:gd name="connsiteY77" fmla="*/ 1247958 h 1516602"/>
                  <a:gd name="connsiteX78" fmla="*/ 648264 w 1031169"/>
                  <a:gd name="connsiteY78" fmla="*/ 1156518 h 1516602"/>
                  <a:gd name="connsiteX79" fmla="*/ 644454 w 1031169"/>
                  <a:gd name="connsiteY79" fmla="*/ 1139373 h 1516602"/>
                  <a:gd name="connsiteX80" fmla="*/ 646359 w 1031169"/>
                  <a:gd name="connsiteY80" fmla="*/ 1131753 h 1516602"/>
                  <a:gd name="connsiteX81" fmla="*/ 650169 w 1031169"/>
                  <a:gd name="connsiteY81" fmla="*/ 1114608 h 1516602"/>
                  <a:gd name="connsiteX82" fmla="*/ 653979 w 1031169"/>
                  <a:gd name="connsiteY82" fmla="*/ 1108893 h 1516602"/>
                  <a:gd name="connsiteX83" fmla="*/ 655884 w 1031169"/>
                  <a:gd name="connsiteY83" fmla="*/ 1103178 h 1516602"/>
                  <a:gd name="connsiteX84" fmla="*/ 661599 w 1031169"/>
                  <a:gd name="connsiteY84" fmla="*/ 1101273 h 1516602"/>
                  <a:gd name="connsiteX85" fmla="*/ 671124 w 1031169"/>
                  <a:gd name="connsiteY85" fmla="*/ 1089843 h 1516602"/>
                  <a:gd name="connsiteX86" fmla="*/ 724464 w 1031169"/>
                  <a:gd name="connsiteY86" fmla="*/ 1082223 h 1516602"/>
                  <a:gd name="connsiteX87" fmla="*/ 842574 w 1031169"/>
                  <a:gd name="connsiteY87" fmla="*/ 1084128 h 1516602"/>
                  <a:gd name="connsiteX88" fmla="*/ 871149 w 1031169"/>
                  <a:gd name="connsiteY88" fmla="*/ 1086033 h 1516602"/>
                  <a:gd name="connsiteX89" fmla="*/ 899724 w 1031169"/>
                  <a:gd name="connsiteY89" fmla="*/ 1091748 h 1516602"/>
                  <a:gd name="connsiteX90" fmla="*/ 922584 w 1031169"/>
                  <a:gd name="connsiteY90" fmla="*/ 1095558 h 1516602"/>
                  <a:gd name="connsiteX91" fmla="*/ 951159 w 1031169"/>
                  <a:gd name="connsiteY91" fmla="*/ 1101273 h 1516602"/>
                  <a:gd name="connsiteX92" fmla="*/ 956874 w 1031169"/>
                  <a:gd name="connsiteY92" fmla="*/ 1101273 h 1516602"/>
                  <a:gd name="connsiteX93" fmla="*/ 1002594 w 1031169"/>
                  <a:gd name="connsiteY93" fmla="*/ 1099368 h 1516602"/>
                  <a:gd name="connsiteX94" fmla="*/ 1031169 w 1031169"/>
                  <a:gd name="connsiteY94" fmla="*/ 1091748 h 1516602"/>
                  <a:gd name="connsiteX95" fmla="*/ 1003378 w 1031169"/>
                  <a:gd name="connsiteY95" fmla="*/ 1065958 h 1516602"/>
                  <a:gd name="connsiteX96" fmla="*/ 970209 w 1031169"/>
                  <a:gd name="connsiteY96" fmla="*/ 1044123 h 1516602"/>
                  <a:gd name="connsiteX97" fmla="*/ 962589 w 1031169"/>
                  <a:gd name="connsiteY97" fmla="*/ 1042218 h 1516602"/>
                  <a:gd name="connsiteX98" fmla="*/ 935919 w 1031169"/>
                  <a:gd name="connsiteY98" fmla="*/ 1034598 h 1516602"/>
                  <a:gd name="connsiteX99" fmla="*/ 825429 w 1031169"/>
                  <a:gd name="connsiteY99" fmla="*/ 1034598 h 1516602"/>
                  <a:gd name="connsiteX100" fmla="*/ 730179 w 1031169"/>
                  <a:gd name="connsiteY100" fmla="*/ 1038408 h 1516602"/>
                  <a:gd name="connsiteX101" fmla="*/ 669219 w 1031169"/>
                  <a:gd name="connsiteY101" fmla="*/ 1046028 h 1516602"/>
                  <a:gd name="connsiteX102" fmla="*/ 646359 w 1031169"/>
                  <a:gd name="connsiteY102" fmla="*/ 1049838 h 1516602"/>
                  <a:gd name="connsiteX103" fmla="*/ 642549 w 1031169"/>
                  <a:gd name="connsiteY103" fmla="*/ 1038408 h 1516602"/>
                  <a:gd name="connsiteX104" fmla="*/ 640644 w 1031169"/>
                  <a:gd name="connsiteY104" fmla="*/ 1032693 h 1516602"/>
                  <a:gd name="connsiteX105" fmla="*/ 642549 w 1031169"/>
                  <a:gd name="connsiteY105" fmla="*/ 1015548 h 1516602"/>
                  <a:gd name="connsiteX106" fmla="*/ 673029 w 1031169"/>
                  <a:gd name="connsiteY106" fmla="*/ 992688 h 1516602"/>
                  <a:gd name="connsiteX107" fmla="*/ 674934 w 1031169"/>
                  <a:gd name="connsiteY107" fmla="*/ 986973 h 1516602"/>
                  <a:gd name="connsiteX108" fmla="*/ 680649 w 1031169"/>
                  <a:gd name="connsiteY108" fmla="*/ 985068 h 1516602"/>
                  <a:gd name="connsiteX109" fmla="*/ 686364 w 1031169"/>
                  <a:gd name="connsiteY109" fmla="*/ 981258 h 1516602"/>
                  <a:gd name="connsiteX110" fmla="*/ 695889 w 1031169"/>
                  <a:gd name="connsiteY110" fmla="*/ 971733 h 1516602"/>
                  <a:gd name="connsiteX111" fmla="*/ 705414 w 1031169"/>
                  <a:gd name="connsiteY111" fmla="*/ 960303 h 1516602"/>
                  <a:gd name="connsiteX112" fmla="*/ 716844 w 1031169"/>
                  <a:gd name="connsiteY112" fmla="*/ 952683 h 1516602"/>
                  <a:gd name="connsiteX113" fmla="*/ 732084 w 1031169"/>
                  <a:gd name="connsiteY113" fmla="*/ 939348 h 1516602"/>
                  <a:gd name="connsiteX114" fmla="*/ 741609 w 1031169"/>
                  <a:gd name="connsiteY114" fmla="*/ 927918 h 1516602"/>
                  <a:gd name="connsiteX115" fmla="*/ 753039 w 1031169"/>
                  <a:gd name="connsiteY115" fmla="*/ 918393 h 1516602"/>
                  <a:gd name="connsiteX116" fmla="*/ 758754 w 1031169"/>
                  <a:gd name="connsiteY116" fmla="*/ 906963 h 1516602"/>
                  <a:gd name="connsiteX117" fmla="*/ 760659 w 1031169"/>
                  <a:gd name="connsiteY117" fmla="*/ 901248 h 1516602"/>
                  <a:gd name="connsiteX118" fmla="*/ 766374 w 1031169"/>
                  <a:gd name="connsiteY118" fmla="*/ 889818 h 1516602"/>
                  <a:gd name="connsiteX119" fmla="*/ 764469 w 1031169"/>
                  <a:gd name="connsiteY119" fmla="*/ 874578 h 1516602"/>
                  <a:gd name="connsiteX120" fmla="*/ 758754 w 1031169"/>
                  <a:gd name="connsiteY120" fmla="*/ 872673 h 1516602"/>
                  <a:gd name="connsiteX121" fmla="*/ 737799 w 1031169"/>
                  <a:gd name="connsiteY121" fmla="*/ 874578 h 1516602"/>
                  <a:gd name="connsiteX122" fmla="*/ 732084 w 1031169"/>
                  <a:gd name="connsiteY122" fmla="*/ 878388 h 1516602"/>
                  <a:gd name="connsiteX123" fmla="*/ 699699 w 1031169"/>
                  <a:gd name="connsiteY123" fmla="*/ 899343 h 1516602"/>
                  <a:gd name="connsiteX124" fmla="*/ 595181 w 1031169"/>
                  <a:gd name="connsiteY124" fmla="*/ 957831 h 1516602"/>
                  <a:gd name="connsiteX125" fmla="*/ 507294 w 1031169"/>
                  <a:gd name="connsiteY125" fmla="*/ 847908 h 1516602"/>
                  <a:gd name="connsiteX126" fmla="*/ 503484 w 1031169"/>
                  <a:gd name="connsiteY126" fmla="*/ 358323 h 1516602"/>
                  <a:gd name="connsiteX127" fmla="*/ 499674 w 1031169"/>
                  <a:gd name="connsiteY127" fmla="*/ 66858 h 1516602"/>
                  <a:gd name="connsiteX128" fmla="*/ 490149 w 1031169"/>
                  <a:gd name="connsiteY128" fmla="*/ 40188 h 1516602"/>
                  <a:gd name="connsiteX129" fmla="*/ 488244 w 1031169"/>
                  <a:gd name="connsiteY129" fmla="*/ 34473 h 1516602"/>
                  <a:gd name="connsiteX130" fmla="*/ 484434 w 1031169"/>
                  <a:gd name="connsiteY130" fmla="*/ 28758 h 1516602"/>
                  <a:gd name="connsiteX131" fmla="*/ 478719 w 1031169"/>
                  <a:gd name="connsiteY131" fmla="*/ 17328 h 1516602"/>
                  <a:gd name="connsiteX132" fmla="*/ 473004 w 1031169"/>
                  <a:gd name="connsiteY132" fmla="*/ 13518 h 1516602"/>
                  <a:gd name="connsiteX133" fmla="*/ 469194 w 1031169"/>
                  <a:gd name="connsiteY133" fmla="*/ 7803 h 1516602"/>
                  <a:gd name="connsiteX134" fmla="*/ 429189 w 1031169"/>
                  <a:gd name="connsiteY134" fmla="*/ 11613 h 1516602"/>
                  <a:gd name="connsiteX135" fmla="*/ 425379 w 1031169"/>
                  <a:gd name="connsiteY135" fmla="*/ 78288 h 1516602"/>
                  <a:gd name="connsiteX136" fmla="*/ 425379 w 1031169"/>
                  <a:gd name="connsiteY136" fmla="*/ 84003 h 1516602"/>
                  <a:gd name="connsiteX137" fmla="*/ 429189 w 1031169"/>
                  <a:gd name="connsiteY137" fmla="*/ 238308 h 1516602"/>
                  <a:gd name="connsiteX138" fmla="*/ 440619 w 1031169"/>
                  <a:gd name="connsiteY138" fmla="*/ 421188 h 1516602"/>
                  <a:gd name="connsiteX139" fmla="*/ 435265 w 1031169"/>
                  <a:gd name="connsiteY139" fmla="*/ 718368 h 1516602"/>
                  <a:gd name="connsiteX140" fmla="*/ 435059 w 1031169"/>
                  <a:gd name="connsiteY140" fmla="*/ 799046 h 1516602"/>
                  <a:gd name="connsiteX141" fmla="*/ 430322 w 1031169"/>
                  <a:gd name="connsiteY141" fmla="*/ 879006 h 1516602"/>
                  <a:gd name="connsiteX0" fmla="*/ 430322 w 1031169"/>
                  <a:gd name="connsiteY0" fmla="*/ 879006 h 1516602"/>
                  <a:gd name="connsiteX1" fmla="*/ 392427 w 1031169"/>
                  <a:gd name="connsiteY1" fmla="*/ 931934 h 1516602"/>
                  <a:gd name="connsiteX2" fmla="*/ 312984 w 1031169"/>
                  <a:gd name="connsiteY2" fmla="*/ 966018 h 1516602"/>
                  <a:gd name="connsiteX3" fmla="*/ 240645 w 1031169"/>
                  <a:gd name="connsiteY3" fmla="*/ 957266 h 1516602"/>
                  <a:gd name="connsiteX4" fmla="*/ 181539 w 1031169"/>
                  <a:gd name="connsiteY4" fmla="*/ 937443 h 1516602"/>
                  <a:gd name="connsiteX5" fmla="*/ 116769 w 1031169"/>
                  <a:gd name="connsiteY5" fmla="*/ 903153 h 1516602"/>
                  <a:gd name="connsiteX6" fmla="*/ 59619 w 1031169"/>
                  <a:gd name="connsiteY6" fmla="*/ 874578 h 1516602"/>
                  <a:gd name="connsiteX7" fmla="*/ 46284 w 1031169"/>
                  <a:gd name="connsiteY7" fmla="*/ 895533 h 1516602"/>
                  <a:gd name="connsiteX8" fmla="*/ 50094 w 1031169"/>
                  <a:gd name="connsiteY8" fmla="*/ 933633 h 1516602"/>
                  <a:gd name="connsiteX9" fmla="*/ 53904 w 1031169"/>
                  <a:gd name="connsiteY9" fmla="*/ 939348 h 1516602"/>
                  <a:gd name="connsiteX10" fmla="*/ 59619 w 1031169"/>
                  <a:gd name="connsiteY10" fmla="*/ 943158 h 1516602"/>
                  <a:gd name="connsiteX11" fmla="*/ 63429 w 1031169"/>
                  <a:gd name="connsiteY11" fmla="*/ 948873 h 1516602"/>
                  <a:gd name="connsiteX12" fmla="*/ 80574 w 1031169"/>
                  <a:gd name="connsiteY12" fmla="*/ 958398 h 1516602"/>
                  <a:gd name="connsiteX13" fmla="*/ 166299 w 1031169"/>
                  <a:gd name="connsiteY13" fmla="*/ 979353 h 1516602"/>
                  <a:gd name="connsiteX14" fmla="*/ 267264 w 1031169"/>
                  <a:gd name="connsiteY14" fmla="*/ 1021263 h 1516602"/>
                  <a:gd name="connsiteX15" fmla="*/ 278694 w 1031169"/>
                  <a:gd name="connsiteY15" fmla="*/ 1076508 h 1516602"/>
                  <a:gd name="connsiteX16" fmla="*/ 264381 w 1031169"/>
                  <a:gd name="connsiteY16" fmla="*/ 1119397 h 1516602"/>
                  <a:gd name="connsiteX17" fmla="*/ 186224 w 1031169"/>
                  <a:gd name="connsiteY17" fmla="*/ 1150391 h 1516602"/>
                  <a:gd name="connsiteX18" fmla="*/ 27234 w 1031169"/>
                  <a:gd name="connsiteY18" fmla="*/ 1154613 h 1516602"/>
                  <a:gd name="connsiteX19" fmla="*/ 15804 w 1031169"/>
                  <a:gd name="connsiteY19" fmla="*/ 1160328 h 1516602"/>
                  <a:gd name="connsiteX20" fmla="*/ 6279 w 1031169"/>
                  <a:gd name="connsiteY20" fmla="*/ 1169853 h 1516602"/>
                  <a:gd name="connsiteX21" fmla="*/ 4374 w 1031169"/>
                  <a:gd name="connsiteY21" fmla="*/ 1175568 h 1516602"/>
                  <a:gd name="connsiteX22" fmla="*/ 564 w 1031169"/>
                  <a:gd name="connsiteY22" fmla="*/ 1181283 h 1516602"/>
                  <a:gd name="connsiteX23" fmla="*/ 6279 w 1031169"/>
                  <a:gd name="connsiteY23" fmla="*/ 1213668 h 1516602"/>
                  <a:gd name="connsiteX24" fmla="*/ 11994 w 1031169"/>
                  <a:gd name="connsiteY24" fmla="*/ 1217478 h 1516602"/>
                  <a:gd name="connsiteX25" fmla="*/ 17709 w 1031169"/>
                  <a:gd name="connsiteY25" fmla="*/ 1219383 h 1516602"/>
                  <a:gd name="connsiteX26" fmla="*/ 145344 w 1031169"/>
                  <a:gd name="connsiteY26" fmla="*/ 1217478 h 1516602"/>
                  <a:gd name="connsiteX27" fmla="*/ 239202 w 1031169"/>
                  <a:gd name="connsiteY27" fmla="*/ 1214801 h 1516602"/>
                  <a:gd name="connsiteX28" fmla="*/ 318699 w 1031169"/>
                  <a:gd name="connsiteY28" fmla="*/ 1217478 h 1516602"/>
                  <a:gd name="connsiteX29" fmla="*/ 330129 w 1031169"/>
                  <a:gd name="connsiteY29" fmla="*/ 1223193 h 1516602"/>
                  <a:gd name="connsiteX30" fmla="*/ 333939 w 1031169"/>
                  <a:gd name="connsiteY30" fmla="*/ 1228908 h 1516602"/>
                  <a:gd name="connsiteX31" fmla="*/ 339654 w 1031169"/>
                  <a:gd name="connsiteY31" fmla="*/ 1230813 h 1516602"/>
                  <a:gd name="connsiteX32" fmla="*/ 351084 w 1031169"/>
                  <a:gd name="connsiteY32" fmla="*/ 1238433 h 1516602"/>
                  <a:gd name="connsiteX33" fmla="*/ 356799 w 1031169"/>
                  <a:gd name="connsiteY33" fmla="*/ 1242243 h 1516602"/>
                  <a:gd name="connsiteX34" fmla="*/ 360609 w 1031169"/>
                  <a:gd name="connsiteY34" fmla="*/ 1247958 h 1516602"/>
                  <a:gd name="connsiteX35" fmla="*/ 366324 w 1031169"/>
                  <a:gd name="connsiteY35" fmla="*/ 1259388 h 1516602"/>
                  <a:gd name="connsiteX36" fmla="*/ 362514 w 1031169"/>
                  <a:gd name="connsiteY36" fmla="*/ 1286058 h 1516602"/>
                  <a:gd name="connsiteX37" fmla="*/ 358704 w 1031169"/>
                  <a:gd name="connsiteY37" fmla="*/ 1291773 h 1516602"/>
                  <a:gd name="connsiteX38" fmla="*/ 356799 w 1031169"/>
                  <a:gd name="connsiteY38" fmla="*/ 1297488 h 1516602"/>
                  <a:gd name="connsiteX39" fmla="*/ 352989 w 1031169"/>
                  <a:gd name="connsiteY39" fmla="*/ 1303203 h 1516602"/>
                  <a:gd name="connsiteX40" fmla="*/ 351084 w 1031169"/>
                  <a:gd name="connsiteY40" fmla="*/ 1308918 h 1516602"/>
                  <a:gd name="connsiteX41" fmla="*/ 347274 w 1031169"/>
                  <a:gd name="connsiteY41" fmla="*/ 1314633 h 1516602"/>
                  <a:gd name="connsiteX42" fmla="*/ 330129 w 1031169"/>
                  <a:gd name="connsiteY42" fmla="*/ 1381308 h 1516602"/>
                  <a:gd name="connsiteX43" fmla="*/ 328224 w 1031169"/>
                  <a:gd name="connsiteY43" fmla="*/ 1432743 h 1516602"/>
                  <a:gd name="connsiteX44" fmla="*/ 330129 w 1031169"/>
                  <a:gd name="connsiteY44" fmla="*/ 1457508 h 1516602"/>
                  <a:gd name="connsiteX45" fmla="*/ 332034 w 1031169"/>
                  <a:gd name="connsiteY45" fmla="*/ 1463223 h 1516602"/>
                  <a:gd name="connsiteX46" fmla="*/ 335844 w 1031169"/>
                  <a:gd name="connsiteY46" fmla="*/ 1467033 h 1516602"/>
                  <a:gd name="connsiteX47" fmla="*/ 364419 w 1031169"/>
                  <a:gd name="connsiteY47" fmla="*/ 1512753 h 1516602"/>
                  <a:gd name="connsiteX48" fmla="*/ 387279 w 1031169"/>
                  <a:gd name="connsiteY48" fmla="*/ 1514658 h 1516602"/>
                  <a:gd name="connsiteX49" fmla="*/ 392994 w 1031169"/>
                  <a:gd name="connsiteY49" fmla="*/ 1508943 h 1516602"/>
                  <a:gd name="connsiteX50" fmla="*/ 394899 w 1031169"/>
                  <a:gd name="connsiteY50" fmla="*/ 1497513 h 1516602"/>
                  <a:gd name="connsiteX51" fmla="*/ 396804 w 1031169"/>
                  <a:gd name="connsiteY51" fmla="*/ 1491798 h 1516602"/>
                  <a:gd name="connsiteX52" fmla="*/ 398709 w 1031169"/>
                  <a:gd name="connsiteY52" fmla="*/ 1474653 h 1516602"/>
                  <a:gd name="connsiteX53" fmla="*/ 400614 w 1031169"/>
                  <a:gd name="connsiteY53" fmla="*/ 1461318 h 1516602"/>
                  <a:gd name="connsiteX54" fmla="*/ 404424 w 1031169"/>
                  <a:gd name="connsiteY54" fmla="*/ 1404168 h 1516602"/>
                  <a:gd name="connsiteX55" fmla="*/ 410139 w 1031169"/>
                  <a:gd name="connsiteY55" fmla="*/ 1392738 h 1516602"/>
                  <a:gd name="connsiteX56" fmla="*/ 413949 w 1031169"/>
                  <a:gd name="connsiteY56" fmla="*/ 1379403 h 1516602"/>
                  <a:gd name="connsiteX57" fmla="*/ 415854 w 1031169"/>
                  <a:gd name="connsiteY57" fmla="*/ 1373688 h 1516602"/>
                  <a:gd name="connsiteX58" fmla="*/ 417759 w 1031169"/>
                  <a:gd name="connsiteY58" fmla="*/ 1360353 h 1516602"/>
                  <a:gd name="connsiteX59" fmla="*/ 421569 w 1031169"/>
                  <a:gd name="connsiteY59" fmla="*/ 1348923 h 1516602"/>
                  <a:gd name="connsiteX60" fmla="*/ 427284 w 1031169"/>
                  <a:gd name="connsiteY60" fmla="*/ 1335588 h 1516602"/>
                  <a:gd name="connsiteX61" fmla="*/ 467289 w 1031169"/>
                  <a:gd name="connsiteY61" fmla="*/ 1265103 h 1516602"/>
                  <a:gd name="connsiteX62" fmla="*/ 528455 w 1031169"/>
                  <a:gd name="connsiteY62" fmla="*/ 1230091 h 1516602"/>
                  <a:gd name="connsiteX63" fmla="*/ 601154 w 1031169"/>
                  <a:gd name="connsiteY63" fmla="*/ 1221700 h 1516602"/>
                  <a:gd name="connsiteX64" fmla="*/ 720654 w 1031169"/>
                  <a:gd name="connsiteY64" fmla="*/ 1316538 h 1516602"/>
                  <a:gd name="connsiteX65" fmla="*/ 733989 w 1031169"/>
                  <a:gd name="connsiteY65" fmla="*/ 1326063 h 1516602"/>
                  <a:gd name="connsiteX66" fmla="*/ 743514 w 1031169"/>
                  <a:gd name="connsiteY66" fmla="*/ 1327968 h 1516602"/>
                  <a:gd name="connsiteX67" fmla="*/ 749229 w 1031169"/>
                  <a:gd name="connsiteY67" fmla="*/ 1329873 h 1516602"/>
                  <a:gd name="connsiteX68" fmla="*/ 762564 w 1031169"/>
                  <a:gd name="connsiteY68" fmla="*/ 1335588 h 1516602"/>
                  <a:gd name="connsiteX69" fmla="*/ 777804 w 1031169"/>
                  <a:gd name="connsiteY69" fmla="*/ 1333683 h 1516602"/>
                  <a:gd name="connsiteX70" fmla="*/ 789234 w 1031169"/>
                  <a:gd name="connsiteY70" fmla="*/ 1327968 h 1516602"/>
                  <a:gd name="connsiteX71" fmla="*/ 794949 w 1031169"/>
                  <a:gd name="connsiteY71" fmla="*/ 1326063 h 1516602"/>
                  <a:gd name="connsiteX72" fmla="*/ 802569 w 1031169"/>
                  <a:gd name="connsiteY72" fmla="*/ 1308918 h 1516602"/>
                  <a:gd name="connsiteX73" fmla="*/ 800664 w 1031169"/>
                  <a:gd name="connsiteY73" fmla="*/ 1284153 h 1516602"/>
                  <a:gd name="connsiteX74" fmla="*/ 798759 w 1031169"/>
                  <a:gd name="connsiteY74" fmla="*/ 1278438 h 1516602"/>
                  <a:gd name="connsiteX75" fmla="*/ 796854 w 1031169"/>
                  <a:gd name="connsiteY75" fmla="*/ 1270818 h 1516602"/>
                  <a:gd name="connsiteX76" fmla="*/ 783519 w 1031169"/>
                  <a:gd name="connsiteY76" fmla="*/ 1253673 h 1516602"/>
                  <a:gd name="connsiteX77" fmla="*/ 773994 w 1031169"/>
                  <a:gd name="connsiteY77" fmla="*/ 1247958 h 1516602"/>
                  <a:gd name="connsiteX78" fmla="*/ 648264 w 1031169"/>
                  <a:gd name="connsiteY78" fmla="*/ 1156518 h 1516602"/>
                  <a:gd name="connsiteX79" fmla="*/ 644454 w 1031169"/>
                  <a:gd name="connsiteY79" fmla="*/ 1139373 h 1516602"/>
                  <a:gd name="connsiteX80" fmla="*/ 646359 w 1031169"/>
                  <a:gd name="connsiteY80" fmla="*/ 1131753 h 1516602"/>
                  <a:gd name="connsiteX81" fmla="*/ 650169 w 1031169"/>
                  <a:gd name="connsiteY81" fmla="*/ 1114608 h 1516602"/>
                  <a:gd name="connsiteX82" fmla="*/ 653979 w 1031169"/>
                  <a:gd name="connsiteY82" fmla="*/ 1108893 h 1516602"/>
                  <a:gd name="connsiteX83" fmla="*/ 655884 w 1031169"/>
                  <a:gd name="connsiteY83" fmla="*/ 1103178 h 1516602"/>
                  <a:gd name="connsiteX84" fmla="*/ 661599 w 1031169"/>
                  <a:gd name="connsiteY84" fmla="*/ 1101273 h 1516602"/>
                  <a:gd name="connsiteX85" fmla="*/ 671124 w 1031169"/>
                  <a:gd name="connsiteY85" fmla="*/ 1089843 h 1516602"/>
                  <a:gd name="connsiteX86" fmla="*/ 724464 w 1031169"/>
                  <a:gd name="connsiteY86" fmla="*/ 1082223 h 1516602"/>
                  <a:gd name="connsiteX87" fmla="*/ 842574 w 1031169"/>
                  <a:gd name="connsiteY87" fmla="*/ 1084128 h 1516602"/>
                  <a:gd name="connsiteX88" fmla="*/ 871149 w 1031169"/>
                  <a:gd name="connsiteY88" fmla="*/ 1086033 h 1516602"/>
                  <a:gd name="connsiteX89" fmla="*/ 899724 w 1031169"/>
                  <a:gd name="connsiteY89" fmla="*/ 1091748 h 1516602"/>
                  <a:gd name="connsiteX90" fmla="*/ 922584 w 1031169"/>
                  <a:gd name="connsiteY90" fmla="*/ 1095558 h 1516602"/>
                  <a:gd name="connsiteX91" fmla="*/ 951159 w 1031169"/>
                  <a:gd name="connsiteY91" fmla="*/ 1101273 h 1516602"/>
                  <a:gd name="connsiteX92" fmla="*/ 956874 w 1031169"/>
                  <a:gd name="connsiteY92" fmla="*/ 1101273 h 1516602"/>
                  <a:gd name="connsiteX93" fmla="*/ 1002594 w 1031169"/>
                  <a:gd name="connsiteY93" fmla="*/ 1099368 h 1516602"/>
                  <a:gd name="connsiteX94" fmla="*/ 1031169 w 1031169"/>
                  <a:gd name="connsiteY94" fmla="*/ 1091748 h 1516602"/>
                  <a:gd name="connsiteX95" fmla="*/ 1003378 w 1031169"/>
                  <a:gd name="connsiteY95" fmla="*/ 1065958 h 1516602"/>
                  <a:gd name="connsiteX96" fmla="*/ 970209 w 1031169"/>
                  <a:gd name="connsiteY96" fmla="*/ 1044123 h 1516602"/>
                  <a:gd name="connsiteX97" fmla="*/ 962589 w 1031169"/>
                  <a:gd name="connsiteY97" fmla="*/ 1042218 h 1516602"/>
                  <a:gd name="connsiteX98" fmla="*/ 935919 w 1031169"/>
                  <a:gd name="connsiteY98" fmla="*/ 1034598 h 1516602"/>
                  <a:gd name="connsiteX99" fmla="*/ 825429 w 1031169"/>
                  <a:gd name="connsiteY99" fmla="*/ 1034598 h 1516602"/>
                  <a:gd name="connsiteX100" fmla="*/ 730179 w 1031169"/>
                  <a:gd name="connsiteY100" fmla="*/ 1038408 h 1516602"/>
                  <a:gd name="connsiteX101" fmla="*/ 669219 w 1031169"/>
                  <a:gd name="connsiteY101" fmla="*/ 1046028 h 1516602"/>
                  <a:gd name="connsiteX102" fmla="*/ 646359 w 1031169"/>
                  <a:gd name="connsiteY102" fmla="*/ 1049838 h 1516602"/>
                  <a:gd name="connsiteX103" fmla="*/ 642549 w 1031169"/>
                  <a:gd name="connsiteY103" fmla="*/ 1038408 h 1516602"/>
                  <a:gd name="connsiteX104" fmla="*/ 640644 w 1031169"/>
                  <a:gd name="connsiteY104" fmla="*/ 1032693 h 1516602"/>
                  <a:gd name="connsiteX105" fmla="*/ 673029 w 1031169"/>
                  <a:gd name="connsiteY105" fmla="*/ 992688 h 1516602"/>
                  <a:gd name="connsiteX106" fmla="*/ 674934 w 1031169"/>
                  <a:gd name="connsiteY106" fmla="*/ 986973 h 1516602"/>
                  <a:gd name="connsiteX107" fmla="*/ 680649 w 1031169"/>
                  <a:gd name="connsiteY107" fmla="*/ 985068 h 1516602"/>
                  <a:gd name="connsiteX108" fmla="*/ 686364 w 1031169"/>
                  <a:gd name="connsiteY108" fmla="*/ 981258 h 1516602"/>
                  <a:gd name="connsiteX109" fmla="*/ 695889 w 1031169"/>
                  <a:gd name="connsiteY109" fmla="*/ 971733 h 1516602"/>
                  <a:gd name="connsiteX110" fmla="*/ 705414 w 1031169"/>
                  <a:gd name="connsiteY110" fmla="*/ 960303 h 1516602"/>
                  <a:gd name="connsiteX111" fmla="*/ 716844 w 1031169"/>
                  <a:gd name="connsiteY111" fmla="*/ 952683 h 1516602"/>
                  <a:gd name="connsiteX112" fmla="*/ 732084 w 1031169"/>
                  <a:gd name="connsiteY112" fmla="*/ 939348 h 1516602"/>
                  <a:gd name="connsiteX113" fmla="*/ 741609 w 1031169"/>
                  <a:gd name="connsiteY113" fmla="*/ 927918 h 1516602"/>
                  <a:gd name="connsiteX114" fmla="*/ 753039 w 1031169"/>
                  <a:gd name="connsiteY114" fmla="*/ 918393 h 1516602"/>
                  <a:gd name="connsiteX115" fmla="*/ 758754 w 1031169"/>
                  <a:gd name="connsiteY115" fmla="*/ 906963 h 1516602"/>
                  <a:gd name="connsiteX116" fmla="*/ 760659 w 1031169"/>
                  <a:gd name="connsiteY116" fmla="*/ 901248 h 1516602"/>
                  <a:gd name="connsiteX117" fmla="*/ 766374 w 1031169"/>
                  <a:gd name="connsiteY117" fmla="*/ 889818 h 1516602"/>
                  <a:gd name="connsiteX118" fmla="*/ 764469 w 1031169"/>
                  <a:gd name="connsiteY118" fmla="*/ 874578 h 1516602"/>
                  <a:gd name="connsiteX119" fmla="*/ 758754 w 1031169"/>
                  <a:gd name="connsiteY119" fmla="*/ 872673 h 1516602"/>
                  <a:gd name="connsiteX120" fmla="*/ 737799 w 1031169"/>
                  <a:gd name="connsiteY120" fmla="*/ 874578 h 1516602"/>
                  <a:gd name="connsiteX121" fmla="*/ 732084 w 1031169"/>
                  <a:gd name="connsiteY121" fmla="*/ 878388 h 1516602"/>
                  <a:gd name="connsiteX122" fmla="*/ 699699 w 1031169"/>
                  <a:gd name="connsiteY122" fmla="*/ 899343 h 1516602"/>
                  <a:gd name="connsiteX123" fmla="*/ 595181 w 1031169"/>
                  <a:gd name="connsiteY123" fmla="*/ 957831 h 1516602"/>
                  <a:gd name="connsiteX124" fmla="*/ 507294 w 1031169"/>
                  <a:gd name="connsiteY124" fmla="*/ 847908 h 1516602"/>
                  <a:gd name="connsiteX125" fmla="*/ 503484 w 1031169"/>
                  <a:gd name="connsiteY125" fmla="*/ 358323 h 1516602"/>
                  <a:gd name="connsiteX126" fmla="*/ 499674 w 1031169"/>
                  <a:gd name="connsiteY126" fmla="*/ 66858 h 1516602"/>
                  <a:gd name="connsiteX127" fmla="*/ 490149 w 1031169"/>
                  <a:gd name="connsiteY127" fmla="*/ 40188 h 1516602"/>
                  <a:gd name="connsiteX128" fmla="*/ 488244 w 1031169"/>
                  <a:gd name="connsiteY128" fmla="*/ 34473 h 1516602"/>
                  <a:gd name="connsiteX129" fmla="*/ 484434 w 1031169"/>
                  <a:gd name="connsiteY129" fmla="*/ 28758 h 1516602"/>
                  <a:gd name="connsiteX130" fmla="*/ 478719 w 1031169"/>
                  <a:gd name="connsiteY130" fmla="*/ 17328 h 1516602"/>
                  <a:gd name="connsiteX131" fmla="*/ 473004 w 1031169"/>
                  <a:gd name="connsiteY131" fmla="*/ 13518 h 1516602"/>
                  <a:gd name="connsiteX132" fmla="*/ 469194 w 1031169"/>
                  <a:gd name="connsiteY132" fmla="*/ 7803 h 1516602"/>
                  <a:gd name="connsiteX133" fmla="*/ 429189 w 1031169"/>
                  <a:gd name="connsiteY133" fmla="*/ 11613 h 1516602"/>
                  <a:gd name="connsiteX134" fmla="*/ 425379 w 1031169"/>
                  <a:gd name="connsiteY134" fmla="*/ 78288 h 1516602"/>
                  <a:gd name="connsiteX135" fmla="*/ 425379 w 1031169"/>
                  <a:gd name="connsiteY135" fmla="*/ 84003 h 1516602"/>
                  <a:gd name="connsiteX136" fmla="*/ 429189 w 1031169"/>
                  <a:gd name="connsiteY136" fmla="*/ 238308 h 1516602"/>
                  <a:gd name="connsiteX137" fmla="*/ 440619 w 1031169"/>
                  <a:gd name="connsiteY137" fmla="*/ 421188 h 1516602"/>
                  <a:gd name="connsiteX138" fmla="*/ 435265 w 1031169"/>
                  <a:gd name="connsiteY138" fmla="*/ 718368 h 1516602"/>
                  <a:gd name="connsiteX139" fmla="*/ 435059 w 1031169"/>
                  <a:gd name="connsiteY139" fmla="*/ 799046 h 1516602"/>
                  <a:gd name="connsiteX140" fmla="*/ 430322 w 1031169"/>
                  <a:gd name="connsiteY140" fmla="*/ 879006 h 1516602"/>
                  <a:gd name="connsiteX0" fmla="*/ 430322 w 1031169"/>
                  <a:gd name="connsiteY0" fmla="*/ 879006 h 1516602"/>
                  <a:gd name="connsiteX1" fmla="*/ 392427 w 1031169"/>
                  <a:gd name="connsiteY1" fmla="*/ 931934 h 1516602"/>
                  <a:gd name="connsiteX2" fmla="*/ 312984 w 1031169"/>
                  <a:gd name="connsiteY2" fmla="*/ 966018 h 1516602"/>
                  <a:gd name="connsiteX3" fmla="*/ 240645 w 1031169"/>
                  <a:gd name="connsiteY3" fmla="*/ 957266 h 1516602"/>
                  <a:gd name="connsiteX4" fmla="*/ 181539 w 1031169"/>
                  <a:gd name="connsiteY4" fmla="*/ 937443 h 1516602"/>
                  <a:gd name="connsiteX5" fmla="*/ 116769 w 1031169"/>
                  <a:gd name="connsiteY5" fmla="*/ 903153 h 1516602"/>
                  <a:gd name="connsiteX6" fmla="*/ 59619 w 1031169"/>
                  <a:gd name="connsiteY6" fmla="*/ 874578 h 1516602"/>
                  <a:gd name="connsiteX7" fmla="*/ 46284 w 1031169"/>
                  <a:gd name="connsiteY7" fmla="*/ 895533 h 1516602"/>
                  <a:gd name="connsiteX8" fmla="*/ 50094 w 1031169"/>
                  <a:gd name="connsiteY8" fmla="*/ 933633 h 1516602"/>
                  <a:gd name="connsiteX9" fmla="*/ 53904 w 1031169"/>
                  <a:gd name="connsiteY9" fmla="*/ 939348 h 1516602"/>
                  <a:gd name="connsiteX10" fmla="*/ 59619 w 1031169"/>
                  <a:gd name="connsiteY10" fmla="*/ 943158 h 1516602"/>
                  <a:gd name="connsiteX11" fmla="*/ 63429 w 1031169"/>
                  <a:gd name="connsiteY11" fmla="*/ 948873 h 1516602"/>
                  <a:gd name="connsiteX12" fmla="*/ 80574 w 1031169"/>
                  <a:gd name="connsiteY12" fmla="*/ 958398 h 1516602"/>
                  <a:gd name="connsiteX13" fmla="*/ 166299 w 1031169"/>
                  <a:gd name="connsiteY13" fmla="*/ 979353 h 1516602"/>
                  <a:gd name="connsiteX14" fmla="*/ 267264 w 1031169"/>
                  <a:gd name="connsiteY14" fmla="*/ 1021263 h 1516602"/>
                  <a:gd name="connsiteX15" fmla="*/ 278694 w 1031169"/>
                  <a:gd name="connsiteY15" fmla="*/ 1076508 h 1516602"/>
                  <a:gd name="connsiteX16" fmla="*/ 264381 w 1031169"/>
                  <a:gd name="connsiteY16" fmla="*/ 1119397 h 1516602"/>
                  <a:gd name="connsiteX17" fmla="*/ 186224 w 1031169"/>
                  <a:gd name="connsiteY17" fmla="*/ 1150391 h 1516602"/>
                  <a:gd name="connsiteX18" fmla="*/ 27234 w 1031169"/>
                  <a:gd name="connsiteY18" fmla="*/ 1154613 h 1516602"/>
                  <a:gd name="connsiteX19" fmla="*/ 15804 w 1031169"/>
                  <a:gd name="connsiteY19" fmla="*/ 1160328 h 1516602"/>
                  <a:gd name="connsiteX20" fmla="*/ 6279 w 1031169"/>
                  <a:gd name="connsiteY20" fmla="*/ 1169853 h 1516602"/>
                  <a:gd name="connsiteX21" fmla="*/ 4374 w 1031169"/>
                  <a:gd name="connsiteY21" fmla="*/ 1175568 h 1516602"/>
                  <a:gd name="connsiteX22" fmla="*/ 564 w 1031169"/>
                  <a:gd name="connsiteY22" fmla="*/ 1181283 h 1516602"/>
                  <a:gd name="connsiteX23" fmla="*/ 6279 w 1031169"/>
                  <a:gd name="connsiteY23" fmla="*/ 1213668 h 1516602"/>
                  <a:gd name="connsiteX24" fmla="*/ 11994 w 1031169"/>
                  <a:gd name="connsiteY24" fmla="*/ 1217478 h 1516602"/>
                  <a:gd name="connsiteX25" fmla="*/ 17709 w 1031169"/>
                  <a:gd name="connsiteY25" fmla="*/ 1219383 h 1516602"/>
                  <a:gd name="connsiteX26" fmla="*/ 145344 w 1031169"/>
                  <a:gd name="connsiteY26" fmla="*/ 1217478 h 1516602"/>
                  <a:gd name="connsiteX27" fmla="*/ 239202 w 1031169"/>
                  <a:gd name="connsiteY27" fmla="*/ 1214801 h 1516602"/>
                  <a:gd name="connsiteX28" fmla="*/ 318699 w 1031169"/>
                  <a:gd name="connsiteY28" fmla="*/ 1217478 h 1516602"/>
                  <a:gd name="connsiteX29" fmla="*/ 330129 w 1031169"/>
                  <a:gd name="connsiteY29" fmla="*/ 1223193 h 1516602"/>
                  <a:gd name="connsiteX30" fmla="*/ 333939 w 1031169"/>
                  <a:gd name="connsiteY30" fmla="*/ 1228908 h 1516602"/>
                  <a:gd name="connsiteX31" fmla="*/ 339654 w 1031169"/>
                  <a:gd name="connsiteY31" fmla="*/ 1230813 h 1516602"/>
                  <a:gd name="connsiteX32" fmla="*/ 351084 w 1031169"/>
                  <a:gd name="connsiteY32" fmla="*/ 1238433 h 1516602"/>
                  <a:gd name="connsiteX33" fmla="*/ 356799 w 1031169"/>
                  <a:gd name="connsiteY33" fmla="*/ 1242243 h 1516602"/>
                  <a:gd name="connsiteX34" fmla="*/ 360609 w 1031169"/>
                  <a:gd name="connsiteY34" fmla="*/ 1247958 h 1516602"/>
                  <a:gd name="connsiteX35" fmla="*/ 366324 w 1031169"/>
                  <a:gd name="connsiteY35" fmla="*/ 1259388 h 1516602"/>
                  <a:gd name="connsiteX36" fmla="*/ 362514 w 1031169"/>
                  <a:gd name="connsiteY36" fmla="*/ 1286058 h 1516602"/>
                  <a:gd name="connsiteX37" fmla="*/ 358704 w 1031169"/>
                  <a:gd name="connsiteY37" fmla="*/ 1291773 h 1516602"/>
                  <a:gd name="connsiteX38" fmla="*/ 356799 w 1031169"/>
                  <a:gd name="connsiteY38" fmla="*/ 1297488 h 1516602"/>
                  <a:gd name="connsiteX39" fmla="*/ 352989 w 1031169"/>
                  <a:gd name="connsiteY39" fmla="*/ 1303203 h 1516602"/>
                  <a:gd name="connsiteX40" fmla="*/ 351084 w 1031169"/>
                  <a:gd name="connsiteY40" fmla="*/ 1308918 h 1516602"/>
                  <a:gd name="connsiteX41" fmla="*/ 347274 w 1031169"/>
                  <a:gd name="connsiteY41" fmla="*/ 1314633 h 1516602"/>
                  <a:gd name="connsiteX42" fmla="*/ 330129 w 1031169"/>
                  <a:gd name="connsiteY42" fmla="*/ 1381308 h 1516602"/>
                  <a:gd name="connsiteX43" fmla="*/ 328224 w 1031169"/>
                  <a:gd name="connsiteY43" fmla="*/ 1432743 h 1516602"/>
                  <a:gd name="connsiteX44" fmla="*/ 330129 w 1031169"/>
                  <a:gd name="connsiteY44" fmla="*/ 1457508 h 1516602"/>
                  <a:gd name="connsiteX45" fmla="*/ 332034 w 1031169"/>
                  <a:gd name="connsiteY45" fmla="*/ 1463223 h 1516602"/>
                  <a:gd name="connsiteX46" fmla="*/ 335844 w 1031169"/>
                  <a:gd name="connsiteY46" fmla="*/ 1467033 h 1516602"/>
                  <a:gd name="connsiteX47" fmla="*/ 364419 w 1031169"/>
                  <a:gd name="connsiteY47" fmla="*/ 1512753 h 1516602"/>
                  <a:gd name="connsiteX48" fmla="*/ 387279 w 1031169"/>
                  <a:gd name="connsiteY48" fmla="*/ 1514658 h 1516602"/>
                  <a:gd name="connsiteX49" fmla="*/ 392994 w 1031169"/>
                  <a:gd name="connsiteY49" fmla="*/ 1508943 h 1516602"/>
                  <a:gd name="connsiteX50" fmla="*/ 394899 w 1031169"/>
                  <a:gd name="connsiteY50" fmla="*/ 1497513 h 1516602"/>
                  <a:gd name="connsiteX51" fmla="*/ 396804 w 1031169"/>
                  <a:gd name="connsiteY51" fmla="*/ 1491798 h 1516602"/>
                  <a:gd name="connsiteX52" fmla="*/ 398709 w 1031169"/>
                  <a:gd name="connsiteY52" fmla="*/ 1474653 h 1516602"/>
                  <a:gd name="connsiteX53" fmla="*/ 400614 w 1031169"/>
                  <a:gd name="connsiteY53" fmla="*/ 1461318 h 1516602"/>
                  <a:gd name="connsiteX54" fmla="*/ 404424 w 1031169"/>
                  <a:gd name="connsiteY54" fmla="*/ 1404168 h 1516602"/>
                  <a:gd name="connsiteX55" fmla="*/ 410139 w 1031169"/>
                  <a:gd name="connsiteY55" fmla="*/ 1392738 h 1516602"/>
                  <a:gd name="connsiteX56" fmla="*/ 413949 w 1031169"/>
                  <a:gd name="connsiteY56" fmla="*/ 1379403 h 1516602"/>
                  <a:gd name="connsiteX57" fmla="*/ 415854 w 1031169"/>
                  <a:gd name="connsiteY57" fmla="*/ 1373688 h 1516602"/>
                  <a:gd name="connsiteX58" fmla="*/ 417759 w 1031169"/>
                  <a:gd name="connsiteY58" fmla="*/ 1360353 h 1516602"/>
                  <a:gd name="connsiteX59" fmla="*/ 421569 w 1031169"/>
                  <a:gd name="connsiteY59" fmla="*/ 1348923 h 1516602"/>
                  <a:gd name="connsiteX60" fmla="*/ 427284 w 1031169"/>
                  <a:gd name="connsiteY60" fmla="*/ 1335588 h 1516602"/>
                  <a:gd name="connsiteX61" fmla="*/ 467289 w 1031169"/>
                  <a:gd name="connsiteY61" fmla="*/ 1265103 h 1516602"/>
                  <a:gd name="connsiteX62" fmla="*/ 528455 w 1031169"/>
                  <a:gd name="connsiteY62" fmla="*/ 1230091 h 1516602"/>
                  <a:gd name="connsiteX63" fmla="*/ 601154 w 1031169"/>
                  <a:gd name="connsiteY63" fmla="*/ 1221700 h 1516602"/>
                  <a:gd name="connsiteX64" fmla="*/ 720654 w 1031169"/>
                  <a:gd name="connsiteY64" fmla="*/ 1316538 h 1516602"/>
                  <a:gd name="connsiteX65" fmla="*/ 733989 w 1031169"/>
                  <a:gd name="connsiteY65" fmla="*/ 1326063 h 1516602"/>
                  <a:gd name="connsiteX66" fmla="*/ 743514 w 1031169"/>
                  <a:gd name="connsiteY66" fmla="*/ 1327968 h 1516602"/>
                  <a:gd name="connsiteX67" fmla="*/ 749229 w 1031169"/>
                  <a:gd name="connsiteY67" fmla="*/ 1329873 h 1516602"/>
                  <a:gd name="connsiteX68" fmla="*/ 762564 w 1031169"/>
                  <a:gd name="connsiteY68" fmla="*/ 1335588 h 1516602"/>
                  <a:gd name="connsiteX69" fmla="*/ 777804 w 1031169"/>
                  <a:gd name="connsiteY69" fmla="*/ 1333683 h 1516602"/>
                  <a:gd name="connsiteX70" fmla="*/ 789234 w 1031169"/>
                  <a:gd name="connsiteY70" fmla="*/ 1327968 h 1516602"/>
                  <a:gd name="connsiteX71" fmla="*/ 794949 w 1031169"/>
                  <a:gd name="connsiteY71" fmla="*/ 1326063 h 1516602"/>
                  <a:gd name="connsiteX72" fmla="*/ 802569 w 1031169"/>
                  <a:gd name="connsiteY72" fmla="*/ 1308918 h 1516602"/>
                  <a:gd name="connsiteX73" fmla="*/ 800664 w 1031169"/>
                  <a:gd name="connsiteY73" fmla="*/ 1284153 h 1516602"/>
                  <a:gd name="connsiteX74" fmla="*/ 798759 w 1031169"/>
                  <a:gd name="connsiteY74" fmla="*/ 1278438 h 1516602"/>
                  <a:gd name="connsiteX75" fmla="*/ 796854 w 1031169"/>
                  <a:gd name="connsiteY75" fmla="*/ 1270818 h 1516602"/>
                  <a:gd name="connsiteX76" fmla="*/ 783519 w 1031169"/>
                  <a:gd name="connsiteY76" fmla="*/ 1253673 h 1516602"/>
                  <a:gd name="connsiteX77" fmla="*/ 773994 w 1031169"/>
                  <a:gd name="connsiteY77" fmla="*/ 1247958 h 1516602"/>
                  <a:gd name="connsiteX78" fmla="*/ 648264 w 1031169"/>
                  <a:gd name="connsiteY78" fmla="*/ 1156518 h 1516602"/>
                  <a:gd name="connsiteX79" fmla="*/ 644454 w 1031169"/>
                  <a:gd name="connsiteY79" fmla="*/ 1139373 h 1516602"/>
                  <a:gd name="connsiteX80" fmla="*/ 646359 w 1031169"/>
                  <a:gd name="connsiteY80" fmla="*/ 1131753 h 1516602"/>
                  <a:gd name="connsiteX81" fmla="*/ 650169 w 1031169"/>
                  <a:gd name="connsiteY81" fmla="*/ 1114608 h 1516602"/>
                  <a:gd name="connsiteX82" fmla="*/ 653979 w 1031169"/>
                  <a:gd name="connsiteY82" fmla="*/ 1108893 h 1516602"/>
                  <a:gd name="connsiteX83" fmla="*/ 655884 w 1031169"/>
                  <a:gd name="connsiteY83" fmla="*/ 1103178 h 1516602"/>
                  <a:gd name="connsiteX84" fmla="*/ 661599 w 1031169"/>
                  <a:gd name="connsiteY84" fmla="*/ 1101273 h 1516602"/>
                  <a:gd name="connsiteX85" fmla="*/ 671124 w 1031169"/>
                  <a:gd name="connsiteY85" fmla="*/ 1089843 h 1516602"/>
                  <a:gd name="connsiteX86" fmla="*/ 724464 w 1031169"/>
                  <a:gd name="connsiteY86" fmla="*/ 1082223 h 1516602"/>
                  <a:gd name="connsiteX87" fmla="*/ 842574 w 1031169"/>
                  <a:gd name="connsiteY87" fmla="*/ 1084128 h 1516602"/>
                  <a:gd name="connsiteX88" fmla="*/ 871149 w 1031169"/>
                  <a:gd name="connsiteY88" fmla="*/ 1086033 h 1516602"/>
                  <a:gd name="connsiteX89" fmla="*/ 899724 w 1031169"/>
                  <a:gd name="connsiteY89" fmla="*/ 1091748 h 1516602"/>
                  <a:gd name="connsiteX90" fmla="*/ 922584 w 1031169"/>
                  <a:gd name="connsiteY90" fmla="*/ 1095558 h 1516602"/>
                  <a:gd name="connsiteX91" fmla="*/ 951159 w 1031169"/>
                  <a:gd name="connsiteY91" fmla="*/ 1101273 h 1516602"/>
                  <a:gd name="connsiteX92" fmla="*/ 956874 w 1031169"/>
                  <a:gd name="connsiteY92" fmla="*/ 1101273 h 1516602"/>
                  <a:gd name="connsiteX93" fmla="*/ 1002594 w 1031169"/>
                  <a:gd name="connsiteY93" fmla="*/ 1099368 h 1516602"/>
                  <a:gd name="connsiteX94" fmla="*/ 1031169 w 1031169"/>
                  <a:gd name="connsiteY94" fmla="*/ 1091748 h 1516602"/>
                  <a:gd name="connsiteX95" fmla="*/ 1003378 w 1031169"/>
                  <a:gd name="connsiteY95" fmla="*/ 1065958 h 1516602"/>
                  <a:gd name="connsiteX96" fmla="*/ 970209 w 1031169"/>
                  <a:gd name="connsiteY96" fmla="*/ 1044123 h 1516602"/>
                  <a:gd name="connsiteX97" fmla="*/ 962589 w 1031169"/>
                  <a:gd name="connsiteY97" fmla="*/ 1042218 h 1516602"/>
                  <a:gd name="connsiteX98" fmla="*/ 935919 w 1031169"/>
                  <a:gd name="connsiteY98" fmla="*/ 1034598 h 1516602"/>
                  <a:gd name="connsiteX99" fmla="*/ 825429 w 1031169"/>
                  <a:gd name="connsiteY99" fmla="*/ 1034598 h 1516602"/>
                  <a:gd name="connsiteX100" fmla="*/ 730179 w 1031169"/>
                  <a:gd name="connsiteY100" fmla="*/ 1038408 h 1516602"/>
                  <a:gd name="connsiteX101" fmla="*/ 669219 w 1031169"/>
                  <a:gd name="connsiteY101" fmla="*/ 1046028 h 1516602"/>
                  <a:gd name="connsiteX102" fmla="*/ 646359 w 1031169"/>
                  <a:gd name="connsiteY102" fmla="*/ 1049838 h 1516602"/>
                  <a:gd name="connsiteX103" fmla="*/ 642549 w 1031169"/>
                  <a:gd name="connsiteY103" fmla="*/ 1038408 h 1516602"/>
                  <a:gd name="connsiteX104" fmla="*/ 673029 w 1031169"/>
                  <a:gd name="connsiteY104" fmla="*/ 992688 h 1516602"/>
                  <a:gd name="connsiteX105" fmla="*/ 674934 w 1031169"/>
                  <a:gd name="connsiteY105" fmla="*/ 986973 h 1516602"/>
                  <a:gd name="connsiteX106" fmla="*/ 680649 w 1031169"/>
                  <a:gd name="connsiteY106" fmla="*/ 985068 h 1516602"/>
                  <a:gd name="connsiteX107" fmla="*/ 686364 w 1031169"/>
                  <a:gd name="connsiteY107" fmla="*/ 981258 h 1516602"/>
                  <a:gd name="connsiteX108" fmla="*/ 695889 w 1031169"/>
                  <a:gd name="connsiteY108" fmla="*/ 971733 h 1516602"/>
                  <a:gd name="connsiteX109" fmla="*/ 705414 w 1031169"/>
                  <a:gd name="connsiteY109" fmla="*/ 960303 h 1516602"/>
                  <a:gd name="connsiteX110" fmla="*/ 716844 w 1031169"/>
                  <a:gd name="connsiteY110" fmla="*/ 952683 h 1516602"/>
                  <a:gd name="connsiteX111" fmla="*/ 732084 w 1031169"/>
                  <a:gd name="connsiteY111" fmla="*/ 939348 h 1516602"/>
                  <a:gd name="connsiteX112" fmla="*/ 741609 w 1031169"/>
                  <a:gd name="connsiteY112" fmla="*/ 927918 h 1516602"/>
                  <a:gd name="connsiteX113" fmla="*/ 753039 w 1031169"/>
                  <a:gd name="connsiteY113" fmla="*/ 918393 h 1516602"/>
                  <a:gd name="connsiteX114" fmla="*/ 758754 w 1031169"/>
                  <a:gd name="connsiteY114" fmla="*/ 906963 h 1516602"/>
                  <a:gd name="connsiteX115" fmla="*/ 760659 w 1031169"/>
                  <a:gd name="connsiteY115" fmla="*/ 901248 h 1516602"/>
                  <a:gd name="connsiteX116" fmla="*/ 766374 w 1031169"/>
                  <a:gd name="connsiteY116" fmla="*/ 889818 h 1516602"/>
                  <a:gd name="connsiteX117" fmla="*/ 764469 w 1031169"/>
                  <a:gd name="connsiteY117" fmla="*/ 874578 h 1516602"/>
                  <a:gd name="connsiteX118" fmla="*/ 758754 w 1031169"/>
                  <a:gd name="connsiteY118" fmla="*/ 872673 h 1516602"/>
                  <a:gd name="connsiteX119" fmla="*/ 737799 w 1031169"/>
                  <a:gd name="connsiteY119" fmla="*/ 874578 h 1516602"/>
                  <a:gd name="connsiteX120" fmla="*/ 732084 w 1031169"/>
                  <a:gd name="connsiteY120" fmla="*/ 878388 h 1516602"/>
                  <a:gd name="connsiteX121" fmla="*/ 699699 w 1031169"/>
                  <a:gd name="connsiteY121" fmla="*/ 899343 h 1516602"/>
                  <a:gd name="connsiteX122" fmla="*/ 595181 w 1031169"/>
                  <a:gd name="connsiteY122" fmla="*/ 957831 h 1516602"/>
                  <a:gd name="connsiteX123" fmla="*/ 507294 w 1031169"/>
                  <a:gd name="connsiteY123" fmla="*/ 847908 h 1516602"/>
                  <a:gd name="connsiteX124" fmla="*/ 503484 w 1031169"/>
                  <a:gd name="connsiteY124" fmla="*/ 358323 h 1516602"/>
                  <a:gd name="connsiteX125" fmla="*/ 499674 w 1031169"/>
                  <a:gd name="connsiteY125" fmla="*/ 66858 h 1516602"/>
                  <a:gd name="connsiteX126" fmla="*/ 490149 w 1031169"/>
                  <a:gd name="connsiteY126" fmla="*/ 40188 h 1516602"/>
                  <a:gd name="connsiteX127" fmla="*/ 488244 w 1031169"/>
                  <a:gd name="connsiteY127" fmla="*/ 34473 h 1516602"/>
                  <a:gd name="connsiteX128" fmla="*/ 484434 w 1031169"/>
                  <a:gd name="connsiteY128" fmla="*/ 28758 h 1516602"/>
                  <a:gd name="connsiteX129" fmla="*/ 478719 w 1031169"/>
                  <a:gd name="connsiteY129" fmla="*/ 17328 h 1516602"/>
                  <a:gd name="connsiteX130" fmla="*/ 473004 w 1031169"/>
                  <a:gd name="connsiteY130" fmla="*/ 13518 h 1516602"/>
                  <a:gd name="connsiteX131" fmla="*/ 469194 w 1031169"/>
                  <a:gd name="connsiteY131" fmla="*/ 7803 h 1516602"/>
                  <a:gd name="connsiteX132" fmla="*/ 429189 w 1031169"/>
                  <a:gd name="connsiteY132" fmla="*/ 11613 h 1516602"/>
                  <a:gd name="connsiteX133" fmla="*/ 425379 w 1031169"/>
                  <a:gd name="connsiteY133" fmla="*/ 78288 h 1516602"/>
                  <a:gd name="connsiteX134" fmla="*/ 425379 w 1031169"/>
                  <a:gd name="connsiteY134" fmla="*/ 84003 h 1516602"/>
                  <a:gd name="connsiteX135" fmla="*/ 429189 w 1031169"/>
                  <a:gd name="connsiteY135" fmla="*/ 238308 h 1516602"/>
                  <a:gd name="connsiteX136" fmla="*/ 440619 w 1031169"/>
                  <a:gd name="connsiteY136" fmla="*/ 421188 h 1516602"/>
                  <a:gd name="connsiteX137" fmla="*/ 435265 w 1031169"/>
                  <a:gd name="connsiteY137" fmla="*/ 718368 h 1516602"/>
                  <a:gd name="connsiteX138" fmla="*/ 435059 w 1031169"/>
                  <a:gd name="connsiteY138" fmla="*/ 799046 h 1516602"/>
                  <a:gd name="connsiteX139" fmla="*/ 430322 w 1031169"/>
                  <a:gd name="connsiteY139" fmla="*/ 879006 h 1516602"/>
                  <a:gd name="connsiteX0" fmla="*/ 430322 w 1031169"/>
                  <a:gd name="connsiteY0" fmla="*/ 879006 h 1516602"/>
                  <a:gd name="connsiteX1" fmla="*/ 392427 w 1031169"/>
                  <a:gd name="connsiteY1" fmla="*/ 931934 h 1516602"/>
                  <a:gd name="connsiteX2" fmla="*/ 312984 w 1031169"/>
                  <a:gd name="connsiteY2" fmla="*/ 966018 h 1516602"/>
                  <a:gd name="connsiteX3" fmla="*/ 240645 w 1031169"/>
                  <a:gd name="connsiteY3" fmla="*/ 957266 h 1516602"/>
                  <a:gd name="connsiteX4" fmla="*/ 181539 w 1031169"/>
                  <a:gd name="connsiteY4" fmla="*/ 937443 h 1516602"/>
                  <a:gd name="connsiteX5" fmla="*/ 116769 w 1031169"/>
                  <a:gd name="connsiteY5" fmla="*/ 903153 h 1516602"/>
                  <a:gd name="connsiteX6" fmla="*/ 59619 w 1031169"/>
                  <a:gd name="connsiteY6" fmla="*/ 874578 h 1516602"/>
                  <a:gd name="connsiteX7" fmla="*/ 46284 w 1031169"/>
                  <a:gd name="connsiteY7" fmla="*/ 895533 h 1516602"/>
                  <a:gd name="connsiteX8" fmla="*/ 50094 w 1031169"/>
                  <a:gd name="connsiteY8" fmla="*/ 933633 h 1516602"/>
                  <a:gd name="connsiteX9" fmla="*/ 53904 w 1031169"/>
                  <a:gd name="connsiteY9" fmla="*/ 939348 h 1516602"/>
                  <a:gd name="connsiteX10" fmla="*/ 59619 w 1031169"/>
                  <a:gd name="connsiteY10" fmla="*/ 943158 h 1516602"/>
                  <a:gd name="connsiteX11" fmla="*/ 63429 w 1031169"/>
                  <a:gd name="connsiteY11" fmla="*/ 948873 h 1516602"/>
                  <a:gd name="connsiteX12" fmla="*/ 80574 w 1031169"/>
                  <a:gd name="connsiteY12" fmla="*/ 958398 h 1516602"/>
                  <a:gd name="connsiteX13" fmla="*/ 166299 w 1031169"/>
                  <a:gd name="connsiteY13" fmla="*/ 979353 h 1516602"/>
                  <a:gd name="connsiteX14" fmla="*/ 267264 w 1031169"/>
                  <a:gd name="connsiteY14" fmla="*/ 1021263 h 1516602"/>
                  <a:gd name="connsiteX15" fmla="*/ 278694 w 1031169"/>
                  <a:gd name="connsiteY15" fmla="*/ 1076508 h 1516602"/>
                  <a:gd name="connsiteX16" fmla="*/ 264381 w 1031169"/>
                  <a:gd name="connsiteY16" fmla="*/ 1119397 h 1516602"/>
                  <a:gd name="connsiteX17" fmla="*/ 186224 w 1031169"/>
                  <a:gd name="connsiteY17" fmla="*/ 1150391 h 1516602"/>
                  <a:gd name="connsiteX18" fmla="*/ 27234 w 1031169"/>
                  <a:gd name="connsiteY18" fmla="*/ 1154613 h 1516602"/>
                  <a:gd name="connsiteX19" fmla="*/ 15804 w 1031169"/>
                  <a:gd name="connsiteY19" fmla="*/ 1160328 h 1516602"/>
                  <a:gd name="connsiteX20" fmla="*/ 6279 w 1031169"/>
                  <a:gd name="connsiteY20" fmla="*/ 1169853 h 1516602"/>
                  <a:gd name="connsiteX21" fmla="*/ 4374 w 1031169"/>
                  <a:gd name="connsiteY21" fmla="*/ 1175568 h 1516602"/>
                  <a:gd name="connsiteX22" fmla="*/ 564 w 1031169"/>
                  <a:gd name="connsiteY22" fmla="*/ 1181283 h 1516602"/>
                  <a:gd name="connsiteX23" fmla="*/ 6279 w 1031169"/>
                  <a:gd name="connsiteY23" fmla="*/ 1213668 h 1516602"/>
                  <a:gd name="connsiteX24" fmla="*/ 11994 w 1031169"/>
                  <a:gd name="connsiteY24" fmla="*/ 1217478 h 1516602"/>
                  <a:gd name="connsiteX25" fmla="*/ 17709 w 1031169"/>
                  <a:gd name="connsiteY25" fmla="*/ 1219383 h 1516602"/>
                  <a:gd name="connsiteX26" fmla="*/ 145344 w 1031169"/>
                  <a:gd name="connsiteY26" fmla="*/ 1217478 h 1516602"/>
                  <a:gd name="connsiteX27" fmla="*/ 239202 w 1031169"/>
                  <a:gd name="connsiteY27" fmla="*/ 1214801 h 1516602"/>
                  <a:gd name="connsiteX28" fmla="*/ 318699 w 1031169"/>
                  <a:gd name="connsiteY28" fmla="*/ 1217478 h 1516602"/>
                  <a:gd name="connsiteX29" fmla="*/ 330129 w 1031169"/>
                  <a:gd name="connsiteY29" fmla="*/ 1223193 h 1516602"/>
                  <a:gd name="connsiteX30" fmla="*/ 333939 w 1031169"/>
                  <a:gd name="connsiteY30" fmla="*/ 1228908 h 1516602"/>
                  <a:gd name="connsiteX31" fmla="*/ 339654 w 1031169"/>
                  <a:gd name="connsiteY31" fmla="*/ 1230813 h 1516602"/>
                  <a:gd name="connsiteX32" fmla="*/ 351084 w 1031169"/>
                  <a:gd name="connsiteY32" fmla="*/ 1238433 h 1516602"/>
                  <a:gd name="connsiteX33" fmla="*/ 356799 w 1031169"/>
                  <a:gd name="connsiteY33" fmla="*/ 1242243 h 1516602"/>
                  <a:gd name="connsiteX34" fmla="*/ 360609 w 1031169"/>
                  <a:gd name="connsiteY34" fmla="*/ 1247958 h 1516602"/>
                  <a:gd name="connsiteX35" fmla="*/ 366324 w 1031169"/>
                  <a:gd name="connsiteY35" fmla="*/ 1259388 h 1516602"/>
                  <a:gd name="connsiteX36" fmla="*/ 362514 w 1031169"/>
                  <a:gd name="connsiteY36" fmla="*/ 1286058 h 1516602"/>
                  <a:gd name="connsiteX37" fmla="*/ 358704 w 1031169"/>
                  <a:gd name="connsiteY37" fmla="*/ 1291773 h 1516602"/>
                  <a:gd name="connsiteX38" fmla="*/ 356799 w 1031169"/>
                  <a:gd name="connsiteY38" fmla="*/ 1297488 h 1516602"/>
                  <a:gd name="connsiteX39" fmla="*/ 352989 w 1031169"/>
                  <a:gd name="connsiteY39" fmla="*/ 1303203 h 1516602"/>
                  <a:gd name="connsiteX40" fmla="*/ 351084 w 1031169"/>
                  <a:gd name="connsiteY40" fmla="*/ 1308918 h 1516602"/>
                  <a:gd name="connsiteX41" fmla="*/ 347274 w 1031169"/>
                  <a:gd name="connsiteY41" fmla="*/ 1314633 h 1516602"/>
                  <a:gd name="connsiteX42" fmla="*/ 330129 w 1031169"/>
                  <a:gd name="connsiteY42" fmla="*/ 1381308 h 1516602"/>
                  <a:gd name="connsiteX43" fmla="*/ 328224 w 1031169"/>
                  <a:gd name="connsiteY43" fmla="*/ 1432743 h 1516602"/>
                  <a:gd name="connsiteX44" fmla="*/ 330129 w 1031169"/>
                  <a:gd name="connsiteY44" fmla="*/ 1457508 h 1516602"/>
                  <a:gd name="connsiteX45" fmla="*/ 332034 w 1031169"/>
                  <a:gd name="connsiteY45" fmla="*/ 1463223 h 1516602"/>
                  <a:gd name="connsiteX46" fmla="*/ 335844 w 1031169"/>
                  <a:gd name="connsiteY46" fmla="*/ 1467033 h 1516602"/>
                  <a:gd name="connsiteX47" fmla="*/ 364419 w 1031169"/>
                  <a:gd name="connsiteY47" fmla="*/ 1512753 h 1516602"/>
                  <a:gd name="connsiteX48" fmla="*/ 387279 w 1031169"/>
                  <a:gd name="connsiteY48" fmla="*/ 1514658 h 1516602"/>
                  <a:gd name="connsiteX49" fmla="*/ 392994 w 1031169"/>
                  <a:gd name="connsiteY49" fmla="*/ 1508943 h 1516602"/>
                  <a:gd name="connsiteX50" fmla="*/ 394899 w 1031169"/>
                  <a:gd name="connsiteY50" fmla="*/ 1497513 h 1516602"/>
                  <a:gd name="connsiteX51" fmla="*/ 396804 w 1031169"/>
                  <a:gd name="connsiteY51" fmla="*/ 1491798 h 1516602"/>
                  <a:gd name="connsiteX52" fmla="*/ 398709 w 1031169"/>
                  <a:gd name="connsiteY52" fmla="*/ 1474653 h 1516602"/>
                  <a:gd name="connsiteX53" fmla="*/ 400614 w 1031169"/>
                  <a:gd name="connsiteY53" fmla="*/ 1461318 h 1516602"/>
                  <a:gd name="connsiteX54" fmla="*/ 404424 w 1031169"/>
                  <a:gd name="connsiteY54" fmla="*/ 1404168 h 1516602"/>
                  <a:gd name="connsiteX55" fmla="*/ 410139 w 1031169"/>
                  <a:gd name="connsiteY55" fmla="*/ 1392738 h 1516602"/>
                  <a:gd name="connsiteX56" fmla="*/ 413949 w 1031169"/>
                  <a:gd name="connsiteY56" fmla="*/ 1379403 h 1516602"/>
                  <a:gd name="connsiteX57" fmla="*/ 415854 w 1031169"/>
                  <a:gd name="connsiteY57" fmla="*/ 1373688 h 1516602"/>
                  <a:gd name="connsiteX58" fmla="*/ 417759 w 1031169"/>
                  <a:gd name="connsiteY58" fmla="*/ 1360353 h 1516602"/>
                  <a:gd name="connsiteX59" fmla="*/ 421569 w 1031169"/>
                  <a:gd name="connsiteY59" fmla="*/ 1348923 h 1516602"/>
                  <a:gd name="connsiteX60" fmla="*/ 427284 w 1031169"/>
                  <a:gd name="connsiteY60" fmla="*/ 1335588 h 1516602"/>
                  <a:gd name="connsiteX61" fmla="*/ 467289 w 1031169"/>
                  <a:gd name="connsiteY61" fmla="*/ 1265103 h 1516602"/>
                  <a:gd name="connsiteX62" fmla="*/ 528455 w 1031169"/>
                  <a:gd name="connsiteY62" fmla="*/ 1230091 h 1516602"/>
                  <a:gd name="connsiteX63" fmla="*/ 601154 w 1031169"/>
                  <a:gd name="connsiteY63" fmla="*/ 1221700 h 1516602"/>
                  <a:gd name="connsiteX64" fmla="*/ 720654 w 1031169"/>
                  <a:gd name="connsiteY64" fmla="*/ 1316538 h 1516602"/>
                  <a:gd name="connsiteX65" fmla="*/ 733989 w 1031169"/>
                  <a:gd name="connsiteY65" fmla="*/ 1326063 h 1516602"/>
                  <a:gd name="connsiteX66" fmla="*/ 743514 w 1031169"/>
                  <a:gd name="connsiteY66" fmla="*/ 1327968 h 1516602"/>
                  <a:gd name="connsiteX67" fmla="*/ 749229 w 1031169"/>
                  <a:gd name="connsiteY67" fmla="*/ 1329873 h 1516602"/>
                  <a:gd name="connsiteX68" fmla="*/ 762564 w 1031169"/>
                  <a:gd name="connsiteY68" fmla="*/ 1335588 h 1516602"/>
                  <a:gd name="connsiteX69" fmla="*/ 777804 w 1031169"/>
                  <a:gd name="connsiteY69" fmla="*/ 1333683 h 1516602"/>
                  <a:gd name="connsiteX70" fmla="*/ 789234 w 1031169"/>
                  <a:gd name="connsiteY70" fmla="*/ 1327968 h 1516602"/>
                  <a:gd name="connsiteX71" fmla="*/ 794949 w 1031169"/>
                  <a:gd name="connsiteY71" fmla="*/ 1326063 h 1516602"/>
                  <a:gd name="connsiteX72" fmla="*/ 802569 w 1031169"/>
                  <a:gd name="connsiteY72" fmla="*/ 1308918 h 1516602"/>
                  <a:gd name="connsiteX73" fmla="*/ 800664 w 1031169"/>
                  <a:gd name="connsiteY73" fmla="*/ 1284153 h 1516602"/>
                  <a:gd name="connsiteX74" fmla="*/ 798759 w 1031169"/>
                  <a:gd name="connsiteY74" fmla="*/ 1278438 h 1516602"/>
                  <a:gd name="connsiteX75" fmla="*/ 796854 w 1031169"/>
                  <a:gd name="connsiteY75" fmla="*/ 1270818 h 1516602"/>
                  <a:gd name="connsiteX76" fmla="*/ 783519 w 1031169"/>
                  <a:gd name="connsiteY76" fmla="*/ 1253673 h 1516602"/>
                  <a:gd name="connsiteX77" fmla="*/ 773994 w 1031169"/>
                  <a:gd name="connsiteY77" fmla="*/ 1247958 h 1516602"/>
                  <a:gd name="connsiteX78" fmla="*/ 648264 w 1031169"/>
                  <a:gd name="connsiteY78" fmla="*/ 1156518 h 1516602"/>
                  <a:gd name="connsiteX79" fmla="*/ 644454 w 1031169"/>
                  <a:gd name="connsiteY79" fmla="*/ 1139373 h 1516602"/>
                  <a:gd name="connsiteX80" fmla="*/ 646359 w 1031169"/>
                  <a:gd name="connsiteY80" fmla="*/ 1131753 h 1516602"/>
                  <a:gd name="connsiteX81" fmla="*/ 650169 w 1031169"/>
                  <a:gd name="connsiteY81" fmla="*/ 1114608 h 1516602"/>
                  <a:gd name="connsiteX82" fmla="*/ 653979 w 1031169"/>
                  <a:gd name="connsiteY82" fmla="*/ 1108893 h 1516602"/>
                  <a:gd name="connsiteX83" fmla="*/ 655884 w 1031169"/>
                  <a:gd name="connsiteY83" fmla="*/ 1103178 h 1516602"/>
                  <a:gd name="connsiteX84" fmla="*/ 661599 w 1031169"/>
                  <a:gd name="connsiteY84" fmla="*/ 1101273 h 1516602"/>
                  <a:gd name="connsiteX85" fmla="*/ 671124 w 1031169"/>
                  <a:gd name="connsiteY85" fmla="*/ 1089843 h 1516602"/>
                  <a:gd name="connsiteX86" fmla="*/ 724464 w 1031169"/>
                  <a:gd name="connsiteY86" fmla="*/ 1082223 h 1516602"/>
                  <a:gd name="connsiteX87" fmla="*/ 842574 w 1031169"/>
                  <a:gd name="connsiteY87" fmla="*/ 1084128 h 1516602"/>
                  <a:gd name="connsiteX88" fmla="*/ 871149 w 1031169"/>
                  <a:gd name="connsiteY88" fmla="*/ 1086033 h 1516602"/>
                  <a:gd name="connsiteX89" fmla="*/ 899724 w 1031169"/>
                  <a:gd name="connsiteY89" fmla="*/ 1091748 h 1516602"/>
                  <a:gd name="connsiteX90" fmla="*/ 922584 w 1031169"/>
                  <a:gd name="connsiteY90" fmla="*/ 1095558 h 1516602"/>
                  <a:gd name="connsiteX91" fmla="*/ 951159 w 1031169"/>
                  <a:gd name="connsiteY91" fmla="*/ 1101273 h 1516602"/>
                  <a:gd name="connsiteX92" fmla="*/ 956874 w 1031169"/>
                  <a:gd name="connsiteY92" fmla="*/ 1101273 h 1516602"/>
                  <a:gd name="connsiteX93" fmla="*/ 1002594 w 1031169"/>
                  <a:gd name="connsiteY93" fmla="*/ 1099368 h 1516602"/>
                  <a:gd name="connsiteX94" fmla="*/ 1031169 w 1031169"/>
                  <a:gd name="connsiteY94" fmla="*/ 1091748 h 1516602"/>
                  <a:gd name="connsiteX95" fmla="*/ 1003378 w 1031169"/>
                  <a:gd name="connsiteY95" fmla="*/ 1065958 h 1516602"/>
                  <a:gd name="connsiteX96" fmla="*/ 970209 w 1031169"/>
                  <a:gd name="connsiteY96" fmla="*/ 1044123 h 1516602"/>
                  <a:gd name="connsiteX97" fmla="*/ 962589 w 1031169"/>
                  <a:gd name="connsiteY97" fmla="*/ 1042218 h 1516602"/>
                  <a:gd name="connsiteX98" fmla="*/ 935919 w 1031169"/>
                  <a:gd name="connsiteY98" fmla="*/ 1034598 h 1516602"/>
                  <a:gd name="connsiteX99" fmla="*/ 825429 w 1031169"/>
                  <a:gd name="connsiteY99" fmla="*/ 1034598 h 1516602"/>
                  <a:gd name="connsiteX100" fmla="*/ 730179 w 1031169"/>
                  <a:gd name="connsiteY100" fmla="*/ 1038408 h 1516602"/>
                  <a:gd name="connsiteX101" fmla="*/ 669219 w 1031169"/>
                  <a:gd name="connsiteY101" fmla="*/ 1046028 h 1516602"/>
                  <a:gd name="connsiteX102" fmla="*/ 646359 w 1031169"/>
                  <a:gd name="connsiteY102" fmla="*/ 1049838 h 1516602"/>
                  <a:gd name="connsiteX103" fmla="*/ 640078 w 1031169"/>
                  <a:gd name="connsiteY103" fmla="*/ 1026051 h 1516602"/>
                  <a:gd name="connsiteX104" fmla="*/ 673029 w 1031169"/>
                  <a:gd name="connsiteY104" fmla="*/ 992688 h 1516602"/>
                  <a:gd name="connsiteX105" fmla="*/ 674934 w 1031169"/>
                  <a:gd name="connsiteY105" fmla="*/ 986973 h 1516602"/>
                  <a:gd name="connsiteX106" fmla="*/ 680649 w 1031169"/>
                  <a:gd name="connsiteY106" fmla="*/ 985068 h 1516602"/>
                  <a:gd name="connsiteX107" fmla="*/ 686364 w 1031169"/>
                  <a:gd name="connsiteY107" fmla="*/ 981258 h 1516602"/>
                  <a:gd name="connsiteX108" fmla="*/ 695889 w 1031169"/>
                  <a:gd name="connsiteY108" fmla="*/ 971733 h 1516602"/>
                  <a:gd name="connsiteX109" fmla="*/ 705414 w 1031169"/>
                  <a:gd name="connsiteY109" fmla="*/ 960303 h 1516602"/>
                  <a:gd name="connsiteX110" fmla="*/ 716844 w 1031169"/>
                  <a:gd name="connsiteY110" fmla="*/ 952683 h 1516602"/>
                  <a:gd name="connsiteX111" fmla="*/ 732084 w 1031169"/>
                  <a:gd name="connsiteY111" fmla="*/ 939348 h 1516602"/>
                  <a:gd name="connsiteX112" fmla="*/ 741609 w 1031169"/>
                  <a:gd name="connsiteY112" fmla="*/ 927918 h 1516602"/>
                  <a:gd name="connsiteX113" fmla="*/ 753039 w 1031169"/>
                  <a:gd name="connsiteY113" fmla="*/ 918393 h 1516602"/>
                  <a:gd name="connsiteX114" fmla="*/ 758754 w 1031169"/>
                  <a:gd name="connsiteY114" fmla="*/ 906963 h 1516602"/>
                  <a:gd name="connsiteX115" fmla="*/ 760659 w 1031169"/>
                  <a:gd name="connsiteY115" fmla="*/ 901248 h 1516602"/>
                  <a:gd name="connsiteX116" fmla="*/ 766374 w 1031169"/>
                  <a:gd name="connsiteY116" fmla="*/ 889818 h 1516602"/>
                  <a:gd name="connsiteX117" fmla="*/ 764469 w 1031169"/>
                  <a:gd name="connsiteY117" fmla="*/ 874578 h 1516602"/>
                  <a:gd name="connsiteX118" fmla="*/ 758754 w 1031169"/>
                  <a:gd name="connsiteY118" fmla="*/ 872673 h 1516602"/>
                  <a:gd name="connsiteX119" fmla="*/ 737799 w 1031169"/>
                  <a:gd name="connsiteY119" fmla="*/ 874578 h 1516602"/>
                  <a:gd name="connsiteX120" fmla="*/ 732084 w 1031169"/>
                  <a:gd name="connsiteY120" fmla="*/ 878388 h 1516602"/>
                  <a:gd name="connsiteX121" fmla="*/ 699699 w 1031169"/>
                  <a:gd name="connsiteY121" fmla="*/ 899343 h 1516602"/>
                  <a:gd name="connsiteX122" fmla="*/ 595181 w 1031169"/>
                  <a:gd name="connsiteY122" fmla="*/ 957831 h 1516602"/>
                  <a:gd name="connsiteX123" fmla="*/ 507294 w 1031169"/>
                  <a:gd name="connsiteY123" fmla="*/ 847908 h 1516602"/>
                  <a:gd name="connsiteX124" fmla="*/ 503484 w 1031169"/>
                  <a:gd name="connsiteY124" fmla="*/ 358323 h 1516602"/>
                  <a:gd name="connsiteX125" fmla="*/ 499674 w 1031169"/>
                  <a:gd name="connsiteY125" fmla="*/ 66858 h 1516602"/>
                  <a:gd name="connsiteX126" fmla="*/ 490149 w 1031169"/>
                  <a:gd name="connsiteY126" fmla="*/ 40188 h 1516602"/>
                  <a:gd name="connsiteX127" fmla="*/ 488244 w 1031169"/>
                  <a:gd name="connsiteY127" fmla="*/ 34473 h 1516602"/>
                  <a:gd name="connsiteX128" fmla="*/ 484434 w 1031169"/>
                  <a:gd name="connsiteY128" fmla="*/ 28758 h 1516602"/>
                  <a:gd name="connsiteX129" fmla="*/ 478719 w 1031169"/>
                  <a:gd name="connsiteY129" fmla="*/ 17328 h 1516602"/>
                  <a:gd name="connsiteX130" fmla="*/ 473004 w 1031169"/>
                  <a:gd name="connsiteY130" fmla="*/ 13518 h 1516602"/>
                  <a:gd name="connsiteX131" fmla="*/ 469194 w 1031169"/>
                  <a:gd name="connsiteY131" fmla="*/ 7803 h 1516602"/>
                  <a:gd name="connsiteX132" fmla="*/ 429189 w 1031169"/>
                  <a:gd name="connsiteY132" fmla="*/ 11613 h 1516602"/>
                  <a:gd name="connsiteX133" fmla="*/ 425379 w 1031169"/>
                  <a:gd name="connsiteY133" fmla="*/ 78288 h 1516602"/>
                  <a:gd name="connsiteX134" fmla="*/ 425379 w 1031169"/>
                  <a:gd name="connsiteY134" fmla="*/ 84003 h 1516602"/>
                  <a:gd name="connsiteX135" fmla="*/ 429189 w 1031169"/>
                  <a:gd name="connsiteY135" fmla="*/ 238308 h 1516602"/>
                  <a:gd name="connsiteX136" fmla="*/ 440619 w 1031169"/>
                  <a:gd name="connsiteY136" fmla="*/ 421188 h 1516602"/>
                  <a:gd name="connsiteX137" fmla="*/ 435265 w 1031169"/>
                  <a:gd name="connsiteY137" fmla="*/ 718368 h 1516602"/>
                  <a:gd name="connsiteX138" fmla="*/ 435059 w 1031169"/>
                  <a:gd name="connsiteY138" fmla="*/ 799046 h 1516602"/>
                  <a:gd name="connsiteX139" fmla="*/ 430322 w 1031169"/>
                  <a:gd name="connsiteY139" fmla="*/ 879006 h 1516602"/>
                  <a:gd name="connsiteX0" fmla="*/ 430322 w 1031169"/>
                  <a:gd name="connsiteY0" fmla="*/ 879006 h 1516602"/>
                  <a:gd name="connsiteX1" fmla="*/ 392427 w 1031169"/>
                  <a:gd name="connsiteY1" fmla="*/ 931934 h 1516602"/>
                  <a:gd name="connsiteX2" fmla="*/ 312984 w 1031169"/>
                  <a:gd name="connsiteY2" fmla="*/ 966018 h 1516602"/>
                  <a:gd name="connsiteX3" fmla="*/ 240645 w 1031169"/>
                  <a:gd name="connsiteY3" fmla="*/ 957266 h 1516602"/>
                  <a:gd name="connsiteX4" fmla="*/ 181539 w 1031169"/>
                  <a:gd name="connsiteY4" fmla="*/ 937443 h 1516602"/>
                  <a:gd name="connsiteX5" fmla="*/ 116769 w 1031169"/>
                  <a:gd name="connsiteY5" fmla="*/ 903153 h 1516602"/>
                  <a:gd name="connsiteX6" fmla="*/ 59619 w 1031169"/>
                  <a:gd name="connsiteY6" fmla="*/ 874578 h 1516602"/>
                  <a:gd name="connsiteX7" fmla="*/ 46284 w 1031169"/>
                  <a:gd name="connsiteY7" fmla="*/ 895533 h 1516602"/>
                  <a:gd name="connsiteX8" fmla="*/ 50094 w 1031169"/>
                  <a:gd name="connsiteY8" fmla="*/ 933633 h 1516602"/>
                  <a:gd name="connsiteX9" fmla="*/ 53904 w 1031169"/>
                  <a:gd name="connsiteY9" fmla="*/ 939348 h 1516602"/>
                  <a:gd name="connsiteX10" fmla="*/ 59619 w 1031169"/>
                  <a:gd name="connsiteY10" fmla="*/ 943158 h 1516602"/>
                  <a:gd name="connsiteX11" fmla="*/ 63429 w 1031169"/>
                  <a:gd name="connsiteY11" fmla="*/ 948873 h 1516602"/>
                  <a:gd name="connsiteX12" fmla="*/ 80574 w 1031169"/>
                  <a:gd name="connsiteY12" fmla="*/ 958398 h 1516602"/>
                  <a:gd name="connsiteX13" fmla="*/ 166299 w 1031169"/>
                  <a:gd name="connsiteY13" fmla="*/ 979353 h 1516602"/>
                  <a:gd name="connsiteX14" fmla="*/ 267264 w 1031169"/>
                  <a:gd name="connsiteY14" fmla="*/ 1021263 h 1516602"/>
                  <a:gd name="connsiteX15" fmla="*/ 278694 w 1031169"/>
                  <a:gd name="connsiteY15" fmla="*/ 1076508 h 1516602"/>
                  <a:gd name="connsiteX16" fmla="*/ 264381 w 1031169"/>
                  <a:gd name="connsiteY16" fmla="*/ 1119397 h 1516602"/>
                  <a:gd name="connsiteX17" fmla="*/ 186224 w 1031169"/>
                  <a:gd name="connsiteY17" fmla="*/ 1150391 h 1516602"/>
                  <a:gd name="connsiteX18" fmla="*/ 27234 w 1031169"/>
                  <a:gd name="connsiteY18" fmla="*/ 1154613 h 1516602"/>
                  <a:gd name="connsiteX19" fmla="*/ 15804 w 1031169"/>
                  <a:gd name="connsiteY19" fmla="*/ 1160328 h 1516602"/>
                  <a:gd name="connsiteX20" fmla="*/ 6279 w 1031169"/>
                  <a:gd name="connsiteY20" fmla="*/ 1169853 h 1516602"/>
                  <a:gd name="connsiteX21" fmla="*/ 4374 w 1031169"/>
                  <a:gd name="connsiteY21" fmla="*/ 1175568 h 1516602"/>
                  <a:gd name="connsiteX22" fmla="*/ 564 w 1031169"/>
                  <a:gd name="connsiteY22" fmla="*/ 1181283 h 1516602"/>
                  <a:gd name="connsiteX23" fmla="*/ 6279 w 1031169"/>
                  <a:gd name="connsiteY23" fmla="*/ 1213668 h 1516602"/>
                  <a:gd name="connsiteX24" fmla="*/ 11994 w 1031169"/>
                  <a:gd name="connsiteY24" fmla="*/ 1217478 h 1516602"/>
                  <a:gd name="connsiteX25" fmla="*/ 17709 w 1031169"/>
                  <a:gd name="connsiteY25" fmla="*/ 1219383 h 1516602"/>
                  <a:gd name="connsiteX26" fmla="*/ 145344 w 1031169"/>
                  <a:gd name="connsiteY26" fmla="*/ 1217478 h 1516602"/>
                  <a:gd name="connsiteX27" fmla="*/ 239202 w 1031169"/>
                  <a:gd name="connsiteY27" fmla="*/ 1214801 h 1516602"/>
                  <a:gd name="connsiteX28" fmla="*/ 318699 w 1031169"/>
                  <a:gd name="connsiteY28" fmla="*/ 1217478 h 1516602"/>
                  <a:gd name="connsiteX29" fmla="*/ 330129 w 1031169"/>
                  <a:gd name="connsiteY29" fmla="*/ 1223193 h 1516602"/>
                  <a:gd name="connsiteX30" fmla="*/ 333939 w 1031169"/>
                  <a:gd name="connsiteY30" fmla="*/ 1228908 h 1516602"/>
                  <a:gd name="connsiteX31" fmla="*/ 339654 w 1031169"/>
                  <a:gd name="connsiteY31" fmla="*/ 1230813 h 1516602"/>
                  <a:gd name="connsiteX32" fmla="*/ 351084 w 1031169"/>
                  <a:gd name="connsiteY32" fmla="*/ 1238433 h 1516602"/>
                  <a:gd name="connsiteX33" fmla="*/ 356799 w 1031169"/>
                  <a:gd name="connsiteY33" fmla="*/ 1242243 h 1516602"/>
                  <a:gd name="connsiteX34" fmla="*/ 360609 w 1031169"/>
                  <a:gd name="connsiteY34" fmla="*/ 1247958 h 1516602"/>
                  <a:gd name="connsiteX35" fmla="*/ 366324 w 1031169"/>
                  <a:gd name="connsiteY35" fmla="*/ 1259388 h 1516602"/>
                  <a:gd name="connsiteX36" fmla="*/ 362514 w 1031169"/>
                  <a:gd name="connsiteY36" fmla="*/ 1286058 h 1516602"/>
                  <a:gd name="connsiteX37" fmla="*/ 358704 w 1031169"/>
                  <a:gd name="connsiteY37" fmla="*/ 1291773 h 1516602"/>
                  <a:gd name="connsiteX38" fmla="*/ 356799 w 1031169"/>
                  <a:gd name="connsiteY38" fmla="*/ 1297488 h 1516602"/>
                  <a:gd name="connsiteX39" fmla="*/ 352989 w 1031169"/>
                  <a:gd name="connsiteY39" fmla="*/ 1303203 h 1516602"/>
                  <a:gd name="connsiteX40" fmla="*/ 351084 w 1031169"/>
                  <a:gd name="connsiteY40" fmla="*/ 1308918 h 1516602"/>
                  <a:gd name="connsiteX41" fmla="*/ 347274 w 1031169"/>
                  <a:gd name="connsiteY41" fmla="*/ 1314633 h 1516602"/>
                  <a:gd name="connsiteX42" fmla="*/ 330129 w 1031169"/>
                  <a:gd name="connsiteY42" fmla="*/ 1381308 h 1516602"/>
                  <a:gd name="connsiteX43" fmla="*/ 328224 w 1031169"/>
                  <a:gd name="connsiteY43" fmla="*/ 1432743 h 1516602"/>
                  <a:gd name="connsiteX44" fmla="*/ 330129 w 1031169"/>
                  <a:gd name="connsiteY44" fmla="*/ 1457508 h 1516602"/>
                  <a:gd name="connsiteX45" fmla="*/ 332034 w 1031169"/>
                  <a:gd name="connsiteY45" fmla="*/ 1463223 h 1516602"/>
                  <a:gd name="connsiteX46" fmla="*/ 335844 w 1031169"/>
                  <a:gd name="connsiteY46" fmla="*/ 1467033 h 1516602"/>
                  <a:gd name="connsiteX47" fmla="*/ 364419 w 1031169"/>
                  <a:gd name="connsiteY47" fmla="*/ 1512753 h 1516602"/>
                  <a:gd name="connsiteX48" fmla="*/ 387279 w 1031169"/>
                  <a:gd name="connsiteY48" fmla="*/ 1514658 h 1516602"/>
                  <a:gd name="connsiteX49" fmla="*/ 392994 w 1031169"/>
                  <a:gd name="connsiteY49" fmla="*/ 1508943 h 1516602"/>
                  <a:gd name="connsiteX50" fmla="*/ 394899 w 1031169"/>
                  <a:gd name="connsiteY50" fmla="*/ 1497513 h 1516602"/>
                  <a:gd name="connsiteX51" fmla="*/ 396804 w 1031169"/>
                  <a:gd name="connsiteY51" fmla="*/ 1491798 h 1516602"/>
                  <a:gd name="connsiteX52" fmla="*/ 398709 w 1031169"/>
                  <a:gd name="connsiteY52" fmla="*/ 1474653 h 1516602"/>
                  <a:gd name="connsiteX53" fmla="*/ 400614 w 1031169"/>
                  <a:gd name="connsiteY53" fmla="*/ 1461318 h 1516602"/>
                  <a:gd name="connsiteX54" fmla="*/ 404424 w 1031169"/>
                  <a:gd name="connsiteY54" fmla="*/ 1404168 h 1516602"/>
                  <a:gd name="connsiteX55" fmla="*/ 410139 w 1031169"/>
                  <a:gd name="connsiteY55" fmla="*/ 1392738 h 1516602"/>
                  <a:gd name="connsiteX56" fmla="*/ 413949 w 1031169"/>
                  <a:gd name="connsiteY56" fmla="*/ 1379403 h 1516602"/>
                  <a:gd name="connsiteX57" fmla="*/ 415854 w 1031169"/>
                  <a:gd name="connsiteY57" fmla="*/ 1373688 h 1516602"/>
                  <a:gd name="connsiteX58" fmla="*/ 417759 w 1031169"/>
                  <a:gd name="connsiteY58" fmla="*/ 1360353 h 1516602"/>
                  <a:gd name="connsiteX59" fmla="*/ 421569 w 1031169"/>
                  <a:gd name="connsiteY59" fmla="*/ 1348923 h 1516602"/>
                  <a:gd name="connsiteX60" fmla="*/ 427284 w 1031169"/>
                  <a:gd name="connsiteY60" fmla="*/ 1335588 h 1516602"/>
                  <a:gd name="connsiteX61" fmla="*/ 467289 w 1031169"/>
                  <a:gd name="connsiteY61" fmla="*/ 1265103 h 1516602"/>
                  <a:gd name="connsiteX62" fmla="*/ 528455 w 1031169"/>
                  <a:gd name="connsiteY62" fmla="*/ 1230091 h 1516602"/>
                  <a:gd name="connsiteX63" fmla="*/ 601154 w 1031169"/>
                  <a:gd name="connsiteY63" fmla="*/ 1221700 h 1516602"/>
                  <a:gd name="connsiteX64" fmla="*/ 720654 w 1031169"/>
                  <a:gd name="connsiteY64" fmla="*/ 1316538 h 1516602"/>
                  <a:gd name="connsiteX65" fmla="*/ 733989 w 1031169"/>
                  <a:gd name="connsiteY65" fmla="*/ 1326063 h 1516602"/>
                  <a:gd name="connsiteX66" fmla="*/ 743514 w 1031169"/>
                  <a:gd name="connsiteY66" fmla="*/ 1327968 h 1516602"/>
                  <a:gd name="connsiteX67" fmla="*/ 749229 w 1031169"/>
                  <a:gd name="connsiteY67" fmla="*/ 1329873 h 1516602"/>
                  <a:gd name="connsiteX68" fmla="*/ 762564 w 1031169"/>
                  <a:gd name="connsiteY68" fmla="*/ 1335588 h 1516602"/>
                  <a:gd name="connsiteX69" fmla="*/ 777804 w 1031169"/>
                  <a:gd name="connsiteY69" fmla="*/ 1333683 h 1516602"/>
                  <a:gd name="connsiteX70" fmla="*/ 789234 w 1031169"/>
                  <a:gd name="connsiteY70" fmla="*/ 1327968 h 1516602"/>
                  <a:gd name="connsiteX71" fmla="*/ 794949 w 1031169"/>
                  <a:gd name="connsiteY71" fmla="*/ 1326063 h 1516602"/>
                  <a:gd name="connsiteX72" fmla="*/ 802569 w 1031169"/>
                  <a:gd name="connsiteY72" fmla="*/ 1308918 h 1516602"/>
                  <a:gd name="connsiteX73" fmla="*/ 800664 w 1031169"/>
                  <a:gd name="connsiteY73" fmla="*/ 1284153 h 1516602"/>
                  <a:gd name="connsiteX74" fmla="*/ 798759 w 1031169"/>
                  <a:gd name="connsiteY74" fmla="*/ 1278438 h 1516602"/>
                  <a:gd name="connsiteX75" fmla="*/ 796854 w 1031169"/>
                  <a:gd name="connsiteY75" fmla="*/ 1270818 h 1516602"/>
                  <a:gd name="connsiteX76" fmla="*/ 783519 w 1031169"/>
                  <a:gd name="connsiteY76" fmla="*/ 1253673 h 1516602"/>
                  <a:gd name="connsiteX77" fmla="*/ 773994 w 1031169"/>
                  <a:gd name="connsiteY77" fmla="*/ 1247958 h 1516602"/>
                  <a:gd name="connsiteX78" fmla="*/ 648264 w 1031169"/>
                  <a:gd name="connsiteY78" fmla="*/ 1156518 h 1516602"/>
                  <a:gd name="connsiteX79" fmla="*/ 644454 w 1031169"/>
                  <a:gd name="connsiteY79" fmla="*/ 1139373 h 1516602"/>
                  <a:gd name="connsiteX80" fmla="*/ 646359 w 1031169"/>
                  <a:gd name="connsiteY80" fmla="*/ 1131753 h 1516602"/>
                  <a:gd name="connsiteX81" fmla="*/ 650169 w 1031169"/>
                  <a:gd name="connsiteY81" fmla="*/ 1114608 h 1516602"/>
                  <a:gd name="connsiteX82" fmla="*/ 653979 w 1031169"/>
                  <a:gd name="connsiteY82" fmla="*/ 1108893 h 1516602"/>
                  <a:gd name="connsiteX83" fmla="*/ 655884 w 1031169"/>
                  <a:gd name="connsiteY83" fmla="*/ 1103178 h 1516602"/>
                  <a:gd name="connsiteX84" fmla="*/ 661599 w 1031169"/>
                  <a:gd name="connsiteY84" fmla="*/ 1101273 h 1516602"/>
                  <a:gd name="connsiteX85" fmla="*/ 671124 w 1031169"/>
                  <a:gd name="connsiteY85" fmla="*/ 1089843 h 1516602"/>
                  <a:gd name="connsiteX86" fmla="*/ 724464 w 1031169"/>
                  <a:gd name="connsiteY86" fmla="*/ 1082223 h 1516602"/>
                  <a:gd name="connsiteX87" fmla="*/ 842574 w 1031169"/>
                  <a:gd name="connsiteY87" fmla="*/ 1084128 h 1516602"/>
                  <a:gd name="connsiteX88" fmla="*/ 871149 w 1031169"/>
                  <a:gd name="connsiteY88" fmla="*/ 1086033 h 1516602"/>
                  <a:gd name="connsiteX89" fmla="*/ 899724 w 1031169"/>
                  <a:gd name="connsiteY89" fmla="*/ 1091748 h 1516602"/>
                  <a:gd name="connsiteX90" fmla="*/ 922584 w 1031169"/>
                  <a:gd name="connsiteY90" fmla="*/ 1095558 h 1516602"/>
                  <a:gd name="connsiteX91" fmla="*/ 951159 w 1031169"/>
                  <a:gd name="connsiteY91" fmla="*/ 1101273 h 1516602"/>
                  <a:gd name="connsiteX92" fmla="*/ 956874 w 1031169"/>
                  <a:gd name="connsiteY92" fmla="*/ 1101273 h 1516602"/>
                  <a:gd name="connsiteX93" fmla="*/ 1002594 w 1031169"/>
                  <a:gd name="connsiteY93" fmla="*/ 1099368 h 1516602"/>
                  <a:gd name="connsiteX94" fmla="*/ 1031169 w 1031169"/>
                  <a:gd name="connsiteY94" fmla="*/ 1091748 h 1516602"/>
                  <a:gd name="connsiteX95" fmla="*/ 1003378 w 1031169"/>
                  <a:gd name="connsiteY95" fmla="*/ 1065958 h 1516602"/>
                  <a:gd name="connsiteX96" fmla="*/ 970209 w 1031169"/>
                  <a:gd name="connsiteY96" fmla="*/ 1044123 h 1516602"/>
                  <a:gd name="connsiteX97" fmla="*/ 962589 w 1031169"/>
                  <a:gd name="connsiteY97" fmla="*/ 1042218 h 1516602"/>
                  <a:gd name="connsiteX98" fmla="*/ 935919 w 1031169"/>
                  <a:gd name="connsiteY98" fmla="*/ 1034598 h 1516602"/>
                  <a:gd name="connsiteX99" fmla="*/ 825429 w 1031169"/>
                  <a:gd name="connsiteY99" fmla="*/ 1034598 h 1516602"/>
                  <a:gd name="connsiteX100" fmla="*/ 730179 w 1031169"/>
                  <a:gd name="connsiteY100" fmla="*/ 1038408 h 1516602"/>
                  <a:gd name="connsiteX101" fmla="*/ 669219 w 1031169"/>
                  <a:gd name="connsiteY101" fmla="*/ 1046028 h 1516602"/>
                  <a:gd name="connsiteX102" fmla="*/ 646360 w 1031169"/>
                  <a:gd name="connsiteY102" fmla="*/ 1049838 h 1516602"/>
                  <a:gd name="connsiteX103" fmla="*/ 640078 w 1031169"/>
                  <a:gd name="connsiteY103" fmla="*/ 1026051 h 1516602"/>
                  <a:gd name="connsiteX104" fmla="*/ 673029 w 1031169"/>
                  <a:gd name="connsiteY104" fmla="*/ 992688 h 1516602"/>
                  <a:gd name="connsiteX105" fmla="*/ 674934 w 1031169"/>
                  <a:gd name="connsiteY105" fmla="*/ 986973 h 1516602"/>
                  <a:gd name="connsiteX106" fmla="*/ 680649 w 1031169"/>
                  <a:gd name="connsiteY106" fmla="*/ 985068 h 1516602"/>
                  <a:gd name="connsiteX107" fmla="*/ 686364 w 1031169"/>
                  <a:gd name="connsiteY107" fmla="*/ 981258 h 1516602"/>
                  <a:gd name="connsiteX108" fmla="*/ 695889 w 1031169"/>
                  <a:gd name="connsiteY108" fmla="*/ 971733 h 1516602"/>
                  <a:gd name="connsiteX109" fmla="*/ 705414 w 1031169"/>
                  <a:gd name="connsiteY109" fmla="*/ 960303 h 1516602"/>
                  <a:gd name="connsiteX110" fmla="*/ 716844 w 1031169"/>
                  <a:gd name="connsiteY110" fmla="*/ 952683 h 1516602"/>
                  <a:gd name="connsiteX111" fmla="*/ 732084 w 1031169"/>
                  <a:gd name="connsiteY111" fmla="*/ 939348 h 1516602"/>
                  <a:gd name="connsiteX112" fmla="*/ 741609 w 1031169"/>
                  <a:gd name="connsiteY112" fmla="*/ 927918 h 1516602"/>
                  <a:gd name="connsiteX113" fmla="*/ 753039 w 1031169"/>
                  <a:gd name="connsiteY113" fmla="*/ 918393 h 1516602"/>
                  <a:gd name="connsiteX114" fmla="*/ 758754 w 1031169"/>
                  <a:gd name="connsiteY114" fmla="*/ 906963 h 1516602"/>
                  <a:gd name="connsiteX115" fmla="*/ 760659 w 1031169"/>
                  <a:gd name="connsiteY115" fmla="*/ 901248 h 1516602"/>
                  <a:gd name="connsiteX116" fmla="*/ 766374 w 1031169"/>
                  <a:gd name="connsiteY116" fmla="*/ 889818 h 1516602"/>
                  <a:gd name="connsiteX117" fmla="*/ 764469 w 1031169"/>
                  <a:gd name="connsiteY117" fmla="*/ 874578 h 1516602"/>
                  <a:gd name="connsiteX118" fmla="*/ 758754 w 1031169"/>
                  <a:gd name="connsiteY118" fmla="*/ 872673 h 1516602"/>
                  <a:gd name="connsiteX119" fmla="*/ 737799 w 1031169"/>
                  <a:gd name="connsiteY119" fmla="*/ 874578 h 1516602"/>
                  <a:gd name="connsiteX120" fmla="*/ 732084 w 1031169"/>
                  <a:gd name="connsiteY120" fmla="*/ 878388 h 1516602"/>
                  <a:gd name="connsiteX121" fmla="*/ 699699 w 1031169"/>
                  <a:gd name="connsiteY121" fmla="*/ 899343 h 1516602"/>
                  <a:gd name="connsiteX122" fmla="*/ 595181 w 1031169"/>
                  <a:gd name="connsiteY122" fmla="*/ 957831 h 1516602"/>
                  <a:gd name="connsiteX123" fmla="*/ 507294 w 1031169"/>
                  <a:gd name="connsiteY123" fmla="*/ 847908 h 1516602"/>
                  <a:gd name="connsiteX124" fmla="*/ 503484 w 1031169"/>
                  <a:gd name="connsiteY124" fmla="*/ 358323 h 1516602"/>
                  <a:gd name="connsiteX125" fmla="*/ 499674 w 1031169"/>
                  <a:gd name="connsiteY125" fmla="*/ 66858 h 1516602"/>
                  <a:gd name="connsiteX126" fmla="*/ 490149 w 1031169"/>
                  <a:gd name="connsiteY126" fmla="*/ 40188 h 1516602"/>
                  <a:gd name="connsiteX127" fmla="*/ 488244 w 1031169"/>
                  <a:gd name="connsiteY127" fmla="*/ 34473 h 1516602"/>
                  <a:gd name="connsiteX128" fmla="*/ 484434 w 1031169"/>
                  <a:gd name="connsiteY128" fmla="*/ 28758 h 1516602"/>
                  <a:gd name="connsiteX129" fmla="*/ 478719 w 1031169"/>
                  <a:gd name="connsiteY129" fmla="*/ 17328 h 1516602"/>
                  <a:gd name="connsiteX130" fmla="*/ 473004 w 1031169"/>
                  <a:gd name="connsiteY130" fmla="*/ 13518 h 1516602"/>
                  <a:gd name="connsiteX131" fmla="*/ 469194 w 1031169"/>
                  <a:gd name="connsiteY131" fmla="*/ 7803 h 1516602"/>
                  <a:gd name="connsiteX132" fmla="*/ 429189 w 1031169"/>
                  <a:gd name="connsiteY132" fmla="*/ 11613 h 1516602"/>
                  <a:gd name="connsiteX133" fmla="*/ 425379 w 1031169"/>
                  <a:gd name="connsiteY133" fmla="*/ 78288 h 1516602"/>
                  <a:gd name="connsiteX134" fmla="*/ 425379 w 1031169"/>
                  <a:gd name="connsiteY134" fmla="*/ 84003 h 1516602"/>
                  <a:gd name="connsiteX135" fmla="*/ 429189 w 1031169"/>
                  <a:gd name="connsiteY135" fmla="*/ 238308 h 1516602"/>
                  <a:gd name="connsiteX136" fmla="*/ 440619 w 1031169"/>
                  <a:gd name="connsiteY136" fmla="*/ 421188 h 1516602"/>
                  <a:gd name="connsiteX137" fmla="*/ 435265 w 1031169"/>
                  <a:gd name="connsiteY137" fmla="*/ 718368 h 1516602"/>
                  <a:gd name="connsiteX138" fmla="*/ 435059 w 1031169"/>
                  <a:gd name="connsiteY138" fmla="*/ 799046 h 1516602"/>
                  <a:gd name="connsiteX139" fmla="*/ 430322 w 1031169"/>
                  <a:gd name="connsiteY139" fmla="*/ 879006 h 1516602"/>
                  <a:gd name="connsiteX0" fmla="*/ 430322 w 1007920"/>
                  <a:gd name="connsiteY0" fmla="*/ 879006 h 1516602"/>
                  <a:gd name="connsiteX1" fmla="*/ 392427 w 1007920"/>
                  <a:gd name="connsiteY1" fmla="*/ 931934 h 1516602"/>
                  <a:gd name="connsiteX2" fmla="*/ 312984 w 1007920"/>
                  <a:gd name="connsiteY2" fmla="*/ 966018 h 1516602"/>
                  <a:gd name="connsiteX3" fmla="*/ 240645 w 1007920"/>
                  <a:gd name="connsiteY3" fmla="*/ 957266 h 1516602"/>
                  <a:gd name="connsiteX4" fmla="*/ 181539 w 1007920"/>
                  <a:gd name="connsiteY4" fmla="*/ 937443 h 1516602"/>
                  <a:gd name="connsiteX5" fmla="*/ 116769 w 1007920"/>
                  <a:gd name="connsiteY5" fmla="*/ 903153 h 1516602"/>
                  <a:gd name="connsiteX6" fmla="*/ 59619 w 1007920"/>
                  <a:gd name="connsiteY6" fmla="*/ 874578 h 1516602"/>
                  <a:gd name="connsiteX7" fmla="*/ 46284 w 1007920"/>
                  <a:gd name="connsiteY7" fmla="*/ 895533 h 1516602"/>
                  <a:gd name="connsiteX8" fmla="*/ 50094 w 1007920"/>
                  <a:gd name="connsiteY8" fmla="*/ 933633 h 1516602"/>
                  <a:gd name="connsiteX9" fmla="*/ 53904 w 1007920"/>
                  <a:gd name="connsiteY9" fmla="*/ 939348 h 1516602"/>
                  <a:gd name="connsiteX10" fmla="*/ 59619 w 1007920"/>
                  <a:gd name="connsiteY10" fmla="*/ 943158 h 1516602"/>
                  <a:gd name="connsiteX11" fmla="*/ 63429 w 1007920"/>
                  <a:gd name="connsiteY11" fmla="*/ 948873 h 1516602"/>
                  <a:gd name="connsiteX12" fmla="*/ 80574 w 1007920"/>
                  <a:gd name="connsiteY12" fmla="*/ 958398 h 1516602"/>
                  <a:gd name="connsiteX13" fmla="*/ 166299 w 1007920"/>
                  <a:gd name="connsiteY13" fmla="*/ 979353 h 1516602"/>
                  <a:gd name="connsiteX14" fmla="*/ 267264 w 1007920"/>
                  <a:gd name="connsiteY14" fmla="*/ 1021263 h 1516602"/>
                  <a:gd name="connsiteX15" fmla="*/ 278694 w 1007920"/>
                  <a:gd name="connsiteY15" fmla="*/ 1076508 h 1516602"/>
                  <a:gd name="connsiteX16" fmla="*/ 264381 w 1007920"/>
                  <a:gd name="connsiteY16" fmla="*/ 1119397 h 1516602"/>
                  <a:gd name="connsiteX17" fmla="*/ 186224 w 1007920"/>
                  <a:gd name="connsiteY17" fmla="*/ 1150391 h 1516602"/>
                  <a:gd name="connsiteX18" fmla="*/ 27234 w 1007920"/>
                  <a:gd name="connsiteY18" fmla="*/ 1154613 h 1516602"/>
                  <a:gd name="connsiteX19" fmla="*/ 15804 w 1007920"/>
                  <a:gd name="connsiteY19" fmla="*/ 1160328 h 1516602"/>
                  <a:gd name="connsiteX20" fmla="*/ 6279 w 1007920"/>
                  <a:gd name="connsiteY20" fmla="*/ 1169853 h 1516602"/>
                  <a:gd name="connsiteX21" fmla="*/ 4374 w 1007920"/>
                  <a:gd name="connsiteY21" fmla="*/ 1175568 h 1516602"/>
                  <a:gd name="connsiteX22" fmla="*/ 564 w 1007920"/>
                  <a:gd name="connsiteY22" fmla="*/ 1181283 h 1516602"/>
                  <a:gd name="connsiteX23" fmla="*/ 6279 w 1007920"/>
                  <a:gd name="connsiteY23" fmla="*/ 1213668 h 1516602"/>
                  <a:gd name="connsiteX24" fmla="*/ 11994 w 1007920"/>
                  <a:gd name="connsiteY24" fmla="*/ 1217478 h 1516602"/>
                  <a:gd name="connsiteX25" fmla="*/ 17709 w 1007920"/>
                  <a:gd name="connsiteY25" fmla="*/ 1219383 h 1516602"/>
                  <a:gd name="connsiteX26" fmla="*/ 145344 w 1007920"/>
                  <a:gd name="connsiteY26" fmla="*/ 1217478 h 1516602"/>
                  <a:gd name="connsiteX27" fmla="*/ 239202 w 1007920"/>
                  <a:gd name="connsiteY27" fmla="*/ 1214801 h 1516602"/>
                  <a:gd name="connsiteX28" fmla="*/ 318699 w 1007920"/>
                  <a:gd name="connsiteY28" fmla="*/ 1217478 h 1516602"/>
                  <a:gd name="connsiteX29" fmla="*/ 330129 w 1007920"/>
                  <a:gd name="connsiteY29" fmla="*/ 1223193 h 1516602"/>
                  <a:gd name="connsiteX30" fmla="*/ 333939 w 1007920"/>
                  <a:gd name="connsiteY30" fmla="*/ 1228908 h 1516602"/>
                  <a:gd name="connsiteX31" fmla="*/ 339654 w 1007920"/>
                  <a:gd name="connsiteY31" fmla="*/ 1230813 h 1516602"/>
                  <a:gd name="connsiteX32" fmla="*/ 351084 w 1007920"/>
                  <a:gd name="connsiteY32" fmla="*/ 1238433 h 1516602"/>
                  <a:gd name="connsiteX33" fmla="*/ 356799 w 1007920"/>
                  <a:gd name="connsiteY33" fmla="*/ 1242243 h 1516602"/>
                  <a:gd name="connsiteX34" fmla="*/ 360609 w 1007920"/>
                  <a:gd name="connsiteY34" fmla="*/ 1247958 h 1516602"/>
                  <a:gd name="connsiteX35" fmla="*/ 366324 w 1007920"/>
                  <a:gd name="connsiteY35" fmla="*/ 1259388 h 1516602"/>
                  <a:gd name="connsiteX36" fmla="*/ 362514 w 1007920"/>
                  <a:gd name="connsiteY36" fmla="*/ 1286058 h 1516602"/>
                  <a:gd name="connsiteX37" fmla="*/ 358704 w 1007920"/>
                  <a:gd name="connsiteY37" fmla="*/ 1291773 h 1516602"/>
                  <a:gd name="connsiteX38" fmla="*/ 356799 w 1007920"/>
                  <a:gd name="connsiteY38" fmla="*/ 1297488 h 1516602"/>
                  <a:gd name="connsiteX39" fmla="*/ 352989 w 1007920"/>
                  <a:gd name="connsiteY39" fmla="*/ 1303203 h 1516602"/>
                  <a:gd name="connsiteX40" fmla="*/ 351084 w 1007920"/>
                  <a:gd name="connsiteY40" fmla="*/ 1308918 h 1516602"/>
                  <a:gd name="connsiteX41" fmla="*/ 347274 w 1007920"/>
                  <a:gd name="connsiteY41" fmla="*/ 1314633 h 1516602"/>
                  <a:gd name="connsiteX42" fmla="*/ 330129 w 1007920"/>
                  <a:gd name="connsiteY42" fmla="*/ 1381308 h 1516602"/>
                  <a:gd name="connsiteX43" fmla="*/ 328224 w 1007920"/>
                  <a:gd name="connsiteY43" fmla="*/ 1432743 h 1516602"/>
                  <a:gd name="connsiteX44" fmla="*/ 330129 w 1007920"/>
                  <a:gd name="connsiteY44" fmla="*/ 1457508 h 1516602"/>
                  <a:gd name="connsiteX45" fmla="*/ 332034 w 1007920"/>
                  <a:gd name="connsiteY45" fmla="*/ 1463223 h 1516602"/>
                  <a:gd name="connsiteX46" fmla="*/ 335844 w 1007920"/>
                  <a:gd name="connsiteY46" fmla="*/ 1467033 h 1516602"/>
                  <a:gd name="connsiteX47" fmla="*/ 364419 w 1007920"/>
                  <a:gd name="connsiteY47" fmla="*/ 1512753 h 1516602"/>
                  <a:gd name="connsiteX48" fmla="*/ 387279 w 1007920"/>
                  <a:gd name="connsiteY48" fmla="*/ 1514658 h 1516602"/>
                  <a:gd name="connsiteX49" fmla="*/ 392994 w 1007920"/>
                  <a:gd name="connsiteY49" fmla="*/ 1508943 h 1516602"/>
                  <a:gd name="connsiteX50" fmla="*/ 394899 w 1007920"/>
                  <a:gd name="connsiteY50" fmla="*/ 1497513 h 1516602"/>
                  <a:gd name="connsiteX51" fmla="*/ 396804 w 1007920"/>
                  <a:gd name="connsiteY51" fmla="*/ 1491798 h 1516602"/>
                  <a:gd name="connsiteX52" fmla="*/ 398709 w 1007920"/>
                  <a:gd name="connsiteY52" fmla="*/ 1474653 h 1516602"/>
                  <a:gd name="connsiteX53" fmla="*/ 400614 w 1007920"/>
                  <a:gd name="connsiteY53" fmla="*/ 1461318 h 1516602"/>
                  <a:gd name="connsiteX54" fmla="*/ 404424 w 1007920"/>
                  <a:gd name="connsiteY54" fmla="*/ 1404168 h 1516602"/>
                  <a:gd name="connsiteX55" fmla="*/ 410139 w 1007920"/>
                  <a:gd name="connsiteY55" fmla="*/ 1392738 h 1516602"/>
                  <a:gd name="connsiteX56" fmla="*/ 413949 w 1007920"/>
                  <a:gd name="connsiteY56" fmla="*/ 1379403 h 1516602"/>
                  <a:gd name="connsiteX57" fmla="*/ 415854 w 1007920"/>
                  <a:gd name="connsiteY57" fmla="*/ 1373688 h 1516602"/>
                  <a:gd name="connsiteX58" fmla="*/ 417759 w 1007920"/>
                  <a:gd name="connsiteY58" fmla="*/ 1360353 h 1516602"/>
                  <a:gd name="connsiteX59" fmla="*/ 421569 w 1007920"/>
                  <a:gd name="connsiteY59" fmla="*/ 1348923 h 1516602"/>
                  <a:gd name="connsiteX60" fmla="*/ 427284 w 1007920"/>
                  <a:gd name="connsiteY60" fmla="*/ 1335588 h 1516602"/>
                  <a:gd name="connsiteX61" fmla="*/ 467289 w 1007920"/>
                  <a:gd name="connsiteY61" fmla="*/ 1265103 h 1516602"/>
                  <a:gd name="connsiteX62" fmla="*/ 528455 w 1007920"/>
                  <a:gd name="connsiteY62" fmla="*/ 1230091 h 1516602"/>
                  <a:gd name="connsiteX63" fmla="*/ 601154 w 1007920"/>
                  <a:gd name="connsiteY63" fmla="*/ 1221700 h 1516602"/>
                  <a:gd name="connsiteX64" fmla="*/ 720654 w 1007920"/>
                  <a:gd name="connsiteY64" fmla="*/ 1316538 h 1516602"/>
                  <a:gd name="connsiteX65" fmla="*/ 733989 w 1007920"/>
                  <a:gd name="connsiteY65" fmla="*/ 1326063 h 1516602"/>
                  <a:gd name="connsiteX66" fmla="*/ 743514 w 1007920"/>
                  <a:gd name="connsiteY66" fmla="*/ 1327968 h 1516602"/>
                  <a:gd name="connsiteX67" fmla="*/ 749229 w 1007920"/>
                  <a:gd name="connsiteY67" fmla="*/ 1329873 h 1516602"/>
                  <a:gd name="connsiteX68" fmla="*/ 762564 w 1007920"/>
                  <a:gd name="connsiteY68" fmla="*/ 1335588 h 1516602"/>
                  <a:gd name="connsiteX69" fmla="*/ 777804 w 1007920"/>
                  <a:gd name="connsiteY69" fmla="*/ 1333683 h 1516602"/>
                  <a:gd name="connsiteX70" fmla="*/ 789234 w 1007920"/>
                  <a:gd name="connsiteY70" fmla="*/ 1327968 h 1516602"/>
                  <a:gd name="connsiteX71" fmla="*/ 794949 w 1007920"/>
                  <a:gd name="connsiteY71" fmla="*/ 1326063 h 1516602"/>
                  <a:gd name="connsiteX72" fmla="*/ 802569 w 1007920"/>
                  <a:gd name="connsiteY72" fmla="*/ 1308918 h 1516602"/>
                  <a:gd name="connsiteX73" fmla="*/ 800664 w 1007920"/>
                  <a:gd name="connsiteY73" fmla="*/ 1284153 h 1516602"/>
                  <a:gd name="connsiteX74" fmla="*/ 798759 w 1007920"/>
                  <a:gd name="connsiteY74" fmla="*/ 1278438 h 1516602"/>
                  <a:gd name="connsiteX75" fmla="*/ 796854 w 1007920"/>
                  <a:gd name="connsiteY75" fmla="*/ 1270818 h 1516602"/>
                  <a:gd name="connsiteX76" fmla="*/ 783519 w 1007920"/>
                  <a:gd name="connsiteY76" fmla="*/ 1253673 h 1516602"/>
                  <a:gd name="connsiteX77" fmla="*/ 773994 w 1007920"/>
                  <a:gd name="connsiteY77" fmla="*/ 1247958 h 1516602"/>
                  <a:gd name="connsiteX78" fmla="*/ 648264 w 1007920"/>
                  <a:gd name="connsiteY78" fmla="*/ 1156518 h 1516602"/>
                  <a:gd name="connsiteX79" fmla="*/ 644454 w 1007920"/>
                  <a:gd name="connsiteY79" fmla="*/ 1139373 h 1516602"/>
                  <a:gd name="connsiteX80" fmla="*/ 646359 w 1007920"/>
                  <a:gd name="connsiteY80" fmla="*/ 1131753 h 1516602"/>
                  <a:gd name="connsiteX81" fmla="*/ 650169 w 1007920"/>
                  <a:gd name="connsiteY81" fmla="*/ 1114608 h 1516602"/>
                  <a:gd name="connsiteX82" fmla="*/ 653979 w 1007920"/>
                  <a:gd name="connsiteY82" fmla="*/ 1108893 h 1516602"/>
                  <a:gd name="connsiteX83" fmla="*/ 655884 w 1007920"/>
                  <a:gd name="connsiteY83" fmla="*/ 1103178 h 1516602"/>
                  <a:gd name="connsiteX84" fmla="*/ 661599 w 1007920"/>
                  <a:gd name="connsiteY84" fmla="*/ 1101273 h 1516602"/>
                  <a:gd name="connsiteX85" fmla="*/ 671124 w 1007920"/>
                  <a:gd name="connsiteY85" fmla="*/ 1089843 h 1516602"/>
                  <a:gd name="connsiteX86" fmla="*/ 724464 w 1007920"/>
                  <a:gd name="connsiteY86" fmla="*/ 1082223 h 1516602"/>
                  <a:gd name="connsiteX87" fmla="*/ 842574 w 1007920"/>
                  <a:gd name="connsiteY87" fmla="*/ 1084128 h 1516602"/>
                  <a:gd name="connsiteX88" fmla="*/ 871149 w 1007920"/>
                  <a:gd name="connsiteY88" fmla="*/ 1086033 h 1516602"/>
                  <a:gd name="connsiteX89" fmla="*/ 899724 w 1007920"/>
                  <a:gd name="connsiteY89" fmla="*/ 1091748 h 1516602"/>
                  <a:gd name="connsiteX90" fmla="*/ 922584 w 1007920"/>
                  <a:gd name="connsiteY90" fmla="*/ 1095558 h 1516602"/>
                  <a:gd name="connsiteX91" fmla="*/ 951159 w 1007920"/>
                  <a:gd name="connsiteY91" fmla="*/ 1101273 h 1516602"/>
                  <a:gd name="connsiteX92" fmla="*/ 956874 w 1007920"/>
                  <a:gd name="connsiteY92" fmla="*/ 1101273 h 1516602"/>
                  <a:gd name="connsiteX93" fmla="*/ 1002594 w 1007920"/>
                  <a:gd name="connsiteY93" fmla="*/ 1099368 h 1516602"/>
                  <a:gd name="connsiteX94" fmla="*/ 1003378 w 1007920"/>
                  <a:gd name="connsiteY94" fmla="*/ 1065958 h 1516602"/>
                  <a:gd name="connsiteX95" fmla="*/ 970209 w 1007920"/>
                  <a:gd name="connsiteY95" fmla="*/ 1044123 h 1516602"/>
                  <a:gd name="connsiteX96" fmla="*/ 962589 w 1007920"/>
                  <a:gd name="connsiteY96" fmla="*/ 1042218 h 1516602"/>
                  <a:gd name="connsiteX97" fmla="*/ 935919 w 1007920"/>
                  <a:gd name="connsiteY97" fmla="*/ 1034598 h 1516602"/>
                  <a:gd name="connsiteX98" fmla="*/ 825429 w 1007920"/>
                  <a:gd name="connsiteY98" fmla="*/ 1034598 h 1516602"/>
                  <a:gd name="connsiteX99" fmla="*/ 730179 w 1007920"/>
                  <a:gd name="connsiteY99" fmla="*/ 1038408 h 1516602"/>
                  <a:gd name="connsiteX100" fmla="*/ 669219 w 1007920"/>
                  <a:gd name="connsiteY100" fmla="*/ 1046028 h 1516602"/>
                  <a:gd name="connsiteX101" fmla="*/ 646360 w 1007920"/>
                  <a:gd name="connsiteY101" fmla="*/ 1049838 h 1516602"/>
                  <a:gd name="connsiteX102" fmla="*/ 640078 w 1007920"/>
                  <a:gd name="connsiteY102" fmla="*/ 1026051 h 1516602"/>
                  <a:gd name="connsiteX103" fmla="*/ 673029 w 1007920"/>
                  <a:gd name="connsiteY103" fmla="*/ 992688 h 1516602"/>
                  <a:gd name="connsiteX104" fmla="*/ 674934 w 1007920"/>
                  <a:gd name="connsiteY104" fmla="*/ 986973 h 1516602"/>
                  <a:gd name="connsiteX105" fmla="*/ 680649 w 1007920"/>
                  <a:gd name="connsiteY105" fmla="*/ 985068 h 1516602"/>
                  <a:gd name="connsiteX106" fmla="*/ 686364 w 1007920"/>
                  <a:gd name="connsiteY106" fmla="*/ 981258 h 1516602"/>
                  <a:gd name="connsiteX107" fmla="*/ 695889 w 1007920"/>
                  <a:gd name="connsiteY107" fmla="*/ 971733 h 1516602"/>
                  <a:gd name="connsiteX108" fmla="*/ 705414 w 1007920"/>
                  <a:gd name="connsiteY108" fmla="*/ 960303 h 1516602"/>
                  <a:gd name="connsiteX109" fmla="*/ 716844 w 1007920"/>
                  <a:gd name="connsiteY109" fmla="*/ 952683 h 1516602"/>
                  <a:gd name="connsiteX110" fmla="*/ 732084 w 1007920"/>
                  <a:gd name="connsiteY110" fmla="*/ 939348 h 1516602"/>
                  <a:gd name="connsiteX111" fmla="*/ 741609 w 1007920"/>
                  <a:gd name="connsiteY111" fmla="*/ 927918 h 1516602"/>
                  <a:gd name="connsiteX112" fmla="*/ 753039 w 1007920"/>
                  <a:gd name="connsiteY112" fmla="*/ 918393 h 1516602"/>
                  <a:gd name="connsiteX113" fmla="*/ 758754 w 1007920"/>
                  <a:gd name="connsiteY113" fmla="*/ 906963 h 1516602"/>
                  <a:gd name="connsiteX114" fmla="*/ 760659 w 1007920"/>
                  <a:gd name="connsiteY114" fmla="*/ 901248 h 1516602"/>
                  <a:gd name="connsiteX115" fmla="*/ 766374 w 1007920"/>
                  <a:gd name="connsiteY115" fmla="*/ 889818 h 1516602"/>
                  <a:gd name="connsiteX116" fmla="*/ 764469 w 1007920"/>
                  <a:gd name="connsiteY116" fmla="*/ 874578 h 1516602"/>
                  <a:gd name="connsiteX117" fmla="*/ 758754 w 1007920"/>
                  <a:gd name="connsiteY117" fmla="*/ 872673 h 1516602"/>
                  <a:gd name="connsiteX118" fmla="*/ 737799 w 1007920"/>
                  <a:gd name="connsiteY118" fmla="*/ 874578 h 1516602"/>
                  <a:gd name="connsiteX119" fmla="*/ 732084 w 1007920"/>
                  <a:gd name="connsiteY119" fmla="*/ 878388 h 1516602"/>
                  <a:gd name="connsiteX120" fmla="*/ 699699 w 1007920"/>
                  <a:gd name="connsiteY120" fmla="*/ 899343 h 1516602"/>
                  <a:gd name="connsiteX121" fmla="*/ 595181 w 1007920"/>
                  <a:gd name="connsiteY121" fmla="*/ 957831 h 1516602"/>
                  <a:gd name="connsiteX122" fmla="*/ 507294 w 1007920"/>
                  <a:gd name="connsiteY122" fmla="*/ 847908 h 1516602"/>
                  <a:gd name="connsiteX123" fmla="*/ 503484 w 1007920"/>
                  <a:gd name="connsiteY123" fmla="*/ 358323 h 1516602"/>
                  <a:gd name="connsiteX124" fmla="*/ 499674 w 1007920"/>
                  <a:gd name="connsiteY124" fmla="*/ 66858 h 1516602"/>
                  <a:gd name="connsiteX125" fmla="*/ 490149 w 1007920"/>
                  <a:gd name="connsiteY125" fmla="*/ 40188 h 1516602"/>
                  <a:gd name="connsiteX126" fmla="*/ 488244 w 1007920"/>
                  <a:gd name="connsiteY126" fmla="*/ 34473 h 1516602"/>
                  <a:gd name="connsiteX127" fmla="*/ 484434 w 1007920"/>
                  <a:gd name="connsiteY127" fmla="*/ 28758 h 1516602"/>
                  <a:gd name="connsiteX128" fmla="*/ 478719 w 1007920"/>
                  <a:gd name="connsiteY128" fmla="*/ 17328 h 1516602"/>
                  <a:gd name="connsiteX129" fmla="*/ 473004 w 1007920"/>
                  <a:gd name="connsiteY129" fmla="*/ 13518 h 1516602"/>
                  <a:gd name="connsiteX130" fmla="*/ 469194 w 1007920"/>
                  <a:gd name="connsiteY130" fmla="*/ 7803 h 1516602"/>
                  <a:gd name="connsiteX131" fmla="*/ 429189 w 1007920"/>
                  <a:gd name="connsiteY131" fmla="*/ 11613 h 1516602"/>
                  <a:gd name="connsiteX132" fmla="*/ 425379 w 1007920"/>
                  <a:gd name="connsiteY132" fmla="*/ 78288 h 1516602"/>
                  <a:gd name="connsiteX133" fmla="*/ 425379 w 1007920"/>
                  <a:gd name="connsiteY133" fmla="*/ 84003 h 1516602"/>
                  <a:gd name="connsiteX134" fmla="*/ 429189 w 1007920"/>
                  <a:gd name="connsiteY134" fmla="*/ 238308 h 1516602"/>
                  <a:gd name="connsiteX135" fmla="*/ 440619 w 1007920"/>
                  <a:gd name="connsiteY135" fmla="*/ 421188 h 1516602"/>
                  <a:gd name="connsiteX136" fmla="*/ 435265 w 1007920"/>
                  <a:gd name="connsiteY136" fmla="*/ 718368 h 1516602"/>
                  <a:gd name="connsiteX137" fmla="*/ 435059 w 1007920"/>
                  <a:gd name="connsiteY137" fmla="*/ 799046 h 1516602"/>
                  <a:gd name="connsiteX138" fmla="*/ 430322 w 1007920"/>
                  <a:gd name="connsiteY138" fmla="*/ 879006 h 1516602"/>
                  <a:gd name="connsiteX0" fmla="*/ 430322 w 1007920"/>
                  <a:gd name="connsiteY0" fmla="*/ 879006 h 1516602"/>
                  <a:gd name="connsiteX1" fmla="*/ 392427 w 1007920"/>
                  <a:gd name="connsiteY1" fmla="*/ 931934 h 1516602"/>
                  <a:gd name="connsiteX2" fmla="*/ 312984 w 1007920"/>
                  <a:gd name="connsiteY2" fmla="*/ 966018 h 1516602"/>
                  <a:gd name="connsiteX3" fmla="*/ 240645 w 1007920"/>
                  <a:gd name="connsiteY3" fmla="*/ 957266 h 1516602"/>
                  <a:gd name="connsiteX4" fmla="*/ 181539 w 1007920"/>
                  <a:gd name="connsiteY4" fmla="*/ 937443 h 1516602"/>
                  <a:gd name="connsiteX5" fmla="*/ 116769 w 1007920"/>
                  <a:gd name="connsiteY5" fmla="*/ 903153 h 1516602"/>
                  <a:gd name="connsiteX6" fmla="*/ 59619 w 1007920"/>
                  <a:gd name="connsiteY6" fmla="*/ 874578 h 1516602"/>
                  <a:gd name="connsiteX7" fmla="*/ 46284 w 1007920"/>
                  <a:gd name="connsiteY7" fmla="*/ 895533 h 1516602"/>
                  <a:gd name="connsiteX8" fmla="*/ 50094 w 1007920"/>
                  <a:gd name="connsiteY8" fmla="*/ 933633 h 1516602"/>
                  <a:gd name="connsiteX9" fmla="*/ 53904 w 1007920"/>
                  <a:gd name="connsiteY9" fmla="*/ 939348 h 1516602"/>
                  <a:gd name="connsiteX10" fmla="*/ 59619 w 1007920"/>
                  <a:gd name="connsiteY10" fmla="*/ 943158 h 1516602"/>
                  <a:gd name="connsiteX11" fmla="*/ 63429 w 1007920"/>
                  <a:gd name="connsiteY11" fmla="*/ 948873 h 1516602"/>
                  <a:gd name="connsiteX12" fmla="*/ 80574 w 1007920"/>
                  <a:gd name="connsiteY12" fmla="*/ 958398 h 1516602"/>
                  <a:gd name="connsiteX13" fmla="*/ 166299 w 1007920"/>
                  <a:gd name="connsiteY13" fmla="*/ 979353 h 1516602"/>
                  <a:gd name="connsiteX14" fmla="*/ 267264 w 1007920"/>
                  <a:gd name="connsiteY14" fmla="*/ 1021263 h 1516602"/>
                  <a:gd name="connsiteX15" fmla="*/ 278694 w 1007920"/>
                  <a:gd name="connsiteY15" fmla="*/ 1076508 h 1516602"/>
                  <a:gd name="connsiteX16" fmla="*/ 264381 w 1007920"/>
                  <a:gd name="connsiteY16" fmla="*/ 1119397 h 1516602"/>
                  <a:gd name="connsiteX17" fmla="*/ 186224 w 1007920"/>
                  <a:gd name="connsiteY17" fmla="*/ 1150391 h 1516602"/>
                  <a:gd name="connsiteX18" fmla="*/ 27234 w 1007920"/>
                  <a:gd name="connsiteY18" fmla="*/ 1154613 h 1516602"/>
                  <a:gd name="connsiteX19" fmla="*/ 15804 w 1007920"/>
                  <a:gd name="connsiteY19" fmla="*/ 1160328 h 1516602"/>
                  <a:gd name="connsiteX20" fmla="*/ 6279 w 1007920"/>
                  <a:gd name="connsiteY20" fmla="*/ 1169853 h 1516602"/>
                  <a:gd name="connsiteX21" fmla="*/ 4374 w 1007920"/>
                  <a:gd name="connsiteY21" fmla="*/ 1175568 h 1516602"/>
                  <a:gd name="connsiteX22" fmla="*/ 564 w 1007920"/>
                  <a:gd name="connsiteY22" fmla="*/ 1181283 h 1516602"/>
                  <a:gd name="connsiteX23" fmla="*/ 6279 w 1007920"/>
                  <a:gd name="connsiteY23" fmla="*/ 1213668 h 1516602"/>
                  <a:gd name="connsiteX24" fmla="*/ 11994 w 1007920"/>
                  <a:gd name="connsiteY24" fmla="*/ 1217478 h 1516602"/>
                  <a:gd name="connsiteX25" fmla="*/ 17709 w 1007920"/>
                  <a:gd name="connsiteY25" fmla="*/ 1219383 h 1516602"/>
                  <a:gd name="connsiteX26" fmla="*/ 145344 w 1007920"/>
                  <a:gd name="connsiteY26" fmla="*/ 1217478 h 1516602"/>
                  <a:gd name="connsiteX27" fmla="*/ 239202 w 1007920"/>
                  <a:gd name="connsiteY27" fmla="*/ 1214801 h 1516602"/>
                  <a:gd name="connsiteX28" fmla="*/ 318699 w 1007920"/>
                  <a:gd name="connsiteY28" fmla="*/ 1217478 h 1516602"/>
                  <a:gd name="connsiteX29" fmla="*/ 330129 w 1007920"/>
                  <a:gd name="connsiteY29" fmla="*/ 1223193 h 1516602"/>
                  <a:gd name="connsiteX30" fmla="*/ 333939 w 1007920"/>
                  <a:gd name="connsiteY30" fmla="*/ 1228908 h 1516602"/>
                  <a:gd name="connsiteX31" fmla="*/ 339654 w 1007920"/>
                  <a:gd name="connsiteY31" fmla="*/ 1230813 h 1516602"/>
                  <a:gd name="connsiteX32" fmla="*/ 351084 w 1007920"/>
                  <a:gd name="connsiteY32" fmla="*/ 1238433 h 1516602"/>
                  <a:gd name="connsiteX33" fmla="*/ 356799 w 1007920"/>
                  <a:gd name="connsiteY33" fmla="*/ 1242243 h 1516602"/>
                  <a:gd name="connsiteX34" fmla="*/ 360609 w 1007920"/>
                  <a:gd name="connsiteY34" fmla="*/ 1247958 h 1516602"/>
                  <a:gd name="connsiteX35" fmla="*/ 366324 w 1007920"/>
                  <a:gd name="connsiteY35" fmla="*/ 1259388 h 1516602"/>
                  <a:gd name="connsiteX36" fmla="*/ 362514 w 1007920"/>
                  <a:gd name="connsiteY36" fmla="*/ 1286058 h 1516602"/>
                  <a:gd name="connsiteX37" fmla="*/ 358704 w 1007920"/>
                  <a:gd name="connsiteY37" fmla="*/ 1291773 h 1516602"/>
                  <a:gd name="connsiteX38" fmla="*/ 356799 w 1007920"/>
                  <a:gd name="connsiteY38" fmla="*/ 1297488 h 1516602"/>
                  <a:gd name="connsiteX39" fmla="*/ 352989 w 1007920"/>
                  <a:gd name="connsiteY39" fmla="*/ 1303203 h 1516602"/>
                  <a:gd name="connsiteX40" fmla="*/ 351084 w 1007920"/>
                  <a:gd name="connsiteY40" fmla="*/ 1308918 h 1516602"/>
                  <a:gd name="connsiteX41" fmla="*/ 347274 w 1007920"/>
                  <a:gd name="connsiteY41" fmla="*/ 1314633 h 1516602"/>
                  <a:gd name="connsiteX42" fmla="*/ 330129 w 1007920"/>
                  <a:gd name="connsiteY42" fmla="*/ 1381308 h 1516602"/>
                  <a:gd name="connsiteX43" fmla="*/ 328224 w 1007920"/>
                  <a:gd name="connsiteY43" fmla="*/ 1432743 h 1516602"/>
                  <a:gd name="connsiteX44" fmla="*/ 330129 w 1007920"/>
                  <a:gd name="connsiteY44" fmla="*/ 1457508 h 1516602"/>
                  <a:gd name="connsiteX45" fmla="*/ 332034 w 1007920"/>
                  <a:gd name="connsiteY45" fmla="*/ 1463223 h 1516602"/>
                  <a:gd name="connsiteX46" fmla="*/ 335844 w 1007920"/>
                  <a:gd name="connsiteY46" fmla="*/ 1467033 h 1516602"/>
                  <a:gd name="connsiteX47" fmla="*/ 364419 w 1007920"/>
                  <a:gd name="connsiteY47" fmla="*/ 1512753 h 1516602"/>
                  <a:gd name="connsiteX48" fmla="*/ 387279 w 1007920"/>
                  <a:gd name="connsiteY48" fmla="*/ 1514658 h 1516602"/>
                  <a:gd name="connsiteX49" fmla="*/ 392994 w 1007920"/>
                  <a:gd name="connsiteY49" fmla="*/ 1508943 h 1516602"/>
                  <a:gd name="connsiteX50" fmla="*/ 394899 w 1007920"/>
                  <a:gd name="connsiteY50" fmla="*/ 1497513 h 1516602"/>
                  <a:gd name="connsiteX51" fmla="*/ 396804 w 1007920"/>
                  <a:gd name="connsiteY51" fmla="*/ 1491798 h 1516602"/>
                  <a:gd name="connsiteX52" fmla="*/ 398709 w 1007920"/>
                  <a:gd name="connsiteY52" fmla="*/ 1474653 h 1516602"/>
                  <a:gd name="connsiteX53" fmla="*/ 400614 w 1007920"/>
                  <a:gd name="connsiteY53" fmla="*/ 1461318 h 1516602"/>
                  <a:gd name="connsiteX54" fmla="*/ 404424 w 1007920"/>
                  <a:gd name="connsiteY54" fmla="*/ 1404168 h 1516602"/>
                  <a:gd name="connsiteX55" fmla="*/ 410139 w 1007920"/>
                  <a:gd name="connsiteY55" fmla="*/ 1392738 h 1516602"/>
                  <a:gd name="connsiteX56" fmla="*/ 413949 w 1007920"/>
                  <a:gd name="connsiteY56" fmla="*/ 1379403 h 1516602"/>
                  <a:gd name="connsiteX57" fmla="*/ 415854 w 1007920"/>
                  <a:gd name="connsiteY57" fmla="*/ 1373688 h 1516602"/>
                  <a:gd name="connsiteX58" fmla="*/ 417759 w 1007920"/>
                  <a:gd name="connsiteY58" fmla="*/ 1360353 h 1516602"/>
                  <a:gd name="connsiteX59" fmla="*/ 421569 w 1007920"/>
                  <a:gd name="connsiteY59" fmla="*/ 1348923 h 1516602"/>
                  <a:gd name="connsiteX60" fmla="*/ 427284 w 1007920"/>
                  <a:gd name="connsiteY60" fmla="*/ 1335588 h 1516602"/>
                  <a:gd name="connsiteX61" fmla="*/ 467289 w 1007920"/>
                  <a:gd name="connsiteY61" fmla="*/ 1265103 h 1516602"/>
                  <a:gd name="connsiteX62" fmla="*/ 528455 w 1007920"/>
                  <a:gd name="connsiteY62" fmla="*/ 1230091 h 1516602"/>
                  <a:gd name="connsiteX63" fmla="*/ 601154 w 1007920"/>
                  <a:gd name="connsiteY63" fmla="*/ 1221700 h 1516602"/>
                  <a:gd name="connsiteX64" fmla="*/ 720654 w 1007920"/>
                  <a:gd name="connsiteY64" fmla="*/ 1316538 h 1516602"/>
                  <a:gd name="connsiteX65" fmla="*/ 733989 w 1007920"/>
                  <a:gd name="connsiteY65" fmla="*/ 1326063 h 1516602"/>
                  <a:gd name="connsiteX66" fmla="*/ 743514 w 1007920"/>
                  <a:gd name="connsiteY66" fmla="*/ 1327968 h 1516602"/>
                  <a:gd name="connsiteX67" fmla="*/ 749229 w 1007920"/>
                  <a:gd name="connsiteY67" fmla="*/ 1329873 h 1516602"/>
                  <a:gd name="connsiteX68" fmla="*/ 762564 w 1007920"/>
                  <a:gd name="connsiteY68" fmla="*/ 1335588 h 1516602"/>
                  <a:gd name="connsiteX69" fmla="*/ 777804 w 1007920"/>
                  <a:gd name="connsiteY69" fmla="*/ 1333683 h 1516602"/>
                  <a:gd name="connsiteX70" fmla="*/ 789234 w 1007920"/>
                  <a:gd name="connsiteY70" fmla="*/ 1327968 h 1516602"/>
                  <a:gd name="connsiteX71" fmla="*/ 794949 w 1007920"/>
                  <a:gd name="connsiteY71" fmla="*/ 1326063 h 1516602"/>
                  <a:gd name="connsiteX72" fmla="*/ 802569 w 1007920"/>
                  <a:gd name="connsiteY72" fmla="*/ 1308918 h 1516602"/>
                  <a:gd name="connsiteX73" fmla="*/ 800664 w 1007920"/>
                  <a:gd name="connsiteY73" fmla="*/ 1284153 h 1516602"/>
                  <a:gd name="connsiteX74" fmla="*/ 798759 w 1007920"/>
                  <a:gd name="connsiteY74" fmla="*/ 1278438 h 1516602"/>
                  <a:gd name="connsiteX75" fmla="*/ 796854 w 1007920"/>
                  <a:gd name="connsiteY75" fmla="*/ 1270818 h 1516602"/>
                  <a:gd name="connsiteX76" fmla="*/ 783519 w 1007920"/>
                  <a:gd name="connsiteY76" fmla="*/ 1253673 h 1516602"/>
                  <a:gd name="connsiteX77" fmla="*/ 773994 w 1007920"/>
                  <a:gd name="connsiteY77" fmla="*/ 1247958 h 1516602"/>
                  <a:gd name="connsiteX78" fmla="*/ 648264 w 1007920"/>
                  <a:gd name="connsiteY78" fmla="*/ 1156518 h 1516602"/>
                  <a:gd name="connsiteX79" fmla="*/ 644454 w 1007920"/>
                  <a:gd name="connsiteY79" fmla="*/ 1139373 h 1516602"/>
                  <a:gd name="connsiteX80" fmla="*/ 646359 w 1007920"/>
                  <a:gd name="connsiteY80" fmla="*/ 1131753 h 1516602"/>
                  <a:gd name="connsiteX81" fmla="*/ 650169 w 1007920"/>
                  <a:gd name="connsiteY81" fmla="*/ 1114608 h 1516602"/>
                  <a:gd name="connsiteX82" fmla="*/ 653979 w 1007920"/>
                  <a:gd name="connsiteY82" fmla="*/ 1108893 h 1516602"/>
                  <a:gd name="connsiteX83" fmla="*/ 655884 w 1007920"/>
                  <a:gd name="connsiteY83" fmla="*/ 1103178 h 1516602"/>
                  <a:gd name="connsiteX84" fmla="*/ 661599 w 1007920"/>
                  <a:gd name="connsiteY84" fmla="*/ 1101273 h 1516602"/>
                  <a:gd name="connsiteX85" fmla="*/ 671124 w 1007920"/>
                  <a:gd name="connsiteY85" fmla="*/ 1089843 h 1516602"/>
                  <a:gd name="connsiteX86" fmla="*/ 724464 w 1007920"/>
                  <a:gd name="connsiteY86" fmla="*/ 1082223 h 1516602"/>
                  <a:gd name="connsiteX87" fmla="*/ 842574 w 1007920"/>
                  <a:gd name="connsiteY87" fmla="*/ 1084128 h 1516602"/>
                  <a:gd name="connsiteX88" fmla="*/ 871149 w 1007920"/>
                  <a:gd name="connsiteY88" fmla="*/ 1086033 h 1516602"/>
                  <a:gd name="connsiteX89" fmla="*/ 899724 w 1007920"/>
                  <a:gd name="connsiteY89" fmla="*/ 1091748 h 1516602"/>
                  <a:gd name="connsiteX90" fmla="*/ 922584 w 1007920"/>
                  <a:gd name="connsiteY90" fmla="*/ 1095558 h 1516602"/>
                  <a:gd name="connsiteX91" fmla="*/ 951159 w 1007920"/>
                  <a:gd name="connsiteY91" fmla="*/ 1101273 h 1516602"/>
                  <a:gd name="connsiteX92" fmla="*/ 956874 w 1007920"/>
                  <a:gd name="connsiteY92" fmla="*/ 1101273 h 1516602"/>
                  <a:gd name="connsiteX93" fmla="*/ 1002594 w 1007920"/>
                  <a:gd name="connsiteY93" fmla="*/ 1099368 h 1516602"/>
                  <a:gd name="connsiteX94" fmla="*/ 1003378 w 1007920"/>
                  <a:gd name="connsiteY94" fmla="*/ 1065958 h 1516602"/>
                  <a:gd name="connsiteX95" fmla="*/ 970209 w 1007920"/>
                  <a:gd name="connsiteY95" fmla="*/ 1044123 h 1516602"/>
                  <a:gd name="connsiteX96" fmla="*/ 935919 w 1007920"/>
                  <a:gd name="connsiteY96" fmla="*/ 1034598 h 1516602"/>
                  <a:gd name="connsiteX97" fmla="*/ 825429 w 1007920"/>
                  <a:gd name="connsiteY97" fmla="*/ 1034598 h 1516602"/>
                  <a:gd name="connsiteX98" fmla="*/ 730179 w 1007920"/>
                  <a:gd name="connsiteY98" fmla="*/ 1038408 h 1516602"/>
                  <a:gd name="connsiteX99" fmla="*/ 669219 w 1007920"/>
                  <a:gd name="connsiteY99" fmla="*/ 1046028 h 1516602"/>
                  <a:gd name="connsiteX100" fmla="*/ 646360 w 1007920"/>
                  <a:gd name="connsiteY100" fmla="*/ 1049838 h 1516602"/>
                  <a:gd name="connsiteX101" fmla="*/ 640078 w 1007920"/>
                  <a:gd name="connsiteY101" fmla="*/ 1026051 h 1516602"/>
                  <a:gd name="connsiteX102" fmla="*/ 673029 w 1007920"/>
                  <a:gd name="connsiteY102" fmla="*/ 992688 h 1516602"/>
                  <a:gd name="connsiteX103" fmla="*/ 674934 w 1007920"/>
                  <a:gd name="connsiteY103" fmla="*/ 986973 h 1516602"/>
                  <a:gd name="connsiteX104" fmla="*/ 680649 w 1007920"/>
                  <a:gd name="connsiteY104" fmla="*/ 985068 h 1516602"/>
                  <a:gd name="connsiteX105" fmla="*/ 686364 w 1007920"/>
                  <a:gd name="connsiteY105" fmla="*/ 981258 h 1516602"/>
                  <a:gd name="connsiteX106" fmla="*/ 695889 w 1007920"/>
                  <a:gd name="connsiteY106" fmla="*/ 971733 h 1516602"/>
                  <a:gd name="connsiteX107" fmla="*/ 705414 w 1007920"/>
                  <a:gd name="connsiteY107" fmla="*/ 960303 h 1516602"/>
                  <a:gd name="connsiteX108" fmla="*/ 716844 w 1007920"/>
                  <a:gd name="connsiteY108" fmla="*/ 952683 h 1516602"/>
                  <a:gd name="connsiteX109" fmla="*/ 732084 w 1007920"/>
                  <a:gd name="connsiteY109" fmla="*/ 939348 h 1516602"/>
                  <a:gd name="connsiteX110" fmla="*/ 741609 w 1007920"/>
                  <a:gd name="connsiteY110" fmla="*/ 927918 h 1516602"/>
                  <a:gd name="connsiteX111" fmla="*/ 753039 w 1007920"/>
                  <a:gd name="connsiteY111" fmla="*/ 918393 h 1516602"/>
                  <a:gd name="connsiteX112" fmla="*/ 758754 w 1007920"/>
                  <a:gd name="connsiteY112" fmla="*/ 906963 h 1516602"/>
                  <a:gd name="connsiteX113" fmla="*/ 760659 w 1007920"/>
                  <a:gd name="connsiteY113" fmla="*/ 901248 h 1516602"/>
                  <a:gd name="connsiteX114" fmla="*/ 766374 w 1007920"/>
                  <a:gd name="connsiteY114" fmla="*/ 889818 h 1516602"/>
                  <a:gd name="connsiteX115" fmla="*/ 764469 w 1007920"/>
                  <a:gd name="connsiteY115" fmla="*/ 874578 h 1516602"/>
                  <a:gd name="connsiteX116" fmla="*/ 758754 w 1007920"/>
                  <a:gd name="connsiteY116" fmla="*/ 872673 h 1516602"/>
                  <a:gd name="connsiteX117" fmla="*/ 737799 w 1007920"/>
                  <a:gd name="connsiteY117" fmla="*/ 874578 h 1516602"/>
                  <a:gd name="connsiteX118" fmla="*/ 732084 w 1007920"/>
                  <a:gd name="connsiteY118" fmla="*/ 878388 h 1516602"/>
                  <a:gd name="connsiteX119" fmla="*/ 699699 w 1007920"/>
                  <a:gd name="connsiteY119" fmla="*/ 899343 h 1516602"/>
                  <a:gd name="connsiteX120" fmla="*/ 595181 w 1007920"/>
                  <a:gd name="connsiteY120" fmla="*/ 957831 h 1516602"/>
                  <a:gd name="connsiteX121" fmla="*/ 507294 w 1007920"/>
                  <a:gd name="connsiteY121" fmla="*/ 847908 h 1516602"/>
                  <a:gd name="connsiteX122" fmla="*/ 503484 w 1007920"/>
                  <a:gd name="connsiteY122" fmla="*/ 358323 h 1516602"/>
                  <a:gd name="connsiteX123" fmla="*/ 499674 w 1007920"/>
                  <a:gd name="connsiteY123" fmla="*/ 66858 h 1516602"/>
                  <a:gd name="connsiteX124" fmla="*/ 490149 w 1007920"/>
                  <a:gd name="connsiteY124" fmla="*/ 40188 h 1516602"/>
                  <a:gd name="connsiteX125" fmla="*/ 488244 w 1007920"/>
                  <a:gd name="connsiteY125" fmla="*/ 34473 h 1516602"/>
                  <a:gd name="connsiteX126" fmla="*/ 484434 w 1007920"/>
                  <a:gd name="connsiteY126" fmla="*/ 28758 h 1516602"/>
                  <a:gd name="connsiteX127" fmla="*/ 478719 w 1007920"/>
                  <a:gd name="connsiteY127" fmla="*/ 17328 h 1516602"/>
                  <a:gd name="connsiteX128" fmla="*/ 473004 w 1007920"/>
                  <a:gd name="connsiteY128" fmla="*/ 13518 h 1516602"/>
                  <a:gd name="connsiteX129" fmla="*/ 469194 w 1007920"/>
                  <a:gd name="connsiteY129" fmla="*/ 7803 h 1516602"/>
                  <a:gd name="connsiteX130" fmla="*/ 429189 w 1007920"/>
                  <a:gd name="connsiteY130" fmla="*/ 11613 h 1516602"/>
                  <a:gd name="connsiteX131" fmla="*/ 425379 w 1007920"/>
                  <a:gd name="connsiteY131" fmla="*/ 78288 h 1516602"/>
                  <a:gd name="connsiteX132" fmla="*/ 425379 w 1007920"/>
                  <a:gd name="connsiteY132" fmla="*/ 84003 h 1516602"/>
                  <a:gd name="connsiteX133" fmla="*/ 429189 w 1007920"/>
                  <a:gd name="connsiteY133" fmla="*/ 238308 h 1516602"/>
                  <a:gd name="connsiteX134" fmla="*/ 440619 w 1007920"/>
                  <a:gd name="connsiteY134" fmla="*/ 421188 h 1516602"/>
                  <a:gd name="connsiteX135" fmla="*/ 435265 w 1007920"/>
                  <a:gd name="connsiteY135" fmla="*/ 718368 h 1516602"/>
                  <a:gd name="connsiteX136" fmla="*/ 435059 w 1007920"/>
                  <a:gd name="connsiteY136" fmla="*/ 799046 h 1516602"/>
                  <a:gd name="connsiteX137" fmla="*/ 430322 w 1007920"/>
                  <a:gd name="connsiteY137" fmla="*/ 879006 h 1516602"/>
                  <a:gd name="connsiteX0" fmla="*/ 430322 w 1007920"/>
                  <a:gd name="connsiteY0" fmla="*/ 879006 h 1516602"/>
                  <a:gd name="connsiteX1" fmla="*/ 392427 w 1007920"/>
                  <a:gd name="connsiteY1" fmla="*/ 931934 h 1516602"/>
                  <a:gd name="connsiteX2" fmla="*/ 312984 w 1007920"/>
                  <a:gd name="connsiteY2" fmla="*/ 966018 h 1516602"/>
                  <a:gd name="connsiteX3" fmla="*/ 240645 w 1007920"/>
                  <a:gd name="connsiteY3" fmla="*/ 957266 h 1516602"/>
                  <a:gd name="connsiteX4" fmla="*/ 181539 w 1007920"/>
                  <a:gd name="connsiteY4" fmla="*/ 937443 h 1516602"/>
                  <a:gd name="connsiteX5" fmla="*/ 116769 w 1007920"/>
                  <a:gd name="connsiteY5" fmla="*/ 903153 h 1516602"/>
                  <a:gd name="connsiteX6" fmla="*/ 59619 w 1007920"/>
                  <a:gd name="connsiteY6" fmla="*/ 874578 h 1516602"/>
                  <a:gd name="connsiteX7" fmla="*/ 46284 w 1007920"/>
                  <a:gd name="connsiteY7" fmla="*/ 895533 h 1516602"/>
                  <a:gd name="connsiteX8" fmla="*/ 50094 w 1007920"/>
                  <a:gd name="connsiteY8" fmla="*/ 933633 h 1516602"/>
                  <a:gd name="connsiteX9" fmla="*/ 53904 w 1007920"/>
                  <a:gd name="connsiteY9" fmla="*/ 939348 h 1516602"/>
                  <a:gd name="connsiteX10" fmla="*/ 59619 w 1007920"/>
                  <a:gd name="connsiteY10" fmla="*/ 943158 h 1516602"/>
                  <a:gd name="connsiteX11" fmla="*/ 63429 w 1007920"/>
                  <a:gd name="connsiteY11" fmla="*/ 948873 h 1516602"/>
                  <a:gd name="connsiteX12" fmla="*/ 80574 w 1007920"/>
                  <a:gd name="connsiteY12" fmla="*/ 958398 h 1516602"/>
                  <a:gd name="connsiteX13" fmla="*/ 166299 w 1007920"/>
                  <a:gd name="connsiteY13" fmla="*/ 979353 h 1516602"/>
                  <a:gd name="connsiteX14" fmla="*/ 267264 w 1007920"/>
                  <a:gd name="connsiteY14" fmla="*/ 1021263 h 1516602"/>
                  <a:gd name="connsiteX15" fmla="*/ 278694 w 1007920"/>
                  <a:gd name="connsiteY15" fmla="*/ 1076508 h 1516602"/>
                  <a:gd name="connsiteX16" fmla="*/ 264381 w 1007920"/>
                  <a:gd name="connsiteY16" fmla="*/ 1119397 h 1516602"/>
                  <a:gd name="connsiteX17" fmla="*/ 186224 w 1007920"/>
                  <a:gd name="connsiteY17" fmla="*/ 1150391 h 1516602"/>
                  <a:gd name="connsiteX18" fmla="*/ 27234 w 1007920"/>
                  <a:gd name="connsiteY18" fmla="*/ 1154613 h 1516602"/>
                  <a:gd name="connsiteX19" fmla="*/ 15804 w 1007920"/>
                  <a:gd name="connsiteY19" fmla="*/ 1160328 h 1516602"/>
                  <a:gd name="connsiteX20" fmla="*/ 6279 w 1007920"/>
                  <a:gd name="connsiteY20" fmla="*/ 1169853 h 1516602"/>
                  <a:gd name="connsiteX21" fmla="*/ 4374 w 1007920"/>
                  <a:gd name="connsiteY21" fmla="*/ 1175568 h 1516602"/>
                  <a:gd name="connsiteX22" fmla="*/ 564 w 1007920"/>
                  <a:gd name="connsiteY22" fmla="*/ 1181283 h 1516602"/>
                  <a:gd name="connsiteX23" fmla="*/ 6279 w 1007920"/>
                  <a:gd name="connsiteY23" fmla="*/ 1213668 h 1516602"/>
                  <a:gd name="connsiteX24" fmla="*/ 11994 w 1007920"/>
                  <a:gd name="connsiteY24" fmla="*/ 1217478 h 1516602"/>
                  <a:gd name="connsiteX25" fmla="*/ 17709 w 1007920"/>
                  <a:gd name="connsiteY25" fmla="*/ 1219383 h 1516602"/>
                  <a:gd name="connsiteX26" fmla="*/ 145344 w 1007920"/>
                  <a:gd name="connsiteY26" fmla="*/ 1217478 h 1516602"/>
                  <a:gd name="connsiteX27" fmla="*/ 239202 w 1007920"/>
                  <a:gd name="connsiteY27" fmla="*/ 1214801 h 1516602"/>
                  <a:gd name="connsiteX28" fmla="*/ 318699 w 1007920"/>
                  <a:gd name="connsiteY28" fmla="*/ 1217478 h 1516602"/>
                  <a:gd name="connsiteX29" fmla="*/ 330129 w 1007920"/>
                  <a:gd name="connsiteY29" fmla="*/ 1223193 h 1516602"/>
                  <a:gd name="connsiteX30" fmla="*/ 333939 w 1007920"/>
                  <a:gd name="connsiteY30" fmla="*/ 1228908 h 1516602"/>
                  <a:gd name="connsiteX31" fmla="*/ 339654 w 1007920"/>
                  <a:gd name="connsiteY31" fmla="*/ 1230813 h 1516602"/>
                  <a:gd name="connsiteX32" fmla="*/ 351084 w 1007920"/>
                  <a:gd name="connsiteY32" fmla="*/ 1238433 h 1516602"/>
                  <a:gd name="connsiteX33" fmla="*/ 356799 w 1007920"/>
                  <a:gd name="connsiteY33" fmla="*/ 1242243 h 1516602"/>
                  <a:gd name="connsiteX34" fmla="*/ 360609 w 1007920"/>
                  <a:gd name="connsiteY34" fmla="*/ 1247958 h 1516602"/>
                  <a:gd name="connsiteX35" fmla="*/ 366324 w 1007920"/>
                  <a:gd name="connsiteY35" fmla="*/ 1259388 h 1516602"/>
                  <a:gd name="connsiteX36" fmla="*/ 362514 w 1007920"/>
                  <a:gd name="connsiteY36" fmla="*/ 1286058 h 1516602"/>
                  <a:gd name="connsiteX37" fmla="*/ 358704 w 1007920"/>
                  <a:gd name="connsiteY37" fmla="*/ 1291773 h 1516602"/>
                  <a:gd name="connsiteX38" fmla="*/ 356799 w 1007920"/>
                  <a:gd name="connsiteY38" fmla="*/ 1297488 h 1516602"/>
                  <a:gd name="connsiteX39" fmla="*/ 352989 w 1007920"/>
                  <a:gd name="connsiteY39" fmla="*/ 1303203 h 1516602"/>
                  <a:gd name="connsiteX40" fmla="*/ 351084 w 1007920"/>
                  <a:gd name="connsiteY40" fmla="*/ 1308918 h 1516602"/>
                  <a:gd name="connsiteX41" fmla="*/ 347274 w 1007920"/>
                  <a:gd name="connsiteY41" fmla="*/ 1314633 h 1516602"/>
                  <a:gd name="connsiteX42" fmla="*/ 330129 w 1007920"/>
                  <a:gd name="connsiteY42" fmla="*/ 1381308 h 1516602"/>
                  <a:gd name="connsiteX43" fmla="*/ 328224 w 1007920"/>
                  <a:gd name="connsiteY43" fmla="*/ 1432743 h 1516602"/>
                  <a:gd name="connsiteX44" fmla="*/ 330129 w 1007920"/>
                  <a:gd name="connsiteY44" fmla="*/ 1457508 h 1516602"/>
                  <a:gd name="connsiteX45" fmla="*/ 332034 w 1007920"/>
                  <a:gd name="connsiteY45" fmla="*/ 1463223 h 1516602"/>
                  <a:gd name="connsiteX46" fmla="*/ 335844 w 1007920"/>
                  <a:gd name="connsiteY46" fmla="*/ 1467033 h 1516602"/>
                  <a:gd name="connsiteX47" fmla="*/ 364419 w 1007920"/>
                  <a:gd name="connsiteY47" fmla="*/ 1512753 h 1516602"/>
                  <a:gd name="connsiteX48" fmla="*/ 387279 w 1007920"/>
                  <a:gd name="connsiteY48" fmla="*/ 1514658 h 1516602"/>
                  <a:gd name="connsiteX49" fmla="*/ 392994 w 1007920"/>
                  <a:gd name="connsiteY49" fmla="*/ 1508943 h 1516602"/>
                  <a:gd name="connsiteX50" fmla="*/ 394899 w 1007920"/>
                  <a:gd name="connsiteY50" fmla="*/ 1497513 h 1516602"/>
                  <a:gd name="connsiteX51" fmla="*/ 396804 w 1007920"/>
                  <a:gd name="connsiteY51" fmla="*/ 1491798 h 1516602"/>
                  <a:gd name="connsiteX52" fmla="*/ 398709 w 1007920"/>
                  <a:gd name="connsiteY52" fmla="*/ 1474653 h 1516602"/>
                  <a:gd name="connsiteX53" fmla="*/ 400614 w 1007920"/>
                  <a:gd name="connsiteY53" fmla="*/ 1461318 h 1516602"/>
                  <a:gd name="connsiteX54" fmla="*/ 404424 w 1007920"/>
                  <a:gd name="connsiteY54" fmla="*/ 1404168 h 1516602"/>
                  <a:gd name="connsiteX55" fmla="*/ 410139 w 1007920"/>
                  <a:gd name="connsiteY55" fmla="*/ 1392738 h 1516602"/>
                  <a:gd name="connsiteX56" fmla="*/ 413949 w 1007920"/>
                  <a:gd name="connsiteY56" fmla="*/ 1379403 h 1516602"/>
                  <a:gd name="connsiteX57" fmla="*/ 415854 w 1007920"/>
                  <a:gd name="connsiteY57" fmla="*/ 1373688 h 1516602"/>
                  <a:gd name="connsiteX58" fmla="*/ 417759 w 1007920"/>
                  <a:gd name="connsiteY58" fmla="*/ 1360353 h 1516602"/>
                  <a:gd name="connsiteX59" fmla="*/ 421569 w 1007920"/>
                  <a:gd name="connsiteY59" fmla="*/ 1348923 h 1516602"/>
                  <a:gd name="connsiteX60" fmla="*/ 427284 w 1007920"/>
                  <a:gd name="connsiteY60" fmla="*/ 1335588 h 1516602"/>
                  <a:gd name="connsiteX61" fmla="*/ 467289 w 1007920"/>
                  <a:gd name="connsiteY61" fmla="*/ 1265103 h 1516602"/>
                  <a:gd name="connsiteX62" fmla="*/ 528455 w 1007920"/>
                  <a:gd name="connsiteY62" fmla="*/ 1230091 h 1516602"/>
                  <a:gd name="connsiteX63" fmla="*/ 601154 w 1007920"/>
                  <a:gd name="connsiteY63" fmla="*/ 1221700 h 1516602"/>
                  <a:gd name="connsiteX64" fmla="*/ 720654 w 1007920"/>
                  <a:gd name="connsiteY64" fmla="*/ 1316538 h 1516602"/>
                  <a:gd name="connsiteX65" fmla="*/ 733989 w 1007920"/>
                  <a:gd name="connsiteY65" fmla="*/ 1326063 h 1516602"/>
                  <a:gd name="connsiteX66" fmla="*/ 743514 w 1007920"/>
                  <a:gd name="connsiteY66" fmla="*/ 1327968 h 1516602"/>
                  <a:gd name="connsiteX67" fmla="*/ 749229 w 1007920"/>
                  <a:gd name="connsiteY67" fmla="*/ 1329873 h 1516602"/>
                  <a:gd name="connsiteX68" fmla="*/ 762564 w 1007920"/>
                  <a:gd name="connsiteY68" fmla="*/ 1335588 h 1516602"/>
                  <a:gd name="connsiteX69" fmla="*/ 777804 w 1007920"/>
                  <a:gd name="connsiteY69" fmla="*/ 1333683 h 1516602"/>
                  <a:gd name="connsiteX70" fmla="*/ 789234 w 1007920"/>
                  <a:gd name="connsiteY70" fmla="*/ 1327968 h 1516602"/>
                  <a:gd name="connsiteX71" fmla="*/ 794949 w 1007920"/>
                  <a:gd name="connsiteY71" fmla="*/ 1326063 h 1516602"/>
                  <a:gd name="connsiteX72" fmla="*/ 802569 w 1007920"/>
                  <a:gd name="connsiteY72" fmla="*/ 1308918 h 1516602"/>
                  <a:gd name="connsiteX73" fmla="*/ 800664 w 1007920"/>
                  <a:gd name="connsiteY73" fmla="*/ 1284153 h 1516602"/>
                  <a:gd name="connsiteX74" fmla="*/ 798759 w 1007920"/>
                  <a:gd name="connsiteY74" fmla="*/ 1278438 h 1516602"/>
                  <a:gd name="connsiteX75" fmla="*/ 796854 w 1007920"/>
                  <a:gd name="connsiteY75" fmla="*/ 1270818 h 1516602"/>
                  <a:gd name="connsiteX76" fmla="*/ 783519 w 1007920"/>
                  <a:gd name="connsiteY76" fmla="*/ 1253673 h 1516602"/>
                  <a:gd name="connsiteX77" fmla="*/ 773994 w 1007920"/>
                  <a:gd name="connsiteY77" fmla="*/ 1247958 h 1516602"/>
                  <a:gd name="connsiteX78" fmla="*/ 648264 w 1007920"/>
                  <a:gd name="connsiteY78" fmla="*/ 1156518 h 1516602"/>
                  <a:gd name="connsiteX79" fmla="*/ 644454 w 1007920"/>
                  <a:gd name="connsiteY79" fmla="*/ 1139373 h 1516602"/>
                  <a:gd name="connsiteX80" fmla="*/ 646359 w 1007920"/>
                  <a:gd name="connsiteY80" fmla="*/ 1131753 h 1516602"/>
                  <a:gd name="connsiteX81" fmla="*/ 650169 w 1007920"/>
                  <a:gd name="connsiteY81" fmla="*/ 1114608 h 1516602"/>
                  <a:gd name="connsiteX82" fmla="*/ 653979 w 1007920"/>
                  <a:gd name="connsiteY82" fmla="*/ 1108893 h 1516602"/>
                  <a:gd name="connsiteX83" fmla="*/ 655884 w 1007920"/>
                  <a:gd name="connsiteY83" fmla="*/ 1103178 h 1516602"/>
                  <a:gd name="connsiteX84" fmla="*/ 661599 w 1007920"/>
                  <a:gd name="connsiteY84" fmla="*/ 1101273 h 1516602"/>
                  <a:gd name="connsiteX85" fmla="*/ 671124 w 1007920"/>
                  <a:gd name="connsiteY85" fmla="*/ 1089843 h 1516602"/>
                  <a:gd name="connsiteX86" fmla="*/ 724464 w 1007920"/>
                  <a:gd name="connsiteY86" fmla="*/ 1082223 h 1516602"/>
                  <a:gd name="connsiteX87" fmla="*/ 842574 w 1007920"/>
                  <a:gd name="connsiteY87" fmla="*/ 1084128 h 1516602"/>
                  <a:gd name="connsiteX88" fmla="*/ 871149 w 1007920"/>
                  <a:gd name="connsiteY88" fmla="*/ 1086033 h 1516602"/>
                  <a:gd name="connsiteX89" fmla="*/ 899724 w 1007920"/>
                  <a:gd name="connsiteY89" fmla="*/ 1091748 h 1516602"/>
                  <a:gd name="connsiteX90" fmla="*/ 922584 w 1007920"/>
                  <a:gd name="connsiteY90" fmla="*/ 1095558 h 1516602"/>
                  <a:gd name="connsiteX91" fmla="*/ 951159 w 1007920"/>
                  <a:gd name="connsiteY91" fmla="*/ 1101273 h 1516602"/>
                  <a:gd name="connsiteX92" fmla="*/ 956874 w 1007920"/>
                  <a:gd name="connsiteY92" fmla="*/ 1101273 h 1516602"/>
                  <a:gd name="connsiteX93" fmla="*/ 1002594 w 1007920"/>
                  <a:gd name="connsiteY93" fmla="*/ 1099368 h 1516602"/>
                  <a:gd name="connsiteX94" fmla="*/ 1003378 w 1007920"/>
                  <a:gd name="connsiteY94" fmla="*/ 1065958 h 1516602"/>
                  <a:gd name="connsiteX95" fmla="*/ 970209 w 1007920"/>
                  <a:gd name="connsiteY95" fmla="*/ 1044123 h 1516602"/>
                  <a:gd name="connsiteX96" fmla="*/ 935919 w 1007920"/>
                  <a:gd name="connsiteY96" fmla="*/ 1034598 h 1516602"/>
                  <a:gd name="connsiteX97" fmla="*/ 825429 w 1007920"/>
                  <a:gd name="connsiteY97" fmla="*/ 1034598 h 1516602"/>
                  <a:gd name="connsiteX98" fmla="*/ 730179 w 1007920"/>
                  <a:gd name="connsiteY98" fmla="*/ 1038408 h 1516602"/>
                  <a:gd name="connsiteX99" fmla="*/ 669219 w 1007920"/>
                  <a:gd name="connsiteY99" fmla="*/ 1046028 h 1516602"/>
                  <a:gd name="connsiteX100" fmla="*/ 646360 w 1007920"/>
                  <a:gd name="connsiteY100" fmla="*/ 1049838 h 1516602"/>
                  <a:gd name="connsiteX101" fmla="*/ 640078 w 1007920"/>
                  <a:gd name="connsiteY101" fmla="*/ 1026051 h 1516602"/>
                  <a:gd name="connsiteX102" fmla="*/ 673029 w 1007920"/>
                  <a:gd name="connsiteY102" fmla="*/ 992688 h 1516602"/>
                  <a:gd name="connsiteX103" fmla="*/ 674934 w 1007920"/>
                  <a:gd name="connsiteY103" fmla="*/ 986973 h 1516602"/>
                  <a:gd name="connsiteX104" fmla="*/ 680649 w 1007920"/>
                  <a:gd name="connsiteY104" fmla="*/ 985068 h 1516602"/>
                  <a:gd name="connsiteX105" fmla="*/ 686364 w 1007920"/>
                  <a:gd name="connsiteY105" fmla="*/ 981258 h 1516602"/>
                  <a:gd name="connsiteX106" fmla="*/ 695889 w 1007920"/>
                  <a:gd name="connsiteY106" fmla="*/ 971733 h 1516602"/>
                  <a:gd name="connsiteX107" fmla="*/ 705414 w 1007920"/>
                  <a:gd name="connsiteY107" fmla="*/ 960303 h 1516602"/>
                  <a:gd name="connsiteX108" fmla="*/ 716844 w 1007920"/>
                  <a:gd name="connsiteY108" fmla="*/ 952683 h 1516602"/>
                  <a:gd name="connsiteX109" fmla="*/ 732084 w 1007920"/>
                  <a:gd name="connsiteY109" fmla="*/ 939348 h 1516602"/>
                  <a:gd name="connsiteX110" fmla="*/ 741609 w 1007920"/>
                  <a:gd name="connsiteY110" fmla="*/ 927918 h 1516602"/>
                  <a:gd name="connsiteX111" fmla="*/ 753039 w 1007920"/>
                  <a:gd name="connsiteY111" fmla="*/ 918393 h 1516602"/>
                  <a:gd name="connsiteX112" fmla="*/ 758754 w 1007920"/>
                  <a:gd name="connsiteY112" fmla="*/ 906963 h 1516602"/>
                  <a:gd name="connsiteX113" fmla="*/ 760659 w 1007920"/>
                  <a:gd name="connsiteY113" fmla="*/ 901248 h 1516602"/>
                  <a:gd name="connsiteX114" fmla="*/ 766374 w 1007920"/>
                  <a:gd name="connsiteY114" fmla="*/ 889818 h 1516602"/>
                  <a:gd name="connsiteX115" fmla="*/ 764469 w 1007920"/>
                  <a:gd name="connsiteY115" fmla="*/ 874578 h 1516602"/>
                  <a:gd name="connsiteX116" fmla="*/ 758754 w 1007920"/>
                  <a:gd name="connsiteY116" fmla="*/ 872673 h 1516602"/>
                  <a:gd name="connsiteX117" fmla="*/ 737799 w 1007920"/>
                  <a:gd name="connsiteY117" fmla="*/ 874578 h 1516602"/>
                  <a:gd name="connsiteX118" fmla="*/ 732084 w 1007920"/>
                  <a:gd name="connsiteY118" fmla="*/ 878388 h 1516602"/>
                  <a:gd name="connsiteX119" fmla="*/ 699699 w 1007920"/>
                  <a:gd name="connsiteY119" fmla="*/ 899343 h 1516602"/>
                  <a:gd name="connsiteX120" fmla="*/ 595181 w 1007920"/>
                  <a:gd name="connsiteY120" fmla="*/ 957831 h 1516602"/>
                  <a:gd name="connsiteX121" fmla="*/ 507294 w 1007920"/>
                  <a:gd name="connsiteY121" fmla="*/ 847908 h 1516602"/>
                  <a:gd name="connsiteX122" fmla="*/ 503484 w 1007920"/>
                  <a:gd name="connsiteY122" fmla="*/ 358323 h 1516602"/>
                  <a:gd name="connsiteX123" fmla="*/ 499674 w 1007920"/>
                  <a:gd name="connsiteY123" fmla="*/ 66858 h 1516602"/>
                  <a:gd name="connsiteX124" fmla="*/ 490149 w 1007920"/>
                  <a:gd name="connsiteY124" fmla="*/ 40188 h 1516602"/>
                  <a:gd name="connsiteX125" fmla="*/ 488244 w 1007920"/>
                  <a:gd name="connsiteY125" fmla="*/ 34473 h 1516602"/>
                  <a:gd name="connsiteX126" fmla="*/ 484434 w 1007920"/>
                  <a:gd name="connsiteY126" fmla="*/ 28758 h 1516602"/>
                  <a:gd name="connsiteX127" fmla="*/ 478719 w 1007920"/>
                  <a:gd name="connsiteY127" fmla="*/ 17328 h 1516602"/>
                  <a:gd name="connsiteX128" fmla="*/ 473004 w 1007920"/>
                  <a:gd name="connsiteY128" fmla="*/ 13518 h 1516602"/>
                  <a:gd name="connsiteX129" fmla="*/ 469194 w 1007920"/>
                  <a:gd name="connsiteY129" fmla="*/ 7803 h 1516602"/>
                  <a:gd name="connsiteX130" fmla="*/ 429189 w 1007920"/>
                  <a:gd name="connsiteY130" fmla="*/ 11613 h 1516602"/>
                  <a:gd name="connsiteX131" fmla="*/ 425379 w 1007920"/>
                  <a:gd name="connsiteY131" fmla="*/ 78288 h 1516602"/>
                  <a:gd name="connsiteX132" fmla="*/ 425379 w 1007920"/>
                  <a:gd name="connsiteY132" fmla="*/ 84003 h 1516602"/>
                  <a:gd name="connsiteX133" fmla="*/ 429189 w 1007920"/>
                  <a:gd name="connsiteY133" fmla="*/ 238308 h 1516602"/>
                  <a:gd name="connsiteX134" fmla="*/ 440619 w 1007920"/>
                  <a:gd name="connsiteY134" fmla="*/ 421188 h 1516602"/>
                  <a:gd name="connsiteX135" fmla="*/ 435265 w 1007920"/>
                  <a:gd name="connsiteY135" fmla="*/ 718368 h 1516602"/>
                  <a:gd name="connsiteX136" fmla="*/ 435059 w 1007920"/>
                  <a:gd name="connsiteY136" fmla="*/ 799046 h 1516602"/>
                  <a:gd name="connsiteX137" fmla="*/ 430322 w 1007920"/>
                  <a:gd name="connsiteY137" fmla="*/ 879006 h 1516602"/>
                  <a:gd name="connsiteX0" fmla="*/ 430322 w 1007920"/>
                  <a:gd name="connsiteY0" fmla="*/ 879006 h 1516602"/>
                  <a:gd name="connsiteX1" fmla="*/ 392427 w 1007920"/>
                  <a:gd name="connsiteY1" fmla="*/ 931934 h 1516602"/>
                  <a:gd name="connsiteX2" fmla="*/ 312984 w 1007920"/>
                  <a:gd name="connsiteY2" fmla="*/ 966018 h 1516602"/>
                  <a:gd name="connsiteX3" fmla="*/ 240645 w 1007920"/>
                  <a:gd name="connsiteY3" fmla="*/ 957266 h 1516602"/>
                  <a:gd name="connsiteX4" fmla="*/ 181539 w 1007920"/>
                  <a:gd name="connsiteY4" fmla="*/ 937443 h 1516602"/>
                  <a:gd name="connsiteX5" fmla="*/ 116769 w 1007920"/>
                  <a:gd name="connsiteY5" fmla="*/ 903153 h 1516602"/>
                  <a:gd name="connsiteX6" fmla="*/ 59619 w 1007920"/>
                  <a:gd name="connsiteY6" fmla="*/ 874578 h 1516602"/>
                  <a:gd name="connsiteX7" fmla="*/ 46284 w 1007920"/>
                  <a:gd name="connsiteY7" fmla="*/ 895533 h 1516602"/>
                  <a:gd name="connsiteX8" fmla="*/ 50094 w 1007920"/>
                  <a:gd name="connsiteY8" fmla="*/ 933633 h 1516602"/>
                  <a:gd name="connsiteX9" fmla="*/ 53904 w 1007920"/>
                  <a:gd name="connsiteY9" fmla="*/ 939348 h 1516602"/>
                  <a:gd name="connsiteX10" fmla="*/ 59619 w 1007920"/>
                  <a:gd name="connsiteY10" fmla="*/ 943158 h 1516602"/>
                  <a:gd name="connsiteX11" fmla="*/ 63429 w 1007920"/>
                  <a:gd name="connsiteY11" fmla="*/ 948873 h 1516602"/>
                  <a:gd name="connsiteX12" fmla="*/ 80574 w 1007920"/>
                  <a:gd name="connsiteY12" fmla="*/ 958398 h 1516602"/>
                  <a:gd name="connsiteX13" fmla="*/ 166299 w 1007920"/>
                  <a:gd name="connsiteY13" fmla="*/ 979353 h 1516602"/>
                  <a:gd name="connsiteX14" fmla="*/ 267264 w 1007920"/>
                  <a:gd name="connsiteY14" fmla="*/ 1021263 h 1516602"/>
                  <a:gd name="connsiteX15" fmla="*/ 278694 w 1007920"/>
                  <a:gd name="connsiteY15" fmla="*/ 1076508 h 1516602"/>
                  <a:gd name="connsiteX16" fmla="*/ 264381 w 1007920"/>
                  <a:gd name="connsiteY16" fmla="*/ 1119397 h 1516602"/>
                  <a:gd name="connsiteX17" fmla="*/ 186224 w 1007920"/>
                  <a:gd name="connsiteY17" fmla="*/ 1150391 h 1516602"/>
                  <a:gd name="connsiteX18" fmla="*/ 27234 w 1007920"/>
                  <a:gd name="connsiteY18" fmla="*/ 1154613 h 1516602"/>
                  <a:gd name="connsiteX19" fmla="*/ 15804 w 1007920"/>
                  <a:gd name="connsiteY19" fmla="*/ 1160328 h 1516602"/>
                  <a:gd name="connsiteX20" fmla="*/ 6279 w 1007920"/>
                  <a:gd name="connsiteY20" fmla="*/ 1169853 h 1516602"/>
                  <a:gd name="connsiteX21" fmla="*/ 4374 w 1007920"/>
                  <a:gd name="connsiteY21" fmla="*/ 1175568 h 1516602"/>
                  <a:gd name="connsiteX22" fmla="*/ 564 w 1007920"/>
                  <a:gd name="connsiteY22" fmla="*/ 1181283 h 1516602"/>
                  <a:gd name="connsiteX23" fmla="*/ 6279 w 1007920"/>
                  <a:gd name="connsiteY23" fmla="*/ 1213668 h 1516602"/>
                  <a:gd name="connsiteX24" fmla="*/ 11994 w 1007920"/>
                  <a:gd name="connsiteY24" fmla="*/ 1217478 h 1516602"/>
                  <a:gd name="connsiteX25" fmla="*/ 17709 w 1007920"/>
                  <a:gd name="connsiteY25" fmla="*/ 1219383 h 1516602"/>
                  <a:gd name="connsiteX26" fmla="*/ 145344 w 1007920"/>
                  <a:gd name="connsiteY26" fmla="*/ 1217478 h 1516602"/>
                  <a:gd name="connsiteX27" fmla="*/ 239202 w 1007920"/>
                  <a:gd name="connsiteY27" fmla="*/ 1214801 h 1516602"/>
                  <a:gd name="connsiteX28" fmla="*/ 318699 w 1007920"/>
                  <a:gd name="connsiteY28" fmla="*/ 1217478 h 1516602"/>
                  <a:gd name="connsiteX29" fmla="*/ 330129 w 1007920"/>
                  <a:gd name="connsiteY29" fmla="*/ 1223193 h 1516602"/>
                  <a:gd name="connsiteX30" fmla="*/ 333939 w 1007920"/>
                  <a:gd name="connsiteY30" fmla="*/ 1228908 h 1516602"/>
                  <a:gd name="connsiteX31" fmla="*/ 339654 w 1007920"/>
                  <a:gd name="connsiteY31" fmla="*/ 1230813 h 1516602"/>
                  <a:gd name="connsiteX32" fmla="*/ 351084 w 1007920"/>
                  <a:gd name="connsiteY32" fmla="*/ 1238433 h 1516602"/>
                  <a:gd name="connsiteX33" fmla="*/ 356799 w 1007920"/>
                  <a:gd name="connsiteY33" fmla="*/ 1242243 h 1516602"/>
                  <a:gd name="connsiteX34" fmla="*/ 360609 w 1007920"/>
                  <a:gd name="connsiteY34" fmla="*/ 1247958 h 1516602"/>
                  <a:gd name="connsiteX35" fmla="*/ 366324 w 1007920"/>
                  <a:gd name="connsiteY35" fmla="*/ 1259388 h 1516602"/>
                  <a:gd name="connsiteX36" fmla="*/ 362514 w 1007920"/>
                  <a:gd name="connsiteY36" fmla="*/ 1286058 h 1516602"/>
                  <a:gd name="connsiteX37" fmla="*/ 358704 w 1007920"/>
                  <a:gd name="connsiteY37" fmla="*/ 1291773 h 1516602"/>
                  <a:gd name="connsiteX38" fmla="*/ 356799 w 1007920"/>
                  <a:gd name="connsiteY38" fmla="*/ 1297488 h 1516602"/>
                  <a:gd name="connsiteX39" fmla="*/ 352989 w 1007920"/>
                  <a:gd name="connsiteY39" fmla="*/ 1303203 h 1516602"/>
                  <a:gd name="connsiteX40" fmla="*/ 351084 w 1007920"/>
                  <a:gd name="connsiteY40" fmla="*/ 1308918 h 1516602"/>
                  <a:gd name="connsiteX41" fmla="*/ 347274 w 1007920"/>
                  <a:gd name="connsiteY41" fmla="*/ 1314633 h 1516602"/>
                  <a:gd name="connsiteX42" fmla="*/ 330129 w 1007920"/>
                  <a:gd name="connsiteY42" fmla="*/ 1381308 h 1516602"/>
                  <a:gd name="connsiteX43" fmla="*/ 328224 w 1007920"/>
                  <a:gd name="connsiteY43" fmla="*/ 1432743 h 1516602"/>
                  <a:gd name="connsiteX44" fmla="*/ 330129 w 1007920"/>
                  <a:gd name="connsiteY44" fmla="*/ 1457508 h 1516602"/>
                  <a:gd name="connsiteX45" fmla="*/ 332034 w 1007920"/>
                  <a:gd name="connsiteY45" fmla="*/ 1463223 h 1516602"/>
                  <a:gd name="connsiteX46" fmla="*/ 335844 w 1007920"/>
                  <a:gd name="connsiteY46" fmla="*/ 1467033 h 1516602"/>
                  <a:gd name="connsiteX47" fmla="*/ 364419 w 1007920"/>
                  <a:gd name="connsiteY47" fmla="*/ 1512753 h 1516602"/>
                  <a:gd name="connsiteX48" fmla="*/ 387279 w 1007920"/>
                  <a:gd name="connsiteY48" fmla="*/ 1514658 h 1516602"/>
                  <a:gd name="connsiteX49" fmla="*/ 392994 w 1007920"/>
                  <a:gd name="connsiteY49" fmla="*/ 1508943 h 1516602"/>
                  <a:gd name="connsiteX50" fmla="*/ 394899 w 1007920"/>
                  <a:gd name="connsiteY50" fmla="*/ 1497513 h 1516602"/>
                  <a:gd name="connsiteX51" fmla="*/ 396804 w 1007920"/>
                  <a:gd name="connsiteY51" fmla="*/ 1491798 h 1516602"/>
                  <a:gd name="connsiteX52" fmla="*/ 398709 w 1007920"/>
                  <a:gd name="connsiteY52" fmla="*/ 1474653 h 1516602"/>
                  <a:gd name="connsiteX53" fmla="*/ 400614 w 1007920"/>
                  <a:gd name="connsiteY53" fmla="*/ 1461318 h 1516602"/>
                  <a:gd name="connsiteX54" fmla="*/ 404424 w 1007920"/>
                  <a:gd name="connsiteY54" fmla="*/ 1404168 h 1516602"/>
                  <a:gd name="connsiteX55" fmla="*/ 410139 w 1007920"/>
                  <a:gd name="connsiteY55" fmla="*/ 1392738 h 1516602"/>
                  <a:gd name="connsiteX56" fmla="*/ 413949 w 1007920"/>
                  <a:gd name="connsiteY56" fmla="*/ 1379403 h 1516602"/>
                  <a:gd name="connsiteX57" fmla="*/ 415854 w 1007920"/>
                  <a:gd name="connsiteY57" fmla="*/ 1373688 h 1516602"/>
                  <a:gd name="connsiteX58" fmla="*/ 417759 w 1007920"/>
                  <a:gd name="connsiteY58" fmla="*/ 1360353 h 1516602"/>
                  <a:gd name="connsiteX59" fmla="*/ 421569 w 1007920"/>
                  <a:gd name="connsiteY59" fmla="*/ 1348923 h 1516602"/>
                  <a:gd name="connsiteX60" fmla="*/ 427284 w 1007920"/>
                  <a:gd name="connsiteY60" fmla="*/ 1335588 h 1516602"/>
                  <a:gd name="connsiteX61" fmla="*/ 467289 w 1007920"/>
                  <a:gd name="connsiteY61" fmla="*/ 1265103 h 1516602"/>
                  <a:gd name="connsiteX62" fmla="*/ 528455 w 1007920"/>
                  <a:gd name="connsiteY62" fmla="*/ 1230091 h 1516602"/>
                  <a:gd name="connsiteX63" fmla="*/ 601154 w 1007920"/>
                  <a:gd name="connsiteY63" fmla="*/ 1221700 h 1516602"/>
                  <a:gd name="connsiteX64" fmla="*/ 720654 w 1007920"/>
                  <a:gd name="connsiteY64" fmla="*/ 1316538 h 1516602"/>
                  <a:gd name="connsiteX65" fmla="*/ 733989 w 1007920"/>
                  <a:gd name="connsiteY65" fmla="*/ 1326063 h 1516602"/>
                  <a:gd name="connsiteX66" fmla="*/ 743514 w 1007920"/>
                  <a:gd name="connsiteY66" fmla="*/ 1327968 h 1516602"/>
                  <a:gd name="connsiteX67" fmla="*/ 749229 w 1007920"/>
                  <a:gd name="connsiteY67" fmla="*/ 1329873 h 1516602"/>
                  <a:gd name="connsiteX68" fmla="*/ 762564 w 1007920"/>
                  <a:gd name="connsiteY68" fmla="*/ 1335588 h 1516602"/>
                  <a:gd name="connsiteX69" fmla="*/ 777804 w 1007920"/>
                  <a:gd name="connsiteY69" fmla="*/ 1333683 h 1516602"/>
                  <a:gd name="connsiteX70" fmla="*/ 789234 w 1007920"/>
                  <a:gd name="connsiteY70" fmla="*/ 1327968 h 1516602"/>
                  <a:gd name="connsiteX71" fmla="*/ 794949 w 1007920"/>
                  <a:gd name="connsiteY71" fmla="*/ 1326063 h 1516602"/>
                  <a:gd name="connsiteX72" fmla="*/ 802569 w 1007920"/>
                  <a:gd name="connsiteY72" fmla="*/ 1308918 h 1516602"/>
                  <a:gd name="connsiteX73" fmla="*/ 800664 w 1007920"/>
                  <a:gd name="connsiteY73" fmla="*/ 1284153 h 1516602"/>
                  <a:gd name="connsiteX74" fmla="*/ 798759 w 1007920"/>
                  <a:gd name="connsiteY74" fmla="*/ 1278438 h 1516602"/>
                  <a:gd name="connsiteX75" fmla="*/ 796854 w 1007920"/>
                  <a:gd name="connsiteY75" fmla="*/ 1270818 h 1516602"/>
                  <a:gd name="connsiteX76" fmla="*/ 783519 w 1007920"/>
                  <a:gd name="connsiteY76" fmla="*/ 1253673 h 1516602"/>
                  <a:gd name="connsiteX77" fmla="*/ 773994 w 1007920"/>
                  <a:gd name="connsiteY77" fmla="*/ 1247958 h 1516602"/>
                  <a:gd name="connsiteX78" fmla="*/ 648264 w 1007920"/>
                  <a:gd name="connsiteY78" fmla="*/ 1156518 h 1516602"/>
                  <a:gd name="connsiteX79" fmla="*/ 644454 w 1007920"/>
                  <a:gd name="connsiteY79" fmla="*/ 1139373 h 1516602"/>
                  <a:gd name="connsiteX80" fmla="*/ 646359 w 1007920"/>
                  <a:gd name="connsiteY80" fmla="*/ 1131753 h 1516602"/>
                  <a:gd name="connsiteX81" fmla="*/ 650169 w 1007920"/>
                  <a:gd name="connsiteY81" fmla="*/ 1114608 h 1516602"/>
                  <a:gd name="connsiteX82" fmla="*/ 653979 w 1007920"/>
                  <a:gd name="connsiteY82" fmla="*/ 1108893 h 1516602"/>
                  <a:gd name="connsiteX83" fmla="*/ 655884 w 1007920"/>
                  <a:gd name="connsiteY83" fmla="*/ 1103178 h 1516602"/>
                  <a:gd name="connsiteX84" fmla="*/ 661599 w 1007920"/>
                  <a:gd name="connsiteY84" fmla="*/ 1101273 h 1516602"/>
                  <a:gd name="connsiteX85" fmla="*/ 671124 w 1007920"/>
                  <a:gd name="connsiteY85" fmla="*/ 1089843 h 1516602"/>
                  <a:gd name="connsiteX86" fmla="*/ 724464 w 1007920"/>
                  <a:gd name="connsiteY86" fmla="*/ 1082223 h 1516602"/>
                  <a:gd name="connsiteX87" fmla="*/ 842574 w 1007920"/>
                  <a:gd name="connsiteY87" fmla="*/ 1084128 h 1516602"/>
                  <a:gd name="connsiteX88" fmla="*/ 871149 w 1007920"/>
                  <a:gd name="connsiteY88" fmla="*/ 1086033 h 1516602"/>
                  <a:gd name="connsiteX89" fmla="*/ 899724 w 1007920"/>
                  <a:gd name="connsiteY89" fmla="*/ 1091748 h 1516602"/>
                  <a:gd name="connsiteX90" fmla="*/ 922584 w 1007920"/>
                  <a:gd name="connsiteY90" fmla="*/ 1095558 h 1516602"/>
                  <a:gd name="connsiteX91" fmla="*/ 951159 w 1007920"/>
                  <a:gd name="connsiteY91" fmla="*/ 1101273 h 1516602"/>
                  <a:gd name="connsiteX92" fmla="*/ 1002594 w 1007920"/>
                  <a:gd name="connsiteY92" fmla="*/ 1099368 h 1516602"/>
                  <a:gd name="connsiteX93" fmla="*/ 1003378 w 1007920"/>
                  <a:gd name="connsiteY93" fmla="*/ 1065958 h 1516602"/>
                  <a:gd name="connsiteX94" fmla="*/ 970209 w 1007920"/>
                  <a:gd name="connsiteY94" fmla="*/ 1044123 h 1516602"/>
                  <a:gd name="connsiteX95" fmla="*/ 935919 w 1007920"/>
                  <a:gd name="connsiteY95" fmla="*/ 1034598 h 1516602"/>
                  <a:gd name="connsiteX96" fmla="*/ 825429 w 1007920"/>
                  <a:gd name="connsiteY96" fmla="*/ 1034598 h 1516602"/>
                  <a:gd name="connsiteX97" fmla="*/ 730179 w 1007920"/>
                  <a:gd name="connsiteY97" fmla="*/ 1038408 h 1516602"/>
                  <a:gd name="connsiteX98" fmla="*/ 669219 w 1007920"/>
                  <a:gd name="connsiteY98" fmla="*/ 1046028 h 1516602"/>
                  <a:gd name="connsiteX99" fmla="*/ 646360 w 1007920"/>
                  <a:gd name="connsiteY99" fmla="*/ 1049838 h 1516602"/>
                  <a:gd name="connsiteX100" fmla="*/ 640078 w 1007920"/>
                  <a:gd name="connsiteY100" fmla="*/ 1026051 h 1516602"/>
                  <a:gd name="connsiteX101" fmla="*/ 673029 w 1007920"/>
                  <a:gd name="connsiteY101" fmla="*/ 992688 h 1516602"/>
                  <a:gd name="connsiteX102" fmla="*/ 674934 w 1007920"/>
                  <a:gd name="connsiteY102" fmla="*/ 986973 h 1516602"/>
                  <a:gd name="connsiteX103" fmla="*/ 680649 w 1007920"/>
                  <a:gd name="connsiteY103" fmla="*/ 985068 h 1516602"/>
                  <a:gd name="connsiteX104" fmla="*/ 686364 w 1007920"/>
                  <a:gd name="connsiteY104" fmla="*/ 981258 h 1516602"/>
                  <a:gd name="connsiteX105" fmla="*/ 695889 w 1007920"/>
                  <a:gd name="connsiteY105" fmla="*/ 971733 h 1516602"/>
                  <a:gd name="connsiteX106" fmla="*/ 705414 w 1007920"/>
                  <a:gd name="connsiteY106" fmla="*/ 960303 h 1516602"/>
                  <a:gd name="connsiteX107" fmla="*/ 716844 w 1007920"/>
                  <a:gd name="connsiteY107" fmla="*/ 952683 h 1516602"/>
                  <a:gd name="connsiteX108" fmla="*/ 732084 w 1007920"/>
                  <a:gd name="connsiteY108" fmla="*/ 939348 h 1516602"/>
                  <a:gd name="connsiteX109" fmla="*/ 741609 w 1007920"/>
                  <a:gd name="connsiteY109" fmla="*/ 927918 h 1516602"/>
                  <a:gd name="connsiteX110" fmla="*/ 753039 w 1007920"/>
                  <a:gd name="connsiteY110" fmla="*/ 918393 h 1516602"/>
                  <a:gd name="connsiteX111" fmla="*/ 758754 w 1007920"/>
                  <a:gd name="connsiteY111" fmla="*/ 906963 h 1516602"/>
                  <a:gd name="connsiteX112" fmla="*/ 760659 w 1007920"/>
                  <a:gd name="connsiteY112" fmla="*/ 901248 h 1516602"/>
                  <a:gd name="connsiteX113" fmla="*/ 766374 w 1007920"/>
                  <a:gd name="connsiteY113" fmla="*/ 889818 h 1516602"/>
                  <a:gd name="connsiteX114" fmla="*/ 764469 w 1007920"/>
                  <a:gd name="connsiteY114" fmla="*/ 874578 h 1516602"/>
                  <a:gd name="connsiteX115" fmla="*/ 758754 w 1007920"/>
                  <a:gd name="connsiteY115" fmla="*/ 872673 h 1516602"/>
                  <a:gd name="connsiteX116" fmla="*/ 737799 w 1007920"/>
                  <a:gd name="connsiteY116" fmla="*/ 874578 h 1516602"/>
                  <a:gd name="connsiteX117" fmla="*/ 732084 w 1007920"/>
                  <a:gd name="connsiteY117" fmla="*/ 878388 h 1516602"/>
                  <a:gd name="connsiteX118" fmla="*/ 699699 w 1007920"/>
                  <a:gd name="connsiteY118" fmla="*/ 899343 h 1516602"/>
                  <a:gd name="connsiteX119" fmla="*/ 595181 w 1007920"/>
                  <a:gd name="connsiteY119" fmla="*/ 957831 h 1516602"/>
                  <a:gd name="connsiteX120" fmla="*/ 507294 w 1007920"/>
                  <a:gd name="connsiteY120" fmla="*/ 847908 h 1516602"/>
                  <a:gd name="connsiteX121" fmla="*/ 503484 w 1007920"/>
                  <a:gd name="connsiteY121" fmla="*/ 358323 h 1516602"/>
                  <a:gd name="connsiteX122" fmla="*/ 499674 w 1007920"/>
                  <a:gd name="connsiteY122" fmla="*/ 66858 h 1516602"/>
                  <a:gd name="connsiteX123" fmla="*/ 490149 w 1007920"/>
                  <a:gd name="connsiteY123" fmla="*/ 40188 h 1516602"/>
                  <a:gd name="connsiteX124" fmla="*/ 488244 w 1007920"/>
                  <a:gd name="connsiteY124" fmla="*/ 34473 h 1516602"/>
                  <a:gd name="connsiteX125" fmla="*/ 484434 w 1007920"/>
                  <a:gd name="connsiteY125" fmla="*/ 28758 h 1516602"/>
                  <a:gd name="connsiteX126" fmla="*/ 478719 w 1007920"/>
                  <a:gd name="connsiteY126" fmla="*/ 17328 h 1516602"/>
                  <a:gd name="connsiteX127" fmla="*/ 473004 w 1007920"/>
                  <a:gd name="connsiteY127" fmla="*/ 13518 h 1516602"/>
                  <a:gd name="connsiteX128" fmla="*/ 469194 w 1007920"/>
                  <a:gd name="connsiteY128" fmla="*/ 7803 h 1516602"/>
                  <a:gd name="connsiteX129" fmla="*/ 429189 w 1007920"/>
                  <a:gd name="connsiteY129" fmla="*/ 11613 h 1516602"/>
                  <a:gd name="connsiteX130" fmla="*/ 425379 w 1007920"/>
                  <a:gd name="connsiteY130" fmla="*/ 78288 h 1516602"/>
                  <a:gd name="connsiteX131" fmla="*/ 425379 w 1007920"/>
                  <a:gd name="connsiteY131" fmla="*/ 84003 h 1516602"/>
                  <a:gd name="connsiteX132" fmla="*/ 429189 w 1007920"/>
                  <a:gd name="connsiteY132" fmla="*/ 238308 h 1516602"/>
                  <a:gd name="connsiteX133" fmla="*/ 440619 w 1007920"/>
                  <a:gd name="connsiteY133" fmla="*/ 421188 h 1516602"/>
                  <a:gd name="connsiteX134" fmla="*/ 435265 w 1007920"/>
                  <a:gd name="connsiteY134" fmla="*/ 718368 h 1516602"/>
                  <a:gd name="connsiteX135" fmla="*/ 435059 w 1007920"/>
                  <a:gd name="connsiteY135" fmla="*/ 799046 h 1516602"/>
                  <a:gd name="connsiteX136" fmla="*/ 430322 w 1007920"/>
                  <a:gd name="connsiteY136" fmla="*/ 879006 h 1516602"/>
                  <a:gd name="connsiteX0" fmla="*/ 430322 w 1010256"/>
                  <a:gd name="connsiteY0" fmla="*/ 879006 h 1516602"/>
                  <a:gd name="connsiteX1" fmla="*/ 392427 w 1010256"/>
                  <a:gd name="connsiteY1" fmla="*/ 931934 h 1516602"/>
                  <a:gd name="connsiteX2" fmla="*/ 312984 w 1010256"/>
                  <a:gd name="connsiteY2" fmla="*/ 966018 h 1516602"/>
                  <a:gd name="connsiteX3" fmla="*/ 240645 w 1010256"/>
                  <a:gd name="connsiteY3" fmla="*/ 957266 h 1516602"/>
                  <a:gd name="connsiteX4" fmla="*/ 181539 w 1010256"/>
                  <a:gd name="connsiteY4" fmla="*/ 937443 h 1516602"/>
                  <a:gd name="connsiteX5" fmla="*/ 116769 w 1010256"/>
                  <a:gd name="connsiteY5" fmla="*/ 903153 h 1516602"/>
                  <a:gd name="connsiteX6" fmla="*/ 59619 w 1010256"/>
                  <a:gd name="connsiteY6" fmla="*/ 874578 h 1516602"/>
                  <a:gd name="connsiteX7" fmla="*/ 46284 w 1010256"/>
                  <a:gd name="connsiteY7" fmla="*/ 895533 h 1516602"/>
                  <a:gd name="connsiteX8" fmla="*/ 50094 w 1010256"/>
                  <a:gd name="connsiteY8" fmla="*/ 933633 h 1516602"/>
                  <a:gd name="connsiteX9" fmla="*/ 53904 w 1010256"/>
                  <a:gd name="connsiteY9" fmla="*/ 939348 h 1516602"/>
                  <a:gd name="connsiteX10" fmla="*/ 59619 w 1010256"/>
                  <a:gd name="connsiteY10" fmla="*/ 943158 h 1516602"/>
                  <a:gd name="connsiteX11" fmla="*/ 63429 w 1010256"/>
                  <a:gd name="connsiteY11" fmla="*/ 948873 h 1516602"/>
                  <a:gd name="connsiteX12" fmla="*/ 80574 w 1010256"/>
                  <a:gd name="connsiteY12" fmla="*/ 958398 h 1516602"/>
                  <a:gd name="connsiteX13" fmla="*/ 166299 w 1010256"/>
                  <a:gd name="connsiteY13" fmla="*/ 979353 h 1516602"/>
                  <a:gd name="connsiteX14" fmla="*/ 267264 w 1010256"/>
                  <a:gd name="connsiteY14" fmla="*/ 1021263 h 1516602"/>
                  <a:gd name="connsiteX15" fmla="*/ 278694 w 1010256"/>
                  <a:gd name="connsiteY15" fmla="*/ 1076508 h 1516602"/>
                  <a:gd name="connsiteX16" fmla="*/ 264381 w 1010256"/>
                  <a:gd name="connsiteY16" fmla="*/ 1119397 h 1516602"/>
                  <a:gd name="connsiteX17" fmla="*/ 186224 w 1010256"/>
                  <a:gd name="connsiteY17" fmla="*/ 1150391 h 1516602"/>
                  <a:gd name="connsiteX18" fmla="*/ 27234 w 1010256"/>
                  <a:gd name="connsiteY18" fmla="*/ 1154613 h 1516602"/>
                  <a:gd name="connsiteX19" fmla="*/ 15804 w 1010256"/>
                  <a:gd name="connsiteY19" fmla="*/ 1160328 h 1516602"/>
                  <a:gd name="connsiteX20" fmla="*/ 6279 w 1010256"/>
                  <a:gd name="connsiteY20" fmla="*/ 1169853 h 1516602"/>
                  <a:gd name="connsiteX21" fmla="*/ 4374 w 1010256"/>
                  <a:gd name="connsiteY21" fmla="*/ 1175568 h 1516602"/>
                  <a:gd name="connsiteX22" fmla="*/ 564 w 1010256"/>
                  <a:gd name="connsiteY22" fmla="*/ 1181283 h 1516602"/>
                  <a:gd name="connsiteX23" fmla="*/ 6279 w 1010256"/>
                  <a:gd name="connsiteY23" fmla="*/ 1213668 h 1516602"/>
                  <a:gd name="connsiteX24" fmla="*/ 11994 w 1010256"/>
                  <a:gd name="connsiteY24" fmla="*/ 1217478 h 1516602"/>
                  <a:gd name="connsiteX25" fmla="*/ 17709 w 1010256"/>
                  <a:gd name="connsiteY25" fmla="*/ 1219383 h 1516602"/>
                  <a:gd name="connsiteX26" fmla="*/ 145344 w 1010256"/>
                  <a:gd name="connsiteY26" fmla="*/ 1217478 h 1516602"/>
                  <a:gd name="connsiteX27" fmla="*/ 239202 w 1010256"/>
                  <a:gd name="connsiteY27" fmla="*/ 1214801 h 1516602"/>
                  <a:gd name="connsiteX28" fmla="*/ 318699 w 1010256"/>
                  <a:gd name="connsiteY28" fmla="*/ 1217478 h 1516602"/>
                  <a:gd name="connsiteX29" fmla="*/ 330129 w 1010256"/>
                  <a:gd name="connsiteY29" fmla="*/ 1223193 h 1516602"/>
                  <a:gd name="connsiteX30" fmla="*/ 333939 w 1010256"/>
                  <a:gd name="connsiteY30" fmla="*/ 1228908 h 1516602"/>
                  <a:gd name="connsiteX31" fmla="*/ 339654 w 1010256"/>
                  <a:gd name="connsiteY31" fmla="*/ 1230813 h 1516602"/>
                  <a:gd name="connsiteX32" fmla="*/ 351084 w 1010256"/>
                  <a:gd name="connsiteY32" fmla="*/ 1238433 h 1516602"/>
                  <a:gd name="connsiteX33" fmla="*/ 356799 w 1010256"/>
                  <a:gd name="connsiteY33" fmla="*/ 1242243 h 1516602"/>
                  <a:gd name="connsiteX34" fmla="*/ 360609 w 1010256"/>
                  <a:gd name="connsiteY34" fmla="*/ 1247958 h 1516602"/>
                  <a:gd name="connsiteX35" fmla="*/ 366324 w 1010256"/>
                  <a:gd name="connsiteY35" fmla="*/ 1259388 h 1516602"/>
                  <a:gd name="connsiteX36" fmla="*/ 362514 w 1010256"/>
                  <a:gd name="connsiteY36" fmla="*/ 1286058 h 1516602"/>
                  <a:gd name="connsiteX37" fmla="*/ 358704 w 1010256"/>
                  <a:gd name="connsiteY37" fmla="*/ 1291773 h 1516602"/>
                  <a:gd name="connsiteX38" fmla="*/ 356799 w 1010256"/>
                  <a:gd name="connsiteY38" fmla="*/ 1297488 h 1516602"/>
                  <a:gd name="connsiteX39" fmla="*/ 352989 w 1010256"/>
                  <a:gd name="connsiteY39" fmla="*/ 1303203 h 1516602"/>
                  <a:gd name="connsiteX40" fmla="*/ 351084 w 1010256"/>
                  <a:gd name="connsiteY40" fmla="*/ 1308918 h 1516602"/>
                  <a:gd name="connsiteX41" fmla="*/ 347274 w 1010256"/>
                  <a:gd name="connsiteY41" fmla="*/ 1314633 h 1516602"/>
                  <a:gd name="connsiteX42" fmla="*/ 330129 w 1010256"/>
                  <a:gd name="connsiteY42" fmla="*/ 1381308 h 1516602"/>
                  <a:gd name="connsiteX43" fmla="*/ 328224 w 1010256"/>
                  <a:gd name="connsiteY43" fmla="*/ 1432743 h 1516602"/>
                  <a:gd name="connsiteX44" fmla="*/ 330129 w 1010256"/>
                  <a:gd name="connsiteY44" fmla="*/ 1457508 h 1516602"/>
                  <a:gd name="connsiteX45" fmla="*/ 332034 w 1010256"/>
                  <a:gd name="connsiteY45" fmla="*/ 1463223 h 1516602"/>
                  <a:gd name="connsiteX46" fmla="*/ 335844 w 1010256"/>
                  <a:gd name="connsiteY46" fmla="*/ 1467033 h 1516602"/>
                  <a:gd name="connsiteX47" fmla="*/ 364419 w 1010256"/>
                  <a:gd name="connsiteY47" fmla="*/ 1512753 h 1516602"/>
                  <a:gd name="connsiteX48" fmla="*/ 387279 w 1010256"/>
                  <a:gd name="connsiteY48" fmla="*/ 1514658 h 1516602"/>
                  <a:gd name="connsiteX49" fmla="*/ 392994 w 1010256"/>
                  <a:gd name="connsiteY49" fmla="*/ 1508943 h 1516602"/>
                  <a:gd name="connsiteX50" fmla="*/ 394899 w 1010256"/>
                  <a:gd name="connsiteY50" fmla="*/ 1497513 h 1516602"/>
                  <a:gd name="connsiteX51" fmla="*/ 396804 w 1010256"/>
                  <a:gd name="connsiteY51" fmla="*/ 1491798 h 1516602"/>
                  <a:gd name="connsiteX52" fmla="*/ 398709 w 1010256"/>
                  <a:gd name="connsiteY52" fmla="*/ 1474653 h 1516602"/>
                  <a:gd name="connsiteX53" fmla="*/ 400614 w 1010256"/>
                  <a:gd name="connsiteY53" fmla="*/ 1461318 h 1516602"/>
                  <a:gd name="connsiteX54" fmla="*/ 404424 w 1010256"/>
                  <a:gd name="connsiteY54" fmla="*/ 1404168 h 1516602"/>
                  <a:gd name="connsiteX55" fmla="*/ 410139 w 1010256"/>
                  <a:gd name="connsiteY55" fmla="*/ 1392738 h 1516602"/>
                  <a:gd name="connsiteX56" fmla="*/ 413949 w 1010256"/>
                  <a:gd name="connsiteY56" fmla="*/ 1379403 h 1516602"/>
                  <a:gd name="connsiteX57" fmla="*/ 415854 w 1010256"/>
                  <a:gd name="connsiteY57" fmla="*/ 1373688 h 1516602"/>
                  <a:gd name="connsiteX58" fmla="*/ 417759 w 1010256"/>
                  <a:gd name="connsiteY58" fmla="*/ 1360353 h 1516602"/>
                  <a:gd name="connsiteX59" fmla="*/ 421569 w 1010256"/>
                  <a:gd name="connsiteY59" fmla="*/ 1348923 h 1516602"/>
                  <a:gd name="connsiteX60" fmla="*/ 427284 w 1010256"/>
                  <a:gd name="connsiteY60" fmla="*/ 1335588 h 1516602"/>
                  <a:gd name="connsiteX61" fmla="*/ 467289 w 1010256"/>
                  <a:gd name="connsiteY61" fmla="*/ 1265103 h 1516602"/>
                  <a:gd name="connsiteX62" fmla="*/ 528455 w 1010256"/>
                  <a:gd name="connsiteY62" fmla="*/ 1230091 h 1516602"/>
                  <a:gd name="connsiteX63" fmla="*/ 601154 w 1010256"/>
                  <a:gd name="connsiteY63" fmla="*/ 1221700 h 1516602"/>
                  <a:gd name="connsiteX64" fmla="*/ 720654 w 1010256"/>
                  <a:gd name="connsiteY64" fmla="*/ 1316538 h 1516602"/>
                  <a:gd name="connsiteX65" fmla="*/ 733989 w 1010256"/>
                  <a:gd name="connsiteY65" fmla="*/ 1326063 h 1516602"/>
                  <a:gd name="connsiteX66" fmla="*/ 743514 w 1010256"/>
                  <a:gd name="connsiteY66" fmla="*/ 1327968 h 1516602"/>
                  <a:gd name="connsiteX67" fmla="*/ 749229 w 1010256"/>
                  <a:gd name="connsiteY67" fmla="*/ 1329873 h 1516602"/>
                  <a:gd name="connsiteX68" fmla="*/ 762564 w 1010256"/>
                  <a:gd name="connsiteY68" fmla="*/ 1335588 h 1516602"/>
                  <a:gd name="connsiteX69" fmla="*/ 777804 w 1010256"/>
                  <a:gd name="connsiteY69" fmla="*/ 1333683 h 1516602"/>
                  <a:gd name="connsiteX70" fmla="*/ 789234 w 1010256"/>
                  <a:gd name="connsiteY70" fmla="*/ 1327968 h 1516602"/>
                  <a:gd name="connsiteX71" fmla="*/ 794949 w 1010256"/>
                  <a:gd name="connsiteY71" fmla="*/ 1326063 h 1516602"/>
                  <a:gd name="connsiteX72" fmla="*/ 802569 w 1010256"/>
                  <a:gd name="connsiteY72" fmla="*/ 1308918 h 1516602"/>
                  <a:gd name="connsiteX73" fmla="*/ 800664 w 1010256"/>
                  <a:gd name="connsiteY73" fmla="*/ 1284153 h 1516602"/>
                  <a:gd name="connsiteX74" fmla="*/ 798759 w 1010256"/>
                  <a:gd name="connsiteY74" fmla="*/ 1278438 h 1516602"/>
                  <a:gd name="connsiteX75" fmla="*/ 796854 w 1010256"/>
                  <a:gd name="connsiteY75" fmla="*/ 1270818 h 1516602"/>
                  <a:gd name="connsiteX76" fmla="*/ 783519 w 1010256"/>
                  <a:gd name="connsiteY76" fmla="*/ 1253673 h 1516602"/>
                  <a:gd name="connsiteX77" fmla="*/ 773994 w 1010256"/>
                  <a:gd name="connsiteY77" fmla="*/ 1247958 h 1516602"/>
                  <a:gd name="connsiteX78" fmla="*/ 648264 w 1010256"/>
                  <a:gd name="connsiteY78" fmla="*/ 1156518 h 1516602"/>
                  <a:gd name="connsiteX79" fmla="*/ 644454 w 1010256"/>
                  <a:gd name="connsiteY79" fmla="*/ 1139373 h 1516602"/>
                  <a:gd name="connsiteX80" fmla="*/ 646359 w 1010256"/>
                  <a:gd name="connsiteY80" fmla="*/ 1131753 h 1516602"/>
                  <a:gd name="connsiteX81" fmla="*/ 650169 w 1010256"/>
                  <a:gd name="connsiteY81" fmla="*/ 1114608 h 1516602"/>
                  <a:gd name="connsiteX82" fmla="*/ 653979 w 1010256"/>
                  <a:gd name="connsiteY82" fmla="*/ 1108893 h 1516602"/>
                  <a:gd name="connsiteX83" fmla="*/ 655884 w 1010256"/>
                  <a:gd name="connsiteY83" fmla="*/ 1103178 h 1516602"/>
                  <a:gd name="connsiteX84" fmla="*/ 661599 w 1010256"/>
                  <a:gd name="connsiteY84" fmla="*/ 1101273 h 1516602"/>
                  <a:gd name="connsiteX85" fmla="*/ 671124 w 1010256"/>
                  <a:gd name="connsiteY85" fmla="*/ 1089843 h 1516602"/>
                  <a:gd name="connsiteX86" fmla="*/ 724464 w 1010256"/>
                  <a:gd name="connsiteY86" fmla="*/ 1082223 h 1516602"/>
                  <a:gd name="connsiteX87" fmla="*/ 842574 w 1010256"/>
                  <a:gd name="connsiteY87" fmla="*/ 1084128 h 1516602"/>
                  <a:gd name="connsiteX88" fmla="*/ 871149 w 1010256"/>
                  <a:gd name="connsiteY88" fmla="*/ 1086033 h 1516602"/>
                  <a:gd name="connsiteX89" fmla="*/ 899724 w 1010256"/>
                  <a:gd name="connsiteY89" fmla="*/ 1091748 h 1516602"/>
                  <a:gd name="connsiteX90" fmla="*/ 922584 w 1010256"/>
                  <a:gd name="connsiteY90" fmla="*/ 1095558 h 1516602"/>
                  <a:gd name="connsiteX91" fmla="*/ 1002594 w 1010256"/>
                  <a:gd name="connsiteY91" fmla="*/ 1099368 h 1516602"/>
                  <a:gd name="connsiteX92" fmla="*/ 1003378 w 1010256"/>
                  <a:gd name="connsiteY92" fmla="*/ 1065958 h 1516602"/>
                  <a:gd name="connsiteX93" fmla="*/ 970209 w 1010256"/>
                  <a:gd name="connsiteY93" fmla="*/ 1044123 h 1516602"/>
                  <a:gd name="connsiteX94" fmla="*/ 935919 w 1010256"/>
                  <a:gd name="connsiteY94" fmla="*/ 1034598 h 1516602"/>
                  <a:gd name="connsiteX95" fmla="*/ 825429 w 1010256"/>
                  <a:gd name="connsiteY95" fmla="*/ 1034598 h 1516602"/>
                  <a:gd name="connsiteX96" fmla="*/ 730179 w 1010256"/>
                  <a:gd name="connsiteY96" fmla="*/ 1038408 h 1516602"/>
                  <a:gd name="connsiteX97" fmla="*/ 669219 w 1010256"/>
                  <a:gd name="connsiteY97" fmla="*/ 1046028 h 1516602"/>
                  <a:gd name="connsiteX98" fmla="*/ 646360 w 1010256"/>
                  <a:gd name="connsiteY98" fmla="*/ 1049838 h 1516602"/>
                  <a:gd name="connsiteX99" fmla="*/ 640078 w 1010256"/>
                  <a:gd name="connsiteY99" fmla="*/ 1026051 h 1516602"/>
                  <a:gd name="connsiteX100" fmla="*/ 673029 w 1010256"/>
                  <a:gd name="connsiteY100" fmla="*/ 992688 h 1516602"/>
                  <a:gd name="connsiteX101" fmla="*/ 674934 w 1010256"/>
                  <a:gd name="connsiteY101" fmla="*/ 986973 h 1516602"/>
                  <a:gd name="connsiteX102" fmla="*/ 680649 w 1010256"/>
                  <a:gd name="connsiteY102" fmla="*/ 985068 h 1516602"/>
                  <a:gd name="connsiteX103" fmla="*/ 686364 w 1010256"/>
                  <a:gd name="connsiteY103" fmla="*/ 981258 h 1516602"/>
                  <a:gd name="connsiteX104" fmla="*/ 695889 w 1010256"/>
                  <a:gd name="connsiteY104" fmla="*/ 971733 h 1516602"/>
                  <a:gd name="connsiteX105" fmla="*/ 705414 w 1010256"/>
                  <a:gd name="connsiteY105" fmla="*/ 960303 h 1516602"/>
                  <a:gd name="connsiteX106" fmla="*/ 716844 w 1010256"/>
                  <a:gd name="connsiteY106" fmla="*/ 952683 h 1516602"/>
                  <a:gd name="connsiteX107" fmla="*/ 732084 w 1010256"/>
                  <a:gd name="connsiteY107" fmla="*/ 939348 h 1516602"/>
                  <a:gd name="connsiteX108" fmla="*/ 741609 w 1010256"/>
                  <a:gd name="connsiteY108" fmla="*/ 927918 h 1516602"/>
                  <a:gd name="connsiteX109" fmla="*/ 753039 w 1010256"/>
                  <a:gd name="connsiteY109" fmla="*/ 918393 h 1516602"/>
                  <a:gd name="connsiteX110" fmla="*/ 758754 w 1010256"/>
                  <a:gd name="connsiteY110" fmla="*/ 906963 h 1516602"/>
                  <a:gd name="connsiteX111" fmla="*/ 760659 w 1010256"/>
                  <a:gd name="connsiteY111" fmla="*/ 901248 h 1516602"/>
                  <a:gd name="connsiteX112" fmla="*/ 766374 w 1010256"/>
                  <a:gd name="connsiteY112" fmla="*/ 889818 h 1516602"/>
                  <a:gd name="connsiteX113" fmla="*/ 764469 w 1010256"/>
                  <a:gd name="connsiteY113" fmla="*/ 874578 h 1516602"/>
                  <a:gd name="connsiteX114" fmla="*/ 758754 w 1010256"/>
                  <a:gd name="connsiteY114" fmla="*/ 872673 h 1516602"/>
                  <a:gd name="connsiteX115" fmla="*/ 737799 w 1010256"/>
                  <a:gd name="connsiteY115" fmla="*/ 874578 h 1516602"/>
                  <a:gd name="connsiteX116" fmla="*/ 732084 w 1010256"/>
                  <a:gd name="connsiteY116" fmla="*/ 878388 h 1516602"/>
                  <a:gd name="connsiteX117" fmla="*/ 699699 w 1010256"/>
                  <a:gd name="connsiteY117" fmla="*/ 899343 h 1516602"/>
                  <a:gd name="connsiteX118" fmla="*/ 595181 w 1010256"/>
                  <a:gd name="connsiteY118" fmla="*/ 957831 h 1516602"/>
                  <a:gd name="connsiteX119" fmla="*/ 507294 w 1010256"/>
                  <a:gd name="connsiteY119" fmla="*/ 847908 h 1516602"/>
                  <a:gd name="connsiteX120" fmla="*/ 503484 w 1010256"/>
                  <a:gd name="connsiteY120" fmla="*/ 358323 h 1516602"/>
                  <a:gd name="connsiteX121" fmla="*/ 499674 w 1010256"/>
                  <a:gd name="connsiteY121" fmla="*/ 66858 h 1516602"/>
                  <a:gd name="connsiteX122" fmla="*/ 490149 w 1010256"/>
                  <a:gd name="connsiteY122" fmla="*/ 40188 h 1516602"/>
                  <a:gd name="connsiteX123" fmla="*/ 488244 w 1010256"/>
                  <a:gd name="connsiteY123" fmla="*/ 34473 h 1516602"/>
                  <a:gd name="connsiteX124" fmla="*/ 484434 w 1010256"/>
                  <a:gd name="connsiteY124" fmla="*/ 28758 h 1516602"/>
                  <a:gd name="connsiteX125" fmla="*/ 478719 w 1010256"/>
                  <a:gd name="connsiteY125" fmla="*/ 17328 h 1516602"/>
                  <a:gd name="connsiteX126" fmla="*/ 473004 w 1010256"/>
                  <a:gd name="connsiteY126" fmla="*/ 13518 h 1516602"/>
                  <a:gd name="connsiteX127" fmla="*/ 469194 w 1010256"/>
                  <a:gd name="connsiteY127" fmla="*/ 7803 h 1516602"/>
                  <a:gd name="connsiteX128" fmla="*/ 429189 w 1010256"/>
                  <a:gd name="connsiteY128" fmla="*/ 11613 h 1516602"/>
                  <a:gd name="connsiteX129" fmla="*/ 425379 w 1010256"/>
                  <a:gd name="connsiteY129" fmla="*/ 78288 h 1516602"/>
                  <a:gd name="connsiteX130" fmla="*/ 425379 w 1010256"/>
                  <a:gd name="connsiteY130" fmla="*/ 84003 h 1516602"/>
                  <a:gd name="connsiteX131" fmla="*/ 429189 w 1010256"/>
                  <a:gd name="connsiteY131" fmla="*/ 238308 h 1516602"/>
                  <a:gd name="connsiteX132" fmla="*/ 440619 w 1010256"/>
                  <a:gd name="connsiteY132" fmla="*/ 421188 h 1516602"/>
                  <a:gd name="connsiteX133" fmla="*/ 435265 w 1010256"/>
                  <a:gd name="connsiteY133" fmla="*/ 718368 h 1516602"/>
                  <a:gd name="connsiteX134" fmla="*/ 435059 w 1010256"/>
                  <a:gd name="connsiteY134" fmla="*/ 799046 h 1516602"/>
                  <a:gd name="connsiteX135" fmla="*/ 430322 w 1010256"/>
                  <a:gd name="connsiteY135"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40645 w 1003876"/>
                  <a:gd name="connsiteY3" fmla="*/ 957266 h 1516602"/>
                  <a:gd name="connsiteX4" fmla="*/ 181539 w 1003876"/>
                  <a:gd name="connsiteY4" fmla="*/ 937443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30129 w 1003876"/>
                  <a:gd name="connsiteY29" fmla="*/ 1223193 h 1516602"/>
                  <a:gd name="connsiteX30" fmla="*/ 333939 w 1003876"/>
                  <a:gd name="connsiteY30" fmla="*/ 1228908 h 1516602"/>
                  <a:gd name="connsiteX31" fmla="*/ 339654 w 1003876"/>
                  <a:gd name="connsiteY31" fmla="*/ 1230813 h 1516602"/>
                  <a:gd name="connsiteX32" fmla="*/ 351084 w 1003876"/>
                  <a:gd name="connsiteY32" fmla="*/ 1238433 h 1516602"/>
                  <a:gd name="connsiteX33" fmla="*/ 356799 w 1003876"/>
                  <a:gd name="connsiteY33" fmla="*/ 1242243 h 1516602"/>
                  <a:gd name="connsiteX34" fmla="*/ 360609 w 1003876"/>
                  <a:gd name="connsiteY34" fmla="*/ 1247958 h 1516602"/>
                  <a:gd name="connsiteX35" fmla="*/ 366324 w 1003876"/>
                  <a:gd name="connsiteY35" fmla="*/ 1259388 h 1516602"/>
                  <a:gd name="connsiteX36" fmla="*/ 362514 w 1003876"/>
                  <a:gd name="connsiteY36" fmla="*/ 1286058 h 1516602"/>
                  <a:gd name="connsiteX37" fmla="*/ 358704 w 1003876"/>
                  <a:gd name="connsiteY37" fmla="*/ 1291773 h 1516602"/>
                  <a:gd name="connsiteX38" fmla="*/ 356799 w 1003876"/>
                  <a:gd name="connsiteY38" fmla="*/ 1297488 h 1516602"/>
                  <a:gd name="connsiteX39" fmla="*/ 352989 w 1003876"/>
                  <a:gd name="connsiteY39" fmla="*/ 1303203 h 1516602"/>
                  <a:gd name="connsiteX40" fmla="*/ 351084 w 1003876"/>
                  <a:gd name="connsiteY40" fmla="*/ 1308918 h 1516602"/>
                  <a:gd name="connsiteX41" fmla="*/ 347274 w 1003876"/>
                  <a:gd name="connsiteY41" fmla="*/ 1314633 h 1516602"/>
                  <a:gd name="connsiteX42" fmla="*/ 330129 w 1003876"/>
                  <a:gd name="connsiteY42" fmla="*/ 1381308 h 1516602"/>
                  <a:gd name="connsiteX43" fmla="*/ 328224 w 1003876"/>
                  <a:gd name="connsiteY43" fmla="*/ 1432743 h 1516602"/>
                  <a:gd name="connsiteX44" fmla="*/ 330129 w 1003876"/>
                  <a:gd name="connsiteY44" fmla="*/ 1457508 h 1516602"/>
                  <a:gd name="connsiteX45" fmla="*/ 332034 w 1003876"/>
                  <a:gd name="connsiteY45" fmla="*/ 1463223 h 1516602"/>
                  <a:gd name="connsiteX46" fmla="*/ 335844 w 1003876"/>
                  <a:gd name="connsiteY46" fmla="*/ 1467033 h 1516602"/>
                  <a:gd name="connsiteX47" fmla="*/ 364419 w 1003876"/>
                  <a:gd name="connsiteY47" fmla="*/ 1512753 h 1516602"/>
                  <a:gd name="connsiteX48" fmla="*/ 387279 w 1003876"/>
                  <a:gd name="connsiteY48" fmla="*/ 1514658 h 1516602"/>
                  <a:gd name="connsiteX49" fmla="*/ 392994 w 1003876"/>
                  <a:gd name="connsiteY49" fmla="*/ 1508943 h 1516602"/>
                  <a:gd name="connsiteX50" fmla="*/ 394899 w 1003876"/>
                  <a:gd name="connsiteY50" fmla="*/ 1497513 h 1516602"/>
                  <a:gd name="connsiteX51" fmla="*/ 396804 w 1003876"/>
                  <a:gd name="connsiteY51" fmla="*/ 1491798 h 1516602"/>
                  <a:gd name="connsiteX52" fmla="*/ 398709 w 1003876"/>
                  <a:gd name="connsiteY52" fmla="*/ 1474653 h 1516602"/>
                  <a:gd name="connsiteX53" fmla="*/ 400614 w 1003876"/>
                  <a:gd name="connsiteY53" fmla="*/ 1461318 h 1516602"/>
                  <a:gd name="connsiteX54" fmla="*/ 404424 w 1003876"/>
                  <a:gd name="connsiteY54" fmla="*/ 1404168 h 1516602"/>
                  <a:gd name="connsiteX55" fmla="*/ 410139 w 1003876"/>
                  <a:gd name="connsiteY55" fmla="*/ 1392738 h 1516602"/>
                  <a:gd name="connsiteX56" fmla="*/ 413949 w 1003876"/>
                  <a:gd name="connsiteY56" fmla="*/ 1379403 h 1516602"/>
                  <a:gd name="connsiteX57" fmla="*/ 415854 w 1003876"/>
                  <a:gd name="connsiteY57" fmla="*/ 1373688 h 1516602"/>
                  <a:gd name="connsiteX58" fmla="*/ 417759 w 1003876"/>
                  <a:gd name="connsiteY58" fmla="*/ 1360353 h 1516602"/>
                  <a:gd name="connsiteX59" fmla="*/ 421569 w 1003876"/>
                  <a:gd name="connsiteY59" fmla="*/ 1348923 h 1516602"/>
                  <a:gd name="connsiteX60" fmla="*/ 427284 w 1003876"/>
                  <a:gd name="connsiteY60" fmla="*/ 1335588 h 1516602"/>
                  <a:gd name="connsiteX61" fmla="*/ 467289 w 1003876"/>
                  <a:gd name="connsiteY61" fmla="*/ 1265103 h 1516602"/>
                  <a:gd name="connsiteX62" fmla="*/ 528455 w 1003876"/>
                  <a:gd name="connsiteY62" fmla="*/ 1230091 h 1516602"/>
                  <a:gd name="connsiteX63" fmla="*/ 601154 w 1003876"/>
                  <a:gd name="connsiteY63" fmla="*/ 1221700 h 1516602"/>
                  <a:gd name="connsiteX64" fmla="*/ 720654 w 1003876"/>
                  <a:gd name="connsiteY64" fmla="*/ 1316538 h 1516602"/>
                  <a:gd name="connsiteX65" fmla="*/ 733989 w 1003876"/>
                  <a:gd name="connsiteY65" fmla="*/ 1326063 h 1516602"/>
                  <a:gd name="connsiteX66" fmla="*/ 743514 w 1003876"/>
                  <a:gd name="connsiteY66" fmla="*/ 1327968 h 1516602"/>
                  <a:gd name="connsiteX67" fmla="*/ 749229 w 1003876"/>
                  <a:gd name="connsiteY67" fmla="*/ 1329873 h 1516602"/>
                  <a:gd name="connsiteX68" fmla="*/ 762564 w 1003876"/>
                  <a:gd name="connsiteY68" fmla="*/ 1335588 h 1516602"/>
                  <a:gd name="connsiteX69" fmla="*/ 777804 w 1003876"/>
                  <a:gd name="connsiteY69" fmla="*/ 1333683 h 1516602"/>
                  <a:gd name="connsiteX70" fmla="*/ 789234 w 1003876"/>
                  <a:gd name="connsiteY70" fmla="*/ 1327968 h 1516602"/>
                  <a:gd name="connsiteX71" fmla="*/ 794949 w 1003876"/>
                  <a:gd name="connsiteY71" fmla="*/ 1326063 h 1516602"/>
                  <a:gd name="connsiteX72" fmla="*/ 802569 w 1003876"/>
                  <a:gd name="connsiteY72" fmla="*/ 1308918 h 1516602"/>
                  <a:gd name="connsiteX73" fmla="*/ 800664 w 1003876"/>
                  <a:gd name="connsiteY73" fmla="*/ 1284153 h 1516602"/>
                  <a:gd name="connsiteX74" fmla="*/ 798759 w 1003876"/>
                  <a:gd name="connsiteY74" fmla="*/ 1278438 h 1516602"/>
                  <a:gd name="connsiteX75" fmla="*/ 796854 w 1003876"/>
                  <a:gd name="connsiteY75" fmla="*/ 1270818 h 1516602"/>
                  <a:gd name="connsiteX76" fmla="*/ 783519 w 1003876"/>
                  <a:gd name="connsiteY76" fmla="*/ 1253673 h 1516602"/>
                  <a:gd name="connsiteX77" fmla="*/ 773994 w 1003876"/>
                  <a:gd name="connsiteY77" fmla="*/ 1247958 h 1516602"/>
                  <a:gd name="connsiteX78" fmla="*/ 648264 w 1003876"/>
                  <a:gd name="connsiteY78" fmla="*/ 1156518 h 1516602"/>
                  <a:gd name="connsiteX79" fmla="*/ 644454 w 1003876"/>
                  <a:gd name="connsiteY79" fmla="*/ 1139373 h 1516602"/>
                  <a:gd name="connsiteX80" fmla="*/ 646359 w 1003876"/>
                  <a:gd name="connsiteY80" fmla="*/ 1131753 h 1516602"/>
                  <a:gd name="connsiteX81" fmla="*/ 650169 w 1003876"/>
                  <a:gd name="connsiteY81" fmla="*/ 1114608 h 1516602"/>
                  <a:gd name="connsiteX82" fmla="*/ 653979 w 1003876"/>
                  <a:gd name="connsiteY82" fmla="*/ 1108893 h 1516602"/>
                  <a:gd name="connsiteX83" fmla="*/ 655884 w 1003876"/>
                  <a:gd name="connsiteY83" fmla="*/ 1103178 h 1516602"/>
                  <a:gd name="connsiteX84" fmla="*/ 661599 w 1003876"/>
                  <a:gd name="connsiteY84" fmla="*/ 1101273 h 1516602"/>
                  <a:gd name="connsiteX85" fmla="*/ 671124 w 1003876"/>
                  <a:gd name="connsiteY85" fmla="*/ 1089843 h 1516602"/>
                  <a:gd name="connsiteX86" fmla="*/ 724464 w 1003876"/>
                  <a:gd name="connsiteY86" fmla="*/ 1082223 h 1516602"/>
                  <a:gd name="connsiteX87" fmla="*/ 842574 w 1003876"/>
                  <a:gd name="connsiteY87" fmla="*/ 1084128 h 1516602"/>
                  <a:gd name="connsiteX88" fmla="*/ 871149 w 1003876"/>
                  <a:gd name="connsiteY88" fmla="*/ 1086033 h 1516602"/>
                  <a:gd name="connsiteX89" fmla="*/ 899724 w 1003876"/>
                  <a:gd name="connsiteY89" fmla="*/ 1091748 h 1516602"/>
                  <a:gd name="connsiteX90" fmla="*/ 922584 w 1003876"/>
                  <a:gd name="connsiteY90" fmla="*/ 1095558 h 1516602"/>
                  <a:gd name="connsiteX91" fmla="*/ 985294 w 1003876"/>
                  <a:gd name="connsiteY91" fmla="*/ 1104311 h 1516602"/>
                  <a:gd name="connsiteX92" fmla="*/ 1003378 w 1003876"/>
                  <a:gd name="connsiteY92" fmla="*/ 1065958 h 1516602"/>
                  <a:gd name="connsiteX93" fmla="*/ 970209 w 1003876"/>
                  <a:gd name="connsiteY93" fmla="*/ 1044123 h 1516602"/>
                  <a:gd name="connsiteX94" fmla="*/ 935919 w 1003876"/>
                  <a:gd name="connsiteY94" fmla="*/ 1034598 h 1516602"/>
                  <a:gd name="connsiteX95" fmla="*/ 825429 w 1003876"/>
                  <a:gd name="connsiteY95" fmla="*/ 1034598 h 1516602"/>
                  <a:gd name="connsiteX96" fmla="*/ 730179 w 1003876"/>
                  <a:gd name="connsiteY96" fmla="*/ 1038408 h 1516602"/>
                  <a:gd name="connsiteX97" fmla="*/ 669219 w 1003876"/>
                  <a:gd name="connsiteY97" fmla="*/ 1046028 h 1516602"/>
                  <a:gd name="connsiteX98" fmla="*/ 646360 w 1003876"/>
                  <a:gd name="connsiteY98" fmla="*/ 1049838 h 1516602"/>
                  <a:gd name="connsiteX99" fmla="*/ 640078 w 1003876"/>
                  <a:gd name="connsiteY99" fmla="*/ 1026051 h 1516602"/>
                  <a:gd name="connsiteX100" fmla="*/ 673029 w 1003876"/>
                  <a:gd name="connsiteY100" fmla="*/ 992688 h 1516602"/>
                  <a:gd name="connsiteX101" fmla="*/ 674934 w 1003876"/>
                  <a:gd name="connsiteY101" fmla="*/ 986973 h 1516602"/>
                  <a:gd name="connsiteX102" fmla="*/ 680649 w 1003876"/>
                  <a:gd name="connsiteY102" fmla="*/ 985068 h 1516602"/>
                  <a:gd name="connsiteX103" fmla="*/ 686364 w 1003876"/>
                  <a:gd name="connsiteY103" fmla="*/ 981258 h 1516602"/>
                  <a:gd name="connsiteX104" fmla="*/ 695889 w 1003876"/>
                  <a:gd name="connsiteY104" fmla="*/ 971733 h 1516602"/>
                  <a:gd name="connsiteX105" fmla="*/ 705414 w 1003876"/>
                  <a:gd name="connsiteY105" fmla="*/ 960303 h 1516602"/>
                  <a:gd name="connsiteX106" fmla="*/ 716844 w 1003876"/>
                  <a:gd name="connsiteY106" fmla="*/ 952683 h 1516602"/>
                  <a:gd name="connsiteX107" fmla="*/ 732084 w 1003876"/>
                  <a:gd name="connsiteY107" fmla="*/ 939348 h 1516602"/>
                  <a:gd name="connsiteX108" fmla="*/ 741609 w 1003876"/>
                  <a:gd name="connsiteY108" fmla="*/ 927918 h 1516602"/>
                  <a:gd name="connsiteX109" fmla="*/ 753039 w 1003876"/>
                  <a:gd name="connsiteY109" fmla="*/ 918393 h 1516602"/>
                  <a:gd name="connsiteX110" fmla="*/ 758754 w 1003876"/>
                  <a:gd name="connsiteY110" fmla="*/ 906963 h 1516602"/>
                  <a:gd name="connsiteX111" fmla="*/ 760659 w 1003876"/>
                  <a:gd name="connsiteY111" fmla="*/ 901248 h 1516602"/>
                  <a:gd name="connsiteX112" fmla="*/ 766374 w 1003876"/>
                  <a:gd name="connsiteY112" fmla="*/ 889818 h 1516602"/>
                  <a:gd name="connsiteX113" fmla="*/ 764469 w 1003876"/>
                  <a:gd name="connsiteY113" fmla="*/ 874578 h 1516602"/>
                  <a:gd name="connsiteX114" fmla="*/ 758754 w 1003876"/>
                  <a:gd name="connsiteY114" fmla="*/ 872673 h 1516602"/>
                  <a:gd name="connsiteX115" fmla="*/ 737799 w 1003876"/>
                  <a:gd name="connsiteY115" fmla="*/ 874578 h 1516602"/>
                  <a:gd name="connsiteX116" fmla="*/ 732084 w 1003876"/>
                  <a:gd name="connsiteY116" fmla="*/ 878388 h 1516602"/>
                  <a:gd name="connsiteX117" fmla="*/ 699699 w 1003876"/>
                  <a:gd name="connsiteY117" fmla="*/ 899343 h 1516602"/>
                  <a:gd name="connsiteX118" fmla="*/ 595181 w 1003876"/>
                  <a:gd name="connsiteY118" fmla="*/ 957831 h 1516602"/>
                  <a:gd name="connsiteX119" fmla="*/ 507294 w 1003876"/>
                  <a:gd name="connsiteY119" fmla="*/ 847908 h 1516602"/>
                  <a:gd name="connsiteX120" fmla="*/ 503484 w 1003876"/>
                  <a:gd name="connsiteY120" fmla="*/ 358323 h 1516602"/>
                  <a:gd name="connsiteX121" fmla="*/ 499674 w 1003876"/>
                  <a:gd name="connsiteY121" fmla="*/ 66858 h 1516602"/>
                  <a:gd name="connsiteX122" fmla="*/ 490149 w 1003876"/>
                  <a:gd name="connsiteY122" fmla="*/ 40188 h 1516602"/>
                  <a:gd name="connsiteX123" fmla="*/ 488244 w 1003876"/>
                  <a:gd name="connsiteY123" fmla="*/ 34473 h 1516602"/>
                  <a:gd name="connsiteX124" fmla="*/ 484434 w 1003876"/>
                  <a:gd name="connsiteY124" fmla="*/ 28758 h 1516602"/>
                  <a:gd name="connsiteX125" fmla="*/ 478719 w 1003876"/>
                  <a:gd name="connsiteY125" fmla="*/ 17328 h 1516602"/>
                  <a:gd name="connsiteX126" fmla="*/ 473004 w 1003876"/>
                  <a:gd name="connsiteY126" fmla="*/ 13518 h 1516602"/>
                  <a:gd name="connsiteX127" fmla="*/ 469194 w 1003876"/>
                  <a:gd name="connsiteY127" fmla="*/ 7803 h 1516602"/>
                  <a:gd name="connsiteX128" fmla="*/ 429189 w 1003876"/>
                  <a:gd name="connsiteY128" fmla="*/ 11613 h 1516602"/>
                  <a:gd name="connsiteX129" fmla="*/ 425379 w 1003876"/>
                  <a:gd name="connsiteY129" fmla="*/ 78288 h 1516602"/>
                  <a:gd name="connsiteX130" fmla="*/ 425379 w 1003876"/>
                  <a:gd name="connsiteY130" fmla="*/ 84003 h 1516602"/>
                  <a:gd name="connsiteX131" fmla="*/ 429189 w 1003876"/>
                  <a:gd name="connsiteY131" fmla="*/ 238308 h 1516602"/>
                  <a:gd name="connsiteX132" fmla="*/ 440619 w 1003876"/>
                  <a:gd name="connsiteY132" fmla="*/ 421188 h 1516602"/>
                  <a:gd name="connsiteX133" fmla="*/ 435265 w 1003876"/>
                  <a:gd name="connsiteY133" fmla="*/ 718368 h 1516602"/>
                  <a:gd name="connsiteX134" fmla="*/ 435059 w 1003876"/>
                  <a:gd name="connsiteY134" fmla="*/ 799046 h 1516602"/>
                  <a:gd name="connsiteX135" fmla="*/ 430322 w 1003876"/>
                  <a:gd name="connsiteY135"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40645 w 1003876"/>
                  <a:gd name="connsiteY3" fmla="*/ 957266 h 1516602"/>
                  <a:gd name="connsiteX4" fmla="*/ 181539 w 1003876"/>
                  <a:gd name="connsiteY4" fmla="*/ 937443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30129 w 1003876"/>
                  <a:gd name="connsiteY29" fmla="*/ 1223193 h 1516602"/>
                  <a:gd name="connsiteX30" fmla="*/ 333939 w 1003876"/>
                  <a:gd name="connsiteY30" fmla="*/ 1228908 h 1516602"/>
                  <a:gd name="connsiteX31" fmla="*/ 339654 w 1003876"/>
                  <a:gd name="connsiteY31" fmla="*/ 1230813 h 1516602"/>
                  <a:gd name="connsiteX32" fmla="*/ 351084 w 1003876"/>
                  <a:gd name="connsiteY32" fmla="*/ 1238433 h 1516602"/>
                  <a:gd name="connsiteX33" fmla="*/ 356799 w 1003876"/>
                  <a:gd name="connsiteY33" fmla="*/ 1242243 h 1516602"/>
                  <a:gd name="connsiteX34" fmla="*/ 360609 w 1003876"/>
                  <a:gd name="connsiteY34" fmla="*/ 1247958 h 1516602"/>
                  <a:gd name="connsiteX35" fmla="*/ 366324 w 1003876"/>
                  <a:gd name="connsiteY35" fmla="*/ 1259388 h 1516602"/>
                  <a:gd name="connsiteX36" fmla="*/ 362514 w 1003876"/>
                  <a:gd name="connsiteY36" fmla="*/ 1286058 h 1516602"/>
                  <a:gd name="connsiteX37" fmla="*/ 358704 w 1003876"/>
                  <a:gd name="connsiteY37" fmla="*/ 1291773 h 1516602"/>
                  <a:gd name="connsiteX38" fmla="*/ 356799 w 1003876"/>
                  <a:gd name="connsiteY38" fmla="*/ 1297488 h 1516602"/>
                  <a:gd name="connsiteX39" fmla="*/ 352989 w 1003876"/>
                  <a:gd name="connsiteY39" fmla="*/ 1303203 h 1516602"/>
                  <a:gd name="connsiteX40" fmla="*/ 351084 w 1003876"/>
                  <a:gd name="connsiteY40" fmla="*/ 1308918 h 1516602"/>
                  <a:gd name="connsiteX41" fmla="*/ 347274 w 1003876"/>
                  <a:gd name="connsiteY41" fmla="*/ 1314633 h 1516602"/>
                  <a:gd name="connsiteX42" fmla="*/ 330129 w 1003876"/>
                  <a:gd name="connsiteY42" fmla="*/ 1381308 h 1516602"/>
                  <a:gd name="connsiteX43" fmla="*/ 328224 w 1003876"/>
                  <a:gd name="connsiteY43" fmla="*/ 1432743 h 1516602"/>
                  <a:gd name="connsiteX44" fmla="*/ 330129 w 1003876"/>
                  <a:gd name="connsiteY44" fmla="*/ 1457508 h 1516602"/>
                  <a:gd name="connsiteX45" fmla="*/ 332034 w 1003876"/>
                  <a:gd name="connsiteY45" fmla="*/ 1463223 h 1516602"/>
                  <a:gd name="connsiteX46" fmla="*/ 335844 w 1003876"/>
                  <a:gd name="connsiteY46" fmla="*/ 1467033 h 1516602"/>
                  <a:gd name="connsiteX47" fmla="*/ 364419 w 1003876"/>
                  <a:gd name="connsiteY47" fmla="*/ 1512753 h 1516602"/>
                  <a:gd name="connsiteX48" fmla="*/ 387279 w 1003876"/>
                  <a:gd name="connsiteY48" fmla="*/ 1514658 h 1516602"/>
                  <a:gd name="connsiteX49" fmla="*/ 392994 w 1003876"/>
                  <a:gd name="connsiteY49" fmla="*/ 1508943 h 1516602"/>
                  <a:gd name="connsiteX50" fmla="*/ 394899 w 1003876"/>
                  <a:gd name="connsiteY50" fmla="*/ 1497513 h 1516602"/>
                  <a:gd name="connsiteX51" fmla="*/ 396804 w 1003876"/>
                  <a:gd name="connsiteY51" fmla="*/ 1491798 h 1516602"/>
                  <a:gd name="connsiteX52" fmla="*/ 398709 w 1003876"/>
                  <a:gd name="connsiteY52" fmla="*/ 1474653 h 1516602"/>
                  <a:gd name="connsiteX53" fmla="*/ 400614 w 1003876"/>
                  <a:gd name="connsiteY53" fmla="*/ 1461318 h 1516602"/>
                  <a:gd name="connsiteX54" fmla="*/ 404424 w 1003876"/>
                  <a:gd name="connsiteY54" fmla="*/ 1404168 h 1516602"/>
                  <a:gd name="connsiteX55" fmla="*/ 410139 w 1003876"/>
                  <a:gd name="connsiteY55" fmla="*/ 1392738 h 1516602"/>
                  <a:gd name="connsiteX56" fmla="*/ 413949 w 1003876"/>
                  <a:gd name="connsiteY56" fmla="*/ 1379403 h 1516602"/>
                  <a:gd name="connsiteX57" fmla="*/ 415854 w 1003876"/>
                  <a:gd name="connsiteY57" fmla="*/ 1373688 h 1516602"/>
                  <a:gd name="connsiteX58" fmla="*/ 417759 w 1003876"/>
                  <a:gd name="connsiteY58" fmla="*/ 1360353 h 1516602"/>
                  <a:gd name="connsiteX59" fmla="*/ 421569 w 1003876"/>
                  <a:gd name="connsiteY59" fmla="*/ 1348923 h 1516602"/>
                  <a:gd name="connsiteX60" fmla="*/ 427284 w 1003876"/>
                  <a:gd name="connsiteY60" fmla="*/ 1335588 h 1516602"/>
                  <a:gd name="connsiteX61" fmla="*/ 467289 w 1003876"/>
                  <a:gd name="connsiteY61" fmla="*/ 1265103 h 1516602"/>
                  <a:gd name="connsiteX62" fmla="*/ 528455 w 1003876"/>
                  <a:gd name="connsiteY62" fmla="*/ 1230091 h 1516602"/>
                  <a:gd name="connsiteX63" fmla="*/ 601154 w 1003876"/>
                  <a:gd name="connsiteY63" fmla="*/ 1221700 h 1516602"/>
                  <a:gd name="connsiteX64" fmla="*/ 720654 w 1003876"/>
                  <a:gd name="connsiteY64" fmla="*/ 1316538 h 1516602"/>
                  <a:gd name="connsiteX65" fmla="*/ 733989 w 1003876"/>
                  <a:gd name="connsiteY65" fmla="*/ 1326063 h 1516602"/>
                  <a:gd name="connsiteX66" fmla="*/ 743514 w 1003876"/>
                  <a:gd name="connsiteY66" fmla="*/ 1327968 h 1516602"/>
                  <a:gd name="connsiteX67" fmla="*/ 749229 w 1003876"/>
                  <a:gd name="connsiteY67" fmla="*/ 1329873 h 1516602"/>
                  <a:gd name="connsiteX68" fmla="*/ 762564 w 1003876"/>
                  <a:gd name="connsiteY68" fmla="*/ 1335588 h 1516602"/>
                  <a:gd name="connsiteX69" fmla="*/ 777804 w 1003876"/>
                  <a:gd name="connsiteY69" fmla="*/ 1333683 h 1516602"/>
                  <a:gd name="connsiteX70" fmla="*/ 789234 w 1003876"/>
                  <a:gd name="connsiteY70" fmla="*/ 1327968 h 1516602"/>
                  <a:gd name="connsiteX71" fmla="*/ 794949 w 1003876"/>
                  <a:gd name="connsiteY71" fmla="*/ 1326063 h 1516602"/>
                  <a:gd name="connsiteX72" fmla="*/ 802569 w 1003876"/>
                  <a:gd name="connsiteY72" fmla="*/ 1308918 h 1516602"/>
                  <a:gd name="connsiteX73" fmla="*/ 800664 w 1003876"/>
                  <a:gd name="connsiteY73" fmla="*/ 1284153 h 1516602"/>
                  <a:gd name="connsiteX74" fmla="*/ 798759 w 1003876"/>
                  <a:gd name="connsiteY74" fmla="*/ 1278438 h 1516602"/>
                  <a:gd name="connsiteX75" fmla="*/ 796854 w 1003876"/>
                  <a:gd name="connsiteY75" fmla="*/ 1270818 h 1516602"/>
                  <a:gd name="connsiteX76" fmla="*/ 783519 w 1003876"/>
                  <a:gd name="connsiteY76" fmla="*/ 1253673 h 1516602"/>
                  <a:gd name="connsiteX77" fmla="*/ 773994 w 1003876"/>
                  <a:gd name="connsiteY77" fmla="*/ 1247958 h 1516602"/>
                  <a:gd name="connsiteX78" fmla="*/ 648264 w 1003876"/>
                  <a:gd name="connsiteY78" fmla="*/ 1156518 h 1516602"/>
                  <a:gd name="connsiteX79" fmla="*/ 644454 w 1003876"/>
                  <a:gd name="connsiteY79" fmla="*/ 1139373 h 1516602"/>
                  <a:gd name="connsiteX80" fmla="*/ 646359 w 1003876"/>
                  <a:gd name="connsiteY80" fmla="*/ 1131753 h 1516602"/>
                  <a:gd name="connsiteX81" fmla="*/ 650169 w 1003876"/>
                  <a:gd name="connsiteY81" fmla="*/ 1114608 h 1516602"/>
                  <a:gd name="connsiteX82" fmla="*/ 653979 w 1003876"/>
                  <a:gd name="connsiteY82" fmla="*/ 1108893 h 1516602"/>
                  <a:gd name="connsiteX83" fmla="*/ 655884 w 1003876"/>
                  <a:gd name="connsiteY83" fmla="*/ 1103178 h 1516602"/>
                  <a:gd name="connsiteX84" fmla="*/ 661599 w 1003876"/>
                  <a:gd name="connsiteY84" fmla="*/ 1101273 h 1516602"/>
                  <a:gd name="connsiteX85" fmla="*/ 671124 w 1003876"/>
                  <a:gd name="connsiteY85" fmla="*/ 1089843 h 1516602"/>
                  <a:gd name="connsiteX86" fmla="*/ 724464 w 1003876"/>
                  <a:gd name="connsiteY86" fmla="*/ 1082223 h 1516602"/>
                  <a:gd name="connsiteX87" fmla="*/ 842574 w 1003876"/>
                  <a:gd name="connsiteY87" fmla="*/ 1084128 h 1516602"/>
                  <a:gd name="connsiteX88" fmla="*/ 871149 w 1003876"/>
                  <a:gd name="connsiteY88" fmla="*/ 1086033 h 1516602"/>
                  <a:gd name="connsiteX89" fmla="*/ 899724 w 1003876"/>
                  <a:gd name="connsiteY89" fmla="*/ 1091748 h 1516602"/>
                  <a:gd name="connsiteX90" fmla="*/ 922584 w 1003876"/>
                  <a:gd name="connsiteY90" fmla="*/ 1095558 h 1516602"/>
                  <a:gd name="connsiteX91" fmla="*/ 985294 w 1003876"/>
                  <a:gd name="connsiteY91" fmla="*/ 1104311 h 1516602"/>
                  <a:gd name="connsiteX92" fmla="*/ 1003378 w 1003876"/>
                  <a:gd name="connsiteY92" fmla="*/ 1065958 h 1516602"/>
                  <a:gd name="connsiteX93" fmla="*/ 970209 w 1003876"/>
                  <a:gd name="connsiteY93" fmla="*/ 1044123 h 1516602"/>
                  <a:gd name="connsiteX94" fmla="*/ 935919 w 1003876"/>
                  <a:gd name="connsiteY94" fmla="*/ 1034598 h 1516602"/>
                  <a:gd name="connsiteX95" fmla="*/ 825429 w 1003876"/>
                  <a:gd name="connsiteY95" fmla="*/ 1034598 h 1516602"/>
                  <a:gd name="connsiteX96" fmla="*/ 730179 w 1003876"/>
                  <a:gd name="connsiteY96" fmla="*/ 1038408 h 1516602"/>
                  <a:gd name="connsiteX97" fmla="*/ 669219 w 1003876"/>
                  <a:gd name="connsiteY97" fmla="*/ 1046028 h 1516602"/>
                  <a:gd name="connsiteX98" fmla="*/ 646360 w 1003876"/>
                  <a:gd name="connsiteY98" fmla="*/ 1049838 h 1516602"/>
                  <a:gd name="connsiteX99" fmla="*/ 640078 w 1003876"/>
                  <a:gd name="connsiteY99" fmla="*/ 1026051 h 1516602"/>
                  <a:gd name="connsiteX100" fmla="*/ 673029 w 1003876"/>
                  <a:gd name="connsiteY100" fmla="*/ 992688 h 1516602"/>
                  <a:gd name="connsiteX101" fmla="*/ 674934 w 1003876"/>
                  <a:gd name="connsiteY101" fmla="*/ 986973 h 1516602"/>
                  <a:gd name="connsiteX102" fmla="*/ 680649 w 1003876"/>
                  <a:gd name="connsiteY102" fmla="*/ 985068 h 1516602"/>
                  <a:gd name="connsiteX103" fmla="*/ 686364 w 1003876"/>
                  <a:gd name="connsiteY103" fmla="*/ 981258 h 1516602"/>
                  <a:gd name="connsiteX104" fmla="*/ 695889 w 1003876"/>
                  <a:gd name="connsiteY104" fmla="*/ 971733 h 1516602"/>
                  <a:gd name="connsiteX105" fmla="*/ 705414 w 1003876"/>
                  <a:gd name="connsiteY105" fmla="*/ 960303 h 1516602"/>
                  <a:gd name="connsiteX106" fmla="*/ 716844 w 1003876"/>
                  <a:gd name="connsiteY106" fmla="*/ 952683 h 1516602"/>
                  <a:gd name="connsiteX107" fmla="*/ 732084 w 1003876"/>
                  <a:gd name="connsiteY107" fmla="*/ 939348 h 1516602"/>
                  <a:gd name="connsiteX108" fmla="*/ 741609 w 1003876"/>
                  <a:gd name="connsiteY108" fmla="*/ 927918 h 1516602"/>
                  <a:gd name="connsiteX109" fmla="*/ 753039 w 1003876"/>
                  <a:gd name="connsiteY109" fmla="*/ 918393 h 1516602"/>
                  <a:gd name="connsiteX110" fmla="*/ 758754 w 1003876"/>
                  <a:gd name="connsiteY110" fmla="*/ 906963 h 1516602"/>
                  <a:gd name="connsiteX111" fmla="*/ 760659 w 1003876"/>
                  <a:gd name="connsiteY111" fmla="*/ 901248 h 1516602"/>
                  <a:gd name="connsiteX112" fmla="*/ 766374 w 1003876"/>
                  <a:gd name="connsiteY112" fmla="*/ 889818 h 1516602"/>
                  <a:gd name="connsiteX113" fmla="*/ 764469 w 1003876"/>
                  <a:gd name="connsiteY113" fmla="*/ 874578 h 1516602"/>
                  <a:gd name="connsiteX114" fmla="*/ 758754 w 1003876"/>
                  <a:gd name="connsiteY114" fmla="*/ 872673 h 1516602"/>
                  <a:gd name="connsiteX115" fmla="*/ 737799 w 1003876"/>
                  <a:gd name="connsiteY115" fmla="*/ 874578 h 1516602"/>
                  <a:gd name="connsiteX116" fmla="*/ 732084 w 1003876"/>
                  <a:gd name="connsiteY116" fmla="*/ 878388 h 1516602"/>
                  <a:gd name="connsiteX117" fmla="*/ 699699 w 1003876"/>
                  <a:gd name="connsiteY117" fmla="*/ 899343 h 1516602"/>
                  <a:gd name="connsiteX118" fmla="*/ 595181 w 1003876"/>
                  <a:gd name="connsiteY118" fmla="*/ 957831 h 1516602"/>
                  <a:gd name="connsiteX119" fmla="*/ 507294 w 1003876"/>
                  <a:gd name="connsiteY119" fmla="*/ 847908 h 1516602"/>
                  <a:gd name="connsiteX120" fmla="*/ 503484 w 1003876"/>
                  <a:gd name="connsiteY120" fmla="*/ 358323 h 1516602"/>
                  <a:gd name="connsiteX121" fmla="*/ 499674 w 1003876"/>
                  <a:gd name="connsiteY121" fmla="*/ 66858 h 1516602"/>
                  <a:gd name="connsiteX122" fmla="*/ 490149 w 1003876"/>
                  <a:gd name="connsiteY122" fmla="*/ 40188 h 1516602"/>
                  <a:gd name="connsiteX123" fmla="*/ 488244 w 1003876"/>
                  <a:gd name="connsiteY123" fmla="*/ 34473 h 1516602"/>
                  <a:gd name="connsiteX124" fmla="*/ 484434 w 1003876"/>
                  <a:gd name="connsiteY124" fmla="*/ 28758 h 1516602"/>
                  <a:gd name="connsiteX125" fmla="*/ 478719 w 1003876"/>
                  <a:gd name="connsiteY125" fmla="*/ 17328 h 1516602"/>
                  <a:gd name="connsiteX126" fmla="*/ 473004 w 1003876"/>
                  <a:gd name="connsiteY126" fmla="*/ 13518 h 1516602"/>
                  <a:gd name="connsiteX127" fmla="*/ 469194 w 1003876"/>
                  <a:gd name="connsiteY127" fmla="*/ 7803 h 1516602"/>
                  <a:gd name="connsiteX128" fmla="*/ 429189 w 1003876"/>
                  <a:gd name="connsiteY128" fmla="*/ 11613 h 1516602"/>
                  <a:gd name="connsiteX129" fmla="*/ 425379 w 1003876"/>
                  <a:gd name="connsiteY129" fmla="*/ 78288 h 1516602"/>
                  <a:gd name="connsiteX130" fmla="*/ 425379 w 1003876"/>
                  <a:gd name="connsiteY130" fmla="*/ 84003 h 1516602"/>
                  <a:gd name="connsiteX131" fmla="*/ 429189 w 1003876"/>
                  <a:gd name="connsiteY131" fmla="*/ 238308 h 1516602"/>
                  <a:gd name="connsiteX132" fmla="*/ 440619 w 1003876"/>
                  <a:gd name="connsiteY132" fmla="*/ 421188 h 1516602"/>
                  <a:gd name="connsiteX133" fmla="*/ 435265 w 1003876"/>
                  <a:gd name="connsiteY133" fmla="*/ 718368 h 1516602"/>
                  <a:gd name="connsiteX134" fmla="*/ 435059 w 1003876"/>
                  <a:gd name="connsiteY134" fmla="*/ 799046 h 1516602"/>
                  <a:gd name="connsiteX135" fmla="*/ 430322 w 1003876"/>
                  <a:gd name="connsiteY135"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40645 w 1003876"/>
                  <a:gd name="connsiteY3" fmla="*/ 957266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30129 w 1003876"/>
                  <a:gd name="connsiteY29" fmla="*/ 1223193 h 1516602"/>
                  <a:gd name="connsiteX30" fmla="*/ 333939 w 1003876"/>
                  <a:gd name="connsiteY30" fmla="*/ 1228908 h 1516602"/>
                  <a:gd name="connsiteX31" fmla="*/ 339654 w 1003876"/>
                  <a:gd name="connsiteY31" fmla="*/ 1230813 h 1516602"/>
                  <a:gd name="connsiteX32" fmla="*/ 351084 w 1003876"/>
                  <a:gd name="connsiteY32" fmla="*/ 1238433 h 1516602"/>
                  <a:gd name="connsiteX33" fmla="*/ 356799 w 1003876"/>
                  <a:gd name="connsiteY33" fmla="*/ 1242243 h 1516602"/>
                  <a:gd name="connsiteX34" fmla="*/ 360609 w 1003876"/>
                  <a:gd name="connsiteY34" fmla="*/ 1247958 h 1516602"/>
                  <a:gd name="connsiteX35" fmla="*/ 366324 w 1003876"/>
                  <a:gd name="connsiteY35" fmla="*/ 1259388 h 1516602"/>
                  <a:gd name="connsiteX36" fmla="*/ 362514 w 1003876"/>
                  <a:gd name="connsiteY36" fmla="*/ 1286058 h 1516602"/>
                  <a:gd name="connsiteX37" fmla="*/ 358704 w 1003876"/>
                  <a:gd name="connsiteY37" fmla="*/ 1291773 h 1516602"/>
                  <a:gd name="connsiteX38" fmla="*/ 356799 w 1003876"/>
                  <a:gd name="connsiteY38" fmla="*/ 1297488 h 1516602"/>
                  <a:gd name="connsiteX39" fmla="*/ 352989 w 1003876"/>
                  <a:gd name="connsiteY39" fmla="*/ 1303203 h 1516602"/>
                  <a:gd name="connsiteX40" fmla="*/ 351084 w 1003876"/>
                  <a:gd name="connsiteY40" fmla="*/ 1308918 h 1516602"/>
                  <a:gd name="connsiteX41" fmla="*/ 347274 w 1003876"/>
                  <a:gd name="connsiteY41" fmla="*/ 1314633 h 1516602"/>
                  <a:gd name="connsiteX42" fmla="*/ 330129 w 1003876"/>
                  <a:gd name="connsiteY42" fmla="*/ 1381308 h 1516602"/>
                  <a:gd name="connsiteX43" fmla="*/ 328224 w 1003876"/>
                  <a:gd name="connsiteY43" fmla="*/ 1432743 h 1516602"/>
                  <a:gd name="connsiteX44" fmla="*/ 330129 w 1003876"/>
                  <a:gd name="connsiteY44" fmla="*/ 1457508 h 1516602"/>
                  <a:gd name="connsiteX45" fmla="*/ 332034 w 1003876"/>
                  <a:gd name="connsiteY45" fmla="*/ 1463223 h 1516602"/>
                  <a:gd name="connsiteX46" fmla="*/ 335844 w 1003876"/>
                  <a:gd name="connsiteY46" fmla="*/ 1467033 h 1516602"/>
                  <a:gd name="connsiteX47" fmla="*/ 364419 w 1003876"/>
                  <a:gd name="connsiteY47" fmla="*/ 1512753 h 1516602"/>
                  <a:gd name="connsiteX48" fmla="*/ 387279 w 1003876"/>
                  <a:gd name="connsiteY48" fmla="*/ 1514658 h 1516602"/>
                  <a:gd name="connsiteX49" fmla="*/ 392994 w 1003876"/>
                  <a:gd name="connsiteY49" fmla="*/ 1508943 h 1516602"/>
                  <a:gd name="connsiteX50" fmla="*/ 394899 w 1003876"/>
                  <a:gd name="connsiteY50" fmla="*/ 1497513 h 1516602"/>
                  <a:gd name="connsiteX51" fmla="*/ 396804 w 1003876"/>
                  <a:gd name="connsiteY51" fmla="*/ 1491798 h 1516602"/>
                  <a:gd name="connsiteX52" fmla="*/ 398709 w 1003876"/>
                  <a:gd name="connsiteY52" fmla="*/ 1474653 h 1516602"/>
                  <a:gd name="connsiteX53" fmla="*/ 400614 w 1003876"/>
                  <a:gd name="connsiteY53" fmla="*/ 1461318 h 1516602"/>
                  <a:gd name="connsiteX54" fmla="*/ 404424 w 1003876"/>
                  <a:gd name="connsiteY54" fmla="*/ 1404168 h 1516602"/>
                  <a:gd name="connsiteX55" fmla="*/ 410139 w 1003876"/>
                  <a:gd name="connsiteY55" fmla="*/ 1392738 h 1516602"/>
                  <a:gd name="connsiteX56" fmla="*/ 413949 w 1003876"/>
                  <a:gd name="connsiteY56" fmla="*/ 1379403 h 1516602"/>
                  <a:gd name="connsiteX57" fmla="*/ 415854 w 1003876"/>
                  <a:gd name="connsiteY57" fmla="*/ 1373688 h 1516602"/>
                  <a:gd name="connsiteX58" fmla="*/ 417759 w 1003876"/>
                  <a:gd name="connsiteY58" fmla="*/ 1360353 h 1516602"/>
                  <a:gd name="connsiteX59" fmla="*/ 421569 w 1003876"/>
                  <a:gd name="connsiteY59" fmla="*/ 1348923 h 1516602"/>
                  <a:gd name="connsiteX60" fmla="*/ 427284 w 1003876"/>
                  <a:gd name="connsiteY60" fmla="*/ 1335588 h 1516602"/>
                  <a:gd name="connsiteX61" fmla="*/ 467289 w 1003876"/>
                  <a:gd name="connsiteY61" fmla="*/ 1265103 h 1516602"/>
                  <a:gd name="connsiteX62" fmla="*/ 528455 w 1003876"/>
                  <a:gd name="connsiteY62" fmla="*/ 1230091 h 1516602"/>
                  <a:gd name="connsiteX63" fmla="*/ 601154 w 1003876"/>
                  <a:gd name="connsiteY63" fmla="*/ 1221700 h 1516602"/>
                  <a:gd name="connsiteX64" fmla="*/ 720654 w 1003876"/>
                  <a:gd name="connsiteY64" fmla="*/ 1316538 h 1516602"/>
                  <a:gd name="connsiteX65" fmla="*/ 733989 w 1003876"/>
                  <a:gd name="connsiteY65" fmla="*/ 1326063 h 1516602"/>
                  <a:gd name="connsiteX66" fmla="*/ 743514 w 1003876"/>
                  <a:gd name="connsiteY66" fmla="*/ 1327968 h 1516602"/>
                  <a:gd name="connsiteX67" fmla="*/ 749229 w 1003876"/>
                  <a:gd name="connsiteY67" fmla="*/ 1329873 h 1516602"/>
                  <a:gd name="connsiteX68" fmla="*/ 762564 w 1003876"/>
                  <a:gd name="connsiteY68" fmla="*/ 1335588 h 1516602"/>
                  <a:gd name="connsiteX69" fmla="*/ 777804 w 1003876"/>
                  <a:gd name="connsiteY69" fmla="*/ 1333683 h 1516602"/>
                  <a:gd name="connsiteX70" fmla="*/ 789234 w 1003876"/>
                  <a:gd name="connsiteY70" fmla="*/ 1327968 h 1516602"/>
                  <a:gd name="connsiteX71" fmla="*/ 794949 w 1003876"/>
                  <a:gd name="connsiteY71" fmla="*/ 1326063 h 1516602"/>
                  <a:gd name="connsiteX72" fmla="*/ 802569 w 1003876"/>
                  <a:gd name="connsiteY72" fmla="*/ 1308918 h 1516602"/>
                  <a:gd name="connsiteX73" fmla="*/ 800664 w 1003876"/>
                  <a:gd name="connsiteY73" fmla="*/ 1284153 h 1516602"/>
                  <a:gd name="connsiteX74" fmla="*/ 798759 w 1003876"/>
                  <a:gd name="connsiteY74" fmla="*/ 1278438 h 1516602"/>
                  <a:gd name="connsiteX75" fmla="*/ 796854 w 1003876"/>
                  <a:gd name="connsiteY75" fmla="*/ 1270818 h 1516602"/>
                  <a:gd name="connsiteX76" fmla="*/ 783519 w 1003876"/>
                  <a:gd name="connsiteY76" fmla="*/ 1253673 h 1516602"/>
                  <a:gd name="connsiteX77" fmla="*/ 773994 w 1003876"/>
                  <a:gd name="connsiteY77" fmla="*/ 1247958 h 1516602"/>
                  <a:gd name="connsiteX78" fmla="*/ 648264 w 1003876"/>
                  <a:gd name="connsiteY78" fmla="*/ 1156518 h 1516602"/>
                  <a:gd name="connsiteX79" fmla="*/ 644454 w 1003876"/>
                  <a:gd name="connsiteY79" fmla="*/ 1139373 h 1516602"/>
                  <a:gd name="connsiteX80" fmla="*/ 646359 w 1003876"/>
                  <a:gd name="connsiteY80" fmla="*/ 1131753 h 1516602"/>
                  <a:gd name="connsiteX81" fmla="*/ 650169 w 1003876"/>
                  <a:gd name="connsiteY81" fmla="*/ 1114608 h 1516602"/>
                  <a:gd name="connsiteX82" fmla="*/ 653979 w 1003876"/>
                  <a:gd name="connsiteY82" fmla="*/ 1108893 h 1516602"/>
                  <a:gd name="connsiteX83" fmla="*/ 655884 w 1003876"/>
                  <a:gd name="connsiteY83" fmla="*/ 1103178 h 1516602"/>
                  <a:gd name="connsiteX84" fmla="*/ 661599 w 1003876"/>
                  <a:gd name="connsiteY84" fmla="*/ 1101273 h 1516602"/>
                  <a:gd name="connsiteX85" fmla="*/ 671124 w 1003876"/>
                  <a:gd name="connsiteY85" fmla="*/ 1089843 h 1516602"/>
                  <a:gd name="connsiteX86" fmla="*/ 724464 w 1003876"/>
                  <a:gd name="connsiteY86" fmla="*/ 1082223 h 1516602"/>
                  <a:gd name="connsiteX87" fmla="*/ 842574 w 1003876"/>
                  <a:gd name="connsiteY87" fmla="*/ 1084128 h 1516602"/>
                  <a:gd name="connsiteX88" fmla="*/ 871149 w 1003876"/>
                  <a:gd name="connsiteY88" fmla="*/ 1086033 h 1516602"/>
                  <a:gd name="connsiteX89" fmla="*/ 899724 w 1003876"/>
                  <a:gd name="connsiteY89" fmla="*/ 1091748 h 1516602"/>
                  <a:gd name="connsiteX90" fmla="*/ 922584 w 1003876"/>
                  <a:gd name="connsiteY90" fmla="*/ 1095558 h 1516602"/>
                  <a:gd name="connsiteX91" fmla="*/ 985294 w 1003876"/>
                  <a:gd name="connsiteY91" fmla="*/ 1104311 h 1516602"/>
                  <a:gd name="connsiteX92" fmla="*/ 1003378 w 1003876"/>
                  <a:gd name="connsiteY92" fmla="*/ 1065958 h 1516602"/>
                  <a:gd name="connsiteX93" fmla="*/ 970209 w 1003876"/>
                  <a:gd name="connsiteY93" fmla="*/ 1044123 h 1516602"/>
                  <a:gd name="connsiteX94" fmla="*/ 935919 w 1003876"/>
                  <a:gd name="connsiteY94" fmla="*/ 1034598 h 1516602"/>
                  <a:gd name="connsiteX95" fmla="*/ 825429 w 1003876"/>
                  <a:gd name="connsiteY95" fmla="*/ 1034598 h 1516602"/>
                  <a:gd name="connsiteX96" fmla="*/ 730179 w 1003876"/>
                  <a:gd name="connsiteY96" fmla="*/ 1038408 h 1516602"/>
                  <a:gd name="connsiteX97" fmla="*/ 669219 w 1003876"/>
                  <a:gd name="connsiteY97" fmla="*/ 1046028 h 1516602"/>
                  <a:gd name="connsiteX98" fmla="*/ 646360 w 1003876"/>
                  <a:gd name="connsiteY98" fmla="*/ 1049838 h 1516602"/>
                  <a:gd name="connsiteX99" fmla="*/ 640078 w 1003876"/>
                  <a:gd name="connsiteY99" fmla="*/ 1026051 h 1516602"/>
                  <a:gd name="connsiteX100" fmla="*/ 673029 w 1003876"/>
                  <a:gd name="connsiteY100" fmla="*/ 992688 h 1516602"/>
                  <a:gd name="connsiteX101" fmla="*/ 674934 w 1003876"/>
                  <a:gd name="connsiteY101" fmla="*/ 986973 h 1516602"/>
                  <a:gd name="connsiteX102" fmla="*/ 680649 w 1003876"/>
                  <a:gd name="connsiteY102" fmla="*/ 985068 h 1516602"/>
                  <a:gd name="connsiteX103" fmla="*/ 686364 w 1003876"/>
                  <a:gd name="connsiteY103" fmla="*/ 981258 h 1516602"/>
                  <a:gd name="connsiteX104" fmla="*/ 695889 w 1003876"/>
                  <a:gd name="connsiteY104" fmla="*/ 971733 h 1516602"/>
                  <a:gd name="connsiteX105" fmla="*/ 705414 w 1003876"/>
                  <a:gd name="connsiteY105" fmla="*/ 960303 h 1516602"/>
                  <a:gd name="connsiteX106" fmla="*/ 716844 w 1003876"/>
                  <a:gd name="connsiteY106" fmla="*/ 952683 h 1516602"/>
                  <a:gd name="connsiteX107" fmla="*/ 732084 w 1003876"/>
                  <a:gd name="connsiteY107" fmla="*/ 939348 h 1516602"/>
                  <a:gd name="connsiteX108" fmla="*/ 741609 w 1003876"/>
                  <a:gd name="connsiteY108" fmla="*/ 927918 h 1516602"/>
                  <a:gd name="connsiteX109" fmla="*/ 753039 w 1003876"/>
                  <a:gd name="connsiteY109" fmla="*/ 918393 h 1516602"/>
                  <a:gd name="connsiteX110" fmla="*/ 758754 w 1003876"/>
                  <a:gd name="connsiteY110" fmla="*/ 906963 h 1516602"/>
                  <a:gd name="connsiteX111" fmla="*/ 760659 w 1003876"/>
                  <a:gd name="connsiteY111" fmla="*/ 901248 h 1516602"/>
                  <a:gd name="connsiteX112" fmla="*/ 766374 w 1003876"/>
                  <a:gd name="connsiteY112" fmla="*/ 889818 h 1516602"/>
                  <a:gd name="connsiteX113" fmla="*/ 764469 w 1003876"/>
                  <a:gd name="connsiteY113" fmla="*/ 874578 h 1516602"/>
                  <a:gd name="connsiteX114" fmla="*/ 758754 w 1003876"/>
                  <a:gd name="connsiteY114" fmla="*/ 872673 h 1516602"/>
                  <a:gd name="connsiteX115" fmla="*/ 737799 w 1003876"/>
                  <a:gd name="connsiteY115" fmla="*/ 874578 h 1516602"/>
                  <a:gd name="connsiteX116" fmla="*/ 732084 w 1003876"/>
                  <a:gd name="connsiteY116" fmla="*/ 878388 h 1516602"/>
                  <a:gd name="connsiteX117" fmla="*/ 699699 w 1003876"/>
                  <a:gd name="connsiteY117" fmla="*/ 899343 h 1516602"/>
                  <a:gd name="connsiteX118" fmla="*/ 595181 w 1003876"/>
                  <a:gd name="connsiteY118" fmla="*/ 957831 h 1516602"/>
                  <a:gd name="connsiteX119" fmla="*/ 507294 w 1003876"/>
                  <a:gd name="connsiteY119" fmla="*/ 847908 h 1516602"/>
                  <a:gd name="connsiteX120" fmla="*/ 503484 w 1003876"/>
                  <a:gd name="connsiteY120" fmla="*/ 358323 h 1516602"/>
                  <a:gd name="connsiteX121" fmla="*/ 499674 w 1003876"/>
                  <a:gd name="connsiteY121" fmla="*/ 66858 h 1516602"/>
                  <a:gd name="connsiteX122" fmla="*/ 490149 w 1003876"/>
                  <a:gd name="connsiteY122" fmla="*/ 40188 h 1516602"/>
                  <a:gd name="connsiteX123" fmla="*/ 488244 w 1003876"/>
                  <a:gd name="connsiteY123" fmla="*/ 34473 h 1516602"/>
                  <a:gd name="connsiteX124" fmla="*/ 484434 w 1003876"/>
                  <a:gd name="connsiteY124" fmla="*/ 28758 h 1516602"/>
                  <a:gd name="connsiteX125" fmla="*/ 478719 w 1003876"/>
                  <a:gd name="connsiteY125" fmla="*/ 17328 h 1516602"/>
                  <a:gd name="connsiteX126" fmla="*/ 473004 w 1003876"/>
                  <a:gd name="connsiteY126" fmla="*/ 13518 h 1516602"/>
                  <a:gd name="connsiteX127" fmla="*/ 469194 w 1003876"/>
                  <a:gd name="connsiteY127" fmla="*/ 7803 h 1516602"/>
                  <a:gd name="connsiteX128" fmla="*/ 429189 w 1003876"/>
                  <a:gd name="connsiteY128" fmla="*/ 11613 h 1516602"/>
                  <a:gd name="connsiteX129" fmla="*/ 425379 w 1003876"/>
                  <a:gd name="connsiteY129" fmla="*/ 78288 h 1516602"/>
                  <a:gd name="connsiteX130" fmla="*/ 425379 w 1003876"/>
                  <a:gd name="connsiteY130" fmla="*/ 84003 h 1516602"/>
                  <a:gd name="connsiteX131" fmla="*/ 429189 w 1003876"/>
                  <a:gd name="connsiteY131" fmla="*/ 238308 h 1516602"/>
                  <a:gd name="connsiteX132" fmla="*/ 440619 w 1003876"/>
                  <a:gd name="connsiteY132" fmla="*/ 421188 h 1516602"/>
                  <a:gd name="connsiteX133" fmla="*/ 435265 w 1003876"/>
                  <a:gd name="connsiteY133" fmla="*/ 718368 h 1516602"/>
                  <a:gd name="connsiteX134" fmla="*/ 435059 w 1003876"/>
                  <a:gd name="connsiteY134" fmla="*/ 799046 h 1516602"/>
                  <a:gd name="connsiteX135" fmla="*/ 430322 w 1003876"/>
                  <a:gd name="connsiteY135"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40645 w 1003876"/>
                  <a:gd name="connsiteY3" fmla="*/ 957266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30129 w 1003876"/>
                  <a:gd name="connsiteY29" fmla="*/ 1223193 h 1516602"/>
                  <a:gd name="connsiteX30" fmla="*/ 333939 w 1003876"/>
                  <a:gd name="connsiteY30" fmla="*/ 1228908 h 1516602"/>
                  <a:gd name="connsiteX31" fmla="*/ 339654 w 1003876"/>
                  <a:gd name="connsiteY31" fmla="*/ 1230813 h 1516602"/>
                  <a:gd name="connsiteX32" fmla="*/ 351084 w 1003876"/>
                  <a:gd name="connsiteY32" fmla="*/ 1238433 h 1516602"/>
                  <a:gd name="connsiteX33" fmla="*/ 356799 w 1003876"/>
                  <a:gd name="connsiteY33" fmla="*/ 1242243 h 1516602"/>
                  <a:gd name="connsiteX34" fmla="*/ 360609 w 1003876"/>
                  <a:gd name="connsiteY34" fmla="*/ 1247958 h 1516602"/>
                  <a:gd name="connsiteX35" fmla="*/ 366324 w 1003876"/>
                  <a:gd name="connsiteY35" fmla="*/ 1259388 h 1516602"/>
                  <a:gd name="connsiteX36" fmla="*/ 362514 w 1003876"/>
                  <a:gd name="connsiteY36" fmla="*/ 1286058 h 1516602"/>
                  <a:gd name="connsiteX37" fmla="*/ 358704 w 1003876"/>
                  <a:gd name="connsiteY37" fmla="*/ 1291773 h 1516602"/>
                  <a:gd name="connsiteX38" fmla="*/ 356799 w 1003876"/>
                  <a:gd name="connsiteY38" fmla="*/ 1297488 h 1516602"/>
                  <a:gd name="connsiteX39" fmla="*/ 352989 w 1003876"/>
                  <a:gd name="connsiteY39" fmla="*/ 1303203 h 1516602"/>
                  <a:gd name="connsiteX40" fmla="*/ 351084 w 1003876"/>
                  <a:gd name="connsiteY40" fmla="*/ 1308918 h 1516602"/>
                  <a:gd name="connsiteX41" fmla="*/ 347274 w 1003876"/>
                  <a:gd name="connsiteY41" fmla="*/ 1314633 h 1516602"/>
                  <a:gd name="connsiteX42" fmla="*/ 330129 w 1003876"/>
                  <a:gd name="connsiteY42" fmla="*/ 1381308 h 1516602"/>
                  <a:gd name="connsiteX43" fmla="*/ 328224 w 1003876"/>
                  <a:gd name="connsiteY43" fmla="*/ 1432743 h 1516602"/>
                  <a:gd name="connsiteX44" fmla="*/ 330129 w 1003876"/>
                  <a:gd name="connsiteY44" fmla="*/ 1457508 h 1516602"/>
                  <a:gd name="connsiteX45" fmla="*/ 332034 w 1003876"/>
                  <a:gd name="connsiteY45" fmla="*/ 1463223 h 1516602"/>
                  <a:gd name="connsiteX46" fmla="*/ 335844 w 1003876"/>
                  <a:gd name="connsiteY46" fmla="*/ 1467033 h 1516602"/>
                  <a:gd name="connsiteX47" fmla="*/ 364419 w 1003876"/>
                  <a:gd name="connsiteY47" fmla="*/ 1512753 h 1516602"/>
                  <a:gd name="connsiteX48" fmla="*/ 387279 w 1003876"/>
                  <a:gd name="connsiteY48" fmla="*/ 1514658 h 1516602"/>
                  <a:gd name="connsiteX49" fmla="*/ 392994 w 1003876"/>
                  <a:gd name="connsiteY49" fmla="*/ 1508943 h 1516602"/>
                  <a:gd name="connsiteX50" fmla="*/ 394899 w 1003876"/>
                  <a:gd name="connsiteY50" fmla="*/ 1497513 h 1516602"/>
                  <a:gd name="connsiteX51" fmla="*/ 396804 w 1003876"/>
                  <a:gd name="connsiteY51" fmla="*/ 1491798 h 1516602"/>
                  <a:gd name="connsiteX52" fmla="*/ 398709 w 1003876"/>
                  <a:gd name="connsiteY52" fmla="*/ 1474653 h 1516602"/>
                  <a:gd name="connsiteX53" fmla="*/ 400614 w 1003876"/>
                  <a:gd name="connsiteY53" fmla="*/ 1461318 h 1516602"/>
                  <a:gd name="connsiteX54" fmla="*/ 404424 w 1003876"/>
                  <a:gd name="connsiteY54" fmla="*/ 1404168 h 1516602"/>
                  <a:gd name="connsiteX55" fmla="*/ 410139 w 1003876"/>
                  <a:gd name="connsiteY55" fmla="*/ 1392738 h 1516602"/>
                  <a:gd name="connsiteX56" fmla="*/ 413949 w 1003876"/>
                  <a:gd name="connsiteY56" fmla="*/ 1379403 h 1516602"/>
                  <a:gd name="connsiteX57" fmla="*/ 415854 w 1003876"/>
                  <a:gd name="connsiteY57" fmla="*/ 1373688 h 1516602"/>
                  <a:gd name="connsiteX58" fmla="*/ 417759 w 1003876"/>
                  <a:gd name="connsiteY58" fmla="*/ 1360353 h 1516602"/>
                  <a:gd name="connsiteX59" fmla="*/ 421569 w 1003876"/>
                  <a:gd name="connsiteY59" fmla="*/ 1348923 h 1516602"/>
                  <a:gd name="connsiteX60" fmla="*/ 427284 w 1003876"/>
                  <a:gd name="connsiteY60" fmla="*/ 1335588 h 1516602"/>
                  <a:gd name="connsiteX61" fmla="*/ 467289 w 1003876"/>
                  <a:gd name="connsiteY61" fmla="*/ 1265103 h 1516602"/>
                  <a:gd name="connsiteX62" fmla="*/ 528455 w 1003876"/>
                  <a:gd name="connsiteY62" fmla="*/ 1230091 h 1516602"/>
                  <a:gd name="connsiteX63" fmla="*/ 601154 w 1003876"/>
                  <a:gd name="connsiteY63" fmla="*/ 1221700 h 1516602"/>
                  <a:gd name="connsiteX64" fmla="*/ 720654 w 1003876"/>
                  <a:gd name="connsiteY64" fmla="*/ 1316538 h 1516602"/>
                  <a:gd name="connsiteX65" fmla="*/ 733989 w 1003876"/>
                  <a:gd name="connsiteY65" fmla="*/ 1326063 h 1516602"/>
                  <a:gd name="connsiteX66" fmla="*/ 743514 w 1003876"/>
                  <a:gd name="connsiteY66" fmla="*/ 1327968 h 1516602"/>
                  <a:gd name="connsiteX67" fmla="*/ 749229 w 1003876"/>
                  <a:gd name="connsiteY67" fmla="*/ 1329873 h 1516602"/>
                  <a:gd name="connsiteX68" fmla="*/ 762564 w 1003876"/>
                  <a:gd name="connsiteY68" fmla="*/ 1335588 h 1516602"/>
                  <a:gd name="connsiteX69" fmla="*/ 777804 w 1003876"/>
                  <a:gd name="connsiteY69" fmla="*/ 1333683 h 1516602"/>
                  <a:gd name="connsiteX70" fmla="*/ 789234 w 1003876"/>
                  <a:gd name="connsiteY70" fmla="*/ 1327968 h 1516602"/>
                  <a:gd name="connsiteX71" fmla="*/ 794949 w 1003876"/>
                  <a:gd name="connsiteY71" fmla="*/ 1326063 h 1516602"/>
                  <a:gd name="connsiteX72" fmla="*/ 802569 w 1003876"/>
                  <a:gd name="connsiteY72" fmla="*/ 1308918 h 1516602"/>
                  <a:gd name="connsiteX73" fmla="*/ 800664 w 1003876"/>
                  <a:gd name="connsiteY73" fmla="*/ 1284153 h 1516602"/>
                  <a:gd name="connsiteX74" fmla="*/ 798759 w 1003876"/>
                  <a:gd name="connsiteY74" fmla="*/ 1278438 h 1516602"/>
                  <a:gd name="connsiteX75" fmla="*/ 796854 w 1003876"/>
                  <a:gd name="connsiteY75" fmla="*/ 1270818 h 1516602"/>
                  <a:gd name="connsiteX76" fmla="*/ 783519 w 1003876"/>
                  <a:gd name="connsiteY76" fmla="*/ 1253673 h 1516602"/>
                  <a:gd name="connsiteX77" fmla="*/ 773994 w 1003876"/>
                  <a:gd name="connsiteY77" fmla="*/ 1247958 h 1516602"/>
                  <a:gd name="connsiteX78" fmla="*/ 648264 w 1003876"/>
                  <a:gd name="connsiteY78" fmla="*/ 1156518 h 1516602"/>
                  <a:gd name="connsiteX79" fmla="*/ 644454 w 1003876"/>
                  <a:gd name="connsiteY79" fmla="*/ 1139373 h 1516602"/>
                  <a:gd name="connsiteX80" fmla="*/ 646359 w 1003876"/>
                  <a:gd name="connsiteY80" fmla="*/ 1131753 h 1516602"/>
                  <a:gd name="connsiteX81" fmla="*/ 650169 w 1003876"/>
                  <a:gd name="connsiteY81" fmla="*/ 1114608 h 1516602"/>
                  <a:gd name="connsiteX82" fmla="*/ 653979 w 1003876"/>
                  <a:gd name="connsiteY82" fmla="*/ 1108893 h 1516602"/>
                  <a:gd name="connsiteX83" fmla="*/ 655884 w 1003876"/>
                  <a:gd name="connsiteY83" fmla="*/ 1103178 h 1516602"/>
                  <a:gd name="connsiteX84" fmla="*/ 661599 w 1003876"/>
                  <a:gd name="connsiteY84" fmla="*/ 1101273 h 1516602"/>
                  <a:gd name="connsiteX85" fmla="*/ 671124 w 1003876"/>
                  <a:gd name="connsiteY85" fmla="*/ 1089843 h 1516602"/>
                  <a:gd name="connsiteX86" fmla="*/ 724464 w 1003876"/>
                  <a:gd name="connsiteY86" fmla="*/ 1082223 h 1516602"/>
                  <a:gd name="connsiteX87" fmla="*/ 842574 w 1003876"/>
                  <a:gd name="connsiteY87" fmla="*/ 1084128 h 1516602"/>
                  <a:gd name="connsiteX88" fmla="*/ 871149 w 1003876"/>
                  <a:gd name="connsiteY88" fmla="*/ 1086033 h 1516602"/>
                  <a:gd name="connsiteX89" fmla="*/ 899724 w 1003876"/>
                  <a:gd name="connsiteY89" fmla="*/ 1091748 h 1516602"/>
                  <a:gd name="connsiteX90" fmla="*/ 922584 w 1003876"/>
                  <a:gd name="connsiteY90" fmla="*/ 1095558 h 1516602"/>
                  <a:gd name="connsiteX91" fmla="*/ 985294 w 1003876"/>
                  <a:gd name="connsiteY91" fmla="*/ 1104311 h 1516602"/>
                  <a:gd name="connsiteX92" fmla="*/ 1003378 w 1003876"/>
                  <a:gd name="connsiteY92" fmla="*/ 1065958 h 1516602"/>
                  <a:gd name="connsiteX93" fmla="*/ 970209 w 1003876"/>
                  <a:gd name="connsiteY93" fmla="*/ 1044123 h 1516602"/>
                  <a:gd name="connsiteX94" fmla="*/ 935919 w 1003876"/>
                  <a:gd name="connsiteY94" fmla="*/ 1034598 h 1516602"/>
                  <a:gd name="connsiteX95" fmla="*/ 825429 w 1003876"/>
                  <a:gd name="connsiteY95" fmla="*/ 1034598 h 1516602"/>
                  <a:gd name="connsiteX96" fmla="*/ 730179 w 1003876"/>
                  <a:gd name="connsiteY96" fmla="*/ 1038408 h 1516602"/>
                  <a:gd name="connsiteX97" fmla="*/ 669219 w 1003876"/>
                  <a:gd name="connsiteY97" fmla="*/ 1046028 h 1516602"/>
                  <a:gd name="connsiteX98" fmla="*/ 646360 w 1003876"/>
                  <a:gd name="connsiteY98" fmla="*/ 1049838 h 1516602"/>
                  <a:gd name="connsiteX99" fmla="*/ 640078 w 1003876"/>
                  <a:gd name="connsiteY99" fmla="*/ 1026051 h 1516602"/>
                  <a:gd name="connsiteX100" fmla="*/ 673029 w 1003876"/>
                  <a:gd name="connsiteY100" fmla="*/ 992688 h 1516602"/>
                  <a:gd name="connsiteX101" fmla="*/ 674934 w 1003876"/>
                  <a:gd name="connsiteY101" fmla="*/ 986973 h 1516602"/>
                  <a:gd name="connsiteX102" fmla="*/ 680649 w 1003876"/>
                  <a:gd name="connsiteY102" fmla="*/ 985068 h 1516602"/>
                  <a:gd name="connsiteX103" fmla="*/ 686364 w 1003876"/>
                  <a:gd name="connsiteY103" fmla="*/ 981258 h 1516602"/>
                  <a:gd name="connsiteX104" fmla="*/ 695889 w 1003876"/>
                  <a:gd name="connsiteY104" fmla="*/ 971733 h 1516602"/>
                  <a:gd name="connsiteX105" fmla="*/ 705414 w 1003876"/>
                  <a:gd name="connsiteY105" fmla="*/ 960303 h 1516602"/>
                  <a:gd name="connsiteX106" fmla="*/ 716844 w 1003876"/>
                  <a:gd name="connsiteY106" fmla="*/ 952683 h 1516602"/>
                  <a:gd name="connsiteX107" fmla="*/ 732084 w 1003876"/>
                  <a:gd name="connsiteY107" fmla="*/ 939348 h 1516602"/>
                  <a:gd name="connsiteX108" fmla="*/ 741609 w 1003876"/>
                  <a:gd name="connsiteY108" fmla="*/ 927918 h 1516602"/>
                  <a:gd name="connsiteX109" fmla="*/ 753039 w 1003876"/>
                  <a:gd name="connsiteY109" fmla="*/ 918393 h 1516602"/>
                  <a:gd name="connsiteX110" fmla="*/ 758754 w 1003876"/>
                  <a:gd name="connsiteY110" fmla="*/ 906963 h 1516602"/>
                  <a:gd name="connsiteX111" fmla="*/ 760659 w 1003876"/>
                  <a:gd name="connsiteY111" fmla="*/ 901248 h 1516602"/>
                  <a:gd name="connsiteX112" fmla="*/ 766374 w 1003876"/>
                  <a:gd name="connsiteY112" fmla="*/ 889818 h 1516602"/>
                  <a:gd name="connsiteX113" fmla="*/ 764469 w 1003876"/>
                  <a:gd name="connsiteY113" fmla="*/ 874578 h 1516602"/>
                  <a:gd name="connsiteX114" fmla="*/ 758754 w 1003876"/>
                  <a:gd name="connsiteY114" fmla="*/ 872673 h 1516602"/>
                  <a:gd name="connsiteX115" fmla="*/ 737799 w 1003876"/>
                  <a:gd name="connsiteY115" fmla="*/ 874578 h 1516602"/>
                  <a:gd name="connsiteX116" fmla="*/ 732084 w 1003876"/>
                  <a:gd name="connsiteY116" fmla="*/ 878388 h 1516602"/>
                  <a:gd name="connsiteX117" fmla="*/ 699699 w 1003876"/>
                  <a:gd name="connsiteY117" fmla="*/ 899343 h 1516602"/>
                  <a:gd name="connsiteX118" fmla="*/ 595181 w 1003876"/>
                  <a:gd name="connsiteY118" fmla="*/ 957831 h 1516602"/>
                  <a:gd name="connsiteX119" fmla="*/ 507294 w 1003876"/>
                  <a:gd name="connsiteY119" fmla="*/ 847908 h 1516602"/>
                  <a:gd name="connsiteX120" fmla="*/ 503484 w 1003876"/>
                  <a:gd name="connsiteY120" fmla="*/ 358323 h 1516602"/>
                  <a:gd name="connsiteX121" fmla="*/ 499674 w 1003876"/>
                  <a:gd name="connsiteY121" fmla="*/ 66858 h 1516602"/>
                  <a:gd name="connsiteX122" fmla="*/ 490149 w 1003876"/>
                  <a:gd name="connsiteY122" fmla="*/ 40188 h 1516602"/>
                  <a:gd name="connsiteX123" fmla="*/ 488244 w 1003876"/>
                  <a:gd name="connsiteY123" fmla="*/ 34473 h 1516602"/>
                  <a:gd name="connsiteX124" fmla="*/ 484434 w 1003876"/>
                  <a:gd name="connsiteY124" fmla="*/ 28758 h 1516602"/>
                  <a:gd name="connsiteX125" fmla="*/ 478719 w 1003876"/>
                  <a:gd name="connsiteY125" fmla="*/ 17328 h 1516602"/>
                  <a:gd name="connsiteX126" fmla="*/ 473004 w 1003876"/>
                  <a:gd name="connsiteY126" fmla="*/ 13518 h 1516602"/>
                  <a:gd name="connsiteX127" fmla="*/ 469194 w 1003876"/>
                  <a:gd name="connsiteY127" fmla="*/ 7803 h 1516602"/>
                  <a:gd name="connsiteX128" fmla="*/ 429189 w 1003876"/>
                  <a:gd name="connsiteY128" fmla="*/ 11613 h 1516602"/>
                  <a:gd name="connsiteX129" fmla="*/ 425379 w 1003876"/>
                  <a:gd name="connsiteY129" fmla="*/ 78288 h 1516602"/>
                  <a:gd name="connsiteX130" fmla="*/ 425379 w 1003876"/>
                  <a:gd name="connsiteY130" fmla="*/ 84003 h 1516602"/>
                  <a:gd name="connsiteX131" fmla="*/ 429189 w 1003876"/>
                  <a:gd name="connsiteY131" fmla="*/ 238308 h 1516602"/>
                  <a:gd name="connsiteX132" fmla="*/ 440619 w 1003876"/>
                  <a:gd name="connsiteY132" fmla="*/ 421188 h 1516602"/>
                  <a:gd name="connsiteX133" fmla="*/ 435265 w 1003876"/>
                  <a:gd name="connsiteY133" fmla="*/ 718368 h 1516602"/>
                  <a:gd name="connsiteX134" fmla="*/ 435059 w 1003876"/>
                  <a:gd name="connsiteY134" fmla="*/ 799046 h 1516602"/>
                  <a:gd name="connsiteX135" fmla="*/ 430322 w 1003876"/>
                  <a:gd name="connsiteY135"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30129 w 1003876"/>
                  <a:gd name="connsiteY29" fmla="*/ 1223193 h 1516602"/>
                  <a:gd name="connsiteX30" fmla="*/ 333939 w 1003876"/>
                  <a:gd name="connsiteY30" fmla="*/ 1228908 h 1516602"/>
                  <a:gd name="connsiteX31" fmla="*/ 339654 w 1003876"/>
                  <a:gd name="connsiteY31" fmla="*/ 1230813 h 1516602"/>
                  <a:gd name="connsiteX32" fmla="*/ 351084 w 1003876"/>
                  <a:gd name="connsiteY32" fmla="*/ 1238433 h 1516602"/>
                  <a:gd name="connsiteX33" fmla="*/ 356799 w 1003876"/>
                  <a:gd name="connsiteY33" fmla="*/ 1242243 h 1516602"/>
                  <a:gd name="connsiteX34" fmla="*/ 360609 w 1003876"/>
                  <a:gd name="connsiteY34" fmla="*/ 1247958 h 1516602"/>
                  <a:gd name="connsiteX35" fmla="*/ 366324 w 1003876"/>
                  <a:gd name="connsiteY35" fmla="*/ 1259388 h 1516602"/>
                  <a:gd name="connsiteX36" fmla="*/ 362514 w 1003876"/>
                  <a:gd name="connsiteY36" fmla="*/ 1286058 h 1516602"/>
                  <a:gd name="connsiteX37" fmla="*/ 358704 w 1003876"/>
                  <a:gd name="connsiteY37" fmla="*/ 1291773 h 1516602"/>
                  <a:gd name="connsiteX38" fmla="*/ 356799 w 1003876"/>
                  <a:gd name="connsiteY38" fmla="*/ 1297488 h 1516602"/>
                  <a:gd name="connsiteX39" fmla="*/ 352989 w 1003876"/>
                  <a:gd name="connsiteY39" fmla="*/ 1303203 h 1516602"/>
                  <a:gd name="connsiteX40" fmla="*/ 351084 w 1003876"/>
                  <a:gd name="connsiteY40" fmla="*/ 1308918 h 1516602"/>
                  <a:gd name="connsiteX41" fmla="*/ 347274 w 1003876"/>
                  <a:gd name="connsiteY41" fmla="*/ 1314633 h 1516602"/>
                  <a:gd name="connsiteX42" fmla="*/ 330129 w 1003876"/>
                  <a:gd name="connsiteY42" fmla="*/ 1381308 h 1516602"/>
                  <a:gd name="connsiteX43" fmla="*/ 328224 w 1003876"/>
                  <a:gd name="connsiteY43" fmla="*/ 1432743 h 1516602"/>
                  <a:gd name="connsiteX44" fmla="*/ 330129 w 1003876"/>
                  <a:gd name="connsiteY44" fmla="*/ 1457508 h 1516602"/>
                  <a:gd name="connsiteX45" fmla="*/ 332034 w 1003876"/>
                  <a:gd name="connsiteY45" fmla="*/ 1463223 h 1516602"/>
                  <a:gd name="connsiteX46" fmla="*/ 335844 w 1003876"/>
                  <a:gd name="connsiteY46" fmla="*/ 1467033 h 1516602"/>
                  <a:gd name="connsiteX47" fmla="*/ 364419 w 1003876"/>
                  <a:gd name="connsiteY47" fmla="*/ 1512753 h 1516602"/>
                  <a:gd name="connsiteX48" fmla="*/ 387279 w 1003876"/>
                  <a:gd name="connsiteY48" fmla="*/ 1514658 h 1516602"/>
                  <a:gd name="connsiteX49" fmla="*/ 392994 w 1003876"/>
                  <a:gd name="connsiteY49" fmla="*/ 1508943 h 1516602"/>
                  <a:gd name="connsiteX50" fmla="*/ 394899 w 1003876"/>
                  <a:gd name="connsiteY50" fmla="*/ 1497513 h 1516602"/>
                  <a:gd name="connsiteX51" fmla="*/ 396804 w 1003876"/>
                  <a:gd name="connsiteY51" fmla="*/ 1491798 h 1516602"/>
                  <a:gd name="connsiteX52" fmla="*/ 398709 w 1003876"/>
                  <a:gd name="connsiteY52" fmla="*/ 1474653 h 1516602"/>
                  <a:gd name="connsiteX53" fmla="*/ 400614 w 1003876"/>
                  <a:gd name="connsiteY53" fmla="*/ 1461318 h 1516602"/>
                  <a:gd name="connsiteX54" fmla="*/ 404424 w 1003876"/>
                  <a:gd name="connsiteY54" fmla="*/ 1404168 h 1516602"/>
                  <a:gd name="connsiteX55" fmla="*/ 410139 w 1003876"/>
                  <a:gd name="connsiteY55" fmla="*/ 1392738 h 1516602"/>
                  <a:gd name="connsiteX56" fmla="*/ 413949 w 1003876"/>
                  <a:gd name="connsiteY56" fmla="*/ 1379403 h 1516602"/>
                  <a:gd name="connsiteX57" fmla="*/ 415854 w 1003876"/>
                  <a:gd name="connsiteY57" fmla="*/ 1373688 h 1516602"/>
                  <a:gd name="connsiteX58" fmla="*/ 417759 w 1003876"/>
                  <a:gd name="connsiteY58" fmla="*/ 1360353 h 1516602"/>
                  <a:gd name="connsiteX59" fmla="*/ 421569 w 1003876"/>
                  <a:gd name="connsiteY59" fmla="*/ 1348923 h 1516602"/>
                  <a:gd name="connsiteX60" fmla="*/ 427284 w 1003876"/>
                  <a:gd name="connsiteY60" fmla="*/ 1335588 h 1516602"/>
                  <a:gd name="connsiteX61" fmla="*/ 467289 w 1003876"/>
                  <a:gd name="connsiteY61" fmla="*/ 1265103 h 1516602"/>
                  <a:gd name="connsiteX62" fmla="*/ 528455 w 1003876"/>
                  <a:gd name="connsiteY62" fmla="*/ 1230091 h 1516602"/>
                  <a:gd name="connsiteX63" fmla="*/ 601154 w 1003876"/>
                  <a:gd name="connsiteY63" fmla="*/ 1221700 h 1516602"/>
                  <a:gd name="connsiteX64" fmla="*/ 720654 w 1003876"/>
                  <a:gd name="connsiteY64" fmla="*/ 1316538 h 1516602"/>
                  <a:gd name="connsiteX65" fmla="*/ 733989 w 1003876"/>
                  <a:gd name="connsiteY65" fmla="*/ 1326063 h 1516602"/>
                  <a:gd name="connsiteX66" fmla="*/ 743514 w 1003876"/>
                  <a:gd name="connsiteY66" fmla="*/ 1327968 h 1516602"/>
                  <a:gd name="connsiteX67" fmla="*/ 749229 w 1003876"/>
                  <a:gd name="connsiteY67" fmla="*/ 1329873 h 1516602"/>
                  <a:gd name="connsiteX68" fmla="*/ 762564 w 1003876"/>
                  <a:gd name="connsiteY68" fmla="*/ 1335588 h 1516602"/>
                  <a:gd name="connsiteX69" fmla="*/ 777804 w 1003876"/>
                  <a:gd name="connsiteY69" fmla="*/ 1333683 h 1516602"/>
                  <a:gd name="connsiteX70" fmla="*/ 789234 w 1003876"/>
                  <a:gd name="connsiteY70" fmla="*/ 1327968 h 1516602"/>
                  <a:gd name="connsiteX71" fmla="*/ 794949 w 1003876"/>
                  <a:gd name="connsiteY71" fmla="*/ 1326063 h 1516602"/>
                  <a:gd name="connsiteX72" fmla="*/ 802569 w 1003876"/>
                  <a:gd name="connsiteY72" fmla="*/ 1308918 h 1516602"/>
                  <a:gd name="connsiteX73" fmla="*/ 800664 w 1003876"/>
                  <a:gd name="connsiteY73" fmla="*/ 1284153 h 1516602"/>
                  <a:gd name="connsiteX74" fmla="*/ 798759 w 1003876"/>
                  <a:gd name="connsiteY74" fmla="*/ 1278438 h 1516602"/>
                  <a:gd name="connsiteX75" fmla="*/ 796854 w 1003876"/>
                  <a:gd name="connsiteY75" fmla="*/ 1270818 h 1516602"/>
                  <a:gd name="connsiteX76" fmla="*/ 783519 w 1003876"/>
                  <a:gd name="connsiteY76" fmla="*/ 1253673 h 1516602"/>
                  <a:gd name="connsiteX77" fmla="*/ 773994 w 1003876"/>
                  <a:gd name="connsiteY77" fmla="*/ 1247958 h 1516602"/>
                  <a:gd name="connsiteX78" fmla="*/ 648264 w 1003876"/>
                  <a:gd name="connsiteY78" fmla="*/ 1156518 h 1516602"/>
                  <a:gd name="connsiteX79" fmla="*/ 644454 w 1003876"/>
                  <a:gd name="connsiteY79" fmla="*/ 1139373 h 1516602"/>
                  <a:gd name="connsiteX80" fmla="*/ 646359 w 1003876"/>
                  <a:gd name="connsiteY80" fmla="*/ 1131753 h 1516602"/>
                  <a:gd name="connsiteX81" fmla="*/ 650169 w 1003876"/>
                  <a:gd name="connsiteY81" fmla="*/ 1114608 h 1516602"/>
                  <a:gd name="connsiteX82" fmla="*/ 653979 w 1003876"/>
                  <a:gd name="connsiteY82" fmla="*/ 1108893 h 1516602"/>
                  <a:gd name="connsiteX83" fmla="*/ 655884 w 1003876"/>
                  <a:gd name="connsiteY83" fmla="*/ 1103178 h 1516602"/>
                  <a:gd name="connsiteX84" fmla="*/ 661599 w 1003876"/>
                  <a:gd name="connsiteY84" fmla="*/ 1101273 h 1516602"/>
                  <a:gd name="connsiteX85" fmla="*/ 671124 w 1003876"/>
                  <a:gd name="connsiteY85" fmla="*/ 1089843 h 1516602"/>
                  <a:gd name="connsiteX86" fmla="*/ 724464 w 1003876"/>
                  <a:gd name="connsiteY86" fmla="*/ 1082223 h 1516602"/>
                  <a:gd name="connsiteX87" fmla="*/ 842574 w 1003876"/>
                  <a:gd name="connsiteY87" fmla="*/ 1084128 h 1516602"/>
                  <a:gd name="connsiteX88" fmla="*/ 871149 w 1003876"/>
                  <a:gd name="connsiteY88" fmla="*/ 1086033 h 1516602"/>
                  <a:gd name="connsiteX89" fmla="*/ 899724 w 1003876"/>
                  <a:gd name="connsiteY89" fmla="*/ 1091748 h 1516602"/>
                  <a:gd name="connsiteX90" fmla="*/ 922584 w 1003876"/>
                  <a:gd name="connsiteY90" fmla="*/ 1095558 h 1516602"/>
                  <a:gd name="connsiteX91" fmla="*/ 985294 w 1003876"/>
                  <a:gd name="connsiteY91" fmla="*/ 1104311 h 1516602"/>
                  <a:gd name="connsiteX92" fmla="*/ 1003378 w 1003876"/>
                  <a:gd name="connsiteY92" fmla="*/ 1065958 h 1516602"/>
                  <a:gd name="connsiteX93" fmla="*/ 970209 w 1003876"/>
                  <a:gd name="connsiteY93" fmla="*/ 1044123 h 1516602"/>
                  <a:gd name="connsiteX94" fmla="*/ 935919 w 1003876"/>
                  <a:gd name="connsiteY94" fmla="*/ 1034598 h 1516602"/>
                  <a:gd name="connsiteX95" fmla="*/ 825429 w 1003876"/>
                  <a:gd name="connsiteY95" fmla="*/ 1034598 h 1516602"/>
                  <a:gd name="connsiteX96" fmla="*/ 730179 w 1003876"/>
                  <a:gd name="connsiteY96" fmla="*/ 1038408 h 1516602"/>
                  <a:gd name="connsiteX97" fmla="*/ 669219 w 1003876"/>
                  <a:gd name="connsiteY97" fmla="*/ 1046028 h 1516602"/>
                  <a:gd name="connsiteX98" fmla="*/ 646360 w 1003876"/>
                  <a:gd name="connsiteY98" fmla="*/ 1049838 h 1516602"/>
                  <a:gd name="connsiteX99" fmla="*/ 640078 w 1003876"/>
                  <a:gd name="connsiteY99" fmla="*/ 1026051 h 1516602"/>
                  <a:gd name="connsiteX100" fmla="*/ 673029 w 1003876"/>
                  <a:gd name="connsiteY100" fmla="*/ 992688 h 1516602"/>
                  <a:gd name="connsiteX101" fmla="*/ 674934 w 1003876"/>
                  <a:gd name="connsiteY101" fmla="*/ 986973 h 1516602"/>
                  <a:gd name="connsiteX102" fmla="*/ 680649 w 1003876"/>
                  <a:gd name="connsiteY102" fmla="*/ 985068 h 1516602"/>
                  <a:gd name="connsiteX103" fmla="*/ 686364 w 1003876"/>
                  <a:gd name="connsiteY103" fmla="*/ 981258 h 1516602"/>
                  <a:gd name="connsiteX104" fmla="*/ 695889 w 1003876"/>
                  <a:gd name="connsiteY104" fmla="*/ 971733 h 1516602"/>
                  <a:gd name="connsiteX105" fmla="*/ 705414 w 1003876"/>
                  <a:gd name="connsiteY105" fmla="*/ 960303 h 1516602"/>
                  <a:gd name="connsiteX106" fmla="*/ 716844 w 1003876"/>
                  <a:gd name="connsiteY106" fmla="*/ 952683 h 1516602"/>
                  <a:gd name="connsiteX107" fmla="*/ 732084 w 1003876"/>
                  <a:gd name="connsiteY107" fmla="*/ 939348 h 1516602"/>
                  <a:gd name="connsiteX108" fmla="*/ 741609 w 1003876"/>
                  <a:gd name="connsiteY108" fmla="*/ 927918 h 1516602"/>
                  <a:gd name="connsiteX109" fmla="*/ 753039 w 1003876"/>
                  <a:gd name="connsiteY109" fmla="*/ 918393 h 1516602"/>
                  <a:gd name="connsiteX110" fmla="*/ 758754 w 1003876"/>
                  <a:gd name="connsiteY110" fmla="*/ 906963 h 1516602"/>
                  <a:gd name="connsiteX111" fmla="*/ 760659 w 1003876"/>
                  <a:gd name="connsiteY111" fmla="*/ 901248 h 1516602"/>
                  <a:gd name="connsiteX112" fmla="*/ 766374 w 1003876"/>
                  <a:gd name="connsiteY112" fmla="*/ 889818 h 1516602"/>
                  <a:gd name="connsiteX113" fmla="*/ 764469 w 1003876"/>
                  <a:gd name="connsiteY113" fmla="*/ 874578 h 1516602"/>
                  <a:gd name="connsiteX114" fmla="*/ 758754 w 1003876"/>
                  <a:gd name="connsiteY114" fmla="*/ 872673 h 1516602"/>
                  <a:gd name="connsiteX115" fmla="*/ 737799 w 1003876"/>
                  <a:gd name="connsiteY115" fmla="*/ 874578 h 1516602"/>
                  <a:gd name="connsiteX116" fmla="*/ 732084 w 1003876"/>
                  <a:gd name="connsiteY116" fmla="*/ 878388 h 1516602"/>
                  <a:gd name="connsiteX117" fmla="*/ 699699 w 1003876"/>
                  <a:gd name="connsiteY117" fmla="*/ 899343 h 1516602"/>
                  <a:gd name="connsiteX118" fmla="*/ 595181 w 1003876"/>
                  <a:gd name="connsiteY118" fmla="*/ 957831 h 1516602"/>
                  <a:gd name="connsiteX119" fmla="*/ 507294 w 1003876"/>
                  <a:gd name="connsiteY119" fmla="*/ 847908 h 1516602"/>
                  <a:gd name="connsiteX120" fmla="*/ 503484 w 1003876"/>
                  <a:gd name="connsiteY120" fmla="*/ 358323 h 1516602"/>
                  <a:gd name="connsiteX121" fmla="*/ 499674 w 1003876"/>
                  <a:gd name="connsiteY121" fmla="*/ 66858 h 1516602"/>
                  <a:gd name="connsiteX122" fmla="*/ 490149 w 1003876"/>
                  <a:gd name="connsiteY122" fmla="*/ 40188 h 1516602"/>
                  <a:gd name="connsiteX123" fmla="*/ 488244 w 1003876"/>
                  <a:gd name="connsiteY123" fmla="*/ 34473 h 1516602"/>
                  <a:gd name="connsiteX124" fmla="*/ 484434 w 1003876"/>
                  <a:gd name="connsiteY124" fmla="*/ 28758 h 1516602"/>
                  <a:gd name="connsiteX125" fmla="*/ 478719 w 1003876"/>
                  <a:gd name="connsiteY125" fmla="*/ 17328 h 1516602"/>
                  <a:gd name="connsiteX126" fmla="*/ 473004 w 1003876"/>
                  <a:gd name="connsiteY126" fmla="*/ 13518 h 1516602"/>
                  <a:gd name="connsiteX127" fmla="*/ 469194 w 1003876"/>
                  <a:gd name="connsiteY127" fmla="*/ 7803 h 1516602"/>
                  <a:gd name="connsiteX128" fmla="*/ 429189 w 1003876"/>
                  <a:gd name="connsiteY128" fmla="*/ 11613 h 1516602"/>
                  <a:gd name="connsiteX129" fmla="*/ 425379 w 1003876"/>
                  <a:gd name="connsiteY129" fmla="*/ 78288 h 1516602"/>
                  <a:gd name="connsiteX130" fmla="*/ 425379 w 1003876"/>
                  <a:gd name="connsiteY130" fmla="*/ 84003 h 1516602"/>
                  <a:gd name="connsiteX131" fmla="*/ 429189 w 1003876"/>
                  <a:gd name="connsiteY131" fmla="*/ 238308 h 1516602"/>
                  <a:gd name="connsiteX132" fmla="*/ 440619 w 1003876"/>
                  <a:gd name="connsiteY132" fmla="*/ 421188 h 1516602"/>
                  <a:gd name="connsiteX133" fmla="*/ 435265 w 1003876"/>
                  <a:gd name="connsiteY133" fmla="*/ 718368 h 1516602"/>
                  <a:gd name="connsiteX134" fmla="*/ 435059 w 1003876"/>
                  <a:gd name="connsiteY134" fmla="*/ 799046 h 1516602"/>
                  <a:gd name="connsiteX135" fmla="*/ 430322 w 1003876"/>
                  <a:gd name="connsiteY135"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30129 w 1003876"/>
                  <a:gd name="connsiteY29" fmla="*/ 1223193 h 1516602"/>
                  <a:gd name="connsiteX30" fmla="*/ 333939 w 1003876"/>
                  <a:gd name="connsiteY30" fmla="*/ 1228908 h 1516602"/>
                  <a:gd name="connsiteX31" fmla="*/ 351084 w 1003876"/>
                  <a:gd name="connsiteY31" fmla="*/ 1238433 h 1516602"/>
                  <a:gd name="connsiteX32" fmla="*/ 356799 w 1003876"/>
                  <a:gd name="connsiteY32" fmla="*/ 1242243 h 1516602"/>
                  <a:gd name="connsiteX33" fmla="*/ 360609 w 1003876"/>
                  <a:gd name="connsiteY33" fmla="*/ 1247958 h 1516602"/>
                  <a:gd name="connsiteX34" fmla="*/ 366324 w 1003876"/>
                  <a:gd name="connsiteY34" fmla="*/ 1259388 h 1516602"/>
                  <a:gd name="connsiteX35" fmla="*/ 362514 w 1003876"/>
                  <a:gd name="connsiteY35" fmla="*/ 1286058 h 1516602"/>
                  <a:gd name="connsiteX36" fmla="*/ 358704 w 1003876"/>
                  <a:gd name="connsiteY36" fmla="*/ 1291773 h 1516602"/>
                  <a:gd name="connsiteX37" fmla="*/ 356799 w 1003876"/>
                  <a:gd name="connsiteY37" fmla="*/ 1297488 h 1516602"/>
                  <a:gd name="connsiteX38" fmla="*/ 352989 w 1003876"/>
                  <a:gd name="connsiteY38" fmla="*/ 1303203 h 1516602"/>
                  <a:gd name="connsiteX39" fmla="*/ 351084 w 1003876"/>
                  <a:gd name="connsiteY39" fmla="*/ 1308918 h 1516602"/>
                  <a:gd name="connsiteX40" fmla="*/ 347274 w 1003876"/>
                  <a:gd name="connsiteY40" fmla="*/ 1314633 h 1516602"/>
                  <a:gd name="connsiteX41" fmla="*/ 330129 w 1003876"/>
                  <a:gd name="connsiteY41" fmla="*/ 1381308 h 1516602"/>
                  <a:gd name="connsiteX42" fmla="*/ 328224 w 1003876"/>
                  <a:gd name="connsiteY42" fmla="*/ 1432743 h 1516602"/>
                  <a:gd name="connsiteX43" fmla="*/ 330129 w 1003876"/>
                  <a:gd name="connsiteY43" fmla="*/ 1457508 h 1516602"/>
                  <a:gd name="connsiteX44" fmla="*/ 332034 w 1003876"/>
                  <a:gd name="connsiteY44" fmla="*/ 1463223 h 1516602"/>
                  <a:gd name="connsiteX45" fmla="*/ 335844 w 1003876"/>
                  <a:gd name="connsiteY45" fmla="*/ 1467033 h 1516602"/>
                  <a:gd name="connsiteX46" fmla="*/ 364419 w 1003876"/>
                  <a:gd name="connsiteY46" fmla="*/ 1512753 h 1516602"/>
                  <a:gd name="connsiteX47" fmla="*/ 387279 w 1003876"/>
                  <a:gd name="connsiteY47" fmla="*/ 1514658 h 1516602"/>
                  <a:gd name="connsiteX48" fmla="*/ 392994 w 1003876"/>
                  <a:gd name="connsiteY48" fmla="*/ 1508943 h 1516602"/>
                  <a:gd name="connsiteX49" fmla="*/ 394899 w 1003876"/>
                  <a:gd name="connsiteY49" fmla="*/ 1497513 h 1516602"/>
                  <a:gd name="connsiteX50" fmla="*/ 396804 w 1003876"/>
                  <a:gd name="connsiteY50" fmla="*/ 1491798 h 1516602"/>
                  <a:gd name="connsiteX51" fmla="*/ 398709 w 1003876"/>
                  <a:gd name="connsiteY51" fmla="*/ 1474653 h 1516602"/>
                  <a:gd name="connsiteX52" fmla="*/ 400614 w 1003876"/>
                  <a:gd name="connsiteY52" fmla="*/ 1461318 h 1516602"/>
                  <a:gd name="connsiteX53" fmla="*/ 404424 w 1003876"/>
                  <a:gd name="connsiteY53" fmla="*/ 1404168 h 1516602"/>
                  <a:gd name="connsiteX54" fmla="*/ 410139 w 1003876"/>
                  <a:gd name="connsiteY54" fmla="*/ 1392738 h 1516602"/>
                  <a:gd name="connsiteX55" fmla="*/ 413949 w 1003876"/>
                  <a:gd name="connsiteY55" fmla="*/ 1379403 h 1516602"/>
                  <a:gd name="connsiteX56" fmla="*/ 415854 w 1003876"/>
                  <a:gd name="connsiteY56" fmla="*/ 1373688 h 1516602"/>
                  <a:gd name="connsiteX57" fmla="*/ 417759 w 1003876"/>
                  <a:gd name="connsiteY57" fmla="*/ 1360353 h 1516602"/>
                  <a:gd name="connsiteX58" fmla="*/ 421569 w 1003876"/>
                  <a:gd name="connsiteY58" fmla="*/ 1348923 h 1516602"/>
                  <a:gd name="connsiteX59" fmla="*/ 427284 w 1003876"/>
                  <a:gd name="connsiteY59" fmla="*/ 1335588 h 1516602"/>
                  <a:gd name="connsiteX60" fmla="*/ 467289 w 1003876"/>
                  <a:gd name="connsiteY60" fmla="*/ 1265103 h 1516602"/>
                  <a:gd name="connsiteX61" fmla="*/ 528455 w 1003876"/>
                  <a:gd name="connsiteY61" fmla="*/ 1230091 h 1516602"/>
                  <a:gd name="connsiteX62" fmla="*/ 601154 w 1003876"/>
                  <a:gd name="connsiteY62" fmla="*/ 1221700 h 1516602"/>
                  <a:gd name="connsiteX63" fmla="*/ 720654 w 1003876"/>
                  <a:gd name="connsiteY63" fmla="*/ 1316538 h 1516602"/>
                  <a:gd name="connsiteX64" fmla="*/ 733989 w 1003876"/>
                  <a:gd name="connsiteY64" fmla="*/ 1326063 h 1516602"/>
                  <a:gd name="connsiteX65" fmla="*/ 743514 w 1003876"/>
                  <a:gd name="connsiteY65" fmla="*/ 1327968 h 1516602"/>
                  <a:gd name="connsiteX66" fmla="*/ 749229 w 1003876"/>
                  <a:gd name="connsiteY66" fmla="*/ 1329873 h 1516602"/>
                  <a:gd name="connsiteX67" fmla="*/ 762564 w 1003876"/>
                  <a:gd name="connsiteY67" fmla="*/ 1335588 h 1516602"/>
                  <a:gd name="connsiteX68" fmla="*/ 777804 w 1003876"/>
                  <a:gd name="connsiteY68" fmla="*/ 1333683 h 1516602"/>
                  <a:gd name="connsiteX69" fmla="*/ 789234 w 1003876"/>
                  <a:gd name="connsiteY69" fmla="*/ 1327968 h 1516602"/>
                  <a:gd name="connsiteX70" fmla="*/ 794949 w 1003876"/>
                  <a:gd name="connsiteY70" fmla="*/ 1326063 h 1516602"/>
                  <a:gd name="connsiteX71" fmla="*/ 802569 w 1003876"/>
                  <a:gd name="connsiteY71" fmla="*/ 1308918 h 1516602"/>
                  <a:gd name="connsiteX72" fmla="*/ 800664 w 1003876"/>
                  <a:gd name="connsiteY72" fmla="*/ 1284153 h 1516602"/>
                  <a:gd name="connsiteX73" fmla="*/ 798759 w 1003876"/>
                  <a:gd name="connsiteY73" fmla="*/ 1278438 h 1516602"/>
                  <a:gd name="connsiteX74" fmla="*/ 796854 w 1003876"/>
                  <a:gd name="connsiteY74" fmla="*/ 1270818 h 1516602"/>
                  <a:gd name="connsiteX75" fmla="*/ 783519 w 1003876"/>
                  <a:gd name="connsiteY75" fmla="*/ 1253673 h 1516602"/>
                  <a:gd name="connsiteX76" fmla="*/ 773994 w 1003876"/>
                  <a:gd name="connsiteY76" fmla="*/ 1247958 h 1516602"/>
                  <a:gd name="connsiteX77" fmla="*/ 648264 w 1003876"/>
                  <a:gd name="connsiteY77" fmla="*/ 1156518 h 1516602"/>
                  <a:gd name="connsiteX78" fmla="*/ 644454 w 1003876"/>
                  <a:gd name="connsiteY78" fmla="*/ 1139373 h 1516602"/>
                  <a:gd name="connsiteX79" fmla="*/ 646359 w 1003876"/>
                  <a:gd name="connsiteY79" fmla="*/ 1131753 h 1516602"/>
                  <a:gd name="connsiteX80" fmla="*/ 650169 w 1003876"/>
                  <a:gd name="connsiteY80" fmla="*/ 1114608 h 1516602"/>
                  <a:gd name="connsiteX81" fmla="*/ 653979 w 1003876"/>
                  <a:gd name="connsiteY81" fmla="*/ 1108893 h 1516602"/>
                  <a:gd name="connsiteX82" fmla="*/ 655884 w 1003876"/>
                  <a:gd name="connsiteY82" fmla="*/ 1103178 h 1516602"/>
                  <a:gd name="connsiteX83" fmla="*/ 661599 w 1003876"/>
                  <a:gd name="connsiteY83" fmla="*/ 1101273 h 1516602"/>
                  <a:gd name="connsiteX84" fmla="*/ 671124 w 1003876"/>
                  <a:gd name="connsiteY84" fmla="*/ 1089843 h 1516602"/>
                  <a:gd name="connsiteX85" fmla="*/ 724464 w 1003876"/>
                  <a:gd name="connsiteY85" fmla="*/ 1082223 h 1516602"/>
                  <a:gd name="connsiteX86" fmla="*/ 842574 w 1003876"/>
                  <a:gd name="connsiteY86" fmla="*/ 1084128 h 1516602"/>
                  <a:gd name="connsiteX87" fmla="*/ 871149 w 1003876"/>
                  <a:gd name="connsiteY87" fmla="*/ 1086033 h 1516602"/>
                  <a:gd name="connsiteX88" fmla="*/ 899724 w 1003876"/>
                  <a:gd name="connsiteY88" fmla="*/ 1091748 h 1516602"/>
                  <a:gd name="connsiteX89" fmla="*/ 922584 w 1003876"/>
                  <a:gd name="connsiteY89" fmla="*/ 1095558 h 1516602"/>
                  <a:gd name="connsiteX90" fmla="*/ 985294 w 1003876"/>
                  <a:gd name="connsiteY90" fmla="*/ 1104311 h 1516602"/>
                  <a:gd name="connsiteX91" fmla="*/ 1003378 w 1003876"/>
                  <a:gd name="connsiteY91" fmla="*/ 1065958 h 1516602"/>
                  <a:gd name="connsiteX92" fmla="*/ 970209 w 1003876"/>
                  <a:gd name="connsiteY92" fmla="*/ 1044123 h 1516602"/>
                  <a:gd name="connsiteX93" fmla="*/ 935919 w 1003876"/>
                  <a:gd name="connsiteY93" fmla="*/ 1034598 h 1516602"/>
                  <a:gd name="connsiteX94" fmla="*/ 825429 w 1003876"/>
                  <a:gd name="connsiteY94" fmla="*/ 1034598 h 1516602"/>
                  <a:gd name="connsiteX95" fmla="*/ 730179 w 1003876"/>
                  <a:gd name="connsiteY95" fmla="*/ 1038408 h 1516602"/>
                  <a:gd name="connsiteX96" fmla="*/ 669219 w 1003876"/>
                  <a:gd name="connsiteY96" fmla="*/ 1046028 h 1516602"/>
                  <a:gd name="connsiteX97" fmla="*/ 646360 w 1003876"/>
                  <a:gd name="connsiteY97" fmla="*/ 1049838 h 1516602"/>
                  <a:gd name="connsiteX98" fmla="*/ 640078 w 1003876"/>
                  <a:gd name="connsiteY98" fmla="*/ 1026051 h 1516602"/>
                  <a:gd name="connsiteX99" fmla="*/ 673029 w 1003876"/>
                  <a:gd name="connsiteY99" fmla="*/ 992688 h 1516602"/>
                  <a:gd name="connsiteX100" fmla="*/ 674934 w 1003876"/>
                  <a:gd name="connsiteY100" fmla="*/ 986973 h 1516602"/>
                  <a:gd name="connsiteX101" fmla="*/ 680649 w 1003876"/>
                  <a:gd name="connsiteY101" fmla="*/ 985068 h 1516602"/>
                  <a:gd name="connsiteX102" fmla="*/ 686364 w 1003876"/>
                  <a:gd name="connsiteY102" fmla="*/ 981258 h 1516602"/>
                  <a:gd name="connsiteX103" fmla="*/ 695889 w 1003876"/>
                  <a:gd name="connsiteY103" fmla="*/ 971733 h 1516602"/>
                  <a:gd name="connsiteX104" fmla="*/ 705414 w 1003876"/>
                  <a:gd name="connsiteY104" fmla="*/ 960303 h 1516602"/>
                  <a:gd name="connsiteX105" fmla="*/ 716844 w 1003876"/>
                  <a:gd name="connsiteY105" fmla="*/ 952683 h 1516602"/>
                  <a:gd name="connsiteX106" fmla="*/ 732084 w 1003876"/>
                  <a:gd name="connsiteY106" fmla="*/ 939348 h 1516602"/>
                  <a:gd name="connsiteX107" fmla="*/ 741609 w 1003876"/>
                  <a:gd name="connsiteY107" fmla="*/ 927918 h 1516602"/>
                  <a:gd name="connsiteX108" fmla="*/ 753039 w 1003876"/>
                  <a:gd name="connsiteY108" fmla="*/ 918393 h 1516602"/>
                  <a:gd name="connsiteX109" fmla="*/ 758754 w 1003876"/>
                  <a:gd name="connsiteY109" fmla="*/ 906963 h 1516602"/>
                  <a:gd name="connsiteX110" fmla="*/ 760659 w 1003876"/>
                  <a:gd name="connsiteY110" fmla="*/ 901248 h 1516602"/>
                  <a:gd name="connsiteX111" fmla="*/ 766374 w 1003876"/>
                  <a:gd name="connsiteY111" fmla="*/ 889818 h 1516602"/>
                  <a:gd name="connsiteX112" fmla="*/ 764469 w 1003876"/>
                  <a:gd name="connsiteY112" fmla="*/ 874578 h 1516602"/>
                  <a:gd name="connsiteX113" fmla="*/ 758754 w 1003876"/>
                  <a:gd name="connsiteY113" fmla="*/ 872673 h 1516602"/>
                  <a:gd name="connsiteX114" fmla="*/ 737799 w 1003876"/>
                  <a:gd name="connsiteY114" fmla="*/ 874578 h 1516602"/>
                  <a:gd name="connsiteX115" fmla="*/ 732084 w 1003876"/>
                  <a:gd name="connsiteY115" fmla="*/ 878388 h 1516602"/>
                  <a:gd name="connsiteX116" fmla="*/ 699699 w 1003876"/>
                  <a:gd name="connsiteY116" fmla="*/ 899343 h 1516602"/>
                  <a:gd name="connsiteX117" fmla="*/ 595181 w 1003876"/>
                  <a:gd name="connsiteY117" fmla="*/ 957831 h 1516602"/>
                  <a:gd name="connsiteX118" fmla="*/ 507294 w 1003876"/>
                  <a:gd name="connsiteY118" fmla="*/ 847908 h 1516602"/>
                  <a:gd name="connsiteX119" fmla="*/ 503484 w 1003876"/>
                  <a:gd name="connsiteY119" fmla="*/ 358323 h 1516602"/>
                  <a:gd name="connsiteX120" fmla="*/ 499674 w 1003876"/>
                  <a:gd name="connsiteY120" fmla="*/ 66858 h 1516602"/>
                  <a:gd name="connsiteX121" fmla="*/ 490149 w 1003876"/>
                  <a:gd name="connsiteY121" fmla="*/ 40188 h 1516602"/>
                  <a:gd name="connsiteX122" fmla="*/ 488244 w 1003876"/>
                  <a:gd name="connsiteY122" fmla="*/ 34473 h 1516602"/>
                  <a:gd name="connsiteX123" fmla="*/ 484434 w 1003876"/>
                  <a:gd name="connsiteY123" fmla="*/ 28758 h 1516602"/>
                  <a:gd name="connsiteX124" fmla="*/ 478719 w 1003876"/>
                  <a:gd name="connsiteY124" fmla="*/ 17328 h 1516602"/>
                  <a:gd name="connsiteX125" fmla="*/ 473004 w 1003876"/>
                  <a:gd name="connsiteY125" fmla="*/ 13518 h 1516602"/>
                  <a:gd name="connsiteX126" fmla="*/ 469194 w 1003876"/>
                  <a:gd name="connsiteY126" fmla="*/ 7803 h 1516602"/>
                  <a:gd name="connsiteX127" fmla="*/ 429189 w 1003876"/>
                  <a:gd name="connsiteY127" fmla="*/ 11613 h 1516602"/>
                  <a:gd name="connsiteX128" fmla="*/ 425379 w 1003876"/>
                  <a:gd name="connsiteY128" fmla="*/ 78288 h 1516602"/>
                  <a:gd name="connsiteX129" fmla="*/ 425379 w 1003876"/>
                  <a:gd name="connsiteY129" fmla="*/ 84003 h 1516602"/>
                  <a:gd name="connsiteX130" fmla="*/ 429189 w 1003876"/>
                  <a:gd name="connsiteY130" fmla="*/ 238308 h 1516602"/>
                  <a:gd name="connsiteX131" fmla="*/ 440619 w 1003876"/>
                  <a:gd name="connsiteY131" fmla="*/ 421188 h 1516602"/>
                  <a:gd name="connsiteX132" fmla="*/ 435265 w 1003876"/>
                  <a:gd name="connsiteY132" fmla="*/ 718368 h 1516602"/>
                  <a:gd name="connsiteX133" fmla="*/ 435059 w 1003876"/>
                  <a:gd name="connsiteY133" fmla="*/ 799046 h 1516602"/>
                  <a:gd name="connsiteX134" fmla="*/ 430322 w 1003876"/>
                  <a:gd name="connsiteY134"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30129 w 1003876"/>
                  <a:gd name="connsiteY29" fmla="*/ 1223193 h 1516602"/>
                  <a:gd name="connsiteX30" fmla="*/ 351084 w 1003876"/>
                  <a:gd name="connsiteY30" fmla="*/ 1238433 h 1516602"/>
                  <a:gd name="connsiteX31" fmla="*/ 356799 w 1003876"/>
                  <a:gd name="connsiteY31" fmla="*/ 1242243 h 1516602"/>
                  <a:gd name="connsiteX32" fmla="*/ 360609 w 1003876"/>
                  <a:gd name="connsiteY32" fmla="*/ 1247958 h 1516602"/>
                  <a:gd name="connsiteX33" fmla="*/ 366324 w 1003876"/>
                  <a:gd name="connsiteY33" fmla="*/ 1259388 h 1516602"/>
                  <a:gd name="connsiteX34" fmla="*/ 362514 w 1003876"/>
                  <a:gd name="connsiteY34" fmla="*/ 1286058 h 1516602"/>
                  <a:gd name="connsiteX35" fmla="*/ 358704 w 1003876"/>
                  <a:gd name="connsiteY35" fmla="*/ 1291773 h 1516602"/>
                  <a:gd name="connsiteX36" fmla="*/ 356799 w 1003876"/>
                  <a:gd name="connsiteY36" fmla="*/ 1297488 h 1516602"/>
                  <a:gd name="connsiteX37" fmla="*/ 352989 w 1003876"/>
                  <a:gd name="connsiteY37" fmla="*/ 1303203 h 1516602"/>
                  <a:gd name="connsiteX38" fmla="*/ 351084 w 1003876"/>
                  <a:gd name="connsiteY38" fmla="*/ 1308918 h 1516602"/>
                  <a:gd name="connsiteX39" fmla="*/ 347274 w 1003876"/>
                  <a:gd name="connsiteY39" fmla="*/ 1314633 h 1516602"/>
                  <a:gd name="connsiteX40" fmla="*/ 330129 w 1003876"/>
                  <a:gd name="connsiteY40" fmla="*/ 1381308 h 1516602"/>
                  <a:gd name="connsiteX41" fmla="*/ 328224 w 1003876"/>
                  <a:gd name="connsiteY41" fmla="*/ 1432743 h 1516602"/>
                  <a:gd name="connsiteX42" fmla="*/ 330129 w 1003876"/>
                  <a:gd name="connsiteY42" fmla="*/ 1457508 h 1516602"/>
                  <a:gd name="connsiteX43" fmla="*/ 332034 w 1003876"/>
                  <a:gd name="connsiteY43" fmla="*/ 1463223 h 1516602"/>
                  <a:gd name="connsiteX44" fmla="*/ 335844 w 1003876"/>
                  <a:gd name="connsiteY44" fmla="*/ 1467033 h 1516602"/>
                  <a:gd name="connsiteX45" fmla="*/ 364419 w 1003876"/>
                  <a:gd name="connsiteY45" fmla="*/ 1512753 h 1516602"/>
                  <a:gd name="connsiteX46" fmla="*/ 387279 w 1003876"/>
                  <a:gd name="connsiteY46" fmla="*/ 1514658 h 1516602"/>
                  <a:gd name="connsiteX47" fmla="*/ 392994 w 1003876"/>
                  <a:gd name="connsiteY47" fmla="*/ 1508943 h 1516602"/>
                  <a:gd name="connsiteX48" fmla="*/ 394899 w 1003876"/>
                  <a:gd name="connsiteY48" fmla="*/ 1497513 h 1516602"/>
                  <a:gd name="connsiteX49" fmla="*/ 396804 w 1003876"/>
                  <a:gd name="connsiteY49" fmla="*/ 1491798 h 1516602"/>
                  <a:gd name="connsiteX50" fmla="*/ 398709 w 1003876"/>
                  <a:gd name="connsiteY50" fmla="*/ 1474653 h 1516602"/>
                  <a:gd name="connsiteX51" fmla="*/ 400614 w 1003876"/>
                  <a:gd name="connsiteY51" fmla="*/ 1461318 h 1516602"/>
                  <a:gd name="connsiteX52" fmla="*/ 404424 w 1003876"/>
                  <a:gd name="connsiteY52" fmla="*/ 1404168 h 1516602"/>
                  <a:gd name="connsiteX53" fmla="*/ 410139 w 1003876"/>
                  <a:gd name="connsiteY53" fmla="*/ 1392738 h 1516602"/>
                  <a:gd name="connsiteX54" fmla="*/ 413949 w 1003876"/>
                  <a:gd name="connsiteY54" fmla="*/ 1379403 h 1516602"/>
                  <a:gd name="connsiteX55" fmla="*/ 415854 w 1003876"/>
                  <a:gd name="connsiteY55" fmla="*/ 1373688 h 1516602"/>
                  <a:gd name="connsiteX56" fmla="*/ 417759 w 1003876"/>
                  <a:gd name="connsiteY56" fmla="*/ 1360353 h 1516602"/>
                  <a:gd name="connsiteX57" fmla="*/ 421569 w 1003876"/>
                  <a:gd name="connsiteY57" fmla="*/ 1348923 h 1516602"/>
                  <a:gd name="connsiteX58" fmla="*/ 427284 w 1003876"/>
                  <a:gd name="connsiteY58" fmla="*/ 1335588 h 1516602"/>
                  <a:gd name="connsiteX59" fmla="*/ 467289 w 1003876"/>
                  <a:gd name="connsiteY59" fmla="*/ 1265103 h 1516602"/>
                  <a:gd name="connsiteX60" fmla="*/ 528455 w 1003876"/>
                  <a:gd name="connsiteY60" fmla="*/ 1230091 h 1516602"/>
                  <a:gd name="connsiteX61" fmla="*/ 601154 w 1003876"/>
                  <a:gd name="connsiteY61" fmla="*/ 1221700 h 1516602"/>
                  <a:gd name="connsiteX62" fmla="*/ 720654 w 1003876"/>
                  <a:gd name="connsiteY62" fmla="*/ 1316538 h 1516602"/>
                  <a:gd name="connsiteX63" fmla="*/ 733989 w 1003876"/>
                  <a:gd name="connsiteY63" fmla="*/ 1326063 h 1516602"/>
                  <a:gd name="connsiteX64" fmla="*/ 743514 w 1003876"/>
                  <a:gd name="connsiteY64" fmla="*/ 1327968 h 1516602"/>
                  <a:gd name="connsiteX65" fmla="*/ 749229 w 1003876"/>
                  <a:gd name="connsiteY65" fmla="*/ 1329873 h 1516602"/>
                  <a:gd name="connsiteX66" fmla="*/ 762564 w 1003876"/>
                  <a:gd name="connsiteY66" fmla="*/ 1335588 h 1516602"/>
                  <a:gd name="connsiteX67" fmla="*/ 777804 w 1003876"/>
                  <a:gd name="connsiteY67" fmla="*/ 1333683 h 1516602"/>
                  <a:gd name="connsiteX68" fmla="*/ 789234 w 1003876"/>
                  <a:gd name="connsiteY68" fmla="*/ 1327968 h 1516602"/>
                  <a:gd name="connsiteX69" fmla="*/ 794949 w 1003876"/>
                  <a:gd name="connsiteY69" fmla="*/ 1326063 h 1516602"/>
                  <a:gd name="connsiteX70" fmla="*/ 802569 w 1003876"/>
                  <a:gd name="connsiteY70" fmla="*/ 1308918 h 1516602"/>
                  <a:gd name="connsiteX71" fmla="*/ 800664 w 1003876"/>
                  <a:gd name="connsiteY71" fmla="*/ 1284153 h 1516602"/>
                  <a:gd name="connsiteX72" fmla="*/ 798759 w 1003876"/>
                  <a:gd name="connsiteY72" fmla="*/ 1278438 h 1516602"/>
                  <a:gd name="connsiteX73" fmla="*/ 796854 w 1003876"/>
                  <a:gd name="connsiteY73" fmla="*/ 1270818 h 1516602"/>
                  <a:gd name="connsiteX74" fmla="*/ 783519 w 1003876"/>
                  <a:gd name="connsiteY74" fmla="*/ 1253673 h 1516602"/>
                  <a:gd name="connsiteX75" fmla="*/ 773994 w 1003876"/>
                  <a:gd name="connsiteY75" fmla="*/ 1247958 h 1516602"/>
                  <a:gd name="connsiteX76" fmla="*/ 648264 w 1003876"/>
                  <a:gd name="connsiteY76" fmla="*/ 1156518 h 1516602"/>
                  <a:gd name="connsiteX77" fmla="*/ 644454 w 1003876"/>
                  <a:gd name="connsiteY77" fmla="*/ 1139373 h 1516602"/>
                  <a:gd name="connsiteX78" fmla="*/ 646359 w 1003876"/>
                  <a:gd name="connsiteY78" fmla="*/ 1131753 h 1516602"/>
                  <a:gd name="connsiteX79" fmla="*/ 650169 w 1003876"/>
                  <a:gd name="connsiteY79" fmla="*/ 1114608 h 1516602"/>
                  <a:gd name="connsiteX80" fmla="*/ 653979 w 1003876"/>
                  <a:gd name="connsiteY80" fmla="*/ 1108893 h 1516602"/>
                  <a:gd name="connsiteX81" fmla="*/ 655884 w 1003876"/>
                  <a:gd name="connsiteY81" fmla="*/ 1103178 h 1516602"/>
                  <a:gd name="connsiteX82" fmla="*/ 661599 w 1003876"/>
                  <a:gd name="connsiteY82" fmla="*/ 1101273 h 1516602"/>
                  <a:gd name="connsiteX83" fmla="*/ 671124 w 1003876"/>
                  <a:gd name="connsiteY83" fmla="*/ 1089843 h 1516602"/>
                  <a:gd name="connsiteX84" fmla="*/ 724464 w 1003876"/>
                  <a:gd name="connsiteY84" fmla="*/ 1082223 h 1516602"/>
                  <a:gd name="connsiteX85" fmla="*/ 842574 w 1003876"/>
                  <a:gd name="connsiteY85" fmla="*/ 1084128 h 1516602"/>
                  <a:gd name="connsiteX86" fmla="*/ 871149 w 1003876"/>
                  <a:gd name="connsiteY86" fmla="*/ 1086033 h 1516602"/>
                  <a:gd name="connsiteX87" fmla="*/ 899724 w 1003876"/>
                  <a:gd name="connsiteY87" fmla="*/ 1091748 h 1516602"/>
                  <a:gd name="connsiteX88" fmla="*/ 922584 w 1003876"/>
                  <a:gd name="connsiteY88" fmla="*/ 1095558 h 1516602"/>
                  <a:gd name="connsiteX89" fmla="*/ 985294 w 1003876"/>
                  <a:gd name="connsiteY89" fmla="*/ 1104311 h 1516602"/>
                  <a:gd name="connsiteX90" fmla="*/ 1003378 w 1003876"/>
                  <a:gd name="connsiteY90" fmla="*/ 1065958 h 1516602"/>
                  <a:gd name="connsiteX91" fmla="*/ 970209 w 1003876"/>
                  <a:gd name="connsiteY91" fmla="*/ 1044123 h 1516602"/>
                  <a:gd name="connsiteX92" fmla="*/ 935919 w 1003876"/>
                  <a:gd name="connsiteY92" fmla="*/ 1034598 h 1516602"/>
                  <a:gd name="connsiteX93" fmla="*/ 825429 w 1003876"/>
                  <a:gd name="connsiteY93" fmla="*/ 1034598 h 1516602"/>
                  <a:gd name="connsiteX94" fmla="*/ 730179 w 1003876"/>
                  <a:gd name="connsiteY94" fmla="*/ 1038408 h 1516602"/>
                  <a:gd name="connsiteX95" fmla="*/ 669219 w 1003876"/>
                  <a:gd name="connsiteY95" fmla="*/ 1046028 h 1516602"/>
                  <a:gd name="connsiteX96" fmla="*/ 646360 w 1003876"/>
                  <a:gd name="connsiteY96" fmla="*/ 1049838 h 1516602"/>
                  <a:gd name="connsiteX97" fmla="*/ 640078 w 1003876"/>
                  <a:gd name="connsiteY97" fmla="*/ 1026051 h 1516602"/>
                  <a:gd name="connsiteX98" fmla="*/ 673029 w 1003876"/>
                  <a:gd name="connsiteY98" fmla="*/ 992688 h 1516602"/>
                  <a:gd name="connsiteX99" fmla="*/ 674934 w 1003876"/>
                  <a:gd name="connsiteY99" fmla="*/ 986973 h 1516602"/>
                  <a:gd name="connsiteX100" fmla="*/ 680649 w 1003876"/>
                  <a:gd name="connsiteY100" fmla="*/ 985068 h 1516602"/>
                  <a:gd name="connsiteX101" fmla="*/ 686364 w 1003876"/>
                  <a:gd name="connsiteY101" fmla="*/ 981258 h 1516602"/>
                  <a:gd name="connsiteX102" fmla="*/ 695889 w 1003876"/>
                  <a:gd name="connsiteY102" fmla="*/ 971733 h 1516602"/>
                  <a:gd name="connsiteX103" fmla="*/ 705414 w 1003876"/>
                  <a:gd name="connsiteY103" fmla="*/ 960303 h 1516602"/>
                  <a:gd name="connsiteX104" fmla="*/ 716844 w 1003876"/>
                  <a:gd name="connsiteY104" fmla="*/ 952683 h 1516602"/>
                  <a:gd name="connsiteX105" fmla="*/ 732084 w 1003876"/>
                  <a:gd name="connsiteY105" fmla="*/ 939348 h 1516602"/>
                  <a:gd name="connsiteX106" fmla="*/ 741609 w 1003876"/>
                  <a:gd name="connsiteY106" fmla="*/ 927918 h 1516602"/>
                  <a:gd name="connsiteX107" fmla="*/ 753039 w 1003876"/>
                  <a:gd name="connsiteY107" fmla="*/ 918393 h 1516602"/>
                  <a:gd name="connsiteX108" fmla="*/ 758754 w 1003876"/>
                  <a:gd name="connsiteY108" fmla="*/ 906963 h 1516602"/>
                  <a:gd name="connsiteX109" fmla="*/ 760659 w 1003876"/>
                  <a:gd name="connsiteY109" fmla="*/ 901248 h 1516602"/>
                  <a:gd name="connsiteX110" fmla="*/ 766374 w 1003876"/>
                  <a:gd name="connsiteY110" fmla="*/ 889818 h 1516602"/>
                  <a:gd name="connsiteX111" fmla="*/ 764469 w 1003876"/>
                  <a:gd name="connsiteY111" fmla="*/ 874578 h 1516602"/>
                  <a:gd name="connsiteX112" fmla="*/ 758754 w 1003876"/>
                  <a:gd name="connsiteY112" fmla="*/ 872673 h 1516602"/>
                  <a:gd name="connsiteX113" fmla="*/ 737799 w 1003876"/>
                  <a:gd name="connsiteY113" fmla="*/ 874578 h 1516602"/>
                  <a:gd name="connsiteX114" fmla="*/ 732084 w 1003876"/>
                  <a:gd name="connsiteY114" fmla="*/ 878388 h 1516602"/>
                  <a:gd name="connsiteX115" fmla="*/ 699699 w 1003876"/>
                  <a:gd name="connsiteY115" fmla="*/ 899343 h 1516602"/>
                  <a:gd name="connsiteX116" fmla="*/ 595181 w 1003876"/>
                  <a:gd name="connsiteY116" fmla="*/ 957831 h 1516602"/>
                  <a:gd name="connsiteX117" fmla="*/ 507294 w 1003876"/>
                  <a:gd name="connsiteY117" fmla="*/ 847908 h 1516602"/>
                  <a:gd name="connsiteX118" fmla="*/ 503484 w 1003876"/>
                  <a:gd name="connsiteY118" fmla="*/ 358323 h 1516602"/>
                  <a:gd name="connsiteX119" fmla="*/ 499674 w 1003876"/>
                  <a:gd name="connsiteY119" fmla="*/ 66858 h 1516602"/>
                  <a:gd name="connsiteX120" fmla="*/ 490149 w 1003876"/>
                  <a:gd name="connsiteY120" fmla="*/ 40188 h 1516602"/>
                  <a:gd name="connsiteX121" fmla="*/ 488244 w 1003876"/>
                  <a:gd name="connsiteY121" fmla="*/ 34473 h 1516602"/>
                  <a:gd name="connsiteX122" fmla="*/ 484434 w 1003876"/>
                  <a:gd name="connsiteY122" fmla="*/ 28758 h 1516602"/>
                  <a:gd name="connsiteX123" fmla="*/ 478719 w 1003876"/>
                  <a:gd name="connsiteY123" fmla="*/ 17328 h 1516602"/>
                  <a:gd name="connsiteX124" fmla="*/ 473004 w 1003876"/>
                  <a:gd name="connsiteY124" fmla="*/ 13518 h 1516602"/>
                  <a:gd name="connsiteX125" fmla="*/ 469194 w 1003876"/>
                  <a:gd name="connsiteY125" fmla="*/ 7803 h 1516602"/>
                  <a:gd name="connsiteX126" fmla="*/ 429189 w 1003876"/>
                  <a:gd name="connsiteY126" fmla="*/ 11613 h 1516602"/>
                  <a:gd name="connsiteX127" fmla="*/ 425379 w 1003876"/>
                  <a:gd name="connsiteY127" fmla="*/ 78288 h 1516602"/>
                  <a:gd name="connsiteX128" fmla="*/ 425379 w 1003876"/>
                  <a:gd name="connsiteY128" fmla="*/ 84003 h 1516602"/>
                  <a:gd name="connsiteX129" fmla="*/ 429189 w 1003876"/>
                  <a:gd name="connsiteY129" fmla="*/ 238308 h 1516602"/>
                  <a:gd name="connsiteX130" fmla="*/ 440619 w 1003876"/>
                  <a:gd name="connsiteY130" fmla="*/ 421188 h 1516602"/>
                  <a:gd name="connsiteX131" fmla="*/ 435265 w 1003876"/>
                  <a:gd name="connsiteY131" fmla="*/ 718368 h 1516602"/>
                  <a:gd name="connsiteX132" fmla="*/ 435059 w 1003876"/>
                  <a:gd name="connsiteY132" fmla="*/ 799046 h 1516602"/>
                  <a:gd name="connsiteX133" fmla="*/ 430322 w 1003876"/>
                  <a:gd name="connsiteY133"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51084 w 1003876"/>
                  <a:gd name="connsiteY29" fmla="*/ 1238433 h 1516602"/>
                  <a:gd name="connsiteX30" fmla="*/ 356799 w 1003876"/>
                  <a:gd name="connsiteY30" fmla="*/ 1242243 h 1516602"/>
                  <a:gd name="connsiteX31" fmla="*/ 360609 w 1003876"/>
                  <a:gd name="connsiteY31" fmla="*/ 1247958 h 1516602"/>
                  <a:gd name="connsiteX32" fmla="*/ 366324 w 1003876"/>
                  <a:gd name="connsiteY32" fmla="*/ 1259388 h 1516602"/>
                  <a:gd name="connsiteX33" fmla="*/ 362514 w 1003876"/>
                  <a:gd name="connsiteY33" fmla="*/ 1286058 h 1516602"/>
                  <a:gd name="connsiteX34" fmla="*/ 358704 w 1003876"/>
                  <a:gd name="connsiteY34" fmla="*/ 1291773 h 1516602"/>
                  <a:gd name="connsiteX35" fmla="*/ 356799 w 1003876"/>
                  <a:gd name="connsiteY35" fmla="*/ 1297488 h 1516602"/>
                  <a:gd name="connsiteX36" fmla="*/ 352989 w 1003876"/>
                  <a:gd name="connsiteY36" fmla="*/ 1303203 h 1516602"/>
                  <a:gd name="connsiteX37" fmla="*/ 351084 w 1003876"/>
                  <a:gd name="connsiteY37" fmla="*/ 1308918 h 1516602"/>
                  <a:gd name="connsiteX38" fmla="*/ 347274 w 1003876"/>
                  <a:gd name="connsiteY38" fmla="*/ 1314633 h 1516602"/>
                  <a:gd name="connsiteX39" fmla="*/ 330129 w 1003876"/>
                  <a:gd name="connsiteY39" fmla="*/ 1381308 h 1516602"/>
                  <a:gd name="connsiteX40" fmla="*/ 328224 w 1003876"/>
                  <a:gd name="connsiteY40" fmla="*/ 1432743 h 1516602"/>
                  <a:gd name="connsiteX41" fmla="*/ 330129 w 1003876"/>
                  <a:gd name="connsiteY41" fmla="*/ 1457508 h 1516602"/>
                  <a:gd name="connsiteX42" fmla="*/ 332034 w 1003876"/>
                  <a:gd name="connsiteY42" fmla="*/ 1463223 h 1516602"/>
                  <a:gd name="connsiteX43" fmla="*/ 335844 w 1003876"/>
                  <a:gd name="connsiteY43" fmla="*/ 1467033 h 1516602"/>
                  <a:gd name="connsiteX44" fmla="*/ 364419 w 1003876"/>
                  <a:gd name="connsiteY44" fmla="*/ 1512753 h 1516602"/>
                  <a:gd name="connsiteX45" fmla="*/ 387279 w 1003876"/>
                  <a:gd name="connsiteY45" fmla="*/ 1514658 h 1516602"/>
                  <a:gd name="connsiteX46" fmla="*/ 392994 w 1003876"/>
                  <a:gd name="connsiteY46" fmla="*/ 1508943 h 1516602"/>
                  <a:gd name="connsiteX47" fmla="*/ 394899 w 1003876"/>
                  <a:gd name="connsiteY47" fmla="*/ 1497513 h 1516602"/>
                  <a:gd name="connsiteX48" fmla="*/ 396804 w 1003876"/>
                  <a:gd name="connsiteY48" fmla="*/ 1491798 h 1516602"/>
                  <a:gd name="connsiteX49" fmla="*/ 398709 w 1003876"/>
                  <a:gd name="connsiteY49" fmla="*/ 1474653 h 1516602"/>
                  <a:gd name="connsiteX50" fmla="*/ 400614 w 1003876"/>
                  <a:gd name="connsiteY50" fmla="*/ 1461318 h 1516602"/>
                  <a:gd name="connsiteX51" fmla="*/ 404424 w 1003876"/>
                  <a:gd name="connsiteY51" fmla="*/ 1404168 h 1516602"/>
                  <a:gd name="connsiteX52" fmla="*/ 410139 w 1003876"/>
                  <a:gd name="connsiteY52" fmla="*/ 1392738 h 1516602"/>
                  <a:gd name="connsiteX53" fmla="*/ 413949 w 1003876"/>
                  <a:gd name="connsiteY53" fmla="*/ 1379403 h 1516602"/>
                  <a:gd name="connsiteX54" fmla="*/ 415854 w 1003876"/>
                  <a:gd name="connsiteY54" fmla="*/ 1373688 h 1516602"/>
                  <a:gd name="connsiteX55" fmla="*/ 417759 w 1003876"/>
                  <a:gd name="connsiteY55" fmla="*/ 1360353 h 1516602"/>
                  <a:gd name="connsiteX56" fmla="*/ 421569 w 1003876"/>
                  <a:gd name="connsiteY56" fmla="*/ 1348923 h 1516602"/>
                  <a:gd name="connsiteX57" fmla="*/ 427284 w 1003876"/>
                  <a:gd name="connsiteY57" fmla="*/ 1335588 h 1516602"/>
                  <a:gd name="connsiteX58" fmla="*/ 467289 w 1003876"/>
                  <a:gd name="connsiteY58" fmla="*/ 1265103 h 1516602"/>
                  <a:gd name="connsiteX59" fmla="*/ 528455 w 1003876"/>
                  <a:gd name="connsiteY59" fmla="*/ 1230091 h 1516602"/>
                  <a:gd name="connsiteX60" fmla="*/ 601154 w 1003876"/>
                  <a:gd name="connsiteY60" fmla="*/ 1221700 h 1516602"/>
                  <a:gd name="connsiteX61" fmla="*/ 720654 w 1003876"/>
                  <a:gd name="connsiteY61" fmla="*/ 1316538 h 1516602"/>
                  <a:gd name="connsiteX62" fmla="*/ 733989 w 1003876"/>
                  <a:gd name="connsiteY62" fmla="*/ 1326063 h 1516602"/>
                  <a:gd name="connsiteX63" fmla="*/ 743514 w 1003876"/>
                  <a:gd name="connsiteY63" fmla="*/ 1327968 h 1516602"/>
                  <a:gd name="connsiteX64" fmla="*/ 749229 w 1003876"/>
                  <a:gd name="connsiteY64" fmla="*/ 1329873 h 1516602"/>
                  <a:gd name="connsiteX65" fmla="*/ 762564 w 1003876"/>
                  <a:gd name="connsiteY65" fmla="*/ 1335588 h 1516602"/>
                  <a:gd name="connsiteX66" fmla="*/ 777804 w 1003876"/>
                  <a:gd name="connsiteY66" fmla="*/ 1333683 h 1516602"/>
                  <a:gd name="connsiteX67" fmla="*/ 789234 w 1003876"/>
                  <a:gd name="connsiteY67" fmla="*/ 1327968 h 1516602"/>
                  <a:gd name="connsiteX68" fmla="*/ 794949 w 1003876"/>
                  <a:gd name="connsiteY68" fmla="*/ 1326063 h 1516602"/>
                  <a:gd name="connsiteX69" fmla="*/ 802569 w 1003876"/>
                  <a:gd name="connsiteY69" fmla="*/ 1308918 h 1516602"/>
                  <a:gd name="connsiteX70" fmla="*/ 800664 w 1003876"/>
                  <a:gd name="connsiteY70" fmla="*/ 1284153 h 1516602"/>
                  <a:gd name="connsiteX71" fmla="*/ 798759 w 1003876"/>
                  <a:gd name="connsiteY71" fmla="*/ 1278438 h 1516602"/>
                  <a:gd name="connsiteX72" fmla="*/ 796854 w 1003876"/>
                  <a:gd name="connsiteY72" fmla="*/ 1270818 h 1516602"/>
                  <a:gd name="connsiteX73" fmla="*/ 783519 w 1003876"/>
                  <a:gd name="connsiteY73" fmla="*/ 1253673 h 1516602"/>
                  <a:gd name="connsiteX74" fmla="*/ 773994 w 1003876"/>
                  <a:gd name="connsiteY74" fmla="*/ 1247958 h 1516602"/>
                  <a:gd name="connsiteX75" fmla="*/ 648264 w 1003876"/>
                  <a:gd name="connsiteY75" fmla="*/ 1156518 h 1516602"/>
                  <a:gd name="connsiteX76" fmla="*/ 644454 w 1003876"/>
                  <a:gd name="connsiteY76" fmla="*/ 1139373 h 1516602"/>
                  <a:gd name="connsiteX77" fmla="*/ 646359 w 1003876"/>
                  <a:gd name="connsiteY77" fmla="*/ 1131753 h 1516602"/>
                  <a:gd name="connsiteX78" fmla="*/ 650169 w 1003876"/>
                  <a:gd name="connsiteY78" fmla="*/ 1114608 h 1516602"/>
                  <a:gd name="connsiteX79" fmla="*/ 653979 w 1003876"/>
                  <a:gd name="connsiteY79" fmla="*/ 1108893 h 1516602"/>
                  <a:gd name="connsiteX80" fmla="*/ 655884 w 1003876"/>
                  <a:gd name="connsiteY80" fmla="*/ 1103178 h 1516602"/>
                  <a:gd name="connsiteX81" fmla="*/ 661599 w 1003876"/>
                  <a:gd name="connsiteY81" fmla="*/ 1101273 h 1516602"/>
                  <a:gd name="connsiteX82" fmla="*/ 671124 w 1003876"/>
                  <a:gd name="connsiteY82" fmla="*/ 1089843 h 1516602"/>
                  <a:gd name="connsiteX83" fmla="*/ 724464 w 1003876"/>
                  <a:gd name="connsiteY83" fmla="*/ 1082223 h 1516602"/>
                  <a:gd name="connsiteX84" fmla="*/ 842574 w 1003876"/>
                  <a:gd name="connsiteY84" fmla="*/ 1084128 h 1516602"/>
                  <a:gd name="connsiteX85" fmla="*/ 871149 w 1003876"/>
                  <a:gd name="connsiteY85" fmla="*/ 1086033 h 1516602"/>
                  <a:gd name="connsiteX86" fmla="*/ 899724 w 1003876"/>
                  <a:gd name="connsiteY86" fmla="*/ 1091748 h 1516602"/>
                  <a:gd name="connsiteX87" fmla="*/ 922584 w 1003876"/>
                  <a:gd name="connsiteY87" fmla="*/ 1095558 h 1516602"/>
                  <a:gd name="connsiteX88" fmla="*/ 985294 w 1003876"/>
                  <a:gd name="connsiteY88" fmla="*/ 1104311 h 1516602"/>
                  <a:gd name="connsiteX89" fmla="*/ 1003378 w 1003876"/>
                  <a:gd name="connsiteY89" fmla="*/ 1065958 h 1516602"/>
                  <a:gd name="connsiteX90" fmla="*/ 970209 w 1003876"/>
                  <a:gd name="connsiteY90" fmla="*/ 1044123 h 1516602"/>
                  <a:gd name="connsiteX91" fmla="*/ 935919 w 1003876"/>
                  <a:gd name="connsiteY91" fmla="*/ 1034598 h 1516602"/>
                  <a:gd name="connsiteX92" fmla="*/ 825429 w 1003876"/>
                  <a:gd name="connsiteY92" fmla="*/ 1034598 h 1516602"/>
                  <a:gd name="connsiteX93" fmla="*/ 730179 w 1003876"/>
                  <a:gd name="connsiteY93" fmla="*/ 1038408 h 1516602"/>
                  <a:gd name="connsiteX94" fmla="*/ 669219 w 1003876"/>
                  <a:gd name="connsiteY94" fmla="*/ 1046028 h 1516602"/>
                  <a:gd name="connsiteX95" fmla="*/ 646360 w 1003876"/>
                  <a:gd name="connsiteY95" fmla="*/ 1049838 h 1516602"/>
                  <a:gd name="connsiteX96" fmla="*/ 640078 w 1003876"/>
                  <a:gd name="connsiteY96" fmla="*/ 1026051 h 1516602"/>
                  <a:gd name="connsiteX97" fmla="*/ 673029 w 1003876"/>
                  <a:gd name="connsiteY97" fmla="*/ 992688 h 1516602"/>
                  <a:gd name="connsiteX98" fmla="*/ 674934 w 1003876"/>
                  <a:gd name="connsiteY98" fmla="*/ 986973 h 1516602"/>
                  <a:gd name="connsiteX99" fmla="*/ 680649 w 1003876"/>
                  <a:gd name="connsiteY99" fmla="*/ 985068 h 1516602"/>
                  <a:gd name="connsiteX100" fmla="*/ 686364 w 1003876"/>
                  <a:gd name="connsiteY100" fmla="*/ 981258 h 1516602"/>
                  <a:gd name="connsiteX101" fmla="*/ 695889 w 1003876"/>
                  <a:gd name="connsiteY101" fmla="*/ 971733 h 1516602"/>
                  <a:gd name="connsiteX102" fmla="*/ 705414 w 1003876"/>
                  <a:gd name="connsiteY102" fmla="*/ 960303 h 1516602"/>
                  <a:gd name="connsiteX103" fmla="*/ 716844 w 1003876"/>
                  <a:gd name="connsiteY103" fmla="*/ 952683 h 1516602"/>
                  <a:gd name="connsiteX104" fmla="*/ 732084 w 1003876"/>
                  <a:gd name="connsiteY104" fmla="*/ 939348 h 1516602"/>
                  <a:gd name="connsiteX105" fmla="*/ 741609 w 1003876"/>
                  <a:gd name="connsiteY105" fmla="*/ 927918 h 1516602"/>
                  <a:gd name="connsiteX106" fmla="*/ 753039 w 1003876"/>
                  <a:gd name="connsiteY106" fmla="*/ 918393 h 1516602"/>
                  <a:gd name="connsiteX107" fmla="*/ 758754 w 1003876"/>
                  <a:gd name="connsiteY107" fmla="*/ 906963 h 1516602"/>
                  <a:gd name="connsiteX108" fmla="*/ 760659 w 1003876"/>
                  <a:gd name="connsiteY108" fmla="*/ 901248 h 1516602"/>
                  <a:gd name="connsiteX109" fmla="*/ 766374 w 1003876"/>
                  <a:gd name="connsiteY109" fmla="*/ 889818 h 1516602"/>
                  <a:gd name="connsiteX110" fmla="*/ 764469 w 1003876"/>
                  <a:gd name="connsiteY110" fmla="*/ 874578 h 1516602"/>
                  <a:gd name="connsiteX111" fmla="*/ 758754 w 1003876"/>
                  <a:gd name="connsiteY111" fmla="*/ 872673 h 1516602"/>
                  <a:gd name="connsiteX112" fmla="*/ 737799 w 1003876"/>
                  <a:gd name="connsiteY112" fmla="*/ 874578 h 1516602"/>
                  <a:gd name="connsiteX113" fmla="*/ 732084 w 1003876"/>
                  <a:gd name="connsiteY113" fmla="*/ 878388 h 1516602"/>
                  <a:gd name="connsiteX114" fmla="*/ 699699 w 1003876"/>
                  <a:gd name="connsiteY114" fmla="*/ 899343 h 1516602"/>
                  <a:gd name="connsiteX115" fmla="*/ 595181 w 1003876"/>
                  <a:gd name="connsiteY115" fmla="*/ 957831 h 1516602"/>
                  <a:gd name="connsiteX116" fmla="*/ 507294 w 1003876"/>
                  <a:gd name="connsiteY116" fmla="*/ 847908 h 1516602"/>
                  <a:gd name="connsiteX117" fmla="*/ 503484 w 1003876"/>
                  <a:gd name="connsiteY117" fmla="*/ 358323 h 1516602"/>
                  <a:gd name="connsiteX118" fmla="*/ 499674 w 1003876"/>
                  <a:gd name="connsiteY118" fmla="*/ 66858 h 1516602"/>
                  <a:gd name="connsiteX119" fmla="*/ 490149 w 1003876"/>
                  <a:gd name="connsiteY119" fmla="*/ 40188 h 1516602"/>
                  <a:gd name="connsiteX120" fmla="*/ 488244 w 1003876"/>
                  <a:gd name="connsiteY120" fmla="*/ 34473 h 1516602"/>
                  <a:gd name="connsiteX121" fmla="*/ 484434 w 1003876"/>
                  <a:gd name="connsiteY121" fmla="*/ 28758 h 1516602"/>
                  <a:gd name="connsiteX122" fmla="*/ 478719 w 1003876"/>
                  <a:gd name="connsiteY122" fmla="*/ 17328 h 1516602"/>
                  <a:gd name="connsiteX123" fmla="*/ 473004 w 1003876"/>
                  <a:gd name="connsiteY123" fmla="*/ 13518 h 1516602"/>
                  <a:gd name="connsiteX124" fmla="*/ 469194 w 1003876"/>
                  <a:gd name="connsiteY124" fmla="*/ 7803 h 1516602"/>
                  <a:gd name="connsiteX125" fmla="*/ 429189 w 1003876"/>
                  <a:gd name="connsiteY125" fmla="*/ 11613 h 1516602"/>
                  <a:gd name="connsiteX126" fmla="*/ 425379 w 1003876"/>
                  <a:gd name="connsiteY126" fmla="*/ 78288 h 1516602"/>
                  <a:gd name="connsiteX127" fmla="*/ 425379 w 1003876"/>
                  <a:gd name="connsiteY127" fmla="*/ 84003 h 1516602"/>
                  <a:gd name="connsiteX128" fmla="*/ 429189 w 1003876"/>
                  <a:gd name="connsiteY128" fmla="*/ 238308 h 1516602"/>
                  <a:gd name="connsiteX129" fmla="*/ 440619 w 1003876"/>
                  <a:gd name="connsiteY129" fmla="*/ 421188 h 1516602"/>
                  <a:gd name="connsiteX130" fmla="*/ 435265 w 1003876"/>
                  <a:gd name="connsiteY130" fmla="*/ 718368 h 1516602"/>
                  <a:gd name="connsiteX131" fmla="*/ 435059 w 1003876"/>
                  <a:gd name="connsiteY131" fmla="*/ 799046 h 1516602"/>
                  <a:gd name="connsiteX132" fmla="*/ 430322 w 1003876"/>
                  <a:gd name="connsiteY132"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51084 w 1003876"/>
                  <a:gd name="connsiteY29" fmla="*/ 1238433 h 1516602"/>
                  <a:gd name="connsiteX30" fmla="*/ 356799 w 1003876"/>
                  <a:gd name="connsiteY30" fmla="*/ 1242243 h 1516602"/>
                  <a:gd name="connsiteX31" fmla="*/ 366324 w 1003876"/>
                  <a:gd name="connsiteY31" fmla="*/ 1259388 h 1516602"/>
                  <a:gd name="connsiteX32" fmla="*/ 362514 w 1003876"/>
                  <a:gd name="connsiteY32" fmla="*/ 1286058 h 1516602"/>
                  <a:gd name="connsiteX33" fmla="*/ 358704 w 1003876"/>
                  <a:gd name="connsiteY33" fmla="*/ 1291773 h 1516602"/>
                  <a:gd name="connsiteX34" fmla="*/ 356799 w 1003876"/>
                  <a:gd name="connsiteY34" fmla="*/ 1297488 h 1516602"/>
                  <a:gd name="connsiteX35" fmla="*/ 352989 w 1003876"/>
                  <a:gd name="connsiteY35" fmla="*/ 1303203 h 1516602"/>
                  <a:gd name="connsiteX36" fmla="*/ 351084 w 1003876"/>
                  <a:gd name="connsiteY36" fmla="*/ 1308918 h 1516602"/>
                  <a:gd name="connsiteX37" fmla="*/ 347274 w 1003876"/>
                  <a:gd name="connsiteY37" fmla="*/ 1314633 h 1516602"/>
                  <a:gd name="connsiteX38" fmla="*/ 330129 w 1003876"/>
                  <a:gd name="connsiteY38" fmla="*/ 1381308 h 1516602"/>
                  <a:gd name="connsiteX39" fmla="*/ 328224 w 1003876"/>
                  <a:gd name="connsiteY39" fmla="*/ 1432743 h 1516602"/>
                  <a:gd name="connsiteX40" fmla="*/ 330129 w 1003876"/>
                  <a:gd name="connsiteY40" fmla="*/ 1457508 h 1516602"/>
                  <a:gd name="connsiteX41" fmla="*/ 332034 w 1003876"/>
                  <a:gd name="connsiteY41" fmla="*/ 1463223 h 1516602"/>
                  <a:gd name="connsiteX42" fmla="*/ 335844 w 1003876"/>
                  <a:gd name="connsiteY42" fmla="*/ 1467033 h 1516602"/>
                  <a:gd name="connsiteX43" fmla="*/ 364419 w 1003876"/>
                  <a:gd name="connsiteY43" fmla="*/ 1512753 h 1516602"/>
                  <a:gd name="connsiteX44" fmla="*/ 387279 w 1003876"/>
                  <a:gd name="connsiteY44" fmla="*/ 1514658 h 1516602"/>
                  <a:gd name="connsiteX45" fmla="*/ 392994 w 1003876"/>
                  <a:gd name="connsiteY45" fmla="*/ 1508943 h 1516602"/>
                  <a:gd name="connsiteX46" fmla="*/ 394899 w 1003876"/>
                  <a:gd name="connsiteY46" fmla="*/ 1497513 h 1516602"/>
                  <a:gd name="connsiteX47" fmla="*/ 396804 w 1003876"/>
                  <a:gd name="connsiteY47" fmla="*/ 1491798 h 1516602"/>
                  <a:gd name="connsiteX48" fmla="*/ 398709 w 1003876"/>
                  <a:gd name="connsiteY48" fmla="*/ 1474653 h 1516602"/>
                  <a:gd name="connsiteX49" fmla="*/ 400614 w 1003876"/>
                  <a:gd name="connsiteY49" fmla="*/ 1461318 h 1516602"/>
                  <a:gd name="connsiteX50" fmla="*/ 404424 w 1003876"/>
                  <a:gd name="connsiteY50" fmla="*/ 1404168 h 1516602"/>
                  <a:gd name="connsiteX51" fmla="*/ 410139 w 1003876"/>
                  <a:gd name="connsiteY51" fmla="*/ 1392738 h 1516602"/>
                  <a:gd name="connsiteX52" fmla="*/ 413949 w 1003876"/>
                  <a:gd name="connsiteY52" fmla="*/ 1379403 h 1516602"/>
                  <a:gd name="connsiteX53" fmla="*/ 415854 w 1003876"/>
                  <a:gd name="connsiteY53" fmla="*/ 1373688 h 1516602"/>
                  <a:gd name="connsiteX54" fmla="*/ 417759 w 1003876"/>
                  <a:gd name="connsiteY54" fmla="*/ 1360353 h 1516602"/>
                  <a:gd name="connsiteX55" fmla="*/ 421569 w 1003876"/>
                  <a:gd name="connsiteY55" fmla="*/ 1348923 h 1516602"/>
                  <a:gd name="connsiteX56" fmla="*/ 427284 w 1003876"/>
                  <a:gd name="connsiteY56" fmla="*/ 1335588 h 1516602"/>
                  <a:gd name="connsiteX57" fmla="*/ 467289 w 1003876"/>
                  <a:gd name="connsiteY57" fmla="*/ 1265103 h 1516602"/>
                  <a:gd name="connsiteX58" fmla="*/ 528455 w 1003876"/>
                  <a:gd name="connsiteY58" fmla="*/ 1230091 h 1516602"/>
                  <a:gd name="connsiteX59" fmla="*/ 601154 w 1003876"/>
                  <a:gd name="connsiteY59" fmla="*/ 1221700 h 1516602"/>
                  <a:gd name="connsiteX60" fmla="*/ 720654 w 1003876"/>
                  <a:gd name="connsiteY60" fmla="*/ 1316538 h 1516602"/>
                  <a:gd name="connsiteX61" fmla="*/ 733989 w 1003876"/>
                  <a:gd name="connsiteY61" fmla="*/ 1326063 h 1516602"/>
                  <a:gd name="connsiteX62" fmla="*/ 743514 w 1003876"/>
                  <a:gd name="connsiteY62" fmla="*/ 1327968 h 1516602"/>
                  <a:gd name="connsiteX63" fmla="*/ 749229 w 1003876"/>
                  <a:gd name="connsiteY63" fmla="*/ 1329873 h 1516602"/>
                  <a:gd name="connsiteX64" fmla="*/ 762564 w 1003876"/>
                  <a:gd name="connsiteY64" fmla="*/ 1335588 h 1516602"/>
                  <a:gd name="connsiteX65" fmla="*/ 777804 w 1003876"/>
                  <a:gd name="connsiteY65" fmla="*/ 1333683 h 1516602"/>
                  <a:gd name="connsiteX66" fmla="*/ 789234 w 1003876"/>
                  <a:gd name="connsiteY66" fmla="*/ 1327968 h 1516602"/>
                  <a:gd name="connsiteX67" fmla="*/ 794949 w 1003876"/>
                  <a:gd name="connsiteY67" fmla="*/ 1326063 h 1516602"/>
                  <a:gd name="connsiteX68" fmla="*/ 802569 w 1003876"/>
                  <a:gd name="connsiteY68" fmla="*/ 1308918 h 1516602"/>
                  <a:gd name="connsiteX69" fmla="*/ 800664 w 1003876"/>
                  <a:gd name="connsiteY69" fmla="*/ 1284153 h 1516602"/>
                  <a:gd name="connsiteX70" fmla="*/ 798759 w 1003876"/>
                  <a:gd name="connsiteY70" fmla="*/ 1278438 h 1516602"/>
                  <a:gd name="connsiteX71" fmla="*/ 796854 w 1003876"/>
                  <a:gd name="connsiteY71" fmla="*/ 1270818 h 1516602"/>
                  <a:gd name="connsiteX72" fmla="*/ 783519 w 1003876"/>
                  <a:gd name="connsiteY72" fmla="*/ 1253673 h 1516602"/>
                  <a:gd name="connsiteX73" fmla="*/ 773994 w 1003876"/>
                  <a:gd name="connsiteY73" fmla="*/ 1247958 h 1516602"/>
                  <a:gd name="connsiteX74" fmla="*/ 648264 w 1003876"/>
                  <a:gd name="connsiteY74" fmla="*/ 1156518 h 1516602"/>
                  <a:gd name="connsiteX75" fmla="*/ 644454 w 1003876"/>
                  <a:gd name="connsiteY75" fmla="*/ 1139373 h 1516602"/>
                  <a:gd name="connsiteX76" fmla="*/ 646359 w 1003876"/>
                  <a:gd name="connsiteY76" fmla="*/ 1131753 h 1516602"/>
                  <a:gd name="connsiteX77" fmla="*/ 650169 w 1003876"/>
                  <a:gd name="connsiteY77" fmla="*/ 1114608 h 1516602"/>
                  <a:gd name="connsiteX78" fmla="*/ 653979 w 1003876"/>
                  <a:gd name="connsiteY78" fmla="*/ 1108893 h 1516602"/>
                  <a:gd name="connsiteX79" fmla="*/ 655884 w 1003876"/>
                  <a:gd name="connsiteY79" fmla="*/ 1103178 h 1516602"/>
                  <a:gd name="connsiteX80" fmla="*/ 661599 w 1003876"/>
                  <a:gd name="connsiteY80" fmla="*/ 1101273 h 1516602"/>
                  <a:gd name="connsiteX81" fmla="*/ 671124 w 1003876"/>
                  <a:gd name="connsiteY81" fmla="*/ 1089843 h 1516602"/>
                  <a:gd name="connsiteX82" fmla="*/ 724464 w 1003876"/>
                  <a:gd name="connsiteY82" fmla="*/ 1082223 h 1516602"/>
                  <a:gd name="connsiteX83" fmla="*/ 842574 w 1003876"/>
                  <a:gd name="connsiteY83" fmla="*/ 1084128 h 1516602"/>
                  <a:gd name="connsiteX84" fmla="*/ 871149 w 1003876"/>
                  <a:gd name="connsiteY84" fmla="*/ 1086033 h 1516602"/>
                  <a:gd name="connsiteX85" fmla="*/ 899724 w 1003876"/>
                  <a:gd name="connsiteY85" fmla="*/ 1091748 h 1516602"/>
                  <a:gd name="connsiteX86" fmla="*/ 922584 w 1003876"/>
                  <a:gd name="connsiteY86" fmla="*/ 1095558 h 1516602"/>
                  <a:gd name="connsiteX87" fmla="*/ 985294 w 1003876"/>
                  <a:gd name="connsiteY87" fmla="*/ 1104311 h 1516602"/>
                  <a:gd name="connsiteX88" fmla="*/ 1003378 w 1003876"/>
                  <a:gd name="connsiteY88" fmla="*/ 1065958 h 1516602"/>
                  <a:gd name="connsiteX89" fmla="*/ 970209 w 1003876"/>
                  <a:gd name="connsiteY89" fmla="*/ 1044123 h 1516602"/>
                  <a:gd name="connsiteX90" fmla="*/ 935919 w 1003876"/>
                  <a:gd name="connsiteY90" fmla="*/ 1034598 h 1516602"/>
                  <a:gd name="connsiteX91" fmla="*/ 825429 w 1003876"/>
                  <a:gd name="connsiteY91" fmla="*/ 1034598 h 1516602"/>
                  <a:gd name="connsiteX92" fmla="*/ 730179 w 1003876"/>
                  <a:gd name="connsiteY92" fmla="*/ 1038408 h 1516602"/>
                  <a:gd name="connsiteX93" fmla="*/ 669219 w 1003876"/>
                  <a:gd name="connsiteY93" fmla="*/ 1046028 h 1516602"/>
                  <a:gd name="connsiteX94" fmla="*/ 646360 w 1003876"/>
                  <a:gd name="connsiteY94" fmla="*/ 1049838 h 1516602"/>
                  <a:gd name="connsiteX95" fmla="*/ 640078 w 1003876"/>
                  <a:gd name="connsiteY95" fmla="*/ 1026051 h 1516602"/>
                  <a:gd name="connsiteX96" fmla="*/ 673029 w 1003876"/>
                  <a:gd name="connsiteY96" fmla="*/ 992688 h 1516602"/>
                  <a:gd name="connsiteX97" fmla="*/ 674934 w 1003876"/>
                  <a:gd name="connsiteY97" fmla="*/ 986973 h 1516602"/>
                  <a:gd name="connsiteX98" fmla="*/ 680649 w 1003876"/>
                  <a:gd name="connsiteY98" fmla="*/ 985068 h 1516602"/>
                  <a:gd name="connsiteX99" fmla="*/ 686364 w 1003876"/>
                  <a:gd name="connsiteY99" fmla="*/ 981258 h 1516602"/>
                  <a:gd name="connsiteX100" fmla="*/ 695889 w 1003876"/>
                  <a:gd name="connsiteY100" fmla="*/ 971733 h 1516602"/>
                  <a:gd name="connsiteX101" fmla="*/ 705414 w 1003876"/>
                  <a:gd name="connsiteY101" fmla="*/ 960303 h 1516602"/>
                  <a:gd name="connsiteX102" fmla="*/ 716844 w 1003876"/>
                  <a:gd name="connsiteY102" fmla="*/ 952683 h 1516602"/>
                  <a:gd name="connsiteX103" fmla="*/ 732084 w 1003876"/>
                  <a:gd name="connsiteY103" fmla="*/ 939348 h 1516602"/>
                  <a:gd name="connsiteX104" fmla="*/ 741609 w 1003876"/>
                  <a:gd name="connsiteY104" fmla="*/ 927918 h 1516602"/>
                  <a:gd name="connsiteX105" fmla="*/ 753039 w 1003876"/>
                  <a:gd name="connsiteY105" fmla="*/ 918393 h 1516602"/>
                  <a:gd name="connsiteX106" fmla="*/ 758754 w 1003876"/>
                  <a:gd name="connsiteY106" fmla="*/ 906963 h 1516602"/>
                  <a:gd name="connsiteX107" fmla="*/ 760659 w 1003876"/>
                  <a:gd name="connsiteY107" fmla="*/ 901248 h 1516602"/>
                  <a:gd name="connsiteX108" fmla="*/ 766374 w 1003876"/>
                  <a:gd name="connsiteY108" fmla="*/ 889818 h 1516602"/>
                  <a:gd name="connsiteX109" fmla="*/ 764469 w 1003876"/>
                  <a:gd name="connsiteY109" fmla="*/ 874578 h 1516602"/>
                  <a:gd name="connsiteX110" fmla="*/ 758754 w 1003876"/>
                  <a:gd name="connsiteY110" fmla="*/ 872673 h 1516602"/>
                  <a:gd name="connsiteX111" fmla="*/ 737799 w 1003876"/>
                  <a:gd name="connsiteY111" fmla="*/ 874578 h 1516602"/>
                  <a:gd name="connsiteX112" fmla="*/ 732084 w 1003876"/>
                  <a:gd name="connsiteY112" fmla="*/ 878388 h 1516602"/>
                  <a:gd name="connsiteX113" fmla="*/ 699699 w 1003876"/>
                  <a:gd name="connsiteY113" fmla="*/ 899343 h 1516602"/>
                  <a:gd name="connsiteX114" fmla="*/ 595181 w 1003876"/>
                  <a:gd name="connsiteY114" fmla="*/ 957831 h 1516602"/>
                  <a:gd name="connsiteX115" fmla="*/ 507294 w 1003876"/>
                  <a:gd name="connsiteY115" fmla="*/ 847908 h 1516602"/>
                  <a:gd name="connsiteX116" fmla="*/ 503484 w 1003876"/>
                  <a:gd name="connsiteY116" fmla="*/ 358323 h 1516602"/>
                  <a:gd name="connsiteX117" fmla="*/ 499674 w 1003876"/>
                  <a:gd name="connsiteY117" fmla="*/ 66858 h 1516602"/>
                  <a:gd name="connsiteX118" fmla="*/ 490149 w 1003876"/>
                  <a:gd name="connsiteY118" fmla="*/ 40188 h 1516602"/>
                  <a:gd name="connsiteX119" fmla="*/ 488244 w 1003876"/>
                  <a:gd name="connsiteY119" fmla="*/ 34473 h 1516602"/>
                  <a:gd name="connsiteX120" fmla="*/ 484434 w 1003876"/>
                  <a:gd name="connsiteY120" fmla="*/ 28758 h 1516602"/>
                  <a:gd name="connsiteX121" fmla="*/ 478719 w 1003876"/>
                  <a:gd name="connsiteY121" fmla="*/ 17328 h 1516602"/>
                  <a:gd name="connsiteX122" fmla="*/ 473004 w 1003876"/>
                  <a:gd name="connsiteY122" fmla="*/ 13518 h 1516602"/>
                  <a:gd name="connsiteX123" fmla="*/ 469194 w 1003876"/>
                  <a:gd name="connsiteY123" fmla="*/ 7803 h 1516602"/>
                  <a:gd name="connsiteX124" fmla="*/ 429189 w 1003876"/>
                  <a:gd name="connsiteY124" fmla="*/ 11613 h 1516602"/>
                  <a:gd name="connsiteX125" fmla="*/ 425379 w 1003876"/>
                  <a:gd name="connsiteY125" fmla="*/ 78288 h 1516602"/>
                  <a:gd name="connsiteX126" fmla="*/ 425379 w 1003876"/>
                  <a:gd name="connsiteY126" fmla="*/ 84003 h 1516602"/>
                  <a:gd name="connsiteX127" fmla="*/ 429189 w 1003876"/>
                  <a:gd name="connsiteY127" fmla="*/ 238308 h 1516602"/>
                  <a:gd name="connsiteX128" fmla="*/ 440619 w 1003876"/>
                  <a:gd name="connsiteY128" fmla="*/ 421188 h 1516602"/>
                  <a:gd name="connsiteX129" fmla="*/ 435265 w 1003876"/>
                  <a:gd name="connsiteY129" fmla="*/ 718368 h 1516602"/>
                  <a:gd name="connsiteX130" fmla="*/ 435059 w 1003876"/>
                  <a:gd name="connsiteY130" fmla="*/ 799046 h 1516602"/>
                  <a:gd name="connsiteX131" fmla="*/ 430322 w 1003876"/>
                  <a:gd name="connsiteY131"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51084 w 1003876"/>
                  <a:gd name="connsiteY29" fmla="*/ 1238433 h 1516602"/>
                  <a:gd name="connsiteX30" fmla="*/ 356799 w 1003876"/>
                  <a:gd name="connsiteY30" fmla="*/ 1242243 h 1516602"/>
                  <a:gd name="connsiteX31" fmla="*/ 362514 w 1003876"/>
                  <a:gd name="connsiteY31" fmla="*/ 1286058 h 1516602"/>
                  <a:gd name="connsiteX32" fmla="*/ 358704 w 1003876"/>
                  <a:gd name="connsiteY32" fmla="*/ 1291773 h 1516602"/>
                  <a:gd name="connsiteX33" fmla="*/ 356799 w 1003876"/>
                  <a:gd name="connsiteY33" fmla="*/ 1297488 h 1516602"/>
                  <a:gd name="connsiteX34" fmla="*/ 352989 w 1003876"/>
                  <a:gd name="connsiteY34" fmla="*/ 1303203 h 1516602"/>
                  <a:gd name="connsiteX35" fmla="*/ 351084 w 1003876"/>
                  <a:gd name="connsiteY35" fmla="*/ 1308918 h 1516602"/>
                  <a:gd name="connsiteX36" fmla="*/ 347274 w 1003876"/>
                  <a:gd name="connsiteY36" fmla="*/ 1314633 h 1516602"/>
                  <a:gd name="connsiteX37" fmla="*/ 330129 w 1003876"/>
                  <a:gd name="connsiteY37" fmla="*/ 1381308 h 1516602"/>
                  <a:gd name="connsiteX38" fmla="*/ 328224 w 1003876"/>
                  <a:gd name="connsiteY38" fmla="*/ 1432743 h 1516602"/>
                  <a:gd name="connsiteX39" fmla="*/ 330129 w 1003876"/>
                  <a:gd name="connsiteY39" fmla="*/ 1457508 h 1516602"/>
                  <a:gd name="connsiteX40" fmla="*/ 332034 w 1003876"/>
                  <a:gd name="connsiteY40" fmla="*/ 1463223 h 1516602"/>
                  <a:gd name="connsiteX41" fmla="*/ 335844 w 1003876"/>
                  <a:gd name="connsiteY41" fmla="*/ 1467033 h 1516602"/>
                  <a:gd name="connsiteX42" fmla="*/ 364419 w 1003876"/>
                  <a:gd name="connsiteY42" fmla="*/ 1512753 h 1516602"/>
                  <a:gd name="connsiteX43" fmla="*/ 387279 w 1003876"/>
                  <a:gd name="connsiteY43" fmla="*/ 1514658 h 1516602"/>
                  <a:gd name="connsiteX44" fmla="*/ 392994 w 1003876"/>
                  <a:gd name="connsiteY44" fmla="*/ 1508943 h 1516602"/>
                  <a:gd name="connsiteX45" fmla="*/ 394899 w 1003876"/>
                  <a:gd name="connsiteY45" fmla="*/ 1497513 h 1516602"/>
                  <a:gd name="connsiteX46" fmla="*/ 396804 w 1003876"/>
                  <a:gd name="connsiteY46" fmla="*/ 1491798 h 1516602"/>
                  <a:gd name="connsiteX47" fmla="*/ 398709 w 1003876"/>
                  <a:gd name="connsiteY47" fmla="*/ 1474653 h 1516602"/>
                  <a:gd name="connsiteX48" fmla="*/ 400614 w 1003876"/>
                  <a:gd name="connsiteY48" fmla="*/ 1461318 h 1516602"/>
                  <a:gd name="connsiteX49" fmla="*/ 404424 w 1003876"/>
                  <a:gd name="connsiteY49" fmla="*/ 1404168 h 1516602"/>
                  <a:gd name="connsiteX50" fmla="*/ 410139 w 1003876"/>
                  <a:gd name="connsiteY50" fmla="*/ 1392738 h 1516602"/>
                  <a:gd name="connsiteX51" fmla="*/ 413949 w 1003876"/>
                  <a:gd name="connsiteY51" fmla="*/ 1379403 h 1516602"/>
                  <a:gd name="connsiteX52" fmla="*/ 415854 w 1003876"/>
                  <a:gd name="connsiteY52" fmla="*/ 1373688 h 1516602"/>
                  <a:gd name="connsiteX53" fmla="*/ 417759 w 1003876"/>
                  <a:gd name="connsiteY53" fmla="*/ 1360353 h 1516602"/>
                  <a:gd name="connsiteX54" fmla="*/ 421569 w 1003876"/>
                  <a:gd name="connsiteY54" fmla="*/ 1348923 h 1516602"/>
                  <a:gd name="connsiteX55" fmla="*/ 427284 w 1003876"/>
                  <a:gd name="connsiteY55" fmla="*/ 1335588 h 1516602"/>
                  <a:gd name="connsiteX56" fmla="*/ 467289 w 1003876"/>
                  <a:gd name="connsiteY56" fmla="*/ 1265103 h 1516602"/>
                  <a:gd name="connsiteX57" fmla="*/ 528455 w 1003876"/>
                  <a:gd name="connsiteY57" fmla="*/ 1230091 h 1516602"/>
                  <a:gd name="connsiteX58" fmla="*/ 601154 w 1003876"/>
                  <a:gd name="connsiteY58" fmla="*/ 1221700 h 1516602"/>
                  <a:gd name="connsiteX59" fmla="*/ 720654 w 1003876"/>
                  <a:gd name="connsiteY59" fmla="*/ 1316538 h 1516602"/>
                  <a:gd name="connsiteX60" fmla="*/ 733989 w 1003876"/>
                  <a:gd name="connsiteY60" fmla="*/ 1326063 h 1516602"/>
                  <a:gd name="connsiteX61" fmla="*/ 743514 w 1003876"/>
                  <a:gd name="connsiteY61" fmla="*/ 1327968 h 1516602"/>
                  <a:gd name="connsiteX62" fmla="*/ 749229 w 1003876"/>
                  <a:gd name="connsiteY62" fmla="*/ 1329873 h 1516602"/>
                  <a:gd name="connsiteX63" fmla="*/ 762564 w 1003876"/>
                  <a:gd name="connsiteY63" fmla="*/ 1335588 h 1516602"/>
                  <a:gd name="connsiteX64" fmla="*/ 777804 w 1003876"/>
                  <a:gd name="connsiteY64" fmla="*/ 1333683 h 1516602"/>
                  <a:gd name="connsiteX65" fmla="*/ 789234 w 1003876"/>
                  <a:gd name="connsiteY65" fmla="*/ 1327968 h 1516602"/>
                  <a:gd name="connsiteX66" fmla="*/ 794949 w 1003876"/>
                  <a:gd name="connsiteY66" fmla="*/ 1326063 h 1516602"/>
                  <a:gd name="connsiteX67" fmla="*/ 802569 w 1003876"/>
                  <a:gd name="connsiteY67" fmla="*/ 1308918 h 1516602"/>
                  <a:gd name="connsiteX68" fmla="*/ 800664 w 1003876"/>
                  <a:gd name="connsiteY68" fmla="*/ 1284153 h 1516602"/>
                  <a:gd name="connsiteX69" fmla="*/ 798759 w 1003876"/>
                  <a:gd name="connsiteY69" fmla="*/ 1278438 h 1516602"/>
                  <a:gd name="connsiteX70" fmla="*/ 796854 w 1003876"/>
                  <a:gd name="connsiteY70" fmla="*/ 1270818 h 1516602"/>
                  <a:gd name="connsiteX71" fmla="*/ 783519 w 1003876"/>
                  <a:gd name="connsiteY71" fmla="*/ 1253673 h 1516602"/>
                  <a:gd name="connsiteX72" fmla="*/ 773994 w 1003876"/>
                  <a:gd name="connsiteY72" fmla="*/ 1247958 h 1516602"/>
                  <a:gd name="connsiteX73" fmla="*/ 648264 w 1003876"/>
                  <a:gd name="connsiteY73" fmla="*/ 1156518 h 1516602"/>
                  <a:gd name="connsiteX74" fmla="*/ 644454 w 1003876"/>
                  <a:gd name="connsiteY74" fmla="*/ 1139373 h 1516602"/>
                  <a:gd name="connsiteX75" fmla="*/ 646359 w 1003876"/>
                  <a:gd name="connsiteY75" fmla="*/ 1131753 h 1516602"/>
                  <a:gd name="connsiteX76" fmla="*/ 650169 w 1003876"/>
                  <a:gd name="connsiteY76" fmla="*/ 1114608 h 1516602"/>
                  <a:gd name="connsiteX77" fmla="*/ 653979 w 1003876"/>
                  <a:gd name="connsiteY77" fmla="*/ 1108893 h 1516602"/>
                  <a:gd name="connsiteX78" fmla="*/ 655884 w 1003876"/>
                  <a:gd name="connsiteY78" fmla="*/ 1103178 h 1516602"/>
                  <a:gd name="connsiteX79" fmla="*/ 661599 w 1003876"/>
                  <a:gd name="connsiteY79" fmla="*/ 1101273 h 1516602"/>
                  <a:gd name="connsiteX80" fmla="*/ 671124 w 1003876"/>
                  <a:gd name="connsiteY80" fmla="*/ 1089843 h 1516602"/>
                  <a:gd name="connsiteX81" fmla="*/ 724464 w 1003876"/>
                  <a:gd name="connsiteY81" fmla="*/ 1082223 h 1516602"/>
                  <a:gd name="connsiteX82" fmla="*/ 842574 w 1003876"/>
                  <a:gd name="connsiteY82" fmla="*/ 1084128 h 1516602"/>
                  <a:gd name="connsiteX83" fmla="*/ 871149 w 1003876"/>
                  <a:gd name="connsiteY83" fmla="*/ 1086033 h 1516602"/>
                  <a:gd name="connsiteX84" fmla="*/ 899724 w 1003876"/>
                  <a:gd name="connsiteY84" fmla="*/ 1091748 h 1516602"/>
                  <a:gd name="connsiteX85" fmla="*/ 922584 w 1003876"/>
                  <a:gd name="connsiteY85" fmla="*/ 1095558 h 1516602"/>
                  <a:gd name="connsiteX86" fmla="*/ 985294 w 1003876"/>
                  <a:gd name="connsiteY86" fmla="*/ 1104311 h 1516602"/>
                  <a:gd name="connsiteX87" fmla="*/ 1003378 w 1003876"/>
                  <a:gd name="connsiteY87" fmla="*/ 1065958 h 1516602"/>
                  <a:gd name="connsiteX88" fmla="*/ 970209 w 1003876"/>
                  <a:gd name="connsiteY88" fmla="*/ 1044123 h 1516602"/>
                  <a:gd name="connsiteX89" fmla="*/ 935919 w 1003876"/>
                  <a:gd name="connsiteY89" fmla="*/ 1034598 h 1516602"/>
                  <a:gd name="connsiteX90" fmla="*/ 825429 w 1003876"/>
                  <a:gd name="connsiteY90" fmla="*/ 1034598 h 1516602"/>
                  <a:gd name="connsiteX91" fmla="*/ 730179 w 1003876"/>
                  <a:gd name="connsiteY91" fmla="*/ 1038408 h 1516602"/>
                  <a:gd name="connsiteX92" fmla="*/ 669219 w 1003876"/>
                  <a:gd name="connsiteY92" fmla="*/ 1046028 h 1516602"/>
                  <a:gd name="connsiteX93" fmla="*/ 646360 w 1003876"/>
                  <a:gd name="connsiteY93" fmla="*/ 1049838 h 1516602"/>
                  <a:gd name="connsiteX94" fmla="*/ 640078 w 1003876"/>
                  <a:gd name="connsiteY94" fmla="*/ 1026051 h 1516602"/>
                  <a:gd name="connsiteX95" fmla="*/ 673029 w 1003876"/>
                  <a:gd name="connsiteY95" fmla="*/ 992688 h 1516602"/>
                  <a:gd name="connsiteX96" fmla="*/ 674934 w 1003876"/>
                  <a:gd name="connsiteY96" fmla="*/ 986973 h 1516602"/>
                  <a:gd name="connsiteX97" fmla="*/ 680649 w 1003876"/>
                  <a:gd name="connsiteY97" fmla="*/ 985068 h 1516602"/>
                  <a:gd name="connsiteX98" fmla="*/ 686364 w 1003876"/>
                  <a:gd name="connsiteY98" fmla="*/ 981258 h 1516602"/>
                  <a:gd name="connsiteX99" fmla="*/ 695889 w 1003876"/>
                  <a:gd name="connsiteY99" fmla="*/ 971733 h 1516602"/>
                  <a:gd name="connsiteX100" fmla="*/ 705414 w 1003876"/>
                  <a:gd name="connsiteY100" fmla="*/ 960303 h 1516602"/>
                  <a:gd name="connsiteX101" fmla="*/ 716844 w 1003876"/>
                  <a:gd name="connsiteY101" fmla="*/ 952683 h 1516602"/>
                  <a:gd name="connsiteX102" fmla="*/ 732084 w 1003876"/>
                  <a:gd name="connsiteY102" fmla="*/ 939348 h 1516602"/>
                  <a:gd name="connsiteX103" fmla="*/ 741609 w 1003876"/>
                  <a:gd name="connsiteY103" fmla="*/ 927918 h 1516602"/>
                  <a:gd name="connsiteX104" fmla="*/ 753039 w 1003876"/>
                  <a:gd name="connsiteY104" fmla="*/ 918393 h 1516602"/>
                  <a:gd name="connsiteX105" fmla="*/ 758754 w 1003876"/>
                  <a:gd name="connsiteY105" fmla="*/ 906963 h 1516602"/>
                  <a:gd name="connsiteX106" fmla="*/ 760659 w 1003876"/>
                  <a:gd name="connsiteY106" fmla="*/ 901248 h 1516602"/>
                  <a:gd name="connsiteX107" fmla="*/ 766374 w 1003876"/>
                  <a:gd name="connsiteY107" fmla="*/ 889818 h 1516602"/>
                  <a:gd name="connsiteX108" fmla="*/ 764469 w 1003876"/>
                  <a:gd name="connsiteY108" fmla="*/ 874578 h 1516602"/>
                  <a:gd name="connsiteX109" fmla="*/ 758754 w 1003876"/>
                  <a:gd name="connsiteY109" fmla="*/ 872673 h 1516602"/>
                  <a:gd name="connsiteX110" fmla="*/ 737799 w 1003876"/>
                  <a:gd name="connsiteY110" fmla="*/ 874578 h 1516602"/>
                  <a:gd name="connsiteX111" fmla="*/ 732084 w 1003876"/>
                  <a:gd name="connsiteY111" fmla="*/ 878388 h 1516602"/>
                  <a:gd name="connsiteX112" fmla="*/ 699699 w 1003876"/>
                  <a:gd name="connsiteY112" fmla="*/ 899343 h 1516602"/>
                  <a:gd name="connsiteX113" fmla="*/ 595181 w 1003876"/>
                  <a:gd name="connsiteY113" fmla="*/ 957831 h 1516602"/>
                  <a:gd name="connsiteX114" fmla="*/ 507294 w 1003876"/>
                  <a:gd name="connsiteY114" fmla="*/ 847908 h 1516602"/>
                  <a:gd name="connsiteX115" fmla="*/ 503484 w 1003876"/>
                  <a:gd name="connsiteY115" fmla="*/ 358323 h 1516602"/>
                  <a:gd name="connsiteX116" fmla="*/ 499674 w 1003876"/>
                  <a:gd name="connsiteY116" fmla="*/ 66858 h 1516602"/>
                  <a:gd name="connsiteX117" fmla="*/ 490149 w 1003876"/>
                  <a:gd name="connsiteY117" fmla="*/ 40188 h 1516602"/>
                  <a:gd name="connsiteX118" fmla="*/ 488244 w 1003876"/>
                  <a:gd name="connsiteY118" fmla="*/ 34473 h 1516602"/>
                  <a:gd name="connsiteX119" fmla="*/ 484434 w 1003876"/>
                  <a:gd name="connsiteY119" fmla="*/ 28758 h 1516602"/>
                  <a:gd name="connsiteX120" fmla="*/ 478719 w 1003876"/>
                  <a:gd name="connsiteY120" fmla="*/ 17328 h 1516602"/>
                  <a:gd name="connsiteX121" fmla="*/ 473004 w 1003876"/>
                  <a:gd name="connsiteY121" fmla="*/ 13518 h 1516602"/>
                  <a:gd name="connsiteX122" fmla="*/ 469194 w 1003876"/>
                  <a:gd name="connsiteY122" fmla="*/ 7803 h 1516602"/>
                  <a:gd name="connsiteX123" fmla="*/ 429189 w 1003876"/>
                  <a:gd name="connsiteY123" fmla="*/ 11613 h 1516602"/>
                  <a:gd name="connsiteX124" fmla="*/ 425379 w 1003876"/>
                  <a:gd name="connsiteY124" fmla="*/ 78288 h 1516602"/>
                  <a:gd name="connsiteX125" fmla="*/ 425379 w 1003876"/>
                  <a:gd name="connsiteY125" fmla="*/ 84003 h 1516602"/>
                  <a:gd name="connsiteX126" fmla="*/ 429189 w 1003876"/>
                  <a:gd name="connsiteY126" fmla="*/ 238308 h 1516602"/>
                  <a:gd name="connsiteX127" fmla="*/ 440619 w 1003876"/>
                  <a:gd name="connsiteY127" fmla="*/ 421188 h 1516602"/>
                  <a:gd name="connsiteX128" fmla="*/ 435265 w 1003876"/>
                  <a:gd name="connsiteY128" fmla="*/ 718368 h 1516602"/>
                  <a:gd name="connsiteX129" fmla="*/ 435059 w 1003876"/>
                  <a:gd name="connsiteY129" fmla="*/ 799046 h 1516602"/>
                  <a:gd name="connsiteX130" fmla="*/ 430322 w 1003876"/>
                  <a:gd name="connsiteY130"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51084 w 1003876"/>
                  <a:gd name="connsiteY29" fmla="*/ 1238433 h 1516602"/>
                  <a:gd name="connsiteX30" fmla="*/ 362514 w 1003876"/>
                  <a:gd name="connsiteY30" fmla="*/ 1286058 h 1516602"/>
                  <a:gd name="connsiteX31" fmla="*/ 358704 w 1003876"/>
                  <a:gd name="connsiteY31" fmla="*/ 1291773 h 1516602"/>
                  <a:gd name="connsiteX32" fmla="*/ 356799 w 1003876"/>
                  <a:gd name="connsiteY32" fmla="*/ 1297488 h 1516602"/>
                  <a:gd name="connsiteX33" fmla="*/ 352989 w 1003876"/>
                  <a:gd name="connsiteY33" fmla="*/ 1303203 h 1516602"/>
                  <a:gd name="connsiteX34" fmla="*/ 351084 w 1003876"/>
                  <a:gd name="connsiteY34" fmla="*/ 1308918 h 1516602"/>
                  <a:gd name="connsiteX35" fmla="*/ 347274 w 1003876"/>
                  <a:gd name="connsiteY35" fmla="*/ 1314633 h 1516602"/>
                  <a:gd name="connsiteX36" fmla="*/ 330129 w 1003876"/>
                  <a:gd name="connsiteY36" fmla="*/ 1381308 h 1516602"/>
                  <a:gd name="connsiteX37" fmla="*/ 328224 w 1003876"/>
                  <a:gd name="connsiteY37" fmla="*/ 1432743 h 1516602"/>
                  <a:gd name="connsiteX38" fmla="*/ 330129 w 1003876"/>
                  <a:gd name="connsiteY38" fmla="*/ 1457508 h 1516602"/>
                  <a:gd name="connsiteX39" fmla="*/ 332034 w 1003876"/>
                  <a:gd name="connsiteY39" fmla="*/ 1463223 h 1516602"/>
                  <a:gd name="connsiteX40" fmla="*/ 335844 w 1003876"/>
                  <a:gd name="connsiteY40" fmla="*/ 1467033 h 1516602"/>
                  <a:gd name="connsiteX41" fmla="*/ 364419 w 1003876"/>
                  <a:gd name="connsiteY41" fmla="*/ 1512753 h 1516602"/>
                  <a:gd name="connsiteX42" fmla="*/ 387279 w 1003876"/>
                  <a:gd name="connsiteY42" fmla="*/ 1514658 h 1516602"/>
                  <a:gd name="connsiteX43" fmla="*/ 392994 w 1003876"/>
                  <a:gd name="connsiteY43" fmla="*/ 1508943 h 1516602"/>
                  <a:gd name="connsiteX44" fmla="*/ 394899 w 1003876"/>
                  <a:gd name="connsiteY44" fmla="*/ 1497513 h 1516602"/>
                  <a:gd name="connsiteX45" fmla="*/ 396804 w 1003876"/>
                  <a:gd name="connsiteY45" fmla="*/ 1491798 h 1516602"/>
                  <a:gd name="connsiteX46" fmla="*/ 398709 w 1003876"/>
                  <a:gd name="connsiteY46" fmla="*/ 1474653 h 1516602"/>
                  <a:gd name="connsiteX47" fmla="*/ 400614 w 1003876"/>
                  <a:gd name="connsiteY47" fmla="*/ 1461318 h 1516602"/>
                  <a:gd name="connsiteX48" fmla="*/ 404424 w 1003876"/>
                  <a:gd name="connsiteY48" fmla="*/ 1404168 h 1516602"/>
                  <a:gd name="connsiteX49" fmla="*/ 410139 w 1003876"/>
                  <a:gd name="connsiteY49" fmla="*/ 1392738 h 1516602"/>
                  <a:gd name="connsiteX50" fmla="*/ 413949 w 1003876"/>
                  <a:gd name="connsiteY50" fmla="*/ 1379403 h 1516602"/>
                  <a:gd name="connsiteX51" fmla="*/ 415854 w 1003876"/>
                  <a:gd name="connsiteY51" fmla="*/ 1373688 h 1516602"/>
                  <a:gd name="connsiteX52" fmla="*/ 417759 w 1003876"/>
                  <a:gd name="connsiteY52" fmla="*/ 1360353 h 1516602"/>
                  <a:gd name="connsiteX53" fmla="*/ 421569 w 1003876"/>
                  <a:gd name="connsiteY53" fmla="*/ 1348923 h 1516602"/>
                  <a:gd name="connsiteX54" fmla="*/ 427284 w 1003876"/>
                  <a:gd name="connsiteY54" fmla="*/ 1335588 h 1516602"/>
                  <a:gd name="connsiteX55" fmla="*/ 467289 w 1003876"/>
                  <a:gd name="connsiteY55" fmla="*/ 1265103 h 1516602"/>
                  <a:gd name="connsiteX56" fmla="*/ 528455 w 1003876"/>
                  <a:gd name="connsiteY56" fmla="*/ 1230091 h 1516602"/>
                  <a:gd name="connsiteX57" fmla="*/ 601154 w 1003876"/>
                  <a:gd name="connsiteY57" fmla="*/ 1221700 h 1516602"/>
                  <a:gd name="connsiteX58" fmla="*/ 720654 w 1003876"/>
                  <a:gd name="connsiteY58" fmla="*/ 1316538 h 1516602"/>
                  <a:gd name="connsiteX59" fmla="*/ 733989 w 1003876"/>
                  <a:gd name="connsiteY59" fmla="*/ 1326063 h 1516602"/>
                  <a:gd name="connsiteX60" fmla="*/ 743514 w 1003876"/>
                  <a:gd name="connsiteY60" fmla="*/ 1327968 h 1516602"/>
                  <a:gd name="connsiteX61" fmla="*/ 749229 w 1003876"/>
                  <a:gd name="connsiteY61" fmla="*/ 1329873 h 1516602"/>
                  <a:gd name="connsiteX62" fmla="*/ 762564 w 1003876"/>
                  <a:gd name="connsiteY62" fmla="*/ 1335588 h 1516602"/>
                  <a:gd name="connsiteX63" fmla="*/ 777804 w 1003876"/>
                  <a:gd name="connsiteY63" fmla="*/ 1333683 h 1516602"/>
                  <a:gd name="connsiteX64" fmla="*/ 789234 w 1003876"/>
                  <a:gd name="connsiteY64" fmla="*/ 1327968 h 1516602"/>
                  <a:gd name="connsiteX65" fmla="*/ 794949 w 1003876"/>
                  <a:gd name="connsiteY65" fmla="*/ 1326063 h 1516602"/>
                  <a:gd name="connsiteX66" fmla="*/ 802569 w 1003876"/>
                  <a:gd name="connsiteY66" fmla="*/ 1308918 h 1516602"/>
                  <a:gd name="connsiteX67" fmla="*/ 800664 w 1003876"/>
                  <a:gd name="connsiteY67" fmla="*/ 1284153 h 1516602"/>
                  <a:gd name="connsiteX68" fmla="*/ 798759 w 1003876"/>
                  <a:gd name="connsiteY68" fmla="*/ 1278438 h 1516602"/>
                  <a:gd name="connsiteX69" fmla="*/ 796854 w 1003876"/>
                  <a:gd name="connsiteY69" fmla="*/ 1270818 h 1516602"/>
                  <a:gd name="connsiteX70" fmla="*/ 783519 w 1003876"/>
                  <a:gd name="connsiteY70" fmla="*/ 1253673 h 1516602"/>
                  <a:gd name="connsiteX71" fmla="*/ 773994 w 1003876"/>
                  <a:gd name="connsiteY71" fmla="*/ 1247958 h 1516602"/>
                  <a:gd name="connsiteX72" fmla="*/ 648264 w 1003876"/>
                  <a:gd name="connsiteY72" fmla="*/ 1156518 h 1516602"/>
                  <a:gd name="connsiteX73" fmla="*/ 644454 w 1003876"/>
                  <a:gd name="connsiteY73" fmla="*/ 1139373 h 1516602"/>
                  <a:gd name="connsiteX74" fmla="*/ 646359 w 1003876"/>
                  <a:gd name="connsiteY74" fmla="*/ 1131753 h 1516602"/>
                  <a:gd name="connsiteX75" fmla="*/ 650169 w 1003876"/>
                  <a:gd name="connsiteY75" fmla="*/ 1114608 h 1516602"/>
                  <a:gd name="connsiteX76" fmla="*/ 653979 w 1003876"/>
                  <a:gd name="connsiteY76" fmla="*/ 1108893 h 1516602"/>
                  <a:gd name="connsiteX77" fmla="*/ 655884 w 1003876"/>
                  <a:gd name="connsiteY77" fmla="*/ 1103178 h 1516602"/>
                  <a:gd name="connsiteX78" fmla="*/ 661599 w 1003876"/>
                  <a:gd name="connsiteY78" fmla="*/ 1101273 h 1516602"/>
                  <a:gd name="connsiteX79" fmla="*/ 671124 w 1003876"/>
                  <a:gd name="connsiteY79" fmla="*/ 1089843 h 1516602"/>
                  <a:gd name="connsiteX80" fmla="*/ 724464 w 1003876"/>
                  <a:gd name="connsiteY80" fmla="*/ 1082223 h 1516602"/>
                  <a:gd name="connsiteX81" fmla="*/ 842574 w 1003876"/>
                  <a:gd name="connsiteY81" fmla="*/ 1084128 h 1516602"/>
                  <a:gd name="connsiteX82" fmla="*/ 871149 w 1003876"/>
                  <a:gd name="connsiteY82" fmla="*/ 1086033 h 1516602"/>
                  <a:gd name="connsiteX83" fmla="*/ 899724 w 1003876"/>
                  <a:gd name="connsiteY83" fmla="*/ 1091748 h 1516602"/>
                  <a:gd name="connsiteX84" fmla="*/ 922584 w 1003876"/>
                  <a:gd name="connsiteY84" fmla="*/ 1095558 h 1516602"/>
                  <a:gd name="connsiteX85" fmla="*/ 985294 w 1003876"/>
                  <a:gd name="connsiteY85" fmla="*/ 1104311 h 1516602"/>
                  <a:gd name="connsiteX86" fmla="*/ 1003378 w 1003876"/>
                  <a:gd name="connsiteY86" fmla="*/ 1065958 h 1516602"/>
                  <a:gd name="connsiteX87" fmla="*/ 970209 w 1003876"/>
                  <a:gd name="connsiteY87" fmla="*/ 1044123 h 1516602"/>
                  <a:gd name="connsiteX88" fmla="*/ 935919 w 1003876"/>
                  <a:gd name="connsiteY88" fmla="*/ 1034598 h 1516602"/>
                  <a:gd name="connsiteX89" fmla="*/ 825429 w 1003876"/>
                  <a:gd name="connsiteY89" fmla="*/ 1034598 h 1516602"/>
                  <a:gd name="connsiteX90" fmla="*/ 730179 w 1003876"/>
                  <a:gd name="connsiteY90" fmla="*/ 1038408 h 1516602"/>
                  <a:gd name="connsiteX91" fmla="*/ 669219 w 1003876"/>
                  <a:gd name="connsiteY91" fmla="*/ 1046028 h 1516602"/>
                  <a:gd name="connsiteX92" fmla="*/ 646360 w 1003876"/>
                  <a:gd name="connsiteY92" fmla="*/ 1049838 h 1516602"/>
                  <a:gd name="connsiteX93" fmla="*/ 640078 w 1003876"/>
                  <a:gd name="connsiteY93" fmla="*/ 1026051 h 1516602"/>
                  <a:gd name="connsiteX94" fmla="*/ 673029 w 1003876"/>
                  <a:gd name="connsiteY94" fmla="*/ 992688 h 1516602"/>
                  <a:gd name="connsiteX95" fmla="*/ 674934 w 1003876"/>
                  <a:gd name="connsiteY95" fmla="*/ 986973 h 1516602"/>
                  <a:gd name="connsiteX96" fmla="*/ 680649 w 1003876"/>
                  <a:gd name="connsiteY96" fmla="*/ 985068 h 1516602"/>
                  <a:gd name="connsiteX97" fmla="*/ 686364 w 1003876"/>
                  <a:gd name="connsiteY97" fmla="*/ 981258 h 1516602"/>
                  <a:gd name="connsiteX98" fmla="*/ 695889 w 1003876"/>
                  <a:gd name="connsiteY98" fmla="*/ 971733 h 1516602"/>
                  <a:gd name="connsiteX99" fmla="*/ 705414 w 1003876"/>
                  <a:gd name="connsiteY99" fmla="*/ 960303 h 1516602"/>
                  <a:gd name="connsiteX100" fmla="*/ 716844 w 1003876"/>
                  <a:gd name="connsiteY100" fmla="*/ 952683 h 1516602"/>
                  <a:gd name="connsiteX101" fmla="*/ 732084 w 1003876"/>
                  <a:gd name="connsiteY101" fmla="*/ 939348 h 1516602"/>
                  <a:gd name="connsiteX102" fmla="*/ 741609 w 1003876"/>
                  <a:gd name="connsiteY102" fmla="*/ 927918 h 1516602"/>
                  <a:gd name="connsiteX103" fmla="*/ 753039 w 1003876"/>
                  <a:gd name="connsiteY103" fmla="*/ 918393 h 1516602"/>
                  <a:gd name="connsiteX104" fmla="*/ 758754 w 1003876"/>
                  <a:gd name="connsiteY104" fmla="*/ 906963 h 1516602"/>
                  <a:gd name="connsiteX105" fmla="*/ 760659 w 1003876"/>
                  <a:gd name="connsiteY105" fmla="*/ 901248 h 1516602"/>
                  <a:gd name="connsiteX106" fmla="*/ 766374 w 1003876"/>
                  <a:gd name="connsiteY106" fmla="*/ 889818 h 1516602"/>
                  <a:gd name="connsiteX107" fmla="*/ 764469 w 1003876"/>
                  <a:gd name="connsiteY107" fmla="*/ 874578 h 1516602"/>
                  <a:gd name="connsiteX108" fmla="*/ 758754 w 1003876"/>
                  <a:gd name="connsiteY108" fmla="*/ 872673 h 1516602"/>
                  <a:gd name="connsiteX109" fmla="*/ 737799 w 1003876"/>
                  <a:gd name="connsiteY109" fmla="*/ 874578 h 1516602"/>
                  <a:gd name="connsiteX110" fmla="*/ 732084 w 1003876"/>
                  <a:gd name="connsiteY110" fmla="*/ 878388 h 1516602"/>
                  <a:gd name="connsiteX111" fmla="*/ 699699 w 1003876"/>
                  <a:gd name="connsiteY111" fmla="*/ 899343 h 1516602"/>
                  <a:gd name="connsiteX112" fmla="*/ 595181 w 1003876"/>
                  <a:gd name="connsiteY112" fmla="*/ 957831 h 1516602"/>
                  <a:gd name="connsiteX113" fmla="*/ 507294 w 1003876"/>
                  <a:gd name="connsiteY113" fmla="*/ 847908 h 1516602"/>
                  <a:gd name="connsiteX114" fmla="*/ 503484 w 1003876"/>
                  <a:gd name="connsiteY114" fmla="*/ 358323 h 1516602"/>
                  <a:gd name="connsiteX115" fmla="*/ 499674 w 1003876"/>
                  <a:gd name="connsiteY115" fmla="*/ 66858 h 1516602"/>
                  <a:gd name="connsiteX116" fmla="*/ 490149 w 1003876"/>
                  <a:gd name="connsiteY116" fmla="*/ 40188 h 1516602"/>
                  <a:gd name="connsiteX117" fmla="*/ 488244 w 1003876"/>
                  <a:gd name="connsiteY117" fmla="*/ 34473 h 1516602"/>
                  <a:gd name="connsiteX118" fmla="*/ 484434 w 1003876"/>
                  <a:gd name="connsiteY118" fmla="*/ 28758 h 1516602"/>
                  <a:gd name="connsiteX119" fmla="*/ 478719 w 1003876"/>
                  <a:gd name="connsiteY119" fmla="*/ 17328 h 1516602"/>
                  <a:gd name="connsiteX120" fmla="*/ 473004 w 1003876"/>
                  <a:gd name="connsiteY120" fmla="*/ 13518 h 1516602"/>
                  <a:gd name="connsiteX121" fmla="*/ 469194 w 1003876"/>
                  <a:gd name="connsiteY121" fmla="*/ 7803 h 1516602"/>
                  <a:gd name="connsiteX122" fmla="*/ 429189 w 1003876"/>
                  <a:gd name="connsiteY122" fmla="*/ 11613 h 1516602"/>
                  <a:gd name="connsiteX123" fmla="*/ 425379 w 1003876"/>
                  <a:gd name="connsiteY123" fmla="*/ 78288 h 1516602"/>
                  <a:gd name="connsiteX124" fmla="*/ 425379 w 1003876"/>
                  <a:gd name="connsiteY124" fmla="*/ 84003 h 1516602"/>
                  <a:gd name="connsiteX125" fmla="*/ 429189 w 1003876"/>
                  <a:gd name="connsiteY125" fmla="*/ 238308 h 1516602"/>
                  <a:gd name="connsiteX126" fmla="*/ 440619 w 1003876"/>
                  <a:gd name="connsiteY126" fmla="*/ 421188 h 1516602"/>
                  <a:gd name="connsiteX127" fmla="*/ 435265 w 1003876"/>
                  <a:gd name="connsiteY127" fmla="*/ 718368 h 1516602"/>
                  <a:gd name="connsiteX128" fmla="*/ 435059 w 1003876"/>
                  <a:gd name="connsiteY128" fmla="*/ 799046 h 1516602"/>
                  <a:gd name="connsiteX129" fmla="*/ 430322 w 1003876"/>
                  <a:gd name="connsiteY129"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56799 w 1003876"/>
                  <a:gd name="connsiteY32" fmla="*/ 1297488 h 1516602"/>
                  <a:gd name="connsiteX33" fmla="*/ 352989 w 1003876"/>
                  <a:gd name="connsiteY33" fmla="*/ 1303203 h 1516602"/>
                  <a:gd name="connsiteX34" fmla="*/ 351084 w 1003876"/>
                  <a:gd name="connsiteY34" fmla="*/ 1308918 h 1516602"/>
                  <a:gd name="connsiteX35" fmla="*/ 347274 w 1003876"/>
                  <a:gd name="connsiteY35" fmla="*/ 1314633 h 1516602"/>
                  <a:gd name="connsiteX36" fmla="*/ 330129 w 1003876"/>
                  <a:gd name="connsiteY36" fmla="*/ 1381308 h 1516602"/>
                  <a:gd name="connsiteX37" fmla="*/ 328224 w 1003876"/>
                  <a:gd name="connsiteY37" fmla="*/ 1432743 h 1516602"/>
                  <a:gd name="connsiteX38" fmla="*/ 330129 w 1003876"/>
                  <a:gd name="connsiteY38" fmla="*/ 1457508 h 1516602"/>
                  <a:gd name="connsiteX39" fmla="*/ 332034 w 1003876"/>
                  <a:gd name="connsiteY39" fmla="*/ 1463223 h 1516602"/>
                  <a:gd name="connsiteX40" fmla="*/ 335844 w 1003876"/>
                  <a:gd name="connsiteY40" fmla="*/ 1467033 h 1516602"/>
                  <a:gd name="connsiteX41" fmla="*/ 364419 w 1003876"/>
                  <a:gd name="connsiteY41" fmla="*/ 1512753 h 1516602"/>
                  <a:gd name="connsiteX42" fmla="*/ 387279 w 1003876"/>
                  <a:gd name="connsiteY42" fmla="*/ 1514658 h 1516602"/>
                  <a:gd name="connsiteX43" fmla="*/ 392994 w 1003876"/>
                  <a:gd name="connsiteY43" fmla="*/ 1508943 h 1516602"/>
                  <a:gd name="connsiteX44" fmla="*/ 394899 w 1003876"/>
                  <a:gd name="connsiteY44" fmla="*/ 1497513 h 1516602"/>
                  <a:gd name="connsiteX45" fmla="*/ 396804 w 1003876"/>
                  <a:gd name="connsiteY45" fmla="*/ 1491798 h 1516602"/>
                  <a:gd name="connsiteX46" fmla="*/ 398709 w 1003876"/>
                  <a:gd name="connsiteY46" fmla="*/ 1474653 h 1516602"/>
                  <a:gd name="connsiteX47" fmla="*/ 400614 w 1003876"/>
                  <a:gd name="connsiteY47" fmla="*/ 1461318 h 1516602"/>
                  <a:gd name="connsiteX48" fmla="*/ 404424 w 1003876"/>
                  <a:gd name="connsiteY48" fmla="*/ 1404168 h 1516602"/>
                  <a:gd name="connsiteX49" fmla="*/ 410139 w 1003876"/>
                  <a:gd name="connsiteY49" fmla="*/ 1392738 h 1516602"/>
                  <a:gd name="connsiteX50" fmla="*/ 413949 w 1003876"/>
                  <a:gd name="connsiteY50" fmla="*/ 1379403 h 1516602"/>
                  <a:gd name="connsiteX51" fmla="*/ 415854 w 1003876"/>
                  <a:gd name="connsiteY51" fmla="*/ 1373688 h 1516602"/>
                  <a:gd name="connsiteX52" fmla="*/ 417759 w 1003876"/>
                  <a:gd name="connsiteY52" fmla="*/ 1360353 h 1516602"/>
                  <a:gd name="connsiteX53" fmla="*/ 421569 w 1003876"/>
                  <a:gd name="connsiteY53" fmla="*/ 1348923 h 1516602"/>
                  <a:gd name="connsiteX54" fmla="*/ 427284 w 1003876"/>
                  <a:gd name="connsiteY54" fmla="*/ 1335588 h 1516602"/>
                  <a:gd name="connsiteX55" fmla="*/ 467289 w 1003876"/>
                  <a:gd name="connsiteY55" fmla="*/ 1265103 h 1516602"/>
                  <a:gd name="connsiteX56" fmla="*/ 528455 w 1003876"/>
                  <a:gd name="connsiteY56" fmla="*/ 1230091 h 1516602"/>
                  <a:gd name="connsiteX57" fmla="*/ 601154 w 1003876"/>
                  <a:gd name="connsiteY57" fmla="*/ 1221700 h 1516602"/>
                  <a:gd name="connsiteX58" fmla="*/ 720654 w 1003876"/>
                  <a:gd name="connsiteY58" fmla="*/ 1316538 h 1516602"/>
                  <a:gd name="connsiteX59" fmla="*/ 733989 w 1003876"/>
                  <a:gd name="connsiteY59" fmla="*/ 1326063 h 1516602"/>
                  <a:gd name="connsiteX60" fmla="*/ 743514 w 1003876"/>
                  <a:gd name="connsiteY60" fmla="*/ 1327968 h 1516602"/>
                  <a:gd name="connsiteX61" fmla="*/ 749229 w 1003876"/>
                  <a:gd name="connsiteY61" fmla="*/ 1329873 h 1516602"/>
                  <a:gd name="connsiteX62" fmla="*/ 762564 w 1003876"/>
                  <a:gd name="connsiteY62" fmla="*/ 1335588 h 1516602"/>
                  <a:gd name="connsiteX63" fmla="*/ 777804 w 1003876"/>
                  <a:gd name="connsiteY63" fmla="*/ 1333683 h 1516602"/>
                  <a:gd name="connsiteX64" fmla="*/ 789234 w 1003876"/>
                  <a:gd name="connsiteY64" fmla="*/ 1327968 h 1516602"/>
                  <a:gd name="connsiteX65" fmla="*/ 794949 w 1003876"/>
                  <a:gd name="connsiteY65" fmla="*/ 1326063 h 1516602"/>
                  <a:gd name="connsiteX66" fmla="*/ 802569 w 1003876"/>
                  <a:gd name="connsiteY66" fmla="*/ 1308918 h 1516602"/>
                  <a:gd name="connsiteX67" fmla="*/ 800664 w 1003876"/>
                  <a:gd name="connsiteY67" fmla="*/ 1284153 h 1516602"/>
                  <a:gd name="connsiteX68" fmla="*/ 798759 w 1003876"/>
                  <a:gd name="connsiteY68" fmla="*/ 1278438 h 1516602"/>
                  <a:gd name="connsiteX69" fmla="*/ 796854 w 1003876"/>
                  <a:gd name="connsiteY69" fmla="*/ 1270818 h 1516602"/>
                  <a:gd name="connsiteX70" fmla="*/ 783519 w 1003876"/>
                  <a:gd name="connsiteY70" fmla="*/ 1253673 h 1516602"/>
                  <a:gd name="connsiteX71" fmla="*/ 773994 w 1003876"/>
                  <a:gd name="connsiteY71" fmla="*/ 1247958 h 1516602"/>
                  <a:gd name="connsiteX72" fmla="*/ 648264 w 1003876"/>
                  <a:gd name="connsiteY72" fmla="*/ 1156518 h 1516602"/>
                  <a:gd name="connsiteX73" fmla="*/ 644454 w 1003876"/>
                  <a:gd name="connsiteY73" fmla="*/ 1139373 h 1516602"/>
                  <a:gd name="connsiteX74" fmla="*/ 646359 w 1003876"/>
                  <a:gd name="connsiteY74" fmla="*/ 1131753 h 1516602"/>
                  <a:gd name="connsiteX75" fmla="*/ 650169 w 1003876"/>
                  <a:gd name="connsiteY75" fmla="*/ 1114608 h 1516602"/>
                  <a:gd name="connsiteX76" fmla="*/ 653979 w 1003876"/>
                  <a:gd name="connsiteY76" fmla="*/ 1108893 h 1516602"/>
                  <a:gd name="connsiteX77" fmla="*/ 655884 w 1003876"/>
                  <a:gd name="connsiteY77" fmla="*/ 1103178 h 1516602"/>
                  <a:gd name="connsiteX78" fmla="*/ 661599 w 1003876"/>
                  <a:gd name="connsiteY78" fmla="*/ 1101273 h 1516602"/>
                  <a:gd name="connsiteX79" fmla="*/ 671124 w 1003876"/>
                  <a:gd name="connsiteY79" fmla="*/ 1089843 h 1516602"/>
                  <a:gd name="connsiteX80" fmla="*/ 724464 w 1003876"/>
                  <a:gd name="connsiteY80" fmla="*/ 1082223 h 1516602"/>
                  <a:gd name="connsiteX81" fmla="*/ 842574 w 1003876"/>
                  <a:gd name="connsiteY81" fmla="*/ 1084128 h 1516602"/>
                  <a:gd name="connsiteX82" fmla="*/ 871149 w 1003876"/>
                  <a:gd name="connsiteY82" fmla="*/ 1086033 h 1516602"/>
                  <a:gd name="connsiteX83" fmla="*/ 899724 w 1003876"/>
                  <a:gd name="connsiteY83" fmla="*/ 1091748 h 1516602"/>
                  <a:gd name="connsiteX84" fmla="*/ 922584 w 1003876"/>
                  <a:gd name="connsiteY84" fmla="*/ 1095558 h 1516602"/>
                  <a:gd name="connsiteX85" fmla="*/ 985294 w 1003876"/>
                  <a:gd name="connsiteY85" fmla="*/ 1104311 h 1516602"/>
                  <a:gd name="connsiteX86" fmla="*/ 1003378 w 1003876"/>
                  <a:gd name="connsiteY86" fmla="*/ 1065958 h 1516602"/>
                  <a:gd name="connsiteX87" fmla="*/ 970209 w 1003876"/>
                  <a:gd name="connsiteY87" fmla="*/ 1044123 h 1516602"/>
                  <a:gd name="connsiteX88" fmla="*/ 935919 w 1003876"/>
                  <a:gd name="connsiteY88" fmla="*/ 1034598 h 1516602"/>
                  <a:gd name="connsiteX89" fmla="*/ 825429 w 1003876"/>
                  <a:gd name="connsiteY89" fmla="*/ 1034598 h 1516602"/>
                  <a:gd name="connsiteX90" fmla="*/ 730179 w 1003876"/>
                  <a:gd name="connsiteY90" fmla="*/ 1038408 h 1516602"/>
                  <a:gd name="connsiteX91" fmla="*/ 669219 w 1003876"/>
                  <a:gd name="connsiteY91" fmla="*/ 1046028 h 1516602"/>
                  <a:gd name="connsiteX92" fmla="*/ 646360 w 1003876"/>
                  <a:gd name="connsiteY92" fmla="*/ 1049838 h 1516602"/>
                  <a:gd name="connsiteX93" fmla="*/ 640078 w 1003876"/>
                  <a:gd name="connsiteY93" fmla="*/ 1026051 h 1516602"/>
                  <a:gd name="connsiteX94" fmla="*/ 673029 w 1003876"/>
                  <a:gd name="connsiteY94" fmla="*/ 992688 h 1516602"/>
                  <a:gd name="connsiteX95" fmla="*/ 674934 w 1003876"/>
                  <a:gd name="connsiteY95" fmla="*/ 986973 h 1516602"/>
                  <a:gd name="connsiteX96" fmla="*/ 680649 w 1003876"/>
                  <a:gd name="connsiteY96" fmla="*/ 985068 h 1516602"/>
                  <a:gd name="connsiteX97" fmla="*/ 686364 w 1003876"/>
                  <a:gd name="connsiteY97" fmla="*/ 981258 h 1516602"/>
                  <a:gd name="connsiteX98" fmla="*/ 695889 w 1003876"/>
                  <a:gd name="connsiteY98" fmla="*/ 971733 h 1516602"/>
                  <a:gd name="connsiteX99" fmla="*/ 705414 w 1003876"/>
                  <a:gd name="connsiteY99" fmla="*/ 960303 h 1516602"/>
                  <a:gd name="connsiteX100" fmla="*/ 716844 w 1003876"/>
                  <a:gd name="connsiteY100" fmla="*/ 952683 h 1516602"/>
                  <a:gd name="connsiteX101" fmla="*/ 732084 w 1003876"/>
                  <a:gd name="connsiteY101" fmla="*/ 939348 h 1516602"/>
                  <a:gd name="connsiteX102" fmla="*/ 741609 w 1003876"/>
                  <a:gd name="connsiteY102" fmla="*/ 927918 h 1516602"/>
                  <a:gd name="connsiteX103" fmla="*/ 753039 w 1003876"/>
                  <a:gd name="connsiteY103" fmla="*/ 918393 h 1516602"/>
                  <a:gd name="connsiteX104" fmla="*/ 758754 w 1003876"/>
                  <a:gd name="connsiteY104" fmla="*/ 906963 h 1516602"/>
                  <a:gd name="connsiteX105" fmla="*/ 760659 w 1003876"/>
                  <a:gd name="connsiteY105" fmla="*/ 901248 h 1516602"/>
                  <a:gd name="connsiteX106" fmla="*/ 766374 w 1003876"/>
                  <a:gd name="connsiteY106" fmla="*/ 889818 h 1516602"/>
                  <a:gd name="connsiteX107" fmla="*/ 764469 w 1003876"/>
                  <a:gd name="connsiteY107" fmla="*/ 874578 h 1516602"/>
                  <a:gd name="connsiteX108" fmla="*/ 758754 w 1003876"/>
                  <a:gd name="connsiteY108" fmla="*/ 872673 h 1516602"/>
                  <a:gd name="connsiteX109" fmla="*/ 737799 w 1003876"/>
                  <a:gd name="connsiteY109" fmla="*/ 874578 h 1516602"/>
                  <a:gd name="connsiteX110" fmla="*/ 732084 w 1003876"/>
                  <a:gd name="connsiteY110" fmla="*/ 878388 h 1516602"/>
                  <a:gd name="connsiteX111" fmla="*/ 699699 w 1003876"/>
                  <a:gd name="connsiteY111" fmla="*/ 899343 h 1516602"/>
                  <a:gd name="connsiteX112" fmla="*/ 595181 w 1003876"/>
                  <a:gd name="connsiteY112" fmla="*/ 957831 h 1516602"/>
                  <a:gd name="connsiteX113" fmla="*/ 507294 w 1003876"/>
                  <a:gd name="connsiteY113" fmla="*/ 847908 h 1516602"/>
                  <a:gd name="connsiteX114" fmla="*/ 503484 w 1003876"/>
                  <a:gd name="connsiteY114" fmla="*/ 358323 h 1516602"/>
                  <a:gd name="connsiteX115" fmla="*/ 499674 w 1003876"/>
                  <a:gd name="connsiteY115" fmla="*/ 66858 h 1516602"/>
                  <a:gd name="connsiteX116" fmla="*/ 490149 w 1003876"/>
                  <a:gd name="connsiteY116" fmla="*/ 40188 h 1516602"/>
                  <a:gd name="connsiteX117" fmla="*/ 488244 w 1003876"/>
                  <a:gd name="connsiteY117" fmla="*/ 34473 h 1516602"/>
                  <a:gd name="connsiteX118" fmla="*/ 484434 w 1003876"/>
                  <a:gd name="connsiteY118" fmla="*/ 28758 h 1516602"/>
                  <a:gd name="connsiteX119" fmla="*/ 478719 w 1003876"/>
                  <a:gd name="connsiteY119" fmla="*/ 17328 h 1516602"/>
                  <a:gd name="connsiteX120" fmla="*/ 473004 w 1003876"/>
                  <a:gd name="connsiteY120" fmla="*/ 13518 h 1516602"/>
                  <a:gd name="connsiteX121" fmla="*/ 469194 w 1003876"/>
                  <a:gd name="connsiteY121" fmla="*/ 7803 h 1516602"/>
                  <a:gd name="connsiteX122" fmla="*/ 429189 w 1003876"/>
                  <a:gd name="connsiteY122" fmla="*/ 11613 h 1516602"/>
                  <a:gd name="connsiteX123" fmla="*/ 425379 w 1003876"/>
                  <a:gd name="connsiteY123" fmla="*/ 78288 h 1516602"/>
                  <a:gd name="connsiteX124" fmla="*/ 425379 w 1003876"/>
                  <a:gd name="connsiteY124" fmla="*/ 84003 h 1516602"/>
                  <a:gd name="connsiteX125" fmla="*/ 429189 w 1003876"/>
                  <a:gd name="connsiteY125" fmla="*/ 238308 h 1516602"/>
                  <a:gd name="connsiteX126" fmla="*/ 440619 w 1003876"/>
                  <a:gd name="connsiteY126" fmla="*/ 421188 h 1516602"/>
                  <a:gd name="connsiteX127" fmla="*/ 435265 w 1003876"/>
                  <a:gd name="connsiteY127" fmla="*/ 718368 h 1516602"/>
                  <a:gd name="connsiteX128" fmla="*/ 435059 w 1003876"/>
                  <a:gd name="connsiteY128" fmla="*/ 799046 h 1516602"/>
                  <a:gd name="connsiteX129" fmla="*/ 430322 w 1003876"/>
                  <a:gd name="connsiteY129"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52989 w 1003876"/>
                  <a:gd name="connsiteY32" fmla="*/ 1303203 h 1516602"/>
                  <a:gd name="connsiteX33" fmla="*/ 351084 w 1003876"/>
                  <a:gd name="connsiteY33" fmla="*/ 1308918 h 1516602"/>
                  <a:gd name="connsiteX34" fmla="*/ 347274 w 1003876"/>
                  <a:gd name="connsiteY34" fmla="*/ 1314633 h 1516602"/>
                  <a:gd name="connsiteX35" fmla="*/ 330129 w 1003876"/>
                  <a:gd name="connsiteY35" fmla="*/ 1381308 h 1516602"/>
                  <a:gd name="connsiteX36" fmla="*/ 328224 w 1003876"/>
                  <a:gd name="connsiteY36" fmla="*/ 1432743 h 1516602"/>
                  <a:gd name="connsiteX37" fmla="*/ 330129 w 1003876"/>
                  <a:gd name="connsiteY37" fmla="*/ 1457508 h 1516602"/>
                  <a:gd name="connsiteX38" fmla="*/ 332034 w 1003876"/>
                  <a:gd name="connsiteY38" fmla="*/ 1463223 h 1516602"/>
                  <a:gd name="connsiteX39" fmla="*/ 335844 w 1003876"/>
                  <a:gd name="connsiteY39" fmla="*/ 1467033 h 1516602"/>
                  <a:gd name="connsiteX40" fmla="*/ 364419 w 1003876"/>
                  <a:gd name="connsiteY40" fmla="*/ 1512753 h 1516602"/>
                  <a:gd name="connsiteX41" fmla="*/ 387279 w 1003876"/>
                  <a:gd name="connsiteY41" fmla="*/ 1514658 h 1516602"/>
                  <a:gd name="connsiteX42" fmla="*/ 392994 w 1003876"/>
                  <a:gd name="connsiteY42" fmla="*/ 1508943 h 1516602"/>
                  <a:gd name="connsiteX43" fmla="*/ 394899 w 1003876"/>
                  <a:gd name="connsiteY43" fmla="*/ 1497513 h 1516602"/>
                  <a:gd name="connsiteX44" fmla="*/ 396804 w 1003876"/>
                  <a:gd name="connsiteY44" fmla="*/ 1491798 h 1516602"/>
                  <a:gd name="connsiteX45" fmla="*/ 398709 w 1003876"/>
                  <a:gd name="connsiteY45" fmla="*/ 1474653 h 1516602"/>
                  <a:gd name="connsiteX46" fmla="*/ 400614 w 1003876"/>
                  <a:gd name="connsiteY46" fmla="*/ 1461318 h 1516602"/>
                  <a:gd name="connsiteX47" fmla="*/ 404424 w 1003876"/>
                  <a:gd name="connsiteY47" fmla="*/ 1404168 h 1516602"/>
                  <a:gd name="connsiteX48" fmla="*/ 410139 w 1003876"/>
                  <a:gd name="connsiteY48" fmla="*/ 1392738 h 1516602"/>
                  <a:gd name="connsiteX49" fmla="*/ 413949 w 1003876"/>
                  <a:gd name="connsiteY49" fmla="*/ 1379403 h 1516602"/>
                  <a:gd name="connsiteX50" fmla="*/ 415854 w 1003876"/>
                  <a:gd name="connsiteY50" fmla="*/ 1373688 h 1516602"/>
                  <a:gd name="connsiteX51" fmla="*/ 417759 w 1003876"/>
                  <a:gd name="connsiteY51" fmla="*/ 1360353 h 1516602"/>
                  <a:gd name="connsiteX52" fmla="*/ 421569 w 1003876"/>
                  <a:gd name="connsiteY52" fmla="*/ 1348923 h 1516602"/>
                  <a:gd name="connsiteX53" fmla="*/ 427284 w 1003876"/>
                  <a:gd name="connsiteY53" fmla="*/ 1335588 h 1516602"/>
                  <a:gd name="connsiteX54" fmla="*/ 467289 w 1003876"/>
                  <a:gd name="connsiteY54" fmla="*/ 1265103 h 1516602"/>
                  <a:gd name="connsiteX55" fmla="*/ 528455 w 1003876"/>
                  <a:gd name="connsiteY55" fmla="*/ 1230091 h 1516602"/>
                  <a:gd name="connsiteX56" fmla="*/ 601154 w 1003876"/>
                  <a:gd name="connsiteY56" fmla="*/ 1221700 h 1516602"/>
                  <a:gd name="connsiteX57" fmla="*/ 720654 w 1003876"/>
                  <a:gd name="connsiteY57" fmla="*/ 1316538 h 1516602"/>
                  <a:gd name="connsiteX58" fmla="*/ 733989 w 1003876"/>
                  <a:gd name="connsiteY58" fmla="*/ 1326063 h 1516602"/>
                  <a:gd name="connsiteX59" fmla="*/ 743514 w 1003876"/>
                  <a:gd name="connsiteY59" fmla="*/ 1327968 h 1516602"/>
                  <a:gd name="connsiteX60" fmla="*/ 749229 w 1003876"/>
                  <a:gd name="connsiteY60" fmla="*/ 1329873 h 1516602"/>
                  <a:gd name="connsiteX61" fmla="*/ 762564 w 1003876"/>
                  <a:gd name="connsiteY61" fmla="*/ 1335588 h 1516602"/>
                  <a:gd name="connsiteX62" fmla="*/ 777804 w 1003876"/>
                  <a:gd name="connsiteY62" fmla="*/ 1333683 h 1516602"/>
                  <a:gd name="connsiteX63" fmla="*/ 789234 w 1003876"/>
                  <a:gd name="connsiteY63" fmla="*/ 1327968 h 1516602"/>
                  <a:gd name="connsiteX64" fmla="*/ 794949 w 1003876"/>
                  <a:gd name="connsiteY64" fmla="*/ 1326063 h 1516602"/>
                  <a:gd name="connsiteX65" fmla="*/ 802569 w 1003876"/>
                  <a:gd name="connsiteY65" fmla="*/ 1308918 h 1516602"/>
                  <a:gd name="connsiteX66" fmla="*/ 800664 w 1003876"/>
                  <a:gd name="connsiteY66" fmla="*/ 1284153 h 1516602"/>
                  <a:gd name="connsiteX67" fmla="*/ 798759 w 1003876"/>
                  <a:gd name="connsiteY67" fmla="*/ 1278438 h 1516602"/>
                  <a:gd name="connsiteX68" fmla="*/ 796854 w 1003876"/>
                  <a:gd name="connsiteY68" fmla="*/ 1270818 h 1516602"/>
                  <a:gd name="connsiteX69" fmla="*/ 783519 w 1003876"/>
                  <a:gd name="connsiteY69" fmla="*/ 1253673 h 1516602"/>
                  <a:gd name="connsiteX70" fmla="*/ 773994 w 1003876"/>
                  <a:gd name="connsiteY70" fmla="*/ 1247958 h 1516602"/>
                  <a:gd name="connsiteX71" fmla="*/ 648264 w 1003876"/>
                  <a:gd name="connsiteY71" fmla="*/ 1156518 h 1516602"/>
                  <a:gd name="connsiteX72" fmla="*/ 644454 w 1003876"/>
                  <a:gd name="connsiteY72" fmla="*/ 1139373 h 1516602"/>
                  <a:gd name="connsiteX73" fmla="*/ 646359 w 1003876"/>
                  <a:gd name="connsiteY73" fmla="*/ 1131753 h 1516602"/>
                  <a:gd name="connsiteX74" fmla="*/ 650169 w 1003876"/>
                  <a:gd name="connsiteY74" fmla="*/ 1114608 h 1516602"/>
                  <a:gd name="connsiteX75" fmla="*/ 653979 w 1003876"/>
                  <a:gd name="connsiteY75" fmla="*/ 1108893 h 1516602"/>
                  <a:gd name="connsiteX76" fmla="*/ 655884 w 1003876"/>
                  <a:gd name="connsiteY76" fmla="*/ 1103178 h 1516602"/>
                  <a:gd name="connsiteX77" fmla="*/ 661599 w 1003876"/>
                  <a:gd name="connsiteY77" fmla="*/ 1101273 h 1516602"/>
                  <a:gd name="connsiteX78" fmla="*/ 671124 w 1003876"/>
                  <a:gd name="connsiteY78" fmla="*/ 1089843 h 1516602"/>
                  <a:gd name="connsiteX79" fmla="*/ 724464 w 1003876"/>
                  <a:gd name="connsiteY79" fmla="*/ 1082223 h 1516602"/>
                  <a:gd name="connsiteX80" fmla="*/ 842574 w 1003876"/>
                  <a:gd name="connsiteY80" fmla="*/ 1084128 h 1516602"/>
                  <a:gd name="connsiteX81" fmla="*/ 871149 w 1003876"/>
                  <a:gd name="connsiteY81" fmla="*/ 1086033 h 1516602"/>
                  <a:gd name="connsiteX82" fmla="*/ 899724 w 1003876"/>
                  <a:gd name="connsiteY82" fmla="*/ 1091748 h 1516602"/>
                  <a:gd name="connsiteX83" fmla="*/ 922584 w 1003876"/>
                  <a:gd name="connsiteY83" fmla="*/ 1095558 h 1516602"/>
                  <a:gd name="connsiteX84" fmla="*/ 985294 w 1003876"/>
                  <a:gd name="connsiteY84" fmla="*/ 1104311 h 1516602"/>
                  <a:gd name="connsiteX85" fmla="*/ 1003378 w 1003876"/>
                  <a:gd name="connsiteY85" fmla="*/ 1065958 h 1516602"/>
                  <a:gd name="connsiteX86" fmla="*/ 970209 w 1003876"/>
                  <a:gd name="connsiteY86" fmla="*/ 1044123 h 1516602"/>
                  <a:gd name="connsiteX87" fmla="*/ 935919 w 1003876"/>
                  <a:gd name="connsiteY87" fmla="*/ 1034598 h 1516602"/>
                  <a:gd name="connsiteX88" fmla="*/ 825429 w 1003876"/>
                  <a:gd name="connsiteY88" fmla="*/ 1034598 h 1516602"/>
                  <a:gd name="connsiteX89" fmla="*/ 730179 w 1003876"/>
                  <a:gd name="connsiteY89" fmla="*/ 1038408 h 1516602"/>
                  <a:gd name="connsiteX90" fmla="*/ 669219 w 1003876"/>
                  <a:gd name="connsiteY90" fmla="*/ 1046028 h 1516602"/>
                  <a:gd name="connsiteX91" fmla="*/ 646360 w 1003876"/>
                  <a:gd name="connsiteY91" fmla="*/ 1049838 h 1516602"/>
                  <a:gd name="connsiteX92" fmla="*/ 640078 w 1003876"/>
                  <a:gd name="connsiteY92" fmla="*/ 1026051 h 1516602"/>
                  <a:gd name="connsiteX93" fmla="*/ 673029 w 1003876"/>
                  <a:gd name="connsiteY93" fmla="*/ 992688 h 1516602"/>
                  <a:gd name="connsiteX94" fmla="*/ 674934 w 1003876"/>
                  <a:gd name="connsiteY94" fmla="*/ 986973 h 1516602"/>
                  <a:gd name="connsiteX95" fmla="*/ 680649 w 1003876"/>
                  <a:gd name="connsiteY95" fmla="*/ 985068 h 1516602"/>
                  <a:gd name="connsiteX96" fmla="*/ 686364 w 1003876"/>
                  <a:gd name="connsiteY96" fmla="*/ 981258 h 1516602"/>
                  <a:gd name="connsiteX97" fmla="*/ 695889 w 1003876"/>
                  <a:gd name="connsiteY97" fmla="*/ 971733 h 1516602"/>
                  <a:gd name="connsiteX98" fmla="*/ 705414 w 1003876"/>
                  <a:gd name="connsiteY98" fmla="*/ 960303 h 1516602"/>
                  <a:gd name="connsiteX99" fmla="*/ 716844 w 1003876"/>
                  <a:gd name="connsiteY99" fmla="*/ 952683 h 1516602"/>
                  <a:gd name="connsiteX100" fmla="*/ 732084 w 1003876"/>
                  <a:gd name="connsiteY100" fmla="*/ 939348 h 1516602"/>
                  <a:gd name="connsiteX101" fmla="*/ 741609 w 1003876"/>
                  <a:gd name="connsiteY101" fmla="*/ 927918 h 1516602"/>
                  <a:gd name="connsiteX102" fmla="*/ 753039 w 1003876"/>
                  <a:gd name="connsiteY102" fmla="*/ 918393 h 1516602"/>
                  <a:gd name="connsiteX103" fmla="*/ 758754 w 1003876"/>
                  <a:gd name="connsiteY103" fmla="*/ 906963 h 1516602"/>
                  <a:gd name="connsiteX104" fmla="*/ 760659 w 1003876"/>
                  <a:gd name="connsiteY104" fmla="*/ 901248 h 1516602"/>
                  <a:gd name="connsiteX105" fmla="*/ 766374 w 1003876"/>
                  <a:gd name="connsiteY105" fmla="*/ 889818 h 1516602"/>
                  <a:gd name="connsiteX106" fmla="*/ 764469 w 1003876"/>
                  <a:gd name="connsiteY106" fmla="*/ 874578 h 1516602"/>
                  <a:gd name="connsiteX107" fmla="*/ 758754 w 1003876"/>
                  <a:gd name="connsiteY107" fmla="*/ 872673 h 1516602"/>
                  <a:gd name="connsiteX108" fmla="*/ 737799 w 1003876"/>
                  <a:gd name="connsiteY108" fmla="*/ 874578 h 1516602"/>
                  <a:gd name="connsiteX109" fmla="*/ 732084 w 1003876"/>
                  <a:gd name="connsiteY109" fmla="*/ 878388 h 1516602"/>
                  <a:gd name="connsiteX110" fmla="*/ 699699 w 1003876"/>
                  <a:gd name="connsiteY110" fmla="*/ 899343 h 1516602"/>
                  <a:gd name="connsiteX111" fmla="*/ 595181 w 1003876"/>
                  <a:gd name="connsiteY111" fmla="*/ 957831 h 1516602"/>
                  <a:gd name="connsiteX112" fmla="*/ 507294 w 1003876"/>
                  <a:gd name="connsiteY112" fmla="*/ 847908 h 1516602"/>
                  <a:gd name="connsiteX113" fmla="*/ 503484 w 1003876"/>
                  <a:gd name="connsiteY113" fmla="*/ 358323 h 1516602"/>
                  <a:gd name="connsiteX114" fmla="*/ 499674 w 1003876"/>
                  <a:gd name="connsiteY114" fmla="*/ 66858 h 1516602"/>
                  <a:gd name="connsiteX115" fmla="*/ 490149 w 1003876"/>
                  <a:gd name="connsiteY115" fmla="*/ 40188 h 1516602"/>
                  <a:gd name="connsiteX116" fmla="*/ 488244 w 1003876"/>
                  <a:gd name="connsiteY116" fmla="*/ 34473 h 1516602"/>
                  <a:gd name="connsiteX117" fmla="*/ 484434 w 1003876"/>
                  <a:gd name="connsiteY117" fmla="*/ 28758 h 1516602"/>
                  <a:gd name="connsiteX118" fmla="*/ 478719 w 1003876"/>
                  <a:gd name="connsiteY118" fmla="*/ 17328 h 1516602"/>
                  <a:gd name="connsiteX119" fmla="*/ 473004 w 1003876"/>
                  <a:gd name="connsiteY119" fmla="*/ 13518 h 1516602"/>
                  <a:gd name="connsiteX120" fmla="*/ 469194 w 1003876"/>
                  <a:gd name="connsiteY120" fmla="*/ 7803 h 1516602"/>
                  <a:gd name="connsiteX121" fmla="*/ 429189 w 1003876"/>
                  <a:gd name="connsiteY121" fmla="*/ 11613 h 1516602"/>
                  <a:gd name="connsiteX122" fmla="*/ 425379 w 1003876"/>
                  <a:gd name="connsiteY122" fmla="*/ 78288 h 1516602"/>
                  <a:gd name="connsiteX123" fmla="*/ 425379 w 1003876"/>
                  <a:gd name="connsiteY123" fmla="*/ 84003 h 1516602"/>
                  <a:gd name="connsiteX124" fmla="*/ 429189 w 1003876"/>
                  <a:gd name="connsiteY124" fmla="*/ 238308 h 1516602"/>
                  <a:gd name="connsiteX125" fmla="*/ 440619 w 1003876"/>
                  <a:gd name="connsiteY125" fmla="*/ 421188 h 1516602"/>
                  <a:gd name="connsiteX126" fmla="*/ 435265 w 1003876"/>
                  <a:gd name="connsiteY126" fmla="*/ 718368 h 1516602"/>
                  <a:gd name="connsiteX127" fmla="*/ 435059 w 1003876"/>
                  <a:gd name="connsiteY127" fmla="*/ 799046 h 1516602"/>
                  <a:gd name="connsiteX128" fmla="*/ 430322 w 1003876"/>
                  <a:gd name="connsiteY128"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52989 w 1003876"/>
                  <a:gd name="connsiteY32" fmla="*/ 1303203 h 1516602"/>
                  <a:gd name="connsiteX33" fmla="*/ 351084 w 1003876"/>
                  <a:gd name="connsiteY33" fmla="*/ 1308918 h 1516602"/>
                  <a:gd name="connsiteX34" fmla="*/ 330129 w 1003876"/>
                  <a:gd name="connsiteY34" fmla="*/ 1381308 h 1516602"/>
                  <a:gd name="connsiteX35" fmla="*/ 328224 w 1003876"/>
                  <a:gd name="connsiteY35" fmla="*/ 1432743 h 1516602"/>
                  <a:gd name="connsiteX36" fmla="*/ 330129 w 1003876"/>
                  <a:gd name="connsiteY36" fmla="*/ 1457508 h 1516602"/>
                  <a:gd name="connsiteX37" fmla="*/ 332034 w 1003876"/>
                  <a:gd name="connsiteY37" fmla="*/ 1463223 h 1516602"/>
                  <a:gd name="connsiteX38" fmla="*/ 335844 w 1003876"/>
                  <a:gd name="connsiteY38" fmla="*/ 1467033 h 1516602"/>
                  <a:gd name="connsiteX39" fmla="*/ 364419 w 1003876"/>
                  <a:gd name="connsiteY39" fmla="*/ 1512753 h 1516602"/>
                  <a:gd name="connsiteX40" fmla="*/ 387279 w 1003876"/>
                  <a:gd name="connsiteY40" fmla="*/ 1514658 h 1516602"/>
                  <a:gd name="connsiteX41" fmla="*/ 392994 w 1003876"/>
                  <a:gd name="connsiteY41" fmla="*/ 1508943 h 1516602"/>
                  <a:gd name="connsiteX42" fmla="*/ 394899 w 1003876"/>
                  <a:gd name="connsiteY42" fmla="*/ 1497513 h 1516602"/>
                  <a:gd name="connsiteX43" fmla="*/ 396804 w 1003876"/>
                  <a:gd name="connsiteY43" fmla="*/ 1491798 h 1516602"/>
                  <a:gd name="connsiteX44" fmla="*/ 398709 w 1003876"/>
                  <a:gd name="connsiteY44" fmla="*/ 1474653 h 1516602"/>
                  <a:gd name="connsiteX45" fmla="*/ 400614 w 1003876"/>
                  <a:gd name="connsiteY45" fmla="*/ 1461318 h 1516602"/>
                  <a:gd name="connsiteX46" fmla="*/ 404424 w 1003876"/>
                  <a:gd name="connsiteY46" fmla="*/ 1404168 h 1516602"/>
                  <a:gd name="connsiteX47" fmla="*/ 410139 w 1003876"/>
                  <a:gd name="connsiteY47" fmla="*/ 1392738 h 1516602"/>
                  <a:gd name="connsiteX48" fmla="*/ 413949 w 1003876"/>
                  <a:gd name="connsiteY48" fmla="*/ 1379403 h 1516602"/>
                  <a:gd name="connsiteX49" fmla="*/ 415854 w 1003876"/>
                  <a:gd name="connsiteY49" fmla="*/ 1373688 h 1516602"/>
                  <a:gd name="connsiteX50" fmla="*/ 417759 w 1003876"/>
                  <a:gd name="connsiteY50" fmla="*/ 1360353 h 1516602"/>
                  <a:gd name="connsiteX51" fmla="*/ 421569 w 1003876"/>
                  <a:gd name="connsiteY51" fmla="*/ 1348923 h 1516602"/>
                  <a:gd name="connsiteX52" fmla="*/ 427284 w 1003876"/>
                  <a:gd name="connsiteY52" fmla="*/ 1335588 h 1516602"/>
                  <a:gd name="connsiteX53" fmla="*/ 467289 w 1003876"/>
                  <a:gd name="connsiteY53" fmla="*/ 1265103 h 1516602"/>
                  <a:gd name="connsiteX54" fmla="*/ 528455 w 1003876"/>
                  <a:gd name="connsiteY54" fmla="*/ 1230091 h 1516602"/>
                  <a:gd name="connsiteX55" fmla="*/ 601154 w 1003876"/>
                  <a:gd name="connsiteY55" fmla="*/ 1221700 h 1516602"/>
                  <a:gd name="connsiteX56" fmla="*/ 720654 w 1003876"/>
                  <a:gd name="connsiteY56" fmla="*/ 1316538 h 1516602"/>
                  <a:gd name="connsiteX57" fmla="*/ 733989 w 1003876"/>
                  <a:gd name="connsiteY57" fmla="*/ 1326063 h 1516602"/>
                  <a:gd name="connsiteX58" fmla="*/ 743514 w 1003876"/>
                  <a:gd name="connsiteY58" fmla="*/ 1327968 h 1516602"/>
                  <a:gd name="connsiteX59" fmla="*/ 749229 w 1003876"/>
                  <a:gd name="connsiteY59" fmla="*/ 1329873 h 1516602"/>
                  <a:gd name="connsiteX60" fmla="*/ 762564 w 1003876"/>
                  <a:gd name="connsiteY60" fmla="*/ 1335588 h 1516602"/>
                  <a:gd name="connsiteX61" fmla="*/ 777804 w 1003876"/>
                  <a:gd name="connsiteY61" fmla="*/ 1333683 h 1516602"/>
                  <a:gd name="connsiteX62" fmla="*/ 789234 w 1003876"/>
                  <a:gd name="connsiteY62" fmla="*/ 1327968 h 1516602"/>
                  <a:gd name="connsiteX63" fmla="*/ 794949 w 1003876"/>
                  <a:gd name="connsiteY63" fmla="*/ 1326063 h 1516602"/>
                  <a:gd name="connsiteX64" fmla="*/ 802569 w 1003876"/>
                  <a:gd name="connsiteY64" fmla="*/ 1308918 h 1516602"/>
                  <a:gd name="connsiteX65" fmla="*/ 800664 w 1003876"/>
                  <a:gd name="connsiteY65" fmla="*/ 1284153 h 1516602"/>
                  <a:gd name="connsiteX66" fmla="*/ 798759 w 1003876"/>
                  <a:gd name="connsiteY66" fmla="*/ 1278438 h 1516602"/>
                  <a:gd name="connsiteX67" fmla="*/ 796854 w 1003876"/>
                  <a:gd name="connsiteY67" fmla="*/ 1270818 h 1516602"/>
                  <a:gd name="connsiteX68" fmla="*/ 783519 w 1003876"/>
                  <a:gd name="connsiteY68" fmla="*/ 1253673 h 1516602"/>
                  <a:gd name="connsiteX69" fmla="*/ 773994 w 1003876"/>
                  <a:gd name="connsiteY69" fmla="*/ 1247958 h 1516602"/>
                  <a:gd name="connsiteX70" fmla="*/ 648264 w 1003876"/>
                  <a:gd name="connsiteY70" fmla="*/ 1156518 h 1516602"/>
                  <a:gd name="connsiteX71" fmla="*/ 644454 w 1003876"/>
                  <a:gd name="connsiteY71" fmla="*/ 1139373 h 1516602"/>
                  <a:gd name="connsiteX72" fmla="*/ 646359 w 1003876"/>
                  <a:gd name="connsiteY72" fmla="*/ 1131753 h 1516602"/>
                  <a:gd name="connsiteX73" fmla="*/ 650169 w 1003876"/>
                  <a:gd name="connsiteY73" fmla="*/ 1114608 h 1516602"/>
                  <a:gd name="connsiteX74" fmla="*/ 653979 w 1003876"/>
                  <a:gd name="connsiteY74" fmla="*/ 1108893 h 1516602"/>
                  <a:gd name="connsiteX75" fmla="*/ 655884 w 1003876"/>
                  <a:gd name="connsiteY75" fmla="*/ 1103178 h 1516602"/>
                  <a:gd name="connsiteX76" fmla="*/ 661599 w 1003876"/>
                  <a:gd name="connsiteY76" fmla="*/ 1101273 h 1516602"/>
                  <a:gd name="connsiteX77" fmla="*/ 671124 w 1003876"/>
                  <a:gd name="connsiteY77" fmla="*/ 1089843 h 1516602"/>
                  <a:gd name="connsiteX78" fmla="*/ 724464 w 1003876"/>
                  <a:gd name="connsiteY78" fmla="*/ 1082223 h 1516602"/>
                  <a:gd name="connsiteX79" fmla="*/ 842574 w 1003876"/>
                  <a:gd name="connsiteY79" fmla="*/ 1084128 h 1516602"/>
                  <a:gd name="connsiteX80" fmla="*/ 871149 w 1003876"/>
                  <a:gd name="connsiteY80" fmla="*/ 1086033 h 1516602"/>
                  <a:gd name="connsiteX81" fmla="*/ 899724 w 1003876"/>
                  <a:gd name="connsiteY81" fmla="*/ 1091748 h 1516602"/>
                  <a:gd name="connsiteX82" fmla="*/ 922584 w 1003876"/>
                  <a:gd name="connsiteY82" fmla="*/ 1095558 h 1516602"/>
                  <a:gd name="connsiteX83" fmla="*/ 985294 w 1003876"/>
                  <a:gd name="connsiteY83" fmla="*/ 1104311 h 1516602"/>
                  <a:gd name="connsiteX84" fmla="*/ 1003378 w 1003876"/>
                  <a:gd name="connsiteY84" fmla="*/ 1065958 h 1516602"/>
                  <a:gd name="connsiteX85" fmla="*/ 970209 w 1003876"/>
                  <a:gd name="connsiteY85" fmla="*/ 1044123 h 1516602"/>
                  <a:gd name="connsiteX86" fmla="*/ 935919 w 1003876"/>
                  <a:gd name="connsiteY86" fmla="*/ 1034598 h 1516602"/>
                  <a:gd name="connsiteX87" fmla="*/ 825429 w 1003876"/>
                  <a:gd name="connsiteY87" fmla="*/ 1034598 h 1516602"/>
                  <a:gd name="connsiteX88" fmla="*/ 730179 w 1003876"/>
                  <a:gd name="connsiteY88" fmla="*/ 1038408 h 1516602"/>
                  <a:gd name="connsiteX89" fmla="*/ 669219 w 1003876"/>
                  <a:gd name="connsiteY89" fmla="*/ 1046028 h 1516602"/>
                  <a:gd name="connsiteX90" fmla="*/ 646360 w 1003876"/>
                  <a:gd name="connsiteY90" fmla="*/ 1049838 h 1516602"/>
                  <a:gd name="connsiteX91" fmla="*/ 640078 w 1003876"/>
                  <a:gd name="connsiteY91" fmla="*/ 1026051 h 1516602"/>
                  <a:gd name="connsiteX92" fmla="*/ 673029 w 1003876"/>
                  <a:gd name="connsiteY92" fmla="*/ 992688 h 1516602"/>
                  <a:gd name="connsiteX93" fmla="*/ 674934 w 1003876"/>
                  <a:gd name="connsiteY93" fmla="*/ 986973 h 1516602"/>
                  <a:gd name="connsiteX94" fmla="*/ 680649 w 1003876"/>
                  <a:gd name="connsiteY94" fmla="*/ 985068 h 1516602"/>
                  <a:gd name="connsiteX95" fmla="*/ 686364 w 1003876"/>
                  <a:gd name="connsiteY95" fmla="*/ 981258 h 1516602"/>
                  <a:gd name="connsiteX96" fmla="*/ 695889 w 1003876"/>
                  <a:gd name="connsiteY96" fmla="*/ 971733 h 1516602"/>
                  <a:gd name="connsiteX97" fmla="*/ 705414 w 1003876"/>
                  <a:gd name="connsiteY97" fmla="*/ 960303 h 1516602"/>
                  <a:gd name="connsiteX98" fmla="*/ 716844 w 1003876"/>
                  <a:gd name="connsiteY98" fmla="*/ 952683 h 1516602"/>
                  <a:gd name="connsiteX99" fmla="*/ 732084 w 1003876"/>
                  <a:gd name="connsiteY99" fmla="*/ 939348 h 1516602"/>
                  <a:gd name="connsiteX100" fmla="*/ 741609 w 1003876"/>
                  <a:gd name="connsiteY100" fmla="*/ 927918 h 1516602"/>
                  <a:gd name="connsiteX101" fmla="*/ 753039 w 1003876"/>
                  <a:gd name="connsiteY101" fmla="*/ 918393 h 1516602"/>
                  <a:gd name="connsiteX102" fmla="*/ 758754 w 1003876"/>
                  <a:gd name="connsiteY102" fmla="*/ 906963 h 1516602"/>
                  <a:gd name="connsiteX103" fmla="*/ 760659 w 1003876"/>
                  <a:gd name="connsiteY103" fmla="*/ 901248 h 1516602"/>
                  <a:gd name="connsiteX104" fmla="*/ 766374 w 1003876"/>
                  <a:gd name="connsiteY104" fmla="*/ 889818 h 1516602"/>
                  <a:gd name="connsiteX105" fmla="*/ 764469 w 1003876"/>
                  <a:gd name="connsiteY105" fmla="*/ 874578 h 1516602"/>
                  <a:gd name="connsiteX106" fmla="*/ 758754 w 1003876"/>
                  <a:gd name="connsiteY106" fmla="*/ 872673 h 1516602"/>
                  <a:gd name="connsiteX107" fmla="*/ 737799 w 1003876"/>
                  <a:gd name="connsiteY107" fmla="*/ 874578 h 1516602"/>
                  <a:gd name="connsiteX108" fmla="*/ 732084 w 1003876"/>
                  <a:gd name="connsiteY108" fmla="*/ 878388 h 1516602"/>
                  <a:gd name="connsiteX109" fmla="*/ 699699 w 1003876"/>
                  <a:gd name="connsiteY109" fmla="*/ 899343 h 1516602"/>
                  <a:gd name="connsiteX110" fmla="*/ 595181 w 1003876"/>
                  <a:gd name="connsiteY110" fmla="*/ 957831 h 1516602"/>
                  <a:gd name="connsiteX111" fmla="*/ 507294 w 1003876"/>
                  <a:gd name="connsiteY111" fmla="*/ 847908 h 1516602"/>
                  <a:gd name="connsiteX112" fmla="*/ 503484 w 1003876"/>
                  <a:gd name="connsiteY112" fmla="*/ 358323 h 1516602"/>
                  <a:gd name="connsiteX113" fmla="*/ 499674 w 1003876"/>
                  <a:gd name="connsiteY113" fmla="*/ 66858 h 1516602"/>
                  <a:gd name="connsiteX114" fmla="*/ 490149 w 1003876"/>
                  <a:gd name="connsiteY114" fmla="*/ 40188 h 1516602"/>
                  <a:gd name="connsiteX115" fmla="*/ 488244 w 1003876"/>
                  <a:gd name="connsiteY115" fmla="*/ 34473 h 1516602"/>
                  <a:gd name="connsiteX116" fmla="*/ 484434 w 1003876"/>
                  <a:gd name="connsiteY116" fmla="*/ 28758 h 1516602"/>
                  <a:gd name="connsiteX117" fmla="*/ 478719 w 1003876"/>
                  <a:gd name="connsiteY117" fmla="*/ 17328 h 1516602"/>
                  <a:gd name="connsiteX118" fmla="*/ 473004 w 1003876"/>
                  <a:gd name="connsiteY118" fmla="*/ 13518 h 1516602"/>
                  <a:gd name="connsiteX119" fmla="*/ 469194 w 1003876"/>
                  <a:gd name="connsiteY119" fmla="*/ 7803 h 1516602"/>
                  <a:gd name="connsiteX120" fmla="*/ 429189 w 1003876"/>
                  <a:gd name="connsiteY120" fmla="*/ 11613 h 1516602"/>
                  <a:gd name="connsiteX121" fmla="*/ 425379 w 1003876"/>
                  <a:gd name="connsiteY121" fmla="*/ 78288 h 1516602"/>
                  <a:gd name="connsiteX122" fmla="*/ 425379 w 1003876"/>
                  <a:gd name="connsiteY122" fmla="*/ 84003 h 1516602"/>
                  <a:gd name="connsiteX123" fmla="*/ 429189 w 1003876"/>
                  <a:gd name="connsiteY123" fmla="*/ 238308 h 1516602"/>
                  <a:gd name="connsiteX124" fmla="*/ 440619 w 1003876"/>
                  <a:gd name="connsiteY124" fmla="*/ 421188 h 1516602"/>
                  <a:gd name="connsiteX125" fmla="*/ 435265 w 1003876"/>
                  <a:gd name="connsiteY125" fmla="*/ 718368 h 1516602"/>
                  <a:gd name="connsiteX126" fmla="*/ 435059 w 1003876"/>
                  <a:gd name="connsiteY126" fmla="*/ 799046 h 1516602"/>
                  <a:gd name="connsiteX127" fmla="*/ 430322 w 1003876"/>
                  <a:gd name="connsiteY127"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52989 w 1003876"/>
                  <a:gd name="connsiteY32" fmla="*/ 1303203 h 1516602"/>
                  <a:gd name="connsiteX33" fmla="*/ 330129 w 1003876"/>
                  <a:gd name="connsiteY33" fmla="*/ 1381308 h 1516602"/>
                  <a:gd name="connsiteX34" fmla="*/ 328224 w 1003876"/>
                  <a:gd name="connsiteY34" fmla="*/ 1432743 h 1516602"/>
                  <a:gd name="connsiteX35" fmla="*/ 330129 w 1003876"/>
                  <a:gd name="connsiteY35" fmla="*/ 1457508 h 1516602"/>
                  <a:gd name="connsiteX36" fmla="*/ 332034 w 1003876"/>
                  <a:gd name="connsiteY36" fmla="*/ 1463223 h 1516602"/>
                  <a:gd name="connsiteX37" fmla="*/ 335844 w 1003876"/>
                  <a:gd name="connsiteY37" fmla="*/ 1467033 h 1516602"/>
                  <a:gd name="connsiteX38" fmla="*/ 364419 w 1003876"/>
                  <a:gd name="connsiteY38" fmla="*/ 1512753 h 1516602"/>
                  <a:gd name="connsiteX39" fmla="*/ 387279 w 1003876"/>
                  <a:gd name="connsiteY39" fmla="*/ 1514658 h 1516602"/>
                  <a:gd name="connsiteX40" fmla="*/ 392994 w 1003876"/>
                  <a:gd name="connsiteY40" fmla="*/ 1508943 h 1516602"/>
                  <a:gd name="connsiteX41" fmla="*/ 394899 w 1003876"/>
                  <a:gd name="connsiteY41" fmla="*/ 1497513 h 1516602"/>
                  <a:gd name="connsiteX42" fmla="*/ 396804 w 1003876"/>
                  <a:gd name="connsiteY42" fmla="*/ 1491798 h 1516602"/>
                  <a:gd name="connsiteX43" fmla="*/ 398709 w 1003876"/>
                  <a:gd name="connsiteY43" fmla="*/ 1474653 h 1516602"/>
                  <a:gd name="connsiteX44" fmla="*/ 400614 w 1003876"/>
                  <a:gd name="connsiteY44" fmla="*/ 1461318 h 1516602"/>
                  <a:gd name="connsiteX45" fmla="*/ 404424 w 1003876"/>
                  <a:gd name="connsiteY45" fmla="*/ 1404168 h 1516602"/>
                  <a:gd name="connsiteX46" fmla="*/ 410139 w 1003876"/>
                  <a:gd name="connsiteY46" fmla="*/ 1392738 h 1516602"/>
                  <a:gd name="connsiteX47" fmla="*/ 413949 w 1003876"/>
                  <a:gd name="connsiteY47" fmla="*/ 1379403 h 1516602"/>
                  <a:gd name="connsiteX48" fmla="*/ 415854 w 1003876"/>
                  <a:gd name="connsiteY48" fmla="*/ 1373688 h 1516602"/>
                  <a:gd name="connsiteX49" fmla="*/ 417759 w 1003876"/>
                  <a:gd name="connsiteY49" fmla="*/ 1360353 h 1516602"/>
                  <a:gd name="connsiteX50" fmla="*/ 421569 w 1003876"/>
                  <a:gd name="connsiteY50" fmla="*/ 1348923 h 1516602"/>
                  <a:gd name="connsiteX51" fmla="*/ 427284 w 1003876"/>
                  <a:gd name="connsiteY51" fmla="*/ 1335588 h 1516602"/>
                  <a:gd name="connsiteX52" fmla="*/ 467289 w 1003876"/>
                  <a:gd name="connsiteY52" fmla="*/ 1265103 h 1516602"/>
                  <a:gd name="connsiteX53" fmla="*/ 528455 w 1003876"/>
                  <a:gd name="connsiteY53" fmla="*/ 1230091 h 1516602"/>
                  <a:gd name="connsiteX54" fmla="*/ 601154 w 1003876"/>
                  <a:gd name="connsiteY54" fmla="*/ 1221700 h 1516602"/>
                  <a:gd name="connsiteX55" fmla="*/ 720654 w 1003876"/>
                  <a:gd name="connsiteY55" fmla="*/ 1316538 h 1516602"/>
                  <a:gd name="connsiteX56" fmla="*/ 733989 w 1003876"/>
                  <a:gd name="connsiteY56" fmla="*/ 1326063 h 1516602"/>
                  <a:gd name="connsiteX57" fmla="*/ 743514 w 1003876"/>
                  <a:gd name="connsiteY57" fmla="*/ 1327968 h 1516602"/>
                  <a:gd name="connsiteX58" fmla="*/ 749229 w 1003876"/>
                  <a:gd name="connsiteY58" fmla="*/ 1329873 h 1516602"/>
                  <a:gd name="connsiteX59" fmla="*/ 762564 w 1003876"/>
                  <a:gd name="connsiteY59" fmla="*/ 1335588 h 1516602"/>
                  <a:gd name="connsiteX60" fmla="*/ 777804 w 1003876"/>
                  <a:gd name="connsiteY60" fmla="*/ 1333683 h 1516602"/>
                  <a:gd name="connsiteX61" fmla="*/ 789234 w 1003876"/>
                  <a:gd name="connsiteY61" fmla="*/ 1327968 h 1516602"/>
                  <a:gd name="connsiteX62" fmla="*/ 794949 w 1003876"/>
                  <a:gd name="connsiteY62" fmla="*/ 1326063 h 1516602"/>
                  <a:gd name="connsiteX63" fmla="*/ 802569 w 1003876"/>
                  <a:gd name="connsiteY63" fmla="*/ 1308918 h 1516602"/>
                  <a:gd name="connsiteX64" fmla="*/ 800664 w 1003876"/>
                  <a:gd name="connsiteY64" fmla="*/ 1284153 h 1516602"/>
                  <a:gd name="connsiteX65" fmla="*/ 798759 w 1003876"/>
                  <a:gd name="connsiteY65" fmla="*/ 1278438 h 1516602"/>
                  <a:gd name="connsiteX66" fmla="*/ 796854 w 1003876"/>
                  <a:gd name="connsiteY66" fmla="*/ 1270818 h 1516602"/>
                  <a:gd name="connsiteX67" fmla="*/ 783519 w 1003876"/>
                  <a:gd name="connsiteY67" fmla="*/ 1253673 h 1516602"/>
                  <a:gd name="connsiteX68" fmla="*/ 773994 w 1003876"/>
                  <a:gd name="connsiteY68" fmla="*/ 1247958 h 1516602"/>
                  <a:gd name="connsiteX69" fmla="*/ 648264 w 1003876"/>
                  <a:gd name="connsiteY69" fmla="*/ 1156518 h 1516602"/>
                  <a:gd name="connsiteX70" fmla="*/ 644454 w 1003876"/>
                  <a:gd name="connsiteY70" fmla="*/ 1139373 h 1516602"/>
                  <a:gd name="connsiteX71" fmla="*/ 646359 w 1003876"/>
                  <a:gd name="connsiteY71" fmla="*/ 1131753 h 1516602"/>
                  <a:gd name="connsiteX72" fmla="*/ 650169 w 1003876"/>
                  <a:gd name="connsiteY72" fmla="*/ 1114608 h 1516602"/>
                  <a:gd name="connsiteX73" fmla="*/ 653979 w 1003876"/>
                  <a:gd name="connsiteY73" fmla="*/ 1108893 h 1516602"/>
                  <a:gd name="connsiteX74" fmla="*/ 655884 w 1003876"/>
                  <a:gd name="connsiteY74" fmla="*/ 1103178 h 1516602"/>
                  <a:gd name="connsiteX75" fmla="*/ 661599 w 1003876"/>
                  <a:gd name="connsiteY75" fmla="*/ 1101273 h 1516602"/>
                  <a:gd name="connsiteX76" fmla="*/ 671124 w 1003876"/>
                  <a:gd name="connsiteY76" fmla="*/ 1089843 h 1516602"/>
                  <a:gd name="connsiteX77" fmla="*/ 724464 w 1003876"/>
                  <a:gd name="connsiteY77" fmla="*/ 1082223 h 1516602"/>
                  <a:gd name="connsiteX78" fmla="*/ 842574 w 1003876"/>
                  <a:gd name="connsiteY78" fmla="*/ 1084128 h 1516602"/>
                  <a:gd name="connsiteX79" fmla="*/ 871149 w 1003876"/>
                  <a:gd name="connsiteY79" fmla="*/ 1086033 h 1516602"/>
                  <a:gd name="connsiteX80" fmla="*/ 899724 w 1003876"/>
                  <a:gd name="connsiteY80" fmla="*/ 1091748 h 1516602"/>
                  <a:gd name="connsiteX81" fmla="*/ 922584 w 1003876"/>
                  <a:gd name="connsiteY81" fmla="*/ 1095558 h 1516602"/>
                  <a:gd name="connsiteX82" fmla="*/ 985294 w 1003876"/>
                  <a:gd name="connsiteY82" fmla="*/ 1104311 h 1516602"/>
                  <a:gd name="connsiteX83" fmla="*/ 1003378 w 1003876"/>
                  <a:gd name="connsiteY83" fmla="*/ 1065958 h 1516602"/>
                  <a:gd name="connsiteX84" fmla="*/ 970209 w 1003876"/>
                  <a:gd name="connsiteY84" fmla="*/ 1044123 h 1516602"/>
                  <a:gd name="connsiteX85" fmla="*/ 935919 w 1003876"/>
                  <a:gd name="connsiteY85" fmla="*/ 1034598 h 1516602"/>
                  <a:gd name="connsiteX86" fmla="*/ 825429 w 1003876"/>
                  <a:gd name="connsiteY86" fmla="*/ 1034598 h 1516602"/>
                  <a:gd name="connsiteX87" fmla="*/ 730179 w 1003876"/>
                  <a:gd name="connsiteY87" fmla="*/ 1038408 h 1516602"/>
                  <a:gd name="connsiteX88" fmla="*/ 669219 w 1003876"/>
                  <a:gd name="connsiteY88" fmla="*/ 1046028 h 1516602"/>
                  <a:gd name="connsiteX89" fmla="*/ 646360 w 1003876"/>
                  <a:gd name="connsiteY89" fmla="*/ 1049838 h 1516602"/>
                  <a:gd name="connsiteX90" fmla="*/ 640078 w 1003876"/>
                  <a:gd name="connsiteY90" fmla="*/ 1026051 h 1516602"/>
                  <a:gd name="connsiteX91" fmla="*/ 673029 w 1003876"/>
                  <a:gd name="connsiteY91" fmla="*/ 992688 h 1516602"/>
                  <a:gd name="connsiteX92" fmla="*/ 674934 w 1003876"/>
                  <a:gd name="connsiteY92" fmla="*/ 986973 h 1516602"/>
                  <a:gd name="connsiteX93" fmla="*/ 680649 w 1003876"/>
                  <a:gd name="connsiteY93" fmla="*/ 985068 h 1516602"/>
                  <a:gd name="connsiteX94" fmla="*/ 686364 w 1003876"/>
                  <a:gd name="connsiteY94" fmla="*/ 981258 h 1516602"/>
                  <a:gd name="connsiteX95" fmla="*/ 695889 w 1003876"/>
                  <a:gd name="connsiteY95" fmla="*/ 971733 h 1516602"/>
                  <a:gd name="connsiteX96" fmla="*/ 705414 w 1003876"/>
                  <a:gd name="connsiteY96" fmla="*/ 960303 h 1516602"/>
                  <a:gd name="connsiteX97" fmla="*/ 716844 w 1003876"/>
                  <a:gd name="connsiteY97" fmla="*/ 952683 h 1516602"/>
                  <a:gd name="connsiteX98" fmla="*/ 732084 w 1003876"/>
                  <a:gd name="connsiteY98" fmla="*/ 939348 h 1516602"/>
                  <a:gd name="connsiteX99" fmla="*/ 741609 w 1003876"/>
                  <a:gd name="connsiteY99" fmla="*/ 927918 h 1516602"/>
                  <a:gd name="connsiteX100" fmla="*/ 753039 w 1003876"/>
                  <a:gd name="connsiteY100" fmla="*/ 918393 h 1516602"/>
                  <a:gd name="connsiteX101" fmla="*/ 758754 w 1003876"/>
                  <a:gd name="connsiteY101" fmla="*/ 906963 h 1516602"/>
                  <a:gd name="connsiteX102" fmla="*/ 760659 w 1003876"/>
                  <a:gd name="connsiteY102" fmla="*/ 901248 h 1516602"/>
                  <a:gd name="connsiteX103" fmla="*/ 766374 w 1003876"/>
                  <a:gd name="connsiteY103" fmla="*/ 889818 h 1516602"/>
                  <a:gd name="connsiteX104" fmla="*/ 764469 w 1003876"/>
                  <a:gd name="connsiteY104" fmla="*/ 874578 h 1516602"/>
                  <a:gd name="connsiteX105" fmla="*/ 758754 w 1003876"/>
                  <a:gd name="connsiteY105" fmla="*/ 872673 h 1516602"/>
                  <a:gd name="connsiteX106" fmla="*/ 737799 w 1003876"/>
                  <a:gd name="connsiteY106" fmla="*/ 874578 h 1516602"/>
                  <a:gd name="connsiteX107" fmla="*/ 732084 w 1003876"/>
                  <a:gd name="connsiteY107" fmla="*/ 878388 h 1516602"/>
                  <a:gd name="connsiteX108" fmla="*/ 699699 w 1003876"/>
                  <a:gd name="connsiteY108" fmla="*/ 899343 h 1516602"/>
                  <a:gd name="connsiteX109" fmla="*/ 595181 w 1003876"/>
                  <a:gd name="connsiteY109" fmla="*/ 957831 h 1516602"/>
                  <a:gd name="connsiteX110" fmla="*/ 507294 w 1003876"/>
                  <a:gd name="connsiteY110" fmla="*/ 847908 h 1516602"/>
                  <a:gd name="connsiteX111" fmla="*/ 503484 w 1003876"/>
                  <a:gd name="connsiteY111" fmla="*/ 358323 h 1516602"/>
                  <a:gd name="connsiteX112" fmla="*/ 499674 w 1003876"/>
                  <a:gd name="connsiteY112" fmla="*/ 66858 h 1516602"/>
                  <a:gd name="connsiteX113" fmla="*/ 490149 w 1003876"/>
                  <a:gd name="connsiteY113" fmla="*/ 40188 h 1516602"/>
                  <a:gd name="connsiteX114" fmla="*/ 488244 w 1003876"/>
                  <a:gd name="connsiteY114" fmla="*/ 34473 h 1516602"/>
                  <a:gd name="connsiteX115" fmla="*/ 484434 w 1003876"/>
                  <a:gd name="connsiteY115" fmla="*/ 28758 h 1516602"/>
                  <a:gd name="connsiteX116" fmla="*/ 478719 w 1003876"/>
                  <a:gd name="connsiteY116" fmla="*/ 17328 h 1516602"/>
                  <a:gd name="connsiteX117" fmla="*/ 473004 w 1003876"/>
                  <a:gd name="connsiteY117" fmla="*/ 13518 h 1516602"/>
                  <a:gd name="connsiteX118" fmla="*/ 469194 w 1003876"/>
                  <a:gd name="connsiteY118" fmla="*/ 7803 h 1516602"/>
                  <a:gd name="connsiteX119" fmla="*/ 429189 w 1003876"/>
                  <a:gd name="connsiteY119" fmla="*/ 11613 h 1516602"/>
                  <a:gd name="connsiteX120" fmla="*/ 425379 w 1003876"/>
                  <a:gd name="connsiteY120" fmla="*/ 78288 h 1516602"/>
                  <a:gd name="connsiteX121" fmla="*/ 425379 w 1003876"/>
                  <a:gd name="connsiteY121" fmla="*/ 84003 h 1516602"/>
                  <a:gd name="connsiteX122" fmla="*/ 429189 w 1003876"/>
                  <a:gd name="connsiteY122" fmla="*/ 238308 h 1516602"/>
                  <a:gd name="connsiteX123" fmla="*/ 440619 w 1003876"/>
                  <a:gd name="connsiteY123" fmla="*/ 421188 h 1516602"/>
                  <a:gd name="connsiteX124" fmla="*/ 435265 w 1003876"/>
                  <a:gd name="connsiteY124" fmla="*/ 718368 h 1516602"/>
                  <a:gd name="connsiteX125" fmla="*/ 435059 w 1003876"/>
                  <a:gd name="connsiteY125" fmla="*/ 799046 h 1516602"/>
                  <a:gd name="connsiteX126" fmla="*/ 430322 w 1003876"/>
                  <a:gd name="connsiteY126"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30129 w 1003876"/>
                  <a:gd name="connsiteY32" fmla="*/ 1381308 h 1516602"/>
                  <a:gd name="connsiteX33" fmla="*/ 328224 w 1003876"/>
                  <a:gd name="connsiteY33" fmla="*/ 1432743 h 1516602"/>
                  <a:gd name="connsiteX34" fmla="*/ 330129 w 1003876"/>
                  <a:gd name="connsiteY34" fmla="*/ 1457508 h 1516602"/>
                  <a:gd name="connsiteX35" fmla="*/ 332034 w 1003876"/>
                  <a:gd name="connsiteY35" fmla="*/ 1463223 h 1516602"/>
                  <a:gd name="connsiteX36" fmla="*/ 335844 w 1003876"/>
                  <a:gd name="connsiteY36" fmla="*/ 1467033 h 1516602"/>
                  <a:gd name="connsiteX37" fmla="*/ 364419 w 1003876"/>
                  <a:gd name="connsiteY37" fmla="*/ 1512753 h 1516602"/>
                  <a:gd name="connsiteX38" fmla="*/ 387279 w 1003876"/>
                  <a:gd name="connsiteY38" fmla="*/ 1514658 h 1516602"/>
                  <a:gd name="connsiteX39" fmla="*/ 392994 w 1003876"/>
                  <a:gd name="connsiteY39" fmla="*/ 1508943 h 1516602"/>
                  <a:gd name="connsiteX40" fmla="*/ 394899 w 1003876"/>
                  <a:gd name="connsiteY40" fmla="*/ 1497513 h 1516602"/>
                  <a:gd name="connsiteX41" fmla="*/ 396804 w 1003876"/>
                  <a:gd name="connsiteY41" fmla="*/ 1491798 h 1516602"/>
                  <a:gd name="connsiteX42" fmla="*/ 398709 w 1003876"/>
                  <a:gd name="connsiteY42" fmla="*/ 1474653 h 1516602"/>
                  <a:gd name="connsiteX43" fmla="*/ 400614 w 1003876"/>
                  <a:gd name="connsiteY43" fmla="*/ 1461318 h 1516602"/>
                  <a:gd name="connsiteX44" fmla="*/ 404424 w 1003876"/>
                  <a:gd name="connsiteY44" fmla="*/ 1404168 h 1516602"/>
                  <a:gd name="connsiteX45" fmla="*/ 410139 w 1003876"/>
                  <a:gd name="connsiteY45" fmla="*/ 1392738 h 1516602"/>
                  <a:gd name="connsiteX46" fmla="*/ 413949 w 1003876"/>
                  <a:gd name="connsiteY46" fmla="*/ 1379403 h 1516602"/>
                  <a:gd name="connsiteX47" fmla="*/ 415854 w 1003876"/>
                  <a:gd name="connsiteY47" fmla="*/ 1373688 h 1516602"/>
                  <a:gd name="connsiteX48" fmla="*/ 417759 w 1003876"/>
                  <a:gd name="connsiteY48" fmla="*/ 1360353 h 1516602"/>
                  <a:gd name="connsiteX49" fmla="*/ 421569 w 1003876"/>
                  <a:gd name="connsiteY49" fmla="*/ 1348923 h 1516602"/>
                  <a:gd name="connsiteX50" fmla="*/ 427284 w 1003876"/>
                  <a:gd name="connsiteY50" fmla="*/ 1335588 h 1516602"/>
                  <a:gd name="connsiteX51" fmla="*/ 467289 w 1003876"/>
                  <a:gd name="connsiteY51" fmla="*/ 1265103 h 1516602"/>
                  <a:gd name="connsiteX52" fmla="*/ 528455 w 1003876"/>
                  <a:gd name="connsiteY52" fmla="*/ 1230091 h 1516602"/>
                  <a:gd name="connsiteX53" fmla="*/ 601154 w 1003876"/>
                  <a:gd name="connsiteY53" fmla="*/ 1221700 h 1516602"/>
                  <a:gd name="connsiteX54" fmla="*/ 720654 w 1003876"/>
                  <a:gd name="connsiteY54" fmla="*/ 1316538 h 1516602"/>
                  <a:gd name="connsiteX55" fmla="*/ 733989 w 1003876"/>
                  <a:gd name="connsiteY55" fmla="*/ 1326063 h 1516602"/>
                  <a:gd name="connsiteX56" fmla="*/ 743514 w 1003876"/>
                  <a:gd name="connsiteY56" fmla="*/ 1327968 h 1516602"/>
                  <a:gd name="connsiteX57" fmla="*/ 749229 w 1003876"/>
                  <a:gd name="connsiteY57" fmla="*/ 1329873 h 1516602"/>
                  <a:gd name="connsiteX58" fmla="*/ 762564 w 1003876"/>
                  <a:gd name="connsiteY58" fmla="*/ 1335588 h 1516602"/>
                  <a:gd name="connsiteX59" fmla="*/ 777804 w 1003876"/>
                  <a:gd name="connsiteY59" fmla="*/ 1333683 h 1516602"/>
                  <a:gd name="connsiteX60" fmla="*/ 789234 w 1003876"/>
                  <a:gd name="connsiteY60" fmla="*/ 1327968 h 1516602"/>
                  <a:gd name="connsiteX61" fmla="*/ 794949 w 1003876"/>
                  <a:gd name="connsiteY61" fmla="*/ 1326063 h 1516602"/>
                  <a:gd name="connsiteX62" fmla="*/ 802569 w 1003876"/>
                  <a:gd name="connsiteY62" fmla="*/ 1308918 h 1516602"/>
                  <a:gd name="connsiteX63" fmla="*/ 800664 w 1003876"/>
                  <a:gd name="connsiteY63" fmla="*/ 1284153 h 1516602"/>
                  <a:gd name="connsiteX64" fmla="*/ 798759 w 1003876"/>
                  <a:gd name="connsiteY64" fmla="*/ 1278438 h 1516602"/>
                  <a:gd name="connsiteX65" fmla="*/ 796854 w 1003876"/>
                  <a:gd name="connsiteY65" fmla="*/ 1270818 h 1516602"/>
                  <a:gd name="connsiteX66" fmla="*/ 783519 w 1003876"/>
                  <a:gd name="connsiteY66" fmla="*/ 1253673 h 1516602"/>
                  <a:gd name="connsiteX67" fmla="*/ 773994 w 1003876"/>
                  <a:gd name="connsiteY67" fmla="*/ 1247958 h 1516602"/>
                  <a:gd name="connsiteX68" fmla="*/ 648264 w 1003876"/>
                  <a:gd name="connsiteY68" fmla="*/ 1156518 h 1516602"/>
                  <a:gd name="connsiteX69" fmla="*/ 644454 w 1003876"/>
                  <a:gd name="connsiteY69" fmla="*/ 1139373 h 1516602"/>
                  <a:gd name="connsiteX70" fmla="*/ 646359 w 1003876"/>
                  <a:gd name="connsiteY70" fmla="*/ 1131753 h 1516602"/>
                  <a:gd name="connsiteX71" fmla="*/ 650169 w 1003876"/>
                  <a:gd name="connsiteY71" fmla="*/ 1114608 h 1516602"/>
                  <a:gd name="connsiteX72" fmla="*/ 653979 w 1003876"/>
                  <a:gd name="connsiteY72" fmla="*/ 1108893 h 1516602"/>
                  <a:gd name="connsiteX73" fmla="*/ 655884 w 1003876"/>
                  <a:gd name="connsiteY73" fmla="*/ 1103178 h 1516602"/>
                  <a:gd name="connsiteX74" fmla="*/ 661599 w 1003876"/>
                  <a:gd name="connsiteY74" fmla="*/ 1101273 h 1516602"/>
                  <a:gd name="connsiteX75" fmla="*/ 671124 w 1003876"/>
                  <a:gd name="connsiteY75" fmla="*/ 1089843 h 1516602"/>
                  <a:gd name="connsiteX76" fmla="*/ 724464 w 1003876"/>
                  <a:gd name="connsiteY76" fmla="*/ 1082223 h 1516602"/>
                  <a:gd name="connsiteX77" fmla="*/ 842574 w 1003876"/>
                  <a:gd name="connsiteY77" fmla="*/ 1084128 h 1516602"/>
                  <a:gd name="connsiteX78" fmla="*/ 871149 w 1003876"/>
                  <a:gd name="connsiteY78" fmla="*/ 1086033 h 1516602"/>
                  <a:gd name="connsiteX79" fmla="*/ 899724 w 1003876"/>
                  <a:gd name="connsiteY79" fmla="*/ 1091748 h 1516602"/>
                  <a:gd name="connsiteX80" fmla="*/ 922584 w 1003876"/>
                  <a:gd name="connsiteY80" fmla="*/ 1095558 h 1516602"/>
                  <a:gd name="connsiteX81" fmla="*/ 985294 w 1003876"/>
                  <a:gd name="connsiteY81" fmla="*/ 1104311 h 1516602"/>
                  <a:gd name="connsiteX82" fmla="*/ 1003378 w 1003876"/>
                  <a:gd name="connsiteY82" fmla="*/ 1065958 h 1516602"/>
                  <a:gd name="connsiteX83" fmla="*/ 970209 w 1003876"/>
                  <a:gd name="connsiteY83" fmla="*/ 1044123 h 1516602"/>
                  <a:gd name="connsiteX84" fmla="*/ 935919 w 1003876"/>
                  <a:gd name="connsiteY84" fmla="*/ 1034598 h 1516602"/>
                  <a:gd name="connsiteX85" fmla="*/ 825429 w 1003876"/>
                  <a:gd name="connsiteY85" fmla="*/ 1034598 h 1516602"/>
                  <a:gd name="connsiteX86" fmla="*/ 730179 w 1003876"/>
                  <a:gd name="connsiteY86" fmla="*/ 1038408 h 1516602"/>
                  <a:gd name="connsiteX87" fmla="*/ 669219 w 1003876"/>
                  <a:gd name="connsiteY87" fmla="*/ 1046028 h 1516602"/>
                  <a:gd name="connsiteX88" fmla="*/ 646360 w 1003876"/>
                  <a:gd name="connsiteY88" fmla="*/ 1049838 h 1516602"/>
                  <a:gd name="connsiteX89" fmla="*/ 640078 w 1003876"/>
                  <a:gd name="connsiteY89" fmla="*/ 1026051 h 1516602"/>
                  <a:gd name="connsiteX90" fmla="*/ 673029 w 1003876"/>
                  <a:gd name="connsiteY90" fmla="*/ 992688 h 1516602"/>
                  <a:gd name="connsiteX91" fmla="*/ 674934 w 1003876"/>
                  <a:gd name="connsiteY91" fmla="*/ 986973 h 1516602"/>
                  <a:gd name="connsiteX92" fmla="*/ 680649 w 1003876"/>
                  <a:gd name="connsiteY92" fmla="*/ 985068 h 1516602"/>
                  <a:gd name="connsiteX93" fmla="*/ 686364 w 1003876"/>
                  <a:gd name="connsiteY93" fmla="*/ 981258 h 1516602"/>
                  <a:gd name="connsiteX94" fmla="*/ 695889 w 1003876"/>
                  <a:gd name="connsiteY94" fmla="*/ 971733 h 1516602"/>
                  <a:gd name="connsiteX95" fmla="*/ 705414 w 1003876"/>
                  <a:gd name="connsiteY95" fmla="*/ 960303 h 1516602"/>
                  <a:gd name="connsiteX96" fmla="*/ 716844 w 1003876"/>
                  <a:gd name="connsiteY96" fmla="*/ 952683 h 1516602"/>
                  <a:gd name="connsiteX97" fmla="*/ 732084 w 1003876"/>
                  <a:gd name="connsiteY97" fmla="*/ 939348 h 1516602"/>
                  <a:gd name="connsiteX98" fmla="*/ 741609 w 1003876"/>
                  <a:gd name="connsiteY98" fmla="*/ 927918 h 1516602"/>
                  <a:gd name="connsiteX99" fmla="*/ 753039 w 1003876"/>
                  <a:gd name="connsiteY99" fmla="*/ 918393 h 1516602"/>
                  <a:gd name="connsiteX100" fmla="*/ 758754 w 1003876"/>
                  <a:gd name="connsiteY100" fmla="*/ 906963 h 1516602"/>
                  <a:gd name="connsiteX101" fmla="*/ 760659 w 1003876"/>
                  <a:gd name="connsiteY101" fmla="*/ 901248 h 1516602"/>
                  <a:gd name="connsiteX102" fmla="*/ 766374 w 1003876"/>
                  <a:gd name="connsiteY102" fmla="*/ 889818 h 1516602"/>
                  <a:gd name="connsiteX103" fmla="*/ 764469 w 1003876"/>
                  <a:gd name="connsiteY103" fmla="*/ 874578 h 1516602"/>
                  <a:gd name="connsiteX104" fmla="*/ 758754 w 1003876"/>
                  <a:gd name="connsiteY104" fmla="*/ 872673 h 1516602"/>
                  <a:gd name="connsiteX105" fmla="*/ 737799 w 1003876"/>
                  <a:gd name="connsiteY105" fmla="*/ 874578 h 1516602"/>
                  <a:gd name="connsiteX106" fmla="*/ 732084 w 1003876"/>
                  <a:gd name="connsiteY106" fmla="*/ 878388 h 1516602"/>
                  <a:gd name="connsiteX107" fmla="*/ 699699 w 1003876"/>
                  <a:gd name="connsiteY107" fmla="*/ 899343 h 1516602"/>
                  <a:gd name="connsiteX108" fmla="*/ 595181 w 1003876"/>
                  <a:gd name="connsiteY108" fmla="*/ 957831 h 1516602"/>
                  <a:gd name="connsiteX109" fmla="*/ 507294 w 1003876"/>
                  <a:gd name="connsiteY109" fmla="*/ 847908 h 1516602"/>
                  <a:gd name="connsiteX110" fmla="*/ 503484 w 1003876"/>
                  <a:gd name="connsiteY110" fmla="*/ 358323 h 1516602"/>
                  <a:gd name="connsiteX111" fmla="*/ 499674 w 1003876"/>
                  <a:gd name="connsiteY111" fmla="*/ 66858 h 1516602"/>
                  <a:gd name="connsiteX112" fmla="*/ 490149 w 1003876"/>
                  <a:gd name="connsiteY112" fmla="*/ 40188 h 1516602"/>
                  <a:gd name="connsiteX113" fmla="*/ 488244 w 1003876"/>
                  <a:gd name="connsiteY113" fmla="*/ 34473 h 1516602"/>
                  <a:gd name="connsiteX114" fmla="*/ 484434 w 1003876"/>
                  <a:gd name="connsiteY114" fmla="*/ 28758 h 1516602"/>
                  <a:gd name="connsiteX115" fmla="*/ 478719 w 1003876"/>
                  <a:gd name="connsiteY115" fmla="*/ 17328 h 1516602"/>
                  <a:gd name="connsiteX116" fmla="*/ 473004 w 1003876"/>
                  <a:gd name="connsiteY116" fmla="*/ 13518 h 1516602"/>
                  <a:gd name="connsiteX117" fmla="*/ 469194 w 1003876"/>
                  <a:gd name="connsiteY117" fmla="*/ 7803 h 1516602"/>
                  <a:gd name="connsiteX118" fmla="*/ 429189 w 1003876"/>
                  <a:gd name="connsiteY118" fmla="*/ 11613 h 1516602"/>
                  <a:gd name="connsiteX119" fmla="*/ 425379 w 1003876"/>
                  <a:gd name="connsiteY119" fmla="*/ 78288 h 1516602"/>
                  <a:gd name="connsiteX120" fmla="*/ 425379 w 1003876"/>
                  <a:gd name="connsiteY120" fmla="*/ 84003 h 1516602"/>
                  <a:gd name="connsiteX121" fmla="*/ 429189 w 1003876"/>
                  <a:gd name="connsiteY121" fmla="*/ 238308 h 1516602"/>
                  <a:gd name="connsiteX122" fmla="*/ 440619 w 1003876"/>
                  <a:gd name="connsiteY122" fmla="*/ 421188 h 1516602"/>
                  <a:gd name="connsiteX123" fmla="*/ 435265 w 1003876"/>
                  <a:gd name="connsiteY123" fmla="*/ 718368 h 1516602"/>
                  <a:gd name="connsiteX124" fmla="*/ 435059 w 1003876"/>
                  <a:gd name="connsiteY124" fmla="*/ 799046 h 1516602"/>
                  <a:gd name="connsiteX125" fmla="*/ 430322 w 1003876"/>
                  <a:gd name="connsiteY125"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30129 w 1003876"/>
                  <a:gd name="connsiteY32" fmla="*/ 1381308 h 1516602"/>
                  <a:gd name="connsiteX33" fmla="*/ 328224 w 1003876"/>
                  <a:gd name="connsiteY33" fmla="*/ 1432743 h 1516602"/>
                  <a:gd name="connsiteX34" fmla="*/ 332034 w 1003876"/>
                  <a:gd name="connsiteY34" fmla="*/ 1463223 h 1516602"/>
                  <a:gd name="connsiteX35" fmla="*/ 335844 w 1003876"/>
                  <a:gd name="connsiteY35" fmla="*/ 1467033 h 1516602"/>
                  <a:gd name="connsiteX36" fmla="*/ 364419 w 1003876"/>
                  <a:gd name="connsiteY36" fmla="*/ 1512753 h 1516602"/>
                  <a:gd name="connsiteX37" fmla="*/ 387279 w 1003876"/>
                  <a:gd name="connsiteY37" fmla="*/ 1514658 h 1516602"/>
                  <a:gd name="connsiteX38" fmla="*/ 392994 w 1003876"/>
                  <a:gd name="connsiteY38" fmla="*/ 1508943 h 1516602"/>
                  <a:gd name="connsiteX39" fmla="*/ 394899 w 1003876"/>
                  <a:gd name="connsiteY39" fmla="*/ 1497513 h 1516602"/>
                  <a:gd name="connsiteX40" fmla="*/ 396804 w 1003876"/>
                  <a:gd name="connsiteY40" fmla="*/ 1491798 h 1516602"/>
                  <a:gd name="connsiteX41" fmla="*/ 398709 w 1003876"/>
                  <a:gd name="connsiteY41" fmla="*/ 1474653 h 1516602"/>
                  <a:gd name="connsiteX42" fmla="*/ 400614 w 1003876"/>
                  <a:gd name="connsiteY42" fmla="*/ 1461318 h 1516602"/>
                  <a:gd name="connsiteX43" fmla="*/ 404424 w 1003876"/>
                  <a:gd name="connsiteY43" fmla="*/ 1404168 h 1516602"/>
                  <a:gd name="connsiteX44" fmla="*/ 410139 w 1003876"/>
                  <a:gd name="connsiteY44" fmla="*/ 1392738 h 1516602"/>
                  <a:gd name="connsiteX45" fmla="*/ 413949 w 1003876"/>
                  <a:gd name="connsiteY45" fmla="*/ 1379403 h 1516602"/>
                  <a:gd name="connsiteX46" fmla="*/ 415854 w 1003876"/>
                  <a:gd name="connsiteY46" fmla="*/ 1373688 h 1516602"/>
                  <a:gd name="connsiteX47" fmla="*/ 417759 w 1003876"/>
                  <a:gd name="connsiteY47" fmla="*/ 1360353 h 1516602"/>
                  <a:gd name="connsiteX48" fmla="*/ 421569 w 1003876"/>
                  <a:gd name="connsiteY48" fmla="*/ 1348923 h 1516602"/>
                  <a:gd name="connsiteX49" fmla="*/ 427284 w 1003876"/>
                  <a:gd name="connsiteY49" fmla="*/ 1335588 h 1516602"/>
                  <a:gd name="connsiteX50" fmla="*/ 467289 w 1003876"/>
                  <a:gd name="connsiteY50" fmla="*/ 1265103 h 1516602"/>
                  <a:gd name="connsiteX51" fmla="*/ 528455 w 1003876"/>
                  <a:gd name="connsiteY51" fmla="*/ 1230091 h 1516602"/>
                  <a:gd name="connsiteX52" fmla="*/ 601154 w 1003876"/>
                  <a:gd name="connsiteY52" fmla="*/ 1221700 h 1516602"/>
                  <a:gd name="connsiteX53" fmla="*/ 720654 w 1003876"/>
                  <a:gd name="connsiteY53" fmla="*/ 1316538 h 1516602"/>
                  <a:gd name="connsiteX54" fmla="*/ 733989 w 1003876"/>
                  <a:gd name="connsiteY54" fmla="*/ 1326063 h 1516602"/>
                  <a:gd name="connsiteX55" fmla="*/ 743514 w 1003876"/>
                  <a:gd name="connsiteY55" fmla="*/ 1327968 h 1516602"/>
                  <a:gd name="connsiteX56" fmla="*/ 749229 w 1003876"/>
                  <a:gd name="connsiteY56" fmla="*/ 1329873 h 1516602"/>
                  <a:gd name="connsiteX57" fmla="*/ 762564 w 1003876"/>
                  <a:gd name="connsiteY57" fmla="*/ 1335588 h 1516602"/>
                  <a:gd name="connsiteX58" fmla="*/ 777804 w 1003876"/>
                  <a:gd name="connsiteY58" fmla="*/ 1333683 h 1516602"/>
                  <a:gd name="connsiteX59" fmla="*/ 789234 w 1003876"/>
                  <a:gd name="connsiteY59" fmla="*/ 1327968 h 1516602"/>
                  <a:gd name="connsiteX60" fmla="*/ 794949 w 1003876"/>
                  <a:gd name="connsiteY60" fmla="*/ 1326063 h 1516602"/>
                  <a:gd name="connsiteX61" fmla="*/ 802569 w 1003876"/>
                  <a:gd name="connsiteY61" fmla="*/ 1308918 h 1516602"/>
                  <a:gd name="connsiteX62" fmla="*/ 800664 w 1003876"/>
                  <a:gd name="connsiteY62" fmla="*/ 1284153 h 1516602"/>
                  <a:gd name="connsiteX63" fmla="*/ 798759 w 1003876"/>
                  <a:gd name="connsiteY63" fmla="*/ 1278438 h 1516602"/>
                  <a:gd name="connsiteX64" fmla="*/ 796854 w 1003876"/>
                  <a:gd name="connsiteY64" fmla="*/ 1270818 h 1516602"/>
                  <a:gd name="connsiteX65" fmla="*/ 783519 w 1003876"/>
                  <a:gd name="connsiteY65" fmla="*/ 1253673 h 1516602"/>
                  <a:gd name="connsiteX66" fmla="*/ 773994 w 1003876"/>
                  <a:gd name="connsiteY66" fmla="*/ 1247958 h 1516602"/>
                  <a:gd name="connsiteX67" fmla="*/ 648264 w 1003876"/>
                  <a:gd name="connsiteY67" fmla="*/ 1156518 h 1516602"/>
                  <a:gd name="connsiteX68" fmla="*/ 644454 w 1003876"/>
                  <a:gd name="connsiteY68" fmla="*/ 1139373 h 1516602"/>
                  <a:gd name="connsiteX69" fmla="*/ 646359 w 1003876"/>
                  <a:gd name="connsiteY69" fmla="*/ 1131753 h 1516602"/>
                  <a:gd name="connsiteX70" fmla="*/ 650169 w 1003876"/>
                  <a:gd name="connsiteY70" fmla="*/ 1114608 h 1516602"/>
                  <a:gd name="connsiteX71" fmla="*/ 653979 w 1003876"/>
                  <a:gd name="connsiteY71" fmla="*/ 1108893 h 1516602"/>
                  <a:gd name="connsiteX72" fmla="*/ 655884 w 1003876"/>
                  <a:gd name="connsiteY72" fmla="*/ 1103178 h 1516602"/>
                  <a:gd name="connsiteX73" fmla="*/ 661599 w 1003876"/>
                  <a:gd name="connsiteY73" fmla="*/ 1101273 h 1516602"/>
                  <a:gd name="connsiteX74" fmla="*/ 671124 w 1003876"/>
                  <a:gd name="connsiteY74" fmla="*/ 1089843 h 1516602"/>
                  <a:gd name="connsiteX75" fmla="*/ 724464 w 1003876"/>
                  <a:gd name="connsiteY75" fmla="*/ 1082223 h 1516602"/>
                  <a:gd name="connsiteX76" fmla="*/ 842574 w 1003876"/>
                  <a:gd name="connsiteY76" fmla="*/ 1084128 h 1516602"/>
                  <a:gd name="connsiteX77" fmla="*/ 871149 w 1003876"/>
                  <a:gd name="connsiteY77" fmla="*/ 1086033 h 1516602"/>
                  <a:gd name="connsiteX78" fmla="*/ 899724 w 1003876"/>
                  <a:gd name="connsiteY78" fmla="*/ 1091748 h 1516602"/>
                  <a:gd name="connsiteX79" fmla="*/ 922584 w 1003876"/>
                  <a:gd name="connsiteY79" fmla="*/ 1095558 h 1516602"/>
                  <a:gd name="connsiteX80" fmla="*/ 985294 w 1003876"/>
                  <a:gd name="connsiteY80" fmla="*/ 1104311 h 1516602"/>
                  <a:gd name="connsiteX81" fmla="*/ 1003378 w 1003876"/>
                  <a:gd name="connsiteY81" fmla="*/ 1065958 h 1516602"/>
                  <a:gd name="connsiteX82" fmla="*/ 970209 w 1003876"/>
                  <a:gd name="connsiteY82" fmla="*/ 1044123 h 1516602"/>
                  <a:gd name="connsiteX83" fmla="*/ 935919 w 1003876"/>
                  <a:gd name="connsiteY83" fmla="*/ 1034598 h 1516602"/>
                  <a:gd name="connsiteX84" fmla="*/ 825429 w 1003876"/>
                  <a:gd name="connsiteY84" fmla="*/ 1034598 h 1516602"/>
                  <a:gd name="connsiteX85" fmla="*/ 730179 w 1003876"/>
                  <a:gd name="connsiteY85" fmla="*/ 1038408 h 1516602"/>
                  <a:gd name="connsiteX86" fmla="*/ 669219 w 1003876"/>
                  <a:gd name="connsiteY86" fmla="*/ 1046028 h 1516602"/>
                  <a:gd name="connsiteX87" fmla="*/ 646360 w 1003876"/>
                  <a:gd name="connsiteY87" fmla="*/ 1049838 h 1516602"/>
                  <a:gd name="connsiteX88" fmla="*/ 640078 w 1003876"/>
                  <a:gd name="connsiteY88" fmla="*/ 1026051 h 1516602"/>
                  <a:gd name="connsiteX89" fmla="*/ 673029 w 1003876"/>
                  <a:gd name="connsiteY89" fmla="*/ 992688 h 1516602"/>
                  <a:gd name="connsiteX90" fmla="*/ 674934 w 1003876"/>
                  <a:gd name="connsiteY90" fmla="*/ 986973 h 1516602"/>
                  <a:gd name="connsiteX91" fmla="*/ 680649 w 1003876"/>
                  <a:gd name="connsiteY91" fmla="*/ 985068 h 1516602"/>
                  <a:gd name="connsiteX92" fmla="*/ 686364 w 1003876"/>
                  <a:gd name="connsiteY92" fmla="*/ 981258 h 1516602"/>
                  <a:gd name="connsiteX93" fmla="*/ 695889 w 1003876"/>
                  <a:gd name="connsiteY93" fmla="*/ 971733 h 1516602"/>
                  <a:gd name="connsiteX94" fmla="*/ 705414 w 1003876"/>
                  <a:gd name="connsiteY94" fmla="*/ 960303 h 1516602"/>
                  <a:gd name="connsiteX95" fmla="*/ 716844 w 1003876"/>
                  <a:gd name="connsiteY95" fmla="*/ 952683 h 1516602"/>
                  <a:gd name="connsiteX96" fmla="*/ 732084 w 1003876"/>
                  <a:gd name="connsiteY96" fmla="*/ 939348 h 1516602"/>
                  <a:gd name="connsiteX97" fmla="*/ 741609 w 1003876"/>
                  <a:gd name="connsiteY97" fmla="*/ 927918 h 1516602"/>
                  <a:gd name="connsiteX98" fmla="*/ 753039 w 1003876"/>
                  <a:gd name="connsiteY98" fmla="*/ 918393 h 1516602"/>
                  <a:gd name="connsiteX99" fmla="*/ 758754 w 1003876"/>
                  <a:gd name="connsiteY99" fmla="*/ 906963 h 1516602"/>
                  <a:gd name="connsiteX100" fmla="*/ 760659 w 1003876"/>
                  <a:gd name="connsiteY100" fmla="*/ 901248 h 1516602"/>
                  <a:gd name="connsiteX101" fmla="*/ 766374 w 1003876"/>
                  <a:gd name="connsiteY101" fmla="*/ 889818 h 1516602"/>
                  <a:gd name="connsiteX102" fmla="*/ 764469 w 1003876"/>
                  <a:gd name="connsiteY102" fmla="*/ 874578 h 1516602"/>
                  <a:gd name="connsiteX103" fmla="*/ 758754 w 1003876"/>
                  <a:gd name="connsiteY103" fmla="*/ 872673 h 1516602"/>
                  <a:gd name="connsiteX104" fmla="*/ 737799 w 1003876"/>
                  <a:gd name="connsiteY104" fmla="*/ 874578 h 1516602"/>
                  <a:gd name="connsiteX105" fmla="*/ 732084 w 1003876"/>
                  <a:gd name="connsiteY105" fmla="*/ 878388 h 1516602"/>
                  <a:gd name="connsiteX106" fmla="*/ 699699 w 1003876"/>
                  <a:gd name="connsiteY106" fmla="*/ 899343 h 1516602"/>
                  <a:gd name="connsiteX107" fmla="*/ 595181 w 1003876"/>
                  <a:gd name="connsiteY107" fmla="*/ 957831 h 1516602"/>
                  <a:gd name="connsiteX108" fmla="*/ 507294 w 1003876"/>
                  <a:gd name="connsiteY108" fmla="*/ 847908 h 1516602"/>
                  <a:gd name="connsiteX109" fmla="*/ 503484 w 1003876"/>
                  <a:gd name="connsiteY109" fmla="*/ 358323 h 1516602"/>
                  <a:gd name="connsiteX110" fmla="*/ 499674 w 1003876"/>
                  <a:gd name="connsiteY110" fmla="*/ 66858 h 1516602"/>
                  <a:gd name="connsiteX111" fmla="*/ 490149 w 1003876"/>
                  <a:gd name="connsiteY111" fmla="*/ 40188 h 1516602"/>
                  <a:gd name="connsiteX112" fmla="*/ 488244 w 1003876"/>
                  <a:gd name="connsiteY112" fmla="*/ 34473 h 1516602"/>
                  <a:gd name="connsiteX113" fmla="*/ 484434 w 1003876"/>
                  <a:gd name="connsiteY113" fmla="*/ 28758 h 1516602"/>
                  <a:gd name="connsiteX114" fmla="*/ 478719 w 1003876"/>
                  <a:gd name="connsiteY114" fmla="*/ 17328 h 1516602"/>
                  <a:gd name="connsiteX115" fmla="*/ 473004 w 1003876"/>
                  <a:gd name="connsiteY115" fmla="*/ 13518 h 1516602"/>
                  <a:gd name="connsiteX116" fmla="*/ 469194 w 1003876"/>
                  <a:gd name="connsiteY116" fmla="*/ 7803 h 1516602"/>
                  <a:gd name="connsiteX117" fmla="*/ 429189 w 1003876"/>
                  <a:gd name="connsiteY117" fmla="*/ 11613 h 1516602"/>
                  <a:gd name="connsiteX118" fmla="*/ 425379 w 1003876"/>
                  <a:gd name="connsiteY118" fmla="*/ 78288 h 1516602"/>
                  <a:gd name="connsiteX119" fmla="*/ 425379 w 1003876"/>
                  <a:gd name="connsiteY119" fmla="*/ 84003 h 1516602"/>
                  <a:gd name="connsiteX120" fmla="*/ 429189 w 1003876"/>
                  <a:gd name="connsiteY120" fmla="*/ 238308 h 1516602"/>
                  <a:gd name="connsiteX121" fmla="*/ 440619 w 1003876"/>
                  <a:gd name="connsiteY121" fmla="*/ 421188 h 1516602"/>
                  <a:gd name="connsiteX122" fmla="*/ 435265 w 1003876"/>
                  <a:gd name="connsiteY122" fmla="*/ 718368 h 1516602"/>
                  <a:gd name="connsiteX123" fmla="*/ 435059 w 1003876"/>
                  <a:gd name="connsiteY123" fmla="*/ 799046 h 1516602"/>
                  <a:gd name="connsiteX124" fmla="*/ 430322 w 1003876"/>
                  <a:gd name="connsiteY124"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30129 w 1003876"/>
                  <a:gd name="connsiteY32" fmla="*/ 1381308 h 1516602"/>
                  <a:gd name="connsiteX33" fmla="*/ 328224 w 1003876"/>
                  <a:gd name="connsiteY33" fmla="*/ 1432743 h 1516602"/>
                  <a:gd name="connsiteX34" fmla="*/ 332034 w 1003876"/>
                  <a:gd name="connsiteY34" fmla="*/ 1463223 h 1516602"/>
                  <a:gd name="connsiteX35" fmla="*/ 364419 w 1003876"/>
                  <a:gd name="connsiteY35" fmla="*/ 1512753 h 1516602"/>
                  <a:gd name="connsiteX36" fmla="*/ 387279 w 1003876"/>
                  <a:gd name="connsiteY36" fmla="*/ 1514658 h 1516602"/>
                  <a:gd name="connsiteX37" fmla="*/ 392994 w 1003876"/>
                  <a:gd name="connsiteY37" fmla="*/ 1508943 h 1516602"/>
                  <a:gd name="connsiteX38" fmla="*/ 394899 w 1003876"/>
                  <a:gd name="connsiteY38" fmla="*/ 1497513 h 1516602"/>
                  <a:gd name="connsiteX39" fmla="*/ 396804 w 1003876"/>
                  <a:gd name="connsiteY39" fmla="*/ 1491798 h 1516602"/>
                  <a:gd name="connsiteX40" fmla="*/ 398709 w 1003876"/>
                  <a:gd name="connsiteY40" fmla="*/ 1474653 h 1516602"/>
                  <a:gd name="connsiteX41" fmla="*/ 400614 w 1003876"/>
                  <a:gd name="connsiteY41" fmla="*/ 1461318 h 1516602"/>
                  <a:gd name="connsiteX42" fmla="*/ 404424 w 1003876"/>
                  <a:gd name="connsiteY42" fmla="*/ 1404168 h 1516602"/>
                  <a:gd name="connsiteX43" fmla="*/ 410139 w 1003876"/>
                  <a:gd name="connsiteY43" fmla="*/ 1392738 h 1516602"/>
                  <a:gd name="connsiteX44" fmla="*/ 413949 w 1003876"/>
                  <a:gd name="connsiteY44" fmla="*/ 1379403 h 1516602"/>
                  <a:gd name="connsiteX45" fmla="*/ 415854 w 1003876"/>
                  <a:gd name="connsiteY45" fmla="*/ 1373688 h 1516602"/>
                  <a:gd name="connsiteX46" fmla="*/ 417759 w 1003876"/>
                  <a:gd name="connsiteY46" fmla="*/ 1360353 h 1516602"/>
                  <a:gd name="connsiteX47" fmla="*/ 421569 w 1003876"/>
                  <a:gd name="connsiteY47" fmla="*/ 1348923 h 1516602"/>
                  <a:gd name="connsiteX48" fmla="*/ 427284 w 1003876"/>
                  <a:gd name="connsiteY48" fmla="*/ 1335588 h 1516602"/>
                  <a:gd name="connsiteX49" fmla="*/ 467289 w 1003876"/>
                  <a:gd name="connsiteY49" fmla="*/ 1265103 h 1516602"/>
                  <a:gd name="connsiteX50" fmla="*/ 528455 w 1003876"/>
                  <a:gd name="connsiteY50" fmla="*/ 1230091 h 1516602"/>
                  <a:gd name="connsiteX51" fmla="*/ 601154 w 1003876"/>
                  <a:gd name="connsiteY51" fmla="*/ 1221700 h 1516602"/>
                  <a:gd name="connsiteX52" fmla="*/ 720654 w 1003876"/>
                  <a:gd name="connsiteY52" fmla="*/ 1316538 h 1516602"/>
                  <a:gd name="connsiteX53" fmla="*/ 733989 w 1003876"/>
                  <a:gd name="connsiteY53" fmla="*/ 1326063 h 1516602"/>
                  <a:gd name="connsiteX54" fmla="*/ 743514 w 1003876"/>
                  <a:gd name="connsiteY54" fmla="*/ 1327968 h 1516602"/>
                  <a:gd name="connsiteX55" fmla="*/ 749229 w 1003876"/>
                  <a:gd name="connsiteY55" fmla="*/ 1329873 h 1516602"/>
                  <a:gd name="connsiteX56" fmla="*/ 762564 w 1003876"/>
                  <a:gd name="connsiteY56" fmla="*/ 1335588 h 1516602"/>
                  <a:gd name="connsiteX57" fmla="*/ 777804 w 1003876"/>
                  <a:gd name="connsiteY57" fmla="*/ 1333683 h 1516602"/>
                  <a:gd name="connsiteX58" fmla="*/ 789234 w 1003876"/>
                  <a:gd name="connsiteY58" fmla="*/ 1327968 h 1516602"/>
                  <a:gd name="connsiteX59" fmla="*/ 794949 w 1003876"/>
                  <a:gd name="connsiteY59" fmla="*/ 1326063 h 1516602"/>
                  <a:gd name="connsiteX60" fmla="*/ 802569 w 1003876"/>
                  <a:gd name="connsiteY60" fmla="*/ 1308918 h 1516602"/>
                  <a:gd name="connsiteX61" fmla="*/ 800664 w 1003876"/>
                  <a:gd name="connsiteY61" fmla="*/ 1284153 h 1516602"/>
                  <a:gd name="connsiteX62" fmla="*/ 798759 w 1003876"/>
                  <a:gd name="connsiteY62" fmla="*/ 1278438 h 1516602"/>
                  <a:gd name="connsiteX63" fmla="*/ 796854 w 1003876"/>
                  <a:gd name="connsiteY63" fmla="*/ 1270818 h 1516602"/>
                  <a:gd name="connsiteX64" fmla="*/ 783519 w 1003876"/>
                  <a:gd name="connsiteY64" fmla="*/ 1253673 h 1516602"/>
                  <a:gd name="connsiteX65" fmla="*/ 773994 w 1003876"/>
                  <a:gd name="connsiteY65" fmla="*/ 1247958 h 1516602"/>
                  <a:gd name="connsiteX66" fmla="*/ 648264 w 1003876"/>
                  <a:gd name="connsiteY66" fmla="*/ 1156518 h 1516602"/>
                  <a:gd name="connsiteX67" fmla="*/ 644454 w 1003876"/>
                  <a:gd name="connsiteY67" fmla="*/ 1139373 h 1516602"/>
                  <a:gd name="connsiteX68" fmla="*/ 646359 w 1003876"/>
                  <a:gd name="connsiteY68" fmla="*/ 1131753 h 1516602"/>
                  <a:gd name="connsiteX69" fmla="*/ 650169 w 1003876"/>
                  <a:gd name="connsiteY69" fmla="*/ 1114608 h 1516602"/>
                  <a:gd name="connsiteX70" fmla="*/ 653979 w 1003876"/>
                  <a:gd name="connsiteY70" fmla="*/ 1108893 h 1516602"/>
                  <a:gd name="connsiteX71" fmla="*/ 655884 w 1003876"/>
                  <a:gd name="connsiteY71" fmla="*/ 1103178 h 1516602"/>
                  <a:gd name="connsiteX72" fmla="*/ 661599 w 1003876"/>
                  <a:gd name="connsiteY72" fmla="*/ 1101273 h 1516602"/>
                  <a:gd name="connsiteX73" fmla="*/ 671124 w 1003876"/>
                  <a:gd name="connsiteY73" fmla="*/ 1089843 h 1516602"/>
                  <a:gd name="connsiteX74" fmla="*/ 724464 w 1003876"/>
                  <a:gd name="connsiteY74" fmla="*/ 1082223 h 1516602"/>
                  <a:gd name="connsiteX75" fmla="*/ 842574 w 1003876"/>
                  <a:gd name="connsiteY75" fmla="*/ 1084128 h 1516602"/>
                  <a:gd name="connsiteX76" fmla="*/ 871149 w 1003876"/>
                  <a:gd name="connsiteY76" fmla="*/ 1086033 h 1516602"/>
                  <a:gd name="connsiteX77" fmla="*/ 899724 w 1003876"/>
                  <a:gd name="connsiteY77" fmla="*/ 1091748 h 1516602"/>
                  <a:gd name="connsiteX78" fmla="*/ 922584 w 1003876"/>
                  <a:gd name="connsiteY78" fmla="*/ 1095558 h 1516602"/>
                  <a:gd name="connsiteX79" fmla="*/ 985294 w 1003876"/>
                  <a:gd name="connsiteY79" fmla="*/ 1104311 h 1516602"/>
                  <a:gd name="connsiteX80" fmla="*/ 1003378 w 1003876"/>
                  <a:gd name="connsiteY80" fmla="*/ 1065958 h 1516602"/>
                  <a:gd name="connsiteX81" fmla="*/ 970209 w 1003876"/>
                  <a:gd name="connsiteY81" fmla="*/ 1044123 h 1516602"/>
                  <a:gd name="connsiteX82" fmla="*/ 935919 w 1003876"/>
                  <a:gd name="connsiteY82" fmla="*/ 1034598 h 1516602"/>
                  <a:gd name="connsiteX83" fmla="*/ 825429 w 1003876"/>
                  <a:gd name="connsiteY83" fmla="*/ 1034598 h 1516602"/>
                  <a:gd name="connsiteX84" fmla="*/ 730179 w 1003876"/>
                  <a:gd name="connsiteY84" fmla="*/ 1038408 h 1516602"/>
                  <a:gd name="connsiteX85" fmla="*/ 669219 w 1003876"/>
                  <a:gd name="connsiteY85" fmla="*/ 1046028 h 1516602"/>
                  <a:gd name="connsiteX86" fmla="*/ 646360 w 1003876"/>
                  <a:gd name="connsiteY86" fmla="*/ 1049838 h 1516602"/>
                  <a:gd name="connsiteX87" fmla="*/ 640078 w 1003876"/>
                  <a:gd name="connsiteY87" fmla="*/ 1026051 h 1516602"/>
                  <a:gd name="connsiteX88" fmla="*/ 673029 w 1003876"/>
                  <a:gd name="connsiteY88" fmla="*/ 992688 h 1516602"/>
                  <a:gd name="connsiteX89" fmla="*/ 674934 w 1003876"/>
                  <a:gd name="connsiteY89" fmla="*/ 986973 h 1516602"/>
                  <a:gd name="connsiteX90" fmla="*/ 680649 w 1003876"/>
                  <a:gd name="connsiteY90" fmla="*/ 985068 h 1516602"/>
                  <a:gd name="connsiteX91" fmla="*/ 686364 w 1003876"/>
                  <a:gd name="connsiteY91" fmla="*/ 981258 h 1516602"/>
                  <a:gd name="connsiteX92" fmla="*/ 695889 w 1003876"/>
                  <a:gd name="connsiteY92" fmla="*/ 971733 h 1516602"/>
                  <a:gd name="connsiteX93" fmla="*/ 705414 w 1003876"/>
                  <a:gd name="connsiteY93" fmla="*/ 960303 h 1516602"/>
                  <a:gd name="connsiteX94" fmla="*/ 716844 w 1003876"/>
                  <a:gd name="connsiteY94" fmla="*/ 952683 h 1516602"/>
                  <a:gd name="connsiteX95" fmla="*/ 732084 w 1003876"/>
                  <a:gd name="connsiteY95" fmla="*/ 939348 h 1516602"/>
                  <a:gd name="connsiteX96" fmla="*/ 741609 w 1003876"/>
                  <a:gd name="connsiteY96" fmla="*/ 927918 h 1516602"/>
                  <a:gd name="connsiteX97" fmla="*/ 753039 w 1003876"/>
                  <a:gd name="connsiteY97" fmla="*/ 918393 h 1516602"/>
                  <a:gd name="connsiteX98" fmla="*/ 758754 w 1003876"/>
                  <a:gd name="connsiteY98" fmla="*/ 906963 h 1516602"/>
                  <a:gd name="connsiteX99" fmla="*/ 760659 w 1003876"/>
                  <a:gd name="connsiteY99" fmla="*/ 901248 h 1516602"/>
                  <a:gd name="connsiteX100" fmla="*/ 766374 w 1003876"/>
                  <a:gd name="connsiteY100" fmla="*/ 889818 h 1516602"/>
                  <a:gd name="connsiteX101" fmla="*/ 764469 w 1003876"/>
                  <a:gd name="connsiteY101" fmla="*/ 874578 h 1516602"/>
                  <a:gd name="connsiteX102" fmla="*/ 758754 w 1003876"/>
                  <a:gd name="connsiteY102" fmla="*/ 872673 h 1516602"/>
                  <a:gd name="connsiteX103" fmla="*/ 737799 w 1003876"/>
                  <a:gd name="connsiteY103" fmla="*/ 874578 h 1516602"/>
                  <a:gd name="connsiteX104" fmla="*/ 732084 w 1003876"/>
                  <a:gd name="connsiteY104" fmla="*/ 878388 h 1516602"/>
                  <a:gd name="connsiteX105" fmla="*/ 699699 w 1003876"/>
                  <a:gd name="connsiteY105" fmla="*/ 899343 h 1516602"/>
                  <a:gd name="connsiteX106" fmla="*/ 595181 w 1003876"/>
                  <a:gd name="connsiteY106" fmla="*/ 957831 h 1516602"/>
                  <a:gd name="connsiteX107" fmla="*/ 507294 w 1003876"/>
                  <a:gd name="connsiteY107" fmla="*/ 847908 h 1516602"/>
                  <a:gd name="connsiteX108" fmla="*/ 503484 w 1003876"/>
                  <a:gd name="connsiteY108" fmla="*/ 358323 h 1516602"/>
                  <a:gd name="connsiteX109" fmla="*/ 499674 w 1003876"/>
                  <a:gd name="connsiteY109" fmla="*/ 66858 h 1516602"/>
                  <a:gd name="connsiteX110" fmla="*/ 490149 w 1003876"/>
                  <a:gd name="connsiteY110" fmla="*/ 40188 h 1516602"/>
                  <a:gd name="connsiteX111" fmla="*/ 488244 w 1003876"/>
                  <a:gd name="connsiteY111" fmla="*/ 34473 h 1516602"/>
                  <a:gd name="connsiteX112" fmla="*/ 484434 w 1003876"/>
                  <a:gd name="connsiteY112" fmla="*/ 28758 h 1516602"/>
                  <a:gd name="connsiteX113" fmla="*/ 478719 w 1003876"/>
                  <a:gd name="connsiteY113" fmla="*/ 17328 h 1516602"/>
                  <a:gd name="connsiteX114" fmla="*/ 473004 w 1003876"/>
                  <a:gd name="connsiteY114" fmla="*/ 13518 h 1516602"/>
                  <a:gd name="connsiteX115" fmla="*/ 469194 w 1003876"/>
                  <a:gd name="connsiteY115" fmla="*/ 7803 h 1516602"/>
                  <a:gd name="connsiteX116" fmla="*/ 429189 w 1003876"/>
                  <a:gd name="connsiteY116" fmla="*/ 11613 h 1516602"/>
                  <a:gd name="connsiteX117" fmla="*/ 425379 w 1003876"/>
                  <a:gd name="connsiteY117" fmla="*/ 78288 h 1516602"/>
                  <a:gd name="connsiteX118" fmla="*/ 425379 w 1003876"/>
                  <a:gd name="connsiteY118" fmla="*/ 84003 h 1516602"/>
                  <a:gd name="connsiteX119" fmla="*/ 429189 w 1003876"/>
                  <a:gd name="connsiteY119" fmla="*/ 238308 h 1516602"/>
                  <a:gd name="connsiteX120" fmla="*/ 440619 w 1003876"/>
                  <a:gd name="connsiteY120" fmla="*/ 421188 h 1516602"/>
                  <a:gd name="connsiteX121" fmla="*/ 435265 w 1003876"/>
                  <a:gd name="connsiteY121" fmla="*/ 718368 h 1516602"/>
                  <a:gd name="connsiteX122" fmla="*/ 435059 w 1003876"/>
                  <a:gd name="connsiteY122" fmla="*/ 799046 h 1516602"/>
                  <a:gd name="connsiteX123" fmla="*/ 430322 w 1003876"/>
                  <a:gd name="connsiteY123"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30129 w 1003876"/>
                  <a:gd name="connsiteY32" fmla="*/ 1381308 h 1516602"/>
                  <a:gd name="connsiteX33" fmla="*/ 328224 w 1003876"/>
                  <a:gd name="connsiteY33" fmla="*/ 1432743 h 1516602"/>
                  <a:gd name="connsiteX34" fmla="*/ 332034 w 1003876"/>
                  <a:gd name="connsiteY34" fmla="*/ 1463223 h 1516602"/>
                  <a:gd name="connsiteX35" fmla="*/ 364419 w 1003876"/>
                  <a:gd name="connsiteY35" fmla="*/ 1512753 h 1516602"/>
                  <a:gd name="connsiteX36" fmla="*/ 387279 w 1003876"/>
                  <a:gd name="connsiteY36" fmla="*/ 1514658 h 1516602"/>
                  <a:gd name="connsiteX37" fmla="*/ 392994 w 1003876"/>
                  <a:gd name="connsiteY37" fmla="*/ 1508943 h 1516602"/>
                  <a:gd name="connsiteX38" fmla="*/ 394899 w 1003876"/>
                  <a:gd name="connsiteY38" fmla="*/ 1497513 h 1516602"/>
                  <a:gd name="connsiteX39" fmla="*/ 396804 w 1003876"/>
                  <a:gd name="connsiteY39" fmla="*/ 1491798 h 1516602"/>
                  <a:gd name="connsiteX40" fmla="*/ 398709 w 1003876"/>
                  <a:gd name="connsiteY40" fmla="*/ 1474653 h 1516602"/>
                  <a:gd name="connsiteX41" fmla="*/ 400614 w 1003876"/>
                  <a:gd name="connsiteY41" fmla="*/ 1461318 h 1516602"/>
                  <a:gd name="connsiteX42" fmla="*/ 404424 w 1003876"/>
                  <a:gd name="connsiteY42" fmla="*/ 1404168 h 1516602"/>
                  <a:gd name="connsiteX43" fmla="*/ 410139 w 1003876"/>
                  <a:gd name="connsiteY43" fmla="*/ 1392738 h 1516602"/>
                  <a:gd name="connsiteX44" fmla="*/ 413949 w 1003876"/>
                  <a:gd name="connsiteY44" fmla="*/ 1379403 h 1516602"/>
                  <a:gd name="connsiteX45" fmla="*/ 415854 w 1003876"/>
                  <a:gd name="connsiteY45" fmla="*/ 1373688 h 1516602"/>
                  <a:gd name="connsiteX46" fmla="*/ 417759 w 1003876"/>
                  <a:gd name="connsiteY46" fmla="*/ 1360353 h 1516602"/>
                  <a:gd name="connsiteX47" fmla="*/ 421569 w 1003876"/>
                  <a:gd name="connsiteY47" fmla="*/ 1348923 h 1516602"/>
                  <a:gd name="connsiteX48" fmla="*/ 427284 w 1003876"/>
                  <a:gd name="connsiteY48" fmla="*/ 1335588 h 1516602"/>
                  <a:gd name="connsiteX49" fmla="*/ 467289 w 1003876"/>
                  <a:gd name="connsiteY49" fmla="*/ 1265103 h 1516602"/>
                  <a:gd name="connsiteX50" fmla="*/ 528455 w 1003876"/>
                  <a:gd name="connsiteY50" fmla="*/ 1230091 h 1516602"/>
                  <a:gd name="connsiteX51" fmla="*/ 601154 w 1003876"/>
                  <a:gd name="connsiteY51" fmla="*/ 1221700 h 1516602"/>
                  <a:gd name="connsiteX52" fmla="*/ 720654 w 1003876"/>
                  <a:gd name="connsiteY52" fmla="*/ 1316538 h 1516602"/>
                  <a:gd name="connsiteX53" fmla="*/ 733989 w 1003876"/>
                  <a:gd name="connsiteY53" fmla="*/ 1326063 h 1516602"/>
                  <a:gd name="connsiteX54" fmla="*/ 743514 w 1003876"/>
                  <a:gd name="connsiteY54" fmla="*/ 1327968 h 1516602"/>
                  <a:gd name="connsiteX55" fmla="*/ 749229 w 1003876"/>
                  <a:gd name="connsiteY55" fmla="*/ 1329873 h 1516602"/>
                  <a:gd name="connsiteX56" fmla="*/ 762564 w 1003876"/>
                  <a:gd name="connsiteY56" fmla="*/ 1335588 h 1516602"/>
                  <a:gd name="connsiteX57" fmla="*/ 777804 w 1003876"/>
                  <a:gd name="connsiteY57" fmla="*/ 1333683 h 1516602"/>
                  <a:gd name="connsiteX58" fmla="*/ 789234 w 1003876"/>
                  <a:gd name="connsiteY58" fmla="*/ 1327968 h 1516602"/>
                  <a:gd name="connsiteX59" fmla="*/ 794949 w 1003876"/>
                  <a:gd name="connsiteY59" fmla="*/ 1326063 h 1516602"/>
                  <a:gd name="connsiteX60" fmla="*/ 802569 w 1003876"/>
                  <a:gd name="connsiteY60" fmla="*/ 1308918 h 1516602"/>
                  <a:gd name="connsiteX61" fmla="*/ 800664 w 1003876"/>
                  <a:gd name="connsiteY61" fmla="*/ 1284153 h 1516602"/>
                  <a:gd name="connsiteX62" fmla="*/ 798759 w 1003876"/>
                  <a:gd name="connsiteY62" fmla="*/ 1278438 h 1516602"/>
                  <a:gd name="connsiteX63" fmla="*/ 796854 w 1003876"/>
                  <a:gd name="connsiteY63" fmla="*/ 1270818 h 1516602"/>
                  <a:gd name="connsiteX64" fmla="*/ 783519 w 1003876"/>
                  <a:gd name="connsiteY64" fmla="*/ 1253673 h 1516602"/>
                  <a:gd name="connsiteX65" fmla="*/ 773994 w 1003876"/>
                  <a:gd name="connsiteY65" fmla="*/ 1247958 h 1516602"/>
                  <a:gd name="connsiteX66" fmla="*/ 648264 w 1003876"/>
                  <a:gd name="connsiteY66" fmla="*/ 1156518 h 1516602"/>
                  <a:gd name="connsiteX67" fmla="*/ 644454 w 1003876"/>
                  <a:gd name="connsiteY67" fmla="*/ 1139373 h 1516602"/>
                  <a:gd name="connsiteX68" fmla="*/ 646359 w 1003876"/>
                  <a:gd name="connsiteY68" fmla="*/ 1131753 h 1516602"/>
                  <a:gd name="connsiteX69" fmla="*/ 650169 w 1003876"/>
                  <a:gd name="connsiteY69" fmla="*/ 1114608 h 1516602"/>
                  <a:gd name="connsiteX70" fmla="*/ 653979 w 1003876"/>
                  <a:gd name="connsiteY70" fmla="*/ 1108893 h 1516602"/>
                  <a:gd name="connsiteX71" fmla="*/ 655884 w 1003876"/>
                  <a:gd name="connsiteY71" fmla="*/ 1103178 h 1516602"/>
                  <a:gd name="connsiteX72" fmla="*/ 661599 w 1003876"/>
                  <a:gd name="connsiteY72" fmla="*/ 1101273 h 1516602"/>
                  <a:gd name="connsiteX73" fmla="*/ 671124 w 1003876"/>
                  <a:gd name="connsiteY73" fmla="*/ 1089843 h 1516602"/>
                  <a:gd name="connsiteX74" fmla="*/ 724464 w 1003876"/>
                  <a:gd name="connsiteY74" fmla="*/ 1082223 h 1516602"/>
                  <a:gd name="connsiteX75" fmla="*/ 842574 w 1003876"/>
                  <a:gd name="connsiteY75" fmla="*/ 1084128 h 1516602"/>
                  <a:gd name="connsiteX76" fmla="*/ 871149 w 1003876"/>
                  <a:gd name="connsiteY76" fmla="*/ 1086033 h 1516602"/>
                  <a:gd name="connsiteX77" fmla="*/ 899724 w 1003876"/>
                  <a:gd name="connsiteY77" fmla="*/ 1091748 h 1516602"/>
                  <a:gd name="connsiteX78" fmla="*/ 922584 w 1003876"/>
                  <a:gd name="connsiteY78" fmla="*/ 1095558 h 1516602"/>
                  <a:gd name="connsiteX79" fmla="*/ 985294 w 1003876"/>
                  <a:gd name="connsiteY79" fmla="*/ 1104311 h 1516602"/>
                  <a:gd name="connsiteX80" fmla="*/ 1003378 w 1003876"/>
                  <a:gd name="connsiteY80" fmla="*/ 1065958 h 1516602"/>
                  <a:gd name="connsiteX81" fmla="*/ 970209 w 1003876"/>
                  <a:gd name="connsiteY81" fmla="*/ 1044123 h 1516602"/>
                  <a:gd name="connsiteX82" fmla="*/ 935919 w 1003876"/>
                  <a:gd name="connsiteY82" fmla="*/ 1034598 h 1516602"/>
                  <a:gd name="connsiteX83" fmla="*/ 825429 w 1003876"/>
                  <a:gd name="connsiteY83" fmla="*/ 1034598 h 1516602"/>
                  <a:gd name="connsiteX84" fmla="*/ 730179 w 1003876"/>
                  <a:gd name="connsiteY84" fmla="*/ 1038408 h 1516602"/>
                  <a:gd name="connsiteX85" fmla="*/ 669219 w 1003876"/>
                  <a:gd name="connsiteY85" fmla="*/ 1046028 h 1516602"/>
                  <a:gd name="connsiteX86" fmla="*/ 646360 w 1003876"/>
                  <a:gd name="connsiteY86" fmla="*/ 1049838 h 1516602"/>
                  <a:gd name="connsiteX87" fmla="*/ 640078 w 1003876"/>
                  <a:gd name="connsiteY87" fmla="*/ 1026051 h 1516602"/>
                  <a:gd name="connsiteX88" fmla="*/ 673029 w 1003876"/>
                  <a:gd name="connsiteY88" fmla="*/ 992688 h 1516602"/>
                  <a:gd name="connsiteX89" fmla="*/ 674934 w 1003876"/>
                  <a:gd name="connsiteY89" fmla="*/ 986973 h 1516602"/>
                  <a:gd name="connsiteX90" fmla="*/ 680649 w 1003876"/>
                  <a:gd name="connsiteY90" fmla="*/ 985068 h 1516602"/>
                  <a:gd name="connsiteX91" fmla="*/ 686364 w 1003876"/>
                  <a:gd name="connsiteY91" fmla="*/ 981258 h 1516602"/>
                  <a:gd name="connsiteX92" fmla="*/ 695889 w 1003876"/>
                  <a:gd name="connsiteY92" fmla="*/ 971733 h 1516602"/>
                  <a:gd name="connsiteX93" fmla="*/ 705414 w 1003876"/>
                  <a:gd name="connsiteY93" fmla="*/ 960303 h 1516602"/>
                  <a:gd name="connsiteX94" fmla="*/ 716844 w 1003876"/>
                  <a:gd name="connsiteY94" fmla="*/ 952683 h 1516602"/>
                  <a:gd name="connsiteX95" fmla="*/ 732084 w 1003876"/>
                  <a:gd name="connsiteY95" fmla="*/ 939348 h 1516602"/>
                  <a:gd name="connsiteX96" fmla="*/ 741609 w 1003876"/>
                  <a:gd name="connsiteY96" fmla="*/ 927918 h 1516602"/>
                  <a:gd name="connsiteX97" fmla="*/ 753039 w 1003876"/>
                  <a:gd name="connsiteY97" fmla="*/ 918393 h 1516602"/>
                  <a:gd name="connsiteX98" fmla="*/ 758754 w 1003876"/>
                  <a:gd name="connsiteY98" fmla="*/ 906963 h 1516602"/>
                  <a:gd name="connsiteX99" fmla="*/ 760659 w 1003876"/>
                  <a:gd name="connsiteY99" fmla="*/ 901248 h 1516602"/>
                  <a:gd name="connsiteX100" fmla="*/ 766374 w 1003876"/>
                  <a:gd name="connsiteY100" fmla="*/ 889818 h 1516602"/>
                  <a:gd name="connsiteX101" fmla="*/ 764469 w 1003876"/>
                  <a:gd name="connsiteY101" fmla="*/ 874578 h 1516602"/>
                  <a:gd name="connsiteX102" fmla="*/ 758754 w 1003876"/>
                  <a:gd name="connsiteY102" fmla="*/ 872673 h 1516602"/>
                  <a:gd name="connsiteX103" fmla="*/ 737799 w 1003876"/>
                  <a:gd name="connsiteY103" fmla="*/ 874578 h 1516602"/>
                  <a:gd name="connsiteX104" fmla="*/ 732084 w 1003876"/>
                  <a:gd name="connsiteY104" fmla="*/ 878388 h 1516602"/>
                  <a:gd name="connsiteX105" fmla="*/ 699699 w 1003876"/>
                  <a:gd name="connsiteY105" fmla="*/ 899343 h 1516602"/>
                  <a:gd name="connsiteX106" fmla="*/ 595181 w 1003876"/>
                  <a:gd name="connsiteY106" fmla="*/ 957831 h 1516602"/>
                  <a:gd name="connsiteX107" fmla="*/ 507294 w 1003876"/>
                  <a:gd name="connsiteY107" fmla="*/ 847908 h 1516602"/>
                  <a:gd name="connsiteX108" fmla="*/ 503484 w 1003876"/>
                  <a:gd name="connsiteY108" fmla="*/ 358323 h 1516602"/>
                  <a:gd name="connsiteX109" fmla="*/ 499674 w 1003876"/>
                  <a:gd name="connsiteY109" fmla="*/ 66858 h 1516602"/>
                  <a:gd name="connsiteX110" fmla="*/ 490149 w 1003876"/>
                  <a:gd name="connsiteY110" fmla="*/ 40188 h 1516602"/>
                  <a:gd name="connsiteX111" fmla="*/ 488244 w 1003876"/>
                  <a:gd name="connsiteY111" fmla="*/ 34473 h 1516602"/>
                  <a:gd name="connsiteX112" fmla="*/ 484434 w 1003876"/>
                  <a:gd name="connsiteY112" fmla="*/ 28758 h 1516602"/>
                  <a:gd name="connsiteX113" fmla="*/ 478719 w 1003876"/>
                  <a:gd name="connsiteY113" fmla="*/ 17328 h 1516602"/>
                  <a:gd name="connsiteX114" fmla="*/ 473004 w 1003876"/>
                  <a:gd name="connsiteY114" fmla="*/ 13518 h 1516602"/>
                  <a:gd name="connsiteX115" fmla="*/ 469194 w 1003876"/>
                  <a:gd name="connsiteY115" fmla="*/ 7803 h 1516602"/>
                  <a:gd name="connsiteX116" fmla="*/ 429189 w 1003876"/>
                  <a:gd name="connsiteY116" fmla="*/ 11613 h 1516602"/>
                  <a:gd name="connsiteX117" fmla="*/ 425379 w 1003876"/>
                  <a:gd name="connsiteY117" fmla="*/ 78288 h 1516602"/>
                  <a:gd name="connsiteX118" fmla="*/ 425379 w 1003876"/>
                  <a:gd name="connsiteY118" fmla="*/ 84003 h 1516602"/>
                  <a:gd name="connsiteX119" fmla="*/ 429189 w 1003876"/>
                  <a:gd name="connsiteY119" fmla="*/ 238308 h 1516602"/>
                  <a:gd name="connsiteX120" fmla="*/ 440619 w 1003876"/>
                  <a:gd name="connsiteY120" fmla="*/ 421188 h 1516602"/>
                  <a:gd name="connsiteX121" fmla="*/ 435265 w 1003876"/>
                  <a:gd name="connsiteY121" fmla="*/ 718368 h 1516602"/>
                  <a:gd name="connsiteX122" fmla="*/ 435059 w 1003876"/>
                  <a:gd name="connsiteY122" fmla="*/ 799046 h 1516602"/>
                  <a:gd name="connsiteX123" fmla="*/ 430322 w 1003876"/>
                  <a:gd name="connsiteY123"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30129 w 1003876"/>
                  <a:gd name="connsiteY32" fmla="*/ 1381308 h 1516602"/>
                  <a:gd name="connsiteX33" fmla="*/ 328224 w 1003876"/>
                  <a:gd name="connsiteY33" fmla="*/ 1432743 h 1516602"/>
                  <a:gd name="connsiteX34" fmla="*/ 332034 w 1003876"/>
                  <a:gd name="connsiteY34" fmla="*/ 1463223 h 1516602"/>
                  <a:gd name="connsiteX35" fmla="*/ 364419 w 1003876"/>
                  <a:gd name="connsiteY35" fmla="*/ 1512753 h 1516602"/>
                  <a:gd name="connsiteX36" fmla="*/ 387279 w 1003876"/>
                  <a:gd name="connsiteY36" fmla="*/ 1514658 h 1516602"/>
                  <a:gd name="connsiteX37" fmla="*/ 392994 w 1003876"/>
                  <a:gd name="connsiteY37" fmla="*/ 1508943 h 1516602"/>
                  <a:gd name="connsiteX38" fmla="*/ 394899 w 1003876"/>
                  <a:gd name="connsiteY38" fmla="*/ 1497513 h 1516602"/>
                  <a:gd name="connsiteX39" fmla="*/ 396804 w 1003876"/>
                  <a:gd name="connsiteY39" fmla="*/ 1491798 h 1516602"/>
                  <a:gd name="connsiteX40" fmla="*/ 398709 w 1003876"/>
                  <a:gd name="connsiteY40" fmla="*/ 1474653 h 1516602"/>
                  <a:gd name="connsiteX41" fmla="*/ 400614 w 1003876"/>
                  <a:gd name="connsiteY41" fmla="*/ 1461318 h 1516602"/>
                  <a:gd name="connsiteX42" fmla="*/ 404424 w 1003876"/>
                  <a:gd name="connsiteY42" fmla="*/ 1404168 h 1516602"/>
                  <a:gd name="connsiteX43" fmla="*/ 410139 w 1003876"/>
                  <a:gd name="connsiteY43" fmla="*/ 1392738 h 1516602"/>
                  <a:gd name="connsiteX44" fmla="*/ 413949 w 1003876"/>
                  <a:gd name="connsiteY44" fmla="*/ 1379403 h 1516602"/>
                  <a:gd name="connsiteX45" fmla="*/ 415854 w 1003876"/>
                  <a:gd name="connsiteY45" fmla="*/ 1373688 h 1516602"/>
                  <a:gd name="connsiteX46" fmla="*/ 417759 w 1003876"/>
                  <a:gd name="connsiteY46" fmla="*/ 1360353 h 1516602"/>
                  <a:gd name="connsiteX47" fmla="*/ 421569 w 1003876"/>
                  <a:gd name="connsiteY47" fmla="*/ 1348923 h 1516602"/>
                  <a:gd name="connsiteX48" fmla="*/ 427284 w 1003876"/>
                  <a:gd name="connsiteY48" fmla="*/ 1335588 h 1516602"/>
                  <a:gd name="connsiteX49" fmla="*/ 467289 w 1003876"/>
                  <a:gd name="connsiteY49" fmla="*/ 1265103 h 1516602"/>
                  <a:gd name="connsiteX50" fmla="*/ 528455 w 1003876"/>
                  <a:gd name="connsiteY50" fmla="*/ 1230091 h 1516602"/>
                  <a:gd name="connsiteX51" fmla="*/ 601154 w 1003876"/>
                  <a:gd name="connsiteY51" fmla="*/ 1221700 h 1516602"/>
                  <a:gd name="connsiteX52" fmla="*/ 720654 w 1003876"/>
                  <a:gd name="connsiteY52" fmla="*/ 1316538 h 1516602"/>
                  <a:gd name="connsiteX53" fmla="*/ 733989 w 1003876"/>
                  <a:gd name="connsiteY53" fmla="*/ 1326063 h 1516602"/>
                  <a:gd name="connsiteX54" fmla="*/ 743514 w 1003876"/>
                  <a:gd name="connsiteY54" fmla="*/ 1327968 h 1516602"/>
                  <a:gd name="connsiteX55" fmla="*/ 749229 w 1003876"/>
                  <a:gd name="connsiteY55" fmla="*/ 1329873 h 1516602"/>
                  <a:gd name="connsiteX56" fmla="*/ 762564 w 1003876"/>
                  <a:gd name="connsiteY56" fmla="*/ 1335588 h 1516602"/>
                  <a:gd name="connsiteX57" fmla="*/ 777804 w 1003876"/>
                  <a:gd name="connsiteY57" fmla="*/ 1333683 h 1516602"/>
                  <a:gd name="connsiteX58" fmla="*/ 789234 w 1003876"/>
                  <a:gd name="connsiteY58" fmla="*/ 1327968 h 1516602"/>
                  <a:gd name="connsiteX59" fmla="*/ 794949 w 1003876"/>
                  <a:gd name="connsiteY59" fmla="*/ 1326063 h 1516602"/>
                  <a:gd name="connsiteX60" fmla="*/ 802569 w 1003876"/>
                  <a:gd name="connsiteY60" fmla="*/ 1308918 h 1516602"/>
                  <a:gd name="connsiteX61" fmla="*/ 800664 w 1003876"/>
                  <a:gd name="connsiteY61" fmla="*/ 1284153 h 1516602"/>
                  <a:gd name="connsiteX62" fmla="*/ 798759 w 1003876"/>
                  <a:gd name="connsiteY62" fmla="*/ 1278438 h 1516602"/>
                  <a:gd name="connsiteX63" fmla="*/ 796854 w 1003876"/>
                  <a:gd name="connsiteY63" fmla="*/ 1270818 h 1516602"/>
                  <a:gd name="connsiteX64" fmla="*/ 783519 w 1003876"/>
                  <a:gd name="connsiteY64" fmla="*/ 1253673 h 1516602"/>
                  <a:gd name="connsiteX65" fmla="*/ 773994 w 1003876"/>
                  <a:gd name="connsiteY65" fmla="*/ 1247958 h 1516602"/>
                  <a:gd name="connsiteX66" fmla="*/ 648264 w 1003876"/>
                  <a:gd name="connsiteY66" fmla="*/ 1156518 h 1516602"/>
                  <a:gd name="connsiteX67" fmla="*/ 644454 w 1003876"/>
                  <a:gd name="connsiteY67" fmla="*/ 1139373 h 1516602"/>
                  <a:gd name="connsiteX68" fmla="*/ 646359 w 1003876"/>
                  <a:gd name="connsiteY68" fmla="*/ 1131753 h 1516602"/>
                  <a:gd name="connsiteX69" fmla="*/ 650169 w 1003876"/>
                  <a:gd name="connsiteY69" fmla="*/ 1114608 h 1516602"/>
                  <a:gd name="connsiteX70" fmla="*/ 653979 w 1003876"/>
                  <a:gd name="connsiteY70" fmla="*/ 1108893 h 1516602"/>
                  <a:gd name="connsiteX71" fmla="*/ 655884 w 1003876"/>
                  <a:gd name="connsiteY71" fmla="*/ 1103178 h 1516602"/>
                  <a:gd name="connsiteX72" fmla="*/ 661599 w 1003876"/>
                  <a:gd name="connsiteY72" fmla="*/ 1101273 h 1516602"/>
                  <a:gd name="connsiteX73" fmla="*/ 671124 w 1003876"/>
                  <a:gd name="connsiteY73" fmla="*/ 1089843 h 1516602"/>
                  <a:gd name="connsiteX74" fmla="*/ 724464 w 1003876"/>
                  <a:gd name="connsiteY74" fmla="*/ 1082223 h 1516602"/>
                  <a:gd name="connsiteX75" fmla="*/ 842574 w 1003876"/>
                  <a:gd name="connsiteY75" fmla="*/ 1084128 h 1516602"/>
                  <a:gd name="connsiteX76" fmla="*/ 871149 w 1003876"/>
                  <a:gd name="connsiteY76" fmla="*/ 1086033 h 1516602"/>
                  <a:gd name="connsiteX77" fmla="*/ 899724 w 1003876"/>
                  <a:gd name="connsiteY77" fmla="*/ 1091748 h 1516602"/>
                  <a:gd name="connsiteX78" fmla="*/ 922584 w 1003876"/>
                  <a:gd name="connsiteY78" fmla="*/ 1095558 h 1516602"/>
                  <a:gd name="connsiteX79" fmla="*/ 985294 w 1003876"/>
                  <a:gd name="connsiteY79" fmla="*/ 1104311 h 1516602"/>
                  <a:gd name="connsiteX80" fmla="*/ 1003378 w 1003876"/>
                  <a:gd name="connsiteY80" fmla="*/ 1065958 h 1516602"/>
                  <a:gd name="connsiteX81" fmla="*/ 970209 w 1003876"/>
                  <a:gd name="connsiteY81" fmla="*/ 1044123 h 1516602"/>
                  <a:gd name="connsiteX82" fmla="*/ 935919 w 1003876"/>
                  <a:gd name="connsiteY82" fmla="*/ 1034598 h 1516602"/>
                  <a:gd name="connsiteX83" fmla="*/ 825429 w 1003876"/>
                  <a:gd name="connsiteY83" fmla="*/ 1034598 h 1516602"/>
                  <a:gd name="connsiteX84" fmla="*/ 730179 w 1003876"/>
                  <a:gd name="connsiteY84" fmla="*/ 1038408 h 1516602"/>
                  <a:gd name="connsiteX85" fmla="*/ 669219 w 1003876"/>
                  <a:gd name="connsiteY85" fmla="*/ 1046028 h 1516602"/>
                  <a:gd name="connsiteX86" fmla="*/ 646360 w 1003876"/>
                  <a:gd name="connsiteY86" fmla="*/ 1049838 h 1516602"/>
                  <a:gd name="connsiteX87" fmla="*/ 640078 w 1003876"/>
                  <a:gd name="connsiteY87" fmla="*/ 1026051 h 1516602"/>
                  <a:gd name="connsiteX88" fmla="*/ 673029 w 1003876"/>
                  <a:gd name="connsiteY88" fmla="*/ 992688 h 1516602"/>
                  <a:gd name="connsiteX89" fmla="*/ 674934 w 1003876"/>
                  <a:gd name="connsiteY89" fmla="*/ 986973 h 1516602"/>
                  <a:gd name="connsiteX90" fmla="*/ 680649 w 1003876"/>
                  <a:gd name="connsiteY90" fmla="*/ 985068 h 1516602"/>
                  <a:gd name="connsiteX91" fmla="*/ 686364 w 1003876"/>
                  <a:gd name="connsiteY91" fmla="*/ 981258 h 1516602"/>
                  <a:gd name="connsiteX92" fmla="*/ 695889 w 1003876"/>
                  <a:gd name="connsiteY92" fmla="*/ 971733 h 1516602"/>
                  <a:gd name="connsiteX93" fmla="*/ 705414 w 1003876"/>
                  <a:gd name="connsiteY93" fmla="*/ 960303 h 1516602"/>
                  <a:gd name="connsiteX94" fmla="*/ 716844 w 1003876"/>
                  <a:gd name="connsiteY94" fmla="*/ 952683 h 1516602"/>
                  <a:gd name="connsiteX95" fmla="*/ 732084 w 1003876"/>
                  <a:gd name="connsiteY95" fmla="*/ 939348 h 1516602"/>
                  <a:gd name="connsiteX96" fmla="*/ 741609 w 1003876"/>
                  <a:gd name="connsiteY96" fmla="*/ 927918 h 1516602"/>
                  <a:gd name="connsiteX97" fmla="*/ 753039 w 1003876"/>
                  <a:gd name="connsiteY97" fmla="*/ 918393 h 1516602"/>
                  <a:gd name="connsiteX98" fmla="*/ 758754 w 1003876"/>
                  <a:gd name="connsiteY98" fmla="*/ 906963 h 1516602"/>
                  <a:gd name="connsiteX99" fmla="*/ 760659 w 1003876"/>
                  <a:gd name="connsiteY99" fmla="*/ 901248 h 1516602"/>
                  <a:gd name="connsiteX100" fmla="*/ 766374 w 1003876"/>
                  <a:gd name="connsiteY100" fmla="*/ 889818 h 1516602"/>
                  <a:gd name="connsiteX101" fmla="*/ 764469 w 1003876"/>
                  <a:gd name="connsiteY101" fmla="*/ 874578 h 1516602"/>
                  <a:gd name="connsiteX102" fmla="*/ 758754 w 1003876"/>
                  <a:gd name="connsiteY102" fmla="*/ 872673 h 1516602"/>
                  <a:gd name="connsiteX103" fmla="*/ 737799 w 1003876"/>
                  <a:gd name="connsiteY103" fmla="*/ 874578 h 1516602"/>
                  <a:gd name="connsiteX104" fmla="*/ 732084 w 1003876"/>
                  <a:gd name="connsiteY104" fmla="*/ 878388 h 1516602"/>
                  <a:gd name="connsiteX105" fmla="*/ 699699 w 1003876"/>
                  <a:gd name="connsiteY105" fmla="*/ 899343 h 1516602"/>
                  <a:gd name="connsiteX106" fmla="*/ 595181 w 1003876"/>
                  <a:gd name="connsiteY106" fmla="*/ 957831 h 1516602"/>
                  <a:gd name="connsiteX107" fmla="*/ 507294 w 1003876"/>
                  <a:gd name="connsiteY107" fmla="*/ 847908 h 1516602"/>
                  <a:gd name="connsiteX108" fmla="*/ 503484 w 1003876"/>
                  <a:gd name="connsiteY108" fmla="*/ 358323 h 1516602"/>
                  <a:gd name="connsiteX109" fmla="*/ 499674 w 1003876"/>
                  <a:gd name="connsiteY109" fmla="*/ 66858 h 1516602"/>
                  <a:gd name="connsiteX110" fmla="*/ 490149 w 1003876"/>
                  <a:gd name="connsiteY110" fmla="*/ 40188 h 1516602"/>
                  <a:gd name="connsiteX111" fmla="*/ 488244 w 1003876"/>
                  <a:gd name="connsiteY111" fmla="*/ 34473 h 1516602"/>
                  <a:gd name="connsiteX112" fmla="*/ 484434 w 1003876"/>
                  <a:gd name="connsiteY112" fmla="*/ 28758 h 1516602"/>
                  <a:gd name="connsiteX113" fmla="*/ 478719 w 1003876"/>
                  <a:gd name="connsiteY113" fmla="*/ 17328 h 1516602"/>
                  <a:gd name="connsiteX114" fmla="*/ 473004 w 1003876"/>
                  <a:gd name="connsiteY114" fmla="*/ 13518 h 1516602"/>
                  <a:gd name="connsiteX115" fmla="*/ 469194 w 1003876"/>
                  <a:gd name="connsiteY115" fmla="*/ 7803 h 1516602"/>
                  <a:gd name="connsiteX116" fmla="*/ 429189 w 1003876"/>
                  <a:gd name="connsiteY116" fmla="*/ 11613 h 1516602"/>
                  <a:gd name="connsiteX117" fmla="*/ 425379 w 1003876"/>
                  <a:gd name="connsiteY117" fmla="*/ 78288 h 1516602"/>
                  <a:gd name="connsiteX118" fmla="*/ 425379 w 1003876"/>
                  <a:gd name="connsiteY118" fmla="*/ 84003 h 1516602"/>
                  <a:gd name="connsiteX119" fmla="*/ 429189 w 1003876"/>
                  <a:gd name="connsiteY119" fmla="*/ 238308 h 1516602"/>
                  <a:gd name="connsiteX120" fmla="*/ 440619 w 1003876"/>
                  <a:gd name="connsiteY120" fmla="*/ 421188 h 1516602"/>
                  <a:gd name="connsiteX121" fmla="*/ 435265 w 1003876"/>
                  <a:gd name="connsiteY121" fmla="*/ 718368 h 1516602"/>
                  <a:gd name="connsiteX122" fmla="*/ 435059 w 1003876"/>
                  <a:gd name="connsiteY122" fmla="*/ 799046 h 1516602"/>
                  <a:gd name="connsiteX123" fmla="*/ 430322 w 1003876"/>
                  <a:gd name="connsiteY123"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30129 w 1003876"/>
                  <a:gd name="connsiteY32" fmla="*/ 1381308 h 1516602"/>
                  <a:gd name="connsiteX33" fmla="*/ 328224 w 1003876"/>
                  <a:gd name="connsiteY33" fmla="*/ 1420386 h 1516602"/>
                  <a:gd name="connsiteX34" fmla="*/ 332034 w 1003876"/>
                  <a:gd name="connsiteY34" fmla="*/ 1463223 h 1516602"/>
                  <a:gd name="connsiteX35" fmla="*/ 364419 w 1003876"/>
                  <a:gd name="connsiteY35" fmla="*/ 1512753 h 1516602"/>
                  <a:gd name="connsiteX36" fmla="*/ 387279 w 1003876"/>
                  <a:gd name="connsiteY36" fmla="*/ 1514658 h 1516602"/>
                  <a:gd name="connsiteX37" fmla="*/ 392994 w 1003876"/>
                  <a:gd name="connsiteY37" fmla="*/ 1508943 h 1516602"/>
                  <a:gd name="connsiteX38" fmla="*/ 394899 w 1003876"/>
                  <a:gd name="connsiteY38" fmla="*/ 1497513 h 1516602"/>
                  <a:gd name="connsiteX39" fmla="*/ 396804 w 1003876"/>
                  <a:gd name="connsiteY39" fmla="*/ 1491798 h 1516602"/>
                  <a:gd name="connsiteX40" fmla="*/ 398709 w 1003876"/>
                  <a:gd name="connsiteY40" fmla="*/ 1474653 h 1516602"/>
                  <a:gd name="connsiteX41" fmla="*/ 400614 w 1003876"/>
                  <a:gd name="connsiteY41" fmla="*/ 1461318 h 1516602"/>
                  <a:gd name="connsiteX42" fmla="*/ 404424 w 1003876"/>
                  <a:gd name="connsiteY42" fmla="*/ 1404168 h 1516602"/>
                  <a:gd name="connsiteX43" fmla="*/ 410139 w 1003876"/>
                  <a:gd name="connsiteY43" fmla="*/ 1392738 h 1516602"/>
                  <a:gd name="connsiteX44" fmla="*/ 413949 w 1003876"/>
                  <a:gd name="connsiteY44" fmla="*/ 1379403 h 1516602"/>
                  <a:gd name="connsiteX45" fmla="*/ 415854 w 1003876"/>
                  <a:gd name="connsiteY45" fmla="*/ 1373688 h 1516602"/>
                  <a:gd name="connsiteX46" fmla="*/ 417759 w 1003876"/>
                  <a:gd name="connsiteY46" fmla="*/ 1360353 h 1516602"/>
                  <a:gd name="connsiteX47" fmla="*/ 421569 w 1003876"/>
                  <a:gd name="connsiteY47" fmla="*/ 1348923 h 1516602"/>
                  <a:gd name="connsiteX48" fmla="*/ 427284 w 1003876"/>
                  <a:gd name="connsiteY48" fmla="*/ 1335588 h 1516602"/>
                  <a:gd name="connsiteX49" fmla="*/ 467289 w 1003876"/>
                  <a:gd name="connsiteY49" fmla="*/ 1265103 h 1516602"/>
                  <a:gd name="connsiteX50" fmla="*/ 528455 w 1003876"/>
                  <a:gd name="connsiteY50" fmla="*/ 1230091 h 1516602"/>
                  <a:gd name="connsiteX51" fmla="*/ 601154 w 1003876"/>
                  <a:gd name="connsiteY51" fmla="*/ 1221700 h 1516602"/>
                  <a:gd name="connsiteX52" fmla="*/ 720654 w 1003876"/>
                  <a:gd name="connsiteY52" fmla="*/ 1316538 h 1516602"/>
                  <a:gd name="connsiteX53" fmla="*/ 733989 w 1003876"/>
                  <a:gd name="connsiteY53" fmla="*/ 1326063 h 1516602"/>
                  <a:gd name="connsiteX54" fmla="*/ 743514 w 1003876"/>
                  <a:gd name="connsiteY54" fmla="*/ 1327968 h 1516602"/>
                  <a:gd name="connsiteX55" fmla="*/ 749229 w 1003876"/>
                  <a:gd name="connsiteY55" fmla="*/ 1329873 h 1516602"/>
                  <a:gd name="connsiteX56" fmla="*/ 762564 w 1003876"/>
                  <a:gd name="connsiteY56" fmla="*/ 1335588 h 1516602"/>
                  <a:gd name="connsiteX57" fmla="*/ 777804 w 1003876"/>
                  <a:gd name="connsiteY57" fmla="*/ 1333683 h 1516602"/>
                  <a:gd name="connsiteX58" fmla="*/ 789234 w 1003876"/>
                  <a:gd name="connsiteY58" fmla="*/ 1327968 h 1516602"/>
                  <a:gd name="connsiteX59" fmla="*/ 794949 w 1003876"/>
                  <a:gd name="connsiteY59" fmla="*/ 1326063 h 1516602"/>
                  <a:gd name="connsiteX60" fmla="*/ 802569 w 1003876"/>
                  <a:gd name="connsiteY60" fmla="*/ 1308918 h 1516602"/>
                  <a:gd name="connsiteX61" fmla="*/ 800664 w 1003876"/>
                  <a:gd name="connsiteY61" fmla="*/ 1284153 h 1516602"/>
                  <a:gd name="connsiteX62" fmla="*/ 798759 w 1003876"/>
                  <a:gd name="connsiteY62" fmla="*/ 1278438 h 1516602"/>
                  <a:gd name="connsiteX63" fmla="*/ 796854 w 1003876"/>
                  <a:gd name="connsiteY63" fmla="*/ 1270818 h 1516602"/>
                  <a:gd name="connsiteX64" fmla="*/ 783519 w 1003876"/>
                  <a:gd name="connsiteY64" fmla="*/ 1253673 h 1516602"/>
                  <a:gd name="connsiteX65" fmla="*/ 773994 w 1003876"/>
                  <a:gd name="connsiteY65" fmla="*/ 1247958 h 1516602"/>
                  <a:gd name="connsiteX66" fmla="*/ 648264 w 1003876"/>
                  <a:gd name="connsiteY66" fmla="*/ 1156518 h 1516602"/>
                  <a:gd name="connsiteX67" fmla="*/ 644454 w 1003876"/>
                  <a:gd name="connsiteY67" fmla="*/ 1139373 h 1516602"/>
                  <a:gd name="connsiteX68" fmla="*/ 646359 w 1003876"/>
                  <a:gd name="connsiteY68" fmla="*/ 1131753 h 1516602"/>
                  <a:gd name="connsiteX69" fmla="*/ 650169 w 1003876"/>
                  <a:gd name="connsiteY69" fmla="*/ 1114608 h 1516602"/>
                  <a:gd name="connsiteX70" fmla="*/ 653979 w 1003876"/>
                  <a:gd name="connsiteY70" fmla="*/ 1108893 h 1516602"/>
                  <a:gd name="connsiteX71" fmla="*/ 655884 w 1003876"/>
                  <a:gd name="connsiteY71" fmla="*/ 1103178 h 1516602"/>
                  <a:gd name="connsiteX72" fmla="*/ 661599 w 1003876"/>
                  <a:gd name="connsiteY72" fmla="*/ 1101273 h 1516602"/>
                  <a:gd name="connsiteX73" fmla="*/ 671124 w 1003876"/>
                  <a:gd name="connsiteY73" fmla="*/ 1089843 h 1516602"/>
                  <a:gd name="connsiteX74" fmla="*/ 724464 w 1003876"/>
                  <a:gd name="connsiteY74" fmla="*/ 1082223 h 1516602"/>
                  <a:gd name="connsiteX75" fmla="*/ 842574 w 1003876"/>
                  <a:gd name="connsiteY75" fmla="*/ 1084128 h 1516602"/>
                  <a:gd name="connsiteX76" fmla="*/ 871149 w 1003876"/>
                  <a:gd name="connsiteY76" fmla="*/ 1086033 h 1516602"/>
                  <a:gd name="connsiteX77" fmla="*/ 899724 w 1003876"/>
                  <a:gd name="connsiteY77" fmla="*/ 1091748 h 1516602"/>
                  <a:gd name="connsiteX78" fmla="*/ 922584 w 1003876"/>
                  <a:gd name="connsiteY78" fmla="*/ 1095558 h 1516602"/>
                  <a:gd name="connsiteX79" fmla="*/ 985294 w 1003876"/>
                  <a:gd name="connsiteY79" fmla="*/ 1104311 h 1516602"/>
                  <a:gd name="connsiteX80" fmla="*/ 1003378 w 1003876"/>
                  <a:gd name="connsiteY80" fmla="*/ 1065958 h 1516602"/>
                  <a:gd name="connsiteX81" fmla="*/ 970209 w 1003876"/>
                  <a:gd name="connsiteY81" fmla="*/ 1044123 h 1516602"/>
                  <a:gd name="connsiteX82" fmla="*/ 935919 w 1003876"/>
                  <a:gd name="connsiteY82" fmla="*/ 1034598 h 1516602"/>
                  <a:gd name="connsiteX83" fmla="*/ 825429 w 1003876"/>
                  <a:gd name="connsiteY83" fmla="*/ 1034598 h 1516602"/>
                  <a:gd name="connsiteX84" fmla="*/ 730179 w 1003876"/>
                  <a:gd name="connsiteY84" fmla="*/ 1038408 h 1516602"/>
                  <a:gd name="connsiteX85" fmla="*/ 669219 w 1003876"/>
                  <a:gd name="connsiteY85" fmla="*/ 1046028 h 1516602"/>
                  <a:gd name="connsiteX86" fmla="*/ 646360 w 1003876"/>
                  <a:gd name="connsiteY86" fmla="*/ 1049838 h 1516602"/>
                  <a:gd name="connsiteX87" fmla="*/ 640078 w 1003876"/>
                  <a:gd name="connsiteY87" fmla="*/ 1026051 h 1516602"/>
                  <a:gd name="connsiteX88" fmla="*/ 673029 w 1003876"/>
                  <a:gd name="connsiteY88" fmla="*/ 992688 h 1516602"/>
                  <a:gd name="connsiteX89" fmla="*/ 674934 w 1003876"/>
                  <a:gd name="connsiteY89" fmla="*/ 986973 h 1516602"/>
                  <a:gd name="connsiteX90" fmla="*/ 680649 w 1003876"/>
                  <a:gd name="connsiteY90" fmla="*/ 985068 h 1516602"/>
                  <a:gd name="connsiteX91" fmla="*/ 686364 w 1003876"/>
                  <a:gd name="connsiteY91" fmla="*/ 981258 h 1516602"/>
                  <a:gd name="connsiteX92" fmla="*/ 695889 w 1003876"/>
                  <a:gd name="connsiteY92" fmla="*/ 971733 h 1516602"/>
                  <a:gd name="connsiteX93" fmla="*/ 705414 w 1003876"/>
                  <a:gd name="connsiteY93" fmla="*/ 960303 h 1516602"/>
                  <a:gd name="connsiteX94" fmla="*/ 716844 w 1003876"/>
                  <a:gd name="connsiteY94" fmla="*/ 952683 h 1516602"/>
                  <a:gd name="connsiteX95" fmla="*/ 732084 w 1003876"/>
                  <a:gd name="connsiteY95" fmla="*/ 939348 h 1516602"/>
                  <a:gd name="connsiteX96" fmla="*/ 741609 w 1003876"/>
                  <a:gd name="connsiteY96" fmla="*/ 927918 h 1516602"/>
                  <a:gd name="connsiteX97" fmla="*/ 753039 w 1003876"/>
                  <a:gd name="connsiteY97" fmla="*/ 918393 h 1516602"/>
                  <a:gd name="connsiteX98" fmla="*/ 758754 w 1003876"/>
                  <a:gd name="connsiteY98" fmla="*/ 906963 h 1516602"/>
                  <a:gd name="connsiteX99" fmla="*/ 760659 w 1003876"/>
                  <a:gd name="connsiteY99" fmla="*/ 901248 h 1516602"/>
                  <a:gd name="connsiteX100" fmla="*/ 766374 w 1003876"/>
                  <a:gd name="connsiteY100" fmla="*/ 889818 h 1516602"/>
                  <a:gd name="connsiteX101" fmla="*/ 764469 w 1003876"/>
                  <a:gd name="connsiteY101" fmla="*/ 874578 h 1516602"/>
                  <a:gd name="connsiteX102" fmla="*/ 758754 w 1003876"/>
                  <a:gd name="connsiteY102" fmla="*/ 872673 h 1516602"/>
                  <a:gd name="connsiteX103" fmla="*/ 737799 w 1003876"/>
                  <a:gd name="connsiteY103" fmla="*/ 874578 h 1516602"/>
                  <a:gd name="connsiteX104" fmla="*/ 732084 w 1003876"/>
                  <a:gd name="connsiteY104" fmla="*/ 878388 h 1516602"/>
                  <a:gd name="connsiteX105" fmla="*/ 699699 w 1003876"/>
                  <a:gd name="connsiteY105" fmla="*/ 899343 h 1516602"/>
                  <a:gd name="connsiteX106" fmla="*/ 595181 w 1003876"/>
                  <a:gd name="connsiteY106" fmla="*/ 957831 h 1516602"/>
                  <a:gd name="connsiteX107" fmla="*/ 507294 w 1003876"/>
                  <a:gd name="connsiteY107" fmla="*/ 847908 h 1516602"/>
                  <a:gd name="connsiteX108" fmla="*/ 503484 w 1003876"/>
                  <a:gd name="connsiteY108" fmla="*/ 358323 h 1516602"/>
                  <a:gd name="connsiteX109" fmla="*/ 499674 w 1003876"/>
                  <a:gd name="connsiteY109" fmla="*/ 66858 h 1516602"/>
                  <a:gd name="connsiteX110" fmla="*/ 490149 w 1003876"/>
                  <a:gd name="connsiteY110" fmla="*/ 40188 h 1516602"/>
                  <a:gd name="connsiteX111" fmla="*/ 488244 w 1003876"/>
                  <a:gd name="connsiteY111" fmla="*/ 34473 h 1516602"/>
                  <a:gd name="connsiteX112" fmla="*/ 484434 w 1003876"/>
                  <a:gd name="connsiteY112" fmla="*/ 28758 h 1516602"/>
                  <a:gd name="connsiteX113" fmla="*/ 478719 w 1003876"/>
                  <a:gd name="connsiteY113" fmla="*/ 17328 h 1516602"/>
                  <a:gd name="connsiteX114" fmla="*/ 473004 w 1003876"/>
                  <a:gd name="connsiteY114" fmla="*/ 13518 h 1516602"/>
                  <a:gd name="connsiteX115" fmla="*/ 469194 w 1003876"/>
                  <a:gd name="connsiteY115" fmla="*/ 7803 h 1516602"/>
                  <a:gd name="connsiteX116" fmla="*/ 429189 w 1003876"/>
                  <a:gd name="connsiteY116" fmla="*/ 11613 h 1516602"/>
                  <a:gd name="connsiteX117" fmla="*/ 425379 w 1003876"/>
                  <a:gd name="connsiteY117" fmla="*/ 78288 h 1516602"/>
                  <a:gd name="connsiteX118" fmla="*/ 425379 w 1003876"/>
                  <a:gd name="connsiteY118" fmla="*/ 84003 h 1516602"/>
                  <a:gd name="connsiteX119" fmla="*/ 429189 w 1003876"/>
                  <a:gd name="connsiteY119" fmla="*/ 238308 h 1516602"/>
                  <a:gd name="connsiteX120" fmla="*/ 440619 w 1003876"/>
                  <a:gd name="connsiteY120" fmla="*/ 421188 h 1516602"/>
                  <a:gd name="connsiteX121" fmla="*/ 435265 w 1003876"/>
                  <a:gd name="connsiteY121" fmla="*/ 718368 h 1516602"/>
                  <a:gd name="connsiteX122" fmla="*/ 435059 w 1003876"/>
                  <a:gd name="connsiteY122" fmla="*/ 799046 h 1516602"/>
                  <a:gd name="connsiteX123" fmla="*/ 430322 w 1003876"/>
                  <a:gd name="connsiteY123"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30129 w 1003876"/>
                  <a:gd name="connsiteY32" fmla="*/ 1381308 h 1516602"/>
                  <a:gd name="connsiteX33" fmla="*/ 328224 w 1003876"/>
                  <a:gd name="connsiteY33" fmla="*/ 1420386 h 1516602"/>
                  <a:gd name="connsiteX34" fmla="*/ 332034 w 1003876"/>
                  <a:gd name="connsiteY34" fmla="*/ 1463223 h 1516602"/>
                  <a:gd name="connsiteX35" fmla="*/ 364419 w 1003876"/>
                  <a:gd name="connsiteY35" fmla="*/ 1512753 h 1516602"/>
                  <a:gd name="connsiteX36" fmla="*/ 387279 w 1003876"/>
                  <a:gd name="connsiteY36" fmla="*/ 1514658 h 1516602"/>
                  <a:gd name="connsiteX37" fmla="*/ 392994 w 1003876"/>
                  <a:gd name="connsiteY37" fmla="*/ 1508943 h 1516602"/>
                  <a:gd name="connsiteX38" fmla="*/ 394899 w 1003876"/>
                  <a:gd name="connsiteY38" fmla="*/ 1497513 h 1516602"/>
                  <a:gd name="connsiteX39" fmla="*/ 396804 w 1003876"/>
                  <a:gd name="connsiteY39" fmla="*/ 1491798 h 1516602"/>
                  <a:gd name="connsiteX40" fmla="*/ 398709 w 1003876"/>
                  <a:gd name="connsiteY40" fmla="*/ 1474653 h 1516602"/>
                  <a:gd name="connsiteX41" fmla="*/ 400614 w 1003876"/>
                  <a:gd name="connsiteY41" fmla="*/ 1461318 h 1516602"/>
                  <a:gd name="connsiteX42" fmla="*/ 404424 w 1003876"/>
                  <a:gd name="connsiteY42" fmla="*/ 1404168 h 1516602"/>
                  <a:gd name="connsiteX43" fmla="*/ 410139 w 1003876"/>
                  <a:gd name="connsiteY43" fmla="*/ 1392738 h 1516602"/>
                  <a:gd name="connsiteX44" fmla="*/ 413949 w 1003876"/>
                  <a:gd name="connsiteY44" fmla="*/ 1379403 h 1516602"/>
                  <a:gd name="connsiteX45" fmla="*/ 415854 w 1003876"/>
                  <a:gd name="connsiteY45" fmla="*/ 1373688 h 1516602"/>
                  <a:gd name="connsiteX46" fmla="*/ 417759 w 1003876"/>
                  <a:gd name="connsiteY46" fmla="*/ 1360353 h 1516602"/>
                  <a:gd name="connsiteX47" fmla="*/ 421569 w 1003876"/>
                  <a:gd name="connsiteY47" fmla="*/ 1348923 h 1516602"/>
                  <a:gd name="connsiteX48" fmla="*/ 427284 w 1003876"/>
                  <a:gd name="connsiteY48" fmla="*/ 1335588 h 1516602"/>
                  <a:gd name="connsiteX49" fmla="*/ 467289 w 1003876"/>
                  <a:gd name="connsiteY49" fmla="*/ 1265103 h 1516602"/>
                  <a:gd name="connsiteX50" fmla="*/ 528455 w 1003876"/>
                  <a:gd name="connsiteY50" fmla="*/ 1230091 h 1516602"/>
                  <a:gd name="connsiteX51" fmla="*/ 601154 w 1003876"/>
                  <a:gd name="connsiteY51" fmla="*/ 1221700 h 1516602"/>
                  <a:gd name="connsiteX52" fmla="*/ 720654 w 1003876"/>
                  <a:gd name="connsiteY52" fmla="*/ 1316538 h 1516602"/>
                  <a:gd name="connsiteX53" fmla="*/ 733989 w 1003876"/>
                  <a:gd name="connsiteY53" fmla="*/ 1326063 h 1516602"/>
                  <a:gd name="connsiteX54" fmla="*/ 743514 w 1003876"/>
                  <a:gd name="connsiteY54" fmla="*/ 1327968 h 1516602"/>
                  <a:gd name="connsiteX55" fmla="*/ 749229 w 1003876"/>
                  <a:gd name="connsiteY55" fmla="*/ 1329873 h 1516602"/>
                  <a:gd name="connsiteX56" fmla="*/ 762564 w 1003876"/>
                  <a:gd name="connsiteY56" fmla="*/ 1335588 h 1516602"/>
                  <a:gd name="connsiteX57" fmla="*/ 777804 w 1003876"/>
                  <a:gd name="connsiteY57" fmla="*/ 1333683 h 1516602"/>
                  <a:gd name="connsiteX58" fmla="*/ 789234 w 1003876"/>
                  <a:gd name="connsiteY58" fmla="*/ 1327968 h 1516602"/>
                  <a:gd name="connsiteX59" fmla="*/ 794949 w 1003876"/>
                  <a:gd name="connsiteY59" fmla="*/ 1326063 h 1516602"/>
                  <a:gd name="connsiteX60" fmla="*/ 802569 w 1003876"/>
                  <a:gd name="connsiteY60" fmla="*/ 1308918 h 1516602"/>
                  <a:gd name="connsiteX61" fmla="*/ 800664 w 1003876"/>
                  <a:gd name="connsiteY61" fmla="*/ 1284153 h 1516602"/>
                  <a:gd name="connsiteX62" fmla="*/ 798759 w 1003876"/>
                  <a:gd name="connsiteY62" fmla="*/ 1278438 h 1516602"/>
                  <a:gd name="connsiteX63" fmla="*/ 796854 w 1003876"/>
                  <a:gd name="connsiteY63" fmla="*/ 1270818 h 1516602"/>
                  <a:gd name="connsiteX64" fmla="*/ 783519 w 1003876"/>
                  <a:gd name="connsiteY64" fmla="*/ 1253673 h 1516602"/>
                  <a:gd name="connsiteX65" fmla="*/ 773994 w 1003876"/>
                  <a:gd name="connsiteY65" fmla="*/ 1247958 h 1516602"/>
                  <a:gd name="connsiteX66" fmla="*/ 648264 w 1003876"/>
                  <a:gd name="connsiteY66" fmla="*/ 1156518 h 1516602"/>
                  <a:gd name="connsiteX67" fmla="*/ 644454 w 1003876"/>
                  <a:gd name="connsiteY67" fmla="*/ 1139373 h 1516602"/>
                  <a:gd name="connsiteX68" fmla="*/ 646359 w 1003876"/>
                  <a:gd name="connsiteY68" fmla="*/ 1131753 h 1516602"/>
                  <a:gd name="connsiteX69" fmla="*/ 650169 w 1003876"/>
                  <a:gd name="connsiteY69" fmla="*/ 1114608 h 1516602"/>
                  <a:gd name="connsiteX70" fmla="*/ 653979 w 1003876"/>
                  <a:gd name="connsiteY70" fmla="*/ 1108893 h 1516602"/>
                  <a:gd name="connsiteX71" fmla="*/ 655884 w 1003876"/>
                  <a:gd name="connsiteY71" fmla="*/ 1103178 h 1516602"/>
                  <a:gd name="connsiteX72" fmla="*/ 661599 w 1003876"/>
                  <a:gd name="connsiteY72" fmla="*/ 1101273 h 1516602"/>
                  <a:gd name="connsiteX73" fmla="*/ 671124 w 1003876"/>
                  <a:gd name="connsiteY73" fmla="*/ 1089843 h 1516602"/>
                  <a:gd name="connsiteX74" fmla="*/ 724464 w 1003876"/>
                  <a:gd name="connsiteY74" fmla="*/ 1082223 h 1516602"/>
                  <a:gd name="connsiteX75" fmla="*/ 842574 w 1003876"/>
                  <a:gd name="connsiteY75" fmla="*/ 1084128 h 1516602"/>
                  <a:gd name="connsiteX76" fmla="*/ 871149 w 1003876"/>
                  <a:gd name="connsiteY76" fmla="*/ 1086033 h 1516602"/>
                  <a:gd name="connsiteX77" fmla="*/ 899724 w 1003876"/>
                  <a:gd name="connsiteY77" fmla="*/ 1091748 h 1516602"/>
                  <a:gd name="connsiteX78" fmla="*/ 922584 w 1003876"/>
                  <a:gd name="connsiteY78" fmla="*/ 1095558 h 1516602"/>
                  <a:gd name="connsiteX79" fmla="*/ 985294 w 1003876"/>
                  <a:gd name="connsiteY79" fmla="*/ 1104311 h 1516602"/>
                  <a:gd name="connsiteX80" fmla="*/ 1003378 w 1003876"/>
                  <a:gd name="connsiteY80" fmla="*/ 1065958 h 1516602"/>
                  <a:gd name="connsiteX81" fmla="*/ 970209 w 1003876"/>
                  <a:gd name="connsiteY81" fmla="*/ 1044123 h 1516602"/>
                  <a:gd name="connsiteX82" fmla="*/ 935919 w 1003876"/>
                  <a:gd name="connsiteY82" fmla="*/ 1034598 h 1516602"/>
                  <a:gd name="connsiteX83" fmla="*/ 825429 w 1003876"/>
                  <a:gd name="connsiteY83" fmla="*/ 1034598 h 1516602"/>
                  <a:gd name="connsiteX84" fmla="*/ 730179 w 1003876"/>
                  <a:gd name="connsiteY84" fmla="*/ 1038408 h 1516602"/>
                  <a:gd name="connsiteX85" fmla="*/ 669219 w 1003876"/>
                  <a:gd name="connsiteY85" fmla="*/ 1046028 h 1516602"/>
                  <a:gd name="connsiteX86" fmla="*/ 646360 w 1003876"/>
                  <a:gd name="connsiteY86" fmla="*/ 1049838 h 1516602"/>
                  <a:gd name="connsiteX87" fmla="*/ 640078 w 1003876"/>
                  <a:gd name="connsiteY87" fmla="*/ 1026051 h 1516602"/>
                  <a:gd name="connsiteX88" fmla="*/ 673029 w 1003876"/>
                  <a:gd name="connsiteY88" fmla="*/ 992688 h 1516602"/>
                  <a:gd name="connsiteX89" fmla="*/ 674934 w 1003876"/>
                  <a:gd name="connsiteY89" fmla="*/ 986973 h 1516602"/>
                  <a:gd name="connsiteX90" fmla="*/ 680649 w 1003876"/>
                  <a:gd name="connsiteY90" fmla="*/ 985068 h 1516602"/>
                  <a:gd name="connsiteX91" fmla="*/ 686364 w 1003876"/>
                  <a:gd name="connsiteY91" fmla="*/ 981258 h 1516602"/>
                  <a:gd name="connsiteX92" fmla="*/ 695889 w 1003876"/>
                  <a:gd name="connsiteY92" fmla="*/ 971733 h 1516602"/>
                  <a:gd name="connsiteX93" fmla="*/ 705414 w 1003876"/>
                  <a:gd name="connsiteY93" fmla="*/ 960303 h 1516602"/>
                  <a:gd name="connsiteX94" fmla="*/ 716844 w 1003876"/>
                  <a:gd name="connsiteY94" fmla="*/ 952683 h 1516602"/>
                  <a:gd name="connsiteX95" fmla="*/ 732084 w 1003876"/>
                  <a:gd name="connsiteY95" fmla="*/ 939348 h 1516602"/>
                  <a:gd name="connsiteX96" fmla="*/ 741609 w 1003876"/>
                  <a:gd name="connsiteY96" fmla="*/ 927918 h 1516602"/>
                  <a:gd name="connsiteX97" fmla="*/ 753039 w 1003876"/>
                  <a:gd name="connsiteY97" fmla="*/ 918393 h 1516602"/>
                  <a:gd name="connsiteX98" fmla="*/ 758754 w 1003876"/>
                  <a:gd name="connsiteY98" fmla="*/ 906963 h 1516602"/>
                  <a:gd name="connsiteX99" fmla="*/ 760659 w 1003876"/>
                  <a:gd name="connsiteY99" fmla="*/ 901248 h 1516602"/>
                  <a:gd name="connsiteX100" fmla="*/ 766374 w 1003876"/>
                  <a:gd name="connsiteY100" fmla="*/ 889818 h 1516602"/>
                  <a:gd name="connsiteX101" fmla="*/ 764469 w 1003876"/>
                  <a:gd name="connsiteY101" fmla="*/ 874578 h 1516602"/>
                  <a:gd name="connsiteX102" fmla="*/ 758754 w 1003876"/>
                  <a:gd name="connsiteY102" fmla="*/ 872673 h 1516602"/>
                  <a:gd name="connsiteX103" fmla="*/ 737799 w 1003876"/>
                  <a:gd name="connsiteY103" fmla="*/ 874578 h 1516602"/>
                  <a:gd name="connsiteX104" fmla="*/ 732084 w 1003876"/>
                  <a:gd name="connsiteY104" fmla="*/ 878388 h 1516602"/>
                  <a:gd name="connsiteX105" fmla="*/ 699699 w 1003876"/>
                  <a:gd name="connsiteY105" fmla="*/ 899343 h 1516602"/>
                  <a:gd name="connsiteX106" fmla="*/ 595181 w 1003876"/>
                  <a:gd name="connsiteY106" fmla="*/ 957831 h 1516602"/>
                  <a:gd name="connsiteX107" fmla="*/ 507294 w 1003876"/>
                  <a:gd name="connsiteY107" fmla="*/ 847908 h 1516602"/>
                  <a:gd name="connsiteX108" fmla="*/ 503484 w 1003876"/>
                  <a:gd name="connsiteY108" fmla="*/ 358323 h 1516602"/>
                  <a:gd name="connsiteX109" fmla="*/ 499674 w 1003876"/>
                  <a:gd name="connsiteY109" fmla="*/ 66858 h 1516602"/>
                  <a:gd name="connsiteX110" fmla="*/ 490149 w 1003876"/>
                  <a:gd name="connsiteY110" fmla="*/ 40188 h 1516602"/>
                  <a:gd name="connsiteX111" fmla="*/ 488244 w 1003876"/>
                  <a:gd name="connsiteY111" fmla="*/ 34473 h 1516602"/>
                  <a:gd name="connsiteX112" fmla="*/ 484434 w 1003876"/>
                  <a:gd name="connsiteY112" fmla="*/ 28758 h 1516602"/>
                  <a:gd name="connsiteX113" fmla="*/ 478719 w 1003876"/>
                  <a:gd name="connsiteY113" fmla="*/ 17328 h 1516602"/>
                  <a:gd name="connsiteX114" fmla="*/ 473004 w 1003876"/>
                  <a:gd name="connsiteY114" fmla="*/ 13518 h 1516602"/>
                  <a:gd name="connsiteX115" fmla="*/ 469194 w 1003876"/>
                  <a:gd name="connsiteY115" fmla="*/ 7803 h 1516602"/>
                  <a:gd name="connsiteX116" fmla="*/ 429189 w 1003876"/>
                  <a:gd name="connsiteY116" fmla="*/ 11613 h 1516602"/>
                  <a:gd name="connsiteX117" fmla="*/ 425379 w 1003876"/>
                  <a:gd name="connsiteY117" fmla="*/ 78288 h 1516602"/>
                  <a:gd name="connsiteX118" fmla="*/ 425379 w 1003876"/>
                  <a:gd name="connsiteY118" fmla="*/ 84003 h 1516602"/>
                  <a:gd name="connsiteX119" fmla="*/ 429189 w 1003876"/>
                  <a:gd name="connsiteY119" fmla="*/ 238308 h 1516602"/>
                  <a:gd name="connsiteX120" fmla="*/ 440619 w 1003876"/>
                  <a:gd name="connsiteY120" fmla="*/ 421188 h 1516602"/>
                  <a:gd name="connsiteX121" fmla="*/ 435265 w 1003876"/>
                  <a:gd name="connsiteY121" fmla="*/ 718368 h 1516602"/>
                  <a:gd name="connsiteX122" fmla="*/ 435059 w 1003876"/>
                  <a:gd name="connsiteY122" fmla="*/ 799046 h 1516602"/>
                  <a:gd name="connsiteX123" fmla="*/ 430322 w 1003876"/>
                  <a:gd name="connsiteY123"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30129 w 1003876"/>
                  <a:gd name="connsiteY32" fmla="*/ 1381308 h 1516602"/>
                  <a:gd name="connsiteX33" fmla="*/ 328224 w 1003876"/>
                  <a:gd name="connsiteY33" fmla="*/ 1420386 h 1516602"/>
                  <a:gd name="connsiteX34" fmla="*/ 332034 w 1003876"/>
                  <a:gd name="connsiteY34" fmla="*/ 1463223 h 1516602"/>
                  <a:gd name="connsiteX35" fmla="*/ 364419 w 1003876"/>
                  <a:gd name="connsiteY35" fmla="*/ 1512753 h 1516602"/>
                  <a:gd name="connsiteX36" fmla="*/ 387279 w 1003876"/>
                  <a:gd name="connsiteY36" fmla="*/ 1514658 h 1516602"/>
                  <a:gd name="connsiteX37" fmla="*/ 392994 w 1003876"/>
                  <a:gd name="connsiteY37" fmla="*/ 1508943 h 1516602"/>
                  <a:gd name="connsiteX38" fmla="*/ 394899 w 1003876"/>
                  <a:gd name="connsiteY38" fmla="*/ 1497513 h 1516602"/>
                  <a:gd name="connsiteX39" fmla="*/ 396804 w 1003876"/>
                  <a:gd name="connsiteY39" fmla="*/ 1491798 h 1516602"/>
                  <a:gd name="connsiteX40" fmla="*/ 398709 w 1003876"/>
                  <a:gd name="connsiteY40" fmla="*/ 1474653 h 1516602"/>
                  <a:gd name="connsiteX41" fmla="*/ 400614 w 1003876"/>
                  <a:gd name="connsiteY41" fmla="*/ 1461318 h 1516602"/>
                  <a:gd name="connsiteX42" fmla="*/ 404424 w 1003876"/>
                  <a:gd name="connsiteY42" fmla="*/ 1404168 h 1516602"/>
                  <a:gd name="connsiteX43" fmla="*/ 410139 w 1003876"/>
                  <a:gd name="connsiteY43" fmla="*/ 1392738 h 1516602"/>
                  <a:gd name="connsiteX44" fmla="*/ 413949 w 1003876"/>
                  <a:gd name="connsiteY44" fmla="*/ 1379403 h 1516602"/>
                  <a:gd name="connsiteX45" fmla="*/ 415854 w 1003876"/>
                  <a:gd name="connsiteY45" fmla="*/ 1373688 h 1516602"/>
                  <a:gd name="connsiteX46" fmla="*/ 417759 w 1003876"/>
                  <a:gd name="connsiteY46" fmla="*/ 1360353 h 1516602"/>
                  <a:gd name="connsiteX47" fmla="*/ 421569 w 1003876"/>
                  <a:gd name="connsiteY47" fmla="*/ 1348923 h 1516602"/>
                  <a:gd name="connsiteX48" fmla="*/ 427284 w 1003876"/>
                  <a:gd name="connsiteY48" fmla="*/ 1335588 h 1516602"/>
                  <a:gd name="connsiteX49" fmla="*/ 467289 w 1003876"/>
                  <a:gd name="connsiteY49" fmla="*/ 1265103 h 1516602"/>
                  <a:gd name="connsiteX50" fmla="*/ 528455 w 1003876"/>
                  <a:gd name="connsiteY50" fmla="*/ 1230091 h 1516602"/>
                  <a:gd name="connsiteX51" fmla="*/ 601154 w 1003876"/>
                  <a:gd name="connsiteY51" fmla="*/ 1221700 h 1516602"/>
                  <a:gd name="connsiteX52" fmla="*/ 720654 w 1003876"/>
                  <a:gd name="connsiteY52" fmla="*/ 1316538 h 1516602"/>
                  <a:gd name="connsiteX53" fmla="*/ 733989 w 1003876"/>
                  <a:gd name="connsiteY53" fmla="*/ 1326063 h 1516602"/>
                  <a:gd name="connsiteX54" fmla="*/ 743514 w 1003876"/>
                  <a:gd name="connsiteY54" fmla="*/ 1327968 h 1516602"/>
                  <a:gd name="connsiteX55" fmla="*/ 749229 w 1003876"/>
                  <a:gd name="connsiteY55" fmla="*/ 1329873 h 1516602"/>
                  <a:gd name="connsiteX56" fmla="*/ 762564 w 1003876"/>
                  <a:gd name="connsiteY56" fmla="*/ 1335588 h 1516602"/>
                  <a:gd name="connsiteX57" fmla="*/ 777804 w 1003876"/>
                  <a:gd name="connsiteY57" fmla="*/ 1333683 h 1516602"/>
                  <a:gd name="connsiteX58" fmla="*/ 789234 w 1003876"/>
                  <a:gd name="connsiteY58" fmla="*/ 1327968 h 1516602"/>
                  <a:gd name="connsiteX59" fmla="*/ 794949 w 1003876"/>
                  <a:gd name="connsiteY59" fmla="*/ 1326063 h 1516602"/>
                  <a:gd name="connsiteX60" fmla="*/ 802569 w 1003876"/>
                  <a:gd name="connsiteY60" fmla="*/ 1308918 h 1516602"/>
                  <a:gd name="connsiteX61" fmla="*/ 800664 w 1003876"/>
                  <a:gd name="connsiteY61" fmla="*/ 1284153 h 1516602"/>
                  <a:gd name="connsiteX62" fmla="*/ 798759 w 1003876"/>
                  <a:gd name="connsiteY62" fmla="*/ 1278438 h 1516602"/>
                  <a:gd name="connsiteX63" fmla="*/ 796854 w 1003876"/>
                  <a:gd name="connsiteY63" fmla="*/ 1270818 h 1516602"/>
                  <a:gd name="connsiteX64" fmla="*/ 783519 w 1003876"/>
                  <a:gd name="connsiteY64" fmla="*/ 1253673 h 1516602"/>
                  <a:gd name="connsiteX65" fmla="*/ 773994 w 1003876"/>
                  <a:gd name="connsiteY65" fmla="*/ 1247958 h 1516602"/>
                  <a:gd name="connsiteX66" fmla="*/ 648264 w 1003876"/>
                  <a:gd name="connsiteY66" fmla="*/ 1156518 h 1516602"/>
                  <a:gd name="connsiteX67" fmla="*/ 644454 w 1003876"/>
                  <a:gd name="connsiteY67" fmla="*/ 1139373 h 1516602"/>
                  <a:gd name="connsiteX68" fmla="*/ 646359 w 1003876"/>
                  <a:gd name="connsiteY68" fmla="*/ 1131753 h 1516602"/>
                  <a:gd name="connsiteX69" fmla="*/ 650169 w 1003876"/>
                  <a:gd name="connsiteY69" fmla="*/ 1114608 h 1516602"/>
                  <a:gd name="connsiteX70" fmla="*/ 653979 w 1003876"/>
                  <a:gd name="connsiteY70" fmla="*/ 1108893 h 1516602"/>
                  <a:gd name="connsiteX71" fmla="*/ 655884 w 1003876"/>
                  <a:gd name="connsiteY71" fmla="*/ 1103178 h 1516602"/>
                  <a:gd name="connsiteX72" fmla="*/ 661599 w 1003876"/>
                  <a:gd name="connsiteY72" fmla="*/ 1101273 h 1516602"/>
                  <a:gd name="connsiteX73" fmla="*/ 671124 w 1003876"/>
                  <a:gd name="connsiteY73" fmla="*/ 1089843 h 1516602"/>
                  <a:gd name="connsiteX74" fmla="*/ 724464 w 1003876"/>
                  <a:gd name="connsiteY74" fmla="*/ 1082223 h 1516602"/>
                  <a:gd name="connsiteX75" fmla="*/ 842574 w 1003876"/>
                  <a:gd name="connsiteY75" fmla="*/ 1084128 h 1516602"/>
                  <a:gd name="connsiteX76" fmla="*/ 871149 w 1003876"/>
                  <a:gd name="connsiteY76" fmla="*/ 1086033 h 1516602"/>
                  <a:gd name="connsiteX77" fmla="*/ 899724 w 1003876"/>
                  <a:gd name="connsiteY77" fmla="*/ 1091748 h 1516602"/>
                  <a:gd name="connsiteX78" fmla="*/ 922584 w 1003876"/>
                  <a:gd name="connsiteY78" fmla="*/ 1095558 h 1516602"/>
                  <a:gd name="connsiteX79" fmla="*/ 985294 w 1003876"/>
                  <a:gd name="connsiteY79" fmla="*/ 1104311 h 1516602"/>
                  <a:gd name="connsiteX80" fmla="*/ 1003378 w 1003876"/>
                  <a:gd name="connsiteY80" fmla="*/ 1065958 h 1516602"/>
                  <a:gd name="connsiteX81" fmla="*/ 970209 w 1003876"/>
                  <a:gd name="connsiteY81" fmla="*/ 1044123 h 1516602"/>
                  <a:gd name="connsiteX82" fmla="*/ 935919 w 1003876"/>
                  <a:gd name="connsiteY82" fmla="*/ 1034598 h 1516602"/>
                  <a:gd name="connsiteX83" fmla="*/ 825429 w 1003876"/>
                  <a:gd name="connsiteY83" fmla="*/ 1034598 h 1516602"/>
                  <a:gd name="connsiteX84" fmla="*/ 730179 w 1003876"/>
                  <a:gd name="connsiteY84" fmla="*/ 1038408 h 1516602"/>
                  <a:gd name="connsiteX85" fmla="*/ 669219 w 1003876"/>
                  <a:gd name="connsiteY85" fmla="*/ 1046028 h 1516602"/>
                  <a:gd name="connsiteX86" fmla="*/ 646360 w 1003876"/>
                  <a:gd name="connsiteY86" fmla="*/ 1049838 h 1516602"/>
                  <a:gd name="connsiteX87" fmla="*/ 640078 w 1003876"/>
                  <a:gd name="connsiteY87" fmla="*/ 1026051 h 1516602"/>
                  <a:gd name="connsiteX88" fmla="*/ 673029 w 1003876"/>
                  <a:gd name="connsiteY88" fmla="*/ 992688 h 1516602"/>
                  <a:gd name="connsiteX89" fmla="*/ 674934 w 1003876"/>
                  <a:gd name="connsiteY89" fmla="*/ 986973 h 1516602"/>
                  <a:gd name="connsiteX90" fmla="*/ 680649 w 1003876"/>
                  <a:gd name="connsiteY90" fmla="*/ 985068 h 1516602"/>
                  <a:gd name="connsiteX91" fmla="*/ 686364 w 1003876"/>
                  <a:gd name="connsiteY91" fmla="*/ 981258 h 1516602"/>
                  <a:gd name="connsiteX92" fmla="*/ 695889 w 1003876"/>
                  <a:gd name="connsiteY92" fmla="*/ 971733 h 1516602"/>
                  <a:gd name="connsiteX93" fmla="*/ 705414 w 1003876"/>
                  <a:gd name="connsiteY93" fmla="*/ 960303 h 1516602"/>
                  <a:gd name="connsiteX94" fmla="*/ 716844 w 1003876"/>
                  <a:gd name="connsiteY94" fmla="*/ 952683 h 1516602"/>
                  <a:gd name="connsiteX95" fmla="*/ 732084 w 1003876"/>
                  <a:gd name="connsiteY95" fmla="*/ 939348 h 1516602"/>
                  <a:gd name="connsiteX96" fmla="*/ 741609 w 1003876"/>
                  <a:gd name="connsiteY96" fmla="*/ 927918 h 1516602"/>
                  <a:gd name="connsiteX97" fmla="*/ 753039 w 1003876"/>
                  <a:gd name="connsiteY97" fmla="*/ 918393 h 1516602"/>
                  <a:gd name="connsiteX98" fmla="*/ 758754 w 1003876"/>
                  <a:gd name="connsiteY98" fmla="*/ 906963 h 1516602"/>
                  <a:gd name="connsiteX99" fmla="*/ 760659 w 1003876"/>
                  <a:gd name="connsiteY99" fmla="*/ 901248 h 1516602"/>
                  <a:gd name="connsiteX100" fmla="*/ 766374 w 1003876"/>
                  <a:gd name="connsiteY100" fmla="*/ 889818 h 1516602"/>
                  <a:gd name="connsiteX101" fmla="*/ 764469 w 1003876"/>
                  <a:gd name="connsiteY101" fmla="*/ 874578 h 1516602"/>
                  <a:gd name="connsiteX102" fmla="*/ 758754 w 1003876"/>
                  <a:gd name="connsiteY102" fmla="*/ 872673 h 1516602"/>
                  <a:gd name="connsiteX103" fmla="*/ 737799 w 1003876"/>
                  <a:gd name="connsiteY103" fmla="*/ 874578 h 1516602"/>
                  <a:gd name="connsiteX104" fmla="*/ 732084 w 1003876"/>
                  <a:gd name="connsiteY104" fmla="*/ 878388 h 1516602"/>
                  <a:gd name="connsiteX105" fmla="*/ 699699 w 1003876"/>
                  <a:gd name="connsiteY105" fmla="*/ 899343 h 1516602"/>
                  <a:gd name="connsiteX106" fmla="*/ 595181 w 1003876"/>
                  <a:gd name="connsiteY106" fmla="*/ 957831 h 1516602"/>
                  <a:gd name="connsiteX107" fmla="*/ 507294 w 1003876"/>
                  <a:gd name="connsiteY107" fmla="*/ 847908 h 1516602"/>
                  <a:gd name="connsiteX108" fmla="*/ 503484 w 1003876"/>
                  <a:gd name="connsiteY108" fmla="*/ 358323 h 1516602"/>
                  <a:gd name="connsiteX109" fmla="*/ 499674 w 1003876"/>
                  <a:gd name="connsiteY109" fmla="*/ 66858 h 1516602"/>
                  <a:gd name="connsiteX110" fmla="*/ 490149 w 1003876"/>
                  <a:gd name="connsiteY110" fmla="*/ 40188 h 1516602"/>
                  <a:gd name="connsiteX111" fmla="*/ 488244 w 1003876"/>
                  <a:gd name="connsiteY111" fmla="*/ 34473 h 1516602"/>
                  <a:gd name="connsiteX112" fmla="*/ 484434 w 1003876"/>
                  <a:gd name="connsiteY112" fmla="*/ 28758 h 1516602"/>
                  <a:gd name="connsiteX113" fmla="*/ 478719 w 1003876"/>
                  <a:gd name="connsiteY113" fmla="*/ 17328 h 1516602"/>
                  <a:gd name="connsiteX114" fmla="*/ 473004 w 1003876"/>
                  <a:gd name="connsiteY114" fmla="*/ 13518 h 1516602"/>
                  <a:gd name="connsiteX115" fmla="*/ 469194 w 1003876"/>
                  <a:gd name="connsiteY115" fmla="*/ 7803 h 1516602"/>
                  <a:gd name="connsiteX116" fmla="*/ 429189 w 1003876"/>
                  <a:gd name="connsiteY116" fmla="*/ 11613 h 1516602"/>
                  <a:gd name="connsiteX117" fmla="*/ 425379 w 1003876"/>
                  <a:gd name="connsiteY117" fmla="*/ 78288 h 1516602"/>
                  <a:gd name="connsiteX118" fmla="*/ 425379 w 1003876"/>
                  <a:gd name="connsiteY118" fmla="*/ 84003 h 1516602"/>
                  <a:gd name="connsiteX119" fmla="*/ 429189 w 1003876"/>
                  <a:gd name="connsiteY119" fmla="*/ 238308 h 1516602"/>
                  <a:gd name="connsiteX120" fmla="*/ 440619 w 1003876"/>
                  <a:gd name="connsiteY120" fmla="*/ 421188 h 1516602"/>
                  <a:gd name="connsiteX121" fmla="*/ 435265 w 1003876"/>
                  <a:gd name="connsiteY121" fmla="*/ 718368 h 1516602"/>
                  <a:gd name="connsiteX122" fmla="*/ 435059 w 1003876"/>
                  <a:gd name="connsiteY122" fmla="*/ 799046 h 1516602"/>
                  <a:gd name="connsiteX123" fmla="*/ 430322 w 1003876"/>
                  <a:gd name="connsiteY123"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30129 w 1003876"/>
                  <a:gd name="connsiteY32" fmla="*/ 1381308 h 1516602"/>
                  <a:gd name="connsiteX33" fmla="*/ 328224 w 1003876"/>
                  <a:gd name="connsiteY33" fmla="*/ 1420386 h 1516602"/>
                  <a:gd name="connsiteX34" fmla="*/ 332034 w 1003876"/>
                  <a:gd name="connsiteY34" fmla="*/ 1463223 h 1516602"/>
                  <a:gd name="connsiteX35" fmla="*/ 364419 w 1003876"/>
                  <a:gd name="connsiteY35" fmla="*/ 1512753 h 1516602"/>
                  <a:gd name="connsiteX36" fmla="*/ 387279 w 1003876"/>
                  <a:gd name="connsiteY36" fmla="*/ 1514658 h 1516602"/>
                  <a:gd name="connsiteX37" fmla="*/ 392994 w 1003876"/>
                  <a:gd name="connsiteY37" fmla="*/ 1508943 h 1516602"/>
                  <a:gd name="connsiteX38" fmla="*/ 394899 w 1003876"/>
                  <a:gd name="connsiteY38" fmla="*/ 1497513 h 1516602"/>
                  <a:gd name="connsiteX39" fmla="*/ 396804 w 1003876"/>
                  <a:gd name="connsiteY39" fmla="*/ 1491798 h 1516602"/>
                  <a:gd name="connsiteX40" fmla="*/ 400614 w 1003876"/>
                  <a:gd name="connsiteY40" fmla="*/ 1461318 h 1516602"/>
                  <a:gd name="connsiteX41" fmla="*/ 404424 w 1003876"/>
                  <a:gd name="connsiteY41" fmla="*/ 1404168 h 1516602"/>
                  <a:gd name="connsiteX42" fmla="*/ 410139 w 1003876"/>
                  <a:gd name="connsiteY42" fmla="*/ 1392738 h 1516602"/>
                  <a:gd name="connsiteX43" fmla="*/ 413949 w 1003876"/>
                  <a:gd name="connsiteY43" fmla="*/ 1379403 h 1516602"/>
                  <a:gd name="connsiteX44" fmla="*/ 415854 w 1003876"/>
                  <a:gd name="connsiteY44" fmla="*/ 1373688 h 1516602"/>
                  <a:gd name="connsiteX45" fmla="*/ 417759 w 1003876"/>
                  <a:gd name="connsiteY45" fmla="*/ 1360353 h 1516602"/>
                  <a:gd name="connsiteX46" fmla="*/ 421569 w 1003876"/>
                  <a:gd name="connsiteY46" fmla="*/ 1348923 h 1516602"/>
                  <a:gd name="connsiteX47" fmla="*/ 427284 w 1003876"/>
                  <a:gd name="connsiteY47" fmla="*/ 1335588 h 1516602"/>
                  <a:gd name="connsiteX48" fmla="*/ 467289 w 1003876"/>
                  <a:gd name="connsiteY48" fmla="*/ 1265103 h 1516602"/>
                  <a:gd name="connsiteX49" fmla="*/ 528455 w 1003876"/>
                  <a:gd name="connsiteY49" fmla="*/ 1230091 h 1516602"/>
                  <a:gd name="connsiteX50" fmla="*/ 601154 w 1003876"/>
                  <a:gd name="connsiteY50" fmla="*/ 1221700 h 1516602"/>
                  <a:gd name="connsiteX51" fmla="*/ 720654 w 1003876"/>
                  <a:gd name="connsiteY51" fmla="*/ 1316538 h 1516602"/>
                  <a:gd name="connsiteX52" fmla="*/ 733989 w 1003876"/>
                  <a:gd name="connsiteY52" fmla="*/ 1326063 h 1516602"/>
                  <a:gd name="connsiteX53" fmla="*/ 743514 w 1003876"/>
                  <a:gd name="connsiteY53" fmla="*/ 1327968 h 1516602"/>
                  <a:gd name="connsiteX54" fmla="*/ 749229 w 1003876"/>
                  <a:gd name="connsiteY54" fmla="*/ 1329873 h 1516602"/>
                  <a:gd name="connsiteX55" fmla="*/ 762564 w 1003876"/>
                  <a:gd name="connsiteY55" fmla="*/ 1335588 h 1516602"/>
                  <a:gd name="connsiteX56" fmla="*/ 777804 w 1003876"/>
                  <a:gd name="connsiteY56" fmla="*/ 1333683 h 1516602"/>
                  <a:gd name="connsiteX57" fmla="*/ 789234 w 1003876"/>
                  <a:gd name="connsiteY57" fmla="*/ 1327968 h 1516602"/>
                  <a:gd name="connsiteX58" fmla="*/ 794949 w 1003876"/>
                  <a:gd name="connsiteY58" fmla="*/ 1326063 h 1516602"/>
                  <a:gd name="connsiteX59" fmla="*/ 802569 w 1003876"/>
                  <a:gd name="connsiteY59" fmla="*/ 1308918 h 1516602"/>
                  <a:gd name="connsiteX60" fmla="*/ 800664 w 1003876"/>
                  <a:gd name="connsiteY60" fmla="*/ 1284153 h 1516602"/>
                  <a:gd name="connsiteX61" fmla="*/ 798759 w 1003876"/>
                  <a:gd name="connsiteY61" fmla="*/ 1278438 h 1516602"/>
                  <a:gd name="connsiteX62" fmla="*/ 796854 w 1003876"/>
                  <a:gd name="connsiteY62" fmla="*/ 1270818 h 1516602"/>
                  <a:gd name="connsiteX63" fmla="*/ 783519 w 1003876"/>
                  <a:gd name="connsiteY63" fmla="*/ 1253673 h 1516602"/>
                  <a:gd name="connsiteX64" fmla="*/ 773994 w 1003876"/>
                  <a:gd name="connsiteY64" fmla="*/ 1247958 h 1516602"/>
                  <a:gd name="connsiteX65" fmla="*/ 648264 w 1003876"/>
                  <a:gd name="connsiteY65" fmla="*/ 1156518 h 1516602"/>
                  <a:gd name="connsiteX66" fmla="*/ 644454 w 1003876"/>
                  <a:gd name="connsiteY66" fmla="*/ 1139373 h 1516602"/>
                  <a:gd name="connsiteX67" fmla="*/ 646359 w 1003876"/>
                  <a:gd name="connsiteY67" fmla="*/ 1131753 h 1516602"/>
                  <a:gd name="connsiteX68" fmla="*/ 650169 w 1003876"/>
                  <a:gd name="connsiteY68" fmla="*/ 1114608 h 1516602"/>
                  <a:gd name="connsiteX69" fmla="*/ 653979 w 1003876"/>
                  <a:gd name="connsiteY69" fmla="*/ 1108893 h 1516602"/>
                  <a:gd name="connsiteX70" fmla="*/ 655884 w 1003876"/>
                  <a:gd name="connsiteY70" fmla="*/ 1103178 h 1516602"/>
                  <a:gd name="connsiteX71" fmla="*/ 661599 w 1003876"/>
                  <a:gd name="connsiteY71" fmla="*/ 1101273 h 1516602"/>
                  <a:gd name="connsiteX72" fmla="*/ 671124 w 1003876"/>
                  <a:gd name="connsiteY72" fmla="*/ 1089843 h 1516602"/>
                  <a:gd name="connsiteX73" fmla="*/ 724464 w 1003876"/>
                  <a:gd name="connsiteY73" fmla="*/ 1082223 h 1516602"/>
                  <a:gd name="connsiteX74" fmla="*/ 842574 w 1003876"/>
                  <a:gd name="connsiteY74" fmla="*/ 1084128 h 1516602"/>
                  <a:gd name="connsiteX75" fmla="*/ 871149 w 1003876"/>
                  <a:gd name="connsiteY75" fmla="*/ 1086033 h 1516602"/>
                  <a:gd name="connsiteX76" fmla="*/ 899724 w 1003876"/>
                  <a:gd name="connsiteY76" fmla="*/ 1091748 h 1516602"/>
                  <a:gd name="connsiteX77" fmla="*/ 922584 w 1003876"/>
                  <a:gd name="connsiteY77" fmla="*/ 1095558 h 1516602"/>
                  <a:gd name="connsiteX78" fmla="*/ 985294 w 1003876"/>
                  <a:gd name="connsiteY78" fmla="*/ 1104311 h 1516602"/>
                  <a:gd name="connsiteX79" fmla="*/ 1003378 w 1003876"/>
                  <a:gd name="connsiteY79" fmla="*/ 1065958 h 1516602"/>
                  <a:gd name="connsiteX80" fmla="*/ 970209 w 1003876"/>
                  <a:gd name="connsiteY80" fmla="*/ 1044123 h 1516602"/>
                  <a:gd name="connsiteX81" fmla="*/ 935919 w 1003876"/>
                  <a:gd name="connsiteY81" fmla="*/ 1034598 h 1516602"/>
                  <a:gd name="connsiteX82" fmla="*/ 825429 w 1003876"/>
                  <a:gd name="connsiteY82" fmla="*/ 1034598 h 1516602"/>
                  <a:gd name="connsiteX83" fmla="*/ 730179 w 1003876"/>
                  <a:gd name="connsiteY83" fmla="*/ 1038408 h 1516602"/>
                  <a:gd name="connsiteX84" fmla="*/ 669219 w 1003876"/>
                  <a:gd name="connsiteY84" fmla="*/ 1046028 h 1516602"/>
                  <a:gd name="connsiteX85" fmla="*/ 646360 w 1003876"/>
                  <a:gd name="connsiteY85" fmla="*/ 1049838 h 1516602"/>
                  <a:gd name="connsiteX86" fmla="*/ 640078 w 1003876"/>
                  <a:gd name="connsiteY86" fmla="*/ 1026051 h 1516602"/>
                  <a:gd name="connsiteX87" fmla="*/ 673029 w 1003876"/>
                  <a:gd name="connsiteY87" fmla="*/ 992688 h 1516602"/>
                  <a:gd name="connsiteX88" fmla="*/ 674934 w 1003876"/>
                  <a:gd name="connsiteY88" fmla="*/ 986973 h 1516602"/>
                  <a:gd name="connsiteX89" fmla="*/ 680649 w 1003876"/>
                  <a:gd name="connsiteY89" fmla="*/ 985068 h 1516602"/>
                  <a:gd name="connsiteX90" fmla="*/ 686364 w 1003876"/>
                  <a:gd name="connsiteY90" fmla="*/ 981258 h 1516602"/>
                  <a:gd name="connsiteX91" fmla="*/ 695889 w 1003876"/>
                  <a:gd name="connsiteY91" fmla="*/ 971733 h 1516602"/>
                  <a:gd name="connsiteX92" fmla="*/ 705414 w 1003876"/>
                  <a:gd name="connsiteY92" fmla="*/ 960303 h 1516602"/>
                  <a:gd name="connsiteX93" fmla="*/ 716844 w 1003876"/>
                  <a:gd name="connsiteY93" fmla="*/ 952683 h 1516602"/>
                  <a:gd name="connsiteX94" fmla="*/ 732084 w 1003876"/>
                  <a:gd name="connsiteY94" fmla="*/ 939348 h 1516602"/>
                  <a:gd name="connsiteX95" fmla="*/ 741609 w 1003876"/>
                  <a:gd name="connsiteY95" fmla="*/ 927918 h 1516602"/>
                  <a:gd name="connsiteX96" fmla="*/ 753039 w 1003876"/>
                  <a:gd name="connsiteY96" fmla="*/ 918393 h 1516602"/>
                  <a:gd name="connsiteX97" fmla="*/ 758754 w 1003876"/>
                  <a:gd name="connsiteY97" fmla="*/ 906963 h 1516602"/>
                  <a:gd name="connsiteX98" fmla="*/ 760659 w 1003876"/>
                  <a:gd name="connsiteY98" fmla="*/ 901248 h 1516602"/>
                  <a:gd name="connsiteX99" fmla="*/ 766374 w 1003876"/>
                  <a:gd name="connsiteY99" fmla="*/ 889818 h 1516602"/>
                  <a:gd name="connsiteX100" fmla="*/ 764469 w 1003876"/>
                  <a:gd name="connsiteY100" fmla="*/ 874578 h 1516602"/>
                  <a:gd name="connsiteX101" fmla="*/ 758754 w 1003876"/>
                  <a:gd name="connsiteY101" fmla="*/ 872673 h 1516602"/>
                  <a:gd name="connsiteX102" fmla="*/ 737799 w 1003876"/>
                  <a:gd name="connsiteY102" fmla="*/ 874578 h 1516602"/>
                  <a:gd name="connsiteX103" fmla="*/ 732084 w 1003876"/>
                  <a:gd name="connsiteY103" fmla="*/ 878388 h 1516602"/>
                  <a:gd name="connsiteX104" fmla="*/ 699699 w 1003876"/>
                  <a:gd name="connsiteY104" fmla="*/ 899343 h 1516602"/>
                  <a:gd name="connsiteX105" fmla="*/ 595181 w 1003876"/>
                  <a:gd name="connsiteY105" fmla="*/ 957831 h 1516602"/>
                  <a:gd name="connsiteX106" fmla="*/ 507294 w 1003876"/>
                  <a:gd name="connsiteY106" fmla="*/ 847908 h 1516602"/>
                  <a:gd name="connsiteX107" fmla="*/ 503484 w 1003876"/>
                  <a:gd name="connsiteY107" fmla="*/ 358323 h 1516602"/>
                  <a:gd name="connsiteX108" fmla="*/ 499674 w 1003876"/>
                  <a:gd name="connsiteY108" fmla="*/ 66858 h 1516602"/>
                  <a:gd name="connsiteX109" fmla="*/ 490149 w 1003876"/>
                  <a:gd name="connsiteY109" fmla="*/ 40188 h 1516602"/>
                  <a:gd name="connsiteX110" fmla="*/ 488244 w 1003876"/>
                  <a:gd name="connsiteY110" fmla="*/ 34473 h 1516602"/>
                  <a:gd name="connsiteX111" fmla="*/ 484434 w 1003876"/>
                  <a:gd name="connsiteY111" fmla="*/ 28758 h 1516602"/>
                  <a:gd name="connsiteX112" fmla="*/ 478719 w 1003876"/>
                  <a:gd name="connsiteY112" fmla="*/ 17328 h 1516602"/>
                  <a:gd name="connsiteX113" fmla="*/ 473004 w 1003876"/>
                  <a:gd name="connsiteY113" fmla="*/ 13518 h 1516602"/>
                  <a:gd name="connsiteX114" fmla="*/ 469194 w 1003876"/>
                  <a:gd name="connsiteY114" fmla="*/ 7803 h 1516602"/>
                  <a:gd name="connsiteX115" fmla="*/ 429189 w 1003876"/>
                  <a:gd name="connsiteY115" fmla="*/ 11613 h 1516602"/>
                  <a:gd name="connsiteX116" fmla="*/ 425379 w 1003876"/>
                  <a:gd name="connsiteY116" fmla="*/ 78288 h 1516602"/>
                  <a:gd name="connsiteX117" fmla="*/ 425379 w 1003876"/>
                  <a:gd name="connsiteY117" fmla="*/ 84003 h 1516602"/>
                  <a:gd name="connsiteX118" fmla="*/ 429189 w 1003876"/>
                  <a:gd name="connsiteY118" fmla="*/ 238308 h 1516602"/>
                  <a:gd name="connsiteX119" fmla="*/ 440619 w 1003876"/>
                  <a:gd name="connsiteY119" fmla="*/ 421188 h 1516602"/>
                  <a:gd name="connsiteX120" fmla="*/ 435265 w 1003876"/>
                  <a:gd name="connsiteY120" fmla="*/ 718368 h 1516602"/>
                  <a:gd name="connsiteX121" fmla="*/ 435059 w 1003876"/>
                  <a:gd name="connsiteY121" fmla="*/ 799046 h 1516602"/>
                  <a:gd name="connsiteX122" fmla="*/ 430322 w 1003876"/>
                  <a:gd name="connsiteY122"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30129 w 1003876"/>
                  <a:gd name="connsiteY32" fmla="*/ 1381308 h 1516602"/>
                  <a:gd name="connsiteX33" fmla="*/ 328224 w 1003876"/>
                  <a:gd name="connsiteY33" fmla="*/ 1420386 h 1516602"/>
                  <a:gd name="connsiteX34" fmla="*/ 332034 w 1003876"/>
                  <a:gd name="connsiteY34" fmla="*/ 1463223 h 1516602"/>
                  <a:gd name="connsiteX35" fmla="*/ 364419 w 1003876"/>
                  <a:gd name="connsiteY35" fmla="*/ 1512753 h 1516602"/>
                  <a:gd name="connsiteX36" fmla="*/ 387279 w 1003876"/>
                  <a:gd name="connsiteY36" fmla="*/ 1514658 h 1516602"/>
                  <a:gd name="connsiteX37" fmla="*/ 392994 w 1003876"/>
                  <a:gd name="connsiteY37" fmla="*/ 1508943 h 1516602"/>
                  <a:gd name="connsiteX38" fmla="*/ 394899 w 1003876"/>
                  <a:gd name="connsiteY38" fmla="*/ 1497513 h 1516602"/>
                  <a:gd name="connsiteX39" fmla="*/ 396804 w 1003876"/>
                  <a:gd name="connsiteY39" fmla="*/ 1491798 h 1516602"/>
                  <a:gd name="connsiteX40" fmla="*/ 400357 w 1003876"/>
                  <a:gd name="connsiteY40" fmla="*/ 1498455 h 1516602"/>
                  <a:gd name="connsiteX41" fmla="*/ 400614 w 1003876"/>
                  <a:gd name="connsiteY41" fmla="*/ 1461318 h 1516602"/>
                  <a:gd name="connsiteX42" fmla="*/ 404424 w 1003876"/>
                  <a:gd name="connsiteY42" fmla="*/ 1404168 h 1516602"/>
                  <a:gd name="connsiteX43" fmla="*/ 410139 w 1003876"/>
                  <a:gd name="connsiteY43" fmla="*/ 1392738 h 1516602"/>
                  <a:gd name="connsiteX44" fmla="*/ 413949 w 1003876"/>
                  <a:gd name="connsiteY44" fmla="*/ 1379403 h 1516602"/>
                  <a:gd name="connsiteX45" fmla="*/ 415854 w 1003876"/>
                  <a:gd name="connsiteY45" fmla="*/ 1373688 h 1516602"/>
                  <a:gd name="connsiteX46" fmla="*/ 417759 w 1003876"/>
                  <a:gd name="connsiteY46" fmla="*/ 1360353 h 1516602"/>
                  <a:gd name="connsiteX47" fmla="*/ 421569 w 1003876"/>
                  <a:gd name="connsiteY47" fmla="*/ 1348923 h 1516602"/>
                  <a:gd name="connsiteX48" fmla="*/ 427284 w 1003876"/>
                  <a:gd name="connsiteY48" fmla="*/ 1335588 h 1516602"/>
                  <a:gd name="connsiteX49" fmla="*/ 467289 w 1003876"/>
                  <a:gd name="connsiteY49" fmla="*/ 1265103 h 1516602"/>
                  <a:gd name="connsiteX50" fmla="*/ 528455 w 1003876"/>
                  <a:gd name="connsiteY50" fmla="*/ 1230091 h 1516602"/>
                  <a:gd name="connsiteX51" fmla="*/ 601154 w 1003876"/>
                  <a:gd name="connsiteY51" fmla="*/ 1221700 h 1516602"/>
                  <a:gd name="connsiteX52" fmla="*/ 720654 w 1003876"/>
                  <a:gd name="connsiteY52" fmla="*/ 1316538 h 1516602"/>
                  <a:gd name="connsiteX53" fmla="*/ 733989 w 1003876"/>
                  <a:gd name="connsiteY53" fmla="*/ 1326063 h 1516602"/>
                  <a:gd name="connsiteX54" fmla="*/ 743514 w 1003876"/>
                  <a:gd name="connsiteY54" fmla="*/ 1327968 h 1516602"/>
                  <a:gd name="connsiteX55" fmla="*/ 749229 w 1003876"/>
                  <a:gd name="connsiteY55" fmla="*/ 1329873 h 1516602"/>
                  <a:gd name="connsiteX56" fmla="*/ 762564 w 1003876"/>
                  <a:gd name="connsiteY56" fmla="*/ 1335588 h 1516602"/>
                  <a:gd name="connsiteX57" fmla="*/ 777804 w 1003876"/>
                  <a:gd name="connsiteY57" fmla="*/ 1333683 h 1516602"/>
                  <a:gd name="connsiteX58" fmla="*/ 789234 w 1003876"/>
                  <a:gd name="connsiteY58" fmla="*/ 1327968 h 1516602"/>
                  <a:gd name="connsiteX59" fmla="*/ 794949 w 1003876"/>
                  <a:gd name="connsiteY59" fmla="*/ 1326063 h 1516602"/>
                  <a:gd name="connsiteX60" fmla="*/ 802569 w 1003876"/>
                  <a:gd name="connsiteY60" fmla="*/ 1308918 h 1516602"/>
                  <a:gd name="connsiteX61" fmla="*/ 800664 w 1003876"/>
                  <a:gd name="connsiteY61" fmla="*/ 1284153 h 1516602"/>
                  <a:gd name="connsiteX62" fmla="*/ 798759 w 1003876"/>
                  <a:gd name="connsiteY62" fmla="*/ 1278438 h 1516602"/>
                  <a:gd name="connsiteX63" fmla="*/ 796854 w 1003876"/>
                  <a:gd name="connsiteY63" fmla="*/ 1270818 h 1516602"/>
                  <a:gd name="connsiteX64" fmla="*/ 783519 w 1003876"/>
                  <a:gd name="connsiteY64" fmla="*/ 1253673 h 1516602"/>
                  <a:gd name="connsiteX65" fmla="*/ 773994 w 1003876"/>
                  <a:gd name="connsiteY65" fmla="*/ 1247958 h 1516602"/>
                  <a:gd name="connsiteX66" fmla="*/ 648264 w 1003876"/>
                  <a:gd name="connsiteY66" fmla="*/ 1156518 h 1516602"/>
                  <a:gd name="connsiteX67" fmla="*/ 644454 w 1003876"/>
                  <a:gd name="connsiteY67" fmla="*/ 1139373 h 1516602"/>
                  <a:gd name="connsiteX68" fmla="*/ 646359 w 1003876"/>
                  <a:gd name="connsiteY68" fmla="*/ 1131753 h 1516602"/>
                  <a:gd name="connsiteX69" fmla="*/ 650169 w 1003876"/>
                  <a:gd name="connsiteY69" fmla="*/ 1114608 h 1516602"/>
                  <a:gd name="connsiteX70" fmla="*/ 653979 w 1003876"/>
                  <a:gd name="connsiteY70" fmla="*/ 1108893 h 1516602"/>
                  <a:gd name="connsiteX71" fmla="*/ 655884 w 1003876"/>
                  <a:gd name="connsiteY71" fmla="*/ 1103178 h 1516602"/>
                  <a:gd name="connsiteX72" fmla="*/ 661599 w 1003876"/>
                  <a:gd name="connsiteY72" fmla="*/ 1101273 h 1516602"/>
                  <a:gd name="connsiteX73" fmla="*/ 671124 w 1003876"/>
                  <a:gd name="connsiteY73" fmla="*/ 1089843 h 1516602"/>
                  <a:gd name="connsiteX74" fmla="*/ 724464 w 1003876"/>
                  <a:gd name="connsiteY74" fmla="*/ 1082223 h 1516602"/>
                  <a:gd name="connsiteX75" fmla="*/ 842574 w 1003876"/>
                  <a:gd name="connsiteY75" fmla="*/ 1084128 h 1516602"/>
                  <a:gd name="connsiteX76" fmla="*/ 871149 w 1003876"/>
                  <a:gd name="connsiteY76" fmla="*/ 1086033 h 1516602"/>
                  <a:gd name="connsiteX77" fmla="*/ 899724 w 1003876"/>
                  <a:gd name="connsiteY77" fmla="*/ 1091748 h 1516602"/>
                  <a:gd name="connsiteX78" fmla="*/ 922584 w 1003876"/>
                  <a:gd name="connsiteY78" fmla="*/ 1095558 h 1516602"/>
                  <a:gd name="connsiteX79" fmla="*/ 985294 w 1003876"/>
                  <a:gd name="connsiteY79" fmla="*/ 1104311 h 1516602"/>
                  <a:gd name="connsiteX80" fmla="*/ 1003378 w 1003876"/>
                  <a:gd name="connsiteY80" fmla="*/ 1065958 h 1516602"/>
                  <a:gd name="connsiteX81" fmla="*/ 970209 w 1003876"/>
                  <a:gd name="connsiteY81" fmla="*/ 1044123 h 1516602"/>
                  <a:gd name="connsiteX82" fmla="*/ 935919 w 1003876"/>
                  <a:gd name="connsiteY82" fmla="*/ 1034598 h 1516602"/>
                  <a:gd name="connsiteX83" fmla="*/ 825429 w 1003876"/>
                  <a:gd name="connsiteY83" fmla="*/ 1034598 h 1516602"/>
                  <a:gd name="connsiteX84" fmla="*/ 730179 w 1003876"/>
                  <a:gd name="connsiteY84" fmla="*/ 1038408 h 1516602"/>
                  <a:gd name="connsiteX85" fmla="*/ 669219 w 1003876"/>
                  <a:gd name="connsiteY85" fmla="*/ 1046028 h 1516602"/>
                  <a:gd name="connsiteX86" fmla="*/ 646360 w 1003876"/>
                  <a:gd name="connsiteY86" fmla="*/ 1049838 h 1516602"/>
                  <a:gd name="connsiteX87" fmla="*/ 640078 w 1003876"/>
                  <a:gd name="connsiteY87" fmla="*/ 1026051 h 1516602"/>
                  <a:gd name="connsiteX88" fmla="*/ 673029 w 1003876"/>
                  <a:gd name="connsiteY88" fmla="*/ 992688 h 1516602"/>
                  <a:gd name="connsiteX89" fmla="*/ 674934 w 1003876"/>
                  <a:gd name="connsiteY89" fmla="*/ 986973 h 1516602"/>
                  <a:gd name="connsiteX90" fmla="*/ 680649 w 1003876"/>
                  <a:gd name="connsiteY90" fmla="*/ 985068 h 1516602"/>
                  <a:gd name="connsiteX91" fmla="*/ 686364 w 1003876"/>
                  <a:gd name="connsiteY91" fmla="*/ 981258 h 1516602"/>
                  <a:gd name="connsiteX92" fmla="*/ 695889 w 1003876"/>
                  <a:gd name="connsiteY92" fmla="*/ 971733 h 1516602"/>
                  <a:gd name="connsiteX93" fmla="*/ 705414 w 1003876"/>
                  <a:gd name="connsiteY93" fmla="*/ 960303 h 1516602"/>
                  <a:gd name="connsiteX94" fmla="*/ 716844 w 1003876"/>
                  <a:gd name="connsiteY94" fmla="*/ 952683 h 1516602"/>
                  <a:gd name="connsiteX95" fmla="*/ 732084 w 1003876"/>
                  <a:gd name="connsiteY95" fmla="*/ 939348 h 1516602"/>
                  <a:gd name="connsiteX96" fmla="*/ 741609 w 1003876"/>
                  <a:gd name="connsiteY96" fmla="*/ 927918 h 1516602"/>
                  <a:gd name="connsiteX97" fmla="*/ 753039 w 1003876"/>
                  <a:gd name="connsiteY97" fmla="*/ 918393 h 1516602"/>
                  <a:gd name="connsiteX98" fmla="*/ 758754 w 1003876"/>
                  <a:gd name="connsiteY98" fmla="*/ 906963 h 1516602"/>
                  <a:gd name="connsiteX99" fmla="*/ 760659 w 1003876"/>
                  <a:gd name="connsiteY99" fmla="*/ 901248 h 1516602"/>
                  <a:gd name="connsiteX100" fmla="*/ 766374 w 1003876"/>
                  <a:gd name="connsiteY100" fmla="*/ 889818 h 1516602"/>
                  <a:gd name="connsiteX101" fmla="*/ 764469 w 1003876"/>
                  <a:gd name="connsiteY101" fmla="*/ 874578 h 1516602"/>
                  <a:gd name="connsiteX102" fmla="*/ 758754 w 1003876"/>
                  <a:gd name="connsiteY102" fmla="*/ 872673 h 1516602"/>
                  <a:gd name="connsiteX103" fmla="*/ 737799 w 1003876"/>
                  <a:gd name="connsiteY103" fmla="*/ 874578 h 1516602"/>
                  <a:gd name="connsiteX104" fmla="*/ 732084 w 1003876"/>
                  <a:gd name="connsiteY104" fmla="*/ 878388 h 1516602"/>
                  <a:gd name="connsiteX105" fmla="*/ 699699 w 1003876"/>
                  <a:gd name="connsiteY105" fmla="*/ 899343 h 1516602"/>
                  <a:gd name="connsiteX106" fmla="*/ 595181 w 1003876"/>
                  <a:gd name="connsiteY106" fmla="*/ 957831 h 1516602"/>
                  <a:gd name="connsiteX107" fmla="*/ 507294 w 1003876"/>
                  <a:gd name="connsiteY107" fmla="*/ 847908 h 1516602"/>
                  <a:gd name="connsiteX108" fmla="*/ 503484 w 1003876"/>
                  <a:gd name="connsiteY108" fmla="*/ 358323 h 1516602"/>
                  <a:gd name="connsiteX109" fmla="*/ 499674 w 1003876"/>
                  <a:gd name="connsiteY109" fmla="*/ 66858 h 1516602"/>
                  <a:gd name="connsiteX110" fmla="*/ 490149 w 1003876"/>
                  <a:gd name="connsiteY110" fmla="*/ 40188 h 1516602"/>
                  <a:gd name="connsiteX111" fmla="*/ 488244 w 1003876"/>
                  <a:gd name="connsiteY111" fmla="*/ 34473 h 1516602"/>
                  <a:gd name="connsiteX112" fmla="*/ 484434 w 1003876"/>
                  <a:gd name="connsiteY112" fmla="*/ 28758 h 1516602"/>
                  <a:gd name="connsiteX113" fmla="*/ 478719 w 1003876"/>
                  <a:gd name="connsiteY113" fmla="*/ 17328 h 1516602"/>
                  <a:gd name="connsiteX114" fmla="*/ 473004 w 1003876"/>
                  <a:gd name="connsiteY114" fmla="*/ 13518 h 1516602"/>
                  <a:gd name="connsiteX115" fmla="*/ 469194 w 1003876"/>
                  <a:gd name="connsiteY115" fmla="*/ 7803 h 1516602"/>
                  <a:gd name="connsiteX116" fmla="*/ 429189 w 1003876"/>
                  <a:gd name="connsiteY116" fmla="*/ 11613 h 1516602"/>
                  <a:gd name="connsiteX117" fmla="*/ 425379 w 1003876"/>
                  <a:gd name="connsiteY117" fmla="*/ 78288 h 1516602"/>
                  <a:gd name="connsiteX118" fmla="*/ 425379 w 1003876"/>
                  <a:gd name="connsiteY118" fmla="*/ 84003 h 1516602"/>
                  <a:gd name="connsiteX119" fmla="*/ 429189 w 1003876"/>
                  <a:gd name="connsiteY119" fmla="*/ 238308 h 1516602"/>
                  <a:gd name="connsiteX120" fmla="*/ 440619 w 1003876"/>
                  <a:gd name="connsiteY120" fmla="*/ 421188 h 1516602"/>
                  <a:gd name="connsiteX121" fmla="*/ 435265 w 1003876"/>
                  <a:gd name="connsiteY121" fmla="*/ 718368 h 1516602"/>
                  <a:gd name="connsiteX122" fmla="*/ 435059 w 1003876"/>
                  <a:gd name="connsiteY122" fmla="*/ 799046 h 1516602"/>
                  <a:gd name="connsiteX123" fmla="*/ 430322 w 1003876"/>
                  <a:gd name="connsiteY123"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30129 w 1003876"/>
                  <a:gd name="connsiteY32" fmla="*/ 1381308 h 1516602"/>
                  <a:gd name="connsiteX33" fmla="*/ 328224 w 1003876"/>
                  <a:gd name="connsiteY33" fmla="*/ 1420386 h 1516602"/>
                  <a:gd name="connsiteX34" fmla="*/ 332034 w 1003876"/>
                  <a:gd name="connsiteY34" fmla="*/ 1463223 h 1516602"/>
                  <a:gd name="connsiteX35" fmla="*/ 364419 w 1003876"/>
                  <a:gd name="connsiteY35" fmla="*/ 1512753 h 1516602"/>
                  <a:gd name="connsiteX36" fmla="*/ 387279 w 1003876"/>
                  <a:gd name="connsiteY36" fmla="*/ 1514658 h 1516602"/>
                  <a:gd name="connsiteX37" fmla="*/ 392994 w 1003876"/>
                  <a:gd name="connsiteY37" fmla="*/ 1508943 h 1516602"/>
                  <a:gd name="connsiteX38" fmla="*/ 394899 w 1003876"/>
                  <a:gd name="connsiteY38" fmla="*/ 1497513 h 1516602"/>
                  <a:gd name="connsiteX39" fmla="*/ 396804 w 1003876"/>
                  <a:gd name="connsiteY39" fmla="*/ 1491798 h 1516602"/>
                  <a:gd name="connsiteX40" fmla="*/ 400614 w 1003876"/>
                  <a:gd name="connsiteY40" fmla="*/ 1461318 h 1516602"/>
                  <a:gd name="connsiteX41" fmla="*/ 404424 w 1003876"/>
                  <a:gd name="connsiteY41" fmla="*/ 1404168 h 1516602"/>
                  <a:gd name="connsiteX42" fmla="*/ 410139 w 1003876"/>
                  <a:gd name="connsiteY42" fmla="*/ 1392738 h 1516602"/>
                  <a:gd name="connsiteX43" fmla="*/ 413949 w 1003876"/>
                  <a:gd name="connsiteY43" fmla="*/ 1379403 h 1516602"/>
                  <a:gd name="connsiteX44" fmla="*/ 415854 w 1003876"/>
                  <a:gd name="connsiteY44" fmla="*/ 1373688 h 1516602"/>
                  <a:gd name="connsiteX45" fmla="*/ 417759 w 1003876"/>
                  <a:gd name="connsiteY45" fmla="*/ 1360353 h 1516602"/>
                  <a:gd name="connsiteX46" fmla="*/ 421569 w 1003876"/>
                  <a:gd name="connsiteY46" fmla="*/ 1348923 h 1516602"/>
                  <a:gd name="connsiteX47" fmla="*/ 427284 w 1003876"/>
                  <a:gd name="connsiteY47" fmla="*/ 1335588 h 1516602"/>
                  <a:gd name="connsiteX48" fmla="*/ 467289 w 1003876"/>
                  <a:gd name="connsiteY48" fmla="*/ 1265103 h 1516602"/>
                  <a:gd name="connsiteX49" fmla="*/ 528455 w 1003876"/>
                  <a:gd name="connsiteY49" fmla="*/ 1230091 h 1516602"/>
                  <a:gd name="connsiteX50" fmla="*/ 601154 w 1003876"/>
                  <a:gd name="connsiteY50" fmla="*/ 1221700 h 1516602"/>
                  <a:gd name="connsiteX51" fmla="*/ 720654 w 1003876"/>
                  <a:gd name="connsiteY51" fmla="*/ 1316538 h 1516602"/>
                  <a:gd name="connsiteX52" fmla="*/ 733989 w 1003876"/>
                  <a:gd name="connsiteY52" fmla="*/ 1326063 h 1516602"/>
                  <a:gd name="connsiteX53" fmla="*/ 743514 w 1003876"/>
                  <a:gd name="connsiteY53" fmla="*/ 1327968 h 1516602"/>
                  <a:gd name="connsiteX54" fmla="*/ 749229 w 1003876"/>
                  <a:gd name="connsiteY54" fmla="*/ 1329873 h 1516602"/>
                  <a:gd name="connsiteX55" fmla="*/ 762564 w 1003876"/>
                  <a:gd name="connsiteY55" fmla="*/ 1335588 h 1516602"/>
                  <a:gd name="connsiteX56" fmla="*/ 777804 w 1003876"/>
                  <a:gd name="connsiteY56" fmla="*/ 1333683 h 1516602"/>
                  <a:gd name="connsiteX57" fmla="*/ 789234 w 1003876"/>
                  <a:gd name="connsiteY57" fmla="*/ 1327968 h 1516602"/>
                  <a:gd name="connsiteX58" fmla="*/ 794949 w 1003876"/>
                  <a:gd name="connsiteY58" fmla="*/ 1326063 h 1516602"/>
                  <a:gd name="connsiteX59" fmla="*/ 802569 w 1003876"/>
                  <a:gd name="connsiteY59" fmla="*/ 1308918 h 1516602"/>
                  <a:gd name="connsiteX60" fmla="*/ 800664 w 1003876"/>
                  <a:gd name="connsiteY60" fmla="*/ 1284153 h 1516602"/>
                  <a:gd name="connsiteX61" fmla="*/ 798759 w 1003876"/>
                  <a:gd name="connsiteY61" fmla="*/ 1278438 h 1516602"/>
                  <a:gd name="connsiteX62" fmla="*/ 796854 w 1003876"/>
                  <a:gd name="connsiteY62" fmla="*/ 1270818 h 1516602"/>
                  <a:gd name="connsiteX63" fmla="*/ 783519 w 1003876"/>
                  <a:gd name="connsiteY63" fmla="*/ 1253673 h 1516602"/>
                  <a:gd name="connsiteX64" fmla="*/ 773994 w 1003876"/>
                  <a:gd name="connsiteY64" fmla="*/ 1247958 h 1516602"/>
                  <a:gd name="connsiteX65" fmla="*/ 648264 w 1003876"/>
                  <a:gd name="connsiteY65" fmla="*/ 1156518 h 1516602"/>
                  <a:gd name="connsiteX66" fmla="*/ 644454 w 1003876"/>
                  <a:gd name="connsiteY66" fmla="*/ 1139373 h 1516602"/>
                  <a:gd name="connsiteX67" fmla="*/ 646359 w 1003876"/>
                  <a:gd name="connsiteY67" fmla="*/ 1131753 h 1516602"/>
                  <a:gd name="connsiteX68" fmla="*/ 650169 w 1003876"/>
                  <a:gd name="connsiteY68" fmla="*/ 1114608 h 1516602"/>
                  <a:gd name="connsiteX69" fmla="*/ 653979 w 1003876"/>
                  <a:gd name="connsiteY69" fmla="*/ 1108893 h 1516602"/>
                  <a:gd name="connsiteX70" fmla="*/ 655884 w 1003876"/>
                  <a:gd name="connsiteY70" fmla="*/ 1103178 h 1516602"/>
                  <a:gd name="connsiteX71" fmla="*/ 661599 w 1003876"/>
                  <a:gd name="connsiteY71" fmla="*/ 1101273 h 1516602"/>
                  <a:gd name="connsiteX72" fmla="*/ 671124 w 1003876"/>
                  <a:gd name="connsiteY72" fmla="*/ 1089843 h 1516602"/>
                  <a:gd name="connsiteX73" fmla="*/ 724464 w 1003876"/>
                  <a:gd name="connsiteY73" fmla="*/ 1082223 h 1516602"/>
                  <a:gd name="connsiteX74" fmla="*/ 842574 w 1003876"/>
                  <a:gd name="connsiteY74" fmla="*/ 1084128 h 1516602"/>
                  <a:gd name="connsiteX75" fmla="*/ 871149 w 1003876"/>
                  <a:gd name="connsiteY75" fmla="*/ 1086033 h 1516602"/>
                  <a:gd name="connsiteX76" fmla="*/ 899724 w 1003876"/>
                  <a:gd name="connsiteY76" fmla="*/ 1091748 h 1516602"/>
                  <a:gd name="connsiteX77" fmla="*/ 922584 w 1003876"/>
                  <a:gd name="connsiteY77" fmla="*/ 1095558 h 1516602"/>
                  <a:gd name="connsiteX78" fmla="*/ 985294 w 1003876"/>
                  <a:gd name="connsiteY78" fmla="*/ 1104311 h 1516602"/>
                  <a:gd name="connsiteX79" fmla="*/ 1003378 w 1003876"/>
                  <a:gd name="connsiteY79" fmla="*/ 1065958 h 1516602"/>
                  <a:gd name="connsiteX80" fmla="*/ 970209 w 1003876"/>
                  <a:gd name="connsiteY80" fmla="*/ 1044123 h 1516602"/>
                  <a:gd name="connsiteX81" fmla="*/ 935919 w 1003876"/>
                  <a:gd name="connsiteY81" fmla="*/ 1034598 h 1516602"/>
                  <a:gd name="connsiteX82" fmla="*/ 825429 w 1003876"/>
                  <a:gd name="connsiteY82" fmla="*/ 1034598 h 1516602"/>
                  <a:gd name="connsiteX83" fmla="*/ 730179 w 1003876"/>
                  <a:gd name="connsiteY83" fmla="*/ 1038408 h 1516602"/>
                  <a:gd name="connsiteX84" fmla="*/ 669219 w 1003876"/>
                  <a:gd name="connsiteY84" fmla="*/ 1046028 h 1516602"/>
                  <a:gd name="connsiteX85" fmla="*/ 646360 w 1003876"/>
                  <a:gd name="connsiteY85" fmla="*/ 1049838 h 1516602"/>
                  <a:gd name="connsiteX86" fmla="*/ 640078 w 1003876"/>
                  <a:gd name="connsiteY86" fmla="*/ 1026051 h 1516602"/>
                  <a:gd name="connsiteX87" fmla="*/ 673029 w 1003876"/>
                  <a:gd name="connsiteY87" fmla="*/ 992688 h 1516602"/>
                  <a:gd name="connsiteX88" fmla="*/ 674934 w 1003876"/>
                  <a:gd name="connsiteY88" fmla="*/ 986973 h 1516602"/>
                  <a:gd name="connsiteX89" fmla="*/ 680649 w 1003876"/>
                  <a:gd name="connsiteY89" fmla="*/ 985068 h 1516602"/>
                  <a:gd name="connsiteX90" fmla="*/ 686364 w 1003876"/>
                  <a:gd name="connsiteY90" fmla="*/ 981258 h 1516602"/>
                  <a:gd name="connsiteX91" fmla="*/ 695889 w 1003876"/>
                  <a:gd name="connsiteY91" fmla="*/ 971733 h 1516602"/>
                  <a:gd name="connsiteX92" fmla="*/ 705414 w 1003876"/>
                  <a:gd name="connsiteY92" fmla="*/ 960303 h 1516602"/>
                  <a:gd name="connsiteX93" fmla="*/ 716844 w 1003876"/>
                  <a:gd name="connsiteY93" fmla="*/ 952683 h 1516602"/>
                  <a:gd name="connsiteX94" fmla="*/ 732084 w 1003876"/>
                  <a:gd name="connsiteY94" fmla="*/ 939348 h 1516602"/>
                  <a:gd name="connsiteX95" fmla="*/ 741609 w 1003876"/>
                  <a:gd name="connsiteY95" fmla="*/ 927918 h 1516602"/>
                  <a:gd name="connsiteX96" fmla="*/ 753039 w 1003876"/>
                  <a:gd name="connsiteY96" fmla="*/ 918393 h 1516602"/>
                  <a:gd name="connsiteX97" fmla="*/ 758754 w 1003876"/>
                  <a:gd name="connsiteY97" fmla="*/ 906963 h 1516602"/>
                  <a:gd name="connsiteX98" fmla="*/ 760659 w 1003876"/>
                  <a:gd name="connsiteY98" fmla="*/ 901248 h 1516602"/>
                  <a:gd name="connsiteX99" fmla="*/ 766374 w 1003876"/>
                  <a:gd name="connsiteY99" fmla="*/ 889818 h 1516602"/>
                  <a:gd name="connsiteX100" fmla="*/ 764469 w 1003876"/>
                  <a:gd name="connsiteY100" fmla="*/ 874578 h 1516602"/>
                  <a:gd name="connsiteX101" fmla="*/ 758754 w 1003876"/>
                  <a:gd name="connsiteY101" fmla="*/ 872673 h 1516602"/>
                  <a:gd name="connsiteX102" fmla="*/ 737799 w 1003876"/>
                  <a:gd name="connsiteY102" fmla="*/ 874578 h 1516602"/>
                  <a:gd name="connsiteX103" fmla="*/ 732084 w 1003876"/>
                  <a:gd name="connsiteY103" fmla="*/ 878388 h 1516602"/>
                  <a:gd name="connsiteX104" fmla="*/ 699699 w 1003876"/>
                  <a:gd name="connsiteY104" fmla="*/ 899343 h 1516602"/>
                  <a:gd name="connsiteX105" fmla="*/ 595181 w 1003876"/>
                  <a:gd name="connsiteY105" fmla="*/ 957831 h 1516602"/>
                  <a:gd name="connsiteX106" fmla="*/ 507294 w 1003876"/>
                  <a:gd name="connsiteY106" fmla="*/ 847908 h 1516602"/>
                  <a:gd name="connsiteX107" fmla="*/ 503484 w 1003876"/>
                  <a:gd name="connsiteY107" fmla="*/ 358323 h 1516602"/>
                  <a:gd name="connsiteX108" fmla="*/ 499674 w 1003876"/>
                  <a:gd name="connsiteY108" fmla="*/ 66858 h 1516602"/>
                  <a:gd name="connsiteX109" fmla="*/ 490149 w 1003876"/>
                  <a:gd name="connsiteY109" fmla="*/ 40188 h 1516602"/>
                  <a:gd name="connsiteX110" fmla="*/ 488244 w 1003876"/>
                  <a:gd name="connsiteY110" fmla="*/ 34473 h 1516602"/>
                  <a:gd name="connsiteX111" fmla="*/ 484434 w 1003876"/>
                  <a:gd name="connsiteY111" fmla="*/ 28758 h 1516602"/>
                  <a:gd name="connsiteX112" fmla="*/ 478719 w 1003876"/>
                  <a:gd name="connsiteY112" fmla="*/ 17328 h 1516602"/>
                  <a:gd name="connsiteX113" fmla="*/ 473004 w 1003876"/>
                  <a:gd name="connsiteY113" fmla="*/ 13518 h 1516602"/>
                  <a:gd name="connsiteX114" fmla="*/ 469194 w 1003876"/>
                  <a:gd name="connsiteY114" fmla="*/ 7803 h 1516602"/>
                  <a:gd name="connsiteX115" fmla="*/ 429189 w 1003876"/>
                  <a:gd name="connsiteY115" fmla="*/ 11613 h 1516602"/>
                  <a:gd name="connsiteX116" fmla="*/ 425379 w 1003876"/>
                  <a:gd name="connsiteY116" fmla="*/ 78288 h 1516602"/>
                  <a:gd name="connsiteX117" fmla="*/ 425379 w 1003876"/>
                  <a:gd name="connsiteY117" fmla="*/ 84003 h 1516602"/>
                  <a:gd name="connsiteX118" fmla="*/ 429189 w 1003876"/>
                  <a:gd name="connsiteY118" fmla="*/ 238308 h 1516602"/>
                  <a:gd name="connsiteX119" fmla="*/ 440619 w 1003876"/>
                  <a:gd name="connsiteY119" fmla="*/ 421188 h 1516602"/>
                  <a:gd name="connsiteX120" fmla="*/ 435265 w 1003876"/>
                  <a:gd name="connsiteY120" fmla="*/ 718368 h 1516602"/>
                  <a:gd name="connsiteX121" fmla="*/ 435059 w 1003876"/>
                  <a:gd name="connsiteY121" fmla="*/ 799046 h 1516602"/>
                  <a:gd name="connsiteX122" fmla="*/ 430322 w 1003876"/>
                  <a:gd name="connsiteY122"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30129 w 1003876"/>
                  <a:gd name="connsiteY32" fmla="*/ 1381308 h 1516602"/>
                  <a:gd name="connsiteX33" fmla="*/ 328224 w 1003876"/>
                  <a:gd name="connsiteY33" fmla="*/ 1420386 h 1516602"/>
                  <a:gd name="connsiteX34" fmla="*/ 332034 w 1003876"/>
                  <a:gd name="connsiteY34" fmla="*/ 1463223 h 1516602"/>
                  <a:gd name="connsiteX35" fmla="*/ 364419 w 1003876"/>
                  <a:gd name="connsiteY35" fmla="*/ 1512753 h 1516602"/>
                  <a:gd name="connsiteX36" fmla="*/ 387279 w 1003876"/>
                  <a:gd name="connsiteY36" fmla="*/ 1514658 h 1516602"/>
                  <a:gd name="connsiteX37" fmla="*/ 392994 w 1003876"/>
                  <a:gd name="connsiteY37" fmla="*/ 1508943 h 1516602"/>
                  <a:gd name="connsiteX38" fmla="*/ 396804 w 1003876"/>
                  <a:gd name="connsiteY38" fmla="*/ 1491798 h 1516602"/>
                  <a:gd name="connsiteX39" fmla="*/ 400614 w 1003876"/>
                  <a:gd name="connsiteY39" fmla="*/ 1461318 h 1516602"/>
                  <a:gd name="connsiteX40" fmla="*/ 404424 w 1003876"/>
                  <a:gd name="connsiteY40" fmla="*/ 1404168 h 1516602"/>
                  <a:gd name="connsiteX41" fmla="*/ 410139 w 1003876"/>
                  <a:gd name="connsiteY41" fmla="*/ 1392738 h 1516602"/>
                  <a:gd name="connsiteX42" fmla="*/ 413949 w 1003876"/>
                  <a:gd name="connsiteY42" fmla="*/ 1379403 h 1516602"/>
                  <a:gd name="connsiteX43" fmla="*/ 415854 w 1003876"/>
                  <a:gd name="connsiteY43" fmla="*/ 1373688 h 1516602"/>
                  <a:gd name="connsiteX44" fmla="*/ 417759 w 1003876"/>
                  <a:gd name="connsiteY44" fmla="*/ 1360353 h 1516602"/>
                  <a:gd name="connsiteX45" fmla="*/ 421569 w 1003876"/>
                  <a:gd name="connsiteY45" fmla="*/ 1348923 h 1516602"/>
                  <a:gd name="connsiteX46" fmla="*/ 427284 w 1003876"/>
                  <a:gd name="connsiteY46" fmla="*/ 1335588 h 1516602"/>
                  <a:gd name="connsiteX47" fmla="*/ 467289 w 1003876"/>
                  <a:gd name="connsiteY47" fmla="*/ 1265103 h 1516602"/>
                  <a:gd name="connsiteX48" fmla="*/ 528455 w 1003876"/>
                  <a:gd name="connsiteY48" fmla="*/ 1230091 h 1516602"/>
                  <a:gd name="connsiteX49" fmla="*/ 601154 w 1003876"/>
                  <a:gd name="connsiteY49" fmla="*/ 1221700 h 1516602"/>
                  <a:gd name="connsiteX50" fmla="*/ 720654 w 1003876"/>
                  <a:gd name="connsiteY50" fmla="*/ 1316538 h 1516602"/>
                  <a:gd name="connsiteX51" fmla="*/ 733989 w 1003876"/>
                  <a:gd name="connsiteY51" fmla="*/ 1326063 h 1516602"/>
                  <a:gd name="connsiteX52" fmla="*/ 743514 w 1003876"/>
                  <a:gd name="connsiteY52" fmla="*/ 1327968 h 1516602"/>
                  <a:gd name="connsiteX53" fmla="*/ 749229 w 1003876"/>
                  <a:gd name="connsiteY53" fmla="*/ 1329873 h 1516602"/>
                  <a:gd name="connsiteX54" fmla="*/ 762564 w 1003876"/>
                  <a:gd name="connsiteY54" fmla="*/ 1335588 h 1516602"/>
                  <a:gd name="connsiteX55" fmla="*/ 777804 w 1003876"/>
                  <a:gd name="connsiteY55" fmla="*/ 1333683 h 1516602"/>
                  <a:gd name="connsiteX56" fmla="*/ 789234 w 1003876"/>
                  <a:gd name="connsiteY56" fmla="*/ 1327968 h 1516602"/>
                  <a:gd name="connsiteX57" fmla="*/ 794949 w 1003876"/>
                  <a:gd name="connsiteY57" fmla="*/ 1326063 h 1516602"/>
                  <a:gd name="connsiteX58" fmla="*/ 802569 w 1003876"/>
                  <a:gd name="connsiteY58" fmla="*/ 1308918 h 1516602"/>
                  <a:gd name="connsiteX59" fmla="*/ 800664 w 1003876"/>
                  <a:gd name="connsiteY59" fmla="*/ 1284153 h 1516602"/>
                  <a:gd name="connsiteX60" fmla="*/ 798759 w 1003876"/>
                  <a:gd name="connsiteY60" fmla="*/ 1278438 h 1516602"/>
                  <a:gd name="connsiteX61" fmla="*/ 796854 w 1003876"/>
                  <a:gd name="connsiteY61" fmla="*/ 1270818 h 1516602"/>
                  <a:gd name="connsiteX62" fmla="*/ 783519 w 1003876"/>
                  <a:gd name="connsiteY62" fmla="*/ 1253673 h 1516602"/>
                  <a:gd name="connsiteX63" fmla="*/ 773994 w 1003876"/>
                  <a:gd name="connsiteY63" fmla="*/ 1247958 h 1516602"/>
                  <a:gd name="connsiteX64" fmla="*/ 648264 w 1003876"/>
                  <a:gd name="connsiteY64" fmla="*/ 1156518 h 1516602"/>
                  <a:gd name="connsiteX65" fmla="*/ 644454 w 1003876"/>
                  <a:gd name="connsiteY65" fmla="*/ 1139373 h 1516602"/>
                  <a:gd name="connsiteX66" fmla="*/ 646359 w 1003876"/>
                  <a:gd name="connsiteY66" fmla="*/ 1131753 h 1516602"/>
                  <a:gd name="connsiteX67" fmla="*/ 650169 w 1003876"/>
                  <a:gd name="connsiteY67" fmla="*/ 1114608 h 1516602"/>
                  <a:gd name="connsiteX68" fmla="*/ 653979 w 1003876"/>
                  <a:gd name="connsiteY68" fmla="*/ 1108893 h 1516602"/>
                  <a:gd name="connsiteX69" fmla="*/ 655884 w 1003876"/>
                  <a:gd name="connsiteY69" fmla="*/ 1103178 h 1516602"/>
                  <a:gd name="connsiteX70" fmla="*/ 661599 w 1003876"/>
                  <a:gd name="connsiteY70" fmla="*/ 1101273 h 1516602"/>
                  <a:gd name="connsiteX71" fmla="*/ 671124 w 1003876"/>
                  <a:gd name="connsiteY71" fmla="*/ 1089843 h 1516602"/>
                  <a:gd name="connsiteX72" fmla="*/ 724464 w 1003876"/>
                  <a:gd name="connsiteY72" fmla="*/ 1082223 h 1516602"/>
                  <a:gd name="connsiteX73" fmla="*/ 842574 w 1003876"/>
                  <a:gd name="connsiteY73" fmla="*/ 1084128 h 1516602"/>
                  <a:gd name="connsiteX74" fmla="*/ 871149 w 1003876"/>
                  <a:gd name="connsiteY74" fmla="*/ 1086033 h 1516602"/>
                  <a:gd name="connsiteX75" fmla="*/ 899724 w 1003876"/>
                  <a:gd name="connsiteY75" fmla="*/ 1091748 h 1516602"/>
                  <a:gd name="connsiteX76" fmla="*/ 922584 w 1003876"/>
                  <a:gd name="connsiteY76" fmla="*/ 1095558 h 1516602"/>
                  <a:gd name="connsiteX77" fmla="*/ 985294 w 1003876"/>
                  <a:gd name="connsiteY77" fmla="*/ 1104311 h 1516602"/>
                  <a:gd name="connsiteX78" fmla="*/ 1003378 w 1003876"/>
                  <a:gd name="connsiteY78" fmla="*/ 1065958 h 1516602"/>
                  <a:gd name="connsiteX79" fmla="*/ 970209 w 1003876"/>
                  <a:gd name="connsiteY79" fmla="*/ 1044123 h 1516602"/>
                  <a:gd name="connsiteX80" fmla="*/ 935919 w 1003876"/>
                  <a:gd name="connsiteY80" fmla="*/ 1034598 h 1516602"/>
                  <a:gd name="connsiteX81" fmla="*/ 825429 w 1003876"/>
                  <a:gd name="connsiteY81" fmla="*/ 1034598 h 1516602"/>
                  <a:gd name="connsiteX82" fmla="*/ 730179 w 1003876"/>
                  <a:gd name="connsiteY82" fmla="*/ 1038408 h 1516602"/>
                  <a:gd name="connsiteX83" fmla="*/ 669219 w 1003876"/>
                  <a:gd name="connsiteY83" fmla="*/ 1046028 h 1516602"/>
                  <a:gd name="connsiteX84" fmla="*/ 646360 w 1003876"/>
                  <a:gd name="connsiteY84" fmla="*/ 1049838 h 1516602"/>
                  <a:gd name="connsiteX85" fmla="*/ 640078 w 1003876"/>
                  <a:gd name="connsiteY85" fmla="*/ 1026051 h 1516602"/>
                  <a:gd name="connsiteX86" fmla="*/ 673029 w 1003876"/>
                  <a:gd name="connsiteY86" fmla="*/ 992688 h 1516602"/>
                  <a:gd name="connsiteX87" fmla="*/ 674934 w 1003876"/>
                  <a:gd name="connsiteY87" fmla="*/ 986973 h 1516602"/>
                  <a:gd name="connsiteX88" fmla="*/ 680649 w 1003876"/>
                  <a:gd name="connsiteY88" fmla="*/ 985068 h 1516602"/>
                  <a:gd name="connsiteX89" fmla="*/ 686364 w 1003876"/>
                  <a:gd name="connsiteY89" fmla="*/ 981258 h 1516602"/>
                  <a:gd name="connsiteX90" fmla="*/ 695889 w 1003876"/>
                  <a:gd name="connsiteY90" fmla="*/ 971733 h 1516602"/>
                  <a:gd name="connsiteX91" fmla="*/ 705414 w 1003876"/>
                  <a:gd name="connsiteY91" fmla="*/ 960303 h 1516602"/>
                  <a:gd name="connsiteX92" fmla="*/ 716844 w 1003876"/>
                  <a:gd name="connsiteY92" fmla="*/ 952683 h 1516602"/>
                  <a:gd name="connsiteX93" fmla="*/ 732084 w 1003876"/>
                  <a:gd name="connsiteY93" fmla="*/ 939348 h 1516602"/>
                  <a:gd name="connsiteX94" fmla="*/ 741609 w 1003876"/>
                  <a:gd name="connsiteY94" fmla="*/ 927918 h 1516602"/>
                  <a:gd name="connsiteX95" fmla="*/ 753039 w 1003876"/>
                  <a:gd name="connsiteY95" fmla="*/ 918393 h 1516602"/>
                  <a:gd name="connsiteX96" fmla="*/ 758754 w 1003876"/>
                  <a:gd name="connsiteY96" fmla="*/ 906963 h 1516602"/>
                  <a:gd name="connsiteX97" fmla="*/ 760659 w 1003876"/>
                  <a:gd name="connsiteY97" fmla="*/ 901248 h 1516602"/>
                  <a:gd name="connsiteX98" fmla="*/ 766374 w 1003876"/>
                  <a:gd name="connsiteY98" fmla="*/ 889818 h 1516602"/>
                  <a:gd name="connsiteX99" fmla="*/ 764469 w 1003876"/>
                  <a:gd name="connsiteY99" fmla="*/ 874578 h 1516602"/>
                  <a:gd name="connsiteX100" fmla="*/ 758754 w 1003876"/>
                  <a:gd name="connsiteY100" fmla="*/ 872673 h 1516602"/>
                  <a:gd name="connsiteX101" fmla="*/ 737799 w 1003876"/>
                  <a:gd name="connsiteY101" fmla="*/ 874578 h 1516602"/>
                  <a:gd name="connsiteX102" fmla="*/ 732084 w 1003876"/>
                  <a:gd name="connsiteY102" fmla="*/ 878388 h 1516602"/>
                  <a:gd name="connsiteX103" fmla="*/ 699699 w 1003876"/>
                  <a:gd name="connsiteY103" fmla="*/ 899343 h 1516602"/>
                  <a:gd name="connsiteX104" fmla="*/ 595181 w 1003876"/>
                  <a:gd name="connsiteY104" fmla="*/ 957831 h 1516602"/>
                  <a:gd name="connsiteX105" fmla="*/ 507294 w 1003876"/>
                  <a:gd name="connsiteY105" fmla="*/ 847908 h 1516602"/>
                  <a:gd name="connsiteX106" fmla="*/ 503484 w 1003876"/>
                  <a:gd name="connsiteY106" fmla="*/ 358323 h 1516602"/>
                  <a:gd name="connsiteX107" fmla="*/ 499674 w 1003876"/>
                  <a:gd name="connsiteY107" fmla="*/ 66858 h 1516602"/>
                  <a:gd name="connsiteX108" fmla="*/ 490149 w 1003876"/>
                  <a:gd name="connsiteY108" fmla="*/ 40188 h 1516602"/>
                  <a:gd name="connsiteX109" fmla="*/ 488244 w 1003876"/>
                  <a:gd name="connsiteY109" fmla="*/ 34473 h 1516602"/>
                  <a:gd name="connsiteX110" fmla="*/ 484434 w 1003876"/>
                  <a:gd name="connsiteY110" fmla="*/ 28758 h 1516602"/>
                  <a:gd name="connsiteX111" fmla="*/ 478719 w 1003876"/>
                  <a:gd name="connsiteY111" fmla="*/ 17328 h 1516602"/>
                  <a:gd name="connsiteX112" fmla="*/ 473004 w 1003876"/>
                  <a:gd name="connsiteY112" fmla="*/ 13518 h 1516602"/>
                  <a:gd name="connsiteX113" fmla="*/ 469194 w 1003876"/>
                  <a:gd name="connsiteY113" fmla="*/ 7803 h 1516602"/>
                  <a:gd name="connsiteX114" fmla="*/ 429189 w 1003876"/>
                  <a:gd name="connsiteY114" fmla="*/ 11613 h 1516602"/>
                  <a:gd name="connsiteX115" fmla="*/ 425379 w 1003876"/>
                  <a:gd name="connsiteY115" fmla="*/ 78288 h 1516602"/>
                  <a:gd name="connsiteX116" fmla="*/ 425379 w 1003876"/>
                  <a:gd name="connsiteY116" fmla="*/ 84003 h 1516602"/>
                  <a:gd name="connsiteX117" fmla="*/ 429189 w 1003876"/>
                  <a:gd name="connsiteY117" fmla="*/ 238308 h 1516602"/>
                  <a:gd name="connsiteX118" fmla="*/ 440619 w 1003876"/>
                  <a:gd name="connsiteY118" fmla="*/ 421188 h 1516602"/>
                  <a:gd name="connsiteX119" fmla="*/ 435265 w 1003876"/>
                  <a:gd name="connsiteY119" fmla="*/ 718368 h 1516602"/>
                  <a:gd name="connsiteX120" fmla="*/ 435059 w 1003876"/>
                  <a:gd name="connsiteY120" fmla="*/ 799046 h 1516602"/>
                  <a:gd name="connsiteX121" fmla="*/ 430322 w 1003876"/>
                  <a:gd name="connsiteY121" fmla="*/ 879006 h 1516602"/>
                  <a:gd name="connsiteX0" fmla="*/ 430322 w 1003876"/>
                  <a:gd name="connsiteY0" fmla="*/ 879006 h 1516071"/>
                  <a:gd name="connsiteX1" fmla="*/ 392427 w 1003876"/>
                  <a:gd name="connsiteY1" fmla="*/ 931934 h 1516071"/>
                  <a:gd name="connsiteX2" fmla="*/ 312984 w 1003876"/>
                  <a:gd name="connsiteY2" fmla="*/ 966018 h 1516071"/>
                  <a:gd name="connsiteX3" fmla="*/ 257945 w 1003876"/>
                  <a:gd name="connsiteY3" fmla="*/ 967151 h 1516071"/>
                  <a:gd name="connsiteX4" fmla="*/ 188953 w 1003876"/>
                  <a:gd name="connsiteY4" fmla="*/ 949800 h 1516071"/>
                  <a:gd name="connsiteX5" fmla="*/ 116769 w 1003876"/>
                  <a:gd name="connsiteY5" fmla="*/ 903153 h 1516071"/>
                  <a:gd name="connsiteX6" fmla="*/ 59619 w 1003876"/>
                  <a:gd name="connsiteY6" fmla="*/ 874578 h 1516071"/>
                  <a:gd name="connsiteX7" fmla="*/ 46284 w 1003876"/>
                  <a:gd name="connsiteY7" fmla="*/ 895533 h 1516071"/>
                  <a:gd name="connsiteX8" fmla="*/ 50094 w 1003876"/>
                  <a:gd name="connsiteY8" fmla="*/ 933633 h 1516071"/>
                  <a:gd name="connsiteX9" fmla="*/ 53904 w 1003876"/>
                  <a:gd name="connsiteY9" fmla="*/ 939348 h 1516071"/>
                  <a:gd name="connsiteX10" fmla="*/ 59619 w 1003876"/>
                  <a:gd name="connsiteY10" fmla="*/ 943158 h 1516071"/>
                  <a:gd name="connsiteX11" fmla="*/ 63429 w 1003876"/>
                  <a:gd name="connsiteY11" fmla="*/ 948873 h 1516071"/>
                  <a:gd name="connsiteX12" fmla="*/ 80574 w 1003876"/>
                  <a:gd name="connsiteY12" fmla="*/ 958398 h 1516071"/>
                  <a:gd name="connsiteX13" fmla="*/ 166299 w 1003876"/>
                  <a:gd name="connsiteY13" fmla="*/ 979353 h 1516071"/>
                  <a:gd name="connsiteX14" fmla="*/ 267264 w 1003876"/>
                  <a:gd name="connsiteY14" fmla="*/ 1021263 h 1516071"/>
                  <a:gd name="connsiteX15" fmla="*/ 278694 w 1003876"/>
                  <a:gd name="connsiteY15" fmla="*/ 1076508 h 1516071"/>
                  <a:gd name="connsiteX16" fmla="*/ 264381 w 1003876"/>
                  <a:gd name="connsiteY16" fmla="*/ 1119397 h 1516071"/>
                  <a:gd name="connsiteX17" fmla="*/ 186224 w 1003876"/>
                  <a:gd name="connsiteY17" fmla="*/ 1150391 h 1516071"/>
                  <a:gd name="connsiteX18" fmla="*/ 27234 w 1003876"/>
                  <a:gd name="connsiteY18" fmla="*/ 1154613 h 1516071"/>
                  <a:gd name="connsiteX19" fmla="*/ 15804 w 1003876"/>
                  <a:gd name="connsiteY19" fmla="*/ 1160328 h 1516071"/>
                  <a:gd name="connsiteX20" fmla="*/ 6279 w 1003876"/>
                  <a:gd name="connsiteY20" fmla="*/ 1169853 h 1516071"/>
                  <a:gd name="connsiteX21" fmla="*/ 4374 w 1003876"/>
                  <a:gd name="connsiteY21" fmla="*/ 1175568 h 1516071"/>
                  <a:gd name="connsiteX22" fmla="*/ 564 w 1003876"/>
                  <a:gd name="connsiteY22" fmla="*/ 1181283 h 1516071"/>
                  <a:gd name="connsiteX23" fmla="*/ 6279 w 1003876"/>
                  <a:gd name="connsiteY23" fmla="*/ 1213668 h 1516071"/>
                  <a:gd name="connsiteX24" fmla="*/ 11994 w 1003876"/>
                  <a:gd name="connsiteY24" fmla="*/ 1217478 h 1516071"/>
                  <a:gd name="connsiteX25" fmla="*/ 17709 w 1003876"/>
                  <a:gd name="connsiteY25" fmla="*/ 1219383 h 1516071"/>
                  <a:gd name="connsiteX26" fmla="*/ 145344 w 1003876"/>
                  <a:gd name="connsiteY26" fmla="*/ 1217478 h 1516071"/>
                  <a:gd name="connsiteX27" fmla="*/ 239202 w 1003876"/>
                  <a:gd name="connsiteY27" fmla="*/ 1214801 h 1516071"/>
                  <a:gd name="connsiteX28" fmla="*/ 318699 w 1003876"/>
                  <a:gd name="connsiteY28" fmla="*/ 1217478 h 1516071"/>
                  <a:gd name="connsiteX29" fmla="*/ 360970 w 1003876"/>
                  <a:gd name="connsiteY29" fmla="*/ 1240904 h 1516071"/>
                  <a:gd name="connsiteX30" fmla="*/ 362514 w 1003876"/>
                  <a:gd name="connsiteY30" fmla="*/ 1286058 h 1516071"/>
                  <a:gd name="connsiteX31" fmla="*/ 358704 w 1003876"/>
                  <a:gd name="connsiteY31" fmla="*/ 1291773 h 1516071"/>
                  <a:gd name="connsiteX32" fmla="*/ 330129 w 1003876"/>
                  <a:gd name="connsiteY32" fmla="*/ 1381308 h 1516071"/>
                  <a:gd name="connsiteX33" fmla="*/ 328224 w 1003876"/>
                  <a:gd name="connsiteY33" fmla="*/ 1420386 h 1516071"/>
                  <a:gd name="connsiteX34" fmla="*/ 332034 w 1003876"/>
                  <a:gd name="connsiteY34" fmla="*/ 1463223 h 1516071"/>
                  <a:gd name="connsiteX35" fmla="*/ 364419 w 1003876"/>
                  <a:gd name="connsiteY35" fmla="*/ 1512753 h 1516071"/>
                  <a:gd name="connsiteX36" fmla="*/ 387279 w 1003876"/>
                  <a:gd name="connsiteY36" fmla="*/ 1514658 h 1516071"/>
                  <a:gd name="connsiteX37" fmla="*/ 396804 w 1003876"/>
                  <a:gd name="connsiteY37" fmla="*/ 1491798 h 1516071"/>
                  <a:gd name="connsiteX38" fmla="*/ 400614 w 1003876"/>
                  <a:gd name="connsiteY38" fmla="*/ 1461318 h 1516071"/>
                  <a:gd name="connsiteX39" fmla="*/ 404424 w 1003876"/>
                  <a:gd name="connsiteY39" fmla="*/ 1404168 h 1516071"/>
                  <a:gd name="connsiteX40" fmla="*/ 410139 w 1003876"/>
                  <a:gd name="connsiteY40" fmla="*/ 1392738 h 1516071"/>
                  <a:gd name="connsiteX41" fmla="*/ 413949 w 1003876"/>
                  <a:gd name="connsiteY41" fmla="*/ 1379403 h 1516071"/>
                  <a:gd name="connsiteX42" fmla="*/ 415854 w 1003876"/>
                  <a:gd name="connsiteY42" fmla="*/ 1373688 h 1516071"/>
                  <a:gd name="connsiteX43" fmla="*/ 417759 w 1003876"/>
                  <a:gd name="connsiteY43" fmla="*/ 1360353 h 1516071"/>
                  <a:gd name="connsiteX44" fmla="*/ 421569 w 1003876"/>
                  <a:gd name="connsiteY44" fmla="*/ 1348923 h 1516071"/>
                  <a:gd name="connsiteX45" fmla="*/ 427284 w 1003876"/>
                  <a:gd name="connsiteY45" fmla="*/ 1335588 h 1516071"/>
                  <a:gd name="connsiteX46" fmla="*/ 467289 w 1003876"/>
                  <a:gd name="connsiteY46" fmla="*/ 1265103 h 1516071"/>
                  <a:gd name="connsiteX47" fmla="*/ 528455 w 1003876"/>
                  <a:gd name="connsiteY47" fmla="*/ 1230091 h 1516071"/>
                  <a:gd name="connsiteX48" fmla="*/ 601154 w 1003876"/>
                  <a:gd name="connsiteY48" fmla="*/ 1221700 h 1516071"/>
                  <a:gd name="connsiteX49" fmla="*/ 720654 w 1003876"/>
                  <a:gd name="connsiteY49" fmla="*/ 1316538 h 1516071"/>
                  <a:gd name="connsiteX50" fmla="*/ 733989 w 1003876"/>
                  <a:gd name="connsiteY50" fmla="*/ 1326063 h 1516071"/>
                  <a:gd name="connsiteX51" fmla="*/ 743514 w 1003876"/>
                  <a:gd name="connsiteY51" fmla="*/ 1327968 h 1516071"/>
                  <a:gd name="connsiteX52" fmla="*/ 749229 w 1003876"/>
                  <a:gd name="connsiteY52" fmla="*/ 1329873 h 1516071"/>
                  <a:gd name="connsiteX53" fmla="*/ 762564 w 1003876"/>
                  <a:gd name="connsiteY53" fmla="*/ 1335588 h 1516071"/>
                  <a:gd name="connsiteX54" fmla="*/ 777804 w 1003876"/>
                  <a:gd name="connsiteY54" fmla="*/ 1333683 h 1516071"/>
                  <a:gd name="connsiteX55" fmla="*/ 789234 w 1003876"/>
                  <a:gd name="connsiteY55" fmla="*/ 1327968 h 1516071"/>
                  <a:gd name="connsiteX56" fmla="*/ 794949 w 1003876"/>
                  <a:gd name="connsiteY56" fmla="*/ 1326063 h 1516071"/>
                  <a:gd name="connsiteX57" fmla="*/ 802569 w 1003876"/>
                  <a:gd name="connsiteY57" fmla="*/ 1308918 h 1516071"/>
                  <a:gd name="connsiteX58" fmla="*/ 800664 w 1003876"/>
                  <a:gd name="connsiteY58" fmla="*/ 1284153 h 1516071"/>
                  <a:gd name="connsiteX59" fmla="*/ 798759 w 1003876"/>
                  <a:gd name="connsiteY59" fmla="*/ 1278438 h 1516071"/>
                  <a:gd name="connsiteX60" fmla="*/ 796854 w 1003876"/>
                  <a:gd name="connsiteY60" fmla="*/ 1270818 h 1516071"/>
                  <a:gd name="connsiteX61" fmla="*/ 783519 w 1003876"/>
                  <a:gd name="connsiteY61" fmla="*/ 1253673 h 1516071"/>
                  <a:gd name="connsiteX62" fmla="*/ 773994 w 1003876"/>
                  <a:gd name="connsiteY62" fmla="*/ 1247958 h 1516071"/>
                  <a:gd name="connsiteX63" fmla="*/ 648264 w 1003876"/>
                  <a:gd name="connsiteY63" fmla="*/ 1156518 h 1516071"/>
                  <a:gd name="connsiteX64" fmla="*/ 644454 w 1003876"/>
                  <a:gd name="connsiteY64" fmla="*/ 1139373 h 1516071"/>
                  <a:gd name="connsiteX65" fmla="*/ 646359 w 1003876"/>
                  <a:gd name="connsiteY65" fmla="*/ 1131753 h 1516071"/>
                  <a:gd name="connsiteX66" fmla="*/ 650169 w 1003876"/>
                  <a:gd name="connsiteY66" fmla="*/ 1114608 h 1516071"/>
                  <a:gd name="connsiteX67" fmla="*/ 653979 w 1003876"/>
                  <a:gd name="connsiteY67" fmla="*/ 1108893 h 1516071"/>
                  <a:gd name="connsiteX68" fmla="*/ 655884 w 1003876"/>
                  <a:gd name="connsiteY68" fmla="*/ 1103178 h 1516071"/>
                  <a:gd name="connsiteX69" fmla="*/ 661599 w 1003876"/>
                  <a:gd name="connsiteY69" fmla="*/ 1101273 h 1516071"/>
                  <a:gd name="connsiteX70" fmla="*/ 671124 w 1003876"/>
                  <a:gd name="connsiteY70" fmla="*/ 1089843 h 1516071"/>
                  <a:gd name="connsiteX71" fmla="*/ 724464 w 1003876"/>
                  <a:gd name="connsiteY71" fmla="*/ 1082223 h 1516071"/>
                  <a:gd name="connsiteX72" fmla="*/ 842574 w 1003876"/>
                  <a:gd name="connsiteY72" fmla="*/ 1084128 h 1516071"/>
                  <a:gd name="connsiteX73" fmla="*/ 871149 w 1003876"/>
                  <a:gd name="connsiteY73" fmla="*/ 1086033 h 1516071"/>
                  <a:gd name="connsiteX74" fmla="*/ 899724 w 1003876"/>
                  <a:gd name="connsiteY74" fmla="*/ 1091748 h 1516071"/>
                  <a:gd name="connsiteX75" fmla="*/ 922584 w 1003876"/>
                  <a:gd name="connsiteY75" fmla="*/ 1095558 h 1516071"/>
                  <a:gd name="connsiteX76" fmla="*/ 985294 w 1003876"/>
                  <a:gd name="connsiteY76" fmla="*/ 1104311 h 1516071"/>
                  <a:gd name="connsiteX77" fmla="*/ 1003378 w 1003876"/>
                  <a:gd name="connsiteY77" fmla="*/ 1065958 h 1516071"/>
                  <a:gd name="connsiteX78" fmla="*/ 970209 w 1003876"/>
                  <a:gd name="connsiteY78" fmla="*/ 1044123 h 1516071"/>
                  <a:gd name="connsiteX79" fmla="*/ 935919 w 1003876"/>
                  <a:gd name="connsiteY79" fmla="*/ 1034598 h 1516071"/>
                  <a:gd name="connsiteX80" fmla="*/ 825429 w 1003876"/>
                  <a:gd name="connsiteY80" fmla="*/ 1034598 h 1516071"/>
                  <a:gd name="connsiteX81" fmla="*/ 730179 w 1003876"/>
                  <a:gd name="connsiteY81" fmla="*/ 1038408 h 1516071"/>
                  <a:gd name="connsiteX82" fmla="*/ 669219 w 1003876"/>
                  <a:gd name="connsiteY82" fmla="*/ 1046028 h 1516071"/>
                  <a:gd name="connsiteX83" fmla="*/ 646360 w 1003876"/>
                  <a:gd name="connsiteY83" fmla="*/ 1049838 h 1516071"/>
                  <a:gd name="connsiteX84" fmla="*/ 640078 w 1003876"/>
                  <a:gd name="connsiteY84" fmla="*/ 1026051 h 1516071"/>
                  <a:gd name="connsiteX85" fmla="*/ 673029 w 1003876"/>
                  <a:gd name="connsiteY85" fmla="*/ 992688 h 1516071"/>
                  <a:gd name="connsiteX86" fmla="*/ 674934 w 1003876"/>
                  <a:gd name="connsiteY86" fmla="*/ 986973 h 1516071"/>
                  <a:gd name="connsiteX87" fmla="*/ 680649 w 1003876"/>
                  <a:gd name="connsiteY87" fmla="*/ 985068 h 1516071"/>
                  <a:gd name="connsiteX88" fmla="*/ 686364 w 1003876"/>
                  <a:gd name="connsiteY88" fmla="*/ 981258 h 1516071"/>
                  <a:gd name="connsiteX89" fmla="*/ 695889 w 1003876"/>
                  <a:gd name="connsiteY89" fmla="*/ 971733 h 1516071"/>
                  <a:gd name="connsiteX90" fmla="*/ 705414 w 1003876"/>
                  <a:gd name="connsiteY90" fmla="*/ 960303 h 1516071"/>
                  <a:gd name="connsiteX91" fmla="*/ 716844 w 1003876"/>
                  <a:gd name="connsiteY91" fmla="*/ 952683 h 1516071"/>
                  <a:gd name="connsiteX92" fmla="*/ 732084 w 1003876"/>
                  <a:gd name="connsiteY92" fmla="*/ 939348 h 1516071"/>
                  <a:gd name="connsiteX93" fmla="*/ 741609 w 1003876"/>
                  <a:gd name="connsiteY93" fmla="*/ 927918 h 1516071"/>
                  <a:gd name="connsiteX94" fmla="*/ 753039 w 1003876"/>
                  <a:gd name="connsiteY94" fmla="*/ 918393 h 1516071"/>
                  <a:gd name="connsiteX95" fmla="*/ 758754 w 1003876"/>
                  <a:gd name="connsiteY95" fmla="*/ 906963 h 1516071"/>
                  <a:gd name="connsiteX96" fmla="*/ 760659 w 1003876"/>
                  <a:gd name="connsiteY96" fmla="*/ 901248 h 1516071"/>
                  <a:gd name="connsiteX97" fmla="*/ 766374 w 1003876"/>
                  <a:gd name="connsiteY97" fmla="*/ 889818 h 1516071"/>
                  <a:gd name="connsiteX98" fmla="*/ 764469 w 1003876"/>
                  <a:gd name="connsiteY98" fmla="*/ 874578 h 1516071"/>
                  <a:gd name="connsiteX99" fmla="*/ 758754 w 1003876"/>
                  <a:gd name="connsiteY99" fmla="*/ 872673 h 1516071"/>
                  <a:gd name="connsiteX100" fmla="*/ 737799 w 1003876"/>
                  <a:gd name="connsiteY100" fmla="*/ 874578 h 1516071"/>
                  <a:gd name="connsiteX101" fmla="*/ 732084 w 1003876"/>
                  <a:gd name="connsiteY101" fmla="*/ 878388 h 1516071"/>
                  <a:gd name="connsiteX102" fmla="*/ 699699 w 1003876"/>
                  <a:gd name="connsiteY102" fmla="*/ 899343 h 1516071"/>
                  <a:gd name="connsiteX103" fmla="*/ 595181 w 1003876"/>
                  <a:gd name="connsiteY103" fmla="*/ 957831 h 1516071"/>
                  <a:gd name="connsiteX104" fmla="*/ 507294 w 1003876"/>
                  <a:gd name="connsiteY104" fmla="*/ 847908 h 1516071"/>
                  <a:gd name="connsiteX105" fmla="*/ 503484 w 1003876"/>
                  <a:gd name="connsiteY105" fmla="*/ 358323 h 1516071"/>
                  <a:gd name="connsiteX106" fmla="*/ 499674 w 1003876"/>
                  <a:gd name="connsiteY106" fmla="*/ 66858 h 1516071"/>
                  <a:gd name="connsiteX107" fmla="*/ 490149 w 1003876"/>
                  <a:gd name="connsiteY107" fmla="*/ 40188 h 1516071"/>
                  <a:gd name="connsiteX108" fmla="*/ 488244 w 1003876"/>
                  <a:gd name="connsiteY108" fmla="*/ 34473 h 1516071"/>
                  <a:gd name="connsiteX109" fmla="*/ 484434 w 1003876"/>
                  <a:gd name="connsiteY109" fmla="*/ 28758 h 1516071"/>
                  <a:gd name="connsiteX110" fmla="*/ 478719 w 1003876"/>
                  <a:gd name="connsiteY110" fmla="*/ 17328 h 1516071"/>
                  <a:gd name="connsiteX111" fmla="*/ 473004 w 1003876"/>
                  <a:gd name="connsiteY111" fmla="*/ 13518 h 1516071"/>
                  <a:gd name="connsiteX112" fmla="*/ 469194 w 1003876"/>
                  <a:gd name="connsiteY112" fmla="*/ 7803 h 1516071"/>
                  <a:gd name="connsiteX113" fmla="*/ 429189 w 1003876"/>
                  <a:gd name="connsiteY113" fmla="*/ 11613 h 1516071"/>
                  <a:gd name="connsiteX114" fmla="*/ 425379 w 1003876"/>
                  <a:gd name="connsiteY114" fmla="*/ 78288 h 1516071"/>
                  <a:gd name="connsiteX115" fmla="*/ 425379 w 1003876"/>
                  <a:gd name="connsiteY115" fmla="*/ 84003 h 1516071"/>
                  <a:gd name="connsiteX116" fmla="*/ 429189 w 1003876"/>
                  <a:gd name="connsiteY116" fmla="*/ 238308 h 1516071"/>
                  <a:gd name="connsiteX117" fmla="*/ 440619 w 1003876"/>
                  <a:gd name="connsiteY117" fmla="*/ 421188 h 1516071"/>
                  <a:gd name="connsiteX118" fmla="*/ 435265 w 1003876"/>
                  <a:gd name="connsiteY118" fmla="*/ 718368 h 1516071"/>
                  <a:gd name="connsiteX119" fmla="*/ 435059 w 1003876"/>
                  <a:gd name="connsiteY119" fmla="*/ 799046 h 1516071"/>
                  <a:gd name="connsiteX120" fmla="*/ 430322 w 1003876"/>
                  <a:gd name="connsiteY120" fmla="*/ 879006 h 1516071"/>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35919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29189 w 1003876"/>
                  <a:gd name="connsiteY116" fmla="*/ 238308 h 1516072"/>
                  <a:gd name="connsiteX117" fmla="*/ 440619 w 1003876"/>
                  <a:gd name="connsiteY117" fmla="*/ 421188 h 1516072"/>
                  <a:gd name="connsiteX118" fmla="*/ 435265 w 1003876"/>
                  <a:gd name="connsiteY118" fmla="*/ 718368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35919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29189 w 1003876"/>
                  <a:gd name="connsiteY116" fmla="*/ 238308 h 1516072"/>
                  <a:gd name="connsiteX117" fmla="*/ 440619 w 1003876"/>
                  <a:gd name="connsiteY117" fmla="*/ 421188 h 1516072"/>
                  <a:gd name="connsiteX118" fmla="*/ 435265 w 1003876"/>
                  <a:gd name="connsiteY118" fmla="*/ 718368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35919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9074 w 1003876"/>
                  <a:gd name="connsiteY116" fmla="*/ 225952 h 1516072"/>
                  <a:gd name="connsiteX117" fmla="*/ 440619 w 1003876"/>
                  <a:gd name="connsiteY117" fmla="*/ 421188 h 1516072"/>
                  <a:gd name="connsiteX118" fmla="*/ 435265 w 1003876"/>
                  <a:gd name="connsiteY118" fmla="*/ 718368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35919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1660 w 1003876"/>
                  <a:gd name="connsiteY116" fmla="*/ 225952 h 1516072"/>
                  <a:gd name="connsiteX117" fmla="*/ 440619 w 1003876"/>
                  <a:gd name="connsiteY117" fmla="*/ 421188 h 1516072"/>
                  <a:gd name="connsiteX118" fmla="*/ 435265 w 1003876"/>
                  <a:gd name="connsiteY118" fmla="*/ 718368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35919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35265 w 1003876"/>
                  <a:gd name="connsiteY118" fmla="*/ 718368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35919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35265 w 1003876"/>
                  <a:gd name="connsiteY118" fmla="*/ 718368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35919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35265 w 1003876"/>
                  <a:gd name="connsiteY118" fmla="*/ 718368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35919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35265 w 1003876"/>
                  <a:gd name="connsiteY118" fmla="*/ 718368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35919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35265 w 1003876"/>
                  <a:gd name="connsiteY118" fmla="*/ 718368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35919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35265 w 1003876"/>
                  <a:gd name="connsiteY118" fmla="*/ 718368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35919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35265 w 1003876"/>
                  <a:gd name="connsiteY118" fmla="*/ 718368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35919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35265 w 1003876"/>
                  <a:gd name="connsiteY118" fmla="*/ 718368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18620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35265 w 1003876"/>
                  <a:gd name="connsiteY118" fmla="*/ 718368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18620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40208 w 1003876"/>
                  <a:gd name="connsiteY118" fmla="*/ 644225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18620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40208 w 1003876"/>
                  <a:gd name="connsiteY118" fmla="*/ 644225 h 1516072"/>
                  <a:gd name="connsiteX119" fmla="*/ 444944 w 1003876"/>
                  <a:gd name="connsiteY119" fmla="*/ 779275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18620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40208 w 1003876"/>
                  <a:gd name="connsiteY118" fmla="*/ 644225 h 1516072"/>
                  <a:gd name="connsiteX119" fmla="*/ 440002 w 1003876"/>
                  <a:gd name="connsiteY119" fmla="*/ 789160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18620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40208 w 1003876"/>
                  <a:gd name="connsiteY118" fmla="*/ 644225 h 1516072"/>
                  <a:gd name="connsiteX119" fmla="*/ 440002 w 1003876"/>
                  <a:gd name="connsiteY119" fmla="*/ 789160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18620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40002 w 1003876"/>
                  <a:gd name="connsiteY118" fmla="*/ 789160 h 1516072"/>
                  <a:gd name="connsiteX119" fmla="*/ 430322 w 1003876"/>
                  <a:gd name="connsiteY119"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21569 w 1003876"/>
                  <a:gd name="connsiteY43" fmla="*/ 1348923 h 1516072"/>
                  <a:gd name="connsiteX44" fmla="*/ 427284 w 1003876"/>
                  <a:gd name="connsiteY44" fmla="*/ 1335588 h 1516072"/>
                  <a:gd name="connsiteX45" fmla="*/ 467289 w 1003876"/>
                  <a:gd name="connsiteY45" fmla="*/ 1265103 h 1516072"/>
                  <a:gd name="connsiteX46" fmla="*/ 528455 w 1003876"/>
                  <a:gd name="connsiteY46" fmla="*/ 1230091 h 1516072"/>
                  <a:gd name="connsiteX47" fmla="*/ 601154 w 1003876"/>
                  <a:gd name="connsiteY47" fmla="*/ 1221700 h 1516072"/>
                  <a:gd name="connsiteX48" fmla="*/ 720654 w 1003876"/>
                  <a:gd name="connsiteY48" fmla="*/ 1316538 h 1516072"/>
                  <a:gd name="connsiteX49" fmla="*/ 733989 w 1003876"/>
                  <a:gd name="connsiteY49" fmla="*/ 1326063 h 1516072"/>
                  <a:gd name="connsiteX50" fmla="*/ 743514 w 1003876"/>
                  <a:gd name="connsiteY50" fmla="*/ 1327968 h 1516072"/>
                  <a:gd name="connsiteX51" fmla="*/ 749229 w 1003876"/>
                  <a:gd name="connsiteY51" fmla="*/ 1329873 h 1516072"/>
                  <a:gd name="connsiteX52" fmla="*/ 762564 w 1003876"/>
                  <a:gd name="connsiteY52" fmla="*/ 1335588 h 1516072"/>
                  <a:gd name="connsiteX53" fmla="*/ 777804 w 1003876"/>
                  <a:gd name="connsiteY53" fmla="*/ 1333683 h 1516072"/>
                  <a:gd name="connsiteX54" fmla="*/ 789234 w 1003876"/>
                  <a:gd name="connsiteY54" fmla="*/ 1327968 h 1516072"/>
                  <a:gd name="connsiteX55" fmla="*/ 794949 w 1003876"/>
                  <a:gd name="connsiteY55" fmla="*/ 1326063 h 1516072"/>
                  <a:gd name="connsiteX56" fmla="*/ 802569 w 1003876"/>
                  <a:gd name="connsiteY56" fmla="*/ 1308918 h 1516072"/>
                  <a:gd name="connsiteX57" fmla="*/ 800664 w 1003876"/>
                  <a:gd name="connsiteY57" fmla="*/ 1284153 h 1516072"/>
                  <a:gd name="connsiteX58" fmla="*/ 798759 w 1003876"/>
                  <a:gd name="connsiteY58" fmla="*/ 1278438 h 1516072"/>
                  <a:gd name="connsiteX59" fmla="*/ 796854 w 1003876"/>
                  <a:gd name="connsiteY59" fmla="*/ 1270818 h 1516072"/>
                  <a:gd name="connsiteX60" fmla="*/ 783519 w 1003876"/>
                  <a:gd name="connsiteY60" fmla="*/ 1253673 h 1516072"/>
                  <a:gd name="connsiteX61" fmla="*/ 773994 w 1003876"/>
                  <a:gd name="connsiteY61" fmla="*/ 1247958 h 1516072"/>
                  <a:gd name="connsiteX62" fmla="*/ 648264 w 1003876"/>
                  <a:gd name="connsiteY62" fmla="*/ 1156518 h 1516072"/>
                  <a:gd name="connsiteX63" fmla="*/ 644454 w 1003876"/>
                  <a:gd name="connsiteY63" fmla="*/ 1139373 h 1516072"/>
                  <a:gd name="connsiteX64" fmla="*/ 646359 w 1003876"/>
                  <a:gd name="connsiteY64" fmla="*/ 1131753 h 1516072"/>
                  <a:gd name="connsiteX65" fmla="*/ 650169 w 1003876"/>
                  <a:gd name="connsiteY65" fmla="*/ 1114608 h 1516072"/>
                  <a:gd name="connsiteX66" fmla="*/ 653979 w 1003876"/>
                  <a:gd name="connsiteY66" fmla="*/ 1108893 h 1516072"/>
                  <a:gd name="connsiteX67" fmla="*/ 655884 w 1003876"/>
                  <a:gd name="connsiteY67" fmla="*/ 1103178 h 1516072"/>
                  <a:gd name="connsiteX68" fmla="*/ 661599 w 1003876"/>
                  <a:gd name="connsiteY68" fmla="*/ 1101273 h 1516072"/>
                  <a:gd name="connsiteX69" fmla="*/ 671124 w 1003876"/>
                  <a:gd name="connsiteY69" fmla="*/ 1089843 h 1516072"/>
                  <a:gd name="connsiteX70" fmla="*/ 724464 w 1003876"/>
                  <a:gd name="connsiteY70" fmla="*/ 1082223 h 1516072"/>
                  <a:gd name="connsiteX71" fmla="*/ 842574 w 1003876"/>
                  <a:gd name="connsiteY71" fmla="*/ 1084128 h 1516072"/>
                  <a:gd name="connsiteX72" fmla="*/ 871149 w 1003876"/>
                  <a:gd name="connsiteY72" fmla="*/ 1086033 h 1516072"/>
                  <a:gd name="connsiteX73" fmla="*/ 899724 w 1003876"/>
                  <a:gd name="connsiteY73" fmla="*/ 1091748 h 1516072"/>
                  <a:gd name="connsiteX74" fmla="*/ 922584 w 1003876"/>
                  <a:gd name="connsiteY74" fmla="*/ 1095558 h 1516072"/>
                  <a:gd name="connsiteX75" fmla="*/ 985294 w 1003876"/>
                  <a:gd name="connsiteY75" fmla="*/ 1104311 h 1516072"/>
                  <a:gd name="connsiteX76" fmla="*/ 1003378 w 1003876"/>
                  <a:gd name="connsiteY76" fmla="*/ 1065958 h 1516072"/>
                  <a:gd name="connsiteX77" fmla="*/ 970209 w 1003876"/>
                  <a:gd name="connsiteY77" fmla="*/ 1044123 h 1516072"/>
                  <a:gd name="connsiteX78" fmla="*/ 918620 w 1003876"/>
                  <a:gd name="connsiteY78" fmla="*/ 1034598 h 1516072"/>
                  <a:gd name="connsiteX79" fmla="*/ 825429 w 1003876"/>
                  <a:gd name="connsiteY79" fmla="*/ 1034598 h 1516072"/>
                  <a:gd name="connsiteX80" fmla="*/ 730179 w 1003876"/>
                  <a:gd name="connsiteY80" fmla="*/ 1038408 h 1516072"/>
                  <a:gd name="connsiteX81" fmla="*/ 669219 w 1003876"/>
                  <a:gd name="connsiteY81" fmla="*/ 1046028 h 1516072"/>
                  <a:gd name="connsiteX82" fmla="*/ 646360 w 1003876"/>
                  <a:gd name="connsiteY82" fmla="*/ 1049838 h 1516072"/>
                  <a:gd name="connsiteX83" fmla="*/ 640078 w 1003876"/>
                  <a:gd name="connsiteY83" fmla="*/ 1026051 h 1516072"/>
                  <a:gd name="connsiteX84" fmla="*/ 673029 w 1003876"/>
                  <a:gd name="connsiteY84" fmla="*/ 992688 h 1516072"/>
                  <a:gd name="connsiteX85" fmla="*/ 674934 w 1003876"/>
                  <a:gd name="connsiteY85" fmla="*/ 986973 h 1516072"/>
                  <a:gd name="connsiteX86" fmla="*/ 680649 w 1003876"/>
                  <a:gd name="connsiteY86" fmla="*/ 985068 h 1516072"/>
                  <a:gd name="connsiteX87" fmla="*/ 686364 w 1003876"/>
                  <a:gd name="connsiteY87" fmla="*/ 981258 h 1516072"/>
                  <a:gd name="connsiteX88" fmla="*/ 695889 w 1003876"/>
                  <a:gd name="connsiteY88" fmla="*/ 971733 h 1516072"/>
                  <a:gd name="connsiteX89" fmla="*/ 705414 w 1003876"/>
                  <a:gd name="connsiteY89" fmla="*/ 960303 h 1516072"/>
                  <a:gd name="connsiteX90" fmla="*/ 716844 w 1003876"/>
                  <a:gd name="connsiteY90" fmla="*/ 952683 h 1516072"/>
                  <a:gd name="connsiteX91" fmla="*/ 732084 w 1003876"/>
                  <a:gd name="connsiteY91" fmla="*/ 939348 h 1516072"/>
                  <a:gd name="connsiteX92" fmla="*/ 741609 w 1003876"/>
                  <a:gd name="connsiteY92" fmla="*/ 927918 h 1516072"/>
                  <a:gd name="connsiteX93" fmla="*/ 753039 w 1003876"/>
                  <a:gd name="connsiteY93" fmla="*/ 918393 h 1516072"/>
                  <a:gd name="connsiteX94" fmla="*/ 758754 w 1003876"/>
                  <a:gd name="connsiteY94" fmla="*/ 906963 h 1516072"/>
                  <a:gd name="connsiteX95" fmla="*/ 760659 w 1003876"/>
                  <a:gd name="connsiteY95" fmla="*/ 901248 h 1516072"/>
                  <a:gd name="connsiteX96" fmla="*/ 766374 w 1003876"/>
                  <a:gd name="connsiteY96" fmla="*/ 889818 h 1516072"/>
                  <a:gd name="connsiteX97" fmla="*/ 764469 w 1003876"/>
                  <a:gd name="connsiteY97" fmla="*/ 874578 h 1516072"/>
                  <a:gd name="connsiteX98" fmla="*/ 758754 w 1003876"/>
                  <a:gd name="connsiteY98" fmla="*/ 872673 h 1516072"/>
                  <a:gd name="connsiteX99" fmla="*/ 737799 w 1003876"/>
                  <a:gd name="connsiteY99" fmla="*/ 874578 h 1516072"/>
                  <a:gd name="connsiteX100" fmla="*/ 732084 w 1003876"/>
                  <a:gd name="connsiteY100" fmla="*/ 878388 h 1516072"/>
                  <a:gd name="connsiteX101" fmla="*/ 699699 w 1003876"/>
                  <a:gd name="connsiteY101" fmla="*/ 899343 h 1516072"/>
                  <a:gd name="connsiteX102" fmla="*/ 595181 w 1003876"/>
                  <a:gd name="connsiteY102" fmla="*/ 957831 h 1516072"/>
                  <a:gd name="connsiteX103" fmla="*/ 507294 w 1003876"/>
                  <a:gd name="connsiteY103" fmla="*/ 847908 h 1516072"/>
                  <a:gd name="connsiteX104" fmla="*/ 503484 w 1003876"/>
                  <a:gd name="connsiteY104" fmla="*/ 358323 h 1516072"/>
                  <a:gd name="connsiteX105" fmla="*/ 499674 w 1003876"/>
                  <a:gd name="connsiteY105" fmla="*/ 66858 h 1516072"/>
                  <a:gd name="connsiteX106" fmla="*/ 490149 w 1003876"/>
                  <a:gd name="connsiteY106" fmla="*/ 40188 h 1516072"/>
                  <a:gd name="connsiteX107" fmla="*/ 488244 w 1003876"/>
                  <a:gd name="connsiteY107" fmla="*/ 34473 h 1516072"/>
                  <a:gd name="connsiteX108" fmla="*/ 484434 w 1003876"/>
                  <a:gd name="connsiteY108" fmla="*/ 28758 h 1516072"/>
                  <a:gd name="connsiteX109" fmla="*/ 478719 w 1003876"/>
                  <a:gd name="connsiteY109" fmla="*/ 17328 h 1516072"/>
                  <a:gd name="connsiteX110" fmla="*/ 473004 w 1003876"/>
                  <a:gd name="connsiteY110" fmla="*/ 13518 h 1516072"/>
                  <a:gd name="connsiteX111" fmla="*/ 469194 w 1003876"/>
                  <a:gd name="connsiteY111" fmla="*/ 7803 h 1516072"/>
                  <a:gd name="connsiteX112" fmla="*/ 429189 w 1003876"/>
                  <a:gd name="connsiteY112" fmla="*/ 11613 h 1516072"/>
                  <a:gd name="connsiteX113" fmla="*/ 425379 w 1003876"/>
                  <a:gd name="connsiteY113" fmla="*/ 78288 h 1516072"/>
                  <a:gd name="connsiteX114" fmla="*/ 425379 w 1003876"/>
                  <a:gd name="connsiteY114" fmla="*/ 84003 h 1516072"/>
                  <a:gd name="connsiteX115" fmla="*/ 436603 w 1003876"/>
                  <a:gd name="connsiteY115" fmla="*/ 225952 h 1516072"/>
                  <a:gd name="connsiteX116" fmla="*/ 440619 w 1003876"/>
                  <a:gd name="connsiteY116" fmla="*/ 421188 h 1516072"/>
                  <a:gd name="connsiteX117" fmla="*/ 440002 w 1003876"/>
                  <a:gd name="connsiteY117" fmla="*/ 789160 h 1516072"/>
                  <a:gd name="connsiteX118" fmla="*/ 430322 w 1003876"/>
                  <a:gd name="connsiteY118"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21569 w 1003876"/>
                  <a:gd name="connsiteY42" fmla="*/ 1348923 h 1516072"/>
                  <a:gd name="connsiteX43" fmla="*/ 427284 w 1003876"/>
                  <a:gd name="connsiteY43" fmla="*/ 1335588 h 1516072"/>
                  <a:gd name="connsiteX44" fmla="*/ 467289 w 1003876"/>
                  <a:gd name="connsiteY44" fmla="*/ 1265103 h 1516072"/>
                  <a:gd name="connsiteX45" fmla="*/ 528455 w 1003876"/>
                  <a:gd name="connsiteY45" fmla="*/ 1230091 h 1516072"/>
                  <a:gd name="connsiteX46" fmla="*/ 601154 w 1003876"/>
                  <a:gd name="connsiteY46" fmla="*/ 1221700 h 1516072"/>
                  <a:gd name="connsiteX47" fmla="*/ 720654 w 1003876"/>
                  <a:gd name="connsiteY47" fmla="*/ 1316538 h 1516072"/>
                  <a:gd name="connsiteX48" fmla="*/ 733989 w 1003876"/>
                  <a:gd name="connsiteY48" fmla="*/ 1326063 h 1516072"/>
                  <a:gd name="connsiteX49" fmla="*/ 743514 w 1003876"/>
                  <a:gd name="connsiteY49" fmla="*/ 1327968 h 1516072"/>
                  <a:gd name="connsiteX50" fmla="*/ 749229 w 1003876"/>
                  <a:gd name="connsiteY50" fmla="*/ 1329873 h 1516072"/>
                  <a:gd name="connsiteX51" fmla="*/ 762564 w 1003876"/>
                  <a:gd name="connsiteY51" fmla="*/ 1335588 h 1516072"/>
                  <a:gd name="connsiteX52" fmla="*/ 777804 w 1003876"/>
                  <a:gd name="connsiteY52" fmla="*/ 1333683 h 1516072"/>
                  <a:gd name="connsiteX53" fmla="*/ 789234 w 1003876"/>
                  <a:gd name="connsiteY53" fmla="*/ 1327968 h 1516072"/>
                  <a:gd name="connsiteX54" fmla="*/ 794949 w 1003876"/>
                  <a:gd name="connsiteY54" fmla="*/ 1326063 h 1516072"/>
                  <a:gd name="connsiteX55" fmla="*/ 802569 w 1003876"/>
                  <a:gd name="connsiteY55" fmla="*/ 1308918 h 1516072"/>
                  <a:gd name="connsiteX56" fmla="*/ 800664 w 1003876"/>
                  <a:gd name="connsiteY56" fmla="*/ 1284153 h 1516072"/>
                  <a:gd name="connsiteX57" fmla="*/ 798759 w 1003876"/>
                  <a:gd name="connsiteY57" fmla="*/ 1278438 h 1516072"/>
                  <a:gd name="connsiteX58" fmla="*/ 796854 w 1003876"/>
                  <a:gd name="connsiteY58" fmla="*/ 1270818 h 1516072"/>
                  <a:gd name="connsiteX59" fmla="*/ 783519 w 1003876"/>
                  <a:gd name="connsiteY59" fmla="*/ 1253673 h 1516072"/>
                  <a:gd name="connsiteX60" fmla="*/ 773994 w 1003876"/>
                  <a:gd name="connsiteY60" fmla="*/ 1247958 h 1516072"/>
                  <a:gd name="connsiteX61" fmla="*/ 648264 w 1003876"/>
                  <a:gd name="connsiteY61" fmla="*/ 1156518 h 1516072"/>
                  <a:gd name="connsiteX62" fmla="*/ 644454 w 1003876"/>
                  <a:gd name="connsiteY62" fmla="*/ 1139373 h 1516072"/>
                  <a:gd name="connsiteX63" fmla="*/ 646359 w 1003876"/>
                  <a:gd name="connsiteY63" fmla="*/ 1131753 h 1516072"/>
                  <a:gd name="connsiteX64" fmla="*/ 650169 w 1003876"/>
                  <a:gd name="connsiteY64" fmla="*/ 1114608 h 1516072"/>
                  <a:gd name="connsiteX65" fmla="*/ 653979 w 1003876"/>
                  <a:gd name="connsiteY65" fmla="*/ 1108893 h 1516072"/>
                  <a:gd name="connsiteX66" fmla="*/ 655884 w 1003876"/>
                  <a:gd name="connsiteY66" fmla="*/ 1103178 h 1516072"/>
                  <a:gd name="connsiteX67" fmla="*/ 661599 w 1003876"/>
                  <a:gd name="connsiteY67" fmla="*/ 1101273 h 1516072"/>
                  <a:gd name="connsiteX68" fmla="*/ 671124 w 1003876"/>
                  <a:gd name="connsiteY68" fmla="*/ 1089843 h 1516072"/>
                  <a:gd name="connsiteX69" fmla="*/ 724464 w 1003876"/>
                  <a:gd name="connsiteY69" fmla="*/ 1082223 h 1516072"/>
                  <a:gd name="connsiteX70" fmla="*/ 842574 w 1003876"/>
                  <a:gd name="connsiteY70" fmla="*/ 1084128 h 1516072"/>
                  <a:gd name="connsiteX71" fmla="*/ 871149 w 1003876"/>
                  <a:gd name="connsiteY71" fmla="*/ 1086033 h 1516072"/>
                  <a:gd name="connsiteX72" fmla="*/ 899724 w 1003876"/>
                  <a:gd name="connsiteY72" fmla="*/ 1091748 h 1516072"/>
                  <a:gd name="connsiteX73" fmla="*/ 922584 w 1003876"/>
                  <a:gd name="connsiteY73" fmla="*/ 1095558 h 1516072"/>
                  <a:gd name="connsiteX74" fmla="*/ 985294 w 1003876"/>
                  <a:gd name="connsiteY74" fmla="*/ 1104311 h 1516072"/>
                  <a:gd name="connsiteX75" fmla="*/ 1003378 w 1003876"/>
                  <a:gd name="connsiteY75" fmla="*/ 1065958 h 1516072"/>
                  <a:gd name="connsiteX76" fmla="*/ 970209 w 1003876"/>
                  <a:gd name="connsiteY76" fmla="*/ 1044123 h 1516072"/>
                  <a:gd name="connsiteX77" fmla="*/ 918620 w 1003876"/>
                  <a:gd name="connsiteY77" fmla="*/ 1034598 h 1516072"/>
                  <a:gd name="connsiteX78" fmla="*/ 825429 w 1003876"/>
                  <a:gd name="connsiteY78" fmla="*/ 1034598 h 1516072"/>
                  <a:gd name="connsiteX79" fmla="*/ 730179 w 1003876"/>
                  <a:gd name="connsiteY79" fmla="*/ 1038408 h 1516072"/>
                  <a:gd name="connsiteX80" fmla="*/ 669219 w 1003876"/>
                  <a:gd name="connsiteY80" fmla="*/ 1046028 h 1516072"/>
                  <a:gd name="connsiteX81" fmla="*/ 646360 w 1003876"/>
                  <a:gd name="connsiteY81" fmla="*/ 1049838 h 1516072"/>
                  <a:gd name="connsiteX82" fmla="*/ 640078 w 1003876"/>
                  <a:gd name="connsiteY82" fmla="*/ 1026051 h 1516072"/>
                  <a:gd name="connsiteX83" fmla="*/ 673029 w 1003876"/>
                  <a:gd name="connsiteY83" fmla="*/ 992688 h 1516072"/>
                  <a:gd name="connsiteX84" fmla="*/ 674934 w 1003876"/>
                  <a:gd name="connsiteY84" fmla="*/ 986973 h 1516072"/>
                  <a:gd name="connsiteX85" fmla="*/ 680649 w 1003876"/>
                  <a:gd name="connsiteY85" fmla="*/ 985068 h 1516072"/>
                  <a:gd name="connsiteX86" fmla="*/ 686364 w 1003876"/>
                  <a:gd name="connsiteY86" fmla="*/ 981258 h 1516072"/>
                  <a:gd name="connsiteX87" fmla="*/ 695889 w 1003876"/>
                  <a:gd name="connsiteY87" fmla="*/ 971733 h 1516072"/>
                  <a:gd name="connsiteX88" fmla="*/ 705414 w 1003876"/>
                  <a:gd name="connsiteY88" fmla="*/ 960303 h 1516072"/>
                  <a:gd name="connsiteX89" fmla="*/ 716844 w 1003876"/>
                  <a:gd name="connsiteY89" fmla="*/ 952683 h 1516072"/>
                  <a:gd name="connsiteX90" fmla="*/ 732084 w 1003876"/>
                  <a:gd name="connsiteY90" fmla="*/ 939348 h 1516072"/>
                  <a:gd name="connsiteX91" fmla="*/ 741609 w 1003876"/>
                  <a:gd name="connsiteY91" fmla="*/ 927918 h 1516072"/>
                  <a:gd name="connsiteX92" fmla="*/ 753039 w 1003876"/>
                  <a:gd name="connsiteY92" fmla="*/ 918393 h 1516072"/>
                  <a:gd name="connsiteX93" fmla="*/ 758754 w 1003876"/>
                  <a:gd name="connsiteY93" fmla="*/ 906963 h 1516072"/>
                  <a:gd name="connsiteX94" fmla="*/ 760659 w 1003876"/>
                  <a:gd name="connsiteY94" fmla="*/ 901248 h 1516072"/>
                  <a:gd name="connsiteX95" fmla="*/ 766374 w 1003876"/>
                  <a:gd name="connsiteY95" fmla="*/ 889818 h 1516072"/>
                  <a:gd name="connsiteX96" fmla="*/ 764469 w 1003876"/>
                  <a:gd name="connsiteY96" fmla="*/ 874578 h 1516072"/>
                  <a:gd name="connsiteX97" fmla="*/ 758754 w 1003876"/>
                  <a:gd name="connsiteY97" fmla="*/ 872673 h 1516072"/>
                  <a:gd name="connsiteX98" fmla="*/ 737799 w 1003876"/>
                  <a:gd name="connsiteY98" fmla="*/ 874578 h 1516072"/>
                  <a:gd name="connsiteX99" fmla="*/ 732084 w 1003876"/>
                  <a:gd name="connsiteY99" fmla="*/ 878388 h 1516072"/>
                  <a:gd name="connsiteX100" fmla="*/ 699699 w 1003876"/>
                  <a:gd name="connsiteY100" fmla="*/ 899343 h 1516072"/>
                  <a:gd name="connsiteX101" fmla="*/ 595181 w 1003876"/>
                  <a:gd name="connsiteY101" fmla="*/ 957831 h 1516072"/>
                  <a:gd name="connsiteX102" fmla="*/ 507294 w 1003876"/>
                  <a:gd name="connsiteY102" fmla="*/ 847908 h 1516072"/>
                  <a:gd name="connsiteX103" fmla="*/ 503484 w 1003876"/>
                  <a:gd name="connsiteY103" fmla="*/ 358323 h 1516072"/>
                  <a:gd name="connsiteX104" fmla="*/ 499674 w 1003876"/>
                  <a:gd name="connsiteY104" fmla="*/ 66858 h 1516072"/>
                  <a:gd name="connsiteX105" fmla="*/ 490149 w 1003876"/>
                  <a:gd name="connsiteY105" fmla="*/ 40188 h 1516072"/>
                  <a:gd name="connsiteX106" fmla="*/ 488244 w 1003876"/>
                  <a:gd name="connsiteY106" fmla="*/ 34473 h 1516072"/>
                  <a:gd name="connsiteX107" fmla="*/ 484434 w 1003876"/>
                  <a:gd name="connsiteY107" fmla="*/ 28758 h 1516072"/>
                  <a:gd name="connsiteX108" fmla="*/ 478719 w 1003876"/>
                  <a:gd name="connsiteY108" fmla="*/ 17328 h 1516072"/>
                  <a:gd name="connsiteX109" fmla="*/ 473004 w 1003876"/>
                  <a:gd name="connsiteY109" fmla="*/ 13518 h 1516072"/>
                  <a:gd name="connsiteX110" fmla="*/ 469194 w 1003876"/>
                  <a:gd name="connsiteY110" fmla="*/ 7803 h 1516072"/>
                  <a:gd name="connsiteX111" fmla="*/ 429189 w 1003876"/>
                  <a:gd name="connsiteY111" fmla="*/ 11613 h 1516072"/>
                  <a:gd name="connsiteX112" fmla="*/ 425379 w 1003876"/>
                  <a:gd name="connsiteY112" fmla="*/ 78288 h 1516072"/>
                  <a:gd name="connsiteX113" fmla="*/ 425379 w 1003876"/>
                  <a:gd name="connsiteY113" fmla="*/ 84003 h 1516072"/>
                  <a:gd name="connsiteX114" fmla="*/ 436603 w 1003876"/>
                  <a:gd name="connsiteY114" fmla="*/ 225952 h 1516072"/>
                  <a:gd name="connsiteX115" fmla="*/ 440619 w 1003876"/>
                  <a:gd name="connsiteY115" fmla="*/ 421188 h 1516072"/>
                  <a:gd name="connsiteX116" fmla="*/ 440002 w 1003876"/>
                  <a:gd name="connsiteY116" fmla="*/ 789160 h 1516072"/>
                  <a:gd name="connsiteX117" fmla="*/ 430322 w 1003876"/>
                  <a:gd name="connsiteY117"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21569 w 1003876"/>
                  <a:gd name="connsiteY41" fmla="*/ 1348923 h 1516072"/>
                  <a:gd name="connsiteX42" fmla="*/ 427284 w 1003876"/>
                  <a:gd name="connsiteY42" fmla="*/ 1335588 h 1516072"/>
                  <a:gd name="connsiteX43" fmla="*/ 467289 w 1003876"/>
                  <a:gd name="connsiteY43" fmla="*/ 1265103 h 1516072"/>
                  <a:gd name="connsiteX44" fmla="*/ 528455 w 1003876"/>
                  <a:gd name="connsiteY44" fmla="*/ 1230091 h 1516072"/>
                  <a:gd name="connsiteX45" fmla="*/ 601154 w 1003876"/>
                  <a:gd name="connsiteY45" fmla="*/ 1221700 h 1516072"/>
                  <a:gd name="connsiteX46" fmla="*/ 720654 w 1003876"/>
                  <a:gd name="connsiteY46" fmla="*/ 1316538 h 1516072"/>
                  <a:gd name="connsiteX47" fmla="*/ 733989 w 1003876"/>
                  <a:gd name="connsiteY47" fmla="*/ 1326063 h 1516072"/>
                  <a:gd name="connsiteX48" fmla="*/ 743514 w 1003876"/>
                  <a:gd name="connsiteY48" fmla="*/ 1327968 h 1516072"/>
                  <a:gd name="connsiteX49" fmla="*/ 749229 w 1003876"/>
                  <a:gd name="connsiteY49" fmla="*/ 1329873 h 1516072"/>
                  <a:gd name="connsiteX50" fmla="*/ 762564 w 1003876"/>
                  <a:gd name="connsiteY50" fmla="*/ 1335588 h 1516072"/>
                  <a:gd name="connsiteX51" fmla="*/ 777804 w 1003876"/>
                  <a:gd name="connsiteY51" fmla="*/ 1333683 h 1516072"/>
                  <a:gd name="connsiteX52" fmla="*/ 789234 w 1003876"/>
                  <a:gd name="connsiteY52" fmla="*/ 1327968 h 1516072"/>
                  <a:gd name="connsiteX53" fmla="*/ 794949 w 1003876"/>
                  <a:gd name="connsiteY53" fmla="*/ 1326063 h 1516072"/>
                  <a:gd name="connsiteX54" fmla="*/ 802569 w 1003876"/>
                  <a:gd name="connsiteY54" fmla="*/ 1308918 h 1516072"/>
                  <a:gd name="connsiteX55" fmla="*/ 800664 w 1003876"/>
                  <a:gd name="connsiteY55" fmla="*/ 1284153 h 1516072"/>
                  <a:gd name="connsiteX56" fmla="*/ 798759 w 1003876"/>
                  <a:gd name="connsiteY56" fmla="*/ 1278438 h 1516072"/>
                  <a:gd name="connsiteX57" fmla="*/ 796854 w 1003876"/>
                  <a:gd name="connsiteY57" fmla="*/ 1270818 h 1516072"/>
                  <a:gd name="connsiteX58" fmla="*/ 783519 w 1003876"/>
                  <a:gd name="connsiteY58" fmla="*/ 1253673 h 1516072"/>
                  <a:gd name="connsiteX59" fmla="*/ 773994 w 1003876"/>
                  <a:gd name="connsiteY59" fmla="*/ 1247958 h 1516072"/>
                  <a:gd name="connsiteX60" fmla="*/ 648264 w 1003876"/>
                  <a:gd name="connsiteY60" fmla="*/ 1156518 h 1516072"/>
                  <a:gd name="connsiteX61" fmla="*/ 644454 w 1003876"/>
                  <a:gd name="connsiteY61" fmla="*/ 1139373 h 1516072"/>
                  <a:gd name="connsiteX62" fmla="*/ 646359 w 1003876"/>
                  <a:gd name="connsiteY62" fmla="*/ 1131753 h 1516072"/>
                  <a:gd name="connsiteX63" fmla="*/ 650169 w 1003876"/>
                  <a:gd name="connsiteY63" fmla="*/ 1114608 h 1516072"/>
                  <a:gd name="connsiteX64" fmla="*/ 653979 w 1003876"/>
                  <a:gd name="connsiteY64" fmla="*/ 1108893 h 1516072"/>
                  <a:gd name="connsiteX65" fmla="*/ 655884 w 1003876"/>
                  <a:gd name="connsiteY65" fmla="*/ 1103178 h 1516072"/>
                  <a:gd name="connsiteX66" fmla="*/ 661599 w 1003876"/>
                  <a:gd name="connsiteY66" fmla="*/ 1101273 h 1516072"/>
                  <a:gd name="connsiteX67" fmla="*/ 671124 w 1003876"/>
                  <a:gd name="connsiteY67" fmla="*/ 1089843 h 1516072"/>
                  <a:gd name="connsiteX68" fmla="*/ 724464 w 1003876"/>
                  <a:gd name="connsiteY68" fmla="*/ 1082223 h 1516072"/>
                  <a:gd name="connsiteX69" fmla="*/ 842574 w 1003876"/>
                  <a:gd name="connsiteY69" fmla="*/ 1084128 h 1516072"/>
                  <a:gd name="connsiteX70" fmla="*/ 871149 w 1003876"/>
                  <a:gd name="connsiteY70" fmla="*/ 1086033 h 1516072"/>
                  <a:gd name="connsiteX71" fmla="*/ 899724 w 1003876"/>
                  <a:gd name="connsiteY71" fmla="*/ 1091748 h 1516072"/>
                  <a:gd name="connsiteX72" fmla="*/ 922584 w 1003876"/>
                  <a:gd name="connsiteY72" fmla="*/ 1095558 h 1516072"/>
                  <a:gd name="connsiteX73" fmla="*/ 985294 w 1003876"/>
                  <a:gd name="connsiteY73" fmla="*/ 1104311 h 1516072"/>
                  <a:gd name="connsiteX74" fmla="*/ 1003378 w 1003876"/>
                  <a:gd name="connsiteY74" fmla="*/ 1065958 h 1516072"/>
                  <a:gd name="connsiteX75" fmla="*/ 970209 w 1003876"/>
                  <a:gd name="connsiteY75" fmla="*/ 1044123 h 1516072"/>
                  <a:gd name="connsiteX76" fmla="*/ 918620 w 1003876"/>
                  <a:gd name="connsiteY76" fmla="*/ 1034598 h 1516072"/>
                  <a:gd name="connsiteX77" fmla="*/ 825429 w 1003876"/>
                  <a:gd name="connsiteY77" fmla="*/ 1034598 h 1516072"/>
                  <a:gd name="connsiteX78" fmla="*/ 730179 w 1003876"/>
                  <a:gd name="connsiteY78" fmla="*/ 1038408 h 1516072"/>
                  <a:gd name="connsiteX79" fmla="*/ 669219 w 1003876"/>
                  <a:gd name="connsiteY79" fmla="*/ 1046028 h 1516072"/>
                  <a:gd name="connsiteX80" fmla="*/ 646360 w 1003876"/>
                  <a:gd name="connsiteY80" fmla="*/ 1049838 h 1516072"/>
                  <a:gd name="connsiteX81" fmla="*/ 640078 w 1003876"/>
                  <a:gd name="connsiteY81" fmla="*/ 1026051 h 1516072"/>
                  <a:gd name="connsiteX82" fmla="*/ 673029 w 1003876"/>
                  <a:gd name="connsiteY82" fmla="*/ 992688 h 1516072"/>
                  <a:gd name="connsiteX83" fmla="*/ 674934 w 1003876"/>
                  <a:gd name="connsiteY83" fmla="*/ 986973 h 1516072"/>
                  <a:gd name="connsiteX84" fmla="*/ 680649 w 1003876"/>
                  <a:gd name="connsiteY84" fmla="*/ 985068 h 1516072"/>
                  <a:gd name="connsiteX85" fmla="*/ 686364 w 1003876"/>
                  <a:gd name="connsiteY85" fmla="*/ 981258 h 1516072"/>
                  <a:gd name="connsiteX86" fmla="*/ 695889 w 1003876"/>
                  <a:gd name="connsiteY86" fmla="*/ 971733 h 1516072"/>
                  <a:gd name="connsiteX87" fmla="*/ 705414 w 1003876"/>
                  <a:gd name="connsiteY87" fmla="*/ 960303 h 1516072"/>
                  <a:gd name="connsiteX88" fmla="*/ 716844 w 1003876"/>
                  <a:gd name="connsiteY88" fmla="*/ 952683 h 1516072"/>
                  <a:gd name="connsiteX89" fmla="*/ 732084 w 1003876"/>
                  <a:gd name="connsiteY89" fmla="*/ 939348 h 1516072"/>
                  <a:gd name="connsiteX90" fmla="*/ 741609 w 1003876"/>
                  <a:gd name="connsiteY90" fmla="*/ 927918 h 1516072"/>
                  <a:gd name="connsiteX91" fmla="*/ 753039 w 1003876"/>
                  <a:gd name="connsiteY91" fmla="*/ 918393 h 1516072"/>
                  <a:gd name="connsiteX92" fmla="*/ 758754 w 1003876"/>
                  <a:gd name="connsiteY92" fmla="*/ 906963 h 1516072"/>
                  <a:gd name="connsiteX93" fmla="*/ 760659 w 1003876"/>
                  <a:gd name="connsiteY93" fmla="*/ 901248 h 1516072"/>
                  <a:gd name="connsiteX94" fmla="*/ 766374 w 1003876"/>
                  <a:gd name="connsiteY94" fmla="*/ 889818 h 1516072"/>
                  <a:gd name="connsiteX95" fmla="*/ 764469 w 1003876"/>
                  <a:gd name="connsiteY95" fmla="*/ 874578 h 1516072"/>
                  <a:gd name="connsiteX96" fmla="*/ 758754 w 1003876"/>
                  <a:gd name="connsiteY96" fmla="*/ 872673 h 1516072"/>
                  <a:gd name="connsiteX97" fmla="*/ 737799 w 1003876"/>
                  <a:gd name="connsiteY97" fmla="*/ 874578 h 1516072"/>
                  <a:gd name="connsiteX98" fmla="*/ 732084 w 1003876"/>
                  <a:gd name="connsiteY98" fmla="*/ 878388 h 1516072"/>
                  <a:gd name="connsiteX99" fmla="*/ 699699 w 1003876"/>
                  <a:gd name="connsiteY99" fmla="*/ 899343 h 1516072"/>
                  <a:gd name="connsiteX100" fmla="*/ 595181 w 1003876"/>
                  <a:gd name="connsiteY100" fmla="*/ 957831 h 1516072"/>
                  <a:gd name="connsiteX101" fmla="*/ 507294 w 1003876"/>
                  <a:gd name="connsiteY101" fmla="*/ 847908 h 1516072"/>
                  <a:gd name="connsiteX102" fmla="*/ 503484 w 1003876"/>
                  <a:gd name="connsiteY102" fmla="*/ 358323 h 1516072"/>
                  <a:gd name="connsiteX103" fmla="*/ 499674 w 1003876"/>
                  <a:gd name="connsiteY103" fmla="*/ 66858 h 1516072"/>
                  <a:gd name="connsiteX104" fmla="*/ 490149 w 1003876"/>
                  <a:gd name="connsiteY104" fmla="*/ 40188 h 1516072"/>
                  <a:gd name="connsiteX105" fmla="*/ 488244 w 1003876"/>
                  <a:gd name="connsiteY105" fmla="*/ 34473 h 1516072"/>
                  <a:gd name="connsiteX106" fmla="*/ 484434 w 1003876"/>
                  <a:gd name="connsiteY106" fmla="*/ 28758 h 1516072"/>
                  <a:gd name="connsiteX107" fmla="*/ 478719 w 1003876"/>
                  <a:gd name="connsiteY107" fmla="*/ 17328 h 1516072"/>
                  <a:gd name="connsiteX108" fmla="*/ 473004 w 1003876"/>
                  <a:gd name="connsiteY108" fmla="*/ 13518 h 1516072"/>
                  <a:gd name="connsiteX109" fmla="*/ 469194 w 1003876"/>
                  <a:gd name="connsiteY109" fmla="*/ 7803 h 1516072"/>
                  <a:gd name="connsiteX110" fmla="*/ 429189 w 1003876"/>
                  <a:gd name="connsiteY110" fmla="*/ 11613 h 1516072"/>
                  <a:gd name="connsiteX111" fmla="*/ 425379 w 1003876"/>
                  <a:gd name="connsiteY111" fmla="*/ 78288 h 1516072"/>
                  <a:gd name="connsiteX112" fmla="*/ 425379 w 1003876"/>
                  <a:gd name="connsiteY112" fmla="*/ 84003 h 1516072"/>
                  <a:gd name="connsiteX113" fmla="*/ 436603 w 1003876"/>
                  <a:gd name="connsiteY113" fmla="*/ 225952 h 1516072"/>
                  <a:gd name="connsiteX114" fmla="*/ 440619 w 1003876"/>
                  <a:gd name="connsiteY114" fmla="*/ 421188 h 1516072"/>
                  <a:gd name="connsiteX115" fmla="*/ 440002 w 1003876"/>
                  <a:gd name="connsiteY115" fmla="*/ 789160 h 1516072"/>
                  <a:gd name="connsiteX116" fmla="*/ 430322 w 1003876"/>
                  <a:gd name="connsiteY116"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21569 w 1003876"/>
                  <a:gd name="connsiteY40" fmla="*/ 1348923 h 1516072"/>
                  <a:gd name="connsiteX41" fmla="*/ 427284 w 1003876"/>
                  <a:gd name="connsiteY41" fmla="*/ 1335588 h 1516072"/>
                  <a:gd name="connsiteX42" fmla="*/ 467289 w 1003876"/>
                  <a:gd name="connsiteY42" fmla="*/ 1265103 h 1516072"/>
                  <a:gd name="connsiteX43" fmla="*/ 528455 w 1003876"/>
                  <a:gd name="connsiteY43" fmla="*/ 1230091 h 1516072"/>
                  <a:gd name="connsiteX44" fmla="*/ 601154 w 1003876"/>
                  <a:gd name="connsiteY44" fmla="*/ 1221700 h 1516072"/>
                  <a:gd name="connsiteX45" fmla="*/ 720654 w 1003876"/>
                  <a:gd name="connsiteY45" fmla="*/ 1316538 h 1516072"/>
                  <a:gd name="connsiteX46" fmla="*/ 733989 w 1003876"/>
                  <a:gd name="connsiteY46" fmla="*/ 1326063 h 1516072"/>
                  <a:gd name="connsiteX47" fmla="*/ 743514 w 1003876"/>
                  <a:gd name="connsiteY47" fmla="*/ 1327968 h 1516072"/>
                  <a:gd name="connsiteX48" fmla="*/ 749229 w 1003876"/>
                  <a:gd name="connsiteY48" fmla="*/ 1329873 h 1516072"/>
                  <a:gd name="connsiteX49" fmla="*/ 762564 w 1003876"/>
                  <a:gd name="connsiteY49" fmla="*/ 1335588 h 1516072"/>
                  <a:gd name="connsiteX50" fmla="*/ 777804 w 1003876"/>
                  <a:gd name="connsiteY50" fmla="*/ 1333683 h 1516072"/>
                  <a:gd name="connsiteX51" fmla="*/ 789234 w 1003876"/>
                  <a:gd name="connsiteY51" fmla="*/ 1327968 h 1516072"/>
                  <a:gd name="connsiteX52" fmla="*/ 794949 w 1003876"/>
                  <a:gd name="connsiteY52" fmla="*/ 1326063 h 1516072"/>
                  <a:gd name="connsiteX53" fmla="*/ 802569 w 1003876"/>
                  <a:gd name="connsiteY53" fmla="*/ 1308918 h 1516072"/>
                  <a:gd name="connsiteX54" fmla="*/ 800664 w 1003876"/>
                  <a:gd name="connsiteY54" fmla="*/ 1284153 h 1516072"/>
                  <a:gd name="connsiteX55" fmla="*/ 798759 w 1003876"/>
                  <a:gd name="connsiteY55" fmla="*/ 1278438 h 1516072"/>
                  <a:gd name="connsiteX56" fmla="*/ 796854 w 1003876"/>
                  <a:gd name="connsiteY56" fmla="*/ 1270818 h 1516072"/>
                  <a:gd name="connsiteX57" fmla="*/ 783519 w 1003876"/>
                  <a:gd name="connsiteY57" fmla="*/ 1253673 h 1516072"/>
                  <a:gd name="connsiteX58" fmla="*/ 773994 w 1003876"/>
                  <a:gd name="connsiteY58" fmla="*/ 1247958 h 1516072"/>
                  <a:gd name="connsiteX59" fmla="*/ 648264 w 1003876"/>
                  <a:gd name="connsiteY59" fmla="*/ 1156518 h 1516072"/>
                  <a:gd name="connsiteX60" fmla="*/ 644454 w 1003876"/>
                  <a:gd name="connsiteY60" fmla="*/ 1139373 h 1516072"/>
                  <a:gd name="connsiteX61" fmla="*/ 646359 w 1003876"/>
                  <a:gd name="connsiteY61" fmla="*/ 1131753 h 1516072"/>
                  <a:gd name="connsiteX62" fmla="*/ 650169 w 1003876"/>
                  <a:gd name="connsiteY62" fmla="*/ 1114608 h 1516072"/>
                  <a:gd name="connsiteX63" fmla="*/ 653979 w 1003876"/>
                  <a:gd name="connsiteY63" fmla="*/ 1108893 h 1516072"/>
                  <a:gd name="connsiteX64" fmla="*/ 655884 w 1003876"/>
                  <a:gd name="connsiteY64" fmla="*/ 1103178 h 1516072"/>
                  <a:gd name="connsiteX65" fmla="*/ 661599 w 1003876"/>
                  <a:gd name="connsiteY65" fmla="*/ 1101273 h 1516072"/>
                  <a:gd name="connsiteX66" fmla="*/ 671124 w 1003876"/>
                  <a:gd name="connsiteY66" fmla="*/ 1089843 h 1516072"/>
                  <a:gd name="connsiteX67" fmla="*/ 724464 w 1003876"/>
                  <a:gd name="connsiteY67" fmla="*/ 1082223 h 1516072"/>
                  <a:gd name="connsiteX68" fmla="*/ 842574 w 1003876"/>
                  <a:gd name="connsiteY68" fmla="*/ 1084128 h 1516072"/>
                  <a:gd name="connsiteX69" fmla="*/ 871149 w 1003876"/>
                  <a:gd name="connsiteY69" fmla="*/ 1086033 h 1516072"/>
                  <a:gd name="connsiteX70" fmla="*/ 899724 w 1003876"/>
                  <a:gd name="connsiteY70" fmla="*/ 1091748 h 1516072"/>
                  <a:gd name="connsiteX71" fmla="*/ 922584 w 1003876"/>
                  <a:gd name="connsiteY71" fmla="*/ 1095558 h 1516072"/>
                  <a:gd name="connsiteX72" fmla="*/ 985294 w 1003876"/>
                  <a:gd name="connsiteY72" fmla="*/ 1104311 h 1516072"/>
                  <a:gd name="connsiteX73" fmla="*/ 1003378 w 1003876"/>
                  <a:gd name="connsiteY73" fmla="*/ 1065958 h 1516072"/>
                  <a:gd name="connsiteX74" fmla="*/ 970209 w 1003876"/>
                  <a:gd name="connsiteY74" fmla="*/ 1044123 h 1516072"/>
                  <a:gd name="connsiteX75" fmla="*/ 918620 w 1003876"/>
                  <a:gd name="connsiteY75" fmla="*/ 1034598 h 1516072"/>
                  <a:gd name="connsiteX76" fmla="*/ 825429 w 1003876"/>
                  <a:gd name="connsiteY76" fmla="*/ 1034598 h 1516072"/>
                  <a:gd name="connsiteX77" fmla="*/ 730179 w 1003876"/>
                  <a:gd name="connsiteY77" fmla="*/ 1038408 h 1516072"/>
                  <a:gd name="connsiteX78" fmla="*/ 669219 w 1003876"/>
                  <a:gd name="connsiteY78" fmla="*/ 1046028 h 1516072"/>
                  <a:gd name="connsiteX79" fmla="*/ 646360 w 1003876"/>
                  <a:gd name="connsiteY79" fmla="*/ 1049838 h 1516072"/>
                  <a:gd name="connsiteX80" fmla="*/ 640078 w 1003876"/>
                  <a:gd name="connsiteY80" fmla="*/ 1026051 h 1516072"/>
                  <a:gd name="connsiteX81" fmla="*/ 673029 w 1003876"/>
                  <a:gd name="connsiteY81" fmla="*/ 992688 h 1516072"/>
                  <a:gd name="connsiteX82" fmla="*/ 674934 w 1003876"/>
                  <a:gd name="connsiteY82" fmla="*/ 986973 h 1516072"/>
                  <a:gd name="connsiteX83" fmla="*/ 680649 w 1003876"/>
                  <a:gd name="connsiteY83" fmla="*/ 985068 h 1516072"/>
                  <a:gd name="connsiteX84" fmla="*/ 686364 w 1003876"/>
                  <a:gd name="connsiteY84" fmla="*/ 981258 h 1516072"/>
                  <a:gd name="connsiteX85" fmla="*/ 695889 w 1003876"/>
                  <a:gd name="connsiteY85" fmla="*/ 971733 h 1516072"/>
                  <a:gd name="connsiteX86" fmla="*/ 705414 w 1003876"/>
                  <a:gd name="connsiteY86" fmla="*/ 960303 h 1516072"/>
                  <a:gd name="connsiteX87" fmla="*/ 716844 w 1003876"/>
                  <a:gd name="connsiteY87" fmla="*/ 952683 h 1516072"/>
                  <a:gd name="connsiteX88" fmla="*/ 732084 w 1003876"/>
                  <a:gd name="connsiteY88" fmla="*/ 939348 h 1516072"/>
                  <a:gd name="connsiteX89" fmla="*/ 741609 w 1003876"/>
                  <a:gd name="connsiteY89" fmla="*/ 927918 h 1516072"/>
                  <a:gd name="connsiteX90" fmla="*/ 753039 w 1003876"/>
                  <a:gd name="connsiteY90" fmla="*/ 918393 h 1516072"/>
                  <a:gd name="connsiteX91" fmla="*/ 758754 w 1003876"/>
                  <a:gd name="connsiteY91" fmla="*/ 906963 h 1516072"/>
                  <a:gd name="connsiteX92" fmla="*/ 760659 w 1003876"/>
                  <a:gd name="connsiteY92" fmla="*/ 901248 h 1516072"/>
                  <a:gd name="connsiteX93" fmla="*/ 766374 w 1003876"/>
                  <a:gd name="connsiteY93" fmla="*/ 889818 h 1516072"/>
                  <a:gd name="connsiteX94" fmla="*/ 764469 w 1003876"/>
                  <a:gd name="connsiteY94" fmla="*/ 874578 h 1516072"/>
                  <a:gd name="connsiteX95" fmla="*/ 758754 w 1003876"/>
                  <a:gd name="connsiteY95" fmla="*/ 872673 h 1516072"/>
                  <a:gd name="connsiteX96" fmla="*/ 737799 w 1003876"/>
                  <a:gd name="connsiteY96" fmla="*/ 874578 h 1516072"/>
                  <a:gd name="connsiteX97" fmla="*/ 732084 w 1003876"/>
                  <a:gd name="connsiteY97" fmla="*/ 878388 h 1516072"/>
                  <a:gd name="connsiteX98" fmla="*/ 699699 w 1003876"/>
                  <a:gd name="connsiteY98" fmla="*/ 899343 h 1516072"/>
                  <a:gd name="connsiteX99" fmla="*/ 595181 w 1003876"/>
                  <a:gd name="connsiteY99" fmla="*/ 957831 h 1516072"/>
                  <a:gd name="connsiteX100" fmla="*/ 507294 w 1003876"/>
                  <a:gd name="connsiteY100" fmla="*/ 847908 h 1516072"/>
                  <a:gd name="connsiteX101" fmla="*/ 503484 w 1003876"/>
                  <a:gd name="connsiteY101" fmla="*/ 358323 h 1516072"/>
                  <a:gd name="connsiteX102" fmla="*/ 499674 w 1003876"/>
                  <a:gd name="connsiteY102" fmla="*/ 66858 h 1516072"/>
                  <a:gd name="connsiteX103" fmla="*/ 490149 w 1003876"/>
                  <a:gd name="connsiteY103" fmla="*/ 40188 h 1516072"/>
                  <a:gd name="connsiteX104" fmla="*/ 488244 w 1003876"/>
                  <a:gd name="connsiteY104" fmla="*/ 34473 h 1516072"/>
                  <a:gd name="connsiteX105" fmla="*/ 484434 w 1003876"/>
                  <a:gd name="connsiteY105" fmla="*/ 28758 h 1516072"/>
                  <a:gd name="connsiteX106" fmla="*/ 478719 w 1003876"/>
                  <a:gd name="connsiteY106" fmla="*/ 17328 h 1516072"/>
                  <a:gd name="connsiteX107" fmla="*/ 473004 w 1003876"/>
                  <a:gd name="connsiteY107" fmla="*/ 13518 h 1516072"/>
                  <a:gd name="connsiteX108" fmla="*/ 469194 w 1003876"/>
                  <a:gd name="connsiteY108" fmla="*/ 7803 h 1516072"/>
                  <a:gd name="connsiteX109" fmla="*/ 429189 w 1003876"/>
                  <a:gd name="connsiteY109" fmla="*/ 11613 h 1516072"/>
                  <a:gd name="connsiteX110" fmla="*/ 425379 w 1003876"/>
                  <a:gd name="connsiteY110" fmla="*/ 78288 h 1516072"/>
                  <a:gd name="connsiteX111" fmla="*/ 425379 w 1003876"/>
                  <a:gd name="connsiteY111" fmla="*/ 84003 h 1516072"/>
                  <a:gd name="connsiteX112" fmla="*/ 436603 w 1003876"/>
                  <a:gd name="connsiteY112" fmla="*/ 225952 h 1516072"/>
                  <a:gd name="connsiteX113" fmla="*/ 440619 w 1003876"/>
                  <a:gd name="connsiteY113" fmla="*/ 421188 h 1516072"/>
                  <a:gd name="connsiteX114" fmla="*/ 440002 w 1003876"/>
                  <a:gd name="connsiteY114" fmla="*/ 789160 h 1516072"/>
                  <a:gd name="connsiteX115" fmla="*/ 430322 w 1003876"/>
                  <a:gd name="connsiteY115"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21569 w 1003876"/>
                  <a:gd name="connsiteY40" fmla="*/ 1348923 h 1516072"/>
                  <a:gd name="connsiteX41" fmla="*/ 467289 w 1003876"/>
                  <a:gd name="connsiteY41" fmla="*/ 1265103 h 1516072"/>
                  <a:gd name="connsiteX42" fmla="*/ 528455 w 1003876"/>
                  <a:gd name="connsiteY42" fmla="*/ 1230091 h 1516072"/>
                  <a:gd name="connsiteX43" fmla="*/ 601154 w 1003876"/>
                  <a:gd name="connsiteY43" fmla="*/ 1221700 h 1516072"/>
                  <a:gd name="connsiteX44" fmla="*/ 720654 w 1003876"/>
                  <a:gd name="connsiteY44" fmla="*/ 1316538 h 1516072"/>
                  <a:gd name="connsiteX45" fmla="*/ 733989 w 1003876"/>
                  <a:gd name="connsiteY45" fmla="*/ 1326063 h 1516072"/>
                  <a:gd name="connsiteX46" fmla="*/ 743514 w 1003876"/>
                  <a:gd name="connsiteY46" fmla="*/ 1327968 h 1516072"/>
                  <a:gd name="connsiteX47" fmla="*/ 749229 w 1003876"/>
                  <a:gd name="connsiteY47" fmla="*/ 1329873 h 1516072"/>
                  <a:gd name="connsiteX48" fmla="*/ 762564 w 1003876"/>
                  <a:gd name="connsiteY48" fmla="*/ 1335588 h 1516072"/>
                  <a:gd name="connsiteX49" fmla="*/ 777804 w 1003876"/>
                  <a:gd name="connsiteY49" fmla="*/ 1333683 h 1516072"/>
                  <a:gd name="connsiteX50" fmla="*/ 789234 w 1003876"/>
                  <a:gd name="connsiteY50" fmla="*/ 1327968 h 1516072"/>
                  <a:gd name="connsiteX51" fmla="*/ 794949 w 1003876"/>
                  <a:gd name="connsiteY51" fmla="*/ 1326063 h 1516072"/>
                  <a:gd name="connsiteX52" fmla="*/ 802569 w 1003876"/>
                  <a:gd name="connsiteY52" fmla="*/ 1308918 h 1516072"/>
                  <a:gd name="connsiteX53" fmla="*/ 800664 w 1003876"/>
                  <a:gd name="connsiteY53" fmla="*/ 1284153 h 1516072"/>
                  <a:gd name="connsiteX54" fmla="*/ 798759 w 1003876"/>
                  <a:gd name="connsiteY54" fmla="*/ 1278438 h 1516072"/>
                  <a:gd name="connsiteX55" fmla="*/ 796854 w 1003876"/>
                  <a:gd name="connsiteY55" fmla="*/ 1270818 h 1516072"/>
                  <a:gd name="connsiteX56" fmla="*/ 783519 w 1003876"/>
                  <a:gd name="connsiteY56" fmla="*/ 1253673 h 1516072"/>
                  <a:gd name="connsiteX57" fmla="*/ 773994 w 1003876"/>
                  <a:gd name="connsiteY57" fmla="*/ 1247958 h 1516072"/>
                  <a:gd name="connsiteX58" fmla="*/ 648264 w 1003876"/>
                  <a:gd name="connsiteY58" fmla="*/ 1156518 h 1516072"/>
                  <a:gd name="connsiteX59" fmla="*/ 644454 w 1003876"/>
                  <a:gd name="connsiteY59" fmla="*/ 1139373 h 1516072"/>
                  <a:gd name="connsiteX60" fmla="*/ 646359 w 1003876"/>
                  <a:gd name="connsiteY60" fmla="*/ 1131753 h 1516072"/>
                  <a:gd name="connsiteX61" fmla="*/ 650169 w 1003876"/>
                  <a:gd name="connsiteY61" fmla="*/ 1114608 h 1516072"/>
                  <a:gd name="connsiteX62" fmla="*/ 653979 w 1003876"/>
                  <a:gd name="connsiteY62" fmla="*/ 1108893 h 1516072"/>
                  <a:gd name="connsiteX63" fmla="*/ 655884 w 1003876"/>
                  <a:gd name="connsiteY63" fmla="*/ 1103178 h 1516072"/>
                  <a:gd name="connsiteX64" fmla="*/ 661599 w 1003876"/>
                  <a:gd name="connsiteY64" fmla="*/ 1101273 h 1516072"/>
                  <a:gd name="connsiteX65" fmla="*/ 671124 w 1003876"/>
                  <a:gd name="connsiteY65" fmla="*/ 1089843 h 1516072"/>
                  <a:gd name="connsiteX66" fmla="*/ 724464 w 1003876"/>
                  <a:gd name="connsiteY66" fmla="*/ 1082223 h 1516072"/>
                  <a:gd name="connsiteX67" fmla="*/ 842574 w 1003876"/>
                  <a:gd name="connsiteY67" fmla="*/ 1084128 h 1516072"/>
                  <a:gd name="connsiteX68" fmla="*/ 871149 w 1003876"/>
                  <a:gd name="connsiteY68" fmla="*/ 1086033 h 1516072"/>
                  <a:gd name="connsiteX69" fmla="*/ 899724 w 1003876"/>
                  <a:gd name="connsiteY69" fmla="*/ 1091748 h 1516072"/>
                  <a:gd name="connsiteX70" fmla="*/ 922584 w 1003876"/>
                  <a:gd name="connsiteY70" fmla="*/ 1095558 h 1516072"/>
                  <a:gd name="connsiteX71" fmla="*/ 985294 w 1003876"/>
                  <a:gd name="connsiteY71" fmla="*/ 1104311 h 1516072"/>
                  <a:gd name="connsiteX72" fmla="*/ 1003378 w 1003876"/>
                  <a:gd name="connsiteY72" fmla="*/ 1065958 h 1516072"/>
                  <a:gd name="connsiteX73" fmla="*/ 970209 w 1003876"/>
                  <a:gd name="connsiteY73" fmla="*/ 1044123 h 1516072"/>
                  <a:gd name="connsiteX74" fmla="*/ 918620 w 1003876"/>
                  <a:gd name="connsiteY74" fmla="*/ 1034598 h 1516072"/>
                  <a:gd name="connsiteX75" fmla="*/ 825429 w 1003876"/>
                  <a:gd name="connsiteY75" fmla="*/ 1034598 h 1516072"/>
                  <a:gd name="connsiteX76" fmla="*/ 730179 w 1003876"/>
                  <a:gd name="connsiteY76" fmla="*/ 1038408 h 1516072"/>
                  <a:gd name="connsiteX77" fmla="*/ 669219 w 1003876"/>
                  <a:gd name="connsiteY77" fmla="*/ 1046028 h 1516072"/>
                  <a:gd name="connsiteX78" fmla="*/ 646360 w 1003876"/>
                  <a:gd name="connsiteY78" fmla="*/ 1049838 h 1516072"/>
                  <a:gd name="connsiteX79" fmla="*/ 640078 w 1003876"/>
                  <a:gd name="connsiteY79" fmla="*/ 1026051 h 1516072"/>
                  <a:gd name="connsiteX80" fmla="*/ 673029 w 1003876"/>
                  <a:gd name="connsiteY80" fmla="*/ 992688 h 1516072"/>
                  <a:gd name="connsiteX81" fmla="*/ 674934 w 1003876"/>
                  <a:gd name="connsiteY81" fmla="*/ 986973 h 1516072"/>
                  <a:gd name="connsiteX82" fmla="*/ 680649 w 1003876"/>
                  <a:gd name="connsiteY82" fmla="*/ 985068 h 1516072"/>
                  <a:gd name="connsiteX83" fmla="*/ 686364 w 1003876"/>
                  <a:gd name="connsiteY83" fmla="*/ 981258 h 1516072"/>
                  <a:gd name="connsiteX84" fmla="*/ 695889 w 1003876"/>
                  <a:gd name="connsiteY84" fmla="*/ 971733 h 1516072"/>
                  <a:gd name="connsiteX85" fmla="*/ 705414 w 1003876"/>
                  <a:gd name="connsiteY85" fmla="*/ 960303 h 1516072"/>
                  <a:gd name="connsiteX86" fmla="*/ 716844 w 1003876"/>
                  <a:gd name="connsiteY86" fmla="*/ 952683 h 1516072"/>
                  <a:gd name="connsiteX87" fmla="*/ 732084 w 1003876"/>
                  <a:gd name="connsiteY87" fmla="*/ 939348 h 1516072"/>
                  <a:gd name="connsiteX88" fmla="*/ 741609 w 1003876"/>
                  <a:gd name="connsiteY88" fmla="*/ 927918 h 1516072"/>
                  <a:gd name="connsiteX89" fmla="*/ 753039 w 1003876"/>
                  <a:gd name="connsiteY89" fmla="*/ 918393 h 1516072"/>
                  <a:gd name="connsiteX90" fmla="*/ 758754 w 1003876"/>
                  <a:gd name="connsiteY90" fmla="*/ 906963 h 1516072"/>
                  <a:gd name="connsiteX91" fmla="*/ 760659 w 1003876"/>
                  <a:gd name="connsiteY91" fmla="*/ 901248 h 1516072"/>
                  <a:gd name="connsiteX92" fmla="*/ 766374 w 1003876"/>
                  <a:gd name="connsiteY92" fmla="*/ 889818 h 1516072"/>
                  <a:gd name="connsiteX93" fmla="*/ 764469 w 1003876"/>
                  <a:gd name="connsiteY93" fmla="*/ 874578 h 1516072"/>
                  <a:gd name="connsiteX94" fmla="*/ 758754 w 1003876"/>
                  <a:gd name="connsiteY94" fmla="*/ 872673 h 1516072"/>
                  <a:gd name="connsiteX95" fmla="*/ 737799 w 1003876"/>
                  <a:gd name="connsiteY95" fmla="*/ 874578 h 1516072"/>
                  <a:gd name="connsiteX96" fmla="*/ 732084 w 1003876"/>
                  <a:gd name="connsiteY96" fmla="*/ 878388 h 1516072"/>
                  <a:gd name="connsiteX97" fmla="*/ 699699 w 1003876"/>
                  <a:gd name="connsiteY97" fmla="*/ 899343 h 1516072"/>
                  <a:gd name="connsiteX98" fmla="*/ 595181 w 1003876"/>
                  <a:gd name="connsiteY98" fmla="*/ 957831 h 1516072"/>
                  <a:gd name="connsiteX99" fmla="*/ 507294 w 1003876"/>
                  <a:gd name="connsiteY99" fmla="*/ 847908 h 1516072"/>
                  <a:gd name="connsiteX100" fmla="*/ 503484 w 1003876"/>
                  <a:gd name="connsiteY100" fmla="*/ 358323 h 1516072"/>
                  <a:gd name="connsiteX101" fmla="*/ 499674 w 1003876"/>
                  <a:gd name="connsiteY101" fmla="*/ 66858 h 1516072"/>
                  <a:gd name="connsiteX102" fmla="*/ 490149 w 1003876"/>
                  <a:gd name="connsiteY102" fmla="*/ 40188 h 1516072"/>
                  <a:gd name="connsiteX103" fmla="*/ 488244 w 1003876"/>
                  <a:gd name="connsiteY103" fmla="*/ 34473 h 1516072"/>
                  <a:gd name="connsiteX104" fmla="*/ 484434 w 1003876"/>
                  <a:gd name="connsiteY104" fmla="*/ 28758 h 1516072"/>
                  <a:gd name="connsiteX105" fmla="*/ 478719 w 1003876"/>
                  <a:gd name="connsiteY105" fmla="*/ 17328 h 1516072"/>
                  <a:gd name="connsiteX106" fmla="*/ 473004 w 1003876"/>
                  <a:gd name="connsiteY106" fmla="*/ 13518 h 1516072"/>
                  <a:gd name="connsiteX107" fmla="*/ 469194 w 1003876"/>
                  <a:gd name="connsiteY107" fmla="*/ 7803 h 1516072"/>
                  <a:gd name="connsiteX108" fmla="*/ 429189 w 1003876"/>
                  <a:gd name="connsiteY108" fmla="*/ 11613 h 1516072"/>
                  <a:gd name="connsiteX109" fmla="*/ 425379 w 1003876"/>
                  <a:gd name="connsiteY109" fmla="*/ 78288 h 1516072"/>
                  <a:gd name="connsiteX110" fmla="*/ 425379 w 1003876"/>
                  <a:gd name="connsiteY110" fmla="*/ 84003 h 1516072"/>
                  <a:gd name="connsiteX111" fmla="*/ 436603 w 1003876"/>
                  <a:gd name="connsiteY111" fmla="*/ 225952 h 1516072"/>
                  <a:gd name="connsiteX112" fmla="*/ 440619 w 1003876"/>
                  <a:gd name="connsiteY112" fmla="*/ 421188 h 1516072"/>
                  <a:gd name="connsiteX113" fmla="*/ 440002 w 1003876"/>
                  <a:gd name="connsiteY113" fmla="*/ 789160 h 1516072"/>
                  <a:gd name="connsiteX114" fmla="*/ 430322 w 1003876"/>
                  <a:gd name="connsiteY114"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24041 w 1003876"/>
                  <a:gd name="connsiteY40" fmla="*/ 1329152 h 1516072"/>
                  <a:gd name="connsiteX41" fmla="*/ 467289 w 1003876"/>
                  <a:gd name="connsiteY41" fmla="*/ 1265103 h 1516072"/>
                  <a:gd name="connsiteX42" fmla="*/ 528455 w 1003876"/>
                  <a:gd name="connsiteY42" fmla="*/ 1230091 h 1516072"/>
                  <a:gd name="connsiteX43" fmla="*/ 601154 w 1003876"/>
                  <a:gd name="connsiteY43" fmla="*/ 1221700 h 1516072"/>
                  <a:gd name="connsiteX44" fmla="*/ 720654 w 1003876"/>
                  <a:gd name="connsiteY44" fmla="*/ 1316538 h 1516072"/>
                  <a:gd name="connsiteX45" fmla="*/ 733989 w 1003876"/>
                  <a:gd name="connsiteY45" fmla="*/ 1326063 h 1516072"/>
                  <a:gd name="connsiteX46" fmla="*/ 743514 w 1003876"/>
                  <a:gd name="connsiteY46" fmla="*/ 1327968 h 1516072"/>
                  <a:gd name="connsiteX47" fmla="*/ 749229 w 1003876"/>
                  <a:gd name="connsiteY47" fmla="*/ 1329873 h 1516072"/>
                  <a:gd name="connsiteX48" fmla="*/ 762564 w 1003876"/>
                  <a:gd name="connsiteY48" fmla="*/ 1335588 h 1516072"/>
                  <a:gd name="connsiteX49" fmla="*/ 777804 w 1003876"/>
                  <a:gd name="connsiteY49" fmla="*/ 1333683 h 1516072"/>
                  <a:gd name="connsiteX50" fmla="*/ 789234 w 1003876"/>
                  <a:gd name="connsiteY50" fmla="*/ 1327968 h 1516072"/>
                  <a:gd name="connsiteX51" fmla="*/ 794949 w 1003876"/>
                  <a:gd name="connsiteY51" fmla="*/ 1326063 h 1516072"/>
                  <a:gd name="connsiteX52" fmla="*/ 802569 w 1003876"/>
                  <a:gd name="connsiteY52" fmla="*/ 1308918 h 1516072"/>
                  <a:gd name="connsiteX53" fmla="*/ 800664 w 1003876"/>
                  <a:gd name="connsiteY53" fmla="*/ 1284153 h 1516072"/>
                  <a:gd name="connsiteX54" fmla="*/ 798759 w 1003876"/>
                  <a:gd name="connsiteY54" fmla="*/ 1278438 h 1516072"/>
                  <a:gd name="connsiteX55" fmla="*/ 796854 w 1003876"/>
                  <a:gd name="connsiteY55" fmla="*/ 1270818 h 1516072"/>
                  <a:gd name="connsiteX56" fmla="*/ 783519 w 1003876"/>
                  <a:gd name="connsiteY56" fmla="*/ 1253673 h 1516072"/>
                  <a:gd name="connsiteX57" fmla="*/ 773994 w 1003876"/>
                  <a:gd name="connsiteY57" fmla="*/ 1247958 h 1516072"/>
                  <a:gd name="connsiteX58" fmla="*/ 648264 w 1003876"/>
                  <a:gd name="connsiteY58" fmla="*/ 1156518 h 1516072"/>
                  <a:gd name="connsiteX59" fmla="*/ 644454 w 1003876"/>
                  <a:gd name="connsiteY59" fmla="*/ 1139373 h 1516072"/>
                  <a:gd name="connsiteX60" fmla="*/ 646359 w 1003876"/>
                  <a:gd name="connsiteY60" fmla="*/ 1131753 h 1516072"/>
                  <a:gd name="connsiteX61" fmla="*/ 650169 w 1003876"/>
                  <a:gd name="connsiteY61" fmla="*/ 1114608 h 1516072"/>
                  <a:gd name="connsiteX62" fmla="*/ 653979 w 1003876"/>
                  <a:gd name="connsiteY62" fmla="*/ 1108893 h 1516072"/>
                  <a:gd name="connsiteX63" fmla="*/ 655884 w 1003876"/>
                  <a:gd name="connsiteY63" fmla="*/ 1103178 h 1516072"/>
                  <a:gd name="connsiteX64" fmla="*/ 661599 w 1003876"/>
                  <a:gd name="connsiteY64" fmla="*/ 1101273 h 1516072"/>
                  <a:gd name="connsiteX65" fmla="*/ 671124 w 1003876"/>
                  <a:gd name="connsiteY65" fmla="*/ 1089843 h 1516072"/>
                  <a:gd name="connsiteX66" fmla="*/ 724464 w 1003876"/>
                  <a:gd name="connsiteY66" fmla="*/ 1082223 h 1516072"/>
                  <a:gd name="connsiteX67" fmla="*/ 842574 w 1003876"/>
                  <a:gd name="connsiteY67" fmla="*/ 1084128 h 1516072"/>
                  <a:gd name="connsiteX68" fmla="*/ 871149 w 1003876"/>
                  <a:gd name="connsiteY68" fmla="*/ 1086033 h 1516072"/>
                  <a:gd name="connsiteX69" fmla="*/ 899724 w 1003876"/>
                  <a:gd name="connsiteY69" fmla="*/ 1091748 h 1516072"/>
                  <a:gd name="connsiteX70" fmla="*/ 922584 w 1003876"/>
                  <a:gd name="connsiteY70" fmla="*/ 1095558 h 1516072"/>
                  <a:gd name="connsiteX71" fmla="*/ 985294 w 1003876"/>
                  <a:gd name="connsiteY71" fmla="*/ 1104311 h 1516072"/>
                  <a:gd name="connsiteX72" fmla="*/ 1003378 w 1003876"/>
                  <a:gd name="connsiteY72" fmla="*/ 1065958 h 1516072"/>
                  <a:gd name="connsiteX73" fmla="*/ 970209 w 1003876"/>
                  <a:gd name="connsiteY73" fmla="*/ 1044123 h 1516072"/>
                  <a:gd name="connsiteX74" fmla="*/ 918620 w 1003876"/>
                  <a:gd name="connsiteY74" fmla="*/ 1034598 h 1516072"/>
                  <a:gd name="connsiteX75" fmla="*/ 825429 w 1003876"/>
                  <a:gd name="connsiteY75" fmla="*/ 1034598 h 1516072"/>
                  <a:gd name="connsiteX76" fmla="*/ 730179 w 1003876"/>
                  <a:gd name="connsiteY76" fmla="*/ 1038408 h 1516072"/>
                  <a:gd name="connsiteX77" fmla="*/ 669219 w 1003876"/>
                  <a:gd name="connsiteY77" fmla="*/ 1046028 h 1516072"/>
                  <a:gd name="connsiteX78" fmla="*/ 646360 w 1003876"/>
                  <a:gd name="connsiteY78" fmla="*/ 1049838 h 1516072"/>
                  <a:gd name="connsiteX79" fmla="*/ 640078 w 1003876"/>
                  <a:gd name="connsiteY79" fmla="*/ 1026051 h 1516072"/>
                  <a:gd name="connsiteX80" fmla="*/ 673029 w 1003876"/>
                  <a:gd name="connsiteY80" fmla="*/ 992688 h 1516072"/>
                  <a:gd name="connsiteX81" fmla="*/ 674934 w 1003876"/>
                  <a:gd name="connsiteY81" fmla="*/ 986973 h 1516072"/>
                  <a:gd name="connsiteX82" fmla="*/ 680649 w 1003876"/>
                  <a:gd name="connsiteY82" fmla="*/ 985068 h 1516072"/>
                  <a:gd name="connsiteX83" fmla="*/ 686364 w 1003876"/>
                  <a:gd name="connsiteY83" fmla="*/ 981258 h 1516072"/>
                  <a:gd name="connsiteX84" fmla="*/ 695889 w 1003876"/>
                  <a:gd name="connsiteY84" fmla="*/ 971733 h 1516072"/>
                  <a:gd name="connsiteX85" fmla="*/ 705414 w 1003876"/>
                  <a:gd name="connsiteY85" fmla="*/ 960303 h 1516072"/>
                  <a:gd name="connsiteX86" fmla="*/ 716844 w 1003876"/>
                  <a:gd name="connsiteY86" fmla="*/ 952683 h 1516072"/>
                  <a:gd name="connsiteX87" fmla="*/ 732084 w 1003876"/>
                  <a:gd name="connsiteY87" fmla="*/ 939348 h 1516072"/>
                  <a:gd name="connsiteX88" fmla="*/ 741609 w 1003876"/>
                  <a:gd name="connsiteY88" fmla="*/ 927918 h 1516072"/>
                  <a:gd name="connsiteX89" fmla="*/ 753039 w 1003876"/>
                  <a:gd name="connsiteY89" fmla="*/ 918393 h 1516072"/>
                  <a:gd name="connsiteX90" fmla="*/ 758754 w 1003876"/>
                  <a:gd name="connsiteY90" fmla="*/ 906963 h 1516072"/>
                  <a:gd name="connsiteX91" fmla="*/ 760659 w 1003876"/>
                  <a:gd name="connsiteY91" fmla="*/ 901248 h 1516072"/>
                  <a:gd name="connsiteX92" fmla="*/ 766374 w 1003876"/>
                  <a:gd name="connsiteY92" fmla="*/ 889818 h 1516072"/>
                  <a:gd name="connsiteX93" fmla="*/ 764469 w 1003876"/>
                  <a:gd name="connsiteY93" fmla="*/ 874578 h 1516072"/>
                  <a:gd name="connsiteX94" fmla="*/ 758754 w 1003876"/>
                  <a:gd name="connsiteY94" fmla="*/ 872673 h 1516072"/>
                  <a:gd name="connsiteX95" fmla="*/ 737799 w 1003876"/>
                  <a:gd name="connsiteY95" fmla="*/ 874578 h 1516072"/>
                  <a:gd name="connsiteX96" fmla="*/ 732084 w 1003876"/>
                  <a:gd name="connsiteY96" fmla="*/ 878388 h 1516072"/>
                  <a:gd name="connsiteX97" fmla="*/ 699699 w 1003876"/>
                  <a:gd name="connsiteY97" fmla="*/ 899343 h 1516072"/>
                  <a:gd name="connsiteX98" fmla="*/ 595181 w 1003876"/>
                  <a:gd name="connsiteY98" fmla="*/ 957831 h 1516072"/>
                  <a:gd name="connsiteX99" fmla="*/ 507294 w 1003876"/>
                  <a:gd name="connsiteY99" fmla="*/ 847908 h 1516072"/>
                  <a:gd name="connsiteX100" fmla="*/ 503484 w 1003876"/>
                  <a:gd name="connsiteY100" fmla="*/ 358323 h 1516072"/>
                  <a:gd name="connsiteX101" fmla="*/ 499674 w 1003876"/>
                  <a:gd name="connsiteY101" fmla="*/ 66858 h 1516072"/>
                  <a:gd name="connsiteX102" fmla="*/ 490149 w 1003876"/>
                  <a:gd name="connsiteY102" fmla="*/ 40188 h 1516072"/>
                  <a:gd name="connsiteX103" fmla="*/ 488244 w 1003876"/>
                  <a:gd name="connsiteY103" fmla="*/ 34473 h 1516072"/>
                  <a:gd name="connsiteX104" fmla="*/ 484434 w 1003876"/>
                  <a:gd name="connsiteY104" fmla="*/ 28758 h 1516072"/>
                  <a:gd name="connsiteX105" fmla="*/ 478719 w 1003876"/>
                  <a:gd name="connsiteY105" fmla="*/ 17328 h 1516072"/>
                  <a:gd name="connsiteX106" fmla="*/ 473004 w 1003876"/>
                  <a:gd name="connsiteY106" fmla="*/ 13518 h 1516072"/>
                  <a:gd name="connsiteX107" fmla="*/ 469194 w 1003876"/>
                  <a:gd name="connsiteY107" fmla="*/ 7803 h 1516072"/>
                  <a:gd name="connsiteX108" fmla="*/ 429189 w 1003876"/>
                  <a:gd name="connsiteY108" fmla="*/ 11613 h 1516072"/>
                  <a:gd name="connsiteX109" fmla="*/ 425379 w 1003876"/>
                  <a:gd name="connsiteY109" fmla="*/ 78288 h 1516072"/>
                  <a:gd name="connsiteX110" fmla="*/ 425379 w 1003876"/>
                  <a:gd name="connsiteY110" fmla="*/ 84003 h 1516072"/>
                  <a:gd name="connsiteX111" fmla="*/ 436603 w 1003876"/>
                  <a:gd name="connsiteY111" fmla="*/ 225952 h 1516072"/>
                  <a:gd name="connsiteX112" fmla="*/ 440619 w 1003876"/>
                  <a:gd name="connsiteY112" fmla="*/ 421188 h 1516072"/>
                  <a:gd name="connsiteX113" fmla="*/ 440002 w 1003876"/>
                  <a:gd name="connsiteY113" fmla="*/ 789160 h 1516072"/>
                  <a:gd name="connsiteX114" fmla="*/ 430322 w 1003876"/>
                  <a:gd name="connsiteY114"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9367 w 1003876"/>
                  <a:gd name="connsiteY39" fmla="*/ 1389340 h 1516072"/>
                  <a:gd name="connsiteX40" fmla="*/ 424041 w 1003876"/>
                  <a:gd name="connsiteY40" fmla="*/ 1329152 h 1516072"/>
                  <a:gd name="connsiteX41" fmla="*/ 467289 w 1003876"/>
                  <a:gd name="connsiteY41" fmla="*/ 1265103 h 1516072"/>
                  <a:gd name="connsiteX42" fmla="*/ 528455 w 1003876"/>
                  <a:gd name="connsiteY42" fmla="*/ 1230091 h 1516072"/>
                  <a:gd name="connsiteX43" fmla="*/ 601154 w 1003876"/>
                  <a:gd name="connsiteY43" fmla="*/ 1221700 h 1516072"/>
                  <a:gd name="connsiteX44" fmla="*/ 720654 w 1003876"/>
                  <a:gd name="connsiteY44" fmla="*/ 1316538 h 1516072"/>
                  <a:gd name="connsiteX45" fmla="*/ 733989 w 1003876"/>
                  <a:gd name="connsiteY45" fmla="*/ 1326063 h 1516072"/>
                  <a:gd name="connsiteX46" fmla="*/ 743514 w 1003876"/>
                  <a:gd name="connsiteY46" fmla="*/ 1327968 h 1516072"/>
                  <a:gd name="connsiteX47" fmla="*/ 749229 w 1003876"/>
                  <a:gd name="connsiteY47" fmla="*/ 1329873 h 1516072"/>
                  <a:gd name="connsiteX48" fmla="*/ 762564 w 1003876"/>
                  <a:gd name="connsiteY48" fmla="*/ 1335588 h 1516072"/>
                  <a:gd name="connsiteX49" fmla="*/ 777804 w 1003876"/>
                  <a:gd name="connsiteY49" fmla="*/ 1333683 h 1516072"/>
                  <a:gd name="connsiteX50" fmla="*/ 789234 w 1003876"/>
                  <a:gd name="connsiteY50" fmla="*/ 1327968 h 1516072"/>
                  <a:gd name="connsiteX51" fmla="*/ 794949 w 1003876"/>
                  <a:gd name="connsiteY51" fmla="*/ 1326063 h 1516072"/>
                  <a:gd name="connsiteX52" fmla="*/ 802569 w 1003876"/>
                  <a:gd name="connsiteY52" fmla="*/ 1308918 h 1516072"/>
                  <a:gd name="connsiteX53" fmla="*/ 800664 w 1003876"/>
                  <a:gd name="connsiteY53" fmla="*/ 1284153 h 1516072"/>
                  <a:gd name="connsiteX54" fmla="*/ 798759 w 1003876"/>
                  <a:gd name="connsiteY54" fmla="*/ 1278438 h 1516072"/>
                  <a:gd name="connsiteX55" fmla="*/ 796854 w 1003876"/>
                  <a:gd name="connsiteY55" fmla="*/ 1270818 h 1516072"/>
                  <a:gd name="connsiteX56" fmla="*/ 783519 w 1003876"/>
                  <a:gd name="connsiteY56" fmla="*/ 1253673 h 1516072"/>
                  <a:gd name="connsiteX57" fmla="*/ 773994 w 1003876"/>
                  <a:gd name="connsiteY57" fmla="*/ 1247958 h 1516072"/>
                  <a:gd name="connsiteX58" fmla="*/ 648264 w 1003876"/>
                  <a:gd name="connsiteY58" fmla="*/ 1156518 h 1516072"/>
                  <a:gd name="connsiteX59" fmla="*/ 644454 w 1003876"/>
                  <a:gd name="connsiteY59" fmla="*/ 1139373 h 1516072"/>
                  <a:gd name="connsiteX60" fmla="*/ 646359 w 1003876"/>
                  <a:gd name="connsiteY60" fmla="*/ 1131753 h 1516072"/>
                  <a:gd name="connsiteX61" fmla="*/ 650169 w 1003876"/>
                  <a:gd name="connsiteY61" fmla="*/ 1114608 h 1516072"/>
                  <a:gd name="connsiteX62" fmla="*/ 653979 w 1003876"/>
                  <a:gd name="connsiteY62" fmla="*/ 1108893 h 1516072"/>
                  <a:gd name="connsiteX63" fmla="*/ 655884 w 1003876"/>
                  <a:gd name="connsiteY63" fmla="*/ 1103178 h 1516072"/>
                  <a:gd name="connsiteX64" fmla="*/ 661599 w 1003876"/>
                  <a:gd name="connsiteY64" fmla="*/ 1101273 h 1516072"/>
                  <a:gd name="connsiteX65" fmla="*/ 671124 w 1003876"/>
                  <a:gd name="connsiteY65" fmla="*/ 1089843 h 1516072"/>
                  <a:gd name="connsiteX66" fmla="*/ 724464 w 1003876"/>
                  <a:gd name="connsiteY66" fmla="*/ 1082223 h 1516072"/>
                  <a:gd name="connsiteX67" fmla="*/ 842574 w 1003876"/>
                  <a:gd name="connsiteY67" fmla="*/ 1084128 h 1516072"/>
                  <a:gd name="connsiteX68" fmla="*/ 871149 w 1003876"/>
                  <a:gd name="connsiteY68" fmla="*/ 1086033 h 1516072"/>
                  <a:gd name="connsiteX69" fmla="*/ 899724 w 1003876"/>
                  <a:gd name="connsiteY69" fmla="*/ 1091748 h 1516072"/>
                  <a:gd name="connsiteX70" fmla="*/ 922584 w 1003876"/>
                  <a:gd name="connsiteY70" fmla="*/ 1095558 h 1516072"/>
                  <a:gd name="connsiteX71" fmla="*/ 985294 w 1003876"/>
                  <a:gd name="connsiteY71" fmla="*/ 1104311 h 1516072"/>
                  <a:gd name="connsiteX72" fmla="*/ 1003378 w 1003876"/>
                  <a:gd name="connsiteY72" fmla="*/ 1065958 h 1516072"/>
                  <a:gd name="connsiteX73" fmla="*/ 970209 w 1003876"/>
                  <a:gd name="connsiteY73" fmla="*/ 1044123 h 1516072"/>
                  <a:gd name="connsiteX74" fmla="*/ 918620 w 1003876"/>
                  <a:gd name="connsiteY74" fmla="*/ 1034598 h 1516072"/>
                  <a:gd name="connsiteX75" fmla="*/ 825429 w 1003876"/>
                  <a:gd name="connsiteY75" fmla="*/ 1034598 h 1516072"/>
                  <a:gd name="connsiteX76" fmla="*/ 730179 w 1003876"/>
                  <a:gd name="connsiteY76" fmla="*/ 1038408 h 1516072"/>
                  <a:gd name="connsiteX77" fmla="*/ 669219 w 1003876"/>
                  <a:gd name="connsiteY77" fmla="*/ 1046028 h 1516072"/>
                  <a:gd name="connsiteX78" fmla="*/ 646360 w 1003876"/>
                  <a:gd name="connsiteY78" fmla="*/ 1049838 h 1516072"/>
                  <a:gd name="connsiteX79" fmla="*/ 640078 w 1003876"/>
                  <a:gd name="connsiteY79" fmla="*/ 1026051 h 1516072"/>
                  <a:gd name="connsiteX80" fmla="*/ 673029 w 1003876"/>
                  <a:gd name="connsiteY80" fmla="*/ 992688 h 1516072"/>
                  <a:gd name="connsiteX81" fmla="*/ 674934 w 1003876"/>
                  <a:gd name="connsiteY81" fmla="*/ 986973 h 1516072"/>
                  <a:gd name="connsiteX82" fmla="*/ 680649 w 1003876"/>
                  <a:gd name="connsiteY82" fmla="*/ 985068 h 1516072"/>
                  <a:gd name="connsiteX83" fmla="*/ 686364 w 1003876"/>
                  <a:gd name="connsiteY83" fmla="*/ 981258 h 1516072"/>
                  <a:gd name="connsiteX84" fmla="*/ 695889 w 1003876"/>
                  <a:gd name="connsiteY84" fmla="*/ 971733 h 1516072"/>
                  <a:gd name="connsiteX85" fmla="*/ 705414 w 1003876"/>
                  <a:gd name="connsiteY85" fmla="*/ 960303 h 1516072"/>
                  <a:gd name="connsiteX86" fmla="*/ 716844 w 1003876"/>
                  <a:gd name="connsiteY86" fmla="*/ 952683 h 1516072"/>
                  <a:gd name="connsiteX87" fmla="*/ 732084 w 1003876"/>
                  <a:gd name="connsiteY87" fmla="*/ 939348 h 1516072"/>
                  <a:gd name="connsiteX88" fmla="*/ 741609 w 1003876"/>
                  <a:gd name="connsiteY88" fmla="*/ 927918 h 1516072"/>
                  <a:gd name="connsiteX89" fmla="*/ 753039 w 1003876"/>
                  <a:gd name="connsiteY89" fmla="*/ 918393 h 1516072"/>
                  <a:gd name="connsiteX90" fmla="*/ 758754 w 1003876"/>
                  <a:gd name="connsiteY90" fmla="*/ 906963 h 1516072"/>
                  <a:gd name="connsiteX91" fmla="*/ 760659 w 1003876"/>
                  <a:gd name="connsiteY91" fmla="*/ 901248 h 1516072"/>
                  <a:gd name="connsiteX92" fmla="*/ 766374 w 1003876"/>
                  <a:gd name="connsiteY92" fmla="*/ 889818 h 1516072"/>
                  <a:gd name="connsiteX93" fmla="*/ 764469 w 1003876"/>
                  <a:gd name="connsiteY93" fmla="*/ 874578 h 1516072"/>
                  <a:gd name="connsiteX94" fmla="*/ 758754 w 1003876"/>
                  <a:gd name="connsiteY94" fmla="*/ 872673 h 1516072"/>
                  <a:gd name="connsiteX95" fmla="*/ 737799 w 1003876"/>
                  <a:gd name="connsiteY95" fmla="*/ 874578 h 1516072"/>
                  <a:gd name="connsiteX96" fmla="*/ 732084 w 1003876"/>
                  <a:gd name="connsiteY96" fmla="*/ 878388 h 1516072"/>
                  <a:gd name="connsiteX97" fmla="*/ 699699 w 1003876"/>
                  <a:gd name="connsiteY97" fmla="*/ 899343 h 1516072"/>
                  <a:gd name="connsiteX98" fmla="*/ 595181 w 1003876"/>
                  <a:gd name="connsiteY98" fmla="*/ 957831 h 1516072"/>
                  <a:gd name="connsiteX99" fmla="*/ 507294 w 1003876"/>
                  <a:gd name="connsiteY99" fmla="*/ 847908 h 1516072"/>
                  <a:gd name="connsiteX100" fmla="*/ 503484 w 1003876"/>
                  <a:gd name="connsiteY100" fmla="*/ 358323 h 1516072"/>
                  <a:gd name="connsiteX101" fmla="*/ 499674 w 1003876"/>
                  <a:gd name="connsiteY101" fmla="*/ 66858 h 1516072"/>
                  <a:gd name="connsiteX102" fmla="*/ 490149 w 1003876"/>
                  <a:gd name="connsiteY102" fmla="*/ 40188 h 1516072"/>
                  <a:gd name="connsiteX103" fmla="*/ 488244 w 1003876"/>
                  <a:gd name="connsiteY103" fmla="*/ 34473 h 1516072"/>
                  <a:gd name="connsiteX104" fmla="*/ 484434 w 1003876"/>
                  <a:gd name="connsiteY104" fmla="*/ 28758 h 1516072"/>
                  <a:gd name="connsiteX105" fmla="*/ 478719 w 1003876"/>
                  <a:gd name="connsiteY105" fmla="*/ 17328 h 1516072"/>
                  <a:gd name="connsiteX106" fmla="*/ 473004 w 1003876"/>
                  <a:gd name="connsiteY106" fmla="*/ 13518 h 1516072"/>
                  <a:gd name="connsiteX107" fmla="*/ 469194 w 1003876"/>
                  <a:gd name="connsiteY107" fmla="*/ 7803 h 1516072"/>
                  <a:gd name="connsiteX108" fmla="*/ 429189 w 1003876"/>
                  <a:gd name="connsiteY108" fmla="*/ 11613 h 1516072"/>
                  <a:gd name="connsiteX109" fmla="*/ 425379 w 1003876"/>
                  <a:gd name="connsiteY109" fmla="*/ 78288 h 1516072"/>
                  <a:gd name="connsiteX110" fmla="*/ 425379 w 1003876"/>
                  <a:gd name="connsiteY110" fmla="*/ 84003 h 1516072"/>
                  <a:gd name="connsiteX111" fmla="*/ 436603 w 1003876"/>
                  <a:gd name="connsiteY111" fmla="*/ 225952 h 1516072"/>
                  <a:gd name="connsiteX112" fmla="*/ 440619 w 1003876"/>
                  <a:gd name="connsiteY112" fmla="*/ 421188 h 1516072"/>
                  <a:gd name="connsiteX113" fmla="*/ 440002 w 1003876"/>
                  <a:gd name="connsiteY113" fmla="*/ 789160 h 1516072"/>
                  <a:gd name="connsiteX114" fmla="*/ 430322 w 1003876"/>
                  <a:gd name="connsiteY114"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3085 w 1003876"/>
                  <a:gd name="connsiteY38" fmla="*/ 1451433 h 1516072"/>
                  <a:gd name="connsiteX39" fmla="*/ 409367 w 1003876"/>
                  <a:gd name="connsiteY39" fmla="*/ 1389340 h 1516072"/>
                  <a:gd name="connsiteX40" fmla="*/ 424041 w 1003876"/>
                  <a:gd name="connsiteY40" fmla="*/ 1329152 h 1516072"/>
                  <a:gd name="connsiteX41" fmla="*/ 467289 w 1003876"/>
                  <a:gd name="connsiteY41" fmla="*/ 1265103 h 1516072"/>
                  <a:gd name="connsiteX42" fmla="*/ 528455 w 1003876"/>
                  <a:gd name="connsiteY42" fmla="*/ 1230091 h 1516072"/>
                  <a:gd name="connsiteX43" fmla="*/ 601154 w 1003876"/>
                  <a:gd name="connsiteY43" fmla="*/ 1221700 h 1516072"/>
                  <a:gd name="connsiteX44" fmla="*/ 720654 w 1003876"/>
                  <a:gd name="connsiteY44" fmla="*/ 1316538 h 1516072"/>
                  <a:gd name="connsiteX45" fmla="*/ 733989 w 1003876"/>
                  <a:gd name="connsiteY45" fmla="*/ 1326063 h 1516072"/>
                  <a:gd name="connsiteX46" fmla="*/ 743514 w 1003876"/>
                  <a:gd name="connsiteY46" fmla="*/ 1327968 h 1516072"/>
                  <a:gd name="connsiteX47" fmla="*/ 749229 w 1003876"/>
                  <a:gd name="connsiteY47" fmla="*/ 1329873 h 1516072"/>
                  <a:gd name="connsiteX48" fmla="*/ 762564 w 1003876"/>
                  <a:gd name="connsiteY48" fmla="*/ 1335588 h 1516072"/>
                  <a:gd name="connsiteX49" fmla="*/ 777804 w 1003876"/>
                  <a:gd name="connsiteY49" fmla="*/ 1333683 h 1516072"/>
                  <a:gd name="connsiteX50" fmla="*/ 789234 w 1003876"/>
                  <a:gd name="connsiteY50" fmla="*/ 1327968 h 1516072"/>
                  <a:gd name="connsiteX51" fmla="*/ 794949 w 1003876"/>
                  <a:gd name="connsiteY51" fmla="*/ 1326063 h 1516072"/>
                  <a:gd name="connsiteX52" fmla="*/ 802569 w 1003876"/>
                  <a:gd name="connsiteY52" fmla="*/ 1308918 h 1516072"/>
                  <a:gd name="connsiteX53" fmla="*/ 800664 w 1003876"/>
                  <a:gd name="connsiteY53" fmla="*/ 1284153 h 1516072"/>
                  <a:gd name="connsiteX54" fmla="*/ 798759 w 1003876"/>
                  <a:gd name="connsiteY54" fmla="*/ 1278438 h 1516072"/>
                  <a:gd name="connsiteX55" fmla="*/ 796854 w 1003876"/>
                  <a:gd name="connsiteY55" fmla="*/ 1270818 h 1516072"/>
                  <a:gd name="connsiteX56" fmla="*/ 783519 w 1003876"/>
                  <a:gd name="connsiteY56" fmla="*/ 1253673 h 1516072"/>
                  <a:gd name="connsiteX57" fmla="*/ 773994 w 1003876"/>
                  <a:gd name="connsiteY57" fmla="*/ 1247958 h 1516072"/>
                  <a:gd name="connsiteX58" fmla="*/ 648264 w 1003876"/>
                  <a:gd name="connsiteY58" fmla="*/ 1156518 h 1516072"/>
                  <a:gd name="connsiteX59" fmla="*/ 644454 w 1003876"/>
                  <a:gd name="connsiteY59" fmla="*/ 1139373 h 1516072"/>
                  <a:gd name="connsiteX60" fmla="*/ 646359 w 1003876"/>
                  <a:gd name="connsiteY60" fmla="*/ 1131753 h 1516072"/>
                  <a:gd name="connsiteX61" fmla="*/ 650169 w 1003876"/>
                  <a:gd name="connsiteY61" fmla="*/ 1114608 h 1516072"/>
                  <a:gd name="connsiteX62" fmla="*/ 653979 w 1003876"/>
                  <a:gd name="connsiteY62" fmla="*/ 1108893 h 1516072"/>
                  <a:gd name="connsiteX63" fmla="*/ 655884 w 1003876"/>
                  <a:gd name="connsiteY63" fmla="*/ 1103178 h 1516072"/>
                  <a:gd name="connsiteX64" fmla="*/ 661599 w 1003876"/>
                  <a:gd name="connsiteY64" fmla="*/ 1101273 h 1516072"/>
                  <a:gd name="connsiteX65" fmla="*/ 671124 w 1003876"/>
                  <a:gd name="connsiteY65" fmla="*/ 1089843 h 1516072"/>
                  <a:gd name="connsiteX66" fmla="*/ 724464 w 1003876"/>
                  <a:gd name="connsiteY66" fmla="*/ 1082223 h 1516072"/>
                  <a:gd name="connsiteX67" fmla="*/ 842574 w 1003876"/>
                  <a:gd name="connsiteY67" fmla="*/ 1084128 h 1516072"/>
                  <a:gd name="connsiteX68" fmla="*/ 871149 w 1003876"/>
                  <a:gd name="connsiteY68" fmla="*/ 1086033 h 1516072"/>
                  <a:gd name="connsiteX69" fmla="*/ 899724 w 1003876"/>
                  <a:gd name="connsiteY69" fmla="*/ 1091748 h 1516072"/>
                  <a:gd name="connsiteX70" fmla="*/ 922584 w 1003876"/>
                  <a:gd name="connsiteY70" fmla="*/ 1095558 h 1516072"/>
                  <a:gd name="connsiteX71" fmla="*/ 985294 w 1003876"/>
                  <a:gd name="connsiteY71" fmla="*/ 1104311 h 1516072"/>
                  <a:gd name="connsiteX72" fmla="*/ 1003378 w 1003876"/>
                  <a:gd name="connsiteY72" fmla="*/ 1065958 h 1516072"/>
                  <a:gd name="connsiteX73" fmla="*/ 970209 w 1003876"/>
                  <a:gd name="connsiteY73" fmla="*/ 1044123 h 1516072"/>
                  <a:gd name="connsiteX74" fmla="*/ 918620 w 1003876"/>
                  <a:gd name="connsiteY74" fmla="*/ 1034598 h 1516072"/>
                  <a:gd name="connsiteX75" fmla="*/ 825429 w 1003876"/>
                  <a:gd name="connsiteY75" fmla="*/ 1034598 h 1516072"/>
                  <a:gd name="connsiteX76" fmla="*/ 730179 w 1003876"/>
                  <a:gd name="connsiteY76" fmla="*/ 1038408 h 1516072"/>
                  <a:gd name="connsiteX77" fmla="*/ 669219 w 1003876"/>
                  <a:gd name="connsiteY77" fmla="*/ 1046028 h 1516072"/>
                  <a:gd name="connsiteX78" fmla="*/ 646360 w 1003876"/>
                  <a:gd name="connsiteY78" fmla="*/ 1049838 h 1516072"/>
                  <a:gd name="connsiteX79" fmla="*/ 640078 w 1003876"/>
                  <a:gd name="connsiteY79" fmla="*/ 1026051 h 1516072"/>
                  <a:gd name="connsiteX80" fmla="*/ 673029 w 1003876"/>
                  <a:gd name="connsiteY80" fmla="*/ 992688 h 1516072"/>
                  <a:gd name="connsiteX81" fmla="*/ 674934 w 1003876"/>
                  <a:gd name="connsiteY81" fmla="*/ 986973 h 1516072"/>
                  <a:gd name="connsiteX82" fmla="*/ 680649 w 1003876"/>
                  <a:gd name="connsiteY82" fmla="*/ 985068 h 1516072"/>
                  <a:gd name="connsiteX83" fmla="*/ 686364 w 1003876"/>
                  <a:gd name="connsiteY83" fmla="*/ 981258 h 1516072"/>
                  <a:gd name="connsiteX84" fmla="*/ 695889 w 1003876"/>
                  <a:gd name="connsiteY84" fmla="*/ 971733 h 1516072"/>
                  <a:gd name="connsiteX85" fmla="*/ 705414 w 1003876"/>
                  <a:gd name="connsiteY85" fmla="*/ 960303 h 1516072"/>
                  <a:gd name="connsiteX86" fmla="*/ 716844 w 1003876"/>
                  <a:gd name="connsiteY86" fmla="*/ 952683 h 1516072"/>
                  <a:gd name="connsiteX87" fmla="*/ 732084 w 1003876"/>
                  <a:gd name="connsiteY87" fmla="*/ 939348 h 1516072"/>
                  <a:gd name="connsiteX88" fmla="*/ 741609 w 1003876"/>
                  <a:gd name="connsiteY88" fmla="*/ 927918 h 1516072"/>
                  <a:gd name="connsiteX89" fmla="*/ 753039 w 1003876"/>
                  <a:gd name="connsiteY89" fmla="*/ 918393 h 1516072"/>
                  <a:gd name="connsiteX90" fmla="*/ 758754 w 1003876"/>
                  <a:gd name="connsiteY90" fmla="*/ 906963 h 1516072"/>
                  <a:gd name="connsiteX91" fmla="*/ 760659 w 1003876"/>
                  <a:gd name="connsiteY91" fmla="*/ 901248 h 1516072"/>
                  <a:gd name="connsiteX92" fmla="*/ 766374 w 1003876"/>
                  <a:gd name="connsiteY92" fmla="*/ 889818 h 1516072"/>
                  <a:gd name="connsiteX93" fmla="*/ 764469 w 1003876"/>
                  <a:gd name="connsiteY93" fmla="*/ 874578 h 1516072"/>
                  <a:gd name="connsiteX94" fmla="*/ 758754 w 1003876"/>
                  <a:gd name="connsiteY94" fmla="*/ 872673 h 1516072"/>
                  <a:gd name="connsiteX95" fmla="*/ 737799 w 1003876"/>
                  <a:gd name="connsiteY95" fmla="*/ 874578 h 1516072"/>
                  <a:gd name="connsiteX96" fmla="*/ 732084 w 1003876"/>
                  <a:gd name="connsiteY96" fmla="*/ 878388 h 1516072"/>
                  <a:gd name="connsiteX97" fmla="*/ 699699 w 1003876"/>
                  <a:gd name="connsiteY97" fmla="*/ 899343 h 1516072"/>
                  <a:gd name="connsiteX98" fmla="*/ 595181 w 1003876"/>
                  <a:gd name="connsiteY98" fmla="*/ 957831 h 1516072"/>
                  <a:gd name="connsiteX99" fmla="*/ 507294 w 1003876"/>
                  <a:gd name="connsiteY99" fmla="*/ 847908 h 1516072"/>
                  <a:gd name="connsiteX100" fmla="*/ 503484 w 1003876"/>
                  <a:gd name="connsiteY100" fmla="*/ 358323 h 1516072"/>
                  <a:gd name="connsiteX101" fmla="*/ 499674 w 1003876"/>
                  <a:gd name="connsiteY101" fmla="*/ 66858 h 1516072"/>
                  <a:gd name="connsiteX102" fmla="*/ 490149 w 1003876"/>
                  <a:gd name="connsiteY102" fmla="*/ 40188 h 1516072"/>
                  <a:gd name="connsiteX103" fmla="*/ 488244 w 1003876"/>
                  <a:gd name="connsiteY103" fmla="*/ 34473 h 1516072"/>
                  <a:gd name="connsiteX104" fmla="*/ 484434 w 1003876"/>
                  <a:gd name="connsiteY104" fmla="*/ 28758 h 1516072"/>
                  <a:gd name="connsiteX105" fmla="*/ 478719 w 1003876"/>
                  <a:gd name="connsiteY105" fmla="*/ 17328 h 1516072"/>
                  <a:gd name="connsiteX106" fmla="*/ 473004 w 1003876"/>
                  <a:gd name="connsiteY106" fmla="*/ 13518 h 1516072"/>
                  <a:gd name="connsiteX107" fmla="*/ 469194 w 1003876"/>
                  <a:gd name="connsiteY107" fmla="*/ 7803 h 1516072"/>
                  <a:gd name="connsiteX108" fmla="*/ 429189 w 1003876"/>
                  <a:gd name="connsiteY108" fmla="*/ 11613 h 1516072"/>
                  <a:gd name="connsiteX109" fmla="*/ 425379 w 1003876"/>
                  <a:gd name="connsiteY109" fmla="*/ 78288 h 1516072"/>
                  <a:gd name="connsiteX110" fmla="*/ 425379 w 1003876"/>
                  <a:gd name="connsiteY110" fmla="*/ 84003 h 1516072"/>
                  <a:gd name="connsiteX111" fmla="*/ 436603 w 1003876"/>
                  <a:gd name="connsiteY111" fmla="*/ 225952 h 1516072"/>
                  <a:gd name="connsiteX112" fmla="*/ 440619 w 1003876"/>
                  <a:gd name="connsiteY112" fmla="*/ 421188 h 1516072"/>
                  <a:gd name="connsiteX113" fmla="*/ 440002 w 1003876"/>
                  <a:gd name="connsiteY113" fmla="*/ 789160 h 1516072"/>
                  <a:gd name="connsiteX114" fmla="*/ 430322 w 1003876"/>
                  <a:gd name="connsiteY114"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2514 w 1003876"/>
                  <a:gd name="connsiteY29" fmla="*/ 1286058 h 1516072"/>
                  <a:gd name="connsiteX30" fmla="*/ 358704 w 1003876"/>
                  <a:gd name="connsiteY30" fmla="*/ 1291773 h 1516072"/>
                  <a:gd name="connsiteX31" fmla="*/ 330129 w 1003876"/>
                  <a:gd name="connsiteY31" fmla="*/ 1381308 h 1516072"/>
                  <a:gd name="connsiteX32" fmla="*/ 328224 w 1003876"/>
                  <a:gd name="connsiteY32" fmla="*/ 1420386 h 1516072"/>
                  <a:gd name="connsiteX33" fmla="*/ 332034 w 1003876"/>
                  <a:gd name="connsiteY33" fmla="*/ 1463223 h 1516072"/>
                  <a:gd name="connsiteX34" fmla="*/ 364419 w 1003876"/>
                  <a:gd name="connsiteY34" fmla="*/ 1512753 h 1516072"/>
                  <a:gd name="connsiteX35" fmla="*/ 387279 w 1003876"/>
                  <a:gd name="connsiteY35" fmla="*/ 1514658 h 1516072"/>
                  <a:gd name="connsiteX36" fmla="*/ 396804 w 1003876"/>
                  <a:gd name="connsiteY36" fmla="*/ 1491798 h 1516072"/>
                  <a:gd name="connsiteX37" fmla="*/ 403085 w 1003876"/>
                  <a:gd name="connsiteY37" fmla="*/ 1451433 h 1516072"/>
                  <a:gd name="connsiteX38" fmla="*/ 409367 w 1003876"/>
                  <a:gd name="connsiteY38" fmla="*/ 1389340 h 1516072"/>
                  <a:gd name="connsiteX39" fmla="*/ 424041 w 1003876"/>
                  <a:gd name="connsiteY39" fmla="*/ 1329152 h 1516072"/>
                  <a:gd name="connsiteX40" fmla="*/ 467289 w 1003876"/>
                  <a:gd name="connsiteY40" fmla="*/ 1265103 h 1516072"/>
                  <a:gd name="connsiteX41" fmla="*/ 528455 w 1003876"/>
                  <a:gd name="connsiteY41" fmla="*/ 1230091 h 1516072"/>
                  <a:gd name="connsiteX42" fmla="*/ 601154 w 1003876"/>
                  <a:gd name="connsiteY42" fmla="*/ 1221700 h 1516072"/>
                  <a:gd name="connsiteX43" fmla="*/ 720654 w 1003876"/>
                  <a:gd name="connsiteY43" fmla="*/ 1316538 h 1516072"/>
                  <a:gd name="connsiteX44" fmla="*/ 733989 w 1003876"/>
                  <a:gd name="connsiteY44" fmla="*/ 1326063 h 1516072"/>
                  <a:gd name="connsiteX45" fmla="*/ 743514 w 1003876"/>
                  <a:gd name="connsiteY45" fmla="*/ 1327968 h 1516072"/>
                  <a:gd name="connsiteX46" fmla="*/ 749229 w 1003876"/>
                  <a:gd name="connsiteY46" fmla="*/ 1329873 h 1516072"/>
                  <a:gd name="connsiteX47" fmla="*/ 762564 w 1003876"/>
                  <a:gd name="connsiteY47" fmla="*/ 1335588 h 1516072"/>
                  <a:gd name="connsiteX48" fmla="*/ 777804 w 1003876"/>
                  <a:gd name="connsiteY48" fmla="*/ 1333683 h 1516072"/>
                  <a:gd name="connsiteX49" fmla="*/ 789234 w 1003876"/>
                  <a:gd name="connsiteY49" fmla="*/ 1327968 h 1516072"/>
                  <a:gd name="connsiteX50" fmla="*/ 794949 w 1003876"/>
                  <a:gd name="connsiteY50" fmla="*/ 1326063 h 1516072"/>
                  <a:gd name="connsiteX51" fmla="*/ 802569 w 1003876"/>
                  <a:gd name="connsiteY51" fmla="*/ 1308918 h 1516072"/>
                  <a:gd name="connsiteX52" fmla="*/ 800664 w 1003876"/>
                  <a:gd name="connsiteY52" fmla="*/ 1284153 h 1516072"/>
                  <a:gd name="connsiteX53" fmla="*/ 798759 w 1003876"/>
                  <a:gd name="connsiteY53" fmla="*/ 1278438 h 1516072"/>
                  <a:gd name="connsiteX54" fmla="*/ 796854 w 1003876"/>
                  <a:gd name="connsiteY54" fmla="*/ 1270818 h 1516072"/>
                  <a:gd name="connsiteX55" fmla="*/ 783519 w 1003876"/>
                  <a:gd name="connsiteY55" fmla="*/ 1253673 h 1516072"/>
                  <a:gd name="connsiteX56" fmla="*/ 773994 w 1003876"/>
                  <a:gd name="connsiteY56" fmla="*/ 1247958 h 1516072"/>
                  <a:gd name="connsiteX57" fmla="*/ 648264 w 1003876"/>
                  <a:gd name="connsiteY57" fmla="*/ 1156518 h 1516072"/>
                  <a:gd name="connsiteX58" fmla="*/ 644454 w 1003876"/>
                  <a:gd name="connsiteY58" fmla="*/ 1139373 h 1516072"/>
                  <a:gd name="connsiteX59" fmla="*/ 646359 w 1003876"/>
                  <a:gd name="connsiteY59" fmla="*/ 1131753 h 1516072"/>
                  <a:gd name="connsiteX60" fmla="*/ 650169 w 1003876"/>
                  <a:gd name="connsiteY60" fmla="*/ 1114608 h 1516072"/>
                  <a:gd name="connsiteX61" fmla="*/ 653979 w 1003876"/>
                  <a:gd name="connsiteY61" fmla="*/ 1108893 h 1516072"/>
                  <a:gd name="connsiteX62" fmla="*/ 655884 w 1003876"/>
                  <a:gd name="connsiteY62" fmla="*/ 1103178 h 1516072"/>
                  <a:gd name="connsiteX63" fmla="*/ 661599 w 1003876"/>
                  <a:gd name="connsiteY63" fmla="*/ 1101273 h 1516072"/>
                  <a:gd name="connsiteX64" fmla="*/ 671124 w 1003876"/>
                  <a:gd name="connsiteY64" fmla="*/ 1089843 h 1516072"/>
                  <a:gd name="connsiteX65" fmla="*/ 724464 w 1003876"/>
                  <a:gd name="connsiteY65" fmla="*/ 1082223 h 1516072"/>
                  <a:gd name="connsiteX66" fmla="*/ 842574 w 1003876"/>
                  <a:gd name="connsiteY66" fmla="*/ 1084128 h 1516072"/>
                  <a:gd name="connsiteX67" fmla="*/ 871149 w 1003876"/>
                  <a:gd name="connsiteY67" fmla="*/ 1086033 h 1516072"/>
                  <a:gd name="connsiteX68" fmla="*/ 899724 w 1003876"/>
                  <a:gd name="connsiteY68" fmla="*/ 1091748 h 1516072"/>
                  <a:gd name="connsiteX69" fmla="*/ 922584 w 1003876"/>
                  <a:gd name="connsiteY69" fmla="*/ 1095558 h 1516072"/>
                  <a:gd name="connsiteX70" fmla="*/ 985294 w 1003876"/>
                  <a:gd name="connsiteY70" fmla="*/ 1104311 h 1516072"/>
                  <a:gd name="connsiteX71" fmla="*/ 1003378 w 1003876"/>
                  <a:gd name="connsiteY71" fmla="*/ 1065958 h 1516072"/>
                  <a:gd name="connsiteX72" fmla="*/ 970209 w 1003876"/>
                  <a:gd name="connsiteY72" fmla="*/ 1044123 h 1516072"/>
                  <a:gd name="connsiteX73" fmla="*/ 918620 w 1003876"/>
                  <a:gd name="connsiteY73" fmla="*/ 1034598 h 1516072"/>
                  <a:gd name="connsiteX74" fmla="*/ 825429 w 1003876"/>
                  <a:gd name="connsiteY74" fmla="*/ 1034598 h 1516072"/>
                  <a:gd name="connsiteX75" fmla="*/ 730179 w 1003876"/>
                  <a:gd name="connsiteY75" fmla="*/ 1038408 h 1516072"/>
                  <a:gd name="connsiteX76" fmla="*/ 669219 w 1003876"/>
                  <a:gd name="connsiteY76" fmla="*/ 1046028 h 1516072"/>
                  <a:gd name="connsiteX77" fmla="*/ 646360 w 1003876"/>
                  <a:gd name="connsiteY77" fmla="*/ 1049838 h 1516072"/>
                  <a:gd name="connsiteX78" fmla="*/ 640078 w 1003876"/>
                  <a:gd name="connsiteY78" fmla="*/ 1026051 h 1516072"/>
                  <a:gd name="connsiteX79" fmla="*/ 673029 w 1003876"/>
                  <a:gd name="connsiteY79" fmla="*/ 992688 h 1516072"/>
                  <a:gd name="connsiteX80" fmla="*/ 674934 w 1003876"/>
                  <a:gd name="connsiteY80" fmla="*/ 986973 h 1516072"/>
                  <a:gd name="connsiteX81" fmla="*/ 680649 w 1003876"/>
                  <a:gd name="connsiteY81" fmla="*/ 985068 h 1516072"/>
                  <a:gd name="connsiteX82" fmla="*/ 686364 w 1003876"/>
                  <a:gd name="connsiteY82" fmla="*/ 981258 h 1516072"/>
                  <a:gd name="connsiteX83" fmla="*/ 695889 w 1003876"/>
                  <a:gd name="connsiteY83" fmla="*/ 971733 h 1516072"/>
                  <a:gd name="connsiteX84" fmla="*/ 705414 w 1003876"/>
                  <a:gd name="connsiteY84" fmla="*/ 960303 h 1516072"/>
                  <a:gd name="connsiteX85" fmla="*/ 716844 w 1003876"/>
                  <a:gd name="connsiteY85" fmla="*/ 952683 h 1516072"/>
                  <a:gd name="connsiteX86" fmla="*/ 732084 w 1003876"/>
                  <a:gd name="connsiteY86" fmla="*/ 939348 h 1516072"/>
                  <a:gd name="connsiteX87" fmla="*/ 741609 w 1003876"/>
                  <a:gd name="connsiteY87" fmla="*/ 927918 h 1516072"/>
                  <a:gd name="connsiteX88" fmla="*/ 753039 w 1003876"/>
                  <a:gd name="connsiteY88" fmla="*/ 918393 h 1516072"/>
                  <a:gd name="connsiteX89" fmla="*/ 758754 w 1003876"/>
                  <a:gd name="connsiteY89" fmla="*/ 906963 h 1516072"/>
                  <a:gd name="connsiteX90" fmla="*/ 760659 w 1003876"/>
                  <a:gd name="connsiteY90" fmla="*/ 901248 h 1516072"/>
                  <a:gd name="connsiteX91" fmla="*/ 766374 w 1003876"/>
                  <a:gd name="connsiteY91" fmla="*/ 889818 h 1516072"/>
                  <a:gd name="connsiteX92" fmla="*/ 764469 w 1003876"/>
                  <a:gd name="connsiteY92" fmla="*/ 874578 h 1516072"/>
                  <a:gd name="connsiteX93" fmla="*/ 758754 w 1003876"/>
                  <a:gd name="connsiteY93" fmla="*/ 872673 h 1516072"/>
                  <a:gd name="connsiteX94" fmla="*/ 737799 w 1003876"/>
                  <a:gd name="connsiteY94" fmla="*/ 874578 h 1516072"/>
                  <a:gd name="connsiteX95" fmla="*/ 732084 w 1003876"/>
                  <a:gd name="connsiteY95" fmla="*/ 878388 h 1516072"/>
                  <a:gd name="connsiteX96" fmla="*/ 699699 w 1003876"/>
                  <a:gd name="connsiteY96" fmla="*/ 899343 h 1516072"/>
                  <a:gd name="connsiteX97" fmla="*/ 595181 w 1003876"/>
                  <a:gd name="connsiteY97" fmla="*/ 957831 h 1516072"/>
                  <a:gd name="connsiteX98" fmla="*/ 507294 w 1003876"/>
                  <a:gd name="connsiteY98" fmla="*/ 847908 h 1516072"/>
                  <a:gd name="connsiteX99" fmla="*/ 503484 w 1003876"/>
                  <a:gd name="connsiteY99" fmla="*/ 358323 h 1516072"/>
                  <a:gd name="connsiteX100" fmla="*/ 499674 w 1003876"/>
                  <a:gd name="connsiteY100" fmla="*/ 66858 h 1516072"/>
                  <a:gd name="connsiteX101" fmla="*/ 490149 w 1003876"/>
                  <a:gd name="connsiteY101" fmla="*/ 40188 h 1516072"/>
                  <a:gd name="connsiteX102" fmla="*/ 488244 w 1003876"/>
                  <a:gd name="connsiteY102" fmla="*/ 34473 h 1516072"/>
                  <a:gd name="connsiteX103" fmla="*/ 484434 w 1003876"/>
                  <a:gd name="connsiteY103" fmla="*/ 28758 h 1516072"/>
                  <a:gd name="connsiteX104" fmla="*/ 478719 w 1003876"/>
                  <a:gd name="connsiteY104" fmla="*/ 17328 h 1516072"/>
                  <a:gd name="connsiteX105" fmla="*/ 473004 w 1003876"/>
                  <a:gd name="connsiteY105" fmla="*/ 13518 h 1516072"/>
                  <a:gd name="connsiteX106" fmla="*/ 469194 w 1003876"/>
                  <a:gd name="connsiteY106" fmla="*/ 7803 h 1516072"/>
                  <a:gd name="connsiteX107" fmla="*/ 429189 w 1003876"/>
                  <a:gd name="connsiteY107" fmla="*/ 11613 h 1516072"/>
                  <a:gd name="connsiteX108" fmla="*/ 425379 w 1003876"/>
                  <a:gd name="connsiteY108" fmla="*/ 78288 h 1516072"/>
                  <a:gd name="connsiteX109" fmla="*/ 425379 w 1003876"/>
                  <a:gd name="connsiteY109" fmla="*/ 84003 h 1516072"/>
                  <a:gd name="connsiteX110" fmla="*/ 436603 w 1003876"/>
                  <a:gd name="connsiteY110" fmla="*/ 225952 h 1516072"/>
                  <a:gd name="connsiteX111" fmla="*/ 440619 w 1003876"/>
                  <a:gd name="connsiteY111" fmla="*/ 421188 h 1516072"/>
                  <a:gd name="connsiteX112" fmla="*/ 440002 w 1003876"/>
                  <a:gd name="connsiteY112" fmla="*/ 789160 h 1516072"/>
                  <a:gd name="connsiteX113" fmla="*/ 430322 w 1003876"/>
                  <a:gd name="connsiteY113"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2514 w 1003876"/>
                  <a:gd name="connsiteY29" fmla="*/ 1286058 h 1516072"/>
                  <a:gd name="connsiteX30" fmla="*/ 366119 w 1003876"/>
                  <a:gd name="connsiteY30" fmla="*/ 1264588 h 1516072"/>
                  <a:gd name="connsiteX31" fmla="*/ 330129 w 1003876"/>
                  <a:gd name="connsiteY31" fmla="*/ 1381308 h 1516072"/>
                  <a:gd name="connsiteX32" fmla="*/ 328224 w 1003876"/>
                  <a:gd name="connsiteY32" fmla="*/ 1420386 h 1516072"/>
                  <a:gd name="connsiteX33" fmla="*/ 332034 w 1003876"/>
                  <a:gd name="connsiteY33" fmla="*/ 1463223 h 1516072"/>
                  <a:gd name="connsiteX34" fmla="*/ 364419 w 1003876"/>
                  <a:gd name="connsiteY34" fmla="*/ 1512753 h 1516072"/>
                  <a:gd name="connsiteX35" fmla="*/ 387279 w 1003876"/>
                  <a:gd name="connsiteY35" fmla="*/ 1514658 h 1516072"/>
                  <a:gd name="connsiteX36" fmla="*/ 396804 w 1003876"/>
                  <a:gd name="connsiteY36" fmla="*/ 1491798 h 1516072"/>
                  <a:gd name="connsiteX37" fmla="*/ 403085 w 1003876"/>
                  <a:gd name="connsiteY37" fmla="*/ 1451433 h 1516072"/>
                  <a:gd name="connsiteX38" fmla="*/ 409367 w 1003876"/>
                  <a:gd name="connsiteY38" fmla="*/ 1389340 h 1516072"/>
                  <a:gd name="connsiteX39" fmla="*/ 424041 w 1003876"/>
                  <a:gd name="connsiteY39" fmla="*/ 1329152 h 1516072"/>
                  <a:gd name="connsiteX40" fmla="*/ 467289 w 1003876"/>
                  <a:gd name="connsiteY40" fmla="*/ 1265103 h 1516072"/>
                  <a:gd name="connsiteX41" fmla="*/ 528455 w 1003876"/>
                  <a:gd name="connsiteY41" fmla="*/ 1230091 h 1516072"/>
                  <a:gd name="connsiteX42" fmla="*/ 601154 w 1003876"/>
                  <a:gd name="connsiteY42" fmla="*/ 1221700 h 1516072"/>
                  <a:gd name="connsiteX43" fmla="*/ 720654 w 1003876"/>
                  <a:gd name="connsiteY43" fmla="*/ 1316538 h 1516072"/>
                  <a:gd name="connsiteX44" fmla="*/ 733989 w 1003876"/>
                  <a:gd name="connsiteY44" fmla="*/ 1326063 h 1516072"/>
                  <a:gd name="connsiteX45" fmla="*/ 743514 w 1003876"/>
                  <a:gd name="connsiteY45" fmla="*/ 1327968 h 1516072"/>
                  <a:gd name="connsiteX46" fmla="*/ 749229 w 1003876"/>
                  <a:gd name="connsiteY46" fmla="*/ 1329873 h 1516072"/>
                  <a:gd name="connsiteX47" fmla="*/ 762564 w 1003876"/>
                  <a:gd name="connsiteY47" fmla="*/ 1335588 h 1516072"/>
                  <a:gd name="connsiteX48" fmla="*/ 777804 w 1003876"/>
                  <a:gd name="connsiteY48" fmla="*/ 1333683 h 1516072"/>
                  <a:gd name="connsiteX49" fmla="*/ 789234 w 1003876"/>
                  <a:gd name="connsiteY49" fmla="*/ 1327968 h 1516072"/>
                  <a:gd name="connsiteX50" fmla="*/ 794949 w 1003876"/>
                  <a:gd name="connsiteY50" fmla="*/ 1326063 h 1516072"/>
                  <a:gd name="connsiteX51" fmla="*/ 802569 w 1003876"/>
                  <a:gd name="connsiteY51" fmla="*/ 1308918 h 1516072"/>
                  <a:gd name="connsiteX52" fmla="*/ 800664 w 1003876"/>
                  <a:gd name="connsiteY52" fmla="*/ 1284153 h 1516072"/>
                  <a:gd name="connsiteX53" fmla="*/ 798759 w 1003876"/>
                  <a:gd name="connsiteY53" fmla="*/ 1278438 h 1516072"/>
                  <a:gd name="connsiteX54" fmla="*/ 796854 w 1003876"/>
                  <a:gd name="connsiteY54" fmla="*/ 1270818 h 1516072"/>
                  <a:gd name="connsiteX55" fmla="*/ 783519 w 1003876"/>
                  <a:gd name="connsiteY55" fmla="*/ 1253673 h 1516072"/>
                  <a:gd name="connsiteX56" fmla="*/ 773994 w 1003876"/>
                  <a:gd name="connsiteY56" fmla="*/ 1247958 h 1516072"/>
                  <a:gd name="connsiteX57" fmla="*/ 648264 w 1003876"/>
                  <a:gd name="connsiteY57" fmla="*/ 1156518 h 1516072"/>
                  <a:gd name="connsiteX58" fmla="*/ 644454 w 1003876"/>
                  <a:gd name="connsiteY58" fmla="*/ 1139373 h 1516072"/>
                  <a:gd name="connsiteX59" fmla="*/ 646359 w 1003876"/>
                  <a:gd name="connsiteY59" fmla="*/ 1131753 h 1516072"/>
                  <a:gd name="connsiteX60" fmla="*/ 650169 w 1003876"/>
                  <a:gd name="connsiteY60" fmla="*/ 1114608 h 1516072"/>
                  <a:gd name="connsiteX61" fmla="*/ 653979 w 1003876"/>
                  <a:gd name="connsiteY61" fmla="*/ 1108893 h 1516072"/>
                  <a:gd name="connsiteX62" fmla="*/ 655884 w 1003876"/>
                  <a:gd name="connsiteY62" fmla="*/ 1103178 h 1516072"/>
                  <a:gd name="connsiteX63" fmla="*/ 661599 w 1003876"/>
                  <a:gd name="connsiteY63" fmla="*/ 1101273 h 1516072"/>
                  <a:gd name="connsiteX64" fmla="*/ 671124 w 1003876"/>
                  <a:gd name="connsiteY64" fmla="*/ 1089843 h 1516072"/>
                  <a:gd name="connsiteX65" fmla="*/ 724464 w 1003876"/>
                  <a:gd name="connsiteY65" fmla="*/ 1082223 h 1516072"/>
                  <a:gd name="connsiteX66" fmla="*/ 842574 w 1003876"/>
                  <a:gd name="connsiteY66" fmla="*/ 1084128 h 1516072"/>
                  <a:gd name="connsiteX67" fmla="*/ 871149 w 1003876"/>
                  <a:gd name="connsiteY67" fmla="*/ 1086033 h 1516072"/>
                  <a:gd name="connsiteX68" fmla="*/ 899724 w 1003876"/>
                  <a:gd name="connsiteY68" fmla="*/ 1091748 h 1516072"/>
                  <a:gd name="connsiteX69" fmla="*/ 922584 w 1003876"/>
                  <a:gd name="connsiteY69" fmla="*/ 1095558 h 1516072"/>
                  <a:gd name="connsiteX70" fmla="*/ 985294 w 1003876"/>
                  <a:gd name="connsiteY70" fmla="*/ 1104311 h 1516072"/>
                  <a:gd name="connsiteX71" fmla="*/ 1003378 w 1003876"/>
                  <a:gd name="connsiteY71" fmla="*/ 1065958 h 1516072"/>
                  <a:gd name="connsiteX72" fmla="*/ 970209 w 1003876"/>
                  <a:gd name="connsiteY72" fmla="*/ 1044123 h 1516072"/>
                  <a:gd name="connsiteX73" fmla="*/ 918620 w 1003876"/>
                  <a:gd name="connsiteY73" fmla="*/ 1034598 h 1516072"/>
                  <a:gd name="connsiteX74" fmla="*/ 825429 w 1003876"/>
                  <a:gd name="connsiteY74" fmla="*/ 1034598 h 1516072"/>
                  <a:gd name="connsiteX75" fmla="*/ 730179 w 1003876"/>
                  <a:gd name="connsiteY75" fmla="*/ 1038408 h 1516072"/>
                  <a:gd name="connsiteX76" fmla="*/ 669219 w 1003876"/>
                  <a:gd name="connsiteY76" fmla="*/ 1046028 h 1516072"/>
                  <a:gd name="connsiteX77" fmla="*/ 646360 w 1003876"/>
                  <a:gd name="connsiteY77" fmla="*/ 1049838 h 1516072"/>
                  <a:gd name="connsiteX78" fmla="*/ 640078 w 1003876"/>
                  <a:gd name="connsiteY78" fmla="*/ 1026051 h 1516072"/>
                  <a:gd name="connsiteX79" fmla="*/ 673029 w 1003876"/>
                  <a:gd name="connsiteY79" fmla="*/ 992688 h 1516072"/>
                  <a:gd name="connsiteX80" fmla="*/ 674934 w 1003876"/>
                  <a:gd name="connsiteY80" fmla="*/ 986973 h 1516072"/>
                  <a:gd name="connsiteX81" fmla="*/ 680649 w 1003876"/>
                  <a:gd name="connsiteY81" fmla="*/ 985068 h 1516072"/>
                  <a:gd name="connsiteX82" fmla="*/ 686364 w 1003876"/>
                  <a:gd name="connsiteY82" fmla="*/ 981258 h 1516072"/>
                  <a:gd name="connsiteX83" fmla="*/ 695889 w 1003876"/>
                  <a:gd name="connsiteY83" fmla="*/ 971733 h 1516072"/>
                  <a:gd name="connsiteX84" fmla="*/ 705414 w 1003876"/>
                  <a:gd name="connsiteY84" fmla="*/ 960303 h 1516072"/>
                  <a:gd name="connsiteX85" fmla="*/ 716844 w 1003876"/>
                  <a:gd name="connsiteY85" fmla="*/ 952683 h 1516072"/>
                  <a:gd name="connsiteX86" fmla="*/ 732084 w 1003876"/>
                  <a:gd name="connsiteY86" fmla="*/ 939348 h 1516072"/>
                  <a:gd name="connsiteX87" fmla="*/ 741609 w 1003876"/>
                  <a:gd name="connsiteY87" fmla="*/ 927918 h 1516072"/>
                  <a:gd name="connsiteX88" fmla="*/ 753039 w 1003876"/>
                  <a:gd name="connsiteY88" fmla="*/ 918393 h 1516072"/>
                  <a:gd name="connsiteX89" fmla="*/ 758754 w 1003876"/>
                  <a:gd name="connsiteY89" fmla="*/ 906963 h 1516072"/>
                  <a:gd name="connsiteX90" fmla="*/ 760659 w 1003876"/>
                  <a:gd name="connsiteY90" fmla="*/ 901248 h 1516072"/>
                  <a:gd name="connsiteX91" fmla="*/ 766374 w 1003876"/>
                  <a:gd name="connsiteY91" fmla="*/ 889818 h 1516072"/>
                  <a:gd name="connsiteX92" fmla="*/ 764469 w 1003876"/>
                  <a:gd name="connsiteY92" fmla="*/ 874578 h 1516072"/>
                  <a:gd name="connsiteX93" fmla="*/ 758754 w 1003876"/>
                  <a:gd name="connsiteY93" fmla="*/ 872673 h 1516072"/>
                  <a:gd name="connsiteX94" fmla="*/ 737799 w 1003876"/>
                  <a:gd name="connsiteY94" fmla="*/ 874578 h 1516072"/>
                  <a:gd name="connsiteX95" fmla="*/ 732084 w 1003876"/>
                  <a:gd name="connsiteY95" fmla="*/ 878388 h 1516072"/>
                  <a:gd name="connsiteX96" fmla="*/ 699699 w 1003876"/>
                  <a:gd name="connsiteY96" fmla="*/ 899343 h 1516072"/>
                  <a:gd name="connsiteX97" fmla="*/ 595181 w 1003876"/>
                  <a:gd name="connsiteY97" fmla="*/ 957831 h 1516072"/>
                  <a:gd name="connsiteX98" fmla="*/ 507294 w 1003876"/>
                  <a:gd name="connsiteY98" fmla="*/ 847908 h 1516072"/>
                  <a:gd name="connsiteX99" fmla="*/ 503484 w 1003876"/>
                  <a:gd name="connsiteY99" fmla="*/ 358323 h 1516072"/>
                  <a:gd name="connsiteX100" fmla="*/ 499674 w 1003876"/>
                  <a:gd name="connsiteY100" fmla="*/ 66858 h 1516072"/>
                  <a:gd name="connsiteX101" fmla="*/ 490149 w 1003876"/>
                  <a:gd name="connsiteY101" fmla="*/ 40188 h 1516072"/>
                  <a:gd name="connsiteX102" fmla="*/ 488244 w 1003876"/>
                  <a:gd name="connsiteY102" fmla="*/ 34473 h 1516072"/>
                  <a:gd name="connsiteX103" fmla="*/ 484434 w 1003876"/>
                  <a:gd name="connsiteY103" fmla="*/ 28758 h 1516072"/>
                  <a:gd name="connsiteX104" fmla="*/ 478719 w 1003876"/>
                  <a:gd name="connsiteY104" fmla="*/ 17328 h 1516072"/>
                  <a:gd name="connsiteX105" fmla="*/ 473004 w 1003876"/>
                  <a:gd name="connsiteY105" fmla="*/ 13518 h 1516072"/>
                  <a:gd name="connsiteX106" fmla="*/ 469194 w 1003876"/>
                  <a:gd name="connsiteY106" fmla="*/ 7803 h 1516072"/>
                  <a:gd name="connsiteX107" fmla="*/ 429189 w 1003876"/>
                  <a:gd name="connsiteY107" fmla="*/ 11613 h 1516072"/>
                  <a:gd name="connsiteX108" fmla="*/ 425379 w 1003876"/>
                  <a:gd name="connsiteY108" fmla="*/ 78288 h 1516072"/>
                  <a:gd name="connsiteX109" fmla="*/ 425379 w 1003876"/>
                  <a:gd name="connsiteY109" fmla="*/ 84003 h 1516072"/>
                  <a:gd name="connsiteX110" fmla="*/ 436603 w 1003876"/>
                  <a:gd name="connsiteY110" fmla="*/ 225952 h 1516072"/>
                  <a:gd name="connsiteX111" fmla="*/ 440619 w 1003876"/>
                  <a:gd name="connsiteY111" fmla="*/ 421188 h 1516072"/>
                  <a:gd name="connsiteX112" fmla="*/ 440002 w 1003876"/>
                  <a:gd name="connsiteY112" fmla="*/ 789160 h 1516072"/>
                  <a:gd name="connsiteX113" fmla="*/ 430322 w 1003876"/>
                  <a:gd name="connsiteY113"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2514 w 1003876"/>
                  <a:gd name="connsiteY29" fmla="*/ 1286058 h 1516072"/>
                  <a:gd name="connsiteX30" fmla="*/ 356233 w 1003876"/>
                  <a:gd name="connsiteY30" fmla="*/ 1309073 h 1516072"/>
                  <a:gd name="connsiteX31" fmla="*/ 330129 w 1003876"/>
                  <a:gd name="connsiteY31" fmla="*/ 1381308 h 1516072"/>
                  <a:gd name="connsiteX32" fmla="*/ 328224 w 1003876"/>
                  <a:gd name="connsiteY32" fmla="*/ 1420386 h 1516072"/>
                  <a:gd name="connsiteX33" fmla="*/ 332034 w 1003876"/>
                  <a:gd name="connsiteY33" fmla="*/ 1463223 h 1516072"/>
                  <a:gd name="connsiteX34" fmla="*/ 364419 w 1003876"/>
                  <a:gd name="connsiteY34" fmla="*/ 1512753 h 1516072"/>
                  <a:gd name="connsiteX35" fmla="*/ 387279 w 1003876"/>
                  <a:gd name="connsiteY35" fmla="*/ 1514658 h 1516072"/>
                  <a:gd name="connsiteX36" fmla="*/ 396804 w 1003876"/>
                  <a:gd name="connsiteY36" fmla="*/ 1491798 h 1516072"/>
                  <a:gd name="connsiteX37" fmla="*/ 403085 w 1003876"/>
                  <a:gd name="connsiteY37" fmla="*/ 1451433 h 1516072"/>
                  <a:gd name="connsiteX38" fmla="*/ 409367 w 1003876"/>
                  <a:gd name="connsiteY38" fmla="*/ 1389340 h 1516072"/>
                  <a:gd name="connsiteX39" fmla="*/ 424041 w 1003876"/>
                  <a:gd name="connsiteY39" fmla="*/ 1329152 h 1516072"/>
                  <a:gd name="connsiteX40" fmla="*/ 467289 w 1003876"/>
                  <a:gd name="connsiteY40" fmla="*/ 1265103 h 1516072"/>
                  <a:gd name="connsiteX41" fmla="*/ 528455 w 1003876"/>
                  <a:gd name="connsiteY41" fmla="*/ 1230091 h 1516072"/>
                  <a:gd name="connsiteX42" fmla="*/ 601154 w 1003876"/>
                  <a:gd name="connsiteY42" fmla="*/ 1221700 h 1516072"/>
                  <a:gd name="connsiteX43" fmla="*/ 720654 w 1003876"/>
                  <a:gd name="connsiteY43" fmla="*/ 1316538 h 1516072"/>
                  <a:gd name="connsiteX44" fmla="*/ 733989 w 1003876"/>
                  <a:gd name="connsiteY44" fmla="*/ 1326063 h 1516072"/>
                  <a:gd name="connsiteX45" fmla="*/ 743514 w 1003876"/>
                  <a:gd name="connsiteY45" fmla="*/ 1327968 h 1516072"/>
                  <a:gd name="connsiteX46" fmla="*/ 749229 w 1003876"/>
                  <a:gd name="connsiteY46" fmla="*/ 1329873 h 1516072"/>
                  <a:gd name="connsiteX47" fmla="*/ 762564 w 1003876"/>
                  <a:gd name="connsiteY47" fmla="*/ 1335588 h 1516072"/>
                  <a:gd name="connsiteX48" fmla="*/ 777804 w 1003876"/>
                  <a:gd name="connsiteY48" fmla="*/ 1333683 h 1516072"/>
                  <a:gd name="connsiteX49" fmla="*/ 789234 w 1003876"/>
                  <a:gd name="connsiteY49" fmla="*/ 1327968 h 1516072"/>
                  <a:gd name="connsiteX50" fmla="*/ 794949 w 1003876"/>
                  <a:gd name="connsiteY50" fmla="*/ 1326063 h 1516072"/>
                  <a:gd name="connsiteX51" fmla="*/ 802569 w 1003876"/>
                  <a:gd name="connsiteY51" fmla="*/ 1308918 h 1516072"/>
                  <a:gd name="connsiteX52" fmla="*/ 800664 w 1003876"/>
                  <a:gd name="connsiteY52" fmla="*/ 1284153 h 1516072"/>
                  <a:gd name="connsiteX53" fmla="*/ 798759 w 1003876"/>
                  <a:gd name="connsiteY53" fmla="*/ 1278438 h 1516072"/>
                  <a:gd name="connsiteX54" fmla="*/ 796854 w 1003876"/>
                  <a:gd name="connsiteY54" fmla="*/ 1270818 h 1516072"/>
                  <a:gd name="connsiteX55" fmla="*/ 783519 w 1003876"/>
                  <a:gd name="connsiteY55" fmla="*/ 1253673 h 1516072"/>
                  <a:gd name="connsiteX56" fmla="*/ 773994 w 1003876"/>
                  <a:gd name="connsiteY56" fmla="*/ 1247958 h 1516072"/>
                  <a:gd name="connsiteX57" fmla="*/ 648264 w 1003876"/>
                  <a:gd name="connsiteY57" fmla="*/ 1156518 h 1516072"/>
                  <a:gd name="connsiteX58" fmla="*/ 644454 w 1003876"/>
                  <a:gd name="connsiteY58" fmla="*/ 1139373 h 1516072"/>
                  <a:gd name="connsiteX59" fmla="*/ 646359 w 1003876"/>
                  <a:gd name="connsiteY59" fmla="*/ 1131753 h 1516072"/>
                  <a:gd name="connsiteX60" fmla="*/ 650169 w 1003876"/>
                  <a:gd name="connsiteY60" fmla="*/ 1114608 h 1516072"/>
                  <a:gd name="connsiteX61" fmla="*/ 653979 w 1003876"/>
                  <a:gd name="connsiteY61" fmla="*/ 1108893 h 1516072"/>
                  <a:gd name="connsiteX62" fmla="*/ 655884 w 1003876"/>
                  <a:gd name="connsiteY62" fmla="*/ 1103178 h 1516072"/>
                  <a:gd name="connsiteX63" fmla="*/ 661599 w 1003876"/>
                  <a:gd name="connsiteY63" fmla="*/ 1101273 h 1516072"/>
                  <a:gd name="connsiteX64" fmla="*/ 671124 w 1003876"/>
                  <a:gd name="connsiteY64" fmla="*/ 1089843 h 1516072"/>
                  <a:gd name="connsiteX65" fmla="*/ 724464 w 1003876"/>
                  <a:gd name="connsiteY65" fmla="*/ 1082223 h 1516072"/>
                  <a:gd name="connsiteX66" fmla="*/ 842574 w 1003876"/>
                  <a:gd name="connsiteY66" fmla="*/ 1084128 h 1516072"/>
                  <a:gd name="connsiteX67" fmla="*/ 871149 w 1003876"/>
                  <a:gd name="connsiteY67" fmla="*/ 1086033 h 1516072"/>
                  <a:gd name="connsiteX68" fmla="*/ 899724 w 1003876"/>
                  <a:gd name="connsiteY68" fmla="*/ 1091748 h 1516072"/>
                  <a:gd name="connsiteX69" fmla="*/ 922584 w 1003876"/>
                  <a:gd name="connsiteY69" fmla="*/ 1095558 h 1516072"/>
                  <a:gd name="connsiteX70" fmla="*/ 985294 w 1003876"/>
                  <a:gd name="connsiteY70" fmla="*/ 1104311 h 1516072"/>
                  <a:gd name="connsiteX71" fmla="*/ 1003378 w 1003876"/>
                  <a:gd name="connsiteY71" fmla="*/ 1065958 h 1516072"/>
                  <a:gd name="connsiteX72" fmla="*/ 970209 w 1003876"/>
                  <a:gd name="connsiteY72" fmla="*/ 1044123 h 1516072"/>
                  <a:gd name="connsiteX73" fmla="*/ 918620 w 1003876"/>
                  <a:gd name="connsiteY73" fmla="*/ 1034598 h 1516072"/>
                  <a:gd name="connsiteX74" fmla="*/ 825429 w 1003876"/>
                  <a:gd name="connsiteY74" fmla="*/ 1034598 h 1516072"/>
                  <a:gd name="connsiteX75" fmla="*/ 730179 w 1003876"/>
                  <a:gd name="connsiteY75" fmla="*/ 1038408 h 1516072"/>
                  <a:gd name="connsiteX76" fmla="*/ 669219 w 1003876"/>
                  <a:gd name="connsiteY76" fmla="*/ 1046028 h 1516072"/>
                  <a:gd name="connsiteX77" fmla="*/ 646360 w 1003876"/>
                  <a:gd name="connsiteY77" fmla="*/ 1049838 h 1516072"/>
                  <a:gd name="connsiteX78" fmla="*/ 640078 w 1003876"/>
                  <a:gd name="connsiteY78" fmla="*/ 1026051 h 1516072"/>
                  <a:gd name="connsiteX79" fmla="*/ 673029 w 1003876"/>
                  <a:gd name="connsiteY79" fmla="*/ 992688 h 1516072"/>
                  <a:gd name="connsiteX80" fmla="*/ 674934 w 1003876"/>
                  <a:gd name="connsiteY80" fmla="*/ 986973 h 1516072"/>
                  <a:gd name="connsiteX81" fmla="*/ 680649 w 1003876"/>
                  <a:gd name="connsiteY81" fmla="*/ 985068 h 1516072"/>
                  <a:gd name="connsiteX82" fmla="*/ 686364 w 1003876"/>
                  <a:gd name="connsiteY82" fmla="*/ 981258 h 1516072"/>
                  <a:gd name="connsiteX83" fmla="*/ 695889 w 1003876"/>
                  <a:gd name="connsiteY83" fmla="*/ 971733 h 1516072"/>
                  <a:gd name="connsiteX84" fmla="*/ 705414 w 1003876"/>
                  <a:gd name="connsiteY84" fmla="*/ 960303 h 1516072"/>
                  <a:gd name="connsiteX85" fmla="*/ 716844 w 1003876"/>
                  <a:gd name="connsiteY85" fmla="*/ 952683 h 1516072"/>
                  <a:gd name="connsiteX86" fmla="*/ 732084 w 1003876"/>
                  <a:gd name="connsiteY86" fmla="*/ 939348 h 1516072"/>
                  <a:gd name="connsiteX87" fmla="*/ 741609 w 1003876"/>
                  <a:gd name="connsiteY87" fmla="*/ 927918 h 1516072"/>
                  <a:gd name="connsiteX88" fmla="*/ 753039 w 1003876"/>
                  <a:gd name="connsiteY88" fmla="*/ 918393 h 1516072"/>
                  <a:gd name="connsiteX89" fmla="*/ 758754 w 1003876"/>
                  <a:gd name="connsiteY89" fmla="*/ 906963 h 1516072"/>
                  <a:gd name="connsiteX90" fmla="*/ 760659 w 1003876"/>
                  <a:gd name="connsiteY90" fmla="*/ 901248 h 1516072"/>
                  <a:gd name="connsiteX91" fmla="*/ 766374 w 1003876"/>
                  <a:gd name="connsiteY91" fmla="*/ 889818 h 1516072"/>
                  <a:gd name="connsiteX92" fmla="*/ 764469 w 1003876"/>
                  <a:gd name="connsiteY92" fmla="*/ 874578 h 1516072"/>
                  <a:gd name="connsiteX93" fmla="*/ 758754 w 1003876"/>
                  <a:gd name="connsiteY93" fmla="*/ 872673 h 1516072"/>
                  <a:gd name="connsiteX94" fmla="*/ 737799 w 1003876"/>
                  <a:gd name="connsiteY94" fmla="*/ 874578 h 1516072"/>
                  <a:gd name="connsiteX95" fmla="*/ 732084 w 1003876"/>
                  <a:gd name="connsiteY95" fmla="*/ 878388 h 1516072"/>
                  <a:gd name="connsiteX96" fmla="*/ 699699 w 1003876"/>
                  <a:gd name="connsiteY96" fmla="*/ 899343 h 1516072"/>
                  <a:gd name="connsiteX97" fmla="*/ 595181 w 1003876"/>
                  <a:gd name="connsiteY97" fmla="*/ 957831 h 1516072"/>
                  <a:gd name="connsiteX98" fmla="*/ 507294 w 1003876"/>
                  <a:gd name="connsiteY98" fmla="*/ 847908 h 1516072"/>
                  <a:gd name="connsiteX99" fmla="*/ 503484 w 1003876"/>
                  <a:gd name="connsiteY99" fmla="*/ 358323 h 1516072"/>
                  <a:gd name="connsiteX100" fmla="*/ 499674 w 1003876"/>
                  <a:gd name="connsiteY100" fmla="*/ 66858 h 1516072"/>
                  <a:gd name="connsiteX101" fmla="*/ 490149 w 1003876"/>
                  <a:gd name="connsiteY101" fmla="*/ 40188 h 1516072"/>
                  <a:gd name="connsiteX102" fmla="*/ 488244 w 1003876"/>
                  <a:gd name="connsiteY102" fmla="*/ 34473 h 1516072"/>
                  <a:gd name="connsiteX103" fmla="*/ 484434 w 1003876"/>
                  <a:gd name="connsiteY103" fmla="*/ 28758 h 1516072"/>
                  <a:gd name="connsiteX104" fmla="*/ 478719 w 1003876"/>
                  <a:gd name="connsiteY104" fmla="*/ 17328 h 1516072"/>
                  <a:gd name="connsiteX105" fmla="*/ 473004 w 1003876"/>
                  <a:gd name="connsiteY105" fmla="*/ 13518 h 1516072"/>
                  <a:gd name="connsiteX106" fmla="*/ 469194 w 1003876"/>
                  <a:gd name="connsiteY106" fmla="*/ 7803 h 1516072"/>
                  <a:gd name="connsiteX107" fmla="*/ 429189 w 1003876"/>
                  <a:gd name="connsiteY107" fmla="*/ 11613 h 1516072"/>
                  <a:gd name="connsiteX108" fmla="*/ 425379 w 1003876"/>
                  <a:gd name="connsiteY108" fmla="*/ 78288 h 1516072"/>
                  <a:gd name="connsiteX109" fmla="*/ 425379 w 1003876"/>
                  <a:gd name="connsiteY109" fmla="*/ 84003 h 1516072"/>
                  <a:gd name="connsiteX110" fmla="*/ 436603 w 1003876"/>
                  <a:gd name="connsiteY110" fmla="*/ 225952 h 1516072"/>
                  <a:gd name="connsiteX111" fmla="*/ 440619 w 1003876"/>
                  <a:gd name="connsiteY111" fmla="*/ 421188 h 1516072"/>
                  <a:gd name="connsiteX112" fmla="*/ 440002 w 1003876"/>
                  <a:gd name="connsiteY112" fmla="*/ 789160 h 1516072"/>
                  <a:gd name="connsiteX113" fmla="*/ 430322 w 1003876"/>
                  <a:gd name="connsiteY113"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2514 w 1003876"/>
                  <a:gd name="connsiteY29" fmla="*/ 1286058 h 1516072"/>
                  <a:gd name="connsiteX30" fmla="*/ 330129 w 1003876"/>
                  <a:gd name="connsiteY30" fmla="*/ 1381308 h 1516072"/>
                  <a:gd name="connsiteX31" fmla="*/ 328224 w 1003876"/>
                  <a:gd name="connsiteY31" fmla="*/ 1420386 h 1516072"/>
                  <a:gd name="connsiteX32" fmla="*/ 332034 w 1003876"/>
                  <a:gd name="connsiteY32" fmla="*/ 1463223 h 1516072"/>
                  <a:gd name="connsiteX33" fmla="*/ 364419 w 1003876"/>
                  <a:gd name="connsiteY33" fmla="*/ 1512753 h 1516072"/>
                  <a:gd name="connsiteX34" fmla="*/ 387279 w 1003876"/>
                  <a:gd name="connsiteY34" fmla="*/ 1514658 h 1516072"/>
                  <a:gd name="connsiteX35" fmla="*/ 396804 w 1003876"/>
                  <a:gd name="connsiteY35" fmla="*/ 1491798 h 1516072"/>
                  <a:gd name="connsiteX36" fmla="*/ 403085 w 1003876"/>
                  <a:gd name="connsiteY36" fmla="*/ 1451433 h 1516072"/>
                  <a:gd name="connsiteX37" fmla="*/ 409367 w 1003876"/>
                  <a:gd name="connsiteY37" fmla="*/ 1389340 h 1516072"/>
                  <a:gd name="connsiteX38" fmla="*/ 424041 w 1003876"/>
                  <a:gd name="connsiteY38" fmla="*/ 1329152 h 1516072"/>
                  <a:gd name="connsiteX39" fmla="*/ 467289 w 1003876"/>
                  <a:gd name="connsiteY39" fmla="*/ 1265103 h 1516072"/>
                  <a:gd name="connsiteX40" fmla="*/ 528455 w 1003876"/>
                  <a:gd name="connsiteY40" fmla="*/ 1230091 h 1516072"/>
                  <a:gd name="connsiteX41" fmla="*/ 601154 w 1003876"/>
                  <a:gd name="connsiteY41" fmla="*/ 1221700 h 1516072"/>
                  <a:gd name="connsiteX42" fmla="*/ 720654 w 1003876"/>
                  <a:gd name="connsiteY42" fmla="*/ 1316538 h 1516072"/>
                  <a:gd name="connsiteX43" fmla="*/ 733989 w 1003876"/>
                  <a:gd name="connsiteY43" fmla="*/ 1326063 h 1516072"/>
                  <a:gd name="connsiteX44" fmla="*/ 743514 w 1003876"/>
                  <a:gd name="connsiteY44" fmla="*/ 1327968 h 1516072"/>
                  <a:gd name="connsiteX45" fmla="*/ 749229 w 1003876"/>
                  <a:gd name="connsiteY45" fmla="*/ 1329873 h 1516072"/>
                  <a:gd name="connsiteX46" fmla="*/ 762564 w 1003876"/>
                  <a:gd name="connsiteY46" fmla="*/ 1335588 h 1516072"/>
                  <a:gd name="connsiteX47" fmla="*/ 777804 w 1003876"/>
                  <a:gd name="connsiteY47" fmla="*/ 1333683 h 1516072"/>
                  <a:gd name="connsiteX48" fmla="*/ 789234 w 1003876"/>
                  <a:gd name="connsiteY48" fmla="*/ 1327968 h 1516072"/>
                  <a:gd name="connsiteX49" fmla="*/ 794949 w 1003876"/>
                  <a:gd name="connsiteY49" fmla="*/ 1326063 h 1516072"/>
                  <a:gd name="connsiteX50" fmla="*/ 802569 w 1003876"/>
                  <a:gd name="connsiteY50" fmla="*/ 1308918 h 1516072"/>
                  <a:gd name="connsiteX51" fmla="*/ 800664 w 1003876"/>
                  <a:gd name="connsiteY51" fmla="*/ 1284153 h 1516072"/>
                  <a:gd name="connsiteX52" fmla="*/ 798759 w 1003876"/>
                  <a:gd name="connsiteY52" fmla="*/ 1278438 h 1516072"/>
                  <a:gd name="connsiteX53" fmla="*/ 796854 w 1003876"/>
                  <a:gd name="connsiteY53" fmla="*/ 1270818 h 1516072"/>
                  <a:gd name="connsiteX54" fmla="*/ 783519 w 1003876"/>
                  <a:gd name="connsiteY54" fmla="*/ 1253673 h 1516072"/>
                  <a:gd name="connsiteX55" fmla="*/ 773994 w 1003876"/>
                  <a:gd name="connsiteY55" fmla="*/ 1247958 h 1516072"/>
                  <a:gd name="connsiteX56" fmla="*/ 648264 w 1003876"/>
                  <a:gd name="connsiteY56" fmla="*/ 1156518 h 1516072"/>
                  <a:gd name="connsiteX57" fmla="*/ 644454 w 1003876"/>
                  <a:gd name="connsiteY57" fmla="*/ 1139373 h 1516072"/>
                  <a:gd name="connsiteX58" fmla="*/ 646359 w 1003876"/>
                  <a:gd name="connsiteY58" fmla="*/ 1131753 h 1516072"/>
                  <a:gd name="connsiteX59" fmla="*/ 650169 w 1003876"/>
                  <a:gd name="connsiteY59" fmla="*/ 1114608 h 1516072"/>
                  <a:gd name="connsiteX60" fmla="*/ 653979 w 1003876"/>
                  <a:gd name="connsiteY60" fmla="*/ 1108893 h 1516072"/>
                  <a:gd name="connsiteX61" fmla="*/ 655884 w 1003876"/>
                  <a:gd name="connsiteY61" fmla="*/ 1103178 h 1516072"/>
                  <a:gd name="connsiteX62" fmla="*/ 661599 w 1003876"/>
                  <a:gd name="connsiteY62" fmla="*/ 1101273 h 1516072"/>
                  <a:gd name="connsiteX63" fmla="*/ 671124 w 1003876"/>
                  <a:gd name="connsiteY63" fmla="*/ 1089843 h 1516072"/>
                  <a:gd name="connsiteX64" fmla="*/ 724464 w 1003876"/>
                  <a:gd name="connsiteY64" fmla="*/ 1082223 h 1516072"/>
                  <a:gd name="connsiteX65" fmla="*/ 842574 w 1003876"/>
                  <a:gd name="connsiteY65" fmla="*/ 1084128 h 1516072"/>
                  <a:gd name="connsiteX66" fmla="*/ 871149 w 1003876"/>
                  <a:gd name="connsiteY66" fmla="*/ 1086033 h 1516072"/>
                  <a:gd name="connsiteX67" fmla="*/ 899724 w 1003876"/>
                  <a:gd name="connsiteY67" fmla="*/ 1091748 h 1516072"/>
                  <a:gd name="connsiteX68" fmla="*/ 922584 w 1003876"/>
                  <a:gd name="connsiteY68" fmla="*/ 1095558 h 1516072"/>
                  <a:gd name="connsiteX69" fmla="*/ 985294 w 1003876"/>
                  <a:gd name="connsiteY69" fmla="*/ 1104311 h 1516072"/>
                  <a:gd name="connsiteX70" fmla="*/ 1003378 w 1003876"/>
                  <a:gd name="connsiteY70" fmla="*/ 1065958 h 1516072"/>
                  <a:gd name="connsiteX71" fmla="*/ 970209 w 1003876"/>
                  <a:gd name="connsiteY71" fmla="*/ 1044123 h 1516072"/>
                  <a:gd name="connsiteX72" fmla="*/ 918620 w 1003876"/>
                  <a:gd name="connsiteY72" fmla="*/ 1034598 h 1516072"/>
                  <a:gd name="connsiteX73" fmla="*/ 825429 w 1003876"/>
                  <a:gd name="connsiteY73" fmla="*/ 1034598 h 1516072"/>
                  <a:gd name="connsiteX74" fmla="*/ 730179 w 1003876"/>
                  <a:gd name="connsiteY74" fmla="*/ 1038408 h 1516072"/>
                  <a:gd name="connsiteX75" fmla="*/ 669219 w 1003876"/>
                  <a:gd name="connsiteY75" fmla="*/ 1046028 h 1516072"/>
                  <a:gd name="connsiteX76" fmla="*/ 646360 w 1003876"/>
                  <a:gd name="connsiteY76" fmla="*/ 1049838 h 1516072"/>
                  <a:gd name="connsiteX77" fmla="*/ 640078 w 1003876"/>
                  <a:gd name="connsiteY77" fmla="*/ 1026051 h 1516072"/>
                  <a:gd name="connsiteX78" fmla="*/ 673029 w 1003876"/>
                  <a:gd name="connsiteY78" fmla="*/ 992688 h 1516072"/>
                  <a:gd name="connsiteX79" fmla="*/ 674934 w 1003876"/>
                  <a:gd name="connsiteY79" fmla="*/ 986973 h 1516072"/>
                  <a:gd name="connsiteX80" fmla="*/ 680649 w 1003876"/>
                  <a:gd name="connsiteY80" fmla="*/ 985068 h 1516072"/>
                  <a:gd name="connsiteX81" fmla="*/ 686364 w 1003876"/>
                  <a:gd name="connsiteY81" fmla="*/ 981258 h 1516072"/>
                  <a:gd name="connsiteX82" fmla="*/ 695889 w 1003876"/>
                  <a:gd name="connsiteY82" fmla="*/ 971733 h 1516072"/>
                  <a:gd name="connsiteX83" fmla="*/ 705414 w 1003876"/>
                  <a:gd name="connsiteY83" fmla="*/ 960303 h 1516072"/>
                  <a:gd name="connsiteX84" fmla="*/ 716844 w 1003876"/>
                  <a:gd name="connsiteY84" fmla="*/ 952683 h 1516072"/>
                  <a:gd name="connsiteX85" fmla="*/ 732084 w 1003876"/>
                  <a:gd name="connsiteY85" fmla="*/ 939348 h 1516072"/>
                  <a:gd name="connsiteX86" fmla="*/ 741609 w 1003876"/>
                  <a:gd name="connsiteY86" fmla="*/ 927918 h 1516072"/>
                  <a:gd name="connsiteX87" fmla="*/ 753039 w 1003876"/>
                  <a:gd name="connsiteY87" fmla="*/ 918393 h 1516072"/>
                  <a:gd name="connsiteX88" fmla="*/ 758754 w 1003876"/>
                  <a:gd name="connsiteY88" fmla="*/ 906963 h 1516072"/>
                  <a:gd name="connsiteX89" fmla="*/ 760659 w 1003876"/>
                  <a:gd name="connsiteY89" fmla="*/ 901248 h 1516072"/>
                  <a:gd name="connsiteX90" fmla="*/ 766374 w 1003876"/>
                  <a:gd name="connsiteY90" fmla="*/ 889818 h 1516072"/>
                  <a:gd name="connsiteX91" fmla="*/ 764469 w 1003876"/>
                  <a:gd name="connsiteY91" fmla="*/ 874578 h 1516072"/>
                  <a:gd name="connsiteX92" fmla="*/ 758754 w 1003876"/>
                  <a:gd name="connsiteY92" fmla="*/ 872673 h 1516072"/>
                  <a:gd name="connsiteX93" fmla="*/ 737799 w 1003876"/>
                  <a:gd name="connsiteY93" fmla="*/ 874578 h 1516072"/>
                  <a:gd name="connsiteX94" fmla="*/ 732084 w 1003876"/>
                  <a:gd name="connsiteY94" fmla="*/ 878388 h 1516072"/>
                  <a:gd name="connsiteX95" fmla="*/ 699699 w 1003876"/>
                  <a:gd name="connsiteY95" fmla="*/ 899343 h 1516072"/>
                  <a:gd name="connsiteX96" fmla="*/ 595181 w 1003876"/>
                  <a:gd name="connsiteY96" fmla="*/ 957831 h 1516072"/>
                  <a:gd name="connsiteX97" fmla="*/ 507294 w 1003876"/>
                  <a:gd name="connsiteY97" fmla="*/ 847908 h 1516072"/>
                  <a:gd name="connsiteX98" fmla="*/ 503484 w 1003876"/>
                  <a:gd name="connsiteY98" fmla="*/ 358323 h 1516072"/>
                  <a:gd name="connsiteX99" fmla="*/ 499674 w 1003876"/>
                  <a:gd name="connsiteY99" fmla="*/ 66858 h 1516072"/>
                  <a:gd name="connsiteX100" fmla="*/ 490149 w 1003876"/>
                  <a:gd name="connsiteY100" fmla="*/ 40188 h 1516072"/>
                  <a:gd name="connsiteX101" fmla="*/ 488244 w 1003876"/>
                  <a:gd name="connsiteY101" fmla="*/ 34473 h 1516072"/>
                  <a:gd name="connsiteX102" fmla="*/ 484434 w 1003876"/>
                  <a:gd name="connsiteY102" fmla="*/ 28758 h 1516072"/>
                  <a:gd name="connsiteX103" fmla="*/ 478719 w 1003876"/>
                  <a:gd name="connsiteY103" fmla="*/ 17328 h 1516072"/>
                  <a:gd name="connsiteX104" fmla="*/ 473004 w 1003876"/>
                  <a:gd name="connsiteY104" fmla="*/ 13518 h 1516072"/>
                  <a:gd name="connsiteX105" fmla="*/ 469194 w 1003876"/>
                  <a:gd name="connsiteY105" fmla="*/ 7803 h 1516072"/>
                  <a:gd name="connsiteX106" fmla="*/ 429189 w 1003876"/>
                  <a:gd name="connsiteY106" fmla="*/ 11613 h 1516072"/>
                  <a:gd name="connsiteX107" fmla="*/ 425379 w 1003876"/>
                  <a:gd name="connsiteY107" fmla="*/ 78288 h 1516072"/>
                  <a:gd name="connsiteX108" fmla="*/ 425379 w 1003876"/>
                  <a:gd name="connsiteY108" fmla="*/ 84003 h 1516072"/>
                  <a:gd name="connsiteX109" fmla="*/ 436603 w 1003876"/>
                  <a:gd name="connsiteY109" fmla="*/ 225952 h 1516072"/>
                  <a:gd name="connsiteX110" fmla="*/ 440619 w 1003876"/>
                  <a:gd name="connsiteY110" fmla="*/ 421188 h 1516072"/>
                  <a:gd name="connsiteX111" fmla="*/ 440002 w 1003876"/>
                  <a:gd name="connsiteY111" fmla="*/ 789160 h 1516072"/>
                  <a:gd name="connsiteX112" fmla="*/ 430322 w 1003876"/>
                  <a:gd name="connsiteY112"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77342 w 1003876"/>
                  <a:gd name="connsiteY29" fmla="*/ 1276173 h 1516072"/>
                  <a:gd name="connsiteX30" fmla="*/ 330129 w 1003876"/>
                  <a:gd name="connsiteY30" fmla="*/ 1381308 h 1516072"/>
                  <a:gd name="connsiteX31" fmla="*/ 328224 w 1003876"/>
                  <a:gd name="connsiteY31" fmla="*/ 1420386 h 1516072"/>
                  <a:gd name="connsiteX32" fmla="*/ 332034 w 1003876"/>
                  <a:gd name="connsiteY32" fmla="*/ 1463223 h 1516072"/>
                  <a:gd name="connsiteX33" fmla="*/ 364419 w 1003876"/>
                  <a:gd name="connsiteY33" fmla="*/ 1512753 h 1516072"/>
                  <a:gd name="connsiteX34" fmla="*/ 387279 w 1003876"/>
                  <a:gd name="connsiteY34" fmla="*/ 1514658 h 1516072"/>
                  <a:gd name="connsiteX35" fmla="*/ 396804 w 1003876"/>
                  <a:gd name="connsiteY35" fmla="*/ 1491798 h 1516072"/>
                  <a:gd name="connsiteX36" fmla="*/ 403085 w 1003876"/>
                  <a:gd name="connsiteY36" fmla="*/ 1451433 h 1516072"/>
                  <a:gd name="connsiteX37" fmla="*/ 409367 w 1003876"/>
                  <a:gd name="connsiteY37" fmla="*/ 1389340 h 1516072"/>
                  <a:gd name="connsiteX38" fmla="*/ 424041 w 1003876"/>
                  <a:gd name="connsiteY38" fmla="*/ 1329152 h 1516072"/>
                  <a:gd name="connsiteX39" fmla="*/ 467289 w 1003876"/>
                  <a:gd name="connsiteY39" fmla="*/ 1265103 h 1516072"/>
                  <a:gd name="connsiteX40" fmla="*/ 528455 w 1003876"/>
                  <a:gd name="connsiteY40" fmla="*/ 1230091 h 1516072"/>
                  <a:gd name="connsiteX41" fmla="*/ 601154 w 1003876"/>
                  <a:gd name="connsiteY41" fmla="*/ 1221700 h 1516072"/>
                  <a:gd name="connsiteX42" fmla="*/ 720654 w 1003876"/>
                  <a:gd name="connsiteY42" fmla="*/ 1316538 h 1516072"/>
                  <a:gd name="connsiteX43" fmla="*/ 733989 w 1003876"/>
                  <a:gd name="connsiteY43" fmla="*/ 1326063 h 1516072"/>
                  <a:gd name="connsiteX44" fmla="*/ 743514 w 1003876"/>
                  <a:gd name="connsiteY44" fmla="*/ 1327968 h 1516072"/>
                  <a:gd name="connsiteX45" fmla="*/ 749229 w 1003876"/>
                  <a:gd name="connsiteY45" fmla="*/ 1329873 h 1516072"/>
                  <a:gd name="connsiteX46" fmla="*/ 762564 w 1003876"/>
                  <a:gd name="connsiteY46" fmla="*/ 1335588 h 1516072"/>
                  <a:gd name="connsiteX47" fmla="*/ 777804 w 1003876"/>
                  <a:gd name="connsiteY47" fmla="*/ 1333683 h 1516072"/>
                  <a:gd name="connsiteX48" fmla="*/ 789234 w 1003876"/>
                  <a:gd name="connsiteY48" fmla="*/ 1327968 h 1516072"/>
                  <a:gd name="connsiteX49" fmla="*/ 794949 w 1003876"/>
                  <a:gd name="connsiteY49" fmla="*/ 1326063 h 1516072"/>
                  <a:gd name="connsiteX50" fmla="*/ 802569 w 1003876"/>
                  <a:gd name="connsiteY50" fmla="*/ 1308918 h 1516072"/>
                  <a:gd name="connsiteX51" fmla="*/ 800664 w 1003876"/>
                  <a:gd name="connsiteY51" fmla="*/ 1284153 h 1516072"/>
                  <a:gd name="connsiteX52" fmla="*/ 798759 w 1003876"/>
                  <a:gd name="connsiteY52" fmla="*/ 1278438 h 1516072"/>
                  <a:gd name="connsiteX53" fmla="*/ 796854 w 1003876"/>
                  <a:gd name="connsiteY53" fmla="*/ 1270818 h 1516072"/>
                  <a:gd name="connsiteX54" fmla="*/ 783519 w 1003876"/>
                  <a:gd name="connsiteY54" fmla="*/ 1253673 h 1516072"/>
                  <a:gd name="connsiteX55" fmla="*/ 773994 w 1003876"/>
                  <a:gd name="connsiteY55" fmla="*/ 1247958 h 1516072"/>
                  <a:gd name="connsiteX56" fmla="*/ 648264 w 1003876"/>
                  <a:gd name="connsiteY56" fmla="*/ 1156518 h 1516072"/>
                  <a:gd name="connsiteX57" fmla="*/ 644454 w 1003876"/>
                  <a:gd name="connsiteY57" fmla="*/ 1139373 h 1516072"/>
                  <a:gd name="connsiteX58" fmla="*/ 646359 w 1003876"/>
                  <a:gd name="connsiteY58" fmla="*/ 1131753 h 1516072"/>
                  <a:gd name="connsiteX59" fmla="*/ 650169 w 1003876"/>
                  <a:gd name="connsiteY59" fmla="*/ 1114608 h 1516072"/>
                  <a:gd name="connsiteX60" fmla="*/ 653979 w 1003876"/>
                  <a:gd name="connsiteY60" fmla="*/ 1108893 h 1516072"/>
                  <a:gd name="connsiteX61" fmla="*/ 655884 w 1003876"/>
                  <a:gd name="connsiteY61" fmla="*/ 1103178 h 1516072"/>
                  <a:gd name="connsiteX62" fmla="*/ 661599 w 1003876"/>
                  <a:gd name="connsiteY62" fmla="*/ 1101273 h 1516072"/>
                  <a:gd name="connsiteX63" fmla="*/ 671124 w 1003876"/>
                  <a:gd name="connsiteY63" fmla="*/ 1089843 h 1516072"/>
                  <a:gd name="connsiteX64" fmla="*/ 724464 w 1003876"/>
                  <a:gd name="connsiteY64" fmla="*/ 1082223 h 1516072"/>
                  <a:gd name="connsiteX65" fmla="*/ 842574 w 1003876"/>
                  <a:gd name="connsiteY65" fmla="*/ 1084128 h 1516072"/>
                  <a:gd name="connsiteX66" fmla="*/ 871149 w 1003876"/>
                  <a:gd name="connsiteY66" fmla="*/ 1086033 h 1516072"/>
                  <a:gd name="connsiteX67" fmla="*/ 899724 w 1003876"/>
                  <a:gd name="connsiteY67" fmla="*/ 1091748 h 1516072"/>
                  <a:gd name="connsiteX68" fmla="*/ 922584 w 1003876"/>
                  <a:gd name="connsiteY68" fmla="*/ 1095558 h 1516072"/>
                  <a:gd name="connsiteX69" fmla="*/ 985294 w 1003876"/>
                  <a:gd name="connsiteY69" fmla="*/ 1104311 h 1516072"/>
                  <a:gd name="connsiteX70" fmla="*/ 1003378 w 1003876"/>
                  <a:gd name="connsiteY70" fmla="*/ 1065958 h 1516072"/>
                  <a:gd name="connsiteX71" fmla="*/ 970209 w 1003876"/>
                  <a:gd name="connsiteY71" fmla="*/ 1044123 h 1516072"/>
                  <a:gd name="connsiteX72" fmla="*/ 918620 w 1003876"/>
                  <a:gd name="connsiteY72" fmla="*/ 1034598 h 1516072"/>
                  <a:gd name="connsiteX73" fmla="*/ 825429 w 1003876"/>
                  <a:gd name="connsiteY73" fmla="*/ 1034598 h 1516072"/>
                  <a:gd name="connsiteX74" fmla="*/ 730179 w 1003876"/>
                  <a:gd name="connsiteY74" fmla="*/ 1038408 h 1516072"/>
                  <a:gd name="connsiteX75" fmla="*/ 669219 w 1003876"/>
                  <a:gd name="connsiteY75" fmla="*/ 1046028 h 1516072"/>
                  <a:gd name="connsiteX76" fmla="*/ 646360 w 1003876"/>
                  <a:gd name="connsiteY76" fmla="*/ 1049838 h 1516072"/>
                  <a:gd name="connsiteX77" fmla="*/ 640078 w 1003876"/>
                  <a:gd name="connsiteY77" fmla="*/ 1026051 h 1516072"/>
                  <a:gd name="connsiteX78" fmla="*/ 673029 w 1003876"/>
                  <a:gd name="connsiteY78" fmla="*/ 992688 h 1516072"/>
                  <a:gd name="connsiteX79" fmla="*/ 674934 w 1003876"/>
                  <a:gd name="connsiteY79" fmla="*/ 986973 h 1516072"/>
                  <a:gd name="connsiteX80" fmla="*/ 680649 w 1003876"/>
                  <a:gd name="connsiteY80" fmla="*/ 985068 h 1516072"/>
                  <a:gd name="connsiteX81" fmla="*/ 686364 w 1003876"/>
                  <a:gd name="connsiteY81" fmla="*/ 981258 h 1516072"/>
                  <a:gd name="connsiteX82" fmla="*/ 695889 w 1003876"/>
                  <a:gd name="connsiteY82" fmla="*/ 971733 h 1516072"/>
                  <a:gd name="connsiteX83" fmla="*/ 705414 w 1003876"/>
                  <a:gd name="connsiteY83" fmla="*/ 960303 h 1516072"/>
                  <a:gd name="connsiteX84" fmla="*/ 716844 w 1003876"/>
                  <a:gd name="connsiteY84" fmla="*/ 952683 h 1516072"/>
                  <a:gd name="connsiteX85" fmla="*/ 732084 w 1003876"/>
                  <a:gd name="connsiteY85" fmla="*/ 939348 h 1516072"/>
                  <a:gd name="connsiteX86" fmla="*/ 741609 w 1003876"/>
                  <a:gd name="connsiteY86" fmla="*/ 927918 h 1516072"/>
                  <a:gd name="connsiteX87" fmla="*/ 753039 w 1003876"/>
                  <a:gd name="connsiteY87" fmla="*/ 918393 h 1516072"/>
                  <a:gd name="connsiteX88" fmla="*/ 758754 w 1003876"/>
                  <a:gd name="connsiteY88" fmla="*/ 906963 h 1516072"/>
                  <a:gd name="connsiteX89" fmla="*/ 760659 w 1003876"/>
                  <a:gd name="connsiteY89" fmla="*/ 901248 h 1516072"/>
                  <a:gd name="connsiteX90" fmla="*/ 766374 w 1003876"/>
                  <a:gd name="connsiteY90" fmla="*/ 889818 h 1516072"/>
                  <a:gd name="connsiteX91" fmla="*/ 764469 w 1003876"/>
                  <a:gd name="connsiteY91" fmla="*/ 874578 h 1516072"/>
                  <a:gd name="connsiteX92" fmla="*/ 758754 w 1003876"/>
                  <a:gd name="connsiteY92" fmla="*/ 872673 h 1516072"/>
                  <a:gd name="connsiteX93" fmla="*/ 737799 w 1003876"/>
                  <a:gd name="connsiteY93" fmla="*/ 874578 h 1516072"/>
                  <a:gd name="connsiteX94" fmla="*/ 732084 w 1003876"/>
                  <a:gd name="connsiteY94" fmla="*/ 878388 h 1516072"/>
                  <a:gd name="connsiteX95" fmla="*/ 699699 w 1003876"/>
                  <a:gd name="connsiteY95" fmla="*/ 899343 h 1516072"/>
                  <a:gd name="connsiteX96" fmla="*/ 595181 w 1003876"/>
                  <a:gd name="connsiteY96" fmla="*/ 957831 h 1516072"/>
                  <a:gd name="connsiteX97" fmla="*/ 507294 w 1003876"/>
                  <a:gd name="connsiteY97" fmla="*/ 847908 h 1516072"/>
                  <a:gd name="connsiteX98" fmla="*/ 503484 w 1003876"/>
                  <a:gd name="connsiteY98" fmla="*/ 358323 h 1516072"/>
                  <a:gd name="connsiteX99" fmla="*/ 499674 w 1003876"/>
                  <a:gd name="connsiteY99" fmla="*/ 66858 h 1516072"/>
                  <a:gd name="connsiteX100" fmla="*/ 490149 w 1003876"/>
                  <a:gd name="connsiteY100" fmla="*/ 40188 h 1516072"/>
                  <a:gd name="connsiteX101" fmla="*/ 488244 w 1003876"/>
                  <a:gd name="connsiteY101" fmla="*/ 34473 h 1516072"/>
                  <a:gd name="connsiteX102" fmla="*/ 484434 w 1003876"/>
                  <a:gd name="connsiteY102" fmla="*/ 28758 h 1516072"/>
                  <a:gd name="connsiteX103" fmla="*/ 478719 w 1003876"/>
                  <a:gd name="connsiteY103" fmla="*/ 17328 h 1516072"/>
                  <a:gd name="connsiteX104" fmla="*/ 473004 w 1003876"/>
                  <a:gd name="connsiteY104" fmla="*/ 13518 h 1516072"/>
                  <a:gd name="connsiteX105" fmla="*/ 469194 w 1003876"/>
                  <a:gd name="connsiteY105" fmla="*/ 7803 h 1516072"/>
                  <a:gd name="connsiteX106" fmla="*/ 429189 w 1003876"/>
                  <a:gd name="connsiteY106" fmla="*/ 11613 h 1516072"/>
                  <a:gd name="connsiteX107" fmla="*/ 425379 w 1003876"/>
                  <a:gd name="connsiteY107" fmla="*/ 78288 h 1516072"/>
                  <a:gd name="connsiteX108" fmla="*/ 425379 w 1003876"/>
                  <a:gd name="connsiteY108" fmla="*/ 84003 h 1516072"/>
                  <a:gd name="connsiteX109" fmla="*/ 436603 w 1003876"/>
                  <a:gd name="connsiteY109" fmla="*/ 225952 h 1516072"/>
                  <a:gd name="connsiteX110" fmla="*/ 440619 w 1003876"/>
                  <a:gd name="connsiteY110" fmla="*/ 421188 h 1516072"/>
                  <a:gd name="connsiteX111" fmla="*/ 440002 w 1003876"/>
                  <a:gd name="connsiteY111" fmla="*/ 789160 h 1516072"/>
                  <a:gd name="connsiteX112" fmla="*/ 430322 w 1003876"/>
                  <a:gd name="connsiteY112"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35999 w 1003876"/>
                  <a:gd name="connsiteY28" fmla="*/ 1217478 h 1516072"/>
                  <a:gd name="connsiteX29" fmla="*/ 377342 w 1003876"/>
                  <a:gd name="connsiteY29" fmla="*/ 1276173 h 1516072"/>
                  <a:gd name="connsiteX30" fmla="*/ 330129 w 1003876"/>
                  <a:gd name="connsiteY30" fmla="*/ 1381308 h 1516072"/>
                  <a:gd name="connsiteX31" fmla="*/ 328224 w 1003876"/>
                  <a:gd name="connsiteY31" fmla="*/ 1420386 h 1516072"/>
                  <a:gd name="connsiteX32" fmla="*/ 332034 w 1003876"/>
                  <a:gd name="connsiteY32" fmla="*/ 1463223 h 1516072"/>
                  <a:gd name="connsiteX33" fmla="*/ 364419 w 1003876"/>
                  <a:gd name="connsiteY33" fmla="*/ 1512753 h 1516072"/>
                  <a:gd name="connsiteX34" fmla="*/ 387279 w 1003876"/>
                  <a:gd name="connsiteY34" fmla="*/ 1514658 h 1516072"/>
                  <a:gd name="connsiteX35" fmla="*/ 396804 w 1003876"/>
                  <a:gd name="connsiteY35" fmla="*/ 1491798 h 1516072"/>
                  <a:gd name="connsiteX36" fmla="*/ 403085 w 1003876"/>
                  <a:gd name="connsiteY36" fmla="*/ 1451433 h 1516072"/>
                  <a:gd name="connsiteX37" fmla="*/ 409367 w 1003876"/>
                  <a:gd name="connsiteY37" fmla="*/ 1389340 h 1516072"/>
                  <a:gd name="connsiteX38" fmla="*/ 424041 w 1003876"/>
                  <a:gd name="connsiteY38" fmla="*/ 1329152 h 1516072"/>
                  <a:gd name="connsiteX39" fmla="*/ 467289 w 1003876"/>
                  <a:gd name="connsiteY39" fmla="*/ 1265103 h 1516072"/>
                  <a:gd name="connsiteX40" fmla="*/ 528455 w 1003876"/>
                  <a:gd name="connsiteY40" fmla="*/ 1230091 h 1516072"/>
                  <a:gd name="connsiteX41" fmla="*/ 601154 w 1003876"/>
                  <a:gd name="connsiteY41" fmla="*/ 1221700 h 1516072"/>
                  <a:gd name="connsiteX42" fmla="*/ 720654 w 1003876"/>
                  <a:gd name="connsiteY42" fmla="*/ 1316538 h 1516072"/>
                  <a:gd name="connsiteX43" fmla="*/ 733989 w 1003876"/>
                  <a:gd name="connsiteY43" fmla="*/ 1326063 h 1516072"/>
                  <a:gd name="connsiteX44" fmla="*/ 743514 w 1003876"/>
                  <a:gd name="connsiteY44" fmla="*/ 1327968 h 1516072"/>
                  <a:gd name="connsiteX45" fmla="*/ 749229 w 1003876"/>
                  <a:gd name="connsiteY45" fmla="*/ 1329873 h 1516072"/>
                  <a:gd name="connsiteX46" fmla="*/ 762564 w 1003876"/>
                  <a:gd name="connsiteY46" fmla="*/ 1335588 h 1516072"/>
                  <a:gd name="connsiteX47" fmla="*/ 777804 w 1003876"/>
                  <a:gd name="connsiteY47" fmla="*/ 1333683 h 1516072"/>
                  <a:gd name="connsiteX48" fmla="*/ 789234 w 1003876"/>
                  <a:gd name="connsiteY48" fmla="*/ 1327968 h 1516072"/>
                  <a:gd name="connsiteX49" fmla="*/ 794949 w 1003876"/>
                  <a:gd name="connsiteY49" fmla="*/ 1326063 h 1516072"/>
                  <a:gd name="connsiteX50" fmla="*/ 802569 w 1003876"/>
                  <a:gd name="connsiteY50" fmla="*/ 1308918 h 1516072"/>
                  <a:gd name="connsiteX51" fmla="*/ 800664 w 1003876"/>
                  <a:gd name="connsiteY51" fmla="*/ 1284153 h 1516072"/>
                  <a:gd name="connsiteX52" fmla="*/ 798759 w 1003876"/>
                  <a:gd name="connsiteY52" fmla="*/ 1278438 h 1516072"/>
                  <a:gd name="connsiteX53" fmla="*/ 796854 w 1003876"/>
                  <a:gd name="connsiteY53" fmla="*/ 1270818 h 1516072"/>
                  <a:gd name="connsiteX54" fmla="*/ 783519 w 1003876"/>
                  <a:gd name="connsiteY54" fmla="*/ 1253673 h 1516072"/>
                  <a:gd name="connsiteX55" fmla="*/ 773994 w 1003876"/>
                  <a:gd name="connsiteY55" fmla="*/ 1247958 h 1516072"/>
                  <a:gd name="connsiteX56" fmla="*/ 648264 w 1003876"/>
                  <a:gd name="connsiteY56" fmla="*/ 1156518 h 1516072"/>
                  <a:gd name="connsiteX57" fmla="*/ 644454 w 1003876"/>
                  <a:gd name="connsiteY57" fmla="*/ 1139373 h 1516072"/>
                  <a:gd name="connsiteX58" fmla="*/ 646359 w 1003876"/>
                  <a:gd name="connsiteY58" fmla="*/ 1131753 h 1516072"/>
                  <a:gd name="connsiteX59" fmla="*/ 650169 w 1003876"/>
                  <a:gd name="connsiteY59" fmla="*/ 1114608 h 1516072"/>
                  <a:gd name="connsiteX60" fmla="*/ 653979 w 1003876"/>
                  <a:gd name="connsiteY60" fmla="*/ 1108893 h 1516072"/>
                  <a:gd name="connsiteX61" fmla="*/ 655884 w 1003876"/>
                  <a:gd name="connsiteY61" fmla="*/ 1103178 h 1516072"/>
                  <a:gd name="connsiteX62" fmla="*/ 661599 w 1003876"/>
                  <a:gd name="connsiteY62" fmla="*/ 1101273 h 1516072"/>
                  <a:gd name="connsiteX63" fmla="*/ 671124 w 1003876"/>
                  <a:gd name="connsiteY63" fmla="*/ 1089843 h 1516072"/>
                  <a:gd name="connsiteX64" fmla="*/ 724464 w 1003876"/>
                  <a:gd name="connsiteY64" fmla="*/ 1082223 h 1516072"/>
                  <a:gd name="connsiteX65" fmla="*/ 842574 w 1003876"/>
                  <a:gd name="connsiteY65" fmla="*/ 1084128 h 1516072"/>
                  <a:gd name="connsiteX66" fmla="*/ 871149 w 1003876"/>
                  <a:gd name="connsiteY66" fmla="*/ 1086033 h 1516072"/>
                  <a:gd name="connsiteX67" fmla="*/ 899724 w 1003876"/>
                  <a:gd name="connsiteY67" fmla="*/ 1091748 h 1516072"/>
                  <a:gd name="connsiteX68" fmla="*/ 922584 w 1003876"/>
                  <a:gd name="connsiteY68" fmla="*/ 1095558 h 1516072"/>
                  <a:gd name="connsiteX69" fmla="*/ 985294 w 1003876"/>
                  <a:gd name="connsiteY69" fmla="*/ 1104311 h 1516072"/>
                  <a:gd name="connsiteX70" fmla="*/ 1003378 w 1003876"/>
                  <a:gd name="connsiteY70" fmla="*/ 1065958 h 1516072"/>
                  <a:gd name="connsiteX71" fmla="*/ 970209 w 1003876"/>
                  <a:gd name="connsiteY71" fmla="*/ 1044123 h 1516072"/>
                  <a:gd name="connsiteX72" fmla="*/ 918620 w 1003876"/>
                  <a:gd name="connsiteY72" fmla="*/ 1034598 h 1516072"/>
                  <a:gd name="connsiteX73" fmla="*/ 825429 w 1003876"/>
                  <a:gd name="connsiteY73" fmla="*/ 1034598 h 1516072"/>
                  <a:gd name="connsiteX74" fmla="*/ 730179 w 1003876"/>
                  <a:gd name="connsiteY74" fmla="*/ 1038408 h 1516072"/>
                  <a:gd name="connsiteX75" fmla="*/ 669219 w 1003876"/>
                  <a:gd name="connsiteY75" fmla="*/ 1046028 h 1516072"/>
                  <a:gd name="connsiteX76" fmla="*/ 646360 w 1003876"/>
                  <a:gd name="connsiteY76" fmla="*/ 1049838 h 1516072"/>
                  <a:gd name="connsiteX77" fmla="*/ 640078 w 1003876"/>
                  <a:gd name="connsiteY77" fmla="*/ 1026051 h 1516072"/>
                  <a:gd name="connsiteX78" fmla="*/ 673029 w 1003876"/>
                  <a:gd name="connsiteY78" fmla="*/ 992688 h 1516072"/>
                  <a:gd name="connsiteX79" fmla="*/ 674934 w 1003876"/>
                  <a:gd name="connsiteY79" fmla="*/ 986973 h 1516072"/>
                  <a:gd name="connsiteX80" fmla="*/ 680649 w 1003876"/>
                  <a:gd name="connsiteY80" fmla="*/ 985068 h 1516072"/>
                  <a:gd name="connsiteX81" fmla="*/ 686364 w 1003876"/>
                  <a:gd name="connsiteY81" fmla="*/ 981258 h 1516072"/>
                  <a:gd name="connsiteX82" fmla="*/ 695889 w 1003876"/>
                  <a:gd name="connsiteY82" fmla="*/ 971733 h 1516072"/>
                  <a:gd name="connsiteX83" fmla="*/ 705414 w 1003876"/>
                  <a:gd name="connsiteY83" fmla="*/ 960303 h 1516072"/>
                  <a:gd name="connsiteX84" fmla="*/ 716844 w 1003876"/>
                  <a:gd name="connsiteY84" fmla="*/ 952683 h 1516072"/>
                  <a:gd name="connsiteX85" fmla="*/ 732084 w 1003876"/>
                  <a:gd name="connsiteY85" fmla="*/ 939348 h 1516072"/>
                  <a:gd name="connsiteX86" fmla="*/ 741609 w 1003876"/>
                  <a:gd name="connsiteY86" fmla="*/ 927918 h 1516072"/>
                  <a:gd name="connsiteX87" fmla="*/ 753039 w 1003876"/>
                  <a:gd name="connsiteY87" fmla="*/ 918393 h 1516072"/>
                  <a:gd name="connsiteX88" fmla="*/ 758754 w 1003876"/>
                  <a:gd name="connsiteY88" fmla="*/ 906963 h 1516072"/>
                  <a:gd name="connsiteX89" fmla="*/ 760659 w 1003876"/>
                  <a:gd name="connsiteY89" fmla="*/ 901248 h 1516072"/>
                  <a:gd name="connsiteX90" fmla="*/ 766374 w 1003876"/>
                  <a:gd name="connsiteY90" fmla="*/ 889818 h 1516072"/>
                  <a:gd name="connsiteX91" fmla="*/ 764469 w 1003876"/>
                  <a:gd name="connsiteY91" fmla="*/ 874578 h 1516072"/>
                  <a:gd name="connsiteX92" fmla="*/ 758754 w 1003876"/>
                  <a:gd name="connsiteY92" fmla="*/ 872673 h 1516072"/>
                  <a:gd name="connsiteX93" fmla="*/ 737799 w 1003876"/>
                  <a:gd name="connsiteY93" fmla="*/ 874578 h 1516072"/>
                  <a:gd name="connsiteX94" fmla="*/ 732084 w 1003876"/>
                  <a:gd name="connsiteY94" fmla="*/ 878388 h 1516072"/>
                  <a:gd name="connsiteX95" fmla="*/ 699699 w 1003876"/>
                  <a:gd name="connsiteY95" fmla="*/ 899343 h 1516072"/>
                  <a:gd name="connsiteX96" fmla="*/ 595181 w 1003876"/>
                  <a:gd name="connsiteY96" fmla="*/ 957831 h 1516072"/>
                  <a:gd name="connsiteX97" fmla="*/ 507294 w 1003876"/>
                  <a:gd name="connsiteY97" fmla="*/ 847908 h 1516072"/>
                  <a:gd name="connsiteX98" fmla="*/ 503484 w 1003876"/>
                  <a:gd name="connsiteY98" fmla="*/ 358323 h 1516072"/>
                  <a:gd name="connsiteX99" fmla="*/ 499674 w 1003876"/>
                  <a:gd name="connsiteY99" fmla="*/ 66858 h 1516072"/>
                  <a:gd name="connsiteX100" fmla="*/ 490149 w 1003876"/>
                  <a:gd name="connsiteY100" fmla="*/ 40188 h 1516072"/>
                  <a:gd name="connsiteX101" fmla="*/ 488244 w 1003876"/>
                  <a:gd name="connsiteY101" fmla="*/ 34473 h 1516072"/>
                  <a:gd name="connsiteX102" fmla="*/ 484434 w 1003876"/>
                  <a:gd name="connsiteY102" fmla="*/ 28758 h 1516072"/>
                  <a:gd name="connsiteX103" fmla="*/ 478719 w 1003876"/>
                  <a:gd name="connsiteY103" fmla="*/ 17328 h 1516072"/>
                  <a:gd name="connsiteX104" fmla="*/ 473004 w 1003876"/>
                  <a:gd name="connsiteY104" fmla="*/ 13518 h 1516072"/>
                  <a:gd name="connsiteX105" fmla="*/ 469194 w 1003876"/>
                  <a:gd name="connsiteY105" fmla="*/ 7803 h 1516072"/>
                  <a:gd name="connsiteX106" fmla="*/ 429189 w 1003876"/>
                  <a:gd name="connsiteY106" fmla="*/ 11613 h 1516072"/>
                  <a:gd name="connsiteX107" fmla="*/ 425379 w 1003876"/>
                  <a:gd name="connsiteY107" fmla="*/ 78288 h 1516072"/>
                  <a:gd name="connsiteX108" fmla="*/ 425379 w 1003876"/>
                  <a:gd name="connsiteY108" fmla="*/ 84003 h 1516072"/>
                  <a:gd name="connsiteX109" fmla="*/ 436603 w 1003876"/>
                  <a:gd name="connsiteY109" fmla="*/ 225952 h 1516072"/>
                  <a:gd name="connsiteX110" fmla="*/ 440619 w 1003876"/>
                  <a:gd name="connsiteY110" fmla="*/ 421188 h 1516072"/>
                  <a:gd name="connsiteX111" fmla="*/ 440002 w 1003876"/>
                  <a:gd name="connsiteY111" fmla="*/ 789160 h 1516072"/>
                  <a:gd name="connsiteX112" fmla="*/ 430322 w 1003876"/>
                  <a:gd name="connsiteY112"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335999 w 1003876"/>
                  <a:gd name="connsiteY27" fmla="*/ 1217478 h 1516072"/>
                  <a:gd name="connsiteX28" fmla="*/ 377342 w 1003876"/>
                  <a:gd name="connsiteY28" fmla="*/ 1276173 h 1516072"/>
                  <a:gd name="connsiteX29" fmla="*/ 330129 w 1003876"/>
                  <a:gd name="connsiteY29" fmla="*/ 1381308 h 1516072"/>
                  <a:gd name="connsiteX30" fmla="*/ 328224 w 1003876"/>
                  <a:gd name="connsiteY30" fmla="*/ 1420386 h 1516072"/>
                  <a:gd name="connsiteX31" fmla="*/ 332034 w 1003876"/>
                  <a:gd name="connsiteY31" fmla="*/ 1463223 h 1516072"/>
                  <a:gd name="connsiteX32" fmla="*/ 364419 w 1003876"/>
                  <a:gd name="connsiteY32" fmla="*/ 1512753 h 1516072"/>
                  <a:gd name="connsiteX33" fmla="*/ 387279 w 1003876"/>
                  <a:gd name="connsiteY33" fmla="*/ 1514658 h 1516072"/>
                  <a:gd name="connsiteX34" fmla="*/ 396804 w 1003876"/>
                  <a:gd name="connsiteY34" fmla="*/ 1491798 h 1516072"/>
                  <a:gd name="connsiteX35" fmla="*/ 403085 w 1003876"/>
                  <a:gd name="connsiteY35" fmla="*/ 1451433 h 1516072"/>
                  <a:gd name="connsiteX36" fmla="*/ 409367 w 1003876"/>
                  <a:gd name="connsiteY36" fmla="*/ 1389340 h 1516072"/>
                  <a:gd name="connsiteX37" fmla="*/ 424041 w 1003876"/>
                  <a:gd name="connsiteY37" fmla="*/ 1329152 h 1516072"/>
                  <a:gd name="connsiteX38" fmla="*/ 467289 w 1003876"/>
                  <a:gd name="connsiteY38" fmla="*/ 1265103 h 1516072"/>
                  <a:gd name="connsiteX39" fmla="*/ 528455 w 1003876"/>
                  <a:gd name="connsiteY39" fmla="*/ 1230091 h 1516072"/>
                  <a:gd name="connsiteX40" fmla="*/ 601154 w 1003876"/>
                  <a:gd name="connsiteY40" fmla="*/ 1221700 h 1516072"/>
                  <a:gd name="connsiteX41" fmla="*/ 720654 w 1003876"/>
                  <a:gd name="connsiteY41" fmla="*/ 1316538 h 1516072"/>
                  <a:gd name="connsiteX42" fmla="*/ 733989 w 1003876"/>
                  <a:gd name="connsiteY42" fmla="*/ 1326063 h 1516072"/>
                  <a:gd name="connsiteX43" fmla="*/ 743514 w 1003876"/>
                  <a:gd name="connsiteY43" fmla="*/ 1327968 h 1516072"/>
                  <a:gd name="connsiteX44" fmla="*/ 749229 w 1003876"/>
                  <a:gd name="connsiteY44" fmla="*/ 1329873 h 1516072"/>
                  <a:gd name="connsiteX45" fmla="*/ 762564 w 1003876"/>
                  <a:gd name="connsiteY45" fmla="*/ 1335588 h 1516072"/>
                  <a:gd name="connsiteX46" fmla="*/ 777804 w 1003876"/>
                  <a:gd name="connsiteY46" fmla="*/ 1333683 h 1516072"/>
                  <a:gd name="connsiteX47" fmla="*/ 789234 w 1003876"/>
                  <a:gd name="connsiteY47" fmla="*/ 1327968 h 1516072"/>
                  <a:gd name="connsiteX48" fmla="*/ 794949 w 1003876"/>
                  <a:gd name="connsiteY48" fmla="*/ 1326063 h 1516072"/>
                  <a:gd name="connsiteX49" fmla="*/ 802569 w 1003876"/>
                  <a:gd name="connsiteY49" fmla="*/ 1308918 h 1516072"/>
                  <a:gd name="connsiteX50" fmla="*/ 800664 w 1003876"/>
                  <a:gd name="connsiteY50" fmla="*/ 1284153 h 1516072"/>
                  <a:gd name="connsiteX51" fmla="*/ 798759 w 1003876"/>
                  <a:gd name="connsiteY51" fmla="*/ 1278438 h 1516072"/>
                  <a:gd name="connsiteX52" fmla="*/ 796854 w 1003876"/>
                  <a:gd name="connsiteY52" fmla="*/ 1270818 h 1516072"/>
                  <a:gd name="connsiteX53" fmla="*/ 783519 w 1003876"/>
                  <a:gd name="connsiteY53" fmla="*/ 1253673 h 1516072"/>
                  <a:gd name="connsiteX54" fmla="*/ 773994 w 1003876"/>
                  <a:gd name="connsiteY54" fmla="*/ 1247958 h 1516072"/>
                  <a:gd name="connsiteX55" fmla="*/ 648264 w 1003876"/>
                  <a:gd name="connsiteY55" fmla="*/ 1156518 h 1516072"/>
                  <a:gd name="connsiteX56" fmla="*/ 644454 w 1003876"/>
                  <a:gd name="connsiteY56" fmla="*/ 1139373 h 1516072"/>
                  <a:gd name="connsiteX57" fmla="*/ 646359 w 1003876"/>
                  <a:gd name="connsiteY57" fmla="*/ 1131753 h 1516072"/>
                  <a:gd name="connsiteX58" fmla="*/ 650169 w 1003876"/>
                  <a:gd name="connsiteY58" fmla="*/ 1114608 h 1516072"/>
                  <a:gd name="connsiteX59" fmla="*/ 653979 w 1003876"/>
                  <a:gd name="connsiteY59" fmla="*/ 1108893 h 1516072"/>
                  <a:gd name="connsiteX60" fmla="*/ 655884 w 1003876"/>
                  <a:gd name="connsiteY60" fmla="*/ 1103178 h 1516072"/>
                  <a:gd name="connsiteX61" fmla="*/ 661599 w 1003876"/>
                  <a:gd name="connsiteY61" fmla="*/ 1101273 h 1516072"/>
                  <a:gd name="connsiteX62" fmla="*/ 671124 w 1003876"/>
                  <a:gd name="connsiteY62" fmla="*/ 1089843 h 1516072"/>
                  <a:gd name="connsiteX63" fmla="*/ 724464 w 1003876"/>
                  <a:gd name="connsiteY63" fmla="*/ 1082223 h 1516072"/>
                  <a:gd name="connsiteX64" fmla="*/ 842574 w 1003876"/>
                  <a:gd name="connsiteY64" fmla="*/ 1084128 h 1516072"/>
                  <a:gd name="connsiteX65" fmla="*/ 871149 w 1003876"/>
                  <a:gd name="connsiteY65" fmla="*/ 1086033 h 1516072"/>
                  <a:gd name="connsiteX66" fmla="*/ 899724 w 1003876"/>
                  <a:gd name="connsiteY66" fmla="*/ 1091748 h 1516072"/>
                  <a:gd name="connsiteX67" fmla="*/ 922584 w 1003876"/>
                  <a:gd name="connsiteY67" fmla="*/ 1095558 h 1516072"/>
                  <a:gd name="connsiteX68" fmla="*/ 985294 w 1003876"/>
                  <a:gd name="connsiteY68" fmla="*/ 1104311 h 1516072"/>
                  <a:gd name="connsiteX69" fmla="*/ 1003378 w 1003876"/>
                  <a:gd name="connsiteY69" fmla="*/ 1065958 h 1516072"/>
                  <a:gd name="connsiteX70" fmla="*/ 970209 w 1003876"/>
                  <a:gd name="connsiteY70" fmla="*/ 1044123 h 1516072"/>
                  <a:gd name="connsiteX71" fmla="*/ 918620 w 1003876"/>
                  <a:gd name="connsiteY71" fmla="*/ 1034598 h 1516072"/>
                  <a:gd name="connsiteX72" fmla="*/ 825429 w 1003876"/>
                  <a:gd name="connsiteY72" fmla="*/ 1034598 h 1516072"/>
                  <a:gd name="connsiteX73" fmla="*/ 730179 w 1003876"/>
                  <a:gd name="connsiteY73" fmla="*/ 1038408 h 1516072"/>
                  <a:gd name="connsiteX74" fmla="*/ 669219 w 1003876"/>
                  <a:gd name="connsiteY74" fmla="*/ 1046028 h 1516072"/>
                  <a:gd name="connsiteX75" fmla="*/ 646360 w 1003876"/>
                  <a:gd name="connsiteY75" fmla="*/ 1049838 h 1516072"/>
                  <a:gd name="connsiteX76" fmla="*/ 640078 w 1003876"/>
                  <a:gd name="connsiteY76" fmla="*/ 1026051 h 1516072"/>
                  <a:gd name="connsiteX77" fmla="*/ 673029 w 1003876"/>
                  <a:gd name="connsiteY77" fmla="*/ 992688 h 1516072"/>
                  <a:gd name="connsiteX78" fmla="*/ 674934 w 1003876"/>
                  <a:gd name="connsiteY78" fmla="*/ 986973 h 1516072"/>
                  <a:gd name="connsiteX79" fmla="*/ 680649 w 1003876"/>
                  <a:gd name="connsiteY79" fmla="*/ 985068 h 1516072"/>
                  <a:gd name="connsiteX80" fmla="*/ 686364 w 1003876"/>
                  <a:gd name="connsiteY80" fmla="*/ 981258 h 1516072"/>
                  <a:gd name="connsiteX81" fmla="*/ 695889 w 1003876"/>
                  <a:gd name="connsiteY81" fmla="*/ 971733 h 1516072"/>
                  <a:gd name="connsiteX82" fmla="*/ 705414 w 1003876"/>
                  <a:gd name="connsiteY82" fmla="*/ 960303 h 1516072"/>
                  <a:gd name="connsiteX83" fmla="*/ 716844 w 1003876"/>
                  <a:gd name="connsiteY83" fmla="*/ 952683 h 1516072"/>
                  <a:gd name="connsiteX84" fmla="*/ 732084 w 1003876"/>
                  <a:gd name="connsiteY84" fmla="*/ 939348 h 1516072"/>
                  <a:gd name="connsiteX85" fmla="*/ 741609 w 1003876"/>
                  <a:gd name="connsiteY85" fmla="*/ 927918 h 1516072"/>
                  <a:gd name="connsiteX86" fmla="*/ 753039 w 1003876"/>
                  <a:gd name="connsiteY86" fmla="*/ 918393 h 1516072"/>
                  <a:gd name="connsiteX87" fmla="*/ 758754 w 1003876"/>
                  <a:gd name="connsiteY87" fmla="*/ 906963 h 1516072"/>
                  <a:gd name="connsiteX88" fmla="*/ 760659 w 1003876"/>
                  <a:gd name="connsiteY88" fmla="*/ 901248 h 1516072"/>
                  <a:gd name="connsiteX89" fmla="*/ 766374 w 1003876"/>
                  <a:gd name="connsiteY89" fmla="*/ 889818 h 1516072"/>
                  <a:gd name="connsiteX90" fmla="*/ 764469 w 1003876"/>
                  <a:gd name="connsiteY90" fmla="*/ 874578 h 1516072"/>
                  <a:gd name="connsiteX91" fmla="*/ 758754 w 1003876"/>
                  <a:gd name="connsiteY91" fmla="*/ 872673 h 1516072"/>
                  <a:gd name="connsiteX92" fmla="*/ 737799 w 1003876"/>
                  <a:gd name="connsiteY92" fmla="*/ 874578 h 1516072"/>
                  <a:gd name="connsiteX93" fmla="*/ 732084 w 1003876"/>
                  <a:gd name="connsiteY93" fmla="*/ 878388 h 1516072"/>
                  <a:gd name="connsiteX94" fmla="*/ 699699 w 1003876"/>
                  <a:gd name="connsiteY94" fmla="*/ 899343 h 1516072"/>
                  <a:gd name="connsiteX95" fmla="*/ 595181 w 1003876"/>
                  <a:gd name="connsiteY95" fmla="*/ 957831 h 1516072"/>
                  <a:gd name="connsiteX96" fmla="*/ 507294 w 1003876"/>
                  <a:gd name="connsiteY96" fmla="*/ 847908 h 1516072"/>
                  <a:gd name="connsiteX97" fmla="*/ 503484 w 1003876"/>
                  <a:gd name="connsiteY97" fmla="*/ 358323 h 1516072"/>
                  <a:gd name="connsiteX98" fmla="*/ 499674 w 1003876"/>
                  <a:gd name="connsiteY98" fmla="*/ 66858 h 1516072"/>
                  <a:gd name="connsiteX99" fmla="*/ 490149 w 1003876"/>
                  <a:gd name="connsiteY99" fmla="*/ 40188 h 1516072"/>
                  <a:gd name="connsiteX100" fmla="*/ 488244 w 1003876"/>
                  <a:gd name="connsiteY100" fmla="*/ 34473 h 1516072"/>
                  <a:gd name="connsiteX101" fmla="*/ 484434 w 1003876"/>
                  <a:gd name="connsiteY101" fmla="*/ 28758 h 1516072"/>
                  <a:gd name="connsiteX102" fmla="*/ 478719 w 1003876"/>
                  <a:gd name="connsiteY102" fmla="*/ 17328 h 1516072"/>
                  <a:gd name="connsiteX103" fmla="*/ 473004 w 1003876"/>
                  <a:gd name="connsiteY103" fmla="*/ 13518 h 1516072"/>
                  <a:gd name="connsiteX104" fmla="*/ 469194 w 1003876"/>
                  <a:gd name="connsiteY104" fmla="*/ 7803 h 1516072"/>
                  <a:gd name="connsiteX105" fmla="*/ 429189 w 1003876"/>
                  <a:gd name="connsiteY105" fmla="*/ 11613 h 1516072"/>
                  <a:gd name="connsiteX106" fmla="*/ 425379 w 1003876"/>
                  <a:gd name="connsiteY106" fmla="*/ 78288 h 1516072"/>
                  <a:gd name="connsiteX107" fmla="*/ 425379 w 1003876"/>
                  <a:gd name="connsiteY107" fmla="*/ 84003 h 1516072"/>
                  <a:gd name="connsiteX108" fmla="*/ 436603 w 1003876"/>
                  <a:gd name="connsiteY108" fmla="*/ 225952 h 1516072"/>
                  <a:gd name="connsiteX109" fmla="*/ 440619 w 1003876"/>
                  <a:gd name="connsiteY109" fmla="*/ 421188 h 1516072"/>
                  <a:gd name="connsiteX110" fmla="*/ 440002 w 1003876"/>
                  <a:gd name="connsiteY110" fmla="*/ 789160 h 1516072"/>
                  <a:gd name="connsiteX111" fmla="*/ 430322 w 1003876"/>
                  <a:gd name="connsiteY111"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22421 h 1516072"/>
                  <a:gd name="connsiteX27" fmla="*/ 335999 w 1003876"/>
                  <a:gd name="connsiteY27" fmla="*/ 1217478 h 1516072"/>
                  <a:gd name="connsiteX28" fmla="*/ 377342 w 1003876"/>
                  <a:gd name="connsiteY28" fmla="*/ 1276173 h 1516072"/>
                  <a:gd name="connsiteX29" fmla="*/ 330129 w 1003876"/>
                  <a:gd name="connsiteY29" fmla="*/ 1381308 h 1516072"/>
                  <a:gd name="connsiteX30" fmla="*/ 328224 w 1003876"/>
                  <a:gd name="connsiteY30" fmla="*/ 1420386 h 1516072"/>
                  <a:gd name="connsiteX31" fmla="*/ 332034 w 1003876"/>
                  <a:gd name="connsiteY31" fmla="*/ 1463223 h 1516072"/>
                  <a:gd name="connsiteX32" fmla="*/ 364419 w 1003876"/>
                  <a:gd name="connsiteY32" fmla="*/ 1512753 h 1516072"/>
                  <a:gd name="connsiteX33" fmla="*/ 387279 w 1003876"/>
                  <a:gd name="connsiteY33" fmla="*/ 1514658 h 1516072"/>
                  <a:gd name="connsiteX34" fmla="*/ 396804 w 1003876"/>
                  <a:gd name="connsiteY34" fmla="*/ 1491798 h 1516072"/>
                  <a:gd name="connsiteX35" fmla="*/ 403085 w 1003876"/>
                  <a:gd name="connsiteY35" fmla="*/ 1451433 h 1516072"/>
                  <a:gd name="connsiteX36" fmla="*/ 409367 w 1003876"/>
                  <a:gd name="connsiteY36" fmla="*/ 1389340 h 1516072"/>
                  <a:gd name="connsiteX37" fmla="*/ 424041 w 1003876"/>
                  <a:gd name="connsiteY37" fmla="*/ 1329152 h 1516072"/>
                  <a:gd name="connsiteX38" fmla="*/ 467289 w 1003876"/>
                  <a:gd name="connsiteY38" fmla="*/ 1265103 h 1516072"/>
                  <a:gd name="connsiteX39" fmla="*/ 528455 w 1003876"/>
                  <a:gd name="connsiteY39" fmla="*/ 1230091 h 1516072"/>
                  <a:gd name="connsiteX40" fmla="*/ 601154 w 1003876"/>
                  <a:gd name="connsiteY40" fmla="*/ 1221700 h 1516072"/>
                  <a:gd name="connsiteX41" fmla="*/ 720654 w 1003876"/>
                  <a:gd name="connsiteY41" fmla="*/ 1316538 h 1516072"/>
                  <a:gd name="connsiteX42" fmla="*/ 733989 w 1003876"/>
                  <a:gd name="connsiteY42" fmla="*/ 1326063 h 1516072"/>
                  <a:gd name="connsiteX43" fmla="*/ 743514 w 1003876"/>
                  <a:gd name="connsiteY43" fmla="*/ 1327968 h 1516072"/>
                  <a:gd name="connsiteX44" fmla="*/ 749229 w 1003876"/>
                  <a:gd name="connsiteY44" fmla="*/ 1329873 h 1516072"/>
                  <a:gd name="connsiteX45" fmla="*/ 762564 w 1003876"/>
                  <a:gd name="connsiteY45" fmla="*/ 1335588 h 1516072"/>
                  <a:gd name="connsiteX46" fmla="*/ 777804 w 1003876"/>
                  <a:gd name="connsiteY46" fmla="*/ 1333683 h 1516072"/>
                  <a:gd name="connsiteX47" fmla="*/ 789234 w 1003876"/>
                  <a:gd name="connsiteY47" fmla="*/ 1327968 h 1516072"/>
                  <a:gd name="connsiteX48" fmla="*/ 794949 w 1003876"/>
                  <a:gd name="connsiteY48" fmla="*/ 1326063 h 1516072"/>
                  <a:gd name="connsiteX49" fmla="*/ 802569 w 1003876"/>
                  <a:gd name="connsiteY49" fmla="*/ 1308918 h 1516072"/>
                  <a:gd name="connsiteX50" fmla="*/ 800664 w 1003876"/>
                  <a:gd name="connsiteY50" fmla="*/ 1284153 h 1516072"/>
                  <a:gd name="connsiteX51" fmla="*/ 798759 w 1003876"/>
                  <a:gd name="connsiteY51" fmla="*/ 1278438 h 1516072"/>
                  <a:gd name="connsiteX52" fmla="*/ 796854 w 1003876"/>
                  <a:gd name="connsiteY52" fmla="*/ 1270818 h 1516072"/>
                  <a:gd name="connsiteX53" fmla="*/ 783519 w 1003876"/>
                  <a:gd name="connsiteY53" fmla="*/ 1253673 h 1516072"/>
                  <a:gd name="connsiteX54" fmla="*/ 773994 w 1003876"/>
                  <a:gd name="connsiteY54" fmla="*/ 1247958 h 1516072"/>
                  <a:gd name="connsiteX55" fmla="*/ 648264 w 1003876"/>
                  <a:gd name="connsiteY55" fmla="*/ 1156518 h 1516072"/>
                  <a:gd name="connsiteX56" fmla="*/ 644454 w 1003876"/>
                  <a:gd name="connsiteY56" fmla="*/ 1139373 h 1516072"/>
                  <a:gd name="connsiteX57" fmla="*/ 646359 w 1003876"/>
                  <a:gd name="connsiteY57" fmla="*/ 1131753 h 1516072"/>
                  <a:gd name="connsiteX58" fmla="*/ 650169 w 1003876"/>
                  <a:gd name="connsiteY58" fmla="*/ 1114608 h 1516072"/>
                  <a:gd name="connsiteX59" fmla="*/ 653979 w 1003876"/>
                  <a:gd name="connsiteY59" fmla="*/ 1108893 h 1516072"/>
                  <a:gd name="connsiteX60" fmla="*/ 655884 w 1003876"/>
                  <a:gd name="connsiteY60" fmla="*/ 1103178 h 1516072"/>
                  <a:gd name="connsiteX61" fmla="*/ 661599 w 1003876"/>
                  <a:gd name="connsiteY61" fmla="*/ 1101273 h 1516072"/>
                  <a:gd name="connsiteX62" fmla="*/ 671124 w 1003876"/>
                  <a:gd name="connsiteY62" fmla="*/ 1089843 h 1516072"/>
                  <a:gd name="connsiteX63" fmla="*/ 724464 w 1003876"/>
                  <a:gd name="connsiteY63" fmla="*/ 1082223 h 1516072"/>
                  <a:gd name="connsiteX64" fmla="*/ 842574 w 1003876"/>
                  <a:gd name="connsiteY64" fmla="*/ 1084128 h 1516072"/>
                  <a:gd name="connsiteX65" fmla="*/ 871149 w 1003876"/>
                  <a:gd name="connsiteY65" fmla="*/ 1086033 h 1516072"/>
                  <a:gd name="connsiteX66" fmla="*/ 899724 w 1003876"/>
                  <a:gd name="connsiteY66" fmla="*/ 1091748 h 1516072"/>
                  <a:gd name="connsiteX67" fmla="*/ 922584 w 1003876"/>
                  <a:gd name="connsiteY67" fmla="*/ 1095558 h 1516072"/>
                  <a:gd name="connsiteX68" fmla="*/ 985294 w 1003876"/>
                  <a:gd name="connsiteY68" fmla="*/ 1104311 h 1516072"/>
                  <a:gd name="connsiteX69" fmla="*/ 1003378 w 1003876"/>
                  <a:gd name="connsiteY69" fmla="*/ 1065958 h 1516072"/>
                  <a:gd name="connsiteX70" fmla="*/ 970209 w 1003876"/>
                  <a:gd name="connsiteY70" fmla="*/ 1044123 h 1516072"/>
                  <a:gd name="connsiteX71" fmla="*/ 918620 w 1003876"/>
                  <a:gd name="connsiteY71" fmla="*/ 1034598 h 1516072"/>
                  <a:gd name="connsiteX72" fmla="*/ 825429 w 1003876"/>
                  <a:gd name="connsiteY72" fmla="*/ 1034598 h 1516072"/>
                  <a:gd name="connsiteX73" fmla="*/ 730179 w 1003876"/>
                  <a:gd name="connsiteY73" fmla="*/ 1038408 h 1516072"/>
                  <a:gd name="connsiteX74" fmla="*/ 669219 w 1003876"/>
                  <a:gd name="connsiteY74" fmla="*/ 1046028 h 1516072"/>
                  <a:gd name="connsiteX75" fmla="*/ 646360 w 1003876"/>
                  <a:gd name="connsiteY75" fmla="*/ 1049838 h 1516072"/>
                  <a:gd name="connsiteX76" fmla="*/ 640078 w 1003876"/>
                  <a:gd name="connsiteY76" fmla="*/ 1026051 h 1516072"/>
                  <a:gd name="connsiteX77" fmla="*/ 673029 w 1003876"/>
                  <a:gd name="connsiteY77" fmla="*/ 992688 h 1516072"/>
                  <a:gd name="connsiteX78" fmla="*/ 674934 w 1003876"/>
                  <a:gd name="connsiteY78" fmla="*/ 986973 h 1516072"/>
                  <a:gd name="connsiteX79" fmla="*/ 680649 w 1003876"/>
                  <a:gd name="connsiteY79" fmla="*/ 985068 h 1516072"/>
                  <a:gd name="connsiteX80" fmla="*/ 686364 w 1003876"/>
                  <a:gd name="connsiteY80" fmla="*/ 981258 h 1516072"/>
                  <a:gd name="connsiteX81" fmla="*/ 695889 w 1003876"/>
                  <a:gd name="connsiteY81" fmla="*/ 971733 h 1516072"/>
                  <a:gd name="connsiteX82" fmla="*/ 705414 w 1003876"/>
                  <a:gd name="connsiteY82" fmla="*/ 960303 h 1516072"/>
                  <a:gd name="connsiteX83" fmla="*/ 716844 w 1003876"/>
                  <a:gd name="connsiteY83" fmla="*/ 952683 h 1516072"/>
                  <a:gd name="connsiteX84" fmla="*/ 732084 w 1003876"/>
                  <a:gd name="connsiteY84" fmla="*/ 939348 h 1516072"/>
                  <a:gd name="connsiteX85" fmla="*/ 741609 w 1003876"/>
                  <a:gd name="connsiteY85" fmla="*/ 927918 h 1516072"/>
                  <a:gd name="connsiteX86" fmla="*/ 753039 w 1003876"/>
                  <a:gd name="connsiteY86" fmla="*/ 918393 h 1516072"/>
                  <a:gd name="connsiteX87" fmla="*/ 758754 w 1003876"/>
                  <a:gd name="connsiteY87" fmla="*/ 906963 h 1516072"/>
                  <a:gd name="connsiteX88" fmla="*/ 760659 w 1003876"/>
                  <a:gd name="connsiteY88" fmla="*/ 901248 h 1516072"/>
                  <a:gd name="connsiteX89" fmla="*/ 766374 w 1003876"/>
                  <a:gd name="connsiteY89" fmla="*/ 889818 h 1516072"/>
                  <a:gd name="connsiteX90" fmla="*/ 764469 w 1003876"/>
                  <a:gd name="connsiteY90" fmla="*/ 874578 h 1516072"/>
                  <a:gd name="connsiteX91" fmla="*/ 758754 w 1003876"/>
                  <a:gd name="connsiteY91" fmla="*/ 872673 h 1516072"/>
                  <a:gd name="connsiteX92" fmla="*/ 737799 w 1003876"/>
                  <a:gd name="connsiteY92" fmla="*/ 874578 h 1516072"/>
                  <a:gd name="connsiteX93" fmla="*/ 732084 w 1003876"/>
                  <a:gd name="connsiteY93" fmla="*/ 878388 h 1516072"/>
                  <a:gd name="connsiteX94" fmla="*/ 699699 w 1003876"/>
                  <a:gd name="connsiteY94" fmla="*/ 899343 h 1516072"/>
                  <a:gd name="connsiteX95" fmla="*/ 595181 w 1003876"/>
                  <a:gd name="connsiteY95" fmla="*/ 957831 h 1516072"/>
                  <a:gd name="connsiteX96" fmla="*/ 507294 w 1003876"/>
                  <a:gd name="connsiteY96" fmla="*/ 847908 h 1516072"/>
                  <a:gd name="connsiteX97" fmla="*/ 503484 w 1003876"/>
                  <a:gd name="connsiteY97" fmla="*/ 358323 h 1516072"/>
                  <a:gd name="connsiteX98" fmla="*/ 499674 w 1003876"/>
                  <a:gd name="connsiteY98" fmla="*/ 66858 h 1516072"/>
                  <a:gd name="connsiteX99" fmla="*/ 490149 w 1003876"/>
                  <a:gd name="connsiteY99" fmla="*/ 40188 h 1516072"/>
                  <a:gd name="connsiteX100" fmla="*/ 488244 w 1003876"/>
                  <a:gd name="connsiteY100" fmla="*/ 34473 h 1516072"/>
                  <a:gd name="connsiteX101" fmla="*/ 484434 w 1003876"/>
                  <a:gd name="connsiteY101" fmla="*/ 28758 h 1516072"/>
                  <a:gd name="connsiteX102" fmla="*/ 478719 w 1003876"/>
                  <a:gd name="connsiteY102" fmla="*/ 17328 h 1516072"/>
                  <a:gd name="connsiteX103" fmla="*/ 473004 w 1003876"/>
                  <a:gd name="connsiteY103" fmla="*/ 13518 h 1516072"/>
                  <a:gd name="connsiteX104" fmla="*/ 469194 w 1003876"/>
                  <a:gd name="connsiteY104" fmla="*/ 7803 h 1516072"/>
                  <a:gd name="connsiteX105" fmla="*/ 429189 w 1003876"/>
                  <a:gd name="connsiteY105" fmla="*/ 11613 h 1516072"/>
                  <a:gd name="connsiteX106" fmla="*/ 425379 w 1003876"/>
                  <a:gd name="connsiteY106" fmla="*/ 78288 h 1516072"/>
                  <a:gd name="connsiteX107" fmla="*/ 425379 w 1003876"/>
                  <a:gd name="connsiteY107" fmla="*/ 84003 h 1516072"/>
                  <a:gd name="connsiteX108" fmla="*/ 436603 w 1003876"/>
                  <a:gd name="connsiteY108" fmla="*/ 225952 h 1516072"/>
                  <a:gd name="connsiteX109" fmla="*/ 440619 w 1003876"/>
                  <a:gd name="connsiteY109" fmla="*/ 421188 h 1516072"/>
                  <a:gd name="connsiteX110" fmla="*/ 440002 w 1003876"/>
                  <a:gd name="connsiteY110" fmla="*/ 789160 h 1516072"/>
                  <a:gd name="connsiteX111" fmla="*/ 430322 w 1003876"/>
                  <a:gd name="connsiteY111"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22421 h 1516072"/>
                  <a:gd name="connsiteX27" fmla="*/ 335999 w 1003876"/>
                  <a:gd name="connsiteY27" fmla="*/ 1217478 h 1516072"/>
                  <a:gd name="connsiteX28" fmla="*/ 362514 w 1003876"/>
                  <a:gd name="connsiteY28" fmla="*/ 1273701 h 1516072"/>
                  <a:gd name="connsiteX29" fmla="*/ 330129 w 1003876"/>
                  <a:gd name="connsiteY29" fmla="*/ 1381308 h 1516072"/>
                  <a:gd name="connsiteX30" fmla="*/ 328224 w 1003876"/>
                  <a:gd name="connsiteY30" fmla="*/ 1420386 h 1516072"/>
                  <a:gd name="connsiteX31" fmla="*/ 332034 w 1003876"/>
                  <a:gd name="connsiteY31" fmla="*/ 1463223 h 1516072"/>
                  <a:gd name="connsiteX32" fmla="*/ 364419 w 1003876"/>
                  <a:gd name="connsiteY32" fmla="*/ 1512753 h 1516072"/>
                  <a:gd name="connsiteX33" fmla="*/ 387279 w 1003876"/>
                  <a:gd name="connsiteY33" fmla="*/ 1514658 h 1516072"/>
                  <a:gd name="connsiteX34" fmla="*/ 396804 w 1003876"/>
                  <a:gd name="connsiteY34" fmla="*/ 1491798 h 1516072"/>
                  <a:gd name="connsiteX35" fmla="*/ 403085 w 1003876"/>
                  <a:gd name="connsiteY35" fmla="*/ 1451433 h 1516072"/>
                  <a:gd name="connsiteX36" fmla="*/ 409367 w 1003876"/>
                  <a:gd name="connsiteY36" fmla="*/ 1389340 h 1516072"/>
                  <a:gd name="connsiteX37" fmla="*/ 424041 w 1003876"/>
                  <a:gd name="connsiteY37" fmla="*/ 1329152 h 1516072"/>
                  <a:gd name="connsiteX38" fmla="*/ 467289 w 1003876"/>
                  <a:gd name="connsiteY38" fmla="*/ 1265103 h 1516072"/>
                  <a:gd name="connsiteX39" fmla="*/ 528455 w 1003876"/>
                  <a:gd name="connsiteY39" fmla="*/ 1230091 h 1516072"/>
                  <a:gd name="connsiteX40" fmla="*/ 601154 w 1003876"/>
                  <a:gd name="connsiteY40" fmla="*/ 1221700 h 1516072"/>
                  <a:gd name="connsiteX41" fmla="*/ 720654 w 1003876"/>
                  <a:gd name="connsiteY41" fmla="*/ 1316538 h 1516072"/>
                  <a:gd name="connsiteX42" fmla="*/ 733989 w 1003876"/>
                  <a:gd name="connsiteY42" fmla="*/ 1326063 h 1516072"/>
                  <a:gd name="connsiteX43" fmla="*/ 743514 w 1003876"/>
                  <a:gd name="connsiteY43" fmla="*/ 1327968 h 1516072"/>
                  <a:gd name="connsiteX44" fmla="*/ 749229 w 1003876"/>
                  <a:gd name="connsiteY44" fmla="*/ 1329873 h 1516072"/>
                  <a:gd name="connsiteX45" fmla="*/ 762564 w 1003876"/>
                  <a:gd name="connsiteY45" fmla="*/ 1335588 h 1516072"/>
                  <a:gd name="connsiteX46" fmla="*/ 777804 w 1003876"/>
                  <a:gd name="connsiteY46" fmla="*/ 1333683 h 1516072"/>
                  <a:gd name="connsiteX47" fmla="*/ 789234 w 1003876"/>
                  <a:gd name="connsiteY47" fmla="*/ 1327968 h 1516072"/>
                  <a:gd name="connsiteX48" fmla="*/ 794949 w 1003876"/>
                  <a:gd name="connsiteY48" fmla="*/ 1326063 h 1516072"/>
                  <a:gd name="connsiteX49" fmla="*/ 802569 w 1003876"/>
                  <a:gd name="connsiteY49" fmla="*/ 1308918 h 1516072"/>
                  <a:gd name="connsiteX50" fmla="*/ 800664 w 1003876"/>
                  <a:gd name="connsiteY50" fmla="*/ 1284153 h 1516072"/>
                  <a:gd name="connsiteX51" fmla="*/ 798759 w 1003876"/>
                  <a:gd name="connsiteY51" fmla="*/ 1278438 h 1516072"/>
                  <a:gd name="connsiteX52" fmla="*/ 796854 w 1003876"/>
                  <a:gd name="connsiteY52" fmla="*/ 1270818 h 1516072"/>
                  <a:gd name="connsiteX53" fmla="*/ 783519 w 1003876"/>
                  <a:gd name="connsiteY53" fmla="*/ 1253673 h 1516072"/>
                  <a:gd name="connsiteX54" fmla="*/ 773994 w 1003876"/>
                  <a:gd name="connsiteY54" fmla="*/ 1247958 h 1516072"/>
                  <a:gd name="connsiteX55" fmla="*/ 648264 w 1003876"/>
                  <a:gd name="connsiteY55" fmla="*/ 1156518 h 1516072"/>
                  <a:gd name="connsiteX56" fmla="*/ 644454 w 1003876"/>
                  <a:gd name="connsiteY56" fmla="*/ 1139373 h 1516072"/>
                  <a:gd name="connsiteX57" fmla="*/ 646359 w 1003876"/>
                  <a:gd name="connsiteY57" fmla="*/ 1131753 h 1516072"/>
                  <a:gd name="connsiteX58" fmla="*/ 650169 w 1003876"/>
                  <a:gd name="connsiteY58" fmla="*/ 1114608 h 1516072"/>
                  <a:gd name="connsiteX59" fmla="*/ 653979 w 1003876"/>
                  <a:gd name="connsiteY59" fmla="*/ 1108893 h 1516072"/>
                  <a:gd name="connsiteX60" fmla="*/ 655884 w 1003876"/>
                  <a:gd name="connsiteY60" fmla="*/ 1103178 h 1516072"/>
                  <a:gd name="connsiteX61" fmla="*/ 661599 w 1003876"/>
                  <a:gd name="connsiteY61" fmla="*/ 1101273 h 1516072"/>
                  <a:gd name="connsiteX62" fmla="*/ 671124 w 1003876"/>
                  <a:gd name="connsiteY62" fmla="*/ 1089843 h 1516072"/>
                  <a:gd name="connsiteX63" fmla="*/ 724464 w 1003876"/>
                  <a:gd name="connsiteY63" fmla="*/ 1082223 h 1516072"/>
                  <a:gd name="connsiteX64" fmla="*/ 842574 w 1003876"/>
                  <a:gd name="connsiteY64" fmla="*/ 1084128 h 1516072"/>
                  <a:gd name="connsiteX65" fmla="*/ 871149 w 1003876"/>
                  <a:gd name="connsiteY65" fmla="*/ 1086033 h 1516072"/>
                  <a:gd name="connsiteX66" fmla="*/ 899724 w 1003876"/>
                  <a:gd name="connsiteY66" fmla="*/ 1091748 h 1516072"/>
                  <a:gd name="connsiteX67" fmla="*/ 922584 w 1003876"/>
                  <a:gd name="connsiteY67" fmla="*/ 1095558 h 1516072"/>
                  <a:gd name="connsiteX68" fmla="*/ 985294 w 1003876"/>
                  <a:gd name="connsiteY68" fmla="*/ 1104311 h 1516072"/>
                  <a:gd name="connsiteX69" fmla="*/ 1003378 w 1003876"/>
                  <a:gd name="connsiteY69" fmla="*/ 1065958 h 1516072"/>
                  <a:gd name="connsiteX70" fmla="*/ 970209 w 1003876"/>
                  <a:gd name="connsiteY70" fmla="*/ 1044123 h 1516072"/>
                  <a:gd name="connsiteX71" fmla="*/ 918620 w 1003876"/>
                  <a:gd name="connsiteY71" fmla="*/ 1034598 h 1516072"/>
                  <a:gd name="connsiteX72" fmla="*/ 825429 w 1003876"/>
                  <a:gd name="connsiteY72" fmla="*/ 1034598 h 1516072"/>
                  <a:gd name="connsiteX73" fmla="*/ 730179 w 1003876"/>
                  <a:gd name="connsiteY73" fmla="*/ 1038408 h 1516072"/>
                  <a:gd name="connsiteX74" fmla="*/ 669219 w 1003876"/>
                  <a:gd name="connsiteY74" fmla="*/ 1046028 h 1516072"/>
                  <a:gd name="connsiteX75" fmla="*/ 646360 w 1003876"/>
                  <a:gd name="connsiteY75" fmla="*/ 1049838 h 1516072"/>
                  <a:gd name="connsiteX76" fmla="*/ 640078 w 1003876"/>
                  <a:gd name="connsiteY76" fmla="*/ 1026051 h 1516072"/>
                  <a:gd name="connsiteX77" fmla="*/ 673029 w 1003876"/>
                  <a:gd name="connsiteY77" fmla="*/ 992688 h 1516072"/>
                  <a:gd name="connsiteX78" fmla="*/ 674934 w 1003876"/>
                  <a:gd name="connsiteY78" fmla="*/ 986973 h 1516072"/>
                  <a:gd name="connsiteX79" fmla="*/ 680649 w 1003876"/>
                  <a:gd name="connsiteY79" fmla="*/ 985068 h 1516072"/>
                  <a:gd name="connsiteX80" fmla="*/ 686364 w 1003876"/>
                  <a:gd name="connsiteY80" fmla="*/ 981258 h 1516072"/>
                  <a:gd name="connsiteX81" fmla="*/ 695889 w 1003876"/>
                  <a:gd name="connsiteY81" fmla="*/ 971733 h 1516072"/>
                  <a:gd name="connsiteX82" fmla="*/ 705414 w 1003876"/>
                  <a:gd name="connsiteY82" fmla="*/ 960303 h 1516072"/>
                  <a:gd name="connsiteX83" fmla="*/ 716844 w 1003876"/>
                  <a:gd name="connsiteY83" fmla="*/ 952683 h 1516072"/>
                  <a:gd name="connsiteX84" fmla="*/ 732084 w 1003876"/>
                  <a:gd name="connsiteY84" fmla="*/ 939348 h 1516072"/>
                  <a:gd name="connsiteX85" fmla="*/ 741609 w 1003876"/>
                  <a:gd name="connsiteY85" fmla="*/ 927918 h 1516072"/>
                  <a:gd name="connsiteX86" fmla="*/ 753039 w 1003876"/>
                  <a:gd name="connsiteY86" fmla="*/ 918393 h 1516072"/>
                  <a:gd name="connsiteX87" fmla="*/ 758754 w 1003876"/>
                  <a:gd name="connsiteY87" fmla="*/ 906963 h 1516072"/>
                  <a:gd name="connsiteX88" fmla="*/ 760659 w 1003876"/>
                  <a:gd name="connsiteY88" fmla="*/ 901248 h 1516072"/>
                  <a:gd name="connsiteX89" fmla="*/ 766374 w 1003876"/>
                  <a:gd name="connsiteY89" fmla="*/ 889818 h 1516072"/>
                  <a:gd name="connsiteX90" fmla="*/ 764469 w 1003876"/>
                  <a:gd name="connsiteY90" fmla="*/ 874578 h 1516072"/>
                  <a:gd name="connsiteX91" fmla="*/ 758754 w 1003876"/>
                  <a:gd name="connsiteY91" fmla="*/ 872673 h 1516072"/>
                  <a:gd name="connsiteX92" fmla="*/ 737799 w 1003876"/>
                  <a:gd name="connsiteY92" fmla="*/ 874578 h 1516072"/>
                  <a:gd name="connsiteX93" fmla="*/ 732084 w 1003876"/>
                  <a:gd name="connsiteY93" fmla="*/ 878388 h 1516072"/>
                  <a:gd name="connsiteX94" fmla="*/ 699699 w 1003876"/>
                  <a:gd name="connsiteY94" fmla="*/ 899343 h 1516072"/>
                  <a:gd name="connsiteX95" fmla="*/ 595181 w 1003876"/>
                  <a:gd name="connsiteY95" fmla="*/ 957831 h 1516072"/>
                  <a:gd name="connsiteX96" fmla="*/ 507294 w 1003876"/>
                  <a:gd name="connsiteY96" fmla="*/ 847908 h 1516072"/>
                  <a:gd name="connsiteX97" fmla="*/ 503484 w 1003876"/>
                  <a:gd name="connsiteY97" fmla="*/ 358323 h 1516072"/>
                  <a:gd name="connsiteX98" fmla="*/ 499674 w 1003876"/>
                  <a:gd name="connsiteY98" fmla="*/ 66858 h 1516072"/>
                  <a:gd name="connsiteX99" fmla="*/ 490149 w 1003876"/>
                  <a:gd name="connsiteY99" fmla="*/ 40188 h 1516072"/>
                  <a:gd name="connsiteX100" fmla="*/ 488244 w 1003876"/>
                  <a:gd name="connsiteY100" fmla="*/ 34473 h 1516072"/>
                  <a:gd name="connsiteX101" fmla="*/ 484434 w 1003876"/>
                  <a:gd name="connsiteY101" fmla="*/ 28758 h 1516072"/>
                  <a:gd name="connsiteX102" fmla="*/ 478719 w 1003876"/>
                  <a:gd name="connsiteY102" fmla="*/ 17328 h 1516072"/>
                  <a:gd name="connsiteX103" fmla="*/ 473004 w 1003876"/>
                  <a:gd name="connsiteY103" fmla="*/ 13518 h 1516072"/>
                  <a:gd name="connsiteX104" fmla="*/ 469194 w 1003876"/>
                  <a:gd name="connsiteY104" fmla="*/ 7803 h 1516072"/>
                  <a:gd name="connsiteX105" fmla="*/ 429189 w 1003876"/>
                  <a:gd name="connsiteY105" fmla="*/ 11613 h 1516072"/>
                  <a:gd name="connsiteX106" fmla="*/ 425379 w 1003876"/>
                  <a:gd name="connsiteY106" fmla="*/ 78288 h 1516072"/>
                  <a:gd name="connsiteX107" fmla="*/ 425379 w 1003876"/>
                  <a:gd name="connsiteY107" fmla="*/ 84003 h 1516072"/>
                  <a:gd name="connsiteX108" fmla="*/ 436603 w 1003876"/>
                  <a:gd name="connsiteY108" fmla="*/ 225952 h 1516072"/>
                  <a:gd name="connsiteX109" fmla="*/ 440619 w 1003876"/>
                  <a:gd name="connsiteY109" fmla="*/ 421188 h 1516072"/>
                  <a:gd name="connsiteX110" fmla="*/ 440002 w 1003876"/>
                  <a:gd name="connsiteY110" fmla="*/ 789160 h 1516072"/>
                  <a:gd name="connsiteX111" fmla="*/ 430322 w 1003876"/>
                  <a:gd name="connsiteY111"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22421 h 1516072"/>
                  <a:gd name="connsiteX27" fmla="*/ 335999 w 1003876"/>
                  <a:gd name="connsiteY27" fmla="*/ 1217478 h 1516072"/>
                  <a:gd name="connsiteX28" fmla="*/ 362514 w 1003876"/>
                  <a:gd name="connsiteY28" fmla="*/ 1273701 h 1516072"/>
                  <a:gd name="connsiteX29" fmla="*/ 320243 w 1003876"/>
                  <a:gd name="connsiteY29" fmla="*/ 1364008 h 1516072"/>
                  <a:gd name="connsiteX30" fmla="*/ 328224 w 1003876"/>
                  <a:gd name="connsiteY30" fmla="*/ 1420386 h 1516072"/>
                  <a:gd name="connsiteX31" fmla="*/ 332034 w 1003876"/>
                  <a:gd name="connsiteY31" fmla="*/ 1463223 h 1516072"/>
                  <a:gd name="connsiteX32" fmla="*/ 364419 w 1003876"/>
                  <a:gd name="connsiteY32" fmla="*/ 1512753 h 1516072"/>
                  <a:gd name="connsiteX33" fmla="*/ 387279 w 1003876"/>
                  <a:gd name="connsiteY33" fmla="*/ 1514658 h 1516072"/>
                  <a:gd name="connsiteX34" fmla="*/ 396804 w 1003876"/>
                  <a:gd name="connsiteY34" fmla="*/ 1491798 h 1516072"/>
                  <a:gd name="connsiteX35" fmla="*/ 403085 w 1003876"/>
                  <a:gd name="connsiteY35" fmla="*/ 1451433 h 1516072"/>
                  <a:gd name="connsiteX36" fmla="*/ 409367 w 1003876"/>
                  <a:gd name="connsiteY36" fmla="*/ 1389340 h 1516072"/>
                  <a:gd name="connsiteX37" fmla="*/ 424041 w 1003876"/>
                  <a:gd name="connsiteY37" fmla="*/ 1329152 h 1516072"/>
                  <a:gd name="connsiteX38" fmla="*/ 467289 w 1003876"/>
                  <a:gd name="connsiteY38" fmla="*/ 1265103 h 1516072"/>
                  <a:gd name="connsiteX39" fmla="*/ 528455 w 1003876"/>
                  <a:gd name="connsiteY39" fmla="*/ 1230091 h 1516072"/>
                  <a:gd name="connsiteX40" fmla="*/ 601154 w 1003876"/>
                  <a:gd name="connsiteY40" fmla="*/ 1221700 h 1516072"/>
                  <a:gd name="connsiteX41" fmla="*/ 720654 w 1003876"/>
                  <a:gd name="connsiteY41" fmla="*/ 1316538 h 1516072"/>
                  <a:gd name="connsiteX42" fmla="*/ 733989 w 1003876"/>
                  <a:gd name="connsiteY42" fmla="*/ 1326063 h 1516072"/>
                  <a:gd name="connsiteX43" fmla="*/ 743514 w 1003876"/>
                  <a:gd name="connsiteY43" fmla="*/ 1327968 h 1516072"/>
                  <a:gd name="connsiteX44" fmla="*/ 749229 w 1003876"/>
                  <a:gd name="connsiteY44" fmla="*/ 1329873 h 1516072"/>
                  <a:gd name="connsiteX45" fmla="*/ 762564 w 1003876"/>
                  <a:gd name="connsiteY45" fmla="*/ 1335588 h 1516072"/>
                  <a:gd name="connsiteX46" fmla="*/ 777804 w 1003876"/>
                  <a:gd name="connsiteY46" fmla="*/ 1333683 h 1516072"/>
                  <a:gd name="connsiteX47" fmla="*/ 789234 w 1003876"/>
                  <a:gd name="connsiteY47" fmla="*/ 1327968 h 1516072"/>
                  <a:gd name="connsiteX48" fmla="*/ 794949 w 1003876"/>
                  <a:gd name="connsiteY48" fmla="*/ 1326063 h 1516072"/>
                  <a:gd name="connsiteX49" fmla="*/ 802569 w 1003876"/>
                  <a:gd name="connsiteY49" fmla="*/ 1308918 h 1516072"/>
                  <a:gd name="connsiteX50" fmla="*/ 800664 w 1003876"/>
                  <a:gd name="connsiteY50" fmla="*/ 1284153 h 1516072"/>
                  <a:gd name="connsiteX51" fmla="*/ 798759 w 1003876"/>
                  <a:gd name="connsiteY51" fmla="*/ 1278438 h 1516072"/>
                  <a:gd name="connsiteX52" fmla="*/ 796854 w 1003876"/>
                  <a:gd name="connsiteY52" fmla="*/ 1270818 h 1516072"/>
                  <a:gd name="connsiteX53" fmla="*/ 783519 w 1003876"/>
                  <a:gd name="connsiteY53" fmla="*/ 1253673 h 1516072"/>
                  <a:gd name="connsiteX54" fmla="*/ 773994 w 1003876"/>
                  <a:gd name="connsiteY54" fmla="*/ 1247958 h 1516072"/>
                  <a:gd name="connsiteX55" fmla="*/ 648264 w 1003876"/>
                  <a:gd name="connsiteY55" fmla="*/ 1156518 h 1516072"/>
                  <a:gd name="connsiteX56" fmla="*/ 644454 w 1003876"/>
                  <a:gd name="connsiteY56" fmla="*/ 1139373 h 1516072"/>
                  <a:gd name="connsiteX57" fmla="*/ 646359 w 1003876"/>
                  <a:gd name="connsiteY57" fmla="*/ 1131753 h 1516072"/>
                  <a:gd name="connsiteX58" fmla="*/ 650169 w 1003876"/>
                  <a:gd name="connsiteY58" fmla="*/ 1114608 h 1516072"/>
                  <a:gd name="connsiteX59" fmla="*/ 653979 w 1003876"/>
                  <a:gd name="connsiteY59" fmla="*/ 1108893 h 1516072"/>
                  <a:gd name="connsiteX60" fmla="*/ 655884 w 1003876"/>
                  <a:gd name="connsiteY60" fmla="*/ 1103178 h 1516072"/>
                  <a:gd name="connsiteX61" fmla="*/ 661599 w 1003876"/>
                  <a:gd name="connsiteY61" fmla="*/ 1101273 h 1516072"/>
                  <a:gd name="connsiteX62" fmla="*/ 671124 w 1003876"/>
                  <a:gd name="connsiteY62" fmla="*/ 1089843 h 1516072"/>
                  <a:gd name="connsiteX63" fmla="*/ 724464 w 1003876"/>
                  <a:gd name="connsiteY63" fmla="*/ 1082223 h 1516072"/>
                  <a:gd name="connsiteX64" fmla="*/ 842574 w 1003876"/>
                  <a:gd name="connsiteY64" fmla="*/ 1084128 h 1516072"/>
                  <a:gd name="connsiteX65" fmla="*/ 871149 w 1003876"/>
                  <a:gd name="connsiteY65" fmla="*/ 1086033 h 1516072"/>
                  <a:gd name="connsiteX66" fmla="*/ 899724 w 1003876"/>
                  <a:gd name="connsiteY66" fmla="*/ 1091748 h 1516072"/>
                  <a:gd name="connsiteX67" fmla="*/ 922584 w 1003876"/>
                  <a:gd name="connsiteY67" fmla="*/ 1095558 h 1516072"/>
                  <a:gd name="connsiteX68" fmla="*/ 985294 w 1003876"/>
                  <a:gd name="connsiteY68" fmla="*/ 1104311 h 1516072"/>
                  <a:gd name="connsiteX69" fmla="*/ 1003378 w 1003876"/>
                  <a:gd name="connsiteY69" fmla="*/ 1065958 h 1516072"/>
                  <a:gd name="connsiteX70" fmla="*/ 970209 w 1003876"/>
                  <a:gd name="connsiteY70" fmla="*/ 1044123 h 1516072"/>
                  <a:gd name="connsiteX71" fmla="*/ 918620 w 1003876"/>
                  <a:gd name="connsiteY71" fmla="*/ 1034598 h 1516072"/>
                  <a:gd name="connsiteX72" fmla="*/ 825429 w 1003876"/>
                  <a:gd name="connsiteY72" fmla="*/ 1034598 h 1516072"/>
                  <a:gd name="connsiteX73" fmla="*/ 730179 w 1003876"/>
                  <a:gd name="connsiteY73" fmla="*/ 1038408 h 1516072"/>
                  <a:gd name="connsiteX74" fmla="*/ 669219 w 1003876"/>
                  <a:gd name="connsiteY74" fmla="*/ 1046028 h 1516072"/>
                  <a:gd name="connsiteX75" fmla="*/ 646360 w 1003876"/>
                  <a:gd name="connsiteY75" fmla="*/ 1049838 h 1516072"/>
                  <a:gd name="connsiteX76" fmla="*/ 640078 w 1003876"/>
                  <a:gd name="connsiteY76" fmla="*/ 1026051 h 1516072"/>
                  <a:gd name="connsiteX77" fmla="*/ 673029 w 1003876"/>
                  <a:gd name="connsiteY77" fmla="*/ 992688 h 1516072"/>
                  <a:gd name="connsiteX78" fmla="*/ 674934 w 1003876"/>
                  <a:gd name="connsiteY78" fmla="*/ 986973 h 1516072"/>
                  <a:gd name="connsiteX79" fmla="*/ 680649 w 1003876"/>
                  <a:gd name="connsiteY79" fmla="*/ 985068 h 1516072"/>
                  <a:gd name="connsiteX80" fmla="*/ 686364 w 1003876"/>
                  <a:gd name="connsiteY80" fmla="*/ 981258 h 1516072"/>
                  <a:gd name="connsiteX81" fmla="*/ 695889 w 1003876"/>
                  <a:gd name="connsiteY81" fmla="*/ 971733 h 1516072"/>
                  <a:gd name="connsiteX82" fmla="*/ 705414 w 1003876"/>
                  <a:gd name="connsiteY82" fmla="*/ 960303 h 1516072"/>
                  <a:gd name="connsiteX83" fmla="*/ 716844 w 1003876"/>
                  <a:gd name="connsiteY83" fmla="*/ 952683 h 1516072"/>
                  <a:gd name="connsiteX84" fmla="*/ 732084 w 1003876"/>
                  <a:gd name="connsiteY84" fmla="*/ 939348 h 1516072"/>
                  <a:gd name="connsiteX85" fmla="*/ 741609 w 1003876"/>
                  <a:gd name="connsiteY85" fmla="*/ 927918 h 1516072"/>
                  <a:gd name="connsiteX86" fmla="*/ 753039 w 1003876"/>
                  <a:gd name="connsiteY86" fmla="*/ 918393 h 1516072"/>
                  <a:gd name="connsiteX87" fmla="*/ 758754 w 1003876"/>
                  <a:gd name="connsiteY87" fmla="*/ 906963 h 1516072"/>
                  <a:gd name="connsiteX88" fmla="*/ 760659 w 1003876"/>
                  <a:gd name="connsiteY88" fmla="*/ 901248 h 1516072"/>
                  <a:gd name="connsiteX89" fmla="*/ 766374 w 1003876"/>
                  <a:gd name="connsiteY89" fmla="*/ 889818 h 1516072"/>
                  <a:gd name="connsiteX90" fmla="*/ 764469 w 1003876"/>
                  <a:gd name="connsiteY90" fmla="*/ 874578 h 1516072"/>
                  <a:gd name="connsiteX91" fmla="*/ 758754 w 1003876"/>
                  <a:gd name="connsiteY91" fmla="*/ 872673 h 1516072"/>
                  <a:gd name="connsiteX92" fmla="*/ 737799 w 1003876"/>
                  <a:gd name="connsiteY92" fmla="*/ 874578 h 1516072"/>
                  <a:gd name="connsiteX93" fmla="*/ 732084 w 1003876"/>
                  <a:gd name="connsiteY93" fmla="*/ 878388 h 1516072"/>
                  <a:gd name="connsiteX94" fmla="*/ 699699 w 1003876"/>
                  <a:gd name="connsiteY94" fmla="*/ 899343 h 1516072"/>
                  <a:gd name="connsiteX95" fmla="*/ 595181 w 1003876"/>
                  <a:gd name="connsiteY95" fmla="*/ 957831 h 1516072"/>
                  <a:gd name="connsiteX96" fmla="*/ 507294 w 1003876"/>
                  <a:gd name="connsiteY96" fmla="*/ 847908 h 1516072"/>
                  <a:gd name="connsiteX97" fmla="*/ 503484 w 1003876"/>
                  <a:gd name="connsiteY97" fmla="*/ 358323 h 1516072"/>
                  <a:gd name="connsiteX98" fmla="*/ 499674 w 1003876"/>
                  <a:gd name="connsiteY98" fmla="*/ 66858 h 1516072"/>
                  <a:gd name="connsiteX99" fmla="*/ 490149 w 1003876"/>
                  <a:gd name="connsiteY99" fmla="*/ 40188 h 1516072"/>
                  <a:gd name="connsiteX100" fmla="*/ 488244 w 1003876"/>
                  <a:gd name="connsiteY100" fmla="*/ 34473 h 1516072"/>
                  <a:gd name="connsiteX101" fmla="*/ 484434 w 1003876"/>
                  <a:gd name="connsiteY101" fmla="*/ 28758 h 1516072"/>
                  <a:gd name="connsiteX102" fmla="*/ 478719 w 1003876"/>
                  <a:gd name="connsiteY102" fmla="*/ 17328 h 1516072"/>
                  <a:gd name="connsiteX103" fmla="*/ 473004 w 1003876"/>
                  <a:gd name="connsiteY103" fmla="*/ 13518 h 1516072"/>
                  <a:gd name="connsiteX104" fmla="*/ 469194 w 1003876"/>
                  <a:gd name="connsiteY104" fmla="*/ 7803 h 1516072"/>
                  <a:gd name="connsiteX105" fmla="*/ 429189 w 1003876"/>
                  <a:gd name="connsiteY105" fmla="*/ 11613 h 1516072"/>
                  <a:gd name="connsiteX106" fmla="*/ 425379 w 1003876"/>
                  <a:gd name="connsiteY106" fmla="*/ 78288 h 1516072"/>
                  <a:gd name="connsiteX107" fmla="*/ 425379 w 1003876"/>
                  <a:gd name="connsiteY107" fmla="*/ 84003 h 1516072"/>
                  <a:gd name="connsiteX108" fmla="*/ 436603 w 1003876"/>
                  <a:gd name="connsiteY108" fmla="*/ 225952 h 1516072"/>
                  <a:gd name="connsiteX109" fmla="*/ 440619 w 1003876"/>
                  <a:gd name="connsiteY109" fmla="*/ 421188 h 1516072"/>
                  <a:gd name="connsiteX110" fmla="*/ 440002 w 1003876"/>
                  <a:gd name="connsiteY110" fmla="*/ 789160 h 1516072"/>
                  <a:gd name="connsiteX111" fmla="*/ 430322 w 1003876"/>
                  <a:gd name="connsiteY111"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22421 h 1516072"/>
                  <a:gd name="connsiteX27" fmla="*/ 335999 w 1003876"/>
                  <a:gd name="connsiteY27" fmla="*/ 1217478 h 1516072"/>
                  <a:gd name="connsiteX28" fmla="*/ 362514 w 1003876"/>
                  <a:gd name="connsiteY28" fmla="*/ 1273701 h 1516072"/>
                  <a:gd name="connsiteX29" fmla="*/ 335071 w 1003876"/>
                  <a:gd name="connsiteY29" fmla="*/ 1356594 h 1516072"/>
                  <a:gd name="connsiteX30" fmla="*/ 328224 w 1003876"/>
                  <a:gd name="connsiteY30" fmla="*/ 1420386 h 1516072"/>
                  <a:gd name="connsiteX31" fmla="*/ 332034 w 1003876"/>
                  <a:gd name="connsiteY31" fmla="*/ 1463223 h 1516072"/>
                  <a:gd name="connsiteX32" fmla="*/ 364419 w 1003876"/>
                  <a:gd name="connsiteY32" fmla="*/ 1512753 h 1516072"/>
                  <a:gd name="connsiteX33" fmla="*/ 387279 w 1003876"/>
                  <a:gd name="connsiteY33" fmla="*/ 1514658 h 1516072"/>
                  <a:gd name="connsiteX34" fmla="*/ 396804 w 1003876"/>
                  <a:gd name="connsiteY34" fmla="*/ 1491798 h 1516072"/>
                  <a:gd name="connsiteX35" fmla="*/ 403085 w 1003876"/>
                  <a:gd name="connsiteY35" fmla="*/ 1451433 h 1516072"/>
                  <a:gd name="connsiteX36" fmla="*/ 409367 w 1003876"/>
                  <a:gd name="connsiteY36" fmla="*/ 1389340 h 1516072"/>
                  <a:gd name="connsiteX37" fmla="*/ 424041 w 1003876"/>
                  <a:gd name="connsiteY37" fmla="*/ 1329152 h 1516072"/>
                  <a:gd name="connsiteX38" fmla="*/ 467289 w 1003876"/>
                  <a:gd name="connsiteY38" fmla="*/ 1265103 h 1516072"/>
                  <a:gd name="connsiteX39" fmla="*/ 528455 w 1003876"/>
                  <a:gd name="connsiteY39" fmla="*/ 1230091 h 1516072"/>
                  <a:gd name="connsiteX40" fmla="*/ 601154 w 1003876"/>
                  <a:gd name="connsiteY40" fmla="*/ 1221700 h 1516072"/>
                  <a:gd name="connsiteX41" fmla="*/ 720654 w 1003876"/>
                  <a:gd name="connsiteY41" fmla="*/ 1316538 h 1516072"/>
                  <a:gd name="connsiteX42" fmla="*/ 733989 w 1003876"/>
                  <a:gd name="connsiteY42" fmla="*/ 1326063 h 1516072"/>
                  <a:gd name="connsiteX43" fmla="*/ 743514 w 1003876"/>
                  <a:gd name="connsiteY43" fmla="*/ 1327968 h 1516072"/>
                  <a:gd name="connsiteX44" fmla="*/ 749229 w 1003876"/>
                  <a:gd name="connsiteY44" fmla="*/ 1329873 h 1516072"/>
                  <a:gd name="connsiteX45" fmla="*/ 762564 w 1003876"/>
                  <a:gd name="connsiteY45" fmla="*/ 1335588 h 1516072"/>
                  <a:gd name="connsiteX46" fmla="*/ 777804 w 1003876"/>
                  <a:gd name="connsiteY46" fmla="*/ 1333683 h 1516072"/>
                  <a:gd name="connsiteX47" fmla="*/ 789234 w 1003876"/>
                  <a:gd name="connsiteY47" fmla="*/ 1327968 h 1516072"/>
                  <a:gd name="connsiteX48" fmla="*/ 794949 w 1003876"/>
                  <a:gd name="connsiteY48" fmla="*/ 1326063 h 1516072"/>
                  <a:gd name="connsiteX49" fmla="*/ 802569 w 1003876"/>
                  <a:gd name="connsiteY49" fmla="*/ 1308918 h 1516072"/>
                  <a:gd name="connsiteX50" fmla="*/ 800664 w 1003876"/>
                  <a:gd name="connsiteY50" fmla="*/ 1284153 h 1516072"/>
                  <a:gd name="connsiteX51" fmla="*/ 798759 w 1003876"/>
                  <a:gd name="connsiteY51" fmla="*/ 1278438 h 1516072"/>
                  <a:gd name="connsiteX52" fmla="*/ 796854 w 1003876"/>
                  <a:gd name="connsiteY52" fmla="*/ 1270818 h 1516072"/>
                  <a:gd name="connsiteX53" fmla="*/ 783519 w 1003876"/>
                  <a:gd name="connsiteY53" fmla="*/ 1253673 h 1516072"/>
                  <a:gd name="connsiteX54" fmla="*/ 773994 w 1003876"/>
                  <a:gd name="connsiteY54" fmla="*/ 1247958 h 1516072"/>
                  <a:gd name="connsiteX55" fmla="*/ 648264 w 1003876"/>
                  <a:gd name="connsiteY55" fmla="*/ 1156518 h 1516072"/>
                  <a:gd name="connsiteX56" fmla="*/ 644454 w 1003876"/>
                  <a:gd name="connsiteY56" fmla="*/ 1139373 h 1516072"/>
                  <a:gd name="connsiteX57" fmla="*/ 646359 w 1003876"/>
                  <a:gd name="connsiteY57" fmla="*/ 1131753 h 1516072"/>
                  <a:gd name="connsiteX58" fmla="*/ 650169 w 1003876"/>
                  <a:gd name="connsiteY58" fmla="*/ 1114608 h 1516072"/>
                  <a:gd name="connsiteX59" fmla="*/ 653979 w 1003876"/>
                  <a:gd name="connsiteY59" fmla="*/ 1108893 h 1516072"/>
                  <a:gd name="connsiteX60" fmla="*/ 655884 w 1003876"/>
                  <a:gd name="connsiteY60" fmla="*/ 1103178 h 1516072"/>
                  <a:gd name="connsiteX61" fmla="*/ 661599 w 1003876"/>
                  <a:gd name="connsiteY61" fmla="*/ 1101273 h 1516072"/>
                  <a:gd name="connsiteX62" fmla="*/ 671124 w 1003876"/>
                  <a:gd name="connsiteY62" fmla="*/ 1089843 h 1516072"/>
                  <a:gd name="connsiteX63" fmla="*/ 724464 w 1003876"/>
                  <a:gd name="connsiteY63" fmla="*/ 1082223 h 1516072"/>
                  <a:gd name="connsiteX64" fmla="*/ 842574 w 1003876"/>
                  <a:gd name="connsiteY64" fmla="*/ 1084128 h 1516072"/>
                  <a:gd name="connsiteX65" fmla="*/ 871149 w 1003876"/>
                  <a:gd name="connsiteY65" fmla="*/ 1086033 h 1516072"/>
                  <a:gd name="connsiteX66" fmla="*/ 899724 w 1003876"/>
                  <a:gd name="connsiteY66" fmla="*/ 1091748 h 1516072"/>
                  <a:gd name="connsiteX67" fmla="*/ 922584 w 1003876"/>
                  <a:gd name="connsiteY67" fmla="*/ 1095558 h 1516072"/>
                  <a:gd name="connsiteX68" fmla="*/ 985294 w 1003876"/>
                  <a:gd name="connsiteY68" fmla="*/ 1104311 h 1516072"/>
                  <a:gd name="connsiteX69" fmla="*/ 1003378 w 1003876"/>
                  <a:gd name="connsiteY69" fmla="*/ 1065958 h 1516072"/>
                  <a:gd name="connsiteX70" fmla="*/ 970209 w 1003876"/>
                  <a:gd name="connsiteY70" fmla="*/ 1044123 h 1516072"/>
                  <a:gd name="connsiteX71" fmla="*/ 918620 w 1003876"/>
                  <a:gd name="connsiteY71" fmla="*/ 1034598 h 1516072"/>
                  <a:gd name="connsiteX72" fmla="*/ 825429 w 1003876"/>
                  <a:gd name="connsiteY72" fmla="*/ 1034598 h 1516072"/>
                  <a:gd name="connsiteX73" fmla="*/ 730179 w 1003876"/>
                  <a:gd name="connsiteY73" fmla="*/ 1038408 h 1516072"/>
                  <a:gd name="connsiteX74" fmla="*/ 669219 w 1003876"/>
                  <a:gd name="connsiteY74" fmla="*/ 1046028 h 1516072"/>
                  <a:gd name="connsiteX75" fmla="*/ 646360 w 1003876"/>
                  <a:gd name="connsiteY75" fmla="*/ 1049838 h 1516072"/>
                  <a:gd name="connsiteX76" fmla="*/ 640078 w 1003876"/>
                  <a:gd name="connsiteY76" fmla="*/ 1026051 h 1516072"/>
                  <a:gd name="connsiteX77" fmla="*/ 673029 w 1003876"/>
                  <a:gd name="connsiteY77" fmla="*/ 992688 h 1516072"/>
                  <a:gd name="connsiteX78" fmla="*/ 674934 w 1003876"/>
                  <a:gd name="connsiteY78" fmla="*/ 986973 h 1516072"/>
                  <a:gd name="connsiteX79" fmla="*/ 680649 w 1003876"/>
                  <a:gd name="connsiteY79" fmla="*/ 985068 h 1516072"/>
                  <a:gd name="connsiteX80" fmla="*/ 686364 w 1003876"/>
                  <a:gd name="connsiteY80" fmla="*/ 981258 h 1516072"/>
                  <a:gd name="connsiteX81" fmla="*/ 695889 w 1003876"/>
                  <a:gd name="connsiteY81" fmla="*/ 971733 h 1516072"/>
                  <a:gd name="connsiteX82" fmla="*/ 705414 w 1003876"/>
                  <a:gd name="connsiteY82" fmla="*/ 960303 h 1516072"/>
                  <a:gd name="connsiteX83" fmla="*/ 716844 w 1003876"/>
                  <a:gd name="connsiteY83" fmla="*/ 952683 h 1516072"/>
                  <a:gd name="connsiteX84" fmla="*/ 732084 w 1003876"/>
                  <a:gd name="connsiteY84" fmla="*/ 939348 h 1516072"/>
                  <a:gd name="connsiteX85" fmla="*/ 741609 w 1003876"/>
                  <a:gd name="connsiteY85" fmla="*/ 927918 h 1516072"/>
                  <a:gd name="connsiteX86" fmla="*/ 753039 w 1003876"/>
                  <a:gd name="connsiteY86" fmla="*/ 918393 h 1516072"/>
                  <a:gd name="connsiteX87" fmla="*/ 758754 w 1003876"/>
                  <a:gd name="connsiteY87" fmla="*/ 906963 h 1516072"/>
                  <a:gd name="connsiteX88" fmla="*/ 760659 w 1003876"/>
                  <a:gd name="connsiteY88" fmla="*/ 901248 h 1516072"/>
                  <a:gd name="connsiteX89" fmla="*/ 766374 w 1003876"/>
                  <a:gd name="connsiteY89" fmla="*/ 889818 h 1516072"/>
                  <a:gd name="connsiteX90" fmla="*/ 764469 w 1003876"/>
                  <a:gd name="connsiteY90" fmla="*/ 874578 h 1516072"/>
                  <a:gd name="connsiteX91" fmla="*/ 758754 w 1003876"/>
                  <a:gd name="connsiteY91" fmla="*/ 872673 h 1516072"/>
                  <a:gd name="connsiteX92" fmla="*/ 737799 w 1003876"/>
                  <a:gd name="connsiteY92" fmla="*/ 874578 h 1516072"/>
                  <a:gd name="connsiteX93" fmla="*/ 732084 w 1003876"/>
                  <a:gd name="connsiteY93" fmla="*/ 878388 h 1516072"/>
                  <a:gd name="connsiteX94" fmla="*/ 699699 w 1003876"/>
                  <a:gd name="connsiteY94" fmla="*/ 899343 h 1516072"/>
                  <a:gd name="connsiteX95" fmla="*/ 595181 w 1003876"/>
                  <a:gd name="connsiteY95" fmla="*/ 957831 h 1516072"/>
                  <a:gd name="connsiteX96" fmla="*/ 507294 w 1003876"/>
                  <a:gd name="connsiteY96" fmla="*/ 847908 h 1516072"/>
                  <a:gd name="connsiteX97" fmla="*/ 503484 w 1003876"/>
                  <a:gd name="connsiteY97" fmla="*/ 358323 h 1516072"/>
                  <a:gd name="connsiteX98" fmla="*/ 499674 w 1003876"/>
                  <a:gd name="connsiteY98" fmla="*/ 66858 h 1516072"/>
                  <a:gd name="connsiteX99" fmla="*/ 490149 w 1003876"/>
                  <a:gd name="connsiteY99" fmla="*/ 40188 h 1516072"/>
                  <a:gd name="connsiteX100" fmla="*/ 488244 w 1003876"/>
                  <a:gd name="connsiteY100" fmla="*/ 34473 h 1516072"/>
                  <a:gd name="connsiteX101" fmla="*/ 484434 w 1003876"/>
                  <a:gd name="connsiteY101" fmla="*/ 28758 h 1516072"/>
                  <a:gd name="connsiteX102" fmla="*/ 478719 w 1003876"/>
                  <a:gd name="connsiteY102" fmla="*/ 17328 h 1516072"/>
                  <a:gd name="connsiteX103" fmla="*/ 473004 w 1003876"/>
                  <a:gd name="connsiteY103" fmla="*/ 13518 h 1516072"/>
                  <a:gd name="connsiteX104" fmla="*/ 469194 w 1003876"/>
                  <a:gd name="connsiteY104" fmla="*/ 7803 h 1516072"/>
                  <a:gd name="connsiteX105" fmla="*/ 429189 w 1003876"/>
                  <a:gd name="connsiteY105" fmla="*/ 11613 h 1516072"/>
                  <a:gd name="connsiteX106" fmla="*/ 425379 w 1003876"/>
                  <a:gd name="connsiteY106" fmla="*/ 78288 h 1516072"/>
                  <a:gd name="connsiteX107" fmla="*/ 425379 w 1003876"/>
                  <a:gd name="connsiteY107" fmla="*/ 84003 h 1516072"/>
                  <a:gd name="connsiteX108" fmla="*/ 436603 w 1003876"/>
                  <a:gd name="connsiteY108" fmla="*/ 225952 h 1516072"/>
                  <a:gd name="connsiteX109" fmla="*/ 440619 w 1003876"/>
                  <a:gd name="connsiteY109" fmla="*/ 421188 h 1516072"/>
                  <a:gd name="connsiteX110" fmla="*/ 440002 w 1003876"/>
                  <a:gd name="connsiteY110" fmla="*/ 789160 h 1516072"/>
                  <a:gd name="connsiteX111" fmla="*/ 430322 w 1003876"/>
                  <a:gd name="connsiteY111"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15804 w 1003876"/>
                  <a:gd name="connsiteY18" fmla="*/ 1160328 h 1516072"/>
                  <a:gd name="connsiteX19" fmla="*/ 6279 w 1003876"/>
                  <a:gd name="connsiteY19" fmla="*/ 1169853 h 1516072"/>
                  <a:gd name="connsiteX20" fmla="*/ 4374 w 1003876"/>
                  <a:gd name="connsiteY20" fmla="*/ 1175568 h 1516072"/>
                  <a:gd name="connsiteX21" fmla="*/ 564 w 1003876"/>
                  <a:gd name="connsiteY21" fmla="*/ 1181283 h 1516072"/>
                  <a:gd name="connsiteX22" fmla="*/ 6279 w 1003876"/>
                  <a:gd name="connsiteY22" fmla="*/ 1213668 h 1516072"/>
                  <a:gd name="connsiteX23" fmla="*/ 11994 w 1003876"/>
                  <a:gd name="connsiteY23" fmla="*/ 1217478 h 1516072"/>
                  <a:gd name="connsiteX24" fmla="*/ 17709 w 1003876"/>
                  <a:gd name="connsiteY24" fmla="*/ 1219383 h 1516072"/>
                  <a:gd name="connsiteX25" fmla="*/ 145344 w 1003876"/>
                  <a:gd name="connsiteY25" fmla="*/ 1222421 h 1516072"/>
                  <a:gd name="connsiteX26" fmla="*/ 335999 w 1003876"/>
                  <a:gd name="connsiteY26" fmla="*/ 1217478 h 1516072"/>
                  <a:gd name="connsiteX27" fmla="*/ 362514 w 1003876"/>
                  <a:gd name="connsiteY27" fmla="*/ 1273701 h 1516072"/>
                  <a:gd name="connsiteX28" fmla="*/ 335071 w 1003876"/>
                  <a:gd name="connsiteY28" fmla="*/ 1356594 h 1516072"/>
                  <a:gd name="connsiteX29" fmla="*/ 328224 w 1003876"/>
                  <a:gd name="connsiteY29" fmla="*/ 1420386 h 1516072"/>
                  <a:gd name="connsiteX30" fmla="*/ 332034 w 1003876"/>
                  <a:gd name="connsiteY30" fmla="*/ 1463223 h 1516072"/>
                  <a:gd name="connsiteX31" fmla="*/ 364419 w 1003876"/>
                  <a:gd name="connsiteY31" fmla="*/ 1512753 h 1516072"/>
                  <a:gd name="connsiteX32" fmla="*/ 387279 w 1003876"/>
                  <a:gd name="connsiteY32" fmla="*/ 1514658 h 1516072"/>
                  <a:gd name="connsiteX33" fmla="*/ 396804 w 1003876"/>
                  <a:gd name="connsiteY33" fmla="*/ 1491798 h 1516072"/>
                  <a:gd name="connsiteX34" fmla="*/ 403085 w 1003876"/>
                  <a:gd name="connsiteY34" fmla="*/ 1451433 h 1516072"/>
                  <a:gd name="connsiteX35" fmla="*/ 409367 w 1003876"/>
                  <a:gd name="connsiteY35" fmla="*/ 1389340 h 1516072"/>
                  <a:gd name="connsiteX36" fmla="*/ 424041 w 1003876"/>
                  <a:gd name="connsiteY36" fmla="*/ 1329152 h 1516072"/>
                  <a:gd name="connsiteX37" fmla="*/ 467289 w 1003876"/>
                  <a:gd name="connsiteY37" fmla="*/ 1265103 h 1516072"/>
                  <a:gd name="connsiteX38" fmla="*/ 528455 w 1003876"/>
                  <a:gd name="connsiteY38" fmla="*/ 1230091 h 1516072"/>
                  <a:gd name="connsiteX39" fmla="*/ 601154 w 1003876"/>
                  <a:gd name="connsiteY39" fmla="*/ 1221700 h 1516072"/>
                  <a:gd name="connsiteX40" fmla="*/ 720654 w 1003876"/>
                  <a:gd name="connsiteY40" fmla="*/ 1316538 h 1516072"/>
                  <a:gd name="connsiteX41" fmla="*/ 733989 w 1003876"/>
                  <a:gd name="connsiteY41" fmla="*/ 1326063 h 1516072"/>
                  <a:gd name="connsiteX42" fmla="*/ 743514 w 1003876"/>
                  <a:gd name="connsiteY42" fmla="*/ 1327968 h 1516072"/>
                  <a:gd name="connsiteX43" fmla="*/ 749229 w 1003876"/>
                  <a:gd name="connsiteY43" fmla="*/ 1329873 h 1516072"/>
                  <a:gd name="connsiteX44" fmla="*/ 762564 w 1003876"/>
                  <a:gd name="connsiteY44" fmla="*/ 1335588 h 1516072"/>
                  <a:gd name="connsiteX45" fmla="*/ 777804 w 1003876"/>
                  <a:gd name="connsiteY45" fmla="*/ 1333683 h 1516072"/>
                  <a:gd name="connsiteX46" fmla="*/ 789234 w 1003876"/>
                  <a:gd name="connsiteY46" fmla="*/ 1327968 h 1516072"/>
                  <a:gd name="connsiteX47" fmla="*/ 794949 w 1003876"/>
                  <a:gd name="connsiteY47" fmla="*/ 1326063 h 1516072"/>
                  <a:gd name="connsiteX48" fmla="*/ 802569 w 1003876"/>
                  <a:gd name="connsiteY48" fmla="*/ 1308918 h 1516072"/>
                  <a:gd name="connsiteX49" fmla="*/ 800664 w 1003876"/>
                  <a:gd name="connsiteY49" fmla="*/ 1284153 h 1516072"/>
                  <a:gd name="connsiteX50" fmla="*/ 798759 w 1003876"/>
                  <a:gd name="connsiteY50" fmla="*/ 1278438 h 1516072"/>
                  <a:gd name="connsiteX51" fmla="*/ 796854 w 1003876"/>
                  <a:gd name="connsiteY51" fmla="*/ 1270818 h 1516072"/>
                  <a:gd name="connsiteX52" fmla="*/ 783519 w 1003876"/>
                  <a:gd name="connsiteY52" fmla="*/ 1253673 h 1516072"/>
                  <a:gd name="connsiteX53" fmla="*/ 773994 w 1003876"/>
                  <a:gd name="connsiteY53" fmla="*/ 1247958 h 1516072"/>
                  <a:gd name="connsiteX54" fmla="*/ 648264 w 1003876"/>
                  <a:gd name="connsiteY54" fmla="*/ 1156518 h 1516072"/>
                  <a:gd name="connsiteX55" fmla="*/ 644454 w 1003876"/>
                  <a:gd name="connsiteY55" fmla="*/ 1139373 h 1516072"/>
                  <a:gd name="connsiteX56" fmla="*/ 646359 w 1003876"/>
                  <a:gd name="connsiteY56" fmla="*/ 1131753 h 1516072"/>
                  <a:gd name="connsiteX57" fmla="*/ 650169 w 1003876"/>
                  <a:gd name="connsiteY57" fmla="*/ 1114608 h 1516072"/>
                  <a:gd name="connsiteX58" fmla="*/ 653979 w 1003876"/>
                  <a:gd name="connsiteY58" fmla="*/ 1108893 h 1516072"/>
                  <a:gd name="connsiteX59" fmla="*/ 655884 w 1003876"/>
                  <a:gd name="connsiteY59" fmla="*/ 1103178 h 1516072"/>
                  <a:gd name="connsiteX60" fmla="*/ 661599 w 1003876"/>
                  <a:gd name="connsiteY60" fmla="*/ 1101273 h 1516072"/>
                  <a:gd name="connsiteX61" fmla="*/ 671124 w 1003876"/>
                  <a:gd name="connsiteY61" fmla="*/ 1089843 h 1516072"/>
                  <a:gd name="connsiteX62" fmla="*/ 724464 w 1003876"/>
                  <a:gd name="connsiteY62" fmla="*/ 1082223 h 1516072"/>
                  <a:gd name="connsiteX63" fmla="*/ 842574 w 1003876"/>
                  <a:gd name="connsiteY63" fmla="*/ 1084128 h 1516072"/>
                  <a:gd name="connsiteX64" fmla="*/ 871149 w 1003876"/>
                  <a:gd name="connsiteY64" fmla="*/ 1086033 h 1516072"/>
                  <a:gd name="connsiteX65" fmla="*/ 899724 w 1003876"/>
                  <a:gd name="connsiteY65" fmla="*/ 1091748 h 1516072"/>
                  <a:gd name="connsiteX66" fmla="*/ 922584 w 1003876"/>
                  <a:gd name="connsiteY66" fmla="*/ 1095558 h 1516072"/>
                  <a:gd name="connsiteX67" fmla="*/ 985294 w 1003876"/>
                  <a:gd name="connsiteY67" fmla="*/ 1104311 h 1516072"/>
                  <a:gd name="connsiteX68" fmla="*/ 1003378 w 1003876"/>
                  <a:gd name="connsiteY68" fmla="*/ 1065958 h 1516072"/>
                  <a:gd name="connsiteX69" fmla="*/ 970209 w 1003876"/>
                  <a:gd name="connsiteY69" fmla="*/ 1044123 h 1516072"/>
                  <a:gd name="connsiteX70" fmla="*/ 918620 w 1003876"/>
                  <a:gd name="connsiteY70" fmla="*/ 1034598 h 1516072"/>
                  <a:gd name="connsiteX71" fmla="*/ 825429 w 1003876"/>
                  <a:gd name="connsiteY71" fmla="*/ 1034598 h 1516072"/>
                  <a:gd name="connsiteX72" fmla="*/ 730179 w 1003876"/>
                  <a:gd name="connsiteY72" fmla="*/ 1038408 h 1516072"/>
                  <a:gd name="connsiteX73" fmla="*/ 669219 w 1003876"/>
                  <a:gd name="connsiteY73" fmla="*/ 1046028 h 1516072"/>
                  <a:gd name="connsiteX74" fmla="*/ 646360 w 1003876"/>
                  <a:gd name="connsiteY74" fmla="*/ 1049838 h 1516072"/>
                  <a:gd name="connsiteX75" fmla="*/ 640078 w 1003876"/>
                  <a:gd name="connsiteY75" fmla="*/ 1026051 h 1516072"/>
                  <a:gd name="connsiteX76" fmla="*/ 673029 w 1003876"/>
                  <a:gd name="connsiteY76" fmla="*/ 992688 h 1516072"/>
                  <a:gd name="connsiteX77" fmla="*/ 674934 w 1003876"/>
                  <a:gd name="connsiteY77" fmla="*/ 986973 h 1516072"/>
                  <a:gd name="connsiteX78" fmla="*/ 680649 w 1003876"/>
                  <a:gd name="connsiteY78" fmla="*/ 985068 h 1516072"/>
                  <a:gd name="connsiteX79" fmla="*/ 686364 w 1003876"/>
                  <a:gd name="connsiteY79" fmla="*/ 981258 h 1516072"/>
                  <a:gd name="connsiteX80" fmla="*/ 695889 w 1003876"/>
                  <a:gd name="connsiteY80" fmla="*/ 971733 h 1516072"/>
                  <a:gd name="connsiteX81" fmla="*/ 705414 w 1003876"/>
                  <a:gd name="connsiteY81" fmla="*/ 960303 h 1516072"/>
                  <a:gd name="connsiteX82" fmla="*/ 716844 w 1003876"/>
                  <a:gd name="connsiteY82" fmla="*/ 952683 h 1516072"/>
                  <a:gd name="connsiteX83" fmla="*/ 732084 w 1003876"/>
                  <a:gd name="connsiteY83" fmla="*/ 939348 h 1516072"/>
                  <a:gd name="connsiteX84" fmla="*/ 741609 w 1003876"/>
                  <a:gd name="connsiteY84" fmla="*/ 927918 h 1516072"/>
                  <a:gd name="connsiteX85" fmla="*/ 753039 w 1003876"/>
                  <a:gd name="connsiteY85" fmla="*/ 918393 h 1516072"/>
                  <a:gd name="connsiteX86" fmla="*/ 758754 w 1003876"/>
                  <a:gd name="connsiteY86" fmla="*/ 906963 h 1516072"/>
                  <a:gd name="connsiteX87" fmla="*/ 760659 w 1003876"/>
                  <a:gd name="connsiteY87" fmla="*/ 901248 h 1516072"/>
                  <a:gd name="connsiteX88" fmla="*/ 766374 w 1003876"/>
                  <a:gd name="connsiteY88" fmla="*/ 889818 h 1516072"/>
                  <a:gd name="connsiteX89" fmla="*/ 764469 w 1003876"/>
                  <a:gd name="connsiteY89" fmla="*/ 874578 h 1516072"/>
                  <a:gd name="connsiteX90" fmla="*/ 758754 w 1003876"/>
                  <a:gd name="connsiteY90" fmla="*/ 872673 h 1516072"/>
                  <a:gd name="connsiteX91" fmla="*/ 737799 w 1003876"/>
                  <a:gd name="connsiteY91" fmla="*/ 874578 h 1516072"/>
                  <a:gd name="connsiteX92" fmla="*/ 732084 w 1003876"/>
                  <a:gd name="connsiteY92" fmla="*/ 878388 h 1516072"/>
                  <a:gd name="connsiteX93" fmla="*/ 699699 w 1003876"/>
                  <a:gd name="connsiteY93" fmla="*/ 899343 h 1516072"/>
                  <a:gd name="connsiteX94" fmla="*/ 595181 w 1003876"/>
                  <a:gd name="connsiteY94" fmla="*/ 957831 h 1516072"/>
                  <a:gd name="connsiteX95" fmla="*/ 507294 w 1003876"/>
                  <a:gd name="connsiteY95" fmla="*/ 847908 h 1516072"/>
                  <a:gd name="connsiteX96" fmla="*/ 503484 w 1003876"/>
                  <a:gd name="connsiteY96" fmla="*/ 358323 h 1516072"/>
                  <a:gd name="connsiteX97" fmla="*/ 499674 w 1003876"/>
                  <a:gd name="connsiteY97" fmla="*/ 66858 h 1516072"/>
                  <a:gd name="connsiteX98" fmla="*/ 490149 w 1003876"/>
                  <a:gd name="connsiteY98" fmla="*/ 40188 h 1516072"/>
                  <a:gd name="connsiteX99" fmla="*/ 488244 w 1003876"/>
                  <a:gd name="connsiteY99" fmla="*/ 34473 h 1516072"/>
                  <a:gd name="connsiteX100" fmla="*/ 484434 w 1003876"/>
                  <a:gd name="connsiteY100" fmla="*/ 28758 h 1516072"/>
                  <a:gd name="connsiteX101" fmla="*/ 478719 w 1003876"/>
                  <a:gd name="connsiteY101" fmla="*/ 17328 h 1516072"/>
                  <a:gd name="connsiteX102" fmla="*/ 473004 w 1003876"/>
                  <a:gd name="connsiteY102" fmla="*/ 13518 h 1516072"/>
                  <a:gd name="connsiteX103" fmla="*/ 469194 w 1003876"/>
                  <a:gd name="connsiteY103" fmla="*/ 7803 h 1516072"/>
                  <a:gd name="connsiteX104" fmla="*/ 429189 w 1003876"/>
                  <a:gd name="connsiteY104" fmla="*/ 11613 h 1516072"/>
                  <a:gd name="connsiteX105" fmla="*/ 425379 w 1003876"/>
                  <a:gd name="connsiteY105" fmla="*/ 78288 h 1516072"/>
                  <a:gd name="connsiteX106" fmla="*/ 425379 w 1003876"/>
                  <a:gd name="connsiteY106" fmla="*/ 84003 h 1516072"/>
                  <a:gd name="connsiteX107" fmla="*/ 436603 w 1003876"/>
                  <a:gd name="connsiteY107" fmla="*/ 225952 h 1516072"/>
                  <a:gd name="connsiteX108" fmla="*/ 440619 w 1003876"/>
                  <a:gd name="connsiteY108" fmla="*/ 421188 h 1516072"/>
                  <a:gd name="connsiteX109" fmla="*/ 440002 w 1003876"/>
                  <a:gd name="connsiteY109" fmla="*/ 789160 h 1516072"/>
                  <a:gd name="connsiteX110" fmla="*/ 430322 w 1003876"/>
                  <a:gd name="connsiteY11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15804 w 1003876"/>
                  <a:gd name="connsiteY18" fmla="*/ 1160328 h 1516072"/>
                  <a:gd name="connsiteX19" fmla="*/ 6279 w 1003876"/>
                  <a:gd name="connsiteY19" fmla="*/ 1169853 h 1516072"/>
                  <a:gd name="connsiteX20" fmla="*/ 4374 w 1003876"/>
                  <a:gd name="connsiteY20" fmla="*/ 1175568 h 1516072"/>
                  <a:gd name="connsiteX21" fmla="*/ 564 w 1003876"/>
                  <a:gd name="connsiteY21" fmla="*/ 1181283 h 1516072"/>
                  <a:gd name="connsiteX22" fmla="*/ 6279 w 1003876"/>
                  <a:gd name="connsiteY22" fmla="*/ 1213668 h 1516072"/>
                  <a:gd name="connsiteX23" fmla="*/ 11994 w 1003876"/>
                  <a:gd name="connsiteY23" fmla="*/ 1217478 h 1516072"/>
                  <a:gd name="connsiteX24" fmla="*/ 17709 w 1003876"/>
                  <a:gd name="connsiteY24" fmla="*/ 1219383 h 1516072"/>
                  <a:gd name="connsiteX25" fmla="*/ 145344 w 1003876"/>
                  <a:gd name="connsiteY25" fmla="*/ 1222421 h 1516072"/>
                  <a:gd name="connsiteX26" fmla="*/ 335999 w 1003876"/>
                  <a:gd name="connsiteY26" fmla="*/ 1217478 h 1516072"/>
                  <a:gd name="connsiteX27" fmla="*/ 362514 w 1003876"/>
                  <a:gd name="connsiteY27" fmla="*/ 1273701 h 1516072"/>
                  <a:gd name="connsiteX28" fmla="*/ 335071 w 1003876"/>
                  <a:gd name="connsiteY28" fmla="*/ 1356594 h 1516072"/>
                  <a:gd name="connsiteX29" fmla="*/ 328224 w 1003876"/>
                  <a:gd name="connsiteY29" fmla="*/ 1420386 h 1516072"/>
                  <a:gd name="connsiteX30" fmla="*/ 332034 w 1003876"/>
                  <a:gd name="connsiteY30" fmla="*/ 1463223 h 1516072"/>
                  <a:gd name="connsiteX31" fmla="*/ 364419 w 1003876"/>
                  <a:gd name="connsiteY31" fmla="*/ 1512753 h 1516072"/>
                  <a:gd name="connsiteX32" fmla="*/ 387279 w 1003876"/>
                  <a:gd name="connsiteY32" fmla="*/ 1514658 h 1516072"/>
                  <a:gd name="connsiteX33" fmla="*/ 396804 w 1003876"/>
                  <a:gd name="connsiteY33" fmla="*/ 1491798 h 1516072"/>
                  <a:gd name="connsiteX34" fmla="*/ 403085 w 1003876"/>
                  <a:gd name="connsiteY34" fmla="*/ 1451433 h 1516072"/>
                  <a:gd name="connsiteX35" fmla="*/ 409367 w 1003876"/>
                  <a:gd name="connsiteY35" fmla="*/ 1389340 h 1516072"/>
                  <a:gd name="connsiteX36" fmla="*/ 424041 w 1003876"/>
                  <a:gd name="connsiteY36" fmla="*/ 1329152 h 1516072"/>
                  <a:gd name="connsiteX37" fmla="*/ 467289 w 1003876"/>
                  <a:gd name="connsiteY37" fmla="*/ 1265103 h 1516072"/>
                  <a:gd name="connsiteX38" fmla="*/ 528455 w 1003876"/>
                  <a:gd name="connsiteY38" fmla="*/ 1230091 h 1516072"/>
                  <a:gd name="connsiteX39" fmla="*/ 601154 w 1003876"/>
                  <a:gd name="connsiteY39" fmla="*/ 1221700 h 1516072"/>
                  <a:gd name="connsiteX40" fmla="*/ 720654 w 1003876"/>
                  <a:gd name="connsiteY40" fmla="*/ 1316538 h 1516072"/>
                  <a:gd name="connsiteX41" fmla="*/ 733989 w 1003876"/>
                  <a:gd name="connsiteY41" fmla="*/ 1326063 h 1516072"/>
                  <a:gd name="connsiteX42" fmla="*/ 743514 w 1003876"/>
                  <a:gd name="connsiteY42" fmla="*/ 1327968 h 1516072"/>
                  <a:gd name="connsiteX43" fmla="*/ 749229 w 1003876"/>
                  <a:gd name="connsiteY43" fmla="*/ 1329873 h 1516072"/>
                  <a:gd name="connsiteX44" fmla="*/ 762564 w 1003876"/>
                  <a:gd name="connsiteY44" fmla="*/ 1335588 h 1516072"/>
                  <a:gd name="connsiteX45" fmla="*/ 777804 w 1003876"/>
                  <a:gd name="connsiteY45" fmla="*/ 1333683 h 1516072"/>
                  <a:gd name="connsiteX46" fmla="*/ 789234 w 1003876"/>
                  <a:gd name="connsiteY46" fmla="*/ 1327968 h 1516072"/>
                  <a:gd name="connsiteX47" fmla="*/ 794949 w 1003876"/>
                  <a:gd name="connsiteY47" fmla="*/ 1326063 h 1516072"/>
                  <a:gd name="connsiteX48" fmla="*/ 802569 w 1003876"/>
                  <a:gd name="connsiteY48" fmla="*/ 1308918 h 1516072"/>
                  <a:gd name="connsiteX49" fmla="*/ 800664 w 1003876"/>
                  <a:gd name="connsiteY49" fmla="*/ 1284153 h 1516072"/>
                  <a:gd name="connsiteX50" fmla="*/ 798759 w 1003876"/>
                  <a:gd name="connsiteY50" fmla="*/ 1278438 h 1516072"/>
                  <a:gd name="connsiteX51" fmla="*/ 796854 w 1003876"/>
                  <a:gd name="connsiteY51" fmla="*/ 1270818 h 1516072"/>
                  <a:gd name="connsiteX52" fmla="*/ 783519 w 1003876"/>
                  <a:gd name="connsiteY52" fmla="*/ 1253673 h 1516072"/>
                  <a:gd name="connsiteX53" fmla="*/ 773994 w 1003876"/>
                  <a:gd name="connsiteY53" fmla="*/ 1247958 h 1516072"/>
                  <a:gd name="connsiteX54" fmla="*/ 648264 w 1003876"/>
                  <a:gd name="connsiteY54" fmla="*/ 1156518 h 1516072"/>
                  <a:gd name="connsiteX55" fmla="*/ 644454 w 1003876"/>
                  <a:gd name="connsiteY55" fmla="*/ 1139373 h 1516072"/>
                  <a:gd name="connsiteX56" fmla="*/ 646359 w 1003876"/>
                  <a:gd name="connsiteY56" fmla="*/ 1131753 h 1516072"/>
                  <a:gd name="connsiteX57" fmla="*/ 650169 w 1003876"/>
                  <a:gd name="connsiteY57" fmla="*/ 1114608 h 1516072"/>
                  <a:gd name="connsiteX58" fmla="*/ 653979 w 1003876"/>
                  <a:gd name="connsiteY58" fmla="*/ 1108893 h 1516072"/>
                  <a:gd name="connsiteX59" fmla="*/ 655884 w 1003876"/>
                  <a:gd name="connsiteY59" fmla="*/ 1103178 h 1516072"/>
                  <a:gd name="connsiteX60" fmla="*/ 671124 w 1003876"/>
                  <a:gd name="connsiteY60" fmla="*/ 1089843 h 1516072"/>
                  <a:gd name="connsiteX61" fmla="*/ 724464 w 1003876"/>
                  <a:gd name="connsiteY61" fmla="*/ 1082223 h 1516072"/>
                  <a:gd name="connsiteX62" fmla="*/ 842574 w 1003876"/>
                  <a:gd name="connsiteY62" fmla="*/ 1084128 h 1516072"/>
                  <a:gd name="connsiteX63" fmla="*/ 871149 w 1003876"/>
                  <a:gd name="connsiteY63" fmla="*/ 1086033 h 1516072"/>
                  <a:gd name="connsiteX64" fmla="*/ 899724 w 1003876"/>
                  <a:gd name="connsiteY64" fmla="*/ 1091748 h 1516072"/>
                  <a:gd name="connsiteX65" fmla="*/ 922584 w 1003876"/>
                  <a:gd name="connsiteY65" fmla="*/ 1095558 h 1516072"/>
                  <a:gd name="connsiteX66" fmla="*/ 985294 w 1003876"/>
                  <a:gd name="connsiteY66" fmla="*/ 1104311 h 1516072"/>
                  <a:gd name="connsiteX67" fmla="*/ 1003378 w 1003876"/>
                  <a:gd name="connsiteY67" fmla="*/ 1065958 h 1516072"/>
                  <a:gd name="connsiteX68" fmla="*/ 970209 w 1003876"/>
                  <a:gd name="connsiteY68" fmla="*/ 1044123 h 1516072"/>
                  <a:gd name="connsiteX69" fmla="*/ 918620 w 1003876"/>
                  <a:gd name="connsiteY69" fmla="*/ 1034598 h 1516072"/>
                  <a:gd name="connsiteX70" fmla="*/ 825429 w 1003876"/>
                  <a:gd name="connsiteY70" fmla="*/ 1034598 h 1516072"/>
                  <a:gd name="connsiteX71" fmla="*/ 730179 w 1003876"/>
                  <a:gd name="connsiteY71" fmla="*/ 1038408 h 1516072"/>
                  <a:gd name="connsiteX72" fmla="*/ 669219 w 1003876"/>
                  <a:gd name="connsiteY72" fmla="*/ 1046028 h 1516072"/>
                  <a:gd name="connsiteX73" fmla="*/ 646360 w 1003876"/>
                  <a:gd name="connsiteY73" fmla="*/ 1049838 h 1516072"/>
                  <a:gd name="connsiteX74" fmla="*/ 640078 w 1003876"/>
                  <a:gd name="connsiteY74" fmla="*/ 1026051 h 1516072"/>
                  <a:gd name="connsiteX75" fmla="*/ 673029 w 1003876"/>
                  <a:gd name="connsiteY75" fmla="*/ 992688 h 1516072"/>
                  <a:gd name="connsiteX76" fmla="*/ 674934 w 1003876"/>
                  <a:gd name="connsiteY76" fmla="*/ 986973 h 1516072"/>
                  <a:gd name="connsiteX77" fmla="*/ 680649 w 1003876"/>
                  <a:gd name="connsiteY77" fmla="*/ 985068 h 1516072"/>
                  <a:gd name="connsiteX78" fmla="*/ 686364 w 1003876"/>
                  <a:gd name="connsiteY78" fmla="*/ 981258 h 1516072"/>
                  <a:gd name="connsiteX79" fmla="*/ 695889 w 1003876"/>
                  <a:gd name="connsiteY79" fmla="*/ 971733 h 1516072"/>
                  <a:gd name="connsiteX80" fmla="*/ 705414 w 1003876"/>
                  <a:gd name="connsiteY80" fmla="*/ 960303 h 1516072"/>
                  <a:gd name="connsiteX81" fmla="*/ 716844 w 1003876"/>
                  <a:gd name="connsiteY81" fmla="*/ 952683 h 1516072"/>
                  <a:gd name="connsiteX82" fmla="*/ 732084 w 1003876"/>
                  <a:gd name="connsiteY82" fmla="*/ 939348 h 1516072"/>
                  <a:gd name="connsiteX83" fmla="*/ 741609 w 1003876"/>
                  <a:gd name="connsiteY83" fmla="*/ 927918 h 1516072"/>
                  <a:gd name="connsiteX84" fmla="*/ 753039 w 1003876"/>
                  <a:gd name="connsiteY84" fmla="*/ 918393 h 1516072"/>
                  <a:gd name="connsiteX85" fmla="*/ 758754 w 1003876"/>
                  <a:gd name="connsiteY85" fmla="*/ 906963 h 1516072"/>
                  <a:gd name="connsiteX86" fmla="*/ 760659 w 1003876"/>
                  <a:gd name="connsiteY86" fmla="*/ 901248 h 1516072"/>
                  <a:gd name="connsiteX87" fmla="*/ 766374 w 1003876"/>
                  <a:gd name="connsiteY87" fmla="*/ 889818 h 1516072"/>
                  <a:gd name="connsiteX88" fmla="*/ 764469 w 1003876"/>
                  <a:gd name="connsiteY88" fmla="*/ 874578 h 1516072"/>
                  <a:gd name="connsiteX89" fmla="*/ 758754 w 1003876"/>
                  <a:gd name="connsiteY89" fmla="*/ 872673 h 1516072"/>
                  <a:gd name="connsiteX90" fmla="*/ 737799 w 1003876"/>
                  <a:gd name="connsiteY90" fmla="*/ 874578 h 1516072"/>
                  <a:gd name="connsiteX91" fmla="*/ 732084 w 1003876"/>
                  <a:gd name="connsiteY91" fmla="*/ 878388 h 1516072"/>
                  <a:gd name="connsiteX92" fmla="*/ 699699 w 1003876"/>
                  <a:gd name="connsiteY92" fmla="*/ 899343 h 1516072"/>
                  <a:gd name="connsiteX93" fmla="*/ 595181 w 1003876"/>
                  <a:gd name="connsiteY93" fmla="*/ 957831 h 1516072"/>
                  <a:gd name="connsiteX94" fmla="*/ 507294 w 1003876"/>
                  <a:gd name="connsiteY94" fmla="*/ 847908 h 1516072"/>
                  <a:gd name="connsiteX95" fmla="*/ 503484 w 1003876"/>
                  <a:gd name="connsiteY95" fmla="*/ 358323 h 1516072"/>
                  <a:gd name="connsiteX96" fmla="*/ 499674 w 1003876"/>
                  <a:gd name="connsiteY96" fmla="*/ 66858 h 1516072"/>
                  <a:gd name="connsiteX97" fmla="*/ 490149 w 1003876"/>
                  <a:gd name="connsiteY97" fmla="*/ 40188 h 1516072"/>
                  <a:gd name="connsiteX98" fmla="*/ 488244 w 1003876"/>
                  <a:gd name="connsiteY98" fmla="*/ 34473 h 1516072"/>
                  <a:gd name="connsiteX99" fmla="*/ 484434 w 1003876"/>
                  <a:gd name="connsiteY99" fmla="*/ 28758 h 1516072"/>
                  <a:gd name="connsiteX100" fmla="*/ 478719 w 1003876"/>
                  <a:gd name="connsiteY100" fmla="*/ 17328 h 1516072"/>
                  <a:gd name="connsiteX101" fmla="*/ 473004 w 1003876"/>
                  <a:gd name="connsiteY101" fmla="*/ 13518 h 1516072"/>
                  <a:gd name="connsiteX102" fmla="*/ 469194 w 1003876"/>
                  <a:gd name="connsiteY102" fmla="*/ 7803 h 1516072"/>
                  <a:gd name="connsiteX103" fmla="*/ 429189 w 1003876"/>
                  <a:gd name="connsiteY103" fmla="*/ 11613 h 1516072"/>
                  <a:gd name="connsiteX104" fmla="*/ 425379 w 1003876"/>
                  <a:gd name="connsiteY104" fmla="*/ 78288 h 1516072"/>
                  <a:gd name="connsiteX105" fmla="*/ 425379 w 1003876"/>
                  <a:gd name="connsiteY105" fmla="*/ 84003 h 1516072"/>
                  <a:gd name="connsiteX106" fmla="*/ 436603 w 1003876"/>
                  <a:gd name="connsiteY106" fmla="*/ 225952 h 1516072"/>
                  <a:gd name="connsiteX107" fmla="*/ 440619 w 1003876"/>
                  <a:gd name="connsiteY107" fmla="*/ 421188 h 1516072"/>
                  <a:gd name="connsiteX108" fmla="*/ 440002 w 1003876"/>
                  <a:gd name="connsiteY108" fmla="*/ 789160 h 1516072"/>
                  <a:gd name="connsiteX109" fmla="*/ 430322 w 1003876"/>
                  <a:gd name="connsiteY109"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15804 w 1003876"/>
                  <a:gd name="connsiteY18" fmla="*/ 1160328 h 1516072"/>
                  <a:gd name="connsiteX19" fmla="*/ 6279 w 1003876"/>
                  <a:gd name="connsiteY19" fmla="*/ 1169853 h 1516072"/>
                  <a:gd name="connsiteX20" fmla="*/ 4374 w 1003876"/>
                  <a:gd name="connsiteY20" fmla="*/ 1175568 h 1516072"/>
                  <a:gd name="connsiteX21" fmla="*/ 564 w 1003876"/>
                  <a:gd name="connsiteY21" fmla="*/ 1181283 h 1516072"/>
                  <a:gd name="connsiteX22" fmla="*/ 6279 w 1003876"/>
                  <a:gd name="connsiteY22" fmla="*/ 1213668 h 1516072"/>
                  <a:gd name="connsiteX23" fmla="*/ 11994 w 1003876"/>
                  <a:gd name="connsiteY23" fmla="*/ 1217478 h 1516072"/>
                  <a:gd name="connsiteX24" fmla="*/ 17709 w 1003876"/>
                  <a:gd name="connsiteY24" fmla="*/ 1219383 h 1516072"/>
                  <a:gd name="connsiteX25" fmla="*/ 145344 w 1003876"/>
                  <a:gd name="connsiteY25" fmla="*/ 1222421 h 1516072"/>
                  <a:gd name="connsiteX26" fmla="*/ 335999 w 1003876"/>
                  <a:gd name="connsiteY26" fmla="*/ 1217478 h 1516072"/>
                  <a:gd name="connsiteX27" fmla="*/ 362514 w 1003876"/>
                  <a:gd name="connsiteY27" fmla="*/ 1273701 h 1516072"/>
                  <a:gd name="connsiteX28" fmla="*/ 335071 w 1003876"/>
                  <a:gd name="connsiteY28" fmla="*/ 1356594 h 1516072"/>
                  <a:gd name="connsiteX29" fmla="*/ 328224 w 1003876"/>
                  <a:gd name="connsiteY29" fmla="*/ 1420386 h 1516072"/>
                  <a:gd name="connsiteX30" fmla="*/ 332034 w 1003876"/>
                  <a:gd name="connsiteY30" fmla="*/ 1463223 h 1516072"/>
                  <a:gd name="connsiteX31" fmla="*/ 364419 w 1003876"/>
                  <a:gd name="connsiteY31" fmla="*/ 1512753 h 1516072"/>
                  <a:gd name="connsiteX32" fmla="*/ 387279 w 1003876"/>
                  <a:gd name="connsiteY32" fmla="*/ 1514658 h 1516072"/>
                  <a:gd name="connsiteX33" fmla="*/ 396804 w 1003876"/>
                  <a:gd name="connsiteY33" fmla="*/ 1491798 h 1516072"/>
                  <a:gd name="connsiteX34" fmla="*/ 403085 w 1003876"/>
                  <a:gd name="connsiteY34" fmla="*/ 1451433 h 1516072"/>
                  <a:gd name="connsiteX35" fmla="*/ 409367 w 1003876"/>
                  <a:gd name="connsiteY35" fmla="*/ 1389340 h 1516072"/>
                  <a:gd name="connsiteX36" fmla="*/ 424041 w 1003876"/>
                  <a:gd name="connsiteY36" fmla="*/ 1329152 h 1516072"/>
                  <a:gd name="connsiteX37" fmla="*/ 467289 w 1003876"/>
                  <a:gd name="connsiteY37" fmla="*/ 1265103 h 1516072"/>
                  <a:gd name="connsiteX38" fmla="*/ 528455 w 1003876"/>
                  <a:gd name="connsiteY38" fmla="*/ 1230091 h 1516072"/>
                  <a:gd name="connsiteX39" fmla="*/ 601154 w 1003876"/>
                  <a:gd name="connsiteY39" fmla="*/ 1221700 h 1516072"/>
                  <a:gd name="connsiteX40" fmla="*/ 720654 w 1003876"/>
                  <a:gd name="connsiteY40" fmla="*/ 1316538 h 1516072"/>
                  <a:gd name="connsiteX41" fmla="*/ 733989 w 1003876"/>
                  <a:gd name="connsiteY41" fmla="*/ 1326063 h 1516072"/>
                  <a:gd name="connsiteX42" fmla="*/ 743514 w 1003876"/>
                  <a:gd name="connsiteY42" fmla="*/ 1327968 h 1516072"/>
                  <a:gd name="connsiteX43" fmla="*/ 749229 w 1003876"/>
                  <a:gd name="connsiteY43" fmla="*/ 1329873 h 1516072"/>
                  <a:gd name="connsiteX44" fmla="*/ 762564 w 1003876"/>
                  <a:gd name="connsiteY44" fmla="*/ 1335588 h 1516072"/>
                  <a:gd name="connsiteX45" fmla="*/ 777804 w 1003876"/>
                  <a:gd name="connsiteY45" fmla="*/ 1333683 h 1516072"/>
                  <a:gd name="connsiteX46" fmla="*/ 789234 w 1003876"/>
                  <a:gd name="connsiteY46" fmla="*/ 1327968 h 1516072"/>
                  <a:gd name="connsiteX47" fmla="*/ 794949 w 1003876"/>
                  <a:gd name="connsiteY47" fmla="*/ 1326063 h 1516072"/>
                  <a:gd name="connsiteX48" fmla="*/ 802569 w 1003876"/>
                  <a:gd name="connsiteY48" fmla="*/ 1308918 h 1516072"/>
                  <a:gd name="connsiteX49" fmla="*/ 800664 w 1003876"/>
                  <a:gd name="connsiteY49" fmla="*/ 1284153 h 1516072"/>
                  <a:gd name="connsiteX50" fmla="*/ 798759 w 1003876"/>
                  <a:gd name="connsiteY50" fmla="*/ 1278438 h 1516072"/>
                  <a:gd name="connsiteX51" fmla="*/ 796854 w 1003876"/>
                  <a:gd name="connsiteY51" fmla="*/ 1270818 h 1516072"/>
                  <a:gd name="connsiteX52" fmla="*/ 783519 w 1003876"/>
                  <a:gd name="connsiteY52" fmla="*/ 1253673 h 1516072"/>
                  <a:gd name="connsiteX53" fmla="*/ 773994 w 1003876"/>
                  <a:gd name="connsiteY53" fmla="*/ 1247958 h 1516072"/>
                  <a:gd name="connsiteX54" fmla="*/ 648264 w 1003876"/>
                  <a:gd name="connsiteY54" fmla="*/ 1156518 h 1516072"/>
                  <a:gd name="connsiteX55" fmla="*/ 644454 w 1003876"/>
                  <a:gd name="connsiteY55" fmla="*/ 1139373 h 1516072"/>
                  <a:gd name="connsiteX56" fmla="*/ 646359 w 1003876"/>
                  <a:gd name="connsiteY56" fmla="*/ 1131753 h 1516072"/>
                  <a:gd name="connsiteX57" fmla="*/ 650169 w 1003876"/>
                  <a:gd name="connsiteY57" fmla="*/ 1114608 h 1516072"/>
                  <a:gd name="connsiteX58" fmla="*/ 655884 w 1003876"/>
                  <a:gd name="connsiteY58" fmla="*/ 1103178 h 1516072"/>
                  <a:gd name="connsiteX59" fmla="*/ 671124 w 1003876"/>
                  <a:gd name="connsiteY59" fmla="*/ 1089843 h 1516072"/>
                  <a:gd name="connsiteX60" fmla="*/ 724464 w 1003876"/>
                  <a:gd name="connsiteY60" fmla="*/ 1082223 h 1516072"/>
                  <a:gd name="connsiteX61" fmla="*/ 842574 w 1003876"/>
                  <a:gd name="connsiteY61" fmla="*/ 1084128 h 1516072"/>
                  <a:gd name="connsiteX62" fmla="*/ 871149 w 1003876"/>
                  <a:gd name="connsiteY62" fmla="*/ 1086033 h 1516072"/>
                  <a:gd name="connsiteX63" fmla="*/ 899724 w 1003876"/>
                  <a:gd name="connsiteY63" fmla="*/ 1091748 h 1516072"/>
                  <a:gd name="connsiteX64" fmla="*/ 922584 w 1003876"/>
                  <a:gd name="connsiteY64" fmla="*/ 1095558 h 1516072"/>
                  <a:gd name="connsiteX65" fmla="*/ 985294 w 1003876"/>
                  <a:gd name="connsiteY65" fmla="*/ 1104311 h 1516072"/>
                  <a:gd name="connsiteX66" fmla="*/ 1003378 w 1003876"/>
                  <a:gd name="connsiteY66" fmla="*/ 1065958 h 1516072"/>
                  <a:gd name="connsiteX67" fmla="*/ 970209 w 1003876"/>
                  <a:gd name="connsiteY67" fmla="*/ 1044123 h 1516072"/>
                  <a:gd name="connsiteX68" fmla="*/ 918620 w 1003876"/>
                  <a:gd name="connsiteY68" fmla="*/ 1034598 h 1516072"/>
                  <a:gd name="connsiteX69" fmla="*/ 825429 w 1003876"/>
                  <a:gd name="connsiteY69" fmla="*/ 1034598 h 1516072"/>
                  <a:gd name="connsiteX70" fmla="*/ 730179 w 1003876"/>
                  <a:gd name="connsiteY70" fmla="*/ 1038408 h 1516072"/>
                  <a:gd name="connsiteX71" fmla="*/ 669219 w 1003876"/>
                  <a:gd name="connsiteY71" fmla="*/ 1046028 h 1516072"/>
                  <a:gd name="connsiteX72" fmla="*/ 646360 w 1003876"/>
                  <a:gd name="connsiteY72" fmla="*/ 1049838 h 1516072"/>
                  <a:gd name="connsiteX73" fmla="*/ 640078 w 1003876"/>
                  <a:gd name="connsiteY73" fmla="*/ 1026051 h 1516072"/>
                  <a:gd name="connsiteX74" fmla="*/ 673029 w 1003876"/>
                  <a:gd name="connsiteY74" fmla="*/ 992688 h 1516072"/>
                  <a:gd name="connsiteX75" fmla="*/ 674934 w 1003876"/>
                  <a:gd name="connsiteY75" fmla="*/ 986973 h 1516072"/>
                  <a:gd name="connsiteX76" fmla="*/ 680649 w 1003876"/>
                  <a:gd name="connsiteY76" fmla="*/ 985068 h 1516072"/>
                  <a:gd name="connsiteX77" fmla="*/ 686364 w 1003876"/>
                  <a:gd name="connsiteY77" fmla="*/ 981258 h 1516072"/>
                  <a:gd name="connsiteX78" fmla="*/ 695889 w 1003876"/>
                  <a:gd name="connsiteY78" fmla="*/ 971733 h 1516072"/>
                  <a:gd name="connsiteX79" fmla="*/ 705414 w 1003876"/>
                  <a:gd name="connsiteY79" fmla="*/ 960303 h 1516072"/>
                  <a:gd name="connsiteX80" fmla="*/ 716844 w 1003876"/>
                  <a:gd name="connsiteY80" fmla="*/ 952683 h 1516072"/>
                  <a:gd name="connsiteX81" fmla="*/ 732084 w 1003876"/>
                  <a:gd name="connsiteY81" fmla="*/ 939348 h 1516072"/>
                  <a:gd name="connsiteX82" fmla="*/ 741609 w 1003876"/>
                  <a:gd name="connsiteY82" fmla="*/ 927918 h 1516072"/>
                  <a:gd name="connsiteX83" fmla="*/ 753039 w 1003876"/>
                  <a:gd name="connsiteY83" fmla="*/ 918393 h 1516072"/>
                  <a:gd name="connsiteX84" fmla="*/ 758754 w 1003876"/>
                  <a:gd name="connsiteY84" fmla="*/ 906963 h 1516072"/>
                  <a:gd name="connsiteX85" fmla="*/ 760659 w 1003876"/>
                  <a:gd name="connsiteY85" fmla="*/ 901248 h 1516072"/>
                  <a:gd name="connsiteX86" fmla="*/ 766374 w 1003876"/>
                  <a:gd name="connsiteY86" fmla="*/ 889818 h 1516072"/>
                  <a:gd name="connsiteX87" fmla="*/ 764469 w 1003876"/>
                  <a:gd name="connsiteY87" fmla="*/ 874578 h 1516072"/>
                  <a:gd name="connsiteX88" fmla="*/ 758754 w 1003876"/>
                  <a:gd name="connsiteY88" fmla="*/ 872673 h 1516072"/>
                  <a:gd name="connsiteX89" fmla="*/ 737799 w 1003876"/>
                  <a:gd name="connsiteY89" fmla="*/ 874578 h 1516072"/>
                  <a:gd name="connsiteX90" fmla="*/ 732084 w 1003876"/>
                  <a:gd name="connsiteY90" fmla="*/ 878388 h 1516072"/>
                  <a:gd name="connsiteX91" fmla="*/ 699699 w 1003876"/>
                  <a:gd name="connsiteY91" fmla="*/ 899343 h 1516072"/>
                  <a:gd name="connsiteX92" fmla="*/ 595181 w 1003876"/>
                  <a:gd name="connsiteY92" fmla="*/ 957831 h 1516072"/>
                  <a:gd name="connsiteX93" fmla="*/ 507294 w 1003876"/>
                  <a:gd name="connsiteY93" fmla="*/ 847908 h 1516072"/>
                  <a:gd name="connsiteX94" fmla="*/ 503484 w 1003876"/>
                  <a:gd name="connsiteY94" fmla="*/ 358323 h 1516072"/>
                  <a:gd name="connsiteX95" fmla="*/ 499674 w 1003876"/>
                  <a:gd name="connsiteY95" fmla="*/ 66858 h 1516072"/>
                  <a:gd name="connsiteX96" fmla="*/ 490149 w 1003876"/>
                  <a:gd name="connsiteY96" fmla="*/ 40188 h 1516072"/>
                  <a:gd name="connsiteX97" fmla="*/ 488244 w 1003876"/>
                  <a:gd name="connsiteY97" fmla="*/ 34473 h 1516072"/>
                  <a:gd name="connsiteX98" fmla="*/ 484434 w 1003876"/>
                  <a:gd name="connsiteY98" fmla="*/ 28758 h 1516072"/>
                  <a:gd name="connsiteX99" fmla="*/ 478719 w 1003876"/>
                  <a:gd name="connsiteY99" fmla="*/ 17328 h 1516072"/>
                  <a:gd name="connsiteX100" fmla="*/ 473004 w 1003876"/>
                  <a:gd name="connsiteY100" fmla="*/ 13518 h 1516072"/>
                  <a:gd name="connsiteX101" fmla="*/ 469194 w 1003876"/>
                  <a:gd name="connsiteY101" fmla="*/ 7803 h 1516072"/>
                  <a:gd name="connsiteX102" fmla="*/ 429189 w 1003876"/>
                  <a:gd name="connsiteY102" fmla="*/ 11613 h 1516072"/>
                  <a:gd name="connsiteX103" fmla="*/ 425379 w 1003876"/>
                  <a:gd name="connsiteY103" fmla="*/ 78288 h 1516072"/>
                  <a:gd name="connsiteX104" fmla="*/ 425379 w 1003876"/>
                  <a:gd name="connsiteY104" fmla="*/ 84003 h 1516072"/>
                  <a:gd name="connsiteX105" fmla="*/ 436603 w 1003876"/>
                  <a:gd name="connsiteY105" fmla="*/ 225952 h 1516072"/>
                  <a:gd name="connsiteX106" fmla="*/ 440619 w 1003876"/>
                  <a:gd name="connsiteY106" fmla="*/ 421188 h 1516072"/>
                  <a:gd name="connsiteX107" fmla="*/ 440002 w 1003876"/>
                  <a:gd name="connsiteY107" fmla="*/ 789160 h 1516072"/>
                  <a:gd name="connsiteX108" fmla="*/ 430322 w 1003876"/>
                  <a:gd name="connsiteY108"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15804 w 1003876"/>
                  <a:gd name="connsiteY18" fmla="*/ 1160328 h 1516072"/>
                  <a:gd name="connsiteX19" fmla="*/ 6279 w 1003876"/>
                  <a:gd name="connsiteY19" fmla="*/ 1169853 h 1516072"/>
                  <a:gd name="connsiteX20" fmla="*/ 4374 w 1003876"/>
                  <a:gd name="connsiteY20" fmla="*/ 1175568 h 1516072"/>
                  <a:gd name="connsiteX21" fmla="*/ 564 w 1003876"/>
                  <a:gd name="connsiteY21" fmla="*/ 1181283 h 1516072"/>
                  <a:gd name="connsiteX22" fmla="*/ 6279 w 1003876"/>
                  <a:gd name="connsiteY22" fmla="*/ 1213668 h 1516072"/>
                  <a:gd name="connsiteX23" fmla="*/ 11994 w 1003876"/>
                  <a:gd name="connsiteY23" fmla="*/ 1217478 h 1516072"/>
                  <a:gd name="connsiteX24" fmla="*/ 17709 w 1003876"/>
                  <a:gd name="connsiteY24" fmla="*/ 1219383 h 1516072"/>
                  <a:gd name="connsiteX25" fmla="*/ 145344 w 1003876"/>
                  <a:gd name="connsiteY25" fmla="*/ 1222421 h 1516072"/>
                  <a:gd name="connsiteX26" fmla="*/ 335999 w 1003876"/>
                  <a:gd name="connsiteY26" fmla="*/ 1217478 h 1516072"/>
                  <a:gd name="connsiteX27" fmla="*/ 362514 w 1003876"/>
                  <a:gd name="connsiteY27" fmla="*/ 1273701 h 1516072"/>
                  <a:gd name="connsiteX28" fmla="*/ 335071 w 1003876"/>
                  <a:gd name="connsiteY28" fmla="*/ 1356594 h 1516072"/>
                  <a:gd name="connsiteX29" fmla="*/ 328224 w 1003876"/>
                  <a:gd name="connsiteY29" fmla="*/ 1420386 h 1516072"/>
                  <a:gd name="connsiteX30" fmla="*/ 332034 w 1003876"/>
                  <a:gd name="connsiteY30" fmla="*/ 1463223 h 1516072"/>
                  <a:gd name="connsiteX31" fmla="*/ 364419 w 1003876"/>
                  <a:gd name="connsiteY31" fmla="*/ 1512753 h 1516072"/>
                  <a:gd name="connsiteX32" fmla="*/ 387279 w 1003876"/>
                  <a:gd name="connsiteY32" fmla="*/ 1514658 h 1516072"/>
                  <a:gd name="connsiteX33" fmla="*/ 396804 w 1003876"/>
                  <a:gd name="connsiteY33" fmla="*/ 1491798 h 1516072"/>
                  <a:gd name="connsiteX34" fmla="*/ 403085 w 1003876"/>
                  <a:gd name="connsiteY34" fmla="*/ 1451433 h 1516072"/>
                  <a:gd name="connsiteX35" fmla="*/ 409367 w 1003876"/>
                  <a:gd name="connsiteY35" fmla="*/ 1389340 h 1516072"/>
                  <a:gd name="connsiteX36" fmla="*/ 424041 w 1003876"/>
                  <a:gd name="connsiteY36" fmla="*/ 1329152 h 1516072"/>
                  <a:gd name="connsiteX37" fmla="*/ 467289 w 1003876"/>
                  <a:gd name="connsiteY37" fmla="*/ 1265103 h 1516072"/>
                  <a:gd name="connsiteX38" fmla="*/ 528455 w 1003876"/>
                  <a:gd name="connsiteY38" fmla="*/ 1230091 h 1516072"/>
                  <a:gd name="connsiteX39" fmla="*/ 601154 w 1003876"/>
                  <a:gd name="connsiteY39" fmla="*/ 1221700 h 1516072"/>
                  <a:gd name="connsiteX40" fmla="*/ 720654 w 1003876"/>
                  <a:gd name="connsiteY40" fmla="*/ 1316538 h 1516072"/>
                  <a:gd name="connsiteX41" fmla="*/ 733989 w 1003876"/>
                  <a:gd name="connsiteY41" fmla="*/ 1326063 h 1516072"/>
                  <a:gd name="connsiteX42" fmla="*/ 743514 w 1003876"/>
                  <a:gd name="connsiteY42" fmla="*/ 1327968 h 1516072"/>
                  <a:gd name="connsiteX43" fmla="*/ 749229 w 1003876"/>
                  <a:gd name="connsiteY43" fmla="*/ 1329873 h 1516072"/>
                  <a:gd name="connsiteX44" fmla="*/ 762564 w 1003876"/>
                  <a:gd name="connsiteY44" fmla="*/ 1335588 h 1516072"/>
                  <a:gd name="connsiteX45" fmla="*/ 777804 w 1003876"/>
                  <a:gd name="connsiteY45" fmla="*/ 1333683 h 1516072"/>
                  <a:gd name="connsiteX46" fmla="*/ 789234 w 1003876"/>
                  <a:gd name="connsiteY46" fmla="*/ 1327968 h 1516072"/>
                  <a:gd name="connsiteX47" fmla="*/ 794949 w 1003876"/>
                  <a:gd name="connsiteY47" fmla="*/ 1326063 h 1516072"/>
                  <a:gd name="connsiteX48" fmla="*/ 802569 w 1003876"/>
                  <a:gd name="connsiteY48" fmla="*/ 1308918 h 1516072"/>
                  <a:gd name="connsiteX49" fmla="*/ 800664 w 1003876"/>
                  <a:gd name="connsiteY49" fmla="*/ 1284153 h 1516072"/>
                  <a:gd name="connsiteX50" fmla="*/ 798759 w 1003876"/>
                  <a:gd name="connsiteY50" fmla="*/ 1278438 h 1516072"/>
                  <a:gd name="connsiteX51" fmla="*/ 796854 w 1003876"/>
                  <a:gd name="connsiteY51" fmla="*/ 1270818 h 1516072"/>
                  <a:gd name="connsiteX52" fmla="*/ 783519 w 1003876"/>
                  <a:gd name="connsiteY52" fmla="*/ 1253673 h 1516072"/>
                  <a:gd name="connsiteX53" fmla="*/ 773994 w 1003876"/>
                  <a:gd name="connsiteY53" fmla="*/ 1247958 h 1516072"/>
                  <a:gd name="connsiteX54" fmla="*/ 648264 w 1003876"/>
                  <a:gd name="connsiteY54" fmla="*/ 1156518 h 1516072"/>
                  <a:gd name="connsiteX55" fmla="*/ 644454 w 1003876"/>
                  <a:gd name="connsiteY55" fmla="*/ 1139373 h 1516072"/>
                  <a:gd name="connsiteX56" fmla="*/ 646359 w 1003876"/>
                  <a:gd name="connsiteY56" fmla="*/ 1131753 h 1516072"/>
                  <a:gd name="connsiteX57" fmla="*/ 655884 w 1003876"/>
                  <a:gd name="connsiteY57" fmla="*/ 1103178 h 1516072"/>
                  <a:gd name="connsiteX58" fmla="*/ 671124 w 1003876"/>
                  <a:gd name="connsiteY58" fmla="*/ 1089843 h 1516072"/>
                  <a:gd name="connsiteX59" fmla="*/ 724464 w 1003876"/>
                  <a:gd name="connsiteY59" fmla="*/ 1082223 h 1516072"/>
                  <a:gd name="connsiteX60" fmla="*/ 842574 w 1003876"/>
                  <a:gd name="connsiteY60" fmla="*/ 1084128 h 1516072"/>
                  <a:gd name="connsiteX61" fmla="*/ 871149 w 1003876"/>
                  <a:gd name="connsiteY61" fmla="*/ 1086033 h 1516072"/>
                  <a:gd name="connsiteX62" fmla="*/ 899724 w 1003876"/>
                  <a:gd name="connsiteY62" fmla="*/ 1091748 h 1516072"/>
                  <a:gd name="connsiteX63" fmla="*/ 922584 w 1003876"/>
                  <a:gd name="connsiteY63" fmla="*/ 1095558 h 1516072"/>
                  <a:gd name="connsiteX64" fmla="*/ 985294 w 1003876"/>
                  <a:gd name="connsiteY64" fmla="*/ 1104311 h 1516072"/>
                  <a:gd name="connsiteX65" fmla="*/ 1003378 w 1003876"/>
                  <a:gd name="connsiteY65" fmla="*/ 1065958 h 1516072"/>
                  <a:gd name="connsiteX66" fmla="*/ 970209 w 1003876"/>
                  <a:gd name="connsiteY66" fmla="*/ 1044123 h 1516072"/>
                  <a:gd name="connsiteX67" fmla="*/ 918620 w 1003876"/>
                  <a:gd name="connsiteY67" fmla="*/ 1034598 h 1516072"/>
                  <a:gd name="connsiteX68" fmla="*/ 825429 w 1003876"/>
                  <a:gd name="connsiteY68" fmla="*/ 1034598 h 1516072"/>
                  <a:gd name="connsiteX69" fmla="*/ 730179 w 1003876"/>
                  <a:gd name="connsiteY69" fmla="*/ 1038408 h 1516072"/>
                  <a:gd name="connsiteX70" fmla="*/ 669219 w 1003876"/>
                  <a:gd name="connsiteY70" fmla="*/ 1046028 h 1516072"/>
                  <a:gd name="connsiteX71" fmla="*/ 646360 w 1003876"/>
                  <a:gd name="connsiteY71" fmla="*/ 1049838 h 1516072"/>
                  <a:gd name="connsiteX72" fmla="*/ 640078 w 1003876"/>
                  <a:gd name="connsiteY72" fmla="*/ 1026051 h 1516072"/>
                  <a:gd name="connsiteX73" fmla="*/ 673029 w 1003876"/>
                  <a:gd name="connsiteY73" fmla="*/ 992688 h 1516072"/>
                  <a:gd name="connsiteX74" fmla="*/ 674934 w 1003876"/>
                  <a:gd name="connsiteY74" fmla="*/ 986973 h 1516072"/>
                  <a:gd name="connsiteX75" fmla="*/ 680649 w 1003876"/>
                  <a:gd name="connsiteY75" fmla="*/ 985068 h 1516072"/>
                  <a:gd name="connsiteX76" fmla="*/ 686364 w 1003876"/>
                  <a:gd name="connsiteY76" fmla="*/ 981258 h 1516072"/>
                  <a:gd name="connsiteX77" fmla="*/ 695889 w 1003876"/>
                  <a:gd name="connsiteY77" fmla="*/ 971733 h 1516072"/>
                  <a:gd name="connsiteX78" fmla="*/ 705414 w 1003876"/>
                  <a:gd name="connsiteY78" fmla="*/ 960303 h 1516072"/>
                  <a:gd name="connsiteX79" fmla="*/ 716844 w 1003876"/>
                  <a:gd name="connsiteY79" fmla="*/ 952683 h 1516072"/>
                  <a:gd name="connsiteX80" fmla="*/ 732084 w 1003876"/>
                  <a:gd name="connsiteY80" fmla="*/ 939348 h 1516072"/>
                  <a:gd name="connsiteX81" fmla="*/ 741609 w 1003876"/>
                  <a:gd name="connsiteY81" fmla="*/ 927918 h 1516072"/>
                  <a:gd name="connsiteX82" fmla="*/ 753039 w 1003876"/>
                  <a:gd name="connsiteY82" fmla="*/ 918393 h 1516072"/>
                  <a:gd name="connsiteX83" fmla="*/ 758754 w 1003876"/>
                  <a:gd name="connsiteY83" fmla="*/ 906963 h 1516072"/>
                  <a:gd name="connsiteX84" fmla="*/ 760659 w 1003876"/>
                  <a:gd name="connsiteY84" fmla="*/ 901248 h 1516072"/>
                  <a:gd name="connsiteX85" fmla="*/ 766374 w 1003876"/>
                  <a:gd name="connsiteY85" fmla="*/ 889818 h 1516072"/>
                  <a:gd name="connsiteX86" fmla="*/ 764469 w 1003876"/>
                  <a:gd name="connsiteY86" fmla="*/ 874578 h 1516072"/>
                  <a:gd name="connsiteX87" fmla="*/ 758754 w 1003876"/>
                  <a:gd name="connsiteY87" fmla="*/ 872673 h 1516072"/>
                  <a:gd name="connsiteX88" fmla="*/ 737799 w 1003876"/>
                  <a:gd name="connsiteY88" fmla="*/ 874578 h 1516072"/>
                  <a:gd name="connsiteX89" fmla="*/ 732084 w 1003876"/>
                  <a:gd name="connsiteY89" fmla="*/ 878388 h 1516072"/>
                  <a:gd name="connsiteX90" fmla="*/ 699699 w 1003876"/>
                  <a:gd name="connsiteY90" fmla="*/ 899343 h 1516072"/>
                  <a:gd name="connsiteX91" fmla="*/ 595181 w 1003876"/>
                  <a:gd name="connsiteY91" fmla="*/ 957831 h 1516072"/>
                  <a:gd name="connsiteX92" fmla="*/ 507294 w 1003876"/>
                  <a:gd name="connsiteY92" fmla="*/ 847908 h 1516072"/>
                  <a:gd name="connsiteX93" fmla="*/ 503484 w 1003876"/>
                  <a:gd name="connsiteY93" fmla="*/ 358323 h 1516072"/>
                  <a:gd name="connsiteX94" fmla="*/ 499674 w 1003876"/>
                  <a:gd name="connsiteY94" fmla="*/ 66858 h 1516072"/>
                  <a:gd name="connsiteX95" fmla="*/ 490149 w 1003876"/>
                  <a:gd name="connsiteY95" fmla="*/ 40188 h 1516072"/>
                  <a:gd name="connsiteX96" fmla="*/ 488244 w 1003876"/>
                  <a:gd name="connsiteY96" fmla="*/ 34473 h 1516072"/>
                  <a:gd name="connsiteX97" fmla="*/ 484434 w 1003876"/>
                  <a:gd name="connsiteY97" fmla="*/ 28758 h 1516072"/>
                  <a:gd name="connsiteX98" fmla="*/ 478719 w 1003876"/>
                  <a:gd name="connsiteY98" fmla="*/ 17328 h 1516072"/>
                  <a:gd name="connsiteX99" fmla="*/ 473004 w 1003876"/>
                  <a:gd name="connsiteY99" fmla="*/ 13518 h 1516072"/>
                  <a:gd name="connsiteX100" fmla="*/ 469194 w 1003876"/>
                  <a:gd name="connsiteY100" fmla="*/ 7803 h 1516072"/>
                  <a:gd name="connsiteX101" fmla="*/ 429189 w 1003876"/>
                  <a:gd name="connsiteY101" fmla="*/ 11613 h 1516072"/>
                  <a:gd name="connsiteX102" fmla="*/ 425379 w 1003876"/>
                  <a:gd name="connsiteY102" fmla="*/ 78288 h 1516072"/>
                  <a:gd name="connsiteX103" fmla="*/ 425379 w 1003876"/>
                  <a:gd name="connsiteY103" fmla="*/ 84003 h 1516072"/>
                  <a:gd name="connsiteX104" fmla="*/ 436603 w 1003876"/>
                  <a:gd name="connsiteY104" fmla="*/ 225952 h 1516072"/>
                  <a:gd name="connsiteX105" fmla="*/ 440619 w 1003876"/>
                  <a:gd name="connsiteY105" fmla="*/ 421188 h 1516072"/>
                  <a:gd name="connsiteX106" fmla="*/ 440002 w 1003876"/>
                  <a:gd name="connsiteY106" fmla="*/ 789160 h 1516072"/>
                  <a:gd name="connsiteX107" fmla="*/ 430322 w 1003876"/>
                  <a:gd name="connsiteY107"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15804 w 1003876"/>
                  <a:gd name="connsiteY18" fmla="*/ 1160328 h 1516072"/>
                  <a:gd name="connsiteX19" fmla="*/ 6279 w 1003876"/>
                  <a:gd name="connsiteY19" fmla="*/ 1169853 h 1516072"/>
                  <a:gd name="connsiteX20" fmla="*/ 4374 w 1003876"/>
                  <a:gd name="connsiteY20" fmla="*/ 1175568 h 1516072"/>
                  <a:gd name="connsiteX21" fmla="*/ 564 w 1003876"/>
                  <a:gd name="connsiteY21" fmla="*/ 1181283 h 1516072"/>
                  <a:gd name="connsiteX22" fmla="*/ 6279 w 1003876"/>
                  <a:gd name="connsiteY22" fmla="*/ 1213668 h 1516072"/>
                  <a:gd name="connsiteX23" fmla="*/ 11994 w 1003876"/>
                  <a:gd name="connsiteY23" fmla="*/ 1217478 h 1516072"/>
                  <a:gd name="connsiteX24" fmla="*/ 17709 w 1003876"/>
                  <a:gd name="connsiteY24" fmla="*/ 1219383 h 1516072"/>
                  <a:gd name="connsiteX25" fmla="*/ 145344 w 1003876"/>
                  <a:gd name="connsiteY25" fmla="*/ 1222421 h 1516072"/>
                  <a:gd name="connsiteX26" fmla="*/ 335999 w 1003876"/>
                  <a:gd name="connsiteY26" fmla="*/ 1217478 h 1516072"/>
                  <a:gd name="connsiteX27" fmla="*/ 362514 w 1003876"/>
                  <a:gd name="connsiteY27" fmla="*/ 1273701 h 1516072"/>
                  <a:gd name="connsiteX28" fmla="*/ 335071 w 1003876"/>
                  <a:gd name="connsiteY28" fmla="*/ 1356594 h 1516072"/>
                  <a:gd name="connsiteX29" fmla="*/ 328224 w 1003876"/>
                  <a:gd name="connsiteY29" fmla="*/ 1420386 h 1516072"/>
                  <a:gd name="connsiteX30" fmla="*/ 332034 w 1003876"/>
                  <a:gd name="connsiteY30" fmla="*/ 1463223 h 1516072"/>
                  <a:gd name="connsiteX31" fmla="*/ 364419 w 1003876"/>
                  <a:gd name="connsiteY31" fmla="*/ 1512753 h 1516072"/>
                  <a:gd name="connsiteX32" fmla="*/ 387279 w 1003876"/>
                  <a:gd name="connsiteY32" fmla="*/ 1514658 h 1516072"/>
                  <a:gd name="connsiteX33" fmla="*/ 396804 w 1003876"/>
                  <a:gd name="connsiteY33" fmla="*/ 1491798 h 1516072"/>
                  <a:gd name="connsiteX34" fmla="*/ 403085 w 1003876"/>
                  <a:gd name="connsiteY34" fmla="*/ 1451433 h 1516072"/>
                  <a:gd name="connsiteX35" fmla="*/ 409367 w 1003876"/>
                  <a:gd name="connsiteY35" fmla="*/ 1389340 h 1516072"/>
                  <a:gd name="connsiteX36" fmla="*/ 424041 w 1003876"/>
                  <a:gd name="connsiteY36" fmla="*/ 1329152 h 1516072"/>
                  <a:gd name="connsiteX37" fmla="*/ 467289 w 1003876"/>
                  <a:gd name="connsiteY37" fmla="*/ 1265103 h 1516072"/>
                  <a:gd name="connsiteX38" fmla="*/ 528455 w 1003876"/>
                  <a:gd name="connsiteY38" fmla="*/ 1230091 h 1516072"/>
                  <a:gd name="connsiteX39" fmla="*/ 601154 w 1003876"/>
                  <a:gd name="connsiteY39" fmla="*/ 1221700 h 1516072"/>
                  <a:gd name="connsiteX40" fmla="*/ 720654 w 1003876"/>
                  <a:gd name="connsiteY40" fmla="*/ 1316538 h 1516072"/>
                  <a:gd name="connsiteX41" fmla="*/ 733989 w 1003876"/>
                  <a:gd name="connsiteY41" fmla="*/ 1326063 h 1516072"/>
                  <a:gd name="connsiteX42" fmla="*/ 743514 w 1003876"/>
                  <a:gd name="connsiteY42" fmla="*/ 1327968 h 1516072"/>
                  <a:gd name="connsiteX43" fmla="*/ 749229 w 1003876"/>
                  <a:gd name="connsiteY43" fmla="*/ 1329873 h 1516072"/>
                  <a:gd name="connsiteX44" fmla="*/ 762564 w 1003876"/>
                  <a:gd name="connsiteY44" fmla="*/ 1335588 h 1516072"/>
                  <a:gd name="connsiteX45" fmla="*/ 777804 w 1003876"/>
                  <a:gd name="connsiteY45" fmla="*/ 1333683 h 1516072"/>
                  <a:gd name="connsiteX46" fmla="*/ 789234 w 1003876"/>
                  <a:gd name="connsiteY46" fmla="*/ 1327968 h 1516072"/>
                  <a:gd name="connsiteX47" fmla="*/ 794949 w 1003876"/>
                  <a:gd name="connsiteY47" fmla="*/ 1326063 h 1516072"/>
                  <a:gd name="connsiteX48" fmla="*/ 802569 w 1003876"/>
                  <a:gd name="connsiteY48" fmla="*/ 1308918 h 1516072"/>
                  <a:gd name="connsiteX49" fmla="*/ 800664 w 1003876"/>
                  <a:gd name="connsiteY49" fmla="*/ 1284153 h 1516072"/>
                  <a:gd name="connsiteX50" fmla="*/ 798759 w 1003876"/>
                  <a:gd name="connsiteY50" fmla="*/ 1278438 h 1516072"/>
                  <a:gd name="connsiteX51" fmla="*/ 796854 w 1003876"/>
                  <a:gd name="connsiteY51" fmla="*/ 1270818 h 1516072"/>
                  <a:gd name="connsiteX52" fmla="*/ 783519 w 1003876"/>
                  <a:gd name="connsiteY52" fmla="*/ 1253673 h 1516072"/>
                  <a:gd name="connsiteX53" fmla="*/ 773994 w 1003876"/>
                  <a:gd name="connsiteY53" fmla="*/ 1247958 h 1516072"/>
                  <a:gd name="connsiteX54" fmla="*/ 648264 w 1003876"/>
                  <a:gd name="connsiteY54" fmla="*/ 1156518 h 1516072"/>
                  <a:gd name="connsiteX55" fmla="*/ 644454 w 1003876"/>
                  <a:gd name="connsiteY55" fmla="*/ 1139373 h 1516072"/>
                  <a:gd name="connsiteX56" fmla="*/ 655884 w 1003876"/>
                  <a:gd name="connsiteY56" fmla="*/ 1103178 h 1516072"/>
                  <a:gd name="connsiteX57" fmla="*/ 671124 w 1003876"/>
                  <a:gd name="connsiteY57" fmla="*/ 1089843 h 1516072"/>
                  <a:gd name="connsiteX58" fmla="*/ 724464 w 1003876"/>
                  <a:gd name="connsiteY58" fmla="*/ 1082223 h 1516072"/>
                  <a:gd name="connsiteX59" fmla="*/ 842574 w 1003876"/>
                  <a:gd name="connsiteY59" fmla="*/ 1084128 h 1516072"/>
                  <a:gd name="connsiteX60" fmla="*/ 871149 w 1003876"/>
                  <a:gd name="connsiteY60" fmla="*/ 1086033 h 1516072"/>
                  <a:gd name="connsiteX61" fmla="*/ 899724 w 1003876"/>
                  <a:gd name="connsiteY61" fmla="*/ 1091748 h 1516072"/>
                  <a:gd name="connsiteX62" fmla="*/ 922584 w 1003876"/>
                  <a:gd name="connsiteY62" fmla="*/ 1095558 h 1516072"/>
                  <a:gd name="connsiteX63" fmla="*/ 985294 w 1003876"/>
                  <a:gd name="connsiteY63" fmla="*/ 1104311 h 1516072"/>
                  <a:gd name="connsiteX64" fmla="*/ 1003378 w 1003876"/>
                  <a:gd name="connsiteY64" fmla="*/ 1065958 h 1516072"/>
                  <a:gd name="connsiteX65" fmla="*/ 970209 w 1003876"/>
                  <a:gd name="connsiteY65" fmla="*/ 1044123 h 1516072"/>
                  <a:gd name="connsiteX66" fmla="*/ 918620 w 1003876"/>
                  <a:gd name="connsiteY66" fmla="*/ 1034598 h 1516072"/>
                  <a:gd name="connsiteX67" fmla="*/ 825429 w 1003876"/>
                  <a:gd name="connsiteY67" fmla="*/ 1034598 h 1516072"/>
                  <a:gd name="connsiteX68" fmla="*/ 730179 w 1003876"/>
                  <a:gd name="connsiteY68" fmla="*/ 1038408 h 1516072"/>
                  <a:gd name="connsiteX69" fmla="*/ 669219 w 1003876"/>
                  <a:gd name="connsiteY69" fmla="*/ 1046028 h 1516072"/>
                  <a:gd name="connsiteX70" fmla="*/ 646360 w 1003876"/>
                  <a:gd name="connsiteY70" fmla="*/ 1049838 h 1516072"/>
                  <a:gd name="connsiteX71" fmla="*/ 640078 w 1003876"/>
                  <a:gd name="connsiteY71" fmla="*/ 1026051 h 1516072"/>
                  <a:gd name="connsiteX72" fmla="*/ 673029 w 1003876"/>
                  <a:gd name="connsiteY72" fmla="*/ 992688 h 1516072"/>
                  <a:gd name="connsiteX73" fmla="*/ 674934 w 1003876"/>
                  <a:gd name="connsiteY73" fmla="*/ 986973 h 1516072"/>
                  <a:gd name="connsiteX74" fmla="*/ 680649 w 1003876"/>
                  <a:gd name="connsiteY74" fmla="*/ 985068 h 1516072"/>
                  <a:gd name="connsiteX75" fmla="*/ 686364 w 1003876"/>
                  <a:gd name="connsiteY75" fmla="*/ 981258 h 1516072"/>
                  <a:gd name="connsiteX76" fmla="*/ 695889 w 1003876"/>
                  <a:gd name="connsiteY76" fmla="*/ 971733 h 1516072"/>
                  <a:gd name="connsiteX77" fmla="*/ 705414 w 1003876"/>
                  <a:gd name="connsiteY77" fmla="*/ 960303 h 1516072"/>
                  <a:gd name="connsiteX78" fmla="*/ 716844 w 1003876"/>
                  <a:gd name="connsiteY78" fmla="*/ 952683 h 1516072"/>
                  <a:gd name="connsiteX79" fmla="*/ 732084 w 1003876"/>
                  <a:gd name="connsiteY79" fmla="*/ 939348 h 1516072"/>
                  <a:gd name="connsiteX80" fmla="*/ 741609 w 1003876"/>
                  <a:gd name="connsiteY80" fmla="*/ 927918 h 1516072"/>
                  <a:gd name="connsiteX81" fmla="*/ 753039 w 1003876"/>
                  <a:gd name="connsiteY81" fmla="*/ 918393 h 1516072"/>
                  <a:gd name="connsiteX82" fmla="*/ 758754 w 1003876"/>
                  <a:gd name="connsiteY82" fmla="*/ 906963 h 1516072"/>
                  <a:gd name="connsiteX83" fmla="*/ 760659 w 1003876"/>
                  <a:gd name="connsiteY83" fmla="*/ 901248 h 1516072"/>
                  <a:gd name="connsiteX84" fmla="*/ 766374 w 1003876"/>
                  <a:gd name="connsiteY84" fmla="*/ 889818 h 1516072"/>
                  <a:gd name="connsiteX85" fmla="*/ 764469 w 1003876"/>
                  <a:gd name="connsiteY85" fmla="*/ 874578 h 1516072"/>
                  <a:gd name="connsiteX86" fmla="*/ 758754 w 1003876"/>
                  <a:gd name="connsiteY86" fmla="*/ 872673 h 1516072"/>
                  <a:gd name="connsiteX87" fmla="*/ 737799 w 1003876"/>
                  <a:gd name="connsiteY87" fmla="*/ 874578 h 1516072"/>
                  <a:gd name="connsiteX88" fmla="*/ 732084 w 1003876"/>
                  <a:gd name="connsiteY88" fmla="*/ 878388 h 1516072"/>
                  <a:gd name="connsiteX89" fmla="*/ 699699 w 1003876"/>
                  <a:gd name="connsiteY89" fmla="*/ 899343 h 1516072"/>
                  <a:gd name="connsiteX90" fmla="*/ 595181 w 1003876"/>
                  <a:gd name="connsiteY90" fmla="*/ 957831 h 1516072"/>
                  <a:gd name="connsiteX91" fmla="*/ 507294 w 1003876"/>
                  <a:gd name="connsiteY91" fmla="*/ 847908 h 1516072"/>
                  <a:gd name="connsiteX92" fmla="*/ 503484 w 1003876"/>
                  <a:gd name="connsiteY92" fmla="*/ 358323 h 1516072"/>
                  <a:gd name="connsiteX93" fmla="*/ 499674 w 1003876"/>
                  <a:gd name="connsiteY93" fmla="*/ 66858 h 1516072"/>
                  <a:gd name="connsiteX94" fmla="*/ 490149 w 1003876"/>
                  <a:gd name="connsiteY94" fmla="*/ 40188 h 1516072"/>
                  <a:gd name="connsiteX95" fmla="*/ 488244 w 1003876"/>
                  <a:gd name="connsiteY95" fmla="*/ 34473 h 1516072"/>
                  <a:gd name="connsiteX96" fmla="*/ 484434 w 1003876"/>
                  <a:gd name="connsiteY96" fmla="*/ 28758 h 1516072"/>
                  <a:gd name="connsiteX97" fmla="*/ 478719 w 1003876"/>
                  <a:gd name="connsiteY97" fmla="*/ 17328 h 1516072"/>
                  <a:gd name="connsiteX98" fmla="*/ 473004 w 1003876"/>
                  <a:gd name="connsiteY98" fmla="*/ 13518 h 1516072"/>
                  <a:gd name="connsiteX99" fmla="*/ 469194 w 1003876"/>
                  <a:gd name="connsiteY99" fmla="*/ 7803 h 1516072"/>
                  <a:gd name="connsiteX100" fmla="*/ 429189 w 1003876"/>
                  <a:gd name="connsiteY100" fmla="*/ 11613 h 1516072"/>
                  <a:gd name="connsiteX101" fmla="*/ 425379 w 1003876"/>
                  <a:gd name="connsiteY101" fmla="*/ 78288 h 1516072"/>
                  <a:gd name="connsiteX102" fmla="*/ 425379 w 1003876"/>
                  <a:gd name="connsiteY102" fmla="*/ 84003 h 1516072"/>
                  <a:gd name="connsiteX103" fmla="*/ 436603 w 1003876"/>
                  <a:gd name="connsiteY103" fmla="*/ 225952 h 1516072"/>
                  <a:gd name="connsiteX104" fmla="*/ 440619 w 1003876"/>
                  <a:gd name="connsiteY104" fmla="*/ 421188 h 1516072"/>
                  <a:gd name="connsiteX105" fmla="*/ 440002 w 1003876"/>
                  <a:gd name="connsiteY105" fmla="*/ 789160 h 1516072"/>
                  <a:gd name="connsiteX106" fmla="*/ 430322 w 1003876"/>
                  <a:gd name="connsiteY106"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15804 w 1003876"/>
                  <a:gd name="connsiteY18" fmla="*/ 1160328 h 1516072"/>
                  <a:gd name="connsiteX19" fmla="*/ 6279 w 1003876"/>
                  <a:gd name="connsiteY19" fmla="*/ 1169853 h 1516072"/>
                  <a:gd name="connsiteX20" fmla="*/ 4374 w 1003876"/>
                  <a:gd name="connsiteY20" fmla="*/ 1175568 h 1516072"/>
                  <a:gd name="connsiteX21" fmla="*/ 564 w 1003876"/>
                  <a:gd name="connsiteY21" fmla="*/ 1181283 h 1516072"/>
                  <a:gd name="connsiteX22" fmla="*/ 6279 w 1003876"/>
                  <a:gd name="connsiteY22" fmla="*/ 1213668 h 1516072"/>
                  <a:gd name="connsiteX23" fmla="*/ 11994 w 1003876"/>
                  <a:gd name="connsiteY23" fmla="*/ 1217478 h 1516072"/>
                  <a:gd name="connsiteX24" fmla="*/ 17709 w 1003876"/>
                  <a:gd name="connsiteY24" fmla="*/ 1219383 h 1516072"/>
                  <a:gd name="connsiteX25" fmla="*/ 145344 w 1003876"/>
                  <a:gd name="connsiteY25" fmla="*/ 1222421 h 1516072"/>
                  <a:gd name="connsiteX26" fmla="*/ 335999 w 1003876"/>
                  <a:gd name="connsiteY26" fmla="*/ 1217478 h 1516072"/>
                  <a:gd name="connsiteX27" fmla="*/ 362514 w 1003876"/>
                  <a:gd name="connsiteY27" fmla="*/ 1273701 h 1516072"/>
                  <a:gd name="connsiteX28" fmla="*/ 335071 w 1003876"/>
                  <a:gd name="connsiteY28" fmla="*/ 1356594 h 1516072"/>
                  <a:gd name="connsiteX29" fmla="*/ 328224 w 1003876"/>
                  <a:gd name="connsiteY29" fmla="*/ 1420386 h 1516072"/>
                  <a:gd name="connsiteX30" fmla="*/ 332034 w 1003876"/>
                  <a:gd name="connsiteY30" fmla="*/ 1463223 h 1516072"/>
                  <a:gd name="connsiteX31" fmla="*/ 364419 w 1003876"/>
                  <a:gd name="connsiteY31" fmla="*/ 1512753 h 1516072"/>
                  <a:gd name="connsiteX32" fmla="*/ 387279 w 1003876"/>
                  <a:gd name="connsiteY32" fmla="*/ 1514658 h 1516072"/>
                  <a:gd name="connsiteX33" fmla="*/ 396804 w 1003876"/>
                  <a:gd name="connsiteY33" fmla="*/ 1491798 h 1516072"/>
                  <a:gd name="connsiteX34" fmla="*/ 403085 w 1003876"/>
                  <a:gd name="connsiteY34" fmla="*/ 1451433 h 1516072"/>
                  <a:gd name="connsiteX35" fmla="*/ 409367 w 1003876"/>
                  <a:gd name="connsiteY35" fmla="*/ 1389340 h 1516072"/>
                  <a:gd name="connsiteX36" fmla="*/ 424041 w 1003876"/>
                  <a:gd name="connsiteY36" fmla="*/ 1329152 h 1516072"/>
                  <a:gd name="connsiteX37" fmla="*/ 467289 w 1003876"/>
                  <a:gd name="connsiteY37" fmla="*/ 1265103 h 1516072"/>
                  <a:gd name="connsiteX38" fmla="*/ 528455 w 1003876"/>
                  <a:gd name="connsiteY38" fmla="*/ 1230091 h 1516072"/>
                  <a:gd name="connsiteX39" fmla="*/ 601154 w 1003876"/>
                  <a:gd name="connsiteY39" fmla="*/ 1221700 h 1516072"/>
                  <a:gd name="connsiteX40" fmla="*/ 720654 w 1003876"/>
                  <a:gd name="connsiteY40" fmla="*/ 1316538 h 1516072"/>
                  <a:gd name="connsiteX41" fmla="*/ 733989 w 1003876"/>
                  <a:gd name="connsiteY41" fmla="*/ 1326063 h 1516072"/>
                  <a:gd name="connsiteX42" fmla="*/ 743514 w 1003876"/>
                  <a:gd name="connsiteY42" fmla="*/ 1327968 h 1516072"/>
                  <a:gd name="connsiteX43" fmla="*/ 749229 w 1003876"/>
                  <a:gd name="connsiteY43" fmla="*/ 1329873 h 1516072"/>
                  <a:gd name="connsiteX44" fmla="*/ 762564 w 1003876"/>
                  <a:gd name="connsiteY44" fmla="*/ 1335588 h 1516072"/>
                  <a:gd name="connsiteX45" fmla="*/ 777804 w 1003876"/>
                  <a:gd name="connsiteY45" fmla="*/ 1333683 h 1516072"/>
                  <a:gd name="connsiteX46" fmla="*/ 789234 w 1003876"/>
                  <a:gd name="connsiteY46" fmla="*/ 1327968 h 1516072"/>
                  <a:gd name="connsiteX47" fmla="*/ 794949 w 1003876"/>
                  <a:gd name="connsiteY47" fmla="*/ 1326063 h 1516072"/>
                  <a:gd name="connsiteX48" fmla="*/ 802569 w 1003876"/>
                  <a:gd name="connsiteY48" fmla="*/ 1308918 h 1516072"/>
                  <a:gd name="connsiteX49" fmla="*/ 800664 w 1003876"/>
                  <a:gd name="connsiteY49" fmla="*/ 1284153 h 1516072"/>
                  <a:gd name="connsiteX50" fmla="*/ 798759 w 1003876"/>
                  <a:gd name="connsiteY50" fmla="*/ 1278438 h 1516072"/>
                  <a:gd name="connsiteX51" fmla="*/ 796854 w 1003876"/>
                  <a:gd name="connsiteY51" fmla="*/ 1270818 h 1516072"/>
                  <a:gd name="connsiteX52" fmla="*/ 783519 w 1003876"/>
                  <a:gd name="connsiteY52" fmla="*/ 1253673 h 1516072"/>
                  <a:gd name="connsiteX53" fmla="*/ 773994 w 1003876"/>
                  <a:gd name="connsiteY53" fmla="*/ 1247958 h 1516072"/>
                  <a:gd name="connsiteX54" fmla="*/ 648264 w 1003876"/>
                  <a:gd name="connsiteY54" fmla="*/ 1156518 h 1516072"/>
                  <a:gd name="connsiteX55" fmla="*/ 655884 w 1003876"/>
                  <a:gd name="connsiteY55" fmla="*/ 1103178 h 1516072"/>
                  <a:gd name="connsiteX56" fmla="*/ 671124 w 1003876"/>
                  <a:gd name="connsiteY56" fmla="*/ 1089843 h 1516072"/>
                  <a:gd name="connsiteX57" fmla="*/ 724464 w 1003876"/>
                  <a:gd name="connsiteY57" fmla="*/ 1082223 h 1516072"/>
                  <a:gd name="connsiteX58" fmla="*/ 842574 w 1003876"/>
                  <a:gd name="connsiteY58" fmla="*/ 1084128 h 1516072"/>
                  <a:gd name="connsiteX59" fmla="*/ 871149 w 1003876"/>
                  <a:gd name="connsiteY59" fmla="*/ 1086033 h 1516072"/>
                  <a:gd name="connsiteX60" fmla="*/ 899724 w 1003876"/>
                  <a:gd name="connsiteY60" fmla="*/ 1091748 h 1516072"/>
                  <a:gd name="connsiteX61" fmla="*/ 922584 w 1003876"/>
                  <a:gd name="connsiteY61" fmla="*/ 1095558 h 1516072"/>
                  <a:gd name="connsiteX62" fmla="*/ 985294 w 1003876"/>
                  <a:gd name="connsiteY62" fmla="*/ 1104311 h 1516072"/>
                  <a:gd name="connsiteX63" fmla="*/ 1003378 w 1003876"/>
                  <a:gd name="connsiteY63" fmla="*/ 1065958 h 1516072"/>
                  <a:gd name="connsiteX64" fmla="*/ 970209 w 1003876"/>
                  <a:gd name="connsiteY64" fmla="*/ 1044123 h 1516072"/>
                  <a:gd name="connsiteX65" fmla="*/ 918620 w 1003876"/>
                  <a:gd name="connsiteY65" fmla="*/ 1034598 h 1516072"/>
                  <a:gd name="connsiteX66" fmla="*/ 825429 w 1003876"/>
                  <a:gd name="connsiteY66" fmla="*/ 1034598 h 1516072"/>
                  <a:gd name="connsiteX67" fmla="*/ 730179 w 1003876"/>
                  <a:gd name="connsiteY67" fmla="*/ 1038408 h 1516072"/>
                  <a:gd name="connsiteX68" fmla="*/ 669219 w 1003876"/>
                  <a:gd name="connsiteY68" fmla="*/ 1046028 h 1516072"/>
                  <a:gd name="connsiteX69" fmla="*/ 646360 w 1003876"/>
                  <a:gd name="connsiteY69" fmla="*/ 1049838 h 1516072"/>
                  <a:gd name="connsiteX70" fmla="*/ 640078 w 1003876"/>
                  <a:gd name="connsiteY70" fmla="*/ 1026051 h 1516072"/>
                  <a:gd name="connsiteX71" fmla="*/ 673029 w 1003876"/>
                  <a:gd name="connsiteY71" fmla="*/ 992688 h 1516072"/>
                  <a:gd name="connsiteX72" fmla="*/ 674934 w 1003876"/>
                  <a:gd name="connsiteY72" fmla="*/ 986973 h 1516072"/>
                  <a:gd name="connsiteX73" fmla="*/ 680649 w 1003876"/>
                  <a:gd name="connsiteY73" fmla="*/ 985068 h 1516072"/>
                  <a:gd name="connsiteX74" fmla="*/ 686364 w 1003876"/>
                  <a:gd name="connsiteY74" fmla="*/ 981258 h 1516072"/>
                  <a:gd name="connsiteX75" fmla="*/ 695889 w 1003876"/>
                  <a:gd name="connsiteY75" fmla="*/ 971733 h 1516072"/>
                  <a:gd name="connsiteX76" fmla="*/ 705414 w 1003876"/>
                  <a:gd name="connsiteY76" fmla="*/ 960303 h 1516072"/>
                  <a:gd name="connsiteX77" fmla="*/ 716844 w 1003876"/>
                  <a:gd name="connsiteY77" fmla="*/ 952683 h 1516072"/>
                  <a:gd name="connsiteX78" fmla="*/ 732084 w 1003876"/>
                  <a:gd name="connsiteY78" fmla="*/ 939348 h 1516072"/>
                  <a:gd name="connsiteX79" fmla="*/ 741609 w 1003876"/>
                  <a:gd name="connsiteY79" fmla="*/ 927918 h 1516072"/>
                  <a:gd name="connsiteX80" fmla="*/ 753039 w 1003876"/>
                  <a:gd name="connsiteY80" fmla="*/ 918393 h 1516072"/>
                  <a:gd name="connsiteX81" fmla="*/ 758754 w 1003876"/>
                  <a:gd name="connsiteY81" fmla="*/ 906963 h 1516072"/>
                  <a:gd name="connsiteX82" fmla="*/ 760659 w 1003876"/>
                  <a:gd name="connsiteY82" fmla="*/ 901248 h 1516072"/>
                  <a:gd name="connsiteX83" fmla="*/ 766374 w 1003876"/>
                  <a:gd name="connsiteY83" fmla="*/ 889818 h 1516072"/>
                  <a:gd name="connsiteX84" fmla="*/ 764469 w 1003876"/>
                  <a:gd name="connsiteY84" fmla="*/ 874578 h 1516072"/>
                  <a:gd name="connsiteX85" fmla="*/ 758754 w 1003876"/>
                  <a:gd name="connsiteY85" fmla="*/ 872673 h 1516072"/>
                  <a:gd name="connsiteX86" fmla="*/ 737799 w 1003876"/>
                  <a:gd name="connsiteY86" fmla="*/ 874578 h 1516072"/>
                  <a:gd name="connsiteX87" fmla="*/ 732084 w 1003876"/>
                  <a:gd name="connsiteY87" fmla="*/ 878388 h 1516072"/>
                  <a:gd name="connsiteX88" fmla="*/ 699699 w 1003876"/>
                  <a:gd name="connsiteY88" fmla="*/ 899343 h 1516072"/>
                  <a:gd name="connsiteX89" fmla="*/ 595181 w 1003876"/>
                  <a:gd name="connsiteY89" fmla="*/ 957831 h 1516072"/>
                  <a:gd name="connsiteX90" fmla="*/ 507294 w 1003876"/>
                  <a:gd name="connsiteY90" fmla="*/ 847908 h 1516072"/>
                  <a:gd name="connsiteX91" fmla="*/ 503484 w 1003876"/>
                  <a:gd name="connsiteY91" fmla="*/ 358323 h 1516072"/>
                  <a:gd name="connsiteX92" fmla="*/ 499674 w 1003876"/>
                  <a:gd name="connsiteY92" fmla="*/ 66858 h 1516072"/>
                  <a:gd name="connsiteX93" fmla="*/ 490149 w 1003876"/>
                  <a:gd name="connsiteY93" fmla="*/ 40188 h 1516072"/>
                  <a:gd name="connsiteX94" fmla="*/ 488244 w 1003876"/>
                  <a:gd name="connsiteY94" fmla="*/ 34473 h 1516072"/>
                  <a:gd name="connsiteX95" fmla="*/ 484434 w 1003876"/>
                  <a:gd name="connsiteY95" fmla="*/ 28758 h 1516072"/>
                  <a:gd name="connsiteX96" fmla="*/ 478719 w 1003876"/>
                  <a:gd name="connsiteY96" fmla="*/ 17328 h 1516072"/>
                  <a:gd name="connsiteX97" fmla="*/ 473004 w 1003876"/>
                  <a:gd name="connsiteY97" fmla="*/ 13518 h 1516072"/>
                  <a:gd name="connsiteX98" fmla="*/ 469194 w 1003876"/>
                  <a:gd name="connsiteY98" fmla="*/ 7803 h 1516072"/>
                  <a:gd name="connsiteX99" fmla="*/ 429189 w 1003876"/>
                  <a:gd name="connsiteY99" fmla="*/ 11613 h 1516072"/>
                  <a:gd name="connsiteX100" fmla="*/ 425379 w 1003876"/>
                  <a:gd name="connsiteY100" fmla="*/ 78288 h 1516072"/>
                  <a:gd name="connsiteX101" fmla="*/ 425379 w 1003876"/>
                  <a:gd name="connsiteY101" fmla="*/ 84003 h 1516072"/>
                  <a:gd name="connsiteX102" fmla="*/ 436603 w 1003876"/>
                  <a:gd name="connsiteY102" fmla="*/ 225952 h 1516072"/>
                  <a:gd name="connsiteX103" fmla="*/ 440619 w 1003876"/>
                  <a:gd name="connsiteY103" fmla="*/ 421188 h 1516072"/>
                  <a:gd name="connsiteX104" fmla="*/ 440002 w 1003876"/>
                  <a:gd name="connsiteY104" fmla="*/ 789160 h 1516072"/>
                  <a:gd name="connsiteX105" fmla="*/ 430322 w 1003876"/>
                  <a:gd name="connsiteY105"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15804 w 1003876"/>
                  <a:gd name="connsiteY18" fmla="*/ 1160328 h 1516072"/>
                  <a:gd name="connsiteX19" fmla="*/ 6279 w 1003876"/>
                  <a:gd name="connsiteY19" fmla="*/ 1169853 h 1516072"/>
                  <a:gd name="connsiteX20" fmla="*/ 4374 w 1003876"/>
                  <a:gd name="connsiteY20" fmla="*/ 1175568 h 1516072"/>
                  <a:gd name="connsiteX21" fmla="*/ 564 w 1003876"/>
                  <a:gd name="connsiteY21" fmla="*/ 1181283 h 1516072"/>
                  <a:gd name="connsiteX22" fmla="*/ 6279 w 1003876"/>
                  <a:gd name="connsiteY22" fmla="*/ 1213668 h 1516072"/>
                  <a:gd name="connsiteX23" fmla="*/ 11994 w 1003876"/>
                  <a:gd name="connsiteY23" fmla="*/ 1217478 h 1516072"/>
                  <a:gd name="connsiteX24" fmla="*/ 17709 w 1003876"/>
                  <a:gd name="connsiteY24" fmla="*/ 1219383 h 1516072"/>
                  <a:gd name="connsiteX25" fmla="*/ 145344 w 1003876"/>
                  <a:gd name="connsiteY25" fmla="*/ 1222421 h 1516072"/>
                  <a:gd name="connsiteX26" fmla="*/ 335999 w 1003876"/>
                  <a:gd name="connsiteY26" fmla="*/ 1217478 h 1516072"/>
                  <a:gd name="connsiteX27" fmla="*/ 362514 w 1003876"/>
                  <a:gd name="connsiteY27" fmla="*/ 1273701 h 1516072"/>
                  <a:gd name="connsiteX28" fmla="*/ 335071 w 1003876"/>
                  <a:gd name="connsiteY28" fmla="*/ 1356594 h 1516072"/>
                  <a:gd name="connsiteX29" fmla="*/ 328224 w 1003876"/>
                  <a:gd name="connsiteY29" fmla="*/ 1420386 h 1516072"/>
                  <a:gd name="connsiteX30" fmla="*/ 332034 w 1003876"/>
                  <a:gd name="connsiteY30" fmla="*/ 1463223 h 1516072"/>
                  <a:gd name="connsiteX31" fmla="*/ 364419 w 1003876"/>
                  <a:gd name="connsiteY31" fmla="*/ 1512753 h 1516072"/>
                  <a:gd name="connsiteX32" fmla="*/ 387279 w 1003876"/>
                  <a:gd name="connsiteY32" fmla="*/ 1514658 h 1516072"/>
                  <a:gd name="connsiteX33" fmla="*/ 396804 w 1003876"/>
                  <a:gd name="connsiteY33" fmla="*/ 1491798 h 1516072"/>
                  <a:gd name="connsiteX34" fmla="*/ 403085 w 1003876"/>
                  <a:gd name="connsiteY34" fmla="*/ 1451433 h 1516072"/>
                  <a:gd name="connsiteX35" fmla="*/ 409367 w 1003876"/>
                  <a:gd name="connsiteY35" fmla="*/ 1389340 h 1516072"/>
                  <a:gd name="connsiteX36" fmla="*/ 424041 w 1003876"/>
                  <a:gd name="connsiteY36" fmla="*/ 1329152 h 1516072"/>
                  <a:gd name="connsiteX37" fmla="*/ 467289 w 1003876"/>
                  <a:gd name="connsiteY37" fmla="*/ 1265103 h 1516072"/>
                  <a:gd name="connsiteX38" fmla="*/ 528455 w 1003876"/>
                  <a:gd name="connsiteY38" fmla="*/ 1230091 h 1516072"/>
                  <a:gd name="connsiteX39" fmla="*/ 601154 w 1003876"/>
                  <a:gd name="connsiteY39" fmla="*/ 1221700 h 1516072"/>
                  <a:gd name="connsiteX40" fmla="*/ 720654 w 1003876"/>
                  <a:gd name="connsiteY40" fmla="*/ 1316538 h 1516072"/>
                  <a:gd name="connsiteX41" fmla="*/ 733989 w 1003876"/>
                  <a:gd name="connsiteY41" fmla="*/ 1326063 h 1516072"/>
                  <a:gd name="connsiteX42" fmla="*/ 743514 w 1003876"/>
                  <a:gd name="connsiteY42" fmla="*/ 1327968 h 1516072"/>
                  <a:gd name="connsiteX43" fmla="*/ 749229 w 1003876"/>
                  <a:gd name="connsiteY43" fmla="*/ 1329873 h 1516072"/>
                  <a:gd name="connsiteX44" fmla="*/ 762564 w 1003876"/>
                  <a:gd name="connsiteY44" fmla="*/ 1335588 h 1516072"/>
                  <a:gd name="connsiteX45" fmla="*/ 777804 w 1003876"/>
                  <a:gd name="connsiteY45" fmla="*/ 1333683 h 1516072"/>
                  <a:gd name="connsiteX46" fmla="*/ 789234 w 1003876"/>
                  <a:gd name="connsiteY46" fmla="*/ 1327968 h 1516072"/>
                  <a:gd name="connsiteX47" fmla="*/ 794949 w 1003876"/>
                  <a:gd name="connsiteY47" fmla="*/ 1326063 h 1516072"/>
                  <a:gd name="connsiteX48" fmla="*/ 802569 w 1003876"/>
                  <a:gd name="connsiteY48" fmla="*/ 1308918 h 1516072"/>
                  <a:gd name="connsiteX49" fmla="*/ 800664 w 1003876"/>
                  <a:gd name="connsiteY49" fmla="*/ 1284153 h 1516072"/>
                  <a:gd name="connsiteX50" fmla="*/ 798759 w 1003876"/>
                  <a:gd name="connsiteY50" fmla="*/ 1278438 h 1516072"/>
                  <a:gd name="connsiteX51" fmla="*/ 796854 w 1003876"/>
                  <a:gd name="connsiteY51" fmla="*/ 1270818 h 1516072"/>
                  <a:gd name="connsiteX52" fmla="*/ 783519 w 1003876"/>
                  <a:gd name="connsiteY52" fmla="*/ 1253673 h 1516072"/>
                  <a:gd name="connsiteX53" fmla="*/ 773994 w 1003876"/>
                  <a:gd name="connsiteY53" fmla="*/ 1247958 h 1516072"/>
                  <a:gd name="connsiteX54" fmla="*/ 648264 w 1003876"/>
                  <a:gd name="connsiteY54" fmla="*/ 1156518 h 1516072"/>
                  <a:gd name="connsiteX55" fmla="*/ 645998 w 1003876"/>
                  <a:gd name="connsiteY55" fmla="*/ 1108121 h 1516072"/>
                  <a:gd name="connsiteX56" fmla="*/ 671124 w 1003876"/>
                  <a:gd name="connsiteY56" fmla="*/ 1089843 h 1516072"/>
                  <a:gd name="connsiteX57" fmla="*/ 724464 w 1003876"/>
                  <a:gd name="connsiteY57" fmla="*/ 1082223 h 1516072"/>
                  <a:gd name="connsiteX58" fmla="*/ 842574 w 1003876"/>
                  <a:gd name="connsiteY58" fmla="*/ 1084128 h 1516072"/>
                  <a:gd name="connsiteX59" fmla="*/ 871149 w 1003876"/>
                  <a:gd name="connsiteY59" fmla="*/ 1086033 h 1516072"/>
                  <a:gd name="connsiteX60" fmla="*/ 899724 w 1003876"/>
                  <a:gd name="connsiteY60" fmla="*/ 1091748 h 1516072"/>
                  <a:gd name="connsiteX61" fmla="*/ 922584 w 1003876"/>
                  <a:gd name="connsiteY61" fmla="*/ 1095558 h 1516072"/>
                  <a:gd name="connsiteX62" fmla="*/ 985294 w 1003876"/>
                  <a:gd name="connsiteY62" fmla="*/ 1104311 h 1516072"/>
                  <a:gd name="connsiteX63" fmla="*/ 1003378 w 1003876"/>
                  <a:gd name="connsiteY63" fmla="*/ 1065958 h 1516072"/>
                  <a:gd name="connsiteX64" fmla="*/ 970209 w 1003876"/>
                  <a:gd name="connsiteY64" fmla="*/ 1044123 h 1516072"/>
                  <a:gd name="connsiteX65" fmla="*/ 918620 w 1003876"/>
                  <a:gd name="connsiteY65" fmla="*/ 1034598 h 1516072"/>
                  <a:gd name="connsiteX66" fmla="*/ 825429 w 1003876"/>
                  <a:gd name="connsiteY66" fmla="*/ 1034598 h 1516072"/>
                  <a:gd name="connsiteX67" fmla="*/ 730179 w 1003876"/>
                  <a:gd name="connsiteY67" fmla="*/ 1038408 h 1516072"/>
                  <a:gd name="connsiteX68" fmla="*/ 669219 w 1003876"/>
                  <a:gd name="connsiteY68" fmla="*/ 1046028 h 1516072"/>
                  <a:gd name="connsiteX69" fmla="*/ 646360 w 1003876"/>
                  <a:gd name="connsiteY69" fmla="*/ 1049838 h 1516072"/>
                  <a:gd name="connsiteX70" fmla="*/ 640078 w 1003876"/>
                  <a:gd name="connsiteY70" fmla="*/ 1026051 h 1516072"/>
                  <a:gd name="connsiteX71" fmla="*/ 673029 w 1003876"/>
                  <a:gd name="connsiteY71" fmla="*/ 992688 h 1516072"/>
                  <a:gd name="connsiteX72" fmla="*/ 674934 w 1003876"/>
                  <a:gd name="connsiteY72" fmla="*/ 986973 h 1516072"/>
                  <a:gd name="connsiteX73" fmla="*/ 680649 w 1003876"/>
                  <a:gd name="connsiteY73" fmla="*/ 985068 h 1516072"/>
                  <a:gd name="connsiteX74" fmla="*/ 686364 w 1003876"/>
                  <a:gd name="connsiteY74" fmla="*/ 981258 h 1516072"/>
                  <a:gd name="connsiteX75" fmla="*/ 695889 w 1003876"/>
                  <a:gd name="connsiteY75" fmla="*/ 971733 h 1516072"/>
                  <a:gd name="connsiteX76" fmla="*/ 705414 w 1003876"/>
                  <a:gd name="connsiteY76" fmla="*/ 960303 h 1516072"/>
                  <a:gd name="connsiteX77" fmla="*/ 716844 w 1003876"/>
                  <a:gd name="connsiteY77" fmla="*/ 952683 h 1516072"/>
                  <a:gd name="connsiteX78" fmla="*/ 732084 w 1003876"/>
                  <a:gd name="connsiteY78" fmla="*/ 939348 h 1516072"/>
                  <a:gd name="connsiteX79" fmla="*/ 741609 w 1003876"/>
                  <a:gd name="connsiteY79" fmla="*/ 927918 h 1516072"/>
                  <a:gd name="connsiteX80" fmla="*/ 753039 w 1003876"/>
                  <a:gd name="connsiteY80" fmla="*/ 918393 h 1516072"/>
                  <a:gd name="connsiteX81" fmla="*/ 758754 w 1003876"/>
                  <a:gd name="connsiteY81" fmla="*/ 906963 h 1516072"/>
                  <a:gd name="connsiteX82" fmla="*/ 760659 w 1003876"/>
                  <a:gd name="connsiteY82" fmla="*/ 901248 h 1516072"/>
                  <a:gd name="connsiteX83" fmla="*/ 766374 w 1003876"/>
                  <a:gd name="connsiteY83" fmla="*/ 889818 h 1516072"/>
                  <a:gd name="connsiteX84" fmla="*/ 764469 w 1003876"/>
                  <a:gd name="connsiteY84" fmla="*/ 874578 h 1516072"/>
                  <a:gd name="connsiteX85" fmla="*/ 758754 w 1003876"/>
                  <a:gd name="connsiteY85" fmla="*/ 872673 h 1516072"/>
                  <a:gd name="connsiteX86" fmla="*/ 737799 w 1003876"/>
                  <a:gd name="connsiteY86" fmla="*/ 874578 h 1516072"/>
                  <a:gd name="connsiteX87" fmla="*/ 732084 w 1003876"/>
                  <a:gd name="connsiteY87" fmla="*/ 878388 h 1516072"/>
                  <a:gd name="connsiteX88" fmla="*/ 699699 w 1003876"/>
                  <a:gd name="connsiteY88" fmla="*/ 899343 h 1516072"/>
                  <a:gd name="connsiteX89" fmla="*/ 595181 w 1003876"/>
                  <a:gd name="connsiteY89" fmla="*/ 957831 h 1516072"/>
                  <a:gd name="connsiteX90" fmla="*/ 507294 w 1003876"/>
                  <a:gd name="connsiteY90" fmla="*/ 847908 h 1516072"/>
                  <a:gd name="connsiteX91" fmla="*/ 503484 w 1003876"/>
                  <a:gd name="connsiteY91" fmla="*/ 358323 h 1516072"/>
                  <a:gd name="connsiteX92" fmla="*/ 499674 w 1003876"/>
                  <a:gd name="connsiteY92" fmla="*/ 66858 h 1516072"/>
                  <a:gd name="connsiteX93" fmla="*/ 490149 w 1003876"/>
                  <a:gd name="connsiteY93" fmla="*/ 40188 h 1516072"/>
                  <a:gd name="connsiteX94" fmla="*/ 488244 w 1003876"/>
                  <a:gd name="connsiteY94" fmla="*/ 34473 h 1516072"/>
                  <a:gd name="connsiteX95" fmla="*/ 484434 w 1003876"/>
                  <a:gd name="connsiteY95" fmla="*/ 28758 h 1516072"/>
                  <a:gd name="connsiteX96" fmla="*/ 478719 w 1003876"/>
                  <a:gd name="connsiteY96" fmla="*/ 17328 h 1516072"/>
                  <a:gd name="connsiteX97" fmla="*/ 473004 w 1003876"/>
                  <a:gd name="connsiteY97" fmla="*/ 13518 h 1516072"/>
                  <a:gd name="connsiteX98" fmla="*/ 469194 w 1003876"/>
                  <a:gd name="connsiteY98" fmla="*/ 7803 h 1516072"/>
                  <a:gd name="connsiteX99" fmla="*/ 429189 w 1003876"/>
                  <a:gd name="connsiteY99" fmla="*/ 11613 h 1516072"/>
                  <a:gd name="connsiteX100" fmla="*/ 425379 w 1003876"/>
                  <a:gd name="connsiteY100" fmla="*/ 78288 h 1516072"/>
                  <a:gd name="connsiteX101" fmla="*/ 425379 w 1003876"/>
                  <a:gd name="connsiteY101" fmla="*/ 84003 h 1516072"/>
                  <a:gd name="connsiteX102" fmla="*/ 436603 w 1003876"/>
                  <a:gd name="connsiteY102" fmla="*/ 225952 h 1516072"/>
                  <a:gd name="connsiteX103" fmla="*/ 440619 w 1003876"/>
                  <a:gd name="connsiteY103" fmla="*/ 421188 h 1516072"/>
                  <a:gd name="connsiteX104" fmla="*/ 440002 w 1003876"/>
                  <a:gd name="connsiteY104" fmla="*/ 789160 h 1516072"/>
                  <a:gd name="connsiteX105" fmla="*/ 430322 w 1003876"/>
                  <a:gd name="connsiteY105"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15804 w 1003876"/>
                  <a:gd name="connsiteY18" fmla="*/ 1160328 h 1516072"/>
                  <a:gd name="connsiteX19" fmla="*/ 6279 w 1003876"/>
                  <a:gd name="connsiteY19" fmla="*/ 1169853 h 1516072"/>
                  <a:gd name="connsiteX20" fmla="*/ 4374 w 1003876"/>
                  <a:gd name="connsiteY20" fmla="*/ 1175568 h 1516072"/>
                  <a:gd name="connsiteX21" fmla="*/ 564 w 1003876"/>
                  <a:gd name="connsiteY21" fmla="*/ 1181283 h 1516072"/>
                  <a:gd name="connsiteX22" fmla="*/ 6279 w 1003876"/>
                  <a:gd name="connsiteY22" fmla="*/ 1213668 h 1516072"/>
                  <a:gd name="connsiteX23" fmla="*/ 11994 w 1003876"/>
                  <a:gd name="connsiteY23" fmla="*/ 1217478 h 1516072"/>
                  <a:gd name="connsiteX24" fmla="*/ 17709 w 1003876"/>
                  <a:gd name="connsiteY24" fmla="*/ 1219383 h 1516072"/>
                  <a:gd name="connsiteX25" fmla="*/ 145344 w 1003876"/>
                  <a:gd name="connsiteY25" fmla="*/ 1222421 h 1516072"/>
                  <a:gd name="connsiteX26" fmla="*/ 335999 w 1003876"/>
                  <a:gd name="connsiteY26" fmla="*/ 1217478 h 1516072"/>
                  <a:gd name="connsiteX27" fmla="*/ 362514 w 1003876"/>
                  <a:gd name="connsiteY27" fmla="*/ 1273701 h 1516072"/>
                  <a:gd name="connsiteX28" fmla="*/ 335071 w 1003876"/>
                  <a:gd name="connsiteY28" fmla="*/ 1356594 h 1516072"/>
                  <a:gd name="connsiteX29" fmla="*/ 328224 w 1003876"/>
                  <a:gd name="connsiteY29" fmla="*/ 1420386 h 1516072"/>
                  <a:gd name="connsiteX30" fmla="*/ 332034 w 1003876"/>
                  <a:gd name="connsiteY30" fmla="*/ 1463223 h 1516072"/>
                  <a:gd name="connsiteX31" fmla="*/ 364419 w 1003876"/>
                  <a:gd name="connsiteY31" fmla="*/ 1512753 h 1516072"/>
                  <a:gd name="connsiteX32" fmla="*/ 387279 w 1003876"/>
                  <a:gd name="connsiteY32" fmla="*/ 1514658 h 1516072"/>
                  <a:gd name="connsiteX33" fmla="*/ 396804 w 1003876"/>
                  <a:gd name="connsiteY33" fmla="*/ 1491798 h 1516072"/>
                  <a:gd name="connsiteX34" fmla="*/ 403085 w 1003876"/>
                  <a:gd name="connsiteY34" fmla="*/ 1451433 h 1516072"/>
                  <a:gd name="connsiteX35" fmla="*/ 409367 w 1003876"/>
                  <a:gd name="connsiteY35" fmla="*/ 1389340 h 1516072"/>
                  <a:gd name="connsiteX36" fmla="*/ 424041 w 1003876"/>
                  <a:gd name="connsiteY36" fmla="*/ 1329152 h 1516072"/>
                  <a:gd name="connsiteX37" fmla="*/ 467289 w 1003876"/>
                  <a:gd name="connsiteY37" fmla="*/ 1265103 h 1516072"/>
                  <a:gd name="connsiteX38" fmla="*/ 528455 w 1003876"/>
                  <a:gd name="connsiteY38" fmla="*/ 1230091 h 1516072"/>
                  <a:gd name="connsiteX39" fmla="*/ 601154 w 1003876"/>
                  <a:gd name="connsiteY39" fmla="*/ 1221700 h 1516072"/>
                  <a:gd name="connsiteX40" fmla="*/ 720654 w 1003876"/>
                  <a:gd name="connsiteY40" fmla="*/ 1316538 h 1516072"/>
                  <a:gd name="connsiteX41" fmla="*/ 733989 w 1003876"/>
                  <a:gd name="connsiteY41" fmla="*/ 1326063 h 1516072"/>
                  <a:gd name="connsiteX42" fmla="*/ 743514 w 1003876"/>
                  <a:gd name="connsiteY42" fmla="*/ 1327968 h 1516072"/>
                  <a:gd name="connsiteX43" fmla="*/ 749229 w 1003876"/>
                  <a:gd name="connsiteY43" fmla="*/ 1329873 h 1516072"/>
                  <a:gd name="connsiteX44" fmla="*/ 762564 w 1003876"/>
                  <a:gd name="connsiteY44" fmla="*/ 1335588 h 1516072"/>
                  <a:gd name="connsiteX45" fmla="*/ 777804 w 1003876"/>
                  <a:gd name="connsiteY45" fmla="*/ 1333683 h 1516072"/>
                  <a:gd name="connsiteX46" fmla="*/ 789234 w 1003876"/>
                  <a:gd name="connsiteY46" fmla="*/ 1327968 h 1516072"/>
                  <a:gd name="connsiteX47" fmla="*/ 794949 w 1003876"/>
                  <a:gd name="connsiteY47" fmla="*/ 1326063 h 1516072"/>
                  <a:gd name="connsiteX48" fmla="*/ 802569 w 1003876"/>
                  <a:gd name="connsiteY48" fmla="*/ 1308918 h 1516072"/>
                  <a:gd name="connsiteX49" fmla="*/ 800664 w 1003876"/>
                  <a:gd name="connsiteY49" fmla="*/ 1284153 h 1516072"/>
                  <a:gd name="connsiteX50" fmla="*/ 798759 w 1003876"/>
                  <a:gd name="connsiteY50" fmla="*/ 1278438 h 1516072"/>
                  <a:gd name="connsiteX51" fmla="*/ 796854 w 1003876"/>
                  <a:gd name="connsiteY51" fmla="*/ 1270818 h 1516072"/>
                  <a:gd name="connsiteX52" fmla="*/ 783519 w 1003876"/>
                  <a:gd name="connsiteY52" fmla="*/ 1253673 h 1516072"/>
                  <a:gd name="connsiteX53" fmla="*/ 773994 w 1003876"/>
                  <a:gd name="connsiteY53" fmla="*/ 1247958 h 1516072"/>
                  <a:gd name="connsiteX54" fmla="*/ 648264 w 1003876"/>
                  <a:gd name="connsiteY54" fmla="*/ 1156518 h 1516072"/>
                  <a:gd name="connsiteX55" fmla="*/ 645998 w 1003876"/>
                  <a:gd name="connsiteY55" fmla="*/ 1108121 h 1516072"/>
                  <a:gd name="connsiteX56" fmla="*/ 671124 w 1003876"/>
                  <a:gd name="connsiteY56" fmla="*/ 1089843 h 1516072"/>
                  <a:gd name="connsiteX57" fmla="*/ 724464 w 1003876"/>
                  <a:gd name="connsiteY57" fmla="*/ 1082223 h 1516072"/>
                  <a:gd name="connsiteX58" fmla="*/ 842574 w 1003876"/>
                  <a:gd name="connsiteY58" fmla="*/ 1084128 h 1516072"/>
                  <a:gd name="connsiteX59" fmla="*/ 871149 w 1003876"/>
                  <a:gd name="connsiteY59" fmla="*/ 1086033 h 1516072"/>
                  <a:gd name="connsiteX60" fmla="*/ 899724 w 1003876"/>
                  <a:gd name="connsiteY60" fmla="*/ 1091748 h 1516072"/>
                  <a:gd name="connsiteX61" fmla="*/ 922584 w 1003876"/>
                  <a:gd name="connsiteY61" fmla="*/ 1095558 h 1516072"/>
                  <a:gd name="connsiteX62" fmla="*/ 985294 w 1003876"/>
                  <a:gd name="connsiteY62" fmla="*/ 1104311 h 1516072"/>
                  <a:gd name="connsiteX63" fmla="*/ 1003378 w 1003876"/>
                  <a:gd name="connsiteY63" fmla="*/ 1065958 h 1516072"/>
                  <a:gd name="connsiteX64" fmla="*/ 970209 w 1003876"/>
                  <a:gd name="connsiteY64" fmla="*/ 1044123 h 1516072"/>
                  <a:gd name="connsiteX65" fmla="*/ 918620 w 1003876"/>
                  <a:gd name="connsiteY65" fmla="*/ 1034598 h 1516072"/>
                  <a:gd name="connsiteX66" fmla="*/ 825429 w 1003876"/>
                  <a:gd name="connsiteY66" fmla="*/ 1034598 h 1516072"/>
                  <a:gd name="connsiteX67" fmla="*/ 669219 w 1003876"/>
                  <a:gd name="connsiteY67" fmla="*/ 1046028 h 1516072"/>
                  <a:gd name="connsiteX68" fmla="*/ 646360 w 1003876"/>
                  <a:gd name="connsiteY68" fmla="*/ 1049838 h 1516072"/>
                  <a:gd name="connsiteX69" fmla="*/ 640078 w 1003876"/>
                  <a:gd name="connsiteY69" fmla="*/ 1026051 h 1516072"/>
                  <a:gd name="connsiteX70" fmla="*/ 673029 w 1003876"/>
                  <a:gd name="connsiteY70" fmla="*/ 992688 h 1516072"/>
                  <a:gd name="connsiteX71" fmla="*/ 674934 w 1003876"/>
                  <a:gd name="connsiteY71" fmla="*/ 986973 h 1516072"/>
                  <a:gd name="connsiteX72" fmla="*/ 680649 w 1003876"/>
                  <a:gd name="connsiteY72" fmla="*/ 985068 h 1516072"/>
                  <a:gd name="connsiteX73" fmla="*/ 686364 w 1003876"/>
                  <a:gd name="connsiteY73" fmla="*/ 981258 h 1516072"/>
                  <a:gd name="connsiteX74" fmla="*/ 695889 w 1003876"/>
                  <a:gd name="connsiteY74" fmla="*/ 971733 h 1516072"/>
                  <a:gd name="connsiteX75" fmla="*/ 705414 w 1003876"/>
                  <a:gd name="connsiteY75" fmla="*/ 960303 h 1516072"/>
                  <a:gd name="connsiteX76" fmla="*/ 716844 w 1003876"/>
                  <a:gd name="connsiteY76" fmla="*/ 952683 h 1516072"/>
                  <a:gd name="connsiteX77" fmla="*/ 732084 w 1003876"/>
                  <a:gd name="connsiteY77" fmla="*/ 939348 h 1516072"/>
                  <a:gd name="connsiteX78" fmla="*/ 741609 w 1003876"/>
                  <a:gd name="connsiteY78" fmla="*/ 927918 h 1516072"/>
                  <a:gd name="connsiteX79" fmla="*/ 753039 w 1003876"/>
                  <a:gd name="connsiteY79" fmla="*/ 918393 h 1516072"/>
                  <a:gd name="connsiteX80" fmla="*/ 758754 w 1003876"/>
                  <a:gd name="connsiteY80" fmla="*/ 906963 h 1516072"/>
                  <a:gd name="connsiteX81" fmla="*/ 760659 w 1003876"/>
                  <a:gd name="connsiteY81" fmla="*/ 901248 h 1516072"/>
                  <a:gd name="connsiteX82" fmla="*/ 766374 w 1003876"/>
                  <a:gd name="connsiteY82" fmla="*/ 889818 h 1516072"/>
                  <a:gd name="connsiteX83" fmla="*/ 764469 w 1003876"/>
                  <a:gd name="connsiteY83" fmla="*/ 874578 h 1516072"/>
                  <a:gd name="connsiteX84" fmla="*/ 758754 w 1003876"/>
                  <a:gd name="connsiteY84" fmla="*/ 872673 h 1516072"/>
                  <a:gd name="connsiteX85" fmla="*/ 737799 w 1003876"/>
                  <a:gd name="connsiteY85" fmla="*/ 874578 h 1516072"/>
                  <a:gd name="connsiteX86" fmla="*/ 732084 w 1003876"/>
                  <a:gd name="connsiteY86" fmla="*/ 878388 h 1516072"/>
                  <a:gd name="connsiteX87" fmla="*/ 699699 w 1003876"/>
                  <a:gd name="connsiteY87" fmla="*/ 899343 h 1516072"/>
                  <a:gd name="connsiteX88" fmla="*/ 595181 w 1003876"/>
                  <a:gd name="connsiteY88" fmla="*/ 957831 h 1516072"/>
                  <a:gd name="connsiteX89" fmla="*/ 507294 w 1003876"/>
                  <a:gd name="connsiteY89" fmla="*/ 847908 h 1516072"/>
                  <a:gd name="connsiteX90" fmla="*/ 503484 w 1003876"/>
                  <a:gd name="connsiteY90" fmla="*/ 358323 h 1516072"/>
                  <a:gd name="connsiteX91" fmla="*/ 499674 w 1003876"/>
                  <a:gd name="connsiteY91" fmla="*/ 66858 h 1516072"/>
                  <a:gd name="connsiteX92" fmla="*/ 490149 w 1003876"/>
                  <a:gd name="connsiteY92" fmla="*/ 40188 h 1516072"/>
                  <a:gd name="connsiteX93" fmla="*/ 488244 w 1003876"/>
                  <a:gd name="connsiteY93" fmla="*/ 34473 h 1516072"/>
                  <a:gd name="connsiteX94" fmla="*/ 484434 w 1003876"/>
                  <a:gd name="connsiteY94" fmla="*/ 28758 h 1516072"/>
                  <a:gd name="connsiteX95" fmla="*/ 478719 w 1003876"/>
                  <a:gd name="connsiteY95" fmla="*/ 17328 h 1516072"/>
                  <a:gd name="connsiteX96" fmla="*/ 473004 w 1003876"/>
                  <a:gd name="connsiteY96" fmla="*/ 13518 h 1516072"/>
                  <a:gd name="connsiteX97" fmla="*/ 469194 w 1003876"/>
                  <a:gd name="connsiteY97" fmla="*/ 7803 h 1516072"/>
                  <a:gd name="connsiteX98" fmla="*/ 429189 w 1003876"/>
                  <a:gd name="connsiteY98" fmla="*/ 11613 h 1516072"/>
                  <a:gd name="connsiteX99" fmla="*/ 425379 w 1003876"/>
                  <a:gd name="connsiteY99" fmla="*/ 78288 h 1516072"/>
                  <a:gd name="connsiteX100" fmla="*/ 425379 w 1003876"/>
                  <a:gd name="connsiteY100" fmla="*/ 84003 h 1516072"/>
                  <a:gd name="connsiteX101" fmla="*/ 436603 w 1003876"/>
                  <a:gd name="connsiteY101" fmla="*/ 225952 h 1516072"/>
                  <a:gd name="connsiteX102" fmla="*/ 440619 w 1003876"/>
                  <a:gd name="connsiteY102" fmla="*/ 421188 h 1516072"/>
                  <a:gd name="connsiteX103" fmla="*/ 440002 w 1003876"/>
                  <a:gd name="connsiteY103" fmla="*/ 789160 h 1516072"/>
                  <a:gd name="connsiteX104" fmla="*/ 430322 w 1003876"/>
                  <a:gd name="connsiteY104"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15804 w 1003876"/>
                  <a:gd name="connsiteY18" fmla="*/ 1160328 h 1516072"/>
                  <a:gd name="connsiteX19" fmla="*/ 6279 w 1003876"/>
                  <a:gd name="connsiteY19" fmla="*/ 1169853 h 1516072"/>
                  <a:gd name="connsiteX20" fmla="*/ 4374 w 1003876"/>
                  <a:gd name="connsiteY20" fmla="*/ 1175568 h 1516072"/>
                  <a:gd name="connsiteX21" fmla="*/ 564 w 1003876"/>
                  <a:gd name="connsiteY21" fmla="*/ 1181283 h 1516072"/>
                  <a:gd name="connsiteX22" fmla="*/ 6279 w 1003876"/>
                  <a:gd name="connsiteY22" fmla="*/ 1213668 h 1516072"/>
                  <a:gd name="connsiteX23" fmla="*/ 11994 w 1003876"/>
                  <a:gd name="connsiteY23" fmla="*/ 1217478 h 1516072"/>
                  <a:gd name="connsiteX24" fmla="*/ 17709 w 1003876"/>
                  <a:gd name="connsiteY24" fmla="*/ 1219383 h 1516072"/>
                  <a:gd name="connsiteX25" fmla="*/ 145344 w 1003876"/>
                  <a:gd name="connsiteY25" fmla="*/ 1222421 h 1516072"/>
                  <a:gd name="connsiteX26" fmla="*/ 335999 w 1003876"/>
                  <a:gd name="connsiteY26" fmla="*/ 1217478 h 1516072"/>
                  <a:gd name="connsiteX27" fmla="*/ 362514 w 1003876"/>
                  <a:gd name="connsiteY27" fmla="*/ 1273701 h 1516072"/>
                  <a:gd name="connsiteX28" fmla="*/ 335071 w 1003876"/>
                  <a:gd name="connsiteY28" fmla="*/ 1356594 h 1516072"/>
                  <a:gd name="connsiteX29" fmla="*/ 328224 w 1003876"/>
                  <a:gd name="connsiteY29" fmla="*/ 1420386 h 1516072"/>
                  <a:gd name="connsiteX30" fmla="*/ 332034 w 1003876"/>
                  <a:gd name="connsiteY30" fmla="*/ 1463223 h 1516072"/>
                  <a:gd name="connsiteX31" fmla="*/ 364419 w 1003876"/>
                  <a:gd name="connsiteY31" fmla="*/ 1512753 h 1516072"/>
                  <a:gd name="connsiteX32" fmla="*/ 387279 w 1003876"/>
                  <a:gd name="connsiteY32" fmla="*/ 1514658 h 1516072"/>
                  <a:gd name="connsiteX33" fmla="*/ 396804 w 1003876"/>
                  <a:gd name="connsiteY33" fmla="*/ 1491798 h 1516072"/>
                  <a:gd name="connsiteX34" fmla="*/ 403085 w 1003876"/>
                  <a:gd name="connsiteY34" fmla="*/ 1451433 h 1516072"/>
                  <a:gd name="connsiteX35" fmla="*/ 409367 w 1003876"/>
                  <a:gd name="connsiteY35" fmla="*/ 1389340 h 1516072"/>
                  <a:gd name="connsiteX36" fmla="*/ 424041 w 1003876"/>
                  <a:gd name="connsiteY36" fmla="*/ 1329152 h 1516072"/>
                  <a:gd name="connsiteX37" fmla="*/ 467289 w 1003876"/>
                  <a:gd name="connsiteY37" fmla="*/ 1265103 h 1516072"/>
                  <a:gd name="connsiteX38" fmla="*/ 528455 w 1003876"/>
                  <a:gd name="connsiteY38" fmla="*/ 1230091 h 1516072"/>
                  <a:gd name="connsiteX39" fmla="*/ 601154 w 1003876"/>
                  <a:gd name="connsiteY39" fmla="*/ 1221700 h 1516072"/>
                  <a:gd name="connsiteX40" fmla="*/ 720654 w 1003876"/>
                  <a:gd name="connsiteY40" fmla="*/ 1316538 h 1516072"/>
                  <a:gd name="connsiteX41" fmla="*/ 733989 w 1003876"/>
                  <a:gd name="connsiteY41" fmla="*/ 1326063 h 1516072"/>
                  <a:gd name="connsiteX42" fmla="*/ 743514 w 1003876"/>
                  <a:gd name="connsiteY42" fmla="*/ 1327968 h 1516072"/>
                  <a:gd name="connsiteX43" fmla="*/ 749229 w 1003876"/>
                  <a:gd name="connsiteY43" fmla="*/ 1329873 h 1516072"/>
                  <a:gd name="connsiteX44" fmla="*/ 762564 w 1003876"/>
                  <a:gd name="connsiteY44" fmla="*/ 1335588 h 1516072"/>
                  <a:gd name="connsiteX45" fmla="*/ 777804 w 1003876"/>
                  <a:gd name="connsiteY45" fmla="*/ 1333683 h 1516072"/>
                  <a:gd name="connsiteX46" fmla="*/ 789234 w 1003876"/>
                  <a:gd name="connsiteY46" fmla="*/ 1327968 h 1516072"/>
                  <a:gd name="connsiteX47" fmla="*/ 794949 w 1003876"/>
                  <a:gd name="connsiteY47" fmla="*/ 1326063 h 1516072"/>
                  <a:gd name="connsiteX48" fmla="*/ 802569 w 1003876"/>
                  <a:gd name="connsiteY48" fmla="*/ 1308918 h 1516072"/>
                  <a:gd name="connsiteX49" fmla="*/ 800664 w 1003876"/>
                  <a:gd name="connsiteY49" fmla="*/ 1284153 h 1516072"/>
                  <a:gd name="connsiteX50" fmla="*/ 798759 w 1003876"/>
                  <a:gd name="connsiteY50" fmla="*/ 1278438 h 1516072"/>
                  <a:gd name="connsiteX51" fmla="*/ 796854 w 1003876"/>
                  <a:gd name="connsiteY51" fmla="*/ 1270818 h 1516072"/>
                  <a:gd name="connsiteX52" fmla="*/ 783519 w 1003876"/>
                  <a:gd name="connsiteY52" fmla="*/ 1253673 h 1516072"/>
                  <a:gd name="connsiteX53" fmla="*/ 773994 w 1003876"/>
                  <a:gd name="connsiteY53" fmla="*/ 1247958 h 1516072"/>
                  <a:gd name="connsiteX54" fmla="*/ 648264 w 1003876"/>
                  <a:gd name="connsiteY54" fmla="*/ 1156518 h 1516072"/>
                  <a:gd name="connsiteX55" fmla="*/ 645998 w 1003876"/>
                  <a:gd name="connsiteY55" fmla="*/ 1108121 h 1516072"/>
                  <a:gd name="connsiteX56" fmla="*/ 671124 w 1003876"/>
                  <a:gd name="connsiteY56" fmla="*/ 1089843 h 1516072"/>
                  <a:gd name="connsiteX57" fmla="*/ 724464 w 1003876"/>
                  <a:gd name="connsiteY57" fmla="*/ 1082223 h 1516072"/>
                  <a:gd name="connsiteX58" fmla="*/ 842574 w 1003876"/>
                  <a:gd name="connsiteY58" fmla="*/ 1084128 h 1516072"/>
                  <a:gd name="connsiteX59" fmla="*/ 871149 w 1003876"/>
                  <a:gd name="connsiteY59" fmla="*/ 1086033 h 1516072"/>
                  <a:gd name="connsiteX60" fmla="*/ 899724 w 1003876"/>
                  <a:gd name="connsiteY60" fmla="*/ 1091748 h 1516072"/>
                  <a:gd name="connsiteX61" fmla="*/ 922584 w 1003876"/>
                  <a:gd name="connsiteY61" fmla="*/ 1095558 h 1516072"/>
                  <a:gd name="connsiteX62" fmla="*/ 985294 w 1003876"/>
                  <a:gd name="connsiteY62" fmla="*/ 1104311 h 1516072"/>
                  <a:gd name="connsiteX63" fmla="*/ 1003378 w 1003876"/>
                  <a:gd name="connsiteY63" fmla="*/ 1065958 h 1516072"/>
                  <a:gd name="connsiteX64" fmla="*/ 970209 w 1003876"/>
                  <a:gd name="connsiteY64" fmla="*/ 1044123 h 1516072"/>
                  <a:gd name="connsiteX65" fmla="*/ 918620 w 1003876"/>
                  <a:gd name="connsiteY65" fmla="*/ 1034598 h 1516072"/>
                  <a:gd name="connsiteX66" fmla="*/ 825429 w 1003876"/>
                  <a:gd name="connsiteY66" fmla="*/ 1034598 h 1516072"/>
                  <a:gd name="connsiteX67" fmla="*/ 669219 w 1003876"/>
                  <a:gd name="connsiteY67" fmla="*/ 1046028 h 1516072"/>
                  <a:gd name="connsiteX68" fmla="*/ 646360 w 1003876"/>
                  <a:gd name="connsiteY68" fmla="*/ 1049838 h 1516072"/>
                  <a:gd name="connsiteX69" fmla="*/ 640078 w 1003876"/>
                  <a:gd name="connsiteY69" fmla="*/ 1026051 h 1516072"/>
                  <a:gd name="connsiteX70" fmla="*/ 673029 w 1003876"/>
                  <a:gd name="connsiteY70" fmla="*/ 992688 h 1516072"/>
                  <a:gd name="connsiteX71" fmla="*/ 674934 w 1003876"/>
                  <a:gd name="connsiteY71" fmla="*/ 986973 h 1516072"/>
                  <a:gd name="connsiteX72" fmla="*/ 680649 w 1003876"/>
                  <a:gd name="connsiteY72" fmla="*/ 985068 h 1516072"/>
                  <a:gd name="connsiteX73" fmla="*/ 686364 w 1003876"/>
                  <a:gd name="connsiteY73" fmla="*/ 981258 h 1516072"/>
                  <a:gd name="connsiteX74" fmla="*/ 695889 w 1003876"/>
                  <a:gd name="connsiteY74" fmla="*/ 971733 h 1516072"/>
                  <a:gd name="connsiteX75" fmla="*/ 705414 w 1003876"/>
                  <a:gd name="connsiteY75" fmla="*/ 960303 h 1516072"/>
                  <a:gd name="connsiteX76" fmla="*/ 716844 w 1003876"/>
                  <a:gd name="connsiteY76" fmla="*/ 952683 h 1516072"/>
                  <a:gd name="connsiteX77" fmla="*/ 732084 w 1003876"/>
                  <a:gd name="connsiteY77" fmla="*/ 939348 h 1516072"/>
                  <a:gd name="connsiteX78" fmla="*/ 741609 w 1003876"/>
                  <a:gd name="connsiteY78" fmla="*/ 927918 h 1516072"/>
                  <a:gd name="connsiteX79" fmla="*/ 753039 w 1003876"/>
                  <a:gd name="connsiteY79" fmla="*/ 918393 h 1516072"/>
                  <a:gd name="connsiteX80" fmla="*/ 758754 w 1003876"/>
                  <a:gd name="connsiteY80" fmla="*/ 906963 h 1516072"/>
                  <a:gd name="connsiteX81" fmla="*/ 760659 w 1003876"/>
                  <a:gd name="connsiteY81" fmla="*/ 901248 h 1516072"/>
                  <a:gd name="connsiteX82" fmla="*/ 766374 w 1003876"/>
                  <a:gd name="connsiteY82" fmla="*/ 889818 h 1516072"/>
                  <a:gd name="connsiteX83" fmla="*/ 764469 w 1003876"/>
                  <a:gd name="connsiteY83" fmla="*/ 874578 h 1516072"/>
                  <a:gd name="connsiteX84" fmla="*/ 758754 w 1003876"/>
                  <a:gd name="connsiteY84" fmla="*/ 872673 h 1516072"/>
                  <a:gd name="connsiteX85" fmla="*/ 737799 w 1003876"/>
                  <a:gd name="connsiteY85" fmla="*/ 874578 h 1516072"/>
                  <a:gd name="connsiteX86" fmla="*/ 732084 w 1003876"/>
                  <a:gd name="connsiteY86" fmla="*/ 878388 h 1516072"/>
                  <a:gd name="connsiteX87" fmla="*/ 699699 w 1003876"/>
                  <a:gd name="connsiteY87" fmla="*/ 899343 h 1516072"/>
                  <a:gd name="connsiteX88" fmla="*/ 595181 w 1003876"/>
                  <a:gd name="connsiteY88" fmla="*/ 957831 h 1516072"/>
                  <a:gd name="connsiteX89" fmla="*/ 507294 w 1003876"/>
                  <a:gd name="connsiteY89" fmla="*/ 847908 h 1516072"/>
                  <a:gd name="connsiteX90" fmla="*/ 503484 w 1003876"/>
                  <a:gd name="connsiteY90" fmla="*/ 358323 h 1516072"/>
                  <a:gd name="connsiteX91" fmla="*/ 499674 w 1003876"/>
                  <a:gd name="connsiteY91" fmla="*/ 66858 h 1516072"/>
                  <a:gd name="connsiteX92" fmla="*/ 490149 w 1003876"/>
                  <a:gd name="connsiteY92" fmla="*/ 40188 h 1516072"/>
                  <a:gd name="connsiteX93" fmla="*/ 488244 w 1003876"/>
                  <a:gd name="connsiteY93" fmla="*/ 34473 h 1516072"/>
                  <a:gd name="connsiteX94" fmla="*/ 484434 w 1003876"/>
                  <a:gd name="connsiteY94" fmla="*/ 28758 h 1516072"/>
                  <a:gd name="connsiteX95" fmla="*/ 478719 w 1003876"/>
                  <a:gd name="connsiteY95" fmla="*/ 17328 h 1516072"/>
                  <a:gd name="connsiteX96" fmla="*/ 473004 w 1003876"/>
                  <a:gd name="connsiteY96" fmla="*/ 13518 h 1516072"/>
                  <a:gd name="connsiteX97" fmla="*/ 469194 w 1003876"/>
                  <a:gd name="connsiteY97" fmla="*/ 7803 h 1516072"/>
                  <a:gd name="connsiteX98" fmla="*/ 429189 w 1003876"/>
                  <a:gd name="connsiteY98" fmla="*/ 11613 h 1516072"/>
                  <a:gd name="connsiteX99" fmla="*/ 425379 w 1003876"/>
                  <a:gd name="connsiteY99" fmla="*/ 78288 h 1516072"/>
                  <a:gd name="connsiteX100" fmla="*/ 425379 w 1003876"/>
                  <a:gd name="connsiteY100" fmla="*/ 84003 h 1516072"/>
                  <a:gd name="connsiteX101" fmla="*/ 436603 w 1003876"/>
                  <a:gd name="connsiteY101" fmla="*/ 225952 h 1516072"/>
                  <a:gd name="connsiteX102" fmla="*/ 440619 w 1003876"/>
                  <a:gd name="connsiteY102" fmla="*/ 421188 h 1516072"/>
                  <a:gd name="connsiteX103" fmla="*/ 440002 w 1003876"/>
                  <a:gd name="connsiteY103" fmla="*/ 789160 h 1516072"/>
                  <a:gd name="connsiteX104" fmla="*/ 430322 w 1003876"/>
                  <a:gd name="connsiteY104"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15804 w 1003876"/>
                  <a:gd name="connsiteY18" fmla="*/ 1160328 h 1516072"/>
                  <a:gd name="connsiteX19" fmla="*/ 6279 w 1003876"/>
                  <a:gd name="connsiteY19" fmla="*/ 1169853 h 1516072"/>
                  <a:gd name="connsiteX20" fmla="*/ 4374 w 1003876"/>
                  <a:gd name="connsiteY20" fmla="*/ 1175568 h 1516072"/>
                  <a:gd name="connsiteX21" fmla="*/ 564 w 1003876"/>
                  <a:gd name="connsiteY21" fmla="*/ 1181283 h 1516072"/>
                  <a:gd name="connsiteX22" fmla="*/ 6279 w 1003876"/>
                  <a:gd name="connsiteY22" fmla="*/ 1213668 h 1516072"/>
                  <a:gd name="connsiteX23" fmla="*/ 11994 w 1003876"/>
                  <a:gd name="connsiteY23" fmla="*/ 1217478 h 1516072"/>
                  <a:gd name="connsiteX24" fmla="*/ 17709 w 1003876"/>
                  <a:gd name="connsiteY24" fmla="*/ 1219383 h 1516072"/>
                  <a:gd name="connsiteX25" fmla="*/ 145344 w 1003876"/>
                  <a:gd name="connsiteY25" fmla="*/ 1222421 h 1516072"/>
                  <a:gd name="connsiteX26" fmla="*/ 335999 w 1003876"/>
                  <a:gd name="connsiteY26" fmla="*/ 1217478 h 1516072"/>
                  <a:gd name="connsiteX27" fmla="*/ 362514 w 1003876"/>
                  <a:gd name="connsiteY27" fmla="*/ 1273701 h 1516072"/>
                  <a:gd name="connsiteX28" fmla="*/ 335071 w 1003876"/>
                  <a:gd name="connsiteY28" fmla="*/ 1356594 h 1516072"/>
                  <a:gd name="connsiteX29" fmla="*/ 328224 w 1003876"/>
                  <a:gd name="connsiteY29" fmla="*/ 1420386 h 1516072"/>
                  <a:gd name="connsiteX30" fmla="*/ 332034 w 1003876"/>
                  <a:gd name="connsiteY30" fmla="*/ 1463223 h 1516072"/>
                  <a:gd name="connsiteX31" fmla="*/ 364419 w 1003876"/>
                  <a:gd name="connsiteY31" fmla="*/ 1512753 h 1516072"/>
                  <a:gd name="connsiteX32" fmla="*/ 387279 w 1003876"/>
                  <a:gd name="connsiteY32" fmla="*/ 1514658 h 1516072"/>
                  <a:gd name="connsiteX33" fmla="*/ 396804 w 1003876"/>
                  <a:gd name="connsiteY33" fmla="*/ 1491798 h 1516072"/>
                  <a:gd name="connsiteX34" fmla="*/ 403085 w 1003876"/>
                  <a:gd name="connsiteY34" fmla="*/ 1451433 h 1516072"/>
                  <a:gd name="connsiteX35" fmla="*/ 409367 w 1003876"/>
                  <a:gd name="connsiteY35" fmla="*/ 1389340 h 1516072"/>
                  <a:gd name="connsiteX36" fmla="*/ 424041 w 1003876"/>
                  <a:gd name="connsiteY36" fmla="*/ 1329152 h 1516072"/>
                  <a:gd name="connsiteX37" fmla="*/ 467289 w 1003876"/>
                  <a:gd name="connsiteY37" fmla="*/ 1265103 h 1516072"/>
                  <a:gd name="connsiteX38" fmla="*/ 528455 w 1003876"/>
                  <a:gd name="connsiteY38" fmla="*/ 1230091 h 1516072"/>
                  <a:gd name="connsiteX39" fmla="*/ 601154 w 1003876"/>
                  <a:gd name="connsiteY39" fmla="*/ 1221700 h 1516072"/>
                  <a:gd name="connsiteX40" fmla="*/ 720654 w 1003876"/>
                  <a:gd name="connsiteY40" fmla="*/ 1316538 h 1516072"/>
                  <a:gd name="connsiteX41" fmla="*/ 733989 w 1003876"/>
                  <a:gd name="connsiteY41" fmla="*/ 1326063 h 1516072"/>
                  <a:gd name="connsiteX42" fmla="*/ 743514 w 1003876"/>
                  <a:gd name="connsiteY42" fmla="*/ 1327968 h 1516072"/>
                  <a:gd name="connsiteX43" fmla="*/ 749229 w 1003876"/>
                  <a:gd name="connsiteY43" fmla="*/ 1329873 h 1516072"/>
                  <a:gd name="connsiteX44" fmla="*/ 762564 w 1003876"/>
                  <a:gd name="connsiteY44" fmla="*/ 1335588 h 1516072"/>
                  <a:gd name="connsiteX45" fmla="*/ 777804 w 1003876"/>
                  <a:gd name="connsiteY45" fmla="*/ 1333683 h 1516072"/>
                  <a:gd name="connsiteX46" fmla="*/ 789234 w 1003876"/>
                  <a:gd name="connsiteY46" fmla="*/ 1327968 h 1516072"/>
                  <a:gd name="connsiteX47" fmla="*/ 794949 w 1003876"/>
                  <a:gd name="connsiteY47" fmla="*/ 1326063 h 1516072"/>
                  <a:gd name="connsiteX48" fmla="*/ 802569 w 1003876"/>
                  <a:gd name="connsiteY48" fmla="*/ 1308918 h 1516072"/>
                  <a:gd name="connsiteX49" fmla="*/ 800664 w 1003876"/>
                  <a:gd name="connsiteY49" fmla="*/ 1284153 h 1516072"/>
                  <a:gd name="connsiteX50" fmla="*/ 798759 w 1003876"/>
                  <a:gd name="connsiteY50" fmla="*/ 1278438 h 1516072"/>
                  <a:gd name="connsiteX51" fmla="*/ 796854 w 1003876"/>
                  <a:gd name="connsiteY51" fmla="*/ 1270818 h 1516072"/>
                  <a:gd name="connsiteX52" fmla="*/ 783519 w 1003876"/>
                  <a:gd name="connsiteY52" fmla="*/ 1253673 h 1516072"/>
                  <a:gd name="connsiteX53" fmla="*/ 773994 w 1003876"/>
                  <a:gd name="connsiteY53" fmla="*/ 1247958 h 1516072"/>
                  <a:gd name="connsiteX54" fmla="*/ 648264 w 1003876"/>
                  <a:gd name="connsiteY54" fmla="*/ 1156518 h 1516072"/>
                  <a:gd name="connsiteX55" fmla="*/ 645998 w 1003876"/>
                  <a:gd name="connsiteY55" fmla="*/ 1108121 h 1516072"/>
                  <a:gd name="connsiteX56" fmla="*/ 671124 w 1003876"/>
                  <a:gd name="connsiteY56" fmla="*/ 1089843 h 1516072"/>
                  <a:gd name="connsiteX57" fmla="*/ 724464 w 1003876"/>
                  <a:gd name="connsiteY57" fmla="*/ 1082223 h 1516072"/>
                  <a:gd name="connsiteX58" fmla="*/ 842574 w 1003876"/>
                  <a:gd name="connsiteY58" fmla="*/ 1084128 h 1516072"/>
                  <a:gd name="connsiteX59" fmla="*/ 871149 w 1003876"/>
                  <a:gd name="connsiteY59" fmla="*/ 1086033 h 1516072"/>
                  <a:gd name="connsiteX60" fmla="*/ 899724 w 1003876"/>
                  <a:gd name="connsiteY60" fmla="*/ 1091748 h 1516072"/>
                  <a:gd name="connsiteX61" fmla="*/ 922584 w 1003876"/>
                  <a:gd name="connsiteY61" fmla="*/ 1095558 h 1516072"/>
                  <a:gd name="connsiteX62" fmla="*/ 985294 w 1003876"/>
                  <a:gd name="connsiteY62" fmla="*/ 1104311 h 1516072"/>
                  <a:gd name="connsiteX63" fmla="*/ 1003378 w 1003876"/>
                  <a:gd name="connsiteY63" fmla="*/ 1065958 h 1516072"/>
                  <a:gd name="connsiteX64" fmla="*/ 970209 w 1003876"/>
                  <a:gd name="connsiteY64" fmla="*/ 1044123 h 1516072"/>
                  <a:gd name="connsiteX65" fmla="*/ 918620 w 1003876"/>
                  <a:gd name="connsiteY65" fmla="*/ 1034598 h 1516072"/>
                  <a:gd name="connsiteX66" fmla="*/ 803186 w 1003876"/>
                  <a:gd name="connsiteY66" fmla="*/ 1037069 h 1516072"/>
                  <a:gd name="connsiteX67" fmla="*/ 669219 w 1003876"/>
                  <a:gd name="connsiteY67" fmla="*/ 1046028 h 1516072"/>
                  <a:gd name="connsiteX68" fmla="*/ 646360 w 1003876"/>
                  <a:gd name="connsiteY68" fmla="*/ 1049838 h 1516072"/>
                  <a:gd name="connsiteX69" fmla="*/ 640078 w 1003876"/>
                  <a:gd name="connsiteY69" fmla="*/ 1026051 h 1516072"/>
                  <a:gd name="connsiteX70" fmla="*/ 673029 w 1003876"/>
                  <a:gd name="connsiteY70" fmla="*/ 992688 h 1516072"/>
                  <a:gd name="connsiteX71" fmla="*/ 674934 w 1003876"/>
                  <a:gd name="connsiteY71" fmla="*/ 986973 h 1516072"/>
                  <a:gd name="connsiteX72" fmla="*/ 680649 w 1003876"/>
                  <a:gd name="connsiteY72" fmla="*/ 985068 h 1516072"/>
                  <a:gd name="connsiteX73" fmla="*/ 686364 w 1003876"/>
                  <a:gd name="connsiteY73" fmla="*/ 981258 h 1516072"/>
                  <a:gd name="connsiteX74" fmla="*/ 695889 w 1003876"/>
                  <a:gd name="connsiteY74" fmla="*/ 971733 h 1516072"/>
                  <a:gd name="connsiteX75" fmla="*/ 705414 w 1003876"/>
                  <a:gd name="connsiteY75" fmla="*/ 960303 h 1516072"/>
                  <a:gd name="connsiteX76" fmla="*/ 716844 w 1003876"/>
                  <a:gd name="connsiteY76" fmla="*/ 952683 h 1516072"/>
                  <a:gd name="connsiteX77" fmla="*/ 732084 w 1003876"/>
                  <a:gd name="connsiteY77" fmla="*/ 939348 h 1516072"/>
                  <a:gd name="connsiteX78" fmla="*/ 741609 w 1003876"/>
                  <a:gd name="connsiteY78" fmla="*/ 927918 h 1516072"/>
                  <a:gd name="connsiteX79" fmla="*/ 753039 w 1003876"/>
                  <a:gd name="connsiteY79" fmla="*/ 918393 h 1516072"/>
                  <a:gd name="connsiteX80" fmla="*/ 758754 w 1003876"/>
                  <a:gd name="connsiteY80" fmla="*/ 906963 h 1516072"/>
                  <a:gd name="connsiteX81" fmla="*/ 760659 w 1003876"/>
                  <a:gd name="connsiteY81" fmla="*/ 901248 h 1516072"/>
                  <a:gd name="connsiteX82" fmla="*/ 766374 w 1003876"/>
                  <a:gd name="connsiteY82" fmla="*/ 889818 h 1516072"/>
                  <a:gd name="connsiteX83" fmla="*/ 764469 w 1003876"/>
                  <a:gd name="connsiteY83" fmla="*/ 874578 h 1516072"/>
                  <a:gd name="connsiteX84" fmla="*/ 758754 w 1003876"/>
                  <a:gd name="connsiteY84" fmla="*/ 872673 h 1516072"/>
                  <a:gd name="connsiteX85" fmla="*/ 737799 w 1003876"/>
                  <a:gd name="connsiteY85" fmla="*/ 874578 h 1516072"/>
                  <a:gd name="connsiteX86" fmla="*/ 732084 w 1003876"/>
                  <a:gd name="connsiteY86" fmla="*/ 878388 h 1516072"/>
                  <a:gd name="connsiteX87" fmla="*/ 699699 w 1003876"/>
                  <a:gd name="connsiteY87" fmla="*/ 899343 h 1516072"/>
                  <a:gd name="connsiteX88" fmla="*/ 595181 w 1003876"/>
                  <a:gd name="connsiteY88" fmla="*/ 957831 h 1516072"/>
                  <a:gd name="connsiteX89" fmla="*/ 507294 w 1003876"/>
                  <a:gd name="connsiteY89" fmla="*/ 847908 h 1516072"/>
                  <a:gd name="connsiteX90" fmla="*/ 503484 w 1003876"/>
                  <a:gd name="connsiteY90" fmla="*/ 358323 h 1516072"/>
                  <a:gd name="connsiteX91" fmla="*/ 499674 w 1003876"/>
                  <a:gd name="connsiteY91" fmla="*/ 66858 h 1516072"/>
                  <a:gd name="connsiteX92" fmla="*/ 490149 w 1003876"/>
                  <a:gd name="connsiteY92" fmla="*/ 40188 h 1516072"/>
                  <a:gd name="connsiteX93" fmla="*/ 488244 w 1003876"/>
                  <a:gd name="connsiteY93" fmla="*/ 34473 h 1516072"/>
                  <a:gd name="connsiteX94" fmla="*/ 484434 w 1003876"/>
                  <a:gd name="connsiteY94" fmla="*/ 28758 h 1516072"/>
                  <a:gd name="connsiteX95" fmla="*/ 478719 w 1003876"/>
                  <a:gd name="connsiteY95" fmla="*/ 17328 h 1516072"/>
                  <a:gd name="connsiteX96" fmla="*/ 473004 w 1003876"/>
                  <a:gd name="connsiteY96" fmla="*/ 13518 h 1516072"/>
                  <a:gd name="connsiteX97" fmla="*/ 469194 w 1003876"/>
                  <a:gd name="connsiteY97" fmla="*/ 7803 h 1516072"/>
                  <a:gd name="connsiteX98" fmla="*/ 429189 w 1003876"/>
                  <a:gd name="connsiteY98" fmla="*/ 11613 h 1516072"/>
                  <a:gd name="connsiteX99" fmla="*/ 425379 w 1003876"/>
                  <a:gd name="connsiteY99" fmla="*/ 78288 h 1516072"/>
                  <a:gd name="connsiteX100" fmla="*/ 425379 w 1003876"/>
                  <a:gd name="connsiteY100" fmla="*/ 84003 h 1516072"/>
                  <a:gd name="connsiteX101" fmla="*/ 436603 w 1003876"/>
                  <a:gd name="connsiteY101" fmla="*/ 225952 h 1516072"/>
                  <a:gd name="connsiteX102" fmla="*/ 440619 w 1003876"/>
                  <a:gd name="connsiteY102" fmla="*/ 421188 h 1516072"/>
                  <a:gd name="connsiteX103" fmla="*/ 440002 w 1003876"/>
                  <a:gd name="connsiteY103" fmla="*/ 789160 h 1516072"/>
                  <a:gd name="connsiteX104" fmla="*/ 430322 w 1003876"/>
                  <a:gd name="connsiteY104"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15804 w 1003876"/>
                  <a:gd name="connsiteY18" fmla="*/ 1160328 h 1516072"/>
                  <a:gd name="connsiteX19" fmla="*/ 6279 w 1003876"/>
                  <a:gd name="connsiteY19" fmla="*/ 1169853 h 1516072"/>
                  <a:gd name="connsiteX20" fmla="*/ 4374 w 1003876"/>
                  <a:gd name="connsiteY20" fmla="*/ 1175568 h 1516072"/>
                  <a:gd name="connsiteX21" fmla="*/ 564 w 1003876"/>
                  <a:gd name="connsiteY21" fmla="*/ 1181283 h 1516072"/>
                  <a:gd name="connsiteX22" fmla="*/ 6279 w 1003876"/>
                  <a:gd name="connsiteY22" fmla="*/ 1213668 h 1516072"/>
                  <a:gd name="connsiteX23" fmla="*/ 11994 w 1003876"/>
                  <a:gd name="connsiteY23" fmla="*/ 1217478 h 1516072"/>
                  <a:gd name="connsiteX24" fmla="*/ 17709 w 1003876"/>
                  <a:gd name="connsiteY24" fmla="*/ 1219383 h 1516072"/>
                  <a:gd name="connsiteX25" fmla="*/ 145344 w 1003876"/>
                  <a:gd name="connsiteY25" fmla="*/ 1222421 h 1516072"/>
                  <a:gd name="connsiteX26" fmla="*/ 335999 w 1003876"/>
                  <a:gd name="connsiteY26" fmla="*/ 1217478 h 1516072"/>
                  <a:gd name="connsiteX27" fmla="*/ 362514 w 1003876"/>
                  <a:gd name="connsiteY27" fmla="*/ 1273701 h 1516072"/>
                  <a:gd name="connsiteX28" fmla="*/ 335071 w 1003876"/>
                  <a:gd name="connsiteY28" fmla="*/ 1356594 h 1516072"/>
                  <a:gd name="connsiteX29" fmla="*/ 328224 w 1003876"/>
                  <a:gd name="connsiteY29" fmla="*/ 1420386 h 1516072"/>
                  <a:gd name="connsiteX30" fmla="*/ 332034 w 1003876"/>
                  <a:gd name="connsiteY30" fmla="*/ 1463223 h 1516072"/>
                  <a:gd name="connsiteX31" fmla="*/ 364419 w 1003876"/>
                  <a:gd name="connsiteY31" fmla="*/ 1512753 h 1516072"/>
                  <a:gd name="connsiteX32" fmla="*/ 387279 w 1003876"/>
                  <a:gd name="connsiteY32" fmla="*/ 1514658 h 1516072"/>
                  <a:gd name="connsiteX33" fmla="*/ 396804 w 1003876"/>
                  <a:gd name="connsiteY33" fmla="*/ 1491798 h 1516072"/>
                  <a:gd name="connsiteX34" fmla="*/ 403085 w 1003876"/>
                  <a:gd name="connsiteY34" fmla="*/ 1451433 h 1516072"/>
                  <a:gd name="connsiteX35" fmla="*/ 409367 w 1003876"/>
                  <a:gd name="connsiteY35" fmla="*/ 1389340 h 1516072"/>
                  <a:gd name="connsiteX36" fmla="*/ 424041 w 1003876"/>
                  <a:gd name="connsiteY36" fmla="*/ 1329152 h 1516072"/>
                  <a:gd name="connsiteX37" fmla="*/ 467289 w 1003876"/>
                  <a:gd name="connsiteY37" fmla="*/ 1265103 h 1516072"/>
                  <a:gd name="connsiteX38" fmla="*/ 528455 w 1003876"/>
                  <a:gd name="connsiteY38" fmla="*/ 1230091 h 1516072"/>
                  <a:gd name="connsiteX39" fmla="*/ 601154 w 1003876"/>
                  <a:gd name="connsiteY39" fmla="*/ 1221700 h 1516072"/>
                  <a:gd name="connsiteX40" fmla="*/ 720654 w 1003876"/>
                  <a:gd name="connsiteY40" fmla="*/ 1316538 h 1516072"/>
                  <a:gd name="connsiteX41" fmla="*/ 733989 w 1003876"/>
                  <a:gd name="connsiteY41" fmla="*/ 1326063 h 1516072"/>
                  <a:gd name="connsiteX42" fmla="*/ 743514 w 1003876"/>
                  <a:gd name="connsiteY42" fmla="*/ 1327968 h 1516072"/>
                  <a:gd name="connsiteX43" fmla="*/ 749229 w 1003876"/>
                  <a:gd name="connsiteY43" fmla="*/ 1329873 h 1516072"/>
                  <a:gd name="connsiteX44" fmla="*/ 762564 w 1003876"/>
                  <a:gd name="connsiteY44" fmla="*/ 1335588 h 1516072"/>
                  <a:gd name="connsiteX45" fmla="*/ 777804 w 1003876"/>
                  <a:gd name="connsiteY45" fmla="*/ 1333683 h 1516072"/>
                  <a:gd name="connsiteX46" fmla="*/ 789234 w 1003876"/>
                  <a:gd name="connsiteY46" fmla="*/ 1327968 h 1516072"/>
                  <a:gd name="connsiteX47" fmla="*/ 794949 w 1003876"/>
                  <a:gd name="connsiteY47" fmla="*/ 1326063 h 1516072"/>
                  <a:gd name="connsiteX48" fmla="*/ 802569 w 1003876"/>
                  <a:gd name="connsiteY48" fmla="*/ 1308918 h 1516072"/>
                  <a:gd name="connsiteX49" fmla="*/ 800664 w 1003876"/>
                  <a:gd name="connsiteY49" fmla="*/ 1284153 h 1516072"/>
                  <a:gd name="connsiteX50" fmla="*/ 798759 w 1003876"/>
                  <a:gd name="connsiteY50" fmla="*/ 1278438 h 1516072"/>
                  <a:gd name="connsiteX51" fmla="*/ 796854 w 1003876"/>
                  <a:gd name="connsiteY51" fmla="*/ 1270818 h 1516072"/>
                  <a:gd name="connsiteX52" fmla="*/ 783519 w 1003876"/>
                  <a:gd name="connsiteY52" fmla="*/ 1253673 h 1516072"/>
                  <a:gd name="connsiteX53" fmla="*/ 773994 w 1003876"/>
                  <a:gd name="connsiteY53" fmla="*/ 1247958 h 1516072"/>
                  <a:gd name="connsiteX54" fmla="*/ 648264 w 1003876"/>
                  <a:gd name="connsiteY54" fmla="*/ 1156518 h 1516072"/>
                  <a:gd name="connsiteX55" fmla="*/ 645998 w 1003876"/>
                  <a:gd name="connsiteY55" fmla="*/ 1108121 h 1516072"/>
                  <a:gd name="connsiteX56" fmla="*/ 671124 w 1003876"/>
                  <a:gd name="connsiteY56" fmla="*/ 1089843 h 1516072"/>
                  <a:gd name="connsiteX57" fmla="*/ 724464 w 1003876"/>
                  <a:gd name="connsiteY57" fmla="*/ 1082223 h 1516072"/>
                  <a:gd name="connsiteX58" fmla="*/ 842574 w 1003876"/>
                  <a:gd name="connsiteY58" fmla="*/ 1084128 h 1516072"/>
                  <a:gd name="connsiteX59" fmla="*/ 871149 w 1003876"/>
                  <a:gd name="connsiteY59" fmla="*/ 1086033 h 1516072"/>
                  <a:gd name="connsiteX60" fmla="*/ 899724 w 1003876"/>
                  <a:gd name="connsiteY60" fmla="*/ 1091748 h 1516072"/>
                  <a:gd name="connsiteX61" fmla="*/ 922584 w 1003876"/>
                  <a:gd name="connsiteY61" fmla="*/ 1095558 h 1516072"/>
                  <a:gd name="connsiteX62" fmla="*/ 985294 w 1003876"/>
                  <a:gd name="connsiteY62" fmla="*/ 1104311 h 1516072"/>
                  <a:gd name="connsiteX63" fmla="*/ 1003378 w 1003876"/>
                  <a:gd name="connsiteY63" fmla="*/ 1065958 h 1516072"/>
                  <a:gd name="connsiteX64" fmla="*/ 970209 w 1003876"/>
                  <a:gd name="connsiteY64" fmla="*/ 1044123 h 1516072"/>
                  <a:gd name="connsiteX65" fmla="*/ 918620 w 1003876"/>
                  <a:gd name="connsiteY65" fmla="*/ 1034598 h 1516072"/>
                  <a:gd name="connsiteX66" fmla="*/ 803186 w 1003876"/>
                  <a:gd name="connsiteY66" fmla="*/ 1037069 h 1516072"/>
                  <a:gd name="connsiteX67" fmla="*/ 703818 w 1003876"/>
                  <a:gd name="connsiteY67" fmla="*/ 1041086 h 1516072"/>
                  <a:gd name="connsiteX68" fmla="*/ 646360 w 1003876"/>
                  <a:gd name="connsiteY68" fmla="*/ 1049838 h 1516072"/>
                  <a:gd name="connsiteX69" fmla="*/ 640078 w 1003876"/>
                  <a:gd name="connsiteY69" fmla="*/ 1026051 h 1516072"/>
                  <a:gd name="connsiteX70" fmla="*/ 673029 w 1003876"/>
                  <a:gd name="connsiteY70" fmla="*/ 992688 h 1516072"/>
                  <a:gd name="connsiteX71" fmla="*/ 674934 w 1003876"/>
                  <a:gd name="connsiteY71" fmla="*/ 986973 h 1516072"/>
                  <a:gd name="connsiteX72" fmla="*/ 680649 w 1003876"/>
                  <a:gd name="connsiteY72" fmla="*/ 985068 h 1516072"/>
                  <a:gd name="connsiteX73" fmla="*/ 686364 w 1003876"/>
                  <a:gd name="connsiteY73" fmla="*/ 981258 h 1516072"/>
                  <a:gd name="connsiteX74" fmla="*/ 695889 w 1003876"/>
                  <a:gd name="connsiteY74" fmla="*/ 971733 h 1516072"/>
                  <a:gd name="connsiteX75" fmla="*/ 705414 w 1003876"/>
                  <a:gd name="connsiteY75" fmla="*/ 960303 h 1516072"/>
                  <a:gd name="connsiteX76" fmla="*/ 716844 w 1003876"/>
                  <a:gd name="connsiteY76" fmla="*/ 952683 h 1516072"/>
                  <a:gd name="connsiteX77" fmla="*/ 732084 w 1003876"/>
                  <a:gd name="connsiteY77" fmla="*/ 939348 h 1516072"/>
                  <a:gd name="connsiteX78" fmla="*/ 741609 w 1003876"/>
                  <a:gd name="connsiteY78" fmla="*/ 927918 h 1516072"/>
                  <a:gd name="connsiteX79" fmla="*/ 753039 w 1003876"/>
                  <a:gd name="connsiteY79" fmla="*/ 918393 h 1516072"/>
                  <a:gd name="connsiteX80" fmla="*/ 758754 w 1003876"/>
                  <a:gd name="connsiteY80" fmla="*/ 906963 h 1516072"/>
                  <a:gd name="connsiteX81" fmla="*/ 760659 w 1003876"/>
                  <a:gd name="connsiteY81" fmla="*/ 901248 h 1516072"/>
                  <a:gd name="connsiteX82" fmla="*/ 766374 w 1003876"/>
                  <a:gd name="connsiteY82" fmla="*/ 889818 h 1516072"/>
                  <a:gd name="connsiteX83" fmla="*/ 764469 w 1003876"/>
                  <a:gd name="connsiteY83" fmla="*/ 874578 h 1516072"/>
                  <a:gd name="connsiteX84" fmla="*/ 758754 w 1003876"/>
                  <a:gd name="connsiteY84" fmla="*/ 872673 h 1516072"/>
                  <a:gd name="connsiteX85" fmla="*/ 737799 w 1003876"/>
                  <a:gd name="connsiteY85" fmla="*/ 874578 h 1516072"/>
                  <a:gd name="connsiteX86" fmla="*/ 732084 w 1003876"/>
                  <a:gd name="connsiteY86" fmla="*/ 878388 h 1516072"/>
                  <a:gd name="connsiteX87" fmla="*/ 699699 w 1003876"/>
                  <a:gd name="connsiteY87" fmla="*/ 899343 h 1516072"/>
                  <a:gd name="connsiteX88" fmla="*/ 595181 w 1003876"/>
                  <a:gd name="connsiteY88" fmla="*/ 957831 h 1516072"/>
                  <a:gd name="connsiteX89" fmla="*/ 507294 w 1003876"/>
                  <a:gd name="connsiteY89" fmla="*/ 847908 h 1516072"/>
                  <a:gd name="connsiteX90" fmla="*/ 503484 w 1003876"/>
                  <a:gd name="connsiteY90" fmla="*/ 358323 h 1516072"/>
                  <a:gd name="connsiteX91" fmla="*/ 499674 w 1003876"/>
                  <a:gd name="connsiteY91" fmla="*/ 66858 h 1516072"/>
                  <a:gd name="connsiteX92" fmla="*/ 490149 w 1003876"/>
                  <a:gd name="connsiteY92" fmla="*/ 40188 h 1516072"/>
                  <a:gd name="connsiteX93" fmla="*/ 488244 w 1003876"/>
                  <a:gd name="connsiteY93" fmla="*/ 34473 h 1516072"/>
                  <a:gd name="connsiteX94" fmla="*/ 484434 w 1003876"/>
                  <a:gd name="connsiteY94" fmla="*/ 28758 h 1516072"/>
                  <a:gd name="connsiteX95" fmla="*/ 478719 w 1003876"/>
                  <a:gd name="connsiteY95" fmla="*/ 17328 h 1516072"/>
                  <a:gd name="connsiteX96" fmla="*/ 473004 w 1003876"/>
                  <a:gd name="connsiteY96" fmla="*/ 13518 h 1516072"/>
                  <a:gd name="connsiteX97" fmla="*/ 469194 w 1003876"/>
                  <a:gd name="connsiteY97" fmla="*/ 7803 h 1516072"/>
                  <a:gd name="connsiteX98" fmla="*/ 429189 w 1003876"/>
                  <a:gd name="connsiteY98" fmla="*/ 11613 h 1516072"/>
                  <a:gd name="connsiteX99" fmla="*/ 425379 w 1003876"/>
                  <a:gd name="connsiteY99" fmla="*/ 78288 h 1516072"/>
                  <a:gd name="connsiteX100" fmla="*/ 425379 w 1003876"/>
                  <a:gd name="connsiteY100" fmla="*/ 84003 h 1516072"/>
                  <a:gd name="connsiteX101" fmla="*/ 436603 w 1003876"/>
                  <a:gd name="connsiteY101" fmla="*/ 225952 h 1516072"/>
                  <a:gd name="connsiteX102" fmla="*/ 440619 w 1003876"/>
                  <a:gd name="connsiteY102" fmla="*/ 421188 h 1516072"/>
                  <a:gd name="connsiteX103" fmla="*/ 440002 w 1003876"/>
                  <a:gd name="connsiteY103" fmla="*/ 789160 h 1516072"/>
                  <a:gd name="connsiteX104" fmla="*/ 430322 w 1003876"/>
                  <a:gd name="connsiteY104"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15804 w 1003876"/>
                  <a:gd name="connsiteY18" fmla="*/ 1160328 h 1516072"/>
                  <a:gd name="connsiteX19" fmla="*/ 6279 w 1003876"/>
                  <a:gd name="connsiteY19" fmla="*/ 1169853 h 1516072"/>
                  <a:gd name="connsiteX20" fmla="*/ 4374 w 1003876"/>
                  <a:gd name="connsiteY20" fmla="*/ 1175568 h 1516072"/>
                  <a:gd name="connsiteX21" fmla="*/ 564 w 1003876"/>
                  <a:gd name="connsiteY21" fmla="*/ 1181283 h 1516072"/>
                  <a:gd name="connsiteX22" fmla="*/ 6279 w 1003876"/>
                  <a:gd name="connsiteY22" fmla="*/ 1213668 h 1516072"/>
                  <a:gd name="connsiteX23" fmla="*/ 11994 w 1003876"/>
                  <a:gd name="connsiteY23" fmla="*/ 1217478 h 1516072"/>
                  <a:gd name="connsiteX24" fmla="*/ 17709 w 1003876"/>
                  <a:gd name="connsiteY24" fmla="*/ 1219383 h 1516072"/>
                  <a:gd name="connsiteX25" fmla="*/ 145344 w 1003876"/>
                  <a:gd name="connsiteY25" fmla="*/ 1222421 h 1516072"/>
                  <a:gd name="connsiteX26" fmla="*/ 335999 w 1003876"/>
                  <a:gd name="connsiteY26" fmla="*/ 1217478 h 1516072"/>
                  <a:gd name="connsiteX27" fmla="*/ 362514 w 1003876"/>
                  <a:gd name="connsiteY27" fmla="*/ 1273701 h 1516072"/>
                  <a:gd name="connsiteX28" fmla="*/ 335071 w 1003876"/>
                  <a:gd name="connsiteY28" fmla="*/ 1356594 h 1516072"/>
                  <a:gd name="connsiteX29" fmla="*/ 328224 w 1003876"/>
                  <a:gd name="connsiteY29" fmla="*/ 1420386 h 1516072"/>
                  <a:gd name="connsiteX30" fmla="*/ 332034 w 1003876"/>
                  <a:gd name="connsiteY30" fmla="*/ 1463223 h 1516072"/>
                  <a:gd name="connsiteX31" fmla="*/ 364419 w 1003876"/>
                  <a:gd name="connsiteY31" fmla="*/ 1512753 h 1516072"/>
                  <a:gd name="connsiteX32" fmla="*/ 387279 w 1003876"/>
                  <a:gd name="connsiteY32" fmla="*/ 1514658 h 1516072"/>
                  <a:gd name="connsiteX33" fmla="*/ 396804 w 1003876"/>
                  <a:gd name="connsiteY33" fmla="*/ 1491798 h 1516072"/>
                  <a:gd name="connsiteX34" fmla="*/ 403085 w 1003876"/>
                  <a:gd name="connsiteY34" fmla="*/ 1451433 h 1516072"/>
                  <a:gd name="connsiteX35" fmla="*/ 409367 w 1003876"/>
                  <a:gd name="connsiteY35" fmla="*/ 1389340 h 1516072"/>
                  <a:gd name="connsiteX36" fmla="*/ 424041 w 1003876"/>
                  <a:gd name="connsiteY36" fmla="*/ 1329152 h 1516072"/>
                  <a:gd name="connsiteX37" fmla="*/ 467289 w 1003876"/>
                  <a:gd name="connsiteY37" fmla="*/ 1265103 h 1516072"/>
                  <a:gd name="connsiteX38" fmla="*/ 528455 w 1003876"/>
                  <a:gd name="connsiteY38" fmla="*/ 1230091 h 1516072"/>
                  <a:gd name="connsiteX39" fmla="*/ 601154 w 1003876"/>
                  <a:gd name="connsiteY39" fmla="*/ 1221700 h 1516072"/>
                  <a:gd name="connsiteX40" fmla="*/ 720654 w 1003876"/>
                  <a:gd name="connsiteY40" fmla="*/ 1316538 h 1516072"/>
                  <a:gd name="connsiteX41" fmla="*/ 733989 w 1003876"/>
                  <a:gd name="connsiteY41" fmla="*/ 1326063 h 1516072"/>
                  <a:gd name="connsiteX42" fmla="*/ 743514 w 1003876"/>
                  <a:gd name="connsiteY42" fmla="*/ 1327968 h 1516072"/>
                  <a:gd name="connsiteX43" fmla="*/ 749229 w 1003876"/>
                  <a:gd name="connsiteY43" fmla="*/ 1329873 h 1516072"/>
                  <a:gd name="connsiteX44" fmla="*/ 762564 w 1003876"/>
                  <a:gd name="connsiteY44" fmla="*/ 1335588 h 1516072"/>
                  <a:gd name="connsiteX45" fmla="*/ 777804 w 1003876"/>
                  <a:gd name="connsiteY45" fmla="*/ 1333683 h 1516072"/>
                  <a:gd name="connsiteX46" fmla="*/ 789234 w 1003876"/>
                  <a:gd name="connsiteY46" fmla="*/ 1327968 h 1516072"/>
                  <a:gd name="connsiteX47" fmla="*/ 794949 w 1003876"/>
                  <a:gd name="connsiteY47" fmla="*/ 1326063 h 1516072"/>
                  <a:gd name="connsiteX48" fmla="*/ 802569 w 1003876"/>
                  <a:gd name="connsiteY48" fmla="*/ 1308918 h 1516072"/>
                  <a:gd name="connsiteX49" fmla="*/ 800664 w 1003876"/>
                  <a:gd name="connsiteY49" fmla="*/ 1284153 h 1516072"/>
                  <a:gd name="connsiteX50" fmla="*/ 798759 w 1003876"/>
                  <a:gd name="connsiteY50" fmla="*/ 1278438 h 1516072"/>
                  <a:gd name="connsiteX51" fmla="*/ 796854 w 1003876"/>
                  <a:gd name="connsiteY51" fmla="*/ 1270818 h 1516072"/>
                  <a:gd name="connsiteX52" fmla="*/ 783519 w 1003876"/>
                  <a:gd name="connsiteY52" fmla="*/ 1253673 h 1516072"/>
                  <a:gd name="connsiteX53" fmla="*/ 773994 w 1003876"/>
                  <a:gd name="connsiteY53" fmla="*/ 1247958 h 1516072"/>
                  <a:gd name="connsiteX54" fmla="*/ 648264 w 1003876"/>
                  <a:gd name="connsiteY54" fmla="*/ 1156518 h 1516072"/>
                  <a:gd name="connsiteX55" fmla="*/ 645998 w 1003876"/>
                  <a:gd name="connsiteY55" fmla="*/ 1108121 h 1516072"/>
                  <a:gd name="connsiteX56" fmla="*/ 671124 w 1003876"/>
                  <a:gd name="connsiteY56" fmla="*/ 1089843 h 1516072"/>
                  <a:gd name="connsiteX57" fmla="*/ 724464 w 1003876"/>
                  <a:gd name="connsiteY57" fmla="*/ 1082223 h 1516072"/>
                  <a:gd name="connsiteX58" fmla="*/ 842574 w 1003876"/>
                  <a:gd name="connsiteY58" fmla="*/ 1084128 h 1516072"/>
                  <a:gd name="connsiteX59" fmla="*/ 871149 w 1003876"/>
                  <a:gd name="connsiteY59" fmla="*/ 1086033 h 1516072"/>
                  <a:gd name="connsiteX60" fmla="*/ 899724 w 1003876"/>
                  <a:gd name="connsiteY60" fmla="*/ 1091748 h 1516072"/>
                  <a:gd name="connsiteX61" fmla="*/ 922584 w 1003876"/>
                  <a:gd name="connsiteY61" fmla="*/ 1095558 h 1516072"/>
                  <a:gd name="connsiteX62" fmla="*/ 985294 w 1003876"/>
                  <a:gd name="connsiteY62" fmla="*/ 1104311 h 1516072"/>
                  <a:gd name="connsiteX63" fmla="*/ 1003378 w 1003876"/>
                  <a:gd name="connsiteY63" fmla="*/ 1065958 h 1516072"/>
                  <a:gd name="connsiteX64" fmla="*/ 970209 w 1003876"/>
                  <a:gd name="connsiteY64" fmla="*/ 1044123 h 1516072"/>
                  <a:gd name="connsiteX65" fmla="*/ 918620 w 1003876"/>
                  <a:gd name="connsiteY65" fmla="*/ 1034598 h 1516072"/>
                  <a:gd name="connsiteX66" fmla="*/ 803186 w 1003876"/>
                  <a:gd name="connsiteY66" fmla="*/ 1037069 h 1516072"/>
                  <a:gd name="connsiteX67" fmla="*/ 646360 w 1003876"/>
                  <a:gd name="connsiteY67" fmla="*/ 1049838 h 1516072"/>
                  <a:gd name="connsiteX68" fmla="*/ 640078 w 1003876"/>
                  <a:gd name="connsiteY68" fmla="*/ 1026051 h 1516072"/>
                  <a:gd name="connsiteX69" fmla="*/ 673029 w 1003876"/>
                  <a:gd name="connsiteY69" fmla="*/ 992688 h 1516072"/>
                  <a:gd name="connsiteX70" fmla="*/ 674934 w 1003876"/>
                  <a:gd name="connsiteY70" fmla="*/ 986973 h 1516072"/>
                  <a:gd name="connsiteX71" fmla="*/ 680649 w 1003876"/>
                  <a:gd name="connsiteY71" fmla="*/ 985068 h 1516072"/>
                  <a:gd name="connsiteX72" fmla="*/ 686364 w 1003876"/>
                  <a:gd name="connsiteY72" fmla="*/ 981258 h 1516072"/>
                  <a:gd name="connsiteX73" fmla="*/ 695889 w 1003876"/>
                  <a:gd name="connsiteY73" fmla="*/ 971733 h 1516072"/>
                  <a:gd name="connsiteX74" fmla="*/ 705414 w 1003876"/>
                  <a:gd name="connsiteY74" fmla="*/ 960303 h 1516072"/>
                  <a:gd name="connsiteX75" fmla="*/ 716844 w 1003876"/>
                  <a:gd name="connsiteY75" fmla="*/ 952683 h 1516072"/>
                  <a:gd name="connsiteX76" fmla="*/ 732084 w 1003876"/>
                  <a:gd name="connsiteY76" fmla="*/ 939348 h 1516072"/>
                  <a:gd name="connsiteX77" fmla="*/ 741609 w 1003876"/>
                  <a:gd name="connsiteY77" fmla="*/ 927918 h 1516072"/>
                  <a:gd name="connsiteX78" fmla="*/ 753039 w 1003876"/>
                  <a:gd name="connsiteY78" fmla="*/ 918393 h 1516072"/>
                  <a:gd name="connsiteX79" fmla="*/ 758754 w 1003876"/>
                  <a:gd name="connsiteY79" fmla="*/ 906963 h 1516072"/>
                  <a:gd name="connsiteX80" fmla="*/ 760659 w 1003876"/>
                  <a:gd name="connsiteY80" fmla="*/ 901248 h 1516072"/>
                  <a:gd name="connsiteX81" fmla="*/ 766374 w 1003876"/>
                  <a:gd name="connsiteY81" fmla="*/ 889818 h 1516072"/>
                  <a:gd name="connsiteX82" fmla="*/ 764469 w 1003876"/>
                  <a:gd name="connsiteY82" fmla="*/ 874578 h 1516072"/>
                  <a:gd name="connsiteX83" fmla="*/ 758754 w 1003876"/>
                  <a:gd name="connsiteY83" fmla="*/ 872673 h 1516072"/>
                  <a:gd name="connsiteX84" fmla="*/ 737799 w 1003876"/>
                  <a:gd name="connsiteY84" fmla="*/ 874578 h 1516072"/>
                  <a:gd name="connsiteX85" fmla="*/ 732084 w 1003876"/>
                  <a:gd name="connsiteY85" fmla="*/ 878388 h 1516072"/>
                  <a:gd name="connsiteX86" fmla="*/ 699699 w 1003876"/>
                  <a:gd name="connsiteY86" fmla="*/ 899343 h 1516072"/>
                  <a:gd name="connsiteX87" fmla="*/ 595181 w 1003876"/>
                  <a:gd name="connsiteY87" fmla="*/ 957831 h 1516072"/>
                  <a:gd name="connsiteX88" fmla="*/ 507294 w 1003876"/>
                  <a:gd name="connsiteY88" fmla="*/ 847908 h 1516072"/>
                  <a:gd name="connsiteX89" fmla="*/ 503484 w 1003876"/>
                  <a:gd name="connsiteY89" fmla="*/ 358323 h 1516072"/>
                  <a:gd name="connsiteX90" fmla="*/ 499674 w 1003876"/>
                  <a:gd name="connsiteY90" fmla="*/ 66858 h 1516072"/>
                  <a:gd name="connsiteX91" fmla="*/ 490149 w 1003876"/>
                  <a:gd name="connsiteY91" fmla="*/ 40188 h 1516072"/>
                  <a:gd name="connsiteX92" fmla="*/ 488244 w 1003876"/>
                  <a:gd name="connsiteY92" fmla="*/ 34473 h 1516072"/>
                  <a:gd name="connsiteX93" fmla="*/ 484434 w 1003876"/>
                  <a:gd name="connsiteY93" fmla="*/ 28758 h 1516072"/>
                  <a:gd name="connsiteX94" fmla="*/ 478719 w 1003876"/>
                  <a:gd name="connsiteY94" fmla="*/ 17328 h 1516072"/>
                  <a:gd name="connsiteX95" fmla="*/ 473004 w 1003876"/>
                  <a:gd name="connsiteY95" fmla="*/ 13518 h 1516072"/>
                  <a:gd name="connsiteX96" fmla="*/ 469194 w 1003876"/>
                  <a:gd name="connsiteY96" fmla="*/ 7803 h 1516072"/>
                  <a:gd name="connsiteX97" fmla="*/ 429189 w 1003876"/>
                  <a:gd name="connsiteY97" fmla="*/ 11613 h 1516072"/>
                  <a:gd name="connsiteX98" fmla="*/ 425379 w 1003876"/>
                  <a:gd name="connsiteY98" fmla="*/ 78288 h 1516072"/>
                  <a:gd name="connsiteX99" fmla="*/ 425379 w 1003876"/>
                  <a:gd name="connsiteY99" fmla="*/ 84003 h 1516072"/>
                  <a:gd name="connsiteX100" fmla="*/ 436603 w 1003876"/>
                  <a:gd name="connsiteY100" fmla="*/ 225952 h 1516072"/>
                  <a:gd name="connsiteX101" fmla="*/ 440619 w 1003876"/>
                  <a:gd name="connsiteY101" fmla="*/ 421188 h 1516072"/>
                  <a:gd name="connsiteX102" fmla="*/ 440002 w 1003876"/>
                  <a:gd name="connsiteY102" fmla="*/ 789160 h 1516072"/>
                  <a:gd name="connsiteX103" fmla="*/ 430322 w 1003876"/>
                  <a:gd name="connsiteY103"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15804 w 1003876"/>
                  <a:gd name="connsiteY18" fmla="*/ 1160328 h 1516072"/>
                  <a:gd name="connsiteX19" fmla="*/ 6279 w 1003876"/>
                  <a:gd name="connsiteY19" fmla="*/ 1169853 h 1516072"/>
                  <a:gd name="connsiteX20" fmla="*/ 4374 w 1003876"/>
                  <a:gd name="connsiteY20" fmla="*/ 1175568 h 1516072"/>
                  <a:gd name="connsiteX21" fmla="*/ 564 w 1003876"/>
                  <a:gd name="connsiteY21" fmla="*/ 1181283 h 1516072"/>
                  <a:gd name="connsiteX22" fmla="*/ 6279 w 1003876"/>
                  <a:gd name="connsiteY22" fmla="*/ 1213668 h 1516072"/>
                  <a:gd name="connsiteX23" fmla="*/ 11994 w 1003876"/>
                  <a:gd name="connsiteY23" fmla="*/ 1217478 h 1516072"/>
                  <a:gd name="connsiteX24" fmla="*/ 17709 w 1003876"/>
                  <a:gd name="connsiteY24" fmla="*/ 1219383 h 1516072"/>
                  <a:gd name="connsiteX25" fmla="*/ 145344 w 1003876"/>
                  <a:gd name="connsiteY25" fmla="*/ 1222421 h 1516072"/>
                  <a:gd name="connsiteX26" fmla="*/ 335999 w 1003876"/>
                  <a:gd name="connsiteY26" fmla="*/ 1217478 h 1516072"/>
                  <a:gd name="connsiteX27" fmla="*/ 362514 w 1003876"/>
                  <a:gd name="connsiteY27" fmla="*/ 1273701 h 1516072"/>
                  <a:gd name="connsiteX28" fmla="*/ 335071 w 1003876"/>
                  <a:gd name="connsiteY28" fmla="*/ 1356594 h 1516072"/>
                  <a:gd name="connsiteX29" fmla="*/ 328224 w 1003876"/>
                  <a:gd name="connsiteY29" fmla="*/ 1420386 h 1516072"/>
                  <a:gd name="connsiteX30" fmla="*/ 332034 w 1003876"/>
                  <a:gd name="connsiteY30" fmla="*/ 1463223 h 1516072"/>
                  <a:gd name="connsiteX31" fmla="*/ 364419 w 1003876"/>
                  <a:gd name="connsiteY31" fmla="*/ 1512753 h 1516072"/>
                  <a:gd name="connsiteX32" fmla="*/ 387279 w 1003876"/>
                  <a:gd name="connsiteY32" fmla="*/ 1514658 h 1516072"/>
                  <a:gd name="connsiteX33" fmla="*/ 396804 w 1003876"/>
                  <a:gd name="connsiteY33" fmla="*/ 1491798 h 1516072"/>
                  <a:gd name="connsiteX34" fmla="*/ 403085 w 1003876"/>
                  <a:gd name="connsiteY34" fmla="*/ 1451433 h 1516072"/>
                  <a:gd name="connsiteX35" fmla="*/ 409367 w 1003876"/>
                  <a:gd name="connsiteY35" fmla="*/ 1389340 h 1516072"/>
                  <a:gd name="connsiteX36" fmla="*/ 424041 w 1003876"/>
                  <a:gd name="connsiteY36" fmla="*/ 1329152 h 1516072"/>
                  <a:gd name="connsiteX37" fmla="*/ 467289 w 1003876"/>
                  <a:gd name="connsiteY37" fmla="*/ 1265103 h 1516072"/>
                  <a:gd name="connsiteX38" fmla="*/ 528455 w 1003876"/>
                  <a:gd name="connsiteY38" fmla="*/ 1230091 h 1516072"/>
                  <a:gd name="connsiteX39" fmla="*/ 601154 w 1003876"/>
                  <a:gd name="connsiteY39" fmla="*/ 1221700 h 1516072"/>
                  <a:gd name="connsiteX40" fmla="*/ 720654 w 1003876"/>
                  <a:gd name="connsiteY40" fmla="*/ 1316538 h 1516072"/>
                  <a:gd name="connsiteX41" fmla="*/ 733989 w 1003876"/>
                  <a:gd name="connsiteY41" fmla="*/ 1326063 h 1516072"/>
                  <a:gd name="connsiteX42" fmla="*/ 743514 w 1003876"/>
                  <a:gd name="connsiteY42" fmla="*/ 1327968 h 1516072"/>
                  <a:gd name="connsiteX43" fmla="*/ 749229 w 1003876"/>
                  <a:gd name="connsiteY43" fmla="*/ 1329873 h 1516072"/>
                  <a:gd name="connsiteX44" fmla="*/ 762564 w 1003876"/>
                  <a:gd name="connsiteY44" fmla="*/ 1335588 h 1516072"/>
                  <a:gd name="connsiteX45" fmla="*/ 777804 w 1003876"/>
                  <a:gd name="connsiteY45" fmla="*/ 1333683 h 1516072"/>
                  <a:gd name="connsiteX46" fmla="*/ 789234 w 1003876"/>
                  <a:gd name="connsiteY46" fmla="*/ 1327968 h 1516072"/>
                  <a:gd name="connsiteX47" fmla="*/ 794949 w 1003876"/>
                  <a:gd name="connsiteY47" fmla="*/ 1326063 h 1516072"/>
                  <a:gd name="connsiteX48" fmla="*/ 802569 w 1003876"/>
                  <a:gd name="connsiteY48" fmla="*/ 1308918 h 1516072"/>
                  <a:gd name="connsiteX49" fmla="*/ 800664 w 1003876"/>
                  <a:gd name="connsiteY49" fmla="*/ 1284153 h 1516072"/>
                  <a:gd name="connsiteX50" fmla="*/ 798759 w 1003876"/>
                  <a:gd name="connsiteY50" fmla="*/ 1278438 h 1516072"/>
                  <a:gd name="connsiteX51" fmla="*/ 796854 w 1003876"/>
                  <a:gd name="connsiteY51" fmla="*/ 1270818 h 1516072"/>
                  <a:gd name="connsiteX52" fmla="*/ 783519 w 1003876"/>
                  <a:gd name="connsiteY52" fmla="*/ 1253673 h 1516072"/>
                  <a:gd name="connsiteX53" fmla="*/ 773994 w 1003876"/>
                  <a:gd name="connsiteY53" fmla="*/ 1247958 h 1516072"/>
                  <a:gd name="connsiteX54" fmla="*/ 648264 w 1003876"/>
                  <a:gd name="connsiteY54" fmla="*/ 1156518 h 1516072"/>
                  <a:gd name="connsiteX55" fmla="*/ 645998 w 1003876"/>
                  <a:gd name="connsiteY55" fmla="*/ 1108121 h 1516072"/>
                  <a:gd name="connsiteX56" fmla="*/ 671124 w 1003876"/>
                  <a:gd name="connsiteY56" fmla="*/ 1089843 h 1516072"/>
                  <a:gd name="connsiteX57" fmla="*/ 724464 w 1003876"/>
                  <a:gd name="connsiteY57" fmla="*/ 1082223 h 1516072"/>
                  <a:gd name="connsiteX58" fmla="*/ 871149 w 1003876"/>
                  <a:gd name="connsiteY58" fmla="*/ 1086033 h 1516072"/>
                  <a:gd name="connsiteX59" fmla="*/ 899724 w 1003876"/>
                  <a:gd name="connsiteY59" fmla="*/ 1091748 h 1516072"/>
                  <a:gd name="connsiteX60" fmla="*/ 922584 w 1003876"/>
                  <a:gd name="connsiteY60" fmla="*/ 1095558 h 1516072"/>
                  <a:gd name="connsiteX61" fmla="*/ 985294 w 1003876"/>
                  <a:gd name="connsiteY61" fmla="*/ 1104311 h 1516072"/>
                  <a:gd name="connsiteX62" fmla="*/ 1003378 w 1003876"/>
                  <a:gd name="connsiteY62" fmla="*/ 1065958 h 1516072"/>
                  <a:gd name="connsiteX63" fmla="*/ 970209 w 1003876"/>
                  <a:gd name="connsiteY63" fmla="*/ 1044123 h 1516072"/>
                  <a:gd name="connsiteX64" fmla="*/ 918620 w 1003876"/>
                  <a:gd name="connsiteY64" fmla="*/ 1034598 h 1516072"/>
                  <a:gd name="connsiteX65" fmla="*/ 803186 w 1003876"/>
                  <a:gd name="connsiteY65" fmla="*/ 1037069 h 1516072"/>
                  <a:gd name="connsiteX66" fmla="*/ 646360 w 1003876"/>
                  <a:gd name="connsiteY66" fmla="*/ 1049838 h 1516072"/>
                  <a:gd name="connsiteX67" fmla="*/ 640078 w 1003876"/>
                  <a:gd name="connsiteY67" fmla="*/ 1026051 h 1516072"/>
                  <a:gd name="connsiteX68" fmla="*/ 673029 w 1003876"/>
                  <a:gd name="connsiteY68" fmla="*/ 992688 h 1516072"/>
                  <a:gd name="connsiteX69" fmla="*/ 674934 w 1003876"/>
                  <a:gd name="connsiteY69" fmla="*/ 986973 h 1516072"/>
                  <a:gd name="connsiteX70" fmla="*/ 680649 w 1003876"/>
                  <a:gd name="connsiteY70" fmla="*/ 985068 h 1516072"/>
                  <a:gd name="connsiteX71" fmla="*/ 686364 w 1003876"/>
                  <a:gd name="connsiteY71" fmla="*/ 981258 h 1516072"/>
                  <a:gd name="connsiteX72" fmla="*/ 695889 w 1003876"/>
                  <a:gd name="connsiteY72" fmla="*/ 971733 h 1516072"/>
                  <a:gd name="connsiteX73" fmla="*/ 705414 w 1003876"/>
                  <a:gd name="connsiteY73" fmla="*/ 960303 h 1516072"/>
                  <a:gd name="connsiteX74" fmla="*/ 716844 w 1003876"/>
                  <a:gd name="connsiteY74" fmla="*/ 952683 h 1516072"/>
                  <a:gd name="connsiteX75" fmla="*/ 732084 w 1003876"/>
                  <a:gd name="connsiteY75" fmla="*/ 939348 h 1516072"/>
                  <a:gd name="connsiteX76" fmla="*/ 741609 w 1003876"/>
                  <a:gd name="connsiteY76" fmla="*/ 927918 h 1516072"/>
                  <a:gd name="connsiteX77" fmla="*/ 753039 w 1003876"/>
                  <a:gd name="connsiteY77" fmla="*/ 918393 h 1516072"/>
                  <a:gd name="connsiteX78" fmla="*/ 758754 w 1003876"/>
                  <a:gd name="connsiteY78" fmla="*/ 906963 h 1516072"/>
                  <a:gd name="connsiteX79" fmla="*/ 760659 w 1003876"/>
                  <a:gd name="connsiteY79" fmla="*/ 901248 h 1516072"/>
                  <a:gd name="connsiteX80" fmla="*/ 766374 w 1003876"/>
                  <a:gd name="connsiteY80" fmla="*/ 889818 h 1516072"/>
                  <a:gd name="connsiteX81" fmla="*/ 764469 w 1003876"/>
                  <a:gd name="connsiteY81" fmla="*/ 874578 h 1516072"/>
                  <a:gd name="connsiteX82" fmla="*/ 758754 w 1003876"/>
                  <a:gd name="connsiteY82" fmla="*/ 872673 h 1516072"/>
                  <a:gd name="connsiteX83" fmla="*/ 737799 w 1003876"/>
                  <a:gd name="connsiteY83" fmla="*/ 874578 h 1516072"/>
                  <a:gd name="connsiteX84" fmla="*/ 732084 w 1003876"/>
                  <a:gd name="connsiteY84" fmla="*/ 878388 h 1516072"/>
                  <a:gd name="connsiteX85" fmla="*/ 699699 w 1003876"/>
                  <a:gd name="connsiteY85" fmla="*/ 899343 h 1516072"/>
                  <a:gd name="connsiteX86" fmla="*/ 595181 w 1003876"/>
                  <a:gd name="connsiteY86" fmla="*/ 957831 h 1516072"/>
                  <a:gd name="connsiteX87" fmla="*/ 507294 w 1003876"/>
                  <a:gd name="connsiteY87" fmla="*/ 847908 h 1516072"/>
                  <a:gd name="connsiteX88" fmla="*/ 503484 w 1003876"/>
                  <a:gd name="connsiteY88" fmla="*/ 358323 h 1516072"/>
                  <a:gd name="connsiteX89" fmla="*/ 499674 w 1003876"/>
                  <a:gd name="connsiteY89" fmla="*/ 66858 h 1516072"/>
                  <a:gd name="connsiteX90" fmla="*/ 490149 w 1003876"/>
                  <a:gd name="connsiteY90" fmla="*/ 40188 h 1516072"/>
                  <a:gd name="connsiteX91" fmla="*/ 488244 w 1003876"/>
                  <a:gd name="connsiteY91" fmla="*/ 34473 h 1516072"/>
                  <a:gd name="connsiteX92" fmla="*/ 484434 w 1003876"/>
                  <a:gd name="connsiteY92" fmla="*/ 28758 h 1516072"/>
                  <a:gd name="connsiteX93" fmla="*/ 478719 w 1003876"/>
                  <a:gd name="connsiteY93" fmla="*/ 17328 h 1516072"/>
                  <a:gd name="connsiteX94" fmla="*/ 473004 w 1003876"/>
                  <a:gd name="connsiteY94" fmla="*/ 13518 h 1516072"/>
                  <a:gd name="connsiteX95" fmla="*/ 469194 w 1003876"/>
                  <a:gd name="connsiteY95" fmla="*/ 7803 h 1516072"/>
                  <a:gd name="connsiteX96" fmla="*/ 429189 w 1003876"/>
                  <a:gd name="connsiteY96" fmla="*/ 11613 h 1516072"/>
                  <a:gd name="connsiteX97" fmla="*/ 425379 w 1003876"/>
                  <a:gd name="connsiteY97" fmla="*/ 78288 h 1516072"/>
                  <a:gd name="connsiteX98" fmla="*/ 425379 w 1003876"/>
                  <a:gd name="connsiteY98" fmla="*/ 84003 h 1516072"/>
                  <a:gd name="connsiteX99" fmla="*/ 436603 w 1003876"/>
                  <a:gd name="connsiteY99" fmla="*/ 225952 h 1516072"/>
                  <a:gd name="connsiteX100" fmla="*/ 440619 w 1003876"/>
                  <a:gd name="connsiteY100" fmla="*/ 421188 h 1516072"/>
                  <a:gd name="connsiteX101" fmla="*/ 440002 w 1003876"/>
                  <a:gd name="connsiteY101" fmla="*/ 789160 h 1516072"/>
                  <a:gd name="connsiteX102" fmla="*/ 430322 w 1003876"/>
                  <a:gd name="connsiteY102" fmla="*/ 879006 h 1516072"/>
                  <a:gd name="connsiteX0" fmla="*/ 430322 w 1004810"/>
                  <a:gd name="connsiteY0" fmla="*/ 879006 h 1516072"/>
                  <a:gd name="connsiteX1" fmla="*/ 392427 w 1004810"/>
                  <a:gd name="connsiteY1" fmla="*/ 931934 h 1516072"/>
                  <a:gd name="connsiteX2" fmla="*/ 312984 w 1004810"/>
                  <a:gd name="connsiteY2" fmla="*/ 966018 h 1516072"/>
                  <a:gd name="connsiteX3" fmla="*/ 257945 w 1004810"/>
                  <a:gd name="connsiteY3" fmla="*/ 967151 h 1516072"/>
                  <a:gd name="connsiteX4" fmla="*/ 188953 w 1004810"/>
                  <a:gd name="connsiteY4" fmla="*/ 949800 h 1516072"/>
                  <a:gd name="connsiteX5" fmla="*/ 116769 w 1004810"/>
                  <a:gd name="connsiteY5" fmla="*/ 903153 h 1516072"/>
                  <a:gd name="connsiteX6" fmla="*/ 59619 w 1004810"/>
                  <a:gd name="connsiteY6" fmla="*/ 874578 h 1516072"/>
                  <a:gd name="connsiteX7" fmla="*/ 46284 w 1004810"/>
                  <a:gd name="connsiteY7" fmla="*/ 895533 h 1516072"/>
                  <a:gd name="connsiteX8" fmla="*/ 50094 w 1004810"/>
                  <a:gd name="connsiteY8" fmla="*/ 933633 h 1516072"/>
                  <a:gd name="connsiteX9" fmla="*/ 53904 w 1004810"/>
                  <a:gd name="connsiteY9" fmla="*/ 939348 h 1516072"/>
                  <a:gd name="connsiteX10" fmla="*/ 59619 w 1004810"/>
                  <a:gd name="connsiteY10" fmla="*/ 943158 h 1516072"/>
                  <a:gd name="connsiteX11" fmla="*/ 63429 w 1004810"/>
                  <a:gd name="connsiteY11" fmla="*/ 948873 h 1516072"/>
                  <a:gd name="connsiteX12" fmla="*/ 80574 w 1004810"/>
                  <a:gd name="connsiteY12" fmla="*/ 958398 h 1516072"/>
                  <a:gd name="connsiteX13" fmla="*/ 166299 w 1004810"/>
                  <a:gd name="connsiteY13" fmla="*/ 979353 h 1516072"/>
                  <a:gd name="connsiteX14" fmla="*/ 267264 w 1004810"/>
                  <a:gd name="connsiteY14" fmla="*/ 1021263 h 1516072"/>
                  <a:gd name="connsiteX15" fmla="*/ 278694 w 1004810"/>
                  <a:gd name="connsiteY15" fmla="*/ 1076508 h 1516072"/>
                  <a:gd name="connsiteX16" fmla="*/ 264381 w 1004810"/>
                  <a:gd name="connsiteY16" fmla="*/ 1119397 h 1516072"/>
                  <a:gd name="connsiteX17" fmla="*/ 186224 w 1004810"/>
                  <a:gd name="connsiteY17" fmla="*/ 1150391 h 1516072"/>
                  <a:gd name="connsiteX18" fmla="*/ 15804 w 1004810"/>
                  <a:gd name="connsiteY18" fmla="*/ 1160328 h 1516072"/>
                  <a:gd name="connsiteX19" fmla="*/ 6279 w 1004810"/>
                  <a:gd name="connsiteY19" fmla="*/ 1169853 h 1516072"/>
                  <a:gd name="connsiteX20" fmla="*/ 4374 w 1004810"/>
                  <a:gd name="connsiteY20" fmla="*/ 1175568 h 1516072"/>
                  <a:gd name="connsiteX21" fmla="*/ 564 w 1004810"/>
                  <a:gd name="connsiteY21" fmla="*/ 1181283 h 1516072"/>
                  <a:gd name="connsiteX22" fmla="*/ 6279 w 1004810"/>
                  <a:gd name="connsiteY22" fmla="*/ 1213668 h 1516072"/>
                  <a:gd name="connsiteX23" fmla="*/ 11994 w 1004810"/>
                  <a:gd name="connsiteY23" fmla="*/ 1217478 h 1516072"/>
                  <a:gd name="connsiteX24" fmla="*/ 17709 w 1004810"/>
                  <a:gd name="connsiteY24" fmla="*/ 1219383 h 1516072"/>
                  <a:gd name="connsiteX25" fmla="*/ 145344 w 1004810"/>
                  <a:gd name="connsiteY25" fmla="*/ 1222421 h 1516072"/>
                  <a:gd name="connsiteX26" fmla="*/ 335999 w 1004810"/>
                  <a:gd name="connsiteY26" fmla="*/ 1217478 h 1516072"/>
                  <a:gd name="connsiteX27" fmla="*/ 362514 w 1004810"/>
                  <a:gd name="connsiteY27" fmla="*/ 1273701 h 1516072"/>
                  <a:gd name="connsiteX28" fmla="*/ 335071 w 1004810"/>
                  <a:gd name="connsiteY28" fmla="*/ 1356594 h 1516072"/>
                  <a:gd name="connsiteX29" fmla="*/ 328224 w 1004810"/>
                  <a:gd name="connsiteY29" fmla="*/ 1420386 h 1516072"/>
                  <a:gd name="connsiteX30" fmla="*/ 332034 w 1004810"/>
                  <a:gd name="connsiteY30" fmla="*/ 1463223 h 1516072"/>
                  <a:gd name="connsiteX31" fmla="*/ 364419 w 1004810"/>
                  <a:gd name="connsiteY31" fmla="*/ 1512753 h 1516072"/>
                  <a:gd name="connsiteX32" fmla="*/ 387279 w 1004810"/>
                  <a:gd name="connsiteY32" fmla="*/ 1514658 h 1516072"/>
                  <a:gd name="connsiteX33" fmla="*/ 396804 w 1004810"/>
                  <a:gd name="connsiteY33" fmla="*/ 1491798 h 1516072"/>
                  <a:gd name="connsiteX34" fmla="*/ 403085 w 1004810"/>
                  <a:gd name="connsiteY34" fmla="*/ 1451433 h 1516072"/>
                  <a:gd name="connsiteX35" fmla="*/ 409367 w 1004810"/>
                  <a:gd name="connsiteY35" fmla="*/ 1389340 h 1516072"/>
                  <a:gd name="connsiteX36" fmla="*/ 424041 w 1004810"/>
                  <a:gd name="connsiteY36" fmla="*/ 1329152 h 1516072"/>
                  <a:gd name="connsiteX37" fmla="*/ 467289 w 1004810"/>
                  <a:gd name="connsiteY37" fmla="*/ 1265103 h 1516072"/>
                  <a:gd name="connsiteX38" fmla="*/ 528455 w 1004810"/>
                  <a:gd name="connsiteY38" fmla="*/ 1230091 h 1516072"/>
                  <a:gd name="connsiteX39" fmla="*/ 601154 w 1004810"/>
                  <a:gd name="connsiteY39" fmla="*/ 1221700 h 1516072"/>
                  <a:gd name="connsiteX40" fmla="*/ 720654 w 1004810"/>
                  <a:gd name="connsiteY40" fmla="*/ 1316538 h 1516072"/>
                  <a:gd name="connsiteX41" fmla="*/ 733989 w 1004810"/>
                  <a:gd name="connsiteY41" fmla="*/ 1326063 h 1516072"/>
                  <a:gd name="connsiteX42" fmla="*/ 743514 w 1004810"/>
                  <a:gd name="connsiteY42" fmla="*/ 1327968 h 1516072"/>
                  <a:gd name="connsiteX43" fmla="*/ 749229 w 1004810"/>
                  <a:gd name="connsiteY43" fmla="*/ 1329873 h 1516072"/>
                  <a:gd name="connsiteX44" fmla="*/ 762564 w 1004810"/>
                  <a:gd name="connsiteY44" fmla="*/ 1335588 h 1516072"/>
                  <a:gd name="connsiteX45" fmla="*/ 777804 w 1004810"/>
                  <a:gd name="connsiteY45" fmla="*/ 1333683 h 1516072"/>
                  <a:gd name="connsiteX46" fmla="*/ 789234 w 1004810"/>
                  <a:gd name="connsiteY46" fmla="*/ 1327968 h 1516072"/>
                  <a:gd name="connsiteX47" fmla="*/ 794949 w 1004810"/>
                  <a:gd name="connsiteY47" fmla="*/ 1326063 h 1516072"/>
                  <a:gd name="connsiteX48" fmla="*/ 802569 w 1004810"/>
                  <a:gd name="connsiteY48" fmla="*/ 1308918 h 1516072"/>
                  <a:gd name="connsiteX49" fmla="*/ 800664 w 1004810"/>
                  <a:gd name="connsiteY49" fmla="*/ 1284153 h 1516072"/>
                  <a:gd name="connsiteX50" fmla="*/ 798759 w 1004810"/>
                  <a:gd name="connsiteY50" fmla="*/ 1278438 h 1516072"/>
                  <a:gd name="connsiteX51" fmla="*/ 796854 w 1004810"/>
                  <a:gd name="connsiteY51" fmla="*/ 1270818 h 1516072"/>
                  <a:gd name="connsiteX52" fmla="*/ 783519 w 1004810"/>
                  <a:gd name="connsiteY52" fmla="*/ 1253673 h 1516072"/>
                  <a:gd name="connsiteX53" fmla="*/ 773994 w 1004810"/>
                  <a:gd name="connsiteY53" fmla="*/ 1247958 h 1516072"/>
                  <a:gd name="connsiteX54" fmla="*/ 648264 w 1004810"/>
                  <a:gd name="connsiteY54" fmla="*/ 1156518 h 1516072"/>
                  <a:gd name="connsiteX55" fmla="*/ 645998 w 1004810"/>
                  <a:gd name="connsiteY55" fmla="*/ 1108121 h 1516072"/>
                  <a:gd name="connsiteX56" fmla="*/ 671124 w 1004810"/>
                  <a:gd name="connsiteY56" fmla="*/ 1089843 h 1516072"/>
                  <a:gd name="connsiteX57" fmla="*/ 724464 w 1004810"/>
                  <a:gd name="connsiteY57" fmla="*/ 1082223 h 1516072"/>
                  <a:gd name="connsiteX58" fmla="*/ 871149 w 1004810"/>
                  <a:gd name="connsiteY58" fmla="*/ 1086033 h 1516072"/>
                  <a:gd name="connsiteX59" fmla="*/ 899724 w 1004810"/>
                  <a:gd name="connsiteY59" fmla="*/ 1091748 h 1516072"/>
                  <a:gd name="connsiteX60" fmla="*/ 922584 w 1004810"/>
                  <a:gd name="connsiteY60" fmla="*/ 1095558 h 1516072"/>
                  <a:gd name="connsiteX61" fmla="*/ 1003378 w 1004810"/>
                  <a:gd name="connsiteY61" fmla="*/ 1065958 h 1516072"/>
                  <a:gd name="connsiteX62" fmla="*/ 970209 w 1004810"/>
                  <a:gd name="connsiteY62" fmla="*/ 1044123 h 1516072"/>
                  <a:gd name="connsiteX63" fmla="*/ 918620 w 1004810"/>
                  <a:gd name="connsiteY63" fmla="*/ 1034598 h 1516072"/>
                  <a:gd name="connsiteX64" fmla="*/ 803186 w 1004810"/>
                  <a:gd name="connsiteY64" fmla="*/ 1037069 h 1516072"/>
                  <a:gd name="connsiteX65" fmla="*/ 646360 w 1004810"/>
                  <a:gd name="connsiteY65" fmla="*/ 1049838 h 1516072"/>
                  <a:gd name="connsiteX66" fmla="*/ 640078 w 1004810"/>
                  <a:gd name="connsiteY66" fmla="*/ 1026051 h 1516072"/>
                  <a:gd name="connsiteX67" fmla="*/ 673029 w 1004810"/>
                  <a:gd name="connsiteY67" fmla="*/ 992688 h 1516072"/>
                  <a:gd name="connsiteX68" fmla="*/ 674934 w 1004810"/>
                  <a:gd name="connsiteY68" fmla="*/ 986973 h 1516072"/>
                  <a:gd name="connsiteX69" fmla="*/ 680649 w 1004810"/>
                  <a:gd name="connsiteY69" fmla="*/ 985068 h 1516072"/>
                  <a:gd name="connsiteX70" fmla="*/ 686364 w 1004810"/>
                  <a:gd name="connsiteY70" fmla="*/ 981258 h 1516072"/>
                  <a:gd name="connsiteX71" fmla="*/ 695889 w 1004810"/>
                  <a:gd name="connsiteY71" fmla="*/ 971733 h 1516072"/>
                  <a:gd name="connsiteX72" fmla="*/ 705414 w 1004810"/>
                  <a:gd name="connsiteY72" fmla="*/ 960303 h 1516072"/>
                  <a:gd name="connsiteX73" fmla="*/ 716844 w 1004810"/>
                  <a:gd name="connsiteY73" fmla="*/ 952683 h 1516072"/>
                  <a:gd name="connsiteX74" fmla="*/ 732084 w 1004810"/>
                  <a:gd name="connsiteY74" fmla="*/ 939348 h 1516072"/>
                  <a:gd name="connsiteX75" fmla="*/ 741609 w 1004810"/>
                  <a:gd name="connsiteY75" fmla="*/ 927918 h 1516072"/>
                  <a:gd name="connsiteX76" fmla="*/ 753039 w 1004810"/>
                  <a:gd name="connsiteY76" fmla="*/ 918393 h 1516072"/>
                  <a:gd name="connsiteX77" fmla="*/ 758754 w 1004810"/>
                  <a:gd name="connsiteY77" fmla="*/ 906963 h 1516072"/>
                  <a:gd name="connsiteX78" fmla="*/ 760659 w 1004810"/>
                  <a:gd name="connsiteY78" fmla="*/ 901248 h 1516072"/>
                  <a:gd name="connsiteX79" fmla="*/ 766374 w 1004810"/>
                  <a:gd name="connsiteY79" fmla="*/ 889818 h 1516072"/>
                  <a:gd name="connsiteX80" fmla="*/ 764469 w 1004810"/>
                  <a:gd name="connsiteY80" fmla="*/ 874578 h 1516072"/>
                  <a:gd name="connsiteX81" fmla="*/ 758754 w 1004810"/>
                  <a:gd name="connsiteY81" fmla="*/ 872673 h 1516072"/>
                  <a:gd name="connsiteX82" fmla="*/ 737799 w 1004810"/>
                  <a:gd name="connsiteY82" fmla="*/ 874578 h 1516072"/>
                  <a:gd name="connsiteX83" fmla="*/ 732084 w 1004810"/>
                  <a:gd name="connsiteY83" fmla="*/ 878388 h 1516072"/>
                  <a:gd name="connsiteX84" fmla="*/ 699699 w 1004810"/>
                  <a:gd name="connsiteY84" fmla="*/ 899343 h 1516072"/>
                  <a:gd name="connsiteX85" fmla="*/ 595181 w 1004810"/>
                  <a:gd name="connsiteY85" fmla="*/ 957831 h 1516072"/>
                  <a:gd name="connsiteX86" fmla="*/ 507294 w 1004810"/>
                  <a:gd name="connsiteY86" fmla="*/ 847908 h 1516072"/>
                  <a:gd name="connsiteX87" fmla="*/ 503484 w 1004810"/>
                  <a:gd name="connsiteY87" fmla="*/ 358323 h 1516072"/>
                  <a:gd name="connsiteX88" fmla="*/ 499674 w 1004810"/>
                  <a:gd name="connsiteY88" fmla="*/ 66858 h 1516072"/>
                  <a:gd name="connsiteX89" fmla="*/ 490149 w 1004810"/>
                  <a:gd name="connsiteY89" fmla="*/ 40188 h 1516072"/>
                  <a:gd name="connsiteX90" fmla="*/ 488244 w 1004810"/>
                  <a:gd name="connsiteY90" fmla="*/ 34473 h 1516072"/>
                  <a:gd name="connsiteX91" fmla="*/ 484434 w 1004810"/>
                  <a:gd name="connsiteY91" fmla="*/ 28758 h 1516072"/>
                  <a:gd name="connsiteX92" fmla="*/ 478719 w 1004810"/>
                  <a:gd name="connsiteY92" fmla="*/ 17328 h 1516072"/>
                  <a:gd name="connsiteX93" fmla="*/ 473004 w 1004810"/>
                  <a:gd name="connsiteY93" fmla="*/ 13518 h 1516072"/>
                  <a:gd name="connsiteX94" fmla="*/ 469194 w 1004810"/>
                  <a:gd name="connsiteY94" fmla="*/ 7803 h 1516072"/>
                  <a:gd name="connsiteX95" fmla="*/ 429189 w 1004810"/>
                  <a:gd name="connsiteY95" fmla="*/ 11613 h 1516072"/>
                  <a:gd name="connsiteX96" fmla="*/ 425379 w 1004810"/>
                  <a:gd name="connsiteY96" fmla="*/ 78288 h 1516072"/>
                  <a:gd name="connsiteX97" fmla="*/ 425379 w 1004810"/>
                  <a:gd name="connsiteY97" fmla="*/ 84003 h 1516072"/>
                  <a:gd name="connsiteX98" fmla="*/ 436603 w 1004810"/>
                  <a:gd name="connsiteY98" fmla="*/ 225952 h 1516072"/>
                  <a:gd name="connsiteX99" fmla="*/ 440619 w 1004810"/>
                  <a:gd name="connsiteY99" fmla="*/ 421188 h 1516072"/>
                  <a:gd name="connsiteX100" fmla="*/ 440002 w 1004810"/>
                  <a:gd name="connsiteY100" fmla="*/ 789160 h 1516072"/>
                  <a:gd name="connsiteX101" fmla="*/ 430322 w 1004810"/>
                  <a:gd name="connsiteY101" fmla="*/ 879006 h 1516072"/>
                  <a:gd name="connsiteX0" fmla="*/ 430322 w 1000068"/>
                  <a:gd name="connsiteY0" fmla="*/ 879006 h 1516072"/>
                  <a:gd name="connsiteX1" fmla="*/ 392427 w 1000068"/>
                  <a:gd name="connsiteY1" fmla="*/ 931934 h 1516072"/>
                  <a:gd name="connsiteX2" fmla="*/ 312984 w 1000068"/>
                  <a:gd name="connsiteY2" fmla="*/ 966018 h 1516072"/>
                  <a:gd name="connsiteX3" fmla="*/ 257945 w 1000068"/>
                  <a:gd name="connsiteY3" fmla="*/ 967151 h 1516072"/>
                  <a:gd name="connsiteX4" fmla="*/ 188953 w 1000068"/>
                  <a:gd name="connsiteY4" fmla="*/ 949800 h 1516072"/>
                  <a:gd name="connsiteX5" fmla="*/ 116769 w 1000068"/>
                  <a:gd name="connsiteY5" fmla="*/ 903153 h 1516072"/>
                  <a:gd name="connsiteX6" fmla="*/ 59619 w 1000068"/>
                  <a:gd name="connsiteY6" fmla="*/ 874578 h 1516072"/>
                  <a:gd name="connsiteX7" fmla="*/ 46284 w 1000068"/>
                  <a:gd name="connsiteY7" fmla="*/ 895533 h 1516072"/>
                  <a:gd name="connsiteX8" fmla="*/ 50094 w 1000068"/>
                  <a:gd name="connsiteY8" fmla="*/ 933633 h 1516072"/>
                  <a:gd name="connsiteX9" fmla="*/ 53904 w 1000068"/>
                  <a:gd name="connsiteY9" fmla="*/ 939348 h 1516072"/>
                  <a:gd name="connsiteX10" fmla="*/ 59619 w 1000068"/>
                  <a:gd name="connsiteY10" fmla="*/ 943158 h 1516072"/>
                  <a:gd name="connsiteX11" fmla="*/ 63429 w 1000068"/>
                  <a:gd name="connsiteY11" fmla="*/ 948873 h 1516072"/>
                  <a:gd name="connsiteX12" fmla="*/ 80574 w 1000068"/>
                  <a:gd name="connsiteY12" fmla="*/ 958398 h 1516072"/>
                  <a:gd name="connsiteX13" fmla="*/ 166299 w 1000068"/>
                  <a:gd name="connsiteY13" fmla="*/ 979353 h 1516072"/>
                  <a:gd name="connsiteX14" fmla="*/ 267264 w 1000068"/>
                  <a:gd name="connsiteY14" fmla="*/ 1021263 h 1516072"/>
                  <a:gd name="connsiteX15" fmla="*/ 278694 w 1000068"/>
                  <a:gd name="connsiteY15" fmla="*/ 1076508 h 1516072"/>
                  <a:gd name="connsiteX16" fmla="*/ 264381 w 1000068"/>
                  <a:gd name="connsiteY16" fmla="*/ 1119397 h 1516072"/>
                  <a:gd name="connsiteX17" fmla="*/ 186224 w 1000068"/>
                  <a:gd name="connsiteY17" fmla="*/ 1150391 h 1516072"/>
                  <a:gd name="connsiteX18" fmla="*/ 15804 w 1000068"/>
                  <a:gd name="connsiteY18" fmla="*/ 1160328 h 1516072"/>
                  <a:gd name="connsiteX19" fmla="*/ 6279 w 1000068"/>
                  <a:gd name="connsiteY19" fmla="*/ 1169853 h 1516072"/>
                  <a:gd name="connsiteX20" fmla="*/ 4374 w 1000068"/>
                  <a:gd name="connsiteY20" fmla="*/ 1175568 h 1516072"/>
                  <a:gd name="connsiteX21" fmla="*/ 564 w 1000068"/>
                  <a:gd name="connsiteY21" fmla="*/ 1181283 h 1516072"/>
                  <a:gd name="connsiteX22" fmla="*/ 6279 w 1000068"/>
                  <a:gd name="connsiteY22" fmla="*/ 1213668 h 1516072"/>
                  <a:gd name="connsiteX23" fmla="*/ 11994 w 1000068"/>
                  <a:gd name="connsiteY23" fmla="*/ 1217478 h 1516072"/>
                  <a:gd name="connsiteX24" fmla="*/ 17709 w 1000068"/>
                  <a:gd name="connsiteY24" fmla="*/ 1219383 h 1516072"/>
                  <a:gd name="connsiteX25" fmla="*/ 145344 w 1000068"/>
                  <a:gd name="connsiteY25" fmla="*/ 1222421 h 1516072"/>
                  <a:gd name="connsiteX26" fmla="*/ 335999 w 1000068"/>
                  <a:gd name="connsiteY26" fmla="*/ 1217478 h 1516072"/>
                  <a:gd name="connsiteX27" fmla="*/ 362514 w 1000068"/>
                  <a:gd name="connsiteY27" fmla="*/ 1273701 h 1516072"/>
                  <a:gd name="connsiteX28" fmla="*/ 335071 w 1000068"/>
                  <a:gd name="connsiteY28" fmla="*/ 1356594 h 1516072"/>
                  <a:gd name="connsiteX29" fmla="*/ 328224 w 1000068"/>
                  <a:gd name="connsiteY29" fmla="*/ 1420386 h 1516072"/>
                  <a:gd name="connsiteX30" fmla="*/ 332034 w 1000068"/>
                  <a:gd name="connsiteY30" fmla="*/ 1463223 h 1516072"/>
                  <a:gd name="connsiteX31" fmla="*/ 364419 w 1000068"/>
                  <a:gd name="connsiteY31" fmla="*/ 1512753 h 1516072"/>
                  <a:gd name="connsiteX32" fmla="*/ 387279 w 1000068"/>
                  <a:gd name="connsiteY32" fmla="*/ 1514658 h 1516072"/>
                  <a:gd name="connsiteX33" fmla="*/ 396804 w 1000068"/>
                  <a:gd name="connsiteY33" fmla="*/ 1491798 h 1516072"/>
                  <a:gd name="connsiteX34" fmla="*/ 403085 w 1000068"/>
                  <a:gd name="connsiteY34" fmla="*/ 1451433 h 1516072"/>
                  <a:gd name="connsiteX35" fmla="*/ 409367 w 1000068"/>
                  <a:gd name="connsiteY35" fmla="*/ 1389340 h 1516072"/>
                  <a:gd name="connsiteX36" fmla="*/ 424041 w 1000068"/>
                  <a:gd name="connsiteY36" fmla="*/ 1329152 h 1516072"/>
                  <a:gd name="connsiteX37" fmla="*/ 467289 w 1000068"/>
                  <a:gd name="connsiteY37" fmla="*/ 1265103 h 1516072"/>
                  <a:gd name="connsiteX38" fmla="*/ 528455 w 1000068"/>
                  <a:gd name="connsiteY38" fmla="*/ 1230091 h 1516072"/>
                  <a:gd name="connsiteX39" fmla="*/ 601154 w 1000068"/>
                  <a:gd name="connsiteY39" fmla="*/ 1221700 h 1516072"/>
                  <a:gd name="connsiteX40" fmla="*/ 720654 w 1000068"/>
                  <a:gd name="connsiteY40" fmla="*/ 1316538 h 1516072"/>
                  <a:gd name="connsiteX41" fmla="*/ 733989 w 1000068"/>
                  <a:gd name="connsiteY41" fmla="*/ 1326063 h 1516072"/>
                  <a:gd name="connsiteX42" fmla="*/ 743514 w 1000068"/>
                  <a:gd name="connsiteY42" fmla="*/ 1327968 h 1516072"/>
                  <a:gd name="connsiteX43" fmla="*/ 749229 w 1000068"/>
                  <a:gd name="connsiteY43" fmla="*/ 1329873 h 1516072"/>
                  <a:gd name="connsiteX44" fmla="*/ 762564 w 1000068"/>
                  <a:gd name="connsiteY44" fmla="*/ 1335588 h 1516072"/>
                  <a:gd name="connsiteX45" fmla="*/ 777804 w 1000068"/>
                  <a:gd name="connsiteY45" fmla="*/ 1333683 h 1516072"/>
                  <a:gd name="connsiteX46" fmla="*/ 789234 w 1000068"/>
                  <a:gd name="connsiteY46" fmla="*/ 1327968 h 1516072"/>
                  <a:gd name="connsiteX47" fmla="*/ 794949 w 1000068"/>
                  <a:gd name="connsiteY47" fmla="*/ 1326063 h 1516072"/>
                  <a:gd name="connsiteX48" fmla="*/ 802569 w 1000068"/>
                  <a:gd name="connsiteY48" fmla="*/ 1308918 h 1516072"/>
                  <a:gd name="connsiteX49" fmla="*/ 800664 w 1000068"/>
                  <a:gd name="connsiteY49" fmla="*/ 1284153 h 1516072"/>
                  <a:gd name="connsiteX50" fmla="*/ 798759 w 1000068"/>
                  <a:gd name="connsiteY50" fmla="*/ 1278438 h 1516072"/>
                  <a:gd name="connsiteX51" fmla="*/ 796854 w 1000068"/>
                  <a:gd name="connsiteY51" fmla="*/ 1270818 h 1516072"/>
                  <a:gd name="connsiteX52" fmla="*/ 783519 w 1000068"/>
                  <a:gd name="connsiteY52" fmla="*/ 1253673 h 1516072"/>
                  <a:gd name="connsiteX53" fmla="*/ 773994 w 1000068"/>
                  <a:gd name="connsiteY53" fmla="*/ 1247958 h 1516072"/>
                  <a:gd name="connsiteX54" fmla="*/ 648264 w 1000068"/>
                  <a:gd name="connsiteY54" fmla="*/ 1156518 h 1516072"/>
                  <a:gd name="connsiteX55" fmla="*/ 645998 w 1000068"/>
                  <a:gd name="connsiteY55" fmla="*/ 1108121 h 1516072"/>
                  <a:gd name="connsiteX56" fmla="*/ 671124 w 1000068"/>
                  <a:gd name="connsiteY56" fmla="*/ 1089843 h 1516072"/>
                  <a:gd name="connsiteX57" fmla="*/ 724464 w 1000068"/>
                  <a:gd name="connsiteY57" fmla="*/ 1082223 h 1516072"/>
                  <a:gd name="connsiteX58" fmla="*/ 871149 w 1000068"/>
                  <a:gd name="connsiteY58" fmla="*/ 1086033 h 1516072"/>
                  <a:gd name="connsiteX59" fmla="*/ 899724 w 1000068"/>
                  <a:gd name="connsiteY59" fmla="*/ 1091748 h 1516072"/>
                  <a:gd name="connsiteX60" fmla="*/ 922584 w 1000068"/>
                  <a:gd name="connsiteY60" fmla="*/ 1095558 h 1516072"/>
                  <a:gd name="connsiteX61" fmla="*/ 998435 w 1000068"/>
                  <a:gd name="connsiteY61" fmla="*/ 1093143 h 1516072"/>
                  <a:gd name="connsiteX62" fmla="*/ 970209 w 1000068"/>
                  <a:gd name="connsiteY62" fmla="*/ 1044123 h 1516072"/>
                  <a:gd name="connsiteX63" fmla="*/ 918620 w 1000068"/>
                  <a:gd name="connsiteY63" fmla="*/ 1034598 h 1516072"/>
                  <a:gd name="connsiteX64" fmla="*/ 803186 w 1000068"/>
                  <a:gd name="connsiteY64" fmla="*/ 1037069 h 1516072"/>
                  <a:gd name="connsiteX65" fmla="*/ 646360 w 1000068"/>
                  <a:gd name="connsiteY65" fmla="*/ 1049838 h 1516072"/>
                  <a:gd name="connsiteX66" fmla="*/ 640078 w 1000068"/>
                  <a:gd name="connsiteY66" fmla="*/ 1026051 h 1516072"/>
                  <a:gd name="connsiteX67" fmla="*/ 673029 w 1000068"/>
                  <a:gd name="connsiteY67" fmla="*/ 992688 h 1516072"/>
                  <a:gd name="connsiteX68" fmla="*/ 674934 w 1000068"/>
                  <a:gd name="connsiteY68" fmla="*/ 986973 h 1516072"/>
                  <a:gd name="connsiteX69" fmla="*/ 680649 w 1000068"/>
                  <a:gd name="connsiteY69" fmla="*/ 985068 h 1516072"/>
                  <a:gd name="connsiteX70" fmla="*/ 686364 w 1000068"/>
                  <a:gd name="connsiteY70" fmla="*/ 981258 h 1516072"/>
                  <a:gd name="connsiteX71" fmla="*/ 695889 w 1000068"/>
                  <a:gd name="connsiteY71" fmla="*/ 971733 h 1516072"/>
                  <a:gd name="connsiteX72" fmla="*/ 705414 w 1000068"/>
                  <a:gd name="connsiteY72" fmla="*/ 960303 h 1516072"/>
                  <a:gd name="connsiteX73" fmla="*/ 716844 w 1000068"/>
                  <a:gd name="connsiteY73" fmla="*/ 952683 h 1516072"/>
                  <a:gd name="connsiteX74" fmla="*/ 732084 w 1000068"/>
                  <a:gd name="connsiteY74" fmla="*/ 939348 h 1516072"/>
                  <a:gd name="connsiteX75" fmla="*/ 741609 w 1000068"/>
                  <a:gd name="connsiteY75" fmla="*/ 927918 h 1516072"/>
                  <a:gd name="connsiteX76" fmla="*/ 753039 w 1000068"/>
                  <a:gd name="connsiteY76" fmla="*/ 918393 h 1516072"/>
                  <a:gd name="connsiteX77" fmla="*/ 758754 w 1000068"/>
                  <a:gd name="connsiteY77" fmla="*/ 906963 h 1516072"/>
                  <a:gd name="connsiteX78" fmla="*/ 760659 w 1000068"/>
                  <a:gd name="connsiteY78" fmla="*/ 901248 h 1516072"/>
                  <a:gd name="connsiteX79" fmla="*/ 766374 w 1000068"/>
                  <a:gd name="connsiteY79" fmla="*/ 889818 h 1516072"/>
                  <a:gd name="connsiteX80" fmla="*/ 764469 w 1000068"/>
                  <a:gd name="connsiteY80" fmla="*/ 874578 h 1516072"/>
                  <a:gd name="connsiteX81" fmla="*/ 758754 w 1000068"/>
                  <a:gd name="connsiteY81" fmla="*/ 872673 h 1516072"/>
                  <a:gd name="connsiteX82" fmla="*/ 737799 w 1000068"/>
                  <a:gd name="connsiteY82" fmla="*/ 874578 h 1516072"/>
                  <a:gd name="connsiteX83" fmla="*/ 732084 w 1000068"/>
                  <a:gd name="connsiteY83" fmla="*/ 878388 h 1516072"/>
                  <a:gd name="connsiteX84" fmla="*/ 699699 w 1000068"/>
                  <a:gd name="connsiteY84" fmla="*/ 899343 h 1516072"/>
                  <a:gd name="connsiteX85" fmla="*/ 595181 w 1000068"/>
                  <a:gd name="connsiteY85" fmla="*/ 957831 h 1516072"/>
                  <a:gd name="connsiteX86" fmla="*/ 507294 w 1000068"/>
                  <a:gd name="connsiteY86" fmla="*/ 847908 h 1516072"/>
                  <a:gd name="connsiteX87" fmla="*/ 503484 w 1000068"/>
                  <a:gd name="connsiteY87" fmla="*/ 358323 h 1516072"/>
                  <a:gd name="connsiteX88" fmla="*/ 499674 w 1000068"/>
                  <a:gd name="connsiteY88" fmla="*/ 66858 h 1516072"/>
                  <a:gd name="connsiteX89" fmla="*/ 490149 w 1000068"/>
                  <a:gd name="connsiteY89" fmla="*/ 40188 h 1516072"/>
                  <a:gd name="connsiteX90" fmla="*/ 488244 w 1000068"/>
                  <a:gd name="connsiteY90" fmla="*/ 34473 h 1516072"/>
                  <a:gd name="connsiteX91" fmla="*/ 484434 w 1000068"/>
                  <a:gd name="connsiteY91" fmla="*/ 28758 h 1516072"/>
                  <a:gd name="connsiteX92" fmla="*/ 478719 w 1000068"/>
                  <a:gd name="connsiteY92" fmla="*/ 17328 h 1516072"/>
                  <a:gd name="connsiteX93" fmla="*/ 473004 w 1000068"/>
                  <a:gd name="connsiteY93" fmla="*/ 13518 h 1516072"/>
                  <a:gd name="connsiteX94" fmla="*/ 469194 w 1000068"/>
                  <a:gd name="connsiteY94" fmla="*/ 7803 h 1516072"/>
                  <a:gd name="connsiteX95" fmla="*/ 429189 w 1000068"/>
                  <a:gd name="connsiteY95" fmla="*/ 11613 h 1516072"/>
                  <a:gd name="connsiteX96" fmla="*/ 425379 w 1000068"/>
                  <a:gd name="connsiteY96" fmla="*/ 78288 h 1516072"/>
                  <a:gd name="connsiteX97" fmla="*/ 425379 w 1000068"/>
                  <a:gd name="connsiteY97" fmla="*/ 84003 h 1516072"/>
                  <a:gd name="connsiteX98" fmla="*/ 436603 w 1000068"/>
                  <a:gd name="connsiteY98" fmla="*/ 225952 h 1516072"/>
                  <a:gd name="connsiteX99" fmla="*/ 440619 w 1000068"/>
                  <a:gd name="connsiteY99" fmla="*/ 421188 h 1516072"/>
                  <a:gd name="connsiteX100" fmla="*/ 440002 w 1000068"/>
                  <a:gd name="connsiteY100" fmla="*/ 789160 h 1516072"/>
                  <a:gd name="connsiteX101" fmla="*/ 430322 w 1000068"/>
                  <a:gd name="connsiteY101" fmla="*/ 879006 h 1516072"/>
                  <a:gd name="connsiteX0" fmla="*/ 430322 w 1000068"/>
                  <a:gd name="connsiteY0" fmla="*/ 879006 h 1516072"/>
                  <a:gd name="connsiteX1" fmla="*/ 392427 w 1000068"/>
                  <a:gd name="connsiteY1" fmla="*/ 931934 h 1516072"/>
                  <a:gd name="connsiteX2" fmla="*/ 312984 w 1000068"/>
                  <a:gd name="connsiteY2" fmla="*/ 966018 h 1516072"/>
                  <a:gd name="connsiteX3" fmla="*/ 257945 w 1000068"/>
                  <a:gd name="connsiteY3" fmla="*/ 967151 h 1516072"/>
                  <a:gd name="connsiteX4" fmla="*/ 188953 w 1000068"/>
                  <a:gd name="connsiteY4" fmla="*/ 949800 h 1516072"/>
                  <a:gd name="connsiteX5" fmla="*/ 116769 w 1000068"/>
                  <a:gd name="connsiteY5" fmla="*/ 903153 h 1516072"/>
                  <a:gd name="connsiteX6" fmla="*/ 59619 w 1000068"/>
                  <a:gd name="connsiteY6" fmla="*/ 874578 h 1516072"/>
                  <a:gd name="connsiteX7" fmla="*/ 46284 w 1000068"/>
                  <a:gd name="connsiteY7" fmla="*/ 895533 h 1516072"/>
                  <a:gd name="connsiteX8" fmla="*/ 50094 w 1000068"/>
                  <a:gd name="connsiteY8" fmla="*/ 933633 h 1516072"/>
                  <a:gd name="connsiteX9" fmla="*/ 53904 w 1000068"/>
                  <a:gd name="connsiteY9" fmla="*/ 939348 h 1516072"/>
                  <a:gd name="connsiteX10" fmla="*/ 59619 w 1000068"/>
                  <a:gd name="connsiteY10" fmla="*/ 943158 h 1516072"/>
                  <a:gd name="connsiteX11" fmla="*/ 63429 w 1000068"/>
                  <a:gd name="connsiteY11" fmla="*/ 948873 h 1516072"/>
                  <a:gd name="connsiteX12" fmla="*/ 80574 w 1000068"/>
                  <a:gd name="connsiteY12" fmla="*/ 958398 h 1516072"/>
                  <a:gd name="connsiteX13" fmla="*/ 166299 w 1000068"/>
                  <a:gd name="connsiteY13" fmla="*/ 979353 h 1516072"/>
                  <a:gd name="connsiteX14" fmla="*/ 267264 w 1000068"/>
                  <a:gd name="connsiteY14" fmla="*/ 1021263 h 1516072"/>
                  <a:gd name="connsiteX15" fmla="*/ 278694 w 1000068"/>
                  <a:gd name="connsiteY15" fmla="*/ 1076508 h 1516072"/>
                  <a:gd name="connsiteX16" fmla="*/ 264381 w 1000068"/>
                  <a:gd name="connsiteY16" fmla="*/ 1119397 h 1516072"/>
                  <a:gd name="connsiteX17" fmla="*/ 186224 w 1000068"/>
                  <a:gd name="connsiteY17" fmla="*/ 1150391 h 1516072"/>
                  <a:gd name="connsiteX18" fmla="*/ 15804 w 1000068"/>
                  <a:gd name="connsiteY18" fmla="*/ 1160328 h 1516072"/>
                  <a:gd name="connsiteX19" fmla="*/ 6279 w 1000068"/>
                  <a:gd name="connsiteY19" fmla="*/ 1169853 h 1516072"/>
                  <a:gd name="connsiteX20" fmla="*/ 4374 w 1000068"/>
                  <a:gd name="connsiteY20" fmla="*/ 1175568 h 1516072"/>
                  <a:gd name="connsiteX21" fmla="*/ 564 w 1000068"/>
                  <a:gd name="connsiteY21" fmla="*/ 1181283 h 1516072"/>
                  <a:gd name="connsiteX22" fmla="*/ 6279 w 1000068"/>
                  <a:gd name="connsiteY22" fmla="*/ 1213668 h 1516072"/>
                  <a:gd name="connsiteX23" fmla="*/ 11994 w 1000068"/>
                  <a:gd name="connsiteY23" fmla="*/ 1217478 h 1516072"/>
                  <a:gd name="connsiteX24" fmla="*/ 17709 w 1000068"/>
                  <a:gd name="connsiteY24" fmla="*/ 1219383 h 1516072"/>
                  <a:gd name="connsiteX25" fmla="*/ 145344 w 1000068"/>
                  <a:gd name="connsiteY25" fmla="*/ 1222421 h 1516072"/>
                  <a:gd name="connsiteX26" fmla="*/ 335999 w 1000068"/>
                  <a:gd name="connsiteY26" fmla="*/ 1217478 h 1516072"/>
                  <a:gd name="connsiteX27" fmla="*/ 362514 w 1000068"/>
                  <a:gd name="connsiteY27" fmla="*/ 1273701 h 1516072"/>
                  <a:gd name="connsiteX28" fmla="*/ 335071 w 1000068"/>
                  <a:gd name="connsiteY28" fmla="*/ 1356594 h 1516072"/>
                  <a:gd name="connsiteX29" fmla="*/ 328224 w 1000068"/>
                  <a:gd name="connsiteY29" fmla="*/ 1420386 h 1516072"/>
                  <a:gd name="connsiteX30" fmla="*/ 332034 w 1000068"/>
                  <a:gd name="connsiteY30" fmla="*/ 1463223 h 1516072"/>
                  <a:gd name="connsiteX31" fmla="*/ 364419 w 1000068"/>
                  <a:gd name="connsiteY31" fmla="*/ 1512753 h 1516072"/>
                  <a:gd name="connsiteX32" fmla="*/ 387279 w 1000068"/>
                  <a:gd name="connsiteY32" fmla="*/ 1514658 h 1516072"/>
                  <a:gd name="connsiteX33" fmla="*/ 396804 w 1000068"/>
                  <a:gd name="connsiteY33" fmla="*/ 1491798 h 1516072"/>
                  <a:gd name="connsiteX34" fmla="*/ 403085 w 1000068"/>
                  <a:gd name="connsiteY34" fmla="*/ 1451433 h 1516072"/>
                  <a:gd name="connsiteX35" fmla="*/ 409367 w 1000068"/>
                  <a:gd name="connsiteY35" fmla="*/ 1389340 h 1516072"/>
                  <a:gd name="connsiteX36" fmla="*/ 424041 w 1000068"/>
                  <a:gd name="connsiteY36" fmla="*/ 1329152 h 1516072"/>
                  <a:gd name="connsiteX37" fmla="*/ 467289 w 1000068"/>
                  <a:gd name="connsiteY37" fmla="*/ 1265103 h 1516072"/>
                  <a:gd name="connsiteX38" fmla="*/ 528455 w 1000068"/>
                  <a:gd name="connsiteY38" fmla="*/ 1230091 h 1516072"/>
                  <a:gd name="connsiteX39" fmla="*/ 601154 w 1000068"/>
                  <a:gd name="connsiteY39" fmla="*/ 1221700 h 1516072"/>
                  <a:gd name="connsiteX40" fmla="*/ 720654 w 1000068"/>
                  <a:gd name="connsiteY40" fmla="*/ 1316538 h 1516072"/>
                  <a:gd name="connsiteX41" fmla="*/ 733989 w 1000068"/>
                  <a:gd name="connsiteY41" fmla="*/ 1326063 h 1516072"/>
                  <a:gd name="connsiteX42" fmla="*/ 743514 w 1000068"/>
                  <a:gd name="connsiteY42" fmla="*/ 1327968 h 1516072"/>
                  <a:gd name="connsiteX43" fmla="*/ 749229 w 1000068"/>
                  <a:gd name="connsiteY43" fmla="*/ 1329873 h 1516072"/>
                  <a:gd name="connsiteX44" fmla="*/ 762564 w 1000068"/>
                  <a:gd name="connsiteY44" fmla="*/ 1335588 h 1516072"/>
                  <a:gd name="connsiteX45" fmla="*/ 777804 w 1000068"/>
                  <a:gd name="connsiteY45" fmla="*/ 1333683 h 1516072"/>
                  <a:gd name="connsiteX46" fmla="*/ 789234 w 1000068"/>
                  <a:gd name="connsiteY46" fmla="*/ 1327968 h 1516072"/>
                  <a:gd name="connsiteX47" fmla="*/ 794949 w 1000068"/>
                  <a:gd name="connsiteY47" fmla="*/ 1326063 h 1516072"/>
                  <a:gd name="connsiteX48" fmla="*/ 802569 w 1000068"/>
                  <a:gd name="connsiteY48" fmla="*/ 1308918 h 1516072"/>
                  <a:gd name="connsiteX49" fmla="*/ 800664 w 1000068"/>
                  <a:gd name="connsiteY49" fmla="*/ 1284153 h 1516072"/>
                  <a:gd name="connsiteX50" fmla="*/ 798759 w 1000068"/>
                  <a:gd name="connsiteY50" fmla="*/ 1278438 h 1516072"/>
                  <a:gd name="connsiteX51" fmla="*/ 796854 w 1000068"/>
                  <a:gd name="connsiteY51" fmla="*/ 1270818 h 1516072"/>
                  <a:gd name="connsiteX52" fmla="*/ 783519 w 1000068"/>
                  <a:gd name="connsiteY52" fmla="*/ 1253673 h 1516072"/>
                  <a:gd name="connsiteX53" fmla="*/ 773994 w 1000068"/>
                  <a:gd name="connsiteY53" fmla="*/ 1247958 h 1516072"/>
                  <a:gd name="connsiteX54" fmla="*/ 648264 w 1000068"/>
                  <a:gd name="connsiteY54" fmla="*/ 1156518 h 1516072"/>
                  <a:gd name="connsiteX55" fmla="*/ 645998 w 1000068"/>
                  <a:gd name="connsiteY55" fmla="*/ 1108121 h 1516072"/>
                  <a:gd name="connsiteX56" fmla="*/ 671124 w 1000068"/>
                  <a:gd name="connsiteY56" fmla="*/ 1089843 h 1516072"/>
                  <a:gd name="connsiteX57" fmla="*/ 724464 w 1000068"/>
                  <a:gd name="connsiteY57" fmla="*/ 1082223 h 1516072"/>
                  <a:gd name="connsiteX58" fmla="*/ 871149 w 1000068"/>
                  <a:gd name="connsiteY58" fmla="*/ 1086033 h 1516072"/>
                  <a:gd name="connsiteX59" fmla="*/ 899724 w 1000068"/>
                  <a:gd name="connsiteY59" fmla="*/ 1091748 h 1516072"/>
                  <a:gd name="connsiteX60" fmla="*/ 922584 w 1000068"/>
                  <a:gd name="connsiteY60" fmla="*/ 1095558 h 1516072"/>
                  <a:gd name="connsiteX61" fmla="*/ 998435 w 1000068"/>
                  <a:gd name="connsiteY61" fmla="*/ 1093143 h 1516072"/>
                  <a:gd name="connsiteX62" fmla="*/ 970209 w 1000068"/>
                  <a:gd name="connsiteY62" fmla="*/ 1054008 h 1516072"/>
                  <a:gd name="connsiteX63" fmla="*/ 918620 w 1000068"/>
                  <a:gd name="connsiteY63" fmla="*/ 1034598 h 1516072"/>
                  <a:gd name="connsiteX64" fmla="*/ 803186 w 1000068"/>
                  <a:gd name="connsiteY64" fmla="*/ 1037069 h 1516072"/>
                  <a:gd name="connsiteX65" fmla="*/ 646360 w 1000068"/>
                  <a:gd name="connsiteY65" fmla="*/ 1049838 h 1516072"/>
                  <a:gd name="connsiteX66" fmla="*/ 640078 w 1000068"/>
                  <a:gd name="connsiteY66" fmla="*/ 1026051 h 1516072"/>
                  <a:gd name="connsiteX67" fmla="*/ 673029 w 1000068"/>
                  <a:gd name="connsiteY67" fmla="*/ 992688 h 1516072"/>
                  <a:gd name="connsiteX68" fmla="*/ 674934 w 1000068"/>
                  <a:gd name="connsiteY68" fmla="*/ 986973 h 1516072"/>
                  <a:gd name="connsiteX69" fmla="*/ 680649 w 1000068"/>
                  <a:gd name="connsiteY69" fmla="*/ 985068 h 1516072"/>
                  <a:gd name="connsiteX70" fmla="*/ 686364 w 1000068"/>
                  <a:gd name="connsiteY70" fmla="*/ 981258 h 1516072"/>
                  <a:gd name="connsiteX71" fmla="*/ 695889 w 1000068"/>
                  <a:gd name="connsiteY71" fmla="*/ 971733 h 1516072"/>
                  <a:gd name="connsiteX72" fmla="*/ 705414 w 1000068"/>
                  <a:gd name="connsiteY72" fmla="*/ 960303 h 1516072"/>
                  <a:gd name="connsiteX73" fmla="*/ 716844 w 1000068"/>
                  <a:gd name="connsiteY73" fmla="*/ 952683 h 1516072"/>
                  <a:gd name="connsiteX74" fmla="*/ 732084 w 1000068"/>
                  <a:gd name="connsiteY74" fmla="*/ 939348 h 1516072"/>
                  <a:gd name="connsiteX75" fmla="*/ 741609 w 1000068"/>
                  <a:gd name="connsiteY75" fmla="*/ 927918 h 1516072"/>
                  <a:gd name="connsiteX76" fmla="*/ 753039 w 1000068"/>
                  <a:gd name="connsiteY76" fmla="*/ 918393 h 1516072"/>
                  <a:gd name="connsiteX77" fmla="*/ 758754 w 1000068"/>
                  <a:gd name="connsiteY77" fmla="*/ 906963 h 1516072"/>
                  <a:gd name="connsiteX78" fmla="*/ 760659 w 1000068"/>
                  <a:gd name="connsiteY78" fmla="*/ 901248 h 1516072"/>
                  <a:gd name="connsiteX79" fmla="*/ 766374 w 1000068"/>
                  <a:gd name="connsiteY79" fmla="*/ 889818 h 1516072"/>
                  <a:gd name="connsiteX80" fmla="*/ 764469 w 1000068"/>
                  <a:gd name="connsiteY80" fmla="*/ 874578 h 1516072"/>
                  <a:gd name="connsiteX81" fmla="*/ 758754 w 1000068"/>
                  <a:gd name="connsiteY81" fmla="*/ 872673 h 1516072"/>
                  <a:gd name="connsiteX82" fmla="*/ 737799 w 1000068"/>
                  <a:gd name="connsiteY82" fmla="*/ 874578 h 1516072"/>
                  <a:gd name="connsiteX83" fmla="*/ 732084 w 1000068"/>
                  <a:gd name="connsiteY83" fmla="*/ 878388 h 1516072"/>
                  <a:gd name="connsiteX84" fmla="*/ 699699 w 1000068"/>
                  <a:gd name="connsiteY84" fmla="*/ 899343 h 1516072"/>
                  <a:gd name="connsiteX85" fmla="*/ 595181 w 1000068"/>
                  <a:gd name="connsiteY85" fmla="*/ 957831 h 1516072"/>
                  <a:gd name="connsiteX86" fmla="*/ 507294 w 1000068"/>
                  <a:gd name="connsiteY86" fmla="*/ 847908 h 1516072"/>
                  <a:gd name="connsiteX87" fmla="*/ 503484 w 1000068"/>
                  <a:gd name="connsiteY87" fmla="*/ 358323 h 1516072"/>
                  <a:gd name="connsiteX88" fmla="*/ 499674 w 1000068"/>
                  <a:gd name="connsiteY88" fmla="*/ 66858 h 1516072"/>
                  <a:gd name="connsiteX89" fmla="*/ 490149 w 1000068"/>
                  <a:gd name="connsiteY89" fmla="*/ 40188 h 1516072"/>
                  <a:gd name="connsiteX90" fmla="*/ 488244 w 1000068"/>
                  <a:gd name="connsiteY90" fmla="*/ 34473 h 1516072"/>
                  <a:gd name="connsiteX91" fmla="*/ 484434 w 1000068"/>
                  <a:gd name="connsiteY91" fmla="*/ 28758 h 1516072"/>
                  <a:gd name="connsiteX92" fmla="*/ 478719 w 1000068"/>
                  <a:gd name="connsiteY92" fmla="*/ 17328 h 1516072"/>
                  <a:gd name="connsiteX93" fmla="*/ 473004 w 1000068"/>
                  <a:gd name="connsiteY93" fmla="*/ 13518 h 1516072"/>
                  <a:gd name="connsiteX94" fmla="*/ 469194 w 1000068"/>
                  <a:gd name="connsiteY94" fmla="*/ 7803 h 1516072"/>
                  <a:gd name="connsiteX95" fmla="*/ 429189 w 1000068"/>
                  <a:gd name="connsiteY95" fmla="*/ 11613 h 1516072"/>
                  <a:gd name="connsiteX96" fmla="*/ 425379 w 1000068"/>
                  <a:gd name="connsiteY96" fmla="*/ 78288 h 1516072"/>
                  <a:gd name="connsiteX97" fmla="*/ 425379 w 1000068"/>
                  <a:gd name="connsiteY97" fmla="*/ 84003 h 1516072"/>
                  <a:gd name="connsiteX98" fmla="*/ 436603 w 1000068"/>
                  <a:gd name="connsiteY98" fmla="*/ 225952 h 1516072"/>
                  <a:gd name="connsiteX99" fmla="*/ 440619 w 1000068"/>
                  <a:gd name="connsiteY99" fmla="*/ 421188 h 1516072"/>
                  <a:gd name="connsiteX100" fmla="*/ 440002 w 1000068"/>
                  <a:gd name="connsiteY100" fmla="*/ 789160 h 1516072"/>
                  <a:gd name="connsiteX101" fmla="*/ 430322 w 1000068"/>
                  <a:gd name="connsiteY101" fmla="*/ 879006 h 1516072"/>
                  <a:gd name="connsiteX0" fmla="*/ 430322 w 999133"/>
                  <a:gd name="connsiteY0" fmla="*/ 879006 h 1516072"/>
                  <a:gd name="connsiteX1" fmla="*/ 392427 w 999133"/>
                  <a:gd name="connsiteY1" fmla="*/ 931934 h 1516072"/>
                  <a:gd name="connsiteX2" fmla="*/ 312984 w 999133"/>
                  <a:gd name="connsiteY2" fmla="*/ 966018 h 1516072"/>
                  <a:gd name="connsiteX3" fmla="*/ 257945 w 999133"/>
                  <a:gd name="connsiteY3" fmla="*/ 967151 h 1516072"/>
                  <a:gd name="connsiteX4" fmla="*/ 188953 w 999133"/>
                  <a:gd name="connsiteY4" fmla="*/ 949800 h 1516072"/>
                  <a:gd name="connsiteX5" fmla="*/ 116769 w 999133"/>
                  <a:gd name="connsiteY5" fmla="*/ 903153 h 1516072"/>
                  <a:gd name="connsiteX6" fmla="*/ 59619 w 999133"/>
                  <a:gd name="connsiteY6" fmla="*/ 874578 h 1516072"/>
                  <a:gd name="connsiteX7" fmla="*/ 46284 w 999133"/>
                  <a:gd name="connsiteY7" fmla="*/ 895533 h 1516072"/>
                  <a:gd name="connsiteX8" fmla="*/ 50094 w 999133"/>
                  <a:gd name="connsiteY8" fmla="*/ 933633 h 1516072"/>
                  <a:gd name="connsiteX9" fmla="*/ 53904 w 999133"/>
                  <a:gd name="connsiteY9" fmla="*/ 939348 h 1516072"/>
                  <a:gd name="connsiteX10" fmla="*/ 59619 w 999133"/>
                  <a:gd name="connsiteY10" fmla="*/ 943158 h 1516072"/>
                  <a:gd name="connsiteX11" fmla="*/ 63429 w 999133"/>
                  <a:gd name="connsiteY11" fmla="*/ 948873 h 1516072"/>
                  <a:gd name="connsiteX12" fmla="*/ 80574 w 999133"/>
                  <a:gd name="connsiteY12" fmla="*/ 958398 h 1516072"/>
                  <a:gd name="connsiteX13" fmla="*/ 166299 w 999133"/>
                  <a:gd name="connsiteY13" fmla="*/ 979353 h 1516072"/>
                  <a:gd name="connsiteX14" fmla="*/ 267264 w 999133"/>
                  <a:gd name="connsiteY14" fmla="*/ 1021263 h 1516072"/>
                  <a:gd name="connsiteX15" fmla="*/ 278694 w 999133"/>
                  <a:gd name="connsiteY15" fmla="*/ 1076508 h 1516072"/>
                  <a:gd name="connsiteX16" fmla="*/ 264381 w 999133"/>
                  <a:gd name="connsiteY16" fmla="*/ 1119397 h 1516072"/>
                  <a:gd name="connsiteX17" fmla="*/ 186224 w 999133"/>
                  <a:gd name="connsiteY17" fmla="*/ 1150391 h 1516072"/>
                  <a:gd name="connsiteX18" fmla="*/ 15804 w 999133"/>
                  <a:gd name="connsiteY18" fmla="*/ 1160328 h 1516072"/>
                  <a:gd name="connsiteX19" fmla="*/ 6279 w 999133"/>
                  <a:gd name="connsiteY19" fmla="*/ 1169853 h 1516072"/>
                  <a:gd name="connsiteX20" fmla="*/ 4374 w 999133"/>
                  <a:gd name="connsiteY20" fmla="*/ 1175568 h 1516072"/>
                  <a:gd name="connsiteX21" fmla="*/ 564 w 999133"/>
                  <a:gd name="connsiteY21" fmla="*/ 1181283 h 1516072"/>
                  <a:gd name="connsiteX22" fmla="*/ 6279 w 999133"/>
                  <a:gd name="connsiteY22" fmla="*/ 1213668 h 1516072"/>
                  <a:gd name="connsiteX23" fmla="*/ 11994 w 999133"/>
                  <a:gd name="connsiteY23" fmla="*/ 1217478 h 1516072"/>
                  <a:gd name="connsiteX24" fmla="*/ 17709 w 999133"/>
                  <a:gd name="connsiteY24" fmla="*/ 1219383 h 1516072"/>
                  <a:gd name="connsiteX25" fmla="*/ 145344 w 999133"/>
                  <a:gd name="connsiteY25" fmla="*/ 1222421 h 1516072"/>
                  <a:gd name="connsiteX26" fmla="*/ 335999 w 999133"/>
                  <a:gd name="connsiteY26" fmla="*/ 1217478 h 1516072"/>
                  <a:gd name="connsiteX27" fmla="*/ 362514 w 999133"/>
                  <a:gd name="connsiteY27" fmla="*/ 1273701 h 1516072"/>
                  <a:gd name="connsiteX28" fmla="*/ 335071 w 999133"/>
                  <a:gd name="connsiteY28" fmla="*/ 1356594 h 1516072"/>
                  <a:gd name="connsiteX29" fmla="*/ 328224 w 999133"/>
                  <a:gd name="connsiteY29" fmla="*/ 1420386 h 1516072"/>
                  <a:gd name="connsiteX30" fmla="*/ 332034 w 999133"/>
                  <a:gd name="connsiteY30" fmla="*/ 1463223 h 1516072"/>
                  <a:gd name="connsiteX31" fmla="*/ 364419 w 999133"/>
                  <a:gd name="connsiteY31" fmla="*/ 1512753 h 1516072"/>
                  <a:gd name="connsiteX32" fmla="*/ 387279 w 999133"/>
                  <a:gd name="connsiteY32" fmla="*/ 1514658 h 1516072"/>
                  <a:gd name="connsiteX33" fmla="*/ 396804 w 999133"/>
                  <a:gd name="connsiteY33" fmla="*/ 1491798 h 1516072"/>
                  <a:gd name="connsiteX34" fmla="*/ 403085 w 999133"/>
                  <a:gd name="connsiteY34" fmla="*/ 1451433 h 1516072"/>
                  <a:gd name="connsiteX35" fmla="*/ 409367 w 999133"/>
                  <a:gd name="connsiteY35" fmla="*/ 1389340 h 1516072"/>
                  <a:gd name="connsiteX36" fmla="*/ 424041 w 999133"/>
                  <a:gd name="connsiteY36" fmla="*/ 1329152 h 1516072"/>
                  <a:gd name="connsiteX37" fmla="*/ 467289 w 999133"/>
                  <a:gd name="connsiteY37" fmla="*/ 1265103 h 1516072"/>
                  <a:gd name="connsiteX38" fmla="*/ 528455 w 999133"/>
                  <a:gd name="connsiteY38" fmla="*/ 1230091 h 1516072"/>
                  <a:gd name="connsiteX39" fmla="*/ 601154 w 999133"/>
                  <a:gd name="connsiteY39" fmla="*/ 1221700 h 1516072"/>
                  <a:gd name="connsiteX40" fmla="*/ 720654 w 999133"/>
                  <a:gd name="connsiteY40" fmla="*/ 1316538 h 1516072"/>
                  <a:gd name="connsiteX41" fmla="*/ 733989 w 999133"/>
                  <a:gd name="connsiteY41" fmla="*/ 1326063 h 1516072"/>
                  <a:gd name="connsiteX42" fmla="*/ 743514 w 999133"/>
                  <a:gd name="connsiteY42" fmla="*/ 1327968 h 1516072"/>
                  <a:gd name="connsiteX43" fmla="*/ 749229 w 999133"/>
                  <a:gd name="connsiteY43" fmla="*/ 1329873 h 1516072"/>
                  <a:gd name="connsiteX44" fmla="*/ 762564 w 999133"/>
                  <a:gd name="connsiteY44" fmla="*/ 1335588 h 1516072"/>
                  <a:gd name="connsiteX45" fmla="*/ 777804 w 999133"/>
                  <a:gd name="connsiteY45" fmla="*/ 1333683 h 1516072"/>
                  <a:gd name="connsiteX46" fmla="*/ 789234 w 999133"/>
                  <a:gd name="connsiteY46" fmla="*/ 1327968 h 1516072"/>
                  <a:gd name="connsiteX47" fmla="*/ 794949 w 999133"/>
                  <a:gd name="connsiteY47" fmla="*/ 1326063 h 1516072"/>
                  <a:gd name="connsiteX48" fmla="*/ 802569 w 999133"/>
                  <a:gd name="connsiteY48" fmla="*/ 1308918 h 1516072"/>
                  <a:gd name="connsiteX49" fmla="*/ 800664 w 999133"/>
                  <a:gd name="connsiteY49" fmla="*/ 1284153 h 1516072"/>
                  <a:gd name="connsiteX50" fmla="*/ 798759 w 999133"/>
                  <a:gd name="connsiteY50" fmla="*/ 1278438 h 1516072"/>
                  <a:gd name="connsiteX51" fmla="*/ 796854 w 999133"/>
                  <a:gd name="connsiteY51" fmla="*/ 1270818 h 1516072"/>
                  <a:gd name="connsiteX52" fmla="*/ 783519 w 999133"/>
                  <a:gd name="connsiteY52" fmla="*/ 1253673 h 1516072"/>
                  <a:gd name="connsiteX53" fmla="*/ 773994 w 999133"/>
                  <a:gd name="connsiteY53" fmla="*/ 1247958 h 1516072"/>
                  <a:gd name="connsiteX54" fmla="*/ 648264 w 999133"/>
                  <a:gd name="connsiteY54" fmla="*/ 1156518 h 1516072"/>
                  <a:gd name="connsiteX55" fmla="*/ 645998 w 999133"/>
                  <a:gd name="connsiteY55" fmla="*/ 1108121 h 1516072"/>
                  <a:gd name="connsiteX56" fmla="*/ 671124 w 999133"/>
                  <a:gd name="connsiteY56" fmla="*/ 1089843 h 1516072"/>
                  <a:gd name="connsiteX57" fmla="*/ 724464 w 999133"/>
                  <a:gd name="connsiteY57" fmla="*/ 1082223 h 1516072"/>
                  <a:gd name="connsiteX58" fmla="*/ 871149 w 999133"/>
                  <a:gd name="connsiteY58" fmla="*/ 1086033 h 1516072"/>
                  <a:gd name="connsiteX59" fmla="*/ 899724 w 999133"/>
                  <a:gd name="connsiteY59" fmla="*/ 1091748 h 1516072"/>
                  <a:gd name="connsiteX60" fmla="*/ 942355 w 999133"/>
                  <a:gd name="connsiteY60" fmla="*/ 1093086 h 1516072"/>
                  <a:gd name="connsiteX61" fmla="*/ 998435 w 999133"/>
                  <a:gd name="connsiteY61" fmla="*/ 1093143 h 1516072"/>
                  <a:gd name="connsiteX62" fmla="*/ 970209 w 999133"/>
                  <a:gd name="connsiteY62" fmla="*/ 1054008 h 1516072"/>
                  <a:gd name="connsiteX63" fmla="*/ 918620 w 999133"/>
                  <a:gd name="connsiteY63" fmla="*/ 1034598 h 1516072"/>
                  <a:gd name="connsiteX64" fmla="*/ 803186 w 999133"/>
                  <a:gd name="connsiteY64" fmla="*/ 1037069 h 1516072"/>
                  <a:gd name="connsiteX65" fmla="*/ 646360 w 999133"/>
                  <a:gd name="connsiteY65" fmla="*/ 1049838 h 1516072"/>
                  <a:gd name="connsiteX66" fmla="*/ 640078 w 999133"/>
                  <a:gd name="connsiteY66" fmla="*/ 1026051 h 1516072"/>
                  <a:gd name="connsiteX67" fmla="*/ 673029 w 999133"/>
                  <a:gd name="connsiteY67" fmla="*/ 992688 h 1516072"/>
                  <a:gd name="connsiteX68" fmla="*/ 674934 w 999133"/>
                  <a:gd name="connsiteY68" fmla="*/ 986973 h 1516072"/>
                  <a:gd name="connsiteX69" fmla="*/ 680649 w 999133"/>
                  <a:gd name="connsiteY69" fmla="*/ 985068 h 1516072"/>
                  <a:gd name="connsiteX70" fmla="*/ 686364 w 999133"/>
                  <a:gd name="connsiteY70" fmla="*/ 981258 h 1516072"/>
                  <a:gd name="connsiteX71" fmla="*/ 695889 w 999133"/>
                  <a:gd name="connsiteY71" fmla="*/ 971733 h 1516072"/>
                  <a:gd name="connsiteX72" fmla="*/ 705414 w 999133"/>
                  <a:gd name="connsiteY72" fmla="*/ 960303 h 1516072"/>
                  <a:gd name="connsiteX73" fmla="*/ 716844 w 999133"/>
                  <a:gd name="connsiteY73" fmla="*/ 952683 h 1516072"/>
                  <a:gd name="connsiteX74" fmla="*/ 732084 w 999133"/>
                  <a:gd name="connsiteY74" fmla="*/ 939348 h 1516072"/>
                  <a:gd name="connsiteX75" fmla="*/ 741609 w 999133"/>
                  <a:gd name="connsiteY75" fmla="*/ 927918 h 1516072"/>
                  <a:gd name="connsiteX76" fmla="*/ 753039 w 999133"/>
                  <a:gd name="connsiteY76" fmla="*/ 918393 h 1516072"/>
                  <a:gd name="connsiteX77" fmla="*/ 758754 w 999133"/>
                  <a:gd name="connsiteY77" fmla="*/ 906963 h 1516072"/>
                  <a:gd name="connsiteX78" fmla="*/ 760659 w 999133"/>
                  <a:gd name="connsiteY78" fmla="*/ 901248 h 1516072"/>
                  <a:gd name="connsiteX79" fmla="*/ 766374 w 999133"/>
                  <a:gd name="connsiteY79" fmla="*/ 889818 h 1516072"/>
                  <a:gd name="connsiteX80" fmla="*/ 764469 w 999133"/>
                  <a:gd name="connsiteY80" fmla="*/ 874578 h 1516072"/>
                  <a:gd name="connsiteX81" fmla="*/ 758754 w 999133"/>
                  <a:gd name="connsiteY81" fmla="*/ 872673 h 1516072"/>
                  <a:gd name="connsiteX82" fmla="*/ 737799 w 999133"/>
                  <a:gd name="connsiteY82" fmla="*/ 874578 h 1516072"/>
                  <a:gd name="connsiteX83" fmla="*/ 732084 w 999133"/>
                  <a:gd name="connsiteY83" fmla="*/ 878388 h 1516072"/>
                  <a:gd name="connsiteX84" fmla="*/ 699699 w 999133"/>
                  <a:gd name="connsiteY84" fmla="*/ 899343 h 1516072"/>
                  <a:gd name="connsiteX85" fmla="*/ 595181 w 999133"/>
                  <a:gd name="connsiteY85" fmla="*/ 957831 h 1516072"/>
                  <a:gd name="connsiteX86" fmla="*/ 507294 w 999133"/>
                  <a:gd name="connsiteY86" fmla="*/ 847908 h 1516072"/>
                  <a:gd name="connsiteX87" fmla="*/ 503484 w 999133"/>
                  <a:gd name="connsiteY87" fmla="*/ 358323 h 1516072"/>
                  <a:gd name="connsiteX88" fmla="*/ 499674 w 999133"/>
                  <a:gd name="connsiteY88" fmla="*/ 66858 h 1516072"/>
                  <a:gd name="connsiteX89" fmla="*/ 490149 w 999133"/>
                  <a:gd name="connsiteY89" fmla="*/ 40188 h 1516072"/>
                  <a:gd name="connsiteX90" fmla="*/ 488244 w 999133"/>
                  <a:gd name="connsiteY90" fmla="*/ 34473 h 1516072"/>
                  <a:gd name="connsiteX91" fmla="*/ 484434 w 999133"/>
                  <a:gd name="connsiteY91" fmla="*/ 28758 h 1516072"/>
                  <a:gd name="connsiteX92" fmla="*/ 478719 w 999133"/>
                  <a:gd name="connsiteY92" fmla="*/ 17328 h 1516072"/>
                  <a:gd name="connsiteX93" fmla="*/ 473004 w 999133"/>
                  <a:gd name="connsiteY93" fmla="*/ 13518 h 1516072"/>
                  <a:gd name="connsiteX94" fmla="*/ 469194 w 999133"/>
                  <a:gd name="connsiteY94" fmla="*/ 7803 h 1516072"/>
                  <a:gd name="connsiteX95" fmla="*/ 429189 w 999133"/>
                  <a:gd name="connsiteY95" fmla="*/ 11613 h 1516072"/>
                  <a:gd name="connsiteX96" fmla="*/ 425379 w 999133"/>
                  <a:gd name="connsiteY96" fmla="*/ 78288 h 1516072"/>
                  <a:gd name="connsiteX97" fmla="*/ 425379 w 999133"/>
                  <a:gd name="connsiteY97" fmla="*/ 84003 h 1516072"/>
                  <a:gd name="connsiteX98" fmla="*/ 436603 w 999133"/>
                  <a:gd name="connsiteY98" fmla="*/ 225952 h 1516072"/>
                  <a:gd name="connsiteX99" fmla="*/ 440619 w 999133"/>
                  <a:gd name="connsiteY99" fmla="*/ 421188 h 1516072"/>
                  <a:gd name="connsiteX100" fmla="*/ 440002 w 999133"/>
                  <a:gd name="connsiteY100" fmla="*/ 789160 h 1516072"/>
                  <a:gd name="connsiteX101" fmla="*/ 430322 w 999133"/>
                  <a:gd name="connsiteY101" fmla="*/ 879006 h 1516072"/>
                  <a:gd name="connsiteX0" fmla="*/ 430322 w 1001350"/>
                  <a:gd name="connsiteY0" fmla="*/ 879006 h 1516072"/>
                  <a:gd name="connsiteX1" fmla="*/ 392427 w 1001350"/>
                  <a:gd name="connsiteY1" fmla="*/ 931934 h 1516072"/>
                  <a:gd name="connsiteX2" fmla="*/ 312984 w 1001350"/>
                  <a:gd name="connsiteY2" fmla="*/ 966018 h 1516072"/>
                  <a:gd name="connsiteX3" fmla="*/ 257945 w 1001350"/>
                  <a:gd name="connsiteY3" fmla="*/ 967151 h 1516072"/>
                  <a:gd name="connsiteX4" fmla="*/ 188953 w 1001350"/>
                  <a:gd name="connsiteY4" fmla="*/ 949800 h 1516072"/>
                  <a:gd name="connsiteX5" fmla="*/ 116769 w 1001350"/>
                  <a:gd name="connsiteY5" fmla="*/ 903153 h 1516072"/>
                  <a:gd name="connsiteX6" fmla="*/ 59619 w 1001350"/>
                  <a:gd name="connsiteY6" fmla="*/ 874578 h 1516072"/>
                  <a:gd name="connsiteX7" fmla="*/ 46284 w 1001350"/>
                  <a:gd name="connsiteY7" fmla="*/ 895533 h 1516072"/>
                  <a:gd name="connsiteX8" fmla="*/ 50094 w 1001350"/>
                  <a:gd name="connsiteY8" fmla="*/ 933633 h 1516072"/>
                  <a:gd name="connsiteX9" fmla="*/ 53904 w 1001350"/>
                  <a:gd name="connsiteY9" fmla="*/ 939348 h 1516072"/>
                  <a:gd name="connsiteX10" fmla="*/ 59619 w 1001350"/>
                  <a:gd name="connsiteY10" fmla="*/ 943158 h 1516072"/>
                  <a:gd name="connsiteX11" fmla="*/ 63429 w 1001350"/>
                  <a:gd name="connsiteY11" fmla="*/ 948873 h 1516072"/>
                  <a:gd name="connsiteX12" fmla="*/ 80574 w 1001350"/>
                  <a:gd name="connsiteY12" fmla="*/ 958398 h 1516072"/>
                  <a:gd name="connsiteX13" fmla="*/ 166299 w 1001350"/>
                  <a:gd name="connsiteY13" fmla="*/ 979353 h 1516072"/>
                  <a:gd name="connsiteX14" fmla="*/ 267264 w 1001350"/>
                  <a:gd name="connsiteY14" fmla="*/ 1021263 h 1516072"/>
                  <a:gd name="connsiteX15" fmla="*/ 278694 w 1001350"/>
                  <a:gd name="connsiteY15" fmla="*/ 1076508 h 1516072"/>
                  <a:gd name="connsiteX16" fmla="*/ 264381 w 1001350"/>
                  <a:gd name="connsiteY16" fmla="*/ 1119397 h 1516072"/>
                  <a:gd name="connsiteX17" fmla="*/ 186224 w 1001350"/>
                  <a:gd name="connsiteY17" fmla="*/ 1150391 h 1516072"/>
                  <a:gd name="connsiteX18" fmla="*/ 15804 w 1001350"/>
                  <a:gd name="connsiteY18" fmla="*/ 1160328 h 1516072"/>
                  <a:gd name="connsiteX19" fmla="*/ 6279 w 1001350"/>
                  <a:gd name="connsiteY19" fmla="*/ 1169853 h 1516072"/>
                  <a:gd name="connsiteX20" fmla="*/ 4374 w 1001350"/>
                  <a:gd name="connsiteY20" fmla="*/ 1175568 h 1516072"/>
                  <a:gd name="connsiteX21" fmla="*/ 564 w 1001350"/>
                  <a:gd name="connsiteY21" fmla="*/ 1181283 h 1516072"/>
                  <a:gd name="connsiteX22" fmla="*/ 6279 w 1001350"/>
                  <a:gd name="connsiteY22" fmla="*/ 1213668 h 1516072"/>
                  <a:gd name="connsiteX23" fmla="*/ 11994 w 1001350"/>
                  <a:gd name="connsiteY23" fmla="*/ 1217478 h 1516072"/>
                  <a:gd name="connsiteX24" fmla="*/ 17709 w 1001350"/>
                  <a:gd name="connsiteY24" fmla="*/ 1219383 h 1516072"/>
                  <a:gd name="connsiteX25" fmla="*/ 145344 w 1001350"/>
                  <a:gd name="connsiteY25" fmla="*/ 1222421 h 1516072"/>
                  <a:gd name="connsiteX26" fmla="*/ 335999 w 1001350"/>
                  <a:gd name="connsiteY26" fmla="*/ 1217478 h 1516072"/>
                  <a:gd name="connsiteX27" fmla="*/ 362514 w 1001350"/>
                  <a:gd name="connsiteY27" fmla="*/ 1273701 h 1516072"/>
                  <a:gd name="connsiteX28" fmla="*/ 335071 w 1001350"/>
                  <a:gd name="connsiteY28" fmla="*/ 1356594 h 1516072"/>
                  <a:gd name="connsiteX29" fmla="*/ 328224 w 1001350"/>
                  <a:gd name="connsiteY29" fmla="*/ 1420386 h 1516072"/>
                  <a:gd name="connsiteX30" fmla="*/ 332034 w 1001350"/>
                  <a:gd name="connsiteY30" fmla="*/ 1463223 h 1516072"/>
                  <a:gd name="connsiteX31" fmla="*/ 364419 w 1001350"/>
                  <a:gd name="connsiteY31" fmla="*/ 1512753 h 1516072"/>
                  <a:gd name="connsiteX32" fmla="*/ 387279 w 1001350"/>
                  <a:gd name="connsiteY32" fmla="*/ 1514658 h 1516072"/>
                  <a:gd name="connsiteX33" fmla="*/ 396804 w 1001350"/>
                  <a:gd name="connsiteY33" fmla="*/ 1491798 h 1516072"/>
                  <a:gd name="connsiteX34" fmla="*/ 403085 w 1001350"/>
                  <a:gd name="connsiteY34" fmla="*/ 1451433 h 1516072"/>
                  <a:gd name="connsiteX35" fmla="*/ 409367 w 1001350"/>
                  <a:gd name="connsiteY35" fmla="*/ 1389340 h 1516072"/>
                  <a:gd name="connsiteX36" fmla="*/ 424041 w 1001350"/>
                  <a:gd name="connsiteY36" fmla="*/ 1329152 h 1516072"/>
                  <a:gd name="connsiteX37" fmla="*/ 467289 w 1001350"/>
                  <a:gd name="connsiteY37" fmla="*/ 1265103 h 1516072"/>
                  <a:gd name="connsiteX38" fmla="*/ 528455 w 1001350"/>
                  <a:gd name="connsiteY38" fmla="*/ 1230091 h 1516072"/>
                  <a:gd name="connsiteX39" fmla="*/ 601154 w 1001350"/>
                  <a:gd name="connsiteY39" fmla="*/ 1221700 h 1516072"/>
                  <a:gd name="connsiteX40" fmla="*/ 720654 w 1001350"/>
                  <a:gd name="connsiteY40" fmla="*/ 1316538 h 1516072"/>
                  <a:gd name="connsiteX41" fmla="*/ 733989 w 1001350"/>
                  <a:gd name="connsiteY41" fmla="*/ 1326063 h 1516072"/>
                  <a:gd name="connsiteX42" fmla="*/ 743514 w 1001350"/>
                  <a:gd name="connsiteY42" fmla="*/ 1327968 h 1516072"/>
                  <a:gd name="connsiteX43" fmla="*/ 749229 w 1001350"/>
                  <a:gd name="connsiteY43" fmla="*/ 1329873 h 1516072"/>
                  <a:gd name="connsiteX44" fmla="*/ 762564 w 1001350"/>
                  <a:gd name="connsiteY44" fmla="*/ 1335588 h 1516072"/>
                  <a:gd name="connsiteX45" fmla="*/ 777804 w 1001350"/>
                  <a:gd name="connsiteY45" fmla="*/ 1333683 h 1516072"/>
                  <a:gd name="connsiteX46" fmla="*/ 789234 w 1001350"/>
                  <a:gd name="connsiteY46" fmla="*/ 1327968 h 1516072"/>
                  <a:gd name="connsiteX47" fmla="*/ 794949 w 1001350"/>
                  <a:gd name="connsiteY47" fmla="*/ 1326063 h 1516072"/>
                  <a:gd name="connsiteX48" fmla="*/ 802569 w 1001350"/>
                  <a:gd name="connsiteY48" fmla="*/ 1308918 h 1516072"/>
                  <a:gd name="connsiteX49" fmla="*/ 800664 w 1001350"/>
                  <a:gd name="connsiteY49" fmla="*/ 1284153 h 1516072"/>
                  <a:gd name="connsiteX50" fmla="*/ 798759 w 1001350"/>
                  <a:gd name="connsiteY50" fmla="*/ 1278438 h 1516072"/>
                  <a:gd name="connsiteX51" fmla="*/ 796854 w 1001350"/>
                  <a:gd name="connsiteY51" fmla="*/ 1270818 h 1516072"/>
                  <a:gd name="connsiteX52" fmla="*/ 783519 w 1001350"/>
                  <a:gd name="connsiteY52" fmla="*/ 1253673 h 1516072"/>
                  <a:gd name="connsiteX53" fmla="*/ 773994 w 1001350"/>
                  <a:gd name="connsiteY53" fmla="*/ 1247958 h 1516072"/>
                  <a:gd name="connsiteX54" fmla="*/ 648264 w 1001350"/>
                  <a:gd name="connsiteY54" fmla="*/ 1156518 h 1516072"/>
                  <a:gd name="connsiteX55" fmla="*/ 645998 w 1001350"/>
                  <a:gd name="connsiteY55" fmla="*/ 1108121 h 1516072"/>
                  <a:gd name="connsiteX56" fmla="*/ 671124 w 1001350"/>
                  <a:gd name="connsiteY56" fmla="*/ 1089843 h 1516072"/>
                  <a:gd name="connsiteX57" fmla="*/ 724464 w 1001350"/>
                  <a:gd name="connsiteY57" fmla="*/ 1082223 h 1516072"/>
                  <a:gd name="connsiteX58" fmla="*/ 871149 w 1001350"/>
                  <a:gd name="connsiteY58" fmla="*/ 1086033 h 1516072"/>
                  <a:gd name="connsiteX59" fmla="*/ 899724 w 1001350"/>
                  <a:gd name="connsiteY59" fmla="*/ 1091748 h 1516072"/>
                  <a:gd name="connsiteX60" fmla="*/ 998435 w 1001350"/>
                  <a:gd name="connsiteY60" fmla="*/ 1093143 h 1516072"/>
                  <a:gd name="connsiteX61" fmla="*/ 970209 w 1001350"/>
                  <a:gd name="connsiteY61" fmla="*/ 1054008 h 1516072"/>
                  <a:gd name="connsiteX62" fmla="*/ 918620 w 1001350"/>
                  <a:gd name="connsiteY62" fmla="*/ 1034598 h 1516072"/>
                  <a:gd name="connsiteX63" fmla="*/ 803186 w 1001350"/>
                  <a:gd name="connsiteY63" fmla="*/ 1037069 h 1516072"/>
                  <a:gd name="connsiteX64" fmla="*/ 646360 w 1001350"/>
                  <a:gd name="connsiteY64" fmla="*/ 1049838 h 1516072"/>
                  <a:gd name="connsiteX65" fmla="*/ 640078 w 1001350"/>
                  <a:gd name="connsiteY65" fmla="*/ 1026051 h 1516072"/>
                  <a:gd name="connsiteX66" fmla="*/ 673029 w 1001350"/>
                  <a:gd name="connsiteY66" fmla="*/ 992688 h 1516072"/>
                  <a:gd name="connsiteX67" fmla="*/ 674934 w 1001350"/>
                  <a:gd name="connsiteY67" fmla="*/ 986973 h 1516072"/>
                  <a:gd name="connsiteX68" fmla="*/ 680649 w 1001350"/>
                  <a:gd name="connsiteY68" fmla="*/ 985068 h 1516072"/>
                  <a:gd name="connsiteX69" fmla="*/ 686364 w 1001350"/>
                  <a:gd name="connsiteY69" fmla="*/ 981258 h 1516072"/>
                  <a:gd name="connsiteX70" fmla="*/ 695889 w 1001350"/>
                  <a:gd name="connsiteY70" fmla="*/ 971733 h 1516072"/>
                  <a:gd name="connsiteX71" fmla="*/ 705414 w 1001350"/>
                  <a:gd name="connsiteY71" fmla="*/ 960303 h 1516072"/>
                  <a:gd name="connsiteX72" fmla="*/ 716844 w 1001350"/>
                  <a:gd name="connsiteY72" fmla="*/ 952683 h 1516072"/>
                  <a:gd name="connsiteX73" fmla="*/ 732084 w 1001350"/>
                  <a:gd name="connsiteY73" fmla="*/ 939348 h 1516072"/>
                  <a:gd name="connsiteX74" fmla="*/ 741609 w 1001350"/>
                  <a:gd name="connsiteY74" fmla="*/ 927918 h 1516072"/>
                  <a:gd name="connsiteX75" fmla="*/ 753039 w 1001350"/>
                  <a:gd name="connsiteY75" fmla="*/ 918393 h 1516072"/>
                  <a:gd name="connsiteX76" fmla="*/ 758754 w 1001350"/>
                  <a:gd name="connsiteY76" fmla="*/ 906963 h 1516072"/>
                  <a:gd name="connsiteX77" fmla="*/ 760659 w 1001350"/>
                  <a:gd name="connsiteY77" fmla="*/ 901248 h 1516072"/>
                  <a:gd name="connsiteX78" fmla="*/ 766374 w 1001350"/>
                  <a:gd name="connsiteY78" fmla="*/ 889818 h 1516072"/>
                  <a:gd name="connsiteX79" fmla="*/ 764469 w 1001350"/>
                  <a:gd name="connsiteY79" fmla="*/ 874578 h 1516072"/>
                  <a:gd name="connsiteX80" fmla="*/ 758754 w 1001350"/>
                  <a:gd name="connsiteY80" fmla="*/ 872673 h 1516072"/>
                  <a:gd name="connsiteX81" fmla="*/ 737799 w 1001350"/>
                  <a:gd name="connsiteY81" fmla="*/ 874578 h 1516072"/>
                  <a:gd name="connsiteX82" fmla="*/ 732084 w 1001350"/>
                  <a:gd name="connsiteY82" fmla="*/ 878388 h 1516072"/>
                  <a:gd name="connsiteX83" fmla="*/ 699699 w 1001350"/>
                  <a:gd name="connsiteY83" fmla="*/ 899343 h 1516072"/>
                  <a:gd name="connsiteX84" fmla="*/ 595181 w 1001350"/>
                  <a:gd name="connsiteY84" fmla="*/ 957831 h 1516072"/>
                  <a:gd name="connsiteX85" fmla="*/ 507294 w 1001350"/>
                  <a:gd name="connsiteY85" fmla="*/ 847908 h 1516072"/>
                  <a:gd name="connsiteX86" fmla="*/ 503484 w 1001350"/>
                  <a:gd name="connsiteY86" fmla="*/ 358323 h 1516072"/>
                  <a:gd name="connsiteX87" fmla="*/ 499674 w 1001350"/>
                  <a:gd name="connsiteY87" fmla="*/ 66858 h 1516072"/>
                  <a:gd name="connsiteX88" fmla="*/ 490149 w 1001350"/>
                  <a:gd name="connsiteY88" fmla="*/ 40188 h 1516072"/>
                  <a:gd name="connsiteX89" fmla="*/ 488244 w 1001350"/>
                  <a:gd name="connsiteY89" fmla="*/ 34473 h 1516072"/>
                  <a:gd name="connsiteX90" fmla="*/ 484434 w 1001350"/>
                  <a:gd name="connsiteY90" fmla="*/ 28758 h 1516072"/>
                  <a:gd name="connsiteX91" fmla="*/ 478719 w 1001350"/>
                  <a:gd name="connsiteY91" fmla="*/ 17328 h 1516072"/>
                  <a:gd name="connsiteX92" fmla="*/ 473004 w 1001350"/>
                  <a:gd name="connsiteY92" fmla="*/ 13518 h 1516072"/>
                  <a:gd name="connsiteX93" fmla="*/ 469194 w 1001350"/>
                  <a:gd name="connsiteY93" fmla="*/ 7803 h 1516072"/>
                  <a:gd name="connsiteX94" fmla="*/ 429189 w 1001350"/>
                  <a:gd name="connsiteY94" fmla="*/ 11613 h 1516072"/>
                  <a:gd name="connsiteX95" fmla="*/ 425379 w 1001350"/>
                  <a:gd name="connsiteY95" fmla="*/ 78288 h 1516072"/>
                  <a:gd name="connsiteX96" fmla="*/ 425379 w 1001350"/>
                  <a:gd name="connsiteY96" fmla="*/ 84003 h 1516072"/>
                  <a:gd name="connsiteX97" fmla="*/ 436603 w 1001350"/>
                  <a:gd name="connsiteY97" fmla="*/ 225952 h 1516072"/>
                  <a:gd name="connsiteX98" fmla="*/ 440619 w 1001350"/>
                  <a:gd name="connsiteY98" fmla="*/ 421188 h 1516072"/>
                  <a:gd name="connsiteX99" fmla="*/ 440002 w 1001350"/>
                  <a:gd name="connsiteY99" fmla="*/ 789160 h 1516072"/>
                  <a:gd name="connsiteX100" fmla="*/ 430322 w 1001350"/>
                  <a:gd name="connsiteY100"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43514 w 974607"/>
                  <a:gd name="connsiteY42" fmla="*/ 1327968 h 1516072"/>
                  <a:gd name="connsiteX43" fmla="*/ 749229 w 974607"/>
                  <a:gd name="connsiteY43" fmla="*/ 1329873 h 1516072"/>
                  <a:gd name="connsiteX44" fmla="*/ 762564 w 974607"/>
                  <a:gd name="connsiteY44" fmla="*/ 1335588 h 1516072"/>
                  <a:gd name="connsiteX45" fmla="*/ 777804 w 974607"/>
                  <a:gd name="connsiteY45" fmla="*/ 1333683 h 1516072"/>
                  <a:gd name="connsiteX46" fmla="*/ 789234 w 974607"/>
                  <a:gd name="connsiteY46" fmla="*/ 1327968 h 1516072"/>
                  <a:gd name="connsiteX47" fmla="*/ 794949 w 974607"/>
                  <a:gd name="connsiteY47" fmla="*/ 1326063 h 1516072"/>
                  <a:gd name="connsiteX48" fmla="*/ 802569 w 974607"/>
                  <a:gd name="connsiteY48" fmla="*/ 1308918 h 1516072"/>
                  <a:gd name="connsiteX49" fmla="*/ 800664 w 974607"/>
                  <a:gd name="connsiteY49" fmla="*/ 1284153 h 1516072"/>
                  <a:gd name="connsiteX50" fmla="*/ 798759 w 974607"/>
                  <a:gd name="connsiteY50" fmla="*/ 1278438 h 1516072"/>
                  <a:gd name="connsiteX51" fmla="*/ 796854 w 974607"/>
                  <a:gd name="connsiteY51" fmla="*/ 1270818 h 1516072"/>
                  <a:gd name="connsiteX52" fmla="*/ 783519 w 974607"/>
                  <a:gd name="connsiteY52" fmla="*/ 1253673 h 1516072"/>
                  <a:gd name="connsiteX53" fmla="*/ 773994 w 974607"/>
                  <a:gd name="connsiteY53" fmla="*/ 1247958 h 1516072"/>
                  <a:gd name="connsiteX54" fmla="*/ 648264 w 974607"/>
                  <a:gd name="connsiteY54" fmla="*/ 1156518 h 1516072"/>
                  <a:gd name="connsiteX55" fmla="*/ 645998 w 974607"/>
                  <a:gd name="connsiteY55" fmla="*/ 1108121 h 1516072"/>
                  <a:gd name="connsiteX56" fmla="*/ 671124 w 974607"/>
                  <a:gd name="connsiteY56" fmla="*/ 1089843 h 1516072"/>
                  <a:gd name="connsiteX57" fmla="*/ 724464 w 974607"/>
                  <a:gd name="connsiteY57" fmla="*/ 1082223 h 1516072"/>
                  <a:gd name="connsiteX58" fmla="*/ 871149 w 974607"/>
                  <a:gd name="connsiteY58" fmla="*/ 1086033 h 1516072"/>
                  <a:gd name="connsiteX59" fmla="*/ 899724 w 974607"/>
                  <a:gd name="connsiteY59" fmla="*/ 1091748 h 1516072"/>
                  <a:gd name="connsiteX60" fmla="*/ 963835 w 974607"/>
                  <a:gd name="connsiteY60" fmla="*/ 1090672 h 1516072"/>
                  <a:gd name="connsiteX61" fmla="*/ 970209 w 974607"/>
                  <a:gd name="connsiteY61" fmla="*/ 1054008 h 1516072"/>
                  <a:gd name="connsiteX62" fmla="*/ 918620 w 974607"/>
                  <a:gd name="connsiteY62" fmla="*/ 1034598 h 1516072"/>
                  <a:gd name="connsiteX63" fmla="*/ 803186 w 974607"/>
                  <a:gd name="connsiteY63" fmla="*/ 1037069 h 1516072"/>
                  <a:gd name="connsiteX64" fmla="*/ 646360 w 974607"/>
                  <a:gd name="connsiteY64" fmla="*/ 1049838 h 1516072"/>
                  <a:gd name="connsiteX65" fmla="*/ 640078 w 974607"/>
                  <a:gd name="connsiteY65" fmla="*/ 1026051 h 1516072"/>
                  <a:gd name="connsiteX66" fmla="*/ 673029 w 974607"/>
                  <a:gd name="connsiteY66" fmla="*/ 992688 h 1516072"/>
                  <a:gd name="connsiteX67" fmla="*/ 674934 w 974607"/>
                  <a:gd name="connsiteY67" fmla="*/ 986973 h 1516072"/>
                  <a:gd name="connsiteX68" fmla="*/ 680649 w 974607"/>
                  <a:gd name="connsiteY68" fmla="*/ 985068 h 1516072"/>
                  <a:gd name="connsiteX69" fmla="*/ 686364 w 974607"/>
                  <a:gd name="connsiteY69" fmla="*/ 981258 h 1516072"/>
                  <a:gd name="connsiteX70" fmla="*/ 695889 w 974607"/>
                  <a:gd name="connsiteY70" fmla="*/ 971733 h 1516072"/>
                  <a:gd name="connsiteX71" fmla="*/ 705414 w 974607"/>
                  <a:gd name="connsiteY71" fmla="*/ 960303 h 1516072"/>
                  <a:gd name="connsiteX72" fmla="*/ 716844 w 974607"/>
                  <a:gd name="connsiteY72" fmla="*/ 952683 h 1516072"/>
                  <a:gd name="connsiteX73" fmla="*/ 732084 w 974607"/>
                  <a:gd name="connsiteY73" fmla="*/ 939348 h 1516072"/>
                  <a:gd name="connsiteX74" fmla="*/ 741609 w 974607"/>
                  <a:gd name="connsiteY74" fmla="*/ 927918 h 1516072"/>
                  <a:gd name="connsiteX75" fmla="*/ 753039 w 974607"/>
                  <a:gd name="connsiteY75" fmla="*/ 918393 h 1516072"/>
                  <a:gd name="connsiteX76" fmla="*/ 758754 w 974607"/>
                  <a:gd name="connsiteY76" fmla="*/ 906963 h 1516072"/>
                  <a:gd name="connsiteX77" fmla="*/ 760659 w 974607"/>
                  <a:gd name="connsiteY77" fmla="*/ 901248 h 1516072"/>
                  <a:gd name="connsiteX78" fmla="*/ 766374 w 974607"/>
                  <a:gd name="connsiteY78" fmla="*/ 889818 h 1516072"/>
                  <a:gd name="connsiteX79" fmla="*/ 764469 w 974607"/>
                  <a:gd name="connsiteY79" fmla="*/ 874578 h 1516072"/>
                  <a:gd name="connsiteX80" fmla="*/ 758754 w 974607"/>
                  <a:gd name="connsiteY80" fmla="*/ 872673 h 1516072"/>
                  <a:gd name="connsiteX81" fmla="*/ 737799 w 974607"/>
                  <a:gd name="connsiteY81" fmla="*/ 874578 h 1516072"/>
                  <a:gd name="connsiteX82" fmla="*/ 732084 w 974607"/>
                  <a:gd name="connsiteY82" fmla="*/ 878388 h 1516072"/>
                  <a:gd name="connsiteX83" fmla="*/ 699699 w 974607"/>
                  <a:gd name="connsiteY83" fmla="*/ 899343 h 1516072"/>
                  <a:gd name="connsiteX84" fmla="*/ 595181 w 974607"/>
                  <a:gd name="connsiteY84" fmla="*/ 957831 h 1516072"/>
                  <a:gd name="connsiteX85" fmla="*/ 507294 w 974607"/>
                  <a:gd name="connsiteY85" fmla="*/ 847908 h 1516072"/>
                  <a:gd name="connsiteX86" fmla="*/ 503484 w 974607"/>
                  <a:gd name="connsiteY86" fmla="*/ 358323 h 1516072"/>
                  <a:gd name="connsiteX87" fmla="*/ 499674 w 974607"/>
                  <a:gd name="connsiteY87" fmla="*/ 66858 h 1516072"/>
                  <a:gd name="connsiteX88" fmla="*/ 490149 w 974607"/>
                  <a:gd name="connsiteY88" fmla="*/ 40188 h 1516072"/>
                  <a:gd name="connsiteX89" fmla="*/ 488244 w 974607"/>
                  <a:gd name="connsiteY89" fmla="*/ 34473 h 1516072"/>
                  <a:gd name="connsiteX90" fmla="*/ 484434 w 974607"/>
                  <a:gd name="connsiteY90" fmla="*/ 28758 h 1516072"/>
                  <a:gd name="connsiteX91" fmla="*/ 478719 w 974607"/>
                  <a:gd name="connsiteY91" fmla="*/ 17328 h 1516072"/>
                  <a:gd name="connsiteX92" fmla="*/ 473004 w 974607"/>
                  <a:gd name="connsiteY92" fmla="*/ 13518 h 1516072"/>
                  <a:gd name="connsiteX93" fmla="*/ 469194 w 974607"/>
                  <a:gd name="connsiteY93" fmla="*/ 7803 h 1516072"/>
                  <a:gd name="connsiteX94" fmla="*/ 429189 w 974607"/>
                  <a:gd name="connsiteY94" fmla="*/ 11613 h 1516072"/>
                  <a:gd name="connsiteX95" fmla="*/ 425379 w 974607"/>
                  <a:gd name="connsiteY95" fmla="*/ 78288 h 1516072"/>
                  <a:gd name="connsiteX96" fmla="*/ 425379 w 974607"/>
                  <a:gd name="connsiteY96" fmla="*/ 84003 h 1516072"/>
                  <a:gd name="connsiteX97" fmla="*/ 436603 w 974607"/>
                  <a:gd name="connsiteY97" fmla="*/ 225952 h 1516072"/>
                  <a:gd name="connsiteX98" fmla="*/ 440619 w 974607"/>
                  <a:gd name="connsiteY98" fmla="*/ 421188 h 1516072"/>
                  <a:gd name="connsiteX99" fmla="*/ 440002 w 974607"/>
                  <a:gd name="connsiteY99" fmla="*/ 789160 h 1516072"/>
                  <a:gd name="connsiteX100" fmla="*/ 430322 w 974607"/>
                  <a:gd name="connsiteY100"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43514 w 974607"/>
                  <a:gd name="connsiteY42" fmla="*/ 1327968 h 1516072"/>
                  <a:gd name="connsiteX43" fmla="*/ 749229 w 974607"/>
                  <a:gd name="connsiteY43" fmla="*/ 1329873 h 1516072"/>
                  <a:gd name="connsiteX44" fmla="*/ 762564 w 974607"/>
                  <a:gd name="connsiteY44" fmla="*/ 1335588 h 1516072"/>
                  <a:gd name="connsiteX45" fmla="*/ 777804 w 974607"/>
                  <a:gd name="connsiteY45" fmla="*/ 1333683 h 1516072"/>
                  <a:gd name="connsiteX46" fmla="*/ 789234 w 974607"/>
                  <a:gd name="connsiteY46" fmla="*/ 1327968 h 1516072"/>
                  <a:gd name="connsiteX47" fmla="*/ 794949 w 974607"/>
                  <a:gd name="connsiteY47" fmla="*/ 1326063 h 1516072"/>
                  <a:gd name="connsiteX48" fmla="*/ 800664 w 974607"/>
                  <a:gd name="connsiteY48" fmla="*/ 1284153 h 1516072"/>
                  <a:gd name="connsiteX49" fmla="*/ 798759 w 974607"/>
                  <a:gd name="connsiteY49" fmla="*/ 1278438 h 1516072"/>
                  <a:gd name="connsiteX50" fmla="*/ 796854 w 974607"/>
                  <a:gd name="connsiteY50" fmla="*/ 1270818 h 1516072"/>
                  <a:gd name="connsiteX51" fmla="*/ 783519 w 974607"/>
                  <a:gd name="connsiteY51" fmla="*/ 1253673 h 1516072"/>
                  <a:gd name="connsiteX52" fmla="*/ 773994 w 974607"/>
                  <a:gd name="connsiteY52" fmla="*/ 1247958 h 1516072"/>
                  <a:gd name="connsiteX53" fmla="*/ 648264 w 974607"/>
                  <a:gd name="connsiteY53" fmla="*/ 1156518 h 1516072"/>
                  <a:gd name="connsiteX54" fmla="*/ 645998 w 974607"/>
                  <a:gd name="connsiteY54" fmla="*/ 1108121 h 1516072"/>
                  <a:gd name="connsiteX55" fmla="*/ 671124 w 974607"/>
                  <a:gd name="connsiteY55" fmla="*/ 1089843 h 1516072"/>
                  <a:gd name="connsiteX56" fmla="*/ 724464 w 974607"/>
                  <a:gd name="connsiteY56" fmla="*/ 1082223 h 1516072"/>
                  <a:gd name="connsiteX57" fmla="*/ 871149 w 974607"/>
                  <a:gd name="connsiteY57" fmla="*/ 1086033 h 1516072"/>
                  <a:gd name="connsiteX58" fmla="*/ 899724 w 974607"/>
                  <a:gd name="connsiteY58" fmla="*/ 1091748 h 1516072"/>
                  <a:gd name="connsiteX59" fmla="*/ 963835 w 974607"/>
                  <a:gd name="connsiteY59" fmla="*/ 1090672 h 1516072"/>
                  <a:gd name="connsiteX60" fmla="*/ 970209 w 974607"/>
                  <a:gd name="connsiteY60" fmla="*/ 1054008 h 1516072"/>
                  <a:gd name="connsiteX61" fmla="*/ 918620 w 974607"/>
                  <a:gd name="connsiteY61" fmla="*/ 1034598 h 1516072"/>
                  <a:gd name="connsiteX62" fmla="*/ 803186 w 974607"/>
                  <a:gd name="connsiteY62" fmla="*/ 1037069 h 1516072"/>
                  <a:gd name="connsiteX63" fmla="*/ 646360 w 974607"/>
                  <a:gd name="connsiteY63" fmla="*/ 1049838 h 1516072"/>
                  <a:gd name="connsiteX64" fmla="*/ 640078 w 974607"/>
                  <a:gd name="connsiteY64" fmla="*/ 1026051 h 1516072"/>
                  <a:gd name="connsiteX65" fmla="*/ 673029 w 974607"/>
                  <a:gd name="connsiteY65" fmla="*/ 992688 h 1516072"/>
                  <a:gd name="connsiteX66" fmla="*/ 674934 w 974607"/>
                  <a:gd name="connsiteY66" fmla="*/ 986973 h 1516072"/>
                  <a:gd name="connsiteX67" fmla="*/ 680649 w 974607"/>
                  <a:gd name="connsiteY67" fmla="*/ 985068 h 1516072"/>
                  <a:gd name="connsiteX68" fmla="*/ 686364 w 974607"/>
                  <a:gd name="connsiteY68" fmla="*/ 981258 h 1516072"/>
                  <a:gd name="connsiteX69" fmla="*/ 695889 w 974607"/>
                  <a:gd name="connsiteY69" fmla="*/ 971733 h 1516072"/>
                  <a:gd name="connsiteX70" fmla="*/ 705414 w 974607"/>
                  <a:gd name="connsiteY70" fmla="*/ 960303 h 1516072"/>
                  <a:gd name="connsiteX71" fmla="*/ 716844 w 974607"/>
                  <a:gd name="connsiteY71" fmla="*/ 952683 h 1516072"/>
                  <a:gd name="connsiteX72" fmla="*/ 732084 w 974607"/>
                  <a:gd name="connsiteY72" fmla="*/ 939348 h 1516072"/>
                  <a:gd name="connsiteX73" fmla="*/ 741609 w 974607"/>
                  <a:gd name="connsiteY73" fmla="*/ 927918 h 1516072"/>
                  <a:gd name="connsiteX74" fmla="*/ 753039 w 974607"/>
                  <a:gd name="connsiteY74" fmla="*/ 918393 h 1516072"/>
                  <a:gd name="connsiteX75" fmla="*/ 758754 w 974607"/>
                  <a:gd name="connsiteY75" fmla="*/ 906963 h 1516072"/>
                  <a:gd name="connsiteX76" fmla="*/ 760659 w 974607"/>
                  <a:gd name="connsiteY76" fmla="*/ 901248 h 1516072"/>
                  <a:gd name="connsiteX77" fmla="*/ 766374 w 974607"/>
                  <a:gd name="connsiteY77" fmla="*/ 889818 h 1516072"/>
                  <a:gd name="connsiteX78" fmla="*/ 764469 w 974607"/>
                  <a:gd name="connsiteY78" fmla="*/ 874578 h 1516072"/>
                  <a:gd name="connsiteX79" fmla="*/ 758754 w 974607"/>
                  <a:gd name="connsiteY79" fmla="*/ 872673 h 1516072"/>
                  <a:gd name="connsiteX80" fmla="*/ 737799 w 974607"/>
                  <a:gd name="connsiteY80" fmla="*/ 874578 h 1516072"/>
                  <a:gd name="connsiteX81" fmla="*/ 732084 w 974607"/>
                  <a:gd name="connsiteY81" fmla="*/ 878388 h 1516072"/>
                  <a:gd name="connsiteX82" fmla="*/ 699699 w 974607"/>
                  <a:gd name="connsiteY82" fmla="*/ 899343 h 1516072"/>
                  <a:gd name="connsiteX83" fmla="*/ 595181 w 974607"/>
                  <a:gd name="connsiteY83" fmla="*/ 957831 h 1516072"/>
                  <a:gd name="connsiteX84" fmla="*/ 507294 w 974607"/>
                  <a:gd name="connsiteY84" fmla="*/ 847908 h 1516072"/>
                  <a:gd name="connsiteX85" fmla="*/ 503484 w 974607"/>
                  <a:gd name="connsiteY85" fmla="*/ 358323 h 1516072"/>
                  <a:gd name="connsiteX86" fmla="*/ 499674 w 974607"/>
                  <a:gd name="connsiteY86" fmla="*/ 66858 h 1516072"/>
                  <a:gd name="connsiteX87" fmla="*/ 490149 w 974607"/>
                  <a:gd name="connsiteY87" fmla="*/ 40188 h 1516072"/>
                  <a:gd name="connsiteX88" fmla="*/ 488244 w 974607"/>
                  <a:gd name="connsiteY88" fmla="*/ 34473 h 1516072"/>
                  <a:gd name="connsiteX89" fmla="*/ 484434 w 974607"/>
                  <a:gd name="connsiteY89" fmla="*/ 28758 h 1516072"/>
                  <a:gd name="connsiteX90" fmla="*/ 478719 w 974607"/>
                  <a:gd name="connsiteY90" fmla="*/ 17328 h 1516072"/>
                  <a:gd name="connsiteX91" fmla="*/ 473004 w 974607"/>
                  <a:gd name="connsiteY91" fmla="*/ 13518 h 1516072"/>
                  <a:gd name="connsiteX92" fmla="*/ 469194 w 974607"/>
                  <a:gd name="connsiteY92" fmla="*/ 7803 h 1516072"/>
                  <a:gd name="connsiteX93" fmla="*/ 429189 w 974607"/>
                  <a:gd name="connsiteY93" fmla="*/ 11613 h 1516072"/>
                  <a:gd name="connsiteX94" fmla="*/ 425379 w 974607"/>
                  <a:gd name="connsiteY94" fmla="*/ 78288 h 1516072"/>
                  <a:gd name="connsiteX95" fmla="*/ 425379 w 974607"/>
                  <a:gd name="connsiteY95" fmla="*/ 84003 h 1516072"/>
                  <a:gd name="connsiteX96" fmla="*/ 436603 w 974607"/>
                  <a:gd name="connsiteY96" fmla="*/ 225952 h 1516072"/>
                  <a:gd name="connsiteX97" fmla="*/ 440619 w 974607"/>
                  <a:gd name="connsiteY97" fmla="*/ 421188 h 1516072"/>
                  <a:gd name="connsiteX98" fmla="*/ 440002 w 974607"/>
                  <a:gd name="connsiteY98" fmla="*/ 789160 h 1516072"/>
                  <a:gd name="connsiteX99" fmla="*/ 430322 w 974607"/>
                  <a:gd name="connsiteY99"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43514 w 974607"/>
                  <a:gd name="connsiteY42" fmla="*/ 1327968 h 1516072"/>
                  <a:gd name="connsiteX43" fmla="*/ 749229 w 974607"/>
                  <a:gd name="connsiteY43" fmla="*/ 1329873 h 1516072"/>
                  <a:gd name="connsiteX44" fmla="*/ 777804 w 974607"/>
                  <a:gd name="connsiteY44" fmla="*/ 1333683 h 1516072"/>
                  <a:gd name="connsiteX45" fmla="*/ 789234 w 974607"/>
                  <a:gd name="connsiteY45" fmla="*/ 1327968 h 1516072"/>
                  <a:gd name="connsiteX46" fmla="*/ 794949 w 974607"/>
                  <a:gd name="connsiteY46" fmla="*/ 1326063 h 1516072"/>
                  <a:gd name="connsiteX47" fmla="*/ 800664 w 974607"/>
                  <a:gd name="connsiteY47" fmla="*/ 1284153 h 1516072"/>
                  <a:gd name="connsiteX48" fmla="*/ 798759 w 974607"/>
                  <a:gd name="connsiteY48" fmla="*/ 1278438 h 1516072"/>
                  <a:gd name="connsiteX49" fmla="*/ 796854 w 974607"/>
                  <a:gd name="connsiteY49" fmla="*/ 1270818 h 1516072"/>
                  <a:gd name="connsiteX50" fmla="*/ 783519 w 974607"/>
                  <a:gd name="connsiteY50" fmla="*/ 1253673 h 1516072"/>
                  <a:gd name="connsiteX51" fmla="*/ 773994 w 974607"/>
                  <a:gd name="connsiteY51" fmla="*/ 1247958 h 1516072"/>
                  <a:gd name="connsiteX52" fmla="*/ 648264 w 974607"/>
                  <a:gd name="connsiteY52" fmla="*/ 1156518 h 1516072"/>
                  <a:gd name="connsiteX53" fmla="*/ 645998 w 974607"/>
                  <a:gd name="connsiteY53" fmla="*/ 1108121 h 1516072"/>
                  <a:gd name="connsiteX54" fmla="*/ 671124 w 974607"/>
                  <a:gd name="connsiteY54" fmla="*/ 1089843 h 1516072"/>
                  <a:gd name="connsiteX55" fmla="*/ 724464 w 974607"/>
                  <a:gd name="connsiteY55" fmla="*/ 1082223 h 1516072"/>
                  <a:gd name="connsiteX56" fmla="*/ 871149 w 974607"/>
                  <a:gd name="connsiteY56" fmla="*/ 1086033 h 1516072"/>
                  <a:gd name="connsiteX57" fmla="*/ 899724 w 974607"/>
                  <a:gd name="connsiteY57" fmla="*/ 1091748 h 1516072"/>
                  <a:gd name="connsiteX58" fmla="*/ 963835 w 974607"/>
                  <a:gd name="connsiteY58" fmla="*/ 1090672 h 1516072"/>
                  <a:gd name="connsiteX59" fmla="*/ 970209 w 974607"/>
                  <a:gd name="connsiteY59" fmla="*/ 1054008 h 1516072"/>
                  <a:gd name="connsiteX60" fmla="*/ 918620 w 974607"/>
                  <a:gd name="connsiteY60" fmla="*/ 1034598 h 1516072"/>
                  <a:gd name="connsiteX61" fmla="*/ 803186 w 974607"/>
                  <a:gd name="connsiteY61" fmla="*/ 1037069 h 1516072"/>
                  <a:gd name="connsiteX62" fmla="*/ 646360 w 974607"/>
                  <a:gd name="connsiteY62" fmla="*/ 1049838 h 1516072"/>
                  <a:gd name="connsiteX63" fmla="*/ 640078 w 974607"/>
                  <a:gd name="connsiteY63" fmla="*/ 1026051 h 1516072"/>
                  <a:gd name="connsiteX64" fmla="*/ 673029 w 974607"/>
                  <a:gd name="connsiteY64" fmla="*/ 992688 h 1516072"/>
                  <a:gd name="connsiteX65" fmla="*/ 674934 w 974607"/>
                  <a:gd name="connsiteY65" fmla="*/ 986973 h 1516072"/>
                  <a:gd name="connsiteX66" fmla="*/ 680649 w 974607"/>
                  <a:gd name="connsiteY66" fmla="*/ 985068 h 1516072"/>
                  <a:gd name="connsiteX67" fmla="*/ 686364 w 974607"/>
                  <a:gd name="connsiteY67" fmla="*/ 981258 h 1516072"/>
                  <a:gd name="connsiteX68" fmla="*/ 695889 w 974607"/>
                  <a:gd name="connsiteY68" fmla="*/ 971733 h 1516072"/>
                  <a:gd name="connsiteX69" fmla="*/ 705414 w 974607"/>
                  <a:gd name="connsiteY69" fmla="*/ 960303 h 1516072"/>
                  <a:gd name="connsiteX70" fmla="*/ 716844 w 974607"/>
                  <a:gd name="connsiteY70" fmla="*/ 952683 h 1516072"/>
                  <a:gd name="connsiteX71" fmla="*/ 732084 w 974607"/>
                  <a:gd name="connsiteY71" fmla="*/ 939348 h 1516072"/>
                  <a:gd name="connsiteX72" fmla="*/ 741609 w 974607"/>
                  <a:gd name="connsiteY72" fmla="*/ 927918 h 1516072"/>
                  <a:gd name="connsiteX73" fmla="*/ 753039 w 974607"/>
                  <a:gd name="connsiteY73" fmla="*/ 918393 h 1516072"/>
                  <a:gd name="connsiteX74" fmla="*/ 758754 w 974607"/>
                  <a:gd name="connsiteY74" fmla="*/ 906963 h 1516072"/>
                  <a:gd name="connsiteX75" fmla="*/ 760659 w 974607"/>
                  <a:gd name="connsiteY75" fmla="*/ 901248 h 1516072"/>
                  <a:gd name="connsiteX76" fmla="*/ 766374 w 974607"/>
                  <a:gd name="connsiteY76" fmla="*/ 889818 h 1516072"/>
                  <a:gd name="connsiteX77" fmla="*/ 764469 w 974607"/>
                  <a:gd name="connsiteY77" fmla="*/ 874578 h 1516072"/>
                  <a:gd name="connsiteX78" fmla="*/ 758754 w 974607"/>
                  <a:gd name="connsiteY78" fmla="*/ 872673 h 1516072"/>
                  <a:gd name="connsiteX79" fmla="*/ 737799 w 974607"/>
                  <a:gd name="connsiteY79" fmla="*/ 874578 h 1516072"/>
                  <a:gd name="connsiteX80" fmla="*/ 732084 w 974607"/>
                  <a:gd name="connsiteY80" fmla="*/ 878388 h 1516072"/>
                  <a:gd name="connsiteX81" fmla="*/ 699699 w 974607"/>
                  <a:gd name="connsiteY81" fmla="*/ 899343 h 1516072"/>
                  <a:gd name="connsiteX82" fmla="*/ 595181 w 974607"/>
                  <a:gd name="connsiteY82" fmla="*/ 957831 h 1516072"/>
                  <a:gd name="connsiteX83" fmla="*/ 507294 w 974607"/>
                  <a:gd name="connsiteY83" fmla="*/ 847908 h 1516072"/>
                  <a:gd name="connsiteX84" fmla="*/ 503484 w 974607"/>
                  <a:gd name="connsiteY84" fmla="*/ 358323 h 1516072"/>
                  <a:gd name="connsiteX85" fmla="*/ 499674 w 974607"/>
                  <a:gd name="connsiteY85" fmla="*/ 66858 h 1516072"/>
                  <a:gd name="connsiteX86" fmla="*/ 490149 w 974607"/>
                  <a:gd name="connsiteY86" fmla="*/ 40188 h 1516072"/>
                  <a:gd name="connsiteX87" fmla="*/ 488244 w 974607"/>
                  <a:gd name="connsiteY87" fmla="*/ 34473 h 1516072"/>
                  <a:gd name="connsiteX88" fmla="*/ 484434 w 974607"/>
                  <a:gd name="connsiteY88" fmla="*/ 28758 h 1516072"/>
                  <a:gd name="connsiteX89" fmla="*/ 478719 w 974607"/>
                  <a:gd name="connsiteY89" fmla="*/ 17328 h 1516072"/>
                  <a:gd name="connsiteX90" fmla="*/ 473004 w 974607"/>
                  <a:gd name="connsiteY90" fmla="*/ 13518 h 1516072"/>
                  <a:gd name="connsiteX91" fmla="*/ 469194 w 974607"/>
                  <a:gd name="connsiteY91" fmla="*/ 7803 h 1516072"/>
                  <a:gd name="connsiteX92" fmla="*/ 429189 w 974607"/>
                  <a:gd name="connsiteY92" fmla="*/ 11613 h 1516072"/>
                  <a:gd name="connsiteX93" fmla="*/ 425379 w 974607"/>
                  <a:gd name="connsiteY93" fmla="*/ 78288 h 1516072"/>
                  <a:gd name="connsiteX94" fmla="*/ 425379 w 974607"/>
                  <a:gd name="connsiteY94" fmla="*/ 84003 h 1516072"/>
                  <a:gd name="connsiteX95" fmla="*/ 436603 w 974607"/>
                  <a:gd name="connsiteY95" fmla="*/ 225952 h 1516072"/>
                  <a:gd name="connsiteX96" fmla="*/ 440619 w 974607"/>
                  <a:gd name="connsiteY96" fmla="*/ 421188 h 1516072"/>
                  <a:gd name="connsiteX97" fmla="*/ 440002 w 974607"/>
                  <a:gd name="connsiteY97" fmla="*/ 789160 h 1516072"/>
                  <a:gd name="connsiteX98" fmla="*/ 430322 w 974607"/>
                  <a:gd name="connsiteY98"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43514 w 974607"/>
                  <a:gd name="connsiteY42" fmla="*/ 1327968 h 1516072"/>
                  <a:gd name="connsiteX43" fmla="*/ 749229 w 974607"/>
                  <a:gd name="connsiteY43" fmla="*/ 1329873 h 1516072"/>
                  <a:gd name="connsiteX44" fmla="*/ 777804 w 974607"/>
                  <a:gd name="connsiteY44" fmla="*/ 1333683 h 1516072"/>
                  <a:gd name="connsiteX45" fmla="*/ 789234 w 974607"/>
                  <a:gd name="connsiteY45" fmla="*/ 1327968 h 1516072"/>
                  <a:gd name="connsiteX46" fmla="*/ 794949 w 974607"/>
                  <a:gd name="connsiteY46" fmla="*/ 1326063 h 1516072"/>
                  <a:gd name="connsiteX47" fmla="*/ 800664 w 974607"/>
                  <a:gd name="connsiteY47" fmla="*/ 1284153 h 1516072"/>
                  <a:gd name="connsiteX48" fmla="*/ 798759 w 974607"/>
                  <a:gd name="connsiteY48" fmla="*/ 1278438 h 1516072"/>
                  <a:gd name="connsiteX49" fmla="*/ 783519 w 974607"/>
                  <a:gd name="connsiteY49" fmla="*/ 1253673 h 1516072"/>
                  <a:gd name="connsiteX50" fmla="*/ 773994 w 974607"/>
                  <a:gd name="connsiteY50" fmla="*/ 1247958 h 1516072"/>
                  <a:gd name="connsiteX51" fmla="*/ 648264 w 974607"/>
                  <a:gd name="connsiteY51" fmla="*/ 1156518 h 1516072"/>
                  <a:gd name="connsiteX52" fmla="*/ 645998 w 974607"/>
                  <a:gd name="connsiteY52" fmla="*/ 1108121 h 1516072"/>
                  <a:gd name="connsiteX53" fmla="*/ 671124 w 974607"/>
                  <a:gd name="connsiteY53" fmla="*/ 1089843 h 1516072"/>
                  <a:gd name="connsiteX54" fmla="*/ 724464 w 974607"/>
                  <a:gd name="connsiteY54" fmla="*/ 1082223 h 1516072"/>
                  <a:gd name="connsiteX55" fmla="*/ 871149 w 974607"/>
                  <a:gd name="connsiteY55" fmla="*/ 1086033 h 1516072"/>
                  <a:gd name="connsiteX56" fmla="*/ 899724 w 974607"/>
                  <a:gd name="connsiteY56" fmla="*/ 1091748 h 1516072"/>
                  <a:gd name="connsiteX57" fmla="*/ 963835 w 974607"/>
                  <a:gd name="connsiteY57" fmla="*/ 1090672 h 1516072"/>
                  <a:gd name="connsiteX58" fmla="*/ 970209 w 974607"/>
                  <a:gd name="connsiteY58" fmla="*/ 1054008 h 1516072"/>
                  <a:gd name="connsiteX59" fmla="*/ 918620 w 974607"/>
                  <a:gd name="connsiteY59" fmla="*/ 1034598 h 1516072"/>
                  <a:gd name="connsiteX60" fmla="*/ 803186 w 974607"/>
                  <a:gd name="connsiteY60" fmla="*/ 1037069 h 1516072"/>
                  <a:gd name="connsiteX61" fmla="*/ 646360 w 974607"/>
                  <a:gd name="connsiteY61" fmla="*/ 1049838 h 1516072"/>
                  <a:gd name="connsiteX62" fmla="*/ 640078 w 974607"/>
                  <a:gd name="connsiteY62" fmla="*/ 1026051 h 1516072"/>
                  <a:gd name="connsiteX63" fmla="*/ 673029 w 974607"/>
                  <a:gd name="connsiteY63" fmla="*/ 992688 h 1516072"/>
                  <a:gd name="connsiteX64" fmla="*/ 674934 w 974607"/>
                  <a:gd name="connsiteY64" fmla="*/ 986973 h 1516072"/>
                  <a:gd name="connsiteX65" fmla="*/ 680649 w 974607"/>
                  <a:gd name="connsiteY65" fmla="*/ 985068 h 1516072"/>
                  <a:gd name="connsiteX66" fmla="*/ 686364 w 974607"/>
                  <a:gd name="connsiteY66" fmla="*/ 981258 h 1516072"/>
                  <a:gd name="connsiteX67" fmla="*/ 695889 w 974607"/>
                  <a:gd name="connsiteY67" fmla="*/ 971733 h 1516072"/>
                  <a:gd name="connsiteX68" fmla="*/ 705414 w 974607"/>
                  <a:gd name="connsiteY68" fmla="*/ 960303 h 1516072"/>
                  <a:gd name="connsiteX69" fmla="*/ 716844 w 974607"/>
                  <a:gd name="connsiteY69" fmla="*/ 952683 h 1516072"/>
                  <a:gd name="connsiteX70" fmla="*/ 732084 w 974607"/>
                  <a:gd name="connsiteY70" fmla="*/ 939348 h 1516072"/>
                  <a:gd name="connsiteX71" fmla="*/ 741609 w 974607"/>
                  <a:gd name="connsiteY71" fmla="*/ 927918 h 1516072"/>
                  <a:gd name="connsiteX72" fmla="*/ 753039 w 974607"/>
                  <a:gd name="connsiteY72" fmla="*/ 918393 h 1516072"/>
                  <a:gd name="connsiteX73" fmla="*/ 758754 w 974607"/>
                  <a:gd name="connsiteY73" fmla="*/ 906963 h 1516072"/>
                  <a:gd name="connsiteX74" fmla="*/ 760659 w 974607"/>
                  <a:gd name="connsiteY74" fmla="*/ 901248 h 1516072"/>
                  <a:gd name="connsiteX75" fmla="*/ 766374 w 974607"/>
                  <a:gd name="connsiteY75" fmla="*/ 889818 h 1516072"/>
                  <a:gd name="connsiteX76" fmla="*/ 764469 w 974607"/>
                  <a:gd name="connsiteY76" fmla="*/ 874578 h 1516072"/>
                  <a:gd name="connsiteX77" fmla="*/ 758754 w 974607"/>
                  <a:gd name="connsiteY77" fmla="*/ 872673 h 1516072"/>
                  <a:gd name="connsiteX78" fmla="*/ 737799 w 974607"/>
                  <a:gd name="connsiteY78" fmla="*/ 874578 h 1516072"/>
                  <a:gd name="connsiteX79" fmla="*/ 732084 w 974607"/>
                  <a:gd name="connsiteY79" fmla="*/ 878388 h 1516072"/>
                  <a:gd name="connsiteX80" fmla="*/ 699699 w 974607"/>
                  <a:gd name="connsiteY80" fmla="*/ 899343 h 1516072"/>
                  <a:gd name="connsiteX81" fmla="*/ 595181 w 974607"/>
                  <a:gd name="connsiteY81" fmla="*/ 957831 h 1516072"/>
                  <a:gd name="connsiteX82" fmla="*/ 507294 w 974607"/>
                  <a:gd name="connsiteY82" fmla="*/ 847908 h 1516072"/>
                  <a:gd name="connsiteX83" fmla="*/ 503484 w 974607"/>
                  <a:gd name="connsiteY83" fmla="*/ 358323 h 1516072"/>
                  <a:gd name="connsiteX84" fmla="*/ 499674 w 974607"/>
                  <a:gd name="connsiteY84" fmla="*/ 66858 h 1516072"/>
                  <a:gd name="connsiteX85" fmla="*/ 490149 w 974607"/>
                  <a:gd name="connsiteY85" fmla="*/ 40188 h 1516072"/>
                  <a:gd name="connsiteX86" fmla="*/ 488244 w 974607"/>
                  <a:gd name="connsiteY86" fmla="*/ 34473 h 1516072"/>
                  <a:gd name="connsiteX87" fmla="*/ 484434 w 974607"/>
                  <a:gd name="connsiteY87" fmla="*/ 28758 h 1516072"/>
                  <a:gd name="connsiteX88" fmla="*/ 478719 w 974607"/>
                  <a:gd name="connsiteY88" fmla="*/ 17328 h 1516072"/>
                  <a:gd name="connsiteX89" fmla="*/ 473004 w 974607"/>
                  <a:gd name="connsiteY89" fmla="*/ 13518 h 1516072"/>
                  <a:gd name="connsiteX90" fmla="*/ 469194 w 974607"/>
                  <a:gd name="connsiteY90" fmla="*/ 7803 h 1516072"/>
                  <a:gd name="connsiteX91" fmla="*/ 429189 w 974607"/>
                  <a:gd name="connsiteY91" fmla="*/ 11613 h 1516072"/>
                  <a:gd name="connsiteX92" fmla="*/ 425379 w 974607"/>
                  <a:gd name="connsiteY92" fmla="*/ 78288 h 1516072"/>
                  <a:gd name="connsiteX93" fmla="*/ 425379 w 974607"/>
                  <a:gd name="connsiteY93" fmla="*/ 84003 h 1516072"/>
                  <a:gd name="connsiteX94" fmla="*/ 436603 w 974607"/>
                  <a:gd name="connsiteY94" fmla="*/ 225952 h 1516072"/>
                  <a:gd name="connsiteX95" fmla="*/ 440619 w 974607"/>
                  <a:gd name="connsiteY95" fmla="*/ 421188 h 1516072"/>
                  <a:gd name="connsiteX96" fmla="*/ 440002 w 974607"/>
                  <a:gd name="connsiteY96" fmla="*/ 789160 h 1516072"/>
                  <a:gd name="connsiteX97" fmla="*/ 430322 w 974607"/>
                  <a:gd name="connsiteY97"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43514 w 974607"/>
                  <a:gd name="connsiteY42" fmla="*/ 1327968 h 1516072"/>
                  <a:gd name="connsiteX43" fmla="*/ 749229 w 974607"/>
                  <a:gd name="connsiteY43" fmla="*/ 1329873 h 1516072"/>
                  <a:gd name="connsiteX44" fmla="*/ 777804 w 974607"/>
                  <a:gd name="connsiteY44" fmla="*/ 1333683 h 1516072"/>
                  <a:gd name="connsiteX45" fmla="*/ 789234 w 974607"/>
                  <a:gd name="connsiteY45" fmla="*/ 1327968 h 1516072"/>
                  <a:gd name="connsiteX46" fmla="*/ 794949 w 974607"/>
                  <a:gd name="connsiteY46" fmla="*/ 1326063 h 1516072"/>
                  <a:gd name="connsiteX47" fmla="*/ 800664 w 974607"/>
                  <a:gd name="connsiteY47" fmla="*/ 1284153 h 1516072"/>
                  <a:gd name="connsiteX48" fmla="*/ 783519 w 974607"/>
                  <a:gd name="connsiteY48" fmla="*/ 1253673 h 1516072"/>
                  <a:gd name="connsiteX49" fmla="*/ 773994 w 974607"/>
                  <a:gd name="connsiteY49" fmla="*/ 1247958 h 1516072"/>
                  <a:gd name="connsiteX50" fmla="*/ 648264 w 974607"/>
                  <a:gd name="connsiteY50" fmla="*/ 1156518 h 1516072"/>
                  <a:gd name="connsiteX51" fmla="*/ 645998 w 974607"/>
                  <a:gd name="connsiteY51" fmla="*/ 1108121 h 1516072"/>
                  <a:gd name="connsiteX52" fmla="*/ 671124 w 974607"/>
                  <a:gd name="connsiteY52" fmla="*/ 1089843 h 1516072"/>
                  <a:gd name="connsiteX53" fmla="*/ 724464 w 974607"/>
                  <a:gd name="connsiteY53" fmla="*/ 1082223 h 1516072"/>
                  <a:gd name="connsiteX54" fmla="*/ 871149 w 974607"/>
                  <a:gd name="connsiteY54" fmla="*/ 1086033 h 1516072"/>
                  <a:gd name="connsiteX55" fmla="*/ 899724 w 974607"/>
                  <a:gd name="connsiteY55" fmla="*/ 1091748 h 1516072"/>
                  <a:gd name="connsiteX56" fmla="*/ 963835 w 974607"/>
                  <a:gd name="connsiteY56" fmla="*/ 1090672 h 1516072"/>
                  <a:gd name="connsiteX57" fmla="*/ 970209 w 974607"/>
                  <a:gd name="connsiteY57" fmla="*/ 1054008 h 1516072"/>
                  <a:gd name="connsiteX58" fmla="*/ 918620 w 974607"/>
                  <a:gd name="connsiteY58" fmla="*/ 1034598 h 1516072"/>
                  <a:gd name="connsiteX59" fmla="*/ 803186 w 974607"/>
                  <a:gd name="connsiteY59" fmla="*/ 1037069 h 1516072"/>
                  <a:gd name="connsiteX60" fmla="*/ 646360 w 974607"/>
                  <a:gd name="connsiteY60" fmla="*/ 1049838 h 1516072"/>
                  <a:gd name="connsiteX61" fmla="*/ 640078 w 974607"/>
                  <a:gd name="connsiteY61" fmla="*/ 1026051 h 1516072"/>
                  <a:gd name="connsiteX62" fmla="*/ 673029 w 974607"/>
                  <a:gd name="connsiteY62" fmla="*/ 992688 h 1516072"/>
                  <a:gd name="connsiteX63" fmla="*/ 674934 w 974607"/>
                  <a:gd name="connsiteY63" fmla="*/ 986973 h 1516072"/>
                  <a:gd name="connsiteX64" fmla="*/ 680649 w 974607"/>
                  <a:gd name="connsiteY64" fmla="*/ 985068 h 1516072"/>
                  <a:gd name="connsiteX65" fmla="*/ 686364 w 974607"/>
                  <a:gd name="connsiteY65" fmla="*/ 981258 h 1516072"/>
                  <a:gd name="connsiteX66" fmla="*/ 695889 w 974607"/>
                  <a:gd name="connsiteY66" fmla="*/ 971733 h 1516072"/>
                  <a:gd name="connsiteX67" fmla="*/ 705414 w 974607"/>
                  <a:gd name="connsiteY67" fmla="*/ 960303 h 1516072"/>
                  <a:gd name="connsiteX68" fmla="*/ 716844 w 974607"/>
                  <a:gd name="connsiteY68" fmla="*/ 952683 h 1516072"/>
                  <a:gd name="connsiteX69" fmla="*/ 732084 w 974607"/>
                  <a:gd name="connsiteY69" fmla="*/ 939348 h 1516072"/>
                  <a:gd name="connsiteX70" fmla="*/ 741609 w 974607"/>
                  <a:gd name="connsiteY70" fmla="*/ 927918 h 1516072"/>
                  <a:gd name="connsiteX71" fmla="*/ 753039 w 974607"/>
                  <a:gd name="connsiteY71" fmla="*/ 918393 h 1516072"/>
                  <a:gd name="connsiteX72" fmla="*/ 758754 w 974607"/>
                  <a:gd name="connsiteY72" fmla="*/ 906963 h 1516072"/>
                  <a:gd name="connsiteX73" fmla="*/ 760659 w 974607"/>
                  <a:gd name="connsiteY73" fmla="*/ 901248 h 1516072"/>
                  <a:gd name="connsiteX74" fmla="*/ 766374 w 974607"/>
                  <a:gd name="connsiteY74" fmla="*/ 889818 h 1516072"/>
                  <a:gd name="connsiteX75" fmla="*/ 764469 w 974607"/>
                  <a:gd name="connsiteY75" fmla="*/ 874578 h 1516072"/>
                  <a:gd name="connsiteX76" fmla="*/ 758754 w 974607"/>
                  <a:gd name="connsiteY76" fmla="*/ 872673 h 1516072"/>
                  <a:gd name="connsiteX77" fmla="*/ 737799 w 974607"/>
                  <a:gd name="connsiteY77" fmla="*/ 874578 h 1516072"/>
                  <a:gd name="connsiteX78" fmla="*/ 732084 w 974607"/>
                  <a:gd name="connsiteY78" fmla="*/ 878388 h 1516072"/>
                  <a:gd name="connsiteX79" fmla="*/ 699699 w 974607"/>
                  <a:gd name="connsiteY79" fmla="*/ 899343 h 1516072"/>
                  <a:gd name="connsiteX80" fmla="*/ 595181 w 974607"/>
                  <a:gd name="connsiteY80" fmla="*/ 957831 h 1516072"/>
                  <a:gd name="connsiteX81" fmla="*/ 507294 w 974607"/>
                  <a:gd name="connsiteY81" fmla="*/ 847908 h 1516072"/>
                  <a:gd name="connsiteX82" fmla="*/ 503484 w 974607"/>
                  <a:gd name="connsiteY82" fmla="*/ 358323 h 1516072"/>
                  <a:gd name="connsiteX83" fmla="*/ 499674 w 974607"/>
                  <a:gd name="connsiteY83" fmla="*/ 66858 h 1516072"/>
                  <a:gd name="connsiteX84" fmla="*/ 490149 w 974607"/>
                  <a:gd name="connsiteY84" fmla="*/ 40188 h 1516072"/>
                  <a:gd name="connsiteX85" fmla="*/ 488244 w 974607"/>
                  <a:gd name="connsiteY85" fmla="*/ 34473 h 1516072"/>
                  <a:gd name="connsiteX86" fmla="*/ 484434 w 974607"/>
                  <a:gd name="connsiteY86" fmla="*/ 28758 h 1516072"/>
                  <a:gd name="connsiteX87" fmla="*/ 478719 w 974607"/>
                  <a:gd name="connsiteY87" fmla="*/ 17328 h 1516072"/>
                  <a:gd name="connsiteX88" fmla="*/ 473004 w 974607"/>
                  <a:gd name="connsiteY88" fmla="*/ 13518 h 1516072"/>
                  <a:gd name="connsiteX89" fmla="*/ 469194 w 974607"/>
                  <a:gd name="connsiteY89" fmla="*/ 7803 h 1516072"/>
                  <a:gd name="connsiteX90" fmla="*/ 429189 w 974607"/>
                  <a:gd name="connsiteY90" fmla="*/ 11613 h 1516072"/>
                  <a:gd name="connsiteX91" fmla="*/ 425379 w 974607"/>
                  <a:gd name="connsiteY91" fmla="*/ 78288 h 1516072"/>
                  <a:gd name="connsiteX92" fmla="*/ 425379 w 974607"/>
                  <a:gd name="connsiteY92" fmla="*/ 84003 h 1516072"/>
                  <a:gd name="connsiteX93" fmla="*/ 436603 w 974607"/>
                  <a:gd name="connsiteY93" fmla="*/ 225952 h 1516072"/>
                  <a:gd name="connsiteX94" fmla="*/ 440619 w 974607"/>
                  <a:gd name="connsiteY94" fmla="*/ 421188 h 1516072"/>
                  <a:gd name="connsiteX95" fmla="*/ 440002 w 974607"/>
                  <a:gd name="connsiteY95" fmla="*/ 789160 h 1516072"/>
                  <a:gd name="connsiteX96" fmla="*/ 430322 w 974607"/>
                  <a:gd name="connsiteY96"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43514 w 974607"/>
                  <a:gd name="connsiteY42" fmla="*/ 1327968 h 1516072"/>
                  <a:gd name="connsiteX43" fmla="*/ 777804 w 974607"/>
                  <a:gd name="connsiteY43" fmla="*/ 1333683 h 1516072"/>
                  <a:gd name="connsiteX44" fmla="*/ 789234 w 974607"/>
                  <a:gd name="connsiteY44" fmla="*/ 1327968 h 1516072"/>
                  <a:gd name="connsiteX45" fmla="*/ 794949 w 974607"/>
                  <a:gd name="connsiteY45" fmla="*/ 1326063 h 1516072"/>
                  <a:gd name="connsiteX46" fmla="*/ 800664 w 974607"/>
                  <a:gd name="connsiteY46" fmla="*/ 1284153 h 1516072"/>
                  <a:gd name="connsiteX47" fmla="*/ 783519 w 974607"/>
                  <a:gd name="connsiteY47" fmla="*/ 1253673 h 1516072"/>
                  <a:gd name="connsiteX48" fmla="*/ 773994 w 974607"/>
                  <a:gd name="connsiteY48" fmla="*/ 1247958 h 1516072"/>
                  <a:gd name="connsiteX49" fmla="*/ 648264 w 974607"/>
                  <a:gd name="connsiteY49" fmla="*/ 1156518 h 1516072"/>
                  <a:gd name="connsiteX50" fmla="*/ 645998 w 974607"/>
                  <a:gd name="connsiteY50" fmla="*/ 1108121 h 1516072"/>
                  <a:gd name="connsiteX51" fmla="*/ 671124 w 974607"/>
                  <a:gd name="connsiteY51" fmla="*/ 1089843 h 1516072"/>
                  <a:gd name="connsiteX52" fmla="*/ 724464 w 974607"/>
                  <a:gd name="connsiteY52" fmla="*/ 1082223 h 1516072"/>
                  <a:gd name="connsiteX53" fmla="*/ 871149 w 974607"/>
                  <a:gd name="connsiteY53" fmla="*/ 1086033 h 1516072"/>
                  <a:gd name="connsiteX54" fmla="*/ 899724 w 974607"/>
                  <a:gd name="connsiteY54" fmla="*/ 1091748 h 1516072"/>
                  <a:gd name="connsiteX55" fmla="*/ 963835 w 974607"/>
                  <a:gd name="connsiteY55" fmla="*/ 1090672 h 1516072"/>
                  <a:gd name="connsiteX56" fmla="*/ 970209 w 974607"/>
                  <a:gd name="connsiteY56" fmla="*/ 1054008 h 1516072"/>
                  <a:gd name="connsiteX57" fmla="*/ 918620 w 974607"/>
                  <a:gd name="connsiteY57" fmla="*/ 1034598 h 1516072"/>
                  <a:gd name="connsiteX58" fmla="*/ 803186 w 974607"/>
                  <a:gd name="connsiteY58" fmla="*/ 1037069 h 1516072"/>
                  <a:gd name="connsiteX59" fmla="*/ 646360 w 974607"/>
                  <a:gd name="connsiteY59" fmla="*/ 1049838 h 1516072"/>
                  <a:gd name="connsiteX60" fmla="*/ 640078 w 974607"/>
                  <a:gd name="connsiteY60" fmla="*/ 1026051 h 1516072"/>
                  <a:gd name="connsiteX61" fmla="*/ 673029 w 974607"/>
                  <a:gd name="connsiteY61" fmla="*/ 992688 h 1516072"/>
                  <a:gd name="connsiteX62" fmla="*/ 674934 w 974607"/>
                  <a:gd name="connsiteY62" fmla="*/ 986973 h 1516072"/>
                  <a:gd name="connsiteX63" fmla="*/ 680649 w 974607"/>
                  <a:gd name="connsiteY63" fmla="*/ 985068 h 1516072"/>
                  <a:gd name="connsiteX64" fmla="*/ 686364 w 974607"/>
                  <a:gd name="connsiteY64" fmla="*/ 981258 h 1516072"/>
                  <a:gd name="connsiteX65" fmla="*/ 695889 w 974607"/>
                  <a:gd name="connsiteY65" fmla="*/ 971733 h 1516072"/>
                  <a:gd name="connsiteX66" fmla="*/ 705414 w 974607"/>
                  <a:gd name="connsiteY66" fmla="*/ 960303 h 1516072"/>
                  <a:gd name="connsiteX67" fmla="*/ 716844 w 974607"/>
                  <a:gd name="connsiteY67" fmla="*/ 952683 h 1516072"/>
                  <a:gd name="connsiteX68" fmla="*/ 732084 w 974607"/>
                  <a:gd name="connsiteY68" fmla="*/ 939348 h 1516072"/>
                  <a:gd name="connsiteX69" fmla="*/ 741609 w 974607"/>
                  <a:gd name="connsiteY69" fmla="*/ 927918 h 1516072"/>
                  <a:gd name="connsiteX70" fmla="*/ 753039 w 974607"/>
                  <a:gd name="connsiteY70" fmla="*/ 918393 h 1516072"/>
                  <a:gd name="connsiteX71" fmla="*/ 758754 w 974607"/>
                  <a:gd name="connsiteY71" fmla="*/ 906963 h 1516072"/>
                  <a:gd name="connsiteX72" fmla="*/ 760659 w 974607"/>
                  <a:gd name="connsiteY72" fmla="*/ 901248 h 1516072"/>
                  <a:gd name="connsiteX73" fmla="*/ 766374 w 974607"/>
                  <a:gd name="connsiteY73" fmla="*/ 889818 h 1516072"/>
                  <a:gd name="connsiteX74" fmla="*/ 764469 w 974607"/>
                  <a:gd name="connsiteY74" fmla="*/ 874578 h 1516072"/>
                  <a:gd name="connsiteX75" fmla="*/ 758754 w 974607"/>
                  <a:gd name="connsiteY75" fmla="*/ 872673 h 1516072"/>
                  <a:gd name="connsiteX76" fmla="*/ 737799 w 974607"/>
                  <a:gd name="connsiteY76" fmla="*/ 874578 h 1516072"/>
                  <a:gd name="connsiteX77" fmla="*/ 732084 w 974607"/>
                  <a:gd name="connsiteY77" fmla="*/ 878388 h 1516072"/>
                  <a:gd name="connsiteX78" fmla="*/ 699699 w 974607"/>
                  <a:gd name="connsiteY78" fmla="*/ 899343 h 1516072"/>
                  <a:gd name="connsiteX79" fmla="*/ 595181 w 974607"/>
                  <a:gd name="connsiteY79" fmla="*/ 957831 h 1516072"/>
                  <a:gd name="connsiteX80" fmla="*/ 507294 w 974607"/>
                  <a:gd name="connsiteY80" fmla="*/ 847908 h 1516072"/>
                  <a:gd name="connsiteX81" fmla="*/ 503484 w 974607"/>
                  <a:gd name="connsiteY81" fmla="*/ 358323 h 1516072"/>
                  <a:gd name="connsiteX82" fmla="*/ 499674 w 974607"/>
                  <a:gd name="connsiteY82" fmla="*/ 66858 h 1516072"/>
                  <a:gd name="connsiteX83" fmla="*/ 490149 w 974607"/>
                  <a:gd name="connsiteY83" fmla="*/ 40188 h 1516072"/>
                  <a:gd name="connsiteX84" fmla="*/ 488244 w 974607"/>
                  <a:gd name="connsiteY84" fmla="*/ 34473 h 1516072"/>
                  <a:gd name="connsiteX85" fmla="*/ 484434 w 974607"/>
                  <a:gd name="connsiteY85" fmla="*/ 28758 h 1516072"/>
                  <a:gd name="connsiteX86" fmla="*/ 478719 w 974607"/>
                  <a:gd name="connsiteY86" fmla="*/ 17328 h 1516072"/>
                  <a:gd name="connsiteX87" fmla="*/ 473004 w 974607"/>
                  <a:gd name="connsiteY87" fmla="*/ 13518 h 1516072"/>
                  <a:gd name="connsiteX88" fmla="*/ 469194 w 974607"/>
                  <a:gd name="connsiteY88" fmla="*/ 7803 h 1516072"/>
                  <a:gd name="connsiteX89" fmla="*/ 429189 w 974607"/>
                  <a:gd name="connsiteY89" fmla="*/ 11613 h 1516072"/>
                  <a:gd name="connsiteX90" fmla="*/ 425379 w 974607"/>
                  <a:gd name="connsiteY90" fmla="*/ 78288 h 1516072"/>
                  <a:gd name="connsiteX91" fmla="*/ 425379 w 974607"/>
                  <a:gd name="connsiteY91" fmla="*/ 84003 h 1516072"/>
                  <a:gd name="connsiteX92" fmla="*/ 436603 w 974607"/>
                  <a:gd name="connsiteY92" fmla="*/ 225952 h 1516072"/>
                  <a:gd name="connsiteX93" fmla="*/ 440619 w 974607"/>
                  <a:gd name="connsiteY93" fmla="*/ 421188 h 1516072"/>
                  <a:gd name="connsiteX94" fmla="*/ 440002 w 974607"/>
                  <a:gd name="connsiteY94" fmla="*/ 789160 h 1516072"/>
                  <a:gd name="connsiteX95" fmla="*/ 430322 w 974607"/>
                  <a:gd name="connsiteY95"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77804 w 974607"/>
                  <a:gd name="connsiteY42" fmla="*/ 1333683 h 1516072"/>
                  <a:gd name="connsiteX43" fmla="*/ 789234 w 974607"/>
                  <a:gd name="connsiteY43" fmla="*/ 1327968 h 1516072"/>
                  <a:gd name="connsiteX44" fmla="*/ 794949 w 974607"/>
                  <a:gd name="connsiteY44" fmla="*/ 1326063 h 1516072"/>
                  <a:gd name="connsiteX45" fmla="*/ 800664 w 974607"/>
                  <a:gd name="connsiteY45" fmla="*/ 1284153 h 1516072"/>
                  <a:gd name="connsiteX46" fmla="*/ 783519 w 974607"/>
                  <a:gd name="connsiteY46" fmla="*/ 1253673 h 1516072"/>
                  <a:gd name="connsiteX47" fmla="*/ 773994 w 974607"/>
                  <a:gd name="connsiteY47" fmla="*/ 1247958 h 1516072"/>
                  <a:gd name="connsiteX48" fmla="*/ 648264 w 974607"/>
                  <a:gd name="connsiteY48" fmla="*/ 1156518 h 1516072"/>
                  <a:gd name="connsiteX49" fmla="*/ 645998 w 974607"/>
                  <a:gd name="connsiteY49" fmla="*/ 1108121 h 1516072"/>
                  <a:gd name="connsiteX50" fmla="*/ 671124 w 974607"/>
                  <a:gd name="connsiteY50" fmla="*/ 1089843 h 1516072"/>
                  <a:gd name="connsiteX51" fmla="*/ 724464 w 974607"/>
                  <a:gd name="connsiteY51" fmla="*/ 1082223 h 1516072"/>
                  <a:gd name="connsiteX52" fmla="*/ 871149 w 974607"/>
                  <a:gd name="connsiteY52" fmla="*/ 1086033 h 1516072"/>
                  <a:gd name="connsiteX53" fmla="*/ 899724 w 974607"/>
                  <a:gd name="connsiteY53" fmla="*/ 1091748 h 1516072"/>
                  <a:gd name="connsiteX54" fmla="*/ 963835 w 974607"/>
                  <a:gd name="connsiteY54" fmla="*/ 1090672 h 1516072"/>
                  <a:gd name="connsiteX55" fmla="*/ 970209 w 974607"/>
                  <a:gd name="connsiteY55" fmla="*/ 1054008 h 1516072"/>
                  <a:gd name="connsiteX56" fmla="*/ 918620 w 974607"/>
                  <a:gd name="connsiteY56" fmla="*/ 1034598 h 1516072"/>
                  <a:gd name="connsiteX57" fmla="*/ 803186 w 974607"/>
                  <a:gd name="connsiteY57" fmla="*/ 1037069 h 1516072"/>
                  <a:gd name="connsiteX58" fmla="*/ 646360 w 974607"/>
                  <a:gd name="connsiteY58" fmla="*/ 1049838 h 1516072"/>
                  <a:gd name="connsiteX59" fmla="*/ 640078 w 974607"/>
                  <a:gd name="connsiteY59" fmla="*/ 1026051 h 1516072"/>
                  <a:gd name="connsiteX60" fmla="*/ 673029 w 974607"/>
                  <a:gd name="connsiteY60" fmla="*/ 992688 h 1516072"/>
                  <a:gd name="connsiteX61" fmla="*/ 674934 w 974607"/>
                  <a:gd name="connsiteY61" fmla="*/ 986973 h 1516072"/>
                  <a:gd name="connsiteX62" fmla="*/ 680649 w 974607"/>
                  <a:gd name="connsiteY62" fmla="*/ 985068 h 1516072"/>
                  <a:gd name="connsiteX63" fmla="*/ 686364 w 974607"/>
                  <a:gd name="connsiteY63" fmla="*/ 981258 h 1516072"/>
                  <a:gd name="connsiteX64" fmla="*/ 695889 w 974607"/>
                  <a:gd name="connsiteY64" fmla="*/ 971733 h 1516072"/>
                  <a:gd name="connsiteX65" fmla="*/ 705414 w 974607"/>
                  <a:gd name="connsiteY65" fmla="*/ 960303 h 1516072"/>
                  <a:gd name="connsiteX66" fmla="*/ 716844 w 974607"/>
                  <a:gd name="connsiteY66" fmla="*/ 952683 h 1516072"/>
                  <a:gd name="connsiteX67" fmla="*/ 732084 w 974607"/>
                  <a:gd name="connsiteY67" fmla="*/ 939348 h 1516072"/>
                  <a:gd name="connsiteX68" fmla="*/ 741609 w 974607"/>
                  <a:gd name="connsiteY68" fmla="*/ 927918 h 1516072"/>
                  <a:gd name="connsiteX69" fmla="*/ 753039 w 974607"/>
                  <a:gd name="connsiteY69" fmla="*/ 918393 h 1516072"/>
                  <a:gd name="connsiteX70" fmla="*/ 758754 w 974607"/>
                  <a:gd name="connsiteY70" fmla="*/ 906963 h 1516072"/>
                  <a:gd name="connsiteX71" fmla="*/ 760659 w 974607"/>
                  <a:gd name="connsiteY71" fmla="*/ 901248 h 1516072"/>
                  <a:gd name="connsiteX72" fmla="*/ 766374 w 974607"/>
                  <a:gd name="connsiteY72" fmla="*/ 889818 h 1516072"/>
                  <a:gd name="connsiteX73" fmla="*/ 764469 w 974607"/>
                  <a:gd name="connsiteY73" fmla="*/ 874578 h 1516072"/>
                  <a:gd name="connsiteX74" fmla="*/ 758754 w 974607"/>
                  <a:gd name="connsiteY74" fmla="*/ 872673 h 1516072"/>
                  <a:gd name="connsiteX75" fmla="*/ 737799 w 974607"/>
                  <a:gd name="connsiteY75" fmla="*/ 874578 h 1516072"/>
                  <a:gd name="connsiteX76" fmla="*/ 732084 w 974607"/>
                  <a:gd name="connsiteY76" fmla="*/ 878388 h 1516072"/>
                  <a:gd name="connsiteX77" fmla="*/ 699699 w 974607"/>
                  <a:gd name="connsiteY77" fmla="*/ 899343 h 1516072"/>
                  <a:gd name="connsiteX78" fmla="*/ 595181 w 974607"/>
                  <a:gd name="connsiteY78" fmla="*/ 957831 h 1516072"/>
                  <a:gd name="connsiteX79" fmla="*/ 507294 w 974607"/>
                  <a:gd name="connsiteY79" fmla="*/ 847908 h 1516072"/>
                  <a:gd name="connsiteX80" fmla="*/ 503484 w 974607"/>
                  <a:gd name="connsiteY80" fmla="*/ 358323 h 1516072"/>
                  <a:gd name="connsiteX81" fmla="*/ 499674 w 974607"/>
                  <a:gd name="connsiteY81" fmla="*/ 66858 h 1516072"/>
                  <a:gd name="connsiteX82" fmla="*/ 490149 w 974607"/>
                  <a:gd name="connsiteY82" fmla="*/ 40188 h 1516072"/>
                  <a:gd name="connsiteX83" fmla="*/ 488244 w 974607"/>
                  <a:gd name="connsiteY83" fmla="*/ 34473 h 1516072"/>
                  <a:gd name="connsiteX84" fmla="*/ 484434 w 974607"/>
                  <a:gd name="connsiteY84" fmla="*/ 28758 h 1516072"/>
                  <a:gd name="connsiteX85" fmla="*/ 478719 w 974607"/>
                  <a:gd name="connsiteY85" fmla="*/ 17328 h 1516072"/>
                  <a:gd name="connsiteX86" fmla="*/ 473004 w 974607"/>
                  <a:gd name="connsiteY86" fmla="*/ 13518 h 1516072"/>
                  <a:gd name="connsiteX87" fmla="*/ 469194 w 974607"/>
                  <a:gd name="connsiteY87" fmla="*/ 7803 h 1516072"/>
                  <a:gd name="connsiteX88" fmla="*/ 429189 w 974607"/>
                  <a:gd name="connsiteY88" fmla="*/ 11613 h 1516072"/>
                  <a:gd name="connsiteX89" fmla="*/ 425379 w 974607"/>
                  <a:gd name="connsiteY89" fmla="*/ 78288 h 1516072"/>
                  <a:gd name="connsiteX90" fmla="*/ 425379 w 974607"/>
                  <a:gd name="connsiteY90" fmla="*/ 84003 h 1516072"/>
                  <a:gd name="connsiteX91" fmla="*/ 436603 w 974607"/>
                  <a:gd name="connsiteY91" fmla="*/ 225952 h 1516072"/>
                  <a:gd name="connsiteX92" fmla="*/ 440619 w 974607"/>
                  <a:gd name="connsiteY92" fmla="*/ 421188 h 1516072"/>
                  <a:gd name="connsiteX93" fmla="*/ 440002 w 974607"/>
                  <a:gd name="connsiteY93" fmla="*/ 789160 h 1516072"/>
                  <a:gd name="connsiteX94" fmla="*/ 430322 w 974607"/>
                  <a:gd name="connsiteY94"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77804 w 974607"/>
                  <a:gd name="connsiteY42" fmla="*/ 1333683 h 1516072"/>
                  <a:gd name="connsiteX43" fmla="*/ 789234 w 974607"/>
                  <a:gd name="connsiteY43" fmla="*/ 1327968 h 1516072"/>
                  <a:gd name="connsiteX44" fmla="*/ 800664 w 974607"/>
                  <a:gd name="connsiteY44" fmla="*/ 1284153 h 1516072"/>
                  <a:gd name="connsiteX45" fmla="*/ 783519 w 974607"/>
                  <a:gd name="connsiteY45" fmla="*/ 1253673 h 1516072"/>
                  <a:gd name="connsiteX46" fmla="*/ 773994 w 974607"/>
                  <a:gd name="connsiteY46" fmla="*/ 1247958 h 1516072"/>
                  <a:gd name="connsiteX47" fmla="*/ 648264 w 974607"/>
                  <a:gd name="connsiteY47" fmla="*/ 1156518 h 1516072"/>
                  <a:gd name="connsiteX48" fmla="*/ 645998 w 974607"/>
                  <a:gd name="connsiteY48" fmla="*/ 1108121 h 1516072"/>
                  <a:gd name="connsiteX49" fmla="*/ 671124 w 974607"/>
                  <a:gd name="connsiteY49" fmla="*/ 1089843 h 1516072"/>
                  <a:gd name="connsiteX50" fmla="*/ 724464 w 974607"/>
                  <a:gd name="connsiteY50" fmla="*/ 1082223 h 1516072"/>
                  <a:gd name="connsiteX51" fmla="*/ 871149 w 974607"/>
                  <a:gd name="connsiteY51" fmla="*/ 1086033 h 1516072"/>
                  <a:gd name="connsiteX52" fmla="*/ 899724 w 974607"/>
                  <a:gd name="connsiteY52" fmla="*/ 1091748 h 1516072"/>
                  <a:gd name="connsiteX53" fmla="*/ 963835 w 974607"/>
                  <a:gd name="connsiteY53" fmla="*/ 1090672 h 1516072"/>
                  <a:gd name="connsiteX54" fmla="*/ 970209 w 974607"/>
                  <a:gd name="connsiteY54" fmla="*/ 1054008 h 1516072"/>
                  <a:gd name="connsiteX55" fmla="*/ 918620 w 974607"/>
                  <a:gd name="connsiteY55" fmla="*/ 1034598 h 1516072"/>
                  <a:gd name="connsiteX56" fmla="*/ 803186 w 974607"/>
                  <a:gd name="connsiteY56" fmla="*/ 1037069 h 1516072"/>
                  <a:gd name="connsiteX57" fmla="*/ 646360 w 974607"/>
                  <a:gd name="connsiteY57" fmla="*/ 1049838 h 1516072"/>
                  <a:gd name="connsiteX58" fmla="*/ 640078 w 974607"/>
                  <a:gd name="connsiteY58" fmla="*/ 1026051 h 1516072"/>
                  <a:gd name="connsiteX59" fmla="*/ 673029 w 974607"/>
                  <a:gd name="connsiteY59" fmla="*/ 992688 h 1516072"/>
                  <a:gd name="connsiteX60" fmla="*/ 674934 w 974607"/>
                  <a:gd name="connsiteY60" fmla="*/ 986973 h 1516072"/>
                  <a:gd name="connsiteX61" fmla="*/ 680649 w 974607"/>
                  <a:gd name="connsiteY61" fmla="*/ 985068 h 1516072"/>
                  <a:gd name="connsiteX62" fmla="*/ 686364 w 974607"/>
                  <a:gd name="connsiteY62" fmla="*/ 981258 h 1516072"/>
                  <a:gd name="connsiteX63" fmla="*/ 695889 w 974607"/>
                  <a:gd name="connsiteY63" fmla="*/ 971733 h 1516072"/>
                  <a:gd name="connsiteX64" fmla="*/ 705414 w 974607"/>
                  <a:gd name="connsiteY64" fmla="*/ 960303 h 1516072"/>
                  <a:gd name="connsiteX65" fmla="*/ 716844 w 974607"/>
                  <a:gd name="connsiteY65" fmla="*/ 952683 h 1516072"/>
                  <a:gd name="connsiteX66" fmla="*/ 732084 w 974607"/>
                  <a:gd name="connsiteY66" fmla="*/ 939348 h 1516072"/>
                  <a:gd name="connsiteX67" fmla="*/ 741609 w 974607"/>
                  <a:gd name="connsiteY67" fmla="*/ 927918 h 1516072"/>
                  <a:gd name="connsiteX68" fmla="*/ 753039 w 974607"/>
                  <a:gd name="connsiteY68" fmla="*/ 918393 h 1516072"/>
                  <a:gd name="connsiteX69" fmla="*/ 758754 w 974607"/>
                  <a:gd name="connsiteY69" fmla="*/ 906963 h 1516072"/>
                  <a:gd name="connsiteX70" fmla="*/ 760659 w 974607"/>
                  <a:gd name="connsiteY70" fmla="*/ 901248 h 1516072"/>
                  <a:gd name="connsiteX71" fmla="*/ 766374 w 974607"/>
                  <a:gd name="connsiteY71" fmla="*/ 889818 h 1516072"/>
                  <a:gd name="connsiteX72" fmla="*/ 764469 w 974607"/>
                  <a:gd name="connsiteY72" fmla="*/ 874578 h 1516072"/>
                  <a:gd name="connsiteX73" fmla="*/ 758754 w 974607"/>
                  <a:gd name="connsiteY73" fmla="*/ 872673 h 1516072"/>
                  <a:gd name="connsiteX74" fmla="*/ 737799 w 974607"/>
                  <a:gd name="connsiteY74" fmla="*/ 874578 h 1516072"/>
                  <a:gd name="connsiteX75" fmla="*/ 732084 w 974607"/>
                  <a:gd name="connsiteY75" fmla="*/ 878388 h 1516072"/>
                  <a:gd name="connsiteX76" fmla="*/ 699699 w 974607"/>
                  <a:gd name="connsiteY76" fmla="*/ 899343 h 1516072"/>
                  <a:gd name="connsiteX77" fmla="*/ 595181 w 974607"/>
                  <a:gd name="connsiteY77" fmla="*/ 957831 h 1516072"/>
                  <a:gd name="connsiteX78" fmla="*/ 507294 w 974607"/>
                  <a:gd name="connsiteY78" fmla="*/ 847908 h 1516072"/>
                  <a:gd name="connsiteX79" fmla="*/ 503484 w 974607"/>
                  <a:gd name="connsiteY79" fmla="*/ 358323 h 1516072"/>
                  <a:gd name="connsiteX80" fmla="*/ 499674 w 974607"/>
                  <a:gd name="connsiteY80" fmla="*/ 66858 h 1516072"/>
                  <a:gd name="connsiteX81" fmla="*/ 490149 w 974607"/>
                  <a:gd name="connsiteY81" fmla="*/ 40188 h 1516072"/>
                  <a:gd name="connsiteX82" fmla="*/ 488244 w 974607"/>
                  <a:gd name="connsiteY82" fmla="*/ 34473 h 1516072"/>
                  <a:gd name="connsiteX83" fmla="*/ 484434 w 974607"/>
                  <a:gd name="connsiteY83" fmla="*/ 28758 h 1516072"/>
                  <a:gd name="connsiteX84" fmla="*/ 478719 w 974607"/>
                  <a:gd name="connsiteY84" fmla="*/ 17328 h 1516072"/>
                  <a:gd name="connsiteX85" fmla="*/ 473004 w 974607"/>
                  <a:gd name="connsiteY85" fmla="*/ 13518 h 1516072"/>
                  <a:gd name="connsiteX86" fmla="*/ 469194 w 974607"/>
                  <a:gd name="connsiteY86" fmla="*/ 7803 h 1516072"/>
                  <a:gd name="connsiteX87" fmla="*/ 429189 w 974607"/>
                  <a:gd name="connsiteY87" fmla="*/ 11613 h 1516072"/>
                  <a:gd name="connsiteX88" fmla="*/ 425379 w 974607"/>
                  <a:gd name="connsiteY88" fmla="*/ 78288 h 1516072"/>
                  <a:gd name="connsiteX89" fmla="*/ 425379 w 974607"/>
                  <a:gd name="connsiteY89" fmla="*/ 84003 h 1516072"/>
                  <a:gd name="connsiteX90" fmla="*/ 436603 w 974607"/>
                  <a:gd name="connsiteY90" fmla="*/ 225952 h 1516072"/>
                  <a:gd name="connsiteX91" fmla="*/ 440619 w 974607"/>
                  <a:gd name="connsiteY91" fmla="*/ 421188 h 1516072"/>
                  <a:gd name="connsiteX92" fmla="*/ 440002 w 974607"/>
                  <a:gd name="connsiteY92" fmla="*/ 789160 h 1516072"/>
                  <a:gd name="connsiteX93" fmla="*/ 430322 w 974607"/>
                  <a:gd name="connsiteY93"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77804 w 974607"/>
                  <a:gd name="connsiteY42" fmla="*/ 1333683 h 1516072"/>
                  <a:gd name="connsiteX43" fmla="*/ 800664 w 974607"/>
                  <a:gd name="connsiteY43" fmla="*/ 1284153 h 1516072"/>
                  <a:gd name="connsiteX44" fmla="*/ 783519 w 974607"/>
                  <a:gd name="connsiteY44" fmla="*/ 1253673 h 1516072"/>
                  <a:gd name="connsiteX45" fmla="*/ 773994 w 974607"/>
                  <a:gd name="connsiteY45" fmla="*/ 1247958 h 1516072"/>
                  <a:gd name="connsiteX46" fmla="*/ 648264 w 974607"/>
                  <a:gd name="connsiteY46" fmla="*/ 1156518 h 1516072"/>
                  <a:gd name="connsiteX47" fmla="*/ 645998 w 974607"/>
                  <a:gd name="connsiteY47" fmla="*/ 1108121 h 1516072"/>
                  <a:gd name="connsiteX48" fmla="*/ 671124 w 974607"/>
                  <a:gd name="connsiteY48" fmla="*/ 1089843 h 1516072"/>
                  <a:gd name="connsiteX49" fmla="*/ 724464 w 974607"/>
                  <a:gd name="connsiteY49" fmla="*/ 1082223 h 1516072"/>
                  <a:gd name="connsiteX50" fmla="*/ 871149 w 974607"/>
                  <a:gd name="connsiteY50" fmla="*/ 1086033 h 1516072"/>
                  <a:gd name="connsiteX51" fmla="*/ 899724 w 974607"/>
                  <a:gd name="connsiteY51" fmla="*/ 1091748 h 1516072"/>
                  <a:gd name="connsiteX52" fmla="*/ 963835 w 974607"/>
                  <a:gd name="connsiteY52" fmla="*/ 1090672 h 1516072"/>
                  <a:gd name="connsiteX53" fmla="*/ 970209 w 974607"/>
                  <a:gd name="connsiteY53" fmla="*/ 1054008 h 1516072"/>
                  <a:gd name="connsiteX54" fmla="*/ 918620 w 974607"/>
                  <a:gd name="connsiteY54" fmla="*/ 1034598 h 1516072"/>
                  <a:gd name="connsiteX55" fmla="*/ 803186 w 974607"/>
                  <a:gd name="connsiteY55" fmla="*/ 1037069 h 1516072"/>
                  <a:gd name="connsiteX56" fmla="*/ 646360 w 974607"/>
                  <a:gd name="connsiteY56" fmla="*/ 1049838 h 1516072"/>
                  <a:gd name="connsiteX57" fmla="*/ 640078 w 974607"/>
                  <a:gd name="connsiteY57" fmla="*/ 1026051 h 1516072"/>
                  <a:gd name="connsiteX58" fmla="*/ 673029 w 974607"/>
                  <a:gd name="connsiteY58" fmla="*/ 992688 h 1516072"/>
                  <a:gd name="connsiteX59" fmla="*/ 674934 w 974607"/>
                  <a:gd name="connsiteY59" fmla="*/ 986973 h 1516072"/>
                  <a:gd name="connsiteX60" fmla="*/ 680649 w 974607"/>
                  <a:gd name="connsiteY60" fmla="*/ 985068 h 1516072"/>
                  <a:gd name="connsiteX61" fmla="*/ 686364 w 974607"/>
                  <a:gd name="connsiteY61" fmla="*/ 981258 h 1516072"/>
                  <a:gd name="connsiteX62" fmla="*/ 695889 w 974607"/>
                  <a:gd name="connsiteY62" fmla="*/ 971733 h 1516072"/>
                  <a:gd name="connsiteX63" fmla="*/ 705414 w 974607"/>
                  <a:gd name="connsiteY63" fmla="*/ 960303 h 1516072"/>
                  <a:gd name="connsiteX64" fmla="*/ 716844 w 974607"/>
                  <a:gd name="connsiteY64" fmla="*/ 952683 h 1516072"/>
                  <a:gd name="connsiteX65" fmla="*/ 732084 w 974607"/>
                  <a:gd name="connsiteY65" fmla="*/ 939348 h 1516072"/>
                  <a:gd name="connsiteX66" fmla="*/ 741609 w 974607"/>
                  <a:gd name="connsiteY66" fmla="*/ 927918 h 1516072"/>
                  <a:gd name="connsiteX67" fmla="*/ 753039 w 974607"/>
                  <a:gd name="connsiteY67" fmla="*/ 918393 h 1516072"/>
                  <a:gd name="connsiteX68" fmla="*/ 758754 w 974607"/>
                  <a:gd name="connsiteY68" fmla="*/ 906963 h 1516072"/>
                  <a:gd name="connsiteX69" fmla="*/ 760659 w 974607"/>
                  <a:gd name="connsiteY69" fmla="*/ 901248 h 1516072"/>
                  <a:gd name="connsiteX70" fmla="*/ 766374 w 974607"/>
                  <a:gd name="connsiteY70" fmla="*/ 889818 h 1516072"/>
                  <a:gd name="connsiteX71" fmla="*/ 764469 w 974607"/>
                  <a:gd name="connsiteY71" fmla="*/ 874578 h 1516072"/>
                  <a:gd name="connsiteX72" fmla="*/ 758754 w 974607"/>
                  <a:gd name="connsiteY72" fmla="*/ 872673 h 1516072"/>
                  <a:gd name="connsiteX73" fmla="*/ 737799 w 974607"/>
                  <a:gd name="connsiteY73" fmla="*/ 874578 h 1516072"/>
                  <a:gd name="connsiteX74" fmla="*/ 732084 w 974607"/>
                  <a:gd name="connsiteY74" fmla="*/ 878388 h 1516072"/>
                  <a:gd name="connsiteX75" fmla="*/ 699699 w 974607"/>
                  <a:gd name="connsiteY75" fmla="*/ 899343 h 1516072"/>
                  <a:gd name="connsiteX76" fmla="*/ 595181 w 974607"/>
                  <a:gd name="connsiteY76" fmla="*/ 957831 h 1516072"/>
                  <a:gd name="connsiteX77" fmla="*/ 507294 w 974607"/>
                  <a:gd name="connsiteY77" fmla="*/ 847908 h 1516072"/>
                  <a:gd name="connsiteX78" fmla="*/ 503484 w 974607"/>
                  <a:gd name="connsiteY78" fmla="*/ 358323 h 1516072"/>
                  <a:gd name="connsiteX79" fmla="*/ 499674 w 974607"/>
                  <a:gd name="connsiteY79" fmla="*/ 66858 h 1516072"/>
                  <a:gd name="connsiteX80" fmla="*/ 490149 w 974607"/>
                  <a:gd name="connsiteY80" fmla="*/ 40188 h 1516072"/>
                  <a:gd name="connsiteX81" fmla="*/ 488244 w 974607"/>
                  <a:gd name="connsiteY81" fmla="*/ 34473 h 1516072"/>
                  <a:gd name="connsiteX82" fmla="*/ 484434 w 974607"/>
                  <a:gd name="connsiteY82" fmla="*/ 28758 h 1516072"/>
                  <a:gd name="connsiteX83" fmla="*/ 478719 w 974607"/>
                  <a:gd name="connsiteY83" fmla="*/ 17328 h 1516072"/>
                  <a:gd name="connsiteX84" fmla="*/ 473004 w 974607"/>
                  <a:gd name="connsiteY84" fmla="*/ 13518 h 1516072"/>
                  <a:gd name="connsiteX85" fmla="*/ 469194 w 974607"/>
                  <a:gd name="connsiteY85" fmla="*/ 7803 h 1516072"/>
                  <a:gd name="connsiteX86" fmla="*/ 429189 w 974607"/>
                  <a:gd name="connsiteY86" fmla="*/ 11613 h 1516072"/>
                  <a:gd name="connsiteX87" fmla="*/ 425379 w 974607"/>
                  <a:gd name="connsiteY87" fmla="*/ 78288 h 1516072"/>
                  <a:gd name="connsiteX88" fmla="*/ 425379 w 974607"/>
                  <a:gd name="connsiteY88" fmla="*/ 84003 h 1516072"/>
                  <a:gd name="connsiteX89" fmla="*/ 436603 w 974607"/>
                  <a:gd name="connsiteY89" fmla="*/ 225952 h 1516072"/>
                  <a:gd name="connsiteX90" fmla="*/ 440619 w 974607"/>
                  <a:gd name="connsiteY90" fmla="*/ 421188 h 1516072"/>
                  <a:gd name="connsiteX91" fmla="*/ 440002 w 974607"/>
                  <a:gd name="connsiteY91" fmla="*/ 789160 h 1516072"/>
                  <a:gd name="connsiteX92" fmla="*/ 430322 w 974607"/>
                  <a:gd name="connsiteY92"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80275 w 974607"/>
                  <a:gd name="connsiteY42" fmla="*/ 1323798 h 1516072"/>
                  <a:gd name="connsiteX43" fmla="*/ 800664 w 974607"/>
                  <a:gd name="connsiteY43" fmla="*/ 1284153 h 1516072"/>
                  <a:gd name="connsiteX44" fmla="*/ 783519 w 974607"/>
                  <a:gd name="connsiteY44" fmla="*/ 1253673 h 1516072"/>
                  <a:gd name="connsiteX45" fmla="*/ 773994 w 974607"/>
                  <a:gd name="connsiteY45" fmla="*/ 1247958 h 1516072"/>
                  <a:gd name="connsiteX46" fmla="*/ 648264 w 974607"/>
                  <a:gd name="connsiteY46" fmla="*/ 1156518 h 1516072"/>
                  <a:gd name="connsiteX47" fmla="*/ 645998 w 974607"/>
                  <a:gd name="connsiteY47" fmla="*/ 1108121 h 1516072"/>
                  <a:gd name="connsiteX48" fmla="*/ 671124 w 974607"/>
                  <a:gd name="connsiteY48" fmla="*/ 1089843 h 1516072"/>
                  <a:gd name="connsiteX49" fmla="*/ 724464 w 974607"/>
                  <a:gd name="connsiteY49" fmla="*/ 1082223 h 1516072"/>
                  <a:gd name="connsiteX50" fmla="*/ 871149 w 974607"/>
                  <a:gd name="connsiteY50" fmla="*/ 1086033 h 1516072"/>
                  <a:gd name="connsiteX51" fmla="*/ 899724 w 974607"/>
                  <a:gd name="connsiteY51" fmla="*/ 1091748 h 1516072"/>
                  <a:gd name="connsiteX52" fmla="*/ 963835 w 974607"/>
                  <a:gd name="connsiteY52" fmla="*/ 1090672 h 1516072"/>
                  <a:gd name="connsiteX53" fmla="*/ 970209 w 974607"/>
                  <a:gd name="connsiteY53" fmla="*/ 1054008 h 1516072"/>
                  <a:gd name="connsiteX54" fmla="*/ 918620 w 974607"/>
                  <a:gd name="connsiteY54" fmla="*/ 1034598 h 1516072"/>
                  <a:gd name="connsiteX55" fmla="*/ 803186 w 974607"/>
                  <a:gd name="connsiteY55" fmla="*/ 1037069 h 1516072"/>
                  <a:gd name="connsiteX56" fmla="*/ 646360 w 974607"/>
                  <a:gd name="connsiteY56" fmla="*/ 1049838 h 1516072"/>
                  <a:gd name="connsiteX57" fmla="*/ 640078 w 974607"/>
                  <a:gd name="connsiteY57" fmla="*/ 1026051 h 1516072"/>
                  <a:gd name="connsiteX58" fmla="*/ 673029 w 974607"/>
                  <a:gd name="connsiteY58" fmla="*/ 992688 h 1516072"/>
                  <a:gd name="connsiteX59" fmla="*/ 674934 w 974607"/>
                  <a:gd name="connsiteY59" fmla="*/ 986973 h 1516072"/>
                  <a:gd name="connsiteX60" fmla="*/ 680649 w 974607"/>
                  <a:gd name="connsiteY60" fmla="*/ 985068 h 1516072"/>
                  <a:gd name="connsiteX61" fmla="*/ 686364 w 974607"/>
                  <a:gd name="connsiteY61" fmla="*/ 981258 h 1516072"/>
                  <a:gd name="connsiteX62" fmla="*/ 695889 w 974607"/>
                  <a:gd name="connsiteY62" fmla="*/ 971733 h 1516072"/>
                  <a:gd name="connsiteX63" fmla="*/ 705414 w 974607"/>
                  <a:gd name="connsiteY63" fmla="*/ 960303 h 1516072"/>
                  <a:gd name="connsiteX64" fmla="*/ 716844 w 974607"/>
                  <a:gd name="connsiteY64" fmla="*/ 952683 h 1516072"/>
                  <a:gd name="connsiteX65" fmla="*/ 732084 w 974607"/>
                  <a:gd name="connsiteY65" fmla="*/ 939348 h 1516072"/>
                  <a:gd name="connsiteX66" fmla="*/ 741609 w 974607"/>
                  <a:gd name="connsiteY66" fmla="*/ 927918 h 1516072"/>
                  <a:gd name="connsiteX67" fmla="*/ 753039 w 974607"/>
                  <a:gd name="connsiteY67" fmla="*/ 918393 h 1516072"/>
                  <a:gd name="connsiteX68" fmla="*/ 758754 w 974607"/>
                  <a:gd name="connsiteY68" fmla="*/ 906963 h 1516072"/>
                  <a:gd name="connsiteX69" fmla="*/ 760659 w 974607"/>
                  <a:gd name="connsiteY69" fmla="*/ 901248 h 1516072"/>
                  <a:gd name="connsiteX70" fmla="*/ 766374 w 974607"/>
                  <a:gd name="connsiteY70" fmla="*/ 889818 h 1516072"/>
                  <a:gd name="connsiteX71" fmla="*/ 764469 w 974607"/>
                  <a:gd name="connsiteY71" fmla="*/ 874578 h 1516072"/>
                  <a:gd name="connsiteX72" fmla="*/ 758754 w 974607"/>
                  <a:gd name="connsiteY72" fmla="*/ 872673 h 1516072"/>
                  <a:gd name="connsiteX73" fmla="*/ 737799 w 974607"/>
                  <a:gd name="connsiteY73" fmla="*/ 874578 h 1516072"/>
                  <a:gd name="connsiteX74" fmla="*/ 732084 w 974607"/>
                  <a:gd name="connsiteY74" fmla="*/ 878388 h 1516072"/>
                  <a:gd name="connsiteX75" fmla="*/ 699699 w 974607"/>
                  <a:gd name="connsiteY75" fmla="*/ 899343 h 1516072"/>
                  <a:gd name="connsiteX76" fmla="*/ 595181 w 974607"/>
                  <a:gd name="connsiteY76" fmla="*/ 957831 h 1516072"/>
                  <a:gd name="connsiteX77" fmla="*/ 507294 w 974607"/>
                  <a:gd name="connsiteY77" fmla="*/ 847908 h 1516072"/>
                  <a:gd name="connsiteX78" fmla="*/ 503484 w 974607"/>
                  <a:gd name="connsiteY78" fmla="*/ 358323 h 1516072"/>
                  <a:gd name="connsiteX79" fmla="*/ 499674 w 974607"/>
                  <a:gd name="connsiteY79" fmla="*/ 66858 h 1516072"/>
                  <a:gd name="connsiteX80" fmla="*/ 490149 w 974607"/>
                  <a:gd name="connsiteY80" fmla="*/ 40188 h 1516072"/>
                  <a:gd name="connsiteX81" fmla="*/ 488244 w 974607"/>
                  <a:gd name="connsiteY81" fmla="*/ 34473 h 1516072"/>
                  <a:gd name="connsiteX82" fmla="*/ 484434 w 974607"/>
                  <a:gd name="connsiteY82" fmla="*/ 28758 h 1516072"/>
                  <a:gd name="connsiteX83" fmla="*/ 478719 w 974607"/>
                  <a:gd name="connsiteY83" fmla="*/ 17328 h 1516072"/>
                  <a:gd name="connsiteX84" fmla="*/ 473004 w 974607"/>
                  <a:gd name="connsiteY84" fmla="*/ 13518 h 1516072"/>
                  <a:gd name="connsiteX85" fmla="*/ 469194 w 974607"/>
                  <a:gd name="connsiteY85" fmla="*/ 7803 h 1516072"/>
                  <a:gd name="connsiteX86" fmla="*/ 429189 w 974607"/>
                  <a:gd name="connsiteY86" fmla="*/ 11613 h 1516072"/>
                  <a:gd name="connsiteX87" fmla="*/ 425379 w 974607"/>
                  <a:gd name="connsiteY87" fmla="*/ 78288 h 1516072"/>
                  <a:gd name="connsiteX88" fmla="*/ 425379 w 974607"/>
                  <a:gd name="connsiteY88" fmla="*/ 84003 h 1516072"/>
                  <a:gd name="connsiteX89" fmla="*/ 436603 w 974607"/>
                  <a:gd name="connsiteY89" fmla="*/ 225952 h 1516072"/>
                  <a:gd name="connsiteX90" fmla="*/ 440619 w 974607"/>
                  <a:gd name="connsiteY90" fmla="*/ 421188 h 1516072"/>
                  <a:gd name="connsiteX91" fmla="*/ 440002 w 974607"/>
                  <a:gd name="connsiteY91" fmla="*/ 789160 h 1516072"/>
                  <a:gd name="connsiteX92" fmla="*/ 430322 w 974607"/>
                  <a:gd name="connsiteY92"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80275 w 974607"/>
                  <a:gd name="connsiteY42" fmla="*/ 1323798 h 1516072"/>
                  <a:gd name="connsiteX43" fmla="*/ 800664 w 974607"/>
                  <a:gd name="connsiteY43" fmla="*/ 1284153 h 1516072"/>
                  <a:gd name="connsiteX44" fmla="*/ 783519 w 974607"/>
                  <a:gd name="connsiteY44" fmla="*/ 1253673 h 1516072"/>
                  <a:gd name="connsiteX45" fmla="*/ 773994 w 974607"/>
                  <a:gd name="connsiteY45" fmla="*/ 1247958 h 1516072"/>
                  <a:gd name="connsiteX46" fmla="*/ 648264 w 974607"/>
                  <a:gd name="connsiteY46" fmla="*/ 1156518 h 1516072"/>
                  <a:gd name="connsiteX47" fmla="*/ 645998 w 974607"/>
                  <a:gd name="connsiteY47" fmla="*/ 1108121 h 1516072"/>
                  <a:gd name="connsiteX48" fmla="*/ 671124 w 974607"/>
                  <a:gd name="connsiteY48" fmla="*/ 1089843 h 1516072"/>
                  <a:gd name="connsiteX49" fmla="*/ 724464 w 974607"/>
                  <a:gd name="connsiteY49" fmla="*/ 1082223 h 1516072"/>
                  <a:gd name="connsiteX50" fmla="*/ 871149 w 974607"/>
                  <a:gd name="connsiteY50" fmla="*/ 1086033 h 1516072"/>
                  <a:gd name="connsiteX51" fmla="*/ 899724 w 974607"/>
                  <a:gd name="connsiteY51" fmla="*/ 1091748 h 1516072"/>
                  <a:gd name="connsiteX52" fmla="*/ 963835 w 974607"/>
                  <a:gd name="connsiteY52" fmla="*/ 1090672 h 1516072"/>
                  <a:gd name="connsiteX53" fmla="*/ 970209 w 974607"/>
                  <a:gd name="connsiteY53" fmla="*/ 1054008 h 1516072"/>
                  <a:gd name="connsiteX54" fmla="*/ 918620 w 974607"/>
                  <a:gd name="connsiteY54" fmla="*/ 1034598 h 1516072"/>
                  <a:gd name="connsiteX55" fmla="*/ 803186 w 974607"/>
                  <a:gd name="connsiteY55" fmla="*/ 1037069 h 1516072"/>
                  <a:gd name="connsiteX56" fmla="*/ 646360 w 974607"/>
                  <a:gd name="connsiteY56" fmla="*/ 1049838 h 1516072"/>
                  <a:gd name="connsiteX57" fmla="*/ 640078 w 974607"/>
                  <a:gd name="connsiteY57" fmla="*/ 1026051 h 1516072"/>
                  <a:gd name="connsiteX58" fmla="*/ 673029 w 974607"/>
                  <a:gd name="connsiteY58" fmla="*/ 992688 h 1516072"/>
                  <a:gd name="connsiteX59" fmla="*/ 674934 w 974607"/>
                  <a:gd name="connsiteY59" fmla="*/ 986973 h 1516072"/>
                  <a:gd name="connsiteX60" fmla="*/ 680649 w 974607"/>
                  <a:gd name="connsiteY60" fmla="*/ 985068 h 1516072"/>
                  <a:gd name="connsiteX61" fmla="*/ 686364 w 974607"/>
                  <a:gd name="connsiteY61" fmla="*/ 981258 h 1516072"/>
                  <a:gd name="connsiteX62" fmla="*/ 695889 w 974607"/>
                  <a:gd name="connsiteY62" fmla="*/ 971733 h 1516072"/>
                  <a:gd name="connsiteX63" fmla="*/ 705414 w 974607"/>
                  <a:gd name="connsiteY63" fmla="*/ 960303 h 1516072"/>
                  <a:gd name="connsiteX64" fmla="*/ 716844 w 974607"/>
                  <a:gd name="connsiteY64" fmla="*/ 952683 h 1516072"/>
                  <a:gd name="connsiteX65" fmla="*/ 732084 w 974607"/>
                  <a:gd name="connsiteY65" fmla="*/ 939348 h 1516072"/>
                  <a:gd name="connsiteX66" fmla="*/ 741609 w 974607"/>
                  <a:gd name="connsiteY66" fmla="*/ 927918 h 1516072"/>
                  <a:gd name="connsiteX67" fmla="*/ 753039 w 974607"/>
                  <a:gd name="connsiteY67" fmla="*/ 918393 h 1516072"/>
                  <a:gd name="connsiteX68" fmla="*/ 758754 w 974607"/>
                  <a:gd name="connsiteY68" fmla="*/ 906963 h 1516072"/>
                  <a:gd name="connsiteX69" fmla="*/ 760659 w 974607"/>
                  <a:gd name="connsiteY69" fmla="*/ 901248 h 1516072"/>
                  <a:gd name="connsiteX70" fmla="*/ 766374 w 974607"/>
                  <a:gd name="connsiteY70" fmla="*/ 889818 h 1516072"/>
                  <a:gd name="connsiteX71" fmla="*/ 764469 w 974607"/>
                  <a:gd name="connsiteY71" fmla="*/ 874578 h 1516072"/>
                  <a:gd name="connsiteX72" fmla="*/ 758754 w 974607"/>
                  <a:gd name="connsiteY72" fmla="*/ 872673 h 1516072"/>
                  <a:gd name="connsiteX73" fmla="*/ 737799 w 974607"/>
                  <a:gd name="connsiteY73" fmla="*/ 874578 h 1516072"/>
                  <a:gd name="connsiteX74" fmla="*/ 732084 w 974607"/>
                  <a:gd name="connsiteY74" fmla="*/ 878388 h 1516072"/>
                  <a:gd name="connsiteX75" fmla="*/ 699699 w 974607"/>
                  <a:gd name="connsiteY75" fmla="*/ 899343 h 1516072"/>
                  <a:gd name="connsiteX76" fmla="*/ 595181 w 974607"/>
                  <a:gd name="connsiteY76" fmla="*/ 957831 h 1516072"/>
                  <a:gd name="connsiteX77" fmla="*/ 507294 w 974607"/>
                  <a:gd name="connsiteY77" fmla="*/ 847908 h 1516072"/>
                  <a:gd name="connsiteX78" fmla="*/ 503484 w 974607"/>
                  <a:gd name="connsiteY78" fmla="*/ 358323 h 1516072"/>
                  <a:gd name="connsiteX79" fmla="*/ 499674 w 974607"/>
                  <a:gd name="connsiteY79" fmla="*/ 66858 h 1516072"/>
                  <a:gd name="connsiteX80" fmla="*/ 490149 w 974607"/>
                  <a:gd name="connsiteY80" fmla="*/ 40188 h 1516072"/>
                  <a:gd name="connsiteX81" fmla="*/ 488244 w 974607"/>
                  <a:gd name="connsiteY81" fmla="*/ 34473 h 1516072"/>
                  <a:gd name="connsiteX82" fmla="*/ 484434 w 974607"/>
                  <a:gd name="connsiteY82" fmla="*/ 28758 h 1516072"/>
                  <a:gd name="connsiteX83" fmla="*/ 478719 w 974607"/>
                  <a:gd name="connsiteY83" fmla="*/ 17328 h 1516072"/>
                  <a:gd name="connsiteX84" fmla="*/ 473004 w 974607"/>
                  <a:gd name="connsiteY84" fmla="*/ 13518 h 1516072"/>
                  <a:gd name="connsiteX85" fmla="*/ 469194 w 974607"/>
                  <a:gd name="connsiteY85" fmla="*/ 7803 h 1516072"/>
                  <a:gd name="connsiteX86" fmla="*/ 429189 w 974607"/>
                  <a:gd name="connsiteY86" fmla="*/ 11613 h 1516072"/>
                  <a:gd name="connsiteX87" fmla="*/ 425379 w 974607"/>
                  <a:gd name="connsiteY87" fmla="*/ 78288 h 1516072"/>
                  <a:gd name="connsiteX88" fmla="*/ 425379 w 974607"/>
                  <a:gd name="connsiteY88" fmla="*/ 84003 h 1516072"/>
                  <a:gd name="connsiteX89" fmla="*/ 436603 w 974607"/>
                  <a:gd name="connsiteY89" fmla="*/ 225952 h 1516072"/>
                  <a:gd name="connsiteX90" fmla="*/ 440619 w 974607"/>
                  <a:gd name="connsiteY90" fmla="*/ 421188 h 1516072"/>
                  <a:gd name="connsiteX91" fmla="*/ 440002 w 974607"/>
                  <a:gd name="connsiteY91" fmla="*/ 789160 h 1516072"/>
                  <a:gd name="connsiteX92" fmla="*/ 430322 w 974607"/>
                  <a:gd name="connsiteY92"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80275 w 974607"/>
                  <a:gd name="connsiteY42" fmla="*/ 1331212 h 1516072"/>
                  <a:gd name="connsiteX43" fmla="*/ 800664 w 974607"/>
                  <a:gd name="connsiteY43" fmla="*/ 1284153 h 1516072"/>
                  <a:gd name="connsiteX44" fmla="*/ 783519 w 974607"/>
                  <a:gd name="connsiteY44" fmla="*/ 1253673 h 1516072"/>
                  <a:gd name="connsiteX45" fmla="*/ 773994 w 974607"/>
                  <a:gd name="connsiteY45" fmla="*/ 1247958 h 1516072"/>
                  <a:gd name="connsiteX46" fmla="*/ 648264 w 974607"/>
                  <a:gd name="connsiteY46" fmla="*/ 1156518 h 1516072"/>
                  <a:gd name="connsiteX47" fmla="*/ 645998 w 974607"/>
                  <a:gd name="connsiteY47" fmla="*/ 1108121 h 1516072"/>
                  <a:gd name="connsiteX48" fmla="*/ 671124 w 974607"/>
                  <a:gd name="connsiteY48" fmla="*/ 1089843 h 1516072"/>
                  <a:gd name="connsiteX49" fmla="*/ 724464 w 974607"/>
                  <a:gd name="connsiteY49" fmla="*/ 1082223 h 1516072"/>
                  <a:gd name="connsiteX50" fmla="*/ 871149 w 974607"/>
                  <a:gd name="connsiteY50" fmla="*/ 1086033 h 1516072"/>
                  <a:gd name="connsiteX51" fmla="*/ 899724 w 974607"/>
                  <a:gd name="connsiteY51" fmla="*/ 1091748 h 1516072"/>
                  <a:gd name="connsiteX52" fmla="*/ 963835 w 974607"/>
                  <a:gd name="connsiteY52" fmla="*/ 1090672 h 1516072"/>
                  <a:gd name="connsiteX53" fmla="*/ 970209 w 974607"/>
                  <a:gd name="connsiteY53" fmla="*/ 1054008 h 1516072"/>
                  <a:gd name="connsiteX54" fmla="*/ 918620 w 974607"/>
                  <a:gd name="connsiteY54" fmla="*/ 1034598 h 1516072"/>
                  <a:gd name="connsiteX55" fmla="*/ 803186 w 974607"/>
                  <a:gd name="connsiteY55" fmla="*/ 1037069 h 1516072"/>
                  <a:gd name="connsiteX56" fmla="*/ 646360 w 974607"/>
                  <a:gd name="connsiteY56" fmla="*/ 1049838 h 1516072"/>
                  <a:gd name="connsiteX57" fmla="*/ 640078 w 974607"/>
                  <a:gd name="connsiteY57" fmla="*/ 1026051 h 1516072"/>
                  <a:gd name="connsiteX58" fmla="*/ 673029 w 974607"/>
                  <a:gd name="connsiteY58" fmla="*/ 992688 h 1516072"/>
                  <a:gd name="connsiteX59" fmla="*/ 674934 w 974607"/>
                  <a:gd name="connsiteY59" fmla="*/ 986973 h 1516072"/>
                  <a:gd name="connsiteX60" fmla="*/ 680649 w 974607"/>
                  <a:gd name="connsiteY60" fmla="*/ 985068 h 1516072"/>
                  <a:gd name="connsiteX61" fmla="*/ 686364 w 974607"/>
                  <a:gd name="connsiteY61" fmla="*/ 981258 h 1516072"/>
                  <a:gd name="connsiteX62" fmla="*/ 695889 w 974607"/>
                  <a:gd name="connsiteY62" fmla="*/ 971733 h 1516072"/>
                  <a:gd name="connsiteX63" fmla="*/ 705414 w 974607"/>
                  <a:gd name="connsiteY63" fmla="*/ 960303 h 1516072"/>
                  <a:gd name="connsiteX64" fmla="*/ 716844 w 974607"/>
                  <a:gd name="connsiteY64" fmla="*/ 952683 h 1516072"/>
                  <a:gd name="connsiteX65" fmla="*/ 732084 w 974607"/>
                  <a:gd name="connsiteY65" fmla="*/ 939348 h 1516072"/>
                  <a:gd name="connsiteX66" fmla="*/ 741609 w 974607"/>
                  <a:gd name="connsiteY66" fmla="*/ 927918 h 1516072"/>
                  <a:gd name="connsiteX67" fmla="*/ 753039 w 974607"/>
                  <a:gd name="connsiteY67" fmla="*/ 918393 h 1516072"/>
                  <a:gd name="connsiteX68" fmla="*/ 758754 w 974607"/>
                  <a:gd name="connsiteY68" fmla="*/ 906963 h 1516072"/>
                  <a:gd name="connsiteX69" fmla="*/ 760659 w 974607"/>
                  <a:gd name="connsiteY69" fmla="*/ 901248 h 1516072"/>
                  <a:gd name="connsiteX70" fmla="*/ 766374 w 974607"/>
                  <a:gd name="connsiteY70" fmla="*/ 889818 h 1516072"/>
                  <a:gd name="connsiteX71" fmla="*/ 764469 w 974607"/>
                  <a:gd name="connsiteY71" fmla="*/ 874578 h 1516072"/>
                  <a:gd name="connsiteX72" fmla="*/ 758754 w 974607"/>
                  <a:gd name="connsiteY72" fmla="*/ 872673 h 1516072"/>
                  <a:gd name="connsiteX73" fmla="*/ 737799 w 974607"/>
                  <a:gd name="connsiteY73" fmla="*/ 874578 h 1516072"/>
                  <a:gd name="connsiteX74" fmla="*/ 732084 w 974607"/>
                  <a:gd name="connsiteY74" fmla="*/ 878388 h 1516072"/>
                  <a:gd name="connsiteX75" fmla="*/ 699699 w 974607"/>
                  <a:gd name="connsiteY75" fmla="*/ 899343 h 1516072"/>
                  <a:gd name="connsiteX76" fmla="*/ 595181 w 974607"/>
                  <a:gd name="connsiteY76" fmla="*/ 957831 h 1516072"/>
                  <a:gd name="connsiteX77" fmla="*/ 507294 w 974607"/>
                  <a:gd name="connsiteY77" fmla="*/ 847908 h 1516072"/>
                  <a:gd name="connsiteX78" fmla="*/ 503484 w 974607"/>
                  <a:gd name="connsiteY78" fmla="*/ 358323 h 1516072"/>
                  <a:gd name="connsiteX79" fmla="*/ 499674 w 974607"/>
                  <a:gd name="connsiteY79" fmla="*/ 66858 h 1516072"/>
                  <a:gd name="connsiteX80" fmla="*/ 490149 w 974607"/>
                  <a:gd name="connsiteY80" fmla="*/ 40188 h 1516072"/>
                  <a:gd name="connsiteX81" fmla="*/ 488244 w 974607"/>
                  <a:gd name="connsiteY81" fmla="*/ 34473 h 1516072"/>
                  <a:gd name="connsiteX82" fmla="*/ 484434 w 974607"/>
                  <a:gd name="connsiteY82" fmla="*/ 28758 h 1516072"/>
                  <a:gd name="connsiteX83" fmla="*/ 478719 w 974607"/>
                  <a:gd name="connsiteY83" fmla="*/ 17328 h 1516072"/>
                  <a:gd name="connsiteX84" fmla="*/ 473004 w 974607"/>
                  <a:gd name="connsiteY84" fmla="*/ 13518 h 1516072"/>
                  <a:gd name="connsiteX85" fmla="*/ 469194 w 974607"/>
                  <a:gd name="connsiteY85" fmla="*/ 7803 h 1516072"/>
                  <a:gd name="connsiteX86" fmla="*/ 429189 w 974607"/>
                  <a:gd name="connsiteY86" fmla="*/ 11613 h 1516072"/>
                  <a:gd name="connsiteX87" fmla="*/ 425379 w 974607"/>
                  <a:gd name="connsiteY87" fmla="*/ 78288 h 1516072"/>
                  <a:gd name="connsiteX88" fmla="*/ 425379 w 974607"/>
                  <a:gd name="connsiteY88" fmla="*/ 84003 h 1516072"/>
                  <a:gd name="connsiteX89" fmla="*/ 436603 w 974607"/>
                  <a:gd name="connsiteY89" fmla="*/ 225952 h 1516072"/>
                  <a:gd name="connsiteX90" fmla="*/ 440619 w 974607"/>
                  <a:gd name="connsiteY90" fmla="*/ 421188 h 1516072"/>
                  <a:gd name="connsiteX91" fmla="*/ 440002 w 974607"/>
                  <a:gd name="connsiteY91" fmla="*/ 789160 h 1516072"/>
                  <a:gd name="connsiteX92" fmla="*/ 430322 w 974607"/>
                  <a:gd name="connsiteY92"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80275 w 974607"/>
                  <a:gd name="connsiteY42" fmla="*/ 1331212 h 1516072"/>
                  <a:gd name="connsiteX43" fmla="*/ 800664 w 974607"/>
                  <a:gd name="connsiteY43" fmla="*/ 1284153 h 1516072"/>
                  <a:gd name="connsiteX44" fmla="*/ 783519 w 974607"/>
                  <a:gd name="connsiteY44" fmla="*/ 1253673 h 1516072"/>
                  <a:gd name="connsiteX45" fmla="*/ 773994 w 974607"/>
                  <a:gd name="connsiteY45" fmla="*/ 1247958 h 1516072"/>
                  <a:gd name="connsiteX46" fmla="*/ 648264 w 974607"/>
                  <a:gd name="connsiteY46" fmla="*/ 1156518 h 1516072"/>
                  <a:gd name="connsiteX47" fmla="*/ 645998 w 974607"/>
                  <a:gd name="connsiteY47" fmla="*/ 1108121 h 1516072"/>
                  <a:gd name="connsiteX48" fmla="*/ 671124 w 974607"/>
                  <a:gd name="connsiteY48" fmla="*/ 1089843 h 1516072"/>
                  <a:gd name="connsiteX49" fmla="*/ 724464 w 974607"/>
                  <a:gd name="connsiteY49" fmla="*/ 1082223 h 1516072"/>
                  <a:gd name="connsiteX50" fmla="*/ 871149 w 974607"/>
                  <a:gd name="connsiteY50" fmla="*/ 1086033 h 1516072"/>
                  <a:gd name="connsiteX51" fmla="*/ 899724 w 974607"/>
                  <a:gd name="connsiteY51" fmla="*/ 1091748 h 1516072"/>
                  <a:gd name="connsiteX52" fmla="*/ 963835 w 974607"/>
                  <a:gd name="connsiteY52" fmla="*/ 1090672 h 1516072"/>
                  <a:gd name="connsiteX53" fmla="*/ 970209 w 974607"/>
                  <a:gd name="connsiteY53" fmla="*/ 1054008 h 1516072"/>
                  <a:gd name="connsiteX54" fmla="*/ 918620 w 974607"/>
                  <a:gd name="connsiteY54" fmla="*/ 1034598 h 1516072"/>
                  <a:gd name="connsiteX55" fmla="*/ 803186 w 974607"/>
                  <a:gd name="connsiteY55" fmla="*/ 1037069 h 1516072"/>
                  <a:gd name="connsiteX56" fmla="*/ 646360 w 974607"/>
                  <a:gd name="connsiteY56" fmla="*/ 1049838 h 1516072"/>
                  <a:gd name="connsiteX57" fmla="*/ 640078 w 974607"/>
                  <a:gd name="connsiteY57" fmla="*/ 1026051 h 1516072"/>
                  <a:gd name="connsiteX58" fmla="*/ 673029 w 974607"/>
                  <a:gd name="connsiteY58" fmla="*/ 992688 h 1516072"/>
                  <a:gd name="connsiteX59" fmla="*/ 674934 w 974607"/>
                  <a:gd name="connsiteY59" fmla="*/ 986973 h 1516072"/>
                  <a:gd name="connsiteX60" fmla="*/ 680649 w 974607"/>
                  <a:gd name="connsiteY60" fmla="*/ 985068 h 1516072"/>
                  <a:gd name="connsiteX61" fmla="*/ 686364 w 974607"/>
                  <a:gd name="connsiteY61" fmla="*/ 981258 h 1516072"/>
                  <a:gd name="connsiteX62" fmla="*/ 695889 w 974607"/>
                  <a:gd name="connsiteY62" fmla="*/ 971733 h 1516072"/>
                  <a:gd name="connsiteX63" fmla="*/ 705414 w 974607"/>
                  <a:gd name="connsiteY63" fmla="*/ 960303 h 1516072"/>
                  <a:gd name="connsiteX64" fmla="*/ 716844 w 974607"/>
                  <a:gd name="connsiteY64" fmla="*/ 952683 h 1516072"/>
                  <a:gd name="connsiteX65" fmla="*/ 732084 w 974607"/>
                  <a:gd name="connsiteY65" fmla="*/ 939348 h 1516072"/>
                  <a:gd name="connsiteX66" fmla="*/ 741609 w 974607"/>
                  <a:gd name="connsiteY66" fmla="*/ 927918 h 1516072"/>
                  <a:gd name="connsiteX67" fmla="*/ 753039 w 974607"/>
                  <a:gd name="connsiteY67" fmla="*/ 918393 h 1516072"/>
                  <a:gd name="connsiteX68" fmla="*/ 758754 w 974607"/>
                  <a:gd name="connsiteY68" fmla="*/ 906963 h 1516072"/>
                  <a:gd name="connsiteX69" fmla="*/ 760659 w 974607"/>
                  <a:gd name="connsiteY69" fmla="*/ 901248 h 1516072"/>
                  <a:gd name="connsiteX70" fmla="*/ 766374 w 974607"/>
                  <a:gd name="connsiteY70" fmla="*/ 889818 h 1516072"/>
                  <a:gd name="connsiteX71" fmla="*/ 764469 w 974607"/>
                  <a:gd name="connsiteY71" fmla="*/ 874578 h 1516072"/>
                  <a:gd name="connsiteX72" fmla="*/ 758754 w 974607"/>
                  <a:gd name="connsiteY72" fmla="*/ 872673 h 1516072"/>
                  <a:gd name="connsiteX73" fmla="*/ 737799 w 974607"/>
                  <a:gd name="connsiteY73" fmla="*/ 874578 h 1516072"/>
                  <a:gd name="connsiteX74" fmla="*/ 732084 w 974607"/>
                  <a:gd name="connsiteY74" fmla="*/ 878388 h 1516072"/>
                  <a:gd name="connsiteX75" fmla="*/ 699699 w 974607"/>
                  <a:gd name="connsiteY75" fmla="*/ 899343 h 1516072"/>
                  <a:gd name="connsiteX76" fmla="*/ 595181 w 974607"/>
                  <a:gd name="connsiteY76" fmla="*/ 957831 h 1516072"/>
                  <a:gd name="connsiteX77" fmla="*/ 507294 w 974607"/>
                  <a:gd name="connsiteY77" fmla="*/ 847908 h 1516072"/>
                  <a:gd name="connsiteX78" fmla="*/ 503484 w 974607"/>
                  <a:gd name="connsiteY78" fmla="*/ 358323 h 1516072"/>
                  <a:gd name="connsiteX79" fmla="*/ 499674 w 974607"/>
                  <a:gd name="connsiteY79" fmla="*/ 66858 h 1516072"/>
                  <a:gd name="connsiteX80" fmla="*/ 490149 w 974607"/>
                  <a:gd name="connsiteY80" fmla="*/ 40188 h 1516072"/>
                  <a:gd name="connsiteX81" fmla="*/ 488244 w 974607"/>
                  <a:gd name="connsiteY81" fmla="*/ 34473 h 1516072"/>
                  <a:gd name="connsiteX82" fmla="*/ 484434 w 974607"/>
                  <a:gd name="connsiteY82" fmla="*/ 28758 h 1516072"/>
                  <a:gd name="connsiteX83" fmla="*/ 478719 w 974607"/>
                  <a:gd name="connsiteY83" fmla="*/ 17328 h 1516072"/>
                  <a:gd name="connsiteX84" fmla="*/ 473004 w 974607"/>
                  <a:gd name="connsiteY84" fmla="*/ 13518 h 1516072"/>
                  <a:gd name="connsiteX85" fmla="*/ 469194 w 974607"/>
                  <a:gd name="connsiteY85" fmla="*/ 7803 h 1516072"/>
                  <a:gd name="connsiteX86" fmla="*/ 429189 w 974607"/>
                  <a:gd name="connsiteY86" fmla="*/ 11613 h 1516072"/>
                  <a:gd name="connsiteX87" fmla="*/ 425379 w 974607"/>
                  <a:gd name="connsiteY87" fmla="*/ 78288 h 1516072"/>
                  <a:gd name="connsiteX88" fmla="*/ 425379 w 974607"/>
                  <a:gd name="connsiteY88" fmla="*/ 84003 h 1516072"/>
                  <a:gd name="connsiteX89" fmla="*/ 436603 w 974607"/>
                  <a:gd name="connsiteY89" fmla="*/ 225952 h 1516072"/>
                  <a:gd name="connsiteX90" fmla="*/ 440619 w 974607"/>
                  <a:gd name="connsiteY90" fmla="*/ 421188 h 1516072"/>
                  <a:gd name="connsiteX91" fmla="*/ 440002 w 974607"/>
                  <a:gd name="connsiteY91" fmla="*/ 789160 h 1516072"/>
                  <a:gd name="connsiteX92" fmla="*/ 430322 w 974607"/>
                  <a:gd name="connsiteY92"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80275 w 974607"/>
                  <a:gd name="connsiteY42" fmla="*/ 1331212 h 1516072"/>
                  <a:gd name="connsiteX43" fmla="*/ 800664 w 974607"/>
                  <a:gd name="connsiteY43" fmla="*/ 1284153 h 1516072"/>
                  <a:gd name="connsiteX44" fmla="*/ 783519 w 974607"/>
                  <a:gd name="connsiteY44" fmla="*/ 1253673 h 1516072"/>
                  <a:gd name="connsiteX45" fmla="*/ 773994 w 974607"/>
                  <a:gd name="connsiteY45" fmla="*/ 1247958 h 1516072"/>
                  <a:gd name="connsiteX46" fmla="*/ 648264 w 974607"/>
                  <a:gd name="connsiteY46" fmla="*/ 1156518 h 1516072"/>
                  <a:gd name="connsiteX47" fmla="*/ 645998 w 974607"/>
                  <a:gd name="connsiteY47" fmla="*/ 1108121 h 1516072"/>
                  <a:gd name="connsiteX48" fmla="*/ 671124 w 974607"/>
                  <a:gd name="connsiteY48" fmla="*/ 1089843 h 1516072"/>
                  <a:gd name="connsiteX49" fmla="*/ 724464 w 974607"/>
                  <a:gd name="connsiteY49" fmla="*/ 1082223 h 1516072"/>
                  <a:gd name="connsiteX50" fmla="*/ 871149 w 974607"/>
                  <a:gd name="connsiteY50" fmla="*/ 1086033 h 1516072"/>
                  <a:gd name="connsiteX51" fmla="*/ 899724 w 974607"/>
                  <a:gd name="connsiteY51" fmla="*/ 1091748 h 1516072"/>
                  <a:gd name="connsiteX52" fmla="*/ 963835 w 974607"/>
                  <a:gd name="connsiteY52" fmla="*/ 1090672 h 1516072"/>
                  <a:gd name="connsiteX53" fmla="*/ 970209 w 974607"/>
                  <a:gd name="connsiteY53" fmla="*/ 1054008 h 1516072"/>
                  <a:gd name="connsiteX54" fmla="*/ 918620 w 974607"/>
                  <a:gd name="connsiteY54" fmla="*/ 1034598 h 1516072"/>
                  <a:gd name="connsiteX55" fmla="*/ 803186 w 974607"/>
                  <a:gd name="connsiteY55" fmla="*/ 1037069 h 1516072"/>
                  <a:gd name="connsiteX56" fmla="*/ 646360 w 974607"/>
                  <a:gd name="connsiteY56" fmla="*/ 1049838 h 1516072"/>
                  <a:gd name="connsiteX57" fmla="*/ 640078 w 974607"/>
                  <a:gd name="connsiteY57" fmla="*/ 1026051 h 1516072"/>
                  <a:gd name="connsiteX58" fmla="*/ 673029 w 974607"/>
                  <a:gd name="connsiteY58" fmla="*/ 992688 h 1516072"/>
                  <a:gd name="connsiteX59" fmla="*/ 674934 w 974607"/>
                  <a:gd name="connsiteY59" fmla="*/ 986973 h 1516072"/>
                  <a:gd name="connsiteX60" fmla="*/ 680649 w 974607"/>
                  <a:gd name="connsiteY60" fmla="*/ 985068 h 1516072"/>
                  <a:gd name="connsiteX61" fmla="*/ 686364 w 974607"/>
                  <a:gd name="connsiteY61" fmla="*/ 981258 h 1516072"/>
                  <a:gd name="connsiteX62" fmla="*/ 695889 w 974607"/>
                  <a:gd name="connsiteY62" fmla="*/ 971733 h 1516072"/>
                  <a:gd name="connsiteX63" fmla="*/ 705414 w 974607"/>
                  <a:gd name="connsiteY63" fmla="*/ 960303 h 1516072"/>
                  <a:gd name="connsiteX64" fmla="*/ 716844 w 974607"/>
                  <a:gd name="connsiteY64" fmla="*/ 952683 h 1516072"/>
                  <a:gd name="connsiteX65" fmla="*/ 732084 w 974607"/>
                  <a:gd name="connsiteY65" fmla="*/ 939348 h 1516072"/>
                  <a:gd name="connsiteX66" fmla="*/ 741609 w 974607"/>
                  <a:gd name="connsiteY66" fmla="*/ 927918 h 1516072"/>
                  <a:gd name="connsiteX67" fmla="*/ 753039 w 974607"/>
                  <a:gd name="connsiteY67" fmla="*/ 918393 h 1516072"/>
                  <a:gd name="connsiteX68" fmla="*/ 758754 w 974607"/>
                  <a:gd name="connsiteY68" fmla="*/ 906963 h 1516072"/>
                  <a:gd name="connsiteX69" fmla="*/ 760659 w 974607"/>
                  <a:gd name="connsiteY69" fmla="*/ 901248 h 1516072"/>
                  <a:gd name="connsiteX70" fmla="*/ 766374 w 974607"/>
                  <a:gd name="connsiteY70" fmla="*/ 889818 h 1516072"/>
                  <a:gd name="connsiteX71" fmla="*/ 764469 w 974607"/>
                  <a:gd name="connsiteY71" fmla="*/ 874578 h 1516072"/>
                  <a:gd name="connsiteX72" fmla="*/ 758754 w 974607"/>
                  <a:gd name="connsiteY72" fmla="*/ 872673 h 1516072"/>
                  <a:gd name="connsiteX73" fmla="*/ 737799 w 974607"/>
                  <a:gd name="connsiteY73" fmla="*/ 874578 h 1516072"/>
                  <a:gd name="connsiteX74" fmla="*/ 732084 w 974607"/>
                  <a:gd name="connsiteY74" fmla="*/ 878388 h 1516072"/>
                  <a:gd name="connsiteX75" fmla="*/ 699699 w 974607"/>
                  <a:gd name="connsiteY75" fmla="*/ 899343 h 1516072"/>
                  <a:gd name="connsiteX76" fmla="*/ 595181 w 974607"/>
                  <a:gd name="connsiteY76" fmla="*/ 957831 h 1516072"/>
                  <a:gd name="connsiteX77" fmla="*/ 507294 w 974607"/>
                  <a:gd name="connsiteY77" fmla="*/ 847908 h 1516072"/>
                  <a:gd name="connsiteX78" fmla="*/ 503484 w 974607"/>
                  <a:gd name="connsiteY78" fmla="*/ 358323 h 1516072"/>
                  <a:gd name="connsiteX79" fmla="*/ 499674 w 974607"/>
                  <a:gd name="connsiteY79" fmla="*/ 66858 h 1516072"/>
                  <a:gd name="connsiteX80" fmla="*/ 490149 w 974607"/>
                  <a:gd name="connsiteY80" fmla="*/ 40188 h 1516072"/>
                  <a:gd name="connsiteX81" fmla="*/ 488244 w 974607"/>
                  <a:gd name="connsiteY81" fmla="*/ 34473 h 1516072"/>
                  <a:gd name="connsiteX82" fmla="*/ 484434 w 974607"/>
                  <a:gd name="connsiteY82" fmla="*/ 28758 h 1516072"/>
                  <a:gd name="connsiteX83" fmla="*/ 478719 w 974607"/>
                  <a:gd name="connsiteY83" fmla="*/ 17328 h 1516072"/>
                  <a:gd name="connsiteX84" fmla="*/ 473004 w 974607"/>
                  <a:gd name="connsiteY84" fmla="*/ 13518 h 1516072"/>
                  <a:gd name="connsiteX85" fmla="*/ 469194 w 974607"/>
                  <a:gd name="connsiteY85" fmla="*/ 7803 h 1516072"/>
                  <a:gd name="connsiteX86" fmla="*/ 429189 w 974607"/>
                  <a:gd name="connsiteY86" fmla="*/ 11613 h 1516072"/>
                  <a:gd name="connsiteX87" fmla="*/ 425379 w 974607"/>
                  <a:gd name="connsiteY87" fmla="*/ 78288 h 1516072"/>
                  <a:gd name="connsiteX88" fmla="*/ 425379 w 974607"/>
                  <a:gd name="connsiteY88" fmla="*/ 84003 h 1516072"/>
                  <a:gd name="connsiteX89" fmla="*/ 436603 w 974607"/>
                  <a:gd name="connsiteY89" fmla="*/ 225952 h 1516072"/>
                  <a:gd name="connsiteX90" fmla="*/ 440619 w 974607"/>
                  <a:gd name="connsiteY90" fmla="*/ 421188 h 1516072"/>
                  <a:gd name="connsiteX91" fmla="*/ 440002 w 974607"/>
                  <a:gd name="connsiteY91" fmla="*/ 789160 h 1516072"/>
                  <a:gd name="connsiteX92" fmla="*/ 430322 w 974607"/>
                  <a:gd name="connsiteY92"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80275 w 974607"/>
                  <a:gd name="connsiteY42" fmla="*/ 1331212 h 1516072"/>
                  <a:gd name="connsiteX43" fmla="*/ 800664 w 974607"/>
                  <a:gd name="connsiteY43" fmla="*/ 1284153 h 1516072"/>
                  <a:gd name="connsiteX44" fmla="*/ 783519 w 974607"/>
                  <a:gd name="connsiteY44" fmla="*/ 1253673 h 1516072"/>
                  <a:gd name="connsiteX45" fmla="*/ 773994 w 974607"/>
                  <a:gd name="connsiteY45" fmla="*/ 1247958 h 1516072"/>
                  <a:gd name="connsiteX46" fmla="*/ 648264 w 974607"/>
                  <a:gd name="connsiteY46" fmla="*/ 1156518 h 1516072"/>
                  <a:gd name="connsiteX47" fmla="*/ 645998 w 974607"/>
                  <a:gd name="connsiteY47" fmla="*/ 1108121 h 1516072"/>
                  <a:gd name="connsiteX48" fmla="*/ 671124 w 974607"/>
                  <a:gd name="connsiteY48" fmla="*/ 1089843 h 1516072"/>
                  <a:gd name="connsiteX49" fmla="*/ 724464 w 974607"/>
                  <a:gd name="connsiteY49" fmla="*/ 1082223 h 1516072"/>
                  <a:gd name="connsiteX50" fmla="*/ 871149 w 974607"/>
                  <a:gd name="connsiteY50" fmla="*/ 1086033 h 1516072"/>
                  <a:gd name="connsiteX51" fmla="*/ 899724 w 974607"/>
                  <a:gd name="connsiteY51" fmla="*/ 1091748 h 1516072"/>
                  <a:gd name="connsiteX52" fmla="*/ 963835 w 974607"/>
                  <a:gd name="connsiteY52" fmla="*/ 1090672 h 1516072"/>
                  <a:gd name="connsiteX53" fmla="*/ 970209 w 974607"/>
                  <a:gd name="connsiteY53" fmla="*/ 1054008 h 1516072"/>
                  <a:gd name="connsiteX54" fmla="*/ 918620 w 974607"/>
                  <a:gd name="connsiteY54" fmla="*/ 1034598 h 1516072"/>
                  <a:gd name="connsiteX55" fmla="*/ 803186 w 974607"/>
                  <a:gd name="connsiteY55" fmla="*/ 1037069 h 1516072"/>
                  <a:gd name="connsiteX56" fmla="*/ 646360 w 974607"/>
                  <a:gd name="connsiteY56" fmla="*/ 1049838 h 1516072"/>
                  <a:gd name="connsiteX57" fmla="*/ 640078 w 974607"/>
                  <a:gd name="connsiteY57" fmla="*/ 1026051 h 1516072"/>
                  <a:gd name="connsiteX58" fmla="*/ 673029 w 974607"/>
                  <a:gd name="connsiteY58" fmla="*/ 992688 h 1516072"/>
                  <a:gd name="connsiteX59" fmla="*/ 674934 w 974607"/>
                  <a:gd name="connsiteY59" fmla="*/ 986973 h 1516072"/>
                  <a:gd name="connsiteX60" fmla="*/ 680649 w 974607"/>
                  <a:gd name="connsiteY60" fmla="*/ 985068 h 1516072"/>
                  <a:gd name="connsiteX61" fmla="*/ 686364 w 974607"/>
                  <a:gd name="connsiteY61" fmla="*/ 981258 h 1516072"/>
                  <a:gd name="connsiteX62" fmla="*/ 695889 w 974607"/>
                  <a:gd name="connsiteY62" fmla="*/ 971733 h 1516072"/>
                  <a:gd name="connsiteX63" fmla="*/ 705414 w 974607"/>
                  <a:gd name="connsiteY63" fmla="*/ 960303 h 1516072"/>
                  <a:gd name="connsiteX64" fmla="*/ 716844 w 974607"/>
                  <a:gd name="connsiteY64" fmla="*/ 952683 h 1516072"/>
                  <a:gd name="connsiteX65" fmla="*/ 732084 w 974607"/>
                  <a:gd name="connsiteY65" fmla="*/ 939348 h 1516072"/>
                  <a:gd name="connsiteX66" fmla="*/ 741609 w 974607"/>
                  <a:gd name="connsiteY66" fmla="*/ 927918 h 1516072"/>
                  <a:gd name="connsiteX67" fmla="*/ 753039 w 974607"/>
                  <a:gd name="connsiteY67" fmla="*/ 918393 h 1516072"/>
                  <a:gd name="connsiteX68" fmla="*/ 758754 w 974607"/>
                  <a:gd name="connsiteY68" fmla="*/ 906963 h 1516072"/>
                  <a:gd name="connsiteX69" fmla="*/ 760659 w 974607"/>
                  <a:gd name="connsiteY69" fmla="*/ 901248 h 1516072"/>
                  <a:gd name="connsiteX70" fmla="*/ 766374 w 974607"/>
                  <a:gd name="connsiteY70" fmla="*/ 889818 h 1516072"/>
                  <a:gd name="connsiteX71" fmla="*/ 764469 w 974607"/>
                  <a:gd name="connsiteY71" fmla="*/ 874578 h 1516072"/>
                  <a:gd name="connsiteX72" fmla="*/ 758754 w 974607"/>
                  <a:gd name="connsiteY72" fmla="*/ 872673 h 1516072"/>
                  <a:gd name="connsiteX73" fmla="*/ 737799 w 974607"/>
                  <a:gd name="connsiteY73" fmla="*/ 874578 h 1516072"/>
                  <a:gd name="connsiteX74" fmla="*/ 732084 w 974607"/>
                  <a:gd name="connsiteY74" fmla="*/ 878388 h 1516072"/>
                  <a:gd name="connsiteX75" fmla="*/ 699699 w 974607"/>
                  <a:gd name="connsiteY75" fmla="*/ 899343 h 1516072"/>
                  <a:gd name="connsiteX76" fmla="*/ 595181 w 974607"/>
                  <a:gd name="connsiteY76" fmla="*/ 957831 h 1516072"/>
                  <a:gd name="connsiteX77" fmla="*/ 507294 w 974607"/>
                  <a:gd name="connsiteY77" fmla="*/ 847908 h 1516072"/>
                  <a:gd name="connsiteX78" fmla="*/ 503484 w 974607"/>
                  <a:gd name="connsiteY78" fmla="*/ 358323 h 1516072"/>
                  <a:gd name="connsiteX79" fmla="*/ 499674 w 974607"/>
                  <a:gd name="connsiteY79" fmla="*/ 66858 h 1516072"/>
                  <a:gd name="connsiteX80" fmla="*/ 490149 w 974607"/>
                  <a:gd name="connsiteY80" fmla="*/ 40188 h 1516072"/>
                  <a:gd name="connsiteX81" fmla="*/ 488244 w 974607"/>
                  <a:gd name="connsiteY81" fmla="*/ 34473 h 1516072"/>
                  <a:gd name="connsiteX82" fmla="*/ 484434 w 974607"/>
                  <a:gd name="connsiteY82" fmla="*/ 28758 h 1516072"/>
                  <a:gd name="connsiteX83" fmla="*/ 478719 w 974607"/>
                  <a:gd name="connsiteY83" fmla="*/ 17328 h 1516072"/>
                  <a:gd name="connsiteX84" fmla="*/ 473004 w 974607"/>
                  <a:gd name="connsiteY84" fmla="*/ 13518 h 1516072"/>
                  <a:gd name="connsiteX85" fmla="*/ 469194 w 974607"/>
                  <a:gd name="connsiteY85" fmla="*/ 7803 h 1516072"/>
                  <a:gd name="connsiteX86" fmla="*/ 429189 w 974607"/>
                  <a:gd name="connsiteY86" fmla="*/ 11613 h 1516072"/>
                  <a:gd name="connsiteX87" fmla="*/ 425379 w 974607"/>
                  <a:gd name="connsiteY87" fmla="*/ 78288 h 1516072"/>
                  <a:gd name="connsiteX88" fmla="*/ 425379 w 974607"/>
                  <a:gd name="connsiteY88" fmla="*/ 84003 h 1516072"/>
                  <a:gd name="connsiteX89" fmla="*/ 436603 w 974607"/>
                  <a:gd name="connsiteY89" fmla="*/ 225952 h 1516072"/>
                  <a:gd name="connsiteX90" fmla="*/ 440619 w 974607"/>
                  <a:gd name="connsiteY90" fmla="*/ 421188 h 1516072"/>
                  <a:gd name="connsiteX91" fmla="*/ 440002 w 974607"/>
                  <a:gd name="connsiteY91" fmla="*/ 789160 h 1516072"/>
                  <a:gd name="connsiteX92" fmla="*/ 430322 w 974607"/>
                  <a:gd name="connsiteY92"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80275 w 974607"/>
                  <a:gd name="connsiteY42" fmla="*/ 1331212 h 1516072"/>
                  <a:gd name="connsiteX43" fmla="*/ 800664 w 974607"/>
                  <a:gd name="connsiteY43" fmla="*/ 1284153 h 1516072"/>
                  <a:gd name="connsiteX44" fmla="*/ 783519 w 974607"/>
                  <a:gd name="connsiteY44" fmla="*/ 1253673 h 1516072"/>
                  <a:gd name="connsiteX45" fmla="*/ 773994 w 974607"/>
                  <a:gd name="connsiteY45" fmla="*/ 1247958 h 1516072"/>
                  <a:gd name="connsiteX46" fmla="*/ 648264 w 974607"/>
                  <a:gd name="connsiteY46" fmla="*/ 1156518 h 1516072"/>
                  <a:gd name="connsiteX47" fmla="*/ 645998 w 974607"/>
                  <a:gd name="connsiteY47" fmla="*/ 1108121 h 1516072"/>
                  <a:gd name="connsiteX48" fmla="*/ 671124 w 974607"/>
                  <a:gd name="connsiteY48" fmla="*/ 1089843 h 1516072"/>
                  <a:gd name="connsiteX49" fmla="*/ 724464 w 974607"/>
                  <a:gd name="connsiteY49" fmla="*/ 1082223 h 1516072"/>
                  <a:gd name="connsiteX50" fmla="*/ 871149 w 974607"/>
                  <a:gd name="connsiteY50" fmla="*/ 1086033 h 1516072"/>
                  <a:gd name="connsiteX51" fmla="*/ 899724 w 974607"/>
                  <a:gd name="connsiteY51" fmla="*/ 1091748 h 1516072"/>
                  <a:gd name="connsiteX52" fmla="*/ 963835 w 974607"/>
                  <a:gd name="connsiteY52" fmla="*/ 1090672 h 1516072"/>
                  <a:gd name="connsiteX53" fmla="*/ 970209 w 974607"/>
                  <a:gd name="connsiteY53" fmla="*/ 1054008 h 1516072"/>
                  <a:gd name="connsiteX54" fmla="*/ 918620 w 974607"/>
                  <a:gd name="connsiteY54" fmla="*/ 1034598 h 1516072"/>
                  <a:gd name="connsiteX55" fmla="*/ 803186 w 974607"/>
                  <a:gd name="connsiteY55" fmla="*/ 1037069 h 1516072"/>
                  <a:gd name="connsiteX56" fmla="*/ 646360 w 974607"/>
                  <a:gd name="connsiteY56" fmla="*/ 1049838 h 1516072"/>
                  <a:gd name="connsiteX57" fmla="*/ 640078 w 974607"/>
                  <a:gd name="connsiteY57" fmla="*/ 1026051 h 1516072"/>
                  <a:gd name="connsiteX58" fmla="*/ 673029 w 974607"/>
                  <a:gd name="connsiteY58" fmla="*/ 992688 h 1516072"/>
                  <a:gd name="connsiteX59" fmla="*/ 674934 w 974607"/>
                  <a:gd name="connsiteY59" fmla="*/ 986973 h 1516072"/>
                  <a:gd name="connsiteX60" fmla="*/ 680649 w 974607"/>
                  <a:gd name="connsiteY60" fmla="*/ 985068 h 1516072"/>
                  <a:gd name="connsiteX61" fmla="*/ 686364 w 974607"/>
                  <a:gd name="connsiteY61" fmla="*/ 981258 h 1516072"/>
                  <a:gd name="connsiteX62" fmla="*/ 695889 w 974607"/>
                  <a:gd name="connsiteY62" fmla="*/ 971733 h 1516072"/>
                  <a:gd name="connsiteX63" fmla="*/ 705414 w 974607"/>
                  <a:gd name="connsiteY63" fmla="*/ 960303 h 1516072"/>
                  <a:gd name="connsiteX64" fmla="*/ 716844 w 974607"/>
                  <a:gd name="connsiteY64" fmla="*/ 952683 h 1516072"/>
                  <a:gd name="connsiteX65" fmla="*/ 732084 w 974607"/>
                  <a:gd name="connsiteY65" fmla="*/ 939348 h 1516072"/>
                  <a:gd name="connsiteX66" fmla="*/ 741609 w 974607"/>
                  <a:gd name="connsiteY66" fmla="*/ 927918 h 1516072"/>
                  <a:gd name="connsiteX67" fmla="*/ 753039 w 974607"/>
                  <a:gd name="connsiteY67" fmla="*/ 918393 h 1516072"/>
                  <a:gd name="connsiteX68" fmla="*/ 758754 w 974607"/>
                  <a:gd name="connsiteY68" fmla="*/ 906963 h 1516072"/>
                  <a:gd name="connsiteX69" fmla="*/ 760659 w 974607"/>
                  <a:gd name="connsiteY69" fmla="*/ 901248 h 1516072"/>
                  <a:gd name="connsiteX70" fmla="*/ 766374 w 974607"/>
                  <a:gd name="connsiteY70" fmla="*/ 889818 h 1516072"/>
                  <a:gd name="connsiteX71" fmla="*/ 764469 w 974607"/>
                  <a:gd name="connsiteY71" fmla="*/ 874578 h 1516072"/>
                  <a:gd name="connsiteX72" fmla="*/ 758754 w 974607"/>
                  <a:gd name="connsiteY72" fmla="*/ 872673 h 1516072"/>
                  <a:gd name="connsiteX73" fmla="*/ 737799 w 974607"/>
                  <a:gd name="connsiteY73" fmla="*/ 874578 h 1516072"/>
                  <a:gd name="connsiteX74" fmla="*/ 732084 w 974607"/>
                  <a:gd name="connsiteY74" fmla="*/ 878388 h 1516072"/>
                  <a:gd name="connsiteX75" fmla="*/ 699699 w 974607"/>
                  <a:gd name="connsiteY75" fmla="*/ 899343 h 1516072"/>
                  <a:gd name="connsiteX76" fmla="*/ 595181 w 974607"/>
                  <a:gd name="connsiteY76" fmla="*/ 957831 h 1516072"/>
                  <a:gd name="connsiteX77" fmla="*/ 507294 w 974607"/>
                  <a:gd name="connsiteY77" fmla="*/ 847908 h 1516072"/>
                  <a:gd name="connsiteX78" fmla="*/ 503484 w 974607"/>
                  <a:gd name="connsiteY78" fmla="*/ 358323 h 1516072"/>
                  <a:gd name="connsiteX79" fmla="*/ 499674 w 974607"/>
                  <a:gd name="connsiteY79" fmla="*/ 66858 h 1516072"/>
                  <a:gd name="connsiteX80" fmla="*/ 490149 w 974607"/>
                  <a:gd name="connsiteY80" fmla="*/ 40188 h 1516072"/>
                  <a:gd name="connsiteX81" fmla="*/ 488244 w 974607"/>
                  <a:gd name="connsiteY81" fmla="*/ 34473 h 1516072"/>
                  <a:gd name="connsiteX82" fmla="*/ 484434 w 974607"/>
                  <a:gd name="connsiteY82" fmla="*/ 28758 h 1516072"/>
                  <a:gd name="connsiteX83" fmla="*/ 478719 w 974607"/>
                  <a:gd name="connsiteY83" fmla="*/ 17328 h 1516072"/>
                  <a:gd name="connsiteX84" fmla="*/ 473004 w 974607"/>
                  <a:gd name="connsiteY84" fmla="*/ 13518 h 1516072"/>
                  <a:gd name="connsiteX85" fmla="*/ 469194 w 974607"/>
                  <a:gd name="connsiteY85" fmla="*/ 7803 h 1516072"/>
                  <a:gd name="connsiteX86" fmla="*/ 429189 w 974607"/>
                  <a:gd name="connsiteY86" fmla="*/ 11613 h 1516072"/>
                  <a:gd name="connsiteX87" fmla="*/ 425379 w 974607"/>
                  <a:gd name="connsiteY87" fmla="*/ 78288 h 1516072"/>
                  <a:gd name="connsiteX88" fmla="*/ 425379 w 974607"/>
                  <a:gd name="connsiteY88" fmla="*/ 84003 h 1516072"/>
                  <a:gd name="connsiteX89" fmla="*/ 436603 w 974607"/>
                  <a:gd name="connsiteY89" fmla="*/ 225952 h 1516072"/>
                  <a:gd name="connsiteX90" fmla="*/ 440619 w 974607"/>
                  <a:gd name="connsiteY90" fmla="*/ 421188 h 1516072"/>
                  <a:gd name="connsiteX91" fmla="*/ 440002 w 974607"/>
                  <a:gd name="connsiteY91" fmla="*/ 789160 h 1516072"/>
                  <a:gd name="connsiteX92" fmla="*/ 430322 w 974607"/>
                  <a:gd name="connsiteY92"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80275 w 974607"/>
                  <a:gd name="connsiteY42" fmla="*/ 1331212 h 1516072"/>
                  <a:gd name="connsiteX43" fmla="*/ 827849 w 974607"/>
                  <a:gd name="connsiteY43" fmla="*/ 1303924 h 1516072"/>
                  <a:gd name="connsiteX44" fmla="*/ 783519 w 974607"/>
                  <a:gd name="connsiteY44" fmla="*/ 1253673 h 1516072"/>
                  <a:gd name="connsiteX45" fmla="*/ 773994 w 974607"/>
                  <a:gd name="connsiteY45" fmla="*/ 1247958 h 1516072"/>
                  <a:gd name="connsiteX46" fmla="*/ 648264 w 974607"/>
                  <a:gd name="connsiteY46" fmla="*/ 1156518 h 1516072"/>
                  <a:gd name="connsiteX47" fmla="*/ 645998 w 974607"/>
                  <a:gd name="connsiteY47" fmla="*/ 1108121 h 1516072"/>
                  <a:gd name="connsiteX48" fmla="*/ 671124 w 974607"/>
                  <a:gd name="connsiteY48" fmla="*/ 1089843 h 1516072"/>
                  <a:gd name="connsiteX49" fmla="*/ 724464 w 974607"/>
                  <a:gd name="connsiteY49" fmla="*/ 1082223 h 1516072"/>
                  <a:gd name="connsiteX50" fmla="*/ 871149 w 974607"/>
                  <a:gd name="connsiteY50" fmla="*/ 1086033 h 1516072"/>
                  <a:gd name="connsiteX51" fmla="*/ 899724 w 974607"/>
                  <a:gd name="connsiteY51" fmla="*/ 1091748 h 1516072"/>
                  <a:gd name="connsiteX52" fmla="*/ 963835 w 974607"/>
                  <a:gd name="connsiteY52" fmla="*/ 1090672 h 1516072"/>
                  <a:gd name="connsiteX53" fmla="*/ 970209 w 974607"/>
                  <a:gd name="connsiteY53" fmla="*/ 1054008 h 1516072"/>
                  <a:gd name="connsiteX54" fmla="*/ 918620 w 974607"/>
                  <a:gd name="connsiteY54" fmla="*/ 1034598 h 1516072"/>
                  <a:gd name="connsiteX55" fmla="*/ 803186 w 974607"/>
                  <a:gd name="connsiteY55" fmla="*/ 1037069 h 1516072"/>
                  <a:gd name="connsiteX56" fmla="*/ 646360 w 974607"/>
                  <a:gd name="connsiteY56" fmla="*/ 1049838 h 1516072"/>
                  <a:gd name="connsiteX57" fmla="*/ 640078 w 974607"/>
                  <a:gd name="connsiteY57" fmla="*/ 1026051 h 1516072"/>
                  <a:gd name="connsiteX58" fmla="*/ 673029 w 974607"/>
                  <a:gd name="connsiteY58" fmla="*/ 992688 h 1516072"/>
                  <a:gd name="connsiteX59" fmla="*/ 674934 w 974607"/>
                  <a:gd name="connsiteY59" fmla="*/ 986973 h 1516072"/>
                  <a:gd name="connsiteX60" fmla="*/ 680649 w 974607"/>
                  <a:gd name="connsiteY60" fmla="*/ 985068 h 1516072"/>
                  <a:gd name="connsiteX61" fmla="*/ 686364 w 974607"/>
                  <a:gd name="connsiteY61" fmla="*/ 981258 h 1516072"/>
                  <a:gd name="connsiteX62" fmla="*/ 695889 w 974607"/>
                  <a:gd name="connsiteY62" fmla="*/ 971733 h 1516072"/>
                  <a:gd name="connsiteX63" fmla="*/ 705414 w 974607"/>
                  <a:gd name="connsiteY63" fmla="*/ 960303 h 1516072"/>
                  <a:gd name="connsiteX64" fmla="*/ 716844 w 974607"/>
                  <a:gd name="connsiteY64" fmla="*/ 952683 h 1516072"/>
                  <a:gd name="connsiteX65" fmla="*/ 732084 w 974607"/>
                  <a:gd name="connsiteY65" fmla="*/ 939348 h 1516072"/>
                  <a:gd name="connsiteX66" fmla="*/ 741609 w 974607"/>
                  <a:gd name="connsiteY66" fmla="*/ 927918 h 1516072"/>
                  <a:gd name="connsiteX67" fmla="*/ 753039 w 974607"/>
                  <a:gd name="connsiteY67" fmla="*/ 918393 h 1516072"/>
                  <a:gd name="connsiteX68" fmla="*/ 758754 w 974607"/>
                  <a:gd name="connsiteY68" fmla="*/ 906963 h 1516072"/>
                  <a:gd name="connsiteX69" fmla="*/ 760659 w 974607"/>
                  <a:gd name="connsiteY69" fmla="*/ 901248 h 1516072"/>
                  <a:gd name="connsiteX70" fmla="*/ 766374 w 974607"/>
                  <a:gd name="connsiteY70" fmla="*/ 889818 h 1516072"/>
                  <a:gd name="connsiteX71" fmla="*/ 764469 w 974607"/>
                  <a:gd name="connsiteY71" fmla="*/ 874578 h 1516072"/>
                  <a:gd name="connsiteX72" fmla="*/ 758754 w 974607"/>
                  <a:gd name="connsiteY72" fmla="*/ 872673 h 1516072"/>
                  <a:gd name="connsiteX73" fmla="*/ 737799 w 974607"/>
                  <a:gd name="connsiteY73" fmla="*/ 874578 h 1516072"/>
                  <a:gd name="connsiteX74" fmla="*/ 732084 w 974607"/>
                  <a:gd name="connsiteY74" fmla="*/ 878388 h 1516072"/>
                  <a:gd name="connsiteX75" fmla="*/ 699699 w 974607"/>
                  <a:gd name="connsiteY75" fmla="*/ 899343 h 1516072"/>
                  <a:gd name="connsiteX76" fmla="*/ 595181 w 974607"/>
                  <a:gd name="connsiteY76" fmla="*/ 957831 h 1516072"/>
                  <a:gd name="connsiteX77" fmla="*/ 507294 w 974607"/>
                  <a:gd name="connsiteY77" fmla="*/ 847908 h 1516072"/>
                  <a:gd name="connsiteX78" fmla="*/ 503484 w 974607"/>
                  <a:gd name="connsiteY78" fmla="*/ 358323 h 1516072"/>
                  <a:gd name="connsiteX79" fmla="*/ 499674 w 974607"/>
                  <a:gd name="connsiteY79" fmla="*/ 66858 h 1516072"/>
                  <a:gd name="connsiteX80" fmla="*/ 490149 w 974607"/>
                  <a:gd name="connsiteY80" fmla="*/ 40188 h 1516072"/>
                  <a:gd name="connsiteX81" fmla="*/ 488244 w 974607"/>
                  <a:gd name="connsiteY81" fmla="*/ 34473 h 1516072"/>
                  <a:gd name="connsiteX82" fmla="*/ 484434 w 974607"/>
                  <a:gd name="connsiteY82" fmla="*/ 28758 h 1516072"/>
                  <a:gd name="connsiteX83" fmla="*/ 478719 w 974607"/>
                  <a:gd name="connsiteY83" fmla="*/ 17328 h 1516072"/>
                  <a:gd name="connsiteX84" fmla="*/ 473004 w 974607"/>
                  <a:gd name="connsiteY84" fmla="*/ 13518 h 1516072"/>
                  <a:gd name="connsiteX85" fmla="*/ 469194 w 974607"/>
                  <a:gd name="connsiteY85" fmla="*/ 7803 h 1516072"/>
                  <a:gd name="connsiteX86" fmla="*/ 429189 w 974607"/>
                  <a:gd name="connsiteY86" fmla="*/ 11613 h 1516072"/>
                  <a:gd name="connsiteX87" fmla="*/ 425379 w 974607"/>
                  <a:gd name="connsiteY87" fmla="*/ 78288 h 1516072"/>
                  <a:gd name="connsiteX88" fmla="*/ 425379 w 974607"/>
                  <a:gd name="connsiteY88" fmla="*/ 84003 h 1516072"/>
                  <a:gd name="connsiteX89" fmla="*/ 436603 w 974607"/>
                  <a:gd name="connsiteY89" fmla="*/ 225952 h 1516072"/>
                  <a:gd name="connsiteX90" fmla="*/ 440619 w 974607"/>
                  <a:gd name="connsiteY90" fmla="*/ 421188 h 1516072"/>
                  <a:gd name="connsiteX91" fmla="*/ 440002 w 974607"/>
                  <a:gd name="connsiteY91" fmla="*/ 789160 h 1516072"/>
                  <a:gd name="connsiteX92" fmla="*/ 430322 w 974607"/>
                  <a:gd name="connsiteY92"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77804 w 974607"/>
                  <a:gd name="connsiteY42" fmla="*/ 1323798 h 1516072"/>
                  <a:gd name="connsiteX43" fmla="*/ 827849 w 974607"/>
                  <a:gd name="connsiteY43" fmla="*/ 1303924 h 1516072"/>
                  <a:gd name="connsiteX44" fmla="*/ 783519 w 974607"/>
                  <a:gd name="connsiteY44" fmla="*/ 1253673 h 1516072"/>
                  <a:gd name="connsiteX45" fmla="*/ 773994 w 974607"/>
                  <a:gd name="connsiteY45" fmla="*/ 1247958 h 1516072"/>
                  <a:gd name="connsiteX46" fmla="*/ 648264 w 974607"/>
                  <a:gd name="connsiteY46" fmla="*/ 1156518 h 1516072"/>
                  <a:gd name="connsiteX47" fmla="*/ 645998 w 974607"/>
                  <a:gd name="connsiteY47" fmla="*/ 1108121 h 1516072"/>
                  <a:gd name="connsiteX48" fmla="*/ 671124 w 974607"/>
                  <a:gd name="connsiteY48" fmla="*/ 1089843 h 1516072"/>
                  <a:gd name="connsiteX49" fmla="*/ 724464 w 974607"/>
                  <a:gd name="connsiteY49" fmla="*/ 1082223 h 1516072"/>
                  <a:gd name="connsiteX50" fmla="*/ 871149 w 974607"/>
                  <a:gd name="connsiteY50" fmla="*/ 1086033 h 1516072"/>
                  <a:gd name="connsiteX51" fmla="*/ 899724 w 974607"/>
                  <a:gd name="connsiteY51" fmla="*/ 1091748 h 1516072"/>
                  <a:gd name="connsiteX52" fmla="*/ 963835 w 974607"/>
                  <a:gd name="connsiteY52" fmla="*/ 1090672 h 1516072"/>
                  <a:gd name="connsiteX53" fmla="*/ 970209 w 974607"/>
                  <a:gd name="connsiteY53" fmla="*/ 1054008 h 1516072"/>
                  <a:gd name="connsiteX54" fmla="*/ 918620 w 974607"/>
                  <a:gd name="connsiteY54" fmla="*/ 1034598 h 1516072"/>
                  <a:gd name="connsiteX55" fmla="*/ 803186 w 974607"/>
                  <a:gd name="connsiteY55" fmla="*/ 1037069 h 1516072"/>
                  <a:gd name="connsiteX56" fmla="*/ 646360 w 974607"/>
                  <a:gd name="connsiteY56" fmla="*/ 1049838 h 1516072"/>
                  <a:gd name="connsiteX57" fmla="*/ 640078 w 974607"/>
                  <a:gd name="connsiteY57" fmla="*/ 1026051 h 1516072"/>
                  <a:gd name="connsiteX58" fmla="*/ 673029 w 974607"/>
                  <a:gd name="connsiteY58" fmla="*/ 992688 h 1516072"/>
                  <a:gd name="connsiteX59" fmla="*/ 674934 w 974607"/>
                  <a:gd name="connsiteY59" fmla="*/ 986973 h 1516072"/>
                  <a:gd name="connsiteX60" fmla="*/ 680649 w 974607"/>
                  <a:gd name="connsiteY60" fmla="*/ 985068 h 1516072"/>
                  <a:gd name="connsiteX61" fmla="*/ 686364 w 974607"/>
                  <a:gd name="connsiteY61" fmla="*/ 981258 h 1516072"/>
                  <a:gd name="connsiteX62" fmla="*/ 695889 w 974607"/>
                  <a:gd name="connsiteY62" fmla="*/ 971733 h 1516072"/>
                  <a:gd name="connsiteX63" fmla="*/ 705414 w 974607"/>
                  <a:gd name="connsiteY63" fmla="*/ 960303 h 1516072"/>
                  <a:gd name="connsiteX64" fmla="*/ 716844 w 974607"/>
                  <a:gd name="connsiteY64" fmla="*/ 952683 h 1516072"/>
                  <a:gd name="connsiteX65" fmla="*/ 732084 w 974607"/>
                  <a:gd name="connsiteY65" fmla="*/ 939348 h 1516072"/>
                  <a:gd name="connsiteX66" fmla="*/ 741609 w 974607"/>
                  <a:gd name="connsiteY66" fmla="*/ 927918 h 1516072"/>
                  <a:gd name="connsiteX67" fmla="*/ 753039 w 974607"/>
                  <a:gd name="connsiteY67" fmla="*/ 918393 h 1516072"/>
                  <a:gd name="connsiteX68" fmla="*/ 758754 w 974607"/>
                  <a:gd name="connsiteY68" fmla="*/ 906963 h 1516072"/>
                  <a:gd name="connsiteX69" fmla="*/ 760659 w 974607"/>
                  <a:gd name="connsiteY69" fmla="*/ 901248 h 1516072"/>
                  <a:gd name="connsiteX70" fmla="*/ 766374 w 974607"/>
                  <a:gd name="connsiteY70" fmla="*/ 889818 h 1516072"/>
                  <a:gd name="connsiteX71" fmla="*/ 764469 w 974607"/>
                  <a:gd name="connsiteY71" fmla="*/ 874578 h 1516072"/>
                  <a:gd name="connsiteX72" fmla="*/ 758754 w 974607"/>
                  <a:gd name="connsiteY72" fmla="*/ 872673 h 1516072"/>
                  <a:gd name="connsiteX73" fmla="*/ 737799 w 974607"/>
                  <a:gd name="connsiteY73" fmla="*/ 874578 h 1516072"/>
                  <a:gd name="connsiteX74" fmla="*/ 732084 w 974607"/>
                  <a:gd name="connsiteY74" fmla="*/ 878388 h 1516072"/>
                  <a:gd name="connsiteX75" fmla="*/ 699699 w 974607"/>
                  <a:gd name="connsiteY75" fmla="*/ 899343 h 1516072"/>
                  <a:gd name="connsiteX76" fmla="*/ 595181 w 974607"/>
                  <a:gd name="connsiteY76" fmla="*/ 957831 h 1516072"/>
                  <a:gd name="connsiteX77" fmla="*/ 507294 w 974607"/>
                  <a:gd name="connsiteY77" fmla="*/ 847908 h 1516072"/>
                  <a:gd name="connsiteX78" fmla="*/ 503484 w 974607"/>
                  <a:gd name="connsiteY78" fmla="*/ 358323 h 1516072"/>
                  <a:gd name="connsiteX79" fmla="*/ 499674 w 974607"/>
                  <a:gd name="connsiteY79" fmla="*/ 66858 h 1516072"/>
                  <a:gd name="connsiteX80" fmla="*/ 490149 w 974607"/>
                  <a:gd name="connsiteY80" fmla="*/ 40188 h 1516072"/>
                  <a:gd name="connsiteX81" fmla="*/ 488244 w 974607"/>
                  <a:gd name="connsiteY81" fmla="*/ 34473 h 1516072"/>
                  <a:gd name="connsiteX82" fmla="*/ 484434 w 974607"/>
                  <a:gd name="connsiteY82" fmla="*/ 28758 h 1516072"/>
                  <a:gd name="connsiteX83" fmla="*/ 478719 w 974607"/>
                  <a:gd name="connsiteY83" fmla="*/ 17328 h 1516072"/>
                  <a:gd name="connsiteX84" fmla="*/ 473004 w 974607"/>
                  <a:gd name="connsiteY84" fmla="*/ 13518 h 1516072"/>
                  <a:gd name="connsiteX85" fmla="*/ 469194 w 974607"/>
                  <a:gd name="connsiteY85" fmla="*/ 7803 h 1516072"/>
                  <a:gd name="connsiteX86" fmla="*/ 429189 w 974607"/>
                  <a:gd name="connsiteY86" fmla="*/ 11613 h 1516072"/>
                  <a:gd name="connsiteX87" fmla="*/ 425379 w 974607"/>
                  <a:gd name="connsiteY87" fmla="*/ 78288 h 1516072"/>
                  <a:gd name="connsiteX88" fmla="*/ 425379 w 974607"/>
                  <a:gd name="connsiteY88" fmla="*/ 84003 h 1516072"/>
                  <a:gd name="connsiteX89" fmla="*/ 436603 w 974607"/>
                  <a:gd name="connsiteY89" fmla="*/ 225952 h 1516072"/>
                  <a:gd name="connsiteX90" fmla="*/ 440619 w 974607"/>
                  <a:gd name="connsiteY90" fmla="*/ 421188 h 1516072"/>
                  <a:gd name="connsiteX91" fmla="*/ 440002 w 974607"/>
                  <a:gd name="connsiteY91" fmla="*/ 789160 h 1516072"/>
                  <a:gd name="connsiteX92" fmla="*/ 430322 w 974607"/>
                  <a:gd name="connsiteY92"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694447 w 974607"/>
                  <a:gd name="connsiteY41" fmla="*/ 1286520 h 1516072"/>
                  <a:gd name="connsiteX42" fmla="*/ 777804 w 974607"/>
                  <a:gd name="connsiteY42" fmla="*/ 1323798 h 1516072"/>
                  <a:gd name="connsiteX43" fmla="*/ 827849 w 974607"/>
                  <a:gd name="connsiteY43" fmla="*/ 1303924 h 1516072"/>
                  <a:gd name="connsiteX44" fmla="*/ 783519 w 974607"/>
                  <a:gd name="connsiteY44" fmla="*/ 1253673 h 1516072"/>
                  <a:gd name="connsiteX45" fmla="*/ 773994 w 974607"/>
                  <a:gd name="connsiteY45" fmla="*/ 1247958 h 1516072"/>
                  <a:gd name="connsiteX46" fmla="*/ 648264 w 974607"/>
                  <a:gd name="connsiteY46" fmla="*/ 1156518 h 1516072"/>
                  <a:gd name="connsiteX47" fmla="*/ 645998 w 974607"/>
                  <a:gd name="connsiteY47" fmla="*/ 1108121 h 1516072"/>
                  <a:gd name="connsiteX48" fmla="*/ 671124 w 974607"/>
                  <a:gd name="connsiteY48" fmla="*/ 1089843 h 1516072"/>
                  <a:gd name="connsiteX49" fmla="*/ 724464 w 974607"/>
                  <a:gd name="connsiteY49" fmla="*/ 1082223 h 1516072"/>
                  <a:gd name="connsiteX50" fmla="*/ 871149 w 974607"/>
                  <a:gd name="connsiteY50" fmla="*/ 1086033 h 1516072"/>
                  <a:gd name="connsiteX51" fmla="*/ 899724 w 974607"/>
                  <a:gd name="connsiteY51" fmla="*/ 1091748 h 1516072"/>
                  <a:gd name="connsiteX52" fmla="*/ 963835 w 974607"/>
                  <a:gd name="connsiteY52" fmla="*/ 1090672 h 1516072"/>
                  <a:gd name="connsiteX53" fmla="*/ 970209 w 974607"/>
                  <a:gd name="connsiteY53" fmla="*/ 1054008 h 1516072"/>
                  <a:gd name="connsiteX54" fmla="*/ 918620 w 974607"/>
                  <a:gd name="connsiteY54" fmla="*/ 1034598 h 1516072"/>
                  <a:gd name="connsiteX55" fmla="*/ 803186 w 974607"/>
                  <a:gd name="connsiteY55" fmla="*/ 1037069 h 1516072"/>
                  <a:gd name="connsiteX56" fmla="*/ 646360 w 974607"/>
                  <a:gd name="connsiteY56" fmla="*/ 1049838 h 1516072"/>
                  <a:gd name="connsiteX57" fmla="*/ 640078 w 974607"/>
                  <a:gd name="connsiteY57" fmla="*/ 1026051 h 1516072"/>
                  <a:gd name="connsiteX58" fmla="*/ 673029 w 974607"/>
                  <a:gd name="connsiteY58" fmla="*/ 992688 h 1516072"/>
                  <a:gd name="connsiteX59" fmla="*/ 674934 w 974607"/>
                  <a:gd name="connsiteY59" fmla="*/ 986973 h 1516072"/>
                  <a:gd name="connsiteX60" fmla="*/ 680649 w 974607"/>
                  <a:gd name="connsiteY60" fmla="*/ 985068 h 1516072"/>
                  <a:gd name="connsiteX61" fmla="*/ 686364 w 974607"/>
                  <a:gd name="connsiteY61" fmla="*/ 981258 h 1516072"/>
                  <a:gd name="connsiteX62" fmla="*/ 695889 w 974607"/>
                  <a:gd name="connsiteY62" fmla="*/ 971733 h 1516072"/>
                  <a:gd name="connsiteX63" fmla="*/ 705414 w 974607"/>
                  <a:gd name="connsiteY63" fmla="*/ 960303 h 1516072"/>
                  <a:gd name="connsiteX64" fmla="*/ 716844 w 974607"/>
                  <a:gd name="connsiteY64" fmla="*/ 952683 h 1516072"/>
                  <a:gd name="connsiteX65" fmla="*/ 732084 w 974607"/>
                  <a:gd name="connsiteY65" fmla="*/ 939348 h 1516072"/>
                  <a:gd name="connsiteX66" fmla="*/ 741609 w 974607"/>
                  <a:gd name="connsiteY66" fmla="*/ 927918 h 1516072"/>
                  <a:gd name="connsiteX67" fmla="*/ 753039 w 974607"/>
                  <a:gd name="connsiteY67" fmla="*/ 918393 h 1516072"/>
                  <a:gd name="connsiteX68" fmla="*/ 758754 w 974607"/>
                  <a:gd name="connsiteY68" fmla="*/ 906963 h 1516072"/>
                  <a:gd name="connsiteX69" fmla="*/ 760659 w 974607"/>
                  <a:gd name="connsiteY69" fmla="*/ 901248 h 1516072"/>
                  <a:gd name="connsiteX70" fmla="*/ 766374 w 974607"/>
                  <a:gd name="connsiteY70" fmla="*/ 889818 h 1516072"/>
                  <a:gd name="connsiteX71" fmla="*/ 764469 w 974607"/>
                  <a:gd name="connsiteY71" fmla="*/ 874578 h 1516072"/>
                  <a:gd name="connsiteX72" fmla="*/ 758754 w 974607"/>
                  <a:gd name="connsiteY72" fmla="*/ 872673 h 1516072"/>
                  <a:gd name="connsiteX73" fmla="*/ 737799 w 974607"/>
                  <a:gd name="connsiteY73" fmla="*/ 874578 h 1516072"/>
                  <a:gd name="connsiteX74" fmla="*/ 732084 w 974607"/>
                  <a:gd name="connsiteY74" fmla="*/ 878388 h 1516072"/>
                  <a:gd name="connsiteX75" fmla="*/ 699699 w 974607"/>
                  <a:gd name="connsiteY75" fmla="*/ 899343 h 1516072"/>
                  <a:gd name="connsiteX76" fmla="*/ 595181 w 974607"/>
                  <a:gd name="connsiteY76" fmla="*/ 957831 h 1516072"/>
                  <a:gd name="connsiteX77" fmla="*/ 507294 w 974607"/>
                  <a:gd name="connsiteY77" fmla="*/ 847908 h 1516072"/>
                  <a:gd name="connsiteX78" fmla="*/ 503484 w 974607"/>
                  <a:gd name="connsiteY78" fmla="*/ 358323 h 1516072"/>
                  <a:gd name="connsiteX79" fmla="*/ 499674 w 974607"/>
                  <a:gd name="connsiteY79" fmla="*/ 66858 h 1516072"/>
                  <a:gd name="connsiteX80" fmla="*/ 490149 w 974607"/>
                  <a:gd name="connsiteY80" fmla="*/ 40188 h 1516072"/>
                  <a:gd name="connsiteX81" fmla="*/ 488244 w 974607"/>
                  <a:gd name="connsiteY81" fmla="*/ 34473 h 1516072"/>
                  <a:gd name="connsiteX82" fmla="*/ 484434 w 974607"/>
                  <a:gd name="connsiteY82" fmla="*/ 28758 h 1516072"/>
                  <a:gd name="connsiteX83" fmla="*/ 478719 w 974607"/>
                  <a:gd name="connsiteY83" fmla="*/ 17328 h 1516072"/>
                  <a:gd name="connsiteX84" fmla="*/ 473004 w 974607"/>
                  <a:gd name="connsiteY84" fmla="*/ 13518 h 1516072"/>
                  <a:gd name="connsiteX85" fmla="*/ 469194 w 974607"/>
                  <a:gd name="connsiteY85" fmla="*/ 7803 h 1516072"/>
                  <a:gd name="connsiteX86" fmla="*/ 429189 w 974607"/>
                  <a:gd name="connsiteY86" fmla="*/ 11613 h 1516072"/>
                  <a:gd name="connsiteX87" fmla="*/ 425379 w 974607"/>
                  <a:gd name="connsiteY87" fmla="*/ 78288 h 1516072"/>
                  <a:gd name="connsiteX88" fmla="*/ 425379 w 974607"/>
                  <a:gd name="connsiteY88" fmla="*/ 84003 h 1516072"/>
                  <a:gd name="connsiteX89" fmla="*/ 436603 w 974607"/>
                  <a:gd name="connsiteY89" fmla="*/ 225952 h 1516072"/>
                  <a:gd name="connsiteX90" fmla="*/ 440619 w 974607"/>
                  <a:gd name="connsiteY90" fmla="*/ 421188 h 1516072"/>
                  <a:gd name="connsiteX91" fmla="*/ 440002 w 974607"/>
                  <a:gd name="connsiteY91" fmla="*/ 789160 h 1516072"/>
                  <a:gd name="connsiteX92" fmla="*/ 430322 w 974607"/>
                  <a:gd name="connsiteY92"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77804 w 974607"/>
                  <a:gd name="connsiteY41" fmla="*/ 1323798 h 1516072"/>
                  <a:gd name="connsiteX42" fmla="*/ 827849 w 974607"/>
                  <a:gd name="connsiteY42" fmla="*/ 1303924 h 1516072"/>
                  <a:gd name="connsiteX43" fmla="*/ 783519 w 974607"/>
                  <a:gd name="connsiteY43" fmla="*/ 1253673 h 1516072"/>
                  <a:gd name="connsiteX44" fmla="*/ 773994 w 974607"/>
                  <a:gd name="connsiteY44" fmla="*/ 1247958 h 1516072"/>
                  <a:gd name="connsiteX45" fmla="*/ 648264 w 974607"/>
                  <a:gd name="connsiteY45" fmla="*/ 1156518 h 1516072"/>
                  <a:gd name="connsiteX46" fmla="*/ 645998 w 974607"/>
                  <a:gd name="connsiteY46" fmla="*/ 1108121 h 1516072"/>
                  <a:gd name="connsiteX47" fmla="*/ 671124 w 974607"/>
                  <a:gd name="connsiteY47" fmla="*/ 1089843 h 1516072"/>
                  <a:gd name="connsiteX48" fmla="*/ 724464 w 974607"/>
                  <a:gd name="connsiteY48" fmla="*/ 1082223 h 1516072"/>
                  <a:gd name="connsiteX49" fmla="*/ 871149 w 974607"/>
                  <a:gd name="connsiteY49" fmla="*/ 1086033 h 1516072"/>
                  <a:gd name="connsiteX50" fmla="*/ 899724 w 974607"/>
                  <a:gd name="connsiteY50" fmla="*/ 1091748 h 1516072"/>
                  <a:gd name="connsiteX51" fmla="*/ 963835 w 974607"/>
                  <a:gd name="connsiteY51" fmla="*/ 1090672 h 1516072"/>
                  <a:gd name="connsiteX52" fmla="*/ 970209 w 974607"/>
                  <a:gd name="connsiteY52" fmla="*/ 1054008 h 1516072"/>
                  <a:gd name="connsiteX53" fmla="*/ 918620 w 974607"/>
                  <a:gd name="connsiteY53" fmla="*/ 1034598 h 1516072"/>
                  <a:gd name="connsiteX54" fmla="*/ 803186 w 974607"/>
                  <a:gd name="connsiteY54" fmla="*/ 1037069 h 1516072"/>
                  <a:gd name="connsiteX55" fmla="*/ 646360 w 974607"/>
                  <a:gd name="connsiteY55" fmla="*/ 1049838 h 1516072"/>
                  <a:gd name="connsiteX56" fmla="*/ 640078 w 974607"/>
                  <a:gd name="connsiteY56" fmla="*/ 1026051 h 1516072"/>
                  <a:gd name="connsiteX57" fmla="*/ 673029 w 974607"/>
                  <a:gd name="connsiteY57" fmla="*/ 992688 h 1516072"/>
                  <a:gd name="connsiteX58" fmla="*/ 674934 w 974607"/>
                  <a:gd name="connsiteY58" fmla="*/ 986973 h 1516072"/>
                  <a:gd name="connsiteX59" fmla="*/ 680649 w 974607"/>
                  <a:gd name="connsiteY59" fmla="*/ 985068 h 1516072"/>
                  <a:gd name="connsiteX60" fmla="*/ 686364 w 974607"/>
                  <a:gd name="connsiteY60" fmla="*/ 981258 h 1516072"/>
                  <a:gd name="connsiteX61" fmla="*/ 695889 w 974607"/>
                  <a:gd name="connsiteY61" fmla="*/ 971733 h 1516072"/>
                  <a:gd name="connsiteX62" fmla="*/ 705414 w 974607"/>
                  <a:gd name="connsiteY62" fmla="*/ 960303 h 1516072"/>
                  <a:gd name="connsiteX63" fmla="*/ 716844 w 974607"/>
                  <a:gd name="connsiteY63" fmla="*/ 952683 h 1516072"/>
                  <a:gd name="connsiteX64" fmla="*/ 732084 w 974607"/>
                  <a:gd name="connsiteY64" fmla="*/ 939348 h 1516072"/>
                  <a:gd name="connsiteX65" fmla="*/ 741609 w 974607"/>
                  <a:gd name="connsiteY65" fmla="*/ 927918 h 1516072"/>
                  <a:gd name="connsiteX66" fmla="*/ 753039 w 974607"/>
                  <a:gd name="connsiteY66" fmla="*/ 918393 h 1516072"/>
                  <a:gd name="connsiteX67" fmla="*/ 758754 w 974607"/>
                  <a:gd name="connsiteY67" fmla="*/ 906963 h 1516072"/>
                  <a:gd name="connsiteX68" fmla="*/ 760659 w 974607"/>
                  <a:gd name="connsiteY68" fmla="*/ 901248 h 1516072"/>
                  <a:gd name="connsiteX69" fmla="*/ 766374 w 974607"/>
                  <a:gd name="connsiteY69" fmla="*/ 889818 h 1516072"/>
                  <a:gd name="connsiteX70" fmla="*/ 764469 w 974607"/>
                  <a:gd name="connsiteY70" fmla="*/ 874578 h 1516072"/>
                  <a:gd name="connsiteX71" fmla="*/ 758754 w 974607"/>
                  <a:gd name="connsiteY71" fmla="*/ 872673 h 1516072"/>
                  <a:gd name="connsiteX72" fmla="*/ 737799 w 974607"/>
                  <a:gd name="connsiteY72" fmla="*/ 874578 h 1516072"/>
                  <a:gd name="connsiteX73" fmla="*/ 732084 w 974607"/>
                  <a:gd name="connsiteY73" fmla="*/ 878388 h 1516072"/>
                  <a:gd name="connsiteX74" fmla="*/ 699699 w 974607"/>
                  <a:gd name="connsiteY74" fmla="*/ 899343 h 1516072"/>
                  <a:gd name="connsiteX75" fmla="*/ 595181 w 974607"/>
                  <a:gd name="connsiteY75" fmla="*/ 957831 h 1516072"/>
                  <a:gd name="connsiteX76" fmla="*/ 507294 w 974607"/>
                  <a:gd name="connsiteY76" fmla="*/ 847908 h 1516072"/>
                  <a:gd name="connsiteX77" fmla="*/ 503484 w 974607"/>
                  <a:gd name="connsiteY77" fmla="*/ 358323 h 1516072"/>
                  <a:gd name="connsiteX78" fmla="*/ 499674 w 974607"/>
                  <a:gd name="connsiteY78" fmla="*/ 66858 h 1516072"/>
                  <a:gd name="connsiteX79" fmla="*/ 490149 w 974607"/>
                  <a:gd name="connsiteY79" fmla="*/ 40188 h 1516072"/>
                  <a:gd name="connsiteX80" fmla="*/ 488244 w 974607"/>
                  <a:gd name="connsiteY80" fmla="*/ 34473 h 1516072"/>
                  <a:gd name="connsiteX81" fmla="*/ 484434 w 974607"/>
                  <a:gd name="connsiteY81" fmla="*/ 28758 h 1516072"/>
                  <a:gd name="connsiteX82" fmla="*/ 478719 w 974607"/>
                  <a:gd name="connsiteY82" fmla="*/ 17328 h 1516072"/>
                  <a:gd name="connsiteX83" fmla="*/ 473004 w 974607"/>
                  <a:gd name="connsiteY83" fmla="*/ 13518 h 1516072"/>
                  <a:gd name="connsiteX84" fmla="*/ 469194 w 974607"/>
                  <a:gd name="connsiteY84" fmla="*/ 7803 h 1516072"/>
                  <a:gd name="connsiteX85" fmla="*/ 429189 w 974607"/>
                  <a:gd name="connsiteY85" fmla="*/ 11613 h 1516072"/>
                  <a:gd name="connsiteX86" fmla="*/ 425379 w 974607"/>
                  <a:gd name="connsiteY86" fmla="*/ 78288 h 1516072"/>
                  <a:gd name="connsiteX87" fmla="*/ 425379 w 974607"/>
                  <a:gd name="connsiteY87" fmla="*/ 84003 h 1516072"/>
                  <a:gd name="connsiteX88" fmla="*/ 436603 w 974607"/>
                  <a:gd name="connsiteY88" fmla="*/ 225952 h 1516072"/>
                  <a:gd name="connsiteX89" fmla="*/ 440619 w 974607"/>
                  <a:gd name="connsiteY89" fmla="*/ 421188 h 1516072"/>
                  <a:gd name="connsiteX90" fmla="*/ 440002 w 974607"/>
                  <a:gd name="connsiteY90" fmla="*/ 789160 h 1516072"/>
                  <a:gd name="connsiteX91" fmla="*/ 430322 w 974607"/>
                  <a:gd name="connsiteY91"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77804 w 974607"/>
                  <a:gd name="connsiteY41" fmla="*/ 1323798 h 1516072"/>
                  <a:gd name="connsiteX42" fmla="*/ 820435 w 974607"/>
                  <a:gd name="connsiteY42" fmla="*/ 1303924 h 1516072"/>
                  <a:gd name="connsiteX43" fmla="*/ 783519 w 974607"/>
                  <a:gd name="connsiteY43" fmla="*/ 1253673 h 1516072"/>
                  <a:gd name="connsiteX44" fmla="*/ 773994 w 974607"/>
                  <a:gd name="connsiteY44" fmla="*/ 1247958 h 1516072"/>
                  <a:gd name="connsiteX45" fmla="*/ 648264 w 974607"/>
                  <a:gd name="connsiteY45" fmla="*/ 1156518 h 1516072"/>
                  <a:gd name="connsiteX46" fmla="*/ 645998 w 974607"/>
                  <a:gd name="connsiteY46" fmla="*/ 1108121 h 1516072"/>
                  <a:gd name="connsiteX47" fmla="*/ 671124 w 974607"/>
                  <a:gd name="connsiteY47" fmla="*/ 1089843 h 1516072"/>
                  <a:gd name="connsiteX48" fmla="*/ 724464 w 974607"/>
                  <a:gd name="connsiteY48" fmla="*/ 1082223 h 1516072"/>
                  <a:gd name="connsiteX49" fmla="*/ 871149 w 974607"/>
                  <a:gd name="connsiteY49" fmla="*/ 1086033 h 1516072"/>
                  <a:gd name="connsiteX50" fmla="*/ 899724 w 974607"/>
                  <a:gd name="connsiteY50" fmla="*/ 1091748 h 1516072"/>
                  <a:gd name="connsiteX51" fmla="*/ 963835 w 974607"/>
                  <a:gd name="connsiteY51" fmla="*/ 1090672 h 1516072"/>
                  <a:gd name="connsiteX52" fmla="*/ 970209 w 974607"/>
                  <a:gd name="connsiteY52" fmla="*/ 1054008 h 1516072"/>
                  <a:gd name="connsiteX53" fmla="*/ 918620 w 974607"/>
                  <a:gd name="connsiteY53" fmla="*/ 1034598 h 1516072"/>
                  <a:gd name="connsiteX54" fmla="*/ 803186 w 974607"/>
                  <a:gd name="connsiteY54" fmla="*/ 1037069 h 1516072"/>
                  <a:gd name="connsiteX55" fmla="*/ 646360 w 974607"/>
                  <a:gd name="connsiteY55" fmla="*/ 1049838 h 1516072"/>
                  <a:gd name="connsiteX56" fmla="*/ 640078 w 974607"/>
                  <a:gd name="connsiteY56" fmla="*/ 1026051 h 1516072"/>
                  <a:gd name="connsiteX57" fmla="*/ 673029 w 974607"/>
                  <a:gd name="connsiteY57" fmla="*/ 992688 h 1516072"/>
                  <a:gd name="connsiteX58" fmla="*/ 674934 w 974607"/>
                  <a:gd name="connsiteY58" fmla="*/ 986973 h 1516072"/>
                  <a:gd name="connsiteX59" fmla="*/ 680649 w 974607"/>
                  <a:gd name="connsiteY59" fmla="*/ 985068 h 1516072"/>
                  <a:gd name="connsiteX60" fmla="*/ 686364 w 974607"/>
                  <a:gd name="connsiteY60" fmla="*/ 981258 h 1516072"/>
                  <a:gd name="connsiteX61" fmla="*/ 695889 w 974607"/>
                  <a:gd name="connsiteY61" fmla="*/ 971733 h 1516072"/>
                  <a:gd name="connsiteX62" fmla="*/ 705414 w 974607"/>
                  <a:gd name="connsiteY62" fmla="*/ 960303 h 1516072"/>
                  <a:gd name="connsiteX63" fmla="*/ 716844 w 974607"/>
                  <a:gd name="connsiteY63" fmla="*/ 952683 h 1516072"/>
                  <a:gd name="connsiteX64" fmla="*/ 732084 w 974607"/>
                  <a:gd name="connsiteY64" fmla="*/ 939348 h 1516072"/>
                  <a:gd name="connsiteX65" fmla="*/ 741609 w 974607"/>
                  <a:gd name="connsiteY65" fmla="*/ 927918 h 1516072"/>
                  <a:gd name="connsiteX66" fmla="*/ 753039 w 974607"/>
                  <a:gd name="connsiteY66" fmla="*/ 918393 h 1516072"/>
                  <a:gd name="connsiteX67" fmla="*/ 758754 w 974607"/>
                  <a:gd name="connsiteY67" fmla="*/ 906963 h 1516072"/>
                  <a:gd name="connsiteX68" fmla="*/ 760659 w 974607"/>
                  <a:gd name="connsiteY68" fmla="*/ 901248 h 1516072"/>
                  <a:gd name="connsiteX69" fmla="*/ 766374 w 974607"/>
                  <a:gd name="connsiteY69" fmla="*/ 889818 h 1516072"/>
                  <a:gd name="connsiteX70" fmla="*/ 764469 w 974607"/>
                  <a:gd name="connsiteY70" fmla="*/ 874578 h 1516072"/>
                  <a:gd name="connsiteX71" fmla="*/ 758754 w 974607"/>
                  <a:gd name="connsiteY71" fmla="*/ 872673 h 1516072"/>
                  <a:gd name="connsiteX72" fmla="*/ 737799 w 974607"/>
                  <a:gd name="connsiteY72" fmla="*/ 874578 h 1516072"/>
                  <a:gd name="connsiteX73" fmla="*/ 732084 w 974607"/>
                  <a:gd name="connsiteY73" fmla="*/ 878388 h 1516072"/>
                  <a:gd name="connsiteX74" fmla="*/ 699699 w 974607"/>
                  <a:gd name="connsiteY74" fmla="*/ 899343 h 1516072"/>
                  <a:gd name="connsiteX75" fmla="*/ 595181 w 974607"/>
                  <a:gd name="connsiteY75" fmla="*/ 957831 h 1516072"/>
                  <a:gd name="connsiteX76" fmla="*/ 507294 w 974607"/>
                  <a:gd name="connsiteY76" fmla="*/ 847908 h 1516072"/>
                  <a:gd name="connsiteX77" fmla="*/ 503484 w 974607"/>
                  <a:gd name="connsiteY77" fmla="*/ 358323 h 1516072"/>
                  <a:gd name="connsiteX78" fmla="*/ 499674 w 974607"/>
                  <a:gd name="connsiteY78" fmla="*/ 66858 h 1516072"/>
                  <a:gd name="connsiteX79" fmla="*/ 490149 w 974607"/>
                  <a:gd name="connsiteY79" fmla="*/ 40188 h 1516072"/>
                  <a:gd name="connsiteX80" fmla="*/ 488244 w 974607"/>
                  <a:gd name="connsiteY80" fmla="*/ 34473 h 1516072"/>
                  <a:gd name="connsiteX81" fmla="*/ 484434 w 974607"/>
                  <a:gd name="connsiteY81" fmla="*/ 28758 h 1516072"/>
                  <a:gd name="connsiteX82" fmla="*/ 478719 w 974607"/>
                  <a:gd name="connsiteY82" fmla="*/ 17328 h 1516072"/>
                  <a:gd name="connsiteX83" fmla="*/ 473004 w 974607"/>
                  <a:gd name="connsiteY83" fmla="*/ 13518 h 1516072"/>
                  <a:gd name="connsiteX84" fmla="*/ 469194 w 974607"/>
                  <a:gd name="connsiteY84" fmla="*/ 7803 h 1516072"/>
                  <a:gd name="connsiteX85" fmla="*/ 429189 w 974607"/>
                  <a:gd name="connsiteY85" fmla="*/ 11613 h 1516072"/>
                  <a:gd name="connsiteX86" fmla="*/ 425379 w 974607"/>
                  <a:gd name="connsiteY86" fmla="*/ 78288 h 1516072"/>
                  <a:gd name="connsiteX87" fmla="*/ 425379 w 974607"/>
                  <a:gd name="connsiteY87" fmla="*/ 84003 h 1516072"/>
                  <a:gd name="connsiteX88" fmla="*/ 436603 w 974607"/>
                  <a:gd name="connsiteY88" fmla="*/ 225952 h 1516072"/>
                  <a:gd name="connsiteX89" fmla="*/ 440619 w 974607"/>
                  <a:gd name="connsiteY89" fmla="*/ 421188 h 1516072"/>
                  <a:gd name="connsiteX90" fmla="*/ 440002 w 974607"/>
                  <a:gd name="connsiteY90" fmla="*/ 789160 h 1516072"/>
                  <a:gd name="connsiteX91" fmla="*/ 430322 w 974607"/>
                  <a:gd name="connsiteY91"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77804 w 974607"/>
                  <a:gd name="connsiteY41" fmla="*/ 1323798 h 1516072"/>
                  <a:gd name="connsiteX42" fmla="*/ 820435 w 974607"/>
                  <a:gd name="connsiteY42" fmla="*/ 1303924 h 1516072"/>
                  <a:gd name="connsiteX43" fmla="*/ 783519 w 974607"/>
                  <a:gd name="connsiteY43" fmla="*/ 1253673 h 1516072"/>
                  <a:gd name="connsiteX44" fmla="*/ 773994 w 974607"/>
                  <a:gd name="connsiteY44" fmla="*/ 1247958 h 1516072"/>
                  <a:gd name="connsiteX45" fmla="*/ 648264 w 974607"/>
                  <a:gd name="connsiteY45" fmla="*/ 1156518 h 1516072"/>
                  <a:gd name="connsiteX46" fmla="*/ 645998 w 974607"/>
                  <a:gd name="connsiteY46" fmla="*/ 1108121 h 1516072"/>
                  <a:gd name="connsiteX47" fmla="*/ 671124 w 974607"/>
                  <a:gd name="connsiteY47" fmla="*/ 1089843 h 1516072"/>
                  <a:gd name="connsiteX48" fmla="*/ 724464 w 974607"/>
                  <a:gd name="connsiteY48" fmla="*/ 1082223 h 1516072"/>
                  <a:gd name="connsiteX49" fmla="*/ 871149 w 974607"/>
                  <a:gd name="connsiteY49" fmla="*/ 1086033 h 1516072"/>
                  <a:gd name="connsiteX50" fmla="*/ 899724 w 974607"/>
                  <a:gd name="connsiteY50" fmla="*/ 1091748 h 1516072"/>
                  <a:gd name="connsiteX51" fmla="*/ 963835 w 974607"/>
                  <a:gd name="connsiteY51" fmla="*/ 1090672 h 1516072"/>
                  <a:gd name="connsiteX52" fmla="*/ 970209 w 974607"/>
                  <a:gd name="connsiteY52" fmla="*/ 1054008 h 1516072"/>
                  <a:gd name="connsiteX53" fmla="*/ 918620 w 974607"/>
                  <a:gd name="connsiteY53" fmla="*/ 1034598 h 1516072"/>
                  <a:gd name="connsiteX54" fmla="*/ 803186 w 974607"/>
                  <a:gd name="connsiteY54" fmla="*/ 1037069 h 1516072"/>
                  <a:gd name="connsiteX55" fmla="*/ 646360 w 974607"/>
                  <a:gd name="connsiteY55" fmla="*/ 1049838 h 1516072"/>
                  <a:gd name="connsiteX56" fmla="*/ 640078 w 974607"/>
                  <a:gd name="connsiteY56" fmla="*/ 1026051 h 1516072"/>
                  <a:gd name="connsiteX57" fmla="*/ 673029 w 974607"/>
                  <a:gd name="connsiteY57" fmla="*/ 992688 h 1516072"/>
                  <a:gd name="connsiteX58" fmla="*/ 674934 w 974607"/>
                  <a:gd name="connsiteY58" fmla="*/ 986973 h 1516072"/>
                  <a:gd name="connsiteX59" fmla="*/ 680649 w 974607"/>
                  <a:gd name="connsiteY59" fmla="*/ 985068 h 1516072"/>
                  <a:gd name="connsiteX60" fmla="*/ 686364 w 974607"/>
                  <a:gd name="connsiteY60" fmla="*/ 981258 h 1516072"/>
                  <a:gd name="connsiteX61" fmla="*/ 695889 w 974607"/>
                  <a:gd name="connsiteY61" fmla="*/ 971733 h 1516072"/>
                  <a:gd name="connsiteX62" fmla="*/ 716844 w 974607"/>
                  <a:gd name="connsiteY62" fmla="*/ 952683 h 1516072"/>
                  <a:gd name="connsiteX63" fmla="*/ 732084 w 974607"/>
                  <a:gd name="connsiteY63" fmla="*/ 939348 h 1516072"/>
                  <a:gd name="connsiteX64" fmla="*/ 741609 w 974607"/>
                  <a:gd name="connsiteY64" fmla="*/ 927918 h 1516072"/>
                  <a:gd name="connsiteX65" fmla="*/ 753039 w 974607"/>
                  <a:gd name="connsiteY65" fmla="*/ 918393 h 1516072"/>
                  <a:gd name="connsiteX66" fmla="*/ 758754 w 974607"/>
                  <a:gd name="connsiteY66" fmla="*/ 906963 h 1516072"/>
                  <a:gd name="connsiteX67" fmla="*/ 760659 w 974607"/>
                  <a:gd name="connsiteY67" fmla="*/ 901248 h 1516072"/>
                  <a:gd name="connsiteX68" fmla="*/ 766374 w 974607"/>
                  <a:gd name="connsiteY68" fmla="*/ 889818 h 1516072"/>
                  <a:gd name="connsiteX69" fmla="*/ 764469 w 974607"/>
                  <a:gd name="connsiteY69" fmla="*/ 874578 h 1516072"/>
                  <a:gd name="connsiteX70" fmla="*/ 758754 w 974607"/>
                  <a:gd name="connsiteY70" fmla="*/ 872673 h 1516072"/>
                  <a:gd name="connsiteX71" fmla="*/ 737799 w 974607"/>
                  <a:gd name="connsiteY71" fmla="*/ 874578 h 1516072"/>
                  <a:gd name="connsiteX72" fmla="*/ 732084 w 974607"/>
                  <a:gd name="connsiteY72" fmla="*/ 878388 h 1516072"/>
                  <a:gd name="connsiteX73" fmla="*/ 699699 w 974607"/>
                  <a:gd name="connsiteY73" fmla="*/ 899343 h 1516072"/>
                  <a:gd name="connsiteX74" fmla="*/ 595181 w 974607"/>
                  <a:gd name="connsiteY74" fmla="*/ 957831 h 1516072"/>
                  <a:gd name="connsiteX75" fmla="*/ 507294 w 974607"/>
                  <a:gd name="connsiteY75" fmla="*/ 847908 h 1516072"/>
                  <a:gd name="connsiteX76" fmla="*/ 503484 w 974607"/>
                  <a:gd name="connsiteY76" fmla="*/ 358323 h 1516072"/>
                  <a:gd name="connsiteX77" fmla="*/ 499674 w 974607"/>
                  <a:gd name="connsiteY77" fmla="*/ 66858 h 1516072"/>
                  <a:gd name="connsiteX78" fmla="*/ 490149 w 974607"/>
                  <a:gd name="connsiteY78" fmla="*/ 40188 h 1516072"/>
                  <a:gd name="connsiteX79" fmla="*/ 488244 w 974607"/>
                  <a:gd name="connsiteY79" fmla="*/ 34473 h 1516072"/>
                  <a:gd name="connsiteX80" fmla="*/ 484434 w 974607"/>
                  <a:gd name="connsiteY80" fmla="*/ 28758 h 1516072"/>
                  <a:gd name="connsiteX81" fmla="*/ 478719 w 974607"/>
                  <a:gd name="connsiteY81" fmla="*/ 17328 h 1516072"/>
                  <a:gd name="connsiteX82" fmla="*/ 473004 w 974607"/>
                  <a:gd name="connsiteY82" fmla="*/ 13518 h 1516072"/>
                  <a:gd name="connsiteX83" fmla="*/ 469194 w 974607"/>
                  <a:gd name="connsiteY83" fmla="*/ 7803 h 1516072"/>
                  <a:gd name="connsiteX84" fmla="*/ 429189 w 974607"/>
                  <a:gd name="connsiteY84" fmla="*/ 11613 h 1516072"/>
                  <a:gd name="connsiteX85" fmla="*/ 425379 w 974607"/>
                  <a:gd name="connsiteY85" fmla="*/ 78288 h 1516072"/>
                  <a:gd name="connsiteX86" fmla="*/ 425379 w 974607"/>
                  <a:gd name="connsiteY86" fmla="*/ 84003 h 1516072"/>
                  <a:gd name="connsiteX87" fmla="*/ 436603 w 974607"/>
                  <a:gd name="connsiteY87" fmla="*/ 225952 h 1516072"/>
                  <a:gd name="connsiteX88" fmla="*/ 440619 w 974607"/>
                  <a:gd name="connsiteY88" fmla="*/ 421188 h 1516072"/>
                  <a:gd name="connsiteX89" fmla="*/ 440002 w 974607"/>
                  <a:gd name="connsiteY89" fmla="*/ 789160 h 1516072"/>
                  <a:gd name="connsiteX90" fmla="*/ 430322 w 974607"/>
                  <a:gd name="connsiteY90"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77804 w 974607"/>
                  <a:gd name="connsiteY41" fmla="*/ 1323798 h 1516072"/>
                  <a:gd name="connsiteX42" fmla="*/ 820435 w 974607"/>
                  <a:gd name="connsiteY42" fmla="*/ 1303924 h 1516072"/>
                  <a:gd name="connsiteX43" fmla="*/ 783519 w 974607"/>
                  <a:gd name="connsiteY43" fmla="*/ 1253673 h 1516072"/>
                  <a:gd name="connsiteX44" fmla="*/ 773994 w 974607"/>
                  <a:gd name="connsiteY44" fmla="*/ 1247958 h 1516072"/>
                  <a:gd name="connsiteX45" fmla="*/ 648264 w 974607"/>
                  <a:gd name="connsiteY45" fmla="*/ 1156518 h 1516072"/>
                  <a:gd name="connsiteX46" fmla="*/ 645998 w 974607"/>
                  <a:gd name="connsiteY46" fmla="*/ 1108121 h 1516072"/>
                  <a:gd name="connsiteX47" fmla="*/ 671124 w 974607"/>
                  <a:gd name="connsiteY47" fmla="*/ 1089843 h 1516072"/>
                  <a:gd name="connsiteX48" fmla="*/ 724464 w 974607"/>
                  <a:gd name="connsiteY48" fmla="*/ 1082223 h 1516072"/>
                  <a:gd name="connsiteX49" fmla="*/ 871149 w 974607"/>
                  <a:gd name="connsiteY49" fmla="*/ 1086033 h 1516072"/>
                  <a:gd name="connsiteX50" fmla="*/ 899724 w 974607"/>
                  <a:gd name="connsiteY50" fmla="*/ 1091748 h 1516072"/>
                  <a:gd name="connsiteX51" fmla="*/ 963835 w 974607"/>
                  <a:gd name="connsiteY51" fmla="*/ 1090672 h 1516072"/>
                  <a:gd name="connsiteX52" fmla="*/ 970209 w 974607"/>
                  <a:gd name="connsiteY52" fmla="*/ 1054008 h 1516072"/>
                  <a:gd name="connsiteX53" fmla="*/ 918620 w 974607"/>
                  <a:gd name="connsiteY53" fmla="*/ 1034598 h 1516072"/>
                  <a:gd name="connsiteX54" fmla="*/ 803186 w 974607"/>
                  <a:gd name="connsiteY54" fmla="*/ 1037069 h 1516072"/>
                  <a:gd name="connsiteX55" fmla="*/ 646360 w 974607"/>
                  <a:gd name="connsiteY55" fmla="*/ 1049838 h 1516072"/>
                  <a:gd name="connsiteX56" fmla="*/ 640078 w 974607"/>
                  <a:gd name="connsiteY56" fmla="*/ 1026051 h 1516072"/>
                  <a:gd name="connsiteX57" fmla="*/ 673029 w 974607"/>
                  <a:gd name="connsiteY57" fmla="*/ 992688 h 1516072"/>
                  <a:gd name="connsiteX58" fmla="*/ 674934 w 974607"/>
                  <a:gd name="connsiteY58" fmla="*/ 986973 h 1516072"/>
                  <a:gd name="connsiteX59" fmla="*/ 680649 w 974607"/>
                  <a:gd name="connsiteY59" fmla="*/ 985068 h 1516072"/>
                  <a:gd name="connsiteX60" fmla="*/ 695889 w 974607"/>
                  <a:gd name="connsiteY60" fmla="*/ 971733 h 1516072"/>
                  <a:gd name="connsiteX61" fmla="*/ 716844 w 974607"/>
                  <a:gd name="connsiteY61" fmla="*/ 952683 h 1516072"/>
                  <a:gd name="connsiteX62" fmla="*/ 732084 w 974607"/>
                  <a:gd name="connsiteY62" fmla="*/ 939348 h 1516072"/>
                  <a:gd name="connsiteX63" fmla="*/ 741609 w 974607"/>
                  <a:gd name="connsiteY63" fmla="*/ 927918 h 1516072"/>
                  <a:gd name="connsiteX64" fmla="*/ 753039 w 974607"/>
                  <a:gd name="connsiteY64" fmla="*/ 918393 h 1516072"/>
                  <a:gd name="connsiteX65" fmla="*/ 758754 w 974607"/>
                  <a:gd name="connsiteY65" fmla="*/ 906963 h 1516072"/>
                  <a:gd name="connsiteX66" fmla="*/ 760659 w 974607"/>
                  <a:gd name="connsiteY66" fmla="*/ 901248 h 1516072"/>
                  <a:gd name="connsiteX67" fmla="*/ 766374 w 974607"/>
                  <a:gd name="connsiteY67" fmla="*/ 889818 h 1516072"/>
                  <a:gd name="connsiteX68" fmla="*/ 764469 w 974607"/>
                  <a:gd name="connsiteY68" fmla="*/ 874578 h 1516072"/>
                  <a:gd name="connsiteX69" fmla="*/ 758754 w 974607"/>
                  <a:gd name="connsiteY69" fmla="*/ 872673 h 1516072"/>
                  <a:gd name="connsiteX70" fmla="*/ 737799 w 974607"/>
                  <a:gd name="connsiteY70" fmla="*/ 874578 h 1516072"/>
                  <a:gd name="connsiteX71" fmla="*/ 732084 w 974607"/>
                  <a:gd name="connsiteY71" fmla="*/ 878388 h 1516072"/>
                  <a:gd name="connsiteX72" fmla="*/ 699699 w 974607"/>
                  <a:gd name="connsiteY72" fmla="*/ 899343 h 1516072"/>
                  <a:gd name="connsiteX73" fmla="*/ 595181 w 974607"/>
                  <a:gd name="connsiteY73" fmla="*/ 957831 h 1516072"/>
                  <a:gd name="connsiteX74" fmla="*/ 507294 w 974607"/>
                  <a:gd name="connsiteY74" fmla="*/ 847908 h 1516072"/>
                  <a:gd name="connsiteX75" fmla="*/ 503484 w 974607"/>
                  <a:gd name="connsiteY75" fmla="*/ 358323 h 1516072"/>
                  <a:gd name="connsiteX76" fmla="*/ 499674 w 974607"/>
                  <a:gd name="connsiteY76" fmla="*/ 66858 h 1516072"/>
                  <a:gd name="connsiteX77" fmla="*/ 490149 w 974607"/>
                  <a:gd name="connsiteY77" fmla="*/ 40188 h 1516072"/>
                  <a:gd name="connsiteX78" fmla="*/ 488244 w 974607"/>
                  <a:gd name="connsiteY78" fmla="*/ 34473 h 1516072"/>
                  <a:gd name="connsiteX79" fmla="*/ 484434 w 974607"/>
                  <a:gd name="connsiteY79" fmla="*/ 28758 h 1516072"/>
                  <a:gd name="connsiteX80" fmla="*/ 478719 w 974607"/>
                  <a:gd name="connsiteY80" fmla="*/ 17328 h 1516072"/>
                  <a:gd name="connsiteX81" fmla="*/ 473004 w 974607"/>
                  <a:gd name="connsiteY81" fmla="*/ 13518 h 1516072"/>
                  <a:gd name="connsiteX82" fmla="*/ 469194 w 974607"/>
                  <a:gd name="connsiteY82" fmla="*/ 7803 h 1516072"/>
                  <a:gd name="connsiteX83" fmla="*/ 429189 w 974607"/>
                  <a:gd name="connsiteY83" fmla="*/ 11613 h 1516072"/>
                  <a:gd name="connsiteX84" fmla="*/ 425379 w 974607"/>
                  <a:gd name="connsiteY84" fmla="*/ 78288 h 1516072"/>
                  <a:gd name="connsiteX85" fmla="*/ 425379 w 974607"/>
                  <a:gd name="connsiteY85" fmla="*/ 84003 h 1516072"/>
                  <a:gd name="connsiteX86" fmla="*/ 436603 w 974607"/>
                  <a:gd name="connsiteY86" fmla="*/ 225952 h 1516072"/>
                  <a:gd name="connsiteX87" fmla="*/ 440619 w 974607"/>
                  <a:gd name="connsiteY87" fmla="*/ 421188 h 1516072"/>
                  <a:gd name="connsiteX88" fmla="*/ 440002 w 974607"/>
                  <a:gd name="connsiteY88" fmla="*/ 789160 h 1516072"/>
                  <a:gd name="connsiteX89" fmla="*/ 430322 w 974607"/>
                  <a:gd name="connsiteY89"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77804 w 974607"/>
                  <a:gd name="connsiteY41" fmla="*/ 1323798 h 1516072"/>
                  <a:gd name="connsiteX42" fmla="*/ 820435 w 974607"/>
                  <a:gd name="connsiteY42" fmla="*/ 1303924 h 1516072"/>
                  <a:gd name="connsiteX43" fmla="*/ 783519 w 974607"/>
                  <a:gd name="connsiteY43" fmla="*/ 1253673 h 1516072"/>
                  <a:gd name="connsiteX44" fmla="*/ 773994 w 974607"/>
                  <a:gd name="connsiteY44" fmla="*/ 1247958 h 1516072"/>
                  <a:gd name="connsiteX45" fmla="*/ 648264 w 974607"/>
                  <a:gd name="connsiteY45" fmla="*/ 1156518 h 1516072"/>
                  <a:gd name="connsiteX46" fmla="*/ 645998 w 974607"/>
                  <a:gd name="connsiteY46" fmla="*/ 1108121 h 1516072"/>
                  <a:gd name="connsiteX47" fmla="*/ 671124 w 974607"/>
                  <a:gd name="connsiteY47" fmla="*/ 1089843 h 1516072"/>
                  <a:gd name="connsiteX48" fmla="*/ 724464 w 974607"/>
                  <a:gd name="connsiteY48" fmla="*/ 1082223 h 1516072"/>
                  <a:gd name="connsiteX49" fmla="*/ 871149 w 974607"/>
                  <a:gd name="connsiteY49" fmla="*/ 1086033 h 1516072"/>
                  <a:gd name="connsiteX50" fmla="*/ 899724 w 974607"/>
                  <a:gd name="connsiteY50" fmla="*/ 1091748 h 1516072"/>
                  <a:gd name="connsiteX51" fmla="*/ 963835 w 974607"/>
                  <a:gd name="connsiteY51" fmla="*/ 1090672 h 1516072"/>
                  <a:gd name="connsiteX52" fmla="*/ 970209 w 974607"/>
                  <a:gd name="connsiteY52" fmla="*/ 1054008 h 1516072"/>
                  <a:gd name="connsiteX53" fmla="*/ 918620 w 974607"/>
                  <a:gd name="connsiteY53" fmla="*/ 1034598 h 1516072"/>
                  <a:gd name="connsiteX54" fmla="*/ 803186 w 974607"/>
                  <a:gd name="connsiteY54" fmla="*/ 1037069 h 1516072"/>
                  <a:gd name="connsiteX55" fmla="*/ 646360 w 974607"/>
                  <a:gd name="connsiteY55" fmla="*/ 1049838 h 1516072"/>
                  <a:gd name="connsiteX56" fmla="*/ 640078 w 974607"/>
                  <a:gd name="connsiteY56" fmla="*/ 1026051 h 1516072"/>
                  <a:gd name="connsiteX57" fmla="*/ 673029 w 974607"/>
                  <a:gd name="connsiteY57" fmla="*/ 992688 h 1516072"/>
                  <a:gd name="connsiteX58" fmla="*/ 674934 w 974607"/>
                  <a:gd name="connsiteY58" fmla="*/ 986973 h 1516072"/>
                  <a:gd name="connsiteX59" fmla="*/ 695889 w 974607"/>
                  <a:gd name="connsiteY59" fmla="*/ 971733 h 1516072"/>
                  <a:gd name="connsiteX60" fmla="*/ 716844 w 974607"/>
                  <a:gd name="connsiteY60" fmla="*/ 952683 h 1516072"/>
                  <a:gd name="connsiteX61" fmla="*/ 732084 w 974607"/>
                  <a:gd name="connsiteY61" fmla="*/ 939348 h 1516072"/>
                  <a:gd name="connsiteX62" fmla="*/ 741609 w 974607"/>
                  <a:gd name="connsiteY62" fmla="*/ 927918 h 1516072"/>
                  <a:gd name="connsiteX63" fmla="*/ 753039 w 974607"/>
                  <a:gd name="connsiteY63" fmla="*/ 918393 h 1516072"/>
                  <a:gd name="connsiteX64" fmla="*/ 758754 w 974607"/>
                  <a:gd name="connsiteY64" fmla="*/ 906963 h 1516072"/>
                  <a:gd name="connsiteX65" fmla="*/ 760659 w 974607"/>
                  <a:gd name="connsiteY65" fmla="*/ 901248 h 1516072"/>
                  <a:gd name="connsiteX66" fmla="*/ 766374 w 974607"/>
                  <a:gd name="connsiteY66" fmla="*/ 889818 h 1516072"/>
                  <a:gd name="connsiteX67" fmla="*/ 764469 w 974607"/>
                  <a:gd name="connsiteY67" fmla="*/ 874578 h 1516072"/>
                  <a:gd name="connsiteX68" fmla="*/ 758754 w 974607"/>
                  <a:gd name="connsiteY68" fmla="*/ 872673 h 1516072"/>
                  <a:gd name="connsiteX69" fmla="*/ 737799 w 974607"/>
                  <a:gd name="connsiteY69" fmla="*/ 874578 h 1516072"/>
                  <a:gd name="connsiteX70" fmla="*/ 732084 w 974607"/>
                  <a:gd name="connsiteY70" fmla="*/ 878388 h 1516072"/>
                  <a:gd name="connsiteX71" fmla="*/ 699699 w 974607"/>
                  <a:gd name="connsiteY71" fmla="*/ 899343 h 1516072"/>
                  <a:gd name="connsiteX72" fmla="*/ 595181 w 974607"/>
                  <a:gd name="connsiteY72" fmla="*/ 957831 h 1516072"/>
                  <a:gd name="connsiteX73" fmla="*/ 507294 w 974607"/>
                  <a:gd name="connsiteY73" fmla="*/ 847908 h 1516072"/>
                  <a:gd name="connsiteX74" fmla="*/ 503484 w 974607"/>
                  <a:gd name="connsiteY74" fmla="*/ 358323 h 1516072"/>
                  <a:gd name="connsiteX75" fmla="*/ 499674 w 974607"/>
                  <a:gd name="connsiteY75" fmla="*/ 66858 h 1516072"/>
                  <a:gd name="connsiteX76" fmla="*/ 490149 w 974607"/>
                  <a:gd name="connsiteY76" fmla="*/ 40188 h 1516072"/>
                  <a:gd name="connsiteX77" fmla="*/ 488244 w 974607"/>
                  <a:gd name="connsiteY77" fmla="*/ 34473 h 1516072"/>
                  <a:gd name="connsiteX78" fmla="*/ 484434 w 974607"/>
                  <a:gd name="connsiteY78" fmla="*/ 28758 h 1516072"/>
                  <a:gd name="connsiteX79" fmla="*/ 478719 w 974607"/>
                  <a:gd name="connsiteY79" fmla="*/ 17328 h 1516072"/>
                  <a:gd name="connsiteX80" fmla="*/ 473004 w 974607"/>
                  <a:gd name="connsiteY80" fmla="*/ 13518 h 1516072"/>
                  <a:gd name="connsiteX81" fmla="*/ 469194 w 974607"/>
                  <a:gd name="connsiteY81" fmla="*/ 7803 h 1516072"/>
                  <a:gd name="connsiteX82" fmla="*/ 429189 w 974607"/>
                  <a:gd name="connsiteY82" fmla="*/ 11613 h 1516072"/>
                  <a:gd name="connsiteX83" fmla="*/ 425379 w 974607"/>
                  <a:gd name="connsiteY83" fmla="*/ 78288 h 1516072"/>
                  <a:gd name="connsiteX84" fmla="*/ 425379 w 974607"/>
                  <a:gd name="connsiteY84" fmla="*/ 84003 h 1516072"/>
                  <a:gd name="connsiteX85" fmla="*/ 436603 w 974607"/>
                  <a:gd name="connsiteY85" fmla="*/ 225952 h 1516072"/>
                  <a:gd name="connsiteX86" fmla="*/ 440619 w 974607"/>
                  <a:gd name="connsiteY86" fmla="*/ 421188 h 1516072"/>
                  <a:gd name="connsiteX87" fmla="*/ 440002 w 974607"/>
                  <a:gd name="connsiteY87" fmla="*/ 789160 h 1516072"/>
                  <a:gd name="connsiteX88" fmla="*/ 430322 w 974607"/>
                  <a:gd name="connsiteY88"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77804 w 974607"/>
                  <a:gd name="connsiteY41" fmla="*/ 1323798 h 1516072"/>
                  <a:gd name="connsiteX42" fmla="*/ 820435 w 974607"/>
                  <a:gd name="connsiteY42" fmla="*/ 1303924 h 1516072"/>
                  <a:gd name="connsiteX43" fmla="*/ 783519 w 974607"/>
                  <a:gd name="connsiteY43" fmla="*/ 1253673 h 1516072"/>
                  <a:gd name="connsiteX44" fmla="*/ 773994 w 974607"/>
                  <a:gd name="connsiteY44" fmla="*/ 1247958 h 1516072"/>
                  <a:gd name="connsiteX45" fmla="*/ 648264 w 974607"/>
                  <a:gd name="connsiteY45" fmla="*/ 1156518 h 1516072"/>
                  <a:gd name="connsiteX46" fmla="*/ 645998 w 974607"/>
                  <a:gd name="connsiteY46" fmla="*/ 1108121 h 1516072"/>
                  <a:gd name="connsiteX47" fmla="*/ 671124 w 974607"/>
                  <a:gd name="connsiteY47" fmla="*/ 1089843 h 1516072"/>
                  <a:gd name="connsiteX48" fmla="*/ 724464 w 974607"/>
                  <a:gd name="connsiteY48" fmla="*/ 1082223 h 1516072"/>
                  <a:gd name="connsiteX49" fmla="*/ 871149 w 974607"/>
                  <a:gd name="connsiteY49" fmla="*/ 1086033 h 1516072"/>
                  <a:gd name="connsiteX50" fmla="*/ 899724 w 974607"/>
                  <a:gd name="connsiteY50" fmla="*/ 1091748 h 1516072"/>
                  <a:gd name="connsiteX51" fmla="*/ 963835 w 974607"/>
                  <a:gd name="connsiteY51" fmla="*/ 1090672 h 1516072"/>
                  <a:gd name="connsiteX52" fmla="*/ 970209 w 974607"/>
                  <a:gd name="connsiteY52" fmla="*/ 1054008 h 1516072"/>
                  <a:gd name="connsiteX53" fmla="*/ 918620 w 974607"/>
                  <a:gd name="connsiteY53" fmla="*/ 1034598 h 1516072"/>
                  <a:gd name="connsiteX54" fmla="*/ 803186 w 974607"/>
                  <a:gd name="connsiteY54" fmla="*/ 1037069 h 1516072"/>
                  <a:gd name="connsiteX55" fmla="*/ 646360 w 974607"/>
                  <a:gd name="connsiteY55" fmla="*/ 1049838 h 1516072"/>
                  <a:gd name="connsiteX56" fmla="*/ 640078 w 974607"/>
                  <a:gd name="connsiteY56" fmla="*/ 1026051 h 1516072"/>
                  <a:gd name="connsiteX57" fmla="*/ 673029 w 974607"/>
                  <a:gd name="connsiteY57" fmla="*/ 992688 h 1516072"/>
                  <a:gd name="connsiteX58" fmla="*/ 674934 w 974607"/>
                  <a:gd name="connsiteY58" fmla="*/ 986973 h 1516072"/>
                  <a:gd name="connsiteX59" fmla="*/ 716844 w 974607"/>
                  <a:gd name="connsiteY59" fmla="*/ 952683 h 1516072"/>
                  <a:gd name="connsiteX60" fmla="*/ 732084 w 974607"/>
                  <a:gd name="connsiteY60" fmla="*/ 939348 h 1516072"/>
                  <a:gd name="connsiteX61" fmla="*/ 741609 w 974607"/>
                  <a:gd name="connsiteY61" fmla="*/ 927918 h 1516072"/>
                  <a:gd name="connsiteX62" fmla="*/ 753039 w 974607"/>
                  <a:gd name="connsiteY62" fmla="*/ 918393 h 1516072"/>
                  <a:gd name="connsiteX63" fmla="*/ 758754 w 974607"/>
                  <a:gd name="connsiteY63" fmla="*/ 906963 h 1516072"/>
                  <a:gd name="connsiteX64" fmla="*/ 760659 w 974607"/>
                  <a:gd name="connsiteY64" fmla="*/ 901248 h 1516072"/>
                  <a:gd name="connsiteX65" fmla="*/ 766374 w 974607"/>
                  <a:gd name="connsiteY65" fmla="*/ 889818 h 1516072"/>
                  <a:gd name="connsiteX66" fmla="*/ 764469 w 974607"/>
                  <a:gd name="connsiteY66" fmla="*/ 874578 h 1516072"/>
                  <a:gd name="connsiteX67" fmla="*/ 758754 w 974607"/>
                  <a:gd name="connsiteY67" fmla="*/ 872673 h 1516072"/>
                  <a:gd name="connsiteX68" fmla="*/ 737799 w 974607"/>
                  <a:gd name="connsiteY68" fmla="*/ 874578 h 1516072"/>
                  <a:gd name="connsiteX69" fmla="*/ 732084 w 974607"/>
                  <a:gd name="connsiteY69" fmla="*/ 878388 h 1516072"/>
                  <a:gd name="connsiteX70" fmla="*/ 699699 w 974607"/>
                  <a:gd name="connsiteY70" fmla="*/ 899343 h 1516072"/>
                  <a:gd name="connsiteX71" fmla="*/ 595181 w 974607"/>
                  <a:gd name="connsiteY71" fmla="*/ 957831 h 1516072"/>
                  <a:gd name="connsiteX72" fmla="*/ 507294 w 974607"/>
                  <a:gd name="connsiteY72" fmla="*/ 847908 h 1516072"/>
                  <a:gd name="connsiteX73" fmla="*/ 503484 w 974607"/>
                  <a:gd name="connsiteY73" fmla="*/ 358323 h 1516072"/>
                  <a:gd name="connsiteX74" fmla="*/ 499674 w 974607"/>
                  <a:gd name="connsiteY74" fmla="*/ 66858 h 1516072"/>
                  <a:gd name="connsiteX75" fmla="*/ 490149 w 974607"/>
                  <a:gd name="connsiteY75" fmla="*/ 40188 h 1516072"/>
                  <a:gd name="connsiteX76" fmla="*/ 488244 w 974607"/>
                  <a:gd name="connsiteY76" fmla="*/ 34473 h 1516072"/>
                  <a:gd name="connsiteX77" fmla="*/ 484434 w 974607"/>
                  <a:gd name="connsiteY77" fmla="*/ 28758 h 1516072"/>
                  <a:gd name="connsiteX78" fmla="*/ 478719 w 974607"/>
                  <a:gd name="connsiteY78" fmla="*/ 17328 h 1516072"/>
                  <a:gd name="connsiteX79" fmla="*/ 473004 w 974607"/>
                  <a:gd name="connsiteY79" fmla="*/ 13518 h 1516072"/>
                  <a:gd name="connsiteX80" fmla="*/ 469194 w 974607"/>
                  <a:gd name="connsiteY80" fmla="*/ 7803 h 1516072"/>
                  <a:gd name="connsiteX81" fmla="*/ 429189 w 974607"/>
                  <a:gd name="connsiteY81" fmla="*/ 11613 h 1516072"/>
                  <a:gd name="connsiteX82" fmla="*/ 425379 w 974607"/>
                  <a:gd name="connsiteY82" fmla="*/ 78288 h 1516072"/>
                  <a:gd name="connsiteX83" fmla="*/ 425379 w 974607"/>
                  <a:gd name="connsiteY83" fmla="*/ 84003 h 1516072"/>
                  <a:gd name="connsiteX84" fmla="*/ 436603 w 974607"/>
                  <a:gd name="connsiteY84" fmla="*/ 225952 h 1516072"/>
                  <a:gd name="connsiteX85" fmla="*/ 440619 w 974607"/>
                  <a:gd name="connsiteY85" fmla="*/ 421188 h 1516072"/>
                  <a:gd name="connsiteX86" fmla="*/ 440002 w 974607"/>
                  <a:gd name="connsiteY86" fmla="*/ 789160 h 1516072"/>
                  <a:gd name="connsiteX87" fmla="*/ 430322 w 974607"/>
                  <a:gd name="connsiteY87"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77804 w 974607"/>
                  <a:gd name="connsiteY41" fmla="*/ 1323798 h 1516072"/>
                  <a:gd name="connsiteX42" fmla="*/ 820435 w 974607"/>
                  <a:gd name="connsiteY42" fmla="*/ 1303924 h 1516072"/>
                  <a:gd name="connsiteX43" fmla="*/ 783519 w 974607"/>
                  <a:gd name="connsiteY43" fmla="*/ 1253673 h 1516072"/>
                  <a:gd name="connsiteX44" fmla="*/ 773994 w 974607"/>
                  <a:gd name="connsiteY44" fmla="*/ 1247958 h 1516072"/>
                  <a:gd name="connsiteX45" fmla="*/ 648264 w 974607"/>
                  <a:gd name="connsiteY45" fmla="*/ 1156518 h 1516072"/>
                  <a:gd name="connsiteX46" fmla="*/ 645998 w 974607"/>
                  <a:gd name="connsiteY46" fmla="*/ 1108121 h 1516072"/>
                  <a:gd name="connsiteX47" fmla="*/ 671124 w 974607"/>
                  <a:gd name="connsiteY47" fmla="*/ 1089843 h 1516072"/>
                  <a:gd name="connsiteX48" fmla="*/ 724464 w 974607"/>
                  <a:gd name="connsiteY48" fmla="*/ 1082223 h 1516072"/>
                  <a:gd name="connsiteX49" fmla="*/ 871149 w 974607"/>
                  <a:gd name="connsiteY49" fmla="*/ 1086033 h 1516072"/>
                  <a:gd name="connsiteX50" fmla="*/ 899724 w 974607"/>
                  <a:gd name="connsiteY50" fmla="*/ 1091748 h 1516072"/>
                  <a:gd name="connsiteX51" fmla="*/ 963835 w 974607"/>
                  <a:gd name="connsiteY51" fmla="*/ 1090672 h 1516072"/>
                  <a:gd name="connsiteX52" fmla="*/ 970209 w 974607"/>
                  <a:gd name="connsiteY52" fmla="*/ 1054008 h 1516072"/>
                  <a:gd name="connsiteX53" fmla="*/ 918620 w 974607"/>
                  <a:gd name="connsiteY53" fmla="*/ 1034598 h 1516072"/>
                  <a:gd name="connsiteX54" fmla="*/ 803186 w 974607"/>
                  <a:gd name="connsiteY54" fmla="*/ 1037069 h 1516072"/>
                  <a:gd name="connsiteX55" fmla="*/ 646360 w 974607"/>
                  <a:gd name="connsiteY55" fmla="*/ 1049838 h 1516072"/>
                  <a:gd name="connsiteX56" fmla="*/ 640078 w 974607"/>
                  <a:gd name="connsiteY56" fmla="*/ 1026051 h 1516072"/>
                  <a:gd name="connsiteX57" fmla="*/ 673029 w 974607"/>
                  <a:gd name="connsiteY57" fmla="*/ 992688 h 1516072"/>
                  <a:gd name="connsiteX58" fmla="*/ 716844 w 974607"/>
                  <a:gd name="connsiteY58" fmla="*/ 952683 h 1516072"/>
                  <a:gd name="connsiteX59" fmla="*/ 732084 w 974607"/>
                  <a:gd name="connsiteY59" fmla="*/ 939348 h 1516072"/>
                  <a:gd name="connsiteX60" fmla="*/ 741609 w 974607"/>
                  <a:gd name="connsiteY60" fmla="*/ 927918 h 1516072"/>
                  <a:gd name="connsiteX61" fmla="*/ 753039 w 974607"/>
                  <a:gd name="connsiteY61" fmla="*/ 918393 h 1516072"/>
                  <a:gd name="connsiteX62" fmla="*/ 758754 w 974607"/>
                  <a:gd name="connsiteY62" fmla="*/ 906963 h 1516072"/>
                  <a:gd name="connsiteX63" fmla="*/ 760659 w 974607"/>
                  <a:gd name="connsiteY63" fmla="*/ 901248 h 1516072"/>
                  <a:gd name="connsiteX64" fmla="*/ 766374 w 974607"/>
                  <a:gd name="connsiteY64" fmla="*/ 889818 h 1516072"/>
                  <a:gd name="connsiteX65" fmla="*/ 764469 w 974607"/>
                  <a:gd name="connsiteY65" fmla="*/ 874578 h 1516072"/>
                  <a:gd name="connsiteX66" fmla="*/ 758754 w 974607"/>
                  <a:gd name="connsiteY66" fmla="*/ 872673 h 1516072"/>
                  <a:gd name="connsiteX67" fmla="*/ 737799 w 974607"/>
                  <a:gd name="connsiteY67" fmla="*/ 874578 h 1516072"/>
                  <a:gd name="connsiteX68" fmla="*/ 732084 w 974607"/>
                  <a:gd name="connsiteY68" fmla="*/ 878388 h 1516072"/>
                  <a:gd name="connsiteX69" fmla="*/ 699699 w 974607"/>
                  <a:gd name="connsiteY69" fmla="*/ 899343 h 1516072"/>
                  <a:gd name="connsiteX70" fmla="*/ 595181 w 974607"/>
                  <a:gd name="connsiteY70" fmla="*/ 957831 h 1516072"/>
                  <a:gd name="connsiteX71" fmla="*/ 507294 w 974607"/>
                  <a:gd name="connsiteY71" fmla="*/ 847908 h 1516072"/>
                  <a:gd name="connsiteX72" fmla="*/ 503484 w 974607"/>
                  <a:gd name="connsiteY72" fmla="*/ 358323 h 1516072"/>
                  <a:gd name="connsiteX73" fmla="*/ 499674 w 974607"/>
                  <a:gd name="connsiteY73" fmla="*/ 66858 h 1516072"/>
                  <a:gd name="connsiteX74" fmla="*/ 490149 w 974607"/>
                  <a:gd name="connsiteY74" fmla="*/ 40188 h 1516072"/>
                  <a:gd name="connsiteX75" fmla="*/ 488244 w 974607"/>
                  <a:gd name="connsiteY75" fmla="*/ 34473 h 1516072"/>
                  <a:gd name="connsiteX76" fmla="*/ 484434 w 974607"/>
                  <a:gd name="connsiteY76" fmla="*/ 28758 h 1516072"/>
                  <a:gd name="connsiteX77" fmla="*/ 478719 w 974607"/>
                  <a:gd name="connsiteY77" fmla="*/ 17328 h 1516072"/>
                  <a:gd name="connsiteX78" fmla="*/ 473004 w 974607"/>
                  <a:gd name="connsiteY78" fmla="*/ 13518 h 1516072"/>
                  <a:gd name="connsiteX79" fmla="*/ 469194 w 974607"/>
                  <a:gd name="connsiteY79" fmla="*/ 7803 h 1516072"/>
                  <a:gd name="connsiteX80" fmla="*/ 429189 w 974607"/>
                  <a:gd name="connsiteY80" fmla="*/ 11613 h 1516072"/>
                  <a:gd name="connsiteX81" fmla="*/ 425379 w 974607"/>
                  <a:gd name="connsiteY81" fmla="*/ 78288 h 1516072"/>
                  <a:gd name="connsiteX82" fmla="*/ 425379 w 974607"/>
                  <a:gd name="connsiteY82" fmla="*/ 84003 h 1516072"/>
                  <a:gd name="connsiteX83" fmla="*/ 436603 w 974607"/>
                  <a:gd name="connsiteY83" fmla="*/ 225952 h 1516072"/>
                  <a:gd name="connsiteX84" fmla="*/ 440619 w 974607"/>
                  <a:gd name="connsiteY84" fmla="*/ 421188 h 1516072"/>
                  <a:gd name="connsiteX85" fmla="*/ 440002 w 974607"/>
                  <a:gd name="connsiteY85" fmla="*/ 789160 h 1516072"/>
                  <a:gd name="connsiteX86" fmla="*/ 430322 w 974607"/>
                  <a:gd name="connsiteY86"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77804 w 974607"/>
                  <a:gd name="connsiteY41" fmla="*/ 1323798 h 1516072"/>
                  <a:gd name="connsiteX42" fmla="*/ 820435 w 974607"/>
                  <a:gd name="connsiteY42" fmla="*/ 1303924 h 1516072"/>
                  <a:gd name="connsiteX43" fmla="*/ 783519 w 974607"/>
                  <a:gd name="connsiteY43" fmla="*/ 1253673 h 1516072"/>
                  <a:gd name="connsiteX44" fmla="*/ 773994 w 974607"/>
                  <a:gd name="connsiteY44" fmla="*/ 1247958 h 1516072"/>
                  <a:gd name="connsiteX45" fmla="*/ 648264 w 974607"/>
                  <a:gd name="connsiteY45" fmla="*/ 1156518 h 1516072"/>
                  <a:gd name="connsiteX46" fmla="*/ 645998 w 974607"/>
                  <a:gd name="connsiteY46" fmla="*/ 1108121 h 1516072"/>
                  <a:gd name="connsiteX47" fmla="*/ 671124 w 974607"/>
                  <a:gd name="connsiteY47" fmla="*/ 1089843 h 1516072"/>
                  <a:gd name="connsiteX48" fmla="*/ 724464 w 974607"/>
                  <a:gd name="connsiteY48" fmla="*/ 1082223 h 1516072"/>
                  <a:gd name="connsiteX49" fmla="*/ 871149 w 974607"/>
                  <a:gd name="connsiteY49" fmla="*/ 1086033 h 1516072"/>
                  <a:gd name="connsiteX50" fmla="*/ 899724 w 974607"/>
                  <a:gd name="connsiteY50" fmla="*/ 1091748 h 1516072"/>
                  <a:gd name="connsiteX51" fmla="*/ 963835 w 974607"/>
                  <a:gd name="connsiteY51" fmla="*/ 1090672 h 1516072"/>
                  <a:gd name="connsiteX52" fmla="*/ 970209 w 974607"/>
                  <a:gd name="connsiteY52" fmla="*/ 1054008 h 1516072"/>
                  <a:gd name="connsiteX53" fmla="*/ 918620 w 974607"/>
                  <a:gd name="connsiteY53" fmla="*/ 1034598 h 1516072"/>
                  <a:gd name="connsiteX54" fmla="*/ 803186 w 974607"/>
                  <a:gd name="connsiteY54" fmla="*/ 1037069 h 1516072"/>
                  <a:gd name="connsiteX55" fmla="*/ 646360 w 974607"/>
                  <a:gd name="connsiteY55" fmla="*/ 1049838 h 1516072"/>
                  <a:gd name="connsiteX56" fmla="*/ 640078 w 974607"/>
                  <a:gd name="connsiteY56" fmla="*/ 1026051 h 1516072"/>
                  <a:gd name="connsiteX57" fmla="*/ 673029 w 974607"/>
                  <a:gd name="connsiteY57" fmla="*/ 992688 h 1516072"/>
                  <a:gd name="connsiteX58" fmla="*/ 716844 w 974607"/>
                  <a:gd name="connsiteY58" fmla="*/ 952683 h 1516072"/>
                  <a:gd name="connsiteX59" fmla="*/ 732084 w 974607"/>
                  <a:gd name="connsiteY59" fmla="*/ 939348 h 1516072"/>
                  <a:gd name="connsiteX60" fmla="*/ 753039 w 974607"/>
                  <a:gd name="connsiteY60" fmla="*/ 918393 h 1516072"/>
                  <a:gd name="connsiteX61" fmla="*/ 758754 w 974607"/>
                  <a:gd name="connsiteY61" fmla="*/ 906963 h 1516072"/>
                  <a:gd name="connsiteX62" fmla="*/ 760659 w 974607"/>
                  <a:gd name="connsiteY62" fmla="*/ 901248 h 1516072"/>
                  <a:gd name="connsiteX63" fmla="*/ 766374 w 974607"/>
                  <a:gd name="connsiteY63" fmla="*/ 889818 h 1516072"/>
                  <a:gd name="connsiteX64" fmla="*/ 764469 w 974607"/>
                  <a:gd name="connsiteY64" fmla="*/ 874578 h 1516072"/>
                  <a:gd name="connsiteX65" fmla="*/ 758754 w 974607"/>
                  <a:gd name="connsiteY65" fmla="*/ 872673 h 1516072"/>
                  <a:gd name="connsiteX66" fmla="*/ 737799 w 974607"/>
                  <a:gd name="connsiteY66" fmla="*/ 874578 h 1516072"/>
                  <a:gd name="connsiteX67" fmla="*/ 732084 w 974607"/>
                  <a:gd name="connsiteY67" fmla="*/ 878388 h 1516072"/>
                  <a:gd name="connsiteX68" fmla="*/ 699699 w 974607"/>
                  <a:gd name="connsiteY68" fmla="*/ 899343 h 1516072"/>
                  <a:gd name="connsiteX69" fmla="*/ 595181 w 974607"/>
                  <a:gd name="connsiteY69" fmla="*/ 957831 h 1516072"/>
                  <a:gd name="connsiteX70" fmla="*/ 507294 w 974607"/>
                  <a:gd name="connsiteY70" fmla="*/ 847908 h 1516072"/>
                  <a:gd name="connsiteX71" fmla="*/ 503484 w 974607"/>
                  <a:gd name="connsiteY71" fmla="*/ 358323 h 1516072"/>
                  <a:gd name="connsiteX72" fmla="*/ 499674 w 974607"/>
                  <a:gd name="connsiteY72" fmla="*/ 66858 h 1516072"/>
                  <a:gd name="connsiteX73" fmla="*/ 490149 w 974607"/>
                  <a:gd name="connsiteY73" fmla="*/ 40188 h 1516072"/>
                  <a:gd name="connsiteX74" fmla="*/ 488244 w 974607"/>
                  <a:gd name="connsiteY74" fmla="*/ 34473 h 1516072"/>
                  <a:gd name="connsiteX75" fmla="*/ 484434 w 974607"/>
                  <a:gd name="connsiteY75" fmla="*/ 28758 h 1516072"/>
                  <a:gd name="connsiteX76" fmla="*/ 478719 w 974607"/>
                  <a:gd name="connsiteY76" fmla="*/ 17328 h 1516072"/>
                  <a:gd name="connsiteX77" fmla="*/ 473004 w 974607"/>
                  <a:gd name="connsiteY77" fmla="*/ 13518 h 1516072"/>
                  <a:gd name="connsiteX78" fmla="*/ 469194 w 974607"/>
                  <a:gd name="connsiteY78" fmla="*/ 7803 h 1516072"/>
                  <a:gd name="connsiteX79" fmla="*/ 429189 w 974607"/>
                  <a:gd name="connsiteY79" fmla="*/ 11613 h 1516072"/>
                  <a:gd name="connsiteX80" fmla="*/ 425379 w 974607"/>
                  <a:gd name="connsiteY80" fmla="*/ 78288 h 1516072"/>
                  <a:gd name="connsiteX81" fmla="*/ 425379 w 974607"/>
                  <a:gd name="connsiteY81" fmla="*/ 84003 h 1516072"/>
                  <a:gd name="connsiteX82" fmla="*/ 436603 w 974607"/>
                  <a:gd name="connsiteY82" fmla="*/ 225952 h 1516072"/>
                  <a:gd name="connsiteX83" fmla="*/ 440619 w 974607"/>
                  <a:gd name="connsiteY83" fmla="*/ 421188 h 1516072"/>
                  <a:gd name="connsiteX84" fmla="*/ 440002 w 974607"/>
                  <a:gd name="connsiteY84" fmla="*/ 789160 h 1516072"/>
                  <a:gd name="connsiteX85" fmla="*/ 430322 w 974607"/>
                  <a:gd name="connsiteY85"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77804 w 974607"/>
                  <a:gd name="connsiteY41" fmla="*/ 1323798 h 1516072"/>
                  <a:gd name="connsiteX42" fmla="*/ 820435 w 974607"/>
                  <a:gd name="connsiteY42" fmla="*/ 1303924 h 1516072"/>
                  <a:gd name="connsiteX43" fmla="*/ 783519 w 974607"/>
                  <a:gd name="connsiteY43" fmla="*/ 1253673 h 1516072"/>
                  <a:gd name="connsiteX44" fmla="*/ 773994 w 974607"/>
                  <a:gd name="connsiteY44" fmla="*/ 1247958 h 1516072"/>
                  <a:gd name="connsiteX45" fmla="*/ 648264 w 974607"/>
                  <a:gd name="connsiteY45" fmla="*/ 1156518 h 1516072"/>
                  <a:gd name="connsiteX46" fmla="*/ 645998 w 974607"/>
                  <a:gd name="connsiteY46" fmla="*/ 1108121 h 1516072"/>
                  <a:gd name="connsiteX47" fmla="*/ 671124 w 974607"/>
                  <a:gd name="connsiteY47" fmla="*/ 1089843 h 1516072"/>
                  <a:gd name="connsiteX48" fmla="*/ 724464 w 974607"/>
                  <a:gd name="connsiteY48" fmla="*/ 1082223 h 1516072"/>
                  <a:gd name="connsiteX49" fmla="*/ 871149 w 974607"/>
                  <a:gd name="connsiteY49" fmla="*/ 1086033 h 1516072"/>
                  <a:gd name="connsiteX50" fmla="*/ 899724 w 974607"/>
                  <a:gd name="connsiteY50" fmla="*/ 1091748 h 1516072"/>
                  <a:gd name="connsiteX51" fmla="*/ 963835 w 974607"/>
                  <a:gd name="connsiteY51" fmla="*/ 1090672 h 1516072"/>
                  <a:gd name="connsiteX52" fmla="*/ 970209 w 974607"/>
                  <a:gd name="connsiteY52" fmla="*/ 1054008 h 1516072"/>
                  <a:gd name="connsiteX53" fmla="*/ 918620 w 974607"/>
                  <a:gd name="connsiteY53" fmla="*/ 1034598 h 1516072"/>
                  <a:gd name="connsiteX54" fmla="*/ 803186 w 974607"/>
                  <a:gd name="connsiteY54" fmla="*/ 1037069 h 1516072"/>
                  <a:gd name="connsiteX55" fmla="*/ 646360 w 974607"/>
                  <a:gd name="connsiteY55" fmla="*/ 1049838 h 1516072"/>
                  <a:gd name="connsiteX56" fmla="*/ 640078 w 974607"/>
                  <a:gd name="connsiteY56" fmla="*/ 1026051 h 1516072"/>
                  <a:gd name="connsiteX57" fmla="*/ 673029 w 974607"/>
                  <a:gd name="connsiteY57" fmla="*/ 992688 h 1516072"/>
                  <a:gd name="connsiteX58" fmla="*/ 716844 w 974607"/>
                  <a:gd name="connsiteY58" fmla="*/ 952683 h 1516072"/>
                  <a:gd name="connsiteX59" fmla="*/ 732084 w 974607"/>
                  <a:gd name="connsiteY59" fmla="*/ 939348 h 1516072"/>
                  <a:gd name="connsiteX60" fmla="*/ 753039 w 974607"/>
                  <a:gd name="connsiteY60" fmla="*/ 918393 h 1516072"/>
                  <a:gd name="connsiteX61" fmla="*/ 760659 w 974607"/>
                  <a:gd name="connsiteY61" fmla="*/ 901248 h 1516072"/>
                  <a:gd name="connsiteX62" fmla="*/ 766374 w 974607"/>
                  <a:gd name="connsiteY62" fmla="*/ 889818 h 1516072"/>
                  <a:gd name="connsiteX63" fmla="*/ 764469 w 974607"/>
                  <a:gd name="connsiteY63" fmla="*/ 874578 h 1516072"/>
                  <a:gd name="connsiteX64" fmla="*/ 758754 w 974607"/>
                  <a:gd name="connsiteY64" fmla="*/ 872673 h 1516072"/>
                  <a:gd name="connsiteX65" fmla="*/ 737799 w 974607"/>
                  <a:gd name="connsiteY65" fmla="*/ 874578 h 1516072"/>
                  <a:gd name="connsiteX66" fmla="*/ 732084 w 974607"/>
                  <a:gd name="connsiteY66" fmla="*/ 878388 h 1516072"/>
                  <a:gd name="connsiteX67" fmla="*/ 699699 w 974607"/>
                  <a:gd name="connsiteY67" fmla="*/ 899343 h 1516072"/>
                  <a:gd name="connsiteX68" fmla="*/ 595181 w 974607"/>
                  <a:gd name="connsiteY68" fmla="*/ 957831 h 1516072"/>
                  <a:gd name="connsiteX69" fmla="*/ 507294 w 974607"/>
                  <a:gd name="connsiteY69" fmla="*/ 847908 h 1516072"/>
                  <a:gd name="connsiteX70" fmla="*/ 503484 w 974607"/>
                  <a:gd name="connsiteY70" fmla="*/ 358323 h 1516072"/>
                  <a:gd name="connsiteX71" fmla="*/ 499674 w 974607"/>
                  <a:gd name="connsiteY71" fmla="*/ 66858 h 1516072"/>
                  <a:gd name="connsiteX72" fmla="*/ 490149 w 974607"/>
                  <a:gd name="connsiteY72" fmla="*/ 40188 h 1516072"/>
                  <a:gd name="connsiteX73" fmla="*/ 488244 w 974607"/>
                  <a:gd name="connsiteY73" fmla="*/ 34473 h 1516072"/>
                  <a:gd name="connsiteX74" fmla="*/ 484434 w 974607"/>
                  <a:gd name="connsiteY74" fmla="*/ 28758 h 1516072"/>
                  <a:gd name="connsiteX75" fmla="*/ 478719 w 974607"/>
                  <a:gd name="connsiteY75" fmla="*/ 17328 h 1516072"/>
                  <a:gd name="connsiteX76" fmla="*/ 473004 w 974607"/>
                  <a:gd name="connsiteY76" fmla="*/ 13518 h 1516072"/>
                  <a:gd name="connsiteX77" fmla="*/ 469194 w 974607"/>
                  <a:gd name="connsiteY77" fmla="*/ 7803 h 1516072"/>
                  <a:gd name="connsiteX78" fmla="*/ 429189 w 974607"/>
                  <a:gd name="connsiteY78" fmla="*/ 11613 h 1516072"/>
                  <a:gd name="connsiteX79" fmla="*/ 425379 w 974607"/>
                  <a:gd name="connsiteY79" fmla="*/ 78288 h 1516072"/>
                  <a:gd name="connsiteX80" fmla="*/ 425379 w 974607"/>
                  <a:gd name="connsiteY80" fmla="*/ 84003 h 1516072"/>
                  <a:gd name="connsiteX81" fmla="*/ 436603 w 974607"/>
                  <a:gd name="connsiteY81" fmla="*/ 225952 h 1516072"/>
                  <a:gd name="connsiteX82" fmla="*/ 440619 w 974607"/>
                  <a:gd name="connsiteY82" fmla="*/ 421188 h 1516072"/>
                  <a:gd name="connsiteX83" fmla="*/ 440002 w 974607"/>
                  <a:gd name="connsiteY83" fmla="*/ 789160 h 1516072"/>
                  <a:gd name="connsiteX84" fmla="*/ 430322 w 974607"/>
                  <a:gd name="connsiteY84"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77804 w 974607"/>
                  <a:gd name="connsiteY41" fmla="*/ 1323798 h 1516072"/>
                  <a:gd name="connsiteX42" fmla="*/ 820435 w 974607"/>
                  <a:gd name="connsiteY42" fmla="*/ 1303924 h 1516072"/>
                  <a:gd name="connsiteX43" fmla="*/ 783519 w 974607"/>
                  <a:gd name="connsiteY43" fmla="*/ 1253673 h 1516072"/>
                  <a:gd name="connsiteX44" fmla="*/ 773994 w 974607"/>
                  <a:gd name="connsiteY44" fmla="*/ 1247958 h 1516072"/>
                  <a:gd name="connsiteX45" fmla="*/ 648264 w 974607"/>
                  <a:gd name="connsiteY45" fmla="*/ 1156518 h 1516072"/>
                  <a:gd name="connsiteX46" fmla="*/ 645998 w 974607"/>
                  <a:gd name="connsiteY46" fmla="*/ 1108121 h 1516072"/>
                  <a:gd name="connsiteX47" fmla="*/ 671124 w 974607"/>
                  <a:gd name="connsiteY47" fmla="*/ 1089843 h 1516072"/>
                  <a:gd name="connsiteX48" fmla="*/ 724464 w 974607"/>
                  <a:gd name="connsiteY48" fmla="*/ 1082223 h 1516072"/>
                  <a:gd name="connsiteX49" fmla="*/ 871149 w 974607"/>
                  <a:gd name="connsiteY49" fmla="*/ 1086033 h 1516072"/>
                  <a:gd name="connsiteX50" fmla="*/ 899724 w 974607"/>
                  <a:gd name="connsiteY50" fmla="*/ 1091748 h 1516072"/>
                  <a:gd name="connsiteX51" fmla="*/ 963835 w 974607"/>
                  <a:gd name="connsiteY51" fmla="*/ 1090672 h 1516072"/>
                  <a:gd name="connsiteX52" fmla="*/ 970209 w 974607"/>
                  <a:gd name="connsiteY52" fmla="*/ 1054008 h 1516072"/>
                  <a:gd name="connsiteX53" fmla="*/ 918620 w 974607"/>
                  <a:gd name="connsiteY53" fmla="*/ 1034598 h 1516072"/>
                  <a:gd name="connsiteX54" fmla="*/ 803186 w 974607"/>
                  <a:gd name="connsiteY54" fmla="*/ 1037069 h 1516072"/>
                  <a:gd name="connsiteX55" fmla="*/ 646360 w 974607"/>
                  <a:gd name="connsiteY55" fmla="*/ 1049838 h 1516072"/>
                  <a:gd name="connsiteX56" fmla="*/ 640078 w 974607"/>
                  <a:gd name="connsiteY56" fmla="*/ 1026051 h 1516072"/>
                  <a:gd name="connsiteX57" fmla="*/ 673029 w 974607"/>
                  <a:gd name="connsiteY57" fmla="*/ 992688 h 1516072"/>
                  <a:gd name="connsiteX58" fmla="*/ 716844 w 974607"/>
                  <a:gd name="connsiteY58" fmla="*/ 952683 h 1516072"/>
                  <a:gd name="connsiteX59" fmla="*/ 732084 w 974607"/>
                  <a:gd name="connsiteY59" fmla="*/ 939348 h 1516072"/>
                  <a:gd name="connsiteX60" fmla="*/ 753039 w 974607"/>
                  <a:gd name="connsiteY60" fmla="*/ 918393 h 1516072"/>
                  <a:gd name="connsiteX61" fmla="*/ 766374 w 974607"/>
                  <a:gd name="connsiteY61" fmla="*/ 889818 h 1516072"/>
                  <a:gd name="connsiteX62" fmla="*/ 764469 w 974607"/>
                  <a:gd name="connsiteY62" fmla="*/ 874578 h 1516072"/>
                  <a:gd name="connsiteX63" fmla="*/ 758754 w 974607"/>
                  <a:gd name="connsiteY63" fmla="*/ 872673 h 1516072"/>
                  <a:gd name="connsiteX64" fmla="*/ 737799 w 974607"/>
                  <a:gd name="connsiteY64" fmla="*/ 874578 h 1516072"/>
                  <a:gd name="connsiteX65" fmla="*/ 732084 w 974607"/>
                  <a:gd name="connsiteY65" fmla="*/ 878388 h 1516072"/>
                  <a:gd name="connsiteX66" fmla="*/ 699699 w 974607"/>
                  <a:gd name="connsiteY66" fmla="*/ 899343 h 1516072"/>
                  <a:gd name="connsiteX67" fmla="*/ 595181 w 974607"/>
                  <a:gd name="connsiteY67" fmla="*/ 957831 h 1516072"/>
                  <a:gd name="connsiteX68" fmla="*/ 507294 w 974607"/>
                  <a:gd name="connsiteY68" fmla="*/ 847908 h 1516072"/>
                  <a:gd name="connsiteX69" fmla="*/ 503484 w 974607"/>
                  <a:gd name="connsiteY69" fmla="*/ 358323 h 1516072"/>
                  <a:gd name="connsiteX70" fmla="*/ 499674 w 974607"/>
                  <a:gd name="connsiteY70" fmla="*/ 66858 h 1516072"/>
                  <a:gd name="connsiteX71" fmla="*/ 490149 w 974607"/>
                  <a:gd name="connsiteY71" fmla="*/ 40188 h 1516072"/>
                  <a:gd name="connsiteX72" fmla="*/ 488244 w 974607"/>
                  <a:gd name="connsiteY72" fmla="*/ 34473 h 1516072"/>
                  <a:gd name="connsiteX73" fmla="*/ 484434 w 974607"/>
                  <a:gd name="connsiteY73" fmla="*/ 28758 h 1516072"/>
                  <a:gd name="connsiteX74" fmla="*/ 478719 w 974607"/>
                  <a:gd name="connsiteY74" fmla="*/ 17328 h 1516072"/>
                  <a:gd name="connsiteX75" fmla="*/ 473004 w 974607"/>
                  <a:gd name="connsiteY75" fmla="*/ 13518 h 1516072"/>
                  <a:gd name="connsiteX76" fmla="*/ 469194 w 974607"/>
                  <a:gd name="connsiteY76" fmla="*/ 7803 h 1516072"/>
                  <a:gd name="connsiteX77" fmla="*/ 429189 w 974607"/>
                  <a:gd name="connsiteY77" fmla="*/ 11613 h 1516072"/>
                  <a:gd name="connsiteX78" fmla="*/ 425379 w 974607"/>
                  <a:gd name="connsiteY78" fmla="*/ 78288 h 1516072"/>
                  <a:gd name="connsiteX79" fmla="*/ 425379 w 974607"/>
                  <a:gd name="connsiteY79" fmla="*/ 84003 h 1516072"/>
                  <a:gd name="connsiteX80" fmla="*/ 436603 w 974607"/>
                  <a:gd name="connsiteY80" fmla="*/ 225952 h 1516072"/>
                  <a:gd name="connsiteX81" fmla="*/ 440619 w 974607"/>
                  <a:gd name="connsiteY81" fmla="*/ 421188 h 1516072"/>
                  <a:gd name="connsiteX82" fmla="*/ 440002 w 974607"/>
                  <a:gd name="connsiteY82" fmla="*/ 789160 h 1516072"/>
                  <a:gd name="connsiteX83" fmla="*/ 430322 w 974607"/>
                  <a:gd name="connsiteY83"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77804 w 974607"/>
                  <a:gd name="connsiteY41" fmla="*/ 1323798 h 1516072"/>
                  <a:gd name="connsiteX42" fmla="*/ 820435 w 974607"/>
                  <a:gd name="connsiteY42" fmla="*/ 1303924 h 1516072"/>
                  <a:gd name="connsiteX43" fmla="*/ 783519 w 974607"/>
                  <a:gd name="connsiteY43" fmla="*/ 1253673 h 1516072"/>
                  <a:gd name="connsiteX44" fmla="*/ 773994 w 974607"/>
                  <a:gd name="connsiteY44" fmla="*/ 1247958 h 1516072"/>
                  <a:gd name="connsiteX45" fmla="*/ 648264 w 974607"/>
                  <a:gd name="connsiteY45" fmla="*/ 1156518 h 1516072"/>
                  <a:gd name="connsiteX46" fmla="*/ 645998 w 974607"/>
                  <a:gd name="connsiteY46" fmla="*/ 1108121 h 1516072"/>
                  <a:gd name="connsiteX47" fmla="*/ 671124 w 974607"/>
                  <a:gd name="connsiteY47" fmla="*/ 1089843 h 1516072"/>
                  <a:gd name="connsiteX48" fmla="*/ 724464 w 974607"/>
                  <a:gd name="connsiteY48" fmla="*/ 1082223 h 1516072"/>
                  <a:gd name="connsiteX49" fmla="*/ 871149 w 974607"/>
                  <a:gd name="connsiteY49" fmla="*/ 1086033 h 1516072"/>
                  <a:gd name="connsiteX50" fmla="*/ 899724 w 974607"/>
                  <a:gd name="connsiteY50" fmla="*/ 1091748 h 1516072"/>
                  <a:gd name="connsiteX51" fmla="*/ 963835 w 974607"/>
                  <a:gd name="connsiteY51" fmla="*/ 1090672 h 1516072"/>
                  <a:gd name="connsiteX52" fmla="*/ 970209 w 974607"/>
                  <a:gd name="connsiteY52" fmla="*/ 1054008 h 1516072"/>
                  <a:gd name="connsiteX53" fmla="*/ 918620 w 974607"/>
                  <a:gd name="connsiteY53" fmla="*/ 1034598 h 1516072"/>
                  <a:gd name="connsiteX54" fmla="*/ 803186 w 974607"/>
                  <a:gd name="connsiteY54" fmla="*/ 1037069 h 1516072"/>
                  <a:gd name="connsiteX55" fmla="*/ 646360 w 974607"/>
                  <a:gd name="connsiteY55" fmla="*/ 1049838 h 1516072"/>
                  <a:gd name="connsiteX56" fmla="*/ 640078 w 974607"/>
                  <a:gd name="connsiteY56" fmla="*/ 1026051 h 1516072"/>
                  <a:gd name="connsiteX57" fmla="*/ 673029 w 974607"/>
                  <a:gd name="connsiteY57" fmla="*/ 992688 h 1516072"/>
                  <a:gd name="connsiteX58" fmla="*/ 716844 w 974607"/>
                  <a:gd name="connsiteY58" fmla="*/ 952683 h 1516072"/>
                  <a:gd name="connsiteX59" fmla="*/ 732084 w 974607"/>
                  <a:gd name="connsiteY59" fmla="*/ 939348 h 1516072"/>
                  <a:gd name="connsiteX60" fmla="*/ 753039 w 974607"/>
                  <a:gd name="connsiteY60" fmla="*/ 918393 h 1516072"/>
                  <a:gd name="connsiteX61" fmla="*/ 766374 w 974607"/>
                  <a:gd name="connsiteY61" fmla="*/ 889818 h 1516072"/>
                  <a:gd name="connsiteX62" fmla="*/ 764469 w 974607"/>
                  <a:gd name="connsiteY62" fmla="*/ 874578 h 1516072"/>
                  <a:gd name="connsiteX63" fmla="*/ 737799 w 974607"/>
                  <a:gd name="connsiteY63" fmla="*/ 874578 h 1516072"/>
                  <a:gd name="connsiteX64" fmla="*/ 732084 w 974607"/>
                  <a:gd name="connsiteY64" fmla="*/ 878388 h 1516072"/>
                  <a:gd name="connsiteX65" fmla="*/ 699699 w 974607"/>
                  <a:gd name="connsiteY65" fmla="*/ 899343 h 1516072"/>
                  <a:gd name="connsiteX66" fmla="*/ 595181 w 974607"/>
                  <a:gd name="connsiteY66" fmla="*/ 957831 h 1516072"/>
                  <a:gd name="connsiteX67" fmla="*/ 507294 w 974607"/>
                  <a:gd name="connsiteY67" fmla="*/ 847908 h 1516072"/>
                  <a:gd name="connsiteX68" fmla="*/ 503484 w 974607"/>
                  <a:gd name="connsiteY68" fmla="*/ 358323 h 1516072"/>
                  <a:gd name="connsiteX69" fmla="*/ 499674 w 974607"/>
                  <a:gd name="connsiteY69" fmla="*/ 66858 h 1516072"/>
                  <a:gd name="connsiteX70" fmla="*/ 490149 w 974607"/>
                  <a:gd name="connsiteY70" fmla="*/ 40188 h 1516072"/>
                  <a:gd name="connsiteX71" fmla="*/ 488244 w 974607"/>
                  <a:gd name="connsiteY71" fmla="*/ 34473 h 1516072"/>
                  <a:gd name="connsiteX72" fmla="*/ 484434 w 974607"/>
                  <a:gd name="connsiteY72" fmla="*/ 28758 h 1516072"/>
                  <a:gd name="connsiteX73" fmla="*/ 478719 w 974607"/>
                  <a:gd name="connsiteY73" fmla="*/ 17328 h 1516072"/>
                  <a:gd name="connsiteX74" fmla="*/ 473004 w 974607"/>
                  <a:gd name="connsiteY74" fmla="*/ 13518 h 1516072"/>
                  <a:gd name="connsiteX75" fmla="*/ 469194 w 974607"/>
                  <a:gd name="connsiteY75" fmla="*/ 7803 h 1516072"/>
                  <a:gd name="connsiteX76" fmla="*/ 429189 w 974607"/>
                  <a:gd name="connsiteY76" fmla="*/ 11613 h 1516072"/>
                  <a:gd name="connsiteX77" fmla="*/ 425379 w 974607"/>
                  <a:gd name="connsiteY77" fmla="*/ 78288 h 1516072"/>
                  <a:gd name="connsiteX78" fmla="*/ 425379 w 974607"/>
                  <a:gd name="connsiteY78" fmla="*/ 84003 h 1516072"/>
                  <a:gd name="connsiteX79" fmla="*/ 436603 w 974607"/>
                  <a:gd name="connsiteY79" fmla="*/ 225952 h 1516072"/>
                  <a:gd name="connsiteX80" fmla="*/ 440619 w 974607"/>
                  <a:gd name="connsiteY80" fmla="*/ 421188 h 1516072"/>
                  <a:gd name="connsiteX81" fmla="*/ 440002 w 974607"/>
                  <a:gd name="connsiteY81" fmla="*/ 789160 h 1516072"/>
                  <a:gd name="connsiteX82" fmla="*/ 430322 w 974607"/>
                  <a:gd name="connsiteY82"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77804 w 974607"/>
                  <a:gd name="connsiteY41" fmla="*/ 1323798 h 1516072"/>
                  <a:gd name="connsiteX42" fmla="*/ 820435 w 974607"/>
                  <a:gd name="connsiteY42" fmla="*/ 1303924 h 1516072"/>
                  <a:gd name="connsiteX43" fmla="*/ 783519 w 974607"/>
                  <a:gd name="connsiteY43" fmla="*/ 1253673 h 1516072"/>
                  <a:gd name="connsiteX44" fmla="*/ 773994 w 974607"/>
                  <a:gd name="connsiteY44" fmla="*/ 1247958 h 1516072"/>
                  <a:gd name="connsiteX45" fmla="*/ 648264 w 974607"/>
                  <a:gd name="connsiteY45" fmla="*/ 1156518 h 1516072"/>
                  <a:gd name="connsiteX46" fmla="*/ 645998 w 974607"/>
                  <a:gd name="connsiteY46" fmla="*/ 1108121 h 1516072"/>
                  <a:gd name="connsiteX47" fmla="*/ 671124 w 974607"/>
                  <a:gd name="connsiteY47" fmla="*/ 1089843 h 1516072"/>
                  <a:gd name="connsiteX48" fmla="*/ 724464 w 974607"/>
                  <a:gd name="connsiteY48" fmla="*/ 1082223 h 1516072"/>
                  <a:gd name="connsiteX49" fmla="*/ 871149 w 974607"/>
                  <a:gd name="connsiteY49" fmla="*/ 1086033 h 1516072"/>
                  <a:gd name="connsiteX50" fmla="*/ 899724 w 974607"/>
                  <a:gd name="connsiteY50" fmla="*/ 1091748 h 1516072"/>
                  <a:gd name="connsiteX51" fmla="*/ 963835 w 974607"/>
                  <a:gd name="connsiteY51" fmla="*/ 1090672 h 1516072"/>
                  <a:gd name="connsiteX52" fmla="*/ 970209 w 974607"/>
                  <a:gd name="connsiteY52" fmla="*/ 1054008 h 1516072"/>
                  <a:gd name="connsiteX53" fmla="*/ 918620 w 974607"/>
                  <a:gd name="connsiteY53" fmla="*/ 1034598 h 1516072"/>
                  <a:gd name="connsiteX54" fmla="*/ 803186 w 974607"/>
                  <a:gd name="connsiteY54" fmla="*/ 1037069 h 1516072"/>
                  <a:gd name="connsiteX55" fmla="*/ 646360 w 974607"/>
                  <a:gd name="connsiteY55" fmla="*/ 1049838 h 1516072"/>
                  <a:gd name="connsiteX56" fmla="*/ 640078 w 974607"/>
                  <a:gd name="connsiteY56" fmla="*/ 1026051 h 1516072"/>
                  <a:gd name="connsiteX57" fmla="*/ 673029 w 974607"/>
                  <a:gd name="connsiteY57" fmla="*/ 992688 h 1516072"/>
                  <a:gd name="connsiteX58" fmla="*/ 716844 w 974607"/>
                  <a:gd name="connsiteY58" fmla="*/ 952683 h 1516072"/>
                  <a:gd name="connsiteX59" fmla="*/ 732084 w 974607"/>
                  <a:gd name="connsiteY59" fmla="*/ 939348 h 1516072"/>
                  <a:gd name="connsiteX60" fmla="*/ 753039 w 974607"/>
                  <a:gd name="connsiteY60" fmla="*/ 918393 h 1516072"/>
                  <a:gd name="connsiteX61" fmla="*/ 766374 w 974607"/>
                  <a:gd name="connsiteY61" fmla="*/ 889818 h 1516072"/>
                  <a:gd name="connsiteX62" fmla="*/ 764469 w 974607"/>
                  <a:gd name="connsiteY62" fmla="*/ 874578 h 1516072"/>
                  <a:gd name="connsiteX63" fmla="*/ 737799 w 974607"/>
                  <a:gd name="connsiteY63" fmla="*/ 874578 h 1516072"/>
                  <a:gd name="connsiteX64" fmla="*/ 699699 w 974607"/>
                  <a:gd name="connsiteY64" fmla="*/ 899343 h 1516072"/>
                  <a:gd name="connsiteX65" fmla="*/ 595181 w 974607"/>
                  <a:gd name="connsiteY65" fmla="*/ 957831 h 1516072"/>
                  <a:gd name="connsiteX66" fmla="*/ 507294 w 974607"/>
                  <a:gd name="connsiteY66" fmla="*/ 847908 h 1516072"/>
                  <a:gd name="connsiteX67" fmla="*/ 503484 w 974607"/>
                  <a:gd name="connsiteY67" fmla="*/ 358323 h 1516072"/>
                  <a:gd name="connsiteX68" fmla="*/ 499674 w 974607"/>
                  <a:gd name="connsiteY68" fmla="*/ 66858 h 1516072"/>
                  <a:gd name="connsiteX69" fmla="*/ 490149 w 974607"/>
                  <a:gd name="connsiteY69" fmla="*/ 40188 h 1516072"/>
                  <a:gd name="connsiteX70" fmla="*/ 488244 w 974607"/>
                  <a:gd name="connsiteY70" fmla="*/ 34473 h 1516072"/>
                  <a:gd name="connsiteX71" fmla="*/ 484434 w 974607"/>
                  <a:gd name="connsiteY71" fmla="*/ 28758 h 1516072"/>
                  <a:gd name="connsiteX72" fmla="*/ 478719 w 974607"/>
                  <a:gd name="connsiteY72" fmla="*/ 17328 h 1516072"/>
                  <a:gd name="connsiteX73" fmla="*/ 473004 w 974607"/>
                  <a:gd name="connsiteY73" fmla="*/ 13518 h 1516072"/>
                  <a:gd name="connsiteX74" fmla="*/ 469194 w 974607"/>
                  <a:gd name="connsiteY74" fmla="*/ 7803 h 1516072"/>
                  <a:gd name="connsiteX75" fmla="*/ 429189 w 974607"/>
                  <a:gd name="connsiteY75" fmla="*/ 11613 h 1516072"/>
                  <a:gd name="connsiteX76" fmla="*/ 425379 w 974607"/>
                  <a:gd name="connsiteY76" fmla="*/ 78288 h 1516072"/>
                  <a:gd name="connsiteX77" fmla="*/ 425379 w 974607"/>
                  <a:gd name="connsiteY77" fmla="*/ 84003 h 1516072"/>
                  <a:gd name="connsiteX78" fmla="*/ 436603 w 974607"/>
                  <a:gd name="connsiteY78" fmla="*/ 225952 h 1516072"/>
                  <a:gd name="connsiteX79" fmla="*/ 440619 w 974607"/>
                  <a:gd name="connsiteY79" fmla="*/ 421188 h 1516072"/>
                  <a:gd name="connsiteX80" fmla="*/ 440002 w 974607"/>
                  <a:gd name="connsiteY80" fmla="*/ 789160 h 1516072"/>
                  <a:gd name="connsiteX81" fmla="*/ 430322 w 974607"/>
                  <a:gd name="connsiteY81" fmla="*/ 879006 h 1516072"/>
                  <a:gd name="connsiteX0" fmla="*/ 430941 w 975226"/>
                  <a:gd name="connsiteY0" fmla="*/ 879006 h 1516072"/>
                  <a:gd name="connsiteX1" fmla="*/ 393046 w 975226"/>
                  <a:gd name="connsiteY1" fmla="*/ 931934 h 1516072"/>
                  <a:gd name="connsiteX2" fmla="*/ 313603 w 975226"/>
                  <a:gd name="connsiteY2" fmla="*/ 966018 h 1516072"/>
                  <a:gd name="connsiteX3" fmla="*/ 258564 w 975226"/>
                  <a:gd name="connsiteY3" fmla="*/ 967151 h 1516072"/>
                  <a:gd name="connsiteX4" fmla="*/ 189572 w 975226"/>
                  <a:gd name="connsiteY4" fmla="*/ 949800 h 1516072"/>
                  <a:gd name="connsiteX5" fmla="*/ 117388 w 975226"/>
                  <a:gd name="connsiteY5" fmla="*/ 903153 h 1516072"/>
                  <a:gd name="connsiteX6" fmla="*/ 60238 w 975226"/>
                  <a:gd name="connsiteY6" fmla="*/ 874578 h 1516072"/>
                  <a:gd name="connsiteX7" fmla="*/ 46903 w 975226"/>
                  <a:gd name="connsiteY7" fmla="*/ 895533 h 1516072"/>
                  <a:gd name="connsiteX8" fmla="*/ 50713 w 975226"/>
                  <a:gd name="connsiteY8" fmla="*/ 933633 h 1516072"/>
                  <a:gd name="connsiteX9" fmla="*/ 54523 w 975226"/>
                  <a:gd name="connsiteY9" fmla="*/ 939348 h 1516072"/>
                  <a:gd name="connsiteX10" fmla="*/ 60238 w 975226"/>
                  <a:gd name="connsiteY10" fmla="*/ 943158 h 1516072"/>
                  <a:gd name="connsiteX11" fmla="*/ 64048 w 975226"/>
                  <a:gd name="connsiteY11" fmla="*/ 948873 h 1516072"/>
                  <a:gd name="connsiteX12" fmla="*/ 81193 w 975226"/>
                  <a:gd name="connsiteY12" fmla="*/ 958398 h 1516072"/>
                  <a:gd name="connsiteX13" fmla="*/ 166918 w 975226"/>
                  <a:gd name="connsiteY13" fmla="*/ 979353 h 1516072"/>
                  <a:gd name="connsiteX14" fmla="*/ 267883 w 975226"/>
                  <a:gd name="connsiteY14" fmla="*/ 1021263 h 1516072"/>
                  <a:gd name="connsiteX15" fmla="*/ 279313 w 975226"/>
                  <a:gd name="connsiteY15" fmla="*/ 1076508 h 1516072"/>
                  <a:gd name="connsiteX16" fmla="*/ 265000 w 975226"/>
                  <a:gd name="connsiteY16" fmla="*/ 1119397 h 1516072"/>
                  <a:gd name="connsiteX17" fmla="*/ 186843 w 975226"/>
                  <a:gd name="connsiteY17" fmla="*/ 1150391 h 1516072"/>
                  <a:gd name="connsiteX18" fmla="*/ 16423 w 975226"/>
                  <a:gd name="connsiteY18" fmla="*/ 1160328 h 1516072"/>
                  <a:gd name="connsiteX19" fmla="*/ 4993 w 975226"/>
                  <a:gd name="connsiteY19" fmla="*/ 1175568 h 1516072"/>
                  <a:gd name="connsiteX20" fmla="*/ 1183 w 975226"/>
                  <a:gd name="connsiteY20" fmla="*/ 1181283 h 1516072"/>
                  <a:gd name="connsiteX21" fmla="*/ 6898 w 975226"/>
                  <a:gd name="connsiteY21" fmla="*/ 1213668 h 1516072"/>
                  <a:gd name="connsiteX22" fmla="*/ 12613 w 975226"/>
                  <a:gd name="connsiteY22" fmla="*/ 1217478 h 1516072"/>
                  <a:gd name="connsiteX23" fmla="*/ 18328 w 975226"/>
                  <a:gd name="connsiteY23" fmla="*/ 1219383 h 1516072"/>
                  <a:gd name="connsiteX24" fmla="*/ 145963 w 975226"/>
                  <a:gd name="connsiteY24" fmla="*/ 1222421 h 1516072"/>
                  <a:gd name="connsiteX25" fmla="*/ 336618 w 975226"/>
                  <a:gd name="connsiteY25" fmla="*/ 1217478 h 1516072"/>
                  <a:gd name="connsiteX26" fmla="*/ 363133 w 975226"/>
                  <a:gd name="connsiteY26" fmla="*/ 1273701 h 1516072"/>
                  <a:gd name="connsiteX27" fmla="*/ 335690 w 975226"/>
                  <a:gd name="connsiteY27" fmla="*/ 1356594 h 1516072"/>
                  <a:gd name="connsiteX28" fmla="*/ 328843 w 975226"/>
                  <a:gd name="connsiteY28" fmla="*/ 1420386 h 1516072"/>
                  <a:gd name="connsiteX29" fmla="*/ 332653 w 975226"/>
                  <a:gd name="connsiteY29" fmla="*/ 1463223 h 1516072"/>
                  <a:gd name="connsiteX30" fmla="*/ 365038 w 975226"/>
                  <a:gd name="connsiteY30" fmla="*/ 1512753 h 1516072"/>
                  <a:gd name="connsiteX31" fmla="*/ 387898 w 975226"/>
                  <a:gd name="connsiteY31" fmla="*/ 1514658 h 1516072"/>
                  <a:gd name="connsiteX32" fmla="*/ 397423 w 975226"/>
                  <a:gd name="connsiteY32" fmla="*/ 1491798 h 1516072"/>
                  <a:gd name="connsiteX33" fmla="*/ 403704 w 975226"/>
                  <a:gd name="connsiteY33" fmla="*/ 1451433 h 1516072"/>
                  <a:gd name="connsiteX34" fmla="*/ 409986 w 975226"/>
                  <a:gd name="connsiteY34" fmla="*/ 1389340 h 1516072"/>
                  <a:gd name="connsiteX35" fmla="*/ 424660 w 975226"/>
                  <a:gd name="connsiteY35" fmla="*/ 1329152 h 1516072"/>
                  <a:gd name="connsiteX36" fmla="*/ 467908 w 975226"/>
                  <a:gd name="connsiteY36" fmla="*/ 1265103 h 1516072"/>
                  <a:gd name="connsiteX37" fmla="*/ 529074 w 975226"/>
                  <a:gd name="connsiteY37" fmla="*/ 1230091 h 1516072"/>
                  <a:gd name="connsiteX38" fmla="*/ 601773 w 975226"/>
                  <a:gd name="connsiteY38" fmla="*/ 1221700 h 1516072"/>
                  <a:gd name="connsiteX39" fmla="*/ 721273 w 975226"/>
                  <a:gd name="connsiteY39" fmla="*/ 1316538 h 1516072"/>
                  <a:gd name="connsiteX40" fmla="*/ 778423 w 975226"/>
                  <a:gd name="connsiteY40" fmla="*/ 1323798 h 1516072"/>
                  <a:gd name="connsiteX41" fmla="*/ 821054 w 975226"/>
                  <a:gd name="connsiteY41" fmla="*/ 1303924 h 1516072"/>
                  <a:gd name="connsiteX42" fmla="*/ 784138 w 975226"/>
                  <a:gd name="connsiteY42" fmla="*/ 1253673 h 1516072"/>
                  <a:gd name="connsiteX43" fmla="*/ 774613 w 975226"/>
                  <a:gd name="connsiteY43" fmla="*/ 1247958 h 1516072"/>
                  <a:gd name="connsiteX44" fmla="*/ 648883 w 975226"/>
                  <a:gd name="connsiteY44" fmla="*/ 1156518 h 1516072"/>
                  <a:gd name="connsiteX45" fmla="*/ 646617 w 975226"/>
                  <a:gd name="connsiteY45" fmla="*/ 1108121 h 1516072"/>
                  <a:gd name="connsiteX46" fmla="*/ 671743 w 975226"/>
                  <a:gd name="connsiteY46" fmla="*/ 1089843 h 1516072"/>
                  <a:gd name="connsiteX47" fmla="*/ 725083 w 975226"/>
                  <a:gd name="connsiteY47" fmla="*/ 1082223 h 1516072"/>
                  <a:gd name="connsiteX48" fmla="*/ 871768 w 975226"/>
                  <a:gd name="connsiteY48" fmla="*/ 1086033 h 1516072"/>
                  <a:gd name="connsiteX49" fmla="*/ 900343 w 975226"/>
                  <a:gd name="connsiteY49" fmla="*/ 1091748 h 1516072"/>
                  <a:gd name="connsiteX50" fmla="*/ 964454 w 975226"/>
                  <a:gd name="connsiteY50" fmla="*/ 1090672 h 1516072"/>
                  <a:gd name="connsiteX51" fmla="*/ 970828 w 975226"/>
                  <a:gd name="connsiteY51" fmla="*/ 1054008 h 1516072"/>
                  <a:gd name="connsiteX52" fmla="*/ 919239 w 975226"/>
                  <a:gd name="connsiteY52" fmla="*/ 1034598 h 1516072"/>
                  <a:gd name="connsiteX53" fmla="*/ 803805 w 975226"/>
                  <a:gd name="connsiteY53" fmla="*/ 1037069 h 1516072"/>
                  <a:gd name="connsiteX54" fmla="*/ 646979 w 975226"/>
                  <a:gd name="connsiteY54" fmla="*/ 1049838 h 1516072"/>
                  <a:gd name="connsiteX55" fmla="*/ 640697 w 975226"/>
                  <a:gd name="connsiteY55" fmla="*/ 1026051 h 1516072"/>
                  <a:gd name="connsiteX56" fmla="*/ 673648 w 975226"/>
                  <a:gd name="connsiteY56" fmla="*/ 992688 h 1516072"/>
                  <a:gd name="connsiteX57" fmla="*/ 717463 w 975226"/>
                  <a:gd name="connsiteY57" fmla="*/ 952683 h 1516072"/>
                  <a:gd name="connsiteX58" fmla="*/ 732703 w 975226"/>
                  <a:gd name="connsiteY58" fmla="*/ 939348 h 1516072"/>
                  <a:gd name="connsiteX59" fmla="*/ 753658 w 975226"/>
                  <a:gd name="connsiteY59" fmla="*/ 918393 h 1516072"/>
                  <a:gd name="connsiteX60" fmla="*/ 766993 w 975226"/>
                  <a:gd name="connsiteY60" fmla="*/ 889818 h 1516072"/>
                  <a:gd name="connsiteX61" fmla="*/ 765088 w 975226"/>
                  <a:gd name="connsiteY61" fmla="*/ 874578 h 1516072"/>
                  <a:gd name="connsiteX62" fmla="*/ 738418 w 975226"/>
                  <a:gd name="connsiteY62" fmla="*/ 874578 h 1516072"/>
                  <a:gd name="connsiteX63" fmla="*/ 700318 w 975226"/>
                  <a:gd name="connsiteY63" fmla="*/ 899343 h 1516072"/>
                  <a:gd name="connsiteX64" fmla="*/ 595800 w 975226"/>
                  <a:gd name="connsiteY64" fmla="*/ 957831 h 1516072"/>
                  <a:gd name="connsiteX65" fmla="*/ 507913 w 975226"/>
                  <a:gd name="connsiteY65" fmla="*/ 847908 h 1516072"/>
                  <a:gd name="connsiteX66" fmla="*/ 504103 w 975226"/>
                  <a:gd name="connsiteY66" fmla="*/ 358323 h 1516072"/>
                  <a:gd name="connsiteX67" fmla="*/ 500293 w 975226"/>
                  <a:gd name="connsiteY67" fmla="*/ 66858 h 1516072"/>
                  <a:gd name="connsiteX68" fmla="*/ 490768 w 975226"/>
                  <a:gd name="connsiteY68" fmla="*/ 40188 h 1516072"/>
                  <a:gd name="connsiteX69" fmla="*/ 488863 w 975226"/>
                  <a:gd name="connsiteY69" fmla="*/ 34473 h 1516072"/>
                  <a:gd name="connsiteX70" fmla="*/ 485053 w 975226"/>
                  <a:gd name="connsiteY70" fmla="*/ 28758 h 1516072"/>
                  <a:gd name="connsiteX71" fmla="*/ 479338 w 975226"/>
                  <a:gd name="connsiteY71" fmla="*/ 17328 h 1516072"/>
                  <a:gd name="connsiteX72" fmla="*/ 473623 w 975226"/>
                  <a:gd name="connsiteY72" fmla="*/ 13518 h 1516072"/>
                  <a:gd name="connsiteX73" fmla="*/ 469813 w 975226"/>
                  <a:gd name="connsiteY73" fmla="*/ 7803 h 1516072"/>
                  <a:gd name="connsiteX74" fmla="*/ 429808 w 975226"/>
                  <a:gd name="connsiteY74" fmla="*/ 11613 h 1516072"/>
                  <a:gd name="connsiteX75" fmla="*/ 425998 w 975226"/>
                  <a:gd name="connsiteY75" fmla="*/ 78288 h 1516072"/>
                  <a:gd name="connsiteX76" fmla="*/ 425998 w 975226"/>
                  <a:gd name="connsiteY76" fmla="*/ 84003 h 1516072"/>
                  <a:gd name="connsiteX77" fmla="*/ 437222 w 975226"/>
                  <a:gd name="connsiteY77" fmla="*/ 225952 h 1516072"/>
                  <a:gd name="connsiteX78" fmla="*/ 441238 w 975226"/>
                  <a:gd name="connsiteY78" fmla="*/ 421188 h 1516072"/>
                  <a:gd name="connsiteX79" fmla="*/ 440621 w 975226"/>
                  <a:gd name="connsiteY79" fmla="*/ 789160 h 1516072"/>
                  <a:gd name="connsiteX80" fmla="*/ 430941 w 975226"/>
                  <a:gd name="connsiteY80" fmla="*/ 879006 h 1516072"/>
                  <a:gd name="connsiteX0" fmla="*/ 430609 w 974894"/>
                  <a:gd name="connsiteY0" fmla="*/ 879006 h 1516072"/>
                  <a:gd name="connsiteX1" fmla="*/ 392714 w 974894"/>
                  <a:gd name="connsiteY1" fmla="*/ 931934 h 1516072"/>
                  <a:gd name="connsiteX2" fmla="*/ 313271 w 974894"/>
                  <a:gd name="connsiteY2" fmla="*/ 966018 h 1516072"/>
                  <a:gd name="connsiteX3" fmla="*/ 258232 w 974894"/>
                  <a:gd name="connsiteY3" fmla="*/ 967151 h 1516072"/>
                  <a:gd name="connsiteX4" fmla="*/ 189240 w 974894"/>
                  <a:gd name="connsiteY4" fmla="*/ 949800 h 1516072"/>
                  <a:gd name="connsiteX5" fmla="*/ 117056 w 974894"/>
                  <a:gd name="connsiteY5" fmla="*/ 903153 h 1516072"/>
                  <a:gd name="connsiteX6" fmla="*/ 59906 w 974894"/>
                  <a:gd name="connsiteY6" fmla="*/ 874578 h 1516072"/>
                  <a:gd name="connsiteX7" fmla="*/ 46571 w 974894"/>
                  <a:gd name="connsiteY7" fmla="*/ 895533 h 1516072"/>
                  <a:gd name="connsiteX8" fmla="*/ 50381 w 974894"/>
                  <a:gd name="connsiteY8" fmla="*/ 933633 h 1516072"/>
                  <a:gd name="connsiteX9" fmla="*/ 54191 w 974894"/>
                  <a:gd name="connsiteY9" fmla="*/ 939348 h 1516072"/>
                  <a:gd name="connsiteX10" fmla="*/ 59906 w 974894"/>
                  <a:gd name="connsiteY10" fmla="*/ 943158 h 1516072"/>
                  <a:gd name="connsiteX11" fmla="*/ 63716 w 974894"/>
                  <a:gd name="connsiteY11" fmla="*/ 948873 h 1516072"/>
                  <a:gd name="connsiteX12" fmla="*/ 80861 w 974894"/>
                  <a:gd name="connsiteY12" fmla="*/ 958398 h 1516072"/>
                  <a:gd name="connsiteX13" fmla="*/ 166586 w 974894"/>
                  <a:gd name="connsiteY13" fmla="*/ 979353 h 1516072"/>
                  <a:gd name="connsiteX14" fmla="*/ 267551 w 974894"/>
                  <a:gd name="connsiteY14" fmla="*/ 1021263 h 1516072"/>
                  <a:gd name="connsiteX15" fmla="*/ 278981 w 974894"/>
                  <a:gd name="connsiteY15" fmla="*/ 1076508 h 1516072"/>
                  <a:gd name="connsiteX16" fmla="*/ 264668 w 974894"/>
                  <a:gd name="connsiteY16" fmla="*/ 1119397 h 1516072"/>
                  <a:gd name="connsiteX17" fmla="*/ 186511 w 974894"/>
                  <a:gd name="connsiteY17" fmla="*/ 1150391 h 1516072"/>
                  <a:gd name="connsiteX18" fmla="*/ 45748 w 974894"/>
                  <a:gd name="connsiteY18" fmla="*/ 1162799 h 1516072"/>
                  <a:gd name="connsiteX19" fmla="*/ 4661 w 974894"/>
                  <a:gd name="connsiteY19" fmla="*/ 1175568 h 1516072"/>
                  <a:gd name="connsiteX20" fmla="*/ 851 w 974894"/>
                  <a:gd name="connsiteY20" fmla="*/ 1181283 h 1516072"/>
                  <a:gd name="connsiteX21" fmla="*/ 6566 w 974894"/>
                  <a:gd name="connsiteY21" fmla="*/ 1213668 h 1516072"/>
                  <a:gd name="connsiteX22" fmla="*/ 12281 w 974894"/>
                  <a:gd name="connsiteY22" fmla="*/ 1217478 h 1516072"/>
                  <a:gd name="connsiteX23" fmla="*/ 17996 w 974894"/>
                  <a:gd name="connsiteY23" fmla="*/ 1219383 h 1516072"/>
                  <a:gd name="connsiteX24" fmla="*/ 145631 w 974894"/>
                  <a:gd name="connsiteY24" fmla="*/ 1222421 h 1516072"/>
                  <a:gd name="connsiteX25" fmla="*/ 336286 w 974894"/>
                  <a:gd name="connsiteY25" fmla="*/ 1217478 h 1516072"/>
                  <a:gd name="connsiteX26" fmla="*/ 362801 w 974894"/>
                  <a:gd name="connsiteY26" fmla="*/ 1273701 h 1516072"/>
                  <a:gd name="connsiteX27" fmla="*/ 335358 w 974894"/>
                  <a:gd name="connsiteY27" fmla="*/ 1356594 h 1516072"/>
                  <a:gd name="connsiteX28" fmla="*/ 328511 w 974894"/>
                  <a:gd name="connsiteY28" fmla="*/ 1420386 h 1516072"/>
                  <a:gd name="connsiteX29" fmla="*/ 332321 w 974894"/>
                  <a:gd name="connsiteY29" fmla="*/ 1463223 h 1516072"/>
                  <a:gd name="connsiteX30" fmla="*/ 364706 w 974894"/>
                  <a:gd name="connsiteY30" fmla="*/ 1512753 h 1516072"/>
                  <a:gd name="connsiteX31" fmla="*/ 387566 w 974894"/>
                  <a:gd name="connsiteY31" fmla="*/ 1514658 h 1516072"/>
                  <a:gd name="connsiteX32" fmla="*/ 397091 w 974894"/>
                  <a:gd name="connsiteY32" fmla="*/ 1491798 h 1516072"/>
                  <a:gd name="connsiteX33" fmla="*/ 403372 w 974894"/>
                  <a:gd name="connsiteY33" fmla="*/ 1451433 h 1516072"/>
                  <a:gd name="connsiteX34" fmla="*/ 409654 w 974894"/>
                  <a:gd name="connsiteY34" fmla="*/ 1389340 h 1516072"/>
                  <a:gd name="connsiteX35" fmla="*/ 424328 w 974894"/>
                  <a:gd name="connsiteY35" fmla="*/ 1329152 h 1516072"/>
                  <a:gd name="connsiteX36" fmla="*/ 467576 w 974894"/>
                  <a:gd name="connsiteY36" fmla="*/ 1265103 h 1516072"/>
                  <a:gd name="connsiteX37" fmla="*/ 528742 w 974894"/>
                  <a:gd name="connsiteY37" fmla="*/ 1230091 h 1516072"/>
                  <a:gd name="connsiteX38" fmla="*/ 601441 w 974894"/>
                  <a:gd name="connsiteY38" fmla="*/ 1221700 h 1516072"/>
                  <a:gd name="connsiteX39" fmla="*/ 720941 w 974894"/>
                  <a:gd name="connsiteY39" fmla="*/ 1316538 h 1516072"/>
                  <a:gd name="connsiteX40" fmla="*/ 778091 w 974894"/>
                  <a:gd name="connsiteY40" fmla="*/ 1323798 h 1516072"/>
                  <a:gd name="connsiteX41" fmla="*/ 820722 w 974894"/>
                  <a:gd name="connsiteY41" fmla="*/ 1303924 h 1516072"/>
                  <a:gd name="connsiteX42" fmla="*/ 783806 w 974894"/>
                  <a:gd name="connsiteY42" fmla="*/ 1253673 h 1516072"/>
                  <a:gd name="connsiteX43" fmla="*/ 774281 w 974894"/>
                  <a:gd name="connsiteY43" fmla="*/ 1247958 h 1516072"/>
                  <a:gd name="connsiteX44" fmla="*/ 648551 w 974894"/>
                  <a:gd name="connsiteY44" fmla="*/ 1156518 h 1516072"/>
                  <a:gd name="connsiteX45" fmla="*/ 646285 w 974894"/>
                  <a:gd name="connsiteY45" fmla="*/ 1108121 h 1516072"/>
                  <a:gd name="connsiteX46" fmla="*/ 671411 w 974894"/>
                  <a:gd name="connsiteY46" fmla="*/ 1089843 h 1516072"/>
                  <a:gd name="connsiteX47" fmla="*/ 724751 w 974894"/>
                  <a:gd name="connsiteY47" fmla="*/ 1082223 h 1516072"/>
                  <a:gd name="connsiteX48" fmla="*/ 871436 w 974894"/>
                  <a:gd name="connsiteY48" fmla="*/ 1086033 h 1516072"/>
                  <a:gd name="connsiteX49" fmla="*/ 900011 w 974894"/>
                  <a:gd name="connsiteY49" fmla="*/ 1091748 h 1516072"/>
                  <a:gd name="connsiteX50" fmla="*/ 964122 w 974894"/>
                  <a:gd name="connsiteY50" fmla="*/ 1090672 h 1516072"/>
                  <a:gd name="connsiteX51" fmla="*/ 970496 w 974894"/>
                  <a:gd name="connsiteY51" fmla="*/ 1054008 h 1516072"/>
                  <a:gd name="connsiteX52" fmla="*/ 918907 w 974894"/>
                  <a:gd name="connsiteY52" fmla="*/ 1034598 h 1516072"/>
                  <a:gd name="connsiteX53" fmla="*/ 803473 w 974894"/>
                  <a:gd name="connsiteY53" fmla="*/ 1037069 h 1516072"/>
                  <a:gd name="connsiteX54" fmla="*/ 646647 w 974894"/>
                  <a:gd name="connsiteY54" fmla="*/ 1049838 h 1516072"/>
                  <a:gd name="connsiteX55" fmla="*/ 640365 w 974894"/>
                  <a:gd name="connsiteY55" fmla="*/ 1026051 h 1516072"/>
                  <a:gd name="connsiteX56" fmla="*/ 673316 w 974894"/>
                  <a:gd name="connsiteY56" fmla="*/ 992688 h 1516072"/>
                  <a:gd name="connsiteX57" fmla="*/ 717131 w 974894"/>
                  <a:gd name="connsiteY57" fmla="*/ 952683 h 1516072"/>
                  <a:gd name="connsiteX58" fmla="*/ 732371 w 974894"/>
                  <a:gd name="connsiteY58" fmla="*/ 939348 h 1516072"/>
                  <a:gd name="connsiteX59" fmla="*/ 753326 w 974894"/>
                  <a:gd name="connsiteY59" fmla="*/ 918393 h 1516072"/>
                  <a:gd name="connsiteX60" fmla="*/ 766661 w 974894"/>
                  <a:gd name="connsiteY60" fmla="*/ 889818 h 1516072"/>
                  <a:gd name="connsiteX61" fmla="*/ 764756 w 974894"/>
                  <a:gd name="connsiteY61" fmla="*/ 874578 h 1516072"/>
                  <a:gd name="connsiteX62" fmla="*/ 738086 w 974894"/>
                  <a:gd name="connsiteY62" fmla="*/ 874578 h 1516072"/>
                  <a:gd name="connsiteX63" fmla="*/ 699986 w 974894"/>
                  <a:gd name="connsiteY63" fmla="*/ 899343 h 1516072"/>
                  <a:gd name="connsiteX64" fmla="*/ 595468 w 974894"/>
                  <a:gd name="connsiteY64" fmla="*/ 957831 h 1516072"/>
                  <a:gd name="connsiteX65" fmla="*/ 507581 w 974894"/>
                  <a:gd name="connsiteY65" fmla="*/ 847908 h 1516072"/>
                  <a:gd name="connsiteX66" fmla="*/ 503771 w 974894"/>
                  <a:gd name="connsiteY66" fmla="*/ 358323 h 1516072"/>
                  <a:gd name="connsiteX67" fmla="*/ 499961 w 974894"/>
                  <a:gd name="connsiteY67" fmla="*/ 66858 h 1516072"/>
                  <a:gd name="connsiteX68" fmla="*/ 490436 w 974894"/>
                  <a:gd name="connsiteY68" fmla="*/ 40188 h 1516072"/>
                  <a:gd name="connsiteX69" fmla="*/ 488531 w 974894"/>
                  <a:gd name="connsiteY69" fmla="*/ 34473 h 1516072"/>
                  <a:gd name="connsiteX70" fmla="*/ 484721 w 974894"/>
                  <a:gd name="connsiteY70" fmla="*/ 28758 h 1516072"/>
                  <a:gd name="connsiteX71" fmla="*/ 479006 w 974894"/>
                  <a:gd name="connsiteY71" fmla="*/ 17328 h 1516072"/>
                  <a:gd name="connsiteX72" fmla="*/ 473291 w 974894"/>
                  <a:gd name="connsiteY72" fmla="*/ 13518 h 1516072"/>
                  <a:gd name="connsiteX73" fmla="*/ 469481 w 974894"/>
                  <a:gd name="connsiteY73" fmla="*/ 7803 h 1516072"/>
                  <a:gd name="connsiteX74" fmla="*/ 429476 w 974894"/>
                  <a:gd name="connsiteY74" fmla="*/ 11613 h 1516072"/>
                  <a:gd name="connsiteX75" fmla="*/ 425666 w 974894"/>
                  <a:gd name="connsiteY75" fmla="*/ 78288 h 1516072"/>
                  <a:gd name="connsiteX76" fmla="*/ 425666 w 974894"/>
                  <a:gd name="connsiteY76" fmla="*/ 84003 h 1516072"/>
                  <a:gd name="connsiteX77" fmla="*/ 436890 w 974894"/>
                  <a:gd name="connsiteY77" fmla="*/ 225952 h 1516072"/>
                  <a:gd name="connsiteX78" fmla="*/ 440906 w 974894"/>
                  <a:gd name="connsiteY78" fmla="*/ 421188 h 1516072"/>
                  <a:gd name="connsiteX79" fmla="*/ 440289 w 974894"/>
                  <a:gd name="connsiteY79" fmla="*/ 789160 h 1516072"/>
                  <a:gd name="connsiteX80" fmla="*/ 430609 w 974894"/>
                  <a:gd name="connsiteY80" fmla="*/ 879006 h 1516072"/>
                  <a:gd name="connsiteX0" fmla="*/ 430609 w 974894"/>
                  <a:gd name="connsiteY0" fmla="*/ 879006 h 1516072"/>
                  <a:gd name="connsiteX1" fmla="*/ 392714 w 974894"/>
                  <a:gd name="connsiteY1" fmla="*/ 931934 h 1516072"/>
                  <a:gd name="connsiteX2" fmla="*/ 313271 w 974894"/>
                  <a:gd name="connsiteY2" fmla="*/ 966018 h 1516072"/>
                  <a:gd name="connsiteX3" fmla="*/ 258232 w 974894"/>
                  <a:gd name="connsiteY3" fmla="*/ 967151 h 1516072"/>
                  <a:gd name="connsiteX4" fmla="*/ 189240 w 974894"/>
                  <a:gd name="connsiteY4" fmla="*/ 949800 h 1516072"/>
                  <a:gd name="connsiteX5" fmla="*/ 117056 w 974894"/>
                  <a:gd name="connsiteY5" fmla="*/ 903153 h 1516072"/>
                  <a:gd name="connsiteX6" fmla="*/ 59906 w 974894"/>
                  <a:gd name="connsiteY6" fmla="*/ 874578 h 1516072"/>
                  <a:gd name="connsiteX7" fmla="*/ 46571 w 974894"/>
                  <a:gd name="connsiteY7" fmla="*/ 895533 h 1516072"/>
                  <a:gd name="connsiteX8" fmla="*/ 50381 w 974894"/>
                  <a:gd name="connsiteY8" fmla="*/ 933633 h 1516072"/>
                  <a:gd name="connsiteX9" fmla="*/ 54191 w 974894"/>
                  <a:gd name="connsiteY9" fmla="*/ 939348 h 1516072"/>
                  <a:gd name="connsiteX10" fmla="*/ 59906 w 974894"/>
                  <a:gd name="connsiteY10" fmla="*/ 943158 h 1516072"/>
                  <a:gd name="connsiteX11" fmla="*/ 63716 w 974894"/>
                  <a:gd name="connsiteY11" fmla="*/ 948873 h 1516072"/>
                  <a:gd name="connsiteX12" fmla="*/ 80861 w 974894"/>
                  <a:gd name="connsiteY12" fmla="*/ 958398 h 1516072"/>
                  <a:gd name="connsiteX13" fmla="*/ 166586 w 974894"/>
                  <a:gd name="connsiteY13" fmla="*/ 979353 h 1516072"/>
                  <a:gd name="connsiteX14" fmla="*/ 267551 w 974894"/>
                  <a:gd name="connsiteY14" fmla="*/ 1021263 h 1516072"/>
                  <a:gd name="connsiteX15" fmla="*/ 278981 w 974894"/>
                  <a:gd name="connsiteY15" fmla="*/ 1076508 h 1516072"/>
                  <a:gd name="connsiteX16" fmla="*/ 264668 w 974894"/>
                  <a:gd name="connsiteY16" fmla="*/ 1119397 h 1516072"/>
                  <a:gd name="connsiteX17" fmla="*/ 186511 w 974894"/>
                  <a:gd name="connsiteY17" fmla="*/ 1150391 h 1516072"/>
                  <a:gd name="connsiteX18" fmla="*/ 45748 w 974894"/>
                  <a:gd name="connsiteY18" fmla="*/ 1162799 h 1516072"/>
                  <a:gd name="connsiteX19" fmla="*/ 4661 w 974894"/>
                  <a:gd name="connsiteY19" fmla="*/ 1175568 h 1516072"/>
                  <a:gd name="connsiteX20" fmla="*/ 851 w 974894"/>
                  <a:gd name="connsiteY20" fmla="*/ 1181283 h 1516072"/>
                  <a:gd name="connsiteX21" fmla="*/ 6566 w 974894"/>
                  <a:gd name="connsiteY21" fmla="*/ 1213668 h 1516072"/>
                  <a:gd name="connsiteX22" fmla="*/ 12281 w 974894"/>
                  <a:gd name="connsiteY22" fmla="*/ 1217478 h 1516072"/>
                  <a:gd name="connsiteX23" fmla="*/ 17996 w 974894"/>
                  <a:gd name="connsiteY23" fmla="*/ 1219383 h 1516072"/>
                  <a:gd name="connsiteX24" fmla="*/ 145631 w 974894"/>
                  <a:gd name="connsiteY24" fmla="*/ 1222421 h 1516072"/>
                  <a:gd name="connsiteX25" fmla="*/ 336286 w 974894"/>
                  <a:gd name="connsiteY25" fmla="*/ 1217478 h 1516072"/>
                  <a:gd name="connsiteX26" fmla="*/ 362801 w 974894"/>
                  <a:gd name="connsiteY26" fmla="*/ 1273701 h 1516072"/>
                  <a:gd name="connsiteX27" fmla="*/ 335358 w 974894"/>
                  <a:gd name="connsiteY27" fmla="*/ 1356594 h 1516072"/>
                  <a:gd name="connsiteX28" fmla="*/ 328511 w 974894"/>
                  <a:gd name="connsiteY28" fmla="*/ 1420386 h 1516072"/>
                  <a:gd name="connsiteX29" fmla="*/ 332321 w 974894"/>
                  <a:gd name="connsiteY29" fmla="*/ 1463223 h 1516072"/>
                  <a:gd name="connsiteX30" fmla="*/ 364706 w 974894"/>
                  <a:gd name="connsiteY30" fmla="*/ 1512753 h 1516072"/>
                  <a:gd name="connsiteX31" fmla="*/ 387566 w 974894"/>
                  <a:gd name="connsiteY31" fmla="*/ 1514658 h 1516072"/>
                  <a:gd name="connsiteX32" fmla="*/ 397091 w 974894"/>
                  <a:gd name="connsiteY32" fmla="*/ 1491798 h 1516072"/>
                  <a:gd name="connsiteX33" fmla="*/ 403372 w 974894"/>
                  <a:gd name="connsiteY33" fmla="*/ 1451433 h 1516072"/>
                  <a:gd name="connsiteX34" fmla="*/ 409654 w 974894"/>
                  <a:gd name="connsiteY34" fmla="*/ 1389340 h 1516072"/>
                  <a:gd name="connsiteX35" fmla="*/ 424328 w 974894"/>
                  <a:gd name="connsiteY35" fmla="*/ 1329152 h 1516072"/>
                  <a:gd name="connsiteX36" fmla="*/ 467576 w 974894"/>
                  <a:gd name="connsiteY36" fmla="*/ 1265103 h 1516072"/>
                  <a:gd name="connsiteX37" fmla="*/ 528742 w 974894"/>
                  <a:gd name="connsiteY37" fmla="*/ 1230091 h 1516072"/>
                  <a:gd name="connsiteX38" fmla="*/ 601441 w 974894"/>
                  <a:gd name="connsiteY38" fmla="*/ 1221700 h 1516072"/>
                  <a:gd name="connsiteX39" fmla="*/ 720941 w 974894"/>
                  <a:gd name="connsiteY39" fmla="*/ 1316538 h 1516072"/>
                  <a:gd name="connsiteX40" fmla="*/ 778091 w 974894"/>
                  <a:gd name="connsiteY40" fmla="*/ 1323798 h 1516072"/>
                  <a:gd name="connsiteX41" fmla="*/ 820722 w 974894"/>
                  <a:gd name="connsiteY41" fmla="*/ 1303924 h 1516072"/>
                  <a:gd name="connsiteX42" fmla="*/ 783806 w 974894"/>
                  <a:gd name="connsiteY42" fmla="*/ 1253673 h 1516072"/>
                  <a:gd name="connsiteX43" fmla="*/ 774281 w 974894"/>
                  <a:gd name="connsiteY43" fmla="*/ 1247958 h 1516072"/>
                  <a:gd name="connsiteX44" fmla="*/ 648551 w 974894"/>
                  <a:gd name="connsiteY44" fmla="*/ 1156518 h 1516072"/>
                  <a:gd name="connsiteX45" fmla="*/ 646285 w 974894"/>
                  <a:gd name="connsiteY45" fmla="*/ 1108121 h 1516072"/>
                  <a:gd name="connsiteX46" fmla="*/ 671411 w 974894"/>
                  <a:gd name="connsiteY46" fmla="*/ 1089843 h 1516072"/>
                  <a:gd name="connsiteX47" fmla="*/ 724751 w 974894"/>
                  <a:gd name="connsiteY47" fmla="*/ 1082223 h 1516072"/>
                  <a:gd name="connsiteX48" fmla="*/ 871436 w 974894"/>
                  <a:gd name="connsiteY48" fmla="*/ 1086033 h 1516072"/>
                  <a:gd name="connsiteX49" fmla="*/ 900011 w 974894"/>
                  <a:gd name="connsiteY49" fmla="*/ 1091748 h 1516072"/>
                  <a:gd name="connsiteX50" fmla="*/ 964122 w 974894"/>
                  <a:gd name="connsiteY50" fmla="*/ 1090672 h 1516072"/>
                  <a:gd name="connsiteX51" fmla="*/ 970496 w 974894"/>
                  <a:gd name="connsiteY51" fmla="*/ 1054008 h 1516072"/>
                  <a:gd name="connsiteX52" fmla="*/ 918907 w 974894"/>
                  <a:gd name="connsiteY52" fmla="*/ 1034598 h 1516072"/>
                  <a:gd name="connsiteX53" fmla="*/ 803473 w 974894"/>
                  <a:gd name="connsiteY53" fmla="*/ 1037069 h 1516072"/>
                  <a:gd name="connsiteX54" fmla="*/ 646647 w 974894"/>
                  <a:gd name="connsiteY54" fmla="*/ 1049838 h 1516072"/>
                  <a:gd name="connsiteX55" fmla="*/ 640365 w 974894"/>
                  <a:gd name="connsiteY55" fmla="*/ 1026051 h 1516072"/>
                  <a:gd name="connsiteX56" fmla="*/ 673316 w 974894"/>
                  <a:gd name="connsiteY56" fmla="*/ 992688 h 1516072"/>
                  <a:gd name="connsiteX57" fmla="*/ 717131 w 974894"/>
                  <a:gd name="connsiteY57" fmla="*/ 952683 h 1516072"/>
                  <a:gd name="connsiteX58" fmla="*/ 732371 w 974894"/>
                  <a:gd name="connsiteY58" fmla="*/ 939348 h 1516072"/>
                  <a:gd name="connsiteX59" fmla="*/ 753326 w 974894"/>
                  <a:gd name="connsiteY59" fmla="*/ 918393 h 1516072"/>
                  <a:gd name="connsiteX60" fmla="*/ 766661 w 974894"/>
                  <a:gd name="connsiteY60" fmla="*/ 889818 h 1516072"/>
                  <a:gd name="connsiteX61" fmla="*/ 764756 w 974894"/>
                  <a:gd name="connsiteY61" fmla="*/ 874578 h 1516072"/>
                  <a:gd name="connsiteX62" fmla="*/ 738086 w 974894"/>
                  <a:gd name="connsiteY62" fmla="*/ 874578 h 1516072"/>
                  <a:gd name="connsiteX63" fmla="*/ 699986 w 974894"/>
                  <a:gd name="connsiteY63" fmla="*/ 899343 h 1516072"/>
                  <a:gd name="connsiteX64" fmla="*/ 595468 w 974894"/>
                  <a:gd name="connsiteY64" fmla="*/ 957831 h 1516072"/>
                  <a:gd name="connsiteX65" fmla="*/ 507581 w 974894"/>
                  <a:gd name="connsiteY65" fmla="*/ 847908 h 1516072"/>
                  <a:gd name="connsiteX66" fmla="*/ 503771 w 974894"/>
                  <a:gd name="connsiteY66" fmla="*/ 358323 h 1516072"/>
                  <a:gd name="connsiteX67" fmla="*/ 499961 w 974894"/>
                  <a:gd name="connsiteY67" fmla="*/ 66858 h 1516072"/>
                  <a:gd name="connsiteX68" fmla="*/ 490436 w 974894"/>
                  <a:gd name="connsiteY68" fmla="*/ 40188 h 1516072"/>
                  <a:gd name="connsiteX69" fmla="*/ 488531 w 974894"/>
                  <a:gd name="connsiteY69" fmla="*/ 34473 h 1516072"/>
                  <a:gd name="connsiteX70" fmla="*/ 484721 w 974894"/>
                  <a:gd name="connsiteY70" fmla="*/ 28758 h 1516072"/>
                  <a:gd name="connsiteX71" fmla="*/ 479006 w 974894"/>
                  <a:gd name="connsiteY71" fmla="*/ 17328 h 1516072"/>
                  <a:gd name="connsiteX72" fmla="*/ 473291 w 974894"/>
                  <a:gd name="connsiteY72" fmla="*/ 13518 h 1516072"/>
                  <a:gd name="connsiteX73" fmla="*/ 469481 w 974894"/>
                  <a:gd name="connsiteY73" fmla="*/ 7803 h 1516072"/>
                  <a:gd name="connsiteX74" fmla="*/ 429476 w 974894"/>
                  <a:gd name="connsiteY74" fmla="*/ 11613 h 1516072"/>
                  <a:gd name="connsiteX75" fmla="*/ 425666 w 974894"/>
                  <a:gd name="connsiteY75" fmla="*/ 78288 h 1516072"/>
                  <a:gd name="connsiteX76" fmla="*/ 425666 w 974894"/>
                  <a:gd name="connsiteY76" fmla="*/ 84003 h 1516072"/>
                  <a:gd name="connsiteX77" fmla="*/ 436890 w 974894"/>
                  <a:gd name="connsiteY77" fmla="*/ 225952 h 1516072"/>
                  <a:gd name="connsiteX78" fmla="*/ 440906 w 974894"/>
                  <a:gd name="connsiteY78" fmla="*/ 421188 h 1516072"/>
                  <a:gd name="connsiteX79" fmla="*/ 440289 w 974894"/>
                  <a:gd name="connsiteY79" fmla="*/ 789160 h 1516072"/>
                  <a:gd name="connsiteX80" fmla="*/ 430609 w 974894"/>
                  <a:gd name="connsiteY80" fmla="*/ 879006 h 1516072"/>
                  <a:gd name="connsiteX0" fmla="*/ 430609 w 974894"/>
                  <a:gd name="connsiteY0" fmla="*/ 879006 h 1516072"/>
                  <a:gd name="connsiteX1" fmla="*/ 392714 w 974894"/>
                  <a:gd name="connsiteY1" fmla="*/ 931934 h 1516072"/>
                  <a:gd name="connsiteX2" fmla="*/ 313271 w 974894"/>
                  <a:gd name="connsiteY2" fmla="*/ 966018 h 1516072"/>
                  <a:gd name="connsiteX3" fmla="*/ 258232 w 974894"/>
                  <a:gd name="connsiteY3" fmla="*/ 967151 h 1516072"/>
                  <a:gd name="connsiteX4" fmla="*/ 189240 w 974894"/>
                  <a:gd name="connsiteY4" fmla="*/ 949800 h 1516072"/>
                  <a:gd name="connsiteX5" fmla="*/ 117056 w 974894"/>
                  <a:gd name="connsiteY5" fmla="*/ 903153 h 1516072"/>
                  <a:gd name="connsiteX6" fmla="*/ 59906 w 974894"/>
                  <a:gd name="connsiteY6" fmla="*/ 874578 h 1516072"/>
                  <a:gd name="connsiteX7" fmla="*/ 46571 w 974894"/>
                  <a:gd name="connsiteY7" fmla="*/ 895533 h 1516072"/>
                  <a:gd name="connsiteX8" fmla="*/ 50381 w 974894"/>
                  <a:gd name="connsiteY8" fmla="*/ 933633 h 1516072"/>
                  <a:gd name="connsiteX9" fmla="*/ 54191 w 974894"/>
                  <a:gd name="connsiteY9" fmla="*/ 939348 h 1516072"/>
                  <a:gd name="connsiteX10" fmla="*/ 59906 w 974894"/>
                  <a:gd name="connsiteY10" fmla="*/ 943158 h 1516072"/>
                  <a:gd name="connsiteX11" fmla="*/ 63716 w 974894"/>
                  <a:gd name="connsiteY11" fmla="*/ 948873 h 1516072"/>
                  <a:gd name="connsiteX12" fmla="*/ 80861 w 974894"/>
                  <a:gd name="connsiteY12" fmla="*/ 958398 h 1516072"/>
                  <a:gd name="connsiteX13" fmla="*/ 166586 w 974894"/>
                  <a:gd name="connsiteY13" fmla="*/ 979353 h 1516072"/>
                  <a:gd name="connsiteX14" fmla="*/ 267551 w 974894"/>
                  <a:gd name="connsiteY14" fmla="*/ 1021263 h 1516072"/>
                  <a:gd name="connsiteX15" fmla="*/ 278981 w 974894"/>
                  <a:gd name="connsiteY15" fmla="*/ 1076508 h 1516072"/>
                  <a:gd name="connsiteX16" fmla="*/ 264668 w 974894"/>
                  <a:gd name="connsiteY16" fmla="*/ 1119397 h 1516072"/>
                  <a:gd name="connsiteX17" fmla="*/ 186511 w 974894"/>
                  <a:gd name="connsiteY17" fmla="*/ 1150391 h 1516072"/>
                  <a:gd name="connsiteX18" fmla="*/ 45748 w 974894"/>
                  <a:gd name="connsiteY18" fmla="*/ 1162799 h 1516072"/>
                  <a:gd name="connsiteX19" fmla="*/ 4661 w 974894"/>
                  <a:gd name="connsiteY19" fmla="*/ 1175568 h 1516072"/>
                  <a:gd name="connsiteX20" fmla="*/ 851 w 974894"/>
                  <a:gd name="connsiteY20" fmla="*/ 1181283 h 1516072"/>
                  <a:gd name="connsiteX21" fmla="*/ 6566 w 974894"/>
                  <a:gd name="connsiteY21" fmla="*/ 1213668 h 1516072"/>
                  <a:gd name="connsiteX22" fmla="*/ 12281 w 974894"/>
                  <a:gd name="connsiteY22" fmla="*/ 1217478 h 1516072"/>
                  <a:gd name="connsiteX23" fmla="*/ 17996 w 974894"/>
                  <a:gd name="connsiteY23" fmla="*/ 1219383 h 1516072"/>
                  <a:gd name="connsiteX24" fmla="*/ 145631 w 974894"/>
                  <a:gd name="connsiteY24" fmla="*/ 1222421 h 1516072"/>
                  <a:gd name="connsiteX25" fmla="*/ 336286 w 974894"/>
                  <a:gd name="connsiteY25" fmla="*/ 1217478 h 1516072"/>
                  <a:gd name="connsiteX26" fmla="*/ 362801 w 974894"/>
                  <a:gd name="connsiteY26" fmla="*/ 1273701 h 1516072"/>
                  <a:gd name="connsiteX27" fmla="*/ 335358 w 974894"/>
                  <a:gd name="connsiteY27" fmla="*/ 1356594 h 1516072"/>
                  <a:gd name="connsiteX28" fmla="*/ 328511 w 974894"/>
                  <a:gd name="connsiteY28" fmla="*/ 1420386 h 1516072"/>
                  <a:gd name="connsiteX29" fmla="*/ 332321 w 974894"/>
                  <a:gd name="connsiteY29" fmla="*/ 1463223 h 1516072"/>
                  <a:gd name="connsiteX30" fmla="*/ 364706 w 974894"/>
                  <a:gd name="connsiteY30" fmla="*/ 1512753 h 1516072"/>
                  <a:gd name="connsiteX31" fmla="*/ 387566 w 974894"/>
                  <a:gd name="connsiteY31" fmla="*/ 1514658 h 1516072"/>
                  <a:gd name="connsiteX32" fmla="*/ 397091 w 974894"/>
                  <a:gd name="connsiteY32" fmla="*/ 1491798 h 1516072"/>
                  <a:gd name="connsiteX33" fmla="*/ 403372 w 974894"/>
                  <a:gd name="connsiteY33" fmla="*/ 1451433 h 1516072"/>
                  <a:gd name="connsiteX34" fmla="*/ 409654 w 974894"/>
                  <a:gd name="connsiteY34" fmla="*/ 1389340 h 1516072"/>
                  <a:gd name="connsiteX35" fmla="*/ 424328 w 974894"/>
                  <a:gd name="connsiteY35" fmla="*/ 1329152 h 1516072"/>
                  <a:gd name="connsiteX36" fmla="*/ 467576 w 974894"/>
                  <a:gd name="connsiteY36" fmla="*/ 1265103 h 1516072"/>
                  <a:gd name="connsiteX37" fmla="*/ 528742 w 974894"/>
                  <a:gd name="connsiteY37" fmla="*/ 1230091 h 1516072"/>
                  <a:gd name="connsiteX38" fmla="*/ 601441 w 974894"/>
                  <a:gd name="connsiteY38" fmla="*/ 1221700 h 1516072"/>
                  <a:gd name="connsiteX39" fmla="*/ 720941 w 974894"/>
                  <a:gd name="connsiteY39" fmla="*/ 1316538 h 1516072"/>
                  <a:gd name="connsiteX40" fmla="*/ 778091 w 974894"/>
                  <a:gd name="connsiteY40" fmla="*/ 1323798 h 1516072"/>
                  <a:gd name="connsiteX41" fmla="*/ 820722 w 974894"/>
                  <a:gd name="connsiteY41" fmla="*/ 1303924 h 1516072"/>
                  <a:gd name="connsiteX42" fmla="*/ 783806 w 974894"/>
                  <a:gd name="connsiteY42" fmla="*/ 1253673 h 1516072"/>
                  <a:gd name="connsiteX43" fmla="*/ 774281 w 974894"/>
                  <a:gd name="connsiteY43" fmla="*/ 1247958 h 1516072"/>
                  <a:gd name="connsiteX44" fmla="*/ 648551 w 974894"/>
                  <a:gd name="connsiteY44" fmla="*/ 1156518 h 1516072"/>
                  <a:gd name="connsiteX45" fmla="*/ 646285 w 974894"/>
                  <a:gd name="connsiteY45" fmla="*/ 1108121 h 1516072"/>
                  <a:gd name="connsiteX46" fmla="*/ 671411 w 974894"/>
                  <a:gd name="connsiteY46" fmla="*/ 1089843 h 1516072"/>
                  <a:gd name="connsiteX47" fmla="*/ 724751 w 974894"/>
                  <a:gd name="connsiteY47" fmla="*/ 1082223 h 1516072"/>
                  <a:gd name="connsiteX48" fmla="*/ 871436 w 974894"/>
                  <a:gd name="connsiteY48" fmla="*/ 1086033 h 1516072"/>
                  <a:gd name="connsiteX49" fmla="*/ 900011 w 974894"/>
                  <a:gd name="connsiteY49" fmla="*/ 1091748 h 1516072"/>
                  <a:gd name="connsiteX50" fmla="*/ 964122 w 974894"/>
                  <a:gd name="connsiteY50" fmla="*/ 1090672 h 1516072"/>
                  <a:gd name="connsiteX51" fmla="*/ 970496 w 974894"/>
                  <a:gd name="connsiteY51" fmla="*/ 1054008 h 1516072"/>
                  <a:gd name="connsiteX52" fmla="*/ 918907 w 974894"/>
                  <a:gd name="connsiteY52" fmla="*/ 1034598 h 1516072"/>
                  <a:gd name="connsiteX53" fmla="*/ 803473 w 974894"/>
                  <a:gd name="connsiteY53" fmla="*/ 1037069 h 1516072"/>
                  <a:gd name="connsiteX54" fmla="*/ 646647 w 974894"/>
                  <a:gd name="connsiteY54" fmla="*/ 1049838 h 1516072"/>
                  <a:gd name="connsiteX55" fmla="*/ 640365 w 974894"/>
                  <a:gd name="connsiteY55" fmla="*/ 1026051 h 1516072"/>
                  <a:gd name="connsiteX56" fmla="*/ 673316 w 974894"/>
                  <a:gd name="connsiteY56" fmla="*/ 992688 h 1516072"/>
                  <a:gd name="connsiteX57" fmla="*/ 717131 w 974894"/>
                  <a:gd name="connsiteY57" fmla="*/ 952683 h 1516072"/>
                  <a:gd name="connsiteX58" fmla="*/ 732371 w 974894"/>
                  <a:gd name="connsiteY58" fmla="*/ 939348 h 1516072"/>
                  <a:gd name="connsiteX59" fmla="*/ 753326 w 974894"/>
                  <a:gd name="connsiteY59" fmla="*/ 918393 h 1516072"/>
                  <a:gd name="connsiteX60" fmla="*/ 766661 w 974894"/>
                  <a:gd name="connsiteY60" fmla="*/ 889818 h 1516072"/>
                  <a:gd name="connsiteX61" fmla="*/ 764756 w 974894"/>
                  <a:gd name="connsiteY61" fmla="*/ 874578 h 1516072"/>
                  <a:gd name="connsiteX62" fmla="*/ 738086 w 974894"/>
                  <a:gd name="connsiteY62" fmla="*/ 874578 h 1516072"/>
                  <a:gd name="connsiteX63" fmla="*/ 699986 w 974894"/>
                  <a:gd name="connsiteY63" fmla="*/ 899343 h 1516072"/>
                  <a:gd name="connsiteX64" fmla="*/ 595468 w 974894"/>
                  <a:gd name="connsiteY64" fmla="*/ 957831 h 1516072"/>
                  <a:gd name="connsiteX65" fmla="*/ 507581 w 974894"/>
                  <a:gd name="connsiteY65" fmla="*/ 847908 h 1516072"/>
                  <a:gd name="connsiteX66" fmla="*/ 503771 w 974894"/>
                  <a:gd name="connsiteY66" fmla="*/ 358323 h 1516072"/>
                  <a:gd name="connsiteX67" fmla="*/ 499961 w 974894"/>
                  <a:gd name="connsiteY67" fmla="*/ 66858 h 1516072"/>
                  <a:gd name="connsiteX68" fmla="*/ 490436 w 974894"/>
                  <a:gd name="connsiteY68" fmla="*/ 40188 h 1516072"/>
                  <a:gd name="connsiteX69" fmla="*/ 488531 w 974894"/>
                  <a:gd name="connsiteY69" fmla="*/ 34473 h 1516072"/>
                  <a:gd name="connsiteX70" fmla="*/ 484721 w 974894"/>
                  <a:gd name="connsiteY70" fmla="*/ 28758 h 1516072"/>
                  <a:gd name="connsiteX71" fmla="*/ 479006 w 974894"/>
                  <a:gd name="connsiteY71" fmla="*/ 17328 h 1516072"/>
                  <a:gd name="connsiteX72" fmla="*/ 473291 w 974894"/>
                  <a:gd name="connsiteY72" fmla="*/ 13518 h 1516072"/>
                  <a:gd name="connsiteX73" fmla="*/ 469481 w 974894"/>
                  <a:gd name="connsiteY73" fmla="*/ 7803 h 1516072"/>
                  <a:gd name="connsiteX74" fmla="*/ 429476 w 974894"/>
                  <a:gd name="connsiteY74" fmla="*/ 11613 h 1516072"/>
                  <a:gd name="connsiteX75" fmla="*/ 425666 w 974894"/>
                  <a:gd name="connsiteY75" fmla="*/ 78288 h 1516072"/>
                  <a:gd name="connsiteX76" fmla="*/ 425666 w 974894"/>
                  <a:gd name="connsiteY76" fmla="*/ 84003 h 1516072"/>
                  <a:gd name="connsiteX77" fmla="*/ 436890 w 974894"/>
                  <a:gd name="connsiteY77" fmla="*/ 225952 h 1516072"/>
                  <a:gd name="connsiteX78" fmla="*/ 440906 w 974894"/>
                  <a:gd name="connsiteY78" fmla="*/ 421188 h 1516072"/>
                  <a:gd name="connsiteX79" fmla="*/ 440289 w 974894"/>
                  <a:gd name="connsiteY79" fmla="*/ 789160 h 1516072"/>
                  <a:gd name="connsiteX80" fmla="*/ 430609 w 974894"/>
                  <a:gd name="connsiteY80" fmla="*/ 879006 h 1516072"/>
                  <a:gd name="connsiteX0" fmla="*/ 431252 w 975537"/>
                  <a:gd name="connsiteY0" fmla="*/ 879006 h 1516072"/>
                  <a:gd name="connsiteX1" fmla="*/ 393357 w 975537"/>
                  <a:gd name="connsiteY1" fmla="*/ 931934 h 1516072"/>
                  <a:gd name="connsiteX2" fmla="*/ 313914 w 975537"/>
                  <a:gd name="connsiteY2" fmla="*/ 966018 h 1516072"/>
                  <a:gd name="connsiteX3" fmla="*/ 258875 w 975537"/>
                  <a:gd name="connsiteY3" fmla="*/ 967151 h 1516072"/>
                  <a:gd name="connsiteX4" fmla="*/ 189883 w 975537"/>
                  <a:gd name="connsiteY4" fmla="*/ 949800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79353 h 1516072"/>
                  <a:gd name="connsiteX14" fmla="*/ 268194 w 975537"/>
                  <a:gd name="connsiteY14" fmla="*/ 1021263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96111 w 975537"/>
                  <a:gd name="connsiteY64" fmla="*/ 957831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0932 w 975537"/>
                  <a:gd name="connsiteY79" fmla="*/ 789160 h 1516072"/>
                  <a:gd name="connsiteX80" fmla="*/ 431252 w 975537"/>
                  <a:gd name="connsiteY80" fmla="*/ 879006 h 1516072"/>
                  <a:gd name="connsiteX0" fmla="*/ 431252 w 975537"/>
                  <a:gd name="connsiteY0" fmla="*/ 879006 h 1516072"/>
                  <a:gd name="connsiteX1" fmla="*/ 393357 w 975537"/>
                  <a:gd name="connsiteY1" fmla="*/ 931934 h 1516072"/>
                  <a:gd name="connsiteX2" fmla="*/ 313914 w 975537"/>
                  <a:gd name="connsiteY2" fmla="*/ 966018 h 1516072"/>
                  <a:gd name="connsiteX3" fmla="*/ 258875 w 975537"/>
                  <a:gd name="connsiteY3" fmla="*/ 967151 h 1516072"/>
                  <a:gd name="connsiteX4" fmla="*/ 189883 w 975537"/>
                  <a:gd name="connsiteY4" fmla="*/ 949800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8194 w 975537"/>
                  <a:gd name="connsiteY14" fmla="*/ 1021263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96111 w 975537"/>
                  <a:gd name="connsiteY64" fmla="*/ 957831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0932 w 975537"/>
                  <a:gd name="connsiteY79" fmla="*/ 789160 h 1516072"/>
                  <a:gd name="connsiteX80" fmla="*/ 431252 w 975537"/>
                  <a:gd name="connsiteY80" fmla="*/ 879006 h 1516072"/>
                  <a:gd name="connsiteX0" fmla="*/ 431252 w 975537"/>
                  <a:gd name="connsiteY0" fmla="*/ 879006 h 1516072"/>
                  <a:gd name="connsiteX1" fmla="*/ 393357 w 975537"/>
                  <a:gd name="connsiteY1" fmla="*/ 931934 h 1516072"/>
                  <a:gd name="connsiteX2" fmla="*/ 313914 w 975537"/>
                  <a:gd name="connsiteY2" fmla="*/ 966018 h 1516072"/>
                  <a:gd name="connsiteX3" fmla="*/ 258875 w 975537"/>
                  <a:gd name="connsiteY3" fmla="*/ 967151 h 1516072"/>
                  <a:gd name="connsiteX4" fmla="*/ 189883 w 975537"/>
                  <a:gd name="connsiteY4" fmla="*/ 949800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96111 w 975537"/>
                  <a:gd name="connsiteY64" fmla="*/ 957831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0932 w 975537"/>
                  <a:gd name="connsiteY79" fmla="*/ 789160 h 1516072"/>
                  <a:gd name="connsiteX80" fmla="*/ 431252 w 975537"/>
                  <a:gd name="connsiteY80" fmla="*/ 879006 h 1516072"/>
                  <a:gd name="connsiteX0" fmla="*/ 431252 w 975537"/>
                  <a:gd name="connsiteY0" fmla="*/ 879006 h 1516072"/>
                  <a:gd name="connsiteX1" fmla="*/ 393357 w 975537"/>
                  <a:gd name="connsiteY1" fmla="*/ 931934 h 1516072"/>
                  <a:gd name="connsiteX2" fmla="*/ 313914 w 975537"/>
                  <a:gd name="connsiteY2" fmla="*/ 966018 h 1516072"/>
                  <a:gd name="connsiteX3" fmla="*/ 258875 w 975537"/>
                  <a:gd name="connsiteY3" fmla="*/ 967151 h 1516072"/>
                  <a:gd name="connsiteX4" fmla="*/ 189883 w 975537"/>
                  <a:gd name="connsiteY4" fmla="*/ 949800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83755 w 975537"/>
                  <a:gd name="connsiteY64" fmla="*/ 945474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0932 w 975537"/>
                  <a:gd name="connsiteY79" fmla="*/ 789160 h 1516072"/>
                  <a:gd name="connsiteX80" fmla="*/ 431252 w 975537"/>
                  <a:gd name="connsiteY80" fmla="*/ 879006 h 1516072"/>
                  <a:gd name="connsiteX0" fmla="*/ 431252 w 975537"/>
                  <a:gd name="connsiteY0" fmla="*/ 879006 h 1516072"/>
                  <a:gd name="connsiteX1" fmla="*/ 393357 w 975537"/>
                  <a:gd name="connsiteY1" fmla="*/ 931934 h 1516072"/>
                  <a:gd name="connsiteX2" fmla="*/ 313914 w 975537"/>
                  <a:gd name="connsiteY2" fmla="*/ 966018 h 1516072"/>
                  <a:gd name="connsiteX3" fmla="*/ 258875 w 975537"/>
                  <a:gd name="connsiteY3" fmla="*/ 967151 h 1516072"/>
                  <a:gd name="connsiteX4" fmla="*/ 202240 w 975537"/>
                  <a:gd name="connsiteY4" fmla="*/ 939915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83755 w 975537"/>
                  <a:gd name="connsiteY64" fmla="*/ 945474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0932 w 975537"/>
                  <a:gd name="connsiteY79" fmla="*/ 789160 h 1516072"/>
                  <a:gd name="connsiteX80" fmla="*/ 431252 w 975537"/>
                  <a:gd name="connsiteY80" fmla="*/ 879006 h 1516072"/>
                  <a:gd name="connsiteX0" fmla="*/ 431252 w 975537"/>
                  <a:gd name="connsiteY0" fmla="*/ 879006 h 1516072"/>
                  <a:gd name="connsiteX1" fmla="*/ 393357 w 975537"/>
                  <a:gd name="connsiteY1" fmla="*/ 931934 h 1516072"/>
                  <a:gd name="connsiteX2" fmla="*/ 313914 w 975537"/>
                  <a:gd name="connsiteY2" fmla="*/ 966018 h 1516072"/>
                  <a:gd name="connsiteX3" fmla="*/ 263818 w 975537"/>
                  <a:gd name="connsiteY3" fmla="*/ 967151 h 1516072"/>
                  <a:gd name="connsiteX4" fmla="*/ 202240 w 975537"/>
                  <a:gd name="connsiteY4" fmla="*/ 939915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83755 w 975537"/>
                  <a:gd name="connsiteY64" fmla="*/ 945474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0932 w 975537"/>
                  <a:gd name="connsiteY79" fmla="*/ 789160 h 1516072"/>
                  <a:gd name="connsiteX80" fmla="*/ 431252 w 975537"/>
                  <a:gd name="connsiteY80" fmla="*/ 879006 h 1516072"/>
                  <a:gd name="connsiteX0" fmla="*/ 431252 w 975537"/>
                  <a:gd name="connsiteY0" fmla="*/ 879006 h 1516072"/>
                  <a:gd name="connsiteX1" fmla="*/ 393357 w 975537"/>
                  <a:gd name="connsiteY1" fmla="*/ 931934 h 1516072"/>
                  <a:gd name="connsiteX2" fmla="*/ 313914 w 975537"/>
                  <a:gd name="connsiteY2" fmla="*/ 966018 h 1516072"/>
                  <a:gd name="connsiteX3" fmla="*/ 263818 w 975537"/>
                  <a:gd name="connsiteY3" fmla="*/ 967151 h 1516072"/>
                  <a:gd name="connsiteX4" fmla="*/ 202240 w 975537"/>
                  <a:gd name="connsiteY4" fmla="*/ 939915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83755 w 975537"/>
                  <a:gd name="connsiteY64" fmla="*/ 945474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0932 w 975537"/>
                  <a:gd name="connsiteY79" fmla="*/ 789160 h 1516072"/>
                  <a:gd name="connsiteX80" fmla="*/ 431252 w 975537"/>
                  <a:gd name="connsiteY80" fmla="*/ 879006 h 1516072"/>
                  <a:gd name="connsiteX0" fmla="*/ 431252 w 975537"/>
                  <a:gd name="connsiteY0" fmla="*/ 879006 h 1516072"/>
                  <a:gd name="connsiteX1" fmla="*/ 393357 w 975537"/>
                  <a:gd name="connsiteY1" fmla="*/ 931934 h 1516072"/>
                  <a:gd name="connsiteX2" fmla="*/ 338628 w 975537"/>
                  <a:gd name="connsiteY2" fmla="*/ 970961 h 1516072"/>
                  <a:gd name="connsiteX3" fmla="*/ 263818 w 975537"/>
                  <a:gd name="connsiteY3" fmla="*/ 967151 h 1516072"/>
                  <a:gd name="connsiteX4" fmla="*/ 202240 w 975537"/>
                  <a:gd name="connsiteY4" fmla="*/ 939915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83755 w 975537"/>
                  <a:gd name="connsiteY64" fmla="*/ 945474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0932 w 975537"/>
                  <a:gd name="connsiteY79" fmla="*/ 789160 h 1516072"/>
                  <a:gd name="connsiteX80" fmla="*/ 431252 w 975537"/>
                  <a:gd name="connsiteY80" fmla="*/ 879006 h 1516072"/>
                  <a:gd name="connsiteX0" fmla="*/ 431252 w 975537"/>
                  <a:gd name="connsiteY0" fmla="*/ 879006 h 1516072"/>
                  <a:gd name="connsiteX1" fmla="*/ 393357 w 975537"/>
                  <a:gd name="connsiteY1" fmla="*/ 931934 h 1516072"/>
                  <a:gd name="connsiteX2" fmla="*/ 343571 w 975537"/>
                  <a:gd name="connsiteY2" fmla="*/ 956133 h 1516072"/>
                  <a:gd name="connsiteX3" fmla="*/ 263818 w 975537"/>
                  <a:gd name="connsiteY3" fmla="*/ 967151 h 1516072"/>
                  <a:gd name="connsiteX4" fmla="*/ 202240 w 975537"/>
                  <a:gd name="connsiteY4" fmla="*/ 939915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83755 w 975537"/>
                  <a:gd name="connsiteY64" fmla="*/ 945474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0932 w 975537"/>
                  <a:gd name="connsiteY79" fmla="*/ 789160 h 1516072"/>
                  <a:gd name="connsiteX80" fmla="*/ 431252 w 975537"/>
                  <a:gd name="connsiteY80" fmla="*/ 879006 h 1516072"/>
                  <a:gd name="connsiteX0" fmla="*/ 431252 w 975537"/>
                  <a:gd name="connsiteY0" fmla="*/ 879006 h 1516072"/>
                  <a:gd name="connsiteX1" fmla="*/ 393357 w 975537"/>
                  <a:gd name="connsiteY1" fmla="*/ 919577 h 1516072"/>
                  <a:gd name="connsiteX2" fmla="*/ 343571 w 975537"/>
                  <a:gd name="connsiteY2" fmla="*/ 956133 h 1516072"/>
                  <a:gd name="connsiteX3" fmla="*/ 263818 w 975537"/>
                  <a:gd name="connsiteY3" fmla="*/ 967151 h 1516072"/>
                  <a:gd name="connsiteX4" fmla="*/ 202240 w 975537"/>
                  <a:gd name="connsiteY4" fmla="*/ 939915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83755 w 975537"/>
                  <a:gd name="connsiteY64" fmla="*/ 945474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0932 w 975537"/>
                  <a:gd name="connsiteY79" fmla="*/ 789160 h 1516072"/>
                  <a:gd name="connsiteX80" fmla="*/ 431252 w 975537"/>
                  <a:gd name="connsiteY80" fmla="*/ 879006 h 1516072"/>
                  <a:gd name="connsiteX0" fmla="*/ 433724 w 975537"/>
                  <a:gd name="connsiteY0" fmla="*/ 871592 h 1516072"/>
                  <a:gd name="connsiteX1" fmla="*/ 393357 w 975537"/>
                  <a:gd name="connsiteY1" fmla="*/ 919577 h 1516072"/>
                  <a:gd name="connsiteX2" fmla="*/ 343571 w 975537"/>
                  <a:gd name="connsiteY2" fmla="*/ 956133 h 1516072"/>
                  <a:gd name="connsiteX3" fmla="*/ 263818 w 975537"/>
                  <a:gd name="connsiteY3" fmla="*/ 967151 h 1516072"/>
                  <a:gd name="connsiteX4" fmla="*/ 202240 w 975537"/>
                  <a:gd name="connsiteY4" fmla="*/ 939915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83755 w 975537"/>
                  <a:gd name="connsiteY64" fmla="*/ 945474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0932 w 975537"/>
                  <a:gd name="connsiteY79" fmla="*/ 789160 h 1516072"/>
                  <a:gd name="connsiteX80" fmla="*/ 433724 w 975537"/>
                  <a:gd name="connsiteY80" fmla="*/ 871592 h 1516072"/>
                  <a:gd name="connsiteX0" fmla="*/ 433724 w 975537"/>
                  <a:gd name="connsiteY0" fmla="*/ 871592 h 1516072"/>
                  <a:gd name="connsiteX1" fmla="*/ 393357 w 975537"/>
                  <a:gd name="connsiteY1" fmla="*/ 919577 h 1516072"/>
                  <a:gd name="connsiteX2" fmla="*/ 343571 w 975537"/>
                  <a:gd name="connsiteY2" fmla="*/ 956133 h 1516072"/>
                  <a:gd name="connsiteX3" fmla="*/ 263818 w 975537"/>
                  <a:gd name="connsiteY3" fmla="*/ 967151 h 1516072"/>
                  <a:gd name="connsiteX4" fmla="*/ 202240 w 975537"/>
                  <a:gd name="connsiteY4" fmla="*/ 939915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83755 w 975537"/>
                  <a:gd name="connsiteY64" fmla="*/ 945474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5875 w 975537"/>
                  <a:gd name="connsiteY79" fmla="*/ 757032 h 1516072"/>
                  <a:gd name="connsiteX80" fmla="*/ 433724 w 975537"/>
                  <a:gd name="connsiteY80" fmla="*/ 871592 h 1516072"/>
                  <a:gd name="connsiteX0" fmla="*/ 428781 w 975537"/>
                  <a:gd name="connsiteY0" fmla="*/ 864178 h 1516072"/>
                  <a:gd name="connsiteX1" fmla="*/ 393357 w 975537"/>
                  <a:gd name="connsiteY1" fmla="*/ 919577 h 1516072"/>
                  <a:gd name="connsiteX2" fmla="*/ 343571 w 975537"/>
                  <a:gd name="connsiteY2" fmla="*/ 956133 h 1516072"/>
                  <a:gd name="connsiteX3" fmla="*/ 263818 w 975537"/>
                  <a:gd name="connsiteY3" fmla="*/ 967151 h 1516072"/>
                  <a:gd name="connsiteX4" fmla="*/ 202240 w 975537"/>
                  <a:gd name="connsiteY4" fmla="*/ 939915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83755 w 975537"/>
                  <a:gd name="connsiteY64" fmla="*/ 945474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5875 w 975537"/>
                  <a:gd name="connsiteY79" fmla="*/ 757032 h 1516072"/>
                  <a:gd name="connsiteX80" fmla="*/ 428781 w 975537"/>
                  <a:gd name="connsiteY80" fmla="*/ 864178 h 1516072"/>
                  <a:gd name="connsiteX0" fmla="*/ 428781 w 975537"/>
                  <a:gd name="connsiteY0" fmla="*/ 864178 h 1516072"/>
                  <a:gd name="connsiteX1" fmla="*/ 393357 w 975537"/>
                  <a:gd name="connsiteY1" fmla="*/ 926991 h 1516072"/>
                  <a:gd name="connsiteX2" fmla="*/ 343571 w 975537"/>
                  <a:gd name="connsiteY2" fmla="*/ 956133 h 1516072"/>
                  <a:gd name="connsiteX3" fmla="*/ 263818 w 975537"/>
                  <a:gd name="connsiteY3" fmla="*/ 967151 h 1516072"/>
                  <a:gd name="connsiteX4" fmla="*/ 202240 w 975537"/>
                  <a:gd name="connsiteY4" fmla="*/ 939915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83755 w 975537"/>
                  <a:gd name="connsiteY64" fmla="*/ 945474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5875 w 975537"/>
                  <a:gd name="connsiteY79" fmla="*/ 757032 h 1516072"/>
                  <a:gd name="connsiteX80" fmla="*/ 428781 w 975537"/>
                  <a:gd name="connsiteY80" fmla="*/ 864178 h 1516072"/>
                  <a:gd name="connsiteX0" fmla="*/ 428781 w 975537"/>
                  <a:gd name="connsiteY0" fmla="*/ 864178 h 1516072"/>
                  <a:gd name="connsiteX1" fmla="*/ 393357 w 975537"/>
                  <a:gd name="connsiteY1" fmla="*/ 926991 h 1516072"/>
                  <a:gd name="connsiteX2" fmla="*/ 343571 w 975537"/>
                  <a:gd name="connsiteY2" fmla="*/ 963547 h 1516072"/>
                  <a:gd name="connsiteX3" fmla="*/ 263818 w 975537"/>
                  <a:gd name="connsiteY3" fmla="*/ 967151 h 1516072"/>
                  <a:gd name="connsiteX4" fmla="*/ 202240 w 975537"/>
                  <a:gd name="connsiteY4" fmla="*/ 939915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83755 w 975537"/>
                  <a:gd name="connsiteY64" fmla="*/ 945474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5875 w 975537"/>
                  <a:gd name="connsiteY79" fmla="*/ 757032 h 1516072"/>
                  <a:gd name="connsiteX80" fmla="*/ 428781 w 975537"/>
                  <a:gd name="connsiteY80" fmla="*/ 864178 h 1516072"/>
                  <a:gd name="connsiteX0" fmla="*/ 428781 w 975537"/>
                  <a:gd name="connsiteY0" fmla="*/ 864178 h 1516072"/>
                  <a:gd name="connsiteX1" fmla="*/ 393357 w 975537"/>
                  <a:gd name="connsiteY1" fmla="*/ 926991 h 1516072"/>
                  <a:gd name="connsiteX2" fmla="*/ 343571 w 975537"/>
                  <a:gd name="connsiteY2" fmla="*/ 963547 h 1516072"/>
                  <a:gd name="connsiteX3" fmla="*/ 263818 w 975537"/>
                  <a:gd name="connsiteY3" fmla="*/ 967151 h 1516072"/>
                  <a:gd name="connsiteX4" fmla="*/ 202240 w 975537"/>
                  <a:gd name="connsiteY4" fmla="*/ 939915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649194 w 975537"/>
                  <a:gd name="connsiteY43" fmla="*/ 1156518 h 1516072"/>
                  <a:gd name="connsiteX44" fmla="*/ 646928 w 975537"/>
                  <a:gd name="connsiteY44" fmla="*/ 1108121 h 1516072"/>
                  <a:gd name="connsiteX45" fmla="*/ 672054 w 975537"/>
                  <a:gd name="connsiteY45" fmla="*/ 1089843 h 1516072"/>
                  <a:gd name="connsiteX46" fmla="*/ 725394 w 975537"/>
                  <a:gd name="connsiteY46" fmla="*/ 1082223 h 1516072"/>
                  <a:gd name="connsiteX47" fmla="*/ 872079 w 975537"/>
                  <a:gd name="connsiteY47" fmla="*/ 1086033 h 1516072"/>
                  <a:gd name="connsiteX48" fmla="*/ 900654 w 975537"/>
                  <a:gd name="connsiteY48" fmla="*/ 1091748 h 1516072"/>
                  <a:gd name="connsiteX49" fmla="*/ 964765 w 975537"/>
                  <a:gd name="connsiteY49" fmla="*/ 1090672 h 1516072"/>
                  <a:gd name="connsiteX50" fmla="*/ 971139 w 975537"/>
                  <a:gd name="connsiteY50" fmla="*/ 1054008 h 1516072"/>
                  <a:gd name="connsiteX51" fmla="*/ 919550 w 975537"/>
                  <a:gd name="connsiteY51" fmla="*/ 1034598 h 1516072"/>
                  <a:gd name="connsiteX52" fmla="*/ 804116 w 975537"/>
                  <a:gd name="connsiteY52" fmla="*/ 1037069 h 1516072"/>
                  <a:gd name="connsiteX53" fmla="*/ 647290 w 975537"/>
                  <a:gd name="connsiteY53" fmla="*/ 1049838 h 1516072"/>
                  <a:gd name="connsiteX54" fmla="*/ 641008 w 975537"/>
                  <a:gd name="connsiteY54" fmla="*/ 1026051 h 1516072"/>
                  <a:gd name="connsiteX55" fmla="*/ 673959 w 975537"/>
                  <a:gd name="connsiteY55" fmla="*/ 992688 h 1516072"/>
                  <a:gd name="connsiteX56" fmla="*/ 717774 w 975537"/>
                  <a:gd name="connsiteY56" fmla="*/ 952683 h 1516072"/>
                  <a:gd name="connsiteX57" fmla="*/ 733014 w 975537"/>
                  <a:gd name="connsiteY57" fmla="*/ 939348 h 1516072"/>
                  <a:gd name="connsiteX58" fmla="*/ 753969 w 975537"/>
                  <a:gd name="connsiteY58" fmla="*/ 918393 h 1516072"/>
                  <a:gd name="connsiteX59" fmla="*/ 767304 w 975537"/>
                  <a:gd name="connsiteY59" fmla="*/ 889818 h 1516072"/>
                  <a:gd name="connsiteX60" fmla="*/ 765399 w 975537"/>
                  <a:gd name="connsiteY60" fmla="*/ 874578 h 1516072"/>
                  <a:gd name="connsiteX61" fmla="*/ 738729 w 975537"/>
                  <a:gd name="connsiteY61" fmla="*/ 874578 h 1516072"/>
                  <a:gd name="connsiteX62" fmla="*/ 700629 w 975537"/>
                  <a:gd name="connsiteY62" fmla="*/ 899343 h 1516072"/>
                  <a:gd name="connsiteX63" fmla="*/ 583755 w 975537"/>
                  <a:gd name="connsiteY63" fmla="*/ 945474 h 1516072"/>
                  <a:gd name="connsiteX64" fmla="*/ 508224 w 975537"/>
                  <a:gd name="connsiteY64" fmla="*/ 847908 h 1516072"/>
                  <a:gd name="connsiteX65" fmla="*/ 504414 w 975537"/>
                  <a:gd name="connsiteY65" fmla="*/ 358323 h 1516072"/>
                  <a:gd name="connsiteX66" fmla="*/ 500604 w 975537"/>
                  <a:gd name="connsiteY66" fmla="*/ 66858 h 1516072"/>
                  <a:gd name="connsiteX67" fmla="*/ 491079 w 975537"/>
                  <a:gd name="connsiteY67" fmla="*/ 40188 h 1516072"/>
                  <a:gd name="connsiteX68" fmla="*/ 489174 w 975537"/>
                  <a:gd name="connsiteY68" fmla="*/ 34473 h 1516072"/>
                  <a:gd name="connsiteX69" fmla="*/ 485364 w 975537"/>
                  <a:gd name="connsiteY69" fmla="*/ 28758 h 1516072"/>
                  <a:gd name="connsiteX70" fmla="*/ 479649 w 975537"/>
                  <a:gd name="connsiteY70" fmla="*/ 17328 h 1516072"/>
                  <a:gd name="connsiteX71" fmla="*/ 473934 w 975537"/>
                  <a:gd name="connsiteY71" fmla="*/ 13518 h 1516072"/>
                  <a:gd name="connsiteX72" fmla="*/ 470124 w 975537"/>
                  <a:gd name="connsiteY72" fmla="*/ 7803 h 1516072"/>
                  <a:gd name="connsiteX73" fmla="*/ 430119 w 975537"/>
                  <a:gd name="connsiteY73" fmla="*/ 11613 h 1516072"/>
                  <a:gd name="connsiteX74" fmla="*/ 426309 w 975537"/>
                  <a:gd name="connsiteY74" fmla="*/ 78288 h 1516072"/>
                  <a:gd name="connsiteX75" fmla="*/ 426309 w 975537"/>
                  <a:gd name="connsiteY75" fmla="*/ 84003 h 1516072"/>
                  <a:gd name="connsiteX76" fmla="*/ 437533 w 975537"/>
                  <a:gd name="connsiteY76" fmla="*/ 225952 h 1516072"/>
                  <a:gd name="connsiteX77" fmla="*/ 441549 w 975537"/>
                  <a:gd name="connsiteY77" fmla="*/ 421188 h 1516072"/>
                  <a:gd name="connsiteX78" fmla="*/ 445875 w 975537"/>
                  <a:gd name="connsiteY78" fmla="*/ 757032 h 1516072"/>
                  <a:gd name="connsiteX79" fmla="*/ 428781 w 975537"/>
                  <a:gd name="connsiteY79" fmla="*/ 864178 h 1516072"/>
                  <a:gd name="connsiteX0" fmla="*/ 426915 w 973671"/>
                  <a:gd name="connsiteY0" fmla="*/ 864178 h 1516072"/>
                  <a:gd name="connsiteX1" fmla="*/ 391491 w 973671"/>
                  <a:gd name="connsiteY1" fmla="*/ 926991 h 1516072"/>
                  <a:gd name="connsiteX2" fmla="*/ 341705 w 973671"/>
                  <a:gd name="connsiteY2" fmla="*/ 963547 h 1516072"/>
                  <a:gd name="connsiteX3" fmla="*/ 261952 w 973671"/>
                  <a:gd name="connsiteY3" fmla="*/ 967151 h 1516072"/>
                  <a:gd name="connsiteX4" fmla="*/ 200374 w 973671"/>
                  <a:gd name="connsiteY4" fmla="*/ 939915 h 1516072"/>
                  <a:gd name="connsiteX5" fmla="*/ 115833 w 973671"/>
                  <a:gd name="connsiteY5" fmla="*/ 903153 h 1516072"/>
                  <a:gd name="connsiteX6" fmla="*/ 58683 w 973671"/>
                  <a:gd name="connsiteY6" fmla="*/ 874578 h 1516072"/>
                  <a:gd name="connsiteX7" fmla="*/ 45348 w 973671"/>
                  <a:gd name="connsiteY7" fmla="*/ 895533 h 1516072"/>
                  <a:gd name="connsiteX8" fmla="*/ 49158 w 973671"/>
                  <a:gd name="connsiteY8" fmla="*/ 933633 h 1516072"/>
                  <a:gd name="connsiteX9" fmla="*/ 52968 w 973671"/>
                  <a:gd name="connsiteY9" fmla="*/ 939348 h 1516072"/>
                  <a:gd name="connsiteX10" fmla="*/ 58683 w 973671"/>
                  <a:gd name="connsiteY10" fmla="*/ 943158 h 1516072"/>
                  <a:gd name="connsiteX11" fmla="*/ 62493 w 973671"/>
                  <a:gd name="connsiteY11" fmla="*/ 948873 h 1516072"/>
                  <a:gd name="connsiteX12" fmla="*/ 79638 w 973671"/>
                  <a:gd name="connsiteY12" fmla="*/ 958398 h 1516072"/>
                  <a:gd name="connsiteX13" fmla="*/ 165363 w 973671"/>
                  <a:gd name="connsiteY13" fmla="*/ 989239 h 1516072"/>
                  <a:gd name="connsiteX14" fmla="*/ 261385 w 973671"/>
                  <a:gd name="connsiteY14" fmla="*/ 1036092 h 1516072"/>
                  <a:gd name="connsiteX15" fmla="*/ 277758 w 973671"/>
                  <a:gd name="connsiteY15" fmla="*/ 1076508 h 1516072"/>
                  <a:gd name="connsiteX16" fmla="*/ 263445 w 973671"/>
                  <a:gd name="connsiteY16" fmla="*/ 1119397 h 1516072"/>
                  <a:gd name="connsiteX17" fmla="*/ 185288 w 973671"/>
                  <a:gd name="connsiteY17" fmla="*/ 1150391 h 1516072"/>
                  <a:gd name="connsiteX18" fmla="*/ 54410 w 973671"/>
                  <a:gd name="connsiteY18" fmla="*/ 1165271 h 1516072"/>
                  <a:gd name="connsiteX19" fmla="*/ 3438 w 973671"/>
                  <a:gd name="connsiteY19" fmla="*/ 1175568 h 1516072"/>
                  <a:gd name="connsiteX20" fmla="*/ 5343 w 973671"/>
                  <a:gd name="connsiteY20" fmla="*/ 1213668 h 1516072"/>
                  <a:gd name="connsiteX21" fmla="*/ 11058 w 973671"/>
                  <a:gd name="connsiteY21" fmla="*/ 1217478 h 1516072"/>
                  <a:gd name="connsiteX22" fmla="*/ 16773 w 973671"/>
                  <a:gd name="connsiteY22" fmla="*/ 1219383 h 1516072"/>
                  <a:gd name="connsiteX23" fmla="*/ 144408 w 973671"/>
                  <a:gd name="connsiteY23" fmla="*/ 1222421 h 1516072"/>
                  <a:gd name="connsiteX24" fmla="*/ 335063 w 973671"/>
                  <a:gd name="connsiteY24" fmla="*/ 1217478 h 1516072"/>
                  <a:gd name="connsiteX25" fmla="*/ 361578 w 973671"/>
                  <a:gd name="connsiteY25" fmla="*/ 1273701 h 1516072"/>
                  <a:gd name="connsiteX26" fmla="*/ 334135 w 973671"/>
                  <a:gd name="connsiteY26" fmla="*/ 1356594 h 1516072"/>
                  <a:gd name="connsiteX27" fmla="*/ 327288 w 973671"/>
                  <a:gd name="connsiteY27" fmla="*/ 1420386 h 1516072"/>
                  <a:gd name="connsiteX28" fmla="*/ 331098 w 973671"/>
                  <a:gd name="connsiteY28" fmla="*/ 1463223 h 1516072"/>
                  <a:gd name="connsiteX29" fmla="*/ 363483 w 973671"/>
                  <a:gd name="connsiteY29" fmla="*/ 1512753 h 1516072"/>
                  <a:gd name="connsiteX30" fmla="*/ 386343 w 973671"/>
                  <a:gd name="connsiteY30" fmla="*/ 1514658 h 1516072"/>
                  <a:gd name="connsiteX31" fmla="*/ 395868 w 973671"/>
                  <a:gd name="connsiteY31" fmla="*/ 1491798 h 1516072"/>
                  <a:gd name="connsiteX32" fmla="*/ 402149 w 973671"/>
                  <a:gd name="connsiteY32" fmla="*/ 1451433 h 1516072"/>
                  <a:gd name="connsiteX33" fmla="*/ 408431 w 973671"/>
                  <a:gd name="connsiteY33" fmla="*/ 1389340 h 1516072"/>
                  <a:gd name="connsiteX34" fmla="*/ 423105 w 973671"/>
                  <a:gd name="connsiteY34" fmla="*/ 1329152 h 1516072"/>
                  <a:gd name="connsiteX35" fmla="*/ 466353 w 973671"/>
                  <a:gd name="connsiteY35" fmla="*/ 1265103 h 1516072"/>
                  <a:gd name="connsiteX36" fmla="*/ 527519 w 973671"/>
                  <a:gd name="connsiteY36" fmla="*/ 1230091 h 1516072"/>
                  <a:gd name="connsiteX37" fmla="*/ 600218 w 973671"/>
                  <a:gd name="connsiteY37" fmla="*/ 1221700 h 1516072"/>
                  <a:gd name="connsiteX38" fmla="*/ 719718 w 973671"/>
                  <a:gd name="connsiteY38" fmla="*/ 1316538 h 1516072"/>
                  <a:gd name="connsiteX39" fmla="*/ 776868 w 973671"/>
                  <a:gd name="connsiteY39" fmla="*/ 1323798 h 1516072"/>
                  <a:gd name="connsiteX40" fmla="*/ 819499 w 973671"/>
                  <a:gd name="connsiteY40" fmla="*/ 1303924 h 1516072"/>
                  <a:gd name="connsiteX41" fmla="*/ 782583 w 973671"/>
                  <a:gd name="connsiteY41" fmla="*/ 1253673 h 1516072"/>
                  <a:gd name="connsiteX42" fmla="*/ 647328 w 973671"/>
                  <a:gd name="connsiteY42" fmla="*/ 1156518 h 1516072"/>
                  <a:gd name="connsiteX43" fmla="*/ 645062 w 973671"/>
                  <a:gd name="connsiteY43" fmla="*/ 1108121 h 1516072"/>
                  <a:gd name="connsiteX44" fmla="*/ 670188 w 973671"/>
                  <a:gd name="connsiteY44" fmla="*/ 1089843 h 1516072"/>
                  <a:gd name="connsiteX45" fmla="*/ 723528 w 973671"/>
                  <a:gd name="connsiteY45" fmla="*/ 1082223 h 1516072"/>
                  <a:gd name="connsiteX46" fmla="*/ 870213 w 973671"/>
                  <a:gd name="connsiteY46" fmla="*/ 1086033 h 1516072"/>
                  <a:gd name="connsiteX47" fmla="*/ 898788 w 973671"/>
                  <a:gd name="connsiteY47" fmla="*/ 1091748 h 1516072"/>
                  <a:gd name="connsiteX48" fmla="*/ 962899 w 973671"/>
                  <a:gd name="connsiteY48" fmla="*/ 1090672 h 1516072"/>
                  <a:gd name="connsiteX49" fmla="*/ 969273 w 973671"/>
                  <a:gd name="connsiteY49" fmla="*/ 1054008 h 1516072"/>
                  <a:gd name="connsiteX50" fmla="*/ 917684 w 973671"/>
                  <a:gd name="connsiteY50" fmla="*/ 1034598 h 1516072"/>
                  <a:gd name="connsiteX51" fmla="*/ 802250 w 973671"/>
                  <a:gd name="connsiteY51" fmla="*/ 1037069 h 1516072"/>
                  <a:gd name="connsiteX52" fmla="*/ 645424 w 973671"/>
                  <a:gd name="connsiteY52" fmla="*/ 1049838 h 1516072"/>
                  <a:gd name="connsiteX53" fmla="*/ 639142 w 973671"/>
                  <a:gd name="connsiteY53" fmla="*/ 1026051 h 1516072"/>
                  <a:gd name="connsiteX54" fmla="*/ 672093 w 973671"/>
                  <a:gd name="connsiteY54" fmla="*/ 992688 h 1516072"/>
                  <a:gd name="connsiteX55" fmla="*/ 715908 w 973671"/>
                  <a:gd name="connsiteY55" fmla="*/ 952683 h 1516072"/>
                  <a:gd name="connsiteX56" fmla="*/ 731148 w 973671"/>
                  <a:gd name="connsiteY56" fmla="*/ 939348 h 1516072"/>
                  <a:gd name="connsiteX57" fmla="*/ 752103 w 973671"/>
                  <a:gd name="connsiteY57" fmla="*/ 918393 h 1516072"/>
                  <a:gd name="connsiteX58" fmla="*/ 765438 w 973671"/>
                  <a:gd name="connsiteY58" fmla="*/ 889818 h 1516072"/>
                  <a:gd name="connsiteX59" fmla="*/ 763533 w 973671"/>
                  <a:gd name="connsiteY59" fmla="*/ 874578 h 1516072"/>
                  <a:gd name="connsiteX60" fmla="*/ 736863 w 973671"/>
                  <a:gd name="connsiteY60" fmla="*/ 874578 h 1516072"/>
                  <a:gd name="connsiteX61" fmla="*/ 698763 w 973671"/>
                  <a:gd name="connsiteY61" fmla="*/ 899343 h 1516072"/>
                  <a:gd name="connsiteX62" fmla="*/ 581889 w 973671"/>
                  <a:gd name="connsiteY62" fmla="*/ 945474 h 1516072"/>
                  <a:gd name="connsiteX63" fmla="*/ 506358 w 973671"/>
                  <a:gd name="connsiteY63" fmla="*/ 847908 h 1516072"/>
                  <a:gd name="connsiteX64" fmla="*/ 502548 w 973671"/>
                  <a:gd name="connsiteY64" fmla="*/ 358323 h 1516072"/>
                  <a:gd name="connsiteX65" fmla="*/ 498738 w 973671"/>
                  <a:gd name="connsiteY65" fmla="*/ 66858 h 1516072"/>
                  <a:gd name="connsiteX66" fmla="*/ 489213 w 973671"/>
                  <a:gd name="connsiteY66" fmla="*/ 40188 h 1516072"/>
                  <a:gd name="connsiteX67" fmla="*/ 487308 w 973671"/>
                  <a:gd name="connsiteY67" fmla="*/ 34473 h 1516072"/>
                  <a:gd name="connsiteX68" fmla="*/ 483498 w 973671"/>
                  <a:gd name="connsiteY68" fmla="*/ 28758 h 1516072"/>
                  <a:gd name="connsiteX69" fmla="*/ 477783 w 973671"/>
                  <a:gd name="connsiteY69" fmla="*/ 17328 h 1516072"/>
                  <a:gd name="connsiteX70" fmla="*/ 472068 w 973671"/>
                  <a:gd name="connsiteY70" fmla="*/ 13518 h 1516072"/>
                  <a:gd name="connsiteX71" fmla="*/ 468258 w 973671"/>
                  <a:gd name="connsiteY71" fmla="*/ 7803 h 1516072"/>
                  <a:gd name="connsiteX72" fmla="*/ 428253 w 973671"/>
                  <a:gd name="connsiteY72" fmla="*/ 11613 h 1516072"/>
                  <a:gd name="connsiteX73" fmla="*/ 424443 w 973671"/>
                  <a:gd name="connsiteY73" fmla="*/ 78288 h 1516072"/>
                  <a:gd name="connsiteX74" fmla="*/ 424443 w 973671"/>
                  <a:gd name="connsiteY74" fmla="*/ 84003 h 1516072"/>
                  <a:gd name="connsiteX75" fmla="*/ 435667 w 973671"/>
                  <a:gd name="connsiteY75" fmla="*/ 225952 h 1516072"/>
                  <a:gd name="connsiteX76" fmla="*/ 439683 w 973671"/>
                  <a:gd name="connsiteY76" fmla="*/ 421188 h 1516072"/>
                  <a:gd name="connsiteX77" fmla="*/ 444009 w 973671"/>
                  <a:gd name="connsiteY77" fmla="*/ 757032 h 1516072"/>
                  <a:gd name="connsiteX78" fmla="*/ 426915 w 973671"/>
                  <a:gd name="connsiteY78" fmla="*/ 864178 h 1516072"/>
                  <a:gd name="connsiteX0" fmla="*/ 426915 w 973671"/>
                  <a:gd name="connsiteY0" fmla="*/ 864178 h 1516072"/>
                  <a:gd name="connsiteX1" fmla="*/ 391491 w 973671"/>
                  <a:gd name="connsiteY1" fmla="*/ 926991 h 1516072"/>
                  <a:gd name="connsiteX2" fmla="*/ 341705 w 973671"/>
                  <a:gd name="connsiteY2" fmla="*/ 963547 h 1516072"/>
                  <a:gd name="connsiteX3" fmla="*/ 261952 w 973671"/>
                  <a:gd name="connsiteY3" fmla="*/ 967151 h 1516072"/>
                  <a:gd name="connsiteX4" fmla="*/ 200374 w 973671"/>
                  <a:gd name="connsiteY4" fmla="*/ 939915 h 1516072"/>
                  <a:gd name="connsiteX5" fmla="*/ 115833 w 973671"/>
                  <a:gd name="connsiteY5" fmla="*/ 903153 h 1516072"/>
                  <a:gd name="connsiteX6" fmla="*/ 58683 w 973671"/>
                  <a:gd name="connsiteY6" fmla="*/ 874578 h 1516072"/>
                  <a:gd name="connsiteX7" fmla="*/ 45348 w 973671"/>
                  <a:gd name="connsiteY7" fmla="*/ 895533 h 1516072"/>
                  <a:gd name="connsiteX8" fmla="*/ 49158 w 973671"/>
                  <a:gd name="connsiteY8" fmla="*/ 933633 h 1516072"/>
                  <a:gd name="connsiteX9" fmla="*/ 52968 w 973671"/>
                  <a:gd name="connsiteY9" fmla="*/ 939348 h 1516072"/>
                  <a:gd name="connsiteX10" fmla="*/ 58683 w 973671"/>
                  <a:gd name="connsiteY10" fmla="*/ 943158 h 1516072"/>
                  <a:gd name="connsiteX11" fmla="*/ 62493 w 973671"/>
                  <a:gd name="connsiteY11" fmla="*/ 948873 h 1516072"/>
                  <a:gd name="connsiteX12" fmla="*/ 79638 w 973671"/>
                  <a:gd name="connsiteY12" fmla="*/ 958398 h 1516072"/>
                  <a:gd name="connsiteX13" fmla="*/ 165363 w 973671"/>
                  <a:gd name="connsiteY13" fmla="*/ 989239 h 1516072"/>
                  <a:gd name="connsiteX14" fmla="*/ 261385 w 973671"/>
                  <a:gd name="connsiteY14" fmla="*/ 1036092 h 1516072"/>
                  <a:gd name="connsiteX15" fmla="*/ 277758 w 973671"/>
                  <a:gd name="connsiteY15" fmla="*/ 1076508 h 1516072"/>
                  <a:gd name="connsiteX16" fmla="*/ 263445 w 973671"/>
                  <a:gd name="connsiteY16" fmla="*/ 1119397 h 1516072"/>
                  <a:gd name="connsiteX17" fmla="*/ 185288 w 973671"/>
                  <a:gd name="connsiteY17" fmla="*/ 1150391 h 1516072"/>
                  <a:gd name="connsiteX18" fmla="*/ 54410 w 973671"/>
                  <a:gd name="connsiteY18" fmla="*/ 1165271 h 1516072"/>
                  <a:gd name="connsiteX19" fmla="*/ 3438 w 973671"/>
                  <a:gd name="connsiteY19" fmla="*/ 1175568 h 1516072"/>
                  <a:gd name="connsiteX20" fmla="*/ 5343 w 973671"/>
                  <a:gd name="connsiteY20" fmla="*/ 1213668 h 1516072"/>
                  <a:gd name="connsiteX21" fmla="*/ 11058 w 973671"/>
                  <a:gd name="connsiteY21" fmla="*/ 1217478 h 1516072"/>
                  <a:gd name="connsiteX22" fmla="*/ 16773 w 973671"/>
                  <a:gd name="connsiteY22" fmla="*/ 1219383 h 1516072"/>
                  <a:gd name="connsiteX23" fmla="*/ 144408 w 973671"/>
                  <a:gd name="connsiteY23" fmla="*/ 1222421 h 1516072"/>
                  <a:gd name="connsiteX24" fmla="*/ 335063 w 973671"/>
                  <a:gd name="connsiteY24" fmla="*/ 1217478 h 1516072"/>
                  <a:gd name="connsiteX25" fmla="*/ 361578 w 973671"/>
                  <a:gd name="connsiteY25" fmla="*/ 1273701 h 1516072"/>
                  <a:gd name="connsiteX26" fmla="*/ 334135 w 973671"/>
                  <a:gd name="connsiteY26" fmla="*/ 1356594 h 1516072"/>
                  <a:gd name="connsiteX27" fmla="*/ 327288 w 973671"/>
                  <a:gd name="connsiteY27" fmla="*/ 1420386 h 1516072"/>
                  <a:gd name="connsiteX28" fmla="*/ 331098 w 973671"/>
                  <a:gd name="connsiteY28" fmla="*/ 1463223 h 1516072"/>
                  <a:gd name="connsiteX29" fmla="*/ 363483 w 973671"/>
                  <a:gd name="connsiteY29" fmla="*/ 1512753 h 1516072"/>
                  <a:gd name="connsiteX30" fmla="*/ 386343 w 973671"/>
                  <a:gd name="connsiteY30" fmla="*/ 1514658 h 1516072"/>
                  <a:gd name="connsiteX31" fmla="*/ 395868 w 973671"/>
                  <a:gd name="connsiteY31" fmla="*/ 1491798 h 1516072"/>
                  <a:gd name="connsiteX32" fmla="*/ 402149 w 973671"/>
                  <a:gd name="connsiteY32" fmla="*/ 1451433 h 1516072"/>
                  <a:gd name="connsiteX33" fmla="*/ 408431 w 973671"/>
                  <a:gd name="connsiteY33" fmla="*/ 1389340 h 1516072"/>
                  <a:gd name="connsiteX34" fmla="*/ 423105 w 973671"/>
                  <a:gd name="connsiteY34" fmla="*/ 1329152 h 1516072"/>
                  <a:gd name="connsiteX35" fmla="*/ 466353 w 973671"/>
                  <a:gd name="connsiteY35" fmla="*/ 1265103 h 1516072"/>
                  <a:gd name="connsiteX36" fmla="*/ 527519 w 973671"/>
                  <a:gd name="connsiteY36" fmla="*/ 1230091 h 1516072"/>
                  <a:gd name="connsiteX37" fmla="*/ 600218 w 973671"/>
                  <a:gd name="connsiteY37" fmla="*/ 1221700 h 1516072"/>
                  <a:gd name="connsiteX38" fmla="*/ 719718 w 973671"/>
                  <a:gd name="connsiteY38" fmla="*/ 1316538 h 1516072"/>
                  <a:gd name="connsiteX39" fmla="*/ 776868 w 973671"/>
                  <a:gd name="connsiteY39" fmla="*/ 1323798 h 1516072"/>
                  <a:gd name="connsiteX40" fmla="*/ 819499 w 973671"/>
                  <a:gd name="connsiteY40" fmla="*/ 1303924 h 1516072"/>
                  <a:gd name="connsiteX41" fmla="*/ 782583 w 973671"/>
                  <a:gd name="connsiteY41" fmla="*/ 1253673 h 1516072"/>
                  <a:gd name="connsiteX42" fmla="*/ 647328 w 973671"/>
                  <a:gd name="connsiteY42" fmla="*/ 1156518 h 1516072"/>
                  <a:gd name="connsiteX43" fmla="*/ 645062 w 973671"/>
                  <a:gd name="connsiteY43" fmla="*/ 1108121 h 1516072"/>
                  <a:gd name="connsiteX44" fmla="*/ 670188 w 973671"/>
                  <a:gd name="connsiteY44" fmla="*/ 1089843 h 1516072"/>
                  <a:gd name="connsiteX45" fmla="*/ 723528 w 973671"/>
                  <a:gd name="connsiteY45" fmla="*/ 1082223 h 1516072"/>
                  <a:gd name="connsiteX46" fmla="*/ 898788 w 973671"/>
                  <a:gd name="connsiteY46" fmla="*/ 1091748 h 1516072"/>
                  <a:gd name="connsiteX47" fmla="*/ 962899 w 973671"/>
                  <a:gd name="connsiteY47" fmla="*/ 1090672 h 1516072"/>
                  <a:gd name="connsiteX48" fmla="*/ 969273 w 973671"/>
                  <a:gd name="connsiteY48" fmla="*/ 1054008 h 1516072"/>
                  <a:gd name="connsiteX49" fmla="*/ 917684 w 973671"/>
                  <a:gd name="connsiteY49" fmla="*/ 1034598 h 1516072"/>
                  <a:gd name="connsiteX50" fmla="*/ 802250 w 973671"/>
                  <a:gd name="connsiteY50" fmla="*/ 1037069 h 1516072"/>
                  <a:gd name="connsiteX51" fmla="*/ 645424 w 973671"/>
                  <a:gd name="connsiteY51" fmla="*/ 1049838 h 1516072"/>
                  <a:gd name="connsiteX52" fmla="*/ 639142 w 973671"/>
                  <a:gd name="connsiteY52" fmla="*/ 1026051 h 1516072"/>
                  <a:gd name="connsiteX53" fmla="*/ 672093 w 973671"/>
                  <a:gd name="connsiteY53" fmla="*/ 992688 h 1516072"/>
                  <a:gd name="connsiteX54" fmla="*/ 715908 w 973671"/>
                  <a:gd name="connsiteY54" fmla="*/ 952683 h 1516072"/>
                  <a:gd name="connsiteX55" fmla="*/ 731148 w 973671"/>
                  <a:gd name="connsiteY55" fmla="*/ 939348 h 1516072"/>
                  <a:gd name="connsiteX56" fmla="*/ 752103 w 973671"/>
                  <a:gd name="connsiteY56" fmla="*/ 918393 h 1516072"/>
                  <a:gd name="connsiteX57" fmla="*/ 765438 w 973671"/>
                  <a:gd name="connsiteY57" fmla="*/ 889818 h 1516072"/>
                  <a:gd name="connsiteX58" fmla="*/ 763533 w 973671"/>
                  <a:gd name="connsiteY58" fmla="*/ 874578 h 1516072"/>
                  <a:gd name="connsiteX59" fmla="*/ 736863 w 973671"/>
                  <a:gd name="connsiteY59" fmla="*/ 874578 h 1516072"/>
                  <a:gd name="connsiteX60" fmla="*/ 698763 w 973671"/>
                  <a:gd name="connsiteY60" fmla="*/ 899343 h 1516072"/>
                  <a:gd name="connsiteX61" fmla="*/ 581889 w 973671"/>
                  <a:gd name="connsiteY61" fmla="*/ 945474 h 1516072"/>
                  <a:gd name="connsiteX62" fmla="*/ 506358 w 973671"/>
                  <a:gd name="connsiteY62" fmla="*/ 847908 h 1516072"/>
                  <a:gd name="connsiteX63" fmla="*/ 502548 w 973671"/>
                  <a:gd name="connsiteY63" fmla="*/ 358323 h 1516072"/>
                  <a:gd name="connsiteX64" fmla="*/ 498738 w 973671"/>
                  <a:gd name="connsiteY64" fmla="*/ 66858 h 1516072"/>
                  <a:gd name="connsiteX65" fmla="*/ 489213 w 973671"/>
                  <a:gd name="connsiteY65" fmla="*/ 40188 h 1516072"/>
                  <a:gd name="connsiteX66" fmla="*/ 487308 w 973671"/>
                  <a:gd name="connsiteY66" fmla="*/ 34473 h 1516072"/>
                  <a:gd name="connsiteX67" fmla="*/ 483498 w 973671"/>
                  <a:gd name="connsiteY67" fmla="*/ 28758 h 1516072"/>
                  <a:gd name="connsiteX68" fmla="*/ 477783 w 973671"/>
                  <a:gd name="connsiteY68" fmla="*/ 17328 h 1516072"/>
                  <a:gd name="connsiteX69" fmla="*/ 472068 w 973671"/>
                  <a:gd name="connsiteY69" fmla="*/ 13518 h 1516072"/>
                  <a:gd name="connsiteX70" fmla="*/ 468258 w 973671"/>
                  <a:gd name="connsiteY70" fmla="*/ 7803 h 1516072"/>
                  <a:gd name="connsiteX71" fmla="*/ 428253 w 973671"/>
                  <a:gd name="connsiteY71" fmla="*/ 11613 h 1516072"/>
                  <a:gd name="connsiteX72" fmla="*/ 424443 w 973671"/>
                  <a:gd name="connsiteY72" fmla="*/ 78288 h 1516072"/>
                  <a:gd name="connsiteX73" fmla="*/ 424443 w 973671"/>
                  <a:gd name="connsiteY73" fmla="*/ 84003 h 1516072"/>
                  <a:gd name="connsiteX74" fmla="*/ 435667 w 973671"/>
                  <a:gd name="connsiteY74" fmla="*/ 225952 h 1516072"/>
                  <a:gd name="connsiteX75" fmla="*/ 439683 w 973671"/>
                  <a:gd name="connsiteY75" fmla="*/ 421188 h 1516072"/>
                  <a:gd name="connsiteX76" fmla="*/ 444009 w 973671"/>
                  <a:gd name="connsiteY76" fmla="*/ 757032 h 1516072"/>
                  <a:gd name="connsiteX77" fmla="*/ 426915 w 973671"/>
                  <a:gd name="connsiteY77" fmla="*/ 864178 h 1516072"/>
                  <a:gd name="connsiteX0" fmla="*/ 426915 w 973671"/>
                  <a:gd name="connsiteY0" fmla="*/ 864178 h 1516072"/>
                  <a:gd name="connsiteX1" fmla="*/ 391491 w 973671"/>
                  <a:gd name="connsiteY1" fmla="*/ 926991 h 1516072"/>
                  <a:gd name="connsiteX2" fmla="*/ 341705 w 973671"/>
                  <a:gd name="connsiteY2" fmla="*/ 963547 h 1516072"/>
                  <a:gd name="connsiteX3" fmla="*/ 261952 w 973671"/>
                  <a:gd name="connsiteY3" fmla="*/ 967151 h 1516072"/>
                  <a:gd name="connsiteX4" fmla="*/ 200374 w 973671"/>
                  <a:gd name="connsiteY4" fmla="*/ 939915 h 1516072"/>
                  <a:gd name="connsiteX5" fmla="*/ 58683 w 973671"/>
                  <a:gd name="connsiteY5" fmla="*/ 874578 h 1516072"/>
                  <a:gd name="connsiteX6" fmla="*/ 45348 w 973671"/>
                  <a:gd name="connsiteY6" fmla="*/ 895533 h 1516072"/>
                  <a:gd name="connsiteX7" fmla="*/ 49158 w 973671"/>
                  <a:gd name="connsiteY7" fmla="*/ 933633 h 1516072"/>
                  <a:gd name="connsiteX8" fmla="*/ 52968 w 973671"/>
                  <a:gd name="connsiteY8" fmla="*/ 939348 h 1516072"/>
                  <a:gd name="connsiteX9" fmla="*/ 58683 w 973671"/>
                  <a:gd name="connsiteY9" fmla="*/ 943158 h 1516072"/>
                  <a:gd name="connsiteX10" fmla="*/ 62493 w 973671"/>
                  <a:gd name="connsiteY10" fmla="*/ 948873 h 1516072"/>
                  <a:gd name="connsiteX11" fmla="*/ 79638 w 973671"/>
                  <a:gd name="connsiteY11" fmla="*/ 958398 h 1516072"/>
                  <a:gd name="connsiteX12" fmla="*/ 165363 w 973671"/>
                  <a:gd name="connsiteY12" fmla="*/ 989239 h 1516072"/>
                  <a:gd name="connsiteX13" fmla="*/ 261385 w 973671"/>
                  <a:gd name="connsiteY13" fmla="*/ 1036092 h 1516072"/>
                  <a:gd name="connsiteX14" fmla="*/ 277758 w 973671"/>
                  <a:gd name="connsiteY14" fmla="*/ 1076508 h 1516072"/>
                  <a:gd name="connsiteX15" fmla="*/ 263445 w 973671"/>
                  <a:gd name="connsiteY15" fmla="*/ 1119397 h 1516072"/>
                  <a:gd name="connsiteX16" fmla="*/ 185288 w 973671"/>
                  <a:gd name="connsiteY16" fmla="*/ 1150391 h 1516072"/>
                  <a:gd name="connsiteX17" fmla="*/ 54410 w 973671"/>
                  <a:gd name="connsiteY17" fmla="*/ 1165271 h 1516072"/>
                  <a:gd name="connsiteX18" fmla="*/ 3438 w 973671"/>
                  <a:gd name="connsiteY18" fmla="*/ 1175568 h 1516072"/>
                  <a:gd name="connsiteX19" fmla="*/ 5343 w 973671"/>
                  <a:gd name="connsiteY19" fmla="*/ 1213668 h 1516072"/>
                  <a:gd name="connsiteX20" fmla="*/ 11058 w 973671"/>
                  <a:gd name="connsiteY20" fmla="*/ 1217478 h 1516072"/>
                  <a:gd name="connsiteX21" fmla="*/ 16773 w 973671"/>
                  <a:gd name="connsiteY21" fmla="*/ 1219383 h 1516072"/>
                  <a:gd name="connsiteX22" fmla="*/ 144408 w 973671"/>
                  <a:gd name="connsiteY22" fmla="*/ 1222421 h 1516072"/>
                  <a:gd name="connsiteX23" fmla="*/ 335063 w 973671"/>
                  <a:gd name="connsiteY23" fmla="*/ 1217478 h 1516072"/>
                  <a:gd name="connsiteX24" fmla="*/ 361578 w 973671"/>
                  <a:gd name="connsiteY24" fmla="*/ 1273701 h 1516072"/>
                  <a:gd name="connsiteX25" fmla="*/ 334135 w 973671"/>
                  <a:gd name="connsiteY25" fmla="*/ 1356594 h 1516072"/>
                  <a:gd name="connsiteX26" fmla="*/ 327288 w 973671"/>
                  <a:gd name="connsiteY26" fmla="*/ 1420386 h 1516072"/>
                  <a:gd name="connsiteX27" fmla="*/ 331098 w 973671"/>
                  <a:gd name="connsiteY27" fmla="*/ 1463223 h 1516072"/>
                  <a:gd name="connsiteX28" fmla="*/ 363483 w 973671"/>
                  <a:gd name="connsiteY28" fmla="*/ 1512753 h 1516072"/>
                  <a:gd name="connsiteX29" fmla="*/ 386343 w 973671"/>
                  <a:gd name="connsiteY29" fmla="*/ 1514658 h 1516072"/>
                  <a:gd name="connsiteX30" fmla="*/ 395868 w 973671"/>
                  <a:gd name="connsiteY30" fmla="*/ 1491798 h 1516072"/>
                  <a:gd name="connsiteX31" fmla="*/ 402149 w 973671"/>
                  <a:gd name="connsiteY31" fmla="*/ 1451433 h 1516072"/>
                  <a:gd name="connsiteX32" fmla="*/ 408431 w 973671"/>
                  <a:gd name="connsiteY32" fmla="*/ 1389340 h 1516072"/>
                  <a:gd name="connsiteX33" fmla="*/ 423105 w 973671"/>
                  <a:gd name="connsiteY33" fmla="*/ 1329152 h 1516072"/>
                  <a:gd name="connsiteX34" fmla="*/ 466353 w 973671"/>
                  <a:gd name="connsiteY34" fmla="*/ 1265103 h 1516072"/>
                  <a:gd name="connsiteX35" fmla="*/ 527519 w 973671"/>
                  <a:gd name="connsiteY35" fmla="*/ 1230091 h 1516072"/>
                  <a:gd name="connsiteX36" fmla="*/ 600218 w 973671"/>
                  <a:gd name="connsiteY36" fmla="*/ 1221700 h 1516072"/>
                  <a:gd name="connsiteX37" fmla="*/ 719718 w 973671"/>
                  <a:gd name="connsiteY37" fmla="*/ 1316538 h 1516072"/>
                  <a:gd name="connsiteX38" fmla="*/ 776868 w 973671"/>
                  <a:gd name="connsiteY38" fmla="*/ 1323798 h 1516072"/>
                  <a:gd name="connsiteX39" fmla="*/ 819499 w 973671"/>
                  <a:gd name="connsiteY39" fmla="*/ 1303924 h 1516072"/>
                  <a:gd name="connsiteX40" fmla="*/ 782583 w 973671"/>
                  <a:gd name="connsiteY40" fmla="*/ 1253673 h 1516072"/>
                  <a:gd name="connsiteX41" fmla="*/ 647328 w 973671"/>
                  <a:gd name="connsiteY41" fmla="*/ 1156518 h 1516072"/>
                  <a:gd name="connsiteX42" fmla="*/ 645062 w 973671"/>
                  <a:gd name="connsiteY42" fmla="*/ 1108121 h 1516072"/>
                  <a:gd name="connsiteX43" fmla="*/ 670188 w 973671"/>
                  <a:gd name="connsiteY43" fmla="*/ 1089843 h 1516072"/>
                  <a:gd name="connsiteX44" fmla="*/ 723528 w 973671"/>
                  <a:gd name="connsiteY44" fmla="*/ 1082223 h 1516072"/>
                  <a:gd name="connsiteX45" fmla="*/ 898788 w 973671"/>
                  <a:gd name="connsiteY45" fmla="*/ 1091748 h 1516072"/>
                  <a:gd name="connsiteX46" fmla="*/ 962899 w 973671"/>
                  <a:gd name="connsiteY46" fmla="*/ 1090672 h 1516072"/>
                  <a:gd name="connsiteX47" fmla="*/ 969273 w 973671"/>
                  <a:gd name="connsiteY47" fmla="*/ 1054008 h 1516072"/>
                  <a:gd name="connsiteX48" fmla="*/ 917684 w 973671"/>
                  <a:gd name="connsiteY48" fmla="*/ 1034598 h 1516072"/>
                  <a:gd name="connsiteX49" fmla="*/ 802250 w 973671"/>
                  <a:gd name="connsiteY49" fmla="*/ 1037069 h 1516072"/>
                  <a:gd name="connsiteX50" fmla="*/ 645424 w 973671"/>
                  <a:gd name="connsiteY50" fmla="*/ 1049838 h 1516072"/>
                  <a:gd name="connsiteX51" fmla="*/ 639142 w 973671"/>
                  <a:gd name="connsiteY51" fmla="*/ 1026051 h 1516072"/>
                  <a:gd name="connsiteX52" fmla="*/ 672093 w 973671"/>
                  <a:gd name="connsiteY52" fmla="*/ 992688 h 1516072"/>
                  <a:gd name="connsiteX53" fmla="*/ 715908 w 973671"/>
                  <a:gd name="connsiteY53" fmla="*/ 952683 h 1516072"/>
                  <a:gd name="connsiteX54" fmla="*/ 731148 w 973671"/>
                  <a:gd name="connsiteY54" fmla="*/ 939348 h 1516072"/>
                  <a:gd name="connsiteX55" fmla="*/ 752103 w 973671"/>
                  <a:gd name="connsiteY55" fmla="*/ 918393 h 1516072"/>
                  <a:gd name="connsiteX56" fmla="*/ 765438 w 973671"/>
                  <a:gd name="connsiteY56" fmla="*/ 889818 h 1516072"/>
                  <a:gd name="connsiteX57" fmla="*/ 763533 w 973671"/>
                  <a:gd name="connsiteY57" fmla="*/ 874578 h 1516072"/>
                  <a:gd name="connsiteX58" fmla="*/ 736863 w 973671"/>
                  <a:gd name="connsiteY58" fmla="*/ 874578 h 1516072"/>
                  <a:gd name="connsiteX59" fmla="*/ 698763 w 973671"/>
                  <a:gd name="connsiteY59" fmla="*/ 899343 h 1516072"/>
                  <a:gd name="connsiteX60" fmla="*/ 581889 w 973671"/>
                  <a:gd name="connsiteY60" fmla="*/ 945474 h 1516072"/>
                  <a:gd name="connsiteX61" fmla="*/ 506358 w 973671"/>
                  <a:gd name="connsiteY61" fmla="*/ 847908 h 1516072"/>
                  <a:gd name="connsiteX62" fmla="*/ 502548 w 973671"/>
                  <a:gd name="connsiteY62" fmla="*/ 358323 h 1516072"/>
                  <a:gd name="connsiteX63" fmla="*/ 498738 w 973671"/>
                  <a:gd name="connsiteY63" fmla="*/ 66858 h 1516072"/>
                  <a:gd name="connsiteX64" fmla="*/ 489213 w 973671"/>
                  <a:gd name="connsiteY64" fmla="*/ 40188 h 1516072"/>
                  <a:gd name="connsiteX65" fmla="*/ 487308 w 973671"/>
                  <a:gd name="connsiteY65" fmla="*/ 34473 h 1516072"/>
                  <a:gd name="connsiteX66" fmla="*/ 483498 w 973671"/>
                  <a:gd name="connsiteY66" fmla="*/ 28758 h 1516072"/>
                  <a:gd name="connsiteX67" fmla="*/ 477783 w 973671"/>
                  <a:gd name="connsiteY67" fmla="*/ 17328 h 1516072"/>
                  <a:gd name="connsiteX68" fmla="*/ 472068 w 973671"/>
                  <a:gd name="connsiteY68" fmla="*/ 13518 h 1516072"/>
                  <a:gd name="connsiteX69" fmla="*/ 468258 w 973671"/>
                  <a:gd name="connsiteY69" fmla="*/ 7803 h 1516072"/>
                  <a:gd name="connsiteX70" fmla="*/ 428253 w 973671"/>
                  <a:gd name="connsiteY70" fmla="*/ 11613 h 1516072"/>
                  <a:gd name="connsiteX71" fmla="*/ 424443 w 973671"/>
                  <a:gd name="connsiteY71" fmla="*/ 78288 h 1516072"/>
                  <a:gd name="connsiteX72" fmla="*/ 424443 w 973671"/>
                  <a:gd name="connsiteY72" fmla="*/ 84003 h 1516072"/>
                  <a:gd name="connsiteX73" fmla="*/ 435667 w 973671"/>
                  <a:gd name="connsiteY73" fmla="*/ 225952 h 1516072"/>
                  <a:gd name="connsiteX74" fmla="*/ 439683 w 973671"/>
                  <a:gd name="connsiteY74" fmla="*/ 421188 h 1516072"/>
                  <a:gd name="connsiteX75" fmla="*/ 444009 w 973671"/>
                  <a:gd name="connsiteY75" fmla="*/ 757032 h 1516072"/>
                  <a:gd name="connsiteX76" fmla="*/ 426915 w 973671"/>
                  <a:gd name="connsiteY76" fmla="*/ 864178 h 1516072"/>
                  <a:gd name="connsiteX0" fmla="*/ 426915 w 973671"/>
                  <a:gd name="connsiteY0" fmla="*/ 864178 h 1516072"/>
                  <a:gd name="connsiteX1" fmla="*/ 391491 w 973671"/>
                  <a:gd name="connsiteY1" fmla="*/ 926991 h 1516072"/>
                  <a:gd name="connsiteX2" fmla="*/ 341705 w 973671"/>
                  <a:gd name="connsiteY2" fmla="*/ 963547 h 1516072"/>
                  <a:gd name="connsiteX3" fmla="*/ 261952 w 973671"/>
                  <a:gd name="connsiteY3" fmla="*/ 967151 h 1516072"/>
                  <a:gd name="connsiteX4" fmla="*/ 170717 w 973671"/>
                  <a:gd name="connsiteY4" fmla="*/ 934972 h 1516072"/>
                  <a:gd name="connsiteX5" fmla="*/ 58683 w 973671"/>
                  <a:gd name="connsiteY5" fmla="*/ 874578 h 1516072"/>
                  <a:gd name="connsiteX6" fmla="*/ 45348 w 973671"/>
                  <a:gd name="connsiteY6" fmla="*/ 895533 h 1516072"/>
                  <a:gd name="connsiteX7" fmla="*/ 49158 w 973671"/>
                  <a:gd name="connsiteY7" fmla="*/ 933633 h 1516072"/>
                  <a:gd name="connsiteX8" fmla="*/ 52968 w 973671"/>
                  <a:gd name="connsiteY8" fmla="*/ 939348 h 1516072"/>
                  <a:gd name="connsiteX9" fmla="*/ 58683 w 973671"/>
                  <a:gd name="connsiteY9" fmla="*/ 943158 h 1516072"/>
                  <a:gd name="connsiteX10" fmla="*/ 62493 w 973671"/>
                  <a:gd name="connsiteY10" fmla="*/ 948873 h 1516072"/>
                  <a:gd name="connsiteX11" fmla="*/ 79638 w 973671"/>
                  <a:gd name="connsiteY11" fmla="*/ 958398 h 1516072"/>
                  <a:gd name="connsiteX12" fmla="*/ 165363 w 973671"/>
                  <a:gd name="connsiteY12" fmla="*/ 989239 h 1516072"/>
                  <a:gd name="connsiteX13" fmla="*/ 261385 w 973671"/>
                  <a:gd name="connsiteY13" fmla="*/ 1036092 h 1516072"/>
                  <a:gd name="connsiteX14" fmla="*/ 277758 w 973671"/>
                  <a:gd name="connsiteY14" fmla="*/ 1076508 h 1516072"/>
                  <a:gd name="connsiteX15" fmla="*/ 263445 w 973671"/>
                  <a:gd name="connsiteY15" fmla="*/ 1119397 h 1516072"/>
                  <a:gd name="connsiteX16" fmla="*/ 185288 w 973671"/>
                  <a:gd name="connsiteY16" fmla="*/ 1150391 h 1516072"/>
                  <a:gd name="connsiteX17" fmla="*/ 54410 w 973671"/>
                  <a:gd name="connsiteY17" fmla="*/ 1165271 h 1516072"/>
                  <a:gd name="connsiteX18" fmla="*/ 3438 w 973671"/>
                  <a:gd name="connsiteY18" fmla="*/ 1175568 h 1516072"/>
                  <a:gd name="connsiteX19" fmla="*/ 5343 w 973671"/>
                  <a:gd name="connsiteY19" fmla="*/ 1213668 h 1516072"/>
                  <a:gd name="connsiteX20" fmla="*/ 11058 w 973671"/>
                  <a:gd name="connsiteY20" fmla="*/ 1217478 h 1516072"/>
                  <a:gd name="connsiteX21" fmla="*/ 16773 w 973671"/>
                  <a:gd name="connsiteY21" fmla="*/ 1219383 h 1516072"/>
                  <a:gd name="connsiteX22" fmla="*/ 144408 w 973671"/>
                  <a:gd name="connsiteY22" fmla="*/ 1222421 h 1516072"/>
                  <a:gd name="connsiteX23" fmla="*/ 335063 w 973671"/>
                  <a:gd name="connsiteY23" fmla="*/ 1217478 h 1516072"/>
                  <a:gd name="connsiteX24" fmla="*/ 361578 w 973671"/>
                  <a:gd name="connsiteY24" fmla="*/ 1273701 h 1516072"/>
                  <a:gd name="connsiteX25" fmla="*/ 334135 w 973671"/>
                  <a:gd name="connsiteY25" fmla="*/ 1356594 h 1516072"/>
                  <a:gd name="connsiteX26" fmla="*/ 327288 w 973671"/>
                  <a:gd name="connsiteY26" fmla="*/ 1420386 h 1516072"/>
                  <a:gd name="connsiteX27" fmla="*/ 331098 w 973671"/>
                  <a:gd name="connsiteY27" fmla="*/ 1463223 h 1516072"/>
                  <a:gd name="connsiteX28" fmla="*/ 363483 w 973671"/>
                  <a:gd name="connsiteY28" fmla="*/ 1512753 h 1516072"/>
                  <a:gd name="connsiteX29" fmla="*/ 386343 w 973671"/>
                  <a:gd name="connsiteY29" fmla="*/ 1514658 h 1516072"/>
                  <a:gd name="connsiteX30" fmla="*/ 395868 w 973671"/>
                  <a:gd name="connsiteY30" fmla="*/ 1491798 h 1516072"/>
                  <a:gd name="connsiteX31" fmla="*/ 402149 w 973671"/>
                  <a:gd name="connsiteY31" fmla="*/ 1451433 h 1516072"/>
                  <a:gd name="connsiteX32" fmla="*/ 408431 w 973671"/>
                  <a:gd name="connsiteY32" fmla="*/ 1389340 h 1516072"/>
                  <a:gd name="connsiteX33" fmla="*/ 423105 w 973671"/>
                  <a:gd name="connsiteY33" fmla="*/ 1329152 h 1516072"/>
                  <a:gd name="connsiteX34" fmla="*/ 466353 w 973671"/>
                  <a:gd name="connsiteY34" fmla="*/ 1265103 h 1516072"/>
                  <a:gd name="connsiteX35" fmla="*/ 527519 w 973671"/>
                  <a:gd name="connsiteY35" fmla="*/ 1230091 h 1516072"/>
                  <a:gd name="connsiteX36" fmla="*/ 600218 w 973671"/>
                  <a:gd name="connsiteY36" fmla="*/ 1221700 h 1516072"/>
                  <a:gd name="connsiteX37" fmla="*/ 719718 w 973671"/>
                  <a:gd name="connsiteY37" fmla="*/ 1316538 h 1516072"/>
                  <a:gd name="connsiteX38" fmla="*/ 776868 w 973671"/>
                  <a:gd name="connsiteY38" fmla="*/ 1323798 h 1516072"/>
                  <a:gd name="connsiteX39" fmla="*/ 819499 w 973671"/>
                  <a:gd name="connsiteY39" fmla="*/ 1303924 h 1516072"/>
                  <a:gd name="connsiteX40" fmla="*/ 782583 w 973671"/>
                  <a:gd name="connsiteY40" fmla="*/ 1253673 h 1516072"/>
                  <a:gd name="connsiteX41" fmla="*/ 647328 w 973671"/>
                  <a:gd name="connsiteY41" fmla="*/ 1156518 h 1516072"/>
                  <a:gd name="connsiteX42" fmla="*/ 645062 w 973671"/>
                  <a:gd name="connsiteY42" fmla="*/ 1108121 h 1516072"/>
                  <a:gd name="connsiteX43" fmla="*/ 670188 w 973671"/>
                  <a:gd name="connsiteY43" fmla="*/ 1089843 h 1516072"/>
                  <a:gd name="connsiteX44" fmla="*/ 723528 w 973671"/>
                  <a:gd name="connsiteY44" fmla="*/ 1082223 h 1516072"/>
                  <a:gd name="connsiteX45" fmla="*/ 898788 w 973671"/>
                  <a:gd name="connsiteY45" fmla="*/ 1091748 h 1516072"/>
                  <a:gd name="connsiteX46" fmla="*/ 962899 w 973671"/>
                  <a:gd name="connsiteY46" fmla="*/ 1090672 h 1516072"/>
                  <a:gd name="connsiteX47" fmla="*/ 969273 w 973671"/>
                  <a:gd name="connsiteY47" fmla="*/ 1054008 h 1516072"/>
                  <a:gd name="connsiteX48" fmla="*/ 917684 w 973671"/>
                  <a:gd name="connsiteY48" fmla="*/ 1034598 h 1516072"/>
                  <a:gd name="connsiteX49" fmla="*/ 802250 w 973671"/>
                  <a:gd name="connsiteY49" fmla="*/ 1037069 h 1516072"/>
                  <a:gd name="connsiteX50" fmla="*/ 645424 w 973671"/>
                  <a:gd name="connsiteY50" fmla="*/ 1049838 h 1516072"/>
                  <a:gd name="connsiteX51" fmla="*/ 639142 w 973671"/>
                  <a:gd name="connsiteY51" fmla="*/ 1026051 h 1516072"/>
                  <a:gd name="connsiteX52" fmla="*/ 672093 w 973671"/>
                  <a:gd name="connsiteY52" fmla="*/ 992688 h 1516072"/>
                  <a:gd name="connsiteX53" fmla="*/ 715908 w 973671"/>
                  <a:gd name="connsiteY53" fmla="*/ 952683 h 1516072"/>
                  <a:gd name="connsiteX54" fmla="*/ 731148 w 973671"/>
                  <a:gd name="connsiteY54" fmla="*/ 939348 h 1516072"/>
                  <a:gd name="connsiteX55" fmla="*/ 752103 w 973671"/>
                  <a:gd name="connsiteY55" fmla="*/ 918393 h 1516072"/>
                  <a:gd name="connsiteX56" fmla="*/ 765438 w 973671"/>
                  <a:gd name="connsiteY56" fmla="*/ 889818 h 1516072"/>
                  <a:gd name="connsiteX57" fmla="*/ 763533 w 973671"/>
                  <a:gd name="connsiteY57" fmla="*/ 874578 h 1516072"/>
                  <a:gd name="connsiteX58" fmla="*/ 736863 w 973671"/>
                  <a:gd name="connsiteY58" fmla="*/ 874578 h 1516072"/>
                  <a:gd name="connsiteX59" fmla="*/ 698763 w 973671"/>
                  <a:gd name="connsiteY59" fmla="*/ 899343 h 1516072"/>
                  <a:gd name="connsiteX60" fmla="*/ 581889 w 973671"/>
                  <a:gd name="connsiteY60" fmla="*/ 945474 h 1516072"/>
                  <a:gd name="connsiteX61" fmla="*/ 506358 w 973671"/>
                  <a:gd name="connsiteY61" fmla="*/ 847908 h 1516072"/>
                  <a:gd name="connsiteX62" fmla="*/ 502548 w 973671"/>
                  <a:gd name="connsiteY62" fmla="*/ 358323 h 1516072"/>
                  <a:gd name="connsiteX63" fmla="*/ 498738 w 973671"/>
                  <a:gd name="connsiteY63" fmla="*/ 66858 h 1516072"/>
                  <a:gd name="connsiteX64" fmla="*/ 489213 w 973671"/>
                  <a:gd name="connsiteY64" fmla="*/ 40188 h 1516072"/>
                  <a:gd name="connsiteX65" fmla="*/ 487308 w 973671"/>
                  <a:gd name="connsiteY65" fmla="*/ 34473 h 1516072"/>
                  <a:gd name="connsiteX66" fmla="*/ 483498 w 973671"/>
                  <a:gd name="connsiteY66" fmla="*/ 28758 h 1516072"/>
                  <a:gd name="connsiteX67" fmla="*/ 477783 w 973671"/>
                  <a:gd name="connsiteY67" fmla="*/ 17328 h 1516072"/>
                  <a:gd name="connsiteX68" fmla="*/ 472068 w 973671"/>
                  <a:gd name="connsiteY68" fmla="*/ 13518 h 1516072"/>
                  <a:gd name="connsiteX69" fmla="*/ 468258 w 973671"/>
                  <a:gd name="connsiteY69" fmla="*/ 7803 h 1516072"/>
                  <a:gd name="connsiteX70" fmla="*/ 428253 w 973671"/>
                  <a:gd name="connsiteY70" fmla="*/ 11613 h 1516072"/>
                  <a:gd name="connsiteX71" fmla="*/ 424443 w 973671"/>
                  <a:gd name="connsiteY71" fmla="*/ 78288 h 1516072"/>
                  <a:gd name="connsiteX72" fmla="*/ 424443 w 973671"/>
                  <a:gd name="connsiteY72" fmla="*/ 84003 h 1516072"/>
                  <a:gd name="connsiteX73" fmla="*/ 435667 w 973671"/>
                  <a:gd name="connsiteY73" fmla="*/ 225952 h 1516072"/>
                  <a:gd name="connsiteX74" fmla="*/ 439683 w 973671"/>
                  <a:gd name="connsiteY74" fmla="*/ 421188 h 1516072"/>
                  <a:gd name="connsiteX75" fmla="*/ 444009 w 973671"/>
                  <a:gd name="connsiteY75" fmla="*/ 757032 h 1516072"/>
                  <a:gd name="connsiteX76" fmla="*/ 426915 w 973671"/>
                  <a:gd name="connsiteY76" fmla="*/ 864178 h 1516072"/>
                  <a:gd name="connsiteX0" fmla="*/ 426915 w 973671"/>
                  <a:gd name="connsiteY0" fmla="*/ 864178 h 1516072"/>
                  <a:gd name="connsiteX1" fmla="*/ 391491 w 973671"/>
                  <a:gd name="connsiteY1" fmla="*/ 926991 h 1516072"/>
                  <a:gd name="connsiteX2" fmla="*/ 341705 w 973671"/>
                  <a:gd name="connsiteY2" fmla="*/ 963547 h 1516072"/>
                  <a:gd name="connsiteX3" fmla="*/ 261952 w 973671"/>
                  <a:gd name="connsiteY3" fmla="*/ 967151 h 1516072"/>
                  <a:gd name="connsiteX4" fmla="*/ 170717 w 973671"/>
                  <a:gd name="connsiteY4" fmla="*/ 934972 h 1516072"/>
                  <a:gd name="connsiteX5" fmla="*/ 58683 w 973671"/>
                  <a:gd name="connsiteY5" fmla="*/ 874578 h 1516072"/>
                  <a:gd name="connsiteX6" fmla="*/ 45348 w 973671"/>
                  <a:gd name="connsiteY6" fmla="*/ 895533 h 1516072"/>
                  <a:gd name="connsiteX7" fmla="*/ 49158 w 973671"/>
                  <a:gd name="connsiteY7" fmla="*/ 933633 h 1516072"/>
                  <a:gd name="connsiteX8" fmla="*/ 52968 w 973671"/>
                  <a:gd name="connsiteY8" fmla="*/ 939348 h 1516072"/>
                  <a:gd name="connsiteX9" fmla="*/ 58683 w 973671"/>
                  <a:gd name="connsiteY9" fmla="*/ 943158 h 1516072"/>
                  <a:gd name="connsiteX10" fmla="*/ 79638 w 973671"/>
                  <a:gd name="connsiteY10" fmla="*/ 958398 h 1516072"/>
                  <a:gd name="connsiteX11" fmla="*/ 165363 w 973671"/>
                  <a:gd name="connsiteY11" fmla="*/ 989239 h 1516072"/>
                  <a:gd name="connsiteX12" fmla="*/ 261385 w 973671"/>
                  <a:gd name="connsiteY12" fmla="*/ 1036092 h 1516072"/>
                  <a:gd name="connsiteX13" fmla="*/ 277758 w 973671"/>
                  <a:gd name="connsiteY13" fmla="*/ 1076508 h 1516072"/>
                  <a:gd name="connsiteX14" fmla="*/ 263445 w 973671"/>
                  <a:gd name="connsiteY14" fmla="*/ 1119397 h 1516072"/>
                  <a:gd name="connsiteX15" fmla="*/ 185288 w 973671"/>
                  <a:gd name="connsiteY15" fmla="*/ 1150391 h 1516072"/>
                  <a:gd name="connsiteX16" fmla="*/ 54410 w 973671"/>
                  <a:gd name="connsiteY16" fmla="*/ 1165271 h 1516072"/>
                  <a:gd name="connsiteX17" fmla="*/ 3438 w 973671"/>
                  <a:gd name="connsiteY17" fmla="*/ 1175568 h 1516072"/>
                  <a:gd name="connsiteX18" fmla="*/ 5343 w 973671"/>
                  <a:gd name="connsiteY18" fmla="*/ 1213668 h 1516072"/>
                  <a:gd name="connsiteX19" fmla="*/ 11058 w 973671"/>
                  <a:gd name="connsiteY19" fmla="*/ 1217478 h 1516072"/>
                  <a:gd name="connsiteX20" fmla="*/ 16773 w 973671"/>
                  <a:gd name="connsiteY20" fmla="*/ 1219383 h 1516072"/>
                  <a:gd name="connsiteX21" fmla="*/ 144408 w 973671"/>
                  <a:gd name="connsiteY21" fmla="*/ 1222421 h 1516072"/>
                  <a:gd name="connsiteX22" fmla="*/ 335063 w 973671"/>
                  <a:gd name="connsiteY22" fmla="*/ 1217478 h 1516072"/>
                  <a:gd name="connsiteX23" fmla="*/ 361578 w 973671"/>
                  <a:gd name="connsiteY23" fmla="*/ 1273701 h 1516072"/>
                  <a:gd name="connsiteX24" fmla="*/ 334135 w 973671"/>
                  <a:gd name="connsiteY24" fmla="*/ 1356594 h 1516072"/>
                  <a:gd name="connsiteX25" fmla="*/ 327288 w 973671"/>
                  <a:gd name="connsiteY25" fmla="*/ 1420386 h 1516072"/>
                  <a:gd name="connsiteX26" fmla="*/ 331098 w 973671"/>
                  <a:gd name="connsiteY26" fmla="*/ 1463223 h 1516072"/>
                  <a:gd name="connsiteX27" fmla="*/ 363483 w 973671"/>
                  <a:gd name="connsiteY27" fmla="*/ 1512753 h 1516072"/>
                  <a:gd name="connsiteX28" fmla="*/ 386343 w 973671"/>
                  <a:gd name="connsiteY28" fmla="*/ 1514658 h 1516072"/>
                  <a:gd name="connsiteX29" fmla="*/ 395868 w 973671"/>
                  <a:gd name="connsiteY29" fmla="*/ 1491798 h 1516072"/>
                  <a:gd name="connsiteX30" fmla="*/ 402149 w 973671"/>
                  <a:gd name="connsiteY30" fmla="*/ 1451433 h 1516072"/>
                  <a:gd name="connsiteX31" fmla="*/ 408431 w 973671"/>
                  <a:gd name="connsiteY31" fmla="*/ 1389340 h 1516072"/>
                  <a:gd name="connsiteX32" fmla="*/ 423105 w 973671"/>
                  <a:gd name="connsiteY32" fmla="*/ 1329152 h 1516072"/>
                  <a:gd name="connsiteX33" fmla="*/ 466353 w 973671"/>
                  <a:gd name="connsiteY33" fmla="*/ 1265103 h 1516072"/>
                  <a:gd name="connsiteX34" fmla="*/ 527519 w 973671"/>
                  <a:gd name="connsiteY34" fmla="*/ 1230091 h 1516072"/>
                  <a:gd name="connsiteX35" fmla="*/ 600218 w 973671"/>
                  <a:gd name="connsiteY35" fmla="*/ 1221700 h 1516072"/>
                  <a:gd name="connsiteX36" fmla="*/ 719718 w 973671"/>
                  <a:gd name="connsiteY36" fmla="*/ 1316538 h 1516072"/>
                  <a:gd name="connsiteX37" fmla="*/ 776868 w 973671"/>
                  <a:gd name="connsiteY37" fmla="*/ 1323798 h 1516072"/>
                  <a:gd name="connsiteX38" fmla="*/ 819499 w 973671"/>
                  <a:gd name="connsiteY38" fmla="*/ 1303924 h 1516072"/>
                  <a:gd name="connsiteX39" fmla="*/ 782583 w 973671"/>
                  <a:gd name="connsiteY39" fmla="*/ 1253673 h 1516072"/>
                  <a:gd name="connsiteX40" fmla="*/ 647328 w 973671"/>
                  <a:gd name="connsiteY40" fmla="*/ 1156518 h 1516072"/>
                  <a:gd name="connsiteX41" fmla="*/ 645062 w 973671"/>
                  <a:gd name="connsiteY41" fmla="*/ 1108121 h 1516072"/>
                  <a:gd name="connsiteX42" fmla="*/ 670188 w 973671"/>
                  <a:gd name="connsiteY42" fmla="*/ 1089843 h 1516072"/>
                  <a:gd name="connsiteX43" fmla="*/ 723528 w 973671"/>
                  <a:gd name="connsiteY43" fmla="*/ 1082223 h 1516072"/>
                  <a:gd name="connsiteX44" fmla="*/ 898788 w 973671"/>
                  <a:gd name="connsiteY44" fmla="*/ 1091748 h 1516072"/>
                  <a:gd name="connsiteX45" fmla="*/ 962899 w 973671"/>
                  <a:gd name="connsiteY45" fmla="*/ 1090672 h 1516072"/>
                  <a:gd name="connsiteX46" fmla="*/ 969273 w 973671"/>
                  <a:gd name="connsiteY46" fmla="*/ 1054008 h 1516072"/>
                  <a:gd name="connsiteX47" fmla="*/ 917684 w 973671"/>
                  <a:gd name="connsiteY47" fmla="*/ 1034598 h 1516072"/>
                  <a:gd name="connsiteX48" fmla="*/ 802250 w 973671"/>
                  <a:gd name="connsiteY48" fmla="*/ 1037069 h 1516072"/>
                  <a:gd name="connsiteX49" fmla="*/ 645424 w 973671"/>
                  <a:gd name="connsiteY49" fmla="*/ 1049838 h 1516072"/>
                  <a:gd name="connsiteX50" fmla="*/ 639142 w 973671"/>
                  <a:gd name="connsiteY50" fmla="*/ 1026051 h 1516072"/>
                  <a:gd name="connsiteX51" fmla="*/ 672093 w 973671"/>
                  <a:gd name="connsiteY51" fmla="*/ 992688 h 1516072"/>
                  <a:gd name="connsiteX52" fmla="*/ 715908 w 973671"/>
                  <a:gd name="connsiteY52" fmla="*/ 952683 h 1516072"/>
                  <a:gd name="connsiteX53" fmla="*/ 731148 w 973671"/>
                  <a:gd name="connsiteY53" fmla="*/ 939348 h 1516072"/>
                  <a:gd name="connsiteX54" fmla="*/ 752103 w 973671"/>
                  <a:gd name="connsiteY54" fmla="*/ 918393 h 1516072"/>
                  <a:gd name="connsiteX55" fmla="*/ 765438 w 973671"/>
                  <a:gd name="connsiteY55" fmla="*/ 889818 h 1516072"/>
                  <a:gd name="connsiteX56" fmla="*/ 763533 w 973671"/>
                  <a:gd name="connsiteY56" fmla="*/ 874578 h 1516072"/>
                  <a:gd name="connsiteX57" fmla="*/ 736863 w 973671"/>
                  <a:gd name="connsiteY57" fmla="*/ 874578 h 1516072"/>
                  <a:gd name="connsiteX58" fmla="*/ 698763 w 973671"/>
                  <a:gd name="connsiteY58" fmla="*/ 899343 h 1516072"/>
                  <a:gd name="connsiteX59" fmla="*/ 581889 w 973671"/>
                  <a:gd name="connsiteY59" fmla="*/ 945474 h 1516072"/>
                  <a:gd name="connsiteX60" fmla="*/ 506358 w 973671"/>
                  <a:gd name="connsiteY60" fmla="*/ 847908 h 1516072"/>
                  <a:gd name="connsiteX61" fmla="*/ 502548 w 973671"/>
                  <a:gd name="connsiteY61" fmla="*/ 358323 h 1516072"/>
                  <a:gd name="connsiteX62" fmla="*/ 498738 w 973671"/>
                  <a:gd name="connsiteY62" fmla="*/ 66858 h 1516072"/>
                  <a:gd name="connsiteX63" fmla="*/ 489213 w 973671"/>
                  <a:gd name="connsiteY63" fmla="*/ 40188 h 1516072"/>
                  <a:gd name="connsiteX64" fmla="*/ 487308 w 973671"/>
                  <a:gd name="connsiteY64" fmla="*/ 34473 h 1516072"/>
                  <a:gd name="connsiteX65" fmla="*/ 483498 w 973671"/>
                  <a:gd name="connsiteY65" fmla="*/ 28758 h 1516072"/>
                  <a:gd name="connsiteX66" fmla="*/ 477783 w 973671"/>
                  <a:gd name="connsiteY66" fmla="*/ 17328 h 1516072"/>
                  <a:gd name="connsiteX67" fmla="*/ 472068 w 973671"/>
                  <a:gd name="connsiteY67" fmla="*/ 13518 h 1516072"/>
                  <a:gd name="connsiteX68" fmla="*/ 468258 w 973671"/>
                  <a:gd name="connsiteY68" fmla="*/ 7803 h 1516072"/>
                  <a:gd name="connsiteX69" fmla="*/ 428253 w 973671"/>
                  <a:gd name="connsiteY69" fmla="*/ 11613 h 1516072"/>
                  <a:gd name="connsiteX70" fmla="*/ 424443 w 973671"/>
                  <a:gd name="connsiteY70" fmla="*/ 78288 h 1516072"/>
                  <a:gd name="connsiteX71" fmla="*/ 424443 w 973671"/>
                  <a:gd name="connsiteY71" fmla="*/ 84003 h 1516072"/>
                  <a:gd name="connsiteX72" fmla="*/ 435667 w 973671"/>
                  <a:gd name="connsiteY72" fmla="*/ 225952 h 1516072"/>
                  <a:gd name="connsiteX73" fmla="*/ 439683 w 973671"/>
                  <a:gd name="connsiteY73" fmla="*/ 421188 h 1516072"/>
                  <a:gd name="connsiteX74" fmla="*/ 444009 w 973671"/>
                  <a:gd name="connsiteY74" fmla="*/ 757032 h 1516072"/>
                  <a:gd name="connsiteX75" fmla="*/ 426915 w 973671"/>
                  <a:gd name="connsiteY75" fmla="*/ 864178 h 1516072"/>
                  <a:gd name="connsiteX0" fmla="*/ 426915 w 973671"/>
                  <a:gd name="connsiteY0" fmla="*/ 864178 h 1516072"/>
                  <a:gd name="connsiteX1" fmla="*/ 391491 w 973671"/>
                  <a:gd name="connsiteY1" fmla="*/ 926991 h 1516072"/>
                  <a:gd name="connsiteX2" fmla="*/ 341705 w 973671"/>
                  <a:gd name="connsiteY2" fmla="*/ 963547 h 1516072"/>
                  <a:gd name="connsiteX3" fmla="*/ 261952 w 973671"/>
                  <a:gd name="connsiteY3" fmla="*/ 967151 h 1516072"/>
                  <a:gd name="connsiteX4" fmla="*/ 170717 w 973671"/>
                  <a:gd name="connsiteY4" fmla="*/ 934972 h 1516072"/>
                  <a:gd name="connsiteX5" fmla="*/ 58683 w 973671"/>
                  <a:gd name="connsiteY5" fmla="*/ 874578 h 1516072"/>
                  <a:gd name="connsiteX6" fmla="*/ 45348 w 973671"/>
                  <a:gd name="connsiteY6" fmla="*/ 895533 h 1516072"/>
                  <a:gd name="connsiteX7" fmla="*/ 49158 w 973671"/>
                  <a:gd name="connsiteY7" fmla="*/ 933633 h 1516072"/>
                  <a:gd name="connsiteX8" fmla="*/ 52968 w 973671"/>
                  <a:gd name="connsiteY8" fmla="*/ 939348 h 1516072"/>
                  <a:gd name="connsiteX9" fmla="*/ 79638 w 973671"/>
                  <a:gd name="connsiteY9" fmla="*/ 958398 h 1516072"/>
                  <a:gd name="connsiteX10" fmla="*/ 165363 w 973671"/>
                  <a:gd name="connsiteY10" fmla="*/ 989239 h 1516072"/>
                  <a:gd name="connsiteX11" fmla="*/ 261385 w 973671"/>
                  <a:gd name="connsiteY11" fmla="*/ 1036092 h 1516072"/>
                  <a:gd name="connsiteX12" fmla="*/ 277758 w 973671"/>
                  <a:gd name="connsiteY12" fmla="*/ 1076508 h 1516072"/>
                  <a:gd name="connsiteX13" fmla="*/ 263445 w 973671"/>
                  <a:gd name="connsiteY13" fmla="*/ 1119397 h 1516072"/>
                  <a:gd name="connsiteX14" fmla="*/ 185288 w 973671"/>
                  <a:gd name="connsiteY14" fmla="*/ 1150391 h 1516072"/>
                  <a:gd name="connsiteX15" fmla="*/ 54410 w 973671"/>
                  <a:gd name="connsiteY15" fmla="*/ 1165271 h 1516072"/>
                  <a:gd name="connsiteX16" fmla="*/ 3438 w 973671"/>
                  <a:gd name="connsiteY16" fmla="*/ 1175568 h 1516072"/>
                  <a:gd name="connsiteX17" fmla="*/ 5343 w 973671"/>
                  <a:gd name="connsiteY17" fmla="*/ 1213668 h 1516072"/>
                  <a:gd name="connsiteX18" fmla="*/ 11058 w 973671"/>
                  <a:gd name="connsiteY18" fmla="*/ 1217478 h 1516072"/>
                  <a:gd name="connsiteX19" fmla="*/ 16773 w 973671"/>
                  <a:gd name="connsiteY19" fmla="*/ 1219383 h 1516072"/>
                  <a:gd name="connsiteX20" fmla="*/ 144408 w 973671"/>
                  <a:gd name="connsiteY20" fmla="*/ 1222421 h 1516072"/>
                  <a:gd name="connsiteX21" fmla="*/ 335063 w 973671"/>
                  <a:gd name="connsiteY21" fmla="*/ 1217478 h 1516072"/>
                  <a:gd name="connsiteX22" fmla="*/ 361578 w 973671"/>
                  <a:gd name="connsiteY22" fmla="*/ 1273701 h 1516072"/>
                  <a:gd name="connsiteX23" fmla="*/ 334135 w 973671"/>
                  <a:gd name="connsiteY23" fmla="*/ 1356594 h 1516072"/>
                  <a:gd name="connsiteX24" fmla="*/ 327288 w 973671"/>
                  <a:gd name="connsiteY24" fmla="*/ 1420386 h 1516072"/>
                  <a:gd name="connsiteX25" fmla="*/ 331098 w 973671"/>
                  <a:gd name="connsiteY25" fmla="*/ 1463223 h 1516072"/>
                  <a:gd name="connsiteX26" fmla="*/ 363483 w 973671"/>
                  <a:gd name="connsiteY26" fmla="*/ 1512753 h 1516072"/>
                  <a:gd name="connsiteX27" fmla="*/ 386343 w 973671"/>
                  <a:gd name="connsiteY27" fmla="*/ 1514658 h 1516072"/>
                  <a:gd name="connsiteX28" fmla="*/ 395868 w 973671"/>
                  <a:gd name="connsiteY28" fmla="*/ 1491798 h 1516072"/>
                  <a:gd name="connsiteX29" fmla="*/ 402149 w 973671"/>
                  <a:gd name="connsiteY29" fmla="*/ 1451433 h 1516072"/>
                  <a:gd name="connsiteX30" fmla="*/ 408431 w 973671"/>
                  <a:gd name="connsiteY30" fmla="*/ 1389340 h 1516072"/>
                  <a:gd name="connsiteX31" fmla="*/ 423105 w 973671"/>
                  <a:gd name="connsiteY31" fmla="*/ 1329152 h 1516072"/>
                  <a:gd name="connsiteX32" fmla="*/ 466353 w 973671"/>
                  <a:gd name="connsiteY32" fmla="*/ 1265103 h 1516072"/>
                  <a:gd name="connsiteX33" fmla="*/ 527519 w 973671"/>
                  <a:gd name="connsiteY33" fmla="*/ 1230091 h 1516072"/>
                  <a:gd name="connsiteX34" fmla="*/ 600218 w 973671"/>
                  <a:gd name="connsiteY34" fmla="*/ 1221700 h 1516072"/>
                  <a:gd name="connsiteX35" fmla="*/ 719718 w 973671"/>
                  <a:gd name="connsiteY35" fmla="*/ 1316538 h 1516072"/>
                  <a:gd name="connsiteX36" fmla="*/ 776868 w 973671"/>
                  <a:gd name="connsiteY36" fmla="*/ 1323798 h 1516072"/>
                  <a:gd name="connsiteX37" fmla="*/ 819499 w 973671"/>
                  <a:gd name="connsiteY37" fmla="*/ 1303924 h 1516072"/>
                  <a:gd name="connsiteX38" fmla="*/ 782583 w 973671"/>
                  <a:gd name="connsiteY38" fmla="*/ 1253673 h 1516072"/>
                  <a:gd name="connsiteX39" fmla="*/ 647328 w 973671"/>
                  <a:gd name="connsiteY39" fmla="*/ 1156518 h 1516072"/>
                  <a:gd name="connsiteX40" fmla="*/ 645062 w 973671"/>
                  <a:gd name="connsiteY40" fmla="*/ 1108121 h 1516072"/>
                  <a:gd name="connsiteX41" fmla="*/ 670188 w 973671"/>
                  <a:gd name="connsiteY41" fmla="*/ 1089843 h 1516072"/>
                  <a:gd name="connsiteX42" fmla="*/ 723528 w 973671"/>
                  <a:gd name="connsiteY42" fmla="*/ 1082223 h 1516072"/>
                  <a:gd name="connsiteX43" fmla="*/ 898788 w 973671"/>
                  <a:gd name="connsiteY43" fmla="*/ 1091748 h 1516072"/>
                  <a:gd name="connsiteX44" fmla="*/ 962899 w 973671"/>
                  <a:gd name="connsiteY44" fmla="*/ 1090672 h 1516072"/>
                  <a:gd name="connsiteX45" fmla="*/ 969273 w 973671"/>
                  <a:gd name="connsiteY45" fmla="*/ 1054008 h 1516072"/>
                  <a:gd name="connsiteX46" fmla="*/ 917684 w 973671"/>
                  <a:gd name="connsiteY46" fmla="*/ 1034598 h 1516072"/>
                  <a:gd name="connsiteX47" fmla="*/ 802250 w 973671"/>
                  <a:gd name="connsiteY47" fmla="*/ 1037069 h 1516072"/>
                  <a:gd name="connsiteX48" fmla="*/ 645424 w 973671"/>
                  <a:gd name="connsiteY48" fmla="*/ 1049838 h 1516072"/>
                  <a:gd name="connsiteX49" fmla="*/ 639142 w 973671"/>
                  <a:gd name="connsiteY49" fmla="*/ 1026051 h 1516072"/>
                  <a:gd name="connsiteX50" fmla="*/ 672093 w 973671"/>
                  <a:gd name="connsiteY50" fmla="*/ 992688 h 1516072"/>
                  <a:gd name="connsiteX51" fmla="*/ 715908 w 973671"/>
                  <a:gd name="connsiteY51" fmla="*/ 952683 h 1516072"/>
                  <a:gd name="connsiteX52" fmla="*/ 731148 w 973671"/>
                  <a:gd name="connsiteY52" fmla="*/ 939348 h 1516072"/>
                  <a:gd name="connsiteX53" fmla="*/ 752103 w 973671"/>
                  <a:gd name="connsiteY53" fmla="*/ 918393 h 1516072"/>
                  <a:gd name="connsiteX54" fmla="*/ 765438 w 973671"/>
                  <a:gd name="connsiteY54" fmla="*/ 889818 h 1516072"/>
                  <a:gd name="connsiteX55" fmla="*/ 763533 w 973671"/>
                  <a:gd name="connsiteY55" fmla="*/ 874578 h 1516072"/>
                  <a:gd name="connsiteX56" fmla="*/ 736863 w 973671"/>
                  <a:gd name="connsiteY56" fmla="*/ 874578 h 1516072"/>
                  <a:gd name="connsiteX57" fmla="*/ 698763 w 973671"/>
                  <a:gd name="connsiteY57" fmla="*/ 899343 h 1516072"/>
                  <a:gd name="connsiteX58" fmla="*/ 581889 w 973671"/>
                  <a:gd name="connsiteY58" fmla="*/ 945474 h 1516072"/>
                  <a:gd name="connsiteX59" fmla="*/ 506358 w 973671"/>
                  <a:gd name="connsiteY59" fmla="*/ 847908 h 1516072"/>
                  <a:gd name="connsiteX60" fmla="*/ 502548 w 973671"/>
                  <a:gd name="connsiteY60" fmla="*/ 358323 h 1516072"/>
                  <a:gd name="connsiteX61" fmla="*/ 498738 w 973671"/>
                  <a:gd name="connsiteY61" fmla="*/ 66858 h 1516072"/>
                  <a:gd name="connsiteX62" fmla="*/ 489213 w 973671"/>
                  <a:gd name="connsiteY62" fmla="*/ 40188 h 1516072"/>
                  <a:gd name="connsiteX63" fmla="*/ 487308 w 973671"/>
                  <a:gd name="connsiteY63" fmla="*/ 34473 h 1516072"/>
                  <a:gd name="connsiteX64" fmla="*/ 483498 w 973671"/>
                  <a:gd name="connsiteY64" fmla="*/ 28758 h 1516072"/>
                  <a:gd name="connsiteX65" fmla="*/ 477783 w 973671"/>
                  <a:gd name="connsiteY65" fmla="*/ 17328 h 1516072"/>
                  <a:gd name="connsiteX66" fmla="*/ 472068 w 973671"/>
                  <a:gd name="connsiteY66" fmla="*/ 13518 h 1516072"/>
                  <a:gd name="connsiteX67" fmla="*/ 468258 w 973671"/>
                  <a:gd name="connsiteY67" fmla="*/ 7803 h 1516072"/>
                  <a:gd name="connsiteX68" fmla="*/ 428253 w 973671"/>
                  <a:gd name="connsiteY68" fmla="*/ 11613 h 1516072"/>
                  <a:gd name="connsiteX69" fmla="*/ 424443 w 973671"/>
                  <a:gd name="connsiteY69" fmla="*/ 78288 h 1516072"/>
                  <a:gd name="connsiteX70" fmla="*/ 424443 w 973671"/>
                  <a:gd name="connsiteY70" fmla="*/ 84003 h 1516072"/>
                  <a:gd name="connsiteX71" fmla="*/ 435667 w 973671"/>
                  <a:gd name="connsiteY71" fmla="*/ 225952 h 1516072"/>
                  <a:gd name="connsiteX72" fmla="*/ 439683 w 973671"/>
                  <a:gd name="connsiteY72" fmla="*/ 421188 h 1516072"/>
                  <a:gd name="connsiteX73" fmla="*/ 444009 w 973671"/>
                  <a:gd name="connsiteY73" fmla="*/ 757032 h 1516072"/>
                  <a:gd name="connsiteX74" fmla="*/ 426915 w 973671"/>
                  <a:gd name="connsiteY74" fmla="*/ 864178 h 1516072"/>
                  <a:gd name="connsiteX0" fmla="*/ 426915 w 973671"/>
                  <a:gd name="connsiteY0" fmla="*/ 864178 h 1516072"/>
                  <a:gd name="connsiteX1" fmla="*/ 391491 w 973671"/>
                  <a:gd name="connsiteY1" fmla="*/ 926991 h 1516072"/>
                  <a:gd name="connsiteX2" fmla="*/ 341705 w 973671"/>
                  <a:gd name="connsiteY2" fmla="*/ 963547 h 1516072"/>
                  <a:gd name="connsiteX3" fmla="*/ 261952 w 973671"/>
                  <a:gd name="connsiteY3" fmla="*/ 967151 h 1516072"/>
                  <a:gd name="connsiteX4" fmla="*/ 170717 w 973671"/>
                  <a:gd name="connsiteY4" fmla="*/ 934972 h 1516072"/>
                  <a:gd name="connsiteX5" fmla="*/ 58683 w 973671"/>
                  <a:gd name="connsiteY5" fmla="*/ 874578 h 1516072"/>
                  <a:gd name="connsiteX6" fmla="*/ 45348 w 973671"/>
                  <a:gd name="connsiteY6" fmla="*/ 895533 h 1516072"/>
                  <a:gd name="connsiteX7" fmla="*/ 49158 w 973671"/>
                  <a:gd name="connsiteY7" fmla="*/ 933633 h 1516072"/>
                  <a:gd name="connsiteX8" fmla="*/ 79638 w 973671"/>
                  <a:gd name="connsiteY8" fmla="*/ 958398 h 1516072"/>
                  <a:gd name="connsiteX9" fmla="*/ 165363 w 973671"/>
                  <a:gd name="connsiteY9" fmla="*/ 989239 h 1516072"/>
                  <a:gd name="connsiteX10" fmla="*/ 261385 w 973671"/>
                  <a:gd name="connsiteY10" fmla="*/ 1036092 h 1516072"/>
                  <a:gd name="connsiteX11" fmla="*/ 277758 w 973671"/>
                  <a:gd name="connsiteY11" fmla="*/ 1076508 h 1516072"/>
                  <a:gd name="connsiteX12" fmla="*/ 263445 w 973671"/>
                  <a:gd name="connsiteY12" fmla="*/ 1119397 h 1516072"/>
                  <a:gd name="connsiteX13" fmla="*/ 185288 w 973671"/>
                  <a:gd name="connsiteY13" fmla="*/ 1150391 h 1516072"/>
                  <a:gd name="connsiteX14" fmla="*/ 54410 w 973671"/>
                  <a:gd name="connsiteY14" fmla="*/ 1165271 h 1516072"/>
                  <a:gd name="connsiteX15" fmla="*/ 3438 w 973671"/>
                  <a:gd name="connsiteY15" fmla="*/ 1175568 h 1516072"/>
                  <a:gd name="connsiteX16" fmla="*/ 5343 w 973671"/>
                  <a:gd name="connsiteY16" fmla="*/ 1213668 h 1516072"/>
                  <a:gd name="connsiteX17" fmla="*/ 11058 w 973671"/>
                  <a:gd name="connsiteY17" fmla="*/ 1217478 h 1516072"/>
                  <a:gd name="connsiteX18" fmla="*/ 16773 w 973671"/>
                  <a:gd name="connsiteY18" fmla="*/ 1219383 h 1516072"/>
                  <a:gd name="connsiteX19" fmla="*/ 144408 w 973671"/>
                  <a:gd name="connsiteY19" fmla="*/ 1222421 h 1516072"/>
                  <a:gd name="connsiteX20" fmla="*/ 335063 w 973671"/>
                  <a:gd name="connsiteY20" fmla="*/ 1217478 h 1516072"/>
                  <a:gd name="connsiteX21" fmla="*/ 361578 w 973671"/>
                  <a:gd name="connsiteY21" fmla="*/ 1273701 h 1516072"/>
                  <a:gd name="connsiteX22" fmla="*/ 334135 w 973671"/>
                  <a:gd name="connsiteY22" fmla="*/ 1356594 h 1516072"/>
                  <a:gd name="connsiteX23" fmla="*/ 327288 w 973671"/>
                  <a:gd name="connsiteY23" fmla="*/ 1420386 h 1516072"/>
                  <a:gd name="connsiteX24" fmla="*/ 331098 w 973671"/>
                  <a:gd name="connsiteY24" fmla="*/ 1463223 h 1516072"/>
                  <a:gd name="connsiteX25" fmla="*/ 363483 w 973671"/>
                  <a:gd name="connsiteY25" fmla="*/ 1512753 h 1516072"/>
                  <a:gd name="connsiteX26" fmla="*/ 386343 w 973671"/>
                  <a:gd name="connsiteY26" fmla="*/ 1514658 h 1516072"/>
                  <a:gd name="connsiteX27" fmla="*/ 395868 w 973671"/>
                  <a:gd name="connsiteY27" fmla="*/ 1491798 h 1516072"/>
                  <a:gd name="connsiteX28" fmla="*/ 402149 w 973671"/>
                  <a:gd name="connsiteY28" fmla="*/ 1451433 h 1516072"/>
                  <a:gd name="connsiteX29" fmla="*/ 408431 w 973671"/>
                  <a:gd name="connsiteY29" fmla="*/ 1389340 h 1516072"/>
                  <a:gd name="connsiteX30" fmla="*/ 423105 w 973671"/>
                  <a:gd name="connsiteY30" fmla="*/ 1329152 h 1516072"/>
                  <a:gd name="connsiteX31" fmla="*/ 466353 w 973671"/>
                  <a:gd name="connsiteY31" fmla="*/ 1265103 h 1516072"/>
                  <a:gd name="connsiteX32" fmla="*/ 527519 w 973671"/>
                  <a:gd name="connsiteY32" fmla="*/ 1230091 h 1516072"/>
                  <a:gd name="connsiteX33" fmla="*/ 600218 w 973671"/>
                  <a:gd name="connsiteY33" fmla="*/ 1221700 h 1516072"/>
                  <a:gd name="connsiteX34" fmla="*/ 719718 w 973671"/>
                  <a:gd name="connsiteY34" fmla="*/ 1316538 h 1516072"/>
                  <a:gd name="connsiteX35" fmla="*/ 776868 w 973671"/>
                  <a:gd name="connsiteY35" fmla="*/ 1323798 h 1516072"/>
                  <a:gd name="connsiteX36" fmla="*/ 819499 w 973671"/>
                  <a:gd name="connsiteY36" fmla="*/ 1303924 h 1516072"/>
                  <a:gd name="connsiteX37" fmla="*/ 782583 w 973671"/>
                  <a:gd name="connsiteY37" fmla="*/ 1253673 h 1516072"/>
                  <a:gd name="connsiteX38" fmla="*/ 647328 w 973671"/>
                  <a:gd name="connsiteY38" fmla="*/ 1156518 h 1516072"/>
                  <a:gd name="connsiteX39" fmla="*/ 645062 w 973671"/>
                  <a:gd name="connsiteY39" fmla="*/ 1108121 h 1516072"/>
                  <a:gd name="connsiteX40" fmla="*/ 670188 w 973671"/>
                  <a:gd name="connsiteY40" fmla="*/ 1089843 h 1516072"/>
                  <a:gd name="connsiteX41" fmla="*/ 723528 w 973671"/>
                  <a:gd name="connsiteY41" fmla="*/ 1082223 h 1516072"/>
                  <a:gd name="connsiteX42" fmla="*/ 898788 w 973671"/>
                  <a:gd name="connsiteY42" fmla="*/ 1091748 h 1516072"/>
                  <a:gd name="connsiteX43" fmla="*/ 962899 w 973671"/>
                  <a:gd name="connsiteY43" fmla="*/ 1090672 h 1516072"/>
                  <a:gd name="connsiteX44" fmla="*/ 969273 w 973671"/>
                  <a:gd name="connsiteY44" fmla="*/ 1054008 h 1516072"/>
                  <a:gd name="connsiteX45" fmla="*/ 917684 w 973671"/>
                  <a:gd name="connsiteY45" fmla="*/ 1034598 h 1516072"/>
                  <a:gd name="connsiteX46" fmla="*/ 802250 w 973671"/>
                  <a:gd name="connsiteY46" fmla="*/ 1037069 h 1516072"/>
                  <a:gd name="connsiteX47" fmla="*/ 645424 w 973671"/>
                  <a:gd name="connsiteY47" fmla="*/ 1049838 h 1516072"/>
                  <a:gd name="connsiteX48" fmla="*/ 639142 w 973671"/>
                  <a:gd name="connsiteY48" fmla="*/ 1026051 h 1516072"/>
                  <a:gd name="connsiteX49" fmla="*/ 672093 w 973671"/>
                  <a:gd name="connsiteY49" fmla="*/ 992688 h 1516072"/>
                  <a:gd name="connsiteX50" fmla="*/ 715908 w 973671"/>
                  <a:gd name="connsiteY50" fmla="*/ 952683 h 1516072"/>
                  <a:gd name="connsiteX51" fmla="*/ 731148 w 973671"/>
                  <a:gd name="connsiteY51" fmla="*/ 939348 h 1516072"/>
                  <a:gd name="connsiteX52" fmla="*/ 752103 w 973671"/>
                  <a:gd name="connsiteY52" fmla="*/ 918393 h 1516072"/>
                  <a:gd name="connsiteX53" fmla="*/ 765438 w 973671"/>
                  <a:gd name="connsiteY53" fmla="*/ 889818 h 1516072"/>
                  <a:gd name="connsiteX54" fmla="*/ 763533 w 973671"/>
                  <a:gd name="connsiteY54" fmla="*/ 874578 h 1516072"/>
                  <a:gd name="connsiteX55" fmla="*/ 736863 w 973671"/>
                  <a:gd name="connsiteY55" fmla="*/ 874578 h 1516072"/>
                  <a:gd name="connsiteX56" fmla="*/ 698763 w 973671"/>
                  <a:gd name="connsiteY56" fmla="*/ 899343 h 1516072"/>
                  <a:gd name="connsiteX57" fmla="*/ 581889 w 973671"/>
                  <a:gd name="connsiteY57" fmla="*/ 945474 h 1516072"/>
                  <a:gd name="connsiteX58" fmla="*/ 506358 w 973671"/>
                  <a:gd name="connsiteY58" fmla="*/ 847908 h 1516072"/>
                  <a:gd name="connsiteX59" fmla="*/ 502548 w 973671"/>
                  <a:gd name="connsiteY59" fmla="*/ 358323 h 1516072"/>
                  <a:gd name="connsiteX60" fmla="*/ 498738 w 973671"/>
                  <a:gd name="connsiteY60" fmla="*/ 66858 h 1516072"/>
                  <a:gd name="connsiteX61" fmla="*/ 489213 w 973671"/>
                  <a:gd name="connsiteY61" fmla="*/ 40188 h 1516072"/>
                  <a:gd name="connsiteX62" fmla="*/ 487308 w 973671"/>
                  <a:gd name="connsiteY62" fmla="*/ 34473 h 1516072"/>
                  <a:gd name="connsiteX63" fmla="*/ 483498 w 973671"/>
                  <a:gd name="connsiteY63" fmla="*/ 28758 h 1516072"/>
                  <a:gd name="connsiteX64" fmla="*/ 477783 w 973671"/>
                  <a:gd name="connsiteY64" fmla="*/ 17328 h 1516072"/>
                  <a:gd name="connsiteX65" fmla="*/ 472068 w 973671"/>
                  <a:gd name="connsiteY65" fmla="*/ 13518 h 1516072"/>
                  <a:gd name="connsiteX66" fmla="*/ 468258 w 973671"/>
                  <a:gd name="connsiteY66" fmla="*/ 7803 h 1516072"/>
                  <a:gd name="connsiteX67" fmla="*/ 428253 w 973671"/>
                  <a:gd name="connsiteY67" fmla="*/ 11613 h 1516072"/>
                  <a:gd name="connsiteX68" fmla="*/ 424443 w 973671"/>
                  <a:gd name="connsiteY68" fmla="*/ 78288 h 1516072"/>
                  <a:gd name="connsiteX69" fmla="*/ 424443 w 973671"/>
                  <a:gd name="connsiteY69" fmla="*/ 84003 h 1516072"/>
                  <a:gd name="connsiteX70" fmla="*/ 435667 w 973671"/>
                  <a:gd name="connsiteY70" fmla="*/ 225952 h 1516072"/>
                  <a:gd name="connsiteX71" fmla="*/ 439683 w 973671"/>
                  <a:gd name="connsiteY71" fmla="*/ 421188 h 1516072"/>
                  <a:gd name="connsiteX72" fmla="*/ 444009 w 973671"/>
                  <a:gd name="connsiteY72" fmla="*/ 757032 h 1516072"/>
                  <a:gd name="connsiteX73" fmla="*/ 426915 w 973671"/>
                  <a:gd name="connsiteY73" fmla="*/ 864178 h 1516072"/>
                  <a:gd name="connsiteX0" fmla="*/ 426915 w 971434"/>
                  <a:gd name="connsiteY0" fmla="*/ 864178 h 1516072"/>
                  <a:gd name="connsiteX1" fmla="*/ 391491 w 971434"/>
                  <a:gd name="connsiteY1" fmla="*/ 926991 h 1516072"/>
                  <a:gd name="connsiteX2" fmla="*/ 341705 w 971434"/>
                  <a:gd name="connsiteY2" fmla="*/ 963547 h 1516072"/>
                  <a:gd name="connsiteX3" fmla="*/ 261952 w 971434"/>
                  <a:gd name="connsiteY3" fmla="*/ 967151 h 1516072"/>
                  <a:gd name="connsiteX4" fmla="*/ 170717 w 971434"/>
                  <a:gd name="connsiteY4" fmla="*/ 934972 h 1516072"/>
                  <a:gd name="connsiteX5" fmla="*/ 58683 w 971434"/>
                  <a:gd name="connsiteY5" fmla="*/ 874578 h 1516072"/>
                  <a:gd name="connsiteX6" fmla="*/ 45348 w 971434"/>
                  <a:gd name="connsiteY6" fmla="*/ 895533 h 1516072"/>
                  <a:gd name="connsiteX7" fmla="*/ 49158 w 971434"/>
                  <a:gd name="connsiteY7" fmla="*/ 933633 h 1516072"/>
                  <a:gd name="connsiteX8" fmla="*/ 79638 w 971434"/>
                  <a:gd name="connsiteY8" fmla="*/ 958398 h 1516072"/>
                  <a:gd name="connsiteX9" fmla="*/ 165363 w 971434"/>
                  <a:gd name="connsiteY9" fmla="*/ 989239 h 1516072"/>
                  <a:gd name="connsiteX10" fmla="*/ 261385 w 971434"/>
                  <a:gd name="connsiteY10" fmla="*/ 1036092 h 1516072"/>
                  <a:gd name="connsiteX11" fmla="*/ 277758 w 971434"/>
                  <a:gd name="connsiteY11" fmla="*/ 1076508 h 1516072"/>
                  <a:gd name="connsiteX12" fmla="*/ 263445 w 971434"/>
                  <a:gd name="connsiteY12" fmla="*/ 1119397 h 1516072"/>
                  <a:gd name="connsiteX13" fmla="*/ 185288 w 971434"/>
                  <a:gd name="connsiteY13" fmla="*/ 1150391 h 1516072"/>
                  <a:gd name="connsiteX14" fmla="*/ 54410 w 971434"/>
                  <a:gd name="connsiteY14" fmla="*/ 1165271 h 1516072"/>
                  <a:gd name="connsiteX15" fmla="*/ 3438 w 971434"/>
                  <a:gd name="connsiteY15" fmla="*/ 1175568 h 1516072"/>
                  <a:gd name="connsiteX16" fmla="*/ 5343 w 971434"/>
                  <a:gd name="connsiteY16" fmla="*/ 1213668 h 1516072"/>
                  <a:gd name="connsiteX17" fmla="*/ 11058 w 971434"/>
                  <a:gd name="connsiteY17" fmla="*/ 1217478 h 1516072"/>
                  <a:gd name="connsiteX18" fmla="*/ 16773 w 971434"/>
                  <a:gd name="connsiteY18" fmla="*/ 1219383 h 1516072"/>
                  <a:gd name="connsiteX19" fmla="*/ 144408 w 971434"/>
                  <a:gd name="connsiteY19" fmla="*/ 1222421 h 1516072"/>
                  <a:gd name="connsiteX20" fmla="*/ 335063 w 971434"/>
                  <a:gd name="connsiteY20" fmla="*/ 1217478 h 1516072"/>
                  <a:gd name="connsiteX21" fmla="*/ 361578 w 971434"/>
                  <a:gd name="connsiteY21" fmla="*/ 1273701 h 1516072"/>
                  <a:gd name="connsiteX22" fmla="*/ 334135 w 971434"/>
                  <a:gd name="connsiteY22" fmla="*/ 1356594 h 1516072"/>
                  <a:gd name="connsiteX23" fmla="*/ 327288 w 971434"/>
                  <a:gd name="connsiteY23" fmla="*/ 1420386 h 1516072"/>
                  <a:gd name="connsiteX24" fmla="*/ 331098 w 971434"/>
                  <a:gd name="connsiteY24" fmla="*/ 1463223 h 1516072"/>
                  <a:gd name="connsiteX25" fmla="*/ 363483 w 971434"/>
                  <a:gd name="connsiteY25" fmla="*/ 1512753 h 1516072"/>
                  <a:gd name="connsiteX26" fmla="*/ 386343 w 971434"/>
                  <a:gd name="connsiteY26" fmla="*/ 1514658 h 1516072"/>
                  <a:gd name="connsiteX27" fmla="*/ 395868 w 971434"/>
                  <a:gd name="connsiteY27" fmla="*/ 1491798 h 1516072"/>
                  <a:gd name="connsiteX28" fmla="*/ 402149 w 971434"/>
                  <a:gd name="connsiteY28" fmla="*/ 1451433 h 1516072"/>
                  <a:gd name="connsiteX29" fmla="*/ 408431 w 971434"/>
                  <a:gd name="connsiteY29" fmla="*/ 1389340 h 1516072"/>
                  <a:gd name="connsiteX30" fmla="*/ 423105 w 971434"/>
                  <a:gd name="connsiteY30" fmla="*/ 1329152 h 1516072"/>
                  <a:gd name="connsiteX31" fmla="*/ 466353 w 971434"/>
                  <a:gd name="connsiteY31" fmla="*/ 1265103 h 1516072"/>
                  <a:gd name="connsiteX32" fmla="*/ 527519 w 971434"/>
                  <a:gd name="connsiteY32" fmla="*/ 1230091 h 1516072"/>
                  <a:gd name="connsiteX33" fmla="*/ 600218 w 971434"/>
                  <a:gd name="connsiteY33" fmla="*/ 1221700 h 1516072"/>
                  <a:gd name="connsiteX34" fmla="*/ 719718 w 971434"/>
                  <a:gd name="connsiteY34" fmla="*/ 1316538 h 1516072"/>
                  <a:gd name="connsiteX35" fmla="*/ 776868 w 971434"/>
                  <a:gd name="connsiteY35" fmla="*/ 1323798 h 1516072"/>
                  <a:gd name="connsiteX36" fmla="*/ 819499 w 971434"/>
                  <a:gd name="connsiteY36" fmla="*/ 1303924 h 1516072"/>
                  <a:gd name="connsiteX37" fmla="*/ 782583 w 971434"/>
                  <a:gd name="connsiteY37" fmla="*/ 1253673 h 1516072"/>
                  <a:gd name="connsiteX38" fmla="*/ 647328 w 971434"/>
                  <a:gd name="connsiteY38" fmla="*/ 1156518 h 1516072"/>
                  <a:gd name="connsiteX39" fmla="*/ 645062 w 971434"/>
                  <a:gd name="connsiteY39" fmla="*/ 1108121 h 1516072"/>
                  <a:gd name="connsiteX40" fmla="*/ 670188 w 971434"/>
                  <a:gd name="connsiteY40" fmla="*/ 1089843 h 1516072"/>
                  <a:gd name="connsiteX41" fmla="*/ 723528 w 971434"/>
                  <a:gd name="connsiteY41" fmla="*/ 1082223 h 1516072"/>
                  <a:gd name="connsiteX42" fmla="*/ 898788 w 971434"/>
                  <a:gd name="connsiteY42" fmla="*/ 1091748 h 1516072"/>
                  <a:gd name="connsiteX43" fmla="*/ 955485 w 971434"/>
                  <a:gd name="connsiteY43" fmla="*/ 1095615 h 1516072"/>
                  <a:gd name="connsiteX44" fmla="*/ 969273 w 971434"/>
                  <a:gd name="connsiteY44" fmla="*/ 1054008 h 1516072"/>
                  <a:gd name="connsiteX45" fmla="*/ 917684 w 971434"/>
                  <a:gd name="connsiteY45" fmla="*/ 1034598 h 1516072"/>
                  <a:gd name="connsiteX46" fmla="*/ 802250 w 971434"/>
                  <a:gd name="connsiteY46" fmla="*/ 1037069 h 1516072"/>
                  <a:gd name="connsiteX47" fmla="*/ 645424 w 971434"/>
                  <a:gd name="connsiteY47" fmla="*/ 1049838 h 1516072"/>
                  <a:gd name="connsiteX48" fmla="*/ 639142 w 971434"/>
                  <a:gd name="connsiteY48" fmla="*/ 1026051 h 1516072"/>
                  <a:gd name="connsiteX49" fmla="*/ 672093 w 971434"/>
                  <a:gd name="connsiteY49" fmla="*/ 992688 h 1516072"/>
                  <a:gd name="connsiteX50" fmla="*/ 715908 w 971434"/>
                  <a:gd name="connsiteY50" fmla="*/ 952683 h 1516072"/>
                  <a:gd name="connsiteX51" fmla="*/ 731148 w 971434"/>
                  <a:gd name="connsiteY51" fmla="*/ 939348 h 1516072"/>
                  <a:gd name="connsiteX52" fmla="*/ 752103 w 971434"/>
                  <a:gd name="connsiteY52" fmla="*/ 918393 h 1516072"/>
                  <a:gd name="connsiteX53" fmla="*/ 765438 w 971434"/>
                  <a:gd name="connsiteY53" fmla="*/ 889818 h 1516072"/>
                  <a:gd name="connsiteX54" fmla="*/ 763533 w 971434"/>
                  <a:gd name="connsiteY54" fmla="*/ 874578 h 1516072"/>
                  <a:gd name="connsiteX55" fmla="*/ 736863 w 971434"/>
                  <a:gd name="connsiteY55" fmla="*/ 874578 h 1516072"/>
                  <a:gd name="connsiteX56" fmla="*/ 698763 w 971434"/>
                  <a:gd name="connsiteY56" fmla="*/ 899343 h 1516072"/>
                  <a:gd name="connsiteX57" fmla="*/ 581889 w 971434"/>
                  <a:gd name="connsiteY57" fmla="*/ 945474 h 1516072"/>
                  <a:gd name="connsiteX58" fmla="*/ 506358 w 971434"/>
                  <a:gd name="connsiteY58" fmla="*/ 847908 h 1516072"/>
                  <a:gd name="connsiteX59" fmla="*/ 502548 w 971434"/>
                  <a:gd name="connsiteY59" fmla="*/ 358323 h 1516072"/>
                  <a:gd name="connsiteX60" fmla="*/ 498738 w 971434"/>
                  <a:gd name="connsiteY60" fmla="*/ 66858 h 1516072"/>
                  <a:gd name="connsiteX61" fmla="*/ 489213 w 971434"/>
                  <a:gd name="connsiteY61" fmla="*/ 40188 h 1516072"/>
                  <a:gd name="connsiteX62" fmla="*/ 487308 w 971434"/>
                  <a:gd name="connsiteY62" fmla="*/ 34473 h 1516072"/>
                  <a:gd name="connsiteX63" fmla="*/ 483498 w 971434"/>
                  <a:gd name="connsiteY63" fmla="*/ 28758 h 1516072"/>
                  <a:gd name="connsiteX64" fmla="*/ 477783 w 971434"/>
                  <a:gd name="connsiteY64" fmla="*/ 17328 h 1516072"/>
                  <a:gd name="connsiteX65" fmla="*/ 472068 w 971434"/>
                  <a:gd name="connsiteY65" fmla="*/ 13518 h 1516072"/>
                  <a:gd name="connsiteX66" fmla="*/ 468258 w 971434"/>
                  <a:gd name="connsiteY66" fmla="*/ 7803 h 1516072"/>
                  <a:gd name="connsiteX67" fmla="*/ 428253 w 971434"/>
                  <a:gd name="connsiteY67" fmla="*/ 11613 h 1516072"/>
                  <a:gd name="connsiteX68" fmla="*/ 424443 w 971434"/>
                  <a:gd name="connsiteY68" fmla="*/ 78288 h 1516072"/>
                  <a:gd name="connsiteX69" fmla="*/ 424443 w 971434"/>
                  <a:gd name="connsiteY69" fmla="*/ 84003 h 1516072"/>
                  <a:gd name="connsiteX70" fmla="*/ 435667 w 971434"/>
                  <a:gd name="connsiteY70" fmla="*/ 225952 h 1516072"/>
                  <a:gd name="connsiteX71" fmla="*/ 439683 w 971434"/>
                  <a:gd name="connsiteY71" fmla="*/ 421188 h 1516072"/>
                  <a:gd name="connsiteX72" fmla="*/ 444009 w 971434"/>
                  <a:gd name="connsiteY72" fmla="*/ 757032 h 1516072"/>
                  <a:gd name="connsiteX73" fmla="*/ 426915 w 971434"/>
                  <a:gd name="connsiteY73" fmla="*/ 864178 h 1516072"/>
                  <a:gd name="connsiteX0" fmla="*/ 426915 w 971434"/>
                  <a:gd name="connsiteY0" fmla="*/ 860315 h 1512209"/>
                  <a:gd name="connsiteX1" fmla="*/ 391491 w 971434"/>
                  <a:gd name="connsiteY1" fmla="*/ 923128 h 1512209"/>
                  <a:gd name="connsiteX2" fmla="*/ 341705 w 971434"/>
                  <a:gd name="connsiteY2" fmla="*/ 959684 h 1512209"/>
                  <a:gd name="connsiteX3" fmla="*/ 261952 w 971434"/>
                  <a:gd name="connsiteY3" fmla="*/ 963288 h 1512209"/>
                  <a:gd name="connsiteX4" fmla="*/ 170717 w 971434"/>
                  <a:gd name="connsiteY4" fmla="*/ 931109 h 1512209"/>
                  <a:gd name="connsiteX5" fmla="*/ 58683 w 971434"/>
                  <a:gd name="connsiteY5" fmla="*/ 870715 h 1512209"/>
                  <a:gd name="connsiteX6" fmla="*/ 45348 w 971434"/>
                  <a:gd name="connsiteY6" fmla="*/ 891670 h 1512209"/>
                  <a:gd name="connsiteX7" fmla="*/ 49158 w 971434"/>
                  <a:gd name="connsiteY7" fmla="*/ 929770 h 1512209"/>
                  <a:gd name="connsiteX8" fmla="*/ 79638 w 971434"/>
                  <a:gd name="connsiteY8" fmla="*/ 954535 h 1512209"/>
                  <a:gd name="connsiteX9" fmla="*/ 165363 w 971434"/>
                  <a:gd name="connsiteY9" fmla="*/ 985376 h 1512209"/>
                  <a:gd name="connsiteX10" fmla="*/ 261385 w 971434"/>
                  <a:gd name="connsiteY10" fmla="*/ 1032229 h 1512209"/>
                  <a:gd name="connsiteX11" fmla="*/ 277758 w 971434"/>
                  <a:gd name="connsiteY11" fmla="*/ 1072645 h 1512209"/>
                  <a:gd name="connsiteX12" fmla="*/ 263445 w 971434"/>
                  <a:gd name="connsiteY12" fmla="*/ 1115534 h 1512209"/>
                  <a:gd name="connsiteX13" fmla="*/ 185288 w 971434"/>
                  <a:gd name="connsiteY13" fmla="*/ 1146528 h 1512209"/>
                  <a:gd name="connsiteX14" fmla="*/ 54410 w 971434"/>
                  <a:gd name="connsiteY14" fmla="*/ 1161408 h 1512209"/>
                  <a:gd name="connsiteX15" fmla="*/ 3438 w 971434"/>
                  <a:gd name="connsiteY15" fmla="*/ 1171705 h 1512209"/>
                  <a:gd name="connsiteX16" fmla="*/ 5343 w 971434"/>
                  <a:gd name="connsiteY16" fmla="*/ 1209805 h 1512209"/>
                  <a:gd name="connsiteX17" fmla="*/ 11058 w 971434"/>
                  <a:gd name="connsiteY17" fmla="*/ 1213615 h 1512209"/>
                  <a:gd name="connsiteX18" fmla="*/ 16773 w 971434"/>
                  <a:gd name="connsiteY18" fmla="*/ 1215520 h 1512209"/>
                  <a:gd name="connsiteX19" fmla="*/ 144408 w 971434"/>
                  <a:gd name="connsiteY19" fmla="*/ 1218558 h 1512209"/>
                  <a:gd name="connsiteX20" fmla="*/ 335063 w 971434"/>
                  <a:gd name="connsiteY20" fmla="*/ 1213615 h 1512209"/>
                  <a:gd name="connsiteX21" fmla="*/ 361578 w 971434"/>
                  <a:gd name="connsiteY21" fmla="*/ 1269838 h 1512209"/>
                  <a:gd name="connsiteX22" fmla="*/ 334135 w 971434"/>
                  <a:gd name="connsiteY22" fmla="*/ 1352731 h 1512209"/>
                  <a:gd name="connsiteX23" fmla="*/ 327288 w 971434"/>
                  <a:gd name="connsiteY23" fmla="*/ 1416523 h 1512209"/>
                  <a:gd name="connsiteX24" fmla="*/ 331098 w 971434"/>
                  <a:gd name="connsiteY24" fmla="*/ 1459360 h 1512209"/>
                  <a:gd name="connsiteX25" fmla="*/ 363483 w 971434"/>
                  <a:gd name="connsiteY25" fmla="*/ 1508890 h 1512209"/>
                  <a:gd name="connsiteX26" fmla="*/ 386343 w 971434"/>
                  <a:gd name="connsiteY26" fmla="*/ 1510795 h 1512209"/>
                  <a:gd name="connsiteX27" fmla="*/ 395868 w 971434"/>
                  <a:gd name="connsiteY27" fmla="*/ 1487935 h 1512209"/>
                  <a:gd name="connsiteX28" fmla="*/ 402149 w 971434"/>
                  <a:gd name="connsiteY28" fmla="*/ 1447570 h 1512209"/>
                  <a:gd name="connsiteX29" fmla="*/ 408431 w 971434"/>
                  <a:gd name="connsiteY29" fmla="*/ 1385477 h 1512209"/>
                  <a:gd name="connsiteX30" fmla="*/ 423105 w 971434"/>
                  <a:gd name="connsiteY30" fmla="*/ 1325289 h 1512209"/>
                  <a:gd name="connsiteX31" fmla="*/ 466353 w 971434"/>
                  <a:gd name="connsiteY31" fmla="*/ 1261240 h 1512209"/>
                  <a:gd name="connsiteX32" fmla="*/ 527519 w 971434"/>
                  <a:gd name="connsiteY32" fmla="*/ 1226228 h 1512209"/>
                  <a:gd name="connsiteX33" fmla="*/ 600218 w 971434"/>
                  <a:gd name="connsiteY33" fmla="*/ 1217837 h 1512209"/>
                  <a:gd name="connsiteX34" fmla="*/ 719718 w 971434"/>
                  <a:gd name="connsiteY34" fmla="*/ 1312675 h 1512209"/>
                  <a:gd name="connsiteX35" fmla="*/ 776868 w 971434"/>
                  <a:gd name="connsiteY35" fmla="*/ 1319935 h 1512209"/>
                  <a:gd name="connsiteX36" fmla="*/ 819499 w 971434"/>
                  <a:gd name="connsiteY36" fmla="*/ 1300061 h 1512209"/>
                  <a:gd name="connsiteX37" fmla="*/ 782583 w 971434"/>
                  <a:gd name="connsiteY37" fmla="*/ 1249810 h 1512209"/>
                  <a:gd name="connsiteX38" fmla="*/ 647328 w 971434"/>
                  <a:gd name="connsiteY38" fmla="*/ 1152655 h 1512209"/>
                  <a:gd name="connsiteX39" fmla="*/ 645062 w 971434"/>
                  <a:gd name="connsiteY39" fmla="*/ 1104258 h 1512209"/>
                  <a:gd name="connsiteX40" fmla="*/ 670188 w 971434"/>
                  <a:gd name="connsiteY40" fmla="*/ 1085980 h 1512209"/>
                  <a:gd name="connsiteX41" fmla="*/ 723528 w 971434"/>
                  <a:gd name="connsiteY41" fmla="*/ 1078360 h 1512209"/>
                  <a:gd name="connsiteX42" fmla="*/ 898788 w 971434"/>
                  <a:gd name="connsiteY42" fmla="*/ 1087885 h 1512209"/>
                  <a:gd name="connsiteX43" fmla="*/ 955485 w 971434"/>
                  <a:gd name="connsiteY43" fmla="*/ 1091752 h 1512209"/>
                  <a:gd name="connsiteX44" fmla="*/ 969273 w 971434"/>
                  <a:gd name="connsiteY44" fmla="*/ 1050145 h 1512209"/>
                  <a:gd name="connsiteX45" fmla="*/ 917684 w 971434"/>
                  <a:gd name="connsiteY45" fmla="*/ 1030735 h 1512209"/>
                  <a:gd name="connsiteX46" fmla="*/ 802250 w 971434"/>
                  <a:gd name="connsiteY46" fmla="*/ 1033206 h 1512209"/>
                  <a:gd name="connsiteX47" fmla="*/ 645424 w 971434"/>
                  <a:gd name="connsiteY47" fmla="*/ 1045975 h 1512209"/>
                  <a:gd name="connsiteX48" fmla="*/ 639142 w 971434"/>
                  <a:gd name="connsiteY48" fmla="*/ 1022188 h 1512209"/>
                  <a:gd name="connsiteX49" fmla="*/ 672093 w 971434"/>
                  <a:gd name="connsiteY49" fmla="*/ 988825 h 1512209"/>
                  <a:gd name="connsiteX50" fmla="*/ 715908 w 971434"/>
                  <a:gd name="connsiteY50" fmla="*/ 948820 h 1512209"/>
                  <a:gd name="connsiteX51" fmla="*/ 731148 w 971434"/>
                  <a:gd name="connsiteY51" fmla="*/ 935485 h 1512209"/>
                  <a:gd name="connsiteX52" fmla="*/ 752103 w 971434"/>
                  <a:gd name="connsiteY52" fmla="*/ 914530 h 1512209"/>
                  <a:gd name="connsiteX53" fmla="*/ 765438 w 971434"/>
                  <a:gd name="connsiteY53" fmla="*/ 885955 h 1512209"/>
                  <a:gd name="connsiteX54" fmla="*/ 763533 w 971434"/>
                  <a:gd name="connsiteY54" fmla="*/ 870715 h 1512209"/>
                  <a:gd name="connsiteX55" fmla="*/ 736863 w 971434"/>
                  <a:gd name="connsiteY55" fmla="*/ 870715 h 1512209"/>
                  <a:gd name="connsiteX56" fmla="*/ 698763 w 971434"/>
                  <a:gd name="connsiteY56" fmla="*/ 895480 h 1512209"/>
                  <a:gd name="connsiteX57" fmla="*/ 581889 w 971434"/>
                  <a:gd name="connsiteY57" fmla="*/ 941611 h 1512209"/>
                  <a:gd name="connsiteX58" fmla="*/ 506358 w 971434"/>
                  <a:gd name="connsiteY58" fmla="*/ 844045 h 1512209"/>
                  <a:gd name="connsiteX59" fmla="*/ 502548 w 971434"/>
                  <a:gd name="connsiteY59" fmla="*/ 354460 h 1512209"/>
                  <a:gd name="connsiteX60" fmla="*/ 498738 w 971434"/>
                  <a:gd name="connsiteY60" fmla="*/ 62995 h 1512209"/>
                  <a:gd name="connsiteX61" fmla="*/ 489213 w 971434"/>
                  <a:gd name="connsiteY61" fmla="*/ 36325 h 1512209"/>
                  <a:gd name="connsiteX62" fmla="*/ 487308 w 971434"/>
                  <a:gd name="connsiteY62" fmla="*/ 30610 h 1512209"/>
                  <a:gd name="connsiteX63" fmla="*/ 483498 w 971434"/>
                  <a:gd name="connsiteY63" fmla="*/ 24895 h 1512209"/>
                  <a:gd name="connsiteX64" fmla="*/ 477783 w 971434"/>
                  <a:gd name="connsiteY64" fmla="*/ 13465 h 1512209"/>
                  <a:gd name="connsiteX65" fmla="*/ 472068 w 971434"/>
                  <a:gd name="connsiteY65" fmla="*/ 9655 h 1512209"/>
                  <a:gd name="connsiteX66" fmla="*/ 468258 w 971434"/>
                  <a:gd name="connsiteY66" fmla="*/ 3940 h 1512209"/>
                  <a:gd name="connsiteX67" fmla="*/ 424443 w 971434"/>
                  <a:gd name="connsiteY67" fmla="*/ 74425 h 1512209"/>
                  <a:gd name="connsiteX68" fmla="*/ 424443 w 971434"/>
                  <a:gd name="connsiteY68" fmla="*/ 80140 h 1512209"/>
                  <a:gd name="connsiteX69" fmla="*/ 435667 w 971434"/>
                  <a:gd name="connsiteY69" fmla="*/ 222089 h 1512209"/>
                  <a:gd name="connsiteX70" fmla="*/ 439683 w 971434"/>
                  <a:gd name="connsiteY70" fmla="*/ 417325 h 1512209"/>
                  <a:gd name="connsiteX71" fmla="*/ 444009 w 971434"/>
                  <a:gd name="connsiteY71" fmla="*/ 753169 h 1512209"/>
                  <a:gd name="connsiteX72" fmla="*/ 426915 w 971434"/>
                  <a:gd name="connsiteY72" fmla="*/ 860315 h 1512209"/>
                  <a:gd name="connsiteX0" fmla="*/ 426915 w 971434"/>
                  <a:gd name="connsiteY0" fmla="*/ 860315 h 1512209"/>
                  <a:gd name="connsiteX1" fmla="*/ 391491 w 971434"/>
                  <a:gd name="connsiteY1" fmla="*/ 923128 h 1512209"/>
                  <a:gd name="connsiteX2" fmla="*/ 341705 w 971434"/>
                  <a:gd name="connsiteY2" fmla="*/ 959684 h 1512209"/>
                  <a:gd name="connsiteX3" fmla="*/ 261952 w 971434"/>
                  <a:gd name="connsiteY3" fmla="*/ 963288 h 1512209"/>
                  <a:gd name="connsiteX4" fmla="*/ 170717 w 971434"/>
                  <a:gd name="connsiteY4" fmla="*/ 931109 h 1512209"/>
                  <a:gd name="connsiteX5" fmla="*/ 58683 w 971434"/>
                  <a:gd name="connsiteY5" fmla="*/ 870715 h 1512209"/>
                  <a:gd name="connsiteX6" fmla="*/ 45348 w 971434"/>
                  <a:gd name="connsiteY6" fmla="*/ 891670 h 1512209"/>
                  <a:gd name="connsiteX7" fmla="*/ 49158 w 971434"/>
                  <a:gd name="connsiteY7" fmla="*/ 929770 h 1512209"/>
                  <a:gd name="connsiteX8" fmla="*/ 79638 w 971434"/>
                  <a:gd name="connsiteY8" fmla="*/ 954535 h 1512209"/>
                  <a:gd name="connsiteX9" fmla="*/ 165363 w 971434"/>
                  <a:gd name="connsiteY9" fmla="*/ 985376 h 1512209"/>
                  <a:gd name="connsiteX10" fmla="*/ 261385 w 971434"/>
                  <a:gd name="connsiteY10" fmla="*/ 1032229 h 1512209"/>
                  <a:gd name="connsiteX11" fmla="*/ 277758 w 971434"/>
                  <a:gd name="connsiteY11" fmla="*/ 1072645 h 1512209"/>
                  <a:gd name="connsiteX12" fmla="*/ 263445 w 971434"/>
                  <a:gd name="connsiteY12" fmla="*/ 1115534 h 1512209"/>
                  <a:gd name="connsiteX13" fmla="*/ 185288 w 971434"/>
                  <a:gd name="connsiteY13" fmla="*/ 1146528 h 1512209"/>
                  <a:gd name="connsiteX14" fmla="*/ 54410 w 971434"/>
                  <a:gd name="connsiteY14" fmla="*/ 1161408 h 1512209"/>
                  <a:gd name="connsiteX15" fmla="*/ 3438 w 971434"/>
                  <a:gd name="connsiteY15" fmla="*/ 1171705 h 1512209"/>
                  <a:gd name="connsiteX16" fmla="*/ 5343 w 971434"/>
                  <a:gd name="connsiteY16" fmla="*/ 1209805 h 1512209"/>
                  <a:gd name="connsiteX17" fmla="*/ 11058 w 971434"/>
                  <a:gd name="connsiteY17" fmla="*/ 1213615 h 1512209"/>
                  <a:gd name="connsiteX18" fmla="*/ 16773 w 971434"/>
                  <a:gd name="connsiteY18" fmla="*/ 1215520 h 1512209"/>
                  <a:gd name="connsiteX19" fmla="*/ 144408 w 971434"/>
                  <a:gd name="connsiteY19" fmla="*/ 1218558 h 1512209"/>
                  <a:gd name="connsiteX20" fmla="*/ 335063 w 971434"/>
                  <a:gd name="connsiteY20" fmla="*/ 1213615 h 1512209"/>
                  <a:gd name="connsiteX21" fmla="*/ 361578 w 971434"/>
                  <a:gd name="connsiteY21" fmla="*/ 1269838 h 1512209"/>
                  <a:gd name="connsiteX22" fmla="*/ 334135 w 971434"/>
                  <a:gd name="connsiteY22" fmla="*/ 1352731 h 1512209"/>
                  <a:gd name="connsiteX23" fmla="*/ 327288 w 971434"/>
                  <a:gd name="connsiteY23" fmla="*/ 1416523 h 1512209"/>
                  <a:gd name="connsiteX24" fmla="*/ 331098 w 971434"/>
                  <a:gd name="connsiteY24" fmla="*/ 1459360 h 1512209"/>
                  <a:gd name="connsiteX25" fmla="*/ 363483 w 971434"/>
                  <a:gd name="connsiteY25" fmla="*/ 1508890 h 1512209"/>
                  <a:gd name="connsiteX26" fmla="*/ 386343 w 971434"/>
                  <a:gd name="connsiteY26" fmla="*/ 1510795 h 1512209"/>
                  <a:gd name="connsiteX27" fmla="*/ 395868 w 971434"/>
                  <a:gd name="connsiteY27" fmla="*/ 1487935 h 1512209"/>
                  <a:gd name="connsiteX28" fmla="*/ 402149 w 971434"/>
                  <a:gd name="connsiteY28" fmla="*/ 1447570 h 1512209"/>
                  <a:gd name="connsiteX29" fmla="*/ 408431 w 971434"/>
                  <a:gd name="connsiteY29" fmla="*/ 1385477 h 1512209"/>
                  <a:gd name="connsiteX30" fmla="*/ 423105 w 971434"/>
                  <a:gd name="connsiteY30" fmla="*/ 1325289 h 1512209"/>
                  <a:gd name="connsiteX31" fmla="*/ 466353 w 971434"/>
                  <a:gd name="connsiteY31" fmla="*/ 1261240 h 1512209"/>
                  <a:gd name="connsiteX32" fmla="*/ 527519 w 971434"/>
                  <a:gd name="connsiteY32" fmla="*/ 1226228 h 1512209"/>
                  <a:gd name="connsiteX33" fmla="*/ 600218 w 971434"/>
                  <a:gd name="connsiteY33" fmla="*/ 1217837 h 1512209"/>
                  <a:gd name="connsiteX34" fmla="*/ 719718 w 971434"/>
                  <a:gd name="connsiteY34" fmla="*/ 1312675 h 1512209"/>
                  <a:gd name="connsiteX35" fmla="*/ 776868 w 971434"/>
                  <a:gd name="connsiteY35" fmla="*/ 1319935 h 1512209"/>
                  <a:gd name="connsiteX36" fmla="*/ 819499 w 971434"/>
                  <a:gd name="connsiteY36" fmla="*/ 1300061 h 1512209"/>
                  <a:gd name="connsiteX37" fmla="*/ 782583 w 971434"/>
                  <a:gd name="connsiteY37" fmla="*/ 1249810 h 1512209"/>
                  <a:gd name="connsiteX38" fmla="*/ 647328 w 971434"/>
                  <a:gd name="connsiteY38" fmla="*/ 1152655 h 1512209"/>
                  <a:gd name="connsiteX39" fmla="*/ 645062 w 971434"/>
                  <a:gd name="connsiteY39" fmla="*/ 1104258 h 1512209"/>
                  <a:gd name="connsiteX40" fmla="*/ 670188 w 971434"/>
                  <a:gd name="connsiteY40" fmla="*/ 1085980 h 1512209"/>
                  <a:gd name="connsiteX41" fmla="*/ 723528 w 971434"/>
                  <a:gd name="connsiteY41" fmla="*/ 1078360 h 1512209"/>
                  <a:gd name="connsiteX42" fmla="*/ 898788 w 971434"/>
                  <a:gd name="connsiteY42" fmla="*/ 1087885 h 1512209"/>
                  <a:gd name="connsiteX43" fmla="*/ 955485 w 971434"/>
                  <a:gd name="connsiteY43" fmla="*/ 1091752 h 1512209"/>
                  <a:gd name="connsiteX44" fmla="*/ 969273 w 971434"/>
                  <a:gd name="connsiteY44" fmla="*/ 1050145 h 1512209"/>
                  <a:gd name="connsiteX45" fmla="*/ 917684 w 971434"/>
                  <a:gd name="connsiteY45" fmla="*/ 1030735 h 1512209"/>
                  <a:gd name="connsiteX46" fmla="*/ 802250 w 971434"/>
                  <a:gd name="connsiteY46" fmla="*/ 1033206 h 1512209"/>
                  <a:gd name="connsiteX47" fmla="*/ 645424 w 971434"/>
                  <a:gd name="connsiteY47" fmla="*/ 1045975 h 1512209"/>
                  <a:gd name="connsiteX48" fmla="*/ 639142 w 971434"/>
                  <a:gd name="connsiteY48" fmla="*/ 1022188 h 1512209"/>
                  <a:gd name="connsiteX49" fmla="*/ 672093 w 971434"/>
                  <a:gd name="connsiteY49" fmla="*/ 988825 h 1512209"/>
                  <a:gd name="connsiteX50" fmla="*/ 715908 w 971434"/>
                  <a:gd name="connsiteY50" fmla="*/ 948820 h 1512209"/>
                  <a:gd name="connsiteX51" fmla="*/ 731148 w 971434"/>
                  <a:gd name="connsiteY51" fmla="*/ 935485 h 1512209"/>
                  <a:gd name="connsiteX52" fmla="*/ 752103 w 971434"/>
                  <a:gd name="connsiteY52" fmla="*/ 914530 h 1512209"/>
                  <a:gd name="connsiteX53" fmla="*/ 765438 w 971434"/>
                  <a:gd name="connsiteY53" fmla="*/ 885955 h 1512209"/>
                  <a:gd name="connsiteX54" fmla="*/ 763533 w 971434"/>
                  <a:gd name="connsiteY54" fmla="*/ 870715 h 1512209"/>
                  <a:gd name="connsiteX55" fmla="*/ 736863 w 971434"/>
                  <a:gd name="connsiteY55" fmla="*/ 870715 h 1512209"/>
                  <a:gd name="connsiteX56" fmla="*/ 698763 w 971434"/>
                  <a:gd name="connsiteY56" fmla="*/ 895480 h 1512209"/>
                  <a:gd name="connsiteX57" fmla="*/ 581889 w 971434"/>
                  <a:gd name="connsiteY57" fmla="*/ 941611 h 1512209"/>
                  <a:gd name="connsiteX58" fmla="*/ 506358 w 971434"/>
                  <a:gd name="connsiteY58" fmla="*/ 844045 h 1512209"/>
                  <a:gd name="connsiteX59" fmla="*/ 502548 w 971434"/>
                  <a:gd name="connsiteY59" fmla="*/ 354460 h 1512209"/>
                  <a:gd name="connsiteX60" fmla="*/ 498738 w 971434"/>
                  <a:gd name="connsiteY60" fmla="*/ 62995 h 1512209"/>
                  <a:gd name="connsiteX61" fmla="*/ 489213 w 971434"/>
                  <a:gd name="connsiteY61" fmla="*/ 36325 h 1512209"/>
                  <a:gd name="connsiteX62" fmla="*/ 487308 w 971434"/>
                  <a:gd name="connsiteY62" fmla="*/ 30610 h 1512209"/>
                  <a:gd name="connsiteX63" fmla="*/ 483498 w 971434"/>
                  <a:gd name="connsiteY63" fmla="*/ 24895 h 1512209"/>
                  <a:gd name="connsiteX64" fmla="*/ 477783 w 971434"/>
                  <a:gd name="connsiteY64" fmla="*/ 13465 h 1512209"/>
                  <a:gd name="connsiteX65" fmla="*/ 472068 w 971434"/>
                  <a:gd name="connsiteY65" fmla="*/ 9655 h 1512209"/>
                  <a:gd name="connsiteX66" fmla="*/ 433659 w 971434"/>
                  <a:gd name="connsiteY66" fmla="*/ 3940 h 1512209"/>
                  <a:gd name="connsiteX67" fmla="*/ 424443 w 971434"/>
                  <a:gd name="connsiteY67" fmla="*/ 74425 h 1512209"/>
                  <a:gd name="connsiteX68" fmla="*/ 424443 w 971434"/>
                  <a:gd name="connsiteY68" fmla="*/ 80140 h 1512209"/>
                  <a:gd name="connsiteX69" fmla="*/ 435667 w 971434"/>
                  <a:gd name="connsiteY69" fmla="*/ 222089 h 1512209"/>
                  <a:gd name="connsiteX70" fmla="*/ 439683 w 971434"/>
                  <a:gd name="connsiteY70" fmla="*/ 417325 h 1512209"/>
                  <a:gd name="connsiteX71" fmla="*/ 444009 w 971434"/>
                  <a:gd name="connsiteY71" fmla="*/ 753169 h 1512209"/>
                  <a:gd name="connsiteX72" fmla="*/ 426915 w 971434"/>
                  <a:gd name="connsiteY72" fmla="*/ 860315 h 1512209"/>
                  <a:gd name="connsiteX0" fmla="*/ 426915 w 971434"/>
                  <a:gd name="connsiteY0" fmla="*/ 860315 h 1512209"/>
                  <a:gd name="connsiteX1" fmla="*/ 391491 w 971434"/>
                  <a:gd name="connsiteY1" fmla="*/ 923128 h 1512209"/>
                  <a:gd name="connsiteX2" fmla="*/ 341705 w 971434"/>
                  <a:gd name="connsiteY2" fmla="*/ 959684 h 1512209"/>
                  <a:gd name="connsiteX3" fmla="*/ 261952 w 971434"/>
                  <a:gd name="connsiteY3" fmla="*/ 963288 h 1512209"/>
                  <a:gd name="connsiteX4" fmla="*/ 170717 w 971434"/>
                  <a:gd name="connsiteY4" fmla="*/ 931109 h 1512209"/>
                  <a:gd name="connsiteX5" fmla="*/ 58683 w 971434"/>
                  <a:gd name="connsiteY5" fmla="*/ 870715 h 1512209"/>
                  <a:gd name="connsiteX6" fmla="*/ 45348 w 971434"/>
                  <a:gd name="connsiteY6" fmla="*/ 891670 h 1512209"/>
                  <a:gd name="connsiteX7" fmla="*/ 49158 w 971434"/>
                  <a:gd name="connsiteY7" fmla="*/ 929770 h 1512209"/>
                  <a:gd name="connsiteX8" fmla="*/ 79638 w 971434"/>
                  <a:gd name="connsiteY8" fmla="*/ 954535 h 1512209"/>
                  <a:gd name="connsiteX9" fmla="*/ 165363 w 971434"/>
                  <a:gd name="connsiteY9" fmla="*/ 985376 h 1512209"/>
                  <a:gd name="connsiteX10" fmla="*/ 261385 w 971434"/>
                  <a:gd name="connsiteY10" fmla="*/ 1032229 h 1512209"/>
                  <a:gd name="connsiteX11" fmla="*/ 277758 w 971434"/>
                  <a:gd name="connsiteY11" fmla="*/ 1072645 h 1512209"/>
                  <a:gd name="connsiteX12" fmla="*/ 263445 w 971434"/>
                  <a:gd name="connsiteY12" fmla="*/ 1115534 h 1512209"/>
                  <a:gd name="connsiteX13" fmla="*/ 185288 w 971434"/>
                  <a:gd name="connsiteY13" fmla="*/ 1146528 h 1512209"/>
                  <a:gd name="connsiteX14" fmla="*/ 54410 w 971434"/>
                  <a:gd name="connsiteY14" fmla="*/ 1161408 h 1512209"/>
                  <a:gd name="connsiteX15" fmla="*/ 3438 w 971434"/>
                  <a:gd name="connsiteY15" fmla="*/ 1171705 h 1512209"/>
                  <a:gd name="connsiteX16" fmla="*/ 5343 w 971434"/>
                  <a:gd name="connsiteY16" fmla="*/ 1209805 h 1512209"/>
                  <a:gd name="connsiteX17" fmla="*/ 11058 w 971434"/>
                  <a:gd name="connsiteY17" fmla="*/ 1213615 h 1512209"/>
                  <a:gd name="connsiteX18" fmla="*/ 16773 w 971434"/>
                  <a:gd name="connsiteY18" fmla="*/ 1215520 h 1512209"/>
                  <a:gd name="connsiteX19" fmla="*/ 144408 w 971434"/>
                  <a:gd name="connsiteY19" fmla="*/ 1218558 h 1512209"/>
                  <a:gd name="connsiteX20" fmla="*/ 335063 w 971434"/>
                  <a:gd name="connsiteY20" fmla="*/ 1213615 h 1512209"/>
                  <a:gd name="connsiteX21" fmla="*/ 361578 w 971434"/>
                  <a:gd name="connsiteY21" fmla="*/ 1269838 h 1512209"/>
                  <a:gd name="connsiteX22" fmla="*/ 334135 w 971434"/>
                  <a:gd name="connsiteY22" fmla="*/ 1352731 h 1512209"/>
                  <a:gd name="connsiteX23" fmla="*/ 327288 w 971434"/>
                  <a:gd name="connsiteY23" fmla="*/ 1416523 h 1512209"/>
                  <a:gd name="connsiteX24" fmla="*/ 331098 w 971434"/>
                  <a:gd name="connsiteY24" fmla="*/ 1459360 h 1512209"/>
                  <a:gd name="connsiteX25" fmla="*/ 363483 w 971434"/>
                  <a:gd name="connsiteY25" fmla="*/ 1508890 h 1512209"/>
                  <a:gd name="connsiteX26" fmla="*/ 386343 w 971434"/>
                  <a:gd name="connsiteY26" fmla="*/ 1510795 h 1512209"/>
                  <a:gd name="connsiteX27" fmla="*/ 395868 w 971434"/>
                  <a:gd name="connsiteY27" fmla="*/ 1487935 h 1512209"/>
                  <a:gd name="connsiteX28" fmla="*/ 402149 w 971434"/>
                  <a:gd name="connsiteY28" fmla="*/ 1447570 h 1512209"/>
                  <a:gd name="connsiteX29" fmla="*/ 408431 w 971434"/>
                  <a:gd name="connsiteY29" fmla="*/ 1385477 h 1512209"/>
                  <a:gd name="connsiteX30" fmla="*/ 423105 w 971434"/>
                  <a:gd name="connsiteY30" fmla="*/ 1325289 h 1512209"/>
                  <a:gd name="connsiteX31" fmla="*/ 466353 w 971434"/>
                  <a:gd name="connsiteY31" fmla="*/ 1261240 h 1512209"/>
                  <a:gd name="connsiteX32" fmla="*/ 527519 w 971434"/>
                  <a:gd name="connsiteY32" fmla="*/ 1226228 h 1512209"/>
                  <a:gd name="connsiteX33" fmla="*/ 600218 w 971434"/>
                  <a:gd name="connsiteY33" fmla="*/ 1217837 h 1512209"/>
                  <a:gd name="connsiteX34" fmla="*/ 719718 w 971434"/>
                  <a:gd name="connsiteY34" fmla="*/ 1312675 h 1512209"/>
                  <a:gd name="connsiteX35" fmla="*/ 776868 w 971434"/>
                  <a:gd name="connsiteY35" fmla="*/ 1319935 h 1512209"/>
                  <a:gd name="connsiteX36" fmla="*/ 819499 w 971434"/>
                  <a:gd name="connsiteY36" fmla="*/ 1300061 h 1512209"/>
                  <a:gd name="connsiteX37" fmla="*/ 782583 w 971434"/>
                  <a:gd name="connsiteY37" fmla="*/ 1249810 h 1512209"/>
                  <a:gd name="connsiteX38" fmla="*/ 647328 w 971434"/>
                  <a:gd name="connsiteY38" fmla="*/ 1152655 h 1512209"/>
                  <a:gd name="connsiteX39" fmla="*/ 645062 w 971434"/>
                  <a:gd name="connsiteY39" fmla="*/ 1104258 h 1512209"/>
                  <a:gd name="connsiteX40" fmla="*/ 670188 w 971434"/>
                  <a:gd name="connsiteY40" fmla="*/ 1085980 h 1512209"/>
                  <a:gd name="connsiteX41" fmla="*/ 723528 w 971434"/>
                  <a:gd name="connsiteY41" fmla="*/ 1078360 h 1512209"/>
                  <a:gd name="connsiteX42" fmla="*/ 898788 w 971434"/>
                  <a:gd name="connsiteY42" fmla="*/ 1087885 h 1512209"/>
                  <a:gd name="connsiteX43" fmla="*/ 955485 w 971434"/>
                  <a:gd name="connsiteY43" fmla="*/ 1091752 h 1512209"/>
                  <a:gd name="connsiteX44" fmla="*/ 969273 w 971434"/>
                  <a:gd name="connsiteY44" fmla="*/ 1050145 h 1512209"/>
                  <a:gd name="connsiteX45" fmla="*/ 917684 w 971434"/>
                  <a:gd name="connsiteY45" fmla="*/ 1030735 h 1512209"/>
                  <a:gd name="connsiteX46" fmla="*/ 802250 w 971434"/>
                  <a:gd name="connsiteY46" fmla="*/ 1033206 h 1512209"/>
                  <a:gd name="connsiteX47" fmla="*/ 645424 w 971434"/>
                  <a:gd name="connsiteY47" fmla="*/ 1045975 h 1512209"/>
                  <a:gd name="connsiteX48" fmla="*/ 639142 w 971434"/>
                  <a:gd name="connsiteY48" fmla="*/ 1022188 h 1512209"/>
                  <a:gd name="connsiteX49" fmla="*/ 672093 w 971434"/>
                  <a:gd name="connsiteY49" fmla="*/ 988825 h 1512209"/>
                  <a:gd name="connsiteX50" fmla="*/ 715908 w 971434"/>
                  <a:gd name="connsiteY50" fmla="*/ 948820 h 1512209"/>
                  <a:gd name="connsiteX51" fmla="*/ 731148 w 971434"/>
                  <a:gd name="connsiteY51" fmla="*/ 935485 h 1512209"/>
                  <a:gd name="connsiteX52" fmla="*/ 752103 w 971434"/>
                  <a:gd name="connsiteY52" fmla="*/ 914530 h 1512209"/>
                  <a:gd name="connsiteX53" fmla="*/ 765438 w 971434"/>
                  <a:gd name="connsiteY53" fmla="*/ 885955 h 1512209"/>
                  <a:gd name="connsiteX54" fmla="*/ 763533 w 971434"/>
                  <a:gd name="connsiteY54" fmla="*/ 870715 h 1512209"/>
                  <a:gd name="connsiteX55" fmla="*/ 736863 w 971434"/>
                  <a:gd name="connsiteY55" fmla="*/ 870715 h 1512209"/>
                  <a:gd name="connsiteX56" fmla="*/ 698763 w 971434"/>
                  <a:gd name="connsiteY56" fmla="*/ 895480 h 1512209"/>
                  <a:gd name="connsiteX57" fmla="*/ 581889 w 971434"/>
                  <a:gd name="connsiteY57" fmla="*/ 941611 h 1512209"/>
                  <a:gd name="connsiteX58" fmla="*/ 506358 w 971434"/>
                  <a:gd name="connsiteY58" fmla="*/ 844045 h 1512209"/>
                  <a:gd name="connsiteX59" fmla="*/ 502548 w 971434"/>
                  <a:gd name="connsiteY59" fmla="*/ 354460 h 1512209"/>
                  <a:gd name="connsiteX60" fmla="*/ 498738 w 971434"/>
                  <a:gd name="connsiteY60" fmla="*/ 62995 h 1512209"/>
                  <a:gd name="connsiteX61" fmla="*/ 489213 w 971434"/>
                  <a:gd name="connsiteY61" fmla="*/ 36325 h 1512209"/>
                  <a:gd name="connsiteX62" fmla="*/ 487308 w 971434"/>
                  <a:gd name="connsiteY62" fmla="*/ 30610 h 1512209"/>
                  <a:gd name="connsiteX63" fmla="*/ 483498 w 971434"/>
                  <a:gd name="connsiteY63" fmla="*/ 24895 h 1512209"/>
                  <a:gd name="connsiteX64" fmla="*/ 477783 w 971434"/>
                  <a:gd name="connsiteY64" fmla="*/ 13465 h 1512209"/>
                  <a:gd name="connsiteX65" fmla="*/ 472068 w 971434"/>
                  <a:gd name="connsiteY65" fmla="*/ 9655 h 1512209"/>
                  <a:gd name="connsiteX66" fmla="*/ 433659 w 971434"/>
                  <a:gd name="connsiteY66" fmla="*/ 3940 h 1512209"/>
                  <a:gd name="connsiteX67" fmla="*/ 424443 w 971434"/>
                  <a:gd name="connsiteY67" fmla="*/ 74425 h 1512209"/>
                  <a:gd name="connsiteX68" fmla="*/ 426915 w 971434"/>
                  <a:gd name="connsiteY68" fmla="*/ 92497 h 1512209"/>
                  <a:gd name="connsiteX69" fmla="*/ 435667 w 971434"/>
                  <a:gd name="connsiteY69" fmla="*/ 222089 h 1512209"/>
                  <a:gd name="connsiteX70" fmla="*/ 439683 w 971434"/>
                  <a:gd name="connsiteY70" fmla="*/ 417325 h 1512209"/>
                  <a:gd name="connsiteX71" fmla="*/ 444009 w 971434"/>
                  <a:gd name="connsiteY71" fmla="*/ 753169 h 1512209"/>
                  <a:gd name="connsiteX72" fmla="*/ 426915 w 971434"/>
                  <a:gd name="connsiteY72" fmla="*/ 860315 h 1512209"/>
                  <a:gd name="connsiteX0" fmla="*/ 426915 w 971434"/>
                  <a:gd name="connsiteY0" fmla="*/ 860315 h 1512209"/>
                  <a:gd name="connsiteX1" fmla="*/ 391491 w 971434"/>
                  <a:gd name="connsiteY1" fmla="*/ 923128 h 1512209"/>
                  <a:gd name="connsiteX2" fmla="*/ 341705 w 971434"/>
                  <a:gd name="connsiteY2" fmla="*/ 959684 h 1512209"/>
                  <a:gd name="connsiteX3" fmla="*/ 261952 w 971434"/>
                  <a:gd name="connsiteY3" fmla="*/ 963288 h 1512209"/>
                  <a:gd name="connsiteX4" fmla="*/ 170717 w 971434"/>
                  <a:gd name="connsiteY4" fmla="*/ 931109 h 1512209"/>
                  <a:gd name="connsiteX5" fmla="*/ 58683 w 971434"/>
                  <a:gd name="connsiteY5" fmla="*/ 870715 h 1512209"/>
                  <a:gd name="connsiteX6" fmla="*/ 45348 w 971434"/>
                  <a:gd name="connsiteY6" fmla="*/ 891670 h 1512209"/>
                  <a:gd name="connsiteX7" fmla="*/ 49158 w 971434"/>
                  <a:gd name="connsiteY7" fmla="*/ 929770 h 1512209"/>
                  <a:gd name="connsiteX8" fmla="*/ 79638 w 971434"/>
                  <a:gd name="connsiteY8" fmla="*/ 954535 h 1512209"/>
                  <a:gd name="connsiteX9" fmla="*/ 165363 w 971434"/>
                  <a:gd name="connsiteY9" fmla="*/ 985376 h 1512209"/>
                  <a:gd name="connsiteX10" fmla="*/ 261385 w 971434"/>
                  <a:gd name="connsiteY10" fmla="*/ 1032229 h 1512209"/>
                  <a:gd name="connsiteX11" fmla="*/ 277758 w 971434"/>
                  <a:gd name="connsiteY11" fmla="*/ 1072645 h 1512209"/>
                  <a:gd name="connsiteX12" fmla="*/ 263445 w 971434"/>
                  <a:gd name="connsiteY12" fmla="*/ 1115534 h 1512209"/>
                  <a:gd name="connsiteX13" fmla="*/ 185288 w 971434"/>
                  <a:gd name="connsiteY13" fmla="*/ 1146528 h 1512209"/>
                  <a:gd name="connsiteX14" fmla="*/ 54410 w 971434"/>
                  <a:gd name="connsiteY14" fmla="*/ 1161408 h 1512209"/>
                  <a:gd name="connsiteX15" fmla="*/ 3438 w 971434"/>
                  <a:gd name="connsiteY15" fmla="*/ 1171705 h 1512209"/>
                  <a:gd name="connsiteX16" fmla="*/ 5343 w 971434"/>
                  <a:gd name="connsiteY16" fmla="*/ 1209805 h 1512209"/>
                  <a:gd name="connsiteX17" fmla="*/ 11058 w 971434"/>
                  <a:gd name="connsiteY17" fmla="*/ 1213615 h 1512209"/>
                  <a:gd name="connsiteX18" fmla="*/ 16773 w 971434"/>
                  <a:gd name="connsiteY18" fmla="*/ 1215520 h 1512209"/>
                  <a:gd name="connsiteX19" fmla="*/ 144408 w 971434"/>
                  <a:gd name="connsiteY19" fmla="*/ 1218558 h 1512209"/>
                  <a:gd name="connsiteX20" fmla="*/ 335063 w 971434"/>
                  <a:gd name="connsiteY20" fmla="*/ 1213615 h 1512209"/>
                  <a:gd name="connsiteX21" fmla="*/ 361578 w 971434"/>
                  <a:gd name="connsiteY21" fmla="*/ 1269838 h 1512209"/>
                  <a:gd name="connsiteX22" fmla="*/ 334135 w 971434"/>
                  <a:gd name="connsiteY22" fmla="*/ 1352731 h 1512209"/>
                  <a:gd name="connsiteX23" fmla="*/ 327288 w 971434"/>
                  <a:gd name="connsiteY23" fmla="*/ 1416523 h 1512209"/>
                  <a:gd name="connsiteX24" fmla="*/ 331098 w 971434"/>
                  <a:gd name="connsiteY24" fmla="*/ 1459360 h 1512209"/>
                  <a:gd name="connsiteX25" fmla="*/ 363483 w 971434"/>
                  <a:gd name="connsiteY25" fmla="*/ 1508890 h 1512209"/>
                  <a:gd name="connsiteX26" fmla="*/ 386343 w 971434"/>
                  <a:gd name="connsiteY26" fmla="*/ 1510795 h 1512209"/>
                  <a:gd name="connsiteX27" fmla="*/ 395868 w 971434"/>
                  <a:gd name="connsiteY27" fmla="*/ 1487935 h 1512209"/>
                  <a:gd name="connsiteX28" fmla="*/ 402149 w 971434"/>
                  <a:gd name="connsiteY28" fmla="*/ 1447570 h 1512209"/>
                  <a:gd name="connsiteX29" fmla="*/ 408431 w 971434"/>
                  <a:gd name="connsiteY29" fmla="*/ 1385477 h 1512209"/>
                  <a:gd name="connsiteX30" fmla="*/ 423105 w 971434"/>
                  <a:gd name="connsiteY30" fmla="*/ 1325289 h 1512209"/>
                  <a:gd name="connsiteX31" fmla="*/ 466353 w 971434"/>
                  <a:gd name="connsiteY31" fmla="*/ 1261240 h 1512209"/>
                  <a:gd name="connsiteX32" fmla="*/ 527519 w 971434"/>
                  <a:gd name="connsiteY32" fmla="*/ 1226228 h 1512209"/>
                  <a:gd name="connsiteX33" fmla="*/ 600218 w 971434"/>
                  <a:gd name="connsiteY33" fmla="*/ 1217837 h 1512209"/>
                  <a:gd name="connsiteX34" fmla="*/ 719718 w 971434"/>
                  <a:gd name="connsiteY34" fmla="*/ 1312675 h 1512209"/>
                  <a:gd name="connsiteX35" fmla="*/ 776868 w 971434"/>
                  <a:gd name="connsiteY35" fmla="*/ 1319935 h 1512209"/>
                  <a:gd name="connsiteX36" fmla="*/ 819499 w 971434"/>
                  <a:gd name="connsiteY36" fmla="*/ 1300061 h 1512209"/>
                  <a:gd name="connsiteX37" fmla="*/ 782583 w 971434"/>
                  <a:gd name="connsiteY37" fmla="*/ 1249810 h 1512209"/>
                  <a:gd name="connsiteX38" fmla="*/ 647328 w 971434"/>
                  <a:gd name="connsiteY38" fmla="*/ 1152655 h 1512209"/>
                  <a:gd name="connsiteX39" fmla="*/ 645062 w 971434"/>
                  <a:gd name="connsiteY39" fmla="*/ 1104258 h 1512209"/>
                  <a:gd name="connsiteX40" fmla="*/ 670188 w 971434"/>
                  <a:gd name="connsiteY40" fmla="*/ 1085980 h 1512209"/>
                  <a:gd name="connsiteX41" fmla="*/ 723528 w 971434"/>
                  <a:gd name="connsiteY41" fmla="*/ 1078360 h 1512209"/>
                  <a:gd name="connsiteX42" fmla="*/ 898788 w 971434"/>
                  <a:gd name="connsiteY42" fmla="*/ 1087885 h 1512209"/>
                  <a:gd name="connsiteX43" fmla="*/ 955485 w 971434"/>
                  <a:gd name="connsiteY43" fmla="*/ 1091752 h 1512209"/>
                  <a:gd name="connsiteX44" fmla="*/ 969273 w 971434"/>
                  <a:gd name="connsiteY44" fmla="*/ 1050145 h 1512209"/>
                  <a:gd name="connsiteX45" fmla="*/ 917684 w 971434"/>
                  <a:gd name="connsiteY45" fmla="*/ 1030735 h 1512209"/>
                  <a:gd name="connsiteX46" fmla="*/ 802250 w 971434"/>
                  <a:gd name="connsiteY46" fmla="*/ 1033206 h 1512209"/>
                  <a:gd name="connsiteX47" fmla="*/ 645424 w 971434"/>
                  <a:gd name="connsiteY47" fmla="*/ 1045975 h 1512209"/>
                  <a:gd name="connsiteX48" fmla="*/ 639142 w 971434"/>
                  <a:gd name="connsiteY48" fmla="*/ 1022188 h 1512209"/>
                  <a:gd name="connsiteX49" fmla="*/ 672093 w 971434"/>
                  <a:gd name="connsiteY49" fmla="*/ 988825 h 1512209"/>
                  <a:gd name="connsiteX50" fmla="*/ 715908 w 971434"/>
                  <a:gd name="connsiteY50" fmla="*/ 948820 h 1512209"/>
                  <a:gd name="connsiteX51" fmla="*/ 731148 w 971434"/>
                  <a:gd name="connsiteY51" fmla="*/ 935485 h 1512209"/>
                  <a:gd name="connsiteX52" fmla="*/ 752103 w 971434"/>
                  <a:gd name="connsiteY52" fmla="*/ 914530 h 1512209"/>
                  <a:gd name="connsiteX53" fmla="*/ 765438 w 971434"/>
                  <a:gd name="connsiteY53" fmla="*/ 885955 h 1512209"/>
                  <a:gd name="connsiteX54" fmla="*/ 763533 w 971434"/>
                  <a:gd name="connsiteY54" fmla="*/ 870715 h 1512209"/>
                  <a:gd name="connsiteX55" fmla="*/ 736863 w 971434"/>
                  <a:gd name="connsiteY55" fmla="*/ 870715 h 1512209"/>
                  <a:gd name="connsiteX56" fmla="*/ 698763 w 971434"/>
                  <a:gd name="connsiteY56" fmla="*/ 895480 h 1512209"/>
                  <a:gd name="connsiteX57" fmla="*/ 581889 w 971434"/>
                  <a:gd name="connsiteY57" fmla="*/ 941611 h 1512209"/>
                  <a:gd name="connsiteX58" fmla="*/ 506358 w 971434"/>
                  <a:gd name="connsiteY58" fmla="*/ 844045 h 1512209"/>
                  <a:gd name="connsiteX59" fmla="*/ 502548 w 971434"/>
                  <a:gd name="connsiteY59" fmla="*/ 354460 h 1512209"/>
                  <a:gd name="connsiteX60" fmla="*/ 498738 w 971434"/>
                  <a:gd name="connsiteY60" fmla="*/ 62995 h 1512209"/>
                  <a:gd name="connsiteX61" fmla="*/ 489213 w 971434"/>
                  <a:gd name="connsiteY61" fmla="*/ 36325 h 1512209"/>
                  <a:gd name="connsiteX62" fmla="*/ 487308 w 971434"/>
                  <a:gd name="connsiteY62" fmla="*/ 30610 h 1512209"/>
                  <a:gd name="connsiteX63" fmla="*/ 483498 w 971434"/>
                  <a:gd name="connsiteY63" fmla="*/ 24895 h 1512209"/>
                  <a:gd name="connsiteX64" fmla="*/ 477783 w 971434"/>
                  <a:gd name="connsiteY64" fmla="*/ 13465 h 1512209"/>
                  <a:gd name="connsiteX65" fmla="*/ 472068 w 971434"/>
                  <a:gd name="connsiteY65" fmla="*/ 9655 h 1512209"/>
                  <a:gd name="connsiteX66" fmla="*/ 433659 w 971434"/>
                  <a:gd name="connsiteY66" fmla="*/ 3940 h 1512209"/>
                  <a:gd name="connsiteX67" fmla="*/ 424443 w 971434"/>
                  <a:gd name="connsiteY67" fmla="*/ 74425 h 1512209"/>
                  <a:gd name="connsiteX68" fmla="*/ 435667 w 971434"/>
                  <a:gd name="connsiteY68" fmla="*/ 222089 h 1512209"/>
                  <a:gd name="connsiteX69" fmla="*/ 439683 w 971434"/>
                  <a:gd name="connsiteY69" fmla="*/ 417325 h 1512209"/>
                  <a:gd name="connsiteX70" fmla="*/ 444009 w 971434"/>
                  <a:gd name="connsiteY70" fmla="*/ 753169 h 1512209"/>
                  <a:gd name="connsiteX71" fmla="*/ 426915 w 971434"/>
                  <a:gd name="connsiteY71" fmla="*/ 860315 h 1512209"/>
                  <a:gd name="connsiteX0" fmla="*/ 426915 w 971434"/>
                  <a:gd name="connsiteY0" fmla="*/ 860315 h 1512209"/>
                  <a:gd name="connsiteX1" fmla="*/ 391491 w 971434"/>
                  <a:gd name="connsiteY1" fmla="*/ 923128 h 1512209"/>
                  <a:gd name="connsiteX2" fmla="*/ 341705 w 971434"/>
                  <a:gd name="connsiteY2" fmla="*/ 959684 h 1512209"/>
                  <a:gd name="connsiteX3" fmla="*/ 261952 w 971434"/>
                  <a:gd name="connsiteY3" fmla="*/ 963288 h 1512209"/>
                  <a:gd name="connsiteX4" fmla="*/ 170717 w 971434"/>
                  <a:gd name="connsiteY4" fmla="*/ 931109 h 1512209"/>
                  <a:gd name="connsiteX5" fmla="*/ 58683 w 971434"/>
                  <a:gd name="connsiteY5" fmla="*/ 870715 h 1512209"/>
                  <a:gd name="connsiteX6" fmla="*/ 45348 w 971434"/>
                  <a:gd name="connsiteY6" fmla="*/ 891670 h 1512209"/>
                  <a:gd name="connsiteX7" fmla="*/ 49158 w 971434"/>
                  <a:gd name="connsiteY7" fmla="*/ 929770 h 1512209"/>
                  <a:gd name="connsiteX8" fmla="*/ 79638 w 971434"/>
                  <a:gd name="connsiteY8" fmla="*/ 954535 h 1512209"/>
                  <a:gd name="connsiteX9" fmla="*/ 165363 w 971434"/>
                  <a:gd name="connsiteY9" fmla="*/ 985376 h 1512209"/>
                  <a:gd name="connsiteX10" fmla="*/ 261385 w 971434"/>
                  <a:gd name="connsiteY10" fmla="*/ 1032229 h 1512209"/>
                  <a:gd name="connsiteX11" fmla="*/ 277758 w 971434"/>
                  <a:gd name="connsiteY11" fmla="*/ 1072645 h 1512209"/>
                  <a:gd name="connsiteX12" fmla="*/ 263445 w 971434"/>
                  <a:gd name="connsiteY12" fmla="*/ 1115534 h 1512209"/>
                  <a:gd name="connsiteX13" fmla="*/ 185288 w 971434"/>
                  <a:gd name="connsiteY13" fmla="*/ 1146528 h 1512209"/>
                  <a:gd name="connsiteX14" fmla="*/ 54410 w 971434"/>
                  <a:gd name="connsiteY14" fmla="*/ 1161408 h 1512209"/>
                  <a:gd name="connsiteX15" fmla="*/ 3438 w 971434"/>
                  <a:gd name="connsiteY15" fmla="*/ 1171705 h 1512209"/>
                  <a:gd name="connsiteX16" fmla="*/ 5343 w 971434"/>
                  <a:gd name="connsiteY16" fmla="*/ 1209805 h 1512209"/>
                  <a:gd name="connsiteX17" fmla="*/ 11058 w 971434"/>
                  <a:gd name="connsiteY17" fmla="*/ 1213615 h 1512209"/>
                  <a:gd name="connsiteX18" fmla="*/ 16773 w 971434"/>
                  <a:gd name="connsiteY18" fmla="*/ 1215520 h 1512209"/>
                  <a:gd name="connsiteX19" fmla="*/ 144408 w 971434"/>
                  <a:gd name="connsiteY19" fmla="*/ 1218558 h 1512209"/>
                  <a:gd name="connsiteX20" fmla="*/ 335063 w 971434"/>
                  <a:gd name="connsiteY20" fmla="*/ 1213615 h 1512209"/>
                  <a:gd name="connsiteX21" fmla="*/ 361578 w 971434"/>
                  <a:gd name="connsiteY21" fmla="*/ 1269838 h 1512209"/>
                  <a:gd name="connsiteX22" fmla="*/ 334135 w 971434"/>
                  <a:gd name="connsiteY22" fmla="*/ 1352731 h 1512209"/>
                  <a:gd name="connsiteX23" fmla="*/ 327288 w 971434"/>
                  <a:gd name="connsiteY23" fmla="*/ 1416523 h 1512209"/>
                  <a:gd name="connsiteX24" fmla="*/ 331098 w 971434"/>
                  <a:gd name="connsiteY24" fmla="*/ 1459360 h 1512209"/>
                  <a:gd name="connsiteX25" fmla="*/ 363483 w 971434"/>
                  <a:gd name="connsiteY25" fmla="*/ 1508890 h 1512209"/>
                  <a:gd name="connsiteX26" fmla="*/ 386343 w 971434"/>
                  <a:gd name="connsiteY26" fmla="*/ 1510795 h 1512209"/>
                  <a:gd name="connsiteX27" fmla="*/ 395868 w 971434"/>
                  <a:gd name="connsiteY27" fmla="*/ 1487935 h 1512209"/>
                  <a:gd name="connsiteX28" fmla="*/ 402149 w 971434"/>
                  <a:gd name="connsiteY28" fmla="*/ 1447570 h 1512209"/>
                  <a:gd name="connsiteX29" fmla="*/ 408431 w 971434"/>
                  <a:gd name="connsiteY29" fmla="*/ 1385477 h 1512209"/>
                  <a:gd name="connsiteX30" fmla="*/ 423105 w 971434"/>
                  <a:gd name="connsiteY30" fmla="*/ 1325289 h 1512209"/>
                  <a:gd name="connsiteX31" fmla="*/ 466353 w 971434"/>
                  <a:gd name="connsiteY31" fmla="*/ 1261240 h 1512209"/>
                  <a:gd name="connsiteX32" fmla="*/ 527519 w 971434"/>
                  <a:gd name="connsiteY32" fmla="*/ 1226228 h 1512209"/>
                  <a:gd name="connsiteX33" fmla="*/ 600218 w 971434"/>
                  <a:gd name="connsiteY33" fmla="*/ 1217837 h 1512209"/>
                  <a:gd name="connsiteX34" fmla="*/ 719718 w 971434"/>
                  <a:gd name="connsiteY34" fmla="*/ 1312675 h 1512209"/>
                  <a:gd name="connsiteX35" fmla="*/ 776868 w 971434"/>
                  <a:gd name="connsiteY35" fmla="*/ 1319935 h 1512209"/>
                  <a:gd name="connsiteX36" fmla="*/ 819499 w 971434"/>
                  <a:gd name="connsiteY36" fmla="*/ 1300061 h 1512209"/>
                  <a:gd name="connsiteX37" fmla="*/ 782583 w 971434"/>
                  <a:gd name="connsiteY37" fmla="*/ 1249810 h 1512209"/>
                  <a:gd name="connsiteX38" fmla="*/ 647328 w 971434"/>
                  <a:gd name="connsiteY38" fmla="*/ 1152655 h 1512209"/>
                  <a:gd name="connsiteX39" fmla="*/ 645062 w 971434"/>
                  <a:gd name="connsiteY39" fmla="*/ 1104258 h 1512209"/>
                  <a:gd name="connsiteX40" fmla="*/ 670188 w 971434"/>
                  <a:gd name="connsiteY40" fmla="*/ 1085980 h 1512209"/>
                  <a:gd name="connsiteX41" fmla="*/ 723528 w 971434"/>
                  <a:gd name="connsiteY41" fmla="*/ 1078360 h 1512209"/>
                  <a:gd name="connsiteX42" fmla="*/ 898788 w 971434"/>
                  <a:gd name="connsiteY42" fmla="*/ 1087885 h 1512209"/>
                  <a:gd name="connsiteX43" fmla="*/ 955485 w 971434"/>
                  <a:gd name="connsiteY43" fmla="*/ 1091752 h 1512209"/>
                  <a:gd name="connsiteX44" fmla="*/ 969273 w 971434"/>
                  <a:gd name="connsiteY44" fmla="*/ 1050145 h 1512209"/>
                  <a:gd name="connsiteX45" fmla="*/ 917684 w 971434"/>
                  <a:gd name="connsiteY45" fmla="*/ 1030735 h 1512209"/>
                  <a:gd name="connsiteX46" fmla="*/ 802250 w 971434"/>
                  <a:gd name="connsiteY46" fmla="*/ 1033206 h 1512209"/>
                  <a:gd name="connsiteX47" fmla="*/ 645424 w 971434"/>
                  <a:gd name="connsiteY47" fmla="*/ 1045975 h 1512209"/>
                  <a:gd name="connsiteX48" fmla="*/ 639142 w 971434"/>
                  <a:gd name="connsiteY48" fmla="*/ 1022188 h 1512209"/>
                  <a:gd name="connsiteX49" fmla="*/ 672093 w 971434"/>
                  <a:gd name="connsiteY49" fmla="*/ 988825 h 1512209"/>
                  <a:gd name="connsiteX50" fmla="*/ 715908 w 971434"/>
                  <a:gd name="connsiteY50" fmla="*/ 948820 h 1512209"/>
                  <a:gd name="connsiteX51" fmla="*/ 731148 w 971434"/>
                  <a:gd name="connsiteY51" fmla="*/ 935485 h 1512209"/>
                  <a:gd name="connsiteX52" fmla="*/ 752103 w 971434"/>
                  <a:gd name="connsiteY52" fmla="*/ 914530 h 1512209"/>
                  <a:gd name="connsiteX53" fmla="*/ 765438 w 971434"/>
                  <a:gd name="connsiteY53" fmla="*/ 885955 h 1512209"/>
                  <a:gd name="connsiteX54" fmla="*/ 763533 w 971434"/>
                  <a:gd name="connsiteY54" fmla="*/ 870715 h 1512209"/>
                  <a:gd name="connsiteX55" fmla="*/ 736863 w 971434"/>
                  <a:gd name="connsiteY55" fmla="*/ 870715 h 1512209"/>
                  <a:gd name="connsiteX56" fmla="*/ 698763 w 971434"/>
                  <a:gd name="connsiteY56" fmla="*/ 895480 h 1512209"/>
                  <a:gd name="connsiteX57" fmla="*/ 581889 w 971434"/>
                  <a:gd name="connsiteY57" fmla="*/ 941611 h 1512209"/>
                  <a:gd name="connsiteX58" fmla="*/ 506358 w 971434"/>
                  <a:gd name="connsiteY58" fmla="*/ 844045 h 1512209"/>
                  <a:gd name="connsiteX59" fmla="*/ 502548 w 971434"/>
                  <a:gd name="connsiteY59" fmla="*/ 354460 h 1512209"/>
                  <a:gd name="connsiteX60" fmla="*/ 498738 w 971434"/>
                  <a:gd name="connsiteY60" fmla="*/ 62995 h 1512209"/>
                  <a:gd name="connsiteX61" fmla="*/ 489213 w 971434"/>
                  <a:gd name="connsiteY61" fmla="*/ 36325 h 1512209"/>
                  <a:gd name="connsiteX62" fmla="*/ 487308 w 971434"/>
                  <a:gd name="connsiteY62" fmla="*/ 30610 h 1512209"/>
                  <a:gd name="connsiteX63" fmla="*/ 483498 w 971434"/>
                  <a:gd name="connsiteY63" fmla="*/ 24895 h 1512209"/>
                  <a:gd name="connsiteX64" fmla="*/ 477783 w 971434"/>
                  <a:gd name="connsiteY64" fmla="*/ 13465 h 1512209"/>
                  <a:gd name="connsiteX65" fmla="*/ 472068 w 971434"/>
                  <a:gd name="connsiteY65" fmla="*/ 9655 h 1512209"/>
                  <a:gd name="connsiteX66" fmla="*/ 433659 w 971434"/>
                  <a:gd name="connsiteY66" fmla="*/ 3940 h 1512209"/>
                  <a:gd name="connsiteX67" fmla="*/ 424443 w 971434"/>
                  <a:gd name="connsiteY67" fmla="*/ 74425 h 1512209"/>
                  <a:gd name="connsiteX68" fmla="*/ 435667 w 971434"/>
                  <a:gd name="connsiteY68" fmla="*/ 222089 h 1512209"/>
                  <a:gd name="connsiteX69" fmla="*/ 439683 w 971434"/>
                  <a:gd name="connsiteY69" fmla="*/ 417325 h 1512209"/>
                  <a:gd name="connsiteX70" fmla="*/ 444009 w 971434"/>
                  <a:gd name="connsiteY70" fmla="*/ 753169 h 1512209"/>
                  <a:gd name="connsiteX71" fmla="*/ 426915 w 971434"/>
                  <a:gd name="connsiteY71" fmla="*/ 860315 h 1512209"/>
                  <a:gd name="connsiteX0" fmla="*/ 426915 w 971434"/>
                  <a:gd name="connsiteY0" fmla="*/ 862278 h 1514172"/>
                  <a:gd name="connsiteX1" fmla="*/ 391491 w 971434"/>
                  <a:gd name="connsiteY1" fmla="*/ 925091 h 1514172"/>
                  <a:gd name="connsiteX2" fmla="*/ 341705 w 971434"/>
                  <a:gd name="connsiteY2" fmla="*/ 961647 h 1514172"/>
                  <a:gd name="connsiteX3" fmla="*/ 261952 w 971434"/>
                  <a:gd name="connsiteY3" fmla="*/ 965251 h 1514172"/>
                  <a:gd name="connsiteX4" fmla="*/ 170717 w 971434"/>
                  <a:gd name="connsiteY4" fmla="*/ 933072 h 1514172"/>
                  <a:gd name="connsiteX5" fmla="*/ 58683 w 971434"/>
                  <a:gd name="connsiteY5" fmla="*/ 872678 h 1514172"/>
                  <a:gd name="connsiteX6" fmla="*/ 45348 w 971434"/>
                  <a:gd name="connsiteY6" fmla="*/ 893633 h 1514172"/>
                  <a:gd name="connsiteX7" fmla="*/ 49158 w 971434"/>
                  <a:gd name="connsiteY7" fmla="*/ 931733 h 1514172"/>
                  <a:gd name="connsiteX8" fmla="*/ 79638 w 971434"/>
                  <a:gd name="connsiteY8" fmla="*/ 956498 h 1514172"/>
                  <a:gd name="connsiteX9" fmla="*/ 165363 w 971434"/>
                  <a:gd name="connsiteY9" fmla="*/ 987339 h 1514172"/>
                  <a:gd name="connsiteX10" fmla="*/ 261385 w 971434"/>
                  <a:gd name="connsiteY10" fmla="*/ 1034192 h 1514172"/>
                  <a:gd name="connsiteX11" fmla="*/ 277758 w 971434"/>
                  <a:gd name="connsiteY11" fmla="*/ 1074608 h 1514172"/>
                  <a:gd name="connsiteX12" fmla="*/ 263445 w 971434"/>
                  <a:gd name="connsiteY12" fmla="*/ 1117497 h 1514172"/>
                  <a:gd name="connsiteX13" fmla="*/ 185288 w 971434"/>
                  <a:gd name="connsiteY13" fmla="*/ 1148491 h 1514172"/>
                  <a:gd name="connsiteX14" fmla="*/ 54410 w 971434"/>
                  <a:gd name="connsiteY14" fmla="*/ 1163371 h 1514172"/>
                  <a:gd name="connsiteX15" fmla="*/ 3438 w 971434"/>
                  <a:gd name="connsiteY15" fmla="*/ 1173668 h 1514172"/>
                  <a:gd name="connsiteX16" fmla="*/ 5343 w 971434"/>
                  <a:gd name="connsiteY16" fmla="*/ 1211768 h 1514172"/>
                  <a:gd name="connsiteX17" fmla="*/ 11058 w 971434"/>
                  <a:gd name="connsiteY17" fmla="*/ 1215578 h 1514172"/>
                  <a:gd name="connsiteX18" fmla="*/ 16773 w 971434"/>
                  <a:gd name="connsiteY18" fmla="*/ 1217483 h 1514172"/>
                  <a:gd name="connsiteX19" fmla="*/ 144408 w 971434"/>
                  <a:gd name="connsiteY19" fmla="*/ 1220521 h 1514172"/>
                  <a:gd name="connsiteX20" fmla="*/ 335063 w 971434"/>
                  <a:gd name="connsiteY20" fmla="*/ 1215578 h 1514172"/>
                  <a:gd name="connsiteX21" fmla="*/ 361578 w 971434"/>
                  <a:gd name="connsiteY21" fmla="*/ 1271801 h 1514172"/>
                  <a:gd name="connsiteX22" fmla="*/ 334135 w 971434"/>
                  <a:gd name="connsiteY22" fmla="*/ 1354694 h 1514172"/>
                  <a:gd name="connsiteX23" fmla="*/ 327288 w 971434"/>
                  <a:gd name="connsiteY23" fmla="*/ 1418486 h 1514172"/>
                  <a:gd name="connsiteX24" fmla="*/ 331098 w 971434"/>
                  <a:gd name="connsiteY24" fmla="*/ 1461323 h 1514172"/>
                  <a:gd name="connsiteX25" fmla="*/ 363483 w 971434"/>
                  <a:gd name="connsiteY25" fmla="*/ 1510853 h 1514172"/>
                  <a:gd name="connsiteX26" fmla="*/ 386343 w 971434"/>
                  <a:gd name="connsiteY26" fmla="*/ 1512758 h 1514172"/>
                  <a:gd name="connsiteX27" fmla="*/ 395868 w 971434"/>
                  <a:gd name="connsiteY27" fmla="*/ 1489898 h 1514172"/>
                  <a:gd name="connsiteX28" fmla="*/ 402149 w 971434"/>
                  <a:gd name="connsiteY28" fmla="*/ 1449533 h 1514172"/>
                  <a:gd name="connsiteX29" fmla="*/ 408431 w 971434"/>
                  <a:gd name="connsiteY29" fmla="*/ 1387440 h 1514172"/>
                  <a:gd name="connsiteX30" fmla="*/ 423105 w 971434"/>
                  <a:gd name="connsiteY30" fmla="*/ 1327252 h 1514172"/>
                  <a:gd name="connsiteX31" fmla="*/ 466353 w 971434"/>
                  <a:gd name="connsiteY31" fmla="*/ 1263203 h 1514172"/>
                  <a:gd name="connsiteX32" fmla="*/ 527519 w 971434"/>
                  <a:gd name="connsiteY32" fmla="*/ 1228191 h 1514172"/>
                  <a:gd name="connsiteX33" fmla="*/ 600218 w 971434"/>
                  <a:gd name="connsiteY33" fmla="*/ 1219800 h 1514172"/>
                  <a:gd name="connsiteX34" fmla="*/ 719718 w 971434"/>
                  <a:gd name="connsiteY34" fmla="*/ 1314638 h 1514172"/>
                  <a:gd name="connsiteX35" fmla="*/ 776868 w 971434"/>
                  <a:gd name="connsiteY35" fmla="*/ 1321898 h 1514172"/>
                  <a:gd name="connsiteX36" fmla="*/ 819499 w 971434"/>
                  <a:gd name="connsiteY36" fmla="*/ 1302024 h 1514172"/>
                  <a:gd name="connsiteX37" fmla="*/ 782583 w 971434"/>
                  <a:gd name="connsiteY37" fmla="*/ 1251773 h 1514172"/>
                  <a:gd name="connsiteX38" fmla="*/ 647328 w 971434"/>
                  <a:gd name="connsiteY38" fmla="*/ 1154618 h 1514172"/>
                  <a:gd name="connsiteX39" fmla="*/ 645062 w 971434"/>
                  <a:gd name="connsiteY39" fmla="*/ 1106221 h 1514172"/>
                  <a:gd name="connsiteX40" fmla="*/ 670188 w 971434"/>
                  <a:gd name="connsiteY40" fmla="*/ 1087943 h 1514172"/>
                  <a:gd name="connsiteX41" fmla="*/ 723528 w 971434"/>
                  <a:gd name="connsiteY41" fmla="*/ 1080323 h 1514172"/>
                  <a:gd name="connsiteX42" fmla="*/ 898788 w 971434"/>
                  <a:gd name="connsiteY42" fmla="*/ 1089848 h 1514172"/>
                  <a:gd name="connsiteX43" fmla="*/ 955485 w 971434"/>
                  <a:gd name="connsiteY43" fmla="*/ 1093715 h 1514172"/>
                  <a:gd name="connsiteX44" fmla="*/ 969273 w 971434"/>
                  <a:gd name="connsiteY44" fmla="*/ 1052108 h 1514172"/>
                  <a:gd name="connsiteX45" fmla="*/ 917684 w 971434"/>
                  <a:gd name="connsiteY45" fmla="*/ 1032698 h 1514172"/>
                  <a:gd name="connsiteX46" fmla="*/ 802250 w 971434"/>
                  <a:gd name="connsiteY46" fmla="*/ 1035169 h 1514172"/>
                  <a:gd name="connsiteX47" fmla="*/ 645424 w 971434"/>
                  <a:gd name="connsiteY47" fmla="*/ 1047938 h 1514172"/>
                  <a:gd name="connsiteX48" fmla="*/ 639142 w 971434"/>
                  <a:gd name="connsiteY48" fmla="*/ 1024151 h 1514172"/>
                  <a:gd name="connsiteX49" fmla="*/ 672093 w 971434"/>
                  <a:gd name="connsiteY49" fmla="*/ 990788 h 1514172"/>
                  <a:gd name="connsiteX50" fmla="*/ 715908 w 971434"/>
                  <a:gd name="connsiteY50" fmla="*/ 950783 h 1514172"/>
                  <a:gd name="connsiteX51" fmla="*/ 731148 w 971434"/>
                  <a:gd name="connsiteY51" fmla="*/ 937448 h 1514172"/>
                  <a:gd name="connsiteX52" fmla="*/ 752103 w 971434"/>
                  <a:gd name="connsiteY52" fmla="*/ 916493 h 1514172"/>
                  <a:gd name="connsiteX53" fmla="*/ 765438 w 971434"/>
                  <a:gd name="connsiteY53" fmla="*/ 887918 h 1514172"/>
                  <a:gd name="connsiteX54" fmla="*/ 763533 w 971434"/>
                  <a:gd name="connsiteY54" fmla="*/ 872678 h 1514172"/>
                  <a:gd name="connsiteX55" fmla="*/ 736863 w 971434"/>
                  <a:gd name="connsiteY55" fmla="*/ 872678 h 1514172"/>
                  <a:gd name="connsiteX56" fmla="*/ 698763 w 971434"/>
                  <a:gd name="connsiteY56" fmla="*/ 897443 h 1514172"/>
                  <a:gd name="connsiteX57" fmla="*/ 581889 w 971434"/>
                  <a:gd name="connsiteY57" fmla="*/ 943574 h 1514172"/>
                  <a:gd name="connsiteX58" fmla="*/ 506358 w 971434"/>
                  <a:gd name="connsiteY58" fmla="*/ 846008 h 1514172"/>
                  <a:gd name="connsiteX59" fmla="*/ 502548 w 971434"/>
                  <a:gd name="connsiteY59" fmla="*/ 356423 h 1514172"/>
                  <a:gd name="connsiteX60" fmla="*/ 498738 w 971434"/>
                  <a:gd name="connsiteY60" fmla="*/ 64958 h 1514172"/>
                  <a:gd name="connsiteX61" fmla="*/ 489213 w 971434"/>
                  <a:gd name="connsiteY61" fmla="*/ 38288 h 1514172"/>
                  <a:gd name="connsiteX62" fmla="*/ 487308 w 971434"/>
                  <a:gd name="connsiteY62" fmla="*/ 32573 h 1514172"/>
                  <a:gd name="connsiteX63" fmla="*/ 483498 w 971434"/>
                  <a:gd name="connsiteY63" fmla="*/ 26858 h 1514172"/>
                  <a:gd name="connsiteX64" fmla="*/ 477783 w 971434"/>
                  <a:gd name="connsiteY64" fmla="*/ 15428 h 1514172"/>
                  <a:gd name="connsiteX65" fmla="*/ 472068 w 971434"/>
                  <a:gd name="connsiteY65" fmla="*/ 11618 h 1514172"/>
                  <a:gd name="connsiteX66" fmla="*/ 433659 w 971434"/>
                  <a:gd name="connsiteY66" fmla="*/ 5903 h 1514172"/>
                  <a:gd name="connsiteX67" fmla="*/ 424444 w 971434"/>
                  <a:gd name="connsiteY67" fmla="*/ 103574 h 1514172"/>
                  <a:gd name="connsiteX68" fmla="*/ 435667 w 971434"/>
                  <a:gd name="connsiteY68" fmla="*/ 224052 h 1514172"/>
                  <a:gd name="connsiteX69" fmla="*/ 439683 w 971434"/>
                  <a:gd name="connsiteY69" fmla="*/ 419288 h 1514172"/>
                  <a:gd name="connsiteX70" fmla="*/ 444009 w 971434"/>
                  <a:gd name="connsiteY70" fmla="*/ 755132 h 1514172"/>
                  <a:gd name="connsiteX71" fmla="*/ 426915 w 971434"/>
                  <a:gd name="connsiteY71" fmla="*/ 862278 h 1514172"/>
                  <a:gd name="connsiteX0" fmla="*/ 426915 w 971434"/>
                  <a:gd name="connsiteY0" fmla="*/ 856738 h 1508632"/>
                  <a:gd name="connsiteX1" fmla="*/ 391491 w 971434"/>
                  <a:gd name="connsiteY1" fmla="*/ 919551 h 1508632"/>
                  <a:gd name="connsiteX2" fmla="*/ 341705 w 971434"/>
                  <a:gd name="connsiteY2" fmla="*/ 956107 h 1508632"/>
                  <a:gd name="connsiteX3" fmla="*/ 261952 w 971434"/>
                  <a:gd name="connsiteY3" fmla="*/ 959711 h 1508632"/>
                  <a:gd name="connsiteX4" fmla="*/ 170717 w 971434"/>
                  <a:gd name="connsiteY4" fmla="*/ 927532 h 1508632"/>
                  <a:gd name="connsiteX5" fmla="*/ 58683 w 971434"/>
                  <a:gd name="connsiteY5" fmla="*/ 867138 h 1508632"/>
                  <a:gd name="connsiteX6" fmla="*/ 45348 w 971434"/>
                  <a:gd name="connsiteY6" fmla="*/ 888093 h 1508632"/>
                  <a:gd name="connsiteX7" fmla="*/ 49158 w 971434"/>
                  <a:gd name="connsiteY7" fmla="*/ 926193 h 1508632"/>
                  <a:gd name="connsiteX8" fmla="*/ 79638 w 971434"/>
                  <a:gd name="connsiteY8" fmla="*/ 950958 h 1508632"/>
                  <a:gd name="connsiteX9" fmla="*/ 165363 w 971434"/>
                  <a:gd name="connsiteY9" fmla="*/ 981799 h 1508632"/>
                  <a:gd name="connsiteX10" fmla="*/ 261385 w 971434"/>
                  <a:gd name="connsiteY10" fmla="*/ 1028652 h 1508632"/>
                  <a:gd name="connsiteX11" fmla="*/ 277758 w 971434"/>
                  <a:gd name="connsiteY11" fmla="*/ 1069068 h 1508632"/>
                  <a:gd name="connsiteX12" fmla="*/ 263445 w 971434"/>
                  <a:gd name="connsiteY12" fmla="*/ 1111957 h 1508632"/>
                  <a:gd name="connsiteX13" fmla="*/ 185288 w 971434"/>
                  <a:gd name="connsiteY13" fmla="*/ 1142951 h 1508632"/>
                  <a:gd name="connsiteX14" fmla="*/ 54410 w 971434"/>
                  <a:gd name="connsiteY14" fmla="*/ 1157831 h 1508632"/>
                  <a:gd name="connsiteX15" fmla="*/ 3438 w 971434"/>
                  <a:gd name="connsiteY15" fmla="*/ 1168128 h 1508632"/>
                  <a:gd name="connsiteX16" fmla="*/ 5343 w 971434"/>
                  <a:gd name="connsiteY16" fmla="*/ 1206228 h 1508632"/>
                  <a:gd name="connsiteX17" fmla="*/ 11058 w 971434"/>
                  <a:gd name="connsiteY17" fmla="*/ 1210038 h 1508632"/>
                  <a:gd name="connsiteX18" fmla="*/ 16773 w 971434"/>
                  <a:gd name="connsiteY18" fmla="*/ 1211943 h 1508632"/>
                  <a:gd name="connsiteX19" fmla="*/ 144408 w 971434"/>
                  <a:gd name="connsiteY19" fmla="*/ 1214981 h 1508632"/>
                  <a:gd name="connsiteX20" fmla="*/ 335063 w 971434"/>
                  <a:gd name="connsiteY20" fmla="*/ 1210038 h 1508632"/>
                  <a:gd name="connsiteX21" fmla="*/ 361578 w 971434"/>
                  <a:gd name="connsiteY21" fmla="*/ 1266261 h 1508632"/>
                  <a:gd name="connsiteX22" fmla="*/ 334135 w 971434"/>
                  <a:gd name="connsiteY22" fmla="*/ 1349154 h 1508632"/>
                  <a:gd name="connsiteX23" fmla="*/ 327288 w 971434"/>
                  <a:gd name="connsiteY23" fmla="*/ 1412946 h 1508632"/>
                  <a:gd name="connsiteX24" fmla="*/ 331098 w 971434"/>
                  <a:gd name="connsiteY24" fmla="*/ 1455783 h 1508632"/>
                  <a:gd name="connsiteX25" fmla="*/ 363483 w 971434"/>
                  <a:gd name="connsiteY25" fmla="*/ 1505313 h 1508632"/>
                  <a:gd name="connsiteX26" fmla="*/ 386343 w 971434"/>
                  <a:gd name="connsiteY26" fmla="*/ 1507218 h 1508632"/>
                  <a:gd name="connsiteX27" fmla="*/ 395868 w 971434"/>
                  <a:gd name="connsiteY27" fmla="*/ 1484358 h 1508632"/>
                  <a:gd name="connsiteX28" fmla="*/ 402149 w 971434"/>
                  <a:gd name="connsiteY28" fmla="*/ 1443993 h 1508632"/>
                  <a:gd name="connsiteX29" fmla="*/ 408431 w 971434"/>
                  <a:gd name="connsiteY29" fmla="*/ 1381900 h 1508632"/>
                  <a:gd name="connsiteX30" fmla="*/ 423105 w 971434"/>
                  <a:gd name="connsiteY30" fmla="*/ 1321712 h 1508632"/>
                  <a:gd name="connsiteX31" fmla="*/ 466353 w 971434"/>
                  <a:gd name="connsiteY31" fmla="*/ 1257663 h 1508632"/>
                  <a:gd name="connsiteX32" fmla="*/ 527519 w 971434"/>
                  <a:gd name="connsiteY32" fmla="*/ 1222651 h 1508632"/>
                  <a:gd name="connsiteX33" fmla="*/ 600218 w 971434"/>
                  <a:gd name="connsiteY33" fmla="*/ 1214260 h 1508632"/>
                  <a:gd name="connsiteX34" fmla="*/ 719718 w 971434"/>
                  <a:gd name="connsiteY34" fmla="*/ 1309098 h 1508632"/>
                  <a:gd name="connsiteX35" fmla="*/ 776868 w 971434"/>
                  <a:gd name="connsiteY35" fmla="*/ 1316358 h 1508632"/>
                  <a:gd name="connsiteX36" fmla="*/ 819499 w 971434"/>
                  <a:gd name="connsiteY36" fmla="*/ 1296484 h 1508632"/>
                  <a:gd name="connsiteX37" fmla="*/ 782583 w 971434"/>
                  <a:gd name="connsiteY37" fmla="*/ 1246233 h 1508632"/>
                  <a:gd name="connsiteX38" fmla="*/ 647328 w 971434"/>
                  <a:gd name="connsiteY38" fmla="*/ 1149078 h 1508632"/>
                  <a:gd name="connsiteX39" fmla="*/ 645062 w 971434"/>
                  <a:gd name="connsiteY39" fmla="*/ 1100681 h 1508632"/>
                  <a:gd name="connsiteX40" fmla="*/ 670188 w 971434"/>
                  <a:gd name="connsiteY40" fmla="*/ 1082403 h 1508632"/>
                  <a:gd name="connsiteX41" fmla="*/ 723528 w 971434"/>
                  <a:gd name="connsiteY41" fmla="*/ 1074783 h 1508632"/>
                  <a:gd name="connsiteX42" fmla="*/ 898788 w 971434"/>
                  <a:gd name="connsiteY42" fmla="*/ 1084308 h 1508632"/>
                  <a:gd name="connsiteX43" fmla="*/ 955485 w 971434"/>
                  <a:gd name="connsiteY43" fmla="*/ 1088175 h 1508632"/>
                  <a:gd name="connsiteX44" fmla="*/ 969273 w 971434"/>
                  <a:gd name="connsiteY44" fmla="*/ 1046568 h 1508632"/>
                  <a:gd name="connsiteX45" fmla="*/ 917684 w 971434"/>
                  <a:gd name="connsiteY45" fmla="*/ 1027158 h 1508632"/>
                  <a:gd name="connsiteX46" fmla="*/ 802250 w 971434"/>
                  <a:gd name="connsiteY46" fmla="*/ 1029629 h 1508632"/>
                  <a:gd name="connsiteX47" fmla="*/ 645424 w 971434"/>
                  <a:gd name="connsiteY47" fmla="*/ 1042398 h 1508632"/>
                  <a:gd name="connsiteX48" fmla="*/ 639142 w 971434"/>
                  <a:gd name="connsiteY48" fmla="*/ 1018611 h 1508632"/>
                  <a:gd name="connsiteX49" fmla="*/ 672093 w 971434"/>
                  <a:gd name="connsiteY49" fmla="*/ 985248 h 1508632"/>
                  <a:gd name="connsiteX50" fmla="*/ 715908 w 971434"/>
                  <a:gd name="connsiteY50" fmla="*/ 945243 h 1508632"/>
                  <a:gd name="connsiteX51" fmla="*/ 731148 w 971434"/>
                  <a:gd name="connsiteY51" fmla="*/ 931908 h 1508632"/>
                  <a:gd name="connsiteX52" fmla="*/ 752103 w 971434"/>
                  <a:gd name="connsiteY52" fmla="*/ 910953 h 1508632"/>
                  <a:gd name="connsiteX53" fmla="*/ 765438 w 971434"/>
                  <a:gd name="connsiteY53" fmla="*/ 882378 h 1508632"/>
                  <a:gd name="connsiteX54" fmla="*/ 763533 w 971434"/>
                  <a:gd name="connsiteY54" fmla="*/ 867138 h 1508632"/>
                  <a:gd name="connsiteX55" fmla="*/ 736863 w 971434"/>
                  <a:gd name="connsiteY55" fmla="*/ 867138 h 1508632"/>
                  <a:gd name="connsiteX56" fmla="*/ 698763 w 971434"/>
                  <a:gd name="connsiteY56" fmla="*/ 891903 h 1508632"/>
                  <a:gd name="connsiteX57" fmla="*/ 581889 w 971434"/>
                  <a:gd name="connsiteY57" fmla="*/ 938034 h 1508632"/>
                  <a:gd name="connsiteX58" fmla="*/ 506358 w 971434"/>
                  <a:gd name="connsiteY58" fmla="*/ 840468 h 1508632"/>
                  <a:gd name="connsiteX59" fmla="*/ 502548 w 971434"/>
                  <a:gd name="connsiteY59" fmla="*/ 350883 h 1508632"/>
                  <a:gd name="connsiteX60" fmla="*/ 498738 w 971434"/>
                  <a:gd name="connsiteY60" fmla="*/ 59418 h 1508632"/>
                  <a:gd name="connsiteX61" fmla="*/ 489213 w 971434"/>
                  <a:gd name="connsiteY61" fmla="*/ 32748 h 1508632"/>
                  <a:gd name="connsiteX62" fmla="*/ 487308 w 971434"/>
                  <a:gd name="connsiteY62" fmla="*/ 27033 h 1508632"/>
                  <a:gd name="connsiteX63" fmla="*/ 483498 w 971434"/>
                  <a:gd name="connsiteY63" fmla="*/ 21318 h 1508632"/>
                  <a:gd name="connsiteX64" fmla="*/ 477783 w 971434"/>
                  <a:gd name="connsiteY64" fmla="*/ 9888 h 1508632"/>
                  <a:gd name="connsiteX65" fmla="*/ 472068 w 971434"/>
                  <a:gd name="connsiteY65" fmla="*/ 6078 h 1508632"/>
                  <a:gd name="connsiteX66" fmla="*/ 428716 w 971434"/>
                  <a:gd name="connsiteY66" fmla="*/ 7777 h 1508632"/>
                  <a:gd name="connsiteX67" fmla="*/ 424444 w 971434"/>
                  <a:gd name="connsiteY67" fmla="*/ 98034 h 1508632"/>
                  <a:gd name="connsiteX68" fmla="*/ 435667 w 971434"/>
                  <a:gd name="connsiteY68" fmla="*/ 218512 h 1508632"/>
                  <a:gd name="connsiteX69" fmla="*/ 439683 w 971434"/>
                  <a:gd name="connsiteY69" fmla="*/ 413748 h 1508632"/>
                  <a:gd name="connsiteX70" fmla="*/ 444009 w 971434"/>
                  <a:gd name="connsiteY70" fmla="*/ 749592 h 1508632"/>
                  <a:gd name="connsiteX71" fmla="*/ 426915 w 971434"/>
                  <a:gd name="connsiteY71" fmla="*/ 856738 h 1508632"/>
                  <a:gd name="connsiteX0" fmla="*/ 427523 w 972042"/>
                  <a:gd name="connsiteY0" fmla="*/ 856738 h 1508632"/>
                  <a:gd name="connsiteX1" fmla="*/ 392099 w 972042"/>
                  <a:gd name="connsiteY1" fmla="*/ 919551 h 1508632"/>
                  <a:gd name="connsiteX2" fmla="*/ 342313 w 972042"/>
                  <a:gd name="connsiteY2" fmla="*/ 956107 h 1508632"/>
                  <a:gd name="connsiteX3" fmla="*/ 262560 w 972042"/>
                  <a:gd name="connsiteY3" fmla="*/ 959711 h 1508632"/>
                  <a:gd name="connsiteX4" fmla="*/ 171325 w 972042"/>
                  <a:gd name="connsiteY4" fmla="*/ 927532 h 1508632"/>
                  <a:gd name="connsiteX5" fmla="*/ 59291 w 972042"/>
                  <a:gd name="connsiteY5" fmla="*/ 867138 h 1508632"/>
                  <a:gd name="connsiteX6" fmla="*/ 45956 w 972042"/>
                  <a:gd name="connsiteY6" fmla="*/ 888093 h 1508632"/>
                  <a:gd name="connsiteX7" fmla="*/ 49766 w 972042"/>
                  <a:gd name="connsiteY7" fmla="*/ 926193 h 1508632"/>
                  <a:gd name="connsiteX8" fmla="*/ 80246 w 972042"/>
                  <a:gd name="connsiteY8" fmla="*/ 950958 h 1508632"/>
                  <a:gd name="connsiteX9" fmla="*/ 165971 w 972042"/>
                  <a:gd name="connsiteY9" fmla="*/ 981799 h 1508632"/>
                  <a:gd name="connsiteX10" fmla="*/ 261993 w 972042"/>
                  <a:gd name="connsiteY10" fmla="*/ 1028652 h 1508632"/>
                  <a:gd name="connsiteX11" fmla="*/ 278366 w 972042"/>
                  <a:gd name="connsiteY11" fmla="*/ 1069068 h 1508632"/>
                  <a:gd name="connsiteX12" fmla="*/ 264053 w 972042"/>
                  <a:gd name="connsiteY12" fmla="*/ 1111957 h 1508632"/>
                  <a:gd name="connsiteX13" fmla="*/ 185896 w 972042"/>
                  <a:gd name="connsiteY13" fmla="*/ 1142951 h 1508632"/>
                  <a:gd name="connsiteX14" fmla="*/ 55018 w 972042"/>
                  <a:gd name="connsiteY14" fmla="*/ 1157831 h 1508632"/>
                  <a:gd name="connsiteX15" fmla="*/ 4046 w 972042"/>
                  <a:gd name="connsiteY15" fmla="*/ 1168128 h 1508632"/>
                  <a:gd name="connsiteX16" fmla="*/ 5951 w 972042"/>
                  <a:gd name="connsiteY16" fmla="*/ 1206228 h 1508632"/>
                  <a:gd name="connsiteX17" fmla="*/ 11666 w 972042"/>
                  <a:gd name="connsiteY17" fmla="*/ 1210038 h 1508632"/>
                  <a:gd name="connsiteX18" fmla="*/ 145016 w 972042"/>
                  <a:gd name="connsiteY18" fmla="*/ 1214981 h 1508632"/>
                  <a:gd name="connsiteX19" fmla="*/ 335671 w 972042"/>
                  <a:gd name="connsiteY19" fmla="*/ 1210038 h 1508632"/>
                  <a:gd name="connsiteX20" fmla="*/ 362186 w 972042"/>
                  <a:gd name="connsiteY20" fmla="*/ 1266261 h 1508632"/>
                  <a:gd name="connsiteX21" fmla="*/ 334743 w 972042"/>
                  <a:gd name="connsiteY21" fmla="*/ 1349154 h 1508632"/>
                  <a:gd name="connsiteX22" fmla="*/ 327896 w 972042"/>
                  <a:gd name="connsiteY22" fmla="*/ 1412946 h 1508632"/>
                  <a:gd name="connsiteX23" fmla="*/ 331706 w 972042"/>
                  <a:gd name="connsiteY23" fmla="*/ 1455783 h 1508632"/>
                  <a:gd name="connsiteX24" fmla="*/ 364091 w 972042"/>
                  <a:gd name="connsiteY24" fmla="*/ 1505313 h 1508632"/>
                  <a:gd name="connsiteX25" fmla="*/ 386951 w 972042"/>
                  <a:gd name="connsiteY25" fmla="*/ 1507218 h 1508632"/>
                  <a:gd name="connsiteX26" fmla="*/ 396476 w 972042"/>
                  <a:gd name="connsiteY26" fmla="*/ 1484358 h 1508632"/>
                  <a:gd name="connsiteX27" fmla="*/ 402757 w 972042"/>
                  <a:gd name="connsiteY27" fmla="*/ 1443993 h 1508632"/>
                  <a:gd name="connsiteX28" fmla="*/ 409039 w 972042"/>
                  <a:gd name="connsiteY28" fmla="*/ 1381900 h 1508632"/>
                  <a:gd name="connsiteX29" fmla="*/ 423713 w 972042"/>
                  <a:gd name="connsiteY29" fmla="*/ 1321712 h 1508632"/>
                  <a:gd name="connsiteX30" fmla="*/ 466961 w 972042"/>
                  <a:gd name="connsiteY30" fmla="*/ 1257663 h 1508632"/>
                  <a:gd name="connsiteX31" fmla="*/ 528127 w 972042"/>
                  <a:gd name="connsiteY31" fmla="*/ 1222651 h 1508632"/>
                  <a:gd name="connsiteX32" fmla="*/ 600826 w 972042"/>
                  <a:gd name="connsiteY32" fmla="*/ 1214260 h 1508632"/>
                  <a:gd name="connsiteX33" fmla="*/ 720326 w 972042"/>
                  <a:gd name="connsiteY33" fmla="*/ 1309098 h 1508632"/>
                  <a:gd name="connsiteX34" fmla="*/ 777476 w 972042"/>
                  <a:gd name="connsiteY34" fmla="*/ 1316358 h 1508632"/>
                  <a:gd name="connsiteX35" fmla="*/ 820107 w 972042"/>
                  <a:gd name="connsiteY35" fmla="*/ 1296484 h 1508632"/>
                  <a:gd name="connsiteX36" fmla="*/ 783191 w 972042"/>
                  <a:gd name="connsiteY36" fmla="*/ 1246233 h 1508632"/>
                  <a:gd name="connsiteX37" fmla="*/ 647936 w 972042"/>
                  <a:gd name="connsiteY37" fmla="*/ 1149078 h 1508632"/>
                  <a:gd name="connsiteX38" fmla="*/ 645670 w 972042"/>
                  <a:gd name="connsiteY38" fmla="*/ 1100681 h 1508632"/>
                  <a:gd name="connsiteX39" fmla="*/ 670796 w 972042"/>
                  <a:gd name="connsiteY39" fmla="*/ 1082403 h 1508632"/>
                  <a:gd name="connsiteX40" fmla="*/ 724136 w 972042"/>
                  <a:gd name="connsiteY40" fmla="*/ 1074783 h 1508632"/>
                  <a:gd name="connsiteX41" fmla="*/ 899396 w 972042"/>
                  <a:gd name="connsiteY41" fmla="*/ 1084308 h 1508632"/>
                  <a:gd name="connsiteX42" fmla="*/ 956093 w 972042"/>
                  <a:gd name="connsiteY42" fmla="*/ 1088175 h 1508632"/>
                  <a:gd name="connsiteX43" fmla="*/ 969881 w 972042"/>
                  <a:gd name="connsiteY43" fmla="*/ 1046568 h 1508632"/>
                  <a:gd name="connsiteX44" fmla="*/ 918292 w 972042"/>
                  <a:gd name="connsiteY44" fmla="*/ 1027158 h 1508632"/>
                  <a:gd name="connsiteX45" fmla="*/ 802858 w 972042"/>
                  <a:gd name="connsiteY45" fmla="*/ 1029629 h 1508632"/>
                  <a:gd name="connsiteX46" fmla="*/ 646032 w 972042"/>
                  <a:gd name="connsiteY46" fmla="*/ 1042398 h 1508632"/>
                  <a:gd name="connsiteX47" fmla="*/ 639750 w 972042"/>
                  <a:gd name="connsiteY47" fmla="*/ 1018611 h 1508632"/>
                  <a:gd name="connsiteX48" fmla="*/ 672701 w 972042"/>
                  <a:gd name="connsiteY48" fmla="*/ 985248 h 1508632"/>
                  <a:gd name="connsiteX49" fmla="*/ 716516 w 972042"/>
                  <a:gd name="connsiteY49" fmla="*/ 945243 h 1508632"/>
                  <a:gd name="connsiteX50" fmla="*/ 731756 w 972042"/>
                  <a:gd name="connsiteY50" fmla="*/ 931908 h 1508632"/>
                  <a:gd name="connsiteX51" fmla="*/ 752711 w 972042"/>
                  <a:gd name="connsiteY51" fmla="*/ 910953 h 1508632"/>
                  <a:gd name="connsiteX52" fmla="*/ 766046 w 972042"/>
                  <a:gd name="connsiteY52" fmla="*/ 882378 h 1508632"/>
                  <a:gd name="connsiteX53" fmla="*/ 764141 w 972042"/>
                  <a:gd name="connsiteY53" fmla="*/ 867138 h 1508632"/>
                  <a:gd name="connsiteX54" fmla="*/ 737471 w 972042"/>
                  <a:gd name="connsiteY54" fmla="*/ 867138 h 1508632"/>
                  <a:gd name="connsiteX55" fmla="*/ 699371 w 972042"/>
                  <a:gd name="connsiteY55" fmla="*/ 891903 h 1508632"/>
                  <a:gd name="connsiteX56" fmla="*/ 582497 w 972042"/>
                  <a:gd name="connsiteY56" fmla="*/ 938034 h 1508632"/>
                  <a:gd name="connsiteX57" fmla="*/ 506966 w 972042"/>
                  <a:gd name="connsiteY57" fmla="*/ 840468 h 1508632"/>
                  <a:gd name="connsiteX58" fmla="*/ 503156 w 972042"/>
                  <a:gd name="connsiteY58" fmla="*/ 350883 h 1508632"/>
                  <a:gd name="connsiteX59" fmla="*/ 499346 w 972042"/>
                  <a:gd name="connsiteY59" fmla="*/ 59418 h 1508632"/>
                  <a:gd name="connsiteX60" fmla="*/ 489821 w 972042"/>
                  <a:gd name="connsiteY60" fmla="*/ 32748 h 1508632"/>
                  <a:gd name="connsiteX61" fmla="*/ 487916 w 972042"/>
                  <a:gd name="connsiteY61" fmla="*/ 27033 h 1508632"/>
                  <a:gd name="connsiteX62" fmla="*/ 484106 w 972042"/>
                  <a:gd name="connsiteY62" fmla="*/ 21318 h 1508632"/>
                  <a:gd name="connsiteX63" fmla="*/ 478391 w 972042"/>
                  <a:gd name="connsiteY63" fmla="*/ 9888 h 1508632"/>
                  <a:gd name="connsiteX64" fmla="*/ 472676 w 972042"/>
                  <a:gd name="connsiteY64" fmla="*/ 6078 h 1508632"/>
                  <a:gd name="connsiteX65" fmla="*/ 429324 w 972042"/>
                  <a:gd name="connsiteY65" fmla="*/ 7777 h 1508632"/>
                  <a:gd name="connsiteX66" fmla="*/ 425052 w 972042"/>
                  <a:gd name="connsiteY66" fmla="*/ 98034 h 1508632"/>
                  <a:gd name="connsiteX67" fmla="*/ 436275 w 972042"/>
                  <a:gd name="connsiteY67" fmla="*/ 218512 h 1508632"/>
                  <a:gd name="connsiteX68" fmla="*/ 440291 w 972042"/>
                  <a:gd name="connsiteY68" fmla="*/ 413748 h 1508632"/>
                  <a:gd name="connsiteX69" fmla="*/ 444617 w 972042"/>
                  <a:gd name="connsiteY69" fmla="*/ 749592 h 1508632"/>
                  <a:gd name="connsiteX70" fmla="*/ 427523 w 972042"/>
                  <a:gd name="connsiteY70" fmla="*/ 856738 h 1508632"/>
                  <a:gd name="connsiteX0" fmla="*/ 427524 w 972043"/>
                  <a:gd name="connsiteY0" fmla="*/ 856738 h 1508632"/>
                  <a:gd name="connsiteX1" fmla="*/ 392100 w 972043"/>
                  <a:gd name="connsiteY1" fmla="*/ 919551 h 1508632"/>
                  <a:gd name="connsiteX2" fmla="*/ 342314 w 972043"/>
                  <a:gd name="connsiteY2" fmla="*/ 956107 h 1508632"/>
                  <a:gd name="connsiteX3" fmla="*/ 262561 w 972043"/>
                  <a:gd name="connsiteY3" fmla="*/ 959711 h 1508632"/>
                  <a:gd name="connsiteX4" fmla="*/ 171326 w 972043"/>
                  <a:gd name="connsiteY4" fmla="*/ 927532 h 1508632"/>
                  <a:gd name="connsiteX5" fmla="*/ 59292 w 972043"/>
                  <a:gd name="connsiteY5" fmla="*/ 867138 h 1508632"/>
                  <a:gd name="connsiteX6" fmla="*/ 45957 w 972043"/>
                  <a:gd name="connsiteY6" fmla="*/ 888093 h 1508632"/>
                  <a:gd name="connsiteX7" fmla="*/ 49767 w 972043"/>
                  <a:gd name="connsiteY7" fmla="*/ 926193 h 1508632"/>
                  <a:gd name="connsiteX8" fmla="*/ 80247 w 972043"/>
                  <a:gd name="connsiteY8" fmla="*/ 950958 h 1508632"/>
                  <a:gd name="connsiteX9" fmla="*/ 165972 w 972043"/>
                  <a:gd name="connsiteY9" fmla="*/ 981799 h 1508632"/>
                  <a:gd name="connsiteX10" fmla="*/ 261994 w 972043"/>
                  <a:gd name="connsiteY10" fmla="*/ 1028652 h 1508632"/>
                  <a:gd name="connsiteX11" fmla="*/ 278367 w 972043"/>
                  <a:gd name="connsiteY11" fmla="*/ 1069068 h 1508632"/>
                  <a:gd name="connsiteX12" fmla="*/ 264054 w 972043"/>
                  <a:gd name="connsiteY12" fmla="*/ 1111957 h 1508632"/>
                  <a:gd name="connsiteX13" fmla="*/ 185897 w 972043"/>
                  <a:gd name="connsiteY13" fmla="*/ 1142951 h 1508632"/>
                  <a:gd name="connsiteX14" fmla="*/ 55019 w 972043"/>
                  <a:gd name="connsiteY14" fmla="*/ 1157831 h 1508632"/>
                  <a:gd name="connsiteX15" fmla="*/ 4047 w 972043"/>
                  <a:gd name="connsiteY15" fmla="*/ 1168128 h 1508632"/>
                  <a:gd name="connsiteX16" fmla="*/ 5952 w 972043"/>
                  <a:gd name="connsiteY16" fmla="*/ 1206228 h 1508632"/>
                  <a:gd name="connsiteX17" fmla="*/ 11667 w 972043"/>
                  <a:gd name="connsiteY17" fmla="*/ 1210038 h 1508632"/>
                  <a:gd name="connsiteX18" fmla="*/ 145017 w 972043"/>
                  <a:gd name="connsiteY18" fmla="*/ 1214981 h 1508632"/>
                  <a:gd name="connsiteX19" fmla="*/ 335672 w 972043"/>
                  <a:gd name="connsiteY19" fmla="*/ 1210038 h 1508632"/>
                  <a:gd name="connsiteX20" fmla="*/ 362187 w 972043"/>
                  <a:gd name="connsiteY20" fmla="*/ 1266261 h 1508632"/>
                  <a:gd name="connsiteX21" fmla="*/ 334744 w 972043"/>
                  <a:gd name="connsiteY21" fmla="*/ 1349154 h 1508632"/>
                  <a:gd name="connsiteX22" fmla="*/ 327897 w 972043"/>
                  <a:gd name="connsiteY22" fmla="*/ 1412946 h 1508632"/>
                  <a:gd name="connsiteX23" fmla="*/ 331707 w 972043"/>
                  <a:gd name="connsiteY23" fmla="*/ 1455783 h 1508632"/>
                  <a:gd name="connsiteX24" fmla="*/ 364092 w 972043"/>
                  <a:gd name="connsiteY24" fmla="*/ 1505313 h 1508632"/>
                  <a:gd name="connsiteX25" fmla="*/ 386952 w 972043"/>
                  <a:gd name="connsiteY25" fmla="*/ 1507218 h 1508632"/>
                  <a:gd name="connsiteX26" fmla="*/ 396477 w 972043"/>
                  <a:gd name="connsiteY26" fmla="*/ 1484358 h 1508632"/>
                  <a:gd name="connsiteX27" fmla="*/ 402758 w 972043"/>
                  <a:gd name="connsiteY27" fmla="*/ 1443993 h 1508632"/>
                  <a:gd name="connsiteX28" fmla="*/ 409040 w 972043"/>
                  <a:gd name="connsiteY28" fmla="*/ 1381900 h 1508632"/>
                  <a:gd name="connsiteX29" fmla="*/ 423714 w 972043"/>
                  <a:gd name="connsiteY29" fmla="*/ 1321712 h 1508632"/>
                  <a:gd name="connsiteX30" fmla="*/ 466962 w 972043"/>
                  <a:gd name="connsiteY30" fmla="*/ 1257663 h 1508632"/>
                  <a:gd name="connsiteX31" fmla="*/ 528128 w 972043"/>
                  <a:gd name="connsiteY31" fmla="*/ 1222651 h 1508632"/>
                  <a:gd name="connsiteX32" fmla="*/ 600827 w 972043"/>
                  <a:gd name="connsiteY32" fmla="*/ 1214260 h 1508632"/>
                  <a:gd name="connsiteX33" fmla="*/ 720327 w 972043"/>
                  <a:gd name="connsiteY33" fmla="*/ 1309098 h 1508632"/>
                  <a:gd name="connsiteX34" fmla="*/ 777477 w 972043"/>
                  <a:gd name="connsiteY34" fmla="*/ 1316358 h 1508632"/>
                  <a:gd name="connsiteX35" fmla="*/ 820108 w 972043"/>
                  <a:gd name="connsiteY35" fmla="*/ 1296484 h 1508632"/>
                  <a:gd name="connsiteX36" fmla="*/ 783192 w 972043"/>
                  <a:gd name="connsiteY36" fmla="*/ 1246233 h 1508632"/>
                  <a:gd name="connsiteX37" fmla="*/ 647937 w 972043"/>
                  <a:gd name="connsiteY37" fmla="*/ 1149078 h 1508632"/>
                  <a:gd name="connsiteX38" fmla="*/ 645671 w 972043"/>
                  <a:gd name="connsiteY38" fmla="*/ 1100681 h 1508632"/>
                  <a:gd name="connsiteX39" fmla="*/ 670797 w 972043"/>
                  <a:gd name="connsiteY39" fmla="*/ 1082403 h 1508632"/>
                  <a:gd name="connsiteX40" fmla="*/ 724137 w 972043"/>
                  <a:gd name="connsiteY40" fmla="*/ 1074783 h 1508632"/>
                  <a:gd name="connsiteX41" fmla="*/ 899397 w 972043"/>
                  <a:gd name="connsiteY41" fmla="*/ 1084308 h 1508632"/>
                  <a:gd name="connsiteX42" fmla="*/ 956094 w 972043"/>
                  <a:gd name="connsiteY42" fmla="*/ 1088175 h 1508632"/>
                  <a:gd name="connsiteX43" fmla="*/ 969882 w 972043"/>
                  <a:gd name="connsiteY43" fmla="*/ 1046568 h 1508632"/>
                  <a:gd name="connsiteX44" fmla="*/ 918293 w 972043"/>
                  <a:gd name="connsiteY44" fmla="*/ 1027158 h 1508632"/>
                  <a:gd name="connsiteX45" fmla="*/ 802859 w 972043"/>
                  <a:gd name="connsiteY45" fmla="*/ 1029629 h 1508632"/>
                  <a:gd name="connsiteX46" fmla="*/ 646033 w 972043"/>
                  <a:gd name="connsiteY46" fmla="*/ 1042398 h 1508632"/>
                  <a:gd name="connsiteX47" fmla="*/ 639751 w 972043"/>
                  <a:gd name="connsiteY47" fmla="*/ 1018611 h 1508632"/>
                  <a:gd name="connsiteX48" fmla="*/ 672702 w 972043"/>
                  <a:gd name="connsiteY48" fmla="*/ 985248 h 1508632"/>
                  <a:gd name="connsiteX49" fmla="*/ 716517 w 972043"/>
                  <a:gd name="connsiteY49" fmla="*/ 945243 h 1508632"/>
                  <a:gd name="connsiteX50" fmla="*/ 731757 w 972043"/>
                  <a:gd name="connsiteY50" fmla="*/ 931908 h 1508632"/>
                  <a:gd name="connsiteX51" fmla="*/ 752712 w 972043"/>
                  <a:gd name="connsiteY51" fmla="*/ 910953 h 1508632"/>
                  <a:gd name="connsiteX52" fmla="*/ 766047 w 972043"/>
                  <a:gd name="connsiteY52" fmla="*/ 882378 h 1508632"/>
                  <a:gd name="connsiteX53" fmla="*/ 764142 w 972043"/>
                  <a:gd name="connsiteY53" fmla="*/ 867138 h 1508632"/>
                  <a:gd name="connsiteX54" fmla="*/ 737472 w 972043"/>
                  <a:gd name="connsiteY54" fmla="*/ 867138 h 1508632"/>
                  <a:gd name="connsiteX55" fmla="*/ 699372 w 972043"/>
                  <a:gd name="connsiteY55" fmla="*/ 891903 h 1508632"/>
                  <a:gd name="connsiteX56" fmla="*/ 582498 w 972043"/>
                  <a:gd name="connsiteY56" fmla="*/ 938034 h 1508632"/>
                  <a:gd name="connsiteX57" fmla="*/ 506967 w 972043"/>
                  <a:gd name="connsiteY57" fmla="*/ 840468 h 1508632"/>
                  <a:gd name="connsiteX58" fmla="*/ 503157 w 972043"/>
                  <a:gd name="connsiteY58" fmla="*/ 350883 h 1508632"/>
                  <a:gd name="connsiteX59" fmla="*/ 499347 w 972043"/>
                  <a:gd name="connsiteY59" fmla="*/ 59418 h 1508632"/>
                  <a:gd name="connsiteX60" fmla="*/ 489822 w 972043"/>
                  <a:gd name="connsiteY60" fmla="*/ 32748 h 1508632"/>
                  <a:gd name="connsiteX61" fmla="*/ 487917 w 972043"/>
                  <a:gd name="connsiteY61" fmla="*/ 27033 h 1508632"/>
                  <a:gd name="connsiteX62" fmla="*/ 484107 w 972043"/>
                  <a:gd name="connsiteY62" fmla="*/ 21318 h 1508632"/>
                  <a:gd name="connsiteX63" fmla="*/ 478392 w 972043"/>
                  <a:gd name="connsiteY63" fmla="*/ 9888 h 1508632"/>
                  <a:gd name="connsiteX64" fmla="*/ 472677 w 972043"/>
                  <a:gd name="connsiteY64" fmla="*/ 6078 h 1508632"/>
                  <a:gd name="connsiteX65" fmla="*/ 429325 w 972043"/>
                  <a:gd name="connsiteY65" fmla="*/ 7777 h 1508632"/>
                  <a:gd name="connsiteX66" fmla="*/ 425053 w 972043"/>
                  <a:gd name="connsiteY66" fmla="*/ 98034 h 1508632"/>
                  <a:gd name="connsiteX67" fmla="*/ 436276 w 972043"/>
                  <a:gd name="connsiteY67" fmla="*/ 218512 h 1508632"/>
                  <a:gd name="connsiteX68" fmla="*/ 440292 w 972043"/>
                  <a:gd name="connsiteY68" fmla="*/ 413748 h 1508632"/>
                  <a:gd name="connsiteX69" fmla="*/ 444618 w 972043"/>
                  <a:gd name="connsiteY69" fmla="*/ 749592 h 1508632"/>
                  <a:gd name="connsiteX70" fmla="*/ 427524 w 972043"/>
                  <a:gd name="connsiteY70" fmla="*/ 856738 h 1508632"/>
                  <a:gd name="connsiteX0" fmla="*/ 437171 w 981690"/>
                  <a:gd name="connsiteY0" fmla="*/ 856738 h 1508632"/>
                  <a:gd name="connsiteX1" fmla="*/ 401747 w 981690"/>
                  <a:gd name="connsiteY1" fmla="*/ 919551 h 1508632"/>
                  <a:gd name="connsiteX2" fmla="*/ 351961 w 981690"/>
                  <a:gd name="connsiteY2" fmla="*/ 956107 h 1508632"/>
                  <a:gd name="connsiteX3" fmla="*/ 272208 w 981690"/>
                  <a:gd name="connsiteY3" fmla="*/ 959711 h 1508632"/>
                  <a:gd name="connsiteX4" fmla="*/ 180973 w 981690"/>
                  <a:gd name="connsiteY4" fmla="*/ 927532 h 1508632"/>
                  <a:gd name="connsiteX5" fmla="*/ 68939 w 981690"/>
                  <a:gd name="connsiteY5" fmla="*/ 867138 h 1508632"/>
                  <a:gd name="connsiteX6" fmla="*/ 55604 w 981690"/>
                  <a:gd name="connsiteY6" fmla="*/ 888093 h 1508632"/>
                  <a:gd name="connsiteX7" fmla="*/ 59414 w 981690"/>
                  <a:gd name="connsiteY7" fmla="*/ 926193 h 1508632"/>
                  <a:gd name="connsiteX8" fmla="*/ 89894 w 981690"/>
                  <a:gd name="connsiteY8" fmla="*/ 950958 h 1508632"/>
                  <a:gd name="connsiteX9" fmla="*/ 175619 w 981690"/>
                  <a:gd name="connsiteY9" fmla="*/ 981799 h 1508632"/>
                  <a:gd name="connsiteX10" fmla="*/ 271641 w 981690"/>
                  <a:gd name="connsiteY10" fmla="*/ 1028652 h 1508632"/>
                  <a:gd name="connsiteX11" fmla="*/ 288014 w 981690"/>
                  <a:gd name="connsiteY11" fmla="*/ 1069068 h 1508632"/>
                  <a:gd name="connsiteX12" fmla="*/ 273701 w 981690"/>
                  <a:gd name="connsiteY12" fmla="*/ 1111957 h 1508632"/>
                  <a:gd name="connsiteX13" fmla="*/ 195544 w 981690"/>
                  <a:gd name="connsiteY13" fmla="*/ 1142951 h 1508632"/>
                  <a:gd name="connsiteX14" fmla="*/ 64666 w 981690"/>
                  <a:gd name="connsiteY14" fmla="*/ 1157831 h 1508632"/>
                  <a:gd name="connsiteX15" fmla="*/ 13694 w 981690"/>
                  <a:gd name="connsiteY15" fmla="*/ 1168128 h 1508632"/>
                  <a:gd name="connsiteX16" fmla="*/ 15599 w 981690"/>
                  <a:gd name="connsiteY16" fmla="*/ 1206228 h 1508632"/>
                  <a:gd name="connsiteX17" fmla="*/ 8957 w 981690"/>
                  <a:gd name="connsiteY17" fmla="*/ 1205095 h 1508632"/>
                  <a:gd name="connsiteX18" fmla="*/ 154664 w 981690"/>
                  <a:gd name="connsiteY18" fmla="*/ 1214981 h 1508632"/>
                  <a:gd name="connsiteX19" fmla="*/ 345319 w 981690"/>
                  <a:gd name="connsiteY19" fmla="*/ 1210038 h 1508632"/>
                  <a:gd name="connsiteX20" fmla="*/ 371834 w 981690"/>
                  <a:gd name="connsiteY20" fmla="*/ 1266261 h 1508632"/>
                  <a:gd name="connsiteX21" fmla="*/ 344391 w 981690"/>
                  <a:gd name="connsiteY21" fmla="*/ 1349154 h 1508632"/>
                  <a:gd name="connsiteX22" fmla="*/ 337544 w 981690"/>
                  <a:gd name="connsiteY22" fmla="*/ 1412946 h 1508632"/>
                  <a:gd name="connsiteX23" fmla="*/ 341354 w 981690"/>
                  <a:gd name="connsiteY23" fmla="*/ 1455783 h 1508632"/>
                  <a:gd name="connsiteX24" fmla="*/ 373739 w 981690"/>
                  <a:gd name="connsiteY24" fmla="*/ 1505313 h 1508632"/>
                  <a:gd name="connsiteX25" fmla="*/ 396599 w 981690"/>
                  <a:gd name="connsiteY25" fmla="*/ 1507218 h 1508632"/>
                  <a:gd name="connsiteX26" fmla="*/ 406124 w 981690"/>
                  <a:gd name="connsiteY26" fmla="*/ 1484358 h 1508632"/>
                  <a:gd name="connsiteX27" fmla="*/ 412405 w 981690"/>
                  <a:gd name="connsiteY27" fmla="*/ 1443993 h 1508632"/>
                  <a:gd name="connsiteX28" fmla="*/ 418687 w 981690"/>
                  <a:gd name="connsiteY28" fmla="*/ 1381900 h 1508632"/>
                  <a:gd name="connsiteX29" fmla="*/ 433361 w 981690"/>
                  <a:gd name="connsiteY29" fmla="*/ 1321712 h 1508632"/>
                  <a:gd name="connsiteX30" fmla="*/ 476609 w 981690"/>
                  <a:gd name="connsiteY30" fmla="*/ 1257663 h 1508632"/>
                  <a:gd name="connsiteX31" fmla="*/ 537775 w 981690"/>
                  <a:gd name="connsiteY31" fmla="*/ 1222651 h 1508632"/>
                  <a:gd name="connsiteX32" fmla="*/ 610474 w 981690"/>
                  <a:gd name="connsiteY32" fmla="*/ 1214260 h 1508632"/>
                  <a:gd name="connsiteX33" fmla="*/ 729974 w 981690"/>
                  <a:gd name="connsiteY33" fmla="*/ 1309098 h 1508632"/>
                  <a:gd name="connsiteX34" fmla="*/ 787124 w 981690"/>
                  <a:gd name="connsiteY34" fmla="*/ 1316358 h 1508632"/>
                  <a:gd name="connsiteX35" fmla="*/ 829755 w 981690"/>
                  <a:gd name="connsiteY35" fmla="*/ 1296484 h 1508632"/>
                  <a:gd name="connsiteX36" fmla="*/ 792839 w 981690"/>
                  <a:gd name="connsiteY36" fmla="*/ 1246233 h 1508632"/>
                  <a:gd name="connsiteX37" fmla="*/ 657584 w 981690"/>
                  <a:gd name="connsiteY37" fmla="*/ 1149078 h 1508632"/>
                  <a:gd name="connsiteX38" fmla="*/ 655318 w 981690"/>
                  <a:gd name="connsiteY38" fmla="*/ 1100681 h 1508632"/>
                  <a:gd name="connsiteX39" fmla="*/ 680444 w 981690"/>
                  <a:gd name="connsiteY39" fmla="*/ 1082403 h 1508632"/>
                  <a:gd name="connsiteX40" fmla="*/ 733784 w 981690"/>
                  <a:gd name="connsiteY40" fmla="*/ 1074783 h 1508632"/>
                  <a:gd name="connsiteX41" fmla="*/ 909044 w 981690"/>
                  <a:gd name="connsiteY41" fmla="*/ 1084308 h 1508632"/>
                  <a:gd name="connsiteX42" fmla="*/ 965741 w 981690"/>
                  <a:gd name="connsiteY42" fmla="*/ 1088175 h 1508632"/>
                  <a:gd name="connsiteX43" fmla="*/ 979529 w 981690"/>
                  <a:gd name="connsiteY43" fmla="*/ 1046568 h 1508632"/>
                  <a:gd name="connsiteX44" fmla="*/ 927940 w 981690"/>
                  <a:gd name="connsiteY44" fmla="*/ 1027158 h 1508632"/>
                  <a:gd name="connsiteX45" fmla="*/ 812506 w 981690"/>
                  <a:gd name="connsiteY45" fmla="*/ 1029629 h 1508632"/>
                  <a:gd name="connsiteX46" fmla="*/ 655680 w 981690"/>
                  <a:gd name="connsiteY46" fmla="*/ 1042398 h 1508632"/>
                  <a:gd name="connsiteX47" fmla="*/ 649398 w 981690"/>
                  <a:gd name="connsiteY47" fmla="*/ 1018611 h 1508632"/>
                  <a:gd name="connsiteX48" fmla="*/ 682349 w 981690"/>
                  <a:gd name="connsiteY48" fmla="*/ 985248 h 1508632"/>
                  <a:gd name="connsiteX49" fmla="*/ 726164 w 981690"/>
                  <a:gd name="connsiteY49" fmla="*/ 945243 h 1508632"/>
                  <a:gd name="connsiteX50" fmla="*/ 741404 w 981690"/>
                  <a:gd name="connsiteY50" fmla="*/ 931908 h 1508632"/>
                  <a:gd name="connsiteX51" fmla="*/ 762359 w 981690"/>
                  <a:gd name="connsiteY51" fmla="*/ 910953 h 1508632"/>
                  <a:gd name="connsiteX52" fmla="*/ 775694 w 981690"/>
                  <a:gd name="connsiteY52" fmla="*/ 882378 h 1508632"/>
                  <a:gd name="connsiteX53" fmla="*/ 773789 w 981690"/>
                  <a:gd name="connsiteY53" fmla="*/ 867138 h 1508632"/>
                  <a:gd name="connsiteX54" fmla="*/ 747119 w 981690"/>
                  <a:gd name="connsiteY54" fmla="*/ 867138 h 1508632"/>
                  <a:gd name="connsiteX55" fmla="*/ 709019 w 981690"/>
                  <a:gd name="connsiteY55" fmla="*/ 891903 h 1508632"/>
                  <a:gd name="connsiteX56" fmla="*/ 592145 w 981690"/>
                  <a:gd name="connsiteY56" fmla="*/ 938034 h 1508632"/>
                  <a:gd name="connsiteX57" fmla="*/ 516614 w 981690"/>
                  <a:gd name="connsiteY57" fmla="*/ 840468 h 1508632"/>
                  <a:gd name="connsiteX58" fmla="*/ 512804 w 981690"/>
                  <a:gd name="connsiteY58" fmla="*/ 350883 h 1508632"/>
                  <a:gd name="connsiteX59" fmla="*/ 508994 w 981690"/>
                  <a:gd name="connsiteY59" fmla="*/ 59418 h 1508632"/>
                  <a:gd name="connsiteX60" fmla="*/ 499469 w 981690"/>
                  <a:gd name="connsiteY60" fmla="*/ 32748 h 1508632"/>
                  <a:gd name="connsiteX61" fmla="*/ 497564 w 981690"/>
                  <a:gd name="connsiteY61" fmla="*/ 27033 h 1508632"/>
                  <a:gd name="connsiteX62" fmla="*/ 493754 w 981690"/>
                  <a:gd name="connsiteY62" fmla="*/ 21318 h 1508632"/>
                  <a:gd name="connsiteX63" fmla="*/ 488039 w 981690"/>
                  <a:gd name="connsiteY63" fmla="*/ 9888 h 1508632"/>
                  <a:gd name="connsiteX64" fmla="*/ 482324 w 981690"/>
                  <a:gd name="connsiteY64" fmla="*/ 6078 h 1508632"/>
                  <a:gd name="connsiteX65" fmla="*/ 438972 w 981690"/>
                  <a:gd name="connsiteY65" fmla="*/ 7777 h 1508632"/>
                  <a:gd name="connsiteX66" fmla="*/ 434700 w 981690"/>
                  <a:gd name="connsiteY66" fmla="*/ 98034 h 1508632"/>
                  <a:gd name="connsiteX67" fmla="*/ 445923 w 981690"/>
                  <a:gd name="connsiteY67" fmla="*/ 218512 h 1508632"/>
                  <a:gd name="connsiteX68" fmla="*/ 449939 w 981690"/>
                  <a:gd name="connsiteY68" fmla="*/ 413748 h 1508632"/>
                  <a:gd name="connsiteX69" fmla="*/ 454265 w 981690"/>
                  <a:gd name="connsiteY69" fmla="*/ 749592 h 1508632"/>
                  <a:gd name="connsiteX70" fmla="*/ 437171 w 981690"/>
                  <a:gd name="connsiteY70" fmla="*/ 856738 h 1508632"/>
                  <a:gd name="connsiteX0" fmla="*/ 434767 w 979286"/>
                  <a:gd name="connsiteY0" fmla="*/ 856738 h 1508632"/>
                  <a:gd name="connsiteX1" fmla="*/ 399343 w 979286"/>
                  <a:gd name="connsiteY1" fmla="*/ 919551 h 1508632"/>
                  <a:gd name="connsiteX2" fmla="*/ 349557 w 979286"/>
                  <a:gd name="connsiteY2" fmla="*/ 956107 h 1508632"/>
                  <a:gd name="connsiteX3" fmla="*/ 269804 w 979286"/>
                  <a:gd name="connsiteY3" fmla="*/ 959711 h 1508632"/>
                  <a:gd name="connsiteX4" fmla="*/ 178569 w 979286"/>
                  <a:gd name="connsiteY4" fmla="*/ 927532 h 1508632"/>
                  <a:gd name="connsiteX5" fmla="*/ 66535 w 979286"/>
                  <a:gd name="connsiteY5" fmla="*/ 867138 h 1508632"/>
                  <a:gd name="connsiteX6" fmla="*/ 53200 w 979286"/>
                  <a:gd name="connsiteY6" fmla="*/ 888093 h 1508632"/>
                  <a:gd name="connsiteX7" fmla="*/ 57010 w 979286"/>
                  <a:gd name="connsiteY7" fmla="*/ 926193 h 1508632"/>
                  <a:gd name="connsiteX8" fmla="*/ 87490 w 979286"/>
                  <a:gd name="connsiteY8" fmla="*/ 950958 h 1508632"/>
                  <a:gd name="connsiteX9" fmla="*/ 173215 w 979286"/>
                  <a:gd name="connsiteY9" fmla="*/ 981799 h 1508632"/>
                  <a:gd name="connsiteX10" fmla="*/ 269237 w 979286"/>
                  <a:gd name="connsiteY10" fmla="*/ 1028652 h 1508632"/>
                  <a:gd name="connsiteX11" fmla="*/ 285610 w 979286"/>
                  <a:gd name="connsiteY11" fmla="*/ 1069068 h 1508632"/>
                  <a:gd name="connsiteX12" fmla="*/ 271297 w 979286"/>
                  <a:gd name="connsiteY12" fmla="*/ 1111957 h 1508632"/>
                  <a:gd name="connsiteX13" fmla="*/ 193140 w 979286"/>
                  <a:gd name="connsiteY13" fmla="*/ 1142951 h 1508632"/>
                  <a:gd name="connsiteX14" fmla="*/ 62262 w 979286"/>
                  <a:gd name="connsiteY14" fmla="*/ 1157831 h 1508632"/>
                  <a:gd name="connsiteX15" fmla="*/ 11290 w 979286"/>
                  <a:gd name="connsiteY15" fmla="*/ 1168128 h 1508632"/>
                  <a:gd name="connsiteX16" fmla="*/ 13195 w 979286"/>
                  <a:gd name="connsiteY16" fmla="*/ 1206228 h 1508632"/>
                  <a:gd name="connsiteX17" fmla="*/ 152260 w 979286"/>
                  <a:gd name="connsiteY17" fmla="*/ 1214981 h 1508632"/>
                  <a:gd name="connsiteX18" fmla="*/ 342915 w 979286"/>
                  <a:gd name="connsiteY18" fmla="*/ 1210038 h 1508632"/>
                  <a:gd name="connsiteX19" fmla="*/ 369430 w 979286"/>
                  <a:gd name="connsiteY19" fmla="*/ 1266261 h 1508632"/>
                  <a:gd name="connsiteX20" fmla="*/ 341987 w 979286"/>
                  <a:gd name="connsiteY20" fmla="*/ 1349154 h 1508632"/>
                  <a:gd name="connsiteX21" fmla="*/ 335140 w 979286"/>
                  <a:gd name="connsiteY21" fmla="*/ 1412946 h 1508632"/>
                  <a:gd name="connsiteX22" fmla="*/ 338950 w 979286"/>
                  <a:gd name="connsiteY22" fmla="*/ 1455783 h 1508632"/>
                  <a:gd name="connsiteX23" fmla="*/ 371335 w 979286"/>
                  <a:gd name="connsiteY23" fmla="*/ 1505313 h 1508632"/>
                  <a:gd name="connsiteX24" fmla="*/ 394195 w 979286"/>
                  <a:gd name="connsiteY24" fmla="*/ 1507218 h 1508632"/>
                  <a:gd name="connsiteX25" fmla="*/ 403720 w 979286"/>
                  <a:gd name="connsiteY25" fmla="*/ 1484358 h 1508632"/>
                  <a:gd name="connsiteX26" fmla="*/ 410001 w 979286"/>
                  <a:gd name="connsiteY26" fmla="*/ 1443993 h 1508632"/>
                  <a:gd name="connsiteX27" fmla="*/ 416283 w 979286"/>
                  <a:gd name="connsiteY27" fmla="*/ 1381900 h 1508632"/>
                  <a:gd name="connsiteX28" fmla="*/ 430957 w 979286"/>
                  <a:gd name="connsiteY28" fmla="*/ 1321712 h 1508632"/>
                  <a:gd name="connsiteX29" fmla="*/ 474205 w 979286"/>
                  <a:gd name="connsiteY29" fmla="*/ 1257663 h 1508632"/>
                  <a:gd name="connsiteX30" fmla="*/ 535371 w 979286"/>
                  <a:gd name="connsiteY30" fmla="*/ 1222651 h 1508632"/>
                  <a:gd name="connsiteX31" fmla="*/ 608070 w 979286"/>
                  <a:gd name="connsiteY31" fmla="*/ 1214260 h 1508632"/>
                  <a:gd name="connsiteX32" fmla="*/ 727570 w 979286"/>
                  <a:gd name="connsiteY32" fmla="*/ 1309098 h 1508632"/>
                  <a:gd name="connsiteX33" fmla="*/ 784720 w 979286"/>
                  <a:gd name="connsiteY33" fmla="*/ 1316358 h 1508632"/>
                  <a:gd name="connsiteX34" fmla="*/ 827351 w 979286"/>
                  <a:gd name="connsiteY34" fmla="*/ 1296484 h 1508632"/>
                  <a:gd name="connsiteX35" fmla="*/ 790435 w 979286"/>
                  <a:gd name="connsiteY35" fmla="*/ 1246233 h 1508632"/>
                  <a:gd name="connsiteX36" fmla="*/ 655180 w 979286"/>
                  <a:gd name="connsiteY36" fmla="*/ 1149078 h 1508632"/>
                  <a:gd name="connsiteX37" fmla="*/ 652914 w 979286"/>
                  <a:gd name="connsiteY37" fmla="*/ 1100681 h 1508632"/>
                  <a:gd name="connsiteX38" fmla="*/ 678040 w 979286"/>
                  <a:gd name="connsiteY38" fmla="*/ 1082403 h 1508632"/>
                  <a:gd name="connsiteX39" fmla="*/ 731380 w 979286"/>
                  <a:gd name="connsiteY39" fmla="*/ 1074783 h 1508632"/>
                  <a:gd name="connsiteX40" fmla="*/ 906640 w 979286"/>
                  <a:gd name="connsiteY40" fmla="*/ 1084308 h 1508632"/>
                  <a:gd name="connsiteX41" fmla="*/ 963337 w 979286"/>
                  <a:gd name="connsiteY41" fmla="*/ 1088175 h 1508632"/>
                  <a:gd name="connsiteX42" fmla="*/ 977125 w 979286"/>
                  <a:gd name="connsiteY42" fmla="*/ 1046568 h 1508632"/>
                  <a:gd name="connsiteX43" fmla="*/ 925536 w 979286"/>
                  <a:gd name="connsiteY43" fmla="*/ 1027158 h 1508632"/>
                  <a:gd name="connsiteX44" fmla="*/ 810102 w 979286"/>
                  <a:gd name="connsiteY44" fmla="*/ 1029629 h 1508632"/>
                  <a:gd name="connsiteX45" fmla="*/ 653276 w 979286"/>
                  <a:gd name="connsiteY45" fmla="*/ 1042398 h 1508632"/>
                  <a:gd name="connsiteX46" fmla="*/ 646994 w 979286"/>
                  <a:gd name="connsiteY46" fmla="*/ 1018611 h 1508632"/>
                  <a:gd name="connsiteX47" fmla="*/ 679945 w 979286"/>
                  <a:gd name="connsiteY47" fmla="*/ 985248 h 1508632"/>
                  <a:gd name="connsiteX48" fmla="*/ 723760 w 979286"/>
                  <a:gd name="connsiteY48" fmla="*/ 945243 h 1508632"/>
                  <a:gd name="connsiteX49" fmla="*/ 739000 w 979286"/>
                  <a:gd name="connsiteY49" fmla="*/ 931908 h 1508632"/>
                  <a:gd name="connsiteX50" fmla="*/ 759955 w 979286"/>
                  <a:gd name="connsiteY50" fmla="*/ 910953 h 1508632"/>
                  <a:gd name="connsiteX51" fmla="*/ 773290 w 979286"/>
                  <a:gd name="connsiteY51" fmla="*/ 882378 h 1508632"/>
                  <a:gd name="connsiteX52" fmla="*/ 771385 w 979286"/>
                  <a:gd name="connsiteY52" fmla="*/ 867138 h 1508632"/>
                  <a:gd name="connsiteX53" fmla="*/ 744715 w 979286"/>
                  <a:gd name="connsiteY53" fmla="*/ 867138 h 1508632"/>
                  <a:gd name="connsiteX54" fmla="*/ 706615 w 979286"/>
                  <a:gd name="connsiteY54" fmla="*/ 891903 h 1508632"/>
                  <a:gd name="connsiteX55" fmla="*/ 589741 w 979286"/>
                  <a:gd name="connsiteY55" fmla="*/ 938034 h 1508632"/>
                  <a:gd name="connsiteX56" fmla="*/ 514210 w 979286"/>
                  <a:gd name="connsiteY56" fmla="*/ 840468 h 1508632"/>
                  <a:gd name="connsiteX57" fmla="*/ 510400 w 979286"/>
                  <a:gd name="connsiteY57" fmla="*/ 350883 h 1508632"/>
                  <a:gd name="connsiteX58" fmla="*/ 506590 w 979286"/>
                  <a:gd name="connsiteY58" fmla="*/ 59418 h 1508632"/>
                  <a:gd name="connsiteX59" fmla="*/ 497065 w 979286"/>
                  <a:gd name="connsiteY59" fmla="*/ 32748 h 1508632"/>
                  <a:gd name="connsiteX60" fmla="*/ 495160 w 979286"/>
                  <a:gd name="connsiteY60" fmla="*/ 27033 h 1508632"/>
                  <a:gd name="connsiteX61" fmla="*/ 491350 w 979286"/>
                  <a:gd name="connsiteY61" fmla="*/ 21318 h 1508632"/>
                  <a:gd name="connsiteX62" fmla="*/ 485635 w 979286"/>
                  <a:gd name="connsiteY62" fmla="*/ 9888 h 1508632"/>
                  <a:gd name="connsiteX63" fmla="*/ 479920 w 979286"/>
                  <a:gd name="connsiteY63" fmla="*/ 6078 h 1508632"/>
                  <a:gd name="connsiteX64" fmla="*/ 436568 w 979286"/>
                  <a:gd name="connsiteY64" fmla="*/ 7777 h 1508632"/>
                  <a:gd name="connsiteX65" fmla="*/ 432296 w 979286"/>
                  <a:gd name="connsiteY65" fmla="*/ 98034 h 1508632"/>
                  <a:gd name="connsiteX66" fmla="*/ 443519 w 979286"/>
                  <a:gd name="connsiteY66" fmla="*/ 218512 h 1508632"/>
                  <a:gd name="connsiteX67" fmla="*/ 447535 w 979286"/>
                  <a:gd name="connsiteY67" fmla="*/ 413748 h 1508632"/>
                  <a:gd name="connsiteX68" fmla="*/ 451861 w 979286"/>
                  <a:gd name="connsiteY68" fmla="*/ 749592 h 1508632"/>
                  <a:gd name="connsiteX69" fmla="*/ 434767 w 979286"/>
                  <a:gd name="connsiteY69" fmla="*/ 856738 h 1508632"/>
                  <a:gd name="connsiteX0" fmla="*/ 436085 w 980604"/>
                  <a:gd name="connsiteY0" fmla="*/ 856738 h 1508632"/>
                  <a:gd name="connsiteX1" fmla="*/ 400661 w 980604"/>
                  <a:gd name="connsiteY1" fmla="*/ 919551 h 1508632"/>
                  <a:gd name="connsiteX2" fmla="*/ 350875 w 980604"/>
                  <a:gd name="connsiteY2" fmla="*/ 956107 h 1508632"/>
                  <a:gd name="connsiteX3" fmla="*/ 271122 w 980604"/>
                  <a:gd name="connsiteY3" fmla="*/ 959711 h 1508632"/>
                  <a:gd name="connsiteX4" fmla="*/ 179887 w 980604"/>
                  <a:gd name="connsiteY4" fmla="*/ 927532 h 1508632"/>
                  <a:gd name="connsiteX5" fmla="*/ 67853 w 980604"/>
                  <a:gd name="connsiteY5" fmla="*/ 867138 h 1508632"/>
                  <a:gd name="connsiteX6" fmla="*/ 54518 w 980604"/>
                  <a:gd name="connsiteY6" fmla="*/ 888093 h 1508632"/>
                  <a:gd name="connsiteX7" fmla="*/ 58328 w 980604"/>
                  <a:gd name="connsiteY7" fmla="*/ 926193 h 1508632"/>
                  <a:gd name="connsiteX8" fmla="*/ 88808 w 980604"/>
                  <a:gd name="connsiteY8" fmla="*/ 950958 h 1508632"/>
                  <a:gd name="connsiteX9" fmla="*/ 174533 w 980604"/>
                  <a:gd name="connsiteY9" fmla="*/ 981799 h 1508632"/>
                  <a:gd name="connsiteX10" fmla="*/ 270555 w 980604"/>
                  <a:gd name="connsiteY10" fmla="*/ 1028652 h 1508632"/>
                  <a:gd name="connsiteX11" fmla="*/ 286928 w 980604"/>
                  <a:gd name="connsiteY11" fmla="*/ 1069068 h 1508632"/>
                  <a:gd name="connsiteX12" fmla="*/ 272615 w 980604"/>
                  <a:gd name="connsiteY12" fmla="*/ 1111957 h 1508632"/>
                  <a:gd name="connsiteX13" fmla="*/ 194458 w 980604"/>
                  <a:gd name="connsiteY13" fmla="*/ 1142951 h 1508632"/>
                  <a:gd name="connsiteX14" fmla="*/ 88295 w 980604"/>
                  <a:gd name="connsiteY14" fmla="*/ 1157831 h 1508632"/>
                  <a:gd name="connsiteX15" fmla="*/ 12608 w 980604"/>
                  <a:gd name="connsiteY15" fmla="*/ 1168128 h 1508632"/>
                  <a:gd name="connsiteX16" fmla="*/ 14513 w 980604"/>
                  <a:gd name="connsiteY16" fmla="*/ 1206228 h 1508632"/>
                  <a:gd name="connsiteX17" fmla="*/ 153578 w 980604"/>
                  <a:gd name="connsiteY17" fmla="*/ 1214981 h 1508632"/>
                  <a:gd name="connsiteX18" fmla="*/ 344233 w 980604"/>
                  <a:gd name="connsiteY18" fmla="*/ 1210038 h 1508632"/>
                  <a:gd name="connsiteX19" fmla="*/ 370748 w 980604"/>
                  <a:gd name="connsiteY19" fmla="*/ 1266261 h 1508632"/>
                  <a:gd name="connsiteX20" fmla="*/ 343305 w 980604"/>
                  <a:gd name="connsiteY20" fmla="*/ 1349154 h 1508632"/>
                  <a:gd name="connsiteX21" fmla="*/ 336458 w 980604"/>
                  <a:gd name="connsiteY21" fmla="*/ 1412946 h 1508632"/>
                  <a:gd name="connsiteX22" fmla="*/ 340268 w 980604"/>
                  <a:gd name="connsiteY22" fmla="*/ 1455783 h 1508632"/>
                  <a:gd name="connsiteX23" fmla="*/ 372653 w 980604"/>
                  <a:gd name="connsiteY23" fmla="*/ 1505313 h 1508632"/>
                  <a:gd name="connsiteX24" fmla="*/ 395513 w 980604"/>
                  <a:gd name="connsiteY24" fmla="*/ 1507218 h 1508632"/>
                  <a:gd name="connsiteX25" fmla="*/ 405038 w 980604"/>
                  <a:gd name="connsiteY25" fmla="*/ 1484358 h 1508632"/>
                  <a:gd name="connsiteX26" fmla="*/ 411319 w 980604"/>
                  <a:gd name="connsiteY26" fmla="*/ 1443993 h 1508632"/>
                  <a:gd name="connsiteX27" fmla="*/ 417601 w 980604"/>
                  <a:gd name="connsiteY27" fmla="*/ 1381900 h 1508632"/>
                  <a:gd name="connsiteX28" fmla="*/ 432275 w 980604"/>
                  <a:gd name="connsiteY28" fmla="*/ 1321712 h 1508632"/>
                  <a:gd name="connsiteX29" fmla="*/ 475523 w 980604"/>
                  <a:gd name="connsiteY29" fmla="*/ 1257663 h 1508632"/>
                  <a:gd name="connsiteX30" fmla="*/ 536689 w 980604"/>
                  <a:gd name="connsiteY30" fmla="*/ 1222651 h 1508632"/>
                  <a:gd name="connsiteX31" fmla="*/ 609388 w 980604"/>
                  <a:gd name="connsiteY31" fmla="*/ 1214260 h 1508632"/>
                  <a:gd name="connsiteX32" fmla="*/ 728888 w 980604"/>
                  <a:gd name="connsiteY32" fmla="*/ 1309098 h 1508632"/>
                  <a:gd name="connsiteX33" fmla="*/ 786038 w 980604"/>
                  <a:gd name="connsiteY33" fmla="*/ 1316358 h 1508632"/>
                  <a:gd name="connsiteX34" fmla="*/ 828669 w 980604"/>
                  <a:gd name="connsiteY34" fmla="*/ 1296484 h 1508632"/>
                  <a:gd name="connsiteX35" fmla="*/ 791753 w 980604"/>
                  <a:gd name="connsiteY35" fmla="*/ 1246233 h 1508632"/>
                  <a:gd name="connsiteX36" fmla="*/ 656498 w 980604"/>
                  <a:gd name="connsiteY36" fmla="*/ 1149078 h 1508632"/>
                  <a:gd name="connsiteX37" fmla="*/ 654232 w 980604"/>
                  <a:gd name="connsiteY37" fmla="*/ 1100681 h 1508632"/>
                  <a:gd name="connsiteX38" fmla="*/ 679358 w 980604"/>
                  <a:gd name="connsiteY38" fmla="*/ 1082403 h 1508632"/>
                  <a:gd name="connsiteX39" fmla="*/ 732698 w 980604"/>
                  <a:gd name="connsiteY39" fmla="*/ 1074783 h 1508632"/>
                  <a:gd name="connsiteX40" fmla="*/ 907958 w 980604"/>
                  <a:gd name="connsiteY40" fmla="*/ 1084308 h 1508632"/>
                  <a:gd name="connsiteX41" fmla="*/ 964655 w 980604"/>
                  <a:gd name="connsiteY41" fmla="*/ 1088175 h 1508632"/>
                  <a:gd name="connsiteX42" fmla="*/ 978443 w 980604"/>
                  <a:gd name="connsiteY42" fmla="*/ 1046568 h 1508632"/>
                  <a:gd name="connsiteX43" fmla="*/ 926854 w 980604"/>
                  <a:gd name="connsiteY43" fmla="*/ 1027158 h 1508632"/>
                  <a:gd name="connsiteX44" fmla="*/ 811420 w 980604"/>
                  <a:gd name="connsiteY44" fmla="*/ 1029629 h 1508632"/>
                  <a:gd name="connsiteX45" fmla="*/ 654594 w 980604"/>
                  <a:gd name="connsiteY45" fmla="*/ 1042398 h 1508632"/>
                  <a:gd name="connsiteX46" fmla="*/ 648312 w 980604"/>
                  <a:gd name="connsiteY46" fmla="*/ 1018611 h 1508632"/>
                  <a:gd name="connsiteX47" fmla="*/ 681263 w 980604"/>
                  <a:gd name="connsiteY47" fmla="*/ 985248 h 1508632"/>
                  <a:gd name="connsiteX48" fmla="*/ 725078 w 980604"/>
                  <a:gd name="connsiteY48" fmla="*/ 945243 h 1508632"/>
                  <a:gd name="connsiteX49" fmla="*/ 740318 w 980604"/>
                  <a:gd name="connsiteY49" fmla="*/ 931908 h 1508632"/>
                  <a:gd name="connsiteX50" fmla="*/ 761273 w 980604"/>
                  <a:gd name="connsiteY50" fmla="*/ 910953 h 1508632"/>
                  <a:gd name="connsiteX51" fmla="*/ 774608 w 980604"/>
                  <a:gd name="connsiteY51" fmla="*/ 882378 h 1508632"/>
                  <a:gd name="connsiteX52" fmla="*/ 772703 w 980604"/>
                  <a:gd name="connsiteY52" fmla="*/ 867138 h 1508632"/>
                  <a:gd name="connsiteX53" fmla="*/ 746033 w 980604"/>
                  <a:gd name="connsiteY53" fmla="*/ 867138 h 1508632"/>
                  <a:gd name="connsiteX54" fmla="*/ 707933 w 980604"/>
                  <a:gd name="connsiteY54" fmla="*/ 891903 h 1508632"/>
                  <a:gd name="connsiteX55" fmla="*/ 591059 w 980604"/>
                  <a:gd name="connsiteY55" fmla="*/ 938034 h 1508632"/>
                  <a:gd name="connsiteX56" fmla="*/ 515528 w 980604"/>
                  <a:gd name="connsiteY56" fmla="*/ 840468 h 1508632"/>
                  <a:gd name="connsiteX57" fmla="*/ 511718 w 980604"/>
                  <a:gd name="connsiteY57" fmla="*/ 350883 h 1508632"/>
                  <a:gd name="connsiteX58" fmla="*/ 507908 w 980604"/>
                  <a:gd name="connsiteY58" fmla="*/ 59418 h 1508632"/>
                  <a:gd name="connsiteX59" fmla="*/ 498383 w 980604"/>
                  <a:gd name="connsiteY59" fmla="*/ 32748 h 1508632"/>
                  <a:gd name="connsiteX60" fmla="*/ 496478 w 980604"/>
                  <a:gd name="connsiteY60" fmla="*/ 27033 h 1508632"/>
                  <a:gd name="connsiteX61" fmla="*/ 492668 w 980604"/>
                  <a:gd name="connsiteY61" fmla="*/ 21318 h 1508632"/>
                  <a:gd name="connsiteX62" fmla="*/ 486953 w 980604"/>
                  <a:gd name="connsiteY62" fmla="*/ 9888 h 1508632"/>
                  <a:gd name="connsiteX63" fmla="*/ 481238 w 980604"/>
                  <a:gd name="connsiteY63" fmla="*/ 6078 h 1508632"/>
                  <a:gd name="connsiteX64" fmla="*/ 437886 w 980604"/>
                  <a:gd name="connsiteY64" fmla="*/ 7777 h 1508632"/>
                  <a:gd name="connsiteX65" fmla="*/ 433614 w 980604"/>
                  <a:gd name="connsiteY65" fmla="*/ 98034 h 1508632"/>
                  <a:gd name="connsiteX66" fmla="*/ 444837 w 980604"/>
                  <a:gd name="connsiteY66" fmla="*/ 218512 h 1508632"/>
                  <a:gd name="connsiteX67" fmla="*/ 448853 w 980604"/>
                  <a:gd name="connsiteY67" fmla="*/ 413748 h 1508632"/>
                  <a:gd name="connsiteX68" fmla="*/ 453179 w 980604"/>
                  <a:gd name="connsiteY68" fmla="*/ 749592 h 1508632"/>
                  <a:gd name="connsiteX69" fmla="*/ 436085 w 980604"/>
                  <a:gd name="connsiteY69" fmla="*/ 856738 h 1508632"/>
                  <a:gd name="connsiteX0" fmla="*/ 436085 w 980604"/>
                  <a:gd name="connsiteY0" fmla="*/ 856738 h 1508632"/>
                  <a:gd name="connsiteX1" fmla="*/ 400661 w 980604"/>
                  <a:gd name="connsiteY1" fmla="*/ 919551 h 1508632"/>
                  <a:gd name="connsiteX2" fmla="*/ 350875 w 980604"/>
                  <a:gd name="connsiteY2" fmla="*/ 956107 h 1508632"/>
                  <a:gd name="connsiteX3" fmla="*/ 271122 w 980604"/>
                  <a:gd name="connsiteY3" fmla="*/ 959711 h 1508632"/>
                  <a:gd name="connsiteX4" fmla="*/ 179887 w 980604"/>
                  <a:gd name="connsiteY4" fmla="*/ 927532 h 1508632"/>
                  <a:gd name="connsiteX5" fmla="*/ 67853 w 980604"/>
                  <a:gd name="connsiteY5" fmla="*/ 867138 h 1508632"/>
                  <a:gd name="connsiteX6" fmla="*/ 54518 w 980604"/>
                  <a:gd name="connsiteY6" fmla="*/ 888093 h 1508632"/>
                  <a:gd name="connsiteX7" fmla="*/ 58328 w 980604"/>
                  <a:gd name="connsiteY7" fmla="*/ 926193 h 1508632"/>
                  <a:gd name="connsiteX8" fmla="*/ 88808 w 980604"/>
                  <a:gd name="connsiteY8" fmla="*/ 950958 h 1508632"/>
                  <a:gd name="connsiteX9" fmla="*/ 174533 w 980604"/>
                  <a:gd name="connsiteY9" fmla="*/ 981799 h 1508632"/>
                  <a:gd name="connsiteX10" fmla="*/ 270555 w 980604"/>
                  <a:gd name="connsiteY10" fmla="*/ 1028652 h 1508632"/>
                  <a:gd name="connsiteX11" fmla="*/ 286928 w 980604"/>
                  <a:gd name="connsiteY11" fmla="*/ 1069068 h 1508632"/>
                  <a:gd name="connsiteX12" fmla="*/ 272615 w 980604"/>
                  <a:gd name="connsiteY12" fmla="*/ 1111957 h 1508632"/>
                  <a:gd name="connsiteX13" fmla="*/ 194458 w 980604"/>
                  <a:gd name="connsiteY13" fmla="*/ 1142951 h 1508632"/>
                  <a:gd name="connsiteX14" fmla="*/ 88295 w 980604"/>
                  <a:gd name="connsiteY14" fmla="*/ 1157831 h 1508632"/>
                  <a:gd name="connsiteX15" fmla="*/ 12608 w 980604"/>
                  <a:gd name="connsiteY15" fmla="*/ 1168128 h 1508632"/>
                  <a:gd name="connsiteX16" fmla="*/ 14513 w 980604"/>
                  <a:gd name="connsiteY16" fmla="*/ 1206228 h 1508632"/>
                  <a:gd name="connsiteX17" fmla="*/ 153578 w 980604"/>
                  <a:gd name="connsiteY17" fmla="*/ 1214981 h 1508632"/>
                  <a:gd name="connsiteX18" fmla="*/ 344233 w 980604"/>
                  <a:gd name="connsiteY18" fmla="*/ 1210038 h 1508632"/>
                  <a:gd name="connsiteX19" fmla="*/ 370748 w 980604"/>
                  <a:gd name="connsiteY19" fmla="*/ 1266261 h 1508632"/>
                  <a:gd name="connsiteX20" fmla="*/ 343305 w 980604"/>
                  <a:gd name="connsiteY20" fmla="*/ 1349154 h 1508632"/>
                  <a:gd name="connsiteX21" fmla="*/ 336458 w 980604"/>
                  <a:gd name="connsiteY21" fmla="*/ 1412946 h 1508632"/>
                  <a:gd name="connsiteX22" fmla="*/ 340268 w 980604"/>
                  <a:gd name="connsiteY22" fmla="*/ 1455783 h 1508632"/>
                  <a:gd name="connsiteX23" fmla="*/ 372653 w 980604"/>
                  <a:gd name="connsiteY23" fmla="*/ 1505313 h 1508632"/>
                  <a:gd name="connsiteX24" fmla="*/ 395513 w 980604"/>
                  <a:gd name="connsiteY24" fmla="*/ 1507218 h 1508632"/>
                  <a:gd name="connsiteX25" fmla="*/ 405038 w 980604"/>
                  <a:gd name="connsiteY25" fmla="*/ 1484358 h 1508632"/>
                  <a:gd name="connsiteX26" fmla="*/ 411319 w 980604"/>
                  <a:gd name="connsiteY26" fmla="*/ 1443993 h 1508632"/>
                  <a:gd name="connsiteX27" fmla="*/ 417601 w 980604"/>
                  <a:gd name="connsiteY27" fmla="*/ 1381900 h 1508632"/>
                  <a:gd name="connsiteX28" fmla="*/ 432275 w 980604"/>
                  <a:gd name="connsiteY28" fmla="*/ 1321712 h 1508632"/>
                  <a:gd name="connsiteX29" fmla="*/ 475523 w 980604"/>
                  <a:gd name="connsiteY29" fmla="*/ 1257663 h 1508632"/>
                  <a:gd name="connsiteX30" fmla="*/ 536689 w 980604"/>
                  <a:gd name="connsiteY30" fmla="*/ 1222651 h 1508632"/>
                  <a:gd name="connsiteX31" fmla="*/ 609388 w 980604"/>
                  <a:gd name="connsiteY31" fmla="*/ 1214260 h 1508632"/>
                  <a:gd name="connsiteX32" fmla="*/ 709117 w 980604"/>
                  <a:gd name="connsiteY32" fmla="*/ 1279441 h 1508632"/>
                  <a:gd name="connsiteX33" fmla="*/ 786038 w 980604"/>
                  <a:gd name="connsiteY33" fmla="*/ 1316358 h 1508632"/>
                  <a:gd name="connsiteX34" fmla="*/ 828669 w 980604"/>
                  <a:gd name="connsiteY34" fmla="*/ 1296484 h 1508632"/>
                  <a:gd name="connsiteX35" fmla="*/ 791753 w 980604"/>
                  <a:gd name="connsiteY35" fmla="*/ 1246233 h 1508632"/>
                  <a:gd name="connsiteX36" fmla="*/ 656498 w 980604"/>
                  <a:gd name="connsiteY36" fmla="*/ 1149078 h 1508632"/>
                  <a:gd name="connsiteX37" fmla="*/ 654232 w 980604"/>
                  <a:gd name="connsiteY37" fmla="*/ 1100681 h 1508632"/>
                  <a:gd name="connsiteX38" fmla="*/ 679358 w 980604"/>
                  <a:gd name="connsiteY38" fmla="*/ 1082403 h 1508632"/>
                  <a:gd name="connsiteX39" fmla="*/ 732698 w 980604"/>
                  <a:gd name="connsiteY39" fmla="*/ 1074783 h 1508632"/>
                  <a:gd name="connsiteX40" fmla="*/ 907958 w 980604"/>
                  <a:gd name="connsiteY40" fmla="*/ 1084308 h 1508632"/>
                  <a:gd name="connsiteX41" fmla="*/ 964655 w 980604"/>
                  <a:gd name="connsiteY41" fmla="*/ 1088175 h 1508632"/>
                  <a:gd name="connsiteX42" fmla="*/ 978443 w 980604"/>
                  <a:gd name="connsiteY42" fmla="*/ 1046568 h 1508632"/>
                  <a:gd name="connsiteX43" fmla="*/ 926854 w 980604"/>
                  <a:gd name="connsiteY43" fmla="*/ 1027158 h 1508632"/>
                  <a:gd name="connsiteX44" fmla="*/ 811420 w 980604"/>
                  <a:gd name="connsiteY44" fmla="*/ 1029629 h 1508632"/>
                  <a:gd name="connsiteX45" fmla="*/ 654594 w 980604"/>
                  <a:gd name="connsiteY45" fmla="*/ 1042398 h 1508632"/>
                  <a:gd name="connsiteX46" fmla="*/ 648312 w 980604"/>
                  <a:gd name="connsiteY46" fmla="*/ 1018611 h 1508632"/>
                  <a:gd name="connsiteX47" fmla="*/ 681263 w 980604"/>
                  <a:gd name="connsiteY47" fmla="*/ 985248 h 1508632"/>
                  <a:gd name="connsiteX48" fmla="*/ 725078 w 980604"/>
                  <a:gd name="connsiteY48" fmla="*/ 945243 h 1508632"/>
                  <a:gd name="connsiteX49" fmla="*/ 740318 w 980604"/>
                  <a:gd name="connsiteY49" fmla="*/ 931908 h 1508632"/>
                  <a:gd name="connsiteX50" fmla="*/ 761273 w 980604"/>
                  <a:gd name="connsiteY50" fmla="*/ 910953 h 1508632"/>
                  <a:gd name="connsiteX51" fmla="*/ 774608 w 980604"/>
                  <a:gd name="connsiteY51" fmla="*/ 882378 h 1508632"/>
                  <a:gd name="connsiteX52" fmla="*/ 772703 w 980604"/>
                  <a:gd name="connsiteY52" fmla="*/ 867138 h 1508632"/>
                  <a:gd name="connsiteX53" fmla="*/ 746033 w 980604"/>
                  <a:gd name="connsiteY53" fmla="*/ 867138 h 1508632"/>
                  <a:gd name="connsiteX54" fmla="*/ 707933 w 980604"/>
                  <a:gd name="connsiteY54" fmla="*/ 891903 h 1508632"/>
                  <a:gd name="connsiteX55" fmla="*/ 591059 w 980604"/>
                  <a:gd name="connsiteY55" fmla="*/ 938034 h 1508632"/>
                  <a:gd name="connsiteX56" fmla="*/ 515528 w 980604"/>
                  <a:gd name="connsiteY56" fmla="*/ 840468 h 1508632"/>
                  <a:gd name="connsiteX57" fmla="*/ 511718 w 980604"/>
                  <a:gd name="connsiteY57" fmla="*/ 350883 h 1508632"/>
                  <a:gd name="connsiteX58" fmla="*/ 507908 w 980604"/>
                  <a:gd name="connsiteY58" fmla="*/ 59418 h 1508632"/>
                  <a:gd name="connsiteX59" fmla="*/ 498383 w 980604"/>
                  <a:gd name="connsiteY59" fmla="*/ 32748 h 1508632"/>
                  <a:gd name="connsiteX60" fmla="*/ 496478 w 980604"/>
                  <a:gd name="connsiteY60" fmla="*/ 27033 h 1508632"/>
                  <a:gd name="connsiteX61" fmla="*/ 492668 w 980604"/>
                  <a:gd name="connsiteY61" fmla="*/ 21318 h 1508632"/>
                  <a:gd name="connsiteX62" fmla="*/ 486953 w 980604"/>
                  <a:gd name="connsiteY62" fmla="*/ 9888 h 1508632"/>
                  <a:gd name="connsiteX63" fmla="*/ 481238 w 980604"/>
                  <a:gd name="connsiteY63" fmla="*/ 6078 h 1508632"/>
                  <a:gd name="connsiteX64" fmla="*/ 437886 w 980604"/>
                  <a:gd name="connsiteY64" fmla="*/ 7777 h 1508632"/>
                  <a:gd name="connsiteX65" fmla="*/ 433614 w 980604"/>
                  <a:gd name="connsiteY65" fmla="*/ 98034 h 1508632"/>
                  <a:gd name="connsiteX66" fmla="*/ 444837 w 980604"/>
                  <a:gd name="connsiteY66" fmla="*/ 218512 h 1508632"/>
                  <a:gd name="connsiteX67" fmla="*/ 448853 w 980604"/>
                  <a:gd name="connsiteY67" fmla="*/ 413748 h 1508632"/>
                  <a:gd name="connsiteX68" fmla="*/ 453179 w 980604"/>
                  <a:gd name="connsiteY68" fmla="*/ 749592 h 1508632"/>
                  <a:gd name="connsiteX69" fmla="*/ 436085 w 980604"/>
                  <a:gd name="connsiteY69" fmla="*/ 856738 h 1508632"/>
                  <a:gd name="connsiteX0" fmla="*/ 436085 w 980604"/>
                  <a:gd name="connsiteY0" fmla="*/ 856738 h 1508632"/>
                  <a:gd name="connsiteX1" fmla="*/ 400661 w 980604"/>
                  <a:gd name="connsiteY1" fmla="*/ 919551 h 1508632"/>
                  <a:gd name="connsiteX2" fmla="*/ 350875 w 980604"/>
                  <a:gd name="connsiteY2" fmla="*/ 956107 h 1508632"/>
                  <a:gd name="connsiteX3" fmla="*/ 271122 w 980604"/>
                  <a:gd name="connsiteY3" fmla="*/ 959711 h 1508632"/>
                  <a:gd name="connsiteX4" fmla="*/ 179887 w 980604"/>
                  <a:gd name="connsiteY4" fmla="*/ 927532 h 1508632"/>
                  <a:gd name="connsiteX5" fmla="*/ 67853 w 980604"/>
                  <a:gd name="connsiteY5" fmla="*/ 867138 h 1508632"/>
                  <a:gd name="connsiteX6" fmla="*/ 54518 w 980604"/>
                  <a:gd name="connsiteY6" fmla="*/ 888093 h 1508632"/>
                  <a:gd name="connsiteX7" fmla="*/ 58328 w 980604"/>
                  <a:gd name="connsiteY7" fmla="*/ 926193 h 1508632"/>
                  <a:gd name="connsiteX8" fmla="*/ 88808 w 980604"/>
                  <a:gd name="connsiteY8" fmla="*/ 950958 h 1508632"/>
                  <a:gd name="connsiteX9" fmla="*/ 174533 w 980604"/>
                  <a:gd name="connsiteY9" fmla="*/ 981799 h 1508632"/>
                  <a:gd name="connsiteX10" fmla="*/ 270555 w 980604"/>
                  <a:gd name="connsiteY10" fmla="*/ 1028652 h 1508632"/>
                  <a:gd name="connsiteX11" fmla="*/ 286928 w 980604"/>
                  <a:gd name="connsiteY11" fmla="*/ 1069068 h 1508632"/>
                  <a:gd name="connsiteX12" fmla="*/ 272615 w 980604"/>
                  <a:gd name="connsiteY12" fmla="*/ 1111957 h 1508632"/>
                  <a:gd name="connsiteX13" fmla="*/ 194458 w 980604"/>
                  <a:gd name="connsiteY13" fmla="*/ 1142951 h 1508632"/>
                  <a:gd name="connsiteX14" fmla="*/ 88295 w 980604"/>
                  <a:gd name="connsiteY14" fmla="*/ 1157831 h 1508632"/>
                  <a:gd name="connsiteX15" fmla="*/ 12608 w 980604"/>
                  <a:gd name="connsiteY15" fmla="*/ 1168128 h 1508632"/>
                  <a:gd name="connsiteX16" fmla="*/ 14513 w 980604"/>
                  <a:gd name="connsiteY16" fmla="*/ 1206228 h 1508632"/>
                  <a:gd name="connsiteX17" fmla="*/ 153578 w 980604"/>
                  <a:gd name="connsiteY17" fmla="*/ 1214981 h 1508632"/>
                  <a:gd name="connsiteX18" fmla="*/ 344233 w 980604"/>
                  <a:gd name="connsiteY18" fmla="*/ 1210038 h 1508632"/>
                  <a:gd name="connsiteX19" fmla="*/ 370748 w 980604"/>
                  <a:gd name="connsiteY19" fmla="*/ 1266261 h 1508632"/>
                  <a:gd name="connsiteX20" fmla="*/ 343305 w 980604"/>
                  <a:gd name="connsiteY20" fmla="*/ 1349154 h 1508632"/>
                  <a:gd name="connsiteX21" fmla="*/ 336458 w 980604"/>
                  <a:gd name="connsiteY21" fmla="*/ 1412946 h 1508632"/>
                  <a:gd name="connsiteX22" fmla="*/ 340268 w 980604"/>
                  <a:gd name="connsiteY22" fmla="*/ 1455783 h 1508632"/>
                  <a:gd name="connsiteX23" fmla="*/ 372653 w 980604"/>
                  <a:gd name="connsiteY23" fmla="*/ 1505313 h 1508632"/>
                  <a:gd name="connsiteX24" fmla="*/ 395513 w 980604"/>
                  <a:gd name="connsiteY24" fmla="*/ 1507218 h 1508632"/>
                  <a:gd name="connsiteX25" fmla="*/ 405038 w 980604"/>
                  <a:gd name="connsiteY25" fmla="*/ 1484358 h 1508632"/>
                  <a:gd name="connsiteX26" fmla="*/ 411319 w 980604"/>
                  <a:gd name="connsiteY26" fmla="*/ 1443993 h 1508632"/>
                  <a:gd name="connsiteX27" fmla="*/ 417601 w 980604"/>
                  <a:gd name="connsiteY27" fmla="*/ 1381900 h 1508632"/>
                  <a:gd name="connsiteX28" fmla="*/ 432275 w 980604"/>
                  <a:gd name="connsiteY28" fmla="*/ 1321712 h 1508632"/>
                  <a:gd name="connsiteX29" fmla="*/ 475523 w 980604"/>
                  <a:gd name="connsiteY29" fmla="*/ 1257663 h 1508632"/>
                  <a:gd name="connsiteX30" fmla="*/ 536689 w 980604"/>
                  <a:gd name="connsiteY30" fmla="*/ 1222651 h 1508632"/>
                  <a:gd name="connsiteX31" fmla="*/ 609388 w 980604"/>
                  <a:gd name="connsiteY31" fmla="*/ 1214260 h 1508632"/>
                  <a:gd name="connsiteX32" fmla="*/ 709117 w 980604"/>
                  <a:gd name="connsiteY32" fmla="*/ 1279441 h 1508632"/>
                  <a:gd name="connsiteX33" fmla="*/ 786038 w 980604"/>
                  <a:gd name="connsiteY33" fmla="*/ 1316358 h 1508632"/>
                  <a:gd name="connsiteX34" fmla="*/ 828669 w 980604"/>
                  <a:gd name="connsiteY34" fmla="*/ 1296484 h 1508632"/>
                  <a:gd name="connsiteX35" fmla="*/ 791753 w 980604"/>
                  <a:gd name="connsiteY35" fmla="*/ 1246233 h 1508632"/>
                  <a:gd name="connsiteX36" fmla="*/ 656498 w 980604"/>
                  <a:gd name="connsiteY36" fmla="*/ 1149078 h 1508632"/>
                  <a:gd name="connsiteX37" fmla="*/ 654232 w 980604"/>
                  <a:gd name="connsiteY37" fmla="*/ 1100681 h 1508632"/>
                  <a:gd name="connsiteX38" fmla="*/ 679358 w 980604"/>
                  <a:gd name="connsiteY38" fmla="*/ 1082403 h 1508632"/>
                  <a:gd name="connsiteX39" fmla="*/ 732698 w 980604"/>
                  <a:gd name="connsiteY39" fmla="*/ 1074783 h 1508632"/>
                  <a:gd name="connsiteX40" fmla="*/ 907958 w 980604"/>
                  <a:gd name="connsiteY40" fmla="*/ 1084308 h 1508632"/>
                  <a:gd name="connsiteX41" fmla="*/ 964655 w 980604"/>
                  <a:gd name="connsiteY41" fmla="*/ 1088175 h 1508632"/>
                  <a:gd name="connsiteX42" fmla="*/ 978443 w 980604"/>
                  <a:gd name="connsiteY42" fmla="*/ 1046568 h 1508632"/>
                  <a:gd name="connsiteX43" fmla="*/ 926854 w 980604"/>
                  <a:gd name="connsiteY43" fmla="*/ 1027158 h 1508632"/>
                  <a:gd name="connsiteX44" fmla="*/ 811420 w 980604"/>
                  <a:gd name="connsiteY44" fmla="*/ 1029629 h 1508632"/>
                  <a:gd name="connsiteX45" fmla="*/ 654594 w 980604"/>
                  <a:gd name="connsiteY45" fmla="*/ 1042398 h 1508632"/>
                  <a:gd name="connsiteX46" fmla="*/ 648312 w 980604"/>
                  <a:gd name="connsiteY46" fmla="*/ 1018611 h 1508632"/>
                  <a:gd name="connsiteX47" fmla="*/ 681263 w 980604"/>
                  <a:gd name="connsiteY47" fmla="*/ 985248 h 1508632"/>
                  <a:gd name="connsiteX48" fmla="*/ 725078 w 980604"/>
                  <a:gd name="connsiteY48" fmla="*/ 945243 h 1508632"/>
                  <a:gd name="connsiteX49" fmla="*/ 740318 w 980604"/>
                  <a:gd name="connsiteY49" fmla="*/ 931908 h 1508632"/>
                  <a:gd name="connsiteX50" fmla="*/ 761273 w 980604"/>
                  <a:gd name="connsiteY50" fmla="*/ 910953 h 1508632"/>
                  <a:gd name="connsiteX51" fmla="*/ 774608 w 980604"/>
                  <a:gd name="connsiteY51" fmla="*/ 882378 h 1508632"/>
                  <a:gd name="connsiteX52" fmla="*/ 772703 w 980604"/>
                  <a:gd name="connsiteY52" fmla="*/ 867138 h 1508632"/>
                  <a:gd name="connsiteX53" fmla="*/ 746033 w 980604"/>
                  <a:gd name="connsiteY53" fmla="*/ 867138 h 1508632"/>
                  <a:gd name="connsiteX54" fmla="*/ 690634 w 980604"/>
                  <a:gd name="connsiteY54" fmla="*/ 906732 h 1508632"/>
                  <a:gd name="connsiteX55" fmla="*/ 591059 w 980604"/>
                  <a:gd name="connsiteY55" fmla="*/ 938034 h 1508632"/>
                  <a:gd name="connsiteX56" fmla="*/ 515528 w 980604"/>
                  <a:gd name="connsiteY56" fmla="*/ 840468 h 1508632"/>
                  <a:gd name="connsiteX57" fmla="*/ 511718 w 980604"/>
                  <a:gd name="connsiteY57" fmla="*/ 350883 h 1508632"/>
                  <a:gd name="connsiteX58" fmla="*/ 507908 w 980604"/>
                  <a:gd name="connsiteY58" fmla="*/ 59418 h 1508632"/>
                  <a:gd name="connsiteX59" fmla="*/ 498383 w 980604"/>
                  <a:gd name="connsiteY59" fmla="*/ 32748 h 1508632"/>
                  <a:gd name="connsiteX60" fmla="*/ 496478 w 980604"/>
                  <a:gd name="connsiteY60" fmla="*/ 27033 h 1508632"/>
                  <a:gd name="connsiteX61" fmla="*/ 492668 w 980604"/>
                  <a:gd name="connsiteY61" fmla="*/ 21318 h 1508632"/>
                  <a:gd name="connsiteX62" fmla="*/ 486953 w 980604"/>
                  <a:gd name="connsiteY62" fmla="*/ 9888 h 1508632"/>
                  <a:gd name="connsiteX63" fmla="*/ 481238 w 980604"/>
                  <a:gd name="connsiteY63" fmla="*/ 6078 h 1508632"/>
                  <a:gd name="connsiteX64" fmla="*/ 437886 w 980604"/>
                  <a:gd name="connsiteY64" fmla="*/ 7777 h 1508632"/>
                  <a:gd name="connsiteX65" fmla="*/ 433614 w 980604"/>
                  <a:gd name="connsiteY65" fmla="*/ 98034 h 1508632"/>
                  <a:gd name="connsiteX66" fmla="*/ 444837 w 980604"/>
                  <a:gd name="connsiteY66" fmla="*/ 218512 h 1508632"/>
                  <a:gd name="connsiteX67" fmla="*/ 448853 w 980604"/>
                  <a:gd name="connsiteY67" fmla="*/ 413748 h 1508632"/>
                  <a:gd name="connsiteX68" fmla="*/ 453179 w 980604"/>
                  <a:gd name="connsiteY68" fmla="*/ 749592 h 1508632"/>
                  <a:gd name="connsiteX69" fmla="*/ 436085 w 980604"/>
                  <a:gd name="connsiteY69" fmla="*/ 856738 h 1508632"/>
                  <a:gd name="connsiteX0" fmla="*/ 436085 w 980604"/>
                  <a:gd name="connsiteY0" fmla="*/ 856738 h 1508632"/>
                  <a:gd name="connsiteX1" fmla="*/ 400661 w 980604"/>
                  <a:gd name="connsiteY1" fmla="*/ 919551 h 1508632"/>
                  <a:gd name="connsiteX2" fmla="*/ 350875 w 980604"/>
                  <a:gd name="connsiteY2" fmla="*/ 956107 h 1508632"/>
                  <a:gd name="connsiteX3" fmla="*/ 271122 w 980604"/>
                  <a:gd name="connsiteY3" fmla="*/ 959711 h 1508632"/>
                  <a:gd name="connsiteX4" fmla="*/ 179887 w 980604"/>
                  <a:gd name="connsiteY4" fmla="*/ 927532 h 1508632"/>
                  <a:gd name="connsiteX5" fmla="*/ 67853 w 980604"/>
                  <a:gd name="connsiteY5" fmla="*/ 867138 h 1508632"/>
                  <a:gd name="connsiteX6" fmla="*/ 54518 w 980604"/>
                  <a:gd name="connsiteY6" fmla="*/ 888093 h 1508632"/>
                  <a:gd name="connsiteX7" fmla="*/ 58328 w 980604"/>
                  <a:gd name="connsiteY7" fmla="*/ 926193 h 1508632"/>
                  <a:gd name="connsiteX8" fmla="*/ 88808 w 980604"/>
                  <a:gd name="connsiteY8" fmla="*/ 950958 h 1508632"/>
                  <a:gd name="connsiteX9" fmla="*/ 174533 w 980604"/>
                  <a:gd name="connsiteY9" fmla="*/ 981799 h 1508632"/>
                  <a:gd name="connsiteX10" fmla="*/ 270555 w 980604"/>
                  <a:gd name="connsiteY10" fmla="*/ 1028652 h 1508632"/>
                  <a:gd name="connsiteX11" fmla="*/ 286928 w 980604"/>
                  <a:gd name="connsiteY11" fmla="*/ 1069068 h 1508632"/>
                  <a:gd name="connsiteX12" fmla="*/ 272615 w 980604"/>
                  <a:gd name="connsiteY12" fmla="*/ 1111957 h 1508632"/>
                  <a:gd name="connsiteX13" fmla="*/ 194458 w 980604"/>
                  <a:gd name="connsiteY13" fmla="*/ 1142951 h 1508632"/>
                  <a:gd name="connsiteX14" fmla="*/ 88295 w 980604"/>
                  <a:gd name="connsiteY14" fmla="*/ 1157831 h 1508632"/>
                  <a:gd name="connsiteX15" fmla="*/ 12608 w 980604"/>
                  <a:gd name="connsiteY15" fmla="*/ 1168128 h 1508632"/>
                  <a:gd name="connsiteX16" fmla="*/ 14513 w 980604"/>
                  <a:gd name="connsiteY16" fmla="*/ 1206228 h 1508632"/>
                  <a:gd name="connsiteX17" fmla="*/ 153578 w 980604"/>
                  <a:gd name="connsiteY17" fmla="*/ 1214981 h 1508632"/>
                  <a:gd name="connsiteX18" fmla="*/ 344233 w 980604"/>
                  <a:gd name="connsiteY18" fmla="*/ 1210038 h 1508632"/>
                  <a:gd name="connsiteX19" fmla="*/ 370748 w 980604"/>
                  <a:gd name="connsiteY19" fmla="*/ 1266261 h 1508632"/>
                  <a:gd name="connsiteX20" fmla="*/ 343305 w 980604"/>
                  <a:gd name="connsiteY20" fmla="*/ 1349154 h 1508632"/>
                  <a:gd name="connsiteX21" fmla="*/ 336458 w 980604"/>
                  <a:gd name="connsiteY21" fmla="*/ 1412946 h 1508632"/>
                  <a:gd name="connsiteX22" fmla="*/ 340268 w 980604"/>
                  <a:gd name="connsiteY22" fmla="*/ 1455783 h 1508632"/>
                  <a:gd name="connsiteX23" fmla="*/ 372653 w 980604"/>
                  <a:gd name="connsiteY23" fmla="*/ 1505313 h 1508632"/>
                  <a:gd name="connsiteX24" fmla="*/ 395513 w 980604"/>
                  <a:gd name="connsiteY24" fmla="*/ 1507218 h 1508632"/>
                  <a:gd name="connsiteX25" fmla="*/ 405038 w 980604"/>
                  <a:gd name="connsiteY25" fmla="*/ 1484358 h 1508632"/>
                  <a:gd name="connsiteX26" fmla="*/ 411319 w 980604"/>
                  <a:gd name="connsiteY26" fmla="*/ 1443993 h 1508632"/>
                  <a:gd name="connsiteX27" fmla="*/ 417601 w 980604"/>
                  <a:gd name="connsiteY27" fmla="*/ 1381900 h 1508632"/>
                  <a:gd name="connsiteX28" fmla="*/ 432275 w 980604"/>
                  <a:gd name="connsiteY28" fmla="*/ 1321712 h 1508632"/>
                  <a:gd name="connsiteX29" fmla="*/ 475523 w 980604"/>
                  <a:gd name="connsiteY29" fmla="*/ 1257663 h 1508632"/>
                  <a:gd name="connsiteX30" fmla="*/ 536689 w 980604"/>
                  <a:gd name="connsiteY30" fmla="*/ 1222651 h 1508632"/>
                  <a:gd name="connsiteX31" fmla="*/ 609388 w 980604"/>
                  <a:gd name="connsiteY31" fmla="*/ 1214260 h 1508632"/>
                  <a:gd name="connsiteX32" fmla="*/ 709117 w 980604"/>
                  <a:gd name="connsiteY32" fmla="*/ 1279441 h 1508632"/>
                  <a:gd name="connsiteX33" fmla="*/ 786038 w 980604"/>
                  <a:gd name="connsiteY33" fmla="*/ 1316358 h 1508632"/>
                  <a:gd name="connsiteX34" fmla="*/ 828669 w 980604"/>
                  <a:gd name="connsiteY34" fmla="*/ 1296484 h 1508632"/>
                  <a:gd name="connsiteX35" fmla="*/ 769511 w 980604"/>
                  <a:gd name="connsiteY35" fmla="*/ 1241290 h 1508632"/>
                  <a:gd name="connsiteX36" fmla="*/ 656498 w 980604"/>
                  <a:gd name="connsiteY36" fmla="*/ 1149078 h 1508632"/>
                  <a:gd name="connsiteX37" fmla="*/ 654232 w 980604"/>
                  <a:gd name="connsiteY37" fmla="*/ 1100681 h 1508632"/>
                  <a:gd name="connsiteX38" fmla="*/ 679358 w 980604"/>
                  <a:gd name="connsiteY38" fmla="*/ 1082403 h 1508632"/>
                  <a:gd name="connsiteX39" fmla="*/ 732698 w 980604"/>
                  <a:gd name="connsiteY39" fmla="*/ 1074783 h 1508632"/>
                  <a:gd name="connsiteX40" fmla="*/ 907958 w 980604"/>
                  <a:gd name="connsiteY40" fmla="*/ 1084308 h 1508632"/>
                  <a:gd name="connsiteX41" fmla="*/ 964655 w 980604"/>
                  <a:gd name="connsiteY41" fmla="*/ 1088175 h 1508632"/>
                  <a:gd name="connsiteX42" fmla="*/ 978443 w 980604"/>
                  <a:gd name="connsiteY42" fmla="*/ 1046568 h 1508632"/>
                  <a:gd name="connsiteX43" fmla="*/ 926854 w 980604"/>
                  <a:gd name="connsiteY43" fmla="*/ 1027158 h 1508632"/>
                  <a:gd name="connsiteX44" fmla="*/ 811420 w 980604"/>
                  <a:gd name="connsiteY44" fmla="*/ 1029629 h 1508632"/>
                  <a:gd name="connsiteX45" fmla="*/ 654594 w 980604"/>
                  <a:gd name="connsiteY45" fmla="*/ 1042398 h 1508632"/>
                  <a:gd name="connsiteX46" fmla="*/ 648312 w 980604"/>
                  <a:gd name="connsiteY46" fmla="*/ 1018611 h 1508632"/>
                  <a:gd name="connsiteX47" fmla="*/ 681263 w 980604"/>
                  <a:gd name="connsiteY47" fmla="*/ 985248 h 1508632"/>
                  <a:gd name="connsiteX48" fmla="*/ 725078 w 980604"/>
                  <a:gd name="connsiteY48" fmla="*/ 945243 h 1508632"/>
                  <a:gd name="connsiteX49" fmla="*/ 740318 w 980604"/>
                  <a:gd name="connsiteY49" fmla="*/ 931908 h 1508632"/>
                  <a:gd name="connsiteX50" fmla="*/ 761273 w 980604"/>
                  <a:gd name="connsiteY50" fmla="*/ 910953 h 1508632"/>
                  <a:gd name="connsiteX51" fmla="*/ 774608 w 980604"/>
                  <a:gd name="connsiteY51" fmla="*/ 882378 h 1508632"/>
                  <a:gd name="connsiteX52" fmla="*/ 772703 w 980604"/>
                  <a:gd name="connsiteY52" fmla="*/ 867138 h 1508632"/>
                  <a:gd name="connsiteX53" fmla="*/ 746033 w 980604"/>
                  <a:gd name="connsiteY53" fmla="*/ 867138 h 1508632"/>
                  <a:gd name="connsiteX54" fmla="*/ 690634 w 980604"/>
                  <a:gd name="connsiteY54" fmla="*/ 906732 h 1508632"/>
                  <a:gd name="connsiteX55" fmla="*/ 591059 w 980604"/>
                  <a:gd name="connsiteY55" fmla="*/ 938034 h 1508632"/>
                  <a:gd name="connsiteX56" fmla="*/ 515528 w 980604"/>
                  <a:gd name="connsiteY56" fmla="*/ 840468 h 1508632"/>
                  <a:gd name="connsiteX57" fmla="*/ 511718 w 980604"/>
                  <a:gd name="connsiteY57" fmla="*/ 350883 h 1508632"/>
                  <a:gd name="connsiteX58" fmla="*/ 507908 w 980604"/>
                  <a:gd name="connsiteY58" fmla="*/ 59418 h 1508632"/>
                  <a:gd name="connsiteX59" fmla="*/ 498383 w 980604"/>
                  <a:gd name="connsiteY59" fmla="*/ 32748 h 1508632"/>
                  <a:gd name="connsiteX60" fmla="*/ 496478 w 980604"/>
                  <a:gd name="connsiteY60" fmla="*/ 27033 h 1508632"/>
                  <a:gd name="connsiteX61" fmla="*/ 492668 w 980604"/>
                  <a:gd name="connsiteY61" fmla="*/ 21318 h 1508632"/>
                  <a:gd name="connsiteX62" fmla="*/ 486953 w 980604"/>
                  <a:gd name="connsiteY62" fmla="*/ 9888 h 1508632"/>
                  <a:gd name="connsiteX63" fmla="*/ 481238 w 980604"/>
                  <a:gd name="connsiteY63" fmla="*/ 6078 h 1508632"/>
                  <a:gd name="connsiteX64" fmla="*/ 437886 w 980604"/>
                  <a:gd name="connsiteY64" fmla="*/ 7777 h 1508632"/>
                  <a:gd name="connsiteX65" fmla="*/ 433614 w 980604"/>
                  <a:gd name="connsiteY65" fmla="*/ 98034 h 1508632"/>
                  <a:gd name="connsiteX66" fmla="*/ 444837 w 980604"/>
                  <a:gd name="connsiteY66" fmla="*/ 218512 h 1508632"/>
                  <a:gd name="connsiteX67" fmla="*/ 448853 w 980604"/>
                  <a:gd name="connsiteY67" fmla="*/ 413748 h 1508632"/>
                  <a:gd name="connsiteX68" fmla="*/ 453179 w 980604"/>
                  <a:gd name="connsiteY68" fmla="*/ 749592 h 1508632"/>
                  <a:gd name="connsiteX69" fmla="*/ 436085 w 980604"/>
                  <a:gd name="connsiteY69" fmla="*/ 856738 h 1508632"/>
                  <a:gd name="connsiteX0" fmla="*/ 436085 w 980604"/>
                  <a:gd name="connsiteY0" fmla="*/ 856738 h 1508632"/>
                  <a:gd name="connsiteX1" fmla="*/ 400661 w 980604"/>
                  <a:gd name="connsiteY1" fmla="*/ 919551 h 1508632"/>
                  <a:gd name="connsiteX2" fmla="*/ 350875 w 980604"/>
                  <a:gd name="connsiteY2" fmla="*/ 956107 h 1508632"/>
                  <a:gd name="connsiteX3" fmla="*/ 271122 w 980604"/>
                  <a:gd name="connsiteY3" fmla="*/ 959711 h 1508632"/>
                  <a:gd name="connsiteX4" fmla="*/ 179887 w 980604"/>
                  <a:gd name="connsiteY4" fmla="*/ 927532 h 1508632"/>
                  <a:gd name="connsiteX5" fmla="*/ 67853 w 980604"/>
                  <a:gd name="connsiteY5" fmla="*/ 867138 h 1508632"/>
                  <a:gd name="connsiteX6" fmla="*/ 54518 w 980604"/>
                  <a:gd name="connsiteY6" fmla="*/ 888093 h 1508632"/>
                  <a:gd name="connsiteX7" fmla="*/ 58328 w 980604"/>
                  <a:gd name="connsiteY7" fmla="*/ 926193 h 1508632"/>
                  <a:gd name="connsiteX8" fmla="*/ 88808 w 980604"/>
                  <a:gd name="connsiteY8" fmla="*/ 950958 h 1508632"/>
                  <a:gd name="connsiteX9" fmla="*/ 174533 w 980604"/>
                  <a:gd name="connsiteY9" fmla="*/ 981799 h 1508632"/>
                  <a:gd name="connsiteX10" fmla="*/ 270555 w 980604"/>
                  <a:gd name="connsiteY10" fmla="*/ 1028652 h 1508632"/>
                  <a:gd name="connsiteX11" fmla="*/ 286928 w 980604"/>
                  <a:gd name="connsiteY11" fmla="*/ 1069068 h 1508632"/>
                  <a:gd name="connsiteX12" fmla="*/ 272615 w 980604"/>
                  <a:gd name="connsiteY12" fmla="*/ 1111957 h 1508632"/>
                  <a:gd name="connsiteX13" fmla="*/ 194458 w 980604"/>
                  <a:gd name="connsiteY13" fmla="*/ 1142951 h 1508632"/>
                  <a:gd name="connsiteX14" fmla="*/ 88295 w 980604"/>
                  <a:gd name="connsiteY14" fmla="*/ 1157831 h 1508632"/>
                  <a:gd name="connsiteX15" fmla="*/ 12608 w 980604"/>
                  <a:gd name="connsiteY15" fmla="*/ 1168128 h 1508632"/>
                  <a:gd name="connsiteX16" fmla="*/ 14513 w 980604"/>
                  <a:gd name="connsiteY16" fmla="*/ 1206228 h 1508632"/>
                  <a:gd name="connsiteX17" fmla="*/ 153578 w 980604"/>
                  <a:gd name="connsiteY17" fmla="*/ 1214981 h 1508632"/>
                  <a:gd name="connsiteX18" fmla="*/ 344233 w 980604"/>
                  <a:gd name="connsiteY18" fmla="*/ 1210038 h 1508632"/>
                  <a:gd name="connsiteX19" fmla="*/ 370748 w 980604"/>
                  <a:gd name="connsiteY19" fmla="*/ 1266261 h 1508632"/>
                  <a:gd name="connsiteX20" fmla="*/ 343305 w 980604"/>
                  <a:gd name="connsiteY20" fmla="*/ 1349154 h 1508632"/>
                  <a:gd name="connsiteX21" fmla="*/ 336458 w 980604"/>
                  <a:gd name="connsiteY21" fmla="*/ 1412946 h 1508632"/>
                  <a:gd name="connsiteX22" fmla="*/ 340268 w 980604"/>
                  <a:gd name="connsiteY22" fmla="*/ 1455783 h 1508632"/>
                  <a:gd name="connsiteX23" fmla="*/ 372653 w 980604"/>
                  <a:gd name="connsiteY23" fmla="*/ 1505313 h 1508632"/>
                  <a:gd name="connsiteX24" fmla="*/ 395513 w 980604"/>
                  <a:gd name="connsiteY24" fmla="*/ 1507218 h 1508632"/>
                  <a:gd name="connsiteX25" fmla="*/ 405038 w 980604"/>
                  <a:gd name="connsiteY25" fmla="*/ 1484358 h 1508632"/>
                  <a:gd name="connsiteX26" fmla="*/ 411319 w 980604"/>
                  <a:gd name="connsiteY26" fmla="*/ 1443993 h 1508632"/>
                  <a:gd name="connsiteX27" fmla="*/ 417601 w 980604"/>
                  <a:gd name="connsiteY27" fmla="*/ 1381900 h 1508632"/>
                  <a:gd name="connsiteX28" fmla="*/ 432275 w 980604"/>
                  <a:gd name="connsiteY28" fmla="*/ 1321712 h 1508632"/>
                  <a:gd name="connsiteX29" fmla="*/ 475523 w 980604"/>
                  <a:gd name="connsiteY29" fmla="*/ 1257663 h 1508632"/>
                  <a:gd name="connsiteX30" fmla="*/ 536689 w 980604"/>
                  <a:gd name="connsiteY30" fmla="*/ 1222651 h 1508632"/>
                  <a:gd name="connsiteX31" fmla="*/ 609388 w 980604"/>
                  <a:gd name="connsiteY31" fmla="*/ 1214260 h 1508632"/>
                  <a:gd name="connsiteX32" fmla="*/ 709117 w 980604"/>
                  <a:gd name="connsiteY32" fmla="*/ 1279441 h 1508632"/>
                  <a:gd name="connsiteX33" fmla="*/ 786038 w 980604"/>
                  <a:gd name="connsiteY33" fmla="*/ 1316358 h 1508632"/>
                  <a:gd name="connsiteX34" fmla="*/ 828669 w 980604"/>
                  <a:gd name="connsiteY34" fmla="*/ 1296484 h 1508632"/>
                  <a:gd name="connsiteX35" fmla="*/ 769511 w 980604"/>
                  <a:gd name="connsiteY35" fmla="*/ 1241290 h 1508632"/>
                  <a:gd name="connsiteX36" fmla="*/ 656498 w 980604"/>
                  <a:gd name="connsiteY36" fmla="*/ 1149078 h 1508632"/>
                  <a:gd name="connsiteX37" fmla="*/ 654232 w 980604"/>
                  <a:gd name="connsiteY37" fmla="*/ 1100681 h 1508632"/>
                  <a:gd name="connsiteX38" fmla="*/ 679358 w 980604"/>
                  <a:gd name="connsiteY38" fmla="*/ 1082403 h 1508632"/>
                  <a:gd name="connsiteX39" fmla="*/ 732698 w 980604"/>
                  <a:gd name="connsiteY39" fmla="*/ 1074783 h 1508632"/>
                  <a:gd name="connsiteX40" fmla="*/ 907958 w 980604"/>
                  <a:gd name="connsiteY40" fmla="*/ 1084308 h 1508632"/>
                  <a:gd name="connsiteX41" fmla="*/ 964655 w 980604"/>
                  <a:gd name="connsiteY41" fmla="*/ 1088175 h 1508632"/>
                  <a:gd name="connsiteX42" fmla="*/ 978443 w 980604"/>
                  <a:gd name="connsiteY42" fmla="*/ 1046568 h 1508632"/>
                  <a:gd name="connsiteX43" fmla="*/ 926854 w 980604"/>
                  <a:gd name="connsiteY43" fmla="*/ 1027158 h 1508632"/>
                  <a:gd name="connsiteX44" fmla="*/ 811420 w 980604"/>
                  <a:gd name="connsiteY44" fmla="*/ 1029629 h 1508632"/>
                  <a:gd name="connsiteX45" fmla="*/ 654594 w 980604"/>
                  <a:gd name="connsiteY45" fmla="*/ 1042398 h 1508632"/>
                  <a:gd name="connsiteX46" fmla="*/ 648312 w 980604"/>
                  <a:gd name="connsiteY46" fmla="*/ 1018611 h 1508632"/>
                  <a:gd name="connsiteX47" fmla="*/ 681263 w 980604"/>
                  <a:gd name="connsiteY47" fmla="*/ 985248 h 1508632"/>
                  <a:gd name="connsiteX48" fmla="*/ 725078 w 980604"/>
                  <a:gd name="connsiteY48" fmla="*/ 945243 h 1508632"/>
                  <a:gd name="connsiteX49" fmla="*/ 740318 w 980604"/>
                  <a:gd name="connsiteY49" fmla="*/ 931908 h 1508632"/>
                  <a:gd name="connsiteX50" fmla="*/ 761273 w 980604"/>
                  <a:gd name="connsiteY50" fmla="*/ 910953 h 1508632"/>
                  <a:gd name="connsiteX51" fmla="*/ 774608 w 980604"/>
                  <a:gd name="connsiteY51" fmla="*/ 882378 h 1508632"/>
                  <a:gd name="connsiteX52" fmla="*/ 772703 w 980604"/>
                  <a:gd name="connsiteY52" fmla="*/ 867138 h 1508632"/>
                  <a:gd name="connsiteX53" fmla="*/ 746033 w 980604"/>
                  <a:gd name="connsiteY53" fmla="*/ 867138 h 1508632"/>
                  <a:gd name="connsiteX54" fmla="*/ 690634 w 980604"/>
                  <a:gd name="connsiteY54" fmla="*/ 906732 h 1508632"/>
                  <a:gd name="connsiteX55" fmla="*/ 591059 w 980604"/>
                  <a:gd name="connsiteY55" fmla="*/ 938034 h 1508632"/>
                  <a:gd name="connsiteX56" fmla="*/ 515528 w 980604"/>
                  <a:gd name="connsiteY56" fmla="*/ 840468 h 1508632"/>
                  <a:gd name="connsiteX57" fmla="*/ 511718 w 980604"/>
                  <a:gd name="connsiteY57" fmla="*/ 350883 h 1508632"/>
                  <a:gd name="connsiteX58" fmla="*/ 507908 w 980604"/>
                  <a:gd name="connsiteY58" fmla="*/ 59418 h 1508632"/>
                  <a:gd name="connsiteX59" fmla="*/ 498383 w 980604"/>
                  <a:gd name="connsiteY59" fmla="*/ 32748 h 1508632"/>
                  <a:gd name="connsiteX60" fmla="*/ 496478 w 980604"/>
                  <a:gd name="connsiteY60" fmla="*/ 27033 h 1508632"/>
                  <a:gd name="connsiteX61" fmla="*/ 486953 w 980604"/>
                  <a:gd name="connsiteY61" fmla="*/ 9888 h 1508632"/>
                  <a:gd name="connsiteX62" fmla="*/ 481238 w 980604"/>
                  <a:gd name="connsiteY62" fmla="*/ 6078 h 1508632"/>
                  <a:gd name="connsiteX63" fmla="*/ 437886 w 980604"/>
                  <a:gd name="connsiteY63" fmla="*/ 7777 h 1508632"/>
                  <a:gd name="connsiteX64" fmla="*/ 433614 w 980604"/>
                  <a:gd name="connsiteY64" fmla="*/ 98034 h 1508632"/>
                  <a:gd name="connsiteX65" fmla="*/ 444837 w 980604"/>
                  <a:gd name="connsiteY65" fmla="*/ 218512 h 1508632"/>
                  <a:gd name="connsiteX66" fmla="*/ 448853 w 980604"/>
                  <a:gd name="connsiteY66" fmla="*/ 413748 h 1508632"/>
                  <a:gd name="connsiteX67" fmla="*/ 453179 w 980604"/>
                  <a:gd name="connsiteY67" fmla="*/ 749592 h 1508632"/>
                  <a:gd name="connsiteX68" fmla="*/ 436085 w 980604"/>
                  <a:gd name="connsiteY68" fmla="*/ 856738 h 1508632"/>
                  <a:gd name="connsiteX0" fmla="*/ 436085 w 980604"/>
                  <a:gd name="connsiteY0" fmla="*/ 856738 h 1508632"/>
                  <a:gd name="connsiteX1" fmla="*/ 400661 w 980604"/>
                  <a:gd name="connsiteY1" fmla="*/ 919551 h 1508632"/>
                  <a:gd name="connsiteX2" fmla="*/ 350875 w 980604"/>
                  <a:gd name="connsiteY2" fmla="*/ 956107 h 1508632"/>
                  <a:gd name="connsiteX3" fmla="*/ 271122 w 980604"/>
                  <a:gd name="connsiteY3" fmla="*/ 959711 h 1508632"/>
                  <a:gd name="connsiteX4" fmla="*/ 179887 w 980604"/>
                  <a:gd name="connsiteY4" fmla="*/ 927532 h 1508632"/>
                  <a:gd name="connsiteX5" fmla="*/ 67853 w 980604"/>
                  <a:gd name="connsiteY5" fmla="*/ 867138 h 1508632"/>
                  <a:gd name="connsiteX6" fmla="*/ 54518 w 980604"/>
                  <a:gd name="connsiteY6" fmla="*/ 888093 h 1508632"/>
                  <a:gd name="connsiteX7" fmla="*/ 58328 w 980604"/>
                  <a:gd name="connsiteY7" fmla="*/ 926193 h 1508632"/>
                  <a:gd name="connsiteX8" fmla="*/ 88808 w 980604"/>
                  <a:gd name="connsiteY8" fmla="*/ 950958 h 1508632"/>
                  <a:gd name="connsiteX9" fmla="*/ 174533 w 980604"/>
                  <a:gd name="connsiteY9" fmla="*/ 981799 h 1508632"/>
                  <a:gd name="connsiteX10" fmla="*/ 270555 w 980604"/>
                  <a:gd name="connsiteY10" fmla="*/ 1028652 h 1508632"/>
                  <a:gd name="connsiteX11" fmla="*/ 286928 w 980604"/>
                  <a:gd name="connsiteY11" fmla="*/ 1069068 h 1508632"/>
                  <a:gd name="connsiteX12" fmla="*/ 272615 w 980604"/>
                  <a:gd name="connsiteY12" fmla="*/ 1111957 h 1508632"/>
                  <a:gd name="connsiteX13" fmla="*/ 194458 w 980604"/>
                  <a:gd name="connsiteY13" fmla="*/ 1142951 h 1508632"/>
                  <a:gd name="connsiteX14" fmla="*/ 88295 w 980604"/>
                  <a:gd name="connsiteY14" fmla="*/ 1157831 h 1508632"/>
                  <a:gd name="connsiteX15" fmla="*/ 12608 w 980604"/>
                  <a:gd name="connsiteY15" fmla="*/ 1168128 h 1508632"/>
                  <a:gd name="connsiteX16" fmla="*/ 14513 w 980604"/>
                  <a:gd name="connsiteY16" fmla="*/ 1206228 h 1508632"/>
                  <a:gd name="connsiteX17" fmla="*/ 153578 w 980604"/>
                  <a:gd name="connsiteY17" fmla="*/ 1214981 h 1508632"/>
                  <a:gd name="connsiteX18" fmla="*/ 344233 w 980604"/>
                  <a:gd name="connsiteY18" fmla="*/ 1210038 h 1508632"/>
                  <a:gd name="connsiteX19" fmla="*/ 370748 w 980604"/>
                  <a:gd name="connsiteY19" fmla="*/ 1266261 h 1508632"/>
                  <a:gd name="connsiteX20" fmla="*/ 343305 w 980604"/>
                  <a:gd name="connsiteY20" fmla="*/ 1349154 h 1508632"/>
                  <a:gd name="connsiteX21" fmla="*/ 336458 w 980604"/>
                  <a:gd name="connsiteY21" fmla="*/ 1412946 h 1508632"/>
                  <a:gd name="connsiteX22" fmla="*/ 340268 w 980604"/>
                  <a:gd name="connsiteY22" fmla="*/ 1455783 h 1508632"/>
                  <a:gd name="connsiteX23" fmla="*/ 372653 w 980604"/>
                  <a:gd name="connsiteY23" fmla="*/ 1505313 h 1508632"/>
                  <a:gd name="connsiteX24" fmla="*/ 395513 w 980604"/>
                  <a:gd name="connsiteY24" fmla="*/ 1507218 h 1508632"/>
                  <a:gd name="connsiteX25" fmla="*/ 405038 w 980604"/>
                  <a:gd name="connsiteY25" fmla="*/ 1484358 h 1508632"/>
                  <a:gd name="connsiteX26" fmla="*/ 411319 w 980604"/>
                  <a:gd name="connsiteY26" fmla="*/ 1443993 h 1508632"/>
                  <a:gd name="connsiteX27" fmla="*/ 417601 w 980604"/>
                  <a:gd name="connsiteY27" fmla="*/ 1381900 h 1508632"/>
                  <a:gd name="connsiteX28" fmla="*/ 432275 w 980604"/>
                  <a:gd name="connsiteY28" fmla="*/ 1321712 h 1508632"/>
                  <a:gd name="connsiteX29" fmla="*/ 475523 w 980604"/>
                  <a:gd name="connsiteY29" fmla="*/ 1257663 h 1508632"/>
                  <a:gd name="connsiteX30" fmla="*/ 536689 w 980604"/>
                  <a:gd name="connsiteY30" fmla="*/ 1222651 h 1508632"/>
                  <a:gd name="connsiteX31" fmla="*/ 609388 w 980604"/>
                  <a:gd name="connsiteY31" fmla="*/ 1214260 h 1508632"/>
                  <a:gd name="connsiteX32" fmla="*/ 709117 w 980604"/>
                  <a:gd name="connsiteY32" fmla="*/ 1279441 h 1508632"/>
                  <a:gd name="connsiteX33" fmla="*/ 786038 w 980604"/>
                  <a:gd name="connsiteY33" fmla="*/ 1316358 h 1508632"/>
                  <a:gd name="connsiteX34" fmla="*/ 828669 w 980604"/>
                  <a:gd name="connsiteY34" fmla="*/ 1296484 h 1508632"/>
                  <a:gd name="connsiteX35" fmla="*/ 769511 w 980604"/>
                  <a:gd name="connsiteY35" fmla="*/ 1241290 h 1508632"/>
                  <a:gd name="connsiteX36" fmla="*/ 656498 w 980604"/>
                  <a:gd name="connsiteY36" fmla="*/ 1149078 h 1508632"/>
                  <a:gd name="connsiteX37" fmla="*/ 654232 w 980604"/>
                  <a:gd name="connsiteY37" fmla="*/ 1100681 h 1508632"/>
                  <a:gd name="connsiteX38" fmla="*/ 679358 w 980604"/>
                  <a:gd name="connsiteY38" fmla="*/ 1082403 h 1508632"/>
                  <a:gd name="connsiteX39" fmla="*/ 732698 w 980604"/>
                  <a:gd name="connsiteY39" fmla="*/ 1074783 h 1508632"/>
                  <a:gd name="connsiteX40" fmla="*/ 907958 w 980604"/>
                  <a:gd name="connsiteY40" fmla="*/ 1084308 h 1508632"/>
                  <a:gd name="connsiteX41" fmla="*/ 964655 w 980604"/>
                  <a:gd name="connsiteY41" fmla="*/ 1088175 h 1508632"/>
                  <a:gd name="connsiteX42" fmla="*/ 978443 w 980604"/>
                  <a:gd name="connsiteY42" fmla="*/ 1046568 h 1508632"/>
                  <a:gd name="connsiteX43" fmla="*/ 926854 w 980604"/>
                  <a:gd name="connsiteY43" fmla="*/ 1027158 h 1508632"/>
                  <a:gd name="connsiteX44" fmla="*/ 811420 w 980604"/>
                  <a:gd name="connsiteY44" fmla="*/ 1029629 h 1508632"/>
                  <a:gd name="connsiteX45" fmla="*/ 654594 w 980604"/>
                  <a:gd name="connsiteY45" fmla="*/ 1042398 h 1508632"/>
                  <a:gd name="connsiteX46" fmla="*/ 648312 w 980604"/>
                  <a:gd name="connsiteY46" fmla="*/ 1018611 h 1508632"/>
                  <a:gd name="connsiteX47" fmla="*/ 681263 w 980604"/>
                  <a:gd name="connsiteY47" fmla="*/ 985248 h 1508632"/>
                  <a:gd name="connsiteX48" fmla="*/ 725078 w 980604"/>
                  <a:gd name="connsiteY48" fmla="*/ 945243 h 1508632"/>
                  <a:gd name="connsiteX49" fmla="*/ 740318 w 980604"/>
                  <a:gd name="connsiteY49" fmla="*/ 931908 h 1508632"/>
                  <a:gd name="connsiteX50" fmla="*/ 761273 w 980604"/>
                  <a:gd name="connsiteY50" fmla="*/ 910953 h 1508632"/>
                  <a:gd name="connsiteX51" fmla="*/ 774608 w 980604"/>
                  <a:gd name="connsiteY51" fmla="*/ 882378 h 1508632"/>
                  <a:gd name="connsiteX52" fmla="*/ 772703 w 980604"/>
                  <a:gd name="connsiteY52" fmla="*/ 867138 h 1508632"/>
                  <a:gd name="connsiteX53" fmla="*/ 746033 w 980604"/>
                  <a:gd name="connsiteY53" fmla="*/ 867138 h 1508632"/>
                  <a:gd name="connsiteX54" fmla="*/ 690634 w 980604"/>
                  <a:gd name="connsiteY54" fmla="*/ 906732 h 1508632"/>
                  <a:gd name="connsiteX55" fmla="*/ 591059 w 980604"/>
                  <a:gd name="connsiteY55" fmla="*/ 938034 h 1508632"/>
                  <a:gd name="connsiteX56" fmla="*/ 515528 w 980604"/>
                  <a:gd name="connsiteY56" fmla="*/ 840468 h 1508632"/>
                  <a:gd name="connsiteX57" fmla="*/ 511718 w 980604"/>
                  <a:gd name="connsiteY57" fmla="*/ 350883 h 1508632"/>
                  <a:gd name="connsiteX58" fmla="*/ 507908 w 980604"/>
                  <a:gd name="connsiteY58" fmla="*/ 59418 h 1508632"/>
                  <a:gd name="connsiteX59" fmla="*/ 498383 w 980604"/>
                  <a:gd name="connsiteY59" fmla="*/ 32748 h 1508632"/>
                  <a:gd name="connsiteX60" fmla="*/ 486953 w 980604"/>
                  <a:gd name="connsiteY60" fmla="*/ 9888 h 1508632"/>
                  <a:gd name="connsiteX61" fmla="*/ 481238 w 980604"/>
                  <a:gd name="connsiteY61" fmla="*/ 6078 h 1508632"/>
                  <a:gd name="connsiteX62" fmla="*/ 437886 w 980604"/>
                  <a:gd name="connsiteY62" fmla="*/ 7777 h 1508632"/>
                  <a:gd name="connsiteX63" fmla="*/ 433614 w 980604"/>
                  <a:gd name="connsiteY63" fmla="*/ 98034 h 1508632"/>
                  <a:gd name="connsiteX64" fmla="*/ 444837 w 980604"/>
                  <a:gd name="connsiteY64" fmla="*/ 218512 h 1508632"/>
                  <a:gd name="connsiteX65" fmla="*/ 448853 w 980604"/>
                  <a:gd name="connsiteY65" fmla="*/ 413748 h 1508632"/>
                  <a:gd name="connsiteX66" fmla="*/ 453179 w 980604"/>
                  <a:gd name="connsiteY66" fmla="*/ 749592 h 1508632"/>
                  <a:gd name="connsiteX67" fmla="*/ 436085 w 980604"/>
                  <a:gd name="connsiteY67" fmla="*/ 856738 h 1508632"/>
                  <a:gd name="connsiteX0" fmla="*/ 436085 w 980604"/>
                  <a:gd name="connsiteY0" fmla="*/ 855878 h 1507772"/>
                  <a:gd name="connsiteX1" fmla="*/ 400661 w 980604"/>
                  <a:gd name="connsiteY1" fmla="*/ 918691 h 1507772"/>
                  <a:gd name="connsiteX2" fmla="*/ 350875 w 980604"/>
                  <a:gd name="connsiteY2" fmla="*/ 955247 h 1507772"/>
                  <a:gd name="connsiteX3" fmla="*/ 271122 w 980604"/>
                  <a:gd name="connsiteY3" fmla="*/ 958851 h 1507772"/>
                  <a:gd name="connsiteX4" fmla="*/ 179887 w 980604"/>
                  <a:gd name="connsiteY4" fmla="*/ 926672 h 1507772"/>
                  <a:gd name="connsiteX5" fmla="*/ 67853 w 980604"/>
                  <a:gd name="connsiteY5" fmla="*/ 866278 h 1507772"/>
                  <a:gd name="connsiteX6" fmla="*/ 54518 w 980604"/>
                  <a:gd name="connsiteY6" fmla="*/ 887233 h 1507772"/>
                  <a:gd name="connsiteX7" fmla="*/ 58328 w 980604"/>
                  <a:gd name="connsiteY7" fmla="*/ 925333 h 1507772"/>
                  <a:gd name="connsiteX8" fmla="*/ 88808 w 980604"/>
                  <a:gd name="connsiteY8" fmla="*/ 950098 h 1507772"/>
                  <a:gd name="connsiteX9" fmla="*/ 174533 w 980604"/>
                  <a:gd name="connsiteY9" fmla="*/ 980939 h 1507772"/>
                  <a:gd name="connsiteX10" fmla="*/ 270555 w 980604"/>
                  <a:gd name="connsiteY10" fmla="*/ 1027792 h 1507772"/>
                  <a:gd name="connsiteX11" fmla="*/ 286928 w 980604"/>
                  <a:gd name="connsiteY11" fmla="*/ 1068208 h 1507772"/>
                  <a:gd name="connsiteX12" fmla="*/ 272615 w 980604"/>
                  <a:gd name="connsiteY12" fmla="*/ 1111097 h 1507772"/>
                  <a:gd name="connsiteX13" fmla="*/ 194458 w 980604"/>
                  <a:gd name="connsiteY13" fmla="*/ 1142091 h 1507772"/>
                  <a:gd name="connsiteX14" fmla="*/ 88295 w 980604"/>
                  <a:gd name="connsiteY14" fmla="*/ 1156971 h 1507772"/>
                  <a:gd name="connsiteX15" fmla="*/ 12608 w 980604"/>
                  <a:gd name="connsiteY15" fmla="*/ 1167268 h 1507772"/>
                  <a:gd name="connsiteX16" fmla="*/ 14513 w 980604"/>
                  <a:gd name="connsiteY16" fmla="*/ 1205368 h 1507772"/>
                  <a:gd name="connsiteX17" fmla="*/ 153578 w 980604"/>
                  <a:gd name="connsiteY17" fmla="*/ 1214121 h 1507772"/>
                  <a:gd name="connsiteX18" fmla="*/ 344233 w 980604"/>
                  <a:gd name="connsiteY18" fmla="*/ 1209178 h 1507772"/>
                  <a:gd name="connsiteX19" fmla="*/ 370748 w 980604"/>
                  <a:gd name="connsiteY19" fmla="*/ 1265401 h 1507772"/>
                  <a:gd name="connsiteX20" fmla="*/ 343305 w 980604"/>
                  <a:gd name="connsiteY20" fmla="*/ 1348294 h 1507772"/>
                  <a:gd name="connsiteX21" fmla="*/ 336458 w 980604"/>
                  <a:gd name="connsiteY21" fmla="*/ 1412086 h 1507772"/>
                  <a:gd name="connsiteX22" fmla="*/ 340268 w 980604"/>
                  <a:gd name="connsiteY22" fmla="*/ 1454923 h 1507772"/>
                  <a:gd name="connsiteX23" fmla="*/ 372653 w 980604"/>
                  <a:gd name="connsiteY23" fmla="*/ 1504453 h 1507772"/>
                  <a:gd name="connsiteX24" fmla="*/ 395513 w 980604"/>
                  <a:gd name="connsiteY24" fmla="*/ 1506358 h 1507772"/>
                  <a:gd name="connsiteX25" fmla="*/ 405038 w 980604"/>
                  <a:gd name="connsiteY25" fmla="*/ 1483498 h 1507772"/>
                  <a:gd name="connsiteX26" fmla="*/ 411319 w 980604"/>
                  <a:gd name="connsiteY26" fmla="*/ 1443133 h 1507772"/>
                  <a:gd name="connsiteX27" fmla="*/ 417601 w 980604"/>
                  <a:gd name="connsiteY27" fmla="*/ 1381040 h 1507772"/>
                  <a:gd name="connsiteX28" fmla="*/ 432275 w 980604"/>
                  <a:gd name="connsiteY28" fmla="*/ 1320852 h 1507772"/>
                  <a:gd name="connsiteX29" fmla="*/ 475523 w 980604"/>
                  <a:gd name="connsiteY29" fmla="*/ 1256803 h 1507772"/>
                  <a:gd name="connsiteX30" fmla="*/ 536689 w 980604"/>
                  <a:gd name="connsiteY30" fmla="*/ 1221791 h 1507772"/>
                  <a:gd name="connsiteX31" fmla="*/ 609388 w 980604"/>
                  <a:gd name="connsiteY31" fmla="*/ 1213400 h 1507772"/>
                  <a:gd name="connsiteX32" fmla="*/ 709117 w 980604"/>
                  <a:gd name="connsiteY32" fmla="*/ 1278581 h 1507772"/>
                  <a:gd name="connsiteX33" fmla="*/ 786038 w 980604"/>
                  <a:gd name="connsiteY33" fmla="*/ 1315498 h 1507772"/>
                  <a:gd name="connsiteX34" fmla="*/ 828669 w 980604"/>
                  <a:gd name="connsiteY34" fmla="*/ 1295624 h 1507772"/>
                  <a:gd name="connsiteX35" fmla="*/ 769511 w 980604"/>
                  <a:gd name="connsiteY35" fmla="*/ 1240430 h 1507772"/>
                  <a:gd name="connsiteX36" fmla="*/ 656498 w 980604"/>
                  <a:gd name="connsiteY36" fmla="*/ 1148218 h 1507772"/>
                  <a:gd name="connsiteX37" fmla="*/ 654232 w 980604"/>
                  <a:gd name="connsiteY37" fmla="*/ 1099821 h 1507772"/>
                  <a:gd name="connsiteX38" fmla="*/ 679358 w 980604"/>
                  <a:gd name="connsiteY38" fmla="*/ 1081543 h 1507772"/>
                  <a:gd name="connsiteX39" fmla="*/ 732698 w 980604"/>
                  <a:gd name="connsiteY39" fmla="*/ 1073923 h 1507772"/>
                  <a:gd name="connsiteX40" fmla="*/ 907958 w 980604"/>
                  <a:gd name="connsiteY40" fmla="*/ 1083448 h 1507772"/>
                  <a:gd name="connsiteX41" fmla="*/ 964655 w 980604"/>
                  <a:gd name="connsiteY41" fmla="*/ 1087315 h 1507772"/>
                  <a:gd name="connsiteX42" fmla="*/ 978443 w 980604"/>
                  <a:gd name="connsiteY42" fmla="*/ 1045708 h 1507772"/>
                  <a:gd name="connsiteX43" fmla="*/ 926854 w 980604"/>
                  <a:gd name="connsiteY43" fmla="*/ 1026298 h 1507772"/>
                  <a:gd name="connsiteX44" fmla="*/ 811420 w 980604"/>
                  <a:gd name="connsiteY44" fmla="*/ 1028769 h 1507772"/>
                  <a:gd name="connsiteX45" fmla="*/ 654594 w 980604"/>
                  <a:gd name="connsiteY45" fmla="*/ 1041538 h 1507772"/>
                  <a:gd name="connsiteX46" fmla="*/ 648312 w 980604"/>
                  <a:gd name="connsiteY46" fmla="*/ 1017751 h 1507772"/>
                  <a:gd name="connsiteX47" fmla="*/ 681263 w 980604"/>
                  <a:gd name="connsiteY47" fmla="*/ 984388 h 1507772"/>
                  <a:gd name="connsiteX48" fmla="*/ 725078 w 980604"/>
                  <a:gd name="connsiteY48" fmla="*/ 944383 h 1507772"/>
                  <a:gd name="connsiteX49" fmla="*/ 740318 w 980604"/>
                  <a:gd name="connsiteY49" fmla="*/ 931048 h 1507772"/>
                  <a:gd name="connsiteX50" fmla="*/ 761273 w 980604"/>
                  <a:gd name="connsiteY50" fmla="*/ 910093 h 1507772"/>
                  <a:gd name="connsiteX51" fmla="*/ 774608 w 980604"/>
                  <a:gd name="connsiteY51" fmla="*/ 881518 h 1507772"/>
                  <a:gd name="connsiteX52" fmla="*/ 772703 w 980604"/>
                  <a:gd name="connsiteY52" fmla="*/ 866278 h 1507772"/>
                  <a:gd name="connsiteX53" fmla="*/ 746033 w 980604"/>
                  <a:gd name="connsiteY53" fmla="*/ 866278 h 1507772"/>
                  <a:gd name="connsiteX54" fmla="*/ 690634 w 980604"/>
                  <a:gd name="connsiteY54" fmla="*/ 905872 h 1507772"/>
                  <a:gd name="connsiteX55" fmla="*/ 591059 w 980604"/>
                  <a:gd name="connsiteY55" fmla="*/ 937174 h 1507772"/>
                  <a:gd name="connsiteX56" fmla="*/ 515528 w 980604"/>
                  <a:gd name="connsiteY56" fmla="*/ 839608 h 1507772"/>
                  <a:gd name="connsiteX57" fmla="*/ 511718 w 980604"/>
                  <a:gd name="connsiteY57" fmla="*/ 350023 h 1507772"/>
                  <a:gd name="connsiteX58" fmla="*/ 507908 w 980604"/>
                  <a:gd name="connsiteY58" fmla="*/ 58558 h 1507772"/>
                  <a:gd name="connsiteX59" fmla="*/ 498383 w 980604"/>
                  <a:gd name="connsiteY59" fmla="*/ 31888 h 1507772"/>
                  <a:gd name="connsiteX60" fmla="*/ 486953 w 980604"/>
                  <a:gd name="connsiteY60" fmla="*/ 9028 h 1507772"/>
                  <a:gd name="connsiteX61" fmla="*/ 437886 w 980604"/>
                  <a:gd name="connsiteY61" fmla="*/ 6917 h 1507772"/>
                  <a:gd name="connsiteX62" fmla="*/ 433614 w 980604"/>
                  <a:gd name="connsiteY62" fmla="*/ 97174 h 1507772"/>
                  <a:gd name="connsiteX63" fmla="*/ 444837 w 980604"/>
                  <a:gd name="connsiteY63" fmla="*/ 217652 h 1507772"/>
                  <a:gd name="connsiteX64" fmla="*/ 448853 w 980604"/>
                  <a:gd name="connsiteY64" fmla="*/ 412888 h 1507772"/>
                  <a:gd name="connsiteX65" fmla="*/ 453179 w 980604"/>
                  <a:gd name="connsiteY65" fmla="*/ 748732 h 1507772"/>
                  <a:gd name="connsiteX66" fmla="*/ 436085 w 980604"/>
                  <a:gd name="connsiteY66" fmla="*/ 855878 h 1507772"/>
                  <a:gd name="connsiteX0" fmla="*/ 436085 w 980604"/>
                  <a:gd name="connsiteY0" fmla="*/ 859152 h 1511046"/>
                  <a:gd name="connsiteX1" fmla="*/ 400661 w 980604"/>
                  <a:gd name="connsiteY1" fmla="*/ 921965 h 1511046"/>
                  <a:gd name="connsiteX2" fmla="*/ 350875 w 980604"/>
                  <a:gd name="connsiteY2" fmla="*/ 958521 h 1511046"/>
                  <a:gd name="connsiteX3" fmla="*/ 271122 w 980604"/>
                  <a:gd name="connsiteY3" fmla="*/ 962125 h 1511046"/>
                  <a:gd name="connsiteX4" fmla="*/ 179887 w 980604"/>
                  <a:gd name="connsiteY4" fmla="*/ 929946 h 1511046"/>
                  <a:gd name="connsiteX5" fmla="*/ 67853 w 980604"/>
                  <a:gd name="connsiteY5" fmla="*/ 869552 h 1511046"/>
                  <a:gd name="connsiteX6" fmla="*/ 54518 w 980604"/>
                  <a:gd name="connsiteY6" fmla="*/ 890507 h 1511046"/>
                  <a:gd name="connsiteX7" fmla="*/ 58328 w 980604"/>
                  <a:gd name="connsiteY7" fmla="*/ 928607 h 1511046"/>
                  <a:gd name="connsiteX8" fmla="*/ 88808 w 980604"/>
                  <a:gd name="connsiteY8" fmla="*/ 953372 h 1511046"/>
                  <a:gd name="connsiteX9" fmla="*/ 174533 w 980604"/>
                  <a:gd name="connsiteY9" fmla="*/ 984213 h 1511046"/>
                  <a:gd name="connsiteX10" fmla="*/ 270555 w 980604"/>
                  <a:gd name="connsiteY10" fmla="*/ 1031066 h 1511046"/>
                  <a:gd name="connsiteX11" fmla="*/ 286928 w 980604"/>
                  <a:gd name="connsiteY11" fmla="*/ 1071482 h 1511046"/>
                  <a:gd name="connsiteX12" fmla="*/ 272615 w 980604"/>
                  <a:gd name="connsiteY12" fmla="*/ 1114371 h 1511046"/>
                  <a:gd name="connsiteX13" fmla="*/ 194458 w 980604"/>
                  <a:gd name="connsiteY13" fmla="*/ 1145365 h 1511046"/>
                  <a:gd name="connsiteX14" fmla="*/ 88295 w 980604"/>
                  <a:gd name="connsiteY14" fmla="*/ 1160245 h 1511046"/>
                  <a:gd name="connsiteX15" fmla="*/ 12608 w 980604"/>
                  <a:gd name="connsiteY15" fmla="*/ 1170542 h 1511046"/>
                  <a:gd name="connsiteX16" fmla="*/ 14513 w 980604"/>
                  <a:gd name="connsiteY16" fmla="*/ 1208642 h 1511046"/>
                  <a:gd name="connsiteX17" fmla="*/ 153578 w 980604"/>
                  <a:gd name="connsiteY17" fmla="*/ 1217395 h 1511046"/>
                  <a:gd name="connsiteX18" fmla="*/ 344233 w 980604"/>
                  <a:gd name="connsiteY18" fmla="*/ 1212452 h 1511046"/>
                  <a:gd name="connsiteX19" fmla="*/ 370748 w 980604"/>
                  <a:gd name="connsiteY19" fmla="*/ 1268675 h 1511046"/>
                  <a:gd name="connsiteX20" fmla="*/ 343305 w 980604"/>
                  <a:gd name="connsiteY20" fmla="*/ 1351568 h 1511046"/>
                  <a:gd name="connsiteX21" fmla="*/ 336458 w 980604"/>
                  <a:gd name="connsiteY21" fmla="*/ 1415360 h 1511046"/>
                  <a:gd name="connsiteX22" fmla="*/ 340268 w 980604"/>
                  <a:gd name="connsiteY22" fmla="*/ 1458197 h 1511046"/>
                  <a:gd name="connsiteX23" fmla="*/ 372653 w 980604"/>
                  <a:gd name="connsiteY23" fmla="*/ 1507727 h 1511046"/>
                  <a:gd name="connsiteX24" fmla="*/ 395513 w 980604"/>
                  <a:gd name="connsiteY24" fmla="*/ 1509632 h 1511046"/>
                  <a:gd name="connsiteX25" fmla="*/ 405038 w 980604"/>
                  <a:gd name="connsiteY25" fmla="*/ 1486772 h 1511046"/>
                  <a:gd name="connsiteX26" fmla="*/ 411319 w 980604"/>
                  <a:gd name="connsiteY26" fmla="*/ 1446407 h 1511046"/>
                  <a:gd name="connsiteX27" fmla="*/ 417601 w 980604"/>
                  <a:gd name="connsiteY27" fmla="*/ 1384314 h 1511046"/>
                  <a:gd name="connsiteX28" fmla="*/ 432275 w 980604"/>
                  <a:gd name="connsiteY28" fmla="*/ 1324126 h 1511046"/>
                  <a:gd name="connsiteX29" fmla="*/ 475523 w 980604"/>
                  <a:gd name="connsiteY29" fmla="*/ 1260077 h 1511046"/>
                  <a:gd name="connsiteX30" fmla="*/ 536689 w 980604"/>
                  <a:gd name="connsiteY30" fmla="*/ 1225065 h 1511046"/>
                  <a:gd name="connsiteX31" fmla="*/ 609388 w 980604"/>
                  <a:gd name="connsiteY31" fmla="*/ 1216674 h 1511046"/>
                  <a:gd name="connsiteX32" fmla="*/ 709117 w 980604"/>
                  <a:gd name="connsiteY32" fmla="*/ 1281855 h 1511046"/>
                  <a:gd name="connsiteX33" fmla="*/ 786038 w 980604"/>
                  <a:gd name="connsiteY33" fmla="*/ 1318772 h 1511046"/>
                  <a:gd name="connsiteX34" fmla="*/ 828669 w 980604"/>
                  <a:gd name="connsiteY34" fmla="*/ 1298898 h 1511046"/>
                  <a:gd name="connsiteX35" fmla="*/ 769511 w 980604"/>
                  <a:gd name="connsiteY35" fmla="*/ 1243704 h 1511046"/>
                  <a:gd name="connsiteX36" fmla="*/ 656498 w 980604"/>
                  <a:gd name="connsiteY36" fmla="*/ 1151492 h 1511046"/>
                  <a:gd name="connsiteX37" fmla="*/ 654232 w 980604"/>
                  <a:gd name="connsiteY37" fmla="*/ 1103095 h 1511046"/>
                  <a:gd name="connsiteX38" fmla="*/ 679358 w 980604"/>
                  <a:gd name="connsiteY38" fmla="*/ 1084817 h 1511046"/>
                  <a:gd name="connsiteX39" fmla="*/ 732698 w 980604"/>
                  <a:gd name="connsiteY39" fmla="*/ 1077197 h 1511046"/>
                  <a:gd name="connsiteX40" fmla="*/ 907958 w 980604"/>
                  <a:gd name="connsiteY40" fmla="*/ 1086722 h 1511046"/>
                  <a:gd name="connsiteX41" fmla="*/ 964655 w 980604"/>
                  <a:gd name="connsiteY41" fmla="*/ 1090589 h 1511046"/>
                  <a:gd name="connsiteX42" fmla="*/ 978443 w 980604"/>
                  <a:gd name="connsiteY42" fmla="*/ 1048982 h 1511046"/>
                  <a:gd name="connsiteX43" fmla="*/ 926854 w 980604"/>
                  <a:gd name="connsiteY43" fmla="*/ 1029572 h 1511046"/>
                  <a:gd name="connsiteX44" fmla="*/ 811420 w 980604"/>
                  <a:gd name="connsiteY44" fmla="*/ 1032043 h 1511046"/>
                  <a:gd name="connsiteX45" fmla="*/ 654594 w 980604"/>
                  <a:gd name="connsiteY45" fmla="*/ 1044812 h 1511046"/>
                  <a:gd name="connsiteX46" fmla="*/ 648312 w 980604"/>
                  <a:gd name="connsiteY46" fmla="*/ 1021025 h 1511046"/>
                  <a:gd name="connsiteX47" fmla="*/ 681263 w 980604"/>
                  <a:gd name="connsiteY47" fmla="*/ 987662 h 1511046"/>
                  <a:gd name="connsiteX48" fmla="*/ 725078 w 980604"/>
                  <a:gd name="connsiteY48" fmla="*/ 947657 h 1511046"/>
                  <a:gd name="connsiteX49" fmla="*/ 740318 w 980604"/>
                  <a:gd name="connsiteY49" fmla="*/ 934322 h 1511046"/>
                  <a:gd name="connsiteX50" fmla="*/ 761273 w 980604"/>
                  <a:gd name="connsiteY50" fmla="*/ 913367 h 1511046"/>
                  <a:gd name="connsiteX51" fmla="*/ 774608 w 980604"/>
                  <a:gd name="connsiteY51" fmla="*/ 884792 h 1511046"/>
                  <a:gd name="connsiteX52" fmla="*/ 772703 w 980604"/>
                  <a:gd name="connsiteY52" fmla="*/ 869552 h 1511046"/>
                  <a:gd name="connsiteX53" fmla="*/ 746033 w 980604"/>
                  <a:gd name="connsiteY53" fmla="*/ 869552 h 1511046"/>
                  <a:gd name="connsiteX54" fmla="*/ 690634 w 980604"/>
                  <a:gd name="connsiteY54" fmla="*/ 909146 h 1511046"/>
                  <a:gd name="connsiteX55" fmla="*/ 591059 w 980604"/>
                  <a:gd name="connsiteY55" fmla="*/ 940448 h 1511046"/>
                  <a:gd name="connsiteX56" fmla="*/ 515528 w 980604"/>
                  <a:gd name="connsiteY56" fmla="*/ 842882 h 1511046"/>
                  <a:gd name="connsiteX57" fmla="*/ 511718 w 980604"/>
                  <a:gd name="connsiteY57" fmla="*/ 353297 h 1511046"/>
                  <a:gd name="connsiteX58" fmla="*/ 507908 w 980604"/>
                  <a:gd name="connsiteY58" fmla="*/ 61832 h 1511046"/>
                  <a:gd name="connsiteX59" fmla="*/ 498383 w 980604"/>
                  <a:gd name="connsiteY59" fmla="*/ 35162 h 1511046"/>
                  <a:gd name="connsiteX60" fmla="*/ 482011 w 980604"/>
                  <a:gd name="connsiteY60" fmla="*/ 4888 h 1511046"/>
                  <a:gd name="connsiteX61" fmla="*/ 437886 w 980604"/>
                  <a:gd name="connsiteY61" fmla="*/ 10191 h 1511046"/>
                  <a:gd name="connsiteX62" fmla="*/ 433614 w 980604"/>
                  <a:gd name="connsiteY62" fmla="*/ 100448 h 1511046"/>
                  <a:gd name="connsiteX63" fmla="*/ 444837 w 980604"/>
                  <a:gd name="connsiteY63" fmla="*/ 220926 h 1511046"/>
                  <a:gd name="connsiteX64" fmla="*/ 448853 w 980604"/>
                  <a:gd name="connsiteY64" fmla="*/ 416162 h 1511046"/>
                  <a:gd name="connsiteX65" fmla="*/ 453179 w 980604"/>
                  <a:gd name="connsiteY65" fmla="*/ 752006 h 1511046"/>
                  <a:gd name="connsiteX66" fmla="*/ 436085 w 980604"/>
                  <a:gd name="connsiteY66" fmla="*/ 859152 h 1511046"/>
                  <a:gd name="connsiteX0" fmla="*/ 436085 w 980604"/>
                  <a:gd name="connsiteY0" fmla="*/ 859152 h 1511046"/>
                  <a:gd name="connsiteX1" fmla="*/ 400661 w 980604"/>
                  <a:gd name="connsiteY1" fmla="*/ 921965 h 1511046"/>
                  <a:gd name="connsiteX2" fmla="*/ 350875 w 980604"/>
                  <a:gd name="connsiteY2" fmla="*/ 958521 h 1511046"/>
                  <a:gd name="connsiteX3" fmla="*/ 271122 w 980604"/>
                  <a:gd name="connsiteY3" fmla="*/ 962125 h 1511046"/>
                  <a:gd name="connsiteX4" fmla="*/ 179887 w 980604"/>
                  <a:gd name="connsiteY4" fmla="*/ 929946 h 1511046"/>
                  <a:gd name="connsiteX5" fmla="*/ 67853 w 980604"/>
                  <a:gd name="connsiteY5" fmla="*/ 869552 h 1511046"/>
                  <a:gd name="connsiteX6" fmla="*/ 54518 w 980604"/>
                  <a:gd name="connsiteY6" fmla="*/ 890507 h 1511046"/>
                  <a:gd name="connsiteX7" fmla="*/ 58328 w 980604"/>
                  <a:gd name="connsiteY7" fmla="*/ 928607 h 1511046"/>
                  <a:gd name="connsiteX8" fmla="*/ 88808 w 980604"/>
                  <a:gd name="connsiteY8" fmla="*/ 953372 h 1511046"/>
                  <a:gd name="connsiteX9" fmla="*/ 174533 w 980604"/>
                  <a:gd name="connsiteY9" fmla="*/ 984213 h 1511046"/>
                  <a:gd name="connsiteX10" fmla="*/ 270555 w 980604"/>
                  <a:gd name="connsiteY10" fmla="*/ 1031066 h 1511046"/>
                  <a:gd name="connsiteX11" fmla="*/ 286928 w 980604"/>
                  <a:gd name="connsiteY11" fmla="*/ 1071482 h 1511046"/>
                  <a:gd name="connsiteX12" fmla="*/ 272615 w 980604"/>
                  <a:gd name="connsiteY12" fmla="*/ 1114371 h 1511046"/>
                  <a:gd name="connsiteX13" fmla="*/ 194458 w 980604"/>
                  <a:gd name="connsiteY13" fmla="*/ 1145365 h 1511046"/>
                  <a:gd name="connsiteX14" fmla="*/ 88295 w 980604"/>
                  <a:gd name="connsiteY14" fmla="*/ 1160245 h 1511046"/>
                  <a:gd name="connsiteX15" fmla="*/ 12608 w 980604"/>
                  <a:gd name="connsiteY15" fmla="*/ 1170542 h 1511046"/>
                  <a:gd name="connsiteX16" fmla="*/ 14513 w 980604"/>
                  <a:gd name="connsiteY16" fmla="*/ 1208642 h 1511046"/>
                  <a:gd name="connsiteX17" fmla="*/ 153578 w 980604"/>
                  <a:gd name="connsiteY17" fmla="*/ 1217395 h 1511046"/>
                  <a:gd name="connsiteX18" fmla="*/ 344233 w 980604"/>
                  <a:gd name="connsiteY18" fmla="*/ 1212452 h 1511046"/>
                  <a:gd name="connsiteX19" fmla="*/ 370748 w 980604"/>
                  <a:gd name="connsiteY19" fmla="*/ 1268675 h 1511046"/>
                  <a:gd name="connsiteX20" fmla="*/ 343305 w 980604"/>
                  <a:gd name="connsiteY20" fmla="*/ 1351568 h 1511046"/>
                  <a:gd name="connsiteX21" fmla="*/ 336458 w 980604"/>
                  <a:gd name="connsiteY21" fmla="*/ 1415360 h 1511046"/>
                  <a:gd name="connsiteX22" fmla="*/ 340268 w 980604"/>
                  <a:gd name="connsiteY22" fmla="*/ 1458197 h 1511046"/>
                  <a:gd name="connsiteX23" fmla="*/ 372653 w 980604"/>
                  <a:gd name="connsiteY23" fmla="*/ 1507727 h 1511046"/>
                  <a:gd name="connsiteX24" fmla="*/ 395513 w 980604"/>
                  <a:gd name="connsiteY24" fmla="*/ 1509632 h 1511046"/>
                  <a:gd name="connsiteX25" fmla="*/ 405038 w 980604"/>
                  <a:gd name="connsiteY25" fmla="*/ 1486772 h 1511046"/>
                  <a:gd name="connsiteX26" fmla="*/ 411319 w 980604"/>
                  <a:gd name="connsiteY26" fmla="*/ 1446407 h 1511046"/>
                  <a:gd name="connsiteX27" fmla="*/ 417601 w 980604"/>
                  <a:gd name="connsiteY27" fmla="*/ 1384314 h 1511046"/>
                  <a:gd name="connsiteX28" fmla="*/ 432275 w 980604"/>
                  <a:gd name="connsiteY28" fmla="*/ 1324126 h 1511046"/>
                  <a:gd name="connsiteX29" fmla="*/ 475523 w 980604"/>
                  <a:gd name="connsiteY29" fmla="*/ 1260077 h 1511046"/>
                  <a:gd name="connsiteX30" fmla="*/ 536689 w 980604"/>
                  <a:gd name="connsiteY30" fmla="*/ 1225065 h 1511046"/>
                  <a:gd name="connsiteX31" fmla="*/ 609388 w 980604"/>
                  <a:gd name="connsiteY31" fmla="*/ 1216674 h 1511046"/>
                  <a:gd name="connsiteX32" fmla="*/ 709117 w 980604"/>
                  <a:gd name="connsiteY32" fmla="*/ 1281855 h 1511046"/>
                  <a:gd name="connsiteX33" fmla="*/ 786038 w 980604"/>
                  <a:gd name="connsiteY33" fmla="*/ 1318772 h 1511046"/>
                  <a:gd name="connsiteX34" fmla="*/ 828669 w 980604"/>
                  <a:gd name="connsiteY34" fmla="*/ 1298898 h 1511046"/>
                  <a:gd name="connsiteX35" fmla="*/ 769511 w 980604"/>
                  <a:gd name="connsiteY35" fmla="*/ 1243704 h 1511046"/>
                  <a:gd name="connsiteX36" fmla="*/ 656498 w 980604"/>
                  <a:gd name="connsiteY36" fmla="*/ 1151492 h 1511046"/>
                  <a:gd name="connsiteX37" fmla="*/ 654232 w 980604"/>
                  <a:gd name="connsiteY37" fmla="*/ 1103095 h 1511046"/>
                  <a:gd name="connsiteX38" fmla="*/ 679358 w 980604"/>
                  <a:gd name="connsiteY38" fmla="*/ 1084817 h 1511046"/>
                  <a:gd name="connsiteX39" fmla="*/ 732698 w 980604"/>
                  <a:gd name="connsiteY39" fmla="*/ 1077197 h 1511046"/>
                  <a:gd name="connsiteX40" fmla="*/ 907958 w 980604"/>
                  <a:gd name="connsiteY40" fmla="*/ 1086722 h 1511046"/>
                  <a:gd name="connsiteX41" fmla="*/ 964655 w 980604"/>
                  <a:gd name="connsiteY41" fmla="*/ 1090589 h 1511046"/>
                  <a:gd name="connsiteX42" fmla="*/ 978443 w 980604"/>
                  <a:gd name="connsiteY42" fmla="*/ 1048982 h 1511046"/>
                  <a:gd name="connsiteX43" fmla="*/ 926854 w 980604"/>
                  <a:gd name="connsiteY43" fmla="*/ 1029572 h 1511046"/>
                  <a:gd name="connsiteX44" fmla="*/ 811420 w 980604"/>
                  <a:gd name="connsiteY44" fmla="*/ 1032043 h 1511046"/>
                  <a:gd name="connsiteX45" fmla="*/ 654594 w 980604"/>
                  <a:gd name="connsiteY45" fmla="*/ 1044812 h 1511046"/>
                  <a:gd name="connsiteX46" fmla="*/ 648312 w 980604"/>
                  <a:gd name="connsiteY46" fmla="*/ 1021025 h 1511046"/>
                  <a:gd name="connsiteX47" fmla="*/ 681263 w 980604"/>
                  <a:gd name="connsiteY47" fmla="*/ 987662 h 1511046"/>
                  <a:gd name="connsiteX48" fmla="*/ 725078 w 980604"/>
                  <a:gd name="connsiteY48" fmla="*/ 947657 h 1511046"/>
                  <a:gd name="connsiteX49" fmla="*/ 740318 w 980604"/>
                  <a:gd name="connsiteY49" fmla="*/ 934322 h 1511046"/>
                  <a:gd name="connsiteX50" fmla="*/ 761273 w 980604"/>
                  <a:gd name="connsiteY50" fmla="*/ 913367 h 1511046"/>
                  <a:gd name="connsiteX51" fmla="*/ 774608 w 980604"/>
                  <a:gd name="connsiteY51" fmla="*/ 884792 h 1511046"/>
                  <a:gd name="connsiteX52" fmla="*/ 772703 w 980604"/>
                  <a:gd name="connsiteY52" fmla="*/ 869552 h 1511046"/>
                  <a:gd name="connsiteX53" fmla="*/ 746033 w 980604"/>
                  <a:gd name="connsiteY53" fmla="*/ 869552 h 1511046"/>
                  <a:gd name="connsiteX54" fmla="*/ 690634 w 980604"/>
                  <a:gd name="connsiteY54" fmla="*/ 909146 h 1511046"/>
                  <a:gd name="connsiteX55" fmla="*/ 591059 w 980604"/>
                  <a:gd name="connsiteY55" fmla="*/ 940448 h 1511046"/>
                  <a:gd name="connsiteX56" fmla="*/ 515528 w 980604"/>
                  <a:gd name="connsiteY56" fmla="*/ 842882 h 1511046"/>
                  <a:gd name="connsiteX57" fmla="*/ 511718 w 980604"/>
                  <a:gd name="connsiteY57" fmla="*/ 353297 h 1511046"/>
                  <a:gd name="connsiteX58" fmla="*/ 507908 w 980604"/>
                  <a:gd name="connsiteY58" fmla="*/ 61832 h 1511046"/>
                  <a:gd name="connsiteX59" fmla="*/ 498383 w 980604"/>
                  <a:gd name="connsiteY59" fmla="*/ 35162 h 1511046"/>
                  <a:gd name="connsiteX60" fmla="*/ 482011 w 980604"/>
                  <a:gd name="connsiteY60" fmla="*/ 4888 h 1511046"/>
                  <a:gd name="connsiteX61" fmla="*/ 437886 w 980604"/>
                  <a:gd name="connsiteY61" fmla="*/ 10191 h 1511046"/>
                  <a:gd name="connsiteX62" fmla="*/ 433614 w 980604"/>
                  <a:gd name="connsiteY62" fmla="*/ 100448 h 1511046"/>
                  <a:gd name="connsiteX63" fmla="*/ 444837 w 980604"/>
                  <a:gd name="connsiteY63" fmla="*/ 220926 h 1511046"/>
                  <a:gd name="connsiteX64" fmla="*/ 448853 w 980604"/>
                  <a:gd name="connsiteY64" fmla="*/ 416162 h 1511046"/>
                  <a:gd name="connsiteX65" fmla="*/ 453179 w 980604"/>
                  <a:gd name="connsiteY65" fmla="*/ 752006 h 1511046"/>
                  <a:gd name="connsiteX66" fmla="*/ 436085 w 980604"/>
                  <a:gd name="connsiteY66" fmla="*/ 859152 h 1511046"/>
                  <a:gd name="connsiteX0" fmla="*/ 436085 w 980604"/>
                  <a:gd name="connsiteY0" fmla="*/ 859152 h 1511046"/>
                  <a:gd name="connsiteX1" fmla="*/ 400661 w 980604"/>
                  <a:gd name="connsiteY1" fmla="*/ 921965 h 1511046"/>
                  <a:gd name="connsiteX2" fmla="*/ 350875 w 980604"/>
                  <a:gd name="connsiteY2" fmla="*/ 958521 h 1511046"/>
                  <a:gd name="connsiteX3" fmla="*/ 271122 w 980604"/>
                  <a:gd name="connsiteY3" fmla="*/ 962125 h 1511046"/>
                  <a:gd name="connsiteX4" fmla="*/ 179887 w 980604"/>
                  <a:gd name="connsiteY4" fmla="*/ 929946 h 1511046"/>
                  <a:gd name="connsiteX5" fmla="*/ 67853 w 980604"/>
                  <a:gd name="connsiteY5" fmla="*/ 869552 h 1511046"/>
                  <a:gd name="connsiteX6" fmla="*/ 54518 w 980604"/>
                  <a:gd name="connsiteY6" fmla="*/ 890507 h 1511046"/>
                  <a:gd name="connsiteX7" fmla="*/ 58328 w 980604"/>
                  <a:gd name="connsiteY7" fmla="*/ 928607 h 1511046"/>
                  <a:gd name="connsiteX8" fmla="*/ 88808 w 980604"/>
                  <a:gd name="connsiteY8" fmla="*/ 953372 h 1511046"/>
                  <a:gd name="connsiteX9" fmla="*/ 174533 w 980604"/>
                  <a:gd name="connsiteY9" fmla="*/ 984213 h 1511046"/>
                  <a:gd name="connsiteX10" fmla="*/ 270555 w 980604"/>
                  <a:gd name="connsiteY10" fmla="*/ 1031066 h 1511046"/>
                  <a:gd name="connsiteX11" fmla="*/ 286928 w 980604"/>
                  <a:gd name="connsiteY11" fmla="*/ 1071482 h 1511046"/>
                  <a:gd name="connsiteX12" fmla="*/ 272615 w 980604"/>
                  <a:gd name="connsiteY12" fmla="*/ 1114371 h 1511046"/>
                  <a:gd name="connsiteX13" fmla="*/ 194458 w 980604"/>
                  <a:gd name="connsiteY13" fmla="*/ 1145365 h 1511046"/>
                  <a:gd name="connsiteX14" fmla="*/ 88295 w 980604"/>
                  <a:gd name="connsiteY14" fmla="*/ 1160245 h 1511046"/>
                  <a:gd name="connsiteX15" fmla="*/ 12608 w 980604"/>
                  <a:gd name="connsiteY15" fmla="*/ 1170542 h 1511046"/>
                  <a:gd name="connsiteX16" fmla="*/ 14513 w 980604"/>
                  <a:gd name="connsiteY16" fmla="*/ 1208642 h 1511046"/>
                  <a:gd name="connsiteX17" fmla="*/ 153578 w 980604"/>
                  <a:gd name="connsiteY17" fmla="*/ 1217395 h 1511046"/>
                  <a:gd name="connsiteX18" fmla="*/ 344233 w 980604"/>
                  <a:gd name="connsiteY18" fmla="*/ 1212452 h 1511046"/>
                  <a:gd name="connsiteX19" fmla="*/ 370748 w 980604"/>
                  <a:gd name="connsiteY19" fmla="*/ 1268675 h 1511046"/>
                  <a:gd name="connsiteX20" fmla="*/ 343305 w 980604"/>
                  <a:gd name="connsiteY20" fmla="*/ 1351568 h 1511046"/>
                  <a:gd name="connsiteX21" fmla="*/ 336458 w 980604"/>
                  <a:gd name="connsiteY21" fmla="*/ 1415360 h 1511046"/>
                  <a:gd name="connsiteX22" fmla="*/ 340268 w 980604"/>
                  <a:gd name="connsiteY22" fmla="*/ 1458197 h 1511046"/>
                  <a:gd name="connsiteX23" fmla="*/ 372653 w 980604"/>
                  <a:gd name="connsiteY23" fmla="*/ 1507727 h 1511046"/>
                  <a:gd name="connsiteX24" fmla="*/ 395513 w 980604"/>
                  <a:gd name="connsiteY24" fmla="*/ 1509632 h 1511046"/>
                  <a:gd name="connsiteX25" fmla="*/ 405038 w 980604"/>
                  <a:gd name="connsiteY25" fmla="*/ 1486772 h 1511046"/>
                  <a:gd name="connsiteX26" fmla="*/ 411319 w 980604"/>
                  <a:gd name="connsiteY26" fmla="*/ 1446407 h 1511046"/>
                  <a:gd name="connsiteX27" fmla="*/ 417601 w 980604"/>
                  <a:gd name="connsiteY27" fmla="*/ 1384314 h 1511046"/>
                  <a:gd name="connsiteX28" fmla="*/ 432275 w 980604"/>
                  <a:gd name="connsiteY28" fmla="*/ 1324126 h 1511046"/>
                  <a:gd name="connsiteX29" fmla="*/ 475523 w 980604"/>
                  <a:gd name="connsiteY29" fmla="*/ 1260077 h 1511046"/>
                  <a:gd name="connsiteX30" fmla="*/ 536689 w 980604"/>
                  <a:gd name="connsiteY30" fmla="*/ 1225065 h 1511046"/>
                  <a:gd name="connsiteX31" fmla="*/ 609388 w 980604"/>
                  <a:gd name="connsiteY31" fmla="*/ 1216674 h 1511046"/>
                  <a:gd name="connsiteX32" fmla="*/ 709117 w 980604"/>
                  <a:gd name="connsiteY32" fmla="*/ 1281855 h 1511046"/>
                  <a:gd name="connsiteX33" fmla="*/ 786038 w 980604"/>
                  <a:gd name="connsiteY33" fmla="*/ 1318772 h 1511046"/>
                  <a:gd name="connsiteX34" fmla="*/ 828669 w 980604"/>
                  <a:gd name="connsiteY34" fmla="*/ 1298898 h 1511046"/>
                  <a:gd name="connsiteX35" fmla="*/ 769511 w 980604"/>
                  <a:gd name="connsiteY35" fmla="*/ 1243704 h 1511046"/>
                  <a:gd name="connsiteX36" fmla="*/ 656498 w 980604"/>
                  <a:gd name="connsiteY36" fmla="*/ 1151492 h 1511046"/>
                  <a:gd name="connsiteX37" fmla="*/ 654232 w 980604"/>
                  <a:gd name="connsiteY37" fmla="*/ 1103095 h 1511046"/>
                  <a:gd name="connsiteX38" fmla="*/ 679358 w 980604"/>
                  <a:gd name="connsiteY38" fmla="*/ 1084817 h 1511046"/>
                  <a:gd name="connsiteX39" fmla="*/ 732698 w 980604"/>
                  <a:gd name="connsiteY39" fmla="*/ 1077197 h 1511046"/>
                  <a:gd name="connsiteX40" fmla="*/ 907958 w 980604"/>
                  <a:gd name="connsiteY40" fmla="*/ 1086722 h 1511046"/>
                  <a:gd name="connsiteX41" fmla="*/ 964655 w 980604"/>
                  <a:gd name="connsiteY41" fmla="*/ 1090589 h 1511046"/>
                  <a:gd name="connsiteX42" fmla="*/ 978443 w 980604"/>
                  <a:gd name="connsiteY42" fmla="*/ 1048982 h 1511046"/>
                  <a:gd name="connsiteX43" fmla="*/ 926854 w 980604"/>
                  <a:gd name="connsiteY43" fmla="*/ 1029572 h 1511046"/>
                  <a:gd name="connsiteX44" fmla="*/ 811420 w 980604"/>
                  <a:gd name="connsiteY44" fmla="*/ 1032043 h 1511046"/>
                  <a:gd name="connsiteX45" fmla="*/ 654594 w 980604"/>
                  <a:gd name="connsiteY45" fmla="*/ 1044812 h 1511046"/>
                  <a:gd name="connsiteX46" fmla="*/ 648312 w 980604"/>
                  <a:gd name="connsiteY46" fmla="*/ 1021025 h 1511046"/>
                  <a:gd name="connsiteX47" fmla="*/ 681263 w 980604"/>
                  <a:gd name="connsiteY47" fmla="*/ 987662 h 1511046"/>
                  <a:gd name="connsiteX48" fmla="*/ 725078 w 980604"/>
                  <a:gd name="connsiteY48" fmla="*/ 947657 h 1511046"/>
                  <a:gd name="connsiteX49" fmla="*/ 740318 w 980604"/>
                  <a:gd name="connsiteY49" fmla="*/ 934322 h 1511046"/>
                  <a:gd name="connsiteX50" fmla="*/ 761273 w 980604"/>
                  <a:gd name="connsiteY50" fmla="*/ 913367 h 1511046"/>
                  <a:gd name="connsiteX51" fmla="*/ 774608 w 980604"/>
                  <a:gd name="connsiteY51" fmla="*/ 884792 h 1511046"/>
                  <a:gd name="connsiteX52" fmla="*/ 772703 w 980604"/>
                  <a:gd name="connsiteY52" fmla="*/ 869552 h 1511046"/>
                  <a:gd name="connsiteX53" fmla="*/ 746033 w 980604"/>
                  <a:gd name="connsiteY53" fmla="*/ 869552 h 1511046"/>
                  <a:gd name="connsiteX54" fmla="*/ 690634 w 980604"/>
                  <a:gd name="connsiteY54" fmla="*/ 909146 h 1511046"/>
                  <a:gd name="connsiteX55" fmla="*/ 591059 w 980604"/>
                  <a:gd name="connsiteY55" fmla="*/ 940448 h 1511046"/>
                  <a:gd name="connsiteX56" fmla="*/ 515528 w 980604"/>
                  <a:gd name="connsiteY56" fmla="*/ 842882 h 1511046"/>
                  <a:gd name="connsiteX57" fmla="*/ 511718 w 980604"/>
                  <a:gd name="connsiteY57" fmla="*/ 353297 h 1511046"/>
                  <a:gd name="connsiteX58" fmla="*/ 507908 w 980604"/>
                  <a:gd name="connsiteY58" fmla="*/ 61832 h 1511046"/>
                  <a:gd name="connsiteX59" fmla="*/ 498383 w 980604"/>
                  <a:gd name="connsiteY59" fmla="*/ 35162 h 1511046"/>
                  <a:gd name="connsiteX60" fmla="*/ 482011 w 980604"/>
                  <a:gd name="connsiteY60" fmla="*/ 4888 h 1511046"/>
                  <a:gd name="connsiteX61" fmla="*/ 437886 w 980604"/>
                  <a:gd name="connsiteY61" fmla="*/ 10191 h 1511046"/>
                  <a:gd name="connsiteX62" fmla="*/ 433614 w 980604"/>
                  <a:gd name="connsiteY62" fmla="*/ 100448 h 1511046"/>
                  <a:gd name="connsiteX63" fmla="*/ 444837 w 980604"/>
                  <a:gd name="connsiteY63" fmla="*/ 220926 h 1511046"/>
                  <a:gd name="connsiteX64" fmla="*/ 448853 w 980604"/>
                  <a:gd name="connsiteY64" fmla="*/ 416162 h 1511046"/>
                  <a:gd name="connsiteX65" fmla="*/ 453179 w 980604"/>
                  <a:gd name="connsiteY65" fmla="*/ 752006 h 1511046"/>
                  <a:gd name="connsiteX66" fmla="*/ 436085 w 980604"/>
                  <a:gd name="connsiteY66" fmla="*/ 859152 h 1511046"/>
                  <a:gd name="connsiteX0" fmla="*/ 436085 w 980604"/>
                  <a:gd name="connsiteY0" fmla="*/ 859152 h 1511046"/>
                  <a:gd name="connsiteX1" fmla="*/ 400661 w 980604"/>
                  <a:gd name="connsiteY1" fmla="*/ 921965 h 1511046"/>
                  <a:gd name="connsiteX2" fmla="*/ 350875 w 980604"/>
                  <a:gd name="connsiteY2" fmla="*/ 958521 h 1511046"/>
                  <a:gd name="connsiteX3" fmla="*/ 271122 w 980604"/>
                  <a:gd name="connsiteY3" fmla="*/ 962125 h 1511046"/>
                  <a:gd name="connsiteX4" fmla="*/ 179887 w 980604"/>
                  <a:gd name="connsiteY4" fmla="*/ 929946 h 1511046"/>
                  <a:gd name="connsiteX5" fmla="*/ 67853 w 980604"/>
                  <a:gd name="connsiteY5" fmla="*/ 869552 h 1511046"/>
                  <a:gd name="connsiteX6" fmla="*/ 54518 w 980604"/>
                  <a:gd name="connsiteY6" fmla="*/ 890507 h 1511046"/>
                  <a:gd name="connsiteX7" fmla="*/ 58328 w 980604"/>
                  <a:gd name="connsiteY7" fmla="*/ 928607 h 1511046"/>
                  <a:gd name="connsiteX8" fmla="*/ 88808 w 980604"/>
                  <a:gd name="connsiteY8" fmla="*/ 953372 h 1511046"/>
                  <a:gd name="connsiteX9" fmla="*/ 174533 w 980604"/>
                  <a:gd name="connsiteY9" fmla="*/ 984213 h 1511046"/>
                  <a:gd name="connsiteX10" fmla="*/ 270555 w 980604"/>
                  <a:gd name="connsiteY10" fmla="*/ 1031066 h 1511046"/>
                  <a:gd name="connsiteX11" fmla="*/ 286928 w 980604"/>
                  <a:gd name="connsiteY11" fmla="*/ 1071482 h 1511046"/>
                  <a:gd name="connsiteX12" fmla="*/ 272615 w 980604"/>
                  <a:gd name="connsiteY12" fmla="*/ 1114371 h 1511046"/>
                  <a:gd name="connsiteX13" fmla="*/ 194458 w 980604"/>
                  <a:gd name="connsiteY13" fmla="*/ 1145365 h 1511046"/>
                  <a:gd name="connsiteX14" fmla="*/ 88295 w 980604"/>
                  <a:gd name="connsiteY14" fmla="*/ 1160245 h 1511046"/>
                  <a:gd name="connsiteX15" fmla="*/ 12608 w 980604"/>
                  <a:gd name="connsiteY15" fmla="*/ 1170542 h 1511046"/>
                  <a:gd name="connsiteX16" fmla="*/ 14513 w 980604"/>
                  <a:gd name="connsiteY16" fmla="*/ 1208642 h 1511046"/>
                  <a:gd name="connsiteX17" fmla="*/ 153578 w 980604"/>
                  <a:gd name="connsiteY17" fmla="*/ 1217395 h 1511046"/>
                  <a:gd name="connsiteX18" fmla="*/ 344233 w 980604"/>
                  <a:gd name="connsiteY18" fmla="*/ 1212452 h 1511046"/>
                  <a:gd name="connsiteX19" fmla="*/ 370748 w 980604"/>
                  <a:gd name="connsiteY19" fmla="*/ 1268675 h 1511046"/>
                  <a:gd name="connsiteX20" fmla="*/ 343305 w 980604"/>
                  <a:gd name="connsiteY20" fmla="*/ 1351568 h 1511046"/>
                  <a:gd name="connsiteX21" fmla="*/ 336458 w 980604"/>
                  <a:gd name="connsiteY21" fmla="*/ 1415360 h 1511046"/>
                  <a:gd name="connsiteX22" fmla="*/ 340268 w 980604"/>
                  <a:gd name="connsiteY22" fmla="*/ 1458197 h 1511046"/>
                  <a:gd name="connsiteX23" fmla="*/ 372653 w 980604"/>
                  <a:gd name="connsiteY23" fmla="*/ 1507727 h 1511046"/>
                  <a:gd name="connsiteX24" fmla="*/ 395513 w 980604"/>
                  <a:gd name="connsiteY24" fmla="*/ 1509632 h 1511046"/>
                  <a:gd name="connsiteX25" fmla="*/ 405038 w 980604"/>
                  <a:gd name="connsiteY25" fmla="*/ 1486772 h 1511046"/>
                  <a:gd name="connsiteX26" fmla="*/ 411319 w 980604"/>
                  <a:gd name="connsiteY26" fmla="*/ 1446407 h 1511046"/>
                  <a:gd name="connsiteX27" fmla="*/ 417601 w 980604"/>
                  <a:gd name="connsiteY27" fmla="*/ 1384314 h 1511046"/>
                  <a:gd name="connsiteX28" fmla="*/ 432275 w 980604"/>
                  <a:gd name="connsiteY28" fmla="*/ 1324126 h 1511046"/>
                  <a:gd name="connsiteX29" fmla="*/ 475523 w 980604"/>
                  <a:gd name="connsiteY29" fmla="*/ 1260077 h 1511046"/>
                  <a:gd name="connsiteX30" fmla="*/ 536689 w 980604"/>
                  <a:gd name="connsiteY30" fmla="*/ 1225065 h 1511046"/>
                  <a:gd name="connsiteX31" fmla="*/ 609388 w 980604"/>
                  <a:gd name="connsiteY31" fmla="*/ 1216674 h 1511046"/>
                  <a:gd name="connsiteX32" fmla="*/ 709117 w 980604"/>
                  <a:gd name="connsiteY32" fmla="*/ 1281855 h 1511046"/>
                  <a:gd name="connsiteX33" fmla="*/ 786038 w 980604"/>
                  <a:gd name="connsiteY33" fmla="*/ 1318772 h 1511046"/>
                  <a:gd name="connsiteX34" fmla="*/ 828669 w 980604"/>
                  <a:gd name="connsiteY34" fmla="*/ 1298898 h 1511046"/>
                  <a:gd name="connsiteX35" fmla="*/ 769511 w 980604"/>
                  <a:gd name="connsiteY35" fmla="*/ 1243704 h 1511046"/>
                  <a:gd name="connsiteX36" fmla="*/ 656498 w 980604"/>
                  <a:gd name="connsiteY36" fmla="*/ 1151492 h 1511046"/>
                  <a:gd name="connsiteX37" fmla="*/ 654232 w 980604"/>
                  <a:gd name="connsiteY37" fmla="*/ 1103095 h 1511046"/>
                  <a:gd name="connsiteX38" fmla="*/ 679358 w 980604"/>
                  <a:gd name="connsiteY38" fmla="*/ 1084817 h 1511046"/>
                  <a:gd name="connsiteX39" fmla="*/ 732698 w 980604"/>
                  <a:gd name="connsiteY39" fmla="*/ 1077197 h 1511046"/>
                  <a:gd name="connsiteX40" fmla="*/ 907958 w 980604"/>
                  <a:gd name="connsiteY40" fmla="*/ 1086722 h 1511046"/>
                  <a:gd name="connsiteX41" fmla="*/ 964655 w 980604"/>
                  <a:gd name="connsiteY41" fmla="*/ 1090589 h 1511046"/>
                  <a:gd name="connsiteX42" fmla="*/ 978443 w 980604"/>
                  <a:gd name="connsiteY42" fmla="*/ 1048982 h 1511046"/>
                  <a:gd name="connsiteX43" fmla="*/ 926854 w 980604"/>
                  <a:gd name="connsiteY43" fmla="*/ 1029572 h 1511046"/>
                  <a:gd name="connsiteX44" fmla="*/ 811420 w 980604"/>
                  <a:gd name="connsiteY44" fmla="*/ 1032043 h 1511046"/>
                  <a:gd name="connsiteX45" fmla="*/ 654594 w 980604"/>
                  <a:gd name="connsiteY45" fmla="*/ 1044812 h 1511046"/>
                  <a:gd name="connsiteX46" fmla="*/ 648312 w 980604"/>
                  <a:gd name="connsiteY46" fmla="*/ 1021025 h 1511046"/>
                  <a:gd name="connsiteX47" fmla="*/ 681263 w 980604"/>
                  <a:gd name="connsiteY47" fmla="*/ 987662 h 1511046"/>
                  <a:gd name="connsiteX48" fmla="*/ 725078 w 980604"/>
                  <a:gd name="connsiteY48" fmla="*/ 947657 h 1511046"/>
                  <a:gd name="connsiteX49" fmla="*/ 740318 w 980604"/>
                  <a:gd name="connsiteY49" fmla="*/ 934322 h 1511046"/>
                  <a:gd name="connsiteX50" fmla="*/ 761273 w 980604"/>
                  <a:gd name="connsiteY50" fmla="*/ 913367 h 1511046"/>
                  <a:gd name="connsiteX51" fmla="*/ 774608 w 980604"/>
                  <a:gd name="connsiteY51" fmla="*/ 884792 h 1511046"/>
                  <a:gd name="connsiteX52" fmla="*/ 772703 w 980604"/>
                  <a:gd name="connsiteY52" fmla="*/ 869552 h 1511046"/>
                  <a:gd name="connsiteX53" fmla="*/ 746033 w 980604"/>
                  <a:gd name="connsiteY53" fmla="*/ 869552 h 1511046"/>
                  <a:gd name="connsiteX54" fmla="*/ 690634 w 980604"/>
                  <a:gd name="connsiteY54" fmla="*/ 909146 h 1511046"/>
                  <a:gd name="connsiteX55" fmla="*/ 591059 w 980604"/>
                  <a:gd name="connsiteY55" fmla="*/ 940448 h 1511046"/>
                  <a:gd name="connsiteX56" fmla="*/ 515528 w 980604"/>
                  <a:gd name="connsiteY56" fmla="*/ 842882 h 1511046"/>
                  <a:gd name="connsiteX57" fmla="*/ 511718 w 980604"/>
                  <a:gd name="connsiteY57" fmla="*/ 353297 h 1511046"/>
                  <a:gd name="connsiteX58" fmla="*/ 507908 w 980604"/>
                  <a:gd name="connsiteY58" fmla="*/ 89017 h 1511046"/>
                  <a:gd name="connsiteX59" fmla="*/ 498383 w 980604"/>
                  <a:gd name="connsiteY59" fmla="*/ 35162 h 1511046"/>
                  <a:gd name="connsiteX60" fmla="*/ 482011 w 980604"/>
                  <a:gd name="connsiteY60" fmla="*/ 4888 h 1511046"/>
                  <a:gd name="connsiteX61" fmla="*/ 437886 w 980604"/>
                  <a:gd name="connsiteY61" fmla="*/ 10191 h 1511046"/>
                  <a:gd name="connsiteX62" fmla="*/ 433614 w 980604"/>
                  <a:gd name="connsiteY62" fmla="*/ 100448 h 1511046"/>
                  <a:gd name="connsiteX63" fmla="*/ 444837 w 980604"/>
                  <a:gd name="connsiteY63" fmla="*/ 220926 h 1511046"/>
                  <a:gd name="connsiteX64" fmla="*/ 448853 w 980604"/>
                  <a:gd name="connsiteY64" fmla="*/ 416162 h 1511046"/>
                  <a:gd name="connsiteX65" fmla="*/ 453179 w 980604"/>
                  <a:gd name="connsiteY65" fmla="*/ 752006 h 1511046"/>
                  <a:gd name="connsiteX66" fmla="*/ 436085 w 980604"/>
                  <a:gd name="connsiteY66" fmla="*/ 859152 h 1511046"/>
                  <a:gd name="connsiteX0" fmla="*/ 436085 w 980604"/>
                  <a:gd name="connsiteY0" fmla="*/ 859152 h 1511046"/>
                  <a:gd name="connsiteX1" fmla="*/ 400661 w 980604"/>
                  <a:gd name="connsiteY1" fmla="*/ 921965 h 1511046"/>
                  <a:gd name="connsiteX2" fmla="*/ 350875 w 980604"/>
                  <a:gd name="connsiteY2" fmla="*/ 958521 h 1511046"/>
                  <a:gd name="connsiteX3" fmla="*/ 271122 w 980604"/>
                  <a:gd name="connsiteY3" fmla="*/ 962125 h 1511046"/>
                  <a:gd name="connsiteX4" fmla="*/ 179887 w 980604"/>
                  <a:gd name="connsiteY4" fmla="*/ 929946 h 1511046"/>
                  <a:gd name="connsiteX5" fmla="*/ 67853 w 980604"/>
                  <a:gd name="connsiteY5" fmla="*/ 869552 h 1511046"/>
                  <a:gd name="connsiteX6" fmla="*/ 54518 w 980604"/>
                  <a:gd name="connsiteY6" fmla="*/ 890507 h 1511046"/>
                  <a:gd name="connsiteX7" fmla="*/ 58328 w 980604"/>
                  <a:gd name="connsiteY7" fmla="*/ 928607 h 1511046"/>
                  <a:gd name="connsiteX8" fmla="*/ 88808 w 980604"/>
                  <a:gd name="connsiteY8" fmla="*/ 953372 h 1511046"/>
                  <a:gd name="connsiteX9" fmla="*/ 174533 w 980604"/>
                  <a:gd name="connsiteY9" fmla="*/ 984213 h 1511046"/>
                  <a:gd name="connsiteX10" fmla="*/ 270555 w 980604"/>
                  <a:gd name="connsiteY10" fmla="*/ 1031066 h 1511046"/>
                  <a:gd name="connsiteX11" fmla="*/ 286928 w 980604"/>
                  <a:gd name="connsiteY11" fmla="*/ 1071482 h 1511046"/>
                  <a:gd name="connsiteX12" fmla="*/ 272615 w 980604"/>
                  <a:gd name="connsiteY12" fmla="*/ 1114371 h 1511046"/>
                  <a:gd name="connsiteX13" fmla="*/ 194458 w 980604"/>
                  <a:gd name="connsiteY13" fmla="*/ 1145365 h 1511046"/>
                  <a:gd name="connsiteX14" fmla="*/ 88295 w 980604"/>
                  <a:gd name="connsiteY14" fmla="*/ 1160245 h 1511046"/>
                  <a:gd name="connsiteX15" fmla="*/ 12608 w 980604"/>
                  <a:gd name="connsiteY15" fmla="*/ 1170542 h 1511046"/>
                  <a:gd name="connsiteX16" fmla="*/ 14513 w 980604"/>
                  <a:gd name="connsiteY16" fmla="*/ 1208642 h 1511046"/>
                  <a:gd name="connsiteX17" fmla="*/ 153578 w 980604"/>
                  <a:gd name="connsiteY17" fmla="*/ 1217395 h 1511046"/>
                  <a:gd name="connsiteX18" fmla="*/ 344233 w 980604"/>
                  <a:gd name="connsiteY18" fmla="*/ 1212452 h 1511046"/>
                  <a:gd name="connsiteX19" fmla="*/ 370748 w 980604"/>
                  <a:gd name="connsiteY19" fmla="*/ 1268675 h 1511046"/>
                  <a:gd name="connsiteX20" fmla="*/ 343305 w 980604"/>
                  <a:gd name="connsiteY20" fmla="*/ 1351568 h 1511046"/>
                  <a:gd name="connsiteX21" fmla="*/ 336458 w 980604"/>
                  <a:gd name="connsiteY21" fmla="*/ 1415360 h 1511046"/>
                  <a:gd name="connsiteX22" fmla="*/ 340268 w 980604"/>
                  <a:gd name="connsiteY22" fmla="*/ 1458197 h 1511046"/>
                  <a:gd name="connsiteX23" fmla="*/ 372653 w 980604"/>
                  <a:gd name="connsiteY23" fmla="*/ 1507727 h 1511046"/>
                  <a:gd name="connsiteX24" fmla="*/ 395513 w 980604"/>
                  <a:gd name="connsiteY24" fmla="*/ 1509632 h 1511046"/>
                  <a:gd name="connsiteX25" fmla="*/ 405038 w 980604"/>
                  <a:gd name="connsiteY25" fmla="*/ 1486772 h 1511046"/>
                  <a:gd name="connsiteX26" fmla="*/ 411319 w 980604"/>
                  <a:gd name="connsiteY26" fmla="*/ 1446407 h 1511046"/>
                  <a:gd name="connsiteX27" fmla="*/ 417601 w 980604"/>
                  <a:gd name="connsiteY27" fmla="*/ 1384314 h 1511046"/>
                  <a:gd name="connsiteX28" fmla="*/ 432275 w 980604"/>
                  <a:gd name="connsiteY28" fmla="*/ 1324126 h 1511046"/>
                  <a:gd name="connsiteX29" fmla="*/ 475523 w 980604"/>
                  <a:gd name="connsiteY29" fmla="*/ 1260077 h 1511046"/>
                  <a:gd name="connsiteX30" fmla="*/ 536689 w 980604"/>
                  <a:gd name="connsiteY30" fmla="*/ 1225065 h 1511046"/>
                  <a:gd name="connsiteX31" fmla="*/ 609388 w 980604"/>
                  <a:gd name="connsiteY31" fmla="*/ 1216674 h 1511046"/>
                  <a:gd name="connsiteX32" fmla="*/ 709117 w 980604"/>
                  <a:gd name="connsiteY32" fmla="*/ 1281855 h 1511046"/>
                  <a:gd name="connsiteX33" fmla="*/ 786038 w 980604"/>
                  <a:gd name="connsiteY33" fmla="*/ 1318772 h 1511046"/>
                  <a:gd name="connsiteX34" fmla="*/ 828669 w 980604"/>
                  <a:gd name="connsiteY34" fmla="*/ 1298898 h 1511046"/>
                  <a:gd name="connsiteX35" fmla="*/ 769511 w 980604"/>
                  <a:gd name="connsiteY35" fmla="*/ 1243704 h 1511046"/>
                  <a:gd name="connsiteX36" fmla="*/ 656498 w 980604"/>
                  <a:gd name="connsiteY36" fmla="*/ 1151492 h 1511046"/>
                  <a:gd name="connsiteX37" fmla="*/ 654232 w 980604"/>
                  <a:gd name="connsiteY37" fmla="*/ 1103095 h 1511046"/>
                  <a:gd name="connsiteX38" fmla="*/ 679358 w 980604"/>
                  <a:gd name="connsiteY38" fmla="*/ 1084817 h 1511046"/>
                  <a:gd name="connsiteX39" fmla="*/ 732698 w 980604"/>
                  <a:gd name="connsiteY39" fmla="*/ 1077197 h 1511046"/>
                  <a:gd name="connsiteX40" fmla="*/ 907958 w 980604"/>
                  <a:gd name="connsiteY40" fmla="*/ 1086722 h 1511046"/>
                  <a:gd name="connsiteX41" fmla="*/ 964655 w 980604"/>
                  <a:gd name="connsiteY41" fmla="*/ 1090589 h 1511046"/>
                  <a:gd name="connsiteX42" fmla="*/ 978443 w 980604"/>
                  <a:gd name="connsiteY42" fmla="*/ 1048982 h 1511046"/>
                  <a:gd name="connsiteX43" fmla="*/ 926854 w 980604"/>
                  <a:gd name="connsiteY43" fmla="*/ 1029572 h 1511046"/>
                  <a:gd name="connsiteX44" fmla="*/ 811420 w 980604"/>
                  <a:gd name="connsiteY44" fmla="*/ 1032043 h 1511046"/>
                  <a:gd name="connsiteX45" fmla="*/ 654594 w 980604"/>
                  <a:gd name="connsiteY45" fmla="*/ 1044812 h 1511046"/>
                  <a:gd name="connsiteX46" fmla="*/ 648312 w 980604"/>
                  <a:gd name="connsiteY46" fmla="*/ 1021025 h 1511046"/>
                  <a:gd name="connsiteX47" fmla="*/ 681263 w 980604"/>
                  <a:gd name="connsiteY47" fmla="*/ 987662 h 1511046"/>
                  <a:gd name="connsiteX48" fmla="*/ 725078 w 980604"/>
                  <a:gd name="connsiteY48" fmla="*/ 947657 h 1511046"/>
                  <a:gd name="connsiteX49" fmla="*/ 740318 w 980604"/>
                  <a:gd name="connsiteY49" fmla="*/ 934322 h 1511046"/>
                  <a:gd name="connsiteX50" fmla="*/ 761273 w 980604"/>
                  <a:gd name="connsiteY50" fmla="*/ 913367 h 1511046"/>
                  <a:gd name="connsiteX51" fmla="*/ 774608 w 980604"/>
                  <a:gd name="connsiteY51" fmla="*/ 884792 h 1511046"/>
                  <a:gd name="connsiteX52" fmla="*/ 772703 w 980604"/>
                  <a:gd name="connsiteY52" fmla="*/ 869552 h 1511046"/>
                  <a:gd name="connsiteX53" fmla="*/ 746033 w 980604"/>
                  <a:gd name="connsiteY53" fmla="*/ 869552 h 1511046"/>
                  <a:gd name="connsiteX54" fmla="*/ 690634 w 980604"/>
                  <a:gd name="connsiteY54" fmla="*/ 909146 h 1511046"/>
                  <a:gd name="connsiteX55" fmla="*/ 591059 w 980604"/>
                  <a:gd name="connsiteY55" fmla="*/ 940448 h 1511046"/>
                  <a:gd name="connsiteX56" fmla="*/ 515528 w 980604"/>
                  <a:gd name="connsiteY56" fmla="*/ 842882 h 1511046"/>
                  <a:gd name="connsiteX57" fmla="*/ 511718 w 980604"/>
                  <a:gd name="connsiteY57" fmla="*/ 353297 h 1511046"/>
                  <a:gd name="connsiteX58" fmla="*/ 507908 w 980604"/>
                  <a:gd name="connsiteY58" fmla="*/ 89017 h 1511046"/>
                  <a:gd name="connsiteX59" fmla="*/ 498383 w 980604"/>
                  <a:gd name="connsiteY59" fmla="*/ 35162 h 1511046"/>
                  <a:gd name="connsiteX60" fmla="*/ 482011 w 980604"/>
                  <a:gd name="connsiteY60" fmla="*/ 4888 h 1511046"/>
                  <a:gd name="connsiteX61" fmla="*/ 437886 w 980604"/>
                  <a:gd name="connsiteY61" fmla="*/ 10191 h 1511046"/>
                  <a:gd name="connsiteX62" fmla="*/ 433614 w 980604"/>
                  <a:gd name="connsiteY62" fmla="*/ 100448 h 1511046"/>
                  <a:gd name="connsiteX63" fmla="*/ 444837 w 980604"/>
                  <a:gd name="connsiteY63" fmla="*/ 220926 h 1511046"/>
                  <a:gd name="connsiteX64" fmla="*/ 448853 w 980604"/>
                  <a:gd name="connsiteY64" fmla="*/ 416162 h 1511046"/>
                  <a:gd name="connsiteX65" fmla="*/ 453179 w 980604"/>
                  <a:gd name="connsiteY65" fmla="*/ 752006 h 1511046"/>
                  <a:gd name="connsiteX66" fmla="*/ 436085 w 980604"/>
                  <a:gd name="connsiteY66" fmla="*/ 859152 h 1511046"/>
                  <a:gd name="connsiteX0" fmla="*/ 436085 w 980604"/>
                  <a:gd name="connsiteY0" fmla="*/ 859152 h 1511046"/>
                  <a:gd name="connsiteX1" fmla="*/ 400661 w 980604"/>
                  <a:gd name="connsiteY1" fmla="*/ 921965 h 1511046"/>
                  <a:gd name="connsiteX2" fmla="*/ 350875 w 980604"/>
                  <a:gd name="connsiteY2" fmla="*/ 958521 h 1511046"/>
                  <a:gd name="connsiteX3" fmla="*/ 271122 w 980604"/>
                  <a:gd name="connsiteY3" fmla="*/ 962125 h 1511046"/>
                  <a:gd name="connsiteX4" fmla="*/ 179887 w 980604"/>
                  <a:gd name="connsiteY4" fmla="*/ 929946 h 1511046"/>
                  <a:gd name="connsiteX5" fmla="*/ 67853 w 980604"/>
                  <a:gd name="connsiteY5" fmla="*/ 869552 h 1511046"/>
                  <a:gd name="connsiteX6" fmla="*/ 54518 w 980604"/>
                  <a:gd name="connsiteY6" fmla="*/ 890507 h 1511046"/>
                  <a:gd name="connsiteX7" fmla="*/ 58328 w 980604"/>
                  <a:gd name="connsiteY7" fmla="*/ 928607 h 1511046"/>
                  <a:gd name="connsiteX8" fmla="*/ 88808 w 980604"/>
                  <a:gd name="connsiteY8" fmla="*/ 953372 h 1511046"/>
                  <a:gd name="connsiteX9" fmla="*/ 174533 w 980604"/>
                  <a:gd name="connsiteY9" fmla="*/ 984213 h 1511046"/>
                  <a:gd name="connsiteX10" fmla="*/ 270555 w 980604"/>
                  <a:gd name="connsiteY10" fmla="*/ 1031066 h 1511046"/>
                  <a:gd name="connsiteX11" fmla="*/ 286928 w 980604"/>
                  <a:gd name="connsiteY11" fmla="*/ 1071482 h 1511046"/>
                  <a:gd name="connsiteX12" fmla="*/ 272615 w 980604"/>
                  <a:gd name="connsiteY12" fmla="*/ 1114371 h 1511046"/>
                  <a:gd name="connsiteX13" fmla="*/ 194458 w 980604"/>
                  <a:gd name="connsiteY13" fmla="*/ 1145365 h 1511046"/>
                  <a:gd name="connsiteX14" fmla="*/ 88295 w 980604"/>
                  <a:gd name="connsiteY14" fmla="*/ 1160245 h 1511046"/>
                  <a:gd name="connsiteX15" fmla="*/ 12608 w 980604"/>
                  <a:gd name="connsiteY15" fmla="*/ 1170542 h 1511046"/>
                  <a:gd name="connsiteX16" fmla="*/ 14513 w 980604"/>
                  <a:gd name="connsiteY16" fmla="*/ 1208642 h 1511046"/>
                  <a:gd name="connsiteX17" fmla="*/ 153578 w 980604"/>
                  <a:gd name="connsiteY17" fmla="*/ 1217395 h 1511046"/>
                  <a:gd name="connsiteX18" fmla="*/ 344233 w 980604"/>
                  <a:gd name="connsiteY18" fmla="*/ 1212452 h 1511046"/>
                  <a:gd name="connsiteX19" fmla="*/ 370748 w 980604"/>
                  <a:gd name="connsiteY19" fmla="*/ 1268675 h 1511046"/>
                  <a:gd name="connsiteX20" fmla="*/ 343305 w 980604"/>
                  <a:gd name="connsiteY20" fmla="*/ 1351568 h 1511046"/>
                  <a:gd name="connsiteX21" fmla="*/ 336458 w 980604"/>
                  <a:gd name="connsiteY21" fmla="*/ 1415360 h 1511046"/>
                  <a:gd name="connsiteX22" fmla="*/ 340268 w 980604"/>
                  <a:gd name="connsiteY22" fmla="*/ 1458197 h 1511046"/>
                  <a:gd name="connsiteX23" fmla="*/ 372653 w 980604"/>
                  <a:gd name="connsiteY23" fmla="*/ 1507727 h 1511046"/>
                  <a:gd name="connsiteX24" fmla="*/ 395513 w 980604"/>
                  <a:gd name="connsiteY24" fmla="*/ 1509632 h 1511046"/>
                  <a:gd name="connsiteX25" fmla="*/ 405038 w 980604"/>
                  <a:gd name="connsiteY25" fmla="*/ 1486772 h 1511046"/>
                  <a:gd name="connsiteX26" fmla="*/ 411319 w 980604"/>
                  <a:gd name="connsiteY26" fmla="*/ 1446407 h 1511046"/>
                  <a:gd name="connsiteX27" fmla="*/ 417601 w 980604"/>
                  <a:gd name="connsiteY27" fmla="*/ 1384314 h 1511046"/>
                  <a:gd name="connsiteX28" fmla="*/ 432275 w 980604"/>
                  <a:gd name="connsiteY28" fmla="*/ 1324126 h 1511046"/>
                  <a:gd name="connsiteX29" fmla="*/ 475523 w 980604"/>
                  <a:gd name="connsiteY29" fmla="*/ 1260077 h 1511046"/>
                  <a:gd name="connsiteX30" fmla="*/ 536689 w 980604"/>
                  <a:gd name="connsiteY30" fmla="*/ 1225065 h 1511046"/>
                  <a:gd name="connsiteX31" fmla="*/ 609388 w 980604"/>
                  <a:gd name="connsiteY31" fmla="*/ 1216674 h 1511046"/>
                  <a:gd name="connsiteX32" fmla="*/ 709117 w 980604"/>
                  <a:gd name="connsiteY32" fmla="*/ 1281855 h 1511046"/>
                  <a:gd name="connsiteX33" fmla="*/ 786038 w 980604"/>
                  <a:gd name="connsiteY33" fmla="*/ 1318772 h 1511046"/>
                  <a:gd name="connsiteX34" fmla="*/ 828669 w 980604"/>
                  <a:gd name="connsiteY34" fmla="*/ 1298898 h 1511046"/>
                  <a:gd name="connsiteX35" fmla="*/ 769511 w 980604"/>
                  <a:gd name="connsiteY35" fmla="*/ 1243704 h 1511046"/>
                  <a:gd name="connsiteX36" fmla="*/ 656498 w 980604"/>
                  <a:gd name="connsiteY36" fmla="*/ 1151492 h 1511046"/>
                  <a:gd name="connsiteX37" fmla="*/ 654232 w 980604"/>
                  <a:gd name="connsiteY37" fmla="*/ 1103095 h 1511046"/>
                  <a:gd name="connsiteX38" fmla="*/ 679358 w 980604"/>
                  <a:gd name="connsiteY38" fmla="*/ 1084817 h 1511046"/>
                  <a:gd name="connsiteX39" fmla="*/ 732698 w 980604"/>
                  <a:gd name="connsiteY39" fmla="*/ 1077197 h 1511046"/>
                  <a:gd name="connsiteX40" fmla="*/ 907958 w 980604"/>
                  <a:gd name="connsiteY40" fmla="*/ 1086722 h 1511046"/>
                  <a:gd name="connsiteX41" fmla="*/ 964655 w 980604"/>
                  <a:gd name="connsiteY41" fmla="*/ 1090589 h 1511046"/>
                  <a:gd name="connsiteX42" fmla="*/ 978443 w 980604"/>
                  <a:gd name="connsiteY42" fmla="*/ 1048982 h 1511046"/>
                  <a:gd name="connsiteX43" fmla="*/ 926854 w 980604"/>
                  <a:gd name="connsiteY43" fmla="*/ 1029572 h 1511046"/>
                  <a:gd name="connsiteX44" fmla="*/ 811420 w 980604"/>
                  <a:gd name="connsiteY44" fmla="*/ 1032043 h 1511046"/>
                  <a:gd name="connsiteX45" fmla="*/ 654594 w 980604"/>
                  <a:gd name="connsiteY45" fmla="*/ 1044812 h 1511046"/>
                  <a:gd name="connsiteX46" fmla="*/ 648312 w 980604"/>
                  <a:gd name="connsiteY46" fmla="*/ 1021025 h 1511046"/>
                  <a:gd name="connsiteX47" fmla="*/ 681263 w 980604"/>
                  <a:gd name="connsiteY47" fmla="*/ 987662 h 1511046"/>
                  <a:gd name="connsiteX48" fmla="*/ 725078 w 980604"/>
                  <a:gd name="connsiteY48" fmla="*/ 947657 h 1511046"/>
                  <a:gd name="connsiteX49" fmla="*/ 740318 w 980604"/>
                  <a:gd name="connsiteY49" fmla="*/ 934322 h 1511046"/>
                  <a:gd name="connsiteX50" fmla="*/ 761273 w 980604"/>
                  <a:gd name="connsiteY50" fmla="*/ 913367 h 1511046"/>
                  <a:gd name="connsiteX51" fmla="*/ 774608 w 980604"/>
                  <a:gd name="connsiteY51" fmla="*/ 884792 h 1511046"/>
                  <a:gd name="connsiteX52" fmla="*/ 772703 w 980604"/>
                  <a:gd name="connsiteY52" fmla="*/ 869552 h 1511046"/>
                  <a:gd name="connsiteX53" fmla="*/ 746033 w 980604"/>
                  <a:gd name="connsiteY53" fmla="*/ 869552 h 1511046"/>
                  <a:gd name="connsiteX54" fmla="*/ 673334 w 980604"/>
                  <a:gd name="connsiteY54" fmla="*/ 921503 h 1511046"/>
                  <a:gd name="connsiteX55" fmla="*/ 591059 w 980604"/>
                  <a:gd name="connsiteY55" fmla="*/ 940448 h 1511046"/>
                  <a:gd name="connsiteX56" fmla="*/ 515528 w 980604"/>
                  <a:gd name="connsiteY56" fmla="*/ 842882 h 1511046"/>
                  <a:gd name="connsiteX57" fmla="*/ 511718 w 980604"/>
                  <a:gd name="connsiteY57" fmla="*/ 353297 h 1511046"/>
                  <a:gd name="connsiteX58" fmla="*/ 507908 w 980604"/>
                  <a:gd name="connsiteY58" fmla="*/ 89017 h 1511046"/>
                  <a:gd name="connsiteX59" fmla="*/ 498383 w 980604"/>
                  <a:gd name="connsiteY59" fmla="*/ 35162 h 1511046"/>
                  <a:gd name="connsiteX60" fmla="*/ 482011 w 980604"/>
                  <a:gd name="connsiteY60" fmla="*/ 4888 h 1511046"/>
                  <a:gd name="connsiteX61" fmla="*/ 437886 w 980604"/>
                  <a:gd name="connsiteY61" fmla="*/ 10191 h 1511046"/>
                  <a:gd name="connsiteX62" fmla="*/ 433614 w 980604"/>
                  <a:gd name="connsiteY62" fmla="*/ 100448 h 1511046"/>
                  <a:gd name="connsiteX63" fmla="*/ 444837 w 980604"/>
                  <a:gd name="connsiteY63" fmla="*/ 220926 h 1511046"/>
                  <a:gd name="connsiteX64" fmla="*/ 448853 w 980604"/>
                  <a:gd name="connsiteY64" fmla="*/ 416162 h 1511046"/>
                  <a:gd name="connsiteX65" fmla="*/ 453179 w 980604"/>
                  <a:gd name="connsiteY65" fmla="*/ 752006 h 1511046"/>
                  <a:gd name="connsiteX66" fmla="*/ 436085 w 980604"/>
                  <a:gd name="connsiteY66" fmla="*/ 859152 h 1511046"/>
                  <a:gd name="connsiteX0" fmla="*/ 436085 w 989545"/>
                  <a:gd name="connsiteY0" fmla="*/ 859152 h 1511046"/>
                  <a:gd name="connsiteX1" fmla="*/ 400661 w 989545"/>
                  <a:gd name="connsiteY1" fmla="*/ 921965 h 1511046"/>
                  <a:gd name="connsiteX2" fmla="*/ 350875 w 989545"/>
                  <a:gd name="connsiteY2" fmla="*/ 958521 h 1511046"/>
                  <a:gd name="connsiteX3" fmla="*/ 271122 w 989545"/>
                  <a:gd name="connsiteY3" fmla="*/ 962125 h 1511046"/>
                  <a:gd name="connsiteX4" fmla="*/ 179887 w 989545"/>
                  <a:gd name="connsiteY4" fmla="*/ 929946 h 1511046"/>
                  <a:gd name="connsiteX5" fmla="*/ 67853 w 989545"/>
                  <a:gd name="connsiteY5" fmla="*/ 869552 h 1511046"/>
                  <a:gd name="connsiteX6" fmla="*/ 54518 w 989545"/>
                  <a:gd name="connsiteY6" fmla="*/ 890507 h 1511046"/>
                  <a:gd name="connsiteX7" fmla="*/ 58328 w 989545"/>
                  <a:gd name="connsiteY7" fmla="*/ 928607 h 1511046"/>
                  <a:gd name="connsiteX8" fmla="*/ 88808 w 989545"/>
                  <a:gd name="connsiteY8" fmla="*/ 953372 h 1511046"/>
                  <a:gd name="connsiteX9" fmla="*/ 174533 w 989545"/>
                  <a:gd name="connsiteY9" fmla="*/ 984213 h 1511046"/>
                  <a:gd name="connsiteX10" fmla="*/ 270555 w 989545"/>
                  <a:gd name="connsiteY10" fmla="*/ 1031066 h 1511046"/>
                  <a:gd name="connsiteX11" fmla="*/ 286928 w 989545"/>
                  <a:gd name="connsiteY11" fmla="*/ 1071482 h 1511046"/>
                  <a:gd name="connsiteX12" fmla="*/ 272615 w 989545"/>
                  <a:gd name="connsiteY12" fmla="*/ 1114371 h 1511046"/>
                  <a:gd name="connsiteX13" fmla="*/ 194458 w 989545"/>
                  <a:gd name="connsiteY13" fmla="*/ 1145365 h 1511046"/>
                  <a:gd name="connsiteX14" fmla="*/ 88295 w 989545"/>
                  <a:gd name="connsiteY14" fmla="*/ 1160245 h 1511046"/>
                  <a:gd name="connsiteX15" fmla="*/ 12608 w 989545"/>
                  <a:gd name="connsiteY15" fmla="*/ 1170542 h 1511046"/>
                  <a:gd name="connsiteX16" fmla="*/ 14513 w 989545"/>
                  <a:gd name="connsiteY16" fmla="*/ 1208642 h 1511046"/>
                  <a:gd name="connsiteX17" fmla="*/ 153578 w 989545"/>
                  <a:gd name="connsiteY17" fmla="*/ 1217395 h 1511046"/>
                  <a:gd name="connsiteX18" fmla="*/ 344233 w 989545"/>
                  <a:gd name="connsiteY18" fmla="*/ 1212452 h 1511046"/>
                  <a:gd name="connsiteX19" fmla="*/ 370748 w 989545"/>
                  <a:gd name="connsiteY19" fmla="*/ 1268675 h 1511046"/>
                  <a:gd name="connsiteX20" fmla="*/ 343305 w 989545"/>
                  <a:gd name="connsiteY20" fmla="*/ 1351568 h 1511046"/>
                  <a:gd name="connsiteX21" fmla="*/ 336458 w 989545"/>
                  <a:gd name="connsiteY21" fmla="*/ 1415360 h 1511046"/>
                  <a:gd name="connsiteX22" fmla="*/ 340268 w 989545"/>
                  <a:gd name="connsiteY22" fmla="*/ 1458197 h 1511046"/>
                  <a:gd name="connsiteX23" fmla="*/ 372653 w 989545"/>
                  <a:gd name="connsiteY23" fmla="*/ 1507727 h 1511046"/>
                  <a:gd name="connsiteX24" fmla="*/ 395513 w 989545"/>
                  <a:gd name="connsiteY24" fmla="*/ 1509632 h 1511046"/>
                  <a:gd name="connsiteX25" fmla="*/ 405038 w 989545"/>
                  <a:gd name="connsiteY25" fmla="*/ 1486772 h 1511046"/>
                  <a:gd name="connsiteX26" fmla="*/ 411319 w 989545"/>
                  <a:gd name="connsiteY26" fmla="*/ 1446407 h 1511046"/>
                  <a:gd name="connsiteX27" fmla="*/ 417601 w 989545"/>
                  <a:gd name="connsiteY27" fmla="*/ 1384314 h 1511046"/>
                  <a:gd name="connsiteX28" fmla="*/ 432275 w 989545"/>
                  <a:gd name="connsiteY28" fmla="*/ 1324126 h 1511046"/>
                  <a:gd name="connsiteX29" fmla="*/ 475523 w 989545"/>
                  <a:gd name="connsiteY29" fmla="*/ 1260077 h 1511046"/>
                  <a:gd name="connsiteX30" fmla="*/ 536689 w 989545"/>
                  <a:gd name="connsiteY30" fmla="*/ 1225065 h 1511046"/>
                  <a:gd name="connsiteX31" fmla="*/ 609388 w 989545"/>
                  <a:gd name="connsiteY31" fmla="*/ 1216674 h 1511046"/>
                  <a:gd name="connsiteX32" fmla="*/ 709117 w 989545"/>
                  <a:gd name="connsiteY32" fmla="*/ 1281855 h 1511046"/>
                  <a:gd name="connsiteX33" fmla="*/ 786038 w 989545"/>
                  <a:gd name="connsiteY33" fmla="*/ 1318772 h 1511046"/>
                  <a:gd name="connsiteX34" fmla="*/ 828669 w 989545"/>
                  <a:gd name="connsiteY34" fmla="*/ 1298898 h 1511046"/>
                  <a:gd name="connsiteX35" fmla="*/ 769511 w 989545"/>
                  <a:gd name="connsiteY35" fmla="*/ 1243704 h 1511046"/>
                  <a:gd name="connsiteX36" fmla="*/ 656498 w 989545"/>
                  <a:gd name="connsiteY36" fmla="*/ 1151492 h 1511046"/>
                  <a:gd name="connsiteX37" fmla="*/ 654232 w 989545"/>
                  <a:gd name="connsiteY37" fmla="*/ 1103095 h 1511046"/>
                  <a:gd name="connsiteX38" fmla="*/ 679358 w 989545"/>
                  <a:gd name="connsiteY38" fmla="*/ 1084817 h 1511046"/>
                  <a:gd name="connsiteX39" fmla="*/ 732698 w 989545"/>
                  <a:gd name="connsiteY39" fmla="*/ 1077197 h 1511046"/>
                  <a:gd name="connsiteX40" fmla="*/ 907958 w 989545"/>
                  <a:gd name="connsiteY40" fmla="*/ 1086722 h 1511046"/>
                  <a:gd name="connsiteX41" fmla="*/ 964655 w 989545"/>
                  <a:gd name="connsiteY41" fmla="*/ 1090589 h 1511046"/>
                  <a:gd name="connsiteX42" fmla="*/ 978443 w 989545"/>
                  <a:gd name="connsiteY42" fmla="*/ 1048982 h 1511046"/>
                  <a:gd name="connsiteX43" fmla="*/ 926854 w 989545"/>
                  <a:gd name="connsiteY43" fmla="*/ 1029572 h 1511046"/>
                  <a:gd name="connsiteX44" fmla="*/ 811420 w 989545"/>
                  <a:gd name="connsiteY44" fmla="*/ 1032043 h 1511046"/>
                  <a:gd name="connsiteX45" fmla="*/ 654594 w 989545"/>
                  <a:gd name="connsiteY45" fmla="*/ 1044812 h 1511046"/>
                  <a:gd name="connsiteX46" fmla="*/ 648312 w 989545"/>
                  <a:gd name="connsiteY46" fmla="*/ 1021025 h 1511046"/>
                  <a:gd name="connsiteX47" fmla="*/ 681263 w 989545"/>
                  <a:gd name="connsiteY47" fmla="*/ 987662 h 1511046"/>
                  <a:gd name="connsiteX48" fmla="*/ 725078 w 989545"/>
                  <a:gd name="connsiteY48" fmla="*/ 947657 h 1511046"/>
                  <a:gd name="connsiteX49" fmla="*/ 740318 w 989545"/>
                  <a:gd name="connsiteY49" fmla="*/ 934322 h 1511046"/>
                  <a:gd name="connsiteX50" fmla="*/ 761273 w 989545"/>
                  <a:gd name="connsiteY50" fmla="*/ 913367 h 1511046"/>
                  <a:gd name="connsiteX51" fmla="*/ 774608 w 989545"/>
                  <a:gd name="connsiteY51" fmla="*/ 884792 h 1511046"/>
                  <a:gd name="connsiteX52" fmla="*/ 772703 w 989545"/>
                  <a:gd name="connsiteY52" fmla="*/ 869552 h 1511046"/>
                  <a:gd name="connsiteX53" fmla="*/ 746033 w 989545"/>
                  <a:gd name="connsiteY53" fmla="*/ 869552 h 1511046"/>
                  <a:gd name="connsiteX54" fmla="*/ 673334 w 989545"/>
                  <a:gd name="connsiteY54" fmla="*/ 921503 h 1511046"/>
                  <a:gd name="connsiteX55" fmla="*/ 591059 w 989545"/>
                  <a:gd name="connsiteY55" fmla="*/ 940448 h 1511046"/>
                  <a:gd name="connsiteX56" fmla="*/ 515528 w 989545"/>
                  <a:gd name="connsiteY56" fmla="*/ 842882 h 1511046"/>
                  <a:gd name="connsiteX57" fmla="*/ 511718 w 989545"/>
                  <a:gd name="connsiteY57" fmla="*/ 353297 h 1511046"/>
                  <a:gd name="connsiteX58" fmla="*/ 507908 w 989545"/>
                  <a:gd name="connsiteY58" fmla="*/ 89017 h 1511046"/>
                  <a:gd name="connsiteX59" fmla="*/ 498383 w 989545"/>
                  <a:gd name="connsiteY59" fmla="*/ 35162 h 1511046"/>
                  <a:gd name="connsiteX60" fmla="*/ 482011 w 989545"/>
                  <a:gd name="connsiteY60" fmla="*/ 4888 h 1511046"/>
                  <a:gd name="connsiteX61" fmla="*/ 437886 w 989545"/>
                  <a:gd name="connsiteY61" fmla="*/ 10191 h 1511046"/>
                  <a:gd name="connsiteX62" fmla="*/ 433614 w 989545"/>
                  <a:gd name="connsiteY62" fmla="*/ 100448 h 1511046"/>
                  <a:gd name="connsiteX63" fmla="*/ 444837 w 989545"/>
                  <a:gd name="connsiteY63" fmla="*/ 220926 h 1511046"/>
                  <a:gd name="connsiteX64" fmla="*/ 448853 w 989545"/>
                  <a:gd name="connsiteY64" fmla="*/ 416162 h 1511046"/>
                  <a:gd name="connsiteX65" fmla="*/ 453179 w 989545"/>
                  <a:gd name="connsiteY65" fmla="*/ 752006 h 1511046"/>
                  <a:gd name="connsiteX66" fmla="*/ 436085 w 989545"/>
                  <a:gd name="connsiteY66" fmla="*/ 859152 h 1511046"/>
                  <a:gd name="connsiteX0" fmla="*/ 436085 w 998833"/>
                  <a:gd name="connsiteY0" fmla="*/ 859152 h 1511046"/>
                  <a:gd name="connsiteX1" fmla="*/ 400661 w 998833"/>
                  <a:gd name="connsiteY1" fmla="*/ 921965 h 1511046"/>
                  <a:gd name="connsiteX2" fmla="*/ 350875 w 998833"/>
                  <a:gd name="connsiteY2" fmla="*/ 958521 h 1511046"/>
                  <a:gd name="connsiteX3" fmla="*/ 271122 w 998833"/>
                  <a:gd name="connsiteY3" fmla="*/ 962125 h 1511046"/>
                  <a:gd name="connsiteX4" fmla="*/ 179887 w 998833"/>
                  <a:gd name="connsiteY4" fmla="*/ 929946 h 1511046"/>
                  <a:gd name="connsiteX5" fmla="*/ 67853 w 998833"/>
                  <a:gd name="connsiteY5" fmla="*/ 869552 h 1511046"/>
                  <a:gd name="connsiteX6" fmla="*/ 54518 w 998833"/>
                  <a:gd name="connsiteY6" fmla="*/ 890507 h 1511046"/>
                  <a:gd name="connsiteX7" fmla="*/ 58328 w 998833"/>
                  <a:gd name="connsiteY7" fmla="*/ 928607 h 1511046"/>
                  <a:gd name="connsiteX8" fmla="*/ 88808 w 998833"/>
                  <a:gd name="connsiteY8" fmla="*/ 953372 h 1511046"/>
                  <a:gd name="connsiteX9" fmla="*/ 174533 w 998833"/>
                  <a:gd name="connsiteY9" fmla="*/ 984213 h 1511046"/>
                  <a:gd name="connsiteX10" fmla="*/ 270555 w 998833"/>
                  <a:gd name="connsiteY10" fmla="*/ 1031066 h 1511046"/>
                  <a:gd name="connsiteX11" fmla="*/ 286928 w 998833"/>
                  <a:gd name="connsiteY11" fmla="*/ 1071482 h 1511046"/>
                  <a:gd name="connsiteX12" fmla="*/ 272615 w 998833"/>
                  <a:gd name="connsiteY12" fmla="*/ 1114371 h 1511046"/>
                  <a:gd name="connsiteX13" fmla="*/ 194458 w 998833"/>
                  <a:gd name="connsiteY13" fmla="*/ 1145365 h 1511046"/>
                  <a:gd name="connsiteX14" fmla="*/ 88295 w 998833"/>
                  <a:gd name="connsiteY14" fmla="*/ 1160245 h 1511046"/>
                  <a:gd name="connsiteX15" fmla="*/ 12608 w 998833"/>
                  <a:gd name="connsiteY15" fmla="*/ 1170542 h 1511046"/>
                  <a:gd name="connsiteX16" fmla="*/ 14513 w 998833"/>
                  <a:gd name="connsiteY16" fmla="*/ 1208642 h 1511046"/>
                  <a:gd name="connsiteX17" fmla="*/ 153578 w 998833"/>
                  <a:gd name="connsiteY17" fmla="*/ 1217395 h 1511046"/>
                  <a:gd name="connsiteX18" fmla="*/ 344233 w 998833"/>
                  <a:gd name="connsiteY18" fmla="*/ 1212452 h 1511046"/>
                  <a:gd name="connsiteX19" fmla="*/ 370748 w 998833"/>
                  <a:gd name="connsiteY19" fmla="*/ 1268675 h 1511046"/>
                  <a:gd name="connsiteX20" fmla="*/ 343305 w 998833"/>
                  <a:gd name="connsiteY20" fmla="*/ 1351568 h 1511046"/>
                  <a:gd name="connsiteX21" fmla="*/ 336458 w 998833"/>
                  <a:gd name="connsiteY21" fmla="*/ 1415360 h 1511046"/>
                  <a:gd name="connsiteX22" fmla="*/ 340268 w 998833"/>
                  <a:gd name="connsiteY22" fmla="*/ 1458197 h 1511046"/>
                  <a:gd name="connsiteX23" fmla="*/ 372653 w 998833"/>
                  <a:gd name="connsiteY23" fmla="*/ 1507727 h 1511046"/>
                  <a:gd name="connsiteX24" fmla="*/ 395513 w 998833"/>
                  <a:gd name="connsiteY24" fmla="*/ 1509632 h 1511046"/>
                  <a:gd name="connsiteX25" fmla="*/ 405038 w 998833"/>
                  <a:gd name="connsiteY25" fmla="*/ 1486772 h 1511046"/>
                  <a:gd name="connsiteX26" fmla="*/ 411319 w 998833"/>
                  <a:gd name="connsiteY26" fmla="*/ 1446407 h 1511046"/>
                  <a:gd name="connsiteX27" fmla="*/ 417601 w 998833"/>
                  <a:gd name="connsiteY27" fmla="*/ 1384314 h 1511046"/>
                  <a:gd name="connsiteX28" fmla="*/ 432275 w 998833"/>
                  <a:gd name="connsiteY28" fmla="*/ 1324126 h 1511046"/>
                  <a:gd name="connsiteX29" fmla="*/ 475523 w 998833"/>
                  <a:gd name="connsiteY29" fmla="*/ 1260077 h 1511046"/>
                  <a:gd name="connsiteX30" fmla="*/ 536689 w 998833"/>
                  <a:gd name="connsiteY30" fmla="*/ 1225065 h 1511046"/>
                  <a:gd name="connsiteX31" fmla="*/ 609388 w 998833"/>
                  <a:gd name="connsiteY31" fmla="*/ 1216674 h 1511046"/>
                  <a:gd name="connsiteX32" fmla="*/ 709117 w 998833"/>
                  <a:gd name="connsiteY32" fmla="*/ 1281855 h 1511046"/>
                  <a:gd name="connsiteX33" fmla="*/ 786038 w 998833"/>
                  <a:gd name="connsiteY33" fmla="*/ 1318772 h 1511046"/>
                  <a:gd name="connsiteX34" fmla="*/ 828669 w 998833"/>
                  <a:gd name="connsiteY34" fmla="*/ 1298898 h 1511046"/>
                  <a:gd name="connsiteX35" fmla="*/ 769511 w 998833"/>
                  <a:gd name="connsiteY35" fmla="*/ 1243704 h 1511046"/>
                  <a:gd name="connsiteX36" fmla="*/ 656498 w 998833"/>
                  <a:gd name="connsiteY36" fmla="*/ 1151492 h 1511046"/>
                  <a:gd name="connsiteX37" fmla="*/ 654232 w 998833"/>
                  <a:gd name="connsiteY37" fmla="*/ 1103095 h 1511046"/>
                  <a:gd name="connsiteX38" fmla="*/ 679358 w 998833"/>
                  <a:gd name="connsiteY38" fmla="*/ 1084817 h 1511046"/>
                  <a:gd name="connsiteX39" fmla="*/ 732698 w 998833"/>
                  <a:gd name="connsiteY39" fmla="*/ 1077197 h 1511046"/>
                  <a:gd name="connsiteX40" fmla="*/ 907958 w 998833"/>
                  <a:gd name="connsiteY40" fmla="*/ 1086722 h 1511046"/>
                  <a:gd name="connsiteX41" fmla="*/ 964655 w 998833"/>
                  <a:gd name="connsiteY41" fmla="*/ 1090589 h 1511046"/>
                  <a:gd name="connsiteX42" fmla="*/ 978443 w 998833"/>
                  <a:gd name="connsiteY42" fmla="*/ 1048982 h 1511046"/>
                  <a:gd name="connsiteX43" fmla="*/ 926854 w 998833"/>
                  <a:gd name="connsiteY43" fmla="*/ 1029572 h 1511046"/>
                  <a:gd name="connsiteX44" fmla="*/ 811420 w 998833"/>
                  <a:gd name="connsiteY44" fmla="*/ 1032043 h 1511046"/>
                  <a:gd name="connsiteX45" fmla="*/ 654594 w 998833"/>
                  <a:gd name="connsiteY45" fmla="*/ 1044812 h 1511046"/>
                  <a:gd name="connsiteX46" fmla="*/ 648312 w 998833"/>
                  <a:gd name="connsiteY46" fmla="*/ 1021025 h 1511046"/>
                  <a:gd name="connsiteX47" fmla="*/ 681263 w 998833"/>
                  <a:gd name="connsiteY47" fmla="*/ 987662 h 1511046"/>
                  <a:gd name="connsiteX48" fmla="*/ 725078 w 998833"/>
                  <a:gd name="connsiteY48" fmla="*/ 947657 h 1511046"/>
                  <a:gd name="connsiteX49" fmla="*/ 740318 w 998833"/>
                  <a:gd name="connsiteY49" fmla="*/ 934322 h 1511046"/>
                  <a:gd name="connsiteX50" fmla="*/ 761273 w 998833"/>
                  <a:gd name="connsiteY50" fmla="*/ 913367 h 1511046"/>
                  <a:gd name="connsiteX51" fmla="*/ 774608 w 998833"/>
                  <a:gd name="connsiteY51" fmla="*/ 884792 h 1511046"/>
                  <a:gd name="connsiteX52" fmla="*/ 772703 w 998833"/>
                  <a:gd name="connsiteY52" fmla="*/ 869552 h 1511046"/>
                  <a:gd name="connsiteX53" fmla="*/ 746033 w 998833"/>
                  <a:gd name="connsiteY53" fmla="*/ 869552 h 1511046"/>
                  <a:gd name="connsiteX54" fmla="*/ 673334 w 998833"/>
                  <a:gd name="connsiteY54" fmla="*/ 921503 h 1511046"/>
                  <a:gd name="connsiteX55" fmla="*/ 591059 w 998833"/>
                  <a:gd name="connsiteY55" fmla="*/ 940448 h 1511046"/>
                  <a:gd name="connsiteX56" fmla="*/ 515528 w 998833"/>
                  <a:gd name="connsiteY56" fmla="*/ 842882 h 1511046"/>
                  <a:gd name="connsiteX57" fmla="*/ 511718 w 998833"/>
                  <a:gd name="connsiteY57" fmla="*/ 353297 h 1511046"/>
                  <a:gd name="connsiteX58" fmla="*/ 507908 w 998833"/>
                  <a:gd name="connsiteY58" fmla="*/ 89017 h 1511046"/>
                  <a:gd name="connsiteX59" fmla="*/ 498383 w 998833"/>
                  <a:gd name="connsiteY59" fmla="*/ 35162 h 1511046"/>
                  <a:gd name="connsiteX60" fmla="*/ 482011 w 998833"/>
                  <a:gd name="connsiteY60" fmla="*/ 4888 h 1511046"/>
                  <a:gd name="connsiteX61" fmla="*/ 437886 w 998833"/>
                  <a:gd name="connsiteY61" fmla="*/ 10191 h 1511046"/>
                  <a:gd name="connsiteX62" fmla="*/ 433614 w 998833"/>
                  <a:gd name="connsiteY62" fmla="*/ 100448 h 1511046"/>
                  <a:gd name="connsiteX63" fmla="*/ 444837 w 998833"/>
                  <a:gd name="connsiteY63" fmla="*/ 220926 h 1511046"/>
                  <a:gd name="connsiteX64" fmla="*/ 448853 w 998833"/>
                  <a:gd name="connsiteY64" fmla="*/ 416162 h 1511046"/>
                  <a:gd name="connsiteX65" fmla="*/ 453179 w 998833"/>
                  <a:gd name="connsiteY65" fmla="*/ 752006 h 1511046"/>
                  <a:gd name="connsiteX66" fmla="*/ 436085 w 998833"/>
                  <a:gd name="connsiteY66" fmla="*/ 859152 h 1511046"/>
                  <a:gd name="connsiteX0" fmla="*/ 436085 w 1006460"/>
                  <a:gd name="connsiteY0" fmla="*/ 859152 h 1511046"/>
                  <a:gd name="connsiteX1" fmla="*/ 400661 w 1006460"/>
                  <a:gd name="connsiteY1" fmla="*/ 921965 h 1511046"/>
                  <a:gd name="connsiteX2" fmla="*/ 350875 w 1006460"/>
                  <a:gd name="connsiteY2" fmla="*/ 958521 h 1511046"/>
                  <a:gd name="connsiteX3" fmla="*/ 271122 w 1006460"/>
                  <a:gd name="connsiteY3" fmla="*/ 962125 h 1511046"/>
                  <a:gd name="connsiteX4" fmla="*/ 179887 w 1006460"/>
                  <a:gd name="connsiteY4" fmla="*/ 929946 h 1511046"/>
                  <a:gd name="connsiteX5" fmla="*/ 67853 w 1006460"/>
                  <a:gd name="connsiteY5" fmla="*/ 869552 h 1511046"/>
                  <a:gd name="connsiteX6" fmla="*/ 54518 w 1006460"/>
                  <a:gd name="connsiteY6" fmla="*/ 890507 h 1511046"/>
                  <a:gd name="connsiteX7" fmla="*/ 58328 w 1006460"/>
                  <a:gd name="connsiteY7" fmla="*/ 928607 h 1511046"/>
                  <a:gd name="connsiteX8" fmla="*/ 88808 w 1006460"/>
                  <a:gd name="connsiteY8" fmla="*/ 953372 h 1511046"/>
                  <a:gd name="connsiteX9" fmla="*/ 174533 w 1006460"/>
                  <a:gd name="connsiteY9" fmla="*/ 984213 h 1511046"/>
                  <a:gd name="connsiteX10" fmla="*/ 270555 w 1006460"/>
                  <a:gd name="connsiteY10" fmla="*/ 1031066 h 1511046"/>
                  <a:gd name="connsiteX11" fmla="*/ 286928 w 1006460"/>
                  <a:gd name="connsiteY11" fmla="*/ 1071482 h 1511046"/>
                  <a:gd name="connsiteX12" fmla="*/ 272615 w 1006460"/>
                  <a:gd name="connsiteY12" fmla="*/ 1114371 h 1511046"/>
                  <a:gd name="connsiteX13" fmla="*/ 194458 w 1006460"/>
                  <a:gd name="connsiteY13" fmla="*/ 1145365 h 1511046"/>
                  <a:gd name="connsiteX14" fmla="*/ 88295 w 1006460"/>
                  <a:gd name="connsiteY14" fmla="*/ 1160245 h 1511046"/>
                  <a:gd name="connsiteX15" fmla="*/ 12608 w 1006460"/>
                  <a:gd name="connsiteY15" fmla="*/ 1170542 h 1511046"/>
                  <a:gd name="connsiteX16" fmla="*/ 14513 w 1006460"/>
                  <a:gd name="connsiteY16" fmla="*/ 1208642 h 1511046"/>
                  <a:gd name="connsiteX17" fmla="*/ 153578 w 1006460"/>
                  <a:gd name="connsiteY17" fmla="*/ 1217395 h 1511046"/>
                  <a:gd name="connsiteX18" fmla="*/ 344233 w 1006460"/>
                  <a:gd name="connsiteY18" fmla="*/ 1212452 h 1511046"/>
                  <a:gd name="connsiteX19" fmla="*/ 370748 w 1006460"/>
                  <a:gd name="connsiteY19" fmla="*/ 1268675 h 1511046"/>
                  <a:gd name="connsiteX20" fmla="*/ 343305 w 1006460"/>
                  <a:gd name="connsiteY20" fmla="*/ 1351568 h 1511046"/>
                  <a:gd name="connsiteX21" fmla="*/ 336458 w 1006460"/>
                  <a:gd name="connsiteY21" fmla="*/ 1415360 h 1511046"/>
                  <a:gd name="connsiteX22" fmla="*/ 340268 w 1006460"/>
                  <a:gd name="connsiteY22" fmla="*/ 1458197 h 1511046"/>
                  <a:gd name="connsiteX23" fmla="*/ 372653 w 1006460"/>
                  <a:gd name="connsiteY23" fmla="*/ 1507727 h 1511046"/>
                  <a:gd name="connsiteX24" fmla="*/ 395513 w 1006460"/>
                  <a:gd name="connsiteY24" fmla="*/ 1509632 h 1511046"/>
                  <a:gd name="connsiteX25" fmla="*/ 405038 w 1006460"/>
                  <a:gd name="connsiteY25" fmla="*/ 1486772 h 1511046"/>
                  <a:gd name="connsiteX26" fmla="*/ 411319 w 1006460"/>
                  <a:gd name="connsiteY26" fmla="*/ 1446407 h 1511046"/>
                  <a:gd name="connsiteX27" fmla="*/ 417601 w 1006460"/>
                  <a:gd name="connsiteY27" fmla="*/ 1384314 h 1511046"/>
                  <a:gd name="connsiteX28" fmla="*/ 432275 w 1006460"/>
                  <a:gd name="connsiteY28" fmla="*/ 1324126 h 1511046"/>
                  <a:gd name="connsiteX29" fmla="*/ 475523 w 1006460"/>
                  <a:gd name="connsiteY29" fmla="*/ 1260077 h 1511046"/>
                  <a:gd name="connsiteX30" fmla="*/ 536689 w 1006460"/>
                  <a:gd name="connsiteY30" fmla="*/ 1225065 h 1511046"/>
                  <a:gd name="connsiteX31" fmla="*/ 609388 w 1006460"/>
                  <a:gd name="connsiteY31" fmla="*/ 1216674 h 1511046"/>
                  <a:gd name="connsiteX32" fmla="*/ 709117 w 1006460"/>
                  <a:gd name="connsiteY32" fmla="*/ 1281855 h 1511046"/>
                  <a:gd name="connsiteX33" fmla="*/ 786038 w 1006460"/>
                  <a:gd name="connsiteY33" fmla="*/ 1318772 h 1511046"/>
                  <a:gd name="connsiteX34" fmla="*/ 828669 w 1006460"/>
                  <a:gd name="connsiteY34" fmla="*/ 1298898 h 1511046"/>
                  <a:gd name="connsiteX35" fmla="*/ 769511 w 1006460"/>
                  <a:gd name="connsiteY35" fmla="*/ 1243704 h 1511046"/>
                  <a:gd name="connsiteX36" fmla="*/ 656498 w 1006460"/>
                  <a:gd name="connsiteY36" fmla="*/ 1151492 h 1511046"/>
                  <a:gd name="connsiteX37" fmla="*/ 654232 w 1006460"/>
                  <a:gd name="connsiteY37" fmla="*/ 1103095 h 1511046"/>
                  <a:gd name="connsiteX38" fmla="*/ 679358 w 1006460"/>
                  <a:gd name="connsiteY38" fmla="*/ 1084817 h 1511046"/>
                  <a:gd name="connsiteX39" fmla="*/ 732698 w 1006460"/>
                  <a:gd name="connsiteY39" fmla="*/ 1077197 h 1511046"/>
                  <a:gd name="connsiteX40" fmla="*/ 907958 w 1006460"/>
                  <a:gd name="connsiteY40" fmla="*/ 1086722 h 1511046"/>
                  <a:gd name="connsiteX41" fmla="*/ 964655 w 1006460"/>
                  <a:gd name="connsiteY41" fmla="*/ 1090589 h 1511046"/>
                  <a:gd name="connsiteX42" fmla="*/ 1005628 w 1006460"/>
                  <a:gd name="connsiteY42" fmla="*/ 1063811 h 1511046"/>
                  <a:gd name="connsiteX43" fmla="*/ 926854 w 1006460"/>
                  <a:gd name="connsiteY43" fmla="*/ 1029572 h 1511046"/>
                  <a:gd name="connsiteX44" fmla="*/ 811420 w 1006460"/>
                  <a:gd name="connsiteY44" fmla="*/ 1032043 h 1511046"/>
                  <a:gd name="connsiteX45" fmla="*/ 654594 w 1006460"/>
                  <a:gd name="connsiteY45" fmla="*/ 1044812 h 1511046"/>
                  <a:gd name="connsiteX46" fmla="*/ 648312 w 1006460"/>
                  <a:gd name="connsiteY46" fmla="*/ 1021025 h 1511046"/>
                  <a:gd name="connsiteX47" fmla="*/ 681263 w 1006460"/>
                  <a:gd name="connsiteY47" fmla="*/ 987662 h 1511046"/>
                  <a:gd name="connsiteX48" fmla="*/ 725078 w 1006460"/>
                  <a:gd name="connsiteY48" fmla="*/ 947657 h 1511046"/>
                  <a:gd name="connsiteX49" fmla="*/ 740318 w 1006460"/>
                  <a:gd name="connsiteY49" fmla="*/ 934322 h 1511046"/>
                  <a:gd name="connsiteX50" fmla="*/ 761273 w 1006460"/>
                  <a:gd name="connsiteY50" fmla="*/ 913367 h 1511046"/>
                  <a:gd name="connsiteX51" fmla="*/ 774608 w 1006460"/>
                  <a:gd name="connsiteY51" fmla="*/ 884792 h 1511046"/>
                  <a:gd name="connsiteX52" fmla="*/ 772703 w 1006460"/>
                  <a:gd name="connsiteY52" fmla="*/ 869552 h 1511046"/>
                  <a:gd name="connsiteX53" fmla="*/ 746033 w 1006460"/>
                  <a:gd name="connsiteY53" fmla="*/ 869552 h 1511046"/>
                  <a:gd name="connsiteX54" fmla="*/ 673334 w 1006460"/>
                  <a:gd name="connsiteY54" fmla="*/ 921503 h 1511046"/>
                  <a:gd name="connsiteX55" fmla="*/ 591059 w 1006460"/>
                  <a:gd name="connsiteY55" fmla="*/ 940448 h 1511046"/>
                  <a:gd name="connsiteX56" fmla="*/ 515528 w 1006460"/>
                  <a:gd name="connsiteY56" fmla="*/ 842882 h 1511046"/>
                  <a:gd name="connsiteX57" fmla="*/ 511718 w 1006460"/>
                  <a:gd name="connsiteY57" fmla="*/ 353297 h 1511046"/>
                  <a:gd name="connsiteX58" fmla="*/ 507908 w 1006460"/>
                  <a:gd name="connsiteY58" fmla="*/ 89017 h 1511046"/>
                  <a:gd name="connsiteX59" fmla="*/ 498383 w 1006460"/>
                  <a:gd name="connsiteY59" fmla="*/ 35162 h 1511046"/>
                  <a:gd name="connsiteX60" fmla="*/ 482011 w 1006460"/>
                  <a:gd name="connsiteY60" fmla="*/ 4888 h 1511046"/>
                  <a:gd name="connsiteX61" fmla="*/ 437886 w 1006460"/>
                  <a:gd name="connsiteY61" fmla="*/ 10191 h 1511046"/>
                  <a:gd name="connsiteX62" fmla="*/ 433614 w 1006460"/>
                  <a:gd name="connsiteY62" fmla="*/ 100448 h 1511046"/>
                  <a:gd name="connsiteX63" fmla="*/ 444837 w 1006460"/>
                  <a:gd name="connsiteY63" fmla="*/ 220926 h 1511046"/>
                  <a:gd name="connsiteX64" fmla="*/ 448853 w 1006460"/>
                  <a:gd name="connsiteY64" fmla="*/ 416162 h 1511046"/>
                  <a:gd name="connsiteX65" fmla="*/ 453179 w 1006460"/>
                  <a:gd name="connsiteY65" fmla="*/ 752006 h 1511046"/>
                  <a:gd name="connsiteX66" fmla="*/ 436085 w 1006460"/>
                  <a:gd name="connsiteY66" fmla="*/ 859152 h 1511046"/>
                  <a:gd name="connsiteX0" fmla="*/ 436085 w 1006906"/>
                  <a:gd name="connsiteY0" fmla="*/ 859152 h 1511046"/>
                  <a:gd name="connsiteX1" fmla="*/ 400661 w 1006906"/>
                  <a:gd name="connsiteY1" fmla="*/ 921965 h 1511046"/>
                  <a:gd name="connsiteX2" fmla="*/ 350875 w 1006906"/>
                  <a:gd name="connsiteY2" fmla="*/ 958521 h 1511046"/>
                  <a:gd name="connsiteX3" fmla="*/ 271122 w 1006906"/>
                  <a:gd name="connsiteY3" fmla="*/ 962125 h 1511046"/>
                  <a:gd name="connsiteX4" fmla="*/ 179887 w 1006906"/>
                  <a:gd name="connsiteY4" fmla="*/ 929946 h 1511046"/>
                  <a:gd name="connsiteX5" fmla="*/ 67853 w 1006906"/>
                  <a:gd name="connsiteY5" fmla="*/ 869552 h 1511046"/>
                  <a:gd name="connsiteX6" fmla="*/ 54518 w 1006906"/>
                  <a:gd name="connsiteY6" fmla="*/ 890507 h 1511046"/>
                  <a:gd name="connsiteX7" fmla="*/ 58328 w 1006906"/>
                  <a:gd name="connsiteY7" fmla="*/ 928607 h 1511046"/>
                  <a:gd name="connsiteX8" fmla="*/ 88808 w 1006906"/>
                  <a:gd name="connsiteY8" fmla="*/ 953372 h 1511046"/>
                  <a:gd name="connsiteX9" fmla="*/ 174533 w 1006906"/>
                  <a:gd name="connsiteY9" fmla="*/ 984213 h 1511046"/>
                  <a:gd name="connsiteX10" fmla="*/ 270555 w 1006906"/>
                  <a:gd name="connsiteY10" fmla="*/ 1031066 h 1511046"/>
                  <a:gd name="connsiteX11" fmla="*/ 286928 w 1006906"/>
                  <a:gd name="connsiteY11" fmla="*/ 1071482 h 1511046"/>
                  <a:gd name="connsiteX12" fmla="*/ 272615 w 1006906"/>
                  <a:gd name="connsiteY12" fmla="*/ 1114371 h 1511046"/>
                  <a:gd name="connsiteX13" fmla="*/ 194458 w 1006906"/>
                  <a:gd name="connsiteY13" fmla="*/ 1145365 h 1511046"/>
                  <a:gd name="connsiteX14" fmla="*/ 88295 w 1006906"/>
                  <a:gd name="connsiteY14" fmla="*/ 1160245 h 1511046"/>
                  <a:gd name="connsiteX15" fmla="*/ 12608 w 1006906"/>
                  <a:gd name="connsiteY15" fmla="*/ 1170542 h 1511046"/>
                  <a:gd name="connsiteX16" fmla="*/ 14513 w 1006906"/>
                  <a:gd name="connsiteY16" fmla="*/ 1208642 h 1511046"/>
                  <a:gd name="connsiteX17" fmla="*/ 153578 w 1006906"/>
                  <a:gd name="connsiteY17" fmla="*/ 1217395 h 1511046"/>
                  <a:gd name="connsiteX18" fmla="*/ 344233 w 1006906"/>
                  <a:gd name="connsiteY18" fmla="*/ 1212452 h 1511046"/>
                  <a:gd name="connsiteX19" fmla="*/ 370748 w 1006906"/>
                  <a:gd name="connsiteY19" fmla="*/ 1268675 h 1511046"/>
                  <a:gd name="connsiteX20" fmla="*/ 343305 w 1006906"/>
                  <a:gd name="connsiteY20" fmla="*/ 1351568 h 1511046"/>
                  <a:gd name="connsiteX21" fmla="*/ 336458 w 1006906"/>
                  <a:gd name="connsiteY21" fmla="*/ 1415360 h 1511046"/>
                  <a:gd name="connsiteX22" fmla="*/ 340268 w 1006906"/>
                  <a:gd name="connsiteY22" fmla="*/ 1458197 h 1511046"/>
                  <a:gd name="connsiteX23" fmla="*/ 372653 w 1006906"/>
                  <a:gd name="connsiteY23" fmla="*/ 1507727 h 1511046"/>
                  <a:gd name="connsiteX24" fmla="*/ 395513 w 1006906"/>
                  <a:gd name="connsiteY24" fmla="*/ 1509632 h 1511046"/>
                  <a:gd name="connsiteX25" fmla="*/ 405038 w 1006906"/>
                  <a:gd name="connsiteY25" fmla="*/ 1486772 h 1511046"/>
                  <a:gd name="connsiteX26" fmla="*/ 411319 w 1006906"/>
                  <a:gd name="connsiteY26" fmla="*/ 1446407 h 1511046"/>
                  <a:gd name="connsiteX27" fmla="*/ 417601 w 1006906"/>
                  <a:gd name="connsiteY27" fmla="*/ 1384314 h 1511046"/>
                  <a:gd name="connsiteX28" fmla="*/ 432275 w 1006906"/>
                  <a:gd name="connsiteY28" fmla="*/ 1324126 h 1511046"/>
                  <a:gd name="connsiteX29" fmla="*/ 475523 w 1006906"/>
                  <a:gd name="connsiteY29" fmla="*/ 1260077 h 1511046"/>
                  <a:gd name="connsiteX30" fmla="*/ 536689 w 1006906"/>
                  <a:gd name="connsiteY30" fmla="*/ 1225065 h 1511046"/>
                  <a:gd name="connsiteX31" fmla="*/ 609388 w 1006906"/>
                  <a:gd name="connsiteY31" fmla="*/ 1216674 h 1511046"/>
                  <a:gd name="connsiteX32" fmla="*/ 709117 w 1006906"/>
                  <a:gd name="connsiteY32" fmla="*/ 1281855 h 1511046"/>
                  <a:gd name="connsiteX33" fmla="*/ 786038 w 1006906"/>
                  <a:gd name="connsiteY33" fmla="*/ 1318772 h 1511046"/>
                  <a:gd name="connsiteX34" fmla="*/ 828669 w 1006906"/>
                  <a:gd name="connsiteY34" fmla="*/ 1298898 h 1511046"/>
                  <a:gd name="connsiteX35" fmla="*/ 769511 w 1006906"/>
                  <a:gd name="connsiteY35" fmla="*/ 1243704 h 1511046"/>
                  <a:gd name="connsiteX36" fmla="*/ 656498 w 1006906"/>
                  <a:gd name="connsiteY36" fmla="*/ 1151492 h 1511046"/>
                  <a:gd name="connsiteX37" fmla="*/ 654232 w 1006906"/>
                  <a:gd name="connsiteY37" fmla="*/ 1103095 h 1511046"/>
                  <a:gd name="connsiteX38" fmla="*/ 679358 w 1006906"/>
                  <a:gd name="connsiteY38" fmla="*/ 1084817 h 1511046"/>
                  <a:gd name="connsiteX39" fmla="*/ 732698 w 1006906"/>
                  <a:gd name="connsiteY39" fmla="*/ 1077197 h 1511046"/>
                  <a:gd name="connsiteX40" fmla="*/ 907958 w 1006906"/>
                  <a:gd name="connsiteY40" fmla="*/ 1086722 h 1511046"/>
                  <a:gd name="connsiteX41" fmla="*/ 964655 w 1006906"/>
                  <a:gd name="connsiteY41" fmla="*/ 1090589 h 1511046"/>
                  <a:gd name="connsiteX42" fmla="*/ 1005628 w 1006906"/>
                  <a:gd name="connsiteY42" fmla="*/ 1063811 h 1511046"/>
                  <a:gd name="connsiteX43" fmla="*/ 926854 w 1006906"/>
                  <a:gd name="connsiteY43" fmla="*/ 1029572 h 1511046"/>
                  <a:gd name="connsiteX44" fmla="*/ 811420 w 1006906"/>
                  <a:gd name="connsiteY44" fmla="*/ 1032043 h 1511046"/>
                  <a:gd name="connsiteX45" fmla="*/ 654594 w 1006906"/>
                  <a:gd name="connsiteY45" fmla="*/ 1044812 h 1511046"/>
                  <a:gd name="connsiteX46" fmla="*/ 648312 w 1006906"/>
                  <a:gd name="connsiteY46" fmla="*/ 1021025 h 1511046"/>
                  <a:gd name="connsiteX47" fmla="*/ 681263 w 1006906"/>
                  <a:gd name="connsiteY47" fmla="*/ 987662 h 1511046"/>
                  <a:gd name="connsiteX48" fmla="*/ 725078 w 1006906"/>
                  <a:gd name="connsiteY48" fmla="*/ 947657 h 1511046"/>
                  <a:gd name="connsiteX49" fmla="*/ 740318 w 1006906"/>
                  <a:gd name="connsiteY49" fmla="*/ 934322 h 1511046"/>
                  <a:gd name="connsiteX50" fmla="*/ 761273 w 1006906"/>
                  <a:gd name="connsiteY50" fmla="*/ 913367 h 1511046"/>
                  <a:gd name="connsiteX51" fmla="*/ 774608 w 1006906"/>
                  <a:gd name="connsiteY51" fmla="*/ 884792 h 1511046"/>
                  <a:gd name="connsiteX52" fmla="*/ 772703 w 1006906"/>
                  <a:gd name="connsiteY52" fmla="*/ 869552 h 1511046"/>
                  <a:gd name="connsiteX53" fmla="*/ 746033 w 1006906"/>
                  <a:gd name="connsiteY53" fmla="*/ 869552 h 1511046"/>
                  <a:gd name="connsiteX54" fmla="*/ 673334 w 1006906"/>
                  <a:gd name="connsiteY54" fmla="*/ 921503 h 1511046"/>
                  <a:gd name="connsiteX55" fmla="*/ 591059 w 1006906"/>
                  <a:gd name="connsiteY55" fmla="*/ 940448 h 1511046"/>
                  <a:gd name="connsiteX56" fmla="*/ 515528 w 1006906"/>
                  <a:gd name="connsiteY56" fmla="*/ 842882 h 1511046"/>
                  <a:gd name="connsiteX57" fmla="*/ 511718 w 1006906"/>
                  <a:gd name="connsiteY57" fmla="*/ 353297 h 1511046"/>
                  <a:gd name="connsiteX58" fmla="*/ 507908 w 1006906"/>
                  <a:gd name="connsiteY58" fmla="*/ 89017 h 1511046"/>
                  <a:gd name="connsiteX59" fmla="*/ 498383 w 1006906"/>
                  <a:gd name="connsiteY59" fmla="*/ 35162 h 1511046"/>
                  <a:gd name="connsiteX60" fmla="*/ 482011 w 1006906"/>
                  <a:gd name="connsiteY60" fmla="*/ 4888 h 1511046"/>
                  <a:gd name="connsiteX61" fmla="*/ 437886 w 1006906"/>
                  <a:gd name="connsiteY61" fmla="*/ 10191 h 1511046"/>
                  <a:gd name="connsiteX62" fmla="*/ 433614 w 1006906"/>
                  <a:gd name="connsiteY62" fmla="*/ 100448 h 1511046"/>
                  <a:gd name="connsiteX63" fmla="*/ 444837 w 1006906"/>
                  <a:gd name="connsiteY63" fmla="*/ 220926 h 1511046"/>
                  <a:gd name="connsiteX64" fmla="*/ 448853 w 1006906"/>
                  <a:gd name="connsiteY64" fmla="*/ 416162 h 1511046"/>
                  <a:gd name="connsiteX65" fmla="*/ 453179 w 1006906"/>
                  <a:gd name="connsiteY65" fmla="*/ 752006 h 1511046"/>
                  <a:gd name="connsiteX66" fmla="*/ 436085 w 1006906"/>
                  <a:gd name="connsiteY66" fmla="*/ 859152 h 1511046"/>
                  <a:gd name="connsiteX0" fmla="*/ 436085 w 999729"/>
                  <a:gd name="connsiteY0" fmla="*/ 859152 h 1511046"/>
                  <a:gd name="connsiteX1" fmla="*/ 400661 w 999729"/>
                  <a:gd name="connsiteY1" fmla="*/ 921965 h 1511046"/>
                  <a:gd name="connsiteX2" fmla="*/ 350875 w 999729"/>
                  <a:gd name="connsiteY2" fmla="*/ 958521 h 1511046"/>
                  <a:gd name="connsiteX3" fmla="*/ 271122 w 999729"/>
                  <a:gd name="connsiteY3" fmla="*/ 962125 h 1511046"/>
                  <a:gd name="connsiteX4" fmla="*/ 179887 w 999729"/>
                  <a:gd name="connsiteY4" fmla="*/ 929946 h 1511046"/>
                  <a:gd name="connsiteX5" fmla="*/ 67853 w 999729"/>
                  <a:gd name="connsiteY5" fmla="*/ 869552 h 1511046"/>
                  <a:gd name="connsiteX6" fmla="*/ 54518 w 999729"/>
                  <a:gd name="connsiteY6" fmla="*/ 890507 h 1511046"/>
                  <a:gd name="connsiteX7" fmla="*/ 58328 w 999729"/>
                  <a:gd name="connsiteY7" fmla="*/ 928607 h 1511046"/>
                  <a:gd name="connsiteX8" fmla="*/ 88808 w 999729"/>
                  <a:gd name="connsiteY8" fmla="*/ 953372 h 1511046"/>
                  <a:gd name="connsiteX9" fmla="*/ 174533 w 999729"/>
                  <a:gd name="connsiteY9" fmla="*/ 984213 h 1511046"/>
                  <a:gd name="connsiteX10" fmla="*/ 270555 w 999729"/>
                  <a:gd name="connsiteY10" fmla="*/ 1031066 h 1511046"/>
                  <a:gd name="connsiteX11" fmla="*/ 286928 w 999729"/>
                  <a:gd name="connsiteY11" fmla="*/ 1071482 h 1511046"/>
                  <a:gd name="connsiteX12" fmla="*/ 272615 w 999729"/>
                  <a:gd name="connsiteY12" fmla="*/ 1114371 h 1511046"/>
                  <a:gd name="connsiteX13" fmla="*/ 194458 w 999729"/>
                  <a:gd name="connsiteY13" fmla="*/ 1145365 h 1511046"/>
                  <a:gd name="connsiteX14" fmla="*/ 88295 w 999729"/>
                  <a:gd name="connsiteY14" fmla="*/ 1160245 h 1511046"/>
                  <a:gd name="connsiteX15" fmla="*/ 12608 w 999729"/>
                  <a:gd name="connsiteY15" fmla="*/ 1170542 h 1511046"/>
                  <a:gd name="connsiteX16" fmla="*/ 14513 w 999729"/>
                  <a:gd name="connsiteY16" fmla="*/ 1208642 h 1511046"/>
                  <a:gd name="connsiteX17" fmla="*/ 153578 w 999729"/>
                  <a:gd name="connsiteY17" fmla="*/ 1217395 h 1511046"/>
                  <a:gd name="connsiteX18" fmla="*/ 344233 w 999729"/>
                  <a:gd name="connsiteY18" fmla="*/ 1212452 h 1511046"/>
                  <a:gd name="connsiteX19" fmla="*/ 370748 w 999729"/>
                  <a:gd name="connsiteY19" fmla="*/ 1268675 h 1511046"/>
                  <a:gd name="connsiteX20" fmla="*/ 343305 w 999729"/>
                  <a:gd name="connsiteY20" fmla="*/ 1351568 h 1511046"/>
                  <a:gd name="connsiteX21" fmla="*/ 336458 w 999729"/>
                  <a:gd name="connsiteY21" fmla="*/ 1415360 h 1511046"/>
                  <a:gd name="connsiteX22" fmla="*/ 340268 w 999729"/>
                  <a:gd name="connsiteY22" fmla="*/ 1458197 h 1511046"/>
                  <a:gd name="connsiteX23" fmla="*/ 372653 w 999729"/>
                  <a:gd name="connsiteY23" fmla="*/ 1507727 h 1511046"/>
                  <a:gd name="connsiteX24" fmla="*/ 395513 w 999729"/>
                  <a:gd name="connsiteY24" fmla="*/ 1509632 h 1511046"/>
                  <a:gd name="connsiteX25" fmla="*/ 405038 w 999729"/>
                  <a:gd name="connsiteY25" fmla="*/ 1486772 h 1511046"/>
                  <a:gd name="connsiteX26" fmla="*/ 411319 w 999729"/>
                  <a:gd name="connsiteY26" fmla="*/ 1446407 h 1511046"/>
                  <a:gd name="connsiteX27" fmla="*/ 417601 w 999729"/>
                  <a:gd name="connsiteY27" fmla="*/ 1384314 h 1511046"/>
                  <a:gd name="connsiteX28" fmla="*/ 432275 w 999729"/>
                  <a:gd name="connsiteY28" fmla="*/ 1324126 h 1511046"/>
                  <a:gd name="connsiteX29" fmla="*/ 475523 w 999729"/>
                  <a:gd name="connsiteY29" fmla="*/ 1260077 h 1511046"/>
                  <a:gd name="connsiteX30" fmla="*/ 536689 w 999729"/>
                  <a:gd name="connsiteY30" fmla="*/ 1225065 h 1511046"/>
                  <a:gd name="connsiteX31" fmla="*/ 609388 w 999729"/>
                  <a:gd name="connsiteY31" fmla="*/ 1216674 h 1511046"/>
                  <a:gd name="connsiteX32" fmla="*/ 709117 w 999729"/>
                  <a:gd name="connsiteY32" fmla="*/ 1281855 h 1511046"/>
                  <a:gd name="connsiteX33" fmla="*/ 786038 w 999729"/>
                  <a:gd name="connsiteY33" fmla="*/ 1318772 h 1511046"/>
                  <a:gd name="connsiteX34" fmla="*/ 828669 w 999729"/>
                  <a:gd name="connsiteY34" fmla="*/ 1298898 h 1511046"/>
                  <a:gd name="connsiteX35" fmla="*/ 769511 w 999729"/>
                  <a:gd name="connsiteY35" fmla="*/ 1243704 h 1511046"/>
                  <a:gd name="connsiteX36" fmla="*/ 656498 w 999729"/>
                  <a:gd name="connsiteY36" fmla="*/ 1151492 h 1511046"/>
                  <a:gd name="connsiteX37" fmla="*/ 654232 w 999729"/>
                  <a:gd name="connsiteY37" fmla="*/ 1103095 h 1511046"/>
                  <a:gd name="connsiteX38" fmla="*/ 679358 w 999729"/>
                  <a:gd name="connsiteY38" fmla="*/ 1084817 h 1511046"/>
                  <a:gd name="connsiteX39" fmla="*/ 732698 w 999729"/>
                  <a:gd name="connsiteY39" fmla="*/ 1077197 h 1511046"/>
                  <a:gd name="connsiteX40" fmla="*/ 907958 w 999729"/>
                  <a:gd name="connsiteY40" fmla="*/ 1086722 h 1511046"/>
                  <a:gd name="connsiteX41" fmla="*/ 964655 w 999729"/>
                  <a:gd name="connsiteY41" fmla="*/ 1090589 h 1511046"/>
                  <a:gd name="connsiteX42" fmla="*/ 998214 w 999729"/>
                  <a:gd name="connsiteY42" fmla="*/ 1044039 h 1511046"/>
                  <a:gd name="connsiteX43" fmla="*/ 926854 w 999729"/>
                  <a:gd name="connsiteY43" fmla="*/ 1029572 h 1511046"/>
                  <a:gd name="connsiteX44" fmla="*/ 811420 w 999729"/>
                  <a:gd name="connsiteY44" fmla="*/ 1032043 h 1511046"/>
                  <a:gd name="connsiteX45" fmla="*/ 654594 w 999729"/>
                  <a:gd name="connsiteY45" fmla="*/ 1044812 h 1511046"/>
                  <a:gd name="connsiteX46" fmla="*/ 648312 w 999729"/>
                  <a:gd name="connsiteY46" fmla="*/ 1021025 h 1511046"/>
                  <a:gd name="connsiteX47" fmla="*/ 681263 w 999729"/>
                  <a:gd name="connsiteY47" fmla="*/ 987662 h 1511046"/>
                  <a:gd name="connsiteX48" fmla="*/ 725078 w 999729"/>
                  <a:gd name="connsiteY48" fmla="*/ 947657 h 1511046"/>
                  <a:gd name="connsiteX49" fmla="*/ 740318 w 999729"/>
                  <a:gd name="connsiteY49" fmla="*/ 934322 h 1511046"/>
                  <a:gd name="connsiteX50" fmla="*/ 761273 w 999729"/>
                  <a:gd name="connsiteY50" fmla="*/ 913367 h 1511046"/>
                  <a:gd name="connsiteX51" fmla="*/ 774608 w 999729"/>
                  <a:gd name="connsiteY51" fmla="*/ 884792 h 1511046"/>
                  <a:gd name="connsiteX52" fmla="*/ 772703 w 999729"/>
                  <a:gd name="connsiteY52" fmla="*/ 869552 h 1511046"/>
                  <a:gd name="connsiteX53" fmla="*/ 746033 w 999729"/>
                  <a:gd name="connsiteY53" fmla="*/ 869552 h 1511046"/>
                  <a:gd name="connsiteX54" fmla="*/ 673334 w 999729"/>
                  <a:gd name="connsiteY54" fmla="*/ 921503 h 1511046"/>
                  <a:gd name="connsiteX55" fmla="*/ 591059 w 999729"/>
                  <a:gd name="connsiteY55" fmla="*/ 940448 h 1511046"/>
                  <a:gd name="connsiteX56" fmla="*/ 515528 w 999729"/>
                  <a:gd name="connsiteY56" fmla="*/ 842882 h 1511046"/>
                  <a:gd name="connsiteX57" fmla="*/ 511718 w 999729"/>
                  <a:gd name="connsiteY57" fmla="*/ 353297 h 1511046"/>
                  <a:gd name="connsiteX58" fmla="*/ 507908 w 999729"/>
                  <a:gd name="connsiteY58" fmla="*/ 89017 h 1511046"/>
                  <a:gd name="connsiteX59" fmla="*/ 498383 w 999729"/>
                  <a:gd name="connsiteY59" fmla="*/ 35162 h 1511046"/>
                  <a:gd name="connsiteX60" fmla="*/ 482011 w 999729"/>
                  <a:gd name="connsiteY60" fmla="*/ 4888 h 1511046"/>
                  <a:gd name="connsiteX61" fmla="*/ 437886 w 999729"/>
                  <a:gd name="connsiteY61" fmla="*/ 10191 h 1511046"/>
                  <a:gd name="connsiteX62" fmla="*/ 433614 w 999729"/>
                  <a:gd name="connsiteY62" fmla="*/ 100448 h 1511046"/>
                  <a:gd name="connsiteX63" fmla="*/ 444837 w 999729"/>
                  <a:gd name="connsiteY63" fmla="*/ 220926 h 1511046"/>
                  <a:gd name="connsiteX64" fmla="*/ 448853 w 999729"/>
                  <a:gd name="connsiteY64" fmla="*/ 416162 h 1511046"/>
                  <a:gd name="connsiteX65" fmla="*/ 453179 w 999729"/>
                  <a:gd name="connsiteY65" fmla="*/ 752006 h 1511046"/>
                  <a:gd name="connsiteX66" fmla="*/ 436085 w 999729"/>
                  <a:gd name="connsiteY66" fmla="*/ 859152 h 1511046"/>
                  <a:gd name="connsiteX0" fmla="*/ 436085 w 1026300"/>
                  <a:gd name="connsiteY0" fmla="*/ 859152 h 1511046"/>
                  <a:gd name="connsiteX1" fmla="*/ 400661 w 1026300"/>
                  <a:gd name="connsiteY1" fmla="*/ 921965 h 1511046"/>
                  <a:gd name="connsiteX2" fmla="*/ 350875 w 1026300"/>
                  <a:gd name="connsiteY2" fmla="*/ 958521 h 1511046"/>
                  <a:gd name="connsiteX3" fmla="*/ 271122 w 1026300"/>
                  <a:gd name="connsiteY3" fmla="*/ 962125 h 1511046"/>
                  <a:gd name="connsiteX4" fmla="*/ 179887 w 1026300"/>
                  <a:gd name="connsiteY4" fmla="*/ 929946 h 1511046"/>
                  <a:gd name="connsiteX5" fmla="*/ 67853 w 1026300"/>
                  <a:gd name="connsiteY5" fmla="*/ 869552 h 1511046"/>
                  <a:gd name="connsiteX6" fmla="*/ 54518 w 1026300"/>
                  <a:gd name="connsiteY6" fmla="*/ 890507 h 1511046"/>
                  <a:gd name="connsiteX7" fmla="*/ 58328 w 1026300"/>
                  <a:gd name="connsiteY7" fmla="*/ 928607 h 1511046"/>
                  <a:gd name="connsiteX8" fmla="*/ 88808 w 1026300"/>
                  <a:gd name="connsiteY8" fmla="*/ 953372 h 1511046"/>
                  <a:gd name="connsiteX9" fmla="*/ 174533 w 1026300"/>
                  <a:gd name="connsiteY9" fmla="*/ 984213 h 1511046"/>
                  <a:gd name="connsiteX10" fmla="*/ 270555 w 1026300"/>
                  <a:gd name="connsiteY10" fmla="*/ 1031066 h 1511046"/>
                  <a:gd name="connsiteX11" fmla="*/ 286928 w 1026300"/>
                  <a:gd name="connsiteY11" fmla="*/ 1071482 h 1511046"/>
                  <a:gd name="connsiteX12" fmla="*/ 272615 w 1026300"/>
                  <a:gd name="connsiteY12" fmla="*/ 1114371 h 1511046"/>
                  <a:gd name="connsiteX13" fmla="*/ 194458 w 1026300"/>
                  <a:gd name="connsiteY13" fmla="*/ 1145365 h 1511046"/>
                  <a:gd name="connsiteX14" fmla="*/ 88295 w 1026300"/>
                  <a:gd name="connsiteY14" fmla="*/ 1160245 h 1511046"/>
                  <a:gd name="connsiteX15" fmla="*/ 12608 w 1026300"/>
                  <a:gd name="connsiteY15" fmla="*/ 1170542 h 1511046"/>
                  <a:gd name="connsiteX16" fmla="*/ 14513 w 1026300"/>
                  <a:gd name="connsiteY16" fmla="*/ 1208642 h 1511046"/>
                  <a:gd name="connsiteX17" fmla="*/ 153578 w 1026300"/>
                  <a:gd name="connsiteY17" fmla="*/ 1217395 h 1511046"/>
                  <a:gd name="connsiteX18" fmla="*/ 344233 w 1026300"/>
                  <a:gd name="connsiteY18" fmla="*/ 1212452 h 1511046"/>
                  <a:gd name="connsiteX19" fmla="*/ 370748 w 1026300"/>
                  <a:gd name="connsiteY19" fmla="*/ 1268675 h 1511046"/>
                  <a:gd name="connsiteX20" fmla="*/ 343305 w 1026300"/>
                  <a:gd name="connsiteY20" fmla="*/ 1351568 h 1511046"/>
                  <a:gd name="connsiteX21" fmla="*/ 336458 w 1026300"/>
                  <a:gd name="connsiteY21" fmla="*/ 1415360 h 1511046"/>
                  <a:gd name="connsiteX22" fmla="*/ 340268 w 1026300"/>
                  <a:gd name="connsiteY22" fmla="*/ 1458197 h 1511046"/>
                  <a:gd name="connsiteX23" fmla="*/ 372653 w 1026300"/>
                  <a:gd name="connsiteY23" fmla="*/ 1507727 h 1511046"/>
                  <a:gd name="connsiteX24" fmla="*/ 395513 w 1026300"/>
                  <a:gd name="connsiteY24" fmla="*/ 1509632 h 1511046"/>
                  <a:gd name="connsiteX25" fmla="*/ 405038 w 1026300"/>
                  <a:gd name="connsiteY25" fmla="*/ 1486772 h 1511046"/>
                  <a:gd name="connsiteX26" fmla="*/ 411319 w 1026300"/>
                  <a:gd name="connsiteY26" fmla="*/ 1446407 h 1511046"/>
                  <a:gd name="connsiteX27" fmla="*/ 417601 w 1026300"/>
                  <a:gd name="connsiteY27" fmla="*/ 1384314 h 1511046"/>
                  <a:gd name="connsiteX28" fmla="*/ 432275 w 1026300"/>
                  <a:gd name="connsiteY28" fmla="*/ 1324126 h 1511046"/>
                  <a:gd name="connsiteX29" fmla="*/ 475523 w 1026300"/>
                  <a:gd name="connsiteY29" fmla="*/ 1260077 h 1511046"/>
                  <a:gd name="connsiteX30" fmla="*/ 536689 w 1026300"/>
                  <a:gd name="connsiteY30" fmla="*/ 1225065 h 1511046"/>
                  <a:gd name="connsiteX31" fmla="*/ 609388 w 1026300"/>
                  <a:gd name="connsiteY31" fmla="*/ 1216674 h 1511046"/>
                  <a:gd name="connsiteX32" fmla="*/ 709117 w 1026300"/>
                  <a:gd name="connsiteY32" fmla="*/ 1281855 h 1511046"/>
                  <a:gd name="connsiteX33" fmla="*/ 786038 w 1026300"/>
                  <a:gd name="connsiteY33" fmla="*/ 1318772 h 1511046"/>
                  <a:gd name="connsiteX34" fmla="*/ 828669 w 1026300"/>
                  <a:gd name="connsiteY34" fmla="*/ 1298898 h 1511046"/>
                  <a:gd name="connsiteX35" fmla="*/ 769511 w 1026300"/>
                  <a:gd name="connsiteY35" fmla="*/ 1243704 h 1511046"/>
                  <a:gd name="connsiteX36" fmla="*/ 656498 w 1026300"/>
                  <a:gd name="connsiteY36" fmla="*/ 1151492 h 1511046"/>
                  <a:gd name="connsiteX37" fmla="*/ 654232 w 1026300"/>
                  <a:gd name="connsiteY37" fmla="*/ 1103095 h 1511046"/>
                  <a:gd name="connsiteX38" fmla="*/ 679358 w 1026300"/>
                  <a:gd name="connsiteY38" fmla="*/ 1084817 h 1511046"/>
                  <a:gd name="connsiteX39" fmla="*/ 732698 w 1026300"/>
                  <a:gd name="connsiteY39" fmla="*/ 1077197 h 1511046"/>
                  <a:gd name="connsiteX40" fmla="*/ 907958 w 1026300"/>
                  <a:gd name="connsiteY40" fmla="*/ 1086722 h 1511046"/>
                  <a:gd name="connsiteX41" fmla="*/ 964655 w 1026300"/>
                  <a:gd name="connsiteY41" fmla="*/ 1090589 h 1511046"/>
                  <a:gd name="connsiteX42" fmla="*/ 1025399 w 1026300"/>
                  <a:gd name="connsiteY42" fmla="*/ 1048982 h 1511046"/>
                  <a:gd name="connsiteX43" fmla="*/ 926854 w 1026300"/>
                  <a:gd name="connsiteY43" fmla="*/ 1029572 h 1511046"/>
                  <a:gd name="connsiteX44" fmla="*/ 811420 w 1026300"/>
                  <a:gd name="connsiteY44" fmla="*/ 1032043 h 1511046"/>
                  <a:gd name="connsiteX45" fmla="*/ 654594 w 1026300"/>
                  <a:gd name="connsiteY45" fmla="*/ 1044812 h 1511046"/>
                  <a:gd name="connsiteX46" fmla="*/ 648312 w 1026300"/>
                  <a:gd name="connsiteY46" fmla="*/ 1021025 h 1511046"/>
                  <a:gd name="connsiteX47" fmla="*/ 681263 w 1026300"/>
                  <a:gd name="connsiteY47" fmla="*/ 987662 h 1511046"/>
                  <a:gd name="connsiteX48" fmla="*/ 725078 w 1026300"/>
                  <a:gd name="connsiteY48" fmla="*/ 947657 h 1511046"/>
                  <a:gd name="connsiteX49" fmla="*/ 740318 w 1026300"/>
                  <a:gd name="connsiteY49" fmla="*/ 934322 h 1511046"/>
                  <a:gd name="connsiteX50" fmla="*/ 761273 w 1026300"/>
                  <a:gd name="connsiteY50" fmla="*/ 913367 h 1511046"/>
                  <a:gd name="connsiteX51" fmla="*/ 774608 w 1026300"/>
                  <a:gd name="connsiteY51" fmla="*/ 884792 h 1511046"/>
                  <a:gd name="connsiteX52" fmla="*/ 772703 w 1026300"/>
                  <a:gd name="connsiteY52" fmla="*/ 869552 h 1511046"/>
                  <a:gd name="connsiteX53" fmla="*/ 746033 w 1026300"/>
                  <a:gd name="connsiteY53" fmla="*/ 869552 h 1511046"/>
                  <a:gd name="connsiteX54" fmla="*/ 673334 w 1026300"/>
                  <a:gd name="connsiteY54" fmla="*/ 921503 h 1511046"/>
                  <a:gd name="connsiteX55" fmla="*/ 591059 w 1026300"/>
                  <a:gd name="connsiteY55" fmla="*/ 940448 h 1511046"/>
                  <a:gd name="connsiteX56" fmla="*/ 515528 w 1026300"/>
                  <a:gd name="connsiteY56" fmla="*/ 842882 h 1511046"/>
                  <a:gd name="connsiteX57" fmla="*/ 511718 w 1026300"/>
                  <a:gd name="connsiteY57" fmla="*/ 353297 h 1511046"/>
                  <a:gd name="connsiteX58" fmla="*/ 507908 w 1026300"/>
                  <a:gd name="connsiteY58" fmla="*/ 89017 h 1511046"/>
                  <a:gd name="connsiteX59" fmla="*/ 498383 w 1026300"/>
                  <a:gd name="connsiteY59" fmla="*/ 35162 h 1511046"/>
                  <a:gd name="connsiteX60" fmla="*/ 482011 w 1026300"/>
                  <a:gd name="connsiteY60" fmla="*/ 4888 h 1511046"/>
                  <a:gd name="connsiteX61" fmla="*/ 437886 w 1026300"/>
                  <a:gd name="connsiteY61" fmla="*/ 10191 h 1511046"/>
                  <a:gd name="connsiteX62" fmla="*/ 433614 w 1026300"/>
                  <a:gd name="connsiteY62" fmla="*/ 100448 h 1511046"/>
                  <a:gd name="connsiteX63" fmla="*/ 444837 w 1026300"/>
                  <a:gd name="connsiteY63" fmla="*/ 220926 h 1511046"/>
                  <a:gd name="connsiteX64" fmla="*/ 448853 w 1026300"/>
                  <a:gd name="connsiteY64" fmla="*/ 416162 h 1511046"/>
                  <a:gd name="connsiteX65" fmla="*/ 453179 w 1026300"/>
                  <a:gd name="connsiteY65" fmla="*/ 752006 h 1511046"/>
                  <a:gd name="connsiteX66" fmla="*/ 436085 w 1026300"/>
                  <a:gd name="connsiteY66" fmla="*/ 859152 h 1511046"/>
                  <a:gd name="connsiteX0" fmla="*/ 436085 w 1026780"/>
                  <a:gd name="connsiteY0" fmla="*/ 859152 h 1511046"/>
                  <a:gd name="connsiteX1" fmla="*/ 400661 w 1026780"/>
                  <a:gd name="connsiteY1" fmla="*/ 921965 h 1511046"/>
                  <a:gd name="connsiteX2" fmla="*/ 350875 w 1026780"/>
                  <a:gd name="connsiteY2" fmla="*/ 958521 h 1511046"/>
                  <a:gd name="connsiteX3" fmla="*/ 271122 w 1026780"/>
                  <a:gd name="connsiteY3" fmla="*/ 962125 h 1511046"/>
                  <a:gd name="connsiteX4" fmla="*/ 179887 w 1026780"/>
                  <a:gd name="connsiteY4" fmla="*/ 929946 h 1511046"/>
                  <a:gd name="connsiteX5" fmla="*/ 67853 w 1026780"/>
                  <a:gd name="connsiteY5" fmla="*/ 869552 h 1511046"/>
                  <a:gd name="connsiteX6" fmla="*/ 54518 w 1026780"/>
                  <a:gd name="connsiteY6" fmla="*/ 890507 h 1511046"/>
                  <a:gd name="connsiteX7" fmla="*/ 58328 w 1026780"/>
                  <a:gd name="connsiteY7" fmla="*/ 928607 h 1511046"/>
                  <a:gd name="connsiteX8" fmla="*/ 88808 w 1026780"/>
                  <a:gd name="connsiteY8" fmla="*/ 953372 h 1511046"/>
                  <a:gd name="connsiteX9" fmla="*/ 174533 w 1026780"/>
                  <a:gd name="connsiteY9" fmla="*/ 984213 h 1511046"/>
                  <a:gd name="connsiteX10" fmla="*/ 270555 w 1026780"/>
                  <a:gd name="connsiteY10" fmla="*/ 1031066 h 1511046"/>
                  <a:gd name="connsiteX11" fmla="*/ 286928 w 1026780"/>
                  <a:gd name="connsiteY11" fmla="*/ 1071482 h 1511046"/>
                  <a:gd name="connsiteX12" fmla="*/ 272615 w 1026780"/>
                  <a:gd name="connsiteY12" fmla="*/ 1114371 h 1511046"/>
                  <a:gd name="connsiteX13" fmla="*/ 194458 w 1026780"/>
                  <a:gd name="connsiteY13" fmla="*/ 1145365 h 1511046"/>
                  <a:gd name="connsiteX14" fmla="*/ 88295 w 1026780"/>
                  <a:gd name="connsiteY14" fmla="*/ 1160245 h 1511046"/>
                  <a:gd name="connsiteX15" fmla="*/ 12608 w 1026780"/>
                  <a:gd name="connsiteY15" fmla="*/ 1170542 h 1511046"/>
                  <a:gd name="connsiteX16" fmla="*/ 14513 w 1026780"/>
                  <a:gd name="connsiteY16" fmla="*/ 1208642 h 1511046"/>
                  <a:gd name="connsiteX17" fmla="*/ 153578 w 1026780"/>
                  <a:gd name="connsiteY17" fmla="*/ 1217395 h 1511046"/>
                  <a:gd name="connsiteX18" fmla="*/ 344233 w 1026780"/>
                  <a:gd name="connsiteY18" fmla="*/ 1212452 h 1511046"/>
                  <a:gd name="connsiteX19" fmla="*/ 370748 w 1026780"/>
                  <a:gd name="connsiteY19" fmla="*/ 1268675 h 1511046"/>
                  <a:gd name="connsiteX20" fmla="*/ 343305 w 1026780"/>
                  <a:gd name="connsiteY20" fmla="*/ 1351568 h 1511046"/>
                  <a:gd name="connsiteX21" fmla="*/ 336458 w 1026780"/>
                  <a:gd name="connsiteY21" fmla="*/ 1415360 h 1511046"/>
                  <a:gd name="connsiteX22" fmla="*/ 340268 w 1026780"/>
                  <a:gd name="connsiteY22" fmla="*/ 1458197 h 1511046"/>
                  <a:gd name="connsiteX23" fmla="*/ 372653 w 1026780"/>
                  <a:gd name="connsiteY23" fmla="*/ 1507727 h 1511046"/>
                  <a:gd name="connsiteX24" fmla="*/ 395513 w 1026780"/>
                  <a:gd name="connsiteY24" fmla="*/ 1509632 h 1511046"/>
                  <a:gd name="connsiteX25" fmla="*/ 405038 w 1026780"/>
                  <a:gd name="connsiteY25" fmla="*/ 1486772 h 1511046"/>
                  <a:gd name="connsiteX26" fmla="*/ 411319 w 1026780"/>
                  <a:gd name="connsiteY26" fmla="*/ 1446407 h 1511046"/>
                  <a:gd name="connsiteX27" fmla="*/ 417601 w 1026780"/>
                  <a:gd name="connsiteY27" fmla="*/ 1384314 h 1511046"/>
                  <a:gd name="connsiteX28" fmla="*/ 432275 w 1026780"/>
                  <a:gd name="connsiteY28" fmla="*/ 1324126 h 1511046"/>
                  <a:gd name="connsiteX29" fmla="*/ 475523 w 1026780"/>
                  <a:gd name="connsiteY29" fmla="*/ 1260077 h 1511046"/>
                  <a:gd name="connsiteX30" fmla="*/ 536689 w 1026780"/>
                  <a:gd name="connsiteY30" fmla="*/ 1225065 h 1511046"/>
                  <a:gd name="connsiteX31" fmla="*/ 609388 w 1026780"/>
                  <a:gd name="connsiteY31" fmla="*/ 1216674 h 1511046"/>
                  <a:gd name="connsiteX32" fmla="*/ 709117 w 1026780"/>
                  <a:gd name="connsiteY32" fmla="*/ 1281855 h 1511046"/>
                  <a:gd name="connsiteX33" fmla="*/ 786038 w 1026780"/>
                  <a:gd name="connsiteY33" fmla="*/ 1318772 h 1511046"/>
                  <a:gd name="connsiteX34" fmla="*/ 828669 w 1026780"/>
                  <a:gd name="connsiteY34" fmla="*/ 1298898 h 1511046"/>
                  <a:gd name="connsiteX35" fmla="*/ 769511 w 1026780"/>
                  <a:gd name="connsiteY35" fmla="*/ 1243704 h 1511046"/>
                  <a:gd name="connsiteX36" fmla="*/ 656498 w 1026780"/>
                  <a:gd name="connsiteY36" fmla="*/ 1151492 h 1511046"/>
                  <a:gd name="connsiteX37" fmla="*/ 654232 w 1026780"/>
                  <a:gd name="connsiteY37" fmla="*/ 1103095 h 1511046"/>
                  <a:gd name="connsiteX38" fmla="*/ 679358 w 1026780"/>
                  <a:gd name="connsiteY38" fmla="*/ 1084817 h 1511046"/>
                  <a:gd name="connsiteX39" fmla="*/ 732698 w 1026780"/>
                  <a:gd name="connsiteY39" fmla="*/ 1077197 h 1511046"/>
                  <a:gd name="connsiteX40" fmla="*/ 907958 w 1026780"/>
                  <a:gd name="connsiteY40" fmla="*/ 1086722 h 1511046"/>
                  <a:gd name="connsiteX41" fmla="*/ 979483 w 1026780"/>
                  <a:gd name="connsiteY41" fmla="*/ 1080703 h 1511046"/>
                  <a:gd name="connsiteX42" fmla="*/ 1025399 w 1026780"/>
                  <a:gd name="connsiteY42" fmla="*/ 1048982 h 1511046"/>
                  <a:gd name="connsiteX43" fmla="*/ 926854 w 1026780"/>
                  <a:gd name="connsiteY43" fmla="*/ 1029572 h 1511046"/>
                  <a:gd name="connsiteX44" fmla="*/ 811420 w 1026780"/>
                  <a:gd name="connsiteY44" fmla="*/ 1032043 h 1511046"/>
                  <a:gd name="connsiteX45" fmla="*/ 654594 w 1026780"/>
                  <a:gd name="connsiteY45" fmla="*/ 1044812 h 1511046"/>
                  <a:gd name="connsiteX46" fmla="*/ 648312 w 1026780"/>
                  <a:gd name="connsiteY46" fmla="*/ 1021025 h 1511046"/>
                  <a:gd name="connsiteX47" fmla="*/ 681263 w 1026780"/>
                  <a:gd name="connsiteY47" fmla="*/ 987662 h 1511046"/>
                  <a:gd name="connsiteX48" fmla="*/ 725078 w 1026780"/>
                  <a:gd name="connsiteY48" fmla="*/ 947657 h 1511046"/>
                  <a:gd name="connsiteX49" fmla="*/ 740318 w 1026780"/>
                  <a:gd name="connsiteY49" fmla="*/ 934322 h 1511046"/>
                  <a:gd name="connsiteX50" fmla="*/ 761273 w 1026780"/>
                  <a:gd name="connsiteY50" fmla="*/ 913367 h 1511046"/>
                  <a:gd name="connsiteX51" fmla="*/ 774608 w 1026780"/>
                  <a:gd name="connsiteY51" fmla="*/ 884792 h 1511046"/>
                  <a:gd name="connsiteX52" fmla="*/ 772703 w 1026780"/>
                  <a:gd name="connsiteY52" fmla="*/ 869552 h 1511046"/>
                  <a:gd name="connsiteX53" fmla="*/ 746033 w 1026780"/>
                  <a:gd name="connsiteY53" fmla="*/ 869552 h 1511046"/>
                  <a:gd name="connsiteX54" fmla="*/ 673334 w 1026780"/>
                  <a:gd name="connsiteY54" fmla="*/ 921503 h 1511046"/>
                  <a:gd name="connsiteX55" fmla="*/ 591059 w 1026780"/>
                  <a:gd name="connsiteY55" fmla="*/ 940448 h 1511046"/>
                  <a:gd name="connsiteX56" fmla="*/ 515528 w 1026780"/>
                  <a:gd name="connsiteY56" fmla="*/ 842882 h 1511046"/>
                  <a:gd name="connsiteX57" fmla="*/ 511718 w 1026780"/>
                  <a:gd name="connsiteY57" fmla="*/ 353297 h 1511046"/>
                  <a:gd name="connsiteX58" fmla="*/ 507908 w 1026780"/>
                  <a:gd name="connsiteY58" fmla="*/ 89017 h 1511046"/>
                  <a:gd name="connsiteX59" fmla="*/ 498383 w 1026780"/>
                  <a:gd name="connsiteY59" fmla="*/ 35162 h 1511046"/>
                  <a:gd name="connsiteX60" fmla="*/ 482011 w 1026780"/>
                  <a:gd name="connsiteY60" fmla="*/ 4888 h 1511046"/>
                  <a:gd name="connsiteX61" fmla="*/ 437886 w 1026780"/>
                  <a:gd name="connsiteY61" fmla="*/ 10191 h 1511046"/>
                  <a:gd name="connsiteX62" fmla="*/ 433614 w 1026780"/>
                  <a:gd name="connsiteY62" fmla="*/ 100448 h 1511046"/>
                  <a:gd name="connsiteX63" fmla="*/ 444837 w 1026780"/>
                  <a:gd name="connsiteY63" fmla="*/ 220926 h 1511046"/>
                  <a:gd name="connsiteX64" fmla="*/ 448853 w 1026780"/>
                  <a:gd name="connsiteY64" fmla="*/ 416162 h 1511046"/>
                  <a:gd name="connsiteX65" fmla="*/ 453179 w 1026780"/>
                  <a:gd name="connsiteY65" fmla="*/ 752006 h 1511046"/>
                  <a:gd name="connsiteX66" fmla="*/ 436085 w 1026780"/>
                  <a:gd name="connsiteY66" fmla="*/ 859152 h 1511046"/>
                  <a:gd name="connsiteX0" fmla="*/ 436085 w 1027001"/>
                  <a:gd name="connsiteY0" fmla="*/ 859152 h 1511046"/>
                  <a:gd name="connsiteX1" fmla="*/ 400661 w 1027001"/>
                  <a:gd name="connsiteY1" fmla="*/ 921965 h 1511046"/>
                  <a:gd name="connsiteX2" fmla="*/ 350875 w 1027001"/>
                  <a:gd name="connsiteY2" fmla="*/ 958521 h 1511046"/>
                  <a:gd name="connsiteX3" fmla="*/ 271122 w 1027001"/>
                  <a:gd name="connsiteY3" fmla="*/ 962125 h 1511046"/>
                  <a:gd name="connsiteX4" fmla="*/ 179887 w 1027001"/>
                  <a:gd name="connsiteY4" fmla="*/ 929946 h 1511046"/>
                  <a:gd name="connsiteX5" fmla="*/ 67853 w 1027001"/>
                  <a:gd name="connsiteY5" fmla="*/ 869552 h 1511046"/>
                  <a:gd name="connsiteX6" fmla="*/ 54518 w 1027001"/>
                  <a:gd name="connsiteY6" fmla="*/ 890507 h 1511046"/>
                  <a:gd name="connsiteX7" fmla="*/ 58328 w 1027001"/>
                  <a:gd name="connsiteY7" fmla="*/ 928607 h 1511046"/>
                  <a:gd name="connsiteX8" fmla="*/ 88808 w 1027001"/>
                  <a:gd name="connsiteY8" fmla="*/ 953372 h 1511046"/>
                  <a:gd name="connsiteX9" fmla="*/ 174533 w 1027001"/>
                  <a:gd name="connsiteY9" fmla="*/ 984213 h 1511046"/>
                  <a:gd name="connsiteX10" fmla="*/ 270555 w 1027001"/>
                  <a:gd name="connsiteY10" fmla="*/ 1031066 h 1511046"/>
                  <a:gd name="connsiteX11" fmla="*/ 286928 w 1027001"/>
                  <a:gd name="connsiteY11" fmla="*/ 1071482 h 1511046"/>
                  <a:gd name="connsiteX12" fmla="*/ 272615 w 1027001"/>
                  <a:gd name="connsiteY12" fmla="*/ 1114371 h 1511046"/>
                  <a:gd name="connsiteX13" fmla="*/ 194458 w 1027001"/>
                  <a:gd name="connsiteY13" fmla="*/ 1145365 h 1511046"/>
                  <a:gd name="connsiteX14" fmla="*/ 88295 w 1027001"/>
                  <a:gd name="connsiteY14" fmla="*/ 1160245 h 1511046"/>
                  <a:gd name="connsiteX15" fmla="*/ 12608 w 1027001"/>
                  <a:gd name="connsiteY15" fmla="*/ 1170542 h 1511046"/>
                  <a:gd name="connsiteX16" fmla="*/ 14513 w 1027001"/>
                  <a:gd name="connsiteY16" fmla="*/ 1208642 h 1511046"/>
                  <a:gd name="connsiteX17" fmla="*/ 153578 w 1027001"/>
                  <a:gd name="connsiteY17" fmla="*/ 1217395 h 1511046"/>
                  <a:gd name="connsiteX18" fmla="*/ 344233 w 1027001"/>
                  <a:gd name="connsiteY18" fmla="*/ 1212452 h 1511046"/>
                  <a:gd name="connsiteX19" fmla="*/ 370748 w 1027001"/>
                  <a:gd name="connsiteY19" fmla="*/ 1268675 h 1511046"/>
                  <a:gd name="connsiteX20" fmla="*/ 343305 w 1027001"/>
                  <a:gd name="connsiteY20" fmla="*/ 1351568 h 1511046"/>
                  <a:gd name="connsiteX21" fmla="*/ 336458 w 1027001"/>
                  <a:gd name="connsiteY21" fmla="*/ 1415360 h 1511046"/>
                  <a:gd name="connsiteX22" fmla="*/ 340268 w 1027001"/>
                  <a:gd name="connsiteY22" fmla="*/ 1458197 h 1511046"/>
                  <a:gd name="connsiteX23" fmla="*/ 372653 w 1027001"/>
                  <a:gd name="connsiteY23" fmla="*/ 1507727 h 1511046"/>
                  <a:gd name="connsiteX24" fmla="*/ 395513 w 1027001"/>
                  <a:gd name="connsiteY24" fmla="*/ 1509632 h 1511046"/>
                  <a:gd name="connsiteX25" fmla="*/ 405038 w 1027001"/>
                  <a:gd name="connsiteY25" fmla="*/ 1486772 h 1511046"/>
                  <a:gd name="connsiteX26" fmla="*/ 411319 w 1027001"/>
                  <a:gd name="connsiteY26" fmla="*/ 1446407 h 1511046"/>
                  <a:gd name="connsiteX27" fmla="*/ 417601 w 1027001"/>
                  <a:gd name="connsiteY27" fmla="*/ 1384314 h 1511046"/>
                  <a:gd name="connsiteX28" fmla="*/ 432275 w 1027001"/>
                  <a:gd name="connsiteY28" fmla="*/ 1324126 h 1511046"/>
                  <a:gd name="connsiteX29" fmla="*/ 475523 w 1027001"/>
                  <a:gd name="connsiteY29" fmla="*/ 1260077 h 1511046"/>
                  <a:gd name="connsiteX30" fmla="*/ 536689 w 1027001"/>
                  <a:gd name="connsiteY30" fmla="*/ 1225065 h 1511046"/>
                  <a:gd name="connsiteX31" fmla="*/ 609388 w 1027001"/>
                  <a:gd name="connsiteY31" fmla="*/ 1216674 h 1511046"/>
                  <a:gd name="connsiteX32" fmla="*/ 709117 w 1027001"/>
                  <a:gd name="connsiteY32" fmla="*/ 1281855 h 1511046"/>
                  <a:gd name="connsiteX33" fmla="*/ 786038 w 1027001"/>
                  <a:gd name="connsiteY33" fmla="*/ 1318772 h 1511046"/>
                  <a:gd name="connsiteX34" fmla="*/ 828669 w 1027001"/>
                  <a:gd name="connsiteY34" fmla="*/ 1298898 h 1511046"/>
                  <a:gd name="connsiteX35" fmla="*/ 769511 w 1027001"/>
                  <a:gd name="connsiteY35" fmla="*/ 1243704 h 1511046"/>
                  <a:gd name="connsiteX36" fmla="*/ 656498 w 1027001"/>
                  <a:gd name="connsiteY36" fmla="*/ 1151492 h 1511046"/>
                  <a:gd name="connsiteX37" fmla="*/ 654232 w 1027001"/>
                  <a:gd name="connsiteY37" fmla="*/ 1103095 h 1511046"/>
                  <a:gd name="connsiteX38" fmla="*/ 679358 w 1027001"/>
                  <a:gd name="connsiteY38" fmla="*/ 1084817 h 1511046"/>
                  <a:gd name="connsiteX39" fmla="*/ 732698 w 1027001"/>
                  <a:gd name="connsiteY39" fmla="*/ 1077197 h 1511046"/>
                  <a:gd name="connsiteX40" fmla="*/ 870887 w 1027001"/>
                  <a:gd name="connsiteY40" fmla="*/ 1086721 h 1511046"/>
                  <a:gd name="connsiteX41" fmla="*/ 979483 w 1027001"/>
                  <a:gd name="connsiteY41" fmla="*/ 1080703 h 1511046"/>
                  <a:gd name="connsiteX42" fmla="*/ 1025399 w 1027001"/>
                  <a:gd name="connsiteY42" fmla="*/ 1048982 h 1511046"/>
                  <a:gd name="connsiteX43" fmla="*/ 926854 w 1027001"/>
                  <a:gd name="connsiteY43" fmla="*/ 1029572 h 1511046"/>
                  <a:gd name="connsiteX44" fmla="*/ 811420 w 1027001"/>
                  <a:gd name="connsiteY44" fmla="*/ 1032043 h 1511046"/>
                  <a:gd name="connsiteX45" fmla="*/ 654594 w 1027001"/>
                  <a:gd name="connsiteY45" fmla="*/ 1044812 h 1511046"/>
                  <a:gd name="connsiteX46" fmla="*/ 648312 w 1027001"/>
                  <a:gd name="connsiteY46" fmla="*/ 1021025 h 1511046"/>
                  <a:gd name="connsiteX47" fmla="*/ 681263 w 1027001"/>
                  <a:gd name="connsiteY47" fmla="*/ 987662 h 1511046"/>
                  <a:gd name="connsiteX48" fmla="*/ 725078 w 1027001"/>
                  <a:gd name="connsiteY48" fmla="*/ 947657 h 1511046"/>
                  <a:gd name="connsiteX49" fmla="*/ 740318 w 1027001"/>
                  <a:gd name="connsiteY49" fmla="*/ 934322 h 1511046"/>
                  <a:gd name="connsiteX50" fmla="*/ 761273 w 1027001"/>
                  <a:gd name="connsiteY50" fmla="*/ 913367 h 1511046"/>
                  <a:gd name="connsiteX51" fmla="*/ 774608 w 1027001"/>
                  <a:gd name="connsiteY51" fmla="*/ 884792 h 1511046"/>
                  <a:gd name="connsiteX52" fmla="*/ 772703 w 1027001"/>
                  <a:gd name="connsiteY52" fmla="*/ 869552 h 1511046"/>
                  <a:gd name="connsiteX53" fmla="*/ 746033 w 1027001"/>
                  <a:gd name="connsiteY53" fmla="*/ 869552 h 1511046"/>
                  <a:gd name="connsiteX54" fmla="*/ 673334 w 1027001"/>
                  <a:gd name="connsiteY54" fmla="*/ 921503 h 1511046"/>
                  <a:gd name="connsiteX55" fmla="*/ 591059 w 1027001"/>
                  <a:gd name="connsiteY55" fmla="*/ 940448 h 1511046"/>
                  <a:gd name="connsiteX56" fmla="*/ 515528 w 1027001"/>
                  <a:gd name="connsiteY56" fmla="*/ 842882 h 1511046"/>
                  <a:gd name="connsiteX57" fmla="*/ 511718 w 1027001"/>
                  <a:gd name="connsiteY57" fmla="*/ 353297 h 1511046"/>
                  <a:gd name="connsiteX58" fmla="*/ 507908 w 1027001"/>
                  <a:gd name="connsiteY58" fmla="*/ 89017 h 1511046"/>
                  <a:gd name="connsiteX59" fmla="*/ 498383 w 1027001"/>
                  <a:gd name="connsiteY59" fmla="*/ 35162 h 1511046"/>
                  <a:gd name="connsiteX60" fmla="*/ 482011 w 1027001"/>
                  <a:gd name="connsiteY60" fmla="*/ 4888 h 1511046"/>
                  <a:gd name="connsiteX61" fmla="*/ 437886 w 1027001"/>
                  <a:gd name="connsiteY61" fmla="*/ 10191 h 1511046"/>
                  <a:gd name="connsiteX62" fmla="*/ 433614 w 1027001"/>
                  <a:gd name="connsiteY62" fmla="*/ 100448 h 1511046"/>
                  <a:gd name="connsiteX63" fmla="*/ 444837 w 1027001"/>
                  <a:gd name="connsiteY63" fmla="*/ 220926 h 1511046"/>
                  <a:gd name="connsiteX64" fmla="*/ 448853 w 1027001"/>
                  <a:gd name="connsiteY64" fmla="*/ 416162 h 1511046"/>
                  <a:gd name="connsiteX65" fmla="*/ 453179 w 1027001"/>
                  <a:gd name="connsiteY65" fmla="*/ 752006 h 1511046"/>
                  <a:gd name="connsiteX66" fmla="*/ 436085 w 1027001"/>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81263 w 1027000"/>
                  <a:gd name="connsiteY47" fmla="*/ 9876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73334 w 1027000"/>
                  <a:gd name="connsiteY54" fmla="*/ 921503 h 1511046"/>
                  <a:gd name="connsiteX55" fmla="*/ 591059 w 1027000"/>
                  <a:gd name="connsiteY55" fmla="*/ 940448 h 1511046"/>
                  <a:gd name="connsiteX56" fmla="*/ 515528 w 1027000"/>
                  <a:gd name="connsiteY56" fmla="*/ 842882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81263 w 1027000"/>
                  <a:gd name="connsiteY47" fmla="*/ 9876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73334 w 1027000"/>
                  <a:gd name="connsiteY54" fmla="*/ 921503 h 1511046"/>
                  <a:gd name="connsiteX55" fmla="*/ 576231 w 1027000"/>
                  <a:gd name="connsiteY55" fmla="*/ 942919 h 1511046"/>
                  <a:gd name="connsiteX56" fmla="*/ 515528 w 1027000"/>
                  <a:gd name="connsiteY56" fmla="*/ 842882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81263 w 1027000"/>
                  <a:gd name="connsiteY47" fmla="*/ 9876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73334 w 1027000"/>
                  <a:gd name="connsiteY54" fmla="*/ 921503 h 1511046"/>
                  <a:gd name="connsiteX55" fmla="*/ 591059 w 1027000"/>
                  <a:gd name="connsiteY55" fmla="*/ 935505 h 1511046"/>
                  <a:gd name="connsiteX56" fmla="*/ 515528 w 1027000"/>
                  <a:gd name="connsiteY56" fmla="*/ 842882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81263 w 1027000"/>
                  <a:gd name="connsiteY47" fmla="*/ 9876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73334 w 1027000"/>
                  <a:gd name="connsiteY54" fmla="*/ 921503 h 1511046"/>
                  <a:gd name="connsiteX55" fmla="*/ 576231 w 1027000"/>
                  <a:gd name="connsiteY55" fmla="*/ 935505 h 1511046"/>
                  <a:gd name="connsiteX56" fmla="*/ 515528 w 1027000"/>
                  <a:gd name="connsiteY56" fmla="*/ 842882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81263 w 1027000"/>
                  <a:gd name="connsiteY47" fmla="*/ 9876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73334 w 1027000"/>
                  <a:gd name="connsiteY54" fmla="*/ 921503 h 1511046"/>
                  <a:gd name="connsiteX55" fmla="*/ 576231 w 1027000"/>
                  <a:gd name="connsiteY55" fmla="*/ 935505 h 1511046"/>
                  <a:gd name="connsiteX56" fmla="*/ 515528 w 1027000"/>
                  <a:gd name="connsiteY56" fmla="*/ 842882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81263 w 1027000"/>
                  <a:gd name="connsiteY47" fmla="*/ 9876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73334 w 1027000"/>
                  <a:gd name="connsiteY54" fmla="*/ 921503 h 1511046"/>
                  <a:gd name="connsiteX55" fmla="*/ 576231 w 1027000"/>
                  <a:gd name="connsiteY55" fmla="*/ 935505 h 1511046"/>
                  <a:gd name="connsiteX56" fmla="*/ 515528 w 1027000"/>
                  <a:gd name="connsiteY56" fmla="*/ 842882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81263 w 1027000"/>
                  <a:gd name="connsiteY47" fmla="*/ 9876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73334 w 1027000"/>
                  <a:gd name="connsiteY54" fmla="*/ 921503 h 1511046"/>
                  <a:gd name="connsiteX55" fmla="*/ 576231 w 1027000"/>
                  <a:gd name="connsiteY55" fmla="*/ 935505 h 1511046"/>
                  <a:gd name="connsiteX56" fmla="*/ 515528 w 1027000"/>
                  <a:gd name="connsiteY56" fmla="*/ 842882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81263 w 1027000"/>
                  <a:gd name="connsiteY47" fmla="*/ 9876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73334 w 1027000"/>
                  <a:gd name="connsiteY54" fmla="*/ 921503 h 1511046"/>
                  <a:gd name="connsiteX55" fmla="*/ 583645 w 1027000"/>
                  <a:gd name="connsiteY55" fmla="*/ 933034 h 1511046"/>
                  <a:gd name="connsiteX56" fmla="*/ 515528 w 1027000"/>
                  <a:gd name="connsiteY56" fmla="*/ 842882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81263 w 1027000"/>
                  <a:gd name="connsiteY47" fmla="*/ 9876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83645 w 1027000"/>
                  <a:gd name="connsiteY55" fmla="*/ 933034 h 1511046"/>
                  <a:gd name="connsiteX56" fmla="*/ 515528 w 1027000"/>
                  <a:gd name="connsiteY56" fmla="*/ 842882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81263 w 1027000"/>
                  <a:gd name="connsiteY47" fmla="*/ 9876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83645 w 1027000"/>
                  <a:gd name="connsiteY55" fmla="*/ 933034 h 1511046"/>
                  <a:gd name="connsiteX56" fmla="*/ 515528 w 1027000"/>
                  <a:gd name="connsiteY56" fmla="*/ 842882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81263 w 1027000"/>
                  <a:gd name="connsiteY47" fmla="*/ 9876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73760 w 1027000"/>
                  <a:gd name="connsiteY55" fmla="*/ 930562 h 1511046"/>
                  <a:gd name="connsiteX56" fmla="*/ 515528 w 1027000"/>
                  <a:gd name="connsiteY56" fmla="*/ 842882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81263 w 1027000"/>
                  <a:gd name="connsiteY47" fmla="*/ 9876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5528 w 1027000"/>
                  <a:gd name="connsiteY56" fmla="*/ 842882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81263 w 1027000"/>
                  <a:gd name="connsiteY47" fmla="*/ 9876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66434 w 1027000"/>
                  <a:gd name="connsiteY47" fmla="*/ 9703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73848 w 1027000"/>
                  <a:gd name="connsiteY47" fmla="*/ 977776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73848 w 1027000"/>
                  <a:gd name="connsiteY47" fmla="*/ 977776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73848 w 1027000"/>
                  <a:gd name="connsiteY47" fmla="*/ 977776 h 1511046"/>
                  <a:gd name="connsiteX48" fmla="*/ 715193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5840 w 1027000"/>
                  <a:gd name="connsiteY46" fmla="*/ 1006196 h 1511046"/>
                  <a:gd name="connsiteX47" fmla="*/ 673848 w 1027000"/>
                  <a:gd name="connsiteY47" fmla="*/ 977776 h 1511046"/>
                  <a:gd name="connsiteX48" fmla="*/ 715193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49575 w 1027000"/>
                  <a:gd name="connsiteY6" fmla="*/ 895450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5840 w 1027000"/>
                  <a:gd name="connsiteY46" fmla="*/ 1006196 h 1511046"/>
                  <a:gd name="connsiteX47" fmla="*/ 673848 w 1027000"/>
                  <a:gd name="connsiteY47" fmla="*/ 977776 h 1511046"/>
                  <a:gd name="connsiteX48" fmla="*/ 715193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49575 w 1027000"/>
                  <a:gd name="connsiteY6" fmla="*/ 895450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35955 w 1027000"/>
                  <a:gd name="connsiteY46" fmla="*/ 998782 h 1511046"/>
                  <a:gd name="connsiteX47" fmla="*/ 673848 w 1027000"/>
                  <a:gd name="connsiteY47" fmla="*/ 977776 h 1511046"/>
                  <a:gd name="connsiteX48" fmla="*/ 715193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49575 w 1027000"/>
                  <a:gd name="connsiteY6" fmla="*/ 895450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5 w 1027000"/>
                  <a:gd name="connsiteY45" fmla="*/ 1044813 h 1511046"/>
                  <a:gd name="connsiteX46" fmla="*/ 635955 w 1027000"/>
                  <a:gd name="connsiteY46" fmla="*/ 998782 h 1511046"/>
                  <a:gd name="connsiteX47" fmla="*/ 673848 w 1027000"/>
                  <a:gd name="connsiteY47" fmla="*/ 977776 h 1511046"/>
                  <a:gd name="connsiteX48" fmla="*/ 715193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49575 w 1027000"/>
                  <a:gd name="connsiteY6" fmla="*/ 895450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5 w 1027000"/>
                  <a:gd name="connsiteY45" fmla="*/ 1044813 h 1511046"/>
                  <a:gd name="connsiteX46" fmla="*/ 638426 w 1027000"/>
                  <a:gd name="connsiteY46" fmla="*/ 1013611 h 1511046"/>
                  <a:gd name="connsiteX47" fmla="*/ 673848 w 1027000"/>
                  <a:gd name="connsiteY47" fmla="*/ 977776 h 1511046"/>
                  <a:gd name="connsiteX48" fmla="*/ 715193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49575 w 1027000"/>
                  <a:gd name="connsiteY6" fmla="*/ 895450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5 w 1027000"/>
                  <a:gd name="connsiteY45" fmla="*/ 1044813 h 1511046"/>
                  <a:gd name="connsiteX46" fmla="*/ 640897 w 1027000"/>
                  <a:gd name="connsiteY46" fmla="*/ 1006196 h 1511046"/>
                  <a:gd name="connsiteX47" fmla="*/ 673848 w 1027000"/>
                  <a:gd name="connsiteY47" fmla="*/ 977776 h 1511046"/>
                  <a:gd name="connsiteX48" fmla="*/ 715193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49575 w 1027000"/>
                  <a:gd name="connsiteY6" fmla="*/ 895450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5 w 1027000"/>
                  <a:gd name="connsiteY45" fmla="*/ 1044813 h 1511046"/>
                  <a:gd name="connsiteX46" fmla="*/ 640897 w 1027000"/>
                  <a:gd name="connsiteY46" fmla="*/ 1006196 h 1511046"/>
                  <a:gd name="connsiteX47" fmla="*/ 673848 w 1027000"/>
                  <a:gd name="connsiteY47" fmla="*/ 977776 h 1511046"/>
                  <a:gd name="connsiteX48" fmla="*/ 715193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49575 w 1027000"/>
                  <a:gd name="connsiteY6" fmla="*/ 895450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5 w 1027000"/>
                  <a:gd name="connsiteY45" fmla="*/ 1044813 h 1511046"/>
                  <a:gd name="connsiteX46" fmla="*/ 640897 w 1027000"/>
                  <a:gd name="connsiteY46" fmla="*/ 1006196 h 1511046"/>
                  <a:gd name="connsiteX47" fmla="*/ 673848 w 1027000"/>
                  <a:gd name="connsiteY47" fmla="*/ 977776 h 1511046"/>
                  <a:gd name="connsiteX48" fmla="*/ 715193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49575 w 1027000"/>
                  <a:gd name="connsiteY6" fmla="*/ 895450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5 w 1027000"/>
                  <a:gd name="connsiteY45" fmla="*/ 1044813 h 1511046"/>
                  <a:gd name="connsiteX46" fmla="*/ 640897 w 1027000"/>
                  <a:gd name="connsiteY46" fmla="*/ 1006196 h 1511046"/>
                  <a:gd name="connsiteX47" fmla="*/ 673848 w 1027000"/>
                  <a:gd name="connsiteY47" fmla="*/ 977776 h 1511046"/>
                  <a:gd name="connsiteX48" fmla="*/ 715193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49575 w 1027000"/>
                  <a:gd name="connsiteY6" fmla="*/ 895450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5 w 1027000"/>
                  <a:gd name="connsiteY45" fmla="*/ 1044813 h 1511046"/>
                  <a:gd name="connsiteX46" fmla="*/ 640897 w 1027000"/>
                  <a:gd name="connsiteY46" fmla="*/ 1006196 h 1511046"/>
                  <a:gd name="connsiteX47" fmla="*/ 673848 w 1027000"/>
                  <a:gd name="connsiteY47" fmla="*/ 977776 h 1511046"/>
                  <a:gd name="connsiteX48" fmla="*/ 715193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49575 w 1027000"/>
                  <a:gd name="connsiteY6" fmla="*/ 895450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5 w 1027000"/>
                  <a:gd name="connsiteY45" fmla="*/ 1044813 h 1511046"/>
                  <a:gd name="connsiteX46" fmla="*/ 640897 w 1027000"/>
                  <a:gd name="connsiteY46" fmla="*/ 1006196 h 1511046"/>
                  <a:gd name="connsiteX47" fmla="*/ 673848 w 1027000"/>
                  <a:gd name="connsiteY47" fmla="*/ 977776 h 1511046"/>
                  <a:gd name="connsiteX48" fmla="*/ 715193 w 1027000"/>
                  <a:gd name="connsiteY48" fmla="*/ 947657 h 1511046"/>
                  <a:gd name="connsiteX49" fmla="*/ 761273 w 1027000"/>
                  <a:gd name="connsiteY49" fmla="*/ 913367 h 1511046"/>
                  <a:gd name="connsiteX50" fmla="*/ 774608 w 1027000"/>
                  <a:gd name="connsiteY50" fmla="*/ 884792 h 1511046"/>
                  <a:gd name="connsiteX51" fmla="*/ 772703 w 1027000"/>
                  <a:gd name="connsiteY51" fmla="*/ 869552 h 1511046"/>
                  <a:gd name="connsiteX52" fmla="*/ 746033 w 1027000"/>
                  <a:gd name="connsiteY52" fmla="*/ 869552 h 1511046"/>
                  <a:gd name="connsiteX53" fmla="*/ 668392 w 1027000"/>
                  <a:gd name="connsiteY53" fmla="*/ 928917 h 1511046"/>
                  <a:gd name="connsiteX54" fmla="*/ 568817 w 1027000"/>
                  <a:gd name="connsiteY54" fmla="*/ 930562 h 1511046"/>
                  <a:gd name="connsiteX55" fmla="*/ 513056 w 1027000"/>
                  <a:gd name="connsiteY55" fmla="*/ 768740 h 1511046"/>
                  <a:gd name="connsiteX56" fmla="*/ 511718 w 1027000"/>
                  <a:gd name="connsiteY56" fmla="*/ 353297 h 1511046"/>
                  <a:gd name="connsiteX57" fmla="*/ 507908 w 1027000"/>
                  <a:gd name="connsiteY57" fmla="*/ 89017 h 1511046"/>
                  <a:gd name="connsiteX58" fmla="*/ 498383 w 1027000"/>
                  <a:gd name="connsiteY58" fmla="*/ 35162 h 1511046"/>
                  <a:gd name="connsiteX59" fmla="*/ 482011 w 1027000"/>
                  <a:gd name="connsiteY59" fmla="*/ 4888 h 1511046"/>
                  <a:gd name="connsiteX60" fmla="*/ 437886 w 1027000"/>
                  <a:gd name="connsiteY60" fmla="*/ 10191 h 1511046"/>
                  <a:gd name="connsiteX61" fmla="*/ 433614 w 1027000"/>
                  <a:gd name="connsiteY61" fmla="*/ 100448 h 1511046"/>
                  <a:gd name="connsiteX62" fmla="*/ 444837 w 1027000"/>
                  <a:gd name="connsiteY62" fmla="*/ 220926 h 1511046"/>
                  <a:gd name="connsiteX63" fmla="*/ 448853 w 1027000"/>
                  <a:gd name="connsiteY63" fmla="*/ 416162 h 1511046"/>
                  <a:gd name="connsiteX64" fmla="*/ 453179 w 1027000"/>
                  <a:gd name="connsiteY64" fmla="*/ 752006 h 1511046"/>
                  <a:gd name="connsiteX65" fmla="*/ 436085 w 1027000"/>
                  <a:gd name="connsiteY65"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49575 w 1027000"/>
                  <a:gd name="connsiteY6" fmla="*/ 895450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5 w 1027000"/>
                  <a:gd name="connsiteY45" fmla="*/ 1044813 h 1511046"/>
                  <a:gd name="connsiteX46" fmla="*/ 640897 w 1027000"/>
                  <a:gd name="connsiteY46" fmla="*/ 1006196 h 1511046"/>
                  <a:gd name="connsiteX47" fmla="*/ 673848 w 1027000"/>
                  <a:gd name="connsiteY47" fmla="*/ 977776 h 1511046"/>
                  <a:gd name="connsiteX48" fmla="*/ 715193 w 1027000"/>
                  <a:gd name="connsiteY48" fmla="*/ 947657 h 1511046"/>
                  <a:gd name="connsiteX49" fmla="*/ 753858 w 1027000"/>
                  <a:gd name="connsiteY49" fmla="*/ 920782 h 1511046"/>
                  <a:gd name="connsiteX50" fmla="*/ 774608 w 1027000"/>
                  <a:gd name="connsiteY50" fmla="*/ 884792 h 1511046"/>
                  <a:gd name="connsiteX51" fmla="*/ 772703 w 1027000"/>
                  <a:gd name="connsiteY51" fmla="*/ 869552 h 1511046"/>
                  <a:gd name="connsiteX52" fmla="*/ 746033 w 1027000"/>
                  <a:gd name="connsiteY52" fmla="*/ 869552 h 1511046"/>
                  <a:gd name="connsiteX53" fmla="*/ 668392 w 1027000"/>
                  <a:gd name="connsiteY53" fmla="*/ 928917 h 1511046"/>
                  <a:gd name="connsiteX54" fmla="*/ 568817 w 1027000"/>
                  <a:gd name="connsiteY54" fmla="*/ 930562 h 1511046"/>
                  <a:gd name="connsiteX55" fmla="*/ 513056 w 1027000"/>
                  <a:gd name="connsiteY55" fmla="*/ 768740 h 1511046"/>
                  <a:gd name="connsiteX56" fmla="*/ 511718 w 1027000"/>
                  <a:gd name="connsiteY56" fmla="*/ 353297 h 1511046"/>
                  <a:gd name="connsiteX57" fmla="*/ 507908 w 1027000"/>
                  <a:gd name="connsiteY57" fmla="*/ 89017 h 1511046"/>
                  <a:gd name="connsiteX58" fmla="*/ 498383 w 1027000"/>
                  <a:gd name="connsiteY58" fmla="*/ 35162 h 1511046"/>
                  <a:gd name="connsiteX59" fmla="*/ 482011 w 1027000"/>
                  <a:gd name="connsiteY59" fmla="*/ 4888 h 1511046"/>
                  <a:gd name="connsiteX60" fmla="*/ 437886 w 1027000"/>
                  <a:gd name="connsiteY60" fmla="*/ 10191 h 1511046"/>
                  <a:gd name="connsiteX61" fmla="*/ 433614 w 1027000"/>
                  <a:gd name="connsiteY61" fmla="*/ 100448 h 1511046"/>
                  <a:gd name="connsiteX62" fmla="*/ 444837 w 1027000"/>
                  <a:gd name="connsiteY62" fmla="*/ 220926 h 1511046"/>
                  <a:gd name="connsiteX63" fmla="*/ 448853 w 1027000"/>
                  <a:gd name="connsiteY63" fmla="*/ 416162 h 1511046"/>
                  <a:gd name="connsiteX64" fmla="*/ 453179 w 1027000"/>
                  <a:gd name="connsiteY64" fmla="*/ 752006 h 1511046"/>
                  <a:gd name="connsiteX65" fmla="*/ 436085 w 1027000"/>
                  <a:gd name="connsiteY65" fmla="*/ 859152 h 151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1027000" h="1511046">
                    <a:moveTo>
                      <a:pt x="436085" y="859152"/>
                    </a:moveTo>
                    <a:cubicBezTo>
                      <a:pt x="427332" y="887479"/>
                      <a:pt x="414863" y="905404"/>
                      <a:pt x="400661" y="921965"/>
                    </a:cubicBezTo>
                    <a:cubicBezTo>
                      <a:pt x="386459" y="938526"/>
                      <a:pt x="372053" y="953475"/>
                      <a:pt x="350875" y="958521"/>
                    </a:cubicBezTo>
                    <a:cubicBezTo>
                      <a:pt x="329697" y="963567"/>
                      <a:pt x="299620" y="966888"/>
                      <a:pt x="271122" y="962125"/>
                    </a:cubicBezTo>
                    <a:cubicBezTo>
                      <a:pt x="242624" y="957362"/>
                      <a:pt x="213765" y="945375"/>
                      <a:pt x="179887" y="929946"/>
                    </a:cubicBezTo>
                    <a:cubicBezTo>
                      <a:pt x="146009" y="914517"/>
                      <a:pt x="89572" y="875301"/>
                      <a:pt x="67853" y="869552"/>
                    </a:cubicBezTo>
                    <a:cubicBezTo>
                      <a:pt x="46134" y="863803"/>
                      <a:pt x="51163" y="885608"/>
                      <a:pt x="49575" y="895450"/>
                    </a:cubicBezTo>
                    <a:cubicBezTo>
                      <a:pt x="47988" y="905293"/>
                      <a:pt x="51789" y="918953"/>
                      <a:pt x="58328" y="928607"/>
                    </a:cubicBezTo>
                    <a:cubicBezTo>
                      <a:pt x="64867" y="938261"/>
                      <a:pt x="69441" y="944104"/>
                      <a:pt x="88808" y="953372"/>
                    </a:cubicBezTo>
                    <a:cubicBezTo>
                      <a:pt x="108175" y="962640"/>
                      <a:pt x="144242" y="971264"/>
                      <a:pt x="174533" y="984213"/>
                    </a:cubicBezTo>
                    <a:cubicBezTo>
                      <a:pt x="204824" y="997162"/>
                      <a:pt x="251823" y="1016521"/>
                      <a:pt x="270555" y="1031066"/>
                    </a:cubicBezTo>
                    <a:cubicBezTo>
                      <a:pt x="289288" y="1045611"/>
                      <a:pt x="286585" y="1057598"/>
                      <a:pt x="286928" y="1071482"/>
                    </a:cubicBezTo>
                    <a:cubicBezTo>
                      <a:pt x="287271" y="1085366"/>
                      <a:pt x="278965" y="1104529"/>
                      <a:pt x="272615" y="1114371"/>
                    </a:cubicBezTo>
                    <a:cubicBezTo>
                      <a:pt x="264686" y="1119760"/>
                      <a:pt x="225178" y="1137719"/>
                      <a:pt x="194458" y="1145365"/>
                    </a:cubicBezTo>
                    <a:cubicBezTo>
                      <a:pt x="163738" y="1153011"/>
                      <a:pt x="118603" y="1156049"/>
                      <a:pt x="88295" y="1160245"/>
                    </a:cubicBezTo>
                    <a:cubicBezTo>
                      <a:pt x="57987" y="1164441"/>
                      <a:pt x="24905" y="1162476"/>
                      <a:pt x="12608" y="1170542"/>
                    </a:cubicBezTo>
                    <a:cubicBezTo>
                      <a:pt x="311" y="1178608"/>
                      <a:pt x="-8982" y="1200833"/>
                      <a:pt x="14513" y="1208642"/>
                    </a:cubicBezTo>
                    <a:cubicBezTo>
                      <a:pt x="38008" y="1216451"/>
                      <a:pt x="98625" y="1216760"/>
                      <a:pt x="153578" y="1217395"/>
                    </a:cubicBezTo>
                    <a:cubicBezTo>
                      <a:pt x="208531" y="1218030"/>
                      <a:pt x="308038" y="1203905"/>
                      <a:pt x="344233" y="1212452"/>
                    </a:cubicBezTo>
                    <a:cubicBezTo>
                      <a:pt x="380428" y="1220999"/>
                      <a:pt x="370903" y="1245489"/>
                      <a:pt x="370748" y="1268675"/>
                    </a:cubicBezTo>
                    <a:cubicBezTo>
                      <a:pt x="370593" y="1291861"/>
                      <a:pt x="349020" y="1327121"/>
                      <a:pt x="343305" y="1351568"/>
                    </a:cubicBezTo>
                    <a:cubicBezTo>
                      <a:pt x="337590" y="1376016"/>
                      <a:pt x="336964" y="1397589"/>
                      <a:pt x="336458" y="1415360"/>
                    </a:cubicBezTo>
                    <a:cubicBezTo>
                      <a:pt x="335952" y="1433131"/>
                      <a:pt x="334236" y="1442803"/>
                      <a:pt x="340268" y="1458197"/>
                    </a:cubicBezTo>
                    <a:cubicBezTo>
                      <a:pt x="346300" y="1473591"/>
                      <a:pt x="363446" y="1499155"/>
                      <a:pt x="372653" y="1507727"/>
                    </a:cubicBezTo>
                    <a:cubicBezTo>
                      <a:pt x="379438" y="1509235"/>
                      <a:pt x="390116" y="1513124"/>
                      <a:pt x="395513" y="1509632"/>
                    </a:cubicBezTo>
                    <a:cubicBezTo>
                      <a:pt x="400910" y="1506140"/>
                      <a:pt x="402404" y="1497310"/>
                      <a:pt x="405038" y="1486772"/>
                    </a:cubicBezTo>
                    <a:cubicBezTo>
                      <a:pt x="407672" y="1476235"/>
                      <a:pt x="410049" y="1461012"/>
                      <a:pt x="411319" y="1446407"/>
                    </a:cubicBezTo>
                    <a:cubicBezTo>
                      <a:pt x="411577" y="1442282"/>
                      <a:pt x="414108" y="1404694"/>
                      <a:pt x="417601" y="1384314"/>
                    </a:cubicBezTo>
                    <a:cubicBezTo>
                      <a:pt x="421094" y="1363934"/>
                      <a:pt x="422621" y="1344832"/>
                      <a:pt x="432275" y="1324126"/>
                    </a:cubicBezTo>
                    <a:cubicBezTo>
                      <a:pt x="441929" y="1303420"/>
                      <a:pt x="458121" y="1276587"/>
                      <a:pt x="475523" y="1260077"/>
                    </a:cubicBezTo>
                    <a:cubicBezTo>
                      <a:pt x="492925" y="1243567"/>
                      <a:pt x="518909" y="1229827"/>
                      <a:pt x="536689" y="1225065"/>
                    </a:cubicBezTo>
                    <a:cubicBezTo>
                      <a:pt x="554469" y="1220303"/>
                      <a:pt x="580650" y="1207209"/>
                      <a:pt x="609388" y="1216674"/>
                    </a:cubicBezTo>
                    <a:cubicBezTo>
                      <a:pt x="638126" y="1226139"/>
                      <a:pt x="682447" y="1266932"/>
                      <a:pt x="709117" y="1281855"/>
                    </a:cubicBezTo>
                    <a:cubicBezTo>
                      <a:pt x="738559" y="1298871"/>
                      <a:pt x="766113" y="1315932"/>
                      <a:pt x="786038" y="1318772"/>
                    </a:cubicBezTo>
                    <a:cubicBezTo>
                      <a:pt x="805963" y="1321612"/>
                      <a:pt x="831423" y="1311409"/>
                      <a:pt x="828669" y="1298898"/>
                    </a:cubicBezTo>
                    <a:cubicBezTo>
                      <a:pt x="825915" y="1286387"/>
                      <a:pt x="798206" y="1268272"/>
                      <a:pt x="769511" y="1243704"/>
                    </a:cubicBezTo>
                    <a:cubicBezTo>
                      <a:pt x="740816" y="1219136"/>
                      <a:pt x="679418" y="1175751"/>
                      <a:pt x="656498" y="1151492"/>
                    </a:cubicBezTo>
                    <a:cubicBezTo>
                      <a:pt x="633578" y="1127233"/>
                      <a:pt x="650422" y="1114207"/>
                      <a:pt x="654232" y="1103095"/>
                    </a:cubicBezTo>
                    <a:cubicBezTo>
                      <a:pt x="658042" y="1091983"/>
                      <a:pt x="666280" y="1089133"/>
                      <a:pt x="679358" y="1084817"/>
                    </a:cubicBezTo>
                    <a:cubicBezTo>
                      <a:pt x="692436" y="1080501"/>
                      <a:pt x="715264" y="1077197"/>
                      <a:pt x="732698" y="1077197"/>
                    </a:cubicBezTo>
                    <a:cubicBezTo>
                      <a:pt x="791118" y="1080372"/>
                      <a:pt x="829756" y="1086137"/>
                      <a:pt x="870887" y="1086721"/>
                    </a:cubicBezTo>
                    <a:cubicBezTo>
                      <a:pt x="912018" y="1087305"/>
                      <a:pt x="953731" y="1086993"/>
                      <a:pt x="979483" y="1080703"/>
                    </a:cubicBezTo>
                    <a:cubicBezTo>
                      <a:pt x="1005235" y="1074413"/>
                      <a:pt x="1034170" y="1057504"/>
                      <a:pt x="1025399" y="1048982"/>
                    </a:cubicBezTo>
                    <a:cubicBezTo>
                      <a:pt x="1016628" y="1040460"/>
                      <a:pt x="962517" y="1032395"/>
                      <a:pt x="926854" y="1029572"/>
                    </a:cubicBezTo>
                    <a:cubicBezTo>
                      <a:pt x="891191" y="1026749"/>
                      <a:pt x="856797" y="1029503"/>
                      <a:pt x="811420" y="1032043"/>
                    </a:cubicBezTo>
                    <a:cubicBezTo>
                      <a:pt x="766044" y="1034583"/>
                      <a:pt x="683015" y="1049121"/>
                      <a:pt x="654595" y="1044813"/>
                    </a:cubicBezTo>
                    <a:cubicBezTo>
                      <a:pt x="626175" y="1040505"/>
                      <a:pt x="629913" y="1017317"/>
                      <a:pt x="640897" y="1006196"/>
                    </a:cubicBezTo>
                    <a:cubicBezTo>
                      <a:pt x="651881" y="995075"/>
                      <a:pt x="661465" y="987532"/>
                      <a:pt x="673848" y="977776"/>
                    </a:cubicBezTo>
                    <a:cubicBezTo>
                      <a:pt x="686231" y="968020"/>
                      <a:pt x="701858" y="957156"/>
                      <a:pt x="715193" y="947657"/>
                    </a:cubicBezTo>
                    <a:cubicBezTo>
                      <a:pt x="728528" y="938158"/>
                      <a:pt x="743956" y="931259"/>
                      <a:pt x="753858" y="920782"/>
                    </a:cubicBezTo>
                    <a:cubicBezTo>
                      <a:pt x="759573" y="912527"/>
                      <a:pt x="772703" y="892095"/>
                      <a:pt x="774608" y="884792"/>
                    </a:cubicBezTo>
                    <a:cubicBezTo>
                      <a:pt x="773973" y="879712"/>
                      <a:pt x="777466" y="872092"/>
                      <a:pt x="772703" y="869552"/>
                    </a:cubicBezTo>
                    <a:cubicBezTo>
                      <a:pt x="767941" y="867012"/>
                      <a:pt x="756828" y="865425"/>
                      <a:pt x="746033" y="869552"/>
                    </a:cubicBezTo>
                    <a:cubicBezTo>
                      <a:pt x="735238" y="873680"/>
                      <a:pt x="697928" y="918749"/>
                      <a:pt x="668392" y="928917"/>
                    </a:cubicBezTo>
                    <a:cubicBezTo>
                      <a:pt x="638856" y="939085"/>
                      <a:pt x="594706" y="957258"/>
                      <a:pt x="568817" y="930562"/>
                    </a:cubicBezTo>
                    <a:cubicBezTo>
                      <a:pt x="542928" y="903866"/>
                      <a:pt x="522573" y="864951"/>
                      <a:pt x="513056" y="768740"/>
                    </a:cubicBezTo>
                    <a:cubicBezTo>
                      <a:pt x="503539" y="672529"/>
                      <a:pt x="512988" y="483472"/>
                      <a:pt x="511718" y="353297"/>
                    </a:cubicBezTo>
                    <a:cubicBezTo>
                      <a:pt x="510448" y="265204"/>
                      <a:pt x="509178" y="129330"/>
                      <a:pt x="507908" y="89017"/>
                    </a:cubicBezTo>
                    <a:cubicBezTo>
                      <a:pt x="506638" y="48704"/>
                      <a:pt x="502699" y="49183"/>
                      <a:pt x="498383" y="35162"/>
                    </a:cubicBezTo>
                    <a:cubicBezTo>
                      <a:pt x="494067" y="21141"/>
                      <a:pt x="492094" y="9050"/>
                      <a:pt x="482011" y="4888"/>
                    </a:cubicBezTo>
                    <a:cubicBezTo>
                      <a:pt x="471928" y="726"/>
                      <a:pt x="445952" y="-5736"/>
                      <a:pt x="437886" y="10191"/>
                    </a:cubicBezTo>
                    <a:cubicBezTo>
                      <a:pt x="429820" y="26118"/>
                      <a:pt x="432456" y="65326"/>
                      <a:pt x="433614" y="100448"/>
                    </a:cubicBezTo>
                    <a:cubicBezTo>
                      <a:pt x="434772" y="135570"/>
                      <a:pt x="442297" y="168307"/>
                      <a:pt x="444837" y="220926"/>
                    </a:cubicBezTo>
                    <a:cubicBezTo>
                      <a:pt x="447377" y="273545"/>
                      <a:pt x="447463" y="327649"/>
                      <a:pt x="448853" y="416162"/>
                    </a:cubicBezTo>
                    <a:cubicBezTo>
                      <a:pt x="450243" y="504675"/>
                      <a:pt x="455307" y="678174"/>
                      <a:pt x="453179" y="752006"/>
                    </a:cubicBezTo>
                    <a:cubicBezTo>
                      <a:pt x="451051" y="825838"/>
                      <a:pt x="444838" y="830826"/>
                      <a:pt x="436085" y="859152"/>
                    </a:cubicBezTo>
                    <a:close/>
                  </a:path>
                </a:pathLst>
              </a:custGeom>
              <a:gradFill flip="none" rotWithShape="1">
                <a:gsLst>
                  <a:gs pos="16000">
                    <a:srgbClr val="12839E"/>
                  </a:gs>
                  <a:gs pos="75000">
                    <a:srgbClr val="65D2DF">
                      <a:lumMod val="50000"/>
                    </a:srgbClr>
                  </a:gs>
                </a:gsLst>
                <a:path path="circle">
                  <a:fillToRect l="50000" t="50000" r="50000" b="50000"/>
                </a:path>
                <a:tileRect/>
              </a:gradFill>
              <a:ln w="9525" cap="flat" cmpd="sng" algn="ctr">
                <a:solidFill>
                  <a:srgbClr val="000000">
                    <a:lumMod val="50000"/>
                    <a:lumOff val="50000"/>
                  </a:srgbClr>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12" name="Oval 411">
                <a:extLst>
                  <a:ext uri="{FF2B5EF4-FFF2-40B4-BE49-F238E27FC236}">
                    <a16:creationId xmlns:a16="http://schemas.microsoft.com/office/drawing/2014/main" id="{9B794190-293D-E946-0BE3-F716D4210DE4}"/>
                  </a:ext>
                </a:extLst>
              </p:cNvPr>
              <p:cNvSpPr/>
              <p:nvPr/>
            </p:nvSpPr>
            <p:spPr>
              <a:xfrm>
                <a:off x="3119009" y="2702571"/>
                <a:ext cx="205478" cy="207213"/>
              </a:xfrm>
              <a:prstGeom prst="ellipse">
                <a:avLst/>
              </a:prstGeom>
              <a:gradFill flip="none" rotWithShape="1">
                <a:gsLst>
                  <a:gs pos="33000">
                    <a:srgbClr val="12839E"/>
                  </a:gs>
                  <a:gs pos="73000">
                    <a:srgbClr val="65D2DF">
                      <a:lumMod val="75000"/>
                    </a:srgbClr>
                  </a:gs>
                  <a:gs pos="83000">
                    <a:srgbClr val="65D2DF">
                      <a:lumMod val="75000"/>
                    </a:srgbClr>
                  </a:gs>
                  <a:gs pos="100000">
                    <a:srgbClr val="65D2DF">
                      <a:lumMod val="75000"/>
                    </a:srgbClr>
                  </a:gs>
                </a:gsLst>
                <a:path path="circle">
                  <a:fillToRect l="50000" t="50000" r="50000" b="50000"/>
                </a:path>
                <a:tileRect/>
              </a:gradFill>
              <a:ln w="25400" cap="flat" cmpd="sng" algn="ctr">
                <a:solidFill>
                  <a:srgbClr val="003058"/>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sp>
          <p:nvSpPr>
            <p:cNvPr id="31" name="Trapezoid 30">
              <a:extLst>
                <a:ext uri="{FF2B5EF4-FFF2-40B4-BE49-F238E27FC236}">
                  <a16:creationId xmlns:a16="http://schemas.microsoft.com/office/drawing/2014/main" id="{B4DC5953-2C57-B6F5-1F00-0ECD31725015}"/>
                </a:ext>
              </a:extLst>
            </p:cNvPr>
            <p:cNvSpPr/>
            <p:nvPr userDrawn="1"/>
          </p:nvSpPr>
          <p:spPr>
            <a:xfrm rot="19500817">
              <a:off x="2460427" y="2940251"/>
              <a:ext cx="785466" cy="512567"/>
            </a:xfrm>
            <a:prstGeom prst="trapezoid">
              <a:avLst>
                <a:gd name="adj" fmla="val 71160"/>
              </a:avLst>
            </a:prstGeom>
            <a:gradFill flip="none" rotWithShape="1">
              <a:gsLst>
                <a:gs pos="30000">
                  <a:srgbClr val="FFFFFF">
                    <a:alpha val="17000"/>
                  </a:srgbClr>
                </a:gs>
                <a:gs pos="96000">
                  <a:srgbClr val="12839E"/>
                </a:gs>
              </a:gsLst>
              <a:lin ang="16200000" scaled="1"/>
              <a:tileRect/>
            </a:gradFill>
            <a:ln w="9525"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32" name="TextBox 31">
              <a:extLst>
                <a:ext uri="{FF2B5EF4-FFF2-40B4-BE49-F238E27FC236}">
                  <a16:creationId xmlns:a16="http://schemas.microsoft.com/office/drawing/2014/main" id="{EF337791-8324-3F9D-86F8-4BFFC2FF30BC}"/>
                </a:ext>
              </a:extLst>
            </p:cNvPr>
            <p:cNvSpPr txBox="1"/>
            <p:nvPr userDrawn="1"/>
          </p:nvSpPr>
          <p:spPr>
            <a:xfrm>
              <a:off x="2749355" y="3087674"/>
              <a:ext cx="154460" cy="90947"/>
            </a:xfrm>
            <a:prstGeom prst="rect">
              <a:avLst/>
            </a:prstGeom>
            <a:noFill/>
          </p:spPr>
          <p:txBody>
            <a:bodyPr wrap="none" lIns="0" tIns="0" rIns="0" bIns="0" rtlCol="0">
              <a:spAutoFit/>
            </a:bodyPr>
            <a:lstStyle/>
            <a:p>
              <a:pPr algn="ctr" defTabSz="685783">
                <a:lnSpc>
                  <a:spcPct val="90000"/>
                </a:lnSpc>
                <a:buClr>
                  <a:srgbClr val="830051"/>
                </a:buClr>
                <a:defRPr/>
              </a:pPr>
              <a:r>
                <a:rPr lang="en-US" sz="800" b="1" kern="0">
                  <a:solidFill>
                    <a:srgbClr val="12839E"/>
                  </a:solidFill>
                  <a:cs typeface="Arial" panose="020B0604020202020204" pitchFamily="34" charset="0"/>
                </a:rPr>
                <a:t>TSLP</a:t>
              </a:r>
            </a:p>
          </p:txBody>
        </p:sp>
        <p:grpSp>
          <p:nvGrpSpPr>
            <p:cNvPr id="33" name="Group 32">
              <a:extLst>
                <a:ext uri="{FF2B5EF4-FFF2-40B4-BE49-F238E27FC236}">
                  <a16:creationId xmlns:a16="http://schemas.microsoft.com/office/drawing/2014/main" id="{8260DFA1-F46D-E376-A77E-92EBA6E4884A}"/>
                </a:ext>
              </a:extLst>
            </p:cNvPr>
            <p:cNvGrpSpPr/>
            <p:nvPr userDrawn="1"/>
          </p:nvGrpSpPr>
          <p:grpSpPr>
            <a:xfrm>
              <a:off x="3636117" y="3524878"/>
              <a:ext cx="976799" cy="844468"/>
              <a:chOff x="3509909" y="3680524"/>
              <a:chExt cx="1374330" cy="1190200"/>
            </a:xfrm>
          </p:grpSpPr>
          <p:sp>
            <p:nvSpPr>
              <p:cNvPr id="303" name="Trapezoid 302">
                <a:extLst>
                  <a:ext uri="{FF2B5EF4-FFF2-40B4-BE49-F238E27FC236}">
                    <a16:creationId xmlns:a16="http://schemas.microsoft.com/office/drawing/2014/main" id="{48014FEA-D6AE-85CB-0213-1864389FC7D5}"/>
                  </a:ext>
                </a:extLst>
              </p:cNvPr>
              <p:cNvSpPr/>
              <p:nvPr/>
            </p:nvSpPr>
            <p:spPr>
              <a:xfrm rot="1078963">
                <a:off x="3648226" y="4099684"/>
                <a:ext cx="1236013" cy="722416"/>
              </a:xfrm>
              <a:prstGeom prst="trapezoid">
                <a:avLst>
                  <a:gd name="adj" fmla="val 69409"/>
                </a:avLst>
              </a:prstGeom>
              <a:gradFill flip="none" rotWithShape="1">
                <a:gsLst>
                  <a:gs pos="30000">
                    <a:srgbClr val="FFFFFF">
                      <a:alpha val="17000"/>
                    </a:srgbClr>
                  </a:gs>
                  <a:gs pos="96000">
                    <a:srgbClr val="12839E"/>
                  </a:gs>
                </a:gsLst>
                <a:lin ang="16200000" scaled="1"/>
                <a:tileRect/>
              </a:gradFill>
              <a:ln w="9525"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304" name="TextBox 303">
                <a:extLst>
                  <a:ext uri="{FF2B5EF4-FFF2-40B4-BE49-F238E27FC236}">
                    <a16:creationId xmlns:a16="http://schemas.microsoft.com/office/drawing/2014/main" id="{7CF04467-14A2-7B3B-22CD-C1B98BE32C79}"/>
                  </a:ext>
                </a:extLst>
              </p:cNvPr>
              <p:cNvSpPr txBox="1"/>
              <p:nvPr/>
            </p:nvSpPr>
            <p:spPr>
              <a:xfrm rot="5939405">
                <a:off x="3837094" y="4105882"/>
                <a:ext cx="75" cy="122124"/>
              </a:xfrm>
              <a:prstGeom prst="rect">
                <a:avLst/>
              </a:prstGeom>
              <a:solidFill>
                <a:schemeClr val="bg1"/>
              </a:solidFill>
            </p:spPr>
            <p:txBody>
              <a:bodyPr wrap="none" lIns="0" tIns="0" rIns="0" bIns="0" rtlCol="0">
                <a:spAutoFit/>
              </a:bodyPr>
              <a:lstStyle/>
              <a:p>
                <a:pPr algn="ctr" defTabSz="685783">
                  <a:lnSpc>
                    <a:spcPct val="90000"/>
                  </a:lnSpc>
                  <a:buClr>
                    <a:srgbClr val="830051"/>
                  </a:buClr>
                  <a:defRPr/>
                </a:pPr>
                <a:endParaRPr lang="en-US" sz="800" b="1" kern="0">
                  <a:solidFill>
                    <a:srgbClr val="12839E"/>
                  </a:solidFill>
                  <a:cs typeface="Arial" panose="020B0604020202020204" pitchFamily="34" charset="0"/>
                </a:endParaRPr>
              </a:p>
            </p:txBody>
          </p:sp>
          <p:grpSp>
            <p:nvGrpSpPr>
              <p:cNvPr id="305" name="Group 304">
                <a:extLst>
                  <a:ext uri="{FF2B5EF4-FFF2-40B4-BE49-F238E27FC236}">
                    <a16:creationId xmlns:a16="http://schemas.microsoft.com/office/drawing/2014/main" id="{692909A8-3E7A-14E4-5DC1-0532E14363E3}"/>
                  </a:ext>
                </a:extLst>
              </p:cNvPr>
              <p:cNvGrpSpPr/>
              <p:nvPr/>
            </p:nvGrpSpPr>
            <p:grpSpPr>
              <a:xfrm rot="21179908">
                <a:off x="4203889" y="3680524"/>
                <a:ext cx="540000" cy="540000"/>
                <a:chOff x="1854411" y="2424319"/>
                <a:chExt cx="467719" cy="463138"/>
              </a:xfrm>
            </p:grpSpPr>
            <p:grpSp>
              <p:nvGrpSpPr>
                <p:cNvPr id="307" name="IgE">
                  <a:extLst>
                    <a:ext uri="{FF2B5EF4-FFF2-40B4-BE49-F238E27FC236}">
                      <a16:creationId xmlns:a16="http://schemas.microsoft.com/office/drawing/2014/main" id="{7E0327FC-54AA-4C4A-F9CA-17BC9ABB7853}"/>
                    </a:ext>
                  </a:extLst>
                </p:cNvPr>
                <p:cNvGrpSpPr/>
                <p:nvPr/>
              </p:nvGrpSpPr>
              <p:grpSpPr>
                <a:xfrm rot="2340909">
                  <a:off x="2053036" y="2440052"/>
                  <a:ext cx="78528" cy="153148"/>
                  <a:chOff x="1589809" y="4304034"/>
                  <a:chExt cx="117388" cy="227030"/>
                </a:xfrm>
              </p:grpSpPr>
              <p:grpSp>
                <p:nvGrpSpPr>
                  <p:cNvPr id="402" name="Group 401">
                    <a:extLst>
                      <a:ext uri="{FF2B5EF4-FFF2-40B4-BE49-F238E27FC236}">
                        <a16:creationId xmlns:a16="http://schemas.microsoft.com/office/drawing/2014/main" id="{204B23F7-E9F0-EF81-FA07-D0419C481307}"/>
                      </a:ext>
                    </a:extLst>
                  </p:cNvPr>
                  <p:cNvGrpSpPr/>
                  <p:nvPr/>
                </p:nvGrpSpPr>
                <p:grpSpPr>
                  <a:xfrm>
                    <a:off x="1628029" y="4393904"/>
                    <a:ext cx="35288" cy="137160"/>
                    <a:chOff x="1862901" y="3917418"/>
                    <a:chExt cx="35288" cy="537297"/>
                  </a:xfrm>
                </p:grpSpPr>
                <p:sp>
                  <p:nvSpPr>
                    <p:cNvPr id="409" name="Rectangle: Rounded Corners 408">
                      <a:extLst>
                        <a:ext uri="{FF2B5EF4-FFF2-40B4-BE49-F238E27FC236}">
                          <a16:creationId xmlns:a16="http://schemas.microsoft.com/office/drawing/2014/main" id="{597FEBBE-B01C-ACD0-DF2F-4D2FC4EBE028}"/>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10" name="Rectangle: Rounded Corners 409">
                      <a:extLst>
                        <a:ext uri="{FF2B5EF4-FFF2-40B4-BE49-F238E27FC236}">
                          <a16:creationId xmlns:a16="http://schemas.microsoft.com/office/drawing/2014/main" id="{A3D8EC67-8F1C-CD08-F953-6EA236DDD823}"/>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grpSp>
                <p:nvGrpSpPr>
                  <p:cNvPr id="403" name="Group 402">
                    <a:extLst>
                      <a:ext uri="{FF2B5EF4-FFF2-40B4-BE49-F238E27FC236}">
                        <a16:creationId xmlns:a16="http://schemas.microsoft.com/office/drawing/2014/main" id="{E53A6EAF-E176-689C-6519-6D033606F8E4}"/>
                      </a:ext>
                    </a:extLst>
                  </p:cNvPr>
                  <p:cNvGrpSpPr/>
                  <p:nvPr/>
                </p:nvGrpSpPr>
                <p:grpSpPr>
                  <a:xfrm rot="19869607">
                    <a:off x="1589809" y="4304034"/>
                    <a:ext cx="35288" cy="91440"/>
                    <a:chOff x="1862901" y="3917418"/>
                    <a:chExt cx="35288" cy="537297"/>
                  </a:xfrm>
                </p:grpSpPr>
                <p:sp>
                  <p:nvSpPr>
                    <p:cNvPr id="407" name="Rectangle: Rounded Corners 406">
                      <a:extLst>
                        <a:ext uri="{FF2B5EF4-FFF2-40B4-BE49-F238E27FC236}">
                          <a16:creationId xmlns:a16="http://schemas.microsoft.com/office/drawing/2014/main" id="{551A64F5-7659-8163-0AF2-2F4542BB6796}"/>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08" name="Rectangle: Rounded Corners 407">
                      <a:extLst>
                        <a:ext uri="{FF2B5EF4-FFF2-40B4-BE49-F238E27FC236}">
                          <a16:creationId xmlns:a16="http://schemas.microsoft.com/office/drawing/2014/main" id="{FB39E8CC-1D6C-827F-EF3A-C04733C02B53}"/>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grpSp>
                <p:nvGrpSpPr>
                  <p:cNvPr id="404" name="Group 403">
                    <a:extLst>
                      <a:ext uri="{FF2B5EF4-FFF2-40B4-BE49-F238E27FC236}">
                        <a16:creationId xmlns:a16="http://schemas.microsoft.com/office/drawing/2014/main" id="{4539536C-305A-F77E-F533-980AE8491B8D}"/>
                      </a:ext>
                    </a:extLst>
                  </p:cNvPr>
                  <p:cNvGrpSpPr/>
                  <p:nvPr/>
                </p:nvGrpSpPr>
                <p:grpSpPr>
                  <a:xfrm rot="1730393" flipH="1">
                    <a:off x="1671909" y="4304963"/>
                    <a:ext cx="35288" cy="91440"/>
                    <a:chOff x="1862901" y="3917418"/>
                    <a:chExt cx="35288" cy="537297"/>
                  </a:xfrm>
                </p:grpSpPr>
                <p:sp>
                  <p:nvSpPr>
                    <p:cNvPr id="405" name="Rectangle: Rounded Corners 404">
                      <a:extLst>
                        <a:ext uri="{FF2B5EF4-FFF2-40B4-BE49-F238E27FC236}">
                          <a16:creationId xmlns:a16="http://schemas.microsoft.com/office/drawing/2014/main" id="{DDBC0E9A-69CE-1810-773D-F9407DE0179C}"/>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06" name="Rectangle: Rounded Corners 405">
                      <a:extLst>
                        <a:ext uri="{FF2B5EF4-FFF2-40B4-BE49-F238E27FC236}">
                          <a16:creationId xmlns:a16="http://schemas.microsoft.com/office/drawing/2014/main" id="{A1885688-FDF1-8C62-B26F-1D06FFB34BF2}"/>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grpSp>
            <p:grpSp>
              <p:nvGrpSpPr>
                <p:cNvPr id="308" name="Receptors">
                  <a:extLst>
                    <a:ext uri="{FF2B5EF4-FFF2-40B4-BE49-F238E27FC236}">
                      <a16:creationId xmlns:a16="http://schemas.microsoft.com/office/drawing/2014/main" id="{5AB6A9AE-8C7C-9B64-C5A4-6AE8103C2E56}"/>
                    </a:ext>
                  </a:extLst>
                </p:cNvPr>
                <p:cNvGrpSpPr/>
                <p:nvPr/>
              </p:nvGrpSpPr>
              <p:grpSpPr>
                <a:xfrm rot="1259298">
                  <a:off x="1991120" y="2549211"/>
                  <a:ext cx="176714" cy="146367"/>
                  <a:chOff x="3098615" y="2684115"/>
                  <a:chExt cx="232213" cy="190739"/>
                </a:xfrm>
              </p:grpSpPr>
              <p:grpSp>
                <p:nvGrpSpPr>
                  <p:cNvPr id="396" name="Group 395">
                    <a:extLst>
                      <a:ext uri="{FF2B5EF4-FFF2-40B4-BE49-F238E27FC236}">
                        <a16:creationId xmlns:a16="http://schemas.microsoft.com/office/drawing/2014/main" id="{E0CEEDE1-CFFD-1F24-48D5-39D9044B2155}"/>
                      </a:ext>
                    </a:extLst>
                  </p:cNvPr>
                  <p:cNvGrpSpPr/>
                  <p:nvPr/>
                </p:nvGrpSpPr>
                <p:grpSpPr>
                  <a:xfrm rot="886797">
                    <a:off x="3098615" y="2684115"/>
                    <a:ext cx="100965" cy="152400"/>
                    <a:chOff x="935355" y="3352800"/>
                    <a:chExt cx="100965" cy="152400"/>
                  </a:xfrm>
                </p:grpSpPr>
                <p:sp>
                  <p:nvSpPr>
                    <p:cNvPr id="400" name="Freeform: Shape 399">
                      <a:extLst>
                        <a:ext uri="{FF2B5EF4-FFF2-40B4-BE49-F238E27FC236}">
                          <a16:creationId xmlns:a16="http://schemas.microsoft.com/office/drawing/2014/main" id="{87090CF3-6590-473E-A5AD-DF0B34F7E1A5}"/>
                        </a:ext>
                      </a:extLst>
                    </p:cNvPr>
                    <p:cNvSpPr/>
                    <p:nvPr/>
                  </p:nvSpPr>
                  <p:spPr>
                    <a:xfrm>
                      <a:off x="935355" y="3352800"/>
                      <a:ext cx="100965" cy="76200"/>
                    </a:xfrm>
                    <a:custGeom>
                      <a:avLst/>
                      <a:gdLst>
                        <a:gd name="connsiteX0" fmla="*/ 0 w 100965"/>
                        <a:gd name="connsiteY0" fmla="*/ 0 h 76200"/>
                        <a:gd name="connsiteX1" fmla="*/ 0 w 100965"/>
                        <a:gd name="connsiteY1" fmla="*/ 76200 h 76200"/>
                        <a:gd name="connsiteX2" fmla="*/ 100965 w 100965"/>
                        <a:gd name="connsiteY2" fmla="*/ 76200 h 76200"/>
                        <a:gd name="connsiteX3" fmla="*/ 100965 w 100965"/>
                        <a:gd name="connsiteY3" fmla="*/ 1905 h 76200"/>
                      </a:gdLst>
                      <a:ahLst/>
                      <a:cxnLst>
                        <a:cxn ang="0">
                          <a:pos x="connsiteX0" y="connsiteY0"/>
                        </a:cxn>
                        <a:cxn ang="0">
                          <a:pos x="connsiteX1" y="connsiteY1"/>
                        </a:cxn>
                        <a:cxn ang="0">
                          <a:pos x="connsiteX2" y="connsiteY2"/>
                        </a:cxn>
                        <a:cxn ang="0">
                          <a:pos x="connsiteX3" y="connsiteY3"/>
                        </a:cxn>
                      </a:cxnLst>
                      <a:rect l="l" t="t" r="r" b="b"/>
                      <a:pathLst>
                        <a:path w="100965" h="76200">
                          <a:moveTo>
                            <a:pt x="0" y="0"/>
                          </a:moveTo>
                          <a:lnTo>
                            <a:pt x="0" y="76200"/>
                          </a:lnTo>
                          <a:lnTo>
                            <a:pt x="100965" y="76200"/>
                          </a:lnTo>
                          <a:lnTo>
                            <a:pt x="100965" y="1905"/>
                          </a:lnTo>
                        </a:path>
                      </a:pathLst>
                    </a:custGeom>
                    <a:noFill/>
                    <a:ln w="9525" cap="rnd" cmpd="sng" algn="ctr">
                      <a:solidFill>
                        <a:srgbClr val="000000">
                          <a:lumMod val="50000"/>
                          <a:lumOff val="50000"/>
                        </a:srgbClr>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cxnSp>
                  <p:nvCxnSpPr>
                    <p:cNvPr id="401" name="Straight Connector 400">
                      <a:extLst>
                        <a:ext uri="{FF2B5EF4-FFF2-40B4-BE49-F238E27FC236}">
                          <a16:creationId xmlns:a16="http://schemas.microsoft.com/office/drawing/2014/main" id="{89056476-71D6-67E2-833B-ADF2EEDCC177}"/>
                        </a:ext>
                      </a:extLst>
                    </p:cNvPr>
                    <p:cNvCxnSpPr/>
                    <p:nvPr/>
                  </p:nvCxnSpPr>
                  <p:spPr>
                    <a:xfrm>
                      <a:off x="985837" y="3429000"/>
                      <a:ext cx="0" cy="76200"/>
                    </a:xfrm>
                    <a:prstGeom prst="line">
                      <a:avLst/>
                    </a:prstGeom>
                    <a:noFill/>
                    <a:ln w="9525" cap="rnd" cmpd="sng" algn="ctr">
                      <a:solidFill>
                        <a:srgbClr val="000000">
                          <a:lumMod val="50000"/>
                          <a:lumOff val="50000"/>
                        </a:srgbClr>
                      </a:solidFill>
                      <a:prstDash val="solid"/>
                    </a:ln>
                    <a:effectLst/>
                  </p:spPr>
                </p:cxnSp>
              </p:grpSp>
              <p:grpSp>
                <p:nvGrpSpPr>
                  <p:cNvPr id="397" name="Group 396">
                    <a:extLst>
                      <a:ext uri="{FF2B5EF4-FFF2-40B4-BE49-F238E27FC236}">
                        <a16:creationId xmlns:a16="http://schemas.microsoft.com/office/drawing/2014/main" id="{ECA6BB8B-A17F-2E31-9414-0C0DEDAEBBB0}"/>
                      </a:ext>
                    </a:extLst>
                  </p:cNvPr>
                  <p:cNvGrpSpPr/>
                  <p:nvPr/>
                </p:nvGrpSpPr>
                <p:grpSpPr>
                  <a:xfrm rot="886797">
                    <a:off x="3229863" y="2722454"/>
                    <a:ext cx="100965" cy="152400"/>
                    <a:chOff x="935355" y="3352800"/>
                    <a:chExt cx="100965" cy="152400"/>
                  </a:xfrm>
                </p:grpSpPr>
                <p:sp>
                  <p:nvSpPr>
                    <p:cNvPr id="398" name="Freeform: Shape 397">
                      <a:extLst>
                        <a:ext uri="{FF2B5EF4-FFF2-40B4-BE49-F238E27FC236}">
                          <a16:creationId xmlns:a16="http://schemas.microsoft.com/office/drawing/2014/main" id="{5D9178E7-A93E-05C8-20C4-6D290F643A60}"/>
                        </a:ext>
                      </a:extLst>
                    </p:cNvPr>
                    <p:cNvSpPr/>
                    <p:nvPr/>
                  </p:nvSpPr>
                  <p:spPr>
                    <a:xfrm>
                      <a:off x="935355" y="3352800"/>
                      <a:ext cx="100965" cy="76200"/>
                    </a:xfrm>
                    <a:custGeom>
                      <a:avLst/>
                      <a:gdLst>
                        <a:gd name="connsiteX0" fmla="*/ 0 w 100965"/>
                        <a:gd name="connsiteY0" fmla="*/ 0 h 76200"/>
                        <a:gd name="connsiteX1" fmla="*/ 0 w 100965"/>
                        <a:gd name="connsiteY1" fmla="*/ 76200 h 76200"/>
                        <a:gd name="connsiteX2" fmla="*/ 100965 w 100965"/>
                        <a:gd name="connsiteY2" fmla="*/ 76200 h 76200"/>
                        <a:gd name="connsiteX3" fmla="*/ 100965 w 100965"/>
                        <a:gd name="connsiteY3" fmla="*/ 1905 h 76200"/>
                      </a:gdLst>
                      <a:ahLst/>
                      <a:cxnLst>
                        <a:cxn ang="0">
                          <a:pos x="connsiteX0" y="connsiteY0"/>
                        </a:cxn>
                        <a:cxn ang="0">
                          <a:pos x="connsiteX1" y="connsiteY1"/>
                        </a:cxn>
                        <a:cxn ang="0">
                          <a:pos x="connsiteX2" y="connsiteY2"/>
                        </a:cxn>
                        <a:cxn ang="0">
                          <a:pos x="connsiteX3" y="connsiteY3"/>
                        </a:cxn>
                      </a:cxnLst>
                      <a:rect l="l" t="t" r="r" b="b"/>
                      <a:pathLst>
                        <a:path w="100965" h="76200">
                          <a:moveTo>
                            <a:pt x="0" y="0"/>
                          </a:moveTo>
                          <a:lnTo>
                            <a:pt x="0" y="76200"/>
                          </a:lnTo>
                          <a:lnTo>
                            <a:pt x="100965" y="76200"/>
                          </a:lnTo>
                          <a:lnTo>
                            <a:pt x="100965" y="1905"/>
                          </a:lnTo>
                        </a:path>
                      </a:pathLst>
                    </a:custGeom>
                    <a:noFill/>
                    <a:ln w="9525" cap="rnd" cmpd="sng" algn="ctr">
                      <a:solidFill>
                        <a:srgbClr val="000000">
                          <a:lumMod val="50000"/>
                          <a:lumOff val="50000"/>
                        </a:srgbClr>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cxnSp>
                  <p:nvCxnSpPr>
                    <p:cNvPr id="399" name="Straight Connector 398">
                      <a:extLst>
                        <a:ext uri="{FF2B5EF4-FFF2-40B4-BE49-F238E27FC236}">
                          <a16:creationId xmlns:a16="http://schemas.microsoft.com/office/drawing/2014/main" id="{273F9133-D421-B3D5-FF32-F48BBE2BC586}"/>
                        </a:ext>
                      </a:extLst>
                    </p:cNvPr>
                    <p:cNvCxnSpPr/>
                    <p:nvPr/>
                  </p:nvCxnSpPr>
                  <p:spPr>
                    <a:xfrm>
                      <a:off x="985837" y="3429000"/>
                      <a:ext cx="0" cy="76200"/>
                    </a:xfrm>
                    <a:prstGeom prst="line">
                      <a:avLst/>
                    </a:prstGeom>
                    <a:noFill/>
                    <a:ln w="9525" cap="rnd" cmpd="sng" algn="ctr">
                      <a:solidFill>
                        <a:srgbClr val="000000">
                          <a:lumMod val="50000"/>
                          <a:lumOff val="50000"/>
                        </a:srgbClr>
                      </a:solidFill>
                      <a:prstDash val="solid"/>
                    </a:ln>
                    <a:effectLst/>
                  </p:spPr>
                </p:cxnSp>
              </p:grpSp>
            </p:grpSp>
            <p:grpSp>
              <p:nvGrpSpPr>
                <p:cNvPr id="309" name="IgE">
                  <a:extLst>
                    <a:ext uri="{FF2B5EF4-FFF2-40B4-BE49-F238E27FC236}">
                      <a16:creationId xmlns:a16="http://schemas.microsoft.com/office/drawing/2014/main" id="{0AFA9483-71CD-C63F-7D51-C4B570AB2284}"/>
                    </a:ext>
                  </a:extLst>
                </p:cNvPr>
                <p:cNvGrpSpPr/>
                <p:nvPr/>
              </p:nvGrpSpPr>
              <p:grpSpPr>
                <a:xfrm rot="2340909">
                  <a:off x="2145097" y="2506329"/>
                  <a:ext cx="78528" cy="153148"/>
                  <a:chOff x="1589809" y="4304034"/>
                  <a:chExt cx="117388" cy="227030"/>
                </a:xfrm>
              </p:grpSpPr>
              <p:grpSp>
                <p:nvGrpSpPr>
                  <p:cNvPr id="387" name="Group 386">
                    <a:extLst>
                      <a:ext uri="{FF2B5EF4-FFF2-40B4-BE49-F238E27FC236}">
                        <a16:creationId xmlns:a16="http://schemas.microsoft.com/office/drawing/2014/main" id="{187AA1E7-1C76-7D3F-9223-D357EB27874A}"/>
                      </a:ext>
                    </a:extLst>
                  </p:cNvPr>
                  <p:cNvGrpSpPr/>
                  <p:nvPr/>
                </p:nvGrpSpPr>
                <p:grpSpPr>
                  <a:xfrm>
                    <a:off x="1628029" y="4393904"/>
                    <a:ext cx="35288" cy="137160"/>
                    <a:chOff x="1862901" y="3917418"/>
                    <a:chExt cx="35288" cy="537297"/>
                  </a:xfrm>
                </p:grpSpPr>
                <p:sp>
                  <p:nvSpPr>
                    <p:cNvPr id="394" name="Rectangle: Rounded Corners 393">
                      <a:extLst>
                        <a:ext uri="{FF2B5EF4-FFF2-40B4-BE49-F238E27FC236}">
                          <a16:creationId xmlns:a16="http://schemas.microsoft.com/office/drawing/2014/main" id="{3A9522A7-56B3-5048-3D56-FDC670077B5F}"/>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395" name="Rectangle: Rounded Corners 394">
                      <a:extLst>
                        <a:ext uri="{FF2B5EF4-FFF2-40B4-BE49-F238E27FC236}">
                          <a16:creationId xmlns:a16="http://schemas.microsoft.com/office/drawing/2014/main" id="{C7F35B89-D065-1DA1-D194-21729F367045}"/>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grpSp>
                <p:nvGrpSpPr>
                  <p:cNvPr id="388" name="Group 387">
                    <a:extLst>
                      <a:ext uri="{FF2B5EF4-FFF2-40B4-BE49-F238E27FC236}">
                        <a16:creationId xmlns:a16="http://schemas.microsoft.com/office/drawing/2014/main" id="{A182F94C-BAFD-5642-EC57-66C161D5130C}"/>
                      </a:ext>
                    </a:extLst>
                  </p:cNvPr>
                  <p:cNvGrpSpPr/>
                  <p:nvPr/>
                </p:nvGrpSpPr>
                <p:grpSpPr>
                  <a:xfrm rot="19869607">
                    <a:off x="1589809" y="4304034"/>
                    <a:ext cx="35288" cy="91440"/>
                    <a:chOff x="1862901" y="3917418"/>
                    <a:chExt cx="35288" cy="537297"/>
                  </a:xfrm>
                </p:grpSpPr>
                <p:sp>
                  <p:nvSpPr>
                    <p:cNvPr id="392" name="Rectangle: Rounded Corners 391">
                      <a:extLst>
                        <a:ext uri="{FF2B5EF4-FFF2-40B4-BE49-F238E27FC236}">
                          <a16:creationId xmlns:a16="http://schemas.microsoft.com/office/drawing/2014/main" id="{87C3CC79-C241-DCDA-DCA4-CD4910EDA055}"/>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393" name="Rectangle: Rounded Corners 392">
                      <a:extLst>
                        <a:ext uri="{FF2B5EF4-FFF2-40B4-BE49-F238E27FC236}">
                          <a16:creationId xmlns:a16="http://schemas.microsoft.com/office/drawing/2014/main" id="{9ED8F4DA-754A-8F4D-48FF-9564D61F6769}"/>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grpSp>
                <p:nvGrpSpPr>
                  <p:cNvPr id="389" name="Group 388">
                    <a:extLst>
                      <a:ext uri="{FF2B5EF4-FFF2-40B4-BE49-F238E27FC236}">
                        <a16:creationId xmlns:a16="http://schemas.microsoft.com/office/drawing/2014/main" id="{5A486B8B-3C03-CDD0-ED3E-FE0581D067EC}"/>
                      </a:ext>
                    </a:extLst>
                  </p:cNvPr>
                  <p:cNvGrpSpPr/>
                  <p:nvPr/>
                </p:nvGrpSpPr>
                <p:grpSpPr>
                  <a:xfrm rot="1730393" flipH="1">
                    <a:off x="1671909" y="4304963"/>
                    <a:ext cx="35288" cy="91440"/>
                    <a:chOff x="1862901" y="3917418"/>
                    <a:chExt cx="35288" cy="537297"/>
                  </a:xfrm>
                </p:grpSpPr>
                <p:sp>
                  <p:nvSpPr>
                    <p:cNvPr id="390" name="Rectangle: Rounded Corners 389">
                      <a:extLst>
                        <a:ext uri="{FF2B5EF4-FFF2-40B4-BE49-F238E27FC236}">
                          <a16:creationId xmlns:a16="http://schemas.microsoft.com/office/drawing/2014/main" id="{44AAA085-96CE-AB2A-B1E2-4BF97C63AAA3}"/>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391" name="Rectangle: Rounded Corners 390">
                      <a:extLst>
                        <a:ext uri="{FF2B5EF4-FFF2-40B4-BE49-F238E27FC236}">
                          <a16:creationId xmlns:a16="http://schemas.microsoft.com/office/drawing/2014/main" id="{728FBE08-D21D-C381-1918-33300DFEB498}"/>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grpSp>
            <p:grpSp>
              <p:nvGrpSpPr>
                <p:cNvPr id="310" name="Allergen">
                  <a:extLst>
                    <a:ext uri="{FF2B5EF4-FFF2-40B4-BE49-F238E27FC236}">
                      <a16:creationId xmlns:a16="http://schemas.microsoft.com/office/drawing/2014/main" id="{7C5B659A-1855-B85F-9D3E-CD2027D72C42}"/>
                    </a:ext>
                  </a:extLst>
                </p:cNvPr>
                <p:cNvGrpSpPr/>
                <p:nvPr/>
              </p:nvGrpSpPr>
              <p:grpSpPr>
                <a:xfrm rot="1259298">
                  <a:off x="2071646" y="2424319"/>
                  <a:ext cx="250484" cy="97596"/>
                  <a:chOff x="3123927" y="2479464"/>
                  <a:chExt cx="329151" cy="127182"/>
                </a:xfrm>
              </p:grpSpPr>
              <p:sp>
                <p:nvSpPr>
                  <p:cNvPr id="384" name="Oval 383">
                    <a:extLst>
                      <a:ext uri="{FF2B5EF4-FFF2-40B4-BE49-F238E27FC236}">
                        <a16:creationId xmlns:a16="http://schemas.microsoft.com/office/drawing/2014/main" id="{44DEDF7D-B4C1-0268-7628-E5538A8C9978}"/>
                      </a:ext>
                    </a:extLst>
                  </p:cNvPr>
                  <p:cNvSpPr/>
                  <p:nvPr/>
                </p:nvSpPr>
                <p:spPr>
                  <a:xfrm>
                    <a:off x="3123927" y="2479464"/>
                    <a:ext cx="45719" cy="45719"/>
                  </a:xfrm>
                  <a:prstGeom prst="ellipse">
                    <a:avLst/>
                  </a:prstGeom>
                  <a:gradFill flip="none" rotWithShape="1">
                    <a:gsLst>
                      <a:gs pos="0">
                        <a:srgbClr val="C4D600"/>
                      </a:gs>
                      <a:gs pos="73000">
                        <a:srgbClr val="C4D600">
                          <a:lumMod val="75000"/>
                        </a:srgbClr>
                      </a:gs>
                      <a:gs pos="83000">
                        <a:srgbClr val="C4D600">
                          <a:lumMod val="50000"/>
                        </a:srgbClr>
                      </a:gs>
                      <a:gs pos="100000">
                        <a:srgbClr val="C4D600">
                          <a:lumMod val="75000"/>
                        </a:srgbClr>
                      </a:gs>
                    </a:gsLst>
                    <a:path path="circle">
                      <a:fillToRect l="50000" t="50000" r="50000" b="50000"/>
                    </a:path>
                    <a:tileRect/>
                  </a:gradFill>
                  <a:ln w="9525" cap="flat" cmpd="sng" algn="ctr">
                    <a:solidFill>
                      <a:srgbClr val="000000">
                        <a:lumMod val="50000"/>
                        <a:lumOff val="50000"/>
                      </a:srgbClr>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385" name="Oval 384">
                    <a:extLst>
                      <a:ext uri="{FF2B5EF4-FFF2-40B4-BE49-F238E27FC236}">
                        <a16:creationId xmlns:a16="http://schemas.microsoft.com/office/drawing/2014/main" id="{64072D19-CED7-BE42-6E28-DC1AFB509CE9}"/>
                      </a:ext>
                    </a:extLst>
                  </p:cNvPr>
                  <p:cNvSpPr/>
                  <p:nvPr/>
                </p:nvSpPr>
                <p:spPr>
                  <a:xfrm>
                    <a:off x="3261183" y="2522305"/>
                    <a:ext cx="45719" cy="45719"/>
                  </a:xfrm>
                  <a:prstGeom prst="ellipse">
                    <a:avLst/>
                  </a:prstGeom>
                  <a:gradFill flip="none" rotWithShape="1">
                    <a:gsLst>
                      <a:gs pos="0">
                        <a:srgbClr val="C4D600"/>
                      </a:gs>
                      <a:gs pos="73000">
                        <a:srgbClr val="C4D600">
                          <a:lumMod val="75000"/>
                        </a:srgbClr>
                      </a:gs>
                      <a:gs pos="83000">
                        <a:srgbClr val="C4D600">
                          <a:lumMod val="50000"/>
                        </a:srgbClr>
                      </a:gs>
                      <a:gs pos="100000">
                        <a:srgbClr val="C4D600">
                          <a:lumMod val="75000"/>
                        </a:srgbClr>
                      </a:gs>
                    </a:gsLst>
                    <a:path path="circle">
                      <a:fillToRect l="50000" t="50000" r="50000" b="50000"/>
                    </a:path>
                    <a:tileRect/>
                  </a:gradFill>
                  <a:ln w="9525" cap="flat" cmpd="sng" algn="ctr">
                    <a:solidFill>
                      <a:srgbClr val="000000">
                        <a:lumMod val="50000"/>
                        <a:lumOff val="50000"/>
                      </a:srgbClr>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386" name="Oval 385">
                    <a:extLst>
                      <a:ext uri="{FF2B5EF4-FFF2-40B4-BE49-F238E27FC236}">
                        <a16:creationId xmlns:a16="http://schemas.microsoft.com/office/drawing/2014/main" id="{B14BCCE6-DB56-14EE-EBC5-356E123F4DEA}"/>
                      </a:ext>
                    </a:extLst>
                  </p:cNvPr>
                  <p:cNvSpPr/>
                  <p:nvPr/>
                </p:nvSpPr>
                <p:spPr>
                  <a:xfrm>
                    <a:off x="3407359" y="2560927"/>
                    <a:ext cx="45719" cy="45719"/>
                  </a:xfrm>
                  <a:prstGeom prst="ellipse">
                    <a:avLst/>
                  </a:prstGeom>
                  <a:gradFill flip="none" rotWithShape="1">
                    <a:gsLst>
                      <a:gs pos="0">
                        <a:srgbClr val="C4D600"/>
                      </a:gs>
                      <a:gs pos="73000">
                        <a:srgbClr val="C4D600">
                          <a:lumMod val="75000"/>
                        </a:srgbClr>
                      </a:gs>
                      <a:gs pos="83000">
                        <a:srgbClr val="C4D600">
                          <a:lumMod val="50000"/>
                        </a:srgbClr>
                      </a:gs>
                      <a:gs pos="100000">
                        <a:srgbClr val="C4D600">
                          <a:lumMod val="75000"/>
                        </a:srgbClr>
                      </a:gs>
                    </a:gsLst>
                    <a:path path="circle">
                      <a:fillToRect l="50000" t="50000" r="50000" b="50000"/>
                    </a:path>
                    <a:tileRect/>
                  </a:gradFill>
                  <a:ln w="9525" cap="flat" cmpd="sng" algn="ctr">
                    <a:solidFill>
                      <a:srgbClr val="000000">
                        <a:lumMod val="50000"/>
                        <a:lumOff val="50000"/>
                      </a:srgbClr>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grpSp>
              <p:nvGrpSpPr>
                <p:cNvPr id="311" name="Group 310">
                  <a:extLst>
                    <a:ext uri="{FF2B5EF4-FFF2-40B4-BE49-F238E27FC236}">
                      <a16:creationId xmlns:a16="http://schemas.microsoft.com/office/drawing/2014/main" id="{488DDAB4-FA03-3D8C-AA81-60117632322B}"/>
                    </a:ext>
                  </a:extLst>
                </p:cNvPr>
                <p:cNvGrpSpPr/>
                <p:nvPr/>
              </p:nvGrpSpPr>
              <p:grpSpPr>
                <a:xfrm>
                  <a:off x="1854411" y="2635457"/>
                  <a:ext cx="252000" cy="252000"/>
                  <a:chOff x="2865402" y="2603017"/>
                  <a:chExt cx="252000" cy="252000"/>
                </a:xfrm>
              </p:grpSpPr>
              <p:sp>
                <p:nvSpPr>
                  <p:cNvPr id="312" name="Oval 311">
                    <a:extLst>
                      <a:ext uri="{FF2B5EF4-FFF2-40B4-BE49-F238E27FC236}">
                        <a16:creationId xmlns:a16="http://schemas.microsoft.com/office/drawing/2014/main" id="{F4DAD6F6-406B-3776-375D-E697D3330B75}"/>
                      </a:ext>
                    </a:extLst>
                  </p:cNvPr>
                  <p:cNvSpPr/>
                  <p:nvPr/>
                </p:nvSpPr>
                <p:spPr>
                  <a:xfrm rot="8224245">
                    <a:off x="2865402" y="2603017"/>
                    <a:ext cx="252000" cy="252000"/>
                  </a:xfrm>
                  <a:prstGeom prst="ellipse">
                    <a:avLst/>
                  </a:prstGeom>
                  <a:solidFill>
                    <a:srgbClr val="CBD3D5"/>
                  </a:solidFill>
                  <a:ln w="952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grpSp>
                <p:nvGrpSpPr>
                  <p:cNvPr id="313" name="Group 312">
                    <a:extLst>
                      <a:ext uri="{FF2B5EF4-FFF2-40B4-BE49-F238E27FC236}">
                        <a16:creationId xmlns:a16="http://schemas.microsoft.com/office/drawing/2014/main" id="{41492523-4925-AD68-CC22-DDE18F21EDB4}"/>
                      </a:ext>
                    </a:extLst>
                  </p:cNvPr>
                  <p:cNvGrpSpPr/>
                  <p:nvPr/>
                </p:nvGrpSpPr>
                <p:grpSpPr>
                  <a:xfrm>
                    <a:off x="2894638" y="2625299"/>
                    <a:ext cx="196724" cy="207465"/>
                    <a:chOff x="2894638" y="2625299"/>
                    <a:chExt cx="196724" cy="207465"/>
                  </a:xfrm>
                </p:grpSpPr>
                <p:grpSp>
                  <p:nvGrpSpPr>
                    <p:cNvPr id="314" name="Group 313">
                      <a:extLst>
                        <a:ext uri="{FF2B5EF4-FFF2-40B4-BE49-F238E27FC236}">
                          <a16:creationId xmlns:a16="http://schemas.microsoft.com/office/drawing/2014/main" id="{DBB31B87-5828-AF53-8BEF-0B0CE791973A}"/>
                        </a:ext>
                      </a:extLst>
                    </p:cNvPr>
                    <p:cNvGrpSpPr/>
                    <p:nvPr/>
                  </p:nvGrpSpPr>
                  <p:grpSpPr>
                    <a:xfrm rot="5697808">
                      <a:off x="2887518" y="2647126"/>
                      <a:ext cx="142052" cy="127811"/>
                      <a:chOff x="8770428" y="4145225"/>
                      <a:chExt cx="307647" cy="276804"/>
                    </a:xfrm>
                    <a:solidFill>
                      <a:srgbClr val="1F8591"/>
                    </a:solidFill>
                  </p:grpSpPr>
                  <p:sp>
                    <p:nvSpPr>
                      <p:cNvPr id="366" name="Freeform: Shape 365">
                        <a:extLst>
                          <a:ext uri="{FF2B5EF4-FFF2-40B4-BE49-F238E27FC236}">
                            <a16:creationId xmlns:a16="http://schemas.microsoft.com/office/drawing/2014/main" id="{8E70AA44-0ACB-E827-B7F6-43D19F2C1F27}"/>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67" name="Freeform: Shape 366">
                        <a:extLst>
                          <a:ext uri="{FF2B5EF4-FFF2-40B4-BE49-F238E27FC236}">
                            <a16:creationId xmlns:a16="http://schemas.microsoft.com/office/drawing/2014/main" id="{77DAD4CF-F2BE-5343-2254-F56E946247E8}"/>
                          </a:ext>
                        </a:extLst>
                      </p:cNvPr>
                      <p:cNvSpPr/>
                      <p:nvPr/>
                    </p:nvSpPr>
                    <p:spPr>
                      <a:xfrm rot="6799576">
                        <a:off x="8855933" y="4253069"/>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68" name="Freeform: Shape 367">
                        <a:extLst>
                          <a:ext uri="{FF2B5EF4-FFF2-40B4-BE49-F238E27FC236}">
                            <a16:creationId xmlns:a16="http://schemas.microsoft.com/office/drawing/2014/main" id="{8DC23345-8EFA-B212-EAF9-4B7432E86E2A}"/>
                          </a:ext>
                        </a:extLst>
                      </p:cNvPr>
                      <p:cNvSpPr/>
                      <p:nvPr/>
                    </p:nvSpPr>
                    <p:spPr>
                      <a:xfrm>
                        <a:off x="8950061" y="418817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69" name="Freeform: Shape 368">
                        <a:extLst>
                          <a:ext uri="{FF2B5EF4-FFF2-40B4-BE49-F238E27FC236}">
                            <a16:creationId xmlns:a16="http://schemas.microsoft.com/office/drawing/2014/main" id="{A2CDA68F-6A2F-85BA-AA5B-4857D77D8C23}"/>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70" name="Freeform: Shape 369">
                        <a:extLst>
                          <a:ext uri="{FF2B5EF4-FFF2-40B4-BE49-F238E27FC236}">
                            <a16:creationId xmlns:a16="http://schemas.microsoft.com/office/drawing/2014/main" id="{83FF53A4-F820-379C-60C6-FD4A90D1B376}"/>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71" name="Freeform: Shape 370">
                        <a:extLst>
                          <a:ext uri="{FF2B5EF4-FFF2-40B4-BE49-F238E27FC236}">
                            <a16:creationId xmlns:a16="http://schemas.microsoft.com/office/drawing/2014/main" id="{6F057C37-9A97-93FD-08DF-7E841E471BC6}"/>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72" name="Freeform: Shape 371">
                        <a:extLst>
                          <a:ext uri="{FF2B5EF4-FFF2-40B4-BE49-F238E27FC236}">
                            <a16:creationId xmlns:a16="http://schemas.microsoft.com/office/drawing/2014/main" id="{66D31EFF-0A84-9455-C745-F7355029A25E}"/>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73" name="Freeform: Shape 372">
                        <a:extLst>
                          <a:ext uri="{FF2B5EF4-FFF2-40B4-BE49-F238E27FC236}">
                            <a16:creationId xmlns:a16="http://schemas.microsoft.com/office/drawing/2014/main" id="{4445F97F-FF7E-C26C-FC9B-FF3815C52079}"/>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74" name="Freeform: Shape 373">
                        <a:extLst>
                          <a:ext uri="{FF2B5EF4-FFF2-40B4-BE49-F238E27FC236}">
                            <a16:creationId xmlns:a16="http://schemas.microsoft.com/office/drawing/2014/main" id="{4FAD786A-BF51-0C97-58BD-646C651AD999}"/>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75" name="Freeform: Shape 374">
                        <a:extLst>
                          <a:ext uri="{FF2B5EF4-FFF2-40B4-BE49-F238E27FC236}">
                            <a16:creationId xmlns:a16="http://schemas.microsoft.com/office/drawing/2014/main" id="{8474B057-8004-9429-E223-79E0DE61A12C}"/>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76" name="Freeform: Shape 375">
                        <a:extLst>
                          <a:ext uri="{FF2B5EF4-FFF2-40B4-BE49-F238E27FC236}">
                            <a16:creationId xmlns:a16="http://schemas.microsoft.com/office/drawing/2014/main" id="{85CF6142-C927-6AD2-34EE-CC405D4B7DFC}"/>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77" name="Freeform: Shape 376">
                        <a:extLst>
                          <a:ext uri="{FF2B5EF4-FFF2-40B4-BE49-F238E27FC236}">
                            <a16:creationId xmlns:a16="http://schemas.microsoft.com/office/drawing/2014/main" id="{687F6CCB-EEF1-8773-09DF-6949B0C1A205}"/>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78" name="Rectangle: Rounded Corners 377">
                        <a:extLst>
                          <a:ext uri="{FF2B5EF4-FFF2-40B4-BE49-F238E27FC236}">
                            <a16:creationId xmlns:a16="http://schemas.microsoft.com/office/drawing/2014/main" id="{5C7286B3-EADE-5C17-3E17-7190EF5535E9}"/>
                          </a:ext>
                        </a:extLst>
                      </p:cNvPr>
                      <p:cNvSpPr/>
                      <p:nvPr/>
                    </p:nvSpPr>
                    <p:spPr>
                      <a:xfrm>
                        <a:off x="8886901" y="440374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79" name="Rectangle: Rounded Corners 378">
                        <a:extLst>
                          <a:ext uri="{FF2B5EF4-FFF2-40B4-BE49-F238E27FC236}">
                            <a16:creationId xmlns:a16="http://schemas.microsoft.com/office/drawing/2014/main" id="{D3340F7E-9BF3-C7F3-C7CC-30E2A356C720}"/>
                          </a:ext>
                        </a:extLst>
                      </p:cNvPr>
                      <p:cNvSpPr/>
                      <p:nvPr/>
                    </p:nvSpPr>
                    <p:spPr>
                      <a:xfrm>
                        <a:off x="8858174" y="429137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80" name="Rectangle: Rounded Corners 379">
                        <a:extLst>
                          <a:ext uri="{FF2B5EF4-FFF2-40B4-BE49-F238E27FC236}">
                            <a16:creationId xmlns:a16="http://schemas.microsoft.com/office/drawing/2014/main" id="{C7CAC954-CD0C-2C91-20F8-4F2F6DB361A6}"/>
                          </a:ext>
                        </a:extLst>
                      </p:cNvPr>
                      <p:cNvSpPr/>
                      <p:nvPr/>
                    </p:nvSpPr>
                    <p:spPr>
                      <a:xfrm>
                        <a:off x="8770428" y="4196137"/>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81" name="Rectangle: Rounded Corners 380">
                        <a:extLst>
                          <a:ext uri="{FF2B5EF4-FFF2-40B4-BE49-F238E27FC236}">
                            <a16:creationId xmlns:a16="http://schemas.microsoft.com/office/drawing/2014/main" id="{96E7007F-84F3-4DA8-F20A-9EAA35B3AB8D}"/>
                          </a:ext>
                        </a:extLst>
                      </p:cNvPr>
                      <p:cNvSpPr/>
                      <p:nvPr/>
                    </p:nvSpPr>
                    <p:spPr>
                      <a:xfrm>
                        <a:off x="8924873" y="4240076"/>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82" name="Rectangle: Rounded Corners 381">
                        <a:extLst>
                          <a:ext uri="{FF2B5EF4-FFF2-40B4-BE49-F238E27FC236}">
                            <a16:creationId xmlns:a16="http://schemas.microsoft.com/office/drawing/2014/main" id="{3B94E2BE-84E7-E3A1-D22F-5B899FF7C4E9}"/>
                          </a:ext>
                        </a:extLst>
                      </p:cNvPr>
                      <p:cNvSpPr/>
                      <p:nvPr/>
                    </p:nvSpPr>
                    <p:spPr>
                      <a:xfrm>
                        <a:off x="9050643" y="429398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83" name="Rectangle: Rounded Corners 382">
                        <a:extLst>
                          <a:ext uri="{FF2B5EF4-FFF2-40B4-BE49-F238E27FC236}">
                            <a16:creationId xmlns:a16="http://schemas.microsoft.com/office/drawing/2014/main" id="{D7C90DD6-140F-C3B3-FE89-9D4F14BA2F2B}"/>
                          </a:ext>
                        </a:extLst>
                      </p:cNvPr>
                      <p:cNvSpPr/>
                      <p:nvPr/>
                    </p:nvSpPr>
                    <p:spPr>
                      <a:xfrm>
                        <a:off x="8817085" y="4394597"/>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grpSp>
                <p:grpSp>
                  <p:nvGrpSpPr>
                    <p:cNvPr id="315" name="Group 314">
                      <a:extLst>
                        <a:ext uri="{FF2B5EF4-FFF2-40B4-BE49-F238E27FC236}">
                          <a16:creationId xmlns:a16="http://schemas.microsoft.com/office/drawing/2014/main" id="{5C357D40-7116-B6D8-A0EE-88AAD6BA1FC7}"/>
                        </a:ext>
                      </a:extLst>
                    </p:cNvPr>
                    <p:cNvGrpSpPr/>
                    <p:nvPr/>
                  </p:nvGrpSpPr>
                  <p:grpSpPr>
                    <a:xfrm rot="14018184">
                      <a:off x="2944580" y="2632419"/>
                      <a:ext cx="142052" cy="127811"/>
                      <a:chOff x="8770428" y="4145225"/>
                      <a:chExt cx="307647" cy="276804"/>
                    </a:xfrm>
                    <a:solidFill>
                      <a:srgbClr val="1F8591"/>
                    </a:solidFill>
                  </p:grpSpPr>
                  <p:sp>
                    <p:nvSpPr>
                      <p:cNvPr id="350" name="Freeform: Shape 349">
                        <a:extLst>
                          <a:ext uri="{FF2B5EF4-FFF2-40B4-BE49-F238E27FC236}">
                            <a16:creationId xmlns:a16="http://schemas.microsoft.com/office/drawing/2014/main" id="{B0B62AE5-45B2-E812-12FC-D65B0FDFCD17}"/>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51" name="Freeform: Shape 350">
                        <a:extLst>
                          <a:ext uri="{FF2B5EF4-FFF2-40B4-BE49-F238E27FC236}">
                            <a16:creationId xmlns:a16="http://schemas.microsoft.com/office/drawing/2014/main" id="{AE8C5A71-D614-F584-E96F-36782226E0C3}"/>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52" name="Freeform: Shape 351">
                        <a:extLst>
                          <a:ext uri="{FF2B5EF4-FFF2-40B4-BE49-F238E27FC236}">
                            <a16:creationId xmlns:a16="http://schemas.microsoft.com/office/drawing/2014/main" id="{F8F1DE75-AA29-C171-38ED-22BC8914A89E}"/>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53" name="Freeform: Shape 352">
                        <a:extLst>
                          <a:ext uri="{FF2B5EF4-FFF2-40B4-BE49-F238E27FC236}">
                            <a16:creationId xmlns:a16="http://schemas.microsoft.com/office/drawing/2014/main" id="{07A77C14-D6C2-1154-CBBB-3DD8D4EEFD33}"/>
                          </a:ext>
                        </a:extLst>
                      </p:cNvPr>
                      <p:cNvSpPr/>
                      <p:nvPr/>
                    </p:nvSpPr>
                    <p:spPr>
                      <a:xfrm>
                        <a:off x="8929986" y="428752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54" name="Freeform: Shape 353">
                        <a:extLst>
                          <a:ext uri="{FF2B5EF4-FFF2-40B4-BE49-F238E27FC236}">
                            <a16:creationId xmlns:a16="http://schemas.microsoft.com/office/drawing/2014/main" id="{4023DFF4-7E1F-EEB2-9C01-8BA5E4BB370E}"/>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55" name="Freeform: Shape 354">
                        <a:extLst>
                          <a:ext uri="{FF2B5EF4-FFF2-40B4-BE49-F238E27FC236}">
                            <a16:creationId xmlns:a16="http://schemas.microsoft.com/office/drawing/2014/main" id="{09AA5B26-F1DF-4151-5ABF-B9E8BC2F7AA2}"/>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56" name="Freeform: Shape 355">
                        <a:extLst>
                          <a:ext uri="{FF2B5EF4-FFF2-40B4-BE49-F238E27FC236}">
                            <a16:creationId xmlns:a16="http://schemas.microsoft.com/office/drawing/2014/main" id="{CEFBE2AB-7671-7298-25C4-0E823AD31120}"/>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57" name="Freeform: Shape 356">
                        <a:extLst>
                          <a:ext uri="{FF2B5EF4-FFF2-40B4-BE49-F238E27FC236}">
                            <a16:creationId xmlns:a16="http://schemas.microsoft.com/office/drawing/2014/main" id="{DC033346-4538-4B8D-F199-417BE2412C95}"/>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58" name="Freeform: Shape 357">
                        <a:extLst>
                          <a:ext uri="{FF2B5EF4-FFF2-40B4-BE49-F238E27FC236}">
                            <a16:creationId xmlns:a16="http://schemas.microsoft.com/office/drawing/2014/main" id="{A87328F5-0D66-A4EB-517E-46BD6CED6E0B}"/>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59" name="Freeform: Shape 358">
                        <a:extLst>
                          <a:ext uri="{FF2B5EF4-FFF2-40B4-BE49-F238E27FC236}">
                            <a16:creationId xmlns:a16="http://schemas.microsoft.com/office/drawing/2014/main" id="{C821F522-B104-4B5E-BFD5-1804EA04E2E2}"/>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60" name="Freeform: Shape 359">
                        <a:extLst>
                          <a:ext uri="{FF2B5EF4-FFF2-40B4-BE49-F238E27FC236}">
                            <a16:creationId xmlns:a16="http://schemas.microsoft.com/office/drawing/2014/main" id="{6569CEE5-4D65-CE2F-A7D0-6D635B9CB960}"/>
                          </a:ext>
                        </a:extLst>
                      </p:cNvPr>
                      <p:cNvSpPr/>
                      <p:nvPr/>
                    </p:nvSpPr>
                    <p:spPr>
                      <a:xfrm rot="18952815">
                        <a:off x="8990335" y="4236377"/>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61" name="Rectangle: Rounded Corners 360">
                        <a:extLst>
                          <a:ext uri="{FF2B5EF4-FFF2-40B4-BE49-F238E27FC236}">
                            <a16:creationId xmlns:a16="http://schemas.microsoft.com/office/drawing/2014/main" id="{1F6B33C0-87C8-F8EA-F8E4-69F82CCC5165}"/>
                          </a:ext>
                        </a:extLst>
                      </p:cNvPr>
                      <p:cNvSpPr/>
                      <p:nvPr/>
                    </p:nvSpPr>
                    <p:spPr>
                      <a:xfrm>
                        <a:off x="8886901" y="440374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62" name="Rectangle: Rounded Corners 361">
                        <a:extLst>
                          <a:ext uri="{FF2B5EF4-FFF2-40B4-BE49-F238E27FC236}">
                            <a16:creationId xmlns:a16="http://schemas.microsoft.com/office/drawing/2014/main" id="{833586D8-EFE5-A467-2AF2-E9D6292345BF}"/>
                          </a:ext>
                        </a:extLst>
                      </p:cNvPr>
                      <p:cNvSpPr/>
                      <p:nvPr/>
                    </p:nvSpPr>
                    <p:spPr>
                      <a:xfrm>
                        <a:off x="8858174" y="429137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63" name="Rectangle: Rounded Corners 362">
                        <a:extLst>
                          <a:ext uri="{FF2B5EF4-FFF2-40B4-BE49-F238E27FC236}">
                            <a16:creationId xmlns:a16="http://schemas.microsoft.com/office/drawing/2014/main" id="{8C30E053-80FD-DBA8-789E-7EAF601BCF19}"/>
                          </a:ext>
                        </a:extLst>
                      </p:cNvPr>
                      <p:cNvSpPr/>
                      <p:nvPr/>
                    </p:nvSpPr>
                    <p:spPr>
                      <a:xfrm>
                        <a:off x="8770428" y="4196137"/>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64" name="Rectangle: Rounded Corners 363">
                        <a:extLst>
                          <a:ext uri="{FF2B5EF4-FFF2-40B4-BE49-F238E27FC236}">
                            <a16:creationId xmlns:a16="http://schemas.microsoft.com/office/drawing/2014/main" id="{3BF23011-4E40-F7C4-522C-5CD5D3727326}"/>
                          </a:ext>
                        </a:extLst>
                      </p:cNvPr>
                      <p:cNvSpPr/>
                      <p:nvPr/>
                    </p:nvSpPr>
                    <p:spPr>
                      <a:xfrm>
                        <a:off x="9050643" y="429398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65" name="Rectangle: Rounded Corners 364">
                        <a:extLst>
                          <a:ext uri="{FF2B5EF4-FFF2-40B4-BE49-F238E27FC236}">
                            <a16:creationId xmlns:a16="http://schemas.microsoft.com/office/drawing/2014/main" id="{958A6E20-D17A-8ECE-852D-01DFE99BF2B7}"/>
                          </a:ext>
                        </a:extLst>
                      </p:cNvPr>
                      <p:cNvSpPr/>
                      <p:nvPr/>
                    </p:nvSpPr>
                    <p:spPr>
                      <a:xfrm>
                        <a:off x="8817085" y="4394597"/>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grpSp>
                <p:grpSp>
                  <p:nvGrpSpPr>
                    <p:cNvPr id="316" name="Group 315">
                      <a:extLst>
                        <a:ext uri="{FF2B5EF4-FFF2-40B4-BE49-F238E27FC236}">
                          <a16:creationId xmlns:a16="http://schemas.microsoft.com/office/drawing/2014/main" id="{282F3260-9924-7C4D-EA41-7C23E2F7BED1}"/>
                        </a:ext>
                      </a:extLst>
                    </p:cNvPr>
                    <p:cNvGrpSpPr/>
                    <p:nvPr/>
                  </p:nvGrpSpPr>
                  <p:grpSpPr>
                    <a:xfrm rot="21021678">
                      <a:off x="2897942" y="2694876"/>
                      <a:ext cx="142052" cy="127469"/>
                      <a:chOff x="8770428" y="4145965"/>
                      <a:chExt cx="307647" cy="276064"/>
                    </a:xfrm>
                    <a:solidFill>
                      <a:srgbClr val="1F8591"/>
                    </a:solidFill>
                  </p:grpSpPr>
                  <p:sp>
                    <p:nvSpPr>
                      <p:cNvPr id="335" name="Freeform: Shape 334">
                        <a:extLst>
                          <a:ext uri="{FF2B5EF4-FFF2-40B4-BE49-F238E27FC236}">
                            <a16:creationId xmlns:a16="http://schemas.microsoft.com/office/drawing/2014/main" id="{1A82ECD1-C956-F7D2-C592-373EFDF783D0}"/>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36" name="Freeform: Shape 335">
                        <a:extLst>
                          <a:ext uri="{FF2B5EF4-FFF2-40B4-BE49-F238E27FC236}">
                            <a16:creationId xmlns:a16="http://schemas.microsoft.com/office/drawing/2014/main" id="{5B2C83CB-8E66-8D9A-026B-980E347440D3}"/>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37" name="Freeform: Shape 336">
                        <a:extLst>
                          <a:ext uri="{FF2B5EF4-FFF2-40B4-BE49-F238E27FC236}">
                            <a16:creationId xmlns:a16="http://schemas.microsoft.com/office/drawing/2014/main" id="{23BA6B68-D259-5F7A-5837-771707D195A6}"/>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38" name="Freeform: Shape 337">
                        <a:extLst>
                          <a:ext uri="{FF2B5EF4-FFF2-40B4-BE49-F238E27FC236}">
                            <a16:creationId xmlns:a16="http://schemas.microsoft.com/office/drawing/2014/main" id="{ECDE2B12-C4AD-E8B7-AB6E-A5981580D92F}"/>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39" name="Freeform: Shape 338">
                        <a:extLst>
                          <a:ext uri="{FF2B5EF4-FFF2-40B4-BE49-F238E27FC236}">
                            <a16:creationId xmlns:a16="http://schemas.microsoft.com/office/drawing/2014/main" id="{7951622C-4269-719A-D5E9-EDCA83ECD154}"/>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40" name="Freeform: Shape 339">
                        <a:extLst>
                          <a:ext uri="{FF2B5EF4-FFF2-40B4-BE49-F238E27FC236}">
                            <a16:creationId xmlns:a16="http://schemas.microsoft.com/office/drawing/2014/main" id="{9CE629F8-A1E4-1A38-6305-EAC0E6B71064}"/>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41" name="Freeform: Shape 340">
                        <a:extLst>
                          <a:ext uri="{FF2B5EF4-FFF2-40B4-BE49-F238E27FC236}">
                            <a16:creationId xmlns:a16="http://schemas.microsoft.com/office/drawing/2014/main" id="{F88CCC85-3CF1-FC60-8EB0-565748A3F99B}"/>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42" name="Freeform: Shape 341">
                        <a:extLst>
                          <a:ext uri="{FF2B5EF4-FFF2-40B4-BE49-F238E27FC236}">
                            <a16:creationId xmlns:a16="http://schemas.microsoft.com/office/drawing/2014/main" id="{51573905-187C-4C8B-A03E-94E62C2B751F}"/>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43" name="Freeform: Shape 342">
                        <a:extLst>
                          <a:ext uri="{FF2B5EF4-FFF2-40B4-BE49-F238E27FC236}">
                            <a16:creationId xmlns:a16="http://schemas.microsoft.com/office/drawing/2014/main" id="{0A980656-E107-B070-0137-C42C399651B9}"/>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44" name="Rectangle: Rounded Corners 343">
                        <a:extLst>
                          <a:ext uri="{FF2B5EF4-FFF2-40B4-BE49-F238E27FC236}">
                            <a16:creationId xmlns:a16="http://schemas.microsoft.com/office/drawing/2014/main" id="{C149FF9C-A160-4D8F-F271-4769A200FD40}"/>
                          </a:ext>
                        </a:extLst>
                      </p:cNvPr>
                      <p:cNvSpPr/>
                      <p:nvPr/>
                    </p:nvSpPr>
                    <p:spPr>
                      <a:xfrm>
                        <a:off x="8886901" y="440374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45" name="Rectangle: Rounded Corners 344">
                        <a:extLst>
                          <a:ext uri="{FF2B5EF4-FFF2-40B4-BE49-F238E27FC236}">
                            <a16:creationId xmlns:a16="http://schemas.microsoft.com/office/drawing/2014/main" id="{3E80E394-E098-E4E3-8644-5BAD06261280}"/>
                          </a:ext>
                        </a:extLst>
                      </p:cNvPr>
                      <p:cNvSpPr/>
                      <p:nvPr/>
                    </p:nvSpPr>
                    <p:spPr>
                      <a:xfrm>
                        <a:off x="8858174" y="429137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46" name="Rectangle: Rounded Corners 345">
                        <a:extLst>
                          <a:ext uri="{FF2B5EF4-FFF2-40B4-BE49-F238E27FC236}">
                            <a16:creationId xmlns:a16="http://schemas.microsoft.com/office/drawing/2014/main" id="{4E056DF2-0C55-2CC8-8A01-0F416CFEAA47}"/>
                          </a:ext>
                        </a:extLst>
                      </p:cNvPr>
                      <p:cNvSpPr/>
                      <p:nvPr/>
                    </p:nvSpPr>
                    <p:spPr>
                      <a:xfrm>
                        <a:off x="8770428" y="4196137"/>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47" name="Rectangle: Rounded Corners 346">
                        <a:extLst>
                          <a:ext uri="{FF2B5EF4-FFF2-40B4-BE49-F238E27FC236}">
                            <a16:creationId xmlns:a16="http://schemas.microsoft.com/office/drawing/2014/main" id="{863F4B09-79BC-EEFA-C88B-4FF2DDD7EB06}"/>
                          </a:ext>
                        </a:extLst>
                      </p:cNvPr>
                      <p:cNvSpPr/>
                      <p:nvPr/>
                    </p:nvSpPr>
                    <p:spPr>
                      <a:xfrm>
                        <a:off x="9050643" y="429398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48" name="Rectangle: Rounded Corners 347">
                        <a:extLst>
                          <a:ext uri="{FF2B5EF4-FFF2-40B4-BE49-F238E27FC236}">
                            <a16:creationId xmlns:a16="http://schemas.microsoft.com/office/drawing/2014/main" id="{B267CF47-FE28-BD4A-9CD1-F286D96D2697}"/>
                          </a:ext>
                        </a:extLst>
                      </p:cNvPr>
                      <p:cNvSpPr/>
                      <p:nvPr/>
                    </p:nvSpPr>
                    <p:spPr>
                      <a:xfrm>
                        <a:off x="8817085" y="4394597"/>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49" name="Rectangle: Rounded Corners 348">
                        <a:extLst>
                          <a:ext uri="{FF2B5EF4-FFF2-40B4-BE49-F238E27FC236}">
                            <a16:creationId xmlns:a16="http://schemas.microsoft.com/office/drawing/2014/main" id="{7DDDA967-5960-C7E9-D5FC-D939085BD0F4}"/>
                          </a:ext>
                        </a:extLst>
                      </p:cNvPr>
                      <p:cNvSpPr/>
                      <p:nvPr/>
                    </p:nvSpPr>
                    <p:spPr>
                      <a:xfrm>
                        <a:off x="8894095" y="4145965"/>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grpSp>
                <p:grpSp>
                  <p:nvGrpSpPr>
                    <p:cNvPr id="317" name="Group 316">
                      <a:extLst>
                        <a:ext uri="{FF2B5EF4-FFF2-40B4-BE49-F238E27FC236}">
                          <a16:creationId xmlns:a16="http://schemas.microsoft.com/office/drawing/2014/main" id="{49956D02-1B6B-5B11-5434-2CC914A896BE}"/>
                        </a:ext>
                      </a:extLst>
                    </p:cNvPr>
                    <p:cNvGrpSpPr/>
                    <p:nvPr/>
                  </p:nvGrpSpPr>
                  <p:grpSpPr>
                    <a:xfrm rot="5697808">
                      <a:off x="2951306" y="2697832"/>
                      <a:ext cx="142052" cy="127811"/>
                      <a:chOff x="8770428" y="4145225"/>
                      <a:chExt cx="307647" cy="276804"/>
                    </a:xfrm>
                    <a:solidFill>
                      <a:srgbClr val="1F8591"/>
                    </a:solidFill>
                  </p:grpSpPr>
                  <p:sp>
                    <p:nvSpPr>
                      <p:cNvPr id="319" name="Freeform: Shape 318">
                        <a:extLst>
                          <a:ext uri="{FF2B5EF4-FFF2-40B4-BE49-F238E27FC236}">
                            <a16:creationId xmlns:a16="http://schemas.microsoft.com/office/drawing/2014/main" id="{225A31BC-5DCF-42E9-0AF2-8B2E7883B4DB}"/>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20" name="Freeform: Shape 319">
                        <a:extLst>
                          <a:ext uri="{FF2B5EF4-FFF2-40B4-BE49-F238E27FC236}">
                            <a16:creationId xmlns:a16="http://schemas.microsoft.com/office/drawing/2014/main" id="{02A3F939-C646-D171-B860-00E318B52995}"/>
                          </a:ext>
                        </a:extLst>
                      </p:cNvPr>
                      <p:cNvSpPr/>
                      <p:nvPr/>
                    </p:nvSpPr>
                    <p:spPr>
                      <a:xfrm rot="6799576">
                        <a:off x="8855933" y="4253069"/>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21" name="Freeform: Shape 320">
                        <a:extLst>
                          <a:ext uri="{FF2B5EF4-FFF2-40B4-BE49-F238E27FC236}">
                            <a16:creationId xmlns:a16="http://schemas.microsoft.com/office/drawing/2014/main" id="{4CC8C358-14E4-36F3-153A-A118FA109042}"/>
                          </a:ext>
                        </a:extLst>
                      </p:cNvPr>
                      <p:cNvSpPr/>
                      <p:nvPr/>
                    </p:nvSpPr>
                    <p:spPr>
                      <a:xfrm>
                        <a:off x="8950061" y="418817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22" name="Freeform: Shape 321">
                        <a:extLst>
                          <a:ext uri="{FF2B5EF4-FFF2-40B4-BE49-F238E27FC236}">
                            <a16:creationId xmlns:a16="http://schemas.microsoft.com/office/drawing/2014/main" id="{79345F1E-E60D-D954-8069-A688D41AEFBA}"/>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23" name="Freeform: Shape 322">
                        <a:extLst>
                          <a:ext uri="{FF2B5EF4-FFF2-40B4-BE49-F238E27FC236}">
                            <a16:creationId xmlns:a16="http://schemas.microsoft.com/office/drawing/2014/main" id="{8591CE27-5712-A35F-2D08-D63AAAFC326B}"/>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24" name="Freeform: Shape 323">
                        <a:extLst>
                          <a:ext uri="{FF2B5EF4-FFF2-40B4-BE49-F238E27FC236}">
                            <a16:creationId xmlns:a16="http://schemas.microsoft.com/office/drawing/2014/main" id="{97B235CA-E706-7B9E-F410-85EB7D8491DA}"/>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25" name="Freeform: Shape 324">
                        <a:extLst>
                          <a:ext uri="{FF2B5EF4-FFF2-40B4-BE49-F238E27FC236}">
                            <a16:creationId xmlns:a16="http://schemas.microsoft.com/office/drawing/2014/main" id="{06C0CDCE-3643-E549-0466-E7801C21B03B}"/>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26" name="Freeform: Shape 325">
                        <a:extLst>
                          <a:ext uri="{FF2B5EF4-FFF2-40B4-BE49-F238E27FC236}">
                            <a16:creationId xmlns:a16="http://schemas.microsoft.com/office/drawing/2014/main" id="{6865C450-F081-ACBD-09A0-99079B0DC6F2}"/>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27" name="Freeform: Shape 326">
                        <a:extLst>
                          <a:ext uri="{FF2B5EF4-FFF2-40B4-BE49-F238E27FC236}">
                            <a16:creationId xmlns:a16="http://schemas.microsoft.com/office/drawing/2014/main" id="{E2226FA6-220A-5172-096A-D62812C42EB2}"/>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28" name="Freeform: Shape 327">
                        <a:extLst>
                          <a:ext uri="{FF2B5EF4-FFF2-40B4-BE49-F238E27FC236}">
                            <a16:creationId xmlns:a16="http://schemas.microsoft.com/office/drawing/2014/main" id="{E5FA8E8A-7E36-0D97-F029-91200916ACD6}"/>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29" name="Freeform: Shape 328">
                        <a:extLst>
                          <a:ext uri="{FF2B5EF4-FFF2-40B4-BE49-F238E27FC236}">
                            <a16:creationId xmlns:a16="http://schemas.microsoft.com/office/drawing/2014/main" id="{DBCD0248-0F7E-65AE-9E8F-CC04B0971499}"/>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30" name="Freeform: Shape 329">
                        <a:extLst>
                          <a:ext uri="{FF2B5EF4-FFF2-40B4-BE49-F238E27FC236}">
                            <a16:creationId xmlns:a16="http://schemas.microsoft.com/office/drawing/2014/main" id="{79A6D2C4-2B98-9538-1F4A-2E7E2ACA1D19}"/>
                          </a:ext>
                        </a:extLst>
                      </p:cNvPr>
                      <p:cNvSpPr/>
                      <p:nvPr/>
                    </p:nvSpPr>
                    <p:spPr>
                      <a:xfrm rot="18952815">
                        <a:off x="8990335" y="4236377"/>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31" name="Rectangle: Rounded Corners 330">
                        <a:extLst>
                          <a:ext uri="{FF2B5EF4-FFF2-40B4-BE49-F238E27FC236}">
                            <a16:creationId xmlns:a16="http://schemas.microsoft.com/office/drawing/2014/main" id="{D311AC60-F169-AE0B-39B6-F2D96FABBFA5}"/>
                          </a:ext>
                        </a:extLst>
                      </p:cNvPr>
                      <p:cNvSpPr/>
                      <p:nvPr/>
                    </p:nvSpPr>
                    <p:spPr>
                      <a:xfrm>
                        <a:off x="8886901" y="440374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32" name="Rectangle: Rounded Corners 331">
                        <a:extLst>
                          <a:ext uri="{FF2B5EF4-FFF2-40B4-BE49-F238E27FC236}">
                            <a16:creationId xmlns:a16="http://schemas.microsoft.com/office/drawing/2014/main" id="{E51D81AC-F800-6B03-2629-1751B78B69C3}"/>
                          </a:ext>
                        </a:extLst>
                      </p:cNvPr>
                      <p:cNvSpPr/>
                      <p:nvPr/>
                    </p:nvSpPr>
                    <p:spPr>
                      <a:xfrm>
                        <a:off x="8770428" y="4196137"/>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33" name="Rectangle: Rounded Corners 332">
                        <a:extLst>
                          <a:ext uri="{FF2B5EF4-FFF2-40B4-BE49-F238E27FC236}">
                            <a16:creationId xmlns:a16="http://schemas.microsoft.com/office/drawing/2014/main" id="{A49EA594-1731-CD30-BA8F-641300816632}"/>
                          </a:ext>
                        </a:extLst>
                      </p:cNvPr>
                      <p:cNvSpPr/>
                      <p:nvPr/>
                    </p:nvSpPr>
                    <p:spPr>
                      <a:xfrm>
                        <a:off x="8924873" y="4240076"/>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34" name="Rectangle: Rounded Corners 333">
                        <a:extLst>
                          <a:ext uri="{FF2B5EF4-FFF2-40B4-BE49-F238E27FC236}">
                            <a16:creationId xmlns:a16="http://schemas.microsoft.com/office/drawing/2014/main" id="{8AC07E35-64FF-770C-F822-012576F1B1C8}"/>
                          </a:ext>
                        </a:extLst>
                      </p:cNvPr>
                      <p:cNvSpPr/>
                      <p:nvPr/>
                    </p:nvSpPr>
                    <p:spPr>
                      <a:xfrm>
                        <a:off x="9050643" y="429398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grpSp>
                <p:sp>
                  <p:nvSpPr>
                    <p:cNvPr id="318" name="Oval 317">
                      <a:extLst>
                        <a:ext uri="{FF2B5EF4-FFF2-40B4-BE49-F238E27FC236}">
                          <a16:creationId xmlns:a16="http://schemas.microsoft.com/office/drawing/2014/main" id="{F73B53C1-6268-7E95-651A-54AA6004B079}"/>
                        </a:ext>
                      </a:extLst>
                    </p:cNvPr>
                    <p:cNvSpPr/>
                    <p:nvPr/>
                  </p:nvSpPr>
                  <p:spPr>
                    <a:xfrm>
                      <a:off x="3001580" y="2675623"/>
                      <a:ext cx="89782" cy="116033"/>
                    </a:xfrm>
                    <a:prstGeom prst="ellipse">
                      <a:avLst/>
                    </a:prstGeom>
                    <a:gradFill flip="none" rotWithShape="1">
                      <a:gsLst>
                        <a:gs pos="16000">
                          <a:srgbClr val="B3E6EC"/>
                        </a:gs>
                        <a:gs pos="73000">
                          <a:srgbClr val="1F8591"/>
                        </a:gs>
                      </a:gsLst>
                      <a:path path="circle">
                        <a:fillToRect l="50000" t="50000" r="50000" b="50000"/>
                      </a:path>
                      <a:tileRect/>
                    </a:gradFill>
                    <a:ln w="12700" cap="flat" cmpd="sng" algn="ctr">
                      <a:solidFill>
                        <a:srgbClr val="1F8591"/>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600" b="0" i="0" u="none" strike="noStrike" kern="0" cap="none" spc="0" normalizeH="0" baseline="0" noProof="0">
                        <a:ln>
                          <a:noFill/>
                        </a:ln>
                        <a:solidFill>
                          <a:srgbClr val="FFFFFF"/>
                        </a:solidFill>
                        <a:effectLst/>
                        <a:uLnTx/>
                        <a:uFillTx/>
                      </a:endParaRPr>
                    </a:p>
                  </p:txBody>
                </p:sp>
              </p:grpSp>
            </p:grpSp>
          </p:grpSp>
          <p:sp>
            <p:nvSpPr>
              <p:cNvPr id="306" name="TextBox 305">
                <a:extLst>
                  <a:ext uri="{FF2B5EF4-FFF2-40B4-BE49-F238E27FC236}">
                    <a16:creationId xmlns:a16="http://schemas.microsoft.com/office/drawing/2014/main" id="{8ACFAEED-E00A-033C-B655-7C79F1F23BFC}"/>
                  </a:ext>
                </a:extLst>
              </p:cNvPr>
              <p:cNvSpPr txBox="1"/>
              <p:nvPr/>
            </p:nvSpPr>
            <p:spPr>
              <a:xfrm>
                <a:off x="3509909" y="4283227"/>
                <a:ext cx="1358907" cy="587497"/>
              </a:xfrm>
              <a:prstGeom prst="rect">
                <a:avLst/>
              </a:prstGeom>
              <a:noFill/>
            </p:spPr>
            <p:txBody>
              <a:bodyPr wrap="square" rtlCol="0">
                <a:spAutoFit/>
              </a:bodyPr>
              <a:lstStyle/>
              <a:p>
                <a:pPr algn="ctr" defTabSz="685783">
                  <a:buClr>
                    <a:srgbClr val="830051"/>
                  </a:buClr>
                  <a:defRPr/>
                </a:pPr>
                <a:r>
                  <a:rPr lang="en-US" sz="900" b="0" kern="0">
                    <a:solidFill>
                      <a:srgbClr val="12839E"/>
                    </a:solidFill>
                    <a:cs typeface="Arial" panose="020B0604020202020204" pitchFamily="34" charset="0"/>
                  </a:rPr>
                  <a:t>Histamine</a:t>
                </a:r>
              </a:p>
              <a:p>
                <a:pPr algn="ctr" defTabSz="685783">
                  <a:buClr>
                    <a:srgbClr val="830051"/>
                  </a:buClr>
                  <a:defRPr/>
                </a:pPr>
                <a:r>
                  <a:rPr lang="en-US" sz="900" b="0" kern="0">
                    <a:solidFill>
                      <a:srgbClr val="12839E"/>
                    </a:solidFill>
                    <a:cs typeface="Arial" panose="020B0604020202020204" pitchFamily="34" charset="0"/>
                  </a:rPr>
                  <a:t>Leukotrienes</a:t>
                </a:r>
              </a:p>
              <a:p>
                <a:pPr algn="ctr" defTabSz="685783">
                  <a:buClr>
                    <a:srgbClr val="830051"/>
                  </a:buClr>
                  <a:defRPr/>
                </a:pPr>
                <a:r>
                  <a:rPr lang="en-US" sz="900" b="0" kern="0">
                    <a:solidFill>
                      <a:srgbClr val="12839E"/>
                    </a:solidFill>
                    <a:cs typeface="Arial" panose="020B0604020202020204" pitchFamily="34" charset="0"/>
                  </a:rPr>
                  <a:t>Prostaglandins</a:t>
                </a:r>
              </a:p>
            </p:txBody>
          </p:sp>
        </p:grpSp>
        <p:sp>
          <p:nvSpPr>
            <p:cNvPr id="34" name="Trapezoid 33">
              <a:extLst>
                <a:ext uri="{FF2B5EF4-FFF2-40B4-BE49-F238E27FC236}">
                  <a16:creationId xmlns:a16="http://schemas.microsoft.com/office/drawing/2014/main" id="{60D0DBCF-6919-EB92-7FFA-FF25FAD297FF}"/>
                </a:ext>
              </a:extLst>
            </p:cNvPr>
            <p:cNvSpPr/>
            <p:nvPr userDrawn="1"/>
          </p:nvSpPr>
          <p:spPr>
            <a:xfrm rot="2486496">
              <a:off x="2460641" y="2410466"/>
              <a:ext cx="878492" cy="512567"/>
            </a:xfrm>
            <a:prstGeom prst="trapezoid">
              <a:avLst>
                <a:gd name="adj" fmla="val 69409"/>
              </a:avLst>
            </a:prstGeom>
            <a:gradFill flip="none" rotWithShape="1">
              <a:gsLst>
                <a:gs pos="30000">
                  <a:srgbClr val="FFFFFF">
                    <a:alpha val="17000"/>
                  </a:srgbClr>
                </a:gs>
                <a:gs pos="96000">
                  <a:srgbClr val="12839E"/>
                </a:gs>
              </a:gsLst>
              <a:lin ang="16200000" scaled="1"/>
              <a:tileRect/>
            </a:gradFill>
            <a:ln w="9525"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35" name="TextBox 34">
              <a:extLst>
                <a:ext uri="{FF2B5EF4-FFF2-40B4-BE49-F238E27FC236}">
                  <a16:creationId xmlns:a16="http://schemas.microsoft.com/office/drawing/2014/main" id="{6EB29AFA-CFD0-DE2C-D1EC-616360A89EEE}"/>
                </a:ext>
              </a:extLst>
            </p:cNvPr>
            <p:cNvSpPr txBox="1"/>
            <p:nvPr userDrawn="1"/>
          </p:nvSpPr>
          <p:spPr>
            <a:xfrm>
              <a:off x="2941112" y="2574760"/>
              <a:ext cx="201603" cy="234277"/>
            </a:xfrm>
            <a:prstGeom prst="rect">
              <a:avLst/>
            </a:prstGeom>
            <a:noFill/>
          </p:spPr>
          <p:txBody>
            <a:bodyPr wrap="none" lIns="0" tIns="0" rIns="0" bIns="0" rtlCol="0">
              <a:spAutoFit/>
            </a:bodyPr>
            <a:lstStyle/>
            <a:p>
              <a:pPr algn="ctr" defTabSz="685783">
                <a:lnSpc>
                  <a:spcPct val="90000"/>
                </a:lnSpc>
                <a:buClr>
                  <a:srgbClr val="830051"/>
                </a:buClr>
                <a:defRPr/>
              </a:pPr>
              <a:r>
                <a:rPr lang="en-US" sz="1100" b="1" kern="0">
                  <a:solidFill>
                    <a:srgbClr val="12839E"/>
                  </a:solidFill>
                  <a:cs typeface="Arial" panose="020B0604020202020204" pitchFamily="34" charset="0"/>
                </a:rPr>
                <a:t>TSLP</a:t>
              </a:r>
              <a:br>
                <a:rPr lang="en-US" sz="1100" b="1" kern="0">
                  <a:solidFill>
                    <a:srgbClr val="12839E"/>
                  </a:solidFill>
                  <a:cs typeface="Arial" panose="020B0604020202020204" pitchFamily="34" charset="0"/>
                </a:rPr>
              </a:br>
              <a:r>
                <a:rPr lang="en-US" sz="1100" b="1" kern="0">
                  <a:solidFill>
                    <a:srgbClr val="12839E"/>
                  </a:solidFill>
                  <a:cs typeface="Arial" panose="020B0604020202020204" pitchFamily="34" charset="0"/>
                </a:rPr>
                <a:t>IL-33</a:t>
              </a:r>
            </a:p>
          </p:txBody>
        </p:sp>
        <p:grpSp>
          <p:nvGrpSpPr>
            <p:cNvPr id="36" name="Epithelial Cell">
              <a:extLst>
                <a:ext uri="{FF2B5EF4-FFF2-40B4-BE49-F238E27FC236}">
                  <a16:creationId xmlns:a16="http://schemas.microsoft.com/office/drawing/2014/main" id="{169A77CE-305F-182D-C541-85B237B85FB5}"/>
                </a:ext>
              </a:extLst>
            </p:cNvPr>
            <p:cNvGrpSpPr/>
            <p:nvPr userDrawn="1"/>
          </p:nvGrpSpPr>
          <p:grpSpPr>
            <a:xfrm>
              <a:off x="2845095" y="2183517"/>
              <a:ext cx="195699" cy="366584"/>
              <a:chOff x="7536889" y="1805889"/>
              <a:chExt cx="506734" cy="942934"/>
            </a:xfrm>
          </p:grpSpPr>
          <p:sp>
            <p:nvSpPr>
              <p:cNvPr id="291" name="Freeform: Shape 290">
                <a:extLst>
                  <a:ext uri="{FF2B5EF4-FFF2-40B4-BE49-F238E27FC236}">
                    <a16:creationId xmlns:a16="http://schemas.microsoft.com/office/drawing/2014/main" id="{FC2B8135-00D2-885C-70BE-79E5120E5F56}"/>
                  </a:ext>
                </a:extLst>
              </p:cNvPr>
              <p:cNvSpPr/>
              <p:nvPr/>
            </p:nvSpPr>
            <p:spPr>
              <a:xfrm>
                <a:off x="7583785" y="1839216"/>
                <a:ext cx="45824" cy="266613"/>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12700" cap="rnd" cmpd="sng" algn="ctr">
                <a:solidFill>
                  <a:srgbClr val="FFA74F"/>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92" name="Freeform: Shape 291">
                <a:extLst>
                  <a:ext uri="{FF2B5EF4-FFF2-40B4-BE49-F238E27FC236}">
                    <a16:creationId xmlns:a16="http://schemas.microsoft.com/office/drawing/2014/main" id="{55EFA396-3627-7C73-2D1A-C4162E18BC0A}"/>
                  </a:ext>
                </a:extLst>
              </p:cNvPr>
              <p:cNvSpPr/>
              <p:nvPr/>
            </p:nvSpPr>
            <p:spPr>
              <a:xfrm>
                <a:off x="7637937" y="1822552"/>
                <a:ext cx="45824" cy="245784"/>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93" name="Freeform: Shape 292">
                <a:extLst>
                  <a:ext uri="{FF2B5EF4-FFF2-40B4-BE49-F238E27FC236}">
                    <a16:creationId xmlns:a16="http://schemas.microsoft.com/office/drawing/2014/main" id="{2CCBB10F-F873-B6F5-2E0D-5230A7074F2C}"/>
                  </a:ext>
                </a:extLst>
              </p:cNvPr>
              <p:cNvSpPr/>
              <p:nvPr/>
            </p:nvSpPr>
            <p:spPr>
              <a:xfrm>
                <a:off x="7685705" y="1816305"/>
                <a:ext cx="39714" cy="239537"/>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94" name="Freeform: Shape 293">
                <a:extLst>
                  <a:ext uri="{FF2B5EF4-FFF2-40B4-BE49-F238E27FC236}">
                    <a16:creationId xmlns:a16="http://schemas.microsoft.com/office/drawing/2014/main" id="{1ABD8BEE-013D-68DE-12FB-5D37A1B996D9}"/>
                  </a:ext>
                </a:extLst>
              </p:cNvPr>
              <p:cNvSpPr/>
              <p:nvPr/>
            </p:nvSpPr>
            <p:spPr>
              <a:xfrm>
                <a:off x="7735836" y="1807970"/>
                <a:ext cx="39637" cy="256200"/>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95" name="Freeform: Shape 294">
                <a:extLst>
                  <a:ext uri="{FF2B5EF4-FFF2-40B4-BE49-F238E27FC236}">
                    <a16:creationId xmlns:a16="http://schemas.microsoft.com/office/drawing/2014/main" id="{F2CFC912-E4C5-0FFE-C794-B3A71E0250EA}"/>
                  </a:ext>
                </a:extLst>
              </p:cNvPr>
              <p:cNvSpPr/>
              <p:nvPr/>
            </p:nvSpPr>
            <p:spPr>
              <a:xfrm>
                <a:off x="7783743" y="1805889"/>
                <a:ext cx="48959" cy="247868"/>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96" name="Freeform: Shape 295">
                <a:extLst>
                  <a:ext uri="{FF2B5EF4-FFF2-40B4-BE49-F238E27FC236}">
                    <a16:creationId xmlns:a16="http://schemas.microsoft.com/office/drawing/2014/main" id="{76B4D103-782D-724B-17E8-F5AC0A5A8345}"/>
                  </a:ext>
                </a:extLst>
              </p:cNvPr>
              <p:cNvSpPr/>
              <p:nvPr/>
            </p:nvSpPr>
            <p:spPr>
              <a:xfrm>
                <a:off x="7829567" y="1810055"/>
                <a:ext cx="39576" cy="247868"/>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97" name="Freeform: Shape 296">
                <a:extLst>
                  <a:ext uri="{FF2B5EF4-FFF2-40B4-BE49-F238E27FC236}">
                    <a16:creationId xmlns:a16="http://schemas.microsoft.com/office/drawing/2014/main" id="{8A535396-627A-066B-CDB5-110D5CC9CA44}"/>
                  </a:ext>
                </a:extLst>
              </p:cNvPr>
              <p:cNvSpPr/>
              <p:nvPr/>
            </p:nvSpPr>
            <p:spPr>
              <a:xfrm>
                <a:off x="7881642" y="1820468"/>
                <a:ext cx="37493" cy="249950"/>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98" name="Freeform: Shape 297">
                <a:extLst>
                  <a:ext uri="{FF2B5EF4-FFF2-40B4-BE49-F238E27FC236}">
                    <a16:creationId xmlns:a16="http://schemas.microsoft.com/office/drawing/2014/main" id="{AEFA7EC4-1928-6D22-6A21-18957D4EB82C}"/>
                  </a:ext>
                </a:extLst>
              </p:cNvPr>
              <p:cNvSpPr/>
              <p:nvPr/>
            </p:nvSpPr>
            <p:spPr>
              <a:xfrm>
                <a:off x="7927463" y="1826718"/>
                <a:ext cx="29162" cy="249950"/>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99" name="Freeform: Shape 298">
                <a:extLst>
                  <a:ext uri="{FF2B5EF4-FFF2-40B4-BE49-F238E27FC236}">
                    <a16:creationId xmlns:a16="http://schemas.microsoft.com/office/drawing/2014/main" id="{92F4278D-A8FA-BC5C-BA90-532A364EC244}"/>
                  </a:ext>
                </a:extLst>
              </p:cNvPr>
              <p:cNvSpPr/>
              <p:nvPr/>
            </p:nvSpPr>
            <p:spPr>
              <a:xfrm>
                <a:off x="7968765" y="1862129"/>
                <a:ext cx="42015" cy="252031"/>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nvGrpSpPr>
              <p:cNvPr id="300" name="Group 299">
                <a:extLst>
                  <a:ext uri="{FF2B5EF4-FFF2-40B4-BE49-F238E27FC236}">
                    <a16:creationId xmlns:a16="http://schemas.microsoft.com/office/drawing/2014/main" id="{328B135C-C250-3C80-684F-AF1AB1DEF2B6}"/>
                  </a:ext>
                </a:extLst>
              </p:cNvPr>
              <p:cNvGrpSpPr/>
              <p:nvPr/>
            </p:nvGrpSpPr>
            <p:grpSpPr>
              <a:xfrm>
                <a:off x="7536889" y="2033316"/>
                <a:ext cx="506734" cy="715507"/>
                <a:chOff x="664078" y="1946983"/>
                <a:chExt cx="506734" cy="715506"/>
              </a:xfrm>
            </p:grpSpPr>
            <p:sp>
              <p:nvSpPr>
                <p:cNvPr id="301" name="Rectangle: Rounded Corners 300">
                  <a:extLst>
                    <a:ext uri="{FF2B5EF4-FFF2-40B4-BE49-F238E27FC236}">
                      <a16:creationId xmlns:a16="http://schemas.microsoft.com/office/drawing/2014/main" id="{DB278169-08CD-87D1-0A2B-8B76A39942EF}"/>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302" name="Oval 301">
                  <a:extLst>
                    <a:ext uri="{FF2B5EF4-FFF2-40B4-BE49-F238E27FC236}">
                      <a16:creationId xmlns:a16="http://schemas.microsoft.com/office/drawing/2014/main" id="{C9E2C679-037A-509E-3B27-6C4D8A0B38C1}"/>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grpSp>
        <p:grpSp>
          <p:nvGrpSpPr>
            <p:cNvPr id="37" name="Epithelial Cell">
              <a:extLst>
                <a:ext uri="{FF2B5EF4-FFF2-40B4-BE49-F238E27FC236}">
                  <a16:creationId xmlns:a16="http://schemas.microsoft.com/office/drawing/2014/main" id="{953D6D34-8B45-B0DE-FCF5-532CEC3383F5}"/>
                </a:ext>
              </a:extLst>
            </p:cNvPr>
            <p:cNvGrpSpPr/>
            <p:nvPr userDrawn="1"/>
          </p:nvGrpSpPr>
          <p:grpSpPr>
            <a:xfrm>
              <a:off x="3039532" y="2183517"/>
              <a:ext cx="195699" cy="366584"/>
              <a:chOff x="8040358" y="1805889"/>
              <a:chExt cx="506734" cy="942934"/>
            </a:xfrm>
          </p:grpSpPr>
          <p:sp>
            <p:nvSpPr>
              <p:cNvPr id="279" name="Freeform: Shape 278">
                <a:extLst>
                  <a:ext uri="{FF2B5EF4-FFF2-40B4-BE49-F238E27FC236}">
                    <a16:creationId xmlns:a16="http://schemas.microsoft.com/office/drawing/2014/main" id="{608F4EDD-ACE4-E21E-43B6-CBD8EEF7E101}"/>
                  </a:ext>
                </a:extLst>
              </p:cNvPr>
              <p:cNvSpPr/>
              <p:nvPr/>
            </p:nvSpPr>
            <p:spPr>
              <a:xfrm>
                <a:off x="8061783" y="1839216"/>
                <a:ext cx="45824" cy="266613"/>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12700" cap="rnd" cmpd="sng" algn="ctr">
                <a:solidFill>
                  <a:srgbClr val="FFA74F"/>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80" name="Freeform: Shape 279">
                <a:extLst>
                  <a:ext uri="{FF2B5EF4-FFF2-40B4-BE49-F238E27FC236}">
                    <a16:creationId xmlns:a16="http://schemas.microsoft.com/office/drawing/2014/main" id="{5D59284B-B105-F4FC-2E2C-7B6A42F9E53B}"/>
                  </a:ext>
                </a:extLst>
              </p:cNvPr>
              <p:cNvSpPr/>
              <p:nvPr/>
            </p:nvSpPr>
            <p:spPr>
              <a:xfrm>
                <a:off x="8115938" y="1822552"/>
                <a:ext cx="45824" cy="245784"/>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81" name="Freeform: Shape 280">
                <a:extLst>
                  <a:ext uri="{FF2B5EF4-FFF2-40B4-BE49-F238E27FC236}">
                    <a16:creationId xmlns:a16="http://schemas.microsoft.com/office/drawing/2014/main" id="{F0FA0E87-35B2-D953-F51D-DB0723F21C84}"/>
                  </a:ext>
                </a:extLst>
              </p:cNvPr>
              <p:cNvSpPr/>
              <p:nvPr/>
            </p:nvSpPr>
            <p:spPr>
              <a:xfrm>
                <a:off x="8163706" y="1816305"/>
                <a:ext cx="39714" cy="239537"/>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82" name="Freeform: Shape 281">
                <a:extLst>
                  <a:ext uri="{FF2B5EF4-FFF2-40B4-BE49-F238E27FC236}">
                    <a16:creationId xmlns:a16="http://schemas.microsoft.com/office/drawing/2014/main" id="{9FB30AB6-2E1A-F0D8-C666-506329595D5C}"/>
                  </a:ext>
                </a:extLst>
              </p:cNvPr>
              <p:cNvSpPr/>
              <p:nvPr/>
            </p:nvSpPr>
            <p:spPr>
              <a:xfrm>
                <a:off x="8213834" y="1807970"/>
                <a:ext cx="39637" cy="256200"/>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83" name="Freeform: Shape 282">
                <a:extLst>
                  <a:ext uri="{FF2B5EF4-FFF2-40B4-BE49-F238E27FC236}">
                    <a16:creationId xmlns:a16="http://schemas.microsoft.com/office/drawing/2014/main" id="{203ADD83-8813-5DD1-5ED4-23A404BA84C4}"/>
                  </a:ext>
                </a:extLst>
              </p:cNvPr>
              <p:cNvSpPr/>
              <p:nvPr/>
            </p:nvSpPr>
            <p:spPr>
              <a:xfrm>
                <a:off x="8261741" y="1805889"/>
                <a:ext cx="48959" cy="247868"/>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84" name="Freeform: Shape 283">
                <a:extLst>
                  <a:ext uri="{FF2B5EF4-FFF2-40B4-BE49-F238E27FC236}">
                    <a16:creationId xmlns:a16="http://schemas.microsoft.com/office/drawing/2014/main" id="{B3520661-395E-A1C1-3515-FCF1B2DF454C}"/>
                  </a:ext>
                </a:extLst>
              </p:cNvPr>
              <p:cNvSpPr/>
              <p:nvPr/>
            </p:nvSpPr>
            <p:spPr>
              <a:xfrm>
                <a:off x="8307565" y="1810055"/>
                <a:ext cx="39576" cy="247868"/>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85" name="Freeform: Shape 284">
                <a:extLst>
                  <a:ext uri="{FF2B5EF4-FFF2-40B4-BE49-F238E27FC236}">
                    <a16:creationId xmlns:a16="http://schemas.microsoft.com/office/drawing/2014/main" id="{7EA834A6-BE39-461C-AF5E-1614C917EB9E}"/>
                  </a:ext>
                </a:extLst>
              </p:cNvPr>
              <p:cNvSpPr/>
              <p:nvPr/>
            </p:nvSpPr>
            <p:spPr>
              <a:xfrm>
                <a:off x="8359640" y="1820468"/>
                <a:ext cx="37493" cy="249950"/>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86" name="Freeform: Shape 285">
                <a:extLst>
                  <a:ext uri="{FF2B5EF4-FFF2-40B4-BE49-F238E27FC236}">
                    <a16:creationId xmlns:a16="http://schemas.microsoft.com/office/drawing/2014/main" id="{771892A3-9ACF-DE58-D5D0-2B73A0D70528}"/>
                  </a:ext>
                </a:extLst>
              </p:cNvPr>
              <p:cNvSpPr/>
              <p:nvPr/>
            </p:nvSpPr>
            <p:spPr>
              <a:xfrm>
                <a:off x="8405461" y="1826718"/>
                <a:ext cx="29162" cy="249950"/>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87" name="Freeform: Shape 286">
                <a:extLst>
                  <a:ext uri="{FF2B5EF4-FFF2-40B4-BE49-F238E27FC236}">
                    <a16:creationId xmlns:a16="http://schemas.microsoft.com/office/drawing/2014/main" id="{997FA384-C05B-7869-AFA7-054ABE50E445}"/>
                  </a:ext>
                </a:extLst>
              </p:cNvPr>
              <p:cNvSpPr/>
              <p:nvPr/>
            </p:nvSpPr>
            <p:spPr>
              <a:xfrm>
                <a:off x="8446763" y="1862129"/>
                <a:ext cx="42015" cy="252031"/>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nvGrpSpPr>
              <p:cNvPr id="288" name="Group 287">
                <a:extLst>
                  <a:ext uri="{FF2B5EF4-FFF2-40B4-BE49-F238E27FC236}">
                    <a16:creationId xmlns:a16="http://schemas.microsoft.com/office/drawing/2014/main" id="{48AFA8B8-99C7-E5E4-C216-88B373BB68CB}"/>
                  </a:ext>
                </a:extLst>
              </p:cNvPr>
              <p:cNvGrpSpPr/>
              <p:nvPr/>
            </p:nvGrpSpPr>
            <p:grpSpPr>
              <a:xfrm>
                <a:off x="8040358" y="2033316"/>
                <a:ext cx="506734" cy="715507"/>
                <a:chOff x="664078" y="1946983"/>
                <a:chExt cx="506734" cy="715506"/>
              </a:xfrm>
            </p:grpSpPr>
            <p:sp>
              <p:nvSpPr>
                <p:cNvPr id="289" name="Rectangle: Rounded Corners 288">
                  <a:extLst>
                    <a:ext uri="{FF2B5EF4-FFF2-40B4-BE49-F238E27FC236}">
                      <a16:creationId xmlns:a16="http://schemas.microsoft.com/office/drawing/2014/main" id="{CA2687B3-FF06-3E2A-E2AD-4DCBF6641593}"/>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90" name="Oval 289">
                  <a:extLst>
                    <a:ext uri="{FF2B5EF4-FFF2-40B4-BE49-F238E27FC236}">
                      <a16:creationId xmlns:a16="http://schemas.microsoft.com/office/drawing/2014/main" id="{82DCB9ED-BC6D-9BAA-D10C-4683E155D08F}"/>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grpSp>
        <p:grpSp>
          <p:nvGrpSpPr>
            <p:cNvPr id="38" name="Epithelial Cell">
              <a:extLst>
                <a:ext uri="{FF2B5EF4-FFF2-40B4-BE49-F238E27FC236}">
                  <a16:creationId xmlns:a16="http://schemas.microsoft.com/office/drawing/2014/main" id="{33435A66-228B-6EA8-AC56-D7D7A4D404C9}"/>
                </a:ext>
              </a:extLst>
            </p:cNvPr>
            <p:cNvGrpSpPr/>
            <p:nvPr userDrawn="1"/>
          </p:nvGrpSpPr>
          <p:grpSpPr>
            <a:xfrm>
              <a:off x="2660688" y="2192925"/>
              <a:ext cx="183705" cy="344096"/>
              <a:chOff x="8040358" y="1805889"/>
              <a:chExt cx="506734" cy="942934"/>
            </a:xfrm>
          </p:grpSpPr>
          <p:sp>
            <p:nvSpPr>
              <p:cNvPr id="267" name="Freeform: Shape 266">
                <a:extLst>
                  <a:ext uri="{FF2B5EF4-FFF2-40B4-BE49-F238E27FC236}">
                    <a16:creationId xmlns:a16="http://schemas.microsoft.com/office/drawing/2014/main" id="{4F8AAA19-B534-1698-3090-DCAAC65BE510}"/>
                  </a:ext>
                </a:extLst>
              </p:cNvPr>
              <p:cNvSpPr/>
              <p:nvPr/>
            </p:nvSpPr>
            <p:spPr>
              <a:xfrm>
                <a:off x="8061780" y="1839217"/>
                <a:ext cx="45825" cy="266614"/>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12700" cap="rnd" cmpd="sng" algn="ctr">
                <a:solidFill>
                  <a:srgbClr val="FFA74F"/>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68" name="Freeform: Shape 267">
                <a:extLst>
                  <a:ext uri="{FF2B5EF4-FFF2-40B4-BE49-F238E27FC236}">
                    <a16:creationId xmlns:a16="http://schemas.microsoft.com/office/drawing/2014/main" id="{E80D9DD5-35A7-BCFA-E528-8C5239D7F59D}"/>
                  </a:ext>
                </a:extLst>
              </p:cNvPr>
              <p:cNvSpPr/>
              <p:nvPr/>
            </p:nvSpPr>
            <p:spPr>
              <a:xfrm>
                <a:off x="8115936" y="1822553"/>
                <a:ext cx="45825" cy="245783"/>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69" name="Freeform: Shape 268">
                <a:extLst>
                  <a:ext uri="{FF2B5EF4-FFF2-40B4-BE49-F238E27FC236}">
                    <a16:creationId xmlns:a16="http://schemas.microsoft.com/office/drawing/2014/main" id="{59109926-0FBB-FE68-C5EE-986F197C6BC2}"/>
                  </a:ext>
                </a:extLst>
              </p:cNvPr>
              <p:cNvSpPr/>
              <p:nvPr/>
            </p:nvSpPr>
            <p:spPr>
              <a:xfrm>
                <a:off x="8163706" y="1816308"/>
                <a:ext cx="39715" cy="239534"/>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70" name="Freeform: Shape 269">
                <a:extLst>
                  <a:ext uri="{FF2B5EF4-FFF2-40B4-BE49-F238E27FC236}">
                    <a16:creationId xmlns:a16="http://schemas.microsoft.com/office/drawing/2014/main" id="{CCDE5A19-6BFA-0B4B-17D2-939EDFDA7B53}"/>
                  </a:ext>
                </a:extLst>
              </p:cNvPr>
              <p:cNvSpPr/>
              <p:nvPr/>
            </p:nvSpPr>
            <p:spPr>
              <a:xfrm>
                <a:off x="8213831" y="1807974"/>
                <a:ext cx="39637" cy="256198"/>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71" name="Freeform: Shape 270">
                <a:extLst>
                  <a:ext uri="{FF2B5EF4-FFF2-40B4-BE49-F238E27FC236}">
                    <a16:creationId xmlns:a16="http://schemas.microsoft.com/office/drawing/2014/main" id="{7575B552-290E-155F-8C94-A71D400F371F}"/>
                  </a:ext>
                </a:extLst>
              </p:cNvPr>
              <p:cNvSpPr/>
              <p:nvPr/>
            </p:nvSpPr>
            <p:spPr>
              <a:xfrm>
                <a:off x="8261741" y="1805889"/>
                <a:ext cx="48960" cy="247868"/>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72" name="Freeform: Shape 271">
                <a:extLst>
                  <a:ext uri="{FF2B5EF4-FFF2-40B4-BE49-F238E27FC236}">
                    <a16:creationId xmlns:a16="http://schemas.microsoft.com/office/drawing/2014/main" id="{23BFBA22-B8C2-845D-EB16-6DA2699E745E}"/>
                  </a:ext>
                </a:extLst>
              </p:cNvPr>
              <p:cNvSpPr/>
              <p:nvPr/>
            </p:nvSpPr>
            <p:spPr>
              <a:xfrm>
                <a:off x="8307566" y="1810056"/>
                <a:ext cx="39575" cy="247868"/>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73" name="Freeform: Shape 272">
                <a:extLst>
                  <a:ext uri="{FF2B5EF4-FFF2-40B4-BE49-F238E27FC236}">
                    <a16:creationId xmlns:a16="http://schemas.microsoft.com/office/drawing/2014/main" id="{901525F6-DAFC-DF37-E0E6-EC9DB7A6B104}"/>
                  </a:ext>
                </a:extLst>
              </p:cNvPr>
              <p:cNvSpPr/>
              <p:nvPr/>
            </p:nvSpPr>
            <p:spPr>
              <a:xfrm>
                <a:off x="8359636" y="1820471"/>
                <a:ext cx="37490" cy="249950"/>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74" name="Freeform: Shape 273">
                <a:extLst>
                  <a:ext uri="{FF2B5EF4-FFF2-40B4-BE49-F238E27FC236}">
                    <a16:creationId xmlns:a16="http://schemas.microsoft.com/office/drawing/2014/main" id="{1EF7497D-8E74-789C-54FF-A75230A85DAE}"/>
                  </a:ext>
                </a:extLst>
              </p:cNvPr>
              <p:cNvSpPr/>
              <p:nvPr/>
            </p:nvSpPr>
            <p:spPr>
              <a:xfrm>
                <a:off x="8405464" y="1826716"/>
                <a:ext cx="29162" cy="249950"/>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75" name="Freeform: Shape 274">
                <a:extLst>
                  <a:ext uri="{FF2B5EF4-FFF2-40B4-BE49-F238E27FC236}">
                    <a16:creationId xmlns:a16="http://schemas.microsoft.com/office/drawing/2014/main" id="{4BC00047-751A-C5A9-B530-A8240161EC68}"/>
                  </a:ext>
                </a:extLst>
              </p:cNvPr>
              <p:cNvSpPr/>
              <p:nvPr/>
            </p:nvSpPr>
            <p:spPr>
              <a:xfrm>
                <a:off x="8446763" y="1862126"/>
                <a:ext cx="42013" cy="252031"/>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nvGrpSpPr>
              <p:cNvPr id="276" name="Group 275">
                <a:extLst>
                  <a:ext uri="{FF2B5EF4-FFF2-40B4-BE49-F238E27FC236}">
                    <a16:creationId xmlns:a16="http://schemas.microsoft.com/office/drawing/2014/main" id="{F96B774B-DC0F-EB64-97F9-82D2B13D1C15}"/>
                  </a:ext>
                </a:extLst>
              </p:cNvPr>
              <p:cNvGrpSpPr/>
              <p:nvPr/>
            </p:nvGrpSpPr>
            <p:grpSpPr>
              <a:xfrm>
                <a:off x="8040358" y="2033316"/>
                <a:ext cx="506734" cy="715507"/>
                <a:chOff x="664078" y="1946983"/>
                <a:chExt cx="506734" cy="715506"/>
              </a:xfrm>
            </p:grpSpPr>
            <p:sp>
              <p:nvSpPr>
                <p:cNvPr id="277" name="Rectangle: Rounded Corners 276">
                  <a:extLst>
                    <a:ext uri="{FF2B5EF4-FFF2-40B4-BE49-F238E27FC236}">
                      <a16:creationId xmlns:a16="http://schemas.microsoft.com/office/drawing/2014/main" id="{5D217824-469B-D62A-B63C-4F72B4F10F35}"/>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78" name="Oval 277">
                  <a:extLst>
                    <a:ext uri="{FF2B5EF4-FFF2-40B4-BE49-F238E27FC236}">
                      <a16:creationId xmlns:a16="http://schemas.microsoft.com/office/drawing/2014/main" id="{051DB7CD-66AF-1D19-459D-D98D86B4ED07}"/>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grpSp>
        <p:sp>
          <p:nvSpPr>
            <p:cNvPr id="39" name="TextBox 38">
              <a:extLst>
                <a:ext uri="{FF2B5EF4-FFF2-40B4-BE49-F238E27FC236}">
                  <a16:creationId xmlns:a16="http://schemas.microsoft.com/office/drawing/2014/main" id="{4878895B-E564-4638-9019-2B18AFA0636A}"/>
                </a:ext>
              </a:extLst>
            </p:cNvPr>
            <p:cNvSpPr txBox="1"/>
            <p:nvPr userDrawn="1"/>
          </p:nvSpPr>
          <p:spPr>
            <a:xfrm>
              <a:off x="2270736" y="2524213"/>
              <a:ext cx="511347" cy="202104"/>
            </a:xfrm>
            <a:prstGeom prst="rect">
              <a:avLst/>
            </a:prstGeom>
            <a:noFill/>
          </p:spPr>
          <p:txBody>
            <a:bodyPr wrap="none" rtlCol="0">
              <a:spAutoFit/>
            </a:bodyPr>
            <a:lstStyle/>
            <a:p>
              <a:pPr algn="r" defTabSz="685783">
                <a:buClr>
                  <a:srgbClr val="830051"/>
                </a:buClr>
                <a:defRPr/>
              </a:pPr>
              <a:r>
                <a:rPr lang="en-US" sz="1000" kern="0">
                  <a:solidFill>
                    <a:schemeClr val="tx1"/>
                  </a:solidFill>
                  <a:cs typeface="Arial" panose="020B0604020202020204" pitchFamily="34" charset="0"/>
                </a:rPr>
                <a:t>Mast cell</a:t>
              </a:r>
            </a:p>
          </p:txBody>
        </p:sp>
        <p:sp>
          <p:nvSpPr>
            <p:cNvPr id="40" name="TextBox 39">
              <a:extLst>
                <a:ext uri="{FF2B5EF4-FFF2-40B4-BE49-F238E27FC236}">
                  <a16:creationId xmlns:a16="http://schemas.microsoft.com/office/drawing/2014/main" id="{2C7F3A58-F429-1F12-D7B6-01D41C4C65DF}"/>
                </a:ext>
              </a:extLst>
            </p:cNvPr>
            <p:cNvSpPr txBox="1"/>
            <p:nvPr userDrawn="1"/>
          </p:nvSpPr>
          <p:spPr>
            <a:xfrm>
              <a:off x="2191736" y="2764304"/>
              <a:ext cx="345586" cy="328420"/>
            </a:xfrm>
            <a:prstGeom prst="rect">
              <a:avLst/>
            </a:prstGeom>
            <a:noFill/>
          </p:spPr>
          <p:txBody>
            <a:bodyPr wrap="none" rtlCol="0">
              <a:spAutoFit/>
            </a:bodyPr>
            <a:lstStyle/>
            <a:p>
              <a:pPr defTabSz="685783">
                <a:buClr>
                  <a:srgbClr val="830051"/>
                </a:buClr>
                <a:defRPr/>
              </a:pPr>
              <a:r>
                <a:rPr lang="en-US" sz="1000" b="0" kern="0">
                  <a:solidFill>
                    <a:srgbClr val="12839E"/>
                  </a:solidFill>
                  <a:cs typeface="Arial" panose="020B0604020202020204" pitchFamily="34" charset="0"/>
                </a:rPr>
                <a:t>IL-5</a:t>
              </a:r>
            </a:p>
            <a:p>
              <a:pPr defTabSz="685783">
                <a:buClr>
                  <a:srgbClr val="830051"/>
                </a:buClr>
                <a:defRPr/>
              </a:pPr>
              <a:r>
                <a:rPr lang="en-US" sz="1000" b="0" kern="0">
                  <a:solidFill>
                    <a:srgbClr val="12839E"/>
                  </a:solidFill>
                  <a:cs typeface="Arial" panose="020B0604020202020204" pitchFamily="34" charset="0"/>
                </a:rPr>
                <a:t>IL-13</a:t>
              </a:r>
            </a:p>
          </p:txBody>
        </p:sp>
        <p:grpSp>
          <p:nvGrpSpPr>
            <p:cNvPr id="41" name="Group 40">
              <a:extLst>
                <a:ext uri="{FF2B5EF4-FFF2-40B4-BE49-F238E27FC236}">
                  <a16:creationId xmlns:a16="http://schemas.microsoft.com/office/drawing/2014/main" id="{5040A20B-F672-ED75-CBAC-ACE1A48D58CC}"/>
                </a:ext>
              </a:extLst>
            </p:cNvPr>
            <p:cNvGrpSpPr/>
            <p:nvPr userDrawn="1"/>
          </p:nvGrpSpPr>
          <p:grpSpPr>
            <a:xfrm>
              <a:off x="4240998" y="2169696"/>
              <a:ext cx="174758" cy="372809"/>
              <a:chOff x="11490960" y="2023758"/>
              <a:chExt cx="224085" cy="448365"/>
            </a:xfrm>
          </p:grpSpPr>
          <p:sp>
            <p:nvSpPr>
              <p:cNvPr id="262" name="Rectangle: Rounded Corners 261">
                <a:extLst>
                  <a:ext uri="{FF2B5EF4-FFF2-40B4-BE49-F238E27FC236}">
                    <a16:creationId xmlns:a16="http://schemas.microsoft.com/office/drawing/2014/main" id="{03D0E850-0841-12EB-FB1C-05AEE03D42A0}"/>
                  </a:ext>
                </a:extLst>
              </p:cNvPr>
              <p:cNvSpPr/>
              <p:nvPr/>
            </p:nvSpPr>
            <p:spPr>
              <a:xfrm>
                <a:off x="11490960" y="2153074"/>
                <a:ext cx="224085" cy="319049"/>
              </a:xfrm>
              <a:prstGeom prst="roundRect">
                <a:avLst>
                  <a:gd name="adj" fmla="val 35662"/>
                </a:avLst>
              </a:prstGeom>
              <a:gradFill flip="none" rotWithShape="1">
                <a:gsLst>
                  <a:gs pos="0">
                    <a:srgbClr val="CDBB56">
                      <a:tint val="66000"/>
                      <a:satMod val="160000"/>
                    </a:srgbClr>
                  </a:gs>
                  <a:gs pos="50000">
                    <a:srgbClr val="CDBB56">
                      <a:tint val="44500"/>
                      <a:satMod val="160000"/>
                    </a:srgbClr>
                  </a:gs>
                  <a:gs pos="100000">
                    <a:srgbClr val="CDBB56">
                      <a:tint val="23500"/>
                      <a:satMod val="160000"/>
                    </a:srgbClr>
                  </a:gs>
                </a:gsLst>
                <a:lin ang="162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noProof="0">
                  <a:ln>
                    <a:noFill/>
                  </a:ln>
                  <a:solidFill>
                    <a:srgbClr val="FFFFFF"/>
                  </a:solidFill>
                  <a:effectLst/>
                  <a:uLnTx/>
                  <a:uFillTx/>
                  <a:cs typeface="Arial" panose="020B0604020202020204" pitchFamily="34" charset="0"/>
                </a:endParaRPr>
              </a:p>
            </p:txBody>
          </p:sp>
          <p:sp>
            <p:nvSpPr>
              <p:cNvPr id="263" name="Oval 262">
                <a:extLst>
                  <a:ext uri="{FF2B5EF4-FFF2-40B4-BE49-F238E27FC236}">
                    <a16:creationId xmlns:a16="http://schemas.microsoft.com/office/drawing/2014/main" id="{E46A89D4-90C0-BFC0-7155-99DC99F48A51}"/>
                  </a:ext>
                </a:extLst>
              </p:cNvPr>
              <p:cNvSpPr/>
              <p:nvPr/>
            </p:nvSpPr>
            <p:spPr>
              <a:xfrm>
                <a:off x="11546282" y="2303882"/>
                <a:ext cx="113436" cy="93222"/>
              </a:xfrm>
              <a:prstGeom prst="ellipse">
                <a:avLst/>
              </a:prstGeom>
              <a:gradFill flip="none" rotWithShape="1">
                <a:gsLst>
                  <a:gs pos="0">
                    <a:srgbClr val="C4D600">
                      <a:shade val="30000"/>
                      <a:satMod val="115000"/>
                    </a:srgbClr>
                  </a:gs>
                  <a:gs pos="50000">
                    <a:srgbClr val="C4D600">
                      <a:shade val="67500"/>
                      <a:satMod val="115000"/>
                    </a:srgbClr>
                  </a:gs>
                  <a:gs pos="100000">
                    <a:srgbClr val="C4D600">
                      <a:shade val="100000"/>
                      <a:satMod val="115000"/>
                    </a:srgbClr>
                  </a:gs>
                </a:gsLst>
                <a:lin ang="189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noProof="0">
                  <a:ln>
                    <a:noFill/>
                  </a:ln>
                  <a:solidFill>
                    <a:srgbClr val="FFFFFF"/>
                  </a:solidFill>
                  <a:effectLst/>
                  <a:uLnTx/>
                  <a:uFillTx/>
                  <a:cs typeface="Arial" panose="020B0604020202020204" pitchFamily="34" charset="0"/>
                </a:endParaRPr>
              </a:p>
            </p:txBody>
          </p:sp>
          <p:sp>
            <p:nvSpPr>
              <p:cNvPr id="264" name="Oval 263">
                <a:extLst>
                  <a:ext uri="{FF2B5EF4-FFF2-40B4-BE49-F238E27FC236}">
                    <a16:creationId xmlns:a16="http://schemas.microsoft.com/office/drawing/2014/main" id="{37D84A4B-BF42-BC8C-1C6B-F52894A11B69}"/>
                  </a:ext>
                </a:extLst>
              </p:cNvPr>
              <p:cNvSpPr/>
              <p:nvPr/>
            </p:nvSpPr>
            <p:spPr>
              <a:xfrm>
                <a:off x="11565757" y="2023758"/>
                <a:ext cx="69860" cy="69859"/>
              </a:xfrm>
              <a:prstGeom prst="ellipse">
                <a:avLst/>
              </a:prstGeom>
              <a:gradFill>
                <a:gsLst>
                  <a:gs pos="0">
                    <a:srgbClr val="FFEBFB"/>
                  </a:gs>
                  <a:gs pos="93000">
                    <a:srgbClr val="8E9A00"/>
                  </a:gs>
                  <a:gs pos="26000">
                    <a:srgbClr val="C4D600"/>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265" name="Oval 264">
                <a:extLst>
                  <a:ext uri="{FF2B5EF4-FFF2-40B4-BE49-F238E27FC236}">
                    <a16:creationId xmlns:a16="http://schemas.microsoft.com/office/drawing/2014/main" id="{6FB47E4A-8F20-8DBF-ED27-71CEAF5FEB49}"/>
                  </a:ext>
                </a:extLst>
              </p:cNvPr>
              <p:cNvSpPr/>
              <p:nvPr/>
            </p:nvSpPr>
            <p:spPr>
              <a:xfrm>
                <a:off x="11551035" y="2120717"/>
                <a:ext cx="69860" cy="69859"/>
              </a:xfrm>
              <a:prstGeom prst="ellipse">
                <a:avLst/>
              </a:prstGeom>
              <a:gradFill>
                <a:gsLst>
                  <a:gs pos="0">
                    <a:srgbClr val="FFEBFB"/>
                  </a:gs>
                  <a:gs pos="93000">
                    <a:srgbClr val="8E9A00"/>
                  </a:gs>
                  <a:gs pos="26000">
                    <a:srgbClr val="C4D600"/>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266" name="Oval 265">
                <a:extLst>
                  <a:ext uri="{FF2B5EF4-FFF2-40B4-BE49-F238E27FC236}">
                    <a16:creationId xmlns:a16="http://schemas.microsoft.com/office/drawing/2014/main" id="{B13E6976-6B5E-82FD-86AF-268E30C11BBE}"/>
                  </a:ext>
                </a:extLst>
              </p:cNvPr>
              <p:cNvSpPr/>
              <p:nvPr/>
            </p:nvSpPr>
            <p:spPr>
              <a:xfrm>
                <a:off x="11626324" y="2085773"/>
                <a:ext cx="69860" cy="69859"/>
              </a:xfrm>
              <a:prstGeom prst="ellipse">
                <a:avLst/>
              </a:prstGeom>
              <a:gradFill>
                <a:gsLst>
                  <a:gs pos="0">
                    <a:srgbClr val="FFEBFB"/>
                  </a:gs>
                  <a:gs pos="93000">
                    <a:srgbClr val="8E9A00"/>
                  </a:gs>
                  <a:gs pos="26000">
                    <a:srgbClr val="C4D600"/>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grpSp>
        <p:grpSp>
          <p:nvGrpSpPr>
            <p:cNvPr id="42" name="Group 41">
              <a:extLst>
                <a:ext uri="{FF2B5EF4-FFF2-40B4-BE49-F238E27FC236}">
                  <a16:creationId xmlns:a16="http://schemas.microsoft.com/office/drawing/2014/main" id="{8417B686-135B-7DD6-5D3C-656A225DAC2E}"/>
                </a:ext>
              </a:extLst>
            </p:cNvPr>
            <p:cNvGrpSpPr/>
            <p:nvPr userDrawn="1"/>
          </p:nvGrpSpPr>
          <p:grpSpPr>
            <a:xfrm>
              <a:off x="2493847" y="2146928"/>
              <a:ext cx="174758" cy="372809"/>
              <a:chOff x="11490960" y="2023758"/>
              <a:chExt cx="224085" cy="448365"/>
            </a:xfrm>
          </p:grpSpPr>
          <p:sp>
            <p:nvSpPr>
              <p:cNvPr id="257" name="Rectangle: Rounded Corners 256">
                <a:extLst>
                  <a:ext uri="{FF2B5EF4-FFF2-40B4-BE49-F238E27FC236}">
                    <a16:creationId xmlns:a16="http://schemas.microsoft.com/office/drawing/2014/main" id="{01544608-A31F-A389-3201-B6C4BEEC9D24}"/>
                  </a:ext>
                </a:extLst>
              </p:cNvPr>
              <p:cNvSpPr/>
              <p:nvPr/>
            </p:nvSpPr>
            <p:spPr>
              <a:xfrm>
                <a:off x="11490960" y="2153074"/>
                <a:ext cx="224085" cy="319049"/>
              </a:xfrm>
              <a:prstGeom prst="roundRect">
                <a:avLst>
                  <a:gd name="adj" fmla="val 35662"/>
                </a:avLst>
              </a:prstGeom>
              <a:gradFill flip="none" rotWithShape="1">
                <a:gsLst>
                  <a:gs pos="0">
                    <a:srgbClr val="CDBB56">
                      <a:tint val="66000"/>
                      <a:satMod val="160000"/>
                    </a:srgbClr>
                  </a:gs>
                  <a:gs pos="50000">
                    <a:srgbClr val="CDBB56">
                      <a:tint val="44500"/>
                      <a:satMod val="160000"/>
                    </a:srgbClr>
                  </a:gs>
                  <a:gs pos="100000">
                    <a:srgbClr val="CDBB56">
                      <a:tint val="23500"/>
                      <a:satMod val="160000"/>
                    </a:srgbClr>
                  </a:gs>
                </a:gsLst>
                <a:lin ang="162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noProof="0">
                  <a:ln>
                    <a:noFill/>
                  </a:ln>
                  <a:solidFill>
                    <a:srgbClr val="FFFFFF"/>
                  </a:solidFill>
                  <a:effectLst/>
                  <a:uLnTx/>
                  <a:uFillTx/>
                  <a:cs typeface="Arial" panose="020B0604020202020204" pitchFamily="34" charset="0"/>
                </a:endParaRPr>
              </a:p>
            </p:txBody>
          </p:sp>
          <p:sp>
            <p:nvSpPr>
              <p:cNvPr id="258" name="Oval 257">
                <a:extLst>
                  <a:ext uri="{FF2B5EF4-FFF2-40B4-BE49-F238E27FC236}">
                    <a16:creationId xmlns:a16="http://schemas.microsoft.com/office/drawing/2014/main" id="{C5FBF019-BC03-5BD2-188E-8201AB4D7E08}"/>
                  </a:ext>
                </a:extLst>
              </p:cNvPr>
              <p:cNvSpPr/>
              <p:nvPr/>
            </p:nvSpPr>
            <p:spPr>
              <a:xfrm>
                <a:off x="11546282" y="2303882"/>
                <a:ext cx="113436" cy="93222"/>
              </a:xfrm>
              <a:prstGeom prst="ellipse">
                <a:avLst/>
              </a:prstGeom>
              <a:gradFill flip="none" rotWithShape="1">
                <a:gsLst>
                  <a:gs pos="0">
                    <a:srgbClr val="C4D600">
                      <a:shade val="30000"/>
                      <a:satMod val="115000"/>
                    </a:srgbClr>
                  </a:gs>
                  <a:gs pos="50000">
                    <a:srgbClr val="C4D600">
                      <a:shade val="67500"/>
                      <a:satMod val="115000"/>
                    </a:srgbClr>
                  </a:gs>
                  <a:gs pos="100000">
                    <a:srgbClr val="C4D600">
                      <a:shade val="100000"/>
                      <a:satMod val="115000"/>
                    </a:srgbClr>
                  </a:gs>
                </a:gsLst>
                <a:lin ang="189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noProof="0">
                  <a:ln>
                    <a:noFill/>
                  </a:ln>
                  <a:solidFill>
                    <a:srgbClr val="FFFFFF"/>
                  </a:solidFill>
                  <a:effectLst/>
                  <a:uLnTx/>
                  <a:uFillTx/>
                  <a:cs typeface="Arial" panose="020B0604020202020204" pitchFamily="34" charset="0"/>
                </a:endParaRPr>
              </a:p>
            </p:txBody>
          </p:sp>
          <p:sp>
            <p:nvSpPr>
              <p:cNvPr id="259" name="Oval 258">
                <a:extLst>
                  <a:ext uri="{FF2B5EF4-FFF2-40B4-BE49-F238E27FC236}">
                    <a16:creationId xmlns:a16="http://schemas.microsoft.com/office/drawing/2014/main" id="{0358649D-9BAB-D9F0-284D-47E50BDEE924}"/>
                  </a:ext>
                </a:extLst>
              </p:cNvPr>
              <p:cNvSpPr/>
              <p:nvPr/>
            </p:nvSpPr>
            <p:spPr>
              <a:xfrm>
                <a:off x="11565757" y="2023758"/>
                <a:ext cx="69860" cy="69859"/>
              </a:xfrm>
              <a:prstGeom prst="ellipse">
                <a:avLst/>
              </a:prstGeom>
              <a:gradFill>
                <a:gsLst>
                  <a:gs pos="0">
                    <a:srgbClr val="FFEBFB"/>
                  </a:gs>
                  <a:gs pos="93000">
                    <a:srgbClr val="8E9A00"/>
                  </a:gs>
                  <a:gs pos="26000">
                    <a:srgbClr val="C4D600"/>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260" name="Oval 259">
                <a:extLst>
                  <a:ext uri="{FF2B5EF4-FFF2-40B4-BE49-F238E27FC236}">
                    <a16:creationId xmlns:a16="http://schemas.microsoft.com/office/drawing/2014/main" id="{90F2F1BF-17CC-DBE4-4DE2-F33E0E46558C}"/>
                  </a:ext>
                </a:extLst>
              </p:cNvPr>
              <p:cNvSpPr/>
              <p:nvPr/>
            </p:nvSpPr>
            <p:spPr>
              <a:xfrm>
                <a:off x="11551035" y="2120717"/>
                <a:ext cx="69860" cy="69859"/>
              </a:xfrm>
              <a:prstGeom prst="ellipse">
                <a:avLst/>
              </a:prstGeom>
              <a:gradFill>
                <a:gsLst>
                  <a:gs pos="0">
                    <a:srgbClr val="FFEBFB"/>
                  </a:gs>
                  <a:gs pos="93000">
                    <a:srgbClr val="8E9A00"/>
                  </a:gs>
                  <a:gs pos="26000">
                    <a:srgbClr val="C4D600"/>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261" name="Oval 260">
                <a:extLst>
                  <a:ext uri="{FF2B5EF4-FFF2-40B4-BE49-F238E27FC236}">
                    <a16:creationId xmlns:a16="http://schemas.microsoft.com/office/drawing/2014/main" id="{94106A8D-C4D9-E93A-943B-ADECDF8E1FD5}"/>
                  </a:ext>
                </a:extLst>
              </p:cNvPr>
              <p:cNvSpPr/>
              <p:nvPr/>
            </p:nvSpPr>
            <p:spPr>
              <a:xfrm>
                <a:off x="11626324" y="2085773"/>
                <a:ext cx="69860" cy="69859"/>
              </a:xfrm>
              <a:prstGeom prst="ellipse">
                <a:avLst/>
              </a:prstGeom>
              <a:gradFill>
                <a:gsLst>
                  <a:gs pos="0">
                    <a:srgbClr val="FFEBFB"/>
                  </a:gs>
                  <a:gs pos="93000">
                    <a:srgbClr val="8E9A00"/>
                  </a:gs>
                  <a:gs pos="26000">
                    <a:srgbClr val="C4D600"/>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grpSp>
        <p:sp>
          <p:nvSpPr>
            <p:cNvPr id="43" name="TextBox 42">
              <a:extLst>
                <a:ext uri="{FF2B5EF4-FFF2-40B4-BE49-F238E27FC236}">
                  <a16:creationId xmlns:a16="http://schemas.microsoft.com/office/drawing/2014/main" id="{DD996195-02AB-305D-735C-357AB4D75790}"/>
                </a:ext>
              </a:extLst>
            </p:cNvPr>
            <p:cNvSpPr txBox="1"/>
            <p:nvPr userDrawn="1"/>
          </p:nvSpPr>
          <p:spPr>
            <a:xfrm>
              <a:off x="3052030" y="1794435"/>
              <a:ext cx="746494" cy="202104"/>
            </a:xfrm>
            <a:prstGeom prst="rect">
              <a:avLst/>
            </a:prstGeom>
            <a:noFill/>
          </p:spPr>
          <p:txBody>
            <a:bodyPr wrap="square" rtlCol="0">
              <a:spAutoFit/>
            </a:bodyPr>
            <a:lstStyle/>
            <a:p>
              <a:pPr marL="0" marR="0" lvl="0" indent="0" algn="ctr" defTabSz="685783" eaLnBrk="1" fontAlgn="auto" latinLnBrk="0" hangingPunct="1">
                <a:lnSpc>
                  <a:spcPct val="100000"/>
                </a:lnSpc>
                <a:spcBef>
                  <a:spcPts val="0"/>
                </a:spcBef>
                <a:spcAft>
                  <a:spcPts val="0"/>
                </a:spcAft>
                <a:buClr>
                  <a:srgbClr val="830051"/>
                </a:buClr>
                <a:buSzTx/>
                <a:buFontTx/>
                <a:buNone/>
                <a:tabLst/>
                <a:defRPr/>
              </a:pPr>
              <a:r>
                <a:rPr kumimoji="0" lang="en-US" sz="1000" b="1" i="0" u="none" strike="noStrike" kern="0" cap="none" spc="0" normalizeH="0" baseline="0" noProof="0">
                  <a:ln>
                    <a:noFill/>
                  </a:ln>
                  <a:solidFill>
                    <a:schemeClr val="tx1"/>
                  </a:solidFill>
                  <a:effectLst/>
                  <a:uLnTx/>
                  <a:uFillTx/>
                  <a:cs typeface="Arial" panose="020B0604020202020204" pitchFamily="34" charset="0"/>
                </a:rPr>
                <a:t>Allergens</a:t>
              </a:r>
            </a:p>
          </p:txBody>
        </p:sp>
        <p:sp>
          <p:nvSpPr>
            <p:cNvPr id="44" name="TextBox 43">
              <a:extLst>
                <a:ext uri="{FF2B5EF4-FFF2-40B4-BE49-F238E27FC236}">
                  <a16:creationId xmlns:a16="http://schemas.microsoft.com/office/drawing/2014/main" id="{B1939BC1-0F5B-DB76-CEC6-97EE3472CD20}"/>
                </a:ext>
              </a:extLst>
            </p:cNvPr>
            <p:cNvSpPr txBox="1"/>
            <p:nvPr userDrawn="1"/>
          </p:nvSpPr>
          <p:spPr>
            <a:xfrm>
              <a:off x="1943757" y="4163021"/>
              <a:ext cx="493767" cy="328420"/>
            </a:xfrm>
            <a:prstGeom prst="rect">
              <a:avLst/>
            </a:prstGeom>
            <a:noFill/>
          </p:spPr>
          <p:txBody>
            <a:bodyPr wrap="none" rtlCol="0">
              <a:spAutoFit/>
            </a:bodyPr>
            <a:lstStyle/>
            <a:p>
              <a:pPr algn="l" defTabSz="685783">
                <a:buClr>
                  <a:srgbClr val="830051"/>
                </a:buClr>
                <a:defRPr/>
              </a:pPr>
              <a:r>
                <a:rPr lang="en-US" sz="1000" b="1" kern="0">
                  <a:solidFill>
                    <a:schemeClr val="tx1"/>
                  </a:solidFill>
                  <a:cs typeface="Arial" panose="020B0604020202020204" pitchFamily="34" charset="0"/>
                </a:rPr>
                <a:t>Smooth </a:t>
              </a:r>
              <a:br>
                <a:rPr lang="en-US" sz="1000" b="1" kern="0">
                  <a:solidFill>
                    <a:schemeClr val="tx1"/>
                  </a:solidFill>
                  <a:cs typeface="Arial" panose="020B0604020202020204" pitchFamily="34" charset="0"/>
                </a:rPr>
              </a:br>
              <a:r>
                <a:rPr lang="en-US" sz="1000" b="1" kern="0">
                  <a:solidFill>
                    <a:schemeClr val="tx1"/>
                  </a:solidFill>
                  <a:cs typeface="Arial" panose="020B0604020202020204" pitchFamily="34" charset="0"/>
                </a:rPr>
                <a:t>muscle</a:t>
              </a:r>
            </a:p>
          </p:txBody>
        </p:sp>
        <p:grpSp>
          <p:nvGrpSpPr>
            <p:cNvPr id="45" name="Group 44">
              <a:extLst>
                <a:ext uri="{FF2B5EF4-FFF2-40B4-BE49-F238E27FC236}">
                  <a16:creationId xmlns:a16="http://schemas.microsoft.com/office/drawing/2014/main" id="{8C3C37D0-1D0D-402C-E8BC-736F1F4E617B}"/>
                </a:ext>
              </a:extLst>
            </p:cNvPr>
            <p:cNvGrpSpPr/>
            <p:nvPr userDrawn="1"/>
          </p:nvGrpSpPr>
          <p:grpSpPr>
            <a:xfrm>
              <a:off x="2312622" y="4331809"/>
              <a:ext cx="2337089" cy="300060"/>
              <a:chOff x="1641101" y="4725599"/>
              <a:chExt cx="3288219" cy="422906"/>
            </a:xfrm>
          </p:grpSpPr>
          <p:grpSp>
            <p:nvGrpSpPr>
              <p:cNvPr id="172" name="Group 171">
                <a:extLst>
                  <a:ext uri="{FF2B5EF4-FFF2-40B4-BE49-F238E27FC236}">
                    <a16:creationId xmlns:a16="http://schemas.microsoft.com/office/drawing/2014/main" id="{8ED4113C-BD06-1C8E-AC13-1952B724D087}"/>
                  </a:ext>
                </a:extLst>
              </p:cNvPr>
              <p:cNvGrpSpPr/>
              <p:nvPr/>
            </p:nvGrpSpPr>
            <p:grpSpPr>
              <a:xfrm rot="60000">
                <a:off x="2683949" y="4887897"/>
                <a:ext cx="1771486" cy="260608"/>
                <a:chOff x="3738169" y="5243361"/>
                <a:chExt cx="2239344" cy="341148"/>
              </a:xfrm>
            </p:grpSpPr>
            <p:grpSp>
              <p:nvGrpSpPr>
                <p:cNvPr id="238" name="Group 237">
                  <a:extLst>
                    <a:ext uri="{FF2B5EF4-FFF2-40B4-BE49-F238E27FC236}">
                      <a16:creationId xmlns:a16="http://schemas.microsoft.com/office/drawing/2014/main" id="{DF6F014D-65AE-222B-2D90-158F63B87871}"/>
                    </a:ext>
                  </a:extLst>
                </p:cNvPr>
                <p:cNvGrpSpPr/>
                <p:nvPr/>
              </p:nvGrpSpPr>
              <p:grpSpPr>
                <a:xfrm>
                  <a:off x="3738169" y="5277071"/>
                  <a:ext cx="940086" cy="307438"/>
                  <a:chOff x="4913307" y="5351100"/>
                  <a:chExt cx="940086" cy="307438"/>
                </a:xfrm>
              </p:grpSpPr>
              <p:sp>
                <p:nvSpPr>
                  <p:cNvPr id="253" name="Oval 42">
                    <a:extLst>
                      <a:ext uri="{FF2B5EF4-FFF2-40B4-BE49-F238E27FC236}">
                        <a16:creationId xmlns:a16="http://schemas.microsoft.com/office/drawing/2014/main" id="{C9A3A4E7-9761-5CEB-5A94-356F484FAB3F}"/>
                      </a:ext>
                    </a:extLst>
                  </p:cNvPr>
                  <p:cNvSpPr/>
                  <p:nvPr/>
                </p:nvSpPr>
                <p:spPr>
                  <a:xfrm rot="21436810">
                    <a:off x="4913307" y="5455189"/>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254" name="Oval 253">
                    <a:extLst>
                      <a:ext uri="{FF2B5EF4-FFF2-40B4-BE49-F238E27FC236}">
                        <a16:creationId xmlns:a16="http://schemas.microsoft.com/office/drawing/2014/main" id="{A95475CB-E5AF-03BB-EFC4-488202458045}"/>
                      </a:ext>
                    </a:extLst>
                  </p:cNvPr>
                  <p:cNvSpPr/>
                  <p:nvPr/>
                </p:nvSpPr>
                <p:spPr>
                  <a:xfrm>
                    <a:off x="5179403" y="5516707"/>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255" name="Oval 42">
                    <a:extLst>
                      <a:ext uri="{FF2B5EF4-FFF2-40B4-BE49-F238E27FC236}">
                        <a16:creationId xmlns:a16="http://schemas.microsoft.com/office/drawing/2014/main" id="{67C12867-D221-0D35-CF79-88E86CCBB55B}"/>
                      </a:ext>
                    </a:extLst>
                  </p:cNvPr>
                  <p:cNvSpPr/>
                  <p:nvPr/>
                </p:nvSpPr>
                <p:spPr>
                  <a:xfrm rot="21436810">
                    <a:off x="5236432" y="5351100"/>
                    <a:ext cx="616961" cy="19243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317 w 616961"/>
                      <a:gd name="connsiteY0" fmla="*/ 94382 h 192439"/>
                      <a:gd name="connsiteX1" fmla="*/ 16438 w 616961"/>
                      <a:gd name="connsiteY1" fmla="*/ 72180 h 192439"/>
                      <a:gd name="connsiteX2" fmla="*/ 123118 w 616961"/>
                      <a:gd name="connsiteY2" fmla="*/ 64559 h 192439"/>
                      <a:gd name="connsiteX3" fmla="*/ 308608 w 616961"/>
                      <a:gd name="connsiteY3" fmla="*/ 137 h 192439"/>
                      <a:gd name="connsiteX4" fmla="*/ 441252 w 616961"/>
                      <a:gd name="connsiteY4" fmla="*/ 49320 h 192439"/>
                      <a:gd name="connsiteX5" fmla="*/ 612519 w 616961"/>
                      <a:gd name="connsiteY5" fmla="*/ 109622 h 192439"/>
                      <a:gd name="connsiteX6" fmla="*/ 490781 w 616961"/>
                      <a:gd name="connsiteY6" fmla="*/ 129330 h 192439"/>
                      <a:gd name="connsiteX7" fmla="*/ 308608 w 616961"/>
                      <a:gd name="connsiteY7" fmla="*/ 192437 h 192439"/>
                      <a:gd name="connsiteX8" fmla="*/ 132419 w 616961"/>
                      <a:gd name="connsiteY8" fmla="*/ 135586 h 192439"/>
                      <a:gd name="connsiteX9" fmla="*/ 12317 w 616961"/>
                      <a:gd name="connsiteY9" fmla="*/ 94382 h 19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6961" h="192439">
                        <a:moveTo>
                          <a:pt x="12317" y="94382"/>
                        </a:moveTo>
                        <a:cubicBezTo>
                          <a:pt x="-7013" y="83814"/>
                          <a:pt x="-2029" y="77150"/>
                          <a:pt x="16438" y="72180"/>
                        </a:cubicBezTo>
                        <a:cubicBezTo>
                          <a:pt x="34905" y="67210"/>
                          <a:pt x="77598" y="78154"/>
                          <a:pt x="123118" y="64559"/>
                        </a:cubicBezTo>
                        <a:cubicBezTo>
                          <a:pt x="168638" y="50964"/>
                          <a:pt x="255586" y="2677"/>
                          <a:pt x="308608" y="137"/>
                        </a:cubicBezTo>
                        <a:cubicBezTo>
                          <a:pt x="361630" y="-2403"/>
                          <a:pt x="390600" y="31073"/>
                          <a:pt x="441252" y="49320"/>
                        </a:cubicBezTo>
                        <a:cubicBezTo>
                          <a:pt x="501429" y="69472"/>
                          <a:pt x="643834" y="84182"/>
                          <a:pt x="612519" y="109622"/>
                        </a:cubicBezTo>
                        <a:cubicBezTo>
                          <a:pt x="622361" y="126450"/>
                          <a:pt x="541433" y="115528"/>
                          <a:pt x="490781" y="129330"/>
                        </a:cubicBezTo>
                        <a:cubicBezTo>
                          <a:pt x="440129" y="143132"/>
                          <a:pt x="365758" y="192120"/>
                          <a:pt x="308608" y="192437"/>
                        </a:cubicBezTo>
                        <a:cubicBezTo>
                          <a:pt x="251458" y="192754"/>
                          <a:pt x="181562" y="157002"/>
                          <a:pt x="132419" y="135586"/>
                        </a:cubicBezTo>
                        <a:cubicBezTo>
                          <a:pt x="83276" y="114170"/>
                          <a:pt x="31647" y="104950"/>
                          <a:pt x="12317" y="94382"/>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256" name="Oval 255">
                    <a:extLst>
                      <a:ext uri="{FF2B5EF4-FFF2-40B4-BE49-F238E27FC236}">
                        <a16:creationId xmlns:a16="http://schemas.microsoft.com/office/drawing/2014/main" id="{E02EDCCA-B127-B2F2-E006-8750CAA9509D}"/>
                      </a:ext>
                    </a:extLst>
                  </p:cNvPr>
                  <p:cNvSpPr/>
                  <p:nvPr/>
                </p:nvSpPr>
                <p:spPr>
                  <a:xfrm>
                    <a:off x="5498564" y="5406318"/>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239" name="Group 238">
                  <a:extLst>
                    <a:ext uri="{FF2B5EF4-FFF2-40B4-BE49-F238E27FC236}">
                      <a16:creationId xmlns:a16="http://schemas.microsoft.com/office/drawing/2014/main" id="{0FBD5EDF-E181-84B8-E3C4-14A700B9728C}"/>
                    </a:ext>
                  </a:extLst>
                </p:cNvPr>
                <p:cNvGrpSpPr/>
                <p:nvPr/>
              </p:nvGrpSpPr>
              <p:grpSpPr>
                <a:xfrm rot="10800000">
                  <a:off x="4329935" y="5373754"/>
                  <a:ext cx="618134" cy="203349"/>
                  <a:chOff x="4913307" y="5455189"/>
                  <a:chExt cx="618134" cy="203349"/>
                </a:xfrm>
              </p:grpSpPr>
              <p:sp>
                <p:nvSpPr>
                  <p:cNvPr id="251" name="Oval 42">
                    <a:extLst>
                      <a:ext uri="{FF2B5EF4-FFF2-40B4-BE49-F238E27FC236}">
                        <a16:creationId xmlns:a16="http://schemas.microsoft.com/office/drawing/2014/main" id="{1263C7EA-D37C-E276-E82B-D519496B1EAF}"/>
                      </a:ext>
                    </a:extLst>
                  </p:cNvPr>
                  <p:cNvSpPr/>
                  <p:nvPr/>
                </p:nvSpPr>
                <p:spPr>
                  <a:xfrm rot="21436810">
                    <a:off x="4913307" y="5455189"/>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252" name="Oval 251">
                    <a:extLst>
                      <a:ext uri="{FF2B5EF4-FFF2-40B4-BE49-F238E27FC236}">
                        <a16:creationId xmlns:a16="http://schemas.microsoft.com/office/drawing/2014/main" id="{F20EC6D4-13B6-A60F-EC8B-33E22E10E24C}"/>
                      </a:ext>
                    </a:extLst>
                  </p:cNvPr>
                  <p:cNvSpPr/>
                  <p:nvPr/>
                </p:nvSpPr>
                <p:spPr>
                  <a:xfrm>
                    <a:off x="5179403" y="5516707"/>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240" name="Group 239">
                  <a:extLst>
                    <a:ext uri="{FF2B5EF4-FFF2-40B4-BE49-F238E27FC236}">
                      <a16:creationId xmlns:a16="http://schemas.microsoft.com/office/drawing/2014/main" id="{E6475DA0-BF47-9DD1-9177-9C27BD8E1D2C}"/>
                    </a:ext>
                  </a:extLst>
                </p:cNvPr>
                <p:cNvGrpSpPr/>
                <p:nvPr/>
              </p:nvGrpSpPr>
              <p:grpSpPr>
                <a:xfrm>
                  <a:off x="4851432" y="5369260"/>
                  <a:ext cx="618134" cy="203349"/>
                  <a:chOff x="4918004" y="5148985"/>
                  <a:chExt cx="618134" cy="203349"/>
                </a:xfrm>
              </p:grpSpPr>
              <p:sp>
                <p:nvSpPr>
                  <p:cNvPr id="249" name="Oval 42">
                    <a:extLst>
                      <a:ext uri="{FF2B5EF4-FFF2-40B4-BE49-F238E27FC236}">
                        <a16:creationId xmlns:a16="http://schemas.microsoft.com/office/drawing/2014/main" id="{7EC57CA7-468C-5DAA-9F2F-6604FB47F46E}"/>
                      </a:ext>
                    </a:extLst>
                  </p:cNvPr>
                  <p:cNvSpPr/>
                  <p:nvPr/>
                </p:nvSpPr>
                <p:spPr>
                  <a:xfrm rot="10636810">
                    <a:off x="4918004" y="5148985"/>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250" name="Oval 249">
                    <a:extLst>
                      <a:ext uri="{FF2B5EF4-FFF2-40B4-BE49-F238E27FC236}">
                        <a16:creationId xmlns:a16="http://schemas.microsoft.com/office/drawing/2014/main" id="{083D5F3E-CD83-4402-D862-224CEFD2E14A}"/>
                      </a:ext>
                    </a:extLst>
                  </p:cNvPr>
                  <p:cNvSpPr/>
                  <p:nvPr/>
                </p:nvSpPr>
                <p:spPr>
                  <a:xfrm rot="10800000">
                    <a:off x="5177351" y="5198845"/>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sp>
              <p:nvSpPr>
                <p:cNvPr id="241" name="Oval 42">
                  <a:extLst>
                    <a:ext uri="{FF2B5EF4-FFF2-40B4-BE49-F238E27FC236}">
                      <a16:creationId xmlns:a16="http://schemas.microsoft.com/office/drawing/2014/main" id="{8C74F78D-E69A-18DD-9188-6592A866A23C}"/>
                    </a:ext>
                  </a:extLst>
                </p:cNvPr>
                <p:cNvSpPr/>
                <p:nvPr/>
              </p:nvSpPr>
              <p:spPr>
                <a:xfrm rot="10636810">
                  <a:off x="4596052" y="5263984"/>
                  <a:ext cx="616961" cy="19243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317 w 616961"/>
                    <a:gd name="connsiteY0" fmla="*/ 94382 h 192439"/>
                    <a:gd name="connsiteX1" fmla="*/ 16438 w 616961"/>
                    <a:gd name="connsiteY1" fmla="*/ 72180 h 192439"/>
                    <a:gd name="connsiteX2" fmla="*/ 123118 w 616961"/>
                    <a:gd name="connsiteY2" fmla="*/ 64559 h 192439"/>
                    <a:gd name="connsiteX3" fmla="*/ 308608 w 616961"/>
                    <a:gd name="connsiteY3" fmla="*/ 137 h 192439"/>
                    <a:gd name="connsiteX4" fmla="*/ 441252 w 616961"/>
                    <a:gd name="connsiteY4" fmla="*/ 49320 h 192439"/>
                    <a:gd name="connsiteX5" fmla="*/ 612519 w 616961"/>
                    <a:gd name="connsiteY5" fmla="*/ 109622 h 192439"/>
                    <a:gd name="connsiteX6" fmla="*/ 490781 w 616961"/>
                    <a:gd name="connsiteY6" fmla="*/ 129330 h 192439"/>
                    <a:gd name="connsiteX7" fmla="*/ 308608 w 616961"/>
                    <a:gd name="connsiteY7" fmla="*/ 192437 h 192439"/>
                    <a:gd name="connsiteX8" fmla="*/ 132419 w 616961"/>
                    <a:gd name="connsiteY8" fmla="*/ 135586 h 192439"/>
                    <a:gd name="connsiteX9" fmla="*/ 12317 w 616961"/>
                    <a:gd name="connsiteY9" fmla="*/ 94382 h 19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6961" h="192439">
                      <a:moveTo>
                        <a:pt x="12317" y="94382"/>
                      </a:moveTo>
                      <a:cubicBezTo>
                        <a:pt x="-7013" y="83814"/>
                        <a:pt x="-2029" y="77150"/>
                        <a:pt x="16438" y="72180"/>
                      </a:cubicBezTo>
                      <a:cubicBezTo>
                        <a:pt x="34905" y="67210"/>
                        <a:pt x="77598" y="78154"/>
                        <a:pt x="123118" y="64559"/>
                      </a:cubicBezTo>
                      <a:cubicBezTo>
                        <a:pt x="168638" y="50964"/>
                        <a:pt x="255586" y="2677"/>
                        <a:pt x="308608" y="137"/>
                      </a:cubicBezTo>
                      <a:cubicBezTo>
                        <a:pt x="361630" y="-2403"/>
                        <a:pt x="390600" y="31073"/>
                        <a:pt x="441252" y="49320"/>
                      </a:cubicBezTo>
                      <a:cubicBezTo>
                        <a:pt x="501429" y="69472"/>
                        <a:pt x="643834" y="84182"/>
                        <a:pt x="612519" y="109622"/>
                      </a:cubicBezTo>
                      <a:cubicBezTo>
                        <a:pt x="622361" y="126450"/>
                        <a:pt x="541433" y="115528"/>
                        <a:pt x="490781" y="129330"/>
                      </a:cubicBezTo>
                      <a:cubicBezTo>
                        <a:pt x="440129" y="143132"/>
                        <a:pt x="365758" y="192120"/>
                        <a:pt x="308608" y="192437"/>
                      </a:cubicBezTo>
                      <a:cubicBezTo>
                        <a:pt x="251458" y="192754"/>
                        <a:pt x="181562" y="157002"/>
                        <a:pt x="132419" y="135586"/>
                      </a:cubicBezTo>
                      <a:cubicBezTo>
                        <a:pt x="83276" y="114170"/>
                        <a:pt x="31647" y="104950"/>
                        <a:pt x="12317" y="94382"/>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242" name="Oval 241">
                  <a:extLst>
                    <a:ext uri="{FF2B5EF4-FFF2-40B4-BE49-F238E27FC236}">
                      <a16:creationId xmlns:a16="http://schemas.microsoft.com/office/drawing/2014/main" id="{AAD1092B-067D-441A-FF83-84EB24B759E7}"/>
                    </a:ext>
                  </a:extLst>
                </p:cNvPr>
                <p:cNvSpPr/>
                <p:nvPr/>
              </p:nvSpPr>
              <p:spPr>
                <a:xfrm rot="10800000">
                  <a:off x="4858190" y="5309234"/>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nvGrpSpPr>
                <p:cNvPr id="243" name="Group 242">
                  <a:extLst>
                    <a:ext uri="{FF2B5EF4-FFF2-40B4-BE49-F238E27FC236}">
                      <a16:creationId xmlns:a16="http://schemas.microsoft.com/office/drawing/2014/main" id="{EA36BA82-F40D-1D1B-C4B6-0A6A069993B6}"/>
                    </a:ext>
                  </a:extLst>
                </p:cNvPr>
                <p:cNvGrpSpPr/>
                <p:nvPr/>
              </p:nvGrpSpPr>
              <p:grpSpPr>
                <a:xfrm>
                  <a:off x="5116366" y="5243361"/>
                  <a:ext cx="618134" cy="203349"/>
                  <a:chOff x="4918004" y="5148985"/>
                  <a:chExt cx="618134" cy="203349"/>
                </a:xfrm>
              </p:grpSpPr>
              <p:sp>
                <p:nvSpPr>
                  <p:cNvPr id="247" name="Oval 42">
                    <a:extLst>
                      <a:ext uri="{FF2B5EF4-FFF2-40B4-BE49-F238E27FC236}">
                        <a16:creationId xmlns:a16="http://schemas.microsoft.com/office/drawing/2014/main" id="{CE8E5F05-4BA1-9438-79D2-B1529C4D568F}"/>
                      </a:ext>
                    </a:extLst>
                  </p:cNvPr>
                  <p:cNvSpPr/>
                  <p:nvPr/>
                </p:nvSpPr>
                <p:spPr>
                  <a:xfrm rot="10636810">
                    <a:off x="4918004" y="5148985"/>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248" name="Oval 247">
                    <a:extLst>
                      <a:ext uri="{FF2B5EF4-FFF2-40B4-BE49-F238E27FC236}">
                        <a16:creationId xmlns:a16="http://schemas.microsoft.com/office/drawing/2014/main" id="{9286C48C-E598-56DF-47C6-18FC53A9E86A}"/>
                      </a:ext>
                    </a:extLst>
                  </p:cNvPr>
                  <p:cNvSpPr/>
                  <p:nvPr/>
                </p:nvSpPr>
                <p:spPr>
                  <a:xfrm rot="10800000">
                    <a:off x="5177351" y="5198845"/>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244" name="Group 243">
                  <a:extLst>
                    <a:ext uri="{FF2B5EF4-FFF2-40B4-BE49-F238E27FC236}">
                      <a16:creationId xmlns:a16="http://schemas.microsoft.com/office/drawing/2014/main" id="{7E612FDD-4A1F-F5E5-1988-7C6D3F9B4B7C}"/>
                    </a:ext>
                  </a:extLst>
                </p:cNvPr>
                <p:cNvGrpSpPr/>
                <p:nvPr/>
              </p:nvGrpSpPr>
              <p:grpSpPr>
                <a:xfrm>
                  <a:off x="5359379" y="5351285"/>
                  <a:ext cx="618134" cy="203349"/>
                  <a:chOff x="4918004" y="5148985"/>
                  <a:chExt cx="618134" cy="203349"/>
                </a:xfrm>
              </p:grpSpPr>
              <p:sp>
                <p:nvSpPr>
                  <p:cNvPr id="245" name="Oval 42">
                    <a:extLst>
                      <a:ext uri="{FF2B5EF4-FFF2-40B4-BE49-F238E27FC236}">
                        <a16:creationId xmlns:a16="http://schemas.microsoft.com/office/drawing/2014/main" id="{FFD1B6E2-FA1C-53D8-79F3-1BDB9D3ACE91}"/>
                      </a:ext>
                    </a:extLst>
                  </p:cNvPr>
                  <p:cNvSpPr/>
                  <p:nvPr/>
                </p:nvSpPr>
                <p:spPr>
                  <a:xfrm rot="10636810">
                    <a:off x="4918004" y="5148985"/>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246" name="Oval 245">
                    <a:extLst>
                      <a:ext uri="{FF2B5EF4-FFF2-40B4-BE49-F238E27FC236}">
                        <a16:creationId xmlns:a16="http://schemas.microsoft.com/office/drawing/2014/main" id="{BB566F23-AF83-E6F8-39EF-7923DF09DBF8}"/>
                      </a:ext>
                    </a:extLst>
                  </p:cNvPr>
                  <p:cNvSpPr/>
                  <p:nvPr/>
                </p:nvSpPr>
                <p:spPr>
                  <a:xfrm rot="10800000">
                    <a:off x="5177351" y="5198845"/>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grpSp>
            <p:nvGrpSpPr>
              <p:cNvPr id="173" name="Group 172">
                <a:extLst>
                  <a:ext uri="{FF2B5EF4-FFF2-40B4-BE49-F238E27FC236}">
                    <a16:creationId xmlns:a16="http://schemas.microsoft.com/office/drawing/2014/main" id="{CF26A139-7108-A5F7-2D84-F877EDCCEE15}"/>
                  </a:ext>
                </a:extLst>
              </p:cNvPr>
              <p:cNvGrpSpPr/>
              <p:nvPr/>
            </p:nvGrpSpPr>
            <p:grpSpPr>
              <a:xfrm rot="60000">
                <a:off x="1867556" y="4887930"/>
                <a:ext cx="1303354" cy="254950"/>
                <a:chOff x="4329935" y="5243361"/>
                <a:chExt cx="1647578" cy="333742"/>
              </a:xfrm>
            </p:grpSpPr>
            <p:grpSp>
              <p:nvGrpSpPr>
                <p:cNvPr id="224" name="Group 223">
                  <a:extLst>
                    <a:ext uri="{FF2B5EF4-FFF2-40B4-BE49-F238E27FC236}">
                      <a16:creationId xmlns:a16="http://schemas.microsoft.com/office/drawing/2014/main" id="{58706A7D-A942-A07B-2908-E92A87EC8FEB}"/>
                    </a:ext>
                  </a:extLst>
                </p:cNvPr>
                <p:cNvGrpSpPr/>
                <p:nvPr/>
              </p:nvGrpSpPr>
              <p:grpSpPr>
                <a:xfrm rot="10800000">
                  <a:off x="4329935" y="5373754"/>
                  <a:ext cx="618134" cy="203349"/>
                  <a:chOff x="4913307" y="5455189"/>
                  <a:chExt cx="618134" cy="203349"/>
                </a:xfrm>
              </p:grpSpPr>
              <p:sp>
                <p:nvSpPr>
                  <p:cNvPr id="236" name="Oval 42">
                    <a:extLst>
                      <a:ext uri="{FF2B5EF4-FFF2-40B4-BE49-F238E27FC236}">
                        <a16:creationId xmlns:a16="http://schemas.microsoft.com/office/drawing/2014/main" id="{9CE67C01-72AC-4E12-07D3-D15BFD45E37C}"/>
                      </a:ext>
                    </a:extLst>
                  </p:cNvPr>
                  <p:cNvSpPr/>
                  <p:nvPr/>
                </p:nvSpPr>
                <p:spPr>
                  <a:xfrm rot="21436810">
                    <a:off x="4913307" y="5455189"/>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237" name="Oval 236">
                    <a:extLst>
                      <a:ext uri="{FF2B5EF4-FFF2-40B4-BE49-F238E27FC236}">
                        <a16:creationId xmlns:a16="http://schemas.microsoft.com/office/drawing/2014/main" id="{EE3EC902-8AB7-BD1F-061B-C0F2E248DF52}"/>
                      </a:ext>
                    </a:extLst>
                  </p:cNvPr>
                  <p:cNvSpPr/>
                  <p:nvPr/>
                </p:nvSpPr>
                <p:spPr>
                  <a:xfrm>
                    <a:off x="5179403" y="5516707"/>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225" name="Group 224">
                  <a:extLst>
                    <a:ext uri="{FF2B5EF4-FFF2-40B4-BE49-F238E27FC236}">
                      <a16:creationId xmlns:a16="http://schemas.microsoft.com/office/drawing/2014/main" id="{862E3184-1BD3-67AF-0776-887648623C2F}"/>
                    </a:ext>
                  </a:extLst>
                </p:cNvPr>
                <p:cNvGrpSpPr/>
                <p:nvPr/>
              </p:nvGrpSpPr>
              <p:grpSpPr>
                <a:xfrm>
                  <a:off x="4851432" y="5369260"/>
                  <a:ext cx="618134" cy="203349"/>
                  <a:chOff x="4918004" y="5148985"/>
                  <a:chExt cx="618134" cy="203349"/>
                </a:xfrm>
              </p:grpSpPr>
              <p:sp>
                <p:nvSpPr>
                  <p:cNvPr id="234" name="Oval 42">
                    <a:extLst>
                      <a:ext uri="{FF2B5EF4-FFF2-40B4-BE49-F238E27FC236}">
                        <a16:creationId xmlns:a16="http://schemas.microsoft.com/office/drawing/2014/main" id="{2232D5AF-4351-FCC3-75C9-4CD15E4313B6}"/>
                      </a:ext>
                    </a:extLst>
                  </p:cNvPr>
                  <p:cNvSpPr/>
                  <p:nvPr/>
                </p:nvSpPr>
                <p:spPr>
                  <a:xfrm rot="10636810">
                    <a:off x="4918004" y="5148985"/>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235" name="Oval 234">
                    <a:extLst>
                      <a:ext uri="{FF2B5EF4-FFF2-40B4-BE49-F238E27FC236}">
                        <a16:creationId xmlns:a16="http://schemas.microsoft.com/office/drawing/2014/main" id="{8B675A7C-D4E6-B482-5B22-B376936CBE8B}"/>
                      </a:ext>
                    </a:extLst>
                  </p:cNvPr>
                  <p:cNvSpPr/>
                  <p:nvPr/>
                </p:nvSpPr>
                <p:spPr>
                  <a:xfrm rot="10800000">
                    <a:off x="5177351" y="5198845"/>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sp>
              <p:nvSpPr>
                <p:cNvPr id="226" name="Oval 42">
                  <a:extLst>
                    <a:ext uri="{FF2B5EF4-FFF2-40B4-BE49-F238E27FC236}">
                      <a16:creationId xmlns:a16="http://schemas.microsoft.com/office/drawing/2014/main" id="{E0D325BC-0F64-867A-2A9B-03863C77D2C3}"/>
                    </a:ext>
                  </a:extLst>
                </p:cNvPr>
                <p:cNvSpPr/>
                <p:nvPr/>
              </p:nvSpPr>
              <p:spPr>
                <a:xfrm rot="10636810">
                  <a:off x="4596052" y="5263984"/>
                  <a:ext cx="616961" cy="19243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317 w 616961"/>
                    <a:gd name="connsiteY0" fmla="*/ 94382 h 192439"/>
                    <a:gd name="connsiteX1" fmla="*/ 16438 w 616961"/>
                    <a:gd name="connsiteY1" fmla="*/ 72180 h 192439"/>
                    <a:gd name="connsiteX2" fmla="*/ 123118 w 616961"/>
                    <a:gd name="connsiteY2" fmla="*/ 64559 h 192439"/>
                    <a:gd name="connsiteX3" fmla="*/ 308608 w 616961"/>
                    <a:gd name="connsiteY3" fmla="*/ 137 h 192439"/>
                    <a:gd name="connsiteX4" fmla="*/ 441252 w 616961"/>
                    <a:gd name="connsiteY4" fmla="*/ 49320 h 192439"/>
                    <a:gd name="connsiteX5" fmla="*/ 612519 w 616961"/>
                    <a:gd name="connsiteY5" fmla="*/ 109622 h 192439"/>
                    <a:gd name="connsiteX6" fmla="*/ 490781 w 616961"/>
                    <a:gd name="connsiteY6" fmla="*/ 129330 h 192439"/>
                    <a:gd name="connsiteX7" fmla="*/ 308608 w 616961"/>
                    <a:gd name="connsiteY7" fmla="*/ 192437 h 192439"/>
                    <a:gd name="connsiteX8" fmla="*/ 132419 w 616961"/>
                    <a:gd name="connsiteY8" fmla="*/ 135586 h 192439"/>
                    <a:gd name="connsiteX9" fmla="*/ 12317 w 616961"/>
                    <a:gd name="connsiteY9" fmla="*/ 94382 h 19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6961" h="192439">
                      <a:moveTo>
                        <a:pt x="12317" y="94382"/>
                      </a:moveTo>
                      <a:cubicBezTo>
                        <a:pt x="-7013" y="83814"/>
                        <a:pt x="-2029" y="77150"/>
                        <a:pt x="16438" y="72180"/>
                      </a:cubicBezTo>
                      <a:cubicBezTo>
                        <a:pt x="34905" y="67210"/>
                        <a:pt x="77598" y="78154"/>
                        <a:pt x="123118" y="64559"/>
                      </a:cubicBezTo>
                      <a:cubicBezTo>
                        <a:pt x="168638" y="50964"/>
                        <a:pt x="255586" y="2677"/>
                        <a:pt x="308608" y="137"/>
                      </a:cubicBezTo>
                      <a:cubicBezTo>
                        <a:pt x="361630" y="-2403"/>
                        <a:pt x="390600" y="31073"/>
                        <a:pt x="441252" y="49320"/>
                      </a:cubicBezTo>
                      <a:cubicBezTo>
                        <a:pt x="501429" y="69472"/>
                        <a:pt x="643834" y="84182"/>
                        <a:pt x="612519" y="109622"/>
                      </a:cubicBezTo>
                      <a:cubicBezTo>
                        <a:pt x="622361" y="126450"/>
                        <a:pt x="541433" y="115528"/>
                        <a:pt x="490781" y="129330"/>
                      </a:cubicBezTo>
                      <a:cubicBezTo>
                        <a:pt x="440129" y="143132"/>
                        <a:pt x="365758" y="192120"/>
                        <a:pt x="308608" y="192437"/>
                      </a:cubicBezTo>
                      <a:cubicBezTo>
                        <a:pt x="251458" y="192754"/>
                        <a:pt x="181562" y="157002"/>
                        <a:pt x="132419" y="135586"/>
                      </a:cubicBezTo>
                      <a:cubicBezTo>
                        <a:pt x="83276" y="114170"/>
                        <a:pt x="31647" y="104950"/>
                        <a:pt x="12317" y="94382"/>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227" name="Oval 226">
                  <a:extLst>
                    <a:ext uri="{FF2B5EF4-FFF2-40B4-BE49-F238E27FC236}">
                      <a16:creationId xmlns:a16="http://schemas.microsoft.com/office/drawing/2014/main" id="{A82930B9-3AF8-AE7E-5CA5-FC623C7D4648}"/>
                    </a:ext>
                  </a:extLst>
                </p:cNvPr>
                <p:cNvSpPr/>
                <p:nvPr/>
              </p:nvSpPr>
              <p:spPr>
                <a:xfrm rot="10800000">
                  <a:off x="4858190" y="5309234"/>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nvGrpSpPr>
                <p:cNvPr id="228" name="Group 227">
                  <a:extLst>
                    <a:ext uri="{FF2B5EF4-FFF2-40B4-BE49-F238E27FC236}">
                      <a16:creationId xmlns:a16="http://schemas.microsoft.com/office/drawing/2014/main" id="{4FD6BEBC-452B-82DD-C5D3-F2B11CD1EBA8}"/>
                    </a:ext>
                  </a:extLst>
                </p:cNvPr>
                <p:cNvGrpSpPr/>
                <p:nvPr/>
              </p:nvGrpSpPr>
              <p:grpSpPr>
                <a:xfrm>
                  <a:off x="5116366" y="5243361"/>
                  <a:ext cx="618134" cy="203349"/>
                  <a:chOff x="4918004" y="5148985"/>
                  <a:chExt cx="618134" cy="203349"/>
                </a:xfrm>
              </p:grpSpPr>
              <p:sp>
                <p:nvSpPr>
                  <p:cNvPr id="232" name="Oval 42">
                    <a:extLst>
                      <a:ext uri="{FF2B5EF4-FFF2-40B4-BE49-F238E27FC236}">
                        <a16:creationId xmlns:a16="http://schemas.microsoft.com/office/drawing/2014/main" id="{FAC00C9D-4BC7-F522-B660-74F69FD64833}"/>
                      </a:ext>
                    </a:extLst>
                  </p:cNvPr>
                  <p:cNvSpPr/>
                  <p:nvPr/>
                </p:nvSpPr>
                <p:spPr>
                  <a:xfrm rot="10636810">
                    <a:off x="4918004" y="5148985"/>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233" name="Oval 232">
                    <a:extLst>
                      <a:ext uri="{FF2B5EF4-FFF2-40B4-BE49-F238E27FC236}">
                        <a16:creationId xmlns:a16="http://schemas.microsoft.com/office/drawing/2014/main" id="{7473E1AA-1B8C-2F6A-9A65-09E4A699448B}"/>
                      </a:ext>
                    </a:extLst>
                  </p:cNvPr>
                  <p:cNvSpPr/>
                  <p:nvPr/>
                </p:nvSpPr>
                <p:spPr>
                  <a:xfrm rot="10800000">
                    <a:off x="5177351" y="5198845"/>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229" name="Group 228">
                  <a:extLst>
                    <a:ext uri="{FF2B5EF4-FFF2-40B4-BE49-F238E27FC236}">
                      <a16:creationId xmlns:a16="http://schemas.microsoft.com/office/drawing/2014/main" id="{82C81223-A709-8C19-71F2-AD39B73E8F1F}"/>
                    </a:ext>
                  </a:extLst>
                </p:cNvPr>
                <p:cNvGrpSpPr/>
                <p:nvPr/>
              </p:nvGrpSpPr>
              <p:grpSpPr>
                <a:xfrm>
                  <a:off x="5359379" y="5351285"/>
                  <a:ext cx="618134" cy="203349"/>
                  <a:chOff x="4918004" y="5148985"/>
                  <a:chExt cx="618134" cy="203349"/>
                </a:xfrm>
              </p:grpSpPr>
              <p:sp>
                <p:nvSpPr>
                  <p:cNvPr id="230" name="Oval 42">
                    <a:extLst>
                      <a:ext uri="{FF2B5EF4-FFF2-40B4-BE49-F238E27FC236}">
                        <a16:creationId xmlns:a16="http://schemas.microsoft.com/office/drawing/2014/main" id="{894865EE-A122-74FA-B21A-016353E9591D}"/>
                      </a:ext>
                    </a:extLst>
                  </p:cNvPr>
                  <p:cNvSpPr/>
                  <p:nvPr/>
                </p:nvSpPr>
                <p:spPr>
                  <a:xfrm rot="10636810">
                    <a:off x="4918004" y="5148985"/>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231" name="Oval 230">
                    <a:extLst>
                      <a:ext uri="{FF2B5EF4-FFF2-40B4-BE49-F238E27FC236}">
                        <a16:creationId xmlns:a16="http://schemas.microsoft.com/office/drawing/2014/main" id="{8CE17D0A-CC9E-D2AE-CBF3-77FF9CF6EF2E}"/>
                      </a:ext>
                    </a:extLst>
                  </p:cNvPr>
                  <p:cNvSpPr/>
                  <p:nvPr/>
                </p:nvSpPr>
                <p:spPr>
                  <a:xfrm rot="10800000">
                    <a:off x="5177351" y="5198845"/>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grpSp>
            <p:nvGrpSpPr>
              <p:cNvPr id="174" name="Group 173">
                <a:extLst>
                  <a:ext uri="{FF2B5EF4-FFF2-40B4-BE49-F238E27FC236}">
                    <a16:creationId xmlns:a16="http://schemas.microsoft.com/office/drawing/2014/main" id="{68A141A7-980F-7087-137F-E6212E2D7122}"/>
                  </a:ext>
                </a:extLst>
              </p:cNvPr>
              <p:cNvGrpSpPr/>
              <p:nvPr/>
            </p:nvGrpSpPr>
            <p:grpSpPr>
              <a:xfrm rot="60000">
                <a:off x="3965090" y="4902447"/>
                <a:ext cx="743676" cy="234857"/>
                <a:chOff x="4913307" y="5351100"/>
                <a:chExt cx="940086" cy="307438"/>
              </a:xfrm>
            </p:grpSpPr>
            <p:sp>
              <p:nvSpPr>
                <p:cNvPr id="220" name="Oval 42">
                  <a:extLst>
                    <a:ext uri="{FF2B5EF4-FFF2-40B4-BE49-F238E27FC236}">
                      <a16:creationId xmlns:a16="http://schemas.microsoft.com/office/drawing/2014/main" id="{2853716C-085D-9BEA-5E06-FE41C358317D}"/>
                    </a:ext>
                  </a:extLst>
                </p:cNvPr>
                <p:cNvSpPr/>
                <p:nvPr/>
              </p:nvSpPr>
              <p:spPr>
                <a:xfrm rot="21436810">
                  <a:off x="4913307" y="5455189"/>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221" name="Oval 220">
                  <a:extLst>
                    <a:ext uri="{FF2B5EF4-FFF2-40B4-BE49-F238E27FC236}">
                      <a16:creationId xmlns:a16="http://schemas.microsoft.com/office/drawing/2014/main" id="{95375A73-883E-38D1-B2A8-6CD5D7FD09F4}"/>
                    </a:ext>
                  </a:extLst>
                </p:cNvPr>
                <p:cNvSpPr/>
                <p:nvPr/>
              </p:nvSpPr>
              <p:spPr>
                <a:xfrm>
                  <a:off x="5179403" y="5516707"/>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222" name="Oval 42">
                  <a:extLst>
                    <a:ext uri="{FF2B5EF4-FFF2-40B4-BE49-F238E27FC236}">
                      <a16:creationId xmlns:a16="http://schemas.microsoft.com/office/drawing/2014/main" id="{5199D55A-5151-B464-7FFF-CBDEA104B20D}"/>
                    </a:ext>
                  </a:extLst>
                </p:cNvPr>
                <p:cNvSpPr/>
                <p:nvPr/>
              </p:nvSpPr>
              <p:spPr>
                <a:xfrm rot="21436810">
                  <a:off x="5236432" y="5351100"/>
                  <a:ext cx="616961" cy="19243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317 w 616961"/>
                    <a:gd name="connsiteY0" fmla="*/ 94382 h 192439"/>
                    <a:gd name="connsiteX1" fmla="*/ 16438 w 616961"/>
                    <a:gd name="connsiteY1" fmla="*/ 72180 h 192439"/>
                    <a:gd name="connsiteX2" fmla="*/ 123118 w 616961"/>
                    <a:gd name="connsiteY2" fmla="*/ 64559 h 192439"/>
                    <a:gd name="connsiteX3" fmla="*/ 308608 w 616961"/>
                    <a:gd name="connsiteY3" fmla="*/ 137 h 192439"/>
                    <a:gd name="connsiteX4" fmla="*/ 441252 w 616961"/>
                    <a:gd name="connsiteY4" fmla="*/ 49320 h 192439"/>
                    <a:gd name="connsiteX5" fmla="*/ 612519 w 616961"/>
                    <a:gd name="connsiteY5" fmla="*/ 109622 h 192439"/>
                    <a:gd name="connsiteX6" fmla="*/ 490781 w 616961"/>
                    <a:gd name="connsiteY6" fmla="*/ 129330 h 192439"/>
                    <a:gd name="connsiteX7" fmla="*/ 308608 w 616961"/>
                    <a:gd name="connsiteY7" fmla="*/ 192437 h 192439"/>
                    <a:gd name="connsiteX8" fmla="*/ 132419 w 616961"/>
                    <a:gd name="connsiteY8" fmla="*/ 135586 h 192439"/>
                    <a:gd name="connsiteX9" fmla="*/ 12317 w 616961"/>
                    <a:gd name="connsiteY9" fmla="*/ 94382 h 19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6961" h="192439">
                      <a:moveTo>
                        <a:pt x="12317" y="94382"/>
                      </a:moveTo>
                      <a:cubicBezTo>
                        <a:pt x="-7013" y="83814"/>
                        <a:pt x="-2029" y="77150"/>
                        <a:pt x="16438" y="72180"/>
                      </a:cubicBezTo>
                      <a:cubicBezTo>
                        <a:pt x="34905" y="67210"/>
                        <a:pt x="77598" y="78154"/>
                        <a:pt x="123118" y="64559"/>
                      </a:cubicBezTo>
                      <a:cubicBezTo>
                        <a:pt x="168638" y="50964"/>
                        <a:pt x="255586" y="2677"/>
                        <a:pt x="308608" y="137"/>
                      </a:cubicBezTo>
                      <a:cubicBezTo>
                        <a:pt x="361630" y="-2403"/>
                        <a:pt x="390600" y="31073"/>
                        <a:pt x="441252" y="49320"/>
                      </a:cubicBezTo>
                      <a:cubicBezTo>
                        <a:pt x="501429" y="69472"/>
                        <a:pt x="643834" y="84182"/>
                        <a:pt x="612519" y="109622"/>
                      </a:cubicBezTo>
                      <a:cubicBezTo>
                        <a:pt x="622361" y="126450"/>
                        <a:pt x="541433" y="115528"/>
                        <a:pt x="490781" y="129330"/>
                      </a:cubicBezTo>
                      <a:cubicBezTo>
                        <a:pt x="440129" y="143132"/>
                        <a:pt x="365758" y="192120"/>
                        <a:pt x="308608" y="192437"/>
                      </a:cubicBezTo>
                      <a:cubicBezTo>
                        <a:pt x="251458" y="192754"/>
                        <a:pt x="181562" y="157002"/>
                        <a:pt x="132419" y="135586"/>
                      </a:cubicBezTo>
                      <a:cubicBezTo>
                        <a:pt x="83276" y="114170"/>
                        <a:pt x="31647" y="104950"/>
                        <a:pt x="12317" y="94382"/>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223" name="Oval 222">
                  <a:extLst>
                    <a:ext uri="{FF2B5EF4-FFF2-40B4-BE49-F238E27FC236}">
                      <a16:creationId xmlns:a16="http://schemas.microsoft.com/office/drawing/2014/main" id="{625A9FA5-E72E-1E58-772F-6666F2CEC984}"/>
                    </a:ext>
                  </a:extLst>
                </p:cNvPr>
                <p:cNvSpPr/>
                <p:nvPr/>
              </p:nvSpPr>
              <p:spPr>
                <a:xfrm>
                  <a:off x="5498564" y="5406318"/>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175" name="Group 174">
                <a:extLst>
                  <a:ext uri="{FF2B5EF4-FFF2-40B4-BE49-F238E27FC236}">
                    <a16:creationId xmlns:a16="http://schemas.microsoft.com/office/drawing/2014/main" id="{7EB97B81-D144-2BEA-DCE3-7468D66A0125}"/>
                  </a:ext>
                </a:extLst>
              </p:cNvPr>
              <p:cNvGrpSpPr/>
              <p:nvPr/>
            </p:nvGrpSpPr>
            <p:grpSpPr>
              <a:xfrm rot="10860000">
                <a:off x="4432573" y="4982239"/>
                <a:ext cx="488989" cy="155342"/>
                <a:chOff x="4913307" y="5455189"/>
                <a:chExt cx="618134" cy="203349"/>
              </a:xfrm>
            </p:grpSpPr>
            <p:sp>
              <p:nvSpPr>
                <p:cNvPr id="218" name="Oval 42">
                  <a:extLst>
                    <a:ext uri="{FF2B5EF4-FFF2-40B4-BE49-F238E27FC236}">
                      <a16:creationId xmlns:a16="http://schemas.microsoft.com/office/drawing/2014/main" id="{237A6998-479B-776A-7397-94B19F4368C7}"/>
                    </a:ext>
                  </a:extLst>
                </p:cNvPr>
                <p:cNvSpPr/>
                <p:nvPr/>
              </p:nvSpPr>
              <p:spPr>
                <a:xfrm rot="21436810">
                  <a:off x="4913307" y="5455189"/>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219" name="Oval 218">
                  <a:extLst>
                    <a:ext uri="{FF2B5EF4-FFF2-40B4-BE49-F238E27FC236}">
                      <a16:creationId xmlns:a16="http://schemas.microsoft.com/office/drawing/2014/main" id="{E1FE897C-F65C-66C4-9B43-42EBAAB6A959}"/>
                    </a:ext>
                  </a:extLst>
                </p:cNvPr>
                <p:cNvSpPr/>
                <p:nvPr/>
              </p:nvSpPr>
              <p:spPr>
                <a:xfrm>
                  <a:off x="5179403" y="5516707"/>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176" name="Group 175">
                <a:extLst>
                  <a:ext uri="{FF2B5EF4-FFF2-40B4-BE49-F238E27FC236}">
                    <a16:creationId xmlns:a16="http://schemas.microsoft.com/office/drawing/2014/main" id="{88ED0039-4EA2-3F1A-93C2-B52FF234081B}"/>
                  </a:ext>
                </a:extLst>
              </p:cNvPr>
              <p:cNvGrpSpPr/>
              <p:nvPr/>
            </p:nvGrpSpPr>
            <p:grpSpPr>
              <a:xfrm rot="60000">
                <a:off x="3157834" y="4725599"/>
                <a:ext cx="1771486" cy="260608"/>
                <a:chOff x="3738169" y="5243361"/>
                <a:chExt cx="2239344" cy="341148"/>
              </a:xfrm>
            </p:grpSpPr>
            <p:grpSp>
              <p:nvGrpSpPr>
                <p:cNvPr id="199" name="Group 198">
                  <a:extLst>
                    <a:ext uri="{FF2B5EF4-FFF2-40B4-BE49-F238E27FC236}">
                      <a16:creationId xmlns:a16="http://schemas.microsoft.com/office/drawing/2014/main" id="{0E991675-647C-9954-4791-39C480168784}"/>
                    </a:ext>
                  </a:extLst>
                </p:cNvPr>
                <p:cNvGrpSpPr/>
                <p:nvPr/>
              </p:nvGrpSpPr>
              <p:grpSpPr>
                <a:xfrm>
                  <a:off x="3738169" y="5277071"/>
                  <a:ext cx="940086" cy="307438"/>
                  <a:chOff x="4913307" y="5351100"/>
                  <a:chExt cx="940086" cy="307438"/>
                </a:xfrm>
              </p:grpSpPr>
              <p:sp>
                <p:nvSpPr>
                  <p:cNvPr id="214" name="Oval 42">
                    <a:extLst>
                      <a:ext uri="{FF2B5EF4-FFF2-40B4-BE49-F238E27FC236}">
                        <a16:creationId xmlns:a16="http://schemas.microsoft.com/office/drawing/2014/main" id="{CA67DA0E-1B9E-2A96-F336-BDDF9B4669AC}"/>
                      </a:ext>
                    </a:extLst>
                  </p:cNvPr>
                  <p:cNvSpPr/>
                  <p:nvPr/>
                </p:nvSpPr>
                <p:spPr>
                  <a:xfrm rot="21436810">
                    <a:off x="4913307" y="5455189"/>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215" name="Oval 214">
                    <a:extLst>
                      <a:ext uri="{FF2B5EF4-FFF2-40B4-BE49-F238E27FC236}">
                        <a16:creationId xmlns:a16="http://schemas.microsoft.com/office/drawing/2014/main" id="{57AFFE03-B101-F731-65E4-83D308560124}"/>
                      </a:ext>
                    </a:extLst>
                  </p:cNvPr>
                  <p:cNvSpPr/>
                  <p:nvPr/>
                </p:nvSpPr>
                <p:spPr>
                  <a:xfrm>
                    <a:off x="5179403" y="5516707"/>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216" name="Oval 42">
                    <a:extLst>
                      <a:ext uri="{FF2B5EF4-FFF2-40B4-BE49-F238E27FC236}">
                        <a16:creationId xmlns:a16="http://schemas.microsoft.com/office/drawing/2014/main" id="{D1BC2CFC-D936-A3DE-11BA-180B4C7944A7}"/>
                      </a:ext>
                    </a:extLst>
                  </p:cNvPr>
                  <p:cNvSpPr/>
                  <p:nvPr/>
                </p:nvSpPr>
                <p:spPr>
                  <a:xfrm rot="21436810">
                    <a:off x="5236432" y="5351100"/>
                    <a:ext cx="616961" cy="19243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317 w 616961"/>
                      <a:gd name="connsiteY0" fmla="*/ 94382 h 192439"/>
                      <a:gd name="connsiteX1" fmla="*/ 16438 w 616961"/>
                      <a:gd name="connsiteY1" fmla="*/ 72180 h 192439"/>
                      <a:gd name="connsiteX2" fmla="*/ 123118 w 616961"/>
                      <a:gd name="connsiteY2" fmla="*/ 64559 h 192439"/>
                      <a:gd name="connsiteX3" fmla="*/ 308608 w 616961"/>
                      <a:gd name="connsiteY3" fmla="*/ 137 h 192439"/>
                      <a:gd name="connsiteX4" fmla="*/ 441252 w 616961"/>
                      <a:gd name="connsiteY4" fmla="*/ 49320 h 192439"/>
                      <a:gd name="connsiteX5" fmla="*/ 612519 w 616961"/>
                      <a:gd name="connsiteY5" fmla="*/ 109622 h 192439"/>
                      <a:gd name="connsiteX6" fmla="*/ 490781 w 616961"/>
                      <a:gd name="connsiteY6" fmla="*/ 129330 h 192439"/>
                      <a:gd name="connsiteX7" fmla="*/ 308608 w 616961"/>
                      <a:gd name="connsiteY7" fmla="*/ 192437 h 192439"/>
                      <a:gd name="connsiteX8" fmla="*/ 132419 w 616961"/>
                      <a:gd name="connsiteY8" fmla="*/ 135586 h 192439"/>
                      <a:gd name="connsiteX9" fmla="*/ 12317 w 616961"/>
                      <a:gd name="connsiteY9" fmla="*/ 94382 h 19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6961" h="192439">
                        <a:moveTo>
                          <a:pt x="12317" y="94382"/>
                        </a:moveTo>
                        <a:cubicBezTo>
                          <a:pt x="-7013" y="83814"/>
                          <a:pt x="-2029" y="77150"/>
                          <a:pt x="16438" y="72180"/>
                        </a:cubicBezTo>
                        <a:cubicBezTo>
                          <a:pt x="34905" y="67210"/>
                          <a:pt x="77598" y="78154"/>
                          <a:pt x="123118" y="64559"/>
                        </a:cubicBezTo>
                        <a:cubicBezTo>
                          <a:pt x="168638" y="50964"/>
                          <a:pt x="255586" y="2677"/>
                          <a:pt x="308608" y="137"/>
                        </a:cubicBezTo>
                        <a:cubicBezTo>
                          <a:pt x="361630" y="-2403"/>
                          <a:pt x="390600" y="31073"/>
                          <a:pt x="441252" y="49320"/>
                        </a:cubicBezTo>
                        <a:cubicBezTo>
                          <a:pt x="501429" y="69472"/>
                          <a:pt x="643834" y="84182"/>
                          <a:pt x="612519" y="109622"/>
                        </a:cubicBezTo>
                        <a:cubicBezTo>
                          <a:pt x="622361" y="126450"/>
                          <a:pt x="541433" y="115528"/>
                          <a:pt x="490781" y="129330"/>
                        </a:cubicBezTo>
                        <a:cubicBezTo>
                          <a:pt x="440129" y="143132"/>
                          <a:pt x="365758" y="192120"/>
                          <a:pt x="308608" y="192437"/>
                        </a:cubicBezTo>
                        <a:cubicBezTo>
                          <a:pt x="251458" y="192754"/>
                          <a:pt x="181562" y="157002"/>
                          <a:pt x="132419" y="135586"/>
                        </a:cubicBezTo>
                        <a:cubicBezTo>
                          <a:pt x="83276" y="114170"/>
                          <a:pt x="31647" y="104950"/>
                          <a:pt x="12317" y="94382"/>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217" name="Oval 216">
                    <a:extLst>
                      <a:ext uri="{FF2B5EF4-FFF2-40B4-BE49-F238E27FC236}">
                        <a16:creationId xmlns:a16="http://schemas.microsoft.com/office/drawing/2014/main" id="{5F5BF832-9FA6-3BCA-DF48-C70165976388}"/>
                      </a:ext>
                    </a:extLst>
                  </p:cNvPr>
                  <p:cNvSpPr/>
                  <p:nvPr/>
                </p:nvSpPr>
                <p:spPr>
                  <a:xfrm>
                    <a:off x="5498564" y="5406318"/>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200" name="Group 199">
                  <a:extLst>
                    <a:ext uri="{FF2B5EF4-FFF2-40B4-BE49-F238E27FC236}">
                      <a16:creationId xmlns:a16="http://schemas.microsoft.com/office/drawing/2014/main" id="{AC3D6CAD-3A07-DDFC-164F-45E15EC1F7DD}"/>
                    </a:ext>
                  </a:extLst>
                </p:cNvPr>
                <p:cNvGrpSpPr/>
                <p:nvPr/>
              </p:nvGrpSpPr>
              <p:grpSpPr>
                <a:xfrm rot="10800000">
                  <a:off x="4329935" y="5373754"/>
                  <a:ext cx="618134" cy="203349"/>
                  <a:chOff x="4913307" y="5455189"/>
                  <a:chExt cx="618134" cy="203349"/>
                </a:xfrm>
              </p:grpSpPr>
              <p:sp>
                <p:nvSpPr>
                  <p:cNvPr id="212" name="Oval 42">
                    <a:extLst>
                      <a:ext uri="{FF2B5EF4-FFF2-40B4-BE49-F238E27FC236}">
                        <a16:creationId xmlns:a16="http://schemas.microsoft.com/office/drawing/2014/main" id="{FC622D3D-228A-F627-E52C-F71F2E751872}"/>
                      </a:ext>
                    </a:extLst>
                  </p:cNvPr>
                  <p:cNvSpPr/>
                  <p:nvPr/>
                </p:nvSpPr>
                <p:spPr>
                  <a:xfrm rot="21436810">
                    <a:off x="4913307" y="5455189"/>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213" name="Oval 212">
                    <a:extLst>
                      <a:ext uri="{FF2B5EF4-FFF2-40B4-BE49-F238E27FC236}">
                        <a16:creationId xmlns:a16="http://schemas.microsoft.com/office/drawing/2014/main" id="{555FAD21-07C6-62A3-DEB4-75A976521B4E}"/>
                      </a:ext>
                    </a:extLst>
                  </p:cNvPr>
                  <p:cNvSpPr/>
                  <p:nvPr/>
                </p:nvSpPr>
                <p:spPr>
                  <a:xfrm>
                    <a:off x="5179403" y="5516707"/>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201" name="Group 200">
                  <a:extLst>
                    <a:ext uri="{FF2B5EF4-FFF2-40B4-BE49-F238E27FC236}">
                      <a16:creationId xmlns:a16="http://schemas.microsoft.com/office/drawing/2014/main" id="{6F3AC4F4-B367-1D7E-50B5-65E58AD48D71}"/>
                    </a:ext>
                  </a:extLst>
                </p:cNvPr>
                <p:cNvGrpSpPr/>
                <p:nvPr/>
              </p:nvGrpSpPr>
              <p:grpSpPr>
                <a:xfrm>
                  <a:off x="4851432" y="5369260"/>
                  <a:ext cx="618134" cy="203349"/>
                  <a:chOff x="4918004" y="5148985"/>
                  <a:chExt cx="618134" cy="203349"/>
                </a:xfrm>
              </p:grpSpPr>
              <p:sp>
                <p:nvSpPr>
                  <p:cNvPr id="210" name="Oval 42">
                    <a:extLst>
                      <a:ext uri="{FF2B5EF4-FFF2-40B4-BE49-F238E27FC236}">
                        <a16:creationId xmlns:a16="http://schemas.microsoft.com/office/drawing/2014/main" id="{8400D096-4335-D453-6DD0-7C4CB6067FEF}"/>
                      </a:ext>
                    </a:extLst>
                  </p:cNvPr>
                  <p:cNvSpPr/>
                  <p:nvPr/>
                </p:nvSpPr>
                <p:spPr>
                  <a:xfrm rot="10636810">
                    <a:off x="4918004" y="5148985"/>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211" name="Oval 210">
                    <a:extLst>
                      <a:ext uri="{FF2B5EF4-FFF2-40B4-BE49-F238E27FC236}">
                        <a16:creationId xmlns:a16="http://schemas.microsoft.com/office/drawing/2014/main" id="{4BC9EC02-BAE2-E060-758F-C97570E07A66}"/>
                      </a:ext>
                    </a:extLst>
                  </p:cNvPr>
                  <p:cNvSpPr/>
                  <p:nvPr/>
                </p:nvSpPr>
                <p:spPr>
                  <a:xfrm rot="10800000">
                    <a:off x="5177351" y="5198845"/>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sp>
              <p:nvSpPr>
                <p:cNvPr id="202" name="Oval 42">
                  <a:extLst>
                    <a:ext uri="{FF2B5EF4-FFF2-40B4-BE49-F238E27FC236}">
                      <a16:creationId xmlns:a16="http://schemas.microsoft.com/office/drawing/2014/main" id="{55B3BB3B-7036-7C73-72B3-15DF465C8F28}"/>
                    </a:ext>
                  </a:extLst>
                </p:cNvPr>
                <p:cNvSpPr/>
                <p:nvPr/>
              </p:nvSpPr>
              <p:spPr>
                <a:xfrm rot="10636810">
                  <a:off x="4596052" y="5263984"/>
                  <a:ext cx="616961" cy="19243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317 w 616961"/>
                    <a:gd name="connsiteY0" fmla="*/ 94382 h 192439"/>
                    <a:gd name="connsiteX1" fmla="*/ 16438 w 616961"/>
                    <a:gd name="connsiteY1" fmla="*/ 72180 h 192439"/>
                    <a:gd name="connsiteX2" fmla="*/ 123118 w 616961"/>
                    <a:gd name="connsiteY2" fmla="*/ 64559 h 192439"/>
                    <a:gd name="connsiteX3" fmla="*/ 308608 w 616961"/>
                    <a:gd name="connsiteY3" fmla="*/ 137 h 192439"/>
                    <a:gd name="connsiteX4" fmla="*/ 441252 w 616961"/>
                    <a:gd name="connsiteY4" fmla="*/ 49320 h 192439"/>
                    <a:gd name="connsiteX5" fmla="*/ 612519 w 616961"/>
                    <a:gd name="connsiteY5" fmla="*/ 109622 h 192439"/>
                    <a:gd name="connsiteX6" fmla="*/ 490781 w 616961"/>
                    <a:gd name="connsiteY6" fmla="*/ 129330 h 192439"/>
                    <a:gd name="connsiteX7" fmla="*/ 308608 w 616961"/>
                    <a:gd name="connsiteY7" fmla="*/ 192437 h 192439"/>
                    <a:gd name="connsiteX8" fmla="*/ 132419 w 616961"/>
                    <a:gd name="connsiteY8" fmla="*/ 135586 h 192439"/>
                    <a:gd name="connsiteX9" fmla="*/ 12317 w 616961"/>
                    <a:gd name="connsiteY9" fmla="*/ 94382 h 19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6961" h="192439">
                      <a:moveTo>
                        <a:pt x="12317" y="94382"/>
                      </a:moveTo>
                      <a:cubicBezTo>
                        <a:pt x="-7013" y="83814"/>
                        <a:pt x="-2029" y="77150"/>
                        <a:pt x="16438" y="72180"/>
                      </a:cubicBezTo>
                      <a:cubicBezTo>
                        <a:pt x="34905" y="67210"/>
                        <a:pt x="77598" y="78154"/>
                        <a:pt x="123118" y="64559"/>
                      </a:cubicBezTo>
                      <a:cubicBezTo>
                        <a:pt x="168638" y="50964"/>
                        <a:pt x="255586" y="2677"/>
                        <a:pt x="308608" y="137"/>
                      </a:cubicBezTo>
                      <a:cubicBezTo>
                        <a:pt x="361630" y="-2403"/>
                        <a:pt x="390600" y="31073"/>
                        <a:pt x="441252" y="49320"/>
                      </a:cubicBezTo>
                      <a:cubicBezTo>
                        <a:pt x="501429" y="69472"/>
                        <a:pt x="643834" y="84182"/>
                        <a:pt x="612519" y="109622"/>
                      </a:cubicBezTo>
                      <a:cubicBezTo>
                        <a:pt x="622361" y="126450"/>
                        <a:pt x="541433" y="115528"/>
                        <a:pt x="490781" y="129330"/>
                      </a:cubicBezTo>
                      <a:cubicBezTo>
                        <a:pt x="440129" y="143132"/>
                        <a:pt x="365758" y="192120"/>
                        <a:pt x="308608" y="192437"/>
                      </a:cubicBezTo>
                      <a:cubicBezTo>
                        <a:pt x="251458" y="192754"/>
                        <a:pt x="181562" y="157002"/>
                        <a:pt x="132419" y="135586"/>
                      </a:cubicBezTo>
                      <a:cubicBezTo>
                        <a:pt x="83276" y="114170"/>
                        <a:pt x="31647" y="104950"/>
                        <a:pt x="12317" y="94382"/>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203" name="Oval 202">
                  <a:extLst>
                    <a:ext uri="{FF2B5EF4-FFF2-40B4-BE49-F238E27FC236}">
                      <a16:creationId xmlns:a16="http://schemas.microsoft.com/office/drawing/2014/main" id="{8334D355-240C-6226-AF6B-60407A09DA82}"/>
                    </a:ext>
                  </a:extLst>
                </p:cNvPr>
                <p:cNvSpPr/>
                <p:nvPr/>
              </p:nvSpPr>
              <p:spPr>
                <a:xfrm rot="10800000">
                  <a:off x="4858190" y="5309234"/>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nvGrpSpPr>
                <p:cNvPr id="204" name="Group 203">
                  <a:extLst>
                    <a:ext uri="{FF2B5EF4-FFF2-40B4-BE49-F238E27FC236}">
                      <a16:creationId xmlns:a16="http://schemas.microsoft.com/office/drawing/2014/main" id="{4E0C77D1-8012-539A-9785-E0D4B11C5813}"/>
                    </a:ext>
                  </a:extLst>
                </p:cNvPr>
                <p:cNvGrpSpPr/>
                <p:nvPr/>
              </p:nvGrpSpPr>
              <p:grpSpPr>
                <a:xfrm>
                  <a:off x="5116366" y="5243361"/>
                  <a:ext cx="618134" cy="203349"/>
                  <a:chOff x="4918004" y="5148985"/>
                  <a:chExt cx="618134" cy="203349"/>
                </a:xfrm>
              </p:grpSpPr>
              <p:sp>
                <p:nvSpPr>
                  <p:cNvPr id="208" name="Oval 42">
                    <a:extLst>
                      <a:ext uri="{FF2B5EF4-FFF2-40B4-BE49-F238E27FC236}">
                        <a16:creationId xmlns:a16="http://schemas.microsoft.com/office/drawing/2014/main" id="{AACA1EA4-A71C-6AE1-FE05-1D7C651235A9}"/>
                      </a:ext>
                    </a:extLst>
                  </p:cNvPr>
                  <p:cNvSpPr/>
                  <p:nvPr/>
                </p:nvSpPr>
                <p:spPr>
                  <a:xfrm rot="10636810">
                    <a:off x="4918004" y="5148985"/>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209" name="Oval 208">
                    <a:extLst>
                      <a:ext uri="{FF2B5EF4-FFF2-40B4-BE49-F238E27FC236}">
                        <a16:creationId xmlns:a16="http://schemas.microsoft.com/office/drawing/2014/main" id="{FB62C505-BED0-D878-798E-B058E74149BA}"/>
                      </a:ext>
                    </a:extLst>
                  </p:cNvPr>
                  <p:cNvSpPr/>
                  <p:nvPr/>
                </p:nvSpPr>
                <p:spPr>
                  <a:xfrm rot="10800000">
                    <a:off x="5177351" y="5198845"/>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205" name="Group 204">
                  <a:extLst>
                    <a:ext uri="{FF2B5EF4-FFF2-40B4-BE49-F238E27FC236}">
                      <a16:creationId xmlns:a16="http://schemas.microsoft.com/office/drawing/2014/main" id="{C6AB6D89-54FB-7597-29D9-9F637D7D0B2E}"/>
                    </a:ext>
                  </a:extLst>
                </p:cNvPr>
                <p:cNvGrpSpPr/>
                <p:nvPr/>
              </p:nvGrpSpPr>
              <p:grpSpPr>
                <a:xfrm>
                  <a:off x="5359379" y="5351285"/>
                  <a:ext cx="618134" cy="203349"/>
                  <a:chOff x="4918004" y="5148985"/>
                  <a:chExt cx="618134" cy="203349"/>
                </a:xfrm>
              </p:grpSpPr>
              <p:sp>
                <p:nvSpPr>
                  <p:cNvPr id="206" name="Oval 42">
                    <a:extLst>
                      <a:ext uri="{FF2B5EF4-FFF2-40B4-BE49-F238E27FC236}">
                        <a16:creationId xmlns:a16="http://schemas.microsoft.com/office/drawing/2014/main" id="{4CDAD53C-9DDB-A33A-E497-D6D7CC33EE9D}"/>
                      </a:ext>
                    </a:extLst>
                  </p:cNvPr>
                  <p:cNvSpPr/>
                  <p:nvPr/>
                </p:nvSpPr>
                <p:spPr>
                  <a:xfrm rot="10636810">
                    <a:off x="4918004" y="5148985"/>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207" name="Oval 206">
                    <a:extLst>
                      <a:ext uri="{FF2B5EF4-FFF2-40B4-BE49-F238E27FC236}">
                        <a16:creationId xmlns:a16="http://schemas.microsoft.com/office/drawing/2014/main" id="{E9518CF0-2393-AE7D-F977-079CFE572CEF}"/>
                      </a:ext>
                    </a:extLst>
                  </p:cNvPr>
                  <p:cNvSpPr/>
                  <p:nvPr/>
                </p:nvSpPr>
                <p:spPr>
                  <a:xfrm rot="10800000">
                    <a:off x="5177351" y="5198845"/>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grpSp>
            <p:nvGrpSpPr>
              <p:cNvPr id="177" name="Group 176">
                <a:extLst>
                  <a:ext uri="{FF2B5EF4-FFF2-40B4-BE49-F238E27FC236}">
                    <a16:creationId xmlns:a16="http://schemas.microsoft.com/office/drawing/2014/main" id="{090B1D99-32EA-E36F-391E-1FE292043FE7}"/>
                  </a:ext>
                </a:extLst>
              </p:cNvPr>
              <p:cNvGrpSpPr/>
              <p:nvPr/>
            </p:nvGrpSpPr>
            <p:grpSpPr>
              <a:xfrm>
                <a:off x="2725807" y="4814333"/>
                <a:ext cx="488989" cy="155342"/>
                <a:chOff x="8421214" y="4643878"/>
                <a:chExt cx="488989" cy="155342"/>
              </a:xfrm>
            </p:grpSpPr>
            <p:sp>
              <p:nvSpPr>
                <p:cNvPr id="197" name="Oval 42">
                  <a:extLst>
                    <a:ext uri="{FF2B5EF4-FFF2-40B4-BE49-F238E27FC236}">
                      <a16:creationId xmlns:a16="http://schemas.microsoft.com/office/drawing/2014/main" id="{928F4F56-1D3B-AB56-BD61-F822D0BB528F}"/>
                    </a:ext>
                  </a:extLst>
                </p:cNvPr>
                <p:cNvSpPr/>
                <p:nvPr/>
              </p:nvSpPr>
              <p:spPr>
                <a:xfrm rot="21496810">
                  <a:off x="8421214" y="4643878"/>
                  <a:ext cx="488989" cy="155342"/>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198" name="Oval 197">
                  <a:extLst>
                    <a:ext uri="{FF2B5EF4-FFF2-40B4-BE49-F238E27FC236}">
                      <a16:creationId xmlns:a16="http://schemas.microsoft.com/office/drawing/2014/main" id="{92362D60-60AE-D638-6DD2-CD1845929D33}"/>
                    </a:ext>
                  </a:extLst>
                </p:cNvPr>
                <p:cNvSpPr/>
                <p:nvPr/>
              </p:nvSpPr>
              <p:spPr>
                <a:xfrm rot="60000">
                  <a:off x="8637830" y="4681656"/>
                  <a:ext cx="73325" cy="70258"/>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178" name="Group 177">
                <a:extLst>
                  <a:ext uri="{FF2B5EF4-FFF2-40B4-BE49-F238E27FC236}">
                    <a16:creationId xmlns:a16="http://schemas.microsoft.com/office/drawing/2014/main" id="{19CD1E03-734E-A8CC-A08B-6900789CA5D9}"/>
                  </a:ext>
                </a:extLst>
              </p:cNvPr>
              <p:cNvGrpSpPr/>
              <p:nvPr/>
            </p:nvGrpSpPr>
            <p:grpSpPr>
              <a:xfrm>
                <a:off x="2288062" y="4810137"/>
                <a:ext cx="488989" cy="155342"/>
                <a:chOff x="8421214" y="4643878"/>
                <a:chExt cx="488989" cy="155342"/>
              </a:xfrm>
            </p:grpSpPr>
            <p:sp>
              <p:nvSpPr>
                <p:cNvPr id="195" name="Oval 42">
                  <a:extLst>
                    <a:ext uri="{FF2B5EF4-FFF2-40B4-BE49-F238E27FC236}">
                      <a16:creationId xmlns:a16="http://schemas.microsoft.com/office/drawing/2014/main" id="{DB4D978F-CBC9-CFD2-BAD6-B2301F29769E}"/>
                    </a:ext>
                  </a:extLst>
                </p:cNvPr>
                <p:cNvSpPr/>
                <p:nvPr/>
              </p:nvSpPr>
              <p:spPr>
                <a:xfrm rot="21496810">
                  <a:off x="8421214" y="4643878"/>
                  <a:ext cx="488989" cy="155342"/>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196" name="Oval 195">
                  <a:extLst>
                    <a:ext uri="{FF2B5EF4-FFF2-40B4-BE49-F238E27FC236}">
                      <a16:creationId xmlns:a16="http://schemas.microsoft.com/office/drawing/2014/main" id="{41547022-F130-9B60-6EBB-93F89B1348A7}"/>
                    </a:ext>
                  </a:extLst>
                </p:cNvPr>
                <p:cNvSpPr/>
                <p:nvPr/>
              </p:nvSpPr>
              <p:spPr>
                <a:xfrm rot="60000">
                  <a:off x="8637830" y="4681656"/>
                  <a:ext cx="73325" cy="70258"/>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179" name="Group 178">
                <a:extLst>
                  <a:ext uri="{FF2B5EF4-FFF2-40B4-BE49-F238E27FC236}">
                    <a16:creationId xmlns:a16="http://schemas.microsoft.com/office/drawing/2014/main" id="{754AC834-E355-90FA-EFE5-EB18AE7E109D}"/>
                  </a:ext>
                </a:extLst>
              </p:cNvPr>
              <p:cNvGrpSpPr/>
              <p:nvPr/>
            </p:nvGrpSpPr>
            <p:grpSpPr>
              <a:xfrm>
                <a:off x="2502175" y="4733702"/>
                <a:ext cx="488989" cy="155342"/>
                <a:chOff x="8421214" y="4643878"/>
                <a:chExt cx="488989" cy="155342"/>
              </a:xfrm>
            </p:grpSpPr>
            <p:sp>
              <p:nvSpPr>
                <p:cNvPr id="193" name="Oval 42">
                  <a:extLst>
                    <a:ext uri="{FF2B5EF4-FFF2-40B4-BE49-F238E27FC236}">
                      <a16:creationId xmlns:a16="http://schemas.microsoft.com/office/drawing/2014/main" id="{AB5E4AC7-F5D3-C672-C442-01B5BC088131}"/>
                    </a:ext>
                  </a:extLst>
                </p:cNvPr>
                <p:cNvSpPr/>
                <p:nvPr/>
              </p:nvSpPr>
              <p:spPr>
                <a:xfrm rot="21496810">
                  <a:off x="8421214" y="4643878"/>
                  <a:ext cx="488989" cy="155342"/>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194" name="Oval 193">
                  <a:extLst>
                    <a:ext uri="{FF2B5EF4-FFF2-40B4-BE49-F238E27FC236}">
                      <a16:creationId xmlns:a16="http://schemas.microsoft.com/office/drawing/2014/main" id="{246D318C-5EAB-407B-5CF2-7D9D83F65B89}"/>
                    </a:ext>
                  </a:extLst>
                </p:cNvPr>
                <p:cNvSpPr/>
                <p:nvPr/>
              </p:nvSpPr>
              <p:spPr>
                <a:xfrm rot="60000">
                  <a:off x="8637830" y="4681656"/>
                  <a:ext cx="73325" cy="70258"/>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180" name="Group 179">
                <a:extLst>
                  <a:ext uri="{FF2B5EF4-FFF2-40B4-BE49-F238E27FC236}">
                    <a16:creationId xmlns:a16="http://schemas.microsoft.com/office/drawing/2014/main" id="{905E57BA-DA70-7865-21B5-5A18BEF79323}"/>
                  </a:ext>
                </a:extLst>
              </p:cNvPr>
              <p:cNvGrpSpPr/>
              <p:nvPr/>
            </p:nvGrpSpPr>
            <p:grpSpPr>
              <a:xfrm>
                <a:off x="2958540" y="4733699"/>
                <a:ext cx="488989" cy="155342"/>
                <a:chOff x="8421214" y="4643878"/>
                <a:chExt cx="488989" cy="155342"/>
              </a:xfrm>
            </p:grpSpPr>
            <p:sp>
              <p:nvSpPr>
                <p:cNvPr id="191" name="Oval 42">
                  <a:extLst>
                    <a:ext uri="{FF2B5EF4-FFF2-40B4-BE49-F238E27FC236}">
                      <a16:creationId xmlns:a16="http://schemas.microsoft.com/office/drawing/2014/main" id="{EBD6D2DF-FE25-7134-FA7B-024504C0724C}"/>
                    </a:ext>
                  </a:extLst>
                </p:cNvPr>
                <p:cNvSpPr/>
                <p:nvPr/>
              </p:nvSpPr>
              <p:spPr>
                <a:xfrm rot="21496810">
                  <a:off x="8421214" y="4643878"/>
                  <a:ext cx="488989" cy="155342"/>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192" name="Oval 191">
                  <a:extLst>
                    <a:ext uri="{FF2B5EF4-FFF2-40B4-BE49-F238E27FC236}">
                      <a16:creationId xmlns:a16="http://schemas.microsoft.com/office/drawing/2014/main" id="{C5B142CA-2578-95A5-38DE-4315A484DD25}"/>
                    </a:ext>
                  </a:extLst>
                </p:cNvPr>
                <p:cNvSpPr/>
                <p:nvPr/>
              </p:nvSpPr>
              <p:spPr>
                <a:xfrm rot="60000">
                  <a:off x="8637830" y="4681656"/>
                  <a:ext cx="73325" cy="70258"/>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sp>
            <p:nvSpPr>
              <p:cNvPr id="181" name="Oval 42">
                <a:extLst>
                  <a:ext uri="{FF2B5EF4-FFF2-40B4-BE49-F238E27FC236}">
                    <a16:creationId xmlns:a16="http://schemas.microsoft.com/office/drawing/2014/main" id="{C62A2F22-C553-C1EA-850E-0133332F36ED}"/>
                  </a:ext>
                </a:extLst>
              </p:cNvPr>
              <p:cNvSpPr/>
              <p:nvPr/>
            </p:nvSpPr>
            <p:spPr>
              <a:xfrm rot="10696810">
                <a:off x="1879946" y="4817922"/>
                <a:ext cx="488989" cy="155342"/>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182" name="Oval 181">
                <a:extLst>
                  <a:ext uri="{FF2B5EF4-FFF2-40B4-BE49-F238E27FC236}">
                    <a16:creationId xmlns:a16="http://schemas.microsoft.com/office/drawing/2014/main" id="{66113DF2-0623-766A-E96E-DB702A21A874}"/>
                  </a:ext>
                </a:extLst>
              </p:cNvPr>
              <p:cNvSpPr/>
              <p:nvPr/>
            </p:nvSpPr>
            <p:spPr>
              <a:xfrm rot="10860000">
                <a:off x="2085186" y="4855965"/>
                <a:ext cx="73326" cy="70258"/>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183" name="Oval 42">
                <a:extLst>
                  <a:ext uri="{FF2B5EF4-FFF2-40B4-BE49-F238E27FC236}">
                    <a16:creationId xmlns:a16="http://schemas.microsoft.com/office/drawing/2014/main" id="{D4A29A3D-9B09-FCF7-9124-119E3E849D4D}"/>
                  </a:ext>
                </a:extLst>
              </p:cNvPr>
              <p:cNvSpPr/>
              <p:nvPr/>
            </p:nvSpPr>
            <p:spPr>
              <a:xfrm rot="10696810">
                <a:off x="2062641" y="4740268"/>
                <a:ext cx="488989" cy="155342"/>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184" name="Oval 183">
                <a:extLst>
                  <a:ext uri="{FF2B5EF4-FFF2-40B4-BE49-F238E27FC236}">
                    <a16:creationId xmlns:a16="http://schemas.microsoft.com/office/drawing/2014/main" id="{46B413C0-3E8D-DFCD-7717-D74DD53F5BF1}"/>
                  </a:ext>
                </a:extLst>
              </p:cNvPr>
              <p:cNvSpPr/>
              <p:nvPr/>
            </p:nvSpPr>
            <p:spPr>
              <a:xfrm rot="10860000">
                <a:off x="2267876" y="4778312"/>
                <a:ext cx="73326" cy="70258"/>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nvGrpSpPr>
              <p:cNvPr id="185" name="Group 184">
                <a:extLst>
                  <a:ext uri="{FF2B5EF4-FFF2-40B4-BE49-F238E27FC236}">
                    <a16:creationId xmlns:a16="http://schemas.microsoft.com/office/drawing/2014/main" id="{56C8D2F5-2295-26AF-AD1C-34FB50B292EC}"/>
                  </a:ext>
                </a:extLst>
              </p:cNvPr>
              <p:cNvGrpSpPr/>
              <p:nvPr/>
            </p:nvGrpSpPr>
            <p:grpSpPr>
              <a:xfrm>
                <a:off x="1641101" y="4753803"/>
                <a:ext cx="488989" cy="155342"/>
                <a:chOff x="3152408" y="4400233"/>
                <a:chExt cx="488989" cy="155342"/>
              </a:xfrm>
            </p:grpSpPr>
            <p:sp>
              <p:nvSpPr>
                <p:cNvPr id="189" name="Oval 42">
                  <a:extLst>
                    <a:ext uri="{FF2B5EF4-FFF2-40B4-BE49-F238E27FC236}">
                      <a16:creationId xmlns:a16="http://schemas.microsoft.com/office/drawing/2014/main" id="{8B67C51A-EE83-3CE0-AF78-81D23AF3EAA1}"/>
                    </a:ext>
                  </a:extLst>
                </p:cNvPr>
                <p:cNvSpPr/>
                <p:nvPr/>
              </p:nvSpPr>
              <p:spPr>
                <a:xfrm rot="10696810">
                  <a:off x="3152408" y="4400233"/>
                  <a:ext cx="488989" cy="155342"/>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190" name="Oval 189">
                  <a:extLst>
                    <a:ext uri="{FF2B5EF4-FFF2-40B4-BE49-F238E27FC236}">
                      <a16:creationId xmlns:a16="http://schemas.microsoft.com/office/drawing/2014/main" id="{F3FA0CF7-8144-131A-C0D1-B58ABD1CD038}"/>
                    </a:ext>
                  </a:extLst>
                </p:cNvPr>
                <p:cNvSpPr/>
                <p:nvPr/>
              </p:nvSpPr>
              <p:spPr>
                <a:xfrm rot="10860000">
                  <a:off x="3357648" y="4438276"/>
                  <a:ext cx="73325" cy="70258"/>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186" name="Group 185">
                <a:extLst>
                  <a:ext uri="{FF2B5EF4-FFF2-40B4-BE49-F238E27FC236}">
                    <a16:creationId xmlns:a16="http://schemas.microsoft.com/office/drawing/2014/main" id="{8EC910C6-2827-ADEE-1378-8BCAA400197B}"/>
                  </a:ext>
                </a:extLst>
              </p:cNvPr>
              <p:cNvGrpSpPr/>
              <p:nvPr/>
            </p:nvGrpSpPr>
            <p:grpSpPr>
              <a:xfrm>
                <a:off x="1644843" y="4906144"/>
                <a:ext cx="488989" cy="155342"/>
                <a:chOff x="3152408" y="4400233"/>
                <a:chExt cx="488989" cy="155342"/>
              </a:xfrm>
            </p:grpSpPr>
            <p:sp>
              <p:nvSpPr>
                <p:cNvPr id="187" name="Oval 42">
                  <a:extLst>
                    <a:ext uri="{FF2B5EF4-FFF2-40B4-BE49-F238E27FC236}">
                      <a16:creationId xmlns:a16="http://schemas.microsoft.com/office/drawing/2014/main" id="{BEE85F3A-3CDB-071A-0700-869EBD489C5F}"/>
                    </a:ext>
                  </a:extLst>
                </p:cNvPr>
                <p:cNvSpPr/>
                <p:nvPr/>
              </p:nvSpPr>
              <p:spPr>
                <a:xfrm rot="10696810">
                  <a:off x="3152408" y="4400233"/>
                  <a:ext cx="488989" cy="155342"/>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188" name="Oval 187">
                  <a:extLst>
                    <a:ext uri="{FF2B5EF4-FFF2-40B4-BE49-F238E27FC236}">
                      <a16:creationId xmlns:a16="http://schemas.microsoft.com/office/drawing/2014/main" id="{72EC0277-C3AD-FF7D-3A16-FE857A8BAF4D}"/>
                    </a:ext>
                  </a:extLst>
                </p:cNvPr>
                <p:cNvSpPr/>
                <p:nvPr/>
              </p:nvSpPr>
              <p:spPr>
                <a:xfrm rot="10860000">
                  <a:off x="3357648" y="4438276"/>
                  <a:ext cx="73325" cy="70258"/>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grpSp>
          <p:nvGrpSpPr>
            <p:cNvPr id="46" name="Group 45">
              <a:extLst>
                <a:ext uri="{FF2B5EF4-FFF2-40B4-BE49-F238E27FC236}">
                  <a16:creationId xmlns:a16="http://schemas.microsoft.com/office/drawing/2014/main" id="{11BF3268-AE24-A80E-ED17-E5A11FFB977C}"/>
                </a:ext>
              </a:extLst>
            </p:cNvPr>
            <p:cNvGrpSpPr/>
            <p:nvPr userDrawn="1"/>
          </p:nvGrpSpPr>
          <p:grpSpPr>
            <a:xfrm rot="1184839">
              <a:off x="2589614" y="2690063"/>
              <a:ext cx="383800" cy="383143"/>
              <a:chOff x="1854412" y="2424316"/>
              <a:chExt cx="467717" cy="463141"/>
            </a:xfrm>
          </p:grpSpPr>
          <p:grpSp>
            <p:nvGrpSpPr>
              <p:cNvPr id="68" name="IgE">
                <a:extLst>
                  <a:ext uri="{FF2B5EF4-FFF2-40B4-BE49-F238E27FC236}">
                    <a16:creationId xmlns:a16="http://schemas.microsoft.com/office/drawing/2014/main" id="{F1B6F3EC-FED4-D297-D54D-FE6B66E2B703}"/>
                  </a:ext>
                </a:extLst>
              </p:cNvPr>
              <p:cNvGrpSpPr/>
              <p:nvPr/>
            </p:nvGrpSpPr>
            <p:grpSpPr>
              <a:xfrm rot="2340909">
                <a:off x="2053039" y="2440048"/>
                <a:ext cx="78529" cy="153147"/>
                <a:chOff x="1589809" y="4304034"/>
                <a:chExt cx="117388" cy="227030"/>
              </a:xfrm>
            </p:grpSpPr>
            <p:grpSp>
              <p:nvGrpSpPr>
                <p:cNvPr id="163" name="Group 162">
                  <a:extLst>
                    <a:ext uri="{FF2B5EF4-FFF2-40B4-BE49-F238E27FC236}">
                      <a16:creationId xmlns:a16="http://schemas.microsoft.com/office/drawing/2014/main" id="{3D68FC1F-5D0B-0592-7223-0BE3AAAE9A6A}"/>
                    </a:ext>
                  </a:extLst>
                </p:cNvPr>
                <p:cNvGrpSpPr/>
                <p:nvPr/>
              </p:nvGrpSpPr>
              <p:grpSpPr>
                <a:xfrm>
                  <a:off x="1628029" y="4393904"/>
                  <a:ext cx="35288" cy="137160"/>
                  <a:chOff x="1862901" y="3917418"/>
                  <a:chExt cx="35288" cy="537297"/>
                </a:xfrm>
              </p:grpSpPr>
              <p:sp>
                <p:nvSpPr>
                  <p:cNvPr id="170" name="Rectangle: Rounded Corners 169">
                    <a:extLst>
                      <a:ext uri="{FF2B5EF4-FFF2-40B4-BE49-F238E27FC236}">
                        <a16:creationId xmlns:a16="http://schemas.microsoft.com/office/drawing/2014/main" id="{378A1A60-846C-C9AB-59BD-4CC28B7EFD48}"/>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171" name="Rectangle: Rounded Corners 170">
                    <a:extLst>
                      <a:ext uri="{FF2B5EF4-FFF2-40B4-BE49-F238E27FC236}">
                        <a16:creationId xmlns:a16="http://schemas.microsoft.com/office/drawing/2014/main" id="{EFD04204-FA3A-F05C-C19C-296F50AD8F46}"/>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grpSp>
              <p:nvGrpSpPr>
                <p:cNvPr id="164" name="Group 163">
                  <a:extLst>
                    <a:ext uri="{FF2B5EF4-FFF2-40B4-BE49-F238E27FC236}">
                      <a16:creationId xmlns:a16="http://schemas.microsoft.com/office/drawing/2014/main" id="{8EB03DD4-095D-B532-13BC-E4EF16D020EE}"/>
                    </a:ext>
                  </a:extLst>
                </p:cNvPr>
                <p:cNvGrpSpPr/>
                <p:nvPr/>
              </p:nvGrpSpPr>
              <p:grpSpPr>
                <a:xfrm rot="19869607">
                  <a:off x="1589809" y="4304034"/>
                  <a:ext cx="35288" cy="91440"/>
                  <a:chOff x="1862901" y="3917418"/>
                  <a:chExt cx="35288" cy="537297"/>
                </a:xfrm>
              </p:grpSpPr>
              <p:sp>
                <p:nvSpPr>
                  <p:cNvPr id="168" name="Rectangle: Rounded Corners 167">
                    <a:extLst>
                      <a:ext uri="{FF2B5EF4-FFF2-40B4-BE49-F238E27FC236}">
                        <a16:creationId xmlns:a16="http://schemas.microsoft.com/office/drawing/2014/main" id="{BD2DC30E-60EA-F845-6EC0-85A576800F76}"/>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169" name="Rectangle: Rounded Corners 168">
                    <a:extLst>
                      <a:ext uri="{FF2B5EF4-FFF2-40B4-BE49-F238E27FC236}">
                        <a16:creationId xmlns:a16="http://schemas.microsoft.com/office/drawing/2014/main" id="{463035DC-085C-B8B7-65BE-408ECDF667E1}"/>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grpSp>
              <p:nvGrpSpPr>
                <p:cNvPr id="165" name="Group 164">
                  <a:extLst>
                    <a:ext uri="{FF2B5EF4-FFF2-40B4-BE49-F238E27FC236}">
                      <a16:creationId xmlns:a16="http://schemas.microsoft.com/office/drawing/2014/main" id="{DD58E5F8-A31B-A4B6-755A-84209D845698}"/>
                    </a:ext>
                  </a:extLst>
                </p:cNvPr>
                <p:cNvGrpSpPr/>
                <p:nvPr/>
              </p:nvGrpSpPr>
              <p:grpSpPr>
                <a:xfrm rot="1730393" flipH="1">
                  <a:off x="1671909" y="4304963"/>
                  <a:ext cx="35288" cy="91440"/>
                  <a:chOff x="1862901" y="3917418"/>
                  <a:chExt cx="35288" cy="537297"/>
                </a:xfrm>
              </p:grpSpPr>
              <p:sp>
                <p:nvSpPr>
                  <p:cNvPr id="166" name="Rectangle: Rounded Corners 165">
                    <a:extLst>
                      <a:ext uri="{FF2B5EF4-FFF2-40B4-BE49-F238E27FC236}">
                        <a16:creationId xmlns:a16="http://schemas.microsoft.com/office/drawing/2014/main" id="{E4580617-2F59-A3B8-85AA-A89F9223633A}"/>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167" name="Rectangle: Rounded Corners 166">
                    <a:extLst>
                      <a:ext uri="{FF2B5EF4-FFF2-40B4-BE49-F238E27FC236}">
                        <a16:creationId xmlns:a16="http://schemas.microsoft.com/office/drawing/2014/main" id="{EE90FFC4-9000-F8B2-160B-055C1CE9672C}"/>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grpSp>
          <p:grpSp>
            <p:nvGrpSpPr>
              <p:cNvPr id="69" name="Receptors">
                <a:extLst>
                  <a:ext uri="{FF2B5EF4-FFF2-40B4-BE49-F238E27FC236}">
                    <a16:creationId xmlns:a16="http://schemas.microsoft.com/office/drawing/2014/main" id="{35E11D87-A906-6DCE-AFBD-A3509BFFCE82}"/>
                  </a:ext>
                </a:extLst>
              </p:cNvPr>
              <p:cNvGrpSpPr/>
              <p:nvPr/>
            </p:nvGrpSpPr>
            <p:grpSpPr>
              <a:xfrm rot="1259298">
                <a:off x="1991123" y="2549205"/>
                <a:ext cx="176715" cy="146367"/>
                <a:chOff x="3098615" y="2684115"/>
                <a:chExt cx="232213" cy="190739"/>
              </a:xfrm>
            </p:grpSpPr>
            <p:grpSp>
              <p:nvGrpSpPr>
                <p:cNvPr id="157" name="Group 156">
                  <a:extLst>
                    <a:ext uri="{FF2B5EF4-FFF2-40B4-BE49-F238E27FC236}">
                      <a16:creationId xmlns:a16="http://schemas.microsoft.com/office/drawing/2014/main" id="{43ED33EF-E4E8-20F2-143D-1AEEBFC1F2CC}"/>
                    </a:ext>
                  </a:extLst>
                </p:cNvPr>
                <p:cNvGrpSpPr/>
                <p:nvPr/>
              </p:nvGrpSpPr>
              <p:grpSpPr>
                <a:xfrm rot="886797">
                  <a:off x="3098615" y="2684115"/>
                  <a:ext cx="100965" cy="152400"/>
                  <a:chOff x="935355" y="3352800"/>
                  <a:chExt cx="100965" cy="152400"/>
                </a:xfrm>
              </p:grpSpPr>
              <p:sp>
                <p:nvSpPr>
                  <p:cNvPr id="161" name="Freeform: Shape 160">
                    <a:extLst>
                      <a:ext uri="{FF2B5EF4-FFF2-40B4-BE49-F238E27FC236}">
                        <a16:creationId xmlns:a16="http://schemas.microsoft.com/office/drawing/2014/main" id="{5B61C837-2BAD-B8BD-C37E-391719C61385}"/>
                      </a:ext>
                    </a:extLst>
                  </p:cNvPr>
                  <p:cNvSpPr/>
                  <p:nvPr/>
                </p:nvSpPr>
                <p:spPr>
                  <a:xfrm>
                    <a:off x="935355" y="3352800"/>
                    <a:ext cx="100965" cy="76200"/>
                  </a:xfrm>
                  <a:custGeom>
                    <a:avLst/>
                    <a:gdLst>
                      <a:gd name="connsiteX0" fmla="*/ 0 w 100965"/>
                      <a:gd name="connsiteY0" fmla="*/ 0 h 76200"/>
                      <a:gd name="connsiteX1" fmla="*/ 0 w 100965"/>
                      <a:gd name="connsiteY1" fmla="*/ 76200 h 76200"/>
                      <a:gd name="connsiteX2" fmla="*/ 100965 w 100965"/>
                      <a:gd name="connsiteY2" fmla="*/ 76200 h 76200"/>
                      <a:gd name="connsiteX3" fmla="*/ 100965 w 100965"/>
                      <a:gd name="connsiteY3" fmla="*/ 1905 h 76200"/>
                    </a:gdLst>
                    <a:ahLst/>
                    <a:cxnLst>
                      <a:cxn ang="0">
                        <a:pos x="connsiteX0" y="connsiteY0"/>
                      </a:cxn>
                      <a:cxn ang="0">
                        <a:pos x="connsiteX1" y="connsiteY1"/>
                      </a:cxn>
                      <a:cxn ang="0">
                        <a:pos x="connsiteX2" y="connsiteY2"/>
                      </a:cxn>
                      <a:cxn ang="0">
                        <a:pos x="connsiteX3" y="connsiteY3"/>
                      </a:cxn>
                    </a:cxnLst>
                    <a:rect l="l" t="t" r="r" b="b"/>
                    <a:pathLst>
                      <a:path w="100965" h="76200">
                        <a:moveTo>
                          <a:pt x="0" y="0"/>
                        </a:moveTo>
                        <a:lnTo>
                          <a:pt x="0" y="76200"/>
                        </a:lnTo>
                        <a:lnTo>
                          <a:pt x="100965" y="76200"/>
                        </a:lnTo>
                        <a:lnTo>
                          <a:pt x="100965" y="1905"/>
                        </a:lnTo>
                      </a:path>
                    </a:pathLst>
                  </a:custGeom>
                  <a:noFill/>
                  <a:ln w="9525" cap="rnd" cmpd="sng" algn="ctr">
                    <a:solidFill>
                      <a:srgbClr val="000000">
                        <a:lumMod val="50000"/>
                        <a:lumOff val="50000"/>
                      </a:srgbClr>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cxnSp>
                <p:nvCxnSpPr>
                  <p:cNvPr id="162" name="Straight Connector 161">
                    <a:extLst>
                      <a:ext uri="{FF2B5EF4-FFF2-40B4-BE49-F238E27FC236}">
                        <a16:creationId xmlns:a16="http://schemas.microsoft.com/office/drawing/2014/main" id="{64DAA790-D690-D67F-0AB7-9F77B4D3B554}"/>
                      </a:ext>
                    </a:extLst>
                  </p:cNvPr>
                  <p:cNvCxnSpPr/>
                  <p:nvPr/>
                </p:nvCxnSpPr>
                <p:spPr>
                  <a:xfrm>
                    <a:off x="985837" y="3429000"/>
                    <a:ext cx="0" cy="76200"/>
                  </a:xfrm>
                  <a:prstGeom prst="line">
                    <a:avLst/>
                  </a:prstGeom>
                  <a:noFill/>
                  <a:ln w="9525" cap="rnd" cmpd="sng" algn="ctr">
                    <a:solidFill>
                      <a:srgbClr val="000000">
                        <a:lumMod val="50000"/>
                        <a:lumOff val="50000"/>
                      </a:srgbClr>
                    </a:solidFill>
                    <a:prstDash val="solid"/>
                  </a:ln>
                  <a:effectLst/>
                </p:spPr>
              </p:cxnSp>
            </p:grpSp>
            <p:grpSp>
              <p:nvGrpSpPr>
                <p:cNvPr id="158" name="Group 157">
                  <a:extLst>
                    <a:ext uri="{FF2B5EF4-FFF2-40B4-BE49-F238E27FC236}">
                      <a16:creationId xmlns:a16="http://schemas.microsoft.com/office/drawing/2014/main" id="{4AED0277-F4C3-9C35-80F6-22769B07E44C}"/>
                    </a:ext>
                  </a:extLst>
                </p:cNvPr>
                <p:cNvGrpSpPr/>
                <p:nvPr/>
              </p:nvGrpSpPr>
              <p:grpSpPr>
                <a:xfrm rot="886797">
                  <a:off x="3229863" y="2722454"/>
                  <a:ext cx="100965" cy="152400"/>
                  <a:chOff x="935355" y="3352800"/>
                  <a:chExt cx="100965" cy="152400"/>
                </a:xfrm>
              </p:grpSpPr>
              <p:sp>
                <p:nvSpPr>
                  <p:cNvPr id="159" name="Freeform: Shape 158">
                    <a:extLst>
                      <a:ext uri="{FF2B5EF4-FFF2-40B4-BE49-F238E27FC236}">
                        <a16:creationId xmlns:a16="http://schemas.microsoft.com/office/drawing/2014/main" id="{228C0436-332A-B3E6-E808-5EFDE7C958E2}"/>
                      </a:ext>
                    </a:extLst>
                  </p:cNvPr>
                  <p:cNvSpPr/>
                  <p:nvPr/>
                </p:nvSpPr>
                <p:spPr>
                  <a:xfrm>
                    <a:off x="935355" y="3352800"/>
                    <a:ext cx="100965" cy="76200"/>
                  </a:xfrm>
                  <a:custGeom>
                    <a:avLst/>
                    <a:gdLst>
                      <a:gd name="connsiteX0" fmla="*/ 0 w 100965"/>
                      <a:gd name="connsiteY0" fmla="*/ 0 h 76200"/>
                      <a:gd name="connsiteX1" fmla="*/ 0 w 100965"/>
                      <a:gd name="connsiteY1" fmla="*/ 76200 h 76200"/>
                      <a:gd name="connsiteX2" fmla="*/ 100965 w 100965"/>
                      <a:gd name="connsiteY2" fmla="*/ 76200 h 76200"/>
                      <a:gd name="connsiteX3" fmla="*/ 100965 w 100965"/>
                      <a:gd name="connsiteY3" fmla="*/ 1905 h 76200"/>
                    </a:gdLst>
                    <a:ahLst/>
                    <a:cxnLst>
                      <a:cxn ang="0">
                        <a:pos x="connsiteX0" y="connsiteY0"/>
                      </a:cxn>
                      <a:cxn ang="0">
                        <a:pos x="connsiteX1" y="connsiteY1"/>
                      </a:cxn>
                      <a:cxn ang="0">
                        <a:pos x="connsiteX2" y="connsiteY2"/>
                      </a:cxn>
                      <a:cxn ang="0">
                        <a:pos x="connsiteX3" y="connsiteY3"/>
                      </a:cxn>
                    </a:cxnLst>
                    <a:rect l="l" t="t" r="r" b="b"/>
                    <a:pathLst>
                      <a:path w="100965" h="76200">
                        <a:moveTo>
                          <a:pt x="0" y="0"/>
                        </a:moveTo>
                        <a:lnTo>
                          <a:pt x="0" y="76200"/>
                        </a:lnTo>
                        <a:lnTo>
                          <a:pt x="100965" y="76200"/>
                        </a:lnTo>
                        <a:lnTo>
                          <a:pt x="100965" y="1905"/>
                        </a:lnTo>
                      </a:path>
                    </a:pathLst>
                  </a:custGeom>
                  <a:noFill/>
                  <a:ln w="9525" cap="rnd" cmpd="sng" algn="ctr">
                    <a:solidFill>
                      <a:srgbClr val="000000">
                        <a:lumMod val="50000"/>
                        <a:lumOff val="50000"/>
                      </a:srgbClr>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cxnSp>
                <p:nvCxnSpPr>
                  <p:cNvPr id="160" name="Straight Connector 159">
                    <a:extLst>
                      <a:ext uri="{FF2B5EF4-FFF2-40B4-BE49-F238E27FC236}">
                        <a16:creationId xmlns:a16="http://schemas.microsoft.com/office/drawing/2014/main" id="{D135D695-A951-2375-B4BD-E1BBAB33CDDF}"/>
                      </a:ext>
                    </a:extLst>
                  </p:cNvPr>
                  <p:cNvCxnSpPr/>
                  <p:nvPr/>
                </p:nvCxnSpPr>
                <p:spPr>
                  <a:xfrm>
                    <a:off x="985837" y="3429000"/>
                    <a:ext cx="0" cy="76200"/>
                  </a:xfrm>
                  <a:prstGeom prst="line">
                    <a:avLst/>
                  </a:prstGeom>
                  <a:noFill/>
                  <a:ln w="9525" cap="rnd" cmpd="sng" algn="ctr">
                    <a:solidFill>
                      <a:srgbClr val="000000">
                        <a:lumMod val="50000"/>
                        <a:lumOff val="50000"/>
                      </a:srgbClr>
                    </a:solidFill>
                    <a:prstDash val="solid"/>
                  </a:ln>
                  <a:effectLst/>
                </p:spPr>
              </p:cxnSp>
            </p:grpSp>
          </p:grpSp>
          <p:grpSp>
            <p:nvGrpSpPr>
              <p:cNvPr id="70" name="IgE">
                <a:extLst>
                  <a:ext uri="{FF2B5EF4-FFF2-40B4-BE49-F238E27FC236}">
                    <a16:creationId xmlns:a16="http://schemas.microsoft.com/office/drawing/2014/main" id="{0505DE00-E3F0-5986-351B-0BE3BDC5601F}"/>
                  </a:ext>
                </a:extLst>
              </p:cNvPr>
              <p:cNvGrpSpPr/>
              <p:nvPr/>
            </p:nvGrpSpPr>
            <p:grpSpPr>
              <a:xfrm rot="2340909">
                <a:off x="2145099" y="2506324"/>
                <a:ext cx="78529" cy="153147"/>
                <a:chOff x="1589809" y="4304034"/>
                <a:chExt cx="117388" cy="227030"/>
              </a:xfrm>
            </p:grpSpPr>
            <p:grpSp>
              <p:nvGrpSpPr>
                <p:cNvPr id="148" name="Group 147">
                  <a:extLst>
                    <a:ext uri="{FF2B5EF4-FFF2-40B4-BE49-F238E27FC236}">
                      <a16:creationId xmlns:a16="http://schemas.microsoft.com/office/drawing/2014/main" id="{BB2D1A09-48E7-194A-804C-F6613ACEF2CB}"/>
                    </a:ext>
                  </a:extLst>
                </p:cNvPr>
                <p:cNvGrpSpPr/>
                <p:nvPr/>
              </p:nvGrpSpPr>
              <p:grpSpPr>
                <a:xfrm>
                  <a:off x="1628029" y="4393904"/>
                  <a:ext cx="35288" cy="137160"/>
                  <a:chOff x="1862901" y="3917418"/>
                  <a:chExt cx="35288" cy="537297"/>
                </a:xfrm>
              </p:grpSpPr>
              <p:sp>
                <p:nvSpPr>
                  <p:cNvPr id="155" name="Rectangle: Rounded Corners 154">
                    <a:extLst>
                      <a:ext uri="{FF2B5EF4-FFF2-40B4-BE49-F238E27FC236}">
                        <a16:creationId xmlns:a16="http://schemas.microsoft.com/office/drawing/2014/main" id="{891E173C-18C3-0A0C-4FFB-3D93F057DD4E}"/>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156" name="Rectangle: Rounded Corners 155">
                    <a:extLst>
                      <a:ext uri="{FF2B5EF4-FFF2-40B4-BE49-F238E27FC236}">
                        <a16:creationId xmlns:a16="http://schemas.microsoft.com/office/drawing/2014/main" id="{9AB5A727-E3EC-F0F0-2C25-8ABEF7C99568}"/>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grpSp>
              <p:nvGrpSpPr>
                <p:cNvPr id="149" name="Group 148">
                  <a:extLst>
                    <a:ext uri="{FF2B5EF4-FFF2-40B4-BE49-F238E27FC236}">
                      <a16:creationId xmlns:a16="http://schemas.microsoft.com/office/drawing/2014/main" id="{7AA2ACA1-6710-ADF6-E45C-05903822AA82}"/>
                    </a:ext>
                  </a:extLst>
                </p:cNvPr>
                <p:cNvGrpSpPr/>
                <p:nvPr/>
              </p:nvGrpSpPr>
              <p:grpSpPr>
                <a:xfrm rot="19869607">
                  <a:off x="1589809" y="4304034"/>
                  <a:ext cx="35288" cy="91440"/>
                  <a:chOff x="1862901" y="3917418"/>
                  <a:chExt cx="35288" cy="537297"/>
                </a:xfrm>
              </p:grpSpPr>
              <p:sp>
                <p:nvSpPr>
                  <p:cNvPr id="153" name="Rectangle: Rounded Corners 152">
                    <a:extLst>
                      <a:ext uri="{FF2B5EF4-FFF2-40B4-BE49-F238E27FC236}">
                        <a16:creationId xmlns:a16="http://schemas.microsoft.com/office/drawing/2014/main" id="{1659F4AA-62CD-9A7A-A4A1-1BB94BFFD8B2}"/>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154" name="Rectangle: Rounded Corners 153">
                    <a:extLst>
                      <a:ext uri="{FF2B5EF4-FFF2-40B4-BE49-F238E27FC236}">
                        <a16:creationId xmlns:a16="http://schemas.microsoft.com/office/drawing/2014/main" id="{ADA4B7E6-3A22-6617-5DB5-62EEDC534CC9}"/>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grpSp>
              <p:nvGrpSpPr>
                <p:cNvPr id="150" name="Group 149">
                  <a:extLst>
                    <a:ext uri="{FF2B5EF4-FFF2-40B4-BE49-F238E27FC236}">
                      <a16:creationId xmlns:a16="http://schemas.microsoft.com/office/drawing/2014/main" id="{48448ADE-EBEE-1430-5D44-214EF3330B06}"/>
                    </a:ext>
                  </a:extLst>
                </p:cNvPr>
                <p:cNvGrpSpPr/>
                <p:nvPr/>
              </p:nvGrpSpPr>
              <p:grpSpPr>
                <a:xfrm rot="1730393" flipH="1">
                  <a:off x="1671909" y="4304963"/>
                  <a:ext cx="35288" cy="91440"/>
                  <a:chOff x="1862901" y="3917418"/>
                  <a:chExt cx="35288" cy="537297"/>
                </a:xfrm>
              </p:grpSpPr>
              <p:sp>
                <p:nvSpPr>
                  <p:cNvPr id="151" name="Rectangle: Rounded Corners 150">
                    <a:extLst>
                      <a:ext uri="{FF2B5EF4-FFF2-40B4-BE49-F238E27FC236}">
                        <a16:creationId xmlns:a16="http://schemas.microsoft.com/office/drawing/2014/main" id="{EF594CB1-F34F-7FEB-69A2-15FCAB1703D7}"/>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152" name="Rectangle: Rounded Corners 151">
                    <a:extLst>
                      <a:ext uri="{FF2B5EF4-FFF2-40B4-BE49-F238E27FC236}">
                        <a16:creationId xmlns:a16="http://schemas.microsoft.com/office/drawing/2014/main" id="{2FD9AAE0-7ECC-C155-CC4C-F30EAD236459}"/>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grpSp>
          <p:grpSp>
            <p:nvGrpSpPr>
              <p:cNvPr id="71" name="Allergen">
                <a:extLst>
                  <a:ext uri="{FF2B5EF4-FFF2-40B4-BE49-F238E27FC236}">
                    <a16:creationId xmlns:a16="http://schemas.microsoft.com/office/drawing/2014/main" id="{C5E1AF91-0D54-4648-6113-CBA18CD56374}"/>
                  </a:ext>
                </a:extLst>
              </p:cNvPr>
              <p:cNvGrpSpPr/>
              <p:nvPr/>
            </p:nvGrpSpPr>
            <p:grpSpPr>
              <a:xfrm rot="1259298">
                <a:off x="2071645" y="2424316"/>
                <a:ext cx="250484" cy="97596"/>
                <a:chOff x="3123927" y="2479464"/>
                <a:chExt cx="329151" cy="127182"/>
              </a:xfrm>
            </p:grpSpPr>
            <p:sp>
              <p:nvSpPr>
                <p:cNvPr id="145" name="Oval 144">
                  <a:extLst>
                    <a:ext uri="{FF2B5EF4-FFF2-40B4-BE49-F238E27FC236}">
                      <a16:creationId xmlns:a16="http://schemas.microsoft.com/office/drawing/2014/main" id="{4854E35F-BD1C-5A44-D779-9F4B92D43817}"/>
                    </a:ext>
                  </a:extLst>
                </p:cNvPr>
                <p:cNvSpPr/>
                <p:nvPr/>
              </p:nvSpPr>
              <p:spPr>
                <a:xfrm>
                  <a:off x="3123927" y="2479464"/>
                  <a:ext cx="45719" cy="45719"/>
                </a:xfrm>
                <a:prstGeom prst="ellipse">
                  <a:avLst/>
                </a:prstGeom>
                <a:gradFill flip="none" rotWithShape="1">
                  <a:gsLst>
                    <a:gs pos="0">
                      <a:srgbClr val="C4D600"/>
                    </a:gs>
                    <a:gs pos="73000">
                      <a:srgbClr val="C4D600">
                        <a:lumMod val="75000"/>
                      </a:srgbClr>
                    </a:gs>
                    <a:gs pos="83000">
                      <a:srgbClr val="C4D600">
                        <a:lumMod val="50000"/>
                      </a:srgbClr>
                    </a:gs>
                    <a:gs pos="100000">
                      <a:srgbClr val="C4D600">
                        <a:lumMod val="75000"/>
                      </a:srgbClr>
                    </a:gs>
                  </a:gsLst>
                  <a:path path="circle">
                    <a:fillToRect l="50000" t="50000" r="50000" b="50000"/>
                  </a:path>
                  <a:tileRect/>
                </a:gradFill>
                <a:ln w="9525" cap="flat" cmpd="sng" algn="ctr">
                  <a:solidFill>
                    <a:srgbClr val="000000">
                      <a:lumMod val="50000"/>
                      <a:lumOff val="50000"/>
                    </a:srgbClr>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146" name="Oval 145">
                  <a:extLst>
                    <a:ext uri="{FF2B5EF4-FFF2-40B4-BE49-F238E27FC236}">
                      <a16:creationId xmlns:a16="http://schemas.microsoft.com/office/drawing/2014/main" id="{BAE84445-30EC-1DBD-1F6B-DBC90682DF2F}"/>
                    </a:ext>
                  </a:extLst>
                </p:cNvPr>
                <p:cNvSpPr/>
                <p:nvPr/>
              </p:nvSpPr>
              <p:spPr>
                <a:xfrm>
                  <a:off x="3261183" y="2522305"/>
                  <a:ext cx="45719" cy="45719"/>
                </a:xfrm>
                <a:prstGeom prst="ellipse">
                  <a:avLst/>
                </a:prstGeom>
                <a:gradFill flip="none" rotWithShape="1">
                  <a:gsLst>
                    <a:gs pos="0">
                      <a:srgbClr val="C4D600"/>
                    </a:gs>
                    <a:gs pos="73000">
                      <a:srgbClr val="C4D600">
                        <a:lumMod val="75000"/>
                      </a:srgbClr>
                    </a:gs>
                    <a:gs pos="83000">
                      <a:srgbClr val="C4D600">
                        <a:lumMod val="50000"/>
                      </a:srgbClr>
                    </a:gs>
                    <a:gs pos="100000">
                      <a:srgbClr val="C4D600">
                        <a:lumMod val="75000"/>
                      </a:srgbClr>
                    </a:gs>
                  </a:gsLst>
                  <a:path path="circle">
                    <a:fillToRect l="50000" t="50000" r="50000" b="50000"/>
                  </a:path>
                  <a:tileRect/>
                </a:gradFill>
                <a:ln w="9525" cap="flat" cmpd="sng" algn="ctr">
                  <a:solidFill>
                    <a:srgbClr val="000000">
                      <a:lumMod val="50000"/>
                      <a:lumOff val="50000"/>
                    </a:srgbClr>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147" name="Oval 146">
                  <a:extLst>
                    <a:ext uri="{FF2B5EF4-FFF2-40B4-BE49-F238E27FC236}">
                      <a16:creationId xmlns:a16="http://schemas.microsoft.com/office/drawing/2014/main" id="{B49C5CC7-30DF-0091-574F-0C9DEBCFAA58}"/>
                    </a:ext>
                  </a:extLst>
                </p:cNvPr>
                <p:cNvSpPr/>
                <p:nvPr/>
              </p:nvSpPr>
              <p:spPr>
                <a:xfrm>
                  <a:off x="3407359" y="2560927"/>
                  <a:ext cx="45719" cy="45719"/>
                </a:xfrm>
                <a:prstGeom prst="ellipse">
                  <a:avLst/>
                </a:prstGeom>
                <a:gradFill flip="none" rotWithShape="1">
                  <a:gsLst>
                    <a:gs pos="0">
                      <a:srgbClr val="C4D600"/>
                    </a:gs>
                    <a:gs pos="73000">
                      <a:srgbClr val="C4D600">
                        <a:lumMod val="75000"/>
                      </a:srgbClr>
                    </a:gs>
                    <a:gs pos="83000">
                      <a:srgbClr val="C4D600">
                        <a:lumMod val="50000"/>
                      </a:srgbClr>
                    </a:gs>
                    <a:gs pos="100000">
                      <a:srgbClr val="C4D600">
                        <a:lumMod val="75000"/>
                      </a:srgbClr>
                    </a:gs>
                  </a:gsLst>
                  <a:path path="circle">
                    <a:fillToRect l="50000" t="50000" r="50000" b="50000"/>
                  </a:path>
                  <a:tileRect/>
                </a:gradFill>
                <a:ln w="9525" cap="flat" cmpd="sng" algn="ctr">
                  <a:solidFill>
                    <a:srgbClr val="000000">
                      <a:lumMod val="50000"/>
                      <a:lumOff val="50000"/>
                    </a:srgbClr>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grpSp>
            <p:nvGrpSpPr>
              <p:cNvPr id="72" name="Group 71">
                <a:extLst>
                  <a:ext uri="{FF2B5EF4-FFF2-40B4-BE49-F238E27FC236}">
                    <a16:creationId xmlns:a16="http://schemas.microsoft.com/office/drawing/2014/main" id="{92C4BBA1-A479-1D8C-8B0F-203D10638B42}"/>
                  </a:ext>
                </a:extLst>
              </p:cNvPr>
              <p:cNvGrpSpPr/>
              <p:nvPr/>
            </p:nvGrpSpPr>
            <p:grpSpPr>
              <a:xfrm>
                <a:off x="1854412" y="2635457"/>
                <a:ext cx="252000" cy="252000"/>
                <a:chOff x="2865402" y="2603017"/>
                <a:chExt cx="252000" cy="252000"/>
              </a:xfrm>
            </p:grpSpPr>
            <p:sp>
              <p:nvSpPr>
                <p:cNvPr id="73" name="Oval 72">
                  <a:extLst>
                    <a:ext uri="{FF2B5EF4-FFF2-40B4-BE49-F238E27FC236}">
                      <a16:creationId xmlns:a16="http://schemas.microsoft.com/office/drawing/2014/main" id="{13115940-1E0E-AF8D-6360-BBEE13BB2408}"/>
                    </a:ext>
                  </a:extLst>
                </p:cNvPr>
                <p:cNvSpPr/>
                <p:nvPr/>
              </p:nvSpPr>
              <p:spPr>
                <a:xfrm rot="8224245">
                  <a:off x="2865402" y="2603017"/>
                  <a:ext cx="252000" cy="252000"/>
                </a:xfrm>
                <a:prstGeom prst="ellipse">
                  <a:avLst/>
                </a:prstGeom>
                <a:solidFill>
                  <a:srgbClr val="CBD3D5"/>
                </a:solidFill>
                <a:ln w="952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grpSp>
              <p:nvGrpSpPr>
                <p:cNvPr id="74" name="Group 73">
                  <a:extLst>
                    <a:ext uri="{FF2B5EF4-FFF2-40B4-BE49-F238E27FC236}">
                      <a16:creationId xmlns:a16="http://schemas.microsoft.com/office/drawing/2014/main" id="{551B96C4-4D44-B63E-EBE3-BE8E10AF217B}"/>
                    </a:ext>
                  </a:extLst>
                </p:cNvPr>
                <p:cNvGrpSpPr/>
                <p:nvPr/>
              </p:nvGrpSpPr>
              <p:grpSpPr>
                <a:xfrm>
                  <a:off x="2894638" y="2625299"/>
                  <a:ext cx="196724" cy="207465"/>
                  <a:chOff x="2894638" y="2625299"/>
                  <a:chExt cx="196724" cy="207465"/>
                </a:xfrm>
              </p:grpSpPr>
              <p:grpSp>
                <p:nvGrpSpPr>
                  <p:cNvPr id="75" name="Group 74">
                    <a:extLst>
                      <a:ext uri="{FF2B5EF4-FFF2-40B4-BE49-F238E27FC236}">
                        <a16:creationId xmlns:a16="http://schemas.microsoft.com/office/drawing/2014/main" id="{58B8198B-5482-9F99-F7B2-CE7BDC0A10F8}"/>
                      </a:ext>
                    </a:extLst>
                  </p:cNvPr>
                  <p:cNvGrpSpPr/>
                  <p:nvPr/>
                </p:nvGrpSpPr>
                <p:grpSpPr>
                  <a:xfrm rot="5697808">
                    <a:off x="2887518" y="2647126"/>
                    <a:ext cx="142052" cy="127811"/>
                    <a:chOff x="8770428" y="4145225"/>
                    <a:chExt cx="307647" cy="276804"/>
                  </a:xfrm>
                  <a:solidFill>
                    <a:srgbClr val="1F8591"/>
                  </a:solidFill>
                </p:grpSpPr>
                <p:sp>
                  <p:nvSpPr>
                    <p:cNvPr id="127" name="Freeform: Shape 126">
                      <a:extLst>
                        <a:ext uri="{FF2B5EF4-FFF2-40B4-BE49-F238E27FC236}">
                          <a16:creationId xmlns:a16="http://schemas.microsoft.com/office/drawing/2014/main" id="{B1A395FA-36F5-FB69-10B1-1F72801041AF}"/>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28" name="Freeform: Shape 127">
                      <a:extLst>
                        <a:ext uri="{FF2B5EF4-FFF2-40B4-BE49-F238E27FC236}">
                          <a16:creationId xmlns:a16="http://schemas.microsoft.com/office/drawing/2014/main" id="{3E52FB16-1B6B-2954-3C4B-5139E6C0E110}"/>
                        </a:ext>
                      </a:extLst>
                    </p:cNvPr>
                    <p:cNvSpPr/>
                    <p:nvPr/>
                  </p:nvSpPr>
                  <p:spPr>
                    <a:xfrm rot="6799576">
                      <a:off x="8855933" y="4253069"/>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29" name="Freeform: Shape 128">
                      <a:extLst>
                        <a:ext uri="{FF2B5EF4-FFF2-40B4-BE49-F238E27FC236}">
                          <a16:creationId xmlns:a16="http://schemas.microsoft.com/office/drawing/2014/main" id="{4766A213-572C-BB74-7A4A-14EBDE4F5374}"/>
                        </a:ext>
                      </a:extLst>
                    </p:cNvPr>
                    <p:cNvSpPr/>
                    <p:nvPr/>
                  </p:nvSpPr>
                  <p:spPr>
                    <a:xfrm>
                      <a:off x="8950061" y="418817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30" name="Freeform: Shape 129">
                      <a:extLst>
                        <a:ext uri="{FF2B5EF4-FFF2-40B4-BE49-F238E27FC236}">
                          <a16:creationId xmlns:a16="http://schemas.microsoft.com/office/drawing/2014/main" id="{31EB2ECB-BA9B-B9DA-5318-35C96603AA54}"/>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31" name="Freeform: Shape 130">
                      <a:extLst>
                        <a:ext uri="{FF2B5EF4-FFF2-40B4-BE49-F238E27FC236}">
                          <a16:creationId xmlns:a16="http://schemas.microsoft.com/office/drawing/2014/main" id="{8E993CA1-2B79-66AE-FA2B-6C4027FAD6CE}"/>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32" name="Freeform: Shape 131">
                      <a:extLst>
                        <a:ext uri="{FF2B5EF4-FFF2-40B4-BE49-F238E27FC236}">
                          <a16:creationId xmlns:a16="http://schemas.microsoft.com/office/drawing/2014/main" id="{EBA5CD87-C806-C86D-BE53-0664DC81FF12}"/>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33" name="Freeform: Shape 132">
                      <a:extLst>
                        <a:ext uri="{FF2B5EF4-FFF2-40B4-BE49-F238E27FC236}">
                          <a16:creationId xmlns:a16="http://schemas.microsoft.com/office/drawing/2014/main" id="{B2BC6983-DAB7-0F80-E22F-BDC48AD64F8D}"/>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34" name="Freeform: Shape 133">
                      <a:extLst>
                        <a:ext uri="{FF2B5EF4-FFF2-40B4-BE49-F238E27FC236}">
                          <a16:creationId xmlns:a16="http://schemas.microsoft.com/office/drawing/2014/main" id="{C5645092-9284-2A04-3799-B5F7EF612DF6}"/>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35" name="Freeform: Shape 134">
                      <a:extLst>
                        <a:ext uri="{FF2B5EF4-FFF2-40B4-BE49-F238E27FC236}">
                          <a16:creationId xmlns:a16="http://schemas.microsoft.com/office/drawing/2014/main" id="{E79030A2-4603-9587-673A-BA59A0419302}"/>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36" name="Freeform: Shape 135">
                      <a:extLst>
                        <a:ext uri="{FF2B5EF4-FFF2-40B4-BE49-F238E27FC236}">
                          <a16:creationId xmlns:a16="http://schemas.microsoft.com/office/drawing/2014/main" id="{171BE1AC-D29E-8CAB-9CC5-68C5271D6EC0}"/>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37" name="Freeform: Shape 136">
                      <a:extLst>
                        <a:ext uri="{FF2B5EF4-FFF2-40B4-BE49-F238E27FC236}">
                          <a16:creationId xmlns:a16="http://schemas.microsoft.com/office/drawing/2014/main" id="{342DFDAC-BF48-D85D-746B-02A1E4B3F0B6}"/>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38" name="Freeform: Shape 137">
                      <a:extLst>
                        <a:ext uri="{FF2B5EF4-FFF2-40B4-BE49-F238E27FC236}">
                          <a16:creationId xmlns:a16="http://schemas.microsoft.com/office/drawing/2014/main" id="{32966D63-B061-766F-F995-7BDA67EE3418}"/>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39" name="Rectangle: Rounded Corners 138">
                      <a:extLst>
                        <a:ext uri="{FF2B5EF4-FFF2-40B4-BE49-F238E27FC236}">
                          <a16:creationId xmlns:a16="http://schemas.microsoft.com/office/drawing/2014/main" id="{B52EA6D6-B0B3-C571-7FE2-1270DCF2900C}"/>
                        </a:ext>
                      </a:extLst>
                    </p:cNvPr>
                    <p:cNvSpPr/>
                    <p:nvPr/>
                  </p:nvSpPr>
                  <p:spPr>
                    <a:xfrm>
                      <a:off x="8886901" y="440374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40" name="Rectangle: Rounded Corners 139">
                      <a:extLst>
                        <a:ext uri="{FF2B5EF4-FFF2-40B4-BE49-F238E27FC236}">
                          <a16:creationId xmlns:a16="http://schemas.microsoft.com/office/drawing/2014/main" id="{B8078C70-EEFF-41A3-9650-515EA0EC3694}"/>
                        </a:ext>
                      </a:extLst>
                    </p:cNvPr>
                    <p:cNvSpPr/>
                    <p:nvPr/>
                  </p:nvSpPr>
                  <p:spPr>
                    <a:xfrm>
                      <a:off x="8858174" y="429137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41" name="Rectangle: Rounded Corners 140">
                      <a:extLst>
                        <a:ext uri="{FF2B5EF4-FFF2-40B4-BE49-F238E27FC236}">
                          <a16:creationId xmlns:a16="http://schemas.microsoft.com/office/drawing/2014/main" id="{3568D409-AA4A-6B7C-C236-3F65F55AA654}"/>
                        </a:ext>
                      </a:extLst>
                    </p:cNvPr>
                    <p:cNvSpPr/>
                    <p:nvPr/>
                  </p:nvSpPr>
                  <p:spPr>
                    <a:xfrm>
                      <a:off x="8770428" y="4196137"/>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42" name="Rectangle: Rounded Corners 141">
                      <a:extLst>
                        <a:ext uri="{FF2B5EF4-FFF2-40B4-BE49-F238E27FC236}">
                          <a16:creationId xmlns:a16="http://schemas.microsoft.com/office/drawing/2014/main" id="{31B64246-4A3D-B477-0FF4-EA927581DE65}"/>
                        </a:ext>
                      </a:extLst>
                    </p:cNvPr>
                    <p:cNvSpPr/>
                    <p:nvPr/>
                  </p:nvSpPr>
                  <p:spPr>
                    <a:xfrm>
                      <a:off x="8924873" y="4240076"/>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43" name="Rectangle: Rounded Corners 142">
                      <a:extLst>
                        <a:ext uri="{FF2B5EF4-FFF2-40B4-BE49-F238E27FC236}">
                          <a16:creationId xmlns:a16="http://schemas.microsoft.com/office/drawing/2014/main" id="{051F5055-AB5D-C85F-6F5C-3EEE0BEF722B}"/>
                        </a:ext>
                      </a:extLst>
                    </p:cNvPr>
                    <p:cNvSpPr/>
                    <p:nvPr/>
                  </p:nvSpPr>
                  <p:spPr>
                    <a:xfrm>
                      <a:off x="9050643" y="429398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44" name="Rectangle: Rounded Corners 143">
                      <a:extLst>
                        <a:ext uri="{FF2B5EF4-FFF2-40B4-BE49-F238E27FC236}">
                          <a16:creationId xmlns:a16="http://schemas.microsoft.com/office/drawing/2014/main" id="{5FD9C717-0EED-3F2D-7D97-8E0BD8E4B9E6}"/>
                        </a:ext>
                      </a:extLst>
                    </p:cNvPr>
                    <p:cNvSpPr/>
                    <p:nvPr/>
                  </p:nvSpPr>
                  <p:spPr>
                    <a:xfrm>
                      <a:off x="8817085" y="4394597"/>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grpSp>
              <p:grpSp>
                <p:nvGrpSpPr>
                  <p:cNvPr id="76" name="Group 75">
                    <a:extLst>
                      <a:ext uri="{FF2B5EF4-FFF2-40B4-BE49-F238E27FC236}">
                        <a16:creationId xmlns:a16="http://schemas.microsoft.com/office/drawing/2014/main" id="{24664845-63EB-0878-32CD-7D94CA090093}"/>
                      </a:ext>
                    </a:extLst>
                  </p:cNvPr>
                  <p:cNvGrpSpPr/>
                  <p:nvPr/>
                </p:nvGrpSpPr>
                <p:grpSpPr>
                  <a:xfrm rot="14018184">
                    <a:off x="2944580" y="2632419"/>
                    <a:ext cx="142052" cy="127811"/>
                    <a:chOff x="8770428" y="4145225"/>
                    <a:chExt cx="307647" cy="276804"/>
                  </a:xfrm>
                  <a:solidFill>
                    <a:srgbClr val="1F8591"/>
                  </a:solidFill>
                </p:grpSpPr>
                <p:sp>
                  <p:nvSpPr>
                    <p:cNvPr id="111" name="Freeform: Shape 110">
                      <a:extLst>
                        <a:ext uri="{FF2B5EF4-FFF2-40B4-BE49-F238E27FC236}">
                          <a16:creationId xmlns:a16="http://schemas.microsoft.com/office/drawing/2014/main" id="{AE2F0270-3BF8-2A88-3BBF-FB2F1844EFAF}"/>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12" name="Freeform: Shape 111">
                      <a:extLst>
                        <a:ext uri="{FF2B5EF4-FFF2-40B4-BE49-F238E27FC236}">
                          <a16:creationId xmlns:a16="http://schemas.microsoft.com/office/drawing/2014/main" id="{9BDDE17C-7899-D2AA-8A01-8389C51ACF1A}"/>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13" name="Freeform: Shape 112">
                      <a:extLst>
                        <a:ext uri="{FF2B5EF4-FFF2-40B4-BE49-F238E27FC236}">
                          <a16:creationId xmlns:a16="http://schemas.microsoft.com/office/drawing/2014/main" id="{C92A8416-43C5-2207-D624-FF9DA657444C}"/>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14" name="Freeform: Shape 113">
                      <a:extLst>
                        <a:ext uri="{FF2B5EF4-FFF2-40B4-BE49-F238E27FC236}">
                          <a16:creationId xmlns:a16="http://schemas.microsoft.com/office/drawing/2014/main" id="{43E1C02F-E72C-CCE5-0807-361D88DA3D69}"/>
                        </a:ext>
                      </a:extLst>
                    </p:cNvPr>
                    <p:cNvSpPr/>
                    <p:nvPr/>
                  </p:nvSpPr>
                  <p:spPr>
                    <a:xfrm>
                      <a:off x="8929986" y="428752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15" name="Freeform: Shape 114">
                      <a:extLst>
                        <a:ext uri="{FF2B5EF4-FFF2-40B4-BE49-F238E27FC236}">
                          <a16:creationId xmlns:a16="http://schemas.microsoft.com/office/drawing/2014/main" id="{35F23716-0484-D60B-5938-6653F2A82506}"/>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16" name="Freeform: Shape 115">
                      <a:extLst>
                        <a:ext uri="{FF2B5EF4-FFF2-40B4-BE49-F238E27FC236}">
                          <a16:creationId xmlns:a16="http://schemas.microsoft.com/office/drawing/2014/main" id="{B59DA1F4-30F5-17A4-D9FA-C865ADEA1003}"/>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17" name="Freeform: Shape 116">
                      <a:extLst>
                        <a:ext uri="{FF2B5EF4-FFF2-40B4-BE49-F238E27FC236}">
                          <a16:creationId xmlns:a16="http://schemas.microsoft.com/office/drawing/2014/main" id="{4E0A072D-CC2D-DAA6-6BF3-0BDD21CAA3AD}"/>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18" name="Freeform: Shape 117">
                      <a:extLst>
                        <a:ext uri="{FF2B5EF4-FFF2-40B4-BE49-F238E27FC236}">
                          <a16:creationId xmlns:a16="http://schemas.microsoft.com/office/drawing/2014/main" id="{D5B4E50A-E48B-5F09-FD26-906A476D3D86}"/>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19" name="Freeform: Shape 118">
                      <a:extLst>
                        <a:ext uri="{FF2B5EF4-FFF2-40B4-BE49-F238E27FC236}">
                          <a16:creationId xmlns:a16="http://schemas.microsoft.com/office/drawing/2014/main" id="{72528A84-5FE8-336F-F225-29145A403A5D}"/>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20" name="Freeform: Shape 119">
                      <a:extLst>
                        <a:ext uri="{FF2B5EF4-FFF2-40B4-BE49-F238E27FC236}">
                          <a16:creationId xmlns:a16="http://schemas.microsoft.com/office/drawing/2014/main" id="{2BB17B6E-141D-0EB7-DDFB-475234CF85A9}"/>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21" name="Freeform: Shape 120">
                      <a:extLst>
                        <a:ext uri="{FF2B5EF4-FFF2-40B4-BE49-F238E27FC236}">
                          <a16:creationId xmlns:a16="http://schemas.microsoft.com/office/drawing/2014/main" id="{A793C3B6-5B38-FD8D-1215-E1DD59A8AD00}"/>
                        </a:ext>
                      </a:extLst>
                    </p:cNvPr>
                    <p:cNvSpPr/>
                    <p:nvPr/>
                  </p:nvSpPr>
                  <p:spPr>
                    <a:xfrm rot="18952815">
                      <a:off x="8990335" y="4236377"/>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22" name="Rectangle: Rounded Corners 121">
                      <a:extLst>
                        <a:ext uri="{FF2B5EF4-FFF2-40B4-BE49-F238E27FC236}">
                          <a16:creationId xmlns:a16="http://schemas.microsoft.com/office/drawing/2014/main" id="{C38391A6-75FE-A1E8-E4D8-B04BD5B77568}"/>
                        </a:ext>
                      </a:extLst>
                    </p:cNvPr>
                    <p:cNvSpPr/>
                    <p:nvPr/>
                  </p:nvSpPr>
                  <p:spPr>
                    <a:xfrm>
                      <a:off x="8886901" y="440374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23" name="Rectangle: Rounded Corners 122">
                      <a:extLst>
                        <a:ext uri="{FF2B5EF4-FFF2-40B4-BE49-F238E27FC236}">
                          <a16:creationId xmlns:a16="http://schemas.microsoft.com/office/drawing/2014/main" id="{09590B49-88BC-F1F7-5412-5C9FE3237B21}"/>
                        </a:ext>
                      </a:extLst>
                    </p:cNvPr>
                    <p:cNvSpPr/>
                    <p:nvPr/>
                  </p:nvSpPr>
                  <p:spPr>
                    <a:xfrm>
                      <a:off x="8858174" y="429137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24" name="Rectangle: Rounded Corners 123">
                      <a:extLst>
                        <a:ext uri="{FF2B5EF4-FFF2-40B4-BE49-F238E27FC236}">
                          <a16:creationId xmlns:a16="http://schemas.microsoft.com/office/drawing/2014/main" id="{549D6838-0E24-724D-411C-3428BCF0C48A}"/>
                        </a:ext>
                      </a:extLst>
                    </p:cNvPr>
                    <p:cNvSpPr/>
                    <p:nvPr/>
                  </p:nvSpPr>
                  <p:spPr>
                    <a:xfrm>
                      <a:off x="8770428" y="4196137"/>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25" name="Rectangle: Rounded Corners 124">
                      <a:extLst>
                        <a:ext uri="{FF2B5EF4-FFF2-40B4-BE49-F238E27FC236}">
                          <a16:creationId xmlns:a16="http://schemas.microsoft.com/office/drawing/2014/main" id="{82BCBD3F-021E-3FD2-92DD-3EF5A59E2F02}"/>
                        </a:ext>
                      </a:extLst>
                    </p:cNvPr>
                    <p:cNvSpPr/>
                    <p:nvPr/>
                  </p:nvSpPr>
                  <p:spPr>
                    <a:xfrm>
                      <a:off x="9050643" y="429398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26" name="Rectangle: Rounded Corners 125">
                      <a:extLst>
                        <a:ext uri="{FF2B5EF4-FFF2-40B4-BE49-F238E27FC236}">
                          <a16:creationId xmlns:a16="http://schemas.microsoft.com/office/drawing/2014/main" id="{429E42DD-8D7E-3424-8C7B-3B12CF7E5D04}"/>
                        </a:ext>
                      </a:extLst>
                    </p:cNvPr>
                    <p:cNvSpPr/>
                    <p:nvPr/>
                  </p:nvSpPr>
                  <p:spPr>
                    <a:xfrm>
                      <a:off x="8817085" y="4394597"/>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grpSp>
              <p:grpSp>
                <p:nvGrpSpPr>
                  <p:cNvPr id="77" name="Group 76">
                    <a:extLst>
                      <a:ext uri="{FF2B5EF4-FFF2-40B4-BE49-F238E27FC236}">
                        <a16:creationId xmlns:a16="http://schemas.microsoft.com/office/drawing/2014/main" id="{EB9516BD-2A67-5FD2-8F9C-BCFEF91C45B4}"/>
                      </a:ext>
                    </a:extLst>
                  </p:cNvPr>
                  <p:cNvGrpSpPr/>
                  <p:nvPr/>
                </p:nvGrpSpPr>
                <p:grpSpPr>
                  <a:xfrm rot="21021678">
                    <a:off x="2897942" y="2694876"/>
                    <a:ext cx="142052" cy="127469"/>
                    <a:chOff x="8770428" y="4145965"/>
                    <a:chExt cx="307647" cy="276064"/>
                  </a:xfrm>
                  <a:solidFill>
                    <a:srgbClr val="1F8591"/>
                  </a:solidFill>
                </p:grpSpPr>
                <p:sp>
                  <p:nvSpPr>
                    <p:cNvPr id="96" name="Freeform: Shape 95">
                      <a:extLst>
                        <a:ext uri="{FF2B5EF4-FFF2-40B4-BE49-F238E27FC236}">
                          <a16:creationId xmlns:a16="http://schemas.microsoft.com/office/drawing/2014/main" id="{C5A704C2-8AE9-DA44-4715-14E4EEE1E599}"/>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97" name="Freeform: Shape 96">
                      <a:extLst>
                        <a:ext uri="{FF2B5EF4-FFF2-40B4-BE49-F238E27FC236}">
                          <a16:creationId xmlns:a16="http://schemas.microsoft.com/office/drawing/2014/main" id="{675B24CC-E9B5-D318-F345-C50C9AC237E2}"/>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98" name="Freeform: Shape 97">
                      <a:extLst>
                        <a:ext uri="{FF2B5EF4-FFF2-40B4-BE49-F238E27FC236}">
                          <a16:creationId xmlns:a16="http://schemas.microsoft.com/office/drawing/2014/main" id="{5A69371E-E5AF-6AA8-54D7-E67253A9934B}"/>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99" name="Freeform: Shape 98">
                      <a:extLst>
                        <a:ext uri="{FF2B5EF4-FFF2-40B4-BE49-F238E27FC236}">
                          <a16:creationId xmlns:a16="http://schemas.microsoft.com/office/drawing/2014/main" id="{786ED8E6-5DCC-041D-0C71-821F90347EC1}"/>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00" name="Freeform: Shape 99">
                      <a:extLst>
                        <a:ext uri="{FF2B5EF4-FFF2-40B4-BE49-F238E27FC236}">
                          <a16:creationId xmlns:a16="http://schemas.microsoft.com/office/drawing/2014/main" id="{D8ACB2FB-DAE4-A18A-50E7-9176657A857B}"/>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01" name="Freeform: Shape 100">
                      <a:extLst>
                        <a:ext uri="{FF2B5EF4-FFF2-40B4-BE49-F238E27FC236}">
                          <a16:creationId xmlns:a16="http://schemas.microsoft.com/office/drawing/2014/main" id="{D9B45A66-37C2-47EF-9BE1-BE29A8016E60}"/>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02" name="Freeform: Shape 101">
                      <a:extLst>
                        <a:ext uri="{FF2B5EF4-FFF2-40B4-BE49-F238E27FC236}">
                          <a16:creationId xmlns:a16="http://schemas.microsoft.com/office/drawing/2014/main" id="{F835F02D-7E8F-DD96-970F-7B7DCFCEF34E}"/>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03" name="Freeform: Shape 102">
                      <a:extLst>
                        <a:ext uri="{FF2B5EF4-FFF2-40B4-BE49-F238E27FC236}">
                          <a16:creationId xmlns:a16="http://schemas.microsoft.com/office/drawing/2014/main" id="{AAECD985-2C58-2E2D-651A-A7005C741048}"/>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04" name="Freeform: Shape 103">
                      <a:extLst>
                        <a:ext uri="{FF2B5EF4-FFF2-40B4-BE49-F238E27FC236}">
                          <a16:creationId xmlns:a16="http://schemas.microsoft.com/office/drawing/2014/main" id="{2CF1B756-6872-ED72-F90E-06CD3C18A7AB}"/>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05" name="Rectangle: Rounded Corners 104">
                      <a:extLst>
                        <a:ext uri="{FF2B5EF4-FFF2-40B4-BE49-F238E27FC236}">
                          <a16:creationId xmlns:a16="http://schemas.microsoft.com/office/drawing/2014/main" id="{F7D0058B-3B87-EE91-66E3-E81913118A67}"/>
                        </a:ext>
                      </a:extLst>
                    </p:cNvPr>
                    <p:cNvSpPr/>
                    <p:nvPr/>
                  </p:nvSpPr>
                  <p:spPr>
                    <a:xfrm>
                      <a:off x="8886901" y="440374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06" name="Rectangle: Rounded Corners 105">
                      <a:extLst>
                        <a:ext uri="{FF2B5EF4-FFF2-40B4-BE49-F238E27FC236}">
                          <a16:creationId xmlns:a16="http://schemas.microsoft.com/office/drawing/2014/main" id="{47B08139-EC75-1039-E2B9-6061694DA12D}"/>
                        </a:ext>
                      </a:extLst>
                    </p:cNvPr>
                    <p:cNvSpPr/>
                    <p:nvPr/>
                  </p:nvSpPr>
                  <p:spPr>
                    <a:xfrm>
                      <a:off x="8858174" y="429137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07" name="Rectangle: Rounded Corners 106">
                      <a:extLst>
                        <a:ext uri="{FF2B5EF4-FFF2-40B4-BE49-F238E27FC236}">
                          <a16:creationId xmlns:a16="http://schemas.microsoft.com/office/drawing/2014/main" id="{B4F2717A-4F3A-13CB-AF1D-42785576FA55}"/>
                        </a:ext>
                      </a:extLst>
                    </p:cNvPr>
                    <p:cNvSpPr/>
                    <p:nvPr/>
                  </p:nvSpPr>
                  <p:spPr>
                    <a:xfrm>
                      <a:off x="8770428" y="4196137"/>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08" name="Rectangle: Rounded Corners 107">
                      <a:extLst>
                        <a:ext uri="{FF2B5EF4-FFF2-40B4-BE49-F238E27FC236}">
                          <a16:creationId xmlns:a16="http://schemas.microsoft.com/office/drawing/2014/main" id="{5EAE0E3D-10B0-2A59-02C3-102C392A66B8}"/>
                        </a:ext>
                      </a:extLst>
                    </p:cNvPr>
                    <p:cNvSpPr/>
                    <p:nvPr/>
                  </p:nvSpPr>
                  <p:spPr>
                    <a:xfrm>
                      <a:off x="9050643" y="429398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09" name="Rectangle: Rounded Corners 108">
                      <a:extLst>
                        <a:ext uri="{FF2B5EF4-FFF2-40B4-BE49-F238E27FC236}">
                          <a16:creationId xmlns:a16="http://schemas.microsoft.com/office/drawing/2014/main" id="{64EC4F5C-EA37-BB7F-5813-278D574E8D1C}"/>
                        </a:ext>
                      </a:extLst>
                    </p:cNvPr>
                    <p:cNvSpPr/>
                    <p:nvPr/>
                  </p:nvSpPr>
                  <p:spPr>
                    <a:xfrm>
                      <a:off x="8817085" y="4394597"/>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10" name="Rectangle: Rounded Corners 109">
                      <a:extLst>
                        <a:ext uri="{FF2B5EF4-FFF2-40B4-BE49-F238E27FC236}">
                          <a16:creationId xmlns:a16="http://schemas.microsoft.com/office/drawing/2014/main" id="{312D8A7D-143C-F7E3-EFEC-75B5263F6E9B}"/>
                        </a:ext>
                      </a:extLst>
                    </p:cNvPr>
                    <p:cNvSpPr/>
                    <p:nvPr/>
                  </p:nvSpPr>
                  <p:spPr>
                    <a:xfrm>
                      <a:off x="8894095" y="4145965"/>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grpSp>
              <p:grpSp>
                <p:nvGrpSpPr>
                  <p:cNvPr id="78" name="Group 77">
                    <a:extLst>
                      <a:ext uri="{FF2B5EF4-FFF2-40B4-BE49-F238E27FC236}">
                        <a16:creationId xmlns:a16="http://schemas.microsoft.com/office/drawing/2014/main" id="{69D01DFB-1427-8D91-804E-B3DEC7A0C185}"/>
                      </a:ext>
                    </a:extLst>
                  </p:cNvPr>
                  <p:cNvGrpSpPr/>
                  <p:nvPr/>
                </p:nvGrpSpPr>
                <p:grpSpPr>
                  <a:xfrm rot="5697808">
                    <a:off x="2951306" y="2697832"/>
                    <a:ext cx="142052" cy="127811"/>
                    <a:chOff x="8770428" y="4145225"/>
                    <a:chExt cx="307647" cy="276804"/>
                  </a:xfrm>
                  <a:solidFill>
                    <a:srgbClr val="1F8591"/>
                  </a:solidFill>
                </p:grpSpPr>
                <p:sp>
                  <p:nvSpPr>
                    <p:cNvPr id="80" name="Freeform: Shape 79">
                      <a:extLst>
                        <a:ext uri="{FF2B5EF4-FFF2-40B4-BE49-F238E27FC236}">
                          <a16:creationId xmlns:a16="http://schemas.microsoft.com/office/drawing/2014/main" id="{321DFD2F-9F13-75EE-17AD-F62560BCA912}"/>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81" name="Freeform: Shape 80">
                      <a:extLst>
                        <a:ext uri="{FF2B5EF4-FFF2-40B4-BE49-F238E27FC236}">
                          <a16:creationId xmlns:a16="http://schemas.microsoft.com/office/drawing/2014/main" id="{7969C913-003F-0F95-1018-B3AAE47BB8FC}"/>
                        </a:ext>
                      </a:extLst>
                    </p:cNvPr>
                    <p:cNvSpPr/>
                    <p:nvPr/>
                  </p:nvSpPr>
                  <p:spPr>
                    <a:xfrm rot="6799576">
                      <a:off x="8855933" y="4253069"/>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82" name="Freeform: Shape 81">
                      <a:extLst>
                        <a:ext uri="{FF2B5EF4-FFF2-40B4-BE49-F238E27FC236}">
                          <a16:creationId xmlns:a16="http://schemas.microsoft.com/office/drawing/2014/main" id="{E13828C1-044F-A704-52CD-476B9E3C8405}"/>
                        </a:ext>
                      </a:extLst>
                    </p:cNvPr>
                    <p:cNvSpPr/>
                    <p:nvPr/>
                  </p:nvSpPr>
                  <p:spPr>
                    <a:xfrm>
                      <a:off x="8950061" y="418817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83" name="Freeform: Shape 82">
                      <a:extLst>
                        <a:ext uri="{FF2B5EF4-FFF2-40B4-BE49-F238E27FC236}">
                          <a16:creationId xmlns:a16="http://schemas.microsoft.com/office/drawing/2014/main" id="{EDDB1174-051D-654A-A38E-8005E44FE912}"/>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84" name="Freeform: Shape 83">
                      <a:extLst>
                        <a:ext uri="{FF2B5EF4-FFF2-40B4-BE49-F238E27FC236}">
                          <a16:creationId xmlns:a16="http://schemas.microsoft.com/office/drawing/2014/main" id="{94F3AB29-A7C5-EF2C-2B72-D80A81674BCB}"/>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85" name="Freeform: Shape 84">
                      <a:extLst>
                        <a:ext uri="{FF2B5EF4-FFF2-40B4-BE49-F238E27FC236}">
                          <a16:creationId xmlns:a16="http://schemas.microsoft.com/office/drawing/2014/main" id="{F676554E-2C7E-3762-D6B8-EDFA8D422F25}"/>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86" name="Freeform: Shape 85">
                      <a:extLst>
                        <a:ext uri="{FF2B5EF4-FFF2-40B4-BE49-F238E27FC236}">
                          <a16:creationId xmlns:a16="http://schemas.microsoft.com/office/drawing/2014/main" id="{22F90EB0-BBC7-F328-5265-89CD063A23AF}"/>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87" name="Freeform: Shape 86">
                      <a:extLst>
                        <a:ext uri="{FF2B5EF4-FFF2-40B4-BE49-F238E27FC236}">
                          <a16:creationId xmlns:a16="http://schemas.microsoft.com/office/drawing/2014/main" id="{39D192B6-B0A9-7269-2E20-57A82CC32A02}"/>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88" name="Freeform: Shape 87">
                      <a:extLst>
                        <a:ext uri="{FF2B5EF4-FFF2-40B4-BE49-F238E27FC236}">
                          <a16:creationId xmlns:a16="http://schemas.microsoft.com/office/drawing/2014/main" id="{BE779BD8-3215-8ACE-D2F5-FC2B09B8CCC0}"/>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89" name="Freeform: Shape 88">
                      <a:extLst>
                        <a:ext uri="{FF2B5EF4-FFF2-40B4-BE49-F238E27FC236}">
                          <a16:creationId xmlns:a16="http://schemas.microsoft.com/office/drawing/2014/main" id="{A4E1610B-D0D2-754C-DF53-6F9360CF741A}"/>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90" name="Freeform: Shape 89">
                      <a:extLst>
                        <a:ext uri="{FF2B5EF4-FFF2-40B4-BE49-F238E27FC236}">
                          <a16:creationId xmlns:a16="http://schemas.microsoft.com/office/drawing/2014/main" id="{4345EBD6-04D0-6BA9-DE5F-4B796450A5E0}"/>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91" name="Freeform: Shape 90">
                      <a:extLst>
                        <a:ext uri="{FF2B5EF4-FFF2-40B4-BE49-F238E27FC236}">
                          <a16:creationId xmlns:a16="http://schemas.microsoft.com/office/drawing/2014/main" id="{695A1767-172F-C5E8-1C1E-CC5238B23548}"/>
                        </a:ext>
                      </a:extLst>
                    </p:cNvPr>
                    <p:cNvSpPr/>
                    <p:nvPr/>
                  </p:nvSpPr>
                  <p:spPr>
                    <a:xfrm rot="18952815">
                      <a:off x="8990335" y="4236377"/>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92" name="Rectangle: Rounded Corners 91">
                      <a:extLst>
                        <a:ext uri="{FF2B5EF4-FFF2-40B4-BE49-F238E27FC236}">
                          <a16:creationId xmlns:a16="http://schemas.microsoft.com/office/drawing/2014/main" id="{8EF628E0-CFBA-2218-76B3-22B292F5ED21}"/>
                        </a:ext>
                      </a:extLst>
                    </p:cNvPr>
                    <p:cNvSpPr/>
                    <p:nvPr/>
                  </p:nvSpPr>
                  <p:spPr>
                    <a:xfrm>
                      <a:off x="8886901" y="440374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93" name="Rectangle: Rounded Corners 92">
                      <a:extLst>
                        <a:ext uri="{FF2B5EF4-FFF2-40B4-BE49-F238E27FC236}">
                          <a16:creationId xmlns:a16="http://schemas.microsoft.com/office/drawing/2014/main" id="{669D1ED2-8238-934F-A3D0-71039E9ED390}"/>
                        </a:ext>
                      </a:extLst>
                    </p:cNvPr>
                    <p:cNvSpPr/>
                    <p:nvPr/>
                  </p:nvSpPr>
                  <p:spPr>
                    <a:xfrm>
                      <a:off x="8770428" y="4196137"/>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94" name="Rectangle: Rounded Corners 93">
                      <a:extLst>
                        <a:ext uri="{FF2B5EF4-FFF2-40B4-BE49-F238E27FC236}">
                          <a16:creationId xmlns:a16="http://schemas.microsoft.com/office/drawing/2014/main" id="{24DABA5E-4546-8A7E-7122-9456FB53B1D6}"/>
                        </a:ext>
                      </a:extLst>
                    </p:cNvPr>
                    <p:cNvSpPr/>
                    <p:nvPr/>
                  </p:nvSpPr>
                  <p:spPr>
                    <a:xfrm>
                      <a:off x="8924873" y="4240076"/>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95" name="Rectangle: Rounded Corners 94">
                      <a:extLst>
                        <a:ext uri="{FF2B5EF4-FFF2-40B4-BE49-F238E27FC236}">
                          <a16:creationId xmlns:a16="http://schemas.microsoft.com/office/drawing/2014/main" id="{1628CDDA-E4D0-F8DC-87DA-0197CF03ADC7}"/>
                        </a:ext>
                      </a:extLst>
                    </p:cNvPr>
                    <p:cNvSpPr/>
                    <p:nvPr/>
                  </p:nvSpPr>
                  <p:spPr>
                    <a:xfrm>
                      <a:off x="9050643" y="429398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grpSp>
              <p:sp>
                <p:nvSpPr>
                  <p:cNvPr id="79" name="Oval 78">
                    <a:extLst>
                      <a:ext uri="{FF2B5EF4-FFF2-40B4-BE49-F238E27FC236}">
                        <a16:creationId xmlns:a16="http://schemas.microsoft.com/office/drawing/2014/main" id="{5C2E802A-9DBA-34FB-5D89-A9ED9A92DD75}"/>
                      </a:ext>
                    </a:extLst>
                  </p:cNvPr>
                  <p:cNvSpPr/>
                  <p:nvPr/>
                </p:nvSpPr>
                <p:spPr>
                  <a:xfrm>
                    <a:off x="3001580" y="2675623"/>
                    <a:ext cx="89782" cy="116033"/>
                  </a:xfrm>
                  <a:prstGeom prst="ellipse">
                    <a:avLst/>
                  </a:prstGeom>
                  <a:gradFill flip="none" rotWithShape="1">
                    <a:gsLst>
                      <a:gs pos="16000">
                        <a:srgbClr val="B3E6EC"/>
                      </a:gs>
                      <a:gs pos="73000">
                        <a:srgbClr val="1F8591"/>
                      </a:gs>
                    </a:gsLst>
                    <a:path path="circle">
                      <a:fillToRect l="50000" t="50000" r="50000" b="50000"/>
                    </a:path>
                    <a:tileRect/>
                  </a:gradFill>
                  <a:ln w="12700" cap="flat" cmpd="sng" algn="ctr">
                    <a:solidFill>
                      <a:srgbClr val="1F8591"/>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600" b="0" i="0" u="none" strike="noStrike" kern="0" cap="none" spc="0" normalizeH="0" baseline="0" noProof="0">
                      <a:ln>
                        <a:noFill/>
                      </a:ln>
                      <a:solidFill>
                        <a:srgbClr val="FFFFFF"/>
                      </a:solidFill>
                      <a:effectLst/>
                      <a:uLnTx/>
                      <a:uFillTx/>
                    </a:endParaRPr>
                  </a:p>
                </p:txBody>
              </p:sp>
            </p:grpSp>
          </p:grpSp>
        </p:grpSp>
        <p:pic>
          <p:nvPicPr>
            <p:cNvPr id="47" name="Picture 46">
              <a:extLst>
                <a:ext uri="{FF2B5EF4-FFF2-40B4-BE49-F238E27FC236}">
                  <a16:creationId xmlns:a16="http://schemas.microsoft.com/office/drawing/2014/main" id="{1CC25674-C95D-9348-8633-FDF4DFD595A3}"/>
                </a:ext>
              </a:extLst>
            </p:cNvPr>
            <p:cNvPicPr>
              <a:picLocks noChangeAspect="1"/>
            </p:cNvPicPr>
            <p:nvPr userDrawn="1"/>
          </p:nvPicPr>
          <p:blipFill>
            <a:blip r:embed="rId2" cstate="email">
              <a:duotone>
                <a:prstClr val="black"/>
                <a:srgbClr val="00B050">
                  <a:tint val="45000"/>
                  <a:satMod val="400000"/>
                </a:srgbClr>
              </a:duotone>
              <a:extLst>
                <a:ext uri="{BEBA8EAE-BF5A-486C-A8C5-ECC9F3942E4B}">
                  <a14:imgProps xmlns:a14="http://schemas.microsoft.com/office/drawing/2010/main">
                    <a14:imgLayer r:embed="rId3">
                      <a14:imgEffect>
                        <a14:backgroundRemoval t="10000" b="90000" l="10000" r="90000"/>
                      </a14:imgEffect>
                      <a14:imgEffect>
                        <a14:sharpenSoften amount="-50000"/>
                      </a14:imgEffect>
                      <a14:imgEffect>
                        <a14:colorTemperature colorTemp="11200"/>
                      </a14:imgEffect>
                      <a14:imgEffect>
                        <a14:saturation sat="0"/>
                      </a14:imgEffect>
                    </a14:imgLayer>
                  </a14:imgProps>
                </a:ext>
                <a:ext uri="{28A0092B-C50C-407E-A947-70E740481C1C}">
                  <a14:useLocalDpi xmlns:a14="http://schemas.microsoft.com/office/drawing/2010/main"/>
                </a:ext>
              </a:extLst>
            </a:blip>
            <a:stretch>
              <a:fillRect/>
            </a:stretch>
          </p:blipFill>
          <p:spPr>
            <a:xfrm>
              <a:off x="2981909" y="1884939"/>
              <a:ext cx="236844" cy="259690"/>
            </a:xfrm>
            <a:prstGeom prst="rect">
              <a:avLst/>
            </a:prstGeom>
          </p:spPr>
        </p:pic>
        <p:pic>
          <p:nvPicPr>
            <p:cNvPr id="48" name="Graphic 47">
              <a:extLst>
                <a:ext uri="{FF2B5EF4-FFF2-40B4-BE49-F238E27FC236}">
                  <a16:creationId xmlns:a16="http://schemas.microsoft.com/office/drawing/2014/main" id="{C8DC3E3B-62C2-B32C-0A90-191E82F2E80C}"/>
                </a:ext>
              </a:extLst>
            </p:cNvPr>
            <p:cNvPicPr>
              <a:picLocks noChangeAspect="1"/>
            </p:cNvPicPr>
            <p:nvPr userDrawn="1"/>
          </p:nvPicPr>
          <p:blipFill>
            <a:blip r:embed="rId4" cstate="email">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flipH="1">
              <a:off x="3360877" y="1952349"/>
              <a:ext cx="137877" cy="137639"/>
            </a:xfrm>
            <a:prstGeom prst="rect">
              <a:avLst/>
            </a:prstGeom>
          </p:spPr>
        </p:pic>
        <p:grpSp>
          <p:nvGrpSpPr>
            <p:cNvPr id="49" name="Group 4">
              <a:extLst>
                <a:ext uri="{FF2B5EF4-FFF2-40B4-BE49-F238E27FC236}">
                  <a16:creationId xmlns:a16="http://schemas.microsoft.com/office/drawing/2014/main" id="{00EF2542-C492-C0C2-ED5F-2A13DD44DC1A}"/>
                </a:ext>
              </a:extLst>
            </p:cNvPr>
            <p:cNvGrpSpPr>
              <a:grpSpLocks noChangeAspect="1"/>
            </p:cNvGrpSpPr>
            <p:nvPr userDrawn="1"/>
          </p:nvGrpSpPr>
          <p:grpSpPr bwMode="auto">
            <a:xfrm>
              <a:off x="3692079" y="1944935"/>
              <a:ext cx="154951" cy="154024"/>
              <a:chOff x="-1141" y="-589"/>
              <a:chExt cx="1166" cy="1161"/>
            </a:xfrm>
            <a:solidFill>
              <a:schemeClr val="tx1">
                <a:lumMod val="50000"/>
              </a:schemeClr>
            </a:solidFill>
          </p:grpSpPr>
          <p:sp>
            <p:nvSpPr>
              <p:cNvPr id="50" name="Oval 6">
                <a:extLst>
                  <a:ext uri="{FF2B5EF4-FFF2-40B4-BE49-F238E27FC236}">
                    <a16:creationId xmlns:a16="http://schemas.microsoft.com/office/drawing/2014/main" id="{407C6A21-0DD6-5CF8-CC6D-93FD6778A7ED}"/>
                  </a:ext>
                </a:extLst>
              </p:cNvPr>
              <p:cNvSpPr>
                <a:spLocks noChangeArrowheads="1"/>
              </p:cNvSpPr>
              <p:nvPr userDrawn="1"/>
            </p:nvSpPr>
            <p:spPr bwMode="auto">
              <a:xfrm>
                <a:off x="-496" y="-257"/>
                <a:ext cx="72" cy="71"/>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sz="1800"/>
              </a:p>
            </p:txBody>
          </p:sp>
          <p:sp>
            <p:nvSpPr>
              <p:cNvPr id="51" name="Oval 7">
                <a:extLst>
                  <a:ext uri="{FF2B5EF4-FFF2-40B4-BE49-F238E27FC236}">
                    <a16:creationId xmlns:a16="http://schemas.microsoft.com/office/drawing/2014/main" id="{862E5AD8-B540-0E88-F573-2C784161A30C}"/>
                  </a:ext>
                </a:extLst>
              </p:cNvPr>
              <p:cNvSpPr>
                <a:spLocks noChangeArrowheads="1"/>
              </p:cNvSpPr>
              <p:nvPr userDrawn="1"/>
            </p:nvSpPr>
            <p:spPr bwMode="auto">
              <a:xfrm>
                <a:off x="-683" y="-328"/>
                <a:ext cx="71" cy="71"/>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sz="1800"/>
              </a:p>
            </p:txBody>
          </p:sp>
          <p:sp>
            <p:nvSpPr>
              <p:cNvPr id="52" name="Freeform 8">
                <a:extLst>
                  <a:ext uri="{FF2B5EF4-FFF2-40B4-BE49-F238E27FC236}">
                    <a16:creationId xmlns:a16="http://schemas.microsoft.com/office/drawing/2014/main" id="{FD502819-D191-7D75-7F1D-23C6A980D362}"/>
                  </a:ext>
                </a:extLst>
              </p:cNvPr>
              <p:cNvSpPr>
                <a:spLocks/>
              </p:cNvSpPr>
              <p:nvPr userDrawn="1"/>
            </p:nvSpPr>
            <p:spPr bwMode="auto">
              <a:xfrm>
                <a:off x="-1052" y="182"/>
                <a:ext cx="475" cy="327"/>
              </a:xfrm>
              <a:custGeom>
                <a:avLst/>
                <a:gdLst>
                  <a:gd name="T0" fmla="*/ 2095 w 2758"/>
                  <a:gd name="T1" fmla="*/ 314 h 1900"/>
                  <a:gd name="T2" fmla="*/ 2074 w 2758"/>
                  <a:gd name="T3" fmla="*/ 224 h 1900"/>
                  <a:gd name="T4" fmla="*/ 1922 w 2758"/>
                  <a:gd name="T5" fmla="*/ 108 h 1900"/>
                  <a:gd name="T6" fmla="*/ 1811 w 2758"/>
                  <a:gd name="T7" fmla="*/ 181 h 1900"/>
                  <a:gd name="T8" fmla="*/ 1798 w 2758"/>
                  <a:gd name="T9" fmla="*/ 285 h 1900"/>
                  <a:gd name="T10" fmla="*/ 1861 w 2758"/>
                  <a:gd name="T11" fmla="*/ 560 h 1900"/>
                  <a:gd name="T12" fmla="*/ 1795 w 2758"/>
                  <a:gd name="T13" fmla="*/ 781 h 1900"/>
                  <a:gd name="T14" fmla="*/ 1536 w 2758"/>
                  <a:gd name="T15" fmla="*/ 803 h 1900"/>
                  <a:gd name="T16" fmla="*/ 1436 w 2758"/>
                  <a:gd name="T17" fmla="*/ 656 h 1900"/>
                  <a:gd name="T18" fmla="*/ 1318 w 2758"/>
                  <a:gd name="T19" fmla="*/ 116 h 1900"/>
                  <a:gd name="T20" fmla="*/ 1178 w 2758"/>
                  <a:gd name="T21" fmla="*/ 1 h 1900"/>
                  <a:gd name="T22" fmla="*/ 1041 w 2758"/>
                  <a:gd name="T23" fmla="*/ 173 h 1900"/>
                  <a:gd name="T24" fmla="*/ 1052 w 2758"/>
                  <a:gd name="T25" fmla="*/ 227 h 1900"/>
                  <a:gd name="T26" fmla="*/ 1013 w 2758"/>
                  <a:gd name="T27" fmla="*/ 414 h 1900"/>
                  <a:gd name="T28" fmla="*/ 757 w 2758"/>
                  <a:gd name="T29" fmla="*/ 481 h 1900"/>
                  <a:gd name="T30" fmla="*/ 210 w 2758"/>
                  <a:gd name="T31" fmla="*/ 252 h 1900"/>
                  <a:gd name="T32" fmla="*/ 19 w 2758"/>
                  <a:gd name="T33" fmla="*/ 321 h 1900"/>
                  <a:gd name="T34" fmla="*/ 28 w 2758"/>
                  <a:gd name="T35" fmla="*/ 455 h 1900"/>
                  <a:gd name="T36" fmla="*/ 98 w 2758"/>
                  <a:gd name="T37" fmla="*/ 512 h 1900"/>
                  <a:gd name="T38" fmla="*/ 640 w 2758"/>
                  <a:gd name="T39" fmla="*/ 738 h 1900"/>
                  <a:gd name="T40" fmla="*/ 776 w 2758"/>
                  <a:gd name="T41" fmla="*/ 893 h 1900"/>
                  <a:gd name="T42" fmla="*/ 680 w 2758"/>
                  <a:gd name="T43" fmla="*/ 1127 h 1900"/>
                  <a:gd name="T44" fmla="*/ 632 w 2758"/>
                  <a:gd name="T45" fmla="*/ 1157 h 1900"/>
                  <a:gd name="T46" fmla="*/ 572 w 2758"/>
                  <a:gd name="T47" fmla="*/ 1328 h 1900"/>
                  <a:gd name="T48" fmla="*/ 780 w 2758"/>
                  <a:gd name="T49" fmla="*/ 1399 h 1900"/>
                  <a:gd name="T50" fmla="*/ 1257 w 2758"/>
                  <a:gd name="T51" fmla="*/ 1097 h 1900"/>
                  <a:gd name="T52" fmla="*/ 1374 w 2758"/>
                  <a:gd name="T53" fmla="*/ 1063 h 1900"/>
                  <a:gd name="T54" fmla="*/ 1458 w 2758"/>
                  <a:gd name="T55" fmla="*/ 1080 h 1900"/>
                  <a:gd name="T56" fmla="*/ 1461 w 2758"/>
                  <a:gd name="T57" fmla="*/ 1081 h 1900"/>
                  <a:gd name="T58" fmla="*/ 1590 w 2758"/>
                  <a:gd name="T59" fmla="*/ 1310 h 1900"/>
                  <a:gd name="T60" fmla="*/ 1483 w 2758"/>
                  <a:gd name="T61" fmla="*/ 1470 h 1900"/>
                  <a:gd name="T62" fmla="*/ 1241 w 2758"/>
                  <a:gd name="T63" fmla="*/ 1620 h 1900"/>
                  <a:gd name="T64" fmla="*/ 1181 w 2758"/>
                  <a:gd name="T65" fmla="*/ 1687 h 1900"/>
                  <a:gd name="T66" fmla="*/ 1194 w 2758"/>
                  <a:gd name="T67" fmla="*/ 1820 h 1900"/>
                  <a:gd name="T68" fmla="*/ 1393 w 2758"/>
                  <a:gd name="T69" fmla="*/ 1858 h 1900"/>
                  <a:gd name="T70" fmla="*/ 1470 w 2758"/>
                  <a:gd name="T71" fmla="*/ 1810 h 1900"/>
                  <a:gd name="T72" fmla="*/ 2704 w 2758"/>
                  <a:gd name="T73" fmla="*/ 1486 h 1900"/>
                  <a:gd name="T74" fmla="*/ 2732 w 2758"/>
                  <a:gd name="T75" fmla="*/ 1419 h 1900"/>
                  <a:gd name="T76" fmla="*/ 2095 w 2758"/>
                  <a:gd name="T77" fmla="*/ 314 h 19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2758" h="1900">
                    <a:moveTo>
                      <a:pt x="2095" y="314"/>
                    </a:moveTo>
                    <a:cubicBezTo>
                      <a:pt x="2074" y="224"/>
                      <a:pt x="2074" y="224"/>
                      <a:pt x="2074" y="224"/>
                    </a:cubicBezTo>
                    <a:cubicBezTo>
                      <a:pt x="2058" y="151"/>
                      <a:pt x="1992" y="101"/>
                      <a:pt x="1922" y="108"/>
                    </a:cubicBezTo>
                    <a:cubicBezTo>
                      <a:pt x="1875" y="113"/>
                      <a:pt x="1834" y="139"/>
                      <a:pt x="1811" y="181"/>
                    </a:cubicBezTo>
                    <a:cubicBezTo>
                      <a:pt x="1793" y="213"/>
                      <a:pt x="1790" y="250"/>
                      <a:pt x="1798" y="285"/>
                    </a:cubicBezTo>
                    <a:cubicBezTo>
                      <a:pt x="1861" y="560"/>
                      <a:pt x="1861" y="560"/>
                      <a:pt x="1861" y="560"/>
                    </a:cubicBezTo>
                    <a:cubicBezTo>
                      <a:pt x="1880" y="640"/>
                      <a:pt x="1857" y="727"/>
                      <a:pt x="1795" y="781"/>
                    </a:cubicBezTo>
                    <a:cubicBezTo>
                      <a:pt x="1723" y="844"/>
                      <a:pt x="1620" y="854"/>
                      <a:pt x="1536" y="803"/>
                    </a:cubicBezTo>
                    <a:cubicBezTo>
                      <a:pt x="1483" y="771"/>
                      <a:pt x="1449" y="716"/>
                      <a:pt x="1436" y="656"/>
                    </a:cubicBezTo>
                    <a:cubicBezTo>
                      <a:pt x="1318" y="116"/>
                      <a:pt x="1318" y="116"/>
                      <a:pt x="1318" y="116"/>
                    </a:cubicBezTo>
                    <a:cubicBezTo>
                      <a:pt x="1303" y="51"/>
                      <a:pt x="1246" y="0"/>
                      <a:pt x="1178" y="1"/>
                    </a:cubicBezTo>
                    <a:cubicBezTo>
                      <a:pt x="1086" y="2"/>
                      <a:pt x="1022" y="87"/>
                      <a:pt x="1041" y="173"/>
                    </a:cubicBezTo>
                    <a:cubicBezTo>
                      <a:pt x="1052" y="227"/>
                      <a:pt x="1052" y="227"/>
                      <a:pt x="1052" y="227"/>
                    </a:cubicBezTo>
                    <a:cubicBezTo>
                      <a:pt x="1067" y="292"/>
                      <a:pt x="1054" y="361"/>
                      <a:pt x="1013" y="414"/>
                    </a:cubicBezTo>
                    <a:cubicBezTo>
                      <a:pt x="950" y="493"/>
                      <a:pt x="846" y="518"/>
                      <a:pt x="757" y="481"/>
                    </a:cubicBezTo>
                    <a:cubicBezTo>
                      <a:pt x="210" y="252"/>
                      <a:pt x="210" y="252"/>
                      <a:pt x="210" y="252"/>
                    </a:cubicBezTo>
                    <a:cubicBezTo>
                      <a:pt x="136" y="221"/>
                      <a:pt x="51" y="252"/>
                      <a:pt x="19" y="321"/>
                    </a:cubicBezTo>
                    <a:cubicBezTo>
                      <a:pt x="0" y="364"/>
                      <a:pt x="3" y="413"/>
                      <a:pt x="28" y="455"/>
                    </a:cubicBezTo>
                    <a:cubicBezTo>
                      <a:pt x="44" y="481"/>
                      <a:pt x="70" y="500"/>
                      <a:pt x="98" y="512"/>
                    </a:cubicBezTo>
                    <a:cubicBezTo>
                      <a:pt x="640" y="738"/>
                      <a:pt x="640" y="738"/>
                      <a:pt x="640" y="738"/>
                    </a:cubicBezTo>
                    <a:cubicBezTo>
                      <a:pt x="707" y="766"/>
                      <a:pt x="760" y="823"/>
                      <a:pt x="776" y="893"/>
                    </a:cubicBezTo>
                    <a:cubicBezTo>
                      <a:pt x="797" y="986"/>
                      <a:pt x="758" y="1078"/>
                      <a:pt x="680" y="1127"/>
                    </a:cubicBezTo>
                    <a:cubicBezTo>
                      <a:pt x="632" y="1157"/>
                      <a:pt x="632" y="1157"/>
                      <a:pt x="632" y="1157"/>
                    </a:cubicBezTo>
                    <a:cubicBezTo>
                      <a:pt x="575" y="1194"/>
                      <a:pt x="548" y="1265"/>
                      <a:pt x="572" y="1328"/>
                    </a:cubicBezTo>
                    <a:cubicBezTo>
                      <a:pt x="604" y="1415"/>
                      <a:pt x="706" y="1446"/>
                      <a:pt x="780" y="1399"/>
                    </a:cubicBezTo>
                    <a:cubicBezTo>
                      <a:pt x="1257" y="1097"/>
                      <a:pt x="1257" y="1097"/>
                      <a:pt x="1257" y="1097"/>
                    </a:cubicBezTo>
                    <a:cubicBezTo>
                      <a:pt x="1293" y="1074"/>
                      <a:pt x="1333" y="1063"/>
                      <a:pt x="1374" y="1063"/>
                    </a:cubicBezTo>
                    <a:cubicBezTo>
                      <a:pt x="1402" y="1063"/>
                      <a:pt x="1431" y="1068"/>
                      <a:pt x="1458" y="1080"/>
                    </a:cubicBezTo>
                    <a:cubicBezTo>
                      <a:pt x="1459" y="1080"/>
                      <a:pt x="1460" y="1081"/>
                      <a:pt x="1461" y="1081"/>
                    </a:cubicBezTo>
                    <a:cubicBezTo>
                      <a:pt x="1547" y="1117"/>
                      <a:pt x="1603" y="1209"/>
                      <a:pt x="1590" y="1310"/>
                    </a:cubicBezTo>
                    <a:cubicBezTo>
                      <a:pt x="1582" y="1377"/>
                      <a:pt x="1540" y="1434"/>
                      <a:pt x="1483" y="1470"/>
                    </a:cubicBezTo>
                    <a:cubicBezTo>
                      <a:pt x="1241" y="1620"/>
                      <a:pt x="1241" y="1620"/>
                      <a:pt x="1241" y="1620"/>
                    </a:cubicBezTo>
                    <a:cubicBezTo>
                      <a:pt x="1215" y="1636"/>
                      <a:pt x="1193" y="1658"/>
                      <a:pt x="1181" y="1687"/>
                    </a:cubicBezTo>
                    <a:cubicBezTo>
                      <a:pt x="1163" y="1732"/>
                      <a:pt x="1168" y="1781"/>
                      <a:pt x="1194" y="1820"/>
                    </a:cubicBezTo>
                    <a:cubicBezTo>
                      <a:pt x="1235" y="1883"/>
                      <a:pt x="1325" y="1900"/>
                      <a:pt x="1393" y="1858"/>
                    </a:cubicBezTo>
                    <a:cubicBezTo>
                      <a:pt x="1470" y="1810"/>
                      <a:pt x="1470" y="1810"/>
                      <a:pt x="1470" y="1810"/>
                    </a:cubicBezTo>
                    <a:cubicBezTo>
                      <a:pt x="1841" y="1580"/>
                      <a:pt x="2271" y="1468"/>
                      <a:pt x="2704" y="1486"/>
                    </a:cubicBezTo>
                    <a:cubicBezTo>
                      <a:pt x="2740" y="1487"/>
                      <a:pt x="2758" y="1444"/>
                      <a:pt x="2732" y="1419"/>
                    </a:cubicBezTo>
                    <a:cubicBezTo>
                      <a:pt x="2415" y="1124"/>
                      <a:pt x="2192" y="740"/>
                      <a:pt x="2095" y="314"/>
                    </a:cubicBezTo>
                    <a:close/>
                  </a:path>
                </a:pathLst>
              </a:custGeom>
              <a:grpFill/>
              <a:ln w="3175">
                <a:solidFill>
                  <a:schemeClr val="tx1">
                    <a:lumMod val="50000"/>
                  </a:schemeClr>
                </a:solidFill>
                <a:round/>
                <a:headEnd/>
                <a:tailEnd/>
              </a:ln>
            </p:spPr>
            <p:txBody>
              <a:bodyPr vert="horz" wrap="square" lIns="91440" tIns="45720" rIns="91440" bIns="45720" numCol="1" anchor="t" anchorCtr="0" compatLnSpc="1">
                <a:prstTxWarp prst="textNoShape">
                  <a:avLst/>
                </a:prstTxWarp>
              </a:bodyPr>
              <a:lstStyle/>
              <a:p>
                <a:endParaRPr lang="en-GB" sz="1800"/>
              </a:p>
            </p:txBody>
          </p:sp>
          <p:sp>
            <p:nvSpPr>
              <p:cNvPr id="53" name="Freeform 9">
                <a:extLst>
                  <a:ext uri="{FF2B5EF4-FFF2-40B4-BE49-F238E27FC236}">
                    <a16:creationId xmlns:a16="http://schemas.microsoft.com/office/drawing/2014/main" id="{35032246-E68C-2415-FF55-43D8F8644186}"/>
                  </a:ext>
                </a:extLst>
              </p:cNvPr>
              <p:cNvSpPr>
                <a:spLocks/>
              </p:cNvSpPr>
              <p:nvPr userDrawn="1"/>
            </p:nvSpPr>
            <p:spPr bwMode="auto">
              <a:xfrm>
                <a:off x="-1021" y="-242"/>
                <a:ext cx="319" cy="320"/>
              </a:xfrm>
              <a:custGeom>
                <a:avLst/>
                <a:gdLst>
                  <a:gd name="T0" fmla="*/ 834 w 1850"/>
                  <a:gd name="T1" fmla="*/ 1468 h 1860"/>
                  <a:gd name="T2" fmla="*/ 585 w 1850"/>
                  <a:gd name="T3" fmla="*/ 1509 h 1860"/>
                  <a:gd name="T4" fmla="*/ 511 w 1850"/>
                  <a:gd name="T5" fmla="*/ 1556 h 1860"/>
                  <a:gd name="T6" fmla="*/ 494 w 1850"/>
                  <a:gd name="T7" fmla="*/ 1641 h 1860"/>
                  <a:gd name="T8" fmla="*/ 629 w 1850"/>
                  <a:gd name="T9" fmla="*/ 1728 h 1860"/>
                  <a:gd name="T10" fmla="*/ 707 w 1850"/>
                  <a:gd name="T11" fmla="*/ 1715 h 1860"/>
                  <a:gd name="T12" fmla="*/ 1024 w 1850"/>
                  <a:gd name="T13" fmla="*/ 1689 h 1860"/>
                  <a:gd name="T14" fmla="*/ 1786 w 1850"/>
                  <a:gd name="T15" fmla="*/ 1846 h 1860"/>
                  <a:gd name="T16" fmla="*/ 1836 w 1850"/>
                  <a:gd name="T17" fmla="*/ 1796 h 1860"/>
                  <a:gd name="T18" fmla="*/ 1705 w 1850"/>
                  <a:gd name="T19" fmla="*/ 717 h 1860"/>
                  <a:gd name="T20" fmla="*/ 1718 w 1850"/>
                  <a:gd name="T21" fmla="*/ 637 h 1860"/>
                  <a:gd name="T22" fmla="*/ 1642 w 1850"/>
                  <a:gd name="T23" fmla="*/ 507 h 1860"/>
                  <a:gd name="T24" fmla="*/ 1533 w 1850"/>
                  <a:gd name="T25" fmla="*/ 531 h 1860"/>
                  <a:gd name="T26" fmla="*/ 1499 w 1850"/>
                  <a:gd name="T27" fmla="*/ 598 h 1860"/>
                  <a:gd name="T28" fmla="*/ 1458 w 1850"/>
                  <a:gd name="T29" fmla="*/ 843 h 1860"/>
                  <a:gd name="T30" fmla="*/ 1342 w 1850"/>
                  <a:gd name="T31" fmla="*/ 1003 h 1860"/>
                  <a:gd name="T32" fmla="*/ 1089 w 1850"/>
                  <a:gd name="T33" fmla="*/ 937 h 1860"/>
                  <a:gd name="T34" fmla="*/ 1055 w 1850"/>
                  <a:gd name="T35" fmla="*/ 775 h 1860"/>
                  <a:gd name="T36" fmla="*/ 1139 w 1850"/>
                  <a:gd name="T37" fmla="*/ 298 h 1860"/>
                  <a:gd name="T38" fmla="*/ 1071 w 1850"/>
                  <a:gd name="T39" fmla="*/ 170 h 1860"/>
                  <a:gd name="T40" fmla="*/ 920 w 1850"/>
                  <a:gd name="T41" fmla="*/ 255 h 1860"/>
                  <a:gd name="T42" fmla="*/ 912 w 1850"/>
                  <a:gd name="T43" fmla="*/ 300 h 1860"/>
                  <a:gd name="T44" fmla="*/ 798 w 1850"/>
                  <a:gd name="T45" fmla="*/ 456 h 1860"/>
                  <a:gd name="T46" fmla="*/ 565 w 1850"/>
                  <a:gd name="T47" fmla="*/ 417 h 1860"/>
                  <a:gd name="T48" fmla="*/ 196 w 1850"/>
                  <a:gd name="T49" fmla="*/ 49 h 1860"/>
                  <a:gd name="T50" fmla="*/ 36 w 1850"/>
                  <a:gd name="T51" fmla="*/ 41 h 1860"/>
                  <a:gd name="T52" fmla="*/ 1 w 1850"/>
                  <a:gd name="T53" fmla="*/ 121 h 1860"/>
                  <a:gd name="T54" fmla="*/ 33 w 1850"/>
                  <a:gd name="T55" fmla="*/ 201 h 1860"/>
                  <a:gd name="T56" fmla="*/ 401 w 1850"/>
                  <a:gd name="T57" fmla="*/ 569 h 1860"/>
                  <a:gd name="T58" fmla="*/ 464 w 1850"/>
                  <a:gd name="T59" fmla="*/ 752 h 1860"/>
                  <a:gd name="T60" fmla="*/ 298 w 1850"/>
                  <a:gd name="T61" fmla="*/ 921 h 1860"/>
                  <a:gd name="T62" fmla="*/ 250 w 1850"/>
                  <a:gd name="T63" fmla="*/ 929 h 1860"/>
                  <a:gd name="T64" fmla="*/ 153 w 1850"/>
                  <a:gd name="T65" fmla="*/ 1046 h 1860"/>
                  <a:gd name="T66" fmla="*/ 200 w 1850"/>
                  <a:gd name="T67" fmla="*/ 1131 h 1860"/>
                  <a:gd name="T68" fmla="*/ 283 w 1850"/>
                  <a:gd name="T69" fmla="*/ 1150 h 1860"/>
                  <a:gd name="T70" fmla="*/ 772 w 1850"/>
                  <a:gd name="T71" fmla="*/ 1064 h 1860"/>
                  <a:gd name="T72" fmla="*/ 952 w 1850"/>
                  <a:gd name="T73" fmla="*/ 1120 h 1860"/>
                  <a:gd name="T74" fmla="*/ 992 w 1850"/>
                  <a:gd name="T75" fmla="*/ 1354 h 1860"/>
                  <a:gd name="T76" fmla="*/ 834 w 1850"/>
                  <a:gd name="T77" fmla="*/ 1468 h 18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850" h="1860">
                    <a:moveTo>
                      <a:pt x="834" y="1468"/>
                    </a:moveTo>
                    <a:cubicBezTo>
                      <a:pt x="585" y="1509"/>
                      <a:pt x="585" y="1509"/>
                      <a:pt x="585" y="1509"/>
                    </a:cubicBezTo>
                    <a:cubicBezTo>
                      <a:pt x="555" y="1514"/>
                      <a:pt x="529" y="1531"/>
                      <a:pt x="511" y="1556"/>
                    </a:cubicBezTo>
                    <a:cubicBezTo>
                      <a:pt x="494" y="1581"/>
                      <a:pt x="488" y="1611"/>
                      <a:pt x="494" y="1641"/>
                    </a:cubicBezTo>
                    <a:cubicBezTo>
                      <a:pt x="505" y="1700"/>
                      <a:pt x="566" y="1739"/>
                      <a:pt x="629" y="1728"/>
                    </a:cubicBezTo>
                    <a:cubicBezTo>
                      <a:pt x="707" y="1715"/>
                      <a:pt x="707" y="1715"/>
                      <a:pt x="707" y="1715"/>
                    </a:cubicBezTo>
                    <a:cubicBezTo>
                      <a:pt x="812" y="1698"/>
                      <a:pt x="918" y="1689"/>
                      <a:pt x="1024" y="1689"/>
                    </a:cubicBezTo>
                    <a:cubicBezTo>
                      <a:pt x="1286" y="1689"/>
                      <a:pt x="1545" y="1743"/>
                      <a:pt x="1786" y="1846"/>
                    </a:cubicBezTo>
                    <a:cubicBezTo>
                      <a:pt x="1818" y="1860"/>
                      <a:pt x="1850" y="1828"/>
                      <a:pt x="1836" y="1796"/>
                    </a:cubicBezTo>
                    <a:cubicBezTo>
                      <a:pt x="1691" y="1458"/>
                      <a:pt x="1644" y="1084"/>
                      <a:pt x="1705" y="717"/>
                    </a:cubicBezTo>
                    <a:cubicBezTo>
                      <a:pt x="1718" y="637"/>
                      <a:pt x="1718" y="637"/>
                      <a:pt x="1718" y="637"/>
                    </a:cubicBezTo>
                    <a:cubicBezTo>
                      <a:pt x="1728" y="580"/>
                      <a:pt x="1694" y="522"/>
                      <a:pt x="1642" y="507"/>
                    </a:cubicBezTo>
                    <a:cubicBezTo>
                      <a:pt x="1604" y="495"/>
                      <a:pt x="1564" y="504"/>
                      <a:pt x="1533" y="531"/>
                    </a:cubicBezTo>
                    <a:cubicBezTo>
                      <a:pt x="1514" y="549"/>
                      <a:pt x="1503" y="573"/>
                      <a:pt x="1499" y="598"/>
                    </a:cubicBezTo>
                    <a:cubicBezTo>
                      <a:pt x="1458" y="843"/>
                      <a:pt x="1458" y="843"/>
                      <a:pt x="1458" y="843"/>
                    </a:cubicBezTo>
                    <a:cubicBezTo>
                      <a:pt x="1446" y="911"/>
                      <a:pt x="1405" y="974"/>
                      <a:pt x="1342" y="1003"/>
                    </a:cubicBezTo>
                    <a:cubicBezTo>
                      <a:pt x="1252" y="1045"/>
                      <a:pt x="1147" y="1018"/>
                      <a:pt x="1089" y="937"/>
                    </a:cubicBezTo>
                    <a:cubicBezTo>
                      <a:pt x="1055" y="891"/>
                      <a:pt x="1045" y="831"/>
                      <a:pt x="1055" y="775"/>
                    </a:cubicBezTo>
                    <a:cubicBezTo>
                      <a:pt x="1139" y="298"/>
                      <a:pt x="1139" y="298"/>
                      <a:pt x="1139" y="298"/>
                    </a:cubicBezTo>
                    <a:cubicBezTo>
                      <a:pt x="1148" y="245"/>
                      <a:pt x="1121" y="190"/>
                      <a:pt x="1071" y="170"/>
                    </a:cubicBezTo>
                    <a:cubicBezTo>
                      <a:pt x="1004" y="144"/>
                      <a:pt x="932" y="187"/>
                      <a:pt x="920" y="255"/>
                    </a:cubicBezTo>
                    <a:cubicBezTo>
                      <a:pt x="912" y="300"/>
                      <a:pt x="912" y="300"/>
                      <a:pt x="912" y="300"/>
                    </a:cubicBezTo>
                    <a:cubicBezTo>
                      <a:pt x="900" y="367"/>
                      <a:pt x="859" y="427"/>
                      <a:pt x="798" y="456"/>
                    </a:cubicBezTo>
                    <a:cubicBezTo>
                      <a:pt x="718" y="495"/>
                      <a:pt x="626" y="478"/>
                      <a:pt x="565" y="417"/>
                    </a:cubicBezTo>
                    <a:cubicBezTo>
                      <a:pt x="196" y="49"/>
                      <a:pt x="196" y="49"/>
                      <a:pt x="196" y="49"/>
                    </a:cubicBezTo>
                    <a:cubicBezTo>
                      <a:pt x="151" y="3"/>
                      <a:pt x="79" y="0"/>
                      <a:pt x="36" y="41"/>
                    </a:cubicBezTo>
                    <a:cubicBezTo>
                      <a:pt x="14" y="62"/>
                      <a:pt x="1" y="90"/>
                      <a:pt x="1" y="121"/>
                    </a:cubicBezTo>
                    <a:cubicBezTo>
                      <a:pt x="0" y="151"/>
                      <a:pt x="12" y="180"/>
                      <a:pt x="33" y="201"/>
                    </a:cubicBezTo>
                    <a:cubicBezTo>
                      <a:pt x="401" y="569"/>
                      <a:pt x="401" y="569"/>
                      <a:pt x="401" y="569"/>
                    </a:cubicBezTo>
                    <a:cubicBezTo>
                      <a:pt x="449" y="617"/>
                      <a:pt x="475" y="685"/>
                      <a:pt x="464" y="752"/>
                    </a:cubicBezTo>
                    <a:cubicBezTo>
                      <a:pt x="449" y="839"/>
                      <a:pt x="383" y="906"/>
                      <a:pt x="298" y="921"/>
                    </a:cubicBezTo>
                    <a:cubicBezTo>
                      <a:pt x="250" y="929"/>
                      <a:pt x="250" y="929"/>
                      <a:pt x="250" y="929"/>
                    </a:cubicBezTo>
                    <a:cubicBezTo>
                      <a:pt x="193" y="939"/>
                      <a:pt x="149" y="988"/>
                      <a:pt x="153" y="1046"/>
                    </a:cubicBezTo>
                    <a:cubicBezTo>
                      <a:pt x="155" y="1081"/>
                      <a:pt x="172" y="1111"/>
                      <a:pt x="200" y="1131"/>
                    </a:cubicBezTo>
                    <a:cubicBezTo>
                      <a:pt x="225" y="1148"/>
                      <a:pt x="254" y="1155"/>
                      <a:pt x="283" y="1150"/>
                    </a:cubicBezTo>
                    <a:cubicBezTo>
                      <a:pt x="772" y="1064"/>
                      <a:pt x="772" y="1064"/>
                      <a:pt x="772" y="1064"/>
                    </a:cubicBezTo>
                    <a:cubicBezTo>
                      <a:pt x="838" y="1052"/>
                      <a:pt x="905" y="1073"/>
                      <a:pt x="952" y="1120"/>
                    </a:cubicBezTo>
                    <a:cubicBezTo>
                      <a:pt x="1014" y="1182"/>
                      <a:pt x="1030" y="1274"/>
                      <a:pt x="992" y="1354"/>
                    </a:cubicBezTo>
                    <a:cubicBezTo>
                      <a:pt x="962" y="1416"/>
                      <a:pt x="901" y="1457"/>
                      <a:pt x="834" y="1468"/>
                    </a:cubicBezTo>
                    <a:close/>
                  </a:path>
                </a:pathLst>
              </a:custGeom>
              <a:grpFill/>
              <a:ln w="3175">
                <a:solidFill>
                  <a:schemeClr val="tx1">
                    <a:lumMod val="50000"/>
                  </a:schemeClr>
                </a:solidFill>
                <a:round/>
                <a:headEnd/>
                <a:tailEnd/>
              </a:ln>
            </p:spPr>
            <p:txBody>
              <a:bodyPr vert="horz" wrap="square" lIns="91440" tIns="45720" rIns="91440" bIns="45720" numCol="1" anchor="t" anchorCtr="0" compatLnSpc="1">
                <a:prstTxWarp prst="textNoShape">
                  <a:avLst/>
                </a:prstTxWarp>
              </a:bodyPr>
              <a:lstStyle/>
              <a:p>
                <a:endParaRPr lang="en-GB" sz="1800"/>
              </a:p>
            </p:txBody>
          </p:sp>
          <p:sp>
            <p:nvSpPr>
              <p:cNvPr id="54" name="Oval 10">
                <a:extLst>
                  <a:ext uri="{FF2B5EF4-FFF2-40B4-BE49-F238E27FC236}">
                    <a16:creationId xmlns:a16="http://schemas.microsoft.com/office/drawing/2014/main" id="{C6EE2030-5FE6-5FE8-47F8-972CEF3E57C4}"/>
                  </a:ext>
                </a:extLst>
              </p:cNvPr>
              <p:cNvSpPr>
                <a:spLocks noChangeArrowheads="1"/>
              </p:cNvSpPr>
              <p:nvPr userDrawn="1"/>
            </p:nvSpPr>
            <p:spPr bwMode="auto">
              <a:xfrm>
                <a:off x="-46" y="-83"/>
                <a:ext cx="71" cy="71"/>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sz="1800"/>
              </a:p>
            </p:txBody>
          </p:sp>
          <p:sp>
            <p:nvSpPr>
              <p:cNvPr id="55" name="Oval 11">
                <a:extLst>
                  <a:ext uri="{FF2B5EF4-FFF2-40B4-BE49-F238E27FC236}">
                    <a16:creationId xmlns:a16="http://schemas.microsoft.com/office/drawing/2014/main" id="{9E831F19-3CEC-E3AF-0A7F-1144DE4A851D}"/>
                  </a:ext>
                </a:extLst>
              </p:cNvPr>
              <p:cNvSpPr>
                <a:spLocks noChangeArrowheads="1"/>
              </p:cNvSpPr>
              <p:nvPr userDrawn="1"/>
            </p:nvSpPr>
            <p:spPr bwMode="auto">
              <a:xfrm>
                <a:off x="-496" y="-400"/>
                <a:ext cx="72" cy="72"/>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sz="1800"/>
              </a:p>
            </p:txBody>
          </p:sp>
          <p:sp>
            <p:nvSpPr>
              <p:cNvPr id="56" name="Oval 12">
                <a:extLst>
                  <a:ext uri="{FF2B5EF4-FFF2-40B4-BE49-F238E27FC236}">
                    <a16:creationId xmlns:a16="http://schemas.microsoft.com/office/drawing/2014/main" id="{D853570C-7F3E-2E80-EB65-7C9B526C6B97}"/>
                  </a:ext>
                </a:extLst>
              </p:cNvPr>
              <p:cNvSpPr>
                <a:spLocks noChangeArrowheads="1"/>
              </p:cNvSpPr>
              <p:nvPr userDrawn="1"/>
            </p:nvSpPr>
            <p:spPr bwMode="auto">
              <a:xfrm>
                <a:off x="-683" y="-186"/>
                <a:ext cx="71" cy="72"/>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sz="1800"/>
              </a:p>
            </p:txBody>
          </p:sp>
          <p:sp>
            <p:nvSpPr>
              <p:cNvPr id="57" name="Freeform 13">
                <a:extLst>
                  <a:ext uri="{FF2B5EF4-FFF2-40B4-BE49-F238E27FC236}">
                    <a16:creationId xmlns:a16="http://schemas.microsoft.com/office/drawing/2014/main" id="{F9D13D14-6A02-7765-DF7B-A1B3B02149A4}"/>
                  </a:ext>
                </a:extLst>
              </p:cNvPr>
              <p:cNvSpPr>
                <a:spLocks/>
              </p:cNvSpPr>
              <p:nvPr userDrawn="1"/>
            </p:nvSpPr>
            <p:spPr bwMode="auto">
              <a:xfrm>
                <a:off x="-435" y="-242"/>
                <a:ext cx="319" cy="320"/>
              </a:xfrm>
              <a:custGeom>
                <a:avLst/>
                <a:gdLst>
                  <a:gd name="T0" fmla="*/ 1817 w 1850"/>
                  <a:gd name="T1" fmla="*/ 201 h 1860"/>
                  <a:gd name="T2" fmla="*/ 1849 w 1850"/>
                  <a:gd name="T3" fmla="*/ 121 h 1860"/>
                  <a:gd name="T4" fmla="*/ 1814 w 1850"/>
                  <a:gd name="T5" fmla="*/ 41 h 1860"/>
                  <a:gd name="T6" fmla="*/ 1654 w 1850"/>
                  <a:gd name="T7" fmla="*/ 49 h 1860"/>
                  <a:gd name="T8" fmla="*/ 1291 w 1850"/>
                  <a:gd name="T9" fmla="*/ 411 h 1860"/>
                  <a:gd name="T10" fmla="*/ 1108 w 1850"/>
                  <a:gd name="T11" fmla="*/ 474 h 1860"/>
                  <a:gd name="T12" fmla="*/ 940 w 1850"/>
                  <a:gd name="T13" fmla="*/ 308 h 1860"/>
                  <a:gd name="T14" fmla="*/ 931 w 1850"/>
                  <a:gd name="T15" fmla="*/ 259 h 1860"/>
                  <a:gd name="T16" fmla="*/ 823 w 1850"/>
                  <a:gd name="T17" fmla="*/ 162 h 1860"/>
                  <a:gd name="T18" fmla="*/ 710 w 1850"/>
                  <a:gd name="T19" fmla="*/ 293 h 1860"/>
                  <a:gd name="T20" fmla="*/ 795 w 1850"/>
                  <a:gd name="T21" fmla="*/ 775 h 1860"/>
                  <a:gd name="T22" fmla="*/ 761 w 1850"/>
                  <a:gd name="T23" fmla="*/ 937 h 1860"/>
                  <a:gd name="T24" fmla="*/ 508 w 1850"/>
                  <a:gd name="T25" fmla="*/ 1003 h 1860"/>
                  <a:gd name="T26" fmla="*/ 392 w 1850"/>
                  <a:gd name="T27" fmla="*/ 843 h 1860"/>
                  <a:gd name="T28" fmla="*/ 351 w 1850"/>
                  <a:gd name="T29" fmla="*/ 598 h 1860"/>
                  <a:gd name="T30" fmla="*/ 317 w 1850"/>
                  <a:gd name="T31" fmla="*/ 531 h 1860"/>
                  <a:gd name="T32" fmla="*/ 208 w 1850"/>
                  <a:gd name="T33" fmla="*/ 507 h 1860"/>
                  <a:gd name="T34" fmla="*/ 132 w 1850"/>
                  <a:gd name="T35" fmla="*/ 637 h 1860"/>
                  <a:gd name="T36" fmla="*/ 145 w 1850"/>
                  <a:gd name="T37" fmla="*/ 717 h 1860"/>
                  <a:gd name="T38" fmla="*/ 14 w 1850"/>
                  <a:gd name="T39" fmla="*/ 1796 h 1860"/>
                  <a:gd name="T40" fmla="*/ 64 w 1850"/>
                  <a:gd name="T41" fmla="*/ 1846 h 1860"/>
                  <a:gd name="T42" fmla="*/ 1143 w 1850"/>
                  <a:gd name="T43" fmla="*/ 1715 h 1860"/>
                  <a:gd name="T44" fmla="*/ 1221 w 1850"/>
                  <a:gd name="T45" fmla="*/ 1728 h 1860"/>
                  <a:gd name="T46" fmla="*/ 1356 w 1850"/>
                  <a:gd name="T47" fmla="*/ 1641 h 1860"/>
                  <a:gd name="T48" fmla="*/ 1339 w 1850"/>
                  <a:gd name="T49" fmla="*/ 1556 h 1860"/>
                  <a:gd name="T50" fmla="*/ 1265 w 1850"/>
                  <a:gd name="T51" fmla="*/ 1509 h 1860"/>
                  <a:gd name="T52" fmla="*/ 1016 w 1850"/>
                  <a:gd name="T53" fmla="*/ 1468 h 1860"/>
                  <a:gd name="T54" fmla="*/ 858 w 1850"/>
                  <a:gd name="T55" fmla="*/ 1354 h 1860"/>
                  <a:gd name="T56" fmla="*/ 897 w 1850"/>
                  <a:gd name="T57" fmla="*/ 1120 h 1860"/>
                  <a:gd name="T58" fmla="*/ 1078 w 1850"/>
                  <a:gd name="T59" fmla="*/ 1064 h 1860"/>
                  <a:gd name="T60" fmla="*/ 1567 w 1850"/>
                  <a:gd name="T61" fmla="*/ 1150 h 1860"/>
                  <a:gd name="T62" fmla="*/ 1698 w 1850"/>
                  <a:gd name="T63" fmla="*/ 1037 h 1860"/>
                  <a:gd name="T64" fmla="*/ 1601 w 1850"/>
                  <a:gd name="T65" fmla="*/ 929 h 1860"/>
                  <a:gd name="T66" fmla="*/ 1560 w 1850"/>
                  <a:gd name="T67" fmla="*/ 922 h 1860"/>
                  <a:gd name="T68" fmla="*/ 1404 w 1850"/>
                  <a:gd name="T69" fmla="*/ 808 h 1860"/>
                  <a:gd name="T70" fmla="*/ 1443 w 1850"/>
                  <a:gd name="T71" fmla="*/ 575 h 1860"/>
                  <a:gd name="T72" fmla="*/ 1817 w 1850"/>
                  <a:gd name="T73" fmla="*/ 201 h 18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850" h="1860">
                    <a:moveTo>
                      <a:pt x="1817" y="201"/>
                    </a:moveTo>
                    <a:cubicBezTo>
                      <a:pt x="1838" y="180"/>
                      <a:pt x="1850" y="151"/>
                      <a:pt x="1849" y="121"/>
                    </a:cubicBezTo>
                    <a:cubicBezTo>
                      <a:pt x="1849" y="90"/>
                      <a:pt x="1836" y="62"/>
                      <a:pt x="1814" y="41"/>
                    </a:cubicBezTo>
                    <a:cubicBezTo>
                      <a:pt x="1771" y="0"/>
                      <a:pt x="1699" y="4"/>
                      <a:pt x="1654" y="49"/>
                    </a:cubicBezTo>
                    <a:cubicBezTo>
                      <a:pt x="1291" y="411"/>
                      <a:pt x="1291" y="411"/>
                      <a:pt x="1291" y="411"/>
                    </a:cubicBezTo>
                    <a:cubicBezTo>
                      <a:pt x="1243" y="459"/>
                      <a:pt x="1175" y="485"/>
                      <a:pt x="1108" y="474"/>
                    </a:cubicBezTo>
                    <a:cubicBezTo>
                      <a:pt x="1021" y="459"/>
                      <a:pt x="954" y="393"/>
                      <a:pt x="940" y="308"/>
                    </a:cubicBezTo>
                    <a:cubicBezTo>
                      <a:pt x="931" y="259"/>
                      <a:pt x="931" y="259"/>
                      <a:pt x="931" y="259"/>
                    </a:cubicBezTo>
                    <a:cubicBezTo>
                      <a:pt x="922" y="206"/>
                      <a:pt x="877" y="163"/>
                      <a:pt x="823" y="162"/>
                    </a:cubicBezTo>
                    <a:cubicBezTo>
                      <a:pt x="751" y="161"/>
                      <a:pt x="698" y="226"/>
                      <a:pt x="710" y="293"/>
                    </a:cubicBezTo>
                    <a:cubicBezTo>
                      <a:pt x="795" y="775"/>
                      <a:pt x="795" y="775"/>
                      <a:pt x="795" y="775"/>
                    </a:cubicBezTo>
                    <a:cubicBezTo>
                      <a:pt x="805" y="831"/>
                      <a:pt x="795" y="891"/>
                      <a:pt x="761" y="937"/>
                    </a:cubicBezTo>
                    <a:cubicBezTo>
                      <a:pt x="703" y="1018"/>
                      <a:pt x="598" y="1045"/>
                      <a:pt x="508" y="1003"/>
                    </a:cubicBezTo>
                    <a:cubicBezTo>
                      <a:pt x="445" y="974"/>
                      <a:pt x="403" y="911"/>
                      <a:pt x="392" y="843"/>
                    </a:cubicBezTo>
                    <a:cubicBezTo>
                      <a:pt x="351" y="598"/>
                      <a:pt x="351" y="598"/>
                      <a:pt x="351" y="598"/>
                    </a:cubicBezTo>
                    <a:cubicBezTo>
                      <a:pt x="347" y="573"/>
                      <a:pt x="336" y="548"/>
                      <a:pt x="317" y="531"/>
                    </a:cubicBezTo>
                    <a:cubicBezTo>
                      <a:pt x="286" y="504"/>
                      <a:pt x="246" y="495"/>
                      <a:pt x="208" y="507"/>
                    </a:cubicBezTo>
                    <a:cubicBezTo>
                      <a:pt x="156" y="522"/>
                      <a:pt x="122" y="580"/>
                      <a:pt x="132" y="637"/>
                    </a:cubicBezTo>
                    <a:cubicBezTo>
                      <a:pt x="145" y="717"/>
                      <a:pt x="145" y="717"/>
                      <a:pt x="145" y="717"/>
                    </a:cubicBezTo>
                    <a:cubicBezTo>
                      <a:pt x="206" y="1084"/>
                      <a:pt x="159" y="1458"/>
                      <a:pt x="14" y="1796"/>
                    </a:cubicBezTo>
                    <a:cubicBezTo>
                      <a:pt x="0" y="1828"/>
                      <a:pt x="32" y="1860"/>
                      <a:pt x="64" y="1846"/>
                    </a:cubicBezTo>
                    <a:cubicBezTo>
                      <a:pt x="402" y="1701"/>
                      <a:pt x="776" y="1654"/>
                      <a:pt x="1143" y="1715"/>
                    </a:cubicBezTo>
                    <a:cubicBezTo>
                      <a:pt x="1221" y="1728"/>
                      <a:pt x="1221" y="1728"/>
                      <a:pt x="1221" y="1728"/>
                    </a:cubicBezTo>
                    <a:cubicBezTo>
                      <a:pt x="1284" y="1739"/>
                      <a:pt x="1345" y="1700"/>
                      <a:pt x="1356" y="1641"/>
                    </a:cubicBezTo>
                    <a:cubicBezTo>
                      <a:pt x="1362" y="1611"/>
                      <a:pt x="1356" y="1581"/>
                      <a:pt x="1339" y="1556"/>
                    </a:cubicBezTo>
                    <a:cubicBezTo>
                      <a:pt x="1321" y="1531"/>
                      <a:pt x="1295" y="1514"/>
                      <a:pt x="1265" y="1509"/>
                    </a:cubicBezTo>
                    <a:cubicBezTo>
                      <a:pt x="1016" y="1468"/>
                      <a:pt x="1016" y="1468"/>
                      <a:pt x="1016" y="1468"/>
                    </a:cubicBezTo>
                    <a:cubicBezTo>
                      <a:pt x="949" y="1457"/>
                      <a:pt x="888" y="1416"/>
                      <a:pt x="858" y="1354"/>
                    </a:cubicBezTo>
                    <a:cubicBezTo>
                      <a:pt x="820" y="1274"/>
                      <a:pt x="836" y="1182"/>
                      <a:pt x="897" y="1120"/>
                    </a:cubicBezTo>
                    <a:cubicBezTo>
                      <a:pt x="945" y="1073"/>
                      <a:pt x="1012" y="1052"/>
                      <a:pt x="1078" y="1064"/>
                    </a:cubicBezTo>
                    <a:cubicBezTo>
                      <a:pt x="1567" y="1150"/>
                      <a:pt x="1567" y="1150"/>
                      <a:pt x="1567" y="1150"/>
                    </a:cubicBezTo>
                    <a:cubicBezTo>
                      <a:pt x="1634" y="1161"/>
                      <a:pt x="1699" y="1110"/>
                      <a:pt x="1698" y="1037"/>
                    </a:cubicBezTo>
                    <a:cubicBezTo>
                      <a:pt x="1697" y="983"/>
                      <a:pt x="1654" y="938"/>
                      <a:pt x="1601" y="929"/>
                    </a:cubicBezTo>
                    <a:cubicBezTo>
                      <a:pt x="1560" y="922"/>
                      <a:pt x="1560" y="922"/>
                      <a:pt x="1560" y="922"/>
                    </a:cubicBezTo>
                    <a:cubicBezTo>
                      <a:pt x="1493" y="910"/>
                      <a:pt x="1433" y="869"/>
                      <a:pt x="1404" y="808"/>
                    </a:cubicBezTo>
                    <a:cubicBezTo>
                      <a:pt x="1365" y="728"/>
                      <a:pt x="1382" y="636"/>
                      <a:pt x="1443" y="575"/>
                    </a:cubicBezTo>
                    <a:lnTo>
                      <a:pt x="1817" y="201"/>
                    </a:lnTo>
                    <a:close/>
                  </a:path>
                </a:pathLst>
              </a:custGeom>
              <a:grpFill/>
              <a:ln w="3175">
                <a:solidFill>
                  <a:schemeClr val="tx1">
                    <a:lumMod val="50000"/>
                  </a:schemeClr>
                </a:solidFill>
                <a:round/>
                <a:headEnd/>
                <a:tailEnd/>
              </a:ln>
            </p:spPr>
            <p:txBody>
              <a:bodyPr vert="horz" wrap="square" lIns="91440" tIns="45720" rIns="91440" bIns="45720" numCol="1" anchor="t" anchorCtr="0" compatLnSpc="1">
                <a:prstTxWarp prst="textNoShape">
                  <a:avLst/>
                </a:prstTxWarp>
              </a:bodyPr>
              <a:lstStyle/>
              <a:p>
                <a:endParaRPr lang="en-GB" sz="1800"/>
              </a:p>
            </p:txBody>
          </p:sp>
          <p:sp>
            <p:nvSpPr>
              <p:cNvPr id="58" name="Freeform 14">
                <a:extLst>
                  <a:ext uri="{FF2B5EF4-FFF2-40B4-BE49-F238E27FC236}">
                    <a16:creationId xmlns:a16="http://schemas.microsoft.com/office/drawing/2014/main" id="{3CBF467D-7BA0-1E8F-6C44-3683ACBA524C}"/>
                  </a:ext>
                </a:extLst>
              </p:cNvPr>
              <p:cNvSpPr>
                <a:spLocks/>
              </p:cNvSpPr>
              <p:nvPr userDrawn="1"/>
            </p:nvSpPr>
            <p:spPr bwMode="auto">
              <a:xfrm>
                <a:off x="-560" y="178"/>
                <a:ext cx="475" cy="331"/>
              </a:xfrm>
              <a:custGeom>
                <a:avLst/>
                <a:gdLst>
                  <a:gd name="T0" fmla="*/ 2548 w 2758"/>
                  <a:gd name="T1" fmla="*/ 276 h 1924"/>
                  <a:gd name="T2" fmla="*/ 2001 w 2758"/>
                  <a:gd name="T3" fmla="*/ 505 h 1924"/>
                  <a:gd name="T4" fmla="*/ 1760 w 2758"/>
                  <a:gd name="T5" fmla="*/ 455 h 1924"/>
                  <a:gd name="T6" fmla="*/ 1706 w 2758"/>
                  <a:gd name="T7" fmla="*/ 249 h 1924"/>
                  <a:gd name="T8" fmla="*/ 1716 w 2758"/>
                  <a:gd name="T9" fmla="*/ 201 h 1924"/>
                  <a:gd name="T10" fmla="*/ 1638 w 2758"/>
                  <a:gd name="T11" fmla="*/ 38 h 1924"/>
                  <a:gd name="T12" fmla="*/ 1441 w 2758"/>
                  <a:gd name="T13" fmla="*/ 136 h 1924"/>
                  <a:gd name="T14" fmla="*/ 1322 w 2758"/>
                  <a:gd name="T15" fmla="*/ 679 h 1924"/>
                  <a:gd name="T16" fmla="*/ 1200 w 2758"/>
                  <a:gd name="T17" fmla="*/ 839 h 1924"/>
                  <a:gd name="T18" fmla="*/ 963 w 2758"/>
                  <a:gd name="T19" fmla="*/ 805 h 1924"/>
                  <a:gd name="T20" fmla="*/ 897 w 2758"/>
                  <a:gd name="T21" fmla="*/ 584 h 1924"/>
                  <a:gd name="T22" fmla="*/ 960 w 2758"/>
                  <a:gd name="T23" fmla="*/ 309 h 1924"/>
                  <a:gd name="T24" fmla="*/ 947 w 2758"/>
                  <a:gd name="T25" fmla="*/ 205 h 1924"/>
                  <a:gd name="T26" fmla="*/ 836 w 2758"/>
                  <a:gd name="T27" fmla="*/ 132 h 1924"/>
                  <a:gd name="T28" fmla="*/ 684 w 2758"/>
                  <a:gd name="T29" fmla="*/ 248 h 1924"/>
                  <a:gd name="T30" fmla="*/ 663 w 2758"/>
                  <a:gd name="T31" fmla="*/ 338 h 1924"/>
                  <a:gd name="T32" fmla="*/ 27 w 2758"/>
                  <a:gd name="T33" fmla="*/ 1443 h 1924"/>
                  <a:gd name="T34" fmla="*/ 54 w 2758"/>
                  <a:gd name="T35" fmla="*/ 1510 h 1924"/>
                  <a:gd name="T36" fmla="*/ 141 w 2758"/>
                  <a:gd name="T37" fmla="*/ 1508 h 1924"/>
                  <a:gd name="T38" fmla="*/ 1288 w 2758"/>
                  <a:gd name="T39" fmla="*/ 1834 h 1924"/>
                  <a:gd name="T40" fmla="*/ 1365 w 2758"/>
                  <a:gd name="T41" fmla="*/ 1882 h 1924"/>
                  <a:gd name="T42" fmla="*/ 1564 w 2758"/>
                  <a:gd name="T43" fmla="*/ 1844 h 1924"/>
                  <a:gd name="T44" fmla="*/ 1577 w 2758"/>
                  <a:gd name="T45" fmla="*/ 1711 h 1924"/>
                  <a:gd name="T46" fmla="*/ 1517 w 2758"/>
                  <a:gd name="T47" fmla="*/ 1644 h 1924"/>
                  <a:gd name="T48" fmla="*/ 1277 w 2758"/>
                  <a:gd name="T49" fmla="*/ 1495 h 1924"/>
                  <a:gd name="T50" fmla="*/ 1167 w 2758"/>
                  <a:gd name="T51" fmla="*/ 1292 h 1924"/>
                  <a:gd name="T52" fmla="*/ 1309 w 2758"/>
                  <a:gd name="T53" fmla="*/ 1100 h 1924"/>
                  <a:gd name="T54" fmla="*/ 1509 w 2758"/>
                  <a:gd name="T55" fmla="*/ 1126 h 1924"/>
                  <a:gd name="T56" fmla="*/ 1975 w 2758"/>
                  <a:gd name="T57" fmla="*/ 1420 h 1924"/>
                  <a:gd name="T58" fmla="*/ 2155 w 2758"/>
                  <a:gd name="T59" fmla="*/ 1402 h 1924"/>
                  <a:gd name="T60" fmla="*/ 2129 w 2758"/>
                  <a:gd name="T61" fmla="*/ 1184 h 1924"/>
                  <a:gd name="T62" fmla="*/ 2085 w 2758"/>
                  <a:gd name="T63" fmla="*/ 1156 h 1924"/>
                  <a:gd name="T64" fmla="*/ 1976 w 2758"/>
                  <a:gd name="T65" fmla="*/ 972 h 1924"/>
                  <a:gd name="T66" fmla="*/ 2110 w 2758"/>
                  <a:gd name="T67" fmla="*/ 766 h 1924"/>
                  <a:gd name="T68" fmla="*/ 2660 w 2758"/>
                  <a:gd name="T69" fmla="*/ 536 h 1924"/>
                  <a:gd name="T70" fmla="*/ 2730 w 2758"/>
                  <a:gd name="T71" fmla="*/ 479 h 1924"/>
                  <a:gd name="T72" fmla="*/ 2739 w 2758"/>
                  <a:gd name="T73" fmla="*/ 345 h 1924"/>
                  <a:gd name="T74" fmla="*/ 2548 w 2758"/>
                  <a:gd name="T75" fmla="*/ 276 h 19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2758" h="1924">
                    <a:moveTo>
                      <a:pt x="2548" y="276"/>
                    </a:moveTo>
                    <a:cubicBezTo>
                      <a:pt x="2001" y="505"/>
                      <a:pt x="2001" y="505"/>
                      <a:pt x="2001" y="505"/>
                    </a:cubicBezTo>
                    <a:cubicBezTo>
                      <a:pt x="1919" y="539"/>
                      <a:pt x="1824" y="520"/>
                      <a:pt x="1760" y="455"/>
                    </a:cubicBezTo>
                    <a:cubicBezTo>
                      <a:pt x="1708" y="401"/>
                      <a:pt x="1690" y="322"/>
                      <a:pt x="1706" y="249"/>
                    </a:cubicBezTo>
                    <a:cubicBezTo>
                      <a:pt x="1716" y="201"/>
                      <a:pt x="1716" y="201"/>
                      <a:pt x="1716" y="201"/>
                    </a:cubicBezTo>
                    <a:cubicBezTo>
                      <a:pt x="1731" y="135"/>
                      <a:pt x="1699" y="65"/>
                      <a:pt x="1638" y="38"/>
                    </a:cubicBezTo>
                    <a:cubicBezTo>
                      <a:pt x="1553" y="0"/>
                      <a:pt x="1460" y="51"/>
                      <a:pt x="1441" y="136"/>
                    </a:cubicBezTo>
                    <a:cubicBezTo>
                      <a:pt x="1322" y="679"/>
                      <a:pt x="1322" y="679"/>
                      <a:pt x="1322" y="679"/>
                    </a:cubicBezTo>
                    <a:cubicBezTo>
                      <a:pt x="1307" y="748"/>
                      <a:pt x="1264" y="809"/>
                      <a:pt x="1200" y="839"/>
                    </a:cubicBezTo>
                    <a:cubicBezTo>
                      <a:pt x="1121" y="876"/>
                      <a:pt x="1029" y="863"/>
                      <a:pt x="963" y="805"/>
                    </a:cubicBezTo>
                    <a:cubicBezTo>
                      <a:pt x="901" y="751"/>
                      <a:pt x="878" y="664"/>
                      <a:pt x="897" y="584"/>
                    </a:cubicBezTo>
                    <a:cubicBezTo>
                      <a:pt x="960" y="309"/>
                      <a:pt x="960" y="309"/>
                      <a:pt x="960" y="309"/>
                    </a:cubicBezTo>
                    <a:cubicBezTo>
                      <a:pt x="968" y="274"/>
                      <a:pt x="965" y="237"/>
                      <a:pt x="947" y="205"/>
                    </a:cubicBezTo>
                    <a:cubicBezTo>
                      <a:pt x="924" y="163"/>
                      <a:pt x="883" y="137"/>
                      <a:pt x="836" y="132"/>
                    </a:cubicBezTo>
                    <a:cubicBezTo>
                      <a:pt x="766" y="125"/>
                      <a:pt x="700" y="175"/>
                      <a:pt x="684" y="248"/>
                    </a:cubicBezTo>
                    <a:cubicBezTo>
                      <a:pt x="663" y="338"/>
                      <a:pt x="663" y="338"/>
                      <a:pt x="663" y="338"/>
                    </a:cubicBezTo>
                    <a:cubicBezTo>
                      <a:pt x="566" y="763"/>
                      <a:pt x="343" y="1148"/>
                      <a:pt x="27" y="1443"/>
                    </a:cubicBezTo>
                    <a:cubicBezTo>
                      <a:pt x="0" y="1468"/>
                      <a:pt x="19" y="1511"/>
                      <a:pt x="54" y="1510"/>
                    </a:cubicBezTo>
                    <a:cubicBezTo>
                      <a:pt x="83" y="1508"/>
                      <a:pt x="112" y="1508"/>
                      <a:pt x="141" y="1508"/>
                    </a:cubicBezTo>
                    <a:cubicBezTo>
                      <a:pt x="544" y="1508"/>
                      <a:pt x="941" y="1620"/>
                      <a:pt x="1288" y="1834"/>
                    </a:cubicBezTo>
                    <a:cubicBezTo>
                      <a:pt x="1365" y="1882"/>
                      <a:pt x="1365" y="1882"/>
                      <a:pt x="1365" y="1882"/>
                    </a:cubicBezTo>
                    <a:cubicBezTo>
                      <a:pt x="1433" y="1924"/>
                      <a:pt x="1523" y="1908"/>
                      <a:pt x="1564" y="1844"/>
                    </a:cubicBezTo>
                    <a:cubicBezTo>
                      <a:pt x="1590" y="1805"/>
                      <a:pt x="1595" y="1756"/>
                      <a:pt x="1577" y="1711"/>
                    </a:cubicBezTo>
                    <a:cubicBezTo>
                      <a:pt x="1565" y="1683"/>
                      <a:pt x="1543" y="1660"/>
                      <a:pt x="1517" y="1644"/>
                    </a:cubicBezTo>
                    <a:cubicBezTo>
                      <a:pt x="1277" y="1495"/>
                      <a:pt x="1277" y="1495"/>
                      <a:pt x="1277" y="1495"/>
                    </a:cubicBezTo>
                    <a:cubicBezTo>
                      <a:pt x="1207" y="1452"/>
                      <a:pt x="1162" y="1375"/>
                      <a:pt x="1167" y="1292"/>
                    </a:cubicBezTo>
                    <a:cubicBezTo>
                      <a:pt x="1172" y="1205"/>
                      <a:pt x="1227" y="1130"/>
                      <a:pt x="1309" y="1100"/>
                    </a:cubicBezTo>
                    <a:cubicBezTo>
                      <a:pt x="1375" y="1076"/>
                      <a:pt x="1449" y="1088"/>
                      <a:pt x="1509" y="1126"/>
                    </a:cubicBezTo>
                    <a:cubicBezTo>
                      <a:pt x="1975" y="1420"/>
                      <a:pt x="1975" y="1420"/>
                      <a:pt x="1975" y="1420"/>
                    </a:cubicBezTo>
                    <a:cubicBezTo>
                      <a:pt x="2032" y="1457"/>
                      <a:pt x="2108" y="1451"/>
                      <a:pt x="2155" y="1402"/>
                    </a:cubicBezTo>
                    <a:cubicBezTo>
                      <a:pt x="2219" y="1335"/>
                      <a:pt x="2203" y="1231"/>
                      <a:pt x="2129" y="1184"/>
                    </a:cubicBezTo>
                    <a:cubicBezTo>
                      <a:pt x="2085" y="1156"/>
                      <a:pt x="2085" y="1156"/>
                      <a:pt x="2085" y="1156"/>
                    </a:cubicBezTo>
                    <a:cubicBezTo>
                      <a:pt x="2021" y="1115"/>
                      <a:pt x="1978" y="1047"/>
                      <a:pt x="1976" y="972"/>
                    </a:cubicBezTo>
                    <a:cubicBezTo>
                      <a:pt x="1974" y="881"/>
                      <a:pt x="2028" y="800"/>
                      <a:pt x="2110" y="766"/>
                    </a:cubicBezTo>
                    <a:cubicBezTo>
                      <a:pt x="2660" y="536"/>
                      <a:pt x="2660" y="536"/>
                      <a:pt x="2660" y="536"/>
                    </a:cubicBezTo>
                    <a:cubicBezTo>
                      <a:pt x="2688" y="524"/>
                      <a:pt x="2714" y="505"/>
                      <a:pt x="2730" y="479"/>
                    </a:cubicBezTo>
                    <a:cubicBezTo>
                      <a:pt x="2755" y="437"/>
                      <a:pt x="2758" y="388"/>
                      <a:pt x="2739" y="345"/>
                    </a:cubicBezTo>
                    <a:cubicBezTo>
                      <a:pt x="2707" y="276"/>
                      <a:pt x="2622" y="245"/>
                      <a:pt x="2548" y="276"/>
                    </a:cubicBezTo>
                    <a:close/>
                  </a:path>
                </a:pathLst>
              </a:custGeom>
              <a:grpFill/>
              <a:ln w="3175">
                <a:solidFill>
                  <a:schemeClr val="tx1">
                    <a:lumMod val="50000"/>
                  </a:schemeClr>
                </a:solidFill>
                <a:round/>
                <a:headEnd/>
                <a:tailEnd/>
              </a:ln>
            </p:spPr>
            <p:txBody>
              <a:bodyPr vert="horz" wrap="square" lIns="91440" tIns="45720" rIns="91440" bIns="45720" numCol="1" anchor="t" anchorCtr="0" compatLnSpc="1">
                <a:prstTxWarp prst="textNoShape">
                  <a:avLst/>
                </a:prstTxWarp>
              </a:bodyPr>
              <a:lstStyle/>
              <a:p>
                <a:endParaRPr lang="en-GB" sz="1800"/>
              </a:p>
            </p:txBody>
          </p:sp>
          <p:sp>
            <p:nvSpPr>
              <p:cNvPr id="59" name="Freeform 15">
                <a:extLst>
                  <a:ext uri="{FF2B5EF4-FFF2-40B4-BE49-F238E27FC236}">
                    <a16:creationId xmlns:a16="http://schemas.microsoft.com/office/drawing/2014/main" id="{BF08EB60-A80B-C5A8-AB63-4128E25384C6}"/>
                  </a:ext>
                </a:extLst>
              </p:cNvPr>
              <p:cNvSpPr>
                <a:spLocks/>
              </p:cNvSpPr>
              <p:nvPr userDrawn="1"/>
            </p:nvSpPr>
            <p:spPr bwMode="auto">
              <a:xfrm>
                <a:off x="-570" y="-491"/>
                <a:ext cx="33" cy="1063"/>
              </a:xfrm>
              <a:custGeom>
                <a:avLst/>
                <a:gdLst>
                  <a:gd name="T0" fmla="*/ 96 w 192"/>
                  <a:gd name="T1" fmla="*/ 9 h 6177"/>
                  <a:gd name="T2" fmla="*/ 46 w 192"/>
                  <a:gd name="T3" fmla="*/ 5 h 6177"/>
                  <a:gd name="T4" fmla="*/ 0 w 192"/>
                  <a:gd name="T5" fmla="*/ 42 h 6177"/>
                  <a:gd name="T6" fmla="*/ 0 w 192"/>
                  <a:gd name="T7" fmla="*/ 6070 h 6177"/>
                  <a:gd name="T8" fmla="*/ 86 w 192"/>
                  <a:gd name="T9" fmla="*/ 6172 h 6177"/>
                  <a:gd name="T10" fmla="*/ 192 w 192"/>
                  <a:gd name="T11" fmla="*/ 6076 h 6177"/>
                  <a:gd name="T12" fmla="*/ 192 w 192"/>
                  <a:gd name="T13" fmla="*/ 42 h 6177"/>
                  <a:gd name="T14" fmla="*/ 145 w 192"/>
                  <a:gd name="T15" fmla="*/ 5 h 6177"/>
                  <a:gd name="T16" fmla="*/ 96 w 192"/>
                  <a:gd name="T17" fmla="*/ 9 h 61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2" h="6177">
                    <a:moveTo>
                      <a:pt x="96" y="9"/>
                    </a:moveTo>
                    <a:cubicBezTo>
                      <a:pt x="79" y="9"/>
                      <a:pt x="63" y="8"/>
                      <a:pt x="46" y="5"/>
                    </a:cubicBezTo>
                    <a:cubicBezTo>
                      <a:pt x="22" y="0"/>
                      <a:pt x="0" y="18"/>
                      <a:pt x="0" y="42"/>
                    </a:cubicBezTo>
                    <a:cubicBezTo>
                      <a:pt x="0" y="6070"/>
                      <a:pt x="0" y="6070"/>
                      <a:pt x="0" y="6070"/>
                    </a:cubicBezTo>
                    <a:cubicBezTo>
                      <a:pt x="0" y="6121"/>
                      <a:pt x="36" y="6167"/>
                      <a:pt x="86" y="6172"/>
                    </a:cubicBezTo>
                    <a:cubicBezTo>
                      <a:pt x="144" y="6177"/>
                      <a:pt x="192" y="6132"/>
                      <a:pt x="192" y="6076"/>
                    </a:cubicBezTo>
                    <a:cubicBezTo>
                      <a:pt x="192" y="42"/>
                      <a:pt x="192" y="42"/>
                      <a:pt x="192" y="42"/>
                    </a:cubicBezTo>
                    <a:cubicBezTo>
                      <a:pt x="192" y="18"/>
                      <a:pt x="170" y="0"/>
                      <a:pt x="145" y="5"/>
                    </a:cubicBezTo>
                    <a:cubicBezTo>
                      <a:pt x="129" y="8"/>
                      <a:pt x="113" y="9"/>
                      <a:pt x="96" y="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sz="1800"/>
              </a:p>
            </p:txBody>
          </p:sp>
          <p:sp>
            <p:nvSpPr>
              <p:cNvPr id="60" name="Freeform 16">
                <a:extLst>
                  <a:ext uri="{FF2B5EF4-FFF2-40B4-BE49-F238E27FC236}">
                    <a16:creationId xmlns:a16="http://schemas.microsoft.com/office/drawing/2014/main" id="{E42EE35D-ACCA-E1A0-DC62-0480514D7774}"/>
                  </a:ext>
                </a:extLst>
              </p:cNvPr>
              <p:cNvSpPr>
                <a:spLocks/>
              </p:cNvSpPr>
              <p:nvPr userDrawn="1"/>
            </p:nvSpPr>
            <p:spPr bwMode="auto">
              <a:xfrm>
                <a:off x="-590" y="-589"/>
                <a:ext cx="72" cy="71"/>
              </a:xfrm>
              <a:custGeom>
                <a:avLst/>
                <a:gdLst>
                  <a:gd name="T0" fmla="*/ 208 w 416"/>
                  <a:gd name="T1" fmla="*/ 0 h 415"/>
                  <a:gd name="T2" fmla="*/ 0 w 416"/>
                  <a:gd name="T3" fmla="*/ 208 h 415"/>
                  <a:gd name="T4" fmla="*/ 130 w 416"/>
                  <a:gd name="T5" fmla="*/ 400 h 415"/>
                  <a:gd name="T6" fmla="*/ 208 w 416"/>
                  <a:gd name="T7" fmla="*/ 415 h 415"/>
                  <a:gd name="T8" fmla="*/ 286 w 416"/>
                  <a:gd name="T9" fmla="*/ 400 h 415"/>
                  <a:gd name="T10" fmla="*/ 416 w 416"/>
                  <a:gd name="T11" fmla="*/ 208 h 415"/>
                  <a:gd name="T12" fmla="*/ 208 w 416"/>
                  <a:gd name="T13" fmla="*/ 0 h 415"/>
                </a:gdLst>
                <a:ahLst/>
                <a:cxnLst>
                  <a:cxn ang="0">
                    <a:pos x="T0" y="T1"/>
                  </a:cxn>
                  <a:cxn ang="0">
                    <a:pos x="T2" y="T3"/>
                  </a:cxn>
                  <a:cxn ang="0">
                    <a:pos x="T4" y="T5"/>
                  </a:cxn>
                  <a:cxn ang="0">
                    <a:pos x="T6" y="T7"/>
                  </a:cxn>
                  <a:cxn ang="0">
                    <a:pos x="T8" y="T9"/>
                  </a:cxn>
                  <a:cxn ang="0">
                    <a:pos x="T10" y="T11"/>
                  </a:cxn>
                  <a:cxn ang="0">
                    <a:pos x="T12" y="T13"/>
                  </a:cxn>
                </a:cxnLst>
                <a:rect l="0" t="0" r="r" b="b"/>
                <a:pathLst>
                  <a:path w="416" h="415">
                    <a:moveTo>
                      <a:pt x="208" y="0"/>
                    </a:moveTo>
                    <a:cubicBezTo>
                      <a:pt x="93" y="0"/>
                      <a:pt x="0" y="93"/>
                      <a:pt x="0" y="208"/>
                    </a:cubicBezTo>
                    <a:cubicBezTo>
                      <a:pt x="0" y="295"/>
                      <a:pt x="54" y="369"/>
                      <a:pt x="130" y="400"/>
                    </a:cubicBezTo>
                    <a:cubicBezTo>
                      <a:pt x="154" y="410"/>
                      <a:pt x="180" y="415"/>
                      <a:pt x="208" y="415"/>
                    </a:cubicBezTo>
                    <a:cubicBezTo>
                      <a:pt x="235" y="415"/>
                      <a:pt x="262" y="410"/>
                      <a:pt x="286" y="400"/>
                    </a:cubicBezTo>
                    <a:cubicBezTo>
                      <a:pt x="362" y="369"/>
                      <a:pt x="416" y="295"/>
                      <a:pt x="416" y="208"/>
                    </a:cubicBezTo>
                    <a:cubicBezTo>
                      <a:pt x="416" y="93"/>
                      <a:pt x="323" y="0"/>
                      <a:pt x="208"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sz="1800"/>
              </a:p>
            </p:txBody>
          </p:sp>
          <p:sp>
            <p:nvSpPr>
              <p:cNvPr id="61" name="Oval 5">
                <a:extLst>
                  <a:ext uri="{FF2B5EF4-FFF2-40B4-BE49-F238E27FC236}">
                    <a16:creationId xmlns:a16="http://schemas.microsoft.com/office/drawing/2014/main" id="{299BE557-AD3A-7B37-DC9C-9EBC925CBDB2}"/>
                  </a:ext>
                </a:extLst>
              </p:cNvPr>
              <p:cNvSpPr>
                <a:spLocks noChangeArrowheads="1"/>
              </p:cNvSpPr>
              <p:nvPr userDrawn="1"/>
            </p:nvSpPr>
            <p:spPr bwMode="auto">
              <a:xfrm>
                <a:off x="-270" y="-412"/>
                <a:ext cx="72" cy="71"/>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sz="1800"/>
              </a:p>
            </p:txBody>
          </p:sp>
          <p:sp>
            <p:nvSpPr>
              <p:cNvPr id="62" name="Oval 12">
                <a:extLst>
                  <a:ext uri="{FF2B5EF4-FFF2-40B4-BE49-F238E27FC236}">
                    <a16:creationId xmlns:a16="http://schemas.microsoft.com/office/drawing/2014/main" id="{FC5B72EE-3868-61AB-82D8-A3B2536F515F}"/>
                  </a:ext>
                </a:extLst>
              </p:cNvPr>
              <p:cNvSpPr>
                <a:spLocks noChangeArrowheads="1"/>
              </p:cNvSpPr>
              <p:nvPr userDrawn="1"/>
            </p:nvSpPr>
            <p:spPr bwMode="auto">
              <a:xfrm>
                <a:off x="-1110" y="-6"/>
                <a:ext cx="71" cy="72"/>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sz="1800"/>
              </a:p>
            </p:txBody>
          </p:sp>
          <p:sp>
            <p:nvSpPr>
              <p:cNvPr id="63" name="Oval 6">
                <a:extLst>
                  <a:ext uri="{FF2B5EF4-FFF2-40B4-BE49-F238E27FC236}">
                    <a16:creationId xmlns:a16="http://schemas.microsoft.com/office/drawing/2014/main" id="{B6A1476D-143A-9A58-92F8-08574DE12F55}"/>
                  </a:ext>
                </a:extLst>
              </p:cNvPr>
              <p:cNvSpPr>
                <a:spLocks noChangeArrowheads="1"/>
              </p:cNvSpPr>
              <p:nvPr userDrawn="1"/>
            </p:nvSpPr>
            <p:spPr bwMode="auto">
              <a:xfrm>
                <a:off x="-1035" y="150"/>
                <a:ext cx="72" cy="71"/>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sz="1800"/>
              </a:p>
            </p:txBody>
          </p:sp>
          <p:sp>
            <p:nvSpPr>
              <p:cNvPr id="64" name="Oval 6">
                <a:extLst>
                  <a:ext uri="{FF2B5EF4-FFF2-40B4-BE49-F238E27FC236}">
                    <a16:creationId xmlns:a16="http://schemas.microsoft.com/office/drawing/2014/main" id="{E6CFC5E5-6609-6A55-2522-1E1838807927}"/>
                  </a:ext>
                </a:extLst>
              </p:cNvPr>
              <p:cNvSpPr>
                <a:spLocks noChangeArrowheads="1"/>
              </p:cNvSpPr>
              <p:nvPr userDrawn="1"/>
            </p:nvSpPr>
            <p:spPr bwMode="auto">
              <a:xfrm>
                <a:off x="-93" y="323"/>
                <a:ext cx="72" cy="71"/>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sz="1800"/>
              </a:p>
            </p:txBody>
          </p:sp>
          <p:sp>
            <p:nvSpPr>
              <p:cNvPr id="65" name="Oval 10">
                <a:extLst>
                  <a:ext uri="{FF2B5EF4-FFF2-40B4-BE49-F238E27FC236}">
                    <a16:creationId xmlns:a16="http://schemas.microsoft.com/office/drawing/2014/main" id="{A6D1A5AB-B79F-A3B9-FAD2-BE2384EB2977}"/>
                  </a:ext>
                </a:extLst>
              </p:cNvPr>
              <p:cNvSpPr>
                <a:spLocks noChangeArrowheads="1"/>
              </p:cNvSpPr>
              <p:nvPr userDrawn="1"/>
            </p:nvSpPr>
            <p:spPr bwMode="auto">
              <a:xfrm>
                <a:off x="-1141" y="426"/>
                <a:ext cx="71" cy="71"/>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sz="1800"/>
              </a:p>
            </p:txBody>
          </p:sp>
          <p:sp>
            <p:nvSpPr>
              <p:cNvPr id="66" name="Oval 6">
                <a:extLst>
                  <a:ext uri="{FF2B5EF4-FFF2-40B4-BE49-F238E27FC236}">
                    <a16:creationId xmlns:a16="http://schemas.microsoft.com/office/drawing/2014/main" id="{B404BE08-BB61-6BDC-2011-1C0C7EF4399C}"/>
                  </a:ext>
                </a:extLst>
              </p:cNvPr>
              <p:cNvSpPr>
                <a:spLocks noChangeArrowheads="1"/>
              </p:cNvSpPr>
              <p:nvPr userDrawn="1"/>
            </p:nvSpPr>
            <p:spPr bwMode="auto">
              <a:xfrm>
                <a:off x="-793" y="-500"/>
                <a:ext cx="72" cy="71"/>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sz="1800"/>
              </a:p>
            </p:txBody>
          </p:sp>
          <p:sp>
            <p:nvSpPr>
              <p:cNvPr id="67" name="Oval 5">
                <a:extLst>
                  <a:ext uri="{FF2B5EF4-FFF2-40B4-BE49-F238E27FC236}">
                    <a16:creationId xmlns:a16="http://schemas.microsoft.com/office/drawing/2014/main" id="{EBB8614E-BB2D-52C6-A844-66DF322EE50A}"/>
                  </a:ext>
                </a:extLst>
              </p:cNvPr>
              <p:cNvSpPr>
                <a:spLocks noChangeArrowheads="1"/>
              </p:cNvSpPr>
              <p:nvPr userDrawn="1"/>
            </p:nvSpPr>
            <p:spPr bwMode="auto">
              <a:xfrm>
                <a:off x="-945" y="-399"/>
                <a:ext cx="72" cy="71"/>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sz="1800"/>
              </a:p>
            </p:txBody>
          </p:sp>
        </p:grpSp>
      </p:grpSp>
      <p:grpSp>
        <p:nvGrpSpPr>
          <p:cNvPr id="657" name="Group 656">
            <a:extLst>
              <a:ext uri="{FF2B5EF4-FFF2-40B4-BE49-F238E27FC236}">
                <a16:creationId xmlns:a16="http://schemas.microsoft.com/office/drawing/2014/main" id="{FAE577A8-1162-7075-AEA3-F035B590DD62}"/>
              </a:ext>
            </a:extLst>
          </p:cNvPr>
          <p:cNvGrpSpPr/>
          <p:nvPr userDrawn="1"/>
        </p:nvGrpSpPr>
        <p:grpSpPr>
          <a:xfrm>
            <a:off x="8053175" y="1935355"/>
            <a:ext cx="3791316" cy="3574891"/>
            <a:chOff x="7389790" y="1805809"/>
            <a:chExt cx="2903802" cy="2841404"/>
          </a:xfrm>
        </p:grpSpPr>
        <p:sp>
          <p:nvSpPr>
            <p:cNvPr id="658" name="TextBox 657">
              <a:extLst>
                <a:ext uri="{FF2B5EF4-FFF2-40B4-BE49-F238E27FC236}">
                  <a16:creationId xmlns:a16="http://schemas.microsoft.com/office/drawing/2014/main" id="{3B46AEE3-330C-FE82-F453-1AC8CA544949}"/>
                </a:ext>
              </a:extLst>
            </p:cNvPr>
            <p:cNvSpPr txBox="1"/>
            <p:nvPr userDrawn="1"/>
          </p:nvSpPr>
          <p:spPr>
            <a:xfrm>
              <a:off x="7933658" y="1805809"/>
              <a:ext cx="1809946" cy="205301"/>
            </a:xfrm>
            <a:prstGeom prst="rect">
              <a:avLst/>
            </a:prstGeom>
            <a:noFill/>
          </p:spPr>
          <p:txBody>
            <a:bodyPr wrap="square" rtlCol="0">
              <a:spAutoFit/>
            </a:bodyPr>
            <a:lstStyle/>
            <a:p>
              <a:pPr marL="0" marR="0" lvl="0" indent="0" algn="ctr" defTabSz="685783" eaLnBrk="1" fontAlgn="auto" latinLnBrk="0" hangingPunct="1">
                <a:lnSpc>
                  <a:spcPct val="100000"/>
                </a:lnSpc>
                <a:spcBef>
                  <a:spcPts val="0"/>
                </a:spcBef>
                <a:spcAft>
                  <a:spcPts val="0"/>
                </a:spcAft>
                <a:buClr>
                  <a:srgbClr val="830051"/>
                </a:buClr>
                <a:buSzTx/>
                <a:buFontTx/>
                <a:buNone/>
                <a:tabLst/>
                <a:defRPr/>
              </a:pPr>
              <a:r>
                <a:rPr kumimoji="0" lang="en-US" sz="1000" b="1" i="0" u="none" strike="noStrike" kern="0" cap="none" spc="0" normalizeH="0" baseline="0" noProof="0">
                  <a:ln>
                    <a:noFill/>
                  </a:ln>
                  <a:solidFill>
                    <a:schemeClr val="tx1"/>
                  </a:solidFill>
                  <a:effectLst/>
                  <a:uLnTx/>
                  <a:uFillTx/>
                  <a:cs typeface="Arial" panose="020B0604020202020204" pitchFamily="34" charset="0"/>
                </a:rPr>
                <a:t>Bacteria     Viruses     Smoke</a:t>
              </a:r>
            </a:p>
          </p:txBody>
        </p:sp>
        <p:sp>
          <p:nvSpPr>
            <p:cNvPr id="659" name="TextBox 658">
              <a:extLst>
                <a:ext uri="{FF2B5EF4-FFF2-40B4-BE49-F238E27FC236}">
                  <a16:creationId xmlns:a16="http://schemas.microsoft.com/office/drawing/2014/main" id="{C48DEC95-7949-06DC-6451-2A0FF2A23336}"/>
                </a:ext>
              </a:extLst>
            </p:cNvPr>
            <p:cNvSpPr txBox="1"/>
            <p:nvPr userDrawn="1"/>
          </p:nvSpPr>
          <p:spPr>
            <a:xfrm>
              <a:off x="7965156" y="3441813"/>
              <a:ext cx="389895" cy="500420"/>
            </a:xfrm>
            <a:prstGeom prst="rect">
              <a:avLst/>
            </a:prstGeom>
            <a:noFill/>
          </p:spPr>
          <p:txBody>
            <a:bodyPr wrap="none" rtlCol="0">
              <a:spAutoFit/>
            </a:bodyPr>
            <a:lstStyle/>
            <a:p>
              <a:pPr defTabSz="685783">
                <a:buClr>
                  <a:srgbClr val="830051"/>
                </a:buClr>
                <a:defRPr/>
              </a:pPr>
              <a:endParaRPr lang="en-US" sz="1100" b="1" kern="0">
                <a:solidFill>
                  <a:srgbClr val="F0AB00">
                    <a:lumMod val="50000"/>
                  </a:srgbClr>
                </a:solidFill>
                <a:cs typeface="Arial" panose="020B0604020202020204" pitchFamily="34" charset="0"/>
              </a:endParaRPr>
            </a:p>
            <a:p>
              <a:pPr defTabSz="685783">
                <a:buClr>
                  <a:srgbClr val="830051"/>
                </a:buClr>
                <a:defRPr/>
              </a:pPr>
              <a:r>
                <a:rPr lang="en-US" sz="1100" b="1" kern="0">
                  <a:solidFill>
                    <a:srgbClr val="F0AB00">
                      <a:lumMod val="50000"/>
                    </a:srgbClr>
                  </a:solidFill>
                  <a:cs typeface="Arial" panose="020B0604020202020204" pitchFamily="34" charset="0"/>
                </a:rPr>
                <a:t>TSLP</a:t>
              </a:r>
            </a:p>
            <a:p>
              <a:pPr defTabSz="685783">
                <a:buClr>
                  <a:srgbClr val="830051"/>
                </a:buClr>
                <a:defRPr/>
              </a:pPr>
              <a:r>
                <a:rPr lang="en-US" sz="1100" b="1" kern="0">
                  <a:solidFill>
                    <a:srgbClr val="F0AB00">
                      <a:lumMod val="50000"/>
                    </a:srgbClr>
                  </a:solidFill>
                  <a:cs typeface="Arial" panose="020B0604020202020204" pitchFamily="34" charset="0"/>
                </a:rPr>
                <a:t>IL-33</a:t>
              </a:r>
            </a:p>
          </p:txBody>
        </p:sp>
        <p:sp>
          <p:nvSpPr>
            <p:cNvPr id="660" name="Trapezoid 659">
              <a:extLst>
                <a:ext uri="{FF2B5EF4-FFF2-40B4-BE49-F238E27FC236}">
                  <a16:creationId xmlns:a16="http://schemas.microsoft.com/office/drawing/2014/main" id="{DC8CB8DF-9DF5-8769-52D6-071BD677D3A2}"/>
                </a:ext>
              </a:extLst>
            </p:cNvPr>
            <p:cNvSpPr/>
            <p:nvPr userDrawn="1"/>
          </p:nvSpPr>
          <p:spPr>
            <a:xfrm rot="9849585">
              <a:off x="7488449" y="3986941"/>
              <a:ext cx="856969" cy="458230"/>
            </a:xfrm>
            <a:prstGeom prst="trapezoid">
              <a:avLst>
                <a:gd name="adj" fmla="val 69409"/>
              </a:avLst>
            </a:prstGeom>
            <a:gradFill flip="none" rotWithShape="1">
              <a:gsLst>
                <a:gs pos="8000">
                  <a:srgbClr val="FFFFFF">
                    <a:alpha val="17000"/>
                  </a:srgbClr>
                </a:gs>
                <a:gs pos="100000">
                  <a:srgbClr val="F0AB00">
                    <a:lumMod val="50000"/>
                  </a:srgbClr>
                </a:gs>
              </a:gsLst>
              <a:lin ang="16200000" scaled="1"/>
              <a:tileRect/>
            </a:gradFill>
            <a:ln w="635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sp>
          <p:nvSpPr>
            <p:cNvPr id="661" name="Trapezoid 660">
              <a:extLst>
                <a:ext uri="{FF2B5EF4-FFF2-40B4-BE49-F238E27FC236}">
                  <a16:creationId xmlns:a16="http://schemas.microsoft.com/office/drawing/2014/main" id="{669B57B4-8D7C-89BD-B785-8E165D81A0CF}"/>
                </a:ext>
              </a:extLst>
            </p:cNvPr>
            <p:cNvSpPr/>
            <p:nvPr userDrawn="1"/>
          </p:nvSpPr>
          <p:spPr>
            <a:xfrm rot="20598186">
              <a:off x="8287405" y="2275829"/>
              <a:ext cx="1489290" cy="2064128"/>
            </a:xfrm>
            <a:prstGeom prst="trapezoid">
              <a:avLst>
                <a:gd name="adj" fmla="val 69409"/>
              </a:avLst>
            </a:prstGeom>
            <a:gradFill flip="none" rotWithShape="1">
              <a:gsLst>
                <a:gs pos="30000">
                  <a:srgbClr val="FFFFFF">
                    <a:alpha val="17000"/>
                  </a:srgbClr>
                </a:gs>
                <a:gs pos="100000">
                  <a:srgbClr val="F0AB00">
                    <a:lumMod val="50000"/>
                  </a:srgbClr>
                </a:gs>
              </a:gsLst>
              <a:lin ang="16200000" scaled="1"/>
              <a:tileRect/>
            </a:gradFill>
            <a:ln w="635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sp>
          <p:nvSpPr>
            <p:cNvPr id="662" name="Neutrophilic Asthma Shading">
              <a:extLst>
                <a:ext uri="{FF2B5EF4-FFF2-40B4-BE49-F238E27FC236}">
                  <a16:creationId xmlns:a16="http://schemas.microsoft.com/office/drawing/2014/main" id="{0043B6F5-192D-B57F-3799-5F8CC43A65D0}"/>
                </a:ext>
              </a:extLst>
            </p:cNvPr>
            <p:cNvSpPr/>
            <p:nvPr userDrawn="1"/>
          </p:nvSpPr>
          <p:spPr>
            <a:xfrm rot="5400000">
              <a:off x="8940338" y="3906559"/>
              <a:ext cx="625884" cy="583926"/>
            </a:xfrm>
            <a:custGeom>
              <a:avLst/>
              <a:gdLst>
                <a:gd name="connsiteX0" fmla="*/ 1464255 w 1464255"/>
                <a:gd name="connsiteY0" fmla="*/ 1045028 h 1045028"/>
                <a:gd name="connsiteX1" fmla="*/ 0 w 1464255"/>
                <a:gd name="connsiteY1" fmla="*/ 826302 h 1045028"/>
                <a:gd name="connsiteX2" fmla="*/ 461757 w 1464255"/>
                <a:gd name="connsiteY2" fmla="*/ 0 h 1045028"/>
                <a:gd name="connsiteX3" fmla="*/ 622764 w 1464255"/>
                <a:gd name="connsiteY3" fmla="*/ 3038 h 1045028"/>
                <a:gd name="connsiteX4" fmla="*/ 1464255 w 1464255"/>
                <a:gd name="connsiteY4" fmla="*/ 1045028 h 1045028"/>
                <a:gd name="connsiteX0" fmla="*/ 1464255 w 1464255"/>
                <a:gd name="connsiteY0" fmla="*/ 1045028 h 1045028"/>
                <a:gd name="connsiteX1" fmla="*/ 1283296 w 1464255"/>
                <a:gd name="connsiteY1" fmla="*/ 1015892 h 1045028"/>
                <a:gd name="connsiteX2" fmla="*/ 0 w 1464255"/>
                <a:gd name="connsiteY2" fmla="*/ 826302 h 1045028"/>
                <a:gd name="connsiteX3" fmla="*/ 461757 w 1464255"/>
                <a:gd name="connsiteY3" fmla="*/ 0 h 1045028"/>
                <a:gd name="connsiteX4" fmla="*/ 622764 w 1464255"/>
                <a:gd name="connsiteY4" fmla="*/ 3038 h 1045028"/>
                <a:gd name="connsiteX5" fmla="*/ 1464255 w 1464255"/>
                <a:gd name="connsiteY5" fmla="*/ 1045028 h 1045028"/>
                <a:gd name="connsiteX0" fmla="*/ 1464255 w 1464255"/>
                <a:gd name="connsiteY0" fmla="*/ 1045028 h 1181795"/>
                <a:gd name="connsiteX1" fmla="*/ 1331919 w 1464255"/>
                <a:gd name="connsiteY1" fmla="*/ 1181795 h 1181795"/>
                <a:gd name="connsiteX2" fmla="*/ 0 w 1464255"/>
                <a:gd name="connsiteY2" fmla="*/ 826302 h 1181795"/>
                <a:gd name="connsiteX3" fmla="*/ 461757 w 1464255"/>
                <a:gd name="connsiteY3" fmla="*/ 0 h 1181795"/>
                <a:gd name="connsiteX4" fmla="*/ 622764 w 1464255"/>
                <a:gd name="connsiteY4" fmla="*/ 3038 h 1181795"/>
                <a:gd name="connsiteX5" fmla="*/ 1464255 w 1464255"/>
                <a:gd name="connsiteY5" fmla="*/ 1045028 h 1181795"/>
                <a:gd name="connsiteX0" fmla="*/ 1349298 w 1349298"/>
                <a:gd name="connsiteY0" fmla="*/ 1045028 h 1181795"/>
                <a:gd name="connsiteX1" fmla="*/ 1216962 w 1349298"/>
                <a:gd name="connsiteY1" fmla="*/ 1181795 h 1181795"/>
                <a:gd name="connsiteX2" fmla="*/ 0 w 1349298"/>
                <a:gd name="connsiteY2" fmla="*/ 569665 h 1181795"/>
                <a:gd name="connsiteX3" fmla="*/ 346800 w 1349298"/>
                <a:gd name="connsiteY3" fmla="*/ 0 h 1181795"/>
                <a:gd name="connsiteX4" fmla="*/ 507807 w 1349298"/>
                <a:gd name="connsiteY4" fmla="*/ 3038 h 1181795"/>
                <a:gd name="connsiteX5" fmla="*/ 1349298 w 1349298"/>
                <a:gd name="connsiteY5" fmla="*/ 1045028 h 1181795"/>
                <a:gd name="connsiteX0" fmla="*/ 2580484 w 2580484"/>
                <a:gd name="connsiteY0" fmla="*/ 1143950 h 1280717"/>
                <a:gd name="connsiteX1" fmla="*/ 2448148 w 2580484"/>
                <a:gd name="connsiteY1" fmla="*/ 1280717 h 1280717"/>
                <a:gd name="connsiteX2" fmla="*/ 0 w 2580484"/>
                <a:gd name="connsiteY2" fmla="*/ 0 h 1280717"/>
                <a:gd name="connsiteX3" fmla="*/ 1577986 w 2580484"/>
                <a:gd name="connsiteY3" fmla="*/ 98922 h 1280717"/>
                <a:gd name="connsiteX4" fmla="*/ 1738993 w 2580484"/>
                <a:gd name="connsiteY4" fmla="*/ 101960 h 1280717"/>
                <a:gd name="connsiteX5" fmla="*/ 2580484 w 2580484"/>
                <a:gd name="connsiteY5" fmla="*/ 1143950 h 1280717"/>
                <a:gd name="connsiteX0" fmla="*/ 2580484 w 2580484"/>
                <a:gd name="connsiteY0" fmla="*/ 1143950 h 1280717"/>
                <a:gd name="connsiteX1" fmla="*/ 2448148 w 2580484"/>
                <a:gd name="connsiteY1" fmla="*/ 1280717 h 1280717"/>
                <a:gd name="connsiteX2" fmla="*/ 0 w 2580484"/>
                <a:gd name="connsiteY2" fmla="*/ 0 h 1280717"/>
                <a:gd name="connsiteX3" fmla="*/ 1577986 w 2580484"/>
                <a:gd name="connsiteY3" fmla="*/ 98922 h 1280717"/>
                <a:gd name="connsiteX4" fmla="*/ 1738993 w 2580484"/>
                <a:gd name="connsiteY4" fmla="*/ 101960 h 1280717"/>
                <a:gd name="connsiteX5" fmla="*/ 2580484 w 2580484"/>
                <a:gd name="connsiteY5" fmla="*/ 1143950 h 1280717"/>
                <a:gd name="connsiteX0" fmla="*/ 2580484 w 2580484"/>
                <a:gd name="connsiteY0" fmla="*/ 1143950 h 1280717"/>
                <a:gd name="connsiteX1" fmla="*/ 2448148 w 2580484"/>
                <a:gd name="connsiteY1" fmla="*/ 1280717 h 1280717"/>
                <a:gd name="connsiteX2" fmla="*/ 0 w 2580484"/>
                <a:gd name="connsiteY2" fmla="*/ 0 h 1280717"/>
                <a:gd name="connsiteX3" fmla="*/ 1738993 w 2580484"/>
                <a:gd name="connsiteY3" fmla="*/ 101960 h 1280717"/>
                <a:gd name="connsiteX4" fmla="*/ 2580484 w 2580484"/>
                <a:gd name="connsiteY4" fmla="*/ 1143950 h 1280717"/>
                <a:gd name="connsiteX0" fmla="*/ 2580484 w 2580484"/>
                <a:gd name="connsiteY0" fmla="*/ 2165645 h 2302412"/>
                <a:gd name="connsiteX1" fmla="*/ 2448148 w 2580484"/>
                <a:gd name="connsiteY1" fmla="*/ 2302412 h 2302412"/>
                <a:gd name="connsiteX2" fmla="*/ 0 w 2580484"/>
                <a:gd name="connsiteY2" fmla="*/ 1021695 h 2302412"/>
                <a:gd name="connsiteX3" fmla="*/ 839428 w 2580484"/>
                <a:gd name="connsiteY3" fmla="*/ 0 h 2302412"/>
                <a:gd name="connsiteX4" fmla="*/ 2580484 w 2580484"/>
                <a:gd name="connsiteY4" fmla="*/ 2165645 h 2302412"/>
                <a:gd name="connsiteX0" fmla="*/ 2607025 w 2607025"/>
                <a:gd name="connsiteY0" fmla="*/ 2165645 h 2302412"/>
                <a:gd name="connsiteX1" fmla="*/ 2474689 w 2607025"/>
                <a:gd name="connsiteY1" fmla="*/ 2302412 h 2302412"/>
                <a:gd name="connsiteX2" fmla="*/ 0 w 2607025"/>
                <a:gd name="connsiteY2" fmla="*/ 1075542 h 2302412"/>
                <a:gd name="connsiteX3" fmla="*/ 865969 w 2607025"/>
                <a:gd name="connsiteY3" fmla="*/ 0 h 2302412"/>
                <a:gd name="connsiteX4" fmla="*/ 2607025 w 2607025"/>
                <a:gd name="connsiteY4" fmla="*/ 2165645 h 2302412"/>
                <a:gd name="connsiteX0" fmla="*/ 2925856 w 2925857"/>
                <a:gd name="connsiteY0" fmla="*/ 1728658 h 2302412"/>
                <a:gd name="connsiteX1" fmla="*/ 2474689 w 2925857"/>
                <a:gd name="connsiteY1" fmla="*/ 2302412 h 2302412"/>
                <a:gd name="connsiteX2" fmla="*/ 0 w 2925857"/>
                <a:gd name="connsiteY2" fmla="*/ 1075542 h 2302412"/>
                <a:gd name="connsiteX3" fmla="*/ 865969 w 2925857"/>
                <a:gd name="connsiteY3" fmla="*/ 0 h 2302412"/>
                <a:gd name="connsiteX4" fmla="*/ 2925856 w 2925857"/>
                <a:gd name="connsiteY4" fmla="*/ 1728658 h 230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25857" h="2302412">
                  <a:moveTo>
                    <a:pt x="2925856" y="1728658"/>
                  </a:moveTo>
                  <a:lnTo>
                    <a:pt x="2474689" y="2302412"/>
                  </a:lnTo>
                  <a:lnTo>
                    <a:pt x="0" y="1075542"/>
                  </a:lnTo>
                  <a:lnTo>
                    <a:pt x="865969" y="0"/>
                  </a:lnTo>
                  <a:lnTo>
                    <a:pt x="2925856" y="1728658"/>
                  </a:lnTo>
                  <a:close/>
                </a:path>
              </a:pathLst>
            </a:custGeom>
            <a:gradFill flip="none" rotWithShape="1">
              <a:gsLst>
                <a:gs pos="30000">
                  <a:srgbClr val="FFFFFF">
                    <a:alpha val="17000"/>
                  </a:srgbClr>
                </a:gs>
                <a:gs pos="100000">
                  <a:srgbClr val="F0AB00">
                    <a:lumMod val="50000"/>
                  </a:srgbClr>
                </a:gs>
              </a:gsLst>
              <a:lin ang="2700000" scaled="1"/>
              <a:tileRect/>
            </a:gradFill>
            <a:ln w="25400" cap="flat" cmpd="sng" algn="ctr">
              <a:noFill/>
              <a:prstDash val="solid"/>
            </a:ln>
            <a:effectLst/>
          </p:spPr>
          <p:txBody>
            <a:bodyPr rtlCol="0" anchor="ctr"/>
            <a:lstStyle/>
            <a:p>
              <a:pPr algn="ctr" defTabSz="685783">
                <a:defRPr/>
              </a:pPr>
              <a:endParaRPr lang="en-US" sz="1200" kern="0">
                <a:solidFill>
                  <a:srgbClr val="FFFFFF"/>
                </a:solidFill>
                <a:cs typeface="Arial" panose="020B0604020202020204" pitchFamily="34" charset="0"/>
              </a:endParaRPr>
            </a:p>
          </p:txBody>
        </p:sp>
        <p:cxnSp>
          <p:nvCxnSpPr>
            <p:cNvPr id="663" name="Straight Connector 662">
              <a:extLst>
                <a:ext uri="{FF2B5EF4-FFF2-40B4-BE49-F238E27FC236}">
                  <a16:creationId xmlns:a16="http://schemas.microsoft.com/office/drawing/2014/main" id="{C4B18331-C79E-17A0-6A3B-0130990676BC}"/>
                </a:ext>
              </a:extLst>
            </p:cNvPr>
            <p:cNvCxnSpPr>
              <a:cxnSpLocks/>
            </p:cNvCxnSpPr>
            <p:nvPr userDrawn="1"/>
          </p:nvCxnSpPr>
          <p:spPr>
            <a:xfrm flipH="1">
              <a:off x="8370941" y="3693233"/>
              <a:ext cx="182884" cy="162449"/>
            </a:xfrm>
            <a:prstGeom prst="line">
              <a:avLst/>
            </a:prstGeom>
            <a:noFill/>
            <a:ln w="19050" cap="flat" cmpd="sng" algn="ctr">
              <a:solidFill>
                <a:srgbClr val="FFFFFF">
                  <a:lumMod val="50000"/>
                </a:srgbClr>
              </a:solidFill>
              <a:prstDash val="solid"/>
            </a:ln>
            <a:effectLst/>
          </p:spPr>
        </p:cxnSp>
        <p:cxnSp>
          <p:nvCxnSpPr>
            <p:cNvPr id="664" name="Straight Arrow Connector 663">
              <a:extLst>
                <a:ext uri="{FF2B5EF4-FFF2-40B4-BE49-F238E27FC236}">
                  <a16:creationId xmlns:a16="http://schemas.microsoft.com/office/drawing/2014/main" id="{3307A581-F7E9-0697-F44B-A8A32A2E9C04}"/>
                </a:ext>
              </a:extLst>
            </p:cNvPr>
            <p:cNvCxnSpPr>
              <a:cxnSpLocks/>
            </p:cNvCxnSpPr>
            <p:nvPr userDrawn="1"/>
          </p:nvCxnSpPr>
          <p:spPr>
            <a:xfrm>
              <a:off x="8373101" y="3850345"/>
              <a:ext cx="0" cy="298153"/>
            </a:xfrm>
            <a:prstGeom prst="straightConnector1">
              <a:avLst/>
            </a:prstGeom>
            <a:noFill/>
            <a:ln w="19050" cap="flat" cmpd="sng" algn="ctr">
              <a:solidFill>
                <a:srgbClr val="FFFFFF">
                  <a:lumMod val="50000"/>
                </a:srgbClr>
              </a:solidFill>
              <a:prstDash val="solid"/>
              <a:tailEnd type="triangle"/>
            </a:ln>
            <a:effectLst/>
          </p:spPr>
        </p:cxnSp>
        <p:sp>
          <p:nvSpPr>
            <p:cNvPr id="665" name="TextBox 664">
              <a:extLst>
                <a:ext uri="{FF2B5EF4-FFF2-40B4-BE49-F238E27FC236}">
                  <a16:creationId xmlns:a16="http://schemas.microsoft.com/office/drawing/2014/main" id="{88D3A2A8-4C53-3E39-A608-5BFDF58482F1}"/>
                </a:ext>
              </a:extLst>
            </p:cNvPr>
            <p:cNvSpPr txBox="1"/>
            <p:nvPr userDrawn="1"/>
          </p:nvSpPr>
          <p:spPr>
            <a:xfrm>
              <a:off x="8349015" y="3764812"/>
              <a:ext cx="389895" cy="500420"/>
            </a:xfrm>
            <a:prstGeom prst="rect">
              <a:avLst/>
            </a:prstGeom>
            <a:noFill/>
          </p:spPr>
          <p:txBody>
            <a:bodyPr wrap="none" rtlCol="0">
              <a:spAutoFit/>
            </a:bodyPr>
            <a:lstStyle/>
            <a:p>
              <a:pPr defTabSz="685783">
                <a:buClr>
                  <a:srgbClr val="830051"/>
                </a:buClr>
                <a:defRPr/>
              </a:pPr>
              <a:r>
                <a:rPr lang="en-US" sz="1100" b="1" kern="0">
                  <a:solidFill>
                    <a:srgbClr val="F0AB00">
                      <a:lumMod val="50000"/>
                    </a:srgbClr>
                  </a:solidFill>
                  <a:cs typeface="Arial" panose="020B0604020202020204" pitchFamily="34" charset="0"/>
                </a:rPr>
                <a:t>TSLP</a:t>
              </a:r>
            </a:p>
            <a:p>
              <a:pPr defTabSz="685783">
                <a:buClr>
                  <a:srgbClr val="830051"/>
                </a:buClr>
                <a:defRPr/>
              </a:pPr>
              <a:r>
                <a:rPr lang="en-US" sz="1100" b="1" kern="0">
                  <a:solidFill>
                    <a:srgbClr val="F0AB00">
                      <a:lumMod val="50000"/>
                    </a:srgbClr>
                  </a:solidFill>
                  <a:cs typeface="Arial" panose="020B0604020202020204" pitchFamily="34" charset="0"/>
                </a:rPr>
                <a:t>IL-33</a:t>
              </a:r>
              <a:br>
                <a:rPr lang="en-US" sz="1100" b="1" kern="0">
                  <a:solidFill>
                    <a:srgbClr val="F0AB00">
                      <a:lumMod val="50000"/>
                    </a:srgbClr>
                  </a:solidFill>
                  <a:cs typeface="Arial" panose="020B0604020202020204" pitchFamily="34" charset="0"/>
                </a:rPr>
              </a:br>
              <a:endParaRPr lang="en-US" sz="1100" b="1" kern="0">
                <a:solidFill>
                  <a:srgbClr val="F0AB00">
                    <a:lumMod val="50000"/>
                  </a:srgbClr>
                </a:solidFill>
                <a:cs typeface="Arial" panose="020B0604020202020204" pitchFamily="34" charset="0"/>
              </a:endParaRPr>
            </a:p>
          </p:txBody>
        </p:sp>
        <p:grpSp>
          <p:nvGrpSpPr>
            <p:cNvPr id="666" name="Group 665">
              <a:extLst>
                <a:ext uri="{FF2B5EF4-FFF2-40B4-BE49-F238E27FC236}">
                  <a16:creationId xmlns:a16="http://schemas.microsoft.com/office/drawing/2014/main" id="{E4B0853C-244C-9F05-D2BD-93D9DCDBB9BF}"/>
                </a:ext>
              </a:extLst>
            </p:cNvPr>
            <p:cNvGrpSpPr/>
            <p:nvPr userDrawn="1"/>
          </p:nvGrpSpPr>
          <p:grpSpPr>
            <a:xfrm>
              <a:off x="9240841" y="3223556"/>
              <a:ext cx="338588" cy="127292"/>
              <a:chOff x="5800707" y="2840995"/>
              <a:chExt cx="605000" cy="231167"/>
            </a:xfrm>
          </p:grpSpPr>
          <p:sp>
            <p:nvSpPr>
              <p:cNvPr id="1359" name="Oval 42">
                <a:extLst>
                  <a:ext uri="{FF2B5EF4-FFF2-40B4-BE49-F238E27FC236}">
                    <a16:creationId xmlns:a16="http://schemas.microsoft.com/office/drawing/2014/main" id="{633DE5C3-0D0F-6EE9-3958-636D13B7CFB7}"/>
                  </a:ext>
                </a:extLst>
              </p:cNvPr>
              <p:cNvSpPr/>
              <p:nvPr/>
            </p:nvSpPr>
            <p:spPr>
              <a:xfrm rot="10696810">
                <a:off x="5800707" y="2840995"/>
                <a:ext cx="605000" cy="231167"/>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 name="connsiteX0" fmla="*/ 13390 w 618778"/>
                  <a:gd name="connsiteY0" fmla="*/ 105293 h 216830"/>
                  <a:gd name="connsiteX1" fmla="*/ 17511 w 618778"/>
                  <a:gd name="connsiteY1" fmla="*/ 83091 h 216830"/>
                  <a:gd name="connsiteX2" fmla="*/ 124191 w 618778"/>
                  <a:gd name="connsiteY2" fmla="*/ 75470 h 216830"/>
                  <a:gd name="connsiteX3" fmla="*/ 302552 w 618778"/>
                  <a:gd name="connsiteY3" fmla="*/ 538 h 216830"/>
                  <a:gd name="connsiteX4" fmla="*/ 448123 w 618778"/>
                  <a:gd name="connsiteY4" fmla="*/ 45249 h 216830"/>
                  <a:gd name="connsiteX5" fmla="*/ 613592 w 618778"/>
                  <a:gd name="connsiteY5" fmla="*/ 120533 h 216830"/>
                  <a:gd name="connsiteX6" fmla="*/ 573159 w 618778"/>
                  <a:gd name="connsiteY6" fmla="*/ 212445 h 216830"/>
                  <a:gd name="connsiteX7" fmla="*/ 309681 w 618778"/>
                  <a:gd name="connsiteY7" fmla="*/ 203348 h 216830"/>
                  <a:gd name="connsiteX8" fmla="*/ 148956 w 618778"/>
                  <a:gd name="connsiteY8" fmla="*/ 142146 h 216830"/>
                  <a:gd name="connsiteX9" fmla="*/ 13390 w 618778"/>
                  <a:gd name="connsiteY9" fmla="*/ 105293 h 216830"/>
                  <a:gd name="connsiteX0" fmla="*/ 13390 w 635553"/>
                  <a:gd name="connsiteY0" fmla="*/ 109591 h 221128"/>
                  <a:gd name="connsiteX1" fmla="*/ 17511 w 635553"/>
                  <a:gd name="connsiteY1" fmla="*/ 87389 h 221128"/>
                  <a:gd name="connsiteX2" fmla="*/ 124191 w 635553"/>
                  <a:gd name="connsiteY2" fmla="*/ 79768 h 221128"/>
                  <a:gd name="connsiteX3" fmla="*/ 302552 w 635553"/>
                  <a:gd name="connsiteY3" fmla="*/ 4836 h 221128"/>
                  <a:gd name="connsiteX4" fmla="*/ 589554 w 635553"/>
                  <a:gd name="connsiteY4" fmla="*/ 19154 h 221128"/>
                  <a:gd name="connsiteX5" fmla="*/ 613592 w 635553"/>
                  <a:gd name="connsiteY5" fmla="*/ 124831 h 221128"/>
                  <a:gd name="connsiteX6" fmla="*/ 573159 w 635553"/>
                  <a:gd name="connsiteY6" fmla="*/ 216743 h 221128"/>
                  <a:gd name="connsiteX7" fmla="*/ 309681 w 635553"/>
                  <a:gd name="connsiteY7" fmla="*/ 207646 h 221128"/>
                  <a:gd name="connsiteX8" fmla="*/ 148956 w 635553"/>
                  <a:gd name="connsiteY8" fmla="*/ 146444 h 221128"/>
                  <a:gd name="connsiteX9" fmla="*/ 13390 w 635553"/>
                  <a:gd name="connsiteY9" fmla="*/ 109591 h 221128"/>
                  <a:gd name="connsiteX0" fmla="*/ 13390 w 604600"/>
                  <a:gd name="connsiteY0" fmla="*/ 109591 h 221906"/>
                  <a:gd name="connsiteX1" fmla="*/ 17511 w 604600"/>
                  <a:gd name="connsiteY1" fmla="*/ 87389 h 221906"/>
                  <a:gd name="connsiteX2" fmla="*/ 124191 w 604600"/>
                  <a:gd name="connsiteY2" fmla="*/ 79768 h 221906"/>
                  <a:gd name="connsiteX3" fmla="*/ 302552 w 604600"/>
                  <a:gd name="connsiteY3" fmla="*/ 4836 h 221906"/>
                  <a:gd name="connsiteX4" fmla="*/ 589554 w 604600"/>
                  <a:gd name="connsiteY4" fmla="*/ 19154 h 221906"/>
                  <a:gd name="connsiteX5" fmla="*/ 490037 w 604600"/>
                  <a:gd name="connsiteY5" fmla="*/ 113494 h 221906"/>
                  <a:gd name="connsiteX6" fmla="*/ 573159 w 604600"/>
                  <a:gd name="connsiteY6" fmla="*/ 216743 h 221906"/>
                  <a:gd name="connsiteX7" fmla="*/ 309681 w 604600"/>
                  <a:gd name="connsiteY7" fmla="*/ 207646 h 221906"/>
                  <a:gd name="connsiteX8" fmla="*/ 148956 w 604600"/>
                  <a:gd name="connsiteY8" fmla="*/ 146444 h 221906"/>
                  <a:gd name="connsiteX9" fmla="*/ 13390 w 604600"/>
                  <a:gd name="connsiteY9" fmla="*/ 109591 h 221906"/>
                  <a:gd name="connsiteX0" fmla="*/ 30631 w 621841"/>
                  <a:gd name="connsiteY0" fmla="*/ 109591 h 221906"/>
                  <a:gd name="connsiteX1" fmla="*/ 34752 w 621841"/>
                  <a:gd name="connsiteY1" fmla="*/ 87389 h 221906"/>
                  <a:gd name="connsiteX2" fmla="*/ 141432 w 621841"/>
                  <a:gd name="connsiteY2" fmla="*/ 79768 h 221906"/>
                  <a:gd name="connsiteX3" fmla="*/ 319793 w 621841"/>
                  <a:gd name="connsiteY3" fmla="*/ 4836 h 221906"/>
                  <a:gd name="connsiteX4" fmla="*/ 606795 w 621841"/>
                  <a:gd name="connsiteY4" fmla="*/ 19154 h 221906"/>
                  <a:gd name="connsiteX5" fmla="*/ 507278 w 621841"/>
                  <a:gd name="connsiteY5" fmla="*/ 113494 h 221906"/>
                  <a:gd name="connsiteX6" fmla="*/ 590400 w 621841"/>
                  <a:gd name="connsiteY6" fmla="*/ 216743 h 221906"/>
                  <a:gd name="connsiteX7" fmla="*/ 326922 w 621841"/>
                  <a:gd name="connsiteY7" fmla="*/ 207646 h 221906"/>
                  <a:gd name="connsiteX8" fmla="*/ 19934 w 621841"/>
                  <a:gd name="connsiteY8" fmla="*/ 179172 h 221906"/>
                  <a:gd name="connsiteX9" fmla="*/ 30631 w 621841"/>
                  <a:gd name="connsiteY9" fmla="*/ 109591 h 221906"/>
                  <a:gd name="connsiteX0" fmla="*/ 30631 w 621841"/>
                  <a:gd name="connsiteY0" fmla="*/ 132776 h 245091"/>
                  <a:gd name="connsiteX1" fmla="*/ 34752 w 621841"/>
                  <a:gd name="connsiteY1" fmla="*/ 110574 h 245091"/>
                  <a:gd name="connsiteX2" fmla="*/ 60914 w 621841"/>
                  <a:gd name="connsiteY2" fmla="*/ 3411 h 245091"/>
                  <a:gd name="connsiteX3" fmla="*/ 319793 w 621841"/>
                  <a:gd name="connsiteY3" fmla="*/ 28021 h 245091"/>
                  <a:gd name="connsiteX4" fmla="*/ 606795 w 621841"/>
                  <a:gd name="connsiteY4" fmla="*/ 42339 h 245091"/>
                  <a:gd name="connsiteX5" fmla="*/ 507278 w 621841"/>
                  <a:gd name="connsiteY5" fmla="*/ 136679 h 245091"/>
                  <a:gd name="connsiteX6" fmla="*/ 590400 w 621841"/>
                  <a:gd name="connsiteY6" fmla="*/ 239928 h 245091"/>
                  <a:gd name="connsiteX7" fmla="*/ 326922 w 621841"/>
                  <a:gd name="connsiteY7" fmla="*/ 230831 h 245091"/>
                  <a:gd name="connsiteX8" fmla="*/ 19934 w 621841"/>
                  <a:gd name="connsiteY8" fmla="*/ 202357 h 245091"/>
                  <a:gd name="connsiteX9" fmla="*/ 30631 w 621841"/>
                  <a:gd name="connsiteY9" fmla="*/ 132776 h 245091"/>
                  <a:gd name="connsiteX0" fmla="*/ 35320 w 626530"/>
                  <a:gd name="connsiteY0" fmla="*/ 133470 h 245785"/>
                  <a:gd name="connsiteX1" fmla="*/ 167755 w 626530"/>
                  <a:gd name="connsiteY1" fmla="*/ 122755 h 245785"/>
                  <a:gd name="connsiteX2" fmla="*/ 65603 w 626530"/>
                  <a:gd name="connsiteY2" fmla="*/ 4105 h 245785"/>
                  <a:gd name="connsiteX3" fmla="*/ 324482 w 626530"/>
                  <a:gd name="connsiteY3" fmla="*/ 28715 h 245785"/>
                  <a:gd name="connsiteX4" fmla="*/ 611484 w 626530"/>
                  <a:gd name="connsiteY4" fmla="*/ 43033 h 245785"/>
                  <a:gd name="connsiteX5" fmla="*/ 511967 w 626530"/>
                  <a:gd name="connsiteY5" fmla="*/ 137373 h 245785"/>
                  <a:gd name="connsiteX6" fmla="*/ 595089 w 626530"/>
                  <a:gd name="connsiteY6" fmla="*/ 240622 h 245785"/>
                  <a:gd name="connsiteX7" fmla="*/ 331611 w 626530"/>
                  <a:gd name="connsiteY7" fmla="*/ 231525 h 245785"/>
                  <a:gd name="connsiteX8" fmla="*/ 24623 w 626530"/>
                  <a:gd name="connsiteY8" fmla="*/ 203051 h 245785"/>
                  <a:gd name="connsiteX9" fmla="*/ 35320 w 626530"/>
                  <a:gd name="connsiteY9" fmla="*/ 133470 h 245785"/>
                  <a:gd name="connsiteX0" fmla="*/ 3072 w 604979"/>
                  <a:gd name="connsiteY0" fmla="*/ 203051 h 245785"/>
                  <a:gd name="connsiteX1" fmla="*/ 146204 w 604979"/>
                  <a:gd name="connsiteY1" fmla="*/ 122755 h 245785"/>
                  <a:gd name="connsiteX2" fmla="*/ 44052 w 604979"/>
                  <a:gd name="connsiteY2" fmla="*/ 4105 h 245785"/>
                  <a:gd name="connsiteX3" fmla="*/ 302931 w 604979"/>
                  <a:gd name="connsiteY3" fmla="*/ 28715 h 245785"/>
                  <a:gd name="connsiteX4" fmla="*/ 589933 w 604979"/>
                  <a:gd name="connsiteY4" fmla="*/ 43033 h 245785"/>
                  <a:gd name="connsiteX5" fmla="*/ 490416 w 604979"/>
                  <a:gd name="connsiteY5" fmla="*/ 137373 h 245785"/>
                  <a:gd name="connsiteX6" fmla="*/ 573538 w 604979"/>
                  <a:gd name="connsiteY6" fmla="*/ 240622 h 245785"/>
                  <a:gd name="connsiteX7" fmla="*/ 310060 w 604979"/>
                  <a:gd name="connsiteY7" fmla="*/ 231525 h 245785"/>
                  <a:gd name="connsiteX8" fmla="*/ 3072 w 604979"/>
                  <a:gd name="connsiteY8" fmla="*/ 203051 h 245785"/>
                  <a:gd name="connsiteX0" fmla="*/ 3072 w 604979"/>
                  <a:gd name="connsiteY0" fmla="*/ 201519 h 244253"/>
                  <a:gd name="connsiteX1" fmla="*/ 146204 w 604979"/>
                  <a:gd name="connsiteY1" fmla="*/ 121223 h 244253"/>
                  <a:gd name="connsiteX2" fmla="*/ 44052 w 604979"/>
                  <a:gd name="connsiteY2" fmla="*/ 2573 h 244253"/>
                  <a:gd name="connsiteX3" fmla="*/ 307335 w 604979"/>
                  <a:gd name="connsiteY3" fmla="*/ 39759 h 244253"/>
                  <a:gd name="connsiteX4" fmla="*/ 589933 w 604979"/>
                  <a:gd name="connsiteY4" fmla="*/ 41501 h 244253"/>
                  <a:gd name="connsiteX5" fmla="*/ 490416 w 604979"/>
                  <a:gd name="connsiteY5" fmla="*/ 135841 h 244253"/>
                  <a:gd name="connsiteX6" fmla="*/ 573538 w 604979"/>
                  <a:gd name="connsiteY6" fmla="*/ 239090 h 244253"/>
                  <a:gd name="connsiteX7" fmla="*/ 310060 w 604979"/>
                  <a:gd name="connsiteY7" fmla="*/ 229993 h 244253"/>
                  <a:gd name="connsiteX8" fmla="*/ 3072 w 604979"/>
                  <a:gd name="connsiteY8" fmla="*/ 201519 h 244253"/>
                  <a:gd name="connsiteX0" fmla="*/ 3090 w 604997"/>
                  <a:gd name="connsiteY0" fmla="*/ 201519 h 241388"/>
                  <a:gd name="connsiteX1" fmla="*/ 146222 w 604997"/>
                  <a:gd name="connsiteY1" fmla="*/ 121223 h 241388"/>
                  <a:gd name="connsiteX2" fmla="*/ 44070 w 604997"/>
                  <a:gd name="connsiteY2" fmla="*/ 2573 h 241388"/>
                  <a:gd name="connsiteX3" fmla="*/ 307353 w 604997"/>
                  <a:gd name="connsiteY3" fmla="*/ 39759 h 241388"/>
                  <a:gd name="connsiteX4" fmla="*/ 589951 w 604997"/>
                  <a:gd name="connsiteY4" fmla="*/ 41501 h 241388"/>
                  <a:gd name="connsiteX5" fmla="*/ 490434 w 604997"/>
                  <a:gd name="connsiteY5" fmla="*/ 135841 h 241388"/>
                  <a:gd name="connsiteX6" fmla="*/ 573556 w 604997"/>
                  <a:gd name="connsiteY6" fmla="*/ 239090 h 241388"/>
                  <a:gd name="connsiteX7" fmla="*/ 310650 w 604997"/>
                  <a:gd name="connsiteY7" fmla="*/ 210111 h 241388"/>
                  <a:gd name="connsiteX8" fmla="*/ 3090 w 604997"/>
                  <a:gd name="connsiteY8" fmla="*/ 201519 h 241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4997" h="241388">
                    <a:moveTo>
                      <a:pt x="3090" y="201519"/>
                    </a:moveTo>
                    <a:cubicBezTo>
                      <a:pt x="-24315" y="186704"/>
                      <a:pt x="139392" y="154381"/>
                      <a:pt x="146222" y="121223"/>
                    </a:cubicBezTo>
                    <a:cubicBezTo>
                      <a:pt x="153052" y="88065"/>
                      <a:pt x="17215" y="16150"/>
                      <a:pt x="44070" y="2573"/>
                    </a:cubicBezTo>
                    <a:cubicBezTo>
                      <a:pt x="70925" y="-11004"/>
                      <a:pt x="216373" y="33271"/>
                      <a:pt x="307353" y="39759"/>
                    </a:cubicBezTo>
                    <a:cubicBezTo>
                      <a:pt x="398333" y="46247"/>
                      <a:pt x="539299" y="23254"/>
                      <a:pt x="589951" y="41501"/>
                    </a:cubicBezTo>
                    <a:cubicBezTo>
                      <a:pt x="647952" y="53921"/>
                      <a:pt x="521749" y="110401"/>
                      <a:pt x="490434" y="135841"/>
                    </a:cubicBezTo>
                    <a:cubicBezTo>
                      <a:pt x="500276" y="152669"/>
                      <a:pt x="603520" y="226712"/>
                      <a:pt x="573556" y="239090"/>
                    </a:cubicBezTo>
                    <a:cubicBezTo>
                      <a:pt x="543592" y="251468"/>
                      <a:pt x="367800" y="209794"/>
                      <a:pt x="310650" y="210111"/>
                    </a:cubicBezTo>
                    <a:cubicBezTo>
                      <a:pt x="253500" y="210428"/>
                      <a:pt x="30495" y="216334"/>
                      <a:pt x="3090" y="201519"/>
                    </a:cubicBezTo>
                    <a:close/>
                  </a:path>
                </a:pathLst>
              </a:custGeom>
              <a:gradFill flip="none" rotWithShape="1">
                <a:gsLst>
                  <a:gs pos="10000">
                    <a:srgbClr val="FFEAD5"/>
                  </a:gs>
                  <a:gs pos="100000">
                    <a:srgbClr val="F0AB00">
                      <a:lumMod val="50000"/>
                    </a:srgbClr>
                  </a:gs>
                </a:gsLst>
                <a:path path="rect">
                  <a:fillToRect l="50000" t="50000" r="50000" b="50000"/>
                </a:path>
                <a:tileRect/>
              </a:gradFill>
              <a:ln w="6350" cap="flat" cmpd="sng" algn="ctr">
                <a:solidFill>
                  <a:srgbClr val="F0AB00">
                    <a:lumMod val="50000"/>
                  </a:srgbClr>
                </a:solidFill>
                <a:prstDash val="solid"/>
              </a:ln>
              <a:effectLst/>
            </p:spPr>
            <p:txBody>
              <a:bodyPr rtlCol="0" anchor="ctr"/>
              <a:lstStyle/>
              <a:p>
                <a:pPr algn="ctr" defTabSz="685783">
                  <a:defRPr/>
                </a:pPr>
                <a:endParaRPr lang="en-US" sz="1200" kern="0">
                  <a:ln w="6350">
                    <a:solidFill>
                      <a:srgbClr val="000000"/>
                    </a:solidFill>
                  </a:ln>
                  <a:solidFill>
                    <a:srgbClr val="FFFFFF"/>
                  </a:solidFill>
                  <a:cs typeface="Arial" panose="020B0604020202020204" pitchFamily="34" charset="0"/>
                </a:endParaRPr>
              </a:p>
            </p:txBody>
          </p:sp>
          <p:sp>
            <p:nvSpPr>
              <p:cNvPr id="1360" name="Oval 1359">
                <a:extLst>
                  <a:ext uri="{FF2B5EF4-FFF2-40B4-BE49-F238E27FC236}">
                    <a16:creationId xmlns:a16="http://schemas.microsoft.com/office/drawing/2014/main" id="{D8902E59-AD48-30C5-C772-9D84B064C5C8}"/>
                  </a:ext>
                </a:extLst>
              </p:cNvPr>
              <p:cNvSpPr/>
              <p:nvPr/>
            </p:nvSpPr>
            <p:spPr>
              <a:xfrm rot="10860000">
                <a:off x="6049654" y="2912537"/>
                <a:ext cx="92692" cy="88077"/>
              </a:xfrm>
              <a:prstGeom prst="ellipse">
                <a:avLst/>
              </a:prstGeom>
              <a:gradFill flip="none" rotWithShape="1">
                <a:gsLst>
                  <a:gs pos="14000">
                    <a:srgbClr val="F0AB00">
                      <a:lumMod val="40000"/>
                      <a:lumOff val="60000"/>
                    </a:srgbClr>
                  </a:gs>
                  <a:gs pos="55000">
                    <a:srgbClr val="F0AB00">
                      <a:lumMod val="50000"/>
                    </a:srgbClr>
                  </a:gs>
                  <a:gs pos="100000">
                    <a:srgbClr val="F0AB00">
                      <a:lumMod val="50000"/>
                    </a:srgbClr>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200" kern="0">
                  <a:solidFill>
                    <a:srgbClr val="FFFFFF"/>
                  </a:solidFill>
                  <a:cs typeface="Arial" panose="020B0604020202020204" pitchFamily="34" charset="0"/>
                </a:endParaRPr>
              </a:p>
            </p:txBody>
          </p:sp>
        </p:grpSp>
        <p:sp>
          <p:nvSpPr>
            <p:cNvPr id="667" name="TextBox 666">
              <a:extLst>
                <a:ext uri="{FF2B5EF4-FFF2-40B4-BE49-F238E27FC236}">
                  <a16:creationId xmlns:a16="http://schemas.microsoft.com/office/drawing/2014/main" id="{8F914679-ADC8-A0D0-4851-7F048CCB7CBD}"/>
                </a:ext>
              </a:extLst>
            </p:cNvPr>
            <p:cNvSpPr txBox="1"/>
            <p:nvPr userDrawn="1"/>
          </p:nvSpPr>
          <p:spPr>
            <a:xfrm>
              <a:off x="9068559" y="3286274"/>
              <a:ext cx="584708" cy="205301"/>
            </a:xfrm>
            <a:prstGeom prst="rect">
              <a:avLst/>
            </a:prstGeom>
            <a:noFill/>
          </p:spPr>
          <p:txBody>
            <a:bodyPr wrap="none" rtlCol="0">
              <a:spAutoFit/>
            </a:bodyPr>
            <a:lstStyle/>
            <a:p>
              <a:pPr defTabSz="685783">
                <a:buClr>
                  <a:srgbClr val="830051"/>
                </a:buClr>
                <a:defRPr/>
              </a:pPr>
              <a:r>
                <a:rPr lang="en-US" sz="1000" kern="0">
                  <a:solidFill>
                    <a:schemeClr val="tx1"/>
                  </a:solidFill>
                  <a:cs typeface="Arial" panose="020B0604020202020204" pitchFamily="34" charset="0"/>
                </a:rPr>
                <a:t>Fibroblast</a:t>
              </a:r>
            </a:p>
          </p:txBody>
        </p:sp>
        <p:sp>
          <p:nvSpPr>
            <p:cNvPr id="668" name="TextBox 667">
              <a:extLst>
                <a:ext uri="{FF2B5EF4-FFF2-40B4-BE49-F238E27FC236}">
                  <a16:creationId xmlns:a16="http://schemas.microsoft.com/office/drawing/2014/main" id="{DDED14F0-52FE-0291-8178-2B71FBCB8D4B}"/>
                </a:ext>
              </a:extLst>
            </p:cNvPr>
            <p:cNvSpPr txBox="1"/>
            <p:nvPr userDrawn="1"/>
          </p:nvSpPr>
          <p:spPr>
            <a:xfrm>
              <a:off x="8698376" y="3650837"/>
              <a:ext cx="584708" cy="205301"/>
            </a:xfrm>
            <a:prstGeom prst="rect">
              <a:avLst/>
            </a:prstGeom>
            <a:noFill/>
          </p:spPr>
          <p:txBody>
            <a:bodyPr wrap="none" rtlCol="0">
              <a:spAutoFit/>
            </a:bodyPr>
            <a:lstStyle/>
            <a:p>
              <a:pPr defTabSz="685783">
                <a:buClr>
                  <a:srgbClr val="830051"/>
                </a:buClr>
                <a:defRPr/>
              </a:pPr>
              <a:r>
                <a:rPr lang="en-US" sz="1000" kern="0">
                  <a:solidFill>
                    <a:schemeClr val="tx1"/>
                  </a:solidFill>
                  <a:cs typeface="Arial" panose="020B0604020202020204" pitchFamily="34" charset="0"/>
                </a:rPr>
                <a:t>Mast cells</a:t>
              </a:r>
            </a:p>
          </p:txBody>
        </p:sp>
        <p:sp>
          <p:nvSpPr>
            <p:cNvPr id="669" name="TextBox 668">
              <a:extLst>
                <a:ext uri="{FF2B5EF4-FFF2-40B4-BE49-F238E27FC236}">
                  <a16:creationId xmlns:a16="http://schemas.microsoft.com/office/drawing/2014/main" id="{026F7633-8E1A-451E-F8AF-6D0C0DCF65BD}"/>
                </a:ext>
              </a:extLst>
            </p:cNvPr>
            <p:cNvSpPr txBox="1"/>
            <p:nvPr userDrawn="1"/>
          </p:nvSpPr>
          <p:spPr>
            <a:xfrm>
              <a:off x="9445229" y="2877063"/>
              <a:ext cx="525997" cy="205301"/>
            </a:xfrm>
            <a:prstGeom prst="rect">
              <a:avLst/>
            </a:prstGeom>
            <a:noFill/>
          </p:spPr>
          <p:txBody>
            <a:bodyPr wrap="none" rtlCol="0">
              <a:spAutoFit/>
            </a:bodyPr>
            <a:lstStyle/>
            <a:p>
              <a:pPr defTabSz="685783">
                <a:buClr>
                  <a:srgbClr val="830051"/>
                </a:buClr>
                <a:defRPr/>
              </a:pPr>
              <a:r>
                <a:rPr lang="en-US" sz="1000" kern="0">
                  <a:solidFill>
                    <a:schemeClr val="tx1"/>
                  </a:solidFill>
                  <a:cs typeface="Arial" panose="020B0604020202020204" pitchFamily="34" charset="0"/>
                </a:rPr>
                <a:t>Collagen</a:t>
              </a:r>
            </a:p>
          </p:txBody>
        </p:sp>
        <p:sp>
          <p:nvSpPr>
            <p:cNvPr id="670" name="Freeform: Shape 669">
              <a:extLst>
                <a:ext uri="{FF2B5EF4-FFF2-40B4-BE49-F238E27FC236}">
                  <a16:creationId xmlns:a16="http://schemas.microsoft.com/office/drawing/2014/main" id="{BF20A5BE-F454-A778-4717-434F2F464685}"/>
                </a:ext>
              </a:extLst>
            </p:cNvPr>
            <p:cNvSpPr>
              <a:spLocks noChangeAspect="1"/>
            </p:cNvSpPr>
            <p:nvPr userDrawn="1"/>
          </p:nvSpPr>
          <p:spPr>
            <a:xfrm rot="17294740">
              <a:off x="9385105" y="2911486"/>
              <a:ext cx="142653" cy="25587"/>
            </a:xfrm>
            <a:custGeom>
              <a:avLst/>
              <a:gdLst>
                <a:gd name="connsiteX0" fmla="*/ 0 w 485775"/>
                <a:gd name="connsiteY0" fmla="*/ 133509 h 133509"/>
                <a:gd name="connsiteX1" fmla="*/ 142875 w 485775"/>
                <a:gd name="connsiteY1" fmla="*/ 159 h 133509"/>
                <a:gd name="connsiteX2" fmla="*/ 304800 w 485775"/>
                <a:gd name="connsiteY2" fmla="*/ 104934 h 133509"/>
                <a:gd name="connsiteX3" fmla="*/ 485775 w 485775"/>
                <a:gd name="connsiteY3" fmla="*/ 38259 h 133509"/>
                <a:gd name="connsiteX4" fmla="*/ 485775 w 485775"/>
                <a:gd name="connsiteY4" fmla="*/ 38259 h 1335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5775" h="133509">
                  <a:moveTo>
                    <a:pt x="0" y="133509"/>
                  </a:moveTo>
                  <a:cubicBezTo>
                    <a:pt x="46037" y="69215"/>
                    <a:pt x="92075" y="4921"/>
                    <a:pt x="142875" y="159"/>
                  </a:cubicBezTo>
                  <a:cubicBezTo>
                    <a:pt x="193675" y="-4603"/>
                    <a:pt x="247650" y="98584"/>
                    <a:pt x="304800" y="104934"/>
                  </a:cubicBezTo>
                  <a:cubicBezTo>
                    <a:pt x="361950" y="111284"/>
                    <a:pt x="485775" y="38259"/>
                    <a:pt x="485775" y="38259"/>
                  </a:cubicBezTo>
                  <a:lnTo>
                    <a:pt x="485775" y="38259"/>
                  </a:lnTo>
                </a:path>
              </a:pathLst>
            </a:custGeom>
            <a:noFill/>
            <a:ln w="28575" cap="rnd" cmpd="sng" algn="ctr">
              <a:solidFill>
                <a:srgbClr val="F0AB00"/>
              </a:solidFill>
              <a:prstDash val="solid"/>
            </a:ln>
            <a:effectLst/>
          </p:spPr>
          <p:txBody>
            <a:bodyPr rtlCol="0" anchor="ctr"/>
            <a:lstStyle/>
            <a:p>
              <a:pPr algn="ctr" defTabSz="685783">
                <a:defRPr/>
              </a:pPr>
              <a:endParaRPr lang="en-US" sz="1200" kern="0">
                <a:solidFill>
                  <a:srgbClr val="FFFFFF"/>
                </a:solidFill>
                <a:cs typeface="Arial" panose="020B0604020202020204" pitchFamily="34" charset="0"/>
              </a:endParaRPr>
            </a:p>
          </p:txBody>
        </p:sp>
        <p:sp>
          <p:nvSpPr>
            <p:cNvPr id="671" name="Freeform: Shape 670">
              <a:extLst>
                <a:ext uri="{FF2B5EF4-FFF2-40B4-BE49-F238E27FC236}">
                  <a16:creationId xmlns:a16="http://schemas.microsoft.com/office/drawing/2014/main" id="{DDF5EFDA-916A-18DC-5CE7-5D53DAA823EC}"/>
                </a:ext>
              </a:extLst>
            </p:cNvPr>
            <p:cNvSpPr>
              <a:spLocks noChangeAspect="1"/>
            </p:cNvSpPr>
            <p:nvPr userDrawn="1"/>
          </p:nvSpPr>
          <p:spPr>
            <a:xfrm rot="18495127">
              <a:off x="9405711" y="3053085"/>
              <a:ext cx="142653" cy="25587"/>
            </a:xfrm>
            <a:custGeom>
              <a:avLst/>
              <a:gdLst>
                <a:gd name="connsiteX0" fmla="*/ 0 w 485775"/>
                <a:gd name="connsiteY0" fmla="*/ 133509 h 133509"/>
                <a:gd name="connsiteX1" fmla="*/ 142875 w 485775"/>
                <a:gd name="connsiteY1" fmla="*/ 159 h 133509"/>
                <a:gd name="connsiteX2" fmla="*/ 304800 w 485775"/>
                <a:gd name="connsiteY2" fmla="*/ 104934 h 133509"/>
                <a:gd name="connsiteX3" fmla="*/ 485775 w 485775"/>
                <a:gd name="connsiteY3" fmla="*/ 38259 h 133509"/>
                <a:gd name="connsiteX4" fmla="*/ 485775 w 485775"/>
                <a:gd name="connsiteY4" fmla="*/ 38259 h 1335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5775" h="133509">
                  <a:moveTo>
                    <a:pt x="0" y="133509"/>
                  </a:moveTo>
                  <a:cubicBezTo>
                    <a:pt x="46037" y="69215"/>
                    <a:pt x="92075" y="4921"/>
                    <a:pt x="142875" y="159"/>
                  </a:cubicBezTo>
                  <a:cubicBezTo>
                    <a:pt x="193675" y="-4603"/>
                    <a:pt x="247650" y="98584"/>
                    <a:pt x="304800" y="104934"/>
                  </a:cubicBezTo>
                  <a:cubicBezTo>
                    <a:pt x="361950" y="111284"/>
                    <a:pt x="485775" y="38259"/>
                    <a:pt x="485775" y="38259"/>
                  </a:cubicBezTo>
                  <a:lnTo>
                    <a:pt x="485775" y="38259"/>
                  </a:lnTo>
                </a:path>
              </a:pathLst>
            </a:custGeom>
            <a:noFill/>
            <a:ln w="28575" cap="rnd" cmpd="sng" algn="ctr">
              <a:solidFill>
                <a:srgbClr val="F0AB00"/>
              </a:solidFill>
              <a:prstDash val="solid"/>
            </a:ln>
            <a:effectLst/>
          </p:spPr>
          <p:txBody>
            <a:bodyPr rtlCol="0" anchor="ctr"/>
            <a:lstStyle/>
            <a:p>
              <a:pPr algn="ctr" defTabSz="685783">
                <a:defRPr/>
              </a:pPr>
              <a:endParaRPr lang="en-US" sz="1200" kern="0">
                <a:solidFill>
                  <a:srgbClr val="FFFFFF"/>
                </a:solidFill>
                <a:cs typeface="Arial" panose="020B0604020202020204" pitchFamily="34" charset="0"/>
              </a:endParaRPr>
            </a:p>
          </p:txBody>
        </p:sp>
        <p:sp>
          <p:nvSpPr>
            <p:cNvPr id="672" name="Freeform: Shape 671">
              <a:extLst>
                <a:ext uri="{FF2B5EF4-FFF2-40B4-BE49-F238E27FC236}">
                  <a16:creationId xmlns:a16="http://schemas.microsoft.com/office/drawing/2014/main" id="{A6081995-6CE0-B8DF-D412-774663898EFC}"/>
                </a:ext>
              </a:extLst>
            </p:cNvPr>
            <p:cNvSpPr>
              <a:spLocks noChangeAspect="1"/>
            </p:cNvSpPr>
            <p:nvPr userDrawn="1"/>
          </p:nvSpPr>
          <p:spPr>
            <a:xfrm rot="7836353">
              <a:off x="9505900" y="2868260"/>
              <a:ext cx="142653" cy="25587"/>
            </a:xfrm>
            <a:custGeom>
              <a:avLst/>
              <a:gdLst>
                <a:gd name="connsiteX0" fmla="*/ 0 w 485775"/>
                <a:gd name="connsiteY0" fmla="*/ 133509 h 133509"/>
                <a:gd name="connsiteX1" fmla="*/ 142875 w 485775"/>
                <a:gd name="connsiteY1" fmla="*/ 159 h 133509"/>
                <a:gd name="connsiteX2" fmla="*/ 304800 w 485775"/>
                <a:gd name="connsiteY2" fmla="*/ 104934 h 133509"/>
                <a:gd name="connsiteX3" fmla="*/ 485775 w 485775"/>
                <a:gd name="connsiteY3" fmla="*/ 38259 h 133509"/>
                <a:gd name="connsiteX4" fmla="*/ 485775 w 485775"/>
                <a:gd name="connsiteY4" fmla="*/ 38259 h 1335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5775" h="133509">
                  <a:moveTo>
                    <a:pt x="0" y="133509"/>
                  </a:moveTo>
                  <a:cubicBezTo>
                    <a:pt x="46037" y="69215"/>
                    <a:pt x="92075" y="4921"/>
                    <a:pt x="142875" y="159"/>
                  </a:cubicBezTo>
                  <a:cubicBezTo>
                    <a:pt x="193675" y="-4603"/>
                    <a:pt x="247650" y="98584"/>
                    <a:pt x="304800" y="104934"/>
                  </a:cubicBezTo>
                  <a:cubicBezTo>
                    <a:pt x="361950" y="111284"/>
                    <a:pt x="485775" y="38259"/>
                    <a:pt x="485775" y="38259"/>
                  </a:cubicBezTo>
                  <a:lnTo>
                    <a:pt x="485775" y="38259"/>
                  </a:lnTo>
                </a:path>
              </a:pathLst>
            </a:custGeom>
            <a:noFill/>
            <a:ln w="28575" cap="rnd" cmpd="sng" algn="ctr">
              <a:solidFill>
                <a:srgbClr val="F0AB00"/>
              </a:solidFill>
              <a:prstDash val="solid"/>
            </a:ln>
            <a:effectLst/>
          </p:spPr>
          <p:txBody>
            <a:bodyPr rtlCol="0" anchor="ctr"/>
            <a:lstStyle/>
            <a:p>
              <a:pPr algn="ctr" defTabSz="685783">
                <a:defRPr/>
              </a:pPr>
              <a:endParaRPr lang="en-US" sz="1200" kern="0">
                <a:solidFill>
                  <a:srgbClr val="FFFFFF"/>
                </a:solidFill>
                <a:cs typeface="Arial" panose="020B0604020202020204" pitchFamily="34" charset="0"/>
              </a:endParaRPr>
            </a:p>
          </p:txBody>
        </p:sp>
        <p:cxnSp>
          <p:nvCxnSpPr>
            <p:cNvPr id="673" name="Straight Arrow Connector 672">
              <a:extLst>
                <a:ext uri="{FF2B5EF4-FFF2-40B4-BE49-F238E27FC236}">
                  <a16:creationId xmlns:a16="http://schemas.microsoft.com/office/drawing/2014/main" id="{9184F4E3-C809-619F-5498-0FD263C49AA9}"/>
                </a:ext>
              </a:extLst>
            </p:cNvPr>
            <p:cNvCxnSpPr>
              <a:cxnSpLocks/>
            </p:cNvCxnSpPr>
            <p:nvPr userDrawn="1"/>
          </p:nvCxnSpPr>
          <p:spPr>
            <a:xfrm flipV="1">
              <a:off x="8915992" y="3268931"/>
              <a:ext cx="142609" cy="115887"/>
            </a:xfrm>
            <a:prstGeom prst="straightConnector1">
              <a:avLst/>
            </a:prstGeom>
            <a:noFill/>
            <a:ln w="19050" cap="flat" cmpd="sng" algn="ctr">
              <a:solidFill>
                <a:srgbClr val="FFFFFF">
                  <a:lumMod val="50000"/>
                </a:srgbClr>
              </a:solidFill>
              <a:prstDash val="solid"/>
              <a:headEnd type="none" w="med" len="med"/>
              <a:tailEnd type="triangle" w="med" len="med"/>
            </a:ln>
            <a:effectLst/>
          </p:spPr>
        </p:cxnSp>
        <p:sp>
          <p:nvSpPr>
            <p:cNvPr id="674" name="TextBox 673">
              <a:extLst>
                <a:ext uri="{FF2B5EF4-FFF2-40B4-BE49-F238E27FC236}">
                  <a16:creationId xmlns:a16="http://schemas.microsoft.com/office/drawing/2014/main" id="{1210B117-0FC9-531E-0082-5264F770D35C}"/>
                </a:ext>
              </a:extLst>
            </p:cNvPr>
            <p:cNvSpPr txBox="1"/>
            <p:nvPr userDrawn="1"/>
          </p:nvSpPr>
          <p:spPr>
            <a:xfrm>
              <a:off x="8886509" y="3966736"/>
              <a:ext cx="813096" cy="307951"/>
            </a:xfrm>
            <a:prstGeom prst="rect">
              <a:avLst/>
            </a:prstGeom>
            <a:noFill/>
          </p:spPr>
          <p:txBody>
            <a:bodyPr wrap="square" rtlCol="0">
              <a:spAutoFit/>
            </a:bodyPr>
            <a:lstStyle/>
            <a:p>
              <a:pPr algn="ctr" defTabSz="685783">
                <a:buClr>
                  <a:srgbClr val="830051"/>
                </a:buClr>
                <a:defRPr/>
              </a:pPr>
              <a:r>
                <a:rPr lang="en-US" sz="900" kern="0">
                  <a:solidFill>
                    <a:srgbClr val="F0AB00">
                      <a:lumMod val="50000"/>
                    </a:srgbClr>
                  </a:solidFill>
                  <a:cs typeface="Arial" panose="020B0604020202020204" pitchFamily="34" charset="0"/>
                </a:rPr>
                <a:t>IL-6, </a:t>
              </a:r>
              <a:br>
                <a:rPr lang="en-US" sz="900" kern="0">
                  <a:solidFill>
                    <a:srgbClr val="F0AB00">
                      <a:lumMod val="50000"/>
                    </a:srgbClr>
                  </a:solidFill>
                  <a:cs typeface="Arial" panose="020B0604020202020204" pitchFamily="34" charset="0"/>
                </a:rPr>
              </a:br>
              <a:r>
                <a:rPr lang="en-US" sz="900" kern="0">
                  <a:solidFill>
                    <a:srgbClr val="F0AB00">
                      <a:lumMod val="50000"/>
                    </a:srgbClr>
                  </a:solidFill>
                  <a:cs typeface="Arial" panose="020B0604020202020204" pitchFamily="34" charset="0"/>
                </a:rPr>
                <a:t>chemokines</a:t>
              </a:r>
            </a:p>
          </p:txBody>
        </p:sp>
        <p:cxnSp>
          <p:nvCxnSpPr>
            <p:cNvPr id="675" name="Straight Connector 674">
              <a:extLst>
                <a:ext uri="{FF2B5EF4-FFF2-40B4-BE49-F238E27FC236}">
                  <a16:creationId xmlns:a16="http://schemas.microsoft.com/office/drawing/2014/main" id="{3D05E469-3B05-E5FD-B537-6BF4C51E5AB0}"/>
                </a:ext>
              </a:extLst>
            </p:cNvPr>
            <p:cNvCxnSpPr>
              <a:cxnSpLocks/>
            </p:cNvCxnSpPr>
            <p:nvPr userDrawn="1"/>
          </p:nvCxnSpPr>
          <p:spPr>
            <a:xfrm flipV="1">
              <a:off x="8310945" y="3813231"/>
              <a:ext cx="0" cy="326441"/>
            </a:xfrm>
            <a:prstGeom prst="line">
              <a:avLst/>
            </a:prstGeom>
            <a:noFill/>
            <a:ln w="19050" cap="flat" cmpd="sng" algn="ctr">
              <a:solidFill>
                <a:srgbClr val="FFFFFF">
                  <a:lumMod val="50000"/>
                </a:srgbClr>
              </a:solidFill>
              <a:prstDash val="solid"/>
            </a:ln>
            <a:effectLst/>
          </p:spPr>
        </p:cxnSp>
        <p:cxnSp>
          <p:nvCxnSpPr>
            <p:cNvPr id="676" name="Straight Arrow Connector 675">
              <a:extLst>
                <a:ext uri="{FF2B5EF4-FFF2-40B4-BE49-F238E27FC236}">
                  <a16:creationId xmlns:a16="http://schemas.microsoft.com/office/drawing/2014/main" id="{D32E7AFB-DD05-7975-4B3F-D83BA6DE3EA2}"/>
                </a:ext>
              </a:extLst>
            </p:cNvPr>
            <p:cNvCxnSpPr>
              <a:cxnSpLocks/>
            </p:cNvCxnSpPr>
            <p:nvPr userDrawn="1"/>
          </p:nvCxnSpPr>
          <p:spPr>
            <a:xfrm flipV="1">
              <a:off x="8309010" y="3640690"/>
              <a:ext cx="190548" cy="179150"/>
            </a:xfrm>
            <a:prstGeom prst="straightConnector1">
              <a:avLst/>
            </a:prstGeom>
            <a:noFill/>
            <a:ln w="19050" cap="flat" cmpd="sng" algn="ctr">
              <a:solidFill>
                <a:srgbClr val="FFFFFF">
                  <a:lumMod val="50000"/>
                </a:srgbClr>
              </a:solidFill>
              <a:prstDash val="solid"/>
              <a:tailEnd type="triangle"/>
            </a:ln>
            <a:effectLst/>
          </p:spPr>
        </p:cxnSp>
        <p:grpSp>
          <p:nvGrpSpPr>
            <p:cNvPr id="677" name="Group 676">
              <a:extLst>
                <a:ext uri="{FF2B5EF4-FFF2-40B4-BE49-F238E27FC236}">
                  <a16:creationId xmlns:a16="http://schemas.microsoft.com/office/drawing/2014/main" id="{751FFCD3-E722-9CA7-8563-121301A5A319}"/>
                </a:ext>
              </a:extLst>
            </p:cNvPr>
            <p:cNvGrpSpPr/>
            <p:nvPr userDrawn="1"/>
          </p:nvGrpSpPr>
          <p:grpSpPr>
            <a:xfrm>
              <a:off x="8955506" y="3052813"/>
              <a:ext cx="338588" cy="127292"/>
              <a:chOff x="5800707" y="2840995"/>
              <a:chExt cx="605000" cy="231167"/>
            </a:xfrm>
          </p:grpSpPr>
          <p:sp>
            <p:nvSpPr>
              <p:cNvPr id="1357" name="Oval 42">
                <a:extLst>
                  <a:ext uri="{FF2B5EF4-FFF2-40B4-BE49-F238E27FC236}">
                    <a16:creationId xmlns:a16="http://schemas.microsoft.com/office/drawing/2014/main" id="{8172FF09-7578-3F18-D40A-46943F1FB030}"/>
                  </a:ext>
                </a:extLst>
              </p:cNvPr>
              <p:cNvSpPr/>
              <p:nvPr/>
            </p:nvSpPr>
            <p:spPr>
              <a:xfrm rot="10696810">
                <a:off x="5800707" y="2840995"/>
                <a:ext cx="605000" cy="231167"/>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 name="connsiteX0" fmla="*/ 13390 w 618778"/>
                  <a:gd name="connsiteY0" fmla="*/ 105293 h 216830"/>
                  <a:gd name="connsiteX1" fmla="*/ 17511 w 618778"/>
                  <a:gd name="connsiteY1" fmla="*/ 83091 h 216830"/>
                  <a:gd name="connsiteX2" fmla="*/ 124191 w 618778"/>
                  <a:gd name="connsiteY2" fmla="*/ 75470 h 216830"/>
                  <a:gd name="connsiteX3" fmla="*/ 302552 w 618778"/>
                  <a:gd name="connsiteY3" fmla="*/ 538 h 216830"/>
                  <a:gd name="connsiteX4" fmla="*/ 448123 w 618778"/>
                  <a:gd name="connsiteY4" fmla="*/ 45249 h 216830"/>
                  <a:gd name="connsiteX5" fmla="*/ 613592 w 618778"/>
                  <a:gd name="connsiteY5" fmla="*/ 120533 h 216830"/>
                  <a:gd name="connsiteX6" fmla="*/ 573159 w 618778"/>
                  <a:gd name="connsiteY6" fmla="*/ 212445 h 216830"/>
                  <a:gd name="connsiteX7" fmla="*/ 309681 w 618778"/>
                  <a:gd name="connsiteY7" fmla="*/ 203348 h 216830"/>
                  <a:gd name="connsiteX8" fmla="*/ 148956 w 618778"/>
                  <a:gd name="connsiteY8" fmla="*/ 142146 h 216830"/>
                  <a:gd name="connsiteX9" fmla="*/ 13390 w 618778"/>
                  <a:gd name="connsiteY9" fmla="*/ 105293 h 216830"/>
                  <a:gd name="connsiteX0" fmla="*/ 13390 w 635553"/>
                  <a:gd name="connsiteY0" fmla="*/ 109591 h 221128"/>
                  <a:gd name="connsiteX1" fmla="*/ 17511 w 635553"/>
                  <a:gd name="connsiteY1" fmla="*/ 87389 h 221128"/>
                  <a:gd name="connsiteX2" fmla="*/ 124191 w 635553"/>
                  <a:gd name="connsiteY2" fmla="*/ 79768 h 221128"/>
                  <a:gd name="connsiteX3" fmla="*/ 302552 w 635553"/>
                  <a:gd name="connsiteY3" fmla="*/ 4836 h 221128"/>
                  <a:gd name="connsiteX4" fmla="*/ 589554 w 635553"/>
                  <a:gd name="connsiteY4" fmla="*/ 19154 h 221128"/>
                  <a:gd name="connsiteX5" fmla="*/ 613592 w 635553"/>
                  <a:gd name="connsiteY5" fmla="*/ 124831 h 221128"/>
                  <a:gd name="connsiteX6" fmla="*/ 573159 w 635553"/>
                  <a:gd name="connsiteY6" fmla="*/ 216743 h 221128"/>
                  <a:gd name="connsiteX7" fmla="*/ 309681 w 635553"/>
                  <a:gd name="connsiteY7" fmla="*/ 207646 h 221128"/>
                  <a:gd name="connsiteX8" fmla="*/ 148956 w 635553"/>
                  <a:gd name="connsiteY8" fmla="*/ 146444 h 221128"/>
                  <a:gd name="connsiteX9" fmla="*/ 13390 w 635553"/>
                  <a:gd name="connsiteY9" fmla="*/ 109591 h 221128"/>
                  <a:gd name="connsiteX0" fmla="*/ 13390 w 604600"/>
                  <a:gd name="connsiteY0" fmla="*/ 109591 h 221906"/>
                  <a:gd name="connsiteX1" fmla="*/ 17511 w 604600"/>
                  <a:gd name="connsiteY1" fmla="*/ 87389 h 221906"/>
                  <a:gd name="connsiteX2" fmla="*/ 124191 w 604600"/>
                  <a:gd name="connsiteY2" fmla="*/ 79768 h 221906"/>
                  <a:gd name="connsiteX3" fmla="*/ 302552 w 604600"/>
                  <a:gd name="connsiteY3" fmla="*/ 4836 h 221906"/>
                  <a:gd name="connsiteX4" fmla="*/ 589554 w 604600"/>
                  <a:gd name="connsiteY4" fmla="*/ 19154 h 221906"/>
                  <a:gd name="connsiteX5" fmla="*/ 490037 w 604600"/>
                  <a:gd name="connsiteY5" fmla="*/ 113494 h 221906"/>
                  <a:gd name="connsiteX6" fmla="*/ 573159 w 604600"/>
                  <a:gd name="connsiteY6" fmla="*/ 216743 h 221906"/>
                  <a:gd name="connsiteX7" fmla="*/ 309681 w 604600"/>
                  <a:gd name="connsiteY7" fmla="*/ 207646 h 221906"/>
                  <a:gd name="connsiteX8" fmla="*/ 148956 w 604600"/>
                  <a:gd name="connsiteY8" fmla="*/ 146444 h 221906"/>
                  <a:gd name="connsiteX9" fmla="*/ 13390 w 604600"/>
                  <a:gd name="connsiteY9" fmla="*/ 109591 h 221906"/>
                  <a:gd name="connsiteX0" fmla="*/ 30631 w 621841"/>
                  <a:gd name="connsiteY0" fmla="*/ 109591 h 221906"/>
                  <a:gd name="connsiteX1" fmla="*/ 34752 w 621841"/>
                  <a:gd name="connsiteY1" fmla="*/ 87389 h 221906"/>
                  <a:gd name="connsiteX2" fmla="*/ 141432 w 621841"/>
                  <a:gd name="connsiteY2" fmla="*/ 79768 h 221906"/>
                  <a:gd name="connsiteX3" fmla="*/ 319793 w 621841"/>
                  <a:gd name="connsiteY3" fmla="*/ 4836 h 221906"/>
                  <a:gd name="connsiteX4" fmla="*/ 606795 w 621841"/>
                  <a:gd name="connsiteY4" fmla="*/ 19154 h 221906"/>
                  <a:gd name="connsiteX5" fmla="*/ 507278 w 621841"/>
                  <a:gd name="connsiteY5" fmla="*/ 113494 h 221906"/>
                  <a:gd name="connsiteX6" fmla="*/ 590400 w 621841"/>
                  <a:gd name="connsiteY6" fmla="*/ 216743 h 221906"/>
                  <a:gd name="connsiteX7" fmla="*/ 326922 w 621841"/>
                  <a:gd name="connsiteY7" fmla="*/ 207646 h 221906"/>
                  <a:gd name="connsiteX8" fmla="*/ 19934 w 621841"/>
                  <a:gd name="connsiteY8" fmla="*/ 179172 h 221906"/>
                  <a:gd name="connsiteX9" fmla="*/ 30631 w 621841"/>
                  <a:gd name="connsiteY9" fmla="*/ 109591 h 221906"/>
                  <a:gd name="connsiteX0" fmla="*/ 30631 w 621841"/>
                  <a:gd name="connsiteY0" fmla="*/ 132776 h 245091"/>
                  <a:gd name="connsiteX1" fmla="*/ 34752 w 621841"/>
                  <a:gd name="connsiteY1" fmla="*/ 110574 h 245091"/>
                  <a:gd name="connsiteX2" fmla="*/ 60914 w 621841"/>
                  <a:gd name="connsiteY2" fmla="*/ 3411 h 245091"/>
                  <a:gd name="connsiteX3" fmla="*/ 319793 w 621841"/>
                  <a:gd name="connsiteY3" fmla="*/ 28021 h 245091"/>
                  <a:gd name="connsiteX4" fmla="*/ 606795 w 621841"/>
                  <a:gd name="connsiteY4" fmla="*/ 42339 h 245091"/>
                  <a:gd name="connsiteX5" fmla="*/ 507278 w 621841"/>
                  <a:gd name="connsiteY5" fmla="*/ 136679 h 245091"/>
                  <a:gd name="connsiteX6" fmla="*/ 590400 w 621841"/>
                  <a:gd name="connsiteY6" fmla="*/ 239928 h 245091"/>
                  <a:gd name="connsiteX7" fmla="*/ 326922 w 621841"/>
                  <a:gd name="connsiteY7" fmla="*/ 230831 h 245091"/>
                  <a:gd name="connsiteX8" fmla="*/ 19934 w 621841"/>
                  <a:gd name="connsiteY8" fmla="*/ 202357 h 245091"/>
                  <a:gd name="connsiteX9" fmla="*/ 30631 w 621841"/>
                  <a:gd name="connsiteY9" fmla="*/ 132776 h 245091"/>
                  <a:gd name="connsiteX0" fmla="*/ 35320 w 626530"/>
                  <a:gd name="connsiteY0" fmla="*/ 133470 h 245785"/>
                  <a:gd name="connsiteX1" fmla="*/ 167755 w 626530"/>
                  <a:gd name="connsiteY1" fmla="*/ 122755 h 245785"/>
                  <a:gd name="connsiteX2" fmla="*/ 65603 w 626530"/>
                  <a:gd name="connsiteY2" fmla="*/ 4105 h 245785"/>
                  <a:gd name="connsiteX3" fmla="*/ 324482 w 626530"/>
                  <a:gd name="connsiteY3" fmla="*/ 28715 h 245785"/>
                  <a:gd name="connsiteX4" fmla="*/ 611484 w 626530"/>
                  <a:gd name="connsiteY4" fmla="*/ 43033 h 245785"/>
                  <a:gd name="connsiteX5" fmla="*/ 511967 w 626530"/>
                  <a:gd name="connsiteY5" fmla="*/ 137373 h 245785"/>
                  <a:gd name="connsiteX6" fmla="*/ 595089 w 626530"/>
                  <a:gd name="connsiteY6" fmla="*/ 240622 h 245785"/>
                  <a:gd name="connsiteX7" fmla="*/ 331611 w 626530"/>
                  <a:gd name="connsiteY7" fmla="*/ 231525 h 245785"/>
                  <a:gd name="connsiteX8" fmla="*/ 24623 w 626530"/>
                  <a:gd name="connsiteY8" fmla="*/ 203051 h 245785"/>
                  <a:gd name="connsiteX9" fmla="*/ 35320 w 626530"/>
                  <a:gd name="connsiteY9" fmla="*/ 133470 h 245785"/>
                  <a:gd name="connsiteX0" fmla="*/ 3072 w 604979"/>
                  <a:gd name="connsiteY0" fmla="*/ 203051 h 245785"/>
                  <a:gd name="connsiteX1" fmla="*/ 146204 w 604979"/>
                  <a:gd name="connsiteY1" fmla="*/ 122755 h 245785"/>
                  <a:gd name="connsiteX2" fmla="*/ 44052 w 604979"/>
                  <a:gd name="connsiteY2" fmla="*/ 4105 h 245785"/>
                  <a:gd name="connsiteX3" fmla="*/ 302931 w 604979"/>
                  <a:gd name="connsiteY3" fmla="*/ 28715 h 245785"/>
                  <a:gd name="connsiteX4" fmla="*/ 589933 w 604979"/>
                  <a:gd name="connsiteY4" fmla="*/ 43033 h 245785"/>
                  <a:gd name="connsiteX5" fmla="*/ 490416 w 604979"/>
                  <a:gd name="connsiteY5" fmla="*/ 137373 h 245785"/>
                  <a:gd name="connsiteX6" fmla="*/ 573538 w 604979"/>
                  <a:gd name="connsiteY6" fmla="*/ 240622 h 245785"/>
                  <a:gd name="connsiteX7" fmla="*/ 310060 w 604979"/>
                  <a:gd name="connsiteY7" fmla="*/ 231525 h 245785"/>
                  <a:gd name="connsiteX8" fmla="*/ 3072 w 604979"/>
                  <a:gd name="connsiteY8" fmla="*/ 203051 h 245785"/>
                  <a:gd name="connsiteX0" fmla="*/ 3072 w 604979"/>
                  <a:gd name="connsiteY0" fmla="*/ 201519 h 244253"/>
                  <a:gd name="connsiteX1" fmla="*/ 146204 w 604979"/>
                  <a:gd name="connsiteY1" fmla="*/ 121223 h 244253"/>
                  <a:gd name="connsiteX2" fmla="*/ 44052 w 604979"/>
                  <a:gd name="connsiteY2" fmla="*/ 2573 h 244253"/>
                  <a:gd name="connsiteX3" fmla="*/ 307335 w 604979"/>
                  <a:gd name="connsiteY3" fmla="*/ 39759 h 244253"/>
                  <a:gd name="connsiteX4" fmla="*/ 589933 w 604979"/>
                  <a:gd name="connsiteY4" fmla="*/ 41501 h 244253"/>
                  <a:gd name="connsiteX5" fmla="*/ 490416 w 604979"/>
                  <a:gd name="connsiteY5" fmla="*/ 135841 h 244253"/>
                  <a:gd name="connsiteX6" fmla="*/ 573538 w 604979"/>
                  <a:gd name="connsiteY6" fmla="*/ 239090 h 244253"/>
                  <a:gd name="connsiteX7" fmla="*/ 310060 w 604979"/>
                  <a:gd name="connsiteY7" fmla="*/ 229993 h 244253"/>
                  <a:gd name="connsiteX8" fmla="*/ 3072 w 604979"/>
                  <a:gd name="connsiteY8" fmla="*/ 201519 h 244253"/>
                  <a:gd name="connsiteX0" fmla="*/ 3090 w 604997"/>
                  <a:gd name="connsiteY0" fmla="*/ 201519 h 241388"/>
                  <a:gd name="connsiteX1" fmla="*/ 146222 w 604997"/>
                  <a:gd name="connsiteY1" fmla="*/ 121223 h 241388"/>
                  <a:gd name="connsiteX2" fmla="*/ 44070 w 604997"/>
                  <a:gd name="connsiteY2" fmla="*/ 2573 h 241388"/>
                  <a:gd name="connsiteX3" fmla="*/ 307353 w 604997"/>
                  <a:gd name="connsiteY3" fmla="*/ 39759 h 241388"/>
                  <a:gd name="connsiteX4" fmla="*/ 589951 w 604997"/>
                  <a:gd name="connsiteY4" fmla="*/ 41501 h 241388"/>
                  <a:gd name="connsiteX5" fmla="*/ 490434 w 604997"/>
                  <a:gd name="connsiteY5" fmla="*/ 135841 h 241388"/>
                  <a:gd name="connsiteX6" fmla="*/ 573556 w 604997"/>
                  <a:gd name="connsiteY6" fmla="*/ 239090 h 241388"/>
                  <a:gd name="connsiteX7" fmla="*/ 310650 w 604997"/>
                  <a:gd name="connsiteY7" fmla="*/ 210111 h 241388"/>
                  <a:gd name="connsiteX8" fmla="*/ 3090 w 604997"/>
                  <a:gd name="connsiteY8" fmla="*/ 201519 h 241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4997" h="241388">
                    <a:moveTo>
                      <a:pt x="3090" y="201519"/>
                    </a:moveTo>
                    <a:cubicBezTo>
                      <a:pt x="-24315" y="186704"/>
                      <a:pt x="139392" y="154381"/>
                      <a:pt x="146222" y="121223"/>
                    </a:cubicBezTo>
                    <a:cubicBezTo>
                      <a:pt x="153052" y="88065"/>
                      <a:pt x="17215" y="16150"/>
                      <a:pt x="44070" y="2573"/>
                    </a:cubicBezTo>
                    <a:cubicBezTo>
                      <a:pt x="70925" y="-11004"/>
                      <a:pt x="216373" y="33271"/>
                      <a:pt x="307353" y="39759"/>
                    </a:cubicBezTo>
                    <a:cubicBezTo>
                      <a:pt x="398333" y="46247"/>
                      <a:pt x="539299" y="23254"/>
                      <a:pt x="589951" y="41501"/>
                    </a:cubicBezTo>
                    <a:cubicBezTo>
                      <a:pt x="647952" y="53921"/>
                      <a:pt x="521749" y="110401"/>
                      <a:pt x="490434" y="135841"/>
                    </a:cubicBezTo>
                    <a:cubicBezTo>
                      <a:pt x="500276" y="152669"/>
                      <a:pt x="603520" y="226712"/>
                      <a:pt x="573556" y="239090"/>
                    </a:cubicBezTo>
                    <a:cubicBezTo>
                      <a:pt x="543592" y="251468"/>
                      <a:pt x="367800" y="209794"/>
                      <a:pt x="310650" y="210111"/>
                    </a:cubicBezTo>
                    <a:cubicBezTo>
                      <a:pt x="253500" y="210428"/>
                      <a:pt x="30495" y="216334"/>
                      <a:pt x="3090" y="201519"/>
                    </a:cubicBezTo>
                    <a:close/>
                  </a:path>
                </a:pathLst>
              </a:custGeom>
              <a:gradFill flip="none" rotWithShape="1">
                <a:gsLst>
                  <a:gs pos="10000">
                    <a:srgbClr val="FFEAD5"/>
                  </a:gs>
                  <a:gs pos="100000">
                    <a:srgbClr val="F0AB00">
                      <a:lumMod val="50000"/>
                    </a:srgbClr>
                  </a:gs>
                </a:gsLst>
                <a:path path="rect">
                  <a:fillToRect l="50000" t="50000" r="50000" b="50000"/>
                </a:path>
                <a:tileRect/>
              </a:gradFill>
              <a:ln w="6350" cap="flat" cmpd="sng" algn="ctr">
                <a:solidFill>
                  <a:srgbClr val="F0AB00">
                    <a:lumMod val="50000"/>
                  </a:srgbClr>
                </a:solidFill>
                <a:prstDash val="solid"/>
              </a:ln>
              <a:effectLst/>
            </p:spPr>
            <p:txBody>
              <a:bodyPr rtlCol="0" anchor="ctr"/>
              <a:lstStyle/>
              <a:p>
                <a:pPr algn="ctr" defTabSz="685783">
                  <a:defRPr/>
                </a:pPr>
                <a:endParaRPr lang="en-US" sz="1200" kern="0">
                  <a:ln w="6350">
                    <a:solidFill>
                      <a:srgbClr val="000000"/>
                    </a:solidFill>
                  </a:ln>
                  <a:solidFill>
                    <a:srgbClr val="FFFFFF"/>
                  </a:solidFill>
                  <a:cs typeface="Arial" panose="020B0604020202020204" pitchFamily="34" charset="0"/>
                </a:endParaRPr>
              </a:p>
            </p:txBody>
          </p:sp>
          <p:sp>
            <p:nvSpPr>
              <p:cNvPr id="1358" name="Oval 1357">
                <a:extLst>
                  <a:ext uri="{FF2B5EF4-FFF2-40B4-BE49-F238E27FC236}">
                    <a16:creationId xmlns:a16="http://schemas.microsoft.com/office/drawing/2014/main" id="{DDDFD11D-64FB-B7D2-B769-3AD5AAB08873}"/>
                  </a:ext>
                </a:extLst>
              </p:cNvPr>
              <p:cNvSpPr/>
              <p:nvPr/>
            </p:nvSpPr>
            <p:spPr>
              <a:xfrm rot="10860000">
                <a:off x="6049654" y="2912537"/>
                <a:ext cx="92692" cy="88077"/>
              </a:xfrm>
              <a:prstGeom prst="ellipse">
                <a:avLst/>
              </a:prstGeom>
              <a:gradFill flip="none" rotWithShape="1">
                <a:gsLst>
                  <a:gs pos="14000">
                    <a:srgbClr val="F0AB00">
                      <a:lumMod val="40000"/>
                      <a:lumOff val="60000"/>
                    </a:srgbClr>
                  </a:gs>
                  <a:gs pos="55000">
                    <a:srgbClr val="F0AB00">
                      <a:lumMod val="50000"/>
                    </a:srgbClr>
                  </a:gs>
                  <a:gs pos="100000">
                    <a:srgbClr val="F0AB00">
                      <a:lumMod val="50000"/>
                    </a:srgbClr>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200" kern="0">
                  <a:solidFill>
                    <a:srgbClr val="FFFFFF"/>
                  </a:solidFill>
                  <a:cs typeface="Arial" panose="020B0604020202020204" pitchFamily="34" charset="0"/>
                </a:endParaRPr>
              </a:p>
            </p:txBody>
          </p:sp>
        </p:grpSp>
        <p:sp>
          <p:nvSpPr>
            <p:cNvPr id="678" name="Freeform: Shape 677">
              <a:extLst>
                <a:ext uri="{FF2B5EF4-FFF2-40B4-BE49-F238E27FC236}">
                  <a16:creationId xmlns:a16="http://schemas.microsoft.com/office/drawing/2014/main" id="{B2C0C860-0487-E5A9-6842-C0B6C20567BA}"/>
                </a:ext>
              </a:extLst>
            </p:cNvPr>
            <p:cNvSpPr>
              <a:spLocks noChangeAspect="1"/>
            </p:cNvSpPr>
            <p:nvPr userDrawn="1"/>
          </p:nvSpPr>
          <p:spPr>
            <a:xfrm rot="17294740">
              <a:off x="9326558" y="2872272"/>
              <a:ext cx="142653" cy="25587"/>
            </a:xfrm>
            <a:custGeom>
              <a:avLst/>
              <a:gdLst>
                <a:gd name="connsiteX0" fmla="*/ 0 w 485775"/>
                <a:gd name="connsiteY0" fmla="*/ 133509 h 133509"/>
                <a:gd name="connsiteX1" fmla="*/ 142875 w 485775"/>
                <a:gd name="connsiteY1" fmla="*/ 159 h 133509"/>
                <a:gd name="connsiteX2" fmla="*/ 304800 w 485775"/>
                <a:gd name="connsiteY2" fmla="*/ 104934 h 133509"/>
                <a:gd name="connsiteX3" fmla="*/ 485775 w 485775"/>
                <a:gd name="connsiteY3" fmla="*/ 38259 h 133509"/>
                <a:gd name="connsiteX4" fmla="*/ 485775 w 485775"/>
                <a:gd name="connsiteY4" fmla="*/ 38259 h 1335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5775" h="133509">
                  <a:moveTo>
                    <a:pt x="0" y="133509"/>
                  </a:moveTo>
                  <a:cubicBezTo>
                    <a:pt x="46037" y="69215"/>
                    <a:pt x="92075" y="4921"/>
                    <a:pt x="142875" y="159"/>
                  </a:cubicBezTo>
                  <a:cubicBezTo>
                    <a:pt x="193675" y="-4603"/>
                    <a:pt x="247650" y="98584"/>
                    <a:pt x="304800" y="104934"/>
                  </a:cubicBezTo>
                  <a:cubicBezTo>
                    <a:pt x="361950" y="111284"/>
                    <a:pt x="485775" y="38259"/>
                    <a:pt x="485775" y="38259"/>
                  </a:cubicBezTo>
                  <a:lnTo>
                    <a:pt x="485775" y="38259"/>
                  </a:lnTo>
                </a:path>
              </a:pathLst>
            </a:custGeom>
            <a:noFill/>
            <a:ln w="28575" cap="rnd" cmpd="sng" algn="ctr">
              <a:solidFill>
                <a:srgbClr val="F0AB00"/>
              </a:solidFill>
              <a:prstDash val="solid"/>
            </a:ln>
            <a:effectLst/>
          </p:spPr>
          <p:txBody>
            <a:bodyPr rtlCol="0" anchor="ctr"/>
            <a:lstStyle/>
            <a:p>
              <a:pPr algn="ctr" defTabSz="685783">
                <a:defRPr/>
              </a:pPr>
              <a:endParaRPr lang="en-US" sz="1200" kern="0">
                <a:solidFill>
                  <a:srgbClr val="FFFFFF"/>
                </a:solidFill>
                <a:cs typeface="Arial" panose="020B0604020202020204" pitchFamily="34" charset="0"/>
              </a:endParaRPr>
            </a:p>
          </p:txBody>
        </p:sp>
        <p:grpSp>
          <p:nvGrpSpPr>
            <p:cNvPr id="679" name="Group 678">
              <a:extLst>
                <a:ext uri="{FF2B5EF4-FFF2-40B4-BE49-F238E27FC236}">
                  <a16:creationId xmlns:a16="http://schemas.microsoft.com/office/drawing/2014/main" id="{EE04EC34-FDD2-CBB1-8CE1-1C3C2F74B301}"/>
                </a:ext>
              </a:extLst>
            </p:cNvPr>
            <p:cNvGrpSpPr/>
            <p:nvPr userDrawn="1"/>
          </p:nvGrpSpPr>
          <p:grpSpPr>
            <a:xfrm>
              <a:off x="8586735" y="3554973"/>
              <a:ext cx="203749" cy="198807"/>
              <a:chOff x="9144983" y="3590626"/>
              <a:chExt cx="288000" cy="288000"/>
            </a:xfrm>
          </p:grpSpPr>
          <p:sp>
            <p:nvSpPr>
              <p:cNvPr id="1286" name="Oval 1285">
                <a:extLst>
                  <a:ext uri="{FF2B5EF4-FFF2-40B4-BE49-F238E27FC236}">
                    <a16:creationId xmlns:a16="http://schemas.microsoft.com/office/drawing/2014/main" id="{3F37A778-901D-1A12-1199-779D23DE5CEB}"/>
                  </a:ext>
                </a:extLst>
              </p:cNvPr>
              <p:cNvSpPr/>
              <p:nvPr/>
            </p:nvSpPr>
            <p:spPr>
              <a:xfrm rot="8224245">
                <a:off x="9144983" y="3590626"/>
                <a:ext cx="288000" cy="288000"/>
              </a:xfrm>
              <a:prstGeom prst="ellipse">
                <a:avLst/>
              </a:prstGeom>
              <a:gradFill>
                <a:gsLst>
                  <a:gs pos="0">
                    <a:srgbClr val="FFC000">
                      <a:lumMod val="20000"/>
                      <a:lumOff val="80000"/>
                    </a:srgbClr>
                  </a:gs>
                  <a:gs pos="99000">
                    <a:srgbClr val="FFC000">
                      <a:lumMod val="50000"/>
                    </a:srgbClr>
                  </a:gs>
                </a:gsLst>
                <a:path path="circle">
                  <a:fillToRect l="50000" t="50000" r="50000" b="50000"/>
                </a:path>
              </a:gradFill>
              <a:ln w="9525" cap="flat" cmpd="sng" algn="ctr">
                <a:solidFill>
                  <a:srgbClr val="FFC000">
                    <a:lumMod val="50000"/>
                  </a:srgbClr>
                </a:solidFill>
                <a:prstDash val="solid"/>
              </a:ln>
              <a:effectLst/>
            </p:spPr>
            <p:txBody>
              <a:bodyPr rtlCol="0" anchor="ctr"/>
              <a:lstStyle/>
              <a:p>
                <a:pPr algn="ctr">
                  <a:defRPr/>
                </a:pPr>
                <a:endParaRPr lang="en-US" sz="2400" kern="0">
                  <a:solidFill>
                    <a:srgbClr val="FFFFFF"/>
                  </a:solidFill>
                </a:endParaRPr>
              </a:p>
            </p:txBody>
          </p:sp>
          <p:grpSp>
            <p:nvGrpSpPr>
              <p:cNvPr id="1287" name="Group 1286">
                <a:extLst>
                  <a:ext uri="{FF2B5EF4-FFF2-40B4-BE49-F238E27FC236}">
                    <a16:creationId xmlns:a16="http://schemas.microsoft.com/office/drawing/2014/main" id="{9B3D1B56-6ABA-906A-8DFC-08C9D0CE3712}"/>
                  </a:ext>
                </a:extLst>
              </p:cNvPr>
              <p:cNvGrpSpPr/>
              <p:nvPr/>
            </p:nvGrpSpPr>
            <p:grpSpPr>
              <a:xfrm rot="5697808">
                <a:off x="9156203" y="3637645"/>
                <a:ext cx="167860" cy="159205"/>
                <a:chOff x="8770428" y="4145225"/>
                <a:chExt cx="307647" cy="276804"/>
              </a:xfrm>
              <a:solidFill>
                <a:srgbClr val="FFC000">
                  <a:lumMod val="50000"/>
                </a:srgbClr>
              </a:solidFill>
            </p:grpSpPr>
            <p:sp>
              <p:nvSpPr>
                <p:cNvPr id="1339" name="Freeform: Shape 1338">
                  <a:extLst>
                    <a:ext uri="{FF2B5EF4-FFF2-40B4-BE49-F238E27FC236}">
                      <a16:creationId xmlns:a16="http://schemas.microsoft.com/office/drawing/2014/main" id="{B1A3EEA5-0FC1-5F19-108B-8FD2BF4D7BDA}"/>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40" name="Freeform: Shape 1339">
                  <a:extLst>
                    <a:ext uri="{FF2B5EF4-FFF2-40B4-BE49-F238E27FC236}">
                      <a16:creationId xmlns:a16="http://schemas.microsoft.com/office/drawing/2014/main" id="{0022DD3C-EAF4-14B0-CD79-9E398E58E553}"/>
                    </a:ext>
                  </a:extLst>
                </p:cNvPr>
                <p:cNvSpPr/>
                <p:nvPr/>
              </p:nvSpPr>
              <p:spPr>
                <a:xfrm rot="6799576">
                  <a:off x="8855933" y="4253069"/>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41" name="Freeform: Shape 1340">
                  <a:extLst>
                    <a:ext uri="{FF2B5EF4-FFF2-40B4-BE49-F238E27FC236}">
                      <a16:creationId xmlns:a16="http://schemas.microsoft.com/office/drawing/2014/main" id="{775D8718-BCBF-6274-02C0-801C19B87D42}"/>
                    </a:ext>
                  </a:extLst>
                </p:cNvPr>
                <p:cNvSpPr/>
                <p:nvPr/>
              </p:nvSpPr>
              <p:spPr>
                <a:xfrm>
                  <a:off x="8950061" y="418817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42" name="Freeform: Shape 1341">
                  <a:extLst>
                    <a:ext uri="{FF2B5EF4-FFF2-40B4-BE49-F238E27FC236}">
                      <a16:creationId xmlns:a16="http://schemas.microsoft.com/office/drawing/2014/main" id="{8E78C224-CA8C-00D2-2770-ED8D14DF685B}"/>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43" name="Freeform: Shape 1342">
                  <a:extLst>
                    <a:ext uri="{FF2B5EF4-FFF2-40B4-BE49-F238E27FC236}">
                      <a16:creationId xmlns:a16="http://schemas.microsoft.com/office/drawing/2014/main" id="{E1F465DB-F986-5EA7-1216-6AC55310AF8C}"/>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44" name="Freeform: Shape 1343">
                  <a:extLst>
                    <a:ext uri="{FF2B5EF4-FFF2-40B4-BE49-F238E27FC236}">
                      <a16:creationId xmlns:a16="http://schemas.microsoft.com/office/drawing/2014/main" id="{9234D88B-62D2-C588-E052-115BE426D625}"/>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45" name="Freeform: Shape 1344">
                  <a:extLst>
                    <a:ext uri="{FF2B5EF4-FFF2-40B4-BE49-F238E27FC236}">
                      <a16:creationId xmlns:a16="http://schemas.microsoft.com/office/drawing/2014/main" id="{3F9B064C-0F4C-8BE8-54D6-1CEE84AE9ACC}"/>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46" name="Freeform: Shape 1345">
                  <a:extLst>
                    <a:ext uri="{FF2B5EF4-FFF2-40B4-BE49-F238E27FC236}">
                      <a16:creationId xmlns:a16="http://schemas.microsoft.com/office/drawing/2014/main" id="{DF373A99-6B73-1278-207A-3E2563771AAB}"/>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47" name="Freeform: Shape 1346">
                  <a:extLst>
                    <a:ext uri="{FF2B5EF4-FFF2-40B4-BE49-F238E27FC236}">
                      <a16:creationId xmlns:a16="http://schemas.microsoft.com/office/drawing/2014/main" id="{C445235C-D925-29FA-0A53-5BAF76754ED2}"/>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48" name="Freeform: Shape 1347">
                  <a:extLst>
                    <a:ext uri="{FF2B5EF4-FFF2-40B4-BE49-F238E27FC236}">
                      <a16:creationId xmlns:a16="http://schemas.microsoft.com/office/drawing/2014/main" id="{D87208C6-9A3A-2021-C769-30CDD757EAD5}"/>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49" name="Freeform: Shape 1348">
                  <a:extLst>
                    <a:ext uri="{FF2B5EF4-FFF2-40B4-BE49-F238E27FC236}">
                      <a16:creationId xmlns:a16="http://schemas.microsoft.com/office/drawing/2014/main" id="{36E7E9E4-C9F6-9B6D-F1BE-C71BB8013B0E}"/>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50" name="Freeform: Shape 1349">
                  <a:extLst>
                    <a:ext uri="{FF2B5EF4-FFF2-40B4-BE49-F238E27FC236}">
                      <a16:creationId xmlns:a16="http://schemas.microsoft.com/office/drawing/2014/main" id="{2F1BDBCE-0B7D-8124-144C-779F0747E664}"/>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51" name="Rectangle: Rounded Corners 1350">
                  <a:extLst>
                    <a:ext uri="{FF2B5EF4-FFF2-40B4-BE49-F238E27FC236}">
                      <a16:creationId xmlns:a16="http://schemas.microsoft.com/office/drawing/2014/main" id="{9F4510B8-C3D1-7538-D05F-DDAECB27D8D8}"/>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52" name="Rectangle: Rounded Corners 1351">
                  <a:extLst>
                    <a:ext uri="{FF2B5EF4-FFF2-40B4-BE49-F238E27FC236}">
                      <a16:creationId xmlns:a16="http://schemas.microsoft.com/office/drawing/2014/main" id="{6B10583E-2FDF-6DC1-A9C3-FBFB696A084B}"/>
                    </a:ext>
                  </a:extLst>
                </p:cNvPr>
                <p:cNvSpPr/>
                <p:nvPr/>
              </p:nvSpPr>
              <p:spPr>
                <a:xfrm>
                  <a:off x="8858174" y="429137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53" name="Rectangle: Rounded Corners 1352">
                  <a:extLst>
                    <a:ext uri="{FF2B5EF4-FFF2-40B4-BE49-F238E27FC236}">
                      <a16:creationId xmlns:a16="http://schemas.microsoft.com/office/drawing/2014/main" id="{C8246F83-4EF5-44F8-9C44-7C5EA632D1FE}"/>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54" name="Rectangle: Rounded Corners 1353">
                  <a:extLst>
                    <a:ext uri="{FF2B5EF4-FFF2-40B4-BE49-F238E27FC236}">
                      <a16:creationId xmlns:a16="http://schemas.microsoft.com/office/drawing/2014/main" id="{A25A9A89-A0C6-FC1E-E3B3-D4CD2512BFC2}"/>
                    </a:ext>
                  </a:extLst>
                </p:cNvPr>
                <p:cNvSpPr/>
                <p:nvPr/>
              </p:nvSpPr>
              <p:spPr>
                <a:xfrm>
                  <a:off x="8924873" y="4240076"/>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55" name="Rectangle: Rounded Corners 1354">
                  <a:extLst>
                    <a:ext uri="{FF2B5EF4-FFF2-40B4-BE49-F238E27FC236}">
                      <a16:creationId xmlns:a16="http://schemas.microsoft.com/office/drawing/2014/main" id="{1F7C710F-73E3-1A39-C310-645E9CC88AE6}"/>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56" name="Rectangle: Rounded Corners 1355">
                  <a:extLst>
                    <a:ext uri="{FF2B5EF4-FFF2-40B4-BE49-F238E27FC236}">
                      <a16:creationId xmlns:a16="http://schemas.microsoft.com/office/drawing/2014/main" id="{B6B182E1-B50B-34A1-2580-5DF57D4A4DE8}"/>
                    </a:ext>
                  </a:extLst>
                </p:cNvPr>
                <p:cNvSpPr/>
                <p:nvPr/>
              </p:nvSpPr>
              <p:spPr>
                <a:xfrm>
                  <a:off x="8817085" y="439459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grpSp>
          <p:grpSp>
            <p:nvGrpSpPr>
              <p:cNvPr id="1288" name="Group 1287">
                <a:extLst>
                  <a:ext uri="{FF2B5EF4-FFF2-40B4-BE49-F238E27FC236}">
                    <a16:creationId xmlns:a16="http://schemas.microsoft.com/office/drawing/2014/main" id="{06466043-098D-5A04-B116-F4BEDF83A1B8}"/>
                  </a:ext>
                </a:extLst>
              </p:cNvPr>
              <p:cNvGrpSpPr/>
              <p:nvPr/>
            </p:nvGrpSpPr>
            <p:grpSpPr>
              <a:xfrm rot="14018184">
                <a:off x="9216547" y="3625725"/>
                <a:ext cx="176944" cy="151032"/>
                <a:chOff x="8770428" y="4145225"/>
                <a:chExt cx="307647" cy="276804"/>
              </a:xfrm>
              <a:solidFill>
                <a:srgbClr val="FFC000">
                  <a:lumMod val="50000"/>
                </a:srgbClr>
              </a:solidFill>
            </p:grpSpPr>
            <p:sp>
              <p:nvSpPr>
                <p:cNvPr id="1323" name="Freeform: Shape 1322">
                  <a:extLst>
                    <a:ext uri="{FF2B5EF4-FFF2-40B4-BE49-F238E27FC236}">
                      <a16:creationId xmlns:a16="http://schemas.microsoft.com/office/drawing/2014/main" id="{03AD7FB3-2114-DDE7-E856-92214C78D0C4}"/>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24" name="Freeform: Shape 1323">
                  <a:extLst>
                    <a:ext uri="{FF2B5EF4-FFF2-40B4-BE49-F238E27FC236}">
                      <a16:creationId xmlns:a16="http://schemas.microsoft.com/office/drawing/2014/main" id="{969547AA-D6C1-51C2-8E18-36D83CF80B51}"/>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25" name="Freeform: Shape 1324">
                  <a:extLst>
                    <a:ext uri="{FF2B5EF4-FFF2-40B4-BE49-F238E27FC236}">
                      <a16:creationId xmlns:a16="http://schemas.microsoft.com/office/drawing/2014/main" id="{375D780C-B608-97C2-CDCE-DCAD56B0BD6F}"/>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26" name="Freeform: Shape 1325">
                  <a:extLst>
                    <a:ext uri="{FF2B5EF4-FFF2-40B4-BE49-F238E27FC236}">
                      <a16:creationId xmlns:a16="http://schemas.microsoft.com/office/drawing/2014/main" id="{0A908E81-1F25-9329-F134-30A108B8526F}"/>
                    </a:ext>
                  </a:extLst>
                </p:cNvPr>
                <p:cNvSpPr/>
                <p:nvPr/>
              </p:nvSpPr>
              <p:spPr>
                <a:xfrm>
                  <a:off x="8929986" y="428752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27" name="Freeform: Shape 1326">
                  <a:extLst>
                    <a:ext uri="{FF2B5EF4-FFF2-40B4-BE49-F238E27FC236}">
                      <a16:creationId xmlns:a16="http://schemas.microsoft.com/office/drawing/2014/main" id="{3D73A7A4-AD2D-B440-14D6-B0F9E9ADD77D}"/>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28" name="Freeform: Shape 1327">
                  <a:extLst>
                    <a:ext uri="{FF2B5EF4-FFF2-40B4-BE49-F238E27FC236}">
                      <a16:creationId xmlns:a16="http://schemas.microsoft.com/office/drawing/2014/main" id="{490A69CB-16E3-1687-C46B-70C49F82927B}"/>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29" name="Freeform: Shape 1328">
                  <a:extLst>
                    <a:ext uri="{FF2B5EF4-FFF2-40B4-BE49-F238E27FC236}">
                      <a16:creationId xmlns:a16="http://schemas.microsoft.com/office/drawing/2014/main" id="{65992D3A-135B-C688-2F73-3C3849613CEA}"/>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30" name="Freeform: Shape 1329">
                  <a:extLst>
                    <a:ext uri="{FF2B5EF4-FFF2-40B4-BE49-F238E27FC236}">
                      <a16:creationId xmlns:a16="http://schemas.microsoft.com/office/drawing/2014/main" id="{B66F4457-E4AB-BED3-A999-4A242D460C88}"/>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31" name="Freeform: Shape 1330">
                  <a:extLst>
                    <a:ext uri="{FF2B5EF4-FFF2-40B4-BE49-F238E27FC236}">
                      <a16:creationId xmlns:a16="http://schemas.microsoft.com/office/drawing/2014/main" id="{6E0E1A59-64EE-471F-7AE7-ABDF4B2441B3}"/>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32" name="Freeform: Shape 1331">
                  <a:extLst>
                    <a:ext uri="{FF2B5EF4-FFF2-40B4-BE49-F238E27FC236}">
                      <a16:creationId xmlns:a16="http://schemas.microsoft.com/office/drawing/2014/main" id="{D0595AAA-B660-BB4A-DCA1-4400682E1C61}"/>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33" name="Freeform: Shape 1332">
                  <a:extLst>
                    <a:ext uri="{FF2B5EF4-FFF2-40B4-BE49-F238E27FC236}">
                      <a16:creationId xmlns:a16="http://schemas.microsoft.com/office/drawing/2014/main" id="{431E969A-0643-A90B-9F5B-289823246DC5}"/>
                    </a:ext>
                  </a:extLst>
                </p:cNvPr>
                <p:cNvSpPr/>
                <p:nvPr/>
              </p:nvSpPr>
              <p:spPr>
                <a:xfrm rot="18952815">
                  <a:off x="8990335" y="4236377"/>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34" name="Rectangle: Rounded Corners 1333">
                  <a:extLst>
                    <a:ext uri="{FF2B5EF4-FFF2-40B4-BE49-F238E27FC236}">
                      <a16:creationId xmlns:a16="http://schemas.microsoft.com/office/drawing/2014/main" id="{BFDBE0C6-673C-238D-6912-F2BA836ED9B3}"/>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35" name="Rectangle: Rounded Corners 1334">
                  <a:extLst>
                    <a:ext uri="{FF2B5EF4-FFF2-40B4-BE49-F238E27FC236}">
                      <a16:creationId xmlns:a16="http://schemas.microsoft.com/office/drawing/2014/main" id="{4F2DFE00-39F8-E705-875B-F096C1424AC6}"/>
                    </a:ext>
                  </a:extLst>
                </p:cNvPr>
                <p:cNvSpPr/>
                <p:nvPr/>
              </p:nvSpPr>
              <p:spPr>
                <a:xfrm>
                  <a:off x="8858174" y="429137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36" name="Rectangle: Rounded Corners 1335">
                  <a:extLst>
                    <a:ext uri="{FF2B5EF4-FFF2-40B4-BE49-F238E27FC236}">
                      <a16:creationId xmlns:a16="http://schemas.microsoft.com/office/drawing/2014/main" id="{9EC12476-F1F3-28D5-4F99-49C05290382D}"/>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37" name="Rectangle: Rounded Corners 1336">
                  <a:extLst>
                    <a:ext uri="{FF2B5EF4-FFF2-40B4-BE49-F238E27FC236}">
                      <a16:creationId xmlns:a16="http://schemas.microsoft.com/office/drawing/2014/main" id="{635A7480-FAB0-16E5-8116-E4C91AEA0EFF}"/>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38" name="Rectangle: Rounded Corners 1337">
                  <a:extLst>
                    <a:ext uri="{FF2B5EF4-FFF2-40B4-BE49-F238E27FC236}">
                      <a16:creationId xmlns:a16="http://schemas.microsoft.com/office/drawing/2014/main" id="{E9D38BB3-5A8E-79C9-CCFC-515C39508D60}"/>
                    </a:ext>
                  </a:extLst>
                </p:cNvPr>
                <p:cNvSpPr/>
                <p:nvPr/>
              </p:nvSpPr>
              <p:spPr>
                <a:xfrm>
                  <a:off x="8817085" y="439459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grpSp>
          <p:grpSp>
            <p:nvGrpSpPr>
              <p:cNvPr id="1289" name="Group 1288">
                <a:extLst>
                  <a:ext uri="{FF2B5EF4-FFF2-40B4-BE49-F238E27FC236}">
                    <a16:creationId xmlns:a16="http://schemas.microsoft.com/office/drawing/2014/main" id="{3AFEA67C-7ABE-4E2C-F02D-600099E1CB58}"/>
                  </a:ext>
                </a:extLst>
              </p:cNvPr>
              <p:cNvGrpSpPr/>
              <p:nvPr/>
            </p:nvGrpSpPr>
            <p:grpSpPr>
              <a:xfrm rot="21021678">
                <a:off x="9168205" y="3689773"/>
                <a:ext cx="176944" cy="150628"/>
                <a:chOff x="8770428" y="4145965"/>
                <a:chExt cx="307647" cy="276064"/>
              </a:xfrm>
              <a:solidFill>
                <a:srgbClr val="FFC000">
                  <a:lumMod val="50000"/>
                </a:srgbClr>
              </a:solidFill>
            </p:grpSpPr>
            <p:sp>
              <p:nvSpPr>
                <p:cNvPr id="1308" name="Freeform: Shape 1307">
                  <a:extLst>
                    <a:ext uri="{FF2B5EF4-FFF2-40B4-BE49-F238E27FC236}">
                      <a16:creationId xmlns:a16="http://schemas.microsoft.com/office/drawing/2014/main" id="{F23171E4-E570-EDB0-3909-4CC177A91B6F}"/>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09" name="Freeform: Shape 1308">
                  <a:extLst>
                    <a:ext uri="{FF2B5EF4-FFF2-40B4-BE49-F238E27FC236}">
                      <a16:creationId xmlns:a16="http://schemas.microsoft.com/office/drawing/2014/main" id="{32D8112D-FA3A-2B98-D71F-F5D83D8853A3}"/>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10" name="Freeform: Shape 1309">
                  <a:extLst>
                    <a:ext uri="{FF2B5EF4-FFF2-40B4-BE49-F238E27FC236}">
                      <a16:creationId xmlns:a16="http://schemas.microsoft.com/office/drawing/2014/main" id="{C0D4C558-AC84-0D6F-0D40-AAE53893B883}"/>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11" name="Freeform: Shape 1310">
                  <a:extLst>
                    <a:ext uri="{FF2B5EF4-FFF2-40B4-BE49-F238E27FC236}">
                      <a16:creationId xmlns:a16="http://schemas.microsoft.com/office/drawing/2014/main" id="{F7296EA2-9E06-CA84-E828-610DA420DCDF}"/>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12" name="Freeform: Shape 1311">
                  <a:extLst>
                    <a:ext uri="{FF2B5EF4-FFF2-40B4-BE49-F238E27FC236}">
                      <a16:creationId xmlns:a16="http://schemas.microsoft.com/office/drawing/2014/main" id="{CE42E0BD-E268-61C6-F63E-7A0AD19E612E}"/>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13" name="Freeform: Shape 1312">
                  <a:extLst>
                    <a:ext uri="{FF2B5EF4-FFF2-40B4-BE49-F238E27FC236}">
                      <a16:creationId xmlns:a16="http://schemas.microsoft.com/office/drawing/2014/main" id="{AFB496D9-B93F-457E-35DC-4E3FC99651AC}"/>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14" name="Freeform: Shape 1313">
                  <a:extLst>
                    <a:ext uri="{FF2B5EF4-FFF2-40B4-BE49-F238E27FC236}">
                      <a16:creationId xmlns:a16="http://schemas.microsoft.com/office/drawing/2014/main" id="{58524BAD-543C-9E2A-0FD9-4A5A2C9F4898}"/>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15" name="Freeform: Shape 1314">
                  <a:extLst>
                    <a:ext uri="{FF2B5EF4-FFF2-40B4-BE49-F238E27FC236}">
                      <a16:creationId xmlns:a16="http://schemas.microsoft.com/office/drawing/2014/main" id="{8ABDABC9-82CC-3A55-A45C-184DB37CEAE1}"/>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16" name="Freeform: Shape 1315">
                  <a:extLst>
                    <a:ext uri="{FF2B5EF4-FFF2-40B4-BE49-F238E27FC236}">
                      <a16:creationId xmlns:a16="http://schemas.microsoft.com/office/drawing/2014/main" id="{9739C3BF-FDE5-8E4A-8130-871C2ECC8972}"/>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17" name="Rectangle: Rounded Corners 1316">
                  <a:extLst>
                    <a:ext uri="{FF2B5EF4-FFF2-40B4-BE49-F238E27FC236}">
                      <a16:creationId xmlns:a16="http://schemas.microsoft.com/office/drawing/2014/main" id="{AFC6D9EA-29B8-F54A-7BAD-0238033FE980}"/>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18" name="Rectangle: Rounded Corners 1317">
                  <a:extLst>
                    <a:ext uri="{FF2B5EF4-FFF2-40B4-BE49-F238E27FC236}">
                      <a16:creationId xmlns:a16="http://schemas.microsoft.com/office/drawing/2014/main" id="{FA44B699-750B-96C2-6FA9-69209207AA11}"/>
                    </a:ext>
                  </a:extLst>
                </p:cNvPr>
                <p:cNvSpPr/>
                <p:nvPr/>
              </p:nvSpPr>
              <p:spPr>
                <a:xfrm>
                  <a:off x="8858174" y="429137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19" name="Rectangle: Rounded Corners 1318">
                  <a:extLst>
                    <a:ext uri="{FF2B5EF4-FFF2-40B4-BE49-F238E27FC236}">
                      <a16:creationId xmlns:a16="http://schemas.microsoft.com/office/drawing/2014/main" id="{9318FEF3-141E-993E-031D-597D6D4F67BB}"/>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20" name="Rectangle: Rounded Corners 1319">
                  <a:extLst>
                    <a:ext uri="{FF2B5EF4-FFF2-40B4-BE49-F238E27FC236}">
                      <a16:creationId xmlns:a16="http://schemas.microsoft.com/office/drawing/2014/main" id="{7E9DC69F-DDE5-5CFD-1C1E-10D5F3B06370}"/>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21" name="Rectangle: Rounded Corners 1320">
                  <a:extLst>
                    <a:ext uri="{FF2B5EF4-FFF2-40B4-BE49-F238E27FC236}">
                      <a16:creationId xmlns:a16="http://schemas.microsoft.com/office/drawing/2014/main" id="{E6006AC1-9F8E-4A78-1659-CC245730204E}"/>
                    </a:ext>
                  </a:extLst>
                </p:cNvPr>
                <p:cNvSpPr/>
                <p:nvPr/>
              </p:nvSpPr>
              <p:spPr>
                <a:xfrm>
                  <a:off x="8817085" y="439459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22" name="Rectangle: Rounded Corners 1321">
                  <a:extLst>
                    <a:ext uri="{FF2B5EF4-FFF2-40B4-BE49-F238E27FC236}">
                      <a16:creationId xmlns:a16="http://schemas.microsoft.com/office/drawing/2014/main" id="{A477C0B7-8F51-F496-55D5-195F44495EA8}"/>
                    </a:ext>
                  </a:extLst>
                </p:cNvPr>
                <p:cNvSpPr/>
                <p:nvPr/>
              </p:nvSpPr>
              <p:spPr>
                <a:xfrm>
                  <a:off x="8894095" y="4145965"/>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grpSp>
          <p:grpSp>
            <p:nvGrpSpPr>
              <p:cNvPr id="1290" name="Group 1289">
                <a:extLst>
                  <a:ext uri="{FF2B5EF4-FFF2-40B4-BE49-F238E27FC236}">
                    <a16:creationId xmlns:a16="http://schemas.microsoft.com/office/drawing/2014/main" id="{0270D94C-FB13-7E73-FE5A-001D79F2D82A}"/>
                  </a:ext>
                </a:extLst>
              </p:cNvPr>
              <p:cNvGrpSpPr/>
              <p:nvPr/>
            </p:nvGrpSpPr>
            <p:grpSpPr>
              <a:xfrm rot="5697808">
                <a:off x="9231220" y="3700287"/>
                <a:ext cx="167860" cy="159205"/>
                <a:chOff x="8770428" y="4145225"/>
                <a:chExt cx="307647" cy="276804"/>
              </a:xfrm>
              <a:solidFill>
                <a:srgbClr val="FFC000">
                  <a:lumMod val="50000"/>
                </a:srgbClr>
              </a:solidFill>
            </p:grpSpPr>
            <p:sp>
              <p:nvSpPr>
                <p:cNvPr id="1292" name="Freeform: Shape 1291">
                  <a:extLst>
                    <a:ext uri="{FF2B5EF4-FFF2-40B4-BE49-F238E27FC236}">
                      <a16:creationId xmlns:a16="http://schemas.microsoft.com/office/drawing/2014/main" id="{6159CF5E-E13B-DE51-35A9-798558262FE1}"/>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93" name="Freeform: Shape 1292">
                  <a:extLst>
                    <a:ext uri="{FF2B5EF4-FFF2-40B4-BE49-F238E27FC236}">
                      <a16:creationId xmlns:a16="http://schemas.microsoft.com/office/drawing/2014/main" id="{52712E08-AB4C-C2CF-04D3-03DD87D32469}"/>
                    </a:ext>
                  </a:extLst>
                </p:cNvPr>
                <p:cNvSpPr/>
                <p:nvPr/>
              </p:nvSpPr>
              <p:spPr>
                <a:xfrm rot="6799576">
                  <a:off x="8855933" y="4253069"/>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94" name="Freeform: Shape 1293">
                  <a:extLst>
                    <a:ext uri="{FF2B5EF4-FFF2-40B4-BE49-F238E27FC236}">
                      <a16:creationId xmlns:a16="http://schemas.microsoft.com/office/drawing/2014/main" id="{D0C671A3-015C-3BA3-CD21-C0BE7B393984}"/>
                    </a:ext>
                  </a:extLst>
                </p:cNvPr>
                <p:cNvSpPr/>
                <p:nvPr/>
              </p:nvSpPr>
              <p:spPr>
                <a:xfrm>
                  <a:off x="8950061" y="418817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95" name="Freeform: Shape 1294">
                  <a:extLst>
                    <a:ext uri="{FF2B5EF4-FFF2-40B4-BE49-F238E27FC236}">
                      <a16:creationId xmlns:a16="http://schemas.microsoft.com/office/drawing/2014/main" id="{F315F7C7-C80E-F13F-FEB2-A402EFAEE92F}"/>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96" name="Freeform: Shape 1295">
                  <a:extLst>
                    <a:ext uri="{FF2B5EF4-FFF2-40B4-BE49-F238E27FC236}">
                      <a16:creationId xmlns:a16="http://schemas.microsoft.com/office/drawing/2014/main" id="{A323A770-E95B-F02B-C865-21695B662311}"/>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97" name="Freeform: Shape 1296">
                  <a:extLst>
                    <a:ext uri="{FF2B5EF4-FFF2-40B4-BE49-F238E27FC236}">
                      <a16:creationId xmlns:a16="http://schemas.microsoft.com/office/drawing/2014/main" id="{6A8E1C39-7CDF-8649-BA11-9F4DB62DB903}"/>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98" name="Freeform: Shape 1297">
                  <a:extLst>
                    <a:ext uri="{FF2B5EF4-FFF2-40B4-BE49-F238E27FC236}">
                      <a16:creationId xmlns:a16="http://schemas.microsoft.com/office/drawing/2014/main" id="{8D6FE790-C9F5-0360-1C48-4E93FD3D3E00}"/>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99" name="Freeform: Shape 1298">
                  <a:extLst>
                    <a:ext uri="{FF2B5EF4-FFF2-40B4-BE49-F238E27FC236}">
                      <a16:creationId xmlns:a16="http://schemas.microsoft.com/office/drawing/2014/main" id="{9D0B0954-CFF8-5186-05C1-18F9A3033211}"/>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00" name="Freeform: Shape 1299">
                  <a:extLst>
                    <a:ext uri="{FF2B5EF4-FFF2-40B4-BE49-F238E27FC236}">
                      <a16:creationId xmlns:a16="http://schemas.microsoft.com/office/drawing/2014/main" id="{500E3F7F-767A-2206-5FF2-EC1DF06AEFF3}"/>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01" name="Freeform: Shape 1300">
                  <a:extLst>
                    <a:ext uri="{FF2B5EF4-FFF2-40B4-BE49-F238E27FC236}">
                      <a16:creationId xmlns:a16="http://schemas.microsoft.com/office/drawing/2014/main" id="{D7C81626-70AE-5F2E-06D4-2F163E8424D7}"/>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02" name="Freeform: Shape 1301">
                  <a:extLst>
                    <a:ext uri="{FF2B5EF4-FFF2-40B4-BE49-F238E27FC236}">
                      <a16:creationId xmlns:a16="http://schemas.microsoft.com/office/drawing/2014/main" id="{EDA86C6A-0530-6EF8-4E84-70F0A8AC5FC8}"/>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03" name="Freeform: Shape 1302">
                  <a:extLst>
                    <a:ext uri="{FF2B5EF4-FFF2-40B4-BE49-F238E27FC236}">
                      <a16:creationId xmlns:a16="http://schemas.microsoft.com/office/drawing/2014/main" id="{EDCEF4B9-C7E0-843F-BB17-3E17E2794CBA}"/>
                    </a:ext>
                  </a:extLst>
                </p:cNvPr>
                <p:cNvSpPr/>
                <p:nvPr/>
              </p:nvSpPr>
              <p:spPr>
                <a:xfrm rot="18952815">
                  <a:off x="8990335" y="4236377"/>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04" name="Rectangle: Rounded Corners 1303">
                  <a:extLst>
                    <a:ext uri="{FF2B5EF4-FFF2-40B4-BE49-F238E27FC236}">
                      <a16:creationId xmlns:a16="http://schemas.microsoft.com/office/drawing/2014/main" id="{BB40608B-E003-9D00-6371-0FEFC893E6C2}"/>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05" name="Rectangle: Rounded Corners 1304">
                  <a:extLst>
                    <a:ext uri="{FF2B5EF4-FFF2-40B4-BE49-F238E27FC236}">
                      <a16:creationId xmlns:a16="http://schemas.microsoft.com/office/drawing/2014/main" id="{00967809-5BF5-8247-E31E-A62AB4AC2CA1}"/>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06" name="Rectangle: Rounded Corners 1305">
                  <a:extLst>
                    <a:ext uri="{FF2B5EF4-FFF2-40B4-BE49-F238E27FC236}">
                      <a16:creationId xmlns:a16="http://schemas.microsoft.com/office/drawing/2014/main" id="{B35F9A2B-B3B1-10B8-D81F-82F7E898F84D}"/>
                    </a:ext>
                  </a:extLst>
                </p:cNvPr>
                <p:cNvSpPr/>
                <p:nvPr/>
              </p:nvSpPr>
              <p:spPr>
                <a:xfrm>
                  <a:off x="8924873" y="4240076"/>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07" name="Rectangle: Rounded Corners 1306">
                  <a:extLst>
                    <a:ext uri="{FF2B5EF4-FFF2-40B4-BE49-F238E27FC236}">
                      <a16:creationId xmlns:a16="http://schemas.microsoft.com/office/drawing/2014/main" id="{1D23E52A-C222-4EE7-10EF-0CE48AA6F75C}"/>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grpSp>
          <p:sp>
            <p:nvSpPr>
              <p:cNvPr id="1291" name="Oval 1290">
                <a:extLst>
                  <a:ext uri="{FF2B5EF4-FFF2-40B4-BE49-F238E27FC236}">
                    <a16:creationId xmlns:a16="http://schemas.microsoft.com/office/drawing/2014/main" id="{1C3E805B-385E-5130-E4B2-83D619B659FD}"/>
                  </a:ext>
                </a:extLst>
              </p:cNvPr>
              <p:cNvSpPr/>
              <p:nvPr/>
            </p:nvSpPr>
            <p:spPr>
              <a:xfrm>
                <a:off x="9283619" y="3671305"/>
                <a:ext cx="111835" cy="137114"/>
              </a:xfrm>
              <a:prstGeom prst="ellipse">
                <a:avLst/>
              </a:prstGeom>
              <a:gradFill flip="none" rotWithShape="1">
                <a:gsLst>
                  <a:gs pos="16000">
                    <a:srgbClr val="ED7D31">
                      <a:lumMod val="40000"/>
                      <a:lumOff val="60000"/>
                    </a:srgbClr>
                  </a:gs>
                  <a:gs pos="74000">
                    <a:srgbClr val="FFC000">
                      <a:lumMod val="50000"/>
                    </a:srgbClr>
                  </a:gs>
                  <a:gs pos="53000">
                    <a:srgbClr val="FFC000">
                      <a:lumMod val="75000"/>
                    </a:srgbClr>
                  </a:gs>
                </a:gsLst>
                <a:path path="circle">
                  <a:fillToRect l="50000" t="50000" r="50000" b="50000"/>
                </a:path>
                <a:tileRect/>
              </a:gradFill>
              <a:ln w="12700" cap="flat" cmpd="sng" algn="ctr">
                <a:noFill/>
                <a:prstDash val="solid"/>
                <a:miter lim="800000"/>
              </a:ln>
              <a:effectLst/>
            </p:spPr>
            <p:txBody>
              <a:bodyPr rtlCol="0" anchor="ctr"/>
              <a:lstStyle/>
              <a:p>
                <a:pPr algn="ctr">
                  <a:defRPr/>
                </a:pPr>
                <a:endParaRPr lang="en-GB" sz="2400" kern="0">
                  <a:solidFill>
                    <a:srgbClr val="FFFFFF"/>
                  </a:solidFill>
                </a:endParaRPr>
              </a:p>
            </p:txBody>
          </p:sp>
        </p:grpSp>
        <p:grpSp>
          <p:nvGrpSpPr>
            <p:cNvPr id="680" name="Group 679">
              <a:extLst>
                <a:ext uri="{FF2B5EF4-FFF2-40B4-BE49-F238E27FC236}">
                  <a16:creationId xmlns:a16="http://schemas.microsoft.com/office/drawing/2014/main" id="{23931E56-6E62-BFE7-E66E-94FC2A357557}"/>
                </a:ext>
              </a:extLst>
            </p:cNvPr>
            <p:cNvGrpSpPr/>
            <p:nvPr userDrawn="1"/>
          </p:nvGrpSpPr>
          <p:grpSpPr>
            <a:xfrm>
              <a:off x="8620365" y="3286279"/>
              <a:ext cx="203749" cy="198807"/>
              <a:chOff x="9144983" y="3590626"/>
              <a:chExt cx="288000" cy="288000"/>
            </a:xfrm>
          </p:grpSpPr>
          <p:sp>
            <p:nvSpPr>
              <p:cNvPr id="1215" name="Oval 1214">
                <a:extLst>
                  <a:ext uri="{FF2B5EF4-FFF2-40B4-BE49-F238E27FC236}">
                    <a16:creationId xmlns:a16="http://schemas.microsoft.com/office/drawing/2014/main" id="{A1B1724F-BC3C-E057-63A8-4CCD72FA5258}"/>
                  </a:ext>
                </a:extLst>
              </p:cNvPr>
              <p:cNvSpPr/>
              <p:nvPr/>
            </p:nvSpPr>
            <p:spPr>
              <a:xfrm rot="8224245">
                <a:off x="9144983" y="3590626"/>
                <a:ext cx="288000" cy="288000"/>
              </a:xfrm>
              <a:prstGeom prst="ellipse">
                <a:avLst/>
              </a:prstGeom>
              <a:gradFill>
                <a:gsLst>
                  <a:gs pos="0">
                    <a:srgbClr val="FFC000">
                      <a:lumMod val="20000"/>
                      <a:lumOff val="80000"/>
                    </a:srgbClr>
                  </a:gs>
                  <a:gs pos="99000">
                    <a:srgbClr val="FFC000">
                      <a:lumMod val="50000"/>
                    </a:srgbClr>
                  </a:gs>
                </a:gsLst>
                <a:path path="circle">
                  <a:fillToRect l="50000" t="50000" r="50000" b="50000"/>
                </a:path>
              </a:gradFill>
              <a:ln w="9525" cap="flat" cmpd="sng" algn="ctr">
                <a:solidFill>
                  <a:srgbClr val="FFC000">
                    <a:lumMod val="50000"/>
                  </a:srgbClr>
                </a:solidFill>
                <a:prstDash val="solid"/>
              </a:ln>
              <a:effectLst/>
            </p:spPr>
            <p:txBody>
              <a:bodyPr rtlCol="0" anchor="ctr"/>
              <a:lstStyle/>
              <a:p>
                <a:pPr algn="ctr">
                  <a:defRPr/>
                </a:pPr>
                <a:endParaRPr lang="en-US" sz="2400" kern="0">
                  <a:solidFill>
                    <a:srgbClr val="FFFFFF"/>
                  </a:solidFill>
                </a:endParaRPr>
              </a:p>
            </p:txBody>
          </p:sp>
          <p:grpSp>
            <p:nvGrpSpPr>
              <p:cNvPr id="1216" name="Group 1215">
                <a:extLst>
                  <a:ext uri="{FF2B5EF4-FFF2-40B4-BE49-F238E27FC236}">
                    <a16:creationId xmlns:a16="http://schemas.microsoft.com/office/drawing/2014/main" id="{0EAA01E1-903E-B06C-F579-D54A49052B39}"/>
                  </a:ext>
                </a:extLst>
              </p:cNvPr>
              <p:cNvGrpSpPr/>
              <p:nvPr/>
            </p:nvGrpSpPr>
            <p:grpSpPr>
              <a:xfrm rot="5697808">
                <a:off x="9156203" y="3637645"/>
                <a:ext cx="167860" cy="159205"/>
                <a:chOff x="8770428" y="4145225"/>
                <a:chExt cx="307647" cy="276804"/>
              </a:xfrm>
              <a:solidFill>
                <a:srgbClr val="FFC000">
                  <a:lumMod val="50000"/>
                </a:srgbClr>
              </a:solidFill>
            </p:grpSpPr>
            <p:sp>
              <p:nvSpPr>
                <p:cNvPr id="1268" name="Freeform: Shape 1267">
                  <a:extLst>
                    <a:ext uri="{FF2B5EF4-FFF2-40B4-BE49-F238E27FC236}">
                      <a16:creationId xmlns:a16="http://schemas.microsoft.com/office/drawing/2014/main" id="{9DAE4BE0-89FF-D071-33B8-B46CF4AB484C}"/>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69" name="Freeform: Shape 1268">
                  <a:extLst>
                    <a:ext uri="{FF2B5EF4-FFF2-40B4-BE49-F238E27FC236}">
                      <a16:creationId xmlns:a16="http://schemas.microsoft.com/office/drawing/2014/main" id="{EA1B0D50-048A-1E13-EDED-714AF06AFC1F}"/>
                    </a:ext>
                  </a:extLst>
                </p:cNvPr>
                <p:cNvSpPr/>
                <p:nvPr/>
              </p:nvSpPr>
              <p:spPr>
                <a:xfrm rot="6799576">
                  <a:off x="8855933" y="4253069"/>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70" name="Freeform: Shape 1269">
                  <a:extLst>
                    <a:ext uri="{FF2B5EF4-FFF2-40B4-BE49-F238E27FC236}">
                      <a16:creationId xmlns:a16="http://schemas.microsoft.com/office/drawing/2014/main" id="{C589C625-4070-1FD0-8ABB-D0E8502C872F}"/>
                    </a:ext>
                  </a:extLst>
                </p:cNvPr>
                <p:cNvSpPr/>
                <p:nvPr/>
              </p:nvSpPr>
              <p:spPr>
                <a:xfrm>
                  <a:off x="8950061" y="418817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71" name="Freeform: Shape 1270">
                  <a:extLst>
                    <a:ext uri="{FF2B5EF4-FFF2-40B4-BE49-F238E27FC236}">
                      <a16:creationId xmlns:a16="http://schemas.microsoft.com/office/drawing/2014/main" id="{DFD0ED3F-2DA0-9BEC-18B2-68281FC3DACD}"/>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72" name="Freeform: Shape 1271">
                  <a:extLst>
                    <a:ext uri="{FF2B5EF4-FFF2-40B4-BE49-F238E27FC236}">
                      <a16:creationId xmlns:a16="http://schemas.microsoft.com/office/drawing/2014/main" id="{F0499167-73C0-DD67-B250-2802951DEF3F}"/>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73" name="Freeform: Shape 1272">
                  <a:extLst>
                    <a:ext uri="{FF2B5EF4-FFF2-40B4-BE49-F238E27FC236}">
                      <a16:creationId xmlns:a16="http://schemas.microsoft.com/office/drawing/2014/main" id="{5BA19E8F-E98B-51B8-46AE-F4ADF85D52C8}"/>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74" name="Freeform: Shape 1273">
                  <a:extLst>
                    <a:ext uri="{FF2B5EF4-FFF2-40B4-BE49-F238E27FC236}">
                      <a16:creationId xmlns:a16="http://schemas.microsoft.com/office/drawing/2014/main" id="{5C4DDF7C-1A6F-6CC5-FFA3-EE0BAB878837}"/>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75" name="Freeform: Shape 1274">
                  <a:extLst>
                    <a:ext uri="{FF2B5EF4-FFF2-40B4-BE49-F238E27FC236}">
                      <a16:creationId xmlns:a16="http://schemas.microsoft.com/office/drawing/2014/main" id="{EFB8EBCE-BFC7-D9B4-6047-077606E205FF}"/>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76" name="Freeform: Shape 1275">
                  <a:extLst>
                    <a:ext uri="{FF2B5EF4-FFF2-40B4-BE49-F238E27FC236}">
                      <a16:creationId xmlns:a16="http://schemas.microsoft.com/office/drawing/2014/main" id="{67D5EE4E-88DB-281C-DD21-73FD8C454BD4}"/>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77" name="Freeform: Shape 1276">
                  <a:extLst>
                    <a:ext uri="{FF2B5EF4-FFF2-40B4-BE49-F238E27FC236}">
                      <a16:creationId xmlns:a16="http://schemas.microsoft.com/office/drawing/2014/main" id="{9D97F182-B11E-1D23-9504-3509AC402394}"/>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78" name="Freeform: Shape 1277">
                  <a:extLst>
                    <a:ext uri="{FF2B5EF4-FFF2-40B4-BE49-F238E27FC236}">
                      <a16:creationId xmlns:a16="http://schemas.microsoft.com/office/drawing/2014/main" id="{D32243D2-FFAE-EC01-90D4-B4AD976F8667}"/>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79" name="Freeform: Shape 1278">
                  <a:extLst>
                    <a:ext uri="{FF2B5EF4-FFF2-40B4-BE49-F238E27FC236}">
                      <a16:creationId xmlns:a16="http://schemas.microsoft.com/office/drawing/2014/main" id="{4C6FAE81-609B-E274-00E5-067187E5F43E}"/>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80" name="Rectangle: Rounded Corners 1279">
                  <a:extLst>
                    <a:ext uri="{FF2B5EF4-FFF2-40B4-BE49-F238E27FC236}">
                      <a16:creationId xmlns:a16="http://schemas.microsoft.com/office/drawing/2014/main" id="{4474F356-F1C4-7084-D6D8-95CFEE00DE1A}"/>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81" name="Rectangle: Rounded Corners 1280">
                  <a:extLst>
                    <a:ext uri="{FF2B5EF4-FFF2-40B4-BE49-F238E27FC236}">
                      <a16:creationId xmlns:a16="http://schemas.microsoft.com/office/drawing/2014/main" id="{5D67F1AD-6816-ACD0-47BD-7B7E11316884}"/>
                    </a:ext>
                  </a:extLst>
                </p:cNvPr>
                <p:cNvSpPr/>
                <p:nvPr/>
              </p:nvSpPr>
              <p:spPr>
                <a:xfrm>
                  <a:off x="8858174" y="429137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82" name="Rectangle: Rounded Corners 1281">
                  <a:extLst>
                    <a:ext uri="{FF2B5EF4-FFF2-40B4-BE49-F238E27FC236}">
                      <a16:creationId xmlns:a16="http://schemas.microsoft.com/office/drawing/2014/main" id="{E5E5C2C5-C6B7-A22C-05D3-B027581331F2}"/>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83" name="Rectangle: Rounded Corners 1282">
                  <a:extLst>
                    <a:ext uri="{FF2B5EF4-FFF2-40B4-BE49-F238E27FC236}">
                      <a16:creationId xmlns:a16="http://schemas.microsoft.com/office/drawing/2014/main" id="{0B40E0E2-F225-1960-8BF4-6FBA04448F38}"/>
                    </a:ext>
                  </a:extLst>
                </p:cNvPr>
                <p:cNvSpPr/>
                <p:nvPr/>
              </p:nvSpPr>
              <p:spPr>
                <a:xfrm>
                  <a:off x="8924873" y="4240076"/>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84" name="Rectangle: Rounded Corners 1283">
                  <a:extLst>
                    <a:ext uri="{FF2B5EF4-FFF2-40B4-BE49-F238E27FC236}">
                      <a16:creationId xmlns:a16="http://schemas.microsoft.com/office/drawing/2014/main" id="{AEC764BC-9B8A-53AB-B172-51D33EC48AE8}"/>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85" name="Rectangle: Rounded Corners 1284">
                  <a:extLst>
                    <a:ext uri="{FF2B5EF4-FFF2-40B4-BE49-F238E27FC236}">
                      <a16:creationId xmlns:a16="http://schemas.microsoft.com/office/drawing/2014/main" id="{4A6869B1-054A-5C4B-147E-80F04D789AF9}"/>
                    </a:ext>
                  </a:extLst>
                </p:cNvPr>
                <p:cNvSpPr/>
                <p:nvPr/>
              </p:nvSpPr>
              <p:spPr>
                <a:xfrm>
                  <a:off x="8817085" y="439459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grpSp>
          <p:grpSp>
            <p:nvGrpSpPr>
              <p:cNvPr id="1217" name="Group 1216">
                <a:extLst>
                  <a:ext uri="{FF2B5EF4-FFF2-40B4-BE49-F238E27FC236}">
                    <a16:creationId xmlns:a16="http://schemas.microsoft.com/office/drawing/2014/main" id="{4B935784-4E34-496A-46DF-8151AAB85929}"/>
                  </a:ext>
                </a:extLst>
              </p:cNvPr>
              <p:cNvGrpSpPr/>
              <p:nvPr/>
            </p:nvGrpSpPr>
            <p:grpSpPr>
              <a:xfrm rot="14018184">
                <a:off x="9216547" y="3625725"/>
                <a:ext cx="176944" cy="151032"/>
                <a:chOff x="8770428" y="4145225"/>
                <a:chExt cx="307647" cy="276804"/>
              </a:xfrm>
              <a:solidFill>
                <a:srgbClr val="FFC000">
                  <a:lumMod val="50000"/>
                </a:srgbClr>
              </a:solidFill>
            </p:grpSpPr>
            <p:sp>
              <p:nvSpPr>
                <p:cNvPr id="1252" name="Freeform: Shape 1251">
                  <a:extLst>
                    <a:ext uri="{FF2B5EF4-FFF2-40B4-BE49-F238E27FC236}">
                      <a16:creationId xmlns:a16="http://schemas.microsoft.com/office/drawing/2014/main" id="{1C9A633F-C012-8A7F-921C-11CEB853371D}"/>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53" name="Freeform: Shape 1252">
                  <a:extLst>
                    <a:ext uri="{FF2B5EF4-FFF2-40B4-BE49-F238E27FC236}">
                      <a16:creationId xmlns:a16="http://schemas.microsoft.com/office/drawing/2014/main" id="{5E90C993-CC50-E442-7196-239A0242A924}"/>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54" name="Freeform: Shape 1253">
                  <a:extLst>
                    <a:ext uri="{FF2B5EF4-FFF2-40B4-BE49-F238E27FC236}">
                      <a16:creationId xmlns:a16="http://schemas.microsoft.com/office/drawing/2014/main" id="{76E5E015-02FB-2CF1-88DA-42753E819507}"/>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55" name="Freeform: Shape 1254">
                  <a:extLst>
                    <a:ext uri="{FF2B5EF4-FFF2-40B4-BE49-F238E27FC236}">
                      <a16:creationId xmlns:a16="http://schemas.microsoft.com/office/drawing/2014/main" id="{F6F1D3F8-F365-F04F-3BC0-19CAA9636A04}"/>
                    </a:ext>
                  </a:extLst>
                </p:cNvPr>
                <p:cNvSpPr/>
                <p:nvPr/>
              </p:nvSpPr>
              <p:spPr>
                <a:xfrm>
                  <a:off x="8929986" y="428752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56" name="Freeform: Shape 1255">
                  <a:extLst>
                    <a:ext uri="{FF2B5EF4-FFF2-40B4-BE49-F238E27FC236}">
                      <a16:creationId xmlns:a16="http://schemas.microsoft.com/office/drawing/2014/main" id="{9DC455FC-C730-DAE9-BA7B-19985EFDD894}"/>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57" name="Freeform: Shape 1256">
                  <a:extLst>
                    <a:ext uri="{FF2B5EF4-FFF2-40B4-BE49-F238E27FC236}">
                      <a16:creationId xmlns:a16="http://schemas.microsoft.com/office/drawing/2014/main" id="{86717F4A-86B9-4D7B-6D77-25073D3EFC53}"/>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58" name="Freeform: Shape 1257">
                  <a:extLst>
                    <a:ext uri="{FF2B5EF4-FFF2-40B4-BE49-F238E27FC236}">
                      <a16:creationId xmlns:a16="http://schemas.microsoft.com/office/drawing/2014/main" id="{4582BD81-F07D-ED8C-01E5-72867ECE4C99}"/>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59" name="Freeform: Shape 1258">
                  <a:extLst>
                    <a:ext uri="{FF2B5EF4-FFF2-40B4-BE49-F238E27FC236}">
                      <a16:creationId xmlns:a16="http://schemas.microsoft.com/office/drawing/2014/main" id="{23D067E2-DC91-79B4-792E-9D36AB1B5381}"/>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60" name="Freeform: Shape 1259">
                  <a:extLst>
                    <a:ext uri="{FF2B5EF4-FFF2-40B4-BE49-F238E27FC236}">
                      <a16:creationId xmlns:a16="http://schemas.microsoft.com/office/drawing/2014/main" id="{83FBFCCF-CEA4-44E0-BCD4-000A0243B38F}"/>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61" name="Freeform: Shape 1260">
                  <a:extLst>
                    <a:ext uri="{FF2B5EF4-FFF2-40B4-BE49-F238E27FC236}">
                      <a16:creationId xmlns:a16="http://schemas.microsoft.com/office/drawing/2014/main" id="{D9C0CB8E-2278-17E0-C1E8-E2E14C1292CE}"/>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62" name="Freeform: Shape 1261">
                  <a:extLst>
                    <a:ext uri="{FF2B5EF4-FFF2-40B4-BE49-F238E27FC236}">
                      <a16:creationId xmlns:a16="http://schemas.microsoft.com/office/drawing/2014/main" id="{A45830BA-8A98-AB56-DB0E-70FAB311D29E}"/>
                    </a:ext>
                  </a:extLst>
                </p:cNvPr>
                <p:cNvSpPr/>
                <p:nvPr/>
              </p:nvSpPr>
              <p:spPr>
                <a:xfrm rot="18952815">
                  <a:off x="8990335" y="4236377"/>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63" name="Rectangle: Rounded Corners 1262">
                  <a:extLst>
                    <a:ext uri="{FF2B5EF4-FFF2-40B4-BE49-F238E27FC236}">
                      <a16:creationId xmlns:a16="http://schemas.microsoft.com/office/drawing/2014/main" id="{29BE9FC5-4D45-31D2-F490-D6DBCF2A332A}"/>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64" name="Rectangle: Rounded Corners 1263">
                  <a:extLst>
                    <a:ext uri="{FF2B5EF4-FFF2-40B4-BE49-F238E27FC236}">
                      <a16:creationId xmlns:a16="http://schemas.microsoft.com/office/drawing/2014/main" id="{93B9992B-A95C-CB23-D5B2-CC4BEC85BDD3}"/>
                    </a:ext>
                  </a:extLst>
                </p:cNvPr>
                <p:cNvSpPr/>
                <p:nvPr/>
              </p:nvSpPr>
              <p:spPr>
                <a:xfrm>
                  <a:off x="8858174" y="429137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65" name="Rectangle: Rounded Corners 1264">
                  <a:extLst>
                    <a:ext uri="{FF2B5EF4-FFF2-40B4-BE49-F238E27FC236}">
                      <a16:creationId xmlns:a16="http://schemas.microsoft.com/office/drawing/2014/main" id="{17B7DA86-9796-D997-2E53-FCC20C02DE08}"/>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66" name="Rectangle: Rounded Corners 1265">
                  <a:extLst>
                    <a:ext uri="{FF2B5EF4-FFF2-40B4-BE49-F238E27FC236}">
                      <a16:creationId xmlns:a16="http://schemas.microsoft.com/office/drawing/2014/main" id="{550014E5-D202-8DE2-10B2-EEB74CFCCCD6}"/>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67" name="Rectangle: Rounded Corners 1266">
                  <a:extLst>
                    <a:ext uri="{FF2B5EF4-FFF2-40B4-BE49-F238E27FC236}">
                      <a16:creationId xmlns:a16="http://schemas.microsoft.com/office/drawing/2014/main" id="{EAD48195-BD67-4EAB-2F92-7C4F24C93543}"/>
                    </a:ext>
                  </a:extLst>
                </p:cNvPr>
                <p:cNvSpPr/>
                <p:nvPr/>
              </p:nvSpPr>
              <p:spPr>
                <a:xfrm>
                  <a:off x="8817085" y="439459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grpSp>
          <p:grpSp>
            <p:nvGrpSpPr>
              <p:cNvPr id="1218" name="Group 1217">
                <a:extLst>
                  <a:ext uri="{FF2B5EF4-FFF2-40B4-BE49-F238E27FC236}">
                    <a16:creationId xmlns:a16="http://schemas.microsoft.com/office/drawing/2014/main" id="{681D6314-BB65-D168-F880-10C4D5558E3E}"/>
                  </a:ext>
                </a:extLst>
              </p:cNvPr>
              <p:cNvGrpSpPr/>
              <p:nvPr/>
            </p:nvGrpSpPr>
            <p:grpSpPr>
              <a:xfrm rot="21021678">
                <a:off x="9168205" y="3689773"/>
                <a:ext cx="176944" cy="150628"/>
                <a:chOff x="8770428" y="4145965"/>
                <a:chExt cx="307647" cy="276064"/>
              </a:xfrm>
              <a:solidFill>
                <a:srgbClr val="FFC000">
                  <a:lumMod val="50000"/>
                </a:srgbClr>
              </a:solidFill>
            </p:grpSpPr>
            <p:sp>
              <p:nvSpPr>
                <p:cNvPr id="1237" name="Freeform: Shape 1236">
                  <a:extLst>
                    <a:ext uri="{FF2B5EF4-FFF2-40B4-BE49-F238E27FC236}">
                      <a16:creationId xmlns:a16="http://schemas.microsoft.com/office/drawing/2014/main" id="{29244F56-CB28-F127-5C41-631C55F90743}"/>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38" name="Freeform: Shape 1237">
                  <a:extLst>
                    <a:ext uri="{FF2B5EF4-FFF2-40B4-BE49-F238E27FC236}">
                      <a16:creationId xmlns:a16="http://schemas.microsoft.com/office/drawing/2014/main" id="{1CF752C8-0979-BBDA-EC9B-42CC5B44F1C1}"/>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39" name="Freeform: Shape 1238">
                  <a:extLst>
                    <a:ext uri="{FF2B5EF4-FFF2-40B4-BE49-F238E27FC236}">
                      <a16:creationId xmlns:a16="http://schemas.microsoft.com/office/drawing/2014/main" id="{8662B0B4-6E78-FE36-136A-0664AD9CB58F}"/>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40" name="Freeform: Shape 1239">
                  <a:extLst>
                    <a:ext uri="{FF2B5EF4-FFF2-40B4-BE49-F238E27FC236}">
                      <a16:creationId xmlns:a16="http://schemas.microsoft.com/office/drawing/2014/main" id="{FA67BE83-E485-D31B-796D-65AA520C7E01}"/>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41" name="Freeform: Shape 1240">
                  <a:extLst>
                    <a:ext uri="{FF2B5EF4-FFF2-40B4-BE49-F238E27FC236}">
                      <a16:creationId xmlns:a16="http://schemas.microsoft.com/office/drawing/2014/main" id="{E94B841E-22E6-8E6B-468B-D2842316EF4B}"/>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42" name="Freeform: Shape 1241">
                  <a:extLst>
                    <a:ext uri="{FF2B5EF4-FFF2-40B4-BE49-F238E27FC236}">
                      <a16:creationId xmlns:a16="http://schemas.microsoft.com/office/drawing/2014/main" id="{906A5E49-D59B-452E-3845-37C67C1477D0}"/>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43" name="Freeform: Shape 1242">
                  <a:extLst>
                    <a:ext uri="{FF2B5EF4-FFF2-40B4-BE49-F238E27FC236}">
                      <a16:creationId xmlns:a16="http://schemas.microsoft.com/office/drawing/2014/main" id="{1D3F8BC2-A897-3773-9BB1-687100F58B81}"/>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44" name="Freeform: Shape 1243">
                  <a:extLst>
                    <a:ext uri="{FF2B5EF4-FFF2-40B4-BE49-F238E27FC236}">
                      <a16:creationId xmlns:a16="http://schemas.microsoft.com/office/drawing/2014/main" id="{E6068598-F58A-0996-075A-46E3431CCEFC}"/>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45" name="Freeform: Shape 1244">
                  <a:extLst>
                    <a:ext uri="{FF2B5EF4-FFF2-40B4-BE49-F238E27FC236}">
                      <a16:creationId xmlns:a16="http://schemas.microsoft.com/office/drawing/2014/main" id="{0F3D6CE3-3FED-4827-8B6E-63E18E3AB04D}"/>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46" name="Rectangle: Rounded Corners 1245">
                  <a:extLst>
                    <a:ext uri="{FF2B5EF4-FFF2-40B4-BE49-F238E27FC236}">
                      <a16:creationId xmlns:a16="http://schemas.microsoft.com/office/drawing/2014/main" id="{AB3D1750-0F11-02EA-302C-56617B47AE16}"/>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47" name="Rectangle: Rounded Corners 1246">
                  <a:extLst>
                    <a:ext uri="{FF2B5EF4-FFF2-40B4-BE49-F238E27FC236}">
                      <a16:creationId xmlns:a16="http://schemas.microsoft.com/office/drawing/2014/main" id="{EBCD3F3C-5697-228C-9397-BF4A797F39B4}"/>
                    </a:ext>
                  </a:extLst>
                </p:cNvPr>
                <p:cNvSpPr/>
                <p:nvPr/>
              </p:nvSpPr>
              <p:spPr>
                <a:xfrm>
                  <a:off x="8858174" y="429137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48" name="Rectangle: Rounded Corners 1247">
                  <a:extLst>
                    <a:ext uri="{FF2B5EF4-FFF2-40B4-BE49-F238E27FC236}">
                      <a16:creationId xmlns:a16="http://schemas.microsoft.com/office/drawing/2014/main" id="{7428EC49-F0DF-9244-F8CF-045A496E1D8D}"/>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49" name="Rectangle: Rounded Corners 1248">
                  <a:extLst>
                    <a:ext uri="{FF2B5EF4-FFF2-40B4-BE49-F238E27FC236}">
                      <a16:creationId xmlns:a16="http://schemas.microsoft.com/office/drawing/2014/main" id="{899B8D83-70F2-7C24-D829-81AD0C7CB2FA}"/>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50" name="Rectangle: Rounded Corners 1249">
                  <a:extLst>
                    <a:ext uri="{FF2B5EF4-FFF2-40B4-BE49-F238E27FC236}">
                      <a16:creationId xmlns:a16="http://schemas.microsoft.com/office/drawing/2014/main" id="{E3904D23-B5D9-33B2-6168-6252C7820AFF}"/>
                    </a:ext>
                  </a:extLst>
                </p:cNvPr>
                <p:cNvSpPr/>
                <p:nvPr/>
              </p:nvSpPr>
              <p:spPr>
                <a:xfrm>
                  <a:off x="8817085" y="439459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51" name="Rectangle: Rounded Corners 1250">
                  <a:extLst>
                    <a:ext uri="{FF2B5EF4-FFF2-40B4-BE49-F238E27FC236}">
                      <a16:creationId xmlns:a16="http://schemas.microsoft.com/office/drawing/2014/main" id="{C2BD5191-F64F-1B53-3F71-8AF5380F8E39}"/>
                    </a:ext>
                  </a:extLst>
                </p:cNvPr>
                <p:cNvSpPr/>
                <p:nvPr/>
              </p:nvSpPr>
              <p:spPr>
                <a:xfrm>
                  <a:off x="8894095" y="4145965"/>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grpSp>
          <p:grpSp>
            <p:nvGrpSpPr>
              <p:cNvPr id="1219" name="Group 1218">
                <a:extLst>
                  <a:ext uri="{FF2B5EF4-FFF2-40B4-BE49-F238E27FC236}">
                    <a16:creationId xmlns:a16="http://schemas.microsoft.com/office/drawing/2014/main" id="{4DB7B565-F195-E504-7229-8DDFFD60A87E}"/>
                  </a:ext>
                </a:extLst>
              </p:cNvPr>
              <p:cNvGrpSpPr/>
              <p:nvPr/>
            </p:nvGrpSpPr>
            <p:grpSpPr>
              <a:xfrm rot="5697808">
                <a:off x="9231220" y="3700287"/>
                <a:ext cx="167860" cy="159205"/>
                <a:chOff x="8770428" y="4145225"/>
                <a:chExt cx="307647" cy="276804"/>
              </a:xfrm>
              <a:solidFill>
                <a:srgbClr val="FFC000">
                  <a:lumMod val="50000"/>
                </a:srgbClr>
              </a:solidFill>
            </p:grpSpPr>
            <p:sp>
              <p:nvSpPr>
                <p:cNvPr id="1221" name="Freeform: Shape 1220">
                  <a:extLst>
                    <a:ext uri="{FF2B5EF4-FFF2-40B4-BE49-F238E27FC236}">
                      <a16:creationId xmlns:a16="http://schemas.microsoft.com/office/drawing/2014/main" id="{197A104B-D6B0-9AA7-8199-EF8D58CD7696}"/>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22" name="Freeform: Shape 1221">
                  <a:extLst>
                    <a:ext uri="{FF2B5EF4-FFF2-40B4-BE49-F238E27FC236}">
                      <a16:creationId xmlns:a16="http://schemas.microsoft.com/office/drawing/2014/main" id="{4089F6F5-9FD0-D3C6-8336-3ADA2AA264B8}"/>
                    </a:ext>
                  </a:extLst>
                </p:cNvPr>
                <p:cNvSpPr/>
                <p:nvPr/>
              </p:nvSpPr>
              <p:spPr>
                <a:xfrm rot="6799576">
                  <a:off x="8855933" y="4253069"/>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23" name="Freeform: Shape 1222">
                  <a:extLst>
                    <a:ext uri="{FF2B5EF4-FFF2-40B4-BE49-F238E27FC236}">
                      <a16:creationId xmlns:a16="http://schemas.microsoft.com/office/drawing/2014/main" id="{40D27F40-F13C-F8B7-22AA-D7BAB5527CB7}"/>
                    </a:ext>
                  </a:extLst>
                </p:cNvPr>
                <p:cNvSpPr/>
                <p:nvPr/>
              </p:nvSpPr>
              <p:spPr>
                <a:xfrm>
                  <a:off x="8950061" y="418817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24" name="Freeform: Shape 1223">
                  <a:extLst>
                    <a:ext uri="{FF2B5EF4-FFF2-40B4-BE49-F238E27FC236}">
                      <a16:creationId xmlns:a16="http://schemas.microsoft.com/office/drawing/2014/main" id="{DA292847-E997-DCB4-D63D-BE8E2810400E}"/>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25" name="Freeform: Shape 1224">
                  <a:extLst>
                    <a:ext uri="{FF2B5EF4-FFF2-40B4-BE49-F238E27FC236}">
                      <a16:creationId xmlns:a16="http://schemas.microsoft.com/office/drawing/2014/main" id="{D40D7E00-33E5-06D9-0B65-2E42A3C74682}"/>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26" name="Freeform: Shape 1225">
                  <a:extLst>
                    <a:ext uri="{FF2B5EF4-FFF2-40B4-BE49-F238E27FC236}">
                      <a16:creationId xmlns:a16="http://schemas.microsoft.com/office/drawing/2014/main" id="{3EA56BA6-F84A-1021-99B3-F2B81E0432F5}"/>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27" name="Freeform: Shape 1226">
                  <a:extLst>
                    <a:ext uri="{FF2B5EF4-FFF2-40B4-BE49-F238E27FC236}">
                      <a16:creationId xmlns:a16="http://schemas.microsoft.com/office/drawing/2014/main" id="{48532E52-7C78-8152-8BA9-FE8F7826B88A}"/>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28" name="Freeform: Shape 1227">
                  <a:extLst>
                    <a:ext uri="{FF2B5EF4-FFF2-40B4-BE49-F238E27FC236}">
                      <a16:creationId xmlns:a16="http://schemas.microsoft.com/office/drawing/2014/main" id="{FEEB1146-2A95-0842-F252-0A3DDFBBD3B1}"/>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29" name="Freeform: Shape 1228">
                  <a:extLst>
                    <a:ext uri="{FF2B5EF4-FFF2-40B4-BE49-F238E27FC236}">
                      <a16:creationId xmlns:a16="http://schemas.microsoft.com/office/drawing/2014/main" id="{0ED6EAA3-30C9-3A14-60A5-1494B88B6055}"/>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30" name="Freeform: Shape 1229">
                  <a:extLst>
                    <a:ext uri="{FF2B5EF4-FFF2-40B4-BE49-F238E27FC236}">
                      <a16:creationId xmlns:a16="http://schemas.microsoft.com/office/drawing/2014/main" id="{B0ED6C2C-2013-747B-796F-D1CBF17273FE}"/>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31" name="Freeform: Shape 1230">
                  <a:extLst>
                    <a:ext uri="{FF2B5EF4-FFF2-40B4-BE49-F238E27FC236}">
                      <a16:creationId xmlns:a16="http://schemas.microsoft.com/office/drawing/2014/main" id="{136F2141-96CF-EC95-E1E5-E9913F047882}"/>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32" name="Freeform: Shape 1231">
                  <a:extLst>
                    <a:ext uri="{FF2B5EF4-FFF2-40B4-BE49-F238E27FC236}">
                      <a16:creationId xmlns:a16="http://schemas.microsoft.com/office/drawing/2014/main" id="{3C0054F7-D08F-526B-EA94-78949ACFD933}"/>
                    </a:ext>
                  </a:extLst>
                </p:cNvPr>
                <p:cNvSpPr/>
                <p:nvPr/>
              </p:nvSpPr>
              <p:spPr>
                <a:xfrm rot="18952815">
                  <a:off x="8990335" y="4236377"/>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33" name="Rectangle: Rounded Corners 1232">
                  <a:extLst>
                    <a:ext uri="{FF2B5EF4-FFF2-40B4-BE49-F238E27FC236}">
                      <a16:creationId xmlns:a16="http://schemas.microsoft.com/office/drawing/2014/main" id="{19CFCD32-06F0-467F-C43E-49EDD44DFC68}"/>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34" name="Rectangle: Rounded Corners 1233">
                  <a:extLst>
                    <a:ext uri="{FF2B5EF4-FFF2-40B4-BE49-F238E27FC236}">
                      <a16:creationId xmlns:a16="http://schemas.microsoft.com/office/drawing/2014/main" id="{02F6D77C-E951-14A2-4FFA-988C794FC161}"/>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35" name="Rectangle: Rounded Corners 1234">
                  <a:extLst>
                    <a:ext uri="{FF2B5EF4-FFF2-40B4-BE49-F238E27FC236}">
                      <a16:creationId xmlns:a16="http://schemas.microsoft.com/office/drawing/2014/main" id="{E3B998AF-A479-583A-CAFD-45295A43104E}"/>
                    </a:ext>
                  </a:extLst>
                </p:cNvPr>
                <p:cNvSpPr/>
                <p:nvPr/>
              </p:nvSpPr>
              <p:spPr>
                <a:xfrm>
                  <a:off x="8924873" y="4240076"/>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36" name="Rectangle: Rounded Corners 1235">
                  <a:extLst>
                    <a:ext uri="{FF2B5EF4-FFF2-40B4-BE49-F238E27FC236}">
                      <a16:creationId xmlns:a16="http://schemas.microsoft.com/office/drawing/2014/main" id="{F1BAA101-F2AC-F60E-2F89-6C2D7F8F88FF}"/>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grpSp>
          <p:sp>
            <p:nvSpPr>
              <p:cNvPr id="1220" name="Oval 1219">
                <a:extLst>
                  <a:ext uri="{FF2B5EF4-FFF2-40B4-BE49-F238E27FC236}">
                    <a16:creationId xmlns:a16="http://schemas.microsoft.com/office/drawing/2014/main" id="{D4761171-306D-5236-62ED-B4DB02E79991}"/>
                  </a:ext>
                </a:extLst>
              </p:cNvPr>
              <p:cNvSpPr/>
              <p:nvPr/>
            </p:nvSpPr>
            <p:spPr>
              <a:xfrm>
                <a:off x="9283619" y="3671305"/>
                <a:ext cx="111835" cy="137114"/>
              </a:xfrm>
              <a:prstGeom prst="ellipse">
                <a:avLst/>
              </a:prstGeom>
              <a:gradFill flip="none" rotWithShape="1">
                <a:gsLst>
                  <a:gs pos="16000">
                    <a:srgbClr val="ED7D31">
                      <a:lumMod val="40000"/>
                      <a:lumOff val="60000"/>
                    </a:srgbClr>
                  </a:gs>
                  <a:gs pos="74000">
                    <a:srgbClr val="FFC000">
                      <a:lumMod val="50000"/>
                    </a:srgbClr>
                  </a:gs>
                  <a:gs pos="53000">
                    <a:srgbClr val="FFC000">
                      <a:lumMod val="75000"/>
                    </a:srgbClr>
                  </a:gs>
                </a:gsLst>
                <a:path path="circle">
                  <a:fillToRect l="50000" t="50000" r="50000" b="50000"/>
                </a:path>
                <a:tileRect/>
              </a:gradFill>
              <a:ln w="12700" cap="flat" cmpd="sng" algn="ctr">
                <a:noFill/>
                <a:prstDash val="solid"/>
                <a:miter lim="800000"/>
              </a:ln>
              <a:effectLst/>
            </p:spPr>
            <p:txBody>
              <a:bodyPr rtlCol="0" anchor="ctr"/>
              <a:lstStyle/>
              <a:p>
                <a:pPr algn="ctr">
                  <a:defRPr/>
                </a:pPr>
                <a:endParaRPr lang="en-GB" sz="2400" kern="0">
                  <a:solidFill>
                    <a:srgbClr val="FFFFFF"/>
                  </a:solidFill>
                </a:endParaRPr>
              </a:p>
            </p:txBody>
          </p:sp>
        </p:grpSp>
        <p:grpSp>
          <p:nvGrpSpPr>
            <p:cNvPr id="681" name="Group 680">
              <a:extLst>
                <a:ext uri="{FF2B5EF4-FFF2-40B4-BE49-F238E27FC236}">
                  <a16:creationId xmlns:a16="http://schemas.microsoft.com/office/drawing/2014/main" id="{009A58EC-A999-C832-2432-4C1EC13E77F0}"/>
                </a:ext>
              </a:extLst>
            </p:cNvPr>
            <p:cNvGrpSpPr/>
            <p:nvPr userDrawn="1"/>
          </p:nvGrpSpPr>
          <p:grpSpPr>
            <a:xfrm>
              <a:off x="8853944" y="3475633"/>
              <a:ext cx="203749" cy="198807"/>
              <a:chOff x="9144983" y="3590626"/>
              <a:chExt cx="288000" cy="288000"/>
            </a:xfrm>
          </p:grpSpPr>
          <p:sp>
            <p:nvSpPr>
              <p:cNvPr id="1144" name="Oval 1143">
                <a:extLst>
                  <a:ext uri="{FF2B5EF4-FFF2-40B4-BE49-F238E27FC236}">
                    <a16:creationId xmlns:a16="http://schemas.microsoft.com/office/drawing/2014/main" id="{8F37C7F7-A304-8132-798B-1BA85CFFA590}"/>
                  </a:ext>
                </a:extLst>
              </p:cNvPr>
              <p:cNvSpPr/>
              <p:nvPr/>
            </p:nvSpPr>
            <p:spPr>
              <a:xfrm rot="8224245">
                <a:off x="9144983" y="3590626"/>
                <a:ext cx="288000" cy="288000"/>
              </a:xfrm>
              <a:prstGeom prst="ellipse">
                <a:avLst/>
              </a:prstGeom>
              <a:gradFill>
                <a:gsLst>
                  <a:gs pos="0">
                    <a:srgbClr val="FFC000">
                      <a:lumMod val="20000"/>
                      <a:lumOff val="80000"/>
                    </a:srgbClr>
                  </a:gs>
                  <a:gs pos="99000">
                    <a:srgbClr val="FFC000">
                      <a:lumMod val="50000"/>
                    </a:srgbClr>
                  </a:gs>
                </a:gsLst>
                <a:path path="circle">
                  <a:fillToRect l="50000" t="50000" r="50000" b="50000"/>
                </a:path>
              </a:gradFill>
              <a:ln w="9525" cap="flat" cmpd="sng" algn="ctr">
                <a:solidFill>
                  <a:srgbClr val="FFC000">
                    <a:lumMod val="50000"/>
                  </a:srgbClr>
                </a:solidFill>
                <a:prstDash val="solid"/>
              </a:ln>
              <a:effectLst/>
            </p:spPr>
            <p:txBody>
              <a:bodyPr rtlCol="0" anchor="ctr"/>
              <a:lstStyle/>
              <a:p>
                <a:pPr algn="ctr">
                  <a:defRPr/>
                </a:pPr>
                <a:endParaRPr lang="en-US" sz="2400" kern="0">
                  <a:solidFill>
                    <a:srgbClr val="FFFFFF"/>
                  </a:solidFill>
                </a:endParaRPr>
              </a:p>
            </p:txBody>
          </p:sp>
          <p:grpSp>
            <p:nvGrpSpPr>
              <p:cNvPr id="1145" name="Group 1144">
                <a:extLst>
                  <a:ext uri="{FF2B5EF4-FFF2-40B4-BE49-F238E27FC236}">
                    <a16:creationId xmlns:a16="http://schemas.microsoft.com/office/drawing/2014/main" id="{1412547A-26D1-CBF3-9C5A-DFCCD1742DB6}"/>
                  </a:ext>
                </a:extLst>
              </p:cNvPr>
              <p:cNvGrpSpPr/>
              <p:nvPr/>
            </p:nvGrpSpPr>
            <p:grpSpPr>
              <a:xfrm rot="5697808">
                <a:off x="9156203" y="3637645"/>
                <a:ext cx="167860" cy="159205"/>
                <a:chOff x="8770428" y="4145225"/>
                <a:chExt cx="307647" cy="276804"/>
              </a:xfrm>
              <a:solidFill>
                <a:srgbClr val="FFC000">
                  <a:lumMod val="50000"/>
                </a:srgbClr>
              </a:solidFill>
            </p:grpSpPr>
            <p:sp>
              <p:nvSpPr>
                <p:cNvPr id="1197" name="Freeform: Shape 1196">
                  <a:extLst>
                    <a:ext uri="{FF2B5EF4-FFF2-40B4-BE49-F238E27FC236}">
                      <a16:creationId xmlns:a16="http://schemas.microsoft.com/office/drawing/2014/main" id="{92E9F47F-4181-AF28-58C0-3F84309ED1D4}"/>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98" name="Freeform: Shape 1197">
                  <a:extLst>
                    <a:ext uri="{FF2B5EF4-FFF2-40B4-BE49-F238E27FC236}">
                      <a16:creationId xmlns:a16="http://schemas.microsoft.com/office/drawing/2014/main" id="{4DEEAC4F-F4F0-0BB9-A0BC-E7485C1D961F}"/>
                    </a:ext>
                  </a:extLst>
                </p:cNvPr>
                <p:cNvSpPr/>
                <p:nvPr/>
              </p:nvSpPr>
              <p:spPr>
                <a:xfrm rot="6799576">
                  <a:off x="8855933" y="4253069"/>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99" name="Freeform: Shape 1198">
                  <a:extLst>
                    <a:ext uri="{FF2B5EF4-FFF2-40B4-BE49-F238E27FC236}">
                      <a16:creationId xmlns:a16="http://schemas.microsoft.com/office/drawing/2014/main" id="{DBCA4A3B-6191-7FBC-A1D2-A27E69032CFF}"/>
                    </a:ext>
                  </a:extLst>
                </p:cNvPr>
                <p:cNvSpPr/>
                <p:nvPr/>
              </p:nvSpPr>
              <p:spPr>
                <a:xfrm>
                  <a:off x="8950061" y="418817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00" name="Freeform: Shape 1199">
                  <a:extLst>
                    <a:ext uri="{FF2B5EF4-FFF2-40B4-BE49-F238E27FC236}">
                      <a16:creationId xmlns:a16="http://schemas.microsoft.com/office/drawing/2014/main" id="{BFFE3524-D765-D719-DB7E-F4ECD3921024}"/>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01" name="Freeform: Shape 1200">
                  <a:extLst>
                    <a:ext uri="{FF2B5EF4-FFF2-40B4-BE49-F238E27FC236}">
                      <a16:creationId xmlns:a16="http://schemas.microsoft.com/office/drawing/2014/main" id="{219F3A9C-9ABF-2DA6-E079-1A5AB2D56C42}"/>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02" name="Freeform: Shape 1201">
                  <a:extLst>
                    <a:ext uri="{FF2B5EF4-FFF2-40B4-BE49-F238E27FC236}">
                      <a16:creationId xmlns:a16="http://schemas.microsoft.com/office/drawing/2014/main" id="{242ED466-A6D9-8851-DE70-91C9A9580879}"/>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03" name="Freeform: Shape 1202">
                  <a:extLst>
                    <a:ext uri="{FF2B5EF4-FFF2-40B4-BE49-F238E27FC236}">
                      <a16:creationId xmlns:a16="http://schemas.microsoft.com/office/drawing/2014/main" id="{5B36277A-A15A-78AF-9E2D-04DC194C46C1}"/>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04" name="Freeform: Shape 1203">
                  <a:extLst>
                    <a:ext uri="{FF2B5EF4-FFF2-40B4-BE49-F238E27FC236}">
                      <a16:creationId xmlns:a16="http://schemas.microsoft.com/office/drawing/2014/main" id="{D2A51ECA-89E9-340F-C1C2-91AF06067FFB}"/>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05" name="Freeform: Shape 1204">
                  <a:extLst>
                    <a:ext uri="{FF2B5EF4-FFF2-40B4-BE49-F238E27FC236}">
                      <a16:creationId xmlns:a16="http://schemas.microsoft.com/office/drawing/2014/main" id="{F860A09B-3135-A271-5B5F-49886810258B}"/>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06" name="Freeform: Shape 1205">
                  <a:extLst>
                    <a:ext uri="{FF2B5EF4-FFF2-40B4-BE49-F238E27FC236}">
                      <a16:creationId xmlns:a16="http://schemas.microsoft.com/office/drawing/2014/main" id="{97E4A405-62FE-7249-4605-C3C68E4F3DBC}"/>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07" name="Freeform: Shape 1206">
                  <a:extLst>
                    <a:ext uri="{FF2B5EF4-FFF2-40B4-BE49-F238E27FC236}">
                      <a16:creationId xmlns:a16="http://schemas.microsoft.com/office/drawing/2014/main" id="{823302DA-283D-274D-D52C-9101E0CA3F4E}"/>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08" name="Freeform: Shape 1207">
                  <a:extLst>
                    <a:ext uri="{FF2B5EF4-FFF2-40B4-BE49-F238E27FC236}">
                      <a16:creationId xmlns:a16="http://schemas.microsoft.com/office/drawing/2014/main" id="{B774179D-51A2-B3C1-03B2-773D513DF83C}"/>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09" name="Rectangle: Rounded Corners 1208">
                  <a:extLst>
                    <a:ext uri="{FF2B5EF4-FFF2-40B4-BE49-F238E27FC236}">
                      <a16:creationId xmlns:a16="http://schemas.microsoft.com/office/drawing/2014/main" id="{23CFD136-8FCC-8C19-36BF-2239804D4B95}"/>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10" name="Rectangle: Rounded Corners 1209">
                  <a:extLst>
                    <a:ext uri="{FF2B5EF4-FFF2-40B4-BE49-F238E27FC236}">
                      <a16:creationId xmlns:a16="http://schemas.microsoft.com/office/drawing/2014/main" id="{9B96C76C-42CA-453D-AF57-FD927E7E8C14}"/>
                    </a:ext>
                  </a:extLst>
                </p:cNvPr>
                <p:cNvSpPr/>
                <p:nvPr/>
              </p:nvSpPr>
              <p:spPr>
                <a:xfrm>
                  <a:off x="8858174" y="429137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11" name="Rectangle: Rounded Corners 1210">
                  <a:extLst>
                    <a:ext uri="{FF2B5EF4-FFF2-40B4-BE49-F238E27FC236}">
                      <a16:creationId xmlns:a16="http://schemas.microsoft.com/office/drawing/2014/main" id="{CB8B0FD0-AD2A-A9EB-3107-DD60EA4216C5}"/>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12" name="Rectangle: Rounded Corners 1211">
                  <a:extLst>
                    <a:ext uri="{FF2B5EF4-FFF2-40B4-BE49-F238E27FC236}">
                      <a16:creationId xmlns:a16="http://schemas.microsoft.com/office/drawing/2014/main" id="{B20FE98C-707A-DB3F-F24A-A43093B4DD10}"/>
                    </a:ext>
                  </a:extLst>
                </p:cNvPr>
                <p:cNvSpPr/>
                <p:nvPr/>
              </p:nvSpPr>
              <p:spPr>
                <a:xfrm>
                  <a:off x="8924873" y="4240076"/>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13" name="Rectangle: Rounded Corners 1212">
                  <a:extLst>
                    <a:ext uri="{FF2B5EF4-FFF2-40B4-BE49-F238E27FC236}">
                      <a16:creationId xmlns:a16="http://schemas.microsoft.com/office/drawing/2014/main" id="{7A21BC7F-6B2F-079A-F0A7-6AE806AD78A2}"/>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14" name="Rectangle: Rounded Corners 1213">
                  <a:extLst>
                    <a:ext uri="{FF2B5EF4-FFF2-40B4-BE49-F238E27FC236}">
                      <a16:creationId xmlns:a16="http://schemas.microsoft.com/office/drawing/2014/main" id="{4D472177-2831-826A-9CBE-FA8A7B4088B4}"/>
                    </a:ext>
                  </a:extLst>
                </p:cNvPr>
                <p:cNvSpPr/>
                <p:nvPr/>
              </p:nvSpPr>
              <p:spPr>
                <a:xfrm>
                  <a:off x="8817085" y="439459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grpSp>
          <p:grpSp>
            <p:nvGrpSpPr>
              <p:cNvPr id="1146" name="Group 1145">
                <a:extLst>
                  <a:ext uri="{FF2B5EF4-FFF2-40B4-BE49-F238E27FC236}">
                    <a16:creationId xmlns:a16="http://schemas.microsoft.com/office/drawing/2014/main" id="{2BCA4BEF-94B0-2998-5269-9600F37020D3}"/>
                  </a:ext>
                </a:extLst>
              </p:cNvPr>
              <p:cNvGrpSpPr/>
              <p:nvPr/>
            </p:nvGrpSpPr>
            <p:grpSpPr>
              <a:xfrm rot="14018184">
                <a:off x="9216547" y="3625725"/>
                <a:ext cx="176944" cy="151032"/>
                <a:chOff x="8770428" y="4145225"/>
                <a:chExt cx="307647" cy="276804"/>
              </a:xfrm>
              <a:solidFill>
                <a:srgbClr val="FFC000">
                  <a:lumMod val="50000"/>
                </a:srgbClr>
              </a:solidFill>
            </p:grpSpPr>
            <p:sp>
              <p:nvSpPr>
                <p:cNvPr id="1181" name="Freeform: Shape 1180">
                  <a:extLst>
                    <a:ext uri="{FF2B5EF4-FFF2-40B4-BE49-F238E27FC236}">
                      <a16:creationId xmlns:a16="http://schemas.microsoft.com/office/drawing/2014/main" id="{90A6327A-379C-4CBA-143B-9586F88A7EC9}"/>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82" name="Freeform: Shape 1181">
                  <a:extLst>
                    <a:ext uri="{FF2B5EF4-FFF2-40B4-BE49-F238E27FC236}">
                      <a16:creationId xmlns:a16="http://schemas.microsoft.com/office/drawing/2014/main" id="{C4F72094-571B-3806-5942-CA24C23E5FE6}"/>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83" name="Freeform: Shape 1182">
                  <a:extLst>
                    <a:ext uri="{FF2B5EF4-FFF2-40B4-BE49-F238E27FC236}">
                      <a16:creationId xmlns:a16="http://schemas.microsoft.com/office/drawing/2014/main" id="{08FCB851-7A60-2746-9FF7-3C4FB7BC839B}"/>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84" name="Freeform: Shape 1183">
                  <a:extLst>
                    <a:ext uri="{FF2B5EF4-FFF2-40B4-BE49-F238E27FC236}">
                      <a16:creationId xmlns:a16="http://schemas.microsoft.com/office/drawing/2014/main" id="{F412EB09-E657-1225-7999-AF5870324FE9}"/>
                    </a:ext>
                  </a:extLst>
                </p:cNvPr>
                <p:cNvSpPr/>
                <p:nvPr/>
              </p:nvSpPr>
              <p:spPr>
                <a:xfrm>
                  <a:off x="8929986" y="428752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85" name="Freeform: Shape 1184">
                  <a:extLst>
                    <a:ext uri="{FF2B5EF4-FFF2-40B4-BE49-F238E27FC236}">
                      <a16:creationId xmlns:a16="http://schemas.microsoft.com/office/drawing/2014/main" id="{70BF0143-62AB-0C6E-0823-60F6DEFA1732}"/>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86" name="Freeform: Shape 1185">
                  <a:extLst>
                    <a:ext uri="{FF2B5EF4-FFF2-40B4-BE49-F238E27FC236}">
                      <a16:creationId xmlns:a16="http://schemas.microsoft.com/office/drawing/2014/main" id="{C6B9C0D4-BAC5-CB25-F27F-5280A28000AE}"/>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87" name="Freeform: Shape 1186">
                  <a:extLst>
                    <a:ext uri="{FF2B5EF4-FFF2-40B4-BE49-F238E27FC236}">
                      <a16:creationId xmlns:a16="http://schemas.microsoft.com/office/drawing/2014/main" id="{CEA995E2-1458-4FA0-D055-F529A193CEED}"/>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88" name="Freeform: Shape 1187">
                  <a:extLst>
                    <a:ext uri="{FF2B5EF4-FFF2-40B4-BE49-F238E27FC236}">
                      <a16:creationId xmlns:a16="http://schemas.microsoft.com/office/drawing/2014/main" id="{E5EEBC9B-16EC-408E-3D9B-4981D5C372B3}"/>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89" name="Freeform: Shape 1188">
                  <a:extLst>
                    <a:ext uri="{FF2B5EF4-FFF2-40B4-BE49-F238E27FC236}">
                      <a16:creationId xmlns:a16="http://schemas.microsoft.com/office/drawing/2014/main" id="{B1A0CFCC-F2C5-89F2-F21A-94A124802A95}"/>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90" name="Freeform: Shape 1189">
                  <a:extLst>
                    <a:ext uri="{FF2B5EF4-FFF2-40B4-BE49-F238E27FC236}">
                      <a16:creationId xmlns:a16="http://schemas.microsoft.com/office/drawing/2014/main" id="{1E464D74-8D2F-51F1-39AB-9D1FD44A323E}"/>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91" name="Freeform: Shape 1190">
                  <a:extLst>
                    <a:ext uri="{FF2B5EF4-FFF2-40B4-BE49-F238E27FC236}">
                      <a16:creationId xmlns:a16="http://schemas.microsoft.com/office/drawing/2014/main" id="{028BA3B7-D4BE-8873-7269-DF78AB89A34B}"/>
                    </a:ext>
                  </a:extLst>
                </p:cNvPr>
                <p:cNvSpPr/>
                <p:nvPr/>
              </p:nvSpPr>
              <p:spPr>
                <a:xfrm rot="18952815">
                  <a:off x="8990335" y="4236377"/>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92" name="Rectangle: Rounded Corners 1191">
                  <a:extLst>
                    <a:ext uri="{FF2B5EF4-FFF2-40B4-BE49-F238E27FC236}">
                      <a16:creationId xmlns:a16="http://schemas.microsoft.com/office/drawing/2014/main" id="{3892356C-7E46-5D61-2EBD-75858A813C8C}"/>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93" name="Rectangle: Rounded Corners 1192">
                  <a:extLst>
                    <a:ext uri="{FF2B5EF4-FFF2-40B4-BE49-F238E27FC236}">
                      <a16:creationId xmlns:a16="http://schemas.microsoft.com/office/drawing/2014/main" id="{923617EA-A048-3F27-0D1E-A50C6BB08375}"/>
                    </a:ext>
                  </a:extLst>
                </p:cNvPr>
                <p:cNvSpPr/>
                <p:nvPr/>
              </p:nvSpPr>
              <p:spPr>
                <a:xfrm>
                  <a:off x="8858174" y="429137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94" name="Rectangle: Rounded Corners 1193">
                  <a:extLst>
                    <a:ext uri="{FF2B5EF4-FFF2-40B4-BE49-F238E27FC236}">
                      <a16:creationId xmlns:a16="http://schemas.microsoft.com/office/drawing/2014/main" id="{0D94C50D-023C-7376-4631-DF2DA6817244}"/>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95" name="Rectangle: Rounded Corners 1194">
                  <a:extLst>
                    <a:ext uri="{FF2B5EF4-FFF2-40B4-BE49-F238E27FC236}">
                      <a16:creationId xmlns:a16="http://schemas.microsoft.com/office/drawing/2014/main" id="{CABA9CF1-9D60-FB93-6A7B-7C663B64A295}"/>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96" name="Rectangle: Rounded Corners 1195">
                  <a:extLst>
                    <a:ext uri="{FF2B5EF4-FFF2-40B4-BE49-F238E27FC236}">
                      <a16:creationId xmlns:a16="http://schemas.microsoft.com/office/drawing/2014/main" id="{9D7F4D9D-629C-E23E-3AC3-C3DF5567DA38}"/>
                    </a:ext>
                  </a:extLst>
                </p:cNvPr>
                <p:cNvSpPr/>
                <p:nvPr/>
              </p:nvSpPr>
              <p:spPr>
                <a:xfrm>
                  <a:off x="8817085" y="439459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grpSp>
          <p:grpSp>
            <p:nvGrpSpPr>
              <p:cNvPr id="1147" name="Group 1146">
                <a:extLst>
                  <a:ext uri="{FF2B5EF4-FFF2-40B4-BE49-F238E27FC236}">
                    <a16:creationId xmlns:a16="http://schemas.microsoft.com/office/drawing/2014/main" id="{71E788CC-FBEC-E2FF-3C36-15C309850261}"/>
                  </a:ext>
                </a:extLst>
              </p:cNvPr>
              <p:cNvGrpSpPr/>
              <p:nvPr/>
            </p:nvGrpSpPr>
            <p:grpSpPr>
              <a:xfrm rot="21021678">
                <a:off x="9168205" y="3689773"/>
                <a:ext cx="176944" cy="150628"/>
                <a:chOff x="8770428" y="4145965"/>
                <a:chExt cx="307647" cy="276064"/>
              </a:xfrm>
              <a:solidFill>
                <a:srgbClr val="FFC000">
                  <a:lumMod val="50000"/>
                </a:srgbClr>
              </a:solidFill>
            </p:grpSpPr>
            <p:sp>
              <p:nvSpPr>
                <p:cNvPr id="1166" name="Freeform: Shape 1165">
                  <a:extLst>
                    <a:ext uri="{FF2B5EF4-FFF2-40B4-BE49-F238E27FC236}">
                      <a16:creationId xmlns:a16="http://schemas.microsoft.com/office/drawing/2014/main" id="{BAD4143E-1B71-57D1-2AE0-D8495A310E99}"/>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67" name="Freeform: Shape 1166">
                  <a:extLst>
                    <a:ext uri="{FF2B5EF4-FFF2-40B4-BE49-F238E27FC236}">
                      <a16:creationId xmlns:a16="http://schemas.microsoft.com/office/drawing/2014/main" id="{BC56A8A3-6B57-8F6E-D7CE-5197B0DB7FDE}"/>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68" name="Freeform: Shape 1167">
                  <a:extLst>
                    <a:ext uri="{FF2B5EF4-FFF2-40B4-BE49-F238E27FC236}">
                      <a16:creationId xmlns:a16="http://schemas.microsoft.com/office/drawing/2014/main" id="{88B40B7D-5456-27C8-504A-8A965EFE5C50}"/>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69" name="Freeform: Shape 1168">
                  <a:extLst>
                    <a:ext uri="{FF2B5EF4-FFF2-40B4-BE49-F238E27FC236}">
                      <a16:creationId xmlns:a16="http://schemas.microsoft.com/office/drawing/2014/main" id="{90068024-9ED1-D742-7579-F38C1BD04258}"/>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70" name="Freeform: Shape 1169">
                  <a:extLst>
                    <a:ext uri="{FF2B5EF4-FFF2-40B4-BE49-F238E27FC236}">
                      <a16:creationId xmlns:a16="http://schemas.microsoft.com/office/drawing/2014/main" id="{633F3C8E-72E1-79B4-E265-C12E27E9739B}"/>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71" name="Freeform: Shape 1170">
                  <a:extLst>
                    <a:ext uri="{FF2B5EF4-FFF2-40B4-BE49-F238E27FC236}">
                      <a16:creationId xmlns:a16="http://schemas.microsoft.com/office/drawing/2014/main" id="{BDCC4C38-E7B1-3B51-1A03-6DE21FFE43C4}"/>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72" name="Freeform: Shape 1171">
                  <a:extLst>
                    <a:ext uri="{FF2B5EF4-FFF2-40B4-BE49-F238E27FC236}">
                      <a16:creationId xmlns:a16="http://schemas.microsoft.com/office/drawing/2014/main" id="{DEC01164-8752-B3DA-D67B-60563B46BB62}"/>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73" name="Freeform: Shape 1172">
                  <a:extLst>
                    <a:ext uri="{FF2B5EF4-FFF2-40B4-BE49-F238E27FC236}">
                      <a16:creationId xmlns:a16="http://schemas.microsoft.com/office/drawing/2014/main" id="{725BA6DB-6A3B-02D0-4755-9A9539C002CA}"/>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74" name="Freeform: Shape 1173">
                  <a:extLst>
                    <a:ext uri="{FF2B5EF4-FFF2-40B4-BE49-F238E27FC236}">
                      <a16:creationId xmlns:a16="http://schemas.microsoft.com/office/drawing/2014/main" id="{DF9289D0-5A3C-944E-94A5-8D7E600B1ED6}"/>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75" name="Rectangle: Rounded Corners 1174">
                  <a:extLst>
                    <a:ext uri="{FF2B5EF4-FFF2-40B4-BE49-F238E27FC236}">
                      <a16:creationId xmlns:a16="http://schemas.microsoft.com/office/drawing/2014/main" id="{1715F393-4E0D-7927-7C21-337A0C940CEA}"/>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76" name="Rectangle: Rounded Corners 1175">
                  <a:extLst>
                    <a:ext uri="{FF2B5EF4-FFF2-40B4-BE49-F238E27FC236}">
                      <a16:creationId xmlns:a16="http://schemas.microsoft.com/office/drawing/2014/main" id="{2D116905-781F-B4ED-C237-FAF60212C59D}"/>
                    </a:ext>
                  </a:extLst>
                </p:cNvPr>
                <p:cNvSpPr/>
                <p:nvPr/>
              </p:nvSpPr>
              <p:spPr>
                <a:xfrm>
                  <a:off x="8858174" y="429137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77" name="Rectangle: Rounded Corners 1176">
                  <a:extLst>
                    <a:ext uri="{FF2B5EF4-FFF2-40B4-BE49-F238E27FC236}">
                      <a16:creationId xmlns:a16="http://schemas.microsoft.com/office/drawing/2014/main" id="{F0E204A5-C97E-5FEB-D0A4-DB5E1A9CA54C}"/>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78" name="Rectangle: Rounded Corners 1177">
                  <a:extLst>
                    <a:ext uri="{FF2B5EF4-FFF2-40B4-BE49-F238E27FC236}">
                      <a16:creationId xmlns:a16="http://schemas.microsoft.com/office/drawing/2014/main" id="{DA989D42-0B78-4C66-052C-125BFA794DC2}"/>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79" name="Rectangle: Rounded Corners 1178">
                  <a:extLst>
                    <a:ext uri="{FF2B5EF4-FFF2-40B4-BE49-F238E27FC236}">
                      <a16:creationId xmlns:a16="http://schemas.microsoft.com/office/drawing/2014/main" id="{12A7B621-0F9D-5CE0-C205-B6B72EFD4316}"/>
                    </a:ext>
                  </a:extLst>
                </p:cNvPr>
                <p:cNvSpPr/>
                <p:nvPr/>
              </p:nvSpPr>
              <p:spPr>
                <a:xfrm>
                  <a:off x="8817085" y="439459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80" name="Rectangle: Rounded Corners 1179">
                  <a:extLst>
                    <a:ext uri="{FF2B5EF4-FFF2-40B4-BE49-F238E27FC236}">
                      <a16:creationId xmlns:a16="http://schemas.microsoft.com/office/drawing/2014/main" id="{35A9ADAE-E6D3-F50C-A110-913C24A27A99}"/>
                    </a:ext>
                  </a:extLst>
                </p:cNvPr>
                <p:cNvSpPr/>
                <p:nvPr/>
              </p:nvSpPr>
              <p:spPr>
                <a:xfrm>
                  <a:off x="8894095" y="4145965"/>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grpSp>
          <p:grpSp>
            <p:nvGrpSpPr>
              <p:cNvPr id="1148" name="Group 1147">
                <a:extLst>
                  <a:ext uri="{FF2B5EF4-FFF2-40B4-BE49-F238E27FC236}">
                    <a16:creationId xmlns:a16="http://schemas.microsoft.com/office/drawing/2014/main" id="{AFEB5589-689B-A696-FA3E-A2E35893020B}"/>
                  </a:ext>
                </a:extLst>
              </p:cNvPr>
              <p:cNvGrpSpPr/>
              <p:nvPr/>
            </p:nvGrpSpPr>
            <p:grpSpPr>
              <a:xfrm rot="5697808">
                <a:off x="9231220" y="3700287"/>
                <a:ext cx="167860" cy="159205"/>
                <a:chOff x="8770428" y="4145225"/>
                <a:chExt cx="307647" cy="276804"/>
              </a:xfrm>
              <a:solidFill>
                <a:srgbClr val="FFC000">
                  <a:lumMod val="50000"/>
                </a:srgbClr>
              </a:solidFill>
            </p:grpSpPr>
            <p:sp>
              <p:nvSpPr>
                <p:cNvPr id="1150" name="Freeform: Shape 1149">
                  <a:extLst>
                    <a:ext uri="{FF2B5EF4-FFF2-40B4-BE49-F238E27FC236}">
                      <a16:creationId xmlns:a16="http://schemas.microsoft.com/office/drawing/2014/main" id="{963F7D73-D4EB-45E5-C8B7-6ECC50FB6891}"/>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51" name="Freeform: Shape 1150">
                  <a:extLst>
                    <a:ext uri="{FF2B5EF4-FFF2-40B4-BE49-F238E27FC236}">
                      <a16:creationId xmlns:a16="http://schemas.microsoft.com/office/drawing/2014/main" id="{5F91EA3F-EA2F-FDE9-DC29-64DBA1E98677}"/>
                    </a:ext>
                  </a:extLst>
                </p:cNvPr>
                <p:cNvSpPr/>
                <p:nvPr/>
              </p:nvSpPr>
              <p:spPr>
                <a:xfrm rot="6799576">
                  <a:off x="8855933" y="4253069"/>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52" name="Freeform: Shape 1151">
                  <a:extLst>
                    <a:ext uri="{FF2B5EF4-FFF2-40B4-BE49-F238E27FC236}">
                      <a16:creationId xmlns:a16="http://schemas.microsoft.com/office/drawing/2014/main" id="{27ECD61E-9D36-6F6D-461B-C27EB5D938DC}"/>
                    </a:ext>
                  </a:extLst>
                </p:cNvPr>
                <p:cNvSpPr/>
                <p:nvPr/>
              </p:nvSpPr>
              <p:spPr>
                <a:xfrm>
                  <a:off x="8950061" y="418817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53" name="Freeform: Shape 1152">
                  <a:extLst>
                    <a:ext uri="{FF2B5EF4-FFF2-40B4-BE49-F238E27FC236}">
                      <a16:creationId xmlns:a16="http://schemas.microsoft.com/office/drawing/2014/main" id="{B5334F1E-D1F6-3B5C-892C-1C3DB4E11E27}"/>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54" name="Freeform: Shape 1153">
                  <a:extLst>
                    <a:ext uri="{FF2B5EF4-FFF2-40B4-BE49-F238E27FC236}">
                      <a16:creationId xmlns:a16="http://schemas.microsoft.com/office/drawing/2014/main" id="{DCE2BB4C-E02E-1CB7-3CCA-C720E6C47756}"/>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55" name="Freeform: Shape 1154">
                  <a:extLst>
                    <a:ext uri="{FF2B5EF4-FFF2-40B4-BE49-F238E27FC236}">
                      <a16:creationId xmlns:a16="http://schemas.microsoft.com/office/drawing/2014/main" id="{9D437F03-6B56-D1EC-2E79-B642BC09B158}"/>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56" name="Freeform: Shape 1155">
                  <a:extLst>
                    <a:ext uri="{FF2B5EF4-FFF2-40B4-BE49-F238E27FC236}">
                      <a16:creationId xmlns:a16="http://schemas.microsoft.com/office/drawing/2014/main" id="{34C85566-C4F4-2B76-CB54-68202E4D3BB1}"/>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57" name="Freeform: Shape 1156">
                  <a:extLst>
                    <a:ext uri="{FF2B5EF4-FFF2-40B4-BE49-F238E27FC236}">
                      <a16:creationId xmlns:a16="http://schemas.microsoft.com/office/drawing/2014/main" id="{50B9E925-0C8F-B7BD-489C-429BBBB86C64}"/>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58" name="Freeform: Shape 1157">
                  <a:extLst>
                    <a:ext uri="{FF2B5EF4-FFF2-40B4-BE49-F238E27FC236}">
                      <a16:creationId xmlns:a16="http://schemas.microsoft.com/office/drawing/2014/main" id="{D52ECA76-F2E2-FB30-52E9-C9F59F3FAD33}"/>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59" name="Freeform: Shape 1158">
                  <a:extLst>
                    <a:ext uri="{FF2B5EF4-FFF2-40B4-BE49-F238E27FC236}">
                      <a16:creationId xmlns:a16="http://schemas.microsoft.com/office/drawing/2014/main" id="{A5941815-8541-D66F-DEFE-93E44044DE6C}"/>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60" name="Freeform: Shape 1159">
                  <a:extLst>
                    <a:ext uri="{FF2B5EF4-FFF2-40B4-BE49-F238E27FC236}">
                      <a16:creationId xmlns:a16="http://schemas.microsoft.com/office/drawing/2014/main" id="{B2DC9B7A-FDC8-CA00-7C7F-0340AA120D6E}"/>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61" name="Freeform: Shape 1160">
                  <a:extLst>
                    <a:ext uri="{FF2B5EF4-FFF2-40B4-BE49-F238E27FC236}">
                      <a16:creationId xmlns:a16="http://schemas.microsoft.com/office/drawing/2014/main" id="{68423D15-7EAA-661D-9836-E4CCA1E3B17D}"/>
                    </a:ext>
                  </a:extLst>
                </p:cNvPr>
                <p:cNvSpPr/>
                <p:nvPr/>
              </p:nvSpPr>
              <p:spPr>
                <a:xfrm rot="18952815">
                  <a:off x="8990335" y="4236377"/>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62" name="Rectangle: Rounded Corners 1161">
                  <a:extLst>
                    <a:ext uri="{FF2B5EF4-FFF2-40B4-BE49-F238E27FC236}">
                      <a16:creationId xmlns:a16="http://schemas.microsoft.com/office/drawing/2014/main" id="{2919FE35-907E-67AE-7A89-9DE95E01943F}"/>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63" name="Rectangle: Rounded Corners 1162">
                  <a:extLst>
                    <a:ext uri="{FF2B5EF4-FFF2-40B4-BE49-F238E27FC236}">
                      <a16:creationId xmlns:a16="http://schemas.microsoft.com/office/drawing/2014/main" id="{DA8A59E7-DB54-3738-7FD7-121C41AE6197}"/>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64" name="Rectangle: Rounded Corners 1163">
                  <a:extLst>
                    <a:ext uri="{FF2B5EF4-FFF2-40B4-BE49-F238E27FC236}">
                      <a16:creationId xmlns:a16="http://schemas.microsoft.com/office/drawing/2014/main" id="{D18E45B1-7933-0C8D-ACE1-AF6F909D1FBF}"/>
                    </a:ext>
                  </a:extLst>
                </p:cNvPr>
                <p:cNvSpPr/>
                <p:nvPr/>
              </p:nvSpPr>
              <p:spPr>
                <a:xfrm>
                  <a:off x="8924873" y="4240076"/>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65" name="Rectangle: Rounded Corners 1164">
                  <a:extLst>
                    <a:ext uri="{FF2B5EF4-FFF2-40B4-BE49-F238E27FC236}">
                      <a16:creationId xmlns:a16="http://schemas.microsoft.com/office/drawing/2014/main" id="{AF58BFA7-7991-565C-582E-522D8DB98437}"/>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grpSp>
          <p:sp>
            <p:nvSpPr>
              <p:cNvPr id="1149" name="Oval 1148">
                <a:extLst>
                  <a:ext uri="{FF2B5EF4-FFF2-40B4-BE49-F238E27FC236}">
                    <a16:creationId xmlns:a16="http://schemas.microsoft.com/office/drawing/2014/main" id="{1321E0C2-6419-7697-9CCE-23D63549231B}"/>
                  </a:ext>
                </a:extLst>
              </p:cNvPr>
              <p:cNvSpPr/>
              <p:nvPr/>
            </p:nvSpPr>
            <p:spPr>
              <a:xfrm>
                <a:off x="9283619" y="3671305"/>
                <a:ext cx="111835" cy="137114"/>
              </a:xfrm>
              <a:prstGeom prst="ellipse">
                <a:avLst/>
              </a:prstGeom>
              <a:gradFill flip="none" rotWithShape="1">
                <a:gsLst>
                  <a:gs pos="16000">
                    <a:srgbClr val="ED7D31">
                      <a:lumMod val="40000"/>
                      <a:lumOff val="60000"/>
                    </a:srgbClr>
                  </a:gs>
                  <a:gs pos="74000">
                    <a:srgbClr val="FFC000">
                      <a:lumMod val="50000"/>
                    </a:srgbClr>
                  </a:gs>
                  <a:gs pos="53000">
                    <a:srgbClr val="FFC000">
                      <a:lumMod val="75000"/>
                    </a:srgbClr>
                  </a:gs>
                </a:gsLst>
                <a:path path="circle">
                  <a:fillToRect l="50000" t="50000" r="50000" b="50000"/>
                </a:path>
                <a:tileRect/>
              </a:gradFill>
              <a:ln w="12700" cap="flat" cmpd="sng" algn="ctr">
                <a:noFill/>
                <a:prstDash val="solid"/>
                <a:miter lim="800000"/>
              </a:ln>
              <a:effectLst/>
            </p:spPr>
            <p:txBody>
              <a:bodyPr rtlCol="0" anchor="ctr"/>
              <a:lstStyle/>
              <a:p>
                <a:pPr algn="ctr">
                  <a:defRPr/>
                </a:pPr>
                <a:endParaRPr lang="en-GB" sz="2400" kern="0">
                  <a:solidFill>
                    <a:srgbClr val="FFFFFF"/>
                  </a:solidFill>
                </a:endParaRPr>
              </a:p>
            </p:txBody>
          </p:sp>
        </p:grpSp>
        <p:grpSp>
          <p:nvGrpSpPr>
            <p:cNvPr id="682" name="Epithelial Cell">
              <a:extLst>
                <a:ext uri="{FF2B5EF4-FFF2-40B4-BE49-F238E27FC236}">
                  <a16:creationId xmlns:a16="http://schemas.microsoft.com/office/drawing/2014/main" id="{9C0F3B85-D250-4F34-1363-93EE5E206065}"/>
                </a:ext>
              </a:extLst>
            </p:cNvPr>
            <p:cNvGrpSpPr/>
            <p:nvPr userDrawn="1"/>
          </p:nvGrpSpPr>
          <p:grpSpPr>
            <a:xfrm>
              <a:off x="7968922" y="2183804"/>
              <a:ext cx="194795" cy="356655"/>
              <a:chOff x="8520041" y="1805889"/>
              <a:chExt cx="506734" cy="942934"/>
            </a:xfrm>
          </p:grpSpPr>
          <p:sp>
            <p:nvSpPr>
              <p:cNvPr id="1132" name="Freeform: Shape 1131">
                <a:extLst>
                  <a:ext uri="{FF2B5EF4-FFF2-40B4-BE49-F238E27FC236}">
                    <a16:creationId xmlns:a16="http://schemas.microsoft.com/office/drawing/2014/main" id="{3A48926D-FF9B-9BFF-B935-34016BCEAC3F}"/>
                  </a:ext>
                </a:extLst>
              </p:cNvPr>
              <p:cNvSpPr/>
              <p:nvPr/>
            </p:nvSpPr>
            <p:spPr>
              <a:xfrm>
                <a:off x="8561339" y="1839216"/>
                <a:ext cx="45823" cy="266614"/>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12700" cap="rnd" cmpd="sng" algn="ctr">
                <a:solidFill>
                  <a:srgbClr val="FFA74F"/>
                </a:solidFill>
                <a:prstDash val="solid"/>
              </a:ln>
              <a:effectLst/>
            </p:spPr>
            <p:txBody>
              <a:bodyPr rtlCol="0" anchor="ctr"/>
              <a:lstStyle/>
              <a:p>
                <a:pPr algn="ctr" defTabSz="685783">
                  <a:defRPr/>
                </a:pPr>
                <a:endParaRPr lang="en-US" sz="1200" kern="0">
                  <a:solidFill>
                    <a:srgbClr val="FFFFFF"/>
                  </a:solidFill>
                  <a:cs typeface="Arial" panose="020B0604020202020204" pitchFamily="34" charset="0"/>
                </a:endParaRPr>
              </a:p>
            </p:txBody>
          </p:sp>
          <p:sp>
            <p:nvSpPr>
              <p:cNvPr id="1133" name="Freeform: Shape 1132">
                <a:extLst>
                  <a:ext uri="{FF2B5EF4-FFF2-40B4-BE49-F238E27FC236}">
                    <a16:creationId xmlns:a16="http://schemas.microsoft.com/office/drawing/2014/main" id="{4EE106D0-474B-AC09-AF98-353B9E6E2A6C}"/>
                  </a:ext>
                </a:extLst>
              </p:cNvPr>
              <p:cNvSpPr/>
              <p:nvPr/>
            </p:nvSpPr>
            <p:spPr>
              <a:xfrm>
                <a:off x="8615494" y="1822552"/>
                <a:ext cx="45825" cy="245785"/>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134" name="Freeform: Shape 1133">
                <a:extLst>
                  <a:ext uri="{FF2B5EF4-FFF2-40B4-BE49-F238E27FC236}">
                    <a16:creationId xmlns:a16="http://schemas.microsoft.com/office/drawing/2014/main" id="{6A9F1446-4E88-9079-B2BF-E4E3FA176A13}"/>
                  </a:ext>
                </a:extLst>
              </p:cNvPr>
              <p:cNvSpPr/>
              <p:nvPr/>
            </p:nvSpPr>
            <p:spPr>
              <a:xfrm>
                <a:off x="8663263" y="1816304"/>
                <a:ext cx="39713" cy="239536"/>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135" name="Freeform: Shape 1134">
                <a:extLst>
                  <a:ext uri="{FF2B5EF4-FFF2-40B4-BE49-F238E27FC236}">
                    <a16:creationId xmlns:a16="http://schemas.microsoft.com/office/drawing/2014/main" id="{C348068D-8350-3899-4A6A-B5A56AC22BDC}"/>
                  </a:ext>
                </a:extLst>
              </p:cNvPr>
              <p:cNvSpPr/>
              <p:nvPr/>
            </p:nvSpPr>
            <p:spPr>
              <a:xfrm>
                <a:off x="8713391" y="1807971"/>
                <a:ext cx="39636" cy="256199"/>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136" name="Freeform: Shape 1135">
                <a:extLst>
                  <a:ext uri="{FF2B5EF4-FFF2-40B4-BE49-F238E27FC236}">
                    <a16:creationId xmlns:a16="http://schemas.microsoft.com/office/drawing/2014/main" id="{43916157-1AC4-41FF-27C0-8956D0E9D120}"/>
                  </a:ext>
                </a:extLst>
              </p:cNvPr>
              <p:cNvSpPr/>
              <p:nvPr/>
            </p:nvSpPr>
            <p:spPr>
              <a:xfrm>
                <a:off x="8761299" y="1805889"/>
                <a:ext cx="48958" cy="247867"/>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137" name="Freeform: Shape 1136">
                <a:extLst>
                  <a:ext uri="{FF2B5EF4-FFF2-40B4-BE49-F238E27FC236}">
                    <a16:creationId xmlns:a16="http://schemas.microsoft.com/office/drawing/2014/main" id="{40F620EF-6BDA-6578-ACA9-979C4E147E1A}"/>
                  </a:ext>
                </a:extLst>
              </p:cNvPr>
              <p:cNvSpPr/>
              <p:nvPr/>
            </p:nvSpPr>
            <p:spPr>
              <a:xfrm>
                <a:off x="8807123" y="1810054"/>
                <a:ext cx="39575" cy="247867"/>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138" name="Freeform: Shape 1137">
                <a:extLst>
                  <a:ext uri="{FF2B5EF4-FFF2-40B4-BE49-F238E27FC236}">
                    <a16:creationId xmlns:a16="http://schemas.microsoft.com/office/drawing/2014/main" id="{D05E4FBF-C70B-B7BD-4445-A04B504355C9}"/>
                  </a:ext>
                </a:extLst>
              </p:cNvPr>
              <p:cNvSpPr/>
              <p:nvPr/>
            </p:nvSpPr>
            <p:spPr>
              <a:xfrm>
                <a:off x="8859196" y="1820468"/>
                <a:ext cx="37492" cy="249949"/>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139" name="Freeform: Shape 1138">
                <a:extLst>
                  <a:ext uri="{FF2B5EF4-FFF2-40B4-BE49-F238E27FC236}">
                    <a16:creationId xmlns:a16="http://schemas.microsoft.com/office/drawing/2014/main" id="{58F70B18-B9ED-F1DA-AD9C-84FE8AC30AED}"/>
                  </a:ext>
                </a:extLst>
              </p:cNvPr>
              <p:cNvSpPr/>
              <p:nvPr/>
            </p:nvSpPr>
            <p:spPr>
              <a:xfrm>
                <a:off x="8905020" y="1826717"/>
                <a:ext cx="29161" cy="249949"/>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140" name="Freeform: Shape 1139">
                <a:extLst>
                  <a:ext uri="{FF2B5EF4-FFF2-40B4-BE49-F238E27FC236}">
                    <a16:creationId xmlns:a16="http://schemas.microsoft.com/office/drawing/2014/main" id="{4AFD2D0E-D420-0757-16EB-D5646E6FFCD5}"/>
                  </a:ext>
                </a:extLst>
              </p:cNvPr>
              <p:cNvSpPr/>
              <p:nvPr/>
            </p:nvSpPr>
            <p:spPr>
              <a:xfrm>
                <a:off x="8946321" y="1862128"/>
                <a:ext cx="42014" cy="252032"/>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grpSp>
            <p:nvGrpSpPr>
              <p:cNvPr id="1141" name="Group 1140">
                <a:extLst>
                  <a:ext uri="{FF2B5EF4-FFF2-40B4-BE49-F238E27FC236}">
                    <a16:creationId xmlns:a16="http://schemas.microsoft.com/office/drawing/2014/main" id="{D2DD373E-AA82-E869-85E6-8FDBAD642A6B}"/>
                  </a:ext>
                </a:extLst>
              </p:cNvPr>
              <p:cNvGrpSpPr/>
              <p:nvPr/>
            </p:nvGrpSpPr>
            <p:grpSpPr>
              <a:xfrm>
                <a:off x="8520041" y="2033316"/>
                <a:ext cx="506734" cy="715507"/>
                <a:chOff x="664078" y="1946983"/>
                <a:chExt cx="506734" cy="715506"/>
              </a:xfrm>
            </p:grpSpPr>
            <p:sp>
              <p:nvSpPr>
                <p:cNvPr id="1142" name="Rectangle: Rounded Corners 1141">
                  <a:extLst>
                    <a:ext uri="{FF2B5EF4-FFF2-40B4-BE49-F238E27FC236}">
                      <a16:creationId xmlns:a16="http://schemas.microsoft.com/office/drawing/2014/main" id="{9996F5A4-0406-8BB0-C7BC-557D6D3C6EB1}"/>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ln>
                <a:effectLst/>
              </p:spPr>
              <p:txBody>
                <a:bodyPr rtlCol="0" anchor="ctr"/>
                <a:lstStyle/>
                <a:p>
                  <a:pPr algn="ctr" defTabSz="685783">
                    <a:defRPr/>
                  </a:pPr>
                  <a:endParaRPr lang="en-US" sz="1200" kern="0">
                    <a:solidFill>
                      <a:srgbClr val="FFFFFF"/>
                    </a:solidFill>
                    <a:cs typeface="Arial" panose="020B0604020202020204" pitchFamily="34" charset="0"/>
                  </a:endParaRPr>
                </a:p>
              </p:txBody>
            </p:sp>
            <p:sp>
              <p:nvSpPr>
                <p:cNvPr id="1143" name="Oval 1142">
                  <a:extLst>
                    <a:ext uri="{FF2B5EF4-FFF2-40B4-BE49-F238E27FC236}">
                      <a16:creationId xmlns:a16="http://schemas.microsoft.com/office/drawing/2014/main" id="{0D36AA33-0518-FC25-B1DA-44D9FDBCE492}"/>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ln>
                <a:effectLst/>
              </p:spPr>
              <p:txBody>
                <a:bodyPr rtlCol="0" anchor="ctr"/>
                <a:lstStyle/>
                <a:p>
                  <a:pPr algn="ctr" defTabSz="685783">
                    <a:defRPr/>
                  </a:pPr>
                  <a:endParaRPr lang="en-US" sz="1200" kern="0">
                    <a:solidFill>
                      <a:srgbClr val="FFFFFF"/>
                    </a:solidFill>
                    <a:cs typeface="Arial" panose="020B0604020202020204" pitchFamily="34" charset="0"/>
                  </a:endParaRPr>
                </a:p>
              </p:txBody>
            </p:sp>
          </p:grpSp>
        </p:grpSp>
        <p:grpSp>
          <p:nvGrpSpPr>
            <p:cNvPr id="683" name="Epithelial Cell">
              <a:extLst>
                <a:ext uri="{FF2B5EF4-FFF2-40B4-BE49-F238E27FC236}">
                  <a16:creationId xmlns:a16="http://schemas.microsoft.com/office/drawing/2014/main" id="{CB0C2E68-E78C-0E38-7068-0DC30F8D4B6F}"/>
                </a:ext>
              </a:extLst>
            </p:cNvPr>
            <p:cNvGrpSpPr/>
            <p:nvPr userDrawn="1"/>
          </p:nvGrpSpPr>
          <p:grpSpPr>
            <a:xfrm>
              <a:off x="8164496" y="2183804"/>
              <a:ext cx="205560" cy="356655"/>
              <a:chOff x="9028803" y="1805889"/>
              <a:chExt cx="534743" cy="942934"/>
            </a:xfrm>
          </p:grpSpPr>
          <p:sp>
            <p:nvSpPr>
              <p:cNvPr id="1120" name="Freeform: Shape 1119">
                <a:extLst>
                  <a:ext uri="{FF2B5EF4-FFF2-40B4-BE49-F238E27FC236}">
                    <a16:creationId xmlns:a16="http://schemas.microsoft.com/office/drawing/2014/main" id="{99360DBF-0D4C-FA38-09BF-3D0AC7199FA4}"/>
                  </a:ext>
                </a:extLst>
              </p:cNvPr>
              <p:cNvSpPr/>
              <p:nvPr/>
            </p:nvSpPr>
            <p:spPr>
              <a:xfrm>
                <a:off x="9136552" y="1839216"/>
                <a:ext cx="45824" cy="266614"/>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12700" cap="rnd" cmpd="sng" algn="ctr">
                <a:solidFill>
                  <a:srgbClr val="FFA74F"/>
                </a:solidFill>
                <a:prstDash val="solid"/>
              </a:ln>
              <a:effectLst/>
            </p:spPr>
            <p:txBody>
              <a:bodyPr rtlCol="0" anchor="ctr"/>
              <a:lstStyle/>
              <a:p>
                <a:pPr algn="ctr" defTabSz="685783">
                  <a:defRPr/>
                </a:pPr>
                <a:endParaRPr lang="en-US" sz="1200" kern="0">
                  <a:solidFill>
                    <a:srgbClr val="FFFFFF"/>
                  </a:solidFill>
                  <a:cs typeface="Arial" panose="020B0604020202020204" pitchFamily="34" charset="0"/>
                </a:endParaRPr>
              </a:p>
            </p:txBody>
          </p:sp>
          <p:sp>
            <p:nvSpPr>
              <p:cNvPr id="1121" name="Freeform: Shape 1120">
                <a:extLst>
                  <a:ext uri="{FF2B5EF4-FFF2-40B4-BE49-F238E27FC236}">
                    <a16:creationId xmlns:a16="http://schemas.microsoft.com/office/drawing/2014/main" id="{2C8328E3-22C7-46B5-155A-4D83119E6F5D}"/>
                  </a:ext>
                </a:extLst>
              </p:cNvPr>
              <p:cNvSpPr/>
              <p:nvPr/>
            </p:nvSpPr>
            <p:spPr>
              <a:xfrm>
                <a:off x="9190707" y="1822552"/>
                <a:ext cx="45825" cy="245785"/>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122" name="Freeform: Shape 1121">
                <a:extLst>
                  <a:ext uri="{FF2B5EF4-FFF2-40B4-BE49-F238E27FC236}">
                    <a16:creationId xmlns:a16="http://schemas.microsoft.com/office/drawing/2014/main" id="{F4F07B1F-FC3B-30FE-F0DC-6E68CBEB1A29}"/>
                  </a:ext>
                </a:extLst>
              </p:cNvPr>
              <p:cNvSpPr/>
              <p:nvPr/>
            </p:nvSpPr>
            <p:spPr>
              <a:xfrm>
                <a:off x="9238476" y="1816304"/>
                <a:ext cx="39714" cy="239536"/>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123" name="Freeform: Shape 1122">
                <a:extLst>
                  <a:ext uri="{FF2B5EF4-FFF2-40B4-BE49-F238E27FC236}">
                    <a16:creationId xmlns:a16="http://schemas.microsoft.com/office/drawing/2014/main" id="{D49BDB4F-F2AD-D791-417D-19F464B66F74}"/>
                  </a:ext>
                </a:extLst>
              </p:cNvPr>
              <p:cNvSpPr/>
              <p:nvPr/>
            </p:nvSpPr>
            <p:spPr>
              <a:xfrm>
                <a:off x="9288604" y="1807971"/>
                <a:ext cx="39636" cy="256199"/>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124" name="Freeform: Shape 1123">
                <a:extLst>
                  <a:ext uri="{FF2B5EF4-FFF2-40B4-BE49-F238E27FC236}">
                    <a16:creationId xmlns:a16="http://schemas.microsoft.com/office/drawing/2014/main" id="{31490A61-7DDD-E77C-3C1C-793AD88A7E9D}"/>
                  </a:ext>
                </a:extLst>
              </p:cNvPr>
              <p:cNvSpPr/>
              <p:nvPr/>
            </p:nvSpPr>
            <p:spPr>
              <a:xfrm>
                <a:off x="9336513" y="1805889"/>
                <a:ext cx="48958" cy="247867"/>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125" name="Freeform: Shape 1124">
                <a:extLst>
                  <a:ext uri="{FF2B5EF4-FFF2-40B4-BE49-F238E27FC236}">
                    <a16:creationId xmlns:a16="http://schemas.microsoft.com/office/drawing/2014/main" id="{E1045A17-4C4F-F830-2194-1CAE219DD3A7}"/>
                  </a:ext>
                </a:extLst>
              </p:cNvPr>
              <p:cNvSpPr/>
              <p:nvPr/>
            </p:nvSpPr>
            <p:spPr>
              <a:xfrm>
                <a:off x="9382337" y="1810054"/>
                <a:ext cx="39576" cy="247867"/>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126" name="Freeform: Shape 1125">
                <a:extLst>
                  <a:ext uri="{FF2B5EF4-FFF2-40B4-BE49-F238E27FC236}">
                    <a16:creationId xmlns:a16="http://schemas.microsoft.com/office/drawing/2014/main" id="{E6506AE8-E3A8-E07B-616A-3AF7563A25DB}"/>
                  </a:ext>
                </a:extLst>
              </p:cNvPr>
              <p:cNvSpPr/>
              <p:nvPr/>
            </p:nvSpPr>
            <p:spPr>
              <a:xfrm>
                <a:off x="9434410" y="1820468"/>
                <a:ext cx="37492" cy="249949"/>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127" name="Freeform: Shape 1126">
                <a:extLst>
                  <a:ext uri="{FF2B5EF4-FFF2-40B4-BE49-F238E27FC236}">
                    <a16:creationId xmlns:a16="http://schemas.microsoft.com/office/drawing/2014/main" id="{5A702752-A774-1264-576E-080F880D0FC5}"/>
                  </a:ext>
                </a:extLst>
              </p:cNvPr>
              <p:cNvSpPr/>
              <p:nvPr/>
            </p:nvSpPr>
            <p:spPr>
              <a:xfrm>
                <a:off x="9480234" y="1826717"/>
                <a:ext cx="29161" cy="249949"/>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128" name="Freeform: Shape 1127">
                <a:extLst>
                  <a:ext uri="{FF2B5EF4-FFF2-40B4-BE49-F238E27FC236}">
                    <a16:creationId xmlns:a16="http://schemas.microsoft.com/office/drawing/2014/main" id="{C3B89F3C-3BD1-C41C-972B-EC35C0D46444}"/>
                  </a:ext>
                </a:extLst>
              </p:cNvPr>
              <p:cNvSpPr/>
              <p:nvPr/>
            </p:nvSpPr>
            <p:spPr>
              <a:xfrm>
                <a:off x="9521532" y="1862128"/>
                <a:ext cx="42014" cy="252032"/>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grpSp>
            <p:nvGrpSpPr>
              <p:cNvPr id="1129" name="Group 1128">
                <a:extLst>
                  <a:ext uri="{FF2B5EF4-FFF2-40B4-BE49-F238E27FC236}">
                    <a16:creationId xmlns:a16="http://schemas.microsoft.com/office/drawing/2014/main" id="{180EB4F7-0149-FB11-24AA-639D18630916}"/>
                  </a:ext>
                </a:extLst>
              </p:cNvPr>
              <p:cNvGrpSpPr/>
              <p:nvPr/>
            </p:nvGrpSpPr>
            <p:grpSpPr>
              <a:xfrm>
                <a:off x="9028803" y="2033316"/>
                <a:ext cx="506734" cy="715507"/>
                <a:chOff x="664078" y="1946983"/>
                <a:chExt cx="506734" cy="715506"/>
              </a:xfrm>
            </p:grpSpPr>
            <p:sp>
              <p:nvSpPr>
                <p:cNvPr id="1130" name="Rectangle: Rounded Corners 1129">
                  <a:extLst>
                    <a:ext uri="{FF2B5EF4-FFF2-40B4-BE49-F238E27FC236}">
                      <a16:creationId xmlns:a16="http://schemas.microsoft.com/office/drawing/2014/main" id="{78291C06-EC68-09F9-DED4-A10C06032582}"/>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ln>
                <a:effectLst/>
              </p:spPr>
              <p:txBody>
                <a:bodyPr rtlCol="0" anchor="ctr"/>
                <a:lstStyle/>
                <a:p>
                  <a:pPr algn="ctr" defTabSz="685783">
                    <a:defRPr/>
                  </a:pPr>
                  <a:endParaRPr lang="en-US" sz="1200" kern="0">
                    <a:solidFill>
                      <a:srgbClr val="FFFFFF"/>
                    </a:solidFill>
                    <a:cs typeface="Arial" panose="020B0604020202020204" pitchFamily="34" charset="0"/>
                  </a:endParaRPr>
                </a:p>
              </p:txBody>
            </p:sp>
            <p:sp>
              <p:nvSpPr>
                <p:cNvPr id="1131" name="Oval 1130">
                  <a:extLst>
                    <a:ext uri="{FF2B5EF4-FFF2-40B4-BE49-F238E27FC236}">
                      <a16:creationId xmlns:a16="http://schemas.microsoft.com/office/drawing/2014/main" id="{7547BC06-8B92-13BF-BE10-998A75B0E518}"/>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ln>
                <a:effectLst/>
              </p:spPr>
              <p:txBody>
                <a:bodyPr rtlCol="0" anchor="ctr"/>
                <a:lstStyle/>
                <a:p>
                  <a:pPr algn="ctr" defTabSz="685783">
                    <a:defRPr/>
                  </a:pPr>
                  <a:endParaRPr lang="en-US" sz="1200" kern="0">
                    <a:solidFill>
                      <a:srgbClr val="FFFFFF"/>
                    </a:solidFill>
                    <a:cs typeface="Arial" panose="020B0604020202020204" pitchFamily="34" charset="0"/>
                  </a:endParaRPr>
                </a:p>
              </p:txBody>
            </p:sp>
          </p:grpSp>
        </p:grpSp>
        <p:grpSp>
          <p:nvGrpSpPr>
            <p:cNvPr id="684" name="Epithelial Cell">
              <a:extLst>
                <a:ext uri="{FF2B5EF4-FFF2-40B4-BE49-F238E27FC236}">
                  <a16:creationId xmlns:a16="http://schemas.microsoft.com/office/drawing/2014/main" id="{EA1EF3A8-9053-CAD1-3BB6-A53BC4B5AD20}"/>
                </a:ext>
              </a:extLst>
            </p:cNvPr>
            <p:cNvGrpSpPr/>
            <p:nvPr userDrawn="1"/>
          </p:nvGrpSpPr>
          <p:grpSpPr>
            <a:xfrm>
              <a:off x="8531312" y="2183804"/>
              <a:ext cx="194795" cy="356655"/>
              <a:chOff x="9983035" y="1805889"/>
              <a:chExt cx="506734" cy="942934"/>
            </a:xfrm>
          </p:grpSpPr>
          <p:sp>
            <p:nvSpPr>
              <p:cNvPr id="1108" name="Freeform: Shape 1107">
                <a:extLst>
                  <a:ext uri="{FF2B5EF4-FFF2-40B4-BE49-F238E27FC236}">
                    <a16:creationId xmlns:a16="http://schemas.microsoft.com/office/drawing/2014/main" id="{E119D0E0-67AB-1872-9CF2-4B8F3D44E109}"/>
                  </a:ext>
                </a:extLst>
              </p:cNvPr>
              <p:cNvSpPr/>
              <p:nvPr/>
            </p:nvSpPr>
            <p:spPr>
              <a:xfrm>
                <a:off x="10001928" y="1839216"/>
                <a:ext cx="45823" cy="266614"/>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12700" cap="rnd" cmpd="sng" algn="ctr">
                <a:solidFill>
                  <a:srgbClr val="FFA74F"/>
                </a:solidFill>
                <a:prstDash val="solid"/>
              </a:ln>
              <a:effectLst/>
            </p:spPr>
            <p:txBody>
              <a:bodyPr rtlCol="0" anchor="ctr"/>
              <a:lstStyle/>
              <a:p>
                <a:pPr algn="ctr" defTabSz="685783">
                  <a:defRPr/>
                </a:pPr>
                <a:endParaRPr lang="en-US" sz="1200" kern="0">
                  <a:solidFill>
                    <a:srgbClr val="FFFFFF"/>
                  </a:solidFill>
                  <a:cs typeface="Arial" panose="020B0604020202020204" pitchFamily="34" charset="0"/>
                </a:endParaRPr>
              </a:p>
            </p:txBody>
          </p:sp>
          <p:sp>
            <p:nvSpPr>
              <p:cNvPr id="1109" name="Freeform: Shape 1108">
                <a:extLst>
                  <a:ext uri="{FF2B5EF4-FFF2-40B4-BE49-F238E27FC236}">
                    <a16:creationId xmlns:a16="http://schemas.microsoft.com/office/drawing/2014/main" id="{F6898BA2-D0E4-2B7F-026F-0135DD721716}"/>
                  </a:ext>
                </a:extLst>
              </p:cNvPr>
              <p:cNvSpPr/>
              <p:nvPr/>
            </p:nvSpPr>
            <p:spPr>
              <a:xfrm>
                <a:off x="10056083" y="1822552"/>
                <a:ext cx="45825" cy="245785"/>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110" name="Freeform: Shape 1109">
                <a:extLst>
                  <a:ext uri="{FF2B5EF4-FFF2-40B4-BE49-F238E27FC236}">
                    <a16:creationId xmlns:a16="http://schemas.microsoft.com/office/drawing/2014/main" id="{6BCAC6EF-3F17-117F-6E91-6DF0CB4E1CCF}"/>
                  </a:ext>
                </a:extLst>
              </p:cNvPr>
              <p:cNvSpPr/>
              <p:nvPr/>
            </p:nvSpPr>
            <p:spPr>
              <a:xfrm>
                <a:off x="10103854" y="1816304"/>
                <a:ext cx="39713" cy="239536"/>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111" name="Freeform: Shape 1110">
                <a:extLst>
                  <a:ext uri="{FF2B5EF4-FFF2-40B4-BE49-F238E27FC236}">
                    <a16:creationId xmlns:a16="http://schemas.microsoft.com/office/drawing/2014/main" id="{487D912F-C0B6-CDDE-4040-731D92EA2BEC}"/>
                  </a:ext>
                </a:extLst>
              </p:cNvPr>
              <p:cNvSpPr/>
              <p:nvPr/>
            </p:nvSpPr>
            <p:spPr>
              <a:xfrm>
                <a:off x="10153982" y="1807971"/>
                <a:ext cx="39636" cy="256199"/>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112" name="Freeform: Shape 1111">
                <a:extLst>
                  <a:ext uri="{FF2B5EF4-FFF2-40B4-BE49-F238E27FC236}">
                    <a16:creationId xmlns:a16="http://schemas.microsoft.com/office/drawing/2014/main" id="{C427FCFE-3A92-0D15-4A19-90DB5DE533D7}"/>
                  </a:ext>
                </a:extLst>
              </p:cNvPr>
              <p:cNvSpPr/>
              <p:nvPr/>
            </p:nvSpPr>
            <p:spPr>
              <a:xfrm>
                <a:off x="10201889" y="1805889"/>
                <a:ext cx="48958" cy="247867"/>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113" name="Freeform: Shape 1112">
                <a:extLst>
                  <a:ext uri="{FF2B5EF4-FFF2-40B4-BE49-F238E27FC236}">
                    <a16:creationId xmlns:a16="http://schemas.microsoft.com/office/drawing/2014/main" id="{B40D4C16-43DE-18C1-F3E4-D2EF2E676D3B}"/>
                  </a:ext>
                </a:extLst>
              </p:cNvPr>
              <p:cNvSpPr/>
              <p:nvPr/>
            </p:nvSpPr>
            <p:spPr>
              <a:xfrm>
                <a:off x="10247714" y="1810054"/>
                <a:ext cx="39575" cy="247867"/>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114" name="Freeform: Shape 1113">
                <a:extLst>
                  <a:ext uri="{FF2B5EF4-FFF2-40B4-BE49-F238E27FC236}">
                    <a16:creationId xmlns:a16="http://schemas.microsoft.com/office/drawing/2014/main" id="{94702E36-7E52-F719-1A49-9F53D7D35C1E}"/>
                  </a:ext>
                </a:extLst>
              </p:cNvPr>
              <p:cNvSpPr/>
              <p:nvPr/>
            </p:nvSpPr>
            <p:spPr>
              <a:xfrm>
                <a:off x="10299785" y="1820468"/>
                <a:ext cx="37492" cy="249949"/>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115" name="Freeform: Shape 1114">
                <a:extLst>
                  <a:ext uri="{FF2B5EF4-FFF2-40B4-BE49-F238E27FC236}">
                    <a16:creationId xmlns:a16="http://schemas.microsoft.com/office/drawing/2014/main" id="{F1F54744-92FD-74BC-3FAE-BBC7D4A542B5}"/>
                  </a:ext>
                </a:extLst>
              </p:cNvPr>
              <p:cNvSpPr/>
              <p:nvPr/>
            </p:nvSpPr>
            <p:spPr>
              <a:xfrm>
                <a:off x="10345611" y="1826717"/>
                <a:ext cx="29161" cy="249949"/>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116" name="Freeform: Shape 1115">
                <a:extLst>
                  <a:ext uri="{FF2B5EF4-FFF2-40B4-BE49-F238E27FC236}">
                    <a16:creationId xmlns:a16="http://schemas.microsoft.com/office/drawing/2014/main" id="{650EED03-CF3B-9E83-AC81-CFB65EBADFD4}"/>
                  </a:ext>
                </a:extLst>
              </p:cNvPr>
              <p:cNvSpPr/>
              <p:nvPr/>
            </p:nvSpPr>
            <p:spPr>
              <a:xfrm>
                <a:off x="10386912" y="1862128"/>
                <a:ext cx="42014" cy="252032"/>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grpSp>
            <p:nvGrpSpPr>
              <p:cNvPr id="1117" name="Group 1116">
                <a:extLst>
                  <a:ext uri="{FF2B5EF4-FFF2-40B4-BE49-F238E27FC236}">
                    <a16:creationId xmlns:a16="http://schemas.microsoft.com/office/drawing/2014/main" id="{B2FCF440-3677-9659-544A-633F9DE35A0A}"/>
                  </a:ext>
                </a:extLst>
              </p:cNvPr>
              <p:cNvGrpSpPr/>
              <p:nvPr/>
            </p:nvGrpSpPr>
            <p:grpSpPr>
              <a:xfrm>
                <a:off x="9983035" y="2033316"/>
                <a:ext cx="506734" cy="715507"/>
                <a:chOff x="664078" y="1946983"/>
                <a:chExt cx="506734" cy="715506"/>
              </a:xfrm>
            </p:grpSpPr>
            <p:sp>
              <p:nvSpPr>
                <p:cNvPr id="1118" name="Rectangle: Rounded Corners 1117">
                  <a:extLst>
                    <a:ext uri="{FF2B5EF4-FFF2-40B4-BE49-F238E27FC236}">
                      <a16:creationId xmlns:a16="http://schemas.microsoft.com/office/drawing/2014/main" id="{F610D688-2457-1747-D861-FC49C87CF8D8}"/>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ln>
                <a:effectLst/>
              </p:spPr>
              <p:txBody>
                <a:bodyPr rtlCol="0" anchor="ctr"/>
                <a:lstStyle/>
                <a:p>
                  <a:pPr algn="ctr" defTabSz="685783">
                    <a:defRPr/>
                  </a:pPr>
                  <a:endParaRPr lang="en-US" sz="1200" kern="0">
                    <a:solidFill>
                      <a:srgbClr val="FFFFFF"/>
                    </a:solidFill>
                    <a:cs typeface="Arial" panose="020B0604020202020204" pitchFamily="34" charset="0"/>
                  </a:endParaRPr>
                </a:p>
              </p:txBody>
            </p:sp>
            <p:sp>
              <p:nvSpPr>
                <p:cNvPr id="1119" name="Oval 1118">
                  <a:extLst>
                    <a:ext uri="{FF2B5EF4-FFF2-40B4-BE49-F238E27FC236}">
                      <a16:creationId xmlns:a16="http://schemas.microsoft.com/office/drawing/2014/main" id="{CBEBF47F-DF2E-5C87-C749-7321702E2021}"/>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ln>
                <a:effectLst/>
              </p:spPr>
              <p:txBody>
                <a:bodyPr rtlCol="0" anchor="ctr"/>
                <a:lstStyle/>
                <a:p>
                  <a:pPr algn="ctr" defTabSz="685783">
                    <a:defRPr/>
                  </a:pPr>
                  <a:endParaRPr lang="en-US" sz="1200" kern="0">
                    <a:solidFill>
                      <a:srgbClr val="FFFFFF"/>
                    </a:solidFill>
                    <a:cs typeface="Arial" panose="020B0604020202020204" pitchFamily="34" charset="0"/>
                  </a:endParaRPr>
                </a:p>
              </p:txBody>
            </p:sp>
          </p:grpSp>
        </p:grpSp>
        <p:grpSp>
          <p:nvGrpSpPr>
            <p:cNvPr id="685" name="Epithelial Cell">
              <a:extLst>
                <a:ext uri="{FF2B5EF4-FFF2-40B4-BE49-F238E27FC236}">
                  <a16:creationId xmlns:a16="http://schemas.microsoft.com/office/drawing/2014/main" id="{FDFBF688-DC29-4757-D9D6-5CCADE88CB3D}"/>
                </a:ext>
              </a:extLst>
            </p:cNvPr>
            <p:cNvGrpSpPr/>
            <p:nvPr userDrawn="1"/>
          </p:nvGrpSpPr>
          <p:grpSpPr>
            <a:xfrm>
              <a:off x="7784526" y="2189551"/>
              <a:ext cx="194795" cy="356655"/>
              <a:chOff x="8040358" y="1805889"/>
              <a:chExt cx="506734" cy="942934"/>
            </a:xfrm>
          </p:grpSpPr>
          <p:sp>
            <p:nvSpPr>
              <p:cNvPr id="1096" name="Freeform: Shape 1095">
                <a:extLst>
                  <a:ext uri="{FF2B5EF4-FFF2-40B4-BE49-F238E27FC236}">
                    <a16:creationId xmlns:a16="http://schemas.microsoft.com/office/drawing/2014/main" id="{5CB4D05F-93A5-5602-3849-6119DC261911}"/>
                  </a:ext>
                </a:extLst>
              </p:cNvPr>
              <p:cNvSpPr/>
              <p:nvPr/>
            </p:nvSpPr>
            <p:spPr>
              <a:xfrm>
                <a:off x="8061782" y="1839216"/>
                <a:ext cx="45823" cy="266614"/>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12700" cap="rnd" cmpd="sng" algn="ctr">
                <a:solidFill>
                  <a:srgbClr val="FFA74F"/>
                </a:solidFill>
                <a:prstDash val="solid"/>
              </a:ln>
              <a:effectLst/>
            </p:spPr>
            <p:txBody>
              <a:bodyPr rtlCol="0" anchor="ctr"/>
              <a:lstStyle/>
              <a:p>
                <a:pPr algn="ctr" defTabSz="685783">
                  <a:defRPr/>
                </a:pPr>
                <a:endParaRPr lang="en-US" sz="1200" kern="0">
                  <a:solidFill>
                    <a:srgbClr val="FFFFFF"/>
                  </a:solidFill>
                  <a:cs typeface="Arial" panose="020B0604020202020204" pitchFamily="34" charset="0"/>
                </a:endParaRPr>
              </a:p>
            </p:txBody>
          </p:sp>
          <p:sp>
            <p:nvSpPr>
              <p:cNvPr id="1097" name="Freeform: Shape 1096">
                <a:extLst>
                  <a:ext uri="{FF2B5EF4-FFF2-40B4-BE49-F238E27FC236}">
                    <a16:creationId xmlns:a16="http://schemas.microsoft.com/office/drawing/2014/main" id="{9E6F308A-7B02-F382-5F1E-E4B7ABDCD41C}"/>
                  </a:ext>
                </a:extLst>
              </p:cNvPr>
              <p:cNvSpPr/>
              <p:nvPr/>
            </p:nvSpPr>
            <p:spPr>
              <a:xfrm>
                <a:off x="8115937" y="1822552"/>
                <a:ext cx="45825" cy="245785"/>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098" name="Freeform: Shape 1097">
                <a:extLst>
                  <a:ext uri="{FF2B5EF4-FFF2-40B4-BE49-F238E27FC236}">
                    <a16:creationId xmlns:a16="http://schemas.microsoft.com/office/drawing/2014/main" id="{21066320-4357-D81A-442E-C954B44D9884}"/>
                  </a:ext>
                </a:extLst>
              </p:cNvPr>
              <p:cNvSpPr/>
              <p:nvPr/>
            </p:nvSpPr>
            <p:spPr>
              <a:xfrm>
                <a:off x="8163705" y="1816304"/>
                <a:ext cx="39713" cy="239536"/>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099" name="Freeform: Shape 1098">
                <a:extLst>
                  <a:ext uri="{FF2B5EF4-FFF2-40B4-BE49-F238E27FC236}">
                    <a16:creationId xmlns:a16="http://schemas.microsoft.com/office/drawing/2014/main" id="{C6AAD624-EB63-1C95-E6A6-FF446ECFB6E4}"/>
                  </a:ext>
                </a:extLst>
              </p:cNvPr>
              <p:cNvSpPr/>
              <p:nvPr/>
            </p:nvSpPr>
            <p:spPr>
              <a:xfrm>
                <a:off x="8213833" y="1807971"/>
                <a:ext cx="39636" cy="256199"/>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100" name="Freeform: Shape 1099">
                <a:extLst>
                  <a:ext uri="{FF2B5EF4-FFF2-40B4-BE49-F238E27FC236}">
                    <a16:creationId xmlns:a16="http://schemas.microsoft.com/office/drawing/2014/main" id="{CF0C00D1-A3D3-65B6-9F7A-E84FEAFA673E}"/>
                  </a:ext>
                </a:extLst>
              </p:cNvPr>
              <p:cNvSpPr/>
              <p:nvPr/>
            </p:nvSpPr>
            <p:spPr>
              <a:xfrm>
                <a:off x="8261740" y="1805889"/>
                <a:ext cx="48958" cy="247867"/>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101" name="Freeform: Shape 1100">
                <a:extLst>
                  <a:ext uri="{FF2B5EF4-FFF2-40B4-BE49-F238E27FC236}">
                    <a16:creationId xmlns:a16="http://schemas.microsoft.com/office/drawing/2014/main" id="{1802CBAA-F7E2-7ED7-F003-C7F32C707D98}"/>
                  </a:ext>
                </a:extLst>
              </p:cNvPr>
              <p:cNvSpPr/>
              <p:nvPr/>
            </p:nvSpPr>
            <p:spPr>
              <a:xfrm>
                <a:off x="8307566" y="1810054"/>
                <a:ext cx="39575" cy="247867"/>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102" name="Freeform: Shape 1101">
                <a:extLst>
                  <a:ext uri="{FF2B5EF4-FFF2-40B4-BE49-F238E27FC236}">
                    <a16:creationId xmlns:a16="http://schemas.microsoft.com/office/drawing/2014/main" id="{0C8BB025-896A-B81C-B424-383811D7AE03}"/>
                  </a:ext>
                </a:extLst>
              </p:cNvPr>
              <p:cNvSpPr/>
              <p:nvPr/>
            </p:nvSpPr>
            <p:spPr>
              <a:xfrm>
                <a:off x="8359639" y="1820468"/>
                <a:ext cx="37492" cy="249949"/>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103" name="Freeform: Shape 1102">
                <a:extLst>
                  <a:ext uri="{FF2B5EF4-FFF2-40B4-BE49-F238E27FC236}">
                    <a16:creationId xmlns:a16="http://schemas.microsoft.com/office/drawing/2014/main" id="{05918AE2-4A44-47A0-8D4A-86069BC79891}"/>
                  </a:ext>
                </a:extLst>
              </p:cNvPr>
              <p:cNvSpPr/>
              <p:nvPr/>
            </p:nvSpPr>
            <p:spPr>
              <a:xfrm>
                <a:off x="8405462" y="1826717"/>
                <a:ext cx="29161" cy="249949"/>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104" name="Freeform: Shape 1103">
                <a:extLst>
                  <a:ext uri="{FF2B5EF4-FFF2-40B4-BE49-F238E27FC236}">
                    <a16:creationId xmlns:a16="http://schemas.microsoft.com/office/drawing/2014/main" id="{8B99BE40-3905-2B14-92A2-7634F43385DE}"/>
                  </a:ext>
                </a:extLst>
              </p:cNvPr>
              <p:cNvSpPr/>
              <p:nvPr/>
            </p:nvSpPr>
            <p:spPr>
              <a:xfrm>
                <a:off x="8446764" y="1862128"/>
                <a:ext cx="42014" cy="252032"/>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grpSp>
            <p:nvGrpSpPr>
              <p:cNvPr id="1105" name="Group 1104">
                <a:extLst>
                  <a:ext uri="{FF2B5EF4-FFF2-40B4-BE49-F238E27FC236}">
                    <a16:creationId xmlns:a16="http://schemas.microsoft.com/office/drawing/2014/main" id="{54054F9A-7883-01D5-28CD-AC588AE15BBF}"/>
                  </a:ext>
                </a:extLst>
              </p:cNvPr>
              <p:cNvGrpSpPr/>
              <p:nvPr/>
            </p:nvGrpSpPr>
            <p:grpSpPr>
              <a:xfrm>
                <a:off x="8040358" y="2033316"/>
                <a:ext cx="506734" cy="715507"/>
                <a:chOff x="664078" y="1946983"/>
                <a:chExt cx="506734" cy="715506"/>
              </a:xfrm>
            </p:grpSpPr>
            <p:sp>
              <p:nvSpPr>
                <p:cNvPr id="1106" name="Rectangle: Rounded Corners 1105">
                  <a:extLst>
                    <a:ext uri="{FF2B5EF4-FFF2-40B4-BE49-F238E27FC236}">
                      <a16:creationId xmlns:a16="http://schemas.microsoft.com/office/drawing/2014/main" id="{18FB6D42-F658-2EBC-9B68-A204FDFEBD8F}"/>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ln>
                <a:effectLst/>
              </p:spPr>
              <p:txBody>
                <a:bodyPr rtlCol="0" anchor="ctr"/>
                <a:lstStyle/>
                <a:p>
                  <a:pPr algn="ctr" defTabSz="685783">
                    <a:defRPr/>
                  </a:pPr>
                  <a:endParaRPr lang="en-US" sz="1200" kern="0">
                    <a:solidFill>
                      <a:srgbClr val="FFFFFF"/>
                    </a:solidFill>
                    <a:cs typeface="Arial" panose="020B0604020202020204" pitchFamily="34" charset="0"/>
                  </a:endParaRPr>
                </a:p>
              </p:txBody>
            </p:sp>
            <p:sp>
              <p:nvSpPr>
                <p:cNvPr id="1107" name="Oval 1106">
                  <a:extLst>
                    <a:ext uri="{FF2B5EF4-FFF2-40B4-BE49-F238E27FC236}">
                      <a16:creationId xmlns:a16="http://schemas.microsoft.com/office/drawing/2014/main" id="{870D0C9A-EBEE-55E1-C302-CA99646EC460}"/>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ln>
                <a:effectLst/>
              </p:spPr>
              <p:txBody>
                <a:bodyPr rtlCol="0" anchor="ctr"/>
                <a:lstStyle/>
                <a:p>
                  <a:pPr algn="ctr" defTabSz="685783">
                    <a:defRPr/>
                  </a:pPr>
                  <a:endParaRPr lang="en-US" sz="1200" kern="0">
                    <a:solidFill>
                      <a:srgbClr val="FFFFFF"/>
                    </a:solidFill>
                    <a:cs typeface="Arial" panose="020B0604020202020204" pitchFamily="34" charset="0"/>
                  </a:endParaRPr>
                </a:p>
              </p:txBody>
            </p:sp>
          </p:grpSp>
        </p:grpSp>
        <p:grpSp>
          <p:nvGrpSpPr>
            <p:cNvPr id="686" name="Epithelial Cell">
              <a:extLst>
                <a:ext uri="{FF2B5EF4-FFF2-40B4-BE49-F238E27FC236}">
                  <a16:creationId xmlns:a16="http://schemas.microsoft.com/office/drawing/2014/main" id="{AE3948C6-0126-8162-66C0-0E62D14891D0}"/>
                </a:ext>
              </a:extLst>
            </p:cNvPr>
            <p:cNvGrpSpPr/>
            <p:nvPr userDrawn="1"/>
          </p:nvGrpSpPr>
          <p:grpSpPr>
            <a:xfrm>
              <a:off x="8725157" y="2176926"/>
              <a:ext cx="194795" cy="356655"/>
              <a:chOff x="7536889" y="1805889"/>
              <a:chExt cx="506734" cy="942934"/>
            </a:xfrm>
          </p:grpSpPr>
          <p:sp>
            <p:nvSpPr>
              <p:cNvPr id="1084" name="Freeform: Shape 1083">
                <a:extLst>
                  <a:ext uri="{FF2B5EF4-FFF2-40B4-BE49-F238E27FC236}">
                    <a16:creationId xmlns:a16="http://schemas.microsoft.com/office/drawing/2014/main" id="{D15CB3A6-4835-98E2-5875-1633985DB9F4}"/>
                  </a:ext>
                </a:extLst>
              </p:cNvPr>
              <p:cNvSpPr/>
              <p:nvPr/>
            </p:nvSpPr>
            <p:spPr>
              <a:xfrm>
                <a:off x="7583784" y="1839216"/>
                <a:ext cx="45823" cy="266614"/>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12700" cap="rnd" cmpd="sng" algn="ctr">
                <a:solidFill>
                  <a:srgbClr val="FFA74F"/>
                </a:solidFill>
                <a:prstDash val="solid"/>
              </a:ln>
              <a:effectLst/>
            </p:spPr>
            <p:txBody>
              <a:bodyPr rtlCol="0" anchor="ctr"/>
              <a:lstStyle/>
              <a:p>
                <a:pPr algn="ctr" defTabSz="685783">
                  <a:defRPr/>
                </a:pPr>
                <a:endParaRPr lang="en-US" sz="1200" kern="0">
                  <a:solidFill>
                    <a:srgbClr val="FFFFFF"/>
                  </a:solidFill>
                  <a:cs typeface="Arial" panose="020B0604020202020204" pitchFamily="34" charset="0"/>
                </a:endParaRPr>
              </a:p>
            </p:txBody>
          </p:sp>
          <p:sp>
            <p:nvSpPr>
              <p:cNvPr id="1085" name="Freeform: Shape 1084">
                <a:extLst>
                  <a:ext uri="{FF2B5EF4-FFF2-40B4-BE49-F238E27FC236}">
                    <a16:creationId xmlns:a16="http://schemas.microsoft.com/office/drawing/2014/main" id="{077A4C8D-3DC8-AD66-B1F3-2D8E8FF07B12}"/>
                  </a:ext>
                </a:extLst>
              </p:cNvPr>
              <p:cNvSpPr/>
              <p:nvPr/>
            </p:nvSpPr>
            <p:spPr>
              <a:xfrm>
                <a:off x="7637938" y="1822552"/>
                <a:ext cx="45825" cy="245785"/>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086" name="Freeform: Shape 1085">
                <a:extLst>
                  <a:ext uri="{FF2B5EF4-FFF2-40B4-BE49-F238E27FC236}">
                    <a16:creationId xmlns:a16="http://schemas.microsoft.com/office/drawing/2014/main" id="{6BEDE8BD-6865-0D7E-7698-EB760F6C5830}"/>
                  </a:ext>
                </a:extLst>
              </p:cNvPr>
              <p:cNvSpPr/>
              <p:nvPr/>
            </p:nvSpPr>
            <p:spPr>
              <a:xfrm>
                <a:off x="7685707" y="1816304"/>
                <a:ext cx="39713" cy="239536"/>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087" name="Freeform: Shape 1086">
                <a:extLst>
                  <a:ext uri="{FF2B5EF4-FFF2-40B4-BE49-F238E27FC236}">
                    <a16:creationId xmlns:a16="http://schemas.microsoft.com/office/drawing/2014/main" id="{9632394B-C0D3-9D17-20BB-2577BC50F905}"/>
                  </a:ext>
                </a:extLst>
              </p:cNvPr>
              <p:cNvSpPr/>
              <p:nvPr/>
            </p:nvSpPr>
            <p:spPr>
              <a:xfrm>
                <a:off x="7735835" y="1807971"/>
                <a:ext cx="39636" cy="256199"/>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088" name="Freeform: Shape 1087">
                <a:extLst>
                  <a:ext uri="{FF2B5EF4-FFF2-40B4-BE49-F238E27FC236}">
                    <a16:creationId xmlns:a16="http://schemas.microsoft.com/office/drawing/2014/main" id="{2566CA8E-A4BE-F41F-149D-967E17BAC328}"/>
                  </a:ext>
                </a:extLst>
              </p:cNvPr>
              <p:cNvSpPr/>
              <p:nvPr/>
            </p:nvSpPr>
            <p:spPr>
              <a:xfrm>
                <a:off x="7783744" y="1805889"/>
                <a:ext cx="48958" cy="247867"/>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089" name="Freeform: Shape 1088">
                <a:extLst>
                  <a:ext uri="{FF2B5EF4-FFF2-40B4-BE49-F238E27FC236}">
                    <a16:creationId xmlns:a16="http://schemas.microsoft.com/office/drawing/2014/main" id="{BA2AAA84-C565-EC3F-6218-1F094E553555}"/>
                  </a:ext>
                </a:extLst>
              </p:cNvPr>
              <p:cNvSpPr/>
              <p:nvPr/>
            </p:nvSpPr>
            <p:spPr>
              <a:xfrm>
                <a:off x="7829567" y="1810054"/>
                <a:ext cx="39575" cy="247867"/>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090" name="Freeform: Shape 1089">
                <a:extLst>
                  <a:ext uri="{FF2B5EF4-FFF2-40B4-BE49-F238E27FC236}">
                    <a16:creationId xmlns:a16="http://schemas.microsoft.com/office/drawing/2014/main" id="{55F834A1-8640-4F17-0CB8-52E409666432}"/>
                  </a:ext>
                </a:extLst>
              </p:cNvPr>
              <p:cNvSpPr/>
              <p:nvPr/>
            </p:nvSpPr>
            <p:spPr>
              <a:xfrm>
                <a:off x="7881641" y="1820468"/>
                <a:ext cx="37492" cy="249949"/>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091" name="Freeform: Shape 1090">
                <a:extLst>
                  <a:ext uri="{FF2B5EF4-FFF2-40B4-BE49-F238E27FC236}">
                    <a16:creationId xmlns:a16="http://schemas.microsoft.com/office/drawing/2014/main" id="{84459BA1-F71A-799D-DCA7-EEF95730437D}"/>
                  </a:ext>
                </a:extLst>
              </p:cNvPr>
              <p:cNvSpPr/>
              <p:nvPr/>
            </p:nvSpPr>
            <p:spPr>
              <a:xfrm>
                <a:off x="7927464" y="1826717"/>
                <a:ext cx="29161" cy="249949"/>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092" name="Freeform: Shape 1091">
                <a:extLst>
                  <a:ext uri="{FF2B5EF4-FFF2-40B4-BE49-F238E27FC236}">
                    <a16:creationId xmlns:a16="http://schemas.microsoft.com/office/drawing/2014/main" id="{C799E0DE-EA84-1D9C-6E57-EF28652E5835}"/>
                  </a:ext>
                </a:extLst>
              </p:cNvPr>
              <p:cNvSpPr/>
              <p:nvPr/>
            </p:nvSpPr>
            <p:spPr>
              <a:xfrm>
                <a:off x="7968766" y="1862128"/>
                <a:ext cx="42014" cy="252032"/>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grpSp>
            <p:nvGrpSpPr>
              <p:cNvPr id="1093" name="Group 1092">
                <a:extLst>
                  <a:ext uri="{FF2B5EF4-FFF2-40B4-BE49-F238E27FC236}">
                    <a16:creationId xmlns:a16="http://schemas.microsoft.com/office/drawing/2014/main" id="{DAFF0F87-63F8-3A47-70E0-A84541756BE3}"/>
                  </a:ext>
                </a:extLst>
              </p:cNvPr>
              <p:cNvGrpSpPr/>
              <p:nvPr/>
            </p:nvGrpSpPr>
            <p:grpSpPr>
              <a:xfrm>
                <a:off x="7536889" y="2033316"/>
                <a:ext cx="506734" cy="715507"/>
                <a:chOff x="664078" y="1946983"/>
                <a:chExt cx="506734" cy="715506"/>
              </a:xfrm>
            </p:grpSpPr>
            <p:sp>
              <p:nvSpPr>
                <p:cNvPr id="1094" name="Rectangle: Rounded Corners 1093">
                  <a:extLst>
                    <a:ext uri="{FF2B5EF4-FFF2-40B4-BE49-F238E27FC236}">
                      <a16:creationId xmlns:a16="http://schemas.microsoft.com/office/drawing/2014/main" id="{FF84381E-9F61-43C6-8762-1EB890983474}"/>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ln>
                <a:effectLst/>
              </p:spPr>
              <p:txBody>
                <a:bodyPr rtlCol="0" anchor="ctr"/>
                <a:lstStyle/>
                <a:p>
                  <a:pPr algn="ctr" defTabSz="685783">
                    <a:defRPr/>
                  </a:pPr>
                  <a:endParaRPr lang="en-US" sz="1200" kern="0">
                    <a:solidFill>
                      <a:srgbClr val="FFFFFF"/>
                    </a:solidFill>
                    <a:cs typeface="Arial" panose="020B0604020202020204" pitchFamily="34" charset="0"/>
                  </a:endParaRPr>
                </a:p>
              </p:txBody>
            </p:sp>
            <p:sp>
              <p:nvSpPr>
                <p:cNvPr id="1095" name="Oval 1094">
                  <a:extLst>
                    <a:ext uri="{FF2B5EF4-FFF2-40B4-BE49-F238E27FC236}">
                      <a16:creationId xmlns:a16="http://schemas.microsoft.com/office/drawing/2014/main" id="{3707D3F5-3D23-5E56-571C-CFFC5F2A6C08}"/>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ln>
                <a:effectLst/>
              </p:spPr>
              <p:txBody>
                <a:bodyPr rtlCol="0" anchor="ctr"/>
                <a:lstStyle/>
                <a:p>
                  <a:pPr algn="ctr" defTabSz="685783">
                    <a:defRPr/>
                  </a:pPr>
                  <a:endParaRPr lang="en-US" sz="1200" kern="0">
                    <a:solidFill>
                      <a:srgbClr val="FFFFFF"/>
                    </a:solidFill>
                    <a:cs typeface="Arial" panose="020B0604020202020204" pitchFamily="34" charset="0"/>
                  </a:endParaRPr>
                </a:p>
              </p:txBody>
            </p:sp>
          </p:grpSp>
        </p:grpSp>
        <p:grpSp>
          <p:nvGrpSpPr>
            <p:cNvPr id="687" name="Epithelial Cell">
              <a:extLst>
                <a:ext uri="{FF2B5EF4-FFF2-40B4-BE49-F238E27FC236}">
                  <a16:creationId xmlns:a16="http://schemas.microsoft.com/office/drawing/2014/main" id="{4E5F47D7-72CD-674C-A512-DEDB32C64EA4}"/>
                </a:ext>
              </a:extLst>
            </p:cNvPr>
            <p:cNvGrpSpPr/>
            <p:nvPr userDrawn="1"/>
          </p:nvGrpSpPr>
          <p:grpSpPr>
            <a:xfrm>
              <a:off x="9103095" y="2176926"/>
              <a:ext cx="194795" cy="356655"/>
              <a:chOff x="8520041" y="1805889"/>
              <a:chExt cx="506734" cy="942934"/>
            </a:xfrm>
          </p:grpSpPr>
          <p:sp>
            <p:nvSpPr>
              <p:cNvPr id="1072" name="Freeform: Shape 1071">
                <a:extLst>
                  <a:ext uri="{FF2B5EF4-FFF2-40B4-BE49-F238E27FC236}">
                    <a16:creationId xmlns:a16="http://schemas.microsoft.com/office/drawing/2014/main" id="{05F2DD80-70CA-A2F8-4F00-7C6631E42BA5}"/>
                  </a:ext>
                </a:extLst>
              </p:cNvPr>
              <p:cNvSpPr/>
              <p:nvPr/>
            </p:nvSpPr>
            <p:spPr>
              <a:xfrm>
                <a:off x="8561339" y="1839216"/>
                <a:ext cx="45823" cy="266614"/>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12700" cap="rnd" cmpd="sng" algn="ctr">
                <a:solidFill>
                  <a:srgbClr val="FFA74F"/>
                </a:solidFill>
                <a:prstDash val="solid"/>
              </a:ln>
              <a:effectLst/>
            </p:spPr>
            <p:txBody>
              <a:bodyPr rtlCol="0" anchor="ctr"/>
              <a:lstStyle/>
              <a:p>
                <a:pPr algn="ctr" defTabSz="685783">
                  <a:defRPr/>
                </a:pPr>
                <a:endParaRPr lang="en-US" sz="1200" kern="0">
                  <a:solidFill>
                    <a:srgbClr val="FFFFFF"/>
                  </a:solidFill>
                  <a:cs typeface="Arial" panose="020B0604020202020204" pitchFamily="34" charset="0"/>
                </a:endParaRPr>
              </a:p>
            </p:txBody>
          </p:sp>
          <p:sp>
            <p:nvSpPr>
              <p:cNvPr id="1073" name="Freeform: Shape 1072">
                <a:extLst>
                  <a:ext uri="{FF2B5EF4-FFF2-40B4-BE49-F238E27FC236}">
                    <a16:creationId xmlns:a16="http://schemas.microsoft.com/office/drawing/2014/main" id="{969088EF-7DCA-9DB6-3014-8B23AD65F916}"/>
                  </a:ext>
                </a:extLst>
              </p:cNvPr>
              <p:cNvSpPr/>
              <p:nvPr/>
            </p:nvSpPr>
            <p:spPr>
              <a:xfrm>
                <a:off x="8615494" y="1822552"/>
                <a:ext cx="45825" cy="245785"/>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074" name="Freeform: Shape 1073">
                <a:extLst>
                  <a:ext uri="{FF2B5EF4-FFF2-40B4-BE49-F238E27FC236}">
                    <a16:creationId xmlns:a16="http://schemas.microsoft.com/office/drawing/2014/main" id="{3FE121AA-9434-72BA-A03E-F260D2684117}"/>
                  </a:ext>
                </a:extLst>
              </p:cNvPr>
              <p:cNvSpPr/>
              <p:nvPr/>
            </p:nvSpPr>
            <p:spPr>
              <a:xfrm>
                <a:off x="8663263" y="1816304"/>
                <a:ext cx="39713" cy="239536"/>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075" name="Freeform: Shape 1074">
                <a:extLst>
                  <a:ext uri="{FF2B5EF4-FFF2-40B4-BE49-F238E27FC236}">
                    <a16:creationId xmlns:a16="http://schemas.microsoft.com/office/drawing/2014/main" id="{B88134AB-FAB7-05D0-0ECD-B22AA1B2C762}"/>
                  </a:ext>
                </a:extLst>
              </p:cNvPr>
              <p:cNvSpPr/>
              <p:nvPr/>
            </p:nvSpPr>
            <p:spPr>
              <a:xfrm>
                <a:off x="8713391" y="1807971"/>
                <a:ext cx="39636" cy="256199"/>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076" name="Freeform: Shape 1075">
                <a:extLst>
                  <a:ext uri="{FF2B5EF4-FFF2-40B4-BE49-F238E27FC236}">
                    <a16:creationId xmlns:a16="http://schemas.microsoft.com/office/drawing/2014/main" id="{B0153941-E72B-8E15-C898-A4070FE769A7}"/>
                  </a:ext>
                </a:extLst>
              </p:cNvPr>
              <p:cNvSpPr/>
              <p:nvPr/>
            </p:nvSpPr>
            <p:spPr>
              <a:xfrm>
                <a:off x="8761299" y="1805889"/>
                <a:ext cx="48958" cy="247867"/>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077" name="Freeform: Shape 1076">
                <a:extLst>
                  <a:ext uri="{FF2B5EF4-FFF2-40B4-BE49-F238E27FC236}">
                    <a16:creationId xmlns:a16="http://schemas.microsoft.com/office/drawing/2014/main" id="{4526AA90-714B-4F0A-9412-500EF0865E4E}"/>
                  </a:ext>
                </a:extLst>
              </p:cNvPr>
              <p:cNvSpPr/>
              <p:nvPr/>
            </p:nvSpPr>
            <p:spPr>
              <a:xfrm>
                <a:off x="8807123" y="1810054"/>
                <a:ext cx="39575" cy="247867"/>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078" name="Freeform: Shape 1077">
                <a:extLst>
                  <a:ext uri="{FF2B5EF4-FFF2-40B4-BE49-F238E27FC236}">
                    <a16:creationId xmlns:a16="http://schemas.microsoft.com/office/drawing/2014/main" id="{7E9C8BBD-7134-EDE7-A2B7-DA20CB40E1CB}"/>
                  </a:ext>
                </a:extLst>
              </p:cNvPr>
              <p:cNvSpPr/>
              <p:nvPr/>
            </p:nvSpPr>
            <p:spPr>
              <a:xfrm>
                <a:off x="8859196" y="1820468"/>
                <a:ext cx="37492" cy="249949"/>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079" name="Freeform: Shape 1078">
                <a:extLst>
                  <a:ext uri="{FF2B5EF4-FFF2-40B4-BE49-F238E27FC236}">
                    <a16:creationId xmlns:a16="http://schemas.microsoft.com/office/drawing/2014/main" id="{879DDE12-597A-7505-D05B-E4A8E1C29537}"/>
                  </a:ext>
                </a:extLst>
              </p:cNvPr>
              <p:cNvSpPr/>
              <p:nvPr/>
            </p:nvSpPr>
            <p:spPr>
              <a:xfrm>
                <a:off x="8905020" y="1826717"/>
                <a:ext cx="29161" cy="249949"/>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080" name="Freeform: Shape 1079">
                <a:extLst>
                  <a:ext uri="{FF2B5EF4-FFF2-40B4-BE49-F238E27FC236}">
                    <a16:creationId xmlns:a16="http://schemas.microsoft.com/office/drawing/2014/main" id="{CA3583A2-F531-6B06-BAC1-1104132858D6}"/>
                  </a:ext>
                </a:extLst>
              </p:cNvPr>
              <p:cNvSpPr/>
              <p:nvPr/>
            </p:nvSpPr>
            <p:spPr>
              <a:xfrm>
                <a:off x="8946321" y="1862128"/>
                <a:ext cx="42014" cy="252032"/>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grpSp>
            <p:nvGrpSpPr>
              <p:cNvPr id="1081" name="Group 1080">
                <a:extLst>
                  <a:ext uri="{FF2B5EF4-FFF2-40B4-BE49-F238E27FC236}">
                    <a16:creationId xmlns:a16="http://schemas.microsoft.com/office/drawing/2014/main" id="{CB674076-38A1-35F9-D479-F43C49B5D7B6}"/>
                  </a:ext>
                </a:extLst>
              </p:cNvPr>
              <p:cNvGrpSpPr/>
              <p:nvPr/>
            </p:nvGrpSpPr>
            <p:grpSpPr>
              <a:xfrm>
                <a:off x="8520041" y="2033316"/>
                <a:ext cx="506734" cy="715507"/>
                <a:chOff x="664078" y="1946983"/>
                <a:chExt cx="506734" cy="715506"/>
              </a:xfrm>
            </p:grpSpPr>
            <p:sp>
              <p:nvSpPr>
                <p:cNvPr id="1082" name="Rectangle: Rounded Corners 1081">
                  <a:extLst>
                    <a:ext uri="{FF2B5EF4-FFF2-40B4-BE49-F238E27FC236}">
                      <a16:creationId xmlns:a16="http://schemas.microsoft.com/office/drawing/2014/main" id="{1D785D98-DF73-1159-0789-5075F3ED0CB2}"/>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ln>
                <a:effectLst/>
              </p:spPr>
              <p:txBody>
                <a:bodyPr rtlCol="0" anchor="ctr"/>
                <a:lstStyle/>
                <a:p>
                  <a:pPr algn="ctr" defTabSz="685783">
                    <a:defRPr/>
                  </a:pPr>
                  <a:endParaRPr lang="en-US" sz="1200" kern="0">
                    <a:solidFill>
                      <a:srgbClr val="FFFFFF"/>
                    </a:solidFill>
                    <a:cs typeface="Arial" panose="020B0604020202020204" pitchFamily="34" charset="0"/>
                  </a:endParaRPr>
                </a:p>
              </p:txBody>
            </p:sp>
            <p:sp>
              <p:nvSpPr>
                <p:cNvPr id="1083" name="Oval 1082">
                  <a:extLst>
                    <a:ext uri="{FF2B5EF4-FFF2-40B4-BE49-F238E27FC236}">
                      <a16:creationId xmlns:a16="http://schemas.microsoft.com/office/drawing/2014/main" id="{97C6D173-734E-4952-7EC5-E1A5593640EE}"/>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ln>
                <a:effectLst/>
              </p:spPr>
              <p:txBody>
                <a:bodyPr rtlCol="0" anchor="ctr"/>
                <a:lstStyle/>
                <a:p>
                  <a:pPr algn="ctr" defTabSz="685783">
                    <a:defRPr/>
                  </a:pPr>
                  <a:endParaRPr lang="en-US" sz="1200" kern="0">
                    <a:solidFill>
                      <a:srgbClr val="FFFFFF"/>
                    </a:solidFill>
                    <a:cs typeface="Arial" panose="020B0604020202020204" pitchFamily="34" charset="0"/>
                  </a:endParaRPr>
                </a:p>
              </p:txBody>
            </p:sp>
          </p:grpSp>
        </p:grpSp>
        <p:grpSp>
          <p:nvGrpSpPr>
            <p:cNvPr id="688" name="Epithelial Cell">
              <a:extLst>
                <a:ext uri="{FF2B5EF4-FFF2-40B4-BE49-F238E27FC236}">
                  <a16:creationId xmlns:a16="http://schemas.microsoft.com/office/drawing/2014/main" id="{66DB1766-22B7-82B5-9806-2A44AD995D49}"/>
                </a:ext>
              </a:extLst>
            </p:cNvPr>
            <p:cNvGrpSpPr/>
            <p:nvPr userDrawn="1"/>
          </p:nvGrpSpPr>
          <p:grpSpPr>
            <a:xfrm>
              <a:off x="9656966" y="2180774"/>
              <a:ext cx="182855" cy="353978"/>
              <a:chOff x="4692938" y="1805889"/>
              <a:chExt cx="506734" cy="942934"/>
            </a:xfrm>
          </p:grpSpPr>
          <p:sp>
            <p:nvSpPr>
              <p:cNvPr id="1060" name="Freeform: Shape 1059">
                <a:extLst>
                  <a:ext uri="{FF2B5EF4-FFF2-40B4-BE49-F238E27FC236}">
                    <a16:creationId xmlns:a16="http://schemas.microsoft.com/office/drawing/2014/main" id="{6BA61CB4-F43C-20A8-335D-D03C5F07017A}"/>
                  </a:ext>
                </a:extLst>
              </p:cNvPr>
              <p:cNvSpPr/>
              <p:nvPr/>
            </p:nvSpPr>
            <p:spPr>
              <a:xfrm>
                <a:off x="4741344" y="1839218"/>
                <a:ext cx="45824" cy="266613"/>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12700" cap="rnd" cmpd="sng" algn="ctr">
                <a:solidFill>
                  <a:srgbClr val="FFA74F"/>
                </a:solidFill>
                <a:prstDash val="solid"/>
              </a:ln>
              <a:effectLst/>
            </p:spPr>
            <p:txBody>
              <a:bodyPr rtlCol="0" anchor="ctr"/>
              <a:lstStyle/>
              <a:p>
                <a:pPr algn="ctr" defTabSz="685783">
                  <a:defRPr/>
                </a:pPr>
                <a:endParaRPr lang="en-US" sz="1200" kern="0">
                  <a:solidFill>
                    <a:srgbClr val="FFFFFF"/>
                  </a:solidFill>
                  <a:cs typeface="Arial" panose="020B0604020202020204" pitchFamily="34" charset="0"/>
                </a:endParaRPr>
              </a:p>
            </p:txBody>
          </p:sp>
          <p:sp>
            <p:nvSpPr>
              <p:cNvPr id="1061" name="Freeform: Shape 1060">
                <a:extLst>
                  <a:ext uri="{FF2B5EF4-FFF2-40B4-BE49-F238E27FC236}">
                    <a16:creationId xmlns:a16="http://schemas.microsoft.com/office/drawing/2014/main" id="{3A6082AF-8B66-571D-0B34-AC1A3D579AEB}"/>
                  </a:ext>
                </a:extLst>
              </p:cNvPr>
              <p:cNvSpPr/>
              <p:nvPr/>
            </p:nvSpPr>
            <p:spPr>
              <a:xfrm>
                <a:off x="4795500" y="1822554"/>
                <a:ext cx="45826" cy="245784"/>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062" name="Freeform: Shape 1061">
                <a:extLst>
                  <a:ext uri="{FF2B5EF4-FFF2-40B4-BE49-F238E27FC236}">
                    <a16:creationId xmlns:a16="http://schemas.microsoft.com/office/drawing/2014/main" id="{980E0B5A-27D2-854A-62A7-E7FFF22516FB}"/>
                  </a:ext>
                </a:extLst>
              </p:cNvPr>
              <p:cNvSpPr/>
              <p:nvPr/>
            </p:nvSpPr>
            <p:spPr>
              <a:xfrm>
                <a:off x="4843268" y="1816306"/>
                <a:ext cx="39715" cy="239536"/>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063" name="Freeform: Shape 1062">
                <a:extLst>
                  <a:ext uri="{FF2B5EF4-FFF2-40B4-BE49-F238E27FC236}">
                    <a16:creationId xmlns:a16="http://schemas.microsoft.com/office/drawing/2014/main" id="{DE694DCA-51DA-4D5D-7A6B-3F49C1B33114}"/>
                  </a:ext>
                </a:extLst>
              </p:cNvPr>
              <p:cNvSpPr/>
              <p:nvPr/>
            </p:nvSpPr>
            <p:spPr>
              <a:xfrm>
                <a:off x="4893395" y="1807974"/>
                <a:ext cx="39636" cy="256197"/>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064" name="Freeform: Shape 1063">
                <a:extLst>
                  <a:ext uri="{FF2B5EF4-FFF2-40B4-BE49-F238E27FC236}">
                    <a16:creationId xmlns:a16="http://schemas.microsoft.com/office/drawing/2014/main" id="{0C5C12A4-B335-2AC5-2DCE-064EAE2C87A7}"/>
                  </a:ext>
                </a:extLst>
              </p:cNvPr>
              <p:cNvSpPr/>
              <p:nvPr/>
            </p:nvSpPr>
            <p:spPr>
              <a:xfrm>
                <a:off x="4941305" y="1805889"/>
                <a:ext cx="48959" cy="247867"/>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065" name="Freeform: Shape 1064">
                <a:extLst>
                  <a:ext uri="{FF2B5EF4-FFF2-40B4-BE49-F238E27FC236}">
                    <a16:creationId xmlns:a16="http://schemas.microsoft.com/office/drawing/2014/main" id="{7585E050-4C2A-BAF3-8F55-B478E986FE37}"/>
                  </a:ext>
                </a:extLst>
              </p:cNvPr>
              <p:cNvSpPr/>
              <p:nvPr/>
            </p:nvSpPr>
            <p:spPr>
              <a:xfrm>
                <a:off x="4987128" y="1810058"/>
                <a:ext cx="39575" cy="247868"/>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066" name="Freeform: Shape 1065">
                <a:extLst>
                  <a:ext uri="{FF2B5EF4-FFF2-40B4-BE49-F238E27FC236}">
                    <a16:creationId xmlns:a16="http://schemas.microsoft.com/office/drawing/2014/main" id="{55A27C7B-BADA-7B36-499C-261798467FBA}"/>
                  </a:ext>
                </a:extLst>
              </p:cNvPr>
              <p:cNvSpPr/>
              <p:nvPr/>
            </p:nvSpPr>
            <p:spPr>
              <a:xfrm>
                <a:off x="5039200" y="1820469"/>
                <a:ext cx="37491" cy="249951"/>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067" name="Freeform: Shape 1066">
                <a:extLst>
                  <a:ext uri="{FF2B5EF4-FFF2-40B4-BE49-F238E27FC236}">
                    <a16:creationId xmlns:a16="http://schemas.microsoft.com/office/drawing/2014/main" id="{878A0E6F-83F1-C02E-8488-92CB77FA5AA0}"/>
                  </a:ext>
                </a:extLst>
              </p:cNvPr>
              <p:cNvSpPr/>
              <p:nvPr/>
            </p:nvSpPr>
            <p:spPr>
              <a:xfrm>
                <a:off x="5085026" y="1826716"/>
                <a:ext cx="29161" cy="249951"/>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068" name="Freeform: Shape 1067">
                <a:extLst>
                  <a:ext uri="{FF2B5EF4-FFF2-40B4-BE49-F238E27FC236}">
                    <a16:creationId xmlns:a16="http://schemas.microsoft.com/office/drawing/2014/main" id="{74777943-6A47-8151-B4C0-2915483063D9}"/>
                  </a:ext>
                </a:extLst>
              </p:cNvPr>
              <p:cNvSpPr/>
              <p:nvPr/>
            </p:nvSpPr>
            <p:spPr>
              <a:xfrm>
                <a:off x="5126326" y="1862125"/>
                <a:ext cx="42014" cy="252032"/>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grpSp>
            <p:nvGrpSpPr>
              <p:cNvPr id="1069" name="Group 1068">
                <a:extLst>
                  <a:ext uri="{FF2B5EF4-FFF2-40B4-BE49-F238E27FC236}">
                    <a16:creationId xmlns:a16="http://schemas.microsoft.com/office/drawing/2014/main" id="{73F328EE-7940-880E-45A9-E2E973BA6595}"/>
                  </a:ext>
                </a:extLst>
              </p:cNvPr>
              <p:cNvGrpSpPr/>
              <p:nvPr/>
            </p:nvGrpSpPr>
            <p:grpSpPr>
              <a:xfrm>
                <a:off x="4692938" y="2033317"/>
                <a:ext cx="506734" cy="715506"/>
                <a:chOff x="664078" y="1946983"/>
                <a:chExt cx="506734" cy="715506"/>
              </a:xfrm>
            </p:grpSpPr>
            <p:sp>
              <p:nvSpPr>
                <p:cNvPr id="1070" name="Rectangle: Rounded Corners 1069">
                  <a:extLst>
                    <a:ext uri="{FF2B5EF4-FFF2-40B4-BE49-F238E27FC236}">
                      <a16:creationId xmlns:a16="http://schemas.microsoft.com/office/drawing/2014/main" id="{32349C59-6D93-66CA-6122-F95721699496}"/>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ln>
                <a:effectLst/>
              </p:spPr>
              <p:txBody>
                <a:bodyPr rtlCol="0" anchor="ctr"/>
                <a:lstStyle/>
                <a:p>
                  <a:pPr algn="ctr" defTabSz="685783">
                    <a:defRPr/>
                  </a:pPr>
                  <a:endParaRPr lang="en-US" sz="1200" kern="0">
                    <a:solidFill>
                      <a:srgbClr val="FFFFFF"/>
                    </a:solidFill>
                    <a:cs typeface="Arial" panose="020B0604020202020204" pitchFamily="34" charset="0"/>
                  </a:endParaRPr>
                </a:p>
              </p:txBody>
            </p:sp>
            <p:sp>
              <p:nvSpPr>
                <p:cNvPr id="1071" name="Oval 1070">
                  <a:extLst>
                    <a:ext uri="{FF2B5EF4-FFF2-40B4-BE49-F238E27FC236}">
                      <a16:creationId xmlns:a16="http://schemas.microsoft.com/office/drawing/2014/main" id="{DD551ECF-9B5C-9B70-CC1A-30FDCA893291}"/>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ln>
                <a:effectLst/>
              </p:spPr>
              <p:txBody>
                <a:bodyPr rtlCol="0" anchor="ctr"/>
                <a:lstStyle/>
                <a:p>
                  <a:pPr algn="ctr" defTabSz="685783">
                    <a:defRPr/>
                  </a:pPr>
                  <a:endParaRPr lang="en-US" sz="1200" kern="0">
                    <a:solidFill>
                      <a:srgbClr val="FFFFFF"/>
                    </a:solidFill>
                    <a:cs typeface="Arial" panose="020B0604020202020204" pitchFamily="34" charset="0"/>
                  </a:endParaRPr>
                </a:p>
              </p:txBody>
            </p:sp>
          </p:grpSp>
        </p:grpSp>
        <p:sp>
          <p:nvSpPr>
            <p:cNvPr id="689" name="TextBox 688">
              <a:extLst>
                <a:ext uri="{FF2B5EF4-FFF2-40B4-BE49-F238E27FC236}">
                  <a16:creationId xmlns:a16="http://schemas.microsoft.com/office/drawing/2014/main" id="{15403883-692B-9A9D-E35E-9B81C9F0E2A7}"/>
                </a:ext>
              </a:extLst>
            </p:cNvPr>
            <p:cNvSpPr txBox="1"/>
            <p:nvPr userDrawn="1"/>
          </p:nvSpPr>
          <p:spPr>
            <a:xfrm>
              <a:off x="8780774" y="2750855"/>
              <a:ext cx="236179" cy="254060"/>
            </a:xfrm>
            <a:prstGeom prst="rect">
              <a:avLst/>
            </a:prstGeom>
            <a:noFill/>
          </p:spPr>
          <p:txBody>
            <a:bodyPr wrap="none" lIns="0" tIns="0" rIns="0" bIns="0" rtlCol="0">
              <a:spAutoFit/>
            </a:bodyPr>
            <a:lstStyle/>
            <a:p>
              <a:pPr marL="0" marR="0" lvl="0" indent="0" algn="ctr" defTabSz="685783" eaLnBrk="1" fontAlgn="auto" latinLnBrk="0" hangingPunct="1">
                <a:lnSpc>
                  <a:spcPct val="90000"/>
                </a:lnSpc>
                <a:spcBef>
                  <a:spcPts val="0"/>
                </a:spcBef>
                <a:spcAft>
                  <a:spcPts val="0"/>
                </a:spcAft>
                <a:buClr>
                  <a:srgbClr val="830051"/>
                </a:buClr>
                <a:buSzTx/>
                <a:buFontTx/>
                <a:buNone/>
                <a:tabLst/>
                <a:defRPr/>
              </a:pPr>
              <a:r>
                <a:rPr kumimoji="0" lang="en-US" sz="1100" b="1" i="0" u="none" strike="noStrike" kern="0" cap="none" spc="0" normalizeH="0" baseline="0" noProof="0">
                  <a:ln>
                    <a:noFill/>
                  </a:ln>
                  <a:solidFill>
                    <a:srgbClr val="785600"/>
                  </a:solidFill>
                  <a:effectLst/>
                  <a:uLnTx/>
                  <a:uFillTx/>
                  <a:cs typeface="Arial" panose="020B0604020202020204" pitchFamily="34" charset="0"/>
                </a:rPr>
                <a:t>TSLP</a:t>
              </a:r>
            </a:p>
            <a:p>
              <a:pPr marL="0" marR="0" lvl="0" indent="0" algn="ctr" defTabSz="685783" eaLnBrk="1" fontAlgn="auto" latinLnBrk="0" hangingPunct="1">
                <a:lnSpc>
                  <a:spcPct val="90000"/>
                </a:lnSpc>
                <a:spcBef>
                  <a:spcPts val="0"/>
                </a:spcBef>
                <a:spcAft>
                  <a:spcPts val="0"/>
                </a:spcAft>
                <a:buClr>
                  <a:srgbClr val="830051"/>
                </a:buClr>
                <a:buSzTx/>
                <a:buFontTx/>
                <a:buNone/>
                <a:tabLst/>
                <a:defRPr/>
              </a:pPr>
              <a:r>
                <a:rPr kumimoji="0" lang="en-US" sz="1100" b="1" i="0" u="none" strike="noStrike" kern="0" cap="none" spc="0" normalizeH="0" baseline="0" noProof="0">
                  <a:ln>
                    <a:noFill/>
                  </a:ln>
                  <a:solidFill>
                    <a:srgbClr val="785600"/>
                  </a:solidFill>
                  <a:effectLst/>
                  <a:uLnTx/>
                  <a:uFillTx/>
                  <a:cs typeface="Arial" panose="020B0604020202020204" pitchFamily="34" charset="0"/>
                </a:rPr>
                <a:t>IL-33</a:t>
              </a:r>
            </a:p>
          </p:txBody>
        </p:sp>
        <p:sp>
          <p:nvSpPr>
            <p:cNvPr id="690" name="TextBox 689">
              <a:extLst>
                <a:ext uri="{FF2B5EF4-FFF2-40B4-BE49-F238E27FC236}">
                  <a16:creationId xmlns:a16="http://schemas.microsoft.com/office/drawing/2014/main" id="{A795B109-DD05-DA4B-FB9D-A73FE6A8F4EE}"/>
                </a:ext>
              </a:extLst>
            </p:cNvPr>
            <p:cNvSpPr txBox="1"/>
            <p:nvPr userDrawn="1"/>
          </p:nvSpPr>
          <p:spPr>
            <a:xfrm>
              <a:off x="9077413" y="2486402"/>
              <a:ext cx="799845" cy="205301"/>
            </a:xfrm>
            <a:prstGeom prst="rect">
              <a:avLst/>
            </a:prstGeom>
            <a:noFill/>
          </p:spPr>
          <p:txBody>
            <a:bodyPr wrap="square" rtlCol="0">
              <a:spAutoFit/>
            </a:bodyPr>
            <a:lstStyle/>
            <a:p>
              <a:pPr algn="ctr" defTabSz="685783">
                <a:buClr>
                  <a:srgbClr val="830051"/>
                </a:buClr>
                <a:defRPr/>
              </a:pPr>
              <a:r>
                <a:rPr lang="en-US" sz="1000" b="1" kern="0">
                  <a:solidFill>
                    <a:schemeClr val="tx1"/>
                  </a:solidFill>
                  <a:cs typeface="Arial" panose="020B0604020202020204" pitchFamily="34" charset="0"/>
                </a:rPr>
                <a:t>Goblet cells</a:t>
              </a:r>
            </a:p>
          </p:txBody>
        </p:sp>
        <p:grpSp>
          <p:nvGrpSpPr>
            <p:cNvPr id="691" name="Group 690">
              <a:extLst>
                <a:ext uri="{FF2B5EF4-FFF2-40B4-BE49-F238E27FC236}">
                  <a16:creationId xmlns:a16="http://schemas.microsoft.com/office/drawing/2014/main" id="{DCD99EBE-181B-FB00-15BD-55E05BBE33B8}"/>
                </a:ext>
              </a:extLst>
            </p:cNvPr>
            <p:cNvGrpSpPr/>
            <p:nvPr userDrawn="1"/>
          </p:nvGrpSpPr>
          <p:grpSpPr>
            <a:xfrm>
              <a:off x="9302071" y="2108190"/>
              <a:ext cx="173950" cy="419050"/>
              <a:chOff x="11490941" y="1954093"/>
              <a:chExt cx="224084" cy="518000"/>
            </a:xfrm>
          </p:grpSpPr>
          <p:sp>
            <p:nvSpPr>
              <p:cNvPr id="1050" name="Rectangle: Rounded Corners 1049">
                <a:extLst>
                  <a:ext uri="{FF2B5EF4-FFF2-40B4-BE49-F238E27FC236}">
                    <a16:creationId xmlns:a16="http://schemas.microsoft.com/office/drawing/2014/main" id="{1B7BF58E-CA3E-BAEA-B13B-CDDDF4DF68B0}"/>
                  </a:ext>
                </a:extLst>
              </p:cNvPr>
              <p:cNvSpPr/>
              <p:nvPr/>
            </p:nvSpPr>
            <p:spPr>
              <a:xfrm>
                <a:off x="11490941" y="2153047"/>
                <a:ext cx="224084" cy="319046"/>
              </a:xfrm>
              <a:prstGeom prst="roundRect">
                <a:avLst>
                  <a:gd name="adj" fmla="val 35662"/>
                </a:avLst>
              </a:prstGeom>
              <a:gradFill flip="none" rotWithShape="1">
                <a:gsLst>
                  <a:gs pos="0">
                    <a:srgbClr val="CDBB56">
                      <a:tint val="66000"/>
                      <a:satMod val="160000"/>
                    </a:srgbClr>
                  </a:gs>
                  <a:gs pos="50000">
                    <a:srgbClr val="CDBB56">
                      <a:tint val="44500"/>
                      <a:satMod val="160000"/>
                    </a:srgbClr>
                  </a:gs>
                  <a:gs pos="100000">
                    <a:srgbClr val="CDBB56">
                      <a:tint val="23500"/>
                      <a:satMod val="160000"/>
                    </a:srgbClr>
                  </a:gs>
                </a:gsLst>
                <a:lin ang="162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1051" name="Oval 1050">
                <a:extLst>
                  <a:ext uri="{FF2B5EF4-FFF2-40B4-BE49-F238E27FC236}">
                    <a16:creationId xmlns:a16="http://schemas.microsoft.com/office/drawing/2014/main" id="{C459B3C7-B19D-F5F0-6FD5-59B847087F22}"/>
                  </a:ext>
                </a:extLst>
              </p:cNvPr>
              <p:cNvSpPr/>
              <p:nvPr/>
            </p:nvSpPr>
            <p:spPr>
              <a:xfrm>
                <a:off x="11546265" y="2303855"/>
                <a:ext cx="113436" cy="93222"/>
              </a:xfrm>
              <a:prstGeom prst="ellipse">
                <a:avLst/>
              </a:prstGeom>
              <a:gradFill flip="none" rotWithShape="1">
                <a:gsLst>
                  <a:gs pos="0">
                    <a:srgbClr val="C4D600">
                      <a:shade val="30000"/>
                      <a:satMod val="115000"/>
                    </a:srgbClr>
                  </a:gs>
                  <a:gs pos="50000">
                    <a:srgbClr val="C4D600">
                      <a:shade val="67500"/>
                      <a:satMod val="115000"/>
                    </a:srgbClr>
                  </a:gs>
                  <a:gs pos="100000">
                    <a:srgbClr val="C4D600">
                      <a:shade val="100000"/>
                      <a:satMod val="115000"/>
                    </a:srgbClr>
                  </a:gs>
                </a:gsLst>
                <a:lin ang="189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1052" name="Oval 1051">
                <a:extLst>
                  <a:ext uri="{FF2B5EF4-FFF2-40B4-BE49-F238E27FC236}">
                    <a16:creationId xmlns:a16="http://schemas.microsoft.com/office/drawing/2014/main" id="{CEE10FAA-F771-7386-3EAC-E3CE10CB823C}"/>
                  </a:ext>
                </a:extLst>
              </p:cNvPr>
              <p:cNvSpPr/>
              <p:nvPr/>
            </p:nvSpPr>
            <p:spPr>
              <a:xfrm>
                <a:off x="11556487" y="1954093"/>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sp>
            <p:nvSpPr>
              <p:cNvPr id="1053" name="Oval 1052">
                <a:extLst>
                  <a:ext uri="{FF2B5EF4-FFF2-40B4-BE49-F238E27FC236}">
                    <a16:creationId xmlns:a16="http://schemas.microsoft.com/office/drawing/2014/main" id="{2DE6913A-A317-B9E5-5386-39591C511C22}"/>
                  </a:ext>
                </a:extLst>
              </p:cNvPr>
              <p:cNvSpPr/>
              <p:nvPr/>
            </p:nvSpPr>
            <p:spPr>
              <a:xfrm>
                <a:off x="11607332" y="2118955"/>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sp>
            <p:nvSpPr>
              <p:cNvPr id="1054" name="Oval 1053">
                <a:extLst>
                  <a:ext uri="{FF2B5EF4-FFF2-40B4-BE49-F238E27FC236}">
                    <a16:creationId xmlns:a16="http://schemas.microsoft.com/office/drawing/2014/main" id="{E8DC9FD4-3000-27A1-8BAD-A75B56616B83}"/>
                  </a:ext>
                </a:extLst>
              </p:cNvPr>
              <p:cNvSpPr/>
              <p:nvPr/>
            </p:nvSpPr>
            <p:spPr>
              <a:xfrm>
                <a:off x="11542996" y="2153882"/>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sp>
            <p:nvSpPr>
              <p:cNvPr id="1055" name="Oval 1054">
                <a:extLst>
                  <a:ext uri="{FF2B5EF4-FFF2-40B4-BE49-F238E27FC236}">
                    <a16:creationId xmlns:a16="http://schemas.microsoft.com/office/drawing/2014/main" id="{A9F6F00F-65C1-F1B1-32DC-537D0292F5F3}"/>
                  </a:ext>
                </a:extLst>
              </p:cNvPr>
              <p:cNvSpPr/>
              <p:nvPr/>
            </p:nvSpPr>
            <p:spPr>
              <a:xfrm>
                <a:off x="11642250" y="2049177"/>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sp>
            <p:nvSpPr>
              <p:cNvPr id="1056" name="Oval 1055">
                <a:extLst>
                  <a:ext uri="{FF2B5EF4-FFF2-40B4-BE49-F238E27FC236}">
                    <a16:creationId xmlns:a16="http://schemas.microsoft.com/office/drawing/2014/main" id="{14116322-05D9-261D-993F-C08D883C4590}"/>
                  </a:ext>
                </a:extLst>
              </p:cNvPr>
              <p:cNvSpPr/>
              <p:nvPr/>
            </p:nvSpPr>
            <p:spPr>
              <a:xfrm>
                <a:off x="11514196" y="2090385"/>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sp>
            <p:nvSpPr>
              <p:cNvPr id="1057" name="Oval 1056">
                <a:extLst>
                  <a:ext uri="{FF2B5EF4-FFF2-40B4-BE49-F238E27FC236}">
                    <a16:creationId xmlns:a16="http://schemas.microsoft.com/office/drawing/2014/main" id="{A3A2C140-C3BD-EECE-0A78-811E0B6B5B03}"/>
                  </a:ext>
                </a:extLst>
              </p:cNvPr>
              <p:cNvSpPr/>
              <p:nvPr/>
            </p:nvSpPr>
            <p:spPr>
              <a:xfrm>
                <a:off x="11575547" y="2020728"/>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sp>
            <p:nvSpPr>
              <p:cNvPr id="1058" name="Oval 1057">
                <a:extLst>
                  <a:ext uri="{FF2B5EF4-FFF2-40B4-BE49-F238E27FC236}">
                    <a16:creationId xmlns:a16="http://schemas.microsoft.com/office/drawing/2014/main" id="{ABD0F1E5-D261-54C9-2AD3-37FEC075EF19}"/>
                  </a:ext>
                </a:extLst>
              </p:cNvPr>
              <p:cNvSpPr/>
              <p:nvPr/>
            </p:nvSpPr>
            <p:spPr>
              <a:xfrm>
                <a:off x="11502479" y="2024813"/>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sp>
            <p:nvSpPr>
              <p:cNvPr id="1059" name="Oval 1058">
                <a:extLst>
                  <a:ext uri="{FF2B5EF4-FFF2-40B4-BE49-F238E27FC236}">
                    <a16:creationId xmlns:a16="http://schemas.microsoft.com/office/drawing/2014/main" id="{9123D033-E212-0026-DEA2-F3485A2DDC8D}"/>
                  </a:ext>
                </a:extLst>
              </p:cNvPr>
              <p:cNvSpPr/>
              <p:nvPr/>
            </p:nvSpPr>
            <p:spPr>
              <a:xfrm>
                <a:off x="11575648" y="2079514"/>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grpSp>
        <p:grpSp>
          <p:nvGrpSpPr>
            <p:cNvPr id="692" name="Group 691">
              <a:extLst>
                <a:ext uri="{FF2B5EF4-FFF2-40B4-BE49-F238E27FC236}">
                  <a16:creationId xmlns:a16="http://schemas.microsoft.com/office/drawing/2014/main" id="{2201F9FA-162C-8E8A-0BFC-0E0BED71AB89}"/>
                </a:ext>
              </a:extLst>
            </p:cNvPr>
            <p:cNvGrpSpPr/>
            <p:nvPr userDrawn="1"/>
          </p:nvGrpSpPr>
          <p:grpSpPr>
            <a:xfrm>
              <a:off x="9481332" y="2108487"/>
              <a:ext cx="173950" cy="419050"/>
              <a:chOff x="11490941" y="1954093"/>
              <a:chExt cx="224084" cy="518000"/>
            </a:xfrm>
          </p:grpSpPr>
          <p:sp>
            <p:nvSpPr>
              <p:cNvPr id="1040" name="Rectangle: Rounded Corners 1039">
                <a:extLst>
                  <a:ext uri="{FF2B5EF4-FFF2-40B4-BE49-F238E27FC236}">
                    <a16:creationId xmlns:a16="http://schemas.microsoft.com/office/drawing/2014/main" id="{4AC08623-C954-37C1-6146-595487C9D89D}"/>
                  </a:ext>
                </a:extLst>
              </p:cNvPr>
              <p:cNvSpPr/>
              <p:nvPr/>
            </p:nvSpPr>
            <p:spPr>
              <a:xfrm>
                <a:off x="11490941" y="2153047"/>
                <a:ext cx="224084" cy="319046"/>
              </a:xfrm>
              <a:prstGeom prst="roundRect">
                <a:avLst>
                  <a:gd name="adj" fmla="val 35662"/>
                </a:avLst>
              </a:prstGeom>
              <a:gradFill flip="none" rotWithShape="1">
                <a:gsLst>
                  <a:gs pos="0">
                    <a:srgbClr val="CDBB56">
                      <a:tint val="66000"/>
                      <a:satMod val="160000"/>
                    </a:srgbClr>
                  </a:gs>
                  <a:gs pos="50000">
                    <a:srgbClr val="CDBB56">
                      <a:tint val="44500"/>
                      <a:satMod val="160000"/>
                    </a:srgbClr>
                  </a:gs>
                  <a:gs pos="100000">
                    <a:srgbClr val="CDBB56">
                      <a:tint val="23500"/>
                      <a:satMod val="160000"/>
                    </a:srgbClr>
                  </a:gs>
                </a:gsLst>
                <a:lin ang="162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1041" name="Oval 1040">
                <a:extLst>
                  <a:ext uri="{FF2B5EF4-FFF2-40B4-BE49-F238E27FC236}">
                    <a16:creationId xmlns:a16="http://schemas.microsoft.com/office/drawing/2014/main" id="{27B8C195-FF95-A184-1DCE-3656E06E1F18}"/>
                  </a:ext>
                </a:extLst>
              </p:cNvPr>
              <p:cNvSpPr/>
              <p:nvPr/>
            </p:nvSpPr>
            <p:spPr>
              <a:xfrm>
                <a:off x="11546265" y="2303855"/>
                <a:ext cx="113436" cy="93222"/>
              </a:xfrm>
              <a:prstGeom prst="ellipse">
                <a:avLst/>
              </a:prstGeom>
              <a:gradFill flip="none" rotWithShape="1">
                <a:gsLst>
                  <a:gs pos="0">
                    <a:srgbClr val="C4D600">
                      <a:shade val="30000"/>
                      <a:satMod val="115000"/>
                    </a:srgbClr>
                  </a:gs>
                  <a:gs pos="50000">
                    <a:srgbClr val="C4D600">
                      <a:shade val="67500"/>
                      <a:satMod val="115000"/>
                    </a:srgbClr>
                  </a:gs>
                  <a:gs pos="100000">
                    <a:srgbClr val="C4D600">
                      <a:shade val="100000"/>
                      <a:satMod val="115000"/>
                    </a:srgbClr>
                  </a:gs>
                </a:gsLst>
                <a:lin ang="189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1042" name="Oval 1041">
                <a:extLst>
                  <a:ext uri="{FF2B5EF4-FFF2-40B4-BE49-F238E27FC236}">
                    <a16:creationId xmlns:a16="http://schemas.microsoft.com/office/drawing/2014/main" id="{EEFB7A64-4E5A-82D9-4490-F73DEC4C27BD}"/>
                  </a:ext>
                </a:extLst>
              </p:cNvPr>
              <p:cNvSpPr/>
              <p:nvPr/>
            </p:nvSpPr>
            <p:spPr>
              <a:xfrm>
                <a:off x="11556487" y="1954093"/>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sp>
            <p:nvSpPr>
              <p:cNvPr id="1043" name="Oval 1042">
                <a:extLst>
                  <a:ext uri="{FF2B5EF4-FFF2-40B4-BE49-F238E27FC236}">
                    <a16:creationId xmlns:a16="http://schemas.microsoft.com/office/drawing/2014/main" id="{3C85B99F-9365-89BC-B46B-46FEB7077ED6}"/>
                  </a:ext>
                </a:extLst>
              </p:cNvPr>
              <p:cNvSpPr/>
              <p:nvPr/>
            </p:nvSpPr>
            <p:spPr>
              <a:xfrm>
                <a:off x="11607332" y="2118955"/>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sp>
            <p:nvSpPr>
              <p:cNvPr id="1044" name="Oval 1043">
                <a:extLst>
                  <a:ext uri="{FF2B5EF4-FFF2-40B4-BE49-F238E27FC236}">
                    <a16:creationId xmlns:a16="http://schemas.microsoft.com/office/drawing/2014/main" id="{AD7DAB25-3FB1-7611-4809-F9CF1C8C7302}"/>
                  </a:ext>
                </a:extLst>
              </p:cNvPr>
              <p:cNvSpPr/>
              <p:nvPr/>
            </p:nvSpPr>
            <p:spPr>
              <a:xfrm>
                <a:off x="11542996" y="2153882"/>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sp>
            <p:nvSpPr>
              <p:cNvPr id="1045" name="Oval 1044">
                <a:extLst>
                  <a:ext uri="{FF2B5EF4-FFF2-40B4-BE49-F238E27FC236}">
                    <a16:creationId xmlns:a16="http://schemas.microsoft.com/office/drawing/2014/main" id="{CBB9DC45-4240-968E-FE35-DA3535BD3AD3}"/>
                  </a:ext>
                </a:extLst>
              </p:cNvPr>
              <p:cNvSpPr/>
              <p:nvPr/>
            </p:nvSpPr>
            <p:spPr>
              <a:xfrm>
                <a:off x="11642250" y="2049177"/>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sp>
            <p:nvSpPr>
              <p:cNvPr id="1046" name="Oval 1045">
                <a:extLst>
                  <a:ext uri="{FF2B5EF4-FFF2-40B4-BE49-F238E27FC236}">
                    <a16:creationId xmlns:a16="http://schemas.microsoft.com/office/drawing/2014/main" id="{BBEDB5B1-5242-177A-4FAA-505D2207E30F}"/>
                  </a:ext>
                </a:extLst>
              </p:cNvPr>
              <p:cNvSpPr/>
              <p:nvPr/>
            </p:nvSpPr>
            <p:spPr>
              <a:xfrm>
                <a:off x="11514196" y="2090385"/>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sp>
            <p:nvSpPr>
              <p:cNvPr id="1047" name="Oval 1046">
                <a:extLst>
                  <a:ext uri="{FF2B5EF4-FFF2-40B4-BE49-F238E27FC236}">
                    <a16:creationId xmlns:a16="http://schemas.microsoft.com/office/drawing/2014/main" id="{687EA25E-F286-3666-8253-2954AE658C96}"/>
                  </a:ext>
                </a:extLst>
              </p:cNvPr>
              <p:cNvSpPr/>
              <p:nvPr/>
            </p:nvSpPr>
            <p:spPr>
              <a:xfrm>
                <a:off x="11575547" y="2020728"/>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sp>
            <p:nvSpPr>
              <p:cNvPr id="1048" name="Oval 1047">
                <a:extLst>
                  <a:ext uri="{FF2B5EF4-FFF2-40B4-BE49-F238E27FC236}">
                    <a16:creationId xmlns:a16="http://schemas.microsoft.com/office/drawing/2014/main" id="{B485F82C-D062-BB39-F30A-AE7E5DB92049}"/>
                  </a:ext>
                </a:extLst>
              </p:cNvPr>
              <p:cNvSpPr/>
              <p:nvPr/>
            </p:nvSpPr>
            <p:spPr>
              <a:xfrm>
                <a:off x="11502479" y="2024813"/>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sp>
            <p:nvSpPr>
              <p:cNvPr id="1049" name="Oval 1048">
                <a:extLst>
                  <a:ext uri="{FF2B5EF4-FFF2-40B4-BE49-F238E27FC236}">
                    <a16:creationId xmlns:a16="http://schemas.microsoft.com/office/drawing/2014/main" id="{383F6DD2-068B-D633-4532-5E04CFD00068}"/>
                  </a:ext>
                </a:extLst>
              </p:cNvPr>
              <p:cNvSpPr/>
              <p:nvPr/>
            </p:nvSpPr>
            <p:spPr>
              <a:xfrm>
                <a:off x="11575648" y="2079514"/>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grpSp>
        <p:grpSp>
          <p:nvGrpSpPr>
            <p:cNvPr id="693" name="Group 692">
              <a:extLst>
                <a:ext uri="{FF2B5EF4-FFF2-40B4-BE49-F238E27FC236}">
                  <a16:creationId xmlns:a16="http://schemas.microsoft.com/office/drawing/2014/main" id="{1E07DF9A-DD34-FFED-E0B6-5C68228F7D9D}"/>
                </a:ext>
              </a:extLst>
            </p:cNvPr>
            <p:cNvGrpSpPr/>
            <p:nvPr userDrawn="1"/>
          </p:nvGrpSpPr>
          <p:grpSpPr>
            <a:xfrm>
              <a:off x="8924444" y="2112579"/>
              <a:ext cx="173950" cy="419050"/>
              <a:chOff x="11490941" y="1954093"/>
              <a:chExt cx="224084" cy="518000"/>
            </a:xfrm>
          </p:grpSpPr>
          <p:sp>
            <p:nvSpPr>
              <p:cNvPr id="1030" name="Rectangle: Rounded Corners 1029">
                <a:extLst>
                  <a:ext uri="{FF2B5EF4-FFF2-40B4-BE49-F238E27FC236}">
                    <a16:creationId xmlns:a16="http://schemas.microsoft.com/office/drawing/2014/main" id="{CA392F20-953E-3B7D-EC40-14A4BC85CE62}"/>
                  </a:ext>
                </a:extLst>
              </p:cNvPr>
              <p:cNvSpPr/>
              <p:nvPr/>
            </p:nvSpPr>
            <p:spPr>
              <a:xfrm>
                <a:off x="11490941" y="2153047"/>
                <a:ext cx="224084" cy="319046"/>
              </a:xfrm>
              <a:prstGeom prst="roundRect">
                <a:avLst>
                  <a:gd name="adj" fmla="val 35662"/>
                </a:avLst>
              </a:prstGeom>
              <a:gradFill flip="none" rotWithShape="1">
                <a:gsLst>
                  <a:gs pos="0">
                    <a:srgbClr val="CDBB56">
                      <a:tint val="66000"/>
                      <a:satMod val="160000"/>
                    </a:srgbClr>
                  </a:gs>
                  <a:gs pos="50000">
                    <a:srgbClr val="CDBB56">
                      <a:tint val="44500"/>
                      <a:satMod val="160000"/>
                    </a:srgbClr>
                  </a:gs>
                  <a:gs pos="100000">
                    <a:srgbClr val="CDBB56">
                      <a:tint val="23500"/>
                      <a:satMod val="160000"/>
                    </a:srgbClr>
                  </a:gs>
                </a:gsLst>
                <a:lin ang="162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1031" name="Oval 1030">
                <a:extLst>
                  <a:ext uri="{FF2B5EF4-FFF2-40B4-BE49-F238E27FC236}">
                    <a16:creationId xmlns:a16="http://schemas.microsoft.com/office/drawing/2014/main" id="{257BC861-4B59-3ACB-6E8E-4D46775E8119}"/>
                  </a:ext>
                </a:extLst>
              </p:cNvPr>
              <p:cNvSpPr/>
              <p:nvPr/>
            </p:nvSpPr>
            <p:spPr>
              <a:xfrm>
                <a:off x="11546265" y="2303855"/>
                <a:ext cx="113436" cy="93222"/>
              </a:xfrm>
              <a:prstGeom prst="ellipse">
                <a:avLst/>
              </a:prstGeom>
              <a:gradFill flip="none" rotWithShape="1">
                <a:gsLst>
                  <a:gs pos="0">
                    <a:srgbClr val="C4D600">
                      <a:shade val="30000"/>
                      <a:satMod val="115000"/>
                    </a:srgbClr>
                  </a:gs>
                  <a:gs pos="50000">
                    <a:srgbClr val="C4D600">
                      <a:shade val="67500"/>
                      <a:satMod val="115000"/>
                    </a:srgbClr>
                  </a:gs>
                  <a:gs pos="100000">
                    <a:srgbClr val="C4D600">
                      <a:shade val="100000"/>
                      <a:satMod val="115000"/>
                    </a:srgbClr>
                  </a:gs>
                </a:gsLst>
                <a:lin ang="189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1032" name="Oval 1031">
                <a:extLst>
                  <a:ext uri="{FF2B5EF4-FFF2-40B4-BE49-F238E27FC236}">
                    <a16:creationId xmlns:a16="http://schemas.microsoft.com/office/drawing/2014/main" id="{C1B0D988-FEC1-8578-A230-64A095022F75}"/>
                  </a:ext>
                </a:extLst>
              </p:cNvPr>
              <p:cNvSpPr/>
              <p:nvPr/>
            </p:nvSpPr>
            <p:spPr>
              <a:xfrm>
                <a:off x="11556487" y="1954093"/>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sp>
            <p:nvSpPr>
              <p:cNvPr id="1033" name="Oval 1032">
                <a:extLst>
                  <a:ext uri="{FF2B5EF4-FFF2-40B4-BE49-F238E27FC236}">
                    <a16:creationId xmlns:a16="http://schemas.microsoft.com/office/drawing/2014/main" id="{158C3396-4450-5802-A5AE-355C2ED2D54F}"/>
                  </a:ext>
                </a:extLst>
              </p:cNvPr>
              <p:cNvSpPr/>
              <p:nvPr/>
            </p:nvSpPr>
            <p:spPr>
              <a:xfrm>
                <a:off x="11607332" y="2118955"/>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sp>
            <p:nvSpPr>
              <p:cNvPr id="1034" name="Oval 1033">
                <a:extLst>
                  <a:ext uri="{FF2B5EF4-FFF2-40B4-BE49-F238E27FC236}">
                    <a16:creationId xmlns:a16="http://schemas.microsoft.com/office/drawing/2014/main" id="{4A572EDE-915A-5C46-F98E-AF4ACAEE0B5C}"/>
                  </a:ext>
                </a:extLst>
              </p:cNvPr>
              <p:cNvSpPr/>
              <p:nvPr/>
            </p:nvSpPr>
            <p:spPr>
              <a:xfrm>
                <a:off x="11542996" y="2153882"/>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sp>
            <p:nvSpPr>
              <p:cNvPr id="1035" name="Oval 1034">
                <a:extLst>
                  <a:ext uri="{FF2B5EF4-FFF2-40B4-BE49-F238E27FC236}">
                    <a16:creationId xmlns:a16="http://schemas.microsoft.com/office/drawing/2014/main" id="{83D2B13B-8064-0B8C-342A-22038718CAD7}"/>
                  </a:ext>
                </a:extLst>
              </p:cNvPr>
              <p:cNvSpPr/>
              <p:nvPr/>
            </p:nvSpPr>
            <p:spPr>
              <a:xfrm>
                <a:off x="11642250" y="2049177"/>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sp>
            <p:nvSpPr>
              <p:cNvPr id="1036" name="Oval 1035">
                <a:extLst>
                  <a:ext uri="{FF2B5EF4-FFF2-40B4-BE49-F238E27FC236}">
                    <a16:creationId xmlns:a16="http://schemas.microsoft.com/office/drawing/2014/main" id="{F194C226-D376-F55F-691C-89EB7B013206}"/>
                  </a:ext>
                </a:extLst>
              </p:cNvPr>
              <p:cNvSpPr/>
              <p:nvPr/>
            </p:nvSpPr>
            <p:spPr>
              <a:xfrm>
                <a:off x="11514196" y="2090385"/>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sp>
            <p:nvSpPr>
              <p:cNvPr id="1037" name="Oval 1036">
                <a:extLst>
                  <a:ext uri="{FF2B5EF4-FFF2-40B4-BE49-F238E27FC236}">
                    <a16:creationId xmlns:a16="http://schemas.microsoft.com/office/drawing/2014/main" id="{6E677A21-5BE1-8EEB-8234-4CCD701B5C9D}"/>
                  </a:ext>
                </a:extLst>
              </p:cNvPr>
              <p:cNvSpPr/>
              <p:nvPr/>
            </p:nvSpPr>
            <p:spPr>
              <a:xfrm>
                <a:off x="11575547" y="2020728"/>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sp>
            <p:nvSpPr>
              <p:cNvPr id="1038" name="Oval 1037">
                <a:extLst>
                  <a:ext uri="{FF2B5EF4-FFF2-40B4-BE49-F238E27FC236}">
                    <a16:creationId xmlns:a16="http://schemas.microsoft.com/office/drawing/2014/main" id="{DFB71E4F-7DD8-4CAF-E0EF-A50E07A6A88A}"/>
                  </a:ext>
                </a:extLst>
              </p:cNvPr>
              <p:cNvSpPr/>
              <p:nvPr/>
            </p:nvSpPr>
            <p:spPr>
              <a:xfrm>
                <a:off x="11502479" y="2024813"/>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sp>
            <p:nvSpPr>
              <p:cNvPr id="1039" name="Oval 1038">
                <a:extLst>
                  <a:ext uri="{FF2B5EF4-FFF2-40B4-BE49-F238E27FC236}">
                    <a16:creationId xmlns:a16="http://schemas.microsoft.com/office/drawing/2014/main" id="{B4F40BA3-5AEA-3A84-68FB-24D5CDF72238}"/>
                  </a:ext>
                </a:extLst>
              </p:cNvPr>
              <p:cNvSpPr/>
              <p:nvPr/>
            </p:nvSpPr>
            <p:spPr>
              <a:xfrm>
                <a:off x="11575648" y="2079514"/>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grpSp>
        <p:grpSp>
          <p:nvGrpSpPr>
            <p:cNvPr id="694" name="Group 693">
              <a:extLst>
                <a:ext uri="{FF2B5EF4-FFF2-40B4-BE49-F238E27FC236}">
                  <a16:creationId xmlns:a16="http://schemas.microsoft.com/office/drawing/2014/main" id="{330FC530-037C-200F-FE89-0BD3EDE489C7}"/>
                </a:ext>
              </a:extLst>
            </p:cNvPr>
            <p:cNvGrpSpPr/>
            <p:nvPr userDrawn="1"/>
          </p:nvGrpSpPr>
          <p:grpSpPr>
            <a:xfrm>
              <a:off x="8360497" y="2114108"/>
              <a:ext cx="173950" cy="419050"/>
              <a:chOff x="11490941" y="1954093"/>
              <a:chExt cx="224084" cy="518000"/>
            </a:xfrm>
          </p:grpSpPr>
          <p:sp>
            <p:nvSpPr>
              <p:cNvPr id="1020" name="Rectangle: Rounded Corners 1019">
                <a:extLst>
                  <a:ext uri="{FF2B5EF4-FFF2-40B4-BE49-F238E27FC236}">
                    <a16:creationId xmlns:a16="http://schemas.microsoft.com/office/drawing/2014/main" id="{B419D117-937F-8B98-48CB-2B9C89857EE4}"/>
                  </a:ext>
                </a:extLst>
              </p:cNvPr>
              <p:cNvSpPr/>
              <p:nvPr/>
            </p:nvSpPr>
            <p:spPr>
              <a:xfrm>
                <a:off x="11490941" y="2153047"/>
                <a:ext cx="224084" cy="319046"/>
              </a:xfrm>
              <a:prstGeom prst="roundRect">
                <a:avLst>
                  <a:gd name="adj" fmla="val 35662"/>
                </a:avLst>
              </a:prstGeom>
              <a:gradFill flip="none" rotWithShape="1">
                <a:gsLst>
                  <a:gs pos="0">
                    <a:srgbClr val="CDBB56">
                      <a:tint val="66000"/>
                      <a:satMod val="160000"/>
                    </a:srgbClr>
                  </a:gs>
                  <a:gs pos="50000">
                    <a:srgbClr val="CDBB56">
                      <a:tint val="44500"/>
                      <a:satMod val="160000"/>
                    </a:srgbClr>
                  </a:gs>
                  <a:gs pos="100000">
                    <a:srgbClr val="CDBB56">
                      <a:tint val="23500"/>
                      <a:satMod val="160000"/>
                    </a:srgbClr>
                  </a:gs>
                </a:gsLst>
                <a:lin ang="162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1021" name="Oval 1020">
                <a:extLst>
                  <a:ext uri="{FF2B5EF4-FFF2-40B4-BE49-F238E27FC236}">
                    <a16:creationId xmlns:a16="http://schemas.microsoft.com/office/drawing/2014/main" id="{3B6DBF03-4884-7638-5916-835D4440E9B0}"/>
                  </a:ext>
                </a:extLst>
              </p:cNvPr>
              <p:cNvSpPr/>
              <p:nvPr/>
            </p:nvSpPr>
            <p:spPr>
              <a:xfrm>
                <a:off x="11546265" y="2303855"/>
                <a:ext cx="113436" cy="93222"/>
              </a:xfrm>
              <a:prstGeom prst="ellipse">
                <a:avLst/>
              </a:prstGeom>
              <a:gradFill flip="none" rotWithShape="1">
                <a:gsLst>
                  <a:gs pos="0">
                    <a:srgbClr val="C4D600">
                      <a:shade val="30000"/>
                      <a:satMod val="115000"/>
                    </a:srgbClr>
                  </a:gs>
                  <a:gs pos="50000">
                    <a:srgbClr val="C4D600">
                      <a:shade val="67500"/>
                      <a:satMod val="115000"/>
                    </a:srgbClr>
                  </a:gs>
                  <a:gs pos="100000">
                    <a:srgbClr val="C4D600">
                      <a:shade val="100000"/>
                      <a:satMod val="115000"/>
                    </a:srgbClr>
                  </a:gs>
                </a:gsLst>
                <a:lin ang="189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1022" name="Oval 1021">
                <a:extLst>
                  <a:ext uri="{FF2B5EF4-FFF2-40B4-BE49-F238E27FC236}">
                    <a16:creationId xmlns:a16="http://schemas.microsoft.com/office/drawing/2014/main" id="{C2D8F6D4-D725-300C-C514-2435B50316B0}"/>
                  </a:ext>
                </a:extLst>
              </p:cNvPr>
              <p:cNvSpPr/>
              <p:nvPr/>
            </p:nvSpPr>
            <p:spPr>
              <a:xfrm>
                <a:off x="11556487" y="1954093"/>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sp>
            <p:nvSpPr>
              <p:cNvPr id="1023" name="Oval 1022">
                <a:extLst>
                  <a:ext uri="{FF2B5EF4-FFF2-40B4-BE49-F238E27FC236}">
                    <a16:creationId xmlns:a16="http://schemas.microsoft.com/office/drawing/2014/main" id="{863DA30D-EA0B-80AF-5164-2908E6796A13}"/>
                  </a:ext>
                </a:extLst>
              </p:cNvPr>
              <p:cNvSpPr/>
              <p:nvPr/>
            </p:nvSpPr>
            <p:spPr>
              <a:xfrm>
                <a:off x="11607332" y="2118955"/>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sp>
            <p:nvSpPr>
              <p:cNvPr id="1024" name="Oval 1023">
                <a:extLst>
                  <a:ext uri="{FF2B5EF4-FFF2-40B4-BE49-F238E27FC236}">
                    <a16:creationId xmlns:a16="http://schemas.microsoft.com/office/drawing/2014/main" id="{4E78ECC4-04DA-B8E2-2FD5-CAB9E9A820DA}"/>
                  </a:ext>
                </a:extLst>
              </p:cNvPr>
              <p:cNvSpPr/>
              <p:nvPr/>
            </p:nvSpPr>
            <p:spPr>
              <a:xfrm>
                <a:off x="11542996" y="2153882"/>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sp>
            <p:nvSpPr>
              <p:cNvPr id="1025" name="Oval 1024">
                <a:extLst>
                  <a:ext uri="{FF2B5EF4-FFF2-40B4-BE49-F238E27FC236}">
                    <a16:creationId xmlns:a16="http://schemas.microsoft.com/office/drawing/2014/main" id="{3B266162-ADFD-B93E-A1A1-1B747A3B4AF9}"/>
                  </a:ext>
                </a:extLst>
              </p:cNvPr>
              <p:cNvSpPr/>
              <p:nvPr/>
            </p:nvSpPr>
            <p:spPr>
              <a:xfrm>
                <a:off x="11642250" y="2049177"/>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sp>
            <p:nvSpPr>
              <p:cNvPr id="1026" name="Oval 1025">
                <a:extLst>
                  <a:ext uri="{FF2B5EF4-FFF2-40B4-BE49-F238E27FC236}">
                    <a16:creationId xmlns:a16="http://schemas.microsoft.com/office/drawing/2014/main" id="{15D25E3A-936D-4CB5-7EC3-865B84AAE258}"/>
                  </a:ext>
                </a:extLst>
              </p:cNvPr>
              <p:cNvSpPr/>
              <p:nvPr/>
            </p:nvSpPr>
            <p:spPr>
              <a:xfrm>
                <a:off x="11514196" y="2090385"/>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sp>
            <p:nvSpPr>
              <p:cNvPr id="1027" name="Oval 1026">
                <a:extLst>
                  <a:ext uri="{FF2B5EF4-FFF2-40B4-BE49-F238E27FC236}">
                    <a16:creationId xmlns:a16="http://schemas.microsoft.com/office/drawing/2014/main" id="{56F453A9-C412-5AC1-7C29-0E9A442D3D30}"/>
                  </a:ext>
                </a:extLst>
              </p:cNvPr>
              <p:cNvSpPr/>
              <p:nvPr/>
            </p:nvSpPr>
            <p:spPr>
              <a:xfrm>
                <a:off x="11575547" y="2020728"/>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sp>
            <p:nvSpPr>
              <p:cNvPr id="1028" name="Oval 1027">
                <a:extLst>
                  <a:ext uri="{FF2B5EF4-FFF2-40B4-BE49-F238E27FC236}">
                    <a16:creationId xmlns:a16="http://schemas.microsoft.com/office/drawing/2014/main" id="{D5AA32D7-F626-67CE-FCA7-C4465C60D79A}"/>
                  </a:ext>
                </a:extLst>
              </p:cNvPr>
              <p:cNvSpPr/>
              <p:nvPr/>
            </p:nvSpPr>
            <p:spPr>
              <a:xfrm>
                <a:off x="11502479" y="2024813"/>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sp>
            <p:nvSpPr>
              <p:cNvPr id="1029" name="Oval 1028">
                <a:extLst>
                  <a:ext uri="{FF2B5EF4-FFF2-40B4-BE49-F238E27FC236}">
                    <a16:creationId xmlns:a16="http://schemas.microsoft.com/office/drawing/2014/main" id="{79E7A076-16DC-4396-FBF9-63EFB122E55D}"/>
                  </a:ext>
                </a:extLst>
              </p:cNvPr>
              <p:cNvSpPr/>
              <p:nvPr/>
            </p:nvSpPr>
            <p:spPr>
              <a:xfrm>
                <a:off x="11575648" y="2079514"/>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grpSp>
        <p:grpSp>
          <p:nvGrpSpPr>
            <p:cNvPr id="695" name="Group 694">
              <a:extLst>
                <a:ext uri="{FF2B5EF4-FFF2-40B4-BE49-F238E27FC236}">
                  <a16:creationId xmlns:a16="http://schemas.microsoft.com/office/drawing/2014/main" id="{0BCA460B-0A2B-5BE5-6697-2B5711760915}"/>
                </a:ext>
              </a:extLst>
            </p:cNvPr>
            <p:cNvGrpSpPr/>
            <p:nvPr userDrawn="1"/>
          </p:nvGrpSpPr>
          <p:grpSpPr>
            <a:xfrm>
              <a:off x="8282539" y="1968025"/>
              <a:ext cx="316655" cy="130280"/>
              <a:chOff x="3957044" y="1422295"/>
              <a:chExt cx="558862" cy="208727"/>
            </a:xfrm>
          </p:grpSpPr>
          <p:sp>
            <p:nvSpPr>
              <p:cNvPr id="1018" name="Freeform: Shape 1017">
                <a:extLst>
                  <a:ext uri="{FF2B5EF4-FFF2-40B4-BE49-F238E27FC236}">
                    <a16:creationId xmlns:a16="http://schemas.microsoft.com/office/drawing/2014/main" id="{EC4A80B3-F486-AB8D-4270-7F775DBB8CC7}"/>
                  </a:ext>
                </a:extLst>
              </p:cNvPr>
              <p:cNvSpPr/>
              <p:nvPr/>
            </p:nvSpPr>
            <p:spPr>
              <a:xfrm rot="18252401">
                <a:off x="4278556" y="1368208"/>
                <a:ext cx="183263" cy="291437"/>
              </a:xfrm>
              <a:custGeom>
                <a:avLst/>
                <a:gdLst>
                  <a:gd name="connsiteX0" fmla="*/ 647485 w 650808"/>
                  <a:gd name="connsiteY0" fmla="*/ 1029906 h 1034962"/>
                  <a:gd name="connsiteX1" fmla="*/ 570434 w 650808"/>
                  <a:gd name="connsiteY1" fmla="*/ 947234 h 1034962"/>
                  <a:gd name="connsiteX2" fmla="*/ 605823 w 650808"/>
                  <a:gd name="connsiteY2" fmla="*/ 852472 h 1034962"/>
                  <a:gd name="connsiteX3" fmla="*/ 625712 w 650808"/>
                  <a:gd name="connsiteY3" fmla="*/ 673738 h 1034962"/>
                  <a:gd name="connsiteX4" fmla="*/ 557045 w 650808"/>
                  <a:gd name="connsiteY4" fmla="*/ 570040 h 1034962"/>
                  <a:gd name="connsiteX5" fmla="*/ 471578 w 650808"/>
                  <a:gd name="connsiteY5" fmla="*/ 559641 h 1034962"/>
                  <a:gd name="connsiteX6" fmla="*/ 428552 w 650808"/>
                  <a:gd name="connsiteY6" fmla="*/ 461500 h 1034962"/>
                  <a:gd name="connsiteX7" fmla="*/ 360308 w 650808"/>
                  <a:gd name="connsiteY7" fmla="*/ 312500 h 1034962"/>
                  <a:gd name="connsiteX8" fmla="*/ 345846 w 650808"/>
                  <a:gd name="connsiteY8" fmla="*/ 228463 h 1034962"/>
                  <a:gd name="connsiteX9" fmla="*/ 315234 w 650808"/>
                  <a:gd name="connsiteY9" fmla="*/ 166491 h 1034962"/>
                  <a:gd name="connsiteX10" fmla="*/ 190608 w 650808"/>
                  <a:gd name="connsiteY10" fmla="*/ 90188 h 1034962"/>
                  <a:gd name="connsiteX11" fmla="*/ 30235 w 650808"/>
                  <a:gd name="connsiteY11" fmla="*/ 3453 h 1034962"/>
                  <a:gd name="connsiteX12" fmla="*/ -377 w 650808"/>
                  <a:gd name="connsiteY12" fmla="*/ 9433 h 1034962"/>
                  <a:gd name="connsiteX13" fmla="*/ 277245 w 650808"/>
                  <a:gd name="connsiteY13" fmla="*/ 188167 h 1034962"/>
                  <a:gd name="connsiteX14" fmla="*/ 297621 w 650808"/>
                  <a:gd name="connsiteY14" fmla="*/ 277891 h 1034962"/>
                  <a:gd name="connsiteX15" fmla="*/ 333368 w 650808"/>
                  <a:gd name="connsiteY15" fmla="*/ 342138 h 1034962"/>
                  <a:gd name="connsiteX16" fmla="*/ 403204 w 650808"/>
                  <a:gd name="connsiteY16" fmla="*/ 525714 h 1034962"/>
                  <a:gd name="connsiteX17" fmla="*/ 515514 w 650808"/>
                  <a:gd name="connsiteY17" fmla="*/ 601270 h 1034962"/>
                  <a:gd name="connsiteX18" fmla="*/ 573554 w 650808"/>
                  <a:gd name="connsiteY18" fmla="*/ 629347 h 1034962"/>
                  <a:gd name="connsiteX19" fmla="*/ 586552 w 650808"/>
                  <a:gd name="connsiteY19" fmla="*/ 683260 h 1034962"/>
                  <a:gd name="connsiteX20" fmla="*/ 588047 w 650808"/>
                  <a:gd name="connsiteY20" fmla="*/ 801972 h 1034962"/>
                  <a:gd name="connsiteX21" fmla="*/ 549051 w 650808"/>
                  <a:gd name="connsiteY21" fmla="*/ 966765 h 1034962"/>
                  <a:gd name="connsiteX22" fmla="*/ 647419 w 650808"/>
                  <a:gd name="connsiteY22" fmla="*/ 1033839 h 1034962"/>
                  <a:gd name="connsiteX23" fmla="*/ 647712 w 650808"/>
                  <a:gd name="connsiteY23" fmla="*/ 1029842 h 1034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650808" h="1034962">
                    <a:moveTo>
                      <a:pt x="647485" y="1029906"/>
                    </a:moveTo>
                    <a:cubicBezTo>
                      <a:pt x="606766" y="1021685"/>
                      <a:pt x="575763" y="988440"/>
                      <a:pt x="570434" y="947234"/>
                    </a:cubicBezTo>
                    <a:cubicBezTo>
                      <a:pt x="565754" y="909537"/>
                      <a:pt x="587495" y="882565"/>
                      <a:pt x="605823" y="852472"/>
                    </a:cubicBezTo>
                    <a:cubicBezTo>
                      <a:pt x="640465" y="795635"/>
                      <a:pt x="637638" y="737140"/>
                      <a:pt x="625712" y="673738"/>
                    </a:cubicBezTo>
                    <a:cubicBezTo>
                      <a:pt x="617555" y="630355"/>
                      <a:pt x="605173" y="583136"/>
                      <a:pt x="557045" y="570040"/>
                    </a:cubicBezTo>
                    <a:cubicBezTo>
                      <a:pt x="527798" y="562143"/>
                      <a:pt x="495496" y="577579"/>
                      <a:pt x="471578" y="559641"/>
                    </a:cubicBezTo>
                    <a:cubicBezTo>
                      <a:pt x="444930" y="539655"/>
                      <a:pt x="437391" y="491689"/>
                      <a:pt x="428552" y="461500"/>
                    </a:cubicBezTo>
                    <a:cubicBezTo>
                      <a:pt x="412140" y="405540"/>
                      <a:pt x="392480" y="360759"/>
                      <a:pt x="360308" y="312500"/>
                    </a:cubicBezTo>
                    <a:cubicBezTo>
                      <a:pt x="341914" y="284910"/>
                      <a:pt x="351014" y="258620"/>
                      <a:pt x="345846" y="228463"/>
                    </a:cubicBezTo>
                    <a:cubicBezTo>
                      <a:pt x="341330" y="205455"/>
                      <a:pt x="330768" y="184072"/>
                      <a:pt x="315234" y="166491"/>
                    </a:cubicBezTo>
                    <a:cubicBezTo>
                      <a:pt x="283192" y="128827"/>
                      <a:pt x="236169" y="106664"/>
                      <a:pt x="190608" y="90188"/>
                    </a:cubicBezTo>
                    <a:cubicBezTo>
                      <a:pt x="129448" y="68057"/>
                      <a:pt x="79728" y="46609"/>
                      <a:pt x="30235" y="3453"/>
                    </a:cubicBezTo>
                    <a:cubicBezTo>
                      <a:pt x="24288" y="-1746"/>
                      <a:pt x="-4829" y="-5484"/>
                      <a:pt x="-377" y="9433"/>
                    </a:cubicBezTo>
                    <a:cubicBezTo>
                      <a:pt x="33939" y="124700"/>
                      <a:pt x="211699" y="100425"/>
                      <a:pt x="277245" y="188167"/>
                    </a:cubicBezTo>
                    <a:cubicBezTo>
                      <a:pt x="298856" y="217219"/>
                      <a:pt x="292162" y="244939"/>
                      <a:pt x="297621" y="277891"/>
                    </a:cubicBezTo>
                    <a:cubicBezTo>
                      <a:pt x="301943" y="303889"/>
                      <a:pt x="318711" y="321242"/>
                      <a:pt x="333368" y="342138"/>
                    </a:cubicBezTo>
                    <a:cubicBezTo>
                      <a:pt x="371454" y="396733"/>
                      <a:pt x="379351" y="464879"/>
                      <a:pt x="403204" y="525714"/>
                    </a:cubicBezTo>
                    <a:cubicBezTo>
                      <a:pt x="424490" y="580017"/>
                      <a:pt x="457084" y="604292"/>
                      <a:pt x="515514" y="601270"/>
                    </a:cubicBezTo>
                    <a:cubicBezTo>
                      <a:pt x="542259" y="599872"/>
                      <a:pt x="560782" y="599677"/>
                      <a:pt x="573554" y="629347"/>
                    </a:cubicBezTo>
                    <a:cubicBezTo>
                      <a:pt x="580606" y="645596"/>
                      <a:pt x="583303" y="665842"/>
                      <a:pt x="586552" y="683260"/>
                    </a:cubicBezTo>
                    <a:cubicBezTo>
                      <a:pt x="594092" y="722257"/>
                      <a:pt x="599551" y="763138"/>
                      <a:pt x="588047" y="801972"/>
                    </a:cubicBezTo>
                    <a:cubicBezTo>
                      <a:pt x="570596" y="860466"/>
                      <a:pt x="518829" y="902095"/>
                      <a:pt x="549051" y="966765"/>
                    </a:cubicBezTo>
                    <a:cubicBezTo>
                      <a:pt x="567379" y="1006054"/>
                      <a:pt x="604296" y="1032051"/>
                      <a:pt x="647419" y="1033839"/>
                    </a:cubicBezTo>
                    <a:cubicBezTo>
                      <a:pt x="650669" y="1033839"/>
                      <a:pt x="650864" y="1030589"/>
                      <a:pt x="647712" y="1029842"/>
                    </a:cubicBezTo>
                    <a:close/>
                  </a:path>
                </a:pathLst>
              </a:custGeom>
              <a:solidFill>
                <a:srgbClr val="570995"/>
              </a:solidFill>
              <a:ln w="3245" cap="flat">
                <a:solidFill>
                  <a:srgbClr val="590995">
                    <a:lumMod val="50000"/>
                  </a:srgbClr>
                </a:solid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656665"/>
                  </a:solidFill>
                  <a:effectLst/>
                  <a:uLnTx/>
                  <a:uFillTx/>
                </a:endParaRPr>
              </a:p>
            </p:txBody>
          </p:sp>
          <p:sp>
            <p:nvSpPr>
              <p:cNvPr id="1019" name="Freeform: Shape 1018">
                <a:extLst>
                  <a:ext uri="{FF2B5EF4-FFF2-40B4-BE49-F238E27FC236}">
                    <a16:creationId xmlns:a16="http://schemas.microsoft.com/office/drawing/2014/main" id="{64EDDE6D-34E9-FE74-EF00-2DF3A13A9801}"/>
                  </a:ext>
                </a:extLst>
              </p:cNvPr>
              <p:cNvSpPr/>
              <p:nvPr/>
            </p:nvSpPr>
            <p:spPr>
              <a:xfrm rot="18252401">
                <a:off x="3978374" y="1407787"/>
                <a:ext cx="201905" cy="244565"/>
              </a:xfrm>
              <a:custGeom>
                <a:avLst/>
                <a:gdLst>
                  <a:gd name="connsiteX0" fmla="*/ 147099 w 717013"/>
                  <a:gd name="connsiteY0" fmla="*/ -1120 h 868506"/>
                  <a:gd name="connsiteX1" fmla="*/ 147814 w 717013"/>
                  <a:gd name="connsiteY1" fmla="*/ 639495 h 868506"/>
                  <a:gd name="connsiteX2" fmla="*/ 617624 w 717013"/>
                  <a:gd name="connsiteY2" fmla="*/ 850239 h 868506"/>
                  <a:gd name="connsiteX3" fmla="*/ 542621 w 717013"/>
                  <a:gd name="connsiteY3" fmla="*/ 450850 h 868506"/>
                  <a:gd name="connsiteX4" fmla="*/ 147099 w 717013"/>
                  <a:gd name="connsiteY4" fmla="*/ -1120 h 8685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7013" h="868506">
                    <a:moveTo>
                      <a:pt x="147099" y="-1120"/>
                    </a:moveTo>
                    <a:cubicBezTo>
                      <a:pt x="-81486" y="992"/>
                      <a:pt x="-16329" y="443667"/>
                      <a:pt x="147814" y="639495"/>
                    </a:cubicBezTo>
                    <a:cubicBezTo>
                      <a:pt x="311957" y="835323"/>
                      <a:pt x="509051" y="902721"/>
                      <a:pt x="617624" y="850239"/>
                    </a:cubicBezTo>
                    <a:cubicBezTo>
                      <a:pt x="722102" y="799836"/>
                      <a:pt x="800940" y="576646"/>
                      <a:pt x="542621" y="450850"/>
                    </a:cubicBezTo>
                    <a:cubicBezTo>
                      <a:pt x="284301" y="325053"/>
                      <a:pt x="292751" y="-2453"/>
                      <a:pt x="147099" y="-1120"/>
                    </a:cubicBezTo>
                    <a:close/>
                  </a:path>
                </a:pathLst>
              </a:custGeom>
              <a:gradFill rotWithShape="1">
                <a:gsLst>
                  <a:gs pos="0">
                    <a:srgbClr val="570995">
                      <a:lumMod val="110000"/>
                      <a:satMod val="105000"/>
                      <a:tint val="67000"/>
                    </a:srgbClr>
                  </a:gs>
                  <a:gs pos="50000">
                    <a:srgbClr val="570995">
                      <a:lumMod val="105000"/>
                      <a:satMod val="103000"/>
                      <a:tint val="73000"/>
                    </a:srgbClr>
                  </a:gs>
                  <a:gs pos="100000">
                    <a:srgbClr val="570995">
                      <a:lumMod val="105000"/>
                      <a:satMod val="109000"/>
                      <a:tint val="81000"/>
                    </a:srgbClr>
                  </a:gs>
                </a:gsLst>
                <a:lin ang="5400000" scaled="0"/>
              </a:gradFill>
              <a:ln w="6350" cap="flat" cmpd="sng" algn="ctr">
                <a:solidFill>
                  <a:srgbClr val="570995"/>
                </a:solidFill>
                <a:prstDash val="solid"/>
                <a:miter lim="800000"/>
              </a:ln>
              <a:effectLst/>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656665"/>
                  </a:solidFill>
                  <a:effectLst/>
                  <a:uLnTx/>
                  <a:uFillTx/>
                  <a:ea typeface="+mn-ea"/>
                  <a:cs typeface="+mn-cs"/>
                </a:endParaRPr>
              </a:p>
            </p:txBody>
          </p:sp>
        </p:grpSp>
        <p:pic>
          <p:nvPicPr>
            <p:cNvPr id="696" name="Picture 695" descr="A picture containing calla lily, light&#10;&#10;Description automatically generated">
              <a:extLst>
                <a:ext uri="{FF2B5EF4-FFF2-40B4-BE49-F238E27FC236}">
                  <a16:creationId xmlns:a16="http://schemas.microsoft.com/office/drawing/2014/main" id="{30D46625-D65B-5D26-AB03-FEE13D3C07FC}"/>
                </a:ext>
              </a:extLst>
            </p:cNvPr>
            <p:cNvPicPr>
              <a:picLocks noChangeAspect="1"/>
            </p:cNvPicPr>
            <p:nvPr userDrawn="1"/>
          </p:nvPicPr>
          <p:blipFill>
            <a:blip r:embed="rId6" cstate="email">
              <a:extLst>
                <a:ext uri="{28A0092B-C50C-407E-A947-70E740481C1C}">
                  <a14:useLocalDpi xmlns:a14="http://schemas.microsoft.com/office/drawing/2010/main"/>
                </a:ext>
              </a:extLst>
            </a:blip>
            <a:stretch>
              <a:fillRect/>
            </a:stretch>
          </p:blipFill>
          <p:spPr>
            <a:xfrm>
              <a:off x="9144930" y="1970113"/>
              <a:ext cx="75037" cy="177590"/>
            </a:xfrm>
            <a:prstGeom prst="rect">
              <a:avLst/>
            </a:prstGeom>
          </p:spPr>
        </p:pic>
        <p:pic>
          <p:nvPicPr>
            <p:cNvPr id="697" name="Picture 696" descr="A picture containing calla lily, light&#10;&#10;Description automatically generated">
              <a:extLst>
                <a:ext uri="{FF2B5EF4-FFF2-40B4-BE49-F238E27FC236}">
                  <a16:creationId xmlns:a16="http://schemas.microsoft.com/office/drawing/2014/main" id="{208A2E0B-B479-4082-33A2-2AD66DD0A9D8}"/>
                </a:ext>
              </a:extLst>
            </p:cNvPr>
            <p:cNvPicPr>
              <a:picLocks noChangeAspect="1"/>
            </p:cNvPicPr>
            <p:nvPr userDrawn="1"/>
          </p:nvPicPr>
          <p:blipFill>
            <a:blip r:embed="rId7" cstate="email">
              <a:extLst>
                <a:ext uri="{28A0092B-C50C-407E-A947-70E740481C1C}">
                  <a14:useLocalDpi xmlns:a14="http://schemas.microsoft.com/office/drawing/2010/main"/>
                </a:ext>
              </a:extLst>
            </a:blip>
            <a:stretch>
              <a:fillRect/>
            </a:stretch>
          </p:blipFill>
          <p:spPr>
            <a:xfrm>
              <a:off x="9226327" y="1938177"/>
              <a:ext cx="88542" cy="209553"/>
            </a:xfrm>
            <a:prstGeom prst="rect">
              <a:avLst/>
            </a:prstGeom>
          </p:spPr>
        </p:pic>
        <p:sp>
          <p:nvSpPr>
            <p:cNvPr id="698" name="TextBox 697">
              <a:extLst>
                <a:ext uri="{FF2B5EF4-FFF2-40B4-BE49-F238E27FC236}">
                  <a16:creationId xmlns:a16="http://schemas.microsoft.com/office/drawing/2014/main" id="{8A1C3B24-8472-1B84-C497-2B2EC6508EE4}"/>
                </a:ext>
              </a:extLst>
            </p:cNvPr>
            <p:cNvSpPr txBox="1"/>
            <p:nvPr userDrawn="1"/>
          </p:nvSpPr>
          <p:spPr>
            <a:xfrm>
              <a:off x="7389790" y="3757665"/>
              <a:ext cx="849154" cy="51371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830051"/>
                </a:buClr>
                <a:buSzTx/>
                <a:buFontTx/>
                <a:buNone/>
                <a:tabLst/>
                <a:defRPr/>
              </a:pPr>
              <a:r>
                <a:rPr kumimoji="0" lang="en-US" sz="900" b="0" i="0" u="none" strike="noStrike" kern="1200" cap="none" spc="0" normalizeH="0" baseline="0" noProof="0" dirty="0">
                  <a:ln>
                    <a:noFill/>
                  </a:ln>
                  <a:solidFill>
                    <a:srgbClr val="F0AB00">
                      <a:lumMod val="50000"/>
                    </a:srgbClr>
                  </a:solidFill>
                  <a:effectLst/>
                  <a:uLnTx/>
                  <a:uFillTx/>
                  <a:ea typeface="+mn-ea"/>
                  <a:cs typeface="+mn-cs"/>
                </a:rPr>
                <a:t>Histamine, </a:t>
              </a:r>
              <a:br>
                <a:rPr kumimoji="0" lang="en-US" sz="900" b="0" i="0" u="none" strike="noStrike" kern="1200" cap="none" spc="0" normalizeH="0" baseline="0" noProof="0" dirty="0">
                  <a:ln>
                    <a:noFill/>
                  </a:ln>
                  <a:solidFill>
                    <a:srgbClr val="F0AB00">
                      <a:lumMod val="50000"/>
                    </a:srgbClr>
                  </a:solidFill>
                  <a:effectLst/>
                  <a:uLnTx/>
                  <a:uFillTx/>
                  <a:ea typeface="+mn-ea"/>
                  <a:cs typeface="+mn-cs"/>
                </a:rPr>
              </a:br>
              <a:r>
                <a:rPr kumimoji="0" lang="en-US" sz="900" b="0" i="0" u="none" strike="noStrike" kern="1200" cap="none" spc="0" normalizeH="0" baseline="0" noProof="0" dirty="0">
                  <a:ln>
                    <a:noFill/>
                  </a:ln>
                  <a:solidFill>
                    <a:srgbClr val="F0AB00">
                      <a:lumMod val="50000"/>
                    </a:srgbClr>
                  </a:solidFill>
                  <a:effectLst/>
                  <a:uLnTx/>
                  <a:uFillTx/>
                  <a:ea typeface="+mn-ea"/>
                  <a:cs typeface="+mn-cs"/>
                </a:rPr>
                <a:t>PGD</a:t>
              </a:r>
              <a:r>
                <a:rPr kumimoji="0" lang="en-US" sz="900" b="0" i="0" u="none" strike="noStrike" kern="1200" cap="none" spc="0" normalizeH="0" baseline="-25000" noProof="0" dirty="0">
                  <a:ln>
                    <a:noFill/>
                  </a:ln>
                  <a:solidFill>
                    <a:srgbClr val="F0AB00">
                      <a:lumMod val="50000"/>
                    </a:srgbClr>
                  </a:solidFill>
                  <a:effectLst/>
                  <a:uLnTx/>
                  <a:uFillTx/>
                  <a:ea typeface="+mn-ea"/>
                  <a:cs typeface="+mn-cs"/>
                </a:rPr>
                <a:t>2</a:t>
              </a:r>
              <a:r>
                <a:rPr kumimoji="0" lang="en-US" sz="900" b="0" i="0" u="none" strike="noStrike" kern="1200" cap="none" spc="0" normalizeH="0" baseline="0" noProof="0" dirty="0">
                  <a:ln>
                    <a:noFill/>
                  </a:ln>
                  <a:solidFill>
                    <a:srgbClr val="F0AB00">
                      <a:lumMod val="50000"/>
                    </a:srgbClr>
                  </a:solidFill>
                  <a:effectLst/>
                  <a:uLnTx/>
                  <a:uFillTx/>
                  <a:ea typeface="+mn-ea"/>
                  <a:cs typeface="+mn-cs"/>
                </a:rPr>
                <a:t>, </a:t>
              </a:r>
              <a:br>
                <a:rPr kumimoji="0" lang="en-US" sz="900" b="0" i="0" u="none" strike="noStrike" kern="1200" cap="none" spc="0" normalizeH="0" baseline="0" noProof="0" dirty="0">
                  <a:ln>
                    <a:noFill/>
                  </a:ln>
                  <a:solidFill>
                    <a:srgbClr val="F0AB00">
                      <a:lumMod val="50000"/>
                    </a:srgbClr>
                  </a:solidFill>
                  <a:effectLst/>
                  <a:uLnTx/>
                  <a:uFillTx/>
                  <a:ea typeface="+mn-ea"/>
                  <a:cs typeface="+mn-cs"/>
                </a:rPr>
              </a:br>
              <a:r>
                <a:rPr kumimoji="0" lang="en-US" sz="900" b="0" i="0" u="none" strike="noStrike" kern="1200" cap="none" spc="0" normalizeH="0" baseline="0" noProof="0" dirty="0">
                  <a:ln>
                    <a:noFill/>
                  </a:ln>
                  <a:solidFill>
                    <a:srgbClr val="F0AB00">
                      <a:lumMod val="50000"/>
                    </a:srgbClr>
                  </a:solidFill>
                  <a:effectLst/>
                  <a:uLnTx/>
                  <a:uFillTx/>
                  <a:ea typeface="+mn-ea"/>
                  <a:cs typeface="+mn-cs"/>
                </a:rPr>
                <a:t>tryptase, </a:t>
              </a:r>
              <a:br>
                <a:rPr kumimoji="0" lang="en-US" sz="900" b="0" i="0" u="none" strike="noStrike" kern="1200" cap="none" spc="0" normalizeH="0" baseline="0" noProof="0" dirty="0">
                  <a:ln>
                    <a:noFill/>
                  </a:ln>
                  <a:solidFill>
                    <a:srgbClr val="F0AB00">
                      <a:lumMod val="50000"/>
                    </a:srgbClr>
                  </a:solidFill>
                  <a:effectLst/>
                  <a:uLnTx/>
                  <a:uFillTx/>
                  <a:ea typeface="+mn-ea"/>
                  <a:cs typeface="+mn-cs"/>
                </a:rPr>
              </a:br>
              <a:r>
                <a:rPr kumimoji="0" lang="en-US" sz="900" b="0" i="0" u="none" strike="noStrike" kern="1200" cap="none" spc="0" normalizeH="0" baseline="0" noProof="0" dirty="0">
                  <a:ln>
                    <a:noFill/>
                  </a:ln>
                  <a:solidFill>
                    <a:srgbClr val="F0AB00">
                      <a:lumMod val="50000"/>
                    </a:srgbClr>
                  </a:solidFill>
                  <a:effectLst/>
                  <a:uLnTx/>
                  <a:uFillTx/>
                  <a:ea typeface="+mn-ea"/>
                  <a:cs typeface="+mn-cs"/>
                </a:rPr>
                <a:t>cytokines</a:t>
              </a:r>
            </a:p>
          </p:txBody>
        </p:sp>
        <p:grpSp>
          <p:nvGrpSpPr>
            <p:cNvPr id="699" name="Epithelial Cell">
              <a:extLst>
                <a:ext uri="{FF2B5EF4-FFF2-40B4-BE49-F238E27FC236}">
                  <a16:creationId xmlns:a16="http://schemas.microsoft.com/office/drawing/2014/main" id="{459375A5-8433-6CD3-D0DE-F1DF7BABF2BD}"/>
                </a:ext>
              </a:extLst>
            </p:cNvPr>
            <p:cNvGrpSpPr/>
            <p:nvPr userDrawn="1"/>
          </p:nvGrpSpPr>
          <p:grpSpPr>
            <a:xfrm>
              <a:off x="7604871" y="2199579"/>
              <a:ext cx="194795" cy="356655"/>
              <a:chOff x="8040358" y="1805889"/>
              <a:chExt cx="506734" cy="942934"/>
            </a:xfrm>
          </p:grpSpPr>
          <p:sp>
            <p:nvSpPr>
              <p:cNvPr id="1006" name="Freeform: Shape 1005">
                <a:extLst>
                  <a:ext uri="{FF2B5EF4-FFF2-40B4-BE49-F238E27FC236}">
                    <a16:creationId xmlns:a16="http://schemas.microsoft.com/office/drawing/2014/main" id="{B72965C5-301F-ABB5-E54F-3868F9663D22}"/>
                  </a:ext>
                </a:extLst>
              </p:cNvPr>
              <p:cNvSpPr/>
              <p:nvPr/>
            </p:nvSpPr>
            <p:spPr>
              <a:xfrm>
                <a:off x="8061782" y="1839216"/>
                <a:ext cx="45823" cy="266614"/>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12700" cap="rnd" cmpd="sng" algn="ctr">
                <a:solidFill>
                  <a:srgbClr val="FFA74F"/>
                </a:solidFill>
                <a:prstDash val="solid"/>
              </a:ln>
              <a:effectLst/>
            </p:spPr>
            <p:txBody>
              <a:bodyPr rtlCol="0" anchor="ctr"/>
              <a:lstStyle/>
              <a:p>
                <a:pPr algn="ctr" defTabSz="685783">
                  <a:defRPr/>
                </a:pPr>
                <a:endParaRPr lang="en-US" sz="1200" kern="0">
                  <a:solidFill>
                    <a:srgbClr val="FFFFFF"/>
                  </a:solidFill>
                  <a:cs typeface="Arial" panose="020B0604020202020204" pitchFamily="34" charset="0"/>
                </a:endParaRPr>
              </a:p>
            </p:txBody>
          </p:sp>
          <p:sp>
            <p:nvSpPr>
              <p:cNvPr id="1007" name="Freeform: Shape 1006">
                <a:extLst>
                  <a:ext uri="{FF2B5EF4-FFF2-40B4-BE49-F238E27FC236}">
                    <a16:creationId xmlns:a16="http://schemas.microsoft.com/office/drawing/2014/main" id="{CC9063CA-7617-B145-3C1E-B3BE3B43C0BC}"/>
                  </a:ext>
                </a:extLst>
              </p:cNvPr>
              <p:cNvSpPr/>
              <p:nvPr/>
            </p:nvSpPr>
            <p:spPr>
              <a:xfrm>
                <a:off x="8115937" y="1822552"/>
                <a:ext cx="45825" cy="245785"/>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008" name="Freeform: Shape 1007">
                <a:extLst>
                  <a:ext uri="{FF2B5EF4-FFF2-40B4-BE49-F238E27FC236}">
                    <a16:creationId xmlns:a16="http://schemas.microsoft.com/office/drawing/2014/main" id="{B18838C3-1E22-5BC8-DCF7-C95CA07C7A0F}"/>
                  </a:ext>
                </a:extLst>
              </p:cNvPr>
              <p:cNvSpPr/>
              <p:nvPr/>
            </p:nvSpPr>
            <p:spPr>
              <a:xfrm>
                <a:off x="8163705" y="1816304"/>
                <a:ext cx="39713" cy="239536"/>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009" name="Freeform: Shape 1008">
                <a:extLst>
                  <a:ext uri="{FF2B5EF4-FFF2-40B4-BE49-F238E27FC236}">
                    <a16:creationId xmlns:a16="http://schemas.microsoft.com/office/drawing/2014/main" id="{5E7809F0-409B-CD4F-5981-26907B7DE02B}"/>
                  </a:ext>
                </a:extLst>
              </p:cNvPr>
              <p:cNvSpPr/>
              <p:nvPr/>
            </p:nvSpPr>
            <p:spPr>
              <a:xfrm>
                <a:off x="8213833" y="1807971"/>
                <a:ext cx="39636" cy="256199"/>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010" name="Freeform: Shape 1009">
                <a:extLst>
                  <a:ext uri="{FF2B5EF4-FFF2-40B4-BE49-F238E27FC236}">
                    <a16:creationId xmlns:a16="http://schemas.microsoft.com/office/drawing/2014/main" id="{3803B3B7-E49E-9BCA-17C7-F788357C99FA}"/>
                  </a:ext>
                </a:extLst>
              </p:cNvPr>
              <p:cNvSpPr/>
              <p:nvPr/>
            </p:nvSpPr>
            <p:spPr>
              <a:xfrm>
                <a:off x="8261740" y="1805889"/>
                <a:ext cx="48958" cy="247867"/>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011" name="Freeform: Shape 1010">
                <a:extLst>
                  <a:ext uri="{FF2B5EF4-FFF2-40B4-BE49-F238E27FC236}">
                    <a16:creationId xmlns:a16="http://schemas.microsoft.com/office/drawing/2014/main" id="{2C636A4E-91E4-C532-4C53-740DC5C5BFA2}"/>
                  </a:ext>
                </a:extLst>
              </p:cNvPr>
              <p:cNvSpPr/>
              <p:nvPr/>
            </p:nvSpPr>
            <p:spPr>
              <a:xfrm>
                <a:off x="8307566" y="1810054"/>
                <a:ext cx="39575" cy="247867"/>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012" name="Freeform: Shape 1011">
                <a:extLst>
                  <a:ext uri="{FF2B5EF4-FFF2-40B4-BE49-F238E27FC236}">
                    <a16:creationId xmlns:a16="http://schemas.microsoft.com/office/drawing/2014/main" id="{3C2E392D-9F8E-DAC4-91AA-32489A65FAA7}"/>
                  </a:ext>
                </a:extLst>
              </p:cNvPr>
              <p:cNvSpPr/>
              <p:nvPr/>
            </p:nvSpPr>
            <p:spPr>
              <a:xfrm>
                <a:off x="8359639" y="1820468"/>
                <a:ext cx="37492" cy="249949"/>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013" name="Freeform: Shape 1012">
                <a:extLst>
                  <a:ext uri="{FF2B5EF4-FFF2-40B4-BE49-F238E27FC236}">
                    <a16:creationId xmlns:a16="http://schemas.microsoft.com/office/drawing/2014/main" id="{B227E6A9-5D7A-AC4F-FCC4-4A5E71FEEACF}"/>
                  </a:ext>
                </a:extLst>
              </p:cNvPr>
              <p:cNvSpPr/>
              <p:nvPr/>
            </p:nvSpPr>
            <p:spPr>
              <a:xfrm>
                <a:off x="8405462" y="1826717"/>
                <a:ext cx="29161" cy="249949"/>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014" name="Freeform: Shape 1013">
                <a:extLst>
                  <a:ext uri="{FF2B5EF4-FFF2-40B4-BE49-F238E27FC236}">
                    <a16:creationId xmlns:a16="http://schemas.microsoft.com/office/drawing/2014/main" id="{8E636CDF-235B-D65A-08E8-426CCD41DAF3}"/>
                  </a:ext>
                </a:extLst>
              </p:cNvPr>
              <p:cNvSpPr/>
              <p:nvPr/>
            </p:nvSpPr>
            <p:spPr>
              <a:xfrm>
                <a:off x="8446764" y="1862128"/>
                <a:ext cx="42014" cy="252032"/>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grpSp>
            <p:nvGrpSpPr>
              <p:cNvPr id="1015" name="Group 1014">
                <a:extLst>
                  <a:ext uri="{FF2B5EF4-FFF2-40B4-BE49-F238E27FC236}">
                    <a16:creationId xmlns:a16="http://schemas.microsoft.com/office/drawing/2014/main" id="{B84F2CFF-B7C2-2821-0A96-569C6855034F}"/>
                  </a:ext>
                </a:extLst>
              </p:cNvPr>
              <p:cNvGrpSpPr/>
              <p:nvPr/>
            </p:nvGrpSpPr>
            <p:grpSpPr>
              <a:xfrm>
                <a:off x="8040358" y="2033316"/>
                <a:ext cx="506734" cy="715507"/>
                <a:chOff x="664078" y="1946983"/>
                <a:chExt cx="506734" cy="715506"/>
              </a:xfrm>
            </p:grpSpPr>
            <p:sp>
              <p:nvSpPr>
                <p:cNvPr id="1016" name="Rectangle: Rounded Corners 1015">
                  <a:extLst>
                    <a:ext uri="{FF2B5EF4-FFF2-40B4-BE49-F238E27FC236}">
                      <a16:creationId xmlns:a16="http://schemas.microsoft.com/office/drawing/2014/main" id="{5229AFE1-8176-18B1-858F-38A4F4170C71}"/>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ln>
                <a:effectLst/>
              </p:spPr>
              <p:txBody>
                <a:bodyPr rtlCol="0" anchor="ctr"/>
                <a:lstStyle/>
                <a:p>
                  <a:pPr algn="ctr" defTabSz="685783">
                    <a:defRPr/>
                  </a:pPr>
                  <a:endParaRPr lang="en-US" sz="1200" kern="0">
                    <a:solidFill>
                      <a:srgbClr val="FFFFFF"/>
                    </a:solidFill>
                    <a:cs typeface="Arial" panose="020B0604020202020204" pitchFamily="34" charset="0"/>
                  </a:endParaRPr>
                </a:p>
              </p:txBody>
            </p:sp>
            <p:sp>
              <p:nvSpPr>
                <p:cNvPr id="1017" name="Oval 1016">
                  <a:extLst>
                    <a:ext uri="{FF2B5EF4-FFF2-40B4-BE49-F238E27FC236}">
                      <a16:creationId xmlns:a16="http://schemas.microsoft.com/office/drawing/2014/main" id="{98D23559-6DF0-90A8-0B4F-CFBABF696EF3}"/>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ln>
                <a:effectLst/>
              </p:spPr>
              <p:txBody>
                <a:bodyPr rtlCol="0" anchor="ctr"/>
                <a:lstStyle/>
                <a:p>
                  <a:pPr algn="ctr" defTabSz="685783">
                    <a:defRPr/>
                  </a:pPr>
                  <a:endParaRPr lang="en-US" sz="1200" kern="0">
                    <a:solidFill>
                      <a:srgbClr val="FFFFFF"/>
                    </a:solidFill>
                    <a:cs typeface="Arial" panose="020B0604020202020204" pitchFamily="34" charset="0"/>
                  </a:endParaRPr>
                </a:p>
              </p:txBody>
            </p:sp>
          </p:grpSp>
        </p:grpSp>
        <p:sp>
          <p:nvSpPr>
            <p:cNvPr id="700" name="TextBox 699">
              <a:extLst>
                <a:ext uri="{FF2B5EF4-FFF2-40B4-BE49-F238E27FC236}">
                  <a16:creationId xmlns:a16="http://schemas.microsoft.com/office/drawing/2014/main" id="{EF1D66A6-D5B4-F227-3D96-32E4DCCCDD7D}"/>
                </a:ext>
              </a:extLst>
            </p:cNvPr>
            <p:cNvSpPr txBox="1"/>
            <p:nvPr userDrawn="1"/>
          </p:nvSpPr>
          <p:spPr>
            <a:xfrm>
              <a:off x="9600026" y="4166019"/>
              <a:ext cx="635760" cy="333614"/>
            </a:xfrm>
            <a:prstGeom prst="rect">
              <a:avLst/>
            </a:prstGeom>
            <a:noFill/>
          </p:spPr>
          <p:txBody>
            <a:bodyPr wrap="square" rtlCol="0">
              <a:spAutoFit/>
            </a:bodyPr>
            <a:lstStyle/>
            <a:p>
              <a:pPr algn="r" defTabSz="685783">
                <a:buClr>
                  <a:srgbClr val="830051"/>
                </a:buClr>
                <a:defRPr/>
              </a:pPr>
              <a:r>
                <a:rPr lang="en-US" sz="1000" b="1" kern="0">
                  <a:solidFill>
                    <a:schemeClr val="tx1"/>
                  </a:solidFill>
                  <a:cs typeface="Arial" panose="020B0604020202020204" pitchFamily="34" charset="0"/>
                </a:rPr>
                <a:t>Smooth </a:t>
              </a:r>
              <a:br>
                <a:rPr lang="en-US" sz="1000" b="1" kern="0">
                  <a:solidFill>
                    <a:schemeClr val="tx1"/>
                  </a:solidFill>
                  <a:cs typeface="Arial" panose="020B0604020202020204" pitchFamily="34" charset="0"/>
                </a:rPr>
              </a:br>
              <a:r>
                <a:rPr lang="en-US" sz="1000" b="1" kern="0">
                  <a:solidFill>
                    <a:schemeClr val="tx1"/>
                  </a:solidFill>
                  <a:cs typeface="Arial" panose="020B0604020202020204" pitchFamily="34" charset="0"/>
                </a:rPr>
                <a:t>muscle</a:t>
              </a:r>
            </a:p>
          </p:txBody>
        </p:sp>
        <p:grpSp>
          <p:nvGrpSpPr>
            <p:cNvPr id="701" name="Group 700">
              <a:extLst>
                <a:ext uri="{FF2B5EF4-FFF2-40B4-BE49-F238E27FC236}">
                  <a16:creationId xmlns:a16="http://schemas.microsoft.com/office/drawing/2014/main" id="{D683EDF9-7D0B-2907-43CE-051AE2D52824}"/>
                </a:ext>
              </a:extLst>
            </p:cNvPr>
            <p:cNvGrpSpPr/>
            <p:nvPr userDrawn="1"/>
          </p:nvGrpSpPr>
          <p:grpSpPr>
            <a:xfrm>
              <a:off x="7543476" y="4341621"/>
              <a:ext cx="2418742" cy="303533"/>
              <a:chOff x="1641101" y="4725603"/>
              <a:chExt cx="3288217" cy="422903"/>
            </a:xfrm>
          </p:grpSpPr>
          <p:grpSp>
            <p:nvGrpSpPr>
              <p:cNvPr id="921" name="Group 920">
                <a:extLst>
                  <a:ext uri="{FF2B5EF4-FFF2-40B4-BE49-F238E27FC236}">
                    <a16:creationId xmlns:a16="http://schemas.microsoft.com/office/drawing/2014/main" id="{7B7C41A5-56B2-D165-C80B-9355BD61BB18}"/>
                  </a:ext>
                </a:extLst>
              </p:cNvPr>
              <p:cNvGrpSpPr/>
              <p:nvPr/>
            </p:nvGrpSpPr>
            <p:grpSpPr>
              <a:xfrm rot="60000">
                <a:off x="2683948" y="4887898"/>
                <a:ext cx="1771486" cy="260608"/>
                <a:chOff x="3738169" y="5243361"/>
                <a:chExt cx="2239344" cy="341148"/>
              </a:xfrm>
            </p:grpSpPr>
            <p:grpSp>
              <p:nvGrpSpPr>
                <p:cNvPr id="987" name="Group 986">
                  <a:extLst>
                    <a:ext uri="{FF2B5EF4-FFF2-40B4-BE49-F238E27FC236}">
                      <a16:creationId xmlns:a16="http://schemas.microsoft.com/office/drawing/2014/main" id="{56D590C7-9F3D-2A9C-AF96-C6FB7AAC30AD}"/>
                    </a:ext>
                  </a:extLst>
                </p:cNvPr>
                <p:cNvGrpSpPr/>
                <p:nvPr/>
              </p:nvGrpSpPr>
              <p:grpSpPr>
                <a:xfrm>
                  <a:off x="3738169" y="5277071"/>
                  <a:ext cx="940086" cy="307438"/>
                  <a:chOff x="4913307" y="5351100"/>
                  <a:chExt cx="940086" cy="307438"/>
                </a:xfrm>
              </p:grpSpPr>
              <p:sp>
                <p:nvSpPr>
                  <p:cNvPr id="1002" name="Oval 42">
                    <a:extLst>
                      <a:ext uri="{FF2B5EF4-FFF2-40B4-BE49-F238E27FC236}">
                        <a16:creationId xmlns:a16="http://schemas.microsoft.com/office/drawing/2014/main" id="{C33FA2B3-9751-288E-9290-E4CA87DA4501}"/>
                      </a:ext>
                    </a:extLst>
                  </p:cNvPr>
                  <p:cNvSpPr/>
                  <p:nvPr/>
                </p:nvSpPr>
                <p:spPr>
                  <a:xfrm rot="21436810">
                    <a:off x="4913307" y="5455189"/>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1003" name="Oval 1002">
                    <a:extLst>
                      <a:ext uri="{FF2B5EF4-FFF2-40B4-BE49-F238E27FC236}">
                        <a16:creationId xmlns:a16="http://schemas.microsoft.com/office/drawing/2014/main" id="{C1EAAC9A-E456-9146-DAC0-46FF4BD96A12}"/>
                      </a:ext>
                    </a:extLst>
                  </p:cNvPr>
                  <p:cNvSpPr/>
                  <p:nvPr/>
                </p:nvSpPr>
                <p:spPr>
                  <a:xfrm>
                    <a:off x="5179403" y="5516707"/>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1004" name="Oval 42">
                    <a:extLst>
                      <a:ext uri="{FF2B5EF4-FFF2-40B4-BE49-F238E27FC236}">
                        <a16:creationId xmlns:a16="http://schemas.microsoft.com/office/drawing/2014/main" id="{69FB4360-558E-9C5B-A1FD-980F7CB461D0}"/>
                      </a:ext>
                    </a:extLst>
                  </p:cNvPr>
                  <p:cNvSpPr/>
                  <p:nvPr/>
                </p:nvSpPr>
                <p:spPr>
                  <a:xfrm rot="21436810">
                    <a:off x="5236432" y="5351100"/>
                    <a:ext cx="616961" cy="19243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317 w 616961"/>
                      <a:gd name="connsiteY0" fmla="*/ 94382 h 192439"/>
                      <a:gd name="connsiteX1" fmla="*/ 16438 w 616961"/>
                      <a:gd name="connsiteY1" fmla="*/ 72180 h 192439"/>
                      <a:gd name="connsiteX2" fmla="*/ 123118 w 616961"/>
                      <a:gd name="connsiteY2" fmla="*/ 64559 h 192439"/>
                      <a:gd name="connsiteX3" fmla="*/ 308608 w 616961"/>
                      <a:gd name="connsiteY3" fmla="*/ 137 h 192439"/>
                      <a:gd name="connsiteX4" fmla="*/ 441252 w 616961"/>
                      <a:gd name="connsiteY4" fmla="*/ 49320 h 192439"/>
                      <a:gd name="connsiteX5" fmla="*/ 612519 w 616961"/>
                      <a:gd name="connsiteY5" fmla="*/ 109622 h 192439"/>
                      <a:gd name="connsiteX6" fmla="*/ 490781 w 616961"/>
                      <a:gd name="connsiteY6" fmla="*/ 129330 h 192439"/>
                      <a:gd name="connsiteX7" fmla="*/ 308608 w 616961"/>
                      <a:gd name="connsiteY7" fmla="*/ 192437 h 192439"/>
                      <a:gd name="connsiteX8" fmla="*/ 132419 w 616961"/>
                      <a:gd name="connsiteY8" fmla="*/ 135586 h 192439"/>
                      <a:gd name="connsiteX9" fmla="*/ 12317 w 616961"/>
                      <a:gd name="connsiteY9" fmla="*/ 94382 h 19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6961" h="192439">
                        <a:moveTo>
                          <a:pt x="12317" y="94382"/>
                        </a:moveTo>
                        <a:cubicBezTo>
                          <a:pt x="-7013" y="83814"/>
                          <a:pt x="-2029" y="77150"/>
                          <a:pt x="16438" y="72180"/>
                        </a:cubicBezTo>
                        <a:cubicBezTo>
                          <a:pt x="34905" y="67210"/>
                          <a:pt x="77598" y="78154"/>
                          <a:pt x="123118" y="64559"/>
                        </a:cubicBezTo>
                        <a:cubicBezTo>
                          <a:pt x="168638" y="50964"/>
                          <a:pt x="255586" y="2677"/>
                          <a:pt x="308608" y="137"/>
                        </a:cubicBezTo>
                        <a:cubicBezTo>
                          <a:pt x="361630" y="-2403"/>
                          <a:pt x="390600" y="31073"/>
                          <a:pt x="441252" y="49320"/>
                        </a:cubicBezTo>
                        <a:cubicBezTo>
                          <a:pt x="501429" y="69472"/>
                          <a:pt x="643834" y="84182"/>
                          <a:pt x="612519" y="109622"/>
                        </a:cubicBezTo>
                        <a:cubicBezTo>
                          <a:pt x="622361" y="126450"/>
                          <a:pt x="541433" y="115528"/>
                          <a:pt x="490781" y="129330"/>
                        </a:cubicBezTo>
                        <a:cubicBezTo>
                          <a:pt x="440129" y="143132"/>
                          <a:pt x="365758" y="192120"/>
                          <a:pt x="308608" y="192437"/>
                        </a:cubicBezTo>
                        <a:cubicBezTo>
                          <a:pt x="251458" y="192754"/>
                          <a:pt x="181562" y="157002"/>
                          <a:pt x="132419" y="135586"/>
                        </a:cubicBezTo>
                        <a:cubicBezTo>
                          <a:pt x="83276" y="114170"/>
                          <a:pt x="31647" y="104950"/>
                          <a:pt x="12317" y="94382"/>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1005" name="Oval 1004">
                    <a:extLst>
                      <a:ext uri="{FF2B5EF4-FFF2-40B4-BE49-F238E27FC236}">
                        <a16:creationId xmlns:a16="http://schemas.microsoft.com/office/drawing/2014/main" id="{23E52566-F9A6-C345-7C93-B0E97F1D955C}"/>
                      </a:ext>
                    </a:extLst>
                  </p:cNvPr>
                  <p:cNvSpPr/>
                  <p:nvPr/>
                </p:nvSpPr>
                <p:spPr>
                  <a:xfrm>
                    <a:off x="5498564" y="5406318"/>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988" name="Group 987">
                  <a:extLst>
                    <a:ext uri="{FF2B5EF4-FFF2-40B4-BE49-F238E27FC236}">
                      <a16:creationId xmlns:a16="http://schemas.microsoft.com/office/drawing/2014/main" id="{C8B43D05-CB86-507F-5E0B-544212DF9939}"/>
                    </a:ext>
                  </a:extLst>
                </p:cNvPr>
                <p:cNvGrpSpPr/>
                <p:nvPr/>
              </p:nvGrpSpPr>
              <p:grpSpPr>
                <a:xfrm rot="10800000">
                  <a:off x="4329935" y="5373754"/>
                  <a:ext cx="618134" cy="203349"/>
                  <a:chOff x="4913307" y="5455189"/>
                  <a:chExt cx="618134" cy="203349"/>
                </a:xfrm>
              </p:grpSpPr>
              <p:sp>
                <p:nvSpPr>
                  <p:cNvPr id="1000" name="Oval 42">
                    <a:extLst>
                      <a:ext uri="{FF2B5EF4-FFF2-40B4-BE49-F238E27FC236}">
                        <a16:creationId xmlns:a16="http://schemas.microsoft.com/office/drawing/2014/main" id="{96623564-0250-C85F-377A-C3A2F33DBE07}"/>
                      </a:ext>
                    </a:extLst>
                  </p:cNvPr>
                  <p:cNvSpPr/>
                  <p:nvPr/>
                </p:nvSpPr>
                <p:spPr>
                  <a:xfrm rot="21436810">
                    <a:off x="4913307" y="5455189"/>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1001" name="Oval 1000">
                    <a:extLst>
                      <a:ext uri="{FF2B5EF4-FFF2-40B4-BE49-F238E27FC236}">
                        <a16:creationId xmlns:a16="http://schemas.microsoft.com/office/drawing/2014/main" id="{9B071C8C-314B-C0B8-B07E-D9279BA20F8E}"/>
                      </a:ext>
                    </a:extLst>
                  </p:cNvPr>
                  <p:cNvSpPr/>
                  <p:nvPr/>
                </p:nvSpPr>
                <p:spPr>
                  <a:xfrm>
                    <a:off x="5179403" y="5516707"/>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989" name="Group 988">
                  <a:extLst>
                    <a:ext uri="{FF2B5EF4-FFF2-40B4-BE49-F238E27FC236}">
                      <a16:creationId xmlns:a16="http://schemas.microsoft.com/office/drawing/2014/main" id="{3D352A20-D3D1-1455-8E05-FF929CDFDC6B}"/>
                    </a:ext>
                  </a:extLst>
                </p:cNvPr>
                <p:cNvGrpSpPr/>
                <p:nvPr/>
              </p:nvGrpSpPr>
              <p:grpSpPr>
                <a:xfrm>
                  <a:off x="4851432" y="5369260"/>
                  <a:ext cx="618134" cy="203349"/>
                  <a:chOff x="4918004" y="5148985"/>
                  <a:chExt cx="618134" cy="203349"/>
                </a:xfrm>
              </p:grpSpPr>
              <p:sp>
                <p:nvSpPr>
                  <p:cNvPr id="998" name="Oval 42">
                    <a:extLst>
                      <a:ext uri="{FF2B5EF4-FFF2-40B4-BE49-F238E27FC236}">
                        <a16:creationId xmlns:a16="http://schemas.microsoft.com/office/drawing/2014/main" id="{4AADEE3A-08B3-087E-4D50-6C1BA8AF88FE}"/>
                      </a:ext>
                    </a:extLst>
                  </p:cNvPr>
                  <p:cNvSpPr/>
                  <p:nvPr/>
                </p:nvSpPr>
                <p:spPr>
                  <a:xfrm rot="10636810">
                    <a:off x="4918004" y="5148985"/>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999" name="Oval 998">
                    <a:extLst>
                      <a:ext uri="{FF2B5EF4-FFF2-40B4-BE49-F238E27FC236}">
                        <a16:creationId xmlns:a16="http://schemas.microsoft.com/office/drawing/2014/main" id="{A6C481DD-7474-FC18-39B2-51874EB2589C}"/>
                      </a:ext>
                    </a:extLst>
                  </p:cNvPr>
                  <p:cNvSpPr/>
                  <p:nvPr/>
                </p:nvSpPr>
                <p:spPr>
                  <a:xfrm rot="10800000">
                    <a:off x="5177351" y="5198845"/>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sp>
              <p:nvSpPr>
                <p:cNvPr id="990" name="Oval 42">
                  <a:extLst>
                    <a:ext uri="{FF2B5EF4-FFF2-40B4-BE49-F238E27FC236}">
                      <a16:creationId xmlns:a16="http://schemas.microsoft.com/office/drawing/2014/main" id="{EFD1E91E-AE49-2C00-F26E-4038837183CE}"/>
                    </a:ext>
                  </a:extLst>
                </p:cNvPr>
                <p:cNvSpPr/>
                <p:nvPr/>
              </p:nvSpPr>
              <p:spPr>
                <a:xfrm rot="10636810">
                  <a:off x="4596052" y="5263984"/>
                  <a:ext cx="616961" cy="19243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317 w 616961"/>
                    <a:gd name="connsiteY0" fmla="*/ 94382 h 192439"/>
                    <a:gd name="connsiteX1" fmla="*/ 16438 w 616961"/>
                    <a:gd name="connsiteY1" fmla="*/ 72180 h 192439"/>
                    <a:gd name="connsiteX2" fmla="*/ 123118 w 616961"/>
                    <a:gd name="connsiteY2" fmla="*/ 64559 h 192439"/>
                    <a:gd name="connsiteX3" fmla="*/ 308608 w 616961"/>
                    <a:gd name="connsiteY3" fmla="*/ 137 h 192439"/>
                    <a:gd name="connsiteX4" fmla="*/ 441252 w 616961"/>
                    <a:gd name="connsiteY4" fmla="*/ 49320 h 192439"/>
                    <a:gd name="connsiteX5" fmla="*/ 612519 w 616961"/>
                    <a:gd name="connsiteY5" fmla="*/ 109622 h 192439"/>
                    <a:gd name="connsiteX6" fmla="*/ 490781 w 616961"/>
                    <a:gd name="connsiteY6" fmla="*/ 129330 h 192439"/>
                    <a:gd name="connsiteX7" fmla="*/ 308608 w 616961"/>
                    <a:gd name="connsiteY7" fmla="*/ 192437 h 192439"/>
                    <a:gd name="connsiteX8" fmla="*/ 132419 w 616961"/>
                    <a:gd name="connsiteY8" fmla="*/ 135586 h 192439"/>
                    <a:gd name="connsiteX9" fmla="*/ 12317 w 616961"/>
                    <a:gd name="connsiteY9" fmla="*/ 94382 h 19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6961" h="192439">
                      <a:moveTo>
                        <a:pt x="12317" y="94382"/>
                      </a:moveTo>
                      <a:cubicBezTo>
                        <a:pt x="-7013" y="83814"/>
                        <a:pt x="-2029" y="77150"/>
                        <a:pt x="16438" y="72180"/>
                      </a:cubicBezTo>
                      <a:cubicBezTo>
                        <a:pt x="34905" y="67210"/>
                        <a:pt x="77598" y="78154"/>
                        <a:pt x="123118" y="64559"/>
                      </a:cubicBezTo>
                      <a:cubicBezTo>
                        <a:pt x="168638" y="50964"/>
                        <a:pt x="255586" y="2677"/>
                        <a:pt x="308608" y="137"/>
                      </a:cubicBezTo>
                      <a:cubicBezTo>
                        <a:pt x="361630" y="-2403"/>
                        <a:pt x="390600" y="31073"/>
                        <a:pt x="441252" y="49320"/>
                      </a:cubicBezTo>
                      <a:cubicBezTo>
                        <a:pt x="501429" y="69472"/>
                        <a:pt x="643834" y="84182"/>
                        <a:pt x="612519" y="109622"/>
                      </a:cubicBezTo>
                      <a:cubicBezTo>
                        <a:pt x="622361" y="126450"/>
                        <a:pt x="541433" y="115528"/>
                        <a:pt x="490781" y="129330"/>
                      </a:cubicBezTo>
                      <a:cubicBezTo>
                        <a:pt x="440129" y="143132"/>
                        <a:pt x="365758" y="192120"/>
                        <a:pt x="308608" y="192437"/>
                      </a:cubicBezTo>
                      <a:cubicBezTo>
                        <a:pt x="251458" y="192754"/>
                        <a:pt x="181562" y="157002"/>
                        <a:pt x="132419" y="135586"/>
                      </a:cubicBezTo>
                      <a:cubicBezTo>
                        <a:pt x="83276" y="114170"/>
                        <a:pt x="31647" y="104950"/>
                        <a:pt x="12317" y="94382"/>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991" name="Oval 990">
                  <a:extLst>
                    <a:ext uri="{FF2B5EF4-FFF2-40B4-BE49-F238E27FC236}">
                      <a16:creationId xmlns:a16="http://schemas.microsoft.com/office/drawing/2014/main" id="{36B4EE73-123E-1C0F-AD0E-800035F23430}"/>
                    </a:ext>
                  </a:extLst>
                </p:cNvPr>
                <p:cNvSpPr/>
                <p:nvPr/>
              </p:nvSpPr>
              <p:spPr>
                <a:xfrm rot="10800000">
                  <a:off x="4858190" y="5309234"/>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nvGrpSpPr>
                <p:cNvPr id="992" name="Group 991">
                  <a:extLst>
                    <a:ext uri="{FF2B5EF4-FFF2-40B4-BE49-F238E27FC236}">
                      <a16:creationId xmlns:a16="http://schemas.microsoft.com/office/drawing/2014/main" id="{163B3722-53E3-F6A6-FB11-B779EF88F0E3}"/>
                    </a:ext>
                  </a:extLst>
                </p:cNvPr>
                <p:cNvGrpSpPr/>
                <p:nvPr/>
              </p:nvGrpSpPr>
              <p:grpSpPr>
                <a:xfrm>
                  <a:off x="5116366" y="5243361"/>
                  <a:ext cx="618134" cy="203349"/>
                  <a:chOff x="4918004" y="5148985"/>
                  <a:chExt cx="618134" cy="203349"/>
                </a:xfrm>
              </p:grpSpPr>
              <p:sp>
                <p:nvSpPr>
                  <p:cNvPr id="996" name="Oval 42">
                    <a:extLst>
                      <a:ext uri="{FF2B5EF4-FFF2-40B4-BE49-F238E27FC236}">
                        <a16:creationId xmlns:a16="http://schemas.microsoft.com/office/drawing/2014/main" id="{F57A1FAF-CA2D-584F-50B8-B66CB8C40F01}"/>
                      </a:ext>
                    </a:extLst>
                  </p:cNvPr>
                  <p:cNvSpPr/>
                  <p:nvPr/>
                </p:nvSpPr>
                <p:spPr>
                  <a:xfrm rot="10636810">
                    <a:off x="4918004" y="5148985"/>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997" name="Oval 996">
                    <a:extLst>
                      <a:ext uri="{FF2B5EF4-FFF2-40B4-BE49-F238E27FC236}">
                        <a16:creationId xmlns:a16="http://schemas.microsoft.com/office/drawing/2014/main" id="{2F64699D-3FFF-9ECB-EA1F-097AA39C6F7B}"/>
                      </a:ext>
                    </a:extLst>
                  </p:cNvPr>
                  <p:cNvSpPr/>
                  <p:nvPr/>
                </p:nvSpPr>
                <p:spPr>
                  <a:xfrm rot="10800000">
                    <a:off x="5177351" y="5198845"/>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993" name="Group 992">
                  <a:extLst>
                    <a:ext uri="{FF2B5EF4-FFF2-40B4-BE49-F238E27FC236}">
                      <a16:creationId xmlns:a16="http://schemas.microsoft.com/office/drawing/2014/main" id="{538992E8-A7C3-CA92-1E6B-65F8E6D9F678}"/>
                    </a:ext>
                  </a:extLst>
                </p:cNvPr>
                <p:cNvGrpSpPr/>
                <p:nvPr/>
              </p:nvGrpSpPr>
              <p:grpSpPr>
                <a:xfrm>
                  <a:off x="5359379" y="5351285"/>
                  <a:ext cx="618134" cy="203349"/>
                  <a:chOff x="4918004" y="5148985"/>
                  <a:chExt cx="618134" cy="203349"/>
                </a:xfrm>
              </p:grpSpPr>
              <p:sp>
                <p:nvSpPr>
                  <p:cNvPr id="994" name="Oval 42">
                    <a:extLst>
                      <a:ext uri="{FF2B5EF4-FFF2-40B4-BE49-F238E27FC236}">
                        <a16:creationId xmlns:a16="http://schemas.microsoft.com/office/drawing/2014/main" id="{8CF3C627-7D09-6E14-B4AA-F7BF664350FD}"/>
                      </a:ext>
                    </a:extLst>
                  </p:cNvPr>
                  <p:cNvSpPr/>
                  <p:nvPr/>
                </p:nvSpPr>
                <p:spPr>
                  <a:xfrm rot="10636810">
                    <a:off x="4918004" y="5148985"/>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995" name="Oval 994">
                    <a:extLst>
                      <a:ext uri="{FF2B5EF4-FFF2-40B4-BE49-F238E27FC236}">
                        <a16:creationId xmlns:a16="http://schemas.microsoft.com/office/drawing/2014/main" id="{C449B313-24ED-B13D-236C-A57FDCFBC7E5}"/>
                      </a:ext>
                    </a:extLst>
                  </p:cNvPr>
                  <p:cNvSpPr/>
                  <p:nvPr/>
                </p:nvSpPr>
                <p:spPr>
                  <a:xfrm rot="10800000">
                    <a:off x="5177351" y="5198845"/>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grpSp>
            <p:nvGrpSpPr>
              <p:cNvPr id="922" name="Group 921">
                <a:extLst>
                  <a:ext uri="{FF2B5EF4-FFF2-40B4-BE49-F238E27FC236}">
                    <a16:creationId xmlns:a16="http://schemas.microsoft.com/office/drawing/2014/main" id="{8044BEE7-0EE3-BFE1-4E60-AE323456B764}"/>
                  </a:ext>
                </a:extLst>
              </p:cNvPr>
              <p:cNvGrpSpPr/>
              <p:nvPr/>
            </p:nvGrpSpPr>
            <p:grpSpPr>
              <a:xfrm rot="60000">
                <a:off x="1867554" y="4887927"/>
                <a:ext cx="1303354" cy="254950"/>
                <a:chOff x="4329935" y="5243361"/>
                <a:chExt cx="1647578" cy="333742"/>
              </a:xfrm>
            </p:grpSpPr>
            <p:grpSp>
              <p:nvGrpSpPr>
                <p:cNvPr id="973" name="Group 972">
                  <a:extLst>
                    <a:ext uri="{FF2B5EF4-FFF2-40B4-BE49-F238E27FC236}">
                      <a16:creationId xmlns:a16="http://schemas.microsoft.com/office/drawing/2014/main" id="{C8374E9D-772E-C3DC-F513-C3737ECDC8FB}"/>
                    </a:ext>
                  </a:extLst>
                </p:cNvPr>
                <p:cNvGrpSpPr/>
                <p:nvPr/>
              </p:nvGrpSpPr>
              <p:grpSpPr>
                <a:xfrm rot="10800000">
                  <a:off x="4329935" y="5373754"/>
                  <a:ext cx="618134" cy="203349"/>
                  <a:chOff x="4913307" y="5455189"/>
                  <a:chExt cx="618134" cy="203349"/>
                </a:xfrm>
              </p:grpSpPr>
              <p:sp>
                <p:nvSpPr>
                  <p:cNvPr id="985" name="Oval 42">
                    <a:extLst>
                      <a:ext uri="{FF2B5EF4-FFF2-40B4-BE49-F238E27FC236}">
                        <a16:creationId xmlns:a16="http://schemas.microsoft.com/office/drawing/2014/main" id="{69B85D11-DAE2-74BE-D5EE-7C1845F6CEE5}"/>
                      </a:ext>
                    </a:extLst>
                  </p:cNvPr>
                  <p:cNvSpPr/>
                  <p:nvPr/>
                </p:nvSpPr>
                <p:spPr>
                  <a:xfrm rot="21436810">
                    <a:off x="4913307" y="5455189"/>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986" name="Oval 985">
                    <a:extLst>
                      <a:ext uri="{FF2B5EF4-FFF2-40B4-BE49-F238E27FC236}">
                        <a16:creationId xmlns:a16="http://schemas.microsoft.com/office/drawing/2014/main" id="{6FBCE873-8DF4-3063-B3DA-B85F3D0AF888}"/>
                      </a:ext>
                    </a:extLst>
                  </p:cNvPr>
                  <p:cNvSpPr/>
                  <p:nvPr/>
                </p:nvSpPr>
                <p:spPr>
                  <a:xfrm>
                    <a:off x="5179403" y="5516707"/>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974" name="Group 973">
                  <a:extLst>
                    <a:ext uri="{FF2B5EF4-FFF2-40B4-BE49-F238E27FC236}">
                      <a16:creationId xmlns:a16="http://schemas.microsoft.com/office/drawing/2014/main" id="{372B7611-C452-AEF4-05D4-85748451DBA3}"/>
                    </a:ext>
                  </a:extLst>
                </p:cNvPr>
                <p:cNvGrpSpPr/>
                <p:nvPr/>
              </p:nvGrpSpPr>
              <p:grpSpPr>
                <a:xfrm>
                  <a:off x="4851432" y="5369260"/>
                  <a:ext cx="618134" cy="203349"/>
                  <a:chOff x="4918004" y="5148985"/>
                  <a:chExt cx="618134" cy="203349"/>
                </a:xfrm>
              </p:grpSpPr>
              <p:sp>
                <p:nvSpPr>
                  <p:cNvPr id="983" name="Oval 42">
                    <a:extLst>
                      <a:ext uri="{FF2B5EF4-FFF2-40B4-BE49-F238E27FC236}">
                        <a16:creationId xmlns:a16="http://schemas.microsoft.com/office/drawing/2014/main" id="{83C90EBD-97E0-DDC7-FF8B-B5AC835383D5}"/>
                      </a:ext>
                    </a:extLst>
                  </p:cNvPr>
                  <p:cNvSpPr/>
                  <p:nvPr/>
                </p:nvSpPr>
                <p:spPr>
                  <a:xfrm rot="10636810">
                    <a:off x="4918004" y="5148985"/>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984" name="Oval 983">
                    <a:extLst>
                      <a:ext uri="{FF2B5EF4-FFF2-40B4-BE49-F238E27FC236}">
                        <a16:creationId xmlns:a16="http://schemas.microsoft.com/office/drawing/2014/main" id="{E4BDA62B-6AC6-429E-FD4F-C25A0FDDA3C4}"/>
                      </a:ext>
                    </a:extLst>
                  </p:cNvPr>
                  <p:cNvSpPr/>
                  <p:nvPr/>
                </p:nvSpPr>
                <p:spPr>
                  <a:xfrm rot="10800000">
                    <a:off x="5177351" y="5198845"/>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sp>
              <p:nvSpPr>
                <p:cNvPr id="975" name="Oval 42">
                  <a:extLst>
                    <a:ext uri="{FF2B5EF4-FFF2-40B4-BE49-F238E27FC236}">
                      <a16:creationId xmlns:a16="http://schemas.microsoft.com/office/drawing/2014/main" id="{AAF1A369-C5A7-E592-E3A1-1E1E18CBC153}"/>
                    </a:ext>
                  </a:extLst>
                </p:cNvPr>
                <p:cNvSpPr/>
                <p:nvPr/>
              </p:nvSpPr>
              <p:spPr>
                <a:xfrm rot="10636810">
                  <a:off x="4596052" y="5263984"/>
                  <a:ext cx="616961" cy="19243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317 w 616961"/>
                    <a:gd name="connsiteY0" fmla="*/ 94382 h 192439"/>
                    <a:gd name="connsiteX1" fmla="*/ 16438 w 616961"/>
                    <a:gd name="connsiteY1" fmla="*/ 72180 h 192439"/>
                    <a:gd name="connsiteX2" fmla="*/ 123118 w 616961"/>
                    <a:gd name="connsiteY2" fmla="*/ 64559 h 192439"/>
                    <a:gd name="connsiteX3" fmla="*/ 308608 w 616961"/>
                    <a:gd name="connsiteY3" fmla="*/ 137 h 192439"/>
                    <a:gd name="connsiteX4" fmla="*/ 441252 w 616961"/>
                    <a:gd name="connsiteY4" fmla="*/ 49320 h 192439"/>
                    <a:gd name="connsiteX5" fmla="*/ 612519 w 616961"/>
                    <a:gd name="connsiteY5" fmla="*/ 109622 h 192439"/>
                    <a:gd name="connsiteX6" fmla="*/ 490781 w 616961"/>
                    <a:gd name="connsiteY6" fmla="*/ 129330 h 192439"/>
                    <a:gd name="connsiteX7" fmla="*/ 308608 w 616961"/>
                    <a:gd name="connsiteY7" fmla="*/ 192437 h 192439"/>
                    <a:gd name="connsiteX8" fmla="*/ 132419 w 616961"/>
                    <a:gd name="connsiteY8" fmla="*/ 135586 h 192439"/>
                    <a:gd name="connsiteX9" fmla="*/ 12317 w 616961"/>
                    <a:gd name="connsiteY9" fmla="*/ 94382 h 19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6961" h="192439">
                      <a:moveTo>
                        <a:pt x="12317" y="94382"/>
                      </a:moveTo>
                      <a:cubicBezTo>
                        <a:pt x="-7013" y="83814"/>
                        <a:pt x="-2029" y="77150"/>
                        <a:pt x="16438" y="72180"/>
                      </a:cubicBezTo>
                      <a:cubicBezTo>
                        <a:pt x="34905" y="67210"/>
                        <a:pt x="77598" y="78154"/>
                        <a:pt x="123118" y="64559"/>
                      </a:cubicBezTo>
                      <a:cubicBezTo>
                        <a:pt x="168638" y="50964"/>
                        <a:pt x="255586" y="2677"/>
                        <a:pt x="308608" y="137"/>
                      </a:cubicBezTo>
                      <a:cubicBezTo>
                        <a:pt x="361630" y="-2403"/>
                        <a:pt x="390600" y="31073"/>
                        <a:pt x="441252" y="49320"/>
                      </a:cubicBezTo>
                      <a:cubicBezTo>
                        <a:pt x="501429" y="69472"/>
                        <a:pt x="643834" y="84182"/>
                        <a:pt x="612519" y="109622"/>
                      </a:cubicBezTo>
                      <a:cubicBezTo>
                        <a:pt x="622361" y="126450"/>
                        <a:pt x="541433" y="115528"/>
                        <a:pt x="490781" y="129330"/>
                      </a:cubicBezTo>
                      <a:cubicBezTo>
                        <a:pt x="440129" y="143132"/>
                        <a:pt x="365758" y="192120"/>
                        <a:pt x="308608" y="192437"/>
                      </a:cubicBezTo>
                      <a:cubicBezTo>
                        <a:pt x="251458" y="192754"/>
                        <a:pt x="181562" y="157002"/>
                        <a:pt x="132419" y="135586"/>
                      </a:cubicBezTo>
                      <a:cubicBezTo>
                        <a:pt x="83276" y="114170"/>
                        <a:pt x="31647" y="104950"/>
                        <a:pt x="12317" y="94382"/>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976" name="Oval 975">
                  <a:extLst>
                    <a:ext uri="{FF2B5EF4-FFF2-40B4-BE49-F238E27FC236}">
                      <a16:creationId xmlns:a16="http://schemas.microsoft.com/office/drawing/2014/main" id="{D2C27774-C22D-F432-4E6C-D41EBCE976DA}"/>
                    </a:ext>
                  </a:extLst>
                </p:cNvPr>
                <p:cNvSpPr/>
                <p:nvPr/>
              </p:nvSpPr>
              <p:spPr>
                <a:xfrm rot="10800000">
                  <a:off x="4858190" y="5309234"/>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nvGrpSpPr>
                <p:cNvPr id="977" name="Group 976">
                  <a:extLst>
                    <a:ext uri="{FF2B5EF4-FFF2-40B4-BE49-F238E27FC236}">
                      <a16:creationId xmlns:a16="http://schemas.microsoft.com/office/drawing/2014/main" id="{A0FCE2DF-A1C4-E026-4A9C-96AE2C95D37B}"/>
                    </a:ext>
                  </a:extLst>
                </p:cNvPr>
                <p:cNvGrpSpPr/>
                <p:nvPr/>
              </p:nvGrpSpPr>
              <p:grpSpPr>
                <a:xfrm>
                  <a:off x="5116366" y="5243361"/>
                  <a:ext cx="618134" cy="203349"/>
                  <a:chOff x="4918004" y="5148985"/>
                  <a:chExt cx="618134" cy="203349"/>
                </a:xfrm>
              </p:grpSpPr>
              <p:sp>
                <p:nvSpPr>
                  <p:cNvPr id="981" name="Oval 42">
                    <a:extLst>
                      <a:ext uri="{FF2B5EF4-FFF2-40B4-BE49-F238E27FC236}">
                        <a16:creationId xmlns:a16="http://schemas.microsoft.com/office/drawing/2014/main" id="{6B65D759-0C49-1D92-3A3F-4F8C3068D11F}"/>
                      </a:ext>
                    </a:extLst>
                  </p:cNvPr>
                  <p:cNvSpPr/>
                  <p:nvPr/>
                </p:nvSpPr>
                <p:spPr>
                  <a:xfrm rot="10636810">
                    <a:off x="4918004" y="5148985"/>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982" name="Oval 981">
                    <a:extLst>
                      <a:ext uri="{FF2B5EF4-FFF2-40B4-BE49-F238E27FC236}">
                        <a16:creationId xmlns:a16="http://schemas.microsoft.com/office/drawing/2014/main" id="{8B75DFF2-EB7D-FAFD-2930-808D9BC54C0C}"/>
                      </a:ext>
                    </a:extLst>
                  </p:cNvPr>
                  <p:cNvSpPr/>
                  <p:nvPr/>
                </p:nvSpPr>
                <p:spPr>
                  <a:xfrm rot="10800000">
                    <a:off x="5177351" y="5198845"/>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978" name="Group 977">
                  <a:extLst>
                    <a:ext uri="{FF2B5EF4-FFF2-40B4-BE49-F238E27FC236}">
                      <a16:creationId xmlns:a16="http://schemas.microsoft.com/office/drawing/2014/main" id="{C0628A83-CB6D-66BB-BF58-9BC3210C0D45}"/>
                    </a:ext>
                  </a:extLst>
                </p:cNvPr>
                <p:cNvGrpSpPr/>
                <p:nvPr/>
              </p:nvGrpSpPr>
              <p:grpSpPr>
                <a:xfrm>
                  <a:off x="5359379" y="5351285"/>
                  <a:ext cx="618134" cy="203349"/>
                  <a:chOff x="4918004" y="5148985"/>
                  <a:chExt cx="618134" cy="203349"/>
                </a:xfrm>
              </p:grpSpPr>
              <p:sp>
                <p:nvSpPr>
                  <p:cNvPr id="979" name="Oval 42">
                    <a:extLst>
                      <a:ext uri="{FF2B5EF4-FFF2-40B4-BE49-F238E27FC236}">
                        <a16:creationId xmlns:a16="http://schemas.microsoft.com/office/drawing/2014/main" id="{6CBD03B4-9C0D-031D-9003-F7EA4FF1FF55}"/>
                      </a:ext>
                    </a:extLst>
                  </p:cNvPr>
                  <p:cNvSpPr/>
                  <p:nvPr/>
                </p:nvSpPr>
                <p:spPr>
                  <a:xfrm rot="10636810">
                    <a:off x="4918004" y="5148985"/>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980" name="Oval 979">
                    <a:extLst>
                      <a:ext uri="{FF2B5EF4-FFF2-40B4-BE49-F238E27FC236}">
                        <a16:creationId xmlns:a16="http://schemas.microsoft.com/office/drawing/2014/main" id="{14902E7A-C032-7A89-A3A9-F1643BCAE82C}"/>
                      </a:ext>
                    </a:extLst>
                  </p:cNvPr>
                  <p:cNvSpPr/>
                  <p:nvPr/>
                </p:nvSpPr>
                <p:spPr>
                  <a:xfrm rot="10800000">
                    <a:off x="5177351" y="5198845"/>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grpSp>
            <p:nvGrpSpPr>
              <p:cNvPr id="923" name="Group 922">
                <a:extLst>
                  <a:ext uri="{FF2B5EF4-FFF2-40B4-BE49-F238E27FC236}">
                    <a16:creationId xmlns:a16="http://schemas.microsoft.com/office/drawing/2014/main" id="{20A0B844-F751-8155-2B36-05EF71A0A337}"/>
                  </a:ext>
                </a:extLst>
              </p:cNvPr>
              <p:cNvGrpSpPr/>
              <p:nvPr/>
            </p:nvGrpSpPr>
            <p:grpSpPr>
              <a:xfrm rot="60000">
                <a:off x="3965088" y="4902444"/>
                <a:ext cx="743676" cy="234856"/>
                <a:chOff x="4913307" y="5351100"/>
                <a:chExt cx="940086" cy="307438"/>
              </a:xfrm>
            </p:grpSpPr>
            <p:sp>
              <p:nvSpPr>
                <p:cNvPr id="969" name="Oval 42">
                  <a:extLst>
                    <a:ext uri="{FF2B5EF4-FFF2-40B4-BE49-F238E27FC236}">
                      <a16:creationId xmlns:a16="http://schemas.microsoft.com/office/drawing/2014/main" id="{294B66E9-172C-687D-E1AA-30D9DBC8220C}"/>
                    </a:ext>
                  </a:extLst>
                </p:cNvPr>
                <p:cNvSpPr/>
                <p:nvPr/>
              </p:nvSpPr>
              <p:spPr>
                <a:xfrm rot="21436810">
                  <a:off x="4913307" y="5455189"/>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970" name="Oval 969">
                  <a:extLst>
                    <a:ext uri="{FF2B5EF4-FFF2-40B4-BE49-F238E27FC236}">
                      <a16:creationId xmlns:a16="http://schemas.microsoft.com/office/drawing/2014/main" id="{4443EE80-76E9-DF7F-5C3B-D80273CF6327}"/>
                    </a:ext>
                  </a:extLst>
                </p:cNvPr>
                <p:cNvSpPr/>
                <p:nvPr/>
              </p:nvSpPr>
              <p:spPr>
                <a:xfrm>
                  <a:off x="5179403" y="5516707"/>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971" name="Oval 42">
                  <a:extLst>
                    <a:ext uri="{FF2B5EF4-FFF2-40B4-BE49-F238E27FC236}">
                      <a16:creationId xmlns:a16="http://schemas.microsoft.com/office/drawing/2014/main" id="{2EE01970-ABF9-B17D-690D-CCFDF79F080C}"/>
                    </a:ext>
                  </a:extLst>
                </p:cNvPr>
                <p:cNvSpPr/>
                <p:nvPr/>
              </p:nvSpPr>
              <p:spPr>
                <a:xfrm rot="21436810">
                  <a:off x="5236432" y="5351100"/>
                  <a:ext cx="616961" cy="19243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317 w 616961"/>
                    <a:gd name="connsiteY0" fmla="*/ 94382 h 192439"/>
                    <a:gd name="connsiteX1" fmla="*/ 16438 w 616961"/>
                    <a:gd name="connsiteY1" fmla="*/ 72180 h 192439"/>
                    <a:gd name="connsiteX2" fmla="*/ 123118 w 616961"/>
                    <a:gd name="connsiteY2" fmla="*/ 64559 h 192439"/>
                    <a:gd name="connsiteX3" fmla="*/ 308608 w 616961"/>
                    <a:gd name="connsiteY3" fmla="*/ 137 h 192439"/>
                    <a:gd name="connsiteX4" fmla="*/ 441252 w 616961"/>
                    <a:gd name="connsiteY4" fmla="*/ 49320 h 192439"/>
                    <a:gd name="connsiteX5" fmla="*/ 612519 w 616961"/>
                    <a:gd name="connsiteY5" fmla="*/ 109622 h 192439"/>
                    <a:gd name="connsiteX6" fmla="*/ 490781 w 616961"/>
                    <a:gd name="connsiteY6" fmla="*/ 129330 h 192439"/>
                    <a:gd name="connsiteX7" fmla="*/ 308608 w 616961"/>
                    <a:gd name="connsiteY7" fmla="*/ 192437 h 192439"/>
                    <a:gd name="connsiteX8" fmla="*/ 132419 w 616961"/>
                    <a:gd name="connsiteY8" fmla="*/ 135586 h 192439"/>
                    <a:gd name="connsiteX9" fmla="*/ 12317 w 616961"/>
                    <a:gd name="connsiteY9" fmla="*/ 94382 h 19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6961" h="192439">
                      <a:moveTo>
                        <a:pt x="12317" y="94382"/>
                      </a:moveTo>
                      <a:cubicBezTo>
                        <a:pt x="-7013" y="83814"/>
                        <a:pt x="-2029" y="77150"/>
                        <a:pt x="16438" y="72180"/>
                      </a:cubicBezTo>
                      <a:cubicBezTo>
                        <a:pt x="34905" y="67210"/>
                        <a:pt x="77598" y="78154"/>
                        <a:pt x="123118" y="64559"/>
                      </a:cubicBezTo>
                      <a:cubicBezTo>
                        <a:pt x="168638" y="50964"/>
                        <a:pt x="255586" y="2677"/>
                        <a:pt x="308608" y="137"/>
                      </a:cubicBezTo>
                      <a:cubicBezTo>
                        <a:pt x="361630" y="-2403"/>
                        <a:pt x="390600" y="31073"/>
                        <a:pt x="441252" y="49320"/>
                      </a:cubicBezTo>
                      <a:cubicBezTo>
                        <a:pt x="501429" y="69472"/>
                        <a:pt x="643834" y="84182"/>
                        <a:pt x="612519" y="109622"/>
                      </a:cubicBezTo>
                      <a:cubicBezTo>
                        <a:pt x="622361" y="126450"/>
                        <a:pt x="541433" y="115528"/>
                        <a:pt x="490781" y="129330"/>
                      </a:cubicBezTo>
                      <a:cubicBezTo>
                        <a:pt x="440129" y="143132"/>
                        <a:pt x="365758" y="192120"/>
                        <a:pt x="308608" y="192437"/>
                      </a:cubicBezTo>
                      <a:cubicBezTo>
                        <a:pt x="251458" y="192754"/>
                        <a:pt x="181562" y="157002"/>
                        <a:pt x="132419" y="135586"/>
                      </a:cubicBezTo>
                      <a:cubicBezTo>
                        <a:pt x="83276" y="114170"/>
                        <a:pt x="31647" y="104950"/>
                        <a:pt x="12317" y="94382"/>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972" name="Oval 971">
                  <a:extLst>
                    <a:ext uri="{FF2B5EF4-FFF2-40B4-BE49-F238E27FC236}">
                      <a16:creationId xmlns:a16="http://schemas.microsoft.com/office/drawing/2014/main" id="{9E9FAA43-BB11-EE6F-FBBA-7BBD9A36DDED}"/>
                    </a:ext>
                  </a:extLst>
                </p:cNvPr>
                <p:cNvSpPr/>
                <p:nvPr/>
              </p:nvSpPr>
              <p:spPr>
                <a:xfrm>
                  <a:off x="5498564" y="5406318"/>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924" name="Group 923">
                <a:extLst>
                  <a:ext uri="{FF2B5EF4-FFF2-40B4-BE49-F238E27FC236}">
                    <a16:creationId xmlns:a16="http://schemas.microsoft.com/office/drawing/2014/main" id="{4F189F2B-B538-0D31-EB08-2CA3A11BFD97}"/>
                  </a:ext>
                </a:extLst>
              </p:cNvPr>
              <p:cNvGrpSpPr/>
              <p:nvPr/>
            </p:nvGrpSpPr>
            <p:grpSpPr>
              <a:xfrm rot="10860000">
                <a:off x="4432571" y="4982239"/>
                <a:ext cx="488989" cy="155342"/>
                <a:chOff x="4913307" y="5455189"/>
                <a:chExt cx="618134" cy="203349"/>
              </a:xfrm>
            </p:grpSpPr>
            <p:sp>
              <p:nvSpPr>
                <p:cNvPr id="967" name="Oval 42">
                  <a:extLst>
                    <a:ext uri="{FF2B5EF4-FFF2-40B4-BE49-F238E27FC236}">
                      <a16:creationId xmlns:a16="http://schemas.microsoft.com/office/drawing/2014/main" id="{D2CD9E86-0832-1501-B210-923B77BC8188}"/>
                    </a:ext>
                  </a:extLst>
                </p:cNvPr>
                <p:cNvSpPr/>
                <p:nvPr/>
              </p:nvSpPr>
              <p:spPr>
                <a:xfrm rot="21436810">
                  <a:off x="4913307" y="5455189"/>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968" name="Oval 967">
                  <a:extLst>
                    <a:ext uri="{FF2B5EF4-FFF2-40B4-BE49-F238E27FC236}">
                      <a16:creationId xmlns:a16="http://schemas.microsoft.com/office/drawing/2014/main" id="{06A4855F-6E6E-05D0-6E1E-C10ADD7B0FAB}"/>
                    </a:ext>
                  </a:extLst>
                </p:cNvPr>
                <p:cNvSpPr/>
                <p:nvPr/>
              </p:nvSpPr>
              <p:spPr>
                <a:xfrm>
                  <a:off x="5179403" y="5516707"/>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925" name="Group 924">
                <a:extLst>
                  <a:ext uri="{FF2B5EF4-FFF2-40B4-BE49-F238E27FC236}">
                    <a16:creationId xmlns:a16="http://schemas.microsoft.com/office/drawing/2014/main" id="{347DF469-30AE-7F77-CB76-EC9667CFFBA5}"/>
                  </a:ext>
                </a:extLst>
              </p:cNvPr>
              <p:cNvGrpSpPr/>
              <p:nvPr/>
            </p:nvGrpSpPr>
            <p:grpSpPr>
              <a:xfrm rot="60000">
                <a:off x="3157832" y="4725603"/>
                <a:ext cx="1771486" cy="260608"/>
                <a:chOff x="3738169" y="5243361"/>
                <a:chExt cx="2239344" cy="341148"/>
              </a:xfrm>
            </p:grpSpPr>
            <p:grpSp>
              <p:nvGrpSpPr>
                <p:cNvPr id="948" name="Group 947">
                  <a:extLst>
                    <a:ext uri="{FF2B5EF4-FFF2-40B4-BE49-F238E27FC236}">
                      <a16:creationId xmlns:a16="http://schemas.microsoft.com/office/drawing/2014/main" id="{244F4792-74F8-AB82-F58D-AD333917794C}"/>
                    </a:ext>
                  </a:extLst>
                </p:cNvPr>
                <p:cNvGrpSpPr/>
                <p:nvPr/>
              </p:nvGrpSpPr>
              <p:grpSpPr>
                <a:xfrm>
                  <a:off x="3738169" y="5277071"/>
                  <a:ext cx="940086" cy="307438"/>
                  <a:chOff x="4913307" y="5351100"/>
                  <a:chExt cx="940086" cy="307438"/>
                </a:xfrm>
              </p:grpSpPr>
              <p:sp>
                <p:nvSpPr>
                  <p:cNvPr id="963" name="Oval 42">
                    <a:extLst>
                      <a:ext uri="{FF2B5EF4-FFF2-40B4-BE49-F238E27FC236}">
                        <a16:creationId xmlns:a16="http://schemas.microsoft.com/office/drawing/2014/main" id="{43D51355-3E60-B59A-464C-EFC3D1DF596C}"/>
                      </a:ext>
                    </a:extLst>
                  </p:cNvPr>
                  <p:cNvSpPr/>
                  <p:nvPr/>
                </p:nvSpPr>
                <p:spPr>
                  <a:xfrm rot="21436810">
                    <a:off x="4913307" y="5455189"/>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964" name="Oval 963">
                    <a:extLst>
                      <a:ext uri="{FF2B5EF4-FFF2-40B4-BE49-F238E27FC236}">
                        <a16:creationId xmlns:a16="http://schemas.microsoft.com/office/drawing/2014/main" id="{55B62CD1-189E-4075-8336-1611364C6F19}"/>
                      </a:ext>
                    </a:extLst>
                  </p:cNvPr>
                  <p:cNvSpPr/>
                  <p:nvPr/>
                </p:nvSpPr>
                <p:spPr>
                  <a:xfrm>
                    <a:off x="5179403" y="5516707"/>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965" name="Oval 42">
                    <a:extLst>
                      <a:ext uri="{FF2B5EF4-FFF2-40B4-BE49-F238E27FC236}">
                        <a16:creationId xmlns:a16="http://schemas.microsoft.com/office/drawing/2014/main" id="{0F8A631E-176C-2A60-68EA-317D509E040A}"/>
                      </a:ext>
                    </a:extLst>
                  </p:cNvPr>
                  <p:cNvSpPr/>
                  <p:nvPr/>
                </p:nvSpPr>
                <p:spPr>
                  <a:xfrm rot="21436810">
                    <a:off x="5236432" y="5351100"/>
                    <a:ext cx="616961" cy="19243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317 w 616961"/>
                      <a:gd name="connsiteY0" fmla="*/ 94382 h 192439"/>
                      <a:gd name="connsiteX1" fmla="*/ 16438 w 616961"/>
                      <a:gd name="connsiteY1" fmla="*/ 72180 h 192439"/>
                      <a:gd name="connsiteX2" fmla="*/ 123118 w 616961"/>
                      <a:gd name="connsiteY2" fmla="*/ 64559 h 192439"/>
                      <a:gd name="connsiteX3" fmla="*/ 308608 w 616961"/>
                      <a:gd name="connsiteY3" fmla="*/ 137 h 192439"/>
                      <a:gd name="connsiteX4" fmla="*/ 441252 w 616961"/>
                      <a:gd name="connsiteY4" fmla="*/ 49320 h 192439"/>
                      <a:gd name="connsiteX5" fmla="*/ 612519 w 616961"/>
                      <a:gd name="connsiteY5" fmla="*/ 109622 h 192439"/>
                      <a:gd name="connsiteX6" fmla="*/ 490781 w 616961"/>
                      <a:gd name="connsiteY6" fmla="*/ 129330 h 192439"/>
                      <a:gd name="connsiteX7" fmla="*/ 308608 w 616961"/>
                      <a:gd name="connsiteY7" fmla="*/ 192437 h 192439"/>
                      <a:gd name="connsiteX8" fmla="*/ 132419 w 616961"/>
                      <a:gd name="connsiteY8" fmla="*/ 135586 h 192439"/>
                      <a:gd name="connsiteX9" fmla="*/ 12317 w 616961"/>
                      <a:gd name="connsiteY9" fmla="*/ 94382 h 19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6961" h="192439">
                        <a:moveTo>
                          <a:pt x="12317" y="94382"/>
                        </a:moveTo>
                        <a:cubicBezTo>
                          <a:pt x="-7013" y="83814"/>
                          <a:pt x="-2029" y="77150"/>
                          <a:pt x="16438" y="72180"/>
                        </a:cubicBezTo>
                        <a:cubicBezTo>
                          <a:pt x="34905" y="67210"/>
                          <a:pt x="77598" y="78154"/>
                          <a:pt x="123118" y="64559"/>
                        </a:cubicBezTo>
                        <a:cubicBezTo>
                          <a:pt x="168638" y="50964"/>
                          <a:pt x="255586" y="2677"/>
                          <a:pt x="308608" y="137"/>
                        </a:cubicBezTo>
                        <a:cubicBezTo>
                          <a:pt x="361630" y="-2403"/>
                          <a:pt x="390600" y="31073"/>
                          <a:pt x="441252" y="49320"/>
                        </a:cubicBezTo>
                        <a:cubicBezTo>
                          <a:pt x="501429" y="69472"/>
                          <a:pt x="643834" y="84182"/>
                          <a:pt x="612519" y="109622"/>
                        </a:cubicBezTo>
                        <a:cubicBezTo>
                          <a:pt x="622361" y="126450"/>
                          <a:pt x="541433" y="115528"/>
                          <a:pt x="490781" y="129330"/>
                        </a:cubicBezTo>
                        <a:cubicBezTo>
                          <a:pt x="440129" y="143132"/>
                          <a:pt x="365758" y="192120"/>
                          <a:pt x="308608" y="192437"/>
                        </a:cubicBezTo>
                        <a:cubicBezTo>
                          <a:pt x="251458" y="192754"/>
                          <a:pt x="181562" y="157002"/>
                          <a:pt x="132419" y="135586"/>
                        </a:cubicBezTo>
                        <a:cubicBezTo>
                          <a:pt x="83276" y="114170"/>
                          <a:pt x="31647" y="104950"/>
                          <a:pt x="12317" y="94382"/>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966" name="Oval 965">
                    <a:extLst>
                      <a:ext uri="{FF2B5EF4-FFF2-40B4-BE49-F238E27FC236}">
                        <a16:creationId xmlns:a16="http://schemas.microsoft.com/office/drawing/2014/main" id="{A11ED9F3-EF70-9D86-EC39-6293866DD5A5}"/>
                      </a:ext>
                    </a:extLst>
                  </p:cNvPr>
                  <p:cNvSpPr/>
                  <p:nvPr/>
                </p:nvSpPr>
                <p:spPr>
                  <a:xfrm>
                    <a:off x="5498564" y="5406318"/>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949" name="Group 948">
                  <a:extLst>
                    <a:ext uri="{FF2B5EF4-FFF2-40B4-BE49-F238E27FC236}">
                      <a16:creationId xmlns:a16="http://schemas.microsoft.com/office/drawing/2014/main" id="{AA40615F-63EE-A703-82A8-9720879C6273}"/>
                    </a:ext>
                  </a:extLst>
                </p:cNvPr>
                <p:cNvGrpSpPr/>
                <p:nvPr/>
              </p:nvGrpSpPr>
              <p:grpSpPr>
                <a:xfrm rot="10800000">
                  <a:off x="4329935" y="5373754"/>
                  <a:ext cx="618134" cy="203349"/>
                  <a:chOff x="4913307" y="5455189"/>
                  <a:chExt cx="618134" cy="203349"/>
                </a:xfrm>
              </p:grpSpPr>
              <p:sp>
                <p:nvSpPr>
                  <p:cNvPr id="961" name="Oval 42">
                    <a:extLst>
                      <a:ext uri="{FF2B5EF4-FFF2-40B4-BE49-F238E27FC236}">
                        <a16:creationId xmlns:a16="http://schemas.microsoft.com/office/drawing/2014/main" id="{619BEC94-C513-2B70-9B2E-6F5BA3F1251F}"/>
                      </a:ext>
                    </a:extLst>
                  </p:cNvPr>
                  <p:cNvSpPr/>
                  <p:nvPr/>
                </p:nvSpPr>
                <p:spPr>
                  <a:xfrm rot="21436810">
                    <a:off x="4913307" y="5455189"/>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962" name="Oval 961">
                    <a:extLst>
                      <a:ext uri="{FF2B5EF4-FFF2-40B4-BE49-F238E27FC236}">
                        <a16:creationId xmlns:a16="http://schemas.microsoft.com/office/drawing/2014/main" id="{A109830B-9D6F-F9A2-E3A7-4266C5BA17C1}"/>
                      </a:ext>
                    </a:extLst>
                  </p:cNvPr>
                  <p:cNvSpPr/>
                  <p:nvPr/>
                </p:nvSpPr>
                <p:spPr>
                  <a:xfrm>
                    <a:off x="5179403" y="5516707"/>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950" name="Group 949">
                  <a:extLst>
                    <a:ext uri="{FF2B5EF4-FFF2-40B4-BE49-F238E27FC236}">
                      <a16:creationId xmlns:a16="http://schemas.microsoft.com/office/drawing/2014/main" id="{C97A76AA-B8B5-0FAD-7059-5CDCD6A82AC2}"/>
                    </a:ext>
                  </a:extLst>
                </p:cNvPr>
                <p:cNvGrpSpPr/>
                <p:nvPr/>
              </p:nvGrpSpPr>
              <p:grpSpPr>
                <a:xfrm>
                  <a:off x="4851432" y="5369260"/>
                  <a:ext cx="618134" cy="203349"/>
                  <a:chOff x="4918004" y="5148985"/>
                  <a:chExt cx="618134" cy="203349"/>
                </a:xfrm>
              </p:grpSpPr>
              <p:sp>
                <p:nvSpPr>
                  <p:cNvPr id="959" name="Oval 42">
                    <a:extLst>
                      <a:ext uri="{FF2B5EF4-FFF2-40B4-BE49-F238E27FC236}">
                        <a16:creationId xmlns:a16="http://schemas.microsoft.com/office/drawing/2014/main" id="{0443223D-AB99-7F19-C095-347D2C50286A}"/>
                      </a:ext>
                    </a:extLst>
                  </p:cNvPr>
                  <p:cNvSpPr/>
                  <p:nvPr/>
                </p:nvSpPr>
                <p:spPr>
                  <a:xfrm rot="10636810">
                    <a:off x="4918004" y="5148985"/>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960" name="Oval 959">
                    <a:extLst>
                      <a:ext uri="{FF2B5EF4-FFF2-40B4-BE49-F238E27FC236}">
                        <a16:creationId xmlns:a16="http://schemas.microsoft.com/office/drawing/2014/main" id="{3859CD46-A085-BE4A-259E-5119EDD17D83}"/>
                      </a:ext>
                    </a:extLst>
                  </p:cNvPr>
                  <p:cNvSpPr/>
                  <p:nvPr/>
                </p:nvSpPr>
                <p:spPr>
                  <a:xfrm rot="10800000">
                    <a:off x="5177351" y="5198845"/>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sp>
              <p:nvSpPr>
                <p:cNvPr id="951" name="Oval 42">
                  <a:extLst>
                    <a:ext uri="{FF2B5EF4-FFF2-40B4-BE49-F238E27FC236}">
                      <a16:creationId xmlns:a16="http://schemas.microsoft.com/office/drawing/2014/main" id="{648EA729-4A9D-DD79-91BB-1D5CC7125298}"/>
                    </a:ext>
                  </a:extLst>
                </p:cNvPr>
                <p:cNvSpPr/>
                <p:nvPr/>
              </p:nvSpPr>
              <p:spPr>
                <a:xfrm rot="10636810">
                  <a:off x="4596052" y="5263984"/>
                  <a:ext cx="616961" cy="19243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317 w 616961"/>
                    <a:gd name="connsiteY0" fmla="*/ 94382 h 192439"/>
                    <a:gd name="connsiteX1" fmla="*/ 16438 w 616961"/>
                    <a:gd name="connsiteY1" fmla="*/ 72180 h 192439"/>
                    <a:gd name="connsiteX2" fmla="*/ 123118 w 616961"/>
                    <a:gd name="connsiteY2" fmla="*/ 64559 h 192439"/>
                    <a:gd name="connsiteX3" fmla="*/ 308608 w 616961"/>
                    <a:gd name="connsiteY3" fmla="*/ 137 h 192439"/>
                    <a:gd name="connsiteX4" fmla="*/ 441252 w 616961"/>
                    <a:gd name="connsiteY4" fmla="*/ 49320 h 192439"/>
                    <a:gd name="connsiteX5" fmla="*/ 612519 w 616961"/>
                    <a:gd name="connsiteY5" fmla="*/ 109622 h 192439"/>
                    <a:gd name="connsiteX6" fmla="*/ 490781 w 616961"/>
                    <a:gd name="connsiteY6" fmla="*/ 129330 h 192439"/>
                    <a:gd name="connsiteX7" fmla="*/ 308608 w 616961"/>
                    <a:gd name="connsiteY7" fmla="*/ 192437 h 192439"/>
                    <a:gd name="connsiteX8" fmla="*/ 132419 w 616961"/>
                    <a:gd name="connsiteY8" fmla="*/ 135586 h 192439"/>
                    <a:gd name="connsiteX9" fmla="*/ 12317 w 616961"/>
                    <a:gd name="connsiteY9" fmla="*/ 94382 h 19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6961" h="192439">
                      <a:moveTo>
                        <a:pt x="12317" y="94382"/>
                      </a:moveTo>
                      <a:cubicBezTo>
                        <a:pt x="-7013" y="83814"/>
                        <a:pt x="-2029" y="77150"/>
                        <a:pt x="16438" y="72180"/>
                      </a:cubicBezTo>
                      <a:cubicBezTo>
                        <a:pt x="34905" y="67210"/>
                        <a:pt x="77598" y="78154"/>
                        <a:pt x="123118" y="64559"/>
                      </a:cubicBezTo>
                      <a:cubicBezTo>
                        <a:pt x="168638" y="50964"/>
                        <a:pt x="255586" y="2677"/>
                        <a:pt x="308608" y="137"/>
                      </a:cubicBezTo>
                      <a:cubicBezTo>
                        <a:pt x="361630" y="-2403"/>
                        <a:pt x="390600" y="31073"/>
                        <a:pt x="441252" y="49320"/>
                      </a:cubicBezTo>
                      <a:cubicBezTo>
                        <a:pt x="501429" y="69472"/>
                        <a:pt x="643834" y="84182"/>
                        <a:pt x="612519" y="109622"/>
                      </a:cubicBezTo>
                      <a:cubicBezTo>
                        <a:pt x="622361" y="126450"/>
                        <a:pt x="541433" y="115528"/>
                        <a:pt x="490781" y="129330"/>
                      </a:cubicBezTo>
                      <a:cubicBezTo>
                        <a:pt x="440129" y="143132"/>
                        <a:pt x="365758" y="192120"/>
                        <a:pt x="308608" y="192437"/>
                      </a:cubicBezTo>
                      <a:cubicBezTo>
                        <a:pt x="251458" y="192754"/>
                        <a:pt x="181562" y="157002"/>
                        <a:pt x="132419" y="135586"/>
                      </a:cubicBezTo>
                      <a:cubicBezTo>
                        <a:pt x="83276" y="114170"/>
                        <a:pt x="31647" y="104950"/>
                        <a:pt x="12317" y="94382"/>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952" name="Oval 951">
                  <a:extLst>
                    <a:ext uri="{FF2B5EF4-FFF2-40B4-BE49-F238E27FC236}">
                      <a16:creationId xmlns:a16="http://schemas.microsoft.com/office/drawing/2014/main" id="{62BF8E24-A167-FC10-C553-E737F4B3A747}"/>
                    </a:ext>
                  </a:extLst>
                </p:cNvPr>
                <p:cNvSpPr/>
                <p:nvPr/>
              </p:nvSpPr>
              <p:spPr>
                <a:xfrm rot="10800000">
                  <a:off x="4858190" y="5309234"/>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nvGrpSpPr>
                <p:cNvPr id="953" name="Group 952">
                  <a:extLst>
                    <a:ext uri="{FF2B5EF4-FFF2-40B4-BE49-F238E27FC236}">
                      <a16:creationId xmlns:a16="http://schemas.microsoft.com/office/drawing/2014/main" id="{EF831596-6BC0-34E0-F960-75759F9178E5}"/>
                    </a:ext>
                  </a:extLst>
                </p:cNvPr>
                <p:cNvGrpSpPr/>
                <p:nvPr/>
              </p:nvGrpSpPr>
              <p:grpSpPr>
                <a:xfrm>
                  <a:off x="5116366" y="5243361"/>
                  <a:ext cx="618134" cy="203349"/>
                  <a:chOff x="4918004" y="5148985"/>
                  <a:chExt cx="618134" cy="203349"/>
                </a:xfrm>
              </p:grpSpPr>
              <p:sp>
                <p:nvSpPr>
                  <p:cNvPr id="957" name="Oval 42">
                    <a:extLst>
                      <a:ext uri="{FF2B5EF4-FFF2-40B4-BE49-F238E27FC236}">
                        <a16:creationId xmlns:a16="http://schemas.microsoft.com/office/drawing/2014/main" id="{F42DBA6B-0272-A7AC-3D1C-D29C0DE72764}"/>
                      </a:ext>
                    </a:extLst>
                  </p:cNvPr>
                  <p:cNvSpPr/>
                  <p:nvPr/>
                </p:nvSpPr>
                <p:spPr>
                  <a:xfrm rot="10636810">
                    <a:off x="4918004" y="5148985"/>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958" name="Oval 957">
                    <a:extLst>
                      <a:ext uri="{FF2B5EF4-FFF2-40B4-BE49-F238E27FC236}">
                        <a16:creationId xmlns:a16="http://schemas.microsoft.com/office/drawing/2014/main" id="{7293CF91-700C-DD29-CBB7-FA10B8A1A0FA}"/>
                      </a:ext>
                    </a:extLst>
                  </p:cNvPr>
                  <p:cNvSpPr/>
                  <p:nvPr/>
                </p:nvSpPr>
                <p:spPr>
                  <a:xfrm rot="10800000">
                    <a:off x="5177351" y="5198845"/>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954" name="Group 953">
                  <a:extLst>
                    <a:ext uri="{FF2B5EF4-FFF2-40B4-BE49-F238E27FC236}">
                      <a16:creationId xmlns:a16="http://schemas.microsoft.com/office/drawing/2014/main" id="{2472BD19-9C2E-3DA8-A61A-5899931F1E75}"/>
                    </a:ext>
                  </a:extLst>
                </p:cNvPr>
                <p:cNvGrpSpPr/>
                <p:nvPr/>
              </p:nvGrpSpPr>
              <p:grpSpPr>
                <a:xfrm>
                  <a:off x="5359379" y="5351285"/>
                  <a:ext cx="618134" cy="203349"/>
                  <a:chOff x="4918004" y="5148985"/>
                  <a:chExt cx="618134" cy="203349"/>
                </a:xfrm>
              </p:grpSpPr>
              <p:sp>
                <p:nvSpPr>
                  <p:cNvPr id="955" name="Oval 42">
                    <a:extLst>
                      <a:ext uri="{FF2B5EF4-FFF2-40B4-BE49-F238E27FC236}">
                        <a16:creationId xmlns:a16="http://schemas.microsoft.com/office/drawing/2014/main" id="{5A9ACEDE-7001-8D8B-A93E-81C4B318D59A}"/>
                      </a:ext>
                    </a:extLst>
                  </p:cNvPr>
                  <p:cNvSpPr/>
                  <p:nvPr/>
                </p:nvSpPr>
                <p:spPr>
                  <a:xfrm rot="10636810">
                    <a:off x="4918004" y="5148985"/>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956" name="Oval 955">
                    <a:extLst>
                      <a:ext uri="{FF2B5EF4-FFF2-40B4-BE49-F238E27FC236}">
                        <a16:creationId xmlns:a16="http://schemas.microsoft.com/office/drawing/2014/main" id="{7141A287-802F-49CD-F273-7AF88DE9FB42}"/>
                      </a:ext>
                    </a:extLst>
                  </p:cNvPr>
                  <p:cNvSpPr/>
                  <p:nvPr/>
                </p:nvSpPr>
                <p:spPr>
                  <a:xfrm rot="10800000">
                    <a:off x="5177351" y="5198845"/>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grpSp>
            <p:nvGrpSpPr>
              <p:cNvPr id="926" name="Group 925">
                <a:extLst>
                  <a:ext uri="{FF2B5EF4-FFF2-40B4-BE49-F238E27FC236}">
                    <a16:creationId xmlns:a16="http://schemas.microsoft.com/office/drawing/2014/main" id="{60161C87-EB5A-F8A7-ACDE-81E5E0474AD3}"/>
                  </a:ext>
                </a:extLst>
              </p:cNvPr>
              <p:cNvGrpSpPr/>
              <p:nvPr/>
            </p:nvGrpSpPr>
            <p:grpSpPr>
              <a:xfrm>
                <a:off x="2725805" y="4814336"/>
                <a:ext cx="488989" cy="155342"/>
                <a:chOff x="8421214" y="4643878"/>
                <a:chExt cx="488989" cy="155342"/>
              </a:xfrm>
            </p:grpSpPr>
            <p:sp>
              <p:nvSpPr>
                <p:cNvPr id="946" name="Oval 42">
                  <a:extLst>
                    <a:ext uri="{FF2B5EF4-FFF2-40B4-BE49-F238E27FC236}">
                      <a16:creationId xmlns:a16="http://schemas.microsoft.com/office/drawing/2014/main" id="{003B4922-81BB-DF8F-CE1F-D477CEC33D57}"/>
                    </a:ext>
                  </a:extLst>
                </p:cNvPr>
                <p:cNvSpPr/>
                <p:nvPr/>
              </p:nvSpPr>
              <p:spPr>
                <a:xfrm rot="21496810">
                  <a:off x="8421214" y="4643878"/>
                  <a:ext cx="488989" cy="155342"/>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947" name="Oval 946">
                  <a:extLst>
                    <a:ext uri="{FF2B5EF4-FFF2-40B4-BE49-F238E27FC236}">
                      <a16:creationId xmlns:a16="http://schemas.microsoft.com/office/drawing/2014/main" id="{AE2BE780-651C-3E5C-2FE2-F0749C4C251D}"/>
                    </a:ext>
                  </a:extLst>
                </p:cNvPr>
                <p:cNvSpPr/>
                <p:nvPr/>
              </p:nvSpPr>
              <p:spPr>
                <a:xfrm rot="60000">
                  <a:off x="8637830" y="4681656"/>
                  <a:ext cx="73325" cy="70258"/>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927" name="Group 926">
                <a:extLst>
                  <a:ext uri="{FF2B5EF4-FFF2-40B4-BE49-F238E27FC236}">
                    <a16:creationId xmlns:a16="http://schemas.microsoft.com/office/drawing/2014/main" id="{E496644D-EB4F-4993-05AD-6CA48C31940B}"/>
                  </a:ext>
                </a:extLst>
              </p:cNvPr>
              <p:cNvGrpSpPr/>
              <p:nvPr/>
            </p:nvGrpSpPr>
            <p:grpSpPr>
              <a:xfrm>
                <a:off x="2288060" y="4810141"/>
                <a:ext cx="488989" cy="155342"/>
                <a:chOff x="8421214" y="4643878"/>
                <a:chExt cx="488989" cy="155342"/>
              </a:xfrm>
            </p:grpSpPr>
            <p:sp>
              <p:nvSpPr>
                <p:cNvPr id="944" name="Oval 42">
                  <a:extLst>
                    <a:ext uri="{FF2B5EF4-FFF2-40B4-BE49-F238E27FC236}">
                      <a16:creationId xmlns:a16="http://schemas.microsoft.com/office/drawing/2014/main" id="{4268DEFF-0845-C598-5125-7F360C2848B5}"/>
                    </a:ext>
                  </a:extLst>
                </p:cNvPr>
                <p:cNvSpPr/>
                <p:nvPr/>
              </p:nvSpPr>
              <p:spPr>
                <a:xfrm rot="21496810">
                  <a:off x="8421214" y="4643878"/>
                  <a:ext cx="488989" cy="155342"/>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945" name="Oval 944">
                  <a:extLst>
                    <a:ext uri="{FF2B5EF4-FFF2-40B4-BE49-F238E27FC236}">
                      <a16:creationId xmlns:a16="http://schemas.microsoft.com/office/drawing/2014/main" id="{D35CD5FB-D324-0445-1882-B0FBF11D89A2}"/>
                    </a:ext>
                  </a:extLst>
                </p:cNvPr>
                <p:cNvSpPr/>
                <p:nvPr/>
              </p:nvSpPr>
              <p:spPr>
                <a:xfrm rot="60000">
                  <a:off x="8637830" y="4681656"/>
                  <a:ext cx="73325" cy="70258"/>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928" name="Group 927">
                <a:extLst>
                  <a:ext uri="{FF2B5EF4-FFF2-40B4-BE49-F238E27FC236}">
                    <a16:creationId xmlns:a16="http://schemas.microsoft.com/office/drawing/2014/main" id="{06837804-2F9F-D203-1E9F-1B98F3F789A7}"/>
                  </a:ext>
                </a:extLst>
              </p:cNvPr>
              <p:cNvGrpSpPr/>
              <p:nvPr/>
            </p:nvGrpSpPr>
            <p:grpSpPr>
              <a:xfrm>
                <a:off x="2502173" y="4733706"/>
                <a:ext cx="488989" cy="155342"/>
                <a:chOff x="8421214" y="4643878"/>
                <a:chExt cx="488989" cy="155342"/>
              </a:xfrm>
            </p:grpSpPr>
            <p:sp>
              <p:nvSpPr>
                <p:cNvPr id="942" name="Oval 42">
                  <a:extLst>
                    <a:ext uri="{FF2B5EF4-FFF2-40B4-BE49-F238E27FC236}">
                      <a16:creationId xmlns:a16="http://schemas.microsoft.com/office/drawing/2014/main" id="{CA30FB59-BE21-D82C-913D-F61B870AFCA7}"/>
                    </a:ext>
                  </a:extLst>
                </p:cNvPr>
                <p:cNvSpPr/>
                <p:nvPr/>
              </p:nvSpPr>
              <p:spPr>
                <a:xfrm rot="21496810">
                  <a:off x="8421214" y="4643878"/>
                  <a:ext cx="488989" cy="155342"/>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943" name="Oval 942">
                  <a:extLst>
                    <a:ext uri="{FF2B5EF4-FFF2-40B4-BE49-F238E27FC236}">
                      <a16:creationId xmlns:a16="http://schemas.microsoft.com/office/drawing/2014/main" id="{87CA169F-64C1-2348-E743-66E81329C5DA}"/>
                    </a:ext>
                  </a:extLst>
                </p:cNvPr>
                <p:cNvSpPr/>
                <p:nvPr/>
              </p:nvSpPr>
              <p:spPr>
                <a:xfrm rot="60000">
                  <a:off x="8637830" y="4681656"/>
                  <a:ext cx="73325" cy="70258"/>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929" name="Group 928">
                <a:extLst>
                  <a:ext uri="{FF2B5EF4-FFF2-40B4-BE49-F238E27FC236}">
                    <a16:creationId xmlns:a16="http://schemas.microsoft.com/office/drawing/2014/main" id="{FEA39BED-CA43-66B8-89E7-7569AD1D11BD}"/>
                  </a:ext>
                </a:extLst>
              </p:cNvPr>
              <p:cNvGrpSpPr/>
              <p:nvPr/>
            </p:nvGrpSpPr>
            <p:grpSpPr>
              <a:xfrm>
                <a:off x="2958538" y="4733706"/>
                <a:ext cx="488989" cy="155342"/>
                <a:chOff x="8421214" y="4643878"/>
                <a:chExt cx="488989" cy="155342"/>
              </a:xfrm>
            </p:grpSpPr>
            <p:sp>
              <p:nvSpPr>
                <p:cNvPr id="940" name="Oval 42">
                  <a:extLst>
                    <a:ext uri="{FF2B5EF4-FFF2-40B4-BE49-F238E27FC236}">
                      <a16:creationId xmlns:a16="http://schemas.microsoft.com/office/drawing/2014/main" id="{5AA13F11-0EB8-D581-76C3-7D992AC6117B}"/>
                    </a:ext>
                  </a:extLst>
                </p:cNvPr>
                <p:cNvSpPr/>
                <p:nvPr/>
              </p:nvSpPr>
              <p:spPr>
                <a:xfrm rot="21496810">
                  <a:off x="8421214" y="4643878"/>
                  <a:ext cx="488989" cy="155342"/>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941" name="Oval 940">
                  <a:extLst>
                    <a:ext uri="{FF2B5EF4-FFF2-40B4-BE49-F238E27FC236}">
                      <a16:creationId xmlns:a16="http://schemas.microsoft.com/office/drawing/2014/main" id="{61699FCA-9F3C-E331-ED8D-68D06FB80751}"/>
                    </a:ext>
                  </a:extLst>
                </p:cNvPr>
                <p:cNvSpPr/>
                <p:nvPr/>
              </p:nvSpPr>
              <p:spPr>
                <a:xfrm rot="60000">
                  <a:off x="8637830" y="4681656"/>
                  <a:ext cx="73325" cy="70258"/>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sp>
            <p:nvSpPr>
              <p:cNvPr id="930" name="Oval 42">
                <a:extLst>
                  <a:ext uri="{FF2B5EF4-FFF2-40B4-BE49-F238E27FC236}">
                    <a16:creationId xmlns:a16="http://schemas.microsoft.com/office/drawing/2014/main" id="{09F5C01C-6022-30BC-F1BD-D1E55D1F92EB}"/>
                  </a:ext>
                </a:extLst>
              </p:cNvPr>
              <p:cNvSpPr/>
              <p:nvPr/>
            </p:nvSpPr>
            <p:spPr>
              <a:xfrm rot="10696810">
                <a:off x="1879944" y="4817928"/>
                <a:ext cx="488989" cy="155342"/>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931" name="Oval 930">
                <a:extLst>
                  <a:ext uri="{FF2B5EF4-FFF2-40B4-BE49-F238E27FC236}">
                    <a16:creationId xmlns:a16="http://schemas.microsoft.com/office/drawing/2014/main" id="{120B8ABB-ABDB-7563-C431-3D80B8D33939}"/>
                  </a:ext>
                </a:extLst>
              </p:cNvPr>
              <p:cNvSpPr/>
              <p:nvPr/>
            </p:nvSpPr>
            <p:spPr>
              <a:xfrm rot="10860000">
                <a:off x="2085184" y="4855972"/>
                <a:ext cx="73326" cy="70258"/>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932" name="Oval 42">
                <a:extLst>
                  <a:ext uri="{FF2B5EF4-FFF2-40B4-BE49-F238E27FC236}">
                    <a16:creationId xmlns:a16="http://schemas.microsoft.com/office/drawing/2014/main" id="{76DA8FAC-22D8-F00B-0CC4-1972387286EC}"/>
                  </a:ext>
                </a:extLst>
              </p:cNvPr>
              <p:cNvSpPr/>
              <p:nvPr/>
            </p:nvSpPr>
            <p:spPr>
              <a:xfrm rot="10696810">
                <a:off x="2062639" y="4740273"/>
                <a:ext cx="488989" cy="155342"/>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933" name="Oval 932">
                <a:extLst>
                  <a:ext uri="{FF2B5EF4-FFF2-40B4-BE49-F238E27FC236}">
                    <a16:creationId xmlns:a16="http://schemas.microsoft.com/office/drawing/2014/main" id="{B24C73ED-0475-50B8-818C-8A8539669D13}"/>
                  </a:ext>
                </a:extLst>
              </p:cNvPr>
              <p:cNvSpPr/>
              <p:nvPr/>
            </p:nvSpPr>
            <p:spPr>
              <a:xfrm rot="10860000">
                <a:off x="2267876" y="4778317"/>
                <a:ext cx="73326" cy="70258"/>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nvGrpSpPr>
              <p:cNvPr id="934" name="Group 933">
                <a:extLst>
                  <a:ext uri="{FF2B5EF4-FFF2-40B4-BE49-F238E27FC236}">
                    <a16:creationId xmlns:a16="http://schemas.microsoft.com/office/drawing/2014/main" id="{D10355D8-80C2-75CA-CFE6-92D3FEA88C33}"/>
                  </a:ext>
                </a:extLst>
              </p:cNvPr>
              <p:cNvGrpSpPr/>
              <p:nvPr/>
            </p:nvGrpSpPr>
            <p:grpSpPr>
              <a:xfrm>
                <a:off x="1641101" y="4753808"/>
                <a:ext cx="488989" cy="155342"/>
                <a:chOff x="3152408" y="4400233"/>
                <a:chExt cx="488989" cy="155342"/>
              </a:xfrm>
            </p:grpSpPr>
            <p:sp>
              <p:nvSpPr>
                <p:cNvPr id="938" name="Oval 42">
                  <a:extLst>
                    <a:ext uri="{FF2B5EF4-FFF2-40B4-BE49-F238E27FC236}">
                      <a16:creationId xmlns:a16="http://schemas.microsoft.com/office/drawing/2014/main" id="{4E37E15A-8928-2FAA-7BB0-A8CF5580EC5D}"/>
                    </a:ext>
                  </a:extLst>
                </p:cNvPr>
                <p:cNvSpPr/>
                <p:nvPr/>
              </p:nvSpPr>
              <p:spPr>
                <a:xfrm rot="10696810">
                  <a:off x="3152408" y="4400233"/>
                  <a:ext cx="488989" cy="155342"/>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939" name="Oval 938">
                  <a:extLst>
                    <a:ext uri="{FF2B5EF4-FFF2-40B4-BE49-F238E27FC236}">
                      <a16:creationId xmlns:a16="http://schemas.microsoft.com/office/drawing/2014/main" id="{90A1E8F8-824B-3A2A-7082-6B7A3578ADC8}"/>
                    </a:ext>
                  </a:extLst>
                </p:cNvPr>
                <p:cNvSpPr/>
                <p:nvPr/>
              </p:nvSpPr>
              <p:spPr>
                <a:xfrm rot="10860000">
                  <a:off x="3357648" y="4438276"/>
                  <a:ext cx="73325" cy="70258"/>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935" name="Group 934">
                <a:extLst>
                  <a:ext uri="{FF2B5EF4-FFF2-40B4-BE49-F238E27FC236}">
                    <a16:creationId xmlns:a16="http://schemas.microsoft.com/office/drawing/2014/main" id="{BE29A0F5-E9B5-366D-C89E-7D4CDFBF895D}"/>
                  </a:ext>
                </a:extLst>
              </p:cNvPr>
              <p:cNvGrpSpPr/>
              <p:nvPr/>
            </p:nvGrpSpPr>
            <p:grpSpPr>
              <a:xfrm>
                <a:off x="1644843" y="4906144"/>
                <a:ext cx="488989" cy="155342"/>
                <a:chOff x="3152408" y="4400233"/>
                <a:chExt cx="488989" cy="155342"/>
              </a:xfrm>
            </p:grpSpPr>
            <p:sp>
              <p:nvSpPr>
                <p:cNvPr id="936" name="Oval 42">
                  <a:extLst>
                    <a:ext uri="{FF2B5EF4-FFF2-40B4-BE49-F238E27FC236}">
                      <a16:creationId xmlns:a16="http://schemas.microsoft.com/office/drawing/2014/main" id="{545836FA-7331-EA39-D4C3-F3A7C178F6DF}"/>
                    </a:ext>
                  </a:extLst>
                </p:cNvPr>
                <p:cNvSpPr/>
                <p:nvPr/>
              </p:nvSpPr>
              <p:spPr>
                <a:xfrm rot="10696810">
                  <a:off x="3152408" y="4400233"/>
                  <a:ext cx="488989" cy="155342"/>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937" name="Oval 936">
                  <a:extLst>
                    <a:ext uri="{FF2B5EF4-FFF2-40B4-BE49-F238E27FC236}">
                      <a16:creationId xmlns:a16="http://schemas.microsoft.com/office/drawing/2014/main" id="{711B2C9F-DC24-1256-25A1-D08A0D3940B5}"/>
                    </a:ext>
                  </a:extLst>
                </p:cNvPr>
                <p:cNvSpPr/>
                <p:nvPr/>
              </p:nvSpPr>
              <p:spPr>
                <a:xfrm rot="10860000">
                  <a:off x="3357648" y="4438276"/>
                  <a:ext cx="73325" cy="70258"/>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sp>
          <p:nvSpPr>
            <p:cNvPr id="702" name="TextBox 701">
              <a:extLst>
                <a:ext uri="{FF2B5EF4-FFF2-40B4-BE49-F238E27FC236}">
                  <a16:creationId xmlns:a16="http://schemas.microsoft.com/office/drawing/2014/main" id="{39E574CE-E5C2-18EB-E3CB-19C4AFF8032A}"/>
                </a:ext>
              </a:extLst>
            </p:cNvPr>
            <p:cNvSpPr txBox="1"/>
            <p:nvPr userDrawn="1"/>
          </p:nvSpPr>
          <p:spPr>
            <a:xfrm>
              <a:off x="9658178" y="1973766"/>
              <a:ext cx="635414" cy="205301"/>
            </a:xfrm>
            <a:prstGeom prst="rect">
              <a:avLst/>
            </a:prstGeom>
            <a:noFill/>
          </p:spPr>
          <p:txBody>
            <a:bodyPr wrap="none" rtlCol="0">
              <a:spAutoFit/>
            </a:bodyPr>
            <a:lstStyle/>
            <a:p>
              <a:pPr marL="0" marR="0" lvl="0" indent="0" defTabSz="685783" eaLnBrk="1" fontAlgn="auto" latinLnBrk="0" hangingPunct="1">
                <a:lnSpc>
                  <a:spcPct val="100000"/>
                </a:lnSpc>
                <a:spcBef>
                  <a:spcPts val="0"/>
                </a:spcBef>
                <a:spcAft>
                  <a:spcPts val="0"/>
                </a:spcAft>
                <a:buClr>
                  <a:srgbClr val="830051"/>
                </a:buClr>
                <a:buSzTx/>
                <a:buFontTx/>
                <a:buNone/>
                <a:tabLst/>
                <a:defRPr/>
              </a:pPr>
              <a:r>
                <a:rPr kumimoji="0" lang="en-US" sz="1000" b="1" i="0" u="none" strike="noStrike" kern="0" cap="none" spc="0" normalizeH="0" baseline="0" noProof="0">
                  <a:ln>
                    <a:noFill/>
                  </a:ln>
                  <a:solidFill>
                    <a:schemeClr val="tx1"/>
                  </a:solidFill>
                  <a:effectLst/>
                  <a:uLnTx/>
                  <a:uFillTx/>
                  <a:cs typeface="Arial" panose="020B0604020202020204" pitchFamily="34" charset="0"/>
                </a:rPr>
                <a:t>Epithelium</a:t>
              </a:r>
            </a:p>
          </p:txBody>
        </p:sp>
        <p:grpSp>
          <p:nvGrpSpPr>
            <p:cNvPr id="703" name="Group 702">
              <a:extLst>
                <a:ext uri="{FF2B5EF4-FFF2-40B4-BE49-F238E27FC236}">
                  <a16:creationId xmlns:a16="http://schemas.microsoft.com/office/drawing/2014/main" id="{B76BF596-9566-49C8-1828-4FF9BE46C741}"/>
                </a:ext>
              </a:extLst>
            </p:cNvPr>
            <p:cNvGrpSpPr/>
            <p:nvPr userDrawn="1"/>
          </p:nvGrpSpPr>
          <p:grpSpPr>
            <a:xfrm>
              <a:off x="7638574" y="4448406"/>
              <a:ext cx="203749" cy="198807"/>
              <a:chOff x="9144983" y="3590626"/>
              <a:chExt cx="288000" cy="288000"/>
            </a:xfrm>
          </p:grpSpPr>
          <p:sp>
            <p:nvSpPr>
              <p:cNvPr id="850" name="Oval 849">
                <a:extLst>
                  <a:ext uri="{FF2B5EF4-FFF2-40B4-BE49-F238E27FC236}">
                    <a16:creationId xmlns:a16="http://schemas.microsoft.com/office/drawing/2014/main" id="{13CF73B6-0234-111E-6E0F-B033E6E2A551}"/>
                  </a:ext>
                </a:extLst>
              </p:cNvPr>
              <p:cNvSpPr/>
              <p:nvPr/>
            </p:nvSpPr>
            <p:spPr>
              <a:xfrm rot="8224245">
                <a:off x="9144983" y="3590626"/>
                <a:ext cx="288000" cy="288000"/>
              </a:xfrm>
              <a:prstGeom prst="ellipse">
                <a:avLst/>
              </a:prstGeom>
              <a:gradFill>
                <a:gsLst>
                  <a:gs pos="0">
                    <a:srgbClr val="FFC000">
                      <a:lumMod val="20000"/>
                      <a:lumOff val="80000"/>
                    </a:srgbClr>
                  </a:gs>
                  <a:gs pos="99000">
                    <a:srgbClr val="FFC000">
                      <a:lumMod val="50000"/>
                    </a:srgbClr>
                  </a:gs>
                </a:gsLst>
                <a:path path="circle">
                  <a:fillToRect l="50000" t="50000" r="50000" b="50000"/>
                </a:path>
              </a:gradFill>
              <a:ln w="9525" cap="flat" cmpd="sng" algn="ctr">
                <a:solidFill>
                  <a:srgbClr val="FFC000">
                    <a:lumMod val="50000"/>
                  </a:srgbClr>
                </a:solidFill>
                <a:prstDash val="solid"/>
              </a:ln>
              <a:effectLst/>
            </p:spPr>
            <p:txBody>
              <a:bodyPr rtlCol="0" anchor="ctr"/>
              <a:lstStyle/>
              <a:p>
                <a:pPr algn="ctr">
                  <a:defRPr/>
                </a:pPr>
                <a:endParaRPr lang="en-US" sz="2400" kern="0">
                  <a:solidFill>
                    <a:srgbClr val="FFFFFF"/>
                  </a:solidFill>
                </a:endParaRPr>
              </a:p>
            </p:txBody>
          </p:sp>
          <p:grpSp>
            <p:nvGrpSpPr>
              <p:cNvPr id="851" name="Group 850">
                <a:extLst>
                  <a:ext uri="{FF2B5EF4-FFF2-40B4-BE49-F238E27FC236}">
                    <a16:creationId xmlns:a16="http://schemas.microsoft.com/office/drawing/2014/main" id="{FB822C7B-140B-47E9-1209-367C7B76B6B6}"/>
                  </a:ext>
                </a:extLst>
              </p:cNvPr>
              <p:cNvGrpSpPr/>
              <p:nvPr/>
            </p:nvGrpSpPr>
            <p:grpSpPr>
              <a:xfrm rot="5697808">
                <a:off x="9156203" y="3637645"/>
                <a:ext cx="167860" cy="159205"/>
                <a:chOff x="8770428" y="4145225"/>
                <a:chExt cx="307647" cy="276804"/>
              </a:xfrm>
              <a:solidFill>
                <a:srgbClr val="FFC000">
                  <a:lumMod val="50000"/>
                </a:srgbClr>
              </a:solidFill>
            </p:grpSpPr>
            <p:sp>
              <p:nvSpPr>
                <p:cNvPr id="903" name="Freeform: Shape 902">
                  <a:extLst>
                    <a:ext uri="{FF2B5EF4-FFF2-40B4-BE49-F238E27FC236}">
                      <a16:creationId xmlns:a16="http://schemas.microsoft.com/office/drawing/2014/main" id="{61516441-7596-C36C-403E-80ADC701F775}"/>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904" name="Freeform: Shape 903">
                  <a:extLst>
                    <a:ext uri="{FF2B5EF4-FFF2-40B4-BE49-F238E27FC236}">
                      <a16:creationId xmlns:a16="http://schemas.microsoft.com/office/drawing/2014/main" id="{932933AD-9DAA-F06D-6A9E-D40581343434}"/>
                    </a:ext>
                  </a:extLst>
                </p:cNvPr>
                <p:cNvSpPr/>
                <p:nvPr/>
              </p:nvSpPr>
              <p:spPr>
                <a:xfrm rot="6799576">
                  <a:off x="8855933" y="4253069"/>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905" name="Freeform: Shape 904">
                  <a:extLst>
                    <a:ext uri="{FF2B5EF4-FFF2-40B4-BE49-F238E27FC236}">
                      <a16:creationId xmlns:a16="http://schemas.microsoft.com/office/drawing/2014/main" id="{95F66DA5-A24D-6C09-DFC0-11699BF9CA9B}"/>
                    </a:ext>
                  </a:extLst>
                </p:cNvPr>
                <p:cNvSpPr/>
                <p:nvPr/>
              </p:nvSpPr>
              <p:spPr>
                <a:xfrm>
                  <a:off x="8950061" y="418817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906" name="Freeform: Shape 905">
                  <a:extLst>
                    <a:ext uri="{FF2B5EF4-FFF2-40B4-BE49-F238E27FC236}">
                      <a16:creationId xmlns:a16="http://schemas.microsoft.com/office/drawing/2014/main" id="{F8D6E093-C786-21FB-6CB3-6ECB9F253CB8}"/>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907" name="Freeform: Shape 906">
                  <a:extLst>
                    <a:ext uri="{FF2B5EF4-FFF2-40B4-BE49-F238E27FC236}">
                      <a16:creationId xmlns:a16="http://schemas.microsoft.com/office/drawing/2014/main" id="{3D1D6A3D-E6C5-FDEC-CEE3-37F6202768E1}"/>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908" name="Freeform: Shape 907">
                  <a:extLst>
                    <a:ext uri="{FF2B5EF4-FFF2-40B4-BE49-F238E27FC236}">
                      <a16:creationId xmlns:a16="http://schemas.microsoft.com/office/drawing/2014/main" id="{254FB149-0319-2FBB-38B4-DA1C52EEF75E}"/>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909" name="Freeform: Shape 908">
                  <a:extLst>
                    <a:ext uri="{FF2B5EF4-FFF2-40B4-BE49-F238E27FC236}">
                      <a16:creationId xmlns:a16="http://schemas.microsoft.com/office/drawing/2014/main" id="{9BCEE468-0917-60AB-934D-2AD1376D3BB2}"/>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910" name="Freeform: Shape 909">
                  <a:extLst>
                    <a:ext uri="{FF2B5EF4-FFF2-40B4-BE49-F238E27FC236}">
                      <a16:creationId xmlns:a16="http://schemas.microsoft.com/office/drawing/2014/main" id="{8BB9C7C6-0E48-001F-9C55-BDBBE844F075}"/>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911" name="Freeform: Shape 910">
                  <a:extLst>
                    <a:ext uri="{FF2B5EF4-FFF2-40B4-BE49-F238E27FC236}">
                      <a16:creationId xmlns:a16="http://schemas.microsoft.com/office/drawing/2014/main" id="{FCDF7717-6007-1935-CC7C-D5BBC32715BA}"/>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912" name="Freeform: Shape 911">
                  <a:extLst>
                    <a:ext uri="{FF2B5EF4-FFF2-40B4-BE49-F238E27FC236}">
                      <a16:creationId xmlns:a16="http://schemas.microsoft.com/office/drawing/2014/main" id="{6F61A5E8-C30E-9D05-81DC-63DC86349F86}"/>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913" name="Freeform: Shape 912">
                  <a:extLst>
                    <a:ext uri="{FF2B5EF4-FFF2-40B4-BE49-F238E27FC236}">
                      <a16:creationId xmlns:a16="http://schemas.microsoft.com/office/drawing/2014/main" id="{F2B3E73B-4009-923D-9B4F-4CDE4218A1A9}"/>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914" name="Freeform: Shape 913">
                  <a:extLst>
                    <a:ext uri="{FF2B5EF4-FFF2-40B4-BE49-F238E27FC236}">
                      <a16:creationId xmlns:a16="http://schemas.microsoft.com/office/drawing/2014/main" id="{C4A6F28C-B0BF-CA7F-DDA2-FEFA810E14A7}"/>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915" name="Rectangle: Rounded Corners 914">
                  <a:extLst>
                    <a:ext uri="{FF2B5EF4-FFF2-40B4-BE49-F238E27FC236}">
                      <a16:creationId xmlns:a16="http://schemas.microsoft.com/office/drawing/2014/main" id="{6D6BFAD9-7978-7898-84DE-42046DF464B7}"/>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916" name="Rectangle: Rounded Corners 915">
                  <a:extLst>
                    <a:ext uri="{FF2B5EF4-FFF2-40B4-BE49-F238E27FC236}">
                      <a16:creationId xmlns:a16="http://schemas.microsoft.com/office/drawing/2014/main" id="{E79A9E65-B97C-F08C-8BC3-B92848F7BCC0}"/>
                    </a:ext>
                  </a:extLst>
                </p:cNvPr>
                <p:cNvSpPr/>
                <p:nvPr/>
              </p:nvSpPr>
              <p:spPr>
                <a:xfrm>
                  <a:off x="8858174" y="429137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917" name="Rectangle: Rounded Corners 916">
                  <a:extLst>
                    <a:ext uri="{FF2B5EF4-FFF2-40B4-BE49-F238E27FC236}">
                      <a16:creationId xmlns:a16="http://schemas.microsoft.com/office/drawing/2014/main" id="{9466F60C-BD1E-ADD3-FD06-9703F8F68ABE}"/>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918" name="Rectangle: Rounded Corners 917">
                  <a:extLst>
                    <a:ext uri="{FF2B5EF4-FFF2-40B4-BE49-F238E27FC236}">
                      <a16:creationId xmlns:a16="http://schemas.microsoft.com/office/drawing/2014/main" id="{0117CA07-DE45-A8CF-6EE3-2E1B30BA6A53}"/>
                    </a:ext>
                  </a:extLst>
                </p:cNvPr>
                <p:cNvSpPr/>
                <p:nvPr/>
              </p:nvSpPr>
              <p:spPr>
                <a:xfrm>
                  <a:off x="8924873" y="4240076"/>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919" name="Rectangle: Rounded Corners 918">
                  <a:extLst>
                    <a:ext uri="{FF2B5EF4-FFF2-40B4-BE49-F238E27FC236}">
                      <a16:creationId xmlns:a16="http://schemas.microsoft.com/office/drawing/2014/main" id="{A3075DED-BC84-AA49-1EBA-515C69259FA2}"/>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920" name="Rectangle: Rounded Corners 919">
                  <a:extLst>
                    <a:ext uri="{FF2B5EF4-FFF2-40B4-BE49-F238E27FC236}">
                      <a16:creationId xmlns:a16="http://schemas.microsoft.com/office/drawing/2014/main" id="{80D9998B-E75A-4C56-5E9C-737DB6B5EC3C}"/>
                    </a:ext>
                  </a:extLst>
                </p:cNvPr>
                <p:cNvSpPr/>
                <p:nvPr/>
              </p:nvSpPr>
              <p:spPr>
                <a:xfrm>
                  <a:off x="8817085" y="439459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grpSp>
          <p:grpSp>
            <p:nvGrpSpPr>
              <p:cNvPr id="852" name="Group 851">
                <a:extLst>
                  <a:ext uri="{FF2B5EF4-FFF2-40B4-BE49-F238E27FC236}">
                    <a16:creationId xmlns:a16="http://schemas.microsoft.com/office/drawing/2014/main" id="{2345811C-F225-1B17-1335-0795F9463339}"/>
                  </a:ext>
                </a:extLst>
              </p:cNvPr>
              <p:cNvGrpSpPr/>
              <p:nvPr/>
            </p:nvGrpSpPr>
            <p:grpSpPr>
              <a:xfrm rot="14018184">
                <a:off x="9216547" y="3625725"/>
                <a:ext cx="176944" cy="151032"/>
                <a:chOff x="8770428" y="4145225"/>
                <a:chExt cx="307647" cy="276804"/>
              </a:xfrm>
              <a:solidFill>
                <a:srgbClr val="FFC000">
                  <a:lumMod val="50000"/>
                </a:srgbClr>
              </a:solidFill>
            </p:grpSpPr>
            <p:sp>
              <p:nvSpPr>
                <p:cNvPr id="887" name="Freeform: Shape 886">
                  <a:extLst>
                    <a:ext uri="{FF2B5EF4-FFF2-40B4-BE49-F238E27FC236}">
                      <a16:creationId xmlns:a16="http://schemas.microsoft.com/office/drawing/2014/main" id="{DEBA067D-E0D2-4328-C291-D815524CDA05}"/>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88" name="Freeform: Shape 887">
                  <a:extLst>
                    <a:ext uri="{FF2B5EF4-FFF2-40B4-BE49-F238E27FC236}">
                      <a16:creationId xmlns:a16="http://schemas.microsoft.com/office/drawing/2014/main" id="{5AFD76F2-B486-E043-6DAC-73F30CE3C089}"/>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89" name="Freeform: Shape 888">
                  <a:extLst>
                    <a:ext uri="{FF2B5EF4-FFF2-40B4-BE49-F238E27FC236}">
                      <a16:creationId xmlns:a16="http://schemas.microsoft.com/office/drawing/2014/main" id="{E4C8ABF7-6698-11C9-1C06-E3E48410B628}"/>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90" name="Freeform: Shape 889">
                  <a:extLst>
                    <a:ext uri="{FF2B5EF4-FFF2-40B4-BE49-F238E27FC236}">
                      <a16:creationId xmlns:a16="http://schemas.microsoft.com/office/drawing/2014/main" id="{C017B373-03DD-EAA8-FA21-3C73F58AEBDD}"/>
                    </a:ext>
                  </a:extLst>
                </p:cNvPr>
                <p:cNvSpPr/>
                <p:nvPr/>
              </p:nvSpPr>
              <p:spPr>
                <a:xfrm>
                  <a:off x="8929986" y="428752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91" name="Freeform: Shape 890">
                  <a:extLst>
                    <a:ext uri="{FF2B5EF4-FFF2-40B4-BE49-F238E27FC236}">
                      <a16:creationId xmlns:a16="http://schemas.microsoft.com/office/drawing/2014/main" id="{D3BB24E7-A3B3-C0BB-1E77-578C08A1BFC1}"/>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92" name="Freeform: Shape 891">
                  <a:extLst>
                    <a:ext uri="{FF2B5EF4-FFF2-40B4-BE49-F238E27FC236}">
                      <a16:creationId xmlns:a16="http://schemas.microsoft.com/office/drawing/2014/main" id="{20A2C1D3-DF82-78C8-C042-4D270ACE149E}"/>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93" name="Freeform: Shape 892">
                  <a:extLst>
                    <a:ext uri="{FF2B5EF4-FFF2-40B4-BE49-F238E27FC236}">
                      <a16:creationId xmlns:a16="http://schemas.microsoft.com/office/drawing/2014/main" id="{257E67E4-8898-F3FC-8E45-B7127272593F}"/>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94" name="Freeform: Shape 893">
                  <a:extLst>
                    <a:ext uri="{FF2B5EF4-FFF2-40B4-BE49-F238E27FC236}">
                      <a16:creationId xmlns:a16="http://schemas.microsoft.com/office/drawing/2014/main" id="{8600EAD5-A82C-0AE7-FD6E-AC155992E77B}"/>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95" name="Freeform: Shape 894">
                  <a:extLst>
                    <a:ext uri="{FF2B5EF4-FFF2-40B4-BE49-F238E27FC236}">
                      <a16:creationId xmlns:a16="http://schemas.microsoft.com/office/drawing/2014/main" id="{27396235-14A3-EF70-C443-5907A52DF274}"/>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96" name="Freeform: Shape 895">
                  <a:extLst>
                    <a:ext uri="{FF2B5EF4-FFF2-40B4-BE49-F238E27FC236}">
                      <a16:creationId xmlns:a16="http://schemas.microsoft.com/office/drawing/2014/main" id="{648866EC-66F4-AEC7-A416-7800BFA474BE}"/>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97" name="Freeform: Shape 896">
                  <a:extLst>
                    <a:ext uri="{FF2B5EF4-FFF2-40B4-BE49-F238E27FC236}">
                      <a16:creationId xmlns:a16="http://schemas.microsoft.com/office/drawing/2014/main" id="{FDE05A72-6A0F-35C3-ECF2-FB701B939AD9}"/>
                    </a:ext>
                  </a:extLst>
                </p:cNvPr>
                <p:cNvSpPr/>
                <p:nvPr/>
              </p:nvSpPr>
              <p:spPr>
                <a:xfrm rot="18952815">
                  <a:off x="8990335" y="4236377"/>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98" name="Rectangle: Rounded Corners 897">
                  <a:extLst>
                    <a:ext uri="{FF2B5EF4-FFF2-40B4-BE49-F238E27FC236}">
                      <a16:creationId xmlns:a16="http://schemas.microsoft.com/office/drawing/2014/main" id="{EB82F7B1-9893-3F5D-6E7D-5DB8944BE89E}"/>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99" name="Rectangle: Rounded Corners 898">
                  <a:extLst>
                    <a:ext uri="{FF2B5EF4-FFF2-40B4-BE49-F238E27FC236}">
                      <a16:creationId xmlns:a16="http://schemas.microsoft.com/office/drawing/2014/main" id="{0CC31DC9-B1CE-931C-EA6E-DFF950BD20B7}"/>
                    </a:ext>
                  </a:extLst>
                </p:cNvPr>
                <p:cNvSpPr/>
                <p:nvPr/>
              </p:nvSpPr>
              <p:spPr>
                <a:xfrm>
                  <a:off x="8858174" y="429137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900" name="Rectangle: Rounded Corners 899">
                  <a:extLst>
                    <a:ext uri="{FF2B5EF4-FFF2-40B4-BE49-F238E27FC236}">
                      <a16:creationId xmlns:a16="http://schemas.microsoft.com/office/drawing/2014/main" id="{F805ECA8-405E-1DD0-FFD9-F942E00DAE88}"/>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901" name="Rectangle: Rounded Corners 900">
                  <a:extLst>
                    <a:ext uri="{FF2B5EF4-FFF2-40B4-BE49-F238E27FC236}">
                      <a16:creationId xmlns:a16="http://schemas.microsoft.com/office/drawing/2014/main" id="{C2BBA354-7765-CE01-AA25-2ED0660B1922}"/>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902" name="Rectangle: Rounded Corners 901">
                  <a:extLst>
                    <a:ext uri="{FF2B5EF4-FFF2-40B4-BE49-F238E27FC236}">
                      <a16:creationId xmlns:a16="http://schemas.microsoft.com/office/drawing/2014/main" id="{6F5676CA-80CF-AE44-ADAA-0DE408FA572E}"/>
                    </a:ext>
                  </a:extLst>
                </p:cNvPr>
                <p:cNvSpPr/>
                <p:nvPr/>
              </p:nvSpPr>
              <p:spPr>
                <a:xfrm>
                  <a:off x="8817085" y="439459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grpSp>
          <p:grpSp>
            <p:nvGrpSpPr>
              <p:cNvPr id="853" name="Group 852">
                <a:extLst>
                  <a:ext uri="{FF2B5EF4-FFF2-40B4-BE49-F238E27FC236}">
                    <a16:creationId xmlns:a16="http://schemas.microsoft.com/office/drawing/2014/main" id="{ED0889FE-1013-3E85-D86C-9F51497A3857}"/>
                  </a:ext>
                </a:extLst>
              </p:cNvPr>
              <p:cNvGrpSpPr/>
              <p:nvPr/>
            </p:nvGrpSpPr>
            <p:grpSpPr>
              <a:xfrm rot="21021678">
                <a:off x="9168205" y="3689773"/>
                <a:ext cx="176944" cy="150628"/>
                <a:chOff x="8770428" y="4145965"/>
                <a:chExt cx="307647" cy="276064"/>
              </a:xfrm>
              <a:solidFill>
                <a:srgbClr val="FFC000">
                  <a:lumMod val="50000"/>
                </a:srgbClr>
              </a:solidFill>
            </p:grpSpPr>
            <p:sp>
              <p:nvSpPr>
                <p:cNvPr id="872" name="Freeform: Shape 871">
                  <a:extLst>
                    <a:ext uri="{FF2B5EF4-FFF2-40B4-BE49-F238E27FC236}">
                      <a16:creationId xmlns:a16="http://schemas.microsoft.com/office/drawing/2014/main" id="{C5BC954B-C834-06AC-3DE2-87CBE8B49232}"/>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73" name="Freeform: Shape 872">
                  <a:extLst>
                    <a:ext uri="{FF2B5EF4-FFF2-40B4-BE49-F238E27FC236}">
                      <a16:creationId xmlns:a16="http://schemas.microsoft.com/office/drawing/2014/main" id="{BCC5AFFB-6FA2-7684-4FCE-6F488A4936C7}"/>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74" name="Freeform: Shape 873">
                  <a:extLst>
                    <a:ext uri="{FF2B5EF4-FFF2-40B4-BE49-F238E27FC236}">
                      <a16:creationId xmlns:a16="http://schemas.microsoft.com/office/drawing/2014/main" id="{72A505FB-B968-2737-3D05-2876DB224F1F}"/>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75" name="Freeform: Shape 874">
                  <a:extLst>
                    <a:ext uri="{FF2B5EF4-FFF2-40B4-BE49-F238E27FC236}">
                      <a16:creationId xmlns:a16="http://schemas.microsoft.com/office/drawing/2014/main" id="{9DADB2BE-618F-BD82-8D6A-40DBB57CD658}"/>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76" name="Freeform: Shape 875">
                  <a:extLst>
                    <a:ext uri="{FF2B5EF4-FFF2-40B4-BE49-F238E27FC236}">
                      <a16:creationId xmlns:a16="http://schemas.microsoft.com/office/drawing/2014/main" id="{C73068B1-740B-A178-36AE-96C83EC41780}"/>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77" name="Freeform: Shape 876">
                  <a:extLst>
                    <a:ext uri="{FF2B5EF4-FFF2-40B4-BE49-F238E27FC236}">
                      <a16:creationId xmlns:a16="http://schemas.microsoft.com/office/drawing/2014/main" id="{FE6DA0C9-DDC0-C296-3E4D-0B40982358F2}"/>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78" name="Freeform: Shape 877">
                  <a:extLst>
                    <a:ext uri="{FF2B5EF4-FFF2-40B4-BE49-F238E27FC236}">
                      <a16:creationId xmlns:a16="http://schemas.microsoft.com/office/drawing/2014/main" id="{6FBB6F27-FDE6-0EAC-D9EA-C345F24932BB}"/>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79" name="Freeform: Shape 878">
                  <a:extLst>
                    <a:ext uri="{FF2B5EF4-FFF2-40B4-BE49-F238E27FC236}">
                      <a16:creationId xmlns:a16="http://schemas.microsoft.com/office/drawing/2014/main" id="{66C78AB1-6386-CEBF-AFC0-5AF5A1A64F57}"/>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80" name="Freeform: Shape 879">
                  <a:extLst>
                    <a:ext uri="{FF2B5EF4-FFF2-40B4-BE49-F238E27FC236}">
                      <a16:creationId xmlns:a16="http://schemas.microsoft.com/office/drawing/2014/main" id="{AB17EE00-353C-4409-47E8-E6A2920FF334}"/>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81" name="Rectangle: Rounded Corners 880">
                  <a:extLst>
                    <a:ext uri="{FF2B5EF4-FFF2-40B4-BE49-F238E27FC236}">
                      <a16:creationId xmlns:a16="http://schemas.microsoft.com/office/drawing/2014/main" id="{AB7E238D-EDA3-37E4-70C2-23112BD9AB34}"/>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82" name="Rectangle: Rounded Corners 881">
                  <a:extLst>
                    <a:ext uri="{FF2B5EF4-FFF2-40B4-BE49-F238E27FC236}">
                      <a16:creationId xmlns:a16="http://schemas.microsoft.com/office/drawing/2014/main" id="{3BE8D632-5AC5-D845-51C4-6E81A1D46295}"/>
                    </a:ext>
                  </a:extLst>
                </p:cNvPr>
                <p:cNvSpPr/>
                <p:nvPr/>
              </p:nvSpPr>
              <p:spPr>
                <a:xfrm>
                  <a:off x="8858174" y="429137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83" name="Rectangle: Rounded Corners 882">
                  <a:extLst>
                    <a:ext uri="{FF2B5EF4-FFF2-40B4-BE49-F238E27FC236}">
                      <a16:creationId xmlns:a16="http://schemas.microsoft.com/office/drawing/2014/main" id="{05924243-9B4E-7347-8500-46428EB96AA8}"/>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84" name="Rectangle: Rounded Corners 883">
                  <a:extLst>
                    <a:ext uri="{FF2B5EF4-FFF2-40B4-BE49-F238E27FC236}">
                      <a16:creationId xmlns:a16="http://schemas.microsoft.com/office/drawing/2014/main" id="{2A034C04-F230-80CB-5B78-7E1A211D555E}"/>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85" name="Rectangle: Rounded Corners 884">
                  <a:extLst>
                    <a:ext uri="{FF2B5EF4-FFF2-40B4-BE49-F238E27FC236}">
                      <a16:creationId xmlns:a16="http://schemas.microsoft.com/office/drawing/2014/main" id="{EAFD820A-29DD-CB5A-8F8D-0583B991FA63}"/>
                    </a:ext>
                  </a:extLst>
                </p:cNvPr>
                <p:cNvSpPr/>
                <p:nvPr/>
              </p:nvSpPr>
              <p:spPr>
                <a:xfrm>
                  <a:off x="8817085" y="439459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86" name="Rectangle: Rounded Corners 885">
                  <a:extLst>
                    <a:ext uri="{FF2B5EF4-FFF2-40B4-BE49-F238E27FC236}">
                      <a16:creationId xmlns:a16="http://schemas.microsoft.com/office/drawing/2014/main" id="{2E55243A-1C94-8FF6-3378-170995C06D58}"/>
                    </a:ext>
                  </a:extLst>
                </p:cNvPr>
                <p:cNvSpPr/>
                <p:nvPr/>
              </p:nvSpPr>
              <p:spPr>
                <a:xfrm>
                  <a:off x="8894095" y="4145965"/>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grpSp>
          <p:grpSp>
            <p:nvGrpSpPr>
              <p:cNvPr id="854" name="Group 853">
                <a:extLst>
                  <a:ext uri="{FF2B5EF4-FFF2-40B4-BE49-F238E27FC236}">
                    <a16:creationId xmlns:a16="http://schemas.microsoft.com/office/drawing/2014/main" id="{8E66C1CD-F7E6-3163-F95E-8BD12D94FAEA}"/>
                  </a:ext>
                </a:extLst>
              </p:cNvPr>
              <p:cNvGrpSpPr/>
              <p:nvPr/>
            </p:nvGrpSpPr>
            <p:grpSpPr>
              <a:xfrm rot="5697808">
                <a:off x="9231220" y="3700287"/>
                <a:ext cx="167860" cy="159205"/>
                <a:chOff x="8770428" y="4145225"/>
                <a:chExt cx="307647" cy="276804"/>
              </a:xfrm>
              <a:solidFill>
                <a:srgbClr val="FFC000">
                  <a:lumMod val="50000"/>
                </a:srgbClr>
              </a:solidFill>
            </p:grpSpPr>
            <p:sp>
              <p:nvSpPr>
                <p:cNvPr id="856" name="Freeform: Shape 855">
                  <a:extLst>
                    <a:ext uri="{FF2B5EF4-FFF2-40B4-BE49-F238E27FC236}">
                      <a16:creationId xmlns:a16="http://schemas.microsoft.com/office/drawing/2014/main" id="{43189DAC-25DB-2F6D-7C5C-A0E8C445D4B1}"/>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57" name="Freeform: Shape 856">
                  <a:extLst>
                    <a:ext uri="{FF2B5EF4-FFF2-40B4-BE49-F238E27FC236}">
                      <a16:creationId xmlns:a16="http://schemas.microsoft.com/office/drawing/2014/main" id="{25B2F582-BCC3-4DE7-9340-40F37D9563FC}"/>
                    </a:ext>
                  </a:extLst>
                </p:cNvPr>
                <p:cNvSpPr/>
                <p:nvPr/>
              </p:nvSpPr>
              <p:spPr>
                <a:xfrm rot="6799576">
                  <a:off x="8855933" y="4253069"/>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58" name="Freeform: Shape 857">
                  <a:extLst>
                    <a:ext uri="{FF2B5EF4-FFF2-40B4-BE49-F238E27FC236}">
                      <a16:creationId xmlns:a16="http://schemas.microsoft.com/office/drawing/2014/main" id="{67E39CD8-DA7F-B7C1-AF4C-3B4B55FD523F}"/>
                    </a:ext>
                  </a:extLst>
                </p:cNvPr>
                <p:cNvSpPr/>
                <p:nvPr/>
              </p:nvSpPr>
              <p:spPr>
                <a:xfrm>
                  <a:off x="8950061" y="418817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59" name="Freeform: Shape 858">
                  <a:extLst>
                    <a:ext uri="{FF2B5EF4-FFF2-40B4-BE49-F238E27FC236}">
                      <a16:creationId xmlns:a16="http://schemas.microsoft.com/office/drawing/2014/main" id="{43B35131-D4A9-5648-EDB2-B8421E70C82E}"/>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60" name="Freeform: Shape 859">
                  <a:extLst>
                    <a:ext uri="{FF2B5EF4-FFF2-40B4-BE49-F238E27FC236}">
                      <a16:creationId xmlns:a16="http://schemas.microsoft.com/office/drawing/2014/main" id="{0DCD3B04-FF24-F324-EFA2-E6B0FB518816}"/>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61" name="Freeform: Shape 860">
                  <a:extLst>
                    <a:ext uri="{FF2B5EF4-FFF2-40B4-BE49-F238E27FC236}">
                      <a16:creationId xmlns:a16="http://schemas.microsoft.com/office/drawing/2014/main" id="{F32F952A-448D-63AD-A9E6-DA03D6ABA53B}"/>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62" name="Freeform: Shape 861">
                  <a:extLst>
                    <a:ext uri="{FF2B5EF4-FFF2-40B4-BE49-F238E27FC236}">
                      <a16:creationId xmlns:a16="http://schemas.microsoft.com/office/drawing/2014/main" id="{9573FFDB-FB18-C7D3-1226-B68DA56F8188}"/>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63" name="Freeform: Shape 862">
                  <a:extLst>
                    <a:ext uri="{FF2B5EF4-FFF2-40B4-BE49-F238E27FC236}">
                      <a16:creationId xmlns:a16="http://schemas.microsoft.com/office/drawing/2014/main" id="{BDA0F92C-68B8-8354-E1C6-2A292448823E}"/>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64" name="Freeform: Shape 863">
                  <a:extLst>
                    <a:ext uri="{FF2B5EF4-FFF2-40B4-BE49-F238E27FC236}">
                      <a16:creationId xmlns:a16="http://schemas.microsoft.com/office/drawing/2014/main" id="{AB95FABD-A38F-B63D-5B13-79C39F686322}"/>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65" name="Freeform: Shape 864">
                  <a:extLst>
                    <a:ext uri="{FF2B5EF4-FFF2-40B4-BE49-F238E27FC236}">
                      <a16:creationId xmlns:a16="http://schemas.microsoft.com/office/drawing/2014/main" id="{7EDD84B0-A859-139F-E74A-310E40C04E7B}"/>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66" name="Freeform: Shape 865">
                  <a:extLst>
                    <a:ext uri="{FF2B5EF4-FFF2-40B4-BE49-F238E27FC236}">
                      <a16:creationId xmlns:a16="http://schemas.microsoft.com/office/drawing/2014/main" id="{0DEEF31F-24D5-12B6-8044-90A2FC97F3C0}"/>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67" name="Freeform: Shape 866">
                  <a:extLst>
                    <a:ext uri="{FF2B5EF4-FFF2-40B4-BE49-F238E27FC236}">
                      <a16:creationId xmlns:a16="http://schemas.microsoft.com/office/drawing/2014/main" id="{1F72C20A-6B3E-7B43-8E43-765C9DD0780F}"/>
                    </a:ext>
                  </a:extLst>
                </p:cNvPr>
                <p:cNvSpPr/>
                <p:nvPr/>
              </p:nvSpPr>
              <p:spPr>
                <a:xfrm rot="18952815">
                  <a:off x="8990335" y="4236377"/>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68" name="Rectangle: Rounded Corners 867">
                  <a:extLst>
                    <a:ext uri="{FF2B5EF4-FFF2-40B4-BE49-F238E27FC236}">
                      <a16:creationId xmlns:a16="http://schemas.microsoft.com/office/drawing/2014/main" id="{03167B77-13E6-2675-2C65-4FF111CD6571}"/>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69" name="Rectangle: Rounded Corners 868">
                  <a:extLst>
                    <a:ext uri="{FF2B5EF4-FFF2-40B4-BE49-F238E27FC236}">
                      <a16:creationId xmlns:a16="http://schemas.microsoft.com/office/drawing/2014/main" id="{02DA4B39-8544-A822-4538-78850C71CECC}"/>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70" name="Rectangle: Rounded Corners 869">
                  <a:extLst>
                    <a:ext uri="{FF2B5EF4-FFF2-40B4-BE49-F238E27FC236}">
                      <a16:creationId xmlns:a16="http://schemas.microsoft.com/office/drawing/2014/main" id="{A373E348-D228-0688-C6B5-9C0992EE2A23}"/>
                    </a:ext>
                  </a:extLst>
                </p:cNvPr>
                <p:cNvSpPr/>
                <p:nvPr/>
              </p:nvSpPr>
              <p:spPr>
                <a:xfrm>
                  <a:off x="8924873" y="4240076"/>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71" name="Rectangle: Rounded Corners 870">
                  <a:extLst>
                    <a:ext uri="{FF2B5EF4-FFF2-40B4-BE49-F238E27FC236}">
                      <a16:creationId xmlns:a16="http://schemas.microsoft.com/office/drawing/2014/main" id="{19110532-D2F9-3EA5-2A61-0F564B25E2D9}"/>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grpSp>
          <p:sp>
            <p:nvSpPr>
              <p:cNvPr id="855" name="Oval 854">
                <a:extLst>
                  <a:ext uri="{FF2B5EF4-FFF2-40B4-BE49-F238E27FC236}">
                    <a16:creationId xmlns:a16="http://schemas.microsoft.com/office/drawing/2014/main" id="{A6EC9A33-A036-FE27-C444-CA334770BF15}"/>
                  </a:ext>
                </a:extLst>
              </p:cNvPr>
              <p:cNvSpPr/>
              <p:nvPr/>
            </p:nvSpPr>
            <p:spPr>
              <a:xfrm>
                <a:off x="9283619" y="3671305"/>
                <a:ext cx="111835" cy="137114"/>
              </a:xfrm>
              <a:prstGeom prst="ellipse">
                <a:avLst/>
              </a:prstGeom>
              <a:gradFill flip="none" rotWithShape="1">
                <a:gsLst>
                  <a:gs pos="16000">
                    <a:srgbClr val="ED7D31">
                      <a:lumMod val="40000"/>
                      <a:lumOff val="60000"/>
                    </a:srgbClr>
                  </a:gs>
                  <a:gs pos="74000">
                    <a:srgbClr val="FFC000">
                      <a:lumMod val="50000"/>
                    </a:srgbClr>
                  </a:gs>
                  <a:gs pos="53000">
                    <a:srgbClr val="FFC000">
                      <a:lumMod val="75000"/>
                    </a:srgbClr>
                  </a:gs>
                </a:gsLst>
                <a:path path="circle">
                  <a:fillToRect l="50000" t="50000" r="50000" b="50000"/>
                </a:path>
                <a:tileRect/>
              </a:gradFill>
              <a:ln w="12700" cap="flat" cmpd="sng" algn="ctr">
                <a:noFill/>
                <a:prstDash val="solid"/>
                <a:miter lim="800000"/>
              </a:ln>
              <a:effectLst/>
            </p:spPr>
            <p:txBody>
              <a:bodyPr rtlCol="0" anchor="ctr"/>
              <a:lstStyle/>
              <a:p>
                <a:pPr algn="ctr">
                  <a:defRPr/>
                </a:pPr>
                <a:endParaRPr lang="en-GB" sz="2400" kern="0">
                  <a:solidFill>
                    <a:srgbClr val="FFFFFF"/>
                  </a:solidFill>
                </a:endParaRPr>
              </a:p>
            </p:txBody>
          </p:sp>
        </p:grpSp>
        <p:grpSp>
          <p:nvGrpSpPr>
            <p:cNvPr id="704" name="Group 703">
              <a:extLst>
                <a:ext uri="{FF2B5EF4-FFF2-40B4-BE49-F238E27FC236}">
                  <a16:creationId xmlns:a16="http://schemas.microsoft.com/office/drawing/2014/main" id="{5428FA46-5317-928C-7260-49F3786CF9A3}"/>
                </a:ext>
              </a:extLst>
            </p:cNvPr>
            <p:cNvGrpSpPr/>
            <p:nvPr userDrawn="1"/>
          </p:nvGrpSpPr>
          <p:grpSpPr>
            <a:xfrm>
              <a:off x="8098087" y="4420541"/>
              <a:ext cx="203749" cy="198807"/>
              <a:chOff x="9144983" y="3590626"/>
              <a:chExt cx="288000" cy="288000"/>
            </a:xfrm>
          </p:grpSpPr>
          <p:sp>
            <p:nvSpPr>
              <p:cNvPr id="779" name="Oval 778">
                <a:extLst>
                  <a:ext uri="{FF2B5EF4-FFF2-40B4-BE49-F238E27FC236}">
                    <a16:creationId xmlns:a16="http://schemas.microsoft.com/office/drawing/2014/main" id="{D81EA6A4-D998-C6A4-5918-4BD133469B6E}"/>
                  </a:ext>
                </a:extLst>
              </p:cNvPr>
              <p:cNvSpPr/>
              <p:nvPr/>
            </p:nvSpPr>
            <p:spPr>
              <a:xfrm rot="8224245">
                <a:off x="9144983" y="3590626"/>
                <a:ext cx="288000" cy="288000"/>
              </a:xfrm>
              <a:prstGeom prst="ellipse">
                <a:avLst/>
              </a:prstGeom>
              <a:gradFill>
                <a:gsLst>
                  <a:gs pos="0">
                    <a:srgbClr val="FFC000">
                      <a:lumMod val="20000"/>
                      <a:lumOff val="80000"/>
                    </a:srgbClr>
                  </a:gs>
                  <a:gs pos="99000">
                    <a:srgbClr val="FFC000">
                      <a:lumMod val="50000"/>
                    </a:srgbClr>
                  </a:gs>
                </a:gsLst>
                <a:path path="circle">
                  <a:fillToRect l="50000" t="50000" r="50000" b="50000"/>
                </a:path>
              </a:gradFill>
              <a:ln w="9525" cap="flat" cmpd="sng" algn="ctr">
                <a:solidFill>
                  <a:srgbClr val="FFC000">
                    <a:lumMod val="50000"/>
                  </a:srgbClr>
                </a:solidFill>
                <a:prstDash val="solid"/>
              </a:ln>
              <a:effectLst/>
            </p:spPr>
            <p:txBody>
              <a:bodyPr rtlCol="0" anchor="ctr"/>
              <a:lstStyle/>
              <a:p>
                <a:pPr algn="ctr">
                  <a:defRPr/>
                </a:pPr>
                <a:endParaRPr lang="en-US" sz="2400" kern="0">
                  <a:solidFill>
                    <a:srgbClr val="FFFFFF"/>
                  </a:solidFill>
                </a:endParaRPr>
              </a:p>
            </p:txBody>
          </p:sp>
          <p:grpSp>
            <p:nvGrpSpPr>
              <p:cNvPr id="780" name="Group 779">
                <a:extLst>
                  <a:ext uri="{FF2B5EF4-FFF2-40B4-BE49-F238E27FC236}">
                    <a16:creationId xmlns:a16="http://schemas.microsoft.com/office/drawing/2014/main" id="{8331D3D2-838B-38CC-3137-505D3E273ABD}"/>
                  </a:ext>
                </a:extLst>
              </p:cNvPr>
              <p:cNvGrpSpPr/>
              <p:nvPr/>
            </p:nvGrpSpPr>
            <p:grpSpPr>
              <a:xfrm rot="5697808">
                <a:off x="9156203" y="3637645"/>
                <a:ext cx="167860" cy="159205"/>
                <a:chOff x="8770428" y="4145225"/>
                <a:chExt cx="307647" cy="276804"/>
              </a:xfrm>
              <a:solidFill>
                <a:srgbClr val="FFC000">
                  <a:lumMod val="50000"/>
                </a:srgbClr>
              </a:solidFill>
            </p:grpSpPr>
            <p:sp>
              <p:nvSpPr>
                <p:cNvPr id="832" name="Freeform: Shape 831">
                  <a:extLst>
                    <a:ext uri="{FF2B5EF4-FFF2-40B4-BE49-F238E27FC236}">
                      <a16:creationId xmlns:a16="http://schemas.microsoft.com/office/drawing/2014/main" id="{481689EE-D11B-DF8A-1ABB-F7E47E014A3A}"/>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33" name="Freeform: Shape 832">
                  <a:extLst>
                    <a:ext uri="{FF2B5EF4-FFF2-40B4-BE49-F238E27FC236}">
                      <a16:creationId xmlns:a16="http://schemas.microsoft.com/office/drawing/2014/main" id="{403F6B34-EF68-00A7-6F9D-57D0C93D0656}"/>
                    </a:ext>
                  </a:extLst>
                </p:cNvPr>
                <p:cNvSpPr/>
                <p:nvPr/>
              </p:nvSpPr>
              <p:spPr>
                <a:xfrm rot="6799576">
                  <a:off x="8855933" y="4253069"/>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34" name="Freeform: Shape 833">
                  <a:extLst>
                    <a:ext uri="{FF2B5EF4-FFF2-40B4-BE49-F238E27FC236}">
                      <a16:creationId xmlns:a16="http://schemas.microsoft.com/office/drawing/2014/main" id="{82C3EFA4-A83C-0E5B-63A9-5AFC5739EB1E}"/>
                    </a:ext>
                  </a:extLst>
                </p:cNvPr>
                <p:cNvSpPr/>
                <p:nvPr/>
              </p:nvSpPr>
              <p:spPr>
                <a:xfrm>
                  <a:off x="8950061" y="418817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35" name="Freeform: Shape 834">
                  <a:extLst>
                    <a:ext uri="{FF2B5EF4-FFF2-40B4-BE49-F238E27FC236}">
                      <a16:creationId xmlns:a16="http://schemas.microsoft.com/office/drawing/2014/main" id="{ED4898D5-1367-8570-20E1-BE7CA10D1B9D}"/>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36" name="Freeform: Shape 835">
                  <a:extLst>
                    <a:ext uri="{FF2B5EF4-FFF2-40B4-BE49-F238E27FC236}">
                      <a16:creationId xmlns:a16="http://schemas.microsoft.com/office/drawing/2014/main" id="{3B03D111-A6C6-06E8-3761-1F863A581C94}"/>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37" name="Freeform: Shape 836">
                  <a:extLst>
                    <a:ext uri="{FF2B5EF4-FFF2-40B4-BE49-F238E27FC236}">
                      <a16:creationId xmlns:a16="http://schemas.microsoft.com/office/drawing/2014/main" id="{585B74EF-E57C-C773-6A0C-F71D5EDC7E0B}"/>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38" name="Freeform: Shape 837">
                  <a:extLst>
                    <a:ext uri="{FF2B5EF4-FFF2-40B4-BE49-F238E27FC236}">
                      <a16:creationId xmlns:a16="http://schemas.microsoft.com/office/drawing/2014/main" id="{26ED508E-E3C2-D675-968E-0C4BF132004F}"/>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39" name="Freeform: Shape 838">
                  <a:extLst>
                    <a:ext uri="{FF2B5EF4-FFF2-40B4-BE49-F238E27FC236}">
                      <a16:creationId xmlns:a16="http://schemas.microsoft.com/office/drawing/2014/main" id="{37DA2AF5-87E3-D1ED-D483-3E86E8863079}"/>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40" name="Freeform: Shape 839">
                  <a:extLst>
                    <a:ext uri="{FF2B5EF4-FFF2-40B4-BE49-F238E27FC236}">
                      <a16:creationId xmlns:a16="http://schemas.microsoft.com/office/drawing/2014/main" id="{FA7B98B4-6C68-E1E0-797A-43C2C6DC2F78}"/>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41" name="Freeform: Shape 840">
                  <a:extLst>
                    <a:ext uri="{FF2B5EF4-FFF2-40B4-BE49-F238E27FC236}">
                      <a16:creationId xmlns:a16="http://schemas.microsoft.com/office/drawing/2014/main" id="{931CFEEF-1513-3E9E-68A7-F0F65D6C3E07}"/>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42" name="Freeform: Shape 841">
                  <a:extLst>
                    <a:ext uri="{FF2B5EF4-FFF2-40B4-BE49-F238E27FC236}">
                      <a16:creationId xmlns:a16="http://schemas.microsoft.com/office/drawing/2014/main" id="{407E7608-B0ED-D81C-9D8D-91227BB31DD4}"/>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43" name="Freeform: Shape 842">
                  <a:extLst>
                    <a:ext uri="{FF2B5EF4-FFF2-40B4-BE49-F238E27FC236}">
                      <a16:creationId xmlns:a16="http://schemas.microsoft.com/office/drawing/2014/main" id="{3B615EFC-C646-7AD8-90D2-969ABDEE639C}"/>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44" name="Rectangle: Rounded Corners 843">
                  <a:extLst>
                    <a:ext uri="{FF2B5EF4-FFF2-40B4-BE49-F238E27FC236}">
                      <a16:creationId xmlns:a16="http://schemas.microsoft.com/office/drawing/2014/main" id="{DF8DF2EC-14C5-22FA-3B30-EFF7A6B45217}"/>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45" name="Rectangle: Rounded Corners 844">
                  <a:extLst>
                    <a:ext uri="{FF2B5EF4-FFF2-40B4-BE49-F238E27FC236}">
                      <a16:creationId xmlns:a16="http://schemas.microsoft.com/office/drawing/2014/main" id="{F2920337-662A-89EB-32BF-047195446F16}"/>
                    </a:ext>
                  </a:extLst>
                </p:cNvPr>
                <p:cNvSpPr/>
                <p:nvPr/>
              </p:nvSpPr>
              <p:spPr>
                <a:xfrm>
                  <a:off x="8858174" y="429137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46" name="Rectangle: Rounded Corners 845">
                  <a:extLst>
                    <a:ext uri="{FF2B5EF4-FFF2-40B4-BE49-F238E27FC236}">
                      <a16:creationId xmlns:a16="http://schemas.microsoft.com/office/drawing/2014/main" id="{3ED01B39-DE75-CE8F-10E3-8FE31B5EABA2}"/>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47" name="Rectangle: Rounded Corners 846">
                  <a:extLst>
                    <a:ext uri="{FF2B5EF4-FFF2-40B4-BE49-F238E27FC236}">
                      <a16:creationId xmlns:a16="http://schemas.microsoft.com/office/drawing/2014/main" id="{67E32E3F-6C2B-AE34-C559-57283A211FFF}"/>
                    </a:ext>
                  </a:extLst>
                </p:cNvPr>
                <p:cNvSpPr/>
                <p:nvPr/>
              </p:nvSpPr>
              <p:spPr>
                <a:xfrm>
                  <a:off x="8924873" y="4240076"/>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48" name="Rectangle: Rounded Corners 847">
                  <a:extLst>
                    <a:ext uri="{FF2B5EF4-FFF2-40B4-BE49-F238E27FC236}">
                      <a16:creationId xmlns:a16="http://schemas.microsoft.com/office/drawing/2014/main" id="{7BBF8AA5-24E9-2A17-4BAE-532BE4ECE3B6}"/>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49" name="Rectangle: Rounded Corners 848">
                  <a:extLst>
                    <a:ext uri="{FF2B5EF4-FFF2-40B4-BE49-F238E27FC236}">
                      <a16:creationId xmlns:a16="http://schemas.microsoft.com/office/drawing/2014/main" id="{002F4BF1-449E-2EDB-3D87-73657FF4D9FC}"/>
                    </a:ext>
                  </a:extLst>
                </p:cNvPr>
                <p:cNvSpPr/>
                <p:nvPr/>
              </p:nvSpPr>
              <p:spPr>
                <a:xfrm>
                  <a:off x="8817085" y="439459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grpSp>
          <p:grpSp>
            <p:nvGrpSpPr>
              <p:cNvPr id="781" name="Group 780">
                <a:extLst>
                  <a:ext uri="{FF2B5EF4-FFF2-40B4-BE49-F238E27FC236}">
                    <a16:creationId xmlns:a16="http://schemas.microsoft.com/office/drawing/2014/main" id="{42CCFC98-A3CA-05BC-FC20-DB41948BAA9D}"/>
                  </a:ext>
                </a:extLst>
              </p:cNvPr>
              <p:cNvGrpSpPr/>
              <p:nvPr/>
            </p:nvGrpSpPr>
            <p:grpSpPr>
              <a:xfrm rot="14018184">
                <a:off x="9216547" y="3625725"/>
                <a:ext cx="176944" cy="151032"/>
                <a:chOff x="8770428" y="4145225"/>
                <a:chExt cx="307647" cy="276804"/>
              </a:xfrm>
              <a:solidFill>
                <a:srgbClr val="FFC000">
                  <a:lumMod val="50000"/>
                </a:srgbClr>
              </a:solidFill>
            </p:grpSpPr>
            <p:sp>
              <p:nvSpPr>
                <p:cNvPr id="816" name="Freeform: Shape 815">
                  <a:extLst>
                    <a:ext uri="{FF2B5EF4-FFF2-40B4-BE49-F238E27FC236}">
                      <a16:creationId xmlns:a16="http://schemas.microsoft.com/office/drawing/2014/main" id="{FF6BA065-FFA1-9002-EFF6-05B49C0B7005}"/>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17" name="Freeform: Shape 816">
                  <a:extLst>
                    <a:ext uri="{FF2B5EF4-FFF2-40B4-BE49-F238E27FC236}">
                      <a16:creationId xmlns:a16="http://schemas.microsoft.com/office/drawing/2014/main" id="{4CA7B0B9-B7FE-5D80-20CE-93352DD77D6E}"/>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18" name="Freeform: Shape 817">
                  <a:extLst>
                    <a:ext uri="{FF2B5EF4-FFF2-40B4-BE49-F238E27FC236}">
                      <a16:creationId xmlns:a16="http://schemas.microsoft.com/office/drawing/2014/main" id="{306A5D66-4ABC-BC7B-EAF1-BC15651FDAA7}"/>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19" name="Freeform: Shape 818">
                  <a:extLst>
                    <a:ext uri="{FF2B5EF4-FFF2-40B4-BE49-F238E27FC236}">
                      <a16:creationId xmlns:a16="http://schemas.microsoft.com/office/drawing/2014/main" id="{EAB19468-A764-67EF-F1A1-DC52E98E0278}"/>
                    </a:ext>
                  </a:extLst>
                </p:cNvPr>
                <p:cNvSpPr/>
                <p:nvPr/>
              </p:nvSpPr>
              <p:spPr>
                <a:xfrm>
                  <a:off x="8929986" y="428752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20" name="Freeform: Shape 819">
                  <a:extLst>
                    <a:ext uri="{FF2B5EF4-FFF2-40B4-BE49-F238E27FC236}">
                      <a16:creationId xmlns:a16="http://schemas.microsoft.com/office/drawing/2014/main" id="{FDA39062-A38B-BB26-542B-0DBDA8F51676}"/>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21" name="Freeform: Shape 820">
                  <a:extLst>
                    <a:ext uri="{FF2B5EF4-FFF2-40B4-BE49-F238E27FC236}">
                      <a16:creationId xmlns:a16="http://schemas.microsoft.com/office/drawing/2014/main" id="{9ECB464C-64E6-091C-58D7-93267F95B84F}"/>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22" name="Freeform: Shape 821">
                  <a:extLst>
                    <a:ext uri="{FF2B5EF4-FFF2-40B4-BE49-F238E27FC236}">
                      <a16:creationId xmlns:a16="http://schemas.microsoft.com/office/drawing/2014/main" id="{747A426D-B728-7E54-533D-61C23AE365EB}"/>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23" name="Freeform: Shape 822">
                  <a:extLst>
                    <a:ext uri="{FF2B5EF4-FFF2-40B4-BE49-F238E27FC236}">
                      <a16:creationId xmlns:a16="http://schemas.microsoft.com/office/drawing/2014/main" id="{C66DA3C5-EB1C-03D7-69B4-D64A7F8B4891}"/>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24" name="Freeform: Shape 823">
                  <a:extLst>
                    <a:ext uri="{FF2B5EF4-FFF2-40B4-BE49-F238E27FC236}">
                      <a16:creationId xmlns:a16="http://schemas.microsoft.com/office/drawing/2014/main" id="{85DA29F4-E914-800D-DF81-D0032DE863AB}"/>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25" name="Freeform: Shape 824">
                  <a:extLst>
                    <a:ext uri="{FF2B5EF4-FFF2-40B4-BE49-F238E27FC236}">
                      <a16:creationId xmlns:a16="http://schemas.microsoft.com/office/drawing/2014/main" id="{BAE3C20B-91A0-523D-7F68-828D65621BB0}"/>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26" name="Freeform: Shape 825">
                  <a:extLst>
                    <a:ext uri="{FF2B5EF4-FFF2-40B4-BE49-F238E27FC236}">
                      <a16:creationId xmlns:a16="http://schemas.microsoft.com/office/drawing/2014/main" id="{0F3AFA6A-EBCB-8022-3ACB-1C58E44DFF2D}"/>
                    </a:ext>
                  </a:extLst>
                </p:cNvPr>
                <p:cNvSpPr/>
                <p:nvPr/>
              </p:nvSpPr>
              <p:spPr>
                <a:xfrm rot="18952815">
                  <a:off x="8990335" y="4236377"/>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27" name="Rectangle: Rounded Corners 826">
                  <a:extLst>
                    <a:ext uri="{FF2B5EF4-FFF2-40B4-BE49-F238E27FC236}">
                      <a16:creationId xmlns:a16="http://schemas.microsoft.com/office/drawing/2014/main" id="{4C79381C-7979-CE2D-B2E0-44284C58C3B6}"/>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28" name="Rectangle: Rounded Corners 827">
                  <a:extLst>
                    <a:ext uri="{FF2B5EF4-FFF2-40B4-BE49-F238E27FC236}">
                      <a16:creationId xmlns:a16="http://schemas.microsoft.com/office/drawing/2014/main" id="{A8670B15-E6F0-CD33-0B8F-B090FBF1A711}"/>
                    </a:ext>
                  </a:extLst>
                </p:cNvPr>
                <p:cNvSpPr/>
                <p:nvPr/>
              </p:nvSpPr>
              <p:spPr>
                <a:xfrm>
                  <a:off x="8858174" y="429137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29" name="Rectangle: Rounded Corners 828">
                  <a:extLst>
                    <a:ext uri="{FF2B5EF4-FFF2-40B4-BE49-F238E27FC236}">
                      <a16:creationId xmlns:a16="http://schemas.microsoft.com/office/drawing/2014/main" id="{23A620D8-B3A9-04C7-7A00-0A8EC22BF24A}"/>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30" name="Rectangle: Rounded Corners 829">
                  <a:extLst>
                    <a:ext uri="{FF2B5EF4-FFF2-40B4-BE49-F238E27FC236}">
                      <a16:creationId xmlns:a16="http://schemas.microsoft.com/office/drawing/2014/main" id="{F1A74BF9-0039-4E49-5646-A991CDE2990B}"/>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31" name="Rectangle: Rounded Corners 830">
                  <a:extLst>
                    <a:ext uri="{FF2B5EF4-FFF2-40B4-BE49-F238E27FC236}">
                      <a16:creationId xmlns:a16="http://schemas.microsoft.com/office/drawing/2014/main" id="{8F6442D3-3602-7F68-AC4F-489AC9F24B3E}"/>
                    </a:ext>
                  </a:extLst>
                </p:cNvPr>
                <p:cNvSpPr/>
                <p:nvPr/>
              </p:nvSpPr>
              <p:spPr>
                <a:xfrm>
                  <a:off x="8817085" y="439459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grpSp>
          <p:grpSp>
            <p:nvGrpSpPr>
              <p:cNvPr id="782" name="Group 781">
                <a:extLst>
                  <a:ext uri="{FF2B5EF4-FFF2-40B4-BE49-F238E27FC236}">
                    <a16:creationId xmlns:a16="http://schemas.microsoft.com/office/drawing/2014/main" id="{DC8267C3-72EA-2315-78E5-03389223F259}"/>
                  </a:ext>
                </a:extLst>
              </p:cNvPr>
              <p:cNvGrpSpPr/>
              <p:nvPr/>
            </p:nvGrpSpPr>
            <p:grpSpPr>
              <a:xfrm rot="21021678">
                <a:off x="9168205" y="3689773"/>
                <a:ext cx="176944" cy="150628"/>
                <a:chOff x="8770428" y="4145965"/>
                <a:chExt cx="307647" cy="276064"/>
              </a:xfrm>
              <a:solidFill>
                <a:srgbClr val="FFC000">
                  <a:lumMod val="50000"/>
                </a:srgbClr>
              </a:solidFill>
            </p:grpSpPr>
            <p:sp>
              <p:nvSpPr>
                <p:cNvPr id="801" name="Freeform: Shape 800">
                  <a:extLst>
                    <a:ext uri="{FF2B5EF4-FFF2-40B4-BE49-F238E27FC236}">
                      <a16:creationId xmlns:a16="http://schemas.microsoft.com/office/drawing/2014/main" id="{BE435369-1C71-F7ED-B584-E5A20A2DC482}"/>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02" name="Freeform: Shape 801">
                  <a:extLst>
                    <a:ext uri="{FF2B5EF4-FFF2-40B4-BE49-F238E27FC236}">
                      <a16:creationId xmlns:a16="http://schemas.microsoft.com/office/drawing/2014/main" id="{B72FE0CE-EF6E-6F44-D665-DA5B33685872}"/>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03" name="Freeform: Shape 802">
                  <a:extLst>
                    <a:ext uri="{FF2B5EF4-FFF2-40B4-BE49-F238E27FC236}">
                      <a16:creationId xmlns:a16="http://schemas.microsoft.com/office/drawing/2014/main" id="{F1C0B3D4-CE8F-B2A1-78EE-ACB3A1A3C9B9}"/>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04" name="Freeform: Shape 803">
                  <a:extLst>
                    <a:ext uri="{FF2B5EF4-FFF2-40B4-BE49-F238E27FC236}">
                      <a16:creationId xmlns:a16="http://schemas.microsoft.com/office/drawing/2014/main" id="{6695D65A-B645-3A36-8301-4774735B4D20}"/>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05" name="Freeform: Shape 804">
                  <a:extLst>
                    <a:ext uri="{FF2B5EF4-FFF2-40B4-BE49-F238E27FC236}">
                      <a16:creationId xmlns:a16="http://schemas.microsoft.com/office/drawing/2014/main" id="{32FB4BF6-7468-CB64-7CAF-9ACE827BE4B4}"/>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06" name="Freeform: Shape 805">
                  <a:extLst>
                    <a:ext uri="{FF2B5EF4-FFF2-40B4-BE49-F238E27FC236}">
                      <a16:creationId xmlns:a16="http://schemas.microsoft.com/office/drawing/2014/main" id="{EEEBA515-8337-203B-F67A-4282F9BB09BC}"/>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07" name="Freeform: Shape 806">
                  <a:extLst>
                    <a:ext uri="{FF2B5EF4-FFF2-40B4-BE49-F238E27FC236}">
                      <a16:creationId xmlns:a16="http://schemas.microsoft.com/office/drawing/2014/main" id="{22284A12-5E26-1411-726B-35091D333C89}"/>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08" name="Freeform: Shape 807">
                  <a:extLst>
                    <a:ext uri="{FF2B5EF4-FFF2-40B4-BE49-F238E27FC236}">
                      <a16:creationId xmlns:a16="http://schemas.microsoft.com/office/drawing/2014/main" id="{ECFEB102-2B7A-8275-65BC-ECB54DA663BF}"/>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09" name="Freeform: Shape 808">
                  <a:extLst>
                    <a:ext uri="{FF2B5EF4-FFF2-40B4-BE49-F238E27FC236}">
                      <a16:creationId xmlns:a16="http://schemas.microsoft.com/office/drawing/2014/main" id="{B88E3BF2-0806-D4E0-A6C1-DAE3BAD43619}"/>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10" name="Rectangle: Rounded Corners 809">
                  <a:extLst>
                    <a:ext uri="{FF2B5EF4-FFF2-40B4-BE49-F238E27FC236}">
                      <a16:creationId xmlns:a16="http://schemas.microsoft.com/office/drawing/2014/main" id="{8E88A5E2-6679-C774-A93C-24891DF7B7C0}"/>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11" name="Rectangle: Rounded Corners 810">
                  <a:extLst>
                    <a:ext uri="{FF2B5EF4-FFF2-40B4-BE49-F238E27FC236}">
                      <a16:creationId xmlns:a16="http://schemas.microsoft.com/office/drawing/2014/main" id="{9541201C-D12E-5B71-8A4B-7535F0727646}"/>
                    </a:ext>
                  </a:extLst>
                </p:cNvPr>
                <p:cNvSpPr/>
                <p:nvPr/>
              </p:nvSpPr>
              <p:spPr>
                <a:xfrm>
                  <a:off x="8858174" y="429137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12" name="Rectangle: Rounded Corners 811">
                  <a:extLst>
                    <a:ext uri="{FF2B5EF4-FFF2-40B4-BE49-F238E27FC236}">
                      <a16:creationId xmlns:a16="http://schemas.microsoft.com/office/drawing/2014/main" id="{B96F2934-3EDC-0C58-4B9B-DE41146E44F7}"/>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13" name="Rectangle: Rounded Corners 812">
                  <a:extLst>
                    <a:ext uri="{FF2B5EF4-FFF2-40B4-BE49-F238E27FC236}">
                      <a16:creationId xmlns:a16="http://schemas.microsoft.com/office/drawing/2014/main" id="{6BB02DB1-D57F-F68A-622A-C1E59790F6DA}"/>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14" name="Rectangle: Rounded Corners 813">
                  <a:extLst>
                    <a:ext uri="{FF2B5EF4-FFF2-40B4-BE49-F238E27FC236}">
                      <a16:creationId xmlns:a16="http://schemas.microsoft.com/office/drawing/2014/main" id="{FDCC2ED7-F832-B665-80C6-E69CCE02FEFB}"/>
                    </a:ext>
                  </a:extLst>
                </p:cNvPr>
                <p:cNvSpPr/>
                <p:nvPr/>
              </p:nvSpPr>
              <p:spPr>
                <a:xfrm>
                  <a:off x="8817085" y="439459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15" name="Rectangle: Rounded Corners 814">
                  <a:extLst>
                    <a:ext uri="{FF2B5EF4-FFF2-40B4-BE49-F238E27FC236}">
                      <a16:creationId xmlns:a16="http://schemas.microsoft.com/office/drawing/2014/main" id="{9C948C93-73DF-3FA3-264A-26DC5D9998CE}"/>
                    </a:ext>
                  </a:extLst>
                </p:cNvPr>
                <p:cNvSpPr/>
                <p:nvPr/>
              </p:nvSpPr>
              <p:spPr>
                <a:xfrm>
                  <a:off x="8894095" y="4145965"/>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grpSp>
          <p:grpSp>
            <p:nvGrpSpPr>
              <p:cNvPr id="783" name="Group 782">
                <a:extLst>
                  <a:ext uri="{FF2B5EF4-FFF2-40B4-BE49-F238E27FC236}">
                    <a16:creationId xmlns:a16="http://schemas.microsoft.com/office/drawing/2014/main" id="{DD0E3E42-0D5B-7B33-DBE1-9B69C55AF0BD}"/>
                  </a:ext>
                </a:extLst>
              </p:cNvPr>
              <p:cNvGrpSpPr/>
              <p:nvPr/>
            </p:nvGrpSpPr>
            <p:grpSpPr>
              <a:xfrm rot="5697808">
                <a:off x="9231220" y="3700287"/>
                <a:ext cx="167860" cy="159205"/>
                <a:chOff x="8770428" y="4145225"/>
                <a:chExt cx="307647" cy="276804"/>
              </a:xfrm>
              <a:solidFill>
                <a:srgbClr val="FFC000">
                  <a:lumMod val="50000"/>
                </a:srgbClr>
              </a:solidFill>
            </p:grpSpPr>
            <p:sp>
              <p:nvSpPr>
                <p:cNvPr id="785" name="Freeform: Shape 784">
                  <a:extLst>
                    <a:ext uri="{FF2B5EF4-FFF2-40B4-BE49-F238E27FC236}">
                      <a16:creationId xmlns:a16="http://schemas.microsoft.com/office/drawing/2014/main" id="{0F8499BA-2E53-AE18-1175-56EC3092E856}"/>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86" name="Freeform: Shape 785">
                  <a:extLst>
                    <a:ext uri="{FF2B5EF4-FFF2-40B4-BE49-F238E27FC236}">
                      <a16:creationId xmlns:a16="http://schemas.microsoft.com/office/drawing/2014/main" id="{D1994FD0-C59C-3CDC-5347-F22F4F075CAA}"/>
                    </a:ext>
                  </a:extLst>
                </p:cNvPr>
                <p:cNvSpPr/>
                <p:nvPr/>
              </p:nvSpPr>
              <p:spPr>
                <a:xfrm rot="6799576">
                  <a:off x="8855933" y="4253069"/>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87" name="Freeform: Shape 786">
                  <a:extLst>
                    <a:ext uri="{FF2B5EF4-FFF2-40B4-BE49-F238E27FC236}">
                      <a16:creationId xmlns:a16="http://schemas.microsoft.com/office/drawing/2014/main" id="{DB69D255-B993-949F-06A1-82DB6093F79E}"/>
                    </a:ext>
                  </a:extLst>
                </p:cNvPr>
                <p:cNvSpPr/>
                <p:nvPr/>
              </p:nvSpPr>
              <p:spPr>
                <a:xfrm>
                  <a:off x="8950061" y="418817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88" name="Freeform: Shape 787">
                  <a:extLst>
                    <a:ext uri="{FF2B5EF4-FFF2-40B4-BE49-F238E27FC236}">
                      <a16:creationId xmlns:a16="http://schemas.microsoft.com/office/drawing/2014/main" id="{29CB17DC-1BE7-C28F-8C8A-7C0FF2314336}"/>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89" name="Freeform: Shape 788">
                  <a:extLst>
                    <a:ext uri="{FF2B5EF4-FFF2-40B4-BE49-F238E27FC236}">
                      <a16:creationId xmlns:a16="http://schemas.microsoft.com/office/drawing/2014/main" id="{30EFC660-E230-CDBC-B92F-2DDAB68F88F5}"/>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90" name="Freeform: Shape 789">
                  <a:extLst>
                    <a:ext uri="{FF2B5EF4-FFF2-40B4-BE49-F238E27FC236}">
                      <a16:creationId xmlns:a16="http://schemas.microsoft.com/office/drawing/2014/main" id="{D49046CC-C286-D85F-3A7F-FFB44F1DFE0C}"/>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91" name="Freeform: Shape 790">
                  <a:extLst>
                    <a:ext uri="{FF2B5EF4-FFF2-40B4-BE49-F238E27FC236}">
                      <a16:creationId xmlns:a16="http://schemas.microsoft.com/office/drawing/2014/main" id="{EB583B3E-7223-053D-8F5B-68502D56A10E}"/>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92" name="Freeform: Shape 791">
                  <a:extLst>
                    <a:ext uri="{FF2B5EF4-FFF2-40B4-BE49-F238E27FC236}">
                      <a16:creationId xmlns:a16="http://schemas.microsoft.com/office/drawing/2014/main" id="{6109BDA5-D4F3-F22D-17BC-7C3CEC795596}"/>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93" name="Freeform: Shape 792">
                  <a:extLst>
                    <a:ext uri="{FF2B5EF4-FFF2-40B4-BE49-F238E27FC236}">
                      <a16:creationId xmlns:a16="http://schemas.microsoft.com/office/drawing/2014/main" id="{7E39B9A1-1C06-5055-44CA-73D5E4E05C12}"/>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94" name="Freeform: Shape 793">
                  <a:extLst>
                    <a:ext uri="{FF2B5EF4-FFF2-40B4-BE49-F238E27FC236}">
                      <a16:creationId xmlns:a16="http://schemas.microsoft.com/office/drawing/2014/main" id="{81473C01-1D32-B3AA-F2B7-50780D356298}"/>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95" name="Freeform: Shape 794">
                  <a:extLst>
                    <a:ext uri="{FF2B5EF4-FFF2-40B4-BE49-F238E27FC236}">
                      <a16:creationId xmlns:a16="http://schemas.microsoft.com/office/drawing/2014/main" id="{70D76638-B2E4-0870-71CE-6B149841434C}"/>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96" name="Freeform: Shape 795">
                  <a:extLst>
                    <a:ext uri="{FF2B5EF4-FFF2-40B4-BE49-F238E27FC236}">
                      <a16:creationId xmlns:a16="http://schemas.microsoft.com/office/drawing/2014/main" id="{077EA60F-7059-E381-DD12-8A85E4CA4327}"/>
                    </a:ext>
                  </a:extLst>
                </p:cNvPr>
                <p:cNvSpPr/>
                <p:nvPr/>
              </p:nvSpPr>
              <p:spPr>
                <a:xfrm rot="18952815">
                  <a:off x="8990335" y="4236377"/>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97" name="Rectangle: Rounded Corners 796">
                  <a:extLst>
                    <a:ext uri="{FF2B5EF4-FFF2-40B4-BE49-F238E27FC236}">
                      <a16:creationId xmlns:a16="http://schemas.microsoft.com/office/drawing/2014/main" id="{638116C9-A475-D2B4-1A87-72F3864BB9F5}"/>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98" name="Rectangle: Rounded Corners 797">
                  <a:extLst>
                    <a:ext uri="{FF2B5EF4-FFF2-40B4-BE49-F238E27FC236}">
                      <a16:creationId xmlns:a16="http://schemas.microsoft.com/office/drawing/2014/main" id="{2DE3B8C6-19EA-89C9-35C7-29EE7E90A6B5}"/>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99" name="Rectangle: Rounded Corners 798">
                  <a:extLst>
                    <a:ext uri="{FF2B5EF4-FFF2-40B4-BE49-F238E27FC236}">
                      <a16:creationId xmlns:a16="http://schemas.microsoft.com/office/drawing/2014/main" id="{F2230969-C0D9-61D6-47A9-E52BD4B686BA}"/>
                    </a:ext>
                  </a:extLst>
                </p:cNvPr>
                <p:cNvSpPr/>
                <p:nvPr/>
              </p:nvSpPr>
              <p:spPr>
                <a:xfrm>
                  <a:off x="8924873" y="4240076"/>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00" name="Rectangle: Rounded Corners 799">
                  <a:extLst>
                    <a:ext uri="{FF2B5EF4-FFF2-40B4-BE49-F238E27FC236}">
                      <a16:creationId xmlns:a16="http://schemas.microsoft.com/office/drawing/2014/main" id="{970CF886-6A2F-022F-6C86-540A90D24F1F}"/>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grpSp>
          <p:sp>
            <p:nvSpPr>
              <p:cNvPr id="784" name="Oval 783">
                <a:extLst>
                  <a:ext uri="{FF2B5EF4-FFF2-40B4-BE49-F238E27FC236}">
                    <a16:creationId xmlns:a16="http://schemas.microsoft.com/office/drawing/2014/main" id="{6634441E-65A2-549C-908B-71A89FEB71D2}"/>
                  </a:ext>
                </a:extLst>
              </p:cNvPr>
              <p:cNvSpPr/>
              <p:nvPr/>
            </p:nvSpPr>
            <p:spPr>
              <a:xfrm>
                <a:off x="9283619" y="3671305"/>
                <a:ext cx="111835" cy="137114"/>
              </a:xfrm>
              <a:prstGeom prst="ellipse">
                <a:avLst/>
              </a:prstGeom>
              <a:gradFill flip="none" rotWithShape="1">
                <a:gsLst>
                  <a:gs pos="16000">
                    <a:srgbClr val="ED7D31">
                      <a:lumMod val="40000"/>
                      <a:lumOff val="60000"/>
                    </a:srgbClr>
                  </a:gs>
                  <a:gs pos="74000">
                    <a:srgbClr val="FFC000">
                      <a:lumMod val="50000"/>
                    </a:srgbClr>
                  </a:gs>
                  <a:gs pos="53000">
                    <a:srgbClr val="FFC000">
                      <a:lumMod val="75000"/>
                    </a:srgbClr>
                  </a:gs>
                </a:gsLst>
                <a:path path="circle">
                  <a:fillToRect l="50000" t="50000" r="50000" b="50000"/>
                </a:path>
                <a:tileRect/>
              </a:gradFill>
              <a:ln w="12700" cap="flat" cmpd="sng" algn="ctr">
                <a:noFill/>
                <a:prstDash val="solid"/>
                <a:miter lim="800000"/>
              </a:ln>
              <a:effectLst/>
            </p:spPr>
            <p:txBody>
              <a:bodyPr rtlCol="0" anchor="ctr"/>
              <a:lstStyle/>
              <a:p>
                <a:pPr algn="ctr">
                  <a:defRPr/>
                </a:pPr>
                <a:endParaRPr lang="en-GB" sz="2400" kern="0">
                  <a:solidFill>
                    <a:srgbClr val="FFFFFF"/>
                  </a:solidFill>
                </a:endParaRPr>
              </a:p>
            </p:txBody>
          </p:sp>
        </p:grpSp>
        <p:grpSp>
          <p:nvGrpSpPr>
            <p:cNvPr id="705" name="Group 704">
              <a:extLst>
                <a:ext uri="{FF2B5EF4-FFF2-40B4-BE49-F238E27FC236}">
                  <a16:creationId xmlns:a16="http://schemas.microsoft.com/office/drawing/2014/main" id="{F8471494-66E1-6B89-973D-B795B70E3E26}"/>
                </a:ext>
              </a:extLst>
            </p:cNvPr>
            <p:cNvGrpSpPr/>
            <p:nvPr userDrawn="1"/>
          </p:nvGrpSpPr>
          <p:grpSpPr>
            <a:xfrm>
              <a:off x="7852991" y="4321137"/>
              <a:ext cx="203749" cy="198807"/>
              <a:chOff x="9144983" y="3590626"/>
              <a:chExt cx="288000" cy="288000"/>
            </a:xfrm>
          </p:grpSpPr>
          <p:sp>
            <p:nvSpPr>
              <p:cNvPr id="708" name="Oval 707">
                <a:extLst>
                  <a:ext uri="{FF2B5EF4-FFF2-40B4-BE49-F238E27FC236}">
                    <a16:creationId xmlns:a16="http://schemas.microsoft.com/office/drawing/2014/main" id="{6308D349-290E-E03F-FF8A-3D848E28B17D}"/>
                  </a:ext>
                </a:extLst>
              </p:cNvPr>
              <p:cNvSpPr/>
              <p:nvPr/>
            </p:nvSpPr>
            <p:spPr>
              <a:xfrm rot="8224245">
                <a:off x="9144983" y="3590626"/>
                <a:ext cx="288000" cy="288000"/>
              </a:xfrm>
              <a:prstGeom prst="ellipse">
                <a:avLst/>
              </a:prstGeom>
              <a:gradFill>
                <a:gsLst>
                  <a:gs pos="0">
                    <a:srgbClr val="FFC000">
                      <a:lumMod val="20000"/>
                      <a:lumOff val="80000"/>
                    </a:srgbClr>
                  </a:gs>
                  <a:gs pos="99000">
                    <a:srgbClr val="FFC000">
                      <a:lumMod val="50000"/>
                    </a:srgbClr>
                  </a:gs>
                </a:gsLst>
                <a:path path="circle">
                  <a:fillToRect l="50000" t="50000" r="50000" b="50000"/>
                </a:path>
              </a:gradFill>
              <a:ln w="9525" cap="flat" cmpd="sng" algn="ctr">
                <a:solidFill>
                  <a:srgbClr val="FFC000">
                    <a:lumMod val="50000"/>
                  </a:srgbClr>
                </a:solidFill>
                <a:prstDash val="solid"/>
              </a:ln>
              <a:effectLst/>
            </p:spPr>
            <p:txBody>
              <a:bodyPr rtlCol="0" anchor="ctr"/>
              <a:lstStyle/>
              <a:p>
                <a:pPr algn="ctr">
                  <a:defRPr/>
                </a:pPr>
                <a:endParaRPr lang="en-US" sz="2400" kern="0">
                  <a:solidFill>
                    <a:srgbClr val="FFFFFF"/>
                  </a:solidFill>
                </a:endParaRPr>
              </a:p>
            </p:txBody>
          </p:sp>
          <p:grpSp>
            <p:nvGrpSpPr>
              <p:cNvPr id="709" name="Group 708">
                <a:extLst>
                  <a:ext uri="{FF2B5EF4-FFF2-40B4-BE49-F238E27FC236}">
                    <a16:creationId xmlns:a16="http://schemas.microsoft.com/office/drawing/2014/main" id="{24F43C6D-050B-DCDC-DDDF-6992341C9C15}"/>
                  </a:ext>
                </a:extLst>
              </p:cNvPr>
              <p:cNvGrpSpPr/>
              <p:nvPr/>
            </p:nvGrpSpPr>
            <p:grpSpPr>
              <a:xfrm rot="5697808">
                <a:off x="9156203" y="3637645"/>
                <a:ext cx="167860" cy="159205"/>
                <a:chOff x="8770428" y="4145225"/>
                <a:chExt cx="307647" cy="276804"/>
              </a:xfrm>
              <a:solidFill>
                <a:srgbClr val="FFC000">
                  <a:lumMod val="50000"/>
                </a:srgbClr>
              </a:solidFill>
            </p:grpSpPr>
            <p:sp>
              <p:nvSpPr>
                <p:cNvPr id="761" name="Freeform: Shape 760">
                  <a:extLst>
                    <a:ext uri="{FF2B5EF4-FFF2-40B4-BE49-F238E27FC236}">
                      <a16:creationId xmlns:a16="http://schemas.microsoft.com/office/drawing/2014/main" id="{65C8517A-ADB7-A8AB-1EBA-09514AA6B3A5}"/>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62" name="Freeform: Shape 761">
                  <a:extLst>
                    <a:ext uri="{FF2B5EF4-FFF2-40B4-BE49-F238E27FC236}">
                      <a16:creationId xmlns:a16="http://schemas.microsoft.com/office/drawing/2014/main" id="{0A6EE021-7BCC-95DD-AA02-FD63F7E21DDF}"/>
                    </a:ext>
                  </a:extLst>
                </p:cNvPr>
                <p:cNvSpPr/>
                <p:nvPr/>
              </p:nvSpPr>
              <p:spPr>
                <a:xfrm rot="6799576">
                  <a:off x="8855933" y="4253069"/>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63" name="Freeform: Shape 762">
                  <a:extLst>
                    <a:ext uri="{FF2B5EF4-FFF2-40B4-BE49-F238E27FC236}">
                      <a16:creationId xmlns:a16="http://schemas.microsoft.com/office/drawing/2014/main" id="{D536CC80-378B-064A-13F7-D9149E39DCFA}"/>
                    </a:ext>
                  </a:extLst>
                </p:cNvPr>
                <p:cNvSpPr/>
                <p:nvPr/>
              </p:nvSpPr>
              <p:spPr>
                <a:xfrm>
                  <a:off x="8950061" y="418817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64" name="Freeform: Shape 763">
                  <a:extLst>
                    <a:ext uri="{FF2B5EF4-FFF2-40B4-BE49-F238E27FC236}">
                      <a16:creationId xmlns:a16="http://schemas.microsoft.com/office/drawing/2014/main" id="{65E932DE-6B8E-5675-0B98-D67ECA89C81A}"/>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65" name="Freeform: Shape 764">
                  <a:extLst>
                    <a:ext uri="{FF2B5EF4-FFF2-40B4-BE49-F238E27FC236}">
                      <a16:creationId xmlns:a16="http://schemas.microsoft.com/office/drawing/2014/main" id="{3AB3E5F2-A584-BC6C-0AE3-653511ED8B6E}"/>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66" name="Freeform: Shape 765">
                  <a:extLst>
                    <a:ext uri="{FF2B5EF4-FFF2-40B4-BE49-F238E27FC236}">
                      <a16:creationId xmlns:a16="http://schemas.microsoft.com/office/drawing/2014/main" id="{F441DE80-0D88-977A-6767-D70064C2FCA1}"/>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67" name="Freeform: Shape 766">
                  <a:extLst>
                    <a:ext uri="{FF2B5EF4-FFF2-40B4-BE49-F238E27FC236}">
                      <a16:creationId xmlns:a16="http://schemas.microsoft.com/office/drawing/2014/main" id="{16E95833-AF10-283E-72E0-3288B912EB35}"/>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68" name="Freeform: Shape 767">
                  <a:extLst>
                    <a:ext uri="{FF2B5EF4-FFF2-40B4-BE49-F238E27FC236}">
                      <a16:creationId xmlns:a16="http://schemas.microsoft.com/office/drawing/2014/main" id="{C8C94E69-69D3-D3C1-52CD-197E6C8146A3}"/>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69" name="Freeform: Shape 768">
                  <a:extLst>
                    <a:ext uri="{FF2B5EF4-FFF2-40B4-BE49-F238E27FC236}">
                      <a16:creationId xmlns:a16="http://schemas.microsoft.com/office/drawing/2014/main" id="{A5819E68-DD1F-AB1E-8523-8879316110FF}"/>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70" name="Freeform: Shape 769">
                  <a:extLst>
                    <a:ext uri="{FF2B5EF4-FFF2-40B4-BE49-F238E27FC236}">
                      <a16:creationId xmlns:a16="http://schemas.microsoft.com/office/drawing/2014/main" id="{9A05EA36-3008-95D5-2D7D-7668D6E3688A}"/>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71" name="Freeform: Shape 770">
                  <a:extLst>
                    <a:ext uri="{FF2B5EF4-FFF2-40B4-BE49-F238E27FC236}">
                      <a16:creationId xmlns:a16="http://schemas.microsoft.com/office/drawing/2014/main" id="{C4BD39EC-59F0-648B-5730-6B0BD2FFC842}"/>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72" name="Freeform: Shape 771">
                  <a:extLst>
                    <a:ext uri="{FF2B5EF4-FFF2-40B4-BE49-F238E27FC236}">
                      <a16:creationId xmlns:a16="http://schemas.microsoft.com/office/drawing/2014/main" id="{D7E65DFD-A801-4C82-6DC7-A0C06EFC2BA0}"/>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73" name="Rectangle: Rounded Corners 772">
                  <a:extLst>
                    <a:ext uri="{FF2B5EF4-FFF2-40B4-BE49-F238E27FC236}">
                      <a16:creationId xmlns:a16="http://schemas.microsoft.com/office/drawing/2014/main" id="{C0560B9C-3AD9-4BDC-1DDD-C6338A68BD44}"/>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74" name="Rectangle: Rounded Corners 773">
                  <a:extLst>
                    <a:ext uri="{FF2B5EF4-FFF2-40B4-BE49-F238E27FC236}">
                      <a16:creationId xmlns:a16="http://schemas.microsoft.com/office/drawing/2014/main" id="{FEB92E4B-DB84-148D-516D-851BEBE1C655}"/>
                    </a:ext>
                  </a:extLst>
                </p:cNvPr>
                <p:cNvSpPr/>
                <p:nvPr/>
              </p:nvSpPr>
              <p:spPr>
                <a:xfrm>
                  <a:off x="8858174" y="429137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75" name="Rectangle: Rounded Corners 774">
                  <a:extLst>
                    <a:ext uri="{FF2B5EF4-FFF2-40B4-BE49-F238E27FC236}">
                      <a16:creationId xmlns:a16="http://schemas.microsoft.com/office/drawing/2014/main" id="{0F5F4D3C-4980-7D8E-6728-CC2AA603BB75}"/>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76" name="Rectangle: Rounded Corners 775">
                  <a:extLst>
                    <a:ext uri="{FF2B5EF4-FFF2-40B4-BE49-F238E27FC236}">
                      <a16:creationId xmlns:a16="http://schemas.microsoft.com/office/drawing/2014/main" id="{4D4AEE9B-C7CD-9D7D-F89C-FDD97445C7E5}"/>
                    </a:ext>
                  </a:extLst>
                </p:cNvPr>
                <p:cNvSpPr/>
                <p:nvPr/>
              </p:nvSpPr>
              <p:spPr>
                <a:xfrm>
                  <a:off x="8924873" y="4240076"/>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77" name="Rectangle: Rounded Corners 776">
                  <a:extLst>
                    <a:ext uri="{FF2B5EF4-FFF2-40B4-BE49-F238E27FC236}">
                      <a16:creationId xmlns:a16="http://schemas.microsoft.com/office/drawing/2014/main" id="{8FDAEB9B-9026-1A83-3BBB-49D2DB4D61D6}"/>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78" name="Rectangle: Rounded Corners 777">
                  <a:extLst>
                    <a:ext uri="{FF2B5EF4-FFF2-40B4-BE49-F238E27FC236}">
                      <a16:creationId xmlns:a16="http://schemas.microsoft.com/office/drawing/2014/main" id="{8051C85B-EA3C-57C4-A510-03972BD4D804}"/>
                    </a:ext>
                  </a:extLst>
                </p:cNvPr>
                <p:cNvSpPr/>
                <p:nvPr/>
              </p:nvSpPr>
              <p:spPr>
                <a:xfrm>
                  <a:off x="8817085" y="439459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grpSp>
          <p:grpSp>
            <p:nvGrpSpPr>
              <p:cNvPr id="710" name="Group 709">
                <a:extLst>
                  <a:ext uri="{FF2B5EF4-FFF2-40B4-BE49-F238E27FC236}">
                    <a16:creationId xmlns:a16="http://schemas.microsoft.com/office/drawing/2014/main" id="{2A2A83F1-BD18-02F9-3047-9019D1538DC2}"/>
                  </a:ext>
                </a:extLst>
              </p:cNvPr>
              <p:cNvGrpSpPr/>
              <p:nvPr/>
            </p:nvGrpSpPr>
            <p:grpSpPr>
              <a:xfrm rot="14018184">
                <a:off x="9216547" y="3625725"/>
                <a:ext cx="176944" cy="151032"/>
                <a:chOff x="8770428" y="4145225"/>
                <a:chExt cx="307647" cy="276804"/>
              </a:xfrm>
              <a:solidFill>
                <a:srgbClr val="FFC000">
                  <a:lumMod val="50000"/>
                </a:srgbClr>
              </a:solidFill>
            </p:grpSpPr>
            <p:sp>
              <p:nvSpPr>
                <p:cNvPr id="745" name="Freeform: Shape 744">
                  <a:extLst>
                    <a:ext uri="{FF2B5EF4-FFF2-40B4-BE49-F238E27FC236}">
                      <a16:creationId xmlns:a16="http://schemas.microsoft.com/office/drawing/2014/main" id="{B5E290A3-0778-8992-2657-05205DD95692}"/>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46" name="Freeform: Shape 745">
                  <a:extLst>
                    <a:ext uri="{FF2B5EF4-FFF2-40B4-BE49-F238E27FC236}">
                      <a16:creationId xmlns:a16="http://schemas.microsoft.com/office/drawing/2014/main" id="{144CB271-8D76-5DC4-DDC3-5138D9BFA8A5}"/>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47" name="Freeform: Shape 746">
                  <a:extLst>
                    <a:ext uri="{FF2B5EF4-FFF2-40B4-BE49-F238E27FC236}">
                      <a16:creationId xmlns:a16="http://schemas.microsoft.com/office/drawing/2014/main" id="{5A9E32D8-34F3-B31E-323E-BFC99B8C4348}"/>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48" name="Freeform: Shape 747">
                  <a:extLst>
                    <a:ext uri="{FF2B5EF4-FFF2-40B4-BE49-F238E27FC236}">
                      <a16:creationId xmlns:a16="http://schemas.microsoft.com/office/drawing/2014/main" id="{01BB1246-889E-21AA-9131-4F25BB365E9A}"/>
                    </a:ext>
                  </a:extLst>
                </p:cNvPr>
                <p:cNvSpPr/>
                <p:nvPr/>
              </p:nvSpPr>
              <p:spPr>
                <a:xfrm>
                  <a:off x="8929986" y="428752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49" name="Freeform: Shape 748">
                  <a:extLst>
                    <a:ext uri="{FF2B5EF4-FFF2-40B4-BE49-F238E27FC236}">
                      <a16:creationId xmlns:a16="http://schemas.microsoft.com/office/drawing/2014/main" id="{04F36514-8FEF-6D6C-C756-60943FF51927}"/>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50" name="Freeform: Shape 749">
                  <a:extLst>
                    <a:ext uri="{FF2B5EF4-FFF2-40B4-BE49-F238E27FC236}">
                      <a16:creationId xmlns:a16="http://schemas.microsoft.com/office/drawing/2014/main" id="{E6165AEC-D871-AC5E-0F3F-FAC73062DCCB}"/>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51" name="Freeform: Shape 750">
                  <a:extLst>
                    <a:ext uri="{FF2B5EF4-FFF2-40B4-BE49-F238E27FC236}">
                      <a16:creationId xmlns:a16="http://schemas.microsoft.com/office/drawing/2014/main" id="{9031BB29-FB67-02D9-41DE-21D4C81C3879}"/>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52" name="Freeform: Shape 751">
                  <a:extLst>
                    <a:ext uri="{FF2B5EF4-FFF2-40B4-BE49-F238E27FC236}">
                      <a16:creationId xmlns:a16="http://schemas.microsoft.com/office/drawing/2014/main" id="{5875ACA0-43A8-6D68-5CA6-FE48E70586A2}"/>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53" name="Freeform: Shape 752">
                  <a:extLst>
                    <a:ext uri="{FF2B5EF4-FFF2-40B4-BE49-F238E27FC236}">
                      <a16:creationId xmlns:a16="http://schemas.microsoft.com/office/drawing/2014/main" id="{3B9998B8-F442-D7D4-05CF-994E0C853440}"/>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54" name="Freeform: Shape 753">
                  <a:extLst>
                    <a:ext uri="{FF2B5EF4-FFF2-40B4-BE49-F238E27FC236}">
                      <a16:creationId xmlns:a16="http://schemas.microsoft.com/office/drawing/2014/main" id="{44E1FD30-0BE3-474E-D496-1E5EDFE9C5D8}"/>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55" name="Freeform: Shape 754">
                  <a:extLst>
                    <a:ext uri="{FF2B5EF4-FFF2-40B4-BE49-F238E27FC236}">
                      <a16:creationId xmlns:a16="http://schemas.microsoft.com/office/drawing/2014/main" id="{4432FAD3-D5BE-A2D9-F9AD-54C861FF51D5}"/>
                    </a:ext>
                  </a:extLst>
                </p:cNvPr>
                <p:cNvSpPr/>
                <p:nvPr/>
              </p:nvSpPr>
              <p:spPr>
                <a:xfrm rot="18952815">
                  <a:off x="8990335" y="4236377"/>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56" name="Rectangle: Rounded Corners 755">
                  <a:extLst>
                    <a:ext uri="{FF2B5EF4-FFF2-40B4-BE49-F238E27FC236}">
                      <a16:creationId xmlns:a16="http://schemas.microsoft.com/office/drawing/2014/main" id="{EE63ABC7-DD40-0647-6816-13F8D6962B8B}"/>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57" name="Rectangle: Rounded Corners 756">
                  <a:extLst>
                    <a:ext uri="{FF2B5EF4-FFF2-40B4-BE49-F238E27FC236}">
                      <a16:creationId xmlns:a16="http://schemas.microsoft.com/office/drawing/2014/main" id="{313863BC-3D00-F2A9-65A4-E64A90DDE718}"/>
                    </a:ext>
                  </a:extLst>
                </p:cNvPr>
                <p:cNvSpPr/>
                <p:nvPr/>
              </p:nvSpPr>
              <p:spPr>
                <a:xfrm>
                  <a:off x="8858174" y="429137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58" name="Rectangle: Rounded Corners 757">
                  <a:extLst>
                    <a:ext uri="{FF2B5EF4-FFF2-40B4-BE49-F238E27FC236}">
                      <a16:creationId xmlns:a16="http://schemas.microsoft.com/office/drawing/2014/main" id="{00A0ADA8-A8EF-72AD-507A-B42B446DA7EA}"/>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59" name="Rectangle: Rounded Corners 758">
                  <a:extLst>
                    <a:ext uri="{FF2B5EF4-FFF2-40B4-BE49-F238E27FC236}">
                      <a16:creationId xmlns:a16="http://schemas.microsoft.com/office/drawing/2014/main" id="{BF0582E3-E435-1C4C-FFD9-A451BDDAE429}"/>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60" name="Rectangle: Rounded Corners 759">
                  <a:extLst>
                    <a:ext uri="{FF2B5EF4-FFF2-40B4-BE49-F238E27FC236}">
                      <a16:creationId xmlns:a16="http://schemas.microsoft.com/office/drawing/2014/main" id="{105DD515-FEEF-9E2F-BB91-70E24A62646E}"/>
                    </a:ext>
                  </a:extLst>
                </p:cNvPr>
                <p:cNvSpPr/>
                <p:nvPr/>
              </p:nvSpPr>
              <p:spPr>
                <a:xfrm>
                  <a:off x="8817085" y="439459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grpSp>
          <p:grpSp>
            <p:nvGrpSpPr>
              <p:cNvPr id="711" name="Group 710">
                <a:extLst>
                  <a:ext uri="{FF2B5EF4-FFF2-40B4-BE49-F238E27FC236}">
                    <a16:creationId xmlns:a16="http://schemas.microsoft.com/office/drawing/2014/main" id="{7ABBDB2E-7557-6B67-4407-D29B03906F06}"/>
                  </a:ext>
                </a:extLst>
              </p:cNvPr>
              <p:cNvGrpSpPr/>
              <p:nvPr/>
            </p:nvGrpSpPr>
            <p:grpSpPr>
              <a:xfrm rot="21021678">
                <a:off x="9168205" y="3689773"/>
                <a:ext cx="176944" cy="150628"/>
                <a:chOff x="8770428" y="4145965"/>
                <a:chExt cx="307647" cy="276064"/>
              </a:xfrm>
              <a:solidFill>
                <a:srgbClr val="FFC000">
                  <a:lumMod val="50000"/>
                </a:srgbClr>
              </a:solidFill>
            </p:grpSpPr>
            <p:sp>
              <p:nvSpPr>
                <p:cNvPr id="730" name="Freeform: Shape 729">
                  <a:extLst>
                    <a:ext uri="{FF2B5EF4-FFF2-40B4-BE49-F238E27FC236}">
                      <a16:creationId xmlns:a16="http://schemas.microsoft.com/office/drawing/2014/main" id="{36C17872-3954-F2F5-08EA-228A6831A6BB}"/>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31" name="Freeform: Shape 730">
                  <a:extLst>
                    <a:ext uri="{FF2B5EF4-FFF2-40B4-BE49-F238E27FC236}">
                      <a16:creationId xmlns:a16="http://schemas.microsoft.com/office/drawing/2014/main" id="{4D1D2D93-EA9B-C3FE-E48D-94BBB84A2007}"/>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32" name="Freeform: Shape 731">
                  <a:extLst>
                    <a:ext uri="{FF2B5EF4-FFF2-40B4-BE49-F238E27FC236}">
                      <a16:creationId xmlns:a16="http://schemas.microsoft.com/office/drawing/2014/main" id="{E2747DBC-8877-DFDF-2E9D-C0711A82FDD1}"/>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33" name="Freeform: Shape 732">
                  <a:extLst>
                    <a:ext uri="{FF2B5EF4-FFF2-40B4-BE49-F238E27FC236}">
                      <a16:creationId xmlns:a16="http://schemas.microsoft.com/office/drawing/2014/main" id="{BEFE772B-6B1C-463F-2A92-BA03F84EA06A}"/>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34" name="Freeform: Shape 733">
                  <a:extLst>
                    <a:ext uri="{FF2B5EF4-FFF2-40B4-BE49-F238E27FC236}">
                      <a16:creationId xmlns:a16="http://schemas.microsoft.com/office/drawing/2014/main" id="{72A81345-A18F-B6BA-7760-22B820068F70}"/>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35" name="Freeform: Shape 734">
                  <a:extLst>
                    <a:ext uri="{FF2B5EF4-FFF2-40B4-BE49-F238E27FC236}">
                      <a16:creationId xmlns:a16="http://schemas.microsoft.com/office/drawing/2014/main" id="{C317B670-AED0-E579-D3BA-0B053596D2D6}"/>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36" name="Freeform: Shape 735">
                  <a:extLst>
                    <a:ext uri="{FF2B5EF4-FFF2-40B4-BE49-F238E27FC236}">
                      <a16:creationId xmlns:a16="http://schemas.microsoft.com/office/drawing/2014/main" id="{B69759CE-0675-3A4C-BFCC-9D6EA42C3223}"/>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37" name="Freeform: Shape 736">
                  <a:extLst>
                    <a:ext uri="{FF2B5EF4-FFF2-40B4-BE49-F238E27FC236}">
                      <a16:creationId xmlns:a16="http://schemas.microsoft.com/office/drawing/2014/main" id="{41571830-B394-189E-D31C-E6FF3BD64775}"/>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38" name="Freeform: Shape 737">
                  <a:extLst>
                    <a:ext uri="{FF2B5EF4-FFF2-40B4-BE49-F238E27FC236}">
                      <a16:creationId xmlns:a16="http://schemas.microsoft.com/office/drawing/2014/main" id="{A521C6BC-EDB3-C94E-3143-9C8EE5285EC8}"/>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39" name="Rectangle: Rounded Corners 738">
                  <a:extLst>
                    <a:ext uri="{FF2B5EF4-FFF2-40B4-BE49-F238E27FC236}">
                      <a16:creationId xmlns:a16="http://schemas.microsoft.com/office/drawing/2014/main" id="{8382D5C6-CA4C-1211-AC24-F922BC8B792D}"/>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40" name="Rectangle: Rounded Corners 739">
                  <a:extLst>
                    <a:ext uri="{FF2B5EF4-FFF2-40B4-BE49-F238E27FC236}">
                      <a16:creationId xmlns:a16="http://schemas.microsoft.com/office/drawing/2014/main" id="{67D07887-4DE9-4D0F-7338-21D08049A77A}"/>
                    </a:ext>
                  </a:extLst>
                </p:cNvPr>
                <p:cNvSpPr/>
                <p:nvPr/>
              </p:nvSpPr>
              <p:spPr>
                <a:xfrm>
                  <a:off x="8858174" y="429137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41" name="Rectangle: Rounded Corners 740">
                  <a:extLst>
                    <a:ext uri="{FF2B5EF4-FFF2-40B4-BE49-F238E27FC236}">
                      <a16:creationId xmlns:a16="http://schemas.microsoft.com/office/drawing/2014/main" id="{DA8F08E9-E12B-5CFB-8208-F8F90B5333DE}"/>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42" name="Rectangle: Rounded Corners 741">
                  <a:extLst>
                    <a:ext uri="{FF2B5EF4-FFF2-40B4-BE49-F238E27FC236}">
                      <a16:creationId xmlns:a16="http://schemas.microsoft.com/office/drawing/2014/main" id="{9BBDA7B4-E05B-1964-751A-AD3B101C6A57}"/>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43" name="Rectangle: Rounded Corners 742">
                  <a:extLst>
                    <a:ext uri="{FF2B5EF4-FFF2-40B4-BE49-F238E27FC236}">
                      <a16:creationId xmlns:a16="http://schemas.microsoft.com/office/drawing/2014/main" id="{576E877F-DF5A-CC3A-CEBC-6A3A6F12C90D}"/>
                    </a:ext>
                  </a:extLst>
                </p:cNvPr>
                <p:cNvSpPr/>
                <p:nvPr/>
              </p:nvSpPr>
              <p:spPr>
                <a:xfrm>
                  <a:off x="8817085" y="439459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44" name="Rectangle: Rounded Corners 743">
                  <a:extLst>
                    <a:ext uri="{FF2B5EF4-FFF2-40B4-BE49-F238E27FC236}">
                      <a16:creationId xmlns:a16="http://schemas.microsoft.com/office/drawing/2014/main" id="{D654371C-D20B-744B-153E-35953510C2FE}"/>
                    </a:ext>
                  </a:extLst>
                </p:cNvPr>
                <p:cNvSpPr/>
                <p:nvPr/>
              </p:nvSpPr>
              <p:spPr>
                <a:xfrm>
                  <a:off x="8894095" y="4145965"/>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grpSp>
          <p:grpSp>
            <p:nvGrpSpPr>
              <p:cNvPr id="712" name="Group 711">
                <a:extLst>
                  <a:ext uri="{FF2B5EF4-FFF2-40B4-BE49-F238E27FC236}">
                    <a16:creationId xmlns:a16="http://schemas.microsoft.com/office/drawing/2014/main" id="{51ADDF1F-0DE5-31EC-310D-62CC5AB9C70B}"/>
                  </a:ext>
                </a:extLst>
              </p:cNvPr>
              <p:cNvGrpSpPr/>
              <p:nvPr/>
            </p:nvGrpSpPr>
            <p:grpSpPr>
              <a:xfrm rot="5697808">
                <a:off x="9231220" y="3700287"/>
                <a:ext cx="167860" cy="159205"/>
                <a:chOff x="8770428" y="4145225"/>
                <a:chExt cx="307647" cy="276804"/>
              </a:xfrm>
              <a:solidFill>
                <a:srgbClr val="FFC000">
                  <a:lumMod val="50000"/>
                </a:srgbClr>
              </a:solidFill>
            </p:grpSpPr>
            <p:sp>
              <p:nvSpPr>
                <p:cNvPr id="714" name="Freeform: Shape 713">
                  <a:extLst>
                    <a:ext uri="{FF2B5EF4-FFF2-40B4-BE49-F238E27FC236}">
                      <a16:creationId xmlns:a16="http://schemas.microsoft.com/office/drawing/2014/main" id="{B298801E-EB17-61A8-6FE6-E0A602853E33}"/>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15" name="Freeform: Shape 714">
                  <a:extLst>
                    <a:ext uri="{FF2B5EF4-FFF2-40B4-BE49-F238E27FC236}">
                      <a16:creationId xmlns:a16="http://schemas.microsoft.com/office/drawing/2014/main" id="{19E0C382-EC3A-B425-7337-AAC36D08EFE1}"/>
                    </a:ext>
                  </a:extLst>
                </p:cNvPr>
                <p:cNvSpPr/>
                <p:nvPr/>
              </p:nvSpPr>
              <p:spPr>
                <a:xfrm rot="6799576">
                  <a:off x="8855933" y="4253069"/>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16" name="Freeform: Shape 715">
                  <a:extLst>
                    <a:ext uri="{FF2B5EF4-FFF2-40B4-BE49-F238E27FC236}">
                      <a16:creationId xmlns:a16="http://schemas.microsoft.com/office/drawing/2014/main" id="{0EFDF20B-7F74-CC4D-C3D9-A9CD0C751003}"/>
                    </a:ext>
                  </a:extLst>
                </p:cNvPr>
                <p:cNvSpPr/>
                <p:nvPr/>
              </p:nvSpPr>
              <p:spPr>
                <a:xfrm>
                  <a:off x="8950061" y="418817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17" name="Freeform: Shape 716">
                  <a:extLst>
                    <a:ext uri="{FF2B5EF4-FFF2-40B4-BE49-F238E27FC236}">
                      <a16:creationId xmlns:a16="http://schemas.microsoft.com/office/drawing/2014/main" id="{AADC00D6-AB7F-8296-A7FA-BC84DA115027}"/>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18" name="Freeform: Shape 717">
                  <a:extLst>
                    <a:ext uri="{FF2B5EF4-FFF2-40B4-BE49-F238E27FC236}">
                      <a16:creationId xmlns:a16="http://schemas.microsoft.com/office/drawing/2014/main" id="{0BC9D2B7-85CB-86E2-B88E-6758B0A93592}"/>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19" name="Freeform: Shape 718">
                  <a:extLst>
                    <a:ext uri="{FF2B5EF4-FFF2-40B4-BE49-F238E27FC236}">
                      <a16:creationId xmlns:a16="http://schemas.microsoft.com/office/drawing/2014/main" id="{BD32B770-7551-CC6B-1DEB-720CBF385A83}"/>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20" name="Freeform: Shape 719">
                  <a:extLst>
                    <a:ext uri="{FF2B5EF4-FFF2-40B4-BE49-F238E27FC236}">
                      <a16:creationId xmlns:a16="http://schemas.microsoft.com/office/drawing/2014/main" id="{3013B8CF-B3C7-411E-8AF7-E8FE96198451}"/>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21" name="Freeform: Shape 720">
                  <a:extLst>
                    <a:ext uri="{FF2B5EF4-FFF2-40B4-BE49-F238E27FC236}">
                      <a16:creationId xmlns:a16="http://schemas.microsoft.com/office/drawing/2014/main" id="{F00CA70C-5B28-7B83-37EC-FD78C81B39BA}"/>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22" name="Freeform: Shape 721">
                  <a:extLst>
                    <a:ext uri="{FF2B5EF4-FFF2-40B4-BE49-F238E27FC236}">
                      <a16:creationId xmlns:a16="http://schemas.microsoft.com/office/drawing/2014/main" id="{18D67229-A5A6-2B15-A534-909388AAA031}"/>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23" name="Freeform: Shape 722">
                  <a:extLst>
                    <a:ext uri="{FF2B5EF4-FFF2-40B4-BE49-F238E27FC236}">
                      <a16:creationId xmlns:a16="http://schemas.microsoft.com/office/drawing/2014/main" id="{A90ADFA1-579E-0575-F834-D32B69545032}"/>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24" name="Freeform: Shape 723">
                  <a:extLst>
                    <a:ext uri="{FF2B5EF4-FFF2-40B4-BE49-F238E27FC236}">
                      <a16:creationId xmlns:a16="http://schemas.microsoft.com/office/drawing/2014/main" id="{116773B4-B009-5660-48E0-91883C9621DC}"/>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25" name="Freeform: Shape 724">
                  <a:extLst>
                    <a:ext uri="{FF2B5EF4-FFF2-40B4-BE49-F238E27FC236}">
                      <a16:creationId xmlns:a16="http://schemas.microsoft.com/office/drawing/2014/main" id="{0B4E8782-2FF6-3EC3-32A9-2E11E97093A6}"/>
                    </a:ext>
                  </a:extLst>
                </p:cNvPr>
                <p:cNvSpPr/>
                <p:nvPr/>
              </p:nvSpPr>
              <p:spPr>
                <a:xfrm rot="18952815">
                  <a:off x="8990335" y="4236377"/>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26" name="Rectangle: Rounded Corners 725">
                  <a:extLst>
                    <a:ext uri="{FF2B5EF4-FFF2-40B4-BE49-F238E27FC236}">
                      <a16:creationId xmlns:a16="http://schemas.microsoft.com/office/drawing/2014/main" id="{C0799FEA-ED91-7842-5AD1-E599B79320E1}"/>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27" name="Rectangle: Rounded Corners 726">
                  <a:extLst>
                    <a:ext uri="{FF2B5EF4-FFF2-40B4-BE49-F238E27FC236}">
                      <a16:creationId xmlns:a16="http://schemas.microsoft.com/office/drawing/2014/main" id="{F2EC7BA3-9E8C-4042-0EA9-CA40CA4FD74F}"/>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28" name="Rectangle: Rounded Corners 727">
                  <a:extLst>
                    <a:ext uri="{FF2B5EF4-FFF2-40B4-BE49-F238E27FC236}">
                      <a16:creationId xmlns:a16="http://schemas.microsoft.com/office/drawing/2014/main" id="{942ADB8E-CEBF-94A8-FBE3-BA7B4FB1A9D6}"/>
                    </a:ext>
                  </a:extLst>
                </p:cNvPr>
                <p:cNvSpPr/>
                <p:nvPr/>
              </p:nvSpPr>
              <p:spPr>
                <a:xfrm>
                  <a:off x="8924873" y="4240076"/>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29" name="Rectangle: Rounded Corners 728">
                  <a:extLst>
                    <a:ext uri="{FF2B5EF4-FFF2-40B4-BE49-F238E27FC236}">
                      <a16:creationId xmlns:a16="http://schemas.microsoft.com/office/drawing/2014/main" id="{442393ED-F5C7-B737-7D88-58399FA59E10}"/>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grpSp>
          <p:sp>
            <p:nvSpPr>
              <p:cNvPr id="713" name="Oval 712">
                <a:extLst>
                  <a:ext uri="{FF2B5EF4-FFF2-40B4-BE49-F238E27FC236}">
                    <a16:creationId xmlns:a16="http://schemas.microsoft.com/office/drawing/2014/main" id="{47C3CF58-169B-D0D4-B98C-ED72A53FDCC9}"/>
                  </a:ext>
                </a:extLst>
              </p:cNvPr>
              <p:cNvSpPr/>
              <p:nvPr/>
            </p:nvSpPr>
            <p:spPr>
              <a:xfrm>
                <a:off x="9283619" y="3671305"/>
                <a:ext cx="111835" cy="137114"/>
              </a:xfrm>
              <a:prstGeom prst="ellipse">
                <a:avLst/>
              </a:prstGeom>
              <a:gradFill flip="none" rotWithShape="1">
                <a:gsLst>
                  <a:gs pos="16000">
                    <a:srgbClr val="ED7D31">
                      <a:lumMod val="40000"/>
                      <a:lumOff val="60000"/>
                    </a:srgbClr>
                  </a:gs>
                  <a:gs pos="74000">
                    <a:srgbClr val="FFC000">
                      <a:lumMod val="50000"/>
                    </a:srgbClr>
                  </a:gs>
                  <a:gs pos="53000">
                    <a:srgbClr val="FFC000">
                      <a:lumMod val="75000"/>
                    </a:srgbClr>
                  </a:gs>
                </a:gsLst>
                <a:path path="circle">
                  <a:fillToRect l="50000" t="50000" r="50000" b="50000"/>
                </a:path>
                <a:tileRect/>
              </a:gradFill>
              <a:ln w="12700" cap="flat" cmpd="sng" algn="ctr">
                <a:noFill/>
                <a:prstDash val="solid"/>
                <a:miter lim="800000"/>
              </a:ln>
              <a:effectLst/>
            </p:spPr>
            <p:txBody>
              <a:bodyPr rtlCol="0" anchor="ctr"/>
              <a:lstStyle/>
              <a:p>
                <a:pPr algn="ctr">
                  <a:defRPr/>
                </a:pPr>
                <a:endParaRPr lang="en-GB" sz="2400" kern="0">
                  <a:solidFill>
                    <a:srgbClr val="FFFFFF"/>
                  </a:solidFill>
                </a:endParaRPr>
              </a:p>
            </p:txBody>
          </p:sp>
        </p:grpSp>
        <p:pic>
          <p:nvPicPr>
            <p:cNvPr id="706" name="Picture 705" descr="A picture containing text, device&#10;&#10;Description automatically generated">
              <a:extLst>
                <a:ext uri="{FF2B5EF4-FFF2-40B4-BE49-F238E27FC236}">
                  <a16:creationId xmlns:a16="http://schemas.microsoft.com/office/drawing/2014/main" id="{0ABEA0C4-0887-A6CC-D3B8-857CEB3C38A7}"/>
                </a:ext>
              </a:extLst>
            </p:cNvPr>
            <p:cNvPicPr>
              <a:picLocks noChangeAspect="1"/>
            </p:cNvPicPr>
            <p:nvPr userDrawn="1"/>
          </p:nvPicPr>
          <p:blipFill>
            <a:blip r:embed="rId8" cstate="email">
              <a:extLst>
                <a:ext uri="{28A0092B-C50C-407E-A947-70E740481C1C}">
                  <a14:useLocalDpi xmlns:a14="http://schemas.microsoft.com/office/drawing/2010/main"/>
                </a:ext>
              </a:extLst>
            </a:blip>
            <a:stretch>
              <a:fillRect/>
            </a:stretch>
          </p:blipFill>
          <p:spPr>
            <a:xfrm rot="18159823">
              <a:off x="8725500" y="1962268"/>
              <a:ext cx="249697" cy="227471"/>
            </a:xfrm>
            <a:prstGeom prst="rect">
              <a:avLst/>
            </a:prstGeom>
          </p:spPr>
        </p:pic>
        <p:sp>
          <p:nvSpPr>
            <p:cNvPr id="707" name="Freeform: Shape 706">
              <a:extLst>
                <a:ext uri="{FF2B5EF4-FFF2-40B4-BE49-F238E27FC236}">
                  <a16:creationId xmlns:a16="http://schemas.microsoft.com/office/drawing/2014/main" id="{61977A35-3AFC-3060-9431-51511DA0C98E}"/>
                </a:ext>
              </a:extLst>
            </p:cNvPr>
            <p:cNvSpPr>
              <a:spLocks noChangeAspect="1"/>
            </p:cNvSpPr>
            <p:nvPr userDrawn="1"/>
          </p:nvSpPr>
          <p:spPr>
            <a:xfrm rot="14184780">
              <a:off x="9252374" y="2972902"/>
              <a:ext cx="142653" cy="25587"/>
            </a:xfrm>
            <a:custGeom>
              <a:avLst/>
              <a:gdLst>
                <a:gd name="connsiteX0" fmla="*/ 0 w 485775"/>
                <a:gd name="connsiteY0" fmla="*/ 133509 h 133509"/>
                <a:gd name="connsiteX1" fmla="*/ 142875 w 485775"/>
                <a:gd name="connsiteY1" fmla="*/ 159 h 133509"/>
                <a:gd name="connsiteX2" fmla="*/ 304800 w 485775"/>
                <a:gd name="connsiteY2" fmla="*/ 104934 h 133509"/>
                <a:gd name="connsiteX3" fmla="*/ 485775 w 485775"/>
                <a:gd name="connsiteY3" fmla="*/ 38259 h 133509"/>
                <a:gd name="connsiteX4" fmla="*/ 485775 w 485775"/>
                <a:gd name="connsiteY4" fmla="*/ 38259 h 1335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5775" h="133509">
                  <a:moveTo>
                    <a:pt x="0" y="133509"/>
                  </a:moveTo>
                  <a:cubicBezTo>
                    <a:pt x="46037" y="69215"/>
                    <a:pt x="92075" y="4921"/>
                    <a:pt x="142875" y="159"/>
                  </a:cubicBezTo>
                  <a:cubicBezTo>
                    <a:pt x="193675" y="-4603"/>
                    <a:pt x="247650" y="98584"/>
                    <a:pt x="304800" y="104934"/>
                  </a:cubicBezTo>
                  <a:cubicBezTo>
                    <a:pt x="361950" y="111284"/>
                    <a:pt x="485775" y="38259"/>
                    <a:pt x="485775" y="38259"/>
                  </a:cubicBezTo>
                  <a:lnTo>
                    <a:pt x="485775" y="38259"/>
                  </a:lnTo>
                </a:path>
              </a:pathLst>
            </a:custGeom>
            <a:noFill/>
            <a:ln w="28575" cap="rnd" cmpd="sng" algn="ctr">
              <a:solidFill>
                <a:srgbClr val="F0AB00"/>
              </a:solidFill>
              <a:prstDash val="solid"/>
            </a:ln>
            <a:effectLst/>
          </p:spPr>
          <p:txBody>
            <a:bodyPr rtlCol="0" anchor="ctr"/>
            <a:lstStyle/>
            <a:p>
              <a:pPr algn="ctr" defTabSz="685783">
                <a:defRPr/>
              </a:pPr>
              <a:endParaRPr lang="en-US" sz="1200" kern="0">
                <a:solidFill>
                  <a:srgbClr val="FFFFFF"/>
                </a:solidFill>
                <a:cs typeface="Arial" panose="020B0604020202020204" pitchFamily="34" charset="0"/>
              </a:endParaRPr>
            </a:p>
          </p:txBody>
        </p:sp>
      </p:grpSp>
      <p:sp>
        <p:nvSpPr>
          <p:cNvPr id="1361" name="TextBox 1360">
            <a:extLst>
              <a:ext uri="{FF2B5EF4-FFF2-40B4-BE49-F238E27FC236}">
                <a16:creationId xmlns:a16="http://schemas.microsoft.com/office/drawing/2014/main" id="{A9A711C4-9D19-F22E-F6B8-4EE7015A71CE}"/>
              </a:ext>
            </a:extLst>
          </p:cNvPr>
          <p:cNvSpPr txBox="1"/>
          <p:nvPr userDrawn="1"/>
        </p:nvSpPr>
        <p:spPr>
          <a:xfrm>
            <a:off x="3559033" y="3792962"/>
            <a:ext cx="281702" cy="304699"/>
          </a:xfrm>
          <a:prstGeom prst="rect">
            <a:avLst/>
          </a:prstGeom>
          <a:noFill/>
        </p:spPr>
        <p:txBody>
          <a:bodyPr wrap="square" lIns="0" tIns="0" rIns="0" bIns="0" rtlCol="0">
            <a:spAutoFit/>
          </a:bodyPr>
          <a:lstStyle/>
          <a:p>
            <a:pPr algn="ctr" defTabSz="685783">
              <a:lnSpc>
                <a:spcPct val="90000"/>
              </a:lnSpc>
              <a:buClr>
                <a:srgbClr val="830051"/>
              </a:buClr>
              <a:defRPr/>
            </a:pPr>
            <a:r>
              <a:rPr lang="en-US" sz="1100" b="1" kern="0">
                <a:solidFill>
                  <a:srgbClr val="12839E"/>
                </a:solidFill>
                <a:cs typeface="Arial" panose="020B0604020202020204" pitchFamily="34" charset="0"/>
              </a:rPr>
              <a:t>TSLP</a:t>
            </a:r>
          </a:p>
          <a:p>
            <a:pPr algn="ctr" defTabSz="685783">
              <a:lnSpc>
                <a:spcPct val="90000"/>
              </a:lnSpc>
              <a:buClr>
                <a:srgbClr val="830051"/>
              </a:buClr>
              <a:defRPr/>
            </a:pPr>
            <a:r>
              <a:rPr lang="en-US" sz="1100" b="1" kern="0">
                <a:solidFill>
                  <a:srgbClr val="12839E"/>
                </a:solidFill>
                <a:cs typeface="Arial" panose="020B0604020202020204" pitchFamily="34" charset="0"/>
              </a:rPr>
              <a:t>IL-33</a:t>
            </a:r>
          </a:p>
        </p:txBody>
      </p:sp>
      <p:sp>
        <p:nvSpPr>
          <p:cNvPr id="1362" name="Oval 1361">
            <a:extLst>
              <a:ext uri="{FF2B5EF4-FFF2-40B4-BE49-F238E27FC236}">
                <a16:creationId xmlns:a16="http://schemas.microsoft.com/office/drawing/2014/main" id="{6D9EF936-44FC-2704-8911-BBACDA7E7752}"/>
              </a:ext>
            </a:extLst>
          </p:cNvPr>
          <p:cNvSpPr/>
          <p:nvPr userDrawn="1"/>
        </p:nvSpPr>
        <p:spPr>
          <a:xfrm>
            <a:off x="4815447" y="2196249"/>
            <a:ext cx="2520000" cy="2520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63" name="Picture 1362">
            <a:extLst>
              <a:ext uri="{FF2B5EF4-FFF2-40B4-BE49-F238E27FC236}">
                <a16:creationId xmlns:a16="http://schemas.microsoft.com/office/drawing/2014/main" id="{1017D774-8429-97B8-AB30-4E136ADA67CD}"/>
              </a:ext>
            </a:extLst>
          </p:cNvPr>
          <p:cNvPicPr>
            <a:picLocks noChangeAspect="1"/>
          </p:cNvPicPr>
          <p:nvPr userDrawn="1"/>
        </p:nvPicPr>
        <p:blipFill>
          <a:blip r:embed="rId9" cstate="email">
            <a:extLst>
              <a:ext uri="{28A0092B-C50C-407E-A947-70E740481C1C}">
                <a14:useLocalDpi xmlns:a14="http://schemas.microsoft.com/office/drawing/2010/main"/>
              </a:ext>
            </a:extLst>
          </a:blip>
          <a:srcRect/>
          <a:stretch/>
        </p:blipFill>
        <p:spPr>
          <a:xfrm>
            <a:off x="4831096" y="2196249"/>
            <a:ext cx="2520000" cy="2520000"/>
          </a:xfrm>
          <a:prstGeom prst="rect">
            <a:avLst/>
          </a:prstGeom>
        </p:spPr>
      </p:pic>
      <p:sp>
        <p:nvSpPr>
          <p:cNvPr id="1366" name="Freeform: Shape 1365">
            <a:extLst>
              <a:ext uri="{FF2B5EF4-FFF2-40B4-BE49-F238E27FC236}">
                <a16:creationId xmlns:a16="http://schemas.microsoft.com/office/drawing/2014/main" id="{BF3CF07C-0212-C37F-E461-72EBEBC48278}"/>
              </a:ext>
            </a:extLst>
          </p:cNvPr>
          <p:cNvSpPr/>
          <p:nvPr userDrawn="1"/>
        </p:nvSpPr>
        <p:spPr>
          <a:xfrm>
            <a:off x="7148297" y="2898809"/>
            <a:ext cx="828000" cy="972000"/>
          </a:xfrm>
          <a:custGeom>
            <a:avLst/>
            <a:gdLst>
              <a:gd name="connsiteX0" fmla="*/ 340299 w 340299"/>
              <a:gd name="connsiteY0" fmla="*/ 0 h 990000"/>
              <a:gd name="connsiteX1" fmla="*/ 340299 w 340299"/>
              <a:gd name="connsiteY1" fmla="*/ 990000 h 990000"/>
              <a:gd name="connsiteX2" fmla="*/ 2349 w 340299"/>
              <a:gd name="connsiteY2" fmla="*/ 608689 h 990000"/>
              <a:gd name="connsiteX3" fmla="*/ 12724 w 340299"/>
              <a:gd name="connsiteY3" fmla="*/ 589574 h 990000"/>
              <a:gd name="connsiteX4" fmla="*/ 31113 w 340299"/>
              <a:gd name="connsiteY4" fmla="*/ 498490 h 990000"/>
              <a:gd name="connsiteX5" fmla="*/ 12724 w 340299"/>
              <a:gd name="connsiteY5" fmla="*/ 407406 h 990000"/>
              <a:gd name="connsiteX6" fmla="*/ 0 w 340299"/>
              <a:gd name="connsiteY6" fmla="*/ 383962 h 990000"/>
              <a:gd name="connsiteX7" fmla="*/ 340299 w 340299"/>
              <a:gd name="connsiteY7" fmla="*/ 0 h 99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0299" h="990000">
                <a:moveTo>
                  <a:pt x="340299" y="0"/>
                </a:moveTo>
                <a:lnTo>
                  <a:pt x="340299" y="990000"/>
                </a:lnTo>
                <a:lnTo>
                  <a:pt x="2349" y="608689"/>
                </a:lnTo>
                <a:lnTo>
                  <a:pt x="12724" y="589574"/>
                </a:lnTo>
                <a:cubicBezTo>
                  <a:pt x="24565" y="561578"/>
                  <a:pt x="31113" y="530799"/>
                  <a:pt x="31113" y="498490"/>
                </a:cubicBezTo>
                <a:cubicBezTo>
                  <a:pt x="31113" y="466181"/>
                  <a:pt x="24565" y="435402"/>
                  <a:pt x="12724" y="407406"/>
                </a:cubicBezTo>
                <a:lnTo>
                  <a:pt x="0" y="383962"/>
                </a:lnTo>
                <a:lnTo>
                  <a:pt x="340299" y="0"/>
                </a:lnTo>
                <a:close/>
              </a:path>
            </a:pathLst>
          </a:custGeom>
          <a:solidFill>
            <a:schemeClr val="bg2">
              <a:alpha val="50000"/>
            </a:schemeClr>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GB"/>
          </a:p>
        </p:txBody>
      </p:sp>
      <p:sp>
        <p:nvSpPr>
          <p:cNvPr id="1367" name="Freeform: Shape 1366">
            <a:extLst>
              <a:ext uri="{FF2B5EF4-FFF2-40B4-BE49-F238E27FC236}">
                <a16:creationId xmlns:a16="http://schemas.microsoft.com/office/drawing/2014/main" id="{C26ECBB1-24E6-282A-EA9B-3DE486466129}"/>
              </a:ext>
            </a:extLst>
          </p:cNvPr>
          <p:cNvSpPr/>
          <p:nvPr userDrawn="1"/>
        </p:nvSpPr>
        <p:spPr>
          <a:xfrm flipH="1">
            <a:off x="4146645" y="2901190"/>
            <a:ext cx="828000" cy="972000"/>
          </a:xfrm>
          <a:custGeom>
            <a:avLst/>
            <a:gdLst>
              <a:gd name="connsiteX0" fmla="*/ 340299 w 340299"/>
              <a:gd name="connsiteY0" fmla="*/ 0 h 990000"/>
              <a:gd name="connsiteX1" fmla="*/ 340299 w 340299"/>
              <a:gd name="connsiteY1" fmla="*/ 990000 h 990000"/>
              <a:gd name="connsiteX2" fmla="*/ 2349 w 340299"/>
              <a:gd name="connsiteY2" fmla="*/ 608689 h 990000"/>
              <a:gd name="connsiteX3" fmla="*/ 12724 w 340299"/>
              <a:gd name="connsiteY3" fmla="*/ 589574 h 990000"/>
              <a:gd name="connsiteX4" fmla="*/ 31113 w 340299"/>
              <a:gd name="connsiteY4" fmla="*/ 498490 h 990000"/>
              <a:gd name="connsiteX5" fmla="*/ 12724 w 340299"/>
              <a:gd name="connsiteY5" fmla="*/ 407406 h 990000"/>
              <a:gd name="connsiteX6" fmla="*/ 0 w 340299"/>
              <a:gd name="connsiteY6" fmla="*/ 383962 h 990000"/>
              <a:gd name="connsiteX7" fmla="*/ 340299 w 340299"/>
              <a:gd name="connsiteY7" fmla="*/ 0 h 99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0299" h="990000">
                <a:moveTo>
                  <a:pt x="340299" y="0"/>
                </a:moveTo>
                <a:lnTo>
                  <a:pt x="340299" y="990000"/>
                </a:lnTo>
                <a:lnTo>
                  <a:pt x="2349" y="608689"/>
                </a:lnTo>
                <a:lnTo>
                  <a:pt x="12724" y="589574"/>
                </a:lnTo>
                <a:cubicBezTo>
                  <a:pt x="24565" y="561578"/>
                  <a:pt x="31113" y="530799"/>
                  <a:pt x="31113" y="498490"/>
                </a:cubicBezTo>
                <a:cubicBezTo>
                  <a:pt x="31113" y="466181"/>
                  <a:pt x="24565" y="435402"/>
                  <a:pt x="12724" y="407406"/>
                </a:cubicBezTo>
                <a:lnTo>
                  <a:pt x="0" y="383962"/>
                </a:lnTo>
                <a:lnTo>
                  <a:pt x="340299" y="0"/>
                </a:lnTo>
                <a:close/>
              </a:path>
            </a:pathLst>
          </a:custGeom>
          <a:solidFill>
            <a:schemeClr val="bg2">
              <a:alpha val="50000"/>
            </a:schemeClr>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GB"/>
          </a:p>
        </p:txBody>
      </p:sp>
      <p:sp>
        <p:nvSpPr>
          <p:cNvPr id="1368" name="Oval 1367">
            <a:extLst>
              <a:ext uri="{FF2B5EF4-FFF2-40B4-BE49-F238E27FC236}">
                <a16:creationId xmlns:a16="http://schemas.microsoft.com/office/drawing/2014/main" id="{05B5954C-3DEC-FD06-9DC8-DBDB084AD798}"/>
              </a:ext>
            </a:extLst>
          </p:cNvPr>
          <p:cNvSpPr/>
          <p:nvPr userDrawn="1"/>
        </p:nvSpPr>
        <p:spPr>
          <a:xfrm>
            <a:off x="6710678" y="3168128"/>
            <a:ext cx="468000" cy="468000"/>
          </a:xfrm>
          <a:prstGeom prst="ellipse">
            <a:avLst/>
          </a:prstGeom>
          <a:solidFill>
            <a:schemeClr val="bg1">
              <a:alpha val="40000"/>
            </a:schemeClr>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none" lIns="144000" rtlCol="0" anchor="ctr"/>
          <a:lstStyle/>
          <a:p>
            <a:pPr marL="0" marR="0" lvl="0" indent="0" algn="ctr" defTabSz="685783" rtl="0" eaLnBrk="1" fontAlgn="auto" latinLnBrk="0" hangingPunct="1">
              <a:lnSpc>
                <a:spcPct val="85000"/>
              </a:lnSpc>
              <a:spcBef>
                <a:spcPts val="0"/>
              </a:spcBef>
              <a:spcAft>
                <a:spcPts val="0"/>
              </a:spcAft>
              <a:buClr>
                <a:srgbClr val="830051"/>
              </a:buClr>
              <a:buSzTx/>
              <a:buFontTx/>
              <a:buNone/>
              <a:tabLst/>
              <a:defRPr/>
            </a:pPr>
            <a:r>
              <a:rPr kumimoji="0" lang="en-US" sz="800" b="1" i="0" u="none" strike="noStrike" kern="0" cap="none" spc="0" normalizeH="0" baseline="0" noProof="0">
                <a:ln>
                  <a:noFill/>
                </a:ln>
                <a:solidFill>
                  <a:schemeClr val="tx1"/>
                </a:solidFill>
                <a:effectLst/>
                <a:uLnTx/>
                <a:uFillTx/>
                <a:latin typeface="+mn-lt"/>
                <a:ea typeface="+mn-ea"/>
                <a:cs typeface="Arial" panose="020B0604020202020204" pitchFamily="34" charset="0"/>
              </a:rPr>
              <a:t>IL-33</a:t>
            </a:r>
            <a:br>
              <a:rPr kumimoji="0" lang="en-US" sz="800" b="1" i="0" u="none" strike="noStrike" kern="0" cap="none" spc="0" normalizeH="0" baseline="0" noProof="0">
                <a:ln>
                  <a:noFill/>
                </a:ln>
                <a:solidFill>
                  <a:schemeClr val="tx1"/>
                </a:solidFill>
                <a:effectLst/>
                <a:uLnTx/>
                <a:uFillTx/>
                <a:latin typeface="+mn-lt"/>
                <a:ea typeface="+mn-ea"/>
                <a:cs typeface="Arial" panose="020B0604020202020204" pitchFamily="34" charset="0"/>
              </a:rPr>
            </a:br>
            <a:r>
              <a:rPr kumimoji="0" lang="en-US" sz="800" b="1" i="0" u="none" strike="noStrike" kern="0" cap="none" spc="0" normalizeH="0" baseline="0" noProof="0">
                <a:ln>
                  <a:noFill/>
                </a:ln>
                <a:solidFill>
                  <a:schemeClr val="tx1"/>
                </a:solidFill>
                <a:effectLst/>
                <a:uLnTx/>
                <a:uFillTx/>
                <a:latin typeface="+mn-lt"/>
                <a:ea typeface="+mn-ea"/>
                <a:cs typeface="Arial" panose="020B0604020202020204" pitchFamily="34" charset="0"/>
              </a:rPr>
              <a:t>TSLP</a:t>
            </a:r>
          </a:p>
        </p:txBody>
      </p:sp>
      <p:sp>
        <p:nvSpPr>
          <p:cNvPr id="1369" name="Oval 1368">
            <a:extLst>
              <a:ext uri="{FF2B5EF4-FFF2-40B4-BE49-F238E27FC236}">
                <a16:creationId xmlns:a16="http://schemas.microsoft.com/office/drawing/2014/main" id="{A6902A71-C26E-5771-B5B7-49FB6A578678}"/>
              </a:ext>
            </a:extLst>
          </p:cNvPr>
          <p:cNvSpPr/>
          <p:nvPr userDrawn="1"/>
        </p:nvSpPr>
        <p:spPr>
          <a:xfrm flipH="1">
            <a:off x="4989110" y="3168128"/>
            <a:ext cx="468000" cy="468000"/>
          </a:xfrm>
          <a:prstGeom prst="ellipse">
            <a:avLst/>
          </a:prstGeom>
          <a:solidFill>
            <a:schemeClr val="bg1">
              <a:alpha val="40000"/>
            </a:schemeClr>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none" lIns="72000" tIns="72000" rtlCol="0" anchor="ctr"/>
          <a:lstStyle/>
          <a:p>
            <a:pPr marL="0" marR="0" lvl="0" indent="0" algn="ctr" defTabSz="685783" rtl="0" eaLnBrk="1" fontAlgn="auto" latinLnBrk="0" hangingPunct="1">
              <a:lnSpc>
                <a:spcPct val="85000"/>
              </a:lnSpc>
              <a:spcBef>
                <a:spcPts val="0"/>
              </a:spcBef>
              <a:spcAft>
                <a:spcPts val="0"/>
              </a:spcAft>
              <a:buClr>
                <a:srgbClr val="830051"/>
              </a:buClr>
              <a:buSzTx/>
              <a:buFontTx/>
              <a:buNone/>
              <a:tabLst/>
              <a:defRPr/>
            </a:pPr>
            <a:r>
              <a:rPr kumimoji="0" lang="en-US" sz="800" b="1" i="0" u="none" strike="noStrike" kern="0" cap="none" spc="0" normalizeH="0" baseline="0" noProof="0">
                <a:ln>
                  <a:noFill/>
                </a:ln>
                <a:solidFill>
                  <a:schemeClr val="tx1"/>
                </a:solidFill>
                <a:effectLst/>
                <a:uLnTx/>
                <a:uFillTx/>
                <a:latin typeface="+mn-lt"/>
                <a:ea typeface="+mn-ea"/>
                <a:cs typeface="Arial" panose="020B0604020202020204" pitchFamily="34" charset="0"/>
              </a:rPr>
              <a:t>IL-25</a:t>
            </a:r>
            <a:br>
              <a:rPr kumimoji="0" lang="en-US" sz="800" b="1" i="0" u="none" strike="noStrike" kern="0" cap="none" spc="0" normalizeH="0" baseline="0" noProof="0">
                <a:ln>
                  <a:noFill/>
                </a:ln>
                <a:solidFill>
                  <a:schemeClr val="tx1"/>
                </a:solidFill>
                <a:effectLst/>
                <a:uLnTx/>
                <a:uFillTx/>
                <a:latin typeface="+mn-lt"/>
                <a:ea typeface="+mn-ea"/>
                <a:cs typeface="Arial" panose="020B0604020202020204" pitchFamily="34" charset="0"/>
              </a:rPr>
            </a:br>
            <a:r>
              <a:rPr kumimoji="0" lang="en-US" sz="800" b="1" i="0" u="none" strike="noStrike" kern="0" cap="none" spc="0" normalizeH="0" baseline="0" noProof="0">
                <a:ln>
                  <a:noFill/>
                </a:ln>
                <a:solidFill>
                  <a:schemeClr val="tx1"/>
                </a:solidFill>
                <a:effectLst/>
                <a:uLnTx/>
                <a:uFillTx/>
                <a:latin typeface="+mn-lt"/>
                <a:ea typeface="+mn-ea"/>
                <a:cs typeface="Arial" panose="020B0604020202020204" pitchFamily="34" charset="0"/>
              </a:rPr>
              <a:t>IL-33</a:t>
            </a:r>
            <a:br>
              <a:rPr kumimoji="0" lang="en-US" sz="800" b="1" i="0" u="none" strike="noStrike" kern="0" cap="none" spc="0" normalizeH="0" baseline="0" noProof="0">
                <a:ln>
                  <a:noFill/>
                </a:ln>
                <a:solidFill>
                  <a:schemeClr val="tx1"/>
                </a:solidFill>
                <a:effectLst/>
                <a:uLnTx/>
                <a:uFillTx/>
                <a:latin typeface="+mn-lt"/>
                <a:ea typeface="+mn-ea"/>
                <a:cs typeface="Arial" panose="020B0604020202020204" pitchFamily="34" charset="0"/>
              </a:rPr>
            </a:br>
            <a:r>
              <a:rPr kumimoji="0" lang="en-US" sz="800" b="1" i="0" u="none" strike="noStrike" kern="0" cap="none" spc="0" normalizeH="0" baseline="0" noProof="0">
                <a:ln>
                  <a:noFill/>
                </a:ln>
                <a:solidFill>
                  <a:schemeClr val="tx1"/>
                </a:solidFill>
                <a:effectLst/>
                <a:uLnTx/>
                <a:uFillTx/>
                <a:latin typeface="+mn-lt"/>
                <a:ea typeface="+mn-ea"/>
                <a:cs typeface="Arial" panose="020B0604020202020204" pitchFamily="34" charset="0"/>
              </a:rPr>
              <a:t>TSLP</a:t>
            </a:r>
          </a:p>
        </p:txBody>
      </p:sp>
    </p:spTree>
    <p:extLst>
      <p:ext uri="{BB962C8B-B14F-4D97-AF65-F5344CB8AC3E}">
        <p14:creationId xmlns:p14="http://schemas.microsoft.com/office/powerpoint/2010/main" val="390405601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3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106F4-133B-44D2-AA79-8FBAC23B1257}"/>
              </a:ext>
            </a:extLst>
          </p:cNvPr>
          <p:cNvSpPr>
            <a:spLocks noGrp="1"/>
          </p:cNvSpPr>
          <p:nvPr>
            <p:ph type="title"/>
          </p:nvPr>
        </p:nvSpPr>
        <p:spPr/>
        <p:txBody>
          <a:bodyPr/>
          <a:lstStyle/>
          <a:p>
            <a:r>
              <a:rPr lang="en-US"/>
              <a:t>Click to edit Master title style</a:t>
            </a:r>
            <a:endParaRPr lang="en-GB"/>
          </a:p>
        </p:txBody>
      </p:sp>
      <p:sp>
        <p:nvSpPr>
          <p:cNvPr id="4" name="Footer Placeholder 3">
            <a:extLst>
              <a:ext uri="{FF2B5EF4-FFF2-40B4-BE49-F238E27FC236}">
                <a16:creationId xmlns:a16="http://schemas.microsoft.com/office/drawing/2014/main" id="{0525D279-184B-4E37-B15A-E9263DAE6DD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92B3700-D5D0-420F-B1E0-32686E1D7793}"/>
              </a:ext>
            </a:extLst>
          </p:cNvPr>
          <p:cNvSpPr>
            <a:spLocks noGrp="1"/>
          </p:cNvSpPr>
          <p:nvPr>
            <p:ph type="sldNum" sz="quarter" idx="12"/>
          </p:nvPr>
        </p:nvSpPr>
        <p:spPr>
          <a:xfrm>
            <a:off x="11264400" y="6331998"/>
            <a:ext cx="432000" cy="222086"/>
          </a:xfrm>
          <a:prstGeom prst="rect">
            <a:avLst/>
          </a:prstGeom>
          <a:noFill/>
        </p:spPr>
        <p:txBody>
          <a:bodyPr/>
          <a:lstStyle>
            <a:lvl1pPr>
              <a:defRPr>
                <a:solidFill>
                  <a:schemeClr val="bg1"/>
                </a:solidFill>
              </a:defRPr>
            </a:lvl1pPr>
          </a:lstStyle>
          <a:p>
            <a:fld id="{D38BAEAC-A895-4A01-AB9B-F6141799970D}" type="slidenum">
              <a:rPr lang="en-GB" smtClean="0"/>
              <a:pPr/>
              <a:t>‹#›</a:t>
            </a:fld>
            <a:endParaRPr lang="en-GB"/>
          </a:p>
        </p:txBody>
      </p:sp>
      <p:sp>
        <p:nvSpPr>
          <p:cNvPr id="3" name="TextBox 2">
            <a:extLst>
              <a:ext uri="{FF2B5EF4-FFF2-40B4-BE49-F238E27FC236}">
                <a16:creationId xmlns:a16="http://schemas.microsoft.com/office/drawing/2014/main" id="{1DC3ACE1-F9C3-3E04-455E-93E1C6ED34E5}"/>
              </a:ext>
            </a:extLst>
          </p:cNvPr>
          <p:cNvSpPr txBox="1"/>
          <p:nvPr userDrawn="1"/>
        </p:nvSpPr>
        <p:spPr>
          <a:xfrm rot="5939405">
            <a:off x="4754174" y="4191513"/>
            <a:ext cx="80" cy="85827"/>
          </a:xfrm>
          <a:prstGeom prst="rect">
            <a:avLst/>
          </a:prstGeom>
          <a:solidFill>
            <a:schemeClr val="bg1"/>
          </a:solidFill>
        </p:spPr>
        <p:txBody>
          <a:bodyPr wrap="none" lIns="0" tIns="0" rIns="0" bIns="0" rtlCol="0">
            <a:spAutoFit/>
          </a:bodyPr>
          <a:lstStyle/>
          <a:p>
            <a:pPr algn="ctr" defTabSz="685783">
              <a:lnSpc>
                <a:spcPct val="90000"/>
              </a:lnSpc>
              <a:buClr>
                <a:srgbClr val="830051"/>
              </a:buClr>
              <a:defRPr/>
            </a:pPr>
            <a:endParaRPr lang="en-US" sz="500" b="1" kern="0">
              <a:solidFill>
                <a:srgbClr val="12839E"/>
              </a:solidFill>
              <a:cs typeface="Arial" panose="020B0604020202020204" pitchFamily="34" charset="0"/>
            </a:endParaRPr>
          </a:p>
        </p:txBody>
      </p:sp>
      <p:grpSp>
        <p:nvGrpSpPr>
          <p:cNvPr id="6" name="Group 5">
            <a:extLst>
              <a:ext uri="{FF2B5EF4-FFF2-40B4-BE49-F238E27FC236}">
                <a16:creationId xmlns:a16="http://schemas.microsoft.com/office/drawing/2014/main" id="{B0D80E86-2A95-205B-34DC-B85727B09277}"/>
              </a:ext>
            </a:extLst>
          </p:cNvPr>
          <p:cNvGrpSpPr/>
          <p:nvPr userDrawn="1"/>
        </p:nvGrpSpPr>
        <p:grpSpPr>
          <a:xfrm>
            <a:off x="0" y="1518152"/>
            <a:ext cx="4202259" cy="3804703"/>
            <a:chOff x="1916548" y="1794435"/>
            <a:chExt cx="2789340" cy="2837434"/>
          </a:xfrm>
        </p:grpSpPr>
        <p:sp>
          <p:nvSpPr>
            <p:cNvPr id="7" name="Trapezoid 6">
              <a:extLst>
                <a:ext uri="{FF2B5EF4-FFF2-40B4-BE49-F238E27FC236}">
                  <a16:creationId xmlns:a16="http://schemas.microsoft.com/office/drawing/2014/main" id="{4BC0478E-A2CD-984C-F70C-73A1B6571167}"/>
                </a:ext>
              </a:extLst>
            </p:cNvPr>
            <p:cNvSpPr/>
            <p:nvPr userDrawn="1"/>
          </p:nvSpPr>
          <p:spPr>
            <a:xfrm rot="450094">
              <a:off x="2835490" y="2409521"/>
              <a:ext cx="1870398" cy="1090576"/>
            </a:xfrm>
            <a:prstGeom prst="trapezoid">
              <a:avLst>
                <a:gd name="adj" fmla="val 69409"/>
              </a:avLst>
            </a:prstGeom>
            <a:gradFill flip="none" rotWithShape="1">
              <a:gsLst>
                <a:gs pos="30000">
                  <a:srgbClr val="FFFFFF">
                    <a:alpha val="17000"/>
                  </a:srgbClr>
                </a:gs>
                <a:gs pos="96000">
                  <a:srgbClr val="12839E"/>
                </a:gs>
              </a:gsLst>
              <a:lin ang="16200000" scaled="1"/>
              <a:tileRect/>
            </a:gradFill>
            <a:ln w="9525"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8" name="Trapezoid 7">
              <a:extLst>
                <a:ext uri="{FF2B5EF4-FFF2-40B4-BE49-F238E27FC236}">
                  <a16:creationId xmlns:a16="http://schemas.microsoft.com/office/drawing/2014/main" id="{8808CDE3-B50A-AF48-B17B-6A7CD2CADE5E}"/>
                </a:ext>
              </a:extLst>
            </p:cNvPr>
            <p:cNvSpPr/>
            <p:nvPr userDrawn="1"/>
          </p:nvSpPr>
          <p:spPr>
            <a:xfrm rot="4652975">
              <a:off x="2220516" y="2798128"/>
              <a:ext cx="512989" cy="300347"/>
            </a:xfrm>
            <a:prstGeom prst="trapezoid">
              <a:avLst>
                <a:gd name="adj" fmla="val 69409"/>
              </a:avLst>
            </a:prstGeom>
            <a:gradFill flip="none" rotWithShape="1">
              <a:gsLst>
                <a:gs pos="30000">
                  <a:srgbClr val="FFFFFF">
                    <a:alpha val="17000"/>
                  </a:srgbClr>
                </a:gs>
                <a:gs pos="96000">
                  <a:srgbClr val="12839E"/>
                </a:gs>
              </a:gsLst>
              <a:lin ang="16200000" scaled="1"/>
              <a:tileRect/>
            </a:gradFill>
            <a:ln w="9525"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nvGrpSpPr>
            <p:cNvPr id="9" name="Dendritic Cell">
              <a:extLst>
                <a:ext uri="{FF2B5EF4-FFF2-40B4-BE49-F238E27FC236}">
                  <a16:creationId xmlns:a16="http://schemas.microsoft.com/office/drawing/2014/main" id="{D26FE2B6-5ADD-FD46-A049-A07ED2BC5565}"/>
                </a:ext>
              </a:extLst>
            </p:cNvPr>
            <p:cNvGrpSpPr/>
            <p:nvPr userDrawn="1"/>
          </p:nvGrpSpPr>
          <p:grpSpPr>
            <a:xfrm rot="9337972">
              <a:off x="3497538" y="2719493"/>
              <a:ext cx="394028" cy="318915"/>
              <a:chOff x="1696070" y="3544182"/>
              <a:chExt cx="1031205" cy="841400"/>
            </a:xfrm>
          </p:grpSpPr>
          <p:sp>
            <p:nvSpPr>
              <p:cNvPr id="655" name="Freeform: Shape 654">
                <a:extLst>
                  <a:ext uri="{FF2B5EF4-FFF2-40B4-BE49-F238E27FC236}">
                    <a16:creationId xmlns:a16="http://schemas.microsoft.com/office/drawing/2014/main" id="{CAFA6746-6A48-A335-DE21-3EB690F692C0}"/>
                  </a:ext>
                </a:extLst>
              </p:cNvPr>
              <p:cNvSpPr/>
              <p:nvPr/>
            </p:nvSpPr>
            <p:spPr>
              <a:xfrm>
                <a:off x="1696070" y="3544182"/>
                <a:ext cx="1031205" cy="841400"/>
              </a:xfrm>
              <a:custGeom>
                <a:avLst/>
                <a:gdLst>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56774 w 1034979"/>
                  <a:gd name="connsiteY22" fmla="*/ 909792 h 1509906"/>
                  <a:gd name="connsiteX23" fmla="*/ 145344 w 1034979"/>
                  <a:gd name="connsiteY23" fmla="*/ 905982 h 1509906"/>
                  <a:gd name="connsiteX24" fmla="*/ 139629 w 1034979"/>
                  <a:gd name="connsiteY24" fmla="*/ 902172 h 1509906"/>
                  <a:gd name="connsiteX25" fmla="*/ 133914 w 1034979"/>
                  <a:gd name="connsiteY25" fmla="*/ 900267 h 1509906"/>
                  <a:gd name="connsiteX26" fmla="*/ 116769 w 1034979"/>
                  <a:gd name="connsiteY26" fmla="*/ 896457 h 1509906"/>
                  <a:gd name="connsiteX27" fmla="*/ 111054 w 1034979"/>
                  <a:gd name="connsiteY27" fmla="*/ 890742 h 1509906"/>
                  <a:gd name="connsiteX28" fmla="*/ 101529 w 1034979"/>
                  <a:gd name="connsiteY28" fmla="*/ 873597 h 1509906"/>
                  <a:gd name="connsiteX29" fmla="*/ 84384 w 1034979"/>
                  <a:gd name="connsiteY29" fmla="*/ 865977 h 1509906"/>
                  <a:gd name="connsiteX30" fmla="*/ 78669 w 1034979"/>
                  <a:gd name="connsiteY30" fmla="*/ 864072 h 1509906"/>
                  <a:gd name="connsiteX31" fmla="*/ 59619 w 1034979"/>
                  <a:gd name="connsiteY31" fmla="*/ 867882 h 1509906"/>
                  <a:gd name="connsiteX32" fmla="*/ 53904 w 1034979"/>
                  <a:gd name="connsiteY32" fmla="*/ 871692 h 1509906"/>
                  <a:gd name="connsiteX33" fmla="*/ 50094 w 1034979"/>
                  <a:gd name="connsiteY33" fmla="*/ 877407 h 1509906"/>
                  <a:gd name="connsiteX34" fmla="*/ 46284 w 1034979"/>
                  <a:gd name="connsiteY34" fmla="*/ 888837 h 1509906"/>
                  <a:gd name="connsiteX35" fmla="*/ 50094 w 1034979"/>
                  <a:gd name="connsiteY35" fmla="*/ 926937 h 1509906"/>
                  <a:gd name="connsiteX36" fmla="*/ 53904 w 1034979"/>
                  <a:gd name="connsiteY36" fmla="*/ 932652 h 1509906"/>
                  <a:gd name="connsiteX37" fmla="*/ 59619 w 1034979"/>
                  <a:gd name="connsiteY37" fmla="*/ 936462 h 1509906"/>
                  <a:gd name="connsiteX38" fmla="*/ 63429 w 1034979"/>
                  <a:gd name="connsiteY38" fmla="*/ 942177 h 1509906"/>
                  <a:gd name="connsiteX39" fmla="*/ 80574 w 1034979"/>
                  <a:gd name="connsiteY39" fmla="*/ 951702 h 1509906"/>
                  <a:gd name="connsiteX40" fmla="*/ 103434 w 1034979"/>
                  <a:gd name="connsiteY40" fmla="*/ 953607 h 1509906"/>
                  <a:gd name="connsiteX41" fmla="*/ 124389 w 1034979"/>
                  <a:gd name="connsiteY41" fmla="*/ 959322 h 1509906"/>
                  <a:gd name="connsiteX42" fmla="*/ 130104 w 1034979"/>
                  <a:gd name="connsiteY42" fmla="*/ 961227 h 1509906"/>
                  <a:gd name="connsiteX43" fmla="*/ 135819 w 1034979"/>
                  <a:gd name="connsiteY43" fmla="*/ 966942 h 1509906"/>
                  <a:gd name="connsiteX44" fmla="*/ 143439 w 1034979"/>
                  <a:gd name="connsiteY44" fmla="*/ 968847 h 1509906"/>
                  <a:gd name="connsiteX45" fmla="*/ 166299 w 1034979"/>
                  <a:gd name="connsiteY45" fmla="*/ 972657 h 1509906"/>
                  <a:gd name="connsiteX46" fmla="*/ 191064 w 1034979"/>
                  <a:gd name="connsiteY46" fmla="*/ 978372 h 1509906"/>
                  <a:gd name="connsiteX47" fmla="*/ 208209 w 1034979"/>
                  <a:gd name="connsiteY47" fmla="*/ 984087 h 1509906"/>
                  <a:gd name="connsiteX48" fmla="*/ 213924 w 1034979"/>
                  <a:gd name="connsiteY48" fmla="*/ 985992 h 1509906"/>
                  <a:gd name="connsiteX49" fmla="*/ 229164 w 1034979"/>
                  <a:gd name="connsiteY49" fmla="*/ 989802 h 1509906"/>
                  <a:gd name="connsiteX50" fmla="*/ 248214 w 1034979"/>
                  <a:gd name="connsiteY50" fmla="*/ 995517 h 1509906"/>
                  <a:gd name="connsiteX51" fmla="*/ 253929 w 1034979"/>
                  <a:gd name="connsiteY51" fmla="*/ 999327 h 1509906"/>
                  <a:gd name="connsiteX52" fmla="*/ 267264 w 1034979"/>
                  <a:gd name="connsiteY52" fmla="*/ 1014567 h 1509906"/>
                  <a:gd name="connsiteX53" fmla="*/ 272979 w 1034979"/>
                  <a:gd name="connsiteY53" fmla="*/ 1033617 h 1509906"/>
                  <a:gd name="connsiteX54" fmla="*/ 274884 w 1034979"/>
                  <a:gd name="connsiteY54" fmla="*/ 1039332 h 1509906"/>
                  <a:gd name="connsiteX55" fmla="*/ 276789 w 1034979"/>
                  <a:gd name="connsiteY55" fmla="*/ 1045047 h 1509906"/>
                  <a:gd name="connsiteX56" fmla="*/ 278694 w 1034979"/>
                  <a:gd name="connsiteY56" fmla="*/ 1069812 h 1509906"/>
                  <a:gd name="connsiteX57" fmla="*/ 280599 w 1034979"/>
                  <a:gd name="connsiteY57" fmla="*/ 1075527 h 1509906"/>
                  <a:gd name="connsiteX58" fmla="*/ 278694 w 1034979"/>
                  <a:gd name="connsiteY58" fmla="*/ 1094577 h 1509906"/>
                  <a:gd name="connsiteX59" fmla="*/ 276789 w 1034979"/>
                  <a:gd name="connsiteY59" fmla="*/ 1104102 h 1509906"/>
                  <a:gd name="connsiteX60" fmla="*/ 263454 w 1034979"/>
                  <a:gd name="connsiteY60" fmla="*/ 1117437 h 1509906"/>
                  <a:gd name="connsiteX61" fmla="*/ 252024 w 1034979"/>
                  <a:gd name="connsiteY61" fmla="*/ 1125057 h 1509906"/>
                  <a:gd name="connsiteX62" fmla="*/ 240594 w 1034979"/>
                  <a:gd name="connsiteY62" fmla="*/ 1128867 h 1509906"/>
                  <a:gd name="connsiteX63" fmla="*/ 126294 w 1034979"/>
                  <a:gd name="connsiteY63" fmla="*/ 1128867 h 1509906"/>
                  <a:gd name="connsiteX64" fmla="*/ 120579 w 1034979"/>
                  <a:gd name="connsiteY64" fmla="*/ 1130772 h 1509906"/>
                  <a:gd name="connsiteX65" fmla="*/ 105339 w 1034979"/>
                  <a:gd name="connsiteY65" fmla="*/ 1132677 h 1509906"/>
                  <a:gd name="connsiteX66" fmla="*/ 88194 w 1034979"/>
                  <a:gd name="connsiteY66" fmla="*/ 1138392 h 1509906"/>
                  <a:gd name="connsiteX67" fmla="*/ 82479 w 1034979"/>
                  <a:gd name="connsiteY67" fmla="*/ 1140297 h 1509906"/>
                  <a:gd name="connsiteX68" fmla="*/ 76764 w 1034979"/>
                  <a:gd name="connsiteY68" fmla="*/ 1144107 h 1509906"/>
                  <a:gd name="connsiteX69" fmla="*/ 65334 w 1034979"/>
                  <a:gd name="connsiteY69" fmla="*/ 1146012 h 1509906"/>
                  <a:gd name="connsiteX70" fmla="*/ 27234 w 1034979"/>
                  <a:gd name="connsiteY70" fmla="*/ 1147917 h 1509906"/>
                  <a:gd name="connsiteX71" fmla="*/ 15804 w 1034979"/>
                  <a:gd name="connsiteY71" fmla="*/ 1153632 h 1509906"/>
                  <a:gd name="connsiteX72" fmla="*/ 6279 w 1034979"/>
                  <a:gd name="connsiteY72" fmla="*/ 1163157 h 1509906"/>
                  <a:gd name="connsiteX73" fmla="*/ 4374 w 1034979"/>
                  <a:gd name="connsiteY73" fmla="*/ 1168872 h 1509906"/>
                  <a:gd name="connsiteX74" fmla="*/ 564 w 1034979"/>
                  <a:gd name="connsiteY74" fmla="*/ 1174587 h 1509906"/>
                  <a:gd name="connsiteX75" fmla="*/ 6279 w 1034979"/>
                  <a:gd name="connsiteY75" fmla="*/ 1206972 h 1509906"/>
                  <a:gd name="connsiteX76" fmla="*/ 11994 w 1034979"/>
                  <a:gd name="connsiteY76" fmla="*/ 1210782 h 1509906"/>
                  <a:gd name="connsiteX77" fmla="*/ 17709 w 1034979"/>
                  <a:gd name="connsiteY77" fmla="*/ 1212687 h 1509906"/>
                  <a:gd name="connsiteX78" fmla="*/ 145344 w 1034979"/>
                  <a:gd name="connsiteY78" fmla="*/ 1210782 h 1509906"/>
                  <a:gd name="connsiteX79" fmla="*/ 152964 w 1034979"/>
                  <a:gd name="connsiteY79" fmla="*/ 1208877 h 1509906"/>
                  <a:gd name="connsiteX80" fmla="*/ 303459 w 1034979"/>
                  <a:gd name="connsiteY80" fmla="*/ 1203162 h 1509906"/>
                  <a:gd name="connsiteX81" fmla="*/ 318699 w 1034979"/>
                  <a:gd name="connsiteY81" fmla="*/ 1210782 h 1509906"/>
                  <a:gd name="connsiteX82" fmla="*/ 330129 w 1034979"/>
                  <a:gd name="connsiteY82" fmla="*/ 1216497 h 1509906"/>
                  <a:gd name="connsiteX83" fmla="*/ 333939 w 1034979"/>
                  <a:gd name="connsiteY83" fmla="*/ 1222212 h 1509906"/>
                  <a:gd name="connsiteX84" fmla="*/ 339654 w 1034979"/>
                  <a:gd name="connsiteY84" fmla="*/ 1224117 h 1509906"/>
                  <a:gd name="connsiteX85" fmla="*/ 351084 w 1034979"/>
                  <a:gd name="connsiteY85" fmla="*/ 1231737 h 1509906"/>
                  <a:gd name="connsiteX86" fmla="*/ 356799 w 1034979"/>
                  <a:gd name="connsiteY86" fmla="*/ 1235547 h 1509906"/>
                  <a:gd name="connsiteX87" fmla="*/ 360609 w 1034979"/>
                  <a:gd name="connsiteY87" fmla="*/ 1241262 h 1509906"/>
                  <a:gd name="connsiteX88" fmla="*/ 366324 w 1034979"/>
                  <a:gd name="connsiteY88" fmla="*/ 1252692 h 1509906"/>
                  <a:gd name="connsiteX89" fmla="*/ 362514 w 1034979"/>
                  <a:gd name="connsiteY89" fmla="*/ 1279362 h 1509906"/>
                  <a:gd name="connsiteX90" fmla="*/ 358704 w 1034979"/>
                  <a:gd name="connsiteY90" fmla="*/ 1285077 h 1509906"/>
                  <a:gd name="connsiteX91" fmla="*/ 356799 w 1034979"/>
                  <a:gd name="connsiteY91" fmla="*/ 1290792 h 1509906"/>
                  <a:gd name="connsiteX92" fmla="*/ 352989 w 1034979"/>
                  <a:gd name="connsiteY92" fmla="*/ 1296507 h 1509906"/>
                  <a:gd name="connsiteX93" fmla="*/ 351084 w 1034979"/>
                  <a:gd name="connsiteY93" fmla="*/ 1302222 h 1509906"/>
                  <a:gd name="connsiteX94" fmla="*/ 347274 w 1034979"/>
                  <a:gd name="connsiteY94" fmla="*/ 1307937 h 1509906"/>
                  <a:gd name="connsiteX95" fmla="*/ 330129 w 1034979"/>
                  <a:gd name="connsiteY95" fmla="*/ 1374612 h 1509906"/>
                  <a:gd name="connsiteX96" fmla="*/ 328224 w 1034979"/>
                  <a:gd name="connsiteY96" fmla="*/ 1426047 h 1509906"/>
                  <a:gd name="connsiteX97" fmla="*/ 330129 w 1034979"/>
                  <a:gd name="connsiteY97" fmla="*/ 1450812 h 1509906"/>
                  <a:gd name="connsiteX98" fmla="*/ 332034 w 1034979"/>
                  <a:gd name="connsiteY98" fmla="*/ 1456527 h 1509906"/>
                  <a:gd name="connsiteX99" fmla="*/ 335844 w 1034979"/>
                  <a:gd name="connsiteY99" fmla="*/ 1460337 h 1509906"/>
                  <a:gd name="connsiteX100" fmla="*/ 364419 w 1034979"/>
                  <a:gd name="connsiteY100" fmla="*/ 1506057 h 1509906"/>
                  <a:gd name="connsiteX101" fmla="*/ 387279 w 1034979"/>
                  <a:gd name="connsiteY101" fmla="*/ 1507962 h 1509906"/>
                  <a:gd name="connsiteX102" fmla="*/ 392994 w 1034979"/>
                  <a:gd name="connsiteY102" fmla="*/ 1502247 h 1509906"/>
                  <a:gd name="connsiteX103" fmla="*/ 394899 w 1034979"/>
                  <a:gd name="connsiteY103" fmla="*/ 1490817 h 1509906"/>
                  <a:gd name="connsiteX104" fmla="*/ 396804 w 1034979"/>
                  <a:gd name="connsiteY104" fmla="*/ 1485102 h 1509906"/>
                  <a:gd name="connsiteX105" fmla="*/ 398709 w 1034979"/>
                  <a:gd name="connsiteY105" fmla="*/ 1467957 h 1509906"/>
                  <a:gd name="connsiteX106" fmla="*/ 400614 w 1034979"/>
                  <a:gd name="connsiteY106" fmla="*/ 1454622 h 1509906"/>
                  <a:gd name="connsiteX107" fmla="*/ 404424 w 1034979"/>
                  <a:gd name="connsiteY107" fmla="*/ 1397472 h 1509906"/>
                  <a:gd name="connsiteX108" fmla="*/ 410139 w 1034979"/>
                  <a:gd name="connsiteY108" fmla="*/ 1386042 h 1509906"/>
                  <a:gd name="connsiteX109" fmla="*/ 413949 w 1034979"/>
                  <a:gd name="connsiteY109" fmla="*/ 1372707 h 1509906"/>
                  <a:gd name="connsiteX110" fmla="*/ 415854 w 1034979"/>
                  <a:gd name="connsiteY110" fmla="*/ 1366992 h 1509906"/>
                  <a:gd name="connsiteX111" fmla="*/ 417759 w 1034979"/>
                  <a:gd name="connsiteY111" fmla="*/ 1353657 h 1509906"/>
                  <a:gd name="connsiteX112" fmla="*/ 421569 w 1034979"/>
                  <a:gd name="connsiteY112" fmla="*/ 1342227 h 1509906"/>
                  <a:gd name="connsiteX113" fmla="*/ 427284 w 1034979"/>
                  <a:gd name="connsiteY113" fmla="*/ 1328892 h 1509906"/>
                  <a:gd name="connsiteX114" fmla="*/ 436809 w 1034979"/>
                  <a:gd name="connsiteY114" fmla="*/ 1317462 h 1509906"/>
                  <a:gd name="connsiteX115" fmla="*/ 450144 w 1034979"/>
                  <a:gd name="connsiteY115" fmla="*/ 1302222 h 1509906"/>
                  <a:gd name="connsiteX116" fmla="*/ 457764 w 1034979"/>
                  <a:gd name="connsiteY116" fmla="*/ 1290792 h 1509906"/>
                  <a:gd name="connsiteX117" fmla="*/ 461574 w 1034979"/>
                  <a:gd name="connsiteY117" fmla="*/ 1279362 h 1509906"/>
                  <a:gd name="connsiteX118" fmla="*/ 465384 w 1034979"/>
                  <a:gd name="connsiteY118" fmla="*/ 1264122 h 1509906"/>
                  <a:gd name="connsiteX119" fmla="*/ 467289 w 1034979"/>
                  <a:gd name="connsiteY119" fmla="*/ 1258407 h 1509906"/>
                  <a:gd name="connsiteX120" fmla="*/ 507294 w 1034979"/>
                  <a:gd name="connsiteY120" fmla="*/ 1252692 h 1509906"/>
                  <a:gd name="connsiteX121" fmla="*/ 535869 w 1034979"/>
                  <a:gd name="connsiteY121" fmla="*/ 1243167 h 1509906"/>
                  <a:gd name="connsiteX122" fmla="*/ 541584 w 1034979"/>
                  <a:gd name="connsiteY122" fmla="*/ 1241262 h 1509906"/>
                  <a:gd name="connsiteX123" fmla="*/ 547299 w 1034979"/>
                  <a:gd name="connsiteY123" fmla="*/ 1239357 h 1509906"/>
                  <a:gd name="connsiteX124" fmla="*/ 554919 w 1034979"/>
                  <a:gd name="connsiteY124" fmla="*/ 1237452 h 1509906"/>
                  <a:gd name="connsiteX125" fmla="*/ 573969 w 1034979"/>
                  <a:gd name="connsiteY125" fmla="*/ 1229832 h 1509906"/>
                  <a:gd name="connsiteX126" fmla="*/ 585399 w 1034979"/>
                  <a:gd name="connsiteY126" fmla="*/ 1226022 h 1509906"/>
                  <a:gd name="connsiteX127" fmla="*/ 720654 w 1034979"/>
                  <a:gd name="connsiteY127" fmla="*/ 1309842 h 1509906"/>
                  <a:gd name="connsiteX128" fmla="*/ 733989 w 1034979"/>
                  <a:gd name="connsiteY128" fmla="*/ 1319367 h 1509906"/>
                  <a:gd name="connsiteX129" fmla="*/ 743514 w 1034979"/>
                  <a:gd name="connsiteY129" fmla="*/ 1321272 h 1509906"/>
                  <a:gd name="connsiteX130" fmla="*/ 749229 w 1034979"/>
                  <a:gd name="connsiteY130" fmla="*/ 1323177 h 1509906"/>
                  <a:gd name="connsiteX131" fmla="*/ 762564 w 1034979"/>
                  <a:gd name="connsiteY131" fmla="*/ 1328892 h 1509906"/>
                  <a:gd name="connsiteX132" fmla="*/ 777804 w 1034979"/>
                  <a:gd name="connsiteY132" fmla="*/ 1326987 h 1509906"/>
                  <a:gd name="connsiteX133" fmla="*/ 789234 w 1034979"/>
                  <a:gd name="connsiteY133" fmla="*/ 1321272 h 1509906"/>
                  <a:gd name="connsiteX134" fmla="*/ 794949 w 1034979"/>
                  <a:gd name="connsiteY134" fmla="*/ 1319367 h 1509906"/>
                  <a:gd name="connsiteX135" fmla="*/ 802569 w 1034979"/>
                  <a:gd name="connsiteY135" fmla="*/ 1302222 h 1509906"/>
                  <a:gd name="connsiteX136" fmla="*/ 800664 w 1034979"/>
                  <a:gd name="connsiteY136" fmla="*/ 1277457 h 1509906"/>
                  <a:gd name="connsiteX137" fmla="*/ 798759 w 1034979"/>
                  <a:gd name="connsiteY137" fmla="*/ 1271742 h 1509906"/>
                  <a:gd name="connsiteX138" fmla="*/ 796854 w 1034979"/>
                  <a:gd name="connsiteY138" fmla="*/ 1264122 h 1509906"/>
                  <a:gd name="connsiteX139" fmla="*/ 783519 w 1034979"/>
                  <a:gd name="connsiteY139" fmla="*/ 1246977 h 1509906"/>
                  <a:gd name="connsiteX140" fmla="*/ 773994 w 1034979"/>
                  <a:gd name="connsiteY140" fmla="*/ 1241262 h 1509906"/>
                  <a:gd name="connsiteX141" fmla="*/ 648264 w 1034979"/>
                  <a:gd name="connsiteY141" fmla="*/ 1149822 h 1509906"/>
                  <a:gd name="connsiteX142" fmla="*/ 644454 w 1034979"/>
                  <a:gd name="connsiteY142" fmla="*/ 1132677 h 1509906"/>
                  <a:gd name="connsiteX143" fmla="*/ 646359 w 1034979"/>
                  <a:gd name="connsiteY143" fmla="*/ 1125057 h 1509906"/>
                  <a:gd name="connsiteX144" fmla="*/ 650169 w 1034979"/>
                  <a:gd name="connsiteY144" fmla="*/ 1107912 h 1509906"/>
                  <a:gd name="connsiteX145" fmla="*/ 653979 w 1034979"/>
                  <a:gd name="connsiteY145" fmla="*/ 1102197 h 1509906"/>
                  <a:gd name="connsiteX146" fmla="*/ 655884 w 1034979"/>
                  <a:gd name="connsiteY146" fmla="*/ 1096482 h 1509906"/>
                  <a:gd name="connsiteX147" fmla="*/ 661599 w 1034979"/>
                  <a:gd name="connsiteY147" fmla="*/ 1094577 h 1509906"/>
                  <a:gd name="connsiteX148" fmla="*/ 671124 w 1034979"/>
                  <a:gd name="connsiteY148" fmla="*/ 1083147 h 1509906"/>
                  <a:gd name="connsiteX149" fmla="*/ 724464 w 1034979"/>
                  <a:gd name="connsiteY149" fmla="*/ 1075527 h 1509906"/>
                  <a:gd name="connsiteX150" fmla="*/ 842574 w 1034979"/>
                  <a:gd name="connsiteY150" fmla="*/ 1077432 h 1509906"/>
                  <a:gd name="connsiteX151" fmla="*/ 871149 w 1034979"/>
                  <a:gd name="connsiteY151" fmla="*/ 1079337 h 1509906"/>
                  <a:gd name="connsiteX152" fmla="*/ 899724 w 1034979"/>
                  <a:gd name="connsiteY152" fmla="*/ 1085052 h 1509906"/>
                  <a:gd name="connsiteX153" fmla="*/ 922584 w 1034979"/>
                  <a:gd name="connsiteY153" fmla="*/ 1088862 h 1509906"/>
                  <a:gd name="connsiteX154" fmla="*/ 951159 w 1034979"/>
                  <a:gd name="connsiteY154" fmla="*/ 1094577 h 1509906"/>
                  <a:gd name="connsiteX155" fmla="*/ 956874 w 1034979"/>
                  <a:gd name="connsiteY155" fmla="*/ 1094577 h 1509906"/>
                  <a:gd name="connsiteX156" fmla="*/ 1002594 w 1034979"/>
                  <a:gd name="connsiteY156" fmla="*/ 1092672 h 1509906"/>
                  <a:gd name="connsiteX157" fmla="*/ 1031169 w 1034979"/>
                  <a:gd name="connsiteY157" fmla="*/ 1085052 h 1509906"/>
                  <a:gd name="connsiteX158" fmla="*/ 1034979 w 1034979"/>
                  <a:gd name="connsiteY158" fmla="*/ 1079337 h 1509906"/>
                  <a:gd name="connsiteX159" fmla="*/ 1033074 w 1034979"/>
                  <a:gd name="connsiteY159" fmla="*/ 1060287 h 1509906"/>
                  <a:gd name="connsiteX160" fmla="*/ 1027359 w 1034979"/>
                  <a:gd name="connsiteY160" fmla="*/ 1056477 h 1509906"/>
                  <a:gd name="connsiteX161" fmla="*/ 1012119 w 1034979"/>
                  <a:gd name="connsiteY161" fmla="*/ 1054572 h 1509906"/>
                  <a:gd name="connsiteX162" fmla="*/ 1006404 w 1034979"/>
                  <a:gd name="connsiteY162" fmla="*/ 1052667 h 1509906"/>
                  <a:gd name="connsiteX163" fmla="*/ 998784 w 1034979"/>
                  <a:gd name="connsiteY163" fmla="*/ 1050762 h 1509906"/>
                  <a:gd name="connsiteX164" fmla="*/ 987354 w 1034979"/>
                  <a:gd name="connsiteY164" fmla="*/ 1043142 h 1509906"/>
                  <a:gd name="connsiteX165" fmla="*/ 975924 w 1034979"/>
                  <a:gd name="connsiteY165" fmla="*/ 1039332 h 1509906"/>
                  <a:gd name="connsiteX166" fmla="*/ 970209 w 1034979"/>
                  <a:gd name="connsiteY166" fmla="*/ 1037427 h 1509906"/>
                  <a:gd name="connsiteX167" fmla="*/ 962589 w 1034979"/>
                  <a:gd name="connsiteY167" fmla="*/ 1035522 h 1509906"/>
                  <a:gd name="connsiteX168" fmla="*/ 956874 w 1034979"/>
                  <a:gd name="connsiteY168" fmla="*/ 1033617 h 1509906"/>
                  <a:gd name="connsiteX169" fmla="*/ 935919 w 1034979"/>
                  <a:gd name="connsiteY169" fmla="*/ 1027902 h 1509906"/>
                  <a:gd name="connsiteX170" fmla="*/ 930204 w 1034979"/>
                  <a:gd name="connsiteY170" fmla="*/ 1025997 h 1509906"/>
                  <a:gd name="connsiteX171" fmla="*/ 825429 w 1034979"/>
                  <a:gd name="connsiteY171" fmla="*/ 1027902 h 1509906"/>
                  <a:gd name="connsiteX172" fmla="*/ 819714 w 1034979"/>
                  <a:gd name="connsiteY172" fmla="*/ 1029807 h 1509906"/>
                  <a:gd name="connsiteX173" fmla="*/ 730179 w 1034979"/>
                  <a:gd name="connsiteY173" fmla="*/ 1031712 h 1509906"/>
                  <a:gd name="connsiteX174" fmla="*/ 716844 w 1034979"/>
                  <a:gd name="connsiteY174" fmla="*/ 1035522 h 1509906"/>
                  <a:gd name="connsiteX175" fmla="*/ 695889 w 1034979"/>
                  <a:gd name="connsiteY175" fmla="*/ 1037427 h 1509906"/>
                  <a:gd name="connsiteX176" fmla="*/ 669219 w 1034979"/>
                  <a:gd name="connsiteY176" fmla="*/ 1039332 h 1509906"/>
                  <a:gd name="connsiteX177" fmla="*/ 669219 w 1034979"/>
                  <a:gd name="connsiteY177" fmla="*/ 1039332 h 1509906"/>
                  <a:gd name="connsiteX178" fmla="*/ 646359 w 1034979"/>
                  <a:gd name="connsiteY178" fmla="*/ 1043142 h 1509906"/>
                  <a:gd name="connsiteX179" fmla="*/ 642549 w 1034979"/>
                  <a:gd name="connsiteY179" fmla="*/ 1031712 h 1509906"/>
                  <a:gd name="connsiteX180" fmla="*/ 640644 w 1034979"/>
                  <a:gd name="connsiteY180" fmla="*/ 1025997 h 1509906"/>
                  <a:gd name="connsiteX181" fmla="*/ 642549 w 1034979"/>
                  <a:gd name="connsiteY181" fmla="*/ 1008852 h 1509906"/>
                  <a:gd name="connsiteX182" fmla="*/ 644454 w 1034979"/>
                  <a:gd name="connsiteY182" fmla="*/ 1003137 h 1509906"/>
                  <a:gd name="connsiteX183" fmla="*/ 661599 w 1034979"/>
                  <a:gd name="connsiteY183" fmla="*/ 993612 h 1509906"/>
                  <a:gd name="connsiteX184" fmla="*/ 673029 w 1034979"/>
                  <a:gd name="connsiteY184" fmla="*/ 985992 h 1509906"/>
                  <a:gd name="connsiteX185" fmla="*/ 674934 w 1034979"/>
                  <a:gd name="connsiteY185" fmla="*/ 980277 h 1509906"/>
                  <a:gd name="connsiteX186" fmla="*/ 680649 w 1034979"/>
                  <a:gd name="connsiteY186" fmla="*/ 978372 h 1509906"/>
                  <a:gd name="connsiteX187" fmla="*/ 686364 w 1034979"/>
                  <a:gd name="connsiteY187" fmla="*/ 974562 h 1509906"/>
                  <a:gd name="connsiteX188" fmla="*/ 695889 w 1034979"/>
                  <a:gd name="connsiteY188" fmla="*/ 965037 h 1509906"/>
                  <a:gd name="connsiteX189" fmla="*/ 705414 w 1034979"/>
                  <a:gd name="connsiteY189" fmla="*/ 953607 h 1509906"/>
                  <a:gd name="connsiteX190" fmla="*/ 716844 w 1034979"/>
                  <a:gd name="connsiteY190" fmla="*/ 945987 h 1509906"/>
                  <a:gd name="connsiteX191" fmla="*/ 732084 w 1034979"/>
                  <a:gd name="connsiteY191" fmla="*/ 932652 h 1509906"/>
                  <a:gd name="connsiteX192" fmla="*/ 741609 w 1034979"/>
                  <a:gd name="connsiteY192" fmla="*/ 921222 h 1509906"/>
                  <a:gd name="connsiteX193" fmla="*/ 753039 w 1034979"/>
                  <a:gd name="connsiteY193" fmla="*/ 911697 h 1509906"/>
                  <a:gd name="connsiteX194" fmla="*/ 758754 w 1034979"/>
                  <a:gd name="connsiteY194" fmla="*/ 900267 h 1509906"/>
                  <a:gd name="connsiteX195" fmla="*/ 760659 w 1034979"/>
                  <a:gd name="connsiteY195" fmla="*/ 894552 h 1509906"/>
                  <a:gd name="connsiteX196" fmla="*/ 766374 w 1034979"/>
                  <a:gd name="connsiteY196" fmla="*/ 883122 h 1509906"/>
                  <a:gd name="connsiteX197" fmla="*/ 764469 w 1034979"/>
                  <a:gd name="connsiteY197" fmla="*/ 867882 h 1509906"/>
                  <a:gd name="connsiteX198" fmla="*/ 758754 w 1034979"/>
                  <a:gd name="connsiteY198" fmla="*/ 865977 h 1509906"/>
                  <a:gd name="connsiteX199" fmla="*/ 737799 w 1034979"/>
                  <a:gd name="connsiteY199" fmla="*/ 867882 h 1509906"/>
                  <a:gd name="connsiteX200" fmla="*/ 732084 w 1034979"/>
                  <a:gd name="connsiteY200" fmla="*/ 871692 h 1509906"/>
                  <a:gd name="connsiteX201" fmla="*/ 720654 w 1034979"/>
                  <a:gd name="connsiteY201" fmla="*/ 875502 h 1509906"/>
                  <a:gd name="connsiteX202" fmla="*/ 716844 w 1034979"/>
                  <a:gd name="connsiteY202" fmla="*/ 881217 h 1509906"/>
                  <a:gd name="connsiteX203" fmla="*/ 711129 w 1034979"/>
                  <a:gd name="connsiteY203" fmla="*/ 883122 h 1509906"/>
                  <a:gd name="connsiteX204" fmla="*/ 705414 w 1034979"/>
                  <a:gd name="connsiteY204" fmla="*/ 886932 h 1509906"/>
                  <a:gd name="connsiteX205" fmla="*/ 699699 w 1034979"/>
                  <a:gd name="connsiteY205" fmla="*/ 892647 h 1509906"/>
                  <a:gd name="connsiteX206" fmla="*/ 692079 w 1034979"/>
                  <a:gd name="connsiteY206" fmla="*/ 896457 h 1509906"/>
                  <a:gd name="connsiteX207" fmla="*/ 650169 w 1034979"/>
                  <a:gd name="connsiteY207" fmla="*/ 925032 h 1509906"/>
                  <a:gd name="connsiteX208" fmla="*/ 636834 w 1034979"/>
                  <a:gd name="connsiteY208" fmla="*/ 936462 h 1509906"/>
                  <a:gd name="connsiteX209" fmla="*/ 627309 w 1034979"/>
                  <a:gd name="connsiteY209" fmla="*/ 953607 h 1509906"/>
                  <a:gd name="connsiteX210" fmla="*/ 602544 w 1034979"/>
                  <a:gd name="connsiteY210" fmla="*/ 959322 h 1509906"/>
                  <a:gd name="connsiteX211" fmla="*/ 589209 w 1034979"/>
                  <a:gd name="connsiteY211" fmla="*/ 963132 h 1509906"/>
                  <a:gd name="connsiteX212" fmla="*/ 573969 w 1034979"/>
                  <a:gd name="connsiteY212" fmla="*/ 961227 h 1509906"/>
                  <a:gd name="connsiteX213" fmla="*/ 562539 w 1034979"/>
                  <a:gd name="connsiteY213" fmla="*/ 957417 h 1509906"/>
                  <a:gd name="connsiteX214" fmla="*/ 551109 w 1034979"/>
                  <a:gd name="connsiteY214" fmla="*/ 953607 h 1509906"/>
                  <a:gd name="connsiteX215" fmla="*/ 539679 w 1034979"/>
                  <a:gd name="connsiteY215" fmla="*/ 949797 h 1509906"/>
                  <a:gd name="connsiteX216" fmla="*/ 533964 w 1034979"/>
                  <a:gd name="connsiteY216" fmla="*/ 947892 h 1509906"/>
                  <a:gd name="connsiteX217" fmla="*/ 528249 w 1034979"/>
                  <a:gd name="connsiteY217" fmla="*/ 944082 h 1509906"/>
                  <a:gd name="connsiteX218" fmla="*/ 516819 w 1034979"/>
                  <a:gd name="connsiteY218" fmla="*/ 938367 h 1509906"/>
                  <a:gd name="connsiteX219" fmla="*/ 509199 w 1034979"/>
                  <a:gd name="connsiteY219" fmla="*/ 926937 h 1509906"/>
                  <a:gd name="connsiteX220" fmla="*/ 505389 w 1034979"/>
                  <a:gd name="connsiteY220" fmla="*/ 905982 h 1509906"/>
                  <a:gd name="connsiteX221" fmla="*/ 507294 w 1034979"/>
                  <a:gd name="connsiteY221" fmla="*/ 841212 h 1509906"/>
                  <a:gd name="connsiteX222" fmla="*/ 513009 w 1034979"/>
                  <a:gd name="connsiteY222" fmla="*/ 827877 h 1509906"/>
                  <a:gd name="connsiteX223" fmla="*/ 503484 w 1034979"/>
                  <a:gd name="connsiteY223" fmla="*/ 351627 h 1509906"/>
                  <a:gd name="connsiteX224" fmla="*/ 499674 w 1034979"/>
                  <a:gd name="connsiteY224" fmla="*/ 60162 h 1509906"/>
                  <a:gd name="connsiteX225" fmla="*/ 490149 w 1034979"/>
                  <a:gd name="connsiteY225" fmla="*/ 33492 h 1509906"/>
                  <a:gd name="connsiteX226" fmla="*/ 488244 w 1034979"/>
                  <a:gd name="connsiteY226" fmla="*/ 27777 h 1509906"/>
                  <a:gd name="connsiteX227" fmla="*/ 484434 w 1034979"/>
                  <a:gd name="connsiteY227" fmla="*/ 22062 h 1509906"/>
                  <a:gd name="connsiteX228" fmla="*/ 478719 w 1034979"/>
                  <a:gd name="connsiteY228" fmla="*/ 10632 h 1509906"/>
                  <a:gd name="connsiteX229" fmla="*/ 473004 w 1034979"/>
                  <a:gd name="connsiteY229" fmla="*/ 6822 h 1509906"/>
                  <a:gd name="connsiteX230" fmla="*/ 469194 w 1034979"/>
                  <a:gd name="connsiteY230" fmla="*/ 1107 h 1509906"/>
                  <a:gd name="connsiteX231" fmla="*/ 429189 w 1034979"/>
                  <a:gd name="connsiteY231" fmla="*/ 4917 h 1509906"/>
                  <a:gd name="connsiteX232" fmla="*/ 421569 w 1034979"/>
                  <a:gd name="connsiteY232" fmla="*/ 16347 h 1509906"/>
                  <a:gd name="connsiteX233" fmla="*/ 417759 w 1034979"/>
                  <a:gd name="connsiteY233" fmla="*/ 22062 h 1509906"/>
                  <a:gd name="connsiteX234" fmla="*/ 419664 w 1034979"/>
                  <a:gd name="connsiteY234" fmla="*/ 54447 h 1509906"/>
                  <a:gd name="connsiteX235" fmla="*/ 423474 w 1034979"/>
                  <a:gd name="connsiteY235" fmla="*/ 65877 h 1509906"/>
                  <a:gd name="connsiteX236" fmla="*/ 425379 w 1034979"/>
                  <a:gd name="connsiteY236" fmla="*/ 71592 h 1509906"/>
                  <a:gd name="connsiteX237" fmla="*/ 425379 w 1034979"/>
                  <a:gd name="connsiteY237" fmla="*/ 77307 h 1509906"/>
                  <a:gd name="connsiteX238" fmla="*/ 429189 w 1034979"/>
                  <a:gd name="connsiteY238" fmla="*/ 231612 h 1509906"/>
                  <a:gd name="connsiteX239" fmla="*/ 440619 w 1034979"/>
                  <a:gd name="connsiteY239" fmla="*/ 414492 h 1509906"/>
                  <a:gd name="connsiteX240" fmla="*/ 425379 w 1034979"/>
                  <a:gd name="connsiteY240" fmla="*/ 711672 h 1509906"/>
                  <a:gd name="connsiteX241" fmla="*/ 417759 w 1034979"/>
                  <a:gd name="connsiteY241" fmla="*/ 839307 h 1509906"/>
                  <a:gd name="connsiteX242" fmla="*/ 413949 w 1034979"/>
                  <a:gd name="connsiteY242" fmla="*/ 856452 h 1509906"/>
                  <a:gd name="connsiteX243" fmla="*/ 417759 w 1034979"/>
                  <a:gd name="connsiteY243" fmla="*/ 877407 h 1509906"/>
                  <a:gd name="connsiteX244" fmla="*/ 421569 w 1034979"/>
                  <a:gd name="connsiteY244" fmla="*/ 883122 h 1509906"/>
                  <a:gd name="connsiteX245" fmla="*/ 425379 w 1034979"/>
                  <a:gd name="connsiteY245" fmla="*/ 894552 h 1509906"/>
                  <a:gd name="connsiteX246" fmla="*/ 423474 w 1034979"/>
                  <a:gd name="connsiteY246" fmla="*/ 921222 h 1509906"/>
                  <a:gd name="connsiteX247" fmla="*/ 417759 w 1034979"/>
                  <a:gd name="connsiteY247" fmla="*/ 923127 h 1509906"/>
                  <a:gd name="connsiteX248" fmla="*/ 412044 w 1034979"/>
                  <a:gd name="connsiteY248" fmla="*/ 926937 h 1509906"/>
                  <a:gd name="connsiteX249" fmla="*/ 421569 w 1034979"/>
                  <a:gd name="connsiteY249"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56774 w 1034979"/>
                  <a:gd name="connsiteY22" fmla="*/ 909792 h 1509906"/>
                  <a:gd name="connsiteX23" fmla="*/ 145344 w 1034979"/>
                  <a:gd name="connsiteY23" fmla="*/ 905982 h 1509906"/>
                  <a:gd name="connsiteX24" fmla="*/ 139629 w 1034979"/>
                  <a:gd name="connsiteY24" fmla="*/ 902172 h 1509906"/>
                  <a:gd name="connsiteX25" fmla="*/ 133914 w 1034979"/>
                  <a:gd name="connsiteY25" fmla="*/ 900267 h 1509906"/>
                  <a:gd name="connsiteX26" fmla="*/ 116769 w 1034979"/>
                  <a:gd name="connsiteY26" fmla="*/ 896457 h 1509906"/>
                  <a:gd name="connsiteX27" fmla="*/ 111054 w 1034979"/>
                  <a:gd name="connsiteY27" fmla="*/ 890742 h 1509906"/>
                  <a:gd name="connsiteX28" fmla="*/ 101529 w 1034979"/>
                  <a:gd name="connsiteY28" fmla="*/ 873597 h 1509906"/>
                  <a:gd name="connsiteX29" fmla="*/ 84384 w 1034979"/>
                  <a:gd name="connsiteY29" fmla="*/ 865977 h 1509906"/>
                  <a:gd name="connsiteX30" fmla="*/ 78669 w 1034979"/>
                  <a:gd name="connsiteY30" fmla="*/ 864072 h 1509906"/>
                  <a:gd name="connsiteX31" fmla="*/ 59619 w 1034979"/>
                  <a:gd name="connsiteY31" fmla="*/ 867882 h 1509906"/>
                  <a:gd name="connsiteX32" fmla="*/ 53904 w 1034979"/>
                  <a:gd name="connsiteY32" fmla="*/ 871692 h 1509906"/>
                  <a:gd name="connsiteX33" fmla="*/ 50094 w 1034979"/>
                  <a:gd name="connsiteY33" fmla="*/ 877407 h 1509906"/>
                  <a:gd name="connsiteX34" fmla="*/ 46284 w 1034979"/>
                  <a:gd name="connsiteY34" fmla="*/ 888837 h 1509906"/>
                  <a:gd name="connsiteX35" fmla="*/ 50094 w 1034979"/>
                  <a:gd name="connsiteY35" fmla="*/ 926937 h 1509906"/>
                  <a:gd name="connsiteX36" fmla="*/ 53904 w 1034979"/>
                  <a:gd name="connsiteY36" fmla="*/ 932652 h 1509906"/>
                  <a:gd name="connsiteX37" fmla="*/ 59619 w 1034979"/>
                  <a:gd name="connsiteY37" fmla="*/ 936462 h 1509906"/>
                  <a:gd name="connsiteX38" fmla="*/ 63429 w 1034979"/>
                  <a:gd name="connsiteY38" fmla="*/ 942177 h 1509906"/>
                  <a:gd name="connsiteX39" fmla="*/ 80574 w 1034979"/>
                  <a:gd name="connsiteY39" fmla="*/ 951702 h 1509906"/>
                  <a:gd name="connsiteX40" fmla="*/ 103434 w 1034979"/>
                  <a:gd name="connsiteY40" fmla="*/ 953607 h 1509906"/>
                  <a:gd name="connsiteX41" fmla="*/ 124389 w 1034979"/>
                  <a:gd name="connsiteY41" fmla="*/ 959322 h 1509906"/>
                  <a:gd name="connsiteX42" fmla="*/ 130104 w 1034979"/>
                  <a:gd name="connsiteY42" fmla="*/ 961227 h 1509906"/>
                  <a:gd name="connsiteX43" fmla="*/ 135819 w 1034979"/>
                  <a:gd name="connsiteY43" fmla="*/ 966942 h 1509906"/>
                  <a:gd name="connsiteX44" fmla="*/ 143439 w 1034979"/>
                  <a:gd name="connsiteY44" fmla="*/ 968847 h 1509906"/>
                  <a:gd name="connsiteX45" fmla="*/ 166299 w 1034979"/>
                  <a:gd name="connsiteY45" fmla="*/ 972657 h 1509906"/>
                  <a:gd name="connsiteX46" fmla="*/ 191064 w 1034979"/>
                  <a:gd name="connsiteY46" fmla="*/ 978372 h 1509906"/>
                  <a:gd name="connsiteX47" fmla="*/ 208209 w 1034979"/>
                  <a:gd name="connsiteY47" fmla="*/ 984087 h 1509906"/>
                  <a:gd name="connsiteX48" fmla="*/ 213924 w 1034979"/>
                  <a:gd name="connsiteY48" fmla="*/ 985992 h 1509906"/>
                  <a:gd name="connsiteX49" fmla="*/ 229164 w 1034979"/>
                  <a:gd name="connsiteY49" fmla="*/ 989802 h 1509906"/>
                  <a:gd name="connsiteX50" fmla="*/ 248214 w 1034979"/>
                  <a:gd name="connsiteY50" fmla="*/ 995517 h 1509906"/>
                  <a:gd name="connsiteX51" fmla="*/ 253929 w 1034979"/>
                  <a:gd name="connsiteY51" fmla="*/ 999327 h 1509906"/>
                  <a:gd name="connsiteX52" fmla="*/ 267264 w 1034979"/>
                  <a:gd name="connsiteY52" fmla="*/ 1014567 h 1509906"/>
                  <a:gd name="connsiteX53" fmla="*/ 272979 w 1034979"/>
                  <a:gd name="connsiteY53" fmla="*/ 1033617 h 1509906"/>
                  <a:gd name="connsiteX54" fmla="*/ 274884 w 1034979"/>
                  <a:gd name="connsiteY54" fmla="*/ 1039332 h 1509906"/>
                  <a:gd name="connsiteX55" fmla="*/ 276789 w 1034979"/>
                  <a:gd name="connsiteY55" fmla="*/ 1045047 h 1509906"/>
                  <a:gd name="connsiteX56" fmla="*/ 278694 w 1034979"/>
                  <a:gd name="connsiteY56" fmla="*/ 1069812 h 1509906"/>
                  <a:gd name="connsiteX57" fmla="*/ 280599 w 1034979"/>
                  <a:gd name="connsiteY57" fmla="*/ 1075527 h 1509906"/>
                  <a:gd name="connsiteX58" fmla="*/ 278694 w 1034979"/>
                  <a:gd name="connsiteY58" fmla="*/ 1094577 h 1509906"/>
                  <a:gd name="connsiteX59" fmla="*/ 276789 w 1034979"/>
                  <a:gd name="connsiteY59" fmla="*/ 1104102 h 1509906"/>
                  <a:gd name="connsiteX60" fmla="*/ 263454 w 1034979"/>
                  <a:gd name="connsiteY60" fmla="*/ 1117437 h 1509906"/>
                  <a:gd name="connsiteX61" fmla="*/ 252024 w 1034979"/>
                  <a:gd name="connsiteY61" fmla="*/ 1125057 h 1509906"/>
                  <a:gd name="connsiteX62" fmla="*/ 240594 w 1034979"/>
                  <a:gd name="connsiteY62" fmla="*/ 1128867 h 1509906"/>
                  <a:gd name="connsiteX63" fmla="*/ 126294 w 1034979"/>
                  <a:gd name="connsiteY63" fmla="*/ 1128867 h 1509906"/>
                  <a:gd name="connsiteX64" fmla="*/ 120579 w 1034979"/>
                  <a:gd name="connsiteY64" fmla="*/ 1130772 h 1509906"/>
                  <a:gd name="connsiteX65" fmla="*/ 105339 w 1034979"/>
                  <a:gd name="connsiteY65" fmla="*/ 1132677 h 1509906"/>
                  <a:gd name="connsiteX66" fmla="*/ 88194 w 1034979"/>
                  <a:gd name="connsiteY66" fmla="*/ 1138392 h 1509906"/>
                  <a:gd name="connsiteX67" fmla="*/ 82479 w 1034979"/>
                  <a:gd name="connsiteY67" fmla="*/ 1140297 h 1509906"/>
                  <a:gd name="connsiteX68" fmla="*/ 76764 w 1034979"/>
                  <a:gd name="connsiteY68" fmla="*/ 1144107 h 1509906"/>
                  <a:gd name="connsiteX69" fmla="*/ 65334 w 1034979"/>
                  <a:gd name="connsiteY69" fmla="*/ 1146012 h 1509906"/>
                  <a:gd name="connsiteX70" fmla="*/ 27234 w 1034979"/>
                  <a:gd name="connsiteY70" fmla="*/ 1147917 h 1509906"/>
                  <a:gd name="connsiteX71" fmla="*/ 15804 w 1034979"/>
                  <a:gd name="connsiteY71" fmla="*/ 1153632 h 1509906"/>
                  <a:gd name="connsiteX72" fmla="*/ 6279 w 1034979"/>
                  <a:gd name="connsiteY72" fmla="*/ 1163157 h 1509906"/>
                  <a:gd name="connsiteX73" fmla="*/ 4374 w 1034979"/>
                  <a:gd name="connsiteY73" fmla="*/ 1168872 h 1509906"/>
                  <a:gd name="connsiteX74" fmla="*/ 564 w 1034979"/>
                  <a:gd name="connsiteY74" fmla="*/ 1174587 h 1509906"/>
                  <a:gd name="connsiteX75" fmla="*/ 6279 w 1034979"/>
                  <a:gd name="connsiteY75" fmla="*/ 1206972 h 1509906"/>
                  <a:gd name="connsiteX76" fmla="*/ 11994 w 1034979"/>
                  <a:gd name="connsiteY76" fmla="*/ 1210782 h 1509906"/>
                  <a:gd name="connsiteX77" fmla="*/ 17709 w 1034979"/>
                  <a:gd name="connsiteY77" fmla="*/ 1212687 h 1509906"/>
                  <a:gd name="connsiteX78" fmla="*/ 145344 w 1034979"/>
                  <a:gd name="connsiteY78" fmla="*/ 1210782 h 1509906"/>
                  <a:gd name="connsiteX79" fmla="*/ 152964 w 1034979"/>
                  <a:gd name="connsiteY79" fmla="*/ 1208877 h 1509906"/>
                  <a:gd name="connsiteX80" fmla="*/ 303459 w 1034979"/>
                  <a:gd name="connsiteY80" fmla="*/ 1203162 h 1509906"/>
                  <a:gd name="connsiteX81" fmla="*/ 318699 w 1034979"/>
                  <a:gd name="connsiteY81" fmla="*/ 1210782 h 1509906"/>
                  <a:gd name="connsiteX82" fmla="*/ 330129 w 1034979"/>
                  <a:gd name="connsiteY82" fmla="*/ 1216497 h 1509906"/>
                  <a:gd name="connsiteX83" fmla="*/ 333939 w 1034979"/>
                  <a:gd name="connsiteY83" fmla="*/ 1222212 h 1509906"/>
                  <a:gd name="connsiteX84" fmla="*/ 339654 w 1034979"/>
                  <a:gd name="connsiteY84" fmla="*/ 1224117 h 1509906"/>
                  <a:gd name="connsiteX85" fmla="*/ 351084 w 1034979"/>
                  <a:gd name="connsiteY85" fmla="*/ 1231737 h 1509906"/>
                  <a:gd name="connsiteX86" fmla="*/ 356799 w 1034979"/>
                  <a:gd name="connsiteY86" fmla="*/ 1235547 h 1509906"/>
                  <a:gd name="connsiteX87" fmla="*/ 360609 w 1034979"/>
                  <a:gd name="connsiteY87" fmla="*/ 1241262 h 1509906"/>
                  <a:gd name="connsiteX88" fmla="*/ 366324 w 1034979"/>
                  <a:gd name="connsiteY88" fmla="*/ 1252692 h 1509906"/>
                  <a:gd name="connsiteX89" fmla="*/ 362514 w 1034979"/>
                  <a:gd name="connsiteY89" fmla="*/ 1279362 h 1509906"/>
                  <a:gd name="connsiteX90" fmla="*/ 358704 w 1034979"/>
                  <a:gd name="connsiteY90" fmla="*/ 1285077 h 1509906"/>
                  <a:gd name="connsiteX91" fmla="*/ 356799 w 1034979"/>
                  <a:gd name="connsiteY91" fmla="*/ 1290792 h 1509906"/>
                  <a:gd name="connsiteX92" fmla="*/ 352989 w 1034979"/>
                  <a:gd name="connsiteY92" fmla="*/ 1296507 h 1509906"/>
                  <a:gd name="connsiteX93" fmla="*/ 351084 w 1034979"/>
                  <a:gd name="connsiteY93" fmla="*/ 1302222 h 1509906"/>
                  <a:gd name="connsiteX94" fmla="*/ 347274 w 1034979"/>
                  <a:gd name="connsiteY94" fmla="*/ 1307937 h 1509906"/>
                  <a:gd name="connsiteX95" fmla="*/ 330129 w 1034979"/>
                  <a:gd name="connsiteY95" fmla="*/ 1374612 h 1509906"/>
                  <a:gd name="connsiteX96" fmla="*/ 328224 w 1034979"/>
                  <a:gd name="connsiteY96" fmla="*/ 1426047 h 1509906"/>
                  <a:gd name="connsiteX97" fmla="*/ 330129 w 1034979"/>
                  <a:gd name="connsiteY97" fmla="*/ 1450812 h 1509906"/>
                  <a:gd name="connsiteX98" fmla="*/ 332034 w 1034979"/>
                  <a:gd name="connsiteY98" fmla="*/ 1456527 h 1509906"/>
                  <a:gd name="connsiteX99" fmla="*/ 335844 w 1034979"/>
                  <a:gd name="connsiteY99" fmla="*/ 1460337 h 1509906"/>
                  <a:gd name="connsiteX100" fmla="*/ 364419 w 1034979"/>
                  <a:gd name="connsiteY100" fmla="*/ 1506057 h 1509906"/>
                  <a:gd name="connsiteX101" fmla="*/ 387279 w 1034979"/>
                  <a:gd name="connsiteY101" fmla="*/ 1507962 h 1509906"/>
                  <a:gd name="connsiteX102" fmla="*/ 392994 w 1034979"/>
                  <a:gd name="connsiteY102" fmla="*/ 1502247 h 1509906"/>
                  <a:gd name="connsiteX103" fmla="*/ 394899 w 1034979"/>
                  <a:gd name="connsiteY103" fmla="*/ 1490817 h 1509906"/>
                  <a:gd name="connsiteX104" fmla="*/ 396804 w 1034979"/>
                  <a:gd name="connsiteY104" fmla="*/ 1485102 h 1509906"/>
                  <a:gd name="connsiteX105" fmla="*/ 398709 w 1034979"/>
                  <a:gd name="connsiteY105" fmla="*/ 1467957 h 1509906"/>
                  <a:gd name="connsiteX106" fmla="*/ 400614 w 1034979"/>
                  <a:gd name="connsiteY106" fmla="*/ 1454622 h 1509906"/>
                  <a:gd name="connsiteX107" fmla="*/ 404424 w 1034979"/>
                  <a:gd name="connsiteY107" fmla="*/ 1397472 h 1509906"/>
                  <a:gd name="connsiteX108" fmla="*/ 410139 w 1034979"/>
                  <a:gd name="connsiteY108" fmla="*/ 1386042 h 1509906"/>
                  <a:gd name="connsiteX109" fmla="*/ 413949 w 1034979"/>
                  <a:gd name="connsiteY109" fmla="*/ 1372707 h 1509906"/>
                  <a:gd name="connsiteX110" fmla="*/ 415854 w 1034979"/>
                  <a:gd name="connsiteY110" fmla="*/ 1366992 h 1509906"/>
                  <a:gd name="connsiteX111" fmla="*/ 417759 w 1034979"/>
                  <a:gd name="connsiteY111" fmla="*/ 1353657 h 1509906"/>
                  <a:gd name="connsiteX112" fmla="*/ 421569 w 1034979"/>
                  <a:gd name="connsiteY112" fmla="*/ 1342227 h 1509906"/>
                  <a:gd name="connsiteX113" fmla="*/ 427284 w 1034979"/>
                  <a:gd name="connsiteY113" fmla="*/ 1328892 h 1509906"/>
                  <a:gd name="connsiteX114" fmla="*/ 436809 w 1034979"/>
                  <a:gd name="connsiteY114" fmla="*/ 1317462 h 1509906"/>
                  <a:gd name="connsiteX115" fmla="*/ 450144 w 1034979"/>
                  <a:gd name="connsiteY115" fmla="*/ 1302222 h 1509906"/>
                  <a:gd name="connsiteX116" fmla="*/ 457764 w 1034979"/>
                  <a:gd name="connsiteY116" fmla="*/ 1290792 h 1509906"/>
                  <a:gd name="connsiteX117" fmla="*/ 461574 w 1034979"/>
                  <a:gd name="connsiteY117" fmla="*/ 1279362 h 1509906"/>
                  <a:gd name="connsiteX118" fmla="*/ 465384 w 1034979"/>
                  <a:gd name="connsiteY118" fmla="*/ 1264122 h 1509906"/>
                  <a:gd name="connsiteX119" fmla="*/ 467289 w 1034979"/>
                  <a:gd name="connsiteY119" fmla="*/ 1258407 h 1509906"/>
                  <a:gd name="connsiteX120" fmla="*/ 507294 w 1034979"/>
                  <a:gd name="connsiteY120" fmla="*/ 1252692 h 1509906"/>
                  <a:gd name="connsiteX121" fmla="*/ 535869 w 1034979"/>
                  <a:gd name="connsiteY121" fmla="*/ 1243167 h 1509906"/>
                  <a:gd name="connsiteX122" fmla="*/ 541584 w 1034979"/>
                  <a:gd name="connsiteY122" fmla="*/ 1241262 h 1509906"/>
                  <a:gd name="connsiteX123" fmla="*/ 547299 w 1034979"/>
                  <a:gd name="connsiteY123" fmla="*/ 1239357 h 1509906"/>
                  <a:gd name="connsiteX124" fmla="*/ 554919 w 1034979"/>
                  <a:gd name="connsiteY124" fmla="*/ 1237452 h 1509906"/>
                  <a:gd name="connsiteX125" fmla="*/ 573969 w 1034979"/>
                  <a:gd name="connsiteY125" fmla="*/ 1229832 h 1509906"/>
                  <a:gd name="connsiteX126" fmla="*/ 585399 w 1034979"/>
                  <a:gd name="connsiteY126" fmla="*/ 1226022 h 1509906"/>
                  <a:gd name="connsiteX127" fmla="*/ 720654 w 1034979"/>
                  <a:gd name="connsiteY127" fmla="*/ 1309842 h 1509906"/>
                  <a:gd name="connsiteX128" fmla="*/ 733989 w 1034979"/>
                  <a:gd name="connsiteY128" fmla="*/ 1319367 h 1509906"/>
                  <a:gd name="connsiteX129" fmla="*/ 743514 w 1034979"/>
                  <a:gd name="connsiteY129" fmla="*/ 1321272 h 1509906"/>
                  <a:gd name="connsiteX130" fmla="*/ 749229 w 1034979"/>
                  <a:gd name="connsiteY130" fmla="*/ 1323177 h 1509906"/>
                  <a:gd name="connsiteX131" fmla="*/ 762564 w 1034979"/>
                  <a:gd name="connsiteY131" fmla="*/ 1328892 h 1509906"/>
                  <a:gd name="connsiteX132" fmla="*/ 777804 w 1034979"/>
                  <a:gd name="connsiteY132" fmla="*/ 1326987 h 1509906"/>
                  <a:gd name="connsiteX133" fmla="*/ 789234 w 1034979"/>
                  <a:gd name="connsiteY133" fmla="*/ 1321272 h 1509906"/>
                  <a:gd name="connsiteX134" fmla="*/ 794949 w 1034979"/>
                  <a:gd name="connsiteY134" fmla="*/ 1319367 h 1509906"/>
                  <a:gd name="connsiteX135" fmla="*/ 802569 w 1034979"/>
                  <a:gd name="connsiteY135" fmla="*/ 1302222 h 1509906"/>
                  <a:gd name="connsiteX136" fmla="*/ 800664 w 1034979"/>
                  <a:gd name="connsiteY136" fmla="*/ 1277457 h 1509906"/>
                  <a:gd name="connsiteX137" fmla="*/ 798759 w 1034979"/>
                  <a:gd name="connsiteY137" fmla="*/ 1271742 h 1509906"/>
                  <a:gd name="connsiteX138" fmla="*/ 796854 w 1034979"/>
                  <a:gd name="connsiteY138" fmla="*/ 1264122 h 1509906"/>
                  <a:gd name="connsiteX139" fmla="*/ 783519 w 1034979"/>
                  <a:gd name="connsiteY139" fmla="*/ 1246977 h 1509906"/>
                  <a:gd name="connsiteX140" fmla="*/ 773994 w 1034979"/>
                  <a:gd name="connsiteY140" fmla="*/ 1241262 h 1509906"/>
                  <a:gd name="connsiteX141" fmla="*/ 648264 w 1034979"/>
                  <a:gd name="connsiteY141" fmla="*/ 1149822 h 1509906"/>
                  <a:gd name="connsiteX142" fmla="*/ 644454 w 1034979"/>
                  <a:gd name="connsiteY142" fmla="*/ 1132677 h 1509906"/>
                  <a:gd name="connsiteX143" fmla="*/ 646359 w 1034979"/>
                  <a:gd name="connsiteY143" fmla="*/ 1125057 h 1509906"/>
                  <a:gd name="connsiteX144" fmla="*/ 650169 w 1034979"/>
                  <a:gd name="connsiteY144" fmla="*/ 1107912 h 1509906"/>
                  <a:gd name="connsiteX145" fmla="*/ 653979 w 1034979"/>
                  <a:gd name="connsiteY145" fmla="*/ 1102197 h 1509906"/>
                  <a:gd name="connsiteX146" fmla="*/ 655884 w 1034979"/>
                  <a:gd name="connsiteY146" fmla="*/ 1096482 h 1509906"/>
                  <a:gd name="connsiteX147" fmla="*/ 661599 w 1034979"/>
                  <a:gd name="connsiteY147" fmla="*/ 1094577 h 1509906"/>
                  <a:gd name="connsiteX148" fmla="*/ 671124 w 1034979"/>
                  <a:gd name="connsiteY148" fmla="*/ 1083147 h 1509906"/>
                  <a:gd name="connsiteX149" fmla="*/ 724464 w 1034979"/>
                  <a:gd name="connsiteY149" fmla="*/ 1075527 h 1509906"/>
                  <a:gd name="connsiteX150" fmla="*/ 842574 w 1034979"/>
                  <a:gd name="connsiteY150" fmla="*/ 1077432 h 1509906"/>
                  <a:gd name="connsiteX151" fmla="*/ 871149 w 1034979"/>
                  <a:gd name="connsiteY151" fmla="*/ 1079337 h 1509906"/>
                  <a:gd name="connsiteX152" fmla="*/ 899724 w 1034979"/>
                  <a:gd name="connsiteY152" fmla="*/ 1085052 h 1509906"/>
                  <a:gd name="connsiteX153" fmla="*/ 922584 w 1034979"/>
                  <a:gd name="connsiteY153" fmla="*/ 1088862 h 1509906"/>
                  <a:gd name="connsiteX154" fmla="*/ 951159 w 1034979"/>
                  <a:gd name="connsiteY154" fmla="*/ 1094577 h 1509906"/>
                  <a:gd name="connsiteX155" fmla="*/ 956874 w 1034979"/>
                  <a:gd name="connsiteY155" fmla="*/ 1094577 h 1509906"/>
                  <a:gd name="connsiteX156" fmla="*/ 1002594 w 1034979"/>
                  <a:gd name="connsiteY156" fmla="*/ 1092672 h 1509906"/>
                  <a:gd name="connsiteX157" fmla="*/ 1031169 w 1034979"/>
                  <a:gd name="connsiteY157" fmla="*/ 1085052 h 1509906"/>
                  <a:gd name="connsiteX158" fmla="*/ 1034979 w 1034979"/>
                  <a:gd name="connsiteY158" fmla="*/ 1079337 h 1509906"/>
                  <a:gd name="connsiteX159" fmla="*/ 1033074 w 1034979"/>
                  <a:gd name="connsiteY159" fmla="*/ 1060287 h 1509906"/>
                  <a:gd name="connsiteX160" fmla="*/ 1027359 w 1034979"/>
                  <a:gd name="connsiteY160" fmla="*/ 1056477 h 1509906"/>
                  <a:gd name="connsiteX161" fmla="*/ 1012119 w 1034979"/>
                  <a:gd name="connsiteY161" fmla="*/ 1054572 h 1509906"/>
                  <a:gd name="connsiteX162" fmla="*/ 1006404 w 1034979"/>
                  <a:gd name="connsiteY162" fmla="*/ 1052667 h 1509906"/>
                  <a:gd name="connsiteX163" fmla="*/ 998784 w 1034979"/>
                  <a:gd name="connsiteY163" fmla="*/ 1050762 h 1509906"/>
                  <a:gd name="connsiteX164" fmla="*/ 987354 w 1034979"/>
                  <a:gd name="connsiteY164" fmla="*/ 1043142 h 1509906"/>
                  <a:gd name="connsiteX165" fmla="*/ 975924 w 1034979"/>
                  <a:gd name="connsiteY165" fmla="*/ 1039332 h 1509906"/>
                  <a:gd name="connsiteX166" fmla="*/ 970209 w 1034979"/>
                  <a:gd name="connsiteY166" fmla="*/ 1037427 h 1509906"/>
                  <a:gd name="connsiteX167" fmla="*/ 962589 w 1034979"/>
                  <a:gd name="connsiteY167" fmla="*/ 1035522 h 1509906"/>
                  <a:gd name="connsiteX168" fmla="*/ 956874 w 1034979"/>
                  <a:gd name="connsiteY168" fmla="*/ 1033617 h 1509906"/>
                  <a:gd name="connsiteX169" fmla="*/ 935919 w 1034979"/>
                  <a:gd name="connsiteY169" fmla="*/ 1027902 h 1509906"/>
                  <a:gd name="connsiteX170" fmla="*/ 930204 w 1034979"/>
                  <a:gd name="connsiteY170" fmla="*/ 1025997 h 1509906"/>
                  <a:gd name="connsiteX171" fmla="*/ 825429 w 1034979"/>
                  <a:gd name="connsiteY171" fmla="*/ 1027902 h 1509906"/>
                  <a:gd name="connsiteX172" fmla="*/ 819714 w 1034979"/>
                  <a:gd name="connsiteY172" fmla="*/ 1029807 h 1509906"/>
                  <a:gd name="connsiteX173" fmla="*/ 730179 w 1034979"/>
                  <a:gd name="connsiteY173" fmla="*/ 1031712 h 1509906"/>
                  <a:gd name="connsiteX174" fmla="*/ 716844 w 1034979"/>
                  <a:gd name="connsiteY174" fmla="*/ 1035522 h 1509906"/>
                  <a:gd name="connsiteX175" fmla="*/ 695889 w 1034979"/>
                  <a:gd name="connsiteY175" fmla="*/ 1037427 h 1509906"/>
                  <a:gd name="connsiteX176" fmla="*/ 669219 w 1034979"/>
                  <a:gd name="connsiteY176" fmla="*/ 1039332 h 1509906"/>
                  <a:gd name="connsiteX177" fmla="*/ 669219 w 1034979"/>
                  <a:gd name="connsiteY177" fmla="*/ 1039332 h 1509906"/>
                  <a:gd name="connsiteX178" fmla="*/ 646359 w 1034979"/>
                  <a:gd name="connsiteY178" fmla="*/ 1043142 h 1509906"/>
                  <a:gd name="connsiteX179" fmla="*/ 642549 w 1034979"/>
                  <a:gd name="connsiteY179" fmla="*/ 1031712 h 1509906"/>
                  <a:gd name="connsiteX180" fmla="*/ 640644 w 1034979"/>
                  <a:gd name="connsiteY180" fmla="*/ 1025997 h 1509906"/>
                  <a:gd name="connsiteX181" fmla="*/ 642549 w 1034979"/>
                  <a:gd name="connsiteY181" fmla="*/ 1008852 h 1509906"/>
                  <a:gd name="connsiteX182" fmla="*/ 644454 w 1034979"/>
                  <a:gd name="connsiteY182" fmla="*/ 1003137 h 1509906"/>
                  <a:gd name="connsiteX183" fmla="*/ 661599 w 1034979"/>
                  <a:gd name="connsiteY183" fmla="*/ 993612 h 1509906"/>
                  <a:gd name="connsiteX184" fmla="*/ 673029 w 1034979"/>
                  <a:gd name="connsiteY184" fmla="*/ 985992 h 1509906"/>
                  <a:gd name="connsiteX185" fmla="*/ 674934 w 1034979"/>
                  <a:gd name="connsiteY185" fmla="*/ 980277 h 1509906"/>
                  <a:gd name="connsiteX186" fmla="*/ 680649 w 1034979"/>
                  <a:gd name="connsiteY186" fmla="*/ 978372 h 1509906"/>
                  <a:gd name="connsiteX187" fmla="*/ 686364 w 1034979"/>
                  <a:gd name="connsiteY187" fmla="*/ 974562 h 1509906"/>
                  <a:gd name="connsiteX188" fmla="*/ 695889 w 1034979"/>
                  <a:gd name="connsiteY188" fmla="*/ 965037 h 1509906"/>
                  <a:gd name="connsiteX189" fmla="*/ 705414 w 1034979"/>
                  <a:gd name="connsiteY189" fmla="*/ 953607 h 1509906"/>
                  <a:gd name="connsiteX190" fmla="*/ 716844 w 1034979"/>
                  <a:gd name="connsiteY190" fmla="*/ 945987 h 1509906"/>
                  <a:gd name="connsiteX191" fmla="*/ 732084 w 1034979"/>
                  <a:gd name="connsiteY191" fmla="*/ 932652 h 1509906"/>
                  <a:gd name="connsiteX192" fmla="*/ 741609 w 1034979"/>
                  <a:gd name="connsiteY192" fmla="*/ 921222 h 1509906"/>
                  <a:gd name="connsiteX193" fmla="*/ 753039 w 1034979"/>
                  <a:gd name="connsiteY193" fmla="*/ 911697 h 1509906"/>
                  <a:gd name="connsiteX194" fmla="*/ 758754 w 1034979"/>
                  <a:gd name="connsiteY194" fmla="*/ 900267 h 1509906"/>
                  <a:gd name="connsiteX195" fmla="*/ 760659 w 1034979"/>
                  <a:gd name="connsiteY195" fmla="*/ 894552 h 1509906"/>
                  <a:gd name="connsiteX196" fmla="*/ 766374 w 1034979"/>
                  <a:gd name="connsiteY196" fmla="*/ 883122 h 1509906"/>
                  <a:gd name="connsiteX197" fmla="*/ 764469 w 1034979"/>
                  <a:gd name="connsiteY197" fmla="*/ 867882 h 1509906"/>
                  <a:gd name="connsiteX198" fmla="*/ 758754 w 1034979"/>
                  <a:gd name="connsiteY198" fmla="*/ 865977 h 1509906"/>
                  <a:gd name="connsiteX199" fmla="*/ 737799 w 1034979"/>
                  <a:gd name="connsiteY199" fmla="*/ 867882 h 1509906"/>
                  <a:gd name="connsiteX200" fmla="*/ 732084 w 1034979"/>
                  <a:gd name="connsiteY200" fmla="*/ 871692 h 1509906"/>
                  <a:gd name="connsiteX201" fmla="*/ 720654 w 1034979"/>
                  <a:gd name="connsiteY201" fmla="*/ 875502 h 1509906"/>
                  <a:gd name="connsiteX202" fmla="*/ 716844 w 1034979"/>
                  <a:gd name="connsiteY202" fmla="*/ 881217 h 1509906"/>
                  <a:gd name="connsiteX203" fmla="*/ 711129 w 1034979"/>
                  <a:gd name="connsiteY203" fmla="*/ 883122 h 1509906"/>
                  <a:gd name="connsiteX204" fmla="*/ 705414 w 1034979"/>
                  <a:gd name="connsiteY204" fmla="*/ 886932 h 1509906"/>
                  <a:gd name="connsiteX205" fmla="*/ 699699 w 1034979"/>
                  <a:gd name="connsiteY205" fmla="*/ 892647 h 1509906"/>
                  <a:gd name="connsiteX206" fmla="*/ 692079 w 1034979"/>
                  <a:gd name="connsiteY206" fmla="*/ 896457 h 1509906"/>
                  <a:gd name="connsiteX207" fmla="*/ 650169 w 1034979"/>
                  <a:gd name="connsiteY207" fmla="*/ 925032 h 1509906"/>
                  <a:gd name="connsiteX208" fmla="*/ 636834 w 1034979"/>
                  <a:gd name="connsiteY208" fmla="*/ 936462 h 1509906"/>
                  <a:gd name="connsiteX209" fmla="*/ 627309 w 1034979"/>
                  <a:gd name="connsiteY209" fmla="*/ 953607 h 1509906"/>
                  <a:gd name="connsiteX210" fmla="*/ 602544 w 1034979"/>
                  <a:gd name="connsiteY210" fmla="*/ 959322 h 1509906"/>
                  <a:gd name="connsiteX211" fmla="*/ 589209 w 1034979"/>
                  <a:gd name="connsiteY211" fmla="*/ 963132 h 1509906"/>
                  <a:gd name="connsiteX212" fmla="*/ 573969 w 1034979"/>
                  <a:gd name="connsiteY212" fmla="*/ 961227 h 1509906"/>
                  <a:gd name="connsiteX213" fmla="*/ 562539 w 1034979"/>
                  <a:gd name="connsiteY213" fmla="*/ 957417 h 1509906"/>
                  <a:gd name="connsiteX214" fmla="*/ 551109 w 1034979"/>
                  <a:gd name="connsiteY214" fmla="*/ 953607 h 1509906"/>
                  <a:gd name="connsiteX215" fmla="*/ 539679 w 1034979"/>
                  <a:gd name="connsiteY215" fmla="*/ 949797 h 1509906"/>
                  <a:gd name="connsiteX216" fmla="*/ 533964 w 1034979"/>
                  <a:gd name="connsiteY216" fmla="*/ 947892 h 1509906"/>
                  <a:gd name="connsiteX217" fmla="*/ 528249 w 1034979"/>
                  <a:gd name="connsiteY217" fmla="*/ 944082 h 1509906"/>
                  <a:gd name="connsiteX218" fmla="*/ 516819 w 1034979"/>
                  <a:gd name="connsiteY218" fmla="*/ 938367 h 1509906"/>
                  <a:gd name="connsiteX219" fmla="*/ 509199 w 1034979"/>
                  <a:gd name="connsiteY219" fmla="*/ 926937 h 1509906"/>
                  <a:gd name="connsiteX220" fmla="*/ 505389 w 1034979"/>
                  <a:gd name="connsiteY220" fmla="*/ 905982 h 1509906"/>
                  <a:gd name="connsiteX221" fmla="*/ 507294 w 1034979"/>
                  <a:gd name="connsiteY221" fmla="*/ 841212 h 1509906"/>
                  <a:gd name="connsiteX222" fmla="*/ 513009 w 1034979"/>
                  <a:gd name="connsiteY222" fmla="*/ 827877 h 1509906"/>
                  <a:gd name="connsiteX223" fmla="*/ 503484 w 1034979"/>
                  <a:gd name="connsiteY223" fmla="*/ 351627 h 1509906"/>
                  <a:gd name="connsiteX224" fmla="*/ 499674 w 1034979"/>
                  <a:gd name="connsiteY224" fmla="*/ 60162 h 1509906"/>
                  <a:gd name="connsiteX225" fmla="*/ 490149 w 1034979"/>
                  <a:gd name="connsiteY225" fmla="*/ 33492 h 1509906"/>
                  <a:gd name="connsiteX226" fmla="*/ 488244 w 1034979"/>
                  <a:gd name="connsiteY226" fmla="*/ 27777 h 1509906"/>
                  <a:gd name="connsiteX227" fmla="*/ 484434 w 1034979"/>
                  <a:gd name="connsiteY227" fmla="*/ 22062 h 1509906"/>
                  <a:gd name="connsiteX228" fmla="*/ 478719 w 1034979"/>
                  <a:gd name="connsiteY228" fmla="*/ 10632 h 1509906"/>
                  <a:gd name="connsiteX229" fmla="*/ 473004 w 1034979"/>
                  <a:gd name="connsiteY229" fmla="*/ 6822 h 1509906"/>
                  <a:gd name="connsiteX230" fmla="*/ 469194 w 1034979"/>
                  <a:gd name="connsiteY230" fmla="*/ 1107 h 1509906"/>
                  <a:gd name="connsiteX231" fmla="*/ 429189 w 1034979"/>
                  <a:gd name="connsiteY231" fmla="*/ 4917 h 1509906"/>
                  <a:gd name="connsiteX232" fmla="*/ 421569 w 1034979"/>
                  <a:gd name="connsiteY232" fmla="*/ 16347 h 1509906"/>
                  <a:gd name="connsiteX233" fmla="*/ 417759 w 1034979"/>
                  <a:gd name="connsiteY233" fmla="*/ 22062 h 1509906"/>
                  <a:gd name="connsiteX234" fmla="*/ 419664 w 1034979"/>
                  <a:gd name="connsiteY234" fmla="*/ 54447 h 1509906"/>
                  <a:gd name="connsiteX235" fmla="*/ 423474 w 1034979"/>
                  <a:gd name="connsiteY235" fmla="*/ 65877 h 1509906"/>
                  <a:gd name="connsiteX236" fmla="*/ 425379 w 1034979"/>
                  <a:gd name="connsiteY236" fmla="*/ 71592 h 1509906"/>
                  <a:gd name="connsiteX237" fmla="*/ 425379 w 1034979"/>
                  <a:gd name="connsiteY237" fmla="*/ 77307 h 1509906"/>
                  <a:gd name="connsiteX238" fmla="*/ 429189 w 1034979"/>
                  <a:gd name="connsiteY238" fmla="*/ 231612 h 1509906"/>
                  <a:gd name="connsiteX239" fmla="*/ 440619 w 1034979"/>
                  <a:gd name="connsiteY239" fmla="*/ 414492 h 1509906"/>
                  <a:gd name="connsiteX240" fmla="*/ 425379 w 1034979"/>
                  <a:gd name="connsiteY240" fmla="*/ 711672 h 1509906"/>
                  <a:gd name="connsiteX241" fmla="*/ 417759 w 1034979"/>
                  <a:gd name="connsiteY241" fmla="*/ 839307 h 1509906"/>
                  <a:gd name="connsiteX242" fmla="*/ 413949 w 1034979"/>
                  <a:gd name="connsiteY242" fmla="*/ 856452 h 1509906"/>
                  <a:gd name="connsiteX243" fmla="*/ 417759 w 1034979"/>
                  <a:gd name="connsiteY243" fmla="*/ 877407 h 1509906"/>
                  <a:gd name="connsiteX244" fmla="*/ 421569 w 1034979"/>
                  <a:gd name="connsiteY244" fmla="*/ 883122 h 1509906"/>
                  <a:gd name="connsiteX245" fmla="*/ 425379 w 1034979"/>
                  <a:gd name="connsiteY245" fmla="*/ 894552 h 1509906"/>
                  <a:gd name="connsiteX246" fmla="*/ 423474 w 1034979"/>
                  <a:gd name="connsiteY246" fmla="*/ 921222 h 1509906"/>
                  <a:gd name="connsiteX247" fmla="*/ 417759 w 1034979"/>
                  <a:gd name="connsiteY247" fmla="*/ 923127 h 1509906"/>
                  <a:gd name="connsiteX248" fmla="*/ 412044 w 1034979"/>
                  <a:gd name="connsiteY248" fmla="*/ 926937 h 1509906"/>
                  <a:gd name="connsiteX249" fmla="*/ 421569 w 1034979"/>
                  <a:gd name="connsiteY249" fmla="*/ 923127 h 1509906"/>
                  <a:gd name="connsiteX0" fmla="*/ 421569 w 1034979"/>
                  <a:gd name="connsiteY0" fmla="*/ 918720 h 1505499"/>
                  <a:gd name="connsiteX1" fmla="*/ 421569 w 1034979"/>
                  <a:gd name="connsiteY1" fmla="*/ 918720 h 1505499"/>
                  <a:gd name="connsiteX2" fmla="*/ 394899 w 1034979"/>
                  <a:gd name="connsiteY2" fmla="*/ 928245 h 1505499"/>
                  <a:gd name="connsiteX3" fmla="*/ 387279 w 1034979"/>
                  <a:gd name="connsiteY3" fmla="*/ 930150 h 1505499"/>
                  <a:gd name="connsiteX4" fmla="*/ 356799 w 1034979"/>
                  <a:gd name="connsiteY4" fmla="*/ 932055 h 1505499"/>
                  <a:gd name="connsiteX5" fmla="*/ 351084 w 1034979"/>
                  <a:gd name="connsiteY5" fmla="*/ 935865 h 1505499"/>
                  <a:gd name="connsiteX6" fmla="*/ 339654 w 1034979"/>
                  <a:gd name="connsiteY6" fmla="*/ 945390 h 1505499"/>
                  <a:gd name="connsiteX7" fmla="*/ 328224 w 1034979"/>
                  <a:gd name="connsiteY7" fmla="*/ 949200 h 1505499"/>
                  <a:gd name="connsiteX8" fmla="*/ 312984 w 1034979"/>
                  <a:gd name="connsiteY8" fmla="*/ 954915 h 1505499"/>
                  <a:gd name="connsiteX9" fmla="*/ 265359 w 1034979"/>
                  <a:gd name="connsiteY9" fmla="*/ 951105 h 1505499"/>
                  <a:gd name="connsiteX10" fmla="*/ 253929 w 1034979"/>
                  <a:gd name="connsiteY10" fmla="*/ 947295 h 1505499"/>
                  <a:gd name="connsiteX11" fmla="*/ 242499 w 1034979"/>
                  <a:gd name="connsiteY11" fmla="*/ 943485 h 1505499"/>
                  <a:gd name="connsiteX12" fmla="*/ 236784 w 1034979"/>
                  <a:gd name="connsiteY12" fmla="*/ 941580 h 1505499"/>
                  <a:gd name="connsiteX13" fmla="*/ 231069 w 1034979"/>
                  <a:gd name="connsiteY13" fmla="*/ 939675 h 1505499"/>
                  <a:gd name="connsiteX14" fmla="*/ 219639 w 1034979"/>
                  <a:gd name="connsiteY14" fmla="*/ 937770 h 1505499"/>
                  <a:gd name="connsiteX15" fmla="*/ 213924 w 1034979"/>
                  <a:gd name="connsiteY15" fmla="*/ 935865 h 1505499"/>
                  <a:gd name="connsiteX16" fmla="*/ 206304 w 1034979"/>
                  <a:gd name="connsiteY16" fmla="*/ 933960 h 1505499"/>
                  <a:gd name="connsiteX17" fmla="*/ 194874 w 1034979"/>
                  <a:gd name="connsiteY17" fmla="*/ 930150 h 1505499"/>
                  <a:gd name="connsiteX18" fmla="*/ 189159 w 1034979"/>
                  <a:gd name="connsiteY18" fmla="*/ 928245 h 1505499"/>
                  <a:gd name="connsiteX19" fmla="*/ 181539 w 1034979"/>
                  <a:gd name="connsiteY19" fmla="*/ 926340 h 1505499"/>
                  <a:gd name="connsiteX20" fmla="*/ 170109 w 1034979"/>
                  <a:gd name="connsiteY20" fmla="*/ 920625 h 1505499"/>
                  <a:gd name="connsiteX21" fmla="*/ 164394 w 1034979"/>
                  <a:gd name="connsiteY21" fmla="*/ 916815 h 1505499"/>
                  <a:gd name="connsiteX22" fmla="*/ 156774 w 1034979"/>
                  <a:gd name="connsiteY22" fmla="*/ 905385 h 1505499"/>
                  <a:gd name="connsiteX23" fmla="*/ 145344 w 1034979"/>
                  <a:gd name="connsiteY23" fmla="*/ 901575 h 1505499"/>
                  <a:gd name="connsiteX24" fmla="*/ 139629 w 1034979"/>
                  <a:gd name="connsiteY24" fmla="*/ 897765 h 1505499"/>
                  <a:gd name="connsiteX25" fmla="*/ 133914 w 1034979"/>
                  <a:gd name="connsiteY25" fmla="*/ 895860 h 1505499"/>
                  <a:gd name="connsiteX26" fmla="*/ 116769 w 1034979"/>
                  <a:gd name="connsiteY26" fmla="*/ 892050 h 1505499"/>
                  <a:gd name="connsiteX27" fmla="*/ 111054 w 1034979"/>
                  <a:gd name="connsiteY27" fmla="*/ 886335 h 1505499"/>
                  <a:gd name="connsiteX28" fmla="*/ 101529 w 1034979"/>
                  <a:gd name="connsiteY28" fmla="*/ 869190 h 1505499"/>
                  <a:gd name="connsiteX29" fmla="*/ 84384 w 1034979"/>
                  <a:gd name="connsiteY29" fmla="*/ 861570 h 1505499"/>
                  <a:gd name="connsiteX30" fmla="*/ 78669 w 1034979"/>
                  <a:gd name="connsiteY30" fmla="*/ 859665 h 1505499"/>
                  <a:gd name="connsiteX31" fmla="*/ 59619 w 1034979"/>
                  <a:gd name="connsiteY31" fmla="*/ 863475 h 1505499"/>
                  <a:gd name="connsiteX32" fmla="*/ 53904 w 1034979"/>
                  <a:gd name="connsiteY32" fmla="*/ 867285 h 1505499"/>
                  <a:gd name="connsiteX33" fmla="*/ 50094 w 1034979"/>
                  <a:gd name="connsiteY33" fmla="*/ 873000 h 1505499"/>
                  <a:gd name="connsiteX34" fmla="*/ 46284 w 1034979"/>
                  <a:gd name="connsiteY34" fmla="*/ 884430 h 1505499"/>
                  <a:gd name="connsiteX35" fmla="*/ 50094 w 1034979"/>
                  <a:gd name="connsiteY35" fmla="*/ 922530 h 1505499"/>
                  <a:gd name="connsiteX36" fmla="*/ 53904 w 1034979"/>
                  <a:gd name="connsiteY36" fmla="*/ 928245 h 1505499"/>
                  <a:gd name="connsiteX37" fmla="*/ 59619 w 1034979"/>
                  <a:gd name="connsiteY37" fmla="*/ 932055 h 1505499"/>
                  <a:gd name="connsiteX38" fmla="*/ 63429 w 1034979"/>
                  <a:gd name="connsiteY38" fmla="*/ 937770 h 1505499"/>
                  <a:gd name="connsiteX39" fmla="*/ 80574 w 1034979"/>
                  <a:gd name="connsiteY39" fmla="*/ 947295 h 1505499"/>
                  <a:gd name="connsiteX40" fmla="*/ 103434 w 1034979"/>
                  <a:gd name="connsiteY40" fmla="*/ 949200 h 1505499"/>
                  <a:gd name="connsiteX41" fmla="*/ 124389 w 1034979"/>
                  <a:gd name="connsiteY41" fmla="*/ 954915 h 1505499"/>
                  <a:gd name="connsiteX42" fmla="*/ 130104 w 1034979"/>
                  <a:gd name="connsiteY42" fmla="*/ 956820 h 1505499"/>
                  <a:gd name="connsiteX43" fmla="*/ 135819 w 1034979"/>
                  <a:gd name="connsiteY43" fmla="*/ 962535 h 1505499"/>
                  <a:gd name="connsiteX44" fmla="*/ 143439 w 1034979"/>
                  <a:gd name="connsiteY44" fmla="*/ 964440 h 1505499"/>
                  <a:gd name="connsiteX45" fmla="*/ 166299 w 1034979"/>
                  <a:gd name="connsiteY45" fmla="*/ 968250 h 1505499"/>
                  <a:gd name="connsiteX46" fmla="*/ 191064 w 1034979"/>
                  <a:gd name="connsiteY46" fmla="*/ 973965 h 1505499"/>
                  <a:gd name="connsiteX47" fmla="*/ 208209 w 1034979"/>
                  <a:gd name="connsiteY47" fmla="*/ 979680 h 1505499"/>
                  <a:gd name="connsiteX48" fmla="*/ 213924 w 1034979"/>
                  <a:gd name="connsiteY48" fmla="*/ 981585 h 1505499"/>
                  <a:gd name="connsiteX49" fmla="*/ 229164 w 1034979"/>
                  <a:gd name="connsiteY49" fmla="*/ 985395 h 1505499"/>
                  <a:gd name="connsiteX50" fmla="*/ 248214 w 1034979"/>
                  <a:gd name="connsiteY50" fmla="*/ 991110 h 1505499"/>
                  <a:gd name="connsiteX51" fmla="*/ 253929 w 1034979"/>
                  <a:gd name="connsiteY51" fmla="*/ 994920 h 1505499"/>
                  <a:gd name="connsiteX52" fmla="*/ 267264 w 1034979"/>
                  <a:gd name="connsiteY52" fmla="*/ 1010160 h 1505499"/>
                  <a:gd name="connsiteX53" fmla="*/ 272979 w 1034979"/>
                  <a:gd name="connsiteY53" fmla="*/ 1029210 h 1505499"/>
                  <a:gd name="connsiteX54" fmla="*/ 274884 w 1034979"/>
                  <a:gd name="connsiteY54" fmla="*/ 1034925 h 1505499"/>
                  <a:gd name="connsiteX55" fmla="*/ 276789 w 1034979"/>
                  <a:gd name="connsiteY55" fmla="*/ 1040640 h 1505499"/>
                  <a:gd name="connsiteX56" fmla="*/ 278694 w 1034979"/>
                  <a:gd name="connsiteY56" fmla="*/ 1065405 h 1505499"/>
                  <a:gd name="connsiteX57" fmla="*/ 280599 w 1034979"/>
                  <a:gd name="connsiteY57" fmla="*/ 1071120 h 1505499"/>
                  <a:gd name="connsiteX58" fmla="*/ 278694 w 1034979"/>
                  <a:gd name="connsiteY58" fmla="*/ 1090170 h 1505499"/>
                  <a:gd name="connsiteX59" fmla="*/ 276789 w 1034979"/>
                  <a:gd name="connsiteY59" fmla="*/ 1099695 h 1505499"/>
                  <a:gd name="connsiteX60" fmla="*/ 263454 w 1034979"/>
                  <a:gd name="connsiteY60" fmla="*/ 1113030 h 1505499"/>
                  <a:gd name="connsiteX61" fmla="*/ 252024 w 1034979"/>
                  <a:gd name="connsiteY61" fmla="*/ 1120650 h 1505499"/>
                  <a:gd name="connsiteX62" fmla="*/ 240594 w 1034979"/>
                  <a:gd name="connsiteY62" fmla="*/ 1124460 h 1505499"/>
                  <a:gd name="connsiteX63" fmla="*/ 126294 w 1034979"/>
                  <a:gd name="connsiteY63" fmla="*/ 1124460 h 1505499"/>
                  <a:gd name="connsiteX64" fmla="*/ 120579 w 1034979"/>
                  <a:gd name="connsiteY64" fmla="*/ 1126365 h 1505499"/>
                  <a:gd name="connsiteX65" fmla="*/ 105339 w 1034979"/>
                  <a:gd name="connsiteY65" fmla="*/ 1128270 h 1505499"/>
                  <a:gd name="connsiteX66" fmla="*/ 88194 w 1034979"/>
                  <a:gd name="connsiteY66" fmla="*/ 1133985 h 1505499"/>
                  <a:gd name="connsiteX67" fmla="*/ 82479 w 1034979"/>
                  <a:gd name="connsiteY67" fmla="*/ 1135890 h 1505499"/>
                  <a:gd name="connsiteX68" fmla="*/ 76764 w 1034979"/>
                  <a:gd name="connsiteY68" fmla="*/ 1139700 h 1505499"/>
                  <a:gd name="connsiteX69" fmla="*/ 65334 w 1034979"/>
                  <a:gd name="connsiteY69" fmla="*/ 1141605 h 1505499"/>
                  <a:gd name="connsiteX70" fmla="*/ 27234 w 1034979"/>
                  <a:gd name="connsiteY70" fmla="*/ 1143510 h 1505499"/>
                  <a:gd name="connsiteX71" fmla="*/ 15804 w 1034979"/>
                  <a:gd name="connsiteY71" fmla="*/ 1149225 h 1505499"/>
                  <a:gd name="connsiteX72" fmla="*/ 6279 w 1034979"/>
                  <a:gd name="connsiteY72" fmla="*/ 1158750 h 1505499"/>
                  <a:gd name="connsiteX73" fmla="*/ 4374 w 1034979"/>
                  <a:gd name="connsiteY73" fmla="*/ 1164465 h 1505499"/>
                  <a:gd name="connsiteX74" fmla="*/ 564 w 1034979"/>
                  <a:gd name="connsiteY74" fmla="*/ 1170180 h 1505499"/>
                  <a:gd name="connsiteX75" fmla="*/ 6279 w 1034979"/>
                  <a:gd name="connsiteY75" fmla="*/ 1202565 h 1505499"/>
                  <a:gd name="connsiteX76" fmla="*/ 11994 w 1034979"/>
                  <a:gd name="connsiteY76" fmla="*/ 1206375 h 1505499"/>
                  <a:gd name="connsiteX77" fmla="*/ 17709 w 1034979"/>
                  <a:gd name="connsiteY77" fmla="*/ 1208280 h 1505499"/>
                  <a:gd name="connsiteX78" fmla="*/ 145344 w 1034979"/>
                  <a:gd name="connsiteY78" fmla="*/ 1206375 h 1505499"/>
                  <a:gd name="connsiteX79" fmla="*/ 152964 w 1034979"/>
                  <a:gd name="connsiteY79" fmla="*/ 1204470 h 1505499"/>
                  <a:gd name="connsiteX80" fmla="*/ 303459 w 1034979"/>
                  <a:gd name="connsiteY80" fmla="*/ 1198755 h 1505499"/>
                  <a:gd name="connsiteX81" fmla="*/ 318699 w 1034979"/>
                  <a:gd name="connsiteY81" fmla="*/ 1206375 h 1505499"/>
                  <a:gd name="connsiteX82" fmla="*/ 330129 w 1034979"/>
                  <a:gd name="connsiteY82" fmla="*/ 1212090 h 1505499"/>
                  <a:gd name="connsiteX83" fmla="*/ 333939 w 1034979"/>
                  <a:gd name="connsiteY83" fmla="*/ 1217805 h 1505499"/>
                  <a:gd name="connsiteX84" fmla="*/ 339654 w 1034979"/>
                  <a:gd name="connsiteY84" fmla="*/ 1219710 h 1505499"/>
                  <a:gd name="connsiteX85" fmla="*/ 351084 w 1034979"/>
                  <a:gd name="connsiteY85" fmla="*/ 1227330 h 1505499"/>
                  <a:gd name="connsiteX86" fmla="*/ 356799 w 1034979"/>
                  <a:gd name="connsiteY86" fmla="*/ 1231140 h 1505499"/>
                  <a:gd name="connsiteX87" fmla="*/ 360609 w 1034979"/>
                  <a:gd name="connsiteY87" fmla="*/ 1236855 h 1505499"/>
                  <a:gd name="connsiteX88" fmla="*/ 366324 w 1034979"/>
                  <a:gd name="connsiteY88" fmla="*/ 1248285 h 1505499"/>
                  <a:gd name="connsiteX89" fmla="*/ 362514 w 1034979"/>
                  <a:gd name="connsiteY89" fmla="*/ 1274955 h 1505499"/>
                  <a:gd name="connsiteX90" fmla="*/ 358704 w 1034979"/>
                  <a:gd name="connsiteY90" fmla="*/ 1280670 h 1505499"/>
                  <a:gd name="connsiteX91" fmla="*/ 356799 w 1034979"/>
                  <a:gd name="connsiteY91" fmla="*/ 1286385 h 1505499"/>
                  <a:gd name="connsiteX92" fmla="*/ 352989 w 1034979"/>
                  <a:gd name="connsiteY92" fmla="*/ 1292100 h 1505499"/>
                  <a:gd name="connsiteX93" fmla="*/ 351084 w 1034979"/>
                  <a:gd name="connsiteY93" fmla="*/ 1297815 h 1505499"/>
                  <a:gd name="connsiteX94" fmla="*/ 347274 w 1034979"/>
                  <a:gd name="connsiteY94" fmla="*/ 1303530 h 1505499"/>
                  <a:gd name="connsiteX95" fmla="*/ 330129 w 1034979"/>
                  <a:gd name="connsiteY95" fmla="*/ 1370205 h 1505499"/>
                  <a:gd name="connsiteX96" fmla="*/ 328224 w 1034979"/>
                  <a:gd name="connsiteY96" fmla="*/ 1421640 h 1505499"/>
                  <a:gd name="connsiteX97" fmla="*/ 330129 w 1034979"/>
                  <a:gd name="connsiteY97" fmla="*/ 1446405 h 1505499"/>
                  <a:gd name="connsiteX98" fmla="*/ 332034 w 1034979"/>
                  <a:gd name="connsiteY98" fmla="*/ 1452120 h 1505499"/>
                  <a:gd name="connsiteX99" fmla="*/ 335844 w 1034979"/>
                  <a:gd name="connsiteY99" fmla="*/ 1455930 h 1505499"/>
                  <a:gd name="connsiteX100" fmla="*/ 364419 w 1034979"/>
                  <a:gd name="connsiteY100" fmla="*/ 1501650 h 1505499"/>
                  <a:gd name="connsiteX101" fmla="*/ 387279 w 1034979"/>
                  <a:gd name="connsiteY101" fmla="*/ 1503555 h 1505499"/>
                  <a:gd name="connsiteX102" fmla="*/ 392994 w 1034979"/>
                  <a:gd name="connsiteY102" fmla="*/ 1497840 h 1505499"/>
                  <a:gd name="connsiteX103" fmla="*/ 394899 w 1034979"/>
                  <a:gd name="connsiteY103" fmla="*/ 1486410 h 1505499"/>
                  <a:gd name="connsiteX104" fmla="*/ 396804 w 1034979"/>
                  <a:gd name="connsiteY104" fmla="*/ 1480695 h 1505499"/>
                  <a:gd name="connsiteX105" fmla="*/ 398709 w 1034979"/>
                  <a:gd name="connsiteY105" fmla="*/ 1463550 h 1505499"/>
                  <a:gd name="connsiteX106" fmla="*/ 400614 w 1034979"/>
                  <a:gd name="connsiteY106" fmla="*/ 1450215 h 1505499"/>
                  <a:gd name="connsiteX107" fmla="*/ 404424 w 1034979"/>
                  <a:gd name="connsiteY107" fmla="*/ 1393065 h 1505499"/>
                  <a:gd name="connsiteX108" fmla="*/ 410139 w 1034979"/>
                  <a:gd name="connsiteY108" fmla="*/ 1381635 h 1505499"/>
                  <a:gd name="connsiteX109" fmla="*/ 413949 w 1034979"/>
                  <a:gd name="connsiteY109" fmla="*/ 1368300 h 1505499"/>
                  <a:gd name="connsiteX110" fmla="*/ 415854 w 1034979"/>
                  <a:gd name="connsiteY110" fmla="*/ 1362585 h 1505499"/>
                  <a:gd name="connsiteX111" fmla="*/ 417759 w 1034979"/>
                  <a:gd name="connsiteY111" fmla="*/ 1349250 h 1505499"/>
                  <a:gd name="connsiteX112" fmla="*/ 421569 w 1034979"/>
                  <a:gd name="connsiteY112" fmla="*/ 1337820 h 1505499"/>
                  <a:gd name="connsiteX113" fmla="*/ 427284 w 1034979"/>
                  <a:gd name="connsiteY113" fmla="*/ 1324485 h 1505499"/>
                  <a:gd name="connsiteX114" fmla="*/ 436809 w 1034979"/>
                  <a:gd name="connsiteY114" fmla="*/ 1313055 h 1505499"/>
                  <a:gd name="connsiteX115" fmla="*/ 450144 w 1034979"/>
                  <a:gd name="connsiteY115" fmla="*/ 1297815 h 1505499"/>
                  <a:gd name="connsiteX116" fmla="*/ 457764 w 1034979"/>
                  <a:gd name="connsiteY116" fmla="*/ 1286385 h 1505499"/>
                  <a:gd name="connsiteX117" fmla="*/ 461574 w 1034979"/>
                  <a:gd name="connsiteY117" fmla="*/ 1274955 h 1505499"/>
                  <a:gd name="connsiteX118" fmla="*/ 465384 w 1034979"/>
                  <a:gd name="connsiteY118" fmla="*/ 1259715 h 1505499"/>
                  <a:gd name="connsiteX119" fmla="*/ 467289 w 1034979"/>
                  <a:gd name="connsiteY119" fmla="*/ 1254000 h 1505499"/>
                  <a:gd name="connsiteX120" fmla="*/ 507294 w 1034979"/>
                  <a:gd name="connsiteY120" fmla="*/ 1248285 h 1505499"/>
                  <a:gd name="connsiteX121" fmla="*/ 535869 w 1034979"/>
                  <a:gd name="connsiteY121" fmla="*/ 1238760 h 1505499"/>
                  <a:gd name="connsiteX122" fmla="*/ 541584 w 1034979"/>
                  <a:gd name="connsiteY122" fmla="*/ 1236855 h 1505499"/>
                  <a:gd name="connsiteX123" fmla="*/ 547299 w 1034979"/>
                  <a:gd name="connsiteY123" fmla="*/ 1234950 h 1505499"/>
                  <a:gd name="connsiteX124" fmla="*/ 554919 w 1034979"/>
                  <a:gd name="connsiteY124" fmla="*/ 1233045 h 1505499"/>
                  <a:gd name="connsiteX125" fmla="*/ 573969 w 1034979"/>
                  <a:gd name="connsiteY125" fmla="*/ 1225425 h 1505499"/>
                  <a:gd name="connsiteX126" fmla="*/ 585399 w 1034979"/>
                  <a:gd name="connsiteY126" fmla="*/ 1221615 h 1505499"/>
                  <a:gd name="connsiteX127" fmla="*/ 720654 w 1034979"/>
                  <a:gd name="connsiteY127" fmla="*/ 1305435 h 1505499"/>
                  <a:gd name="connsiteX128" fmla="*/ 733989 w 1034979"/>
                  <a:gd name="connsiteY128" fmla="*/ 1314960 h 1505499"/>
                  <a:gd name="connsiteX129" fmla="*/ 743514 w 1034979"/>
                  <a:gd name="connsiteY129" fmla="*/ 1316865 h 1505499"/>
                  <a:gd name="connsiteX130" fmla="*/ 749229 w 1034979"/>
                  <a:gd name="connsiteY130" fmla="*/ 1318770 h 1505499"/>
                  <a:gd name="connsiteX131" fmla="*/ 762564 w 1034979"/>
                  <a:gd name="connsiteY131" fmla="*/ 1324485 h 1505499"/>
                  <a:gd name="connsiteX132" fmla="*/ 777804 w 1034979"/>
                  <a:gd name="connsiteY132" fmla="*/ 1322580 h 1505499"/>
                  <a:gd name="connsiteX133" fmla="*/ 789234 w 1034979"/>
                  <a:gd name="connsiteY133" fmla="*/ 1316865 h 1505499"/>
                  <a:gd name="connsiteX134" fmla="*/ 794949 w 1034979"/>
                  <a:gd name="connsiteY134" fmla="*/ 1314960 h 1505499"/>
                  <a:gd name="connsiteX135" fmla="*/ 802569 w 1034979"/>
                  <a:gd name="connsiteY135" fmla="*/ 1297815 h 1505499"/>
                  <a:gd name="connsiteX136" fmla="*/ 800664 w 1034979"/>
                  <a:gd name="connsiteY136" fmla="*/ 1273050 h 1505499"/>
                  <a:gd name="connsiteX137" fmla="*/ 798759 w 1034979"/>
                  <a:gd name="connsiteY137" fmla="*/ 1267335 h 1505499"/>
                  <a:gd name="connsiteX138" fmla="*/ 796854 w 1034979"/>
                  <a:gd name="connsiteY138" fmla="*/ 1259715 h 1505499"/>
                  <a:gd name="connsiteX139" fmla="*/ 783519 w 1034979"/>
                  <a:gd name="connsiteY139" fmla="*/ 1242570 h 1505499"/>
                  <a:gd name="connsiteX140" fmla="*/ 773994 w 1034979"/>
                  <a:gd name="connsiteY140" fmla="*/ 1236855 h 1505499"/>
                  <a:gd name="connsiteX141" fmla="*/ 648264 w 1034979"/>
                  <a:gd name="connsiteY141" fmla="*/ 1145415 h 1505499"/>
                  <a:gd name="connsiteX142" fmla="*/ 644454 w 1034979"/>
                  <a:gd name="connsiteY142" fmla="*/ 1128270 h 1505499"/>
                  <a:gd name="connsiteX143" fmla="*/ 646359 w 1034979"/>
                  <a:gd name="connsiteY143" fmla="*/ 1120650 h 1505499"/>
                  <a:gd name="connsiteX144" fmla="*/ 650169 w 1034979"/>
                  <a:gd name="connsiteY144" fmla="*/ 1103505 h 1505499"/>
                  <a:gd name="connsiteX145" fmla="*/ 653979 w 1034979"/>
                  <a:gd name="connsiteY145" fmla="*/ 1097790 h 1505499"/>
                  <a:gd name="connsiteX146" fmla="*/ 655884 w 1034979"/>
                  <a:gd name="connsiteY146" fmla="*/ 1092075 h 1505499"/>
                  <a:gd name="connsiteX147" fmla="*/ 661599 w 1034979"/>
                  <a:gd name="connsiteY147" fmla="*/ 1090170 h 1505499"/>
                  <a:gd name="connsiteX148" fmla="*/ 671124 w 1034979"/>
                  <a:gd name="connsiteY148" fmla="*/ 1078740 h 1505499"/>
                  <a:gd name="connsiteX149" fmla="*/ 724464 w 1034979"/>
                  <a:gd name="connsiteY149" fmla="*/ 1071120 h 1505499"/>
                  <a:gd name="connsiteX150" fmla="*/ 842574 w 1034979"/>
                  <a:gd name="connsiteY150" fmla="*/ 1073025 h 1505499"/>
                  <a:gd name="connsiteX151" fmla="*/ 871149 w 1034979"/>
                  <a:gd name="connsiteY151" fmla="*/ 1074930 h 1505499"/>
                  <a:gd name="connsiteX152" fmla="*/ 899724 w 1034979"/>
                  <a:gd name="connsiteY152" fmla="*/ 1080645 h 1505499"/>
                  <a:gd name="connsiteX153" fmla="*/ 922584 w 1034979"/>
                  <a:gd name="connsiteY153" fmla="*/ 1084455 h 1505499"/>
                  <a:gd name="connsiteX154" fmla="*/ 951159 w 1034979"/>
                  <a:gd name="connsiteY154" fmla="*/ 1090170 h 1505499"/>
                  <a:gd name="connsiteX155" fmla="*/ 956874 w 1034979"/>
                  <a:gd name="connsiteY155" fmla="*/ 1090170 h 1505499"/>
                  <a:gd name="connsiteX156" fmla="*/ 1002594 w 1034979"/>
                  <a:gd name="connsiteY156" fmla="*/ 1088265 h 1505499"/>
                  <a:gd name="connsiteX157" fmla="*/ 1031169 w 1034979"/>
                  <a:gd name="connsiteY157" fmla="*/ 1080645 h 1505499"/>
                  <a:gd name="connsiteX158" fmla="*/ 1034979 w 1034979"/>
                  <a:gd name="connsiteY158" fmla="*/ 1074930 h 1505499"/>
                  <a:gd name="connsiteX159" fmla="*/ 1033074 w 1034979"/>
                  <a:gd name="connsiteY159" fmla="*/ 1055880 h 1505499"/>
                  <a:gd name="connsiteX160" fmla="*/ 1027359 w 1034979"/>
                  <a:gd name="connsiteY160" fmla="*/ 1052070 h 1505499"/>
                  <a:gd name="connsiteX161" fmla="*/ 1012119 w 1034979"/>
                  <a:gd name="connsiteY161" fmla="*/ 1050165 h 1505499"/>
                  <a:gd name="connsiteX162" fmla="*/ 1006404 w 1034979"/>
                  <a:gd name="connsiteY162" fmla="*/ 1048260 h 1505499"/>
                  <a:gd name="connsiteX163" fmla="*/ 998784 w 1034979"/>
                  <a:gd name="connsiteY163" fmla="*/ 1046355 h 1505499"/>
                  <a:gd name="connsiteX164" fmla="*/ 987354 w 1034979"/>
                  <a:gd name="connsiteY164" fmla="*/ 1038735 h 1505499"/>
                  <a:gd name="connsiteX165" fmla="*/ 975924 w 1034979"/>
                  <a:gd name="connsiteY165" fmla="*/ 1034925 h 1505499"/>
                  <a:gd name="connsiteX166" fmla="*/ 970209 w 1034979"/>
                  <a:gd name="connsiteY166" fmla="*/ 1033020 h 1505499"/>
                  <a:gd name="connsiteX167" fmla="*/ 962589 w 1034979"/>
                  <a:gd name="connsiteY167" fmla="*/ 1031115 h 1505499"/>
                  <a:gd name="connsiteX168" fmla="*/ 956874 w 1034979"/>
                  <a:gd name="connsiteY168" fmla="*/ 1029210 h 1505499"/>
                  <a:gd name="connsiteX169" fmla="*/ 935919 w 1034979"/>
                  <a:gd name="connsiteY169" fmla="*/ 1023495 h 1505499"/>
                  <a:gd name="connsiteX170" fmla="*/ 930204 w 1034979"/>
                  <a:gd name="connsiteY170" fmla="*/ 1021590 h 1505499"/>
                  <a:gd name="connsiteX171" fmla="*/ 825429 w 1034979"/>
                  <a:gd name="connsiteY171" fmla="*/ 1023495 h 1505499"/>
                  <a:gd name="connsiteX172" fmla="*/ 819714 w 1034979"/>
                  <a:gd name="connsiteY172" fmla="*/ 1025400 h 1505499"/>
                  <a:gd name="connsiteX173" fmla="*/ 730179 w 1034979"/>
                  <a:gd name="connsiteY173" fmla="*/ 1027305 h 1505499"/>
                  <a:gd name="connsiteX174" fmla="*/ 716844 w 1034979"/>
                  <a:gd name="connsiteY174" fmla="*/ 1031115 h 1505499"/>
                  <a:gd name="connsiteX175" fmla="*/ 695889 w 1034979"/>
                  <a:gd name="connsiteY175" fmla="*/ 1033020 h 1505499"/>
                  <a:gd name="connsiteX176" fmla="*/ 669219 w 1034979"/>
                  <a:gd name="connsiteY176" fmla="*/ 1034925 h 1505499"/>
                  <a:gd name="connsiteX177" fmla="*/ 669219 w 1034979"/>
                  <a:gd name="connsiteY177" fmla="*/ 1034925 h 1505499"/>
                  <a:gd name="connsiteX178" fmla="*/ 646359 w 1034979"/>
                  <a:gd name="connsiteY178" fmla="*/ 1038735 h 1505499"/>
                  <a:gd name="connsiteX179" fmla="*/ 642549 w 1034979"/>
                  <a:gd name="connsiteY179" fmla="*/ 1027305 h 1505499"/>
                  <a:gd name="connsiteX180" fmla="*/ 640644 w 1034979"/>
                  <a:gd name="connsiteY180" fmla="*/ 1021590 h 1505499"/>
                  <a:gd name="connsiteX181" fmla="*/ 642549 w 1034979"/>
                  <a:gd name="connsiteY181" fmla="*/ 1004445 h 1505499"/>
                  <a:gd name="connsiteX182" fmla="*/ 644454 w 1034979"/>
                  <a:gd name="connsiteY182" fmla="*/ 998730 h 1505499"/>
                  <a:gd name="connsiteX183" fmla="*/ 661599 w 1034979"/>
                  <a:gd name="connsiteY183" fmla="*/ 989205 h 1505499"/>
                  <a:gd name="connsiteX184" fmla="*/ 673029 w 1034979"/>
                  <a:gd name="connsiteY184" fmla="*/ 981585 h 1505499"/>
                  <a:gd name="connsiteX185" fmla="*/ 674934 w 1034979"/>
                  <a:gd name="connsiteY185" fmla="*/ 975870 h 1505499"/>
                  <a:gd name="connsiteX186" fmla="*/ 680649 w 1034979"/>
                  <a:gd name="connsiteY186" fmla="*/ 973965 h 1505499"/>
                  <a:gd name="connsiteX187" fmla="*/ 686364 w 1034979"/>
                  <a:gd name="connsiteY187" fmla="*/ 970155 h 1505499"/>
                  <a:gd name="connsiteX188" fmla="*/ 695889 w 1034979"/>
                  <a:gd name="connsiteY188" fmla="*/ 960630 h 1505499"/>
                  <a:gd name="connsiteX189" fmla="*/ 705414 w 1034979"/>
                  <a:gd name="connsiteY189" fmla="*/ 949200 h 1505499"/>
                  <a:gd name="connsiteX190" fmla="*/ 716844 w 1034979"/>
                  <a:gd name="connsiteY190" fmla="*/ 941580 h 1505499"/>
                  <a:gd name="connsiteX191" fmla="*/ 732084 w 1034979"/>
                  <a:gd name="connsiteY191" fmla="*/ 928245 h 1505499"/>
                  <a:gd name="connsiteX192" fmla="*/ 741609 w 1034979"/>
                  <a:gd name="connsiteY192" fmla="*/ 916815 h 1505499"/>
                  <a:gd name="connsiteX193" fmla="*/ 753039 w 1034979"/>
                  <a:gd name="connsiteY193" fmla="*/ 907290 h 1505499"/>
                  <a:gd name="connsiteX194" fmla="*/ 758754 w 1034979"/>
                  <a:gd name="connsiteY194" fmla="*/ 895860 h 1505499"/>
                  <a:gd name="connsiteX195" fmla="*/ 760659 w 1034979"/>
                  <a:gd name="connsiteY195" fmla="*/ 890145 h 1505499"/>
                  <a:gd name="connsiteX196" fmla="*/ 766374 w 1034979"/>
                  <a:gd name="connsiteY196" fmla="*/ 878715 h 1505499"/>
                  <a:gd name="connsiteX197" fmla="*/ 764469 w 1034979"/>
                  <a:gd name="connsiteY197" fmla="*/ 863475 h 1505499"/>
                  <a:gd name="connsiteX198" fmla="*/ 758754 w 1034979"/>
                  <a:gd name="connsiteY198" fmla="*/ 861570 h 1505499"/>
                  <a:gd name="connsiteX199" fmla="*/ 737799 w 1034979"/>
                  <a:gd name="connsiteY199" fmla="*/ 863475 h 1505499"/>
                  <a:gd name="connsiteX200" fmla="*/ 732084 w 1034979"/>
                  <a:gd name="connsiteY200" fmla="*/ 867285 h 1505499"/>
                  <a:gd name="connsiteX201" fmla="*/ 720654 w 1034979"/>
                  <a:gd name="connsiteY201" fmla="*/ 871095 h 1505499"/>
                  <a:gd name="connsiteX202" fmla="*/ 716844 w 1034979"/>
                  <a:gd name="connsiteY202" fmla="*/ 876810 h 1505499"/>
                  <a:gd name="connsiteX203" fmla="*/ 711129 w 1034979"/>
                  <a:gd name="connsiteY203" fmla="*/ 878715 h 1505499"/>
                  <a:gd name="connsiteX204" fmla="*/ 705414 w 1034979"/>
                  <a:gd name="connsiteY204" fmla="*/ 882525 h 1505499"/>
                  <a:gd name="connsiteX205" fmla="*/ 699699 w 1034979"/>
                  <a:gd name="connsiteY205" fmla="*/ 888240 h 1505499"/>
                  <a:gd name="connsiteX206" fmla="*/ 692079 w 1034979"/>
                  <a:gd name="connsiteY206" fmla="*/ 892050 h 1505499"/>
                  <a:gd name="connsiteX207" fmla="*/ 650169 w 1034979"/>
                  <a:gd name="connsiteY207" fmla="*/ 920625 h 1505499"/>
                  <a:gd name="connsiteX208" fmla="*/ 636834 w 1034979"/>
                  <a:gd name="connsiteY208" fmla="*/ 932055 h 1505499"/>
                  <a:gd name="connsiteX209" fmla="*/ 627309 w 1034979"/>
                  <a:gd name="connsiteY209" fmla="*/ 949200 h 1505499"/>
                  <a:gd name="connsiteX210" fmla="*/ 602544 w 1034979"/>
                  <a:gd name="connsiteY210" fmla="*/ 954915 h 1505499"/>
                  <a:gd name="connsiteX211" fmla="*/ 589209 w 1034979"/>
                  <a:gd name="connsiteY211" fmla="*/ 958725 h 1505499"/>
                  <a:gd name="connsiteX212" fmla="*/ 573969 w 1034979"/>
                  <a:gd name="connsiteY212" fmla="*/ 956820 h 1505499"/>
                  <a:gd name="connsiteX213" fmla="*/ 562539 w 1034979"/>
                  <a:gd name="connsiteY213" fmla="*/ 953010 h 1505499"/>
                  <a:gd name="connsiteX214" fmla="*/ 551109 w 1034979"/>
                  <a:gd name="connsiteY214" fmla="*/ 949200 h 1505499"/>
                  <a:gd name="connsiteX215" fmla="*/ 539679 w 1034979"/>
                  <a:gd name="connsiteY215" fmla="*/ 945390 h 1505499"/>
                  <a:gd name="connsiteX216" fmla="*/ 533964 w 1034979"/>
                  <a:gd name="connsiteY216" fmla="*/ 943485 h 1505499"/>
                  <a:gd name="connsiteX217" fmla="*/ 528249 w 1034979"/>
                  <a:gd name="connsiteY217" fmla="*/ 939675 h 1505499"/>
                  <a:gd name="connsiteX218" fmla="*/ 516819 w 1034979"/>
                  <a:gd name="connsiteY218" fmla="*/ 933960 h 1505499"/>
                  <a:gd name="connsiteX219" fmla="*/ 509199 w 1034979"/>
                  <a:gd name="connsiteY219" fmla="*/ 922530 h 1505499"/>
                  <a:gd name="connsiteX220" fmla="*/ 505389 w 1034979"/>
                  <a:gd name="connsiteY220" fmla="*/ 901575 h 1505499"/>
                  <a:gd name="connsiteX221" fmla="*/ 507294 w 1034979"/>
                  <a:gd name="connsiteY221" fmla="*/ 836805 h 1505499"/>
                  <a:gd name="connsiteX222" fmla="*/ 513009 w 1034979"/>
                  <a:gd name="connsiteY222" fmla="*/ 823470 h 1505499"/>
                  <a:gd name="connsiteX223" fmla="*/ 503484 w 1034979"/>
                  <a:gd name="connsiteY223" fmla="*/ 347220 h 1505499"/>
                  <a:gd name="connsiteX224" fmla="*/ 499674 w 1034979"/>
                  <a:gd name="connsiteY224" fmla="*/ 55755 h 1505499"/>
                  <a:gd name="connsiteX225" fmla="*/ 490149 w 1034979"/>
                  <a:gd name="connsiteY225" fmla="*/ 29085 h 1505499"/>
                  <a:gd name="connsiteX226" fmla="*/ 488244 w 1034979"/>
                  <a:gd name="connsiteY226" fmla="*/ 23370 h 1505499"/>
                  <a:gd name="connsiteX227" fmla="*/ 484434 w 1034979"/>
                  <a:gd name="connsiteY227" fmla="*/ 17655 h 1505499"/>
                  <a:gd name="connsiteX228" fmla="*/ 478719 w 1034979"/>
                  <a:gd name="connsiteY228" fmla="*/ 6225 h 1505499"/>
                  <a:gd name="connsiteX229" fmla="*/ 473004 w 1034979"/>
                  <a:gd name="connsiteY229" fmla="*/ 2415 h 1505499"/>
                  <a:gd name="connsiteX230" fmla="*/ 429189 w 1034979"/>
                  <a:gd name="connsiteY230" fmla="*/ 510 h 1505499"/>
                  <a:gd name="connsiteX231" fmla="*/ 421569 w 1034979"/>
                  <a:gd name="connsiteY231" fmla="*/ 11940 h 1505499"/>
                  <a:gd name="connsiteX232" fmla="*/ 417759 w 1034979"/>
                  <a:gd name="connsiteY232" fmla="*/ 17655 h 1505499"/>
                  <a:gd name="connsiteX233" fmla="*/ 419664 w 1034979"/>
                  <a:gd name="connsiteY233" fmla="*/ 50040 h 1505499"/>
                  <a:gd name="connsiteX234" fmla="*/ 423474 w 1034979"/>
                  <a:gd name="connsiteY234" fmla="*/ 61470 h 1505499"/>
                  <a:gd name="connsiteX235" fmla="*/ 425379 w 1034979"/>
                  <a:gd name="connsiteY235" fmla="*/ 67185 h 1505499"/>
                  <a:gd name="connsiteX236" fmla="*/ 425379 w 1034979"/>
                  <a:gd name="connsiteY236" fmla="*/ 72900 h 1505499"/>
                  <a:gd name="connsiteX237" fmla="*/ 429189 w 1034979"/>
                  <a:gd name="connsiteY237" fmla="*/ 227205 h 1505499"/>
                  <a:gd name="connsiteX238" fmla="*/ 440619 w 1034979"/>
                  <a:gd name="connsiteY238" fmla="*/ 410085 h 1505499"/>
                  <a:gd name="connsiteX239" fmla="*/ 425379 w 1034979"/>
                  <a:gd name="connsiteY239" fmla="*/ 707265 h 1505499"/>
                  <a:gd name="connsiteX240" fmla="*/ 417759 w 1034979"/>
                  <a:gd name="connsiteY240" fmla="*/ 834900 h 1505499"/>
                  <a:gd name="connsiteX241" fmla="*/ 413949 w 1034979"/>
                  <a:gd name="connsiteY241" fmla="*/ 852045 h 1505499"/>
                  <a:gd name="connsiteX242" fmla="*/ 417759 w 1034979"/>
                  <a:gd name="connsiteY242" fmla="*/ 873000 h 1505499"/>
                  <a:gd name="connsiteX243" fmla="*/ 421569 w 1034979"/>
                  <a:gd name="connsiteY243" fmla="*/ 878715 h 1505499"/>
                  <a:gd name="connsiteX244" fmla="*/ 425379 w 1034979"/>
                  <a:gd name="connsiteY244" fmla="*/ 890145 h 1505499"/>
                  <a:gd name="connsiteX245" fmla="*/ 423474 w 1034979"/>
                  <a:gd name="connsiteY245" fmla="*/ 916815 h 1505499"/>
                  <a:gd name="connsiteX246" fmla="*/ 417759 w 1034979"/>
                  <a:gd name="connsiteY246" fmla="*/ 918720 h 1505499"/>
                  <a:gd name="connsiteX247" fmla="*/ 412044 w 1034979"/>
                  <a:gd name="connsiteY247" fmla="*/ 922530 h 1505499"/>
                  <a:gd name="connsiteX248" fmla="*/ 421569 w 1034979"/>
                  <a:gd name="connsiteY248" fmla="*/ 918720 h 1505499"/>
                  <a:gd name="connsiteX0" fmla="*/ 421569 w 1034979"/>
                  <a:gd name="connsiteY0" fmla="*/ 918720 h 1505499"/>
                  <a:gd name="connsiteX1" fmla="*/ 421569 w 1034979"/>
                  <a:gd name="connsiteY1" fmla="*/ 918720 h 1505499"/>
                  <a:gd name="connsiteX2" fmla="*/ 394899 w 1034979"/>
                  <a:gd name="connsiteY2" fmla="*/ 928245 h 1505499"/>
                  <a:gd name="connsiteX3" fmla="*/ 387279 w 1034979"/>
                  <a:gd name="connsiteY3" fmla="*/ 930150 h 1505499"/>
                  <a:gd name="connsiteX4" fmla="*/ 356799 w 1034979"/>
                  <a:gd name="connsiteY4" fmla="*/ 932055 h 1505499"/>
                  <a:gd name="connsiteX5" fmla="*/ 351084 w 1034979"/>
                  <a:gd name="connsiteY5" fmla="*/ 935865 h 1505499"/>
                  <a:gd name="connsiteX6" fmla="*/ 339654 w 1034979"/>
                  <a:gd name="connsiteY6" fmla="*/ 945390 h 1505499"/>
                  <a:gd name="connsiteX7" fmla="*/ 328224 w 1034979"/>
                  <a:gd name="connsiteY7" fmla="*/ 949200 h 1505499"/>
                  <a:gd name="connsiteX8" fmla="*/ 312984 w 1034979"/>
                  <a:gd name="connsiteY8" fmla="*/ 954915 h 1505499"/>
                  <a:gd name="connsiteX9" fmla="*/ 265359 w 1034979"/>
                  <a:gd name="connsiteY9" fmla="*/ 951105 h 1505499"/>
                  <a:gd name="connsiteX10" fmla="*/ 253929 w 1034979"/>
                  <a:gd name="connsiteY10" fmla="*/ 947295 h 1505499"/>
                  <a:gd name="connsiteX11" fmla="*/ 242499 w 1034979"/>
                  <a:gd name="connsiteY11" fmla="*/ 943485 h 1505499"/>
                  <a:gd name="connsiteX12" fmla="*/ 236784 w 1034979"/>
                  <a:gd name="connsiteY12" fmla="*/ 941580 h 1505499"/>
                  <a:gd name="connsiteX13" fmla="*/ 231069 w 1034979"/>
                  <a:gd name="connsiteY13" fmla="*/ 939675 h 1505499"/>
                  <a:gd name="connsiteX14" fmla="*/ 219639 w 1034979"/>
                  <a:gd name="connsiteY14" fmla="*/ 937770 h 1505499"/>
                  <a:gd name="connsiteX15" fmla="*/ 213924 w 1034979"/>
                  <a:gd name="connsiteY15" fmla="*/ 935865 h 1505499"/>
                  <a:gd name="connsiteX16" fmla="*/ 206304 w 1034979"/>
                  <a:gd name="connsiteY16" fmla="*/ 933960 h 1505499"/>
                  <a:gd name="connsiteX17" fmla="*/ 194874 w 1034979"/>
                  <a:gd name="connsiteY17" fmla="*/ 930150 h 1505499"/>
                  <a:gd name="connsiteX18" fmla="*/ 189159 w 1034979"/>
                  <a:gd name="connsiteY18" fmla="*/ 928245 h 1505499"/>
                  <a:gd name="connsiteX19" fmla="*/ 181539 w 1034979"/>
                  <a:gd name="connsiteY19" fmla="*/ 926340 h 1505499"/>
                  <a:gd name="connsiteX20" fmla="*/ 170109 w 1034979"/>
                  <a:gd name="connsiteY20" fmla="*/ 920625 h 1505499"/>
                  <a:gd name="connsiteX21" fmla="*/ 164394 w 1034979"/>
                  <a:gd name="connsiteY21" fmla="*/ 916815 h 1505499"/>
                  <a:gd name="connsiteX22" fmla="*/ 156774 w 1034979"/>
                  <a:gd name="connsiteY22" fmla="*/ 905385 h 1505499"/>
                  <a:gd name="connsiteX23" fmla="*/ 145344 w 1034979"/>
                  <a:gd name="connsiteY23" fmla="*/ 901575 h 1505499"/>
                  <a:gd name="connsiteX24" fmla="*/ 139629 w 1034979"/>
                  <a:gd name="connsiteY24" fmla="*/ 897765 h 1505499"/>
                  <a:gd name="connsiteX25" fmla="*/ 133914 w 1034979"/>
                  <a:gd name="connsiteY25" fmla="*/ 895860 h 1505499"/>
                  <a:gd name="connsiteX26" fmla="*/ 116769 w 1034979"/>
                  <a:gd name="connsiteY26" fmla="*/ 892050 h 1505499"/>
                  <a:gd name="connsiteX27" fmla="*/ 111054 w 1034979"/>
                  <a:gd name="connsiteY27" fmla="*/ 886335 h 1505499"/>
                  <a:gd name="connsiteX28" fmla="*/ 101529 w 1034979"/>
                  <a:gd name="connsiteY28" fmla="*/ 869190 h 1505499"/>
                  <a:gd name="connsiteX29" fmla="*/ 84384 w 1034979"/>
                  <a:gd name="connsiteY29" fmla="*/ 861570 h 1505499"/>
                  <a:gd name="connsiteX30" fmla="*/ 78669 w 1034979"/>
                  <a:gd name="connsiteY30" fmla="*/ 859665 h 1505499"/>
                  <a:gd name="connsiteX31" fmla="*/ 59619 w 1034979"/>
                  <a:gd name="connsiteY31" fmla="*/ 863475 h 1505499"/>
                  <a:gd name="connsiteX32" fmla="*/ 53904 w 1034979"/>
                  <a:gd name="connsiteY32" fmla="*/ 867285 h 1505499"/>
                  <a:gd name="connsiteX33" fmla="*/ 50094 w 1034979"/>
                  <a:gd name="connsiteY33" fmla="*/ 873000 h 1505499"/>
                  <a:gd name="connsiteX34" fmla="*/ 46284 w 1034979"/>
                  <a:gd name="connsiteY34" fmla="*/ 884430 h 1505499"/>
                  <a:gd name="connsiteX35" fmla="*/ 50094 w 1034979"/>
                  <a:gd name="connsiteY35" fmla="*/ 922530 h 1505499"/>
                  <a:gd name="connsiteX36" fmla="*/ 53904 w 1034979"/>
                  <a:gd name="connsiteY36" fmla="*/ 928245 h 1505499"/>
                  <a:gd name="connsiteX37" fmla="*/ 59619 w 1034979"/>
                  <a:gd name="connsiteY37" fmla="*/ 932055 h 1505499"/>
                  <a:gd name="connsiteX38" fmla="*/ 63429 w 1034979"/>
                  <a:gd name="connsiteY38" fmla="*/ 937770 h 1505499"/>
                  <a:gd name="connsiteX39" fmla="*/ 80574 w 1034979"/>
                  <a:gd name="connsiteY39" fmla="*/ 947295 h 1505499"/>
                  <a:gd name="connsiteX40" fmla="*/ 103434 w 1034979"/>
                  <a:gd name="connsiteY40" fmla="*/ 949200 h 1505499"/>
                  <a:gd name="connsiteX41" fmla="*/ 124389 w 1034979"/>
                  <a:gd name="connsiteY41" fmla="*/ 954915 h 1505499"/>
                  <a:gd name="connsiteX42" fmla="*/ 130104 w 1034979"/>
                  <a:gd name="connsiteY42" fmla="*/ 956820 h 1505499"/>
                  <a:gd name="connsiteX43" fmla="*/ 135819 w 1034979"/>
                  <a:gd name="connsiteY43" fmla="*/ 962535 h 1505499"/>
                  <a:gd name="connsiteX44" fmla="*/ 143439 w 1034979"/>
                  <a:gd name="connsiteY44" fmla="*/ 964440 h 1505499"/>
                  <a:gd name="connsiteX45" fmla="*/ 166299 w 1034979"/>
                  <a:gd name="connsiteY45" fmla="*/ 968250 h 1505499"/>
                  <a:gd name="connsiteX46" fmla="*/ 191064 w 1034979"/>
                  <a:gd name="connsiteY46" fmla="*/ 973965 h 1505499"/>
                  <a:gd name="connsiteX47" fmla="*/ 208209 w 1034979"/>
                  <a:gd name="connsiteY47" fmla="*/ 979680 h 1505499"/>
                  <a:gd name="connsiteX48" fmla="*/ 213924 w 1034979"/>
                  <a:gd name="connsiteY48" fmla="*/ 981585 h 1505499"/>
                  <a:gd name="connsiteX49" fmla="*/ 229164 w 1034979"/>
                  <a:gd name="connsiteY49" fmla="*/ 985395 h 1505499"/>
                  <a:gd name="connsiteX50" fmla="*/ 248214 w 1034979"/>
                  <a:gd name="connsiteY50" fmla="*/ 991110 h 1505499"/>
                  <a:gd name="connsiteX51" fmla="*/ 253929 w 1034979"/>
                  <a:gd name="connsiteY51" fmla="*/ 994920 h 1505499"/>
                  <a:gd name="connsiteX52" fmla="*/ 267264 w 1034979"/>
                  <a:gd name="connsiteY52" fmla="*/ 1010160 h 1505499"/>
                  <a:gd name="connsiteX53" fmla="*/ 272979 w 1034979"/>
                  <a:gd name="connsiteY53" fmla="*/ 1029210 h 1505499"/>
                  <a:gd name="connsiteX54" fmla="*/ 274884 w 1034979"/>
                  <a:gd name="connsiteY54" fmla="*/ 1034925 h 1505499"/>
                  <a:gd name="connsiteX55" fmla="*/ 276789 w 1034979"/>
                  <a:gd name="connsiteY55" fmla="*/ 1040640 h 1505499"/>
                  <a:gd name="connsiteX56" fmla="*/ 278694 w 1034979"/>
                  <a:gd name="connsiteY56" fmla="*/ 1065405 h 1505499"/>
                  <a:gd name="connsiteX57" fmla="*/ 280599 w 1034979"/>
                  <a:gd name="connsiteY57" fmla="*/ 1071120 h 1505499"/>
                  <a:gd name="connsiteX58" fmla="*/ 278694 w 1034979"/>
                  <a:gd name="connsiteY58" fmla="*/ 1090170 h 1505499"/>
                  <a:gd name="connsiteX59" fmla="*/ 276789 w 1034979"/>
                  <a:gd name="connsiteY59" fmla="*/ 1099695 h 1505499"/>
                  <a:gd name="connsiteX60" fmla="*/ 263454 w 1034979"/>
                  <a:gd name="connsiteY60" fmla="*/ 1113030 h 1505499"/>
                  <a:gd name="connsiteX61" fmla="*/ 252024 w 1034979"/>
                  <a:gd name="connsiteY61" fmla="*/ 1120650 h 1505499"/>
                  <a:gd name="connsiteX62" fmla="*/ 240594 w 1034979"/>
                  <a:gd name="connsiteY62" fmla="*/ 1124460 h 1505499"/>
                  <a:gd name="connsiteX63" fmla="*/ 126294 w 1034979"/>
                  <a:gd name="connsiteY63" fmla="*/ 1124460 h 1505499"/>
                  <a:gd name="connsiteX64" fmla="*/ 120579 w 1034979"/>
                  <a:gd name="connsiteY64" fmla="*/ 1126365 h 1505499"/>
                  <a:gd name="connsiteX65" fmla="*/ 105339 w 1034979"/>
                  <a:gd name="connsiteY65" fmla="*/ 1128270 h 1505499"/>
                  <a:gd name="connsiteX66" fmla="*/ 88194 w 1034979"/>
                  <a:gd name="connsiteY66" fmla="*/ 1133985 h 1505499"/>
                  <a:gd name="connsiteX67" fmla="*/ 82479 w 1034979"/>
                  <a:gd name="connsiteY67" fmla="*/ 1135890 h 1505499"/>
                  <a:gd name="connsiteX68" fmla="*/ 76764 w 1034979"/>
                  <a:gd name="connsiteY68" fmla="*/ 1139700 h 1505499"/>
                  <a:gd name="connsiteX69" fmla="*/ 65334 w 1034979"/>
                  <a:gd name="connsiteY69" fmla="*/ 1141605 h 1505499"/>
                  <a:gd name="connsiteX70" fmla="*/ 27234 w 1034979"/>
                  <a:gd name="connsiteY70" fmla="*/ 1143510 h 1505499"/>
                  <a:gd name="connsiteX71" fmla="*/ 15804 w 1034979"/>
                  <a:gd name="connsiteY71" fmla="*/ 1149225 h 1505499"/>
                  <a:gd name="connsiteX72" fmla="*/ 6279 w 1034979"/>
                  <a:gd name="connsiteY72" fmla="*/ 1158750 h 1505499"/>
                  <a:gd name="connsiteX73" fmla="*/ 4374 w 1034979"/>
                  <a:gd name="connsiteY73" fmla="*/ 1164465 h 1505499"/>
                  <a:gd name="connsiteX74" fmla="*/ 564 w 1034979"/>
                  <a:gd name="connsiteY74" fmla="*/ 1170180 h 1505499"/>
                  <a:gd name="connsiteX75" fmla="*/ 6279 w 1034979"/>
                  <a:gd name="connsiteY75" fmla="*/ 1202565 h 1505499"/>
                  <a:gd name="connsiteX76" fmla="*/ 11994 w 1034979"/>
                  <a:gd name="connsiteY76" fmla="*/ 1206375 h 1505499"/>
                  <a:gd name="connsiteX77" fmla="*/ 17709 w 1034979"/>
                  <a:gd name="connsiteY77" fmla="*/ 1208280 h 1505499"/>
                  <a:gd name="connsiteX78" fmla="*/ 145344 w 1034979"/>
                  <a:gd name="connsiteY78" fmla="*/ 1206375 h 1505499"/>
                  <a:gd name="connsiteX79" fmla="*/ 152964 w 1034979"/>
                  <a:gd name="connsiteY79" fmla="*/ 1204470 h 1505499"/>
                  <a:gd name="connsiteX80" fmla="*/ 303459 w 1034979"/>
                  <a:gd name="connsiteY80" fmla="*/ 1198755 h 1505499"/>
                  <a:gd name="connsiteX81" fmla="*/ 318699 w 1034979"/>
                  <a:gd name="connsiteY81" fmla="*/ 1206375 h 1505499"/>
                  <a:gd name="connsiteX82" fmla="*/ 330129 w 1034979"/>
                  <a:gd name="connsiteY82" fmla="*/ 1212090 h 1505499"/>
                  <a:gd name="connsiteX83" fmla="*/ 333939 w 1034979"/>
                  <a:gd name="connsiteY83" fmla="*/ 1217805 h 1505499"/>
                  <a:gd name="connsiteX84" fmla="*/ 339654 w 1034979"/>
                  <a:gd name="connsiteY84" fmla="*/ 1219710 h 1505499"/>
                  <a:gd name="connsiteX85" fmla="*/ 351084 w 1034979"/>
                  <a:gd name="connsiteY85" fmla="*/ 1227330 h 1505499"/>
                  <a:gd name="connsiteX86" fmla="*/ 356799 w 1034979"/>
                  <a:gd name="connsiteY86" fmla="*/ 1231140 h 1505499"/>
                  <a:gd name="connsiteX87" fmla="*/ 360609 w 1034979"/>
                  <a:gd name="connsiteY87" fmla="*/ 1236855 h 1505499"/>
                  <a:gd name="connsiteX88" fmla="*/ 366324 w 1034979"/>
                  <a:gd name="connsiteY88" fmla="*/ 1248285 h 1505499"/>
                  <a:gd name="connsiteX89" fmla="*/ 362514 w 1034979"/>
                  <a:gd name="connsiteY89" fmla="*/ 1274955 h 1505499"/>
                  <a:gd name="connsiteX90" fmla="*/ 358704 w 1034979"/>
                  <a:gd name="connsiteY90" fmla="*/ 1280670 h 1505499"/>
                  <a:gd name="connsiteX91" fmla="*/ 356799 w 1034979"/>
                  <a:gd name="connsiteY91" fmla="*/ 1286385 h 1505499"/>
                  <a:gd name="connsiteX92" fmla="*/ 352989 w 1034979"/>
                  <a:gd name="connsiteY92" fmla="*/ 1292100 h 1505499"/>
                  <a:gd name="connsiteX93" fmla="*/ 351084 w 1034979"/>
                  <a:gd name="connsiteY93" fmla="*/ 1297815 h 1505499"/>
                  <a:gd name="connsiteX94" fmla="*/ 347274 w 1034979"/>
                  <a:gd name="connsiteY94" fmla="*/ 1303530 h 1505499"/>
                  <a:gd name="connsiteX95" fmla="*/ 330129 w 1034979"/>
                  <a:gd name="connsiteY95" fmla="*/ 1370205 h 1505499"/>
                  <a:gd name="connsiteX96" fmla="*/ 328224 w 1034979"/>
                  <a:gd name="connsiteY96" fmla="*/ 1421640 h 1505499"/>
                  <a:gd name="connsiteX97" fmla="*/ 330129 w 1034979"/>
                  <a:gd name="connsiteY97" fmla="*/ 1446405 h 1505499"/>
                  <a:gd name="connsiteX98" fmla="*/ 332034 w 1034979"/>
                  <a:gd name="connsiteY98" fmla="*/ 1452120 h 1505499"/>
                  <a:gd name="connsiteX99" fmla="*/ 335844 w 1034979"/>
                  <a:gd name="connsiteY99" fmla="*/ 1455930 h 1505499"/>
                  <a:gd name="connsiteX100" fmla="*/ 364419 w 1034979"/>
                  <a:gd name="connsiteY100" fmla="*/ 1501650 h 1505499"/>
                  <a:gd name="connsiteX101" fmla="*/ 387279 w 1034979"/>
                  <a:gd name="connsiteY101" fmla="*/ 1503555 h 1505499"/>
                  <a:gd name="connsiteX102" fmla="*/ 392994 w 1034979"/>
                  <a:gd name="connsiteY102" fmla="*/ 1497840 h 1505499"/>
                  <a:gd name="connsiteX103" fmla="*/ 394899 w 1034979"/>
                  <a:gd name="connsiteY103" fmla="*/ 1486410 h 1505499"/>
                  <a:gd name="connsiteX104" fmla="*/ 396804 w 1034979"/>
                  <a:gd name="connsiteY104" fmla="*/ 1480695 h 1505499"/>
                  <a:gd name="connsiteX105" fmla="*/ 398709 w 1034979"/>
                  <a:gd name="connsiteY105" fmla="*/ 1463550 h 1505499"/>
                  <a:gd name="connsiteX106" fmla="*/ 400614 w 1034979"/>
                  <a:gd name="connsiteY106" fmla="*/ 1450215 h 1505499"/>
                  <a:gd name="connsiteX107" fmla="*/ 404424 w 1034979"/>
                  <a:gd name="connsiteY107" fmla="*/ 1393065 h 1505499"/>
                  <a:gd name="connsiteX108" fmla="*/ 410139 w 1034979"/>
                  <a:gd name="connsiteY108" fmla="*/ 1381635 h 1505499"/>
                  <a:gd name="connsiteX109" fmla="*/ 413949 w 1034979"/>
                  <a:gd name="connsiteY109" fmla="*/ 1368300 h 1505499"/>
                  <a:gd name="connsiteX110" fmla="*/ 415854 w 1034979"/>
                  <a:gd name="connsiteY110" fmla="*/ 1362585 h 1505499"/>
                  <a:gd name="connsiteX111" fmla="*/ 417759 w 1034979"/>
                  <a:gd name="connsiteY111" fmla="*/ 1349250 h 1505499"/>
                  <a:gd name="connsiteX112" fmla="*/ 421569 w 1034979"/>
                  <a:gd name="connsiteY112" fmla="*/ 1337820 h 1505499"/>
                  <a:gd name="connsiteX113" fmla="*/ 427284 w 1034979"/>
                  <a:gd name="connsiteY113" fmla="*/ 1324485 h 1505499"/>
                  <a:gd name="connsiteX114" fmla="*/ 436809 w 1034979"/>
                  <a:gd name="connsiteY114" fmla="*/ 1313055 h 1505499"/>
                  <a:gd name="connsiteX115" fmla="*/ 450144 w 1034979"/>
                  <a:gd name="connsiteY115" fmla="*/ 1297815 h 1505499"/>
                  <a:gd name="connsiteX116" fmla="*/ 457764 w 1034979"/>
                  <a:gd name="connsiteY116" fmla="*/ 1286385 h 1505499"/>
                  <a:gd name="connsiteX117" fmla="*/ 461574 w 1034979"/>
                  <a:gd name="connsiteY117" fmla="*/ 1274955 h 1505499"/>
                  <a:gd name="connsiteX118" fmla="*/ 465384 w 1034979"/>
                  <a:gd name="connsiteY118" fmla="*/ 1259715 h 1505499"/>
                  <a:gd name="connsiteX119" fmla="*/ 467289 w 1034979"/>
                  <a:gd name="connsiteY119" fmla="*/ 1254000 h 1505499"/>
                  <a:gd name="connsiteX120" fmla="*/ 507294 w 1034979"/>
                  <a:gd name="connsiteY120" fmla="*/ 1248285 h 1505499"/>
                  <a:gd name="connsiteX121" fmla="*/ 535869 w 1034979"/>
                  <a:gd name="connsiteY121" fmla="*/ 1238760 h 1505499"/>
                  <a:gd name="connsiteX122" fmla="*/ 541584 w 1034979"/>
                  <a:gd name="connsiteY122" fmla="*/ 1236855 h 1505499"/>
                  <a:gd name="connsiteX123" fmla="*/ 547299 w 1034979"/>
                  <a:gd name="connsiteY123" fmla="*/ 1234950 h 1505499"/>
                  <a:gd name="connsiteX124" fmla="*/ 554919 w 1034979"/>
                  <a:gd name="connsiteY124" fmla="*/ 1233045 h 1505499"/>
                  <a:gd name="connsiteX125" fmla="*/ 573969 w 1034979"/>
                  <a:gd name="connsiteY125" fmla="*/ 1225425 h 1505499"/>
                  <a:gd name="connsiteX126" fmla="*/ 585399 w 1034979"/>
                  <a:gd name="connsiteY126" fmla="*/ 1221615 h 1505499"/>
                  <a:gd name="connsiteX127" fmla="*/ 720654 w 1034979"/>
                  <a:gd name="connsiteY127" fmla="*/ 1305435 h 1505499"/>
                  <a:gd name="connsiteX128" fmla="*/ 733989 w 1034979"/>
                  <a:gd name="connsiteY128" fmla="*/ 1314960 h 1505499"/>
                  <a:gd name="connsiteX129" fmla="*/ 743514 w 1034979"/>
                  <a:gd name="connsiteY129" fmla="*/ 1316865 h 1505499"/>
                  <a:gd name="connsiteX130" fmla="*/ 749229 w 1034979"/>
                  <a:gd name="connsiteY130" fmla="*/ 1318770 h 1505499"/>
                  <a:gd name="connsiteX131" fmla="*/ 762564 w 1034979"/>
                  <a:gd name="connsiteY131" fmla="*/ 1324485 h 1505499"/>
                  <a:gd name="connsiteX132" fmla="*/ 777804 w 1034979"/>
                  <a:gd name="connsiteY132" fmla="*/ 1322580 h 1505499"/>
                  <a:gd name="connsiteX133" fmla="*/ 789234 w 1034979"/>
                  <a:gd name="connsiteY133" fmla="*/ 1316865 h 1505499"/>
                  <a:gd name="connsiteX134" fmla="*/ 794949 w 1034979"/>
                  <a:gd name="connsiteY134" fmla="*/ 1314960 h 1505499"/>
                  <a:gd name="connsiteX135" fmla="*/ 802569 w 1034979"/>
                  <a:gd name="connsiteY135" fmla="*/ 1297815 h 1505499"/>
                  <a:gd name="connsiteX136" fmla="*/ 800664 w 1034979"/>
                  <a:gd name="connsiteY136" fmla="*/ 1273050 h 1505499"/>
                  <a:gd name="connsiteX137" fmla="*/ 798759 w 1034979"/>
                  <a:gd name="connsiteY137" fmla="*/ 1267335 h 1505499"/>
                  <a:gd name="connsiteX138" fmla="*/ 796854 w 1034979"/>
                  <a:gd name="connsiteY138" fmla="*/ 1259715 h 1505499"/>
                  <a:gd name="connsiteX139" fmla="*/ 783519 w 1034979"/>
                  <a:gd name="connsiteY139" fmla="*/ 1242570 h 1505499"/>
                  <a:gd name="connsiteX140" fmla="*/ 773994 w 1034979"/>
                  <a:gd name="connsiteY140" fmla="*/ 1236855 h 1505499"/>
                  <a:gd name="connsiteX141" fmla="*/ 648264 w 1034979"/>
                  <a:gd name="connsiteY141" fmla="*/ 1145415 h 1505499"/>
                  <a:gd name="connsiteX142" fmla="*/ 644454 w 1034979"/>
                  <a:gd name="connsiteY142" fmla="*/ 1128270 h 1505499"/>
                  <a:gd name="connsiteX143" fmla="*/ 646359 w 1034979"/>
                  <a:gd name="connsiteY143" fmla="*/ 1120650 h 1505499"/>
                  <a:gd name="connsiteX144" fmla="*/ 650169 w 1034979"/>
                  <a:gd name="connsiteY144" fmla="*/ 1103505 h 1505499"/>
                  <a:gd name="connsiteX145" fmla="*/ 653979 w 1034979"/>
                  <a:gd name="connsiteY145" fmla="*/ 1097790 h 1505499"/>
                  <a:gd name="connsiteX146" fmla="*/ 655884 w 1034979"/>
                  <a:gd name="connsiteY146" fmla="*/ 1092075 h 1505499"/>
                  <a:gd name="connsiteX147" fmla="*/ 661599 w 1034979"/>
                  <a:gd name="connsiteY147" fmla="*/ 1090170 h 1505499"/>
                  <a:gd name="connsiteX148" fmla="*/ 671124 w 1034979"/>
                  <a:gd name="connsiteY148" fmla="*/ 1078740 h 1505499"/>
                  <a:gd name="connsiteX149" fmla="*/ 724464 w 1034979"/>
                  <a:gd name="connsiteY149" fmla="*/ 1071120 h 1505499"/>
                  <a:gd name="connsiteX150" fmla="*/ 842574 w 1034979"/>
                  <a:gd name="connsiteY150" fmla="*/ 1073025 h 1505499"/>
                  <a:gd name="connsiteX151" fmla="*/ 871149 w 1034979"/>
                  <a:gd name="connsiteY151" fmla="*/ 1074930 h 1505499"/>
                  <a:gd name="connsiteX152" fmla="*/ 899724 w 1034979"/>
                  <a:gd name="connsiteY152" fmla="*/ 1080645 h 1505499"/>
                  <a:gd name="connsiteX153" fmla="*/ 922584 w 1034979"/>
                  <a:gd name="connsiteY153" fmla="*/ 1084455 h 1505499"/>
                  <a:gd name="connsiteX154" fmla="*/ 951159 w 1034979"/>
                  <a:gd name="connsiteY154" fmla="*/ 1090170 h 1505499"/>
                  <a:gd name="connsiteX155" fmla="*/ 956874 w 1034979"/>
                  <a:gd name="connsiteY155" fmla="*/ 1090170 h 1505499"/>
                  <a:gd name="connsiteX156" fmla="*/ 1002594 w 1034979"/>
                  <a:gd name="connsiteY156" fmla="*/ 1088265 h 1505499"/>
                  <a:gd name="connsiteX157" fmla="*/ 1031169 w 1034979"/>
                  <a:gd name="connsiteY157" fmla="*/ 1080645 h 1505499"/>
                  <a:gd name="connsiteX158" fmla="*/ 1034979 w 1034979"/>
                  <a:gd name="connsiteY158" fmla="*/ 1074930 h 1505499"/>
                  <a:gd name="connsiteX159" fmla="*/ 1033074 w 1034979"/>
                  <a:gd name="connsiteY159" fmla="*/ 1055880 h 1505499"/>
                  <a:gd name="connsiteX160" fmla="*/ 1027359 w 1034979"/>
                  <a:gd name="connsiteY160" fmla="*/ 1052070 h 1505499"/>
                  <a:gd name="connsiteX161" fmla="*/ 1012119 w 1034979"/>
                  <a:gd name="connsiteY161" fmla="*/ 1050165 h 1505499"/>
                  <a:gd name="connsiteX162" fmla="*/ 1006404 w 1034979"/>
                  <a:gd name="connsiteY162" fmla="*/ 1048260 h 1505499"/>
                  <a:gd name="connsiteX163" fmla="*/ 998784 w 1034979"/>
                  <a:gd name="connsiteY163" fmla="*/ 1046355 h 1505499"/>
                  <a:gd name="connsiteX164" fmla="*/ 987354 w 1034979"/>
                  <a:gd name="connsiteY164" fmla="*/ 1038735 h 1505499"/>
                  <a:gd name="connsiteX165" fmla="*/ 975924 w 1034979"/>
                  <a:gd name="connsiteY165" fmla="*/ 1034925 h 1505499"/>
                  <a:gd name="connsiteX166" fmla="*/ 970209 w 1034979"/>
                  <a:gd name="connsiteY166" fmla="*/ 1033020 h 1505499"/>
                  <a:gd name="connsiteX167" fmla="*/ 962589 w 1034979"/>
                  <a:gd name="connsiteY167" fmla="*/ 1031115 h 1505499"/>
                  <a:gd name="connsiteX168" fmla="*/ 956874 w 1034979"/>
                  <a:gd name="connsiteY168" fmla="*/ 1029210 h 1505499"/>
                  <a:gd name="connsiteX169" fmla="*/ 935919 w 1034979"/>
                  <a:gd name="connsiteY169" fmla="*/ 1023495 h 1505499"/>
                  <a:gd name="connsiteX170" fmla="*/ 930204 w 1034979"/>
                  <a:gd name="connsiteY170" fmla="*/ 1021590 h 1505499"/>
                  <a:gd name="connsiteX171" fmla="*/ 825429 w 1034979"/>
                  <a:gd name="connsiteY171" fmla="*/ 1023495 h 1505499"/>
                  <a:gd name="connsiteX172" fmla="*/ 819714 w 1034979"/>
                  <a:gd name="connsiteY172" fmla="*/ 1025400 h 1505499"/>
                  <a:gd name="connsiteX173" fmla="*/ 730179 w 1034979"/>
                  <a:gd name="connsiteY173" fmla="*/ 1027305 h 1505499"/>
                  <a:gd name="connsiteX174" fmla="*/ 716844 w 1034979"/>
                  <a:gd name="connsiteY174" fmla="*/ 1031115 h 1505499"/>
                  <a:gd name="connsiteX175" fmla="*/ 695889 w 1034979"/>
                  <a:gd name="connsiteY175" fmla="*/ 1033020 h 1505499"/>
                  <a:gd name="connsiteX176" fmla="*/ 669219 w 1034979"/>
                  <a:gd name="connsiteY176" fmla="*/ 1034925 h 1505499"/>
                  <a:gd name="connsiteX177" fmla="*/ 669219 w 1034979"/>
                  <a:gd name="connsiteY177" fmla="*/ 1034925 h 1505499"/>
                  <a:gd name="connsiteX178" fmla="*/ 646359 w 1034979"/>
                  <a:gd name="connsiteY178" fmla="*/ 1038735 h 1505499"/>
                  <a:gd name="connsiteX179" fmla="*/ 642549 w 1034979"/>
                  <a:gd name="connsiteY179" fmla="*/ 1027305 h 1505499"/>
                  <a:gd name="connsiteX180" fmla="*/ 640644 w 1034979"/>
                  <a:gd name="connsiteY180" fmla="*/ 1021590 h 1505499"/>
                  <a:gd name="connsiteX181" fmla="*/ 642549 w 1034979"/>
                  <a:gd name="connsiteY181" fmla="*/ 1004445 h 1505499"/>
                  <a:gd name="connsiteX182" fmla="*/ 644454 w 1034979"/>
                  <a:gd name="connsiteY182" fmla="*/ 998730 h 1505499"/>
                  <a:gd name="connsiteX183" fmla="*/ 661599 w 1034979"/>
                  <a:gd name="connsiteY183" fmla="*/ 989205 h 1505499"/>
                  <a:gd name="connsiteX184" fmla="*/ 673029 w 1034979"/>
                  <a:gd name="connsiteY184" fmla="*/ 981585 h 1505499"/>
                  <a:gd name="connsiteX185" fmla="*/ 674934 w 1034979"/>
                  <a:gd name="connsiteY185" fmla="*/ 975870 h 1505499"/>
                  <a:gd name="connsiteX186" fmla="*/ 680649 w 1034979"/>
                  <a:gd name="connsiteY186" fmla="*/ 973965 h 1505499"/>
                  <a:gd name="connsiteX187" fmla="*/ 686364 w 1034979"/>
                  <a:gd name="connsiteY187" fmla="*/ 970155 h 1505499"/>
                  <a:gd name="connsiteX188" fmla="*/ 695889 w 1034979"/>
                  <a:gd name="connsiteY188" fmla="*/ 960630 h 1505499"/>
                  <a:gd name="connsiteX189" fmla="*/ 705414 w 1034979"/>
                  <a:gd name="connsiteY189" fmla="*/ 949200 h 1505499"/>
                  <a:gd name="connsiteX190" fmla="*/ 716844 w 1034979"/>
                  <a:gd name="connsiteY190" fmla="*/ 941580 h 1505499"/>
                  <a:gd name="connsiteX191" fmla="*/ 732084 w 1034979"/>
                  <a:gd name="connsiteY191" fmla="*/ 928245 h 1505499"/>
                  <a:gd name="connsiteX192" fmla="*/ 741609 w 1034979"/>
                  <a:gd name="connsiteY192" fmla="*/ 916815 h 1505499"/>
                  <a:gd name="connsiteX193" fmla="*/ 753039 w 1034979"/>
                  <a:gd name="connsiteY193" fmla="*/ 907290 h 1505499"/>
                  <a:gd name="connsiteX194" fmla="*/ 758754 w 1034979"/>
                  <a:gd name="connsiteY194" fmla="*/ 895860 h 1505499"/>
                  <a:gd name="connsiteX195" fmla="*/ 760659 w 1034979"/>
                  <a:gd name="connsiteY195" fmla="*/ 890145 h 1505499"/>
                  <a:gd name="connsiteX196" fmla="*/ 766374 w 1034979"/>
                  <a:gd name="connsiteY196" fmla="*/ 878715 h 1505499"/>
                  <a:gd name="connsiteX197" fmla="*/ 764469 w 1034979"/>
                  <a:gd name="connsiteY197" fmla="*/ 863475 h 1505499"/>
                  <a:gd name="connsiteX198" fmla="*/ 758754 w 1034979"/>
                  <a:gd name="connsiteY198" fmla="*/ 861570 h 1505499"/>
                  <a:gd name="connsiteX199" fmla="*/ 737799 w 1034979"/>
                  <a:gd name="connsiteY199" fmla="*/ 863475 h 1505499"/>
                  <a:gd name="connsiteX200" fmla="*/ 732084 w 1034979"/>
                  <a:gd name="connsiteY200" fmla="*/ 867285 h 1505499"/>
                  <a:gd name="connsiteX201" fmla="*/ 720654 w 1034979"/>
                  <a:gd name="connsiteY201" fmla="*/ 871095 h 1505499"/>
                  <a:gd name="connsiteX202" fmla="*/ 716844 w 1034979"/>
                  <a:gd name="connsiteY202" fmla="*/ 876810 h 1505499"/>
                  <a:gd name="connsiteX203" fmla="*/ 711129 w 1034979"/>
                  <a:gd name="connsiteY203" fmla="*/ 878715 h 1505499"/>
                  <a:gd name="connsiteX204" fmla="*/ 705414 w 1034979"/>
                  <a:gd name="connsiteY204" fmla="*/ 882525 h 1505499"/>
                  <a:gd name="connsiteX205" fmla="*/ 699699 w 1034979"/>
                  <a:gd name="connsiteY205" fmla="*/ 888240 h 1505499"/>
                  <a:gd name="connsiteX206" fmla="*/ 692079 w 1034979"/>
                  <a:gd name="connsiteY206" fmla="*/ 892050 h 1505499"/>
                  <a:gd name="connsiteX207" fmla="*/ 650169 w 1034979"/>
                  <a:gd name="connsiteY207" fmla="*/ 920625 h 1505499"/>
                  <a:gd name="connsiteX208" fmla="*/ 636834 w 1034979"/>
                  <a:gd name="connsiteY208" fmla="*/ 932055 h 1505499"/>
                  <a:gd name="connsiteX209" fmla="*/ 627309 w 1034979"/>
                  <a:gd name="connsiteY209" fmla="*/ 949200 h 1505499"/>
                  <a:gd name="connsiteX210" fmla="*/ 602544 w 1034979"/>
                  <a:gd name="connsiteY210" fmla="*/ 954915 h 1505499"/>
                  <a:gd name="connsiteX211" fmla="*/ 589209 w 1034979"/>
                  <a:gd name="connsiteY211" fmla="*/ 958725 h 1505499"/>
                  <a:gd name="connsiteX212" fmla="*/ 573969 w 1034979"/>
                  <a:gd name="connsiteY212" fmla="*/ 956820 h 1505499"/>
                  <a:gd name="connsiteX213" fmla="*/ 562539 w 1034979"/>
                  <a:gd name="connsiteY213" fmla="*/ 953010 h 1505499"/>
                  <a:gd name="connsiteX214" fmla="*/ 551109 w 1034979"/>
                  <a:gd name="connsiteY214" fmla="*/ 949200 h 1505499"/>
                  <a:gd name="connsiteX215" fmla="*/ 539679 w 1034979"/>
                  <a:gd name="connsiteY215" fmla="*/ 945390 h 1505499"/>
                  <a:gd name="connsiteX216" fmla="*/ 533964 w 1034979"/>
                  <a:gd name="connsiteY216" fmla="*/ 943485 h 1505499"/>
                  <a:gd name="connsiteX217" fmla="*/ 528249 w 1034979"/>
                  <a:gd name="connsiteY217" fmla="*/ 939675 h 1505499"/>
                  <a:gd name="connsiteX218" fmla="*/ 516819 w 1034979"/>
                  <a:gd name="connsiteY218" fmla="*/ 933960 h 1505499"/>
                  <a:gd name="connsiteX219" fmla="*/ 509199 w 1034979"/>
                  <a:gd name="connsiteY219" fmla="*/ 922530 h 1505499"/>
                  <a:gd name="connsiteX220" fmla="*/ 505389 w 1034979"/>
                  <a:gd name="connsiteY220" fmla="*/ 901575 h 1505499"/>
                  <a:gd name="connsiteX221" fmla="*/ 507294 w 1034979"/>
                  <a:gd name="connsiteY221" fmla="*/ 836805 h 1505499"/>
                  <a:gd name="connsiteX222" fmla="*/ 513009 w 1034979"/>
                  <a:gd name="connsiteY222" fmla="*/ 823470 h 1505499"/>
                  <a:gd name="connsiteX223" fmla="*/ 503484 w 1034979"/>
                  <a:gd name="connsiteY223" fmla="*/ 347220 h 1505499"/>
                  <a:gd name="connsiteX224" fmla="*/ 499674 w 1034979"/>
                  <a:gd name="connsiteY224" fmla="*/ 55755 h 1505499"/>
                  <a:gd name="connsiteX225" fmla="*/ 490149 w 1034979"/>
                  <a:gd name="connsiteY225" fmla="*/ 29085 h 1505499"/>
                  <a:gd name="connsiteX226" fmla="*/ 488244 w 1034979"/>
                  <a:gd name="connsiteY226" fmla="*/ 23370 h 1505499"/>
                  <a:gd name="connsiteX227" fmla="*/ 484434 w 1034979"/>
                  <a:gd name="connsiteY227" fmla="*/ 17655 h 1505499"/>
                  <a:gd name="connsiteX228" fmla="*/ 478719 w 1034979"/>
                  <a:gd name="connsiteY228" fmla="*/ 6225 h 1505499"/>
                  <a:gd name="connsiteX229" fmla="*/ 473004 w 1034979"/>
                  <a:gd name="connsiteY229" fmla="*/ 2415 h 1505499"/>
                  <a:gd name="connsiteX230" fmla="*/ 429189 w 1034979"/>
                  <a:gd name="connsiteY230" fmla="*/ 510 h 1505499"/>
                  <a:gd name="connsiteX231" fmla="*/ 421569 w 1034979"/>
                  <a:gd name="connsiteY231" fmla="*/ 11940 h 1505499"/>
                  <a:gd name="connsiteX232" fmla="*/ 417759 w 1034979"/>
                  <a:gd name="connsiteY232" fmla="*/ 17655 h 1505499"/>
                  <a:gd name="connsiteX233" fmla="*/ 419664 w 1034979"/>
                  <a:gd name="connsiteY233" fmla="*/ 50040 h 1505499"/>
                  <a:gd name="connsiteX234" fmla="*/ 423474 w 1034979"/>
                  <a:gd name="connsiteY234" fmla="*/ 61470 h 1505499"/>
                  <a:gd name="connsiteX235" fmla="*/ 425379 w 1034979"/>
                  <a:gd name="connsiteY235" fmla="*/ 67185 h 1505499"/>
                  <a:gd name="connsiteX236" fmla="*/ 425379 w 1034979"/>
                  <a:gd name="connsiteY236" fmla="*/ 72900 h 1505499"/>
                  <a:gd name="connsiteX237" fmla="*/ 429189 w 1034979"/>
                  <a:gd name="connsiteY237" fmla="*/ 227205 h 1505499"/>
                  <a:gd name="connsiteX238" fmla="*/ 440619 w 1034979"/>
                  <a:gd name="connsiteY238" fmla="*/ 410085 h 1505499"/>
                  <a:gd name="connsiteX239" fmla="*/ 425379 w 1034979"/>
                  <a:gd name="connsiteY239" fmla="*/ 707265 h 1505499"/>
                  <a:gd name="connsiteX240" fmla="*/ 417759 w 1034979"/>
                  <a:gd name="connsiteY240" fmla="*/ 834900 h 1505499"/>
                  <a:gd name="connsiteX241" fmla="*/ 413949 w 1034979"/>
                  <a:gd name="connsiteY241" fmla="*/ 852045 h 1505499"/>
                  <a:gd name="connsiteX242" fmla="*/ 417759 w 1034979"/>
                  <a:gd name="connsiteY242" fmla="*/ 873000 h 1505499"/>
                  <a:gd name="connsiteX243" fmla="*/ 421569 w 1034979"/>
                  <a:gd name="connsiteY243" fmla="*/ 878715 h 1505499"/>
                  <a:gd name="connsiteX244" fmla="*/ 425379 w 1034979"/>
                  <a:gd name="connsiteY244" fmla="*/ 890145 h 1505499"/>
                  <a:gd name="connsiteX245" fmla="*/ 423474 w 1034979"/>
                  <a:gd name="connsiteY245" fmla="*/ 916815 h 1505499"/>
                  <a:gd name="connsiteX246" fmla="*/ 417759 w 1034979"/>
                  <a:gd name="connsiteY246" fmla="*/ 918720 h 1505499"/>
                  <a:gd name="connsiteX247" fmla="*/ 412044 w 1034979"/>
                  <a:gd name="connsiteY247" fmla="*/ 922530 h 1505499"/>
                  <a:gd name="connsiteX248" fmla="*/ 421569 w 1034979"/>
                  <a:gd name="connsiteY248" fmla="*/ 918720 h 1505499"/>
                  <a:gd name="connsiteX0" fmla="*/ 421569 w 1034979"/>
                  <a:gd name="connsiteY0" fmla="*/ 918360 h 1505139"/>
                  <a:gd name="connsiteX1" fmla="*/ 421569 w 1034979"/>
                  <a:gd name="connsiteY1" fmla="*/ 918360 h 1505139"/>
                  <a:gd name="connsiteX2" fmla="*/ 394899 w 1034979"/>
                  <a:gd name="connsiteY2" fmla="*/ 927885 h 1505139"/>
                  <a:gd name="connsiteX3" fmla="*/ 387279 w 1034979"/>
                  <a:gd name="connsiteY3" fmla="*/ 929790 h 1505139"/>
                  <a:gd name="connsiteX4" fmla="*/ 356799 w 1034979"/>
                  <a:gd name="connsiteY4" fmla="*/ 931695 h 1505139"/>
                  <a:gd name="connsiteX5" fmla="*/ 351084 w 1034979"/>
                  <a:gd name="connsiteY5" fmla="*/ 935505 h 1505139"/>
                  <a:gd name="connsiteX6" fmla="*/ 339654 w 1034979"/>
                  <a:gd name="connsiteY6" fmla="*/ 945030 h 1505139"/>
                  <a:gd name="connsiteX7" fmla="*/ 328224 w 1034979"/>
                  <a:gd name="connsiteY7" fmla="*/ 948840 h 1505139"/>
                  <a:gd name="connsiteX8" fmla="*/ 312984 w 1034979"/>
                  <a:gd name="connsiteY8" fmla="*/ 954555 h 1505139"/>
                  <a:gd name="connsiteX9" fmla="*/ 265359 w 1034979"/>
                  <a:gd name="connsiteY9" fmla="*/ 950745 h 1505139"/>
                  <a:gd name="connsiteX10" fmla="*/ 253929 w 1034979"/>
                  <a:gd name="connsiteY10" fmla="*/ 946935 h 1505139"/>
                  <a:gd name="connsiteX11" fmla="*/ 242499 w 1034979"/>
                  <a:gd name="connsiteY11" fmla="*/ 943125 h 1505139"/>
                  <a:gd name="connsiteX12" fmla="*/ 236784 w 1034979"/>
                  <a:gd name="connsiteY12" fmla="*/ 941220 h 1505139"/>
                  <a:gd name="connsiteX13" fmla="*/ 231069 w 1034979"/>
                  <a:gd name="connsiteY13" fmla="*/ 939315 h 1505139"/>
                  <a:gd name="connsiteX14" fmla="*/ 219639 w 1034979"/>
                  <a:gd name="connsiteY14" fmla="*/ 937410 h 1505139"/>
                  <a:gd name="connsiteX15" fmla="*/ 213924 w 1034979"/>
                  <a:gd name="connsiteY15" fmla="*/ 935505 h 1505139"/>
                  <a:gd name="connsiteX16" fmla="*/ 206304 w 1034979"/>
                  <a:gd name="connsiteY16" fmla="*/ 933600 h 1505139"/>
                  <a:gd name="connsiteX17" fmla="*/ 194874 w 1034979"/>
                  <a:gd name="connsiteY17" fmla="*/ 929790 h 1505139"/>
                  <a:gd name="connsiteX18" fmla="*/ 189159 w 1034979"/>
                  <a:gd name="connsiteY18" fmla="*/ 927885 h 1505139"/>
                  <a:gd name="connsiteX19" fmla="*/ 181539 w 1034979"/>
                  <a:gd name="connsiteY19" fmla="*/ 925980 h 1505139"/>
                  <a:gd name="connsiteX20" fmla="*/ 170109 w 1034979"/>
                  <a:gd name="connsiteY20" fmla="*/ 920265 h 1505139"/>
                  <a:gd name="connsiteX21" fmla="*/ 164394 w 1034979"/>
                  <a:gd name="connsiteY21" fmla="*/ 916455 h 1505139"/>
                  <a:gd name="connsiteX22" fmla="*/ 156774 w 1034979"/>
                  <a:gd name="connsiteY22" fmla="*/ 905025 h 1505139"/>
                  <a:gd name="connsiteX23" fmla="*/ 145344 w 1034979"/>
                  <a:gd name="connsiteY23" fmla="*/ 901215 h 1505139"/>
                  <a:gd name="connsiteX24" fmla="*/ 139629 w 1034979"/>
                  <a:gd name="connsiteY24" fmla="*/ 897405 h 1505139"/>
                  <a:gd name="connsiteX25" fmla="*/ 133914 w 1034979"/>
                  <a:gd name="connsiteY25" fmla="*/ 895500 h 1505139"/>
                  <a:gd name="connsiteX26" fmla="*/ 116769 w 1034979"/>
                  <a:gd name="connsiteY26" fmla="*/ 891690 h 1505139"/>
                  <a:gd name="connsiteX27" fmla="*/ 111054 w 1034979"/>
                  <a:gd name="connsiteY27" fmla="*/ 885975 h 1505139"/>
                  <a:gd name="connsiteX28" fmla="*/ 101529 w 1034979"/>
                  <a:gd name="connsiteY28" fmla="*/ 868830 h 1505139"/>
                  <a:gd name="connsiteX29" fmla="*/ 84384 w 1034979"/>
                  <a:gd name="connsiteY29" fmla="*/ 861210 h 1505139"/>
                  <a:gd name="connsiteX30" fmla="*/ 78669 w 1034979"/>
                  <a:gd name="connsiteY30" fmla="*/ 859305 h 1505139"/>
                  <a:gd name="connsiteX31" fmla="*/ 59619 w 1034979"/>
                  <a:gd name="connsiteY31" fmla="*/ 863115 h 1505139"/>
                  <a:gd name="connsiteX32" fmla="*/ 53904 w 1034979"/>
                  <a:gd name="connsiteY32" fmla="*/ 866925 h 1505139"/>
                  <a:gd name="connsiteX33" fmla="*/ 50094 w 1034979"/>
                  <a:gd name="connsiteY33" fmla="*/ 872640 h 1505139"/>
                  <a:gd name="connsiteX34" fmla="*/ 46284 w 1034979"/>
                  <a:gd name="connsiteY34" fmla="*/ 884070 h 1505139"/>
                  <a:gd name="connsiteX35" fmla="*/ 50094 w 1034979"/>
                  <a:gd name="connsiteY35" fmla="*/ 922170 h 1505139"/>
                  <a:gd name="connsiteX36" fmla="*/ 53904 w 1034979"/>
                  <a:gd name="connsiteY36" fmla="*/ 927885 h 1505139"/>
                  <a:gd name="connsiteX37" fmla="*/ 59619 w 1034979"/>
                  <a:gd name="connsiteY37" fmla="*/ 931695 h 1505139"/>
                  <a:gd name="connsiteX38" fmla="*/ 63429 w 1034979"/>
                  <a:gd name="connsiteY38" fmla="*/ 937410 h 1505139"/>
                  <a:gd name="connsiteX39" fmla="*/ 80574 w 1034979"/>
                  <a:gd name="connsiteY39" fmla="*/ 946935 h 1505139"/>
                  <a:gd name="connsiteX40" fmla="*/ 103434 w 1034979"/>
                  <a:gd name="connsiteY40" fmla="*/ 948840 h 1505139"/>
                  <a:gd name="connsiteX41" fmla="*/ 124389 w 1034979"/>
                  <a:gd name="connsiteY41" fmla="*/ 954555 h 1505139"/>
                  <a:gd name="connsiteX42" fmla="*/ 130104 w 1034979"/>
                  <a:gd name="connsiteY42" fmla="*/ 956460 h 1505139"/>
                  <a:gd name="connsiteX43" fmla="*/ 135819 w 1034979"/>
                  <a:gd name="connsiteY43" fmla="*/ 962175 h 1505139"/>
                  <a:gd name="connsiteX44" fmla="*/ 143439 w 1034979"/>
                  <a:gd name="connsiteY44" fmla="*/ 964080 h 1505139"/>
                  <a:gd name="connsiteX45" fmla="*/ 166299 w 1034979"/>
                  <a:gd name="connsiteY45" fmla="*/ 967890 h 1505139"/>
                  <a:gd name="connsiteX46" fmla="*/ 191064 w 1034979"/>
                  <a:gd name="connsiteY46" fmla="*/ 973605 h 1505139"/>
                  <a:gd name="connsiteX47" fmla="*/ 208209 w 1034979"/>
                  <a:gd name="connsiteY47" fmla="*/ 979320 h 1505139"/>
                  <a:gd name="connsiteX48" fmla="*/ 213924 w 1034979"/>
                  <a:gd name="connsiteY48" fmla="*/ 981225 h 1505139"/>
                  <a:gd name="connsiteX49" fmla="*/ 229164 w 1034979"/>
                  <a:gd name="connsiteY49" fmla="*/ 985035 h 1505139"/>
                  <a:gd name="connsiteX50" fmla="*/ 248214 w 1034979"/>
                  <a:gd name="connsiteY50" fmla="*/ 990750 h 1505139"/>
                  <a:gd name="connsiteX51" fmla="*/ 253929 w 1034979"/>
                  <a:gd name="connsiteY51" fmla="*/ 994560 h 1505139"/>
                  <a:gd name="connsiteX52" fmla="*/ 267264 w 1034979"/>
                  <a:gd name="connsiteY52" fmla="*/ 1009800 h 1505139"/>
                  <a:gd name="connsiteX53" fmla="*/ 272979 w 1034979"/>
                  <a:gd name="connsiteY53" fmla="*/ 1028850 h 1505139"/>
                  <a:gd name="connsiteX54" fmla="*/ 274884 w 1034979"/>
                  <a:gd name="connsiteY54" fmla="*/ 1034565 h 1505139"/>
                  <a:gd name="connsiteX55" fmla="*/ 276789 w 1034979"/>
                  <a:gd name="connsiteY55" fmla="*/ 1040280 h 1505139"/>
                  <a:gd name="connsiteX56" fmla="*/ 278694 w 1034979"/>
                  <a:gd name="connsiteY56" fmla="*/ 1065045 h 1505139"/>
                  <a:gd name="connsiteX57" fmla="*/ 280599 w 1034979"/>
                  <a:gd name="connsiteY57" fmla="*/ 1070760 h 1505139"/>
                  <a:gd name="connsiteX58" fmla="*/ 278694 w 1034979"/>
                  <a:gd name="connsiteY58" fmla="*/ 1089810 h 1505139"/>
                  <a:gd name="connsiteX59" fmla="*/ 276789 w 1034979"/>
                  <a:gd name="connsiteY59" fmla="*/ 1099335 h 1505139"/>
                  <a:gd name="connsiteX60" fmla="*/ 263454 w 1034979"/>
                  <a:gd name="connsiteY60" fmla="*/ 1112670 h 1505139"/>
                  <a:gd name="connsiteX61" fmla="*/ 252024 w 1034979"/>
                  <a:gd name="connsiteY61" fmla="*/ 1120290 h 1505139"/>
                  <a:gd name="connsiteX62" fmla="*/ 240594 w 1034979"/>
                  <a:gd name="connsiteY62" fmla="*/ 1124100 h 1505139"/>
                  <a:gd name="connsiteX63" fmla="*/ 126294 w 1034979"/>
                  <a:gd name="connsiteY63" fmla="*/ 1124100 h 1505139"/>
                  <a:gd name="connsiteX64" fmla="*/ 120579 w 1034979"/>
                  <a:gd name="connsiteY64" fmla="*/ 1126005 h 1505139"/>
                  <a:gd name="connsiteX65" fmla="*/ 105339 w 1034979"/>
                  <a:gd name="connsiteY65" fmla="*/ 1127910 h 1505139"/>
                  <a:gd name="connsiteX66" fmla="*/ 88194 w 1034979"/>
                  <a:gd name="connsiteY66" fmla="*/ 1133625 h 1505139"/>
                  <a:gd name="connsiteX67" fmla="*/ 82479 w 1034979"/>
                  <a:gd name="connsiteY67" fmla="*/ 1135530 h 1505139"/>
                  <a:gd name="connsiteX68" fmla="*/ 76764 w 1034979"/>
                  <a:gd name="connsiteY68" fmla="*/ 1139340 h 1505139"/>
                  <a:gd name="connsiteX69" fmla="*/ 65334 w 1034979"/>
                  <a:gd name="connsiteY69" fmla="*/ 1141245 h 1505139"/>
                  <a:gd name="connsiteX70" fmla="*/ 27234 w 1034979"/>
                  <a:gd name="connsiteY70" fmla="*/ 1143150 h 1505139"/>
                  <a:gd name="connsiteX71" fmla="*/ 15804 w 1034979"/>
                  <a:gd name="connsiteY71" fmla="*/ 1148865 h 1505139"/>
                  <a:gd name="connsiteX72" fmla="*/ 6279 w 1034979"/>
                  <a:gd name="connsiteY72" fmla="*/ 1158390 h 1505139"/>
                  <a:gd name="connsiteX73" fmla="*/ 4374 w 1034979"/>
                  <a:gd name="connsiteY73" fmla="*/ 1164105 h 1505139"/>
                  <a:gd name="connsiteX74" fmla="*/ 564 w 1034979"/>
                  <a:gd name="connsiteY74" fmla="*/ 1169820 h 1505139"/>
                  <a:gd name="connsiteX75" fmla="*/ 6279 w 1034979"/>
                  <a:gd name="connsiteY75" fmla="*/ 1202205 h 1505139"/>
                  <a:gd name="connsiteX76" fmla="*/ 11994 w 1034979"/>
                  <a:gd name="connsiteY76" fmla="*/ 1206015 h 1505139"/>
                  <a:gd name="connsiteX77" fmla="*/ 17709 w 1034979"/>
                  <a:gd name="connsiteY77" fmla="*/ 1207920 h 1505139"/>
                  <a:gd name="connsiteX78" fmla="*/ 145344 w 1034979"/>
                  <a:gd name="connsiteY78" fmla="*/ 1206015 h 1505139"/>
                  <a:gd name="connsiteX79" fmla="*/ 152964 w 1034979"/>
                  <a:gd name="connsiteY79" fmla="*/ 1204110 h 1505139"/>
                  <a:gd name="connsiteX80" fmla="*/ 303459 w 1034979"/>
                  <a:gd name="connsiteY80" fmla="*/ 1198395 h 1505139"/>
                  <a:gd name="connsiteX81" fmla="*/ 318699 w 1034979"/>
                  <a:gd name="connsiteY81" fmla="*/ 1206015 h 1505139"/>
                  <a:gd name="connsiteX82" fmla="*/ 330129 w 1034979"/>
                  <a:gd name="connsiteY82" fmla="*/ 1211730 h 1505139"/>
                  <a:gd name="connsiteX83" fmla="*/ 333939 w 1034979"/>
                  <a:gd name="connsiteY83" fmla="*/ 1217445 h 1505139"/>
                  <a:gd name="connsiteX84" fmla="*/ 339654 w 1034979"/>
                  <a:gd name="connsiteY84" fmla="*/ 1219350 h 1505139"/>
                  <a:gd name="connsiteX85" fmla="*/ 351084 w 1034979"/>
                  <a:gd name="connsiteY85" fmla="*/ 1226970 h 1505139"/>
                  <a:gd name="connsiteX86" fmla="*/ 356799 w 1034979"/>
                  <a:gd name="connsiteY86" fmla="*/ 1230780 h 1505139"/>
                  <a:gd name="connsiteX87" fmla="*/ 360609 w 1034979"/>
                  <a:gd name="connsiteY87" fmla="*/ 1236495 h 1505139"/>
                  <a:gd name="connsiteX88" fmla="*/ 366324 w 1034979"/>
                  <a:gd name="connsiteY88" fmla="*/ 1247925 h 1505139"/>
                  <a:gd name="connsiteX89" fmla="*/ 362514 w 1034979"/>
                  <a:gd name="connsiteY89" fmla="*/ 1274595 h 1505139"/>
                  <a:gd name="connsiteX90" fmla="*/ 358704 w 1034979"/>
                  <a:gd name="connsiteY90" fmla="*/ 1280310 h 1505139"/>
                  <a:gd name="connsiteX91" fmla="*/ 356799 w 1034979"/>
                  <a:gd name="connsiteY91" fmla="*/ 1286025 h 1505139"/>
                  <a:gd name="connsiteX92" fmla="*/ 352989 w 1034979"/>
                  <a:gd name="connsiteY92" fmla="*/ 1291740 h 1505139"/>
                  <a:gd name="connsiteX93" fmla="*/ 351084 w 1034979"/>
                  <a:gd name="connsiteY93" fmla="*/ 1297455 h 1505139"/>
                  <a:gd name="connsiteX94" fmla="*/ 347274 w 1034979"/>
                  <a:gd name="connsiteY94" fmla="*/ 1303170 h 1505139"/>
                  <a:gd name="connsiteX95" fmla="*/ 330129 w 1034979"/>
                  <a:gd name="connsiteY95" fmla="*/ 1369845 h 1505139"/>
                  <a:gd name="connsiteX96" fmla="*/ 328224 w 1034979"/>
                  <a:gd name="connsiteY96" fmla="*/ 1421280 h 1505139"/>
                  <a:gd name="connsiteX97" fmla="*/ 330129 w 1034979"/>
                  <a:gd name="connsiteY97" fmla="*/ 1446045 h 1505139"/>
                  <a:gd name="connsiteX98" fmla="*/ 332034 w 1034979"/>
                  <a:gd name="connsiteY98" fmla="*/ 1451760 h 1505139"/>
                  <a:gd name="connsiteX99" fmla="*/ 335844 w 1034979"/>
                  <a:gd name="connsiteY99" fmla="*/ 1455570 h 1505139"/>
                  <a:gd name="connsiteX100" fmla="*/ 364419 w 1034979"/>
                  <a:gd name="connsiteY100" fmla="*/ 1501290 h 1505139"/>
                  <a:gd name="connsiteX101" fmla="*/ 387279 w 1034979"/>
                  <a:gd name="connsiteY101" fmla="*/ 1503195 h 1505139"/>
                  <a:gd name="connsiteX102" fmla="*/ 392994 w 1034979"/>
                  <a:gd name="connsiteY102" fmla="*/ 1497480 h 1505139"/>
                  <a:gd name="connsiteX103" fmla="*/ 394899 w 1034979"/>
                  <a:gd name="connsiteY103" fmla="*/ 1486050 h 1505139"/>
                  <a:gd name="connsiteX104" fmla="*/ 396804 w 1034979"/>
                  <a:gd name="connsiteY104" fmla="*/ 1480335 h 1505139"/>
                  <a:gd name="connsiteX105" fmla="*/ 398709 w 1034979"/>
                  <a:gd name="connsiteY105" fmla="*/ 1463190 h 1505139"/>
                  <a:gd name="connsiteX106" fmla="*/ 400614 w 1034979"/>
                  <a:gd name="connsiteY106" fmla="*/ 1449855 h 1505139"/>
                  <a:gd name="connsiteX107" fmla="*/ 404424 w 1034979"/>
                  <a:gd name="connsiteY107" fmla="*/ 1392705 h 1505139"/>
                  <a:gd name="connsiteX108" fmla="*/ 410139 w 1034979"/>
                  <a:gd name="connsiteY108" fmla="*/ 1381275 h 1505139"/>
                  <a:gd name="connsiteX109" fmla="*/ 413949 w 1034979"/>
                  <a:gd name="connsiteY109" fmla="*/ 1367940 h 1505139"/>
                  <a:gd name="connsiteX110" fmla="*/ 415854 w 1034979"/>
                  <a:gd name="connsiteY110" fmla="*/ 1362225 h 1505139"/>
                  <a:gd name="connsiteX111" fmla="*/ 417759 w 1034979"/>
                  <a:gd name="connsiteY111" fmla="*/ 1348890 h 1505139"/>
                  <a:gd name="connsiteX112" fmla="*/ 421569 w 1034979"/>
                  <a:gd name="connsiteY112" fmla="*/ 1337460 h 1505139"/>
                  <a:gd name="connsiteX113" fmla="*/ 427284 w 1034979"/>
                  <a:gd name="connsiteY113" fmla="*/ 1324125 h 1505139"/>
                  <a:gd name="connsiteX114" fmla="*/ 436809 w 1034979"/>
                  <a:gd name="connsiteY114" fmla="*/ 1312695 h 1505139"/>
                  <a:gd name="connsiteX115" fmla="*/ 450144 w 1034979"/>
                  <a:gd name="connsiteY115" fmla="*/ 1297455 h 1505139"/>
                  <a:gd name="connsiteX116" fmla="*/ 457764 w 1034979"/>
                  <a:gd name="connsiteY116" fmla="*/ 1286025 h 1505139"/>
                  <a:gd name="connsiteX117" fmla="*/ 461574 w 1034979"/>
                  <a:gd name="connsiteY117" fmla="*/ 1274595 h 1505139"/>
                  <a:gd name="connsiteX118" fmla="*/ 465384 w 1034979"/>
                  <a:gd name="connsiteY118" fmla="*/ 1259355 h 1505139"/>
                  <a:gd name="connsiteX119" fmla="*/ 467289 w 1034979"/>
                  <a:gd name="connsiteY119" fmla="*/ 1253640 h 1505139"/>
                  <a:gd name="connsiteX120" fmla="*/ 507294 w 1034979"/>
                  <a:gd name="connsiteY120" fmla="*/ 1247925 h 1505139"/>
                  <a:gd name="connsiteX121" fmla="*/ 535869 w 1034979"/>
                  <a:gd name="connsiteY121" fmla="*/ 1238400 h 1505139"/>
                  <a:gd name="connsiteX122" fmla="*/ 541584 w 1034979"/>
                  <a:gd name="connsiteY122" fmla="*/ 1236495 h 1505139"/>
                  <a:gd name="connsiteX123" fmla="*/ 547299 w 1034979"/>
                  <a:gd name="connsiteY123" fmla="*/ 1234590 h 1505139"/>
                  <a:gd name="connsiteX124" fmla="*/ 554919 w 1034979"/>
                  <a:gd name="connsiteY124" fmla="*/ 1232685 h 1505139"/>
                  <a:gd name="connsiteX125" fmla="*/ 573969 w 1034979"/>
                  <a:gd name="connsiteY125" fmla="*/ 1225065 h 1505139"/>
                  <a:gd name="connsiteX126" fmla="*/ 585399 w 1034979"/>
                  <a:gd name="connsiteY126" fmla="*/ 1221255 h 1505139"/>
                  <a:gd name="connsiteX127" fmla="*/ 720654 w 1034979"/>
                  <a:gd name="connsiteY127" fmla="*/ 1305075 h 1505139"/>
                  <a:gd name="connsiteX128" fmla="*/ 733989 w 1034979"/>
                  <a:gd name="connsiteY128" fmla="*/ 1314600 h 1505139"/>
                  <a:gd name="connsiteX129" fmla="*/ 743514 w 1034979"/>
                  <a:gd name="connsiteY129" fmla="*/ 1316505 h 1505139"/>
                  <a:gd name="connsiteX130" fmla="*/ 749229 w 1034979"/>
                  <a:gd name="connsiteY130" fmla="*/ 1318410 h 1505139"/>
                  <a:gd name="connsiteX131" fmla="*/ 762564 w 1034979"/>
                  <a:gd name="connsiteY131" fmla="*/ 1324125 h 1505139"/>
                  <a:gd name="connsiteX132" fmla="*/ 777804 w 1034979"/>
                  <a:gd name="connsiteY132" fmla="*/ 1322220 h 1505139"/>
                  <a:gd name="connsiteX133" fmla="*/ 789234 w 1034979"/>
                  <a:gd name="connsiteY133" fmla="*/ 1316505 h 1505139"/>
                  <a:gd name="connsiteX134" fmla="*/ 794949 w 1034979"/>
                  <a:gd name="connsiteY134" fmla="*/ 1314600 h 1505139"/>
                  <a:gd name="connsiteX135" fmla="*/ 802569 w 1034979"/>
                  <a:gd name="connsiteY135" fmla="*/ 1297455 h 1505139"/>
                  <a:gd name="connsiteX136" fmla="*/ 800664 w 1034979"/>
                  <a:gd name="connsiteY136" fmla="*/ 1272690 h 1505139"/>
                  <a:gd name="connsiteX137" fmla="*/ 798759 w 1034979"/>
                  <a:gd name="connsiteY137" fmla="*/ 1266975 h 1505139"/>
                  <a:gd name="connsiteX138" fmla="*/ 796854 w 1034979"/>
                  <a:gd name="connsiteY138" fmla="*/ 1259355 h 1505139"/>
                  <a:gd name="connsiteX139" fmla="*/ 783519 w 1034979"/>
                  <a:gd name="connsiteY139" fmla="*/ 1242210 h 1505139"/>
                  <a:gd name="connsiteX140" fmla="*/ 773994 w 1034979"/>
                  <a:gd name="connsiteY140" fmla="*/ 1236495 h 1505139"/>
                  <a:gd name="connsiteX141" fmla="*/ 648264 w 1034979"/>
                  <a:gd name="connsiteY141" fmla="*/ 1145055 h 1505139"/>
                  <a:gd name="connsiteX142" fmla="*/ 644454 w 1034979"/>
                  <a:gd name="connsiteY142" fmla="*/ 1127910 h 1505139"/>
                  <a:gd name="connsiteX143" fmla="*/ 646359 w 1034979"/>
                  <a:gd name="connsiteY143" fmla="*/ 1120290 h 1505139"/>
                  <a:gd name="connsiteX144" fmla="*/ 650169 w 1034979"/>
                  <a:gd name="connsiteY144" fmla="*/ 1103145 h 1505139"/>
                  <a:gd name="connsiteX145" fmla="*/ 653979 w 1034979"/>
                  <a:gd name="connsiteY145" fmla="*/ 1097430 h 1505139"/>
                  <a:gd name="connsiteX146" fmla="*/ 655884 w 1034979"/>
                  <a:gd name="connsiteY146" fmla="*/ 1091715 h 1505139"/>
                  <a:gd name="connsiteX147" fmla="*/ 661599 w 1034979"/>
                  <a:gd name="connsiteY147" fmla="*/ 1089810 h 1505139"/>
                  <a:gd name="connsiteX148" fmla="*/ 671124 w 1034979"/>
                  <a:gd name="connsiteY148" fmla="*/ 1078380 h 1505139"/>
                  <a:gd name="connsiteX149" fmla="*/ 724464 w 1034979"/>
                  <a:gd name="connsiteY149" fmla="*/ 1070760 h 1505139"/>
                  <a:gd name="connsiteX150" fmla="*/ 842574 w 1034979"/>
                  <a:gd name="connsiteY150" fmla="*/ 1072665 h 1505139"/>
                  <a:gd name="connsiteX151" fmla="*/ 871149 w 1034979"/>
                  <a:gd name="connsiteY151" fmla="*/ 1074570 h 1505139"/>
                  <a:gd name="connsiteX152" fmla="*/ 899724 w 1034979"/>
                  <a:gd name="connsiteY152" fmla="*/ 1080285 h 1505139"/>
                  <a:gd name="connsiteX153" fmla="*/ 922584 w 1034979"/>
                  <a:gd name="connsiteY153" fmla="*/ 1084095 h 1505139"/>
                  <a:gd name="connsiteX154" fmla="*/ 951159 w 1034979"/>
                  <a:gd name="connsiteY154" fmla="*/ 1089810 h 1505139"/>
                  <a:gd name="connsiteX155" fmla="*/ 956874 w 1034979"/>
                  <a:gd name="connsiteY155" fmla="*/ 1089810 h 1505139"/>
                  <a:gd name="connsiteX156" fmla="*/ 1002594 w 1034979"/>
                  <a:gd name="connsiteY156" fmla="*/ 1087905 h 1505139"/>
                  <a:gd name="connsiteX157" fmla="*/ 1031169 w 1034979"/>
                  <a:gd name="connsiteY157" fmla="*/ 1080285 h 1505139"/>
                  <a:gd name="connsiteX158" fmla="*/ 1034979 w 1034979"/>
                  <a:gd name="connsiteY158" fmla="*/ 1074570 h 1505139"/>
                  <a:gd name="connsiteX159" fmla="*/ 1033074 w 1034979"/>
                  <a:gd name="connsiteY159" fmla="*/ 1055520 h 1505139"/>
                  <a:gd name="connsiteX160" fmla="*/ 1027359 w 1034979"/>
                  <a:gd name="connsiteY160" fmla="*/ 1051710 h 1505139"/>
                  <a:gd name="connsiteX161" fmla="*/ 1012119 w 1034979"/>
                  <a:gd name="connsiteY161" fmla="*/ 1049805 h 1505139"/>
                  <a:gd name="connsiteX162" fmla="*/ 1006404 w 1034979"/>
                  <a:gd name="connsiteY162" fmla="*/ 1047900 h 1505139"/>
                  <a:gd name="connsiteX163" fmla="*/ 998784 w 1034979"/>
                  <a:gd name="connsiteY163" fmla="*/ 1045995 h 1505139"/>
                  <a:gd name="connsiteX164" fmla="*/ 987354 w 1034979"/>
                  <a:gd name="connsiteY164" fmla="*/ 1038375 h 1505139"/>
                  <a:gd name="connsiteX165" fmla="*/ 975924 w 1034979"/>
                  <a:gd name="connsiteY165" fmla="*/ 1034565 h 1505139"/>
                  <a:gd name="connsiteX166" fmla="*/ 970209 w 1034979"/>
                  <a:gd name="connsiteY166" fmla="*/ 1032660 h 1505139"/>
                  <a:gd name="connsiteX167" fmla="*/ 962589 w 1034979"/>
                  <a:gd name="connsiteY167" fmla="*/ 1030755 h 1505139"/>
                  <a:gd name="connsiteX168" fmla="*/ 956874 w 1034979"/>
                  <a:gd name="connsiteY168" fmla="*/ 1028850 h 1505139"/>
                  <a:gd name="connsiteX169" fmla="*/ 935919 w 1034979"/>
                  <a:gd name="connsiteY169" fmla="*/ 1023135 h 1505139"/>
                  <a:gd name="connsiteX170" fmla="*/ 930204 w 1034979"/>
                  <a:gd name="connsiteY170" fmla="*/ 1021230 h 1505139"/>
                  <a:gd name="connsiteX171" fmla="*/ 825429 w 1034979"/>
                  <a:gd name="connsiteY171" fmla="*/ 1023135 h 1505139"/>
                  <a:gd name="connsiteX172" fmla="*/ 819714 w 1034979"/>
                  <a:gd name="connsiteY172" fmla="*/ 1025040 h 1505139"/>
                  <a:gd name="connsiteX173" fmla="*/ 730179 w 1034979"/>
                  <a:gd name="connsiteY173" fmla="*/ 1026945 h 1505139"/>
                  <a:gd name="connsiteX174" fmla="*/ 716844 w 1034979"/>
                  <a:gd name="connsiteY174" fmla="*/ 1030755 h 1505139"/>
                  <a:gd name="connsiteX175" fmla="*/ 695889 w 1034979"/>
                  <a:gd name="connsiteY175" fmla="*/ 1032660 h 1505139"/>
                  <a:gd name="connsiteX176" fmla="*/ 669219 w 1034979"/>
                  <a:gd name="connsiteY176" fmla="*/ 1034565 h 1505139"/>
                  <a:gd name="connsiteX177" fmla="*/ 669219 w 1034979"/>
                  <a:gd name="connsiteY177" fmla="*/ 1034565 h 1505139"/>
                  <a:gd name="connsiteX178" fmla="*/ 646359 w 1034979"/>
                  <a:gd name="connsiteY178" fmla="*/ 1038375 h 1505139"/>
                  <a:gd name="connsiteX179" fmla="*/ 642549 w 1034979"/>
                  <a:gd name="connsiteY179" fmla="*/ 1026945 h 1505139"/>
                  <a:gd name="connsiteX180" fmla="*/ 640644 w 1034979"/>
                  <a:gd name="connsiteY180" fmla="*/ 1021230 h 1505139"/>
                  <a:gd name="connsiteX181" fmla="*/ 642549 w 1034979"/>
                  <a:gd name="connsiteY181" fmla="*/ 1004085 h 1505139"/>
                  <a:gd name="connsiteX182" fmla="*/ 644454 w 1034979"/>
                  <a:gd name="connsiteY182" fmla="*/ 998370 h 1505139"/>
                  <a:gd name="connsiteX183" fmla="*/ 661599 w 1034979"/>
                  <a:gd name="connsiteY183" fmla="*/ 988845 h 1505139"/>
                  <a:gd name="connsiteX184" fmla="*/ 673029 w 1034979"/>
                  <a:gd name="connsiteY184" fmla="*/ 981225 h 1505139"/>
                  <a:gd name="connsiteX185" fmla="*/ 674934 w 1034979"/>
                  <a:gd name="connsiteY185" fmla="*/ 975510 h 1505139"/>
                  <a:gd name="connsiteX186" fmla="*/ 680649 w 1034979"/>
                  <a:gd name="connsiteY186" fmla="*/ 973605 h 1505139"/>
                  <a:gd name="connsiteX187" fmla="*/ 686364 w 1034979"/>
                  <a:gd name="connsiteY187" fmla="*/ 969795 h 1505139"/>
                  <a:gd name="connsiteX188" fmla="*/ 695889 w 1034979"/>
                  <a:gd name="connsiteY188" fmla="*/ 960270 h 1505139"/>
                  <a:gd name="connsiteX189" fmla="*/ 705414 w 1034979"/>
                  <a:gd name="connsiteY189" fmla="*/ 948840 h 1505139"/>
                  <a:gd name="connsiteX190" fmla="*/ 716844 w 1034979"/>
                  <a:gd name="connsiteY190" fmla="*/ 941220 h 1505139"/>
                  <a:gd name="connsiteX191" fmla="*/ 732084 w 1034979"/>
                  <a:gd name="connsiteY191" fmla="*/ 927885 h 1505139"/>
                  <a:gd name="connsiteX192" fmla="*/ 741609 w 1034979"/>
                  <a:gd name="connsiteY192" fmla="*/ 916455 h 1505139"/>
                  <a:gd name="connsiteX193" fmla="*/ 753039 w 1034979"/>
                  <a:gd name="connsiteY193" fmla="*/ 906930 h 1505139"/>
                  <a:gd name="connsiteX194" fmla="*/ 758754 w 1034979"/>
                  <a:gd name="connsiteY194" fmla="*/ 895500 h 1505139"/>
                  <a:gd name="connsiteX195" fmla="*/ 760659 w 1034979"/>
                  <a:gd name="connsiteY195" fmla="*/ 889785 h 1505139"/>
                  <a:gd name="connsiteX196" fmla="*/ 766374 w 1034979"/>
                  <a:gd name="connsiteY196" fmla="*/ 878355 h 1505139"/>
                  <a:gd name="connsiteX197" fmla="*/ 764469 w 1034979"/>
                  <a:gd name="connsiteY197" fmla="*/ 863115 h 1505139"/>
                  <a:gd name="connsiteX198" fmla="*/ 758754 w 1034979"/>
                  <a:gd name="connsiteY198" fmla="*/ 861210 h 1505139"/>
                  <a:gd name="connsiteX199" fmla="*/ 737799 w 1034979"/>
                  <a:gd name="connsiteY199" fmla="*/ 863115 h 1505139"/>
                  <a:gd name="connsiteX200" fmla="*/ 732084 w 1034979"/>
                  <a:gd name="connsiteY200" fmla="*/ 866925 h 1505139"/>
                  <a:gd name="connsiteX201" fmla="*/ 720654 w 1034979"/>
                  <a:gd name="connsiteY201" fmla="*/ 870735 h 1505139"/>
                  <a:gd name="connsiteX202" fmla="*/ 716844 w 1034979"/>
                  <a:gd name="connsiteY202" fmla="*/ 876450 h 1505139"/>
                  <a:gd name="connsiteX203" fmla="*/ 711129 w 1034979"/>
                  <a:gd name="connsiteY203" fmla="*/ 878355 h 1505139"/>
                  <a:gd name="connsiteX204" fmla="*/ 705414 w 1034979"/>
                  <a:gd name="connsiteY204" fmla="*/ 882165 h 1505139"/>
                  <a:gd name="connsiteX205" fmla="*/ 699699 w 1034979"/>
                  <a:gd name="connsiteY205" fmla="*/ 887880 h 1505139"/>
                  <a:gd name="connsiteX206" fmla="*/ 692079 w 1034979"/>
                  <a:gd name="connsiteY206" fmla="*/ 891690 h 1505139"/>
                  <a:gd name="connsiteX207" fmla="*/ 650169 w 1034979"/>
                  <a:gd name="connsiteY207" fmla="*/ 920265 h 1505139"/>
                  <a:gd name="connsiteX208" fmla="*/ 636834 w 1034979"/>
                  <a:gd name="connsiteY208" fmla="*/ 931695 h 1505139"/>
                  <a:gd name="connsiteX209" fmla="*/ 627309 w 1034979"/>
                  <a:gd name="connsiteY209" fmla="*/ 948840 h 1505139"/>
                  <a:gd name="connsiteX210" fmla="*/ 602544 w 1034979"/>
                  <a:gd name="connsiteY210" fmla="*/ 954555 h 1505139"/>
                  <a:gd name="connsiteX211" fmla="*/ 589209 w 1034979"/>
                  <a:gd name="connsiteY211" fmla="*/ 958365 h 1505139"/>
                  <a:gd name="connsiteX212" fmla="*/ 573969 w 1034979"/>
                  <a:gd name="connsiteY212" fmla="*/ 956460 h 1505139"/>
                  <a:gd name="connsiteX213" fmla="*/ 562539 w 1034979"/>
                  <a:gd name="connsiteY213" fmla="*/ 952650 h 1505139"/>
                  <a:gd name="connsiteX214" fmla="*/ 551109 w 1034979"/>
                  <a:gd name="connsiteY214" fmla="*/ 948840 h 1505139"/>
                  <a:gd name="connsiteX215" fmla="*/ 539679 w 1034979"/>
                  <a:gd name="connsiteY215" fmla="*/ 945030 h 1505139"/>
                  <a:gd name="connsiteX216" fmla="*/ 533964 w 1034979"/>
                  <a:gd name="connsiteY216" fmla="*/ 943125 h 1505139"/>
                  <a:gd name="connsiteX217" fmla="*/ 528249 w 1034979"/>
                  <a:gd name="connsiteY217" fmla="*/ 939315 h 1505139"/>
                  <a:gd name="connsiteX218" fmla="*/ 516819 w 1034979"/>
                  <a:gd name="connsiteY218" fmla="*/ 933600 h 1505139"/>
                  <a:gd name="connsiteX219" fmla="*/ 509199 w 1034979"/>
                  <a:gd name="connsiteY219" fmla="*/ 922170 h 1505139"/>
                  <a:gd name="connsiteX220" fmla="*/ 505389 w 1034979"/>
                  <a:gd name="connsiteY220" fmla="*/ 901215 h 1505139"/>
                  <a:gd name="connsiteX221" fmla="*/ 507294 w 1034979"/>
                  <a:gd name="connsiteY221" fmla="*/ 836445 h 1505139"/>
                  <a:gd name="connsiteX222" fmla="*/ 513009 w 1034979"/>
                  <a:gd name="connsiteY222" fmla="*/ 823110 h 1505139"/>
                  <a:gd name="connsiteX223" fmla="*/ 503484 w 1034979"/>
                  <a:gd name="connsiteY223" fmla="*/ 346860 h 1505139"/>
                  <a:gd name="connsiteX224" fmla="*/ 499674 w 1034979"/>
                  <a:gd name="connsiteY224" fmla="*/ 55395 h 1505139"/>
                  <a:gd name="connsiteX225" fmla="*/ 490149 w 1034979"/>
                  <a:gd name="connsiteY225" fmla="*/ 28725 h 1505139"/>
                  <a:gd name="connsiteX226" fmla="*/ 488244 w 1034979"/>
                  <a:gd name="connsiteY226" fmla="*/ 23010 h 1505139"/>
                  <a:gd name="connsiteX227" fmla="*/ 484434 w 1034979"/>
                  <a:gd name="connsiteY227" fmla="*/ 17295 h 1505139"/>
                  <a:gd name="connsiteX228" fmla="*/ 478719 w 1034979"/>
                  <a:gd name="connsiteY228" fmla="*/ 5865 h 1505139"/>
                  <a:gd name="connsiteX229" fmla="*/ 429189 w 1034979"/>
                  <a:gd name="connsiteY229" fmla="*/ 150 h 1505139"/>
                  <a:gd name="connsiteX230" fmla="*/ 421569 w 1034979"/>
                  <a:gd name="connsiteY230" fmla="*/ 11580 h 1505139"/>
                  <a:gd name="connsiteX231" fmla="*/ 417759 w 1034979"/>
                  <a:gd name="connsiteY231" fmla="*/ 17295 h 1505139"/>
                  <a:gd name="connsiteX232" fmla="*/ 419664 w 1034979"/>
                  <a:gd name="connsiteY232" fmla="*/ 49680 h 1505139"/>
                  <a:gd name="connsiteX233" fmla="*/ 423474 w 1034979"/>
                  <a:gd name="connsiteY233" fmla="*/ 61110 h 1505139"/>
                  <a:gd name="connsiteX234" fmla="*/ 425379 w 1034979"/>
                  <a:gd name="connsiteY234" fmla="*/ 66825 h 1505139"/>
                  <a:gd name="connsiteX235" fmla="*/ 425379 w 1034979"/>
                  <a:gd name="connsiteY235" fmla="*/ 72540 h 1505139"/>
                  <a:gd name="connsiteX236" fmla="*/ 429189 w 1034979"/>
                  <a:gd name="connsiteY236" fmla="*/ 226845 h 1505139"/>
                  <a:gd name="connsiteX237" fmla="*/ 440619 w 1034979"/>
                  <a:gd name="connsiteY237" fmla="*/ 409725 h 1505139"/>
                  <a:gd name="connsiteX238" fmla="*/ 425379 w 1034979"/>
                  <a:gd name="connsiteY238" fmla="*/ 706905 h 1505139"/>
                  <a:gd name="connsiteX239" fmla="*/ 417759 w 1034979"/>
                  <a:gd name="connsiteY239" fmla="*/ 834540 h 1505139"/>
                  <a:gd name="connsiteX240" fmla="*/ 413949 w 1034979"/>
                  <a:gd name="connsiteY240" fmla="*/ 851685 h 1505139"/>
                  <a:gd name="connsiteX241" fmla="*/ 417759 w 1034979"/>
                  <a:gd name="connsiteY241" fmla="*/ 872640 h 1505139"/>
                  <a:gd name="connsiteX242" fmla="*/ 421569 w 1034979"/>
                  <a:gd name="connsiteY242" fmla="*/ 878355 h 1505139"/>
                  <a:gd name="connsiteX243" fmla="*/ 425379 w 1034979"/>
                  <a:gd name="connsiteY243" fmla="*/ 889785 h 1505139"/>
                  <a:gd name="connsiteX244" fmla="*/ 423474 w 1034979"/>
                  <a:gd name="connsiteY244" fmla="*/ 916455 h 1505139"/>
                  <a:gd name="connsiteX245" fmla="*/ 417759 w 1034979"/>
                  <a:gd name="connsiteY245" fmla="*/ 918360 h 1505139"/>
                  <a:gd name="connsiteX246" fmla="*/ 412044 w 1034979"/>
                  <a:gd name="connsiteY246" fmla="*/ 922170 h 1505139"/>
                  <a:gd name="connsiteX247" fmla="*/ 421569 w 1034979"/>
                  <a:gd name="connsiteY247" fmla="*/ 918360 h 1505139"/>
                  <a:gd name="connsiteX0" fmla="*/ 421569 w 1034979"/>
                  <a:gd name="connsiteY0" fmla="*/ 918360 h 1505139"/>
                  <a:gd name="connsiteX1" fmla="*/ 421569 w 1034979"/>
                  <a:gd name="connsiteY1" fmla="*/ 918360 h 1505139"/>
                  <a:gd name="connsiteX2" fmla="*/ 394899 w 1034979"/>
                  <a:gd name="connsiteY2" fmla="*/ 927885 h 1505139"/>
                  <a:gd name="connsiteX3" fmla="*/ 387279 w 1034979"/>
                  <a:gd name="connsiteY3" fmla="*/ 929790 h 1505139"/>
                  <a:gd name="connsiteX4" fmla="*/ 356799 w 1034979"/>
                  <a:gd name="connsiteY4" fmla="*/ 931695 h 1505139"/>
                  <a:gd name="connsiteX5" fmla="*/ 351084 w 1034979"/>
                  <a:gd name="connsiteY5" fmla="*/ 935505 h 1505139"/>
                  <a:gd name="connsiteX6" fmla="*/ 339654 w 1034979"/>
                  <a:gd name="connsiteY6" fmla="*/ 945030 h 1505139"/>
                  <a:gd name="connsiteX7" fmla="*/ 328224 w 1034979"/>
                  <a:gd name="connsiteY7" fmla="*/ 948840 h 1505139"/>
                  <a:gd name="connsiteX8" fmla="*/ 312984 w 1034979"/>
                  <a:gd name="connsiteY8" fmla="*/ 954555 h 1505139"/>
                  <a:gd name="connsiteX9" fmla="*/ 265359 w 1034979"/>
                  <a:gd name="connsiteY9" fmla="*/ 950745 h 1505139"/>
                  <a:gd name="connsiteX10" fmla="*/ 253929 w 1034979"/>
                  <a:gd name="connsiteY10" fmla="*/ 946935 h 1505139"/>
                  <a:gd name="connsiteX11" fmla="*/ 242499 w 1034979"/>
                  <a:gd name="connsiteY11" fmla="*/ 943125 h 1505139"/>
                  <a:gd name="connsiteX12" fmla="*/ 236784 w 1034979"/>
                  <a:gd name="connsiteY12" fmla="*/ 941220 h 1505139"/>
                  <a:gd name="connsiteX13" fmla="*/ 231069 w 1034979"/>
                  <a:gd name="connsiteY13" fmla="*/ 939315 h 1505139"/>
                  <a:gd name="connsiteX14" fmla="*/ 219639 w 1034979"/>
                  <a:gd name="connsiteY14" fmla="*/ 937410 h 1505139"/>
                  <a:gd name="connsiteX15" fmla="*/ 213924 w 1034979"/>
                  <a:gd name="connsiteY15" fmla="*/ 935505 h 1505139"/>
                  <a:gd name="connsiteX16" fmla="*/ 206304 w 1034979"/>
                  <a:gd name="connsiteY16" fmla="*/ 933600 h 1505139"/>
                  <a:gd name="connsiteX17" fmla="*/ 194874 w 1034979"/>
                  <a:gd name="connsiteY17" fmla="*/ 929790 h 1505139"/>
                  <a:gd name="connsiteX18" fmla="*/ 189159 w 1034979"/>
                  <a:gd name="connsiteY18" fmla="*/ 927885 h 1505139"/>
                  <a:gd name="connsiteX19" fmla="*/ 181539 w 1034979"/>
                  <a:gd name="connsiteY19" fmla="*/ 925980 h 1505139"/>
                  <a:gd name="connsiteX20" fmla="*/ 170109 w 1034979"/>
                  <a:gd name="connsiteY20" fmla="*/ 920265 h 1505139"/>
                  <a:gd name="connsiteX21" fmla="*/ 164394 w 1034979"/>
                  <a:gd name="connsiteY21" fmla="*/ 916455 h 1505139"/>
                  <a:gd name="connsiteX22" fmla="*/ 156774 w 1034979"/>
                  <a:gd name="connsiteY22" fmla="*/ 905025 h 1505139"/>
                  <a:gd name="connsiteX23" fmla="*/ 145344 w 1034979"/>
                  <a:gd name="connsiteY23" fmla="*/ 901215 h 1505139"/>
                  <a:gd name="connsiteX24" fmla="*/ 139629 w 1034979"/>
                  <a:gd name="connsiteY24" fmla="*/ 897405 h 1505139"/>
                  <a:gd name="connsiteX25" fmla="*/ 133914 w 1034979"/>
                  <a:gd name="connsiteY25" fmla="*/ 895500 h 1505139"/>
                  <a:gd name="connsiteX26" fmla="*/ 116769 w 1034979"/>
                  <a:gd name="connsiteY26" fmla="*/ 891690 h 1505139"/>
                  <a:gd name="connsiteX27" fmla="*/ 111054 w 1034979"/>
                  <a:gd name="connsiteY27" fmla="*/ 885975 h 1505139"/>
                  <a:gd name="connsiteX28" fmla="*/ 101529 w 1034979"/>
                  <a:gd name="connsiteY28" fmla="*/ 868830 h 1505139"/>
                  <a:gd name="connsiteX29" fmla="*/ 84384 w 1034979"/>
                  <a:gd name="connsiteY29" fmla="*/ 861210 h 1505139"/>
                  <a:gd name="connsiteX30" fmla="*/ 78669 w 1034979"/>
                  <a:gd name="connsiteY30" fmla="*/ 859305 h 1505139"/>
                  <a:gd name="connsiteX31" fmla="*/ 59619 w 1034979"/>
                  <a:gd name="connsiteY31" fmla="*/ 863115 h 1505139"/>
                  <a:gd name="connsiteX32" fmla="*/ 53904 w 1034979"/>
                  <a:gd name="connsiteY32" fmla="*/ 866925 h 1505139"/>
                  <a:gd name="connsiteX33" fmla="*/ 50094 w 1034979"/>
                  <a:gd name="connsiteY33" fmla="*/ 872640 h 1505139"/>
                  <a:gd name="connsiteX34" fmla="*/ 46284 w 1034979"/>
                  <a:gd name="connsiteY34" fmla="*/ 884070 h 1505139"/>
                  <a:gd name="connsiteX35" fmla="*/ 50094 w 1034979"/>
                  <a:gd name="connsiteY35" fmla="*/ 922170 h 1505139"/>
                  <a:gd name="connsiteX36" fmla="*/ 53904 w 1034979"/>
                  <a:gd name="connsiteY36" fmla="*/ 927885 h 1505139"/>
                  <a:gd name="connsiteX37" fmla="*/ 59619 w 1034979"/>
                  <a:gd name="connsiteY37" fmla="*/ 931695 h 1505139"/>
                  <a:gd name="connsiteX38" fmla="*/ 63429 w 1034979"/>
                  <a:gd name="connsiteY38" fmla="*/ 937410 h 1505139"/>
                  <a:gd name="connsiteX39" fmla="*/ 80574 w 1034979"/>
                  <a:gd name="connsiteY39" fmla="*/ 946935 h 1505139"/>
                  <a:gd name="connsiteX40" fmla="*/ 103434 w 1034979"/>
                  <a:gd name="connsiteY40" fmla="*/ 948840 h 1505139"/>
                  <a:gd name="connsiteX41" fmla="*/ 124389 w 1034979"/>
                  <a:gd name="connsiteY41" fmla="*/ 954555 h 1505139"/>
                  <a:gd name="connsiteX42" fmla="*/ 130104 w 1034979"/>
                  <a:gd name="connsiteY42" fmla="*/ 956460 h 1505139"/>
                  <a:gd name="connsiteX43" fmla="*/ 135819 w 1034979"/>
                  <a:gd name="connsiteY43" fmla="*/ 962175 h 1505139"/>
                  <a:gd name="connsiteX44" fmla="*/ 143439 w 1034979"/>
                  <a:gd name="connsiteY44" fmla="*/ 964080 h 1505139"/>
                  <a:gd name="connsiteX45" fmla="*/ 166299 w 1034979"/>
                  <a:gd name="connsiteY45" fmla="*/ 967890 h 1505139"/>
                  <a:gd name="connsiteX46" fmla="*/ 191064 w 1034979"/>
                  <a:gd name="connsiteY46" fmla="*/ 973605 h 1505139"/>
                  <a:gd name="connsiteX47" fmla="*/ 208209 w 1034979"/>
                  <a:gd name="connsiteY47" fmla="*/ 979320 h 1505139"/>
                  <a:gd name="connsiteX48" fmla="*/ 213924 w 1034979"/>
                  <a:gd name="connsiteY48" fmla="*/ 981225 h 1505139"/>
                  <a:gd name="connsiteX49" fmla="*/ 229164 w 1034979"/>
                  <a:gd name="connsiteY49" fmla="*/ 985035 h 1505139"/>
                  <a:gd name="connsiteX50" fmla="*/ 248214 w 1034979"/>
                  <a:gd name="connsiteY50" fmla="*/ 990750 h 1505139"/>
                  <a:gd name="connsiteX51" fmla="*/ 253929 w 1034979"/>
                  <a:gd name="connsiteY51" fmla="*/ 994560 h 1505139"/>
                  <a:gd name="connsiteX52" fmla="*/ 267264 w 1034979"/>
                  <a:gd name="connsiteY52" fmla="*/ 1009800 h 1505139"/>
                  <a:gd name="connsiteX53" fmla="*/ 272979 w 1034979"/>
                  <a:gd name="connsiteY53" fmla="*/ 1028850 h 1505139"/>
                  <a:gd name="connsiteX54" fmla="*/ 274884 w 1034979"/>
                  <a:gd name="connsiteY54" fmla="*/ 1034565 h 1505139"/>
                  <a:gd name="connsiteX55" fmla="*/ 276789 w 1034979"/>
                  <a:gd name="connsiteY55" fmla="*/ 1040280 h 1505139"/>
                  <a:gd name="connsiteX56" fmla="*/ 278694 w 1034979"/>
                  <a:gd name="connsiteY56" fmla="*/ 1065045 h 1505139"/>
                  <a:gd name="connsiteX57" fmla="*/ 280599 w 1034979"/>
                  <a:gd name="connsiteY57" fmla="*/ 1070760 h 1505139"/>
                  <a:gd name="connsiteX58" fmla="*/ 278694 w 1034979"/>
                  <a:gd name="connsiteY58" fmla="*/ 1089810 h 1505139"/>
                  <a:gd name="connsiteX59" fmla="*/ 276789 w 1034979"/>
                  <a:gd name="connsiteY59" fmla="*/ 1099335 h 1505139"/>
                  <a:gd name="connsiteX60" fmla="*/ 263454 w 1034979"/>
                  <a:gd name="connsiteY60" fmla="*/ 1112670 h 1505139"/>
                  <a:gd name="connsiteX61" fmla="*/ 252024 w 1034979"/>
                  <a:gd name="connsiteY61" fmla="*/ 1120290 h 1505139"/>
                  <a:gd name="connsiteX62" fmla="*/ 240594 w 1034979"/>
                  <a:gd name="connsiteY62" fmla="*/ 1124100 h 1505139"/>
                  <a:gd name="connsiteX63" fmla="*/ 126294 w 1034979"/>
                  <a:gd name="connsiteY63" fmla="*/ 1124100 h 1505139"/>
                  <a:gd name="connsiteX64" fmla="*/ 120579 w 1034979"/>
                  <a:gd name="connsiteY64" fmla="*/ 1126005 h 1505139"/>
                  <a:gd name="connsiteX65" fmla="*/ 105339 w 1034979"/>
                  <a:gd name="connsiteY65" fmla="*/ 1127910 h 1505139"/>
                  <a:gd name="connsiteX66" fmla="*/ 88194 w 1034979"/>
                  <a:gd name="connsiteY66" fmla="*/ 1133625 h 1505139"/>
                  <a:gd name="connsiteX67" fmla="*/ 82479 w 1034979"/>
                  <a:gd name="connsiteY67" fmla="*/ 1135530 h 1505139"/>
                  <a:gd name="connsiteX68" fmla="*/ 76764 w 1034979"/>
                  <a:gd name="connsiteY68" fmla="*/ 1139340 h 1505139"/>
                  <a:gd name="connsiteX69" fmla="*/ 65334 w 1034979"/>
                  <a:gd name="connsiteY69" fmla="*/ 1141245 h 1505139"/>
                  <a:gd name="connsiteX70" fmla="*/ 27234 w 1034979"/>
                  <a:gd name="connsiteY70" fmla="*/ 1143150 h 1505139"/>
                  <a:gd name="connsiteX71" fmla="*/ 15804 w 1034979"/>
                  <a:gd name="connsiteY71" fmla="*/ 1148865 h 1505139"/>
                  <a:gd name="connsiteX72" fmla="*/ 6279 w 1034979"/>
                  <a:gd name="connsiteY72" fmla="*/ 1158390 h 1505139"/>
                  <a:gd name="connsiteX73" fmla="*/ 4374 w 1034979"/>
                  <a:gd name="connsiteY73" fmla="*/ 1164105 h 1505139"/>
                  <a:gd name="connsiteX74" fmla="*/ 564 w 1034979"/>
                  <a:gd name="connsiteY74" fmla="*/ 1169820 h 1505139"/>
                  <a:gd name="connsiteX75" fmla="*/ 6279 w 1034979"/>
                  <a:gd name="connsiteY75" fmla="*/ 1202205 h 1505139"/>
                  <a:gd name="connsiteX76" fmla="*/ 11994 w 1034979"/>
                  <a:gd name="connsiteY76" fmla="*/ 1206015 h 1505139"/>
                  <a:gd name="connsiteX77" fmla="*/ 17709 w 1034979"/>
                  <a:gd name="connsiteY77" fmla="*/ 1207920 h 1505139"/>
                  <a:gd name="connsiteX78" fmla="*/ 145344 w 1034979"/>
                  <a:gd name="connsiteY78" fmla="*/ 1206015 h 1505139"/>
                  <a:gd name="connsiteX79" fmla="*/ 152964 w 1034979"/>
                  <a:gd name="connsiteY79" fmla="*/ 1204110 h 1505139"/>
                  <a:gd name="connsiteX80" fmla="*/ 303459 w 1034979"/>
                  <a:gd name="connsiteY80" fmla="*/ 1198395 h 1505139"/>
                  <a:gd name="connsiteX81" fmla="*/ 318699 w 1034979"/>
                  <a:gd name="connsiteY81" fmla="*/ 1206015 h 1505139"/>
                  <a:gd name="connsiteX82" fmla="*/ 330129 w 1034979"/>
                  <a:gd name="connsiteY82" fmla="*/ 1211730 h 1505139"/>
                  <a:gd name="connsiteX83" fmla="*/ 333939 w 1034979"/>
                  <a:gd name="connsiteY83" fmla="*/ 1217445 h 1505139"/>
                  <a:gd name="connsiteX84" fmla="*/ 339654 w 1034979"/>
                  <a:gd name="connsiteY84" fmla="*/ 1219350 h 1505139"/>
                  <a:gd name="connsiteX85" fmla="*/ 351084 w 1034979"/>
                  <a:gd name="connsiteY85" fmla="*/ 1226970 h 1505139"/>
                  <a:gd name="connsiteX86" fmla="*/ 356799 w 1034979"/>
                  <a:gd name="connsiteY86" fmla="*/ 1230780 h 1505139"/>
                  <a:gd name="connsiteX87" fmla="*/ 360609 w 1034979"/>
                  <a:gd name="connsiteY87" fmla="*/ 1236495 h 1505139"/>
                  <a:gd name="connsiteX88" fmla="*/ 366324 w 1034979"/>
                  <a:gd name="connsiteY88" fmla="*/ 1247925 h 1505139"/>
                  <a:gd name="connsiteX89" fmla="*/ 362514 w 1034979"/>
                  <a:gd name="connsiteY89" fmla="*/ 1274595 h 1505139"/>
                  <a:gd name="connsiteX90" fmla="*/ 358704 w 1034979"/>
                  <a:gd name="connsiteY90" fmla="*/ 1280310 h 1505139"/>
                  <a:gd name="connsiteX91" fmla="*/ 356799 w 1034979"/>
                  <a:gd name="connsiteY91" fmla="*/ 1286025 h 1505139"/>
                  <a:gd name="connsiteX92" fmla="*/ 352989 w 1034979"/>
                  <a:gd name="connsiteY92" fmla="*/ 1291740 h 1505139"/>
                  <a:gd name="connsiteX93" fmla="*/ 351084 w 1034979"/>
                  <a:gd name="connsiteY93" fmla="*/ 1297455 h 1505139"/>
                  <a:gd name="connsiteX94" fmla="*/ 347274 w 1034979"/>
                  <a:gd name="connsiteY94" fmla="*/ 1303170 h 1505139"/>
                  <a:gd name="connsiteX95" fmla="*/ 330129 w 1034979"/>
                  <a:gd name="connsiteY95" fmla="*/ 1369845 h 1505139"/>
                  <a:gd name="connsiteX96" fmla="*/ 328224 w 1034979"/>
                  <a:gd name="connsiteY96" fmla="*/ 1421280 h 1505139"/>
                  <a:gd name="connsiteX97" fmla="*/ 330129 w 1034979"/>
                  <a:gd name="connsiteY97" fmla="*/ 1446045 h 1505139"/>
                  <a:gd name="connsiteX98" fmla="*/ 332034 w 1034979"/>
                  <a:gd name="connsiteY98" fmla="*/ 1451760 h 1505139"/>
                  <a:gd name="connsiteX99" fmla="*/ 335844 w 1034979"/>
                  <a:gd name="connsiteY99" fmla="*/ 1455570 h 1505139"/>
                  <a:gd name="connsiteX100" fmla="*/ 364419 w 1034979"/>
                  <a:gd name="connsiteY100" fmla="*/ 1501290 h 1505139"/>
                  <a:gd name="connsiteX101" fmla="*/ 387279 w 1034979"/>
                  <a:gd name="connsiteY101" fmla="*/ 1503195 h 1505139"/>
                  <a:gd name="connsiteX102" fmla="*/ 392994 w 1034979"/>
                  <a:gd name="connsiteY102" fmla="*/ 1497480 h 1505139"/>
                  <a:gd name="connsiteX103" fmla="*/ 394899 w 1034979"/>
                  <a:gd name="connsiteY103" fmla="*/ 1486050 h 1505139"/>
                  <a:gd name="connsiteX104" fmla="*/ 396804 w 1034979"/>
                  <a:gd name="connsiteY104" fmla="*/ 1480335 h 1505139"/>
                  <a:gd name="connsiteX105" fmla="*/ 398709 w 1034979"/>
                  <a:gd name="connsiteY105" fmla="*/ 1463190 h 1505139"/>
                  <a:gd name="connsiteX106" fmla="*/ 400614 w 1034979"/>
                  <a:gd name="connsiteY106" fmla="*/ 1449855 h 1505139"/>
                  <a:gd name="connsiteX107" fmla="*/ 404424 w 1034979"/>
                  <a:gd name="connsiteY107" fmla="*/ 1392705 h 1505139"/>
                  <a:gd name="connsiteX108" fmla="*/ 410139 w 1034979"/>
                  <a:gd name="connsiteY108" fmla="*/ 1381275 h 1505139"/>
                  <a:gd name="connsiteX109" fmla="*/ 413949 w 1034979"/>
                  <a:gd name="connsiteY109" fmla="*/ 1367940 h 1505139"/>
                  <a:gd name="connsiteX110" fmla="*/ 415854 w 1034979"/>
                  <a:gd name="connsiteY110" fmla="*/ 1362225 h 1505139"/>
                  <a:gd name="connsiteX111" fmla="*/ 417759 w 1034979"/>
                  <a:gd name="connsiteY111" fmla="*/ 1348890 h 1505139"/>
                  <a:gd name="connsiteX112" fmla="*/ 421569 w 1034979"/>
                  <a:gd name="connsiteY112" fmla="*/ 1337460 h 1505139"/>
                  <a:gd name="connsiteX113" fmla="*/ 427284 w 1034979"/>
                  <a:gd name="connsiteY113" fmla="*/ 1324125 h 1505139"/>
                  <a:gd name="connsiteX114" fmla="*/ 436809 w 1034979"/>
                  <a:gd name="connsiteY114" fmla="*/ 1312695 h 1505139"/>
                  <a:gd name="connsiteX115" fmla="*/ 450144 w 1034979"/>
                  <a:gd name="connsiteY115" fmla="*/ 1297455 h 1505139"/>
                  <a:gd name="connsiteX116" fmla="*/ 457764 w 1034979"/>
                  <a:gd name="connsiteY116" fmla="*/ 1286025 h 1505139"/>
                  <a:gd name="connsiteX117" fmla="*/ 461574 w 1034979"/>
                  <a:gd name="connsiteY117" fmla="*/ 1274595 h 1505139"/>
                  <a:gd name="connsiteX118" fmla="*/ 465384 w 1034979"/>
                  <a:gd name="connsiteY118" fmla="*/ 1259355 h 1505139"/>
                  <a:gd name="connsiteX119" fmla="*/ 467289 w 1034979"/>
                  <a:gd name="connsiteY119" fmla="*/ 1253640 h 1505139"/>
                  <a:gd name="connsiteX120" fmla="*/ 507294 w 1034979"/>
                  <a:gd name="connsiteY120" fmla="*/ 1247925 h 1505139"/>
                  <a:gd name="connsiteX121" fmla="*/ 535869 w 1034979"/>
                  <a:gd name="connsiteY121" fmla="*/ 1238400 h 1505139"/>
                  <a:gd name="connsiteX122" fmla="*/ 541584 w 1034979"/>
                  <a:gd name="connsiteY122" fmla="*/ 1236495 h 1505139"/>
                  <a:gd name="connsiteX123" fmla="*/ 547299 w 1034979"/>
                  <a:gd name="connsiteY123" fmla="*/ 1234590 h 1505139"/>
                  <a:gd name="connsiteX124" fmla="*/ 554919 w 1034979"/>
                  <a:gd name="connsiteY124" fmla="*/ 1232685 h 1505139"/>
                  <a:gd name="connsiteX125" fmla="*/ 573969 w 1034979"/>
                  <a:gd name="connsiteY125" fmla="*/ 1225065 h 1505139"/>
                  <a:gd name="connsiteX126" fmla="*/ 585399 w 1034979"/>
                  <a:gd name="connsiteY126" fmla="*/ 1221255 h 1505139"/>
                  <a:gd name="connsiteX127" fmla="*/ 720654 w 1034979"/>
                  <a:gd name="connsiteY127" fmla="*/ 1305075 h 1505139"/>
                  <a:gd name="connsiteX128" fmla="*/ 733989 w 1034979"/>
                  <a:gd name="connsiteY128" fmla="*/ 1314600 h 1505139"/>
                  <a:gd name="connsiteX129" fmla="*/ 743514 w 1034979"/>
                  <a:gd name="connsiteY129" fmla="*/ 1316505 h 1505139"/>
                  <a:gd name="connsiteX130" fmla="*/ 749229 w 1034979"/>
                  <a:gd name="connsiteY130" fmla="*/ 1318410 h 1505139"/>
                  <a:gd name="connsiteX131" fmla="*/ 762564 w 1034979"/>
                  <a:gd name="connsiteY131" fmla="*/ 1324125 h 1505139"/>
                  <a:gd name="connsiteX132" fmla="*/ 777804 w 1034979"/>
                  <a:gd name="connsiteY132" fmla="*/ 1322220 h 1505139"/>
                  <a:gd name="connsiteX133" fmla="*/ 789234 w 1034979"/>
                  <a:gd name="connsiteY133" fmla="*/ 1316505 h 1505139"/>
                  <a:gd name="connsiteX134" fmla="*/ 794949 w 1034979"/>
                  <a:gd name="connsiteY134" fmla="*/ 1314600 h 1505139"/>
                  <a:gd name="connsiteX135" fmla="*/ 802569 w 1034979"/>
                  <a:gd name="connsiteY135" fmla="*/ 1297455 h 1505139"/>
                  <a:gd name="connsiteX136" fmla="*/ 800664 w 1034979"/>
                  <a:gd name="connsiteY136" fmla="*/ 1272690 h 1505139"/>
                  <a:gd name="connsiteX137" fmla="*/ 798759 w 1034979"/>
                  <a:gd name="connsiteY137" fmla="*/ 1266975 h 1505139"/>
                  <a:gd name="connsiteX138" fmla="*/ 796854 w 1034979"/>
                  <a:gd name="connsiteY138" fmla="*/ 1259355 h 1505139"/>
                  <a:gd name="connsiteX139" fmla="*/ 783519 w 1034979"/>
                  <a:gd name="connsiteY139" fmla="*/ 1242210 h 1505139"/>
                  <a:gd name="connsiteX140" fmla="*/ 773994 w 1034979"/>
                  <a:gd name="connsiteY140" fmla="*/ 1236495 h 1505139"/>
                  <a:gd name="connsiteX141" fmla="*/ 648264 w 1034979"/>
                  <a:gd name="connsiteY141" fmla="*/ 1145055 h 1505139"/>
                  <a:gd name="connsiteX142" fmla="*/ 644454 w 1034979"/>
                  <a:gd name="connsiteY142" fmla="*/ 1127910 h 1505139"/>
                  <a:gd name="connsiteX143" fmla="*/ 646359 w 1034979"/>
                  <a:gd name="connsiteY143" fmla="*/ 1120290 h 1505139"/>
                  <a:gd name="connsiteX144" fmla="*/ 650169 w 1034979"/>
                  <a:gd name="connsiteY144" fmla="*/ 1103145 h 1505139"/>
                  <a:gd name="connsiteX145" fmla="*/ 653979 w 1034979"/>
                  <a:gd name="connsiteY145" fmla="*/ 1097430 h 1505139"/>
                  <a:gd name="connsiteX146" fmla="*/ 655884 w 1034979"/>
                  <a:gd name="connsiteY146" fmla="*/ 1091715 h 1505139"/>
                  <a:gd name="connsiteX147" fmla="*/ 661599 w 1034979"/>
                  <a:gd name="connsiteY147" fmla="*/ 1089810 h 1505139"/>
                  <a:gd name="connsiteX148" fmla="*/ 671124 w 1034979"/>
                  <a:gd name="connsiteY148" fmla="*/ 1078380 h 1505139"/>
                  <a:gd name="connsiteX149" fmla="*/ 724464 w 1034979"/>
                  <a:gd name="connsiteY149" fmla="*/ 1070760 h 1505139"/>
                  <a:gd name="connsiteX150" fmla="*/ 842574 w 1034979"/>
                  <a:gd name="connsiteY150" fmla="*/ 1072665 h 1505139"/>
                  <a:gd name="connsiteX151" fmla="*/ 871149 w 1034979"/>
                  <a:gd name="connsiteY151" fmla="*/ 1074570 h 1505139"/>
                  <a:gd name="connsiteX152" fmla="*/ 899724 w 1034979"/>
                  <a:gd name="connsiteY152" fmla="*/ 1080285 h 1505139"/>
                  <a:gd name="connsiteX153" fmla="*/ 922584 w 1034979"/>
                  <a:gd name="connsiteY153" fmla="*/ 1084095 h 1505139"/>
                  <a:gd name="connsiteX154" fmla="*/ 951159 w 1034979"/>
                  <a:gd name="connsiteY154" fmla="*/ 1089810 h 1505139"/>
                  <a:gd name="connsiteX155" fmla="*/ 956874 w 1034979"/>
                  <a:gd name="connsiteY155" fmla="*/ 1089810 h 1505139"/>
                  <a:gd name="connsiteX156" fmla="*/ 1002594 w 1034979"/>
                  <a:gd name="connsiteY156" fmla="*/ 1087905 h 1505139"/>
                  <a:gd name="connsiteX157" fmla="*/ 1031169 w 1034979"/>
                  <a:gd name="connsiteY157" fmla="*/ 1080285 h 1505139"/>
                  <a:gd name="connsiteX158" fmla="*/ 1034979 w 1034979"/>
                  <a:gd name="connsiteY158" fmla="*/ 1074570 h 1505139"/>
                  <a:gd name="connsiteX159" fmla="*/ 1033074 w 1034979"/>
                  <a:gd name="connsiteY159" fmla="*/ 1055520 h 1505139"/>
                  <a:gd name="connsiteX160" fmla="*/ 1027359 w 1034979"/>
                  <a:gd name="connsiteY160" fmla="*/ 1051710 h 1505139"/>
                  <a:gd name="connsiteX161" fmla="*/ 1012119 w 1034979"/>
                  <a:gd name="connsiteY161" fmla="*/ 1049805 h 1505139"/>
                  <a:gd name="connsiteX162" fmla="*/ 1006404 w 1034979"/>
                  <a:gd name="connsiteY162" fmla="*/ 1047900 h 1505139"/>
                  <a:gd name="connsiteX163" fmla="*/ 998784 w 1034979"/>
                  <a:gd name="connsiteY163" fmla="*/ 1045995 h 1505139"/>
                  <a:gd name="connsiteX164" fmla="*/ 987354 w 1034979"/>
                  <a:gd name="connsiteY164" fmla="*/ 1038375 h 1505139"/>
                  <a:gd name="connsiteX165" fmla="*/ 975924 w 1034979"/>
                  <a:gd name="connsiteY165" fmla="*/ 1034565 h 1505139"/>
                  <a:gd name="connsiteX166" fmla="*/ 970209 w 1034979"/>
                  <a:gd name="connsiteY166" fmla="*/ 1032660 h 1505139"/>
                  <a:gd name="connsiteX167" fmla="*/ 962589 w 1034979"/>
                  <a:gd name="connsiteY167" fmla="*/ 1030755 h 1505139"/>
                  <a:gd name="connsiteX168" fmla="*/ 956874 w 1034979"/>
                  <a:gd name="connsiteY168" fmla="*/ 1028850 h 1505139"/>
                  <a:gd name="connsiteX169" fmla="*/ 935919 w 1034979"/>
                  <a:gd name="connsiteY169" fmla="*/ 1023135 h 1505139"/>
                  <a:gd name="connsiteX170" fmla="*/ 930204 w 1034979"/>
                  <a:gd name="connsiteY170" fmla="*/ 1021230 h 1505139"/>
                  <a:gd name="connsiteX171" fmla="*/ 825429 w 1034979"/>
                  <a:gd name="connsiteY171" fmla="*/ 1023135 h 1505139"/>
                  <a:gd name="connsiteX172" fmla="*/ 819714 w 1034979"/>
                  <a:gd name="connsiteY172" fmla="*/ 1025040 h 1505139"/>
                  <a:gd name="connsiteX173" fmla="*/ 730179 w 1034979"/>
                  <a:gd name="connsiteY173" fmla="*/ 1026945 h 1505139"/>
                  <a:gd name="connsiteX174" fmla="*/ 716844 w 1034979"/>
                  <a:gd name="connsiteY174" fmla="*/ 1030755 h 1505139"/>
                  <a:gd name="connsiteX175" fmla="*/ 695889 w 1034979"/>
                  <a:gd name="connsiteY175" fmla="*/ 1032660 h 1505139"/>
                  <a:gd name="connsiteX176" fmla="*/ 669219 w 1034979"/>
                  <a:gd name="connsiteY176" fmla="*/ 1034565 h 1505139"/>
                  <a:gd name="connsiteX177" fmla="*/ 669219 w 1034979"/>
                  <a:gd name="connsiteY177" fmla="*/ 1034565 h 1505139"/>
                  <a:gd name="connsiteX178" fmla="*/ 646359 w 1034979"/>
                  <a:gd name="connsiteY178" fmla="*/ 1038375 h 1505139"/>
                  <a:gd name="connsiteX179" fmla="*/ 642549 w 1034979"/>
                  <a:gd name="connsiteY179" fmla="*/ 1026945 h 1505139"/>
                  <a:gd name="connsiteX180" fmla="*/ 640644 w 1034979"/>
                  <a:gd name="connsiteY180" fmla="*/ 1021230 h 1505139"/>
                  <a:gd name="connsiteX181" fmla="*/ 642549 w 1034979"/>
                  <a:gd name="connsiteY181" fmla="*/ 1004085 h 1505139"/>
                  <a:gd name="connsiteX182" fmla="*/ 644454 w 1034979"/>
                  <a:gd name="connsiteY182" fmla="*/ 998370 h 1505139"/>
                  <a:gd name="connsiteX183" fmla="*/ 661599 w 1034979"/>
                  <a:gd name="connsiteY183" fmla="*/ 988845 h 1505139"/>
                  <a:gd name="connsiteX184" fmla="*/ 673029 w 1034979"/>
                  <a:gd name="connsiteY184" fmla="*/ 981225 h 1505139"/>
                  <a:gd name="connsiteX185" fmla="*/ 674934 w 1034979"/>
                  <a:gd name="connsiteY185" fmla="*/ 975510 h 1505139"/>
                  <a:gd name="connsiteX186" fmla="*/ 680649 w 1034979"/>
                  <a:gd name="connsiteY186" fmla="*/ 973605 h 1505139"/>
                  <a:gd name="connsiteX187" fmla="*/ 686364 w 1034979"/>
                  <a:gd name="connsiteY187" fmla="*/ 969795 h 1505139"/>
                  <a:gd name="connsiteX188" fmla="*/ 695889 w 1034979"/>
                  <a:gd name="connsiteY188" fmla="*/ 960270 h 1505139"/>
                  <a:gd name="connsiteX189" fmla="*/ 705414 w 1034979"/>
                  <a:gd name="connsiteY189" fmla="*/ 948840 h 1505139"/>
                  <a:gd name="connsiteX190" fmla="*/ 716844 w 1034979"/>
                  <a:gd name="connsiteY190" fmla="*/ 941220 h 1505139"/>
                  <a:gd name="connsiteX191" fmla="*/ 732084 w 1034979"/>
                  <a:gd name="connsiteY191" fmla="*/ 927885 h 1505139"/>
                  <a:gd name="connsiteX192" fmla="*/ 741609 w 1034979"/>
                  <a:gd name="connsiteY192" fmla="*/ 916455 h 1505139"/>
                  <a:gd name="connsiteX193" fmla="*/ 753039 w 1034979"/>
                  <a:gd name="connsiteY193" fmla="*/ 906930 h 1505139"/>
                  <a:gd name="connsiteX194" fmla="*/ 758754 w 1034979"/>
                  <a:gd name="connsiteY194" fmla="*/ 895500 h 1505139"/>
                  <a:gd name="connsiteX195" fmla="*/ 760659 w 1034979"/>
                  <a:gd name="connsiteY195" fmla="*/ 889785 h 1505139"/>
                  <a:gd name="connsiteX196" fmla="*/ 766374 w 1034979"/>
                  <a:gd name="connsiteY196" fmla="*/ 878355 h 1505139"/>
                  <a:gd name="connsiteX197" fmla="*/ 764469 w 1034979"/>
                  <a:gd name="connsiteY197" fmla="*/ 863115 h 1505139"/>
                  <a:gd name="connsiteX198" fmla="*/ 758754 w 1034979"/>
                  <a:gd name="connsiteY198" fmla="*/ 861210 h 1505139"/>
                  <a:gd name="connsiteX199" fmla="*/ 737799 w 1034979"/>
                  <a:gd name="connsiteY199" fmla="*/ 863115 h 1505139"/>
                  <a:gd name="connsiteX200" fmla="*/ 732084 w 1034979"/>
                  <a:gd name="connsiteY200" fmla="*/ 866925 h 1505139"/>
                  <a:gd name="connsiteX201" fmla="*/ 720654 w 1034979"/>
                  <a:gd name="connsiteY201" fmla="*/ 870735 h 1505139"/>
                  <a:gd name="connsiteX202" fmla="*/ 716844 w 1034979"/>
                  <a:gd name="connsiteY202" fmla="*/ 876450 h 1505139"/>
                  <a:gd name="connsiteX203" fmla="*/ 711129 w 1034979"/>
                  <a:gd name="connsiteY203" fmla="*/ 878355 h 1505139"/>
                  <a:gd name="connsiteX204" fmla="*/ 705414 w 1034979"/>
                  <a:gd name="connsiteY204" fmla="*/ 882165 h 1505139"/>
                  <a:gd name="connsiteX205" fmla="*/ 699699 w 1034979"/>
                  <a:gd name="connsiteY205" fmla="*/ 887880 h 1505139"/>
                  <a:gd name="connsiteX206" fmla="*/ 692079 w 1034979"/>
                  <a:gd name="connsiteY206" fmla="*/ 891690 h 1505139"/>
                  <a:gd name="connsiteX207" fmla="*/ 650169 w 1034979"/>
                  <a:gd name="connsiteY207" fmla="*/ 920265 h 1505139"/>
                  <a:gd name="connsiteX208" fmla="*/ 636834 w 1034979"/>
                  <a:gd name="connsiteY208" fmla="*/ 931695 h 1505139"/>
                  <a:gd name="connsiteX209" fmla="*/ 627309 w 1034979"/>
                  <a:gd name="connsiteY209" fmla="*/ 948840 h 1505139"/>
                  <a:gd name="connsiteX210" fmla="*/ 602544 w 1034979"/>
                  <a:gd name="connsiteY210" fmla="*/ 954555 h 1505139"/>
                  <a:gd name="connsiteX211" fmla="*/ 589209 w 1034979"/>
                  <a:gd name="connsiteY211" fmla="*/ 958365 h 1505139"/>
                  <a:gd name="connsiteX212" fmla="*/ 573969 w 1034979"/>
                  <a:gd name="connsiteY212" fmla="*/ 956460 h 1505139"/>
                  <a:gd name="connsiteX213" fmla="*/ 562539 w 1034979"/>
                  <a:gd name="connsiteY213" fmla="*/ 952650 h 1505139"/>
                  <a:gd name="connsiteX214" fmla="*/ 551109 w 1034979"/>
                  <a:gd name="connsiteY214" fmla="*/ 948840 h 1505139"/>
                  <a:gd name="connsiteX215" fmla="*/ 539679 w 1034979"/>
                  <a:gd name="connsiteY215" fmla="*/ 945030 h 1505139"/>
                  <a:gd name="connsiteX216" fmla="*/ 533964 w 1034979"/>
                  <a:gd name="connsiteY216" fmla="*/ 943125 h 1505139"/>
                  <a:gd name="connsiteX217" fmla="*/ 528249 w 1034979"/>
                  <a:gd name="connsiteY217" fmla="*/ 939315 h 1505139"/>
                  <a:gd name="connsiteX218" fmla="*/ 516819 w 1034979"/>
                  <a:gd name="connsiteY218" fmla="*/ 933600 h 1505139"/>
                  <a:gd name="connsiteX219" fmla="*/ 509199 w 1034979"/>
                  <a:gd name="connsiteY219" fmla="*/ 922170 h 1505139"/>
                  <a:gd name="connsiteX220" fmla="*/ 505389 w 1034979"/>
                  <a:gd name="connsiteY220" fmla="*/ 901215 h 1505139"/>
                  <a:gd name="connsiteX221" fmla="*/ 507294 w 1034979"/>
                  <a:gd name="connsiteY221" fmla="*/ 836445 h 1505139"/>
                  <a:gd name="connsiteX222" fmla="*/ 513009 w 1034979"/>
                  <a:gd name="connsiteY222" fmla="*/ 823110 h 1505139"/>
                  <a:gd name="connsiteX223" fmla="*/ 503484 w 1034979"/>
                  <a:gd name="connsiteY223" fmla="*/ 346860 h 1505139"/>
                  <a:gd name="connsiteX224" fmla="*/ 499674 w 1034979"/>
                  <a:gd name="connsiteY224" fmla="*/ 55395 h 1505139"/>
                  <a:gd name="connsiteX225" fmla="*/ 490149 w 1034979"/>
                  <a:gd name="connsiteY225" fmla="*/ 28725 h 1505139"/>
                  <a:gd name="connsiteX226" fmla="*/ 488244 w 1034979"/>
                  <a:gd name="connsiteY226" fmla="*/ 23010 h 1505139"/>
                  <a:gd name="connsiteX227" fmla="*/ 484434 w 1034979"/>
                  <a:gd name="connsiteY227" fmla="*/ 17295 h 1505139"/>
                  <a:gd name="connsiteX228" fmla="*/ 478719 w 1034979"/>
                  <a:gd name="connsiteY228" fmla="*/ 5865 h 1505139"/>
                  <a:gd name="connsiteX229" fmla="*/ 429189 w 1034979"/>
                  <a:gd name="connsiteY229" fmla="*/ 150 h 1505139"/>
                  <a:gd name="connsiteX230" fmla="*/ 421569 w 1034979"/>
                  <a:gd name="connsiteY230" fmla="*/ 11580 h 1505139"/>
                  <a:gd name="connsiteX231" fmla="*/ 419664 w 1034979"/>
                  <a:gd name="connsiteY231" fmla="*/ 49680 h 1505139"/>
                  <a:gd name="connsiteX232" fmla="*/ 423474 w 1034979"/>
                  <a:gd name="connsiteY232" fmla="*/ 61110 h 1505139"/>
                  <a:gd name="connsiteX233" fmla="*/ 425379 w 1034979"/>
                  <a:gd name="connsiteY233" fmla="*/ 66825 h 1505139"/>
                  <a:gd name="connsiteX234" fmla="*/ 425379 w 1034979"/>
                  <a:gd name="connsiteY234" fmla="*/ 72540 h 1505139"/>
                  <a:gd name="connsiteX235" fmla="*/ 429189 w 1034979"/>
                  <a:gd name="connsiteY235" fmla="*/ 226845 h 1505139"/>
                  <a:gd name="connsiteX236" fmla="*/ 440619 w 1034979"/>
                  <a:gd name="connsiteY236" fmla="*/ 409725 h 1505139"/>
                  <a:gd name="connsiteX237" fmla="*/ 425379 w 1034979"/>
                  <a:gd name="connsiteY237" fmla="*/ 706905 h 1505139"/>
                  <a:gd name="connsiteX238" fmla="*/ 417759 w 1034979"/>
                  <a:gd name="connsiteY238" fmla="*/ 834540 h 1505139"/>
                  <a:gd name="connsiteX239" fmla="*/ 413949 w 1034979"/>
                  <a:gd name="connsiteY239" fmla="*/ 851685 h 1505139"/>
                  <a:gd name="connsiteX240" fmla="*/ 417759 w 1034979"/>
                  <a:gd name="connsiteY240" fmla="*/ 872640 h 1505139"/>
                  <a:gd name="connsiteX241" fmla="*/ 421569 w 1034979"/>
                  <a:gd name="connsiteY241" fmla="*/ 878355 h 1505139"/>
                  <a:gd name="connsiteX242" fmla="*/ 425379 w 1034979"/>
                  <a:gd name="connsiteY242" fmla="*/ 889785 h 1505139"/>
                  <a:gd name="connsiteX243" fmla="*/ 423474 w 1034979"/>
                  <a:gd name="connsiteY243" fmla="*/ 916455 h 1505139"/>
                  <a:gd name="connsiteX244" fmla="*/ 417759 w 1034979"/>
                  <a:gd name="connsiteY244" fmla="*/ 918360 h 1505139"/>
                  <a:gd name="connsiteX245" fmla="*/ 412044 w 1034979"/>
                  <a:gd name="connsiteY245" fmla="*/ 922170 h 1505139"/>
                  <a:gd name="connsiteX246" fmla="*/ 421569 w 1034979"/>
                  <a:gd name="connsiteY246" fmla="*/ 918360 h 1505139"/>
                  <a:gd name="connsiteX0" fmla="*/ 421569 w 1034979"/>
                  <a:gd name="connsiteY0" fmla="*/ 918360 h 1505139"/>
                  <a:gd name="connsiteX1" fmla="*/ 421569 w 1034979"/>
                  <a:gd name="connsiteY1" fmla="*/ 918360 h 1505139"/>
                  <a:gd name="connsiteX2" fmla="*/ 394899 w 1034979"/>
                  <a:gd name="connsiteY2" fmla="*/ 927885 h 1505139"/>
                  <a:gd name="connsiteX3" fmla="*/ 387279 w 1034979"/>
                  <a:gd name="connsiteY3" fmla="*/ 929790 h 1505139"/>
                  <a:gd name="connsiteX4" fmla="*/ 356799 w 1034979"/>
                  <a:gd name="connsiteY4" fmla="*/ 931695 h 1505139"/>
                  <a:gd name="connsiteX5" fmla="*/ 351084 w 1034979"/>
                  <a:gd name="connsiteY5" fmla="*/ 935505 h 1505139"/>
                  <a:gd name="connsiteX6" fmla="*/ 339654 w 1034979"/>
                  <a:gd name="connsiteY6" fmla="*/ 945030 h 1505139"/>
                  <a:gd name="connsiteX7" fmla="*/ 328224 w 1034979"/>
                  <a:gd name="connsiteY7" fmla="*/ 948840 h 1505139"/>
                  <a:gd name="connsiteX8" fmla="*/ 312984 w 1034979"/>
                  <a:gd name="connsiteY8" fmla="*/ 954555 h 1505139"/>
                  <a:gd name="connsiteX9" fmla="*/ 265359 w 1034979"/>
                  <a:gd name="connsiteY9" fmla="*/ 950745 h 1505139"/>
                  <a:gd name="connsiteX10" fmla="*/ 253929 w 1034979"/>
                  <a:gd name="connsiteY10" fmla="*/ 946935 h 1505139"/>
                  <a:gd name="connsiteX11" fmla="*/ 242499 w 1034979"/>
                  <a:gd name="connsiteY11" fmla="*/ 943125 h 1505139"/>
                  <a:gd name="connsiteX12" fmla="*/ 236784 w 1034979"/>
                  <a:gd name="connsiteY12" fmla="*/ 941220 h 1505139"/>
                  <a:gd name="connsiteX13" fmla="*/ 231069 w 1034979"/>
                  <a:gd name="connsiteY13" fmla="*/ 939315 h 1505139"/>
                  <a:gd name="connsiteX14" fmla="*/ 219639 w 1034979"/>
                  <a:gd name="connsiteY14" fmla="*/ 937410 h 1505139"/>
                  <a:gd name="connsiteX15" fmla="*/ 213924 w 1034979"/>
                  <a:gd name="connsiteY15" fmla="*/ 935505 h 1505139"/>
                  <a:gd name="connsiteX16" fmla="*/ 206304 w 1034979"/>
                  <a:gd name="connsiteY16" fmla="*/ 933600 h 1505139"/>
                  <a:gd name="connsiteX17" fmla="*/ 194874 w 1034979"/>
                  <a:gd name="connsiteY17" fmla="*/ 929790 h 1505139"/>
                  <a:gd name="connsiteX18" fmla="*/ 189159 w 1034979"/>
                  <a:gd name="connsiteY18" fmla="*/ 927885 h 1505139"/>
                  <a:gd name="connsiteX19" fmla="*/ 181539 w 1034979"/>
                  <a:gd name="connsiteY19" fmla="*/ 925980 h 1505139"/>
                  <a:gd name="connsiteX20" fmla="*/ 170109 w 1034979"/>
                  <a:gd name="connsiteY20" fmla="*/ 920265 h 1505139"/>
                  <a:gd name="connsiteX21" fmla="*/ 164394 w 1034979"/>
                  <a:gd name="connsiteY21" fmla="*/ 916455 h 1505139"/>
                  <a:gd name="connsiteX22" fmla="*/ 156774 w 1034979"/>
                  <a:gd name="connsiteY22" fmla="*/ 905025 h 1505139"/>
                  <a:gd name="connsiteX23" fmla="*/ 145344 w 1034979"/>
                  <a:gd name="connsiteY23" fmla="*/ 901215 h 1505139"/>
                  <a:gd name="connsiteX24" fmla="*/ 139629 w 1034979"/>
                  <a:gd name="connsiteY24" fmla="*/ 897405 h 1505139"/>
                  <a:gd name="connsiteX25" fmla="*/ 133914 w 1034979"/>
                  <a:gd name="connsiteY25" fmla="*/ 895500 h 1505139"/>
                  <a:gd name="connsiteX26" fmla="*/ 116769 w 1034979"/>
                  <a:gd name="connsiteY26" fmla="*/ 891690 h 1505139"/>
                  <a:gd name="connsiteX27" fmla="*/ 111054 w 1034979"/>
                  <a:gd name="connsiteY27" fmla="*/ 885975 h 1505139"/>
                  <a:gd name="connsiteX28" fmla="*/ 101529 w 1034979"/>
                  <a:gd name="connsiteY28" fmla="*/ 868830 h 1505139"/>
                  <a:gd name="connsiteX29" fmla="*/ 84384 w 1034979"/>
                  <a:gd name="connsiteY29" fmla="*/ 861210 h 1505139"/>
                  <a:gd name="connsiteX30" fmla="*/ 78669 w 1034979"/>
                  <a:gd name="connsiteY30" fmla="*/ 859305 h 1505139"/>
                  <a:gd name="connsiteX31" fmla="*/ 59619 w 1034979"/>
                  <a:gd name="connsiteY31" fmla="*/ 863115 h 1505139"/>
                  <a:gd name="connsiteX32" fmla="*/ 53904 w 1034979"/>
                  <a:gd name="connsiteY32" fmla="*/ 866925 h 1505139"/>
                  <a:gd name="connsiteX33" fmla="*/ 50094 w 1034979"/>
                  <a:gd name="connsiteY33" fmla="*/ 872640 h 1505139"/>
                  <a:gd name="connsiteX34" fmla="*/ 46284 w 1034979"/>
                  <a:gd name="connsiteY34" fmla="*/ 884070 h 1505139"/>
                  <a:gd name="connsiteX35" fmla="*/ 50094 w 1034979"/>
                  <a:gd name="connsiteY35" fmla="*/ 922170 h 1505139"/>
                  <a:gd name="connsiteX36" fmla="*/ 53904 w 1034979"/>
                  <a:gd name="connsiteY36" fmla="*/ 927885 h 1505139"/>
                  <a:gd name="connsiteX37" fmla="*/ 59619 w 1034979"/>
                  <a:gd name="connsiteY37" fmla="*/ 931695 h 1505139"/>
                  <a:gd name="connsiteX38" fmla="*/ 63429 w 1034979"/>
                  <a:gd name="connsiteY38" fmla="*/ 937410 h 1505139"/>
                  <a:gd name="connsiteX39" fmla="*/ 80574 w 1034979"/>
                  <a:gd name="connsiteY39" fmla="*/ 946935 h 1505139"/>
                  <a:gd name="connsiteX40" fmla="*/ 103434 w 1034979"/>
                  <a:gd name="connsiteY40" fmla="*/ 948840 h 1505139"/>
                  <a:gd name="connsiteX41" fmla="*/ 124389 w 1034979"/>
                  <a:gd name="connsiteY41" fmla="*/ 954555 h 1505139"/>
                  <a:gd name="connsiteX42" fmla="*/ 130104 w 1034979"/>
                  <a:gd name="connsiteY42" fmla="*/ 956460 h 1505139"/>
                  <a:gd name="connsiteX43" fmla="*/ 135819 w 1034979"/>
                  <a:gd name="connsiteY43" fmla="*/ 962175 h 1505139"/>
                  <a:gd name="connsiteX44" fmla="*/ 143439 w 1034979"/>
                  <a:gd name="connsiteY44" fmla="*/ 964080 h 1505139"/>
                  <a:gd name="connsiteX45" fmla="*/ 166299 w 1034979"/>
                  <a:gd name="connsiteY45" fmla="*/ 967890 h 1505139"/>
                  <a:gd name="connsiteX46" fmla="*/ 191064 w 1034979"/>
                  <a:gd name="connsiteY46" fmla="*/ 973605 h 1505139"/>
                  <a:gd name="connsiteX47" fmla="*/ 208209 w 1034979"/>
                  <a:gd name="connsiteY47" fmla="*/ 979320 h 1505139"/>
                  <a:gd name="connsiteX48" fmla="*/ 213924 w 1034979"/>
                  <a:gd name="connsiteY48" fmla="*/ 981225 h 1505139"/>
                  <a:gd name="connsiteX49" fmla="*/ 229164 w 1034979"/>
                  <a:gd name="connsiteY49" fmla="*/ 985035 h 1505139"/>
                  <a:gd name="connsiteX50" fmla="*/ 248214 w 1034979"/>
                  <a:gd name="connsiteY50" fmla="*/ 990750 h 1505139"/>
                  <a:gd name="connsiteX51" fmla="*/ 253929 w 1034979"/>
                  <a:gd name="connsiteY51" fmla="*/ 994560 h 1505139"/>
                  <a:gd name="connsiteX52" fmla="*/ 267264 w 1034979"/>
                  <a:gd name="connsiteY52" fmla="*/ 1009800 h 1505139"/>
                  <a:gd name="connsiteX53" fmla="*/ 272979 w 1034979"/>
                  <a:gd name="connsiteY53" fmla="*/ 1028850 h 1505139"/>
                  <a:gd name="connsiteX54" fmla="*/ 274884 w 1034979"/>
                  <a:gd name="connsiteY54" fmla="*/ 1034565 h 1505139"/>
                  <a:gd name="connsiteX55" fmla="*/ 276789 w 1034979"/>
                  <a:gd name="connsiteY55" fmla="*/ 1040280 h 1505139"/>
                  <a:gd name="connsiteX56" fmla="*/ 278694 w 1034979"/>
                  <a:gd name="connsiteY56" fmla="*/ 1065045 h 1505139"/>
                  <a:gd name="connsiteX57" fmla="*/ 280599 w 1034979"/>
                  <a:gd name="connsiteY57" fmla="*/ 1070760 h 1505139"/>
                  <a:gd name="connsiteX58" fmla="*/ 278694 w 1034979"/>
                  <a:gd name="connsiteY58" fmla="*/ 1089810 h 1505139"/>
                  <a:gd name="connsiteX59" fmla="*/ 276789 w 1034979"/>
                  <a:gd name="connsiteY59" fmla="*/ 1099335 h 1505139"/>
                  <a:gd name="connsiteX60" fmla="*/ 263454 w 1034979"/>
                  <a:gd name="connsiteY60" fmla="*/ 1112670 h 1505139"/>
                  <a:gd name="connsiteX61" fmla="*/ 252024 w 1034979"/>
                  <a:gd name="connsiteY61" fmla="*/ 1120290 h 1505139"/>
                  <a:gd name="connsiteX62" fmla="*/ 240594 w 1034979"/>
                  <a:gd name="connsiteY62" fmla="*/ 1124100 h 1505139"/>
                  <a:gd name="connsiteX63" fmla="*/ 126294 w 1034979"/>
                  <a:gd name="connsiteY63" fmla="*/ 1124100 h 1505139"/>
                  <a:gd name="connsiteX64" fmla="*/ 120579 w 1034979"/>
                  <a:gd name="connsiteY64" fmla="*/ 1126005 h 1505139"/>
                  <a:gd name="connsiteX65" fmla="*/ 105339 w 1034979"/>
                  <a:gd name="connsiteY65" fmla="*/ 1127910 h 1505139"/>
                  <a:gd name="connsiteX66" fmla="*/ 88194 w 1034979"/>
                  <a:gd name="connsiteY66" fmla="*/ 1133625 h 1505139"/>
                  <a:gd name="connsiteX67" fmla="*/ 82479 w 1034979"/>
                  <a:gd name="connsiteY67" fmla="*/ 1135530 h 1505139"/>
                  <a:gd name="connsiteX68" fmla="*/ 76764 w 1034979"/>
                  <a:gd name="connsiteY68" fmla="*/ 1139340 h 1505139"/>
                  <a:gd name="connsiteX69" fmla="*/ 65334 w 1034979"/>
                  <a:gd name="connsiteY69" fmla="*/ 1141245 h 1505139"/>
                  <a:gd name="connsiteX70" fmla="*/ 27234 w 1034979"/>
                  <a:gd name="connsiteY70" fmla="*/ 1143150 h 1505139"/>
                  <a:gd name="connsiteX71" fmla="*/ 15804 w 1034979"/>
                  <a:gd name="connsiteY71" fmla="*/ 1148865 h 1505139"/>
                  <a:gd name="connsiteX72" fmla="*/ 6279 w 1034979"/>
                  <a:gd name="connsiteY72" fmla="*/ 1158390 h 1505139"/>
                  <a:gd name="connsiteX73" fmla="*/ 4374 w 1034979"/>
                  <a:gd name="connsiteY73" fmla="*/ 1164105 h 1505139"/>
                  <a:gd name="connsiteX74" fmla="*/ 564 w 1034979"/>
                  <a:gd name="connsiteY74" fmla="*/ 1169820 h 1505139"/>
                  <a:gd name="connsiteX75" fmla="*/ 6279 w 1034979"/>
                  <a:gd name="connsiteY75" fmla="*/ 1202205 h 1505139"/>
                  <a:gd name="connsiteX76" fmla="*/ 11994 w 1034979"/>
                  <a:gd name="connsiteY76" fmla="*/ 1206015 h 1505139"/>
                  <a:gd name="connsiteX77" fmla="*/ 17709 w 1034979"/>
                  <a:gd name="connsiteY77" fmla="*/ 1207920 h 1505139"/>
                  <a:gd name="connsiteX78" fmla="*/ 145344 w 1034979"/>
                  <a:gd name="connsiteY78" fmla="*/ 1206015 h 1505139"/>
                  <a:gd name="connsiteX79" fmla="*/ 152964 w 1034979"/>
                  <a:gd name="connsiteY79" fmla="*/ 1204110 h 1505139"/>
                  <a:gd name="connsiteX80" fmla="*/ 303459 w 1034979"/>
                  <a:gd name="connsiteY80" fmla="*/ 1198395 h 1505139"/>
                  <a:gd name="connsiteX81" fmla="*/ 318699 w 1034979"/>
                  <a:gd name="connsiteY81" fmla="*/ 1206015 h 1505139"/>
                  <a:gd name="connsiteX82" fmla="*/ 330129 w 1034979"/>
                  <a:gd name="connsiteY82" fmla="*/ 1211730 h 1505139"/>
                  <a:gd name="connsiteX83" fmla="*/ 333939 w 1034979"/>
                  <a:gd name="connsiteY83" fmla="*/ 1217445 h 1505139"/>
                  <a:gd name="connsiteX84" fmla="*/ 339654 w 1034979"/>
                  <a:gd name="connsiteY84" fmla="*/ 1219350 h 1505139"/>
                  <a:gd name="connsiteX85" fmla="*/ 351084 w 1034979"/>
                  <a:gd name="connsiteY85" fmla="*/ 1226970 h 1505139"/>
                  <a:gd name="connsiteX86" fmla="*/ 356799 w 1034979"/>
                  <a:gd name="connsiteY86" fmla="*/ 1230780 h 1505139"/>
                  <a:gd name="connsiteX87" fmla="*/ 360609 w 1034979"/>
                  <a:gd name="connsiteY87" fmla="*/ 1236495 h 1505139"/>
                  <a:gd name="connsiteX88" fmla="*/ 366324 w 1034979"/>
                  <a:gd name="connsiteY88" fmla="*/ 1247925 h 1505139"/>
                  <a:gd name="connsiteX89" fmla="*/ 362514 w 1034979"/>
                  <a:gd name="connsiteY89" fmla="*/ 1274595 h 1505139"/>
                  <a:gd name="connsiteX90" fmla="*/ 358704 w 1034979"/>
                  <a:gd name="connsiteY90" fmla="*/ 1280310 h 1505139"/>
                  <a:gd name="connsiteX91" fmla="*/ 356799 w 1034979"/>
                  <a:gd name="connsiteY91" fmla="*/ 1286025 h 1505139"/>
                  <a:gd name="connsiteX92" fmla="*/ 352989 w 1034979"/>
                  <a:gd name="connsiteY92" fmla="*/ 1291740 h 1505139"/>
                  <a:gd name="connsiteX93" fmla="*/ 351084 w 1034979"/>
                  <a:gd name="connsiteY93" fmla="*/ 1297455 h 1505139"/>
                  <a:gd name="connsiteX94" fmla="*/ 347274 w 1034979"/>
                  <a:gd name="connsiteY94" fmla="*/ 1303170 h 1505139"/>
                  <a:gd name="connsiteX95" fmla="*/ 330129 w 1034979"/>
                  <a:gd name="connsiteY95" fmla="*/ 1369845 h 1505139"/>
                  <a:gd name="connsiteX96" fmla="*/ 328224 w 1034979"/>
                  <a:gd name="connsiteY96" fmla="*/ 1421280 h 1505139"/>
                  <a:gd name="connsiteX97" fmla="*/ 330129 w 1034979"/>
                  <a:gd name="connsiteY97" fmla="*/ 1446045 h 1505139"/>
                  <a:gd name="connsiteX98" fmla="*/ 332034 w 1034979"/>
                  <a:gd name="connsiteY98" fmla="*/ 1451760 h 1505139"/>
                  <a:gd name="connsiteX99" fmla="*/ 335844 w 1034979"/>
                  <a:gd name="connsiteY99" fmla="*/ 1455570 h 1505139"/>
                  <a:gd name="connsiteX100" fmla="*/ 364419 w 1034979"/>
                  <a:gd name="connsiteY100" fmla="*/ 1501290 h 1505139"/>
                  <a:gd name="connsiteX101" fmla="*/ 387279 w 1034979"/>
                  <a:gd name="connsiteY101" fmla="*/ 1503195 h 1505139"/>
                  <a:gd name="connsiteX102" fmla="*/ 392994 w 1034979"/>
                  <a:gd name="connsiteY102" fmla="*/ 1497480 h 1505139"/>
                  <a:gd name="connsiteX103" fmla="*/ 394899 w 1034979"/>
                  <a:gd name="connsiteY103" fmla="*/ 1486050 h 1505139"/>
                  <a:gd name="connsiteX104" fmla="*/ 396804 w 1034979"/>
                  <a:gd name="connsiteY104" fmla="*/ 1480335 h 1505139"/>
                  <a:gd name="connsiteX105" fmla="*/ 398709 w 1034979"/>
                  <a:gd name="connsiteY105" fmla="*/ 1463190 h 1505139"/>
                  <a:gd name="connsiteX106" fmla="*/ 400614 w 1034979"/>
                  <a:gd name="connsiteY106" fmla="*/ 1449855 h 1505139"/>
                  <a:gd name="connsiteX107" fmla="*/ 404424 w 1034979"/>
                  <a:gd name="connsiteY107" fmla="*/ 1392705 h 1505139"/>
                  <a:gd name="connsiteX108" fmla="*/ 410139 w 1034979"/>
                  <a:gd name="connsiteY108" fmla="*/ 1381275 h 1505139"/>
                  <a:gd name="connsiteX109" fmla="*/ 413949 w 1034979"/>
                  <a:gd name="connsiteY109" fmla="*/ 1367940 h 1505139"/>
                  <a:gd name="connsiteX110" fmla="*/ 415854 w 1034979"/>
                  <a:gd name="connsiteY110" fmla="*/ 1362225 h 1505139"/>
                  <a:gd name="connsiteX111" fmla="*/ 417759 w 1034979"/>
                  <a:gd name="connsiteY111" fmla="*/ 1348890 h 1505139"/>
                  <a:gd name="connsiteX112" fmla="*/ 421569 w 1034979"/>
                  <a:gd name="connsiteY112" fmla="*/ 1337460 h 1505139"/>
                  <a:gd name="connsiteX113" fmla="*/ 427284 w 1034979"/>
                  <a:gd name="connsiteY113" fmla="*/ 1324125 h 1505139"/>
                  <a:gd name="connsiteX114" fmla="*/ 436809 w 1034979"/>
                  <a:gd name="connsiteY114" fmla="*/ 1312695 h 1505139"/>
                  <a:gd name="connsiteX115" fmla="*/ 450144 w 1034979"/>
                  <a:gd name="connsiteY115" fmla="*/ 1297455 h 1505139"/>
                  <a:gd name="connsiteX116" fmla="*/ 457764 w 1034979"/>
                  <a:gd name="connsiteY116" fmla="*/ 1286025 h 1505139"/>
                  <a:gd name="connsiteX117" fmla="*/ 461574 w 1034979"/>
                  <a:gd name="connsiteY117" fmla="*/ 1274595 h 1505139"/>
                  <a:gd name="connsiteX118" fmla="*/ 465384 w 1034979"/>
                  <a:gd name="connsiteY118" fmla="*/ 1259355 h 1505139"/>
                  <a:gd name="connsiteX119" fmla="*/ 467289 w 1034979"/>
                  <a:gd name="connsiteY119" fmla="*/ 1253640 h 1505139"/>
                  <a:gd name="connsiteX120" fmla="*/ 507294 w 1034979"/>
                  <a:gd name="connsiteY120" fmla="*/ 1247925 h 1505139"/>
                  <a:gd name="connsiteX121" fmla="*/ 535869 w 1034979"/>
                  <a:gd name="connsiteY121" fmla="*/ 1238400 h 1505139"/>
                  <a:gd name="connsiteX122" fmla="*/ 541584 w 1034979"/>
                  <a:gd name="connsiteY122" fmla="*/ 1236495 h 1505139"/>
                  <a:gd name="connsiteX123" fmla="*/ 547299 w 1034979"/>
                  <a:gd name="connsiteY123" fmla="*/ 1234590 h 1505139"/>
                  <a:gd name="connsiteX124" fmla="*/ 554919 w 1034979"/>
                  <a:gd name="connsiteY124" fmla="*/ 1232685 h 1505139"/>
                  <a:gd name="connsiteX125" fmla="*/ 573969 w 1034979"/>
                  <a:gd name="connsiteY125" fmla="*/ 1225065 h 1505139"/>
                  <a:gd name="connsiteX126" fmla="*/ 585399 w 1034979"/>
                  <a:gd name="connsiteY126" fmla="*/ 1221255 h 1505139"/>
                  <a:gd name="connsiteX127" fmla="*/ 720654 w 1034979"/>
                  <a:gd name="connsiteY127" fmla="*/ 1305075 h 1505139"/>
                  <a:gd name="connsiteX128" fmla="*/ 733989 w 1034979"/>
                  <a:gd name="connsiteY128" fmla="*/ 1314600 h 1505139"/>
                  <a:gd name="connsiteX129" fmla="*/ 743514 w 1034979"/>
                  <a:gd name="connsiteY129" fmla="*/ 1316505 h 1505139"/>
                  <a:gd name="connsiteX130" fmla="*/ 749229 w 1034979"/>
                  <a:gd name="connsiteY130" fmla="*/ 1318410 h 1505139"/>
                  <a:gd name="connsiteX131" fmla="*/ 762564 w 1034979"/>
                  <a:gd name="connsiteY131" fmla="*/ 1324125 h 1505139"/>
                  <a:gd name="connsiteX132" fmla="*/ 777804 w 1034979"/>
                  <a:gd name="connsiteY132" fmla="*/ 1322220 h 1505139"/>
                  <a:gd name="connsiteX133" fmla="*/ 789234 w 1034979"/>
                  <a:gd name="connsiteY133" fmla="*/ 1316505 h 1505139"/>
                  <a:gd name="connsiteX134" fmla="*/ 794949 w 1034979"/>
                  <a:gd name="connsiteY134" fmla="*/ 1314600 h 1505139"/>
                  <a:gd name="connsiteX135" fmla="*/ 802569 w 1034979"/>
                  <a:gd name="connsiteY135" fmla="*/ 1297455 h 1505139"/>
                  <a:gd name="connsiteX136" fmla="*/ 800664 w 1034979"/>
                  <a:gd name="connsiteY136" fmla="*/ 1272690 h 1505139"/>
                  <a:gd name="connsiteX137" fmla="*/ 798759 w 1034979"/>
                  <a:gd name="connsiteY137" fmla="*/ 1266975 h 1505139"/>
                  <a:gd name="connsiteX138" fmla="*/ 796854 w 1034979"/>
                  <a:gd name="connsiteY138" fmla="*/ 1259355 h 1505139"/>
                  <a:gd name="connsiteX139" fmla="*/ 783519 w 1034979"/>
                  <a:gd name="connsiteY139" fmla="*/ 1242210 h 1505139"/>
                  <a:gd name="connsiteX140" fmla="*/ 773994 w 1034979"/>
                  <a:gd name="connsiteY140" fmla="*/ 1236495 h 1505139"/>
                  <a:gd name="connsiteX141" fmla="*/ 648264 w 1034979"/>
                  <a:gd name="connsiteY141" fmla="*/ 1145055 h 1505139"/>
                  <a:gd name="connsiteX142" fmla="*/ 644454 w 1034979"/>
                  <a:gd name="connsiteY142" fmla="*/ 1127910 h 1505139"/>
                  <a:gd name="connsiteX143" fmla="*/ 646359 w 1034979"/>
                  <a:gd name="connsiteY143" fmla="*/ 1120290 h 1505139"/>
                  <a:gd name="connsiteX144" fmla="*/ 650169 w 1034979"/>
                  <a:gd name="connsiteY144" fmla="*/ 1103145 h 1505139"/>
                  <a:gd name="connsiteX145" fmla="*/ 653979 w 1034979"/>
                  <a:gd name="connsiteY145" fmla="*/ 1097430 h 1505139"/>
                  <a:gd name="connsiteX146" fmla="*/ 655884 w 1034979"/>
                  <a:gd name="connsiteY146" fmla="*/ 1091715 h 1505139"/>
                  <a:gd name="connsiteX147" fmla="*/ 661599 w 1034979"/>
                  <a:gd name="connsiteY147" fmla="*/ 1089810 h 1505139"/>
                  <a:gd name="connsiteX148" fmla="*/ 671124 w 1034979"/>
                  <a:gd name="connsiteY148" fmla="*/ 1078380 h 1505139"/>
                  <a:gd name="connsiteX149" fmla="*/ 724464 w 1034979"/>
                  <a:gd name="connsiteY149" fmla="*/ 1070760 h 1505139"/>
                  <a:gd name="connsiteX150" fmla="*/ 842574 w 1034979"/>
                  <a:gd name="connsiteY150" fmla="*/ 1072665 h 1505139"/>
                  <a:gd name="connsiteX151" fmla="*/ 871149 w 1034979"/>
                  <a:gd name="connsiteY151" fmla="*/ 1074570 h 1505139"/>
                  <a:gd name="connsiteX152" fmla="*/ 899724 w 1034979"/>
                  <a:gd name="connsiteY152" fmla="*/ 1080285 h 1505139"/>
                  <a:gd name="connsiteX153" fmla="*/ 922584 w 1034979"/>
                  <a:gd name="connsiteY153" fmla="*/ 1084095 h 1505139"/>
                  <a:gd name="connsiteX154" fmla="*/ 951159 w 1034979"/>
                  <a:gd name="connsiteY154" fmla="*/ 1089810 h 1505139"/>
                  <a:gd name="connsiteX155" fmla="*/ 956874 w 1034979"/>
                  <a:gd name="connsiteY155" fmla="*/ 1089810 h 1505139"/>
                  <a:gd name="connsiteX156" fmla="*/ 1002594 w 1034979"/>
                  <a:gd name="connsiteY156" fmla="*/ 1087905 h 1505139"/>
                  <a:gd name="connsiteX157" fmla="*/ 1031169 w 1034979"/>
                  <a:gd name="connsiteY157" fmla="*/ 1080285 h 1505139"/>
                  <a:gd name="connsiteX158" fmla="*/ 1034979 w 1034979"/>
                  <a:gd name="connsiteY158" fmla="*/ 1074570 h 1505139"/>
                  <a:gd name="connsiteX159" fmla="*/ 1033074 w 1034979"/>
                  <a:gd name="connsiteY159" fmla="*/ 1055520 h 1505139"/>
                  <a:gd name="connsiteX160" fmla="*/ 1027359 w 1034979"/>
                  <a:gd name="connsiteY160" fmla="*/ 1051710 h 1505139"/>
                  <a:gd name="connsiteX161" fmla="*/ 1012119 w 1034979"/>
                  <a:gd name="connsiteY161" fmla="*/ 1049805 h 1505139"/>
                  <a:gd name="connsiteX162" fmla="*/ 1006404 w 1034979"/>
                  <a:gd name="connsiteY162" fmla="*/ 1047900 h 1505139"/>
                  <a:gd name="connsiteX163" fmla="*/ 998784 w 1034979"/>
                  <a:gd name="connsiteY163" fmla="*/ 1045995 h 1505139"/>
                  <a:gd name="connsiteX164" fmla="*/ 987354 w 1034979"/>
                  <a:gd name="connsiteY164" fmla="*/ 1038375 h 1505139"/>
                  <a:gd name="connsiteX165" fmla="*/ 975924 w 1034979"/>
                  <a:gd name="connsiteY165" fmla="*/ 1034565 h 1505139"/>
                  <a:gd name="connsiteX166" fmla="*/ 970209 w 1034979"/>
                  <a:gd name="connsiteY166" fmla="*/ 1032660 h 1505139"/>
                  <a:gd name="connsiteX167" fmla="*/ 962589 w 1034979"/>
                  <a:gd name="connsiteY167" fmla="*/ 1030755 h 1505139"/>
                  <a:gd name="connsiteX168" fmla="*/ 956874 w 1034979"/>
                  <a:gd name="connsiteY168" fmla="*/ 1028850 h 1505139"/>
                  <a:gd name="connsiteX169" fmla="*/ 935919 w 1034979"/>
                  <a:gd name="connsiteY169" fmla="*/ 1023135 h 1505139"/>
                  <a:gd name="connsiteX170" fmla="*/ 930204 w 1034979"/>
                  <a:gd name="connsiteY170" fmla="*/ 1021230 h 1505139"/>
                  <a:gd name="connsiteX171" fmla="*/ 825429 w 1034979"/>
                  <a:gd name="connsiteY171" fmla="*/ 1023135 h 1505139"/>
                  <a:gd name="connsiteX172" fmla="*/ 819714 w 1034979"/>
                  <a:gd name="connsiteY172" fmla="*/ 1025040 h 1505139"/>
                  <a:gd name="connsiteX173" fmla="*/ 730179 w 1034979"/>
                  <a:gd name="connsiteY173" fmla="*/ 1026945 h 1505139"/>
                  <a:gd name="connsiteX174" fmla="*/ 716844 w 1034979"/>
                  <a:gd name="connsiteY174" fmla="*/ 1030755 h 1505139"/>
                  <a:gd name="connsiteX175" fmla="*/ 695889 w 1034979"/>
                  <a:gd name="connsiteY175" fmla="*/ 1032660 h 1505139"/>
                  <a:gd name="connsiteX176" fmla="*/ 669219 w 1034979"/>
                  <a:gd name="connsiteY176" fmla="*/ 1034565 h 1505139"/>
                  <a:gd name="connsiteX177" fmla="*/ 669219 w 1034979"/>
                  <a:gd name="connsiteY177" fmla="*/ 1034565 h 1505139"/>
                  <a:gd name="connsiteX178" fmla="*/ 646359 w 1034979"/>
                  <a:gd name="connsiteY178" fmla="*/ 1038375 h 1505139"/>
                  <a:gd name="connsiteX179" fmla="*/ 642549 w 1034979"/>
                  <a:gd name="connsiteY179" fmla="*/ 1026945 h 1505139"/>
                  <a:gd name="connsiteX180" fmla="*/ 640644 w 1034979"/>
                  <a:gd name="connsiteY180" fmla="*/ 1021230 h 1505139"/>
                  <a:gd name="connsiteX181" fmla="*/ 642549 w 1034979"/>
                  <a:gd name="connsiteY181" fmla="*/ 1004085 h 1505139"/>
                  <a:gd name="connsiteX182" fmla="*/ 644454 w 1034979"/>
                  <a:gd name="connsiteY182" fmla="*/ 998370 h 1505139"/>
                  <a:gd name="connsiteX183" fmla="*/ 661599 w 1034979"/>
                  <a:gd name="connsiteY183" fmla="*/ 988845 h 1505139"/>
                  <a:gd name="connsiteX184" fmla="*/ 673029 w 1034979"/>
                  <a:gd name="connsiteY184" fmla="*/ 981225 h 1505139"/>
                  <a:gd name="connsiteX185" fmla="*/ 674934 w 1034979"/>
                  <a:gd name="connsiteY185" fmla="*/ 975510 h 1505139"/>
                  <a:gd name="connsiteX186" fmla="*/ 680649 w 1034979"/>
                  <a:gd name="connsiteY186" fmla="*/ 973605 h 1505139"/>
                  <a:gd name="connsiteX187" fmla="*/ 686364 w 1034979"/>
                  <a:gd name="connsiteY187" fmla="*/ 969795 h 1505139"/>
                  <a:gd name="connsiteX188" fmla="*/ 695889 w 1034979"/>
                  <a:gd name="connsiteY188" fmla="*/ 960270 h 1505139"/>
                  <a:gd name="connsiteX189" fmla="*/ 705414 w 1034979"/>
                  <a:gd name="connsiteY189" fmla="*/ 948840 h 1505139"/>
                  <a:gd name="connsiteX190" fmla="*/ 716844 w 1034979"/>
                  <a:gd name="connsiteY190" fmla="*/ 941220 h 1505139"/>
                  <a:gd name="connsiteX191" fmla="*/ 732084 w 1034979"/>
                  <a:gd name="connsiteY191" fmla="*/ 927885 h 1505139"/>
                  <a:gd name="connsiteX192" fmla="*/ 741609 w 1034979"/>
                  <a:gd name="connsiteY192" fmla="*/ 916455 h 1505139"/>
                  <a:gd name="connsiteX193" fmla="*/ 753039 w 1034979"/>
                  <a:gd name="connsiteY193" fmla="*/ 906930 h 1505139"/>
                  <a:gd name="connsiteX194" fmla="*/ 758754 w 1034979"/>
                  <a:gd name="connsiteY194" fmla="*/ 895500 h 1505139"/>
                  <a:gd name="connsiteX195" fmla="*/ 760659 w 1034979"/>
                  <a:gd name="connsiteY195" fmla="*/ 889785 h 1505139"/>
                  <a:gd name="connsiteX196" fmla="*/ 766374 w 1034979"/>
                  <a:gd name="connsiteY196" fmla="*/ 878355 h 1505139"/>
                  <a:gd name="connsiteX197" fmla="*/ 764469 w 1034979"/>
                  <a:gd name="connsiteY197" fmla="*/ 863115 h 1505139"/>
                  <a:gd name="connsiteX198" fmla="*/ 758754 w 1034979"/>
                  <a:gd name="connsiteY198" fmla="*/ 861210 h 1505139"/>
                  <a:gd name="connsiteX199" fmla="*/ 737799 w 1034979"/>
                  <a:gd name="connsiteY199" fmla="*/ 863115 h 1505139"/>
                  <a:gd name="connsiteX200" fmla="*/ 732084 w 1034979"/>
                  <a:gd name="connsiteY200" fmla="*/ 866925 h 1505139"/>
                  <a:gd name="connsiteX201" fmla="*/ 720654 w 1034979"/>
                  <a:gd name="connsiteY201" fmla="*/ 870735 h 1505139"/>
                  <a:gd name="connsiteX202" fmla="*/ 716844 w 1034979"/>
                  <a:gd name="connsiteY202" fmla="*/ 876450 h 1505139"/>
                  <a:gd name="connsiteX203" fmla="*/ 711129 w 1034979"/>
                  <a:gd name="connsiteY203" fmla="*/ 878355 h 1505139"/>
                  <a:gd name="connsiteX204" fmla="*/ 705414 w 1034979"/>
                  <a:gd name="connsiteY204" fmla="*/ 882165 h 1505139"/>
                  <a:gd name="connsiteX205" fmla="*/ 699699 w 1034979"/>
                  <a:gd name="connsiteY205" fmla="*/ 887880 h 1505139"/>
                  <a:gd name="connsiteX206" fmla="*/ 692079 w 1034979"/>
                  <a:gd name="connsiteY206" fmla="*/ 891690 h 1505139"/>
                  <a:gd name="connsiteX207" fmla="*/ 650169 w 1034979"/>
                  <a:gd name="connsiteY207" fmla="*/ 920265 h 1505139"/>
                  <a:gd name="connsiteX208" fmla="*/ 636834 w 1034979"/>
                  <a:gd name="connsiteY208" fmla="*/ 931695 h 1505139"/>
                  <a:gd name="connsiteX209" fmla="*/ 627309 w 1034979"/>
                  <a:gd name="connsiteY209" fmla="*/ 948840 h 1505139"/>
                  <a:gd name="connsiteX210" fmla="*/ 602544 w 1034979"/>
                  <a:gd name="connsiteY210" fmla="*/ 954555 h 1505139"/>
                  <a:gd name="connsiteX211" fmla="*/ 589209 w 1034979"/>
                  <a:gd name="connsiteY211" fmla="*/ 958365 h 1505139"/>
                  <a:gd name="connsiteX212" fmla="*/ 573969 w 1034979"/>
                  <a:gd name="connsiteY212" fmla="*/ 956460 h 1505139"/>
                  <a:gd name="connsiteX213" fmla="*/ 562539 w 1034979"/>
                  <a:gd name="connsiteY213" fmla="*/ 952650 h 1505139"/>
                  <a:gd name="connsiteX214" fmla="*/ 551109 w 1034979"/>
                  <a:gd name="connsiteY214" fmla="*/ 948840 h 1505139"/>
                  <a:gd name="connsiteX215" fmla="*/ 539679 w 1034979"/>
                  <a:gd name="connsiteY215" fmla="*/ 945030 h 1505139"/>
                  <a:gd name="connsiteX216" fmla="*/ 533964 w 1034979"/>
                  <a:gd name="connsiteY216" fmla="*/ 943125 h 1505139"/>
                  <a:gd name="connsiteX217" fmla="*/ 528249 w 1034979"/>
                  <a:gd name="connsiteY217" fmla="*/ 939315 h 1505139"/>
                  <a:gd name="connsiteX218" fmla="*/ 516819 w 1034979"/>
                  <a:gd name="connsiteY218" fmla="*/ 933600 h 1505139"/>
                  <a:gd name="connsiteX219" fmla="*/ 509199 w 1034979"/>
                  <a:gd name="connsiteY219" fmla="*/ 922170 h 1505139"/>
                  <a:gd name="connsiteX220" fmla="*/ 505389 w 1034979"/>
                  <a:gd name="connsiteY220" fmla="*/ 901215 h 1505139"/>
                  <a:gd name="connsiteX221" fmla="*/ 507294 w 1034979"/>
                  <a:gd name="connsiteY221" fmla="*/ 836445 h 1505139"/>
                  <a:gd name="connsiteX222" fmla="*/ 513009 w 1034979"/>
                  <a:gd name="connsiteY222" fmla="*/ 823110 h 1505139"/>
                  <a:gd name="connsiteX223" fmla="*/ 503484 w 1034979"/>
                  <a:gd name="connsiteY223" fmla="*/ 346860 h 1505139"/>
                  <a:gd name="connsiteX224" fmla="*/ 499674 w 1034979"/>
                  <a:gd name="connsiteY224" fmla="*/ 55395 h 1505139"/>
                  <a:gd name="connsiteX225" fmla="*/ 490149 w 1034979"/>
                  <a:gd name="connsiteY225" fmla="*/ 28725 h 1505139"/>
                  <a:gd name="connsiteX226" fmla="*/ 488244 w 1034979"/>
                  <a:gd name="connsiteY226" fmla="*/ 23010 h 1505139"/>
                  <a:gd name="connsiteX227" fmla="*/ 484434 w 1034979"/>
                  <a:gd name="connsiteY227" fmla="*/ 17295 h 1505139"/>
                  <a:gd name="connsiteX228" fmla="*/ 478719 w 1034979"/>
                  <a:gd name="connsiteY228" fmla="*/ 5865 h 1505139"/>
                  <a:gd name="connsiteX229" fmla="*/ 429189 w 1034979"/>
                  <a:gd name="connsiteY229" fmla="*/ 150 h 1505139"/>
                  <a:gd name="connsiteX230" fmla="*/ 421569 w 1034979"/>
                  <a:gd name="connsiteY230" fmla="*/ 11580 h 1505139"/>
                  <a:gd name="connsiteX231" fmla="*/ 419664 w 1034979"/>
                  <a:gd name="connsiteY231" fmla="*/ 49680 h 1505139"/>
                  <a:gd name="connsiteX232" fmla="*/ 423474 w 1034979"/>
                  <a:gd name="connsiteY232" fmla="*/ 61110 h 1505139"/>
                  <a:gd name="connsiteX233" fmla="*/ 425379 w 1034979"/>
                  <a:gd name="connsiteY233" fmla="*/ 66825 h 1505139"/>
                  <a:gd name="connsiteX234" fmla="*/ 425379 w 1034979"/>
                  <a:gd name="connsiteY234" fmla="*/ 72540 h 1505139"/>
                  <a:gd name="connsiteX235" fmla="*/ 429189 w 1034979"/>
                  <a:gd name="connsiteY235" fmla="*/ 226845 h 1505139"/>
                  <a:gd name="connsiteX236" fmla="*/ 440619 w 1034979"/>
                  <a:gd name="connsiteY236" fmla="*/ 409725 h 1505139"/>
                  <a:gd name="connsiteX237" fmla="*/ 425379 w 1034979"/>
                  <a:gd name="connsiteY237" fmla="*/ 706905 h 1505139"/>
                  <a:gd name="connsiteX238" fmla="*/ 417759 w 1034979"/>
                  <a:gd name="connsiteY238" fmla="*/ 834540 h 1505139"/>
                  <a:gd name="connsiteX239" fmla="*/ 413949 w 1034979"/>
                  <a:gd name="connsiteY239" fmla="*/ 851685 h 1505139"/>
                  <a:gd name="connsiteX240" fmla="*/ 417759 w 1034979"/>
                  <a:gd name="connsiteY240" fmla="*/ 872640 h 1505139"/>
                  <a:gd name="connsiteX241" fmla="*/ 421569 w 1034979"/>
                  <a:gd name="connsiteY241" fmla="*/ 878355 h 1505139"/>
                  <a:gd name="connsiteX242" fmla="*/ 425379 w 1034979"/>
                  <a:gd name="connsiteY242" fmla="*/ 889785 h 1505139"/>
                  <a:gd name="connsiteX243" fmla="*/ 423474 w 1034979"/>
                  <a:gd name="connsiteY243" fmla="*/ 916455 h 1505139"/>
                  <a:gd name="connsiteX244" fmla="*/ 417759 w 1034979"/>
                  <a:gd name="connsiteY244" fmla="*/ 918360 h 1505139"/>
                  <a:gd name="connsiteX245" fmla="*/ 412044 w 1034979"/>
                  <a:gd name="connsiteY245" fmla="*/ 922170 h 1505139"/>
                  <a:gd name="connsiteX246" fmla="*/ 421569 w 1034979"/>
                  <a:gd name="connsiteY246" fmla="*/ 918360 h 1505139"/>
                  <a:gd name="connsiteX0" fmla="*/ 421569 w 1034979"/>
                  <a:gd name="connsiteY0" fmla="*/ 918360 h 1505139"/>
                  <a:gd name="connsiteX1" fmla="*/ 421569 w 1034979"/>
                  <a:gd name="connsiteY1" fmla="*/ 918360 h 1505139"/>
                  <a:gd name="connsiteX2" fmla="*/ 394899 w 1034979"/>
                  <a:gd name="connsiteY2" fmla="*/ 927885 h 1505139"/>
                  <a:gd name="connsiteX3" fmla="*/ 387279 w 1034979"/>
                  <a:gd name="connsiteY3" fmla="*/ 929790 h 1505139"/>
                  <a:gd name="connsiteX4" fmla="*/ 356799 w 1034979"/>
                  <a:gd name="connsiteY4" fmla="*/ 931695 h 1505139"/>
                  <a:gd name="connsiteX5" fmla="*/ 351084 w 1034979"/>
                  <a:gd name="connsiteY5" fmla="*/ 935505 h 1505139"/>
                  <a:gd name="connsiteX6" fmla="*/ 339654 w 1034979"/>
                  <a:gd name="connsiteY6" fmla="*/ 945030 h 1505139"/>
                  <a:gd name="connsiteX7" fmla="*/ 328224 w 1034979"/>
                  <a:gd name="connsiteY7" fmla="*/ 948840 h 1505139"/>
                  <a:gd name="connsiteX8" fmla="*/ 312984 w 1034979"/>
                  <a:gd name="connsiteY8" fmla="*/ 954555 h 1505139"/>
                  <a:gd name="connsiteX9" fmla="*/ 265359 w 1034979"/>
                  <a:gd name="connsiteY9" fmla="*/ 950745 h 1505139"/>
                  <a:gd name="connsiteX10" fmla="*/ 253929 w 1034979"/>
                  <a:gd name="connsiteY10" fmla="*/ 946935 h 1505139"/>
                  <a:gd name="connsiteX11" fmla="*/ 242499 w 1034979"/>
                  <a:gd name="connsiteY11" fmla="*/ 943125 h 1505139"/>
                  <a:gd name="connsiteX12" fmla="*/ 236784 w 1034979"/>
                  <a:gd name="connsiteY12" fmla="*/ 941220 h 1505139"/>
                  <a:gd name="connsiteX13" fmla="*/ 231069 w 1034979"/>
                  <a:gd name="connsiteY13" fmla="*/ 939315 h 1505139"/>
                  <a:gd name="connsiteX14" fmla="*/ 219639 w 1034979"/>
                  <a:gd name="connsiteY14" fmla="*/ 937410 h 1505139"/>
                  <a:gd name="connsiteX15" fmla="*/ 213924 w 1034979"/>
                  <a:gd name="connsiteY15" fmla="*/ 935505 h 1505139"/>
                  <a:gd name="connsiteX16" fmla="*/ 206304 w 1034979"/>
                  <a:gd name="connsiteY16" fmla="*/ 933600 h 1505139"/>
                  <a:gd name="connsiteX17" fmla="*/ 194874 w 1034979"/>
                  <a:gd name="connsiteY17" fmla="*/ 929790 h 1505139"/>
                  <a:gd name="connsiteX18" fmla="*/ 189159 w 1034979"/>
                  <a:gd name="connsiteY18" fmla="*/ 927885 h 1505139"/>
                  <a:gd name="connsiteX19" fmla="*/ 181539 w 1034979"/>
                  <a:gd name="connsiteY19" fmla="*/ 925980 h 1505139"/>
                  <a:gd name="connsiteX20" fmla="*/ 170109 w 1034979"/>
                  <a:gd name="connsiteY20" fmla="*/ 920265 h 1505139"/>
                  <a:gd name="connsiteX21" fmla="*/ 164394 w 1034979"/>
                  <a:gd name="connsiteY21" fmla="*/ 916455 h 1505139"/>
                  <a:gd name="connsiteX22" fmla="*/ 156774 w 1034979"/>
                  <a:gd name="connsiteY22" fmla="*/ 905025 h 1505139"/>
                  <a:gd name="connsiteX23" fmla="*/ 145344 w 1034979"/>
                  <a:gd name="connsiteY23" fmla="*/ 901215 h 1505139"/>
                  <a:gd name="connsiteX24" fmla="*/ 139629 w 1034979"/>
                  <a:gd name="connsiteY24" fmla="*/ 897405 h 1505139"/>
                  <a:gd name="connsiteX25" fmla="*/ 133914 w 1034979"/>
                  <a:gd name="connsiteY25" fmla="*/ 895500 h 1505139"/>
                  <a:gd name="connsiteX26" fmla="*/ 116769 w 1034979"/>
                  <a:gd name="connsiteY26" fmla="*/ 891690 h 1505139"/>
                  <a:gd name="connsiteX27" fmla="*/ 111054 w 1034979"/>
                  <a:gd name="connsiteY27" fmla="*/ 885975 h 1505139"/>
                  <a:gd name="connsiteX28" fmla="*/ 101529 w 1034979"/>
                  <a:gd name="connsiteY28" fmla="*/ 868830 h 1505139"/>
                  <a:gd name="connsiteX29" fmla="*/ 84384 w 1034979"/>
                  <a:gd name="connsiteY29" fmla="*/ 861210 h 1505139"/>
                  <a:gd name="connsiteX30" fmla="*/ 78669 w 1034979"/>
                  <a:gd name="connsiteY30" fmla="*/ 859305 h 1505139"/>
                  <a:gd name="connsiteX31" fmla="*/ 59619 w 1034979"/>
                  <a:gd name="connsiteY31" fmla="*/ 863115 h 1505139"/>
                  <a:gd name="connsiteX32" fmla="*/ 53904 w 1034979"/>
                  <a:gd name="connsiteY32" fmla="*/ 866925 h 1505139"/>
                  <a:gd name="connsiteX33" fmla="*/ 50094 w 1034979"/>
                  <a:gd name="connsiteY33" fmla="*/ 872640 h 1505139"/>
                  <a:gd name="connsiteX34" fmla="*/ 46284 w 1034979"/>
                  <a:gd name="connsiteY34" fmla="*/ 884070 h 1505139"/>
                  <a:gd name="connsiteX35" fmla="*/ 50094 w 1034979"/>
                  <a:gd name="connsiteY35" fmla="*/ 922170 h 1505139"/>
                  <a:gd name="connsiteX36" fmla="*/ 53904 w 1034979"/>
                  <a:gd name="connsiteY36" fmla="*/ 927885 h 1505139"/>
                  <a:gd name="connsiteX37" fmla="*/ 59619 w 1034979"/>
                  <a:gd name="connsiteY37" fmla="*/ 931695 h 1505139"/>
                  <a:gd name="connsiteX38" fmla="*/ 63429 w 1034979"/>
                  <a:gd name="connsiteY38" fmla="*/ 937410 h 1505139"/>
                  <a:gd name="connsiteX39" fmla="*/ 80574 w 1034979"/>
                  <a:gd name="connsiteY39" fmla="*/ 946935 h 1505139"/>
                  <a:gd name="connsiteX40" fmla="*/ 103434 w 1034979"/>
                  <a:gd name="connsiteY40" fmla="*/ 948840 h 1505139"/>
                  <a:gd name="connsiteX41" fmla="*/ 124389 w 1034979"/>
                  <a:gd name="connsiteY41" fmla="*/ 954555 h 1505139"/>
                  <a:gd name="connsiteX42" fmla="*/ 130104 w 1034979"/>
                  <a:gd name="connsiteY42" fmla="*/ 956460 h 1505139"/>
                  <a:gd name="connsiteX43" fmla="*/ 135819 w 1034979"/>
                  <a:gd name="connsiteY43" fmla="*/ 962175 h 1505139"/>
                  <a:gd name="connsiteX44" fmla="*/ 143439 w 1034979"/>
                  <a:gd name="connsiteY44" fmla="*/ 964080 h 1505139"/>
                  <a:gd name="connsiteX45" fmla="*/ 166299 w 1034979"/>
                  <a:gd name="connsiteY45" fmla="*/ 967890 h 1505139"/>
                  <a:gd name="connsiteX46" fmla="*/ 191064 w 1034979"/>
                  <a:gd name="connsiteY46" fmla="*/ 973605 h 1505139"/>
                  <a:gd name="connsiteX47" fmla="*/ 208209 w 1034979"/>
                  <a:gd name="connsiteY47" fmla="*/ 979320 h 1505139"/>
                  <a:gd name="connsiteX48" fmla="*/ 213924 w 1034979"/>
                  <a:gd name="connsiteY48" fmla="*/ 981225 h 1505139"/>
                  <a:gd name="connsiteX49" fmla="*/ 229164 w 1034979"/>
                  <a:gd name="connsiteY49" fmla="*/ 985035 h 1505139"/>
                  <a:gd name="connsiteX50" fmla="*/ 248214 w 1034979"/>
                  <a:gd name="connsiteY50" fmla="*/ 990750 h 1505139"/>
                  <a:gd name="connsiteX51" fmla="*/ 253929 w 1034979"/>
                  <a:gd name="connsiteY51" fmla="*/ 994560 h 1505139"/>
                  <a:gd name="connsiteX52" fmla="*/ 267264 w 1034979"/>
                  <a:gd name="connsiteY52" fmla="*/ 1009800 h 1505139"/>
                  <a:gd name="connsiteX53" fmla="*/ 272979 w 1034979"/>
                  <a:gd name="connsiteY53" fmla="*/ 1028850 h 1505139"/>
                  <a:gd name="connsiteX54" fmla="*/ 274884 w 1034979"/>
                  <a:gd name="connsiteY54" fmla="*/ 1034565 h 1505139"/>
                  <a:gd name="connsiteX55" fmla="*/ 276789 w 1034979"/>
                  <a:gd name="connsiteY55" fmla="*/ 1040280 h 1505139"/>
                  <a:gd name="connsiteX56" fmla="*/ 278694 w 1034979"/>
                  <a:gd name="connsiteY56" fmla="*/ 1065045 h 1505139"/>
                  <a:gd name="connsiteX57" fmla="*/ 280599 w 1034979"/>
                  <a:gd name="connsiteY57" fmla="*/ 1070760 h 1505139"/>
                  <a:gd name="connsiteX58" fmla="*/ 278694 w 1034979"/>
                  <a:gd name="connsiteY58" fmla="*/ 1089810 h 1505139"/>
                  <a:gd name="connsiteX59" fmla="*/ 276789 w 1034979"/>
                  <a:gd name="connsiteY59" fmla="*/ 1099335 h 1505139"/>
                  <a:gd name="connsiteX60" fmla="*/ 263454 w 1034979"/>
                  <a:gd name="connsiteY60" fmla="*/ 1112670 h 1505139"/>
                  <a:gd name="connsiteX61" fmla="*/ 252024 w 1034979"/>
                  <a:gd name="connsiteY61" fmla="*/ 1120290 h 1505139"/>
                  <a:gd name="connsiteX62" fmla="*/ 240594 w 1034979"/>
                  <a:gd name="connsiteY62" fmla="*/ 1124100 h 1505139"/>
                  <a:gd name="connsiteX63" fmla="*/ 126294 w 1034979"/>
                  <a:gd name="connsiteY63" fmla="*/ 1124100 h 1505139"/>
                  <a:gd name="connsiteX64" fmla="*/ 120579 w 1034979"/>
                  <a:gd name="connsiteY64" fmla="*/ 1126005 h 1505139"/>
                  <a:gd name="connsiteX65" fmla="*/ 105339 w 1034979"/>
                  <a:gd name="connsiteY65" fmla="*/ 1127910 h 1505139"/>
                  <a:gd name="connsiteX66" fmla="*/ 88194 w 1034979"/>
                  <a:gd name="connsiteY66" fmla="*/ 1133625 h 1505139"/>
                  <a:gd name="connsiteX67" fmla="*/ 82479 w 1034979"/>
                  <a:gd name="connsiteY67" fmla="*/ 1135530 h 1505139"/>
                  <a:gd name="connsiteX68" fmla="*/ 76764 w 1034979"/>
                  <a:gd name="connsiteY68" fmla="*/ 1139340 h 1505139"/>
                  <a:gd name="connsiteX69" fmla="*/ 65334 w 1034979"/>
                  <a:gd name="connsiteY69" fmla="*/ 1141245 h 1505139"/>
                  <a:gd name="connsiteX70" fmla="*/ 27234 w 1034979"/>
                  <a:gd name="connsiteY70" fmla="*/ 1143150 h 1505139"/>
                  <a:gd name="connsiteX71" fmla="*/ 15804 w 1034979"/>
                  <a:gd name="connsiteY71" fmla="*/ 1148865 h 1505139"/>
                  <a:gd name="connsiteX72" fmla="*/ 6279 w 1034979"/>
                  <a:gd name="connsiteY72" fmla="*/ 1158390 h 1505139"/>
                  <a:gd name="connsiteX73" fmla="*/ 4374 w 1034979"/>
                  <a:gd name="connsiteY73" fmla="*/ 1164105 h 1505139"/>
                  <a:gd name="connsiteX74" fmla="*/ 564 w 1034979"/>
                  <a:gd name="connsiteY74" fmla="*/ 1169820 h 1505139"/>
                  <a:gd name="connsiteX75" fmla="*/ 6279 w 1034979"/>
                  <a:gd name="connsiteY75" fmla="*/ 1202205 h 1505139"/>
                  <a:gd name="connsiteX76" fmla="*/ 11994 w 1034979"/>
                  <a:gd name="connsiteY76" fmla="*/ 1206015 h 1505139"/>
                  <a:gd name="connsiteX77" fmla="*/ 17709 w 1034979"/>
                  <a:gd name="connsiteY77" fmla="*/ 1207920 h 1505139"/>
                  <a:gd name="connsiteX78" fmla="*/ 145344 w 1034979"/>
                  <a:gd name="connsiteY78" fmla="*/ 1206015 h 1505139"/>
                  <a:gd name="connsiteX79" fmla="*/ 152964 w 1034979"/>
                  <a:gd name="connsiteY79" fmla="*/ 1204110 h 1505139"/>
                  <a:gd name="connsiteX80" fmla="*/ 303459 w 1034979"/>
                  <a:gd name="connsiteY80" fmla="*/ 1198395 h 1505139"/>
                  <a:gd name="connsiteX81" fmla="*/ 318699 w 1034979"/>
                  <a:gd name="connsiteY81" fmla="*/ 1206015 h 1505139"/>
                  <a:gd name="connsiteX82" fmla="*/ 330129 w 1034979"/>
                  <a:gd name="connsiteY82" fmla="*/ 1211730 h 1505139"/>
                  <a:gd name="connsiteX83" fmla="*/ 333939 w 1034979"/>
                  <a:gd name="connsiteY83" fmla="*/ 1217445 h 1505139"/>
                  <a:gd name="connsiteX84" fmla="*/ 339654 w 1034979"/>
                  <a:gd name="connsiteY84" fmla="*/ 1219350 h 1505139"/>
                  <a:gd name="connsiteX85" fmla="*/ 351084 w 1034979"/>
                  <a:gd name="connsiteY85" fmla="*/ 1226970 h 1505139"/>
                  <a:gd name="connsiteX86" fmla="*/ 356799 w 1034979"/>
                  <a:gd name="connsiteY86" fmla="*/ 1230780 h 1505139"/>
                  <a:gd name="connsiteX87" fmla="*/ 360609 w 1034979"/>
                  <a:gd name="connsiteY87" fmla="*/ 1236495 h 1505139"/>
                  <a:gd name="connsiteX88" fmla="*/ 366324 w 1034979"/>
                  <a:gd name="connsiteY88" fmla="*/ 1247925 h 1505139"/>
                  <a:gd name="connsiteX89" fmla="*/ 362514 w 1034979"/>
                  <a:gd name="connsiteY89" fmla="*/ 1274595 h 1505139"/>
                  <a:gd name="connsiteX90" fmla="*/ 358704 w 1034979"/>
                  <a:gd name="connsiteY90" fmla="*/ 1280310 h 1505139"/>
                  <a:gd name="connsiteX91" fmla="*/ 356799 w 1034979"/>
                  <a:gd name="connsiteY91" fmla="*/ 1286025 h 1505139"/>
                  <a:gd name="connsiteX92" fmla="*/ 352989 w 1034979"/>
                  <a:gd name="connsiteY92" fmla="*/ 1291740 h 1505139"/>
                  <a:gd name="connsiteX93" fmla="*/ 351084 w 1034979"/>
                  <a:gd name="connsiteY93" fmla="*/ 1297455 h 1505139"/>
                  <a:gd name="connsiteX94" fmla="*/ 347274 w 1034979"/>
                  <a:gd name="connsiteY94" fmla="*/ 1303170 h 1505139"/>
                  <a:gd name="connsiteX95" fmla="*/ 330129 w 1034979"/>
                  <a:gd name="connsiteY95" fmla="*/ 1369845 h 1505139"/>
                  <a:gd name="connsiteX96" fmla="*/ 328224 w 1034979"/>
                  <a:gd name="connsiteY96" fmla="*/ 1421280 h 1505139"/>
                  <a:gd name="connsiteX97" fmla="*/ 330129 w 1034979"/>
                  <a:gd name="connsiteY97" fmla="*/ 1446045 h 1505139"/>
                  <a:gd name="connsiteX98" fmla="*/ 332034 w 1034979"/>
                  <a:gd name="connsiteY98" fmla="*/ 1451760 h 1505139"/>
                  <a:gd name="connsiteX99" fmla="*/ 335844 w 1034979"/>
                  <a:gd name="connsiteY99" fmla="*/ 1455570 h 1505139"/>
                  <a:gd name="connsiteX100" fmla="*/ 364419 w 1034979"/>
                  <a:gd name="connsiteY100" fmla="*/ 1501290 h 1505139"/>
                  <a:gd name="connsiteX101" fmla="*/ 387279 w 1034979"/>
                  <a:gd name="connsiteY101" fmla="*/ 1503195 h 1505139"/>
                  <a:gd name="connsiteX102" fmla="*/ 392994 w 1034979"/>
                  <a:gd name="connsiteY102" fmla="*/ 1497480 h 1505139"/>
                  <a:gd name="connsiteX103" fmla="*/ 394899 w 1034979"/>
                  <a:gd name="connsiteY103" fmla="*/ 1486050 h 1505139"/>
                  <a:gd name="connsiteX104" fmla="*/ 396804 w 1034979"/>
                  <a:gd name="connsiteY104" fmla="*/ 1480335 h 1505139"/>
                  <a:gd name="connsiteX105" fmla="*/ 398709 w 1034979"/>
                  <a:gd name="connsiteY105" fmla="*/ 1463190 h 1505139"/>
                  <a:gd name="connsiteX106" fmla="*/ 400614 w 1034979"/>
                  <a:gd name="connsiteY106" fmla="*/ 1449855 h 1505139"/>
                  <a:gd name="connsiteX107" fmla="*/ 404424 w 1034979"/>
                  <a:gd name="connsiteY107" fmla="*/ 1392705 h 1505139"/>
                  <a:gd name="connsiteX108" fmla="*/ 410139 w 1034979"/>
                  <a:gd name="connsiteY108" fmla="*/ 1381275 h 1505139"/>
                  <a:gd name="connsiteX109" fmla="*/ 413949 w 1034979"/>
                  <a:gd name="connsiteY109" fmla="*/ 1367940 h 1505139"/>
                  <a:gd name="connsiteX110" fmla="*/ 415854 w 1034979"/>
                  <a:gd name="connsiteY110" fmla="*/ 1362225 h 1505139"/>
                  <a:gd name="connsiteX111" fmla="*/ 417759 w 1034979"/>
                  <a:gd name="connsiteY111" fmla="*/ 1348890 h 1505139"/>
                  <a:gd name="connsiteX112" fmla="*/ 421569 w 1034979"/>
                  <a:gd name="connsiteY112" fmla="*/ 1337460 h 1505139"/>
                  <a:gd name="connsiteX113" fmla="*/ 427284 w 1034979"/>
                  <a:gd name="connsiteY113" fmla="*/ 1324125 h 1505139"/>
                  <a:gd name="connsiteX114" fmla="*/ 436809 w 1034979"/>
                  <a:gd name="connsiteY114" fmla="*/ 1312695 h 1505139"/>
                  <a:gd name="connsiteX115" fmla="*/ 450144 w 1034979"/>
                  <a:gd name="connsiteY115" fmla="*/ 1297455 h 1505139"/>
                  <a:gd name="connsiteX116" fmla="*/ 457764 w 1034979"/>
                  <a:gd name="connsiteY116" fmla="*/ 1286025 h 1505139"/>
                  <a:gd name="connsiteX117" fmla="*/ 461574 w 1034979"/>
                  <a:gd name="connsiteY117" fmla="*/ 1274595 h 1505139"/>
                  <a:gd name="connsiteX118" fmla="*/ 465384 w 1034979"/>
                  <a:gd name="connsiteY118" fmla="*/ 1259355 h 1505139"/>
                  <a:gd name="connsiteX119" fmla="*/ 467289 w 1034979"/>
                  <a:gd name="connsiteY119" fmla="*/ 1253640 h 1505139"/>
                  <a:gd name="connsiteX120" fmla="*/ 507294 w 1034979"/>
                  <a:gd name="connsiteY120" fmla="*/ 1247925 h 1505139"/>
                  <a:gd name="connsiteX121" fmla="*/ 535869 w 1034979"/>
                  <a:gd name="connsiteY121" fmla="*/ 1238400 h 1505139"/>
                  <a:gd name="connsiteX122" fmla="*/ 541584 w 1034979"/>
                  <a:gd name="connsiteY122" fmla="*/ 1236495 h 1505139"/>
                  <a:gd name="connsiteX123" fmla="*/ 547299 w 1034979"/>
                  <a:gd name="connsiteY123" fmla="*/ 1234590 h 1505139"/>
                  <a:gd name="connsiteX124" fmla="*/ 554919 w 1034979"/>
                  <a:gd name="connsiteY124" fmla="*/ 1232685 h 1505139"/>
                  <a:gd name="connsiteX125" fmla="*/ 573969 w 1034979"/>
                  <a:gd name="connsiteY125" fmla="*/ 1225065 h 1505139"/>
                  <a:gd name="connsiteX126" fmla="*/ 585399 w 1034979"/>
                  <a:gd name="connsiteY126" fmla="*/ 1221255 h 1505139"/>
                  <a:gd name="connsiteX127" fmla="*/ 720654 w 1034979"/>
                  <a:gd name="connsiteY127" fmla="*/ 1305075 h 1505139"/>
                  <a:gd name="connsiteX128" fmla="*/ 733989 w 1034979"/>
                  <a:gd name="connsiteY128" fmla="*/ 1314600 h 1505139"/>
                  <a:gd name="connsiteX129" fmla="*/ 743514 w 1034979"/>
                  <a:gd name="connsiteY129" fmla="*/ 1316505 h 1505139"/>
                  <a:gd name="connsiteX130" fmla="*/ 749229 w 1034979"/>
                  <a:gd name="connsiteY130" fmla="*/ 1318410 h 1505139"/>
                  <a:gd name="connsiteX131" fmla="*/ 762564 w 1034979"/>
                  <a:gd name="connsiteY131" fmla="*/ 1324125 h 1505139"/>
                  <a:gd name="connsiteX132" fmla="*/ 777804 w 1034979"/>
                  <a:gd name="connsiteY132" fmla="*/ 1322220 h 1505139"/>
                  <a:gd name="connsiteX133" fmla="*/ 789234 w 1034979"/>
                  <a:gd name="connsiteY133" fmla="*/ 1316505 h 1505139"/>
                  <a:gd name="connsiteX134" fmla="*/ 794949 w 1034979"/>
                  <a:gd name="connsiteY134" fmla="*/ 1314600 h 1505139"/>
                  <a:gd name="connsiteX135" fmla="*/ 802569 w 1034979"/>
                  <a:gd name="connsiteY135" fmla="*/ 1297455 h 1505139"/>
                  <a:gd name="connsiteX136" fmla="*/ 800664 w 1034979"/>
                  <a:gd name="connsiteY136" fmla="*/ 1272690 h 1505139"/>
                  <a:gd name="connsiteX137" fmla="*/ 798759 w 1034979"/>
                  <a:gd name="connsiteY137" fmla="*/ 1266975 h 1505139"/>
                  <a:gd name="connsiteX138" fmla="*/ 796854 w 1034979"/>
                  <a:gd name="connsiteY138" fmla="*/ 1259355 h 1505139"/>
                  <a:gd name="connsiteX139" fmla="*/ 783519 w 1034979"/>
                  <a:gd name="connsiteY139" fmla="*/ 1242210 h 1505139"/>
                  <a:gd name="connsiteX140" fmla="*/ 773994 w 1034979"/>
                  <a:gd name="connsiteY140" fmla="*/ 1236495 h 1505139"/>
                  <a:gd name="connsiteX141" fmla="*/ 648264 w 1034979"/>
                  <a:gd name="connsiteY141" fmla="*/ 1145055 h 1505139"/>
                  <a:gd name="connsiteX142" fmla="*/ 644454 w 1034979"/>
                  <a:gd name="connsiteY142" fmla="*/ 1127910 h 1505139"/>
                  <a:gd name="connsiteX143" fmla="*/ 646359 w 1034979"/>
                  <a:gd name="connsiteY143" fmla="*/ 1120290 h 1505139"/>
                  <a:gd name="connsiteX144" fmla="*/ 650169 w 1034979"/>
                  <a:gd name="connsiteY144" fmla="*/ 1103145 h 1505139"/>
                  <a:gd name="connsiteX145" fmla="*/ 653979 w 1034979"/>
                  <a:gd name="connsiteY145" fmla="*/ 1097430 h 1505139"/>
                  <a:gd name="connsiteX146" fmla="*/ 655884 w 1034979"/>
                  <a:gd name="connsiteY146" fmla="*/ 1091715 h 1505139"/>
                  <a:gd name="connsiteX147" fmla="*/ 661599 w 1034979"/>
                  <a:gd name="connsiteY147" fmla="*/ 1089810 h 1505139"/>
                  <a:gd name="connsiteX148" fmla="*/ 671124 w 1034979"/>
                  <a:gd name="connsiteY148" fmla="*/ 1078380 h 1505139"/>
                  <a:gd name="connsiteX149" fmla="*/ 724464 w 1034979"/>
                  <a:gd name="connsiteY149" fmla="*/ 1070760 h 1505139"/>
                  <a:gd name="connsiteX150" fmla="*/ 842574 w 1034979"/>
                  <a:gd name="connsiteY150" fmla="*/ 1072665 h 1505139"/>
                  <a:gd name="connsiteX151" fmla="*/ 871149 w 1034979"/>
                  <a:gd name="connsiteY151" fmla="*/ 1074570 h 1505139"/>
                  <a:gd name="connsiteX152" fmla="*/ 899724 w 1034979"/>
                  <a:gd name="connsiteY152" fmla="*/ 1080285 h 1505139"/>
                  <a:gd name="connsiteX153" fmla="*/ 922584 w 1034979"/>
                  <a:gd name="connsiteY153" fmla="*/ 1084095 h 1505139"/>
                  <a:gd name="connsiteX154" fmla="*/ 951159 w 1034979"/>
                  <a:gd name="connsiteY154" fmla="*/ 1089810 h 1505139"/>
                  <a:gd name="connsiteX155" fmla="*/ 956874 w 1034979"/>
                  <a:gd name="connsiteY155" fmla="*/ 1089810 h 1505139"/>
                  <a:gd name="connsiteX156" fmla="*/ 1002594 w 1034979"/>
                  <a:gd name="connsiteY156" fmla="*/ 1087905 h 1505139"/>
                  <a:gd name="connsiteX157" fmla="*/ 1031169 w 1034979"/>
                  <a:gd name="connsiteY157" fmla="*/ 1080285 h 1505139"/>
                  <a:gd name="connsiteX158" fmla="*/ 1034979 w 1034979"/>
                  <a:gd name="connsiteY158" fmla="*/ 1074570 h 1505139"/>
                  <a:gd name="connsiteX159" fmla="*/ 1033074 w 1034979"/>
                  <a:gd name="connsiteY159" fmla="*/ 1055520 h 1505139"/>
                  <a:gd name="connsiteX160" fmla="*/ 1027359 w 1034979"/>
                  <a:gd name="connsiteY160" fmla="*/ 1051710 h 1505139"/>
                  <a:gd name="connsiteX161" fmla="*/ 1012119 w 1034979"/>
                  <a:gd name="connsiteY161" fmla="*/ 1049805 h 1505139"/>
                  <a:gd name="connsiteX162" fmla="*/ 1006404 w 1034979"/>
                  <a:gd name="connsiteY162" fmla="*/ 1047900 h 1505139"/>
                  <a:gd name="connsiteX163" fmla="*/ 998784 w 1034979"/>
                  <a:gd name="connsiteY163" fmla="*/ 1045995 h 1505139"/>
                  <a:gd name="connsiteX164" fmla="*/ 987354 w 1034979"/>
                  <a:gd name="connsiteY164" fmla="*/ 1038375 h 1505139"/>
                  <a:gd name="connsiteX165" fmla="*/ 975924 w 1034979"/>
                  <a:gd name="connsiteY165" fmla="*/ 1034565 h 1505139"/>
                  <a:gd name="connsiteX166" fmla="*/ 970209 w 1034979"/>
                  <a:gd name="connsiteY166" fmla="*/ 1032660 h 1505139"/>
                  <a:gd name="connsiteX167" fmla="*/ 962589 w 1034979"/>
                  <a:gd name="connsiteY167" fmla="*/ 1030755 h 1505139"/>
                  <a:gd name="connsiteX168" fmla="*/ 956874 w 1034979"/>
                  <a:gd name="connsiteY168" fmla="*/ 1028850 h 1505139"/>
                  <a:gd name="connsiteX169" fmla="*/ 935919 w 1034979"/>
                  <a:gd name="connsiteY169" fmla="*/ 1023135 h 1505139"/>
                  <a:gd name="connsiteX170" fmla="*/ 930204 w 1034979"/>
                  <a:gd name="connsiteY170" fmla="*/ 1021230 h 1505139"/>
                  <a:gd name="connsiteX171" fmla="*/ 825429 w 1034979"/>
                  <a:gd name="connsiteY171" fmla="*/ 1023135 h 1505139"/>
                  <a:gd name="connsiteX172" fmla="*/ 819714 w 1034979"/>
                  <a:gd name="connsiteY172" fmla="*/ 1025040 h 1505139"/>
                  <a:gd name="connsiteX173" fmla="*/ 730179 w 1034979"/>
                  <a:gd name="connsiteY173" fmla="*/ 1026945 h 1505139"/>
                  <a:gd name="connsiteX174" fmla="*/ 716844 w 1034979"/>
                  <a:gd name="connsiteY174" fmla="*/ 1030755 h 1505139"/>
                  <a:gd name="connsiteX175" fmla="*/ 695889 w 1034979"/>
                  <a:gd name="connsiteY175" fmla="*/ 1032660 h 1505139"/>
                  <a:gd name="connsiteX176" fmla="*/ 669219 w 1034979"/>
                  <a:gd name="connsiteY176" fmla="*/ 1034565 h 1505139"/>
                  <a:gd name="connsiteX177" fmla="*/ 669219 w 1034979"/>
                  <a:gd name="connsiteY177" fmla="*/ 1034565 h 1505139"/>
                  <a:gd name="connsiteX178" fmla="*/ 646359 w 1034979"/>
                  <a:gd name="connsiteY178" fmla="*/ 1038375 h 1505139"/>
                  <a:gd name="connsiteX179" fmla="*/ 642549 w 1034979"/>
                  <a:gd name="connsiteY179" fmla="*/ 1026945 h 1505139"/>
                  <a:gd name="connsiteX180" fmla="*/ 640644 w 1034979"/>
                  <a:gd name="connsiteY180" fmla="*/ 1021230 h 1505139"/>
                  <a:gd name="connsiteX181" fmla="*/ 642549 w 1034979"/>
                  <a:gd name="connsiteY181" fmla="*/ 1004085 h 1505139"/>
                  <a:gd name="connsiteX182" fmla="*/ 644454 w 1034979"/>
                  <a:gd name="connsiteY182" fmla="*/ 998370 h 1505139"/>
                  <a:gd name="connsiteX183" fmla="*/ 661599 w 1034979"/>
                  <a:gd name="connsiteY183" fmla="*/ 988845 h 1505139"/>
                  <a:gd name="connsiteX184" fmla="*/ 673029 w 1034979"/>
                  <a:gd name="connsiteY184" fmla="*/ 981225 h 1505139"/>
                  <a:gd name="connsiteX185" fmla="*/ 674934 w 1034979"/>
                  <a:gd name="connsiteY185" fmla="*/ 975510 h 1505139"/>
                  <a:gd name="connsiteX186" fmla="*/ 680649 w 1034979"/>
                  <a:gd name="connsiteY186" fmla="*/ 973605 h 1505139"/>
                  <a:gd name="connsiteX187" fmla="*/ 686364 w 1034979"/>
                  <a:gd name="connsiteY187" fmla="*/ 969795 h 1505139"/>
                  <a:gd name="connsiteX188" fmla="*/ 695889 w 1034979"/>
                  <a:gd name="connsiteY188" fmla="*/ 960270 h 1505139"/>
                  <a:gd name="connsiteX189" fmla="*/ 705414 w 1034979"/>
                  <a:gd name="connsiteY189" fmla="*/ 948840 h 1505139"/>
                  <a:gd name="connsiteX190" fmla="*/ 716844 w 1034979"/>
                  <a:gd name="connsiteY190" fmla="*/ 941220 h 1505139"/>
                  <a:gd name="connsiteX191" fmla="*/ 732084 w 1034979"/>
                  <a:gd name="connsiteY191" fmla="*/ 927885 h 1505139"/>
                  <a:gd name="connsiteX192" fmla="*/ 741609 w 1034979"/>
                  <a:gd name="connsiteY192" fmla="*/ 916455 h 1505139"/>
                  <a:gd name="connsiteX193" fmla="*/ 753039 w 1034979"/>
                  <a:gd name="connsiteY193" fmla="*/ 906930 h 1505139"/>
                  <a:gd name="connsiteX194" fmla="*/ 758754 w 1034979"/>
                  <a:gd name="connsiteY194" fmla="*/ 895500 h 1505139"/>
                  <a:gd name="connsiteX195" fmla="*/ 760659 w 1034979"/>
                  <a:gd name="connsiteY195" fmla="*/ 889785 h 1505139"/>
                  <a:gd name="connsiteX196" fmla="*/ 766374 w 1034979"/>
                  <a:gd name="connsiteY196" fmla="*/ 878355 h 1505139"/>
                  <a:gd name="connsiteX197" fmla="*/ 764469 w 1034979"/>
                  <a:gd name="connsiteY197" fmla="*/ 863115 h 1505139"/>
                  <a:gd name="connsiteX198" fmla="*/ 758754 w 1034979"/>
                  <a:gd name="connsiteY198" fmla="*/ 861210 h 1505139"/>
                  <a:gd name="connsiteX199" fmla="*/ 737799 w 1034979"/>
                  <a:gd name="connsiteY199" fmla="*/ 863115 h 1505139"/>
                  <a:gd name="connsiteX200" fmla="*/ 732084 w 1034979"/>
                  <a:gd name="connsiteY200" fmla="*/ 866925 h 1505139"/>
                  <a:gd name="connsiteX201" fmla="*/ 720654 w 1034979"/>
                  <a:gd name="connsiteY201" fmla="*/ 870735 h 1505139"/>
                  <a:gd name="connsiteX202" fmla="*/ 716844 w 1034979"/>
                  <a:gd name="connsiteY202" fmla="*/ 876450 h 1505139"/>
                  <a:gd name="connsiteX203" fmla="*/ 711129 w 1034979"/>
                  <a:gd name="connsiteY203" fmla="*/ 878355 h 1505139"/>
                  <a:gd name="connsiteX204" fmla="*/ 705414 w 1034979"/>
                  <a:gd name="connsiteY204" fmla="*/ 882165 h 1505139"/>
                  <a:gd name="connsiteX205" fmla="*/ 699699 w 1034979"/>
                  <a:gd name="connsiteY205" fmla="*/ 887880 h 1505139"/>
                  <a:gd name="connsiteX206" fmla="*/ 692079 w 1034979"/>
                  <a:gd name="connsiteY206" fmla="*/ 891690 h 1505139"/>
                  <a:gd name="connsiteX207" fmla="*/ 650169 w 1034979"/>
                  <a:gd name="connsiteY207" fmla="*/ 920265 h 1505139"/>
                  <a:gd name="connsiteX208" fmla="*/ 636834 w 1034979"/>
                  <a:gd name="connsiteY208" fmla="*/ 931695 h 1505139"/>
                  <a:gd name="connsiteX209" fmla="*/ 627309 w 1034979"/>
                  <a:gd name="connsiteY209" fmla="*/ 948840 h 1505139"/>
                  <a:gd name="connsiteX210" fmla="*/ 602544 w 1034979"/>
                  <a:gd name="connsiteY210" fmla="*/ 954555 h 1505139"/>
                  <a:gd name="connsiteX211" fmla="*/ 589209 w 1034979"/>
                  <a:gd name="connsiteY211" fmla="*/ 958365 h 1505139"/>
                  <a:gd name="connsiteX212" fmla="*/ 573969 w 1034979"/>
                  <a:gd name="connsiteY212" fmla="*/ 956460 h 1505139"/>
                  <a:gd name="connsiteX213" fmla="*/ 562539 w 1034979"/>
                  <a:gd name="connsiteY213" fmla="*/ 952650 h 1505139"/>
                  <a:gd name="connsiteX214" fmla="*/ 551109 w 1034979"/>
                  <a:gd name="connsiteY214" fmla="*/ 948840 h 1505139"/>
                  <a:gd name="connsiteX215" fmla="*/ 539679 w 1034979"/>
                  <a:gd name="connsiteY215" fmla="*/ 945030 h 1505139"/>
                  <a:gd name="connsiteX216" fmla="*/ 533964 w 1034979"/>
                  <a:gd name="connsiteY216" fmla="*/ 943125 h 1505139"/>
                  <a:gd name="connsiteX217" fmla="*/ 528249 w 1034979"/>
                  <a:gd name="connsiteY217" fmla="*/ 939315 h 1505139"/>
                  <a:gd name="connsiteX218" fmla="*/ 516819 w 1034979"/>
                  <a:gd name="connsiteY218" fmla="*/ 933600 h 1505139"/>
                  <a:gd name="connsiteX219" fmla="*/ 509199 w 1034979"/>
                  <a:gd name="connsiteY219" fmla="*/ 922170 h 1505139"/>
                  <a:gd name="connsiteX220" fmla="*/ 505389 w 1034979"/>
                  <a:gd name="connsiteY220" fmla="*/ 901215 h 1505139"/>
                  <a:gd name="connsiteX221" fmla="*/ 507294 w 1034979"/>
                  <a:gd name="connsiteY221" fmla="*/ 836445 h 1505139"/>
                  <a:gd name="connsiteX222" fmla="*/ 513009 w 1034979"/>
                  <a:gd name="connsiteY222" fmla="*/ 823110 h 1505139"/>
                  <a:gd name="connsiteX223" fmla="*/ 503484 w 1034979"/>
                  <a:gd name="connsiteY223" fmla="*/ 346860 h 1505139"/>
                  <a:gd name="connsiteX224" fmla="*/ 499674 w 1034979"/>
                  <a:gd name="connsiteY224" fmla="*/ 55395 h 1505139"/>
                  <a:gd name="connsiteX225" fmla="*/ 490149 w 1034979"/>
                  <a:gd name="connsiteY225" fmla="*/ 28725 h 1505139"/>
                  <a:gd name="connsiteX226" fmla="*/ 488244 w 1034979"/>
                  <a:gd name="connsiteY226" fmla="*/ 23010 h 1505139"/>
                  <a:gd name="connsiteX227" fmla="*/ 484434 w 1034979"/>
                  <a:gd name="connsiteY227" fmla="*/ 17295 h 1505139"/>
                  <a:gd name="connsiteX228" fmla="*/ 478719 w 1034979"/>
                  <a:gd name="connsiteY228" fmla="*/ 5865 h 1505139"/>
                  <a:gd name="connsiteX229" fmla="*/ 429189 w 1034979"/>
                  <a:gd name="connsiteY229" fmla="*/ 150 h 1505139"/>
                  <a:gd name="connsiteX230" fmla="*/ 419664 w 1034979"/>
                  <a:gd name="connsiteY230" fmla="*/ 49680 h 1505139"/>
                  <a:gd name="connsiteX231" fmla="*/ 423474 w 1034979"/>
                  <a:gd name="connsiteY231" fmla="*/ 61110 h 1505139"/>
                  <a:gd name="connsiteX232" fmla="*/ 425379 w 1034979"/>
                  <a:gd name="connsiteY232" fmla="*/ 66825 h 1505139"/>
                  <a:gd name="connsiteX233" fmla="*/ 425379 w 1034979"/>
                  <a:gd name="connsiteY233" fmla="*/ 72540 h 1505139"/>
                  <a:gd name="connsiteX234" fmla="*/ 429189 w 1034979"/>
                  <a:gd name="connsiteY234" fmla="*/ 226845 h 1505139"/>
                  <a:gd name="connsiteX235" fmla="*/ 440619 w 1034979"/>
                  <a:gd name="connsiteY235" fmla="*/ 409725 h 1505139"/>
                  <a:gd name="connsiteX236" fmla="*/ 425379 w 1034979"/>
                  <a:gd name="connsiteY236" fmla="*/ 706905 h 1505139"/>
                  <a:gd name="connsiteX237" fmla="*/ 417759 w 1034979"/>
                  <a:gd name="connsiteY237" fmla="*/ 834540 h 1505139"/>
                  <a:gd name="connsiteX238" fmla="*/ 413949 w 1034979"/>
                  <a:gd name="connsiteY238" fmla="*/ 851685 h 1505139"/>
                  <a:gd name="connsiteX239" fmla="*/ 417759 w 1034979"/>
                  <a:gd name="connsiteY239" fmla="*/ 872640 h 1505139"/>
                  <a:gd name="connsiteX240" fmla="*/ 421569 w 1034979"/>
                  <a:gd name="connsiteY240" fmla="*/ 878355 h 1505139"/>
                  <a:gd name="connsiteX241" fmla="*/ 425379 w 1034979"/>
                  <a:gd name="connsiteY241" fmla="*/ 889785 h 1505139"/>
                  <a:gd name="connsiteX242" fmla="*/ 423474 w 1034979"/>
                  <a:gd name="connsiteY242" fmla="*/ 916455 h 1505139"/>
                  <a:gd name="connsiteX243" fmla="*/ 417759 w 1034979"/>
                  <a:gd name="connsiteY243" fmla="*/ 918360 h 1505139"/>
                  <a:gd name="connsiteX244" fmla="*/ 412044 w 1034979"/>
                  <a:gd name="connsiteY244" fmla="*/ 922170 h 1505139"/>
                  <a:gd name="connsiteX245" fmla="*/ 421569 w 1034979"/>
                  <a:gd name="connsiteY245" fmla="*/ 918360 h 1505139"/>
                  <a:gd name="connsiteX0" fmla="*/ 421569 w 1034979"/>
                  <a:gd name="connsiteY0" fmla="*/ 918360 h 1505139"/>
                  <a:gd name="connsiteX1" fmla="*/ 421569 w 1034979"/>
                  <a:gd name="connsiteY1" fmla="*/ 918360 h 1505139"/>
                  <a:gd name="connsiteX2" fmla="*/ 394899 w 1034979"/>
                  <a:gd name="connsiteY2" fmla="*/ 927885 h 1505139"/>
                  <a:gd name="connsiteX3" fmla="*/ 387279 w 1034979"/>
                  <a:gd name="connsiteY3" fmla="*/ 929790 h 1505139"/>
                  <a:gd name="connsiteX4" fmla="*/ 356799 w 1034979"/>
                  <a:gd name="connsiteY4" fmla="*/ 931695 h 1505139"/>
                  <a:gd name="connsiteX5" fmla="*/ 351084 w 1034979"/>
                  <a:gd name="connsiteY5" fmla="*/ 935505 h 1505139"/>
                  <a:gd name="connsiteX6" fmla="*/ 339654 w 1034979"/>
                  <a:gd name="connsiteY6" fmla="*/ 945030 h 1505139"/>
                  <a:gd name="connsiteX7" fmla="*/ 328224 w 1034979"/>
                  <a:gd name="connsiteY7" fmla="*/ 948840 h 1505139"/>
                  <a:gd name="connsiteX8" fmla="*/ 312984 w 1034979"/>
                  <a:gd name="connsiteY8" fmla="*/ 954555 h 1505139"/>
                  <a:gd name="connsiteX9" fmla="*/ 265359 w 1034979"/>
                  <a:gd name="connsiteY9" fmla="*/ 950745 h 1505139"/>
                  <a:gd name="connsiteX10" fmla="*/ 253929 w 1034979"/>
                  <a:gd name="connsiteY10" fmla="*/ 946935 h 1505139"/>
                  <a:gd name="connsiteX11" fmla="*/ 242499 w 1034979"/>
                  <a:gd name="connsiteY11" fmla="*/ 943125 h 1505139"/>
                  <a:gd name="connsiteX12" fmla="*/ 236784 w 1034979"/>
                  <a:gd name="connsiteY12" fmla="*/ 941220 h 1505139"/>
                  <a:gd name="connsiteX13" fmla="*/ 231069 w 1034979"/>
                  <a:gd name="connsiteY13" fmla="*/ 939315 h 1505139"/>
                  <a:gd name="connsiteX14" fmla="*/ 219639 w 1034979"/>
                  <a:gd name="connsiteY14" fmla="*/ 937410 h 1505139"/>
                  <a:gd name="connsiteX15" fmla="*/ 213924 w 1034979"/>
                  <a:gd name="connsiteY15" fmla="*/ 935505 h 1505139"/>
                  <a:gd name="connsiteX16" fmla="*/ 206304 w 1034979"/>
                  <a:gd name="connsiteY16" fmla="*/ 933600 h 1505139"/>
                  <a:gd name="connsiteX17" fmla="*/ 194874 w 1034979"/>
                  <a:gd name="connsiteY17" fmla="*/ 929790 h 1505139"/>
                  <a:gd name="connsiteX18" fmla="*/ 189159 w 1034979"/>
                  <a:gd name="connsiteY18" fmla="*/ 927885 h 1505139"/>
                  <a:gd name="connsiteX19" fmla="*/ 181539 w 1034979"/>
                  <a:gd name="connsiteY19" fmla="*/ 925980 h 1505139"/>
                  <a:gd name="connsiteX20" fmla="*/ 170109 w 1034979"/>
                  <a:gd name="connsiteY20" fmla="*/ 920265 h 1505139"/>
                  <a:gd name="connsiteX21" fmla="*/ 164394 w 1034979"/>
                  <a:gd name="connsiteY21" fmla="*/ 916455 h 1505139"/>
                  <a:gd name="connsiteX22" fmla="*/ 156774 w 1034979"/>
                  <a:gd name="connsiteY22" fmla="*/ 905025 h 1505139"/>
                  <a:gd name="connsiteX23" fmla="*/ 145344 w 1034979"/>
                  <a:gd name="connsiteY23" fmla="*/ 901215 h 1505139"/>
                  <a:gd name="connsiteX24" fmla="*/ 139629 w 1034979"/>
                  <a:gd name="connsiteY24" fmla="*/ 897405 h 1505139"/>
                  <a:gd name="connsiteX25" fmla="*/ 133914 w 1034979"/>
                  <a:gd name="connsiteY25" fmla="*/ 895500 h 1505139"/>
                  <a:gd name="connsiteX26" fmla="*/ 116769 w 1034979"/>
                  <a:gd name="connsiteY26" fmla="*/ 891690 h 1505139"/>
                  <a:gd name="connsiteX27" fmla="*/ 111054 w 1034979"/>
                  <a:gd name="connsiteY27" fmla="*/ 885975 h 1505139"/>
                  <a:gd name="connsiteX28" fmla="*/ 101529 w 1034979"/>
                  <a:gd name="connsiteY28" fmla="*/ 868830 h 1505139"/>
                  <a:gd name="connsiteX29" fmla="*/ 84384 w 1034979"/>
                  <a:gd name="connsiteY29" fmla="*/ 861210 h 1505139"/>
                  <a:gd name="connsiteX30" fmla="*/ 78669 w 1034979"/>
                  <a:gd name="connsiteY30" fmla="*/ 859305 h 1505139"/>
                  <a:gd name="connsiteX31" fmla="*/ 59619 w 1034979"/>
                  <a:gd name="connsiteY31" fmla="*/ 863115 h 1505139"/>
                  <a:gd name="connsiteX32" fmla="*/ 53904 w 1034979"/>
                  <a:gd name="connsiteY32" fmla="*/ 866925 h 1505139"/>
                  <a:gd name="connsiteX33" fmla="*/ 50094 w 1034979"/>
                  <a:gd name="connsiteY33" fmla="*/ 872640 h 1505139"/>
                  <a:gd name="connsiteX34" fmla="*/ 46284 w 1034979"/>
                  <a:gd name="connsiteY34" fmla="*/ 884070 h 1505139"/>
                  <a:gd name="connsiteX35" fmla="*/ 50094 w 1034979"/>
                  <a:gd name="connsiteY35" fmla="*/ 922170 h 1505139"/>
                  <a:gd name="connsiteX36" fmla="*/ 53904 w 1034979"/>
                  <a:gd name="connsiteY36" fmla="*/ 927885 h 1505139"/>
                  <a:gd name="connsiteX37" fmla="*/ 59619 w 1034979"/>
                  <a:gd name="connsiteY37" fmla="*/ 931695 h 1505139"/>
                  <a:gd name="connsiteX38" fmla="*/ 63429 w 1034979"/>
                  <a:gd name="connsiteY38" fmla="*/ 937410 h 1505139"/>
                  <a:gd name="connsiteX39" fmla="*/ 80574 w 1034979"/>
                  <a:gd name="connsiteY39" fmla="*/ 946935 h 1505139"/>
                  <a:gd name="connsiteX40" fmla="*/ 103434 w 1034979"/>
                  <a:gd name="connsiteY40" fmla="*/ 948840 h 1505139"/>
                  <a:gd name="connsiteX41" fmla="*/ 124389 w 1034979"/>
                  <a:gd name="connsiteY41" fmla="*/ 954555 h 1505139"/>
                  <a:gd name="connsiteX42" fmla="*/ 130104 w 1034979"/>
                  <a:gd name="connsiteY42" fmla="*/ 956460 h 1505139"/>
                  <a:gd name="connsiteX43" fmla="*/ 135819 w 1034979"/>
                  <a:gd name="connsiteY43" fmla="*/ 962175 h 1505139"/>
                  <a:gd name="connsiteX44" fmla="*/ 143439 w 1034979"/>
                  <a:gd name="connsiteY44" fmla="*/ 964080 h 1505139"/>
                  <a:gd name="connsiteX45" fmla="*/ 166299 w 1034979"/>
                  <a:gd name="connsiteY45" fmla="*/ 967890 h 1505139"/>
                  <a:gd name="connsiteX46" fmla="*/ 191064 w 1034979"/>
                  <a:gd name="connsiteY46" fmla="*/ 973605 h 1505139"/>
                  <a:gd name="connsiteX47" fmla="*/ 208209 w 1034979"/>
                  <a:gd name="connsiteY47" fmla="*/ 979320 h 1505139"/>
                  <a:gd name="connsiteX48" fmla="*/ 213924 w 1034979"/>
                  <a:gd name="connsiteY48" fmla="*/ 981225 h 1505139"/>
                  <a:gd name="connsiteX49" fmla="*/ 229164 w 1034979"/>
                  <a:gd name="connsiteY49" fmla="*/ 985035 h 1505139"/>
                  <a:gd name="connsiteX50" fmla="*/ 248214 w 1034979"/>
                  <a:gd name="connsiteY50" fmla="*/ 990750 h 1505139"/>
                  <a:gd name="connsiteX51" fmla="*/ 253929 w 1034979"/>
                  <a:gd name="connsiteY51" fmla="*/ 994560 h 1505139"/>
                  <a:gd name="connsiteX52" fmla="*/ 267264 w 1034979"/>
                  <a:gd name="connsiteY52" fmla="*/ 1009800 h 1505139"/>
                  <a:gd name="connsiteX53" fmla="*/ 272979 w 1034979"/>
                  <a:gd name="connsiteY53" fmla="*/ 1028850 h 1505139"/>
                  <a:gd name="connsiteX54" fmla="*/ 274884 w 1034979"/>
                  <a:gd name="connsiteY54" fmla="*/ 1034565 h 1505139"/>
                  <a:gd name="connsiteX55" fmla="*/ 276789 w 1034979"/>
                  <a:gd name="connsiteY55" fmla="*/ 1040280 h 1505139"/>
                  <a:gd name="connsiteX56" fmla="*/ 278694 w 1034979"/>
                  <a:gd name="connsiteY56" fmla="*/ 1065045 h 1505139"/>
                  <a:gd name="connsiteX57" fmla="*/ 280599 w 1034979"/>
                  <a:gd name="connsiteY57" fmla="*/ 1070760 h 1505139"/>
                  <a:gd name="connsiteX58" fmla="*/ 278694 w 1034979"/>
                  <a:gd name="connsiteY58" fmla="*/ 1089810 h 1505139"/>
                  <a:gd name="connsiteX59" fmla="*/ 276789 w 1034979"/>
                  <a:gd name="connsiteY59" fmla="*/ 1099335 h 1505139"/>
                  <a:gd name="connsiteX60" fmla="*/ 263454 w 1034979"/>
                  <a:gd name="connsiteY60" fmla="*/ 1112670 h 1505139"/>
                  <a:gd name="connsiteX61" fmla="*/ 252024 w 1034979"/>
                  <a:gd name="connsiteY61" fmla="*/ 1120290 h 1505139"/>
                  <a:gd name="connsiteX62" fmla="*/ 240594 w 1034979"/>
                  <a:gd name="connsiteY62" fmla="*/ 1124100 h 1505139"/>
                  <a:gd name="connsiteX63" fmla="*/ 126294 w 1034979"/>
                  <a:gd name="connsiteY63" fmla="*/ 1124100 h 1505139"/>
                  <a:gd name="connsiteX64" fmla="*/ 120579 w 1034979"/>
                  <a:gd name="connsiteY64" fmla="*/ 1126005 h 1505139"/>
                  <a:gd name="connsiteX65" fmla="*/ 105339 w 1034979"/>
                  <a:gd name="connsiteY65" fmla="*/ 1127910 h 1505139"/>
                  <a:gd name="connsiteX66" fmla="*/ 88194 w 1034979"/>
                  <a:gd name="connsiteY66" fmla="*/ 1133625 h 1505139"/>
                  <a:gd name="connsiteX67" fmla="*/ 82479 w 1034979"/>
                  <a:gd name="connsiteY67" fmla="*/ 1135530 h 1505139"/>
                  <a:gd name="connsiteX68" fmla="*/ 76764 w 1034979"/>
                  <a:gd name="connsiteY68" fmla="*/ 1139340 h 1505139"/>
                  <a:gd name="connsiteX69" fmla="*/ 65334 w 1034979"/>
                  <a:gd name="connsiteY69" fmla="*/ 1141245 h 1505139"/>
                  <a:gd name="connsiteX70" fmla="*/ 27234 w 1034979"/>
                  <a:gd name="connsiteY70" fmla="*/ 1143150 h 1505139"/>
                  <a:gd name="connsiteX71" fmla="*/ 15804 w 1034979"/>
                  <a:gd name="connsiteY71" fmla="*/ 1148865 h 1505139"/>
                  <a:gd name="connsiteX72" fmla="*/ 6279 w 1034979"/>
                  <a:gd name="connsiteY72" fmla="*/ 1158390 h 1505139"/>
                  <a:gd name="connsiteX73" fmla="*/ 4374 w 1034979"/>
                  <a:gd name="connsiteY73" fmla="*/ 1164105 h 1505139"/>
                  <a:gd name="connsiteX74" fmla="*/ 564 w 1034979"/>
                  <a:gd name="connsiteY74" fmla="*/ 1169820 h 1505139"/>
                  <a:gd name="connsiteX75" fmla="*/ 6279 w 1034979"/>
                  <a:gd name="connsiteY75" fmla="*/ 1202205 h 1505139"/>
                  <a:gd name="connsiteX76" fmla="*/ 11994 w 1034979"/>
                  <a:gd name="connsiteY76" fmla="*/ 1206015 h 1505139"/>
                  <a:gd name="connsiteX77" fmla="*/ 17709 w 1034979"/>
                  <a:gd name="connsiteY77" fmla="*/ 1207920 h 1505139"/>
                  <a:gd name="connsiteX78" fmla="*/ 145344 w 1034979"/>
                  <a:gd name="connsiteY78" fmla="*/ 1206015 h 1505139"/>
                  <a:gd name="connsiteX79" fmla="*/ 152964 w 1034979"/>
                  <a:gd name="connsiteY79" fmla="*/ 1204110 h 1505139"/>
                  <a:gd name="connsiteX80" fmla="*/ 303459 w 1034979"/>
                  <a:gd name="connsiteY80" fmla="*/ 1198395 h 1505139"/>
                  <a:gd name="connsiteX81" fmla="*/ 318699 w 1034979"/>
                  <a:gd name="connsiteY81" fmla="*/ 1206015 h 1505139"/>
                  <a:gd name="connsiteX82" fmla="*/ 330129 w 1034979"/>
                  <a:gd name="connsiteY82" fmla="*/ 1211730 h 1505139"/>
                  <a:gd name="connsiteX83" fmla="*/ 333939 w 1034979"/>
                  <a:gd name="connsiteY83" fmla="*/ 1217445 h 1505139"/>
                  <a:gd name="connsiteX84" fmla="*/ 339654 w 1034979"/>
                  <a:gd name="connsiteY84" fmla="*/ 1219350 h 1505139"/>
                  <a:gd name="connsiteX85" fmla="*/ 351084 w 1034979"/>
                  <a:gd name="connsiteY85" fmla="*/ 1226970 h 1505139"/>
                  <a:gd name="connsiteX86" fmla="*/ 356799 w 1034979"/>
                  <a:gd name="connsiteY86" fmla="*/ 1230780 h 1505139"/>
                  <a:gd name="connsiteX87" fmla="*/ 360609 w 1034979"/>
                  <a:gd name="connsiteY87" fmla="*/ 1236495 h 1505139"/>
                  <a:gd name="connsiteX88" fmla="*/ 366324 w 1034979"/>
                  <a:gd name="connsiteY88" fmla="*/ 1247925 h 1505139"/>
                  <a:gd name="connsiteX89" fmla="*/ 362514 w 1034979"/>
                  <a:gd name="connsiteY89" fmla="*/ 1274595 h 1505139"/>
                  <a:gd name="connsiteX90" fmla="*/ 358704 w 1034979"/>
                  <a:gd name="connsiteY90" fmla="*/ 1280310 h 1505139"/>
                  <a:gd name="connsiteX91" fmla="*/ 356799 w 1034979"/>
                  <a:gd name="connsiteY91" fmla="*/ 1286025 h 1505139"/>
                  <a:gd name="connsiteX92" fmla="*/ 352989 w 1034979"/>
                  <a:gd name="connsiteY92" fmla="*/ 1291740 h 1505139"/>
                  <a:gd name="connsiteX93" fmla="*/ 351084 w 1034979"/>
                  <a:gd name="connsiteY93" fmla="*/ 1297455 h 1505139"/>
                  <a:gd name="connsiteX94" fmla="*/ 347274 w 1034979"/>
                  <a:gd name="connsiteY94" fmla="*/ 1303170 h 1505139"/>
                  <a:gd name="connsiteX95" fmla="*/ 330129 w 1034979"/>
                  <a:gd name="connsiteY95" fmla="*/ 1369845 h 1505139"/>
                  <a:gd name="connsiteX96" fmla="*/ 328224 w 1034979"/>
                  <a:gd name="connsiteY96" fmla="*/ 1421280 h 1505139"/>
                  <a:gd name="connsiteX97" fmla="*/ 330129 w 1034979"/>
                  <a:gd name="connsiteY97" fmla="*/ 1446045 h 1505139"/>
                  <a:gd name="connsiteX98" fmla="*/ 332034 w 1034979"/>
                  <a:gd name="connsiteY98" fmla="*/ 1451760 h 1505139"/>
                  <a:gd name="connsiteX99" fmla="*/ 335844 w 1034979"/>
                  <a:gd name="connsiteY99" fmla="*/ 1455570 h 1505139"/>
                  <a:gd name="connsiteX100" fmla="*/ 364419 w 1034979"/>
                  <a:gd name="connsiteY100" fmla="*/ 1501290 h 1505139"/>
                  <a:gd name="connsiteX101" fmla="*/ 387279 w 1034979"/>
                  <a:gd name="connsiteY101" fmla="*/ 1503195 h 1505139"/>
                  <a:gd name="connsiteX102" fmla="*/ 392994 w 1034979"/>
                  <a:gd name="connsiteY102" fmla="*/ 1497480 h 1505139"/>
                  <a:gd name="connsiteX103" fmla="*/ 394899 w 1034979"/>
                  <a:gd name="connsiteY103" fmla="*/ 1486050 h 1505139"/>
                  <a:gd name="connsiteX104" fmla="*/ 396804 w 1034979"/>
                  <a:gd name="connsiteY104" fmla="*/ 1480335 h 1505139"/>
                  <a:gd name="connsiteX105" fmla="*/ 398709 w 1034979"/>
                  <a:gd name="connsiteY105" fmla="*/ 1463190 h 1505139"/>
                  <a:gd name="connsiteX106" fmla="*/ 400614 w 1034979"/>
                  <a:gd name="connsiteY106" fmla="*/ 1449855 h 1505139"/>
                  <a:gd name="connsiteX107" fmla="*/ 404424 w 1034979"/>
                  <a:gd name="connsiteY107" fmla="*/ 1392705 h 1505139"/>
                  <a:gd name="connsiteX108" fmla="*/ 410139 w 1034979"/>
                  <a:gd name="connsiteY108" fmla="*/ 1381275 h 1505139"/>
                  <a:gd name="connsiteX109" fmla="*/ 413949 w 1034979"/>
                  <a:gd name="connsiteY109" fmla="*/ 1367940 h 1505139"/>
                  <a:gd name="connsiteX110" fmla="*/ 415854 w 1034979"/>
                  <a:gd name="connsiteY110" fmla="*/ 1362225 h 1505139"/>
                  <a:gd name="connsiteX111" fmla="*/ 417759 w 1034979"/>
                  <a:gd name="connsiteY111" fmla="*/ 1348890 h 1505139"/>
                  <a:gd name="connsiteX112" fmla="*/ 421569 w 1034979"/>
                  <a:gd name="connsiteY112" fmla="*/ 1337460 h 1505139"/>
                  <a:gd name="connsiteX113" fmla="*/ 427284 w 1034979"/>
                  <a:gd name="connsiteY113" fmla="*/ 1324125 h 1505139"/>
                  <a:gd name="connsiteX114" fmla="*/ 436809 w 1034979"/>
                  <a:gd name="connsiteY114" fmla="*/ 1312695 h 1505139"/>
                  <a:gd name="connsiteX115" fmla="*/ 450144 w 1034979"/>
                  <a:gd name="connsiteY115" fmla="*/ 1297455 h 1505139"/>
                  <a:gd name="connsiteX116" fmla="*/ 457764 w 1034979"/>
                  <a:gd name="connsiteY116" fmla="*/ 1286025 h 1505139"/>
                  <a:gd name="connsiteX117" fmla="*/ 461574 w 1034979"/>
                  <a:gd name="connsiteY117" fmla="*/ 1274595 h 1505139"/>
                  <a:gd name="connsiteX118" fmla="*/ 465384 w 1034979"/>
                  <a:gd name="connsiteY118" fmla="*/ 1259355 h 1505139"/>
                  <a:gd name="connsiteX119" fmla="*/ 467289 w 1034979"/>
                  <a:gd name="connsiteY119" fmla="*/ 1253640 h 1505139"/>
                  <a:gd name="connsiteX120" fmla="*/ 507294 w 1034979"/>
                  <a:gd name="connsiteY120" fmla="*/ 1247925 h 1505139"/>
                  <a:gd name="connsiteX121" fmla="*/ 535869 w 1034979"/>
                  <a:gd name="connsiteY121" fmla="*/ 1238400 h 1505139"/>
                  <a:gd name="connsiteX122" fmla="*/ 541584 w 1034979"/>
                  <a:gd name="connsiteY122" fmla="*/ 1236495 h 1505139"/>
                  <a:gd name="connsiteX123" fmla="*/ 547299 w 1034979"/>
                  <a:gd name="connsiteY123" fmla="*/ 1234590 h 1505139"/>
                  <a:gd name="connsiteX124" fmla="*/ 554919 w 1034979"/>
                  <a:gd name="connsiteY124" fmla="*/ 1232685 h 1505139"/>
                  <a:gd name="connsiteX125" fmla="*/ 573969 w 1034979"/>
                  <a:gd name="connsiteY125" fmla="*/ 1225065 h 1505139"/>
                  <a:gd name="connsiteX126" fmla="*/ 585399 w 1034979"/>
                  <a:gd name="connsiteY126" fmla="*/ 1221255 h 1505139"/>
                  <a:gd name="connsiteX127" fmla="*/ 720654 w 1034979"/>
                  <a:gd name="connsiteY127" fmla="*/ 1305075 h 1505139"/>
                  <a:gd name="connsiteX128" fmla="*/ 733989 w 1034979"/>
                  <a:gd name="connsiteY128" fmla="*/ 1314600 h 1505139"/>
                  <a:gd name="connsiteX129" fmla="*/ 743514 w 1034979"/>
                  <a:gd name="connsiteY129" fmla="*/ 1316505 h 1505139"/>
                  <a:gd name="connsiteX130" fmla="*/ 749229 w 1034979"/>
                  <a:gd name="connsiteY130" fmla="*/ 1318410 h 1505139"/>
                  <a:gd name="connsiteX131" fmla="*/ 762564 w 1034979"/>
                  <a:gd name="connsiteY131" fmla="*/ 1324125 h 1505139"/>
                  <a:gd name="connsiteX132" fmla="*/ 777804 w 1034979"/>
                  <a:gd name="connsiteY132" fmla="*/ 1322220 h 1505139"/>
                  <a:gd name="connsiteX133" fmla="*/ 789234 w 1034979"/>
                  <a:gd name="connsiteY133" fmla="*/ 1316505 h 1505139"/>
                  <a:gd name="connsiteX134" fmla="*/ 794949 w 1034979"/>
                  <a:gd name="connsiteY134" fmla="*/ 1314600 h 1505139"/>
                  <a:gd name="connsiteX135" fmla="*/ 802569 w 1034979"/>
                  <a:gd name="connsiteY135" fmla="*/ 1297455 h 1505139"/>
                  <a:gd name="connsiteX136" fmla="*/ 800664 w 1034979"/>
                  <a:gd name="connsiteY136" fmla="*/ 1272690 h 1505139"/>
                  <a:gd name="connsiteX137" fmla="*/ 798759 w 1034979"/>
                  <a:gd name="connsiteY137" fmla="*/ 1266975 h 1505139"/>
                  <a:gd name="connsiteX138" fmla="*/ 796854 w 1034979"/>
                  <a:gd name="connsiteY138" fmla="*/ 1259355 h 1505139"/>
                  <a:gd name="connsiteX139" fmla="*/ 783519 w 1034979"/>
                  <a:gd name="connsiteY139" fmla="*/ 1242210 h 1505139"/>
                  <a:gd name="connsiteX140" fmla="*/ 773994 w 1034979"/>
                  <a:gd name="connsiteY140" fmla="*/ 1236495 h 1505139"/>
                  <a:gd name="connsiteX141" fmla="*/ 648264 w 1034979"/>
                  <a:gd name="connsiteY141" fmla="*/ 1145055 h 1505139"/>
                  <a:gd name="connsiteX142" fmla="*/ 644454 w 1034979"/>
                  <a:gd name="connsiteY142" fmla="*/ 1127910 h 1505139"/>
                  <a:gd name="connsiteX143" fmla="*/ 646359 w 1034979"/>
                  <a:gd name="connsiteY143" fmla="*/ 1120290 h 1505139"/>
                  <a:gd name="connsiteX144" fmla="*/ 650169 w 1034979"/>
                  <a:gd name="connsiteY144" fmla="*/ 1103145 h 1505139"/>
                  <a:gd name="connsiteX145" fmla="*/ 653979 w 1034979"/>
                  <a:gd name="connsiteY145" fmla="*/ 1097430 h 1505139"/>
                  <a:gd name="connsiteX146" fmla="*/ 655884 w 1034979"/>
                  <a:gd name="connsiteY146" fmla="*/ 1091715 h 1505139"/>
                  <a:gd name="connsiteX147" fmla="*/ 661599 w 1034979"/>
                  <a:gd name="connsiteY147" fmla="*/ 1089810 h 1505139"/>
                  <a:gd name="connsiteX148" fmla="*/ 671124 w 1034979"/>
                  <a:gd name="connsiteY148" fmla="*/ 1078380 h 1505139"/>
                  <a:gd name="connsiteX149" fmla="*/ 724464 w 1034979"/>
                  <a:gd name="connsiteY149" fmla="*/ 1070760 h 1505139"/>
                  <a:gd name="connsiteX150" fmla="*/ 842574 w 1034979"/>
                  <a:gd name="connsiteY150" fmla="*/ 1072665 h 1505139"/>
                  <a:gd name="connsiteX151" fmla="*/ 871149 w 1034979"/>
                  <a:gd name="connsiteY151" fmla="*/ 1074570 h 1505139"/>
                  <a:gd name="connsiteX152" fmla="*/ 899724 w 1034979"/>
                  <a:gd name="connsiteY152" fmla="*/ 1080285 h 1505139"/>
                  <a:gd name="connsiteX153" fmla="*/ 922584 w 1034979"/>
                  <a:gd name="connsiteY153" fmla="*/ 1084095 h 1505139"/>
                  <a:gd name="connsiteX154" fmla="*/ 951159 w 1034979"/>
                  <a:gd name="connsiteY154" fmla="*/ 1089810 h 1505139"/>
                  <a:gd name="connsiteX155" fmla="*/ 956874 w 1034979"/>
                  <a:gd name="connsiteY155" fmla="*/ 1089810 h 1505139"/>
                  <a:gd name="connsiteX156" fmla="*/ 1002594 w 1034979"/>
                  <a:gd name="connsiteY156" fmla="*/ 1087905 h 1505139"/>
                  <a:gd name="connsiteX157" fmla="*/ 1031169 w 1034979"/>
                  <a:gd name="connsiteY157" fmla="*/ 1080285 h 1505139"/>
                  <a:gd name="connsiteX158" fmla="*/ 1034979 w 1034979"/>
                  <a:gd name="connsiteY158" fmla="*/ 1074570 h 1505139"/>
                  <a:gd name="connsiteX159" fmla="*/ 1033074 w 1034979"/>
                  <a:gd name="connsiteY159" fmla="*/ 1055520 h 1505139"/>
                  <a:gd name="connsiteX160" fmla="*/ 1027359 w 1034979"/>
                  <a:gd name="connsiteY160" fmla="*/ 1051710 h 1505139"/>
                  <a:gd name="connsiteX161" fmla="*/ 1012119 w 1034979"/>
                  <a:gd name="connsiteY161" fmla="*/ 1049805 h 1505139"/>
                  <a:gd name="connsiteX162" fmla="*/ 1006404 w 1034979"/>
                  <a:gd name="connsiteY162" fmla="*/ 1047900 h 1505139"/>
                  <a:gd name="connsiteX163" fmla="*/ 998784 w 1034979"/>
                  <a:gd name="connsiteY163" fmla="*/ 1045995 h 1505139"/>
                  <a:gd name="connsiteX164" fmla="*/ 987354 w 1034979"/>
                  <a:gd name="connsiteY164" fmla="*/ 1038375 h 1505139"/>
                  <a:gd name="connsiteX165" fmla="*/ 975924 w 1034979"/>
                  <a:gd name="connsiteY165" fmla="*/ 1034565 h 1505139"/>
                  <a:gd name="connsiteX166" fmla="*/ 970209 w 1034979"/>
                  <a:gd name="connsiteY166" fmla="*/ 1032660 h 1505139"/>
                  <a:gd name="connsiteX167" fmla="*/ 962589 w 1034979"/>
                  <a:gd name="connsiteY167" fmla="*/ 1030755 h 1505139"/>
                  <a:gd name="connsiteX168" fmla="*/ 956874 w 1034979"/>
                  <a:gd name="connsiteY168" fmla="*/ 1028850 h 1505139"/>
                  <a:gd name="connsiteX169" fmla="*/ 935919 w 1034979"/>
                  <a:gd name="connsiteY169" fmla="*/ 1023135 h 1505139"/>
                  <a:gd name="connsiteX170" fmla="*/ 930204 w 1034979"/>
                  <a:gd name="connsiteY170" fmla="*/ 1021230 h 1505139"/>
                  <a:gd name="connsiteX171" fmla="*/ 825429 w 1034979"/>
                  <a:gd name="connsiteY171" fmla="*/ 1023135 h 1505139"/>
                  <a:gd name="connsiteX172" fmla="*/ 819714 w 1034979"/>
                  <a:gd name="connsiteY172" fmla="*/ 1025040 h 1505139"/>
                  <a:gd name="connsiteX173" fmla="*/ 730179 w 1034979"/>
                  <a:gd name="connsiteY173" fmla="*/ 1026945 h 1505139"/>
                  <a:gd name="connsiteX174" fmla="*/ 716844 w 1034979"/>
                  <a:gd name="connsiteY174" fmla="*/ 1030755 h 1505139"/>
                  <a:gd name="connsiteX175" fmla="*/ 695889 w 1034979"/>
                  <a:gd name="connsiteY175" fmla="*/ 1032660 h 1505139"/>
                  <a:gd name="connsiteX176" fmla="*/ 669219 w 1034979"/>
                  <a:gd name="connsiteY176" fmla="*/ 1034565 h 1505139"/>
                  <a:gd name="connsiteX177" fmla="*/ 669219 w 1034979"/>
                  <a:gd name="connsiteY177" fmla="*/ 1034565 h 1505139"/>
                  <a:gd name="connsiteX178" fmla="*/ 646359 w 1034979"/>
                  <a:gd name="connsiteY178" fmla="*/ 1038375 h 1505139"/>
                  <a:gd name="connsiteX179" fmla="*/ 642549 w 1034979"/>
                  <a:gd name="connsiteY179" fmla="*/ 1026945 h 1505139"/>
                  <a:gd name="connsiteX180" fmla="*/ 640644 w 1034979"/>
                  <a:gd name="connsiteY180" fmla="*/ 1021230 h 1505139"/>
                  <a:gd name="connsiteX181" fmla="*/ 642549 w 1034979"/>
                  <a:gd name="connsiteY181" fmla="*/ 1004085 h 1505139"/>
                  <a:gd name="connsiteX182" fmla="*/ 644454 w 1034979"/>
                  <a:gd name="connsiteY182" fmla="*/ 998370 h 1505139"/>
                  <a:gd name="connsiteX183" fmla="*/ 661599 w 1034979"/>
                  <a:gd name="connsiteY183" fmla="*/ 988845 h 1505139"/>
                  <a:gd name="connsiteX184" fmla="*/ 673029 w 1034979"/>
                  <a:gd name="connsiteY184" fmla="*/ 981225 h 1505139"/>
                  <a:gd name="connsiteX185" fmla="*/ 674934 w 1034979"/>
                  <a:gd name="connsiteY185" fmla="*/ 975510 h 1505139"/>
                  <a:gd name="connsiteX186" fmla="*/ 680649 w 1034979"/>
                  <a:gd name="connsiteY186" fmla="*/ 973605 h 1505139"/>
                  <a:gd name="connsiteX187" fmla="*/ 686364 w 1034979"/>
                  <a:gd name="connsiteY187" fmla="*/ 969795 h 1505139"/>
                  <a:gd name="connsiteX188" fmla="*/ 695889 w 1034979"/>
                  <a:gd name="connsiteY188" fmla="*/ 960270 h 1505139"/>
                  <a:gd name="connsiteX189" fmla="*/ 705414 w 1034979"/>
                  <a:gd name="connsiteY189" fmla="*/ 948840 h 1505139"/>
                  <a:gd name="connsiteX190" fmla="*/ 716844 w 1034979"/>
                  <a:gd name="connsiteY190" fmla="*/ 941220 h 1505139"/>
                  <a:gd name="connsiteX191" fmla="*/ 732084 w 1034979"/>
                  <a:gd name="connsiteY191" fmla="*/ 927885 h 1505139"/>
                  <a:gd name="connsiteX192" fmla="*/ 741609 w 1034979"/>
                  <a:gd name="connsiteY192" fmla="*/ 916455 h 1505139"/>
                  <a:gd name="connsiteX193" fmla="*/ 753039 w 1034979"/>
                  <a:gd name="connsiteY193" fmla="*/ 906930 h 1505139"/>
                  <a:gd name="connsiteX194" fmla="*/ 758754 w 1034979"/>
                  <a:gd name="connsiteY194" fmla="*/ 895500 h 1505139"/>
                  <a:gd name="connsiteX195" fmla="*/ 760659 w 1034979"/>
                  <a:gd name="connsiteY195" fmla="*/ 889785 h 1505139"/>
                  <a:gd name="connsiteX196" fmla="*/ 766374 w 1034979"/>
                  <a:gd name="connsiteY196" fmla="*/ 878355 h 1505139"/>
                  <a:gd name="connsiteX197" fmla="*/ 764469 w 1034979"/>
                  <a:gd name="connsiteY197" fmla="*/ 863115 h 1505139"/>
                  <a:gd name="connsiteX198" fmla="*/ 758754 w 1034979"/>
                  <a:gd name="connsiteY198" fmla="*/ 861210 h 1505139"/>
                  <a:gd name="connsiteX199" fmla="*/ 737799 w 1034979"/>
                  <a:gd name="connsiteY199" fmla="*/ 863115 h 1505139"/>
                  <a:gd name="connsiteX200" fmla="*/ 732084 w 1034979"/>
                  <a:gd name="connsiteY200" fmla="*/ 866925 h 1505139"/>
                  <a:gd name="connsiteX201" fmla="*/ 720654 w 1034979"/>
                  <a:gd name="connsiteY201" fmla="*/ 870735 h 1505139"/>
                  <a:gd name="connsiteX202" fmla="*/ 716844 w 1034979"/>
                  <a:gd name="connsiteY202" fmla="*/ 876450 h 1505139"/>
                  <a:gd name="connsiteX203" fmla="*/ 711129 w 1034979"/>
                  <a:gd name="connsiteY203" fmla="*/ 878355 h 1505139"/>
                  <a:gd name="connsiteX204" fmla="*/ 705414 w 1034979"/>
                  <a:gd name="connsiteY204" fmla="*/ 882165 h 1505139"/>
                  <a:gd name="connsiteX205" fmla="*/ 699699 w 1034979"/>
                  <a:gd name="connsiteY205" fmla="*/ 887880 h 1505139"/>
                  <a:gd name="connsiteX206" fmla="*/ 692079 w 1034979"/>
                  <a:gd name="connsiteY206" fmla="*/ 891690 h 1505139"/>
                  <a:gd name="connsiteX207" fmla="*/ 650169 w 1034979"/>
                  <a:gd name="connsiteY207" fmla="*/ 920265 h 1505139"/>
                  <a:gd name="connsiteX208" fmla="*/ 636834 w 1034979"/>
                  <a:gd name="connsiteY208" fmla="*/ 931695 h 1505139"/>
                  <a:gd name="connsiteX209" fmla="*/ 627309 w 1034979"/>
                  <a:gd name="connsiteY209" fmla="*/ 948840 h 1505139"/>
                  <a:gd name="connsiteX210" fmla="*/ 602544 w 1034979"/>
                  <a:gd name="connsiteY210" fmla="*/ 954555 h 1505139"/>
                  <a:gd name="connsiteX211" fmla="*/ 589209 w 1034979"/>
                  <a:gd name="connsiteY211" fmla="*/ 958365 h 1505139"/>
                  <a:gd name="connsiteX212" fmla="*/ 573969 w 1034979"/>
                  <a:gd name="connsiteY212" fmla="*/ 956460 h 1505139"/>
                  <a:gd name="connsiteX213" fmla="*/ 562539 w 1034979"/>
                  <a:gd name="connsiteY213" fmla="*/ 952650 h 1505139"/>
                  <a:gd name="connsiteX214" fmla="*/ 551109 w 1034979"/>
                  <a:gd name="connsiteY214" fmla="*/ 948840 h 1505139"/>
                  <a:gd name="connsiteX215" fmla="*/ 539679 w 1034979"/>
                  <a:gd name="connsiteY215" fmla="*/ 945030 h 1505139"/>
                  <a:gd name="connsiteX216" fmla="*/ 533964 w 1034979"/>
                  <a:gd name="connsiteY216" fmla="*/ 943125 h 1505139"/>
                  <a:gd name="connsiteX217" fmla="*/ 528249 w 1034979"/>
                  <a:gd name="connsiteY217" fmla="*/ 939315 h 1505139"/>
                  <a:gd name="connsiteX218" fmla="*/ 516819 w 1034979"/>
                  <a:gd name="connsiteY218" fmla="*/ 933600 h 1505139"/>
                  <a:gd name="connsiteX219" fmla="*/ 509199 w 1034979"/>
                  <a:gd name="connsiteY219" fmla="*/ 922170 h 1505139"/>
                  <a:gd name="connsiteX220" fmla="*/ 505389 w 1034979"/>
                  <a:gd name="connsiteY220" fmla="*/ 901215 h 1505139"/>
                  <a:gd name="connsiteX221" fmla="*/ 507294 w 1034979"/>
                  <a:gd name="connsiteY221" fmla="*/ 836445 h 1505139"/>
                  <a:gd name="connsiteX222" fmla="*/ 513009 w 1034979"/>
                  <a:gd name="connsiteY222" fmla="*/ 823110 h 1505139"/>
                  <a:gd name="connsiteX223" fmla="*/ 503484 w 1034979"/>
                  <a:gd name="connsiteY223" fmla="*/ 346860 h 1505139"/>
                  <a:gd name="connsiteX224" fmla="*/ 499674 w 1034979"/>
                  <a:gd name="connsiteY224" fmla="*/ 55395 h 1505139"/>
                  <a:gd name="connsiteX225" fmla="*/ 490149 w 1034979"/>
                  <a:gd name="connsiteY225" fmla="*/ 28725 h 1505139"/>
                  <a:gd name="connsiteX226" fmla="*/ 488244 w 1034979"/>
                  <a:gd name="connsiteY226" fmla="*/ 23010 h 1505139"/>
                  <a:gd name="connsiteX227" fmla="*/ 484434 w 1034979"/>
                  <a:gd name="connsiteY227" fmla="*/ 17295 h 1505139"/>
                  <a:gd name="connsiteX228" fmla="*/ 478719 w 1034979"/>
                  <a:gd name="connsiteY228" fmla="*/ 5865 h 1505139"/>
                  <a:gd name="connsiteX229" fmla="*/ 429189 w 1034979"/>
                  <a:gd name="connsiteY229" fmla="*/ 150 h 1505139"/>
                  <a:gd name="connsiteX230" fmla="*/ 419664 w 1034979"/>
                  <a:gd name="connsiteY230" fmla="*/ 49680 h 1505139"/>
                  <a:gd name="connsiteX231" fmla="*/ 423474 w 1034979"/>
                  <a:gd name="connsiteY231" fmla="*/ 61110 h 1505139"/>
                  <a:gd name="connsiteX232" fmla="*/ 425379 w 1034979"/>
                  <a:gd name="connsiteY232" fmla="*/ 66825 h 1505139"/>
                  <a:gd name="connsiteX233" fmla="*/ 425379 w 1034979"/>
                  <a:gd name="connsiteY233" fmla="*/ 72540 h 1505139"/>
                  <a:gd name="connsiteX234" fmla="*/ 429189 w 1034979"/>
                  <a:gd name="connsiteY234" fmla="*/ 226845 h 1505139"/>
                  <a:gd name="connsiteX235" fmla="*/ 440619 w 1034979"/>
                  <a:gd name="connsiteY235" fmla="*/ 409725 h 1505139"/>
                  <a:gd name="connsiteX236" fmla="*/ 425379 w 1034979"/>
                  <a:gd name="connsiteY236" fmla="*/ 706905 h 1505139"/>
                  <a:gd name="connsiteX237" fmla="*/ 417759 w 1034979"/>
                  <a:gd name="connsiteY237" fmla="*/ 834540 h 1505139"/>
                  <a:gd name="connsiteX238" fmla="*/ 413949 w 1034979"/>
                  <a:gd name="connsiteY238" fmla="*/ 851685 h 1505139"/>
                  <a:gd name="connsiteX239" fmla="*/ 417759 w 1034979"/>
                  <a:gd name="connsiteY239" fmla="*/ 872640 h 1505139"/>
                  <a:gd name="connsiteX240" fmla="*/ 421569 w 1034979"/>
                  <a:gd name="connsiteY240" fmla="*/ 878355 h 1505139"/>
                  <a:gd name="connsiteX241" fmla="*/ 425379 w 1034979"/>
                  <a:gd name="connsiteY241" fmla="*/ 889785 h 1505139"/>
                  <a:gd name="connsiteX242" fmla="*/ 423474 w 1034979"/>
                  <a:gd name="connsiteY242" fmla="*/ 916455 h 1505139"/>
                  <a:gd name="connsiteX243" fmla="*/ 417759 w 1034979"/>
                  <a:gd name="connsiteY243" fmla="*/ 918360 h 1505139"/>
                  <a:gd name="connsiteX244" fmla="*/ 412044 w 1034979"/>
                  <a:gd name="connsiteY244" fmla="*/ 922170 h 1505139"/>
                  <a:gd name="connsiteX245" fmla="*/ 421569 w 1034979"/>
                  <a:gd name="connsiteY245" fmla="*/ 918360 h 1505139"/>
                  <a:gd name="connsiteX0" fmla="*/ 421569 w 1034979"/>
                  <a:gd name="connsiteY0" fmla="*/ 913977 h 1500756"/>
                  <a:gd name="connsiteX1" fmla="*/ 421569 w 1034979"/>
                  <a:gd name="connsiteY1" fmla="*/ 913977 h 1500756"/>
                  <a:gd name="connsiteX2" fmla="*/ 394899 w 1034979"/>
                  <a:gd name="connsiteY2" fmla="*/ 923502 h 1500756"/>
                  <a:gd name="connsiteX3" fmla="*/ 387279 w 1034979"/>
                  <a:gd name="connsiteY3" fmla="*/ 925407 h 1500756"/>
                  <a:gd name="connsiteX4" fmla="*/ 356799 w 1034979"/>
                  <a:gd name="connsiteY4" fmla="*/ 927312 h 1500756"/>
                  <a:gd name="connsiteX5" fmla="*/ 351084 w 1034979"/>
                  <a:gd name="connsiteY5" fmla="*/ 931122 h 1500756"/>
                  <a:gd name="connsiteX6" fmla="*/ 339654 w 1034979"/>
                  <a:gd name="connsiteY6" fmla="*/ 940647 h 1500756"/>
                  <a:gd name="connsiteX7" fmla="*/ 328224 w 1034979"/>
                  <a:gd name="connsiteY7" fmla="*/ 944457 h 1500756"/>
                  <a:gd name="connsiteX8" fmla="*/ 312984 w 1034979"/>
                  <a:gd name="connsiteY8" fmla="*/ 950172 h 1500756"/>
                  <a:gd name="connsiteX9" fmla="*/ 265359 w 1034979"/>
                  <a:gd name="connsiteY9" fmla="*/ 946362 h 1500756"/>
                  <a:gd name="connsiteX10" fmla="*/ 253929 w 1034979"/>
                  <a:gd name="connsiteY10" fmla="*/ 942552 h 1500756"/>
                  <a:gd name="connsiteX11" fmla="*/ 242499 w 1034979"/>
                  <a:gd name="connsiteY11" fmla="*/ 938742 h 1500756"/>
                  <a:gd name="connsiteX12" fmla="*/ 236784 w 1034979"/>
                  <a:gd name="connsiteY12" fmla="*/ 936837 h 1500756"/>
                  <a:gd name="connsiteX13" fmla="*/ 231069 w 1034979"/>
                  <a:gd name="connsiteY13" fmla="*/ 934932 h 1500756"/>
                  <a:gd name="connsiteX14" fmla="*/ 219639 w 1034979"/>
                  <a:gd name="connsiteY14" fmla="*/ 933027 h 1500756"/>
                  <a:gd name="connsiteX15" fmla="*/ 213924 w 1034979"/>
                  <a:gd name="connsiteY15" fmla="*/ 931122 h 1500756"/>
                  <a:gd name="connsiteX16" fmla="*/ 206304 w 1034979"/>
                  <a:gd name="connsiteY16" fmla="*/ 929217 h 1500756"/>
                  <a:gd name="connsiteX17" fmla="*/ 194874 w 1034979"/>
                  <a:gd name="connsiteY17" fmla="*/ 925407 h 1500756"/>
                  <a:gd name="connsiteX18" fmla="*/ 189159 w 1034979"/>
                  <a:gd name="connsiteY18" fmla="*/ 923502 h 1500756"/>
                  <a:gd name="connsiteX19" fmla="*/ 181539 w 1034979"/>
                  <a:gd name="connsiteY19" fmla="*/ 921597 h 1500756"/>
                  <a:gd name="connsiteX20" fmla="*/ 170109 w 1034979"/>
                  <a:gd name="connsiteY20" fmla="*/ 915882 h 1500756"/>
                  <a:gd name="connsiteX21" fmla="*/ 164394 w 1034979"/>
                  <a:gd name="connsiteY21" fmla="*/ 912072 h 1500756"/>
                  <a:gd name="connsiteX22" fmla="*/ 156774 w 1034979"/>
                  <a:gd name="connsiteY22" fmla="*/ 900642 h 1500756"/>
                  <a:gd name="connsiteX23" fmla="*/ 145344 w 1034979"/>
                  <a:gd name="connsiteY23" fmla="*/ 896832 h 1500756"/>
                  <a:gd name="connsiteX24" fmla="*/ 139629 w 1034979"/>
                  <a:gd name="connsiteY24" fmla="*/ 893022 h 1500756"/>
                  <a:gd name="connsiteX25" fmla="*/ 133914 w 1034979"/>
                  <a:gd name="connsiteY25" fmla="*/ 891117 h 1500756"/>
                  <a:gd name="connsiteX26" fmla="*/ 116769 w 1034979"/>
                  <a:gd name="connsiteY26" fmla="*/ 887307 h 1500756"/>
                  <a:gd name="connsiteX27" fmla="*/ 111054 w 1034979"/>
                  <a:gd name="connsiteY27" fmla="*/ 881592 h 1500756"/>
                  <a:gd name="connsiteX28" fmla="*/ 101529 w 1034979"/>
                  <a:gd name="connsiteY28" fmla="*/ 864447 h 1500756"/>
                  <a:gd name="connsiteX29" fmla="*/ 84384 w 1034979"/>
                  <a:gd name="connsiteY29" fmla="*/ 856827 h 1500756"/>
                  <a:gd name="connsiteX30" fmla="*/ 78669 w 1034979"/>
                  <a:gd name="connsiteY30" fmla="*/ 854922 h 1500756"/>
                  <a:gd name="connsiteX31" fmla="*/ 59619 w 1034979"/>
                  <a:gd name="connsiteY31" fmla="*/ 858732 h 1500756"/>
                  <a:gd name="connsiteX32" fmla="*/ 53904 w 1034979"/>
                  <a:gd name="connsiteY32" fmla="*/ 862542 h 1500756"/>
                  <a:gd name="connsiteX33" fmla="*/ 50094 w 1034979"/>
                  <a:gd name="connsiteY33" fmla="*/ 868257 h 1500756"/>
                  <a:gd name="connsiteX34" fmla="*/ 46284 w 1034979"/>
                  <a:gd name="connsiteY34" fmla="*/ 879687 h 1500756"/>
                  <a:gd name="connsiteX35" fmla="*/ 50094 w 1034979"/>
                  <a:gd name="connsiteY35" fmla="*/ 917787 h 1500756"/>
                  <a:gd name="connsiteX36" fmla="*/ 53904 w 1034979"/>
                  <a:gd name="connsiteY36" fmla="*/ 923502 h 1500756"/>
                  <a:gd name="connsiteX37" fmla="*/ 59619 w 1034979"/>
                  <a:gd name="connsiteY37" fmla="*/ 927312 h 1500756"/>
                  <a:gd name="connsiteX38" fmla="*/ 63429 w 1034979"/>
                  <a:gd name="connsiteY38" fmla="*/ 933027 h 1500756"/>
                  <a:gd name="connsiteX39" fmla="*/ 80574 w 1034979"/>
                  <a:gd name="connsiteY39" fmla="*/ 942552 h 1500756"/>
                  <a:gd name="connsiteX40" fmla="*/ 103434 w 1034979"/>
                  <a:gd name="connsiteY40" fmla="*/ 944457 h 1500756"/>
                  <a:gd name="connsiteX41" fmla="*/ 124389 w 1034979"/>
                  <a:gd name="connsiteY41" fmla="*/ 950172 h 1500756"/>
                  <a:gd name="connsiteX42" fmla="*/ 130104 w 1034979"/>
                  <a:gd name="connsiteY42" fmla="*/ 952077 h 1500756"/>
                  <a:gd name="connsiteX43" fmla="*/ 135819 w 1034979"/>
                  <a:gd name="connsiteY43" fmla="*/ 957792 h 1500756"/>
                  <a:gd name="connsiteX44" fmla="*/ 143439 w 1034979"/>
                  <a:gd name="connsiteY44" fmla="*/ 959697 h 1500756"/>
                  <a:gd name="connsiteX45" fmla="*/ 166299 w 1034979"/>
                  <a:gd name="connsiteY45" fmla="*/ 963507 h 1500756"/>
                  <a:gd name="connsiteX46" fmla="*/ 191064 w 1034979"/>
                  <a:gd name="connsiteY46" fmla="*/ 969222 h 1500756"/>
                  <a:gd name="connsiteX47" fmla="*/ 208209 w 1034979"/>
                  <a:gd name="connsiteY47" fmla="*/ 974937 h 1500756"/>
                  <a:gd name="connsiteX48" fmla="*/ 213924 w 1034979"/>
                  <a:gd name="connsiteY48" fmla="*/ 976842 h 1500756"/>
                  <a:gd name="connsiteX49" fmla="*/ 229164 w 1034979"/>
                  <a:gd name="connsiteY49" fmla="*/ 980652 h 1500756"/>
                  <a:gd name="connsiteX50" fmla="*/ 248214 w 1034979"/>
                  <a:gd name="connsiteY50" fmla="*/ 986367 h 1500756"/>
                  <a:gd name="connsiteX51" fmla="*/ 253929 w 1034979"/>
                  <a:gd name="connsiteY51" fmla="*/ 990177 h 1500756"/>
                  <a:gd name="connsiteX52" fmla="*/ 267264 w 1034979"/>
                  <a:gd name="connsiteY52" fmla="*/ 1005417 h 1500756"/>
                  <a:gd name="connsiteX53" fmla="*/ 272979 w 1034979"/>
                  <a:gd name="connsiteY53" fmla="*/ 1024467 h 1500756"/>
                  <a:gd name="connsiteX54" fmla="*/ 274884 w 1034979"/>
                  <a:gd name="connsiteY54" fmla="*/ 1030182 h 1500756"/>
                  <a:gd name="connsiteX55" fmla="*/ 276789 w 1034979"/>
                  <a:gd name="connsiteY55" fmla="*/ 1035897 h 1500756"/>
                  <a:gd name="connsiteX56" fmla="*/ 278694 w 1034979"/>
                  <a:gd name="connsiteY56" fmla="*/ 1060662 h 1500756"/>
                  <a:gd name="connsiteX57" fmla="*/ 280599 w 1034979"/>
                  <a:gd name="connsiteY57" fmla="*/ 1066377 h 1500756"/>
                  <a:gd name="connsiteX58" fmla="*/ 278694 w 1034979"/>
                  <a:gd name="connsiteY58" fmla="*/ 1085427 h 1500756"/>
                  <a:gd name="connsiteX59" fmla="*/ 276789 w 1034979"/>
                  <a:gd name="connsiteY59" fmla="*/ 1094952 h 1500756"/>
                  <a:gd name="connsiteX60" fmla="*/ 263454 w 1034979"/>
                  <a:gd name="connsiteY60" fmla="*/ 1108287 h 1500756"/>
                  <a:gd name="connsiteX61" fmla="*/ 252024 w 1034979"/>
                  <a:gd name="connsiteY61" fmla="*/ 1115907 h 1500756"/>
                  <a:gd name="connsiteX62" fmla="*/ 240594 w 1034979"/>
                  <a:gd name="connsiteY62" fmla="*/ 1119717 h 1500756"/>
                  <a:gd name="connsiteX63" fmla="*/ 126294 w 1034979"/>
                  <a:gd name="connsiteY63" fmla="*/ 1119717 h 1500756"/>
                  <a:gd name="connsiteX64" fmla="*/ 120579 w 1034979"/>
                  <a:gd name="connsiteY64" fmla="*/ 1121622 h 1500756"/>
                  <a:gd name="connsiteX65" fmla="*/ 105339 w 1034979"/>
                  <a:gd name="connsiteY65" fmla="*/ 1123527 h 1500756"/>
                  <a:gd name="connsiteX66" fmla="*/ 88194 w 1034979"/>
                  <a:gd name="connsiteY66" fmla="*/ 1129242 h 1500756"/>
                  <a:gd name="connsiteX67" fmla="*/ 82479 w 1034979"/>
                  <a:gd name="connsiteY67" fmla="*/ 1131147 h 1500756"/>
                  <a:gd name="connsiteX68" fmla="*/ 76764 w 1034979"/>
                  <a:gd name="connsiteY68" fmla="*/ 1134957 h 1500756"/>
                  <a:gd name="connsiteX69" fmla="*/ 65334 w 1034979"/>
                  <a:gd name="connsiteY69" fmla="*/ 1136862 h 1500756"/>
                  <a:gd name="connsiteX70" fmla="*/ 27234 w 1034979"/>
                  <a:gd name="connsiteY70" fmla="*/ 1138767 h 1500756"/>
                  <a:gd name="connsiteX71" fmla="*/ 15804 w 1034979"/>
                  <a:gd name="connsiteY71" fmla="*/ 1144482 h 1500756"/>
                  <a:gd name="connsiteX72" fmla="*/ 6279 w 1034979"/>
                  <a:gd name="connsiteY72" fmla="*/ 1154007 h 1500756"/>
                  <a:gd name="connsiteX73" fmla="*/ 4374 w 1034979"/>
                  <a:gd name="connsiteY73" fmla="*/ 1159722 h 1500756"/>
                  <a:gd name="connsiteX74" fmla="*/ 564 w 1034979"/>
                  <a:gd name="connsiteY74" fmla="*/ 1165437 h 1500756"/>
                  <a:gd name="connsiteX75" fmla="*/ 6279 w 1034979"/>
                  <a:gd name="connsiteY75" fmla="*/ 1197822 h 1500756"/>
                  <a:gd name="connsiteX76" fmla="*/ 11994 w 1034979"/>
                  <a:gd name="connsiteY76" fmla="*/ 1201632 h 1500756"/>
                  <a:gd name="connsiteX77" fmla="*/ 17709 w 1034979"/>
                  <a:gd name="connsiteY77" fmla="*/ 1203537 h 1500756"/>
                  <a:gd name="connsiteX78" fmla="*/ 145344 w 1034979"/>
                  <a:gd name="connsiteY78" fmla="*/ 1201632 h 1500756"/>
                  <a:gd name="connsiteX79" fmla="*/ 152964 w 1034979"/>
                  <a:gd name="connsiteY79" fmla="*/ 1199727 h 1500756"/>
                  <a:gd name="connsiteX80" fmla="*/ 303459 w 1034979"/>
                  <a:gd name="connsiteY80" fmla="*/ 1194012 h 1500756"/>
                  <a:gd name="connsiteX81" fmla="*/ 318699 w 1034979"/>
                  <a:gd name="connsiteY81" fmla="*/ 1201632 h 1500756"/>
                  <a:gd name="connsiteX82" fmla="*/ 330129 w 1034979"/>
                  <a:gd name="connsiteY82" fmla="*/ 1207347 h 1500756"/>
                  <a:gd name="connsiteX83" fmla="*/ 333939 w 1034979"/>
                  <a:gd name="connsiteY83" fmla="*/ 1213062 h 1500756"/>
                  <a:gd name="connsiteX84" fmla="*/ 339654 w 1034979"/>
                  <a:gd name="connsiteY84" fmla="*/ 1214967 h 1500756"/>
                  <a:gd name="connsiteX85" fmla="*/ 351084 w 1034979"/>
                  <a:gd name="connsiteY85" fmla="*/ 1222587 h 1500756"/>
                  <a:gd name="connsiteX86" fmla="*/ 356799 w 1034979"/>
                  <a:gd name="connsiteY86" fmla="*/ 1226397 h 1500756"/>
                  <a:gd name="connsiteX87" fmla="*/ 360609 w 1034979"/>
                  <a:gd name="connsiteY87" fmla="*/ 1232112 h 1500756"/>
                  <a:gd name="connsiteX88" fmla="*/ 366324 w 1034979"/>
                  <a:gd name="connsiteY88" fmla="*/ 1243542 h 1500756"/>
                  <a:gd name="connsiteX89" fmla="*/ 362514 w 1034979"/>
                  <a:gd name="connsiteY89" fmla="*/ 1270212 h 1500756"/>
                  <a:gd name="connsiteX90" fmla="*/ 358704 w 1034979"/>
                  <a:gd name="connsiteY90" fmla="*/ 1275927 h 1500756"/>
                  <a:gd name="connsiteX91" fmla="*/ 356799 w 1034979"/>
                  <a:gd name="connsiteY91" fmla="*/ 1281642 h 1500756"/>
                  <a:gd name="connsiteX92" fmla="*/ 352989 w 1034979"/>
                  <a:gd name="connsiteY92" fmla="*/ 1287357 h 1500756"/>
                  <a:gd name="connsiteX93" fmla="*/ 351084 w 1034979"/>
                  <a:gd name="connsiteY93" fmla="*/ 1293072 h 1500756"/>
                  <a:gd name="connsiteX94" fmla="*/ 347274 w 1034979"/>
                  <a:gd name="connsiteY94" fmla="*/ 1298787 h 1500756"/>
                  <a:gd name="connsiteX95" fmla="*/ 330129 w 1034979"/>
                  <a:gd name="connsiteY95" fmla="*/ 1365462 h 1500756"/>
                  <a:gd name="connsiteX96" fmla="*/ 328224 w 1034979"/>
                  <a:gd name="connsiteY96" fmla="*/ 1416897 h 1500756"/>
                  <a:gd name="connsiteX97" fmla="*/ 330129 w 1034979"/>
                  <a:gd name="connsiteY97" fmla="*/ 1441662 h 1500756"/>
                  <a:gd name="connsiteX98" fmla="*/ 332034 w 1034979"/>
                  <a:gd name="connsiteY98" fmla="*/ 1447377 h 1500756"/>
                  <a:gd name="connsiteX99" fmla="*/ 335844 w 1034979"/>
                  <a:gd name="connsiteY99" fmla="*/ 1451187 h 1500756"/>
                  <a:gd name="connsiteX100" fmla="*/ 364419 w 1034979"/>
                  <a:gd name="connsiteY100" fmla="*/ 1496907 h 1500756"/>
                  <a:gd name="connsiteX101" fmla="*/ 387279 w 1034979"/>
                  <a:gd name="connsiteY101" fmla="*/ 1498812 h 1500756"/>
                  <a:gd name="connsiteX102" fmla="*/ 392994 w 1034979"/>
                  <a:gd name="connsiteY102" fmla="*/ 1493097 h 1500756"/>
                  <a:gd name="connsiteX103" fmla="*/ 394899 w 1034979"/>
                  <a:gd name="connsiteY103" fmla="*/ 1481667 h 1500756"/>
                  <a:gd name="connsiteX104" fmla="*/ 396804 w 1034979"/>
                  <a:gd name="connsiteY104" fmla="*/ 1475952 h 1500756"/>
                  <a:gd name="connsiteX105" fmla="*/ 398709 w 1034979"/>
                  <a:gd name="connsiteY105" fmla="*/ 1458807 h 1500756"/>
                  <a:gd name="connsiteX106" fmla="*/ 400614 w 1034979"/>
                  <a:gd name="connsiteY106" fmla="*/ 1445472 h 1500756"/>
                  <a:gd name="connsiteX107" fmla="*/ 404424 w 1034979"/>
                  <a:gd name="connsiteY107" fmla="*/ 1388322 h 1500756"/>
                  <a:gd name="connsiteX108" fmla="*/ 410139 w 1034979"/>
                  <a:gd name="connsiteY108" fmla="*/ 1376892 h 1500756"/>
                  <a:gd name="connsiteX109" fmla="*/ 413949 w 1034979"/>
                  <a:gd name="connsiteY109" fmla="*/ 1363557 h 1500756"/>
                  <a:gd name="connsiteX110" fmla="*/ 415854 w 1034979"/>
                  <a:gd name="connsiteY110" fmla="*/ 1357842 h 1500756"/>
                  <a:gd name="connsiteX111" fmla="*/ 417759 w 1034979"/>
                  <a:gd name="connsiteY111" fmla="*/ 1344507 h 1500756"/>
                  <a:gd name="connsiteX112" fmla="*/ 421569 w 1034979"/>
                  <a:gd name="connsiteY112" fmla="*/ 1333077 h 1500756"/>
                  <a:gd name="connsiteX113" fmla="*/ 427284 w 1034979"/>
                  <a:gd name="connsiteY113" fmla="*/ 1319742 h 1500756"/>
                  <a:gd name="connsiteX114" fmla="*/ 436809 w 1034979"/>
                  <a:gd name="connsiteY114" fmla="*/ 1308312 h 1500756"/>
                  <a:gd name="connsiteX115" fmla="*/ 450144 w 1034979"/>
                  <a:gd name="connsiteY115" fmla="*/ 1293072 h 1500756"/>
                  <a:gd name="connsiteX116" fmla="*/ 457764 w 1034979"/>
                  <a:gd name="connsiteY116" fmla="*/ 1281642 h 1500756"/>
                  <a:gd name="connsiteX117" fmla="*/ 461574 w 1034979"/>
                  <a:gd name="connsiteY117" fmla="*/ 1270212 h 1500756"/>
                  <a:gd name="connsiteX118" fmla="*/ 465384 w 1034979"/>
                  <a:gd name="connsiteY118" fmla="*/ 1254972 h 1500756"/>
                  <a:gd name="connsiteX119" fmla="*/ 467289 w 1034979"/>
                  <a:gd name="connsiteY119" fmla="*/ 1249257 h 1500756"/>
                  <a:gd name="connsiteX120" fmla="*/ 507294 w 1034979"/>
                  <a:gd name="connsiteY120" fmla="*/ 1243542 h 1500756"/>
                  <a:gd name="connsiteX121" fmla="*/ 535869 w 1034979"/>
                  <a:gd name="connsiteY121" fmla="*/ 1234017 h 1500756"/>
                  <a:gd name="connsiteX122" fmla="*/ 541584 w 1034979"/>
                  <a:gd name="connsiteY122" fmla="*/ 1232112 h 1500756"/>
                  <a:gd name="connsiteX123" fmla="*/ 547299 w 1034979"/>
                  <a:gd name="connsiteY123" fmla="*/ 1230207 h 1500756"/>
                  <a:gd name="connsiteX124" fmla="*/ 554919 w 1034979"/>
                  <a:gd name="connsiteY124" fmla="*/ 1228302 h 1500756"/>
                  <a:gd name="connsiteX125" fmla="*/ 573969 w 1034979"/>
                  <a:gd name="connsiteY125" fmla="*/ 1220682 h 1500756"/>
                  <a:gd name="connsiteX126" fmla="*/ 585399 w 1034979"/>
                  <a:gd name="connsiteY126" fmla="*/ 1216872 h 1500756"/>
                  <a:gd name="connsiteX127" fmla="*/ 720654 w 1034979"/>
                  <a:gd name="connsiteY127" fmla="*/ 1300692 h 1500756"/>
                  <a:gd name="connsiteX128" fmla="*/ 733989 w 1034979"/>
                  <a:gd name="connsiteY128" fmla="*/ 1310217 h 1500756"/>
                  <a:gd name="connsiteX129" fmla="*/ 743514 w 1034979"/>
                  <a:gd name="connsiteY129" fmla="*/ 1312122 h 1500756"/>
                  <a:gd name="connsiteX130" fmla="*/ 749229 w 1034979"/>
                  <a:gd name="connsiteY130" fmla="*/ 1314027 h 1500756"/>
                  <a:gd name="connsiteX131" fmla="*/ 762564 w 1034979"/>
                  <a:gd name="connsiteY131" fmla="*/ 1319742 h 1500756"/>
                  <a:gd name="connsiteX132" fmla="*/ 777804 w 1034979"/>
                  <a:gd name="connsiteY132" fmla="*/ 1317837 h 1500756"/>
                  <a:gd name="connsiteX133" fmla="*/ 789234 w 1034979"/>
                  <a:gd name="connsiteY133" fmla="*/ 1312122 h 1500756"/>
                  <a:gd name="connsiteX134" fmla="*/ 794949 w 1034979"/>
                  <a:gd name="connsiteY134" fmla="*/ 1310217 h 1500756"/>
                  <a:gd name="connsiteX135" fmla="*/ 802569 w 1034979"/>
                  <a:gd name="connsiteY135" fmla="*/ 1293072 h 1500756"/>
                  <a:gd name="connsiteX136" fmla="*/ 800664 w 1034979"/>
                  <a:gd name="connsiteY136" fmla="*/ 1268307 h 1500756"/>
                  <a:gd name="connsiteX137" fmla="*/ 798759 w 1034979"/>
                  <a:gd name="connsiteY137" fmla="*/ 1262592 h 1500756"/>
                  <a:gd name="connsiteX138" fmla="*/ 796854 w 1034979"/>
                  <a:gd name="connsiteY138" fmla="*/ 1254972 h 1500756"/>
                  <a:gd name="connsiteX139" fmla="*/ 783519 w 1034979"/>
                  <a:gd name="connsiteY139" fmla="*/ 1237827 h 1500756"/>
                  <a:gd name="connsiteX140" fmla="*/ 773994 w 1034979"/>
                  <a:gd name="connsiteY140" fmla="*/ 1232112 h 1500756"/>
                  <a:gd name="connsiteX141" fmla="*/ 648264 w 1034979"/>
                  <a:gd name="connsiteY141" fmla="*/ 1140672 h 1500756"/>
                  <a:gd name="connsiteX142" fmla="*/ 644454 w 1034979"/>
                  <a:gd name="connsiteY142" fmla="*/ 1123527 h 1500756"/>
                  <a:gd name="connsiteX143" fmla="*/ 646359 w 1034979"/>
                  <a:gd name="connsiteY143" fmla="*/ 1115907 h 1500756"/>
                  <a:gd name="connsiteX144" fmla="*/ 650169 w 1034979"/>
                  <a:gd name="connsiteY144" fmla="*/ 1098762 h 1500756"/>
                  <a:gd name="connsiteX145" fmla="*/ 653979 w 1034979"/>
                  <a:gd name="connsiteY145" fmla="*/ 1093047 h 1500756"/>
                  <a:gd name="connsiteX146" fmla="*/ 655884 w 1034979"/>
                  <a:gd name="connsiteY146" fmla="*/ 1087332 h 1500756"/>
                  <a:gd name="connsiteX147" fmla="*/ 661599 w 1034979"/>
                  <a:gd name="connsiteY147" fmla="*/ 1085427 h 1500756"/>
                  <a:gd name="connsiteX148" fmla="*/ 671124 w 1034979"/>
                  <a:gd name="connsiteY148" fmla="*/ 1073997 h 1500756"/>
                  <a:gd name="connsiteX149" fmla="*/ 724464 w 1034979"/>
                  <a:gd name="connsiteY149" fmla="*/ 1066377 h 1500756"/>
                  <a:gd name="connsiteX150" fmla="*/ 842574 w 1034979"/>
                  <a:gd name="connsiteY150" fmla="*/ 1068282 h 1500756"/>
                  <a:gd name="connsiteX151" fmla="*/ 871149 w 1034979"/>
                  <a:gd name="connsiteY151" fmla="*/ 1070187 h 1500756"/>
                  <a:gd name="connsiteX152" fmla="*/ 899724 w 1034979"/>
                  <a:gd name="connsiteY152" fmla="*/ 1075902 h 1500756"/>
                  <a:gd name="connsiteX153" fmla="*/ 922584 w 1034979"/>
                  <a:gd name="connsiteY153" fmla="*/ 1079712 h 1500756"/>
                  <a:gd name="connsiteX154" fmla="*/ 951159 w 1034979"/>
                  <a:gd name="connsiteY154" fmla="*/ 1085427 h 1500756"/>
                  <a:gd name="connsiteX155" fmla="*/ 956874 w 1034979"/>
                  <a:gd name="connsiteY155" fmla="*/ 1085427 h 1500756"/>
                  <a:gd name="connsiteX156" fmla="*/ 1002594 w 1034979"/>
                  <a:gd name="connsiteY156" fmla="*/ 1083522 h 1500756"/>
                  <a:gd name="connsiteX157" fmla="*/ 1031169 w 1034979"/>
                  <a:gd name="connsiteY157" fmla="*/ 1075902 h 1500756"/>
                  <a:gd name="connsiteX158" fmla="*/ 1034979 w 1034979"/>
                  <a:gd name="connsiteY158" fmla="*/ 1070187 h 1500756"/>
                  <a:gd name="connsiteX159" fmla="*/ 1033074 w 1034979"/>
                  <a:gd name="connsiteY159" fmla="*/ 1051137 h 1500756"/>
                  <a:gd name="connsiteX160" fmla="*/ 1027359 w 1034979"/>
                  <a:gd name="connsiteY160" fmla="*/ 1047327 h 1500756"/>
                  <a:gd name="connsiteX161" fmla="*/ 1012119 w 1034979"/>
                  <a:gd name="connsiteY161" fmla="*/ 1045422 h 1500756"/>
                  <a:gd name="connsiteX162" fmla="*/ 1006404 w 1034979"/>
                  <a:gd name="connsiteY162" fmla="*/ 1043517 h 1500756"/>
                  <a:gd name="connsiteX163" fmla="*/ 998784 w 1034979"/>
                  <a:gd name="connsiteY163" fmla="*/ 1041612 h 1500756"/>
                  <a:gd name="connsiteX164" fmla="*/ 987354 w 1034979"/>
                  <a:gd name="connsiteY164" fmla="*/ 1033992 h 1500756"/>
                  <a:gd name="connsiteX165" fmla="*/ 975924 w 1034979"/>
                  <a:gd name="connsiteY165" fmla="*/ 1030182 h 1500756"/>
                  <a:gd name="connsiteX166" fmla="*/ 970209 w 1034979"/>
                  <a:gd name="connsiteY166" fmla="*/ 1028277 h 1500756"/>
                  <a:gd name="connsiteX167" fmla="*/ 962589 w 1034979"/>
                  <a:gd name="connsiteY167" fmla="*/ 1026372 h 1500756"/>
                  <a:gd name="connsiteX168" fmla="*/ 956874 w 1034979"/>
                  <a:gd name="connsiteY168" fmla="*/ 1024467 h 1500756"/>
                  <a:gd name="connsiteX169" fmla="*/ 935919 w 1034979"/>
                  <a:gd name="connsiteY169" fmla="*/ 1018752 h 1500756"/>
                  <a:gd name="connsiteX170" fmla="*/ 930204 w 1034979"/>
                  <a:gd name="connsiteY170" fmla="*/ 1016847 h 1500756"/>
                  <a:gd name="connsiteX171" fmla="*/ 825429 w 1034979"/>
                  <a:gd name="connsiteY171" fmla="*/ 1018752 h 1500756"/>
                  <a:gd name="connsiteX172" fmla="*/ 819714 w 1034979"/>
                  <a:gd name="connsiteY172" fmla="*/ 1020657 h 1500756"/>
                  <a:gd name="connsiteX173" fmla="*/ 730179 w 1034979"/>
                  <a:gd name="connsiteY173" fmla="*/ 1022562 h 1500756"/>
                  <a:gd name="connsiteX174" fmla="*/ 716844 w 1034979"/>
                  <a:gd name="connsiteY174" fmla="*/ 1026372 h 1500756"/>
                  <a:gd name="connsiteX175" fmla="*/ 695889 w 1034979"/>
                  <a:gd name="connsiteY175" fmla="*/ 1028277 h 1500756"/>
                  <a:gd name="connsiteX176" fmla="*/ 669219 w 1034979"/>
                  <a:gd name="connsiteY176" fmla="*/ 1030182 h 1500756"/>
                  <a:gd name="connsiteX177" fmla="*/ 669219 w 1034979"/>
                  <a:gd name="connsiteY177" fmla="*/ 1030182 h 1500756"/>
                  <a:gd name="connsiteX178" fmla="*/ 646359 w 1034979"/>
                  <a:gd name="connsiteY178" fmla="*/ 1033992 h 1500756"/>
                  <a:gd name="connsiteX179" fmla="*/ 642549 w 1034979"/>
                  <a:gd name="connsiteY179" fmla="*/ 1022562 h 1500756"/>
                  <a:gd name="connsiteX180" fmla="*/ 640644 w 1034979"/>
                  <a:gd name="connsiteY180" fmla="*/ 1016847 h 1500756"/>
                  <a:gd name="connsiteX181" fmla="*/ 642549 w 1034979"/>
                  <a:gd name="connsiteY181" fmla="*/ 999702 h 1500756"/>
                  <a:gd name="connsiteX182" fmla="*/ 644454 w 1034979"/>
                  <a:gd name="connsiteY182" fmla="*/ 993987 h 1500756"/>
                  <a:gd name="connsiteX183" fmla="*/ 661599 w 1034979"/>
                  <a:gd name="connsiteY183" fmla="*/ 984462 h 1500756"/>
                  <a:gd name="connsiteX184" fmla="*/ 673029 w 1034979"/>
                  <a:gd name="connsiteY184" fmla="*/ 976842 h 1500756"/>
                  <a:gd name="connsiteX185" fmla="*/ 674934 w 1034979"/>
                  <a:gd name="connsiteY185" fmla="*/ 971127 h 1500756"/>
                  <a:gd name="connsiteX186" fmla="*/ 680649 w 1034979"/>
                  <a:gd name="connsiteY186" fmla="*/ 969222 h 1500756"/>
                  <a:gd name="connsiteX187" fmla="*/ 686364 w 1034979"/>
                  <a:gd name="connsiteY187" fmla="*/ 965412 h 1500756"/>
                  <a:gd name="connsiteX188" fmla="*/ 695889 w 1034979"/>
                  <a:gd name="connsiteY188" fmla="*/ 955887 h 1500756"/>
                  <a:gd name="connsiteX189" fmla="*/ 705414 w 1034979"/>
                  <a:gd name="connsiteY189" fmla="*/ 944457 h 1500756"/>
                  <a:gd name="connsiteX190" fmla="*/ 716844 w 1034979"/>
                  <a:gd name="connsiteY190" fmla="*/ 936837 h 1500756"/>
                  <a:gd name="connsiteX191" fmla="*/ 732084 w 1034979"/>
                  <a:gd name="connsiteY191" fmla="*/ 923502 h 1500756"/>
                  <a:gd name="connsiteX192" fmla="*/ 741609 w 1034979"/>
                  <a:gd name="connsiteY192" fmla="*/ 912072 h 1500756"/>
                  <a:gd name="connsiteX193" fmla="*/ 753039 w 1034979"/>
                  <a:gd name="connsiteY193" fmla="*/ 902547 h 1500756"/>
                  <a:gd name="connsiteX194" fmla="*/ 758754 w 1034979"/>
                  <a:gd name="connsiteY194" fmla="*/ 891117 h 1500756"/>
                  <a:gd name="connsiteX195" fmla="*/ 760659 w 1034979"/>
                  <a:gd name="connsiteY195" fmla="*/ 885402 h 1500756"/>
                  <a:gd name="connsiteX196" fmla="*/ 766374 w 1034979"/>
                  <a:gd name="connsiteY196" fmla="*/ 873972 h 1500756"/>
                  <a:gd name="connsiteX197" fmla="*/ 764469 w 1034979"/>
                  <a:gd name="connsiteY197" fmla="*/ 858732 h 1500756"/>
                  <a:gd name="connsiteX198" fmla="*/ 758754 w 1034979"/>
                  <a:gd name="connsiteY198" fmla="*/ 856827 h 1500756"/>
                  <a:gd name="connsiteX199" fmla="*/ 737799 w 1034979"/>
                  <a:gd name="connsiteY199" fmla="*/ 858732 h 1500756"/>
                  <a:gd name="connsiteX200" fmla="*/ 732084 w 1034979"/>
                  <a:gd name="connsiteY200" fmla="*/ 862542 h 1500756"/>
                  <a:gd name="connsiteX201" fmla="*/ 720654 w 1034979"/>
                  <a:gd name="connsiteY201" fmla="*/ 866352 h 1500756"/>
                  <a:gd name="connsiteX202" fmla="*/ 716844 w 1034979"/>
                  <a:gd name="connsiteY202" fmla="*/ 872067 h 1500756"/>
                  <a:gd name="connsiteX203" fmla="*/ 711129 w 1034979"/>
                  <a:gd name="connsiteY203" fmla="*/ 873972 h 1500756"/>
                  <a:gd name="connsiteX204" fmla="*/ 705414 w 1034979"/>
                  <a:gd name="connsiteY204" fmla="*/ 877782 h 1500756"/>
                  <a:gd name="connsiteX205" fmla="*/ 699699 w 1034979"/>
                  <a:gd name="connsiteY205" fmla="*/ 883497 h 1500756"/>
                  <a:gd name="connsiteX206" fmla="*/ 692079 w 1034979"/>
                  <a:gd name="connsiteY206" fmla="*/ 887307 h 1500756"/>
                  <a:gd name="connsiteX207" fmla="*/ 650169 w 1034979"/>
                  <a:gd name="connsiteY207" fmla="*/ 915882 h 1500756"/>
                  <a:gd name="connsiteX208" fmla="*/ 636834 w 1034979"/>
                  <a:gd name="connsiteY208" fmla="*/ 927312 h 1500756"/>
                  <a:gd name="connsiteX209" fmla="*/ 627309 w 1034979"/>
                  <a:gd name="connsiteY209" fmla="*/ 944457 h 1500756"/>
                  <a:gd name="connsiteX210" fmla="*/ 602544 w 1034979"/>
                  <a:gd name="connsiteY210" fmla="*/ 950172 h 1500756"/>
                  <a:gd name="connsiteX211" fmla="*/ 589209 w 1034979"/>
                  <a:gd name="connsiteY211" fmla="*/ 953982 h 1500756"/>
                  <a:gd name="connsiteX212" fmla="*/ 573969 w 1034979"/>
                  <a:gd name="connsiteY212" fmla="*/ 952077 h 1500756"/>
                  <a:gd name="connsiteX213" fmla="*/ 562539 w 1034979"/>
                  <a:gd name="connsiteY213" fmla="*/ 948267 h 1500756"/>
                  <a:gd name="connsiteX214" fmla="*/ 551109 w 1034979"/>
                  <a:gd name="connsiteY214" fmla="*/ 944457 h 1500756"/>
                  <a:gd name="connsiteX215" fmla="*/ 539679 w 1034979"/>
                  <a:gd name="connsiteY215" fmla="*/ 940647 h 1500756"/>
                  <a:gd name="connsiteX216" fmla="*/ 533964 w 1034979"/>
                  <a:gd name="connsiteY216" fmla="*/ 938742 h 1500756"/>
                  <a:gd name="connsiteX217" fmla="*/ 528249 w 1034979"/>
                  <a:gd name="connsiteY217" fmla="*/ 934932 h 1500756"/>
                  <a:gd name="connsiteX218" fmla="*/ 516819 w 1034979"/>
                  <a:gd name="connsiteY218" fmla="*/ 929217 h 1500756"/>
                  <a:gd name="connsiteX219" fmla="*/ 509199 w 1034979"/>
                  <a:gd name="connsiteY219" fmla="*/ 917787 h 1500756"/>
                  <a:gd name="connsiteX220" fmla="*/ 505389 w 1034979"/>
                  <a:gd name="connsiteY220" fmla="*/ 896832 h 1500756"/>
                  <a:gd name="connsiteX221" fmla="*/ 507294 w 1034979"/>
                  <a:gd name="connsiteY221" fmla="*/ 832062 h 1500756"/>
                  <a:gd name="connsiteX222" fmla="*/ 513009 w 1034979"/>
                  <a:gd name="connsiteY222" fmla="*/ 818727 h 1500756"/>
                  <a:gd name="connsiteX223" fmla="*/ 503484 w 1034979"/>
                  <a:gd name="connsiteY223" fmla="*/ 342477 h 1500756"/>
                  <a:gd name="connsiteX224" fmla="*/ 499674 w 1034979"/>
                  <a:gd name="connsiteY224" fmla="*/ 51012 h 1500756"/>
                  <a:gd name="connsiteX225" fmla="*/ 490149 w 1034979"/>
                  <a:gd name="connsiteY225" fmla="*/ 24342 h 1500756"/>
                  <a:gd name="connsiteX226" fmla="*/ 488244 w 1034979"/>
                  <a:gd name="connsiteY226" fmla="*/ 18627 h 1500756"/>
                  <a:gd name="connsiteX227" fmla="*/ 484434 w 1034979"/>
                  <a:gd name="connsiteY227" fmla="*/ 12912 h 1500756"/>
                  <a:gd name="connsiteX228" fmla="*/ 478719 w 1034979"/>
                  <a:gd name="connsiteY228" fmla="*/ 1482 h 1500756"/>
                  <a:gd name="connsiteX229" fmla="*/ 419664 w 1034979"/>
                  <a:gd name="connsiteY229" fmla="*/ 45297 h 1500756"/>
                  <a:gd name="connsiteX230" fmla="*/ 423474 w 1034979"/>
                  <a:gd name="connsiteY230" fmla="*/ 56727 h 1500756"/>
                  <a:gd name="connsiteX231" fmla="*/ 425379 w 1034979"/>
                  <a:gd name="connsiteY231" fmla="*/ 62442 h 1500756"/>
                  <a:gd name="connsiteX232" fmla="*/ 425379 w 1034979"/>
                  <a:gd name="connsiteY232" fmla="*/ 68157 h 1500756"/>
                  <a:gd name="connsiteX233" fmla="*/ 429189 w 1034979"/>
                  <a:gd name="connsiteY233" fmla="*/ 222462 h 1500756"/>
                  <a:gd name="connsiteX234" fmla="*/ 440619 w 1034979"/>
                  <a:gd name="connsiteY234" fmla="*/ 405342 h 1500756"/>
                  <a:gd name="connsiteX235" fmla="*/ 425379 w 1034979"/>
                  <a:gd name="connsiteY235" fmla="*/ 702522 h 1500756"/>
                  <a:gd name="connsiteX236" fmla="*/ 417759 w 1034979"/>
                  <a:gd name="connsiteY236" fmla="*/ 830157 h 1500756"/>
                  <a:gd name="connsiteX237" fmla="*/ 413949 w 1034979"/>
                  <a:gd name="connsiteY237" fmla="*/ 847302 h 1500756"/>
                  <a:gd name="connsiteX238" fmla="*/ 417759 w 1034979"/>
                  <a:gd name="connsiteY238" fmla="*/ 868257 h 1500756"/>
                  <a:gd name="connsiteX239" fmla="*/ 421569 w 1034979"/>
                  <a:gd name="connsiteY239" fmla="*/ 873972 h 1500756"/>
                  <a:gd name="connsiteX240" fmla="*/ 425379 w 1034979"/>
                  <a:gd name="connsiteY240" fmla="*/ 885402 h 1500756"/>
                  <a:gd name="connsiteX241" fmla="*/ 423474 w 1034979"/>
                  <a:gd name="connsiteY241" fmla="*/ 912072 h 1500756"/>
                  <a:gd name="connsiteX242" fmla="*/ 417759 w 1034979"/>
                  <a:gd name="connsiteY242" fmla="*/ 913977 h 1500756"/>
                  <a:gd name="connsiteX243" fmla="*/ 412044 w 1034979"/>
                  <a:gd name="connsiteY243" fmla="*/ 917787 h 1500756"/>
                  <a:gd name="connsiteX244" fmla="*/ 421569 w 1034979"/>
                  <a:gd name="connsiteY244" fmla="*/ 913977 h 1500756"/>
                  <a:gd name="connsiteX0" fmla="*/ 421569 w 1034979"/>
                  <a:gd name="connsiteY0" fmla="*/ 902362 h 1489141"/>
                  <a:gd name="connsiteX1" fmla="*/ 421569 w 1034979"/>
                  <a:gd name="connsiteY1" fmla="*/ 902362 h 1489141"/>
                  <a:gd name="connsiteX2" fmla="*/ 394899 w 1034979"/>
                  <a:gd name="connsiteY2" fmla="*/ 911887 h 1489141"/>
                  <a:gd name="connsiteX3" fmla="*/ 387279 w 1034979"/>
                  <a:gd name="connsiteY3" fmla="*/ 913792 h 1489141"/>
                  <a:gd name="connsiteX4" fmla="*/ 356799 w 1034979"/>
                  <a:gd name="connsiteY4" fmla="*/ 915697 h 1489141"/>
                  <a:gd name="connsiteX5" fmla="*/ 351084 w 1034979"/>
                  <a:gd name="connsiteY5" fmla="*/ 919507 h 1489141"/>
                  <a:gd name="connsiteX6" fmla="*/ 339654 w 1034979"/>
                  <a:gd name="connsiteY6" fmla="*/ 929032 h 1489141"/>
                  <a:gd name="connsiteX7" fmla="*/ 328224 w 1034979"/>
                  <a:gd name="connsiteY7" fmla="*/ 932842 h 1489141"/>
                  <a:gd name="connsiteX8" fmla="*/ 312984 w 1034979"/>
                  <a:gd name="connsiteY8" fmla="*/ 938557 h 1489141"/>
                  <a:gd name="connsiteX9" fmla="*/ 265359 w 1034979"/>
                  <a:gd name="connsiteY9" fmla="*/ 934747 h 1489141"/>
                  <a:gd name="connsiteX10" fmla="*/ 253929 w 1034979"/>
                  <a:gd name="connsiteY10" fmla="*/ 930937 h 1489141"/>
                  <a:gd name="connsiteX11" fmla="*/ 242499 w 1034979"/>
                  <a:gd name="connsiteY11" fmla="*/ 927127 h 1489141"/>
                  <a:gd name="connsiteX12" fmla="*/ 236784 w 1034979"/>
                  <a:gd name="connsiteY12" fmla="*/ 925222 h 1489141"/>
                  <a:gd name="connsiteX13" fmla="*/ 231069 w 1034979"/>
                  <a:gd name="connsiteY13" fmla="*/ 923317 h 1489141"/>
                  <a:gd name="connsiteX14" fmla="*/ 219639 w 1034979"/>
                  <a:gd name="connsiteY14" fmla="*/ 921412 h 1489141"/>
                  <a:gd name="connsiteX15" fmla="*/ 213924 w 1034979"/>
                  <a:gd name="connsiteY15" fmla="*/ 919507 h 1489141"/>
                  <a:gd name="connsiteX16" fmla="*/ 206304 w 1034979"/>
                  <a:gd name="connsiteY16" fmla="*/ 917602 h 1489141"/>
                  <a:gd name="connsiteX17" fmla="*/ 194874 w 1034979"/>
                  <a:gd name="connsiteY17" fmla="*/ 913792 h 1489141"/>
                  <a:gd name="connsiteX18" fmla="*/ 189159 w 1034979"/>
                  <a:gd name="connsiteY18" fmla="*/ 911887 h 1489141"/>
                  <a:gd name="connsiteX19" fmla="*/ 181539 w 1034979"/>
                  <a:gd name="connsiteY19" fmla="*/ 909982 h 1489141"/>
                  <a:gd name="connsiteX20" fmla="*/ 170109 w 1034979"/>
                  <a:gd name="connsiteY20" fmla="*/ 904267 h 1489141"/>
                  <a:gd name="connsiteX21" fmla="*/ 164394 w 1034979"/>
                  <a:gd name="connsiteY21" fmla="*/ 900457 h 1489141"/>
                  <a:gd name="connsiteX22" fmla="*/ 156774 w 1034979"/>
                  <a:gd name="connsiteY22" fmla="*/ 889027 h 1489141"/>
                  <a:gd name="connsiteX23" fmla="*/ 145344 w 1034979"/>
                  <a:gd name="connsiteY23" fmla="*/ 885217 h 1489141"/>
                  <a:gd name="connsiteX24" fmla="*/ 139629 w 1034979"/>
                  <a:gd name="connsiteY24" fmla="*/ 881407 h 1489141"/>
                  <a:gd name="connsiteX25" fmla="*/ 133914 w 1034979"/>
                  <a:gd name="connsiteY25" fmla="*/ 879502 h 1489141"/>
                  <a:gd name="connsiteX26" fmla="*/ 116769 w 1034979"/>
                  <a:gd name="connsiteY26" fmla="*/ 875692 h 1489141"/>
                  <a:gd name="connsiteX27" fmla="*/ 111054 w 1034979"/>
                  <a:gd name="connsiteY27" fmla="*/ 869977 h 1489141"/>
                  <a:gd name="connsiteX28" fmla="*/ 101529 w 1034979"/>
                  <a:gd name="connsiteY28" fmla="*/ 852832 h 1489141"/>
                  <a:gd name="connsiteX29" fmla="*/ 84384 w 1034979"/>
                  <a:gd name="connsiteY29" fmla="*/ 845212 h 1489141"/>
                  <a:gd name="connsiteX30" fmla="*/ 78669 w 1034979"/>
                  <a:gd name="connsiteY30" fmla="*/ 843307 h 1489141"/>
                  <a:gd name="connsiteX31" fmla="*/ 59619 w 1034979"/>
                  <a:gd name="connsiteY31" fmla="*/ 847117 h 1489141"/>
                  <a:gd name="connsiteX32" fmla="*/ 53904 w 1034979"/>
                  <a:gd name="connsiteY32" fmla="*/ 850927 h 1489141"/>
                  <a:gd name="connsiteX33" fmla="*/ 50094 w 1034979"/>
                  <a:gd name="connsiteY33" fmla="*/ 856642 h 1489141"/>
                  <a:gd name="connsiteX34" fmla="*/ 46284 w 1034979"/>
                  <a:gd name="connsiteY34" fmla="*/ 868072 h 1489141"/>
                  <a:gd name="connsiteX35" fmla="*/ 50094 w 1034979"/>
                  <a:gd name="connsiteY35" fmla="*/ 906172 h 1489141"/>
                  <a:gd name="connsiteX36" fmla="*/ 53904 w 1034979"/>
                  <a:gd name="connsiteY36" fmla="*/ 911887 h 1489141"/>
                  <a:gd name="connsiteX37" fmla="*/ 59619 w 1034979"/>
                  <a:gd name="connsiteY37" fmla="*/ 915697 h 1489141"/>
                  <a:gd name="connsiteX38" fmla="*/ 63429 w 1034979"/>
                  <a:gd name="connsiteY38" fmla="*/ 921412 h 1489141"/>
                  <a:gd name="connsiteX39" fmla="*/ 80574 w 1034979"/>
                  <a:gd name="connsiteY39" fmla="*/ 930937 h 1489141"/>
                  <a:gd name="connsiteX40" fmla="*/ 103434 w 1034979"/>
                  <a:gd name="connsiteY40" fmla="*/ 932842 h 1489141"/>
                  <a:gd name="connsiteX41" fmla="*/ 124389 w 1034979"/>
                  <a:gd name="connsiteY41" fmla="*/ 938557 h 1489141"/>
                  <a:gd name="connsiteX42" fmla="*/ 130104 w 1034979"/>
                  <a:gd name="connsiteY42" fmla="*/ 940462 h 1489141"/>
                  <a:gd name="connsiteX43" fmla="*/ 135819 w 1034979"/>
                  <a:gd name="connsiteY43" fmla="*/ 946177 h 1489141"/>
                  <a:gd name="connsiteX44" fmla="*/ 143439 w 1034979"/>
                  <a:gd name="connsiteY44" fmla="*/ 948082 h 1489141"/>
                  <a:gd name="connsiteX45" fmla="*/ 166299 w 1034979"/>
                  <a:gd name="connsiteY45" fmla="*/ 951892 h 1489141"/>
                  <a:gd name="connsiteX46" fmla="*/ 191064 w 1034979"/>
                  <a:gd name="connsiteY46" fmla="*/ 957607 h 1489141"/>
                  <a:gd name="connsiteX47" fmla="*/ 208209 w 1034979"/>
                  <a:gd name="connsiteY47" fmla="*/ 963322 h 1489141"/>
                  <a:gd name="connsiteX48" fmla="*/ 213924 w 1034979"/>
                  <a:gd name="connsiteY48" fmla="*/ 965227 h 1489141"/>
                  <a:gd name="connsiteX49" fmla="*/ 229164 w 1034979"/>
                  <a:gd name="connsiteY49" fmla="*/ 969037 h 1489141"/>
                  <a:gd name="connsiteX50" fmla="*/ 248214 w 1034979"/>
                  <a:gd name="connsiteY50" fmla="*/ 974752 h 1489141"/>
                  <a:gd name="connsiteX51" fmla="*/ 253929 w 1034979"/>
                  <a:gd name="connsiteY51" fmla="*/ 978562 h 1489141"/>
                  <a:gd name="connsiteX52" fmla="*/ 267264 w 1034979"/>
                  <a:gd name="connsiteY52" fmla="*/ 993802 h 1489141"/>
                  <a:gd name="connsiteX53" fmla="*/ 272979 w 1034979"/>
                  <a:gd name="connsiteY53" fmla="*/ 1012852 h 1489141"/>
                  <a:gd name="connsiteX54" fmla="*/ 274884 w 1034979"/>
                  <a:gd name="connsiteY54" fmla="*/ 1018567 h 1489141"/>
                  <a:gd name="connsiteX55" fmla="*/ 276789 w 1034979"/>
                  <a:gd name="connsiteY55" fmla="*/ 1024282 h 1489141"/>
                  <a:gd name="connsiteX56" fmla="*/ 278694 w 1034979"/>
                  <a:gd name="connsiteY56" fmla="*/ 1049047 h 1489141"/>
                  <a:gd name="connsiteX57" fmla="*/ 280599 w 1034979"/>
                  <a:gd name="connsiteY57" fmla="*/ 1054762 h 1489141"/>
                  <a:gd name="connsiteX58" fmla="*/ 278694 w 1034979"/>
                  <a:gd name="connsiteY58" fmla="*/ 1073812 h 1489141"/>
                  <a:gd name="connsiteX59" fmla="*/ 276789 w 1034979"/>
                  <a:gd name="connsiteY59" fmla="*/ 1083337 h 1489141"/>
                  <a:gd name="connsiteX60" fmla="*/ 263454 w 1034979"/>
                  <a:gd name="connsiteY60" fmla="*/ 1096672 h 1489141"/>
                  <a:gd name="connsiteX61" fmla="*/ 252024 w 1034979"/>
                  <a:gd name="connsiteY61" fmla="*/ 1104292 h 1489141"/>
                  <a:gd name="connsiteX62" fmla="*/ 240594 w 1034979"/>
                  <a:gd name="connsiteY62" fmla="*/ 1108102 h 1489141"/>
                  <a:gd name="connsiteX63" fmla="*/ 126294 w 1034979"/>
                  <a:gd name="connsiteY63" fmla="*/ 1108102 h 1489141"/>
                  <a:gd name="connsiteX64" fmla="*/ 120579 w 1034979"/>
                  <a:gd name="connsiteY64" fmla="*/ 1110007 h 1489141"/>
                  <a:gd name="connsiteX65" fmla="*/ 105339 w 1034979"/>
                  <a:gd name="connsiteY65" fmla="*/ 1111912 h 1489141"/>
                  <a:gd name="connsiteX66" fmla="*/ 88194 w 1034979"/>
                  <a:gd name="connsiteY66" fmla="*/ 1117627 h 1489141"/>
                  <a:gd name="connsiteX67" fmla="*/ 82479 w 1034979"/>
                  <a:gd name="connsiteY67" fmla="*/ 1119532 h 1489141"/>
                  <a:gd name="connsiteX68" fmla="*/ 76764 w 1034979"/>
                  <a:gd name="connsiteY68" fmla="*/ 1123342 h 1489141"/>
                  <a:gd name="connsiteX69" fmla="*/ 65334 w 1034979"/>
                  <a:gd name="connsiteY69" fmla="*/ 1125247 h 1489141"/>
                  <a:gd name="connsiteX70" fmla="*/ 27234 w 1034979"/>
                  <a:gd name="connsiteY70" fmla="*/ 1127152 h 1489141"/>
                  <a:gd name="connsiteX71" fmla="*/ 15804 w 1034979"/>
                  <a:gd name="connsiteY71" fmla="*/ 1132867 h 1489141"/>
                  <a:gd name="connsiteX72" fmla="*/ 6279 w 1034979"/>
                  <a:gd name="connsiteY72" fmla="*/ 1142392 h 1489141"/>
                  <a:gd name="connsiteX73" fmla="*/ 4374 w 1034979"/>
                  <a:gd name="connsiteY73" fmla="*/ 1148107 h 1489141"/>
                  <a:gd name="connsiteX74" fmla="*/ 564 w 1034979"/>
                  <a:gd name="connsiteY74" fmla="*/ 1153822 h 1489141"/>
                  <a:gd name="connsiteX75" fmla="*/ 6279 w 1034979"/>
                  <a:gd name="connsiteY75" fmla="*/ 1186207 h 1489141"/>
                  <a:gd name="connsiteX76" fmla="*/ 11994 w 1034979"/>
                  <a:gd name="connsiteY76" fmla="*/ 1190017 h 1489141"/>
                  <a:gd name="connsiteX77" fmla="*/ 17709 w 1034979"/>
                  <a:gd name="connsiteY77" fmla="*/ 1191922 h 1489141"/>
                  <a:gd name="connsiteX78" fmla="*/ 145344 w 1034979"/>
                  <a:gd name="connsiteY78" fmla="*/ 1190017 h 1489141"/>
                  <a:gd name="connsiteX79" fmla="*/ 152964 w 1034979"/>
                  <a:gd name="connsiteY79" fmla="*/ 1188112 h 1489141"/>
                  <a:gd name="connsiteX80" fmla="*/ 303459 w 1034979"/>
                  <a:gd name="connsiteY80" fmla="*/ 1182397 h 1489141"/>
                  <a:gd name="connsiteX81" fmla="*/ 318699 w 1034979"/>
                  <a:gd name="connsiteY81" fmla="*/ 1190017 h 1489141"/>
                  <a:gd name="connsiteX82" fmla="*/ 330129 w 1034979"/>
                  <a:gd name="connsiteY82" fmla="*/ 1195732 h 1489141"/>
                  <a:gd name="connsiteX83" fmla="*/ 333939 w 1034979"/>
                  <a:gd name="connsiteY83" fmla="*/ 1201447 h 1489141"/>
                  <a:gd name="connsiteX84" fmla="*/ 339654 w 1034979"/>
                  <a:gd name="connsiteY84" fmla="*/ 1203352 h 1489141"/>
                  <a:gd name="connsiteX85" fmla="*/ 351084 w 1034979"/>
                  <a:gd name="connsiteY85" fmla="*/ 1210972 h 1489141"/>
                  <a:gd name="connsiteX86" fmla="*/ 356799 w 1034979"/>
                  <a:gd name="connsiteY86" fmla="*/ 1214782 h 1489141"/>
                  <a:gd name="connsiteX87" fmla="*/ 360609 w 1034979"/>
                  <a:gd name="connsiteY87" fmla="*/ 1220497 h 1489141"/>
                  <a:gd name="connsiteX88" fmla="*/ 366324 w 1034979"/>
                  <a:gd name="connsiteY88" fmla="*/ 1231927 h 1489141"/>
                  <a:gd name="connsiteX89" fmla="*/ 362514 w 1034979"/>
                  <a:gd name="connsiteY89" fmla="*/ 1258597 h 1489141"/>
                  <a:gd name="connsiteX90" fmla="*/ 358704 w 1034979"/>
                  <a:gd name="connsiteY90" fmla="*/ 1264312 h 1489141"/>
                  <a:gd name="connsiteX91" fmla="*/ 356799 w 1034979"/>
                  <a:gd name="connsiteY91" fmla="*/ 1270027 h 1489141"/>
                  <a:gd name="connsiteX92" fmla="*/ 352989 w 1034979"/>
                  <a:gd name="connsiteY92" fmla="*/ 1275742 h 1489141"/>
                  <a:gd name="connsiteX93" fmla="*/ 351084 w 1034979"/>
                  <a:gd name="connsiteY93" fmla="*/ 1281457 h 1489141"/>
                  <a:gd name="connsiteX94" fmla="*/ 347274 w 1034979"/>
                  <a:gd name="connsiteY94" fmla="*/ 1287172 h 1489141"/>
                  <a:gd name="connsiteX95" fmla="*/ 330129 w 1034979"/>
                  <a:gd name="connsiteY95" fmla="*/ 1353847 h 1489141"/>
                  <a:gd name="connsiteX96" fmla="*/ 328224 w 1034979"/>
                  <a:gd name="connsiteY96" fmla="*/ 1405282 h 1489141"/>
                  <a:gd name="connsiteX97" fmla="*/ 330129 w 1034979"/>
                  <a:gd name="connsiteY97" fmla="*/ 1430047 h 1489141"/>
                  <a:gd name="connsiteX98" fmla="*/ 332034 w 1034979"/>
                  <a:gd name="connsiteY98" fmla="*/ 1435762 h 1489141"/>
                  <a:gd name="connsiteX99" fmla="*/ 335844 w 1034979"/>
                  <a:gd name="connsiteY99" fmla="*/ 1439572 h 1489141"/>
                  <a:gd name="connsiteX100" fmla="*/ 364419 w 1034979"/>
                  <a:gd name="connsiteY100" fmla="*/ 1485292 h 1489141"/>
                  <a:gd name="connsiteX101" fmla="*/ 387279 w 1034979"/>
                  <a:gd name="connsiteY101" fmla="*/ 1487197 h 1489141"/>
                  <a:gd name="connsiteX102" fmla="*/ 392994 w 1034979"/>
                  <a:gd name="connsiteY102" fmla="*/ 1481482 h 1489141"/>
                  <a:gd name="connsiteX103" fmla="*/ 394899 w 1034979"/>
                  <a:gd name="connsiteY103" fmla="*/ 1470052 h 1489141"/>
                  <a:gd name="connsiteX104" fmla="*/ 396804 w 1034979"/>
                  <a:gd name="connsiteY104" fmla="*/ 1464337 h 1489141"/>
                  <a:gd name="connsiteX105" fmla="*/ 398709 w 1034979"/>
                  <a:gd name="connsiteY105" fmla="*/ 1447192 h 1489141"/>
                  <a:gd name="connsiteX106" fmla="*/ 400614 w 1034979"/>
                  <a:gd name="connsiteY106" fmla="*/ 1433857 h 1489141"/>
                  <a:gd name="connsiteX107" fmla="*/ 404424 w 1034979"/>
                  <a:gd name="connsiteY107" fmla="*/ 1376707 h 1489141"/>
                  <a:gd name="connsiteX108" fmla="*/ 410139 w 1034979"/>
                  <a:gd name="connsiteY108" fmla="*/ 1365277 h 1489141"/>
                  <a:gd name="connsiteX109" fmla="*/ 413949 w 1034979"/>
                  <a:gd name="connsiteY109" fmla="*/ 1351942 h 1489141"/>
                  <a:gd name="connsiteX110" fmla="*/ 415854 w 1034979"/>
                  <a:gd name="connsiteY110" fmla="*/ 1346227 h 1489141"/>
                  <a:gd name="connsiteX111" fmla="*/ 417759 w 1034979"/>
                  <a:gd name="connsiteY111" fmla="*/ 1332892 h 1489141"/>
                  <a:gd name="connsiteX112" fmla="*/ 421569 w 1034979"/>
                  <a:gd name="connsiteY112" fmla="*/ 1321462 h 1489141"/>
                  <a:gd name="connsiteX113" fmla="*/ 427284 w 1034979"/>
                  <a:gd name="connsiteY113" fmla="*/ 1308127 h 1489141"/>
                  <a:gd name="connsiteX114" fmla="*/ 436809 w 1034979"/>
                  <a:gd name="connsiteY114" fmla="*/ 1296697 h 1489141"/>
                  <a:gd name="connsiteX115" fmla="*/ 450144 w 1034979"/>
                  <a:gd name="connsiteY115" fmla="*/ 1281457 h 1489141"/>
                  <a:gd name="connsiteX116" fmla="*/ 457764 w 1034979"/>
                  <a:gd name="connsiteY116" fmla="*/ 1270027 h 1489141"/>
                  <a:gd name="connsiteX117" fmla="*/ 461574 w 1034979"/>
                  <a:gd name="connsiteY117" fmla="*/ 1258597 h 1489141"/>
                  <a:gd name="connsiteX118" fmla="*/ 465384 w 1034979"/>
                  <a:gd name="connsiteY118" fmla="*/ 1243357 h 1489141"/>
                  <a:gd name="connsiteX119" fmla="*/ 467289 w 1034979"/>
                  <a:gd name="connsiteY119" fmla="*/ 1237642 h 1489141"/>
                  <a:gd name="connsiteX120" fmla="*/ 507294 w 1034979"/>
                  <a:gd name="connsiteY120" fmla="*/ 1231927 h 1489141"/>
                  <a:gd name="connsiteX121" fmla="*/ 535869 w 1034979"/>
                  <a:gd name="connsiteY121" fmla="*/ 1222402 h 1489141"/>
                  <a:gd name="connsiteX122" fmla="*/ 541584 w 1034979"/>
                  <a:gd name="connsiteY122" fmla="*/ 1220497 h 1489141"/>
                  <a:gd name="connsiteX123" fmla="*/ 547299 w 1034979"/>
                  <a:gd name="connsiteY123" fmla="*/ 1218592 h 1489141"/>
                  <a:gd name="connsiteX124" fmla="*/ 554919 w 1034979"/>
                  <a:gd name="connsiteY124" fmla="*/ 1216687 h 1489141"/>
                  <a:gd name="connsiteX125" fmla="*/ 573969 w 1034979"/>
                  <a:gd name="connsiteY125" fmla="*/ 1209067 h 1489141"/>
                  <a:gd name="connsiteX126" fmla="*/ 585399 w 1034979"/>
                  <a:gd name="connsiteY126" fmla="*/ 1205257 h 1489141"/>
                  <a:gd name="connsiteX127" fmla="*/ 720654 w 1034979"/>
                  <a:gd name="connsiteY127" fmla="*/ 1289077 h 1489141"/>
                  <a:gd name="connsiteX128" fmla="*/ 733989 w 1034979"/>
                  <a:gd name="connsiteY128" fmla="*/ 1298602 h 1489141"/>
                  <a:gd name="connsiteX129" fmla="*/ 743514 w 1034979"/>
                  <a:gd name="connsiteY129" fmla="*/ 1300507 h 1489141"/>
                  <a:gd name="connsiteX130" fmla="*/ 749229 w 1034979"/>
                  <a:gd name="connsiteY130" fmla="*/ 1302412 h 1489141"/>
                  <a:gd name="connsiteX131" fmla="*/ 762564 w 1034979"/>
                  <a:gd name="connsiteY131" fmla="*/ 1308127 h 1489141"/>
                  <a:gd name="connsiteX132" fmla="*/ 777804 w 1034979"/>
                  <a:gd name="connsiteY132" fmla="*/ 1306222 h 1489141"/>
                  <a:gd name="connsiteX133" fmla="*/ 789234 w 1034979"/>
                  <a:gd name="connsiteY133" fmla="*/ 1300507 h 1489141"/>
                  <a:gd name="connsiteX134" fmla="*/ 794949 w 1034979"/>
                  <a:gd name="connsiteY134" fmla="*/ 1298602 h 1489141"/>
                  <a:gd name="connsiteX135" fmla="*/ 802569 w 1034979"/>
                  <a:gd name="connsiteY135" fmla="*/ 1281457 h 1489141"/>
                  <a:gd name="connsiteX136" fmla="*/ 800664 w 1034979"/>
                  <a:gd name="connsiteY136" fmla="*/ 1256692 h 1489141"/>
                  <a:gd name="connsiteX137" fmla="*/ 798759 w 1034979"/>
                  <a:gd name="connsiteY137" fmla="*/ 1250977 h 1489141"/>
                  <a:gd name="connsiteX138" fmla="*/ 796854 w 1034979"/>
                  <a:gd name="connsiteY138" fmla="*/ 1243357 h 1489141"/>
                  <a:gd name="connsiteX139" fmla="*/ 783519 w 1034979"/>
                  <a:gd name="connsiteY139" fmla="*/ 1226212 h 1489141"/>
                  <a:gd name="connsiteX140" fmla="*/ 773994 w 1034979"/>
                  <a:gd name="connsiteY140" fmla="*/ 1220497 h 1489141"/>
                  <a:gd name="connsiteX141" fmla="*/ 648264 w 1034979"/>
                  <a:gd name="connsiteY141" fmla="*/ 1129057 h 1489141"/>
                  <a:gd name="connsiteX142" fmla="*/ 644454 w 1034979"/>
                  <a:gd name="connsiteY142" fmla="*/ 1111912 h 1489141"/>
                  <a:gd name="connsiteX143" fmla="*/ 646359 w 1034979"/>
                  <a:gd name="connsiteY143" fmla="*/ 1104292 h 1489141"/>
                  <a:gd name="connsiteX144" fmla="*/ 650169 w 1034979"/>
                  <a:gd name="connsiteY144" fmla="*/ 1087147 h 1489141"/>
                  <a:gd name="connsiteX145" fmla="*/ 653979 w 1034979"/>
                  <a:gd name="connsiteY145" fmla="*/ 1081432 h 1489141"/>
                  <a:gd name="connsiteX146" fmla="*/ 655884 w 1034979"/>
                  <a:gd name="connsiteY146" fmla="*/ 1075717 h 1489141"/>
                  <a:gd name="connsiteX147" fmla="*/ 661599 w 1034979"/>
                  <a:gd name="connsiteY147" fmla="*/ 1073812 h 1489141"/>
                  <a:gd name="connsiteX148" fmla="*/ 671124 w 1034979"/>
                  <a:gd name="connsiteY148" fmla="*/ 1062382 h 1489141"/>
                  <a:gd name="connsiteX149" fmla="*/ 724464 w 1034979"/>
                  <a:gd name="connsiteY149" fmla="*/ 1054762 h 1489141"/>
                  <a:gd name="connsiteX150" fmla="*/ 842574 w 1034979"/>
                  <a:gd name="connsiteY150" fmla="*/ 1056667 h 1489141"/>
                  <a:gd name="connsiteX151" fmla="*/ 871149 w 1034979"/>
                  <a:gd name="connsiteY151" fmla="*/ 1058572 h 1489141"/>
                  <a:gd name="connsiteX152" fmla="*/ 899724 w 1034979"/>
                  <a:gd name="connsiteY152" fmla="*/ 1064287 h 1489141"/>
                  <a:gd name="connsiteX153" fmla="*/ 922584 w 1034979"/>
                  <a:gd name="connsiteY153" fmla="*/ 1068097 h 1489141"/>
                  <a:gd name="connsiteX154" fmla="*/ 951159 w 1034979"/>
                  <a:gd name="connsiteY154" fmla="*/ 1073812 h 1489141"/>
                  <a:gd name="connsiteX155" fmla="*/ 956874 w 1034979"/>
                  <a:gd name="connsiteY155" fmla="*/ 1073812 h 1489141"/>
                  <a:gd name="connsiteX156" fmla="*/ 1002594 w 1034979"/>
                  <a:gd name="connsiteY156" fmla="*/ 1071907 h 1489141"/>
                  <a:gd name="connsiteX157" fmla="*/ 1031169 w 1034979"/>
                  <a:gd name="connsiteY157" fmla="*/ 1064287 h 1489141"/>
                  <a:gd name="connsiteX158" fmla="*/ 1034979 w 1034979"/>
                  <a:gd name="connsiteY158" fmla="*/ 1058572 h 1489141"/>
                  <a:gd name="connsiteX159" fmla="*/ 1033074 w 1034979"/>
                  <a:gd name="connsiteY159" fmla="*/ 1039522 h 1489141"/>
                  <a:gd name="connsiteX160" fmla="*/ 1027359 w 1034979"/>
                  <a:gd name="connsiteY160" fmla="*/ 1035712 h 1489141"/>
                  <a:gd name="connsiteX161" fmla="*/ 1012119 w 1034979"/>
                  <a:gd name="connsiteY161" fmla="*/ 1033807 h 1489141"/>
                  <a:gd name="connsiteX162" fmla="*/ 1006404 w 1034979"/>
                  <a:gd name="connsiteY162" fmla="*/ 1031902 h 1489141"/>
                  <a:gd name="connsiteX163" fmla="*/ 998784 w 1034979"/>
                  <a:gd name="connsiteY163" fmla="*/ 1029997 h 1489141"/>
                  <a:gd name="connsiteX164" fmla="*/ 987354 w 1034979"/>
                  <a:gd name="connsiteY164" fmla="*/ 1022377 h 1489141"/>
                  <a:gd name="connsiteX165" fmla="*/ 975924 w 1034979"/>
                  <a:gd name="connsiteY165" fmla="*/ 1018567 h 1489141"/>
                  <a:gd name="connsiteX166" fmla="*/ 970209 w 1034979"/>
                  <a:gd name="connsiteY166" fmla="*/ 1016662 h 1489141"/>
                  <a:gd name="connsiteX167" fmla="*/ 962589 w 1034979"/>
                  <a:gd name="connsiteY167" fmla="*/ 1014757 h 1489141"/>
                  <a:gd name="connsiteX168" fmla="*/ 956874 w 1034979"/>
                  <a:gd name="connsiteY168" fmla="*/ 1012852 h 1489141"/>
                  <a:gd name="connsiteX169" fmla="*/ 935919 w 1034979"/>
                  <a:gd name="connsiteY169" fmla="*/ 1007137 h 1489141"/>
                  <a:gd name="connsiteX170" fmla="*/ 930204 w 1034979"/>
                  <a:gd name="connsiteY170" fmla="*/ 1005232 h 1489141"/>
                  <a:gd name="connsiteX171" fmla="*/ 825429 w 1034979"/>
                  <a:gd name="connsiteY171" fmla="*/ 1007137 h 1489141"/>
                  <a:gd name="connsiteX172" fmla="*/ 819714 w 1034979"/>
                  <a:gd name="connsiteY172" fmla="*/ 1009042 h 1489141"/>
                  <a:gd name="connsiteX173" fmla="*/ 730179 w 1034979"/>
                  <a:gd name="connsiteY173" fmla="*/ 1010947 h 1489141"/>
                  <a:gd name="connsiteX174" fmla="*/ 716844 w 1034979"/>
                  <a:gd name="connsiteY174" fmla="*/ 1014757 h 1489141"/>
                  <a:gd name="connsiteX175" fmla="*/ 695889 w 1034979"/>
                  <a:gd name="connsiteY175" fmla="*/ 1016662 h 1489141"/>
                  <a:gd name="connsiteX176" fmla="*/ 669219 w 1034979"/>
                  <a:gd name="connsiteY176" fmla="*/ 1018567 h 1489141"/>
                  <a:gd name="connsiteX177" fmla="*/ 669219 w 1034979"/>
                  <a:gd name="connsiteY177" fmla="*/ 1018567 h 1489141"/>
                  <a:gd name="connsiteX178" fmla="*/ 646359 w 1034979"/>
                  <a:gd name="connsiteY178" fmla="*/ 1022377 h 1489141"/>
                  <a:gd name="connsiteX179" fmla="*/ 642549 w 1034979"/>
                  <a:gd name="connsiteY179" fmla="*/ 1010947 h 1489141"/>
                  <a:gd name="connsiteX180" fmla="*/ 640644 w 1034979"/>
                  <a:gd name="connsiteY180" fmla="*/ 1005232 h 1489141"/>
                  <a:gd name="connsiteX181" fmla="*/ 642549 w 1034979"/>
                  <a:gd name="connsiteY181" fmla="*/ 988087 h 1489141"/>
                  <a:gd name="connsiteX182" fmla="*/ 644454 w 1034979"/>
                  <a:gd name="connsiteY182" fmla="*/ 982372 h 1489141"/>
                  <a:gd name="connsiteX183" fmla="*/ 661599 w 1034979"/>
                  <a:gd name="connsiteY183" fmla="*/ 972847 h 1489141"/>
                  <a:gd name="connsiteX184" fmla="*/ 673029 w 1034979"/>
                  <a:gd name="connsiteY184" fmla="*/ 965227 h 1489141"/>
                  <a:gd name="connsiteX185" fmla="*/ 674934 w 1034979"/>
                  <a:gd name="connsiteY185" fmla="*/ 959512 h 1489141"/>
                  <a:gd name="connsiteX186" fmla="*/ 680649 w 1034979"/>
                  <a:gd name="connsiteY186" fmla="*/ 957607 h 1489141"/>
                  <a:gd name="connsiteX187" fmla="*/ 686364 w 1034979"/>
                  <a:gd name="connsiteY187" fmla="*/ 953797 h 1489141"/>
                  <a:gd name="connsiteX188" fmla="*/ 695889 w 1034979"/>
                  <a:gd name="connsiteY188" fmla="*/ 944272 h 1489141"/>
                  <a:gd name="connsiteX189" fmla="*/ 705414 w 1034979"/>
                  <a:gd name="connsiteY189" fmla="*/ 932842 h 1489141"/>
                  <a:gd name="connsiteX190" fmla="*/ 716844 w 1034979"/>
                  <a:gd name="connsiteY190" fmla="*/ 925222 h 1489141"/>
                  <a:gd name="connsiteX191" fmla="*/ 732084 w 1034979"/>
                  <a:gd name="connsiteY191" fmla="*/ 911887 h 1489141"/>
                  <a:gd name="connsiteX192" fmla="*/ 741609 w 1034979"/>
                  <a:gd name="connsiteY192" fmla="*/ 900457 h 1489141"/>
                  <a:gd name="connsiteX193" fmla="*/ 753039 w 1034979"/>
                  <a:gd name="connsiteY193" fmla="*/ 890932 h 1489141"/>
                  <a:gd name="connsiteX194" fmla="*/ 758754 w 1034979"/>
                  <a:gd name="connsiteY194" fmla="*/ 879502 h 1489141"/>
                  <a:gd name="connsiteX195" fmla="*/ 760659 w 1034979"/>
                  <a:gd name="connsiteY195" fmla="*/ 873787 h 1489141"/>
                  <a:gd name="connsiteX196" fmla="*/ 766374 w 1034979"/>
                  <a:gd name="connsiteY196" fmla="*/ 862357 h 1489141"/>
                  <a:gd name="connsiteX197" fmla="*/ 764469 w 1034979"/>
                  <a:gd name="connsiteY197" fmla="*/ 847117 h 1489141"/>
                  <a:gd name="connsiteX198" fmla="*/ 758754 w 1034979"/>
                  <a:gd name="connsiteY198" fmla="*/ 845212 h 1489141"/>
                  <a:gd name="connsiteX199" fmla="*/ 737799 w 1034979"/>
                  <a:gd name="connsiteY199" fmla="*/ 847117 h 1489141"/>
                  <a:gd name="connsiteX200" fmla="*/ 732084 w 1034979"/>
                  <a:gd name="connsiteY200" fmla="*/ 850927 h 1489141"/>
                  <a:gd name="connsiteX201" fmla="*/ 720654 w 1034979"/>
                  <a:gd name="connsiteY201" fmla="*/ 854737 h 1489141"/>
                  <a:gd name="connsiteX202" fmla="*/ 716844 w 1034979"/>
                  <a:gd name="connsiteY202" fmla="*/ 860452 h 1489141"/>
                  <a:gd name="connsiteX203" fmla="*/ 711129 w 1034979"/>
                  <a:gd name="connsiteY203" fmla="*/ 862357 h 1489141"/>
                  <a:gd name="connsiteX204" fmla="*/ 705414 w 1034979"/>
                  <a:gd name="connsiteY204" fmla="*/ 866167 h 1489141"/>
                  <a:gd name="connsiteX205" fmla="*/ 699699 w 1034979"/>
                  <a:gd name="connsiteY205" fmla="*/ 871882 h 1489141"/>
                  <a:gd name="connsiteX206" fmla="*/ 692079 w 1034979"/>
                  <a:gd name="connsiteY206" fmla="*/ 875692 h 1489141"/>
                  <a:gd name="connsiteX207" fmla="*/ 650169 w 1034979"/>
                  <a:gd name="connsiteY207" fmla="*/ 904267 h 1489141"/>
                  <a:gd name="connsiteX208" fmla="*/ 636834 w 1034979"/>
                  <a:gd name="connsiteY208" fmla="*/ 915697 h 1489141"/>
                  <a:gd name="connsiteX209" fmla="*/ 627309 w 1034979"/>
                  <a:gd name="connsiteY209" fmla="*/ 932842 h 1489141"/>
                  <a:gd name="connsiteX210" fmla="*/ 602544 w 1034979"/>
                  <a:gd name="connsiteY210" fmla="*/ 938557 h 1489141"/>
                  <a:gd name="connsiteX211" fmla="*/ 589209 w 1034979"/>
                  <a:gd name="connsiteY211" fmla="*/ 942367 h 1489141"/>
                  <a:gd name="connsiteX212" fmla="*/ 573969 w 1034979"/>
                  <a:gd name="connsiteY212" fmla="*/ 940462 h 1489141"/>
                  <a:gd name="connsiteX213" fmla="*/ 562539 w 1034979"/>
                  <a:gd name="connsiteY213" fmla="*/ 936652 h 1489141"/>
                  <a:gd name="connsiteX214" fmla="*/ 551109 w 1034979"/>
                  <a:gd name="connsiteY214" fmla="*/ 932842 h 1489141"/>
                  <a:gd name="connsiteX215" fmla="*/ 539679 w 1034979"/>
                  <a:gd name="connsiteY215" fmla="*/ 929032 h 1489141"/>
                  <a:gd name="connsiteX216" fmla="*/ 533964 w 1034979"/>
                  <a:gd name="connsiteY216" fmla="*/ 927127 h 1489141"/>
                  <a:gd name="connsiteX217" fmla="*/ 528249 w 1034979"/>
                  <a:gd name="connsiteY217" fmla="*/ 923317 h 1489141"/>
                  <a:gd name="connsiteX218" fmla="*/ 516819 w 1034979"/>
                  <a:gd name="connsiteY218" fmla="*/ 917602 h 1489141"/>
                  <a:gd name="connsiteX219" fmla="*/ 509199 w 1034979"/>
                  <a:gd name="connsiteY219" fmla="*/ 906172 h 1489141"/>
                  <a:gd name="connsiteX220" fmla="*/ 505389 w 1034979"/>
                  <a:gd name="connsiteY220" fmla="*/ 885217 h 1489141"/>
                  <a:gd name="connsiteX221" fmla="*/ 507294 w 1034979"/>
                  <a:gd name="connsiteY221" fmla="*/ 820447 h 1489141"/>
                  <a:gd name="connsiteX222" fmla="*/ 513009 w 1034979"/>
                  <a:gd name="connsiteY222" fmla="*/ 807112 h 1489141"/>
                  <a:gd name="connsiteX223" fmla="*/ 503484 w 1034979"/>
                  <a:gd name="connsiteY223" fmla="*/ 330862 h 1489141"/>
                  <a:gd name="connsiteX224" fmla="*/ 499674 w 1034979"/>
                  <a:gd name="connsiteY224" fmla="*/ 39397 h 1489141"/>
                  <a:gd name="connsiteX225" fmla="*/ 490149 w 1034979"/>
                  <a:gd name="connsiteY225" fmla="*/ 12727 h 1489141"/>
                  <a:gd name="connsiteX226" fmla="*/ 488244 w 1034979"/>
                  <a:gd name="connsiteY226" fmla="*/ 7012 h 1489141"/>
                  <a:gd name="connsiteX227" fmla="*/ 484434 w 1034979"/>
                  <a:gd name="connsiteY227" fmla="*/ 1297 h 1489141"/>
                  <a:gd name="connsiteX228" fmla="*/ 419664 w 1034979"/>
                  <a:gd name="connsiteY228" fmla="*/ 33682 h 1489141"/>
                  <a:gd name="connsiteX229" fmla="*/ 423474 w 1034979"/>
                  <a:gd name="connsiteY229" fmla="*/ 45112 h 1489141"/>
                  <a:gd name="connsiteX230" fmla="*/ 425379 w 1034979"/>
                  <a:gd name="connsiteY230" fmla="*/ 50827 h 1489141"/>
                  <a:gd name="connsiteX231" fmla="*/ 425379 w 1034979"/>
                  <a:gd name="connsiteY231" fmla="*/ 56542 h 1489141"/>
                  <a:gd name="connsiteX232" fmla="*/ 429189 w 1034979"/>
                  <a:gd name="connsiteY232" fmla="*/ 210847 h 1489141"/>
                  <a:gd name="connsiteX233" fmla="*/ 440619 w 1034979"/>
                  <a:gd name="connsiteY233" fmla="*/ 393727 h 1489141"/>
                  <a:gd name="connsiteX234" fmla="*/ 425379 w 1034979"/>
                  <a:gd name="connsiteY234" fmla="*/ 690907 h 1489141"/>
                  <a:gd name="connsiteX235" fmla="*/ 417759 w 1034979"/>
                  <a:gd name="connsiteY235" fmla="*/ 818542 h 1489141"/>
                  <a:gd name="connsiteX236" fmla="*/ 413949 w 1034979"/>
                  <a:gd name="connsiteY236" fmla="*/ 835687 h 1489141"/>
                  <a:gd name="connsiteX237" fmla="*/ 417759 w 1034979"/>
                  <a:gd name="connsiteY237" fmla="*/ 856642 h 1489141"/>
                  <a:gd name="connsiteX238" fmla="*/ 421569 w 1034979"/>
                  <a:gd name="connsiteY238" fmla="*/ 862357 h 1489141"/>
                  <a:gd name="connsiteX239" fmla="*/ 425379 w 1034979"/>
                  <a:gd name="connsiteY239" fmla="*/ 873787 h 1489141"/>
                  <a:gd name="connsiteX240" fmla="*/ 423474 w 1034979"/>
                  <a:gd name="connsiteY240" fmla="*/ 900457 h 1489141"/>
                  <a:gd name="connsiteX241" fmla="*/ 417759 w 1034979"/>
                  <a:gd name="connsiteY241" fmla="*/ 902362 h 1489141"/>
                  <a:gd name="connsiteX242" fmla="*/ 412044 w 1034979"/>
                  <a:gd name="connsiteY242" fmla="*/ 906172 h 1489141"/>
                  <a:gd name="connsiteX243" fmla="*/ 421569 w 1034979"/>
                  <a:gd name="connsiteY243" fmla="*/ 902362 h 1489141"/>
                  <a:gd name="connsiteX0" fmla="*/ 421569 w 1034979"/>
                  <a:gd name="connsiteY0" fmla="*/ 902362 h 1489141"/>
                  <a:gd name="connsiteX1" fmla="*/ 421569 w 1034979"/>
                  <a:gd name="connsiteY1" fmla="*/ 902362 h 1489141"/>
                  <a:gd name="connsiteX2" fmla="*/ 394899 w 1034979"/>
                  <a:gd name="connsiteY2" fmla="*/ 911887 h 1489141"/>
                  <a:gd name="connsiteX3" fmla="*/ 387279 w 1034979"/>
                  <a:gd name="connsiteY3" fmla="*/ 913792 h 1489141"/>
                  <a:gd name="connsiteX4" fmla="*/ 356799 w 1034979"/>
                  <a:gd name="connsiteY4" fmla="*/ 915697 h 1489141"/>
                  <a:gd name="connsiteX5" fmla="*/ 351084 w 1034979"/>
                  <a:gd name="connsiteY5" fmla="*/ 919507 h 1489141"/>
                  <a:gd name="connsiteX6" fmla="*/ 339654 w 1034979"/>
                  <a:gd name="connsiteY6" fmla="*/ 929032 h 1489141"/>
                  <a:gd name="connsiteX7" fmla="*/ 328224 w 1034979"/>
                  <a:gd name="connsiteY7" fmla="*/ 932842 h 1489141"/>
                  <a:gd name="connsiteX8" fmla="*/ 312984 w 1034979"/>
                  <a:gd name="connsiteY8" fmla="*/ 938557 h 1489141"/>
                  <a:gd name="connsiteX9" fmla="*/ 265359 w 1034979"/>
                  <a:gd name="connsiteY9" fmla="*/ 934747 h 1489141"/>
                  <a:gd name="connsiteX10" fmla="*/ 253929 w 1034979"/>
                  <a:gd name="connsiteY10" fmla="*/ 930937 h 1489141"/>
                  <a:gd name="connsiteX11" fmla="*/ 242499 w 1034979"/>
                  <a:gd name="connsiteY11" fmla="*/ 927127 h 1489141"/>
                  <a:gd name="connsiteX12" fmla="*/ 236784 w 1034979"/>
                  <a:gd name="connsiteY12" fmla="*/ 925222 h 1489141"/>
                  <a:gd name="connsiteX13" fmla="*/ 231069 w 1034979"/>
                  <a:gd name="connsiteY13" fmla="*/ 923317 h 1489141"/>
                  <a:gd name="connsiteX14" fmla="*/ 219639 w 1034979"/>
                  <a:gd name="connsiteY14" fmla="*/ 921412 h 1489141"/>
                  <a:gd name="connsiteX15" fmla="*/ 213924 w 1034979"/>
                  <a:gd name="connsiteY15" fmla="*/ 919507 h 1489141"/>
                  <a:gd name="connsiteX16" fmla="*/ 206304 w 1034979"/>
                  <a:gd name="connsiteY16" fmla="*/ 917602 h 1489141"/>
                  <a:gd name="connsiteX17" fmla="*/ 194874 w 1034979"/>
                  <a:gd name="connsiteY17" fmla="*/ 913792 h 1489141"/>
                  <a:gd name="connsiteX18" fmla="*/ 189159 w 1034979"/>
                  <a:gd name="connsiteY18" fmla="*/ 911887 h 1489141"/>
                  <a:gd name="connsiteX19" fmla="*/ 181539 w 1034979"/>
                  <a:gd name="connsiteY19" fmla="*/ 909982 h 1489141"/>
                  <a:gd name="connsiteX20" fmla="*/ 170109 w 1034979"/>
                  <a:gd name="connsiteY20" fmla="*/ 904267 h 1489141"/>
                  <a:gd name="connsiteX21" fmla="*/ 164394 w 1034979"/>
                  <a:gd name="connsiteY21" fmla="*/ 900457 h 1489141"/>
                  <a:gd name="connsiteX22" fmla="*/ 156774 w 1034979"/>
                  <a:gd name="connsiteY22" fmla="*/ 889027 h 1489141"/>
                  <a:gd name="connsiteX23" fmla="*/ 145344 w 1034979"/>
                  <a:gd name="connsiteY23" fmla="*/ 885217 h 1489141"/>
                  <a:gd name="connsiteX24" fmla="*/ 139629 w 1034979"/>
                  <a:gd name="connsiteY24" fmla="*/ 881407 h 1489141"/>
                  <a:gd name="connsiteX25" fmla="*/ 133914 w 1034979"/>
                  <a:gd name="connsiteY25" fmla="*/ 879502 h 1489141"/>
                  <a:gd name="connsiteX26" fmla="*/ 116769 w 1034979"/>
                  <a:gd name="connsiteY26" fmla="*/ 875692 h 1489141"/>
                  <a:gd name="connsiteX27" fmla="*/ 111054 w 1034979"/>
                  <a:gd name="connsiteY27" fmla="*/ 869977 h 1489141"/>
                  <a:gd name="connsiteX28" fmla="*/ 101529 w 1034979"/>
                  <a:gd name="connsiteY28" fmla="*/ 852832 h 1489141"/>
                  <a:gd name="connsiteX29" fmla="*/ 84384 w 1034979"/>
                  <a:gd name="connsiteY29" fmla="*/ 845212 h 1489141"/>
                  <a:gd name="connsiteX30" fmla="*/ 78669 w 1034979"/>
                  <a:gd name="connsiteY30" fmla="*/ 843307 h 1489141"/>
                  <a:gd name="connsiteX31" fmla="*/ 59619 w 1034979"/>
                  <a:gd name="connsiteY31" fmla="*/ 847117 h 1489141"/>
                  <a:gd name="connsiteX32" fmla="*/ 53904 w 1034979"/>
                  <a:gd name="connsiteY32" fmla="*/ 850927 h 1489141"/>
                  <a:gd name="connsiteX33" fmla="*/ 50094 w 1034979"/>
                  <a:gd name="connsiteY33" fmla="*/ 856642 h 1489141"/>
                  <a:gd name="connsiteX34" fmla="*/ 46284 w 1034979"/>
                  <a:gd name="connsiteY34" fmla="*/ 868072 h 1489141"/>
                  <a:gd name="connsiteX35" fmla="*/ 50094 w 1034979"/>
                  <a:gd name="connsiteY35" fmla="*/ 906172 h 1489141"/>
                  <a:gd name="connsiteX36" fmla="*/ 53904 w 1034979"/>
                  <a:gd name="connsiteY36" fmla="*/ 911887 h 1489141"/>
                  <a:gd name="connsiteX37" fmla="*/ 59619 w 1034979"/>
                  <a:gd name="connsiteY37" fmla="*/ 915697 h 1489141"/>
                  <a:gd name="connsiteX38" fmla="*/ 63429 w 1034979"/>
                  <a:gd name="connsiteY38" fmla="*/ 921412 h 1489141"/>
                  <a:gd name="connsiteX39" fmla="*/ 80574 w 1034979"/>
                  <a:gd name="connsiteY39" fmla="*/ 930937 h 1489141"/>
                  <a:gd name="connsiteX40" fmla="*/ 103434 w 1034979"/>
                  <a:gd name="connsiteY40" fmla="*/ 932842 h 1489141"/>
                  <a:gd name="connsiteX41" fmla="*/ 124389 w 1034979"/>
                  <a:gd name="connsiteY41" fmla="*/ 938557 h 1489141"/>
                  <a:gd name="connsiteX42" fmla="*/ 130104 w 1034979"/>
                  <a:gd name="connsiteY42" fmla="*/ 940462 h 1489141"/>
                  <a:gd name="connsiteX43" fmla="*/ 135819 w 1034979"/>
                  <a:gd name="connsiteY43" fmla="*/ 946177 h 1489141"/>
                  <a:gd name="connsiteX44" fmla="*/ 143439 w 1034979"/>
                  <a:gd name="connsiteY44" fmla="*/ 948082 h 1489141"/>
                  <a:gd name="connsiteX45" fmla="*/ 166299 w 1034979"/>
                  <a:gd name="connsiteY45" fmla="*/ 951892 h 1489141"/>
                  <a:gd name="connsiteX46" fmla="*/ 191064 w 1034979"/>
                  <a:gd name="connsiteY46" fmla="*/ 957607 h 1489141"/>
                  <a:gd name="connsiteX47" fmla="*/ 208209 w 1034979"/>
                  <a:gd name="connsiteY47" fmla="*/ 963322 h 1489141"/>
                  <a:gd name="connsiteX48" fmla="*/ 213924 w 1034979"/>
                  <a:gd name="connsiteY48" fmla="*/ 965227 h 1489141"/>
                  <a:gd name="connsiteX49" fmla="*/ 229164 w 1034979"/>
                  <a:gd name="connsiteY49" fmla="*/ 969037 h 1489141"/>
                  <a:gd name="connsiteX50" fmla="*/ 248214 w 1034979"/>
                  <a:gd name="connsiteY50" fmla="*/ 974752 h 1489141"/>
                  <a:gd name="connsiteX51" fmla="*/ 253929 w 1034979"/>
                  <a:gd name="connsiteY51" fmla="*/ 978562 h 1489141"/>
                  <a:gd name="connsiteX52" fmla="*/ 267264 w 1034979"/>
                  <a:gd name="connsiteY52" fmla="*/ 993802 h 1489141"/>
                  <a:gd name="connsiteX53" fmla="*/ 272979 w 1034979"/>
                  <a:gd name="connsiteY53" fmla="*/ 1012852 h 1489141"/>
                  <a:gd name="connsiteX54" fmla="*/ 274884 w 1034979"/>
                  <a:gd name="connsiteY54" fmla="*/ 1018567 h 1489141"/>
                  <a:gd name="connsiteX55" fmla="*/ 276789 w 1034979"/>
                  <a:gd name="connsiteY55" fmla="*/ 1024282 h 1489141"/>
                  <a:gd name="connsiteX56" fmla="*/ 278694 w 1034979"/>
                  <a:gd name="connsiteY56" fmla="*/ 1049047 h 1489141"/>
                  <a:gd name="connsiteX57" fmla="*/ 280599 w 1034979"/>
                  <a:gd name="connsiteY57" fmla="*/ 1054762 h 1489141"/>
                  <a:gd name="connsiteX58" fmla="*/ 278694 w 1034979"/>
                  <a:gd name="connsiteY58" fmla="*/ 1073812 h 1489141"/>
                  <a:gd name="connsiteX59" fmla="*/ 276789 w 1034979"/>
                  <a:gd name="connsiteY59" fmla="*/ 1083337 h 1489141"/>
                  <a:gd name="connsiteX60" fmla="*/ 263454 w 1034979"/>
                  <a:gd name="connsiteY60" fmla="*/ 1096672 h 1489141"/>
                  <a:gd name="connsiteX61" fmla="*/ 252024 w 1034979"/>
                  <a:gd name="connsiteY61" fmla="*/ 1104292 h 1489141"/>
                  <a:gd name="connsiteX62" fmla="*/ 240594 w 1034979"/>
                  <a:gd name="connsiteY62" fmla="*/ 1108102 h 1489141"/>
                  <a:gd name="connsiteX63" fmla="*/ 126294 w 1034979"/>
                  <a:gd name="connsiteY63" fmla="*/ 1108102 h 1489141"/>
                  <a:gd name="connsiteX64" fmla="*/ 120579 w 1034979"/>
                  <a:gd name="connsiteY64" fmla="*/ 1110007 h 1489141"/>
                  <a:gd name="connsiteX65" fmla="*/ 105339 w 1034979"/>
                  <a:gd name="connsiteY65" fmla="*/ 1111912 h 1489141"/>
                  <a:gd name="connsiteX66" fmla="*/ 88194 w 1034979"/>
                  <a:gd name="connsiteY66" fmla="*/ 1117627 h 1489141"/>
                  <a:gd name="connsiteX67" fmla="*/ 82479 w 1034979"/>
                  <a:gd name="connsiteY67" fmla="*/ 1119532 h 1489141"/>
                  <a:gd name="connsiteX68" fmla="*/ 76764 w 1034979"/>
                  <a:gd name="connsiteY68" fmla="*/ 1123342 h 1489141"/>
                  <a:gd name="connsiteX69" fmla="*/ 65334 w 1034979"/>
                  <a:gd name="connsiteY69" fmla="*/ 1125247 h 1489141"/>
                  <a:gd name="connsiteX70" fmla="*/ 27234 w 1034979"/>
                  <a:gd name="connsiteY70" fmla="*/ 1127152 h 1489141"/>
                  <a:gd name="connsiteX71" fmla="*/ 15804 w 1034979"/>
                  <a:gd name="connsiteY71" fmla="*/ 1132867 h 1489141"/>
                  <a:gd name="connsiteX72" fmla="*/ 6279 w 1034979"/>
                  <a:gd name="connsiteY72" fmla="*/ 1142392 h 1489141"/>
                  <a:gd name="connsiteX73" fmla="*/ 4374 w 1034979"/>
                  <a:gd name="connsiteY73" fmla="*/ 1148107 h 1489141"/>
                  <a:gd name="connsiteX74" fmla="*/ 564 w 1034979"/>
                  <a:gd name="connsiteY74" fmla="*/ 1153822 h 1489141"/>
                  <a:gd name="connsiteX75" fmla="*/ 6279 w 1034979"/>
                  <a:gd name="connsiteY75" fmla="*/ 1186207 h 1489141"/>
                  <a:gd name="connsiteX76" fmla="*/ 11994 w 1034979"/>
                  <a:gd name="connsiteY76" fmla="*/ 1190017 h 1489141"/>
                  <a:gd name="connsiteX77" fmla="*/ 17709 w 1034979"/>
                  <a:gd name="connsiteY77" fmla="*/ 1191922 h 1489141"/>
                  <a:gd name="connsiteX78" fmla="*/ 145344 w 1034979"/>
                  <a:gd name="connsiteY78" fmla="*/ 1190017 h 1489141"/>
                  <a:gd name="connsiteX79" fmla="*/ 152964 w 1034979"/>
                  <a:gd name="connsiteY79" fmla="*/ 1188112 h 1489141"/>
                  <a:gd name="connsiteX80" fmla="*/ 303459 w 1034979"/>
                  <a:gd name="connsiteY80" fmla="*/ 1182397 h 1489141"/>
                  <a:gd name="connsiteX81" fmla="*/ 318699 w 1034979"/>
                  <a:gd name="connsiteY81" fmla="*/ 1190017 h 1489141"/>
                  <a:gd name="connsiteX82" fmla="*/ 330129 w 1034979"/>
                  <a:gd name="connsiteY82" fmla="*/ 1195732 h 1489141"/>
                  <a:gd name="connsiteX83" fmla="*/ 333939 w 1034979"/>
                  <a:gd name="connsiteY83" fmla="*/ 1201447 h 1489141"/>
                  <a:gd name="connsiteX84" fmla="*/ 339654 w 1034979"/>
                  <a:gd name="connsiteY84" fmla="*/ 1203352 h 1489141"/>
                  <a:gd name="connsiteX85" fmla="*/ 351084 w 1034979"/>
                  <a:gd name="connsiteY85" fmla="*/ 1210972 h 1489141"/>
                  <a:gd name="connsiteX86" fmla="*/ 356799 w 1034979"/>
                  <a:gd name="connsiteY86" fmla="*/ 1214782 h 1489141"/>
                  <a:gd name="connsiteX87" fmla="*/ 360609 w 1034979"/>
                  <a:gd name="connsiteY87" fmla="*/ 1220497 h 1489141"/>
                  <a:gd name="connsiteX88" fmla="*/ 366324 w 1034979"/>
                  <a:gd name="connsiteY88" fmla="*/ 1231927 h 1489141"/>
                  <a:gd name="connsiteX89" fmla="*/ 362514 w 1034979"/>
                  <a:gd name="connsiteY89" fmla="*/ 1258597 h 1489141"/>
                  <a:gd name="connsiteX90" fmla="*/ 358704 w 1034979"/>
                  <a:gd name="connsiteY90" fmla="*/ 1264312 h 1489141"/>
                  <a:gd name="connsiteX91" fmla="*/ 356799 w 1034979"/>
                  <a:gd name="connsiteY91" fmla="*/ 1270027 h 1489141"/>
                  <a:gd name="connsiteX92" fmla="*/ 352989 w 1034979"/>
                  <a:gd name="connsiteY92" fmla="*/ 1275742 h 1489141"/>
                  <a:gd name="connsiteX93" fmla="*/ 351084 w 1034979"/>
                  <a:gd name="connsiteY93" fmla="*/ 1281457 h 1489141"/>
                  <a:gd name="connsiteX94" fmla="*/ 347274 w 1034979"/>
                  <a:gd name="connsiteY94" fmla="*/ 1287172 h 1489141"/>
                  <a:gd name="connsiteX95" fmla="*/ 330129 w 1034979"/>
                  <a:gd name="connsiteY95" fmla="*/ 1353847 h 1489141"/>
                  <a:gd name="connsiteX96" fmla="*/ 328224 w 1034979"/>
                  <a:gd name="connsiteY96" fmla="*/ 1405282 h 1489141"/>
                  <a:gd name="connsiteX97" fmla="*/ 330129 w 1034979"/>
                  <a:gd name="connsiteY97" fmla="*/ 1430047 h 1489141"/>
                  <a:gd name="connsiteX98" fmla="*/ 332034 w 1034979"/>
                  <a:gd name="connsiteY98" fmla="*/ 1435762 h 1489141"/>
                  <a:gd name="connsiteX99" fmla="*/ 335844 w 1034979"/>
                  <a:gd name="connsiteY99" fmla="*/ 1439572 h 1489141"/>
                  <a:gd name="connsiteX100" fmla="*/ 364419 w 1034979"/>
                  <a:gd name="connsiteY100" fmla="*/ 1485292 h 1489141"/>
                  <a:gd name="connsiteX101" fmla="*/ 387279 w 1034979"/>
                  <a:gd name="connsiteY101" fmla="*/ 1487197 h 1489141"/>
                  <a:gd name="connsiteX102" fmla="*/ 392994 w 1034979"/>
                  <a:gd name="connsiteY102" fmla="*/ 1481482 h 1489141"/>
                  <a:gd name="connsiteX103" fmla="*/ 394899 w 1034979"/>
                  <a:gd name="connsiteY103" fmla="*/ 1470052 h 1489141"/>
                  <a:gd name="connsiteX104" fmla="*/ 396804 w 1034979"/>
                  <a:gd name="connsiteY104" fmla="*/ 1464337 h 1489141"/>
                  <a:gd name="connsiteX105" fmla="*/ 398709 w 1034979"/>
                  <a:gd name="connsiteY105" fmla="*/ 1447192 h 1489141"/>
                  <a:gd name="connsiteX106" fmla="*/ 400614 w 1034979"/>
                  <a:gd name="connsiteY106" fmla="*/ 1433857 h 1489141"/>
                  <a:gd name="connsiteX107" fmla="*/ 404424 w 1034979"/>
                  <a:gd name="connsiteY107" fmla="*/ 1376707 h 1489141"/>
                  <a:gd name="connsiteX108" fmla="*/ 410139 w 1034979"/>
                  <a:gd name="connsiteY108" fmla="*/ 1365277 h 1489141"/>
                  <a:gd name="connsiteX109" fmla="*/ 413949 w 1034979"/>
                  <a:gd name="connsiteY109" fmla="*/ 1351942 h 1489141"/>
                  <a:gd name="connsiteX110" fmla="*/ 415854 w 1034979"/>
                  <a:gd name="connsiteY110" fmla="*/ 1346227 h 1489141"/>
                  <a:gd name="connsiteX111" fmla="*/ 417759 w 1034979"/>
                  <a:gd name="connsiteY111" fmla="*/ 1332892 h 1489141"/>
                  <a:gd name="connsiteX112" fmla="*/ 421569 w 1034979"/>
                  <a:gd name="connsiteY112" fmla="*/ 1321462 h 1489141"/>
                  <a:gd name="connsiteX113" fmla="*/ 427284 w 1034979"/>
                  <a:gd name="connsiteY113" fmla="*/ 1308127 h 1489141"/>
                  <a:gd name="connsiteX114" fmla="*/ 436809 w 1034979"/>
                  <a:gd name="connsiteY114" fmla="*/ 1296697 h 1489141"/>
                  <a:gd name="connsiteX115" fmla="*/ 450144 w 1034979"/>
                  <a:gd name="connsiteY115" fmla="*/ 1281457 h 1489141"/>
                  <a:gd name="connsiteX116" fmla="*/ 457764 w 1034979"/>
                  <a:gd name="connsiteY116" fmla="*/ 1270027 h 1489141"/>
                  <a:gd name="connsiteX117" fmla="*/ 461574 w 1034979"/>
                  <a:gd name="connsiteY117" fmla="*/ 1258597 h 1489141"/>
                  <a:gd name="connsiteX118" fmla="*/ 465384 w 1034979"/>
                  <a:gd name="connsiteY118" fmla="*/ 1243357 h 1489141"/>
                  <a:gd name="connsiteX119" fmla="*/ 467289 w 1034979"/>
                  <a:gd name="connsiteY119" fmla="*/ 1237642 h 1489141"/>
                  <a:gd name="connsiteX120" fmla="*/ 507294 w 1034979"/>
                  <a:gd name="connsiteY120" fmla="*/ 1231927 h 1489141"/>
                  <a:gd name="connsiteX121" fmla="*/ 535869 w 1034979"/>
                  <a:gd name="connsiteY121" fmla="*/ 1222402 h 1489141"/>
                  <a:gd name="connsiteX122" fmla="*/ 541584 w 1034979"/>
                  <a:gd name="connsiteY122" fmla="*/ 1220497 h 1489141"/>
                  <a:gd name="connsiteX123" fmla="*/ 547299 w 1034979"/>
                  <a:gd name="connsiteY123" fmla="*/ 1218592 h 1489141"/>
                  <a:gd name="connsiteX124" fmla="*/ 554919 w 1034979"/>
                  <a:gd name="connsiteY124" fmla="*/ 1216687 h 1489141"/>
                  <a:gd name="connsiteX125" fmla="*/ 573969 w 1034979"/>
                  <a:gd name="connsiteY125" fmla="*/ 1209067 h 1489141"/>
                  <a:gd name="connsiteX126" fmla="*/ 585399 w 1034979"/>
                  <a:gd name="connsiteY126" fmla="*/ 1205257 h 1489141"/>
                  <a:gd name="connsiteX127" fmla="*/ 720654 w 1034979"/>
                  <a:gd name="connsiteY127" fmla="*/ 1289077 h 1489141"/>
                  <a:gd name="connsiteX128" fmla="*/ 733989 w 1034979"/>
                  <a:gd name="connsiteY128" fmla="*/ 1298602 h 1489141"/>
                  <a:gd name="connsiteX129" fmla="*/ 743514 w 1034979"/>
                  <a:gd name="connsiteY129" fmla="*/ 1300507 h 1489141"/>
                  <a:gd name="connsiteX130" fmla="*/ 749229 w 1034979"/>
                  <a:gd name="connsiteY130" fmla="*/ 1302412 h 1489141"/>
                  <a:gd name="connsiteX131" fmla="*/ 762564 w 1034979"/>
                  <a:gd name="connsiteY131" fmla="*/ 1308127 h 1489141"/>
                  <a:gd name="connsiteX132" fmla="*/ 777804 w 1034979"/>
                  <a:gd name="connsiteY132" fmla="*/ 1306222 h 1489141"/>
                  <a:gd name="connsiteX133" fmla="*/ 789234 w 1034979"/>
                  <a:gd name="connsiteY133" fmla="*/ 1300507 h 1489141"/>
                  <a:gd name="connsiteX134" fmla="*/ 794949 w 1034979"/>
                  <a:gd name="connsiteY134" fmla="*/ 1298602 h 1489141"/>
                  <a:gd name="connsiteX135" fmla="*/ 802569 w 1034979"/>
                  <a:gd name="connsiteY135" fmla="*/ 1281457 h 1489141"/>
                  <a:gd name="connsiteX136" fmla="*/ 800664 w 1034979"/>
                  <a:gd name="connsiteY136" fmla="*/ 1256692 h 1489141"/>
                  <a:gd name="connsiteX137" fmla="*/ 798759 w 1034979"/>
                  <a:gd name="connsiteY137" fmla="*/ 1250977 h 1489141"/>
                  <a:gd name="connsiteX138" fmla="*/ 796854 w 1034979"/>
                  <a:gd name="connsiteY138" fmla="*/ 1243357 h 1489141"/>
                  <a:gd name="connsiteX139" fmla="*/ 783519 w 1034979"/>
                  <a:gd name="connsiteY139" fmla="*/ 1226212 h 1489141"/>
                  <a:gd name="connsiteX140" fmla="*/ 773994 w 1034979"/>
                  <a:gd name="connsiteY140" fmla="*/ 1220497 h 1489141"/>
                  <a:gd name="connsiteX141" fmla="*/ 648264 w 1034979"/>
                  <a:gd name="connsiteY141" fmla="*/ 1129057 h 1489141"/>
                  <a:gd name="connsiteX142" fmla="*/ 644454 w 1034979"/>
                  <a:gd name="connsiteY142" fmla="*/ 1111912 h 1489141"/>
                  <a:gd name="connsiteX143" fmla="*/ 646359 w 1034979"/>
                  <a:gd name="connsiteY143" fmla="*/ 1104292 h 1489141"/>
                  <a:gd name="connsiteX144" fmla="*/ 650169 w 1034979"/>
                  <a:gd name="connsiteY144" fmla="*/ 1087147 h 1489141"/>
                  <a:gd name="connsiteX145" fmla="*/ 653979 w 1034979"/>
                  <a:gd name="connsiteY145" fmla="*/ 1081432 h 1489141"/>
                  <a:gd name="connsiteX146" fmla="*/ 655884 w 1034979"/>
                  <a:gd name="connsiteY146" fmla="*/ 1075717 h 1489141"/>
                  <a:gd name="connsiteX147" fmla="*/ 661599 w 1034979"/>
                  <a:gd name="connsiteY147" fmla="*/ 1073812 h 1489141"/>
                  <a:gd name="connsiteX148" fmla="*/ 671124 w 1034979"/>
                  <a:gd name="connsiteY148" fmla="*/ 1062382 h 1489141"/>
                  <a:gd name="connsiteX149" fmla="*/ 724464 w 1034979"/>
                  <a:gd name="connsiteY149" fmla="*/ 1054762 h 1489141"/>
                  <a:gd name="connsiteX150" fmla="*/ 842574 w 1034979"/>
                  <a:gd name="connsiteY150" fmla="*/ 1056667 h 1489141"/>
                  <a:gd name="connsiteX151" fmla="*/ 871149 w 1034979"/>
                  <a:gd name="connsiteY151" fmla="*/ 1058572 h 1489141"/>
                  <a:gd name="connsiteX152" fmla="*/ 899724 w 1034979"/>
                  <a:gd name="connsiteY152" fmla="*/ 1064287 h 1489141"/>
                  <a:gd name="connsiteX153" fmla="*/ 922584 w 1034979"/>
                  <a:gd name="connsiteY153" fmla="*/ 1068097 h 1489141"/>
                  <a:gd name="connsiteX154" fmla="*/ 951159 w 1034979"/>
                  <a:gd name="connsiteY154" fmla="*/ 1073812 h 1489141"/>
                  <a:gd name="connsiteX155" fmla="*/ 956874 w 1034979"/>
                  <a:gd name="connsiteY155" fmla="*/ 1073812 h 1489141"/>
                  <a:gd name="connsiteX156" fmla="*/ 1002594 w 1034979"/>
                  <a:gd name="connsiteY156" fmla="*/ 1071907 h 1489141"/>
                  <a:gd name="connsiteX157" fmla="*/ 1031169 w 1034979"/>
                  <a:gd name="connsiteY157" fmla="*/ 1064287 h 1489141"/>
                  <a:gd name="connsiteX158" fmla="*/ 1034979 w 1034979"/>
                  <a:gd name="connsiteY158" fmla="*/ 1058572 h 1489141"/>
                  <a:gd name="connsiteX159" fmla="*/ 1033074 w 1034979"/>
                  <a:gd name="connsiteY159" fmla="*/ 1039522 h 1489141"/>
                  <a:gd name="connsiteX160" fmla="*/ 1027359 w 1034979"/>
                  <a:gd name="connsiteY160" fmla="*/ 1035712 h 1489141"/>
                  <a:gd name="connsiteX161" fmla="*/ 1012119 w 1034979"/>
                  <a:gd name="connsiteY161" fmla="*/ 1033807 h 1489141"/>
                  <a:gd name="connsiteX162" fmla="*/ 1006404 w 1034979"/>
                  <a:gd name="connsiteY162" fmla="*/ 1031902 h 1489141"/>
                  <a:gd name="connsiteX163" fmla="*/ 998784 w 1034979"/>
                  <a:gd name="connsiteY163" fmla="*/ 1029997 h 1489141"/>
                  <a:gd name="connsiteX164" fmla="*/ 987354 w 1034979"/>
                  <a:gd name="connsiteY164" fmla="*/ 1022377 h 1489141"/>
                  <a:gd name="connsiteX165" fmla="*/ 975924 w 1034979"/>
                  <a:gd name="connsiteY165" fmla="*/ 1018567 h 1489141"/>
                  <a:gd name="connsiteX166" fmla="*/ 970209 w 1034979"/>
                  <a:gd name="connsiteY166" fmla="*/ 1016662 h 1489141"/>
                  <a:gd name="connsiteX167" fmla="*/ 962589 w 1034979"/>
                  <a:gd name="connsiteY167" fmla="*/ 1014757 h 1489141"/>
                  <a:gd name="connsiteX168" fmla="*/ 956874 w 1034979"/>
                  <a:gd name="connsiteY168" fmla="*/ 1012852 h 1489141"/>
                  <a:gd name="connsiteX169" fmla="*/ 935919 w 1034979"/>
                  <a:gd name="connsiteY169" fmla="*/ 1007137 h 1489141"/>
                  <a:gd name="connsiteX170" fmla="*/ 930204 w 1034979"/>
                  <a:gd name="connsiteY170" fmla="*/ 1005232 h 1489141"/>
                  <a:gd name="connsiteX171" fmla="*/ 825429 w 1034979"/>
                  <a:gd name="connsiteY171" fmla="*/ 1007137 h 1489141"/>
                  <a:gd name="connsiteX172" fmla="*/ 819714 w 1034979"/>
                  <a:gd name="connsiteY172" fmla="*/ 1009042 h 1489141"/>
                  <a:gd name="connsiteX173" fmla="*/ 730179 w 1034979"/>
                  <a:gd name="connsiteY173" fmla="*/ 1010947 h 1489141"/>
                  <a:gd name="connsiteX174" fmla="*/ 716844 w 1034979"/>
                  <a:gd name="connsiteY174" fmla="*/ 1014757 h 1489141"/>
                  <a:gd name="connsiteX175" fmla="*/ 695889 w 1034979"/>
                  <a:gd name="connsiteY175" fmla="*/ 1016662 h 1489141"/>
                  <a:gd name="connsiteX176" fmla="*/ 669219 w 1034979"/>
                  <a:gd name="connsiteY176" fmla="*/ 1018567 h 1489141"/>
                  <a:gd name="connsiteX177" fmla="*/ 669219 w 1034979"/>
                  <a:gd name="connsiteY177" fmla="*/ 1018567 h 1489141"/>
                  <a:gd name="connsiteX178" fmla="*/ 646359 w 1034979"/>
                  <a:gd name="connsiteY178" fmla="*/ 1022377 h 1489141"/>
                  <a:gd name="connsiteX179" fmla="*/ 642549 w 1034979"/>
                  <a:gd name="connsiteY179" fmla="*/ 1010947 h 1489141"/>
                  <a:gd name="connsiteX180" fmla="*/ 640644 w 1034979"/>
                  <a:gd name="connsiteY180" fmla="*/ 1005232 h 1489141"/>
                  <a:gd name="connsiteX181" fmla="*/ 642549 w 1034979"/>
                  <a:gd name="connsiteY181" fmla="*/ 988087 h 1489141"/>
                  <a:gd name="connsiteX182" fmla="*/ 644454 w 1034979"/>
                  <a:gd name="connsiteY182" fmla="*/ 982372 h 1489141"/>
                  <a:gd name="connsiteX183" fmla="*/ 661599 w 1034979"/>
                  <a:gd name="connsiteY183" fmla="*/ 972847 h 1489141"/>
                  <a:gd name="connsiteX184" fmla="*/ 673029 w 1034979"/>
                  <a:gd name="connsiteY184" fmla="*/ 965227 h 1489141"/>
                  <a:gd name="connsiteX185" fmla="*/ 674934 w 1034979"/>
                  <a:gd name="connsiteY185" fmla="*/ 959512 h 1489141"/>
                  <a:gd name="connsiteX186" fmla="*/ 680649 w 1034979"/>
                  <a:gd name="connsiteY186" fmla="*/ 957607 h 1489141"/>
                  <a:gd name="connsiteX187" fmla="*/ 686364 w 1034979"/>
                  <a:gd name="connsiteY187" fmla="*/ 953797 h 1489141"/>
                  <a:gd name="connsiteX188" fmla="*/ 695889 w 1034979"/>
                  <a:gd name="connsiteY188" fmla="*/ 944272 h 1489141"/>
                  <a:gd name="connsiteX189" fmla="*/ 705414 w 1034979"/>
                  <a:gd name="connsiteY189" fmla="*/ 932842 h 1489141"/>
                  <a:gd name="connsiteX190" fmla="*/ 716844 w 1034979"/>
                  <a:gd name="connsiteY190" fmla="*/ 925222 h 1489141"/>
                  <a:gd name="connsiteX191" fmla="*/ 732084 w 1034979"/>
                  <a:gd name="connsiteY191" fmla="*/ 911887 h 1489141"/>
                  <a:gd name="connsiteX192" fmla="*/ 741609 w 1034979"/>
                  <a:gd name="connsiteY192" fmla="*/ 900457 h 1489141"/>
                  <a:gd name="connsiteX193" fmla="*/ 753039 w 1034979"/>
                  <a:gd name="connsiteY193" fmla="*/ 890932 h 1489141"/>
                  <a:gd name="connsiteX194" fmla="*/ 758754 w 1034979"/>
                  <a:gd name="connsiteY194" fmla="*/ 879502 h 1489141"/>
                  <a:gd name="connsiteX195" fmla="*/ 760659 w 1034979"/>
                  <a:gd name="connsiteY195" fmla="*/ 873787 h 1489141"/>
                  <a:gd name="connsiteX196" fmla="*/ 766374 w 1034979"/>
                  <a:gd name="connsiteY196" fmla="*/ 862357 h 1489141"/>
                  <a:gd name="connsiteX197" fmla="*/ 764469 w 1034979"/>
                  <a:gd name="connsiteY197" fmla="*/ 847117 h 1489141"/>
                  <a:gd name="connsiteX198" fmla="*/ 758754 w 1034979"/>
                  <a:gd name="connsiteY198" fmla="*/ 845212 h 1489141"/>
                  <a:gd name="connsiteX199" fmla="*/ 737799 w 1034979"/>
                  <a:gd name="connsiteY199" fmla="*/ 847117 h 1489141"/>
                  <a:gd name="connsiteX200" fmla="*/ 732084 w 1034979"/>
                  <a:gd name="connsiteY200" fmla="*/ 850927 h 1489141"/>
                  <a:gd name="connsiteX201" fmla="*/ 720654 w 1034979"/>
                  <a:gd name="connsiteY201" fmla="*/ 854737 h 1489141"/>
                  <a:gd name="connsiteX202" fmla="*/ 716844 w 1034979"/>
                  <a:gd name="connsiteY202" fmla="*/ 860452 h 1489141"/>
                  <a:gd name="connsiteX203" fmla="*/ 711129 w 1034979"/>
                  <a:gd name="connsiteY203" fmla="*/ 862357 h 1489141"/>
                  <a:gd name="connsiteX204" fmla="*/ 705414 w 1034979"/>
                  <a:gd name="connsiteY204" fmla="*/ 866167 h 1489141"/>
                  <a:gd name="connsiteX205" fmla="*/ 699699 w 1034979"/>
                  <a:gd name="connsiteY205" fmla="*/ 871882 h 1489141"/>
                  <a:gd name="connsiteX206" fmla="*/ 692079 w 1034979"/>
                  <a:gd name="connsiteY206" fmla="*/ 875692 h 1489141"/>
                  <a:gd name="connsiteX207" fmla="*/ 650169 w 1034979"/>
                  <a:gd name="connsiteY207" fmla="*/ 904267 h 1489141"/>
                  <a:gd name="connsiteX208" fmla="*/ 636834 w 1034979"/>
                  <a:gd name="connsiteY208" fmla="*/ 915697 h 1489141"/>
                  <a:gd name="connsiteX209" fmla="*/ 627309 w 1034979"/>
                  <a:gd name="connsiteY209" fmla="*/ 932842 h 1489141"/>
                  <a:gd name="connsiteX210" fmla="*/ 602544 w 1034979"/>
                  <a:gd name="connsiteY210" fmla="*/ 938557 h 1489141"/>
                  <a:gd name="connsiteX211" fmla="*/ 589209 w 1034979"/>
                  <a:gd name="connsiteY211" fmla="*/ 942367 h 1489141"/>
                  <a:gd name="connsiteX212" fmla="*/ 573969 w 1034979"/>
                  <a:gd name="connsiteY212" fmla="*/ 940462 h 1489141"/>
                  <a:gd name="connsiteX213" fmla="*/ 562539 w 1034979"/>
                  <a:gd name="connsiteY213" fmla="*/ 936652 h 1489141"/>
                  <a:gd name="connsiteX214" fmla="*/ 551109 w 1034979"/>
                  <a:gd name="connsiteY214" fmla="*/ 932842 h 1489141"/>
                  <a:gd name="connsiteX215" fmla="*/ 539679 w 1034979"/>
                  <a:gd name="connsiteY215" fmla="*/ 929032 h 1489141"/>
                  <a:gd name="connsiteX216" fmla="*/ 533964 w 1034979"/>
                  <a:gd name="connsiteY216" fmla="*/ 927127 h 1489141"/>
                  <a:gd name="connsiteX217" fmla="*/ 528249 w 1034979"/>
                  <a:gd name="connsiteY217" fmla="*/ 923317 h 1489141"/>
                  <a:gd name="connsiteX218" fmla="*/ 516819 w 1034979"/>
                  <a:gd name="connsiteY218" fmla="*/ 917602 h 1489141"/>
                  <a:gd name="connsiteX219" fmla="*/ 509199 w 1034979"/>
                  <a:gd name="connsiteY219" fmla="*/ 906172 h 1489141"/>
                  <a:gd name="connsiteX220" fmla="*/ 505389 w 1034979"/>
                  <a:gd name="connsiteY220" fmla="*/ 885217 h 1489141"/>
                  <a:gd name="connsiteX221" fmla="*/ 507294 w 1034979"/>
                  <a:gd name="connsiteY221" fmla="*/ 820447 h 1489141"/>
                  <a:gd name="connsiteX222" fmla="*/ 513009 w 1034979"/>
                  <a:gd name="connsiteY222" fmla="*/ 807112 h 1489141"/>
                  <a:gd name="connsiteX223" fmla="*/ 503484 w 1034979"/>
                  <a:gd name="connsiteY223" fmla="*/ 330862 h 1489141"/>
                  <a:gd name="connsiteX224" fmla="*/ 499674 w 1034979"/>
                  <a:gd name="connsiteY224" fmla="*/ 39397 h 1489141"/>
                  <a:gd name="connsiteX225" fmla="*/ 490149 w 1034979"/>
                  <a:gd name="connsiteY225" fmla="*/ 12727 h 1489141"/>
                  <a:gd name="connsiteX226" fmla="*/ 488244 w 1034979"/>
                  <a:gd name="connsiteY226" fmla="*/ 7012 h 1489141"/>
                  <a:gd name="connsiteX227" fmla="*/ 484434 w 1034979"/>
                  <a:gd name="connsiteY227" fmla="*/ 1297 h 1489141"/>
                  <a:gd name="connsiteX228" fmla="*/ 419664 w 1034979"/>
                  <a:gd name="connsiteY228" fmla="*/ 33682 h 1489141"/>
                  <a:gd name="connsiteX229" fmla="*/ 423474 w 1034979"/>
                  <a:gd name="connsiteY229" fmla="*/ 45112 h 1489141"/>
                  <a:gd name="connsiteX230" fmla="*/ 425379 w 1034979"/>
                  <a:gd name="connsiteY230" fmla="*/ 50827 h 1489141"/>
                  <a:gd name="connsiteX231" fmla="*/ 429189 w 1034979"/>
                  <a:gd name="connsiteY231" fmla="*/ 210847 h 1489141"/>
                  <a:gd name="connsiteX232" fmla="*/ 440619 w 1034979"/>
                  <a:gd name="connsiteY232" fmla="*/ 393727 h 1489141"/>
                  <a:gd name="connsiteX233" fmla="*/ 425379 w 1034979"/>
                  <a:gd name="connsiteY233" fmla="*/ 690907 h 1489141"/>
                  <a:gd name="connsiteX234" fmla="*/ 417759 w 1034979"/>
                  <a:gd name="connsiteY234" fmla="*/ 818542 h 1489141"/>
                  <a:gd name="connsiteX235" fmla="*/ 413949 w 1034979"/>
                  <a:gd name="connsiteY235" fmla="*/ 835687 h 1489141"/>
                  <a:gd name="connsiteX236" fmla="*/ 417759 w 1034979"/>
                  <a:gd name="connsiteY236" fmla="*/ 856642 h 1489141"/>
                  <a:gd name="connsiteX237" fmla="*/ 421569 w 1034979"/>
                  <a:gd name="connsiteY237" fmla="*/ 862357 h 1489141"/>
                  <a:gd name="connsiteX238" fmla="*/ 425379 w 1034979"/>
                  <a:gd name="connsiteY238" fmla="*/ 873787 h 1489141"/>
                  <a:gd name="connsiteX239" fmla="*/ 423474 w 1034979"/>
                  <a:gd name="connsiteY239" fmla="*/ 900457 h 1489141"/>
                  <a:gd name="connsiteX240" fmla="*/ 417759 w 1034979"/>
                  <a:gd name="connsiteY240" fmla="*/ 902362 h 1489141"/>
                  <a:gd name="connsiteX241" fmla="*/ 412044 w 1034979"/>
                  <a:gd name="connsiteY241" fmla="*/ 906172 h 1489141"/>
                  <a:gd name="connsiteX242" fmla="*/ 421569 w 1034979"/>
                  <a:gd name="connsiteY242" fmla="*/ 902362 h 1489141"/>
                  <a:gd name="connsiteX0" fmla="*/ 421569 w 1034979"/>
                  <a:gd name="connsiteY0" fmla="*/ 902362 h 1489141"/>
                  <a:gd name="connsiteX1" fmla="*/ 421569 w 1034979"/>
                  <a:gd name="connsiteY1" fmla="*/ 902362 h 1489141"/>
                  <a:gd name="connsiteX2" fmla="*/ 394899 w 1034979"/>
                  <a:gd name="connsiteY2" fmla="*/ 911887 h 1489141"/>
                  <a:gd name="connsiteX3" fmla="*/ 387279 w 1034979"/>
                  <a:gd name="connsiteY3" fmla="*/ 913792 h 1489141"/>
                  <a:gd name="connsiteX4" fmla="*/ 356799 w 1034979"/>
                  <a:gd name="connsiteY4" fmla="*/ 915697 h 1489141"/>
                  <a:gd name="connsiteX5" fmla="*/ 351084 w 1034979"/>
                  <a:gd name="connsiteY5" fmla="*/ 919507 h 1489141"/>
                  <a:gd name="connsiteX6" fmla="*/ 339654 w 1034979"/>
                  <a:gd name="connsiteY6" fmla="*/ 929032 h 1489141"/>
                  <a:gd name="connsiteX7" fmla="*/ 328224 w 1034979"/>
                  <a:gd name="connsiteY7" fmla="*/ 932842 h 1489141"/>
                  <a:gd name="connsiteX8" fmla="*/ 312984 w 1034979"/>
                  <a:gd name="connsiteY8" fmla="*/ 938557 h 1489141"/>
                  <a:gd name="connsiteX9" fmla="*/ 265359 w 1034979"/>
                  <a:gd name="connsiteY9" fmla="*/ 934747 h 1489141"/>
                  <a:gd name="connsiteX10" fmla="*/ 253929 w 1034979"/>
                  <a:gd name="connsiteY10" fmla="*/ 930937 h 1489141"/>
                  <a:gd name="connsiteX11" fmla="*/ 242499 w 1034979"/>
                  <a:gd name="connsiteY11" fmla="*/ 927127 h 1489141"/>
                  <a:gd name="connsiteX12" fmla="*/ 236784 w 1034979"/>
                  <a:gd name="connsiteY12" fmla="*/ 925222 h 1489141"/>
                  <a:gd name="connsiteX13" fmla="*/ 231069 w 1034979"/>
                  <a:gd name="connsiteY13" fmla="*/ 923317 h 1489141"/>
                  <a:gd name="connsiteX14" fmla="*/ 219639 w 1034979"/>
                  <a:gd name="connsiteY14" fmla="*/ 921412 h 1489141"/>
                  <a:gd name="connsiteX15" fmla="*/ 213924 w 1034979"/>
                  <a:gd name="connsiteY15" fmla="*/ 919507 h 1489141"/>
                  <a:gd name="connsiteX16" fmla="*/ 206304 w 1034979"/>
                  <a:gd name="connsiteY16" fmla="*/ 917602 h 1489141"/>
                  <a:gd name="connsiteX17" fmla="*/ 194874 w 1034979"/>
                  <a:gd name="connsiteY17" fmla="*/ 913792 h 1489141"/>
                  <a:gd name="connsiteX18" fmla="*/ 189159 w 1034979"/>
                  <a:gd name="connsiteY18" fmla="*/ 911887 h 1489141"/>
                  <a:gd name="connsiteX19" fmla="*/ 181539 w 1034979"/>
                  <a:gd name="connsiteY19" fmla="*/ 909982 h 1489141"/>
                  <a:gd name="connsiteX20" fmla="*/ 170109 w 1034979"/>
                  <a:gd name="connsiteY20" fmla="*/ 904267 h 1489141"/>
                  <a:gd name="connsiteX21" fmla="*/ 164394 w 1034979"/>
                  <a:gd name="connsiteY21" fmla="*/ 900457 h 1489141"/>
                  <a:gd name="connsiteX22" fmla="*/ 156774 w 1034979"/>
                  <a:gd name="connsiteY22" fmla="*/ 889027 h 1489141"/>
                  <a:gd name="connsiteX23" fmla="*/ 145344 w 1034979"/>
                  <a:gd name="connsiteY23" fmla="*/ 885217 h 1489141"/>
                  <a:gd name="connsiteX24" fmla="*/ 139629 w 1034979"/>
                  <a:gd name="connsiteY24" fmla="*/ 881407 h 1489141"/>
                  <a:gd name="connsiteX25" fmla="*/ 133914 w 1034979"/>
                  <a:gd name="connsiteY25" fmla="*/ 879502 h 1489141"/>
                  <a:gd name="connsiteX26" fmla="*/ 116769 w 1034979"/>
                  <a:gd name="connsiteY26" fmla="*/ 875692 h 1489141"/>
                  <a:gd name="connsiteX27" fmla="*/ 111054 w 1034979"/>
                  <a:gd name="connsiteY27" fmla="*/ 869977 h 1489141"/>
                  <a:gd name="connsiteX28" fmla="*/ 101529 w 1034979"/>
                  <a:gd name="connsiteY28" fmla="*/ 852832 h 1489141"/>
                  <a:gd name="connsiteX29" fmla="*/ 84384 w 1034979"/>
                  <a:gd name="connsiteY29" fmla="*/ 845212 h 1489141"/>
                  <a:gd name="connsiteX30" fmla="*/ 78669 w 1034979"/>
                  <a:gd name="connsiteY30" fmla="*/ 843307 h 1489141"/>
                  <a:gd name="connsiteX31" fmla="*/ 59619 w 1034979"/>
                  <a:gd name="connsiteY31" fmla="*/ 847117 h 1489141"/>
                  <a:gd name="connsiteX32" fmla="*/ 53904 w 1034979"/>
                  <a:gd name="connsiteY32" fmla="*/ 850927 h 1489141"/>
                  <a:gd name="connsiteX33" fmla="*/ 50094 w 1034979"/>
                  <a:gd name="connsiteY33" fmla="*/ 856642 h 1489141"/>
                  <a:gd name="connsiteX34" fmla="*/ 46284 w 1034979"/>
                  <a:gd name="connsiteY34" fmla="*/ 868072 h 1489141"/>
                  <a:gd name="connsiteX35" fmla="*/ 50094 w 1034979"/>
                  <a:gd name="connsiteY35" fmla="*/ 906172 h 1489141"/>
                  <a:gd name="connsiteX36" fmla="*/ 53904 w 1034979"/>
                  <a:gd name="connsiteY36" fmla="*/ 911887 h 1489141"/>
                  <a:gd name="connsiteX37" fmla="*/ 59619 w 1034979"/>
                  <a:gd name="connsiteY37" fmla="*/ 915697 h 1489141"/>
                  <a:gd name="connsiteX38" fmla="*/ 63429 w 1034979"/>
                  <a:gd name="connsiteY38" fmla="*/ 921412 h 1489141"/>
                  <a:gd name="connsiteX39" fmla="*/ 80574 w 1034979"/>
                  <a:gd name="connsiteY39" fmla="*/ 930937 h 1489141"/>
                  <a:gd name="connsiteX40" fmla="*/ 103434 w 1034979"/>
                  <a:gd name="connsiteY40" fmla="*/ 932842 h 1489141"/>
                  <a:gd name="connsiteX41" fmla="*/ 124389 w 1034979"/>
                  <a:gd name="connsiteY41" fmla="*/ 938557 h 1489141"/>
                  <a:gd name="connsiteX42" fmla="*/ 130104 w 1034979"/>
                  <a:gd name="connsiteY42" fmla="*/ 940462 h 1489141"/>
                  <a:gd name="connsiteX43" fmla="*/ 135819 w 1034979"/>
                  <a:gd name="connsiteY43" fmla="*/ 946177 h 1489141"/>
                  <a:gd name="connsiteX44" fmla="*/ 143439 w 1034979"/>
                  <a:gd name="connsiteY44" fmla="*/ 948082 h 1489141"/>
                  <a:gd name="connsiteX45" fmla="*/ 166299 w 1034979"/>
                  <a:gd name="connsiteY45" fmla="*/ 951892 h 1489141"/>
                  <a:gd name="connsiteX46" fmla="*/ 191064 w 1034979"/>
                  <a:gd name="connsiteY46" fmla="*/ 957607 h 1489141"/>
                  <a:gd name="connsiteX47" fmla="*/ 208209 w 1034979"/>
                  <a:gd name="connsiteY47" fmla="*/ 963322 h 1489141"/>
                  <a:gd name="connsiteX48" fmla="*/ 213924 w 1034979"/>
                  <a:gd name="connsiteY48" fmla="*/ 965227 h 1489141"/>
                  <a:gd name="connsiteX49" fmla="*/ 229164 w 1034979"/>
                  <a:gd name="connsiteY49" fmla="*/ 969037 h 1489141"/>
                  <a:gd name="connsiteX50" fmla="*/ 248214 w 1034979"/>
                  <a:gd name="connsiteY50" fmla="*/ 974752 h 1489141"/>
                  <a:gd name="connsiteX51" fmla="*/ 253929 w 1034979"/>
                  <a:gd name="connsiteY51" fmla="*/ 978562 h 1489141"/>
                  <a:gd name="connsiteX52" fmla="*/ 267264 w 1034979"/>
                  <a:gd name="connsiteY52" fmla="*/ 993802 h 1489141"/>
                  <a:gd name="connsiteX53" fmla="*/ 272979 w 1034979"/>
                  <a:gd name="connsiteY53" fmla="*/ 1012852 h 1489141"/>
                  <a:gd name="connsiteX54" fmla="*/ 274884 w 1034979"/>
                  <a:gd name="connsiteY54" fmla="*/ 1018567 h 1489141"/>
                  <a:gd name="connsiteX55" fmla="*/ 276789 w 1034979"/>
                  <a:gd name="connsiteY55" fmla="*/ 1024282 h 1489141"/>
                  <a:gd name="connsiteX56" fmla="*/ 278694 w 1034979"/>
                  <a:gd name="connsiteY56" fmla="*/ 1049047 h 1489141"/>
                  <a:gd name="connsiteX57" fmla="*/ 280599 w 1034979"/>
                  <a:gd name="connsiteY57" fmla="*/ 1054762 h 1489141"/>
                  <a:gd name="connsiteX58" fmla="*/ 278694 w 1034979"/>
                  <a:gd name="connsiteY58" fmla="*/ 1073812 h 1489141"/>
                  <a:gd name="connsiteX59" fmla="*/ 276789 w 1034979"/>
                  <a:gd name="connsiteY59" fmla="*/ 1083337 h 1489141"/>
                  <a:gd name="connsiteX60" fmla="*/ 263454 w 1034979"/>
                  <a:gd name="connsiteY60" fmla="*/ 1096672 h 1489141"/>
                  <a:gd name="connsiteX61" fmla="*/ 252024 w 1034979"/>
                  <a:gd name="connsiteY61" fmla="*/ 1104292 h 1489141"/>
                  <a:gd name="connsiteX62" fmla="*/ 240594 w 1034979"/>
                  <a:gd name="connsiteY62" fmla="*/ 1108102 h 1489141"/>
                  <a:gd name="connsiteX63" fmla="*/ 126294 w 1034979"/>
                  <a:gd name="connsiteY63" fmla="*/ 1108102 h 1489141"/>
                  <a:gd name="connsiteX64" fmla="*/ 120579 w 1034979"/>
                  <a:gd name="connsiteY64" fmla="*/ 1110007 h 1489141"/>
                  <a:gd name="connsiteX65" fmla="*/ 105339 w 1034979"/>
                  <a:gd name="connsiteY65" fmla="*/ 1111912 h 1489141"/>
                  <a:gd name="connsiteX66" fmla="*/ 88194 w 1034979"/>
                  <a:gd name="connsiteY66" fmla="*/ 1117627 h 1489141"/>
                  <a:gd name="connsiteX67" fmla="*/ 82479 w 1034979"/>
                  <a:gd name="connsiteY67" fmla="*/ 1119532 h 1489141"/>
                  <a:gd name="connsiteX68" fmla="*/ 76764 w 1034979"/>
                  <a:gd name="connsiteY68" fmla="*/ 1123342 h 1489141"/>
                  <a:gd name="connsiteX69" fmla="*/ 65334 w 1034979"/>
                  <a:gd name="connsiteY69" fmla="*/ 1125247 h 1489141"/>
                  <a:gd name="connsiteX70" fmla="*/ 27234 w 1034979"/>
                  <a:gd name="connsiteY70" fmla="*/ 1127152 h 1489141"/>
                  <a:gd name="connsiteX71" fmla="*/ 15804 w 1034979"/>
                  <a:gd name="connsiteY71" fmla="*/ 1132867 h 1489141"/>
                  <a:gd name="connsiteX72" fmla="*/ 6279 w 1034979"/>
                  <a:gd name="connsiteY72" fmla="*/ 1142392 h 1489141"/>
                  <a:gd name="connsiteX73" fmla="*/ 4374 w 1034979"/>
                  <a:gd name="connsiteY73" fmla="*/ 1148107 h 1489141"/>
                  <a:gd name="connsiteX74" fmla="*/ 564 w 1034979"/>
                  <a:gd name="connsiteY74" fmla="*/ 1153822 h 1489141"/>
                  <a:gd name="connsiteX75" fmla="*/ 6279 w 1034979"/>
                  <a:gd name="connsiteY75" fmla="*/ 1186207 h 1489141"/>
                  <a:gd name="connsiteX76" fmla="*/ 11994 w 1034979"/>
                  <a:gd name="connsiteY76" fmla="*/ 1190017 h 1489141"/>
                  <a:gd name="connsiteX77" fmla="*/ 17709 w 1034979"/>
                  <a:gd name="connsiteY77" fmla="*/ 1191922 h 1489141"/>
                  <a:gd name="connsiteX78" fmla="*/ 145344 w 1034979"/>
                  <a:gd name="connsiteY78" fmla="*/ 1190017 h 1489141"/>
                  <a:gd name="connsiteX79" fmla="*/ 152964 w 1034979"/>
                  <a:gd name="connsiteY79" fmla="*/ 1188112 h 1489141"/>
                  <a:gd name="connsiteX80" fmla="*/ 303459 w 1034979"/>
                  <a:gd name="connsiteY80" fmla="*/ 1182397 h 1489141"/>
                  <a:gd name="connsiteX81" fmla="*/ 318699 w 1034979"/>
                  <a:gd name="connsiteY81" fmla="*/ 1190017 h 1489141"/>
                  <a:gd name="connsiteX82" fmla="*/ 330129 w 1034979"/>
                  <a:gd name="connsiteY82" fmla="*/ 1195732 h 1489141"/>
                  <a:gd name="connsiteX83" fmla="*/ 333939 w 1034979"/>
                  <a:gd name="connsiteY83" fmla="*/ 1201447 h 1489141"/>
                  <a:gd name="connsiteX84" fmla="*/ 339654 w 1034979"/>
                  <a:gd name="connsiteY84" fmla="*/ 1203352 h 1489141"/>
                  <a:gd name="connsiteX85" fmla="*/ 351084 w 1034979"/>
                  <a:gd name="connsiteY85" fmla="*/ 1210972 h 1489141"/>
                  <a:gd name="connsiteX86" fmla="*/ 356799 w 1034979"/>
                  <a:gd name="connsiteY86" fmla="*/ 1214782 h 1489141"/>
                  <a:gd name="connsiteX87" fmla="*/ 360609 w 1034979"/>
                  <a:gd name="connsiteY87" fmla="*/ 1220497 h 1489141"/>
                  <a:gd name="connsiteX88" fmla="*/ 366324 w 1034979"/>
                  <a:gd name="connsiteY88" fmla="*/ 1231927 h 1489141"/>
                  <a:gd name="connsiteX89" fmla="*/ 362514 w 1034979"/>
                  <a:gd name="connsiteY89" fmla="*/ 1258597 h 1489141"/>
                  <a:gd name="connsiteX90" fmla="*/ 358704 w 1034979"/>
                  <a:gd name="connsiteY90" fmla="*/ 1264312 h 1489141"/>
                  <a:gd name="connsiteX91" fmla="*/ 356799 w 1034979"/>
                  <a:gd name="connsiteY91" fmla="*/ 1270027 h 1489141"/>
                  <a:gd name="connsiteX92" fmla="*/ 352989 w 1034979"/>
                  <a:gd name="connsiteY92" fmla="*/ 1275742 h 1489141"/>
                  <a:gd name="connsiteX93" fmla="*/ 351084 w 1034979"/>
                  <a:gd name="connsiteY93" fmla="*/ 1281457 h 1489141"/>
                  <a:gd name="connsiteX94" fmla="*/ 347274 w 1034979"/>
                  <a:gd name="connsiteY94" fmla="*/ 1287172 h 1489141"/>
                  <a:gd name="connsiteX95" fmla="*/ 330129 w 1034979"/>
                  <a:gd name="connsiteY95" fmla="*/ 1353847 h 1489141"/>
                  <a:gd name="connsiteX96" fmla="*/ 328224 w 1034979"/>
                  <a:gd name="connsiteY96" fmla="*/ 1405282 h 1489141"/>
                  <a:gd name="connsiteX97" fmla="*/ 330129 w 1034979"/>
                  <a:gd name="connsiteY97" fmla="*/ 1430047 h 1489141"/>
                  <a:gd name="connsiteX98" fmla="*/ 332034 w 1034979"/>
                  <a:gd name="connsiteY98" fmla="*/ 1435762 h 1489141"/>
                  <a:gd name="connsiteX99" fmla="*/ 335844 w 1034979"/>
                  <a:gd name="connsiteY99" fmla="*/ 1439572 h 1489141"/>
                  <a:gd name="connsiteX100" fmla="*/ 364419 w 1034979"/>
                  <a:gd name="connsiteY100" fmla="*/ 1485292 h 1489141"/>
                  <a:gd name="connsiteX101" fmla="*/ 387279 w 1034979"/>
                  <a:gd name="connsiteY101" fmla="*/ 1487197 h 1489141"/>
                  <a:gd name="connsiteX102" fmla="*/ 392994 w 1034979"/>
                  <a:gd name="connsiteY102" fmla="*/ 1481482 h 1489141"/>
                  <a:gd name="connsiteX103" fmla="*/ 394899 w 1034979"/>
                  <a:gd name="connsiteY103" fmla="*/ 1470052 h 1489141"/>
                  <a:gd name="connsiteX104" fmla="*/ 396804 w 1034979"/>
                  <a:gd name="connsiteY104" fmla="*/ 1464337 h 1489141"/>
                  <a:gd name="connsiteX105" fmla="*/ 398709 w 1034979"/>
                  <a:gd name="connsiteY105" fmla="*/ 1447192 h 1489141"/>
                  <a:gd name="connsiteX106" fmla="*/ 400614 w 1034979"/>
                  <a:gd name="connsiteY106" fmla="*/ 1433857 h 1489141"/>
                  <a:gd name="connsiteX107" fmla="*/ 404424 w 1034979"/>
                  <a:gd name="connsiteY107" fmla="*/ 1376707 h 1489141"/>
                  <a:gd name="connsiteX108" fmla="*/ 410139 w 1034979"/>
                  <a:gd name="connsiteY108" fmla="*/ 1365277 h 1489141"/>
                  <a:gd name="connsiteX109" fmla="*/ 413949 w 1034979"/>
                  <a:gd name="connsiteY109" fmla="*/ 1351942 h 1489141"/>
                  <a:gd name="connsiteX110" fmla="*/ 415854 w 1034979"/>
                  <a:gd name="connsiteY110" fmla="*/ 1346227 h 1489141"/>
                  <a:gd name="connsiteX111" fmla="*/ 417759 w 1034979"/>
                  <a:gd name="connsiteY111" fmla="*/ 1332892 h 1489141"/>
                  <a:gd name="connsiteX112" fmla="*/ 421569 w 1034979"/>
                  <a:gd name="connsiteY112" fmla="*/ 1321462 h 1489141"/>
                  <a:gd name="connsiteX113" fmla="*/ 427284 w 1034979"/>
                  <a:gd name="connsiteY113" fmla="*/ 1308127 h 1489141"/>
                  <a:gd name="connsiteX114" fmla="*/ 436809 w 1034979"/>
                  <a:gd name="connsiteY114" fmla="*/ 1296697 h 1489141"/>
                  <a:gd name="connsiteX115" fmla="*/ 450144 w 1034979"/>
                  <a:gd name="connsiteY115" fmla="*/ 1281457 h 1489141"/>
                  <a:gd name="connsiteX116" fmla="*/ 457764 w 1034979"/>
                  <a:gd name="connsiteY116" fmla="*/ 1270027 h 1489141"/>
                  <a:gd name="connsiteX117" fmla="*/ 461574 w 1034979"/>
                  <a:gd name="connsiteY117" fmla="*/ 1258597 h 1489141"/>
                  <a:gd name="connsiteX118" fmla="*/ 465384 w 1034979"/>
                  <a:gd name="connsiteY118" fmla="*/ 1243357 h 1489141"/>
                  <a:gd name="connsiteX119" fmla="*/ 467289 w 1034979"/>
                  <a:gd name="connsiteY119" fmla="*/ 1237642 h 1489141"/>
                  <a:gd name="connsiteX120" fmla="*/ 507294 w 1034979"/>
                  <a:gd name="connsiteY120" fmla="*/ 1231927 h 1489141"/>
                  <a:gd name="connsiteX121" fmla="*/ 535869 w 1034979"/>
                  <a:gd name="connsiteY121" fmla="*/ 1222402 h 1489141"/>
                  <a:gd name="connsiteX122" fmla="*/ 541584 w 1034979"/>
                  <a:gd name="connsiteY122" fmla="*/ 1220497 h 1489141"/>
                  <a:gd name="connsiteX123" fmla="*/ 547299 w 1034979"/>
                  <a:gd name="connsiteY123" fmla="*/ 1218592 h 1489141"/>
                  <a:gd name="connsiteX124" fmla="*/ 554919 w 1034979"/>
                  <a:gd name="connsiteY124" fmla="*/ 1216687 h 1489141"/>
                  <a:gd name="connsiteX125" fmla="*/ 573969 w 1034979"/>
                  <a:gd name="connsiteY125" fmla="*/ 1209067 h 1489141"/>
                  <a:gd name="connsiteX126" fmla="*/ 585399 w 1034979"/>
                  <a:gd name="connsiteY126" fmla="*/ 1205257 h 1489141"/>
                  <a:gd name="connsiteX127" fmla="*/ 720654 w 1034979"/>
                  <a:gd name="connsiteY127" fmla="*/ 1289077 h 1489141"/>
                  <a:gd name="connsiteX128" fmla="*/ 733989 w 1034979"/>
                  <a:gd name="connsiteY128" fmla="*/ 1298602 h 1489141"/>
                  <a:gd name="connsiteX129" fmla="*/ 743514 w 1034979"/>
                  <a:gd name="connsiteY129" fmla="*/ 1300507 h 1489141"/>
                  <a:gd name="connsiteX130" fmla="*/ 749229 w 1034979"/>
                  <a:gd name="connsiteY130" fmla="*/ 1302412 h 1489141"/>
                  <a:gd name="connsiteX131" fmla="*/ 762564 w 1034979"/>
                  <a:gd name="connsiteY131" fmla="*/ 1308127 h 1489141"/>
                  <a:gd name="connsiteX132" fmla="*/ 777804 w 1034979"/>
                  <a:gd name="connsiteY132" fmla="*/ 1306222 h 1489141"/>
                  <a:gd name="connsiteX133" fmla="*/ 789234 w 1034979"/>
                  <a:gd name="connsiteY133" fmla="*/ 1300507 h 1489141"/>
                  <a:gd name="connsiteX134" fmla="*/ 794949 w 1034979"/>
                  <a:gd name="connsiteY134" fmla="*/ 1298602 h 1489141"/>
                  <a:gd name="connsiteX135" fmla="*/ 802569 w 1034979"/>
                  <a:gd name="connsiteY135" fmla="*/ 1281457 h 1489141"/>
                  <a:gd name="connsiteX136" fmla="*/ 800664 w 1034979"/>
                  <a:gd name="connsiteY136" fmla="*/ 1256692 h 1489141"/>
                  <a:gd name="connsiteX137" fmla="*/ 798759 w 1034979"/>
                  <a:gd name="connsiteY137" fmla="*/ 1250977 h 1489141"/>
                  <a:gd name="connsiteX138" fmla="*/ 796854 w 1034979"/>
                  <a:gd name="connsiteY138" fmla="*/ 1243357 h 1489141"/>
                  <a:gd name="connsiteX139" fmla="*/ 783519 w 1034979"/>
                  <a:gd name="connsiteY139" fmla="*/ 1226212 h 1489141"/>
                  <a:gd name="connsiteX140" fmla="*/ 773994 w 1034979"/>
                  <a:gd name="connsiteY140" fmla="*/ 1220497 h 1489141"/>
                  <a:gd name="connsiteX141" fmla="*/ 648264 w 1034979"/>
                  <a:gd name="connsiteY141" fmla="*/ 1129057 h 1489141"/>
                  <a:gd name="connsiteX142" fmla="*/ 644454 w 1034979"/>
                  <a:gd name="connsiteY142" fmla="*/ 1111912 h 1489141"/>
                  <a:gd name="connsiteX143" fmla="*/ 646359 w 1034979"/>
                  <a:gd name="connsiteY143" fmla="*/ 1104292 h 1489141"/>
                  <a:gd name="connsiteX144" fmla="*/ 650169 w 1034979"/>
                  <a:gd name="connsiteY144" fmla="*/ 1087147 h 1489141"/>
                  <a:gd name="connsiteX145" fmla="*/ 653979 w 1034979"/>
                  <a:gd name="connsiteY145" fmla="*/ 1081432 h 1489141"/>
                  <a:gd name="connsiteX146" fmla="*/ 655884 w 1034979"/>
                  <a:gd name="connsiteY146" fmla="*/ 1075717 h 1489141"/>
                  <a:gd name="connsiteX147" fmla="*/ 661599 w 1034979"/>
                  <a:gd name="connsiteY147" fmla="*/ 1073812 h 1489141"/>
                  <a:gd name="connsiteX148" fmla="*/ 671124 w 1034979"/>
                  <a:gd name="connsiteY148" fmla="*/ 1062382 h 1489141"/>
                  <a:gd name="connsiteX149" fmla="*/ 724464 w 1034979"/>
                  <a:gd name="connsiteY149" fmla="*/ 1054762 h 1489141"/>
                  <a:gd name="connsiteX150" fmla="*/ 842574 w 1034979"/>
                  <a:gd name="connsiteY150" fmla="*/ 1056667 h 1489141"/>
                  <a:gd name="connsiteX151" fmla="*/ 871149 w 1034979"/>
                  <a:gd name="connsiteY151" fmla="*/ 1058572 h 1489141"/>
                  <a:gd name="connsiteX152" fmla="*/ 899724 w 1034979"/>
                  <a:gd name="connsiteY152" fmla="*/ 1064287 h 1489141"/>
                  <a:gd name="connsiteX153" fmla="*/ 922584 w 1034979"/>
                  <a:gd name="connsiteY153" fmla="*/ 1068097 h 1489141"/>
                  <a:gd name="connsiteX154" fmla="*/ 951159 w 1034979"/>
                  <a:gd name="connsiteY154" fmla="*/ 1073812 h 1489141"/>
                  <a:gd name="connsiteX155" fmla="*/ 956874 w 1034979"/>
                  <a:gd name="connsiteY155" fmla="*/ 1073812 h 1489141"/>
                  <a:gd name="connsiteX156" fmla="*/ 1002594 w 1034979"/>
                  <a:gd name="connsiteY156" fmla="*/ 1071907 h 1489141"/>
                  <a:gd name="connsiteX157" fmla="*/ 1031169 w 1034979"/>
                  <a:gd name="connsiteY157" fmla="*/ 1064287 h 1489141"/>
                  <a:gd name="connsiteX158" fmla="*/ 1034979 w 1034979"/>
                  <a:gd name="connsiteY158" fmla="*/ 1058572 h 1489141"/>
                  <a:gd name="connsiteX159" fmla="*/ 1033074 w 1034979"/>
                  <a:gd name="connsiteY159" fmla="*/ 1039522 h 1489141"/>
                  <a:gd name="connsiteX160" fmla="*/ 1027359 w 1034979"/>
                  <a:gd name="connsiteY160" fmla="*/ 1035712 h 1489141"/>
                  <a:gd name="connsiteX161" fmla="*/ 1012119 w 1034979"/>
                  <a:gd name="connsiteY161" fmla="*/ 1033807 h 1489141"/>
                  <a:gd name="connsiteX162" fmla="*/ 1006404 w 1034979"/>
                  <a:gd name="connsiteY162" fmla="*/ 1031902 h 1489141"/>
                  <a:gd name="connsiteX163" fmla="*/ 998784 w 1034979"/>
                  <a:gd name="connsiteY163" fmla="*/ 1029997 h 1489141"/>
                  <a:gd name="connsiteX164" fmla="*/ 987354 w 1034979"/>
                  <a:gd name="connsiteY164" fmla="*/ 1022377 h 1489141"/>
                  <a:gd name="connsiteX165" fmla="*/ 975924 w 1034979"/>
                  <a:gd name="connsiteY165" fmla="*/ 1018567 h 1489141"/>
                  <a:gd name="connsiteX166" fmla="*/ 970209 w 1034979"/>
                  <a:gd name="connsiteY166" fmla="*/ 1016662 h 1489141"/>
                  <a:gd name="connsiteX167" fmla="*/ 962589 w 1034979"/>
                  <a:gd name="connsiteY167" fmla="*/ 1014757 h 1489141"/>
                  <a:gd name="connsiteX168" fmla="*/ 956874 w 1034979"/>
                  <a:gd name="connsiteY168" fmla="*/ 1012852 h 1489141"/>
                  <a:gd name="connsiteX169" fmla="*/ 935919 w 1034979"/>
                  <a:gd name="connsiteY169" fmla="*/ 1007137 h 1489141"/>
                  <a:gd name="connsiteX170" fmla="*/ 930204 w 1034979"/>
                  <a:gd name="connsiteY170" fmla="*/ 1005232 h 1489141"/>
                  <a:gd name="connsiteX171" fmla="*/ 825429 w 1034979"/>
                  <a:gd name="connsiteY171" fmla="*/ 1007137 h 1489141"/>
                  <a:gd name="connsiteX172" fmla="*/ 819714 w 1034979"/>
                  <a:gd name="connsiteY172" fmla="*/ 1009042 h 1489141"/>
                  <a:gd name="connsiteX173" fmla="*/ 730179 w 1034979"/>
                  <a:gd name="connsiteY173" fmla="*/ 1010947 h 1489141"/>
                  <a:gd name="connsiteX174" fmla="*/ 716844 w 1034979"/>
                  <a:gd name="connsiteY174" fmla="*/ 1014757 h 1489141"/>
                  <a:gd name="connsiteX175" fmla="*/ 695889 w 1034979"/>
                  <a:gd name="connsiteY175" fmla="*/ 1016662 h 1489141"/>
                  <a:gd name="connsiteX176" fmla="*/ 669219 w 1034979"/>
                  <a:gd name="connsiteY176" fmla="*/ 1018567 h 1489141"/>
                  <a:gd name="connsiteX177" fmla="*/ 669219 w 1034979"/>
                  <a:gd name="connsiteY177" fmla="*/ 1018567 h 1489141"/>
                  <a:gd name="connsiteX178" fmla="*/ 646359 w 1034979"/>
                  <a:gd name="connsiteY178" fmla="*/ 1022377 h 1489141"/>
                  <a:gd name="connsiteX179" fmla="*/ 642549 w 1034979"/>
                  <a:gd name="connsiteY179" fmla="*/ 1010947 h 1489141"/>
                  <a:gd name="connsiteX180" fmla="*/ 640644 w 1034979"/>
                  <a:gd name="connsiteY180" fmla="*/ 1005232 h 1489141"/>
                  <a:gd name="connsiteX181" fmla="*/ 642549 w 1034979"/>
                  <a:gd name="connsiteY181" fmla="*/ 988087 h 1489141"/>
                  <a:gd name="connsiteX182" fmla="*/ 644454 w 1034979"/>
                  <a:gd name="connsiteY182" fmla="*/ 982372 h 1489141"/>
                  <a:gd name="connsiteX183" fmla="*/ 661599 w 1034979"/>
                  <a:gd name="connsiteY183" fmla="*/ 972847 h 1489141"/>
                  <a:gd name="connsiteX184" fmla="*/ 673029 w 1034979"/>
                  <a:gd name="connsiteY184" fmla="*/ 965227 h 1489141"/>
                  <a:gd name="connsiteX185" fmla="*/ 674934 w 1034979"/>
                  <a:gd name="connsiteY185" fmla="*/ 959512 h 1489141"/>
                  <a:gd name="connsiteX186" fmla="*/ 680649 w 1034979"/>
                  <a:gd name="connsiteY186" fmla="*/ 957607 h 1489141"/>
                  <a:gd name="connsiteX187" fmla="*/ 686364 w 1034979"/>
                  <a:gd name="connsiteY187" fmla="*/ 953797 h 1489141"/>
                  <a:gd name="connsiteX188" fmla="*/ 695889 w 1034979"/>
                  <a:gd name="connsiteY188" fmla="*/ 944272 h 1489141"/>
                  <a:gd name="connsiteX189" fmla="*/ 705414 w 1034979"/>
                  <a:gd name="connsiteY189" fmla="*/ 932842 h 1489141"/>
                  <a:gd name="connsiteX190" fmla="*/ 716844 w 1034979"/>
                  <a:gd name="connsiteY190" fmla="*/ 925222 h 1489141"/>
                  <a:gd name="connsiteX191" fmla="*/ 732084 w 1034979"/>
                  <a:gd name="connsiteY191" fmla="*/ 911887 h 1489141"/>
                  <a:gd name="connsiteX192" fmla="*/ 741609 w 1034979"/>
                  <a:gd name="connsiteY192" fmla="*/ 900457 h 1489141"/>
                  <a:gd name="connsiteX193" fmla="*/ 753039 w 1034979"/>
                  <a:gd name="connsiteY193" fmla="*/ 890932 h 1489141"/>
                  <a:gd name="connsiteX194" fmla="*/ 758754 w 1034979"/>
                  <a:gd name="connsiteY194" fmla="*/ 879502 h 1489141"/>
                  <a:gd name="connsiteX195" fmla="*/ 760659 w 1034979"/>
                  <a:gd name="connsiteY195" fmla="*/ 873787 h 1489141"/>
                  <a:gd name="connsiteX196" fmla="*/ 766374 w 1034979"/>
                  <a:gd name="connsiteY196" fmla="*/ 862357 h 1489141"/>
                  <a:gd name="connsiteX197" fmla="*/ 764469 w 1034979"/>
                  <a:gd name="connsiteY197" fmla="*/ 847117 h 1489141"/>
                  <a:gd name="connsiteX198" fmla="*/ 758754 w 1034979"/>
                  <a:gd name="connsiteY198" fmla="*/ 845212 h 1489141"/>
                  <a:gd name="connsiteX199" fmla="*/ 737799 w 1034979"/>
                  <a:gd name="connsiteY199" fmla="*/ 847117 h 1489141"/>
                  <a:gd name="connsiteX200" fmla="*/ 732084 w 1034979"/>
                  <a:gd name="connsiteY200" fmla="*/ 850927 h 1489141"/>
                  <a:gd name="connsiteX201" fmla="*/ 720654 w 1034979"/>
                  <a:gd name="connsiteY201" fmla="*/ 854737 h 1489141"/>
                  <a:gd name="connsiteX202" fmla="*/ 716844 w 1034979"/>
                  <a:gd name="connsiteY202" fmla="*/ 860452 h 1489141"/>
                  <a:gd name="connsiteX203" fmla="*/ 711129 w 1034979"/>
                  <a:gd name="connsiteY203" fmla="*/ 862357 h 1489141"/>
                  <a:gd name="connsiteX204" fmla="*/ 705414 w 1034979"/>
                  <a:gd name="connsiteY204" fmla="*/ 866167 h 1489141"/>
                  <a:gd name="connsiteX205" fmla="*/ 699699 w 1034979"/>
                  <a:gd name="connsiteY205" fmla="*/ 871882 h 1489141"/>
                  <a:gd name="connsiteX206" fmla="*/ 692079 w 1034979"/>
                  <a:gd name="connsiteY206" fmla="*/ 875692 h 1489141"/>
                  <a:gd name="connsiteX207" fmla="*/ 650169 w 1034979"/>
                  <a:gd name="connsiteY207" fmla="*/ 904267 h 1489141"/>
                  <a:gd name="connsiteX208" fmla="*/ 636834 w 1034979"/>
                  <a:gd name="connsiteY208" fmla="*/ 915697 h 1489141"/>
                  <a:gd name="connsiteX209" fmla="*/ 627309 w 1034979"/>
                  <a:gd name="connsiteY209" fmla="*/ 932842 h 1489141"/>
                  <a:gd name="connsiteX210" fmla="*/ 602544 w 1034979"/>
                  <a:gd name="connsiteY210" fmla="*/ 938557 h 1489141"/>
                  <a:gd name="connsiteX211" fmla="*/ 589209 w 1034979"/>
                  <a:gd name="connsiteY211" fmla="*/ 942367 h 1489141"/>
                  <a:gd name="connsiteX212" fmla="*/ 573969 w 1034979"/>
                  <a:gd name="connsiteY212" fmla="*/ 940462 h 1489141"/>
                  <a:gd name="connsiteX213" fmla="*/ 562539 w 1034979"/>
                  <a:gd name="connsiteY213" fmla="*/ 936652 h 1489141"/>
                  <a:gd name="connsiteX214" fmla="*/ 551109 w 1034979"/>
                  <a:gd name="connsiteY214" fmla="*/ 932842 h 1489141"/>
                  <a:gd name="connsiteX215" fmla="*/ 539679 w 1034979"/>
                  <a:gd name="connsiteY215" fmla="*/ 929032 h 1489141"/>
                  <a:gd name="connsiteX216" fmla="*/ 533964 w 1034979"/>
                  <a:gd name="connsiteY216" fmla="*/ 927127 h 1489141"/>
                  <a:gd name="connsiteX217" fmla="*/ 528249 w 1034979"/>
                  <a:gd name="connsiteY217" fmla="*/ 923317 h 1489141"/>
                  <a:gd name="connsiteX218" fmla="*/ 516819 w 1034979"/>
                  <a:gd name="connsiteY218" fmla="*/ 917602 h 1489141"/>
                  <a:gd name="connsiteX219" fmla="*/ 509199 w 1034979"/>
                  <a:gd name="connsiteY219" fmla="*/ 906172 h 1489141"/>
                  <a:gd name="connsiteX220" fmla="*/ 505389 w 1034979"/>
                  <a:gd name="connsiteY220" fmla="*/ 885217 h 1489141"/>
                  <a:gd name="connsiteX221" fmla="*/ 507294 w 1034979"/>
                  <a:gd name="connsiteY221" fmla="*/ 820447 h 1489141"/>
                  <a:gd name="connsiteX222" fmla="*/ 513009 w 1034979"/>
                  <a:gd name="connsiteY222" fmla="*/ 807112 h 1489141"/>
                  <a:gd name="connsiteX223" fmla="*/ 503484 w 1034979"/>
                  <a:gd name="connsiteY223" fmla="*/ 330862 h 1489141"/>
                  <a:gd name="connsiteX224" fmla="*/ 499674 w 1034979"/>
                  <a:gd name="connsiteY224" fmla="*/ 39397 h 1489141"/>
                  <a:gd name="connsiteX225" fmla="*/ 490149 w 1034979"/>
                  <a:gd name="connsiteY225" fmla="*/ 12727 h 1489141"/>
                  <a:gd name="connsiteX226" fmla="*/ 488244 w 1034979"/>
                  <a:gd name="connsiteY226" fmla="*/ 7012 h 1489141"/>
                  <a:gd name="connsiteX227" fmla="*/ 484434 w 1034979"/>
                  <a:gd name="connsiteY227" fmla="*/ 1297 h 1489141"/>
                  <a:gd name="connsiteX228" fmla="*/ 419664 w 1034979"/>
                  <a:gd name="connsiteY228" fmla="*/ 33682 h 1489141"/>
                  <a:gd name="connsiteX229" fmla="*/ 423474 w 1034979"/>
                  <a:gd name="connsiteY229" fmla="*/ 45112 h 1489141"/>
                  <a:gd name="connsiteX230" fmla="*/ 425379 w 1034979"/>
                  <a:gd name="connsiteY230" fmla="*/ 50827 h 1489141"/>
                  <a:gd name="connsiteX231" fmla="*/ 429189 w 1034979"/>
                  <a:gd name="connsiteY231" fmla="*/ 210847 h 1489141"/>
                  <a:gd name="connsiteX232" fmla="*/ 440619 w 1034979"/>
                  <a:gd name="connsiteY232" fmla="*/ 393727 h 1489141"/>
                  <a:gd name="connsiteX233" fmla="*/ 425379 w 1034979"/>
                  <a:gd name="connsiteY233" fmla="*/ 690907 h 1489141"/>
                  <a:gd name="connsiteX234" fmla="*/ 417759 w 1034979"/>
                  <a:gd name="connsiteY234" fmla="*/ 818542 h 1489141"/>
                  <a:gd name="connsiteX235" fmla="*/ 413949 w 1034979"/>
                  <a:gd name="connsiteY235" fmla="*/ 835687 h 1489141"/>
                  <a:gd name="connsiteX236" fmla="*/ 417759 w 1034979"/>
                  <a:gd name="connsiteY236" fmla="*/ 856642 h 1489141"/>
                  <a:gd name="connsiteX237" fmla="*/ 421569 w 1034979"/>
                  <a:gd name="connsiteY237" fmla="*/ 862357 h 1489141"/>
                  <a:gd name="connsiteX238" fmla="*/ 425379 w 1034979"/>
                  <a:gd name="connsiteY238" fmla="*/ 873787 h 1489141"/>
                  <a:gd name="connsiteX239" fmla="*/ 423474 w 1034979"/>
                  <a:gd name="connsiteY239" fmla="*/ 900457 h 1489141"/>
                  <a:gd name="connsiteX240" fmla="*/ 417759 w 1034979"/>
                  <a:gd name="connsiteY240" fmla="*/ 902362 h 1489141"/>
                  <a:gd name="connsiteX241" fmla="*/ 412044 w 1034979"/>
                  <a:gd name="connsiteY241" fmla="*/ 906172 h 1489141"/>
                  <a:gd name="connsiteX242" fmla="*/ 421569 w 1034979"/>
                  <a:gd name="connsiteY242" fmla="*/ 902362 h 1489141"/>
                  <a:gd name="connsiteX0" fmla="*/ 421569 w 1034979"/>
                  <a:gd name="connsiteY0" fmla="*/ 902362 h 1489141"/>
                  <a:gd name="connsiteX1" fmla="*/ 421569 w 1034979"/>
                  <a:gd name="connsiteY1" fmla="*/ 902362 h 1489141"/>
                  <a:gd name="connsiteX2" fmla="*/ 394899 w 1034979"/>
                  <a:gd name="connsiteY2" fmla="*/ 911887 h 1489141"/>
                  <a:gd name="connsiteX3" fmla="*/ 387279 w 1034979"/>
                  <a:gd name="connsiteY3" fmla="*/ 913792 h 1489141"/>
                  <a:gd name="connsiteX4" fmla="*/ 356799 w 1034979"/>
                  <a:gd name="connsiteY4" fmla="*/ 915697 h 1489141"/>
                  <a:gd name="connsiteX5" fmla="*/ 351084 w 1034979"/>
                  <a:gd name="connsiteY5" fmla="*/ 919507 h 1489141"/>
                  <a:gd name="connsiteX6" fmla="*/ 339654 w 1034979"/>
                  <a:gd name="connsiteY6" fmla="*/ 929032 h 1489141"/>
                  <a:gd name="connsiteX7" fmla="*/ 328224 w 1034979"/>
                  <a:gd name="connsiteY7" fmla="*/ 932842 h 1489141"/>
                  <a:gd name="connsiteX8" fmla="*/ 312984 w 1034979"/>
                  <a:gd name="connsiteY8" fmla="*/ 938557 h 1489141"/>
                  <a:gd name="connsiteX9" fmla="*/ 265359 w 1034979"/>
                  <a:gd name="connsiteY9" fmla="*/ 934747 h 1489141"/>
                  <a:gd name="connsiteX10" fmla="*/ 253929 w 1034979"/>
                  <a:gd name="connsiteY10" fmla="*/ 930937 h 1489141"/>
                  <a:gd name="connsiteX11" fmla="*/ 242499 w 1034979"/>
                  <a:gd name="connsiteY11" fmla="*/ 927127 h 1489141"/>
                  <a:gd name="connsiteX12" fmla="*/ 236784 w 1034979"/>
                  <a:gd name="connsiteY12" fmla="*/ 925222 h 1489141"/>
                  <a:gd name="connsiteX13" fmla="*/ 231069 w 1034979"/>
                  <a:gd name="connsiteY13" fmla="*/ 923317 h 1489141"/>
                  <a:gd name="connsiteX14" fmla="*/ 219639 w 1034979"/>
                  <a:gd name="connsiteY14" fmla="*/ 921412 h 1489141"/>
                  <a:gd name="connsiteX15" fmla="*/ 213924 w 1034979"/>
                  <a:gd name="connsiteY15" fmla="*/ 919507 h 1489141"/>
                  <a:gd name="connsiteX16" fmla="*/ 206304 w 1034979"/>
                  <a:gd name="connsiteY16" fmla="*/ 917602 h 1489141"/>
                  <a:gd name="connsiteX17" fmla="*/ 194874 w 1034979"/>
                  <a:gd name="connsiteY17" fmla="*/ 913792 h 1489141"/>
                  <a:gd name="connsiteX18" fmla="*/ 189159 w 1034979"/>
                  <a:gd name="connsiteY18" fmla="*/ 911887 h 1489141"/>
                  <a:gd name="connsiteX19" fmla="*/ 181539 w 1034979"/>
                  <a:gd name="connsiteY19" fmla="*/ 909982 h 1489141"/>
                  <a:gd name="connsiteX20" fmla="*/ 170109 w 1034979"/>
                  <a:gd name="connsiteY20" fmla="*/ 904267 h 1489141"/>
                  <a:gd name="connsiteX21" fmla="*/ 164394 w 1034979"/>
                  <a:gd name="connsiteY21" fmla="*/ 900457 h 1489141"/>
                  <a:gd name="connsiteX22" fmla="*/ 156774 w 1034979"/>
                  <a:gd name="connsiteY22" fmla="*/ 889027 h 1489141"/>
                  <a:gd name="connsiteX23" fmla="*/ 145344 w 1034979"/>
                  <a:gd name="connsiteY23" fmla="*/ 885217 h 1489141"/>
                  <a:gd name="connsiteX24" fmla="*/ 139629 w 1034979"/>
                  <a:gd name="connsiteY24" fmla="*/ 881407 h 1489141"/>
                  <a:gd name="connsiteX25" fmla="*/ 133914 w 1034979"/>
                  <a:gd name="connsiteY25" fmla="*/ 879502 h 1489141"/>
                  <a:gd name="connsiteX26" fmla="*/ 116769 w 1034979"/>
                  <a:gd name="connsiteY26" fmla="*/ 875692 h 1489141"/>
                  <a:gd name="connsiteX27" fmla="*/ 111054 w 1034979"/>
                  <a:gd name="connsiteY27" fmla="*/ 869977 h 1489141"/>
                  <a:gd name="connsiteX28" fmla="*/ 101529 w 1034979"/>
                  <a:gd name="connsiteY28" fmla="*/ 852832 h 1489141"/>
                  <a:gd name="connsiteX29" fmla="*/ 84384 w 1034979"/>
                  <a:gd name="connsiteY29" fmla="*/ 845212 h 1489141"/>
                  <a:gd name="connsiteX30" fmla="*/ 78669 w 1034979"/>
                  <a:gd name="connsiteY30" fmla="*/ 843307 h 1489141"/>
                  <a:gd name="connsiteX31" fmla="*/ 59619 w 1034979"/>
                  <a:gd name="connsiteY31" fmla="*/ 847117 h 1489141"/>
                  <a:gd name="connsiteX32" fmla="*/ 53904 w 1034979"/>
                  <a:gd name="connsiteY32" fmla="*/ 850927 h 1489141"/>
                  <a:gd name="connsiteX33" fmla="*/ 50094 w 1034979"/>
                  <a:gd name="connsiteY33" fmla="*/ 856642 h 1489141"/>
                  <a:gd name="connsiteX34" fmla="*/ 46284 w 1034979"/>
                  <a:gd name="connsiteY34" fmla="*/ 868072 h 1489141"/>
                  <a:gd name="connsiteX35" fmla="*/ 50094 w 1034979"/>
                  <a:gd name="connsiteY35" fmla="*/ 906172 h 1489141"/>
                  <a:gd name="connsiteX36" fmla="*/ 53904 w 1034979"/>
                  <a:gd name="connsiteY36" fmla="*/ 911887 h 1489141"/>
                  <a:gd name="connsiteX37" fmla="*/ 59619 w 1034979"/>
                  <a:gd name="connsiteY37" fmla="*/ 915697 h 1489141"/>
                  <a:gd name="connsiteX38" fmla="*/ 63429 w 1034979"/>
                  <a:gd name="connsiteY38" fmla="*/ 921412 h 1489141"/>
                  <a:gd name="connsiteX39" fmla="*/ 80574 w 1034979"/>
                  <a:gd name="connsiteY39" fmla="*/ 930937 h 1489141"/>
                  <a:gd name="connsiteX40" fmla="*/ 103434 w 1034979"/>
                  <a:gd name="connsiteY40" fmla="*/ 932842 h 1489141"/>
                  <a:gd name="connsiteX41" fmla="*/ 124389 w 1034979"/>
                  <a:gd name="connsiteY41" fmla="*/ 938557 h 1489141"/>
                  <a:gd name="connsiteX42" fmla="*/ 130104 w 1034979"/>
                  <a:gd name="connsiteY42" fmla="*/ 940462 h 1489141"/>
                  <a:gd name="connsiteX43" fmla="*/ 135819 w 1034979"/>
                  <a:gd name="connsiteY43" fmla="*/ 946177 h 1489141"/>
                  <a:gd name="connsiteX44" fmla="*/ 143439 w 1034979"/>
                  <a:gd name="connsiteY44" fmla="*/ 948082 h 1489141"/>
                  <a:gd name="connsiteX45" fmla="*/ 166299 w 1034979"/>
                  <a:gd name="connsiteY45" fmla="*/ 951892 h 1489141"/>
                  <a:gd name="connsiteX46" fmla="*/ 191064 w 1034979"/>
                  <a:gd name="connsiteY46" fmla="*/ 957607 h 1489141"/>
                  <a:gd name="connsiteX47" fmla="*/ 208209 w 1034979"/>
                  <a:gd name="connsiteY47" fmla="*/ 963322 h 1489141"/>
                  <a:gd name="connsiteX48" fmla="*/ 213924 w 1034979"/>
                  <a:gd name="connsiteY48" fmla="*/ 965227 h 1489141"/>
                  <a:gd name="connsiteX49" fmla="*/ 229164 w 1034979"/>
                  <a:gd name="connsiteY49" fmla="*/ 969037 h 1489141"/>
                  <a:gd name="connsiteX50" fmla="*/ 248214 w 1034979"/>
                  <a:gd name="connsiteY50" fmla="*/ 974752 h 1489141"/>
                  <a:gd name="connsiteX51" fmla="*/ 253929 w 1034979"/>
                  <a:gd name="connsiteY51" fmla="*/ 978562 h 1489141"/>
                  <a:gd name="connsiteX52" fmla="*/ 267264 w 1034979"/>
                  <a:gd name="connsiteY52" fmla="*/ 993802 h 1489141"/>
                  <a:gd name="connsiteX53" fmla="*/ 272979 w 1034979"/>
                  <a:gd name="connsiteY53" fmla="*/ 1012852 h 1489141"/>
                  <a:gd name="connsiteX54" fmla="*/ 274884 w 1034979"/>
                  <a:gd name="connsiteY54" fmla="*/ 1018567 h 1489141"/>
                  <a:gd name="connsiteX55" fmla="*/ 276789 w 1034979"/>
                  <a:gd name="connsiteY55" fmla="*/ 1024282 h 1489141"/>
                  <a:gd name="connsiteX56" fmla="*/ 278694 w 1034979"/>
                  <a:gd name="connsiteY56" fmla="*/ 1049047 h 1489141"/>
                  <a:gd name="connsiteX57" fmla="*/ 280599 w 1034979"/>
                  <a:gd name="connsiteY57" fmla="*/ 1054762 h 1489141"/>
                  <a:gd name="connsiteX58" fmla="*/ 278694 w 1034979"/>
                  <a:gd name="connsiteY58" fmla="*/ 1073812 h 1489141"/>
                  <a:gd name="connsiteX59" fmla="*/ 276789 w 1034979"/>
                  <a:gd name="connsiteY59" fmla="*/ 1083337 h 1489141"/>
                  <a:gd name="connsiteX60" fmla="*/ 263454 w 1034979"/>
                  <a:gd name="connsiteY60" fmla="*/ 1096672 h 1489141"/>
                  <a:gd name="connsiteX61" fmla="*/ 252024 w 1034979"/>
                  <a:gd name="connsiteY61" fmla="*/ 1104292 h 1489141"/>
                  <a:gd name="connsiteX62" fmla="*/ 240594 w 1034979"/>
                  <a:gd name="connsiteY62" fmla="*/ 1108102 h 1489141"/>
                  <a:gd name="connsiteX63" fmla="*/ 126294 w 1034979"/>
                  <a:gd name="connsiteY63" fmla="*/ 1108102 h 1489141"/>
                  <a:gd name="connsiteX64" fmla="*/ 120579 w 1034979"/>
                  <a:gd name="connsiteY64" fmla="*/ 1110007 h 1489141"/>
                  <a:gd name="connsiteX65" fmla="*/ 105339 w 1034979"/>
                  <a:gd name="connsiteY65" fmla="*/ 1111912 h 1489141"/>
                  <a:gd name="connsiteX66" fmla="*/ 88194 w 1034979"/>
                  <a:gd name="connsiteY66" fmla="*/ 1117627 h 1489141"/>
                  <a:gd name="connsiteX67" fmla="*/ 82479 w 1034979"/>
                  <a:gd name="connsiteY67" fmla="*/ 1119532 h 1489141"/>
                  <a:gd name="connsiteX68" fmla="*/ 76764 w 1034979"/>
                  <a:gd name="connsiteY68" fmla="*/ 1123342 h 1489141"/>
                  <a:gd name="connsiteX69" fmla="*/ 65334 w 1034979"/>
                  <a:gd name="connsiteY69" fmla="*/ 1125247 h 1489141"/>
                  <a:gd name="connsiteX70" fmla="*/ 27234 w 1034979"/>
                  <a:gd name="connsiteY70" fmla="*/ 1127152 h 1489141"/>
                  <a:gd name="connsiteX71" fmla="*/ 15804 w 1034979"/>
                  <a:gd name="connsiteY71" fmla="*/ 1132867 h 1489141"/>
                  <a:gd name="connsiteX72" fmla="*/ 6279 w 1034979"/>
                  <a:gd name="connsiteY72" fmla="*/ 1142392 h 1489141"/>
                  <a:gd name="connsiteX73" fmla="*/ 4374 w 1034979"/>
                  <a:gd name="connsiteY73" fmla="*/ 1148107 h 1489141"/>
                  <a:gd name="connsiteX74" fmla="*/ 564 w 1034979"/>
                  <a:gd name="connsiteY74" fmla="*/ 1153822 h 1489141"/>
                  <a:gd name="connsiteX75" fmla="*/ 6279 w 1034979"/>
                  <a:gd name="connsiteY75" fmla="*/ 1186207 h 1489141"/>
                  <a:gd name="connsiteX76" fmla="*/ 11994 w 1034979"/>
                  <a:gd name="connsiteY76" fmla="*/ 1190017 h 1489141"/>
                  <a:gd name="connsiteX77" fmla="*/ 17709 w 1034979"/>
                  <a:gd name="connsiteY77" fmla="*/ 1191922 h 1489141"/>
                  <a:gd name="connsiteX78" fmla="*/ 145344 w 1034979"/>
                  <a:gd name="connsiteY78" fmla="*/ 1190017 h 1489141"/>
                  <a:gd name="connsiteX79" fmla="*/ 152964 w 1034979"/>
                  <a:gd name="connsiteY79" fmla="*/ 1188112 h 1489141"/>
                  <a:gd name="connsiteX80" fmla="*/ 303459 w 1034979"/>
                  <a:gd name="connsiteY80" fmla="*/ 1182397 h 1489141"/>
                  <a:gd name="connsiteX81" fmla="*/ 318699 w 1034979"/>
                  <a:gd name="connsiteY81" fmla="*/ 1190017 h 1489141"/>
                  <a:gd name="connsiteX82" fmla="*/ 330129 w 1034979"/>
                  <a:gd name="connsiteY82" fmla="*/ 1195732 h 1489141"/>
                  <a:gd name="connsiteX83" fmla="*/ 333939 w 1034979"/>
                  <a:gd name="connsiteY83" fmla="*/ 1201447 h 1489141"/>
                  <a:gd name="connsiteX84" fmla="*/ 339654 w 1034979"/>
                  <a:gd name="connsiteY84" fmla="*/ 1203352 h 1489141"/>
                  <a:gd name="connsiteX85" fmla="*/ 351084 w 1034979"/>
                  <a:gd name="connsiteY85" fmla="*/ 1210972 h 1489141"/>
                  <a:gd name="connsiteX86" fmla="*/ 356799 w 1034979"/>
                  <a:gd name="connsiteY86" fmla="*/ 1214782 h 1489141"/>
                  <a:gd name="connsiteX87" fmla="*/ 360609 w 1034979"/>
                  <a:gd name="connsiteY87" fmla="*/ 1220497 h 1489141"/>
                  <a:gd name="connsiteX88" fmla="*/ 366324 w 1034979"/>
                  <a:gd name="connsiteY88" fmla="*/ 1231927 h 1489141"/>
                  <a:gd name="connsiteX89" fmla="*/ 362514 w 1034979"/>
                  <a:gd name="connsiteY89" fmla="*/ 1258597 h 1489141"/>
                  <a:gd name="connsiteX90" fmla="*/ 358704 w 1034979"/>
                  <a:gd name="connsiteY90" fmla="*/ 1264312 h 1489141"/>
                  <a:gd name="connsiteX91" fmla="*/ 356799 w 1034979"/>
                  <a:gd name="connsiteY91" fmla="*/ 1270027 h 1489141"/>
                  <a:gd name="connsiteX92" fmla="*/ 352989 w 1034979"/>
                  <a:gd name="connsiteY92" fmla="*/ 1275742 h 1489141"/>
                  <a:gd name="connsiteX93" fmla="*/ 351084 w 1034979"/>
                  <a:gd name="connsiteY93" fmla="*/ 1281457 h 1489141"/>
                  <a:gd name="connsiteX94" fmla="*/ 347274 w 1034979"/>
                  <a:gd name="connsiteY94" fmla="*/ 1287172 h 1489141"/>
                  <a:gd name="connsiteX95" fmla="*/ 330129 w 1034979"/>
                  <a:gd name="connsiteY95" fmla="*/ 1353847 h 1489141"/>
                  <a:gd name="connsiteX96" fmla="*/ 328224 w 1034979"/>
                  <a:gd name="connsiteY96" fmla="*/ 1405282 h 1489141"/>
                  <a:gd name="connsiteX97" fmla="*/ 330129 w 1034979"/>
                  <a:gd name="connsiteY97" fmla="*/ 1430047 h 1489141"/>
                  <a:gd name="connsiteX98" fmla="*/ 332034 w 1034979"/>
                  <a:gd name="connsiteY98" fmla="*/ 1435762 h 1489141"/>
                  <a:gd name="connsiteX99" fmla="*/ 335844 w 1034979"/>
                  <a:gd name="connsiteY99" fmla="*/ 1439572 h 1489141"/>
                  <a:gd name="connsiteX100" fmla="*/ 364419 w 1034979"/>
                  <a:gd name="connsiteY100" fmla="*/ 1485292 h 1489141"/>
                  <a:gd name="connsiteX101" fmla="*/ 387279 w 1034979"/>
                  <a:gd name="connsiteY101" fmla="*/ 1487197 h 1489141"/>
                  <a:gd name="connsiteX102" fmla="*/ 392994 w 1034979"/>
                  <a:gd name="connsiteY102" fmla="*/ 1481482 h 1489141"/>
                  <a:gd name="connsiteX103" fmla="*/ 394899 w 1034979"/>
                  <a:gd name="connsiteY103" fmla="*/ 1470052 h 1489141"/>
                  <a:gd name="connsiteX104" fmla="*/ 396804 w 1034979"/>
                  <a:gd name="connsiteY104" fmla="*/ 1464337 h 1489141"/>
                  <a:gd name="connsiteX105" fmla="*/ 398709 w 1034979"/>
                  <a:gd name="connsiteY105" fmla="*/ 1447192 h 1489141"/>
                  <a:gd name="connsiteX106" fmla="*/ 400614 w 1034979"/>
                  <a:gd name="connsiteY106" fmla="*/ 1433857 h 1489141"/>
                  <a:gd name="connsiteX107" fmla="*/ 404424 w 1034979"/>
                  <a:gd name="connsiteY107" fmla="*/ 1376707 h 1489141"/>
                  <a:gd name="connsiteX108" fmla="*/ 410139 w 1034979"/>
                  <a:gd name="connsiteY108" fmla="*/ 1365277 h 1489141"/>
                  <a:gd name="connsiteX109" fmla="*/ 413949 w 1034979"/>
                  <a:gd name="connsiteY109" fmla="*/ 1351942 h 1489141"/>
                  <a:gd name="connsiteX110" fmla="*/ 415854 w 1034979"/>
                  <a:gd name="connsiteY110" fmla="*/ 1346227 h 1489141"/>
                  <a:gd name="connsiteX111" fmla="*/ 417759 w 1034979"/>
                  <a:gd name="connsiteY111" fmla="*/ 1332892 h 1489141"/>
                  <a:gd name="connsiteX112" fmla="*/ 421569 w 1034979"/>
                  <a:gd name="connsiteY112" fmla="*/ 1321462 h 1489141"/>
                  <a:gd name="connsiteX113" fmla="*/ 427284 w 1034979"/>
                  <a:gd name="connsiteY113" fmla="*/ 1308127 h 1489141"/>
                  <a:gd name="connsiteX114" fmla="*/ 436809 w 1034979"/>
                  <a:gd name="connsiteY114" fmla="*/ 1296697 h 1489141"/>
                  <a:gd name="connsiteX115" fmla="*/ 450144 w 1034979"/>
                  <a:gd name="connsiteY115" fmla="*/ 1281457 h 1489141"/>
                  <a:gd name="connsiteX116" fmla="*/ 457764 w 1034979"/>
                  <a:gd name="connsiteY116" fmla="*/ 1270027 h 1489141"/>
                  <a:gd name="connsiteX117" fmla="*/ 461574 w 1034979"/>
                  <a:gd name="connsiteY117" fmla="*/ 1258597 h 1489141"/>
                  <a:gd name="connsiteX118" fmla="*/ 465384 w 1034979"/>
                  <a:gd name="connsiteY118" fmla="*/ 1243357 h 1489141"/>
                  <a:gd name="connsiteX119" fmla="*/ 467289 w 1034979"/>
                  <a:gd name="connsiteY119" fmla="*/ 1237642 h 1489141"/>
                  <a:gd name="connsiteX120" fmla="*/ 507294 w 1034979"/>
                  <a:gd name="connsiteY120" fmla="*/ 1231927 h 1489141"/>
                  <a:gd name="connsiteX121" fmla="*/ 535869 w 1034979"/>
                  <a:gd name="connsiteY121" fmla="*/ 1222402 h 1489141"/>
                  <a:gd name="connsiteX122" fmla="*/ 541584 w 1034979"/>
                  <a:gd name="connsiteY122" fmla="*/ 1220497 h 1489141"/>
                  <a:gd name="connsiteX123" fmla="*/ 547299 w 1034979"/>
                  <a:gd name="connsiteY123" fmla="*/ 1218592 h 1489141"/>
                  <a:gd name="connsiteX124" fmla="*/ 554919 w 1034979"/>
                  <a:gd name="connsiteY124" fmla="*/ 1216687 h 1489141"/>
                  <a:gd name="connsiteX125" fmla="*/ 573969 w 1034979"/>
                  <a:gd name="connsiteY125" fmla="*/ 1209067 h 1489141"/>
                  <a:gd name="connsiteX126" fmla="*/ 585399 w 1034979"/>
                  <a:gd name="connsiteY126" fmla="*/ 1205257 h 1489141"/>
                  <a:gd name="connsiteX127" fmla="*/ 720654 w 1034979"/>
                  <a:gd name="connsiteY127" fmla="*/ 1289077 h 1489141"/>
                  <a:gd name="connsiteX128" fmla="*/ 733989 w 1034979"/>
                  <a:gd name="connsiteY128" fmla="*/ 1298602 h 1489141"/>
                  <a:gd name="connsiteX129" fmla="*/ 743514 w 1034979"/>
                  <a:gd name="connsiteY129" fmla="*/ 1300507 h 1489141"/>
                  <a:gd name="connsiteX130" fmla="*/ 749229 w 1034979"/>
                  <a:gd name="connsiteY130" fmla="*/ 1302412 h 1489141"/>
                  <a:gd name="connsiteX131" fmla="*/ 762564 w 1034979"/>
                  <a:gd name="connsiteY131" fmla="*/ 1308127 h 1489141"/>
                  <a:gd name="connsiteX132" fmla="*/ 777804 w 1034979"/>
                  <a:gd name="connsiteY132" fmla="*/ 1306222 h 1489141"/>
                  <a:gd name="connsiteX133" fmla="*/ 789234 w 1034979"/>
                  <a:gd name="connsiteY133" fmla="*/ 1300507 h 1489141"/>
                  <a:gd name="connsiteX134" fmla="*/ 794949 w 1034979"/>
                  <a:gd name="connsiteY134" fmla="*/ 1298602 h 1489141"/>
                  <a:gd name="connsiteX135" fmla="*/ 802569 w 1034979"/>
                  <a:gd name="connsiteY135" fmla="*/ 1281457 h 1489141"/>
                  <a:gd name="connsiteX136" fmla="*/ 800664 w 1034979"/>
                  <a:gd name="connsiteY136" fmla="*/ 1256692 h 1489141"/>
                  <a:gd name="connsiteX137" fmla="*/ 798759 w 1034979"/>
                  <a:gd name="connsiteY137" fmla="*/ 1250977 h 1489141"/>
                  <a:gd name="connsiteX138" fmla="*/ 796854 w 1034979"/>
                  <a:gd name="connsiteY138" fmla="*/ 1243357 h 1489141"/>
                  <a:gd name="connsiteX139" fmla="*/ 783519 w 1034979"/>
                  <a:gd name="connsiteY139" fmla="*/ 1226212 h 1489141"/>
                  <a:gd name="connsiteX140" fmla="*/ 773994 w 1034979"/>
                  <a:gd name="connsiteY140" fmla="*/ 1220497 h 1489141"/>
                  <a:gd name="connsiteX141" fmla="*/ 648264 w 1034979"/>
                  <a:gd name="connsiteY141" fmla="*/ 1129057 h 1489141"/>
                  <a:gd name="connsiteX142" fmla="*/ 644454 w 1034979"/>
                  <a:gd name="connsiteY142" fmla="*/ 1111912 h 1489141"/>
                  <a:gd name="connsiteX143" fmla="*/ 646359 w 1034979"/>
                  <a:gd name="connsiteY143" fmla="*/ 1104292 h 1489141"/>
                  <a:gd name="connsiteX144" fmla="*/ 650169 w 1034979"/>
                  <a:gd name="connsiteY144" fmla="*/ 1087147 h 1489141"/>
                  <a:gd name="connsiteX145" fmla="*/ 653979 w 1034979"/>
                  <a:gd name="connsiteY145" fmla="*/ 1081432 h 1489141"/>
                  <a:gd name="connsiteX146" fmla="*/ 655884 w 1034979"/>
                  <a:gd name="connsiteY146" fmla="*/ 1075717 h 1489141"/>
                  <a:gd name="connsiteX147" fmla="*/ 661599 w 1034979"/>
                  <a:gd name="connsiteY147" fmla="*/ 1073812 h 1489141"/>
                  <a:gd name="connsiteX148" fmla="*/ 671124 w 1034979"/>
                  <a:gd name="connsiteY148" fmla="*/ 1062382 h 1489141"/>
                  <a:gd name="connsiteX149" fmla="*/ 724464 w 1034979"/>
                  <a:gd name="connsiteY149" fmla="*/ 1054762 h 1489141"/>
                  <a:gd name="connsiteX150" fmla="*/ 842574 w 1034979"/>
                  <a:gd name="connsiteY150" fmla="*/ 1056667 h 1489141"/>
                  <a:gd name="connsiteX151" fmla="*/ 871149 w 1034979"/>
                  <a:gd name="connsiteY151" fmla="*/ 1058572 h 1489141"/>
                  <a:gd name="connsiteX152" fmla="*/ 899724 w 1034979"/>
                  <a:gd name="connsiteY152" fmla="*/ 1064287 h 1489141"/>
                  <a:gd name="connsiteX153" fmla="*/ 922584 w 1034979"/>
                  <a:gd name="connsiteY153" fmla="*/ 1068097 h 1489141"/>
                  <a:gd name="connsiteX154" fmla="*/ 951159 w 1034979"/>
                  <a:gd name="connsiteY154" fmla="*/ 1073812 h 1489141"/>
                  <a:gd name="connsiteX155" fmla="*/ 956874 w 1034979"/>
                  <a:gd name="connsiteY155" fmla="*/ 1073812 h 1489141"/>
                  <a:gd name="connsiteX156" fmla="*/ 1002594 w 1034979"/>
                  <a:gd name="connsiteY156" fmla="*/ 1071907 h 1489141"/>
                  <a:gd name="connsiteX157" fmla="*/ 1031169 w 1034979"/>
                  <a:gd name="connsiteY157" fmla="*/ 1064287 h 1489141"/>
                  <a:gd name="connsiteX158" fmla="*/ 1034979 w 1034979"/>
                  <a:gd name="connsiteY158" fmla="*/ 1058572 h 1489141"/>
                  <a:gd name="connsiteX159" fmla="*/ 1033074 w 1034979"/>
                  <a:gd name="connsiteY159" fmla="*/ 1039522 h 1489141"/>
                  <a:gd name="connsiteX160" fmla="*/ 1027359 w 1034979"/>
                  <a:gd name="connsiteY160" fmla="*/ 1035712 h 1489141"/>
                  <a:gd name="connsiteX161" fmla="*/ 1012119 w 1034979"/>
                  <a:gd name="connsiteY161" fmla="*/ 1033807 h 1489141"/>
                  <a:gd name="connsiteX162" fmla="*/ 1006404 w 1034979"/>
                  <a:gd name="connsiteY162" fmla="*/ 1031902 h 1489141"/>
                  <a:gd name="connsiteX163" fmla="*/ 998784 w 1034979"/>
                  <a:gd name="connsiteY163" fmla="*/ 1029997 h 1489141"/>
                  <a:gd name="connsiteX164" fmla="*/ 987354 w 1034979"/>
                  <a:gd name="connsiteY164" fmla="*/ 1022377 h 1489141"/>
                  <a:gd name="connsiteX165" fmla="*/ 975924 w 1034979"/>
                  <a:gd name="connsiteY165" fmla="*/ 1018567 h 1489141"/>
                  <a:gd name="connsiteX166" fmla="*/ 970209 w 1034979"/>
                  <a:gd name="connsiteY166" fmla="*/ 1016662 h 1489141"/>
                  <a:gd name="connsiteX167" fmla="*/ 962589 w 1034979"/>
                  <a:gd name="connsiteY167" fmla="*/ 1014757 h 1489141"/>
                  <a:gd name="connsiteX168" fmla="*/ 956874 w 1034979"/>
                  <a:gd name="connsiteY168" fmla="*/ 1012852 h 1489141"/>
                  <a:gd name="connsiteX169" fmla="*/ 935919 w 1034979"/>
                  <a:gd name="connsiteY169" fmla="*/ 1007137 h 1489141"/>
                  <a:gd name="connsiteX170" fmla="*/ 930204 w 1034979"/>
                  <a:gd name="connsiteY170" fmla="*/ 1005232 h 1489141"/>
                  <a:gd name="connsiteX171" fmla="*/ 825429 w 1034979"/>
                  <a:gd name="connsiteY171" fmla="*/ 1007137 h 1489141"/>
                  <a:gd name="connsiteX172" fmla="*/ 819714 w 1034979"/>
                  <a:gd name="connsiteY172" fmla="*/ 1009042 h 1489141"/>
                  <a:gd name="connsiteX173" fmla="*/ 730179 w 1034979"/>
                  <a:gd name="connsiteY173" fmla="*/ 1010947 h 1489141"/>
                  <a:gd name="connsiteX174" fmla="*/ 716844 w 1034979"/>
                  <a:gd name="connsiteY174" fmla="*/ 1014757 h 1489141"/>
                  <a:gd name="connsiteX175" fmla="*/ 695889 w 1034979"/>
                  <a:gd name="connsiteY175" fmla="*/ 1016662 h 1489141"/>
                  <a:gd name="connsiteX176" fmla="*/ 669219 w 1034979"/>
                  <a:gd name="connsiteY176" fmla="*/ 1018567 h 1489141"/>
                  <a:gd name="connsiteX177" fmla="*/ 669219 w 1034979"/>
                  <a:gd name="connsiteY177" fmla="*/ 1018567 h 1489141"/>
                  <a:gd name="connsiteX178" fmla="*/ 646359 w 1034979"/>
                  <a:gd name="connsiteY178" fmla="*/ 1022377 h 1489141"/>
                  <a:gd name="connsiteX179" fmla="*/ 642549 w 1034979"/>
                  <a:gd name="connsiteY179" fmla="*/ 1010947 h 1489141"/>
                  <a:gd name="connsiteX180" fmla="*/ 640644 w 1034979"/>
                  <a:gd name="connsiteY180" fmla="*/ 1005232 h 1489141"/>
                  <a:gd name="connsiteX181" fmla="*/ 642549 w 1034979"/>
                  <a:gd name="connsiteY181" fmla="*/ 988087 h 1489141"/>
                  <a:gd name="connsiteX182" fmla="*/ 644454 w 1034979"/>
                  <a:gd name="connsiteY182" fmla="*/ 982372 h 1489141"/>
                  <a:gd name="connsiteX183" fmla="*/ 661599 w 1034979"/>
                  <a:gd name="connsiteY183" fmla="*/ 972847 h 1489141"/>
                  <a:gd name="connsiteX184" fmla="*/ 673029 w 1034979"/>
                  <a:gd name="connsiteY184" fmla="*/ 965227 h 1489141"/>
                  <a:gd name="connsiteX185" fmla="*/ 674934 w 1034979"/>
                  <a:gd name="connsiteY185" fmla="*/ 959512 h 1489141"/>
                  <a:gd name="connsiteX186" fmla="*/ 680649 w 1034979"/>
                  <a:gd name="connsiteY186" fmla="*/ 957607 h 1489141"/>
                  <a:gd name="connsiteX187" fmla="*/ 686364 w 1034979"/>
                  <a:gd name="connsiteY187" fmla="*/ 953797 h 1489141"/>
                  <a:gd name="connsiteX188" fmla="*/ 695889 w 1034979"/>
                  <a:gd name="connsiteY188" fmla="*/ 944272 h 1489141"/>
                  <a:gd name="connsiteX189" fmla="*/ 705414 w 1034979"/>
                  <a:gd name="connsiteY189" fmla="*/ 932842 h 1489141"/>
                  <a:gd name="connsiteX190" fmla="*/ 716844 w 1034979"/>
                  <a:gd name="connsiteY190" fmla="*/ 925222 h 1489141"/>
                  <a:gd name="connsiteX191" fmla="*/ 732084 w 1034979"/>
                  <a:gd name="connsiteY191" fmla="*/ 911887 h 1489141"/>
                  <a:gd name="connsiteX192" fmla="*/ 741609 w 1034979"/>
                  <a:gd name="connsiteY192" fmla="*/ 900457 h 1489141"/>
                  <a:gd name="connsiteX193" fmla="*/ 753039 w 1034979"/>
                  <a:gd name="connsiteY193" fmla="*/ 890932 h 1489141"/>
                  <a:gd name="connsiteX194" fmla="*/ 758754 w 1034979"/>
                  <a:gd name="connsiteY194" fmla="*/ 879502 h 1489141"/>
                  <a:gd name="connsiteX195" fmla="*/ 760659 w 1034979"/>
                  <a:gd name="connsiteY195" fmla="*/ 873787 h 1489141"/>
                  <a:gd name="connsiteX196" fmla="*/ 766374 w 1034979"/>
                  <a:gd name="connsiteY196" fmla="*/ 862357 h 1489141"/>
                  <a:gd name="connsiteX197" fmla="*/ 764469 w 1034979"/>
                  <a:gd name="connsiteY197" fmla="*/ 847117 h 1489141"/>
                  <a:gd name="connsiteX198" fmla="*/ 758754 w 1034979"/>
                  <a:gd name="connsiteY198" fmla="*/ 845212 h 1489141"/>
                  <a:gd name="connsiteX199" fmla="*/ 737799 w 1034979"/>
                  <a:gd name="connsiteY199" fmla="*/ 847117 h 1489141"/>
                  <a:gd name="connsiteX200" fmla="*/ 732084 w 1034979"/>
                  <a:gd name="connsiteY200" fmla="*/ 850927 h 1489141"/>
                  <a:gd name="connsiteX201" fmla="*/ 720654 w 1034979"/>
                  <a:gd name="connsiteY201" fmla="*/ 854737 h 1489141"/>
                  <a:gd name="connsiteX202" fmla="*/ 716844 w 1034979"/>
                  <a:gd name="connsiteY202" fmla="*/ 860452 h 1489141"/>
                  <a:gd name="connsiteX203" fmla="*/ 711129 w 1034979"/>
                  <a:gd name="connsiteY203" fmla="*/ 862357 h 1489141"/>
                  <a:gd name="connsiteX204" fmla="*/ 705414 w 1034979"/>
                  <a:gd name="connsiteY204" fmla="*/ 866167 h 1489141"/>
                  <a:gd name="connsiteX205" fmla="*/ 699699 w 1034979"/>
                  <a:gd name="connsiteY205" fmla="*/ 871882 h 1489141"/>
                  <a:gd name="connsiteX206" fmla="*/ 692079 w 1034979"/>
                  <a:gd name="connsiteY206" fmla="*/ 875692 h 1489141"/>
                  <a:gd name="connsiteX207" fmla="*/ 650169 w 1034979"/>
                  <a:gd name="connsiteY207" fmla="*/ 904267 h 1489141"/>
                  <a:gd name="connsiteX208" fmla="*/ 636834 w 1034979"/>
                  <a:gd name="connsiteY208" fmla="*/ 915697 h 1489141"/>
                  <a:gd name="connsiteX209" fmla="*/ 627309 w 1034979"/>
                  <a:gd name="connsiteY209" fmla="*/ 932842 h 1489141"/>
                  <a:gd name="connsiteX210" fmla="*/ 602544 w 1034979"/>
                  <a:gd name="connsiteY210" fmla="*/ 938557 h 1489141"/>
                  <a:gd name="connsiteX211" fmla="*/ 589209 w 1034979"/>
                  <a:gd name="connsiteY211" fmla="*/ 942367 h 1489141"/>
                  <a:gd name="connsiteX212" fmla="*/ 573969 w 1034979"/>
                  <a:gd name="connsiteY212" fmla="*/ 940462 h 1489141"/>
                  <a:gd name="connsiteX213" fmla="*/ 562539 w 1034979"/>
                  <a:gd name="connsiteY213" fmla="*/ 936652 h 1489141"/>
                  <a:gd name="connsiteX214" fmla="*/ 551109 w 1034979"/>
                  <a:gd name="connsiteY214" fmla="*/ 932842 h 1489141"/>
                  <a:gd name="connsiteX215" fmla="*/ 539679 w 1034979"/>
                  <a:gd name="connsiteY215" fmla="*/ 929032 h 1489141"/>
                  <a:gd name="connsiteX216" fmla="*/ 533964 w 1034979"/>
                  <a:gd name="connsiteY216" fmla="*/ 927127 h 1489141"/>
                  <a:gd name="connsiteX217" fmla="*/ 528249 w 1034979"/>
                  <a:gd name="connsiteY217" fmla="*/ 923317 h 1489141"/>
                  <a:gd name="connsiteX218" fmla="*/ 516819 w 1034979"/>
                  <a:gd name="connsiteY218" fmla="*/ 917602 h 1489141"/>
                  <a:gd name="connsiteX219" fmla="*/ 509199 w 1034979"/>
                  <a:gd name="connsiteY219" fmla="*/ 906172 h 1489141"/>
                  <a:gd name="connsiteX220" fmla="*/ 505389 w 1034979"/>
                  <a:gd name="connsiteY220" fmla="*/ 885217 h 1489141"/>
                  <a:gd name="connsiteX221" fmla="*/ 507294 w 1034979"/>
                  <a:gd name="connsiteY221" fmla="*/ 820447 h 1489141"/>
                  <a:gd name="connsiteX222" fmla="*/ 513009 w 1034979"/>
                  <a:gd name="connsiteY222" fmla="*/ 807112 h 1489141"/>
                  <a:gd name="connsiteX223" fmla="*/ 503484 w 1034979"/>
                  <a:gd name="connsiteY223" fmla="*/ 330862 h 1489141"/>
                  <a:gd name="connsiteX224" fmla="*/ 499674 w 1034979"/>
                  <a:gd name="connsiteY224" fmla="*/ 39397 h 1489141"/>
                  <a:gd name="connsiteX225" fmla="*/ 490149 w 1034979"/>
                  <a:gd name="connsiteY225" fmla="*/ 12727 h 1489141"/>
                  <a:gd name="connsiteX226" fmla="*/ 488244 w 1034979"/>
                  <a:gd name="connsiteY226" fmla="*/ 7012 h 1489141"/>
                  <a:gd name="connsiteX227" fmla="*/ 484434 w 1034979"/>
                  <a:gd name="connsiteY227" fmla="*/ 1297 h 1489141"/>
                  <a:gd name="connsiteX228" fmla="*/ 419664 w 1034979"/>
                  <a:gd name="connsiteY228" fmla="*/ 33682 h 1489141"/>
                  <a:gd name="connsiteX229" fmla="*/ 423474 w 1034979"/>
                  <a:gd name="connsiteY229" fmla="*/ 45112 h 1489141"/>
                  <a:gd name="connsiteX230" fmla="*/ 429189 w 1034979"/>
                  <a:gd name="connsiteY230" fmla="*/ 210847 h 1489141"/>
                  <a:gd name="connsiteX231" fmla="*/ 440619 w 1034979"/>
                  <a:gd name="connsiteY231" fmla="*/ 393727 h 1489141"/>
                  <a:gd name="connsiteX232" fmla="*/ 425379 w 1034979"/>
                  <a:gd name="connsiteY232" fmla="*/ 690907 h 1489141"/>
                  <a:gd name="connsiteX233" fmla="*/ 417759 w 1034979"/>
                  <a:gd name="connsiteY233" fmla="*/ 818542 h 1489141"/>
                  <a:gd name="connsiteX234" fmla="*/ 413949 w 1034979"/>
                  <a:gd name="connsiteY234" fmla="*/ 835687 h 1489141"/>
                  <a:gd name="connsiteX235" fmla="*/ 417759 w 1034979"/>
                  <a:gd name="connsiteY235" fmla="*/ 856642 h 1489141"/>
                  <a:gd name="connsiteX236" fmla="*/ 421569 w 1034979"/>
                  <a:gd name="connsiteY236" fmla="*/ 862357 h 1489141"/>
                  <a:gd name="connsiteX237" fmla="*/ 425379 w 1034979"/>
                  <a:gd name="connsiteY237" fmla="*/ 873787 h 1489141"/>
                  <a:gd name="connsiteX238" fmla="*/ 423474 w 1034979"/>
                  <a:gd name="connsiteY238" fmla="*/ 900457 h 1489141"/>
                  <a:gd name="connsiteX239" fmla="*/ 417759 w 1034979"/>
                  <a:gd name="connsiteY239" fmla="*/ 902362 h 1489141"/>
                  <a:gd name="connsiteX240" fmla="*/ 412044 w 1034979"/>
                  <a:gd name="connsiteY240" fmla="*/ 906172 h 1489141"/>
                  <a:gd name="connsiteX241" fmla="*/ 421569 w 1034979"/>
                  <a:gd name="connsiteY241" fmla="*/ 902362 h 1489141"/>
                  <a:gd name="connsiteX0" fmla="*/ 421569 w 1034979"/>
                  <a:gd name="connsiteY0" fmla="*/ 902362 h 1489141"/>
                  <a:gd name="connsiteX1" fmla="*/ 421569 w 1034979"/>
                  <a:gd name="connsiteY1" fmla="*/ 902362 h 1489141"/>
                  <a:gd name="connsiteX2" fmla="*/ 394899 w 1034979"/>
                  <a:gd name="connsiteY2" fmla="*/ 911887 h 1489141"/>
                  <a:gd name="connsiteX3" fmla="*/ 387279 w 1034979"/>
                  <a:gd name="connsiteY3" fmla="*/ 913792 h 1489141"/>
                  <a:gd name="connsiteX4" fmla="*/ 356799 w 1034979"/>
                  <a:gd name="connsiteY4" fmla="*/ 915697 h 1489141"/>
                  <a:gd name="connsiteX5" fmla="*/ 351084 w 1034979"/>
                  <a:gd name="connsiteY5" fmla="*/ 919507 h 1489141"/>
                  <a:gd name="connsiteX6" fmla="*/ 339654 w 1034979"/>
                  <a:gd name="connsiteY6" fmla="*/ 929032 h 1489141"/>
                  <a:gd name="connsiteX7" fmla="*/ 328224 w 1034979"/>
                  <a:gd name="connsiteY7" fmla="*/ 932842 h 1489141"/>
                  <a:gd name="connsiteX8" fmla="*/ 312984 w 1034979"/>
                  <a:gd name="connsiteY8" fmla="*/ 938557 h 1489141"/>
                  <a:gd name="connsiteX9" fmla="*/ 265359 w 1034979"/>
                  <a:gd name="connsiteY9" fmla="*/ 934747 h 1489141"/>
                  <a:gd name="connsiteX10" fmla="*/ 253929 w 1034979"/>
                  <a:gd name="connsiteY10" fmla="*/ 930937 h 1489141"/>
                  <a:gd name="connsiteX11" fmla="*/ 242499 w 1034979"/>
                  <a:gd name="connsiteY11" fmla="*/ 927127 h 1489141"/>
                  <a:gd name="connsiteX12" fmla="*/ 236784 w 1034979"/>
                  <a:gd name="connsiteY12" fmla="*/ 925222 h 1489141"/>
                  <a:gd name="connsiteX13" fmla="*/ 231069 w 1034979"/>
                  <a:gd name="connsiteY13" fmla="*/ 923317 h 1489141"/>
                  <a:gd name="connsiteX14" fmla="*/ 219639 w 1034979"/>
                  <a:gd name="connsiteY14" fmla="*/ 921412 h 1489141"/>
                  <a:gd name="connsiteX15" fmla="*/ 213924 w 1034979"/>
                  <a:gd name="connsiteY15" fmla="*/ 919507 h 1489141"/>
                  <a:gd name="connsiteX16" fmla="*/ 206304 w 1034979"/>
                  <a:gd name="connsiteY16" fmla="*/ 917602 h 1489141"/>
                  <a:gd name="connsiteX17" fmla="*/ 194874 w 1034979"/>
                  <a:gd name="connsiteY17" fmla="*/ 913792 h 1489141"/>
                  <a:gd name="connsiteX18" fmla="*/ 189159 w 1034979"/>
                  <a:gd name="connsiteY18" fmla="*/ 911887 h 1489141"/>
                  <a:gd name="connsiteX19" fmla="*/ 181539 w 1034979"/>
                  <a:gd name="connsiteY19" fmla="*/ 909982 h 1489141"/>
                  <a:gd name="connsiteX20" fmla="*/ 170109 w 1034979"/>
                  <a:gd name="connsiteY20" fmla="*/ 904267 h 1489141"/>
                  <a:gd name="connsiteX21" fmla="*/ 164394 w 1034979"/>
                  <a:gd name="connsiteY21" fmla="*/ 900457 h 1489141"/>
                  <a:gd name="connsiteX22" fmla="*/ 156774 w 1034979"/>
                  <a:gd name="connsiteY22" fmla="*/ 889027 h 1489141"/>
                  <a:gd name="connsiteX23" fmla="*/ 145344 w 1034979"/>
                  <a:gd name="connsiteY23" fmla="*/ 885217 h 1489141"/>
                  <a:gd name="connsiteX24" fmla="*/ 139629 w 1034979"/>
                  <a:gd name="connsiteY24" fmla="*/ 881407 h 1489141"/>
                  <a:gd name="connsiteX25" fmla="*/ 133914 w 1034979"/>
                  <a:gd name="connsiteY25" fmla="*/ 879502 h 1489141"/>
                  <a:gd name="connsiteX26" fmla="*/ 116769 w 1034979"/>
                  <a:gd name="connsiteY26" fmla="*/ 875692 h 1489141"/>
                  <a:gd name="connsiteX27" fmla="*/ 111054 w 1034979"/>
                  <a:gd name="connsiteY27" fmla="*/ 869977 h 1489141"/>
                  <a:gd name="connsiteX28" fmla="*/ 101529 w 1034979"/>
                  <a:gd name="connsiteY28" fmla="*/ 852832 h 1489141"/>
                  <a:gd name="connsiteX29" fmla="*/ 84384 w 1034979"/>
                  <a:gd name="connsiteY29" fmla="*/ 845212 h 1489141"/>
                  <a:gd name="connsiteX30" fmla="*/ 78669 w 1034979"/>
                  <a:gd name="connsiteY30" fmla="*/ 843307 h 1489141"/>
                  <a:gd name="connsiteX31" fmla="*/ 59619 w 1034979"/>
                  <a:gd name="connsiteY31" fmla="*/ 847117 h 1489141"/>
                  <a:gd name="connsiteX32" fmla="*/ 53904 w 1034979"/>
                  <a:gd name="connsiteY32" fmla="*/ 850927 h 1489141"/>
                  <a:gd name="connsiteX33" fmla="*/ 50094 w 1034979"/>
                  <a:gd name="connsiteY33" fmla="*/ 856642 h 1489141"/>
                  <a:gd name="connsiteX34" fmla="*/ 46284 w 1034979"/>
                  <a:gd name="connsiteY34" fmla="*/ 868072 h 1489141"/>
                  <a:gd name="connsiteX35" fmla="*/ 50094 w 1034979"/>
                  <a:gd name="connsiteY35" fmla="*/ 906172 h 1489141"/>
                  <a:gd name="connsiteX36" fmla="*/ 53904 w 1034979"/>
                  <a:gd name="connsiteY36" fmla="*/ 911887 h 1489141"/>
                  <a:gd name="connsiteX37" fmla="*/ 59619 w 1034979"/>
                  <a:gd name="connsiteY37" fmla="*/ 915697 h 1489141"/>
                  <a:gd name="connsiteX38" fmla="*/ 63429 w 1034979"/>
                  <a:gd name="connsiteY38" fmla="*/ 921412 h 1489141"/>
                  <a:gd name="connsiteX39" fmla="*/ 80574 w 1034979"/>
                  <a:gd name="connsiteY39" fmla="*/ 930937 h 1489141"/>
                  <a:gd name="connsiteX40" fmla="*/ 103434 w 1034979"/>
                  <a:gd name="connsiteY40" fmla="*/ 932842 h 1489141"/>
                  <a:gd name="connsiteX41" fmla="*/ 124389 w 1034979"/>
                  <a:gd name="connsiteY41" fmla="*/ 938557 h 1489141"/>
                  <a:gd name="connsiteX42" fmla="*/ 130104 w 1034979"/>
                  <a:gd name="connsiteY42" fmla="*/ 940462 h 1489141"/>
                  <a:gd name="connsiteX43" fmla="*/ 135819 w 1034979"/>
                  <a:gd name="connsiteY43" fmla="*/ 946177 h 1489141"/>
                  <a:gd name="connsiteX44" fmla="*/ 143439 w 1034979"/>
                  <a:gd name="connsiteY44" fmla="*/ 948082 h 1489141"/>
                  <a:gd name="connsiteX45" fmla="*/ 166299 w 1034979"/>
                  <a:gd name="connsiteY45" fmla="*/ 951892 h 1489141"/>
                  <a:gd name="connsiteX46" fmla="*/ 191064 w 1034979"/>
                  <a:gd name="connsiteY46" fmla="*/ 957607 h 1489141"/>
                  <a:gd name="connsiteX47" fmla="*/ 208209 w 1034979"/>
                  <a:gd name="connsiteY47" fmla="*/ 963322 h 1489141"/>
                  <a:gd name="connsiteX48" fmla="*/ 213924 w 1034979"/>
                  <a:gd name="connsiteY48" fmla="*/ 965227 h 1489141"/>
                  <a:gd name="connsiteX49" fmla="*/ 229164 w 1034979"/>
                  <a:gd name="connsiteY49" fmla="*/ 969037 h 1489141"/>
                  <a:gd name="connsiteX50" fmla="*/ 248214 w 1034979"/>
                  <a:gd name="connsiteY50" fmla="*/ 974752 h 1489141"/>
                  <a:gd name="connsiteX51" fmla="*/ 253929 w 1034979"/>
                  <a:gd name="connsiteY51" fmla="*/ 978562 h 1489141"/>
                  <a:gd name="connsiteX52" fmla="*/ 267264 w 1034979"/>
                  <a:gd name="connsiteY52" fmla="*/ 993802 h 1489141"/>
                  <a:gd name="connsiteX53" fmla="*/ 272979 w 1034979"/>
                  <a:gd name="connsiteY53" fmla="*/ 1012852 h 1489141"/>
                  <a:gd name="connsiteX54" fmla="*/ 274884 w 1034979"/>
                  <a:gd name="connsiteY54" fmla="*/ 1018567 h 1489141"/>
                  <a:gd name="connsiteX55" fmla="*/ 276789 w 1034979"/>
                  <a:gd name="connsiteY55" fmla="*/ 1024282 h 1489141"/>
                  <a:gd name="connsiteX56" fmla="*/ 278694 w 1034979"/>
                  <a:gd name="connsiteY56" fmla="*/ 1049047 h 1489141"/>
                  <a:gd name="connsiteX57" fmla="*/ 280599 w 1034979"/>
                  <a:gd name="connsiteY57" fmla="*/ 1054762 h 1489141"/>
                  <a:gd name="connsiteX58" fmla="*/ 278694 w 1034979"/>
                  <a:gd name="connsiteY58" fmla="*/ 1073812 h 1489141"/>
                  <a:gd name="connsiteX59" fmla="*/ 276789 w 1034979"/>
                  <a:gd name="connsiteY59" fmla="*/ 1083337 h 1489141"/>
                  <a:gd name="connsiteX60" fmla="*/ 263454 w 1034979"/>
                  <a:gd name="connsiteY60" fmla="*/ 1096672 h 1489141"/>
                  <a:gd name="connsiteX61" fmla="*/ 252024 w 1034979"/>
                  <a:gd name="connsiteY61" fmla="*/ 1104292 h 1489141"/>
                  <a:gd name="connsiteX62" fmla="*/ 240594 w 1034979"/>
                  <a:gd name="connsiteY62" fmla="*/ 1108102 h 1489141"/>
                  <a:gd name="connsiteX63" fmla="*/ 126294 w 1034979"/>
                  <a:gd name="connsiteY63" fmla="*/ 1108102 h 1489141"/>
                  <a:gd name="connsiteX64" fmla="*/ 120579 w 1034979"/>
                  <a:gd name="connsiteY64" fmla="*/ 1110007 h 1489141"/>
                  <a:gd name="connsiteX65" fmla="*/ 105339 w 1034979"/>
                  <a:gd name="connsiteY65" fmla="*/ 1111912 h 1489141"/>
                  <a:gd name="connsiteX66" fmla="*/ 88194 w 1034979"/>
                  <a:gd name="connsiteY66" fmla="*/ 1117627 h 1489141"/>
                  <a:gd name="connsiteX67" fmla="*/ 82479 w 1034979"/>
                  <a:gd name="connsiteY67" fmla="*/ 1119532 h 1489141"/>
                  <a:gd name="connsiteX68" fmla="*/ 76764 w 1034979"/>
                  <a:gd name="connsiteY68" fmla="*/ 1123342 h 1489141"/>
                  <a:gd name="connsiteX69" fmla="*/ 65334 w 1034979"/>
                  <a:gd name="connsiteY69" fmla="*/ 1125247 h 1489141"/>
                  <a:gd name="connsiteX70" fmla="*/ 27234 w 1034979"/>
                  <a:gd name="connsiteY70" fmla="*/ 1127152 h 1489141"/>
                  <a:gd name="connsiteX71" fmla="*/ 15804 w 1034979"/>
                  <a:gd name="connsiteY71" fmla="*/ 1132867 h 1489141"/>
                  <a:gd name="connsiteX72" fmla="*/ 6279 w 1034979"/>
                  <a:gd name="connsiteY72" fmla="*/ 1142392 h 1489141"/>
                  <a:gd name="connsiteX73" fmla="*/ 4374 w 1034979"/>
                  <a:gd name="connsiteY73" fmla="*/ 1148107 h 1489141"/>
                  <a:gd name="connsiteX74" fmla="*/ 564 w 1034979"/>
                  <a:gd name="connsiteY74" fmla="*/ 1153822 h 1489141"/>
                  <a:gd name="connsiteX75" fmla="*/ 6279 w 1034979"/>
                  <a:gd name="connsiteY75" fmla="*/ 1186207 h 1489141"/>
                  <a:gd name="connsiteX76" fmla="*/ 11994 w 1034979"/>
                  <a:gd name="connsiteY76" fmla="*/ 1190017 h 1489141"/>
                  <a:gd name="connsiteX77" fmla="*/ 17709 w 1034979"/>
                  <a:gd name="connsiteY77" fmla="*/ 1191922 h 1489141"/>
                  <a:gd name="connsiteX78" fmla="*/ 145344 w 1034979"/>
                  <a:gd name="connsiteY78" fmla="*/ 1190017 h 1489141"/>
                  <a:gd name="connsiteX79" fmla="*/ 152964 w 1034979"/>
                  <a:gd name="connsiteY79" fmla="*/ 1188112 h 1489141"/>
                  <a:gd name="connsiteX80" fmla="*/ 303459 w 1034979"/>
                  <a:gd name="connsiteY80" fmla="*/ 1182397 h 1489141"/>
                  <a:gd name="connsiteX81" fmla="*/ 318699 w 1034979"/>
                  <a:gd name="connsiteY81" fmla="*/ 1190017 h 1489141"/>
                  <a:gd name="connsiteX82" fmla="*/ 330129 w 1034979"/>
                  <a:gd name="connsiteY82" fmla="*/ 1195732 h 1489141"/>
                  <a:gd name="connsiteX83" fmla="*/ 333939 w 1034979"/>
                  <a:gd name="connsiteY83" fmla="*/ 1201447 h 1489141"/>
                  <a:gd name="connsiteX84" fmla="*/ 339654 w 1034979"/>
                  <a:gd name="connsiteY84" fmla="*/ 1203352 h 1489141"/>
                  <a:gd name="connsiteX85" fmla="*/ 351084 w 1034979"/>
                  <a:gd name="connsiteY85" fmla="*/ 1210972 h 1489141"/>
                  <a:gd name="connsiteX86" fmla="*/ 356799 w 1034979"/>
                  <a:gd name="connsiteY86" fmla="*/ 1214782 h 1489141"/>
                  <a:gd name="connsiteX87" fmla="*/ 360609 w 1034979"/>
                  <a:gd name="connsiteY87" fmla="*/ 1220497 h 1489141"/>
                  <a:gd name="connsiteX88" fmla="*/ 366324 w 1034979"/>
                  <a:gd name="connsiteY88" fmla="*/ 1231927 h 1489141"/>
                  <a:gd name="connsiteX89" fmla="*/ 362514 w 1034979"/>
                  <a:gd name="connsiteY89" fmla="*/ 1258597 h 1489141"/>
                  <a:gd name="connsiteX90" fmla="*/ 358704 w 1034979"/>
                  <a:gd name="connsiteY90" fmla="*/ 1264312 h 1489141"/>
                  <a:gd name="connsiteX91" fmla="*/ 356799 w 1034979"/>
                  <a:gd name="connsiteY91" fmla="*/ 1270027 h 1489141"/>
                  <a:gd name="connsiteX92" fmla="*/ 352989 w 1034979"/>
                  <a:gd name="connsiteY92" fmla="*/ 1275742 h 1489141"/>
                  <a:gd name="connsiteX93" fmla="*/ 351084 w 1034979"/>
                  <a:gd name="connsiteY93" fmla="*/ 1281457 h 1489141"/>
                  <a:gd name="connsiteX94" fmla="*/ 347274 w 1034979"/>
                  <a:gd name="connsiteY94" fmla="*/ 1287172 h 1489141"/>
                  <a:gd name="connsiteX95" fmla="*/ 330129 w 1034979"/>
                  <a:gd name="connsiteY95" fmla="*/ 1353847 h 1489141"/>
                  <a:gd name="connsiteX96" fmla="*/ 328224 w 1034979"/>
                  <a:gd name="connsiteY96" fmla="*/ 1405282 h 1489141"/>
                  <a:gd name="connsiteX97" fmla="*/ 330129 w 1034979"/>
                  <a:gd name="connsiteY97" fmla="*/ 1430047 h 1489141"/>
                  <a:gd name="connsiteX98" fmla="*/ 332034 w 1034979"/>
                  <a:gd name="connsiteY98" fmla="*/ 1435762 h 1489141"/>
                  <a:gd name="connsiteX99" fmla="*/ 335844 w 1034979"/>
                  <a:gd name="connsiteY99" fmla="*/ 1439572 h 1489141"/>
                  <a:gd name="connsiteX100" fmla="*/ 364419 w 1034979"/>
                  <a:gd name="connsiteY100" fmla="*/ 1485292 h 1489141"/>
                  <a:gd name="connsiteX101" fmla="*/ 387279 w 1034979"/>
                  <a:gd name="connsiteY101" fmla="*/ 1487197 h 1489141"/>
                  <a:gd name="connsiteX102" fmla="*/ 392994 w 1034979"/>
                  <a:gd name="connsiteY102" fmla="*/ 1481482 h 1489141"/>
                  <a:gd name="connsiteX103" fmla="*/ 394899 w 1034979"/>
                  <a:gd name="connsiteY103" fmla="*/ 1470052 h 1489141"/>
                  <a:gd name="connsiteX104" fmla="*/ 396804 w 1034979"/>
                  <a:gd name="connsiteY104" fmla="*/ 1464337 h 1489141"/>
                  <a:gd name="connsiteX105" fmla="*/ 398709 w 1034979"/>
                  <a:gd name="connsiteY105" fmla="*/ 1447192 h 1489141"/>
                  <a:gd name="connsiteX106" fmla="*/ 400614 w 1034979"/>
                  <a:gd name="connsiteY106" fmla="*/ 1433857 h 1489141"/>
                  <a:gd name="connsiteX107" fmla="*/ 404424 w 1034979"/>
                  <a:gd name="connsiteY107" fmla="*/ 1376707 h 1489141"/>
                  <a:gd name="connsiteX108" fmla="*/ 410139 w 1034979"/>
                  <a:gd name="connsiteY108" fmla="*/ 1365277 h 1489141"/>
                  <a:gd name="connsiteX109" fmla="*/ 413949 w 1034979"/>
                  <a:gd name="connsiteY109" fmla="*/ 1351942 h 1489141"/>
                  <a:gd name="connsiteX110" fmla="*/ 415854 w 1034979"/>
                  <a:gd name="connsiteY110" fmla="*/ 1346227 h 1489141"/>
                  <a:gd name="connsiteX111" fmla="*/ 417759 w 1034979"/>
                  <a:gd name="connsiteY111" fmla="*/ 1332892 h 1489141"/>
                  <a:gd name="connsiteX112" fmla="*/ 421569 w 1034979"/>
                  <a:gd name="connsiteY112" fmla="*/ 1321462 h 1489141"/>
                  <a:gd name="connsiteX113" fmla="*/ 427284 w 1034979"/>
                  <a:gd name="connsiteY113" fmla="*/ 1308127 h 1489141"/>
                  <a:gd name="connsiteX114" fmla="*/ 436809 w 1034979"/>
                  <a:gd name="connsiteY114" fmla="*/ 1296697 h 1489141"/>
                  <a:gd name="connsiteX115" fmla="*/ 450144 w 1034979"/>
                  <a:gd name="connsiteY115" fmla="*/ 1281457 h 1489141"/>
                  <a:gd name="connsiteX116" fmla="*/ 457764 w 1034979"/>
                  <a:gd name="connsiteY116" fmla="*/ 1270027 h 1489141"/>
                  <a:gd name="connsiteX117" fmla="*/ 461574 w 1034979"/>
                  <a:gd name="connsiteY117" fmla="*/ 1258597 h 1489141"/>
                  <a:gd name="connsiteX118" fmla="*/ 465384 w 1034979"/>
                  <a:gd name="connsiteY118" fmla="*/ 1243357 h 1489141"/>
                  <a:gd name="connsiteX119" fmla="*/ 467289 w 1034979"/>
                  <a:gd name="connsiteY119" fmla="*/ 1237642 h 1489141"/>
                  <a:gd name="connsiteX120" fmla="*/ 507294 w 1034979"/>
                  <a:gd name="connsiteY120" fmla="*/ 1231927 h 1489141"/>
                  <a:gd name="connsiteX121" fmla="*/ 535869 w 1034979"/>
                  <a:gd name="connsiteY121" fmla="*/ 1222402 h 1489141"/>
                  <a:gd name="connsiteX122" fmla="*/ 541584 w 1034979"/>
                  <a:gd name="connsiteY122" fmla="*/ 1220497 h 1489141"/>
                  <a:gd name="connsiteX123" fmla="*/ 547299 w 1034979"/>
                  <a:gd name="connsiteY123" fmla="*/ 1218592 h 1489141"/>
                  <a:gd name="connsiteX124" fmla="*/ 554919 w 1034979"/>
                  <a:gd name="connsiteY124" fmla="*/ 1216687 h 1489141"/>
                  <a:gd name="connsiteX125" fmla="*/ 573969 w 1034979"/>
                  <a:gd name="connsiteY125" fmla="*/ 1209067 h 1489141"/>
                  <a:gd name="connsiteX126" fmla="*/ 585399 w 1034979"/>
                  <a:gd name="connsiteY126" fmla="*/ 1205257 h 1489141"/>
                  <a:gd name="connsiteX127" fmla="*/ 720654 w 1034979"/>
                  <a:gd name="connsiteY127" fmla="*/ 1289077 h 1489141"/>
                  <a:gd name="connsiteX128" fmla="*/ 733989 w 1034979"/>
                  <a:gd name="connsiteY128" fmla="*/ 1298602 h 1489141"/>
                  <a:gd name="connsiteX129" fmla="*/ 743514 w 1034979"/>
                  <a:gd name="connsiteY129" fmla="*/ 1300507 h 1489141"/>
                  <a:gd name="connsiteX130" fmla="*/ 749229 w 1034979"/>
                  <a:gd name="connsiteY130" fmla="*/ 1302412 h 1489141"/>
                  <a:gd name="connsiteX131" fmla="*/ 762564 w 1034979"/>
                  <a:gd name="connsiteY131" fmla="*/ 1308127 h 1489141"/>
                  <a:gd name="connsiteX132" fmla="*/ 777804 w 1034979"/>
                  <a:gd name="connsiteY132" fmla="*/ 1306222 h 1489141"/>
                  <a:gd name="connsiteX133" fmla="*/ 789234 w 1034979"/>
                  <a:gd name="connsiteY133" fmla="*/ 1300507 h 1489141"/>
                  <a:gd name="connsiteX134" fmla="*/ 794949 w 1034979"/>
                  <a:gd name="connsiteY134" fmla="*/ 1298602 h 1489141"/>
                  <a:gd name="connsiteX135" fmla="*/ 802569 w 1034979"/>
                  <a:gd name="connsiteY135" fmla="*/ 1281457 h 1489141"/>
                  <a:gd name="connsiteX136" fmla="*/ 800664 w 1034979"/>
                  <a:gd name="connsiteY136" fmla="*/ 1256692 h 1489141"/>
                  <a:gd name="connsiteX137" fmla="*/ 798759 w 1034979"/>
                  <a:gd name="connsiteY137" fmla="*/ 1250977 h 1489141"/>
                  <a:gd name="connsiteX138" fmla="*/ 796854 w 1034979"/>
                  <a:gd name="connsiteY138" fmla="*/ 1243357 h 1489141"/>
                  <a:gd name="connsiteX139" fmla="*/ 783519 w 1034979"/>
                  <a:gd name="connsiteY139" fmla="*/ 1226212 h 1489141"/>
                  <a:gd name="connsiteX140" fmla="*/ 773994 w 1034979"/>
                  <a:gd name="connsiteY140" fmla="*/ 1220497 h 1489141"/>
                  <a:gd name="connsiteX141" fmla="*/ 648264 w 1034979"/>
                  <a:gd name="connsiteY141" fmla="*/ 1129057 h 1489141"/>
                  <a:gd name="connsiteX142" fmla="*/ 644454 w 1034979"/>
                  <a:gd name="connsiteY142" fmla="*/ 1111912 h 1489141"/>
                  <a:gd name="connsiteX143" fmla="*/ 646359 w 1034979"/>
                  <a:gd name="connsiteY143" fmla="*/ 1104292 h 1489141"/>
                  <a:gd name="connsiteX144" fmla="*/ 650169 w 1034979"/>
                  <a:gd name="connsiteY144" fmla="*/ 1087147 h 1489141"/>
                  <a:gd name="connsiteX145" fmla="*/ 653979 w 1034979"/>
                  <a:gd name="connsiteY145" fmla="*/ 1081432 h 1489141"/>
                  <a:gd name="connsiteX146" fmla="*/ 655884 w 1034979"/>
                  <a:gd name="connsiteY146" fmla="*/ 1075717 h 1489141"/>
                  <a:gd name="connsiteX147" fmla="*/ 661599 w 1034979"/>
                  <a:gd name="connsiteY147" fmla="*/ 1073812 h 1489141"/>
                  <a:gd name="connsiteX148" fmla="*/ 671124 w 1034979"/>
                  <a:gd name="connsiteY148" fmla="*/ 1062382 h 1489141"/>
                  <a:gd name="connsiteX149" fmla="*/ 724464 w 1034979"/>
                  <a:gd name="connsiteY149" fmla="*/ 1054762 h 1489141"/>
                  <a:gd name="connsiteX150" fmla="*/ 842574 w 1034979"/>
                  <a:gd name="connsiteY150" fmla="*/ 1056667 h 1489141"/>
                  <a:gd name="connsiteX151" fmla="*/ 871149 w 1034979"/>
                  <a:gd name="connsiteY151" fmla="*/ 1058572 h 1489141"/>
                  <a:gd name="connsiteX152" fmla="*/ 899724 w 1034979"/>
                  <a:gd name="connsiteY152" fmla="*/ 1064287 h 1489141"/>
                  <a:gd name="connsiteX153" fmla="*/ 922584 w 1034979"/>
                  <a:gd name="connsiteY153" fmla="*/ 1068097 h 1489141"/>
                  <a:gd name="connsiteX154" fmla="*/ 951159 w 1034979"/>
                  <a:gd name="connsiteY154" fmla="*/ 1073812 h 1489141"/>
                  <a:gd name="connsiteX155" fmla="*/ 956874 w 1034979"/>
                  <a:gd name="connsiteY155" fmla="*/ 1073812 h 1489141"/>
                  <a:gd name="connsiteX156" fmla="*/ 1002594 w 1034979"/>
                  <a:gd name="connsiteY156" fmla="*/ 1071907 h 1489141"/>
                  <a:gd name="connsiteX157" fmla="*/ 1031169 w 1034979"/>
                  <a:gd name="connsiteY157" fmla="*/ 1064287 h 1489141"/>
                  <a:gd name="connsiteX158" fmla="*/ 1034979 w 1034979"/>
                  <a:gd name="connsiteY158" fmla="*/ 1058572 h 1489141"/>
                  <a:gd name="connsiteX159" fmla="*/ 1033074 w 1034979"/>
                  <a:gd name="connsiteY159" fmla="*/ 1039522 h 1489141"/>
                  <a:gd name="connsiteX160" fmla="*/ 1027359 w 1034979"/>
                  <a:gd name="connsiteY160" fmla="*/ 1035712 h 1489141"/>
                  <a:gd name="connsiteX161" fmla="*/ 1012119 w 1034979"/>
                  <a:gd name="connsiteY161" fmla="*/ 1033807 h 1489141"/>
                  <a:gd name="connsiteX162" fmla="*/ 1006404 w 1034979"/>
                  <a:gd name="connsiteY162" fmla="*/ 1031902 h 1489141"/>
                  <a:gd name="connsiteX163" fmla="*/ 998784 w 1034979"/>
                  <a:gd name="connsiteY163" fmla="*/ 1029997 h 1489141"/>
                  <a:gd name="connsiteX164" fmla="*/ 987354 w 1034979"/>
                  <a:gd name="connsiteY164" fmla="*/ 1022377 h 1489141"/>
                  <a:gd name="connsiteX165" fmla="*/ 975924 w 1034979"/>
                  <a:gd name="connsiteY165" fmla="*/ 1018567 h 1489141"/>
                  <a:gd name="connsiteX166" fmla="*/ 970209 w 1034979"/>
                  <a:gd name="connsiteY166" fmla="*/ 1016662 h 1489141"/>
                  <a:gd name="connsiteX167" fmla="*/ 962589 w 1034979"/>
                  <a:gd name="connsiteY167" fmla="*/ 1014757 h 1489141"/>
                  <a:gd name="connsiteX168" fmla="*/ 956874 w 1034979"/>
                  <a:gd name="connsiteY168" fmla="*/ 1012852 h 1489141"/>
                  <a:gd name="connsiteX169" fmla="*/ 935919 w 1034979"/>
                  <a:gd name="connsiteY169" fmla="*/ 1007137 h 1489141"/>
                  <a:gd name="connsiteX170" fmla="*/ 930204 w 1034979"/>
                  <a:gd name="connsiteY170" fmla="*/ 1005232 h 1489141"/>
                  <a:gd name="connsiteX171" fmla="*/ 825429 w 1034979"/>
                  <a:gd name="connsiteY171" fmla="*/ 1007137 h 1489141"/>
                  <a:gd name="connsiteX172" fmla="*/ 819714 w 1034979"/>
                  <a:gd name="connsiteY172" fmla="*/ 1009042 h 1489141"/>
                  <a:gd name="connsiteX173" fmla="*/ 730179 w 1034979"/>
                  <a:gd name="connsiteY173" fmla="*/ 1010947 h 1489141"/>
                  <a:gd name="connsiteX174" fmla="*/ 716844 w 1034979"/>
                  <a:gd name="connsiteY174" fmla="*/ 1014757 h 1489141"/>
                  <a:gd name="connsiteX175" fmla="*/ 695889 w 1034979"/>
                  <a:gd name="connsiteY175" fmla="*/ 1016662 h 1489141"/>
                  <a:gd name="connsiteX176" fmla="*/ 669219 w 1034979"/>
                  <a:gd name="connsiteY176" fmla="*/ 1018567 h 1489141"/>
                  <a:gd name="connsiteX177" fmla="*/ 669219 w 1034979"/>
                  <a:gd name="connsiteY177" fmla="*/ 1018567 h 1489141"/>
                  <a:gd name="connsiteX178" fmla="*/ 646359 w 1034979"/>
                  <a:gd name="connsiteY178" fmla="*/ 1022377 h 1489141"/>
                  <a:gd name="connsiteX179" fmla="*/ 642549 w 1034979"/>
                  <a:gd name="connsiteY179" fmla="*/ 1010947 h 1489141"/>
                  <a:gd name="connsiteX180" fmla="*/ 640644 w 1034979"/>
                  <a:gd name="connsiteY180" fmla="*/ 1005232 h 1489141"/>
                  <a:gd name="connsiteX181" fmla="*/ 642549 w 1034979"/>
                  <a:gd name="connsiteY181" fmla="*/ 988087 h 1489141"/>
                  <a:gd name="connsiteX182" fmla="*/ 644454 w 1034979"/>
                  <a:gd name="connsiteY182" fmla="*/ 982372 h 1489141"/>
                  <a:gd name="connsiteX183" fmla="*/ 661599 w 1034979"/>
                  <a:gd name="connsiteY183" fmla="*/ 972847 h 1489141"/>
                  <a:gd name="connsiteX184" fmla="*/ 673029 w 1034979"/>
                  <a:gd name="connsiteY184" fmla="*/ 965227 h 1489141"/>
                  <a:gd name="connsiteX185" fmla="*/ 674934 w 1034979"/>
                  <a:gd name="connsiteY185" fmla="*/ 959512 h 1489141"/>
                  <a:gd name="connsiteX186" fmla="*/ 680649 w 1034979"/>
                  <a:gd name="connsiteY186" fmla="*/ 957607 h 1489141"/>
                  <a:gd name="connsiteX187" fmla="*/ 686364 w 1034979"/>
                  <a:gd name="connsiteY187" fmla="*/ 953797 h 1489141"/>
                  <a:gd name="connsiteX188" fmla="*/ 695889 w 1034979"/>
                  <a:gd name="connsiteY188" fmla="*/ 944272 h 1489141"/>
                  <a:gd name="connsiteX189" fmla="*/ 705414 w 1034979"/>
                  <a:gd name="connsiteY189" fmla="*/ 932842 h 1489141"/>
                  <a:gd name="connsiteX190" fmla="*/ 716844 w 1034979"/>
                  <a:gd name="connsiteY190" fmla="*/ 925222 h 1489141"/>
                  <a:gd name="connsiteX191" fmla="*/ 732084 w 1034979"/>
                  <a:gd name="connsiteY191" fmla="*/ 911887 h 1489141"/>
                  <a:gd name="connsiteX192" fmla="*/ 741609 w 1034979"/>
                  <a:gd name="connsiteY192" fmla="*/ 900457 h 1489141"/>
                  <a:gd name="connsiteX193" fmla="*/ 753039 w 1034979"/>
                  <a:gd name="connsiteY193" fmla="*/ 890932 h 1489141"/>
                  <a:gd name="connsiteX194" fmla="*/ 758754 w 1034979"/>
                  <a:gd name="connsiteY194" fmla="*/ 879502 h 1489141"/>
                  <a:gd name="connsiteX195" fmla="*/ 760659 w 1034979"/>
                  <a:gd name="connsiteY195" fmla="*/ 873787 h 1489141"/>
                  <a:gd name="connsiteX196" fmla="*/ 766374 w 1034979"/>
                  <a:gd name="connsiteY196" fmla="*/ 862357 h 1489141"/>
                  <a:gd name="connsiteX197" fmla="*/ 764469 w 1034979"/>
                  <a:gd name="connsiteY197" fmla="*/ 847117 h 1489141"/>
                  <a:gd name="connsiteX198" fmla="*/ 758754 w 1034979"/>
                  <a:gd name="connsiteY198" fmla="*/ 845212 h 1489141"/>
                  <a:gd name="connsiteX199" fmla="*/ 737799 w 1034979"/>
                  <a:gd name="connsiteY199" fmla="*/ 847117 h 1489141"/>
                  <a:gd name="connsiteX200" fmla="*/ 732084 w 1034979"/>
                  <a:gd name="connsiteY200" fmla="*/ 850927 h 1489141"/>
                  <a:gd name="connsiteX201" fmla="*/ 720654 w 1034979"/>
                  <a:gd name="connsiteY201" fmla="*/ 854737 h 1489141"/>
                  <a:gd name="connsiteX202" fmla="*/ 716844 w 1034979"/>
                  <a:gd name="connsiteY202" fmla="*/ 860452 h 1489141"/>
                  <a:gd name="connsiteX203" fmla="*/ 711129 w 1034979"/>
                  <a:gd name="connsiteY203" fmla="*/ 862357 h 1489141"/>
                  <a:gd name="connsiteX204" fmla="*/ 705414 w 1034979"/>
                  <a:gd name="connsiteY204" fmla="*/ 866167 h 1489141"/>
                  <a:gd name="connsiteX205" fmla="*/ 699699 w 1034979"/>
                  <a:gd name="connsiteY205" fmla="*/ 871882 h 1489141"/>
                  <a:gd name="connsiteX206" fmla="*/ 692079 w 1034979"/>
                  <a:gd name="connsiteY206" fmla="*/ 875692 h 1489141"/>
                  <a:gd name="connsiteX207" fmla="*/ 650169 w 1034979"/>
                  <a:gd name="connsiteY207" fmla="*/ 904267 h 1489141"/>
                  <a:gd name="connsiteX208" fmla="*/ 636834 w 1034979"/>
                  <a:gd name="connsiteY208" fmla="*/ 915697 h 1489141"/>
                  <a:gd name="connsiteX209" fmla="*/ 627309 w 1034979"/>
                  <a:gd name="connsiteY209" fmla="*/ 932842 h 1489141"/>
                  <a:gd name="connsiteX210" fmla="*/ 602544 w 1034979"/>
                  <a:gd name="connsiteY210" fmla="*/ 938557 h 1489141"/>
                  <a:gd name="connsiteX211" fmla="*/ 589209 w 1034979"/>
                  <a:gd name="connsiteY211" fmla="*/ 942367 h 1489141"/>
                  <a:gd name="connsiteX212" fmla="*/ 573969 w 1034979"/>
                  <a:gd name="connsiteY212" fmla="*/ 940462 h 1489141"/>
                  <a:gd name="connsiteX213" fmla="*/ 562539 w 1034979"/>
                  <a:gd name="connsiteY213" fmla="*/ 936652 h 1489141"/>
                  <a:gd name="connsiteX214" fmla="*/ 551109 w 1034979"/>
                  <a:gd name="connsiteY214" fmla="*/ 932842 h 1489141"/>
                  <a:gd name="connsiteX215" fmla="*/ 539679 w 1034979"/>
                  <a:gd name="connsiteY215" fmla="*/ 929032 h 1489141"/>
                  <a:gd name="connsiteX216" fmla="*/ 533964 w 1034979"/>
                  <a:gd name="connsiteY216" fmla="*/ 927127 h 1489141"/>
                  <a:gd name="connsiteX217" fmla="*/ 528249 w 1034979"/>
                  <a:gd name="connsiteY217" fmla="*/ 923317 h 1489141"/>
                  <a:gd name="connsiteX218" fmla="*/ 516819 w 1034979"/>
                  <a:gd name="connsiteY218" fmla="*/ 917602 h 1489141"/>
                  <a:gd name="connsiteX219" fmla="*/ 509199 w 1034979"/>
                  <a:gd name="connsiteY219" fmla="*/ 906172 h 1489141"/>
                  <a:gd name="connsiteX220" fmla="*/ 505389 w 1034979"/>
                  <a:gd name="connsiteY220" fmla="*/ 885217 h 1489141"/>
                  <a:gd name="connsiteX221" fmla="*/ 507294 w 1034979"/>
                  <a:gd name="connsiteY221" fmla="*/ 820447 h 1489141"/>
                  <a:gd name="connsiteX222" fmla="*/ 513009 w 1034979"/>
                  <a:gd name="connsiteY222" fmla="*/ 807112 h 1489141"/>
                  <a:gd name="connsiteX223" fmla="*/ 503484 w 1034979"/>
                  <a:gd name="connsiteY223" fmla="*/ 330862 h 1489141"/>
                  <a:gd name="connsiteX224" fmla="*/ 490149 w 1034979"/>
                  <a:gd name="connsiteY224" fmla="*/ 12727 h 1489141"/>
                  <a:gd name="connsiteX225" fmla="*/ 488244 w 1034979"/>
                  <a:gd name="connsiteY225" fmla="*/ 7012 h 1489141"/>
                  <a:gd name="connsiteX226" fmla="*/ 484434 w 1034979"/>
                  <a:gd name="connsiteY226" fmla="*/ 1297 h 1489141"/>
                  <a:gd name="connsiteX227" fmla="*/ 419664 w 1034979"/>
                  <a:gd name="connsiteY227" fmla="*/ 33682 h 1489141"/>
                  <a:gd name="connsiteX228" fmla="*/ 423474 w 1034979"/>
                  <a:gd name="connsiteY228" fmla="*/ 45112 h 1489141"/>
                  <a:gd name="connsiteX229" fmla="*/ 429189 w 1034979"/>
                  <a:gd name="connsiteY229" fmla="*/ 210847 h 1489141"/>
                  <a:gd name="connsiteX230" fmla="*/ 440619 w 1034979"/>
                  <a:gd name="connsiteY230" fmla="*/ 393727 h 1489141"/>
                  <a:gd name="connsiteX231" fmla="*/ 425379 w 1034979"/>
                  <a:gd name="connsiteY231" fmla="*/ 690907 h 1489141"/>
                  <a:gd name="connsiteX232" fmla="*/ 417759 w 1034979"/>
                  <a:gd name="connsiteY232" fmla="*/ 818542 h 1489141"/>
                  <a:gd name="connsiteX233" fmla="*/ 413949 w 1034979"/>
                  <a:gd name="connsiteY233" fmla="*/ 835687 h 1489141"/>
                  <a:gd name="connsiteX234" fmla="*/ 417759 w 1034979"/>
                  <a:gd name="connsiteY234" fmla="*/ 856642 h 1489141"/>
                  <a:gd name="connsiteX235" fmla="*/ 421569 w 1034979"/>
                  <a:gd name="connsiteY235" fmla="*/ 862357 h 1489141"/>
                  <a:gd name="connsiteX236" fmla="*/ 425379 w 1034979"/>
                  <a:gd name="connsiteY236" fmla="*/ 873787 h 1489141"/>
                  <a:gd name="connsiteX237" fmla="*/ 423474 w 1034979"/>
                  <a:gd name="connsiteY237" fmla="*/ 900457 h 1489141"/>
                  <a:gd name="connsiteX238" fmla="*/ 417759 w 1034979"/>
                  <a:gd name="connsiteY238" fmla="*/ 902362 h 1489141"/>
                  <a:gd name="connsiteX239" fmla="*/ 412044 w 1034979"/>
                  <a:gd name="connsiteY239" fmla="*/ 906172 h 1489141"/>
                  <a:gd name="connsiteX240" fmla="*/ 421569 w 1034979"/>
                  <a:gd name="connsiteY240" fmla="*/ 902362 h 1489141"/>
                  <a:gd name="connsiteX0" fmla="*/ 421569 w 1034979"/>
                  <a:gd name="connsiteY0" fmla="*/ 896283 h 1483062"/>
                  <a:gd name="connsiteX1" fmla="*/ 421569 w 1034979"/>
                  <a:gd name="connsiteY1" fmla="*/ 896283 h 1483062"/>
                  <a:gd name="connsiteX2" fmla="*/ 394899 w 1034979"/>
                  <a:gd name="connsiteY2" fmla="*/ 905808 h 1483062"/>
                  <a:gd name="connsiteX3" fmla="*/ 387279 w 1034979"/>
                  <a:gd name="connsiteY3" fmla="*/ 907713 h 1483062"/>
                  <a:gd name="connsiteX4" fmla="*/ 356799 w 1034979"/>
                  <a:gd name="connsiteY4" fmla="*/ 909618 h 1483062"/>
                  <a:gd name="connsiteX5" fmla="*/ 351084 w 1034979"/>
                  <a:gd name="connsiteY5" fmla="*/ 913428 h 1483062"/>
                  <a:gd name="connsiteX6" fmla="*/ 339654 w 1034979"/>
                  <a:gd name="connsiteY6" fmla="*/ 922953 h 1483062"/>
                  <a:gd name="connsiteX7" fmla="*/ 328224 w 1034979"/>
                  <a:gd name="connsiteY7" fmla="*/ 926763 h 1483062"/>
                  <a:gd name="connsiteX8" fmla="*/ 312984 w 1034979"/>
                  <a:gd name="connsiteY8" fmla="*/ 932478 h 1483062"/>
                  <a:gd name="connsiteX9" fmla="*/ 265359 w 1034979"/>
                  <a:gd name="connsiteY9" fmla="*/ 928668 h 1483062"/>
                  <a:gd name="connsiteX10" fmla="*/ 253929 w 1034979"/>
                  <a:gd name="connsiteY10" fmla="*/ 924858 h 1483062"/>
                  <a:gd name="connsiteX11" fmla="*/ 242499 w 1034979"/>
                  <a:gd name="connsiteY11" fmla="*/ 921048 h 1483062"/>
                  <a:gd name="connsiteX12" fmla="*/ 236784 w 1034979"/>
                  <a:gd name="connsiteY12" fmla="*/ 919143 h 1483062"/>
                  <a:gd name="connsiteX13" fmla="*/ 231069 w 1034979"/>
                  <a:gd name="connsiteY13" fmla="*/ 917238 h 1483062"/>
                  <a:gd name="connsiteX14" fmla="*/ 219639 w 1034979"/>
                  <a:gd name="connsiteY14" fmla="*/ 915333 h 1483062"/>
                  <a:gd name="connsiteX15" fmla="*/ 213924 w 1034979"/>
                  <a:gd name="connsiteY15" fmla="*/ 913428 h 1483062"/>
                  <a:gd name="connsiteX16" fmla="*/ 206304 w 1034979"/>
                  <a:gd name="connsiteY16" fmla="*/ 911523 h 1483062"/>
                  <a:gd name="connsiteX17" fmla="*/ 194874 w 1034979"/>
                  <a:gd name="connsiteY17" fmla="*/ 907713 h 1483062"/>
                  <a:gd name="connsiteX18" fmla="*/ 189159 w 1034979"/>
                  <a:gd name="connsiteY18" fmla="*/ 905808 h 1483062"/>
                  <a:gd name="connsiteX19" fmla="*/ 181539 w 1034979"/>
                  <a:gd name="connsiteY19" fmla="*/ 903903 h 1483062"/>
                  <a:gd name="connsiteX20" fmla="*/ 170109 w 1034979"/>
                  <a:gd name="connsiteY20" fmla="*/ 898188 h 1483062"/>
                  <a:gd name="connsiteX21" fmla="*/ 164394 w 1034979"/>
                  <a:gd name="connsiteY21" fmla="*/ 894378 h 1483062"/>
                  <a:gd name="connsiteX22" fmla="*/ 156774 w 1034979"/>
                  <a:gd name="connsiteY22" fmla="*/ 882948 h 1483062"/>
                  <a:gd name="connsiteX23" fmla="*/ 145344 w 1034979"/>
                  <a:gd name="connsiteY23" fmla="*/ 879138 h 1483062"/>
                  <a:gd name="connsiteX24" fmla="*/ 139629 w 1034979"/>
                  <a:gd name="connsiteY24" fmla="*/ 875328 h 1483062"/>
                  <a:gd name="connsiteX25" fmla="*/ 133914 w 1034979"/>
                  <a:gd name="connsiteY25" fmla="*/ 873423 h 1483062"/>
                  <a:gd name="connsiteX26" fmla="*/ 116769 w 1034979"/>
                  <a:gd name="connsiteY26" fmla="*/ 869613 h 1483062"/>
                  <a:gd name="connsiteX27" fmla="*/ 111054 w 1034979"/>
                  <a:gd name="connsiteY27" fmla="*/ 863898 h 1483062"/>
                  <a:gd name="connsiteX28" fmla="*/ 101529 w 1034979"/>
                  <a:gd name="connsiteY28" fmla="*/ 846753 h 1483062"/>
                  <a:gd name="connsiteX29" fmla="*/ 84384 w 1034979"/>
                  <a:gd name="connsiteY29" fmla="*/ 839133 h 1483062"/>
                  <a:gd name="connsiteX30" fmla="*/ 78669 w 1034979"/>
                  <a:gd name="connsiteY30" fmla="*/ 837228 h 1483062"/>
                  <a:gd name="connsiteX31" fmla="*/ 59619 w 1034979"/>
                  <a:gd name="connsiteY31" fmla="*/ 841038 h 1483062"/>
                  <a:gd name="connsiteX32" fmla="*/ 53904 w 1034979"/>
                  <a:gd name="connsiteY32" fmla="*/ 844848 h 1483062"/>
                  <a:gd name="connsiteX33" fmla="*/ 50094 w 1034979"/>
                  <a:gd name="connsiteY33" fmla="*/ 850563 h 1483062"/>
                  <a:gd name="connsiteX34" fmla="*/ 46284 w 1034979"/>
                  <a:gd name="connsiteY34" fmla="*/ 861993 h 1483062"/>
                  <a:gd name="connsiteX35" fmla="*/ 50094 w 1034979"/>
                  <a:gd name="connsiteY35" fmla="*/ 900093 h 1483062"/>
                  <a:gd name="connsiteX36" fmla="*/ 53904 w 1034979"/>
                  <a:gd name="connsiteY36" fmla="*/ 905808 h 1483062"/>
                  <a:gd name="connsiteX37" fmla="*/ 59619 w 1034979"/>
                  <a:gd name="connsiteY37" fmla="*/ 909618 h 1483062"/>
                  <a:gd name="connsiteX38" fmla="*/ 63429 w 1034979"/>
                  <a:gd name="connsiteY38" fmla="*/ 915333 h 1483062"/>
                  <a:gd name="connsiteX39" fmla="*/ 80574 w 1034979"/>
                  <a:gd name="connsiteY39" fmla="*/ 924858 h 1483062"/>
                  <a:gd name="connsiteX40" fmla="*/ 103434 w 1034979"/>
                  <a:gd name="connsiteY40" fmla="*/ 926763 h 1483062"/>
                  <a:gd name="connsiteX41" fmla="*/ 124389 w 1034979"/>
                  <a:gd name="connsiteY41" fmla="*/ 932478 h 1483062"/>
                  <a:gd name="connsiteX42" fmla="*/ 130104 w 1034979"/>
                  <a:gd name="connsiteY42" fmla="*/ 934383 h 1483062"/>
                  <a:gd name="connsiteX43" fmla="*/ 135819 w 1034979"/>
                  <a:gd name="connsiteY43" fmla="*/ 940098 h 1483062"/>
                  <a:gd name="connsiteX44" fmla="*/ 143439 w 1034979"/>
                  <a:gd name="connsiteY44" fmla="*/ 942003 h 1483062"/>
                  <a:gd name="connsiteX45" fmla="*/ 166299 w 1034979"/>
                  <a:gd name="connsiteY45" fmla="*/ 945813 h 1483062"/>
                  <a:gd name="connsiteX46" fmla="*/ 191064 w 1034979"/>
                  <a:gd name="connsiteY46" fmla="*/ 951528 h 1483062"/>
                  <a:gd name="connsiteX47" fmla="*/ 208209 w 1034979"/>
                  <a:gd name="connsiteY47" fmla="*/ 957243 h 1483062"/>
                  <a:gd name="connsiteX48" fmla="*/ 213924 w 1034979"/>
                  <a:gd name="connsiteY48" fmla="*/ 959148 h 1483062"/>
                  <a:gd name="connsiteX49" fmla="*/ 229164 w 1034979"/>
                  <a:gd name="connsiteY49" fmla="*/ 962958 h 1483062"/>
                  <a:gd name="connsiteX50" fmla="*/ 248214 w 1034979"/>
                  <a:gd name="connsiteY50" fmla="*/ 968673 h 1483062"/>
                  <a:gd name="connsiteX51" fmla="*/ 253929 w 1034979"/>
                  <a:gd name="connsiteY51" fmla="*/ 972483 h 1483062"/>
                  <a:gd name="connsiteX52" fmla="*/ 267264 w 1034979"/>
                  <a:gd name="connsiteY52" fmla="*/ 987723 h 1483062"/>
                  <a:gd name="connsiteX53" fmla="*/ 272979 w 1034979"/>
                  <a:gd name="connsiteY53" fmla="*/ 1006773 h 1483062"/>
                  <a:gd name="connsiteX54" fmla="*/ 274884 w 1034979"/>
                  <a:gd name="connsiteY54" fmla="*/ 1012488 h 1483062"/>
                  <a:gd name="connsiteX55" fmla="*/ 276789 w 1034979"/>
                  <a:gd name="connsiteY55" fmla="*/ 1018203 h 1483062"/>
                  <a:gd name="connsiteX56" fmla="*/ 278694 w 1034979"/>
                  <a:gd name="connsiteY56" fmla="*/ 1042968 h 1483062"/>
                  <a:gd name="connsiteX57" fmla="*/ 280599 w 1034979"/>
                  <a:gd name="connsiteY57" fmla="*/ 1048683 h 1483062"/>
                  <a:gd name="connsiteX58" fmla="*/ 278694 w 1034979"/>
                  <a:gd name="connsiteY58" fmla="*/ 1067733 h 1483062"/>
                  <a:gd name="connsiteX59" fmla="*/ 276789 w 1034979"/>
                  <a:gd name="connsiteY59" fmla="*/ 1077258 h 1483062"/>
                  <a:gd name="connsiteX60" fmla="*/ 263454 w 1034979"/>
                  <a:gd name="connsiteY60" fmla="*/ 1090593 h 1483062"/>
                  <a:gd name="connsiteX61" fmla="*/ 252024 w 1034979"/>
                  <a:gd name="connsiteY61" fmla="*/ 1098213 h 1483062"/>
                  <a:gd name="connsiteX62" fmla="*/ 240594 w 1034979"/>
                  <a:gd name="connsiteY62" fmla="*/ 1102023 h 1483062"/>
                  <a:gd name="connsiteX63" fmla="*/ 126294 w 1034979"/>
                  <a:gd name="connsiteY63" fmla="*/ 1102023 h 1483062"/>
                  <a:gd name="connsiteX64" fmla="*/ 120579 w 1034979"/>
                  <a:gd name="connsiteY64" fmla="*/ 1103928 h 1483062"/>
                  <a:gd name="connsiteX65" fmla="*/ 105339 w 1034979"/>
                  <a:gd name="connsiteY65" fmla="*/ 1105833 h 1483062"/>
                  <a:gd name="connsiteX66" fmla="*/ 88194 w 1034979"/>
                  <a:gd name="connsiteY66" fmla="*/ 1111548 h 1483062"/>
                  <a:gd name="connsiteX67" fmla="*/ 82479 w 1034979"/>
                  <a:gd name="connsiteY67" fmla="*/ 1113453 h 1483062"/>
                  <a:gd name="connsiteX68" fmla="*/ 76764 w 1034979"/>
                  <a:gd name="connsiteY68" fmla="*/ 1117263 h 1483062"/>
                  <a:gd name="connsiteX69" fmla="*/ 65334 w 1034979"/>
                  <a:gd name="connsiteY69" fmla="*/ 1119168 h 1483062"/>
                  <a:gd name="connsiteX70" fmla="*/ 27234 w 1034979"/>
                  <a:gd name="connsiteY70" fmla="*/ 1121073 h 1483062"/>
                  <a:gd name="connsiteX71" fmla="*/ 15804 w 1034979"/>
                  <a:gd name="connsiteY71" fmla="*/ 1126788 h 1483062"/>
                  <a:gd name="connsiteX72" fmla="*/ 6279 w 1034979"/>
                  <a:gd name="connsiteY72" fmla="*/ 1136313 h 1483062"/>
                  <a:gd name="connsiteX73" fmla="*/ 4374 w 1034979"/>
                  <a:gd name="connsiteY73" fmla="*/ 1142028 h 1483062"/>
                  <a:gd name="connsiteX74" fmla="*/ 564 w 1034979"/>
                  <a:gd name="connsiteY74" fmla="*/ 1147743 h 1483062"/>
                  <a:gd name="connsiteX75" fmla="*/ 6279 w 1034979"/>
                  <a:gd name="connsiteY75" fmla="*/ 1180128 h 1483062"/>
                  <a:gd name="connsiteX76" fmla="*/ 11994 w 1034979"/>
                  <a:gd name="connsiteY76" fmla="*/ 1183938 h 1483062"/>
                  <a:gd name="connsiteX77" fmla="*/ 17709 w 1034979"/>
                  <a:gd name="connsiteY77" fmla="*/ 1185843 h 1483062"/>
                  <a:gd name="connsiteX78" fmla="*/ 145344 w 1034979"/>
                  <a:gd name="connsiteY78" fmla="*/ 1183938 h 1483062"/>
                  <a:gd name="connsiteX79" fmla="*/ 152964 w 1034979"/>
                  <a:gd name="connsiteY79" fmla="*/ 1182033 h 1483062"/>
                  <a:gd name="connsiteX80" fmla="*/ 303459 w 1034979"/>
                  <a:gd name="connsiteY80" fmla="*/ 1176318 h 1483062"/>
                  <a:gd name="connsiteX81" fmla="*/ 318699 w 1034979"/>
                  <a:gd name="connsiteY81" fmla="*/ 1183938 h 1483062"/>
                  <a:gd name="connsiteX82" fmla="*/ 330129 w 1034979"/>
                  <a:gd name="connsiteY82" fmla="*/ 1189653 h 1483062"/>
                  <a:gd name="connsiteX83" fmla="*/ 333939 w 1034979"/>
                  <a:gd name="connsiteY83" fmla="*/ 1195368 h 1483062"/>
                  <a:gd name="connsiteX84" fmla="*/ 339654 w 1034979"/>
                  <a:gd name="connsiteY84" fmla="*/ 1197273 h 1483062"/>
                  <a:gd name="connsiteX85" fmla="*/ 351084 w 1034979"/>
                  <a:gd name="connsiteY85" fmla="*/ 1204893 h 1483062"/>
                  <a:gd name="connsiteX86" fmla="*/ 356799 w 1034979"/>
                  <a:gd name="connsiteY86" fmla="*/ 1208703 h 1483062"/>
                  <a:gd name="connsiteX87" fmla="*/ 360609 w 1034979"/>
                  <a:gd name="connsiteY87" fmla="*/ 1214418 h 1483062"/>
                  <a:gd name="connsiteX88" fmla="*/ 366324 w 1034979"/>
                  <a:gd name="connsiteY88" fmla="*/ 1225848 h 1483062"/>
                  <a:gd name="connsiteX89" fmla="*/ 362514 w 1034979"/>
                  <a:gd name="connsiteY89" fmla="*/ 1252518 h 1483062"/>
                  <a:gd name="connsiteX90" fmla="*/ 358704 w 1034979"/>
                  <a:gd name="connsiteY90" fmla="*/ 1258233 h 1483062"/>
                  <a:gd name="connsiteX91" fmla="*/ 356799 w 1034979"/>
                  <a:gd name="connsiteY91" fmla="*/ 1263948 h 1483062"/>
                  <a:gd name="connsiteX92" fmla="*/ 352989 w 1034979"/>
                  <a:gd name="connsiteY92" fmla="*/ 1269663 h 1483062"/>
                  <a:gd name="connsiteX93" fmla="*/ 351084 w 1034979"/>
                  <a:gd name="connsiteY93" fmla="*/ 1275378 h 1483062"/>
                  <a:gd name="connsiteX94" fmla="*/ 347274 w 1034979"/>
                  <a:gd name="connsiteY94" fmla="*/ 1281093 h 1483062"/>
                  <a:gd name="connsiteX95" fmla="*/ 330129 w 1034979"/>
                  <a:gd name="connsiteY95" fmla="*/ 1347768 h 1483062"/>
                  <a:gd name="connsiteX96" fmla="*/ 328224 w 1034979"/>
                  <a:gd name="connsiteY96" fmla="*/ 1399203 h 1483062"/>
                  <a:gd name="connsiteX97" fmla="*/ 330129 w 1034979"/>
                  <a:gd name="connsiteY97" fmla="*/ 1423968 h 1483062"/>
                  <a:gd name="connsiteX98" fmla="*/ 332034 w 1034979"/>
                  <a:gd name="connsiteY98" fmla="*/ 1429683 h 1483062"/>
                  <a:gd name="connsiteX99" fmla="*/ 335844 w 1034979"/>
                  <a:gd name="connsiteY99" fmla="*/ 1433493 h 1483062"/>
                  <a:gd name="connsiteX100" fmla="*/ 364419 w 1034979"/>
                  <a:gd name="connsiteY100" fmla="*/ 1479213 h 1483062"/>
                  <a:gd name="connsiteX101" fmla="*/ 387279 w 1034979"/>
                  <a:gd name="connsiteY101" fmla="*/ 1481118 h 1483062"/>
                  <a:gd name="connsiteX102" fmla="*/ 392994 w 1034979"/>
                  <a:gd name="connsiteY102" fmla="*/ 1475403 h 1483062"/>
                  <a:gd name="connsiteX103" fmla="*/ 394899 w 1034979"/>
                  <a:gd name="connsiteY103" fmla="*/ 1463973 h 1483062"/>
                  <a:gd name="connsiteX104" fmla="*/ 396804 w 1034979"/>
                  <a:gd name="connsiteY104" fmla="*/ 1458258 h 1483062"/>
                  <a:gd name="connsiteX105" fmla="*/ 398709 w 1034979"/>
                  <a:gd name="connsiteY105" fmla="*/ 1441113 h 1483062"/>
                  <a:gd name="connsiteX106" fmla="*/ 400614 w 1034979"/>
                  <a:gd name="connsiteY106" fmla="*/ 1427778 h 1483062"/>
                  <a:gd name="connsiteX107" fmla="*/ 404424 w 1034979"/>
                  <a:gd name="connsiteY107" fmla="*/ 1370628 h 1483062"/>
                  <a:gd name="connsiteX108" fmla="*/ 410139 w 1034979"/>
                  <a:gd name="connsiteY108" fmla="*/ 1359198 h 1483062"/>
                  <a:gd name="connsiteX109" fmla="*/ 413949 w 1034979"/>
                  <a:gd name="connsiteY109" fmla="*/ 1345863 h 1483062"/>
                  <a:gd name="connsiteX110" fmla="*/ 415854 w 1034979"/>
                  <a:gd name="connsiteY110" fmla="*/ 1340148 h 1483062"/>
                  <a:gd name="connsiteX111" fmla="*/ 417759 w 1034979"/>
                  <a:gd name="connsiteY111" fmla="*/ 1326813 h 1483062"/>
                  <a:gd name="connsiteX112" fmla="*/ 421569 w 1034979"/>
                  <a:gd name="connsiteY112" fmla="*/ 1315383 h 1483062"/>
                  <a:gd name="connsiteX113" fmla="*/ 427284 w 1034979"/>
                  <a:gd name="connsiteY113" fmla="*/ 1302048 h 1483062"/>
                  <a:gd name="connsiteX114" fmla="*/ 436809 w 1034979"/>
                  <a:gd name="connsiteY114" fmla="*/ 1290618 h 1483062"/>
                  <a:gd name="connsiteX115" fmla="*/ 450144 w 1034979"/>
                  <a:gd name="connsiteY115" fmla="*/ 1275378 h 1483062"/>
                  <a:gd name="connsiteX116" fmla="*/ 457764 w 1034979"/>
                  <a:gd name="connsiteY116" fmla="*/ 1263948 h 1483062"/>
                  <a:gd name="connsiteX117" fmla="*/ 461574 w 1034979"/>
                  <a:gd name="connsiteY117" fmla="*/ 1252518 h 1483062"/>
                  <a:gd name="connsiteX118" fmla="*/ 465384 w 1034979"/>
                  <a:gd name="connsiteY118" fmla="*/ 1237278 h 1483062"/>
                  <a:gd name="connsiteX119" fmla="*/ 467289 w 1034979"/>
                  <a:gd name="connsiteY119" fmla="*/ 1231563 h 1483062"/>
                  <a:gd name="connsiteX120" fmla="*/ 507294 w 1034979"/>
                  <a:gd name="connsiteY120" fmla="*/ 1225848 h 1483062"/>
                  <a:gd name="connsiteX121" fmla="*/ 535869 w 1034979"/>
                  <a:gd name="connsiteY121" fmla="*/ 1216323 h 1483062"/>
                  <a:gd name="connsiteX122" fmla="*/ 541584 w 1034979"/>
                  <a:gd name="connsiteY122" fmla="*/ 1214418 h 1483062"/>
                  <a:gd name="connsiteX123" fmla="*/ 547299 w 1034979"/>
                  <a:gd name="connsiteY123" fmla="*/ 1212513 h 1483062"/>
                  <a:gd name="connsiteX124" fmla="*/ 554919 w 1034979"/>
                  <a:gd name="connsiteY124" fmla="*/ 1210608 h 1483062"/>
                  <a:gd name="connsiteX125" fmla="*/ 573969 w 1034979"/>
                  <a:gd name="connsiteY125" fmla="*/ 1202988 h 1483062"/>
                  <a:gd name="connsiteX126" fmla="*/ 585399 w 1034979"/>
                  <a:gd name="connsiteY126" fmla="*/ 1199178 h 1483062"/>
                  <a:gd name="connsiteX127" fmla="*/ 720654 w 1034979"/>
                  <a:gd name="connsiteY127" fmla="*/ 1282998 h 1483062"/>
                  <a:gd name="connsiteX128" fmla="*/ 733989 w 1034979"/>
                  <a:gd name="connsiteY128" fmla="*/ 1292523 h 1483062"/>
                  <a:gd name="connsiteX129" fmla="*/ 743514 w 1034979"/>
                  <a:gd name="connsiteY129" fmla="*/ 1294428 h 1483062"/>
                  <a:gd name="connsiteX130" fmla="*/ 749229 w 1034979"/>
                  <a:gd name="connsiteY130" fmla="*/ 1296333 h 1483062"/>
                  <a:gd name="connsiteX131" fmla="*/ 762564 w 1034979"/>
                  <a:gd name="connsiteY131" fmla="*/ 1302048 h 1483062"/>
                  <a:gd name="connsiteX132" fmla="*/ 777804 w 1034979"/>
                  <a:gd name="connsiteY132" fmla="*/ 1300143 h 1483062"/>
                  <a:gd name="connsiteX133" fmla="*/ 789234 w 1034979"/>
                  <a:gd name="connsiteY133" fmla="*/ 1294428 h 1483062"/>
                  <a:gd name="connsiteX134" fmla="*/ 794949 w 1034979"/>
                  <a:gd name="connsiteY134" fmla="*/ 1292523 h 1483062"/>
                  <a:gd name="connsiteX135" fmla="*/ 802569 w 1034979"/>
                  <a:gd name="connsiteY135" fmla="*/ 1275378 h 1483062"/>
                  <a:gd name="connsiteX136" fmla="*/ 800664 w 1034979"/>
                  <a:gd name="connsiteY136" fmla="*/ 1250613 h 1483062"/>
                  <a:gd name="connsiteX137" fmla="*/ 798759 w 1034979"/>
                  <a:gd name="connsiteY137" fmla="*/ 1244898 h 1483062"/>
                  <a:gd name="connsiteX138" fmla="*/ 796854 w 1034979"/>
                  <a:gd name="connsiteY138" fmla="*/ 1237278 h 1483062"/>
                  <a:gd name="connsiteX139" fmla="*/ 783519 w 1034979"/>
                  <a:gd name="connsiteY139" fmla="*/ 1220133 h 1483062"/>
                  <a:gd name="connsiteX140" fmla="*/ 773994 w 1034979"/>
                  <a:gd name="connsiteY140" fmla="*/ 1214418 h 1483062"/>
                  <a:gd name="connsiteX141" fmla="*/ 648264 w 1034979"/>
                  <a:gd name="connsiteY141" fmla="*/ 1122978 h 1483062"/>
                  <a:gd name="connsiteX142" fmla="*/ 644454 w 1034979"/>
                  <a:gd name="connsiteY142" fmla="*/ 1105833 h 1483062"/>
                  <a:gd name="connsiteX143" fmla="*/ 646359 w 1034979"/>
                  <a:gd name="connsiteY143" fmla="*/ 1098213 h 1483062"/>
                  <a:gd name="connsiteX144" fmla="*/ 650169 w 1034979"/>
                  <a:gd name="connsiteY144" fmla="*/ 1081068 h 1483062"/>
                  <a:gd name="connsiteX145" fmla="*/ 653979 w 1034979"/>
                  <a:gd name="connsiteY145" fmla="*/ 1075353 h 1483062"/>
                  <a:gd name="connsiteX146" fmla="*/ 655884 w 1034979"/>
                  <a:gd name="connsiteY146" fmla="*/ 1069638 h 1483062"/>
                  <a:gd name="connsiteX147" fmla="*/ 661599 w 1034979"/>
                  <a:gd name="connsiteY147" fmla="*/ 1067733 h 1483062"/>
                  <a:gd name="connsiteX148" fmla="*/ 671124 w 1034979"/>
                  <a:gd name="connsiteY148" fmla="*/ 1056303 h 1483062"/>
                  <a:gd name="connsiteX149" fmla="*/ 724464 w 1034979"/>
                  <a:gd name="connsiteY149" fmla="*/ 1048683 h 1483062"/>
                  <a:gd name="connsiteX150" fmla="*/ 842574 w 1034979"/>
                  <a:gd name="connsiteY150" fmla="*/ 1050588 h 1483062"/>
                  <a:gd name="connsiteX151" fmla="*/ 871149 w 1034979"/>
                  <a:gd name="connsiteY151" fmla="*/ 1052493 h 1483062"/>
                  <a:gd name="connsiteX152" fmla="*/ 899724 w 1034979"/>
                  <a:gd name="connsiteY152" fmla="*/ 1058208 h 1483062"/>
                  <a:gd name="connsiteX153" fmla="*/ 922584 w 1034979"/>
                  <a:gd name="connsiteY153" fmla="*/ 1062018 h 1483062"/>
                  <a:gd name="connsiteX154" fmla="*/ 951159 w 1034979"/>
                  <a:gd name="connsiteY154" fmla="*/ 1067733 h 1483062"/>
                  <a:gd name="connsiteX155" fmla="*/ 956874 w 1034979"/>
                  <a:gd name="connsiteY155" fmla="*/ 1067733 h 1483062"/>
                  <a:gd name="connsiteX156" fmla="*/ 1002594 w 1034979"/>
                  <a:gd name="connsiteY156" fmla="*/ 1065828 h 1483062"/>
                  <a:gd name="connsiteX157" fmla="*/ 1031169 w 1034979"/>
                  <a:gd name="connsiteY157" fmla="*/ 1058208 h 1483062"/>
                  <a:gd name="connsiteX158" fmla="*/ 1034979 w 1034979"/>
                  <a:gd name="connsiteY158" fmla="*/ 1052493 h 1483062"/>
                  <a:gd name="connsiteX159" fmla="*/ 1033074 w 1034979"/>
                  <a:gd name="connsiteY159" fmla="*/ 1033443 h 1483062"/>
                  <a:gd name="connsiteX160" fmla="*/ 1027359 w 1034979"/>
                  <a:gd name="connsiteY160" fmla="*/ 1029633 h 1483062"/>
                  <a:gd name="connsiteX161" fmla="*/ 1012119 w 1034979"/>
                  <a:gd name="connsiteY161" fmla="*/ 1027728 h 1483062"/>
                  <a:gd name="connsiteX162" fmla="*/ 1006404 w 1034979"/>
                  <a:gd name="connsiteY162" fmla="*/ 1025823 h 1483062"/>
                  <a:gd name="connsiteX163" fmla="*/ 998784 w 1034979"/>
                  <a:gd name="connsiteY163" fmla="*/ 1023918 h 1483062"/>
                  <a:gd name="connsiteX164" fmla="*/ 987354 w 1034979"/>
                  <a:gd name="connsiteY164" fmla="*/ 1016298 h 1483062"/>
                  <a:gd name="connsiteX165" fmla="*/ 975924 w 1034979"/>
                  <a:gd name="connsiteY165" fmla="*/ 1012488 h 1483062"/>
                  <a:gd name="connsiteX166" fmla="*/ 970209 w 1034979"/>
                  <a:gd name="connsiteY166" fmla="*/ 1010583 h 1483062"/>
                  <a:gd name="connsiteX167" fmla="*/ 962589 w 1034979"/>
                  <a:gd name="connsiteY167" fmla="*/ 1008678 h 1483062"/>
                  <a:gd name="connsiteX168" fmla="*/ 956874 w 1034979"/>
                  <a:gd name="connsiteY168" fmla="*/ 1006773 h 1483062"/>
                  <a:gd name="connsiteX169" fmla="*/ 935919 w 1034979"/>
                  <a:gd name="connsiteY169" fmla="*/ 1001058 h 1483062"/>
                  <a:gd name="connsiteX170" fmla="*/ 930204 w 1034979"/>
                  <a:gd name="connsiteY170" fmla="*/ 999153 h 1483062"/>
                  <a:gd name="connsiteX171" fmla="*/ 825429 w 1034979"/>
                  <a:gd name="connsiteY171" fmla="*/ 1001058 h 1483062"/>
                  <a:gd name="connsiteX172" fmla="*/ 819714 w 1034979"/>
                  <a:gd name="connsiteY172" fmla="*/ 1002963 h 1483062"/>
                  <a:gd name="connsiteX173" fmla="*/ 730179 w 1034979"/>
                  <a:gd name="connsiteY173" fmla="*/ 1004868 h 1483062"/>
                  <a:gd name="connsiteX174" fmla="*/ 716844 w 1034979"/>
                  <a:gd name="connsiteY174" fmla="*/ 1008678 h 1483062"/>
                  <a:gd name="connsiteX175" fmla="*/ 695889 w 1034979"/>
                  <a:gd name="connsiteY175" fmla="*/ 1010583 h 1483062"/>
                  <a:gd name="connsiteX176" fmla="*/ 669219 w 1034979"/>
                  <a:gd name="connsiteY176" fmla="*/ 1012488 h 1483062"/>
                  <a:gd name="connsiteX177" fmla="*/ 669219 w 1034979"/>
                  <a:gd name="connsiteY177" fmla="*/ 1012488 h 1483062"/>
                  <a:gd name="connsiteX178" fmla="*/ 646359 w 1034979"/>
                  <a:gd name="connsiteY178" fmla="*/ 1016298 h 1483062"/>
                  <a:gd name="connsiteX179" fmla="*/ 642549 w 1034979"/>
                  <a:gd name="connsiteY179" fmla="*/ 1004868 h 1483062"/>
                  <a:gd name="connsiteX180" fmla="*/ 640644 w 1034979"/>
                  <a:gd name="connsiteY180" fmla="*/ 999153 h 1483062"/>
                  <a:gd name="connsiteX181" fmla="*/ 642549 w 1034979"/>
                  <a:gd name="connsiteY181" fmla="*/ 982008 h 1483062"/>
                  <a:gd name="connsiteX182" fmla="*/ 644454 w 1034979"/>
                  <a:gd name="connsiteY182" fmla="*/ 976293 h 1483062"/>
                  <a:gd name="connsiteX183" fmla="*/ 661599 w 1034979"/>
                  <a:gd name="connsiteY183" fmla="*/ 966768 h 1483062"/>
                  <a:gd name="connsiteX184" fmla="*/ 673029 w 1034979"/>
                  <a:gd name="connsiteY184" fmla="*/ 959148 h 1483062"/>
                  <a:gd name="connsiteX185" fmla="*/ 674934 w 1034979"/>
                  <a:gd name="connsiteY185" fmla="*/ 953433 h 1483062"/>
                  <a:gd name="connsiteX186" fmla="*/ 680649 w 1034979"/>
                  <a:gd name="connsiteY186" fmla="*/ 951528 h 1483062"/>
                  <a:gd name="connsiteX187" fmla="*/ 686364 w 1034979"/>
                  <a:gd name="connsiteY187" fmla="*/ 947718 h 1483062"/>
                  <a:gd name="connsiteX188" fmla="*/ 695889 w 1034979"/>
                  <a:gd name="connsiteY188" fmla="*/ 938193 h 1483062"/>
                  <a:gd name="connsiteX189" fmla="*/ 705414 w 1034979"/>
                  <a:gd name="connsiteY189" fmla="*/ 926763 h 1483062"/>
                  <a:gd name="connsiteX190" fmla="*/ 716844 w 1034979"/>
                  <a:gd name="connsiteY190" fmla="*/ 919143 h 1483062"/>
                  <a:gd name="connsiteX191" fmla="*/ 732084 w 1034979"/>
                  <a:gd name="connsiteY191" fmla="*/ 905808 h 1483062"/>
                  <a:gd name="connsiteX192" fmla="*/ 741609 w 1034979"/>
                  <a:gd name="connsiteY192" fmla="*/ 894378 h 1483062"/>
                  <a:gd name="connsiteX193" fmla="*/ 753039 w 1034979"/>
                  <a:gd name="connsiteY193" fmla="*/ 884853 h 1483062"/>
                  <a:gd name="connsiteX194" fmla="*/ 758754 w 1034979"/>
                  <a:gd name="connsiteY194" fmla="*/ 873423 h 1483062"/>
                  <a:gd name="connsiteX195" fmla="*/ 760659 w 1034979"/>
                  <a:gd name="connsiteY195" fmla="*/ 867708 h 1483062"/>
                  <a:gd name="connsiteX196" fmla="*/ 766374 w 1034979"/>
                  <a:gd name="connsiteY196" fmla="*/ 856278 h 1483062"/>
                  <a:gd name="connsiteX197" fmla="*/ 764469 w 1034979"/>
                  <a:gd name="connsiteY197" fmla="*/ 841038 h 1483062"/>
                  <a:gd name="connsiteX198" fmla="*/ 758754 w 1034979"/>
                  <a:gd name="connsiteY198" fmla="*/ 839133 h 1483062"/>
                  <a:gd name="connsiteX199" fmla="*/ 737799 w 1034979"/>
                  <a:gd name="connsiteY199" fmla="*/ 841038 h 1483062"/>
                  <a:gd name="connsiteX200" fmla="*/ 732084 w 1034979"/>
                  <a:gd name="connsiteY200" fmla="*/ 844848 h 1483062"/>
                  <a:gd name="connsiteX201" fmla="*/ 720654 w 1034979"/>
                  <a:gd name="connsiteY201" fmla="*/ 848658 h 1483062"/>
                  <a:gd name="connsiteX202" fmla="*/ 716844 w 1034979"/>
                  <a:gd name="connsiteY202" fmla="*/ 854373 h 1483062"/>
                  <a:gd name="connsiteX203" fmla="*/ 711129 w 1034979"/>
                  <a:gd name="connsiteY203" fmla="*/ 856278 h 1483062"/>
                  <a:gd name="connsiteX204" fmla="*/ 705414 w 1034979"/>
                  <a:gd name="connsiteY204" fmla="*/ 860088 h 1483062"/>
                  <a:gd name="connsiteX205" fmla="*/ 699699 w 1034979"/>
                  <a:gd name="connsiteY205" fmla="*/ 865803 h 1483062"/>
                  <a:gd name="connsiteX206" fmla="*/ 692079 w 1034979"/>
                  <a:gd name="connsiteY206" fmla="*/ 869613 h 1483062"/>
                  <a:gd name="connsiteX207" fmla="*/ 650169 w 1034979"/>
                  <a:gd name="connsiteY207" fmla="*/ 898188 h 1483062"/>
                  <a:gd name="connsiteX208" fmla="*/ 636834 w 1034979"/>
                  <a:gd name="connsiteY208" fmla="*/ 909618 h 1483062"/>
                  <a:gd name="connsiteX209" fmla="*/ 627309 w 1034979"/>
                  <a:gd name="connsiteY209" fmla="*/ 926763 h 1483062"/>
                  <a:gd name="connsiteX210" fmla="*/ 602544 w 1034979"/>
                  <a:gd name="connsiteY210" fmla="*/ 932478 h 1483062"/>
                  <a:gd name="connsiteX211" fmla="*/ 589209 w 1034979"/>
                  <a:gd name="connsiteY211" fmla="*/ 936288 h 1483062"/>
                  <a:gd name="connsiteX212" fmla="*/ 573969 w 1034979"/>
                  <a:gd name="connsiteY212" fmla="*/ 934383 h 1483062"/>
                  <a:gd name="connsiteX213" fmla="*/ 562539 w 1034979"/>
                  <a:gd name="connsiteY213" fmla="*/ 930573 h 1483062"/>
                  <a:gd name="connsiteX214" fmla="*/ 551109 w 1034979"/>
                  <a:gd name="connsiteY214" fmla="*/ 926763 h 1483062"/>
                  <a:gd name="connsiteX215" fmla="*/ 539679 w 1034979"/>
                  <a:gd name="connsiteY215" fmla="*/ 922953 h 1483062"/>
                  <a:gd name="connsiteX216" fmla="*/ 533964 w 1034979"/>
                  <a:gd name="connsiteY216" fmla="*/ 921048 h 1483062"/>
                  <a:gd name="connsiteX217" fmla="*/ 528249 w 1034979"/>
                  <a:gd name="connsiteY217" fmla="*/ 917238 h 1483062"/>
                  <a:gd name="connsiteX218" fmla="*/ 516819 w 1034979"/>
                  <a:gd name="connsiteY218" fmla="*/ 911523 h 1483062"/>
                  <a:gd name="connsiteX219" fmla="*/ 509199 w 1034979"/>
                  <a:gd name="connsiteY219" fmla="*/ 900093 h 1483062"/>
                  <a:gd name="connsiteX220" fmla="*/ 505389 w 1034979"/>
                  <a:gd name="connsiteY220" fmla="*/ 879138 h 1483062"/>
                  <a:gd name="connsiteX221" fmla="*/ 507294 w 1034979"/>
                  <a:gd name="connsiteY221" fmla="*/ 814368 h 1483062"/>
                  <a:gd name="connsiteX222" fmla="*/ 513009 w 1034979"/>
                  <a:gd name="connsiteY222" fmla="*/ 801033 h 1483062"/>
                  <a:gd name="connsiteX223" fmla="*/ 503484 w 1034979"/>
                  <a:gd name="connsiteY223" fmla="*/ 324783 h 1483062"/>
                  <a:gd name="connsiteX224" fmla="*/ 490149 w 1034979"/>
                  <a:gd name="connsiteY224" fmla="*/ 6648 h 1483062"/>
                  <a:gd name="connsiteX225" fmla="*/ 488244 w 1034979"/>
                  <a:gd name="connsiteY225" fmla="*/ 933 h 1483062"/>
                  <a:gd name="connsiteX226" fmla="*/ 419664 w 1034979"/>
                  <a:gd name="connsiteY226" fmla="*/ 27603 h 1483062"/>
                  <a:gd name="connsiteX227" fmla="*/ 423474 w 1034979"/>
                  <a:gd name="connsiteY227" fmla="*/ 39033 h 1483062"/>
                  <a:gd name="connsiteX228" fmla="*/ 429189 w 1034979"/>
                  <a:gd name="connsiteY228" fmla="*/ 204768 h 1483062"/>
                  <a:gd name="connsiteX229" fmla="*/ 440619 w 1034979"/>
                  <a:gd name="connsiteY229" fmla="*/ 387648 h 1483062"/>
                  <a:gd name="connsiteX230" fmla="*/ 425379 w 1034979"/>
                  <a:gd name="connsiteY230" fmla="*/ 684828 h 1483062"/>
                  <a:gd name="connsiteX231" fmla="*/ 417759 w 1034979"/>
                  <a:gd name="connsiteY231" fmla="*/ 812463 h 1483062"/>
                  <a:gd name="connsiteX232" fmla="*/ 413949 w 1034979"/>
                  <a:gd name="connsiteY232" fmla="*/ 829608 h 1483062"/>
                  <a:gd name="connsiteX233" fmla="*/ 417759 w 1034979"/>
                  <a:gd name="connsiteY233" fmla="*/ 850563 h 1483062"/>
                  <a:gd name="connsiteX234" fmla="*/ 421569 w 1034979"/>
                  <a:gd name="connsiteY234" fmla="*/ 856278 h 1483062"/>
                  <a:gd name="connsiteX235" fmla="*/ 425379 w 1034979"/>
                  <a:gd name="connsiteY235" fmla="*/ 867708 h 1483062"/>
                  <a:gd name="connsiteX236" fmla="*/ 423474 w 1034979"/>
                  <a:gd name="connsiteY236" fmla="*/ 894378 h 1483062"/>
                  <a:gd name="connsiteX237" fmla="*/ 417759 w 1034979"/>
                  <a:gd name="connsiteY237" fmla="*/ 896283 h 1483062"/>
                  <a:gd name="connsiteX238" fmla="*/ 412044 w 1034979"/>
                  <a:gd name="connsiteY238" fmla="*/ 900093 h 1483062"/>
                  <a:gd name="connsiteX239" fmla="*/ 421569 w 1034979"/>
                  <a:gd name="connsiteY239" fmla="*/ 896283 h 1483062"/>
                  <a:gd name="connsiteX0" fmla="*/ 421569 w 1034979"/>
                  <a:gd name="connsiteY0" fmla="*/ 896283 h 1483062"/>
                  <a:gd name="connsiteX1" fmla="*/ 421569 w 1034979"/>
                  <a:gd name="connsiteY1" fmla="*/ 896283 h 1483062"/>
                  <a:gd name="connsiteX2" fmla="*/ 394899 w 1034979"/>
                  <a:gd name="connsiteY2" fmla="*/ 905808 h 1483062"/>
                  <a:gd name="connsiteX3" fmla="*/ 387279 w 1034979"/>
                  <a:gd name="connsiteY3" fmla="*/ 907713 h 1483062"/>
                  <a:gd name="connsiteX4" fmla="*/ 356799 w 1034979"/>
                  <a:gd name="connsiteY4" fmla="*/ 909618 h 1483062"/>
                  <a:gd name="connsiteX5" fmla="*/ 351084 w 1034979"/>
                  <a:gd name="connsiteY5" fmla="*/ 913428 h 1483062"/>
                  <a:gd name="connsiteX6" fmla="*/ 339654 w 1034979"/>
                  <a:gd name="connsiteY6" fmla="*/ 922953 h 1483062"/>
                  <a:gd name="connsiteX7" fmla="*/ 328224 w 1034979"/>
                  <a:gd name="connsiteY7" fmla="*/ 926763 h 1483062"/>
                  <a:gd name="connsiteX8" fmla="*/ 312984 w 1034979"/>
                  <a:gd name="connsiteY8" fmla="*/ 932478 h 1483062"/>
                  <a:gd name="connsiteX9" fmla="*/ 265359 w 1034979"/>
                  <a:gd name="connsiteY9" fmla="*/ 928668 h 1483062"/>
                  <a:gd name="connsiteX10" fmla="*/ 253929 w 1034979"/>
                  <a:gd name="connsiteY10" fmla="*/ 924858 h 1483062"/>
                  <a:gd name="connsiteX11" fmla="*/ 242499 w 1034979"/>
                  <a:gd name="connsiteY11" fmla="*/ 921048 h 1483062"/>
                  <a:gd name="connsiteX12" fmla="*/ 236784 w 1034979"/>
                  <a:gd name="connsiteY12" fmla="*/ 919143 h 1483062"/>
                  <a:gd name="connsiteX13" fmla="*/ 231069 w 1034979"/>
                  <a:gd name="connsiteY13" fmla="*/ 917238 h 1483062"/>
                  <a:gd name="connsiteX14" fmla="*/ 219639 w 1034979"/>
                  <a:gd name="connsiteY14" fmla="*/ 915333 h 1483062"/>
                  <a:gd name="connsiteX15" fmla="*/ 213924 w 1034979"/>
                  <a:gd name="connsiteY15" fmla="*/ 913428 h 1483062"/>
                  <a:gd name="connsiteX16" fmla="*/ 206304 w 1034979"/>
                  <a:gd name="connsiteY16" fmla="*/ 911523 h 1483062"/>
                  <a:gd name="connsiteX17" fmla="*/ 194874 w 1034979"/>
                  <a:gd name="connsiteY17" fmla="*/ 907713 h 1483062"/>
                  <a:gd name="connsiteX18" fmla="*/ 189159 w 1034979"/>
                  <a:gd name="connsiteY18" fmla="*/ 905808 h 1483062"/>
                  <a:gd name="connsiteX19" fmla="*/ 181539 w 1034979"/>
                  <a:gd name="connsiteY19" fmla="*/ 903903 h 1483062"/>
                  <a:gd name="connsiteX20" fmla="*/ 170109 w 1034979"/>
                  <a:gd name="connsiteY20" fmla="*/ 898188 h 1483062"/>
                  <a:gd name="connsiteX21" fmla="*/ 164394 w 1034979"/>
                  <a:gd name="connsiteY21" fmla="*/ 894378 h 1483062"/>
                  <a:gd name="connsiteX22" fmla="*/ 156774 w 1034979"/>
                  <a:gd name="connsiteY22" fmla="*/ 882948 h 1483062"/>
                  <a:gd name="connsiteX23" fmla="*/ 145344 w 1034979"/>
                  <a:gd name="connsiteY23" fmla="*/ 879138 h 1483062"/>
                  <a:gd name="connsiteX24" fmla="*/ 139629 w 1034979"/>
                  <a:gd name="connsiteY24" fmla="*/ 875328 h 1483062"/>
                  <a:gd name="connsiteX25" fmla="*/ 133914 w 1034979"/>
                  <a:gd name="connsiteY25" fmla="*/ 873423 h 1483062"/>
                  <a:gd name="connsiteX26" fmla="*/ 116769 w 1034979"/>
                  <a:gd name="connsiteY26" fmla="*/ 869613 h 1483062"/>
                  <a:gd name="connsiteX27" fmla="*/ 111054 w 1034979"/>
                  <a:gd name="connsiteY27" fmla="*/ 863898 h 1483062"/>
                  <a:gd name="connsiteX28" fmla="*/ 101529 w 1034979"/>
                  <a:gd name="connsiteY28" fmla="*/ 846753 h 1483062"/>
                  <a:gd name="connsiteX29" fmla="*/ 84384 w 1034979"/>
                  <a:gd name="connsiteY29" fmla="*/ 839133 h 1483062"/>
                  <a:gd name="connsiteX30" fmla="*/ 78669 w 1034979"/>
                  <a:gd name="connsiteY30" fmla="*/ 837228 h 1483062"/>
                  <a:gd name="connsiteX31" fmla="*/ 59619 w 1034979"/>
                  <a:gd name="connsiteY31" fmla="*/ 841038 h 1483062"/>
                  <a:gd name="connsiteX32" fmla="*/ 53904 w 1034979"/>
                  <a:gd name="connsiteY32" fmla="*/ 844848 h 1483062"/>
                  <a:gd name="connsiteX33" fmla="*/ 50094 w 1034979"/>
                  <a:gd name="connsiteY33" fmla="*/ 850563 h 1483062"/>
                  <a:gd name="connsiteX34" fmla="*/ 46284 w 1034979"/>
                  <a:gd name="connsiteY34" fmla="*/ 861993 h 1483062"/>
                  <a:gd name="connsiteX35" fmla="*/ 50094 w 1034979"/>
                  <a:gd name="connsiteY35" fmla="*/ 900093 h 1483062"/>
                  <a:gd name="connsiteX36" fmla="*/ 53904 w 1034979"/>
                  <a:gd name="connsiteY36" fmla="*/ 905808 h 1483062"/>
                  <a:gd name="connsiteX37" fmla="*/ 59619 w 1034979"/>
                  <a:gd name="connsiteY37" fmla="*/ 909618 h 1483062"/>
                  <a:gd name="connsiteX38" fmla="*/ 63429 w 1034979"/>
                  <a:gd name="connsiteY38" fmla="*/ 915333 h 1483062"/>
                  <a:gd name="connsiteX39" fmla="*/ 80574 w 1034979"/>
                  <a:gd name="connsiteY39" fmla="*/ 924858 h 1483062"/>
                  <a:gd name="connsiteX40" fmla="*/ 103434 w 1034979"/>
                  <a:gd name="connsiteY40" fmla="*/ 926763 h 1483062"/>
                  <a:gd name="connsiteX41" fmla="*/ 124389 w 1034979"/>
                  <a:gd name="connsiteY41" fmla="*/ 932478 h 1483062"/>
                  <a:gd name="connsiteX42" fmla="*/ 130104 w 1034979"/>
                  <a:gd name="connsiteY42" fmla="*/ 934383 h 1483062"/>
                  <a:gd name="connsiteX43" fmla="*/ 135819 w 1034979"/>
                  <a:gd name="connsiteY43" fmla="*/ 940098 h 1483062"/>
                  <a:gd name="connsiteX44" fmla="*/ 143439 w 1034979"/>
                  <a:gd name="connsiteY44" fmla="*/ 942003 h 1483062"/>
                  <a:gd name="connsiteX45" fmla="*/ 166299 w 1034979"/>
                  <a:gd name="connsiteY45" fmla="*/ 945813 h 1483062"/>
                  <a:gd name="connsiteX46" fmla="*/ 191064 w 1034979"/>
                  <a:gd name="connsiteY46" fmla="*/ 951528 h 1483062"/>
                  <a:gd name="connsiteX47" fmla="*/ 208209 w 1034979"/>
                  <a:gd name="connsiteY47" fmla="*/ 957243 h 1483062"/>
                  <a:gd name="connsiteX48" fmla="*/ 213924 w 1034979"/>
                  <a:gd name="connsiteY48" fmla="*/ 959148 h 1483062"/>
                  <a:gd name="connsiteX49" fmla="*/ 229164 w 1034979"/>
                  <a:gd name="connsiteY49" fmla="*/ 962958 h 1483062"/>
                  <a:gd name="connsiteX50" fmla="*/ 248214 w 1034979"/>
                  <a:gd name="connsiteY50" fmla="*/ 968673 h 1483062"/>
                  <a:gd name="connsiteX51" fmla="*/ 253929 w 1034979"/>
                  <a:gd name="connsiteY51" fmla="*/ 972483 h 1483062"/>
                  <a:gd name="connsiteX52" fmla="*/ 267264 w 1034979"/>
                  <a:gd name="connsiteY52" fmla="*/ 987723 h 1483062"/>
                  <a:gd name="connsiteX53" fmla="*/ 272979 w 1034979"/>
                  <a:gd name="connsiteY53" fmla="*/ 1006773 h 1483062"/>
                  <a:gd name="connsiteX54" fmla="*/ 274884 w 1034979"/>
                  <a:gd name="connsiteY54" fmla="*/ 1012488 h 1483062"/>
                  <a:gd name="connsiteX55" fmla="*/ 276789 w 1034979"/>
                  <a:gd name="connsiteY55" fmla="*/ 1018203 h 1483062"/>
                  <a:gd name="connsiteX56" fmla="*/ 278694 w 1034979"/>
                  <a:gd name="connsiteY56" fmla="*/ 1042968 h 1483062"/>
                  <a:gd name="connsiteX57" fmla="*/ 280599 w 1034979"/>
                  <a:gd name="connsiteY57" fmla="*/ 1048683 h 1483062"/>
                  <a:gd name="connsiteX58" fmla="*/ 278694 w 1034979"/>
                  <a:gd name="connsiteY58" fmla="*/ 1067733 h 1483062"/>
                  <a:gd name="connsiteX59" fmla="*/ 276789 w 1034979"/>
                  <a:gd name="connsiteY59" fmla="*/ 1077258 h 1483062"/>
                  <a:gd name="connsiteX60" fmla="*/ 263454 w 1034979"/>
                  <a:gd name="connsiteY60" fmla="*/ 1090593 h 1483062"/>
                  <a:gd name="connsiteX61" fmla="*/ 252024 w 1034979"/>
                  <a:gd name="connsiteY61" fmla="*/ 1098213 h 1483062"/>
                  <a:gd name="connsiteX62" fmla="*/ 240594 w 1034979"/>
                  <a:gd name="connsiteY62" fmla="*/ 1102023 h 1483062"/>
                  <a:gd name="connsiteX63" fmla="*/ 126294 w 1034979"/>
                  <a:gd name="connsiteY63" fmla="*/ 1102023 h 1483062"/>
                  <a:gd name="connsiteX64" fmla="*/ 120579 w 1034979"/>
                  <a:gd name="connsiteY64" fmla="*/ 1103928 h 1483062"/>
                  <a:gd name="connsiteX65" fmla="*/ 105339 w 1034979"/>
                  <a:gd name="connsiteY65" fmla="*/ 1105833 h 1483062"/>
                  <a:gd name="connsiteX66" fmla="*/ 88194 w 1034979"/>
                  <a:gd name="connsiteY66" fmla="*/ 1111548 h 1483062"/>
                  <a:gd name="connsiteX67" fmla="*/ 82479 w 1034979"/>
                  <a:gd name="connsiteY67" fmla="*/ 1113453 h 1483062"/>
                  <a:gd name="connsiteX68" fmla="*/ 76764 w 1034979"/>
                  <a:gd name="connsiteY68" fmla="*/ 1117263 h 1483062"/>
                  <a:gd name="connsiteX69" fmla="*/ 65334 w 1034979"/>
                  <a:gd name="connsiteY69" fmla="*/ 1119168 h 1483062"/>
                  <a:gd name="connsiteX70" fmla="*/ 27234 w 1034979"/>
                  <a:gd name="connsiteY70" fmla="*/ 1121073 h 1483062"/>
                  <a:gd name="connsiteX71" fmla="*/ 15804 w 1034979"/>
                  <a:gd name="connsiteY71" fmla="*/ 1126788 h 1483062"/>
                  <a:gd name="connsiteX72" fmla="*/ 6279 w 1034979"/>
                  <a:gd name="connsiteY72" fmla="*/ 1136313 h 1483062"/>
                  <a:gd name="connsiteX73" fmla="*/ 4374 w 1034979"/>
                  <a:gd name="connsiteY73" fmla="*/ 1142028 h 1483062"/>
                  <a:gd name="connsiteX74" fmla="*/ 564 w 1034979"/>
                  <a:gd name="connsiteY74" fmla="*/ 1147743 h 1483062"/>
                  <a:gd name="connsiteX75" fmla="*/ 6279 w 1034979"/>
                  <a:gd name="connsiteY75" fmla="*/ 1180128 h 1483062"/>
                  <a:gd name="connsiteX76" fmla="*/ 11994 w 1034979"/>
                  <a:gd name="connsiteY76" fmla="*/ 1183938 h 1483062"/>
                  <a:gd name="connsiteX77" fmla="*/ 17709 w 1034979"/>
                  <a:gd name="connsiteY77" fmla="*/ 1185843 h 1483062"/>
                  <a:gd name="connsiteX78" fmla="*/ 145344 w 1034979"/>
                  <a:gd name="connsiteY78" fmla="*/ 1183938 h 1483062"/>
                  <a:gd name="connsiteX79" fmla="*/ 152964 w 1034979"/>
                  <a:gd name="connsiteY79" fmla="*/ 1182033 h 1483062"/>
                  <a:gd name="connsiteX80" fmla="*/ 303459 w 1034979"/>
                  <a:gd name="connsiteY80" fmla="*/ 1176318 h 1483062"/>
                  <a:gd name="connsiteX81" fmla="*/ 318699 w 1034979"/>
                  <a:gd name="connsiteY81" fmla="*/ 1183938 h 1483062"/>
                  <a:gd name="connsiteX82" fmla="*/ 330129 w 1034979"/>
                  <a:gd name="connsiteY82" fmla="*/ 1189653 h 1483062"/>
                  <a:gd name="connsiteX83" fmla="*/ 333939 w 1034979"/>
                  <a:gd name="connsiteY83" fmla="*/ 1195368 h 1483062"/>
                  <a:gd name="connsiteX84" fmla="*/ 339654 w 1034979"/>
                  <a:gd name="connsiteY84" fmla="*/ 1197273 h 1483062"/>
                  <a:gd name="connsiteX85" fmla="*/ 351084 w 1034979"/>
                  <a:gd name="connsiteY85" fmla="*/ 1204893 h 1483062"/>
                  <a:gd name="connsiteX86" fmla="*/ 356799 w 1034979"/>
                  <a:gd name="connsiteY86" fmla="*/ 1208703 h 1483062"/>
                  <a:gd name="connsiteX87" fmla="*/ 360609 w 1034979"/>
                  <a:gd name="connsiteY87" fmla="*/ 1214418 h 1483062"/>
                  <a:gd name="connsiteX88" fmla="*/ 366324 w 1034979"/>
                  <a:gd name="connsiteY88" fmla="*/ 1225848 h 1483062"/>
                  <a:gd name="connsiteX89" fmla="*/ 362514 w 1034979"/>
                  <a:gd name="connsiteY89" fmla="*/ 1252518 h 1483062"/>
                  <a:gd name="connsiteX90" fmla="*/ 358704 w 1034979"/>
                  <a:gd name="connsiteY90" fmla="*/ 1258233 h 1483062"/>
                  <a:gd name="connsiteX91" fmla="*/ 356799 w 1034979"/>
                  <a:gd name="connsiteY91" fmla="*/ 1263948 h 1483062"/>
                  <a:gd name="connsiteX92" fmla="*/ 352989 w 1034979"/>
                  <a:gd name="connsiteY92" fmla="*/ 1269663 h 1483062"/>
                  <a:gd name="connsiteX93" fmla="*/ 351084 w 1034979"/>
                  <a:gd name="connsiteY93" fmla="*/ 1275378 h 1483062"/>
                  <a:gd name="connsiteX94" fmla="*/ 347274 w 1034979"/>
                  <a:gd name="connsiteY94" fmla="*/ 1281093 h 1483062"/>
                  <a:gd name="connsiteX95" fmla="*/ 330129 w 1034979"/>
                  <a:gd name="connsiteY95" fmla="*/ 1347768 h 1483062"/>
                  <a:gd name="connsiteX96" fmla="*/ 328224 w 1034979"/>
                  <a:gd name="connsiteY96" fmla="*/ 1399203 h 1483062"/>
                  <a:gd name="connsiteX97" fmla="*/ 330129 w 1034979"/>
                  <a:gd name="connsiteY97" fmla="*/ 1423968 h 1483062"/>
                  <a:gd name="connsiteX98" fmla="*/ 332034 w 1034979"/>
                  <a:gd name="connsiteY98" fmla="*/ 1429683 h 1483062"/>
                  <a:gd name="connsiteX99" fmla="*/ 335844 w 1034979"/>
                  <a:gd name="connsiteY99" fmla="*/ 1433493 h 1483062"/>
                  <a:gd name="connsiteX100" fmla="*/ 364419 w 1034979"/>
                  <a:gd name="connsiteY100" fmla="*/ 1479213 h 1483062"/>
                  <a:gd name="connsiteX101" fmla="*/ 387279 w 1034979"/>
                  <a:gd name="connsiteY101" fmla="*/ 1481118 h 1483062"/>
                  <a:gd name="connsiteX102" fmla="*/ 392994 w 1034979"/>
                  <a:gd name="connsiteY102" fmla="*/ 1475403 h 1483062"/>
                  <a:gd name="connsiteX103" fmla="*/ 394899 w 1034979"/>
                  <a:gd name="connsiteY103" fmla="*/ 1463973 h 1483062"/>
                  <a:gd name="connsiteX104" fmla="*/ 396804 w 1034979"/>
                  <a:gd name="connsiteY104" fmla="*/ 1458258 h 1483062"/>
                  <a:gd name="connsiteX105" fmla="*/ 398709 w 1034979"/>
                  <a:gd name="connsiteY105" fmla="*/ 1441113 h 1483062"/>
                  <a:gd name="connsiteX106" fmla="*/ 400614 w 1034979"/>
                  <a:gd name="connsiteY106" fmla="*/ 1427778 h 1483062"/>
                  <a:gd name="connsiteX107" fmla="*/ 404424 w 1034979"/>
                  <a:gd name="connsiteY107" fmla="*/ 1370628 h 1483062"/>
                  <a:gd name="connsiteX108" fmla="*/ 410139 w 1034979"/>
                  <a:gd name="connsiteY108" fmla="*/ 1359198 h 1483062"/>
                  <a:gd name="connsiteX109" fmla="*/ 413949 w 1034979"/>
                  <a:gd name="connsiteY109" fmla="*/ 1345863 h 1483062"/>
                  <a:gd name="connsiteX110" fmla="*/ 415854 w 1034979"/>
                  <a:gd name="connsiteY110" fmla="*/ 1340148 h 1483062"/>
                  <a:gd name="connsiteX111" fmla="*/ 417759 w 1034979"/>
                  <a:gd name="connsiteY111" fmla="*/ 1326813 h 1483062"/>
                  <a:gd name="connsiteX112" fmla="*/ 421569 w 1034979"/>
                  <a:gd name="connsiteY112" fmla="*/ 1315383 h 1483062"/>
                  <a:gd name="connsiteX113" fmla="*/ 427284 w 1034979"/>
                  <a:gd name="connsiteY113" fmla="*/ 1302048 h 1483062"/>
                  <a:gd name="connsiteX114" fmla="*/ 436809 w 1034979"/>
                  <a:gd name="connsiteY114" fmla="*/ 1290618 h 1483062"/>
                  <a:gd name="connsiteX115" fmla="*/ 450144 w 1034979"/>
                  <a:gd name="connsiteY115" fmla="*/ 1275378 h 1483062"/>
                  <a:gd name="connsiteX116" fmla="*/ 457764 w 1034979"/>
                  <a:gd name="connsiteY116" fmla="*/ 1263948 h 1483062"/>
                  <a:gd name="connsiteX117" fmla="*/ 461574 w 1034979"/>
                  <a:gd name="connsiteY117" fmla="*/ 1252518 h 1483062"/>
                  <a:gd name="connsiteX118" fmla="*/ 465384 w 1034979"/>
                  <a:gd name="connsiteY118" fmla="*/ 1237278 h 1483062"/>
                  <a:gd name="connsiteX119" fmla="*/ 467289 w 1034979"/>
                  <a:gd name="connsiteY119" fmla="*/ 1231563 h 1483062"/>
                  <a:gd name="connsiteX120" fmla="*/ 507294 w 1034979"/>
                  <a:gd name="connsiteY120" fmla="*/ 1225848 h 1483062"/>
                  <a:gd name="connsiteX121" fmla="*/ 535869 w 1034979"/>
                  <a:gd name="connsiteY121" fmla="*/ 1216323 h 1483062"/>
                  <a:gd name="connsiteX122" fmla="*/ 541584 w 1034979"/>
                  <a:gd name="connsiteY122" fmla="*/ 1214418 h 1483062"/>
                  <a:gd name="connsiteX123" fmla="*/ 547299 w 1034979"/>
                  <a:gd name="connsiteY123" fmla="*/ 1212513 h 1483062"/>
                  <a:gd name="connsiteX124" fmla="*/ 554919 w 1034979"/>
                  <a:gd name="connsiteY124" fmla="*/ 1210608 h 1483062"/>
                  <a:gd name="connsiteX125" fmla="*/ 573969 w 1034979"/>
                  <a:gd name="connsiteY125" fmla="*/ 1202988 h 1483062"/>
                  <a:gd name="connsiteX126" fmla="*/ 585399 w 1034979"/>
                  <a:gd name="connsiteY126" fmla="*/ 1199178 h 1483062"/>
                  <a:gd name="connsiteX127" fmla="*/ 720654 w 1034979"/>
                  <a:gd name="connsiteY127" fmla="*/ 1282998 h 1483062"/>
                  <a:gd name="connsiteX128" fmla="*/ 733989 w 1034979"/>
                  <a:gd name="connsiteY128" fmla="*/ 1292523 h 1483062"/>
                  <a:gd name="connsiteX129" fmla="*/ 743514 w 1034979"/>
                  <a:gd name="connsiteY129" fmla="*/ 1294428 h 1483062"/>
                  <a:gd name="connsiteX130" fmla="*/ 749229 w 1034979"/>
                  <a:gd name="connsiteY130" fmla="*/ 1296333 h 1483062"/>
                  <a:gd name="connsiteX131" fmla="*/ 762564 w 1034979"/>
                  <a:gd name="connsiteY131" fmla="*/ 1302048 h 1483062"/>
                  <a:gd name="connsiteX132" fmla="*/ 777804 w 1034979"/>
                  <a:gd name="connsiteY132" fmla="*/ 1300143 h 1483062"/>
                  <a:gd name="connsiteX133" fmla="*/ 789234 w 1034979"/>
                  <a:gd name="connsiteY133" fmla="*/ 1294428 h 1483062"/>
                  <a:gd name="connsiteX134" fmla="*/ 794949 w 1034979"/>
                  <a:gd name="connsiteY134" fmla="*/ 1292523 h 1483062"/>
                  <a:gd name="connsiteX135" fmla="*/ 802569 w 1034979"/>
                  <a:gd name="connsiteY135" fmla="*/ 1275378 h 1483062"/>
                  <a:gd name="connsiteX136" fmla="*/ 800664 w 1034979"/>
                  <a:gd name="connsiteY136" fmla="*/ 1250613 h 1483062"/>
                  <a:gd name="connsiteX137" fmla="*/ 798759 w 1034979"/>
                  <a:gd name="connsiteY137" fmla="*/ 1244898 h 1483062"/>
                  <a:gd name="connsiteX138" fmla="*/ 796854 w 1034979"/>
                  <a:gd name="connsiteY138" fmla="*/ 1237278 h 1483062"/>
                  <a:gd name="connsiteX139" fmla="*/ 783519 w 1034979"/>
                  <a:gd name="connsiteY139" fmla="*/ 1220133 h 1483062"/>
                  <a:gd name="connsiteX140" fmla="*/ 773994 w 1034979"/>
                  <a:gd name="connsiteY140" fmla="*/ 1214418 h 1483062"/>
                  <a:gd name="connsiteX141" fmla="*/ 648264 w 1034979"/>
                  <a:gd name="connsiteY141" fmla="*/ 1122978 h 1483062"/>
                  <a:gd name="connsiteX142" fmla="*/ 644454 w 1034979"/>
                  <a:gd name="connsiteY142" fmla="*/ 1105833 h 1483062"/>
                  <a:gd name="connsiteX143" fmla="*/ 646359 w 1034979"/>
                  <a:gd name="connsiteY143" fmla="*/ 1098213 h 1483062"/>
                  <a:gd name="connsiteX144" fmla="*/ 650169 w 1034979"/>
                  <a:gd name="connsiteY144" fmla="*/ 1081068 h 1483062"/>
                  <a:gd name="connsiteX145" fmla="*/ 653979 w 1034979"/>
                  <a:gd name="connsiteY145" fmla="*/ 1075353 h 1483062"/>
                  <a:gd name="connsiteX146" fmla="*/ 655884 w 1034979"/>
                  <a:gd name="connsiteY146" fmla="*/ 1069638 h 1483062"/>
                  <a:gd name="connsiteX147" fmla="*/ 661599 w 1034979"/>
                  <a:gd name="connsiteY147" fmla="*/ 1067733 h 1483062"/>
                  <a:gd name="connsiteX148" fmla="*/ 671124 w 1034979"/>
                  <a:gd name="connsiteY148" fmla="*/ 1056303 h 1483062"/>
                  <a:gd name="connsiteX149" fmla="*/ 724464 w 1034979"/>
                  <a:gd name="connsiteY149" fmla="*/ 1048683 h 1483062"/>
                  <a:gd name="connsiteX150" fmla="*/ 842574 w 1034979"/>
                  <a:gd name="connsiteY150" fmla="*/ 1050588 h 1483062"/>
                  <a:gd name="connsiteX151" fmla="*/ 871149 w 1034979"/>
                  <a:gd name="connsiteY151" fmla="*/ 1052493 h 1483062"/>
                  <a:gd name="connsiteX152" fmla="*/ 899724 w 1034979"/>
                  <a:gd name="connsiteY152" fmla="*/ 1058208 h 1483062"/>
                  <a:gd name="connsiteX153" fmla="*/ 922584 w 1034979"/>
                  <a:gd name="connsiteY153" fmla="*/ 1062018 h 1483062"/>
                  <a:gd name="connsiteX154" fmla="*/ 951159 w 1034979"/>
                  <a:gd name="connsiteY154" fmla="*/ 1067733 h 1483062"/>
                  <a:gd name="connsiteX155" fmla="*/ 956874 w 1034979"/>
                  <a:gd name="connsiteY155" fmla="*/ 1067733 h 1483062"/>
                  <a:gd name="connsiteX156" fmla="*/ 1002594 w 1034979"/>
                  <a:gd name="connsiteY156" fmla="*/ 1065828 h 1483062"/>
                  <a:gd name="connsiteX157" fmla="*/ 1031169 w 1034979"/>
                  <a:gd name="connsiteY157" fmla="*/ 1058208 h 1483062"/>
                  <a:gd name="connsiteX158" fmla="*/ 1034979 w 1034979"/>
                  <a:gd name="connsiteY158" fmla="*/ 1052493 h 1483062"/>
                  <a:gd name="connsiteX159" fmla="*/ 1033074 w 1034979"/>
                  <a:gd name="connsiteY159" fmla="*/ 1033443 h 1483062"/>
                  <a:gd name="connsiteX160" fmla="*/ 1027359 w 1034979"/>
                  <a:gd name="connsiteY160" fmla="*/ 1029633 h 1483062"/>
                  <a:gd name="connsiteX161" fmla="*/ 1012119 w 1034979"/>
                  <a:gd name="connsiteY161" fmla="*/ 1027728 h 1483062"/>
                  <a:gd name="connsiteX162" fmla="*/ 1006404 w 1034979"/>
                  <a:gd name="connsiteY162" fmla="*/ 1025823 h 1483062"/>
                  <a:gd name="connsiteX163" fmla="*/ 998784 w 1034979"/>
                  <a:gd name="connsiteY163" fmla="*/ 1023918 h 1483062"/>
                  <a:gd name="connsiteX164" fmla="*/ 987354 w 1034979"/>
                  <a:gd name="connsiteY164" fmla="*/ 1016298 h 1483062"/>
                  <a:gd name="connsiteX165" fmla="*/ 975924 w 1034979"/>
                  <a:gd name="connsiteY165" fmla="*/ 1012488 h 1483062"/>
                  <a:gd name="connsiteX166" fmla="*/ 970209 w 1034979"/>
                  <a:gd name="connsiteY166" fmla="*/ 1010583 h 1483062"/>
                  <a:gd name="connsiteX167" fmla="*/ 962589 w 1034979"/>
                  <a:gd name="connsiteY167" fmla="*/ 1008678 h 1483062"/>
                  <a:gd name="connsiteX168" fmla="*/ 956874 w 1034979"/>
                  <a:gd name="connsiteY168" fmla="*/ 1006773 h 1483062"/>
                  <a:gd name="connsiteX169" fmla="*/ 935919 w 1034979"/>
                  <a:gd name="connsiteY169" fmla="*/ 1001058 h 1483062"/>
                  <a:gd name="connsiteX170" fmla="*/ 930204 w 1034979"/>
                  <a:gd name="connsiteY170" fmla="*/ 999153 h 1483062"/>
                  <a:gd name="connsiteX171" fmla="*/ 825429 w 1034979"/>
                  <a:gd name="connsiteY171" fmla="*/ 1001058 h 1483062"/>
                  <a:gd name="connsiteX172" fmla="*/ 819714 w 1034979"/>
                  <a:gd name="connsiteY172" fmla="*/ 1002963 h 1483062"/>
                  <a:gd name="connsiteX173" fmla="*/ 730179 w 1034979"/>
                  <a:gd name="connsiteY173" fmla="*/ 1004868 h 1483062"/>
                  <a:gd name="connsiteX174" fmla="*/ 716844 w 1034979"/>
                  <a:gd name="connsiteY174" fmla="*/ 1008678 h 1483062"/>
                  <a:gd name="connsiteX175" fmla="*/ 695889 w 1034979"/>
                  <a:gd name="connsiteY175" fmla="*/ 1010583 h 1483062"/>
                  <a:gd name="connsiteX176" fmla="*/ 669219 w 1034979"/>
                  <a:gd name="connsiteY176" fmla="*/ 1012488 h 1483062"/>
                  <a:gd name="connsiteX177" fmla="*/ 669219 w 1034979"/>
                  <a:gd name="connsiteY177" fmla="*/ 1012488 h 1483062"/>
                  <a:gd name="connsiteX178" fmla="*/ 646359 w 1034979"/>
                  <a:gd name="connsiteY178" fmla="*/ 1016298 h 1483062"/>
                  <a:gd name="connsiteX179" fmla="*/ 642549 w 1034979"/>
                  <a:gd name="connsiteY179" fmla="*/ 1004868 h 1483062"/>
                  <a:gd name="connsiteX180" fmla="*/ 640644 w 1034979"/>
                  <a:gd name="connsiteY180" fmla="*/ 999153 h 1483062"/>
                  <a:gd name="connsiteX181" fmla="*/ 642549 w 1034979"/>
                  <a:gd name="connsiteY181" fmla="*/ 982008 h 1483062"/>
                  <a:gd name="connsiteX182" fmla="*/ 644454 w 1034979"/>
                  <a:gd name="connsiteY182" fmla="*/ 976293 h 1483062"/>
                  <a:gd name="connsiteX183" fmla="*/ 661599 w 1034979"/>
                  <a:gd name="connsiteY183" fmla="*/ 966768 h 1483062"/>
                  <a:gd name="connsiteX184" fmla="*/ 673029 w 1034979"/>
                  <a:gd name="connsiteY184" fmla="*/ 959148 h 1483062"/>
                  <a:gd name="connsiteX185" fmla="*/ 674934 w 1034979"/>
                  <a:gd name="connsiteY185" fmla="*/ 953433 h 1483062"/>
                  <a:gd name="connsiteX186" fmla="*/ 680649 w 1034979"/>
                  <a:gd name="connsiteY186" fmla="*/ 951528 h 1483062"/>
                  <a:gd name="connsiteX187" fmla="*/ 686364 w 1034979"/>
                  <a:gd name="connsiteY187" fmla="*/ 947718 h 1483062"/>
                  <a:gd name="connsiteX188" fmla="*/ 695889 w 1034979"/>
                  <a:gd name="connsiteY188" fmla="*/ 938193 h 1483062"/>
                  <a:gd name="connsiteX189" fmla="*/ 705414 w 1034979"/>
                  <a:gd name="connsiteY189" fmla="*/ 926763 h 1483062"/>
                  <a:gd name="connsiteX190" fmla="*/ 716844 w 1034979"/>
                  <a:gd name="connsiteY190" fmla="*/ 919143 h 1483062"/>
                  <a:gd name="connsiteX191" fmla="*/ 732084 w 1034979"/>
                  <a:gd name="connsiteY191" fmla="*/ 905808 h 1483062"/>
                  <a:gd name="connsiteX192" fmla="*/ 741609 w 1034979"/>
                  <a:gd name="connsiteY192" fmla="*/ 894378 h 1483062"/>
                  <a:gd name="connsiteX193" fmla="*/ 753039 w 1034979"/>
                  <a:gd name="connsiteY193" fmla="*/ 884853 h 1483062"/>
                  <a:gd name="connsiteX194" fmla="*/ 758754 w 1034979"/>
                  <a:gd name="connsiteY194" fmla="*/ 873423 h 1483062"/>
                  <a:gd name="connsiteX195" fmla="*/ 760659 w 1034979"/>
                  <a:gd name="connsiteY195" fmla="*/ 867708 h 1483062"/>
                  <a:gd name="connsiteX196" fmla="*/ 766374 w 1034979"/>
                  <a:gd name="connsiteY196" fmla="*/ 856278 h 1483062"/>
                  <a:gd name="connsiteX197" fmla="*/ 764469 w 1034979"/>
                  <a:gd name="connsiteY197" fmla="*/ 841038 h 1483062"/>
                  <a:gd name="connsiteX198" fmla="*/ 758754 w 1034979"/>
                  <a:gd name="connsiteY198" fmla="*/ 839133 h 1483062"/>
                  <a:gd name="connsiteX199" fmla="*/ 737799 w 1034979"/>
                  <a:gd name="connsiteY199" fmla="*/ 841038 h 1483062"/>
                  <a:gd name="connsiteX200" fmla="*/ 732084 w 1034979"/>
                  <a:gd name="connsiteY200" fmla="*/ 844848 h 1483062"/>
                  <a:gd name="connsiteX201" fmla="*/ 720654 w 1034979"/>
                  <a:gd name="connsiteY201" fmla="*/ 848658 h 1483062"/>
                  <a:gd name="connsiteX202" fmla="*/ 716844 w 1034979"/>
                  <a:gd name="connsiteY202" fmla="*/ 854373 h 1483062"/>
                  <a:gd name="connsiteX203" fmla="*/ 711129 w 1034979"/>
                  <a:gd name="connsiteY203" fmla="*/ 856278 h 1483062"/>
                  <a:gd name="connsiteX204" fmla="*/ 705414 w 1034979"/>
                  <a:gd name="connsiteY204" fmla="*/ 860088 h 1483062"/>
                  <a:gd name="connsiteX205" fmla="*/ 699699 w 1034979"/>
                  <a:gd name="connsiteY205" fmla="*/ 865803 h 1483062"/>
                  <a:gd name="connsiteX206" fmla="*/ 692079 w 1034979"/>
                  <a:gd name="connsiteY206" fmla="*/ 869613 h 1483062"/>
                  <a:gd name="connsiteX207" fmla="*/ 650169 w 1034979"/>
                  <a:gd name="connsiteY207" fmla="*/ 898188 h 1483062"/>
                  <a:gd name="connsiteX208" fmla="*/ 636834 w 1034979"/>
                  <a:gd name="connsiteY208" fmla="*/ 909618 h 1483062"/>
                  <a:gd name="connsiteX209" fmla="*/ 627309 w 1034979"/>
                  <a:gd name="connsiteY209" fmla="*/ 926763 h 1483062"/>
                  <a:gd name="connsiteX210" fmla="*/ 602544 w 1034979"/>
                  <a:gd name="connsiteY210" fmla="*/ 932478 h 1483062"/>
                  <a:gd name="connsiteX211" fmla="*/ 589209 w 1034979"/>
                  <a:gd name="connsiteY211" fmla="*/ 936288 h 1483062"/>
                  <a:gd name="connsiteX212" fmla="*/ 573969 w 1034979"/>
                  <a:gd name="connsiteY212" fmla="*/ 934383 h 1483062"/>
                  <a:gd name="connsiteX213" fmla="*/ 562539 w 1034979"/>
                  <a:gd name="connsiteY213" fmla="*/ 930573 h 1483062"/>
                  <a:gd name="connsiteX214" fmla="*/ 551109 w 1034979"/>
                  <a:gd name="connsiteY214" fmla="*/ 926763 h 1483062"/>
                  <a:gd name="connsiteX215" fmla="*/ 539679 w 1034979"/>
                  <a:gd name="connsiteY215" fmla="*/ 922953 h 1483062"/>
                  <a:gd name="connsiteX216" fmla="*/ 533964 w 1034979"/>
                  <a:gd name="connsiteY216" fmla="*/ 921048 h 1483062"/>
                  <a:gd name="connsiteX217" fmla="*/ 528249 w 1034979"/>
                  <a:gd name="connsiteY217" fmla="*/ 917238 h 1483062"/>
                  <a:gd name="connsiteX218" fmla="*/ 516819 w 1034979"/>
                  <a:gd name="connsiteY218" fmla="*/ 911523 h 1483062"/>
                  <a:gd name="connsiteX219" fmla="*/ 509199 w 1034979"/>
                  <a:gd name="connsiteY219" fmla="*/ 900093 h 1483062"/>
                  <a:gd name="connsiteX220" fmla="*/ 505389 w 1034979"/>
                  <a:gd name="connsiteY220" fmla="*/ 879138 h 1483062"/>
                  <a:gd name="connsiteX221" fmla="*/ 507294 w 1034979"/>
                  <a:gd name="connsiteY221" fmla="*/ 814368 h 1483062"/>
                  <a:gd name="connsiteX222" fmla="*/ 513009 w 1034979"/>
                  <a:gd name="connsiteY222" fmla="*/ 801033 h 1483062"/>
                  <a:gd name="connsiteX223" fmla="*/ 503484 w 1034979"/>
                  <a:gd name="connsiteY223" fmla="*/ 324783 h 1483062"/>
                  <a:gd name="connsiteX224" fmla="*/ 490149 w 1034979"/>
                  <a:gd name="connsiteY224" fmla="*/ 6648 h 1483062"/>
                  <a:gd name="connsiteX225" fmla="*/ 488244 w 1034979"/>
                  <a:gd name="connsiteY225" fmla="*/ 933 h 1483062"/>
                  <a:gd name="connsiteX226" fmla="*/ 419664 w 1034979"/>
                  <a:gd name="connsiteY226" fmla="*/ 27603 h 1483062"/>
                  <a:gd name="connsiteX227" fmla="*/ 429189 w 1034979"/>
                  <a:gd name="connsiteY227" fmla="*/ 204768 h 1483062"/>
                  <a:gd name="connsiteX228" fmla="*/ 440619 w 1034979"/>
                  <a:gd name="connsiteY228" fmla="*/ 387648 h 1483062"/>
                  <a:gd name="connsiteX229" fmla="*/ 425379 w 1034979"/>
                  <a:gd name="connsiteY229" fmla="*/ 684828 h 1483062"/>
                  <a:gd name="connsiteX230" fmla="*/ 417759 w 1034979"/>
                  <a:gd name="connsiteY230" fmla="*/ 812463 h 1483062"/>
                  <a:gd name="connsiteX231" fmla="*/ 413949 w 1034979"/>
                  <a:gd name="connsiteY231" fmla="*/ 829608 h 1483062"/>
                  <a:gd name="connsiteX232" fmla="*/ 417759 w 1034979"/>
                  <a:gd name="connsiteY232" fmla="*/ 850563 h 1483062"/>
                  <a:gd name="connsiteX233" fmla="*/ 421569 w 1034979"/>
                  <a:gd name="connsiteY233" fmla="*/ 856278 h 1483062"/>
                  <a:gd name="connsiteX234" fmla="*/ 425379 w 1034979"/>
                  <a:gd name="connsiteY234" fmla="*/ 867708 h 1483062"/>
                  <a:gd name="connsiteX235" fmla="*/ 423474 w 1034979"/>
                  <a:gd name="connsiteY235" fmla="*/ 894378 h 1483062"/>
                  <a:gd name="connsiteX236" fmla="*/ 417759 w 1034979"/>
                  <a:gd name="connsiteY236" fmla="*/ 896283 h 1483062"/>
                  <a:gd name="connsiteX237" fmla="*/ 412044 w 1034979"/>
                  <a:gd name="connsiteY237" fmla="*/ 900093 h 1483062"/>
                  <a:gd name="connsiteX238" fmla="*/ 421569 w 1034979"/>
                  <a:gd name="connsiteY238" fmla="*/ 896283 h 1483062"/>
                  <a:gd name="connsiteX0" fmla="*/ 421569 w 1034979"/>
                  <a:gd name="connsiteY0" fmla="*/ 913591 h 1500370"/>
                  <a:gd name="connsiteX1" fmla="*/ 421569 w 1034979"/>
                  <a:gd name="connsiteY1" fmla="*/ 913591 h 1500370"/>
                  <a:gd name="connsiteX2" fmla="*/ 394899 w 1034979"/>
                  <a:gd name="connsiteY2" fmla="*/ 923116 h 1500370"/>
                  <a:gd name="connsiteX3" fmla="*/ 387279 w 1034979"/>
                  <a:gd name="connsiteY3" fmla="*/ 925021 h 1500370"/>
                  <a:gd name="connsiteX4" fmla="*/ 356799 w 1034979"/>
                  <a:gd name="connsiteY4" fmla="*/ 926926 h 1500370"/>
                  <a:gd name="connsiteX5" fmla="*/ 351084 w 1034979"/>
                  <a:gd name="connsiteY5" fmla="*/ 930736 h 1500370"/>
                  <a:gd name="connsiteX6" fmla="*/ 339654 w 1034979"/>
                  <a:gd name="connsiteY6" fmla="*/ 940261 h 1500370"/>
                  <a:gd name="connsiteX7" fmla="*/ 328224 w 1034979"/>
                  <a:gd name="connsiteY7" fmla="*/ 944071 h 1500370"/>
                  <a:gd name="connsiteX8" fmla="*/ 312984 w 1034979"/>
                  <a:gd name="connsiteY8" fmla="*/ 949786 h 1500370"/>
                  <a:gd name="connsiteX9" fmla="*/ 265359 w 1034979"/>
                  <a:gd name="connsiteY9" fmla="*/ 945976 h 1500370"/>
                  <a:gd name="connsiteX10" fmla="*/ 253929 w 1034979"/>
                  <a:gd name="connsiteY10" fmla="*/ 942166 h 1500370"/>
                  <a:gd name="connsiteX11" fmla="*/ 242499 w 1034979"/>
                  <a:gd name="connsiteY11" fmla="*/ 938356 h 1500370"/>
                  <a:gd name="connsiteX12" fmla="*/ 236784 w 1034979"/>
                  <a:gd name="connsiteY12" fmla="*/ 936451 h 1500370"/>
                  <a:gd name="connsiteX13" fmla="*/ 231069 w 1034979"/>
                  <a:gd name="connsiteY13" fmla="*/ 934546 h 1500370"/>
                  <a:gd name="connsiteX14" fmla="*/ 219639 w 1034979"/>
                  <a:gd name="connsiteY14" fmla="*/ 932641 h 1500370"/>
                  <a:gd name="connsiteX15" fmla="*/ 213924 w 1034979"/>
                  <a:gd name="connsiteY15" fmla="*/ 930736 h 1500370"/>
                  <a:gd name="connsiteX16" fmla="*/ 206304 w 1034979"/>
                  <a:gd name="connsiteY16" fmla="*/ 928831 h 1500370"/>
                  <a:gd name="connsiteX17" fmla="*/ 194874 w 1034979"/>
                  <a:gd name="connsiteY17" fmla="*/ 925021 h 1500370"/>
                  <a:gd name="connsiteX18" fmla="*/ 189159 w 1034979"/>
                  <a:gd name="connsiteY18" fmla="*/ 923116 h 1500370"/>
                  <a:gd name="connsiteX19" fmla="*/ 181539 w 1034979"/>
                  <a:gd name="connsiteY19" fmla="*/ 921211 h 1500370"/>
                  <a:gd name="connsiteX20" fmla="*/ 170109 w 1034979"/>
                  <a:gd name="connsiteY20" fmla="*/ 915496 h 1500370"/>
                  <a:gd name="connsiteX21" fmla="*/ 164394 w 1034979"/>
                  <a:gd name="connsiteY21" fmla="*/ 911686 h 1500370"/>
                  <a:gd name="connsiteX22" fmla="*/ 156774 w 1034979"/>
                  <a:gd name="connsiteY22" fmla="*/ 900256 h 1500370"/>
                  <a:gd name="connsiteX23" fmla="*/ 145344 w 1034979"/>
                  <a:gd name="connsiteY23" fmla="*/ 896446 h 1500370"/>
                  <a:gd name="connsiteX24" fmla="*/ 139629 w 1034979"/>
                  <a:gd name="connsiteY24" fmla="*/ 892636 h 1500370"/>
                  <a:gd name="connsiteX25" fmla="*/ 133914 w 1034979"/>
                  <a:gd name="connsiteY25" fmla="*/ 890731 h 1500370"/>
                  <a:gd name="connsiteX26" fmla="*/ 116769 w 1034979"/>
                  <a:gd name="connsiteY26" fmla="*/ 886921 h 1500370"/>
                  <a:gd name="connsiteX27" fmla="*/ 111054 w 1034979"/>
                  <a:gd name="connsiteY27" fmla="*/ 881206 h 1500370"/>
                  <a:gd name="connsiteX28" fmla="*/ 101529 w 1034979"/>
                  <a:gd name="connsiteY28" fmla="*/ 864061 h 1500370"/>
                  <a:gd name="connsiteX29" fmla="*/ 84384 w 1034979"/>
                  <a:gd name="connsiteY29" fmla="*/ 856441 h 1500370"/>
                  <a:gd name="connsiteX30" fmla="*/ 78669 w 1034979"/>
                  <a:gd name="connsiteY30" fmla="*/ 854536 h 1500370"/>
                  <a:gd name="connsiteX31" fmla="*/ 59619 w 1034979"/>
                  <a:gd name="connsiteY31" fmla="*/ 858346 h 1500370"/>
                  <a:gd name="connsiteX32" fmla="*/ 53904 w 1034979"/>
                  <a:gd name="connsiteY32" fmla="*/ 862156 h 1500370"/>
                  <a:gd name="connsiteX33" fmla="*/ 50094 w 1034979"/>
                  <a:gd name="connsiteY33" fmla="*/ 867871 h 1500370"/>
                  <a:gd name="connsiteX34" fmla="*/ 46284 w 1034979"/>
                  <a:gd name="connsiteY34" fmla="*/ 879301 h 1500370"/>
                  <a:gd name="connsiteX35" fmla="*/ 50094 w 1034979"/>
                  <a:gd name="connsiteY35" fmla="*/ 917401 h 1500370"/>
                  <a:gd name="connsiteX36" fmla="*/ 53904 w 1034979"/>
                  <a:gd name="connsiteY36" fmla="*/ 923116 h 1500370"/>
                  <a:gd name="connsiteX37" fmla="*/ 59619 w 1034979"/>
                  <a:gd name="connsiteY37" fmla="*/ 926926 h 1500370"/>
                  <a:gd name="connsiteX38" fmla="*/ 63429 w 1034979"/>
                  <a:gd name="connsiteY38" fmla="*/ 932641 h 1500370"/>
                  <a:gd name="connsiteX39" fmla="*/ 80574 w 1034979"/>
                  <a:gd name="connsiteY39" fmla="*/ 942166 h 1500370"/>
                  <a:gd name="connsiteX40" fmla="*/ 103434 w 1034979"/>
                  <a:gd name="connsiteY40" fmla="*/ 944071 h 1500370"/>
                  <a:gd name="connsiteX41" fmla="*/ 124389 w 1034979"/>
                  <a:gd name="connsiteY41" fmla="*/ 949786 h 1500370"/>
                  <a:gd name="connsiteX42" fmla="*/ 130104 w 1034979"/>
                  <a:gd name="connsiteY42" fmla="*/ 951691 h 1500370"/>
                  <a:gd name="connsiteX43" fmla="*/ 135819 w 1034979"/>
                  <a:gd name="connsiteY43" fmla="*/ 957406 h 1500370"/>
                  <a:gd name="connsiteX44" fmla="*/ 143439 w 1034979"/>
                  <a:gd name="connsiteY44" fmla="*/ 959311 h 1500370"/>
                  <a:gd name="connsiteX45" fmla="*/ 166299 w 1034979"/>
                  <a:gd name="connsiteY45" fmla="*/ 963121 h 1500370"/>
                  <a:gd name="connsiteX46" fmla="*/ 191064 w 1034979"/>
                  <a:gd name="connsiteY46" fmla="*/ 968836 h 1500370"/>
                  <a:gd name="connsiteX47" fmla="*/ 208209 w 1034979"/>
                  <a:gd name="connsiteY47" fmla="*/ 974551 h 1500370"/>
                  <a:gd name="connsiteX48" fmla="*/ 213924 w 1034979"/>
                  <a:gd name="connsiteY48" fmla="*/ 976456 h 1500370"/>
                  <a:gd name="connsiteX49" fmla="*/ 229164 w 1034979"/>
                  <a:gd name="connsiteY49" fmla="*/ 980266 h 1500370"/>
                  <a:gd name="connsiteX50" fmla="*/ 248214 w 1034979"/>
                  <a:gd name="connsiteY50" fmla="*/ 985981 h 1500370"/>
                  <a:gd name="connsiteX51" fmla="*/ 253929 w 1034979"/>
                  <a:gd name="connsiteY51" fmla="*/ 989791 h 1500370"/>
                  <a:gd name="connsiteX52" fmla="*/ 267264 w 1034979"/>
                  <a:gd name="connsiteY52" fmla="*/ 1005031 h 1500370"/>
                  <a:gd name="connsiteX53" fmla="*/ 272979 w 1034979"/>
                  <a:gd name="connsiteY53" fmla="*/ 1024081 h 1500370"/>
                  <a:gd name="connsiteX54" fmla="*/ 274884 w 1034979"/>
                  <a:gd name="connsiteY54" fmla="*/ 1029796 h 1500370"/>
                  <a:gd name="connsiteX55" fmla="*/ 276789 w 1034979"/>
                  <a:gd name="connsiteY55" fmla="*/ 1035511 h 1500370"/>
                  <a:gd name="connsiteX56" fmla="*/ 278694 w 1034979"/>
                  <a:gd name="connsiteY56" fmla="*/ 1060276 h 1500370"/>
                  <a:gd name="connsiteX57" fmla="*/ 280599 w 1034979"/>
                  <a:gd name="connsiteY57" fmla="*/ 1065991 h 1500370"/>
                  <a:gd name="connsiteX58" fmla="*/ 278694 w 1034979"/>
                  <a:gd name="connsiteY58" fmla="*/ 1085041 h 1500370"/>
                  <a:gd name="connsiteX59" fmla="*/ 276789 w 1034979"/>
                  <a:gd name="connsiteY59" fmla="*/ 1094566 h 1500370"/>
                  <a:gd name="connsiteX60" fmla="*/ 263454 w 1034979"/>
                  <a:gd name="connsiteY60" fmla="*/ 1107901 h 1500370"/>
                  <a:gd name="connsiteX61" fmla="*/ 252024 w 1034979"/>
                  <a:gd name="connsiteY61" fmla="*/ 1115521 h 1500370"/>
                  <a:gd name="connsiteX62" fmla="*/ 240594 w 1034979"/>
                  <a:gd name="connsiteY62" fmla="*/ 1119331 h 1500370"/>
                  <a:gd name="connsiteX63" fmla="*/ 126294 w 1034979"/>
                  <a:gd name="connsiteY63" fmla="*/ 1119331 h 1500370"/>
                  <a:gd name="connsiteX64" fmla="*/ 120579 w 1034979"/>
                  <a:gd name="connsiteY64" fmla="*/ 1121236 h 1500370"/>
                  <a:gd name="connsiteX65" fmla="*/ 105339 w 1034979"/>
                  <a:gd name="connsiteY65" fmla="*/ 1123141 h 1500370"/>
                  <a:gd name="connsiteX66" fmla="*/ 88194 w 1034979"/>
                  <a:gd name="connsiteY66" fmla="*/ 1128856 h 1500370"/>
                  <a:gd name="connsiteX67" fmla="*/ 82479 w 1034979"/>
                  <a:gd name="connsiteY67" fmla="*/ 1130761 h 1500370"/>
                  <a:gd name="connsiteX68" fmla="*/ 76764 w 1034979"/>
                  <a:gd name="connsiteY68" fmla="*/ 1134571 h 1500370"/>
                  <a:gd name="connsiteX69" fmla="*/ 65334 w 1034979"/>
                  <a:gd name="connsiteY69" fmla="*/ 1136476 h 1500370"/>
                  <a:gd name="connsiteX70" fmla="*/ 27234 w 1034979"/>
                  <a:gd name="connsiteY70" fmla="*/ 1138381 h 1500370"/>
                  <a:gd name="connsiteX71" fmla="*/ 15804 w 1034979"/>
                  <a:gd name="connsiteY71" fmla="*/ 1144096 h 1500370"/>
                  <a:gd name="connsiteX72" fmla="*/ 6279 w 1034979"/>
                  <a:gd name="connsiteY72" fmla="*/ 1153621 h 1500370"/>
                  <a:gd name="connsiteX73" fmla="*/ 4374 w 1034979"/>
                  <a:gd name="connsiteY73" fmla="*/ 1159336 h 1500370"/>
                  <a:gd name="connsiteX74" fmla="*/ 564 w 1034979"/>
                  <a:gd name="connsiteY74" fmla="*/ 1165051 h 1500370"/>
                  <a:gd name="connsiteX75" fmla="*/ 6279 w 1034979"/>
                  <a:gd name="connsiteY75" fmla="*/ 1197436 h 1500370"/>
                  <a:gd name="connsiteX76" fmla="*/ 11994 w 1034979"/>
                  <a:gd name="connsiteY76" fmla="*/ 1201246 h 1500370"/>
                  <a:gd name="connsiteX77" fmla="*/ 17709 w 1034979"/>
                  <a:gd name="connsiteY77" fmla="*/ 1203151 h 1500370"/>
                  <a:gd name="connsiteX78" fmla="*/ 145344 w 1034979"/>
                  <a:gd name="connsiteY78" fmla="*/ 1201246 h 1500370"/>
                  <a:gd name="connsiteX79" fmla="*/ 152964 w 1034979"/>
                  <a:gd name="connsiteY79" fmla="*/ 1199341 h 1500370"/>
                  <a:gd name="connsiteX80" fmla="*/ 303459 w 1034979"/>
                  <a:gd name="connsiteY80" fmla="*/ 1193626 h 1500370"/>
                  <a:gd name="connsiteX81" fmla="*/ 318699 w 1034979"/>
                  <a:gd name="connsiteY81" fmla="*/ 1201246 h 1500370"/>
                  <a:gd name="connsiteX82" fmla="*/ 330129 w 1034979"/>
                  <a:gd name="connsiteY82" fmla="*/ 1206961 h 1500370"/>
                  <a:gd name="connsiteX83" fmla="*/ 333939 w 1034979"/>
                  <a:gd name="connsiteY83" fmla="*/ 1212676 h 1500370"/>
                  <a:gd name="connsiteX84" fmla="*/ 339654 w 1034979"/>
                  <a:gd name="connsiteY84" fmla="*/ 1214581 h 1500370"/>
                  <a:gd name="connsiteX85" fmla="*/ 351084 w 1034979"/>
                  <a:gd name="connsiteY85" fmla="*/ 1222201 h 1500370"/>
                  <a:gd name="connsiteX86" fmla="*/ 356799 w 1034979"/>
                  <a:gd name="connsiteY86" fmla="*/ 1226011 h 1500370"/>
                  <a:gd name="connsiteX87" fmla="*/ 360609 w 1034979"/>
                  <a:gd name="connsiteY87" fmla="*/ 1231726 h 1500370"/>
                  <a:gd name="connsiteX88" fmla="*/ 366324 w 1034979"/>
                  <a:gd name="connsiteY88" fmla="*/ 1243156 h 1500370"/>
                  <a:gd name="connsiteX89" fmla="*/ 362514 w 1034979"/>
                  <a:gd name="connsiteY89" fmla="*/ 1269826 h 1500370"/>
                  <a:gd name="connsiteX90" fmla="*/ 358704 w 1034979"/>
                  <a:gd name="connsiteY90" fmla="*/ 1275541 h 1500370"/>
                  <a:gd name="connsiteX91" fmla="*/ 356799 w 1034979"/>
                  <a:gd name="connsiteY91" fmla="*/ 1281256 h 1500370"/>
                  <a:gd name="connsiteX92" fmla="*/ 352989 w 1034979"/>
                  <a:gd name="connsiteY92" fmla="*/ 1286971 h 1500370"/>
                  <a:gd name="connsiteX93" fmla="*/ 351084 w 1034979"/>
                  <a:gd name="connsiteY93" fmla="*/ 1292686 h 1500370"/>
                  <a:gd name="connsiteX94" fmla="*/ 347274 w 1034979"/>
                  <a:gd name="connsiteY94" fmla="*/ 1298401 h 1500370"/>
                  <a:gd name="connsiteX95" fmla="*/ 330129 w 1034979"/>
                  <a:gd name="connsiteY95" fmla="*/ 1365076 h 1500370"/>
                  <a:gd name="connsiteX96" fmla="*/ 328224 w 1034979"/>
                  <a:gd name="connsiteY96" fmla="*/ 1416511 h 1500370"/>
                  <a:gd name="connsiteX97" fmla="*/ 330129 w 1034979"/>
                  <a:gd name="connsiteY97" fmla="*/ 1441276 h 1500370"/>
                  <a:gd name="connsiteX98" fmla="*/ 332034 w 1034979"/>
                  <a:gd name="connsiteY98" fmla="*/ 1446991 h 1500370"/>
                  <a:gd name="connsiteX99" fmla="*/ 335844 w 1034979"/>
                  <a:gd name="connsiteY99" fmla="*/ 1450801 h 1500370"/>
                  <a:gd name="connsiteX100" fmla="*/ 364419 w 1034979"/>
                  <a:gd name="connsiteY100" fmla="*/ 1496521 h 1500370"/>
                  <a:gd name="connsiteX101" fmla="*/ 387279 w 1034979"/>
                  <a:gd name="connsiteY101" fmla="*/ 1498426 h 1500370"/>
                  <a:gd name="connsiteX102" fmla="*/ 392994 w 1034979"/>
                  <a:gd name="connsiteY102" fmla="*/ 1492711 h 1500370"/>
                  <a:gd name="connsiteX103" fmla="*/ 394899 w 1034979"/>
                  <a:gd name="connsiteY103" fmla="*/ 1481281 h 1500370"/>
                  <a:gd name="connsiteX104" fmla="*/ 396804 w 1034979"/>
                  <a:gd name="connsiteY104" fmla="*/ 1475566 h 1500370"/>
                  <a:gd name="connsiteX105" fmla="*/ 398709 w 1034979"/>
                  <a:gd name="connsiteY105" fmla="*/ 1458421 h 1500370"/>
                  <a:gd name="connsiteX106" fmla="*/ 400614 w 1034979"/>
                  <a:gd name="connsiteY106" fmla="*/ 1445086 h 1500370"/>
                  <a:gd name="connsiteX107" fmla="*/ 404424 w 1034979"/>
                  <a:gd name="connsiteY107" fmla="*/ 1387936 h 1500370"/>
                  <a:gd name="connsiteX108" fmla="*/ 410139 w 1034979"/>
                  <a:gd name="connsiteY108" fmla="*/ 1376506 h 1500370"/>
                  <a:gd name="connsiteX109" fmla="*/ 413949 w 1034979"/>
                  <a:gd name="connsiteY109" fmla="*/ 1363171 h 1500370"/>
                  <a:gd name="connsiteX110" fmla="*/ 415854 w 1034979"/>
                  <a:gd name="connsiteY110" fmla="*/ 1357456 h 1500370"/>
                  <a:gd name="connsiteX111" fmla="*/ 417759 w 1034979"/>
                  <a:gd name="connsiteY111" fmla="*/ 1344121 h 1500370"/>
                  <a:gd name="connsiteX112" fmla="*/ 421569 w 1034979"/>
                  <a:gd name="connsiteY112" fmla="*/ 1332691 h 1500370"/>
                  <a:gd name="connsiteX113" fmla="*/ 427284 w 1034979"/>
                  <a:gd name="connsiteY113" fmla="*/ 1319356 h 1500370"/>
                  <a:gd name="connsiteX114" fmla="*/ 436809 w 1034979"/>
                  <a:gd name="connsiteY114" fmla="*/ 1307926 h 1500370"/>
                  <a:gd name="connsiteX115" fmla="*/ 450144 w 1034979"/>
                  <a:gd name="connsiteY115" fmla="*/ 1292686 h 1500370"/>
                  <a:gd name="connsiteX116" fmla="*/ 457764 w 1034979"/>
                  <a:gd name="connsiteY116" fmla="*/ 1281256 h 1500370"/>
                  <a:gd name="connsiteX117" fmla="*/ 461574 w 1034979"/>
                  <a:gd name="connsiteY117" fmla="*/ 1269826 h 1500370"/>
                  <a:gd name="connsiteX118" fmla="*/ 465384 w 1034979"/>
                  <a:gd name="connsiteY118" fmla="*/ 1254586 h 1500370"/>
                  <a:gd name="connsiteX119" fmla="*/ 467289 w 1034979"/>
                  <a:gd name="connsiteY119" fmla="*/ 1248871 h 1500370"/>
                  <a:gd name="connsiteX120" fmla="*/ 507294 w 1034979"/>
                  <a:gd name="connsiteY120" fmla="*/ 1243156 h 1500370"/>
                  <a:gd name="connsiteX121" fmla="*/ 535869 w 1034979"/>
                  <a:gd name="connsiteY121" fmla="*/ 1233631 h 1500370"/>
                  <a:gd name="connsiteX122" fmla="*/ 541584 w 1034979"/>
                  <a:gd name="connsiteY122" fmla="*/ 1231726 h 1500370"/>
                  <a:gd name="connsiteX123" fmla="*/ 547299 w 1034979"/>
                  <a:gd name="connsiteY123" fmla="*/ 1229821 h 1500370"/>
                  <a:gd name="connsiteX124" fmla="*/ 554919 w 1034979"/>
                  <a:gd name="connsiteY124" fmla="*/ 1227916 h 1500370"/>
                  <a:gd name="connsiteX125" fmla="*/ 573969 w 1034979"/>
                  <a:gd name="connsiteY125" fmla="*/ 1220296 h 1500370"/>
                  <a:gd name="connsiteX126" fmla="*/ 585399 w 1034979"/>
                  <a:gd name="connsiteY126" fmla="*/ 1216486 h 1500370"/>
                  <a:gd name="connsiteX127" fmla="*/ 720654 w 1034979"/>
                  <a:gd name="connsiteY127" fmla="*/ 1300306 h 1500370"/>
                  <a:gd name="connsiteX128" fmla="*/ 733989 w 1034979"/>
                  <a:gd name="connsiteY128" fmla="*/ 1309831 h 1500370"/>
                  <a:gd name="connsiteX129" fmla="*/ 743514 w 1034979"/>
                  <a:gd name="connsiteY129" fmla="*/ 1311736 h 1500370"/>
                  <a:gd name="connsiteX130" fmla="*/ 749229 w 1034979"/>
                  <a:gd name="connsiteY130" fmla="*/ 1313641 h 1500370"/>
                  <a:gd name="connsiteX131" fmla="*/ 762564 w 1034979"/>
                  <a:gd name="connsiteY131" fmla="*/ 1319356 h 1500370"/>
                  <a:gd name="connsiteX132" fmla="*/ 777804 w 1034979"/>
                  <a:gd name="connsiteY132" fmla="*/ 1317451 h 1500370"/>
                  <a:gd name="connsiteX133" fmla="*/ 789234 w 1034979"/>
                  <a:gd name="connsiteY133" fmla="*/ 1311736 h 1500370"/>
                  <a:gd name="connsiteX134" fmla="*/ 794949 w 1034979"/>
                  <a:gd name="connsiteY134" fmla="*/ 1309831 h 1500370"/>
                  <a:gd name="connsiteX135" fmla="*/ 802569 w 1034979"/>
                  <a:gd name="connsiteY135" fmla="*/ 1292686 h 1500370"/>
                  <a:gd name="connsiteX136" fmla="*/ 800664 w 1034979"/>
                  <a:gd name="connsiteY136" fmla="*/ 1267921 h 1500370"/>
                  <a:gd name="connsiteX137" fmla="*/ 798759 w 1034979"/>
                  <a:gd name="connsiteY137" fmla="*/ 1262206 h 1500370"/>
                  <a:gd name="connsiteX138" fmla="*/ 796854 w 1034979"/>
                  <a:gd name="connsiteY138" fmla="*/ 1254586 h 1500370"/>
                  <a:gd name="connsiteX139" fmla="*/ 783519 w 1034979"/>
                  <a:gd name="connsiteY139" fmla="*/ 1237441 h 1500370"/>
                  <a:gd name="connsiteX140" fmla="*/ 773994 w 1034979"/>
                  <a:gd name="connsiteY140" fmla="*/ 1231726 h 1500370"/>
                  <a:gd name="connsiteX141" fmla="*/ 648264 w 1034979"/>
                  <a:gd name="connsiteY141" fmla="*/ 1140286 h 1500370"/>
                  <a:gd name="connsiteX142" fmla="*/ 644454 w 1034979"/>
                  <a:gd name="connsiteY142" fmla="*/ 1123141 h 1500370"/>
                  <a:gd name="connsiteX143" fmla="*/ 646359 w 1034979"/>
                  <a:gd name="connsiteY143" fmla="*/ 1115521 h 1500370"/>
                  <a:gd name="connsiteX144" fmla="*/ 650169 w 1034979"/>
                  <a:gd name="connsiteY144" fmla="*/ 1098376 h 1500370"/>
                  <a:gd name="connsiteX145" fmla="*/ 653979 w 1034979"/>
                  <a:gd name="connsiteY145" fmla="*/ 1092661 h 1500370"/>
                  <a:gd name="connsiteX146" fmla="*/ 655884 w 1034979"/>
                  <a:gd name="connsiteY146" fmla="*/ 1086946 h 1500370"/>
                  <a:gd name="connsiteX147" fmla="*/ 661599 w 1034979"/>
                  <a:gd name="connsiteY147" fmla="*/ 1085041 h 1500370"/>
                  <a:gd name="connsiteX148" fmla="*/ 671124 w 1034979"/>
                  <a:gd name="connsiteY148" fmla="*/ 1073611 h 1500370"/>
                  <a:gd name="connsiteX149" fmla="*/ 724464 w 1034979"/>
                  <a:gd name="connsiteY149" fmla="*/ 1065991 h 1500370"/>
                  <a:gd name="connsiteX150" fmla="*/ 842574 w 1034979"/>
                  <a:gd name="connsiteY150" fmla="*/ 1067896 h 1500370"/>
                  <a:gd name="connsiteX151" fmla="*/ 871149 w 1034979"/>
                  <a:gd name="connsiteY151" fmla="*/ 1069801 h 1500370"/>
                  <a:gd name="connsiteX152" fmla="*/ 899724 w 1034979"/>
                  <a:gd name="connsiteY152" fmla="*/ 1075516 h 1500370"/>
                  <a:gd name="connsiteX153" fmla="*/ 922584 w 1034979"/>
                  <a:gd name="connsiteY153" fmla="*/ 1079326 h 1500370"/>
                  <a:gd name="connsiteX154" fmla="*/ 951159 w 1034979"/>
                  <a:gd name="connsiteY154" fmla="*/ 1085041 h 1500370"/>
                  <a:gd name="connsiteX155" fmla="*/ 956874 w 1034979"/>
                  <a:gd name="connsiteY155" fmla="*/ 1085041 h 1500370"/>
                  <a:gd name="connsiteX156" fmla="*/ 1002594 w 1034979"/>
                  <a:gd name="connsiteY156" fmla="*/ 1083136 h 1500370"/>
                  <a:gd name="connsiteX157" fmla="*/ 1031169 w 1034979"/>
                  <a:gd name="connsiteY157" fmla="*/ 1075516 h 1500370"/>
                  <a:gd name="connsiteX158" fmla="*/ 1034979 w 1034979"/>
                  <a:gd name="connsiteY158" fmla="*/ 1069801 h 1500370"/>
                  <a:gd name="connsiteX159" fmla="*/ 1033074 w 1034979"/>
                  <a:gd name="connsiteY159" fmla="*/ 1050751 h 1500370"/>
                  <a:gd name="connsiteX160" fmla="*/ 1027359 w 1034979"/>
                  <a:gd name="connsiteY160" fmla="*/ 1046941 h 1500370"/>
                  <a:gd name="connsiteX161" fmla="*/ 1012119 w 1034979"/>
                  <a:gd name="connsiteY161" fmla="*/ 1045036 h 1500370"/>
                  <a:gd name="connsiteX162" fmla="*/ 1006404 w 1034979"/>
                  <a:gd name="connsiteY162" fmla="*/ 1043131 h 1500370"/>
                  <a:gd name="connsiteX163" fmla="*/ 998784 w 1034979"/>
                  <a:gd name="connsiteY163" fmla="*/ 1041226 h 1500370"/>
                  <a:gd name="connsiteX164" fmla="*/ 987354 w 1034979"/>
                  <a:gd name="connsiteY164" fmla="*/ 1033606 h 1500370"/>
                  <a:gd name="connsiteX165" fmla="*/ 975924 w 1034979"/>
                  <a:gd name="connsiteY165" fmla="*/ 1029796 h 1500370"/>
                  <a:gd name="connsiteX166" fmla="*/ 970209 w 1034979"/>
                  <a:gd name="connsiteY166" fmla="*/ 1027891 h 1500370"/>
                  <a:gd name="connsiteX167" fmla="*/ 962589 w 1034979"/>
                  <a:gd name="connsiteY167" fmla="*/ 1025986 h 1500370"/>
                  <a:gd name="connsiteX168" fmla="*/ 956874 w 1034979"/>
                  <a:gd name="connsiteY168" fmla="*/ 1024081 h 1500370"/>
                  <a:gd name="connsiteX169" fmla="*/ 935919 w 1034979"/>
                  <a:gd name="connsiteY169" fmla="*/ 1018366 h 1500370"/>
                  <a:gd name="connsiteX170" fmla="*/ 930204 w 1034979"/>
                  <a:gd name="connsiteY170" fmla="*/ 1016461 h 1500370"/>
                  <a:gd name="connsiteX171" fmla="*/ 825429 w 1034979"/>
                  <a:gd name="connsiteY171" fmla="*/ 1018366 h 1500370"/>
                  <a:gd name="connsiteX172" fmla="*/ 819714 w 1034979"/>
                  <a:gd name="connsiteY172" fmla="*/ 1020271 h 1500370"/>
                  <a:gd name="connsiteX173" fmla="*/ 730179 w 1034979"/>
                  <a:gd name="connsiteY173" fmla="*/ 1022176 h 1500370"/>
                  <a:gd name="connsiteX174" fmla="*/ 716844 w 1034979"/>
                  <a:gd name="connsiteY174" fmla="*/ 1025986 h 1500370"/>
                  <a:gd name="connsiteX175" fmla="*/ 695889 w 1034979"/>
                  <a:gd name="connsiteY175" fmla="*/ 1027891 h 1500370"/>
                  <a:gd name="connsiteX176" fmla="*/ 669219 w 1034979"/>
                  <a:gd name="connsiteY176" fmla="*/ 1029796 h 1500370"/>
                  <a:gd name="connsiteX177" fmla="*/ 669219 w 1034979"/>
                  <a:gd name="connsiteY177" fmla="*/ 1029796 h 1500370"/>
                  <a:gd name="connsiteX178" fmla="*/ 646359 w 1034979"/>
                  <a:gd name="connsiteY178" fmla="*/ 1033606 h 1500370"/>
                  <a:gd name="connsiteX179" fmla="*/ 642549 w 1034979"/>
                  <a:gd name="connsiteY179" fmla="*/ 1022176 h 1500370"/>
                  <a:gd name="connsiteX180" fmla="*/ 640644 w 1034979"/>
                  <a:gd name="connsiteY180" fmla="*/ 1016461 h 1500370"/>
                  <a:gd name="connsiteX181" fmla="*/ 642549 w 1034979"/>
                  <a:gd name="connsiteY181" fmla="*/ 999316 h 1500370"/>
                  <a:gd name="connsiteX182" fmla="*/ 644454 w 1034979"/>
                  <a:gd name="connsiteY182" fmla="*/ 993601 h 1500370"/>
                  <a:gd name="connsiteX183" fmla="*/ 661599 w 1034979"/>
                  <a:gd name="connsiteY183" fmla="*/ 984076 h 1500370"/>
                  <a:gd name="connsiteX184" fmla="*/ 673029 w 1034979"/>
                  <a:gd name="connsiteY184" fmla="*/ 976456 h 1500370"/>
                  <a:gd name="connsiteX185" fmla="*/ 674934 w 1034979"/>
                  <a:gd name="connsiteY185" fmla="*/ 970741 h 1500370"/>
                  <a:gd name="connsiteX186" fmla="*/ 680649 w 1034979"/>
                  <a:gd name="connsiteY186" fmla="*/ 968836 h 1500370"/>
                  <a:gd name="connsiteX187" fmla="*/ 686364 w 1034979"/>
                  <a:gd name="connsiteY187" fmla="*/ 965026 h 1500370"/>
                  <a:gd name="connsiteX188" fmla="*/ 695889 w 1034979"/>
                  <a:gd name="connsiteY188" fmla="*/ 955501 h 1500370"/>
                  <a:gd name="connsiteX189" fmla="*/ 705414 w 1034979"/>
                  <a:gd name="connsiteY189" fmla="*/ 944071 h 1500370"/>
                  <a:gd name="connsiteX190" fmla="*/ 716844 w 1034979"/>
                  <a:gd name="connsiteY190" fmla="*/ 936451 h 1500370"/>
                  <a:gd name="connsiteX191" fmla="*/ 732084 w 1034979"/>
                  <a:gd name="connsiteY191" fmla="*/ 923116 h 1500370"/>
                  <a:gd name="connsiteX192" fmla="*/ 741609 w 1034979"/>
                  <a:gd name="connsiteY192" fmla="*/ 911686 h 1500370"/>
                  <a:gd name="connsiteX193" fmla="*/ 753039 w 1034979"/>
                  <a:gd name="connsiteY193" fmla="*/ 902161 h 1500370"/>
                  <a:gd name="connsiteX194" fmla="*/ 758754 w 1034979"/>
                  <a:gd name="connsiteY194" fmla="*/ 890731 h 1500370"/>
                  <a:gd name="connsiteX195" fmla="*/ 760659 w 1034979"/>
                  <a:gd name="connsiteY195" fmla="*/ 885016 h 1500370"/>
                  <a:gd name="connsiteX196" fmla="*/ 766374 w 1034979"/>
                  <a:gd name="connsiteY196" fmla="*/ 873586 h 1500370"/>
                  <a:gd name="connsiteX197" fmla="*/ 764469 w 1034979"/>
                  <a:gd name="connsiteY197" fmla="*/ 858346 h 1500370"/>
                  <a:gd name="connsiteX198" fmla="*/ 758754 w 1034979"/>
                  <a:gd name="connsiteY198" fmla="*/ 856441 h 1500370"/>
                  <a:gd name="connsiteX199" fmla="*/ 737799 w 1034979"/>
                  <a:gd name="connsiteY199" fmla="*/ 858346 h 1500370"/>
                  <a:gd name="connsiteX200" fmla="*/ 732084 w 1034979"/>
                  <a:gd name="connsiteY200" fmla="*/ 862156 h 1500370"/>
                  <a:gd name="connsiteX201" fmla="*/ 720654 w 1034979"/>
                  <a:gd name="connsiteY201" fmla="*/ 865966 h 1500370"/>
                  <a:gd name="connsiteX202" fmla="*/ 716844 w 1034979"/>
                  <a:gd name="connsiteY202" fmla="*/ 871681 h 1500370"/>
                  <a:gd name="connsiteX203" fmla="*/ 711129 w 1034979"/>
                  <a:gd name="connsiteY203" fmla="*/ 873586 h 1500370"/>
                  <a:gd name="connsiteX204" fmla="*/ 705414 w 1034979"/>
                  <a:gd name="connsiteY204" fmla="*/ 877396 h 1500370"/>
                  <a:gd name="connsiteX205" fmla="*/ 699699 w 1034979"/>
                  <a:gd name="connsiteY205" fmla="*/ 883111 h 1500370"/>
                  <a:gd name="connsiteX206" fmla="*/ 692079 w 1034979"/>
                  <a:gd name="connsiteY206" fmla="*/ 886921 h 1500370"/>
                  <a:gd name="connsiteX207" fmla="*/ 650169 w 1034979"/>
                  <a:gd name="connsiteY207" fmla="*/ 915496 h 1500370"/>
                  <a:gd name="connsiteX208" fmla="*/ 636834 w 1034979"/>
                  <a:gd name="connsiteY208" fmla="*/ 926926 h 1500370"/>
                  <a:gd name="connsiteX209" fmla="*/ 627309 w 1034979"/>
                  <a:gd name="connsiteY209" fmla="*/ 944071 h 1500370"/>
                  <a:gd name="connsiteX210" fmla="*/ 602544 w 1034979"/>
                  <a:gd name="connsiteY210" fmla="*/ 949786 h 1500370"/>
                  <a:gd name="connsiteX211" fmla="*/ 589209 w 1034979"/>
                  <a:gd name="connsiteY211" fmla="*/ 953596 h 1500370"/>
                  <a:gd name="connsiteX212" fmla="*/ 573969 w 1034979"/>
                  <a:gd name="connsiteY212" fmla="*/ 951691 h 1500370"/>
                  <a:gd name="connsiteX213" fmla="*/ 562539 w 1034979"/>
                  <a:gd name="connsiteY213" fmla="*/ 947881 h 1500370"/>
                  <a:gd name="connsiteX214" fmla="*/ 551109 w 1034979"/>
                  <a:gd name="connsiteY214" fmla="*/ 944071 h 1500370"/>
                  <a:gd name="connsiteX215" fmla="*/ 539679 w 1034979"/>
                  <a:gd name="connsiteY215" fmla="*/ 940261 h 1500370"/>
                  <a:gd name="connsiteX216" fmla="*/ 533964 w 1034979"/>
                  <a:gd name="connsiteY216" fmla="*/ 938356 h 1500370"/>
                  <a:gd name="connsiteX217" fmla="*/ 528249 w 1034979"/>
                  <a:gd name="connsiteY217" fmla="*/ 934546 h 1500370"/>
                  <a:gd name="connsiteX218" fmla="*/ 516819 w 1034979"/>
                  <a:gd name="connsiteY218" fmla="*/ 928831 h 1500370"/>
                  <a:gd name="connsiteX219" fmla="*/ 509199 w 1034979"/>
                  <a:gd name="connsiteY219" fmla="*/ 917401 h 1500370"/>
                  <a:gd name="connsiteX220" fmla="*/ 505389 w 1034979"/>
                  <a:gd name="connsiteY220" fmla="*/ 896446 h 1500370"/>
                  <a:gd name="connsiteX221" fmla="*/ 507294 w 1034979"/>
                  <a:gd name="connsiteY221" fmla="*/ 831676 h 1500370"/>
                  <a:gd name="connsiteX222" fmla="*/ 513009 w 1034979"/>
                  <a:gd name="connsiteY222" fmla="*/ 818341 h 1500370"/>
                  <a:gd name="connsiteX223" fmla="*/ 503484 w 1034979"/>
                  <a:gd name="connsiteY223" fmla="*/ 342091 h 1500370"/>
                  <a:gd name="connsiteX224" fmla="*/ 490149 w 1034979"/>
                  <a:gd name="connsiteY224" fmla="*/ 23956 h 1500370"/>
                  <a:gd name="connsiteX225" fmla="*/ 419664 w 1034979"/>
                  <a:gd name="connsiteY225" fmla="*/ 44911 h 1500370"/>
                  <a:gd name="connsiteX226" fmla="*/ 429189 w 1034979"/>
                  <a:gd name="connsiteY226" fmla="*/ 222076 h 1500370"/>
                  <a:gd name="connsiteX227" fmla="*/ 440619 w 1034979"/>
                  <a:gd name="connsiteY227" fmla="*/ 404956 h 1500370"/>
                  <a:gd name="connsiteX228" fmla="*/ 425379 w 1034979"/>
                  <a:gd name="connsiteY228" fmla="*/ 702136 h 1500370"/>
                  <a:gd name="connsiteX229" fmla="*/ 417759 w 1034979"/>
                  <a:gd name="connsiteY229" fmla="*/ 829771 h 1500370"/>
                  <a:gd name="connsiteX230" fmla="*/ 413949 w 1034979"/>
                  <a:gd name="connsiteY230" fmla="*/ 846916 h 1500370"/>
                  <a:gd name="connsiteX231" fmla="*/ 417759 w 1034979"/>
                  <a:gd name="connsiteY231" fmla="*/ 867871 h 1500370"/>
                  <a:gd name="connsiteX232" fmla="*/ 421569 w 1034979"/>
                  <a:gd name="connsiteY232" fmla="*/ 873586 h 1500370"/>
                  <a:gd name="connsiteX233" fmla="*/ 425379 w 1034979"/>
                  <a:gd name="connsiteY233" fmla="*/ 885016 h 1500370"/>
                  <a:gd name="connsiteX234" fmla="*/ 423474 w 1034979"/>
                  <a:gd name="connsiteY234" fmla="*/ 911686 h 1500370"/>
                  <a:gd name="connsiteX235" fmla="*/ 417759 w 1034979"/>
                  <a:gd name="connsiteY235" fmla="*/ 913591 h 1500370"/>
                  <a:gd name="connsiteX236" fmla="*/ 412044 w 1034979"/>
                  <a:gd name="connsiteY236" fmla="*/ 917401 h 1500370"/>
                  <a:gd name="connsiteX237" fmla="*/ 421569 w 1034979"/>
                  <a:gd name="connsiteY237" fmla="*/ 913591 h 1500370"/>
                  <a:gd name="connsiteX0" fmla="*/ 421569 w 1034979"/>
                  <a:gd name="connsiteY0" fmla="*/ 891407 h 1478186"/>
                  <a:gd name="connsiteX1" fmla="*/ 421569 w 1034979"/>
                  <a:gd name="connsiteY1" fmla="*/ 891407 h 1478186"/>
                  <a:gd name="connsiteX2" fmla="*/ 394899 w 1034979"/>
                  <a:gd name="connsiteY2" fmla="*/ 900932 h 1478186"/>
                  <a:gd name="connsiteX3" fmla="*/ 387279 w 1034979"/>
                  <a:gd name="connsiteY3" fmla="*/ 902837 h 1478186"/>
                  <a:gd name="connsiteX4" fmla="*/ 356799 w 1034979"/>
                  <a:gd name="connsiteY4" fmla="*/ 904742 h 1478186"/>
                  <a:gd name="connsiteX5" fmla="*/ 351084 w 1034979"/>
                  <a:gd name="connsiteY5" fmla="*/ 908552 h 1478186"/>
                  <a:gd name="connsiteX6" fmla="*/ 339654 w 1034979"/>
                  <a:gd name="connsiteY6" fmla="*/ 918077 h 1478186"/>
                  <a:gd name="connsiteX7" fmla="*/ 328224 w 1034979"/>
                  <a:gd name="connsiteY7" fmla="*/ 921887 h 1478186"/>
                  <a:gd name="connsiteX8" fmla="*/ 312984 w 1034979"/>
                  <a:gd name="connsiteY8" fmla="*/ 927602 h 1478186"/>
                  <a:gd name="connsiteX9" fmla="*/ 265359 w 1034979"/>
                  <a:gd name="connsiteY9" fmla="*/ 923792 h 1478186"/>
                  <a:gd name="connsiteX10" fmla="*/ 253929 w 1034979"/>
                  <a:gd name="connsiteY10" fmla="*/ 919982 h 1478186"/>
                  <a:gd name="connsiteX11" fmla="*/ 242499 w 1034979"/>
                  <a:gd name="connsiteY11" fmla="*/ 916172 h 1478186"/>
                  <a:gd name="connsiteX12" fmla="*/ 236784 w 1034979"/>
                  <a:gd name="connsiteY12" fmla="*/ 914267 h 1478186"/>
                  <a:gd name="connsiteX13" fmla="*/ 231069 w 1034979"/>
                  <a:gd name="connsiteY13" fmla="*/ 912362 h 1478186"/>
                  <a:gd name="connsiteX14" fmla="*/ 219639 w 1034979"/>
                  <a:gd name="connsiteY14" fmla="*/ 910457 h 1478186"/>
                  <a:gd name="connsiteX15" fmla="*/ 213924 w 1034979"/>
                  <a:gd name="connsiteY15" fmla="*/ 908552 h 1478186"/>
                  <a:gd name="connsiteX16" fmla="*/ 206304 w 1034979"/>
                  <a:gd name="connsiteY16" fmla="*/ 906647 h 1478186"/>
                  <a:gd name="connsiteX17" fmla="*/ 194874 w 1034979"/>
                  <a:gd name="connsiteY17" fmla="*/ 902837 h 1478186"/>
                  <a:gd name="connsiteX18" fmla="*/ 189159 w 1034979"/>
                  <a:gd name="connsiteY18" fmla="*/ 900932 h 1478186"/>
                  <a:gd name="connsiteX19" fmla="*/ 181539 w 1034979"/>
                  <a:gd name="connsiteY19" fmla="*/ 899027 h 1478186"/>
                  <a:gd name="connsiteX20" fmla="*/ 170109 w 1034979"/>
                  <a:gd name="connsiteY20" fmla="*/ 893312 h 1478186"/>
                  <a:gd name="connsiteX21" fmla="*/ 164394 w 1034979"/>
                  <a:gd name="connsiteY21" fmla="*/ 889502 h 1478186"/>
                  <a:gd name="connsiteX22" fmla="*/ 156774 w 1034979"/>
                  <a:gd name="connsiteY22" fmla="*/ 878072 h 1478186"/>
                  <a:gd name="connsiteX23" fmla="*/ 145344 w 1034979"/>
                  <a:gd name="connsiteY23" fmla="*/ 874262 h 1478186"/>
                  <a:gd name="connsiteX24" fmla="*/ 139629 w 1034979"/>
                  <a:gd name="connsiteY24" fmla="*/ 870452 h 1478186"/>
                  <a:gd name="connsiteX25" fmla="*/ 133914 w 1034979"/>
                  <a:gd name="connsiteY25" fmla="*/ 868547 h 1478186"/>
                  <a:gd name="connsiteX26" fmla="*/ 116769 w 1034979"/>
                  <a:gd name="connsiteY26" fmla="*/ 864737 h 1478186"/>
                  <a:gd name="connsiteX27" fmla="*/ 111054 w 1034979"/>
                  <a:gd name="connsiteY27" fmla="*/ 859022 h 1478186"/>
                  <a:gd name="connsiteX28" fmla="*/ 101529 w 1034979"/>
                  <a:gd name="connsiteY28" fmla="*/ 841877 h 1478186"/>
                  <a:gd name="connsiteX29" fmla="*/ 84384 w 1034979"/>
                  <a:gd name="connsiteY29" fmla="*/ 834257 h 1478186"/>
                  <a:gd name="connsiteX30" fmla="*/ 78669 w 1034979"/>
                  <a:gd name="connsiteY30" fmla="*/ 832352 h 1478186"/>
                  <a:gd name="connsiteX31" fmla="*/ 59619 w 1034979"/>
                  <a:gd name="connsiteY31" fmla="*/ 836162 h 1478186"/>
                  <a:gd name="connsiteX32" fmla="*/ 53904 w 1034979"/>
                  <a:gd name="connsiteY32" fmla="*/ 839972 h 1478186"/>
                  <a:gd name="connsiteX33" fmla="*/ 50094 w 1034979"/>
                  <a:gd name="connsiteY33" fmla="*/ 845687 h 1478186"/>
                  <a:gd name="connsiteX34" fmla="*/ 46284 w 1034979"/>
                  <a:gd name="connsiteY34" fmla="*/ 857117 h 1478186"/>
                  <a:gd name="connsiteX35" fmla="*/ 50094 w 1034979"/>
                  <a:gd name="connsiteY35" fmla="*/ 895217 h 1478186"/>
                  <a:gd name="connsiteX36" fmla="*/ 53904 w 1034979"/>
                  <a:gd name="connsiteY36" fmla="*/ 900932 h 1478186"/>
                  <a:gd name="connsiteX37" fmla="*/ 59619 w 1034979"/>
                  <a:gd name="connsiteY37" fmla="*/ 904742 h 1478186"/>
                  <a:gd name="connsiteX38" fmla="*/ 63429 w 1034979"/>
                  <a:gd name="connsiteY38" fmla="*/ 910457 h 1478186"/>
                  <a:gd name="connsiteX39" fmla="*/ 80574 w 1034979"/>
                  <a:gd name="connsiteY39" fmla="*/ 919982 h 1478186"/>
                  <a:gd name="connsiteX40" fmla="*/ 103434 w 1034979"/>
                  <a:gd name="connsiteY40" fmla="*/ 921887 h 1478186"/>
                  <a:gd name="connsiteX41" fmla="*/ 124389 w 1034979"/>
                  <a:gd name="connsiteY41" fmla="*/ 927602 h 1478186"/>
                  <a:gd name="connsiteX42" fmla="*/ 130104 w 1034979"/>
                  <a:gd name="connsiteY42" fmla="*/ 929507 h 1478186"/>
                  <a:gd name="connsiteX43" fmla="*/ 135819 w 1034979"/>
                  <a:gd name="connsiteY43" fmla="*/ 935222 h 1478186"/>
                  <a:gd name="connsiteX44" fmla="*/ 143439 w 1034979"/>
                  <a:gd name="connsiteY44" fmla="*/ 937127 h 1478186"/>
                  <a:gd name="connsiteX45" fmla="*/ 166299 w 1034979"/>
                  <a:gd name="connsiteY45" fmla="*/ 940937 h 1478186"/>
                  <a:gd name="connsiteX46" fmla="*/ 191064 w 1034979"/>
                  <a:gd name="connsiteY46" fmla="*/ 946652 h 1478186"/>
                  <a:gd name="connsiteX47" fmla="*/ 208209 w 1034979"/>
                  <a:gd name="connsiteY47" fmla="*/ 952367 h 1478186"/>
                  <a:gd name="connsiteX48" fmla="*/ 213924 w 1034979"/>
                  <a:gd name="connsiteY48" fmla="*/ 954272 h 1478186"/>
                  <a:gd name="connsiteX49" fmla="*/ 229164 w 1034979"/>
                  <a:gd name="connsiteY49" fmla="*/ 958082 h 1478186"/>
                  <a:gd name="connsiteX50" fmla="*/ 248214 w 1034979"/>
                  <a:gd name="connsiteY50" fmla="*/ 963797 h 1478186"/>
                  <a:gd name="connsiteX51" fmla="*/ 253929 w 1034979"/>
                  <a:gd name="connsiteY51" fmla="*/ 967607 h 1478186"/>
                  <a:gd name="connsiteX52" fmla="*/ 267264 w 1034979"/>
                  <a:gd name="connsiteY52" fmla="*/ 982847 h 1478186"/>
                  <a:gd name="connsiteX53" fmla="*/ 272979 w 1034979"/>
                  <a:gd name="connsiteY53" fmla="*/ 1001897 h 1478186"/>
                  <a:gd name="connsiteX54" fmla="*/ 274884 w 1034979"/>
                  <a:gd name="connsiteY54" fmla="*/ 1007612 h 1478186"/>
                  <a:gd name="connsiteX55" fmla="*/ 276789 w 1034979"/>
                  <a:gd name="connsiteY55" fmla="*/ 1013327 h 1478186"/>
                  <a:gd name="connsiteX56" fmla="*/ 278694 w 1034979"/>
                  <a:gd name="connsiteY56" fmla="*/ 1038092 h 1478186"/>
                  <a:gd name="connsiteX57" fmla="*/ 280599 w 1034979"/>
                  <a:gd name="connsiteY57" fmla="*/ 1043807 h 1478186"/>
                  <a:gd name="connsiteX58" fmla="*/ 278694 w 1034979"/>
                  <a:gd name="connsiteY58" fmla="*/ 1062857 h 1478186"/>
                  <a:gd name="connsiteX59" fmla="*/ 276789 w 1034979"/>
                  <a:gd name="connsiteY59" fmla="*/ 1072382 h 1478186"/>
                  <a:gd name="connsiteX60" fmla="*/ 263454 w 1034979"/>
                  <a:gd name="connsiteY60" fmla="*/ 1085717 h 1478186"/>
                  <a:gd name="connsiteX61" fmla="*/ 252024 w 1034979"/>
                  <a:gd name="connsiteY61" fmla="*/ 1093337 h 1478186"/>
                  <a:gd name="connsiteX62" fmla="*/ 240594 w 1034979"/>
                  <a:gd name="connsiteY62" fmla="*/ 1097147 h 1478186"/>
                  <a:gd name="connsiteX63" fmla="*/ 126294 w 1034979"/>
                  <a:gd name="connsiteY63" fmla="*/ 1097147 h 1478186"/>
                  <a:gd name="connsiteX64" fmla="*/ 120579 w 1034979"/>
                  <a:gd name="connsiteY64" fmla="*/ 1099052 h 1478186"/>
                  <a:gd name="connsiteX65" fmla="*/ 105339 w 1034979"/>
                  <a:gd name="connsiteY65" fmla="*/ 1100957 h 1478186"/>
                  <a:gd name="connsiteX66" fmla="*/ 88194 w 1034979"/>
                  <a:gd name="connsiteY66" fmla="*/ 1106672 h 1478186"/>
                  <a:gd name="connsiteX67" fmla="*/ 82479 w 1034979"/>
                  <a:gd name="connsiteY67" fmla="*/ 1108577 h 1478186"/>
                  <a:gd name="connsiteX68" fmla="*/ 76764 w 1034979"/>
                  <a:gd name="connsiteY68" fmla="*/ 1112387 h 1478186"/>
                  <a:gd name="connsiteX69" fmla="*/ 65334 w 1034979"/>
                  <a:gd name="connsiteY69" fmla="*/ 1114292 h 1478186"/>
                  <a:gd name="connsiteX70" fmla="*/ 27234 w 1034979"/>
                  <a:gd name="connsiteY70" fmla="*/ 1116197 h 1478186"/>
                  <a:gd name="connsiteX71" fmla="*/ 15804 w 1034979"/>
                  <a:gd name="connsiteY71" fmla="*/ 1121912 h 1478186"/>
                  <a:gd name="connsiteX72" fmla="*/ 6279 w 1034979"/>
                  <a:gd name="connsiteY72" fmla="*/ 1131437 h 1478186"/>
                  <a:gd name="connsiteX73" fmla="*/ 4374 w 1034979"/>
                  <a:gd name="connsiteY73" fmla="*/ 1137152 h 1478186"/>
                  <a:gd name="connsiteX74" fmla="*/ 564 w 1034979"/>
                  <a:gd name="connsiteY74" fmla="*/ 1142867 h 1478186"/>
                  <a:gd name="connsiteX75" fmla="*/ 6279 w 1034979"/>
                  <a:gd name="connsiteY75" fmla="*/ 1175252 h 1478186"/>
                  <a:gd name="connsiteX76" fmla="*/ 11994 w 1034979"/>
                  <a:gd name="connsiteY76" fmla="*/ 1179062 h 1478186"/>
                  <a:gd name="connsiteX77" fmla="*/ 17709 w 1034979"/>
                  <a:gd name="connsiteY77" fmla="*/ 1180967 h 1478186"/>
                  <a:gd name="connsiteX78" fmla="*/ 145344 w 1034979"/>
                  <a:gd name="connsiteY78" fmla="*/ 1179062 h 1478186"/>
                  <a:gd name="connsiteX79" fmla="*/ 152964 w 1034979"/>
                  <a:gd name="connsiteY79" fmla="*/ 1177157 h 1478186"/>
                  <a:gd name="connsiteX80" fmla="*/ 303459 w 1034979"/>
                  <a:gd name="connsiteY80" fmla="*/ 1171442 h 1478186"/>
                  <a:gd name="connsiteX81" fmla="*/ 318699 w 1034979"/>
                  <a:gd name="connsiteY81" fmla="*/ 1179062 h 1478186"/>
                  <a:gd name="connsiteX82" fmla="*/ 330129 w 1034979"/>
                  <a:gd name="connsiteY82" fmla="*/ 1184777 h 1478186"/>
                  <a:gd name="connsiteX83" fmla="*/ 333939 w 1034979"/>
                  <a:gd name="connsiteY83" fmla="*/ 1190492 h 1478186"/>
                  <a:gd name="connsiteX84" fmla="*/ 339654 w 1034979"/>
                  <a:gd name="connsiteY84" fmla="*/ 1192397 h 1478186"/>
                  <a:gd name="connsiteX85" fmla="*/ 351084 w 1034979"/>
                  <a:gd name="connsiteY85" fmla="*/ 1200017 h 1478186"/>
                  <a:gd name="connsiteX86" fmla="*/ 356799 w 1034979"/>
                  <a:gd name="connsiteY86" fmla="*/ 1203827 h 1478186"/>
                  <a:gd name="connsiteX87" fmla="*/ 360609 w 1034979"/>
                  <a:gd name="connsiteY87" fmla="*/ 1209542 h 1478186"/>
                  <a:gd name="connsiteX88" fmla="*/ 366324 w 1034979"/>
                  <a:gd name="connsiteY88" fmla="*/ 1220972 h 1478186"/>
                  <a:gd name="connsiteX89" fmla="*/ 362514 w 1034979"/>
                  <a:gd name="connsiteY89" fmla="*/ 1247642 h 1478186"/>
                  <a:gd name="connsiteX90" fmla="*/ 358704 w 1034979"/>
                  <a:gd name="connsiteY90" fmla="*/ 1253357 h 1478186"/>
                  <a:gd name="connsiteX91" fmla="*/ 356799 w 1034979"/>
                  <a:gd name="connsiteY91" fmla="*/ 1259072 h 1478186"/>
                  <a:gd name="connsiteX92" fmla="*/ 352989 w 1034979"/>
                  <a:gd name="connsiteY92" fmla="*/ 1264787 h 1478186"/>
                  <a:gd name="connsiteX93" fmla="*/ 351084 w 1034979"/>
                  <a:gd name="connsiteY93" fmla="*/ 1270502 h 1478186"/>
                  <a:gd name="connsiteX94" fmla="*/ 347274 w 1034979"/>
                  <a:gd name="connsiteY94" fmla="*/ 1276217 h 1478186"/>
                  <a:gd name="connsiteX95" fmla="*/ 330129 w 1034979"/>
                  <a:gd name="connsiteY95" fmla="*/ 1342892 h 1478186"/>
                  <a:gd name="connsiteX96" fmla="*/ 328224 w 1034979"/>
                  <a:gd name="connsiteY96" fmla="*/ 1394327 h 1478186"/>
                  <a:gd name="connsiteX97" fmla="*/ 330129 w 1034979"/>
                  <a:gd name="connsiteY97" fmla="*/ 1419092 h 1478186"/>
                  <a:gd name="connsiteX98" fmla="*/ 332034 w 1034979"/>
                  <a:gd name="connsiteY98" fmla="*/ 1424807 h 1478186"/>
                  <a:gd name="connsiteX99" fmla="*/ 335844 w 1034979"/>
                  <a:gd name="connsiteY99" fmla="*/ 1428617 h 1478186"/>
                  <a:gd name="connsiteX100" fmla="*/ 364419 w 1034979"/>
                  <a:gd name="connsiteY100" fmla="*/ 1474337 h 1478186"/>
                  <a:gd name="connsiteX101" fmla="*/ 387279 w 1034979"/>
                  <a:gd name="connsiteY101" fmla="*/ 1476242 h 1478186"/>
                  <a:gd name="connsiteX102" fmla="*/ 392994 w 1034979"/>
                  <a:gd name="connsiteY102" fmla="*/ 1470527 h 1478186"/>
                  <a:gd name="connsiteX103" fmla="*/ 394899 w 1034979"/>
                  <a:gd name="connsiteY103" fmla="*/ 1459097 h 1478186"/>
                  <a:gd name="connsiteX104" fmla="*/ 396804 w 1034979"/>
                  <a:gd name="connsiteY104" fmla="*/ 1453382 h 1478186"/>
                  <a:gd name="connsiteX105" fmla="*/ 398709 w 1034979"/>
                  <a:gd name="connsiteY105" fmla="*/ 1436237 h 1478186"/>
                  <a:gd name="connsiteX106" fmla="*/ 400614 w 1034979"/>
                  <a:gd name="connsiteY106" fmla="*/ 1422902 h 1478186"/>
                  <a:gd name="connsiteX107" fmla="*/ 404424 w 1034979"/>
                  <a:gd name="connsiteY107" fmla="*/ 1365752 h 1478186"/>
                  <a:gd name="connsiteX108" fmla="*/ 410139 w 1034979"/>
                  <a:gd name="connsiteY108" fmla="*/ 1354322 h 1478186"/>
                  <a:gd name="connsiteX109" fmla="*/ 413949 w 1034979"/>
                  <a:gd name="connsiteY109" fmla="*/ 1340987 h 1478186"/>
                  <a:gd name="connsiteX110" fmla="*/ 415854 w 1034979"/>
                  <a:gd name="connsiteY110" fmla="*/ 1335272 h 1478186"/>
                  <a:gd name="connsiteX111" fmla="*/ 417759 w 1034979"/>
                  <a:gd name="connsiteY111" fmla="*/ 1321937 h 1478186"/>
                  <a:gd name="connsiteX112" fmla="*/ 421569 w 1034979"/>
                  <a:gd name="connsiteY112" fmla="*/ 1310507 h 1478186"/>
                  <a:gd name="connsiteX113" fmla="*/ 427284 w 1034979"/>
                  <a:gd name="connsiteY113" fmla="*/ 1297172 h 1478186"/>
                  <a:gd name="connsiteX114" fmla="*/ 436809 w 1034979"/>
                  <a:gd name="connsiteY114" fmla="*/ 1285742 h 1478186"/>
                  <a:gd name="connsiteX115" fmla="*/ 450144 w 1034979"/>
                  <a:gd name="connsiteY115" fmla="*/ 1270502 h 1478186"/>
                  <a:gd name="connsiteX116" fmla="*/ 457764 w 1034979"/>
                  <a:gd name="connsiteY116" fmla="*/ 1259072 h 1478186"/>
                  <a:gd name="connsiteX117" fmla="*/ 461574 w 1034979"/>
                  <a:gd name="connsiteY117" fmla="*/ 1247642 h 1478186"/>
                  <a:gd name="connsiteX118" fmla="*/ 465384 w 1034979"/>
                  <a:gd name="connsiteY118" fmla="*/ 1232402 h 1478186"/>
                  <a:gd name="connsiteX119" fmla="*/ 467289 w 1034979"/>
                  <a:gd name="connsiteY119" fmla="*/ 1226687 h 1478186"/>
                  <a:gd name="connsiteX120" fmla="*/ 507294 w 1034979"/>
                  <a:gd name="connsiteY120" fmla="*/ 1220972 h 1478186"/>
                  <a:gd name="connsiteX121" fmla="*/ 535869 w 1034979"/>
                  <a:gd name="connsiteY121" fmla="*/ 1211447 h 1478186"/>
                  <a:gd name="connsiteX122" fmla="*/ 541584 w 1034979"/>
                  <a:gd name="connsiteY122" fmla="*/ 1209542 h 1478186"/>
                  <a:gd name="connsiteX123" fmla="*/ 547299 w 1034979"/>
                  <a:gd name="connsiteY123" fmla="*/ 1207637 h 1478186"/>
                  <a:gd name="connsiteX124" fmla="*/ 554919 w 1034979"/>
                  <a:gd name="connsiteY124" fmla="*/ 1205732 h 1478186"/>
                  <a:gd name="connsiteX125" fmla="*/ 573969 w 1034979"/>
                  <a:gd name="connsiteY125" fmla="*/ 1198112 h 1478186"/>
                  <a:gd name="connsiteX126" fmla="*/ 585399 w 1034979"/>
                  <a:gd name="connsiteY126" fmla="*/ 1194302 h 1478186"/>
                  <a:gd name="connsiteX127" fmla="*/ 720654 w 1034979"/>
                  <a:gd name="connsiteY127" fmla="*/ 1278122 h 1478186"/>
                  <a:gd name="connsiteX128" fmla="*/ 733989 w 1034979"/>
                  <a:gd name="connsiteY128" fmla="*/ 1287647 h 1478186"/>
                  <a:gd name="connsiteX129" fmla="*/ 743514 w 1034979"/>
                  <a:gd name="connsiteY129" fmla="*/ 1289552 h 1478186"/>
                  <a:gd name="connsiteX130" fmla="*/ 749229 w 1034979"/>
                  <a:gd name="connsiteY130" fmla="*/ 1291457 h 1478186"/>
                  <a:gd name="connsiteX131" fmla="*/ 762564 w 1034979"/>
                  <a:gd name="connsiteY131" fmla="*/ 1297172 h 1478186"/>
                  <a:gd name="connsiteX132" fmla="*/ 777804 w 1034979"/>
                  <a:gd name="connsiteY132" fmla="*/ 1295267 h 1478186"/>
                  <a:gd name="connsiteX133" fmla="*/ 789234 w 1034979"/>
                  <a:gd name="connsiteY133" fmla="*/ 1289552 h 1478186"/>
                  <a:gd name="connsiteX134" fmla="*/ 794949 w 1034979"/>
                  <a:gd name="connsiteY134" fmla="*/ 1287647 h 1478186"/>
                  <a:gd name="connsiteX135" fmla="*/ 802569 w 1034979"/>
                  <a:gd name="connsiteY135" fmla="*/ 1270502 h 1478186"/>
                  <a:gd name="connsiteX136" fmla="*/ 800664 w 1034979"/>
                  <a:gd name="connsiteY136" fmla="*/ 1245737 h 1478186"/>
                  <a:gd name="connsiteX137" fmla="*/ 798759 w 1034979"/>
                  <a:gd name="connsiteY137" fmla="*/ 1240022 h 1478186"/>
                  <a:gd name="connsiteX138" fmla="*/ 796854 w 1034979"/>
                  <a:gd name="connsiteY138" fmla="*/ 1232402 h 1478186"/>
                  <a:gd name="connsiteX139" fmla="*/ 783519 w 1034979"/>
                  <a:gd name="connsiteY139" fmla="*/ 1215257 h 1478186"/>
                  <a:gd name="connsiteX140" fmla="*/ 773994 w 1034979"/>
                  <a:gd name="connsiteY140" fmla="*/ 1209542 h 1478186"/>
                  <a:gd name="connsiteX141" fmla="*/ 648264 w 1034979"/>
                  <a:gd name="connsiteY141" fmla="*/ 1118102 h 1478186"/>
                  <a:gd name="connsiteX142" fmla="*/ 644454 w 1034979"/>
                  <a:gd name="connsiteY142" fmla="*/ 1100957 h 1478186"/>
                  <a:gd name="connsiteX143" fmla="*/ 646359 w 1034979"/>
                  <a:gd name="connsiteY143" fmla="*/ 1093337 h 1478186"/>
                  <a:gd name="connsiteX144" fmla="*/ 650169 w 1034979"/>
                  <a:gd name="connsiteY144" fmla="*/ 1076192 h 1478186"/>
                  <a:gd name="connsiteX145" fmla="*/ 653979 w 1034979"/>
                  <a:gd name="connsiteY145" fmla="*/ 1070477 h 1478186"/>
                  <a:gd name="connsiteX146" fmla="*/ 655884 w 1034979"/>
                  <a:gd name="connsiteY146" fmla="*/ 1064762 h 1478186"/>
                  <a:gd name="connsiteX147" fmla="*/ 661599 w 1034979"/>
                  <a:gd name="connsiteY147" fmla="*/ 1062857 h 1478186"/>
                  <a:gd name="connsiteX148" fmla="*/ 671124 w 1034979"/>
                  <a:gd name="connsiteY148" fmla="*/ 1051427 h 1478186"/>
                  <a:gd name="connsiteX149" fmla="*/ 724464 w 1034979"/>
                  <a:gd name="connsiteY149" fmla="*/ 1043807 h 1478186"/>
                  <a:gd name="connsiteX150" fmla="*/ 842574 w 1034979"/>
                  <a:gd name="connsiteY150" fmla="*/ 1045712 h 1478186"/>
                  <a:gd name="connsiteX151" fmla="*/ 871149 w 1034979"/>
                  <a:gd name="connsiteY151" fmla="*/ 1047617 h 1478186"/>
                  <a:gd name="connsiteX152" fmla="*/ 899724 w 1034979"/>
                  <a:gd name="connsiteY152" fmla="*/ 1053332 h 1478186"/>
                  <a:gd name="connsiteX153" fmla="*/ 922584 w 1034979"/>
                  <a:gd name="connsiteY153" fmla="*/ 1057142 h 1478186"/>
                  <a:gd name="connsiteX154" fmla="*/ 951159 w 1034979"/>
                  <a:gd name="connsiteY154" fmla="*/ 1062857 h 1478186"/>
                  <a:gd name="connsiteX155" fmla="*/ 956874 w 1034979"/>
                  <a:gd name="connsiteY155" fmla="*/ 1062857 h 1478186"/>
                  <a:gd name="connsiteX156" fmla="*/ 1002594 w 1034979"/>
                  <a:gd name="connsiteY156" fmla="*/ 1060952 h 1478186"/>
                  <a:gd name="connsiteX157" fmla="*/ 1031169 w 1034979"/>
                  <a:gd name="connsiteY157" fmla="*/ 1053332 h 1478186"/>
                  <a:gd name="connsiteX158" fmla="*/ 1034979 w 1034979"/>
                  <a:gd name="connsiteY158" fmla="*/ 1047617 h 1478186"/>
                  <a:gd name="connsiteX159" fmla="*/ 1033074 w 1034979"/>
                  <a:gd name="connsiteY159" fmla="*/ 1028567 h 1478186"/>
                  <a:gd name="connsiteX160" fmla="*/ 1027359 w 1034979"/>
                  <a:gd name="connsiteY160" fmla="*/ 1024757 h 1478186"/>
                  <a:gd name="connsiteX161" fmla="*/ 1012119 w 1034979"/>
                  <a:gd name="connsiteY161" fmla="*/ 1022852 h 1478186"/>
                  <a:gd name="connsiteX162" fmla="*/ 1006404 w 1034979"/>
                  <a:gd name="connsiteY162" fmla="*/ 1020947 h 1478186"/>
                  <a:gd name="connsiteX163" fmla="*/ 998784 w 1034979"/>
                  <a:gd name="connsiteY163" fmla="*/ 1019042 h 1478186"/>
                  <a:gd name="connsiteX164" fmla="*/ 987354 w 1034979"/>
                  <a:gd name="connsiteY164" fmla="*/ 1011422 h 1478186"/>
                  <a:gd name="connsiteX165" fmla="*/ 975924 w 1034979"/>
                  <a:gd name="connsiteY165" fmla="*/ 1007612 h 1478186"/>
                  <a:gd name="connsiteX166" fmla="*/ 970209 w 1034979"/>
                  <a:gd name="connsiteY166" fmla="*/ 1005707 h 1478186"/>
                  <a:gd name="connsiteX167" fmla="*/ 962589 w 1034979"/>
                  <a:gd name="connsiteY167" fmla="*/ 1003802 h 1478186"/>
                  <a:gd name="connsiteX168" fmla="*/ 956874 w 1034979"/>
                  <a:gd name="connsiteY168" fmla="*/ 1001897 h 1478186"/>
                  <a:gd name="connsiteX169" fmla="*/ 935919 w 1034979"/>
                  <a:gd name="connsiteY169" fmla="*/ 996182 h 1478186"/>
                  <a:gd name="connsiteX170" fmla="*/ 930204 w 1034979"/>
                  <a:gd name="connsiteY170" fmla="*/ 994277 h 1478186"/>
                  <a:gd name="connsiteX171" fmla="*/ 825429 w 1034979"/>
                  <a:gd name="connsiteY171" fmla="*/ 996182 h 1478186"/>
                  <a:gd name="connsiteX172" fmla="*/ 819714 w 1034979"/>
                  <a:gd name="connsiteY172" fmla="*/ 998087 h 1478186"/>
                  <a:gd name="connsiteX173" fmla="*/ 730179 w 1034979"/>
                  <a:gd name="connsiteY173" fmla="*/ 999992 h 1478186"/>
                  <a:gd name="connsiteX174" fmla="*/ 716844 w 1034979"/>
                  <a:gd name="connsiteY174" fmla="*/ 1003802 h 1478186"/>
                  <a:gd name="connsiteX175" fmla="*/ 695889 w 1034979"/>
                  <a:gd name="connsiteY175" fmla="*/ 1005707 h 1478186"/>
                  <a:gd name="connsiteX176" fmla="*/ 669219 w 1034979"/>
                  <a:gd name="connsiteY176" fmla="*/ 1007612 h 1478186"/>
                  <a:gd name="connsiteX177" fmla="*/ 669219 w 1034979"/>
                  <a:gd name="connsiteY177" fmla="*/ 1007612 h 1478186"/>
                  <a:gd name="connsiteX178" fmla="*/ 646359 w 1034979"/>
                  <a:gd name="connsiteY178" fmla="*/ 1011422 h 1478186"/>
                  <a:gd name="connsiteX179" fmla="*/ 642549 w 1034979"/>
                  <a:gd name="connsiteY179" fmla="*/ 999992 h 1478186"/>
                  <a:gd name="connsiteX180" fmla="*/ 640644 w 1034979"/>
                  <a:gd name="connsiteY180" fmla="*/ 994277 h 1478186"/>
                  <a:gd name="connsiteX181" fmla="*/ 642549 w 1034979"/>
                  <a:gd name="connsiteY181" fmla="*/ 977132 h 1478186"/>
                  <a:gd name="connsiteX182" fmla="*/ 644454 w 1034979"/>
                  <a:gd name="connsiteY182" fmla="*/ 971417 h 1478186"/>
                  <a:gd name="connsiteX183" fmla="*/ 661599 w 1034979"/>
                  <a:gd name="connsiteY183" fmla="*/ 961892 h 1478186"/>
                  <a:gd name="connsiteX184" fmla="*/ 673029 w 1034979"/>
                  <a:gd name="connsiteY184" fmla="*/ 954272 h 1478186"/>
                  <a:gd name="connsiteX185" fmla="*/ 674934 w 1034979"/>
                  <a:gd name="connsiteY185" fmla="*/ 948557 h 1478186"/>
                  <a:gd name="connsiteX186" fmla="*/ 680649 w 1034979"/>
                  <a:gd name="connsiteY186" fmla="*/ 946652 h 1478186"/>
                  <a:gd name="connsiteX187" fmla="*/ 686364 w 1034979"/>
                  <a:gd name="connsiteY187" fmla="*/ 942842 h 1478186"/>
                  <a:gd name="connsiteX188" fmla="*/ 695889 w 1034979"/>
                  <a:gd name="connsiteY188" fmla="*/ 933317 h 1478186"/>
                  <a:gd name="connsiteX189" fmla="*/ 705414 w 1034979"/>
                  <a:gd name="connsiteY189" fmla="*/ 921887 h 1478186"/>
                  <a:gd name="connsiteX190" fmla="*/ 716844 w 1034979"/>
                  <a:gd name="connsiteY190" fmla="*/ 914267 h 1478186"/>
                  <a:gd name="connsiteX191" fmla="*/ 732084 w 1034979"/>
                  <a:gd name="connsiteY191" fmla="*/ 900932 h 1478186"/>
                  <a:gd name="connsiteX192" fmla="*/ 741609 w 1034979"/>
                  <a:gd name="connsiteY192" fmla="*/ 889502 h 1478186"/>
                  <a:gd name="connsiteX193" fmla="*/ 753039 w 1034979"/>
                  <a:gd name="connsiteY193" fmla="*/ 879977 h 1478186"/>
                  <a:gd name="connsiteX194" fmla="*/ 758754 w 1034979"/>
                  <a:gd name="connsiteY194" fmla="*/ 868547 h 1478186"/>
                  <a:gd name="connsiteX195" fmla="*/ 760659 w 1034979"/>
                  <a:gd name="connsiteY195" fmla="*/ 862832 h 1478186"/>
                  <a:gd name="connsiteX196" fmla="*/ 766374 w 1034979"/>
                  <a:gd name="connsiteY196" fmla="*/ 851402 h 1478186"/>
                  <a:gd name="connsiteX197" fmla="*/ 764469 w 1034979"/>
                  <a:gd name="connsiteY197" fmla="*/ 836162 h 1478186"/>
                  <a:gd name="connsiteX198" fmla="*/ 758754 w 1034979"/>
                  <a:gd name="connsiteY198" fmla="*/ 834257 h 1478186"/>
                  <a:gd name="connsiteX199" fmla="*/ 737799 w 1034979"/>
                  <a:gd name="connsiteY199" fmla="*/ 836162 h 1478186"/>
                  <a:gd name="connsiteX200" fmla="*/ 732084 w 1034979"/>
                  <a:gd name="connsiteY200" fmla="*/ 839972 h 1478186"/>
                  <a:gd name="connsiteX201" fmla="*/ 720654 w 1034979"/>
                  <a:gd name="connsiteY201" fmla="*/ 843782 h 1478186"/>
                  <a:gd name="connsiteX202" fmla="*/ 716844 w 1034979"/>
                  <a:gd name="connsiteY202" fmla="*/ 849497 h 1478186"/>
                  <a:gd name="connsiteX203" fmla="*/ 711129 w 1034979"/>
                  <a:gd name="connsiteY203" fmla="*/ 851402 h 1478186"/>
                  <a:gd name="connsiteX204" fmla="*/ 705414 w 1034979"/>
                  <a:gd name="connsiteY204" fmla="*/ 855212 h 1478186"/>
                  <a:gd name="connsiteX205" fmla="*/ 699699 w 1034979"/>
                  <a:gd name="connsiteY205" fmla="*/ 860927 h 1478186"/>
                  <a:gd name="connsiteX206" fmla="*/ 692079 w 1034979"/>
                  <a:gd name="connsiteY206" fmla="*/ 864737 h 1478186"/>
                  <a:gd name="connsiteX207" fmla="*/ 650169 w 1034979"/>
                  <a:gd name="connsiteY207" fmla="*/ 893312 h 1478186"/>
                  <a:gd name="connsiteX208" fmla="*/ 636834 w 1034979"/>
                  <a:gd name="connsiteY208" fmla="*/ 904742 h 1478186"/>
                  <a:gd name="connsiteX209" fmla="*/ 627309 w 1034979"/>
                  <a:gd name="connsiteY209" fmla="*/ 921887 h 1478186"/>
                  <a:gd name="connsiteX210" fmla="*/ 602544 w 1034979"/>
                  <a:gd name="connsiteY210" fmla="*/ 927602 h 1478186"/>
                  <a:gd name="connsiteX211" fmla="*/ 589209 w 1034979"/>
                  <a:gd name="connsiteY211" fmla="*/ 931412 h 1478186"/>
                  <a:gd name="connsiteX212" fmla="*/ 573969 w 1034979"/>
                  <a:gd name="connsiteY212" fmla="*/ 929507 h 1478186"/>
                  <a:gd name="connsiteX213" fmla="*/ 562539 w 1034979"/>
                  <a:gd name="connsiteY213" fmla="*/ 925697 h 1478186"/>
                  <a:gd name="connsiteX214" fmla="*/ 551109 w 1034979"/>
                  <a:gd name="connsiteY214" fmla="*/ 921887 h 1478186"/>
                  <a:gd name="connsiteX215" fmla="*/ 539679 w 1034979"/>
                  <a:gd name="connsiteY215" fmla="*/ 918077 h 1478186"/>
                  <a:gd name="connsiteX216" fmla="*/ 533964 w 1034979"/>
                  <a:gd name="connsiteY216" fmla="*/ 916172 h 1478186"/>
                  <a:gd name="connsiteX217" fmla="*/ 528249 w 1034979"/>
                  <a:gd name="connsiteY217" fmla="*/ 912362 h 1478186"/>
                  <a:gd name="connsiteX218" fmla="*/ 516819 w 1034979"/>
                  <a:gd name="connsiteY218" fmla="*/ 906647 h 1478186"/>
                  <a:gd name="connsiteX219" fmla="*/ 509199 w 1034979"/>
                  <a:gd name="connsiteY219" fmla="*/ 895217 h 1478186"/>
                  <a:gd name="connsiteX220" fmla="*/ 505389 w 1034979"/>
                  <a:gd name="connsiteY220" fmla="*/ 874262 h 1478186"/>
                  <a:gd name="connsiteX221" fmla="*/ 507294 w 1034979"/>
                  <a:gd name="connsiteY221" fmla="*/ 809492 h 1478186"/>
                  <a:gd name="connsiteX222" fmla="*/ 513009 w 1034979"/>
                  <a:gd name="connsiteY222" fmla="*/ 796157 h 1478186"/>
                  <a:gd name="connsiteX223" fmla="*/ 503484 w 1034979"/>
                  <a:gd name="connsiteY223" fmla="*/ 319907 h 1478186"/>
                  <a:gd name="connsiteX224" fmla="*/ 490149 w 1034979"/>
                  <a:gd name="connsiteY224" fmla="*/ 1772 h 1478186"/>
                  <a:gd name="connsiteX225" fmla="*/ 429189 w 1034979"/>
                  <a:gd name="connsiteY225" fmla="*/ 199892 h 1478186"/>
                  <a:gd name="connsiteX226" fmla="*/ 440619 w 1034979"/>
                  <a:gd name="connsiteY226" fmla="*/ 382772 h 1478186"/>
                  <a:gd name="connsiteX227" fmla="*/ 425379 w 1034979"/>
                  <a:gd name="connsiteY227" fmla="*/ 679952 h 1478186"/>
                  <a:gd name="connsiteX228" fmla="*/ 417759 w 1034979"/>
                  <a:gd name="connsiteY228" fmla="*/ 807587 h 1478186"/>
                  <a:gd name="connsiteX229" fmla="*/ 413949 w 1034979"/>
                  <a:gd name="connsiteY229" fmla="*/ 824732 h 1478186"/>
                  <a:gd name="connsiteX230" fmla="*/ 417759 w 1034979"/>
                  <a:gd name="connsiteY230" fmla="*/ 845687 h 1478186"/>
                  <a:gd name="connsiteX231" fmla="*/ 421569 w 1034979"/>
                  <a:gd name="connsiteY231" fmla="*/ 851402 h 1478186"/>
                  <a:gd name="connsiteX232" fmla="*/ 425379 w 1034979"/>
                  <a:gd name="connsiteY232" fmla="*/ 862832 h 1478186"/>
                  <a:gd name="connsiteX233" fmla="*/ 423474 w 1034979"/>
                  <a:gd name="connsiteY233" fmla="*/ 889502 h 1478186"/>
                  <a:gd name="connsiteX234" fmla="*/ 417759 w 1034979"/>
                  <a:gd name="connsiteY234" fmla="*/ 891407 h 1478186"/>
                  <a:gd name="connsiteX235" fmla="*/ 412044 w 1034979"/>
                  <a:gd name="connsiteY235" fmla="*/ 895217 h 1478186"/>
                  <a:gd name="connsiteX236" fmla="*/ 421569 w 1034979"/>
                  <a:gd name="connsiteY236" fmla="*/ 891407 h 1478186"/>
                  <a:gd name="connsiteX0" fmla="*/ 421569 w 1034979"/>
                  <a:gd name="connsiteY0" fmla="*/ 891407 h 1478186"/>
                  <a:gd name="connsiteX1" fmla="*/ 421569 w 1034979"/>
                  <a:gd name="connsiteY1" fmla="*/ 891407 h 1478186"/>
                  <a:gd name="connsiteX2" fmla="*/ 394899 w 1034979"/>
                  <a:gd name="connsiteY2" fmla="*/ 900932 h 1478186"/>
                  <a:gd name="connsiteX3" fmla="*/ 387279 w 1034979"/>
                  <a:gd name="connsiteY3" fmla="*/ 902837 h 1478186"/>
                  <a:gd name="connsiteX4" fmla="*/ 356799 w 1034979"/>
                  <a:gd name="connsiteY4" fmla="*/ 904742 h 1478186"/>
                  <a:gd name="connsiteX5" fmla="*/ 351084 w 1034979"/>
                  <a:gd name="connsiteY5" fmla="*/ 908552 h 1478186"/>
                  <a:gd name="connsiteX6" fmla="*/ 339654 w 1034979"/>
                  <a:gd name="connsiteY6" fmla="*/ 918077 h 1478186"/>
                  <a:gd name="connsiteX7" fmla="*/ 328224 w 1034979"/>
                  <a:gd name="connsiteY7" fmla="*/ 921887 h 1478186"/>
                  <a:gd name="connsiteX8" fmla="*/ 312984 w 1034979"/>
                  <a:gd name="connsiteY8" fmla="*/ 927602 h 1478186"/>
                  <a:gd name="connsiteX9" fmla="*/ 265359 w 1034979"/>
                  <a:gd name="connsiteY9" fmla="*/ 923792 h 1478186"/>
                  <a:gd name="connsiteX10" fmla="*/ 253929 w 1034979"/>
                  <a:gd name="connsiteY10" fmla="*/ 919982 h 1478186"/>
                  <a:gd name="connsiteX11" fmla="*/ 242499 w 1034979"/>
                  <a:gd name="connsiteY11" fmla="*/ 916172 h 1478186"/>
                  <a:gd name="connsiteX12" fmla="*/ 236784 w 1034979"/>
                  <a:gd name="connsiteY12" fmla="*/ 914267 h 1478186"/>
                  <a:gd name="connsiteX13" fmla="*/ 231069 w 1034979"/>
                  <a:gd name="connsiteY13" fmla="*/ 912362 h 1478186"/>
                  <a:gd name="connsiteX14" fmla="*/ 219639 w 1034979"/>
                  <a:gd name="connsiteY14" fmla="*/ 910457 h 1478186"/>
                  <a:gd name="connsiteX15" fmla="*/ 213924 w 1034979"/>
                  <a:gd name="connsiteY15" fmla="*/ 908552 h 1478186"/>
                  <a:gd name="connsiteX16" fmla="*/ 206304 w 1034979"/>
                  <a:gd name="connsiteY16" fmla="*/ 906647 h 1478186"/>
                  <a:gd name="connsiteX17" fmla="*/ 194874 w 1034979"/>
                  <a:gd name="connsiteY17" fmla="*/ 902837 h 1478186"/>
                  <a:gd name="connsiteX18" fmla="*/ 189159 w 1034979"/>
                  <a:gd name="connsiteY18" fmla="*/ 900932 h 1478186"/>
                  <a:gd name="connsiteX19" fmla="*/ 181539 w 1034979"/>
                  <a:gd name="connsiteY19" fmla="*/ 899027 h 1478186"/>
                  <a:gd name="connsiteX20" fmla="*/ 170109 w 1034979"/>
                  <a:gd name="connsiteY20" fmla="*/ 893312 h 1478186"/>
                  <a:gd name="connsiteX21" fmla="*/ 164394 w 1034979"/>
                  <a:gd name="connsiteY21" fmla="*/ 889502 h 1478186"/>
                  <a:gd name="connsiteX22" fmla="*/ 156774 w 1034979"/>
                  <a:gd name="connsiteY22" fmla="*/ 878072 h 1478186"/>
                  <a:gd name="connsiteX23" fmla="*/ 145344 w 1034979"/>
                  <a:gd name="connsiteY23" fmla="*/ 874262 h 1478186"/>
                  <a:gd name="connsiteX24" fmla="*/ 139629 w 1034979"/>
                  <a:gd name="connsiteY24" fmla="*/ 870452 h 1478186"/>
                  <a:gd name="connsiteX25" fmla="*/ 133914 w 1034979"/>
                  <a:gd name="connsiteY25" fmla="*/ 868547 h 1478186"/>
                  <a:gd name="connsiteX26" fmla="*/ 116769 w 1034979"/>
                  <a:gd name="connsiteY26" fmla="*/ 864737 h 1478186"/>
                  <a:gd name="connsiteX27" fmla="*/ 111054 w 1034979"/>
                  <a:gd name="connsiteY27" fmla="*/ 859022 h 1478186"/>
                  <a:gd name="connsiteX28" fmla="*/ 101529 w 1034979"/>
                  <a:gd name="connsiteY28" fmla="*/ 841877 h 1478186"/>
                  <a:gd name="connsiteX29" fmla="*/ 84384 w 1034979"/>
                  <a:gd name="connsiteY29" fmla="*/ 834257 h 1478186"/>
                  <a:gd name="connsiteX30" fmla="*/ 78669 w 1034979"/>
                  <a:gd name="connsiteY30" fmla="*/ 832352 h 1478186"/>
                  <a:gd name="connsiteX31" fmla="*/ 59619 w 1034979"/>
                  <a:gd name="connsiteY31" fmla="*/ 836162 h 1478186"/>
                  <a:gd name="connsiteX32" fmla="*/ 53904 w 1034979"/>
                  <a:gd name="connsiteY32" fmla="*/ 839972 h 1478186"/>
                  <a:gd name="connsiteX33" fmla="*/ 50094 w 1034979"/>
                  <a:gd name="connsiteY33" fmla="*/ 845687 h 1478186"/>
                  <a:gd name="connsiteX34" fmla="*/ 46284 w 1034979"/>
                  <a:gd name="connsiteY34" fmla="*/ 857117 h 1478186"/>
                  <a:gd name="connsiteX35" fmla="*/ 50094 w 1034979"/>
                  <a:gd name="connsiteY35" fmla="*/ 895217 h 1478186"/>
                  <a:gd name="connsiteX36" fmla="*/ 53904 w 1034979"/>
                  <a:gd name="connsiteY36" fmla="*/ 900932 h 1478186"/>
                  <a:gd name="connsiteX37" fmla="*/ 59619 w 1034979"/>
                  <a:gd name="connsiteY37" fmla="*/ 904742 h 1478186"/>
                  <a:gd name="connsiteX38" fmla="*/ 63429 w 1034979"/>
                  <a:gd name="connsiteY38" fmla="*/ 910457 h 1478186"/>
                  <a:gd name="connsiteX39" fmla="*/ 80574 w 1034979"/>
                  <a:gd name="connsiteY39" fmla="*/ 919982 h 1478186"/>
                  <a:gd name="connsiteX40" fmla="*/ 103434 w 1034979"/>
                  <a:gd name="connsiteY40" fmla="*/ 921887 h 1478186"/>
                  <a:gd name="connsiteX41" fmla="*/ 124389 w 1034979"/>
                  <a:gd name="connsiteY41" fmla="*/ 927602 h 1478186"/>
                  <a:gd name="connsiteX42" fmla="*/ 130104 w 1034979"/>
                  <a:gd name="connsiteY42" fmla="*/ 929507 h 1478186"/>
                  <a:gd name="connsiteX43" fmla="*/ 135819 w 1034979"/>
                  <a:gd name="connsiteY43" fmla="*/ 935222 h 1478186"/>
                  <a:gd name="connsiteX44" fmla="*/ 143439 w 1034979"/>
                  <a:gd name="connsiteY44" fmla="*/ 937127 h 1478186"/>
                  <a:gd name="connsiteX45" fmla="*/ 166299 w 1034979"/>
                  <a:gd name="connsiteY45" fmla="*/ 940937 h 1478186"/>
                  <a:gd name="connsiteX46" fmla="*/ 191064 w 1034979"/>
                  <a:gd name="connsiteY46" fmla="*/ 946652 h 1478186"/>
                  <a:gd name="connsiteX47" fmla="*/ 208209 w 1034979"/>
                  <a:gd name="connsiteY47" fmla="*/ 952367 h 1478186"/>
                  <a:gd name="connsiteX48" fmla="*/ 213924 w 1034979"/>
                  <a:gd name="connsiteY48" fmla="*/ 954272 h 1478186"/>
                  <a:gd name="connsiteX49" fmla="*/ 229164 w 1034979"/>
                  <a:gd name="connsiteY49" fmla="*/ 958082 h 1478186"/>
                  <a:gd name="connsiteX50" fmla="*/ 248214 w 1034979"/>
                  <a:gd name="connsiteY50" fmla="*/ 963797 h 1478186"/>
                  <a:gd name="connsiteX51" fmla="*/ 253929 w 1034979"/>
                  <a:gd name="connsiteY51" fmla="*/ 967607 h 1478186"/>
                  <a:gd name="connsiteX52" fmla="*/ 267264 w 1034979"/>
                  <a:gd name="connsiteY52" fmla="*/ 982847 h 1478186"/>
                  <a:gd name="connsiteX53" fmla="*/ 272979 w 1034979"/>
                  <a:gd name="connsiteY53" fmla="*/ 1001897 h 1478186"/>
                  <a:gd name="connsiteX54" fmla="*/ 274884 w 1034979"/>
                  <a:gd name="connsiteY54" fmla="*/ 1007612 h 1478186"/>
                  <a:gd name="connsiteX55" fmla="*/ 276789 w 1034979"/>
                  <a:gd name="connsiteY55" fmla="*/ 1013327 h 1478186"/>
                  <a:gd name="connsiteX56" fmla="*/ 278694 w 1034979"/>
                  <a:gd name="connsiteY56" fmla="*/ 1038092 h 1478186"/>
                  <a:gd name="connsiteX57" fmla="*/ 280599 w 1034979"/>
                  <a:gd name="connsiteY57" fmla="*/ 1043807 h 1478186"/>
                  <a:gd name="connsiteX58" fmla="*/ 278694 w 1034979"/>
                  <a:gd name="connsiteY58" fmla="*/ 1062857 h 1478186"/>
                  <a:gd name="connsiteX59" fmla="*/ 276789 w 1034979"/>
                  <a:gd name="connsiteY59" fmla="*/ 1072382 h 1478186"/>
                  <a:gd name="connsiteX60" fmla="*/ 263454 w 1034979"/>
                  <a:gd name="connsiteY60" fmla="*/ 1085717 h 1478186"/>
                  <a:gd name="connsiteX61" fmla="*/ 252024 w 1034979"/>
                  <a:gd name="connsiteY61" fmla="*/ 1093337 h 1478186"/>
                  <a:gd name="connsiteX62" fmla="*/ 240594 w 1034979"/>
                  <a:gd name="connsiteY62" fmla="*/ 1097147 h 1478186"/>
                  <a:gd name="connsiteX63" fmla="*/ 126294 w 1034979"/>
                  <a:gd name="connsiteY63" fmla="*/ 1097147 h 1478186"/>
                  <a:gd name="connsiteX64" fmla="*/ 120579 w 1034979"/>
                  <a:gd name="connsiteY64" fmla="*/ 1099052 h 1478186"/>
                  <a:gd name="connsiteX65" fmla="*/ 105339 w 1034979"/>
                  <a:gd name="connsiteY65" fmla="*/ 1100957 h 1478186"/>
                  <a:gd name="connsiteX66" fmla="*/ 88194 w 1034979"/>
                  <a:gd name="connsiteY66" fmla="*/ 1106672 h 1478186"/>
                  <a:gd name="connsiteX67" fmla="*/ 82479 w 1034979"/>
                  <a:gd name="connsiteY67" fmla="*/ 1108577 h 1478186"/>
                  <a:gd name="connsiteX68" fmla="*/ 76764 w 1034979"/>
                  <a:gd name="connsiteY68" fmla="*/ 1112387 h 1478186"/>
                  <a:gd name="connsiteX69" fmla="*/ 65334 w 1034979"/>
                  <a:gd name="connsiteY69" fmla="*/ 1114292 h 1478186"/>
                  <a:gd name="connsiteX70" fmla="*/ 27234 w 1034979"/>
                  <a:gd name="connsiteY70" fmla="*/ 1116197 h 1478186"/>
                  <a:gd name="connsiteX71" fmla="*/ 15804 w 1034979"/>
                  <a:gd name="connsiteY71" fmla="*/ 1121912 h 1478186"/>
                  <a:gd name="connsiteX72" fmla="*/ 6279 w 1034979"/>
                  <a:gd name="connsiteY72" fmla="*/ 1131437 h 1478186"/>
                  <a:gd name="connsiteX73" fmla="*/ 4374 w 1034979"/>
                  <a:gd name="connsiteY73" fmla="*/ 1137152 h 1478186"/>
                  <a:gd name="connsiteX74" fmla="*/ 564 w 1034979"/>
                  <a:gd name="connsiteY74" fmla="*/ 1142867 h 1478186"/>
                  <a:gd name="connsiteX75" fmla="*/ 6279 w 1034979"/>
                  <a:gd name="connsiteY75" fmla="*/ 1175252 h 1478186"/>
                  <a:gd name="connsiteX76" fmla="*/ 11994 w 1034979"/>
                  <a:gd name="connsiteY76" fmla="*/ 1179062 h 1478186"/>
                  <a:gd name="connsiteX77" fmla="*/ 17709 w 1034979"/>
                  <a:gd name="connsiteY77" fmla="*/ 1180967 h 1478186"/>
                  <a:gd name="connsiteX78" fmla="*/ 145344 w 1034979"/>
                  <a:gd name="connsiteY78" fmla="*/ 1179062 h 1478186"/>
                  <a:gd name="connsiteX79" fmla="*/ 152964 w 1034979"/>
                  <a:gd name="connsiteY79" fmla="*/ 1177157 h 1478186"/>
                  <a:gd name="connsiteX80" fmla="*/ 303459 w 1034979"/>
                  <a:gd name="connsiteY80" fmla="*/ 1171442 h 1478186"/>
                  <a:gd name="connsiteX81" fmla="*/ 318699 w 1034979"/>
                  <a:gd name="connsiteY81" fmla="*/ 1179062 h 1478186"/>
                  <a:gd name="connsiteX82" fmla="*/ 330129 w 1034979"/>
                  <a:gd name="connsiteY82" fmla="*/ 1184777 h 1478186"/>
                  <a:gd name="connsiteX83" fmla="*/ 333939 w 1034979"/>
                  <a:gd name="connsiteY83" fmla="*/ 1190492 h 1478186"/>
                  <a:gd name="connsiteX84" fmla="*/ 339654 w 1034979"/>
                  <a:gd name="connsiteY84" fmla="*/ 1192397 h 1478186"/>
                  <a:gd name="connsiteX85" fmla="*/ 351084 w 1034979"/>
                  <a:gd name="connsiteY85" fmla="*/ 1200017 h 1478186"/>
                  <a:gd name="connsiteX86" fmla="*/ 356799 w 1034979"/>
                  <a:gd name="connsiteY86" fmla="*/ 1203827 h 1478186"/>
                  <a:gd name="connsiteX87" fmla="*/ 360609 w 1034979"/>
                  <a:gd name="connsiteY87" fmla="*/ 1209542 h 1478186"/>
                  <a:gd name="connsiteX88" fmla="*/ 366324 w 1034979"/>
                  <a:gd name="connsiteY88" fmla="*/ 1220972 h 1478186"/>
                  <a:gd name="connsiteX89" fmla="*/ 362514 w 1034979"/>
                  <a:gd name="connsiteY89" fmla="*/ 1247642 h 1478186"/>
                  <a:gd name="connsiteX90" fmla="*/ 358704 w 1034979"/>
                  <a:gd name="connsiteY90" fmla="*/ 1253357 h 1478186"/>
                  <a:gd name="connsiteX91" fmla="*/ 356799 w 1034979"/>
                  <a:gd name="connsiteY91" fmla="*/ 1259072 h 1478186"/>
                  <a:gd name="connsiteX92" fmla="*/ 352989 w 1034979"/>
                  <a:gd name="connsiteY92" fmla="*/ 1264787 h 1478186"/>
                  <a:gd name="connsiteX93" fmla="*/ 351084 w 1034979"/>
                  <a:gd name="connsiteY93" fmla="*/ 1270502 h 1478186"/>
                  <a:gd name="connsiteX94" fmla="*/ 347274 w 1034979"/>
                  <a:gd name="connsiteY94" fmla="*/ 1276217 h 1478186"/>
                  <a:gd name="connsiteX95" fmla="*/ 330129 w 1034979"/>
                  <a:gd name="connsiteY95" fmla="*/ 1342892 h 1478186"/>
                  <a:gd name="connsiteX96" fmla="*/ 328224 w 1034979"/>
                  <a:gd name="connsiteY96" fmla="*/ 1394327 h 1478186"/>
                  <a:gd name="connsiteX97" fmla="*/ 330129 w 1034979"/>
                  <a:gd name="connsiteY97" fmla="*/ 1419092 h 1478186"/>
                  <a:gd name="connsiteX98" fmla="*/ 332034 w 1034979"/>
                  <a:gd name="connsiteY98" fmla="*/ 1424807 h 1478186"/>
                  <a:gd name="connsiteX99" fmla="*/ 335844 w 1034979"/>
                  <a:gd name="connsiteY99" fmla="*/ 1428617 h 1478186"/>
                  <a:gd name="connsiteX100" fmla="*/ 364419 w 1034979"/>
                  <a:gd name="connsiteY100" fmla="*/ 1474337 h 1478186"/>
                  <a:gd name="connsiteX101" fmla="*/ 387279 w 1034979"/>
                  <a:gd name="connsiteY101" fmla="*/ 1476242 h 1478186"/>
                  <a:gd name="connsiteX102" fmla="*/ 392994 w 1034979"/>
                  <a:gd name="connsiteY102" fmla="*/ 1470527 h 1478186"/>
                  <a:gd name="connsiteX103" fmla="*/ 394899 w 1034979"/>
                  <a:gd name="connsiteY103" fmla="*/ 1459097 h 1478186"/>
                  <a:gd name="connsiteX104" fmla="*/ 396804 w 1034979"/>
                  <a:gd name="connsiteY104" fmla="*/ 1453382 h 1478186"/>
                  <a:gd name="connsiteX105" fmla="*/ 398709 w 1034979"/>
                  <a:gd name="connsiteY105" fmla="*/ 1436237 h 1478186"/>
                  <a:gd name="connsiteX106" fmla="*/ 400614 w 1034979"/>
                  <a:gd name="connsiteY106" fmla="*/ 1422902 h 1478186"/>
                  <a:gd name="connsiteX107" fmla="*/ 404424 w 1034979"/>
                  <a:gd name="connsiteY107" fmla="*/ 1365752 h 1478186"/>
                  <a:gd name="connsiteX108" fmla="*/ 410139 w 1034979"/>
                  <a:gd name="connsiteY108" fmla="*/ 1354322 h 1478186"/>
                  <a:gd name="connsiteX109" fmla="*/ 413949 w 1034979"/>
                  <a:gd name="connsiteY109" fmla="*/ 1340987 h 1478186"/>
                  <a:gd name="connsiteX110" fmla="*/ 415854 w 1034979"/>
                  <a:gd name="connsiteY110" fmla="*/ 1335272 h 1478186"/>
                  <a:gd name="connsiteX111" fmla="*/ 417759 w 1034979"/>
                  <a:gd name="connsiteY111" fmla="*/ 1321937 h 1478186"/>
                  <a:gd name="connsiteX112" fmla="*/ 421569 w 1034979"/>
                  <a:gd name="connsiteY112" fmla="*/ 1310507 h 1478186"/>
                  <a:gd name="connsiteX113" fmla="*/ 427284 w 1034979"/>
                  <a:gd name="connsiteY113" fmla="*/ 1297172 h 1478186"/>
                  <a:gd name="connsiteX114" fmla="*/ 436809 w 1034979"/>
                  <a:gd name="connsiteY114" fmla="*/ 1285742 h 1478186"/>
                  <a:gd name="connsiteX115" fmla="*/ 450144 w 1034979"/>
                  <a:gd name="connsiteY115" fmla="*/ 1270502 h 1478186"/>
                  <a:gd name="connsiteX116" fmla="*/ 457764 w 1034979"/>
                  <a:gd name="connsiteY116" fmla="*/ 1259072 h 1478186"/>
                  <a:gd name="connsiteX117" fmla="*/ 461574 w 1034979"/>
                  <a:gd name="connsiteY117" fmla="*/ 1247642 h 1478186"/>
                  <a:gd name="connsiteX118" fmla="*/ 465384 w 1034979"/>
                  <a:gd name="connsiteY118" fmla="*/ 1232402 h 1478186"/>
                  <a:gd name="connsiteX119" fmla="*/ 467289 w 1034979"/>
                  <a:gd name="connsiteY119" fmla="*/ 1226687 h 1478186"/>
                  <a:gd name="connsiteX120" fmla="*/ 507294 w 1034979"/>
                  <a:gd name="connsiteY120" fmla="*/ 1220972 h 1478186"/>
                  <a:gd name="connsiteX121" fmla="*/ 535869 w 1034979"/>
                  <a:gd name="connsiteY121" fmla="*/ 1211447 h 1478186"/>
                  <a:gd name="connsiteX122" fmla="*/ 541584 w 1034979"/>
                  <a:gd name="connsiteY122" fmla="*/ 1209542 h 1478186"/>
                  <a:gd name="connsiteX123" fmla="*/ 547299 w 1034979"/>
                  <a:gd name="connsiteY123" fmla="*/ 1207637 h 1478186"/>
                  <a:gd name="connsiteX124" fmla="*/ 554919 w 1034979"/>
                  <a:gd name="connsiteY124" fmla="*/ 1205732 h 1478186"/>
                  <a:gd name="connsiteX125" fmla="*/ 573969 w 1034979"/>
                  <a:gd name="connsiteY125" fmla="*/ 1198112 h 1478186"/>
                  <a:gd name="connsiteX126" fmla="*/ 585399 w 1034979"/>
                  <a:gd name="connsiteY126" fmla="*/ 1194302 h 1478186"/>
                  <a:gd name="connsiteX127" fmla="*/ 720654 w 1034979"/>
                  <a:gd name="connsiteY127" fmla="*/ 1278122 h 1478186"/>
                  <a:gd name="connsiteX128" fmla="*/ 733989 w 1034979"/>
                  <a:gd name="connsiteY128" fmla="*/ 1287647 h 1478186"/>
                  <a:gd name="connsiteX129" fmla="*/ 743514 w 1034979"/>
                  <a:gd name="connsiteY129" fmla="*/ 1289552 h 1478186"/>
                  <a:gd name="connsiteX130" fmla="*/ 749229 w 1034979"/>
                  <a:gd name="connsiteY130" fmla="*/ 1291457 h 1478186"/>
                  <a:gd name="connsiteX131" fmla="*/ 762564 w 1034979"/>
                  <a:gd name="connsiteY131" fmla="*/ 1297172 h 1478186"/>
                  <a:gd name="connsiteX132" fmla="*/ 777804 w 1034979"/>
                  <a:gd name="connsiteY132" fmla="*/ 1295267 h 1478186"/>
                  <a:gd name="connsiteX133" fmla="*/ 789234 w 1034979"/>
                  <a:gd name="connsiteY133" fmla="*/ 1289552 h 1478186"/>
                  <a:gd name="connsiteX134" fmla="*/ 794949 w 1034979"/>
                  <a:gd name="connsiteY134" fmla="*/ 1287647 h 1478186"/>
                  <a:gd name="connsiteX135" fmla="*/ 802569 w 1034979"/>
                  <a:gd name="connsiteY135" fmla="*/ 1270502 h 1478186"/>
                  <a:gd name="connsiteX136" fmla="*/ 800664 w 1034979"/>
                  <a:gd name="connsiteY136" fmla="*/ 1245737 h 1478186"/>
                  <a:gd name="connsiteX137" fmla="*/ 798759 w 1034979"/>
                  <a:gd name="connsiteY137" fmla="*/ 1240022 h 1478186"/>
                  <a:gd name="connsiteX138" fmla="*/ 796854 w 1034979"/>
                  <a:gd name="connsiteY138" fmla="*/ 1232402 h 1478186"/>
                  <a:gd name="connsiteX139" fmla="*/ 783519 w 1034979"/>
                  <a:gd name="connsiteY139" fmla="*/ 1215257 h 1478186"/>
                  <a:gd name="connsiteX140" fmla="*/ 773994 w 1034979"/>
                  <a:gd name="connsiteY140" fmla="*/ 1209542 h 1478186"/>
                  <a:gd name="connsiteX141" fmla="*/ 648264 w 1034979"/>
                  <a:gd name="connsiteY141" fmla="*/ 1118102 h 1478186"/>
                  <a:gd name="connsiteX142" fmla="*/ 644454 w 1034979"/>
                  <a:gd name="connsiteY142" fmla="*/ 1100957 h 1478186"/>
                  <a:gd name="connsiteX143" fmla="*/ 646359 w 1034979"/>
                  <a:gd name="connsiteY143" fmla="*/ 1093337 h 1478186"/>
                  <a:gd name="connsiteX144" fmla="*/ 650169 w 1034979"/>
                  <a:gd name="connsiteY144" fmla="*/ 1076192 h 1478186"/>
                  <a:gd name="connsiteX145" fmla="*/ 653979 w 1034979"/>
                  <a:gd name="connsiteY145" fmla="*/ 1070477 h 1478186"/>
                  <a:gd name="connsiteX146" fmla="*/ 655884 w 1034979"/>
                  <a:gd name="connsiteY146" fmla="*/ 1064762 h 1478186"/>
                  <a:gd name="connsiteX147" fmla="*/ 661599 w 1034979"/>
                  <a:gd name="connsiteY147" fmla="*/ 1062857 h 1478186"/>
                  <a:gd name="connsiteX148" fmla="*/ 671124 w 1034979"/>
                  <a:gd name="connsiteY148" fmla="*/ 1051427 h 1478186"/>
                  <a:gd name="connsiteX149" fmla="*/ 724464 w 1034979"/>
                  <a:gd name="connsiteY149" fmla="*/ 1043807 h 1478186"/>
                  <a:gd name="connsiteX150" fmla="*/ 842574 w 1034979"/>
                  <a:gd name="connsiteY150" fmla="*/ 1045712 h 1478186"/>
                  <a:gd name="connsiteX151" fmla="*/ 871149 w 1034979"/>
                  <a:gd name="connsiteY151" fmla="*/ 1047617 h 1478186"/>
                  <a:gd name="connsiteX152" fmla="*/ 899724 w 1034979"/>
                  <a:gd name="connsiteY152" fmla="*/ 1053332 h 1478186"/>
                  <a:gd name="connsiteX153" fmla="*/ 922584 w 1034979"/>
                  <a:gd name="connsiteY153" fmla="*/ 1057142 h 1478186"/>
                  <a:gd name="connsiteX154" fmla="*/ 951159 w 1034979"/>
                  <a:gd name="connsiteY154" fmla="*/ 1062857 h 1478186"/>
                  <a:gd name="connsiteX155" fmla="*/ 956874 w 1034979"/>
                  <a:gd name="connsiteY155" fmla="*/ 1062857 h 1478186"/>
                  <a:gd name="connsiteX156" fmla="*/ 1002594 w 1034979"/>
                  <a:gd name="connsiteY156" fmla="*/ 1060952 h 1478186"/>
                  <a:gd name="connsiteX157" fmla="*/ 1031169 w 1034979"/>
                  <a:gd name="connsiteY157" fmla="*/ 1053332 h 1478186"/>
                  <a:gd name="connsiteX158" fmla="*/ 1034979 w 1034979"/>
                  <a:gd name="connsiteY158" fmla="*/ 1047617 h 1478186"/>
                  <a:gd name="connsiteX159" fmla="*/ 1033074 w 1034979"/>
                  <a:gd name="connsiteY159" fmla="*/ 1028567 h 1478186"/>
                  <a:gd name="connsiteX160" fmla="*/ 1027359 w 1034979"/>
                  <a:gd name="connsiteY160" fmla="*/ 1024757 h 1478186"/>
                  <a:gd name="connsiteX161" fmla="*/ 1012119 w 1034979"/>
                  <a:gd name="connsiteY161" fmla="*/ 1022852 h 1478186"/>
                  <a:gd name="connsiteX162" fmla="*/ 1006404 w 1034979"/>
                  <a:gd name="connsiteY162" fmla="*/ 1020947 h 1478186"/>
                  <a:gd name="connsiteX163" fmla="*/ 998784 w 1034979"/>
                  <a:gd name="connsiteY163" fmla="*/ 1019042 h 1478186"/>
                  <a:gd name="connsiteX164" fmla="*/ 987354 w 1034979"/>
                  <a:gd name="connsiteY164" fmla="*/ 1011422 h 1478186"/>
                  <a:gd name="connsiteX165" fmla="*/ 975924 w 1034979"/>
                  <a:gd name="connsiteY165" fmla="*/ 1007612 h 1478186"/>
                  <a:gd name="connsiteX166" fmla="*/ 970209 w 1034979"/>
                  <a:gd name="connsiteY166" fmla="*/ 1005707 h 1478186"/>
                  <a:gd name="connsiteX167" fmla="*/ 962589 w 1034979"/>
                  <a:gd name="connsiteY167" fmla="*/ 1003802 h 1478186"/>
                  <a:gd name="connsiteX168" fmla="*/ 956874 w 1034979"/>
                  <a:gd name="connsiteY168" fmla="*/ 1001897 h 1478186"/>
                  <a:gd name="connsiteX169" fmla="*/ 935919 w 1034979"/>
                  <a:gd name="connsiteY169" fmla="*/ 996182 h 1478186"/>
                  <a:gd name="connsiteX170" fmla="*/ 930204 w 1034979"/>
                  <a:gd name="connsiteY170" fmla="*/ 994277 h 1478186"/>
                  <a:gd name="connsiteX171" fmla="*/ 825429 w 1034979"/>
                  <a:gd name="connsiteY171" fmla="*/ 996182 h 1478186"/>
                  <a:gd name="connsiteX172" fmla="*/ 819714 w 1034979"/>
                  <a:gd name="connsiteY172" fmla="*/ 998087 h 1478186"/>
                  <a:gd name="connsiteX173" fmla="*/ 730179 w 1034979"/>
                  <a:gd name="connsiteY173" fmla="*/ 999992 h 1478186"/>
                  <a:gd name="connsiteX174" fmla="*/ 716844 w 1034979"/>
                  <a:gd name="connsiteY174" fmla="*/ 1003802 h 1478186"/>
                  <a:gd name="connsiteX175" fmla="*/ 695889 w 1034979"/>
                  <a:gd name="connsiteY175" fmla="*/ 1005707 h 1478186"/>
                  <a:gd name="connsiteX176" fmla="*/ 669219 w 1034979"/>
                  <a:gd name="connsiteY176" fmla="*/ 1007612 h 1478186"/>
                  <a:gd name="connsiteX177" fmla="*/ 669219 w 1034979"/>
                  <a:gd name="connsiteY177" fmla="*/ 1007612 h 1478186"/>
                  <a:gd name="connsiteX178" fmla="*/ 646359 w 1034979"/>
                  <a:gd name="connsiteY178" fmla="*/ 1011422 h 1478186"/>
                  <a:gd name="connsiteX179" fmla="*/ 642549 w 1034979"/>
                  <a:gd name="connsiteY179" fmla="*/ 999992 h 1478186"/>
                  <a:gd name="connsiteX180" fmla="*/ 640644 w 1034979"/>
                  <a:gd name="connsiteY180" fmla="*/ 994277 h 1478186"/>
                  <a:gd name="connsiteX181" fmla="*/ 642549 w 1034979"/>
                  <a:gd name="connsiteY181" fmla="*/ 977132 h 1478186"/>
                  <a:gd name="connsiteX182" fmla="*/ 644454 w 1034979"/>
                  <a:gd name="connsiteY182" fmla="*/ 971417 h 1478186"/>
                  <a:gd name="connsiteX183" fmla="*/ 661599 w 1034979"/>
                  <a:gd name="connsiteY183" fmla="*/ 961892 h 1478186"/>
                  <a:gd name="connsiteX184" fmla="*/ 673029 w 1034979"/>
                  <a:gd name="connsiteY184" fmla="*/ 954272 h 1478186"/>
                  <a:gd name="connsiteX185" fmla="*/ 674934 w 1034979"/>
                  <a:gd name="connsiteY185" fmla="*/ 948557 h 1478186"/>
                  <a:gd name="connsiteX186" fmla="*/ 680649 w 1034979"/>
                  <a:gd name="connsiteY186" fmla="*/ 946652 h 1478186"/>
                  <a:gd name="connsiteX187" fmla="*/ 686364 w 1034979"/>
                  <a:gd name="connsiteY187" fmla="*/ 942842 h 1478186"/>
                  <a:gd name="connsiteX188" fmla="*/ 695889 w 1034979"/>
                  <a:gd name="connsiteY188" fmla="*/ 933317 h 1478186"/>
                  <a:gd name="connsiteX189" fmla="*/ 705414 w 1034979"/>
                  <a:gd name="connsiteY189" fmla="*/ 921887 h 1478186"/>
                  <a:gd name="connsiteX190" fmla="*/ 716844 w 1034979"/>
                  <a:gd name="connsiteY190" fmla="*/ 914267 h 1478186"/>
                  <a:gd name="connsiteX191" fmla="*/ 732084 w 1034979"/>
                  <a:gd name="connsiteY191" fmla="*/ 900932 h 1478186"/>
                  <a:gd name="connsiteX192" fmla="*/ 741609 w 1034979"/>
                  <a:gd name="connsiteY192" fmla="*/ 889502 h 1478186"/>
                  <a:gd name="connsiteX193" fmla="*/ 753039 w 1034979"/>
                  <a:gd name="connsiteY193" fmla="*/ 879977 h 1478186"/>
                  <a:gd name="connsiteX194" fmla="*/ 758754 w 1034979"/>
                  <a:gd name="connsiteY194" fmla="*/ 868547 h 1478186"/>
                  <a:gd name="connsiteX195" fmla="*/ 760659 w 1034979"/>
                  <a:gd name="connsiteY195" fmla="*/ 862832 h 1478186"/>
                  <a:gd name="connsiteX196" fmla="*/ 766374 w 1034979"/>
                  <a:gd name="connsiteY196" fmla="*/ 851402 h 1478186"/>
                  <a:gd name="connsiteX197" fmla="*/ 764469 w 1034979"/>
                  <a:gd name="connsiteY197" fmla="*/ 836162 h 1478186"/>
                  <a:gd name="connsiteX198" fmla="*/ 758754 w 1034979"/>
                  <a:gd name="connsiteY198" fmla="*/ 834257 h 1478186"/>
                  <a:gd name="connsiteX199" fmla="*/ 737799 w 1034979"/>
                  <a:gd name="connsiteY199" fmla="*/ 836162 h 1478186"/>
                  <a:gd name="connsiteX200" fmla="*/ 732084 w 1034979"/>
                  <a:gd name="connsiteY200" fmla="*/ 839972 h 1478186"/>
                  <a:gd name="connsiteX201" fmla="*/ 720654 w 1034979"/>
                  <a:gd name="connsiteY201" fmla="*/ 843782 h 1478186"/>
                  <a:gd name="connsiteX202" fmla="*/ 716844 w 1034979"/>
                  <a:gd name="connsiteY202" fmla="*/ 849497 h 1478186"/>
                  <a:gd name="connsiteX203" fmla="*/ 711129 w 1034979"/>
                  <a:gd name="connsiteY203" fmla="*/ 851402 h 1478186"/>
                  <a:gd name="connsiteX204" fmla="*/ 705414 w 1034979"/>
                  <a:gd name="connsiteY204" fmla="*/ 855212 h 1478186"/>
                  <a:gd name="connsiteX205" fmla="*/ 699699 w 1034979"/>
                  <a:gd name="connsiteY205" fmla="*/ 860927 h 1478186"/>
                  <a:gd name="connsiteX206" fmla="*/ 692079 w 1034979"/>
                  <a:gd name="connsiteY206" fmla="*/ 864737 h 1478186"/>
                  <a:gd name="connsiteX207" fmla="*/ 650169 w 1034979"/>
                  <a:gd name="connsiteY207" fmla="*/ 893312 h 1478186"/>
                  <a:gd name="connsiteX208" fmla="*/ 636834 w 1034979"/>
                  <a:gd name="connsiteY208" fmla="*/ 904742 h 1478186"/>
                  <a:gd name="connsiteX209" fmla="*/ 627309 w 1034979"/>
                  <a:gd name="connsiteY209" fmla="*/ 921887 h 1478186"/>
                  <a:gd name="connsiteX210" fmla="*/ 602544 w 1034979"/>
                  <a:gd name="connsiteY210" fmla="*/ 927602 h 1478186"/>
                  <a:gd name="connsiteX211" fmla="*/ 589209 w 1034979"/>
                  <a:gd name="connsiteY211" fmla="*/ 931412 h 1478186"/>
                  <a:gd name="connsiteX212" fmla="*/ 573969 w 1034979"/>
                  <a:gd name="connsiteY212" fmla="*/ 929507 h 1478186"/>
                  <a:gd name="connsiteX213" fmla="*/ 562539 w 1034979"/>
                  <a:gd name="connsiteY213" fmla="*/ 925697 h 1478186"/>
                  <a:gd name="connsiteX214" fmla="*/ 551109 w 1034979"/>
                  <a:gd name="connsiteY214" fmla="*/ 921887 h 1478186"/>
                  <a:gd name="connsiteX215" fmla="*/ 539679 w 1034979"/>
                  <a:gd name="connsiteY215" fmla="*/ 918077 h 1478186"/>
                  <a:gd name="connsiteX216" fmla="*/ 533964 w 1034979"/>
                  <a:gd name="connsiteY216" fmla="*/ 916172 h 1478186"/>
                  <a:gd name="connsiteX217" fmla="*/ 528249 w 1034979"/>
                  <a:gd name="connsiteY217" fmla="*/ 912362 h 1478186"/>
                  <a:gd name="connsiteX218" fmla="*/ 516819 w 1034979"/>
                  <a:gd name="connsiteY218" fmla="*/ 906647 h 1478186"/>
                  <a:gd name="connsiteX219" fmla="*/ 509199 w 1034979"/>
                  <a:gd name="connsiteY219" fmla="*/ 895217 h 1478186"/>
                  <a:gd name="connsiteX220" fmla="*/ 505389 w 1034979"/>
                  <a:gd name="connsiteY220" fmla="*/ 874262 h 1478186"/>
                  <a:gd name="connsiteX221" fmla="*/ 507294 w 1034979"/>
                  <a:gd name="connsiteY221" fmla="*/ 809492 h 1478186"/>
                  <a:gd name="connsiteX222" fmla="*/ 513009 w 1034979"/>
                  <a:gd name="connsiteY222" fmla="*/ 796157 h 1478186"/>
                  <a:gd name="connsiteX223" fmla="*/ 503484 w 1034979"/>
                  <a:gd name="connsiteY223" fmla="*/ 319907 h 1478186"/>
                  <a:gd name="connsiteX224" fmla="*/ 490149 w 1034979"/>
                  <a:gd name="connsiteY224" fmla="*/ 1772 h 1478186"/>
                  <a:gd name="connsiteX225" fmla="*/ 429189 w 1034979"/>
                  <a:gd name="connsiteY225" fmla="*/ 199892 h 1478186"/>
                  <a:gd name="connsiteX226" fmla="*/ 440619 w 1034979"/>
                  <a:gd name="connsiteY226" fmla="*/ 382772 h 1478186"/>
                  <a:gd name="connsiteX227" fmla="*/ 425379 w 1034979"/>
                  <a:gd name="connsiteY227" fmla="*/ 679952 h 1478186"/>
                  <a:gd name="connsiteX228" fmla="*/ 417759 w 1034979"/>
                  <a:gd name="connsiteY228" fmla="*/ 807587 h 1478186"/>
                  <a:gd name="connsiteX229" fmla="*/ 413949 w 1034979"/>
                  <a:gd name="connsiteY229" fmla="*/ 824732 h 1478186"/>
                  <a:gd name="connsiteX230" fmla="*/ 417759 w 1034979"/>
                  <a:gd name="connsiteY230" fmla="*/ 845687 h 1478186"/>
                  <a:gd name="connsiteX231" fmla="*/ 421569 w 1034979"/>
                  <a:gd name="connsiteY231" fmla="*/ 851402 h 1478186"/>
                  <a:gd name="connsiteX232" fmla="*/ 425379 w 1034979"/>
                  <a:gd name="connsiteY232" fmla="*/ 862832 h 1478186"/>
                  <a:gd name="connsiteX233" fmla="*/ 423474 w 1034979"/>
                  <a:gd name="connsiteY233" fmla="*/ 889502 h 1478186"/>
                  <a:gd name="connsiteX234" fmla="*/ 417759 w 1034979"/>
                  <a:gd name="connsiteY234" fmla="*/ 891407 h 1478186"/>
                  <a:gd name="connsiteX235" fmla="*/ 412044 w 1034979"/>
                  <a:gd name="connsiteY235" fmla="*/ 895217 h 1478186"/>
                  <a:gd name="connsiteX236" fmla="*/ 421569 w 1034979"/>
                  <a:gd name="connsiteY236" fmla="*/ 891407 h 1478186"/>
                  <a:gd name="connsiteX0" fmla="*/ 421569 w 1034979"/>
                  <a:gd name="connsiteY0" fmla="*/ 693445 h 1280224"/>
                  <a:gd name="connsiteX1" fmla="*/ 421569 w 1034979"/>
                  <a:gd name="connsiteY1" fmla="*/ 693445 h 1280224"/>
                  <a:gd name="connsiteX2" fmla="*/ 394899 w 1034979"/>
                  <a:gd name="connsiteY2" fmla="*/ 702970 h 1280224"/>
                  <a:gd name="connsiteX3" fmla="*/ 387279 w 1034979"/>
                  <a:gd name="connsiteY3" fmla="*/ 704875 h 1280224"/>
                  <a:gd name="connsiteX4" fmla="*/ 356799 w 1034979"/>
                  <a:gd name="connsiteY4" fmla="*/ 706780 h 1280224"/>
                  <a:gd name="connsiteX5" fmla="*/ 351084 w 1034979"/>
                  <a:gd name="connsiteY5" fmla="*/ 710590 h 1280224"/>
                  <a:gd name="connsiteX6" fmla="*/ 339654 w 1034979"/>
                  <a:gd name="connsiteY6" fmla="*/ 720115 h 1280224"/>
                  <a:gd name="connsiteX7" fmla="*/ 328224 w 1034979"/>
                  <a:gd name="connsiteY7" fmla="*/ 723925 h 1280224"/>
                  <a:gd name="connsiteX8" fmla="*/ 312984 w 1034979"/>
                  <a:gd name="connsiteY8" fmla="*/ 729640 h 1280224"/>
                  <a:gd name="connsiteX9" fmla="*/ 265359 w 1034979"/>
                  <a:gd name="connsiteY9" fmla="*/ 725830 h 1280224"/>
                  <a:gd name="connsiteX10" fmla="*/ 253929 w 1034979"/>
                  <a:gd name="connsiteY10" fmla="*/ 722020 h 1280224"/>
                  <a:gd name="connsiteX11" fmla="*/ 242499 w 1034979"/>
                  <a:gd name="connsiteY11" fmla="*/ 718210 h 1280224"/>
                  <a:gd name="connsiteX12" fmla="*/ 236784 w 1034979"/>
                  <a:gd name="connsiteY12" fmla="*/ 716305 h 1280224"/>
                  <a:gd name="connsiteX13" fmla="*/ 231069 w 1034979"/>
                  <a:gd name="connsiteY13" fmla="*/ 714400 h 1280224"/>
                  <a:gd name="connsiteX14" fmla="*/ 219639 w 1034979"/>
                  <a:gd name="connsiteY14" fmla="*/ 712495 h 1280224"/>
                  <a:gd name="connsiteX15" fmla="*/ 213924 w 1034979"/>
                  <a:gd name="connsiteY15" fmla="*/ 710590 h 1280224"/>
                  <a:gd name="connsiteX16" fmla="*/ 206304 w 1034979"/>
                  <a:gd name="connsiteY16" fmla="*/ 708685 h 1280224"/>
                  <a:gd name="connsiteX17" fmla="*/ 194874 w 1034979"/>
                  <a:gd name="connsiteY17" fmla="*/ 704875 h 1280224"/>
                  <a:gd name="connsiteX18" fmla="*/ 189159 w 1034979"/>
                  <a:gd name="connsiteY18" fmla="*/ 702970 h 1280224"/>
                  <a:gd name="connsiteX19" fmla="*/ 181539 w 1034979"/>
                  <a:gd name="connsiteY19" fmla="*/ 701065 h 1280224"/>
                  <a:gd name="connsiteX20" fmla="*/ 170109 w 1034979"/>
                  <a:gd name="connsiteY20" fmla="*/ 695350 h 1280224"/>
                  <a:gd name="connsiteX21" fmla="*/ 164394 w 1034979"/>
                  <a:gd name="connsiteY21" fmla="*/ 691540 h 1280224"/>
                  <a:gd name="connsiteX22" fmla="*/ 156774 w 1034979"/>
                  <a:gd name="connsiteY22" fmla="*/ 680110 h 1280224"/>
                  <a:gd name="connsiteX23" fmla="*/ 145344 w 1034979"/>
                  <a:gd name="connsiteY23" fmla="*/ 676300 h 1280224"/>
                  <a:gd name="connsiteX24" fmla="*/ 139629 w 1034979"/>
                  <a:gd name="connsiteY24" fmla="*/ 672490 h 1280224"/>
                  <a:gd name="connsiteX25" fmla="*/ 133914 w 1034979"/>
                  <a:gd name="connsiteY25" fmla="*/ 670585 h 1280224"/>
                  <a:gd name="connsiteX26" fmla="*/ 116769 w 1034979"/>
                  <a:gd name="connsiteY26" fmla="*/ 666775 h 1280224"/>
                  <a:gd name="connsiteX27" fmla="*/ 111054 w 1034979"/>
                  <a:gd name="connsiteY27" fmla="*/ 661060 h 1280224"/>
                  <a:gd name="connsiteX28" fmla="*/ 101529 w 1034979"/>
                  <a:gd name="connsiteY28" fmla="*/ 643915 h 1280224"/>
                  <a:gd name="connsiteX29" fmla="*/ 84384 w 1034979"/>
                  <a:gd name="connsiteY29" fmla="*/ 636295 h 1280224"/>
                  <a:gd name="connsiteX30" fmla="*/ 78669 w 1034979"/>
                  <a:gd name="connsiteY30" fmla="*/ 634390 h 1280224"/>
                  <a:gd name="connsiteX31" fmla="*/ 59619 w 1034979"/>
                  <a:gd name="connsiteY31" fmla="*/ 638200 h 1280224"/>
                  <a:gd name="connsiteX32" fmla="*/ 53904 w 1034979"/>
                  <a:gd name="connsiteY32" fmla="*/ 642010 h 1280224"/>
                  <a:gd name="connsiteX33" fmla="*/ 50094 w 1034979"/>
                  <a:gd name="connsiteY33" fmla="*/ 647725 h 1280224"/>
                  <a:gd name="connsiteX34" fmla="*/ 46284 w 1034979"/>
                  <a:gd name="connsiteY34" fmla="*/ 659155 h 1280224"/>
                  <a:gd name="connsiteX35" fmla="*/ 50094 w 1034979"/>
                  <a:gd name="connsiteY35" fmla="*/ 697255 h 1280224"/>
                  <a:gd name="connsiteX36" fmla="*/ 53904 w 1034979"/>
                  <a:gd name="connsiteY36" fmla="*/ 702970 h 1280224"/>
                  <a:gd name="connsiteX37" fmla="*/ 59619 w 1034979"/>
                  <a:gd name="connsiteY37" fmla="*/ 706780 h 1280224"/>
                  <a:gd name="connsiteX38" fmla="*/ 63429 w 1034979"/>
                  <a:gd name="connsiteY38" fmla="*/ 712495 h 1280224"/>
                  <a:gd name="connsiteX39" fmla="*/ 80574 w 1034979"/>
                  <a:gd name="connsiteY39" fmla="*/ 722020 h 1280224"/>
                  <a:gd name="connsiteX40" fmla="*/ 103434 w 1034979"/>
                  <a:gd name="connsiteY40" fmla="*/ 723925 h 1280224"/>
                  <a:gd name="connsiteX41" fmla="*/ 124389 w 1034979"/>
                  <a:gd name="connsiteY41" fmla="*/ 729640 h 1280224"/>
                  <a:gd name="connsiteX42" fmla="*/ 130104 w 1034979"/>
                  <a:gd name="connsiteY42" fmla="*/ 731545 h 1280224"/>
                  <a:gd name="connsiteX43" fmla="*/ 135819 w 1034979"/>
                  <a:gd name="connsiteY43" fmla="*/ 737260 h 1280224"/>
                  <a:gd name="connsiteX44" fmla="*/ 143439 w 1034979"/>
                  <a:gd name="connsiteY44" fmla="*/ 739165 h 1280224"/>
                  <a:gd name="connsiteX45" fmla="*/ 166299 w 1034979"/>
                  <a:gd name="connsiteY45" fmla="*/ 742975 h 1280224"/>
                  <a:gd name="connsiteX46" fmla="*/ 191064 w 1034979"/>
                  <a:gd name="connsiteY46" fmla="*/ 748690 h 1280224"/>
                  <a:gd name="connsiteX47" fmla="*/ 208209 w 1034979"/>
                  <a:gd name="connsiteY47" fmla="*/ 754405 h 1280224"/>
                  <a:gd name="connsiteX48" fmla="*/ 213924 w 1034979"/>
                  <a:gd name="connsiteY48" fmla="*/ 756310 h 1280224"/>
                  <a:gd name="connsiteX49" fmla="*/ 229164 w 1034979"/>
                  <a:gd name="connsiteY49" fmla="*/ 760120 h 1280224"/>
                  <a:gd name="connsiteX50" fmla="*/ 248214 w 1034979"/>
                  <a:gd name="connsiteY50" fmla="*/ 765835 h 1280224"/>
                  <a:gd name="connsiteX51" fmla="*/ 253929 w 1034979"/>
                  <a:gd name="connsiteY51" fmla="*/ 769645 h 1280224"/>
                  <a:gd name="connsiteX52" fmla="*/ 267264 w 1034979"/>
                  <a:gd name="connsiteY52" fmla="*/ 784885 h 1280224"/>
                  <a:gd name="connsiteX53" fmla="*/ 272979 w 1034979"/>
                  <a:gd name="connsiteY53" fmla="*/ 803935 h 1280224"/>
                  <a:gd name="connsiteX54" fmla="*/ 274884 w 1034979"/>
                  <a:gd name="connsiteY54" fmla="*/ 809650 h 1280224"/>
                  <a:gd name="connsiteX55" fmla="*/ 276789 w 1034979"/>
                  <a:gd name="connsiteY55" fmla="*/ 815365 h 1280224"/>
                  <a:gd name="connsiteX56" fmla="*/ 278694 w 1034979"/>
                  <a:gd name="connsiteY56" fmla="*/ 840130 h 1280224"/>
                  <a:gd name="connsiteX57" fmla="*/ 280599 w 1034979"/>
                  <a:gd name="connsiteY57" fmla="*/ 845845 h 1280224"/>
                  <a:gd name="connsiteX58" fmla="*/ 278694 w 1034979"/>
                  <a:gd name="connsiteY58" fmla="*/ 864895 h 1280224"/>
                  <a:gd name="connsiteX59" fmla="*/ 276789 w 1034979"/>
                  <a:gd name="connsiteY59" fmla="*/ 874420 h 1280224"/>
                  <a:gd name="connsiteX60" fmla="*/ 263454 w 1034979"/>
                  <a:gd name="connsiteY60" fmla="*/ 887755 h 1280224"/>
                  <a:gd name="connsiteX61" fmla="*/ 252024 w 1034979"/>
                  <a:gd name="connsiteY61" fmla="*/ 895375 h 1280224"/>
                  <a:gd name="connsiteX62" fmla="*/ 240594 w 1034979"/>
                  <a:gd name="connsiteY62" fmla="*/ 899185 h 1280224"/>
                  <a:gd name="connsiteX63" fmla="*/ 126294 w 1034979"/>
                  <a:gd name="connsiteY63" fmla="*/ 899185 h 1280224"/>
                  <a:gd name="connsiteX64" fmla="*/ 120579 w 1034979"/>
                  <a:gd name="connsiteY64" fmla="*/ 901090 h 1280224"/>
                  <a:gd name="connsiteX65" fmla="*/ 105339 w 1034979"/>
                  <a:gd name="connsiteY65" fmla="*/ 902995 h 1280224"/>
                  <a:gd name="connsiteX66" fmla="*/ 88194 w 1034979"/>
                  <a:gd name="connsiteY66" fmla="*/ 908710 h 1280224"/>
                  <a:gd name="connsiteX67" fmla="*/ 82479 w 1034979"/>
                  <a:gd name="connsiteY67" fmla="*/ 910615 h 1280224"/>
                  <a:gd name="connsiteX68" fmla="*/ 76764 w 1034979"/>
                  <a:gd name="connsiteY68" fmla="*/ 914425 h 1280224"/>
                  <a:gd name="connsiteX69" fmla="*/ 65334 w 1034979"/>
                  <a:gd name="connsiteY69" fmla="*/ 916330 h 1280224"/>
                  <a:gd name="connsiteX70" fmla="*/ 27234 w 1034979"/>
                  <a:gd name="connsiteY70" fmla="*/ 918235 h 1280224"/>
                  <a:gd name="connsiteX71" fmla="*/ 15804 w 1034979"/>
                  <a:gd name="connsiteY71" fmla="*/ 923950 h 1280224"/>
                  <a:gd name="connsiteX72" fmla="*/ 6279 w 1034979"/>
                  <a:gd name="connsiteY72" fmla="*/ 933475 h 1280224"/>
                  <a:gd name="connsiteX73" fmla="*/ 4374 w 1034979"/>
                  <a:gd name="connsiteY73" fmla="*/ 939190 h 1280224"/>
                  <a:gd name="connsiteX74" fmla="*/ 564 w 1034979"/>
                  <a:gd name="connsiteY74" fmla="*/ 944905 h 1280224"/>
                  <a:gd name="connsiteX75" fmla="*/ 6279 w 1034979"/>
                  <a:gd name="connsiteY75" fmla="*/ 977290 h 1280224"/>
                  <a:gd name="connsiteX76" fmla="*/ 11994 w 1034979"/>
                  <a:gd name="connsiteY76" fmla="*/ 981100 h 1280224"/>
                  <a:gd name="connsiteX77" fmla="*/ 17709 w 1034979"/>
                  <a:gd name="connsiteY77" fmla="*/ 983005 h 1280224"/>
                  <a:gd name="connsiteX78" fmla="*/ 145344 w 1034979"/>
                  <a:gd name="connsiteY78" fmla="*/ 981100 h 1280224"/>
                  <a:gd name="connsiteX79" fmla="*/ 152964 w 1034979"/>
                  <a:gd name="connsiteY79" fmla="*/ 979195 h 1280224"/>
                  <a:gd name="connsiteX80" fmla="*/ 303459 w 1034979"/>
                  <a:gd name="connsiteY80" fmla="*/ 973480 h 1280224"/>
                  <a:gd name="connsiteX81" fmla="*/ 318699 w 1034979"/>
                  <a:gd name="connsiteY81" fmla="*/ 981100 h 1280224"/>
                  <a:gd name="connsiteX82" fmla="*/ 330129 w 1034979"/>
                  <a:gd name="connsiteY82" fmla="*/ 986815 h 1280224"/>
                  <a:gd name="connsiteX83" fmla="*/ 333939 w 1034979"/>
                  <a:gd name="connsiteY83" fmla="*/ 992530 h 1280224"/>
                  <a:gd name="connsiteX84" fmla="*/ 339654 w 1034979"/>
                  <a:gd name="connsiteY84" fmla="*/ 994435 h 1280224"/>
                  <a:gd name="connsiteX85" fmla="*/ 351084 w 1034979"/>
                  <a:gd name="connsiteY85" fmla="*/ 1002055 h 1280224"/>
                  <a:gd name="connsiteX86" fmla="*/ 356799 w 1034979"/>
                  <a:gd name="connsiteY86" fmla="*/ 1005865 h 1280224"/>
                  <a:gd name="connsiteX87" fmla="*/ 360609 w 1034979"/>
                  <a:gd name="connsiteY87" fmla="*/ 1011580 h 1280224"/>
                  <a:gd name="connsiteX88" fmla="*/ 366324 w 1034979"/>
                  <a:gd name="connsiteY88" fmla="*/ 1023010 h 1280224"/>
                  <a:gd name="connsiteX89" fmla="*/ 362514 w 1034979"/>
                  <a:gd name="connsiteY89" fmla="*/ 1049680 h 1280224"/>
                  <a:gd name="connsiteX90" fmla="*/ 358704 w 1034979"/>
                  <a:gd name="connsiteY90" fmla="*/ 1055395 h 1280224"/>
                  <a:gd name="connsiteX91" fmla="*/ 356799 w 1034979"/>
                  <a:gd name="connsiteY91" fmla="*/ 1061110 h 1280224"/>
                  <a:gd name="connsiteX92" fmla="*/ 352989 w 1034979"/>
                  <a:gd name="connsiteY92" fmla="*/ 1066825 h 1280224"/>
                  <a:gd name="connsiteX93" fmla="*/ 351084 w 1034979"/>
                  <a:gd name="connsiteY93" fmla="*/ 1072540 h 1280224"/>
                  <a:gd name="connsiteX94" fmla="*/ 347274 w 1034979"/>
                  <a:gd name="connsiteY94" fmla="*/ 1078255 h 1280224"/>
                  <a:gd name="connsiteX95" fmla="*/ 330129 w 1034979"/>
                  <a:gd name="connsiteY95" fmla="*/ 1144930 h 1280224"/>
                  <a:gd name="connsiteX96" fmla="*/ 328224 w 1034979"/>
                  <a:gd name="connsiteY96" fmla="*/ 1196365 h 1280224"/>
                  <a:gd name="connsiteX97" fmla="*/ 330129 w 1034979"/>
                  <a:gd name="connsiteY97" fmla="*/ 1221130 h 1280224"/>
                  <a:gd name="connsiteX98" fmla="*/ 332034 w 1034979"/>
                  <a:gd name="connsiteY98" fmla="*/ 1226845 h 1280224"/>
                  <a:gd name="connsiteX99" fmla="*/ 335844 w 1034979"/>
                  <a:gd name="connsiteY99" fmla="*/ 1230655 h 1280224"/>
                  <a:gd name="connsiteX100" fmla="*/ 364419 w 1034979"/>
                  <a:gd name="connsiteY100" fmla="*/ 1276375 h 1280224"/>
                  <a:gd name="connsiteX101" fmla="*/ 387279 w 1034979"/>
                  <a:gd name="connsiteY101" fmla="*/ 1278280 h 1280224"/>
                  <a:gd name="connsiteX102" fmla="*/ 392994 w 1034979"/>
                  <a:gd name="connsiteY102" fmla="*/ 1272565 h 1280224"/>
                  <a:gd name="connsiteX103" fmla="*/ 394899 w 1034979"/>
                  <a:gd name="connsiteY103" fmla="*/ 1261135 h 1280224"/>
                  <a:gd name="connsiteX104" fmla="*/ 396804 w 1034979"/>
                  <a:gd name="connsiteY104" fmla="*/ 1255420 h 1280224"/>
                  <a:gd name="connsiteX105" fmla="*/ 398709 w 1034979"/>
                  <a:gd name="connsiteY105" fmla="*/ 1238275 h 1280224"/>
                  <a:gd name="connsiteX106" fmla="*/ 400614 w 1034979"/>
                  <a:gd name="connsiteY106" fmla="*/ 1224940 h 1280224"/>
                  <a:gd name="connsiteX107" fmla="*/ 404424 w 1034979"/>
                  <a:gd name="connsiteY107" fmla="*/ 1167790 h 1280224"/>
                  <a:gd name="connsiteX108" fmla="*/ 410139 w 1034979"/>
                  <a:gd name="connsiteY108" fmla="*/ 1156360 h 1280224"/>
                  <a:gd name="connsiteX109" fmla="*/ 413949 w 1034979"/>
                  <a:gd name="connsiteY109" fmla="*/ 1143025 h 1280224"/>
                  <a:gd name="connsiteX110" fmla="*/ 415854 w 1034979"/>
                  <a:gd name="connsiteY110" fmla="*/ 1137310 h 1280224"/>
                  <a:gd name="connsiteX111" fmla="*/ 417759 w 1034979"/>
                  <a:gd name="connsiteY111" fmla="*/ 1123975 h 1280224"/>
                  <a:gd name="connsiteX112" fmla="*/ 421569 w 1034979"/>
                  <a:gd name="connsiteY112" fmla="*/ 1112545 h 1280224"/>
                  <a:gd name="connsiteX113" fmla="*/ 427284 w 1034979"/>
                  <a:gd name="connsiteY113" fmla="*/ 1099210 h 1280224"/>
                  <a:gd name="connsiteX114" fmla="*/ 436809 w 1034979"/>
                  <a:gd name="connsiteY114" fmla="*/ 1087780 h 1280224"/>
                  <a:gd name="connsiteX115" fmla="*/ 450144 w 1034979"/>
                  <a:gd name="connsiteY115" fmla="*/ 1072540 h 1280224"/>
                  <a:gd name="connsiteX116" fmla="*/ 457764 w 1034979"/>
                  <a:gd name="connsiteY116" fmla="*/ 1061110 h 1280224"/>
                  <a:gd name="connsiteX117" fmla="*/ 461574 w 1034979"/>
                  <a:gd name="connsiteY117" fmla="*/ 1049680 h 1280224"/>
                  <a:gd name="connsiteX118" fmla="*/ 465384 w 1034979"/>
                  <a:gd name="connsiteY118" fmla="*/ 1034440 h 1280224"/>
                  <a:gd name="connsiteX119" fmla="*/ 467289 w 1034979"/>
                  <a:gd name="connsiteY119" fmla="*/ 1028725 h 1280224"/>
                  <a:gd name="connsiteX120" fmla="*/ 507294 w 1034979"/>
                  <a:gd name="connsiteY120" fmla="*/ 1023010 h 1280224"/>
                  <a:gd name="connsiteX121" fmla="*/ 535869 w 1034979"/>
                  <a:gd name="connsiteY121" fmla="*/ 1013485 h 1280224"/>
                  <a:gd name="connsiteX122" fmla="*/ 541584 w 1034979"/>
                  <a:gd name="connsiteY122" fmla="*/ 1011580 h 1280224"/>
                  <a:gd name="connsiteX123" fmla="*/ 547299 w 1034979"/>
                  <a:gd name="connsiteY123" fmla="*/ 1009675 h 1280224"/>
                  <a:gd name="connsiteX124" fmla="*/ 554919 w 1034979"/>
                  <a:gd name="connsiteY124" fmla="*/ 1007770 h 1280224"/>
                  <a:gd name="connsiteX125" fmla="*/ 573969 w 1034979"/>
                  <a:gd name="connsiteY125" fmla="*/ 1000150 h 1280224"/>
                  <a:gd name="connsiteX126" fmla="*/ 585399 w 1034979"/>
                  <a:gd name="connsiteY126" fmla="*/ 996340 h 1280224"/>
                  <a:gd name="connsiteX127" fmla="*/ 720654 w 1034979"/>
                  <a:gd name="connsiteY127" fmla="*/ 1080160 h 1280224"/>
                  <a:gd name="connsiteX128" fmla="*/ 733989 w 1034979"/>
                  <a:gd name="connsiteY128" fmla="*/ 1089685 h 1280224"/>
                  <a:gd name="connsiteX129" fmla="*/ 743514 w 1034979"/>
                  <a:gd name="connsiteY129" fmla="*/ 1091590 h 1280224"/>
                  <a:gd name="connsiteX130" fmla="*/ 749229 w 1034979"/>
                  <a:gd name="connsiteY130" fmla="*/ 1093495 h 1280224"/>
                  <a:gd name="connsiteX131" fmla="*/ 762564 w 1034979"/>
                  <a:gd name="connsiteY131" fmla="*/ 1099210 h 1280224"/>
                  <a:gd name="connsiteX132" fmla="*/ 777804 w 1034979"/>
                  <a:gd name="connsiteY132" fmla="*/ 1097305 h 1280224"/>
                  <a:gd name="connsiteX133" fmla="*/ 789234 w 1034979"/>
                  <a:gd name="connsiteY133" fmla="*/ 1091590 h 1280224"/>
                  <a:gd name="connsiteX134" fmla="*/ 794949 w 1034979"/>
                  <a:gd name="connsiteY134" fmla="*/ 1089685 h 1280224"/>
                  <a:gd name="connsiteX135" fmla="*/ 802569 w 1034979"/>
                  <a:gd name="connsiteY135" fmla="*/ 1072540 h 1280224"/>
                  <a:gd name="connsiteX136" fmla="*/ 800664 w 1034979"/>
                  <a:gd name="connsiteY136" fmla="*/ 1047775 h 1280224"/>
                  <a:gd name="connsiteX137" fmla="*/ 798759 w 1034979"/>
                  <a:gd name="connsiteY137" fmla="*/ 1042060 h 1280224"/>
                  <a:gd name="connsiteX138" fmla="*/ 796854 w 1034979"/>
                  <a:gd name="connsiteY138" fmla="*/ 1034440 h 1280224"/>
                  <a:gd name="connsiteX139" fmla="*/ 783519 w 1034979"/>
                  <a:gd name="connsiteY139" fmla="*/ 1017295 h 1280224"/>
                  <a:gd name="connsiteX140" fmla="*/ 773994 w 1034979"/>
                  <a:gd name="connsiteY140" fmla="*/ 1011580 h 1280224"/>
                  <a:gd name="connsiteX141" fmla="*/ 648264 w 1034979"/>
                  <a:gd name="connsiteY141" fmla="*/ 920140 h 1280224"/>
                  <a:gd name="connsiteX142" fmla="*/ 644454 w 1034979"/>
                  <a:gd name="connsiteY142" fmla="*/ 902995 h 1280224"/>
                  <a:gd name="connsiteX143" fmla="*/ 646359 w 1034979"/>
                  <a:gd name="connsiteY143" fmla="*/ 895375 h 1280224"/>
                  <a:gd name="connsiteX144" fmla="*/ 650169 w 1034979"/>
                  <a:gd name="connsiteY144" fmla="*/ 878230 h 1280224"/>
                  <a:gd name="connsiteX145" fmla="*/ 653979 w 1034979"/>
                  <a:gd name="connsiteY145" fmla="*/ 872515 h 1280224"/>
                  <a:gd name="connsiteX146" fmla="*/ 655884 w 1034979"/>
                  <a:gd name="connsiteY146" fmla="*/ 866800 h 1280224"/>
                  <a:gd name="connsiteX147" fmla="*/ 661599 w 1034979"/>
                  <a:gd name="connsiteY147" fmla="*/ 864895 h 1280224"/>
                  <a:gd name="connsiteX148" fmla="*/ 671124 w 1034979"/>
                  <a:gd name="connsiteY148" fmla="*/ 853465 h 1280224"/>
                  <a:gd name="connsiteX149" fmla="*/ 724464 w 1034979"/>
                  <a:gd name="connsiteY149" fmla="*/ 845845 h 1280224"/>
                  <a:gd name="connsiteX150" fmla="*/ 842574 w 1034979"/>
                  <a:gd name="connsiteY150" fmla="*/ 847750 h 1280224"/>
                  <a:gd name="connsiteX151" fmla="*/ 871149 w 1034979"/>
                  <a:gd name="connsiteY151" fmla="*/ 849655 h 1280224"/>
                  <a:gd name="connsiteX152" fmla="*/ 899724 w 1034979"/>
                  <a:gd name="connsiteY152" fmla="*/ 855370 h 1280224"/>
                  <a:gd name="connsiteX153" fmla="*/ 922584 w 1034979"/>
                  <a:gd name="connsiteY153" fmla="*/ 859180 h 1280224"/>
                  <a:gd name="connsiteX154" fmla="*/ 951159 w 1034979"/>
                  <a:gd name="connsiteY154" fmla="*/ 864895 h 1280224"/>
                  <a:gd name="connsiteX155" fmla="*/ 956874 w 1034979"/>
                  <a:gd name="connsiteY155" fmla="*/ 864895 h 1280224"/>
                  <a:gd name="connsiteX156" fmla="*/ 1002594 w 1034979"/>
                  <a:gd name="connsiteY156" fmla="*/ 862990 h 1280224"/>
                  <a:gd name="connsiteX157" fmla="*/ 1031169 w 1034979"/>
                  <a:gd name="connsiteY157" fmla="*/ 855370 h 1280224"/>
                  <a:gd name="connsiteX158" fmla="*/ 1034979 w 1034979"/>
                  <a:gd name="connsiteY158" fmla="*/ 849655 h 1280224"/>
                  <a:gd name="connsiteX159" fmla="*/ 1033074 w 1034979"/>
                  <a:gd name="connsiteY159" fmla="*/ 830605 h 1280224"/>
                  <a:gd name="connsiteX160" fmla="*/ 1027359 w 1034979"/>
                  <a:gd name="connsiteY160" fmla="*/ 826795 h 1280224"/>
                  <a:gd name="connsiteX161" fmla="*/ 1012119 w 1034979"/>
                  <a:gd name="connsiteY161" fmla="*/ 824890 h 1280224"/>
                  <a:gd name="connsiteX162" fmla="*/ 1006404 w 1034979"/>
                  <a:gd name="connsiteY162" fmla="*/ 822985 h 1280224"/>
                  <a:gd name="connsiteX163" fmla="*/ 998784 w 1034979"/>
                  <a:gd name="connsiteY163" fmla="*/ 821080 h 1280224"/>
                  <a:gd name="connsiteX164" fmla="*/ 987354 w 1034979"/>
                  <a:gd name="connsiteY164" fmla="*/ 813460 h 1280224"/>
                  <a:gd name="connsiteX165" fmla="*/ 975924 w 1034979"/>
                  <a:gd name="connsiteY165" fmla="*/ 809650 h 1280224"/>
                  <a:gd name="connsiteX166" fmla="*/ 970209 w 1034979"/>
                  <a:gd name="connsiteY166" fmla="*/ 807745 h 1280224"/>
                  <a:gd name="connsiteX167" fmla="*/ 962589 w 1034979"/>
                  <a:gd name="connsiteY167" fmla="*/ 805840 h 1280224"/>
                  <a:gd name="connsiteX168" fmla="*/ 956874 w 1034979"/>
                  <a:gd name="connsiteY168" fmla="*/ 803935 h 1280224"/>
                  <a:gd name="connsiteX169" fmla="*/ 935919 w 1034979"/>
                  <a:gd name="connsiteY169" fmla="*/ 798220 h 1280224"/>
                  <a:gd name="connsiteX170" fmla="*/ 930204 w 1034979"/>
                  <a:gd name="connsiteY170" fmla="*/ 796315 h 1280224"/>
                  <a:gd name="connsiteX171" fmla="*/ 825429 w 1034979"/>
                  <a:gd name="connsiteY171" fmla="*/ 798220 h 1280224"/>
                  <a:gd name="connsiteX172" fmla="*/ 819714 w 1034979"/>
                  <a:gd name="connsiteY172" fmla="*/ 800125 h 1280224"/>
                  <a:gd name="connsiteX173" fmla="*/ 730179 w 1034979"/>
                  <a:gd name="connsiteY173" fmla="*/ 802030 h 1280224"/>
                  <a:gd name="connsiteX174" fmla="*/ 716844 w 1034979"/>
                  <a:gd name="connsiteY174" fmla="*/ 805840 h 1280224"/>
                  <a:gd name="connsiteX175" fmla="*/ 695889 w 1034979"/>
                  <a:gd name="connsiteY175" fmla="*/ 807745 h 1280224"/>
                  <a:gd name="connsiteX176" fmla="*/ 669219 w 1034979"/>
                  <a:gd name="connsiteY176" fmla="*/ 809650 h 1280224"/>
                  <a:gd name="connsiteX177" fmla="*/ 669219 w 1034979"/>
                  <a:gd name="connsiteY177" fmla="*/ 809650 h 1280224"/>
                  <a:gd name="connsiteX178" fmla="*/ 646359 w 1034979"/>
                  <a:gd name="connsiteY178" fmla="*/ 813460 h 1280224"/>
                  <a:gd name="connsiteX179" fmla="*/ 642549 w 1034979"/>
                  <a:gd name="connsiteY179" fmla="*/ 802030 h 1280224"/>
                  <a:gd name="connsiteX180" fmla="*/ 640644 w 1034979"/>
                  <a:gd name="connsiteY180" fmla="*/ 796315 h 1280224"/>
                  <a:gd name="connsiteX181" fmla="*/ 642549 w 1034979"/>
                  <a:gd name="connsiteY181" fmla="*/ 779170 h 1280224"/>
                  <a:gd name="connsiteX182" fmla="*/ 644454 w 1034979"/>
                  <a:gd name="connsiteY182" fmla="*/ 773455 h 1280224"/>
                  <a:gd name="connsiteX183" fmla="*/ 661599 w 1034979"/>
                  <a:gd name="connsiteY183" fmla="*/ 763930 h 1280224"/>
                  <a:gd name="connsiteX184" fmla="*/ 673029 w 1034979"/>
                  <a:gd name="connsiteY184" fmla="*/ 756310 h 1280224"/>
                  <a:gd name="connsiteX185" fmla="*/ 674934 w 1034979"/>
                  <a:gd name="connsiteY185" fmla="*/ 750595 h 1280224"/>
                  <a:gd name="connsiteX186" fmla="*/ 680649 w 1034979"/>
                  <a:gd name="connsiteY186" fmla="*/ 748690 h 1280224"/>
                  <a:gd name="connsiteX187" fmla="*/ 686364 w 1034979"/>
                  <a:gd name="connsiteY187" fmla="*/ 744880 h 1280224"/>
                  <a:gd name="connsiteX188" fmla="*/ 695889 w 1034979"/>
                  <a:gd name="connsiteY188" fmla="*/ 735355 h 1280224"/>
                  <a:gd name="connsiteX189" fmla="*/ 705414 w 1034979"/>
                  <a:gd name="connsiteY189" fmla="*/ 723925 h 1280224"/>
                  <a:gd name="connsiteX190" fmla="*/ 716844 w 1034979"/>
                  <a:gd name="connsiteY190" fmla="*/ 716305 h 1280224"/>
                  <a:gd name="connsiteX191" fmla="*/ 732084 w 1034979"/>
                  <a:gd name="connsiteY191" fmla="*/ 702970 h 1280224"/>
                  <a:gd name="connsiteX192" fmla="*/ 741609 w 1034979"/>
                  <a:gd name="connsiteY192" fmla="*/ 691540 h 1280224"/>
                  <a:gd name="connsiteX193" fmla="*/ 753039 w 1034979"/>
                  <a:gd name="connsiteY193" fmla="*/ 682015 h 1280224"/>
                  <a:gd name="connsiteX194" fmla="*/ 758754 w 1034979"/>
                  <a:gd name="connsiteY194" fmla="*/ 670585 h 1280224"/>
                  <a:gd name="connsiteX195" fmla="*/ 760659 w 1034979"/>
                  <a:gd name="connsiteY195" fmla="*/ 664870 h 1280224"/>
                  <a:gd name="connsiteX196" fmla="*/ 766374 w 1034979"/>
                  <a:gd name="connsiteY196" fmla="*/ 653440 h 1280224"/>
                  <a:gd name="connsiteX197" fmla="*/ 764469 w 1034979"/>
                  <a:gd name="connsiteY197" fmla="*/ 638200 h 1280224"/>
                  <a:gd name="connsiteX198" fmla="*/ 758754 w 1034979"/>
                  <a:gd name="connsiteY198" fmla="*/ 636295 h 1280224"/>
                  <a:gd name="connsiteX199" fmla="*/ 737799 w 1034979"/>
                  <a:gd name="connsiteY199" fmla="*/ 638200 h 1280224"/>
                  <a:gd name="connsiteX200" fmla="*/ 732084 w 1034979"/>
                  <a:gd name="connsiteY200" fmla="*/ 642010 h 1280224"/>
                  <a:gd name="connsiteX201" fmla="*/ 720654 w 1034979"/>
                  <a:gd name="connsiteY201" fmla="*/ 645820 h 1280224"/>
                  <a:gd name="connsiteX202" fmla="*/ 716844 w 1034979"/>
                  <a:gd name="connsiteY202" fmla="*/ 651535 h 1280224"/>
                  <a:gd name="connsiteX203" fmla="*/ 711129 w 1034979"/>
                  <a:gd name="connsiteY203" fmla="*/ 653440 h 1280224"/>
                  <a:gd name="connsiteX204" fmla="*/ 705414 w 1034979"/>
                  <a:gd name="connsiteY204" fmla="*/ 657250 h 1280224"/>
                  <a:gd name="connsiteX205" fmla="*/ 699699 w 1034979"/>
                  <a:gd name="connsiteY205" fmla="*/ 662965 h 1280224"/>
                  <a:gd name="connsiteX206" fmla="*/ 692079 w 1034979"/>
                  <a:gd name="connsiteY206" fmla="*/ 666775 h 1280224"/>
                  <a:gd name="connsiteX207" fmla="*/ 650169 w 1034979"/>
                  <a:gd name="connsiteY207" fmla="*/ 695350 h 1280224"/>
                  <a:gd name="connsiteX208" fmla="*/ 636834 w 1034979"/>
                  <a:gd name="connsiteY208" fmla="*/ 706780 h 1280224"/>
                  <a:gd name="connsiteX209" fmla="*/ 627309 w 1034979"/>
                  <a:gd name="connsiteY209" fmla="*/ 723925 h 1280224"/>
                  <a:gd name="connsiteX210" fmla="*/ 602544 w 1034979"/>
                  <a:gd name="connsiteY210" fmla="*/ 729640 h 1280224"/>
                  <a:gd name="connsiteX211" fmla="*/ 589209 w 1034979"/>
                  <a:gd name="connsiteY211" fmla="*/ 733450 h 1280224"/>
                  <a:gd name="connsiteX212" fmla="*/ 573969 w 1034979"/>
                  <a:gd name="connsiteY212" fmla="*/ 731545 h 1280224"/>
                  <a:gd name="connsiteX213" fmla="*/ 562539 w 1034979"/>
                  <a:gd name="connsiteY213" fmla="*/ 727735 h 1280224"/>
                  <a:gd name="connsiteX214" fmla="*/ 551109 w 1034979"/>
                  <a:gd name="connsiteY214" fmla="*/ 723925 h 1280224"/>
                  <a:gd name="connsiteX215" fmla="*/ 539679 w 1034979"/>
                  <a:gd name="connsiteY215" fmla="*/ 720115 h 1280224"/>
                  <a:gd name="connsiteX216" fmla="*/ 533964 w 1034979"/>
                  <a:gd name="connsiteY216" fmla="*/ 718210 h 1280224"/>
                  <a:gd name="connsiteX217" fmla="*/ 528249 w 1034979"/>
                  <a:gd name="connsiteY217" fmla="*/ 714400 h 1280224"/>
                  <a:gd name="connsiteX218" fmla="*/ 516819 w 1034979"/>
                  <a:gd name="connsiteY218" fmla="*/ 708685 h 1280224"/>
                  <a:gd name="connsiteX219" fmla="*/ 509199 w 1034979"/>
                  <a:gd name="connsiteY219" fmla="*/ 697255 h 1280224"/>
                  <a:gd name="connsiteX220" fmla="*/ 505389 w 1034979"/>
                  <a:gd name="connsiteY220" fmla="*/ 676300 h 1280224"/>
                  <a:gd name="connsiteX221" fmla="*/ 507294 w 1034979"/>
                  <a:gd name="connsiteY221" fmla="*/ 611530 h 1280224"/>
                  <a:gd name="connsiteX222" fmla="*/ 513009 w 1034979"/>
                  <a:gd name="connsiteY222" fmla="*/ 598195 h 1280224"/>
                  <a:gd name="connsiteX223" fmla="*/ 503484 w 1034979"/>
                  <a:gd name="connsiteY223" fmla="*/ 121945 h 1280224"/>
                  <a:gd name="connsiteX224" fmla="*/ 429189 w 1034979"/>
                  <a:gd name="connsiteY224" fmla="*/ 1930 h 1280224"/>
                  <a:gd name="connsiteX225" fmla="*/ 440619 w 1034979"/>
                  <a:gd name="connsiteY225" fmla="*/ 184810 h 1280224"/>
                  <a:gd name="connsiteX226" fmla="*/ 425379 w 1034979"/>
                  <a:gd name="connsiteY226" fmla="*/ 481990 h 1280224"/>
                  <a:gd name="connsiteX227" fmla="*/ 417759 w 1034979"/>
                  <a:gd name="connsiteY227" fmla="*/ 609625 h 1280224"/>
                  <a:gd name="connsiteX228" fmla="*/ 413949 w 1034979"/>
                  <a:gd name="connsiteY228" fmla="*/ 626770 h 1280224"/>
                  <a:gd name="connsiteX229" fmla="*/ 417759 w 1034979"/>
                  <a:gd name="connsiteY229" fmla="*/ 647725 h 1280224"/>
                  <a:gd name="connsiteX230" fmla="*/ 421569 w 1034979"/>
                  <a:gd name="connsiteY230" fmla="*/ 653440 h 1280224"/>
                  <a:gd name="connsiteX231" fmla="*/ 425379 w 1034979"/>
                  <a:gd name="connsiteY231" fmla="*/ 664870 h 1280224"/>
                  <a:gd name="connsiteX232" fmla="*/ 423474 w 1034979"/>
                  <a:gd name="connsiteY232" fmla="*/ 691540 h 1280224"/>
                  <a:gd name="connsiteX233" fmla="*/ 417759 w 1034979"/>
                  <a:gd name="connsiteY233" fmla="*/ 693445 h 1280224"/>
                  <a:gd name="connsiteX234" fmla="*/ 412044 w 1034979"/>
                  <a:gd name="connsiteY234" fmla="*/ 697255 h 1280224"/>
                  <a:gd name="connsiteX235" fmla="*/ 421569 w 1034979"/>
                  <a:gd name="connsiteY235" fmla="*/ 693445 h 1280224"/>
                  <a:gd name="connsiteX0" fmla="*/ 421569 w 1034979"/>
                  <a:gd name="connsiteY0" fmla="*/ 693445 h 1280224"/>
                  <a:gd name="connsiteX1" fmla="*/ 421569 w 1034979"/>
                  <a:gd name="connsiteY1" fmla="*/ 693445 h 1280224"/>
                  <a:gd name="connsiteX2" fmla="*/ 394899 w 1034979"/>
                  <a:gd name="connsiteY2" fmla="*/ 702970 h 1280224"/>
                  <a:gd name="connsiteX3" fmla="*/ 387279 w 1034979"/>
                  <a:gd name="connsiteY3" fmla="*/ 704875 h 1280224"/>
                  <a:gd name="connsiteX4" fmla="*/ 356799 w 1034979"/>
                  <a:gd name="connsiteY4" fmla="*/ 706780 h 1280224"/>
                  <a:gd name="connsiteX5" fmla="*/ 351084 w 1034979"/>
                  <a:gd name="connsiteY5" fmla="*/ 710590 h 1280224"/>
                  <a:gd name="connsiteX6" fmla="*/ 339654 w 1034979"/>
                  <a:gd name="connsiteY6" fmla="*/ 720115 h 1280224"/>
                  <a:gd name="connsiteX7" fmla="*/ 328224 w 1034979"/>
                  <a:gd name="connsiteY7" fmla="*/ 723925 h 1280224"/>
                  <a:gd name="connsiteX8" fmla="*/ 312984 w 1034979"/>
                  <a:gd name="connsiteY8" fmla="*/ 729640 h 1280224"/>
                  <a:gd name="connsiteX9" fmla="*/ 265359 w 1034979"/>
                  <a:gd name="connsiteY9" fmla="*/ 725830 h 1280224"/>
                  <a:gd name="connsiteX10" fmla="*/ 253929 w 1034979"/>
                  <a:gd name="connsiteY10" fmla="*/ 722020 h 1280224"/>
                  <a:gd name="connsiteX11" fmla="*/ 242499 w 1034979"/>
                  <a:gd name="connsiteY11" fmla="*/ 718210 h 1280224"/>
                  <a:gd name="connsiteX12" fmla="*/ 236784 w 1034979"/>
                  <a:gd name="connsiteY12" fmla="*/ 716305 h 1280224"/>
                  <a:gd name="connsiteX13" fmla="*/ 231069 w 1034979"/>
                  <a:gd name="connsiteY13" fmla="*/ 714400 h 1280224"/>
                  <a:gd name="connsiteX14" fmla="*/ 219639 w 1034979"/>
                  <a:gd name="connsiteY14" fmla="*/ 712495 h 1280224"/>
                  <a:gd name="connsiteX15" fmla="*/ 213924 w 1034979"/>
                  <a:gd name="connsiteY15" fmla="*/ 710590 h 1280224"/>
                  <a:gd name="connsiteX16" fmla="*/ 206304 w 1034979"/>
                  <a:gd name="connsiteY16" fmla="*/ 708685 h 1280224"/>
                  <a:gd name="connsiteX17" fmla="*/ 194874 w 1034979"/>
                  <a:gd name="connsiteY17" fmla="*/ 704875 h 1280224"/>
                  <a:gd name="connsiteX18" fmla="*/ 189159 w 1034979"/>
                  <a:gd name="connsiteY18" fmla="*/ 702970 h 1280224"/>
                  <a:gd name="connsiteX19" fmla="*/ 181539 w 1034979"/>
                  <a:gd name="connsiteY19" fmla="*/ 701065 h 1280224"/>
                  <a:gd name="connsiteX20" fmla="*/ 170109 w 1034979"/>
                  <a:gd name="connsiteY20" fmla="*/ 695350 h 1280224"/>
                  <a:gd name="connsiteX21" fmla="*/ 164394 w 1034979"/>
                  <a:gd name="connsiteY21" fmla="*/ 691540 h 1280224"/>
                  <a:gd name="connsiteX22" fmla="*/ 156774 w 1034979"/>
                  <a:gd name="connsiteY22" fmla="*/ 680110 h 1280224"/>
                  <a:gd name="connsiteX23" fmla="*/ 145344 w 1034979"/>
                  <a:gd name="connsiteY23" fmla="*/ 676300 h 1280224"/>
                  <a:gd name="connsiteX24" fmla="*/ 139629 w 1034979"/>
                  <a:gd name="connsiteY24" fmla="*/ 672490 h 1280224"/>
                  <a:gd name="connsiteX25" fmla="*/ 133914 w 1034979"/>
                  <a:gd name="connsiteY25" fmla="*/ 670585 h 1280224"/>
                  <a:gd name="connsiteX26" fmla="*/ 116769 w 1034979"/>
                  <a:gd name="connsiteY26" fmla="*/ 666775 h 1280224"/>
                  <a:gd name="connsiteX27" fmla="*/ 111054 w 1034979"/>
                  <a:gd name="connsiteY27" fmla="*/ 661060 h 1280224"/>
                  <a:gd name="connsiteX28" fmla="*/ 101529 w 1034979"/>
                  <a:gd name="connsiteY28" fmla="*/ 643915 h 1280224"/>
                  <a:gd name="connsiteX29" fmla="*/ 84384 w 1034979"/>
                  <a:gd name="connsiteY29" fmla="*/ 636295 h 1280224"/>
                  <a:gd name="connsiteX30" fmla="*/ 78669 w 1034979"/>
                  <a:gd name="connsiteY30" fmla="*/ 634390 h 1280224"/>
                  <a:gd name="connsiteX31" fmla="*/ 59619 w 1034979"/>
                  <a:gd name="connsiteY31" fmla="*/ 638200 h 1280224"/>
                  <a:gd name="connsiteX32" fmla="*/ 53904 w 1034979"/>
                  <a:gd name="connsiteY32" fmla="*/ 642010 h 1280224"/>
                  <a:gd name="connsiteX33" fmla="*/ 50094 w 1034979"/>
                  <a:gd name="connsiteY33" fmla="*/ 647725 h 1280224"/>
                  <a:gd name="connsiteX34" fmla="*/ 46284 w 1034979"/>
                  <a:gd name="connsiteY34" fmla="*/ 659155 h 1280224"/>
                  <a:gd name="connsiteX35" fmla="*/ 50094 w 1034979"/>
                  <a:gd name="connsiteY35" fmla="*/ 697255 h 1280224"/>
                  <a:gd name="connsiteX36" fmla="*/ 53904 w 1034979"/>
                  <a:gd name="connsiteY36" fmla="*/ 702970 h 1280224"/>
                  <a:gd name="connsiteX37" fmla="*/ 59619 w 1034979"/>
                  <a:gd name="connsiteY37" fmla="*/ 706780 h 1280224"/>
                  <a:gd name="connsiteX38" fmla="*/ 63429 w 1034979"/>
                  <a:gd name="connsiteY38" fmla="*/ 712495 h 1280224"/>
                  <a:gd name="connsiteX39" fmla="*/ 80574 w 1034979"/>
                  <a:gd name="connsiteY39" fmla="*/ 722020 h 1280224"/>
                  <a:gd name="connsiteX40" fmla="*/ 103434 w 1034979"/>
                  <a:gd name="connsiteY40" fmla="*/ 723925 h 1280224"/>
                  <a:gd name="connsiteX41" fmla="*/ 124389 w 1034979"/>
                  <a:gd name="connsiteY41" fmla="*/ 729640 h 1280224"/>
                  <a:gd name="connsiteX42" fmla="*/ 130104 w 1034979"/>
                  <a:gd name="connsiteY42" fmla="*/ 731545 h 1280224"/>
                  <a:gd name="connsiteX43" fmla="*/ 135819 w 1034979"/>
                  <a:gd name="connsiteY43" fmla="*/ 737260 h 1280224"/>
                  <a:gd name="connsiteX44" fmla="*/ 143439 w 1034979"/>
                  <a:gd name="connsiteY44" fmla="*/ 739165 h 1280224"/>
                  <a:gd name="connsiteX45" fmla="*/ 166299 w 1034979"/>
                  <a:gd name="connsiteY45" fmla="*/ 742975 h 1280224"/>
                  <a:gd name="connsiteX46" fmla="*/ 191064 w 1034979"/>
                  <a:gd name="connsiteY46" fmla="*/ 748690 h 1280224"/>
                  <a:gd name="connsiteX47" fmla="*/ 208209 w 1034979"/>
                  <a:gd name="connsiteY47" fmla="*/ 754405 h 1280224"/>
                  <a:gd name="connsiteX48" fmla="*/ 213924 w 1034979"/>
                  <a:gd name="connsiteY48" fmla="*/ 756310 h 1280224"/>
                  <a:gd name="connsiteX49" fmla="*/ 229164 w 1034979"/>
                  <a:gd name="connsiteY49" fmla="*/ 760120 h 1280224"/>
                  <a:gd name="connsiteX50" fmla="*/ 248214 w 1034979"/>
                  <a:gd name="connsiteY50" fmla="*/ 765835 h 1280224"/>
                  <a:gd name="connsiteX51" fmla="*/ 253929 w 1034979"/>
                  <a:gd name="connsiteY51" fmla="*/ 769645 h 1280224"/>
                  <a:gd name="connsiteX52" fmla="*/ 267264 w 1034979"/>
                  <a:gd name="connsiteY52" fmla="*/ 784885 h 1280224"/>
                  <a:gd name="connsiteX53" fmla="*/ 272979 w 1034979"/>
                  <a:gd name="connsiteY53" fmla="*/ 803935 h 1280224"/>
                  <a:gd name="connsiteX54" fmla="*/ 274884 w 1034979"/>
                  <a:gd name="connsiteY54" fmla="*/ 809650 h 1280224"/>
                  <a:gd name="connsiteX55" fmla="*/ 276789 w 1034979"/>
                  <a:gd name="connsiteY55" fmla="*/ 815365 h 1280224"/>
                  <a:gd name="connsiteX56" fmla="*/ 278694 w 1034979"/>
                  <a:gd name="connsiteY56" fmla="*/ 840130 h 1280224"/>
                  <a:gd name="connsiteX57" fmla="*/ 280599 w 1034979"/>
                  <a:gd name="connsiteY57" fmla="*/ 845845 h 1280224"/>
                  <a:gd name="connsiteX58" fmla="*/ 278694 w 1034979"/>
                  <a:gd name="connsiteY58" fmla="*/ 864895 h 1280224"/>
                  <a:gd name="connsiteX59" fmla="*/ 276789 w 1034979"/>
                  <a:gd name="connsiteY59" fmla="*/ 874420 h 1280224"/>
                  <a:gd name="connsiteX60" fmla="*/ 263454 w 1034979"/>
                  <a:gd name="connsiteY60" fmla="*/ 887755 h 1280224"/>
                  <a:gd name="connsiteX61" fmla="*/ 252024 w 1034979"/>
                  <a:gd name="connsiteY61" fmla="*/ 895375 h 1280224"/>
                  <a:gd name="connsiteX62" fmla="*/ 240594 w 1034979"/>
                  <a:gd name="connsiteY62" fmla="*/ 899185 h 1280224"/>
                  <a:gd name="connsiteX63" fmla="*/ 126294 w 1034979"/>
                  <a:gd name="connsiteY63" fmla="*/ 899185 h 1280224"/>
                  <a:gd name="connsiteX64" fmla="*/ 120579 w 1034979"/>
                  <a:gd name="connsiteY64" fmla="*/ 901090 h 1280224"/>
                  <a:gd name="connsiteX65" fmla="*/ 105339 w 1034979"/>
                  <a:gd name="connsiteY65" fmla="*/ 902995 h 1280224"/>
                  <a:gd name="connsiteX66" fmla="*/ 88194 w 1034979"/>
                  <a:gd name="connsiteY66" fmla="*/ 908710 h 1280224"/>
                  <a:gd name="connsiteX67" fmla="*/ 82479 w 1034979"/>
                  <a:gd name="connsiteY67" fmla="*/ 910615 h 1280224"/>
                  <a:gd name="connsiteX68" fmla="*/ 76764 w 1034979"/>
                  <a:gd name="connsiteY68" fmla="*/ 914425 h 1280224"/>
                  <a:gd name="connsiteX69" fmla="*/ 65334 w 1034979"/>
                  <a:gd name="connsiteY69" fmla="*/ 916330 h 1280224"/>
                  <a:gd name="connsiteX70" fmla="*/ 27234 w 1034979"/>
                  <a:gd name="connsiteY70" fmla="*/ 918235 h 1280224"/>
                  <a:gd name="connsiteX71" fmla="*/ 15804 w 1034979"/>
                  <a:gd name="connsiteY71" fmla="*/ 923950 h 1280224"/>
                  <a:gd name="connsiteX72" fmla="*/ 6279 w 1034979"/>
                  <a:gd name="connsiteY72" fmla="*/ 933475 h 1280224"/>
                  <a:gd name="connsiteX73" fmla="*/ 4374 w 1034979"/>
                  <a:gd name="connsiteY73" fmla="*/ 939190 h 1280224"/>
                  <a:gd name="connsiteX74" fmla="*/ 564 w 1034979"/>
                  <a:gd name="connsiteY74" fmla="*/ 944905 h 1280224"/>
                  <a:gd name="connsiteX75" fmla="*/ 6279 w 1034979"/>
                  <a:gd name="connsiteY75" fmla="*/ 977290 h 1280224"/>
                  <a:gd name="connsiteX76" fmla="*/ 11994 w 1034979"/>
                  <a:gd name="connsiteY76" fmla="*/ 981100 h 1280224"/>
                  <a:gd name="connsiteX77" fmla="*/ 17709 w 1034979"/>
                  <a:gd name="connsiteY77" fmla="*/ 983005 h 1280224"/>
                  <a:gd name="connsiteX78" fmla="*/ 145344 w 1034979"/>
                  <a:gd name="connsiteY78" fmla="*/ 981100 h 1280224"/>
                  <a:gd name="connsiteX79" fmla="*/ 152964 w 1034979"/>
                  <a:gd name="connsiteY79" fmla="*/ 979195 h 1280224"/>
                  <a:gd name="connsiteX80" fmla="*/ 303459 w 1034979"/>
                  <a:gd name="connsiteY80" fmla="*/ 973480 h 1280224"/>
                  <a:gd name="connsiteX81" fmla="*/ 318699 w 1034979"/>
                  <a:gd name="connsiteY81" fmla="*/ 981100 h 1280224"/>
                  <a:gd name="connsiteX82" fmla="*/ 330129 w 1034979"/>
                  <a:gd name="connsiteY82" fmla="*/ 986815 h 1280224"/>
                  <a:gd name="connsiteX83" fmla="*/ 333939 w 1034979"/>
                  <a:gd name="connsiteY83" fmla="*/ 992530 h 1280224"/>
                  <a:gd name="connsiteX84" fmla="*/ 339654 w 1034979"/>
                  <a:gd name="connsiteY84" fmla="*/ 994435 h 1280224"/>
                  <a:gd name="connsiteX85" fmla="*/ 351084 w 1034979"/>
                  <a:gd name="connsiteY85" fmla="*/ 1002055 h 1280224"/>
                  <a:gd name="connsiteX86" fmla="*/ 356799 w 1034979"/>
                  <a:gd name="connsiteY86" fmla="*/ 1005865 h 1280224"/>
                  <a:gd name="connsiteX87" fmla="*/ 360609 w 1034979"/>
                  <a:gd name="connsiteY87" fmla="*/ 1011580 h 1280224"/>
                  <a:gd name="connsiteX88" fmla="*/ 366324 w 1034979"/>
                  <a:gd name="connsiteY88" fmla="*/ 1023010 h 1280224"/>
                  <a:gd name="connsiteX89" fmla="*/ 362514 w 1034979"/>
                  <a:gd name="connsiteY89" fmla="*/ 1049680 h 1280224"/>
                  <a:gd name="connsiteX90" fmla="*/ 358704 w 1034979"/>
                  <a:gd name="connsiteY90" fmla="*/ 1055395 h 1280224"/>
                  <a:gd name="connsiteX91" fmla="*/ 356799 w 1034979"/>
                  <a:gd name="connsiteY91" fmla="*/ 1061110 h 1280224"/>
                  <a:gd name="connsiteX92" fmla="*/ 352989 w 1034979"/>
                  <a:gd name="connsiteY92" fmla="*/ 1066825 h 1280224"/>
                  <a:gd name="connsiteX93" fmla="*/ 351084 w 1034979"/>
                  <a:gd name="connsiteY93" fmla="*/ 1072540 h 1280224"/>
                  <a:gd name="connsiteX94" fmla="*/ 347274 w 1034979"/>
                  <a:gd name="connsiteY94" fmla="*/ 1078255 h 1280224"/>
                  <a:gd name="connsiteX95" fmla="*/ 330129 w 1034979"/>
                  <a:gd name="connsiteY95" fmla="*/ 1144930 h 1280224"/>
                  <a:gd name="connsiteX96" fmla="*/ 328224 w 1034979"/>
                  <a:gd name="connsiteY96" fmla="*/ 1196365 h 1280224"/>
                  <a:gd name="connsiteX97" fmla="*/ 330129 w 1034979"/>
                  <a:gd name="connsiteY97" fmla="*/ 1221130 h 1280224"/>
                  <a:gd name="connsiteX98" fmla="*/ 332034 w 1034979"/>
                  <a:gd name="connsiteY98" fmla="*/ 1226845 h 1280224"/>
                  <a:gd name="connsiteX99" fmla="*/ 335844 w 1034979"/>
                  <a:gd name="connsiteY99" fmla="*/ 1230655 h 1280224"/>
                  <a:gd name="connsiteX100" fmla="*/ 364419 w 1034979"/>
                  <a:gd name="connsiteY100" fmla="*/ 1276375 h 1280224"/>
                  <a:gd name="connsiteX101" fmla="*/ 387279 w 1034979"/>
                  <a:gd name="connsiteY101" fmla="*/ 1278280 h 1280224"/>
                  <a:gd name="connsiteX102" fmla="*/ 392994 w 1034979"/>
                  <a:gd name="connsiteY102" fmla="*/ 1272565 h 1280224"/>
                  <a:gd name="connsiteX103" fmla="*/ 394899 w 1034979"/>
                  <a:gd name="connsiteY103" fmla="*/ 1261135 h 1280224"/>
                  <a:gd name="connsiteX104" fmla="*/ 396804 w 1034979"/>
                  <a:gd name="connsiteY104" fmla="*/ 1255420 h 1280224"/>
                  <a:gd name="connsiteX105" fmla="*/ 398709 w 1034979"/>
                  <a:gd name="connsiteY105" fmla="*/ 1238275 h 1280224"/>
                  <a:gd name="connsiteX106" fmla="*/ 400614 w 1034979"/>
                  <a:gd name="connsiteY106" fmla="*/ 1224940 h 1280224"/>
                  <a:gd name="connsiteX107" fmla="*/ 404424 w 1034979"/>
                  <a:gd name="connsiteY107" fmla="*/ 1167790 h 1280224"/>
                  <a:gd name="connsiteX108" fmla="*/ 410139 w 1034979"/>
                  <a:gd name="connsiteY108" fmla="*/ 1156360 h 1280224"/>
                  <a:gd name="connsiteX109" fmla="*/ 413949 w 1034979"/>
                  <a:gd name="connsiteY109" fmla="*/ 1143025 h 1280224"/>
                  <a:gd name="connsiteX110" fmla="*/ 415854 w 1034979"/>
                  <a:gd name="connsiteY110" fmla="*/ 1137310 h 1280224"/>
                  <a:gd name="connsiteX111" fmla="*/ 417759 w 1034979"/>
                  <a:gd name="connsiteY111" fmla="*/ 1123975 h 1280224"/>
                  <a:gd name="connsiteX112" fmla="*/ 421569 w 1034979"/>
                  <a:gd name="connsiteY112" fmla="*/ 1112545 h 1280224"/>
                  <a:gd name="connsiteX113" fmla="*/ 427284 w 1034979"/>
                  <a:gd name="connsiteY113" fmla="*/ 1099210 h 1280224"/>
                  <a:gd name="connsiteX114" fmla="*/ 436809 w 1034979"/>
                  <a:gd name="connsiteY114" fmla="*/ 1087780 h 1280224"/>
                  <a:gd name="connsiteX115" fmla="*/ 450144 w 1034979"/>
                  <a:gd name="connsiteY115" fmla="*/ 1072540 h 1280224"/>
                  <a:gd name="connsiteX116" fmla="*/ 457764 w 1034979"/>
                  <a:gd name="connsiteY116" fmla="*/ 1061110 h 1280224"/>
                  <a:gd name="connsiteX117" fmla="*/ 461574 w 1034979"/>
                  <a:gd name="connsiteY117" fmla="*/ 1049680 h 1280224"/>
                  <a:gd name="connsiteX118" fmla="*/ 465384 w 1034979"/>
                  <a:gd name="connsiteY118" fmla="*/ 1034440 h 1280224"/>
                  <a:gd name="connsiteX119" fmla="*/ 467289 w 1034979"/>
                  <a:gd name="connsiteY119" fmla="*/ 1028725 h 1280224"/>
                  <a:gd name="connsiteX120" fmla="*/ 507294 w 1034979"/>
                  <a:gd name="connsiteY120" fmla="*/ 1023010 h 1280224"/>
                  <a:gd name="connsiteX121" fmla="*/ 535869 w 1034979"/>
                  <a:gd name="connsiteY121" fmla="*/ 1013485 h 1280224"/>
                  <a:gd name="connsiteX122" fmla="*/ 541584 w 1034979"/>
                  <a:gd name="connsiteY122" fmla="*/ 1011580 h 1280224"/>
                  <a:gd name="connsiteX123" fmla="*/ 547299 w 1034979"/>
                  <a:gd name="connsiteY123" fmla="*/ 1009675 h 1280224"/>
                  <a:gd name="connsiteX124" fmla="*/ 554919 w 1034979"/>
                  <a:gd name="connsiteY124" fmla="*/ 1007770 h 1280224"/>
                  <a:gd name="connsiteX125" fmla="*/ 573969 w 1034979"/>
                  <a:gd name="connsiteY125" fmla="*/ 1000150 h 1280224"/>
                  <a:gd name="connsiteX126" fmla="*/ 585399 w 1034979"/>
                  <a:gd name="connsiteY126" fmla="*/ 996340 h 1280224"/>
                  <a:gd name="connsiteX127" fmla="*/ 720654 w 1034979"/>
                  <a:gd name="connsiteY127" fmla="*/ 1080160 h 1280224"/>
                  <a:gd name="connsiteX128" fmla="*/ 733989 w 1034979"/>
                  <a:gd name="connsiteY128" fmla="*/ 1089685 h 1280224"/>
                  <a:gd name="connsiteX129" fmla="*/ 743514 w 1034979"/>
                  <a:gd name="connsiteY129" fmla="*/ 1091590 h 1280224"/>
                  <a:gd name="connsiteX130" fmla="*/ 749229 w 1034979"/>
                  <a:gd name="connsiteY130" fmla="*/ 1093495 h 1280224"/>
                  <a:gd name="connsiteX131" fmla="*/ 762564 w 1034979"/>
                  <a:gd name="connsiteY131" fmla="*/ 1099210 h 1280224"/>
                  <a:gd name="connsiteX132" fmla="*/ 777804 w 1034979"/>
                  <a:gd name="connsiteY132" fmla="*/ 1097305 h 1280224"/>
                  <a:gd name="connsiteX133" fmla="*/ 789234 w 1034979"/>
                  <a:gd name="connsiteY133" fmla="*/ 1091590 h 1280224"/>
                  <a:gd name="connsiteX134" fmla="*/ 794949 w 1034979"/>
                  <a:gd name="connsiteY134" fmla="*/ 1089685 h 1280224"/>
                  <a:gd name="connsiteX135" fmla="*/ 802569 w 1034979"/>
                  <a:gd name="connsiteY135" fmla="*/ 1072540 h 1280224"/>
                  <a:gd name="connsiteX136" fmla="*/ 800664 w 1034979"/>
                  <a:gd name="connsiteY136" fmla="*/ 1047775 h 1280224"/>
                  <a:gd name="connsiteX137" fmla="*/ 798759 w 1034979"/>
                  <a:gd name="connsiteY137" fmla="*/ 1042060 h 1280224"/>
                  <a:gd name="connsiteX138" fmla="*/ 796854 w 1034979"/>
                  <a:gd name="connsiteY138" fmla="*/ 1034440 h 1280224"/>
                  <a:gd name="connsiteX139" fmla="*/ 783519 w 1034979"/>
                  <a:gd name="connsiteY139" fmla="*/ 1017295 h 1280224"/>
                  <a:gd name="connsiteX140" fmla="*/ 773994 w 1034979"/>
                  <a:gd name="connsiteY140" fmla="*/ 1011580 h 1280224"/>
                  <a:gd name="connsiteX141" fmla="*/ 648264 w 1034979"/>
                  <a:gd name="connsiteY141" fmla="*/ 920140 h 1280224"/>
                  <a:gd name="connsiteX142" fmla="*/ 644454 w 1034979"/>
                  <a:gd name="connsiteY142" fmla="*/ 902995 h 1280224"/>
                  <a:gd name="connsiteX143" fmla="*/ 646359 w 1034979"/>
                  <a:gd name="connsiteY143" fmla="*/ 895375 h 1280224"/>
                  <a:gd name="connsiteX144" fmla="*/ 650169 w 1034979"/>
                  <a:gd name="connsiteY144" fmla="*/ 878230 h 1280224"/>
                  <a:gd name="connsiteX145" fmla="*/ 653979 w 1034979"/>
                  <a:gd name="connsiteY145" fmla="*/ 872515 h 1280224"/>
                  <a:gd name="connsiteX146" fmla="*/ 655884 w 1034979"/>
                  <a:gd name="connsiteY146" fmla="*/ 866800 h 1280224"/>
                  <a:gd name="connsiteX147" fmla="*/ 661599 w 1034979"/>
                  <a:gd name="connsiteY147" fmla="*/ 864895 h 1280224"/>
                  <a:gd name="connsiteX148" fmla="*/ 671124 w 1034979"/>
                  <a:gd name="connsiteY148" fmla="*/ 853465 h 1280224"/>
                  <a:gd name="connsiteX149" fmla="*/ 724464 w 1034979"/>
                  <a:gd name="connsiteY149" fmla="*/ 845845 h 1280224"/>
                  <a:gd name="connsiteX150" fmla="*/ 842574 w 1034979"/>
                  <a:gd name="connsiteY150" fmla="*/ 847750 h 1280224"/>
                  <a:gd name="connsiteX151" fmla="*/ 871149 w 1034979"/>
                  <a:gd name="connsiteY151" fmla="*/ 849655 h 1280224"/>
                  <a:gd name="connsiteX152" fmla="*/ 899724 w 1034979"/>
                  <a:gd name="connsiteY152" fmla="*/ 855370 h 1280224"/>
                  <a:gd name="connsiteX153" fmla="*/ 922584 w 1034979"/>
                  <a:gd name="connsiteY153" fmla="*/ 859180 h 1280224"/>
                  <a:gd name="connsiteX154" fmla="*/ 951159 w 1034979"/>
                  <a:gd name="connsiteY154" fmla="*/ 864895 h 1280224"/>
                  <a:gd name="connsiteX155" fmla="*/ 956874 w 1034979"/>
                  <a:gd name="connsiteY155" fmla="*/ 864895 h 1280224"/>
                  <a:gd name="connsiteX156" fmla="*/ 1002594 w 1034979"/>
                  <a:gd name="connsiteY156" fmla="*/ 862990 h 1280224"/>
                  <a:gd name="connsiteX157" fmla="*/ 1031169 w 1034979"/>
                  <a:gd name="connsiteY157" fmla="*/ 855370 h 1280224"/>
                  <a:gd name="connsiteX158" fmla="*/ 1034979 w 1034979"/>
                  <a:gd name="connsiteY158" fmla="*/ 849655 h 1280224"/>
                  <a:gd name="connsiteX159" fmla="*/ 1033074 w 1034979"/>
                  <a:gd name="connsiteY159" fmla="*/ 830605 h 1280224"/>
                  <a:gd name="connsiteX160" fmla="*/ 1027359 w 1034979"/>
                  <a:gd name="connsiteY160" fmla="*/ 826795 h 1280224"/>
                  <a:gd name="connsiteX161" fmla="*/ 1012119 w 1034979"/>
                  <a:gd name="connsiteY161" fmla="*/ 824890 h 1280224"/>
                  <a:gd name="connsiteX162" fmla="*/ 1006404 w 1034979"/>
                  <a:gd name="connsiteY162" fmla="*/ 822985 h 1280224"/>
                  <a:gd name="connsiteX163" fmla="*/ 998784 w 1034979"/>
                  <a:gd name="connsiteY163" fmla="*/ 821080 h 1280224"/>
                  <a:gd name="connsiteX164" fmla="*/ 987354 w 1034979"/>
                  <a:gd name="connsiteY164" fmla="*/ 813460 h 1280224"/>
                  <a:gd name="connsiteX165" fmla="*/ 975924 w 1034979"/>
                  <a:gd name="connsiteY165" fmla="*/ 809650 h 1280224"/>
                  <a:gd name="connsiteX166" fmla="*/ 970209 w 1034979"/>
                  <a:gd name="connsiteY166" fmla="*/ 807745 h 1280224"/>
                  <a:gd name="connsiteX167" fmla="*/ 962589 w 1034979"/>
                  <a:gd name="connsiteY167" fmla="*/ 805840 h 1280224"/>
                  <a:gd name="connsiteX168" fmla="*/ 956874 w 1034979"/>
                  <a:gd name="connsiteY168" fmla="*/ 803935 h 1280224"/>
                  <a:gd name="connsiteX169" fmla="*/ 935919 w 1034979"/>
                  <a:gd name="connsiteY169" fmla="*/ 798220 h 1280224"/>
                  <a:gd name="connsiteX170" fmla="*/ 930204 w 1034979"/>
                  <a:gd name="connsiteY170" fmla="*/ 796315 h 1280224"/>
                  <a:gd name="connsiteX171" fmla="*/ 825429 w 1034979"/>
                  <a:gd name="connsiteY171" fmla="*/ 798220 h 1280224"/>
                  <a:gd name="connsiteX172" fmla="*/ 819714 w 1034979"/>
                  <a:gd name="connsiteY172" fmla="*/ 800125 h 1280224"/>
                  <a:gd name="connsiteX173" fmla="*/ 730179 w 1034979"/>
                  <a:gd name="connsiteY173" fmla="*/ 802030 h 1280224"/>
                  <a:gd name="connsiteX174" fmla="*/ 716844 w 1034979"/>
                  <a:gd name="connsiteY174" fmla="*/ 805840 h 1280224"/>
                  <a:gd name="connsiteX175" fmla="*/ 695889 w 1034979"/>
                  <a:gd name="connsiteY175" fmla="*/ 807745 h 1280224"/>
                  <a:gd name="connsiteX176" fmla="*/ 669219 w 1034979"/>
                  <a:gd name="connsiteY176" fmla="*/ 809650 h 1280224"/>
                  <a:gd name="connsiteX177" fmla="*/ 669219 w 1034979"/>
                  <a:gd name="connsiteY177" fmla="*/ 809650 h 1280224"/>
                  <a:gd name="connsiteX178" fmla="*/ 646359 w 1034979"/>
                  <a:gd name="connsiteY178" fmla="*/ 813460 h 1280224"/>
                  <a:gd name="connsiteX179" fmla="*/ 642549 w 1034979"/>
                  <a:gd name="connsiteY179" fmla="*/ 802030 h 1280224"/>
                  <a:gd name="connsiteX180" fmla="*/ 640644 w 1034979"/>
                  <a:gd name="connsiteY180" fmla="*/ 796315 h 1280224"/>
                  <a:gd name="connsiteX181" fmla="*/ 642549 w 1034979"/>
                  <a:gd name="connsiteY181" fmla="*/ 779170 h 1280224"/>
                  <a:gd name="connsiteX182" fmla="*/ 644454 w 1034979"/>
                  <a:gd name="connsiteY182" fmla="*/ 773455 h 1280224"/>
                  <a:gd name="connsiteX183" fmla="*/ 661599 w 1034979"/>
                  <a:gd name="connsiteY183" fmla="*/ 763930 h 1280224"/>
                  <a:gd name="connsiteX184" fmla="*/ 673029 w 1034979"/>
                  <a:gd name="connsiteY184" fmla="*/ 756310 h 1280224"/>
                  <a:gd name="connsiteX185" fmla="*/ 674934 w 1034979"/>
                  <a:gd name="connsiteY185" fmla="*/ 750595 h 1280224"/>
                  <a:gd name="connsiteX186" fmla="*/ 680649 w 1034979"/>
                  <a:gd name="connsiteY186" fmla="*/ 748690 h 1280224"/>
                  <a:gd name="connsiteX187" fmla="*/ 686364 w 1034979"/>
                  <a:gd name="connsiteY187" fmla="*/ 744880 h 1280224"/>
                  <a:gd name="connsiteX188" fmla="*/ 695889 w 1034979"/>
                  <a:gd name="connsiteY188" fmla="*/ 735355 h 1280224"/>
                  <a:gd name="connsiteX189" fmla="*/ 705414 w 1034979"/>
                  <a:gd name="connsiteY189" fmla="*/ 723925 h 1280224"/>
                  <a:gd name="connsiteX190" fmla="*/ 716844 w 1034979"/>
                  <a:gd name="connsiteY190" fmla="*/ 716305 h 1280224"/>
                  <a:gd name="connsiteX191" fmla="*/ 732084 w 1034979"/>
                  <a:gd name="connsiteY191" fmla="*/ 702970 h 1280224"/>
                  <a:gd name="connsiteX192" fmla="*/ 741609 w 1034979"/>
                  <a:gd name="connsiteY192" fmla="*/ 691540 h 1280224"/>
                  <a:gd name="connsiteX193" fmla="*/ 753039 w 1034979"/>
                  <a:gd name="connsiteY193" fmla="*/ 682015 h 1280224"/>
                  <a:gd name="connsiteX194" fmla="*/ 758754 w 1034979"/>
                  <a:gd name="connsiteY194" fmla="*/ 670585 h 1280224"/>
                  <a:gd name="connsiteX195" fmla="*/ 760659 w 1034979"/>
                  <a:gd name="connsiteY195" fmla="*/ 664870 h 1280224"/>
                  <a:gd name="connsiteX196" fmla="*/ 766374 w 1034979"/>
                  <a:gd name="connsiteY196" fmla="*/ 653440 h 1280224"/>
                  <a:gd name="connsiteX197" fmla="*/ 764469 w 1034979"/>
                  <a:gd name="connsiteY197" fmla="*/ 638200 h 1280224"/>
                  <a:gd name="connsiteX198" fmla="*/ 758754 w 1034979"/>
                  <a:gd name="connsiteY198" fmla="*/ 636295 h 1280224"/>
                  <a:gd name="connsiteX199" fmla="*/ 737799 w 1034979"/>
                  <a:gd name="connsiteY199" fmla="*/ 638200 h 1280224"/>
                  <a:gd name="connsiteX200" fmla="*/ 732084 w 1034979"/>
                  <a:gd name="connsiteY200" fmla="*/ 642010 h 1280224"/>
                  <a:gd name="connsiteX201" fmla="*/ 720654 w 1034979"/>
                  <a:gd name="connsiteY201" fmla="*/ 645820 h 1280224"/>
                  <a:gd name="connsiteX202" fmla="*/ 716844 w 1034979"/>
                  <a:gd name="connsiteY202" fmla="*/ 651535 h 1280224"/>
                  <a:gd name="connsiteX203" fmla="*/ 711129 w 1034979"/>
                  <a:gd name="connsiteY203" fmla="*/ 653440 h 1280224"/>
                  <a:gd name="connsiteX204" fmla="*/ 705414 w 1034979"/>
                  <a:gd name="connsiteY204" fmla="*/ 657250 h 1280224"/>
                  <a:gd name="connsiteX205" fmla="*/ 699699 w 1034979"/>
                  <a:gd name="connsiteY205" fmla="*/ 662965 h 1280224"/>
                  <a:gd name="connsiteX206" fmla="*/ 692079 w 1034979"/>
                  <a:gd name="connsiteY206" fmla="*/ 666775 h 1280224"/>
                  <a:gd name="connsiteX207" fmla="*/ 650169 w 1034979"/>
                  <a:gd name="connsiteY207" fmla="*/ 695350 h 1280224"/>
                  <a:gd name="connsiteX208" fmla="*/ 636834 w 1034979"/>
                  <a:gd name="connsiteY208" fmla="*/ 706780 h 1280224"/>
                  <a:gd name="connsiteX209" fmla="*/ 627309 w 1034979"/>
                  <a:gd name="connsiteY209" fmla="*/ 723925 h 1280224"/>
                  <a:gd name="connsiteX210" fmla="*/ 602544 w 1034979"/>
                  <a:gd name="connsiteY210" fmla="*/ 729640 h 1280224"/>
                  <a:gd name="connsiteX211" fmla="*/ 589209 w 1034979"/>
                  <a:gd name="connsiteY211" fmla="*/ 733450 h 1280224"/>
                  <a:gd name="connsiteX212" fmla="*/ 573969 w 1034979"/>
                  <a:gd name="connsiteY212" fmla="*/ 731545 h 1280224"/>
                  <a:gd name="connsiteX213" fmla="*/ 562539 w 1034979"/>
                  <a:gd name="connsiteY213" fmla="*/ 727735 h 1280224"/>
                  <a:gd name="connsiteX214" fmla="*/ 551109 w 1034979"/>
                  <a:gd name="connsiteY214" fmla="*/ 723925 h 1280224"/>
                  <a:gd name="connsiteX215" fmla="*/ 539679 w 1034979"/>
                  <a:gd name="connsiteY215" fmla="*/ 720115 h 1280224"/>
                  <a:gd name="connsiteX216" fmla="*/ 533964 w 1034979"/>
                  <a:gd name="connsiteY216" fmla="*/ 718210 h 1280224"/>
                  <a:gd name="connsiteX217" fmla="*/ 528249 w 1034979"/>
                  <a:gd name="connsiteY217" fmla="*/ 714400 h 1280224"/>
                  <a:gd name="connsiteX218" fmla="*/ 516819 w 1034979"/>
                  <a:gd name="connsiteY218" fmla="*/ 708685 h 1280224"/>
                  <a:gd name="connsiteX219" fmla="*/ 509199 w 1034979"/>
                  <a:gd name="connsiteY219" fmla="*/ 697255 h 1280224"/>
                  <a:gd name="connsiteX220" fmla="*/ 505389 w 1034979"/>
                  <a:gd name="connsiteY220" fmla="*/ 676300 h 1280224"/>
                  <a:gd name="connsiteX221" fmla="*/ 507294 w 1034979"/>
                  <a:gd name="connsiteY221" fmla="*/ 611530 h 1280224"/>
                  <a:gd name="connsiteX222" fmla="*/ 513009 w 1034979"/>
                  <a:gd name="connsiteY222" fmla="*/ 598195 h 1280224"/>
                  <a:gd name="connsiteX223" fmla="*/ 503484 w 1034979"/>
                  <a:gd name="connsiteY223" fmla="*/ 121945 h 1280224"/>
                  <a:gd name="connsiteX224" fmla="*/ 429189 w 1034979"/>
                  <a:gd name="connsiteY224" fmla="*/ 1930 h 1280224"/>
                  <a:gd name="connsiteX225" fmla="*/ 433083 w 1034979"/>
                  <a:gd name="connsiteY225" fmla="*/ 428482 h 1280224"/>
                  <a:gd name="connsiteX226" fmla="*/ 425379 w 1034979"/>
                  <a:gd name="connsiteY226" fmla="*/ 481990 h 1280224"/>
                  <a:gd name="connsiteX227" fmla="*/ 417759 w 1034979"/>
                  <a:gd name="connsiteY227" fmla="*/ 609625 h 1280224"/>
                  <a:gd name="connsiteX228" fmla="*/ 413949 w 1034979"/>
                  <a:gd name="connsiteY228" fmla="*/ 626770 h 1280224"/>
                  <a:gd name="connsiteX229" fmla="*/ 417759 w 1034979"/>
                  <a:gd name="connsiteY229" fmla="*/ 647725 h 1280224"/>
                  <a:gd name="connsiteX230" fmla="*/ 421569 w 1034979"/>
                  <a:gd name="connsiteY230" fmla="*/ 653440 h 1280224"/>
                  <a:gd name="connsiteX231" fmla="*/ 425379 w 1034979"/>
                  <a:gd name="connsiteY231" fmla="*/ 664870 h 1280224"/>
                  <a:gd name="connsiteX232" fmla="*/ 423474 w 1034979"/>
                  <a:gd name="connsiteY232" fmla="*/ 691540 h 1280224"/>
                  <a:gd name="connsiteX233" fmla="*/ 417759 w 1034979"/>
                  <a:gd name="connsiteY233" fmla="*/ 693445 h 1280224"/>
                  <a:gd name="connsiteX234" fmla="*/ 412044 w 1034979"/>
                  <a:gd name="connsiteY234" fmla="*/ 697255 h 1280224"/>
                  <a:gd name="connsiteX235" fmla="*/ 421569 w 1034979"/>
                  <a:gd name="connsiteY235" fmla="*/ 693445 h 1280224"/>
                  <a:gd name="connsiteX0" fmla="*/ 421569 w 1034979"/>
                  <a:gd name="connsiteY0" fmla="*/ 693445 h 1280224"/>
                  <a:gd name="connsiteX1" fmla="*/ 421569 w 1034979"/>
                  <a:gd name="connsiteY1" fmla="*/ 693445 h 1280224"/>
                  <a:gd name="connsiteX2" fmla="*/ 394899 w 1034979"/>
                  <a:gd name="connsiteY2" fmla="*/ 702970 h 1280224"/>
                  <a:gd name="connsiteX3" fmla="*/ 387279 w 1034979"/>
                  <a:gd name="connsiteY3" fmla="*/ 704875 h 1280224"/>
                  <a:gd name="connsiteX4" fmla="*/ 356799 w 1034979"/>
                  <a:gd name="connsiteY4" fmla="*/ 706780 h 1280224"/>
                  <a:gd name="connsiteX5" fmla="*/ 351084 w 1034979"/>
                  <a:gd name="connsiteY5" fmla="*/ 710590 h 1280224"/>
                  <a:gd name="connsiteX6" fmla="*/ 339654 w 1034979"/>
                  <a:gd name="connsiteY6" fmla="*/ 720115 h 1280224"/>
                  <a:gd name="connsiteX7" fmla="*/ 328224 w 1034979"/>
                  <a:gd name="connsiteY7" fmla="*/ 723925 h 1280224"/>
                  <a:gd name="connsiteX8" fmla="*/ 312984 w 1034979"/>
                  <a:gd name="connsiteY8" fmla="*/ 729640 h 1280224"/>
                  <a:gd name="connsiteX9" fmla="*/ 265359 w 1034979"/>
                  <a:gd name="connsiteY9" fmla="*/ 725830 h 1280224"/>
                  <a:gd name="connsiteX10" fmla="*/ 253929 w 1034979"/>
                  <a:gd name="connsiteY10" fmla="*/ 722020 h 1280224"/>
                  <a:gd name="connsiteX11" fmla="*/ 242499 w 1034979"/>
                  <a:gd name="connsiteY11" fmla="*/ 718210 h 1280224"/>
                  <a:gd name="connsiteX12" fmla="*/ 236784 w 1034979"/>
                  <a:gd name="connsiteY12" fmla="*/ 716305 h 1280224"/>
                  <a:gd name="connsiteX13" fmla="*/ 231069 w 1034979"/>
                  <a:gd name="connsiteY13" fmla="*/ 714400 h 1280224"/>
                  <a:gd name="connsiteX14" fmla="*/ 219639 w 1034979"/>
                  <a:gd name="connsiteY14" fmla="*/ 712495 h 1280224"/>
                  <a:gd name="connsiteX15" fmla="*/ 213924 w 1034979"/>
                  <a:gd name="connsiteY15" fmla="*/ 710590 h 1280224"/>
                  <a:gd name="connsiteX16" fmla="*/ 206304 w 1034979"/>
                  <a:gd name="connsiteY16" fmla="*/ 708685 h 1280224"/>
                  <a:gd name="connsiteX17" fmla="*/ 194874 w 1034979"/>
                  <a:gd name="connsiteY17" fmla="*/ 704875 h 1280224"/>
                  <a:gd name="connsiteX18" fmla="*/ 189159 w 1034979"/>
                  <a:gd name="connsiteY18" fmla="*/ 702970 h 1280224"/>
                  <a:gd name="connsiteX19" fmla="*/ 181539 w 1034979"/>
                  <a:gd name="connsiteY19" fmla="*/ 701065 h 1280224"/>
                  <a:gd name="connsiteX20" fmla="*/ 170109 w 1034979"/>
                  <a:gd name="connsiteY20" fmla="*/ 695350 h 1280224"/>
                  <a:gd name="connsiteX21" fmla="*/ 164394 w 1034979"/>
                  <a:gd name="connsiteY21" fmla="*/ 691540 h 1280224"/>
                  <a:gd name="connsiteX22" fmla="*/ 156774 w 1034979"/>
                  <a:gd name="connsiteY22" fmla="*/ 680110 h 1280224"/>
                  <a:gd name="connsiteX23" fmla="*/ 145344 w 1034979"/>
                  <a:gd name="connsiteY23" fmla="*/ 676300 h 1280224"/>
                  <a:gd name="connsiteX24" fmla="*/ 139629 w 1034979"/>
                  <a:gd name="connsiteY24" fmla="*/ 672490 h 1280224"/>
                  <a:gd name="connsiteX25" fmla="*/ 133914 w 1034979"/>
                  <a:gd name="connsiteY25" fmla="*/ 670585 h 1280224"/>
                  <a:gd name="connsiteX26" fmla="*/ 116769 w 1034979"/>
                  <a:gd name="connsiteY26" fmla="*/ 666775 h 1280224"/>
                  <a:gd name="connsiteX27" fmla="*/ 111054 w 1034979"/>
                  <a:gd name="connsiteY27" fmla="*/ 661060 h 1280224"/>
                  <a:gd name="connsiteX28" fmla="*/ 101529 w 1034979"/>
                  <a:gd name="connsiteY28" fmla="*/ 643915 h 1280224"/>
                  <a:gd name="connsiteX29" fmla="*/ 84384 w 1034979"/>
                  <a:gd name="connsiteY29" fmla="*/ 636295 h 1280224"/>
                  <a:gd name="connsiteX30" fmla="*/ 78669 w 1034979"/>
                  <a:gd name="connsiteY30" fmla="*/ 634390 h 1280224"/>
                  <a:gd name="connsiteX31" fmla="*/ 59619 w 1034979"/>
                  <a:gd name="connsiteY31" fmla="*/ 638200 h 1280224"/>
                  <a:gd name="connsiteX32" fmla="*/ 53904 w 1034979"/>
                  <a:gd name="connsiteY32" fmla="*/ 642010 h 1280224"/>
                  <a:gd name="connsiteX33" fmla="*/ 50094 w 1034979"/>
                  <a:gd name="connsiteY33" fmla="*/ 647725 h 1280224"/>
                  <a:gd name="connsiteX34" fmla="*/ 46284 w 1034979"/>
                  <a:gd name="connsiteY34" fmla="*/ 659155 h 1280224"/>
                  <a:gd name="connsiteX35" fmla="*/ 50094 w 1034979"/>
                  <a:gd name="connsiteY35" fmla="*/ 697255 h 1280224"/>
                  <a:gd name="connsiteX36" fmla="*/ 53904 w 1034979"/>
                  <a:gd name="connsiteY36" fmla="*/ 702970 h 1280224"/>
                  <a:gd name="connsiteX37" fmla="*/ 59619 w 1034979"/>
                  <a:gd name="connsiteY37" fmla="*/ 706780 h 1280224"/>
                  <a:gd name="connsiteX38" fmla="*/ 63429 w 1034979"/>
                  <a:gd name="connsiteY38" fmla="*/ 712495 h 1280224"/>
                  <a:gd name="connsiteX39" fmla="*/ 80574 w 1034979"/>
                  <a:gd name="connsiteY39" fmla="*/ 722020 h 1280224"/>
                  <a:gd name="connsiteX40" fmla="*/ 103434 w 1034979"/>
                  <a:gd name="connsiteY40" fmla="*/ 723925 h 1280224"/>
                  <a:gd name="connsiteX41" fmla="*/ 124389 w 1034979"/>
                  <a:gd name="connsiteY41" fmla="*/ 729640 h 1280224"/>
                  <a:gd name="connsiteX42" fmla="*/ 130104 w 1034979"/>
                  <a:gd name="connsiteY42" fmla="*/ 731545 h 1280224"/>
                  <a:gd name="connsiteX43" fmla="*/ 135819 w 1034979"/>
                  <a:gd name="connsiteY43" fmla="*/ 737260 h 1280224"/>
                  <a:gd name="connsiteX44" fmla="*/ 143439 w 1034979"/>
                  <a:gd name="connsiteY44" fmla="*/ 739165 h 1280224"/>
                  <a:gd name="connsiteX45" fmla="*/ 166299 w 1034979"/>
                  <a:gd name="connsiteY45" fmla="*/ 742975 h 1280224"/>
                  <a:gd name="connsiteX46" fmla="*/ 191064 w 1034979"/>
                  <a:gd name="connsiteY46" fmla="*/ 748690 h 1280224"/>
                  <a:gd name="connsiteX47" fmla="*/ 208209 w 1034979"/>
                  <a:gd name="connsiteY47" fmla="*/ 754405 h 1280224"/>
                  <a:gd name="connsiteX48" fmla="*/ 213924 w 1034979"/>
                  <a:gd name="connsiteY48" fmla="*/ 756310 h 1280224"/>
                  <a:gd name="connsiteX49" fmla="*/ 229164 w 1034979"/>
                  <a:gd name="connsiteY49" fmla="*/ 760120 h 1280224"/>
                  <a:gd name="connsiteX50" fmla="*/ 248214 w 1034979"/>
                  <a:gd name="connsiteY50" fmla="*/ 765835 h 1280224"/>
                  <a:gd name="connsiteX51" fmla="*/ 253929 w 1034979"/>
                  <a:gd name="connsiteY51" fmla="*/ 769645 h 1280224"/>
                  <a:gd name="connsiteX52" fmla="*/ 267264 w 1034979"/>
                  <a:gd name="connsiteY52" fmla="*/ 784885 h 1280224"/>
                  <a:gd name="connsiteX53" fmla="*/ 272979 w 1034979"/>
                  <a:gd name="connsiteY53" fmla="*/ 803935 h 1280224"/>
                  <a:gd name="connsiteX54" fmla="*/ 274884 w 1034979"/>
                  <a:gd name="connsiteY54" fmla="*/ 809650 h 1280224"/>
                  <a:gd name="connsiteX55" fmla="*/ 276789 w 1034979"/>
                  <a:gd name="connsiteY55" fmla="*/ 815365 h 1280224"/>
                  <a:gd name="connsiteX56" fmla="*/ 278694 w 1034979"/>
                  <a:gd name="connsiteY56" fmla="*/ 840130 h 1280224"/>
                  <a:gd name="connsiteX57" fmla="*/ 280599 w 1034979"/>
                  <a:gd name="connsiteY57" fmla="*/ 845845 h 1280224"/>
                  <a:gd name="connsiteX58" fmla="*/ 278694 w 1034979"/>
                  <a:gd name="connsiteY58" fmla="*/ 864895 h 1280224"/>
                  <a:gd name="connsiteX59" fmla="*/ 276789 w 1034979"/>
                  <a:gd name="connsiteY59" fmla="*/ 874420 h 1280224"/>
                  <a:gd name="connsiteX60" fmla="*/ 263454 w 1034979"/>
                  <a:gd name="connsiteY60" fmla="*/ 887755 h 1280224"/>
                  <a:gd name="connsiteX61" fmla="*/ 252024 w 1034979"/>
                  <a:gd name="connsiteY61" fmla="*/ 895375 h 1280224"/>
                  <a:gd name="connsiteX62" fmla="*/ 240594 w 1034979"/>
                  <a:gd name="connsiteY62" fmla="*/ 899185 h 1280224"/>
                  <a:gd name="connsiteX63" fmla="*/ 126294 w 1034979"/>
                  <a:gd name="connsiteY63" fmla="*/ 899185 h 1280224"/>
                  <a:gd name="connsiteX64" fmla="*/ 120579 w 1034979"/>
                  <a:gd name="connsiteY64" fmla="*/ 901090 h 1280224"/>
                  <a:gd name="connsiteX65" fmla="*/ 105339 w 1034979"/>
                  <a:gd name="connsiteY65" fmla="*/ 902995 h 1280224"/>
                  <a:gd name="connsiteX66" fmla="*/ 88194 w 1034979"/>
                  <a:gd name="connsiteY66" fmla="*/ 908710 h 1280224"/>
                  <a:gd name="connsiteX67" fmla="*/ 82479 w 1034979"/>
                  <a:gd name="connsiteY67" fmla="*/ 910615 h 1280224"/>
                  <a:gd name="connsiteX68" fmla="*/ 76764 w 1034979"/>
                  <a:gd name="connsiteY68" fmla="*/ 914425 h 1280224"/>
                  <a:gd name="connsiteX69" fmla="*/ 65334 w 1034979"/>
                  <a:gd name="connsiteY69" fmla="*/ 916330 h 1280224"/>
                  <a:gd name="connsiteX70" fmla="*/ 27234 w 1034979"/>
                  <a:gd name="connsiteY70" fmla="*/ 918235 h 1280224"/>
                  <a:gd name="connsiteX71" fmla="*/ 15804 w 1034979"/>
                  <a:gd name="connsiteY71" fmla="*/ 923950 h 1280224"/>
                  <a:gd name="connsiteX72" fmla="*/ 6279 w 1034979"/>
                  <a:gd name="connsiteY72" fmla="*/ 933475 h 1280224"/>
                  <a:gd name="connsiteX73" fmla="*/ 4374 w 1034979"/>
                  <a:gd name="connsiteY73" fmla="*/ 939190 h 1280224"/>
                  <a:gd name="connsiteX74" fmla="*/ 564 w 1034979"/>
                  <a:gd name="connsiteY74" fmla="*/ 944905 h 1280224"/>
                  <a:gd name="connsiteX75" fmla="*/ 6279 w 1034979"/>
                  <a:gd name="connsiteY75" fmla="*/ 977290 h 1280224"/>
                  <a:gd name="connsiteX76" fmla="*/ 11994 w 1034979"/>
                  <a:gd name="connsiteY76" fmla="*/ 981100 h 1280224"/>
                  <a:gd name="connsiteX77" fmla="*/ 17709 w 1034979"/>
                  <a:gd name="connsiteY77" fmla="*/ 983005 h 1280224"/>
                  <a:gd name="connsiteX78" fmla="*/ 145344 w 1034979"/>
                  <a:gd name="connsiteY78" fmla="*/ 981100 h 1280224"/>
                  <a:gd name="connsiteX79" fmla="*/ 152964 w 1034979"/>
                  <a:gd name="connsiteY79" fmla="*/ 979195 h 1280224"/>
                  <a:gd name="connsiteX80" fmla="*/ 303459 w 1034979"/>
                  <a:gd name="connsiteY80" fmla="*/ 973480 h 1280224"/>
                  <a:gd name="connsiteX81" fmla="*/ 318699 w 1034979"/>
                  <a:gd name="connsiteY81" fmla="*/ 981100 h 1280224"/>
                  <a:gd name="connsiteX82" fmla="*/ 330129 w 1034979"/>
                  <a:gd name="connsiteY82" fmla="*/ 986815 h 1280224"/>
                  <a:gd name="connsiteX83" fmla="*/ 333939 w 1034979"/>
                  <a:gd name="connsiteY83" fmla="*/ 992530 h 1280224"/>
                  <a:gd name="connsiteX84" fmla="*/ 339654 w 1034979"/>
                  <a:gd name="connsiteY84" fmla="*/ 994435 h 1280224"/>
                  <a:gd name="connsiteX85" fmla="*/ 351084 w 1034979"/>
                  <a:gd name="connsiteY85" fmla="*/ 1002055 h 1280224"/>
                  <a:gd name="connsiteX86" fmla="*/ 356799 w 1034979"/>
                  <a:gd name="connsiteY86" fmla="*/ 1005865 h 1280224"/>
                  <a:gd name="connsiteX87" fmla="*/ 360609 w 1034979"/>
                  <a:gd name="connsiteY87" fmla="*/ 1011580 h 1280224"/>
                  <a:gd name="connsiteX88" fmla="*/ 366324 w 1034979"/>
                  <a:gd name="connsiteY88" fmla="*/ 1023010 h 1280224"/>
                  <a:gd name="connsiteX89" fmla="*/ 362514 w 1034979"/>
                  <a:gd name="connsiteY89" fmla="*/ 1049680 h 1280224"/>
                  <a:gd name="connsiteX90" fmla="*/ 358704 w 1034979"/>
                  <a:gd name="connsiteY90" fmla="*/ 1055395 h 1280224"/>
                  <a:gd name="connsiteX91" fmla="*/ 356799 w 1034979"/>
                  <a:gd name="connsiteY91" fmla="*/ 1061110 h 1280224"/>
                  <a:gd name="connsiteX92" fmla="*/ 352989 w 1034979"/>
                  <a:gd name="connsiteY92" fmla="*/ 1066825 h 1280224"/>
                  <a:gd name="connsiteX93" fmla="*/ 351084 w 1034979"/>
                  <a:gd name="connsiteY93" fmla="*/ 1072540 h 1280224"/>
                  <a:gd name="connsiteX94" fmla="*/ 347274 w 1034979"/>
                  <a:gd name="connsiteY94" fmla="*/ 1078255 h 1280224"/>
                  <a:gd name="connsiteX95" fmla="*/ 330129 w 1034979"/>
                  <a:gd name="connsiteY95" fmla="*/ 1144930 h 1280224"/>
                  <a:gd name="connsiteX96" fmla="*/ 328224 w 1034979"/>
                  <a:gd name="connsiteY96" fmla="*/ 1196365 h 1280224"/>
                  <a:gd name="connsiteX97" fmla="*/ 330129 w 1034979"/>
                  <a:gd name="connsiteY97" fmla="*/ 1221130 h 1280224"/>
                  <a:gd name="connsiteX98" fmla="*/ 332034 w 1034979"/>
                  <a:gd name="connsiteY98" fmla="*/ 1226845 h 1280224"/>
                  <a:gd name="connsiteX99" fmla="*/ 335844 w 1034979"/>
                  <a:gd name="connsiteY99" fmla="*/ 1230655 h 1280224"/>
                  <a:gd name="connsiteX100" fmla="*/ 364419 w 1034979"/>
                  <a:gd name="connsiteY100" fmla="*/ 1276375 h 1280224"/>
                  <a:gd name="connsiteX101" fmla="*/ 387279 w 1034979"/>
                  <a:gd name="connsiteY101" fmla="*/ 1278280 h 1280224"/>
                  <a:gd name="connsiteX102" fmla="*/ 392994 w 1034979"/>
                  <a:gd name="connsiteY102" fmla="*/ 1272565 h 1280224"/>
                  <a:gd name="connsiteX103" fmla="*/ 394899 w 1034979"/>
                  <a:gd name="connsiteY103" fmla="*/ 1261135 h 1280224"/>
                  <a:gd name="connsiteX104" fmla="*/ 396804 w 1034979"/>
                  <a:gd name="connsiteY104" fmla="*/ 1255420 h 1280224"/>
                  <a:gd name="connsiteX105" fmla="*/ 398709 w 1034979"/>
                  <a:gd name="connsiteY105" fmla="*/ 1238275 h 1280224"/>
                  <a:gd name="connsiteX106" fmla="*/ 400614 w 1034979"/>
                  <a:gd name="connsiteY106" fmla="*/ 1224940 h 1280224"/>
                  <a:gd name="connsiteX107" fmla="*/ 404424 w 1034979"/>
                  <a:gd name="connsiteY107" fmla="*/ 1167790 h 1280224"/>
                  <a:gd name="connsiteX108" fmla="*/ 410139 w 1034979"/>
                  <a:gd name="connsiteY108" fmla="*/ 1156360 h 1280224"/>
                  <a:gd name="connsiteX109" fmla="*/ 413949 w 1034979"/>
                  <a:gd name="connsiteY109" fmla="*/ 1143025 h 1280224"/>
                  <a:gd name="connsiteX110" fmla="*/ 415854 w 1034979"/>
                  <a:gd name="connsiteY110" fmla="*/ 1137310 h 1280224"/>
                  <a:gd name="connsiteX111" fmla="*/ 417759 w 1034979"/>
                  <a:gd name="connsiteY111" fmla="*/ 1123975 h 1280224"/>
                  <a:gd name="connsiteX112" fmla="*/ 421569 w 1034979"/>
                  <a:gd name="connsiteY112" fmla="*/ 1112545 h 1280224"/>
                  <a:gd name="connsiteX113" fmla="*/ 427284 w 1034979"/>
                  <a:gd name="connsiteY113" fmla="*/ 1099210 h 1280224"/>
                  <a:gd name="connsiteX114" fmla="*/ 436809 w 1034979"/>
                  <a:gd name="connsiteY114" fmla="*/ 1087780 h 1280224"/>
                  <a:gd name="connsiteX115" fmla="*/ 450144 w 1034979"/>
                  <a:gd name="connsiteY115" fmla="*/ 1072540 h 1280224"/>
                  <a:gd name="connsiteX116" fmla="*/ 457764 w 1034979"/>
                  <a:gd name="connsiteY116" fmla="*/ 1061110 h 1280224"/>
                  <a:gd name="connsiteX117" fmla="*/ 461574 w 1034979"/>
                  <a:gd name="connsiteY117" fmla="*/ 1049680 h 1280224"/>
                  <a:gd name="connsiteX118" fmla="*/ 465384 w 1034979"/>
                  <a:gd name="connsiteY118" fmla="*/ 1034440 h 1280224"/>
                  <a:gd name="connsiteX119" fmla="*/ 467289 w 1034979"/>
                  <a:gd name="connsiteY119" fmla="*/ 1028725 h 1280224"/>
                  <a:gd name="connsiteX120" fmla="*/ 507294 w 1034979"/>
                  <a:gd name="connsiteY120" fmla="*/ 1023010 h 1280224"/>
                  <a:gd name="connsiteX121" fmla="*/ 535869 w 1034979"/>
                  <a:gd name="connsiteY121" fmla="*/ 1013485 h 1280224"/>
                  <a:gd name="connsiteX122" fmla="*/ 541584 w 1034979"/>
                  <a:gd name="connsiteY122" fmla="*/ 1011580 h 1280224"/>
                  <a:gd name="connsiteX123" fmla="*/ 547299 w 1034979"/>
                  <a:gd name="connsiteY123" fmla="*/ 1009675 h 1280224"/>
                  <a:gd name="connsiteX124" fmla="*/ 554919 w 1034979"/>
                  <a:gd name="connsiteY124" fmla="*/ 1007770 h 1280224"/>
                  <a:gd name="connsiteX125" fmla="*/ 573969 w 1034979"/>
                  <a:gd name="connsiteY125" fmla="*/ 1000150 h 1280224"/>
                  <a:gd name="connsiteX126" fmla="*/ 585399 w 1034979"/>
                  <a:gd name="connsiteY126" fmla="*/ 996340 h 1280224"/>
                  <a:gd name="connsiteX127" fmla="*/ 720654 w 1034979"/>
                  <a:gd name="connsiteY127" fmla="*/ 1080160 h 1280224"/>
                  <a:gd name="connsiteX128" fmla="*/ 733989 w 1034979"/>
                  <a:gd name="connsiteY128" fmla="*/ 1089685 h 1280224"/>
                  <a:gd name="connsiteX129" fmla="*/ 743514 w 1034979"/>
                  <a:gd name="connsiteY129" fmla="*/ 1091590 h 1280224"/>
                  <a:gd name="connsiteX130" fmla="*/ 749229 w 1034979"/>
                  <a:gd name="connsiteY130" fmla="*/ 1093495 h 1280224"/>
                  <a:gd name="connsiteX131" fmla="*/ 762564 w 1034979"/>
                  <a:gd name="connsiteY131" fmla="*/ 1099210 h 1280224"/>
                  <a:gd name="connsiteX132" fmla="*/ 777804 w 1034979"/>
                  <a:gd name="connsiteY132" fmla="*/ 1097305 h 1280224"/>
                  <a:gd name="connsiteX133" fmla="*/ 789234 w 1034979"/>
                  <a:gd name="connsiteY133" fmla="*/ 1091590 h 1280224"/>
                  <a:gd name="connsiteX134" fmla="*/ 794949 w 1034979"/>
                  <a:gd name="connsiteY134" fmla="*/ 1089685 h 1280224"/>
                  <a:gd name="connsiteX135" fmla="*/ 802569 w 1034979"/>
                  <a:gd name="connsiteY135" fmla="*/ 1072540 h 1280224"/>
                  <a:gd name="connsiteX136" fmla="*/ 800664 w 1034979"/>
                  <a:gd name="connsiteY136" fmla="*/ 1047775 h 1280224"/>
                  <a:gd name="connsiteX137" fmla="*/ 798759 w 1034979"/>
                  <a:gd name="connsiteY137" fmla="*/ 1042060 h 1280224"/>
                  <a:gd name="connsiteX138" fmla="*/ 796854 w 1034979"/>
                  <a:gd name="connsiteY138" fmla="*/ 1034440 h 1280224"/>
                  <a:gd name="connsiteX139" fmla="*/ 783519 w 1034979"/>
                  <a:gd name="connsiteY139" fmla="*/ 1017295 h 1280224"/>
                  <a:gd name="connsiteX140" fmla="*/ 773994 w 1034979"/>
                  <a:gd name="connsiteY140" fmla="*/ 1011580 h 1280224"/>
                  <a:gd name="connsiteX141" fmla="*/ 648264 w 1034979"/>
                  <a:gd name="connsiteY141" fmla="*/ 920140 h 1280224"/>
                  <a:gd name="connsiteX142" fmla="*/ 644454 w 1034979"/>
                  <a:gd name="connsiteY142" fmla="*/ 902995 h 1280224"/>
                  <a:gd name="connsiteX143" fmla="*/ 646359 w 1034979"/>
                  <a:gd name="connsiteY143" fmla="*/ 895375 h 1280224"/>
                  <a:gd name="connsiteX144" fmla="*/ 650169 w 1034979"/>
                  <a:gd name="connsiteY144" fmla="*/ 878230 h 1280224"/>
                  <a:gd name="connsiteX145" fmla="*/ 653979 w 1034979"/>
                  <a:gd name="connsiteY145" fmla="*/ 872515 h 1280224"/>
                  <a:gd name="connsiteX146" fmla="*/ 655884 w 1034979"/>
                  <a:gd name="connsiteY146" fmla="*/ 866800 h 1280224"/>
                  <a:gd name="connsiteX147" fmla="*/ 661599 w 1034979"/>
                  <a:gd name="connsiteY147" fmla="*/ 864895 h 1280224"/>
                  <a:gd name="connsiteX148" fmla="*/ 671124 w 1034979"/>
                  <a:gd name="connsiteY148" fmla="*/ 853465 h 1280224"/>
                  <a:gd name="connsiteX149" fmla="*/ 724464 w 1034979"/>
                  <a:gd name="connsiteY149" fmla="*/ 845845 h 1280224"/>
                  <a:gd name="connsiteX150" fmla="*/ 842574 w 1034979"/>
                  <a:gd name="connsiteY150" fmla="*/ 847750 h 1280224"/>
                  <a:gd name="connsiteX151" fmla="*/ 871149 w 1034979"/>
                  <a:gd name="connsiteY151" fmla="*/ 849655 h 1280224"/>
                  <a:gd name="connsiteX152" fmla="*/ 899724 w 1034979"/>
                  <a:gd name="connsiteY152" fmla="*/ 855370 h 1280224"/>
                  <a:gd name="connsiteX153" fmla="*/ 922584 w 1034979"/>
                  <a:gd name="connsiteY153" fmla="*/ 859180 h 1280224"/>
                  <a:gd name="connsiteX154" fmla="*/ 951159 w 1034979"/>
                  <a:gd name="connsiteY154" fmla="*/ 864895 h 1280224"/>
                  <a:gd name="connsiteX155" fmla="*/ 956874 w 1034979"/>
                  <a:gd name="connsiteY155" fmla="*/ 864895 h 1280224"/>
                  <a:gd name="connsiteX156" fmla="*/ 1002594 w 1034979"/>
                  <a:gd name="connsiteY156" fmla="*/ 862990 h 1280224"/>
                  <a:gd name="connsiteX157" fmla="*/ 1031169 w 1034979"/>
                  <a:gd name="connsiteY157" fmla="*/ 855370 h 1280224"/>
                  <a:gd name="connsiteX158" fmla="*/ 1034979 w 1034979"/>
                  <a:gd name="connsiteY158" fmla="*/ 849655 h 1280224"/>
                  <a:gd name="connsiteX159" fmla="*/ 1033074 w 1034979"/>
                  <a:gd name="connsiteY159" fmla="*/ 830605 h 1280224"/>
                  <a:gd name="connsiteX160" fmla="*/ 1027359 w 1034979"/>
                  <a:gd name="connsiteY160" fmla="*/ 826795 h 1280224"/>
                  <a:gd name="connsiteX161" fmla="*/ 1012119 w 1034979"/>
                  <a:gd name="connsiteY161" fmla="*/ 824890 h 1280224"/>
                  <a:gd name="connsiteX162" fmla="*/ 1006404 w 1034979"/>
                  <a:gd name="connsiteY162" fmla="*/ 822985 h 1280224"/>
                  <a:gd name="connsiteX163" fmla="*/ 998784 w 1034979"/>
                  <a:gd name="connsiteY163" fmla="*/ 821080 h 1280224"/>
                  <a:gd name="connsiteX164" fmla="*/ 987354 w 1034979"/>
                  <a:gd name="connsiteY164" fmla="*/ 813460 h 1280224"/>
                  <a:gd name="connsiteX165" fmla="*/ 975924 w 1034979"/>
                  <a:gd name="connsiteY165" fmla="*/ 809650 h 1280224"/>
                  <a:gd name="connsiteX166" fmla="*/ 970209 w 1034979"/>
                  <a:gd name="connsiteY166" fmla="*/ 807745 h 1280224"/>
                  <a:gd name="connsiteX167" fmla="*/ 962589 w 1034979"/>
                  <a:gd name="connsiteY167" fmla="*/ 805840 h 1280224"/>
                  <a:gd name="connsiteX168" fmla="*/ 956874 w 1034979"/>
                  <a:gd name="connsiteY168" fmla="*/ 803935 h 1280224"/>
                  <a:gd name="connsiteX169" fmla="*/ 935919 w 1034979"/>
                  <a:gd name="connsiteY169" fmla="*/ 798220 h 1280224"/>
                  <a:gd name="connsiteX170" fmla="*/ 930204 w 1034979"/>
                  <a:gd name="connsiteY170" fmla="*/ 796315 h 1280224"/>
                  <a:gd name="connsiteX171" fmla="*/ 825429 w 1034979"/>
                  <a:gd name="connsiteY171" fmla="*/ 798220 h 1280224"/>
                  <a:gd name="connsiteX172" fmla="*/ 819714 w 1034979"/>
                  <a:gd name="connsiteY172" fmla="*/ 800125 h 1280224"/>
                  <a:gd name="connsiteX173" fmla="*/ 730179 w 1034979"/>
                  <a:gd name="connsiteY173" fmla="*/ 802030 h 1280224"/>
                  <a:gd name="connsiteX174" fmla="*/ 716844 w 1034979"/>
                  <a:gd name="connsiteY174" fmla="*/ 805840 h 1280224"/>
                  <a:gd name="connsiteX175" fmla="*/ 695889 w 1034979"/>
                  <a:gd name="connsiteY175" fmla="*/ 807745 h 1280224"/>
                  <a:gd name="connsiteX176" fmla="*/ 669219 w 1034979"/>
                  <a:gd name="connsiteY176" fmla="*/ 809650 h 1280224"/>
                  <a:gd name="connsiteX177" fmla="*/ 669219 w 1034979"/>
                  <a:gd name="connsiteY177" fmla="*/ 809650 h 1280224"/>
                  <a:gd name="connsiteX178" fmla="*/ 646359 w 1034979"/>
                  <a:gd name="connsiteY178" fmla="*/ 813460 h 1280224"/>
                  <a:gd name="connsiteX179" fmla="*/ 642549 w 1034979"/>
                  <a:gd name="connsiteY179" fmla="*/ 802030 h 1280224"/>
                  <a:gd name="connsiteX180" fmla="*/ 640644 w 1034979"/>
                  <a:gd name="connsiteY180" fmla="*/ 796315 h 1280224"/>
                  <a:gd name="connsiteX181" fmla="*/ 642549 w 1034979"/>
                  <a:gd name="connsiteY181" fmla="*/ 779170 h 1280224"/>
                  <a:gd name="connsiteX182" fmla="*/ 644454 w 1034979"/>
                  <a:gd name="connsiteY182" fmla="*/ 773455 h 1280224"/>
                  <a:gd name="connsiteX183" fmla="*/ 661599 w 1034979"/>
                  <a:gd name="connsiteY183" fmla="*/ 763930 h 1280224"/>
                  <a:gd name="connsiteX184" fmla="*/ 673029 w 1034979"/>
                  <a:gd name="connsiteY184" fmla="*/ 756310 h 1280224"/>
                  <a:gd name="connsiteX185" fmla="*/ 674934 w 1034979"/>
                  <a:gd name="connsiteY185" fmla="*/ 750595 h 1280224"/>
                  <a:gd name="connsiteX186" fmla="*/ 680649 w 1034979"/>
                  <a:gd name="connsiteY186" fmla="*/ 748690 h 1280224"/>
                  <a:gd name="connsiteX187" fmla="*/ 686364 w 1034979"/>
                  <a:gd name="connsiteY187" fmla="*/ 744880 h 1280224"/>
                  <a:gd name="connsiteX188" fmla="*/ 695889 w 1034979"/>
                  <a:gd name="connsiteY188" fmla="*/ 735355 h 1280224"/>
                  <a:gd name="connsiteX189" fmla="*/ 705414 w 1034979"/>
                  <a:gd name="connsiteY189" fmla="*/ 723925 h 1280224"/>
                  <a:gd name="connsiteX190" fmla="*/ 716844 w 1034979"/>
                  <a:gd name="connsiteY190" fmla="*/ 716305 h 1280224"/>
                  <a:gd name="connsiteX191" fmla="*/ 732084 w 1034979"/>
                  <a:gd name="connsiteY191" fmla="*/ 702970 h 1280224"/>
                  <a:gd name="connsiteX192" fmla="*/ 741609 w 1034979"/>
                  <a:gd name="connsiteY192" fmla="*/ 691540 h 1280224"/>
                  <a:gd name="connsiteX193" fmla="*/ 753039 w 1034979"/>
                  <a:gd name="connsiteY193" fmla="*/ 682015 h 1280224"/>
                  <a:gd name="connsiteX194" fmla="*/ 758754 w 1034979"/>
                  <a:gd name="connsiteY194" fmla="*/ 670585 h 1280224"/>
                  <a:gd name="connsiteX195" fmla="*/ 760659 w 1034979"/>
                  <a:gd name="connsiteY195" fmla="*/ 664870 h 1280224"/>
                  <a:gd name="connsiteX196" fmla="*/ 766374 w 1034979"/>
                  <a:gd name="connsiteY196" fmla="*/ 653440 h 1280224"/>
                  <a:gd name="connsiteX197" fmla="*/ 764469 w 1034979"/>
                  <a:gd name="connsiteY197" fmla="*/ 638200 h 1280224"/>
                  <a:gd name="connsiteX198" fmla="*/ 758754 w 1034979"/>
                  <a:gd name="connsiteY198" fmla="*/ 636295 h 1280224"/>
                  <a:gd name="connsiteX199" fmla="*/ 737799 w 1034979"/>
                  <a:gd name="connsiteY199" fmla="*/ 638200 h 1280224"/>
                  <a:gd name="connsiteX200" fmla="*/ 732084 w 1034979"/>
                  <a:gd name="connsiteY200" fmla="*/ 642010 h 1280224"/>
                  <a:gd name="connsiteX201" fmla="*/ 720654 w 1034979"/>
                  <a:gd name="connsiteY201" fmla="*/ 645820 h 1280224"/>
                  <a:gd name="connsiteX202" fmla="*/ 716844 w 1034979"/>
                  <a:gd name="connsiteY202" fmla="*/ 651535 h 1280224"/>
                  <a:gd name="connsiteX203" fmla="*/ 711129 w 1034979"/>
                  <a:gd name="connsiteY203" fmla="*/ 653440 h 1280224"/>
                  <a:gd name="connsiteX204" fmla="*/ 705414 w 1034979"/>
                  <a:gd name="connsiteY204" fmla="*/ 657250 h 1280224"/>
                  <a:gd name="connsiteX205" fmla="*/ 699699 w 1034979"/>
                  <a:gd name="connsiteY205" fmla="*/ 662965 h 1280224"/>
                  <a:gd name="connsiteX206" fmla="*/ 692079 w 1034979"/>
                  <a:gd name="connsiteY206" fmla="*/ 666775 h 1280224"/>
                  <a:gd name="connsiteX207" fmla="*/ 650169 w 1034979"/>
                  <a:gd name="connsiteY207" fmla="*/ 695350 h 1280224"/>
                  <a:gd name="connsiteX208" fmla="*/ 636834 w 1034979"/>
                  <a:gd name="connsiteY208" fmla="*/ 706780 h 1280224"/>
                  <a:gd name="connsiteX209" fmla="*/ 627309 w 1034979"/>
                  <a:gd name="connsiteY209" fmla="*/ 723925 h 1280224"/>
                  <a:gd name="connsiteX210" fmla="*/ 602544 w 1034979"/>
                  <a:gd name="connsiteY210" fmla="*/ 729640 h 1280224"/>
                  <a:gd name="connsiteX211" fmla="*/ 589209 w 1034979"/>
                  <a:gd name="connsiteY211" fmla="*/ 733450 h 1280224"/>
                  <a:gd name="connsiteX212" fmla="*/ 573969 w 1034979"/>
                  <a:gd name="connsiteY212" fmla="*/ 731545 h 1280224"/>
                  <a:gd name="connsiteX213" fmla="*/ 562539 w 1034979"/>
                  <a:gd name="connsiteY213" fmla="*/ 727735 h 1280224"/>
                  <a:gd name="connsiteX214" fmla="*/ 551109 w 1034979"/>
                  <a:gd name="connsiteY214" fmla="*/ 723925 h 1280224"/>
                  <a:gd name="connsiteX215" fmla="*/ 539679 w 1034979"/>
                  <a:gd name="connsiteY215" fmla="*/ 720115 h 1280224"/>
                  <a:gd name="connsiteX216" fmla="*/ 533964 w 1034979"/>
                  <a:gd name="connsiteY216" fmla="*/ 718210 h 1280224"/>
                  <a:gd name="connsiteX217" fmla="*/ 528249 w 1034979"/>
                  <a:gd name="connsiteY217" fmla="*/ 714400 h 1280224"/>
                  <a:gd name="connsiteX218" fmla="*/ 516819 w 1034979"/>
                  <a:gd name="connsiteY218" fmla="*/ 708685 h 1280224"/>
                  <a:gd name="connsiteX219" fmla="*/ 509199 w 1034979"/>
                  <a:gd name="connsiteY219" fmla="*/ 697255 h 1280224"/>
                  <a:gd name="connsiteX220" fmla="*/ 505389 w 1034979"/>
                  <a:gd name="connsiteY220" fmla="*/ 676300 h 1280224"/>
                  <a:gd name="connsiteX221" fmla="*/ 507294 w 1034979"/>
                  <a:gd name="connsiteY221" fmla="*/ 611530 h 1280224"/>
                  <a:gd name="connsiteX222" fmla="*/ 513009 w 1034979"/>
                  <a:gd name="connsiteY222" fmla="*/ 598195 h 1280224"/>
                  <a:gd name="connsiteX223" fmla="*/ 503484 w 1034979"/>
                  <a:gd name="connsiteY223" fmla="*/ 121945 h 1280224"/>
                  <a:gd name="connsiteX224" fmla="*/ 429189 w 1034979"/>
                  <a:gd name="connsiteY224" fmla="*/ 1930 h 1280224"/>
                  <a:gd name="connsiteX225" fmla="*/ 433083 w 1034979"/>
                  <a:gd name="connsiteY225" fmla="*/ 428482 h 1280224"/>
                  <a:gd name="connsiteX226" fmla="*/ 425379 w 1034979"/>
                  <a:gd name="connsiteY226" fmla="*/ 577449 h 1280224"/>
                  <a:gd name="connsiteX227" fmla="*/ 417759 w 1034979"/>
                  <a:gd name="connsiteY227" fmla="*/ 609625 h 1280224"/>
                  <a:gd name="connsiteX228" fmla="*/ 413949 w 1034979"/>
                  <a:gd name="connsiteY228" fmla="*/ 626770 h 1280224"/>
                  <a:gd name="connsiteX229" fmla="*/ 417759 w 1034979"/>
                  <a:gd name="connsiteY229" fmla="*/ 647725 h 1280224"/>
                  <a:gd name="connsiteX230" fmla="*/ 421569 w 1034979"/>
                  <a:gd name="connsiteY230" fmla="*/ 653440 h 1280224"/>
                  <a:gd name="connsiteX231" fmla="*/ 425379 w 1034979"/>
                  <a:gd name="connsiteY231" fmla="*/ 664870 h 1280224"/>
                  <a:gd name="connsiteX232" fmla="*/ 423474 w 1034979"/>
                  <a:gd name="connsiteY232" fmla="*/ 691540 h 1280224"/>
                  <a:gd name="connsiteX233" fmla="*/ 417759 w 1034979"/>
                  <a:gd name="connsiteY233" fmla="*/ 693445 h 1280224"/>
                  <a:gd name="connsiteX234" fmla="*/ 412044 w 1034979"/>
                  <a:gd name="connsiteY234" fmla="*/ 697255 h 1280224"/>
                  <a:gd name="connsiteX235" fmla="*/ 421569 w 1034979"/>
                  <a:gd name="connsiteY235" fmla="*/ 693445 h 1280224"/>
                  <a:gd name="connsiteX0" fmla="*/ 421569 w 1034979"/>
                  <a:gd name="connsiteY0" fmla="*/ 693445 h 1280224"/>
                  <a:gd name="connsiteX1" fmla="*/ 421569 w 1034979"/>
                  <a:gd name="connsiteY1" fmla="*/ 693445 h 1280224"/>
                  <a:gd name="connsiteX2" fmla="*/ 394899 w 1034979"/>
                  <a:gd name="connsiteY2" fmla="*/ 702970 h 1280224"/>
                  <a:gd name="connsiteX3" fmla="*/ 387279 w 1034979"/>
                  <a:gd name="connsiteY3" fmla="*/ 704875 h 1280224"/>
                  <a:gd name="connsiteX4" fmla="*/ 356799 w 1034979"/>
                  <a:gd name="connsiteY4" fmla="*/ 706780 h 1280224"/>
                  <a:gd name="connsiteX5" fmla="*/ 351084 w 1034979"/>
                  <a:gd name="connsiteY5" fmla="*/ 710590 h 1280224"/>
                  <a:gd name="connsiteX6" fmla="*/ 339654 w 1034979"/>
                  <a:gd name="connsiteY6" fmla="*/ 720115 h 1280224"/>
                  <a:gd name="connsiteX7" fmla="*/ 328224 w 1034979"/>
                  <a:gd name="connsiteY7" fmla="*/ 723925 h 1280224"/>
                  <a:gd name="connsiteX8" fmla="*/ 312984 w 1034979"/>
                  <a:gd name="connsiteY8" fmla="*/ 729640 h 1280224"/>
                  <a:gd name="connsiteX9" fmla="*/ 265359 w 1034979"/>
                  <a:gd name="connsiteY9" fmla="*/ 725830 h 1280224"/>
                  <a:gd name="connsiteX10" fmla="*/ 253929 w 1034979"/>
                  <a:gd name="connsiteY10" fmla="*/ 722020 h 1280224"/>
                  <a:gd name="connsiteX11" fmla="*/ 242499 w 1034979"/>
                  <a:gd name="connsiteY11" fmla="*/ 718210 h 1280224"/>
                  <a:gd name="connsiteX12" fmla="*/ 236784 w 1034979"/>
                  <a:gd name="connsiteY12" fmla="*/ 716305 h 1280224"/>
                  <a:gd name="connsiteX13" fmla="*/ 231069 w 1034979"/>
                  <a:gd name="connsiteY13" fmla="*/ 714400 h 1280224"/>
                  <a:gd name="connsiteX14" fmla="*/ 219639 w 1034979"/>
                  <a:gd name="connsiteY14" fmla="*/ 712495 h 1280224"/>
                  <a:gd name="connsiteX15" fmla="*/ 213924 w 1034979"/>
                  <a:gd name="connsiteY15" fmla="*/ 710590 h 1280224"/>
                  <a:gd name="connsiteX16" fmla="*/ 206304 w 1034979"/>
                  <a:gd name="connsiteY16" fmla="*/ 708685 h 1280224"/>
                  <a:gd name="connsiteX17" fmla="*/ 194874 w 1034979"/>
                  <a:gd name="connsiteY17" fmla="*/ 704875 h 1280224"/>
                  <a:gd name="connsiteX18" fmla="*/ 189159 w 1034979"/>
                  <a:gd name="connsiteY18" fmla="*/ 702970 h 1280224"/>
                  <a:gd name="connsiteX19" fmla="*/ 181539 w 1034979"/>
                  <a:gd name="connsiteY19" fmla="*/ 701065 h 1280224"/>
                  <a:gd name="connsiteX20" fmla="*/ 170109 w 1034979"/>
                  <a:gd name="connsiteY20" fmla="*/ 695350 h 1280224"/>
                  <a:gd name="connsiteX21" fmla="*/ 164394 w 1034979"/>
                  <a:gd name="connsiteY21" fmla="*/ 691540 h 1280224"/>
                  <a:gd name="connsiteX22" fmla="*/ 156774 w 1034979"/>
                  <a:gd name="connsiteY22" fmla="*/ 680110 h 1280224"/>
                  <a:gd name="connsiteX23" fmla="*/ 145344 w 1034979"/>
                  <a:gd name="connsiteY23" fmla="*/ 676300 h 1280224"/>
                  <a:gd name="connsiteX24" fmla="*/ 139629 w 1034979"/>
                  <a:gd name="connsiteY24" fmla="*/ 672490 h 1280224"/>
                  <a:gd name="connsiteX25" fmla="*/ 133914 w 1034979"/>
                  <a:gd name="connsiteY25" fmla="*/ 670585 h 1280224"/>
                  <a:gd name="connsiteX26" fmla="*/ 116769 w 1034979"/>
                  <a:gd name="connsiteY26" fmla="*/ 666775 h 1280224"/>
                  <a:gd name="connsiteX27" fmla="*/ 111054 w 1034979"/>
                  <a:gd name="connsiteY27" fmla="*/ 661060 h 1280224"/>
                  <a:gd name="connsiteX28" fmla="*/ 101529 w 1034979"/>
                  <a:gd name="connsiteY28" fmla="*/ 643915 h 1280224"/>
                  <a:gd name="connsiteX29" fmla="*/ 84384 w 1034979"/>
                  <a:gd name="connsiteY29" fmla="*/ 636295 h 1280224"/>
                  <a:gd name="connsiteX30" fmla="*/ 78669 w 1034979"/>
                  <a:gd name="connsiteY30" fmla="*/ 634390 h 1280224"/>
                  <a:gd name="connsiteX31" fmla="*/ 59619 w 1034979"/>
                  <a:gd name="connsiteY31" fmla="*/ 638200 h 1280224"/>
                  <a:gd name="connsiteX32" fmla="*/ 53904 w 1034979"/>
                  <a:gd name="connsiteY32" fmla="*/ 642010 h 1280224"/>
                  <a:gd name="connsiteX33" fmla="*/ 50094 w 1034979"/>
                  <a:gd name="connsiteY33" fmla="*/ 647725 h 1280224"/>
                  <a:gd name="connsiteX34" fmla="*/ 46284 w 1034979"/>
                  <a:gd name="connsiteY34" fmla="*/ 659155 h 1280224"/>
                  <a:gd name="connsiteX35" fmla="*/ 50094 w 1034979"/>
                  <a:gd name="connsiteY35" fmla="*/ 697255 h 1280224"/>
                  <a:gd name="connsiteX36" fmla="*/ 53904 w 1034979"/>
                  <a:gd name="connsiteY36" fmla="*/ 702970 h 1280224"/>
                  <a:gd name="connsiteX37" fmla="*/ 59619 w 1034979"/>
                  <a:gd name="connsiteY37" fmla="*/ 706780 h 1280224"/>
                  <a:gd name="connsiteX38" fmla="*/ 63429 w 1034979"/>
                  <a:gd name="connsiteY38" fmla="*/ 712495 h 1280224"/>
                  <a:gd name="connsiteX39" fmla="*/ 80574 w 1034979"/>
                  <a:gd name="connsiteY39" fmla="*/ 722020 h 1280224"/>
                  <a:gd name="connsiteX40" fmla="*/ 103434 w 1034979"/>
                  <a:gd name="connsiteY40" fmla="*/ 723925 h 1280224"/>
                  <a:gd name="connsiteX41" fmla="*/ 124389 w 1034979"/>
                  <a:gd name="connsiteY41" fmla="*/ 729640 h 1280224"/>
                  <a:gd name="connsiteX42" fmla="*/ 130104 w 1034979"/>
                  <a:gd name="connsiteY42" fmla="*/ 731545 h 1280224"/>
                  <a:gd name="connsiteX43" fmla="*/ 135819 w 1034979"/>
                  <a:gd name="connsiteY43" fmla="*/ 737260 h 1280224"/>
                  <a:gd name="connsiteX44" fmla="*/ 143439 w 1034979"/>
                  <a:gd name="connsiteY44" fmla="*/ 739165 h 1280224"/>
                  <a:gd name="connsiteX45" fmla="*/ 166299 w 1034979"/>
                  <a:gd name="connsiteY45" fmla="*/ 742975 h 1280224"/>
                  <a:gd name="connsiteX46" fmla="*/ 191064 w 1034979"/>
                  <a:gd name="connsiteY46" fmla="*/ 748690 h 1280224"/>
                  <a:gd name="connsiteX47" fmla="*/ 208209 w 1034979"/>
                  <a:gd name="connsiteY47" fmla="*/ 754405 h 1280224"/>
                  <a:gd name="connsiteX48" fmla="*/ 213924 w 1034979"/>
                  <a:gd name="connsiteY48" fmla="*/ 756310 h 1280224"/>
                  <a:gd name="connsiteX49" fmla="*/ 229164 w 1034979"/>
                  <a:gd name="connsiteY49" fmla="*/ 760120 h 1280224"/>
                  <a:gd name="connsiteX50" fmla="*/ 248214 w 1034979"/>
                  <a:gd name="connsiteY50" fmla="*/ 765835 h 1280224"/>
                  <a:gd name="connsiteX51" fmla="*/ 253929 w 1034979"/>
                  <a:gd name="connsiteY51" fmla="*/ 769645 h 1280224"/>
                  <a:gd name="connsiteX52" fmla="*/ 267264 w 1034979"/>
                  <a:gd name="connsiteY52" fmla="*/ 784885 h 1280224"/>
                  <a:gd name="connsiteX53" fmla="*/ 272979 w 1034979"/>
                  <a:gd name="connsiteY53" fmla="*/ 803935 h 1280224"/>
                  <a:gd name="connsiteX54" fmla="*/ 274884 w 1034979"/>
                  <a:gd name="connsiteY54" fmla="*/ 809650 h 1280224"/>
                  <a:gd name="connsiteX55" fmla="*/ 276789 w 1034979"/>
                  <a:gd name="connsiteY55" fmla="*/ 815365 h 1280224"/>
                  <a:gd name="connsiteX56" fmla="*/ 278694 w 1034979"/>
                  <a:gd name="connsiteY56" fmla="*/ 840130 h 1280224"/>
                  <a:gd name="connsiteX57" fmla="*/ 280599 w 1034979"/>
                  <a:gd name="connsiteY57" fmla="*/ 845845 h 1280224"/>
                  <a:gd name="connsiteX58" fmla="*/ 278694 w 1034979"/>
                  <a:gd name="connsiteY58" fmla="*/ 864895 h 1280224"/>
                  <a:gd name="connsiteX59" fmla="*/ 276789 w 1034979"/>
                  <a:gd name="connsiteY59" fmla="*/ 874420 h 1280224"/>
                  <a:gd name="connsiteX60" fmla="*/ 263454 w 1034979"/>
                  <a:gd name="connsiteY60" fmla="*/ 887755 h 1280224"/>
                  <a:gd name="connsiteX61" fmla="*/ 252024 w 1034979"/>
                  <a:gd name="connsiteY61" fmla="*/ 895375 h 1280224"/>
                  <a:gd name="connsiteX62" fmla="*/ 240594 w 1034979"/>
                  <a:gd name="connsiteY62" fmla="*/ 899185 h 1280224"/>
                  <a:gd name="connsiteX63" fmla="*/ 126294 w 1034979"/>
                  <a:gd name="connsiteY63" fmla="*/ 899185 h 1280224"/>
                  <a:gd name="connsiteX64" fmla="*/ 120579 w 1034979"/>
                  <a:gd name="connsiteY64" fmla="*/ 901090 h 1280224"/>
                  <a:gd name="connsiteX65" fmla="*/ 105339 w 1034979"/>
                  <a:gd name="connsiteY65" fmla="*/ 902995 h 1280224"/>
                  <a:gd name="connsiteX66" fmla="*/ 88194 w 1034979"/>
                  <a:gd name="connsiteY66" fmla="*/ 908710 h 1280224"/>
                  <a:gd name="connsiteX67" fmla="*/ 82479 w 1034979"/>
                  <a:gd name="connsiteY67" fmla="*/ 910615 h 1280224"/>
                  <a:gd name="connsiteX68" fmla="*/ 76764 w 1034979"/>
                  <a:gd name="connsiteY68" fmla="*/ 914425 h 1280224"/>
                  <a:gd name="connsiteX69" fmla="*/ 65334 w 1034979"/>
                  <a:gd name="connsiteY69" fmla="*/ 916330 h 1280224"/>
                  <a:gd name="connsiteX70" fmla="*/ 27234 w 1034979"/>
                  <a:gd name="connsiteY70" fmla="*/ 918235 h 1280224"/>
                  <a:gd name="connsiteX71" fmla="*/ 15804 w 1034979"/>
                  <a:gd name="connsiteY71" fmla="*/ 923950 h 1280224"/>
                  <a:gd name="connsiteX72" fmla="*/ 6279 w 1034979"/>
                  <a:gd name="connsiteY72" fmla="*/ 933475 h 1280224"/>
                  <a:gd name="connsiteX73" fmla="*/ 4374 w 1034979"/>
                  <a:gd name="connsiteY73" fmla="*/ 939190 h 1280224"/>
                  <a:gd name="connsiteX74" fmla="*/ 564 w 1034979"/>
                  <a:gd name="connsiteY74" fmla="*/ 944905 h 1280224"/>
                  <a:gd name="connsiteX75" fmla="*/ 6279 w 1034979"/>
                  <a:gd name="connsiteY75" fmla="*/ 977290 h 1280224"/>
                  <a:gd name="connsiteX76" fmla="*/ 11994 w 1034979"/>
                  <a:gd name="connsiteY76" fmla="*/ 981100 h 1280224"/>
                  <a:gd name="connsiteX77" fmla="*/ 17709 w 1034979"/>
                  <a:gd name="connsiteY77" fmla="*/ 983005 h 1280224"/>
                  <a:gd name="connsiteX78" fmla="*/ 145344 w 1034979"/>
                  <a:gd name="connsiteY78" fmla="*/ 981100 h 1280224"/>
                  <a:gd name="connsiteX79" fmla="*/ 152964 w 1034979"/>
                  <a:gd name="connsiteY79" fmla="*/ 979195 h 1280224"/>
                  <a:gd name="connsiteX80" fmla="*/ 303459 w 1034979"/>
                  <a:gd name="connsiteY80" fmla="*/ 973480 h 1280224"/>
                  <a:gd name="connsiteX81" fmla="*/ 318699 w 1034979"/>
                  <a:gd name="connsiteY81" fmla="*/ 981100 h 1280224"/>
                  <a:gd name="connsiteX82" fmla="*/ 330129 w 1034979"/>
                  <a:gd name="connsiteY82" fmla="*/ 986815 h 1280224"/>
                  <a:gd name="connsiteX83" fmla="*/ 333939 w 1034979"/>
                  <a:gd name="connsiteY83" fmla="*/ 992530 h 1280224"/>
                  <a:gd name="connsiteX84" fmla="*/ 339654 w 1034979"/>
                  <a:gd name="connsiteY84" fmla="*/ 994435 h 1280224"/>
                  <a:gd name="connsiteX85" fmla="*/ 351084 w 1034979"/>
                  <a:gd name="connsiteY85" fmla="*/ 1002055 h 1280224"/>
                  <a:gd name="connsiteX86" fmla="*/ 356799 w 1034979"/>
                  <a:gd name="connsiteY86" fmla="*/ 1005865 h 1280224"/>
                  <a:gd name="connsiteX87" fmla="*/ 360609 w 1034979"/>
                  <a:gd name="connsiteY87" fmla="*/ 1011580 h 1280224"/>
                  <a:gd name="connsiteX88" fmla="*/ 366324 w 1034979"/>
                  <a:gd name="connsiteY88" fmla="*/ 1023010 h 1280224"/>
                  <a:gd name="connsiteX89" fmla="*/ 362514 w 1034979"/>
                  <a:gd name="connsiteY89" fmla="*/ 1049680 h 1280224"/>
                  <a:gd name="connsiteX90" fmla="*/ 358704 w 1034979"/>
                  <a:gd name="connsiteY90" fmla="*/ 1055395 h 1280224"/>
                  <a:gd name="connsiteX91" fmla="*/ 356799 w 1034979"/>
                  <a:gd name="connsiteY91" fmla="*/ 1061110 h 1280224"/>
                  <a:gd name="connsiteX92" fmla="*/ 352989 w 1034979"/>
                  <a:gd name="connsiteY92" fmla="*/ 1066825 h 1280224"/>
                  <a:gd name="connsiteX93" fmla="*/ 351084 w 1034979"/>
                  <a:gd name="connsiteY93" fmla="*/ 1072540 h 1280224"/>
                  <a:gd name="connsiteX94" fmla="*/ 347274 w 1034979"/>
                  <a:gd name="connsiteY94" fmla="*/ 1078255 h 1280224"/>
                  <a:gd name="connsiteX95" fmla="*/ 330129 w 1034979"/>
                  <a:gd name="connsiteY95" fmla="*/ 1144930 h 1280224"/>
                  <a:gd name="connsiteX96" fmla="*/ 328224 w 1034979"/>
                  <a:gd name="connsiteY96" fmla="*/ 1196365 h 1280224"/>
                  <a:gd name="connsiteX97" fmla="*/ 330129 w 1034979"/>
                  <a:gd name="connsiteY97" fmla="*/ 1221130 h 1280224"/>
                  <a:gd name="connsiteX98" fmla="*/ 332034 w 1034979"/>
                  <a:gd name="connsiteY98" fmla="*/ 1226845 h 1280224"/>
                  <a:gd name="connsiteX99" fmla="*/ 335844 w 1034979"/>
                  <a:gd name="connsiteY99" fmla="*/ 1230655 h 1280224"/>
                  <a:gd name="connsiteX100" fmla="*/ 364419 w 1034979"/>
                  <a:gd name="connsiteY100" fmla="*/ 1276375 h 1280224"/>
                  <a:gd name="connsiteX101" fmla="*/ 387279 w 1034979"/>
                  <a:gd name="connsiteY101" fmla="*/ 1278280 h 1280224"/>
                  <a:gd name="connsiteX102" fmla="*/ 392994 w 1034979"/>
                  <a:gd name="connsiteY102" fmla="*/ 1272565 h 1280224"/>
                  <a:gd name="connsiteX103" fmla="*/ 394899 w 1034979"/>
                  <a:gd name="connsiteY103" fmla="*/ 1261135 h 1280224"/>
                  <a:gd name="connsiteX104" fmla="*/ 396804 w 1034979"/>
                  <a:gd name="connsiteY104" fmla="*/ 1255420 h 1280224"/>
                  <a:gd name="connsiteX105" fmla="*/ 398709 w 1034979"/>
                  <a:gd name="connsiteY105" fmla="*/ 1238275 h 1280224"/>
                  <a:gd name="connsiteX106" fmla="*/ 400614 w 1034979"/>
                  <a:gd name="connsiteY106" fmla="*/ 1224940 h 1280224"/>
                  <a:gd name="connsiteX107" fmla="*/ 404424 w 1034979"/>
                  <a:gd name="connsiteY107" fmla="*/ 1167790 h 1280224"/>
                  <a:gd name="connsiteX108" fmla="*/ 410139 w 1034979"/>
                  <a:gd name="connsiteY108" fmla="*/ 1156360 h 1280224"/>
                  <a:gd name="connsiteX109" fmla="*/ 413949 w 1034979"/>
                  <a:gd name="connsiteY109" fmla="*/ 1143025 h 1280224"/>
                  <a:gd name="connsiteX110" fmla="*/ 415854 w 1034979"/>
                  <a:gd name="connsiteY110" fmla="*/ 1137310 h 1280224"/>
                  <a:gd name="connsiteX111" fmla="*/ 417759 w 1034979"/>
                  <a:gd name="connsiteY111" fmla="*/ 1123975 h 1280224"/>
                  <a:gd name="connsiteX112" fmla="*/ 421569 w 1034979"/>
                  <a:gd name="connsiteY112" fmla="*/ 1112545 h 1280224"/>
                  <a:gd name="connsiteX113" fmla="*/ 427284 w 1034979"/>
                  <a:gd name="connsiteY113" fmla="*/ 1099210 h 1280224"/>
                  <a:gd name="connsiteX114" fmla="*/ 436809 w 1034979"/>
                  <a:gd name="connsiteY114" fmla="*/ 1087780 h 1280224"/>
                  <a:gd name="connsiteX115" fmla="*/ 450144 w 1034979"/>
                  <a:gd name="connsiteY115" fmla="*/ 1072540 h 1280224"/>
                  <a:gd name="connsiteX116" fmla="*/ 457764 w 1034979"/>
                  <a:gd name="connsiteY116" fmla="*/ 1061110 h 1280224"/>
                  <a:gd name="connsiteX117" fmla="*/ 461574 w 1034979"/>
                  <a:gd name="connsiteY117" fmla="*/ 1049680 h 1280224"/>
                  <a:gd name="connsiteX118" fmla="*/ 465384 w 1034979"/>
                  <a:gd name="connsiteY118" fmla="*/ 1034440 h 1280224"/>
                  <a:gd name="connsiteX119" fmla="*/ 467289 w 1034979"/>
                  <a:gd name="connsiteY119" fmla="*/ 1028725 h 1280224"/>
                  <a:gd name="connsiteX120" fmla="*/ 507294 w 1034979"/>
                  <a:gd name="connsiteY120" fmla="*/ 1023010 h 1280224"/>
                  <a:gd name="connsiteX121" fmla="*/ 535869 w 1034979"/>
                  <a:gd name="connsiteY121" fmla="*/ 1013485 h 1280224"/>
                  <a:gd name="connsiteX122" fmla="*/ 541584 w 1034979"/>
                  <a:gd name="connsiteY122" fmla="*/ 1011580 h 1280224"/>
                  <a:gd name="connsiteX123" fmla="*/ 547299 w 1034979"/>
                  <a:gd name="connsiteY123" fmla="*/ 1009675 h 1280224"/>
                  <a:gd name="connsiteX124" fmla="*/ 554919 w 1034979"/>
                  <a:gd name="connsiteY124" fmla="*/ 1007770 h 1280224"/>
                  <a:gd name="connsiteX125" fmla="*/ 573969 w 1034979"/>
                  <a:gd name="connsiteY125" fmla="*/ 1000150 h 1280224"/>
                  <a:gd name="connsiteX126" fmla="*/ 585399 w 1034979"/>
                  <a:gd name="connsiteY126" fmla="*/ 996340 h 1280224"/>
                  <a:gd name="connsiteX127" fmla="*/ 720654 w 1034979"/>
                  <a:gd name="connsiteY127" fmla="*/ 1080160 h 1280224"/>
                  <a:gd name="connsiteX128" fmla="*/ 733989 w 1034979"/>
                  <a:gd name="connsiteY128" fmla="*/ 1089685 h 1280224"/>
                  <a:gd name="connsiteX129" fmla="*/ 743514 w 1034979"/>
                  <a:gd name="connsiteY129" fmla="*/ 1091590 h 1280224"/>
                  <a:gd name="connsiteX130" fmla="*/ 749229 w 1034979"/>
                  <a:gd name="connsiteY130" fmla="*/ 1093495 h 1280224"/>
                  <a:gd name="connsiteX131" fmla="*/ 762564 w 1034979"/>
                  <a:gd name="connsiteY131" fmla="*/ 1099210 h 1280224"/>
                  <a:gd name="connsiteX132" fmla="*/ 777804 w 1034979"/>
                  <a:gd name="connsiteY132" fmla="*/ 1097305 h 1280224"/>
                  <a:gd name="connsiteX133" fmla="*/ 789234 w 1034979"/>
                  <a:gd name="connsiteY133" fmla="*/ 1091590 h 1280224"/>
                  <a:gd name="connsiteX134" fmla="*/ 794949 w 1034979"/>
                  <a:gd name="connsiteY134" fmla="*/ 1089685 h 1280224"/>
                  <a:gd name="connsiteX135" fmla="*/ 802569 w 1034979"/>
                  <a:gd name="connsiteY135" fmla="*/ 1072540 h 1280224"/>
                  <a:gd name="connsiteX136" fmla="*/ 800664 w 1034979"/>
                  <a:gd name="connsiteY136" fmla="*/ 1047775 h 1280224"/>
                  <a:gd name="connsiteX137" fmla="*/ 798759 w 1034979"/>
                  <a:gd name="connsiteY137" fmla="*/ 1042060 h 1280224"/>
                  <a:gd name="connsiteX138" fmla="*/ 796854 w 1034979"/>
                  <a:gd name="connsiteY138" fmla="*/ 1034440 h 1280224"/>
                  <a:gd name="connsiteX139" fmla="*/ 783519 w 1034979"/>
                  <a:gd name="connsiteY139" fmla="*/ 1017295 h 1280224"/>
                  <a:gd name="connsiteX140" fmla="*/ 773994 w 1034979"/>
                  <a:gd name="connsiteY140" fmla="*/ 1011580 h 1280224"/>
                  <a:gd name="connsiteX141" fmla="*/ 648264 w 1034979"/>
                  <a:gd name="connsiteY141" fmla="*/ 920140 h 1280224"/>
                  <a:gd name="connsiteX142" fmla="*/ 644454 w 1034979"/>
                  <a:gd name="connsiteY142" fmla="*/ 902995 h 1280224"/>
                  <a:gd name="connsiteX143" fmla="*/ 646359 w 1034979"/>
                  <a:gd name="connsiteY143" fmla="*/ 895375 h 1280224"/>
                  <a:gd name="connsiteX144" fmla="*/ 650169 w 1034979"/>
                  <a:gd name="connsiteY144" fmla="*/ 878230 h 1280224"/>
                  <a:gd name="connsiteX145" fmla="*/ 653979 w 1034979"/>
                  <a:gd name="connsiteY145" fmla="*/ 872515 h 1280224"/>
                  <a:gd name="connsiteX146" fmla="*/ 655884 w 1034979"/>
                  <a:gd name="connsiteY146" fmla="*/ 866800 h 1280224"/>
                  <a:gd name="connsiteX147" fmla="*/ 661599 w 1034979"/>
                  <a:gd name="connsiteY147" fmla="*/ 864895 h 1280224"/>
                  <a:gd name="connsiteX148" fmla="*/ 671124 w 1034979"/>
                  <a:gd name="connsiteY148" fmla="*/ 853465 h 1280224"/>
                  <a:gd name="connsiteX149" fmla="*/ 724464 w 1034979"/>
                  <a:gd name="connsiteY149" fmla="*/ 845845 h 1280224"/>
                  <a:gd name="connsiteX150" fmla="*/ 842574 w 1034979"/>
                  <a:gd name="connsiteY150" fmla="*/ 847750 h 1280224"/>
                  <a:gd name="connsiteX151" fmla="*/ 871149 w 1034979"/>
                  <a:gd name="connsiteY151" fmla="*/ 849655 h 1280224"/>
                  <a:gd name="connsiteX152" fmla="*/ 899724 w 1034979"/>
                  <a:gd name="connsiteY152" fmla="*/ 855370 h 1280224"/>
                  <a:gd name="connsiteX153" fmla="*/ 922584 w 1034979"/>
                  <a:gd name="connsiteY153" fmla="*/ 859180 h 1280224"/>
                  <a:gd name="connsiteX154" fmla="*/ 951159 w 1034979"/>
                  <a:gd name="connsiteY154" fmla="*/ 864895 h 1280224"/>
                  <a:gd name="connsiteX155" fmla="*/ 956874 w 1034979"/>
                  <a:gd name="connsiteY155" fmla="*/ 864895 h 1280224"/>
                  <a:gd name="connsiteX156" fmla="*/ 1002594 w 1034979"/>
                  <a:gd name="connsiteY156" fmla="*/ 862990 h 1280224"/>
                  <a:gd name="connsiteX157" fmla="*/ 1031169 w 1034979"/>
                  <a:gd name="connsiteY157" fmla="*/ 855370 h 1280224"/>
                  <a:gd name="connsiteX158" fmla="*/ 1034979 w 1034979"/>
                  <a:gd name="connsiteY158" fmla="*/ 849655 h 1280224"/>
                  <a:gd name="connsiteX159" fmla="*/ 1033074 w 1034979"/>
                  <a:gd name="connsiteY159" fmla="*/ 830605 h 1280224"/>
                  <a:gd name="connsiteX160" fmla="*/ 1027359 w 1034979"/>
                  <a:gd name="connsiteY160" fmla="*/ 826795 h 1280224"/>
                  <a:gd name="connsiteX161" fmla="*/ 1012119 w 1034979"/>
                  <a:gd name="connsiteY161" fmla="*/ 824890 h 1280224"/>
                  <a:gd name="connsiteX162" fmla="*/ 1006404 w 1034979"/>
                  <a:gd name="connsiteY162" fmla="*/ 822985 h 1280224"/>
                  <a:gd name="connsiteX163" fmla="*/ 998784 w 1034979"/>
                  <a:gd name="connsiteY163" fmla="*/ 821080 h 1280224"/>
                  <a:gd name="connsiteX164" fmla="*/ 987354 w 1034979"/>
                  <a:gd name="connsiteY164" fmla="*/ 813460 h 1280224"/>
                  <a:gd name="connsiteX165" fmla="*/ 975924 w 1034979"/>
                  <a:gd name="connsiteY165" fmla="*/ 809650 h 1280224"/>
                  <a:gd name="connsiteX166" fmla="*/ 970209 w 1034979"/>
                  <a:gd name="connsiteY166" fmla="*/ 807745 h 1280224"/>
                  <a:gd name="connsiteX167" fmla="*/ 962589 w 1034979"/>
                  <a:gd name="connsiteY167" fmla="*/ 805840 h 1280224"/>
                  <a:gd name="connsiteX168" fmla="*/ 956874 w 1034979"/>
                  <a:gd name="connsiteY168" fmla="*/ 803935 h 1280224"/>
                  <a:gd name="connsiteX169" fmla="*/ 935919 w 1034979"/>
                  <a:gd name="connsiteY169" fmla="*/ 798220 h 1280224"/>
                  <a:gd name="connsiteX170" fmla="*/ 930204 w 1034979"/>
                  <a:gd name="connsiteY170" fmla="*/ 796315 h 1280224"/>
                  <a:gd name="connsiteX171" fmla="*/ 825429 w 1034979"/>
                  <a:gd name="connsiteY171" fmla="*/ 798220 h 1280224"/>
                  <a:gd name="connsiteX172" fmla="*/ 819714 w 1034979"/>
                  <a:gd name="connsiteY172" fmla="*/ 800125 h 1280224"/>
                  <a:gd name="connsiteX173" fmla="*/ 730179 w 1034979"/>
                  <a:gd name="connsiteY173" fmla="*/ 802030 h 1280224"/>
                  <a:gd name="connsiteX174" fmla="*/ 716844 w 1034979"/>
                  <a:gd name="connsiteY174" fmla="*/ 805840 h 1280224"/>
                  <a:gd name="connsiteX175" fmla="*/ 695889 w 1034979"/>
                  <a:gd name="connsiteY175" fmla="*/ 807745 h 1280224"/>
                  <a:gd name="connsiteX176" fmla="*/ 669219 w 1034979"/>
                  <a:gd name="connsiteY176" fmla="*/ 809650 h 1280224"/>
                  <a:gd name="connsiteX177" fmla="*/ 669219 w 1034979"/>
                  <a:gd name="connsiteY177" fmla="*/ 809650 h 1280224"/>
                  <a:gd name="connsiteX178" fmla="*/ 646359 w 1034979"/>
                  <a:gd name="connsiteY178" fmla="*/ 813460 h 1280224"/>
                  <a:gd name="connsiteX179" fmla="*/ 642549 w 1034979"/>
                  <a:gd name="connsiteY179" fmla="*/ 802030 h 1280224"/>
                  <a:gd name="connsiteX180" fmla="*/ 640644 w 1034979"/>
                  <a:gd name="connsiteY180" fmla="*/ 796315 h 1280224"/>
                  <a:gd name="connsiteX181" fmla="*/ 642549 w 1034979"/>
                  <a:gd name="connsiteY181" fmla="*/ 779170 h 1280224"/>
                  <a:gd name="connsiteX182" fmla="*/ 644454 w 1034979"/>
                  <a:gd name="connsiteY182" fmla="*/ 773455 h 1280224"/>
                  <a:gd name="connsiteX183" fmla="*/ 661599 w 1034979"/>
                  <a:gd name="connsiteY183" fmla="*/ 763930 h 1280224"/>
                  <a:gd name="connsiteX184" fmla="*/ 673029 w 1034979"/>
                  <a:gd name="connsiteY184" fmla="*/ 756310 h 1280224"/>
                  <a:gd name="connsiteX185" fmla="*/ 674934 w 1034979"/>
                  <a:gd name="connsiteY185" fmla="*/ 750595 h 1280224"/>
                  <a:gd name="connsiteX186" fmla="*/ 680649 w 1034979"/>
                  <a:gd name="connsiteY186" fmla="*/ 748690 h 1280224"/>
                  <a:gd name="connsiteX187" fmla="*/ 686364 w 1034979"/>
                  <a:gd name="connsiteY187" fmla="*/ 744880 h 1280224"/>
                  <a:gd name="connsiteX188" fmla="*/ 695889 w 1034979"/>
                  <a:gd name="connsiteY188" fmla="*/ 735355 h 1280224"/>
                  <a:gd name="connsiteX189" fmla="*/ 705414 w 1034979"/>
                  <a:gd name="connsiteY189" fmla="*/ 723925 h 1280224"/>
                  <a:gd name="connsiteX190" fmla="*/ 716844 w 1034979"/>
                  <a:gd name="connsiteY190" fmla="*/ 716305 h 1280224"/>
                  <a:gd name="connsiteX191" fmla="*/ 732084 w 1034979"/>
                  <a:gd name="connsiteY191" fmla="*/ 702970 h 1280224"/>
                  <a:gd name="connsiteX192" fmla="*/ 741609 w 1034979"/>
                  <a:gd name="connsiteY192" fmla="*/ 691540 h 1280224"/>
                  <a:gd name="connsiteX193" fmla="*/ 753039 w 1034979"/>
                  <a:gd name="connsiteY193" fmla="*/ 682015 h 1280224"/>
                  <a:gd name="connsiteX194" fmla="*/ 758754 w 1034979"/>
                  <a:gd name="connsiteY194" fmla="*/ 670585 h 1280224"/>
                  <a:gd name="connsiteX195" fmla="*/ 760659 w 1034979"/>
                  <a:gd name="connsiteY195" fmla="*/ 664870 h 1280224"/>
                  <a:gd name="connsiteX196" fmla="*/ 766374 w 1034979"/>
                  <a:gd name="connsiteY196" fmla="*/ 653440 h 1280224"/>
                  <a:gd name="connsiteX197" fmla="*/ 764469 w 1034979"/>
                  <a:gd name="connsiteY197" fmla="*/ 638200 h 1280224"/>
                  <a:gd name="connsiteX198" fmla="*/ 758754 w 1034979"/>
                  <a:gd name="connsiteY198" fmla="*/ 636295 h 1280224"/>
                  <a:gd name="connsiteX199" fmla="*/ 737799 w 1034979"/>
                  <a:gd name="connsiteY199" fmla="*/ 638200 h 1280224"/>
                  <a:gd name="connsiteX200" fmla="*/ 732084 w 1034979"/>
                  <a:gd name="connsiteY200" fmla="*/ 642010 h 1280224"/>
                  <a:gd name="connsiteX201" fmla="*/ 720654 w 1034979"/>
                  <a:gd name="connsiteY201" fmla="*/ 645820 h 1280224"/>
                  <a:gd name="connsiteX202" fmla="*/ 716844 w 1034979"/>
                  <a:gd name="connsiteY202" fmla="*/ 651535 h 1280224"/>
                  <a:gd name="connsiteX203" fmla="*/ 711129 w 1034979"/>
                  <a:gd name="connsiteY203" fmla="*/ 653440 h 1280224"/>
                  <a:gd name="connsiteX204" fmla="*/ 705414 w 1034979"/>
                  <a:gd name="connsiteY204" fmla="*/ 657250 h 1280224"/>
                  <a:gd name="connsiteX205" fmla="*/ 699699 w 1034979"/>
                  <a:gd name="connsiteY205" fmla="*/ 662965 h 1280224"/>
                  <a:gd name="connsiteX206" fmla="*/ 692079 w 1034979"/>
                  <a:gd name="connsiteY206" fmla="*/ 666775 h 1280224"/>
                  <a:gd name="connsiteX207" fmla="*/ 650169 w 1034979"/>
                  <a:gd name="connsiteY207" fmla="*/ 695350 h 1280224"/>
                  <a:gd name="connsiteX208" fmla="*/ 636834 w 1034979"/>
                  <a:gd name="connsiteY208" fmla="*/ 706780 h 1280224"/>
                  <a:gd name="connsiteX209" fmla="*/ 627309 w 1034979"/>
                  <a:gd name="connsiteY209" fmla="*/ 723925 h 1280224"/>
                  <a:gd name="connsiteX210" fmla="*/ 602544 w 1034979"/>
                  <a:gd name="connsiteY210" fmla="*/ 729640 h 1280224"/>
                  <a:gd name="connsiteX211" fmla="*/ 589209 w 1034979"/>
                  <a:gd name="connsiteY211" fmla="*/ 733450 h 1280224"/>
                  <a:gd name="connsiteX212" fmla="*/ 573969 w 1034979"/>
                  <a:gd name="connsiteY212" fmla="*/ 731545 h 1280224"/>
                  <a:gd name="connsiteX213" fmla="*/ 562539 w 1034979"/>
                  <a:gd name="connsiteY213" fmla="*/ 727735 h 1280224"/>
                  <a:gd name="connsiteX214" fmla="*/ 551109 w 1034979"/>
                  <a:gd name="connsiteY214" fmla="*/ 723925 h 1280224"/>
                  <a:gd name="connsiteX215" fmla="*/ 539679 w 1034979"/>
                  <a:gd name="connsiteY215" fmla="*/ 720115 h 1280224"/>
                  <a:gd name="connsiteX216" fmla="*/ 533964 w 1034979"/>
                  <a:gd name="connsiteY216" fmla="*/ 718210 h 1280224"/>
                  <a:gd name="connsiteX217" fmla="*/ 528249 w 1034979"/>
                  <a:gd name="connsiteY217" fmla="*/ 714400 h 1280224"/>
                  <a:gd name="connsiteX218" fmla="*/ 516819 w 1034979"/>
                  <a:gd name="connsiteY218" fmla="*/ 708685 h 1280224"/>
                  <a:gd name="connsiteX219" fmla="*/ 509199 w 1034979"/>
                  <a:gd name="connsiteY219" fmla="*/ 697255 h 1280224"/>
                  <a:gd name="connsiteX220" fmla="*/ 505389 w 1034979"/>
                  <a:gd name="connsiteY220" fmla="*/ 676300 h 1280224"/>
                  <a:gd name="connsiteX221" fmla="*/ 507294 w 1034979"/>
                  <a:gd name="connsiteY221" fmla="*/ 611530 h 1280224"/>
                  <a:gd name="connsiteX222" fmla="*/ 513009 w 1034979"/>
                  <a:gd name="connsiteY222" fmla="*/ 598195 h 1280224"/>
                  <a:gd name="connsiteX223" fmla="*/ 503484 w 1034979"/>
                  <a:gd name="connsiteY223" fmla="*/ 121945 h 1280224"/>
                  <a:gd name="connsiteX224" fmla="*/ 429189 w 1034979"/>
                  <a:gd name="connsiteY224" fmla="*/ 1930 h 1280224"/>
                  <a:gd name="connsiteX225" fmla="*/ 433083 w 1034979"/>
                  <a:gd name="connsiteY225" fmla="*/ 508869 h 1280224"/>
                  <a:gd name="connsiteX226" fmla="*/ 425379 w 1034979"/>
                  <a:gd name="connsiteY226" fmla="*/ 577449 h 1280224"/>
                  <a:gd name="connsiteX227" fmla="*/ 417759 w 1034979"/>
                  <a:gd name="connsiteY227" fmla="*/ 609625 h 1280224"/>
                  <a:gd name="connsiteX228" fmla="*/ 413949 w 1034979"/>
                  <a:gd name="connsiteY228" fmla="*/ 626770 h 1280224"/>
                  <a:gd name="connsiteX229" fmla="*/ 417759 w 1034979"/>
                  <a:gd name="connsiteY229" fmla="*/ 647725 h 1280224"/>
                  <a:gd name="connsiteX230" fmla="*/ 421569 w 1034979"/>
                  <a:gd name="connsiteY230" fmla="*/ 653440 h 1280224"/>
                  <a:gd name="connsiteX231" fmla="*/ 425379 w 1034979"/>
                  <a:gd name="connsiteY231" fmla="*/ 664870 h 1280224"/>
                  <a:gd name="connsiteX232" fmla="*/ 423474 w 1034979"/>
                  <a:gd name="connsiteY232" fmla="*/ 691540 h 1280224"/>
                  <a:gd name="connsiteX233" fmla="*/ 417759 w 1034979"/>
                  <a:gd name="connsiteY233" fmla="*/ 693445 h 1280224"/>
                  <a:gd name="connsiteX234" fmla="*/ 412044 w 1034979"/>
                  <a:gd name="connsiteY234" fmla="*/ 697255 h 1280224"/>
                  <a:gd name="connsiteX235" fmla="*/ 421569 w 1034979"/>
                  <a:gd name="connsiteY235" fmla="*/ 693445 h 1280224"/>
                  <a:gd name="connsiteX0" fmla="*/ 421569 w 1034979"/>
                  <a:gd name="connsiteY0" fmla="*/ 691707 h 1278486"/>
                  <a:gd name="connsiteX1" fmla="*/ 421569 w 1034979"/>
                  <a:gd name="connsiteY1" fmla="*/ 691707 h 1278486"/>
                  <a:gd name="connsiteX2" fmla="*/ 394899 w 1034979"/>
                  <a:gd name="connsiteY2" fmla="*/ 701232 h 1278486"/>
                  <a:gd name="connsiteX3" fmla="*/ 387279 w 1034979"/>
                  <a:gd name="connsiteY3" fmla="*/ 703137 h 1278486"/>
                  <a:gd name="connsiteX4" fmla="*/ 356799 w 1034979"/>
                  <a:gd name="connsiteY4" fmla="*/ 705042 h 1278486"/>
                  <a:gd name="connsiteX5" fmla="*/ 351084 w 1034979"/>
                  <a:gd name="connsiteY5" fmla="*/ 708852 h 1278486"/>
                  <a:gd name="connsiteX6" fmla="*/ 339654 w 1034979"/>
                  <a:gd name="connsiteY6" fmla="*/ 718377 h 1278486"/>
                  <a:gd name="connsiteX7" fmla="*/ 328224 w 1034979"/>
                  <a:gd name="connsiteY7" fmla="*/ 722187 h 1278486"/>
                  <a:gd name="connsiteX8" fmla="*/ 312984 w 1034979"/>
                  <a:gd name="connsiteY8" fmla="*/ 727902 h 1278486"/>
                  <a:gd name="connsiteX9" fmla="*/ 265359 w 1034979"/>
                  <a:gd name="connsiteY9" fmla="*/ 724092 h 1278486"/>
                  <a:gd name="connsiteX10" fmla="*/ 253929 w 1034979"/>
                  <a:gd name="connsiteY10" fmla="*/ 720282 h 1278486"/>
                  <a:gd name="connsiteX11" fmla="*/ 242499 w 1034979"/>
                  <a:gd name="connsiteY11" fmla="*/ 716472 h 1278486"/>
                  <a:gd name="connsiteX12" fmla="*/ 236784 w 1034979"/>
                  <a:gd name="connsiteY12" fmla="*/ 714567 h 1278486"/>
                  <a:gd name="connsiteX13" fmla="*/ 231069 w 1034979"/>
                  <a:gd name="connsiteY13" fmla="*/ 712662 h 1278486"/>
                  <a:gd name="connsiteX14" fmla="*/ 219639 w 1034979"/>
                  <a:gd name="connsiteY14" fmla="*/ 710757 h 1278486"/>
                  <a:gd name="connsiteX15" fmla="*/ 213924 w 1034979"/>
                  <a:gd name="connsiteY15" fmla="*/ 708852 h 1278486"/>
                  <a:gd name="connsiteX16" fmla="*/ 206304 w 1034979"/>
                  <a:gd name="connsiteY16" fmla="*/ 706947 h 1278486"/>
                  <a:gd name="connsiteX17" fmla="*/ 194874 w 1034979"/>
                  <a:gd name="connsiteY17" fmla="*/ 703137 h 1278486"/>
                  <a:gd name="connsiteX18" fmla="*/ 189159 w 1034979"/>
                  <a:gd name="connsiteY18" fmla="*/ 701232 h 1278486"/>
                  <a:gd name="connsiteX19" fmla="*/ 181539 w 1034979"/>
                  <a:gd name="connsiteY19" fmla="*/ 699327 h 1278486"/>
                  <a:gd name="connsiteX20" fmla="*/ 170109 w 1034979"/>
                  <a:gd name="connsiteY20" fmla="*/ 693612 h 1278486"/>
                  <a:gd name="connsiteX21" fmla="*/ 164394 w 1034979"/>
                  <a:gd name="connsiteY21" fmla="*/ 689802 h 1278486"/>
                  <a:gd name="connsiteX22" fmla="*/ 156774 w 1034979"/>
                  <a:gd name="connsiteY22" fmla="*/ 678372 h 1278486"/>
                  <a:gd name="connsiteX23" fmla="*/ 145344 w 1034979"/>
                  <a:gd name="connsiteY23" fmla="*/ 674562 h 1278486"/>
                  <a:gd name="connsiteX24" fmla="*/ 139629 w 1034979"/>
                  <a:gd name="connsiteY24" fmla="*/ 670752 h 1278486"/>
                  <a:gd name="connsiteX25" fmla="*/ 133914 w 1034979"/>
                  <a:gd name="connsiteY25" fmla="*/ 668847 h 1278486"/>
                  <a:gd name="connsiteX26" fmla="*/ 116769 w 1034979"/>
                  <a:gd name="connsiteY26" fmla="*/ 665037 h 1278486"/>
                  <a:gd name="connsiteX27" fmla="*/ 111054 w 1034979"/>
                  <a:gd name="connsiteY27" fmla="*/ 659322 h 1278486"/>
                  <a:gd name="connsiteX28" fmla="*/ 101529 w 1034979"/>
                  <a:gd name="connsiteY28" fmla="*/ 642177 h 1278486"/>
                  <a:gd name="connsiteX29" fmla="*/ 84384 w 1034979"/>
                  <a:gd name="connsiteY29" fmla="*/ 634557 h 1278486"/>
                  <a:gd name="connsiteX30" fmla="*/ 78669 w 1034979"/>
                  <a:gd name="connsiteY30" fmla="*/ 632652 h 1278486"/>
                  <a:gd name="connsiteX31" fmla="*/ 59619 w 1034979"/>
                  <a:gd name="connsiteY31" fmla="*/ 636462 h 1278486"/>
                  <a:gd name="connsiteX32" fmla="*/ 53904 w 1034979"/>
                  <a:gd name="connsiteY32" fmla="*/ 640272 h 1278486"/>
                  <a:gd name="connsiteX33" fmla="*/ 50094 w 1034979"/>
                  <a:gd name="connsiteY33" fmla="*/ 645987 h 1278486"/>
                  <a:gd name="connsiteX34" fmla="*/ 46284 w 1034979"/>
                  <a:gd name="connsiteY34" fmla="*/ 657417 h 1278486"/>
                  <a:gd name="connsiteX35" fmla="*/ 50094 w 1034979"/>
                  <a:gd name="connsiteY35" fmla="*/ 695517 h 1278486"/>
                  <a:gd name="connsiteX36" fmla="*/ 53904 w 1034979"/>
                  <a:gd name="connsiteY36" fmla="*/ 701232 h 1278486"/>
                  <a:gd name="connsiteX37" fmla="*/ 59619 w 1034979"/>
                  <a:gd name="connsiteY37" fmla="*/ 705042 h 1278486"/>
                  <a:gd name="connsiteX38" fmla="*/ 63429 w 1034979"/>
                  <a:gd name="connsiteY38" fmla="*/ 710757 h 1278486"/>
                  <a:gd name="connsiteX39" fmla="*/ 80574 w 1034979"/>
                  <a:gd name="connsiteY39" fmla="*/ 720282 h 1278486"/>
                  <a:gd name="connsiteX40" fmla="*/ 103434 w 1034979"/>
                  <a:gd name="connsiteY40" fmla="*/ 722187 h 1278486"/>
                  <a:gd name="connsiteX41" fmla="*/ 124389 w 1034979"/>
                  <a:gd name="connsiteY41" fmla="*/ 727902 h 1278486"/>
                  <a:gd name="connsiteX42" fmla="*/ 130104 w 1034979"/>
                  <a:gd name="connsiteY42" fmla="*/ 729807 h 1278486"/>
                  <a:gd name="connsiteX43" fmla="*/ 135819 w 1034979"/>
                  <a:gd name="connsiteY43" fmla="*/ 735522 h 1278486"/>
                  <a:gd name="connsiteX44" fmla="*/ 143439 w 1034979"/>
                  <a:gd name="connsiteY44" fmla="*/ 737427 h 1278486"/>
                  <a:gd name="connsiteX45" fmla="*/ 166299 w 1034979"/>
                  <a:gd name="connsiteY45" fmla="*/ 741237 h 1278486"/>
                  <a:gd name="connsiteX46" fmla="*/ 191064 w 1034979"/>
                  <a:gd name="connsiteY46" fmla="*/ 746952 h 1278486"/>
                  <a:gd name="connsiteX47" fmla="*/ 208209 w 1034979"/>
                  <a:gd name="connsiteY47" fmla="*/ 752667 h 1278486"/>
                  <a:gd name="connsiteX48" fmla="*/ 213924 w 1034979"/>
                  <a:gd name="connsiteY48" fmla="*/ 754572 h 1278486"/>
                  <a:gd name="connsiteX49" fmla="*/ 229164 w 1034979"/>
                  <a:gd name="connsiteY49" fmla="*/ 758382 h 1278486"/>
                  <a:gd name="connsiteX50" fmla="*/ 248214 w 1034979"/>
                  <a:gd name="connsiteY50" fmla="*/ 764097 h 1278486"/>
                  <a:gd name="connsiteX51" fmla="*/ 253929 w 1034979"/>
                  <a:gd name="connsiteY51" fmla="*/ 767907 h 1278486"/>
                  <a:gd name="connsiteX52" fmla="*/ 267264 w 1034979"/>
                  <a:gd name="connsiteY52" fmla="*/ 783147 h 1278486"/>
                  <a:gd name="connsiteX53" fmla="*/ 272979 w 1034979"/>
                  <a:gd name="connsiteY53" fmla="*/ 802197 h 1278486"/>
                  <a:gd name="connsiteX54" fmla="*/ 274884 w 1034979"/>
                  <a:gd name="connsiteY54" fmla="*/ 807912 h 1278486"/>
                  <a:gd name="connsiteX55" fmla="*/ 276789 w 1034979"/>
                  <a:gd name="connsiteY55" fmla="*/ 813627 h 1278486"/>
                  <a:gd name="connsiteX56" fmla="*/ 278694 w 1034979"/>
                  <a:gd name="connsiteY56" fmla="*/ 838392 h 1278486"/>
                  <a:gd name="connsiteX57" fmla="*/ 280599 w 1034979"/>
                  <a:gd name="connsiteY57" fmla="*/ 844107 h 1278486"/>
                  <a:gd name="connsiteX58" fmla="*/ 278694 w 1034979"/>
                  <a:gd name="connsiteY58" fmla="*/ 863157 h 1278486"/>
                  <a:gd name="connsiteX59" fmla="*/ 276789 w 1034979"/>
                  <a:gd name="connsiteY59" fmla="*/ 872682 h 1278486"/>
                  <a:gd name="connsiteX60" fmla="*/ 263454 w 1034979"/>
                  <a:gd name="connsiteY60" fmla="*/ 886017 h 1278486"/>
                  <a:gd name="connsiteX61" fmla="*/ 252024 w 1034979"/>
                  <a:gd name="connsiteY61" fmla="*/ 893637 h 1278486"/>
                  <a:gd name="connsiteX62" fmla="*/ 240594 w 1034979"/>
                  <a:gd name="connsiteY62" fmla="*/ 897447 h 1278486"/>
                  <a:gd name="connsiteX63" fmla="*/ 126294 w 1034979"/>
                  <a:gd name="connsiteY63" fmla="*/ 897447 h 1278486"/>
                  <a:gd name="connsiteX64" fmla="*/ 120579 w 1034979"/>
                  <a:gd name="connsiteY64" fmla="*/ 899352 h 1278486"/>
                  <a:gd name="connsiteX65" fmla="*/ 105339 w 1034979"/>
                  <a:gd name="connsiteY65" fmla="*/ 901257 h 1278486"/>
                  <a:gd name="connsiteX66" fmla="*/ 88194 w 1034979"/>
                  <a:gd name="connsiteY66" fmla="*/ 906972 h 1278486"/>
                  <a:gd name="connsiteX67" fmla="*/ 82479 w 1034979"/>
                  <a:gd name="connsiteY67" fmla="*/ 908877 h 1278486"/>
                  <a:gd name="connsiteX68" fmla="*/ 76764 w 1034979"/>
                  <a:gd name="connsiteY68" fmla="*/ 912687 h 1278486"/>
                  <a:gd name="connsiteX69" fmla="*/ 65334 w 1034979"/>
                  <a:gd name="connsiteY69" fmla="*/ 914592 h 1278486"/>
                  <a:gd name="connsiteX70" fmla="*/ 27234 w 1034979"/>
                  <a:gd name="connsiteY70" fmla="*/ 916497 h 1278486"/>
                  <a:gd name="connsiteX71" fmla="*/ 15804 w 1034979"/>
                  <a:gd name="connsiteY71" fmla="*/ 922212 h 1278486"/>
                  <a:gd name="connsiteX72" fmla="*/ 6279 w 1034979"/>
                  <a:gd name="connsiteY72" fmla="*/ 931737 h 1278486"/>
                  <a:gd name="connsiteX73" fmla="*/ 4374 w 1034979"/>
                  <a:gd name="connsiteY73" fmla="*/ 937452 h 1278486"/>
                  <a:gd name="connsiteX74" fmla="*/ 564 w 1034979"/>
                  <a:gd name="connsiteY74" fmla="*/ 943167 h 1278486"/>
                  <a:gd name="connsiteX75" fmla="*/ 6279 w 1034979"/>
                  <a:gd name="connsiteY75" fmla="*/ 975552 h 1278486"/>
                  <a:gd name="connsiteX76" fmla="*/ 11994 w 1034979"/>
                  <a:gd name="connsiteY76" fmla="*/ 979362 h 1278486"/>
                  <a:gd name="connsiteX77" fmla="*/ 17709 w 1034979"/>
                  <a:gd name="connsiteY77" fmla="*/ 981267 h 1278486"/>
                  <a:gd name="connsiteX78" fmla="*/ 145344 w 1034979"/>
                  <a:gd name="connsiteY78" fmla="*/ 979362 h 1278486"/>
                  <a:gd name="connsiteX79" fmla="*/ 152964 w 1034979"/>
                  <a:gd name="connsiteY79" fmla="*/ 977457 h 1278486"/>
                  <a:gd name="connsiteX80" fmla="*/ 303459 w 1034979"/>
                  <a:gd name="connsiteY80" fmla="*/ 971742 h 1278486"/>
                  <a:gd name="connsiteX81" fmla="*/ 318699 w 1034979"/>
                  <a:gd name="connsiteY81" fmla="*/ 979362 h 1278486"/>
                  <a:gd name="connsiteX82" fmla="*/ 330129 w 1034979"/>
                  <a:gd name="connsiteY82" fmla="*/ 985077 h 1278486"/>
                  <a:gd name="connsiteX83" fmla="*/ 333939 w 1034979"/>
                  <a:gd name="connsiteY83" fmla="*/ 990792 h 1278486"/>
                  <a:gd name="connsiteX84" fmla="*/ 339654 w 1034979"/>
                  <a:gd name="connsiteY84" fmla="*/ 992697 h 1278486"/>
                  <a:gd name="connsiteX85" fmla="*/ 351084 w 1034979"/>
                  <a:gd name="connsiteY85" fmla="*/ 1000317 h 1278486"/>
                  <a:gd name="connsiteX86" fmla="*/ 356799 w 1034979"/>
                  <a:gd name="connsiteY86" fmla="*/ 1004127 h 1278486"/>
                  <a:gd name="connsiteX87" fmla="*/ 360609 w 1034979"/>
                  <a:gd name="connsiteY87" fmla="*/ 1009842 h 1278486"/>
                  <a:gd name="connsiteX88" fmla="*/ 366324 w 1034979"/>
                  <a:gd name="connsiteY88" fmla="*/ 1021272 h 1278486"/>
                  <a:gd name="connsiteX89" fmla="*/ 362514 w 1034979"/>
                  <a:gd name="connsiteY89" fmla="*/ 1047942 h 1278486"/>
                  <a:gd name="connsiteX90" fmla="*/ 358704 w 1034979"/>
                  <a:gd name="connsiteY90" fmla="*/ 1053657 h 1278486"/>
                  <a:gd name="connsiteX91" fmla="*/ 356799 w 1034979"/>
                  <a:gd name="connsiteY91" fmla="*/ 1059372 h 1278486"/>
                  <a:gd name="connsiteX92" fmla="*/ 352989 w 1034979"/>
                  <a:gd name="connsiteY92" fmla="*/ 1065087 h 1278486"/>
                  <a:gd name="connsiteX93" fmla="*/ 351084 w 1034979"/>
                  <a:gd name="connsiteY93" fmla="*/ 1070802 h 1278486"/>
                  <a:gd name="connsiteX94" fmla="*/ 347274 w 1034979"/>
                  <a:gd name="connsiteY94" fmla="*/ 1076517 h 1278486"/>
                  <a:gd name="connsiteX95" fmla="*/ 330129 w 1034979"/>
                  <a:gd name="connsiteY95" fmla="*/ 1143192 h 1278486"/>
                  <a:gd name="connsiteX96" fmla="*/ 328224 w 1034979"/>
                  <a:gd name="connsiteY96" fmla="*/ 1194627 h 1278486"/>
                  <a:gd name="connsiteX97" fmla="*/ 330129 w 1034979"/>
                  <a:gd name="connsiteY97" fmla="*/ 1219392 h 1278486"/>
                  <a:gd name="connsiteX98" fmla="*/ 332034 w 1034979"/>
                  <a:gd name="connsiteY98" fmla="*/ 1225107 h 1278486"/>
                  <a:gd name="connsiteX99" fmla="*/ 335844 w 1034979"/>
                  <a:gd name="connsiteY99" fmla="*/ 1228917 h 1278486"/>
                  <a:gd name="connsiteX100" fmla="*/ 364419 w 1034979"/>
                  <a:gd name="connsiteY100" fmla="*/ 1274637 h 1278486"/>
                  <a:gd name="connsiteX101" fmla="*/ 387279 w 1034979"/>
                  <a:gd name="connsiteY101" fmla="*/ 1276542 h 1278486"/>
                  <a:gd name="connsiteX102" fmla="*/ 392994 w 1034979"/>
                  <a:gd name="connsiteY102" fmla="*/ 1270827 h 1278486"/>
                  <a:gd name="connsiteX103" fmla="*/ 394899 w 1034979"/>
                  <a:gd name="connsiteY103" fmla="*/ 1259397 h 1278486"/>
                  <a:gd name="connsiteX104" fmla="*/ 396804 w 1034979"/>
                  <a:gd name="connsiteY104" fmla="*/ 1253682 h 1278486"/>
                  <a:gd name="connsiteX105" fmla="*/ 398709 w 1034979"/>
                  <a:gd name="connsiteY105" fmla="*/ 1236537 h 1278486"/>
                  <a:gd name="connsiteX106" fmla="*/ 400614 w 1034979"/>
                  <a:gd name="connsiteY106" fmla="*/ 1223202 h 1278486"/>
                  <a:gd name="connsiteX107" fmla="*/ 404424 w 1034979"/>
                  <a:gd name="connsiteY107" fmla="*/ 1166052 h 1278486"/>
                  <a:gd name="connsiteX108" fmla="*/ 410139 w 1034979"/>
                  <a:gd name="connsiteY108" fmla="*/ 1154622 h 1278486"/>
                  <a:gd name="connsiteX109" fmla="*/ 413949 w 1034979"/>
                  <a:gd name="connsiteY109" fmla="*/ 1141287 h 1278486"/>
                  <a:gd name="connsiteX110" fmla="*/ 415854 w 1034979"/>
                  <a:gd name="connsiteY110" fmla="*/ 1135572 h 1278486"/>
                  <a:gd name="connsiteX111" fmla="*/ 417759 w 1034979"/>
                  <a:gd name="connsiteY111" fmla="*/ 1122237 h 1278486"/>
                  <a:gd name="connsiteX112" fmla="*/ 421569 w 1034979"/>
                  <a:gd name="connsiteY112" fmla="*/ 1110807 h 1278486"/>
                  <a:gd name="connsiteX113" fmla="*/ 427284 w 1034979"/>
                  <a:gd name="connsiteY113" fmla="*/ 1097472 h 1278486"/>
                  <a:gd name="connsiteX114" fmla="*/ 436809 w 1034979"/>
                  <a:gd name="connsiteY114" fmla="*/ 1086042 h 1278486"/>
                  <a:gd name="connsiteX115" fmla="*/ 450144 w 1034979"/>
                  <a:gd name="connsiteY115" fmla="*/ 1070802 h 1278486"/>
                  <a:gd name="connsiteX116" fmla="*/ 457764 w 1034979"/>
                  <a:gd name="connsiteY116" fmla="*/ 1059372 h 1278486"/>
                  <a:gd name="connsiteX117" fmla="*/ 461574 w 1034979"/>
                  <a:gd name="connsiteY117" fmla="*/ 1047942 h 1278486"/>
                  <a:gd name="connsiteX118" fmla="*/ 465384 w 1034979"/>
                  <a:gd name="connsiteY118" fmla="*/ 1032702 h 1278486"/>
                  <a:gd name="connsiteX119" fmla="*/ 467289 w 1034979"/>
                  <a:gd name="connsiteY119" fmla="*/ 1026987 h 1278486"/>
                  <a:gd name="connsiteX120" fmla="*/ 507294 w 1034979"/>
                  <a:gd name="connsiteY120" fmla="*/ 1021272 h 1278486"/>
                  <a:gd name="connsiteX121" fmla="*/ 535869 w 1034979"/>
                  <a:gd name="connsiteY121" fmla="*/ 1011747 h 1278486"/>
                  <a:gd name="connsiteX122" fmla="*/ 541584 w 1034979"/>
                  <a:gd name="connsiteY122" fmla="*/ 1009842 h 1278486"/>
                  <a:gd name="connsiteX123" fmla="*/ 547299 w 1034979"/>
                  <a:gd name="connsiteY123" fmla="*/ 1007937 h 1278486"/>
                  <a:gd name="connsiteX124" fmla="*/ 554919 w 1034979"/>
                  <a:gd name="connsiteY124" fmla="*/ 1006032 h 1278486"/>
                  <a:gd name="connsiteX125" fmla="*/ 573969 w 1034979"/>
                  <a:gd name="connsiteY125" fmla="*/ 998412 h 1278486"/>
                  <a:gd name="connsiteX126" fmla="*/ 585399 w 1034979"/>
                  <a:gd name="connsiteY126" fmla="*/ 994602 h 1278486"/>
                  <a:gd name="connsiteX127" fmla="*/ 720654 w 1034979"/>
                  <a:gd name="connsiteY127" fmla="*/ 1078422 h 1278486"/>
                  <a:gd name="connsiteX128" fmla="*/ 733989 w 1034979"/>
                  <a:gd name="connsiteY128" fmla="*/ 1087947 h 1278486"/>
                  <a:gd name="connsiteX129" fmla="*/ 743514 w 1034979"/>
                  <a:gd name="connsiteY129" fmla="*/ 1089852 h 1278486"/>
                  <a:gd name="connsiteX130" fmla="*/ 749229 w 1034979"/>
                  <a:gd name="connsiteY130" fmla="*/ 1091757 h 1278486"/>
                  <a:gd name="connsiteX131" fmla="*/ 762564 w 1034979"/>
                  <a:gd name="connsiteY131" fmla="*/ 1097472 h 1278486"/>
                  <a:gd name="connsiteX132" fmla="*/ 777804 w 1034979"/>
                  <a:gd name="connsiteY132" fmla="*/ 1095567 h 1278486"/>
                  <a:gd name="connsiteX133" fmla="*/ 789234 w 1034979"/>
                  <a:gd name="connsiteY133" fmla="*/ 1089852 h 1278486"/>
                  <a:gd name="connsiteX134" fmla="*/ 794949 w 1034979"/>
                  <a:gd name="connsiteY134" fmla="*/ 1087947 h 1278486"/>
                  <a:gd name="connsiteX135" fmla="*/ 802569 w 1034979"/>
                  <a:gd name="connsiteY135" fmla="*/ 1070802 h 1278486"/>
                  <a:gd name="connsiteX136" fmla="*/ 800664 w 1034979"/>
                  <a:gd name="connsiteY136" fmla="*/ 1046037 h 1278486"/>
                  <a:gd name="connsiteX137" fmla="*/ 798759 w 1034979"/>
                  <a:gd name="connsiteY137" fmla="*/ 1040322 h 1278486"/>
                  <a:gd name="connsiteX138" fmla="*/ 796854 w 1034979"/>
                  <a:gd name="connsiteY138" fmla="*/ 1032702 h 1278486"/>
                  <a:gd name="connsiteX139" fmla="*/ 783519 w 1034979"/>
                  <a:gd name="connsiteY139" fmla="*/ 1015557 h 1278486"/>
                  <a:gd name="connsiteX140" fmla="*/ 773994 w 1034979"/>
                  <a:gd name="connsiteY140" fmla="*/ 1009842 h 1278486"/>
                  <a:gd name="connsiteX141" fmla="*/ 648264 w 1034979"/>
                  <a:gd name="connsiteY141" fmla="*/ 918402 h 1278486"/>
                  <a:gd name="connsiteX142" fmla="*/ 644454 w 1034979"/>
                  <a:gd name="connsiteY142" fmla="*/ 901257 h 1278486"/>
                  <a:gd name="connsiteX143" fmla="*/ 646359 w 1034979"/>
                  <a:gd name="connsiteY143" fmla="*/ 893637 h 1278486"/>
                  <a:gd name="connsiteX144" fmla="*/ 650169 w 1034979"/>
                  <a:gd name="connsiteY144" fmla="*/ 876492 h 1278486"/>
                  <a:gd name="connsiteX145" fmla="*/ 653979 w 1034979"/>
                  <a:gd name="connsiteY145" fmla="*/ 870777 h 1278486"/>
                  <a:gd name="connsiteX146" fmla="*/ 655884 w 1034979"/>
                  <a:gd name="connsiteY146" fmla="*/ 865062 h 1278486"/>
                  <a:gd name="connsiteX147" fmla="*/ 661599 w 1034979"/>
                  <a:gd name="connsiteY147" fmla="*/ 863157 h 1278486"/>
                  <a:gd name="connsiteX148" fmla="*/ 671124 w 1034979"/>
                  <a:gd name="connsiteY148" fmla="*/ 851727 h 1278486"/>
                  <a:gd name="connsiteX149" fmla="*/ 724464 w 1034979"/>
                  <a:gd name="connsiteY149" fmla="*/ 844107 h 1278486"/>
                  <a:gd name="connsiteX150" fmla="*/ 842574 w 1034979"/>
                  <a:gd name="connsiteY150" fmla="*/ 846012 h 1278486"/>
                  <a:gd name="connsiteX151" fmla="*/ 871149 w 1034979"/>
                  <a:gd name="connsiteY151" fmla="*/ 847917 h 1278486"/>
                  <a:gd name="connsiteX152" fmla="*/ 899724 w 1034979"/>
                  <a:gd name="connsiteY152" fmla="*/ 853632 h 1278486"/>
                  <a:gd name="connsiteX153" fmla="*/ 922584 w 1034979"/>
                  <a:gd name="connsiteY153" fmla="*/ 857442 h 1278486"/>
                  <a:gd name="connsiteX154" fmla="*/ 951159 w 1034979"/>
                  <a:gd name="connsiteY154" fmla="*/ 863157 h 1278486"/>
                  <a:gd name="connsiteX155" fmla="*/ 956874 w 1034979"/>
                  <a:gd name="connsiteY155" fmla="*/ 863157 h 1278486"/>
                  <a:gd name="connsiteX156" fmla="*/ 1002594 w 1034979"/>
                  <a:gd name="connsiteY156" fmla="*/ 861252 h 1278486"/>
                  <a:gd name="connsiteX157" fmla="*/ 1031169 w 1034979"/>
                  <a:gd name="connsiteY157" fmla="*/ 853632 h 1278486"/>
                  <a:gd name="connsiteX158" fmla="*/ 1034979 w 1034979"/>
                  <a:gd name="connsiteY158" fmla="*/ 847917 h 1278486"/>
                  <a:gd name="connsiteX159" fmla="*/ 1033074 w 1034979"/>
                  <a:gd name="connsiteY159" fmla="*/ 828867 h 1278486"/>
                  <a:gd name="connsiteX160" fmla="*/ 1027359 w 1034979"/>
                  <a:gd name="connsiteY160" fmla="*/ 825057 h 1278486"/>
                  <a:gd name="connsiteX161" fmla="*/ 1012119 w 1034979"/>
                  <a:gd name="connsiteY161" fmla="*/ 823152 h 1278486"/>
                  <a:gd name="connsiteX162" fmla="*/ 1006404 w 1034979"/>
                  <a:gd name="connsiteY162" fmla="*/ 821247 h 1278486"/>
                  <a:gd name="connsiteX163" fmla="*/ 998784 w 1034979"/>
                  <a:gd name="connsiteY163" fmla="*/ 819342 h 1278486"/>
                  <a:gd name="connsiteX164" fmla="*/ 987354 w 1034979"/>
                  <a:gd name="connsiteY164" fmla="*/ 811722 h 1278486"/>
                  <a:gd name="connsiteX165" fmla="*/ 975924 w 1034979"/>
                  <a:gd name="connsiteY165" fmla="*/ 807912 h 1278486"/>
                  <a:gd name="connsiteX166" fmla="*/ 970209 w 1034979"/>
                  <a:gd name="connsiteY166" fmla="*/ 806007 h 1278486"/>
                  <a:gd name="connsiteX167" fmla="*/ 962589 w 1034979"/>
                  <a:gd name="connsiteY167" fmla="*/ 804102 h 1278486"/>
                  <a:gd name="connsiteX168" fmla="*/ 956874 w 1034979"/>
                  <a:gd name="connsiteY168" fmla="*/ 802197 h 1278486"/>
                  <a:gd name="connsiteX169" fmla="*/ 935919 w 1034979"/>
                  <a:gd name="connsiteY169" fmla="*/ 796482 h 1278486"/>
                  <a:gd name="connsiteX170" fmla="*/ 930204 w 1034979"/>
                  <a:gd name="connsiteY170" fmla="*/ 794577 h 1278486"/>
                  <a:gd name="connsiteX171" fmla="*/ 825429 w 1034979"/>
                  <a:gd name="connsiteY171" fmla="*/ 796482 h 1278486"/>
                  <a:gd name="connsiteX172" fmla="*/ 819714 w 1034979"/>
                  <a:gd name="connsiteY172" fmla="*/ 798387 h 1278486"/>
                  <a:gd name="connsiteX173" fmla="*/ 730179 w 1034979"/>
                  <a:gd name="connsiteY173" fmla="*/ 800292 h 1278486"/>
                  <a:gd name="connsiteX174" fmla="*/ 716844 w 1034979"/>
                  <a:gd name="connsiteY174" fmla="*/ 804102 h 1278486"/>
                  <a:gd name="connsiteX175" fmla="*/ 695889 w 1034979"/>
                  <a:gd name="connsiteY175" fmla="*/ 806007 h 1278486"/>
                  <a:gd name="connsiteX176" fmla="*/ 669219 w 1034979"/>
                  <a:gd name="connsiteY176" fmla="*/ 807912 h 1278486"/>
                  <a:gd name="connsiteX177" fmla="*/ 669219 w 1034979"/>
                  <a:gd name="connsiteY177" fmla="*/ 807912 h 1278486"/>
                  <a:gd name="connsiteX178" fmla="*/ 646359 w 1034979"/>
                  <a:gd name="connsiteY178" fmla="*/ 811722 h 1278486"/>
                  <a:gd name="connsiteX179" fmla="*/ 642549 w 1034979"/>
                  <a:gd name="connsiteY179" fmla="*/ 800292 h 1278486"/>
                  <a:gd name="connsiteX180" fmla="*/ 640644 w 1034979"/>
                  <a:gd name="connsiteY180" fmla="*/ 794577 h 1278486"/>
                  <a:gd name="connsiteX181" fmla="*/ 642549 w 1034979"/>
                  <a:gd name="connsiteY181" fmla="*/ 777432 h 1278486"/>
                  <a:gd name="connsiteX182" fmla="*/ 644454 w 1034979"/>
                  <a:gd name="connsiteY182" fmla="*/ 771717 h 1278486"/>
                  <a:gd name="connsiteX183" fmla="*/ 661599 w 1034979"/>
                  <a:gd name="connsiteY183" fmla="*/ 762192 h 1278486"/>
                  <a:gd name="connsiteX184" fmla="*/ 673029 w 1034979"/>
                  <a:gd name="connsiteY184" fmla="*/ 754572 h 1278486"/>
                  <a:gd name="connsiteX185" fmla="*/ 674934 w 1034979"/>
                  <a:gd name="connsiteY185" fmla="*/ 748857 h 1278486"/>
                  <a:gd name="connsiteX186" fmla="*/ 680649 w 1034979"/>
                  <a:gd name="connsiteY186" fmla="*/ 746952 h 1278486"/>
                  <a:gd name="connsiteX187" fmla="*/ 686364 w 1034979"/>
                  <a:gd name="connsiteY187" fmla="*/ 743142 h 1278486"/>
                  <a:gd name="connsiteX188" fmla="*/ 695889 w 1034979"/>
                  <a:gd name="connsiteY188" fmla="*/ 733617 h 1278486"/>
                  <a:gd name="connsiteX189" fmla="*/ 705414 w 1034979"/>
                  <a:gd name="connsiteY189" fmla="*/ 722187 h 1278486"/>
                  <a:gd name="connsiteX190" fmla="*/ 716844 w 1034979"/>
                  <a:gd name="connsiteY190" fmla="*/ 714567 h 1278486"/>
                  <a:gd name="connsiteX191" fmla="*/ 732084 w 1034979"/>
                  <a:gd name="connsiteY191" fmla="*/ 701232 h 1278486"/>
                  <a:gd name="connsiteX192" fmla="*/ 741609 w 1034979"/>
                  <a:gd name="connsiteY192" fmla="*/ 689802 h 1278486"/>
                  <a:gd name="connsiteX193" fmla="*/ 753039 w 1034979"/>
                  <a:gd name="connsiteY193" fmla="*/ 680277 h 1278486"/>
                  <a:gd name="connsiteX194" fmla="*/ 758754 w 1034979"/>
                  <a:gd name="connsiteY194" fmla="*/ 668847 h 1278486"/>
                  <a:gd name="connsiteX195" fmla="*/ 760659 w 1034979"/>
                  <a:gd name="connsiteY195" fmla="*/ 663132 h 1278486"/>
                  <a:gd name="connsiteX196" fmla="*/ 766374 w 1034979"/>
                  <a:gd name="connsiteY196" fmla="*/ 651702 h 1278486"/>
                  <a:gd name="connsiteX197" fmla="*/ 764469 w 1034979"/>
                  <a:gd name="connsiteY197" fmla="*/ 636462 h 1278486"/>
                  <a:gd name="connsiteX198" fmla="*/ 758754 w 1034979"/>
                  <a:gd name="connsiteY198" fmla="*/ 634557 h 1278486"/>
                  <a:gd name="connsiteX199" fmla="*/ 737799 w 1034979"/>
                  <a:gd name="connsiteY199" fmla="*/ 636462 h 1278486"/>
                  <a:gd name="connsiteX200" fmla="*/ 732084 w 1034979"/>
                  <a:gd name="connsiteY200" fmla="*/ 640272 h 1278486"/>
                  <a:gd name="connsiteX201" fmla="*/ 720654 w 1034979"/>
                  <a:gd name="connsiteY201" fmla="*/ 644082 h 1278486"/>
                  <a:gd name="connsiteX202" fmla="*/ 716844 w 1034979"/>
                  <a:gd name="connsiteY202" fmla="*/ 649797 h 1278486"/>
                  <a:gd name="connsiteX203" fmla="*/ 711129 w 1034979"/>
                  <a:gd name="connsiteY203" fmla="*/ 651702 h 1278486"/>
                  <a:gd name="connsiteX204" fmla="*/ 705414 w 1034979"/>
                  <a:gd name="connsiteY204" fmla="*/ 655512 h 1278486"/>
                  <a:gd name="connsiteX205" fmla="*/ 699699 w 1034979"/>
                  <a:gd name="connsiteY205" fmla="*/ 661227 h 1278486"/>
                  <a:gd name="connsiteX206" fmla="*/ 692079 w 1034979"/>
                  <a:gd name="connsiteY206" fmla="*/ 665037 h 1278486"/>
                  <a:gd name="connsiteX207" fmla="*/ 650169 w 1034979"/>
                  <a:gd name="connsiteY207" fmla="*/ 693612 h 1278486"/>
                  <a:gd name="connsiteX208" fmla="*/ 636834 w 1034979"/>
                  <a:gd name="connsiteY208" fmla="*/ 705042 h 1278486"/>
                  <a:gd name="connsiteX209" fmla="*/ 627309 w 1034979"/>
                  <a:gd name="connsiteY209" fmla="*/ 722187 h 1278486"/>
                  <a:gd name="connsiteX210" fmla="*/ 602544 w 1034979"/>
                  <a:gd name="connsiteY210" fmla="*/ 727902 h 1278486"/>
                  <a:gd name="connsiteX211" fmla="*/ 589209 w 1034979"/>
                  <a:gd name="connsiteY211" fmla="*/ 731712 h 1278486"/>
                  <a:gd name="connsiteX212" fmla="*/ 573969 w 1034979"/>
                  <a:gd name="connsiteY212" fmla="*/ 729807 h 1278486"/>
                  <a:gd name="connsiteX213" fmla="*/ 562539 w 1034979"/>
                  <a:gd name="connsiteY213" fmla="*/ 725997 h 1278486"/>
                  <a:gd name="connsiteX214" fmla="*/ 551109 w 1034979"/>
                  <a:gd name="connsiteY214" fmla="*/ 722187 h 1278486"/>
                  <a:gd name="connsiteX215" fmla="*/ 539679 w 1034979"/>
                  <a:gd name="connsiteY215" fmla="*/ 718377 h 1278486"/>
                  <a:gd name="connsiteX216" fmla="*/ 533964 w 1034979"/>
                  <a:gd name="connsiteY216" fmla="*/ 716472 h 1278486"/>
                  <a:gd name="connsiteX217" fmla="*/ 528249 w 1034979"/>
                  <a:gd name="connsiteY217" fmla="*/ 712662 h 1278486"/>
                  <a:gd name="connsiteX218" fmla="*/ 516819 w 1034979"/>
                  <a:gd name="connsiteY218" fmla="*/ 706947 h 1278486"/>
                  <a:gd name="connsiteX219" fmla="*/ 509199 w 1034979"/>
                  <a:gd name="connsiteY219" fmla="*/ 695517 h 1278486"/>
                  <a:gd name="connsiteX220" fmla="*/ 505389 w 1034979"/>
                  <a:gd name="connsiteY220" fmla="*/ 674562 h 1278486"/>
                  <a:gd name="connsiteX221" fmla="*/ 507294 w 1034979"/>
                  <a:gd name="connsiteY221" fmla="*/ 609792 h 1278486"/>
                  <a:gd name="connsiteX222" fmla="*/ 513009 w 1034979"/>
                  <a:gd name="connsiteY222" fmla="*/ 596457 h 1278486"/>
                  <a:gd name="connsiteX223" fmla="*/ 505996 w 1034979"/>
                  <a:gd name="connsiteY223" fmla="*/ 512093 h 1278486"/>
                  <a:gd name="connsiteX224" fmla="*/ 429189 w 1034979"/>
                  <a:gd name="connsiteY224" fmla="*/ 192 h 1278486"/>
                  <a:gd name="connsiteX225" fmla="*/ 433083 w 1034979"/>
                  <a:gd name="connsiteY225" fmla="*/ 507131 h 1278486"/>
                  <a:gd name="connsiteX226" fmla="*/ 425379 w 1034979"/>
                  <a:gd name="connsiteY226" fmla="*/ 575711 h 1278486"/>
                  <a:gd name="connsiteX227" fmla="*/ 417759 w 1034979"/>
                  <a:gd name="connsiteY227" fmla="*/ 607887 h 1278486"/>
                  <a:gd name="connsiteX228" fmla="*/ 413949 w 1034979"/>
                  <a:gd name="connsiteY228" fmla="*/ 625032 h 1278486"/>
                  <a:gd name="connsiteX229" fmla="*/ 417759 w 1034979"/>
                  <a:gd name="connsiteY229" fmla="*/ 645987 h 1278486"/>
                  <a:gd name="connsiteX230" fmla="*/ 421569 w 1034979"/>
                  <a:gd name="connsiteY230" fmla="*/ 651702 h 1278486"/>
                  <a:gd name="connsiteX231" fmla="*/ 425379 w 1034979"/>
                  <a:gd name="connsiteY231" fmla="*/ 663132 h 1278486"/>
                  <a:gd name="connsiteX232" fmla="*/ 423474 w 1034979"/>
                  <a:gd name="connsiteY232" fmla="*/ 689802 h 1278486"/>
                  <a:gd name="connsiteX233" fmla="*/ 417759 w 1034979"/>
                  <a:gd name="connsiteY233" fmla="*/ 691707 h 1278486"/>
                  <a:gd name="connsiteX234" fmla="*/ 412044 w 1034979"/>
                  <a:gd name="connsiteY234" fmla="*/ 695517 h 1278486"/>
                  <a:gd name="connsiteX235" fmla="*/ 421569 w 1034979"/>
                  <a:gd name="connsiteY235" fmla="*/ 691707 h 1278486"/>
                  <a:gd name="connsiteX0" fmla="*/ 421569 w 1034979"/>
                  <a:gd name="connsiteY0" fmla="*/ 253099 h 839878"/>
                  <a:gd name="connsiteX1" fmla="*/ 421569 w 1034979"/>
                  <a:gd name="connsiteY1" fmla="*/ 253099 h 839878"/>
                  <a:gd name="connsiteX2" fmla="*/ 394899 w 1034979"/>
                  <a:gd name="connsiteY2" fmla="*/ 262624 h 839878"/>
                  <a:gd name="connsiteX3" fmla="*/ 387279 w 1034979"/>
                  <a:gd name="connsiteY3" fmla="*/ 264529 h 839878"/>
                  <a:gd name="connsiteX4" fmla="*/ 356799 w 1034979"/>
                  <a:gd name="connsiteY4" fmla="*/ 266434 h 839878"/>
                  <a:gd name="connsiteX5" fmla="*/ 351084 w 1034979"/>
                  <a:gd name="connsiteY5" fmla="*/ 270244 h 839878"/>
                  <a:gd name="connsiteX6" fmla="*/ 339654 w 1034979"/>
                  <a:gd name="connsiteY6" fmla="*/ 279769 h 839878"/>
                  <a:gd name="connsiteX7" fmla="*/ 328224 w 1034979"/>
                  <a:gd name="connsiteY7" fmla="*/ 283579 h 839878"/>
                  <a:gd name="connsiteX8" fmla="*/ 312984 w 1034979"/>
                  <a:gd name="connsiteY8" fmla="*/ 289294 h 839878"/>
                  <a:gd name="connsiteX9" fmla="*/ 265359 w 1034979"/>
                  <a:gd name="connsiteY9" fmla="*/ 285484 h 839878"/>
                  <a:gd name="connsiteX10" fmla="*/ 253929 w 1034979"/>
                  <a:gd name="connsiteY10" fmla="*/ 281674 h 839878"/>
                  <a:gd name="connsiteX11" fmla="*/ 242499 w 1034979"/>
                  <a:gd name="connsiteY11" fmla="*/ 277864 h 839878"/>
                  <a:gd name="connsiteX12" fmla="*/ 236784 w 1034979"/>
                  <a:gd name="connsiteY12" fmla="*/ 275959 h 839878"/>
                  <a:gd name="connsiteX13" fmla="*/ 231069 w 1034979"/>
                  <a:gd name="connsiteY13" fmla="*/ 274054 h 839878"/>
                  <a:gd name="connsiteX14" fmla="*/ 219639 w 1034979"/>
                  <a:gd name="connsiteY14" fmla="*/ 272149 h 839878"/>
                  <a:gd name="connsiteX15" fmla="*/ 213924 w 1034979"/>
                  <a:gd name="connsiteY15" fmla="*/ 270244 h 839878"/>
                  <a:gd name="connsiteX16" fmla="*/ 206304 w 1034979"/>
                  <a:gd name="connsiteY16" fmla="*/ 268339 h 839878"/>
                  <a:gd name="connsiteX17" fmla="*/ 194874 w 1034979"/>
                  <a:gd name="connsiteY17" fmla="*/ 264529 h 839878"/>
                  <a:gd name="connsiteX18" fmla="*/ 189159 w 1034979"/>
                  <a:gd name="connsiteY18" fmla="*/ 262624 h 839878"/>
                  <a:gd name="connsiteX19" fmla="*/ 181539 w 1034979"/>
                  <a:gd name="connsiteY19" fmla="*/ 260719 h 839878"/>
                  <a:gd name="connsiteX20" fmla="*/ 170109 w 1034979"/>
                  <a:gd name="connsiteY20" fmla="*/ 255004 h 839878"/>
                  <a:gd name="connsiteX21" fmla="*/ 164394 w 1034979"/>
                  <a:gd name="connsiteY21" fmla="*/ 251194 h 839878"/>
                  <a:gd name="connsiteX22" fmla="*/ 156774 w 1034979"/>
                  <a:gd name="connsiteY22" fmla="*/ 239764 h 839878"/>
                  <a:gd name="connsiteX23" fmla="*/ 145344 w 1034979"/>
                  <a:gd name="connsiteY23" fmla="*/ 235954 h 839878"/>
                  <a:gd name="connsiteX24" fmla="*/ 139629 w 1034979"/>
                  <a:gd name="connsiteY24" fmla="*/ 232144 h 839878"/>
                  <a:gd name="connsiteX25" fmla="*/ 133914 w 1034979"/>
                  <a:gd name="connsiteY25" fmla="*/ 230239 h 839878"/>
                  <a:gd name="connsiteX26" fmla="*/ 116769 w 1034979"/>
                  <a:gd name="connsiteY26" fmla="*/ 226429 h 839878"/>
                  <a:gd name="connsiteX27" fmla="*/ 111054 w 1034979"/>
                  <a:gd name="connsiteY27" fmla="*/ 220714 h 839878"/>
                  <a:gd name="connsiteX28" fmla="*/ 101529 w 1034979"/>
                  <a:gd name="connsiteY28" fmla="*/ 203569 h 839878"/>
                  <a:gd name="connsiteX29" fmla="*/ 84384 w 1034979"/>
                  <a:gd name="connsiteY29" fmla="*/ 195949 h 839878"/>
                  <a:gd name="connsiteX30" fmla="*/ 78669 w 1034979"/>
                  <a:gd name="connsiteY30" fmla="*/ 194044 h 839878"/>
                  <a:gd name="connsiteX31" fmla="*/ 59619 w 1034979"/>
                  <a:gd name="connsiteY31" fmla="*/ 197854 h 839878"/>
                  <a:gd name="connsiteX32" fmla="*/ 53904 w 1034979"/>
                  <a:gd name="connsiteY32" fmla="*/ 201664 h 839878"/>
                  <a:gd name="connsiteX33" fmla="*/ 50094 w 1034979"/>
                  <a:gd name="connsiteY33" fmla="*/ 207379 h 839878"/>
                  <a:gd name="connsiteX34" fmla="*/ 46284 w 1034979"/>
                  <a:gd name="connsiteY34" fmla="*/ 218809 h 839878"/>
                  <a:gd name="connsiteX35" fmla="*/ 50094 w 1034979"/>
                  <a:gd name="connsiteY35" fmla="*/ 256909 h 839878"/>
                  <a:gd name="connsiteX36" fmla="*/ 53904 w 1034979"/>
                  <a:gd name="connsiteY36" fmla="*/ 262624 h 839878"/>
                  <a:gd name="connsiteX37" fmla="*/ 59619 w 1034979"/>
                  <a:gd name="connsiteY37" fmla="*/ 266434 h 839878"/>
                  <a:gd name="connsiteX38" fmla="*/ 63429 w 1034979"/>
                  <a:gd name="connsiteY38" fmla="*/ 272149 h 839878"/>
                  <a:gd name="connsiteX39" fmla="*/ 80574 w 1034979"/>
                  <a:gd name="connsiteY39" fmla="*/ 281674 h 839878"/>
                  <a:gd name="connsiteX40" fmla="*/ 103434 w 1034979"/>
                  <a:gd name="connsiteY40" fmla="*/ 283579 h 839878"/>
                  <a:gd name="connsiteX41" fmla="*/ 124389 w 1034979"/>
                  <a:gd name="connsiteY41" fmla="*/ 289294 h 839878"/>
                  <a:gd name="connsiteX42" fmla="*/ 130104 w 1034979"/>
                  <a:gd name="connsiteY42" fmla="*/ 291199 h 839878"/>
                  <a:gd name="connsiteX43" fmla="*/ 135819 w 1034979"/>
                  <a:gd name="connsiteY43" fmla="*/ 296914 h 839878"/>
                  <a:gd name="connsiteX44" fmla="*/ 143439 w 1034979"/>
                  <a:gd name="connsiteY44" fmla="*/ 298819 h 839878"/>
                  <a:gd name="connsiteX45" fmla="*/ 166299 w 1034979"/>
                  <a:gd name="connsiteY45" fmla="*/ 302629 h 839878"/>
                  <a:gd name="connsiteX46" fmla="*/ 191064 w 1034979"/>
                  <a:gd name="connsiteY46" fmla="*/ 308344 h 839878"/>
                  <a:gd name="connsiteX47" fmla="*/ 208209 w 1034979"/>
                  <a:gd name="connsiteY47" fmla="*/ 314059 h 839878"/>
                  <a:gd name="connsiteX48" fmla="*/ 213924 w 1034979"/>
                  <a:gd name="connsiteY48" fmla="*/ 315964 h 839878"/>
                  <a:gd name="connsiteX49" fmla="*/ 229164 w 1034979"/>
                  <a:gd name="connsiteY49" fmla="*/ 319774 h 839878"/>
                  <a:gd name="connsiteX50" fmla="*/ 248214 w 1034979"/>
                  <a:gd name="connsiteY50" fmla="*/ 325489 h 839878"/>
                  <a:gd name="connsiteX51" fmla="*/ 253929 w 1034979"/>
                  <a:gd name="connsiteY51" fmla="*/ 329299 h 839878"/>
                  <a:gd name="connsiteX52" fmla="*/ 267264 w 1034979"/>
                  <a:gd name="connsiteY52" fmla="*/ 344539 h 839878"/>
                  <a:gd name="connsiteX53" fmla="*/ 272979 w 1034979"/>
                  <a:gd name="connsiteY53" fmla="*/ 363589 h 839878"/>
                  <a:gd name="connsiteX54" fmla="*/ 274884 w 1034979"/>
                  <a:gd name="connsiteY54" fmla="*/ 369304 h 839878"/>
                  <a:gd name="connsiteX55" fmla="*/ 276789 w 1034979"/>
                  <a:gd name="connsiteY55" fmla="*/ 375019 h 839878"/>
                  <a:gd name="connsiteX56" fmla="*/ 278694 w 1034979"/>
                  <a:gd name="connsiteY56" fmla="*/ 399784 h 839878"/>
                  <a:gd name="connsiteX57" fmla="*/ 280599 w 1034979"/>
                  <a:gd name="connsiteY57" fmla="*/ 405499 h 839878"/>
                  <a:gd name="connsiteX58" fmla="*/ 278694 w 1034979"/>
                  <a:gd name="connsiteY58" fmla="*/ 424549 h 839878"/>
                  <a:gd name="connsiteX59" fmla="*/ 276789 w 1034979"/>
                  <a:gd name="connsiteY59" fmla="*/ 434074 h 839878"/>
                  <a:gd name="connsiteX60" fmla="*/ 263454 w 1034979"/>
                  <a:gd name="connsiteY60" fmla="*/ 447409 h 839878"/>
                  <a:gd name="connsiteX61" fmla="*/ 252024 w 1034979"/>
                  <a:gd name="connsiteY61" fmla="*/ 455029 h 839878"/>
                  <a:gd name="connsiteX62" fmla="*/ 240594 w 1034979"/>
                  <a:gd name="connsiteY62" fmla="*/ 458839 h 839878"/>
                  <a:gd name="connsiteX63" fmla="*/ 126294 w 1034979"/>
                  <a:gd name="connsiteY63" fmla="*/ 458839 h 839878"/>
                  <a:gd name="connsiteX64" fmla="*/ 120579 w 1034979"/>
                  <a:gd name="connsiteY64" fmla="*/ 460744 h 839878"/>
                  <a:gd name="connsiteX65" fmla="*/ 105339 w 1034979"/>
                  <a:gd name="connsiteY65" fmla="*/ 462649 h 839878"/>
                  <a:gd name="connsiteX66" fmla="*/ 88194 w 1034979"/>
                  <a:gd name="connsiteY66" fmla="*/ 468364 h 839878"/>
                  <a:gd name="connsiteX67" fmla="*/ 82479 w 1034979"/>
                  <a:gd name="connsiteY67" fmla="*/ 470269 h 839878"/>
                  <a:gd name="connsiteX68" fmla="*/ 76764 w 1034979"/>
                  <a:gd name="connsiteY68" fmla="*/ 474079 h 839878"/>
                  <a:gd name="connsiteX69" fmla="*/ 65334 w 1034979"/>
                  <a:gd name="connsiteY69" fmla="*/ 475984 h 839878"/>
                  <a:gd name="connsiteX70" fmla="*/ 27234 w 1034979"/>
                  <a:gd name="connsiteY70" fmla="*/ 477889 h 839878"/>
                  <a:gd name="connsiteX71" fmla="*/ 15804 w 1034979"/>
                  <a:gd name="connsiteY71" fmla="*/ 483604 h 839878"/>
                  <a:gd name="connsiteX72" fmla="*/ 6279 w 1034979"/>
                  <a:gd name="connsiteY72" fmla="*/ 493129 h 839878"/>
                  <a:gd name="connsiteX73" fmla="*/ 4374 w 1034979"/>
                  <a:gd name="connsiteY73" fmla="*/ 498844 h 839878"/>
                  <a:gd name="connsiteX74" fmla="*/ 564 w 1034979"/>
                  <a:gd name="connsiteY74" fmla="*/ 504559 h 839878"/>
                  <a:gd name="connsiteX75" fmla="*/ 6279 w 1034979"/>
                  <a:gd name="connsiteY75" fmla="*/ 536944 h 839878"/>
                  <a:gd name="connsiteX76" fmla="*/ 11994 w 1034979"/>
                  <a:gd name="connsiteY76" fmla="*/ 540754 h 839878"/>
                  <a:gd name="connsiteX77" fmla="*/ 17709 w 1034979"/>
                  <a:gd name="connsiteY77" fmla="*/ 542659 h 839878"/>
                  <a:gd name="connsiteX78" fmla="*/ 145344 w 1034979"/>
                  <a:gd name="connsiteY78" fmla="*/ 540754 h 839878"/>
                  <a:gd name="connsiteX79" fmla="*/ 152964 w 1034979"/>
                  <a:gd name="connsiteY79" fmla="*/ 538849 h 839878"/>
                  <a:gd name="connsiteX80" fmla="*/ 303459 w 1034979"/>
                  <a:gd name="connsiteY80" fmla="*/ 533134 h 839878"/>
                  <a:gd name="connsiteX81" fmla="*/ 318699 w 1034979"/>
                  <a:gd name="connsiteY81" fmla="*/ 540754 h 839878"/>
                  <a:gd name="connsiteX82" fmla="*/ 330129 w 1034979"/>
                  <a:gd name="connsiteY82" fmla="*/ 546469 h 839878"/>
                  <a:gd name="connsiteX83" fmla="*/ 333939 w 1034979"/>
                  <a:gd name="connsiteY83" fmla="*/ 552184 h 839878"/>
                  <a:gd name="connsiteX84" fmla="*/ 339654 w 1034979"/>
                  <a:gd name="connsiteY84" fmla="*/ 554089 h 839878"/>
                  <a:gd name="connsiteX85" fmla="*/ 351084 w 1034979"/>
                  <a:gd name="connsiteY85" fmla="*/ 561709 h 839878"/>
                  <a:gd name="connsiteX86" fmla="*/ 356799 w 1034979"/>
                  <a:gd name="connsiteY86" fmla="*/ 565519 h 839878"/>
                  <a:gd name="connsiteX87" fmla="*/ 360609 w 1034979"/>
                  <a:gd name="connsiteY87" fmla="*/ 571234 h 839878"/>
                  <a:gd name="connsiteX88" fmla="*/ 366324 w 1034979"/>
                  <a:gd name="connsiteY88" fmla="*/ 582664 h 839878"/>
                  <a:gd name="connsiteX89" fmla="*/ 362514 w 1034979"/>
                  <a:gd name="connsiteY89" fmla="*/ 609334 h 839878"/>
                  <a:gd name="connsiteX90" fmla="*/ 358704 w 1034979"/>
                  <a:gd name="connsiteY90" fmla="*/ 615049 h 839878"/>
                  <a:gd name="connsiteX91" fmla="*/ 356799 w 1034979"/>
                  <a:gd name="connsiteY91" fmla="*/ 620764 h 839878"/>
                  <a:gd name="connsiteX92" fmla="*/ 352989 w 1034979"/>
                  <a:gd name="connsiteY92" fmla="*/ 626479 h 839878"/>
                  <a:gd name="connsiteX93" fmla="*/ 351084 w 1034979"/>
                  <a:gd name="connsiteY93" fmla="*/ 632194 h 839878"/>
                  <a:gd name="connsiteX94" fmla="*/ 347274 w 1034979"/>
                  <a:gd name="connsiteY94" fmla="*/ 637909 h 839878"/>
                  <a:gd name="connsiteX95" fmla="*/ 330129 w 1034979"/>
                  <a:gd name="connsiteY95" fmla="*/ 704584 h 839878"/>
                  <a:gd name="connsiteX96" fmla="*/ 328224 w 1034979"/>
                  <a:gd name="connsiteY96" fmla="*/ 756019 h 839878"/>
                  <a:gd name="connsiteX97" fmla="*/ 330129 w 1034979"/>
                  <a:gd name="connsiteY97" fmla="*/ 780784 h 839878"/>
                  <a:gd name="connsiteX98" fmla="*/ 332034 w 1034979"/>
                  <a:gd name="connsiteY98" fmla="*/ 786499 h 839878"/>
                  <a:gd name="connsiteX99" fmla="*/ 335844 w 1034979"/>
                  <a:gd name="connsiteY99" fmla="*/ 790309 h 839878"/>
                  <a:gd name="connsiteX100" fmla="*/ 364419 w 1034979"/>
                  <a:gd name="connsiteY100" fmla="*/ 836029 h 839878"/>
                  <a:gd name="connsiteX101" fmla="*/ 387279 w 1034979"/>
                  <a:gd name="connsiteY101" fmla="*/ 837934 h 839878"/>
                  <a:gd name="connsiteX102" fmla="*/ 392994 w 1034979"/>
                  <a:gd name="connsiteY102" fmla="*/ 832219 h 839878"/>
                  <a:gd name="connsiteX103" fmla="*/ 394899 w 1034979"/>
                  <a:gd name="connsiteY103" fmla="*/ 820789 h 839878"/>
                  <a:gd name="connsiteX104" fmla="*/ 396804 w 1034979"/>
                  <a:gd name="connsiteY104" fmla="*/ 815074 h 839878"/>
                  <a:gd name="connsiteX105" fmla="*/ 398709 w 1034979"/>
                  <a:gd name="connsiteY105" fmla="*/ 797929 h 839878"/>
                  <a:gd name="connsiteX106" fmla="*/ 400614 w 1034979"/>
                  <a:gd name="connsiteY106" fmla="*/ 784594 h 839878"/>
                  <a:gd name="connsiteX107" fmla="*/ 404424 w 1034979"/>
                  <a:gd name="connsiteY107" fmla="*/ 727444 h 839878"/>
                  <a:gd name="connsiteX108" fmla="*/ 410139 w 1034979"/>
                  <a:gd name="connsiteY108" fmla="*/ 716014 h 839878"/>
                  <a:gd name="connsiteX109" fmla="*/ 413949 w 1034979"/>
                  <a:gd name="connsiteY109" fmla="*/ 702679 h 839878"/>
                  <a:gd name="connsiteX110" fmla="*/ 415854 w 1034979"/>
                  <a:gd name="connsiteY110" fmla="*/ 696964 h 839878"/>
                  <a:gd name="connsiteX111" fmla="*/ 417759 w 1034979"/>
                  <a:gd name="connsiteY111" fmla="*/ 683629 h 839878"/>
                  <a:gd name="connsiteX112" fmla="*/ 421569 w 1034979"/>
                  <a:gd name="connsiteY112" fmla="*/ 672199 h 839878"/>
                  <a:gd name="connsiteX113" fmla="*/ 427284 w 1034979"/>
                  <a:gd name="connsiteY113" fmla="*/ 658864 h 839878"/>
                  <a:gd name="connsiteX114" fmla="*/ 436809 w 1034979"/>
                  <a:gd name="connsiteY114" fmla="*/ 647434 h 839878"/>
                  <a:gd name="connsiteX115" fmla="*/ 450144 w 1034979"/>
                  <a:gd name="connsiteY115" fmla="*/ 632194 h 839878"/>
                  <a:gd name="connsiteX116" fmla="*/ 457764 w 1034979"/>
                  <a:gd name="connsiteY116" fmla="*/ 620764 h 839878"/>
                  <a:gd name="connsiteX117" fmla="*/ 461574 w 1034979"/>
                  <a:gd name="connsiteY117" fmla="*/ 609334 h 839878"/>
                  <a:gd name="connsiteX118" fmla="*/ 465384 w 1034979"/>
                  <a:gd name="connsiteY118" fmla="*/ 594094 h 839878"/>
                  <a:gd name="connsiteX119" fmla="*/ 467289 w 1034979"/>
                  <a:gd name="connsiteY119" fmla="*/ 588379 h 839878"/>
                  <a:gd name="connsiteX120" fmla="*/ 507294 w 1034979"/>
                  <a:gd name="connsiteY120" fmla="*/ 582664 h 839878"/>
                  <a:gd name="connsiteX121" fmla="*/ 535869 w 1034979"/>
                  <a:gd name="connsiteY121" fmla="*/ 573139 h 839878"/>
                  <a:gd name="connsiteX122" fmla="*/ 541584 w 1034979"/>
                  <a:gd name="connsiteY122" fmla="*/ 571234 h 839878"/>
                  <a:gd name="connsiteX123" fmla="*/ 547299 w 1034979"/>
                  <a:gd name="connsiteY123" fmla="*/ 569329 h 839878"/>
                  <a:gd name="connsiteX124" fmla="*/ 554919 w 1034979"/>
                  <a:gd name="connsiteY124" fmla="*/ 567424 h 839878"/>
                  <a:gd name="connsiteX125" fmla="*/ 573969 w 1034979"/>
                  <a:gd name="connsiteY125" fmla="*/ 559804 h 839878"/>
                  <a:gd name="connsiteX126" fmla="*/ 585399 w 1034979"/>
                  <a:gd name="connsiteY126" fmla="*/ 555994 h 839878"/>
                  <a:gd name="connsiteX127" fmla="*/ 720654 w 1034979"/>
                  <a:gd name="connsiteY127" fmla="*/ 639814 h 839878"/>
                  <a:gd name="connsiteX128" fmla="*/ 733989 w 1034979"/>
                  <a:gd name="connsiteY128" fmla="*/ 649339 h 839878"/>
                  <a:gd name="connsiteX129" fmla="*/ 743514 w 1034979"/>
                  <a:gd name="connsiteY129" fmla="*/ 651244 h 839878"/>
                  <a:gd name="connsiteX130" fmla="*/ 749229 w 1034979"/>
                  <a:gd name="connsiteY130" fmla="*/ 653149 h 839878"/>
                  <a:gd name="connsiteX131" fmla="*/ 762564 w 1034979"/>
                  <a:gd name="connsiteY131" fmla="*/ 658864 h 839878"/>
                  <a:gd name="connsiteX132" fmla="*/ 777804 w 1034979"/>
                  <a:gd name="connsiteY132" fmla="*/ 656959 h 839878"/>
                  <a:gd name="connsiteX133" fmla="*/ 789234 w 1034979"/>
                  <a:gd name="connsiteY133" fmla="*/ 651244 h 839878"/>
                  <a:gd name="connsiteX134" fmla="*/ 794949 w 1034979"/>
                  <a:gd name="connsiteY134" fmla="*/ 649339 h 839878"/>
                  <a:gd name="connsiteX135" fmla="*/ 802569 w 1034979"/>
                  <a:gd name="connsiteY135" fmla="*/ 632194 h 839878"/>
                  <a:gd name="connsiteX136" fmla="*/ 800664 w 1034979"/>
                  <a:gd name="connsiteY136" fmla="*/ 607429 h 839878"/>
                  <a:gd name="connsiteX137" fmla="*/ 798759 w 1034979"/>
                  <a:gd name="connsiteY137" fmla="*/ 601714 h 839878"/>
                  <a:gd name="connsiteX138" fmla="*/ 796854 w 1034979"/>
                  <a:gd name="connsiteY138" fmla="*/ 594094 h 839878"/>
                  <a:gd name="connsiteX139" fmla="*/ 783519 w 1034979"/>
                  <a:gd name="connsiteY139" fmla="*/ 576949 h 839878"/>
                  <a:gd name="connsiteX140" fmla="*/ 773994 w 1034979"/>
                  <a:gd name="connsiteY140" fmla="*/ 571234 h 839878"/>
                  <a:gd name="connsiteX141" fmla="*/ 648264 w 1034979"/>
                  <a:gd name="connsiteY141" fmla="*/ 479794 h 839878"/>
                  <a:gd name="connsiteX142" fmla="*/ 644454 w 1034979"/>
                  <a:gd name="connsiteY142" fmla="*/ 462649 h 839878"/>
                  <a:gd name="connsiteX143" fmla="*/ 646359 w 1034979"/>
                  <a:gd name="connsiteY143" fmla="*/ 455029 h 839878"/>
                  <a:gd name="connsiteX144" fmla="*/ 650169 w 1034979"/>
                  <a:gd name="connsiteY144" fmla="*/ 437884 h 839878"/>
                  <a:gd name="connsiteX145" fmla="*/ 653979 w 1034979"/>
                  <a:gd name="connsiteY145" fmla="*/ 432169 h 839878"/>
                  <a:gd name="connsiteX146" fmla="*/ 655884 w 1034979"/>
                  <a:gd name="connsiteY146" fmla="*/ 426454 h 839878"/>
                  <a:gd name="connsiteX147" fmla="*/ 661599 w 1034979"/>
                  <a:gd name="connsiteY147" fmla="*/ 424549 h 839878"/>
                  <a:gd name="connsiteX148" fmla="*/ 671124 w 1034979"/>
                  <a:gd name="connsiteY148" fmla="*/ 413119 h 839878"/>
                  <a:gd name="connsiteX149" fmla="*/ 724464 w 1034979"/>
                  <a:gd name="connsiteY149" fmla="*/ 405499 h 839878"/>
                  <a:gd name="connsiteX150" fmla="*/ 842574 w 1034979"/>
                  <a:gd name="connsiteY150" fmla="*/ 407404 h 839878"/>
                  <a:gd name="connsiteX151" fmla="*/ 871149 w 1034979"/>
                  <a:gd name="connsiteY151" fmla="*/ 409309 h 839878"/>
                  <a:gd name="connsiteX152" fmla="*/ 899724 w 1034979"/>
                  <a:gd name="connsiteY152" fmla="*/ 415024 h 839878"/>
                  <a:gd name="connsiteX153" fmla="*/ 922584 w 1034979"/>
                  <a:gd name="connsiteY153" fmla="*/ 418834 h 839878"/>
                  <a:gd name="connsiteX154" fmla="*/ 951159 w 1034979"/>
                  <a:gd name="connsiteY154" fmla="*/ 424549 h 839878"/>
                  <a:gd name="connsiteX155" fmla="*/ 956874 w 1034979"/>
                  <a:gd name="connsiteY155" fmla="*/ 424549 h 839878"/>
                  <a:gd name="connsiteX156" fmla="*/ 1002594 w 1034979"/>
                  <a:gd name="connsiteY156" fmla="*/ 422644 h 839878"/>
                  <a:gd name="connsiteX157" fmla="*/ 1031169 w 1034979"/>
                  <a:gd name="connsiteY157" fmla="*/ 415024 h 839878"/>
                  <a:gd name="connsiteX158" fmla="*/ 1034979 w 1034979"/>
                  <a:gd name="connsiteY158" fmla="*/ 409309 h 839878"/>
                  <a:gd name="connsiteX159" fmla="*/ 1033074 w 1034979"/>
                  <a:gd name="connsiteY159" fmla="*/ 390259 h 839878"/>
                  <a:gd name="connsiteX160" fmla="*/ 1027359 w 1034979"/>
                  <a:gd name="connsiteY160" fmla="*/ 386449 h 839878"/>
                  <a:gd name="connsiteX161" fmla="*/ 1012119 w 1034979"/>
                  <a:gd name="connsiteY161" fmla="*/ 384544 h 839878"/>
                  <a:gd name="connsiteX162" fmla="*/ 1006404 w 1034979"/>
                  <a:gd name="connsiteY162" fmla="*/ 382639 h 839878"/>
                  <a:gd name="connsiteX163" fmla="*/ 998784 w 1034979"/>
                  <a:gd name="connsiteY163" fmla="*/ 380734 h 839878"/>
                  <a:gd name="connsiteX164" fmla="*/ 987354 w 1034979"/>
                  <a:gd name="connsiteY164" fmla="*/ 373114 h 839878"/>
                  <a:gd name="connsiteX165" fmla="*/ 975924 w 1034979"/>
                  <a:gd name="connsiteY165" fmla="*/ 369304 h 839878"/>
                  <a:gd name="connsiteX166" fmla="*/ 970209 w 1034979"/>
                  <a:gd name="connsiteY166" fmla="*/ 367399 h 839878"/>
                  <a:gd name="connsiteX167" fmla="*/ 962589 w 1034979"/>
                  <a:gd name="connsiteY167" fmla="*/ 365494 h 839878"/>
                  <a:gd name="connsiteX168" fmla="*/ 956874 w 1034979"/>
                  <a:gd name="connsiteY168" fmla="*/ 363589 h 839878"/>
                  <a:gd name="connsiteX169" fmla="*/ 935919 w 1034979"/>
                  <a:gd name="connsiteY169" fmla="*/ 357874 h 839878"/>
                  <a:gd name="connsiteX170" fmla="*/ 930204 w 1034979"/>
                  <a:gd name="connsiteY170" fmla="*/ 355969 h 839878"/>
                  <a:gd name="connsiteX171" fmla="*/ 825429 w 1034979"/>
                  <a:gd name="connsiteY171" fmla="*/ 357874 h 839878"/>
                  <a:gd name="connsiteX172" fmla="*/ 819714 w 1034979"/>
                  <a:gd name="connsiteY172" fmla="*/ 359779 h 839878"/>
                  <a:gd name="connsiteX173" fmla="*/ 730179 w 1034979"/>
                  <a:gd name="connsiteY173" fmla="*/ 361684 h 839878"/>
                  <a:gd name="connsiteX174" fmla="*/ 716844 w 1034979"/>
                  <a:gd name="connsiteY174" fmla="*/ 365494 h 839878"/>
                  <a:gd name="connsiteX175" fmla="*/ 695889 w 1034979"/>
                  <a:gd name="connsiteY175" fmla="*/ 367399 h 839878"/>
                  <a:gd name="connsiteX176" fmla="*/ 669219 w 1034979"/>
                  <a:gd name="connsiteY176" fmla="*/ 369304 h 839878"/>
                  <a:gd name="connsiteX177" fmla="*/ 669219 w 1034979"/>
                  <a:gd name="connsiteY177" fmla="*/ 369304 h 839878"/>
                  <a:gd name="connsiteX178" fmla="*/ 646359 w 1034979"/>
                  <a:gd name="connsiteY178" fmla="*/ 373114 h 839878"/>
                  <a:gd name="connsiteX179" fmla="*/ 642549 w 1034979"/>
                  <a:gd name="connsiteY179" fmla="*/ 361684 h 839878"/>
                  <a:gd name="connsiteX180" fmla="*/ 640644 w 1034979"/>
                  <a:gd name="connsiteY180" fmla="*/ 355969 h 839878"/>
                  <a:gd name="connsiteX181" fmla="*/ 642549 w 1034979"/>
                  <a:gd name="connsiteY181" fmla="*/ 338824 h 839878"/>
                  <a:gd name="connsiteX182" fmla="*/ 644454 w 1034979"/>
                  <a:gd name="connsiteY182" fmla="*/ 333109 h 839878"/>
                  <a:gd name="connsiteX183" fmla="*/ 661599 w 1034979"/>
                  <a:gd name="connsiteY183" fmla="*/ 323584 h 839878"/>
                  <a:gd name="connsiteX184" fmla="*/ 673029 w 1034979"/>
                  <a:gd name="connsiteY184" fmla="*/ 315964 h 839878"/>
                  <a:gd name="connsiteX185" fmla="*/ 674934 w 1034979"/>
                  <a:gd name="connsiteY185" fmla="*/ 310249 h 839878"/>
                  <a:gd name="connsiteX186" fmla="*/ 680649 w 1034979"/>
                  <a:gd name="connsiteY186" fmla="*/ 308344 h 839878"/>
                  <a:gd name="connsiteX187" fmla="*/ 686364 w 1034979"/>
                  <a:gd name="connsiteY187" fmla="*/ 304534 h 839878"/>
                  <a:gd name="connsiteX188" fmla="*/ 695889 w 1034979"/>
                  <a:gd name="connsiteY188" fmla="*/ 295009 h 839878"/>
                  <a:gd name="connsiteX189" fmla="*/ 705414 w 1034979"/>
                  <a:gd name="connsiteY189" fmla="*/ 283579 h 839878"/>
                  <a:gd name="connsiteX190" fmla="*/ 716844 w 1034979"/>
                  <a:gd name="connsiteY190" fmla="*/ 275959 h 839878"/>
                  <a:gd name="connsiteX191" fmla="*/ 732084 w 1034979"/>
                  <a:gd name="connsiteY191" fmla="*/ 262624 h 839878"/>
                  <a:gd name="connsiteX192" fmla="*/ 741609 w 1034979"/>
                  <a:gd name="connsiteY192" fmla="*/ 251194 h 839878"/>
                  <a:gd name="connsiteX193" fmla="*/ 753039 w 1034979"/>
                  <a:gd name="connsiteY193" fmla="*/ 241669 h 839878"/>
                  <a:gd name="connsiteX194" fmla="*/ 758754 w 1034979"/>
                  <a:gd name="connsiteY194" fmla="*/ 230239 h 839878"/>
                  <a:gd name="connsiteX195" fmla="*/ 760659 w 1034979"/>
                  <a:gd name="connsiteY195" fmla="*/ 224524 h 839878"/>
                  <a:gd name="connsiteX196" fmla="*/ 766374 w 1034979"/>
                  <a:gd name="connsiteY196" fmla="*/ 213094 h 839878"/>
                  <a:gd name="connsiteX197" fmla="*/ 764469 w 1034979"/>
                  <a:gd name="connsiteY197" fmla="*/ 197854 h 839878"/>
                  <a:gd name="connsiteX198" fmla="*/ 758754 w 1034979"/>
                  <a:gd name="connsiteY198" fmla="*/ 195949 h 839878"/>
                  <a:gd name="connsiteX199" fmla="*/ 737799 w 1034979"/>
                  <a:gd name="connsiteY199" fmla="*/ 197854 h 839878"/>
                  <a:gd name="connsiteX200" fmla="*/ 732084 w 1034979"/>
                  <a:gd name="connsiteY200" fmla="*/ 201664 h 839878"/>
                  <a:gd name="connsiteX201" fmla="*/ 720654 w 1034979"/>
                  <a:gd name="connsiteY201" fmla="*/ 205474 h 839878"/>
                  <a:gd name="connsiteX202" fmla="*/ 716844 w 1034979"/>
                  <a:gd name="connsiteY202" fmla="*/ 211189 h 839878"/>
                  <a:gd name="connsiteX203" fmla="*/ 711129 w 1034979"/>
                  <a:gd name="connsiteY203" fmla="*/ 213094 h 839878"/>
                  <a:gd name="connsiteX204" fmla="*/ 705414 w 1034979"/>
                  <a:gd name="connsiteY204" fmla="*/ 216904 h 839878"/>
                  <a:gd name="connsiteX205" fmla="*/ 699699 w 1034979"/>
                  <a:gd name="connsiteY205" fmla="*/ 222619 h 839878"/>
                  <a:gd name="connsiteX206" fmla="*/ 692079 w 1034979"/>
                  <a:gd name="connsiteY206" fmla="*/ 226429 h 839878"/>
                  <a:gd name="connsiteX207" fmla="*/ 650169 w 1034979"/>
                  <a:gd name="connsiteY207" fmla="*/ 255004 h 839878"/>
                  <a:gd name="connsiteX208" fmla="*/ 636834 w 1034979"/>
                  <a:gd name="connsiteY208" fmla="*/ 266434 h 839878"/>
                  <a:gd name="connsiteX209" fmla="*/ 627309 w 1034979"/>
                  <a:gd name="connsiteY209" fmla="*/ 283579 h 839878"/>
                  <a:gd name="connsiteX210" fmla="*/ 602544 w 1034979"/>
                  <a:gd name="connsiteY210" fmla="*/ 289294 h 839878"/>
                  <a:gd name="connsiteX211" fmla="*/ 589209 w 1034979"/>
                  <a:gd name="connsiteY211" fmla="*/ 293104 h 839878"/>
                  <a:gd name="connsiteX212" fmla="*/ 573969 w 1034979"/>
                  <a:gd name="connsiteY212" fmla="*/ 291199 h 839878"/>
                  <a:gd name="connsiteX213" fmla="*/ 562539 w 1034979"/>
                  <a:gd name="connsiteY213" fmla="*/ 287389 h 839878"/>
                  <a:gd name="connsiteX214" fmla="*/ 551109 w 1034979"/>
                  <a:gd name="connsiteY214" fmla="*/ 283579 h 839878"/>
                  <a:gd name="connsiteX215" fmla="*/ 539679 w 1034979"/>
                  <a:gd name="connsiteY215" fmla="*/ 279769 h 839878"/>
                  <a:gd name="connsiteX216" fmla="*/ 533964 w 1034979"/>
                  <a:gd name="connsiteY216" fmla="*/ 277864 h 839878"/>
                  <a:gd name="connsiteX217" fmla="*/ 528249 w 1034979"/>
                  <a:gd name="connsiteY217" fmla="*/ 274054 h 839878"/>
                  <a:gd name="connsiteX218" fmla="*/ 516819 w 1034979"/>
                  <a:gd name="connsiteY218" fmla="*/ 268339 h 839878"/>
                  <a:gd name="connsiteX219" fmla="*/ 509199 w 1034979"/>
                  <a:gd name="connsiteY219" fmla="*/ 256909 h 839878"/>
                  <a:gd name="connsiteX220" fmla="*/ 505389 w 1034979"/>
                  <a:gd name="connsiteY220" fmla="*/ 235954 h 839878"/>
                  <a:gd name="connsiteX221" fmla="*/ 507294 w 1034979"/>
                  <a:gd name="connsiteY221" fmla="*/ 171184 h 839878"/>
                  <a:gd name="connsiteX222" fmla="*/ 513009 w 1034979"/>
                  <a:gd name="connsiteY222" fmla="*/ 157849 h 839878"/>
                  <a:gd name="connsiteX223" fmla="*/ 505996 w 1034979"/>
                  <a:gd name="connsiteY223" fmla="*/ 73485 h 839878"/>
                  <a:gd name="connsiteX224" fmla="*/ 464358 w 1034979"/>
                  <a:gd name="connsiteY224" fmla="*/ 11248 h 839878"/>
                  <a:gd name="connsiteX225" fmla="*/ 433083 w 1034979"/>
                  <a:gd name="connsiteY225" fmla="*/ 68523 h 839878"/>
                  <a:gd name="connsiteX226" fmla="*/ 425379 w 1034979"/>
                  <a:gd name="connsiteY226" fmla="*/ 137103 h 839878"/>
                  <a:gd name="connsiteX227" fmla="*/ 417759 w 1034979"/>
                  <a:gd name="connsiteY227" fmla="*/ 169279 h 839878"/>
                  <a:gd name="connsiteX228" fmla="*/ 413949 w 1034979"/>
                  <a:gd name="connsiteY228" fmla="*/ 186424 h 839878"/>
                  <a:gd name="connsiteX229" fmla="*/ 417759 w 1034979"/>
                  <a:gd name="connsiteY229" fmla="*/ 207379 h 839878"/>
                  <a:gd name="connsiteX230" fmla="*/ 421569 w 1034979"/>
                  <a:gd name="connsiteY230" fmla="*/ 213094 h 839878"/>
                  <a:gd name="connsiteX231" fmla="*/ 425379 w 1034979"/>
                  <a:gd name="connsiteY231" fmla="*/ 224524 h 839878"/>
                  <a:gd name="connsiteX232" fmla="*/ 423474 w 1034979"/>
                  <a:gd name="connsiteY232" fmla="*/ 251194 h 839878"/>
                  <a:gd name="connsiteX233" fmla="*/ 417759 w 1034979"/>
                  <a:gd name="connsiteY233" fmla="*/ 253099 h 839878"/>
                  <a:gd name="connsiteX234" fmla="*/ 412044 w 1034979"/>
                  <a:gd name="connsiteY234" fmla="*/ 256909 h 839878"/>
                  <a:gd name="connsiteX235" fmla="*/ 421569 w 1034979"/>
                  <a:gd name="connsiteY235" fmla="*/ 253099 h 839878"/>
                  <a:gd name="connsiteX0" fmla="*/ 421569 w 1034979"/>
                  <a:gd name="connsiteY0" fmla="*/ 253099 h 839878"/>
                  <a:gd name="connsiteX1" fmla="*/ 421569 w 1034979"/>
                  <a:gd name="connsiteY1" fmla="*/ 253099 h 839878"/>
                  <a:gd name="connsiteX2" fmla="*/ 394899 w 1034979"/>
                  <a:gd name="connsiteY2" fmla="*/ 262624 h 839878"/>
                  <a:gd name="connsiteX3" fmla="*/ 387279 w 1034979"/>
                  <a:gd name="connsiteY3" fmla="*/ 264529 h 839878"/>
                  <a:gd name="connsiteX4" fmla="*/ 356799 w 1034979"/>
                  <a:gd name="connsiteY4" fmla="*/ 266434 h 839878"/>
                  <a:gd name="connsiteX5" fmla="*/ 351084 w 1034979"/>
                  <a:gd name="connsiteY5" fmla="*/ 270244 h 839878"/>
                  <a:gd name="connsiteX6" fmla="*/ 339654 w 1034979"/>
                  <a:gd name="connsiteY6" fmla="*/ 279769 h 839878"/>
                  <a:gd name="connsiteX7" fmla="*/ 328224 w 1034979"/>
                  <a:gd name="connsiteY7" fmla="*/ 283579 h 839878"/>
                  <a:gd name="connsiteX8" fmla="*/ 312984 w 1034979"/>
                  <a:gd name="connsiteY8" fmla="*/ 289294 h 839878"/>
                  <a:gd name="connsiteX9" fmla="*/ 265359 w 1034979"/>
                  <a:gd name="connsiteY9" fmla="*/ 285484 h 839878"/>
                  <a:gd name="connsiteX10" fmla="*/ 253929 w 1034979"/>
                  <a:gd name="connsiteY10" fmla="*/ 281674 h 839878"/>
                  <a:gd name="connsiteX11" fmla="*/ 242499 w 1034979"/>
                  <a:gd name="connsiteY11" fmla="*/ 277864 h 839878"/>
                  <a:gd name="connsiteX12" fmla="*/ 236784 w 1034979"/>
                  <a:gd name="connsiteY12" fmla="*/ 275959 h 839878"/>
                  <a:gd name="connsiteX13" fmla="*/ 231069 w 1034979"/>
                  <a:gd name="connsiteY13" fmla="*/ 274054 h 839878"/>
                  <a:gd name="connsiteX14" fmla="*/ 219639 w 1034979"/>
                  <a:gd name="connsiteY14" fmla="*/ 272149 h 839878"/>
                  <a:gd name="connsiteX15" fmla="*/ 213924 w 1034979"/>
                  <a:gd name="connsiteY15" fmla="*/ 270244 h 839878"/>
                  <a:gd name="connsiteX16" fmla="*/ 206304 w 1034979"/>
                  <a:gd name="connsiteY16" fmla="*/ 268339 h 839878"/>
                  <a:gd name="connsiteX17" fmla="*/ 194874 w 1034979"/>
                  <a:gd name="connsiteY17" fmla="*/ 264529 h 839878"/>
                  <a:gd name="connsiteX18" fmla="*/ 189159 w 1034979"/>
                  <a:gd name="connsiteY18" fmla="*/ 262624 h 839878"/>
                  <a:gd name="connsiteX19" fmla="*/ 181539 w 1034979"/>
                  <a:gd name="connsiteY19" fmla="*/ 260719 h 839878"/>
                  <a:gd name="connsiteX20" fmla="*/ 170109 w 1034979"/>
                  <a:gd name="connsiteY20" fmla="*/ 255004 h 839878"/>
                  <a:gd name="connsiteX21" fmla="*/ 164394 w 1034979"/>
                  <a:gd name="connsiteY21" fmla="*/ 251194 h 839878"/>
                  <a:gd name="connsiteX22" fmla="*/ 156774 w 1034979"/>
                  <a:gd name="connsiteY22" fmla="*/ 239764 h 839878"/>
                  <a:gd name="connsiteX23" fmla="*/ 145344 w 1034979"/>
                  <a:gd name="connsiteY23" fmla="*/ 235954 h 839878"/>
                  <a:gd name="connsiteX24" fmla="*/ 139629 w 1034979"/>
                  <a:gd name="connsiteY24" fmla="*/ 232144 h 839878"/>
                  <a:gd name="connsiteX25" fmla="*/ 133914 w 1034979"/>
                  <a:gd name="connsiteY25" fmla="*/ 230239 h 839878"/>
                  <a:gd name="connsiteX26" fmla="*/ 116769 w 1034979"/>
                  <a:gd name="connsiteY26" fmla="*/ 226429 h 839878"/>
                  <a:gd name="connsiteX27" fmla="*/ 111054 w 1034979"/>
                  <a:gd name="connsiteY27" fmla="*/ 220714 h 839878"/>
                  <a:gd name="connsiteX28" fmla="*/ 101529 w 1034979"/>
                  <a:gd name="connsiteY28" fmla="*/ 203569 h 839878"/>
                  <a:gd name="connsiteX29" fmla="*/ 84384 w 1034979"/>
                  <a:gd name="connsiteY29" fmla="*/ 195949 h 839878"/>
                  <a:gd name="connsiteX30" fmla="*/ 78669 w 1034979"/>
                  <a:gd name="connsiteY30" fmla="*/ 194044 h 839878"/>
                  <a:gd name="connsiteX31" fmla="*/ 59619 w 1034979"/>
                  <a:gd name="connsiteY31" fmla="*/ 197854 h 839878"/>
                  <a:gd name="connsiteX32" fmla="*/ 53904 w 1034979"/>
                  <a:gd name="connsiteY32" fmla="*/ 201664 h 839878"/>
                  <a:gd name="connsiteX33" fmla="*/ 50094 w 1034979"/>
                  <a:gd name="connsiteY33" fmla="*/ 207379 h 839878"/>
                  <a:gd name="connsiteX34" fmla="*/ 46284 w 1034979"/>
                  <a:gd name="connsiteY34" fmla="*/ 218809 h 839878"/>
                  <a:gd name="connsiteX35" fmla="*/ 50094 w 1034979"/>
                  <a:gd name="connsiteY35" fmla="*/ 256909 h 839878"/>
                  <a:gd name="connsiteX36" fmla="*/ 53904 w 1034979"/>
                  <a:gd name="connsiteY36" fmla="*/ 262624 h 839878"/>
                  <a:gd name="connsiteX37" fmla="*/ 59619 w 1034979"/>
                  <a:gd name="connsiteY37" fmla="*/ 266434 h 839878"/>
                  <a:gd name="connsiteX38" fmla="*/ 63429 w 1034979"/>
                  <a:gd name="connsiteY38" fmla="*/ 272149 h 839878"/>
                  <a:gd name="connsiteX39" fmla="*/ 80574 w 1034979"/>
                  <a:gd name="connsiteY39" fmla="*/ 281674 h 839878"/>
                  <a:gd name="connsiteX40" fmla="*/ 103434 w 1034979"/>
                  <a:gd name="connsiteY40" fmla="*/ 283579 h 839878"/>
                  <a:gd name="connsiteX41" fmla="*/ 124389 w 1034979"/>
                  <a:gd name="connsiteY41" fmla="*/ 289294 h 839878"/>
                  <a:gd name="connsiteX42" fmla="*/ 130104 w 1034979"/>
                  <a:gd name="connsiteY42" fmla="*/ 291199 h 839878"/>
                  <a:gd name="connsiteX43" fmla="*/ 135819 w 1034979"/>
                  <a:gd name="connsiteY43" fmla="*/ 296914 h 839878"/>
                  <a:gd name="connsiteX44" fmla="*/ 143439 w 1034979"/>
                  <a:gd name="connsiteY44" fmla="*/ 298819 h 839878"/>
                  <a:gd name="connsiteX45" fmla="*/ 166299 w 1034979"/>
                  <a:gd name="connsiteY45" fmla="*/ 302629 h 839878"/>
                  <a:gd name="connsiteX46" fmla="*/ 191064 w 1034979"/>
                  <a:gd name="connsiteY46" fmla="*/ 308344 h 839878"/>
                  <a:gd name="connsiteX47" fmla="*/ 208209 w 1034979"/>
                  <a:gd name="connsiteY47" fmla="*/ 314059 h 839878"/>
                  <a:gd name="connsiteX48" fmla="*/ 213924 w 1034979"/>
                  <a:gd name="connsiteY48" fmla="*/ 315964 h 839878"/>
                  <a:gd name="connsiteX49" fmla="*/ 229164 w 1034979"/>
                  <a:gd name="connsiteY49" fmla="*/ 319774 h 839878"/>
                  <a:gd name="connsiteX50" fmla="*/ 248214 w 1034979"/>
                  <a:gd name="connsiteY50" fmla="*/ 325489 h 839878"/>
                  <a:gd name="connsiteX51" fmla="*/ 253929 w 1034979"/>
                  <a:gd name="connsiteY51" fmla="*/ 329299 h 839878"/>
                  <a:gd name="connsiteX52" fmla="*/ 267264 w 1034979"/>
                  <a:gd name="connsiteY52" fmla="*/ 344539 h 839878"/>
                  <a:gd name="connsiteX53" fmla="*/ 272979 w 1034979"/>
                  <a:gd name="connsiteY53" fmla="*/ 363589 h 839878"/>
                  <a:gd name="connsiteX54" fmla="*/ 274884 w 1034979"/>
                  <a:gd name="connsiteY54" fmla="*/ 369304 h 839878"/>
                  <a:gd name="connsiteX55" fmla="*/ 276789 w 1034979"/>
                  <a:gd name="connsiteY55" fmla="*/ 375019 h 839878"/>
                  <a:gd name="connsiteX56" fmla="*/ 278694 w 1034979"/>
                  <a:gd name="connsiteY56" fmla="*/ 399784 h 839878"/>
                  <a:gd name="connsiteX57" fmla="*/ 280599 w 1034979"/>
                  <a:gd name="connsiteY57" fmla="*/ 405499 h 839878"/>
                  <a:gd name="connsiteX58" fmla="*/ 278694 w 1034979"/>
                  <a:gd name="connsiteY58" fmla="*/ 424549 h 839878"/>
                  <a:gd name="connsiteX59" fmla="*/ 276789 w 1034979"/>
                  <a:gd name="connsiteY59" fmla="*/ 434074 h 839878"/>
                  <a:gd name="connsiteX60" fmla="*/ 263454 w 1034979"/>
                  <a:gd name="connsiteY60" fmla="*/ 447409 h 839878"/>
                  <a:gd name="connsiteX61" fmla="*/ 252024 w 1034979"/>
                  <a:gd name="connsiteY61" fmla="*/ 455029 h 839878"/>
                  <a:gd name="connsiteX62" fmla="*/ 240594 w 1034979"/>
                  <a:gd name="connsiteY62" fmla="*/ 458839 h 839878"/>
                  <a:gd name="connsiteX63" fmla="*/ 126294 w 1034979"/>
                  <a:gd name="connsiteY63" fmla="*/ 458839 h 839878"/>
                  <a:gd name="connsiteX64" fmla="*/ 120579 w 1034979"/>
                  <a:gd name="connsiteY64" fmla="*/ 460744 h 839878"/>
                  <a:gd name="connsiteX65" fmla="*/ 105339 w 1034979"/>
                  <a:gd name="connsiteY65" fmla="*/ 462649 h 839878"/>
                  <a:gd name="connsiteX66" fmla="*/ 88194 w 1034979"/>
                  <a:gd name="connsiteY66" fmla="*/ 468364 h 839878"/>
                  <a:gd name="connsiteX67" fmla="*/ 82479 w 1034979"/>
                  <a:gd name="connsiteY67" fmla="*/ 470269 h 839878"/>
                  <a:gd name="connsiteX68" fmla="*/ 76764 w 1034979"/>
                  <a:gd name="connsiteY68" fmla="*/ 474079 h 839878"/>
                  <a:gd name="connsiteX69" fmla="*/ 65334 w 1034979"/>
                  <a:gd name="connsiteY69" fmla="*/ 475984 h 839878"/>
                  <a:gd name="connsiteX70" fmla="*/ 27234 w 1034979"/>
                  <a:gd name="connsiteY70" fmla="*/ 477889 h 839878"/>
                  <a:gd name="connsiteX71" fmla="*/ 15804 w 1034979"/>
                  <a:gd name="connsiteY71" fmla="*/ 483604 h 839878"/>
                  <a:gd name="connsiteX72" fmla="*/ 6279 w 1034979"/>
                  <a:gd name="connsiteY72" fmla="*/ 493129 h 839878"/>
                  <a:gd name="connsiteX73" fmla="*/ 4374 w 1034979"/>
                  <a:gd name="connsiteY73" fmla="*/ 498844 h 839878"/>
                  <a:gd name="connsiteX74" fmla="*/ 564 w 1034979"/>
                  <a:gd name="connsiteY74" fmla="*/ 504559 h 839878"/>
                  <a:gd name="connsiteX75" fmla="*/ 6279 w 1034979"/>
                  <a:gd name="connsiteY75" fmla="*/ 536944 h 839878"/>
                  <a:gd name="connsiteX76" fmla="*/ 11994 w 1034979"/>
                  <a:gd name="connsiteY76" fmla="*/ 540754 h 839878"/>
                  <a:gd name="connsiteX77" fmla="*/ 17709 w 1034979"/>
                  <a:gd name="connsiteY77" fmla="*/ 542659 h 839878"/>
                  <a:gd name="connsiteX78" fmla="*/ 145344 w 1034979"/>
                  <a:gd name="connsiteY78" fmla="*/ 540754 h 839878"/>
                  <a:gd name="connsiteX79" fmla="*/ 152964 w 1034979"/>
                  <a:gd name="connsiteY79" fmla="*/ 538849 h 839878"/>
                  <a:gd name="connsiteX80" fmla="*/ 303459 w 1034979"/>
                  <a:gd name="connsiteY80" fmla="*/ 533134 h 839878"/>
                  <a:gd name="connsiteX81" fmla="*/ 318699 w 1034979"/>
                  <a:gd name="connsiteY81" fmla="*/ 540754 h 839878"/>
                  <a:gd name="connsiteX82" fmla="*/ 330129 w 1034979"/>
                  <a:gd name="connsiteY82" fmla="*/ 546469 h 839878"/>
                  <a:gd name="connsiteX83" fmla="*/ 333939 w 1034979"/>
                  <a:gd name="connsiteY83" fmla="*/ 552184 h 839878"/>
                  <a:gd name="connsiteX84" fmla="*/ 339654 w 1034979"/>
                  <a:gd name="connsiteY84" fmla="*/ 554089 h 839878"/>
                  <a:gd name="connsiteX85" fmla="*/ 351084 w 1034979"/>
                  <a:gd name="connsiteY85" fmla="*/ 561709 h 839878"/>
                  <a:gd name="connsiteX86" fmla="*/ 356799 w 1034979"/>
                  <a:gd name="connsiteY86" fmla="*/ 565519 h 839878"/>
                  <a:gd name="connsiteX87" fmla="*/ 360609 w 1034979"/>
                  <a:gd name="connsiteY87" fmla="*/ 571234 h 839878"/>
                  <a:gd name="connsiteX88" fmla="*/ 366324 w 1034979"/>
                  <a:gd name="connsiteY88" fmla="*/ 582664 h 839878"/>
                  <a:gd name="connsiteX89" fmla="*/ 362514 w 1034979"/>
                  <a:gd name="connsiteY89" fmla="*/ 609334 h 839878"/>
                  <a:gd name="connsiteX90" fmla="*/ 358704 w 1034979"/>
                  <a:gd name="connsiteY90" fmla="*/ 615049 h 839878"/>
                  <a:gd name="connsiteX91" fmla="*/ 356799 w 1034979"/>
                  <a:gd name="connsiteY91" fmla="*/ 620764 h 839878"/>
                  <a:gd name="connsiteX92" fmla="*/ 352989 w 1034979"/>
                  <a:gd name="connsiteY92" fmla="*/ 626479 h 839878"/>
                  <a:gd name="connsiteX93" fmla="*/ 351084 w 1034979"/>
                  <a:gd name="connsiteY93" fmla="*/ 632194 h 839878"/>
                  <a:gd name="connsiteX94" fmla="*/ 347274 w 1034979"/>
                  <a:gd name="connsiteY94" fmla="*/ 637909 h 839878"/>
                  <a:gd name="connsiteX95" fmla="*/ 330129 w 1034979"/>
                  <a:gd name="connsiteY95" fmla="*/ 704584 h 839878"/>
                  <a:gd name="connsiteX96" fmla="*/ 328224 w 1034979"/>
                  <a:gd name="connsiteY96" fmla="*/ 756019 h 839878"/>
                  <a:gd name="connsiteX97" fmla="*/ 330129 w 1034979"/>
                  <a:gd name="connsiteY97" fmla="*/ 780784 h 839878"/>
                  <a:gd name="connsiteX98" fmla="*/ 332034 w 1034979"/>
                  <a:gd name="connsiteY98" fmla="*/ 786499 h 839878"/>
                  <a:gd name="connsiteX99" fmla="*/ 335844 w 1034979"/>
                  <a:gd name="connsiteY99" fmla="*/ 790309 h 839878"/>
                  <a:gd name="connsiteX100" fmla="*/ 364419 w 1034979"/>
                  <a:gd name="connsiteY100" fmla="*/ 836029 h 839878"/>
                  <a:gd name="connsiteX101" fmla="*/ 387279 w 1034979"/>
                  <a:gd name="connsiteY101" fmla="*/ 837934 h 839878"/>
                  <a:gd name="connsiteX102" fmla="*/ 392994 w 1034979"/>
                  <a:gd name="connsiteY102" fmla="*/ 832219 h 839878"/>
                  <a:gd name="connsiteX103" fmla="*/ 394899 w 1034979"/>
                  <a:gd name="connsiteY103" fmla="*/ 820789 h 839878"/>
                  <a:gd name="connsiteX104" fmla="*/ 396804 w 1034979"/>
                  <a:gd name="connsiteY104" fmla="*/ 815074 h 839878"/>
                  <a:gd name="connsiteX105" fmla="*/ 398709 w 1034979"/>
                  <a:gd name="connsiteY105" fmla="*/ 797929 h 839878"/>
                  <a:gd name="connsiteX106" fmla="*/ 400614 w 1034979"/>
                  <a:gd name="connsiteY106" fmla="*/ 784594 h 839878"/>
                  <a:gd name="connsiteX107" fmla="*/ 404424 w 1034979"/>
                  <a:gd name="connsiteY107" fmla="*/ 727444 h 839878"/>
                  <a:gd name="connsiteX108" fmla="*/ 410139 w 1034979"/>
                  <a:gd name="connsiteY108" fmla="*/ 716014 h 839878"/>
                  <a:gd name="connsiteX109" fmla="*/ 413949 w 1034979"/>
                  <a:gd name="connsiteY109" fmla="*/ 702679 h 839878"/>
                  <a:gd name="connsiteX110" fmla="*/ 415854 w 1034979"/>
                  <a:gd name="connsiteY110" fmla="*/ 696964 h 839878"/>
                  <a:gd name="connsiteX111" fmla="*/ 417759 w 1034979"/>
                  <a:gd name="connsiteY111" fmla="*/ 683629 h 839878"/>
                  <a:gd name="connsiteX112" fmla="*/ 421569 w 1034979"/>
                  <a:gd name="connsiteY112" fmla="*/ 672199 h 839878"/>
                  <a:gd name="connsiteX113" fmla="*/ 427284 w 1034979"/>
                  <a:gd name="connsiteY113" fmla="*/ 658864 h 839878"/>
                  <a:gd name="connsiteX114" fmla="*/ 436809 w 1034979"/>
                  <a:gd name="connsiteY114" fmla="*/ 647434 h 839878"/>
                  <a:gd name="connsiteX115" fmla="*/ 450144 w 1034979"/>
                  <a:gd name="connsiteY115" fmla="*/ 632194 h 839878"/>
                  <a:gd name="connsiteX116" fmla="*/ 457764 w 1034979"/>
                  <a:gd name="connsiteY116" fmla="*/ 620764 h 839878"/>
                  <a:gd name="connsiteX117" fmla="*/ 461574 w 1034979"/>
                  <a:gd name="connsiteY117" fmla="*/ 609334 h 839878"/>
                  <a:gd name="connsiteX118" fmla="*/ 465384 w 1034979"/>
                  <a:gd name="connsiteY118" fmla="*/ 594094 h 839878"/>
                  <a:gd name="connsiteX119" fmla="*/ 467289 w 1034979"/>
                  <a:gd name="connsiteY119" fmla="*/ 588379 h 839878"/>
                  <a:gd name="connsiteX120" fmla="*/ 507294 w 1034979"/>
                  <a:gd name="connsiteY120" fmla="*/ 582664 h 839878"/>
                  <a:gd name="connsiteX121" fmla="*/ 535869 w 1034979"/>
                  <a:gd name="connsiteY121" fmla="*/ 573139 h 839878"/>
                  <a:gd name="connsiteX122" fmla="*/ 541584 w 1034979"/>
                  <a:gd name="connsiteY122" fmla="*/ 571234 h 839878"/>
                  <a:gd name="connsiteX123" fmla="*/ 547299 w 1034979"/>
                  <a:gd name="connsiteY123" fmla="*/ 569329 h 839878"/>
                  <a:gd name="connsiteX124" fmla="*/ 554919 w 1034979"/>
                  <a:gd name="connsiteY124" fmla="*/ 567424 h 839878"/>
                  <a:gd name="connsiteX125" fmla="*/ 573969 w 1034979"/>
                  <a:gd name="connsiteY125" fmla="*/ 559804 h 839878"/>
                  <a:gd name="connsiteX126" fmla="*/ 585399 w 1034979"/>
                  <a:gd name="connsiteY126" fmla="*/ 555994 h 839878"/>
                  <a:gd name="connsiteX127" fmla="*/ 720654 w 1034979"/>
                  <a:gd name="connsiteY127" fmla="*/ 639814 h 839878"/>
                  <a:gd name="connsiteX128" fmla="*/ 733989 w 1034979"/>
                  <a:gd name="connsiteY128" fmla="*/ 649339 h 839878"/>
                  <a:gd name="connsiteX129" fmla="*/ 743514 w 1034979"/>
                  <a:gd name="connsiteY129" fmla="*/ 651244 h 839878"/>
                  <a:gd name="connsiteX130" fmla="*/ 749229 w 1034979"/>
                  <a:gd name="connsiteY130" fmla="*/ 653149 h 839878"/>
                  <a:gd name="connsiteX131" fmla="*/ 762564 w 1034979"/>
                  <a:gd name="connsiteY131" fmla="*/ 658864 h 839878"/>
                  <a:gd name="connsiteX132" fmla="*/ 777804 w 1034979"/>
                  <a:gd name="connsiteY132" fmla="*/ 656959 h 839878"/>
                  <a:gd name="connsiteX133" fmla="*/ 789234 w 1034979"/>
                  <a:gd name="connsiteY133" fmla="*/ 651244 h 839878"/>
                  <a:gd name="connsiteX134" fmla="*/ 794949 w 1034979"/>
                  <a:gd name="connsiteY134" fmla="*/ 649339 h 839878"/>
                  <a:gd name="connsiteX135" fmla="*/ 802569 w 1034979"/>
                  <a:gd name="connsiteY135" fmla="*/ 632194 h 839878"/>
                  <a:gd name="connsiteX136" fmla="*/ 800664 w 1034979"/>
                  <a:gd name="connsiteY136" fmla="*/ 607429 h 839878"/>
                  <a:gd name="connsiteX137" fmla="*/ 798759 w 1034979"/>
                  <a:gd name="connsiteY137" fmla="*/ 601714 h 839878"/>
                  <a:gd name="connsiteX138" fmla="*/ 796854 w 1034979"/>
                  <a:gd name="connsiteY138" fmla="*/ 594094 h 839878"/>
                  <a:gd name="connsiteX139" fmla="*/ 783519 w 1034979"/>
                  <a:gd name="connsiteY139" fmla="*/ 576949 h 839878"/>
                  <a:gd name="connsiteX140" fmla="*/ 773994 w 1034979"/>
                  <a:gd name="connsiteY140" fmla="*/ 571234 h 839878"/>
                  <a:gd name="connsiteX141" fmla="*/ 648264 w 1034979"/>
                  <a:gd name="connsiteY141" fmla="*/ 479794 h 839878"/>
                  <a:gd name="connsiteX142" fmla="*/ 644454 w 1034979"/>
                  <a:gd name="connsiteY142" fmla="*/ 462649 h 839878"/>
                  <a:gd name="connsiteX143" fmla="*/ 646359 w 1034979"/>
                  <a:gd name="connsiteY143" fmla="*/ 455029 h 839878"/>
                  <a:gd name="connsiteX144" fmla="*/ 650169 w 1034979"/>
                  <a:gd name="connsiteY144" fmla="*/ 437884 h 839878"/>
                  <a:gd name="connsiteX145" fmla="*/ 653979 w 1034979"/>
                  <a:gd name="connsiteY145" fmla="*/ 432169 h 839878"/>
                  <a:gd name="connsiteX146" fmla="*/ 655884 w 1034979"/>
                  <a:gd name="connsiteY146" fmla="*/ 426454 h 839878"/>
                  <a:gd name="connsiteX147" fmla="*/ 661599 w 1034979"/>
                  <a:gd name="connsiteY147" fmla="*/ 424549 h 839878"/>
                  <a:gd name="connsiteX148" fmla="*/ 671124 w 1034979"/>
                  <a:gd name="connsiteY148" fmla="*/ 413119 h 839878"/>
                  <a:gd name="connsiteX149" fmla="*/ 724464 w 1034979"/>
                  <a:gd name="connsiteY149" fmla="*/ 405499 h 839878"/>
                  <a:gd name="connsiteX150" fmla="*/ 842574 w 1034979"/>
                  <a:gd name="connsiteY150" fmla="*/ 407404 h 839878"/>
                  <a:gd name="connsiteX151" fmla="*/ 871149 w 1034979"/>
                  <a:gd name="connsiteY151" fmla="*/ 409309 h 839878"/>
                  <a:gd name="connsiteX152" fmla="*/ 899724 w 1034979"/>
                  <a:gd name="connsiteY152" fmla="*/ 415024 h 839878"/>
                  <a:gd name="connsiteX153" fmla="*/ 922584 w 1034979"/>
                  <a:gd name="connsiteY153" fmla="*/ 418834 h 839878"/>
                  <a:gd name="connsiteX154" fmla="*/ 951159 w 1034979"/>
                  <a:gd name="connsiteY154" fmla="*/ 424549 h 839878"/>
                  <a:gd name="connsiteX155" fmla="*/ 956874 w 1034979"/>
                  <a:gd name="connsiteY155" fmla="*/ 424549 h 839878"/>
                  <a:gd name="connsiteX156" fmla="*/ 1002594 w 1034979"/>
                  <a:gd name="connsiteY156" fmla="*/ 422644 h 839878"/>
                  <a:gd name="connsiteX157" fmla="*/ 1031169 w 1034979"/>
                  <a:gd name="connsiteY157" fmla="*/ 415024 h 839878"/>
                  <a:gd name="connsiteX158" fmla="*/ 1034979 w 1034979"/>
                  <a:gd name="connsiteY158" fmla="*/ 409309 h 839878"/>
                  <a:gd name="connsiteX159" fmla="*/ 1033074 w 1034979"/>
                  <a:gd name="connsiteY159" fmla="*/ 390259 h 839878"/>
                  <a:gd name="connsiteX160" fmla="*/ 1027359 w 1034979"/>
                  <a:gd name="connsiteY160" fmla="*/ 386449 h 839878"/>
                  <a:gd name="connsiteX161" fmla="*/ 1012119 w 1034979"/>
                  <a:gd name="connsiteY161" fmla="*/ 384544 h 839878"/>
                  <a:gd name="connsiteX162" fmla="*/ 1006404 w 1034979"/>
                  <a:gd name="connsiteY162" fmla="*/ 382639 h 839878"/>
                  <a:gd name="connsiteX163" fmla="*/ 998784 w 1034979"/>
                  <a:gd name="connsiteY163" fmla="*/ 380734 h 839878"/>
                  <a:gd name="connsiteX164" fmla="*/ 987354 w 1034979"/>
                  <a:gd name="connsiteY164" fmla="*/ 373114 h 839878"/>
                  <a:gd name="connsiteX165" fmla="*/ 975924 w 1034979"/>
                  <a:gd name="connsiteY165" fmla="*/ 369304 h 839878"/>
                  <a:gd name="connsiteX166" fmla="*/ 970209 w 1034979"/>
                  <a:gd name="connsiteY166" fmla="*/ 367399 h 839878"/>
                  <a:gd name="connsiteX167" fmla="*/ 962589 w 1034979"/>
                  <a:gd name="connsiteY167" fmla="*/ 365494 h 839878"/>
                  <a:gd name="connsiteX168" fmla="*/ 956874 w 1034979"/>
                  <a:gd name="connsiteY168" fmla="*/ 363589 h 839878"/>
                  <a:gd name="connsiteX169" fmla="*/ 935919 w 1034979"/>
                  <a:gd name="connsiteY169" fmla="*/ 357874 h 839878"/>
                  <a:gd name="connsiteX170" fmla="*/ 930204 w 1034979"/>
                  <a:gd name="connsiteY170" fmla="*/ 355969 h 839878"/>
                  <a:gd name="connsiteX171" fmla="*/ 825429 w 1034979"/>
                  <a:gd name="connsiteY171" fmla="*/ 357874 h 839878"/>
                  <a:gd name="connsiteX172" fmla="*/ 819714 w 1034979"/>
                  <a:gd name="connsiteY172" fmla="*/ 359779 h 839878"/>
                  <a:gd name="connsiteX173" fmla="*/ 730179 w 1034979"/>
                  <a:gd name="connsiteY173" fmla="*/ 361684 h 839878"/>
                  <a:gd name="connsiteX174" fmla="*/ 716844 w 1034979"/>
                  <a:gd name="connsiteY174" fmla="*/ 365494 h 839878"/>
                  <a:gd name="connsiteX175" fmla="*/ 695889 w 1034979"/>
                  <a:gd name="connsiteY175" fmla="*/ 367399 h 839878"/>
                  <a:gd name="connsiteX176" fmla="*/ 669219 w 1034979"/>
                  <a:gd name="connsiteY176" fmla="*/ 369304 h 839878"/>
                  <a:gd name="connsiteX177" fmla="*/ 669219 w 1034979"/>
                  <a:gd name="connsiteY177" fmla="*/ 369304 h 839878"/>
                  <a:gd name="connsiteX178" fmla="*/ 646359 w 1034979"/>
                  <a:gd name="connsiteY178" fmla="*/ 373114 h 839878"/>
                  <a:gd name="connsiteX179" fmla="*/ 642549 w 1034979"/>
                  <a:gd name="connsiteY179" fmla="*/ 361684 h 839878"/>
                  <a:gd name="connsiteX180" fmla="*/ 640644 w 1034979"/>
                  <a:gd name="connsiteY180" fmla="*/ 355969 h 839878"/>
                  <a:gd name="connsiteX181" fmla="*/ 642549 w 1034979"/>
                  <a:gd name="connsiteY181" fmla="*/ 338824 h 839878"/>
                  <a:gd name="connsiteX182" fmla="*/ 644454 w 1034979"/>
                  <a:gd name="connsiteY182" fmla="*/ 333109 h 839878"/>
                  <a:gd name="connsiteX183" fmla="*/ 661599 w 1034979"/>
                  <a:gd name="connsiteY183" fmla="*/ 323584 h 839878"/>
                  <a:gd name="connsiteX184" fmla="*/ 673029 w 1034979"/>
                  <a:gd name="connsiteY184" fmla="*/ 315964 h 839878"/>
                  <a:gd name="connsiteX185" fmla="*/ 674934 w 1034979"/>
                  <a:gd name="connsiteY185" fmla="*/ 310249 h 839878"/>
                  <a:gd name="connsiteX186" fmla="*/ 680649 w 1034979"/>
                  <a:gd name="connsiteY186" fmla="*/ 308344 h 839878"/>
                  <a:gd name="connsiteX187" fmla="*/ 686364 w 1034979"/>
                  <a:gd name="connsiteY187" fmla="*/ 304534 h 839878"/>
                  <a:gd name="connsiteX188" fmla="*/ 695889 w 1034979"/>
                  <a:gd name="connsiteY188" fmla="*/ 295009 h 839878"/>
                  <a:gd name="connsiteX189" fmla="*/ 705414 w 1034979"/>
                  <a:gd name="connsiteY189" fmla="*/ 283579 h 839878"/>
                  <a:gd name="connsiteX190" fmla="*/ 716844 w 1034979"/>
                  <a:gd name="connsiteY190" fmla="*/ 275959 h 839878"/>
                  <a:gd name="connsiteX191" fmla="*/ 732084 w 1034979"/>
                  <a:gd name="connsiteY191" fmla="*/ 262624 h 839878"/>
                  <a:gd name="connsiteX192" fmla="*/ 741609 w 1034979"/>
                  <a:gd name="connsiteY192" fmla="*/ 251194 h 839878"/>
                  <a:gd name="connsiteX193" fmla="*/ 753039 w 1034979"/>
                  <a:gd name="connsiteY193" fmla="*/ 241669 h 839878"/>
                  <a:gd name="connsiteX194" fmla="*/ 758754 w 1034979"/>
                  <a:gd name="connsiteY194" fmla="*/ 230239 h 839878"/>
                  <a:gd name="connsiteX195" fmla="*/ 760659 w 1034979"/>
                  <a:gd name="connsiteY195" fmla="*/ 224524 h 839878"/>
                  <a:gd name="connsiteX196" fmla="*/ 766374 w 1034979"/>
                  <a:gd name="connsiteY196" fmla="*/ 213094 h 839878"/>
                  <a:gd name="connsiteX197" fmla="*/ 764469 w 1034979"/>
                  <a:gd name="connsiteY197" fmla="*/ 197854 h 839878"/>
                  <a:gd name="connsiteX198" fmla="*/ 758754 w 1034979"/>
                  <a:gd name="connsiteY198" fmla="*/ 195949 h 839878"/>
                  <a:gd name="connsiteX199" fmla="*/ 737799 w 1034979"/>
                  <a:gd name="connsiteY199" fmla="*/ 197854 h 839878"/>
                  <a:gd name="connsiteX200" fmla="*/ 732084 w 1034979"/>
                  <a:gd name="connsiteY200" fmla="*/ 201664 h 839878"/>
                  <a:gd name="connsiteX201" fmla="*/ 720654 w 1034979"/>
                  <a:gd name="connsiteY201" fmla="*/ 205474 h 839878"/>
                  <a:gd name="connsiteX202" fmla="*/ 716844 w 1034979"/>
                  <a:gd name="connsiteY202" fmla="*/ 211189 h 839878"/>
                  <a:gd name="connsiteX203" fmla="*/ 711129 w 1034979"/>
                  <a:gd name="connsiteY203" fmla="*/ 213094 h 839878"/>
                  <a:gd name="connsiteX204" fmla="*/ 705414 w 1034979"/>
                  <a:gd name="connsiteY204" fmla="*/ 216904 h 839878"/>
                  <a:gd name="connsiteX205" fmla="*/ 699699 w 1034979"/>
                  <a:gd name="connsiteY205" fmla="*/ 222619 h 839878"/>
                  <a:gd name="connsiteX206" fmla="*/ 692079 w 1034979"/>
                  <a:gd name="connsiteY206" fmla="*/ 226429 h 839878"/>
                  <a:gd name="connsiteX207" fmla="*/ 650169 w 1034979"/>
                  <a:gd name="connsiteY207" fmla="*/ 255004 h 839878"/>
                  <a:gd name="connsiteX208" fmla="*/ 636834 w 1034979"/>
                  <a:gd name="connsiteY208" fmla="*/ 266434 h 839878"/>
                  <a:gd name="connsiteX209" fmla="*/ 627309 w 1034979"/>
                  <a:gd name="connsiteY209" fmla="*/ 283579 h 839878"/>
                  <a:gd name="connsiteX210" fmla="*/ 602544 w 1034979"/>
                  <a:gd name="connsiteY210" fmla="*/ 289294 h 839878"/>
                  <a:gd name="connsiteX211" fmla="*/ 589209 w 1034979"/>
                  <a:gd name="connsiteY211" fmla="*/ 293104 h 839878"/>
                  <a:gd name="connsiteX212" fmla="*/ 573969 w 1034979"/>
                  <a:gd name="connsiteY212" fmla="*/ 291199 h 839878"/>
                  <a:gd name="connsiteX213" fmla="*/ 562539 w 1034979"/>
                  <a:gd name="connsiteY213" fmla="*/ 287389 h 839878"/>
                  <a:gd name="connsiteX214" fmla="*/ 551109 w 1034979"/>
                  <a:gd name="connsiteY214" fmla="*/ 283579 h 839878"/>
                  <a:gd name="connsiteX215" fmla="*/ 539679 w 1034979"/>
                  <a:gd name="connsiteY215" fmla="*/ 279769 h 839878"/>
                  <a:gd name="connsiteX216" fmla="*/ 533964 w 1034979"/>
                  <a:gd name="connsiteY216" fmla="*/ 277864 h 839878"/>
                  <a:gd name="connsiteX217" fmla="*/ 528249 w 1034979"/>
                  <a:gd name="connsiteY217" fmla="*/ 274054 h 839878"/>
                  <a:gd name="connsiteX218" fmla="*/ 516819 w 1034979"/>
                  <a:gd name="connsiteY218" fmla="*/ 268339 h 839878"/>
                  <a:gd name="connsiteX219" fmla="*/ 509199 w 1034979"/>
                  <a:gd name="connsiteY219" fmla="*/ 256909 h 839878"/>
                  <a:gd name="connsiteX220" fmla="*/ 505389 w 1034979"/>
                  <a:gd name="connsiteY220" fmla="*/ 235954 h 839878"/>
                  <a:gd name="connsiteX221" fmla="*/ 507294 w 1034979"/>
                  <a:gd name="connsiteY221" fmla="*/ 171184 h 839878"/>
                  <a:gd name="connsiteX222" fmla="*/ 513009 w 1034979"/>
                  <a:gd name="connsiteY222" fmla="*/ 157849 h 839878"/>
                  <a:gd name="connsiteX223" fmla="*/ 505996 w 1034979"/>
                  <a:gd name="connsiteY223" fmla="*/ 73485 h 839878"/>
                  <a:gd name="connsiteX224" fmla="*/ 451798 w 1034979"/>
                  <a:gd name="connsiteY224" fmla="*/ 11248 h 839878"/>
                  <a:gd name="connsiteX225" fmla="*/ 433083 w 1034979"/>
                  <a:gd name="connsiteY225" fmla="*/ 68523 h 839878"/>
                  <a:gd name="connsiteX226" fmla="*/ 425379 w 1034979"/>
                  <a:gd name="connsiteY226" fmla="*/ 137103 h 839878"/>
                  <a:gd name="connsiteX227" fmla="*/ 417759 w 1034979"/>
                  <a:gd name="connsiteY227" fmla="*/ 169279 h 839878"/>
                  <a:gd name="connsiteX228" fmla="*/ 413949 w 1034979"/>
                  <a:gd name="connsiteY228" fmla="*/ 186424 h 839878"/>
                  <a:gd name="connsiteX229" fmla="*/ 417759 w 1034979"/>
                  <a:gd name="connsiteY229" fmla="*/ 207379 h 839878"/>
                  <a:gd name="connsiteX230" fmla="*/ 421569 w 1034979"/>
                  <a:gd name="connsiteY230" fmla="*/ 213094 h 839878"/>
                  <a:gd name="connsiteX231" fmla="*/ 425379 w 1034979"/>
                  <a:gd name="connsiteY231" fmla="*/ 224524 h 839878"/>
                  <a:gd name="connsiteX232" fmla="*/ 423474 w 1034979"/>
                  <a:gd name="connsiteY232" fmla="*/ 251194 h 839878"/>
                  <a:gd name="connsiteX233" fmla="*/ 417759 w 1034979"/>
                  <a:gd name="connsiteY233" fmla="*/ 253099 h 839878"/>
                  <a:gd name="connsiteX234" fmla="*/ 412044 w 1034979"/>
                  <a:gd name="connsiteY234" fmla="*/ 256909 h 839878"/>
                  <a:gd name="connsiteX235" fmla="*/ 421569 w 1034979"/>
                  <a:gd name="connsiteY235" fmla="*/ 253099 h 839878"/>
                  <a:gd name="connsiteX0" fmla="*/ 421005 w 1034415"/>
                  <a:gd name="connsiteY0" fmla="*/ 253099 h 839878"/>
                  <a:gd name="connsiteX1" fmla="*/ 421005 w 1034415"/>
                  <a:gd name="connsiteY1" fmla="*/ 253099 h 839878"/>
                  <a:gd name="connsiteX2" fmla="*/ 394335 w 1034415"/>
                  <a:gd name="connsiteY2" fmla="*/ 262624 h 839878"/>
                  <a:gd name="connsiteX3" fmla="*/ 386715 w 1034415"/>
                  <a:gd name="connsiteY3" fmla="*/ 264529 h 839878"/>
                  <a:gd name="connsiteX4" fmla="*/ 356235 w 1034415"/>
                  <a:gd name="connsiteY4" fmla="*/ 266434 h 839878"/>
                  <a:gd name="connsiteX5" fmla="*/ 350520 w 1034415"/>
                  <a:gd name="connsiteY5" fmla="*/ 270244 h 839878"/>
                  <a:gd name="connsiteX6" fmla="*/ 339090 w 1034415"/>
                  <a:gd name="connsiteY6" fmla="*/ 279769 h 839878"/>
                  <a:gd name="connsiteX7" fmla="*/ 327660 w 1034415"/>
                  <a:gd name="connsiteY7" fmla="*/ 283579 h 839878"/>
                  <a:gd name="connsiteX8" fmla="*/ 312420 w 1034415"/>
                  <a:gd name="connsiteY8" fmla="*/ 289294 h 839878"/>
                  <a:gd name="connsiteX9" fmla="*/ 264795 w 1034415"/>
                  <a:gd name="connsiteY9" fmla="*/ 285484 h 839878"/>
                  <a:gd name="connsiteX10" fmla="*/ 253365 w 1034415"/>
                  <a:gd name="connsiteY10" fmla="*/ 281674 h 839878"/>
                  <a:gd name="connsiteX11" fmla="*/ 241935 w 1034415"/>
                  <a:gd name="connsiteY11" fmla="*/ 277864 h 839878"/>
                  <a:gd name="connsiteX12" fmla="*/ 236220 w 1034415"/>
                  <a:gd name="connsiteY12" fmla="*/ 275959 h 839878"/>
                  <a:gd name="connsiteX13" fmla="*/ 230505 w 1034415"/>
                  <a:gd name="connsiteY13" fmla="*/ 274054 h 839878"/>
                  <a:gd name="connsiteX14" fmla="*/ 219075 w 1034415"/>
                  <a:gd name="connsiteY14" fmla="*/ 272149 h 839878"/>
                  <a:gd name="connsiteX15" fmla="*/ 213360 w 1034415"/>
                  <a:gd name="connsiteY15" fmla="*/ 270244 h 839878"/>
                  <a:gd name="connsiteX16" fmla="*/ 205740 w 1034415"/>
                  <a:gd name="connsiteY16" fmla="*/ 268339 h 839878"/>
                  <a:gd name="connsiteX17" fmla="*/ 194310 w 1034415"/>
                  <a:gd name="connsiteY17" fmla="*/ 264529 h 839878"/>
                  <a:gd name="connsiteX18" fmla="*/ 188595 w 1034415"/>
                  <a:gd name="connsiteY18" fmla="*/ 262624 h 839878"/>
                  <a:gd name="connsiteX19" fmla="*/ 180975 w 1034415"/>
                  <a:gd name="connsiteY19" fmla="*/ 260719 h 839878"/>
                  <a:gd name="connsiteX20" fmla="*/ 169545 w 1034415"/>
                  <a:gd name="connsiteY20" fmla="*/ 255004 h 839878"/>
                  <a:gd name="connsiteX21" fmla="*/ 163830 w 1034415"/>
                  <a:gd name="connsiteY21" fmla="*/ 251194 h 839878"/>
                  <a:gd name="connsiteX22" fmla="*/ 156210 w 1034415"/>
                  <a:gd name="connsiteY22" fmla="*/ 239764 h 839878"/>
                  <a:gd name="connsiteX23" fmla="*/ 144780 w 1034415"/>
                  <a:gd name="connsiteY23" fmla="*/ 235954 h 839878"/>
                  <a:gd name="connsiteX24" fmla="*/ 139065 w 1034415"/>
                  <a:gd name="connsiteY24" fmla="*/ 232144 h 839878"/>
                  <a:gd name="connsiteX25" fmla="*/ 133350 w 1034415"/>
                  <a:gd name="connsiteY25" fmla="*/ 230239 h 839878"/>
                  <a:gd name="connsiteX26" fmla="*/ 116205 w 1034415"/>
                  <a:gd name="connsiteY26" fmla="*/ 226429 h 839878"/>
                  <a:gd name="connsiteX27" fmla="*/ 110490 w 1034415"/>
                  <a:gd name="connsiteY27" fmla="*/ 220714 h 839878"/>
                  <a:gd name="connsiteX28" fmla="*/ 100965 w 1034415"/>
                  <a:gd name="connsiteY28" fmla="*/ 203569 h 839878"/>
                  <a:gd name="connsiteX29" fmla="*/ 83820 w 1034415"/>
                  <a:gd name="connsiteY29" fmla="*/ 195949 h 839878"/>
                  <a:gd name="connsiteX30" fmla="*/ 78105 w 1034415"/>
                  <a:gd name="connsiteY30" fmla="*/ 194044 h 839878"/>
                  <a:gd name="connsiteX31" fmla="*/ 59055 w 1034415"/>
                  <a:gd name="connsiteY31" fmla="*/ 197854 h 839878"/>
                  <a:gd name="connsiteX32" fmla="*/ 53340 w 1034415"/>
                  <a:gd name="connsiteY32" fmla="*/ 201664 h 839878"/>
                  <a:gd name="connsiteX33" fmla="*/ 49530 w 1034415"/>
                  <a:gd name="connsiteY33" fmla="*/ 207379 h 839878"/>
                  <a:gd name="connsiteX34" fmla="*/ 45720 w 1034415"/>
                  <a:gd name="connsiteY34" fmla="*/ 218809 h 839878"/>
                  <a:gd name="connsiteX35" fmla="*/ 49530 w 1034415"/>
                  <a:gd name="connsiteY35" fmla="*/ 256909 h 839878"/>
                  <a:gd name="connsiteX36" fmla="*/ 53340 w 1034415"/>
                  <a:gd name="connsiteY36" fmla="*/ 262624 h 839878"/>
                  <a:gd name="connsiteX37" fmla="*/ 59055 w 1034415"/>
                  <a:gd name="connsiteY37" fmla="*/ 266434 h 839878"/>
                  <a:gd name="connsiteX38" fmla="*/ 62865 w 1034415"/>
                  <a:gd name="connsiteY38" fmla="*/ 272149 h 839878"/>
                  <a:gd name="connsiteX39" fmla="*/ 80010 w 1034415"/>
                  <a:gd name="connsiteY39" fmla="*/ 281674 h 839878"/>
                  <a:gd name="connsiteX40" fmla="*/ 102870 w 1034415"/>
                  <a:gd name="connsiteY40" fmla="*/ 283579 h 839878"/>
                  <a:gd name="connsiteX41" fmla="*/ 123825 w 1034415"/>
                  <a:gd name="connsiteY41" fmla="*/ 289294 h 839878"/>
                  <a:gd name="connsiteX42" fmla="*/ 129540 w 1034415"/>
                  <a:gd name="connsiteY42" fmla="*/ 291199 h 839878"/>
                  <a:gd name="connsiteX43" fmla="*/ 135255 w 1034415"/>
                  <a:gd name="connsiteY43" fmla="*/ 296914 h 839878"/>
                  <a:gd name="connsiteX44" fmla="*/ 142875 w 1034415"/>
                  <a:gd name="connsiteY44" fmla="*/ 298819 h 839878"/>
                  <a:gd name="connsiteX45" fmla="*/ 165735 w 1034415"/>
                  <a:gd name="connsiteY45" fmla="*/ 302629 h 839878"/>
                  <a:gd name="connsiteX46" fmla="*/ 190500 w 1034415"/>
                  <a:gd name="connsiteY46" fmla="*/ 308344 h 839878"/>
                  <a:gd name="connsiteX47" fmla="*/ 207645 w 1034415"/>
                  <a:gd name="connsiteY47" fmla="*/ 314059 h 839878"/>
                  <a:gd name="connsiteX48" fmla="*/ 213360 w 1034415"/>
                  <a:gd name="connsiteY48" fmla="*/ 315964 h 839878"/>
                  <a:gd name="connsiteX49" fmla="*/ 228600 w 1034415"/>
                  <a:gd name="connsiteY49" fmla="*/ 319774 h 839878"/>
                  <a:gd name="connsiteX50" fmla="*/ 247650 w 1034415"/>
                  <a:gd name="connsiteY50" fmla="*/ 325489 h 839878"/>
                  <a:gd name="connsiteX51" fmla="*/ 253365 w 1034415"/>
                  <a:gd name="connsiteY51" fmla="*/ 329299 h 839878"/>
                  <a:gd name="connsiteX52" fmla="*/ 266700 w 1034415"/>
                  <a:gd name="connsiteY52" fmla="*/ 344539 h 839878"/>
                  <a:gd name="connsiteX53" fmla="*/ 272415 w 1034415"/>
                  <a:gd name="connsiteY53" fmla="*/ 363589 h 839878"/>
                  <a:gd name="connsiteX54" fmla="*/ 274320 w 1034415"/>
                  <a:gd name="connsiteY54" fmla="*/ 369304 h 839878"/>
                  <a:gd name="connsiteX55" fmla="*/ 276225 w 1034415"/>
                  <a:gd name="connsiteY55" fmla="*/ 375019 h 839878"/>
                  <a:gd name="connsiteX56" fmla="*/ 278130 w 1034415"/>
                  <a:gd name="connsiteY56" fmla="*/ 399784 h 839878"/>
                  <a:gd name="connsiteX57" fmla="*/ 280035 w 1034415"/>
                  <a:gd name="connsiteY57" fmla="*/ 405499 h 839878"/>
                  <a:gd name="connsiteX58" fmla="*/ 278130 w 1034415"/>
                  <a:gd name="connsiteY58" fmla="*/ 424549 h 839878"/>
                  <a:gd name="connsiteX59" fmla="*/ 276225 w 1034415"/>
                  <a:gd name="connsiteY59" fmla="*/ 434074 h 839878"/>
                  <a:gd name="connsiteX60" fmla="*/ 262890 w 1034415"/>
                  <a:gd name="connsiteY60" fmla="*/ 447409 h 839878"/>
                  <a:gd name="connsiteX61" fmla="*/ 251460 w 1034415"/>
                  <a:gd name="connsiteY61" fmla="*/ 455029 h 839878"/>
                  <a:gd name="connsiteX62" fmla="*/ 240030 w 1034415"/>
                  <a:gd name="connsiteY62" fmla="*/ 458839 h 839878"/>
                  <a:gd name="connsiteX63" fmla="*/ 125730 w 1034415"/>
                  <a:gd name="connsiteY63" fmla="*/ 458839 h 839878"/>
                  <a:gd name="connsiteX64" fmla="*/ 120015 w 1034415"/>
                  <a:gd name="connsiteY64" fmla="*/ 460744 h 839878"/>
                  <a:gd name="connsiteX65" fmla="*/ 104775 w 1034415"/>
                  <a:gd name="connsiteY65" fmla="*/ 462649 h 839878"/>
                  <a:gd name="connsiteX66" fmla="*/ 87630 w 1034415"/>
                  <a:gd name="connsiteY66" fmla="*/ 468364 h 839878"/>
                  <a:gd name="connsiteX67" fmla="*/ 81915 w 1034415"/>
                  <a:gd name="connsiteY67" fmla="*/ 470269 h 839878"/>
                  <a:gd name="connsiteX68" fmla="*/ 76200 w 1034415"/>
                  <a:gd name="connsiteY68" fmla="*/ 474079 h 839878"/>
                  <a:gd name="connsiteX69" fmla="*/ 64770 w 1034415"/>
                  <a:gd name="connsiteY69" fmla="*/ 475984 h 839878"/>
                  <a:gd name="connsiteX70" fmla="*/ 26670 w 1034415"/>
                  <a:gd name="connsiteY70" fmla="*/ 477889 h 839878"/>
                  <a:gd name="connsiteX71" fmla="*/ 15240 w 1034415"/>
                  <a:gd name="connsiteY71" fmla="*/ 483604 h 839878"/>
                  <a:gd name="connsiteX72" fmla="*/ 5715 w 1034415"/>
                  <a:gd name="connsiteY72" fmla="*/ 493129 h 839878"/>
                  <a:gd name="connsiteX73" fmla="*/ 3810 w 1034415"/>
                  <a:gd name="connsiteY73" fmla="*/ 498844 h 839878"/>
                  <a:gd name="connsiteX74" fmla="*/ 0 w 1034415"/>
                  <a:gd name="connsiteY74" fmla="*/ 504559 h 839878"/>
                  <a:gd name="connsiteX75" fmla="*/ 11430 w 1034415"/>
                  <a:gd name="connsiteY75" fmla="*/ 540754 h 839878"/>
                  <a:gd name="connsiteX76" fmla="*/ 17145 w 1034415"/>
                  <a:gd name="connsiteY76" fmla="*/ 542659 h 839878"/>
                  <a:gd name="connsiteX77" fmla="*/ 144780 w 1034415"/>
                  <a:gd name="connsiteY77" fmla="*/ 540754 h 839878"/>
                  <a:gd name="connsiteX78" fmla="*/ 152400 w 1034415"/>
                  <a:gd name="connsiteY78" fmla="*/ 538849 h 839878"/>
                  <a:gd name="connsiteX79" fmla="*/ 302895 w 1034415"/>
                  <a:gd name="connsiteY79" fmla="*/ 533134 h 839878"/>
                  <a:gd name="connsiteX80" fmla="*/ 318135 w 1034415"/>
                  <a:gd name="connsiteY80" fmla="*/ 540754 h 839878"/>
                  <a:gd name="connsiteX81" fmla="*/ 329565 w 1034415"/>
                  <a:gd name="connsiteY81" fmla="*/ 546469 h 839878"/>
                  <a:gd name="connsiteX82" fmla="*/ 333375 w 1034415"/>
                  <a:gd name="connsiteY82" fmla="*/ 552184 h 839878"/>
                  <a:gd name="connsiteX83" fmla="*/ 339090 w 1034415"/>
                  <a:gd name="connsiteY83" fmla="*/ 554089 h 839878"/>
                  <a:gd name="connsiteX84" fmla="*/ 350520 w 1034415"/>
                  <a:gd name="connsiteY84" fmla="*/ 561709 h 839878"/>
                  <a:gd name="connsiteX85" fmla="*/ 356235 w 1034415"/>
                  <a:gd name="connsiteY85" fmla="*/ 565519 h 839878"/>
                  <a:gd name="connsiteX86" fmla="*/ 360045 w 1034415"/>
                  <a:gd name="connsiteY86" fmla="*/ 571234 h 839878"/>
                  <a:gd name="connsiteX87" fmla="*/ 365760 w 1034415"/>
                  <a:gd name="connsiteY87" fmla="*/ 582664 h 839878"/>
                  <a:gd name="connsiteX88" fmla="*/ 361950 w 1034415"/>
                  <a:gd name="connsiteY88" fmla="*/ 609334 h 839878"/>
                  <a:gd name="connsiteX89" fmla="*/ 358140 w 1034415"/>
                  <a:gd name="connsiteY89" fmla="*/ 615049 h 839878"/>
                  <a:gd name="connsiteX90" fmla="*/ 356235 w 1034415"/>
                  <a:gd name="connsiteY90" fmla="*/ 620764 h 839878"/>
                  <a:gd name="connsiteX91" fmla="*/ 352425 w 1034415"/>
                  <a:gd name="connsiteY91" fmla="*/ 626479 h 839878"/>
                  <a:gd name="connsiteX92" fmla="*/ 350520 w 1034415"/>
                  <a:gd name="connsiteY92" fmla="*/ 632194 h 839878"/>
                  <a:gd name="connsiteX93" fmla="*/ 346710 w 1034415"/>
                  <a:gd name="connsiteY93" fmla="*/ 637909 h 839878"/>
                  <a:gd name="connsiteX94" fmla="*/ 329565 w 1034415"/>
                  <a:gd name="connsiteY94" fmla="*/ 704584 h 839878"/>
                  <a:gd name="connsiteX95" fmla="*/ 327660 w 1034415"/>
                  <a:gd name="connsiteY95" fmla="*/ 756019 h 839878"/>
                  <a:gd name="connsiteX96" fmla="*/ 329565 w 1034415"/>
                  <a:gd name="connsiteY96" fmla="*/ 780784 h 839878"/>
                  <a:gd name="connsiteX97" fmla="*/ 331470 w 1034415"/>
                  <a:gd name="connsiteY97" fmla="*/ 786499 h 839878"/>
                  <a:gd name="connsiteX98" fmla="*/ 335280 w 1034415"/>
                  <a:gd name="connsiteY98" fmla="*/ 790309 h 839878"/>
                  <a:gd name="connsiteX99" fmla="*/ 363855 w 1034415"/>
                  <a:gd name="connsiteY99" fmla="*/ 836029 h 839878"/>
                  <a:gd name="connsiteX100" fmla="*/ 386715 w 1034415"/>
                  <a:gd name="connsiteY100" fmla="*/ 837934 h 839878"/>
                  <a:gd name="connsiteX101" fmla="*/ 392430 w 1034415"/>
                  <a:gd name="connsiteY101" fmla="*/ 832219 h 839878"/>
                  <a:gd name="connsiteX102" fmla="*/ 394335 w 1034415"/>
                  <a:gd name="connsiteY102" fmla="*/ 820789 h 839878"/>
                  <a:gd name="connsiteX103" fmla="*/ 396240 w 1034415"/>
                  <a:gd name="connsiteY103" fmla="*/ 815074 h 839878"/>
                  <a:gd name="connsiteX104" fmla="*/ 398145 w 1034415"/>
                  <a:gd name="connsiteY104" fmla="*/ 797929 h 839878"/>
                  <a:gd name="connsiteX105" fmla="*/ 400050 w 1034415"/>
                  <a:gd name="connsiteY105" fmla="*/ 784594 h 839878"/>
                  <a:gd name="connsiteX106" fmla="*/ 403860 w 1034415"/>
                  <a:gd name="connsiteY106" fmla="*/ 727444 h 839878"/>
                  <a:gd name="connsiteX107" fmla="*/ 409575 w 1034415"/>
                  <a:gd name="connsiteY107" fmla="*/ 716014 h 839878"/>
                  <a:gd name="connsiteX108" fmla="*/ 413385 w 1034415"/>
                  <a:gd name="connsiteY108" fmla="*/ 702679 h 839878"/>
                  <a:gd name="connsiteX109" fmla="*/ 415290 w 1034415"/>
                  <a:gd name="connsiteY109" fmla="*/ 696964 h 839878"/>
                  <a:gd name="connsiteX110" fmla="*/ 417195 w 1034415"/>
                  <a:gd name="connsiteY110" fmla="*/ 683629 h 839878"/>
                  <a:gd name="connsiteX111" fmla="*/ 421005 w 1034415"/>
                  <a:gd name="connsiteY111" fmla="*/ 672199 h 839878"/>
                  <a:gd name="connsiteX112" fmla="*/ 426720 w 1034415"/>
                  <a:gd name="connsiteY112" fmla="*/ 658864 h 839878"/>
                  <a:gd name="connsiteX113" fmla="*/ 436245 w 1034415"/>
                  <a:gd name="connsiteY113" fmla="*/ 647434 h 839878"/>
                  <a:gd name="connsiteX114" fmla="*/ 449580 w 1034415"/>
                  <a:gd name="connsiteY114" fmla="*/ 632194 h 839878"/>
                  <a:gd name="connsiteX115" fmla="*/ 457200 w 1034415"/>
                  <a:gd name="connsiteY115" fmla="*/ 620764 h 839878"/>
                  <a:gd name="connsiteX116" fmla="*/ 461010 w 1034415"/>
                  <a:gd name="connsiteY116" fmla="*/ 609334 h 839878"/>
                  <a:gd name="connsiteX117" fmla="*/ 464820 w 1034415"/>
                  <a:gd name="connsiteY117" fmla="*/ 594094 h 839878"/>
                  <a:gd name="connsiteX118" fmla="*/ 466725 w 1034415"/>
                  <a:gd name="connsiteY118" fmla="*/ 588379 h 839878"/>
                  <a:gd name="connsiteX119" fmla="*/ 506730 w 1034415"/>
                  <a:gd name="connsiteY119" fmla="*/ 582664 h 839878"/>
                  <a:gd name="connsiteX120" fmla="*/ 535305 w 1034415"/>
                  <a:gd name="connsiteY120" fmla="*/ 573139 h 839878"/>
                  <a:gd name="connsiteX121" fmla="*/ 541020 w 1034415"/>
                  <a:gd name="connsiteY121" fmla="*/ 571234 h 839878"/>
                  <a:gd name="connsiteX122" fmla="*/ 546735 w 1034415"/>
                  <a:gd name="connsiteY122" fmla="*/ 569329 h 839878"/>
                  <a:gd name="connsiteX123" fmla="*/ 554355 w 1034415"/>
                  <a:gd name="connsiteY123" fmla="*/ 567424 h 839878"/>
                  <a:gd name="connsiteX124" fmla="*/ 573405 w 1034415"/>
                  <a:gd name="connsiteY124" fmla="*/ 559804 h 839878"/>
                  <a:gd name="connsiteX125" fmla="*/ 584835 w 1034415"/>
                  <a:gd name="connsiteY125" fmla="*/ 555994 h 839878"/>
                  <a:gd name="connsiteX126" fmla="*/ 720090 w 1034415"/>
                  <a:gd name="connsiteY126" fmla="*/ 639814 h 839878"/>
                  <a:gd name="connsiteX127" fmla="*/ 733425 w 1034415"/>
                  <a:gd name="connsiteY127" fmla="*/ 649339 h 839878"/>
                  <a:gd name="connsiteX128" fmla="*/ 742950 w 1034415"/>
                  <a:gd name="connsiteY128" fmla="*/ 651244 h 839878"/>
                  <a:gd name="connsiteX129" fmla="*/ 748665 w 1034415"/>
                  <a:gd name="connsiteY129" fmla="*/ 653149 h 839878"/>
                  <a:gd name="connsiteX130" fmla="*/ 762000 w 1034415"/>
                  <a:gd name="connsiteY130" fmla="*/ 658864 h 839878"/>
                  <a:gd name="connsiteX131" fmla="*/ 777240 w 1034415"/>
                  <a:gd name="connsiteY131" fmla="*/ 656959 h 839878"/>
                  <a:gd name="connsiteX132" fmla="*/ 788670 w 1034415"/>
                  <a:gd name="connsiteY132" fmla="*/ 651244 h 839878"/>
                  <a:gd name="connsiteX133" fmla="*/ 794385 w 1034415"/>
                  <a:gd name="connsiteY133" fmla="*/ 649339 h 839878"/>
                  <a:gd name="connsiteX134" fmla="*/ 802005 w 1034415"/>
                  <a:gd name="connsiteY134" fmla="*/ 632194 h 839878"/>
                  <a:gd name="connsiteX135" fmla="*/ 800100 w 1034415"/>
                  <a:gd name="connsiteY135" fmla="*/ 607429 h 839878"/>
                  <a:gd name="connsiteX136" fmla="*/ 798195 w 1034415"/>
                  <a:gd name="connsiteY136" fmla="*/ 601714 h 839878"/>
                  <a:gd name="connsiteX137" fmla="*/ 796290 w 1034415"/>
                  <a:gd name="connsiteY137" fmla="*/ 594094 h 839878"/>
                  <a:gd name="connsiteX138" fmla="*/ 782955 w 1034415"/>
                  <a:gd name="connsiteY138" fmla="*/ 576949 h 839878"/>
                  <a:gd name="connsiteX139" fmla="*/ 773430 w 1034415"/>
                  <a:gd name="connsiteY139" fmla="*/ 571234 h 839878"/>
                  <a:gd name="connsiteX140" fmla="*/ 647700 w 1034415"/>
                  <a:gd name="connsiteY140" fmla="*/ 479794 h 839878"/>
                  <a:gd name="connsiteX141" fmla="*/ 643890 w 1034415"/>
                  <a:gd name="connsiteY141" fmla="*/ 462649 h 839878"/>
                  <a:gd name="connsiteX142" fmla="*/ 645795 w 1034415"/>
                  <a:gd name="connsiteY142" fmla="*/ 455029 h 839878"/>
                  <a:gd name="connsiteX143" fmla="*/ 649605 w 1034415"/>
                  <a:gd name="connsiteY143" fmla="*/ 437884 h 839878"/>
                  <a:gd name="connsiteX144" fmla="*/ 653415 w 1034415"/>
                  <a:gd name="connsiteY144" fmla="*/ 432169 h 839878"/>
                  <a:gd name="connsiteX145" fmla="*/ 655320 w 1034415"/>
                  <a:gd name="connsiteY145" fmla="*/ 426454 h 839878"/>
                  <a:gd name="connsiteX146" fmla="*/ 661035 w 1034415"/>
                  <a:gd name="connsiteY146" fmla="*/ 424549 h 839878"/>
                  <a:gd name="connsiteX147" fmla="*/ 670560 w 1034415"/>
                  <a:gd name="connsiteY147" fmla="*/ 413119 h 839878"/>
                  <a:gd name="connsiteX148" fmla="*/ 723900 w 1034415"/>
                  <a:gd name="connsiteY148" fmla="*/ 405499 h 839878"/>
                  <a:gd name="connsiteX149" fmla="*/ 842010 w 1034415"/>
                  <a:gd name="connsiteY149" fmla="*/ 407404 h 839878"/>
                  <a:gd name="connsiteX150" fmla="*/ 870585 w 1034415"/>
                  <a:gd name="connsiteY150" fmla="*/ 409309 h 839878"/>
                  <a:gd name="connsiteX151" fmla="*/ 899160 w 1034415"/>
                  <a:gd name="connsiteY151" fmla="*/ 415024 h 839878"/>
                  <a:gd name="connsiteX152" fmla="*/ 922020 w 1034415"/>
                  <a:gd name="connsiteY152" fmla="*/ 418834 h 839878"/>
                  <a:gd name="connsiteX153" fmla="*/ 950595 w 1034415"/>
                  <a:gd name="connsiteY153" fmla="*/ 424549 h 839878"/>
                  <a:gd name="connsiteX154" fmla="*/ 956310 w 1034415"/>
                  <a:gd name="connsiteY154" fmla="*/ 424549 h 839878"/>
                  <a:gd name="connsiteX155" fmla="*/ 1002030 w 1034415"/>
                  <a:gd name="connsiteY155" fmla="*/ 422644 h 839878"/>
                  <a:gd name="connsiteX156" fmla="*/ 1030605 w 1034415"/>
                  <a:gd name="connsiteY156" fmla="*/ 415024 h 839878"/>
                  <a:gd name="connsiteX157" fmla="*/ 1034415 w 1034415"/>
                  <a:gd name="connsiteY157" fmla="*/ 409309 h 839878"/>
                  <a:gd name="connsiteX158" fmla="*/ 1032510 w 1034415"/>
                  <a:gd name="connsiteY158" fmla="*/ 390259 h 839878"/>
                  <a:gd name="connsiteX159" fmla="*/ 1026795 w 1034415"/>
                  <a:gd name="connsiteY159" fmla="*/ 386449 h 839878"/>
                  <a:gd name="connsiteX160" fmla="*/ 1011555 w 1034415"/>
                  <a:gd name="connsiteY160" fmla="*/ 384544 h 839878"/>
                  <a:gd name="connsiteX161" fmla="*/ 1005840 w 1034415"/>
                  <a:gd name="connsiteY161" fmla="*/ 382639 h 839878"/>
                  <a:gd name="connsiteX162" fmla="*/ 998220 w 1034415"/>
                  <a:gd name="connsiteY162" fmla="*/ 380734 h 839878"/>
                  <a:gd name="connsiteX163" fmla="*/ 986790 w 1034415"/>
                  <a:gd name="connsiteY163" fmla="*/ 373114 h 839878"/>
                  <a:gd name="connsiteX164" fmla="*/ 975360 w 1034415"/>
                  <a:gd name="connsiteY164" fmla="*/ 369304 h 839878"/>
                  <a:gd name="connsiteX165" fmla="*/ 969645 w 1034415"/>
                  <a:gd name="connsiteY165" fmla="*/ 367399 h 839878"/>
                  <a:gd name="connsiteX166" fmla="*/ 962025 w 1034415"/>
                  <a:gd name="connsiteY166" fmla="*/ 365494 h 839878"/>
                  <a:gd name="connsiteX167" fmla="*/ 956310 w 1034415"/>
                  <a:gd name="connsiteY167" fmla="*/ 363589 h 839878"/>
                  <a:gd name="connsiteX168" fmla="*/ 935355 w 1034415"/>
                  <a:gd name="connsiteY168" fmla="*/ 357874 h 839878"/>
                  <a:gd name="connsiteX169" fmla="*/ 929640 w 1034415"/>
                  <a:gd name="connsiteY169" fmla="*/ 355969 h 839878"/>
                  <a:gd name="connsiteX170" fmla="*/ 824865 w 1034415"/>
                  <a:gd name="connsiteY170" fmla="*/ 357874 h 839878"/>
                  <a:gd name="connsiteX171" fmla="*/ 819150 w 1034415"/>
                  <a:gd name="connsiteY171" fmla="*/ 359779 h 839878"/>
                  <a:gd name="connsiteX172" fmla="*/ 729615 w 1034415"/>
                  <a:gd name="connsiteY172" fmla="*/ 361684 h 839878"/>
                  <a:gd name="connsiteX173" fmla="*/ 716280 w 1034415"/>
                  <a:gd name="connsiteY173" fmla="*/ 365494 h 839878"/>
                  <a:gd name="connsiteX174" fmla="*/ 695325 w 1034415"/>
                  <a:gd name="connsiteY174" fmla="*/ 367399 h 839878"/>
                  <a:gd name="connsiteX175" fmla="*/ 668655 w 1034415"/>
                  <a:gd name="connsiteY175" fmla="*/ 369304 h 839878"/>
                  <a:gd name="connsiteX176" fmla="*/ 668655 w 1034415"/>
                  <a:gd name="connsiteY176" fmla="*/ 369304 h 839878"/>
                  <a:gd name="connsiteX177" fmla="*/ 645795 w 1034415"/>
                  <a:gd name="connsiteY177" fmla="*/ 373114 h 839878"/>
                  <a:gd name="connsiteX178" fmla="*/ 641985 w 1034415"/>
                  <a:gd name="connsiteY178" fmla="*/ 361684 h 839878"/>
                  <a:gd name="connsiteX179" fmla="*/ 640080 w 1034415"/>
                  <a:gd name="connsiteY179" fmla="*/ 355969 h 839878"/>
                  <a:gd name="connsiteX180" fmla="*/ 641985 w 1034415"/>
                  <a:gd name="connsiteY180" fmla="*/ 338824 h 839878"/>
                  <a:gd name="connsiteX181" fmla="*/ 643890 w 1034415"/>
                  <a:gd name="connsiteY181" fmla="*/ 333109 h 839878"/>
                  <a:gd name="connsiteX182" fmla="*/ 661035 w 1034415"/>
                  <a:gd name="connsiteY182" fmla="*/ 323584 h 839878"/>
                  <a:gd name="connsiteX183" fmla="*/ 672465 w 1034415"/>
                  <a:gd name="connsiteY183" fmla="*/ 315964 h 839878"/>
                  <a:gd name="connsiteX184" fmla="*/ 674370 w 1034415"/>
                  <a:gd name="connsiteY184" fmla="*/ 310249 h 839878"/>
                  <a:gd name="connsiteX185" fmla="*/ 680085 w 1034415"/>
                  <a:gd name="connsiteY185" fmla="*/ 308344 h 839878"/>
                  <a:gd name="connsiteX186" fmla="*/ 685800 w 1034415"/>
                  <a:gd name="connsiteY186" fmla="*/ 304534 h 839878"/>
                  <a:gd name="connsiteX187" fmla="*/ 695325 w 1034415"/>
                  <a:gd name="connsiteY187" fmla="*/ 295009 h 839878"/>
                  <a:gd name="connsiteX188" fmla="*/ 704850 w 1034415"/>
                  <a:gd name="connsiteY188" fmla="*/ 283579 h 839878"/>
                  <a:gd name="connsiteX189" fmla="*/ 716280 w 1034415"/>
                  <a:gd name="connsiteY189" fmla="*/ 275959 h 839878"/>
                  <a:gd name="connsiteX190" fmla="*/ 731520 w 1034415"/>
                  <a:gd name="connsiteY190" fmla="*/ 262624 h 839878"/>
                  <a:gd name="connsiteX191" fmla="*/ 741045 w 1034415"/>
                  <a:gd name="connsiteY191" fmla="*/ 251194 h 839878"/>
                  <a:gd name="connsiteX192" fmla="*/ 752475 w 1034415"/>
                  <a:gd name="connsiteY192" fmla="*/ 241669 h 839878"/>
                  <a:gd name="connsiteX193" fmla="*/ 758190 w 1034415"/>
                  <a:gd name="connsiteY193" fmla="*/ 230239 h 839878"/>
                  <a:gd name="connsiteX194" fmla="*/ 760095 w 1034415"/>
                  <a:gd name="connsiteY194" fmla="*/ 224524 h 839878"/>
                  <a:gd name="connsiteX195" fmla="*/ 765810 w 1034415"/>
                  <a:gd name="connsiteY195" fmla="*/ 213094 h 839878"/>
                  <a:gd name="connsiteX196" fmla="*/ 763905 w 1034415"/>
                  <a:gd name="connsiteY196" fmla="*/ 197854 h 839878"/>
                  <a:gd name="connsiteX197" fmla="*/ 758190 w 1034415"/>
                  <a:gd name="connsiteY197" fmla="*/ 195949 h 839878"/>
                  <a:gd name="connsiteX198" fmla="*/ 737235 w 1034415"/>
                  <a:gd name="connsiteY198" fmla="*/ 197854 h 839878"/>
                  <a:gd name="connsiteX199" fmla="*/ 731520 w 1034415"/>
                  <a:gd name="connsiteY199" fmla="*/ 201664 h 839878"/>
                  <a:gd name="connsiteX200" fmla="*/ 720090 w 1034415"/>
                  <a:gd name="connsiteY200" fmla="*/ 205474 h 839878"/>
                  <a:gd name="connsiteX201" fmla="*/ 716280 w 1034415"/>
                  <a:gd name="connsiteY201" fmla="*/ 211189 h 839878"/>
                  <a:gd name="connsiteX202" fmla="*/ 710565 w 1034415"/>
                  <a:gd name="connsiteY202" fmla="*/ 213094 h 839878"/>
                  <a:gd name="connsiteX203" fmla="*/ 704850 w 1034415"/>
                  <a:gd name="connsiteY203" fmla="*/ 216904 h 839878"/>
                  <a:gd name="connsiteX204" fmla="*/ 699135 w 1034415"/>
                  <a:gd name="connsiteY204" fmla="*/ 222619 h 839878"/>
                  <a:gd name="connsiteX205" fmla="*/ 691515 w 1034415"/>
                  <a:gd name="connsiteY205" fmla="*/ 226429 h 839878"/>
                  <a:gd name="connsiteX206" fmla="*/ 649605 w 1034415"/>
                  <a:gd name="connsiteY206" fmla="*/ 255004 h 839878"/>
                  <a:gd name="connsiteX207" fmla="*/ 636270 w 1034415"/>
                  <a:gd name="connsiteY207" fmla="*/ 266434 h 839878"/>
                  <a:gd name="connsiteX208" fmla="*/ 626745 w 1034415"/>
                  <a:gd name="connsiteY208" fmla="*/ 283579 h 839878"/>
                  <a:gd name="connsiteX209" fmla="*/ 601980 w 1034415"/>
                  <a:gd name="connsiteY209" fmla="*/ 289294 h 839878"/>
                  <a:gd name="connsiteX210" fmla="*/ 588645 w 1034415"/>
                  <a:gd name="connsiteY210" fmla="*/ 293104 h 839878"/>
                  <a:gd name="connsiteX211" fmla="*/ 573405 w 1034415"/>
                  <a:gd name="connsiteY211" fmla="*/ 291199 h 839878"/>
                  <a:gd name="connsiteX212" fmla="*/ 561975 w 1034415"/>
                  <a:gd name="connsiteY212" fmla="*/ 287389 h 839878"/>
                  <a:gd name="connsiteX213" fmla="*/ 550545 w 1034415"/>
                  <a:gd name="connsiteY213" fmla="*/ 283579 h 839878"/>
                  <a:gd name="connsiteX214" fmla="*/ 539115 w 1034415"/>
                  <a:gd name="connsiteY214" fmla="*/ 279769 h 839878"/>
                  <a:gd name="connsiteX215" fmla="*/ 533400 w 1034415"/>
                  <a:gd name="connsiteY215" fmla="*/ 277864 h 839878"/>
                  <a:gd name="connsiteX216" fmla="*/ 527685 w 1034415"/>
                  <a:gd name="connsiteY216" fmla="*/ 274054 h 839878"/>
                  <a:gd name="connsiteX217" fmla="*/ 516255 w 1034415"/>
                  <a:gd name="connsiteY217" fmla="*/ 268339 h 839878"/>
                  <a:gd name="connsiteX218" fmla="*/ 508635 w 1034415"/>
                  <a:gd name="connsiteY218" fmla="*/ 256909 h 839878"/>
                  <a:gd name="connsiteX219" fmla="*/ 504825 w 1034415"/>
                  <a:gd name="connsiteY219" fmla="*/ 235954 h 839878"/>
                  <a:gd name="connsiteX220" fmla="*/ 506730 w 1034415"/>
                  <a:gd name="connsiteY220" fmla="*/ 171184 h 839878"/>
                  <a:gd name="connsiteX221" fmla="*/ 512445 w 1034415"/>
                  <a:gd name="connsiteY221" fmla="*/ 157849 h 839878"/>
                  <a:gd name="connsiteX222" fmla="*/ 505432 w 1034415"/>
                  <a:gd name="connsiteY222" fmla="*/ 73485 h 839878"/>
                  <a:gd name="connsiteX223" fmla="*/ 451234 w 1034415"/>
                  <a:gd name="connsiteY223" fmla="*/ 11248 h 839878"/>
                  <a:gd name="connsiteX224" fmla="*/ 432519 w 1034415"/>
                  <a:gd name="connsiteY224" fmla="*/ 68523 h 839878"/>
                  <a:gd name="connsiteX225" fmla="*/ 424815 w 1034415"/>
                  <a:gd name="connsiteY225" fmla="*/ 137103 h 839878"/>
                  <a:gd name="connsiteX226" fmla="*/ 417195 w 1034415"/>
                  <a:gd name="connsiteY226" fmla="*/ 169279 h 839878"/>
                  <a:gd name="connsiteX227" fmla="*/ 413385 w 1034415"/>
                  <a:gd name="connsiteY227" fmla="*/ 186424 h 839878"/>
                  <a:gd name="connsiteX228" fmla="*/ 417195 w 1034415"/>
                  <a:gd name="connsiteY228" fmla="*/ 207379 h 839878"/>
                  <a:gd name="connsiteX229" fmla="*/ 421005 w 1034415"/>
                  <a:gd name="connsiteY229" fmla="*/ 213094 h 839878"/>
                  <a:gd name="connsiteX230" fmla="*/ 424815 w 1034415"/>
                  <a:gd name="connsiteY230" fmla="*/ 224524 h 839878"/>
                  <a:gd name="connsiteX231" fmla="*/ 422910 w 1034415"/>
                  <a:gd name="connsiteY231" fmla="*/ 251194 h 839878"/>
                  <a:gd name="connsiteX232" fmla="*/ 417195 w 1034415"/>
                  <a:gd name="connsiteY232" fmla="*/ 253099 h 839878"/>
                  <a:gd name="connsiteX233" fmla="*/ 411480 w 1034415"/>
                  <a:gd name="connsiteY233" fmla="*/ 256909 h 839878"/>
                  <a:gd name="connsiteX234" fmla="*/ 421005 w 1034415"/>
                  <a:gd name="connsiteY234" fmla="*/ 253099 h 839878"/>
                  <a:gd name="connsiteX0" fmla="*/ 423886 w 1037296"/>
                  <a:gd name="connsiteY0" fmla="*/ 253099 h 839878"/>
                  <a:gd name="connsiteX1" fmla="*/ 423886 w 1037296"/>
                  <a:gd name="connsiteY1" fmla="*/ 253099 h 839878"/>
                  <a:gd name="connsiteX2" fmla="*/ 397216 w 1037296"/>
                  <a:gd name="connsiteY2" fmla="*/ 262624 h 839878"/>
                  <a:gd name="connsiteX3" fmla="*/ 389596 w 1037296"/>
                  <a:gd name="connsiteY3" fmla="*/ 264529 h 839878"/>
                  <a:gd name="connsiteX4" fmla="*/ 359116 w 1037296"/>
                  <a:gd name="connsiteY4" fmla="*/ 266434 h 839878"/>
                  <a:gd name="connsiteX5" fmla="*/ 353401 w 1037296"/>
                  <a:gd name="connsiteY5" fmla="*/ 270244 h 839878"/>
                  <a:gd name="connsiteX6" fmla="*/ 341971 w 1037296"/>
                  <a:gd name="connsiteY6" fmla="*/ 279769 h 839878"/>
                  <a:gd name="connsiteX7" fmla="*/ 330541 w 1037296"/>
                  <a:gd name="connsiteY7" fmla="*/ 283579 h 839878"/>
                  <a:gd name="connsiteX8" fmla="*/ 315301 w 1037296"/>
                  <a:gd name="connsiteY8" fmla="*/ 289294 h 839878"/>
                  <a:gd name="connsiteX9" fmla="*/ 267676 w 1037296"/>
                  <a:gd name="connsiteY9" fmla="*/ 285484 h 839878"/>
                  <a:gd name="connsiteX10" fmla="*/ 256246 w 1037296"/>
                  <a:gd name="connsiteY10" fmla="*/ 281674 h 839878"/>
                  <a:gd name="connsiteX11" fmla="*/ 244816 w 1037296"/>
                  <a:gd name="connsiteY11" fmla="*/ 277864 h 839878"/>
                  <a:gd name="connsiteX12" fmla="*/ 239101 w 1037296"/>
                  <a:gd name="connsiteY12" fmla="*/ 275959 h 839878"/>
                  <a:gd name="connsiteX13" fmla="*/ 233386 w 1037296"/>
                  <a:gd name="connsiteY13" fmla="*/ 274054 h 839878"/>
                  <a:gd name="connsiteX14" fmla="*/ 221956 w 1037296"/>
                  <a:gd name="connsiteY14" fmla="*/ 272149 h 839878"/>
                  <a:gd name="connsiteX15" fmla="*/ 216241 w 1037296"/>
                  <a:gd name="connsiteY15" fmla="*/ 270244 h 839878"/>
                  <a:gd name="connsiteX16" fmla="*/ 208621 w 1037296"/>
                  <a:gd name="connsiteY16" fmla="*/ 268339 h 839878"/>
                  <a:gd name="connsiteX17" fmla="*/ 197191 w 1037296"/>
                  <a:gd name="connsiteY17" fmla="*/ 264529 h 839878"/>
                  <a:gd name="connsiteX18" fmla="*/ 191476 w 1037296"/>
                  <a:gd name="connsiteY18" fmla="*/ 262624 h 839878"/>
                  <a:gd name="connsiteX19" fmla="*/ 183856 w 1037296"/>
                  <a:gd name="connsiteY19" fmla="*/ 260719 h 839878"/>
                  <a:gd name="connsiteX20" fmla="*/ 172426 w 1037296"/>
                  <a:gd name="connsiteY20" fmla="*/ 255004 h 839878"/>
                  <a:gd name="connsiteX21" fmla="*/ 166711 w 1037296"/>
                  <a:gd name="connsiteY21" fmla="*/ 251194 h 839878"/>
                  <a:gd name="connsiteX22" fmla="*/ 159091 w 1037296"/>
                  <a:gd name="connsiteY22" fmla="*/ 239764 h 839878"/>
                  <a:gd name="connsiteX23" fmla="*/ 147661 w 1037296"/>
                  <a:gd name="connsiteY23" fmla="*/ 235954 h 839878"/>
                  <a:gd name="connsiteX24" fmla="*/ 141946 w 1037296"/>
                  <a:gd name="connsiteY24" fmla="*/ 232144 h 839878"/>
                  <a:gd name="connsiteX25" fmla="*/ 136231 w 1037296"/>
                  <a:gd name="connsiteY25" fmla="*/ 230239 h 839878"/>
                  <a:gd name="connsiteX26" fmla="*/ 119086 w 1037296"/>
                  <a:gd name="connsiteY26" fmla="*/ 226429 h 839878"/>
                  <a:gd name="connsiteX27" fmla="*/ 113371 w 1037296"/>
                  <a:gd name="connsiteY27" fmla="*/ 220714 h 839878"/>
                  <a:gd name="connsiteX28" fmla="*/ 103846 w 1037296"/>
                  <a:gd name="connsiteY28" fmla="*/ 203569 h 839878"/>
                  <a:gd name="connsiteX29" fmla="*/ 86701 w 1037296"/>
                  <a:gd name="connsiteY29" fmla="*/ 195949 h 839878"/>
                  <a:gd name="connsiteX30" fmla="*/ 80986 w 1037296"/>
                  <a:gd name="connsiteY30" fmla="*/ 194044 h 839878"/>
                  <a:gd name="connsiteX31" fmla="*/ 61936 w 1037296"/>
                  <a:gd name="connsiteY31" fmla="*/ 197854 h 839878"/>
                  <a:gd name="connsiteX32" fmla="*/ 56221 w 1037296"/>
                  <a:gd name="connsiteY32" fmla="*/ 201664 h 839878"/>
                  <a:gd name="connsiteX33" fmla="*/ 52411 w 1037296"/>
                  <a:gd name="connsiteY33" fmla="*/ 207379 h 839878"/>
                  <a:gd name="connsiteX34" fmla="*/ 48601 w 1037296"/>
                  <a:gd name="connsiteY34" fmla="*/ 218809 h 839878"/>
                  <a:gd name="connsiteX35" fmla="*/ 52411 w 1037296"/>
                  <a:gd name="connsiteY35" fmla="*/ 256909 h 839878"/>
                  <a:gd name="connsiteX36" fmla="*/ 56221 w 1037296"/>
                  <a:gd name="connsiteY36" fmla="*/ 262624 h 839878"/>
                  <a:gd name="connsiteX37" fmla="*/ 61936 w 1037296"/>
                  <a:gd name="connsiteY37" fmla="*/ 266434 h 839878"/>
                  <a:gd name="connsiteX38" fmla="*/ 65746 w 1037296"/>
                  <a:gd name="connsiteY38" fmla="*/ 272149 h 839878"/>
                  <a:gd name="connsiteX39" fmla="*/ 82891 w 1037296"/>
                  <a:gd name="connsiteY39" fmla="*/ 281674 h 839878"/>
                  <a:gd name="connsiteX40" fmla="*/ 105751 w 1037296"/>
                  <a:gd name="connsiteY40" fmla="*/ 283579 h 839878"/>
                  <a:gd name="connsiteX41" fmla="*/ 126706 w 1037296"/>
                  <a:gd name="connsiteY41" fmla="*/ 289294 h 839878"/>
                  <a:gd name="connsiteX42" fmla="*/ 132421 w 1037296"/>
                  <a:gd name="connsiteY42" fmla="*/ 291199 h 839878"/>
                  <a:gd name="connsiteX43" fmla="*/ 138136 w 1037296"/>
                  <a:gd name="connsiteY43" fmla="*/ 296914 h 839878"/>
                  <a:gd name="connsiteX44" fmla="*/ 145756 w 1037296"/>
                  <a:gd name="connsiteY44" fmla="*/ 298819 h 839878"/>
                  <a:gd name="connsiteX45" fmla="*/ 168616 w 1037296"/>
                  <a:gd name="connsiteY45" fmla="*/ 302629 h 839878"/>
                  <a:gd name="connsiteX46" fmla="*/ 193381 w 1037296"/>
                  <a:gd name="connsiteY46" fmla="*/ 308344 h 839878"/>
                  <a:gd name="connsiteX47" fmla="*/ 210526 w 1037296"/>
                  <a:gd name="connsiteY47" fmla="*/ 314059 h 839878"/>
                  <a:gd name="connsiteX48" fmla="*/ 216241 w 1037296"/>
                  <a:gd name="connsiteY48" fmla="*/ 315964 h 839878"/>
                  <a:gd name="connsiteX49" fmla="*/ 231481 w 1037296"/>
                  <a:gd name="connsiteY49" fmla="*/ 319774 h 839878"/>
                  <a:gd name="connsiteX50" fmla="*/ 250531 w 1037296"/>
                  <a:gd name="connsiteY50" fmla="*/ 325489 h 839878"/>
                  <a:gd name="connsiteX51" fmla="*/ 256246 w 1037296"/>
                  <a:gd name="connsiteY51" fmla="*/ 329299 h 839878"/>
                  <a:gd name="connsiteX52" fmla="*/ 269581 w 1037296"/>
                  <a:gd name="connsiteY52" fmla="*/ 344539 h 839878"/>
                  <a:gd name="connsiteX53" fmla="*/ 275296 w 1037296"/>
                  <a:gd name="connsiteY53" fmla="*/ 363589 h 839878"/>
                  <a:gd name="connsiteX54" fmla="*/ 277201 w 1037296"/>
                  <a:gd name="connsiteY54" fmla="*/ 369304 h 839878"/>
                  <a:gd name="connsiteX55" fmla="*/ 279106 w 1037296"/>
                  <a:gd name="connsiteY55" fmla="*/ 375019 h 839878"/>
                  <a:gd name="connsiteX56" fmla="*/ 281011 w 1037296"/>
                  <a:gd name="connsiteY56" fmla="*/ 399784 h 839878"/>
                  <a:gd name="connsiteX57" fmla="*/ 282916 w 1037296"/>
                  <a:gd name="connsiteY57" fmla="*/ 405499 h 839878"/>
                  <a:gd name="connsiteX58" fmla="*/ 281011 w 1037296"/>
                  <a:gd name="connsiteY58" fmla="*/ 424549 h 839878"/>
                  <a:gd name="connsiteX59" fmla="*/ 279106 w 1037296"/>
                  <a:gd name="connsiteY59" fmla="*/ 434074 h 839878"/>
                  <a:gd name="connsiteX60" fmla="*/ 265771 w 1037296"/>
                  <a:gd name="connsiteY60" fmla="*/ 447409 h 839878"/>
                  <a:gd name="connsiteX61" fmla="*/ 254341 w 1037296"/>
                  <a:gd name="connsiteY61" fmla="*/ 455029 h 839878"/>
                  <a:gd name="connsiteX62" fmla="*/ 242911 w 1037296"/>
                  <a:gd name="connsiteY62" fmla="*/ 458839 h 839878"/>
                  <a:gd name="connsiteX63" fmla="*/ 128611 w 1037296"/>
                  <a:gd name="connsiteY63" fmla="*/ 458839 h 839878"/>
                  <a:gd name="connsiteX64" fmla="*/ 122896 w 1037296"/>
                  <a:gd name="connsiteY64" fmla="*/ 460744 h 839878"/>
                  <a:gd name="connsiteX65" fmla="*/ 107656 w 1037296"/>
                  <a:gd name="connsiteY65" fmla="*/ 462649 h 839878"/>
                  <a:gd name="connsiteX66" fmla="*/ 90511 w 1037296"/>
                  <a:gd name="connsiteY66" fmla="*/ 468364 h 839878"/>
                  <a:gd name="connsiteX67" fmla="*/ 84796 w 1037296"/>
                  <a:gd name="connsiteY67" fmla="*/ 470269 h 839878"/>
                  <a:gd name="connsiteX68" fmla="*/ 79081 w 1037296"/>
                  <a:gd name="connsiteY68" fmla="*/ 474079 h 839878"/>
                  <a:gd name="connsiteX69" fmla="*/ 67651 w 1037296"/>
                  <a:gd name="connsiteY69" fmla="*/ 475984 h 839878"/>
                  <a:gd name="connsiteX70" fmla="*/ 29551 w 1037296"/>
                  <a:gd name="connsiteY70" fmla="*/ 477889 h 839878"/>
                  <a:gd name="connsiteX71" fmla="*/ 18121 w 1037296"/>
                  <a:gd name="connsiteY71" fmla="*/ 483604 h 839878"/>
                  <a:gd name="connsiteX72" fmla="*/ 8596 w 1037296"/>
                  <a:gd name="connsiteY72" fmla="*/ 493129 h 839878"/>
                  <a:gd name="connsiteX73" fmla="*/ 6691 w 1037296"/>
                  <a:gd name="connsiteY73" fmla="*/ 498844 h 839878"/>
                  <a:gd name="connsiteX74" fmla="*/ 2881 w 1037296"/>
                  <a:gd name="connsiteY74" fmla="*/ 504559 h 839878"/>
                  <a:gd name="connsiteX75" fmla="*/ 14311 w 1037296"/>
                  <a:gd name="connsiteY75" fmla="*/ 540754 h 839878"/>
                  <a:gd name="connsiteX76" fmla="*/ 147661 w 1037296"/>
                  <a:gd name="connsiteY76" fmla="*/ 540754 h 839878"/>
                  <a:gd name="connsiteX77" fmla="*/ 155281 w 1037296"/>
                  <a:gd name="connsiteY77" fmla="*/ 538849 h 839878"/>
                  <a:gd name="connsiteX78" fmla="*/ 305776 w 1037296"/>
                  <a:gd name="connsiteY78" fmla="*/ 533134 h 839878"/>
                  <a:gd name="connsiteX79" fmla="*/ 321016 w 1037296"/>
                  <a:gd name="connsiteY79" fmla="*/ 540754 h 839878"/>
                  <a:gd name="connsiteX80" fmla="*/ 332446 w 1037296"/>
                  <a:gd name="connsiteY80" fmla="*/ 546469 h 839878"/>
                  <a:gd name="connsiteX81" fmla="*/ 336256 w 1037296"/>
                  <a:gd name="connsiteY81" fmla="*/ 552184 h 839878"/>
                  <a:gd name="connsiteX82" fmla="*/ 341971 w 1037296"/>
                  <a:gd name="connsiteY82" fmla="*/ 554089 h 839878"/>
                  <a:gd name="connsiteX83" fmla="*/ 353401 w 1037296"/>
                  <a:gd name="connsiteY83" fmla="*/ 561709 h 839878"/>
                  <a:gd name="connsiteX84" fmla="*/ 359116 w 1037296"/>
                  <a:gd name="connsiteY84" fmla="*/ 565519 h 839878"/>
                  <a:gd name="connsiteX85" fmla="*/ 362926 w 1037296"/>
                  <a:gd name="connsiteY85" fmla="*/ 571234 h 839878"/>
                  <a:gd name="connsiteX86" fmla="*/ 368641 w 1037296"/>
                  <a:gd name="connsiteY86" fmla="*/ 582664 h 839878"/>
                  <a:gd name="connsiteX87" fmla="*/ 364831 w 1037296"/>
                  <a:gd name="connsiteY87" fmla="*/ 609334 h 839878"/>
                  <a:gd name="connsiteX88" fmla="*/ 361021 w 1037296"/>
                  <a:gd name="connsiteY88" fmla="*/ 615049 h 839878"/>
                  <a:gd name="connsiteX89" fmla="*/ 359116 w 1037296"/>
                  <a:gd name="connsiteY89" fmla="*/ 620764 h 839878"/>
                  <a:gd name="connsiteX90" fmla="*/ 355306 w 1037296"/>
                  <a:gd name="connsiteY90" fmla="*/ 626479 h 839878"/>
                  <a:gd name="connsiteX91" fmla="*/ 353401 w 1037296"/>
                  <a:gd name="connsiteY91" fmla="*/ 632194 h 839878"/>
                  <a:gd name="connsiteX92" fmla="*/ 349591 w 1037296"/>
                  <a:gd name="connsiteY92" fmla="*/ 637909 h 839878"/>
                  <a:gd name="connsiteX93" fmla="*/ 332446 w 1037296"/>
                  <a:gd name="connsiteY93" fmla="*/ 704584 h 839878"/>
                  <a:gd name="connsiteX94" fmla="*/ 330541 w 1037296"/>
                  <a:gd name="connsiteY94" fmla="*/ 756019 h 839878"/>
                  <a:gd name="connsiteX95" fmla="*/ 332446 w 1037296"/>
                  <a:gd name="connsiteY95" fmla="*/ 780784 h 839878"/>
                  <a:gd name="connsiteX96" fmla="*/ 334351 w 1037296"/>
                  <a:gd name="connsiteY96" fmla="*/ 786499 h 839878"/>
                  <a:gd name="connsiteX97" fmla="*/ 338161 w 1037296"/>
                  <a:gd name="connsiteY97" fmla="*/ 790309 h 839878"/>
                  <a:gd name="connsiteX98" fmla="*/ 366736 w 1037296"/>
                  <a:gd name="connsiteY98" fmla="*/ 836029 h 839878"/>
                  <a:gd name="connsiteX99" fmla="*/ 389596 w 1037296"/>
                  <a:gd name="connsiteY99" fmla="*/ 837934 h 839878"/>
                  <a:gd name="connsiteX100" fmla="*/ 395311 w 1037296"/>
                  <a:gd name="connsiteY100" fmla="*/ 832219 h 839878"/>
                  <a:gd name="connsiteX101" fmla="*/ 397216 w 1037296"/>
                  <a:gd name="connsiteY101" fmla="*/ 820789 h 839878"/>
                  <a:gd name="connsiteX102" fmla="*/ 399121 w 1037296"/>
                  <a:gd name="connsiteY102" fmla="*/ 815074 h 839878"/>
                  <a:gd name="connsiteX103" fmla="*/ 401026 w 1037296"/>
                  <a:gd name="connsiteY103" fmla="*/ 797929 h 839878"/>
                  <a:gd name="connsiteX104" fmla="*/ 402931 w 1037296"/>
                  <a:gd name="connsiteY104" fmla="*/ 784594 h 839878"/>
                  <a:gd name="connsiteX105" fmla="*/ 406741 w 1037296"/>
                  <a:gd name="connsiteY105" fmla="*/ 727444 h 839878"/>
                  <a:gd name="connsiteX106" fmla="*/ 412456 w 1037296"/>
                  <a:gd name="connsiteY106" fmla="*/ 716014 h 839878"/>
                  <a:gd name="connsiteX107" fmla="*/ 416266 w 1037296"/>
                  <a:gd name="connsiteY107" fmla="*/ 702679 h 839878"/>
                  <a:gd name="connsiteX108" fmla="*/ 418171 w 1037296"/>
                  <a:gd name="connsiteY108" fmla="*/ 696964 h 839878"/>
                  <a:gd name="connsiteX109" fmla="*/ 420076 w 1037296"/>
                  <a:gd name="connsiteY109" fmla="*/ 683629 h 839878"/>
                  <a:gd name="connsiteX110" fmla="*/ 423886 w 1037296"/>
                  <a:gd name="connsiteY110" fmla="*/ 672199 h 839878"/>
                  <a:gd name="connsiteX111" fmla="*/ 429601 w 1037296"/>
                  <a:gd name="connsiteY111" fmla="*/ 658864 h 839878"/>
                  <a:gd name="connsiteX112" fmla="*/ 439126 w 1037296"/>
                  <a:gd name="connsiteY112" fmla="*/ 647434 h 839878"/>
                  <a:gd name="connsiteX113" fmla="*/ 452461 w 1037296"/>
                  <a:gd name="connsiteY113" fmla="*/ 632194 h 839878"/>
                  <a:gd name="connsiteX114" fmla="*/ 460081 w 1037296"/>
                  <a:gd name="connsiteY114" fmla="*/ 620764 h 839878"/>
                  <a:gd name="connsiteX115" fmla="*/ 463891 w 1037296"/>
                  <a:gd name="connsiteY115" fmla="*/ 609334 h 839878"/>
                  <a:gd name="connsiteX116" fmla="*/ 467701 w 1037296"/>
                  <a:gd name="connsiteY116" fmla="*/ 594094 h 839878"/>
                  <a:gd name="connsiteX117" fmla="*/ 469606 w 1037296"/>
                  <a:gd name="connsiteY117" fmla="*/ 588379 h 839878"/>
                  <a:gd name="connsiteX118" fmla="*/ 509611 w 1037296"/>
                  <a:gd name="connsiteY118" fmla="*/ 582664 h 839878"/>
                  <a:gd name="connsiteX119" fmla="*/ 538186 w 1037296"/>
                  <a:gd name="connsiteY119" fmla="*/ 573139 h 839878"/>
                  <a:gd name="connsiteX120" fmla="*/ 543901 w 1037296"/>
                  <a:gd name="connsiteY120" fmla="*/ 571234 h 839878"/>
                  <a:gd name="connsiteX121" fmla="*/ 549616 w 1037296"/>
                  <a:gd name="connsiteY121" fmla="*/ 569329 h 839878"/>
                  <a:gd name="connsiteX122" fmla="*/ 557236 w 1037296"/>
                  <a:gd name="connsiteY122" fmla="*/ 567424 h 839878"/>
                  <a:gd name="connsiteX123" fmla="*/ 576286 w 1037296"/>
                  <a:gd name="connsiteY123" fmla="*/ 559804 h 839878"/>
                  <a:gd name="connsiteX124" fmla="*/ 587716 w 1037296"/>
                  <a:gd name="connsiteY124" fmla="*/ 555994 h 839878"/>
                  <a:gd name="connsiteX125" fmla="*/ 722971 w 1037296"/>
                  <a:gd name="connsiteY125" fmla="*/ 639814 h 839878"/>
                  <a:gd name="connsiteX126" fmla="*/ 736306 w 1037296"/>
                  <a:gd name="connsiteY126" fmla="*/ 649339 h 839878"/>
                  <a:gd name="connsiteX127" fmla="*/ 745831 w 1037296"/>
                  <a:gd name="connsiteY127" fmla="*/ 651244 h 839878"/>
                  <a:gd name="connsiteX128" fmla="*/ 751546 w 1037296"/>
                  <a:gd name="connsiteY128" fmla="*/ 653149 h 839878"/>
                  <a:gd name="connsiteX129" fmla="*/ 764881 w 1037296"/>
                  <a:gd name="connsiteY129" fmla="*/ 658864 h 839878"/>
                  <a:gd name="connsiteX130" fmla="*/ 780121 w 1037296"/>
                  <a:gd name="connsiteY130" fmla="*/ 656959 h 839878"/>
                  <a:gd name="connsiteX131" fmla="*/ 791551 w 1037296"/>
                  <a:gd name="connsiteY131" fmla="*/ 651244 h 839878"/>
                  <a:gd name="connsiteX132" fmla="*/ 797266 w 1037296"/>
                  <a:gd name="connsiteY132" fmla="*/ 649339 h 839878"/>
                  <a:gd name="connsiteX133" fmla="*/ 804886 w 1037296"/>
                  <a:gd name="connsiteY133" fmla="*/ 632194 h 839878"/>
                  <a:gd name="connsiteX134" fmla="*/ 802981 w 1037296"/>
                  <a:gd name="connsiteY134" fmla="*/ 607429 h 839878"/>
                  <a:gd name="connsiteX135" fmla="*/ 801076 w 1037296"/>
                  <a:gd name="connsiteY135" fmla="*/ 601714 h 839878"/>
                  <a:gd name="connsiteX136" fmla="*/ 799171 w 1037296"/>
                  <a:gd name="connsiteY136" fmla="*/ 594094 h 839878"/>
                  <a:gd name="connsiteX137" fmla="*/ 785836 w 1037296"/>
                  <a:gd name="connsiteY137" fmla="*/ 576949 h 839878"/>
                  <a:gd name="connsiteX138" fmla="*/ 776311 w 1037296"/>
                  <a:gd name="connsiteY138" fmla="*/ 571234 h 839878"/>
                  <a:gd name="connsiteX139" fmla="*/ 650581 w 1037296"/>
                  <a:gd name="connsiteY139" fmla="*/ 479794 h 839878"/>
                  <a:gd name="connsiteX140" fmla="*/ 646771 w 1037296"/>
                  <a:gd name="connsiteY140" fmla="*/ 462649 h 839878"/>
                  <a:gd name="connsiteX141" fmla="*/ 648676 w 1037296"/>
                  <a:gd name="connsiteY141" fmla="*/ 455029 h 839878"/>
                  <a:gd name="connsiteX142" fmla="*/ 652486 w 1037296"/>
                  <a:gd name="connsiteY142" fmla="*/ 437884 h 839878"/>
                  <a:gd name="connsiteX143" fmla="*/ 656296 w 1037296"/>
                  <a:gd name="connsiteY143" fmla="*/ 432169 h 839878"/>
                  <a:gd name="connsiteX144" fmla="*/ 658201 w 1037296"/>
                  <a:gd name="connsiteY144" fmla="*/ 426454 h 839878"/>
                  <a:gd name="connsiteX145" fmla="*/ 663916 w 1037296"/>
                  <a:gd name="connsiteY145" fmla="*/ 424549 h 839878"/>
                  <a:gd name="connsiteX146" fmla="*/ 673441 w 1037296"/>
                  <a:gd name="connsiteY146" fmla="*/ 413119 h 839878"/>
                  <a:gd name="connsiteX147" fmla="*/ 726781 w 1037296"/>
                  <a:gd name="connsiteY147" fmla="*/ 405499 h 839878"/>
                  <a:gd name="connsiteX148" fmla="*/ 844891 w 1037296"/>
                  <a:gd name="connsiteY148" fmla="*/ 407404 h 839878"/>
                  <a:gd name="connsiteX149" fmla="*/ 873466 w 1037296"/>
                  <a:gd name="connsiteY149" fmla="*/ 409309 h 839878"/>
                  <a:gd name="connsiteX150" fmla="*/ 902041 w 1037296"/>
                  <a:gd name="connsiteY150" fmla="*/ 415024 h 839878"/>
                  <a:gd name="connsiteX151" fmla="*/ 924901 w 1037296"/>
                  <a:gd name="connsiteY151" fmla="*/ 418834 h 839878"/>
                  <a:gd name="connsiteX152" fmla="*/ 953476 w 1037296"/>
                  <a:gd name="connsiteY152" fmla="*/ 424549 h 839878"/>
                  <a:gd name="connsiteX153" fmla="*/ 959191 w 1037296"/>
                  <a:gd name="connsiteY153" fmla="*/ 424549 h 839878"/>
                  <a:gd name="connsiteX154" fmla="*/ 1004911 w 1037296"/>
                  <a:gd name="connsiteY154" fmla="*/ 422644 h 839878"/>
                  <a:gd name="connsiteX155" fmla="*/ 1033486 w 1037296"/>
                  <a:gd name="connsiteY155" fmla="*/ 415024 h 839878"/>
                  <a:gd name="connsiteX156" fmla="*/ 1037296 w 1037296"/>
                  <a:gd name="connsiteY156" fmla="*/ 409309 h 839878"/>
                  <a:gd name="connsiteX157" fmla="*/ 1035391 w 1037296"/>
                  <a:gd name="connsiteY157" fmla="*/ 390259 h 839878"/>
                  <a:gd name="connsiteX158" fmla="*/ 1029676 w 1037296"/>
                  <a:gd name="connsiteY158" fmla="*/ 386449 h 839878"/>
                  <a:gd name="connsiteX159" fmla="*/ 1014436 w 1037296"/>
                  <a:gd name="connsiteY159" fmla="*/ 384544 h 839878"/>
                  <a:gd name="connsiteX160" fmla="*/ 1008721 w 1037296"/>
                  <a:gd name="connsiteY160" fmla="*/ 382639 h 839878"/>
                  <a:gd name="connsiteX161" fmla="*/ 1001101 w 1037296"/>
                  <a:gd name="connsiteY161" fmla="*/ 380734 h 839878"/>
                  <a:gd name="connsiteX162" fmla="*/ 989671 w 1037296"/>
                  <a:gd name="connsiteY162" fmla="*/ 373114 h 839878"/>
                  <a:gd name="connsiteX163" fmla="*/ 978241 w 1037296"/>
                  <a:gd name="connsiteY163" fmla="*/ 369304 h 839878"/>
                  <a:gd name="connsiteX164" fmla="*/ 972526 w 1037296"/>
                  <a:gd name="connsiteY164" fmla="*/ 367399 h 839878"/>
                  <a:gd name="connsiteX165" fmla="*/ 964906 w 1037296"/>
                  <a:gd name="connsiteY165" fmla="*/ 365494 h 839878"/>
                  <a:gd name="connsiteX166" fmla="*/ 959191 w 1037296"/>
                  <a:gd name="connsiteY166" fmla="*/ 363589 h 839878"/>
                  <a:gd name="connsiteX167" fmla="*/ 938236 w 1037296"/>
                  <a:gd name="connsiteY167" fmla="*/ 357874 h 839878"/>
                  <a:gd name="connsiteX168" fmla="*/ 932521 w 1037296"/>
                  <a:gd name="connsiteY168" fmla="*/ 355969 h 839878"/>
                  <a:gd name="connsiteX169" fmla="*/ 827746 w 1037296"/>
                  <a:gd name="connsiteY169" fmla="*/ 357874 h 839878"/>
                  <a:gd name="connsiteX170" fmla="*/ 822031 w 1037296"/>
                  <a:gd name="connsiteY170" fmla="*/ 359779 h 839878"/>
                  <a:gd name="connsiteX171" fmla="*/ 732496 w 1037296"/>
                  <a:gd name="connsiteY171" fmla="*/ 361684 h 839878"/>
                  <a:gd name="connsiteX172" fmla="*/ 719161 w 1037296"/>
                  <a:gd name="connsiteY172" fmla="*/ 365494 h 839878"/>
                  <a:gd name="connsiteX173" fmla="*/ 698206 w 1037296"/>
                  <a:gd name="connsiteY173" fmla="*/ 367399 h 839878"/>
                  <a:gd name="connsiteX174" fmla="*/ 671536 w 1037296"/>
                  <a:gd name="connsiteY174" fmla="*/ 369304 h 839878"/>
                  <a:gd name="connsiteX175" fmla="*/ 671536 w 1037296"/>
                  <a:gd name="connsiteY175" fmla="*/ 369304 h 839878"/>
                  <a:gd name="connsiteX176" fmla="*/ 648676 w 1037296"/>
                  <a:gd name="connsiteY176" fmla="*/ 373114 h 839878"/>
                  <a:gd name="connsiteX177" fmla="*/ 644866 w 1037296"/>
                  <a:gd name="connsiteY177" fmla="*/ 361684 h 839878"/>
                  <a:gd name="connsiteX178" fmla="*/ 642961 w 1037296"/>
                  <a:gd name="connsiteY178" fmla="*/ 355969 h 839878"/>
                  <a:gd name="connsiteX179" fmla="*/ 644866 w 1037296"/>
                  <a:gd name="connsiteY179" fmla="*/ 338824 h 839878"/>
                  <a:gd name="connsiteX180" fmla="*/ 646771 w 1037296"/>
                  <a:gd name="connsiteY180" fmla="*/ 333109 h 839878"/>
                  <a:gd name="connsiteX181" fmla="*/ 663916 w 1037296"/>
                  <a:gd name="connsiteY181" fmla="*/ 323584 h 839878"/>
                  <a:gd name="connsiteX182" fmla="*/ 675346 w 1037296"/>
                  <a:gd name="connsiteY182" fmla="*/ 315964 h 839878"/>
                  <a:gd name="connsiteX183" fmla="*/ 677251 w 1037296"/>
                  <a:gd name="connsiteY183" fmla="*/ 310249 h 839878"/>
                  <a:gd name="connsiteX184" fmla="*/ 682966 w 1037296"/>
                  <a:gd name="connsiteY184" fmla="*/ 308344 h 839878"/>
                  <a:gd name="connsiteX185" fmla="*/ 688681 w 1037296"/>
                  <a:gd name="connsiteY185" fmla="*/ 304534 h 839878"/>
                  <a:gd name="connsiteX186" fmla="*/ 698206 w 1037296"/>
                  <a:gd name="connsiteY186" fmla="*/ 295009 h 839878"/>
                  <a:gd name="connsiteX187" fmla="*/ 707731 w 1037296"/>
                  <a:gd name="connsiteY187" fmla="*/ 283579 h 839878"/>
                  <a:gd name="connsiteX188" fmla="*/ 719161 w 1037296"/>
                  <a:gd name="connsiteY188" fmla="*/ 275959 h 839878"/>
                  <a:gd name="connsiteX189" fmla="*/ 734401 w 1037296"/>
                  <a:gd name="connsiteY189" fmla="*/ 262624 h 839878"/>
                  <a:gd name="connsiteX190" fmla="*/ 743926 w 1037296"/>
                  <a:gd name="connsiteY190" fmla="*/ 251194 h 839878"/>
                  <a:gd name="connsiteX191" fmla="*/ 755356 w 1037296"/>
                  <a:gd name="connsiteY191" fmla="*/ 241669 h 839878"/>
                  <a:gd name="connsiteX192" fmla="*/ 761071 w 1037296"/>
                  <a:gd name="connsiteY192" fmla="*/ 230239 h 839878"/>
                  <a:gd name="connsiteX193" fmla="*/ 762976 w 1037296"/>
                  <a:gd name="connsiteY193" fmla="*/ 224524 h 839878"/>
                  <a:gd name="connsiteX194" fmla="*/ 768691 w 1037296"/>
                  <a:gd name="connsiteY194" fmla="*/ 213094 h 839878"/>
                  <a:gd name="connsiteX195" fmla="*/ 766786 w 1037296"/>
                  <a:gd name="connsiteY195" fmla="*/ 197854 h 839878"/>
                  <a:gd name="connsiteX196" fmla="*/ 761071 w 1037296"/>
                  <a:gd name="connsiteY196" fmla="*/ 195949 h 839878"/>
                  <a:gd name="connsiteX197" fmla="*/ 740116 w 1037296"/>
                  <a:gd name="connsiteY197" fmla="*/ 197854 h 839878"/>
                  <a:gd name="connsiteX198" fmla="*/ 734401 w 1037296"/>
                  <a:gd name="connsiteY198" fmla="*/ 201664 h 839878"/>
                  <a:gd name="connsiteX199" fmla="*/ 722971 w 1037296"/>
                  <a:gd name="connsiteY199" fmla="*/ 205474 h 839878"/>
                  <a:gd name="connsiteX200" fmla="*/ 719161 w 1037296"/>
                  <a:gd name="connsiteY200" fmla="*/ 211189 h 839878"/>
                  <a:gd name="connsiteX201" fmla="*/ 713446 w 1037296"/>
                  <a:gd name="connsiteY201" fmla="*/ 213094 h 839878"/>
                  <a:gd name="connsiteX202" fmla="*/ 707731 w 1037296"/>
                  <a:gd name="connsiteY202" fmla="*/ 216904 h 839878"/>
                  <a:gd name="connsiteX203" fmla="*/ 702016 w 1037296"/>
                  <a:gd name="connsiteY203" fmla="*/ 222619 h 839878"/>
                  <a:gd name="connsiteX204" fmla="*/ 694396 w 1037296"/>
                  <a:gd name="connsiteY204" fmla="*/ 226429 h 839878"/>
                  <a:gd name="connsiteX205" fmla="*/ 652486 w 1037296"/>
                  <a:gd name="connsiteY205" fmla="*/ 255004 h 839878"/>
                  <a:gd name="connsiteX206" fmla="*/ 639151 w 1037296"/>
                  <a:gd name="connsiteY206" fmla="*/ 266434 h 839878"/>
                  <a:gd name="connsiteX207" fmla="*/ 629626 w 1037296"/>
                  <a:gd name="connsiteY207" fmla="*/ 283579 h 839878"/>
                  <a:gd name="connsiteX208" fmla="*/ 604861 w 1037296"/>
                  <a:gd name="connsiteY208" fmla="*/ 289294 h 839878"/>
                  <a:gd name="connsiteX209" fmla="*/ 591526 w 1037296"/>
                  <a:gd name="connsiteY209" fmla="*/ 293104 h 839878"/>
                  <a:gd name="connsiteX210" fmla="*/ 576286 w 1037296"/>
                  <a:gd name="connsiteY210" fmla="*/ 291199 h 839878"/>
                  <a:gd name="connsiteX211" fmla="*/ 564856 w 1037296"/>
                  <a:gd name="connsiteY211" fmla="*/ 287389 h 839878"/>
                  <a:gd name="connsiteX212" fmla="*/ 553426 w 1037296"/>
                  <a:gd name="connsiteY212" fmla="*/ 283579 h 839878"/>
                  <a:gd name="connsiteX213" fmla="*/ 541996 w 1037296"/>
                  <a:gd name="connsiteY213" fmla="*/ 279769 h 839878"/>
                  <a:gd name="connsiteX214" fmla="*/ 536281 w 1037296"/>
                  <a:gd name="connsiteY214" fmla="*/ 277864 h 839878"/>
                  <a:gd name="connsiteX215" fmla="*/ 530566 w 1037296"/>
                  <a:gd name="connsiteY215" fmla="*/ 274054 h 839878"/>
                  <a:gd name="connsiteX216" fmla="*/ 519136 w 1037296"/>
                  <a:gd name="connsiteY216" fmla="*/ 268339 h 839878"/>
                  <a:gd name="connsiteX217" fmla="*/ 511516 w 1037296"/>
                  <a:gd name="connsiteY217" fmla="*/ 256909 h 839878"/>
                  <a:gd name="connsiteX218" fmla="*/ 507706 w 1037296"/>
                  <a:gd name="connsiteY218" fmla="*/ 235954 h 839878"/>
                  <a:gd name="connsiteX219" fmla="*/ 509611 w 1037296"/>
                  <a:gd name="connsiteY219" fmla="*/ 171184 h 839878"/>
                  <a:gd name="connsiteX220" fmla="*/ 515326 w 1037296"/>
                  <a:gd name="connsiteY220" fmla="*/ 157849 h 839878"/>
                  <a:gd name="connsiteX221" fmla="*/ 508313 w 1037296"/>
                  <a:gd name="connsiteY221" fmla="*/ 73485 h 839878"/>
                  <a:gd name="connsiteX222" fmla="*/ 454115 w 1037296"/>
                  <a:gd name="connsiteY222" fmla="*/ 11248 h 839878"/>
                  <a:gd name="connsiteX223" fmla="*/ 435400 w 1037296"/>
                  <a:gd name="connsiteY223" fmla="*/ 68523 h 839878"/>
                  <a:gd name="connsiteX224" fmla="*/ 427696 w 1037296"/>
                  <a:gd name="connsiteY224" fmla="*/ 137103 h 839878"/>
                  <a:gd name="connsiteX225" fmla="*/ 420076 w 1037296"/>
                  <a:gd name="connsiteY225" fmla="*/ 169279 h 839878"/>
                  <a:gd name="connsiteX226" fmla="*/ 416266 w 1037296"/>
                  <a:gd name="connsiteY226" fmla="*/ 186424 h 839878"/>
                  <a:gd name="connsiteX227" fmla="*/ 420076 w 1037296"/>
                  <a:gd name="connsiteY227" fmla="*/ 207379 h 839878"/>
                  <a:gd name="connsiteX228" fmla="*/ 423886 w 1037296"/>
                  <a:gd name="connsiteY228" fmla="*/ 213094 h 839878"/>
                  <a:gd name="connsiteX229" fmla="*/ 427696 w 1037296"/>
                  <a:gd name="connsiteY229" fmla="*/ 224524 h 839878"/>
                  <a:gd name="connsiteX230" fmla="*/ 425791 w 1037296"/>
                  <a:gd name="connsiteY230" fmla="*/ 251194 h 839878"/>
                  <a:gd name="connsiteX231" fmla="*/ 420076 w 1037296"/>
                  <a:gd name="connsiteY231" fmla="*/ 253099 h 839878"/>
                  <a:gd name="connsiteX232" fmla="*/ 414361 w 1037296"/>
                  <a:gd name="connsiteY232" fmla="*/ 256909 h 839878"/>
                  <a:gd name="connsiteX233" fmla="*/ 423886 w 1037296"/>
                  <a:gd name="connsiteY233" fmla="*/ 253099 h 839878"/>
                  <a:gd name="connsiteX0" fmla="*/ 423887 w 1037297"/>
                  <a:gd name="connsiteY0" fmla="*/ 253099 h 839878"/>
                  <a:gd name="connsiteX1" fmla="*/ 423887 w 1037297"/>
                  <a:gd name="connsiteY1" fmla="*/ 253099 h 839878"/>
                  <a:gd name="connsiteX2" fmla="*/ 397217 w 1037297"/>
                  <a:gd name="connsiteY2" fmla="*/ 262624 h 839878"/>
                  <a:gd name="connsiteX3" fmla="*/ 389597 w 1037297"/>
                  <a:gd name="connsiteY3" fmla="*/ 264529 h 839878"/>
                  <a:gd name="connsiteX4" fmla="*/ 359117 w 1037297"/>
                  <a:gd name="connsiteY4" fmla="*/ 266434 h 839878"/>
                  <a:gd name="connsiteX5" fmla="*/ 353402 w 1037297"/>
                  <a:gd name="connsiteY5" fmla="*/ 270244 h 839878"/>
                  <a:gd name="connsiteX6" fmla="*/ 341972 w 1037297"/>
                  <a:gd name="connsiteY6" fmla="*/ 279769 h 839878"/>
                  <a:gd name="connsiteX7" fmla="*/ 330542 w 1037297"/>
                  <a:gd name="connsiteY7" fmla="*/ 283579 h 839878"/>
                  <a:gd name="connsiteX8" fmla="*/ 315302 w 1037297"/>
                  <a:gd name="connsiteY8" fmla="*/ 289294 h 839878"/>
                  <a:gd name="connsiteX9" fmla="*/ 267677 w 1037297"/>
                  <a:gd name="connsiteY9" fmla="*/ 285484 h 839878"/>
                  <a:gd name="connsiteX10" fmla="*/ 256247 w 1037297"/>
                  <a:gd name="connsiteY10" fmla="*/ 281674 h 839878"/>
                  <a:gd name="connsiteX11" fmla="*/ 244817 w 1037297"/>
                  <a:gd name="connsiteY11" fmla="*/ 277864 h 839878"/>
                  <a:gd name="connsiteX12" fmla="*/ 239102 w 1037297"/>
                  <a:gd name="connsiteY12" fmla="*/ 275959 h 839878"/>
                  <a:gd name="connsiteX13" fmla="*/ 233387 w 1037297"/>
                  <a:gd name="connsiteY13" fmla="*/ 274054 h 839878"/>
                  <a:gd name="connsiteX14" fmla="*/ 221957 w 1037297"/>
                  <a:gd name="connsiteY14" fmla="*/ 272149 h 839878"/>
                  <a:gd name="connsiteX15" fmla="*/ 216242 w 1037297"/>
                  <a:gd name="connsiteY15" fmla="*/ 270244 h 839878"/>
                  <a:gd name="connsiteX16" fmla="*/ 208622 w 1037297"/>
                  <a:gd name="connsiteY16" fmla="*/ 268339 h 839878"/>
                  <a:gd name="connsiteX17" fmla="*/ 197192 w 1037297"/>
                  <a:gd name="connsiteY17" fmla="*/ 264529 h 839878"/>
                  <a:gd name="connsiteX18" fmla="*/ 191477 w 1037297"/>
                  <a:gd name="connsiteY18" fmla="*/ 262624 h 839878"/>
                  <a:gd name="connsiteX19" fmla="*/ 183857 w 1037297"/>
                  <a:gd name="connsiteY19" fmla="*/ 260719 h 839878"/>
                  <a:gd name="connsiteX20" fmla="*/ 172427 w 1037297"/>
                  <a:gd name="connsiteY20" fmla="*/ 255004 h 839878"/>
                  <a:gd name="connsiteX21" fmla="*/ 166712 w 1037297"/>
                  <a:gd name="connsiteY21" fmla="*/ 251194 h 839878"/>
                  <a:gd name="connsiteX22" fmla="*/ 159092 w 1037297"/>
                  <a:gd name="connsiteY22" fmla="*/ 239764 h 839878"/>
                  <a:gd name="connsiteX23" fmla="*/ 147662 w 1037297"/>
                  <a:gd name="connsiteY23" fmla="*/ 235954 h 839878"/>
                  <a:gd name="connsiteX24" fmla="*/ 141947 w 1037297"/>
                  <a:gd name="connsiteY24" fmla="*/ 232144 h 839878"/>
                  <a:gd name="connsiteX25" fmla="*/ 136232 w 1037297"/>
                  <a:gd name="connsiteY25" fmla="*/ 230239 h 839878"/>
                  <a:gd name="connsiteX26" fmla="*/ 119087 w 1037297"/>
                  <a:gd name="connsiteY26" fmla="*/ 226429 h 839878"/>
                  <a:gd name="connsiteX27" fmla="*/ 113372 w 1037297"/>
                  <a:gd name="connsiteY27" fmla="*/ 220714 h 839878"/>
                  <a:gd name="connsiteX28" fmla="*/ 103847 w 1037297"/>
                  <a:gd name="connsiteY28" fmla="*/ 203569 h 839878"/>
                  <a:gd name="connsiteX29" fmla="*/ 86702 w 1037297"/>
                  <a:gd name="connsiteY29" fmla="*/ 195949 h 839878"/>
                  <a:gd name="connsiteX30" fmla="*/ 80987 w 1037297"/>
                  <a:gd name="connsiteY30" fmla="*/ 194044 h 839878"/>
                  <a:gd name="connsiteX31" fmla="*/ 61937 w 1037297"/>
                  <a:gd name="connsiteY31" fmla="*/ 197854 h 839878"/>
                  <a:gd name="connsiteX32" fmla="*/ 56222 w 1037297"/>
                  <a:gd name="connsiteY32" fmla="*/ 201664 h 839878"/>
                  <a:gd name="connsiteX33" fmla="*/ 52412 w 1037297"/>
                  <a:gd name="connsiteY33" fmla="*/ 207379 h 839878"/>
                  <a:gd name="connsiteX34" fmla="*/ 48602 w 1037297"/>
                  <a:gd name="connsiteY34" fmla="*/ 218809 h 839878"/>
                  <a:gd name="connsiteX35" fmla="*/ 52412 w 1037297"/>
                  <a:gd name="connsiteY35" fmla="*/ 256909 h 839878"/>
                  <a:gd name="connsiteX36" fmla="*/ 56222 w 1037297"/>
                  <a:gd name="connsiteY36" fmla="*/ 262624 h 839878"/>
                  <a:gd name="connsiteX37" fmla="*/ 61937 w 1037297"/>
                  <a:gd name="connsiteY37" fmla="*/ 266434 h 839878"/>
                  <a:gd name="connsiteX38" fmla="*/ 65747 w 1037297"/>
                  <a:gd name="connsiteY38" fmla="*/ 272149 h 839878"/>
                  <a:gd name="connsiteX39" fmla="*/ 82892 w 1037297"/>
                  <a:gd name="connsiteY39" fmla="*/ 281674 h 839878"/>
                  <a:gd name="connsiteX40" fmla="*/ 105752 w 1037297"/>
                  <a:gd name="connsiteY40" fmla="*/ 283579 h 839878"/>
                  <a:gd name="connsiteX41" fmla="*/ 126707 w 1037297"/>
                  <a:gd name="connsiteY41" fmla="*/ 289294 h 839878"/>
                  <a:gd name="connsiteX42" fmla="*/ 132422 w 1037297"/>
                  <a:gd name="connsiteY42" fmla="*/ 291199 h 839878"/>
                  <a:gd name="connsiteX43" fmla="*/ 138137 w 1037297"/>
                  <a:gd name="connsiteY43" fmla="*/ 296914 h 839878"/>
                  <a:gd name="connsiteX44" fmla="*/ 145757 w 1037297"/>
                  <a:gd name="connsiteY44" fmla="*/ 298819 h 839878"/>
                  <a:gd name="connsiteX45" fmla="*/ 168617 w 1037297"/>
                  <a:gd name="connsiteY45" fmla="*/ 302629 h 839878"/>
                  <a:gd name="connsiteX46" fmla="*/ 193382 w 1037297"/>
                  <a:gd name="connsiteY46" fmla="*/ 308344 h 839878"/>
                  <a:gd name="connsiteX47" fmla="*/ 210527 w 1037297"/>
                  <a:gd name="connsiteY47" fmla="*/ 314059 h 839878"/>
                  <a:gd name="connsiteX48" fmla="*/ 216242 w 1037297"/>
                  <a:gd name="connsiteY48" fmla="*/ 315964 h 839878"/>
                  <a:gd name="connsiteX49" fmla="*/ 231482 w 1037297"/>
                  <a:gd name="connsiteY49" fmla="*/ 319774 h 839878"/>
                  <a:gd name="connsiteX50" fmla="*/ 250532 w 1037297"/>
                  <a:gd name="connsiteY50" fmla="*/ 325489 h 839878"/>
                  <a:gd name="connsiteX51" fmla="*/ 256247 w 1037297"/>
                  <a:gd name="connsiteY51" fmla="*/ 329299 h 839878"/>
                  <a:gd name="connsiteX52" fmla="*/ 269582 w 1037297"/>
                  <a:gd name="connsiteY52" fmla="*/ 344539 h 839878"/>
                  <a:gd name="connsiteX53" fmla="*/ 275297 w 1037297"/>
                  <a:gd name="connsiteY53" fmla="*/ 363589 h 839878"/>
                  <a:gd name="connsiteX54" fmla="*/ 277202 w 1037297"/>
                  <a:gd name="connsiteY54" fmla="*/ 369304 h 839878"/>
                  <a:gd name="connsiteX55" fmla="*/ 279107 w 1037297"/>
                  <a:gd name="connsiteY55" fmla="*/ 375019 h 839878"/>
                  <a:gd name="connsiteX56" fmla="*/ 281012 w 1037297"/>
                  <a:gd name="connsiteY56" fmla="*/ 399784 h 839878"/>
                  <a:gd name="connsiteX57" fmla="*/ 282917 w 1037297"/>
                  <a:gd name="connsiteY57" fmla="*/ 405499 h 839878"/>
                  <a:gd name="connsiteX58" fmla="*/ 281012 w 1037297"/>
                  <a:gd name="connsiteY58" fmla="*/ 424549 h 839878"/>
                  <a:gd name="connsiteX59" fmla="*/ 279107 w 1037297"/>
                  <a:gd name="connsiteY59" fmla="*/ 434074 h 839878"/>
                  <a:gd name="connsiteX60" fmla="*/ 265772 w 1037297"/>
                  <a:gd name="connsiteY60" fmla="*/ 447409 h 839878"/>
                  <a:gd name="connsiteX61" fmla="*/ 254342 w 1037297"/>
                  <a:gd name="connsiteY61" fmla="*/ 455029 h 839878"/>
                  <a:gd name="connsiteX62" fmla="*/ 242912 w 1037297"/>
                  <a:gd name="connsiteY62" fmla="*/ 458839 h 839878"/>
                  <a:gd name="connsiteX63" fmla="*/ 128612 w 1037297"/>
                  <a:gd name="connsiteY63" fmla="*/ 458839 h 839878"/>
                  <a:gd name="connsiteX64" fmla="*/ 122897 w 1037297"/>
                  <a:gd name="connsiteY64" fmla="*/ 460744 h 839878"/>
                  <a:gd name="connsiteX65" fmla="*/ 107657 w 1037297"/>
                  <a:gd name="connsiteY65" fmla="*/ 462649 h 839878"/>
                  <a:gd name="connsiteX66" fmla="*/ 90512 w 1037297"/>
                  <a:gd name="connsiteY66" fmla="*/ 468364 h 839878"/>
                  <a:gd name="connsiteX67" fmla="*/ 84797 w 1037297"/>
                  <a:gd name="connsiteY67" fmla="*/ 470269 h 839878"/>
                  <a:gd name="connsiteX68" fmla="*/ 79082 w 1037297"/>
                  <a:gd name="connsiteY68" fmla="*/ 474079 h 839878"/>
                  <a:gd name="connsiteX69" fmla="*/ 67652 w 1037297"/>
                  <a:gd name="connsiteY69" fmla="*/ 475984 h 839878"/>
                  <a:gd name="connsiteX70" fmla="*/ 29552 w 1037297"/>
                  <a:gd name="connsiteY70" fmla="*/ 477889 h 839878"/>
                  <a:gd name="connsiteX71" fmla="*/ 18122 w 1037297"/>
                  <a:gd name="connsiteY71" fmla="*/ 483604 h 839878"/>
                  <a:gd name="connsiteX72" fmla="*/ 8597 w 1037297"/>
                  <a:gd name="connsiteY72" fmla="*/ 493129 h 839878"/>
                  <a:gd name="connsiteX73" fmla="*/ 6692 w 1037297"/>
                  <a:gd name="connsiteY73" fmla="*/ 498844 h 839878"/>
                  <a:gd name="connsiteX74" fmla="*/ 2882 w 1037297"/>
                  <a:gd name="connsiteY74" fmla="*/ 504559 h 839878"/>
                  <a:gd name="connsiteX75" fmla="*/ 14312 w 1037297"/>
                  <a:gd name="connsiteY75" fmla="*/ 540754 h 839878"/>
                  <a:gd name="connsiteX76" fmla="*/ 147662 w 1037297"/>
                  <a:gd name="connsiteY76" fmla="*/ 540754 h 839878"/>
                  <a:gd name="connsiteX77" fmla="*/ 155282 w 1037297"/>
                  <a:gd name="connsiteY77" fmla="*/ 538849 h 839878"/>
                  <a:gd name="connsiteX78" fmla="*/ 305777 w 1037297"/>
                  <a:gd name="connsiteY78" fmla="*/ 533134 h 839878"/>
                  <a:gd name="connsiteX79" fmla="*/ 321017 w 1037297"/>
                  <a:gd name="connsiteY79" fmla="*/ 540754 h 839878"/>
                  <a:gd name="connsiteX80" fmla="*/ 332447 w 1037297"/>
                  <a:gd name="connsiteY80" fmla="*/ 546469 h 839878"/>
                  <a:gd name="connsiteX81" fmla="*/ 336257 w 1037297"/>
                  <a:gd name="connsiteY81" fmla="*/ 552184 h 839878"/>
                  <a:gd name="connsiteX82" fmla="*/ 341972 w 1037297"/>
                  <a:gd name="connsiteY82" fmla="*/ 554089 h 839878"/>
                  <a:gd name="connsiteX83" fmla="*/ 353402 w 1037297"/>
                  <a:gd name="connsiteY83" fmla="*/ 561709 h 839878"/>
                  <a:gd name="connsiteX84" fmla="*/ 359117 w 1037297"/>
                  <a:gd name="connsiteY84" fmla="*/ 565519 h 839878"/>
                  <a:gd name="connsiteX85" fmla="*/ 362927 w 1037297"/>
                  <a:gd name="connsiteY85" fmla="*/ 571234 h 839878"/>
                  <a:gd name="connsiteX86" fmla="*/ 368642 w 1037297"/>
                  <a:gd name="connsiteY86" fmla="*/ 582664 h 839878"/>
                  <a:gd name="connsiteX87" fmla="*/ 364832 w 1037297"/>
                  <a:gd name="connsiteY87" fmla="*/ 609334 h 839878"/>
                  <a:gd name="connsiteX88" fmla="*/ 361022 w 1037297"/>
                  <a:gd name="connsiteY88" fmla="*/ 615049 h 839878"/>
                  <a:gd name="connsiteX89" fmla="*/ 359117 w 1037297"/>
                  <a:gd name="connsiteY89" fmla="*/ 620764 h 839878"/>
                  <a:gd name="connsiteX90" fmla="*/ 355307 w 1037297"/>
                  <a:gd name="connsiteY90" fmla="*/ 626479 h 839878"/>
                  <a:gd name="connsiteX91" fmla="*/ 353402 w 1037297"/>
                  <a:gd name="connsiteY91" fmla="*/ 632194 h 839878"/>
                  <a:gd name="connsiteX92" fmla="*/ 349592 w 1037297"/>
                  <a:gd name="connsiteY92" fmla="*/ 637909 h 839878"/>
                  <a:gd name="connsiteX93" fmla="*/ 332447 w 1037297"/>
                  <a:gd name="connsiteY93" fmla="*/ 704584 h 839878"/>
                  <a:gd name="connsiteX94" fmla="*/ 330542 w 1037297"/>
                  <a:gd name="connsiteY94" fmla="*/ 756019 h 839878"/>
                  <a:gd name="connsiteX95" fmla="*/ 332447 w 1037297"/>
                  <a:gd name="connsiteY95" fmla="*/ 780784 h 839878"/>
                  <a:gd name="connsiteX96" fmla="*/ 334352 w 1037297"/>
                  <a:gd name="connsiteY96" fmla="*/ 786499 h 839878"/>
                  <a:gd name="connsiteX97" fmla="*/ 338162 w 1037297"/>
                  <a:gd name="connsiteY97" fmla="*/ 790309 h 839878"/>
                  <a:gd name="connsiteX98" fmla="*/ 366737 w 1037297"/>
                  <a:gd name="connsiteY98" fmla="*/ 836029 h 839878"/>
                  <a:gd name="connsiteX99" fmla="*/ 389597 w 1037297"/>
                  <a:gd name="connsiteY99" fmla="*/ 837934 h 839878"/>
                  <a:gd name="connsiteX100" fmla="*/ 395312 w 1037297"/>
                  <a:gd name="connsiteY100" fmla="*/ 832219 h 839878"/>
                  <a:gd name="connsiteX101" fmla="*/ 397217 w 1037297"/>
                  <a:gd name="connsiteY101" fmla="*/ 820789 h 839878"/>
                  <a:gd name="connsiteX102" fmla="*/ 399122 w 1037297"/>
                  <a:gd name="connsiteY102" fmla="*/ 815074 h 839878"/>
                  <a:gd name="connsiteX103" fmla="*/ 401027 w 1037297"/>
                  <a:gd name="connsiteY103" fmla="*/ 797929 h 839878"/>
                  <a:gd name="connsiteX104" fmla="*/ 402932 w 1037297"/>
                  <a:gd name="connsiteY104" fmla="*/ 784594 h 839878"/>
                  <a:gd name="connsiteX105" fmla="*/ 406742 w 1037297"/>
                  <a:gd name="connsiteY105" fmla="*/ 727444 h 839878"/>
                  <a:gd name="connsiteX106" fmla="*/ 412457 w 1037297"/>
                  <a:gd name="connsiteY106" fmla="*/ 716014 h 839878"/>
                  <a:gd name="connsiteX107" fmla="*/ 416267 w 1037297"/>
                  <a:gd name="connsiteY107" fmla="*/ 702679 h 839878"/>
                  <a:gd name="connsiteX108" fmla="*/ 418172 w 1037297"/>
                  <a:gd name="connsiteY108" fmla="*/ 696964 h 839878"/>
                  <a:gd name="connsiteX109" fmla="*/ 420077 w 1037297"/>
                  <a:gd name="connsiteY109" fmla="*/ 683629 h 839878"/>
                  <a:gd name="connsiteX110" fmla="*/ 423887 w 1037297"/>
                  <a:gd name="connsiteY110" fmla="*/ 672199 h 839878"/>
                  <a:gd name="connsiteX111" fmla="*/ 429602 w 1037297"/>
                  <a:gd name="connsiteY111" fmla="*/ 658864 h 839878"/>
                  <a:gd name="connsiteX112" fmla="*/ 439127 w 1037297"/>
                  <a:gd name="connsiteY112" fmla="*/ 647434 h 839878"/>
                  <a:gd name="connsiteX113" fmla="*/ 452462 w 1037297"/>
                  <a:gd name="connsiteY113" fmla="*/ 632194 h 839878"/>
                  <a:gd name="connsiteX114" fmla="*/ 460082 w 1037297"/>
                  <a:gd name="connsiteY114" fmla="*/ 620764 h 839878"/>
                  <a:gd name="connsiteX115" fmla="*/ 463892 w 1037297"/>
                  <a:gd name="connsiteY115" fmla="*/ 609334 h 839878"/>
                  <a:gd name="connsiteX116" fmla="*/ 467702 w 1037297"/>
                  <a:gd name="connsiteY116" fmla="*/ 594094 h 839878"/>
                  <a:gd name="connsiteX117" fmla="*/ 469607 w 1037297"/>
                  <a:gd name="connsiteY117" fmla="*/ 588379 h 839878"/>
                  <a:gd name="connsiteX118" fmla="*/ 509612 w 1037297"/>
                  <a:gd name="connsiteY118" fmla="*/ 582664 h 839878"/>
                  <a:gd name="connsiteX119" fmla="*/ 538187 w 1037297"/>
                  <a:gd name="connsiteY119" fmla="*/ 573139 h 839878"/>
                  <a:gd name="connsiteX120" fmla="*/ 543902 w 1037297"/>
                  <a:gd name="connsiteY120" fmla="*/ 571234 h 839878"/>
                  <a:gd name="connsiteX121" fmla="*/ 549617 w 1037297"/>
                  <a:gd name="connsiteY121" fmla="*/ 569329 h 839878"/>
                  <a:gd name="connsiteX122" fmla="*/ 557237 w 1037297"/>
                  <a:gd name="connsiteY122" fmla="*/ 567424 h 839878"/>
                  <a:gd name="connsiteX123" fmla="*/ 576287 w 1037297"/>
                  <a:gd name="connsiteY123" fmla="*/ 559804 h 839878"/>
                  <a:gd name="connsiteX124" fmla="*/ 587717 w 1037297"/>
                  <a:gd name="connsiteY124" fmla="*/ 555994 h 839878"/>
                  <a:gd name="connsiteX125" fmla="*/ 722972 w 1037297"/>
                  <a:gd name="connsiteY125" fmla="*/ 639814 h 839878"/>
                  <a:gd name="connsiteX126" fmla="*/ 736307 w 1037297"/>
                  <a:gd name="connsiteY126" fmla="*/ 649339 h 839878"/>
                  <a:gd name="connsiteX127" fmla="*/ 745832 w 1037297"/>
                  <a:gd name="connsiteY127" fmla="*/ 651244 h 839878"/>
                  <a:gd name="connsiteX128" fmla="*/ 751547 w 1037297"/>
                  <a:gd name="connsiteY128" fmla="*/ 653149 h 839878"/>
                  <a:gd name="connsiteX129" fmla="*/ 764882 w 1037297"/>
                  <a:gd name="connsiteY129" fmla="*/ 658864 h 839878"/>
                  <a:gd name="connsiteX130" fmla="*/ 780122 w 1037297"/>
                  <a:gd name="connsiteY130" fmla="*/ 656959 h 839878"/>
                  <a:gd name="connsiteX131" fmla="*/ 791552 w 1037297"/>
                  <a:gd name="connsiteY131" fmla="*/ 651244 h 839878"/>
                  <a:gd name="connsiteX132" fmla="*/ 797267 w 1037297"/>
                  <a:gd name="connsiteY132" fmla="*/ 649339 h 839878"/>
                  <a:gd name="connsiteX133" fmla="*/ 804887 w 1037297"/>
                  <a:gd name="connsiteY133" fmla="*/ 632194 h 839878"/>
                  <a:gd name="connsiteX134" fmla="*/ 802982 w 1037297"/>
                  <a:gd name="connsiteY134" fmla="*/ 607429 h 839878"/>
                  <a:gd name="connsiteX135" fmla="*/ 801077 w 1037297"/>
                  <a:gd name="connsiteY135" fmla="*/ 601714 h 839878"/>
                  <a:gd name="connsiteX136" fmla="*/ 799172 w 1037297"/>
                  <a:gd name="connsiteY136" fmla="*/ 594094 h 839878"/>
                  <a:gd name="connsiteX137" fmla="*/ 785837 w 1037297"/>
                  <a:gd name="connsiteY137" fmla="*/ 576949 h 839878"/>
                  <a:gd name="connsiteX138" fmla="*/ 776312 w 1037297"/>
                  <a:gd name="connsiteY138" fmla="*/ 571234 h 839878"/>
                  <a:gd name="connsiteX139" fmla="*/ 650582 w 1037297"/>
                  <a:gd name="connsiteY139" fmla="*/ 479794 h 839878"/>
                  <a:gd name="connsiteX140" fmla="*/ 646772 w 1037297"/>
                  <a:gd name="connsiteY140" fmla="*/ 462649 h 839878"/>
                  <a:gd name="connsiteX141" fmla="*/ 648677 w 1037297"/>
                  <a:gd name="connsiteY141" fmla="*/ 455029 h 839878"/>
                  <a:gd name="connsiteX142" fmla="*/ 652487 w 1037297"/>
                  <a:gd name="connsiteY142" fmla="*/ 437884 h 839878"/>
                  <a:gd name="connsiteX143" fmla="*/ 656297 w 1037297"/>
                  <a:gd name="connsiteY143" fmla="*/ 432169 h 839878"/>
                  <a:gd name="connsiteX144" fmla="*/ 658202 w 1037297"/>
                  <a:gd name="connsiteY144" fmla="*/ 426454 h 839878"/>
                  <a:gd name="connsiteX145" fmla="*/ 663917 w 1037297"/>
                  <a:gd name="connsiteY145" fmla="*/ 424549 h 839878"/>
                  <a:gd name="connsiteX146" fmla="*/ 673442 w 1037297"/>
                  <a:gd name="connsiteY146" fmla="*/ 413119 h 839878"/>
                  <a:gd name="connsiteX147" fmla="*/ 726782 w 1037297"/>
                  <a:gd name="connsiteY147" fmla="*/ 405499 h 839878"/>
                  <a:gd name="connsiteX148" fmla="*/ 844892 w 1037297"/>
                  <a:gd name="connsiteY148" fmla="*/ 407404 h 839878"/>
                  <a:gd name="connsiteX149" fmla="*/ 873467 w 1037297"/>
                  <a:gd name="connsiteY149" fmla="*/ 409309 h 839878"/>
                  <a:gd name="connsiteX150" fmla="*/ 902042 w 1037297"/>
                  <a:gd name="connsiteY150" fmla="*/ 415024 h 839878"/>
                  <a:gd name="connsiteX151" fmla="*/ 924902 w 1037297"/>
                  <a:gd name="connsiteY151" fmla="*/ 418834 h 839878"/>
                  <a:gd name="connsiteX152" fmla="*/ 953477 w 1037297"/>
                  <a:gd name="connsiteY152" fmla="*/ 424549 h 839878"/>
                  <a:gd name="connsiteX153" fmla="*/ 959192 w 1037297"/>
                  <a:gd name="connsiteY153" fmla="*/ 424549 h 839878"/>
                  <a:gd name="connsiteX154" fmla="*/ 1004912 w 1037297"/>
                  <a:gd name="connsiteY154" fmla="*/ 422644 h 839878"/>
                  <a:gd name="connsiteX155" fmla="*/ 1033487 w 1037297"/>
                  <a:gd name="connsiteY155" fmla="*/ 415024 h 839878"/>
                  <a:gd name="connsiteX156" fmla="*/ 1037297 w 1037297"/>
                  <a:gd name="connsiteY156" fmla="*/ 409309 h 839878"/>
                  <a:gd name="connsiteX157" fmla="*/ 1035392 w 1037297"/>
                  <a:gd name="connsiteY157" fmla="*/ 390259 h 839878"/>
                  <a:gd name="connsiteX158" fmla="*/ 1029677 w 1037297"/>
                  <a:gd name="connsiteY158" fmla="*/ 386449 h 839878"/>
                  <a:gd name="connsiteX159" fmla="*/ 1014437 w 1037297"/>
                  <a:gd name="connsiteY159" fmla="*/ 384544 h 839878"/>
                  <a:gd name="connsiteX160" fmla="*/ 1008722 w 1037297"/>
                  <a:gd name="connsiteY160" fmla="*/ 382639 h 839878"/>
                  <a:gd name="connsiteX161" fmla="*/ 1001102 w 1037297"/>
                  <a:gd name="connsiteY161" fmla="*/ 380734 h 839878"/>
                  <a:gd name="connsiteX162" fmla="*/ 989672 w 1037297"/>
                  <a:gd name="connsiteY162" fmla="*/ 373114 h 839878"/>
                  <a:gd name="connsiteX163" fmla="*/ 978242 w 1037297"/>
                  <a:gd name="connsiteY163" fmla="*/ 369304 h 839878"/>
                  <a:gd name="connsiteX164" fmla="*/ 972527 w 1037297"/>
                  <a:gd name="connsiteY164" fmla="*/ 367399 h 839878"/>
                  <a:gd name="connsiteX165" fmla="*/ 964907 w 1037297"/>
                  <a:gd name="connsiteY165" fmla="*/ 365494 h 839878"/>
                  <a:gd name="connsiteX166" fmla="*/ 959192 w 1037297"/>
                  <a:gd name="connsiteY166" fmla="*/ 363589 h 839878"/>
                  <a:gd name="connsiteX167" fmla="*/ 938237 w 1037297"/>
                  <a:gd name="connsiteY167" fmla="*/ 357874 h 839878"/>
                  <a:gd name="connsiteX168" fmla="*/ 932522 w 1037297"/>
                  <a:gd name="connsiteY168" fmla="*/ 355969 h 839878"/>
                  <a:gd name="connsiteX169" fmla="*/ 827747 w 1037297"/>
                  <a:gd name="connsiteY169" fmla="*/ 357874 h 839878"/>
                  <a:gd name="connsiteX170" fmla="*/ 822032 w 1037297"/>
                  <a:gd name="connsiteY170" fmla="*/ 359779 h 839878"/>
                  <a:gd name="connsiteX171" fmla="*/ 732497 w 1037297"/>
                  <a:gd name="connsiteY171" fmla="*/ 361684 h 839878"/>
                  <a:gd name="connsiteX172" fmla="*/ 719162 w 1037297"/>
                  <a:gd name="connsiteY172" fmla="*/ 365494 h 839878"/>
                  <a:gd name="connsiteX173" fmla="*/ 698207 w 1037297"/>
                  <a:gd name="connsiteY173" fmla="*/ 367399 h 839878"/>
                  <a:gd name="connsiteX174" fmla="*/ 671537 w 1037297"/>
                  <a:gd name="connsiteY174" fmla="*/ 369304 h 839878"/>
                  <a:gd name="connsiteX175" fmla="*/ 671537 w 1037297"/>
                  <a:gd name="connsiteY175" fmla="*/ 369304 h 839878"/>
                  <a:gd name="connsiteX176" fmla="*/ 648677 w 1037297"/>
                  <a:gd name="connsiteY176" fmla="*/ 373114 h 839878"/>
                  <a:gd name="connsiteX177" fmla="*/ 644867 w 1037297"/>
                  <a:gd name="connsiteY177" fmla="*/ 361684 h 839878"/>
                  <a:gd name="connsiteX178" fmla="*/ 642962 w 1037297"/>
                  <a:gd name="connsiteY178" fmla="*/ 355969 h 839878"/>
                  <a:gd name="connsiteX179" fmla="*/ 644867 w 1037297"/>
                  <a:gd name="connsiteY179" fmla="*/ 338824 h 839878"/>
                  <a:gd name="connsiteX180" fmla="*/ 646772 w 1037297"/>
                  <a:gd name="connsiteY180" fmla="*/ 333109 h 839878"/>
                  <a:gd name="connsiteX181" fmla="*/ 663917 w 1037297"/>
                  <a:gd name="connsiteY181" fmla="*/ 323584 h 839878"/>
                  <a:gd name="connsiteX182" fmla="*/ 675347 w 1037297"/>
                  <a:gd name="connsiteY182" fmla="*/ 315964 h 839878"/>
                  <a:gd name="connsiteX183" fmla="*/ 677252 w 1037297"/>
                  <a:gd name="connsiteY183" fmla="*/ 310249 h 839878"/>
                  <a:gd name="connsiteX184" fmla="*/ 682967 w 1037297"/>
                  <a:gd name="connsiteY184" fmla="*/ 308344 h 839878"/>
                  <a:gd name="connsiteX185" fmla="*/ 688682 w 1037297"/>
                  <a:gd name="connsiteY185" fmla="*/ 304534 h 839878"/>
                  <a:gd name="connsiteX186" fmla="*/ 698207 w 1037297"/>
                  <a:gd name="connsiteY186" fmla="*/ 295009 h 839878"/>
                  <a:gd name="connsiteX187" fmla="*/ 707732 w 1037297"/>
                  <a:gd name="connsiteY187" fmla="*/ 283579 h 839878"/>
                  <a:gd name="connsiteX188" fmla="*/ 719162 w 1037297"/>
                  <a:gd name="connsiteY188" fmla="*/ 275959 h 839878"/>
                  <a:gd name="connsiteX189" fmla="*/ 734402 w 1037297"/>
                  <a:gd name="connsiteY189" fmla="*/ 262624 h 839878"/>
                  <a:gd name="connsiteX190" fmla="*/ 743927 w 1037297"/>
                  <a:gd name="connsiteY190" fmla="*/ 251194 h 839878"/>
                  <a:gd name="connsiteX191" fmla="*/ 755357 w 1037297"/>
                  <a:gd name="connsiteY191" fmla="*/ 241669 h 839878"/>
                  <a:gd name="connsiteX192" fmla="*/ 761072 w 1037297"/>
                  <a:gd name="connsiteY192" fmla="*/ 230239 h 839878"/>
                  <a:gd name="connsiteX193" fmla="*/ 762977 w 1037297"/>
                  <a:gd name="connsiteY193" fmla="*/ 224524 h 839878"/>
                  <a:gd name="connsiteX194" fmla="*/ 768692 w 1037297"/>
                  <a:gd name="connsiteY194" fmla="*/ 213094 h 839878"/>
                  <a:gd name="connsiteX195" fmla="*/ 766787 w 1037297"/>
                  <a:gd name="connsiteY195" fmla="*/ 197854 h 839878"/>
                  <a:gd name="connsiteX196" fmla="*/ 761072 w 1037297"/>
                  <a:gd name="connsiteY196" fmla="*/ 195949 h 839878"/>
                  <a:gd name="connsiteX197" fmla="*/ 740117 w 1037297"/>
                  <a:gd name="connsiteY197" fmla="*/ 197854 h 839878"/>
                  <a:gd name="connsiteX198" fmla="*/ 734402 w 1037297"/>
                  <a:gd name="connsiteY198" fmla="*/ 201664 h 839878"/>
                  <a:gd name="connsiteX199" fmla="*/ 722972 w 1037297"/>
                  <a:gd name="connsiteY199" fmla="*/ 205474 h 839878"/>
                  <a:gd name="connsiteX200" fmla="*/ 719162 w 1037297"/>
                  <a:gd name="connsiteY200" fmla="*/ 211189 h 839878"/>
                  <a:gd name="connsiteX201" fmla="*/ 713447 w 1037297"/>
                  <a:gd name="connsiteY201" fmla="*/ 213094 h 839878"/>
                  <a:gd name="connsiteX202" fmla="*/ 707732 w 1037297"/>
                  <a:gd name="connsiteY202" fmla="*/ 216904 h 839878"/>
                  <a:gd name="connsiteX203" fmla="*/ 702017 w 1037297"/>
                  <a:gd name="connsiteY203" fmla="*/ 222619 h 839878"/>
                  <a:gd name="connsiteX204" fmla="*/ 694397 w 1037297"/>
                  <a:gd name="connsiteY204" fmla="*/ 226429 h 839878"/>
                  <a:gd name="connsiteX205" fmla="*/ 652487 w 1037297"/>
                  <a:gd name="connsiteY205" fmla="*/ 255004 h 839878"/>
                  <a:gd name="connsiteX206" fmla="*/ 639152 w 1037297"/>
                  <a:gd name="connsiteY206" fmla="*/ 266434 h 839878"/>
                  <a:gd name="connsiteX207" fmla="*/ 629627 w 1037297"/>
                  <a:gd name="connsiteY207" fmla="*/ 283579 h 839878"/>
                  <a:gd name="connsiteX208" fmla="*/ 604862 w 1037297"/>
                  <a:gd name="connsiteY208" fmla="*/ 289294 h 839878"/>
                  <a:gd name="connsiteX209" fmla="*/ 591527 w 1037297"/>
                  <a:gd name="connsiteY209" fmla="*/ 293104 h 839878"/>
                  <a:gd name="connsiteX210" fmla="*/ 576287 w 1037297"/>
                  <a:gd name="connsiteY210" fmla="*/ 291199 h 839878"/>
                  <a:gd name="connsiteX211" fmla="*/ 564857 w 1037297"/>
                  <a:gd name="connsiteY211" fmla="*/ 287389 h 839878"/>
                  <a:gd name="connsiteX212" fmla="*/ 553427 w 1037297"/>
                  <a:gd name="connsiteY212" fmla="*/ 283579 h 839878"/>
                  <a:gd name="connsiteX213" fmla="*/ 541997 w 1037297"/>
                  <a:gd name="connsiteY213" fmla="*/ 279769 h 839878"/>
                  <a:gd name="connsiteX214" fmla="*/ 536282 w 1037297"/>
                  <a:gd name="connsiteY214" fmla="*/ 277864 h 839878"/>
                  <a:gd name="connsiteX215" fmla="*/ 530567 w 1037297"/>
                  <a:gd name="connsiteY215" fmla="*/ 274054 h 839878"/>
                  <a:gd name="connsiteX216" fmla="*/ 519137 w 1037297"/>
                  <a:gd name="connsiteY216" fmla="*/ 268339 h 839878"/>
                  <a:gd name="connsiteX217" fmla="*/ 511517 w 1037297"/>
                  <a:gd name="connsiteY217" fmla="*/ 256909 h 839878"/>
                  <a:gd name="connsiteX218" fmla="*/ 507707 w 1037297"/>
                  <a:gd name="connsiteY218" fmla="*/ 235954 h 839878"/>
                  <a:gd name="connsiteX219" fmla="*/ 509612 w 1037297"/>
                  <a:gd name="connsiteY219" fmla="*/ 171184 h 839878"/>
                  <a:gd name="connsiteX220" fmla="*/ 508314 w 1037297"/>
                  <a:gd name="connsiteY220" fmla="*/ 73485 h 839878"/>
                  <a:gd name="connsiteX221" fmla="*/ 454116 w 1037297"/>
                  <a:gd name="connsiteY221" fmla="*/ 11248 h 839878"/>
                  <a:gd name="connsiteX222" fmla="*/ 435401 w 1037297"/>
                  <a:gd name="connsiteY222" fmla="*/ 68523 h 839878"/>
                  <a:gd name="connsiteX223" fmla="*/ 427697 w 1037297"/>
                  <a:gd name="connsiteY223" fmla="*/ 137103 h 839878"/>
                  <a:gd name="connsiteX224" fmla="*/ 420077 w 1037297"/>
                  <a:gd name="connsiteY224" fmla="*/ 169279 h 839878"/>
                  <a:gd name="connsiteX225" fmla="*/ 416267 w 1037297"/>
                  <a:gd name="connsiteY225" fmla="*/ 186424 h 839878"/>
                  <a:gd name="connsiteX226" fmla="*/ 420077 w 1037297"/>
                  <a:gd name="connsiteY226" fmla="*/ 207379 h 839878"/>
                  <a:gd name="connsiteX227" fmla="*/ 423887 w 1037297"/>
                  <a:gd name="connsiteY227" fmla="*/ 213094 h 839878"/>
                  <a:gd name="connsiteX228" fmla="*/ 427697 w 1037297"/>
                  <a:gd name="connsiteY228" fmla="*/ 224524 h 839878"/>
                  <a:gd name="connsiteX229" fmla="*/ 425792 w 1037297"/>
                  <a:gd name="connsiteY229" fmla="*/ 251194 h 839878"/>
                  <a:gd name="connsiteX230" fmla="*/ 420077 w 1037297"/>
                  <a:gd name="connsiteY230" fmla="*/ 253099 h 839878"/>
                  <a:gd name="connsiteX231" fmla="*/ 414362 w 1037297"/>
                  <a:gd name="connsiteY231" fmla="*/ 256909 h 839878"/>
                  <a:gd name="connsiteX232" fmla="*/ 423887 w 1037297"/>
                  <a:gd name="connsiteY232" fmla="*/ 253099 h 839878"/>
                  <a:gd name="connsiteX0" fmla="*/ 423887 w 1037297"/>
                  <a:gd name="connsiteY0" fmla="*/ 253099 h 839878"/>
                  <a:gd name="connsiteX1" fmla="*/ 423887 w 1037297"/>
                  <a:gd name="connsiteY1" fmla="*/ 253099 h 839878"/>
                  <a:gd name="connsiteX2" fmla="*/ 397217 w 1037297"/>
                  <a:gd name="connsiteY2" fmla="*/ 262624 h 839878"/>
                  <a:gd name="connsiteX3" fmla="*/ 389597 w 1037297"/>
                  <a:gd name="connsiteY3" fmla="*/ 264529 h 839878"/>
                  <a:gd name="connsiteX4" fmla="*/ 359117 w 1037297"/>
                  <a:gd name="connsiteY4" fmla="*/ 266434 h 839878"/>
                  <a:gd name="connsiteX5" fmla="*/ 353402 w 1037297"/>
                  <a:gd name="connsiteY5" fmla="*/ 270244 h 839878"/>
                  <a:gd name="connsiteX6" fmla="*/ 341972 w 1037297"/>
                  <a:gd name="connsiteY6" fmla="*/ 279769 h 839878"/>
                  <a:gd name="connsiteX7" fmla="*/ 330542 w 1037297"/>
                  <a:gd name="connsiteY7" fmla="*/ 283579 h 839878"/>
                  <a:gd name="connsiteX8" fmla="*/ 315302 w 1037297"/>
                  <a:gd name="connsiteY8" fmla="*/ 289294 h 839878"/>
                  <a:gd name="connsiteX9" fmla="*/ 267677 w 1037297"/>
                  <a:gd name="connsiteY9" fmla="*/ 285484 h 839878"/>
                  <a:gd name="connsiteX10" fmla="*/ 256247 w 1037297"/>
                  <a:gd name="connsiteY10" fmla="*/ 281674 h 839878"/>
                  <a:gd name="connsiteX11" fmla="*/ 244817 w 1037297"/>
                  <a:gd name="connsiteY11" fmla="*/ 277864 h 839878"/>
                  <a:gd name="connsiteX12" fmla="*/ 239102 w 1037297"/>
                  <a:gd name="connsiteY12" fmla="*/ 275959 h 839878"/>
                  <a:gd name="connsiteX13" fmla="*/ 233387 w 1037297"/>
                  <a:gd name="connsiteY13" fmla="*/ 274054 h 839878"/>
                  <a:gd name="connsiteX14" fmla="*/ 221957 w 1037297"/>
                  <a:gd name="connsiteY14" fmla="*/ 272149 h 839878"/>
                  <a:gd name="connsiteX15" fmla="*/ 216242 w 1037297"/>
                  <a:gd name="connsiteY15" fmla="*/ 270244 h 839878"/>
                  <a:gd name="connsiteX16" fmla="*/ 208622 w 1037297"/>
                  <a:gd name="connsiteY16" fmla="*/ 268339 h 839878"/>
                  <a:gd name="connsiteX17" fmla="*/ 197192 w 1037297"/>
                  <a:gd name="connsiteY17" fmla="*/ 264529 h 839878"/>
                  <a:gd name="connsiteX18" fmla="*/ 191477 w 1037297"/>
                  <a:gd name="connsiteY18" fmla="*/ 262624 h 839878"/>
                  <a:gd name="connsiteX19" fmla="*/ 183857 w 1037297"/>
                  <a:gd name="connsiteY19" fmla="*/ 260719 h 839878"/>
                  <a:gd name="connsiteX20" fmla="*/ 172427 w 1037297"/>
                  <a:gd name="connsiteY20" fmla="*/ 255004 h 839878"/>
                  <a:gd name="connsiteX21" fmla="*/ 166712 w 1037297"/>
                  <a:gd name="connsiteY21" fmla="*/ 251194 h 839878"/>
                  <a:gd name="connsiteX22" fmla="*/ 159092 w 1037297"/>
                  <a:gd name="connsiteY22" fmla="*/ 239764 h 839878"/>
                  <a:gd name="connsiteX23" fmla="*/ 147662 w 1037297"/>
                  <a:gd name="connsiteY23" fmla="*/ 235954 h 839878"/>
                  <a:gd name="connsiteX24" fmla="*/ 141947 w 1037297"/>
                  <a:gd name="connsiteY24" fmla="*/ 232144 h 839878"/>
                  <a:gd name="connsiteX25" fmla="*/ 136232 w 1037297"/>
                  <a:gd name="connsiteY25" fmla="*/ 230239 h 839878"/>
                  <a:gd name="connsiteX26" fmla="*/ 119087 w 1037297"/>
                  <a:gd name="connsiteY26" fmla="*/ 226429 h 839878"/>
                  <a:gd name="connsiteX27" fmla="*/ 113372 w 1037297"/>
                  <a:gd name="connsiteY27" fmla="*/ 220714 h 839878"/>
                  <a:gd name="connsiteX28" fmla="*/ 103847 w 1037297"/>
                  <a:gd name="connsiteY28" fmla="*/ 203569 h 839878"/>
                  <a:gd name="connsiteX29" fmla="*/ 86702 w 1037297"/>
                  <a:gd name="connsiteY29" fmla="*/ 195949 h 839878"/>
                  <a:gd name="connsiteX30" fmla="*/ 80987 w 1037297"/>
                  <a:gd name="connsiteY30" fmla="*/ 194044 h 839878"/>
                  <a:gd name="connsiteX31" fmla="*/ 61937 w 1037297"/>
                  <a:gd name="connsiteY31" fmla="*/ 197854 h 839878"/>
                  <a:gd name="connsiteX32" fmla="*/ 56222 w 1037297"/>
                  <a:gd name="connsiteY32" fmla="*/ 201664 h 839878"/>
                  <a:gd name="connsiteX33" fmla="*/ 52412 w 1037297"/>
                  <a:gd name="connsiteY33" fmla="*/ 207379 h 839878"/>
                  <a:gd name="connsiteX34" fmla="*/ 48602 w 1037297"/>
                  <a:gd name="connsiteY34" fmla="*/ 218809 h 839878"/>
                  <a:gd name="connsiteX35" fmla="*/ 52412 w 1037297"/>
                  <a:gd name="connsiteY35" fmla="*/ 256909 h 839878"/>
                  <a:gd name="connsiteX36" fmla="*/ 56222 w 1037297"/>
                  <a:gd name="connsiteY36" fmla="*/ 262624 h 839878"/>
                  <a:gd name="connsiteX37" fmla="*/ 61937 w 1037297"/>
                  <a:gd name="connsiteY37" fmla="*/ 266434 h 839878"/>
                  <a:gd name="connsiteX38" fmla="*/ 65747 w 1037297"/>
                  <a:gd name="connsiteY38" fmla="*/ 272149 h 839878"/>
                  <a:gd name="connsiteX39" fmla="*/ 82892 w 1037297"/>
                  <a:gd name="connsiteY39" fmla="*/ 281674 h 839878"/>
                  <a:gd name="connsiteX40" fmla="*/ 105752 w 1037297"/>
                  <a:gd name="connsiteY40" fmla="*/ 283579 h 839878"/>
                  <a:gd name="connsiteX41" fmla="*/ 126707 w 1037297"/>
                  <a:gd name="connsiteY41" fmla="*/ 289294 h 839878"/>
                  <a:gd name="connsiteX42" fmla="*/ 132422 w 1037297"/>
                  <a:gd name="connsiteY42" fmla="*/ 291199 h 839878"/>
                  <a:gd name="connsiteX43" fmla="*/ 138137 w 1037297"/>
                  <a:gd name="connsiteY43" fmla="*/ 296914 h 839878"/>
                  <a:gd name="connsiteX44" fmla="*/ 145757 w 1037297"/>
                  <a:gd name="connsiteY44" fmla="*/ 298819 h 839878"/>
                  <a:gd name="connsiteX45" fmla="*/ 168617 w 1037297"/>
                  <a:gd name="connsiteY45" fmla="*/ 302629 h 839878"/>
                  <a:gd name="connsiteX46" fmla="*/ 193382 w 1037297"/>
                  <a:gd name="connsiteY46" fmla="*/ 308344 h 839878"/>
                  <a:gd name="connsiteX47" fmla="*/ 210527 w 1037297"/>
                  <a:gd name="connsiteY47" fmla="*/ 314059 h 839878"/>
                  <a:gd name="connsiteX48" fmla="*/ 216242 w 1037297"/>
                  <a:gd name="connsiteY48" fmla="*/ 315964 h 839878"/>
                  <a:gd name="connsiteX49" fmla="*/ 231482 w 1037297"/>
                  <a:gd name="connsiteY49" fmla="*/ 319774 h 839878"/>
                  <a:gd name="connsiteX50" fmla="*/ 250532 w 1037297"/>
                  <a:gd name="connsiteY50" fmla="*/ 325489 h 839878"/>
                  <a:gd name="connsiteX51" fmla="*/ 256247 w 1037297"/>
                  <a:gd name="connsiteY51" fmla="*/ 329299 h 839878"/>
                  <a:gd name="connsiteX52" fmla="*/ 269582 w 1037297"/>
                  <a:gd name="connsiteY52" fmla="*/ 344539 h 839878"/>
                  <a:gd name="connsiteX53" fmla="*/ 275297 w 1037297"/>
                  <a:gd name="connsiteY53" fmla="*/ 363589 h 839878"/>
                  <a:gd name="connsiteX54" fmla="*/ 277202 w 1037297"/>
                  <a:gd name="connsiteY54" fmla="*/ 369304 h 839878"/>
                  <a:gd name="connsiteX55" fmla="*/ 279107 w 1037297"/>
                  <a:gd name="connsiteY55" fmla="*/ 375019 h 839878"/>
                  <a:gd name="connsiteX56" fmla="*/ 281012 w 1037297"/>
                  <a:gd name="connsiteY56" fmla="*/ 399784 h 839878"/>
                  <a:gd name="connsiteX57" fmla="*/ 282917 w 1037297"/>
                  <a:gd name="connsiteY57" fmla="*/ 405499 h 839878"/>
                  <a:gd name="connsiteX58" fmla="*/ 281012 w 1037297"/>
                  <a:gd name="connsiteY58" fmla="*/ 424549 h 839878"/>
                  <a:gd name="connsiteX59" fmla="*/ 279107 w 1037297"/>
                  <a:gd name="connsiteY59" fmla="*/ 434074 h 839878"/>
                  <a:gd name="connsiteX60" fmla="*/ 265772 w 1037297"/>
                  <a:gd name="connsiteY60" fmla="*/ 447409 h 839878"/>
                  <a:gd name="connsiteX61" fmla="*/ 254342 w 1037297"/>
                  <a:gd name="connsiteY61" fmla="*/ 455029 h 839878"/>
                  <a:gd name="connsiteX62" fmla="*/ 242912 w 1037297"/>
                  <a:gd name="connsiteY62" fmla="*/ 458839 h 839878"/>
                  <a:gd name="connsiteX63" fmla="*/ 128612 w 1037297"/>
                  <a:gd name="connsiteY63" fmla="*/ 458839 h 839878"/>
                  <a:gd name="connsiteX64" fmla="*/ 122897 w 1037297"/>
                  <a:gd name="connsiteY64" fmla="*/ 460744 h 839878"/>
                  <a:gd name="connsiteX65" fmla="*/ 107657 w 1037297"/>
                  <a:gd name="connsiteY65" fmla="*/ 462649 h 839878"/>
                  <a:gd name="connsiteX66" fmla="*/ 90512 w 1037297"/>
                  <a:gd name="connsiteY66" fmla="*/ 468364 h 839878"/>
                  <a:gd name="connsiteX67" fmla="*/ 84797 w 1037297"/>
                  <a:gd name="connsiteY67" fmla="*/ 470269 h 839878"/>
                  <a:gd name="connsiteX68" fmla="*/ 79082 w 1037297"/>
                  <a:gd name="connsiteY68" fmla="*/ 474079 h 839878"/>
                  <a:gd name="connsiteX69" fmla="*/ 67652 w 1037297"/>
                  <a:gd name="connsiteY69" fmla="*/ 475984 h 839878"/>
                  <a:gd name="connsiteX70" fmla="*/ 29552 w 1037297"/>
                  <a:gd name="connsiteY70" fmla="*/ 477889 h 839878"/>
                  <a:gd name="connsiteX71" fmla="*/ 18122 w 1037297"/>
                  <a:gd name="connsiteY71" fmla="*/ 483604 h 839878"/>
                  <a:gd name="connsiteX72" fmla="*/ 8597 w 1037297"/>
                  <a:gd name="connsiteY72" fmla="*/ 493129 h 839878"/>
                  <a:gd name="connsiteX73" fmla="*/ 6692 w 1037297"/>
                  <a:gd name="connsiteY73" fmla="*/ 498844 h 839878"/>
                  <a:gd name="connsiteX74" fmla="*/ 2882 w 1037297"/>
                  <a:gd name="connsiteY74" fmla="*/ 504559 h 839878"/>
                  <a:gd name="connsiteX75" fmla="*/ 14312 w 1037297"/>
                  <a:gd name="connsiteY75" fmla="*/ 540754 h 839878"/>
                  <a:gd name="connsiteX76" fmla="*/ 147662 w 1037297"/>
                  <a:gd name="connsiteY76" fmla="*/ 540754 h 839878"/>
                  <a:gd name="connsiteX77" fmla="*/ 155282 w 1037297"/>
                  <a:gd name="connsiteY77" fmla="*/ 538849 h 839878"/>
                  <a:gd name="connsiteX78" fmla="*/ 305777 w 1037297"/>
                  <a:gd name="connsiteY78" fmla="*/ 533134 h 839878"/>
                  <a:gd name="connsiteX79" fmla="*/ 321017 w 1037297"/>
                  <a:gd name="connsiteY79" fmla="*/ 540754 h 839878"/>
                  <a:gd name="connsiteX80" fmla="*/ 332447 w 1037297"/>
                  <a:gd name="connsiteY80" fmla="*/ 546469 h 839878"/>
                  <a:gd name="connsiteX81" fmla="*/ 336257 w 1037297"/>
                  <a:gd name="connsiteY81" fmla="*/ 552184 h 839878"/>
                  <a:gd name="connsiteX82" fmla="*/ 341972 w 1037297"/>
                  <a:gd name="connsiteY82" fmla="*/ 554089 h 839878"/>
                  <a:gd name="connsiteX83" fmla="*/ 353402 w 1037297"/>
                  <a:gd name="connsiteY83" fmla="*/ 561709 h 839878"/>
                  <a:gd name="connsiteX84" fmla="*/ 359117 w 1037297"/>
                  <a:gd name="connsiteY84" fmla="*/ 565519 h 839878"/>
                  <a:gd name="connsiteX85" fmla="*/ 362927 w 1037297"/>
                  <a:gd name="connsiteY85" fmla="*/ 571234 h 839878"/>
                  <a:gd name="connsiteX86" fmla="*/ 368642 w 1037297"/>
                  <a:gd name="connsiteY86" fmla="*/ 582664 h 839878"/>
                  <a:gd name="connsiteX87" fmla="*/ 364832 w 1037297"/>
                  <a:gd name="connsiteY87" fmla="*/ 609334 h 839878"/>
                  <a:gd name="connsiteX88" fmla="*/ 361022 w 1037297"/>
                  <a:gd name="connsiteY88" fmla="*/ 615049 h 839878"/>
                  <a:gd name="connsiteX89" fmla="*/ 359117 w 1037297"/>
                  <a:gd name="connsiteY89" fmla="*/ 620764 h 839878"/>
                  <a:gd name="connsiteX90" fmla="*/ 355307 w 1037297"/>
                  <a:gd name="connsiteY90" fmla="*/ 626479 h 839878"/>
                  <a:gd name="connsiteX91" fmla="*/ 353402 w 1037297"/>
                  <a:gd name="connsiteY91" fmla="*/ 632194 h 839878"/>
                  <a:gd name="connsiteX92" fmla="*/ 349592 w 1037297"/>
                  <a:gd name="connsiteY92" fmla="*/ 637909 h 839878"/>
                  <a:gd name="connsiteX93" fmla="*/ 332447 w 1037297"/>
                  <a:gd name="connsiteY93" fmla="*/ 704584 h 839878"/>
                  <a:gd name="connsiteX94" fmla="*/ 330542 w 1037297"/>
                  <a:gd name="connsiteY94" fmla="*/ 756019 h 839878"/>
                  <a:gd name="connsiteX95" fmla="*/ 332447 w 1037297"/>
                  <a:gd name="connsiteY95" fmla="*/ 780784 h 839878"/>
                  <a:gd name="connsiteX96" fmla="*/ 334352 w 1037297"/>
                  <a:gd name="connsiteY96" fmla="*/ 786499 h 839878"/>
                  <a:gd name="connsiteX97" fmla="*/ 338162 w 1037297"/>
                  <a:gd name="connsiteY97" fmla="*/ 790309 h 839878"/>
                  <a:gd name="connsiteX98" fmla="*/ 366737 w 1037297"/>
                  <a:gd name="connsiteY98" fmla="*/ 836029 h 839878"/>
                  <a:gd name="connsiteX99" fmla="*/ 389597 w 1037297"/>
                  <a:gd name="connsiteY99" fmla="*/ 837934 h 839878"/>
                  <a:gd name="connsiteX100" fmla="*/ 395312 w 1037297"/>
                  <a:gd name="connsiteY100" fmla="*/ 832219 h 839878"/>
                  <a:gd name="connsiteX101" fmla="*/ 397217 w 1037297"/>
                  <a:gd name="connsiteY101" fmla="*/ 820789 h 839878"/>
                  <a:gd name="connsiteX102" fmla="*/ 399122 w 1037297"/>
                  <a:gd name="connsiteY102" fmla="*/ 815074 h 839878"/>
                  <a:gd name="connsiteX103" fmla="*/ 401027 w 1037297"/>
                  <a:gd name="connsiteY103" fmla="*/ 797929 h 839878"/>
                  <a:gd name="connsiteX104" fmla="*/ 402932 w 1037297"/>
                  <a:gd name="connsiteY104" fmla="*/ 784594 h 839878"/>
                  <a:gd name="connsiteX105" fmla="*/ 406742 w 1037297"/>
                  <a:gd name="connsiteY105" fmla="*/ 727444 h 839878"/>
                  <a:gd name="connsiteX106" fmla="*/ 412457 w 1037297"/>
                  <a:gd name="connsiteY106" fmla="*/ 716014 h 839878"/>
                  <a:gd name="connsiteX107" fmla="*/ 416267 w 1037297"/>
                  <a:gd name="connsiteY107" fmla="*/ 702679 h 839878"/>
                  <a:gd name="connsiteX108" fmla="*/ 418172 w 1037297"/>
                  <a:gd name="connsiteY108" fmla="*/ 696964 h 839878"/>
                  <a:gd name="connsiteX109" fmla="*/ 420077 w 1037297"/>
                  <a:gd name="connsiteY109" fmla="*/ 683629 h 839878"/>
                  <a:gd name="connsiteX110" fmla="*/ 423887 w 1037297"/>
                  <a:gd name="connsiteY110" fmla="*/ 672199 h 839878"/>
                  <a:gd name="connsiteX111" fmla="*/ 429602 w 1037297"/>
                  <a:gd name="connsiteY111" fmla="*/ 658864 h 839878"/>
                  <a:gd name="connsiteX112" fmla="*/ 439127 w 1037297"/>
                  <a:gd name="connsiteY112" fmla="*/ 647434 h 839878"/>
                  <a:gd name="connsiteX113" fmla="*/ 452462 w 1037297"/>
                  <a:gd name="connsiteY113" fmla="*/ 632194 h 839878"/>
                  <a:gd name="connsiteX114" fmla="*/ 460082 w 1037297"/>
                  <a:gd name="connsiteY114" fmla="*/ 620764 h 839878"/>
                  <a:gd name="connsiteX115" fmla="*/ 463892 w 1037297"/>
                  <a:gd name="connsiteY115" fmla="*/ 609334 h 839878"/>
                  <a:gd name="connsiteX116" fmla="*/ 467702 w 1037297"/>
                  <a:gd name="connsiteY116" fmla="*/ 594094 h 839878"/>
                  <a:gd name="connsiteX117" fmla="*/ 469607 w 1037297"/>
                  <a:gd name="connsiteY117" fmla="*/ 588379 h 839878"/>
                  <a:gd name="connsiteX118" fmla="*/ 509612 w 1037297"/>
                  <a:gd name="connsiteY118" fmla="*/ 582664 h 839878"/>
                  <a:gd name="connsiteX119" fmla="*/ 538187 w 1037297"/>
                  <a:gd name="connsiteY119" fmla="*/ 573139 h 839878"/>
                  <a:gd name="connsiteX120" fmla="*/ 543902 w 1037297"/>
                  <a:gd name="connsiteY120" fmla="*/ 571234 h 839878"/>
                  <a:gd name="connsiteX121" fmla="*/ 549617 w 1037297"/>
                  <a:gd name="connsiteY121" fmla="*/ 569329 h 839878"/>
                  <a:gd name="connsiteX122" fmla="*/ 557237 w 1037297"/>
                  <a:gd name="connsiteY122" fmla="*/ 567424 h 839878"/>
                  <a:gd name="connsiteX123" fmla="*/ 576287 w 1037297"/>
                  <a:gd name="connsiteY123" fmla="*/ 559804 h 839878"/>
                  <a:gd name="connsiteX124" fmla="*/ 587717 w 1037297"/>
                  <a:gd name="connsiteY124" fmla="*/ 555994 h 839878"/>
                  <a:gd name="connsiteX125" fmla="*/ 722972 w 1037297"/>
                  <a:gd name="connsiteY125" fmla="*/ 639814 h 839878"/>
                  <a:gd name="connsiteX126" fmla="*/ 736307 w 1037297"/>
                  <a:gd name="connsiteY126" fmla="*/ 649339 h 839878"/>
                  <a:gd name="connsiteX127" fmla="*/ 745832 w 1037297"/>
                  <a:gd name="connsiteY127" fmla="*/ 651244 h 839878"/>
                  <a:gd name="connsiteX128" fmla="*/ 751547 w 1037297"/>
                  <a:gd name="connsiteY128" fmla="*/ 653149 h 839878"/>
                  <a:gd name="connsiteX129" fmla="*/ 780122 w 1037297"/>
                  <a:gd name="connsiteY129" fmla="*/ 656959 h 839878"/>
                  <a:gd name="connsiteX130" fmla="*/ 791552 w 1037297"/>
                  <a:gd name="connsiteY130" fmla="*/ 651244 h 839878"/>
                  <a:gd name="connsiteX131" fmla="*/ 797267 w 1037297"/>
                  <a:gd name="connsiteY131" fmla="*/ 649339 h 839878"/>
                  <a:gd name="connsiteX132" fmla="*/ 804887 w 1037297"/>
                  <a:gd name="connsiteY132" fmla="*/ 632194 h 839878"/>
                  <a:gd name="connsiteX133" fmla="*/ 802982 w 1037297"/>
                  <a:gd name="connsiteY133" fmla="*/ 607429 h 839878"/>
                  <a:gd name="connsiteX134" fmla="*/ 801077 w 1037297"/>
                  <a:gd name="connsiteY134" fmla="*/ 601714 h 839878"/>
                  <a:gd name="connsiteX135" fmla="*/ 799172 w 1037297"/>
                  <a:gd name="connsiteY135" fmla="*/ 594094 h 839878"/>
                  <a:gd name="connsiteX136" fmla="*/ 785837 w 1037297"/>
                  <a:gd name="connsiteY136" fmla="*/ 576949 h 839878"/>
                  <a:gd name="connsiteX137" fmla="*/ 776312 w 1037297"/>
                  <a:gd name="connsiteY137" fmla="*/ 571234 h 839878"/>
                  <a:gd name="connsiteX138" fmla="*/ 650582 w 1037297"/>
                  <a:gd name="connsiteY138" fmla="*/ 479794 h 839878"/>
                  <a:gd name="connsiteX139" fmla="*/ 646772 w 1037297"/>
                  <a:gd name="connsiteY139" fmla="*/ 462649 h 839878"/>
                  <a:gd name="connsiteX140" fmla="*/ 648677 w 1037297"/>
                  <a:gd name="connsiteY140" fmla="*/ 455029 h 839878"/>
                  <a:gd name="connsiteX141" fmla="*/ 652487 w 1037297"/>
                  <a:gd name="connsiteY141" fmla="*/ 437884 h 839878"/>
                  <a:gd name="connsiteX142" fmla="*/ 656297 w 1037297"/>
                  <a:gd name="connsiteY142" fmla="*/ 432169 h 839878"/>
                  <a:gd name="connsiteX143" fmla="*/ 658202 w 1037297"/>
                  <a:gd name="connsiteY143" fmla="*/ 426454 h 839878"/>
                  <a:gd name="connsiteX144" fmla="*/ 663917 w 1037297"/>
                  <a:gd name="connsiteY144" fmla="*/ 424549 h 839878"/>
                  <a:gd name="connsiteX145" fmla="*/ 673442 w 1037297"/>
                  <a:gd name="connsiteY145" fmla="*/ 413119 h 839878"/>
                  <a:gd name="connsiteX146" fmla="*/ 726782 w 1037297"/>
                  <a:gd name="connsiteY146" fmla="*/ 405499 h 839878"/>
                  <a:gd name="connsiteX147" fmla="*/ 844892 w 1037297"/>
                  <a:gd name="connsiteY147" fmla="*/ 407404 h 839878"/>
                  <a:gd name="connsiteX148" fmla="*/ 873467 w 1037297"/>
                  <a:gd name="connsiteY148" fmla="*/ 409309 h 839878"/>
                  <a:gd name="connsiteX149" fmla="*/ 902042 w 1037297"/>
                  <a:gd name="connsiteY149" fmla="*/ 415024 h 839878"/>
                  <a:gd name="connsiteX150" fmla="*/ 924902 w 1037297"/>
                  <a:gd name="connsiteY150" fmla="*/ 418834 h 839878"/>
                  <a:gd name="connsiteX151" fmla="*/ 953477 w 1037297"/>
                  <a:gd name="connsiteY151" fmla="*/ 424549 h 839878"/>
                  <a:gd name="connsiteX152" fmla="*/ 959192 w 1037297"/>
                  <a:gd name="connsiteY152" fmla="*/ 424549 h 839878"/>
                  <a:gd name="connsiteX153" fmla="*/ 1004912 w 1037297"/>
                  <a:gd name="connsiteY153" fmla="*/ 422644 h 839878"/>
                  <a:gd name="connsiteX154" fmla="*/ 1033487 w 1037297"/>
                  <a:gd name="connsiteY154" fmla="*/ 415024 h 839878"/>
                  <a:gd name="connsiteX155" fmla="*/ 1037297 w 1037297"/>
                  <a:gd name="connsiteY155" fmla="*/ 409309 h 839878"/>
                  <a:gd name="connsiteX156" fmla="*/ 1035392 w 1037297"/>
                  <a:gd name="connsiteY156" fmla="*/ 390259 h 839878"/>
                  <a:gd name="connsiteX157" fmla="*/ 1029677 w 1037297"/>
                  <a:gd name="connsiteY157" fmla="*/ 386449 h 839878"/>
                  <a:gd name="connsiteX158" fmla="*/ 1014437 w 1037297"/>
                  <a:gd name="connsiteY158" fmla="*/ 384544 h 839878"/>
                  <a:gd name="connsiteX159" fmla="*/ 1008722 w 1037297"/>
                  <a:gd name="connsiteY159" fmla="*/ 382639 h 839878"/>
                  <a:gd name="connsiteX160" fmla="*/ 1001102 w 1037297"/>
                  <a:gd name="connsiteY160" fmla="*/ 380734 h 839878"/>
                  <a:gd name="connsiteX161" fmla="*/ 989672 w 1037297"/>
                  <a:gd name="connsiteY161" fmla="*/ 373114 h 839878"/>
                  <a:gd name="connsiteX162" fmla="*/ 978242 w 1037297"/>
                  <a:gd name="connsiteY162" fmla="*/ 369304 h 839878"/>
                  <a:gd name="connsiteX163" fmla="*/ 972527 w 1037297"/>
                  <a:gd name="connsiteY163" fmla="*/ 367399 h 839878"/>
                  <a:gd name="connsiteX164" fmla="*/ 964907 w 1037297"/>
                  <a:gd name="connsiteY164" fmla="*/ 365494 h 839878"/>
                  <a:gd name="connsiteX165" fmla="*/ 959192 w 1037297"/>
                  <a:gd name="connsiteY165" fmla="*/ 363589 h 839878"/>
                  <a:gd name="connsiteX166" fmla="*/ 938237 w 1037297"/>
                  <a:gd name="connsiteY166" fmla="*/ 357874 h 839878"/>
                  <a:gd name="connsiteX167" fmla="*/ 932522 w 1037297"/>
                  <a:gd name="connsiteY167" fmla="*/ 355969 h 839878"/>
                  <a:gd name="connsiteX168" fmla="*/ 827747 w 1037297"/>
                  <a:gd name="connsiteY168" fmla="*/ 357874 h 839878"/>
                  <a:gd name="connsiteX169" fmla="*/ 822032 w 1037297"/>
                  <a:gd name="connsiteY169" fmla="*/ 359779 h 839878"/>
                  <a:gd name="connsiteX170" fmla="*/ 732497 w 1037297"/>
                  <a:gd name="connsiteY170" fmla="*/ 361684 h 839878"/>
                  <a:gd name="connsiteX171" fmla="*/ 719162 w 1037297"/>
                  <a:gd name="connsiteY171" fmla="*/ 365494 h 839878"/>
                  <a:gd name="connsiteX172" fmla="*/ 698207 w 1037297"/>
                  <a:gd name="connsiteY172" fmla="*/ 367399 h 839878"/>
                  <a:gd name="connsiteX173" fmla="*/ 671537 w 1037297"/>
                  <a:gd name="connsiteY173" fmla="*/ 369304 h 839878"/>
                  <a:gd name="connsiteX174" fmla="*/ 671537 w 1037297"/>
                  <a:gd name="connsiteY174" fmla="*/ 369304 h 839878"/>
                  <a:gd name="connsiteX175" fmla="*/ 648677 w 1037297"/>
                  <a:gd name="connsiteY175" fmla="*/ 373114 h 839878"/>
                  <a:gd name="connsiteX176" fmla="*/ 644867 w 1037297"/>
                  <a:gd name="connsiteY176" fmla="*/ 361684 h 839878"/>
                  <a:gd name="connsiteX177" fmla="*/ 642962 w 1037297"/>
                  <a:gd name="connsiteY177" fmla="*/ 355969 h 839878"/>
                  <a:gd name="connsiteX178" fmla="*/ 644867 w 1037297"/>
                  <a:gd name="connsiteY178" fmla="*/ 338824 h 839878"/>
                  <a:gd name="connsiteX179" fmla="*/ 646772 w 1037297"/>
                  <a:gd name="connsiteY179" fmla="*/ 333109 h 839878"/>
                  <a:gd name="connsiteX180" fmla="*/ 663917 w 1037297"/>
                  <a:gd name="connsiteY180" fmla="*/ 323584 h 839878"/>
                  <a:gd name="connsiteX181" fmla="*/ 675347 w 1037297"/>
                  <a:gd name="connsiteY181" fmla="*/ 315964 h 839878"/>
                  <a:gd name="connsiteX182" fmla="*/ 677252 w 1037297"/>
                  <a:gd name="connsiteY182" fmla="*/ 310249 h 839878"/>
                  <a:gd name="connsiteX183" fmla="*/ 682967 w 1037297"/>
                  <a:gd name="connsiteY183" fmla="*/ 308344 h 839878"/>
                  <a:gd name="connsiteX184" fmla="*/ 688682 w 1037297"/>
                  <a:gd name="connsiteY184" fmla="*/ 304534 h 839878"/>
                  <a:gd name="connsiteX185" fmla="*/ 698207 w 1037297"/>
                  <a:gd name="connsiteY185" fmla="*/ 295009 h 839878"/>
                  <a:gd name="connsiteX186" fmla="*/ 707732 w 1037297"/>
                  <a:gd name="connsiteY186" fmla="*/ 283579 h 839878"/>
                  <a:gd name="connsiteX187" fmla="*/ 719162 w 1037297"/>
                  <a:gd name="connsiteY187" fmla="*/ 275959 h 839878"/>
                  <a:gd name="connsiteX188" fmla="*/ 734402 w 1037297"/>
                  <a:gd name="connsiteY188" fmla="*/ 262624 h 839878"/>
                  <a:gd name="connsiteX189" fmla="*/ 743927 w 1037297"/>
                  <a:gd name="connsiteY189" fmla="*/ 251194 h 839878"/>
                  <a:gd name="connsiteX190" fmla="*/ 755357 w 1037297"/>
                  <a:gd name="connsiteY190" fmla="*/ 241669 h 839878"/>
                  <a:gd name="connsiteX191" fmla="*/ 761072 w 1037297"/>
                  <a:gd name="connsiteY191" fmla="*/ 230239 h 839878"/>
                  <a:gd name="connsiteX192" fmla="*/ 762977 w 1037297"/>
                  <a:gd name="connsiteY192" fmla="*/ 224524 h 839878"/>
                  <a:gd name="connsiteX193" fmla="*/ 768692 w 1037297"/>
                  <a:gd name="connsiteY193" fmla="*/ 213094 h 839878"/>
                  <a:gd name="connsiteX194" fmla="*/ 766787 w 1037297"/>
                  <a:gd name="connsiteY194" fmla="*/ 197854 h 839878"/>
                  <a:gd name="connsiteX195" fmla="*/ 761072 w 1037297"/>
                  <a:gd name="connsiteY195" fmla="*/ 195949 h 839878"/>
                  <a:gd name="connsiteX196" fmla="*/ 740117 w 1037297"/>
                  <a:gd name="connsiteY196" fmla="*/ 197854 h 839878"/>
                  <a:gd name="connsiteX197" fmla="*/ 734402 w 1037297"/>
                  <a:gd name="connsiteY197" fmla="*/ 201664 h 839878"/>
                  <a:gd name="connsiteX198" fmla="*/ 722972 w 1037297"/>
                  <a:gd name="connsiteY198" fmla="*/ 205474 h 839878"/>
                  <a:gd name="connsiteX199" fmla="*/ 719162 w 1037297"/>
                  <a:gd name="connsiteY199" fmla="*/ 211189 h 839878"/>
                  <a:gd name="connsiteX200" fmla="*/ 713447 w 1037297"/>
                  <a:gd name="connsiteY200" fmla="*/ 213094 h 839878"/>
                  <a:gd name="connsiteX201" fmla="*/ 707732 w 1037297"/>
                  <a:gd name="connsiteY201" fmla="*/ 216904 h 839878"/>
                  <a:gd name="connsiteX202" fmla="*/ 702017 w 1037297"/>
                  <a:gd name="connsiteY202" fmla="*/ 222619 h 839878"/>
                  <a:gd name="connsiteX203" fmla="*/ 694397 w 1037297"/>
                  <a:gd name="connsiteY203" fmla="*/ 226429 h 839878"/>
                  <a:gd name="connsiteX204" fmla="*/ 652487 w 1037297"/>
                  <a:gd name="connsiteY204" fmla="*/ 255004 h 839878"/>
                  <a:gd name="connsiteX205" fmla="*/ 639152 w 1037297"/>
                  <a:gd name="connsiteY205" fmla="*/ 266434 h 839878"/>
                  <a:gd name="connsiteX206" fmla="*/ 629627 w 1037297"/>
                  <a:gd name="connsiteY206" fmla="*/ 283579 h 839878"/>
                  <a:gd name="connsiteX207" fmla="*/ 604862 w 1037297"/>
                  <a:gd name="connsiteY207" fmla="*/ 289294 h 839878"/>
                  <a:gd name="connsiteX208" fmla="*/ 591527 w 1037297"/>
                  <a:gd name="connsiteY208" fmla="*/ 293104 h 839878"/>
                  <a:gd name="connsiteX209" fmla="*/ 576287 w 1037297"/>
                  <a:gd name="connsiteY209" fmla="*/ 291199 h 839878"/>
                  <a:gd name="connsiteX210" fmla="*/ 564857 w 1037297"/>
                  <a:gd name="connsiteY210" fmla="*/ 287389 h 839878"/>
                  <a:gd name="connsiteX211" fmla="*/ 553427 w 1037297"/>
                  <a:gd name="connsiteY211" fmla="*/ 283579 h 839878"/>
                  <a:gd name="connsiteX212" fmla="*/ 541997 w 1037297"/>
                  <a:gd name="connsiteY212" fmla="*/ 279769 h 839878"/>
                  <a:gd name="connsiteX213" fmla="*/ 536282 w 1037297"/>
                  <a:gd name="connsiteY213" fmla="*/ 277864 h 839878"/>
                  <a:gd name="connsiteX214" fmla="*/ 530567 w 1037297"/>
                  <a:gd name="connsiteY214" fmla="*/ 274054 h 839878"/>
                  <a:gd name="connsiteX215" fmla="*/ 519137 w 1037297"/>
                  <a:gd name="connsiteY215" fmla="*/ 268339 h 839878"/>
                  <a:gd name="connsiteX216" fmla="*/ 511517 w 1037297"/>
                  <a:gd name="connsiteY216" fmla="*/ 256909 h 839878"/>
                  <a:gd name="connsiteX217" fmla="*/ 507707 w 1037297"/>
                  <a:gd name="connsiteY217" fmla="*/ 235954 h 839878"/>
                  <a:gd name="connsiteX218" fmla="*/ 509612 w 1037297"/>
                  <a:gd name="connsiteY218" fmla="*/ 171184 h 839878"/>
                  <a:gd name="connsiteX219" fmla="*/ 508314 w 1037297"/>
                  <a:gd name="connsiteY219" fmla="*/ 73485 h 839878"/>
                  <a:gd name="connsiteX220" fmla="*/ 454116 w 1037297"/>
                  <a:gd name="connsiteY220" fmla="*/ 11248 h 839878"/>
                  <a:gd name="connsiteX221" fmla="*/ 435401 w 1037297"/>
                  <a:gd name="connsiteY221" fmla="*/ 68523 h 839878"/>
                  <a:gd name="connsiteX222" fmla="*/ 427697 w 1037297"/>
                  <a:gd name="connsiteY222" fmla="*/ 137103 h 839878"/>
                  <a:gd name="connsiteX223" fmla="*/ 420077 w 1037297"/>
                  <a:gd name="connsiteY223" fmla="*/ 169279 h 839878"/>
                  <a:gd name="connsiteX224" fmla="*/ 416267 w 1037297"/>
                  <a:gd name="connsiteY224" fmla="*/ 186424 h 839878"/>
                  <a:gd name="connsiteX225" fmla="*/ 420077 w 1037297"/>
                  <a:gd name="connsiteY225" fmla="*/ 207379 h 839878"/>
                  <a:gd name="connsiteX226" fmla="*/ 423887 w 1037297"/>
                  <a:gd name="connsiteY226" fmla="*/ 213094 h 839878"/>
                  <a:gd name="connsiteX227" fmla="*/ 427697 w 1037297"/>
                  <a:gd name="connsiteY227" fmla="*/ 224524 h 839878"/>
                  <a:gd name="connsiteX228" fmla="*/ 425792 w 1037297"/>
                  <a:gd name="connsiteY228" fmla="*/ 251194 h 839878"/>
                  <a:gd name="connsiteX229" fmla="*/ 420077 w 1037297"/>
                  <a:gd name="connsiteY229" fmla="*/ 253099 h 839878"/>
                  <a:gd name="connsiteX230" fmla="*/ 414362 w 1037297"/>
                  <a:gd name="connsiteY230" fmla="*/ 256909 h 839878"/>
                  <a:gd name="connsiteX231" fmla="*/ 423887 w 1037297"/>
                  <a:gd name="connsiteY231" fmla="*/ 253099 h 839878"/>
                  <a:gd name="connsiteX0" fmla="*/ 423887 w 1037297"/>
                  <a:gd name="connsiteY0" fmla="*/ 253099 h 839878"/>
                  <a:gd name="connsiteX1" fmla="*/ 423887 w 1037297"/>
                  <a:gd name="connsiteY1" fmla="*/ 253099 h 839878"/>
                  <a:gd name="connsiteX2" fmla="*/ 397217 w 1037297"/>
                  <a:gd name="connsiteY2" fmla="*/ 262624 h 839878"/>
                  <a:gd name="connsiteX3" fmla="*/ 389597 w 1037297"/>
                  <a:gd name="connsiteY3" fmla="*/ 264529 h 839878"/>
                  <a:gd name="connsiteX4" fmla="*/ 359117 w 1037297"/>
                  <a:gd name="connsiteY4" fmla="*/ 266434 h 839878"/>
                  <a:gd name="connsiteX5" fmla="*/ 353402 w 1037297"/>
                  <a:gd name="connsiteY5" fmla="*/ 270244 h 839878"/>
                  <a:gd name="connsiteX6" fmla="*/ 341972 w 1037297"/>
                  <a:gd name="connsiteY6" fmla="*/ 279769 h 839878"/>
                  <a:gd name="connsiteX7" fmla="*/ 330542 w 1037297"/>
                  <a:gd name="connsiteY7" fmla="*/ 283579 h 839878"/>
                  <a:gd name="connsiteX8" fmla="*/ 315302 w 1037297"/>
                  <a:gd name="connsiteY8" fmla="*/ 289294 h 839878"/>
                  <a:gd name="connsiteX9" fmla="*/ 267677 w 1037297"/>
                  <a:gd name="connsiteY9" fmla="*/ 285484 h 839878"/>
                  <a:gd name="connsiteX10" fmla="*/ 256247 w 1037297"/>
                  <a:gd name="connsiteY10" fmla="*/ 281674 h 839878"/>
                  <a:gd name="connsiteX11" fmla="*/ 244817 w 1037297"/>
                  <a:gd name="connsiteY11" fmla="*/ 277864 h 839878"/>
                  <a:gd name="connsiteX12" fmla="*/ 239102 w 1037297"/>
                  <a:gd name="connsiteY12" fmla="*/ 275959 h 839878"/>
                  <a:gd name="connsiteX13" fmla="*/ 233387 w 1037297"/>
                  <a:gd name="connsiteY13" fmla="*/ 274054 h 839878"/>
                  <a:gd name="connsiteX14" fmla="*/ 221957 w 1037297"/>
                  <a:gd name="connsiteY14" fmla="*/ 272149 h 839878"/>
                  <a:gd name="connsiteX15" fmla="*/ 216242 w 1037297"/>
                  <a:gd name="connsiteY15" fmla="*/ 270244 h 839878"/>
                  <a:gd name="connsiteX16" fmla="*/ 208622 w 1037297"/>
                  <a:gd name="connsiteY16" fmla="*/ 268339 h 839878"/>
                  <a:gd name="connsiteX17" fmla="*/ 197192 w 1037297"/>
                  <a:gd name="connsiteY17" fmla="*/ 264529 h 839878"/>
                  <a:gd name="connsiteX18" fmla="*/ 191477 w 1037297"/>
                  <a:gd name="connsiteY18" fmla="*/ 262624 h 839878"/>
                  <a:gd name="connsiteX19" fmla="*/ 183857 w 1037297"/>
                  <a:gd name="connsiteY19" fmla="*/ 260719 h 839878"/>
                  <a:gd name="connsiteX20" fmla="*/ 172427 w 1037297"/>
                  <a:gd name="connsiteY20" fmla="*/ 255004 h 839878"/>
                  <a:gd name="connsiteX21" fmla="*/ 166712 w 1037297"/>
                  <a:gd name="connsiteY21" fmla="*/ 251194 h 839878"/>
                  <a:gd name="connsiteX22" fmla="*/ 159092 w 1037297"/>
                  <a:gd name="connsiteY22" fmla="*/ 239764 h 839878"/>
                  <a:gd name="connsiteX23" fmla="*/ 147662 w 1037297"/>
                  <a:gd name="connsiteY23" fmla="*/ 235954 h 839878"/>
                  <a:gd name="connsiteX24" fmla="*/ 141947 w 1037297"/>
                  <a:gd name="connsiteY24" fmla="*/ 232144 h 839878"/>
                  <a:gd name="connsiteX25" fmla="*/ 136232 w 1037297"/>
                  <a:gd name="connsiteY25" fmla="*/ 230239 h 839878"/>
                  <a:gd name="connsiteX26" fmla="*/ 119087 w 1037297"/>
                  <a:gd name="connsiteY26" fmla="*/ 226429 h 839878"/>
                  <a:gd name="connsiteX27" fmla="*/ 113372 w 1037297"/>
                  <a:gd name="connsiteY27" fmla="*/ 220714 h 839878"/>
                  <a:gd name="connsiteX28" fmla="*/ 103847 w 1037297"/>
                  <a:gd name="connsiteY28" fmla="*/ 203569 h 839878"/>
                  <a:gd name="connsiteX29" fmla="*/ 86702 w 1037297"/>
                  <a:gd name="connsiteY29" fmla="*/ 195949 h 839878"/>
                  <a:gd name="connsiteX30" fmla="*/ 80987 w 1037297"/>
                  <a:gd name="connsiteY30" fmla="*/ 194044 h 839878"/>
                  <a:gd name="connsiteX31" fmla="*/ 61937 w 1037297"/>
                  <a:gd name="connsiteY31" fmla="*/ 197854 h 839878"/>
                  <a:gd name="connsiteX32" fmla="*/ 56222 w 1037297"/>
                  <a:gd name="connsiteY32" fmla="*/ 201664 h 839878"/>
                  <a:gd name="connsiteX33" fmla="*/ 52412 w 1037297"/>
                  <a:gd name="connsiteY33" fmla="*/ 207379 h 839878"/>
                  <a:gd name="connsiteX34" fmla="*/ 48602 w 1037297"/>
                  <a:gd name="connsiteY34" fmla="*/ 218809 h 839878"/>
                  <a:gd name="connsiteX35" fmla="*/ 52412 w 1037297"/>
                  <a:gd name="connsiteY35" fmla="*/ 256909 h 839878"/>
                  <a:gd name="connsiteX36" fmla="*/ 56222 w 1037297"/>
                  <a:gd name="connsiteY36" fmla="*/ 262624 h 839878"/>
                  <a:gd name="connsiteX37" fmla="*/ 61937 w 1037297"/>
                  <a:gd name="connsiteY37" fmla="*/ 266434 h 839878"/>
                  <a:gd name="connsiteX38" fmla="*/ 65747 w 1037297"/>
                  <a:gd name="connsiteY38" fmla="*/ 272149 h 839878"/>
                  <a:gd name="connsiteX39" fmla="*/ 82892 w 1037297"/>
                  <a:gd name="connsiteY39" fmla="*/ 281674 h 839878"/>
                  <a:gd name="connsiteX40" fmla="*/ 105752 w 1037297"/>
                  <a:gd name="connsiteY40" fmla="*/ 283579 h 839878"/>
                  <a:gd name="connsiteX41" fmla="*/ 126707 w 1037297"/>
                  <a:gd name="connsiteY41" fmla="*/ 289294 h 839878"/>
                  <a:gd name="connsiteX42" fmla="*/ 132422 w 1037297"/>
                  <a:gd name="connsiteY42" fmla="*/ 291199 h 839878"/>
                  <a:gd name="connsiteX43" fmla="*/ 138137 w 1037297"/>
                  <a:gd name="connsiteY43" fmla="*/ 296914 h 839878"/>
                  <a:gd name="connsiteX44" fmla="*/ 145757 w 1037297"/>
                  <a:gd name="connsiteY44" fmla="*/ 298819 h 839878"/>
                  <a:gd name="connsiteX45" fmla="*/ 168617 w 1037297"/>
                  <a:gd name="connsiteY45" fmla="*/ 302629 h 839878"/>
                  <a:gd name="connsiteX46" fmla="*/ 193382 w 1037297"/>
                  <a:gd name="connsiteY46" fmla="*/ 308344 h 839878"/>
                  <a:gd name="connsiteX47" fmla="*/ 210527 w 1037297"/>
                  <a:gd name="connsiteY47" fmla="*/ 314059 h 839878"/>
                  <a:gd name="connsiteX48" fmla="*/ 216242 w 1037297"/>
                  <a:gd name="connsiteY48" fmla="*/ 315964 h 839878"/>
                  <a:gd name="connsiteX49" fmla="*/ 231482 w 1037297"/>
                  <a:gd name="connsiteY49" fmla="*/ 319774 h 839878"/>
                  <a:gd name="connsiteX50" fmla="*/ 250532 w 1037297"/>
                  <a:gd name="connsiteY50" fmla="*/ 325489 h 839878"/>
                  <a:gd name="connsiteX51" fmla="*/ 256247 w 1037297"/>
                  <a:gd name="connsiteY51" fmla="*/ 329299 h 839878"/>
                  <a:gd name="connsiteX52" fmla="*/ 269582 w 1037297"/>
                  <a:gd name="connsiteY52" fmla="*/ 344539 h 839878"/>
                  <a:gd name="connsiteX53" fmla="*/ 275297 w 1037297"/>
                  <a:gd name="connsiteY53" fmla="*/ 363589 h 839878"/>
                  <a:gd name="connsiteX54" fmla="*/ 277202 w 1037297"/>
                  <a:gd name="connsiteY54" fmla="*/ 369304 h 839878"/>
                  <a:gd name="connsiteX55" fmla="*/ 279107 w 1037297"/>
                  <a:gd name="connsiteY55" fmla="*/ 375019 h 839878"/>
                  <a:gd name="connsiteX56" fmla="*/ 281012 w 1037297"/>
                  <a:gd name="connsiteY56" fmla="*/ 399784 h 839878"/>
                  <a:gd name="connsiteX57" fmla="*/ 282917 w 1037297"/>
                  <a:gd name="connsiteY57" fmla="*/ 405499 h 839878"/>
                  <a:gd name="connsiteX58" fmla="*/ 281012 w 1037297"/>
                  <a:gd name="connsiteY58" fmla="*/ 424549 h 839878"/>
                  <a:gd name="connsiteX59" fmla="*/ 279107 w 1037297"/>
                  <a:gd name="connsiteY59" fmla="*/ 434074 h 839878"/>
                  <a:gd name="connsiteX60" fmla="*/ 265772 w 1037297"/>
                  <a:gd name="connsiteY60" fmla="*/ 447409 h 839878"/>
                  <a:gd name="connsiteX61" fmla="*/ 254342 w 1037297"/>
                  <a:gd name="connsiteY61" fmla="*/ 455029 h 839878"/>
                  <a:gd name="connsiteX62" fmla="*/ 242912 w 1037297"/>
                  <a:gd name="connsiteY62" fmla="*/ 458839 h 839878"/>
                  <a:gd name="connsiteX63" fmla="*/ 128612 w 1037297"/>
                  <a:gd name="connsiteY63" fmla="*/ 458839 h 839878"/>
                  <a:gd name="connsiteX64" fmla="*/ 122897 w 1037297"/>
                  <a:gd name="connsiteY64" fmla="*/ 460744 h 839878"/>
                  <a:gd name="connsiteX65" fmla="*/ 107657 w 1037297"/>
                  <a:gd name="connsiteY65" fmla="*/ 462649 h 839878"/>
                  <a:gd name="connsiteX66" fmla="*/ 90512 w 1037297"/>
                  <a:gd name="connsiteY66" fmla="*/ 468364 h 839878"/>
                  <a:gd name="connsiteX67" fmla="*/ 84797 w 1037297"/>
                  <a:gd name="connsiteY67" fmla="*/ 470269 h 839878"/>
                  <a:gd name="connsiteX68" fmla="*/ 79082 w 1037297"/>
                  <a:gd name="connsiteY68" fmla="*/ 474079 h 839878"/>
                  <a:gd name="connsiteX69" fmla="*/ 67652 w 1037297"/>
                  <a:gd name="connsiteY69" fmla="*/ 475984 h 839878"/>
                  <a:gd name="connsiteX70" fmla="*/ 29552 w 1037297"/>
                  <a:gd name="connsiteY70" fmla="*/ 477889 h 839878"/>
                  <a:gd name="connsiteX71" fmla="*/ 18122 w 1037297"/>
                  <a:gd name="connsiteY71" fmla="*/ 483604 h 839878"/>
                  <a:gd name="connsiteX72" fmla="*/ 8597 w 1037297"/>
                  <a:gd name="connsiteY72" fmla="*/ 493129 h 839878"/>
                  <a:gd name="connsiteX73" fmla="*/ 6692 w 1037297"/>
                  <a:gd name="connsiteY73" fmla="*/ 498844 h 839878"/>
                  <a:gd name="connsiteX74" fmla="*/ 2882 w 1037297"/>
                  <a:gd name="connsiteY74" fmla="*/ 504559 h 839878"/>
                  <a:gd name="connsiteX75" fmla="*/ 14312 w 1037297"/>
                  <a:gd name="connsiteY75" fmla="*/ 540754 h 839878"/>
                  <a:gd name="connsiteX76" fmla="*/ 147662 w 1037297"/>
                  <a:gd name="connsiteY76" fmla="*/ 540754 h 839878"/>
                  <a:gd name="connsiteX77" fmla="*/ 155282 w 1037297"/>
                  <a:gd name="connsiteY77" fmla="*/ 538849 h 839878"/>
                  <a:gd name="connsiteX78" fmla="*/ 305777 w 1037297"/>
                  <a:gd name="connsiteY78" fmla="*/ 533134 h 839878"/>
                  <a:gd name="connsiteX79" fmla="*/ 321017 w 1037297"/>
                  <a:gd name="connsiteY79" fmla="*/ 540754 h 839878"/>
                  <a:gd name="connsiteX80" fmla="*/ 332447 w 1037297"/>
                  <a:gd name="connsiteY80" fmla="*/ 546469 h 839878"/>
                  <a:gd name="connsiteX81" fmla="*/ 336257 w 1037297"/>
                  <a:gd name="connsiteY81" fmla="*/ 552184 h 839878"/>
                  <a:gd name="connsiteX82" fmla="*/ 341972 w 1037297"/>
                  <a:gd name="connsiteY82" fmla="*/ 554089 h 839878"/>
                  <a:gd name="connsiteX83" fmla="*/ 353402 w 1037297"/>
                  <a:gd name="connsiteY83" fmla="*/ 561709 h 839878"/>
                  <a:gd name="connsiteX84" fmla="*/ 359117 w 1037297"/>
                  <a:gd name="connsiteY84" fmla="*/ 565519 h 839878"/>
                  <a:gd name="connsiteX85" fmla="*/ 362927 w 1037297"/>
                  <a:gd name="connsiteY85" fmla="*/ 571234 h 839878"/>
                  <a:gd name="connsiteX86" fmla="*/ 368642 w 1037297"/>
                  <a:gd name="connsiteY86" fmla="*/ 582664 h 839878"/>
                  <a:gd name="connsiteX87" fmla="*/ 364832 w 1037297"/>
                  <a:gd name="connsiteY87" fmla="*/ 609334 h 839878"/>
                  <a:gd name="connsiteX88" fmla="*/ 361022 w 1037297"/>
                  <a:gd name="connsiteY88" fmla="*/ 615049 h 839878"/>
                  <a:gd name="connsiteX89" fmla="*/ 359117 w 1037297"/>
                  <a:gd name="connsiteY89" fmla="*/ 620764 h 839878"/>
                  <a:gd name="connsiteX90" fmla="*/ 355307 w 1037297"/>
                  <a:gd name="connsiteY90" fmla="*/ 626479 h 839878"/>
                  <a:gd name="connsiteX91" fmla="*/ 353402 w 1037297"/>
                  <a:gd name="connsiteY91" fmla="*/ 632194 h 839878"/>
                  <a:gd name="connsiteX92" fmla="*/ 349592 w 1037297"/>
                  <a:gd name="connsiteY92" fmla="*/ 637909 h 839878"/>
                  <a:gd name="connsiteX93" fmla="*/ 332447 w 1037297"/>
                  <a:gd name="connsiteY93" fmla="*/ 704584 h 839878"/>
                  <a:gd name="connsiteX94" fmla="*/ 330542 w 1037297"/>
                  <a:gd name="connsiteY94" fmla="*/ 756019 h 839878"/>
                  <a:gd name="connsiteX95" fmla="*/ 332447 w 1037297"/>
                  <a:gd name="connsiteY95" fmla="*/ 780784 h 839878"/>
                  <a:gd name="connsiteX96" fmla="*/ 334352 w 1037297"/>
                  <a:gd name="connsiteY96" fmla="*/ 786499 h 839878"/>
                  <a:gd name="connsiteX97" fmla="*/ 338162 w 1037297"/>
                  <a:gd name="connsiteY97" fmla="*/ 790309 h 839878"/>
                  <a:gd name="connsiteX98" fmla="*/ 366737 w 1037297"/>
                  <a:gd name="connsiteY98" fmla="*/ 836029 h 839878"/>
                  <a:gd name="connsiteX99" fmla="*/ 389597 w 1037297"/>
                  <a:gd name="connsiteY99" fmla="*/ 837934 h 839878"/>
                  <a:gd name="connsiteX100" fmla="*/ 395312 w 1037297"/>
                  <a:gd name="connsiteY100" fmla="*/ 832219 h 839878"/>
                  <a:gd name="connsiteX101" fmla="*/ 397217 w 1037297"/>
                  <a:gd name="connsiteY101" fmla="*/ 820789 h 839878"/>
                  <a:gd name="connsiteX102" fmla="*/ 399122 w 1037297"/>
                  <a:gd name="connsiteY102" fmla="*/ 815074 h 839878"/>
                  <a:gd name="connsiteX103" fmla="*/ 401027 w 1037297"/>
                  <a:gd name="connsiteY103" fmla="*/ 797929 h 839878"/>
                  <a:gd name="connsiteX104" fmla="*/ 402932 w 1037297"/>
                  <a:gd name="connsiteY104" fmla="*/ 784594 h 839878"/>
                  <a:gd name="connsiteX105" fmla="*/ 406742 w 1037297"/>
                  <a:gd name="connsiteY105" fmla="*/ 727444 h 839878"/>
                  <a:gd name="connsiteX106" fmla="*/ 412457 w 1037297"/>
                  <a:gd name="connsiteY106" fmla="*/ 716014 h 839878"/>
                  <a:gd name="connsiteX107" fmla="*/ 416267 w 1037297"/>
                  <a:gd name="connsiteY107" fmla="*/ 702679 h 839878"/>
                  <a:gd name="connsiteX108" fmla="*/ 418172 w 1037297"/>
                  <a:gd name="connsiteY108" fmla="*/ 696964 h 839878"/>
                  <a:gd name="connsiteX109" fmla="*/ 420077 w 1037297"/>
                  <a:gd name="connsiteY109" fmla="*/ 683629 h 839878"/>
                  <a:gd name="connsiteX110" fmla="*/ 423887 w 1037297"/>
                  <a:gd name="connsiteY110" fmla="*/ 672199 h 839878"/>
                  <a:gd name="connsiteX111" fmla="*/ 429602 w 1037297"/>
                  <a:gd name="connsiteY111" fmla="*/ 658864 h 839878"/>
                  <a:gd name="connsiteX112" fmla="*/ 439127 w 1037297"/>
                  <a:gd name="connsiteY112" fmla="*/ 647434 h 839878"/>
                  <a:gd name="connsiteX113" fmla="*/ 452462 w 1037297"/>
                  <a:gd name="connsiteY113" fmla="*/ 632194 h 839878"/>
                  <a:gd name="connsiteX114" fmla="*/ 460082 w 1037297"/>
                  <a:gd name="connsiteY114" fmla="*/ 620764 h 839878"/>
                  <a:gd name="connsiteX115" fmla="*/ 463892 w 1037297"/>
                  <a:gd name="connsiteY115" fmla="*/ 609334 h 839878"/>
                  <a:gd name="connsiteX116" fmla="*/ 467702 w 1037297"/>
                  <a:gd name="connsiteY116" fmla="*/ 594094 h 839878"/>
                  <a:gd name="connsiteX117" fmla="*/ 469607 w 1037297"/>
                  <a:gd name="connsiteY117" fmla="*/ 588379 h 839878"/>
                  <a:gd name="connsiteX118" fmla="*/ 509612 w 1037297"/>
                  <a:gd name="connsiteY118" fmla="*/ 582664 h 839878"/>
                  <a:gd name="connsiteX119" fmla="*/ 538187 w 1037297"/>
                  <a:gd name="connsiteY119" fmla="*/ 573139 h 839878"/>
                  <a:gd name="connsiteX120" fmla="*/ 543902 w 1037297"/>
                  <a:gd name="connsiteY120" fmla="*/ 571234 h 839878"/>
                  <a:gd name="connsiteX121" fmla="*/ 549617 w 1037297"/>
                  <a:gd name="connsiteY121" fmla="*/ 569329 h 839878"/>
                  <a:gd name="connsiteX122" fmla="*/ 557237 w 1037297"/>
                  <a:gd name="connsiteY122" fmla="*/ 567424 h 839878"/>
                  <a:gd name="connsiteX123" fmla="*/ 576287 w 1037297"/>
                  <a:gd name="connsiteY123" fmla="*/ 559804 h 839878"/>
                  <a:gd name="connsiteX124" fmla="*/ 587717 w 1037297"/>
                  <a:gd name="connsiteY124" fmla="*/ 555994 h 839878"/>
                  <a:gd name="connsiteX125" fmla="*/ 722972 w 1037297"/>
                  <a:gd name="connsiteY125" fmla="*/ 639814 h 839878"/>
                  <a:gd name="connsiteX126" fmla="*/ 736307 w 1037297"/>
                  <a:gd name="connsiteY126" fmla="*/ 649339 h 839878"/>
                  <a:gd name="connsiteX127" fmla="*/ 745832 w 1037297"/>
                  <a:gd name="connsiteY127" fmla="*/ 651244 h 839878"/>
                  <a:gd name="connsiteX128" fmla="*/ 780122 w 1037297"/>
                  <a:gd name="connsiteY128" fmla="*/ 656959 h 839878"/>
                  <a:gd name="connsiteX129" fmla="*/ 791552 w 1037297"/>
                  <a:gd name="connsiteY129" fmla="*/ 651244 h 839878"/>
                  <a:gd name="connsiteX130" fmla="*/ 797267 w 1037297"/>
                  <a:gd name="connsiteY130" fmla="*/ 649339 h 839878"/>
                  <a:gd name="connsiteX131" fmla="*/ 804887 w 1037297"/>
                  <a:gd name="connsiteY131" fmla="*/ 632194 h 839878"/>
                  <a:gd name="connsiteX132" fmla="*/ 802982 w 1037297"/>
                  <a:gd name="connsiteY132" fmla="*/ 607429 h 839878"/>
                  <a:gd name="connsiteX133" fmla="*/ 801077 w 1037297"/>
                  <a:gd name="connsiteY133" fmla="*/ 601714 h 839878"/>
                  <a:gd name="connsiteX134" fmla="*/ 799172 w 1037297"/>
                  <a:gd name="connsiteY134" fmla="*/ 594094 h 839878"/>
                  <a:gd name="connsiteX135" fmla="*/ 785837 w 1037297"/>
                  <a:gd name="connsiteY135" fmla="*/ 576949 h 839878"/>
                  <a:gd name="connsiteX136" fmla="*/ 776312 w 1037297"/>
                  <a:gd name="connsiteY136" fmla="*/ 571234 h 839878"/>
                  <a:gd name="connsiteX137" fmla="*/ 650582 w 1037297"/>
                  <a:gd name="connsiteY137" fmla="*/ 479794 h 839878"/>
                  <a:gd name="connsiteX138" fmla="*/ 646772 w 1037297"/>
                  <a:gd name="connsiteY138" fmla="*/ 462649 h 839878"/>
                  <a:gd name="connsiteX139" fmla="*/ 648677 w 1037297"/>
                  <a:gd name="connsiteY139" fmla="*/ 455029 h 839878"/>
                  <a:gd name="connsiteX140" fmla="*/ 652487 w 1037297"/>
                  <a:gd name="connsiteY140" fmla="*/ 437884 h 839878"/>
                  <a:gd name="connsiteX141" fmla="*/ 656297 w 1037297"/>
                  <a:gd name="connsiteY141" fmla="*/ 432169 h 839878"/>
                  <a:gd name="connsiteX142" fmla="*/ 658202 w 1037297"/>
                  <a:gd name="connsiteY142" fmla="*/ 426454 h 839878"/>
                  <a:gd name="connsiteX143" fmla="*/ 663917 w 1037297"/>
                  <a:gd name="connsiteY143" fmla="*/ 424549 h 839878"/>
                  <a:gd name="connsiteX144" fmla="*/ 673442 w 1037297"/>
                  <a:gd name="connsiteY144" fmla="*/ 413119 h 839878"/>
                  <a:gd name="connsiteX145" fmla="*/ 726782 w 1037297"/>
                  <a:gd name="connsiteY145" fmla="*/ 405499 h 839878"/>
                  <a:gd name="connsiteX146" fmla="*/ 844892 w 1037297"/>
                  <a:gd name="connsiteY146" fmla="*/ 407404 h 839878"/>
                  <a:gd name="connsiteX147" fmla="*/ 873467 w 1037297"/>
                  <a:gd name="connsiteY147" fmla="*/ 409309 h 839878"/>
                  <a:gd name="connsiteX148" fmla="*/ 902042 w 1037297"/>
                  <a:gd name="connsiteY148" fmla="*/ 415024 h 839878"/>
                  <a:gd name="connsiteX149" fmla="*/ 924902 w 1037297"/>
                  <a:gd name="connsiteY149" fmla="*/ 418834 h 839878"/>
                  <a:gd name="connsiteX150" fmla="*/ 953477 w 1037297"/>
                  <a:gd name="connsiteY150" fmla="*/ 424549 h 839878"/>
                  <a:gd name="connsiteX151" fmla="*/ 959192 w 1037297"/>
                  <a:gd name="connsiteY151" fmla="*/ 424549 h 839878"/>
                  <a:gd name="connsiteX152" fmla="*/ 1004912 w 1037297"/>
                  <a:gd name="connsiteY152" fmla="*/ 422644 h 839878"/>
                  <a:gd name="connsiteX153" fmla="*/ 1033487 w 1037297"/>
                  <a:gd name="connsiteY153" fmla="*/ 415024 h 839878"/>
                  <a:gd name="connsiteX154" fmla="*/ 1037297 w 1037297"/>
                  <a:gd name="connsiteY154" fmla="*/ 409309 h 839878"/>
                  <a:gd name="connsiteX155" fmla="*/ 1035392 w 1037297"/>
                  <a:gd name="connsiteY155" fmla="*/ 390259 h 839878"/>
                  <a:gd name="connsiteX156" fmla="*/ 1029677 w 1037297"/>
                  <a:gd name="connsiteY156" fmla="*/ 386449 h 839878"/>
                  <a:gd name="connsiteX157" fmla="*/ 1014437 w 1037297"/>
                  <a:gd name="connsiteY157" fmla="*/ 384544 h 839878"/>
                  <a:gd name="connsiteX158" fmla="*/ 1008722 w 1037297"/>
                  <a:gd name="connsiteY158" fmla="*/ 382639 h 839878"/>
                  <a:gd name="connsiteX159" fmla="*/ 1001102 w 1037297"/>
                  <a:gd name="connsiteY159" fmla="*/ 380734 h 839878"/>
                  <a:gd name="connsiteX160" fmla="*/ 989672 w 1037297"/>
                  <a:gd name="connsiteY160" fmla="*/ 373114 h 839878"/>
                  <a:gd name="connsiteX161" fmla="*/ 978242 w 1037297"/>
                  <a:gd name="connsiteY161" fmla="*/ 369304 h 839878"/>
                  <a:gd name="connsiteX162" fmla="*/ 972527 w 1037297"/>
                  <a:gd name="connsiteY162" fmla="*/ 367399 h 839878"/>
                  <a:gd name="connsiteX163" fmla="*/ 964907 w 1037297"/>
                  <a:gd name="connsiteY163" fmla="*/ 365494 h 839878"/>
                  <a:gd name="connsiteX164" fmla="*/ 959192 w 1037297"/>
                  <a:gd name="connsiteY164" fmla="*/ 363589 h 839878"/>
                  <a:gd name="connsiteX165" fmla="*/ 938237 w 1037297"/>
                  <a:gd name="connsiteY165" fmla="*/ 357874 h 839878"/>
                  <a:gd name="connsiteX166" fmla="*/ 932522 w 1037297"/>
                  <a:gd name="connsiteY166" fmla="*/ 355969 h 839878"/>
                  <a:gd name="connsiteX167" fmla="*/ 827747 w 1037297"/>
                  <a:gd name="connsiteY167" fmla="*/ 357874 h 839878"/>
                  <a:gd name="connsiteX168" fmla="*/ 822032 w 1037297"/>
                  <a:gd name="connsiteY168" fmla="*/ 359779 h 839878"/>
                  <a:gd name="connsiteX169" fmla="*/ 732497 w 1037297"/>
                  <a:gd name="connsiteY169" fmla="*/ 361684 h 839878"/>
                  <a:gd name="connsiteX170" fmla="*/ 719162 w 1037297"/>
                  <a:gd name="connsiteY170" fmla="*/ 365494 h 839878"/>
                  <a:gd name="connsiteX171" fmla="*/ 698207 w 1037297"/>
                  <a:gd name="connsiteY171" fmla="*/ 367399 h 839878"/>
                  <a:gd name="connsiteX172" fmla="*/ 671537 w 1037297"/>
                  <a:gd name="connsiteY172" fmla="*/ 369304 h 839878"/>
                  <a:gd name="connsiteX173" fmla="*/ 671537 w 1037297"/>
                  <a:gd name="connsiteY173" fmla="*/ 369304 h 839878"/>
                  <a:gd name="connsiteX174" fmla="*/ 648677 w 1037297"/>
                  <a:gd name="connsiteY174" fmla="*/ 373114 h 839878"/>
                  <a:gd name="connsiteX175" fmla="*/ 644867 w 1037297"/>
                  <a:gd name="connsiteY175" fmla="*/ 361684 h 839878"/>
                  <a:gd name="connsiteX176" fmla="*/ 642962 w 1037297"/>
                  <a:gd name="connsiteY176" fmla="*/ 355969 h 839878"/>
                  <a:gd name="connsiteX177" fmla="*/ 644867 w 1037297"/>
                  <a:gd name="connsiteY177" fmla="*/ 338824 h 839878"/>
                  <a:gd name="connsiteX178" fmla="*/ 646772 w 1037297"/>
                  <a:gd name="connsiteY178" fmla="*/ 333109 h 839878"/>
                  <a:gd name="connsiteX179" fmla="*/ 663917 w 1037297"/>
                  <a:gd name="connsiteY179" fmla="*/ 323584 h 839878"/>
                  <a:gd name="connsiteX180" fmla="*/ 675347 w 1037297"/>
                  <a:gd name="connsiteY180" fmla="*/ 315964 h 839878"/>
                  <a:gd name="connsiteX181" fmla="*/ 677252 w 1037297"/>
                  <a:gd name="connsiteY181" fmla="*/ 310249 h 839878"/>
                  <a:gd name="connsiteX182" fmla="*/ 682967 w 1037297"/>
                  <a:gd name="connsiteY182" fmla="*/ 308344 h 839878"/>
                  <a:gd name="connsiteX183" fmla="*/ 688682 w 1037297"/>
                  <a:gd name="connsiteY183" fmla="*/ 304534 h 839878"/>
                  <a:gd name="connsiteX184" fmla="*/ 698207 w 1037297"/>
                  <a:gd name="connsiteY184" fmla="*/ 295009 h 839878"/>
                  <a:gd name="connsiteX185" fmla="*/ 707732 w 1037297"/>
                  <a:gd name="connsiteY185" fmla="*/ 283579 h 839878"/>
                  <a:gd name="connsiteX186" fmla="*/ 719162 w 1037297"/>
                  <a:gd name="connsiteY186" fmla="*/ 275959 h 839878"/>
                  <a:gd name="connsiteX187" fmla="*/ 734402 w 1037297"/>
                  <a:gd name="connsiteY187" fmla="*/ 262624 h 839878"/>
                  <a:gd name="connsiteX188" fmla="*/ 743927 w 1037297"/>
                  <a:gd name="connsiteY188" fmla="*/ 251194 h 839878"/>
                  <a:gd name="connsiteX189" fmla="*/ 755357 w 1037297"/>
                  <a:gd name="connsiteY189" fmla="*/ 241669 h 839878"/>
                  <a:gd name="connsiteX190" fmla="*/ 761072 w 1037297"/>
                  <a:gd name="connsiteY190" fmla="*/ 230239 h 839878"/>
                  <a:gd name="connsiteX191" fmla="*/ 762977 w 1037297"/>
                  <a:gd name="connsiteY191" fmla="*/ 224524 h 839878"/>
                  <a:gd name="connsiteX192" fmla="*/ 768692 w 1037297"/>
                  <a:gd name="connsiteY192" fmla="*/ 213094 h 839878"/>
                  <a:gd name="connsiteX193" fmla="*/ 766787 w 1037297"/>
                  <a:gd name="connsiteY193" fmla="*/ 197854 h 839878"/>
                  <a:gd name="connsiteX194" fmla="*/ 761072 w 1037297"/>
                  <a:gd name="connsiteY194" fmla="*/ 195949 h 839878"/>
                  <a:gd name="connsiteX195" fmla="*/ 740117 w 1037297"/>
                  <a:gd name="connsiteY195" fmla="*/ 197854 h 839878"/>
                  <a:gd name="connsiteX196" fmla="*/ 734402 w 1037297"/>
                  <a:gd name="connsiteY196" fmla="*/ 201664 h 839878"/>
                  <a:gd name="connsiteX197" fmla="*/ 722972 w 1037297"/>
                  <a:gd name="connsiteY197" fmla="*/ 205474 h 839878"/>
                  <a:gd name="connsiteX198" fmla="*/ 719162 w 1037297"/>
                  <a:gd name="connsiteY198" fmla="*/ 211189 h 839878"/>
                  <a:gd name="connsiteX199" fmla="*/ 713447 w 1037297"/>
                  <a:gd name="connsiteY199" fmla="*/ 213094 h 839878"/>
                  <a:gd name="connsiteX200" fmla="*/ 707732 w 1037297"/>
                  <a:gd name="connsiteY200" fmla="*/ 216904 h 839878"/>
                  <a:gd name="connsiteX201" fmla="*/ 702017 w 1037297"/>
                  <a:gd name="connsiteY201" fmla="*/ 222619 h 839878"/>
                  <a:gd name="connsiteX202" fmla="*/ 694397 w 1037297"/>
                  <a:gd name="connsiteY202" fmla="*/ 226429 h 839878"/>
                  <a:gd name="connsiteX203" fmla="*/ 652487 w 1037297"/>
                  <a:gd name="connsiteY203" fmla="*/ 255004 h 839878"/>
                  <a:gd name="connsiteX204" fmla="*/ 639152 w 1037297"/>
                  <a:gd name="connsiteY204" fmla="*/ 266434 h 839878"/>
                  <a:gd name="connsiteX205" fmla="*/ 629627 w 1037297"/>
                  <a:gd name="connsiteY205" fmla="*/ 283579 h 839878"/>
                  <a:gd name="connsiteX206" fmla="*/ 604862 w 1037297"/>
                  <a:gd name="connsiteY206" fmla="*/ 289294 h 839878"/>
                  <a:gd name="connsiteX207" fmla="*/ 591527 w 1037297"/>
                  <a:gd name="connsiteY207" fmla="*/ 293104 h 839878"/>
                  <a:gd name="connsiteX208" fmla="*/ 576287 w 1037297"/>
                  <a:gd name="connsiteY208" fmla="*/ 291199 h 839878"/>
                  <a:gd name="connsiteX209" fmla="*/ 564857 w 1037297"/>
                  <a:gd name="connsiteY209" fmla="*/ 287389 h 839878"/>
                  <a:gd name="connsiteX210" fmla="*/ 553427 w 1037297"/>
                  <a:gd name="connsiteY210" fmla="*/ 283579 h 839878"/>
                  <a:gd name="connsiteX211" fmla="*/ 541997 w 1037297"/>
                  <a:gd name="connsiteY211" fmla="*/ 279769 h 839878"/>
                  <a:gd name="connsiteX212" fmla="*/ 536282 w 1037297"/>
                  <a:gd name="connsiteY212" fmla="*/ 277864 h 839878"/>
                  <a:gd name="connsiteX213" fmla="*/ 530567 w 1037297"/>
                  <a:gd name="connsiteY213" fmla="*/ 274054 h 839878"/>
                  <a:gd name="connsiteX214" fmla="*/ 519137 w 1037297"/>
                  <a:gd name="connsiteY214" fmla="*/ 268339 h 839878"/>
                  <a:gd name="connsiteX215" fmla="*/ 511517 w 1037297"/>
                  <a:gd name="connsiteY215" fmla="*/ 256909 h 839878"/>
                  <a:gd name="connsiteX216" fmla="*/ 507707 w 1037297"/>
                  <a:gd name="connsiteY216" fmla="*/ 235954 h 839878"/>
                  <a:gd name="connsiteX217" fmla="*/ 509612 w 1037297"/>
                  <a:gd name="connsiteY217" fmla="*/ 171184 h 839878"/>
                  <a:gd name="connsiteX218" fmla="*/ 508314 w 1037297"/>
                  <a:gd name="connsiteY218" fmla="*/ 73485 h 839878"/>
                  <a:gd name="connsiteX219" fmla="*/ 454116 w 1037297"/>
                  <a:gd name="connsiteY219" fmla="*/ 11248 h 839878"/>
                  <a:gd name="connsiteX220" fmla="*/ 435401 w 1037297"/>
                  <a:gd name="connsiteY220" fmla="*/ 68523 h 839878"/>
                  <a:gd name="connsiteX221" fmla="*/ 427697 w 1037297"/>
                  <a:gd name="connsiteY221" fmla="*/ 137103 h 839878"/>
                  <a:gd name="connsiteX222" fmla="*/ 420077 w 1037297"/>
                  <a:gd name="connsiteY222" fmla="*/ 169279 h 839878"/>
                  <a:gd name="connsiteX223" fmla="*/ 416267 w 1037297"/>
                  <a:gd name="connsiteY223" fmla="*/ 186424 h 839878"/>
                  <a:gd name="connsiteX224" fmla="*/ 420077 w 1037297"/>
                  <a:gd name="connsiteY224" fmla="*/ 207379 h 839878"/>
                  <a:gd name="connsiteX225" fmla="*/ 423887 w 1037297"/>
                  <a:gd name="connsiteY225" fmla="*/ 213094 h 839878"/>
                  <a:gd name="connsiteX226" fmla="*/ 427697 w 1037297"/>
                  <a:gd name="connsiteY226" fmla="*/ 224524 h 839878"/>
                  <a:gd name="connsiteX227" fmla="*/ 425792 w 1037297"/>
                  <a:gd name="connsiteY227" fmla="*/ 251194 h 839878"/>
                  <a:gd name="connsiteX228" fmla="*/ 420077 w 1037297"/>
                  <a:gd name="connsiteY228" fmla="*/ 253099 h 839878"/>
                  <a:gd name="connsiteX229" fmla="*/ 414362 w 1037297"/>
                  <a:gd name="connsiteY229" fmla="*/ 256909 h 839878"/>
                  <a:gd name="connsiteX230" fmla="*/ 423887 w 1037297"/>
                  <a:gd name="connsiteY230" fmla="*/ 253099 h 839878"/>
                  <a:gd name="connsiteX0" fmla="*/ 423887 w 1037297"/>
                  <a:gd name="connsiteY0" fmla="*/ 253099 h 839878"/>
                  <a:gd name="connsiteX1" fmla="*/ 423887 w 1037297"/>
                  <a:gd name="connsiteY1" fmla="*/ 253099 h 839878"/>
                  <a:gd name="connsiteX2" fmla="*/ 397217 w 1037297"/>
                  <a:gd name="connsiteY2" fmla="*/ 262624 h 839878"/>
                  <a:gd name="connsiteX3" fmla="*/ 389597 w 1037297"/>
                  <a:gd name="connsiteY3" fmla="*/ 264529 h 839878"/>
                  <a:gd name="connsiteX4" fmla="*/ 359117 w 1037297"/>
                  <a:gd name="connsiteY4" fmla="*/ 266434 h 839878"/>
                  <a:gd name="connsiteX5" fmla="*/ 353402 w 1037297"/>
                  <a:gd name="connsiteY5" fmla="*/ 270244 h 839878"/>
                  <a:gd name="connsiteX6" fmla="*/ 341972 w 1037297"/>
                  <a:gd name="connsiteY6" fmla="*/ 279769 h 839878"/>
                  <a:gd name="connsiteX7" fmla="*/ 330542 w 1037297"/>
                  <a:gd name="connsiteY7" fmla="*/ 283579 h 839878"/>
                  <a:gd name="connsiteX8" fmla="*/ 315302 w 1037297"/>
                  <a:gd name="connsiteY8" fmla="*/ 289294 h 839878"/>
                  <a:gd name="connsiteX9" fmla="*/ 267677 w 1037297"/>
                  <a:gd name="connsiteY9" fmla="*/ 285484 h 839878"/>
                  <a:gd name="connsiteX10" fmla="*/ 256247 w 1037297"/>
                  <a:gd name="connsiteY10" fmla="*/ 281674 h 839878"/>
                  <a:gd name="connsiteX11" fmla="*/ 244817 w 1037297"/>
                  <a:gd name="connsiteY11" fmla="*/ 277864 h 839878"/>
                  <a:gd name="connsiteX12" fmla="*/ 239102 w 1037297"/>
                  <a:gd name="connsiteY12" fmla="*/ 275959 h 839878"/>
                  <a:gd name="connsiteX13" fmla="*/ 233387 w 1037297"/>
                  <a:gd name="connsiteY13" fmla="*/ 274054 h 839878"/>
                  <a:gd name="connsiteX14" fmla="*/ 221957 w 1037297"/>
                  <a:gd name="connsiteY14" fmla="*/ 272149 h 839878"/>
                  <a:gd name="connsiteX15" fmla="*/ 216242 w 1037297"/>
                  <a:gd name="connsiteY15" fmla="*/ 270244 h 839878"/>
                  <a:gd name="connsiteX16" fmla="*/ 208622 w 1037297"/>
                  <a:gd name="connsiteY16" fmla="*/ 268339 h 839878"/>
                  <a:gd name="connsiteX17" fmla="*/ 197192 w 1037297"/>
                  <a:gd name="connsiteY17" fmla="*/ 264529 h 839878"/>
                  <a:gd name="connsiteX18" fmla="*/ 191477 w 1037297"/>
                  <a:gd name="connsiteY18" fmla="*/ 262624 h 839878"/>
                  <a:gd name="connsiteX19" fmla="*/ 183857 w 1037297"/>
                  <a:gd name="connsiteY19" fmla="*/ 260719 h 839878"/>
                  <a:gd name="connsiteX20" fmla="*/ 172427 w 1037297"/>
                  <a:gd name="connsiteY20" fmla="*/ 255004 h 839878"/>
                  <a:gd name="connsiteX21" fmla="*/ 166712 w 1037297"/>
                  <a:gd name="connsiteY21" fmla="*/ 251194 h 839878"/>
                  <a:gd name="connsiteX22" fmla="*/ 159092 w 1037297"/>
                  <a:gd name="connsiteY22" fmla="*/ 239764 h 839878"/>
                  <a:gd name="connsiteX23" fmla="*/ 147662 w 1037297"/>
                  <a:gd name="connsiteY23" fmla="*/ 235954 h 839878"/>
                  <a:gd name="connsiteX24" fmla="*/ 141947 w 1037297"/>
                  <a:gd name="connsiteY24" fmla="*/ 232144 h 839878"/>
                  <a:gd name="connsiteX25" fmla="*/ 136232 w 1037297"/>
                  <a:gd name="connsiteY25" fmla="*/ 230239 h 839878"/>
                  <a:gd name="connsiteX26" fmla="*/ 119087 w 1037297"/>
                  <a:gd name="connsiteY26" fmla="*/ 226429 h 839878"/>
                  <a:gd name="connsiteX27" fmla="*/ 113372 w 1037297"/>
                  <a:gd name="connsiteY27" fmla="*/ 220714 h 839878"/>
                  <a:gd name="connsiteX28" fmla="*/ 103847 w 1037297"/>
                  <a:gd name="connsiteY28" fmla="*/ 203569 h 839878"/>
                  <a:gd name="connsiteX29" fmla="*/ 86702 w 1037297"/>
                  <a:gd name="connsiteY29" fmla="*/ 195949 h 839878"/>
                  <a:gd name="connsiteX30" fmla="*/ 80987 w 1037297"/>
                  <a:gd name="connsiteY30" fmla="*/ 194044 h 839878"/>
                  <a:gd name="connsiteX31" fmla="*/ 61937 w 1037297"/>
                  <a:gd name="connsiteY31" fmla="*/ 197854 h 839878"/>
                  <a:gd name="connsiteX32" fmla="*/ 56222 w 1037297"/>
                  <a:gd name="connsiteY32" fmla="*/ 201664 h 839878"/>
                  <a:gd name="connsiteX33" fmla="*/ 52412 w 1037297"/>
                  <a:gd name="connsiteY33" fmla="*/ 207379 h 839878"/>
                  <a:gd name="connsiteX34" fmla="*/ 48602 w 1037297"/>
                  <a:gd name="connsiteY34" fmla="*/ 218809 h 839878"/>
                  <a:gd name="connsiteX35" fmla="*/ 52412 w 1037297"/>
                  <a:gd name="connsiteY35" fmla="*/ 256909 h 839878"/>
                  <a:gd name="connsiteX36" fmla="*/ 56222 w 1037297"/>
                  <a:gd name="connsiteY36" fmla="*/ 262624 h 839878"/>
                  <a:gd name="connsiteX37" fmla="*/ 61937 w 1037297"/>
                  <a:gd name="connsiteY37" fmla="*/ 266434 h 839878"/>
                  <a:gd name="connsiteX38" fmla="*/ 65747 w 1037297"/>
                  <a:gd name="connsiteY38" fmla="*/ 272149 h 839878"/>
                  <a:gd name="connsiteX39" fmla="*/ 82892 w 1037297"/>
                  <a:gd name="connsiteY39" fmla="*/ 281674 h 839878"/>
                  <a:gd name="connsiteX40" fmla="*/ 105752 w 1037297"/>
                  <a:gd name="connsiteY40" fmla="*/ 283579 h 839878"/>
                  <a:gd name="connsiteX41" fmla="*/ 126707 w 1037297"/>
                  <a:gd name="connsiteY41" fmla="*/ 289294 h 839878"/>
                  <a:gd name="connsiteX42" fmla="*/ 132422 w 1037297"/>
                  <a:gd name="connsiteY42" fmla="*/ 291199 h 839878"/>
                  <a:gd name="connsiteX43" fmla="*/ 138137 w 1037297"/>
                  <a:gd name="connsiteY43" fmla="*/ 296914 h 839878"/>
                  <a:gd name="connsiteX44" fmla="*/ 145757 w 1037297"/>
                  <a:gd name="connsiteY44" fmla="*/ 298819 h 839878"/>
                  <a:gd name="connsiteX45" fmla="*/ 168617 w 1037297"/>
                  <a:gd name="connsiteY45" fmla="*/ 302629 h 839878"/>
                  <a:gd name="connsiteX46" fmla="*/ 193382 w 1037297"/>
                  <a:gd name="connsiteY46" fmla="*/ 308344 h 839878"/>
                  <a:gd name="connsiteX47" fmla="*/ 210527 w 1037297"/>
                  <a:gd name="connsiteY47" fmla="*/ 314059 h 839878"/>
                  <a:gd name="connsiteX48" fmla="*/ 216242 w 1037297"/>
                  <a:gd name="connsiteY48" fmla="*/ 315964 h 839878"/>
                  <a:gd name="connsiteX49" fmla="*/ 231482 w 1037297"/>
                  <a:gd name="connsiteY49" fmla="*/ 319774 h 839878"/>
                  <a:gd name="connsiteX50" fmla="*/ 250532 w 1037297"/>
                  <a:gd name="connsiteY50" fmla="*/ 325489 h 839878"/>
                  <a:gd name="connsiteX51" fmla="*/ 256247 w 1037297"/>
                  <a:gd name="connsiteY51" fmla="*/ 329299 h 839878"/>
                  <a:gd name="connsiteX52" fmla="*/ 269582 w 1037297"/>
                  <a:gd name="connsiteY52" fmla="*/ 344539 h 839878"/>
                  <a:gd name="connsiteX53" fmla="*/ 275297 w 1037297"/>
                  <a:gd name="connsiteY53" fmla="*/ 363589 h 839878"/>
                  <a:gd name="connsiteX54" fmla="*/ 277202 w 1037297"/>
                  <a:gd name="connsiteY54" fmla="*/ 369304 h 839878"/>
                  <a:gd name="connsiteX55" fmla="*/ 279107 w 1037297"/>
                  <a:gd name="connsiteY55" fmla="*/ 375019 h 839878"/>
                  <a:gd name="connsiteX56" fmla="*/ 281012 w 1037297"/>
                  <a:gd name="connsiteY56" fmla="*/ 399784 h 839878"/>
                  <a:gd name="connsiteX57" fmla="*/ 282917 w 1037297"/>
                  <a:gd name="connsiteY57" fmla="*/ 405499 h 839878"/>
                  <a:gd name="connsiteX58" fmla="*/ 281012 w 1037297"/>
                  <a:gd name="connsiteY58" fmla="*/ 424549 h 839878"/>
                  <a:gd name="connsiteX59" fmla="*/ 279107 w 1037297"/>
                  <a:gd name="connsiteY59" fmla="*/ 434074 h 839878"/>
                  <a:gd name="connsiteX60" fmla="*/ 265772 w 1037297"/>
                  <a:gd name="connsiteY60" fmla="*/ 447409 h 839878"/>
                  <a:gd name="connsiteX61" fmla="*/ 254342 w 1037297"/>
                  <a:gd name="connsiteY61" fmla="*/ 455029 h 839878"/>
                  <a:gd name="connsiteX62" fmla="*/ 242912 w 1037297"/>
                  <a:gd name="connsiteY62" fmla="*/ 458839 h 839878"/>
                  <a:gd name="connsiteX63" fmla="*/ 128612 w 1037297"/>
                  <a:gd name="connsiteY63" fmla="*/ 458839 h 839878"/>
                  <a:gd name="connsiteX64" fmla="*/ 122897 w 1037297"/>
                  <a:gd name="connsiteY64" fmla="*/ 460744 h 839878"/>
                  <a:gd name="connsiteX65" fmla="*/ 107657 w 1037297"/>
                  <a:gd name="connsiteY65" fmla="*/ 462649 h 839878"/>
                  <a:gd name="connsiteX66" fmla="*/ 90512 w 1037297"/>
                  <a:gd name="connsiteY66" fmla="*/ 468364 h 839878"/>
                  <a:gd name="connsiteX67" fmla="*/ 84797 w 1037297"/>
                  <a:gd name="connsiteY67" fmla="*/ 470269 h 839878"/>
                  <a:gd name="connsiteX68" fmla="*/ 79082 w 1037297"/>
                  <a:gd name="connsiteY68" fmla="*/ 474079 h 839878"/>
                  <a:gd name="connsiteX69" fmla="*/ 67652 w 1037297"/>
                  <a:gd name="connsiteY69" fmla="*/ 475984 h 839878"/>
                  <a:gd name="connsiteX70" fmla="*/ 29552 w 1037297"/>
                  <a:gd name="connsiteY70" fmla="*/ 477889 h 839878"/>
                  <a:gd name="connsiteX71" fmla="*/ 18122 w 1037297"/>
                  <a:gd name="connsiteY71" fmla="*/ 483604 h 839878"/>
                  <a:gd name="connsiteX72" fmla="*/ 8597 w 1037297"/>
                  <a:gd name="connsiteY72" fmla="*/ 493129 h 839878"/>
                  <a:gd name="connsiteX73" fmla="*/ 6692 w 1037297"/>
                  <a:gd name="connsiteY73" fmla="*/ 498844 h 839878"/>
                  <a:gd name="connsiteX74" fmla="*/ 2882 w 1037297"/>
                  <a:gd name="connsiteY74" fmla="*/ 504559 h 839878"/>
                  <a:gd name="connsiteX75" fmla="*/ 14312 w 1037297"/>
                  <a:gd name="connsiteY75" fmla="*/ 540754 h 839878"/>
                  <a:gd name="connsiteX76" fmla="*/ 147662 w 1037297"/>
                  <a:gd name="connsiteY76" fmla="*/ 540754 h 839878"/>
                  <a:gd name="connsiteX77" fmla="*/ 155282 w 1037297"/>
                  <a:gd name="connsiteY77" fmla="*/ 538849 h 839878"/>
                  <a:gd name="connsiteX78" fmla="*/ 305777 w 1037297"/>
                  <a:gd name="connsiteY78" fmla="*/ 533134 h 839878"/>
                  <a:gd name="connsiteX79" fmla="*/ 321017 w 1037297"/>
                  <a:gd name="connsiteY79" fmla="*/ 540754 h 839878"/>
                  <a:gd name="connsiteX80" fmla="*/ 332447 w 1037297"/>
                  <a:gd name="connsiteY80" fmla="*/ 546469 h 839878"/>
                  <a:gd name="connsiteX81" fmla="*/ 336257 w 1037297"/>
                  <a:gd name="connsiteY81" fmla="*/ 552184 h 839878"/>
                  <a:gd name="connsiteX82" fmla="*/ 341972 w 1037297"/>
                  <a:gd name="connsiteY82" fmla="*/ 554089 h 839878"/>
                  <a:gd name="connsiteX83" fmla="*/ 353402 w 1037297"/>
                  <a:gd name="connsiteY83" fmla="*/ 561709 h 839878"/>
                  <a:gd name="connsiteX84" fmla="*/ 359117 w 1037297"/>
                  <a:gd name="connsiteY84" fmla="*/ 565519 h 839878"/>
                  <a:gd name="connsiteX85" fmla="*/ 362927 w 1037297"/>
                  <a:gd name="connsiteY85" fmla="*/ 571234 h 839878"/>
                  <a:gd name="connsiteX86" fmla="*/ 368642 w 1037297"/>
                  <a:gd name="connsiteY86" fmla="*/ 582664 h 839878"/>
                  <a:gd name="connsiteX87" fmla="*/ 364832 w 1037297"/>
                  <a:gd name="connsiteY87" fmla="*/ 609334 h 839878"/>
                  <a:gd name="connsiteX88" fmla="*/ 361022 w 1037297"/>
                  <a:gd name="connsiteY88" fmla="*/ 615049 h 839878"/>
                  <a:gd name="connsiteX89" fmla="*/ 359117 w 1037297"/>
                  <a:gd name="connsiteY89" fmla="*/ 620764 h 839878"/>
                  <a:gd name="connsiteX90" fmla="*/ 355307 w 1037297"/>
                  <a:gd name="connsiteY90" fmla="*/ 626479 h 839878"/>
                  <a:gd name="connsiteX91" fmla="*/ 353402 w 1037297"/>
                  <a:gd name="connsiteY91" fmla="*/ 632194 h 839878"/>
                  <a:gd name="connsiteX92" fmla="*/ 349592 w 1037297"/>
                  <a:gd name="connsiteY92" fmla="*/ 637909 h 839878"/>
                  <a:gd name="connsiteX93" fmla="*/ 332447 w 1037297"/>
                  <a:gd name="connsiteY93" fmla="*/ 704584 h 839878"/>
                  <a:gd name="connsiteX94" fmla="*/ 330542 w 1037297"/>
                  <a:gd name="connsiteY94" fmla="*/ 756019 h 839878"/>
                  <a:gd name="connsiteX95" fmla="*/ 332447 w 1037297"/>
                  <a:gd name="connsiteY95" fmla="*/ 780784 h 839878"/>
                  <a:gd name="connsiteX96" fmla="*/ 334352 w 1037297"/>
                  <a:gd name="connsiteY96" fmla="*/ 786499 h 839878"/>
                  <a:gd name="connsiteX97" fmla="*/ 338162 w 1037297"/>
                  <a:gd name="connsiteY97" fmla="*/ 790309 h 839878"/>
                  <a:gd name="connsiteX98" fmla="*/ 366737 w 1037297"/>
                  <a:gd name="connsiteY98" fmla="*/ 836029 h 839878"/>
                  <a:gd name="connsiteX99" fmla="*/ 389597 w 1037297"/>
                  <a:gd name="connsiteY99" fmla="*/ 837934 h 839878"/>
                  <a:gd name="connsiteX100" fmla="*/ 395312 w 1037297"/>
                  <a:gd name="connsiteY100" fmla="*/ 832219 h 839878"/>
                  <a:gd name="connsiteX101" fmla="*/ 397217 w 1037297"/>
                  <a:gd name="connsiteY101" fmla="*/ 820789 h 839878"/>
                  <a:gd name="connsiteX102" fmla="*/ 399122 w 1037297"/>
                  <a:gd name="connsiteY102" fmla="*/ 815074 h 839878"/>
                  <a:gd name="connsiteX103" fmla="*/ 401027 w 1037297"/>
                  <a:gd name="connsiteY103" fmla="*/ 797929 h 839878"/>
                  <a:gd name="connsiteX104" fmla="*/ 402932 w 1037297"/>
                  <a:gd name="connsiteY104" fmla="*/ 784594 h 839878"/>
                  <a:gd name="connsiteX105" fmla="*/ 406742 w 1037297"/>
                  <a:gd name="connsiteY105" fmla="*/ 727444 h 839878"/>
                  <a:gd name="connsiteX106" fmla="*/ 412457 w 1037297"/>
                  <a:gd name="connsiteY106" fmla="*/ 716014 h 839878"/>
                  <a:gd name="connsiteX107" fmla="*/ 416267 w 1037297"/>
                  <a:gd name="connsiteY107" fmla="*/ 702679 h 839878"/>
                  <a:gd name="connsiteX108" fmla="*/ 418172 w 1037297"/>
                  <a:gd name="connsiteY108" fmla="*/ 696964 h 839878"/>
                  <a:gd name="connsiteX109" fmla="*/ 420077 w 1037297"/>
                  <a:gd name="connsiteY109" fmla="*/ 683629 h 839878"/>
                  <a:gd name="connsiteX110" fmla="*/ 423887 w 1037297"/>
                  <a:gd name="connsiteY110" fmla="*/ 672199 h 839878"/>
                  <a:gd name="connsiteX111" fmla="*/ 429602 w 1037297"/>
                  <a:gd name="connsiteY111" fmla="*/ 658864 h 839878"/>
                  <a:gd name="connsiteX112" fmla="*/ 439127 w 1037297"/>
                  <a:gd name="connsiteY112" fmla="*/ 647434 h 839878"/>
                  <a:gd name="connsiteX113" fmla="*/ 452462 w 1037297"/>
                  <a:gd name="connsiteY113" fmla="*/ 632194 h 839878"/>
                  <a:gd name="connsiteX114" fmla="*/ 460082 w 1037297"/>
                  <a:gd name="connsiteY114" fmla="*/ 620764 h 839878"/>
                  <a:gd name="connsiteX115" fmla="*/ 463892 w 1037297"/>
                  <a:gd name="connsiteY115" fmla="*/ 609334 h 839878"/>
                  <a:gd name="connsiteX116" fmla="*/ 467702 w 1037297"/>
                  <a:gd name="connsiteY116" fmla="*/ 594094 h 839878"/>
                  <a:gd name="connsiteX117" fmla="*/ 469607 w 1037297"/>
                  <a:gd name="connsiteY117" fmla="*/ 588379 h 839878"/>
                  <a:gd name="connsiteX118" fmla="*/ 509612 w 1037297"/>
                  <a:gd name="connsiteY118" fmla="*/ 582664 h 839878"/>
                  <a:gd name="connsiteX119" fmla="*/ 538187 w 1037297"/>
                  <a:gd name="connsiteY119" fmla="*/ 573139 h 839878"/>
                  <a:gd name="connsiteX120" fmla="*/ 543902 w 1037297"/>
                  <a:gd name="connsiteY120" fmla="*/ 571234 h 839878"/>
                  <a:gd name="connsiteX121" fmla="*/ 549617 w 1037297"/>
                  <a:gd name="connsiteY121" fmla="*/ 569329 h 839878"/>
                  <a:gd name="connsiteX122" fmla="*/ 557237 w 1037297"/>
                  <a:gd name="connsiteY122" fmla="*/ 567424 h 839878"/>
                  <a:gd name="connsiteX123" fmla="*/ 576287 w 1037297"/>
                  <a:gd name="connsiteY123" fmla="*/ 559804 h 839878"/>
                  <a:gd name="connsiteX124" fmla="*/ 587717 w 1037297"/>
                  <a:gd name="connsiteY124" fmla="*/ 555994 h 839878"/>
                  <a:gd name="connsiteX125" fmla="*/ 722972 w 1037297"/>
                  <a:gd name="connsiteY125" fmla="*/ 639814 h 839878"/>
                  <a:gd name="connsiteX126" fmla="*/ 736307 w 1037297"/>
                  <a:gd name="connsiteY126" fmla="*/ 649339 h 839878"/>
                  <a:gd name="connsiteX127" fmla="*/ 780122 w 1037297"/>
                  <a:gd name="connsiteY127" fmla="*/ 656959 h 839878"/>
                  <a:gd name="connsiteX128" fmla="*/ 791552 w 1037297"/>
                  <a:gd name="connsiteY128" fmla="*/ 651244 h 839878"/>
                  <a:gd name="connsiteX129" fmla="*/ 797267 w 1037297"/>
                  <a:gd name="connsiteY129" fmla="*/ 649339 h 839878"/>
                  <a:gd name="connsiteX130" fmla="*/ 804887 w 1037297"/>
                  <a:gd name="connsiteY130" fmla="*/ 632194 h 839878"/>
                  <a:gd name="connsiteX131" fmla="*/ 802982 w 1037297"/>
                  <a:gd name="connsiteY131" fmla="*/ 607429 h 839878"/>
                  <a:gd name="connsiteX132" fmla="*/ 801077 w 1037297"/>
                  <a:gd name="connsiteY132" fmla="*/ 601714 h 839878"/>
                  <a:gd name="connsiteX133" fmla="*/ 799172 w 1037297"/>
                  <a:gd name="connsiteY133" fmla="*/ 594094 h 839878"/>
                  <a:gd name="connsiteX134" fmla="*/ 785837 w 1037297"/>
                  <a:gd name="connsiteY134" fmla="*/ 576949 h 839878"/>
                  <a:gd name="connsiteX135" fmla="*/ 776312 w 1037297"/>
                  <a:gd name="connsiteY135" fmla="*/ 571234 h 839878"/>
                  <a:gd name="connsiteX136" fmla="*/ 650582 w 1037297"/>
                  <a:gd name="connsiteY136" fmla="*/ 479794 h 839878"/>
                  <a:gd name="connsiteX137" fmla="*/ 646772 w 1037297"/>
                  <a:gd name="connsiteY137" fmla="*/ 462649 h 839878"/>
                  <a:gd name="connsiteX138" fmla="*/ 648677 w 1037297"/>
                  <a:gd name="connsiteY138" fmla="*/ 455029 h 839878"/>
                  <a:gd name="connsiteX139" fmla="*/ 652487 w 1037297"/>
                  <a:gd name="connsiteY139" fmla="*/ 437884 h 839878"/>
                  <a:gd name="connsiteX140" fmla="*/ 656297 w 1037297"/>
                  <a:gd name="connsiteY140" fmla="*/ 432169 h 839878"/>
                  <a:gd name="connsiteX141" fmla="*/ 658202 w 1037297"/>
                  <a:gd name="connsiteY141" fmla="*/ 426454 h 839878"/>
                  <a:gd name="connsiteX142" fmla="*/ 663917 w 1037297"/>
                  <a:gd name="connsiteY142" fmla="*/ 424549 h 839878"/>
                  <a:gd name="connsiteX143" fmla="*/ 673442 w 1037297"/>
                  <a:gd name="connsiteY143" fmla="*/ 413119 h 839878"/>
                  <a:gd name="connsiteX144" fmla="*/ 726782 w 1037297"/>
                  <a:gd name="connsiteY144" fmla="*/ 405499 h 839878"/>
                  <a:gd name="connsiteX145" fmla="*/ 844892 w 1037297"/>
                  <a:gd name="connsiteY145" fmla="*/ 407404 h 839878"/>
                  <a:gd name="connsiteX146" fmla="*/ 873467 w 1037297"/>
                  <a:gd name="connsiteY146" fmla="*/ 409309 h 839878"/>
                  <a:gd name="connsiteX147" fmla="*/ 902042 w 1037297"/>
                  <a:gd name="connsiteY147" fmla="*/ 415024 h 839878"/>
                  <a:gd name="connsiteX148" fmla="*/ 924902 w 1037297"/>
                  <a:gd name="connsiteY148" fmla="*/ 418834 h 839878"/>
                  <a:gd name="connsiteX149" fmla="*/ 953477 w 1037297"/>
                  <a:gd name="connsiteY149" fmla="*/ 424549 h 839878"/>
                  <a:gd name="connsiteX150" fmla="*/ 959192 w 1037297"/>
                  <a:gd name="connsiteY150" fmla="*/ 424549 h 839878"/>
                  <a:gd name="connsiteX151" fmla="*/ 1004912 w 1037297"/>
                  <a:gd name="connsiteY151" fmla="*/ 422644 h 839878"/>
                  <a:gd name="connsiteX152" fmla="*/ 1033487 w 1037297"/>
                  <a:gd name="connsiteY152" fmla="*/ 415024 h 839878"/>
                  <a:gd name="connsiteX153" fmla="*/ 1037297 w 1037297"/>
                  <a:gd name="connsiteY153" fmla="*/ 409309 h 839878"/>
                  <a:gd name="connsiteX154" fmla="*/ 1035392 w 1037297"/>
                  <a:gd name="connsiteY154" fmla="*/ 390259 h 839878"/>
                  <a:gd name="connsiteX155" fmla="*/ 1029677 w 1037297"/>
                  <a:gd name="connsiteY155" fmla="*/ 386449 h 839878"/>
                  <a:gd name="connsiteX156" fmla="*/ 1014437 w 1037297"/>
                  <a:gd name="connsiteY156" fmla="*/ 384544 h 839878"/>
                  <a:gd name="connsiteX157" fmla="*/ 1008722 w 1037297"/>
                  <a:gd name="connsiteY157" fmla="*/ 382639 h 839878"/>
                  <a:gd name="connsiteX158" fmla="*/ 1001102 w 1037297"/>
                  <a:gd name="connsiteY158" fmla="*/ 380734 h 839878"/>
                  <a:gd name="connsiteX159" fmla="*/ 989672 w 1037297"/>
                  <a:gd name="connsiteY159" fmla="*/ 373114 h 839878"/>
                  <a:gd name="connsiteX160" fmla="*/ 978242 w 1037297"/>
                  <a:gd name="connsiteY160" fmla="*/ 369304 h 839878"/>
                  <a:gd name="connsiteX161" fmla="*/ 972527 w 1037297"/>
                  <a:gd name="connsiteY161" fmla="*/ 367399 h 839878"/>
                  <a:gd name="connsiteX162" fmla="*/ 964907 w 1037297"/>
                  <a:gd name="connsiteY162" fmla="*/ 365494 h 839878"/>
                  <a:gd name="connsiteX163" fmla="*/ 959192 w 1037297"/>
                  <a:gd name="connsiteY163" fmla="*/ 363589 h 839878"/>
                  <a:gd name="connsiteX164" fmla="*/ 938237 w 1037297"/>
                  <a:gd name="connsiteY164" fmla="*/ 357874 h 839878"/>
                  <a:gd name="connsiteX165" fmla="*/ 932522 w 1037297"/>
                  <a:gd name="connsiteY165" fmla="*/ 355969 h 839878"/>
                  <a:gd name="connsiteX166" fmla="*/ 827747 w 1037297"/>
                  <a:gd name="connsiteY166" fmla="*/ 357874 h 839878"/>
                  <a:gd name="connsiteX167" fmla="*/ 822032 w 1037297"/>
                  <a:gd name="connsiteY167" fmla="*/ 359779 h 839878"/>
                  <a:gd name="connsiteX168" fmla="*/ 732497 w 1037297"/>
                  <a:gd name="connsiteY168" fmla="*/ 361684 h 839878"/>
                  <a:gd name="connsiteX169" fmla="*/ 719162 w 1037297"/>
                  <a:gd name="connsiteY169" fmla="*/ 365494 h 839878"/>
                  <a:gd name="connsiteX170" fmla="*/ 698207 w 1037297"/>
                  <a:gd name="connsiteY170" fmla="*/ 367399 h 839878"/>
                  <a:gd name="connsiteX171" fmla="*/ 671537 w 1037297"/>
                  <a:gd name="connsiteY171" fmla="*/ 369304 h 839878"/>
                  <a:gd name="connsiteX172" fmla="*/ 671537 w 1037297"/>
                  <a:gd name="connsiteY172" fmla="*/ 369304 h 839878"/>
                  <a:gd name="connsiteX173" fmla="*/ 648677 w 1037297"/>
                  <a:gd name="connsiteY173" fmla="*/ 373114 h 839878"/>
                  <a:gd name="connsiteX174" fmla="*/ 644867 w 1037297"/>
                  <a:gd name="connsiteY174" fmla="*/ 361684 h 839878"/>
                  <a:gd name="connsiteX175" fmla="*/ 642962 w 1037297"/>
                  <a:gd name="connsiteY175" fmla="*/ 355969 h 839878"/>
                  <a:gd name="connsiteX176" fmla="*/ 644867 w 1037297"/>
                  <a:gd name="connsiteY176" fmla="*/ 338824 h 839878"/>
                  <a:gd name="connsiteX177" fmla="*/ 646772 w 1037297"/>
                  <a:gd name="connsiteY177" fmla="*/ 333109 h 839878"/>
                  <a:gd name="connsiteX178" fmla="*/ 663917 w 1037297"/>
                  <a:gd name="connsiteY178" fmla="*/ 323584 h 839878"/>
                  <a:gd name="connsiteX179" fmla="*/ 675347 w 1037297"/>
                  <a:gd name="connsiteY179" fmla="*/ 315964 h 839878"/>
                  <a:gd name="connsiteX180" fmla="*/ 677252 w 1037297"/>
                  <a:gd name="connsiteY180" fmla="*/ 310249 h 839878"/>
                  <a:gd name="connsiteX181" fmla="*/ 682967 w 1037297"/>
                  <a:gd name="connsiteY181" fmla="*/ 308344 h 839878"/>
                  <a:gd name="connsiteX182" fmla="*/ 688682 w 1037297"/>
                  <a:gd name="connsiteY182" fmla="*/ 304534 h 839878"/>
                  <a:gd name="connsiteX183" fmla="*/ 698207 w 1037297"/>
                  <a:gd name="connsiteY183" fmla="*/ 295009 h 839878"/>
                  <a:gd name="connsiteX184" fmla="*/ 707732 w 1037297"/>
                  <a:gd name="connsiteY184" fmla="*/ 283579 h 839878"/>
                  <a:gd name="connsiteX185" fmla="*/ 719162 w 1037297"/>
                  <a:gd name="connsiteY185" fmla="*/ 275959 h 839878"/>
                  <a:gd name="connsiteX186" fmla="*/ 734402 w 1037297"/>
                  <a:gd name="connsiteY186" fmla="*/ 262624 h 839878"/>
                  <a:gd name="connsiteX187" fmla="*/ 743927 w 1037297"/>
                  <a:gd name="connsiteY187" fmla="*/ 251194 h 839878"/>
                  <a:gd name="connsiteX188" fmla="*/ 755357 w 1037297"/>
                  <a:gd name="connsiteY188" fmla="*/ 241669 h 839878"/>
                  <a:gd name="connsiteX189" fmla="*/ 761072 w 1037297"/>
                  <a:gd name="connsiteY189" fmla="*/ 230239 h 839878"/>
                  <a:gd name="connsiteX190" fmla="*/ 762977 w 1037297"/>
                  <a:gd name="connsiteY190" fmla="*/ 224524 h 839878"/>
                  <a:gd name="connsiteX191" fmla="*/ 768692 w 1037297"/>
                  <a:gd name="connsiteY191" fmla="*/ 213094 h 839878"/>
                  <a:gd name="connsiteX192" fmla="*/ 766787 w 1037297"/>
                  <a:gd name="connsiteY192" fmla="*/ 197854 h 839878"/>
                  <a:gd name="connsiteX193" fmla="*/ 761072 w 1037297"/>
                  <a:gd name="connsiteY193" fmla="*/ 195949 h 839878"/>
                  <a:gd name="connsiteX194" fmla="*/ 740117 w 1037297"/>
                  <a:gd name="connsiteY194" fmla="*/ 197854 h 839878"/>
                  <a:gd name="connsiteX195" fmla="*/ 734402 w 1037297"/>
                  <a:gd name="connsiteY195" fmla="*/ 201664 h 839878"/>
                  <a:gd name="connsiteX196" fmla="*/ 722972 w 1037297"/>
                  <a:gd name="connsiteY196" fmla="*/ 205474 h 839878"/>
                  <a:gd name="connsiteX197" fmla="*/ 719162 w 1037297"/>
                  <a:gd name="connsiteY197" fmla="*/ 211189 h 839878"/>
                  <a:gd name="connsiteX198" fmla="*/ 713447 w 1037297"/>
                  <a:gd name="connsiteY198" fmla="*/ 213094 h 839878"/>
                  <a:gd name="connsiteX199" fmla="*/ 707732 w 1037297"/>
                  <a:gd name="connsiteY199" fmla="*/ 216904 h 839878"/>
                  <a:gd name="connsiteX200" fmla="*/ 702017 w 1037297"/>
                  <a:gd name="connsiteY200" fmla="*/ 222619 h 839878"/>
                  <a:gd name="connsiteX201" fmla="*/ 694397 w 1037297"/>
                  <a:gd name="connsiteY201" fmla="*/ 226429 h 839878"/>
                  <a:gd name="connsiteX202" fmla="*/ 652487 w 1037297"/>
                  <a:gd name="connsiteY202" fmla="*/ 255004 h 839878"/>
                  <a:gd name="connsiteX203" fmla="*/ 639152 w 1037297"/>
                  <a:gd name="connsiteY203" fmla="*/ 266434 h 839878"/>
                  <a:gd name="connsiteX204" fmla="*/ 629627 w 1037297"/>
                  <a:gd name="connsiteY204" fmla="*/ 283579 h 839878"/>
                  <a:gd name="connsiteX205" fmla="*/ 604862 w 1037297"/>
                  <a:gd name="connsiteY205" fmla="*/ 289294 h 839878"/>
                  <a:gd name="connsiteX206" fmla="*/ 591527 w 1037297"/>
                  <a:gd name="connsiteY206" fmla="*/ 293104 h 839878"/>
                  <a:gd name="connsiteX207" fmla="*/ 576287 w 1037297"/>
                  <a:gd name="connsiteY207" fmla="*/ 291199 h 839878"/>
                  <a:gd name="connsiteX208" fmla="*/ 564857 w 1037297"/>
                  <a:gd name="connsiteY208" fmla="*/ 287389 h 839878"/>
                  <a:gd name="connsiteX209" fmla="*/ 553427 w 1037297"/>
                  <a:gd name="connsiteY209" fmla="*/ 283579 h 839878"/>
                  <a:gd name="connsiteX210" fmla="*/ 541997 w 1037297"/>
                  <a:gd name="connsiteY210" fmla="*/ 279769 h 839878"/>
                  <a:gd name="connsiteX211" fmla="*/ 536282 w 1037297"/>
                  <a:gd name="connsiteY211" fmla="*/ 277864 h 839878"/>
                  <a:gd name="connsiteX212" fmla="*/ 530567 w 1037297"/>
                  <a:gd name="connsiteY212" fmla="*/ 274054 h 839878"/>
                  <a:gd name="connsiteX213" fmla="*/ 519137 w 1037297"/>
                  <a:gd name="connsiteY213" fmla="*/ 268339 h 839878"/>
                  <a:gd name="connsiteX214" fmla="*/ 511517 w 1037297"/>
                  <a:gd name="connsiteY214" fmla="*/ 256909 h 839878"/>
                  <a:gd name="connsiteX215" fmla="*/ 507707 w 1037297"/>
                  <a:gd name="connsiteY215" fmla="*/ 235954 h 839878"/>
                  <a:gd name="connsiteX216" fmla="*/ 509612 w 1037297"/>
                  <a:gd name="connsiteY216" fmla="*/ 171184 h 839878"/>
                  <a:gd name="connsiteX217" fmla="*/ 508314 w 1037297"/>
                  <a:gd name="connsiteY217" fmla="*/ 73485 h 839878"/>
                  <a:gd name="connsiteX218" fmla="*/ 454116 w 1037297"/>
                  <a:gd name="connsiteY218" fmla="*/ 11248 h 839878"/>
                  <a:gd name="connsiteX219" fmla="*/ 435401 w 1037297"/>
                  <a:gd name="connsiteY219" fmla="*/ 68523 h 839878"/>
                  <a:gd name="connsiteX220" fmla="*/ 427697 w 1037297"/>
                  <a:gd name="connsiteY220" fmla="*/ 137103 h 839878"/>
                  <a:gd name="connsiteX221" fmla="*/ 420077 w 1037297"/>
                  <a:gd name="connsiteY221" fmla="*/ 169279 h 839878"/>
                  <a:gd name="connsiteX222" fmla="*/ 416267 w 1037297"/>
                  <a:gd name="connsiteY222" fmla="*/ 186424 h 839878"/>
                  <a:gd name="connsiteX223" fmla="*/ 420077 w 1037297"/>
                  <a:gd name="connsiteY223" fmla="*/ 207379 h 839878"/>
                  <a:gd name="connsiteX224" fmla="*/ 423887 w 1037297"/>
                  <a:gd name="connsiteY224" fmla="*/ 213094 h 839878"/>
                  <a:gd name="connsiteX225" fmla="*/ 427697 w 1037297"/>
                  <a:gd name="connsiteY225" fmla="*/ 224524 h 839878"/>
                  <a:gd name="connsiteX226" fmla="*/ 425792 w 1037297"/>
                  <a:gd name="connsiteY226" fmla="*/ 251194 h 839878"/>
                  <a:gd name="connsiteX227" fmla="*/ 420077 w 1037297"/>
                  <a:gd name="connsiteY227" fmla="*/ 253099 h 839878"/>
                  <a:gd name="connsiteX228" fmla="*/ 414362 w 1037297"/>
                  <a:gd name="connsiteY228" fmla="*/ 256909 h 839878"/>
                  <a:gd name="connsiteX229" fmla="*/ 423887 w 1037297"/>
                  <a:gd name="connsiteY229" fmla="*/ 253099 h 839878"/>
                  <a:gd name="connsiteX0" fmla="*/ 423887 w 1037297"/>
                  <a:gd name="connsiteY0" fmla="*/ 253099 h 839878"/>
                  <a:gd name="connsiteX1" fmla="*/ 423887 w 1037297"/>
                  <a:gd name="connsiteY1" fmla="*/ 253099 h 839878"/>
                  <a:gd name="connsiteX2" fmla="*/ 397217 w 1037297"/>
                  <a:gd name="connsiteY2" fmla="*/ 262624 h 839878"/>
                  <a:gd name="connsiteX3" fmla="*/ 389597 w 1037297"/>
                  <a:gd name="connsiteY3" fmla="*/ 264529 h 839878"/>
                  <a:gd name="connsiteX4" fmla="*/ 359117 w 1037297"/>
                  <a:gd name="connsiteY4" fmla="*/ 266434 h 839878"/>
                  <a:gd name="connsiteX5" fmla="*/ 353402 w 1037297"/>
                  <a:gd name="connsiteY5" fmla="*/ 270244 h 839878"/>
                  <a:gd name="connsiteX6" fmla="*/ 341972 w 1037297"/>
                  <a:gd name="connsiteY6" fmla="*/ 279769 h 839878"/>
                  <a:gd name="connsiteX7" fmla="*/ 330542 w 1037297"/>
                  <a:gd name="connsiteY7" fmla="*/ 283579 h 839878"/>
                  <a:gd name="connsiteX8" fmla="*/ 315302 w 1037297"/>
                  <a:gd name="connsiteY8" fmla="*/ 289294 h 839878"/>
                  <a:gd name="connsiteX9" fmla="*/ 267677 w 1037297"/>
                  <a:gd name="connsiteY9" fmla="*/ 285484 h 839878"/>
                  <a:gd name="connsiteX10" fmla="*/ 256247 w 1037297"/>
                  <a:gd name="connsiteY10" fmla="*/ 281674 h 839878"/>
                  <a:gd name="connsiteX11" fmla="*/ 244817 w 1037297"/>
                  <a:gd name="connsiteY11" fmla="*/ 277864 h 839878"/>
                  <a:gd name="connsiteX12" fmla="*/ 239102 w 1037297"/>
                  <a:gd name="connsiteY12" fmla="*/ 275959 h 839878"/>
                  <a:gd name="connsiteX13" fmla="*/ 233387 w 1037297"/>
                  <a:gd name="connsiteY13" fmla="*/ 274054 h 839878"/>
                  <a:gd name="connsiteX14" fmla="*/ 221957 w 1037297"/>
                  <a:gd name="connsiteY14" fmla="*/ 272149 h 839878"/>
                  <a:gd name="connsiteX15" fmla="*/ 216242 w 1037297"/>
                  <a:gd name="connsiteY15" fmla="*/ 270244 h 839878"/>
                  <a:gd name="connsiteX16" fmla="*/ 208622 w 1037297"/>
                  <a:gd name="connsiteY16" fmla="*/ 268339 h 839878"/>
                  <a:gd name="connsiteX17" fmla="*/ 197192 w 1037297"/>
                  <a:gd name="connsiteY17" fmla="*/ 264529 h 839878"/>
                  <a:gd name="connsiteX18" fmla="*/ 191477 w 1037297"/>
                  <a:gd name="connsiteY18" fmla="*/ 262624 h 839878"/>
                  <a:gd name="connsiteX19" fmla="*/ 183857 w 1037297"/>
                  <a:gd name="connsiteY19" fmla="*/ 260719 h 839878"/>
                  <a:gd name="connsiteX20" fmla="*/ 172427 w 1037297"/>
                  <a:gd name="connsiteY20" fmla="*/ 255004 h 839878"/>
                  <a:gd name="connsiteX21" fmla="*/ 166712 w 1037297"/>
                  <a:gd name="connsiteY21" fmla="*/ 251194 h 839878"/>
                  <a:gd name="connsiteX22" fmla="*/ 159092 w 1037297"/>
                  <a:gd name="connsiteY22" fmla="*/ 239764 h 839878"/>
                  <a:gd name="connsiteX23" fmla="*/ 147662 w 1037297"/>
                  <a:gd name="connsiteY23" fmla="*/ 235954 h 839878"/>
                  <a:gd name="connsiteX24" fmla="*/ 141947 w 1037297"/>
                  <a:gd name="connsiteY24" fmla="*/ 232144 h 839878"/>
                  <a:gd name="connsiteX25" fmla="*/ 136232 w 1037297"/>
                  <a:gd name="connsiteY25" fmla="*/ 230239 h 839878"/>
                  <a:gd name="connsiteX26" fmla="*/ 119087 w 1037297"/>
                  <a:gd name="connsiteY26" fmla="*/ 226429 h 839878"/>
                  <a:gd name="connsiteX27" fmla="*/ 113372 w 1037297"/>
                  <a:gd name="connsiteY27" fmla="*/ 220714 h 839878"/>
                  <a:gd name="connsiteX28" fmla="*/ 103847 w 1037297"/>
                  <a:gd name="connsiteY28" fmla="*/ 203569 h 839878"/>
                  <a:gd name="connsiteX29" fmla="*/ 86702 w 1037297"/>
                  <a:gd name="connsiteY29" fmla="*/ 195949 h 839878"/>
                  <a:gd name="connsiteX30" fmla="*/ 80987 w 1037297"/>
                  <a:gd name="connsiteY30" fmla="*/ 194044 h 839878"/>
                  <a:gd name="connsiteX31" fmla="*/ 61937 w 1037297"/>
                  <a:gd name="connsiteY31" fmla="*/ 197854 h 839878"/>
                  <a:gd name="connsiteX32" fmla="*/ 56222 w 1037297"/>
                  <a:gd name="connsiteY32" fmla="*/ 201664 h 839878"/>
                  <a:gd name="connsiteX33" fmla="*/ 52412 w 1037297"/>
                  <a:gd name="connsiteY33" fmla="*/ 207379 h 839878"/>
                  <a:gd name="connsiteX34" fmla="*/ 48602 w 1037297"/>
                  <a:gd name="connsiteY34" fmla="*/ 218809 h 839878"/>
                  <a:gd name="connsiteX35" fmla="*/ 52412 w 1037297"/>
                  <a:gd name="connsiteY35" fmla="*/ 256909 h 839878"/>
                  <a:gd name="connsiteX36" fmla="*/ 56222 w 1037297"/>
                  <a:gd name="connsiteY36" fmla="*/ 262624 h 839878"/>
                  <a:gd name="connsiteX37" fmla="*/ 61937 w 1037297"/>
                  <a:gd name="connsiteY37" fmla="*/ 266434 h 839878"/>
                  <a:gd name="connsiteX38" fmla="*/ 65747 w 1037297"/>
                  <a:gd name="connsiteY38" fmla="*/ 272149 h 839878"/>
                  <a:gd name="connsiteX39" fmla="*/ 82892 w 1037297"/>
                  <a:gd name="connsiteY39" fmla="*/ 281674 h 839878"/>
                  <a:gd name="connsiteX40" fmla="*/ 105752 w 1037297"/>
                  <a:gd name="connsiteY40" fmla="*/ 283579 h 839878"/>
                  <a:gd name="connsiteX41" fmla="*/ 126707 w 1037297"/>
                  <a:gd name="connsiteY41" fmla="*/ 289294 h 839878"/>
                  <a:gd name="connsiteX42" fmla="*/ 132422 w 1037297"/>
                  <a:gd name="connsiteY42" fmla="*/ 291199 h 839878"/>
                  <a:gd name="connsiteX43" fmla="*/ 138137 w 1037297"/>
                  <a:gd name="connsiteY43" fmla="*/ 296914 h 839878"/>
                  <a:gd name="connsiteX44" fmla="*/ 145757 w 1037297"/>
                  <a:gd name="connsiteY44" fmla="*/ 298819 h 839878"/>
                  <a:gd name="connsiteX45" fmla="*/ 168617 w 1037297"/>
                  <a:gd name="connsiteY45" fmla="*/ 302629 h 839878"/>
                  <a:gd name="connsiteX46" fmla="*/ 193382 w 1037297"/>
                  <a:gd name="connsiteY46" fmla="*/ 308344 h 839878"/>
                  <a:gd name="connsiteX47" fmla="*/ 210527 w 1037297"/>
                  <a:gd name="connsiteY47" fmla="*/ 314059 h 839878"/>
                  <a:gd name="connsiteX48" fmla="*/ 216242 w 1037297"/>
                  <a:gd name="connsiteY48" fmla="*/ 315964 h 839878"/>
                  <a:gd name="connsiteX49" fmla="*/ 231482 w 1037297"/>
                  <a:gd name="connsiteY49" fmla="*/ 319774 h 839878"/>
                  <a:gd name="connsiteX50" fmla="*/ 250532 w 1037297"/>
                  <a:gd name="connsiteY50" fmla="*/ 325489 h 839878"/>
                  <a:gd name="connsiteX51" fmla="*/ 256247 w 1037297"/>
                  <a:gd name="connsiteY51" fmla="*/ 329299 h 839878"/>
                  <a:gd name="connsiteX52" fmla="*/ 269582 w 1037297"/>
                  <a:gd name="connsiteY52" fmla="*/ 344539 h 839878"/>
                  <a:gd name="connsiteX53" fmla="*/ 275297 w 1037297"/>
                  <a:gd name="connsiteY53" fmla="*/ 363589 h 839878"/>
                  <a:gd name="connsiteX54" fmla="*/ 277202 w 1037297"/>
                  <a:gd name="connsiteY54" fmla="*/ 369304 h 839878"/>
                  <a:gd name="connsiteX55" fmla="*/ 279107 w 1037297"/>
                  <a:gd name="connsiteY55" fmla="*/ 375019 h 839878"/>
                  <a:gd name="connsiteX56" fmla="*/ 281012 w 1037297"/>
                  <a:gd name="connsiteY56" fmla="*/ 399784 h 839878"/>
                  <a:gd name="connsiteX57" fmla="*/ 282917 w 1037297"/>
                  <a:gd name="connsiteY57" fmla="*/ 405499 h 839878"/>
                  <a:gd name="connsiteX58" fmla="*/ 281012 w 1037297"/>
                  <a:gd name="connsiteY58" fmla="*/ 424549 h 839878"/>
                  <a:gd name="connsiteX59" fmla="*/ 279107 w 1037297"/>
                  <a:gd name="connsiteY59" fmla="*/ 434074 h 839878"/>
                  <a:gd name="connsiteX60" fmla="*/ 265772 w 1037297"/>
                  <a:gd name="connsiteY60" fmla="*/ 447409 h 839878"/>
                  <a:gd name="connsiteX61" fmla="*/ 254342 w 1037297"/>
                  <a:gd name="connsiteY61" fmla="*/ 455029 h 839878"/>
                  <a:gd name="connsiteX62" fmla="*/ 242912 w 1037297"/>
                  <a:gd name="connsiteY62" fmla="*/ 458839 h 839878"/>
                  <a:gd name="connsiteX63" fmla="*/ 128612 w 1037297"/>
                  <a:gd name="connsiteY63" fmla="*/ 458839 h 839878"/>
                  <a:gd name="connsiteX64" fmla="*/ 122897 w 1037297"/>
                  <a:gd name="connsiteY64" fmla="*/ 460744 h 839878"/>
                  <a:gd name="connsiteX65" fmla="*/ 107657 w 1037297"/>
                  <a:gd name="connsiteY65" fmla="*/ 462649 h 839878"/>
                  <a:gd name="connsiteX66" fmla="*/ 90512 w 1037297"/>
                  <a:gd name="connsiteY66" fmla="*/ 468364 h 839878"/>
                  <a:gd name="connsiteX67" fmla="*/ 84797 w 1037297"/>
                  <a:gd name="connsiteY67" fmla="*/ 470269 h 839878"/>
                  <a:gd name="connsiteX68" fmla="*/ 79082 w 1037297"/>
                  <a:gd name="connsiteY68" fmla="*/ 474079 h 839878"/>
                  <a:gd name="connsiteX69" fmla="*/ 67652 w 1037297"/>
                  <a:gd name="connsiteY69" fmla="*/ 475984 h 839878"/>
                  <a:gd name="connsiteX70" fmla="*/ 29552 w 1037297"/>
                  <a:gd name="connsiteY70" fmla="*/ 477889 h 839878"/>
                  <a:gd name="connsiteX71" fmla="*/ 18122 w 1037297"/>
                  <a:gd name="connsiteY71" fmla="*/ 483604 h 839878"/>
                  <a:gd name="connsiteX72" fmla="*/ 8597 w 1037297"/>
                  <a:gd name="connsiteY72" fmla="*/ 493129 h 839878"/>
                  <a:gd name="connsiteX73" fmla="*/ 6692 w 1037297"/>
                  <a:gd name="connsiteY73" fmla="*/ 498844 h 839878"/>
                  <a:gd name="connsiteX74" fmla="*/ 2882 w 1037297"/>
                  <a:gd name="connsiteY74" fmla="*/ 504559 h 839878"/>
                  <a:gd name="connsiteX75" fmla="*/ 14312 w 1037297"/>
                  <a:gd name="connsiteY75" fmla="*/ 540754 h 839878"/>
                  <a:gd name="connsiteX76" fmla="*/ 147662 w 1037297"/>
                  <a:gd name="connsiteY76" fmla="*/ 540754 h 839878"/>
                  <a:gd name="connsiteX77" fmla="*/ 155282 w 1037297"/>
                  <a:gd name="connsiteY77" fmla="*/ 538849 h 839878"/>
                  <a:gd name="connsiteX78" fmla="*/ 305777 w 1037297"/>
                  <a:gd name="connsiteY78" fmla="*/ 533134 h 839878"/>
                  <a:gd name="connsiteX79" fmla="*/ 321017 w 1037297"/>
                  <a:gd name="connsiteY79" fmla="*/ 540754 h 839878"/>
                  <a:gd name="connsiteX80" fmla="*/ 332447 w 1037297"/>
                  <a:gd name="connsiteY80" fmla="*/ 546469 h 839878"/>
                  <a:gd name="connsiteX81" fmla="*/ 336257 w 1037297"/>
                  <a:gd name="connsiteY81" fmla="*/ 552184 h 839878"/>
                  <a:gd name="connsiteX82" fmla="*/ 341972 w 1037297"/>
                  <a:gd name="connsiteY82" fmla="*/ 554089 h 839878"/>
                  <a:gd name="connsiteX83" fmla="*/ 353402 w 1037297"/>
                  <a:gd name="connsiteY83" fmla="*/ 561709 h 839878"/>
                  <a:gd name="connsiteX84" fmla="*/ 359117 w 1037297"/>
                  <a:gd name="connsiteY84" fmla="*/ 565519 h 839878"/>
                  <a:gd name="connsiteX85" fmla="*/ 362927 w 1037297"/>
                  <a:gd name="connsiteY85" fmla="*/ 571234 h 839878"/>
                  <a:gd name="connsiteX86" fmla="*/ 368642 w 1037297"/>
                  <a:gd name="connsiteY86" fmla="*/ 582664 h 839878"/>
                  <a:gd name="connsiteX87" fmla="*/ 364832 w 1037297"/>
                  <a:gd name="connsiteY87" fmla="*/ 609334 h 839878"/>
                  <a:gd name="connsiteX88" fmla="*/ 361022 w 1037297"/>
                  <a:gd name="connsiteY88" fmla="*/ 615049 h 839878"/>
                  <a:gd name="connsiteX89" fmla="*/ 359117 w 1037297"/>
                  <a:gd name="connsiteY89" fmla="*/ 620764 h 839878"/>
                  <a:gd name="connsiteX90" fmla="*/ 355307 w 1037297"/>
                  <a:gd name="connsiteY90" fmla="*/ 626479 h 839878"/>
                  <a:gd name="connsiteX91" fmla="*/ 353402 w 1037297"/>
                  <a:gd name="connsiteY91" fmla="*/ 632194 h 839878"/>
                  <a:gd name="connsiteX92" fmla="*/ 349592 w 1037297"/>
                  <a:gd name="connsiteY92" fmla="*/ 637909 h 839878"/>
                  <a:gd name="connsiteX93" fmla="*/ 332447 w 1037297"/>
                  <a:gd name="connsiteY93" fmla="*/ 704584 h 839878"/>
                  <a:gd name="connsiteX94" fmla="*/ 330542 w 1037297"/>
                  <a:gd name="connsiteY94" fmla="*/ 756019 h 839878"/>
                  <a:gd name="connsiteX95" fmla="*/ 332447 w 1037297"/>
                  <a:gd name="connsiteY95" fmla="*/ 780784 h 839878"/>
                  <a:gd name="connsiteX96" fmla="*/ 334352 w 1037297"/>
                  <a:gd name="connsiteY96" fmla="*/ 786499 h 839878"/>
                  <a:gd name="connsiteX97" fmla="*/ 338162 w 1037297"/>
                  <a:gd name="connsiteY97" fmla="*/ 790309 h 839878"/>
                  <a:gd name="connsiteX98" fmla="*/ 366737 w 1037297"/>
                  <a:gd name="connsiteY98" fmla="*/ 836029 h 839878"/>
                  <a:gd name="connsiteX99" fmla="*/ 389597 w 1037297"/>
                  <a:gd name="connsiteY99" fmla="*/ 837934 h 839878"/>
                  <a:gd name="connsiteX100" fmla="*/ 395312 w 1037297"/>
                  <a:gd name="connsiteY100" fmla="*/ 832219 h 839878"/>
                  <a:gd name="connsiteX101" fmla="*/ 397217 w 1037297"/>
                  <a:gd name="connsiteY101" fmla="*/ 820789 h 839878"/>
                  <a:gd name="connsiteX102" fmla="*/ 399122 w 1037297"/>
                  <a:gd name="connsiteY102" fmla="*/ 815074 h 839878"/>
                  <a:gd name="connsiteX103" fmla="*/ 401027 w 1037297"/>
                  <a:gd name="connsiteY103" fmla="*/ 797929 h 839878"/>
                  <a:gd name="connsiteX104" fmla="*/ 402932 w 1037297"/>
                  <a:gd name="connsiteY104" fmla="*/ 784594 h 839878"/>
                  <a:gd name="connsiteX105" fmla="*/ 406742 w 1037297"/>
                  <a:gd name="connsiteY105" fmla="*/ 727444 h 839878"/>
                  <a:gd name="connsiteX106" fmla="*/ 412457 w 1037297"/>
                  <a:gd name="connsiteY106" fmla="*/ 716014 h 839878"/>
                  <a:gd name="connsiteX107" fmla="*/ 416267 w 1037297"/>
                  <a:gd name="connsiteY107" fmla="*/ 702679 h 839878"/>
                  <a:gd name="connsiteX108" fmla="*/ 418172 w 1037297"/>
                  <a:gd name="connsiteY108" fmla="*/ 696964 h 839878"/>
                  <a:gd name="connsiteX109" fmla="*/ 420077 w 1037297"/>
                  <a:gd name="connsiteY109" fmla="*/ 683629 h 839878"/>
                  <a:gd name="connsiteX110" fmla="*/ 423887 w 1037297"/>
                  <a:gd name="connsiteY110" fmla="*/ 672199 h 839878"/>
                  <a:gd name="connsiteX111" fmla="*/ 429602 w 1037297"/>
                  <a:gd name="connsiteY111" fmla="*/ 658864 h 839878"/>
                  <a:gd name="connsiteX112" fmla="*/ 439127 w 1037297"/>
                  <a:gd name="connsiteY112" fmla="*/ 647434 h 839878"/>
                  <a:gd name="connsiteX113" fmla="*/ 452462 w 1037297"/>
                  <a:gd name="connsiteY113" fmla="*/ 632194 h 839878"/>
                  <a:gd name="connsiteX114" fmla="*/ 460082 w 1037297"/>
                  <a:gd name="connsiteY114" fmla="*/ 620764 h 839878"/>
                  <a:gd name="connsiteX115" fmla="*/ 463892 w 1037297"/>
                  <a:gd name="connsiteY115" fmla="*/ 609334 h 839878"/>
                  <a:gd name="connsiteX116" fmla="*/ 467702 w 1037297"/>
                  <a:gd name="connsiteY116" fmla="*/ 594094 h 839878"/>
                  <a:gd name="connsiteX117" fmla="*/ 469607 w 1037297"/>
                  <a:gd name="connsiteY117" fmla="*/ 588379 h 839878"/>
                  <a:gd name="connsiteX118" fmla="*/ 509612 w 1037297"/>
                  <a:gd name="connsiteY118" fmla="*/ 582664 h 839878"/>
                  <a:gd name="connsiteX119" fmla="*/ 538187 w 1037297"/>
                  <a:gd name="connsiteY119" fmla="*/ 573139 h 839878"/>
                  <a:gd name="connsiteX120" fmla="*/ 543902 w 1037297"/>
                  <a:gd name="connsiteY120" fmla="*/ 571234 h 839878"/>
                  <a:gd name="connsiteX121" fmla="*/ 549617 w 1037297"/>
                  <a:gd name="connsiteY121" fmla="*/ 569329 h 839878"/>
                  <a:gd name="connsiteX122" fmla="*/ 557237 w 1037297"/>
                  <a:gd name="connsiteY122" fmla="*/ 567424 h 839878"/>
                  <a:gd name="connsiteX123" fmla="*/ 576287 w 1037297"/>
                  <a:gd name="connsiteY123" fmla="*/ 559804 h 839878"/>
                  <a:gd name="connsiteX124" fmla="*/ 587717 w 1037297"/>
                  <a:gd name="connsiteY124" fmla="*/ 555994 h 839878"/>
                  <a:gd name="connsiteX125" fmla="*/ 722972 w 1037297"/>
                  <a:gd name="connsiteY125" fmla="*/ 639814 h 839878"/>
                  <a:gd name="connsiteX126" fmla="*/ 780122 w 1037297"/>
                  <a:gd name="connsiteY126" fmla="*/ 656959 h 839878"/>
                  <a:gd name="connsiteX127" fmla="*/ 791552 w 1037297"/>
                  <a:gd name="connsiteY127" fmla="*/ 651244 h 839878"/>
                  <a:gd name="connsiteX128" fmla="*/ 797267 w 1037297"/>
                  <a:gd name="connsiteY128" fmla="*/ 649339 h 839878"/>
                  <a:gd name="connsiteX129" fmla="*/ 804887 w 1037297"/>
                  <a:gd name="connsiteY129" fmla="*/ 632194 h 839878"/>
                  <a:gd name="connsiteX130" fmla="*/ 802982 w 1037297"/>
                  <a:gd name="connsiteY130" fmla="*/ 607429 h 839878"/>
                  <a:gd name="connsiteX131" fmla="*/ 801077 w 1037297"/>
                  <a:gd name="connsiteY131" fmla="*/ 601714 h 839878"/>
                  <a:gd name="connsiteX132" fmla="*/ 799172 w 1037297"/>
                  <a:gd name="connsiteY132" fmla="*/ 594094 h 839878"/>
                  <a:gd name="connsiteX133" fmla="*/ 785837 w 1037297"/>
                  <a:gd name="connsiteY133" fmla="*/ 576949 h 839878"/>
                  <a:gd name="connsiteX134" fmla="*/ 776312 w 1037297"/>
                  <a:gd name="connsiteY134" fmla="*/ 571234 h 839878"/>
                  <a:gd name="connsiteX135" fmla="*/ 650582 w 1037297"/>
                  <a:gd name="connsiteY135" fmla="*/ 479794 h 839878"/>
                  <a:gd name="connsiteX136" fmla="*/ 646772 w 1037297"/>
                  <a:gd name="connsiteY136" fmla="*/ 462649 h 839878"/>
                  <a:gd name="connsiteX137" fmla="*/ 648677 w 1037297"/>
                  <a:gd name="connsiteY137" fmla="*/ 455029 h 839878"/>
                  <a:gd name="connsiteX138" fmla="*/ 652487 w 1037297"/>
                  <a:gd name="connsiteY138" fmla="*/ 437884 h 839878"/>
                  <a:gd name="connsiteX139" fmla="*/ 656297 w 1037297"/>
                  <a:gd name="connsiteY139" fmla="*/ 432169 h 839878"/>
                  <a:gd name="connsiteX140" fmla="*/ 658202 w 1037297"/>
                  <a:gd name="connsiteY140" fmla="*/ 426454 h 839878"/>
                  <a:gd name="connsiteX141" fmla="*/ 663917 w 1037297"/>
                  <a:gd name="connsiteY141" fmla="*/ 424549 h 839878"/>
                  <a:gd name="connsiteX142" fmla="*/ 673442 w 1037297"/>
                  <a:gd name="connsiteY142" fmla="*/ 413119 h 839878"/>
                  <a:gd name="connsiteX143" fmla="*/ 726782 w 1037297"/>
                  <a:gd name="connsiteY143" fmla="*/ 405499 h 839878"/>
                  <a:gd name="connsiteX144" fmla="*/ 844892 w 1037297"/>
                  <a:gd name="connsiteY144" fmla="*/ 407404 h 839878"/>
                  <a:gd name="connsiteX145" fmla="*/ 873467 w 1037297"/>
                  <a:gd name="connsiteY145" fmla="*/ 409309 h 839878"/>
                  <a:gd name="connsiteX146" fmla="*/ 902042 w 1037297"/>
                  <a:gd name="connsiteY146" fmla="*/ 415024 h 839878"/>
                  <a:gd name="connsiteX147" fmla="*/ 924902 w 1037297"/>
                  <a:gd name="connsiteY147" fmla="*/ 418834 h 839878"/>
                  <a:gd name="connsiteX148" fmla="*/ 953477 w 1037297"/>
                  <a:gd name="connsiteY148" fmla="*/ 424549 h 839878"/>
                  <a:gd name="connsiteX149" fmla="*/ 959192 w 1037297"/>
                  <a:gd name="connsiteY149" fmla="*/ 424549 h 839878"/>
                  <a:gd name="connsiteX150" fmla="*/ 1004912 w 1037297"/>
                  <a:gd name="connsiteY150" fmla="*/ 422644 h 839878"/>
                  <a:gd name="connsiteX151" fmla="*/ 1033487 w 1037297"/>
                  <a:gd name="connsiteY151" fmla="*/ 415024 h 839878"/>
                  <a:gd name="connsiteX152" fmla="*/ 1037297 w 1037297"/>
                  <a:gd name="connsiteY152" fmla="*/ 409309 h 839878"/>
                  <a:gd name="connsiteX153" fmla="*/ 1035392 w 1037297"/>
                  <a:gd name="connsiteY153" fmla="*/ 390259 h 839878"/>
                  <a:gd name="connsiteX154" fmla="*/ 1029677 w 1037297"/>
                  <a:gd name="connsiteY154" fmla="*/ 386449 h 839878"/>
                  <a:gd name="connsiteX155" fmla="*/ 1014437 w 1037297"/>
                  <a:gd name="connsiteY155" fmla="*/ 384544 h 839878"/>
                  <a:gd name="connsiteX156" fmla="*/ 1008722 w 1037297"/>
                  <a:gd name="connsiteY156" fmla="*/ 382639 h 839878"/>
                  <a:gd name="connsiteX157" fmla="*/ 1001102 w 1037297"/>
                  <a:gd name="connsiteY157" fmla="*/ 380734 h 839878"/>
                  <a:gd name="connsiteX158" fmla="*/ 989672 w 1037297"/>
                  <a:gd name="connsiteY158" fmla="*/ 373114 h 839878"/>
                  <a:gd name="connsiteX159" fmla="*/ 978242 w 1037297"/>
                  <a:gd name="connsiteY159" fmla="*/ 369304 h 839878"/>
                  <a:gd name="connsiteX160" fmla="*/ 972527 w 1037297"/>
                  <a:gd name="connsiteY160" fmla="*/ 367399 h 839878"/>
                  <a:gd name="connsiteX161" fmla="*/ 964907 w 1037297"/>
                  <a:gd name="connsiteY161" fmla="*/ 365494 h 839878"/>
                  <a:gd name="connsiteX162" fmla="*/ 959192 w 1037297"/>
                  <a:gd name="connsiteY162" fmla="*/ 363589 h 839878"/>
                  <a:gd name="connsiteX163" fmla="*/ 938237 w 1037297"/>
                  <a:gd name="connsiteY163" fmla="*/ 357874 h 839878"/>
                  <a:gd name="connsiteX164" fmla="*/ 932522 w 1037297"/>
                  <a:gd name="connsiteY164" fmla="*/ 355969 h 839878"/>
                  <a:gd name="connsiteX165" fmla="*/ 827747 w 1037297"/>
                  <a:gd name="connsiteY165" fmla="*/ 357874 h 839878"/>
                  <a:gd name="connsiteX166" fmla="*/ 822032 w 1037297"/>
                  <a:gd name="connsiteY166" fmla="*/ 359779 h 839878"/>
                  <a:gd name="connsiteX167" fmla="*/ 732497 w 1037297"/>
                  <a:gd name="connsiteY167" fmla="*/ 361684 h 839878"/>
                  <a:gd name="connsiteX168" fmla="*/ 719162 w 1037297"/>
                  <a:gd name="connsiteY168" fmla="*/ 365494 h 839878"/>
                  <a:gd name="connsiteX169" fmla="*/ 698207 w 1037297"/>
                  <a:gd name="connsiteY169" fmla="*/ 367399 h 839878"/>
                  <a:gd name="connsiteX170" fmla="*/ 671537 w 1037297"/>
                  <a:gd name="connsiteY170" fmla="*/ 369304 h 839878"/>
                  <a:gd name="connsiteX171" fmla="*/ 671537 w 1037297"/>
                  <a:gd name="connsiteY171" fmla="*/ 369304 h 839878"/>
                  <a:gd name="connsiteX172" fmla="*/ 648677 w 1037297"/>
                  <a:gd name="connsiteY172" fmla="*/ 373114 h 839878"/>
                  <a:gd name="connsiteX173" fmla="*/ 644867 w 1037297"/>
                  <a:gd name="connsiteY173" fmla="*/ 361684 h 839878"/>
                  <a:gd name="connsiteX174" fmla="*/ 642962 w 1037297"/>
                  <a:gd name="connsiteY174" fmla="*/ 355969 h 839878"/>
                  <a:gd name="connsiteX175" fmla="*/ 644867 w 1037297"/>
                  <a:gd name="connsiteY175" fmla="*/ 338824 h 839878"/>
                  <a:gd name="connsiteX176" fmla="*/ 646772 w 1037297"/>
                  <a:gd name="connsiteY176" fmla="*/ 333109 h 839878"/>
                  <a:gd name="connsiteX177" fmla="*/ 663917 w 1037297"/>
                  <a:gd name="connsiteY177" fmla="*/ 323584 h 839878"/>
                  <a:gd name="connsiteX178" fmla="*/ 675347 w 1037297"/>
                  <a:gd name="connsiteY178" fmla="*/ 315964 h 839878"/>
                  <a:gd name="connsiteX179" fmla="*/ 677252 w 1037297"/>
                  <a:gd name="connsiteY179" fmla="*/ 310249 h 839878"/>
                  <a:gd name="connsiteX180" fmla="*/ 682967 w 1037297"/>
                  <a:gd name="connsiteY180" fmla="*/ 308344 h 839878"/>
                  <a:gd name="connsiteX181" fmla="*/ 688682 w 1037297"/>
                  <a:gd name="connsiteY181" fmla="*/ 304534 h 839878"/>
                  <a:gd name="connsiteX182" fmla="*/ 698207 w 1037297"/>
                  <a:gd name="connsiteY182" fmla="*/ 295009 h 839878"/>
                  <a:gd name="connsiteX183" fmla="*/ 707732 w 1037297"/>
                  <a:gd name="connsiteY183" fmla="*/ 283579 h 839878"/>
                  <a:gd name="connsiteX184" fmla="*/ 719162 w 1037297"/>
                  <a:gd name="connsiteY184" fmla="*/ 275959 h 839878"/>
                  <a:gd name="connsiteX185" fmla="*/ 734402 w 1037297"/>
                  <a:gd name="connsiteY185" fmla="*/ 262624 h 839878"/>
                  <a:gd name="connsiteX186" fmla="*/ 743927 w 1037297"/>
                  <a:gd name="connsiteY186" fmla="*/ 251194 h 839878"/>
                  <a:gd name="connsiteX187" fmla="*/ 755357 w 1037297"/>
                  <a:gd name="connsiteY187" fmla="*/ 241669 h 839878"/>
                  <a:gd name="connsiteX188" fmla="*/ 761072 w 1037297"/>
                  <a:gd name="connsiteY188" fmla="*/ 230239 h 839878"/>
                  <a:gd name="connsiteX189" fmla="*/ 762977 w 1037297"/>
                  <a:gd name="connsiteY189" fmla="*/ 224524 h 839878"/>
                  <a:gd name="connsiteX190" fmla="*/ 768692 w 1037297"/>
                  <a:gd name="connsiteY190" fmla="*/ 213094 h 839878"/>
                  <a:gd name="connsiteX191" fmla="*/ 766787 w 1037297"/>
                  <a:gd name="connsiteY191" fmla="*/ 197854 h 839878"/>
                  <a:gd name="connsiteX192" fmla="*/ 761072 w 1037297"/>
                  <a:gd name="connsiteY192" fmla="*/ 195949 h 839878"/>
                  <a:gd name="connsiteX193" fmla="*/ 740117 w 1037297"/>
                  <a:gd name="connsiteY193" fmla="*/ 197854 h 839878"/>
                  <a:gd name="connsiteX194" fmla="*/ 734402 w 1037297"/>
                  <a:gd name="connsiteY194" fmla="*/ 201664 h 839878"/>
                  <a:gd name="connsiteX195" fmla="*/ 722972 w 1037297"/>
                  <a:gd name="connsiteY195" fmla="*/ 205474 h 839878"/>
                  <a:gd name="connsiteX196" fmla="*/ 719162 w 1037297"/>
                  <a:gd name="connsiteY196" fmla="*/ 211189 h 839878"/>
                  <a:gd name="connsiteX197" fmla="*/ 713447 w 1037297"/>
                  <a:gd name="connsiteY197" fmla="*/ 213094 h 839878"/>
                  <a:gd name="connsiteX198" fmla="*/ 707732 w 1037297"/>
                  <a:gd name="connsiteY198" fmla="*/ 216904 h 839878"/>
                  <a:gd name="connsiteX199" fmla="*/ 702017 w 1037297"/>
                  <a:gd name="connsiteY199" fmla="*/ 222619 h 839878"/>
                  <a:gd name="connsiteX200" fmla="*/ 694397 w 1037297"/>
                  <a:gd name="connsiteY200" fmla="*/ 226429 h 839878"/>
                  <a:gd name="connsiteX201" fmla="*/ 652487 w 1037297"/>
                  <a:gd name="connsiteY201" fmla="*/ 255004 h 839878"/>
                  <a:gd name="connsiteX202" fmla="*/ 639152 w 1037297"/>
                  <a:gd name="connsiteY202" fmla="*/ 266434 h 839878"/>
                  <a:gd name="connsiteX203" fmla="*/ 629627 w 1037297"/>
                  <a:gd name="connsiteY203" fmla="*/ 283579 h 839878"/>
                  <a:gd name="connsiteX204" fmla="*/ 604862 w 1037297"/>
                  <a:gd name="connsiteY204" fmla="*/ 289294 h 839878"/>
                  <a:gd name="connsiteX205" fmla="*/ 591527 w 1037297"/>
                  <a:gd name="connsiteY205" fmla="*/ 293104 h 839878"/>
                  <a:gd name="connsiteX206" fmla="*/ 576287 w 1037297"/>
                  <a:gd name="connsiteY206" fmla="*/ 291199 h 839878"/>
                  <a:gd name="connsiteX207" fmla="*/ 564857 w 1037297"/>
                  <a:gd name="connsiteY207" fmla="*/ 287389 h 839878"/>
                  <a:gd name="connsiteX208" fmla="*/ 553427 w 1037297"/>
                  <a:gd name="connsiteY208" fmla="*/ 283579 h 839878"/>
                  <a:gd name="connsiteX209" fmla="*/ 541997 w 1037297"/>
                  <a:gd name="connsiteY209" fmla="*/ 279769 h 839878"/>
                  <a:gd name="connsiteX210" fmla="*/ 536282 w 1037297"/>
                  <a:gd name="connsiteY210" fmla="*/ 277864 h 839878"/>
                  <a:gd name="connsiteX211" fmla="*/ 530567 w 1037297"/>
                  <a:gd name="connsiteY211" fmla="*/ 274054 h 839878"/>
                  <a:gd name="connsiteX212" fmla="*/ 519137 w 1037297"/>
                  <a:gd name="connsiteY212" fmla="*/ 268339 h 839878"/>
                  <a:gd name="connsiteX213" fmla="*/ 511517 w 1037297"/>
                  <a:gd name="connsiteY213" fmla="*/ 256909 h 839878"/>
                  <a:gd name="connsiteX214" fmla="*/ 507707 w 1037297"/>
                  <a:gd name="connsiteY214" fmla="*/ 235954 h 839878"/>
                  <a:gd name="connsiteX215" fmla="*/ 509612 w 1037297"/>
                  <a:gd name="connsiteY215" fmla="*/ 171184 h 839878"/>
                  <a:gd name="connsiteX216" fmla="*/ 508314 w 1037297"/>
                  <a:gd name="connsiteY216" fmla="*/ 73485 h 839878"/>
                  <a:gd name="connsiteX217" fmla="*/ 454116 w 1037297"/>
                  <a:gd name="connsiteY217" fmla="*/ 11248 h 839878"/>
                  <a:gd name="connsiteX218" fmla="*/ 435401 w 1037297"/>
                  <a:gd name="connsiteY218" fmla="*/ 68523 h 839878"/>
                  <a:gd name="connsiteX219" fmla="*/ 427697 w 1037297"/>
                  <a:gd name="connsiteY219" fmla="*/ 137103 h 839878"/>
                  <a:gd name="connsiteX220" fmla="*/ 420077 w 1037297"/>
                  <a:gd name="connsiteY220" fmla="*/ 169279 h 839878"/>
                  <a:gd name="connsiteX221" fmla="*/ 416267 w 1037297"/>
                  <a:gd name="connsiteY221" fmla="*/ 186424 h 839878"/>
                  <a:gd name="connsiteX222" fmla="*/ 420077 w 1037297"/>
                  <a:gd name="connsiteY222" fmla="*/ 207379 h 839878"/>
                  <a:gd name="connsiteX223" fmla="*/ 423887 w 1037297"/>
                  <a:gd name="connsiteY223" fmla="*/ 213094 h 839878"/>
                  <a:gd name="connsiteX224" fmla="*/ 427697 w 1037297"/>
                  <a:gd name="connsiteY224" fmla="*/ 224524 h 839878"/>
                  <a:gd name="connsiteX225" fmla="*/ 425792 w 1037297"/>
                  <a:gd name="connsiteY225" fmla="*/ 251194 h 839878"/>
                  <a:gd name="connsiteX226" fmla="*/ 420077 w 1037297"/>
                  <a:gd name="connsiteY226" fmla="*/ 253099 h 839878"/>
                  <a:gd name="connsiteX227" fmla="*/ 414362 w 1037297"/>
                  <a:gd name="connsiteY227" fmla="*/ 256909 h 839878"/>
                  <a:gd name="connsiteX228" fmla="*/ 423887 w 1037297"/>
                  <a:gd name="connsiteY228" fmla="*/ 253099 h 839878"/>
                  <a:gd name="connsiteX0" fmla="*/ 423887 w 1037297"/>
                  <a:gd name="connsiteY0" fmla="*/ 253099 h 839878"/>
                  <a:gd name="connsiteX1" fmla="*/ 423887 w 1037297"/>
                  <a:gd name="connsiteY1" fmla="*/ 253099 h 839878"/>
                  <a:gd name="connsiteX2" fmla="*/ 397217 w 1037297"/>
                  <a:gd name="connsiteY2" fmla="*/ 262624 h 839878"/>
                  <a:gd name="connsiteX3" fmla="*/ 389597 w 1037297"/>
                  <a:gd name="connsiteY3" fmla="*/ 264529 h 839878"/>
                  <a:gd name="connsiteX4" fmla="*/ 359117 w 1037297"/>
                  <a:gd name="connsiteY4" fmla="*/ 266434 h 839878"/>
                  <a:gd name="connsiteX5" fmla="*/ 353402 w 1037297"/>
                  <a:gd name="connsiteY5" fmla="*/ 270244 h 839878"/>
                  <a:gd name="connsiteX6" fmla="*/ 341972 w 1037297"/>
                  <a:gd name="connsiteY6" fmla="*/ 279769 h 839878"/>
                  <a:gd name="connsiteX7" fmla="*/ 330542 w 1037297"/>
                  <a:gd name="connsiteY7" fmla="*/ 283579 h 839878"/>
                  <a:gd name="connsiteX8" fmla="*/ 315302 w 1037297"/>
                  <a:gd name="connsiteY8" fmla="*/ 289294 h 839878"/>
                  <a:gd name="connsiteX9" fmla="*/ 267677 w 1037297"/>
                  <a:gd name="connsiteY9" fmla="*/ 285484 h 839878"/>
                  <a:gd name="connsiteX10" fmla="*/ 256247 w 1037297"/>
                  <a:gd name="connsiteY10" fmla="*/ 281674 h 839878"/>
                  <a:gd name="connsiteX11" fmla="*/ 244817 w 1037297"/>
                  <a:gd name="connsiteY11" fmla="*/ 277864 h 839878"/>
                  <a:gd name="connsiteX12" fmla="*/ 239102 w 1037297"/>
                  <a:gd name="connsiteY12" fmla="*/ 275959 h 839878"/>
                  <a:gd name="connsiteX13" fmla="*/ 233387 w 1037297"/>
                  <a:gd name="connsiteY13" fmla="*/ 274054 h 839878"/>
                  <a:gd name="connsiteX14" fmla="*/ 221957 w 1037297"/>
                  <a:gd name="connsiteY14" fmla="*/ 272149 h 839878"/>
                  <a:gd name="connsiteX15" fmla="*/ 216242 w 1037297"/>
                  <a:gd name="connsiteY15" fmla="*/ 270244 h 839878"/>
                  <a:gd name="connsiteX16" fmla="*/ 208622 w 1037297"/>
                  <a:gd name="connsiteY16" fmla="*/ 268339 h 839878"/>
                  <a:gd name="connsiteX17" fmla="*/ 197192 w 1037297"/>
                  <a:gd name="connsiteY17" fmla="*/ 264529 h 839878"/>
                  <a:gd name="connsiteX18" fmla="*/ 191477 w 1037297"/>
                  <a:gd name="connsiteY18" fmla="*/ 262624 h 839878"/>
                  <a:gd name="connsiteX19" fmla="*/ 183857 w 1037297"/>
                  <a:gd name="connsiteY19" fmla="*/ 260719 h 839878"/>
                  <a:gd name="connsiteX20" fmla="*/ 172427 w 1037297"/>
                  <a:gd name="connsiteY20" fmla="*/ 255004 h 839878"/>
                  <a:gd name="connsiteX21" fmla="*/ 166712 w 1037297"/>
                  <a:gd name="connsiteY21" fmla="*/ 251194 h 839878"/>
                  <a:gd name="connsiteX22" fmla="*/ 159092 w 1037297"/>
                  <a:gd name="connsiteY22" fmla="*/ 239764 h 839878"/>
                  <a:gd name="connsiteX23" fmla="*/ 147662 w 1037297"/>
                  <a:gd name="connsiteY23" fmla="*/ 235954 h 839878"/>
                  <a:gd name="connsiteX24" fmla="*/ 141947 w 1037297"/>
                  <a:gd name="connsiteY24" fmla="*/ 232144 h 839878"/>
                  <a:gd name="connsiteX25" fmla="*/ 136232 w 1037297"/>
                  <a:gd name="connsiteY25" fmla="*/ 230239 h 839878"/>
                  <a:gd name="connsiteX26" fmla="*/ 119087 w 1037297"/>
                  <a:gd name="connsiteY26" fmla="*/ 226429 h 839878"/>
                  <a:gd name="connsiteX27" fmla="*/ 113372 w 1037297"/>
                  <a:gd name="connsiteY27" fmla="*/ 220714 h 839878"/>
                  <a:gd name="connsiteX28" fmla="*/ 103847 w 1037297"/>
                  <a:gd name="connsiteY28" fmla="*/ 203569 h 839878"/>
                  <a:gd name="connsiteX29" fmla="*/ 86702 w 1037297"/>
                  <a:gd name="connsiteY29" fmla="*/ 195949 h 839878"/>
                  <a:gd name="connsiteX30" fmla="*/ 80987 w 1037297"/>
                  <a:gd name="connsiteY30" fmla="*/ 194044 h 839878"/>
                  <a:gd name="connsiteX31" fmla="*/ 61937 w 1037297"/>
                  <a:gd name="connsiteY31" fmla="*/ 197854 h 839878"/>
                  <a:gd name="connsiteX32" fmla="*/ 56222 w 1037297"/>
                  <a:gd name="connsiteY32" fmla="*/ 201664 h 839878"/>
                  <a:gd name="connsiteX33" fmla="*/ 52412 w 1037297"/>
                  <a:gd name="connsiteY33" fmla="*/ 207379 h 839878"/>
                  <a:gd name="connsiteX34" fmla="*/ 48602 w 1037297"/>
                  <a:gd name="connsiteY34" fmla="*/ 218809 h 839878"/>
                  <a:gd name="connsiteX35" fmla="*/ 52412 w 1037297"/>
                  <a:gd name="connsiteY35" fmla="*/ 256909 h 839878"/>
                  <a:gd name="connsiteX36" fmla="*/ 56222 w 1037297"/>
                  <a:gd name="connsiteY36" fmla="*/ 262624 h 839878"/>
                  <a:gd name="connsiteX37" fmla="*/ 61937 w 1037297"/>
                  <a:gd name="connsiteY37" fmla="*/ 266434 h 839878"/>
                  <a:gd name="connsiteX38" fmla="*/ 65747 w 1037297"/>
                  <a:gd name="connsiteY38" fmla="*/ 272149 h 839878"/>
                  <a:gd name="connsiteX39" fmla="*/ 82892 w 1037297"/>
                  <a:gd name="connsiteY39" fmla="*/ 281674 h 839878"/>
                  <a:gd name="connsiteX40" fmla="*/ 105752 w 1037297"/>
                  <a:gd name="connsiteY40" fmla="*/ 283579 h 839878"/>
                  <a:gd name="connsiteX41" fmla="*/ 126707 w 1037297"/>
                  <a:gd name="connsiteY41" fmla="*/ 289294 h 839878"/>
                  <a:gd name="connsiteX42" fmla="*/ 132422 w 1037297"/>
                  <a:gd name="connsiteY42" fmla="*/ 291199 h 839878"/>
                  <a:gd name="connsiteX43" fmla="*/ 138137 w 1037297"/>
                  <a:gd name="connsiteY43" fmla="*/ 296914 h 839878"/>
                  <a:gd name="connsiteX44" fmla="*/ 145757 w 1037297"/>
                  <a:gd name="connsiteY44" fmla="*/ 298819 h 839878"/>
                  <a:gd name="connsiteX45" fmla="*/ 168617 w 1037297"/>
                  <a:gd name="connsiteY45" fmla="*/ 302629 h 839878"/>
                  <a:gd name="connsiteX46" fmla="*/ 193382 w 1037297"/>
                  <a:gd name="connsiteY46" fmla="*/ 308344 h 839878"/>
                  <a:gd name="connsiteX47" fmla="*/ 210527 w 1037297"/>
                  <a:gd name="connsiteY47" fmla="*/ 314059 h 839878"/>
                  <a:gd name="connsiteX48" fmla="*/ 216242 w 1037297"/>
                  <a:gd name="connsiteY48" fmla="*/ 315964 h 839878"/>
                  <a:gd name="connsiteX49" fmla="*/ 231482 w 1037297"/>
                  <a:gd name="connsiteY49" fmla="*/ 319774 h 839878"/>
                  <a:gd name="connsiteX50" fmla="*/ 250532 w 1037297"/>
                  <a:gd name="connsiteY50" fmla="*/ 325489 h 839878"/>
                  <a:gd name="connsiteX51" fmla="*/ 256247 w 1037297"/>
                  <a:gd name="connsiteY51" fmla="*/ 329299 h 839878"/>
                  <a:gd name="connsiteX52" fmla="*/ 269582 w 1037297"/>
                  <a:gd name="connsiteY52" fmla="*/ 344539 h 839878"/>
                  <a:gd name="connsiteX53" fmla="*/ 275297 w 1037297"/>
                  <a:gd name="connsiteY53" fmla="*/ 363589 h 839878"/>
                  <a:gd name="connsiteX54" fmla="*/ 277202 w 1037297"/>
                  <a:gd name="connsiteY54" fmla="*/ 369304 h 839878"/>
                  <a:gd name="connsiteX55" fmla="*/ 279107 w 1037297"/>
                  <a:gd name="connsiteY55" fmla="*/ 375019 h 839878"/>
                  <a:gd name="connsiteX56" fmla="*/ 281012 w 1037297"/>
                  <a:gd name="connsiteY56" fmla="*/ 399784 h 839878"/>
                  <a:gd name="connsiteX57" fmla="*/ 282917 w 1037297"/>
                  <a:gd name="connsiteY57" fmla="*/ 405499 h 839878"/>
                  <a:gd name="connsiteX58" fmla="*/ 281012 w 1037297"/>
                  <a:gd name="connsiteY58" fmla="*/ 424549 h 839878"/>
                  <a:gd name="connsiteX59" fmla="*/ 279107 w 1037297"/>
                  <a:gd name="connsiteY59" fmla="*/ 434074 h 839878"/>
                  <a:gd name="connsiteX60" fmla="*/ 265772 w 1037297"/>
                  <a:gd name="connsiteY60" fmla="*/ 447409 h 839878"/>
                  <a:gd name="connsiteX61" fmla="*/ 254342 w 1037297"/>
                  <a:gd name="connsiteY61" fmla="*/ 455029 h 839878"/>
                  <a:gd name="connsiteX62" fmla="*/ 242912 w 1037297"/>
                  <a:gd name="connsiteY62" fmla="*/ 458839 h 839878"/>
                  <a:gd name="connsiteX63" fmla="*/ 128612 w 1037297"/>
                  <a:gd name="connsiteY63" fmla="*/ 458839 h 839878"/>
                  <a:gd name="connsiteX64" fmla="*/ 122897 w 1037297"/>
                  <a:gd name="connsiteY64" fmla="*/ 460744 h 839878"/>
                  <a:gd name="connsiteX65" fmla="*/ 107657 w 1037297"/>
                  <a:gd name="connsiteY65" fmla="*/ 462649 h 839878"/>
                  <a:gd name="connsiteX66" fmla="*/ 90512 w 1037297"/>
                  <a:gd name="connsiteY66" fmla="*/ 468364 h 839878"/>
                  <a:gd name="connsiteX67" fmla="*/ 84797 w 1037297"/>
                  <a:gd name="connsiteY67" fmla="*/ 470269 h 839878"/>
                  <a:gd name="connsiteX68" fmla="*/ 79082 w 1037297"/>
                  <a:gd name="connsiteY68" fmla="*/ 474079 h 839878"/>
                  <a:gd name="connsiteX69" fmla="*/ 67652 w 1037297"/>
                  <a:gd name="connsiteY69" fmla="*/ 475984 h 839878"/>
                  <a:gd name="connsiteX70" fmla="*/ 29552 w 1037297"/>
                  <a:gd name="connsiteY70" fmla="*/ 477889 h 839878"/>
                  <a:gd name="connsiteX71" fmla="*/ 18122 w 1037297"/>
                  <a:gd name="connsiteY71" fmla="*/ 483604 h 839878"/>
                  <a:gd name="connsiteX72" fmla="*/ 8597 w 1037297"/>
                  <a:gd name="connsiteY72" fmla="*/ 493129 h 839878"/>
                  <a:gd name="connsiteX73" fmla="*/ 6692 w 1037297"/>
                  <a:gd name="connsiteY73" fmla="*/ 498844 h 839878"/>
                  <a:gd name="connsiteX74" fmla="*/ 2882 w 1037297"/>
                  <a:gd name="connsiteY74" fmla="*/ 504559 h 839878"/>
                  <a:gd name="connsiteX75" fmla="*/ 14312 w 1037297"/>
                  <a:gd name="connsiteY75" fmla="*/ 540754 h 839878"/>
                  <a:gd name="connsiteX76" fmla="*/ 147662 w 1037297"/>
                  <a:gd name="connsiteY76" fmla="*/ 540754 h 839878"/>
                  <a:gd name="connsiteX77" fmla="*/ 155282 w 1037297"/>
                  <a:gd name="connsiteY77" fmla="*/ 538849 h 839878"/>
                  <a:gd name="connsiteX78" fmla="*/ 305777 w 1037297"/>
                  <a:gd name="connsiteY78" fmla="*/ 533134 h 839878"/>
                  <a:gd name="connsiteX79" fmla="*/ 321017 w 1037297"/>
                  <a:gd name="connsiteY79" fmla="*/ 540754 h 839878"/>
                  <a:gd name="connsiteX80" fmla="*/ 332447 w 1037297"/>
                  <a:gd name="connsiteY80" fmla="*/ 546469 h 839878"/>
                  <a:gd name="connsiteX81" fmla="*/ 336257 w 1037297"/>
                  <a:gd name="connsiteY81" fmla="*/ 552184 h 839878"/>
                  <a:gd name="connsiteX82" fmla="*/ 341972 w 1037297"/>
                  <a:gd name="connsiteY82" fmla="*/ 554089 h 839878"/>
                  <a:gd name="connsiteX83" fmla="*/ 353402 w 1037297"/>
                  <a:gd name="connsiteY83" fmla="*/ 561709 h 839878"/>
                  <a:gd name="connsiteX84" fmla="*/ 359117 w 1037297"/>
                  <a:gd name="connsiteY84" fmla="*/ 565519 h 839878"/>
                  <a:gd name="connsiteX85" fmla="*/ 362927 w 1037297"/>
                  <a:gd name="connsiteY85" fmla="*/ 571234 h 839878"/>
                  <a:gd name="connsiteX86" fmla="*/ 368642 w 1037297"/>
                  <a:gd name="connsiteY86" fmla="*/ 582664 h 839878"/>
                  <a:gd name="connsiteX87" fmla="*/ 364832 w 1037297"/>
                  <a:gd name="connsiteY87" fmla="*/ 609334 h 839878"/>
                  <a:gd name="connsiteX88" fmla="*/ 361022 w 1037297"/>
                  <a:gd name="connsiteY88" fmla="*/ 615049 h 839878"/>
                  <a:gd name="connsiteX89" fmla="*/ 359117 w 1037297"/>
                  <a:gd name="connsiteY89" fmla="*/ 620764 h 839878"/>
                  <a:gd name="connsiteX90" fmla="*/ 355307 w 1037297"/>
                  <a:gd name="connsiteY90" fmla="*/ 626479 h 839878"/>
                  <a:gd name="connsiteX91" fmla="*/ 353402 w 1037297"/>
                  <a:gd name="connsiteY91" fmla="*/ 632194 h 839878"/>
                  <a:gd name="connsiteX92" fmla="*/ 349592 w 1037297"/>
                  <a:gd name="connsiteY92" fmla="*/ 637909 h 839878"/>
                  <a:gd name="connsiteX93" fmla="*/ 332447 w 1037297"/>
                  <a:gd name="connsiteY93" fmla="*/ 704584 h 839878"/>
                  <a:gd name="connsiteX94" fmla="*/ 330542 w 1037297"/>
                  <a:gd name="connsiteY94" fmla="*/ 756019 h 839878"/>
                  <a:gd name="connsiteX95" fmla="*/ 332447 w 1037297"/>
                  <a:gd name="connsiteY95" fmla="*/ 780784 h 839878"/>
                  <a:gd name="connsiteX96" fmla="*/ 334352 w 1037297"/>
                  <a:gd name="connsiteY96" fmla="*/ 786499 h 839878"/>
                  <a:gd name="connsiteX97" fmla="*/ 338162 w 1037297"/>
                  <a:gd name="connsiteY97" fmla="*/ 790309 h 839878"/>
                  <a:gd name="connsiteX98" fmla="*/ 366737 w 1037297"/>
                  <a:gd name="connsiteY98" fmla="*/ 836029 h 839878"/>
                  <a:gd name="connsiteX99" fmla="*/ 389597 w 1037297"/>
                  <a:gd name="connsiteY99" fmla="*/ 837934 h 839878"/>
                  <a:gd name="connsiteX100" fmla="*/ 395312 w 1037297"/>
                  <a:gd name="connsiteY100" fmla="*/ 832219 h 839878"/>
                  <a:gd name="connsiteX101" fmla="*/ 397217 w 1037297"/>
                  <a:gd name="connsiteY101" fmla="*/ 820789 h 839878"/>
                  <a:gd name="connsiteX102" fmla="*/ 399122 w 1037297"/>
                  <a:gd name="connsiteY102" fmla="*/ 815074 h 839878"/>
                  <a:gd name="connsiteX103" fmla="*/ 402932 w 1037297"/>
                  <a:gd name="connsiteY103" fmla="*/ 784594 h 839878"/>
                  <a:gd name="connsiteX104" fmla="*/ 406742 w 1037297"/>
                  <a:gd name="connsiteY104" fmla="*/ 727444 h 839878"/>
                  <a:gd name="connsiteX105" fmla="*/ 412457 w 1037297"/>
                  <a:gd name="connsiteY105" fmla="*/ 716014 h 839878"/>
                  <a:gd name="connsiteX106" fmla="*/ 416267 w 1037297"/>
                  <a:gd name="connsiteY106" fmla="*/ 702679 h 839878"/>
                  <a:gd name="connsiteX107" fmla="*/ 418172 w 1037297"/>
                  <a:gd name="connsiteY107" fmla="*/ 696964 h 839878"/>
                  <a:gd name="connsiteX108" fmla="*/ 420077 w 1037297"/>
                  <a:gd name="connsiteY108" fmla="*/ 683629 h 839878"/>
                  <a:gd name="connsiteX109" fmla="*/ 423887 w 1037297"/>
                  <a:gd name="connsiteY109" fmla="*/ 672199 h 839878"/>
                  <a:gd name="connsiteX110" fmla="*/ 429602 w 1037297"/>
                  <a:gd name="connsiteY110" fmla="*/ 658864 h 839878"/>
                  <a:gd name="connsiteX111" fmla="*/ 439127 w 1037297"/>
                  <a:gd name="connsiteY111" fmla="*/ 647434 h 839878"/>
                  <a:gd name="connsiteX112" fmla="*/ 452462 w 1037297"/>
                  <a:gd name="connsiteY112" fmla="*/ 632194 h 839878"/>
                  <a:gd name="connsiteX113" fmla="*/ 460082 w 1037297"/>
                  <a:gd name="connsiteY113" fmla="*/ 620764 h 839878"/>
                  <a:gd name="connsiteX114" fmla="*/ 463892 w 1037297"/>
                  <a:gd name="connsiteY114" fmla="*/ 609334 h 839878"/>
                  <a:gd name="connsiteX115" fmla="*/ 467702 w 1037297"/>
                  <a:gd name="connsiteY115" fmla="*/ 594094 h 839878"/>
                  <a:gd name="connsiteX116" fmla="*/ 469607 w 1037297"/>
                  <a:gd name="connsiteY116" fmla="*/ 588379 h 839878"/>
                  <a:gd name="connsiteX117" fmla="*/ 509612 w 1037297"/>
                  <a:gd name="connsiteY117" fmla="*/ 582664 h 839878"/>
                  <a:gd name="connsiteX118" fmla="*/ 538187 w 1037297"/>
                  <a:gd name="connsiteY118" fmla="*/ 573139 h 839878"/>
                  <a:gd name="connsiteX119" fmla="*/ 543902 w 1037297"/>
                  <a:gd name="connsiteY119" fmla="*/ 571234 h 839878"/>
                  <a:gd name="connsiteX120" fmla="*/ 549617 w 1037297"/>
                  <a:gd name="connsiteY120" fmla="*/ 569329 h 839878"/>
                  <a:gd name="connsiteX121" fmla="*/ 557237 w 1037297"/>
                  <a:gd name="connsiteY121" fmla="*/ 567424 h 839878"/>
                  <a:gd name="connsiteX122" fmla="*/ 576287 w 1037297"/>
                  <a:gd name="connsiteY122" fmla="*/ 559804 h 839878"/>
                  <a:gd name="connsiteX123" fmla="*/ 587717 w 1037297"/>
                  <a:gd name="connsiteY123" fmla="*/ 555994 h 839878"/>
                  <a:gd name="connsiteX124" fmla="*/ 722972 w 1037297"/>
                  <a:gd name="connsiteY124" fmla="*/ 639814 h 839878"/>
                  <a:gd name="connsiteX125" fmla="*/ 780122 w 1037297"/>
                  <a:gd name="connsiteY125" fmla="*/ 656959 h 839878"/>
                  <a:gd name="connsiteX126" fmla="*/ 791552 w 1037297"/>
                  <a:gd name="connsiteY126" fmla="*/ 651244 h 839878"/>
                  <a:gd name="connsiteX127" fmla="*/ 797267 w 1037297"/>
                  <a:gd name="connsiteY127" fmla="*/ 649339 h 839878"/>
                  <a:gd name="connsiteX128" fmla="*/ 804887 w 1037297"/>
                  <a:gd name="connsiteY128" fmla="*/ 632194 h 839878"/>
                  <a:gd name="connsiteX129" fmla="*/ 802982 w 1037297"/>
                  <a:gd name="connsiteY129" fmla="*/ 607429 h 839878"/>
                  <a:gd name="connsiteX130" fmla="*/ 801077 w 1037297"/>
                  <a:gd name="connsiteY130" fmla="*/ 601714 h 839878"/>
                  <a:gd name="connsiteX131" fmla="*/ 799172 w 1037297"/>
                  <a:gd name="connsiteY131" fmla="*/ 594094 h 839878"/>
                  <a:gd name="connsiteX132" fmla="*/ 785837 w 1037297"/>
                  <a:gd name="connsiteY132" fmla="*/ 576949 h 839878"/>
                  <a:gd name="connsiteX133" fmla="*/ 776312 w 1037297"/>
                  <a:gd name="connsiteY133" fmla="*/ 571234 h 839878"/>
                  <a:gd name="connsiteX134" fmla="*/ 650582 w 1037297"/>
                  <a:gd name="connsiteY134" fmla="*/ 479794 h 839878"/>
                  <a:gd name="connsiteX135" fmla="*/ 646772 w 1037297"/>
                  <a:gd name="connsiteY135" fmla="*/ 462649 h 839878"/>
                  <a:gd name="connsiteX136" fmla="*/ 648677 w 1037297"/>
                  <a:gd name="connsiteY136" fmla="*/ 455029 h 839878"/>
                  <a:gd name="connsiteX137" fmla="*/ 652487 w 1037297"/>
                  <a:gd name="connsiteY137" fmla="*/ 437884 h 839878"/>
                  <a:gd name="connsiteX138" fmla="*/ 656297 w 1037297"/>
                  <a:gd name="connsiteY138" fmla="*/ 432169 h 839878"/>
                  <a:gd name="connsiteX139" fmla="*/ 658202 w 1037297"/>
                  <a:gd name="connsiteY139" fmla="*/ 426454 h 839878"/>
                  <a:gd name="connsiteX140" fmla="*/ 663917 w 1037297"/>
                  <a:gd name="connsiteY140" fmla="*/ 424549 h 839878"/>
                  <a:gd name="connsiteX141" fmla="*/ 673442 w 1037297"/>
                  <a:gd name="connsiteY141" fmla="*/ 413119 h 839878"/>
                  <a:gd name="connsiteX142" fmla="*/ 726782 w 1037297"/>
                  <a:gd name="connsiteY142" fmla="*/ 405499 h 839878"/>
                  <a:gd name="connsiteX143" fmla="*/ 844892 w 1037297"/>
                  <a:gd name="connsiteY143" fmla="*/ 407404 h 839878"/>
                  <a:gd name="connsiteX144" fmla="*/ 873467 w 1037297"/>
                  <a:gd name="connsiteY144" fmla="*/ 409309 h 839878"/>
                  <a:gd name="connsiteX145" fmla="*/ 902042 w 1037297"/>
                  <a:gd name="connsiteY145" fmla="*/ 415024 h 839878"/>
                  <a:gd name="connsiteX146" fmla="*/ 924902 w 1037297"/>
                  <a:gd name="connsiteY146" fmla="*/ 418834 h 839878"/>
                  <a:gd name="connsiteX147" fmla="*/ 953477 w 1037297"/>
                  <a:gd name="connsiteY147" fmla="*/ 424549 h 839878"/>
                  <a:gd name="connsiteX148" fmla="*/ 959192 w 1037297"/>
                  <a:gd name="connsiteY148" fmla="*/ 424549 h 839878"/>
                  <a:gd name="connsiteX149" fmla="*/ 1004912 w 1037297"/>
                  <a:gd name="connsiteY149" fmla="*/ 422644 h 839878"/>
                  <a:gd name="connsiteX150" fmla="*/ 1033487 w 1037297"/>
                  <a:gd name="connsiteY150" fmla="*/ 415024 h 839878"/>
                  <a:gd name="connsiteX151" fmla="*/ 1037297 w 1037297"/>
                  <a:gd name="connsiteY151" fmla="*/ 409309 h 839878"/>
                  <a:gd name="connsiteX152" fmla="*/ 1035392 w 1037297"/>
                  <a:gd name="connsiteY152" fmla="*/ 390259 h 839878"/>
                  <a:gd name="connsiteX153" fmla="*/ 1029677 w 1037297"/>
                  <a:gd name="connsiteY153" fmla="*/ 386449 h 839878"/>
                  <a:gd name="connsiteX154" fmla="*/ 1014437 w 1037297"/>
                  <a:gd name="connsiteY154" fmla="*/ 384544 h 839878"/>
                  <a:gd name="connsiteX155" fmla="*/ 1008722 w 1037297"/>
                  <a:gd name="connsiteY155" fmla="*/ 382639 h 839878"/>
                  <a:gd name="connsiteX156" fmla="*/ 1001102 w 1037297"/>
                  <a:gd name="connsiteY156" fmla="*/ 380734 h 839878"/>
                  <a:gd name="connsiteX157" fmla="*/ 989672 w 1037297"/>
                  <a:gd name="connsiteY157" fmla="*/ 373114 h 839878"/>
                  <a:gd name="connsiteX158" fmla="*/ 978242 w 1037297"/>
                  <a:gd name="connsiteY158" fmla="*/ 369304 h 839878"/>
                  <a:gd name="connsiteX159" fmla="*/ 972527 w 1037297"/>
                  <a:gd name="connsiteY159" fmla="*/ 367399 h 839878"/>
                  <a:gd name="connsiteX160" fmla="*/ 964907 w 1037297"/>
                  <a:gd name="connsiteY160" fmla="*/ 365494 h 839878"/>
                  <a:gd name="connsiteX161" fmla="*/ 959192 w 1037297"/>
                  <a:gd name="connsiteY161" fmla="*/ 363589 h 839878"/>
                  <a:gd name="connsiteX162" fmla="*/ 938237 w 1037297"/>
                  <a:gd name="connsiteY162" fmla="*/ 357874 h 839878"/>
                  <a:gd name="connsiteX163" fmla="*/ 932522 w 1037297"/>
                  <a:gd name="connsiteY163" fmla="*/ 355969 h 839878"/>
                  <a:gd name="connsiteX164" fmla="*/ 827747 w 1037297"/>
                  <a:gd name="connsiteY164" fmla="*/ 357874 h 839878"/>
                  <a:gd name="connsiteX165" fmla="*/ 822032 w 1037297"/>
                  <a:gd name="connsiteY165" fmla="*/ 359779 h 839878"/>
                  <a:gd name="connsiteX166" fmla="*/ 732497 w 1037297"/>
                  <a:gd name="connsiteY166" fmla="*/ 361684 h 839878"/>
                  <a:gd name="connsiteX167" fmla="*/ 719162 w 1037297"/>
                  <a:gd name="connsiteY167" fmla="*/ 365494 h 839878"/>
                  <a:gd name="connsiteX168" fmla="*/ 698207 w 1037297"/>
                  <a:gd name="connsiteY168" fmla="*/ 367399 h 839878"/>
                  <a:gd name="connsiteX169" fmla="*/ 671537 w 1037297"/>
                  <a:gd name="connsiteY169" fmla="*/ 369304 h 839878"/>
                  <a:gd name="connsiteX170" fmla="*/ 671537 w 1037297"/>
                  <a:gd name="connsiteY170" fmla="*/ 369304 h 839878"/>
                  <a:gd name="connsiteX171" fmla="*/ 648677 w 1037297"/>
                  <a:gd name="connsiteY171" fmla="*/ 373114 h 839878"/>
                  <a:gd name="connsiteX172" fmla="*/ 644867 w 1037297"/>
                  <a:gd name="connsiteY172" fmla="*/ 361684 h 839878"/>
                  <a:gd name="connsiteX173" fmla="*/ 642962 w 1037297"/>
                  <a:gd name="connsiteY173" fmla="*/ 355969 h 839878"/>
                  <a:gd name="connsiteX174" fmla="*/ 644867 w 1037297"/>
                  <a:gd name="connsiteY174" fmla="*/ 338824 h 839878"/>
                  <a:gd name="connsiteX175" fmla="*/ 646772 w 1037297"/>
                  <a:gd name="connsiteY175" fmla="*/ 333109 h 839878"/>
                  <a:gd name="connsiteX176" fmla="*/ 663917 w 1037297"/>
                  <a:gd name="connsiteY176" fmla="*/ 323584 h 839878"/>
                  <a:gd name="connsiteX177" fmla="*/ 675347 w 1037297"/>
                  <a:gd name="connsiteY177" fmla="*/ 315964 h 839878"/>
                  <a:gd name="connsiteX178" fmla="*/ 677252 w 1037297"/>
                  <a:gd name="connsiteY178" fmla="*/ 310249 h 839878"/>
                  <a:gd name="connsiteX179" fmla="*/ 682967 w 1037297"/>
                  <a:gd name="connsiteY179" fmla="*/ 308344 h 839878"/>
                  <a:gd name="connsiteX180" fmla="*/ 688682 w 1037297"/>
                  <a:gd name="connsiteY180" fmla="*/ 304534 h 839878"/>
                  <a:gd name="connsiteX181" fmla="*/ 698207 w 1037297"/>
                  <a:gd name="connsiteY181" fmla="*/ 295009 h 839878"/>
                  <a:gd name="connsiteX182" fmla="*/ 707732 w 1037297"/>
                  <a:gd name="connsiteY182" fmla="*/ 283579 h 839878"/>
                  <a:gd name="connsiteX183" fmla="*/ 719162 w 1037297"/>
                  <a:gd name="connsiteY183" fmla="*/ 275959 h 839878"/>
                  <a:gd name="connsiteX184" fmla="*/ 734402 w 1037297"/>
                  <a:gd name="connsiteY184" fmla="*/ 262624 h 839878"/>
                  <a:gd name="connsiteX185" fmla="*/ 743927 w 1037297"/>
                  <a:gd name="connsiteY185" fmla="*/ 251194 h 839878"/>
                  <a:gd name="connsiteX186" fmla="*/ 755357 w 1037297"/>
                  <a:gd name="connsiteY186" fmla="*/ 241669 h 839878"/>
                  <a:gd name="connsiteX187" fmla="*/ 761072 w 1037297"/>
                  <a:gd name="connsiteY187" fmla="*/ 230239 h 839878"/>
                  <a:gd name="connsiteX188" fmla="*/ 762977 w 1037297"/>
                  <a:gd name="connsiteY188" fmla="*/ 224524 h 839878"/>
                  <a:gd name="connsiteX189" fmla="*/ 768692 w 1037297"/>
                  <a:gd name="connsiteY189" fmla="*/ 213094 h 839878"/>
                  <a:gd name="connsiteX190" fmla="*/ 766787 w 1037297"/>
                  <a:gd name="connsiteY190" fmla="*/ 197854 h 839878"/>
                  <a:gd name="connsiteX191" fmla="*/ 761072 w 1037297"/>
                  <a:gd name="connsiteY191" fmla="*/ 195949 h 839878"/>
                  <a:gd name="connsiteX192" fmla="*/ 740117 w 1037297"/>
                  <a:gd name="connsiteY192" fmla="*/ 197854 h 839878"/>
                  <a:gd name="connsiteX193" fmla="*/ 734402 w 1037297"/>
                  <a:gd name="connsiteY193" fmla="*/ 201664 h 839878"/>
                  <a:gd name="connsiteX194" fmla="*/ 722972 w 1037297"/>
                  <a:gd name="connsiteY194" fmla="*/ 205474 h 839878"/>
                  <a:gd name="connsiteX195" fmla="*/ 719162 w 1037297"/>
                  <a:gd name="connsiteY195" fmla="*/ 211189 h 839878"/>
                  <a:gd name="connsiteX196" fmla="*/ 713447 w 1037297"/>
                  <a:gd name="connsiteY196" fmla="*/ 213094 h 839878"/>
                  <a:gd name="connsiteX197" fmla="*/ 707732 w 1037297"/>
                  <a:gd name="connsiteY197" fmla="*/ 216904 h 839878"/>
                  <a:gd name="connsiteX198" fmla="*/ 702017 w 1037297"/>
                  <a:gd name="connsiteY198" fmla="*/ 222619 h 839878"/>
                  <a:gd name="connsiteX199" fmla="*/ 694397 w 1037297"/>
                  <a:gd name="connsiteY199" fmla="*/ 226429 h 839878"/>
                  <a:gd name="connsiteX200" fmla="*/ 652487 w 1037297"/>
                  <a:gd name="connsiteY200" fmla="*/ 255004 h 839878"/>
                  <a:gd name="connsiteX201" fmla="*/ 639152 w 1037297"/>
                  <a:gd name="connsiteY201" fmla="*/ 266434 h 839878"/>
                  <a:gd name="connsiteX202" fmla="*/ 629627 w 1037297"/>
                  <a:gd name="connsiteY202" fmla="*/ 283579 h 839878"/>
                  <a:gd name="connsiteX203" fmla="*/ 604862 w 1037297"/>
                  <a:gd name="connsiteY203" fmla="*/ 289294 h 839878"/>
                  <a:gd name="connsiteX204" fmla="*/ 591527 w 1037297"/>
                  <a:gd name="connsiteY204" fmla="*/ 293104 h 839878"/>
                  <a:gd name="connsiteX205" fmla="*/ 576287 w 1037297"/>
                  <a:gd name="connsiteY205" fmla="*/ 291199 h 839878"/>
                  <a:gd name="connsiteX206" fmla="*/ 564857 w 1037297"/>
                  <a:gd name="connsiteY206" fmla="*/ 287389 h 839878"/>
                  <a:gd name="connsiteX207" fmla="*/ 553427 w 1037297"/>
                  <a:gd name="connsiteY207" fmla="*/ 283579 h 839878"/>
                  <a:gd name="connsiteX208" fmla="*/ 541997 w 1037297"/>
                  <a:gd name="connsiteY208" fmla="*/ 279769 h 839878"/>
                  <a:gd name="connsiteX209" fmla="*/ 536282 w 1037297"/>
                  <a:gd name="connsiteY209" fmla="*/ 277864 h 839878"/>
                  <a:gd name="connsiteX210" fmla="*/ 530567 w 1037297"/>
                  <a:gd name="connsiteY210" fmla="*/ 274054 h 839878"/>
                  <a:gd name="connsiteX211" fmla="*/ 519137 w 1037297"/>
                  <a:gd name="connsiteY211" fmla="*/ 268339 h 839878"/>
                  <a:gd name="connsiteX212" fmla="*/ 511517 w 1037297"/>
                  <a:gd name="connsiteY212" fmla="*/ 256909 h 839878"/>
                  <a:gd name="connsiteX213" fmla="*/ 507707 w 1037297"/>
                  <a:gd name="connsiteY213" fmla="*/ 235954 h 839878"/>
                  <a:gd name="connsiteX214" fmla="*/ 509612 w 1037297"/>
                  <a:gd name="connsiteY214" fmla="*/ 171184 h 839878"/>
                  <a:gd name="connsiteX215" fmla="*/ 508314 w 1037297"/>
                  <a:gd name="connsiteY215" fmla="*/ 73485 h 839878"/>
                  <a:gd name="connsiteX216" fmla="*/ 454116 w 1037297"/>
                  <a:gd name="connsiteY216" fmla="*/ 11248 h 839878"/>
                  <a:gd name="connsiteX217" fmla="*/ 435401 w 1037297"/>
                  <a:gd name="connsiteY217" fmla="*/ 68523 h 839878"/>
                  <a:gd name="connsiteX218" fmla="*/ 427697 w 1037297"/>
                  <a:gd name="connsiteY218" fmla="*/ 137103 h 839878"/>
                  <a:gd name="connsiteX219" fmla="*/ 420077 w 1037297"/>
                  <a:gd name="connsiteY219" fmla="*/ 169279 h 839878"/>
                  <a:gd name="connsiteX220" fmla="*/ 416267 w 1037297"/>
                  <a:gd name="connsiteY220" fmla="*/ 186424 h 839878"/>
                  <a:gd name="connsiteX221" fmla="*/ 420077 w 1037297"/>
                  <a:gd name="connsiteY221" fmla="*/ 207379 h 839878"/>
                  <a:gd name="connsiteX222" fmla="*/ 423887 w 1037297"/>
                  <a:gd name="connsiteY222" fmla="*/ 213094 h 839878"/>
                  <a:gd name="connsiteX223" fmla="*/ 427697 w 1037297"/>
                  <a:gd name="connsiteY223" fmla="*/ 224524 h 839878"/>
                  <a:gd name="connsiteX224" fmla="*/ 425792 w 1037297"/>
                  <a:gd name="connsiteY224" fmla="*/ 251194 h 839878"/>
                  <a:gd name="connsiteX225" fmla="*/ 420077 w 1037297"/>
                  <a:gd name="connsiteY225" fmla="*/ 253099 h 839878"/>
                  <a:gd name="connsiteX226" fmla="*/ 414362 w 1037297"/>
                  <a:gd name="connsiteY226" fmla="*/ 256909 h 839878"/>
                  <a:gd name="connsiteX227" fmla="*/ 423887 w 1037297"/>
                  <a:gd name="connsiteY227" fmla="*/ 253099 h 839878"/>
                  <a:gd name="connsiteX0" fmla="*/ 423887 w 1037297"/>
                  <a:gd name="connsiteY0" fmla="*/ 253099 h 839878"/>
                  <a:gd name="connsiteX1" fmla="*/ 423887 w 1037297"/>
                  <a:gd name="connsiteY1" fmla="*/ 253099 h 839878"/>
                  <a:gd name="connsiteX2" fmla="*/ 397217 w 1037297"/>
                  <a:gd name="connsiteY2" fmla="*/ 262624 h 839878"/>
                  <a:gd name="connsiteX3" fmla="*/ 389597 w 1037297"/>
                  <a:gd name="connsiteY3" fmla="*/ 264529 h 839878"/>
                  <a:gd name="connsiteX4" fmla="*/ 359117 w 1037297"/>
                  <a:gd name="connsiteY4" fmla="*/ 266434 h 839878"/>
                  <a:gd name="connsiteX5" fmla="*/ 353402 w 1037297"/>
                  <a:gd name="connsiteY5" fmla="*/ 270244 h 839878"/>
                  <a:gd name="connsiteX6" fmla="*/ 341972 w 1037297"/>
                  <a:gd name="connsiteY6" fmla="*/ 279769 h 839878"/>
                  <a:gd name="connsiteX7" fmla="*/ 330542 w 1037297"/>
                  <a:gd name="connsiteY7" fmla="*/ 283579 h 839878"/>
                  <a:gd name="connsiteX8" fmla="*/ 315302 w 1037297"/>
                  <a:gd name="connsiteY8" fmla="*/ 289294 h 839878"/>
                  <a:gd name="connsiteX9" fmla="*/ 267677 w 1037297"/>
                  <a:gd name="connsiteY9" fmla="*/ 285484 h 839878"/>
                  <a:gd name="connsiteX10" fmla="*/ 256247 w 1037297"/>
                  <a:gd name="connsiteY10" fmla="*/ 281674 h 839878"/>
                  <a:gd name="connsiteX11" fmla="*/ 244817 w 1037297"/>
                  <a:gd name="connsiteY11" fmla="*/ 277864 h 839878"/>
                  <a:gd name="connsiteX12" fmla="*/ 239102 w 1037297"/>
                  <a:gd name="connsiteY12" fmla="*/ 275959 h 839878"/>
                  <a:gd name="connsiteX13" fmla="*/ 233387 w 1037297"/>
                  <a:gd name="connsiteY13" fmla="*/ 274054 h 839878"/>
                  <a:gd name="connsiteX14" fmla="*/ 221957 w 1037297"/>
                  <a:gd name="connsiteY14" fmla="*/ 272149 h 839878"/>
                  <a:gd name="connsiteX15" fmla="*/ 216242 w 1037297"/>
                  <a:gd name="connsiteY15" fmla="*/ 270244 h 839878"/>
                  <a:gd name="connsiteX16" fmla="*/ 208622 w 1037297"/>
                  <a:gd name="connsiteY16" fmla="*/ 268339 h 839878"/>
                  <a:gd name="connsiteX17" fmla="*/ 197192 w 1037297"/>
                  <a:gd name="connsiteY17" fmla="*/ 264529 h 839878"/>
                  <a:gd name="connsiteX18" fmla="*/ 191477 w 1037297"/>
                  <a:gd name="connsiteY18" fmla="*/ 262624 h 839878"/>
                  <a:gd name="connsiteX19" fmla="*/ 183857 w 1037297"/>
                  <a:gd name="connsiteY19" fmla="*/ 260719 h 839878"/>
                  <a:gd name="connsiteX20" fmla="*/ 172427 w 1037297"/>
                  <a:gd name="connsiteY20" fmla="*/ 255004 h 839878"/>
                  <a:gd name="connsiteX21" fmla="*/ 166712 w 1037297"/>
                  <a:gd name="connsiteY21" fmla="*/ 251194 h 839878"/>
                  <a:gd name="connsiteX22" fmla="*/ 159092 w 1037297"/>
                  <a:gd name="connsiteY22" fmla="*/ 239764 h 839878"/>
                  <a:gd name="connsiteX23" fmla="*/ 147662 w 1037297"/>
                  <a:gd name="connsiteY23" fmla="*/ 235954 h 839878"/>
                  <a:gd name="connsiteX24" fmla="*/ 141947 w 1037297"/>
                  <a:gd name="connsiteY24" fmla="*/ 232144 h 839878"/>
                  <a:gd name="connsiteX25" fmla="*/ 136232 w 1037297"/>
                  <a:gd name="connsiteY25" fmla="*/ 230239 h 839878"/>
                  <a:gd name="connsiteX26" fmla="*/ 119087 w 1037297"/>
                  <a:gd name="connsiteY26" fmla="*/ 226429 h 839878"/>
                  <a:gd name="connsiteX27" fmla="*/ 113372 w 1037297"/>
                  <a:gd name="connsiteY27" fmla="*/ 220714 h 839878"/>
                  <a:gd name="connsiteX28" fmla="*/ 103847 w 1037297"/>
                  <a:gd name="connsiteY28" fmla="*/ 203569 h 839878"/>
                  <a:gd name="connsiteX29" fmla="*/ 86702 w 1037297"/>
                  <a:gd name="connsiteY29" fmla="*/ 195949 h 839878"/>
                  <a:gd name="connsiteX30" fmla="*/ 80987 w 1037297"/>
                  <a:gd name="connsiteY30" fmla="*/ 194044 h 839878"/>
                  <a:gd name="connsiteX31" fmla="*/ 61937 w 1037297"/>
                  <a:gd name="connsiteY31" fmla="*/ 197854 h 839878"/>
                  <a:gd name="connsiteX32" fmla="*/ 56222 w 1037297"/>
                  <a:gd name="connsiteY32" fmla="*/ 201664 h 839878"/>
                  <a:gd name="connsiteX33" fmla="*/ 52412 w 1037297"/>
                  <a:gd name="connsiteY33" fmla="*/ 207379 h 839878"/>
                  <a:gd name="connsiteX34" fmla="*/ 48602 w 1037297"/>
                  <a:gd name="connsiteY34" fmla="*/ 218809 h 839878"/>
                  <a:gd name="connsiteX35" fmla="*/ 52412 w 1037297"/>
                  <a:gd name="connsiteY35" fmla="*/ 256909 h 839878"/>
                  <a:gd name="connsiteX36" fmla="*/ 56222 w 1037297"/>
                  <a:gd name="connsiteY36" fmla="*/ 262624 h 839878"/>
                  <a:gd name="connsiteX37" fmla="*/ 61937 w 1037297"/>
                  <a:gd name="connsiteY37" fmla="*/ 266434 h 839878"/>
                  <a:gd name="connsiteX38" fmla="*/ 65747 w 1037297"/>
                  <a:gd name="connsiteY38" fmla="*/ 272149 h 839878"/>
                  <a:gd name="connsiteX39" fmla="*/ 82892 w 1037297"/>
                  <a:gd name="connsiteY39" fmla="*/ 281674 h 839878"/>
                  <a:gd name="connsiteX40" fmla="*/ 105752 w 1037297"/>
                  <a:gd name="connsiteY40" fmla="*/ 283579 h 839878"/>
                  <a:gd name="connsiteX41" fmla="*/ 126707 w 1037297"/>
                  <a:gd name="connsiteY41" fmla="*/ 289294 h 839878"/>
                  <a:gd name="connsiteX42" fmla="*/ 132422 w 1037297"/>
                  <a:gd name="connsiteY42" fmla="*/ 291199 h 839878"/>
                  <a:gd name="connsiteX43" fmla="*/ 138137 w 1037297"/>
                  <a:gd name="connsiteY43" fmla="*/ 296914 h 839878"/>
                  <a:gd name="connsiteX44" fmla="*/ 145757 w 1037297"/>
                  <a:gd name="connsiteY44" fmla="*/ 298819 h 839878"/>
                  <a:gd name="connsiteX45" fmla="*/ 168617 w 1037297"/>
                  <a:gd name="connsiteY45" fmla="*/ 302629 h 839878"/>
                  <a:gd name="connsiteX46" fmla="*/ 193382 w 1037297"/>
                  <a:gd name="connsiteY46" fmla="*/ 308344 h 839878"/>
                  <a:gd name="connsiteX47" fmla="*/ 210527 w 1037297"/>
                  <a:gd name="connsiteY47" fmla="*/ 314059 h 839878"/>
                  <a:gd name="connsiteX48" fmla="*/ 216242 w 1037297"/>
                  <a:gd name="connsiteY48" fmla="*/ 315964 h 839878"/>
                  <a:gd name="connsiteX49" fmla="*/ 231482 w 1037297"/>
                  <a:gd name="connsiteY49" fmla="*/ 319774 h 839878"/>
                  <a:gd name="connsiteX50" fmla="*/ 250532 w 1037297"/>
                  <a:gd name="connsiteY50" fmla="*/ 325489 h 839878"/>
                  <a:gd name="connsiteX51" fmla="*/ 256247 w 1037297"/>
                  <a:gd name="connsiteY51" fmla="*/ 329299 h 839878"/>
                  <a:gd name="connsiteX52" fmla="*/ 269582 w 1037297"/>
                  <a:gd name="connsiteY52" fmla="*/ 344539 h 839878"/>
                  <a:gd name="connsiteX53" fmla="*/ 275297 w 1037297"/>
                  <a:gd name="connsiteY53" fmla="*/ 363589 h 839878"/>
                  <a:gd name="connsiteX54" fmla="*/ 277202 w 1037297"/>
                  <a:gd name="connsiteY54" fmla="*/ 369304 h 839878"/>
                  <a:gd name="connsiteX55" fmla="*/ 279107 w 1037297"/>
                  <a:gd name="connsiteY55" fmla="*/ 375019 h 839878"/>
                  <a:gd name="connsiteX56" fmla="*/ 281012 w 1037297"/>
                  <a:gd name="connsiteY56" fmla="*/ 399784 h 839878"/>
                  <a:gd name="connsiteX57" fmla="*/ 282917 w 1037297"/>
                  <a:gd name="connsiteY57" fmla="*/ 405499 h 839878"/>
                  <a:gd name="connsiteX58" fmla="*/ 281012 w 1037297"/>
                  <a:gd name="connsiteY58" fmla="*/ 424549 h 839878"/>
                  <a:gd name="connsiteX59" fmla="*/ 279107 w 1037297"/>
                  <a:gd name="connsiteY59" fmla="*/ 434074 h 839878"/>
                  <a:gd name="connsiteX60" fmla="*/ 265772 w 1037297"/>
                  <a:gd name="connsiteY60" fmla="*/ 447409 h 839878"/>
                  <a:gd name="connsiteX61" fmla="*/ 254342 w 1037297"/>
                  <a:gd name="connsiteY61" fmla="*/ 455029 h 839878"/>
                  <a:gd name="connsiteX62" fmla="*/ 242912 w 1037297"/>
                  <a:gd name="connsiteY62" fmla="*/ 458839 h 839878"/>
                  <a:gd name="connsiteX63" fmla="*/ 128612 w 1037297"/>
                  <a:gd name="connsiteY63" fmla="*/ 458839 h 839878"/>
                  <a:gd name="connsiteX64" fmla="*/ 122897 w 1037297"/>
                  <a:gd name="connsiteY64" fmla="*/ 460744 h 839878"/>
                  <a:gd name="connsiteX65" fmla="*/ 107657 w 1037297"/>
                  <a:gd name="connsiteY65" fmla="*/ 462649 h 839878"/>
                  <a:gd name="connsiteX66" fmla="*/ 90512 w 1037297"/>
                  <a:gd name="connsiteY66" fmla="*/ 468364 h 839878"/>
                  <a:gd name="connsiteX67" fmla="*/ 84797 w 1037297"/>
                  <a:gd name="connsiteY67" fmla="*/ 470269 h 839878"/>
                  <a:gd name="connsiteX68" fmla="*/ 79082 w 1037297"/>
                  <a:gd name="connsiteY68" fmla="*/ 474079 h 839878"/>
                  <a:gd name="connsiteX69" fmla="*/ 67652 w 1037297"/>
                  <a:gd name="connsiteY69" fmla="*/ 475984 h 839878"/>
                  <a:gd name="connsiteX70" fmla="*/ 29552 w 1037297"/>
                  <a:gd name="connsiteY70" fmla="*/ 477889 h 839878"/>
                  <a:gd name="connsiteX71" fmla="*/ 18122 w 1037297"/>
                  <a:gd name="connsiteY71" fmla="*/ 483604 h 839878"/>
                  <a:gd name="connsiteX72" fmla="*/ 8597 w 1037297"/>
                  <a:gd name="connsiteY72" fmla="*/ 493129 h 839878"/>
                  <a:gd name="connsiteX73" fmla="*/ 6692 w 1037297"/>
                  <a:gd name="connsiteY73" fmla="*/ 498844 h 839878"/>
                  <a:gd name="connsiteX74" fmla="*/ 2882 w 1037297"/>
                  <a:gd name="connsiteY74" fmla="*/ 504559 h 839878"/>
                  <a:gd name="connsiteX75" fmla="*/ 14312 w 1037297"/>
                  <a:gd name="connsiteY75" fmla="*/ 540754 h 839878"/>
                  <a:gd name="connsiteX76" fmla="*/ 147662 w 1037297"/>
                  <a:gd name="connsiteY76" fmla="*/ 540754 h 839878"/>
                  <a:gd name="connsiteX77" fmla="*/ 155282 w 1037297"/>
                  <a:gd name="connsiteY77" fmla="*/ 538849 h 839878"/>
                  <a:gd name="connsiteX78" fmla="*/ 305777 w 1037297"/>
                  <a:gd name="connsiteY78" fmla="*/ 533134 h 839878"/>
                  <a:gd name="connsiteX79" fmla="*/ 321017 w 1037297"/>
                  <a:gd name="connsiteY79" fmla="*/ 540754 h 839878"/>
                  <a:gd name="connsiteX80" fmla="*/ 332447 w 1037297"/>
                  <a:gd name="connsiteY80" fmla="*/ 546469 h 839878"/>
                  <a:gd name="connsiteX81" fmla="*/ 336257 w 1037297"/>
                  <a:gd name="connsiteY81" fmla="*/ 552184 h 839878"/>
                  <a:gd name="connsiteX82" fmla="*/ 341972 w 1037297"/>
                  <a:gd name="connsiteY82" fmla="*/ 554089 h 839878"/>
                  <a:gd name="connsiteX83" fmla="*/ 353402 w 1037297"/>
                  <a:gd name="connsiteY83" fmla="*/ 561709 h 839878"/>
                  <a:gd name="connsiteX84" fmla="*/ 359117 w 1037297"/>
                  <a:gd name="connsiteY84" fmla="*/ 565519 h 839878"/>
                  <a:gd name="connsiteX85" fmla="*/ 362927 w 1037297"/>
                  <a:gd name="connsiteY85" fmla="*/ 571234 h 839878"/>
                  <a:gd name="connsiteX86" fmla="*/ 368642 w 1037297"/>
                  <a:gd name="connsiteY86" fmla="*/ 582664 h 839878"/>
                  <a:gd name="connsiteX87" fmla="*/ 364832 w 1037297"/>
                  <a:gd name="connsiteY87" fmla="*/ 609334 h 839878"/>
                  <a:gd name="connsiteX88" fmla="*/ 361022 w 1037297"/>
                  <a:gd name="connsiteY88" fmla="*/ 615049 h 839878"/>
                  <a:gd name="connsiteX89" fmla="*/ 359117 w 1037297"/>
                  <a:gd name="connsiteY89" fmla="*/ 620764 h 839878"/>
                  <a:gd name="connsiteX90" fmla="*/ 355307 w 1037297"/>
                  <a:gd name="connsiteY90" fmla="*/ 626479 h 839878"/>
                  <a:gd name="connsiteX91" fmla="*/ 353402 w 1037297"/>
                  <a:gd name="connsiteY91" fmla="*/ 632194 h 839878"/>
                  <a:gd name="connsiteX92" fmla="*/ 349592 w 1037297"/>
                  <a:gd name="connsiteY92" fmla="*/ 637909 h 839878"/>
                  <a:gd name="connsiteX93" fmla="*/ 332447 w 1037297"/>
                  <a:gd name="connsiteY93" fmla="*/ 704584 h 839878"/>
                  <a:gd name="connsiteX94" fmla="*/ 330542 w 1037297"/>
                  <a:gd name="connsiteY94" fmla="*/ 756019 h 839878"/>
                  <a:gd name="connsiteX95" fmla="*/ 332447 w 1037297"/>
                  <a:gd name="connsiteY95" fmla="*/ 780784 h 839878"/>
                  <a:gd name="connsiteX96" fmla="*/ 334352 w 1037297"/>
                  <a:gd name="connsiteY96" fmla="*/ 786499 h 839878"/>
                  <a:gd name="connsiteX97" fmla="*/ 338162 w 1037297"/>
                  <a:gd name="connsiteY97" fmla="*/ 790309 h 839878"/>
                  <a:gd name="connsiteX98" fmla="*/ 366737 w 1037297"/>
                  <a:gd name="connsiteY98" fmla="*/ 836029 h 839878"/>
                  <a:gd name="connsiteX99" fmla="*/ 389597 w 1037297"/>
                  <a:gd name="connsiteY99" fmla="*/ 837934 h 839878"/>
                  <a:gd name="connsiteX100" fmla="*/ 395312 w 1037297"/>
                  <a:gd name="connsiteY100" fmla="*/ 832219 h 839878"/>
                  <a:gd name="connsiteX101" fmla="*/ 397217 w 1037297"/>
                  <a:gd name="connsiteY101" fmla="*/ 820789 h 839878"/>
                  <a:gd name="connsiteX102" fmla="*/ 402932 w 1037297"/>
                  <a:gd name="connsiteY102" fmla="*/ 784594 h 839878"/>
                  <a:gd name="connsiteX103" fmla="*/ 406742 w 1037297"/>
                  <a:gd name="connsiteY103" fmla="*/ 727444 h 839878"/>
                  <a:gd name="connsiteX104" fmla="*/ 412457 w 1037297"/>
                  <a:gd name="connsiteY104" fmla="*/ 716014 h 839878"/>
                  <a:gd name="connsiteX105" fmla="*/ 416267 w 1037297"/>
                  <a:gd name="connsiteY105" fmla="*/ 702679 h 839878"/>
                  <a:gd name="connsiteX106" fmla="*/ 418172 w 1037297"/>
                  <a:gd name="connsiteY106" fmla="*/ 696964 h 839878"/>
                  <a:gd name="connsiteX107" fmla="*/ 420077 w 1037297"/>
                  <a:gd name="connsiteY107" fmla="*/ 683629 h 839878"/>
                  <a:gd name="connsiteX108" fmla="*/ 423887 w 1037297"/>
                  <a:gd name="connsiteY108" fmla="*/ 672199 h 839878"/>
                  <a:gd name="connsiteX109" fmla="*/ 429602 w 1037297"/>
                  <a:gd name="connsiteY109" fmla="*/ 658864 h 839878"/>
                  <a:gd name="connsiteX110" fmla="*/ 439127 w 1037297"/>
                  <a:gd name="connsiteY110" fmla="*/ 647434 h 839878"/>
                  <a:gd name="connsiteX111" fmla="*/ 452462 w 1037297"/>
                  <a:gd name="connsiteY111" fmla="*/ 632194 h 839878"/>
                  <a:gd name="connsiteX112" fmla="*/ 460082 w 1037297"/>
                  <a:gd name="connsiteY112" fmla="*/ 620764 h 839878"/>
                  <a:gd name="connsiteX113" fmla="*/ 463892 w 1037297"/>
                  <a:gd name="connsiteY113" fmla="*/ 609334 h 839878"/>
                  <a:gd name="connsiteX114" fmla="*/ 467702 w 1037297"/>
                  <a:gd name="connsiteY114" fmla="*/ 594094 h 839878"/>
                  <a:gd name="connsiteX115" fmla="*/ 469607 w 1037297"/>
                  <a:gd name="connsiteY115" fmla="*/ 588379 h 839878"/>
                  <a:gd name="connsiteX116" fmla="*/ 509612 w 1037297"/>
                  <a:gd name="connsiteY116" fmla="*/ 582664 h 839878"/>
                  <a:gd name="connsiteX117" fmla="*/ 538187 w 1037297"/>
                  <a:gd name="connsiteY117" fmla="*/ 573139 h 839878"/>
                  <a:gd name="connsiteX118" fmla="*/ 543902 w 1037297"/>
                  <a:gd name="connsiteY118" fmla="*/ 571234 h 839878"/>
                  <a:gd name="connsiteX119" fmla="*/ 549617 w 1037297"/>
                  <a:gd name="connsiteY119" fmla="*/ 569329 h 839878"/>
                  <a:gd name="connsiteX120" fmla="*/ 557237 w 1037297"/>
                  <a:gd name="connsiteY120" fmla="*/ 567424 h 839878"/>
                  <a:gd name="connsiteX121" fmla="*/ 576287 w 1037297"/>
                  <a:gd name="connsiteY121" fmla="*/ 559804 h 839878"/>
                  <a:gd name="connsiteX122" fmla="*/ 587717 w 1037297"/>
                  <a:gd name="connsiteY122" fmla="*/ 555994 h 839878"/>
                  <a:gd name="connsiteX123" fmla="*/ 722972 w 1037297"/>
                  <a:gd name="connsiteY123" fmla="*/ 639814 h 839878"/>
                  <a:gd name="connsiteX124" fmla="*/ 780122 w 1037297"/>
                  <a:gd name="connsiteY124" fmla="*/ 656959 h 839878"/>
                  <a:gd name="connsiteX125" fmla="*/ 791552 w 1037297"/>
                  <a:gd name="connsiteY125" fmla="*/ 651244 h 839878"/>
                  <a:gd name="connsiteX126" fmla="*/ 797267 w 1037297"/>
                  <a:gd name="connsiteY126" fmla="*/ 649339 h 839878"/>
                  <a:gd name="connsiteX127" fmla="*/ 804887 w 1037297"/>
                  <a:gd name="connsiteY127" fmla="*/ 632194 h 839878"/>
                  <a:gd name="connsiteX128" fmla="*/ 802982 w 1037297"/>
                  <a:gd name="connsiteY128" fmla="*/ 607429 h 839878"/>
                  <a:gd name="connsiteX129" fmla="*/ 801077 w 1037297"/>
                  <a:gd name="connsiteY129" fmla="*/ 601714 h 839878"/>
                  <a:gd name="connsiteX130" fmla="*/ 799172 w 1037297"/>
                  <a:gd name="connsiteY130" fmla="*/ 594094 h 839878"/>
                  <a:gd name="connsiteX131" fmla="*/ 785837 w 1037297"/>
                  <a:gd name="connsiteY131" fmla="*/ 576949 h 839878"/>
                  <a:gd name="connsiteX132" fmla="*/ 776312 w 1037297"/>
                  <a:gd name="connsiteY132" fmla="*/ 571234 h 839878"/>
                  <a:gd name="connsiteX133" fmla="*/ 650582 w 1037297"/>
                  <a:gd name="connsiteY133" fmla="*/ 479794 h 839878"/>
                  <a:gd name="connsiteX134" fmla="*/ 646772 w 1037297"/>
                  <a:gd name="connsiteY134" fmla="*/ 462649 h 839878"/>
                  <a:gd name="connsiteX135" fmla="*/ 648677 w 1037297"/>
                  <a:gd name="connsiteY135" fmla="*/ 455029 h 839878"/>
                  <a:gd name="connsiteX136" fmla="*/ 652487 w 1037297"/>
                  <a:gd name="connsiteY136" fmla="*/ 437884 h 839878"/>
                  <a:gd name="connsiteX137" fmla="*/ 656297 w 1037297"/>
                  <a:gd name="connsiteY137" fmla="*/ 432169 h 839878"/>
                  <a:gd name="connsiteX138" fmla="*/ 658202 w 1037297"/>
                  <a:gd name="connsiteY138" fmla="*/ 426454 h 839878"/>
                  <a:gd name="connsiteX139" fmla="*/ 663917 w 1037297"/>
                  <a:gd name="connsiteY139" fmla="*/ 424549 h 839878"/>
                  <a:gd name="connsiteX140" fmla="*/ 673442 w 1037297"/>
                  <a:gd name="connsiteY140" fmla="*/ 413119 h 839878"/>
                  <a:gd name="connsiteX141" fmla="*/ 726782 w 1037297"/>
                  <a:gd name="connsiteY141" fmla="*/ 405499 h 839878"/>
                  <a:gd name="connsiteX142" fmla="*/ 844892 w 1037297"/>
                  <a:gd name="connsiteY142" fmla="*/ 407404 h 839878"/>
                  <a:gd name="connsiteX143" fmla="*/ 873467 w 1037297"/>
                  <a:gd name="connsiteY143" fmla="*/ 409309 h 839878"/>
                  <a:gd name="connsiteX144" fmla="*/ 902042 w 1037297"/>
                  <a:gd name="connsiteY144" fmla="*/ 415024 h 839878"/>
                  <a:gd name="connsiteX145" fmla="*/ 924902 w 1037297"/>
                  <a:gd name="connsiteY145" fmla="*/ 418834 h 839878"/>
                  <a:gd name="connsiteX146" fmla="*/ 953477 w 1037297"/>
                  <a:gd name="connsiteY146" fmla="*/ 424549 h 839878"/>
                  <a:gd name="connsiteX147" fmla="*/ 959192 w 1037297"/>
                  <a:gd name="connsiteY147" fmla="*/ 424549 h 839878"/>
                  <a:gd name="connsiteX148" fmla="*/ 1004912 w 1037297"/>
                  <a:gd name="connsiteY148" fmla="*/ 422644 h 839878"/>
                  <a:gd name="connsiteX149" fmla="*/ 1033487 w 1037297"/>
                  <a:gd name="connsiteY149" fmla="*/ 415024 h 839878"/>
                  <a:gd name="connsiteX150" fmla="*/ 1037297 w 1037297"/>
                  <a:gd name="connsiteY150" fmla="*/ 409309 h 839878"/>
                  <a:gd name="connsiteX151" fmla="*/ 1035392 w 1037297"/>
                  <a:gd name="connsiteY151" fmla="*/ 390259 h 839878"/>
                  <a:gd name="connsiteX152" fmla="*/ 1029677 w 1037297"/>
                  <a:gd name="connsiteY152" fmla="*/ 386449 h 839878"/>
                  <a:gd name="connsiteX153" fmla="*/ 1014437 w 1037297"/>
                  <a:gd name="connsiteY153" fmla="*/ 384544 h 839878"/>
                  <a:gd name="connsiteX154" fmla="*/ 1008722 w 1037297"/>
                  <a:gd name="connsiteY154" fmla="*/ 382639 h 839878"/>
                  <a:gd name="connsiteX155" fmla="*/ 1001102 w 1037297"/>
                  <a:gd name="connsiteY155" fmla="*/ 380734 h 839878"/>
                  <a:gd name="connsiteX156" fmla="*/ 989672 w 1037297"/>
                  <a:gd name="connsiteY156" fmla="*/ 373114 h 839878"/>
                  <a:gd name="connsiteX157" fmla="*/ 978242 w 1037297"/>
                  <a:gd name="connsiteY157" fmla="*/ 369304 h 839878"/>
                  <a:gd name="connsiteX158" fmla="*/ 972527 w 1037297"/>
                  <a:gd name="connsiteY158" fmla="*/ 367399 h 839878"/>
                  <a:gd name="connsiteX159" fmla="*/ 964907 w 1037297"/>
                  <a:gd name="connsiteY159" fmla="*/ 365494 h 839878"/>
                  <a:gd name="connsiteX160" fmla="*/ 959192 w 1037297"/>
                  <a:gd name="connsiteY160" fmla="*/ 363589 h 839878"/>
                  <a:gd name="connsiteX161" fmla="*/ 938237 w 1037297"/>
                  <a:gd name="connsiteY161" fmla="*/ 357874 h 839878"/>
                  <a:gd name="connsiteX162" fmla="*/ 932522 w 1037297"/>
                  <a:gd name="connsiteY162" fmla="*/ 355969 h 839878"/>
                  <a:gd name="connsiteX163" fmla="*/ 827747 w 1037297"/>
                  <a:gd name="connsiteY163" fmla="*/ 357874 h 839878"/>
                  <a:gd name="connsiteX164" fmla="*/ 822032 w 1037297"/>
                  <a:gd name="connsiteY164" fmla="*/ 359779 h 839878"/>
                  <a:gd name="connsiteX165" fmla="*/ 732497 w 1037297"/>
                  <a:gd name="connsiteY165" fmla="*/ 361684 h 839878"/>
                  <a:gd name="connsiteX166" fmla="*/ 719162 w 1037297"/>
                  <a:gd name="connsiteY166" fmla="*/ 365494 h 839878"/>
                  <a:gd name="connsiteX167" fmla="*/ 698207 w 1037297"/>
                  <a:gd name="connsiteY167" fmla="*/ 367399 h 839878"/>
                  <a:gd name="connsiteX168" fmla="*/ 671537 w 1037297"/>
                  <a:gd name="connsiteY168" fmla="*/ 369304 h 839878"/>
                  <a:gd name="connsiteX169" fmla="*/ 671537 w 1037297"/>
                  <a:gd name="connsiteY169" fmla="*/ 369304 h 839878"/>
                  <a:gd name="connsiteX170" fmla="*/ 648677 w 1037297"/>
                  <a:gd name="connsiteY170" fmla="*/ 373114 h 839878"/>
                  <a:gd name="connsiteX171" fmla="*/ 644867 w 1037297"/>
                  <a:gd name="connsiteY171" fmla="*/ 361684 h 839878"/>
                  <a:gd name="connsiteX172" fmla="*/ 642962 w 1037297"/>
                  <a:gd name="connsiteY172" fmla="*/ 355969 h 839878"/>
                  <a:gd name="connsiteX173" fmla="*/ 644867 w 1037297"/>
                  <a:gd name="connsiteY173" fmla="*/ 338824 h 839878"/>
                  <a:gd name="connsiteX174" fmla="*/ 646772 w 1037297"/>
                  <a:gd name="connsiteY174" fmla="*/ 333109 h 839878"/>
                  <a:gd name="connsiteX175" fmla="*/ 663917 w 1037297"/>
                  <a:gd name="connsiteY175" fmla="*/ 323584 h 839878"/>
                  <a:gd name="connsiteX176" fmla="*/ 675347 w 1037297"/>
                  <a:gd name="connsiteY176" fmla="*/ 315964 h 839878"/>
                  <a:gd name="connsiteX177" fmla="*/ 677252 w 1037297"/>
                  <a:gd name="connsiteY177" fmla="*/ 310249 h 839878"/>
                  <a:gd name="connsiteX178" fmla="*/ 682967 w 1037297"/>
                  <a:gd name="connsiteY178" fmla="*/ 308344 h 839878"/>
                  <a:gd name="connsiteX179" fmla="*/ 688682 w 1037297"/>
                  <a:gd name="connsiteY179" fmla="*/ 304534 h 839878"/>
                  <a:gd name="connsiteX180" fmla="*/ 698207 w 1037297"/>
                  <a:gd name="connsiteY180" fmla="*/ 295009 h 839878"/>
                  <a:gd name="connsiteX181" fmla="*/ 707732 w 1037297"/>
                  <a:gd name="connsiteY181" fmla="*/ 283579 h 839878"/>
                  <a:gd name="connsiteX182" fmla="*/ 719162 w 1037297"/>
                  <a:gd name="connsiteY182" fmla="*/ 275959 h 839878"/>
                  <a:gd name="connsiteX183" fmla="*/ 734402 w 1037297"/>
                  <a:gd name="connsiteY183" fmla="*/ 262624 h 839878"/>
                  <a:gd name="connsiteX184" fmla="*/ 743927 w 1037297"/>
                  <a:gd name="connsiteY184" fmla="*/ 251194 h 839878"/>
                  <a:gd name="connsiteX185" fmla="*/ 755357 w 1037297"/>
                  <a:gd name="connsiteY185" fmla="*/ 241669 h 839878"/>
                  <a:gd name="connsiteX186" fmla="*/ 761072 w 1037297"/>
                  <a:gd name="connsiteY186" fmla="*/ 230239 h 839878"/>
                  <a:gd name="connsiteX187" fmla="*/ 762977 w 1037297"/>
                  <a:gd name="connsiteY187" fmla="*/ 224524 h 839878"/>
                  <a:gd name="connsiteX188" fmla="*/ 768692 w 1037297"/>
                  <a:gd name="connsiteY188" fmla="*/ 213094 h 839878"/>
                  <a:gd name="connsiteX189" fmla="*/ 766787 w 1037297"/>
                  <a:gd name="connsiteY189" fmla="*/ 197854 h 839878"/>
                  <a:gd name="connsiteX190" fmla="*/ 761072 w 1037297"/>
                  <a:gd name="connsiteY190" fmla="*/ 195949 h 839878"/>
                  <a:gd name="connsiteX191" fmla="*/ 740117 w 1037297"/>
                  <a:gd name="connsiteY191" fmla="*/ 197854 h 839878"/>
                  <a:gd name="connsiteX192" fmla="*/ 734402 w 1037297"/>
                  <a:gd name="connsiteY192" fmla="*/ 201664 h 839878"/>
                  <a:gd name="connsiteX193" fmla="*/ 722972 w 1037297"/>
                  <a:gd name="connsiteY193" fmla="*/ 205474 h 839878"/>
                  <a:gd name="connsiteX194" fmla="*/ 719162 w 1037297"/>
                  <a:gd name="connsiteY194" fmla="*/ 211189 h 839878"/>
                  <a:gd name="connsiteX195" fmla="*/ 713447 w 1037297"/>
                  <a:gd name="connsiteY195" fmla="*/ 213094 h 839878"/>
                  <a:gd name="connsiteX196" fmla="*/ 707732 w 1037297"/>
                  <a:gd name="connsiteY196" fmla="*/ 216904 h 839878"/>
                  <a:gd name="connsiteX197" fmla="*/ 702017 w 1037297"/>
                  <a:gd name="connsiteY197" fmla="*/ 222619 h 839878"/>
                  <a:gd name="connsiteX198" fmla="*/ 694397 w 1037297"/>
                  <a:gd name="connsiteY198" fmla="*/ 226429 h 839878"/>
                  <a:gd name="connsiteX199" fmla="*/ 652487 w 1037297"/>
                  <a:gd name="connsiteY199" fmla="*/ 255004 h 839878"/>
                  <a:gd name="connsiteX200" fmla="*/ 639152 w 1037297"/>
                  <a:gd name="connsiteY200" fmla="*/ 266434 h 839878"/>
                  <a:gd name="connsiteX201" fmla="*/ 629627 w 1037297"/>
                  <a:gd name="connsiteY201" fmla="*/ 283579 h 839878"/>
                  <a:gd name="connsiteX202" fmla="*/ 604862 w 1037297"/>
                  <a:gd name="connsiteY202" fmla="*/ 289294 h 839878"/>
                  <a:gd name="connsiteX203" fmla="*/ 591527 w 1037297"/>
                  <a:gd name="connsiteY203" fmla="*/ 293104 h 839878"/>
                  <a:gd name="connsiteX204" fmla="*/ 576287 w 1037297"/>
                  <a:gd name="connsiteY204" fmla="*/ 291199 h 839878"/>
                  <a:gd name="connsiteX205" fmla="*/ 564857 w 1037297"/>
                  <a:gd name="connsiteY205" fmla="*/ 287389 h 839878"/>
                  <a:gd name="connsiteX206" fmla="*/ 553427 w 1037297"/>
                  <a:gd name="connsiteY206" fmla="*/ 283579 h 839878"/>
                  <a:gd name="connsiteX207" fmla="*/ 541997 w 1037297"/>
                  <a:gd name="connsiteY207" fmla="*/ 279769 h 839878"/>
                  <a:gd name="connsiteX208" fmla="*/ 536282 w 1037297"/>
                  <a:gd name="connsiteY208" fmla="*/ 277864 h 839878"/>
                  <a:gd name="connsiteX209" fmla="*/ 530567 w 1037297"/>
                  <a:gd name="connsiteY209" fmla="*/ 274054 h 839878"/>
                  <a:gd name="connsiteX210" fmla="*/ 519137 w 1037297"/>
                  <a:gd name="connsiteY210" fmla="*/ 268339 h 839878"/>
                  <a:gd name="connsiteX211" fmla="*/ 511517 w 1037297"/>
                  <a:gd name="connsiteY211" fmla="*/ 256909 h 839878"/>
                  <a:gd name="connsiteX212" fmla="*/ 507707 w 1037297"/>
                  <a:gd name="connsiteY212" fmla="*/ 235954 h 839878"/>
                  <a:gd name="connsiteX213" fmla="*/ 509612 w 1037297"/>
                  <a:gd name="connsiteY213" fmla="*/ 171184 h 839878"/>
                  <a:gd name="connsiteX214" fmla="*/ 508314 w 1037297"/>
                  <a:gd name="connsiteY214" fmla="*/ 73485 h 839878"/>
                  <a:gd name="connsiteX215" fmla="*/ 454116 w 1037297"/>
                  <a:gd name="connsiteY215" fmla="*/ 11248 h 839878"/>
                  <a:gd name="connsiteX216" fmla="*/ 435401 w 1037297"/>
                  <a:gd name="connsiteY216" fmla="*/ 68523 h 839878"/>
                  <a:gd name="connsiteX217" fmla="*/ 427697 w 1037297"/>
                  <a:gd name="connsiteY217" fmla="*/ 137103 h 839878"/>
                  <a:gd name="connsiteX218" fmla="*/ 420077 w 1037297"/>
                  <a:gd name="connsiteY218" fmla="*/ 169279 h 839878"/>
                  <a:gd name="connsiteX219" fmla="*/ 416267 w 1037297"/>
                  <a:gd name="connsiteY219" fmla="*/ 186424 h 839878"/>
                  <a:gd name="connsiteX220" fmla="*/ 420077 w 1037297"/>
                  <a:gd name="connsiteY220" fmla="*/ 207379 h 839878"/>
                  <a:gd name="connsiteX221" fmla="*/ 423887 w 1037297"/>
                  <a:gd name="connsiteY221" fmla="*/ 213094 h 839878"/>
                  <a:gd name="connsiteX222" fmla="*/ 427697 w 1037297"/>
                  <a:gd name="connsiteY222" fmla="*/ 224524 h 839878"/>
                  <a:gd name="connsiteX223" fmla="*/ 425792 w 1037297"/>
                  <a:gd name="connsiteY223" fmla="*/ 251194 h 839878"/>
                  <a:gd name="connsiteX224" fmla="*/ 420077 w 1037297"/>
                  <a:gd name="connsiteY224" fmla="*/ 253099 h 839878"/>
                  <a:gd name="connsiteX225" fmla="*/ 414362 w 1037297"/>
                  <a:gd name="connsiteY225" fmla="*/ 256909 h 839878"/>
                  <a:gd name="connsiteX226" fmla="*/ 423887 w 1037297"/>
                  <a:gd name="connsiteY226" fmla="*/ 253099 h 839878"/>
                  <a:gd name="connsiteX0" fmla="*/ 423887 w 1037297"/>
                  <a:gd name="connsiteY0" fmla="*/ 253099 h 839878"/>
                  <a:gd name="connsiteX1" fmla="*/ 423887 w 1037297"/>
                  <a:gd name="connsiteY1" fmla="*/ 253099 h 839878"/>
                  <a:gd name="connsiteX2" fmla="*/ 397217 w 1037297"/>
                  <a:gd name="connsiteY2" fmla="*/ 262624 h 839878"/>
                  <a:gd name="connsiteX3" fmla="*/ 389597 w 1037297"/>
                  <a:gd name="connsiteY3" fmla="*/ 264529 h 839878"/>
                  <a:gd name="connsiteX4" fmla="*/ 359117 w 1037297"/>
                  <a:gd name="connsiteY4" fmla="*/ 266434 h 839878"/>
                  <a:gd name="connsiteX5" fmla="*/ 353402 w 1037297"/>
                  <a:gd name="connsiteY5" fmla="*/ 270244 h 839878"/>
                  <a:gd name="connsiteX6" fmla="*/ 341972 w 1037297"/>
                  <a:gd name="connsiteY6" fmla="*/ 279769 h 839878"/>
                  <a:gd name="connsiteX7" fmla="*/ 330542 w 1037297"/>
                  <a:gd name="connsiteY7" fmla="*/ 283579 h 839878"/>
                  <a:gd name="connsiteX8" fmla="*/ 315302 w 1037297"/>
                  <a:gd name="connsiteY8" fmla="*/ 289294 h 839878"/>
                  <a:gd name="connsiteX9" fmla="*/ 267677 w 1037297"/>
                  <a:gd name="connsiteY9" fmla="*/ 285484 h 839878"/>
                  <a:gd name="connsiteX10" fmla="*/ 256247 w 1037297"/>
                  <a:gd name="connsiteY10" fmla="*/ 281674 h 839878"/>
                  <a:gd name="connsiteX11" fmla="*/ 244817 w 1037297"/>
                  <a:gd name="connsiteY11" fmla="*/ 277864 h 839878"/>
                  <a:gd name="connsiteX12" fmla="*/ 239102 w 1037297"/>
                  <a:gd name="connsiteY12" fmla="*/ 275959 h 839878"/>
                  <a:gd name="connsiteX13" fmla="*/ 233387 w 1037297"/>
                  <a:gd name="connsiteY13" fmla="*/ 274054 h 839878"/>
                  <a:gd name="connsiteX14" fmla="*/ 221957 w 1037297"/>
                  <a:gd name="connsiteY14" fmla="*/ 272149 h 839878"/>
                  <a:gd name="connsiteX15" fmla="*/ 216242 w 1037297"/>
                  <a:gd name="connsiteY15" fmla="*/ 270244 h 839878"/>
                  <a:gd name="connsiteX16" fmla="*/ 208622 w 1037297"/>
                  <a:gd name="connsiteY16" fmla="*/ 268339 h 839878"/>
                  <a:gd name="connsiteX17" fmla="*/ 197192 w 1037297"/>
                  <a:gd name="connsiteY17" fmla="*/ 264529 h 839878"/>
                  <a:gd name="connsiteX18" fmla="*/ 191477 w 1037297"/>
                  <a:gd name="connsiteY18" fmla="*/ 262624 h 839878"/>
                  <a:gd name="connsiteX19" fmla="*/ 183857 w 1037297"/>
                  <a:gd name="connsiteY19" fmla="*/ 260719 h 839878"/>
                  <a:gd name="connsiteX20" fmla="*/ 172427 w 1037297"/>
                  <a:gd name="connsiteY20" fmla="*/ 255004 h 839878"/>
                  <a:gd name="connsiteX21" fmla="*/ 166712 w 1037297"/>
                  <a:gd name="connsiteY21" fmla="*/ 251194 h 839878"/>
                  <a:gd name="connsiteX22" fmla="*/ 159092 w 1037297"/>
                  <a:gd name="connsiteY22" fmla="*/ 239764 h 839878"/>
                  <a:gd name="connsiteX23" fmla="*/ 147662 w 1037297"/>
                  <a:gd name="connsiteY23" fmla="*/ 235954 h 839878"/>
                  <a:gd name="connsiteX24" fmla="*/ 141947 w 1037297"/>
                  <a:gd name="connsiteY24" fmla="*/ 232144 h 839878"/>
                  <a:gd name="connsiteX25" fmla="*/ 136232 w 1037297"/>
                  <a:gd name="connsiteY25" fmla="*/ 230239 h 839878"/>
                  <a:gd name="connsiteX26" fmla="*/ 119087 w 1037297"/>
                  <a:gd name="connsiteY26" fmla="*/ 226429 h 839878"/>
                  <a:gd name="connsiteX27" fmla="*/ 113372 w 1037297"/>
                  <a:gd name="connsiteY27" fmla="*/ 220714 h 839878"/>
                  <a:gd name="connsiteX28" fmla="*/ 103847 w 1037297"/>
                  <a:gd name="connsiteY28" fmla="*/ 203569 h 839878"/>
                  <a:gd name="connsiteX29" fmla="*/ 86702 w 1037297"/>
                  <a:gd name="connsiteY29" fmla="*/ 195949 h 839878"/>
                  <a:gd name="connsiteX30" fmla="*/ 80987 w 1037297"/>
                  <a:gd name="connsiteY30" fmla="*/ 194044 h 839878"/>
                  <a:gd name="connsiteX31" fmla="*/ 61937 w 1037297"/>
                  <a:gd name="connsiteY31" fmla="*/ 197854 h 839878"/>
                  <a:gd name="connsiteX32" fmla="*/ 56222 w 1037297"/>
                  <a:gd name="connsiteY32" fmla="*/ 201664 h 839878"/>
                  <a:gd name="connsiteX33" fmla="*/ 52412 w 1037297"/>
                  <a:gd name="connsiteY33" fmla="*/ 207379 h 839878"/>
                  <a:gd name="connsiteX34" fmla="*/ 48602 w 1037297"/>
                  <a:gd name="connsiteY34" fmla="*/ 218809 h 839878"/>
                  <a:gd name="connsiteX35" fmla="*/ 52412 w 1037297"/>
                  <a:gd name="connsiteY35" fmla="*/ 256909 h 839878"/>
                  <a:gd name="connsiteX36" fmla="*/ 56222 w 1037297"/>
                  <a:gd name="connsiteY36" fmla="*/ 262624 h 839878"/>
                  <a:gd name="connsiteX37" fmla="*/ 61937 w 1037297"/>
                  <a:gd name="connsiteY37" fmla="*/ 266434 h 839878"/>
                  <a:gd name="connsiteX38" fmla="*/ 65747 w 1037297"/>
                  <a:gd name="connsiteY38" fmla="*/ 272149 h 839878"/>
                  <a:gd name="connsiteX39" fmla="*/ 82892 w 1037297"/>
                  <a:gd name="connsiteY39" fmla="*/ 281674 h 839878"/>
                  <a:gd name="connsiteX40" fmla="*/ 105752 w 1037297"/>
                  <a:gd name="connsiteY40" fmla="*/ 283579 h 839878"/>
                  <a:gd name="connsiteX41" fmla="*/ 126707 w 1037297"/>
                  <a:gd name="connsiteY41" fmla="*/ 289294 h 839878"/>
                  <a:gd name="connsiteX42" fmla="*/ 132422 w 1037297"/>
                  <a:gd name="connsiteY42" fmla="*/ 291199 h 839878"/>
                  <a:gd name="connsiteX43" fmla="*/ 138137 w 1037297"/>
                  <a:gd name="connsiteY43" fmla="*/ 296914 h 839878"/>
                  <a:gd name="connsiteX44" fmla="*/ 145757 w 1037297"/>
                  <a:gd name="connsiteY44" fmla="*/ 298819 h 839878"/>
                  <a:gd name="connsiteX45" fmla="*/ 168617 w 1037297"/>
                  <a:gd name="connsiteY45" fmla="*/ 302629 h 839878"/>
                  <a:gd name="connsiteX46" fmla="*/ 193382 w 1037297"/>
                  <a:gd name="connsiteY46" fmla="*/ 308344 h 839878"/>
                  <a:gd name="connsiteX47" fmla="*/ 210527 w 1037297"/>
                  <a:gd name="connsiteY47" fmla="*/ 314059 h 839878"/>
                  <a:gd name="connsiteX48" fmla="*/ 216242 w 1037297"/>
                  <a:gd name="connsiteY48" fmla="*/ 315964 h 839878"/>
                  <a:gd name="connsiteX49" fmla="*/ 231482 w 1037297"/>
                  <a:gd name="connsiteY49" fmla="*/ 319774 h 839878"/>
                  <a:gd name="connsiteX50" fmla="*/ 250532 w 1037297"/>
                  <a:gd name="connsiteY50" fmla="*/ 325489 h 839878"/>
                  <a:gd name="connsiteX51" fmla="*/ 256247 w 1037297"/>
                  <a:gd name="connsiteY51" fmla="*/ 329299 h 839878"/>
                  <a:gd name="connsiteX52" fmla="*/ 269582 w 1037297"/>
                  <a:gd name="connsiteY52" fmla="*/ 344539 h 839878"/>
                  <a:gd name="connsiteX53" fmla="*/ 275297 w 1037297"/>
                  <a:gd name="connsiteY53" fmla="*/ 363589 h 839878"/>
                  <a:gd name="connsiteX54" fmla="*/ 277202 w 1037297"/>
                  <a:gd name="connsiteY54" fmla="*/ 369304 h 839878"/>
                  <a:gd name="connsiteX55" fmla="*/ 279107 w 1037297"/>
                  <a:gd name="connsiteY55" fmla="*/ 375019 h 839878"/>
                  <a:gd name="connsiteX56" fmla="*/ 281012 w 1037297"/>
                  <a:gd name="connsiteY56" fmla="*/ 399784 h 839878"/>
                  <a:gd name="connsiteX57" fmla="*/ 282917 w 1037297"/>
                  <a:gd name="connsiteY57" fmla="*/ 405499 h 839878"/>
                  <a:gd name="connsiteX58" fmla="*/ 281012 w 1037297"/>
                  <a:gd name="connsiteY58" fmla="*/ 424549 h 839878"/>
                  <a:gd name="connsiteX59" fmla="*/ 279107 w 1037297"/>
                  <a:gd name="connsiteY59" fmla="*/ 434074 h 839878"/>
                  <a:gd name="connsiteX60" fmla="*/ 265772 w 1037297"/>
                  <a:gd name="connsiteY60" fmla="*/ 447409 h 839878"/>
                  <a:gd name="connsiteX61" fmla="*/ 254342 w 1037297"/>
                  <a:gd name="connsiteY61" fmla="*/ 455029 h 839878"/>
                  <a:gd name="connsiteX62" fmla="*/ 242912 w 1037297"/>
                  <a:gd name="connsiteY62" fmla="*/ 458839 h 839878"/>
                  <a:gd name="connsiteX63" fmla="*/ 128612 w 1037297"/>
                  <a:gd name="connsiteY63" fmla="*/ 458839 h 839878"/>
                  <a:gd name="connsiteX64" fmla="*/ 122897 w 1037297"/>
                  <a:gd name="connsiteY64" fmla="*/ 460744 h 839878"/>
                  <a:gd name="connsiteX65" fmla="*/ 107657 w 1037297"/>
                  <a:gd name="connsiteY65" fmla="*/ 462649 h 839878"/>
                  <a:gd name="connsiteX66" fmla="*/ 90512 w 1037297"/>
                  <a:gd name="connsiteY66" fmla="*/ 468364 h 839878"/>
                  <a:gd name="connsiteX67" fmla="*/ 84797 w 1037297"/>
                  <a:gd name="connsiteY67" fmla="*/ 470269 h 839878"/>
                  <a:gd name="connsiteX68" fmla="*/ 79082 w 1037297"/>
                  <a:gd name="connsiteY68" fmla="*/ 474079 h 839878"/>
                  <a:gd name="connsiteX69" fmla="*/ 67652 w 1037297"/>
                  <a:gd name="connsiteY69" fmla="*/ 475984 h 839878"/>
                  <a:gd name="connsiteX70" fmla="*/ 29552 w 1037297"/>
                  <a:gd name="connsiteY70" fmla="*/ 477889 h 839878"/>
                  <a:gd name="connsiteX71" fmla="*/ 18122 w 1037297"/>
                  <a:gd name="connsiteY71" fmla="*/ 483604 h 839878"/>
                  <a:gd name="connsiteX72" fmla="*/ 8597 w 1037297"/>
                  <a:gd name="connsiteY72" fmla="*/ 493129 h 839878"/>
                  <a:gd name="connsiteX73" fmla="*/ 6692 w 1037297"/>
                  <a:gd name="connsiteY73" fmla="*/ 498844 h 839878"/>
                  <a:gd name="connsiteX74" fmla="*/ 2882 w 1037297"/>
                  <a:gd name="connsiteY74" fmla="*/ 504559 h 839878"/>
                  <a:gd name="connsiteX75" fmla="*/ 14312 w 1037297"/>
                  <a:gd name="connsiteY75" fmla="*/ 540754 h 839878"/>
                  <a:gd name="connsiteX76" fmla="*/ 147662 w 1037297"/>
                  <a:gd name="connsiteY76" fmla="*/ 540754 h 839878"/>
                  <a:gd name="connsiteX77" fmla="*/ 155282 w 1037297"/>
                  <a:gd name="connsiteY77" fmla="*/ 538849 h 839878"/>
                  <a:gd name="connsiteX78" fmla="*/ 305777 w 1037297"/>
                  <a:gd name="connsiteY78" fmla="*/ 533134 h 839878"/>
                  <a:gd name="connsiteX79" fmla="*/ 321017 w 1037297"/>
                  <a:gd name="connsiteY79" fmla="*/ 540754 h 839878"/>
                  <a:gd name="connsiteX80" fmla="*/ 332447 w 1037297"/>
                  <a:gd name="connsiteY80" fmla="*/ 546469 h 839878"/>
                  <a:gd name="connsiteX81" fmla="*/ 336257 w 1037297"/>
                  <a:gd name="connsiteY81" fmla="*/ 552184 h 839878"/>
                  <a:gd name="connsiteX82" fmla="*/ 341972 w 1037297"/>
                  <a:gd name="connsiteY82" fmla="*/ 554089 h 839878"/>
                  <a:gd name="connsiteX83" fmla="*/ 353402 w 1037297"/>
                  <a:gd name="connsiteY83" fmla="*/ 561709 h 839878"/>
                  <a:gd name="connsiteX84" fmla="*/ 359117 w 1037297"/>
                  <a:gd name="connsiteY84" fmla="*/ 565519 h 839878"/>
                  <a:gd name="connsiteX85" fmla="*/ 362927 w 1037297"/>
                  <a:gd name="connsiteY85" fmla="*/ 571234 h 839878"/>
                  <a:gd name="connsiteX86" fmla="*/ 368642 w 1037297"/>
                  <a:gd name="connsiteY86" fmla="*/ 582664 h 839878"/>
                  <a:gd name="connsiteX87" fmla="*/ 364832 w 1037297"/>
                  <a:gd name="connsiteY87" fmla="*/ 609334 h 839878"/>
                  <a:gd name="connsiteX88" fmla="*/ 361022 w 1037297"/>
                  <a:gd name="connsiteY88" fmla="*/ 615049 h 839878"/>
                  <a:gd name="connsiteX89" fmla="*/ 359117 w 1037297"/>
                  <a:gd name="connsiteY89" fmla="*/ 620764 h 839878"/>
                  <a:gd name="connsiteX90" fmla="*/ 355307 w 1037297"/>
                  <a:gd name="connsiteY90" fmla="*/ 626479 h 839878"/>
                  <a:gd name="connsiteX91" fmla="*/ 353402 w 1037297"/>
                  <a:gd name="connsiteY91" fmla="*/ 632194 h 839878"/>
                  <a:gd name="connsiteX92" fmla="*/ 349592 w 1037297"/>
                  <a:gd name="connsiteY92" fmla="*/ 637909 h 839878"/>
                  <a:gd name="connsiteX93" fmla="*/ 332447 w 1037297"/>
                  <a:gd name="connsiteY93" fmla="*/ 704584 h 839878"/>
                  <a:gd name="connsiteX94" fmla="*/ 330542 w 1037297"/>
                  <a:gd name="connsiteY94" fmla="*/ 756019 h 839878"/>
                  <a:gd name="connsiteX95" fmla="*/ 332447 w 1037297"/>
                  <a:gd name="connsiteY95" fmla="*/ 780784 h 839878"/>
                  <a:gd name="connsiteX96" fmla="*/ 334352 w 1037297"/>
                  <a:gd name="connsiteY96" fmla="*/ 786499 h 839878"/>
                  <a:gd name="connsiteX97" fmla="*/ 338162 w 1037297"/>
                  <a:gd name="connsiteY97" fmla="*/ 790309 h 839878"/>
                  <a:gd name="connsiteX98" fmla="*/ 366737 w 1037297"/>
                  <a:gd name="connsiteY98" fmla="*/ 836029 h 839878"/>
                  <a:gd name="connsiteX99" fmla="*/ 389597 w 1037297"/>
                  <a:gd name="connsiteY99" fmla="*/ 837934 h 839878"/>
                  <a:gd name="connsiteX100" fmla="*/ 395312 w 1037297"/>
                  <a:gd name="connsiteY100" fmla="*/ 832219 h 839878"/>
                  <a:gd name="connsiteX101" fmla="*/ 402932 w 1037297"/>
                  <a:gd name="connsiteY101" fmla="*/ 784594 h 839878"/>
                  <a:gd name="connsiteX102" fmla="*/ 406742 w 1037297"/>
                  <a:gd name="connsiteY102" fmla="*/ 727444 h 839878"/>
                  <a:gd name="connsiteX103" fmla="*/ 412457 w 1037297"/>
                  <a:gd name="connsiteY103" fmla="*/ 716014 h 839878"/>
                  <a:gd name="connsiteX104" fmla="*/ 416267 w 1037297"/>
                  <a:gd name="connsiteY104" fmla="*/ 702679 h 839878"/>
                  <a:gd name="connsiteX105" fmla="*/ 418172 w 1037297"/>
                  <a:gd name="connsiteY105" fmla="*/ 696964 h 839878"/>
                  <a:gd name="connsiteX106" fmla="*/ 420077 w 1037297"/>
                  <a:gd name="connsiteY106" fmla="*/ 683629 h 839878"/>
                  <a:gd name="connsiteX107" fmla="*/ 423887 w 1037297"/>
                  <a:gd name="connsiteY107" fmla="*/ 672199 h 839878"/>
                  <a:gd name="connsiteX108" fmla="*/ 429602 w 1037297"/>
                  <a:gd name="connsiteY108" fmla="*/ 658864 h 839878"/>
                  <a:gd name="connsiteX109" fmla="*/ 439127 w 1037297"/>
                  <a:gd name="connsiteY109" fmla="*/ 647434 h 839878"/>
                  <a:gd name="connsiteX110" fmla="*/ 452462 w 1037297"/>
                  <a:gd name="connsiteY110" fmla="*/ 632194 h 839878"/>
                  <a:gd name="connsiteX111" fmla="*/ 460082 w 1037297"/>
                  <a:gd name="connsiteY111" fmla="*/ 620764 h 839878"/>
                  <a:gd name="connsiteX112" fmla="*/ 463892 w 1037297"/>
                  <a:gd name="connsiteY112" fmla="*/ 609334 h 839878"/>
                  <a:gd name="connsiteX113" fmla="*/ 467702 w 1037297"/>
                  <a:gd name="connsiteY113" fmla="*/ 594094 h 839878"/>
                  <a:gd name="connsiteX114" fmla="*/ 469607 w 1037297"/>
                  <a:gd name="connsiteY114" fmla="*/ 588379 h 839878"/>
                  <a:gd name="connsiteX115" fmla="*/ 509612 w 1037297"/>
                  <a:gd name="connsiteY115" fmla="*/ 582664 h 839878"/>
                  <a:gd name="connsiteX116" fmla="*/ 538187 w 1037297"/>
                  <a:gd name="connsiteY116" fmla="*/ 573139 h 839878"/>
                  <a:gd name="connsiteX117" fmla="*/ 543902 w 1037297"/>
                  <a:gd name="connsiteY117" fmla="*/ 571234 h 839878"/>
                  <a:gd name="connsiteX118" fmla="*/ 549617 w 1037297"/>
                  <a:gd name="connsiteY118" fmla="*/ 569329 h 839878"/>
                  <a:gd name="connsiteX119" fmla="*/ 557237 w 1037297"/>
                  <a:gd name="connsiteY119" fmla="*/ 567424 h 839878"/>
                  <a:gd name="connsiteX120" fmla="*/ 576287 w 1037297"/>
                  <a:gd name="connsiteY120" fmla="*/ 559804 h 839878"/>
                  <a:gd name="connsiteX121" fmla="*/ 587717 w 1037297"/>
                  <a:gd name="connsiteY121" fmla="*/ 555994 h 839878"/>
                  <a:gd name="connsiteX122" fmla="*/ 722972 w 1037297"/>
                  <a:gd name="connsiteY122" fmla="*/ 639814 h 839878"/>
                  <a:gd name="connsiteX123" fmla="*/ 780122 w 1037297"/>
                  <a:gd name="connsiteY123" fmla="*/ 656959 h 839878"/>
                  <a:gd name="connsiteX124" fmla="*/ 791552 w 1037297"/>
                  <a:gd name="connsiteY124" fmla="*/ 651244 h 839878"/>
                  <a:gd name="connsiteX125" fmla="*/ 797267 w 1037297"/>
                  <a:gd name="connsiteY125" fmla="*/ 649339 h 839878"/>
                  <a:gd name="connsiteX126" fmla="*/ 804887 w 1037297"/>
                  <a:gd name="connsiteY126" fmla="*/ 632194 h 839878"/>
                  <a:gd name="connsiteX127" fmla="*/ 802982 w 1037297"/>
                  <a:gd name="connsiteY127" fmla="*/ 607429 h 839878"/>
                  <a:gd name="connsiteX128" fmla="*/ 801077 w 1037297"/>
                  <a:gd name="connsiteY128" fmla="*/ 601714 h 839878"/>
                  <a:gd name="connsiteX129" fmla="*/ 799172 w 1037297"/>
                  <a:gd name="connsiteY129" fmla="*/ 594094 h 839878"/>
                  <a:gd name="connsiteX130" fmla="*/ 785837 w 1037297"/>
                  <a:gd name="connsiteY130" fmla="*/ 576949 h 839878"/>
                  <a:gd name="connsiteX131" fmla="*/ 776312 w 1037297"/>
                  <a:gd name="connsiteY131" fmla="*/ 571234 h 839878"/>
                  <a:gd name="connsiteX132" fmla="*/ 650582 w 1037297"/>
                  <a:gd name="connsiteY132" fmla="*/ 479794 h 839878"/>
                  <a:gd name="connsiteX133" fmla="*/ 646772 w 1037297"/>
                  <a:gd name="connsiteY133" fmla="*/ 462649 h 839878"/>
                  <a:gd name="connsiteX134" fmla="*/ 648677 w 1037297"/>
                  <a:gd name="connsiteY134" fmla="*/ 455029 h 839878"/>
                  <a:gd name="connsiteX135" fmla="*/ 652487 w 1037297"/>
                  <a:gd name="connsiteY135" fmla="*/ 437884 h 839878"/>
                  <a:gd name="connsiteX136" fmla="*/ 656297 w 1037297"/>
                  <a:gd name="connsiteY136" fmla="*/ 432169 h 839878"/>
                  <a:gd name="connsiteX137" fmla="*/ 658202 w 1037297"/>
                  <a:gd name="connsiteY137" fmla="*/ 426454 h 839878"/>
                  <a:gd name="connsiteX138" fmla="*/ 663917 w 1037297"/>
                  <a:gd name="connsiteY138" fmla="*/ 424549 h 839878"/>
                  <a:gd name="connsiteX139" fmla="*/ 673442 w 1037297"/>
                  <a:gd name="connsiteY139" fmla="*/ 413119 h 839878"/>
                  <a:gd name="connsiteX140" fmla="*/ 726782 w 1037297"/>
                  <a:gd name="connsiteY140" fmla="*/ 405499 h 839878"/>
                  <a:gd name="connsiteX141" fmla="*/ 844892 w 1037297"/>
                  <a:gd name="connsiteY141" fmla="*/ 407404 h 839878"/>
                  <a:gd name="connsiteX142" fmla="*/ 873467 w 1037297"/>
                  <a:gd name="connsiteY142" fmla="*/ 409309 h 839878"/>
                  <a:gd name="connsiteX143" fmla="*/ 902042 w 1037297"/>
                  <a:gd name="connsiteY143" fmla="*/ 415024 h 839878"/>
                  <a:gd name="connsiteX144" fmla="*/ 924902 w 1037297"/>
                  <a:gd name="connsiteY144" fmla="*/ 418834 h 839878"/>
                  <a:gd name="connsiteX145" fmla="*/ 953477 w 1037297"/>
                  <a:gd name="connsiteY145" fmla="*/ 424549 h 839878"/>
                  <a:gd name="connsiteX146" fmla="*/ 959192 w 1037297"/>
                  <a:gd name="connsiteY146" fmla="*/ 424549 h 839878"/>
                  <a:gd name="connsiteX147" fmla="*/ 1004912 w 1037297"/>
                  <a:gd name="connsiteY147" fmla="*/ 422644 h 839878"/>
                  <a:gd name="connsiteX148" fmla="*/ 1033487 w 1037297"/>
                  <a:gd name="connsiteY148" fmla="*/ 415024 h 839878"/>
                  <a:gd name="connsiteX149" fmla="*/ 1037297 w 1037297"/>
                  <a:gd name="connsiteY149" fmla="*/ 409309 h 839878"/>
                  <a:gd name="connsiteX150" fmla="*/ 1035392 w 1037297"/>
                  <a:gd name="connsiteY150" fmla="*/ 390259 h 839878"/>
                  <a:gd name="connsiteX151" fmla="*/ 1029677 w 1037297"/>
                  <a:gd name="connsiteY151" fmla="*/ 386449 h 839878"/>
                  <a:gd name="connsiteX152" fmla="*/ 1014437 w 1037297"/>
                  <a:gd name="connsiteY152" fmla="*/ 384544 h 839878"/>
                  <a:gd name="connsiteX153" fmla="*/ 1008722 w 1037297"/>
                  <a:gd name="connsiteY153" fmla="*/ 382639 h 839878"/>
                  <a:gd name="connsiteX154" fmla="*/ 1001102 w 1037297"/>
                  <a:gd name="connsiteY154" fmla="*/ 380734 h 839878"/>
                  <a:gd name="connsiteX155" fmla="*/ 989672 w 1037297"/>
                  <a:gd name="connsiteY155" fmla="*/ 373114 h 839878"/>
                  <a:gd name="connsiteX156" fmla="*/ 978242 w 1037297"/>
                  <a:gd name="connsiteY156" fmla="*/ 369304 h 839878"/>
                  <a:gd name="connsiteX157" fmla="*/ 972527 w 1037297"/>
                  <a:gd name="connsiteY157" fmla="*/ 367399 h 839878"/>
                  <a:gd name="connsiteX158" fmla="*/ 964907 w 1037297"/>
                  <a:gd name="connsiteY158" fmla="*/ 365494 h 839878"/>
                  <a:gd name="connsiteX159" fmla="*/ 959192 w 1037297"/>
                  <a:gd name="connsiteY159" fmla="*/ 363589 h 839878"/>
                  <a:gd name="connsiteX160" fmla="*/ 938237 w 1037297"/>
                  <a:gd name="connsiteY160" fmla="*/ 357874 h 839878"/>
                  <a:gd name="connsiteX161" fmla="*/ 932522 w 1037297"/>
                  <a:gd name="connsiteY161" fmla="*/ 355969 h 839878"/>
                  <a:gd name="connsiteX162" fmla="*/ 827747 w 1037297"/>
                  <a:gd name="connsiteY162" fmla="*/ 357874 h 839878"/>
                  <a:gd name="connsiteX163" fmla="*/ 822032 w 1037297"/>
                  <a:gd name="connsiteY163" fmla="*/ 359779 h 839878"/>
                  <a:gd name="connsiteX164" fmla="*/ 732497 w 1037297"/>
                  <a:gd name="connsiteY164" fmla="*/ 361684 h 839878"/>
                  <a:gd name="connsiteX165" fmla="*/ 719162 w 1037297"/>
                  <a:gd name="connsiteY165" fmla="*/ 365494 h 839878"/>
                  <a:gd name="connsiteX166" fmla="*/ 698207 w 1037297"/>
                  <a:gd name="connsiteY166" fmla="*/ 367399 h 839878"/>
                  <a:gd name="connsiteX167" fmla="*/ 671537 w 1037297"/>
                  <a:gd name="connsiteY167" fmla="*/ 369304 h 839878"/>
                  <a:gd name="connsiteX168" fmla="*/ 671537 w 1037297"/>
                  <a:gd name="connsiteY168" fmla="*/ 369304 h 839878"/>
                  <a:gd name="connsiteX169" fmla="*/ 648677 w 1037297"/>
                  <a:gd name="connsiteY169" fmla="*/ 373114 h 839878"/>
                  <a:gd name="connsiteX170" fmla="*/ 644867 w 1037297"/>
                  <a:gd name="connsiteY170" fmla="*/ 361684 h 839878"/>
                  <a:gd name="connsiteX171" fmla="*/ 642962 w 1037297"/>
                  <a:gd name="connsiteY171" fmla="*/ 355969 h 839878"/>
                  <a:gd name="connsiteX172" fmla="*/ 644867 w 1037297"/>
                  <a:gd name="connsiteY172" fmla="*/ 338824 h 839878"/>
                  <a:gd name="connsiteX173" fmla="*/ 646772 w 1037297"/>
                  <a:gd name="connsiteY173" fmla="*/ 333109 h 839878"/>
                  <a:gd name="connsiteX174" fmla="*/ 663917 w 1037297"/>
                  <a:gd name="connsiteY174" fmla="*/ 323584 h 839878"/>
                  <a:gd name="connsiteX175" fmla="*/ 675347 w 1037297"/>
                  <a:gd name="connsiteY175" fmla="*/ 315964 h 839878"/>
                  <a:gd name="connsiteX176" fmla="*/ 677252 w 1037297"/>
                  <a:gd name="connsiteY176" fmla="*/ 310249 h 839878"/>
                  <a:gd name="connsiteX177" fmla="*/ 682967 w 1037297"/>
                  <a:gd name="connsiteY177" fmla="*/ 308344 h 839878"/>
                  <a:gd name="connsiteX178" fmla="*/ 688682 w 1037297"/>
                  <a:gd name="connsiteY178" fmla="*/ 304534 h 839878"/>
                  <a:gd name="connsiteX179" fmla="*/ 698207 w 1037297"/>
                  <a:gd name="connsiteY179" fmla="*/ 295009 h 839878"/>
                  <a:gd name="connsiteX180" fmla="*/ 707732 w 1037297"/>
                  <a:gd name="connsiteY180" fmla="*/ 283579 h 839878"/>
                  <a:gd name="connsiteX181" fmla="*/ 719162 w 1037297"/>
                  <a:gd name="connsiteY181" fmla="*/ 275959 h 839878"/>
                  <a:gd name="connsiteX182" fmla="*/ 734402 w 1037297"/>
                  <a:gd name="connsiteY182" fmla="*/ 262624 h 839878"/>
                  <a:gd name="connsiteX183" fmla="*/ 743927 w 1037297"/>
                  <a:gd name="connsiteY183" fmla="*/ 251194 h 839878"/>
                  <a:gd name="connsiteX184" fmla="*/ 755357 w 1037297"/>
                  <a:gd name="connsiteY184" fmla="*/ 241669 h 839878"/>
                  <a:gd name="connsiteX185" fmla="*/ 761072 w 1037297"/>
                  <a:gd name="connsiteY185" fmla="*/ 230239 h 839878"/>
                  <a:gd name="connsiteX186" fmla="*/ 762977 w 1037297"/>
                  <a:gd name="connsiteY186" fmla="*/ 224524 h 839878"/>
                  <a:gd name="connsiteX187" fmla="*/ 768692 w 1037297"/>
                  <a:gd name="connsiteY187" fmla="*/ 213094 h 839878"/>
                  <a:gd name="connsiteX188" fmla="*/ 766787 w 1037297"/>
                  <a:gd name="connsiteY188" fmla="*/ 197854 h 839878"/>
                  <a:gd name="connsiteX189" fmla="*/ 761072 w 1037297"/>
                  <a:gd name="connsiteY189" fmla="*/ 195949 h 839878"/>
                  <a:gd name="connsiteX190" fmla="*/ 740117 w 1037297"/>
                  <a:gd name="connsiteY190" fmla="*/ 197854 h 839878"/>
                  <a:gd name="connsiteX191" fmla="*/ 734402 w 1037297"/>
                  <a:gd name="connsiteY191" fmla="*/ 201664 h 839878"/>
                  <a:gd name="connsiteX192" fmla="*/ 722972 w 1037297"/>
                  <a:gd name="connsiteY192" fmla="*/ 205474 h 839878"/>
                  <a:gd name="connsiteX193" fmla="*/ 719162 w 1037297"/>
                  <a:gd name="connsiteY193" fmla="*/ 211189 h 839878"/>
                  <a:gd name="connsiteX194" fmla="*/ 713447 w 1037297"/>
                  <a:gd name="connsiteY194" fmla="*/ 213094 h 839878"/>
                  <a:gd name="connsiteX195" fmla="*/ 707732 w 1037297"/>
                  <a:gd name="connsiteY195" fmla="*/ 216904 h 839878"/>
                  <a:gd name="connsiteX196" fmla="*/ 702017 w 1037297"/>
                  <a:gd name="connsiteY196" fmla="*/ 222619 h 839878"/>
                  <a:gd name="connsiteX197" fmla="*/ 694397 w 1037297"/>
                  <a:gd name="connsiteY197" fmla="*/ 226429 h 839878"/>
                  <a:gd name="connsiteX198" fmla="*/ 652487 w 1037297"/>
                  <a:gd name="connsiteY198" fmla="*/ 255004 h 839878"/>
                  <a:gd name="connsiteX199" fmla="*/ 639152 w 1037297"/>
                  <a:gd name="connsiteY199" fmla="*/ 266434 h 839878"/>
                  <a:gd name="connsiteX200" fmla="*/ 629627 w 1037297"/>
                  <a:gd name="connsiteY200" fmla="*/ 283579 h 839878"/>
                  <a:gd name="connsiteX201" fmla="*/ 604862 w 1037297"/>
                  <a:gd name="connsiteY201" fmla="*/ 289294 h 839878"/>
                  <a:gd name="connsiteX202" fmla="*/ 591527 w 1037297"/>
                  <a:gd name="connsiteY202" fmla="*/ 293104 h 839878"/>
                  <a:gd name="connsiteX203" fmla="*/ 576287 w 1037297"/>
                  <a:gd name="connsiteY203" fmla="*/ 291199 h 839878"/>
                  <a:gd name="connsiteX204" fmla="*/ 564857 w 1037297"/>
                  <a:gd name="connsiteY204" fmla="*/ 287389 h 839878"/>
                  <a:gd name="connsiteX205" fmla="*/ 553427 w 1037297"/>
                  <a:gd name="connsiteY205" fmla="*/ 283579 h 839878"/>
                  <a:gd name="connsiteX206" fmla="*/ 541997 w 1037297"/>
                  <a:gd name="connsiteY206" fmla="*/ 279769 h 839878"/>
                  <a:gd name="connsiteX207" fmla="*/ 536282 w 1037297"/>
                  <a:gd name="connsiteY207" fmla="*/ 277864 h 839878"/>
                  <a:gd name="connsiteX208" fmla="*/ 530567 w 1037297"/>
                  <a:gd name="connsiteY208" fmla="*/ 274054 h 839878"/>
                  <a:gd name="connsiteX209" fmla="*/ 519137 w 1037297"/>
                  <a:gd name="connsiteY209" fmla="*/ 268339 h 839878"/>
                  <a:gd name="connsiteX210" fmla="*/ 511517 w 1037297"/>
                  <a:gd name="connsiteY210" fmla="*/ 256909 h 839878"/>
                  <a:gd name="connsiteX211" fmla="*/ 507707 w 1037297"/>
                  <a:gd name="connsiteY211" fmla="*/ 235954 h 839878"/>
                  <a:gd name="connsiteX212" fmla="*/ 509612 w 1037297"/>
                  <a:gd name="connsiteY212" fmla="*/ 171184 h 839878"/>
                  <a:gd name="connsiteX213" fmla="*/ 508314 w 1037297"/>
                  <a:gd name="connsiteY213" fmla="*/ 73485 h 839878"/>
                  <a:gd name="connsiteX214" fmla="*/ 454116 w 1037297"/>
                  <a:gd name="connsiteY214" fmla="*/ 11248 h 839878"/>
                  <a:gd name="connsiteX215" fmla="*/ 435401 w 1037297"/>
                  <a:gd name="connsiteY215" fmla="*/ 68523 h 839878"/>
                  <a:gd name="connsiteX216" fmla="*/ 427697 w 1037297"/>
                  <a:gd name="connsiteY216" fmla="*/ 137103 h 839878"/>
                  <a:gd name="connsiteX217" fmla="*/ 420077 w 1037297"/>
                  <a:gd name="connsiteY217" fmla="*/ 169279 h 839878"/>
                  <a:gd name="connsiteX218" fmla="*/ 416267 w 1037297"/>
                  <a:gd name="connsiteY218" fmla="*/ 186424 h 839878"/>
                  <a:gd name="connsiteX219" fmla="*/ 420077 w 1037297"/>
                  <a:gd name="connsiteY219" fmla="*/ 207379 h 839878"/>
                  <a:gd name="connsiteX220" fmla="*/ 423887 w 1037297"/>
                  <a:gd name="connsiteY220" fmla="*/ 213094 h 839878"/>
                  <a:gd name="connsiteX221" fmla="*/ 427697 w 1037297"/>
                  <a:gd name="connsiteY221" fmla="*/ 224524 h 839878"/>
                  <a:gd name="connsiteX222" fmla="*/ 425792 w 1037297"/>
                  <a:gd name="connsiteY222" fmla="*/ 251194 h 839878"/>
                  <a:gd name="connsiteX223" fmla="*/ 420077 w 1037297"/>
                  <a:gd name="connsiteY223" fmla="*/ 253099 h 839878"/>
                  <a:gd name="connsiteX224" fmla="*/ 414362 w 1037297"/>
                  <a:gd name="connsiteY224" fmla="*/ 256909 h 839878"/>
                  <a:gd name="connsiteX225" fmla="*/ 423887 w 1037297"/>
                  <a:gd name="connsiteY225" fmla="*/ 253099 h 839878"/>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12457 w 1037297"/>
                  <a:gd name="connsiteY103" fmla="*/ 716014 h 838042"/>
                  <a:gd name="connsiteX104" fmla="*/ 416267 w 1037297"/>
                  <a:gd name="connsiteY104" fmla="*/ 702679 h 838042"/>
                  <a:gd name="connsiteX105" fmla="*/ 418172 w 1037297"/>
                  <a:gd name="connsiteY105" fmla="*/ 696964 h 838042"/>
                  <a:gd name="connsiteX106" fmla="*/ 420077 w 1037297"/>
                  <a:gd name="connsiteY106" fmla="*/ 683629 h 838042"/>
                  <a:gd name="connsiteX107" fmla="*/ 423887 w 1037297"/>
                  <a:gd name="connsiteY107" fmla="*/ 672199 h 838042"/>
                  <a:gd name="connsiteX108" fmla="*/ 429602 w 1037297"/>
                  <a:gd name="connsiteY108" fmla="*/ 658864 h 838042"/>
                  <a:gd name="connsiteX109" fmla="*/ 439127 w 1037297"/>
                  <a:gd name="connsiteY109" fmla="*/ 647434 h 838042"/>
                  <a:gd name="connsiteX110" fmla="*/ 452462 w 1037297"/>
                  <a:gd name="connsiteY110" fmla="*/ 632194 h 838042"/>
                  <a:gd name="connsiteX111" fmla="*/ 460082 w 1037297"/>
                  <a:gd name="connsiteY111" fmla="*/ 620764 h 838042"/>
                  <a:gd name="connsiteX112" fmla="*/ 463892 w 1037297"/>
                  <a:gd name="connsiteY112" fmla="*/ 609334 h 838042"/>
                  <a:gd name="connsiteX113" fmla="*/ 467702 w 1037297"/>
                  <a:gd name="connsiteY113" fmla="*/ 594094 h 838042"/>
                  <a:gd name="connsiteX114" fmla="*/ 469607 w 1037297"/>
                  <a:gd name="connsiteY114" fmla="*/ 588379 h 838042"/>
                  <a:gd name="connsiteX115" fmla="*/ 509612 w 1037297"/>
                  <a:gd name="connsiteY115" fmla="*/ 582664 h 838042"/>
                  <a:gd name="connsiteX116" fmla="*/ 538187 w 1037297"/>
                  <a:gd name="connsiteY116" fmla="*/ 573139 h 838042"/>
                  <a:gd name="connsiteX117" fmla="*/ 543902 w 1037297"/>
                  <a:gd name="connsiteY117" fmla="*/ 571234 h 838042"/>
                  <a:gd name="connsiteX118" fmla="*/ 549617 w 1037297"/>
                  <a:gd name="connsiteY118" fmla="*/ 569329 h 838042"/>
                  <a:gd name="connsiteX119" fmla="*/ 557237 w 1037297"/>
                  <a:gd name="connsiteY119" fmla="*/ 567424 h 838042"/>
                  <a:gd name="connsiteX120" fmla="*/ 576287 w 1037297"/>
                  <a:gd name="connsiteY120" fmla="*/ 559804 h 838042"/>
                  <a:gd name="connsiteX121" fmla="*/ 587717 w 1037297"/>
                  <a:gd name="connsiteY121" fmla="*/ 555994 h 838042"/>
                  <a:gd name="connsiteX122" fmla="*/ 722972 w 1037297"/>
                  <a:gd name="connsiteY122" fmla="*/ 639814 h 838042"/>
                  <a:gd name="connsiteX123" fmla="*/ 780122 w 1037297"/>
                  <a:gd name="connsiteY123" fmla="*/ 656959 h 838042"/>
                  <a:gd name="connsiteX124" fmla="*/ 791552 w 1037297"/>
                  <a:gd name="connsiteY124" fmla="*/ 651244 h 838042"/>
                  <a:gd name="connsiteX125" fmla="*/ 797267 w 1037297"/>
                  <a:gd name="connsiteY125" fmla="*/ 649339 h 838042"/>
                  <a:gd name="connsiteX126" fmla="*/ 804887 w 1037297"/>
                  <a:gd name="connsiteY126" fmla="*/ 632194 h 838042"/>
                  <a:gd name="connsiteX127" fmla="*/ 802982 w 1037297"/>
                  <a:gd name="connsiteY127" fmla="*/ 607429 h 838042"/>
                  <a:gd name="connsiteX128" fmla="*/ 801077 w 1037297"/>
                  <a:gd name="connsiteY128" fmla="*/ 601714 h 838042"/>
                  <a:gd name="connsiteX129" fmla="*/ 799172 w 1037297"/>
                  <a:gd name="connsiteY129" fmla="*/ 594094 h 838042"/>
                  <a:gd name="connsiteX130" fmla="*/ 785837 w 1037297"/>
                  <a:gd name="connsiteY130" fmla="*/ 576949 h 838042"/>
                  <a:gd name="connsiteX131" fmla="*/ 776312 w 1037297"/>
                  <a:gd name="connsiteY131" fmla="*/ 571234 h 838042"/>
                  <a:gd name="connsiteX132" fmla="*/ 650582 w 1037297"/>
                  <a:gd name="connsiteY132" fmla="*/ 479794 h 838042"/>
                  <a:gd name="connsiteX133" fmla="*/ 646772 w 1037297"/>
                  <a:gd name="connsiteY133" fmla="*/ 462649 h 838042"/>
                  <a:gd name="connsiteX134" fmla="*/ 648677 w 1037297"/>
                  <a:gd name="connsiteY134" fmla="*/ 455029 h 838042"/>
                  <a:gd name="connsiteX135" fmla="*/ 652487 w 1037297"/>
                  <a:gd name="connsiteY135" fmla="*/ 437884 h 838042"/>
                  <a:gd name="connsiteX136" fmla="*/ 656297 w 1037297"/>
                  <a:gd name="connsiteY136" fmla="*/ 432169 h 838042"/>
                  <a:gd name="connsiteX137" fmla="*/ 658202 w 1037297"/>
                  <a:gd name="connsiteY137" fmla="*/ 426454 h 838042"/>
                  <a:gd name="connsiteX138" fmla="*/ 663917 w 1037297"/>
                  <a:gd name="connsiteY138" fmla="*/ 424549 h 838042"/>
                  <a:gd name="connsiteX139" fmla="*/ 673442 w 1037297"/>
                  <a:gd name="connsiteY139" fmla="*/ 413119 h 838042"/>
                  <a:gd name="connsiteX140" fmla="*/ 726782 w 1037297"/>
                  <a:gd name="connsiteY140" fmla="*/ 405499 h 838042"/>
                  <a:gd name="connsiteX141" fmla="*/ 844892 w 1037297"/>
                  <a:gd name="connsiteY141" fmla="*/ 407404 h 838042"/>
                  <a:gd name="connsiteX142" fmla="*/ 873467 w 1037297"/>
                  <a:gd name="connsiteY142" fmla="*/ 409309 h 838042"/>
                  <a:gd name="connsiteX143" fmla="*/ 902042 w 1037297"/>
                  <a:gd name="connsiteY143" fmla="*/ 415024 h 838042"/>
                  <a:gd name="connsiteX144" fmla="*/ 924902 w 1037297"/>
                  <a:gd name="connsiteY144" fmla="*/ 418834 h 838042"/>
                  <a:gd name="connsiteX145" fmla="*/ 953477 w 1037297"/>
                  <a:gd name="connsiteY145" fmla="*/ 424549 h 838042"/>
                  <a:gd name="connsiteX146" fmla="*/ 959192 w 1037297"/>
                  <a:gd name="connsiteY146" fmla="*/ 424549 h 838042"/>
                  <a:gd name="connsiteX147" fmla="*/ 1004912 w 1037297"/>
                  <a:gd name="connsiteY147" fmla="*/ 422644 h 838042"/>
                  <a:gd name="connsiteX148" fmla="*/ 1033487 w 1037297"/>
                  <a:gd name="connsiteY148" fmla="*/ 415024 h 838042"/>
                  <a:gd name="connsiteX149" fmla="*/ 1037297 w 1037297"/>
                  <a:gd name="connsiteY149" fmla="*/ 409309 h 838042"/>
                  <a:gd name="connsiteX150" fmla="*/ 1035392 w 1037297"/>
                  <a:gd name="connsiteY150" fmla="*/ 390259 h 838042"/>
                  <a:gd name="connsiteX151" fmla="*/ 1029677 w 1037297"/>
                  <a:gd name="connsiteY151" fmla="*/ 386449 h 838042"/>
                  <a:gd name="connsiteX152" fmla="*/ 1014437 w 1037297"/>
                  <a:gd name="connsiteY152" fmla="*/ 384544 h 838042"/>
                  <a:gd name="connsiteX153" fmla="*/ 1008722 w 1037297"/>
                  <a:gd name="connsiteY153" fmla="*/ 382639 h 838042"/>
                  <a:gd name="connsiteX154" fmla="*/ 1001102 w 1037297"/>
                  <a:gd name="connsiteY154" fmla="*/ 380734 h 838042"/>
                  <a:gd name="connsiteX155" fmla="*/ 989672 w 1037297"/>
                  <a:gd name="connsiteY155" fmla="*/ 373114 h 838042"/>
                  <a:gd name="connsiteX156" fmla="*/ 978242 w 1037297"/>
                  <a:gd name="connsiteY156" fmla="*/ 369304 h 838042"/>
                  <a:gd name="connsiteX157" fmla="*/ 972527 w 1037297"/>
                  <a:gd name="connsiteY157" fmla="*/ 367399 h 838042"/>
                  <a:gd name="connsiteX158" fmla="*/ 964907 w 1037297"/>
                  <a:gd name="connsiteY158" fmla="*/ 365494 h 838042"/>
                  <a:gd name="connsiteX159" fmla="*/ 959192 w 1037297"/>
                  <a:gd name="connsiteY159" fmla="*/ 363589 h 838042"/>
                  <a:gd name="connsiteX160" fmla="*/ 938237 w 1037297"/>
                  <a:gd name="connsiteY160" fmla="*/ 357874 h 838042"/>
                  <a:gd name="connsiteX161" fmla="*/ 932522 w 1037297"/>
                  <a:gd name="connsiteY161" fmla="*/ 355969 h 838042"/>
                  <a:gd name="connsiteX162" fmla="*/ 827747 w 1037297"/>
                  <a:gd name="connsiteY162" fmla="*/ 357874 h 838042"/>
                  <a:gd name="connsiteX163" fmla="*/ 822032 w 1037297"/>
                  <a:gd name="connsiteY163" fmla="*/ 359779 h 838042"/>
                  <a:gd name="connsiteX164" fmla="*/ 732497 w 1037297"/>
                  <a:gd name="connsiteY164" fmla="*/ 361684 h 838042"/>
                  <a:gd name="connsiteX165" fmla="*/ 719162 w 1037297"/>
                  <a:gd name="connsiteY165" fmla="*/ 365494 h 838042"/>
                  <a:gd name="connsiteX166" fmla="*/ 698207 w 1037297"/>
                  <a:gd name="connsiteY166" fmla="*/ 367399 h 838042"/>
                  <a:gd name="connsiteX167" fmla="*/ 671537 w 1037297"/>
                  <a:gd name="connsiteY167" fmla="*/ 369304 h 838042"/>
                  <a:gd name="connsiteX168" fmla="*/ 671537 w 1037297"/>
                  <a:gd name="connsiteY168" fmla="*/ 369304 h 838042"/>
                  <a:gd name="connsiteX169" fmla="*/ 648677 w 1037297"/>
                  <a:gd name="connsiteY169" fmla="*/ 373114 h 838042"/>
                  <a:gd name="connsiteX170" fmla="*/ 644867 w 1037297"/>
                  <a:gd name="connsiteY170" fmla="*/ 361684 h 838042"/>
                  <a:gd name="connsiteX171" fmla="*/ 642962 w 1037297"/>
                  <a:gd name="connsiteY171" fmla="*/ 355969 h 838042"/>
                  <a:gd name="connsiteX172" fmla="*/ 644867 w 1037297"/>
                  <a:gd name="connsiteY172" fmla="*/ 338824 h 838042"/>
                  <a:gd name="connsiteX173" fmla="*/ 646772 w 1037297"/>
                  <a:gd name="connsiteY173" fmla="*/ 333109 h 838042"/>
                  <a:gd name="connsiteX174" fmla="*/ 663917 w 1037297"/>
                  <a:gd name="connsiteY174" fmla="*/ 323584 h 838042"/>
                  <a:gd name="connsiteX175" fmla="*/ 675347 w 1037297"/>
                  <a:gd name="connsiteY175" fmla="*/ 315964 h 838042"/>
                  <a:gd name="connsiteX176" fmla="*/ 677252 w 1037297"/>
                  <a:gd name="connsiteY176" fmla="*/ 310249 h 838042"/>
                  <a:gd name="connsiteX177" fmla="*/ 682967 w 1037297"/>
                  <a:gd name="connsiteY177" fmla="*/ 308344 h 838042"/>
                  <a:gd name="connsiteX178" fmla="*/ 688682 w 1037297"/>
                  <a:gd name="connsiteY178" fmla="*/ 304534 h 838042"/>
                  <a:gd name="connsiteX179" fmla="*/ 698207 w 1037297"/>
                  <a:gd name="connsiteY179" fmla="*/ 295009 h 838042"/>
                  <a:gd name="connsiteX180" fmla="*/ 707732 w 1037297"/>
                  <a:gd name="connsiteY180" fmla="*/ 283579 h 838042"/>
                  <a:gd name="connsiteX181" fmla="*/ 719162 w 1037297"/>
                  <a:gd name="connsiteY181" fmla="*/ 275959 h 838042"/>
                  <a:gd name="connsiteX182" fmla="*/ 734402 w 1037297"/>
                  <a:gd name="connsiteY182" fmla="*/ 262624 h 838042"/>
                  <a:gd name="connsiteX183" fmla="*/ 743927 w 1037297"/>
                  <a:gd name="connsiteY183" fmla="*/ 251194 h 838042"/>
                  <a:gd name="connsiteX184" fmla="*/ 755357 w 1037297"/>
                  <a:gd name="connsiteY184" fmla="*/ 241669 h 838042"/>
                  <a:gd name="connsiteX185" fmla="*/ 761072 w 1037297"/>
                  <a:gd name="connsiteY185" fmla="*/ 230239 h 838042"/>
                  <a:gd name="connsiteX186" fmla="*/ 762977 w 1037297"/>
                  <a:gd name="connsiteY186" fmla="*/ 224524 h 838042"/>
                  <a:gd name="connsiteX187" fmla="*/ 768692 w 1037297"/>
                  <a:gd name="connsiteY187" fmla="*/ 213094 h 838042"/>
                  <a:gd name="connsiteX188" fmla="*/ 766787 w 1037297"/>
                  <a:gd name="connsiteY188" fmla="*/ 197854 h 838042"/>
                  <a:gd name="connsiteX189" fmla="*/ 761072 w 1037297"/>
                  <a:gd name="connsiteY189" fmla="*/ 195949 h 838042"/>
                  <a:gd name="connsiteX190" fmla="*/ 740117 w 1037297"/>
                  <a:gd name="connsiteY190" fmla="*/ 197854 h 838042"/>
                  <a:gd name="connsiteX191" fmla="*/ 734402 w 1037297"/>
                  <a:gd name="connsiteY191" fmla="*/ 201664 h 838042"/>
                  <a:gd name="connsiteX192" fmla="*/ 722972 w 1037297"/>
                  <a:gd name="connsiteY192" fmla="*/ 205474 h 838042"/>
                  <a:gd name="connsiteX193" fmla="*/ 719162 w 1037297"/>
                  <a:gd name="connsiteY193" fmla="*/ 211189 h 838042"/>
                  <a:gd name="connsiteX194" fmla="*/ 713447 w 1037297"/>
                  <a:gd name="connsiteY194" fmla="*/ 213094 h 838042"/>
                  <a:gd name="connsiteX195" fmla="*/ 707732 w 1037297"/>
                  <a:gd name="connsiteY195" fmla="*/ 216904 h 838042"/>
                  <a:gd name="connsiteX196" fmla="*/ 702017 w 1037297"/>
                  <a:gd name="connsiteY196" fmla="*/ 222619 h 838042"/>
                  <a:gd name="connsiteX197" fmla="*/ 694397 w 1037297"/>
                  <a:gd name="connsiteY197" fmla="*/ 226429 h 838042"/>
                  <a:gd name="connsiteX198" fmla="*/ 652487 w 1037297"/>
                  <a:gd name="connsiteY198" fmla="*/ 255004 h 838042"/>
                  <a:gd name="connsiteX199" fmla="*/ 639152 w 1037297"/>
                  <a:gd name="connsiteY199" fmla="*/ 266434 h 838042"/>
                  <a:gd name="connsiteX200" fmla="*/ 629627 w 1037297"/>
                  <a:gd name="connsiteY200" fmla="*/ 283579 h 838042"/>
                  <a:gd name="connsiteX201" fmla="*/ 604862 w 1037297"/>
                  <a:gd name="connsiteY201" fmla="*/ 289294 h 838042"/>
                  <a:gd name="connsiteX202" fmla="*/ 591527 w 1037297"/>
                  <a:gd name="connsiteY202" fmla="*/ 293104 h 838042"/>
                  <a:gd name="connsiteX203" fmla="*/ 576287 w 1037297"/>
                  <a:gd name="connsiteY203" fmla="*/ 291199 h 838042"/>
                  <a:gd name="connsiteX204" fmla="*/ 564857 w 1037297"/>
                  <a:gd name="connsiteY204" fmla="*/ 287389 h 838042"/>
                  <a:gd name="connsiteX205" fmla="*/ 553427 w 1037297"/>
                  <a:gd name="connsiteY205" fmla="*/ 283579 h 838042"/>
                  <a:gd name="connsiteX206" fmla="*/ 541997 w 1037297"/>
                  <a:gd name="connsiteY206" fmla="*/ 279769 h 838042"/>
                  <a:gd name="connsiteX207" fmla="*/ 536282 w 1037297"/>
                  <a:gd name="connsiteY207" fmla="*/ 277864 h 838042"/>
                  <a:gd name="connsiteX208" fmla="*/ 530567 w 1037297"/>
                  <a:gd name="connsiteY208" fmla="*/ 274054 h 838042"/>
                  <a:gd name="connsiteX209" fmla="*/ 519137 w 1037297"/>
                  <a:gd name="connsiteY209" fmla="*/ 268339 h 838042"/>
                  <a:gd name="connsiteX210" fmla="*/ 511517 w 1037297"/>
                  <a:gd name="connsiteY210" fmla="*/ 256909 h 838042"/>
                  <a:gd name="connsiteX211" fmla="*/ 507707 w 1037297"/>
                  <a:gd name="connsiteY211" fmla="*/ 235954 h 838042"/>
                  <a:gd name="connsiteX212" fmla="*/ 509612 w 1037297"/>
                  <a:gd name="connsiteY212" fmla="*/ 171184 h 838042"/>
                  <a:gd name="connsiteX213" fmla="*/ 508314 w 1037297"/>
                  <a:gd name="connsiteY213" fmla="*/ 73485 h 838042"/>
                  <a:gd name="connsiteX214" fmla="*/ 454116 w 1037297"/>
                  <a:gd name="connsiteY214" fmla="*/ 11248 h 838042"/>
                  <a:gd name="connsiteX215" fmla="*/ 435401 w 1037297"/>
                  <a:gd name="connsiteY215" fmla="*/ 68523 h 838042"/>
                  <a:gd name="connsiteX216" fmla="*/ 427697 w 1037297"/>
                  <a:gd name="connsiteY216" fmla="*/ 137103 h 838042"/>
                  <a:gd name="connsiteX217" fmla="*/ 420077 w 1037297"/>
                  <a:gd name="connsiteY217" fmla="*/ 169279 h 838042"/>
                  <a:gd name="connsiteX218" fmla="*/ 416267 w 1037297"/>
                  <a:gd name="connsiteY218" fmla="*/ 186424 h 838042"/>
                  <a:gd name="connsiteX219" fmla="*/ 420077 w 1037297"/>
                  <a:gd name="connsiteY219" fmla="*/ 207379 h 838042"/>
                  <a:gd name="connsiteX220" fmla="*/ 423887 w 1037297"/>
                  <a:gd name="connsiteY220" fmla="*/ 213094 h 838042"/>
                  <a:gd name="connsiteX221" fmla="*/ 427697 w 1037297"/>
                  <a:gd name="connsiteY221" fmla="*/ 224524 h 838042"/>
                  <a:gd name="connsiteX222" fmla="*/ 425792 w 1037297"/>
                  <a:gd name="connsiteY222" fmla="*/ 251194 h 838042"/>
                  <a:gd name="connsiteX223" fmla="*/ 420077 w 1037297"/>
                  <a:gd name="connsiteY223" fmla="*/ 253099 h 838042"/>
                  <a:gd name="connsiteX224" fmla="*/ 414362 w 1037297"/>
                  <a:gd name="connsiteY224" fmla="*/ 256909 h 838042"/>
                  <a:gd name="connsiteX225" fmla="*/ 423887 w 1037297"/>
                  <a:gd name="connsiteY225"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12457 w 1037297"/>
                  <a:gd name="connsiteY103" fmla="*/ 716014 h 838042"/>
                  <a:gd name="connsiteX104" fmla="*/ 416267 w 1037297"/>
                  <a:gd name="connsiteY104" fmla="*/ 702679 h 838042"/>
                  <a:gd name="connsiteX105" fmla="*/ 418172 w 1037297"/>
                  <a:gd name="connsiteY105" fmla="*/ 696964 h 838042"/>
                  <a:gd name="connsiteX106" fmla="*/ 423887 w 1037297"/>
                  <a:gd name="connsiteY106" fmla="*/ 672199 h 838042"/>
                  <a:gd name="connsiteX107" fmla="*/ 429602 w 1037297"/>
                  <a:gd name="connsiteY107" fmla="*/ 658864 h 838042"/>
                  <a:gd name="connsiteX108" fmla="*/ 439127 w 1037297"/>
                  <a:gd name="connsiteY108" fmla="*/ 647434 h 838042"/>
                  <a:gd name="connsiteX109" fmla="*/ 452462 w 1037297"/>
                  <a:gd name="connsiteY109" fmla="*/ 632194 h 838042"/>
                  <a:gd name="connsiteX110" fmla="*/ 460082 w 1037297"/>
                  <a:gd name="connsiteY110" fmla="*/ 620764 h 838042"/>
                  <a:gd name="connsiteX111" fmla="*/ 463892 w 1037297"/>
                  <a:gd name="connsiteY111" fmla="*/ 609334 h 838042"/>
                  <a:gd name="connsiteX112" fmla="*/ 467702 w 1037297"/>
                  <a:gd name="connsiteY112" fmla="*/ 594094 h 838042"/>
                  <a:gd name="connsiteX113" fmla="*/ 469607 w 1037297"/>
                  <a:gd name="connsiteY113" fmla="*/ 588379 h 838042"/>
                  <a:gd name="connsiteX114" fmla="*/ 509612 w 1037297"/>
                  <a:gd name="connsiteY114" fmla="*/ 582664 h 838042"/>
                  <a:gd name="connsiteX115" fmla="*/ 538187 w 1037297"/>
                  <a:gd name="connsiteY115" fmla="*/ 573139 h 838042"/>
                  <a:gd name="connsiteX116" fmla="*/ 543902 w 1037297"/>
                  <a:gd name="connsiteY116" fmla="*/ 571234 h 838042"/>
                  <a:gd name="connsiteX117" fmla="*/ 549617 w 1037297"/>
                  <a:gd name="connsiteY117" fmla="*/ 569329 h 838042"/>
                  <a:gd name="connsiteX118" fmla="*/ 557237 w 1037297"/>
                  <a:gd name="connsiteY118" fmla="*/ 567424 h 838042"/>
                  <a:gd name="connsiteX119" fmla="*/ 576287 w 1037297"/>
                  <a:gd name="connsiteY119" fmla="*/ 559804 h 838042"/>
                  <a:gd name="connsiteX120" fmla="*/ 587717 w 1037297"/>
                  <a:gd name="connsiteY120" fmla="*/ 555994 h 838042"/>
                  <a:gd name="connsiteX121" fmla="*/ 722972 w 1037297"/>
                  <a:gd name="connsiteY121" fmla="*/ 639814 h 838042"/>
                  <a:gd name="connsiteX122" fmla="*/ 780122 w 1037297"/>
                  <a:gd name="connsiteY122" fmla="*/ 656959 h 838042"/>
                  <a:gd name="connsiteX123" fmla="*/ 791552 w 1037297"/>
                  <a:gd name="connsiteY123" fmla="*/ 651244 h 838042"/>
                  <a:gd name="connsiteX124" fmla="*/ 797267 w 1037297"/>
                  <a:gd name="connsiteY124" fmla="*/ 649339 h 838042"/>
                  <a:gd name="connsiteX125" fmla="*/ 804887 w 1037297"/>
                  <a:gd name="connsiteY125" fmla="*/ 632194 h 838042"/>
                  <a:gd name="connsiteX126" fmla="*/ 802982 w 1037297"/>
                  <a:gd name="connsiteY126" fmla="*/ 607429 h 838042"/>
                  <a:gd name="connsiteX127" fmla="*/ 801077 w 1037297"/>
                  <a:gd name="connsiteY127" fmla="*/ 601714 h 838042"/>
                  <a:gd name="connsiteX128" fmla="*/ 799172 w 1037297"/>
                  <a:gd name="connsiteY128" fmla="*/ 594094 h 838042"/>
                  <a:gd name="connsiteX129" fmla="*/ 785837 w 1037297"/>
                  <a:gd name="connsiteY129" fmla="*/ 576949 h 838042"/>
                  <a:gd name="connsiteX130" fmla="*/ 776312 w 1037297"/>
                  <a:gd name="connsiteY130" fmla="*/ 571234 h 838042"/>
                  <a:gd name="connsiteX131" fmla="*/ 650582 w 1037297"/>
                  <a:gd name="connsiteY131" fmla="*/ 479794 h 838042"/>
                  <a:gd name="connsiteX132" fmla="*/ 646772 w 1037297"/>
                  <a:gd name="connsiteY132" fmla="*/ 462649 h 838042"/>
                  <a:gd name="connsiteX133" fmla="*/ 648677 w 1037297"/>
                  <a:gd name="connsiteY133" fmla="*/ 455029 h 838042"/>
                  <a:gd name="connsiteX134" fmla="*/ 652487 w 1037297"/>
                  <a:gd name="connsiteY134" fmla="*/ 437884 h 838042"/>
                  <a:gd name="connsiteX135" fmla="*/ 656297 w 1037297"/>
                  <a:gd name="connsiteY135" fmla="*/ 432169 h 838042"/>
                  <a:gd name="connsiteX136" fmla="*/ 658202 w 1037297"/>
                  <a:gd name="connsiteY136" fmla="*/ 426454 h 838042"/>
                  <a:gd name="connsiteX137" fmla="*/ 663917 w 1037297"/>
                  <a:gd name="connsiteY137" fmla="*/ 424549 h 838042"/>
                  <a:gd name="connsiteX138" fmla="*/ 673442 w 1037297"/>
                  <a:gd name="connsiteY138" fmla="*/ 413119 h 838042"/>
                  <a:gd name="connsiteX139" fmla="*/ 726782 w 1037297"/>
                  <a:gd name="connsiteY139" fmla="*/ 405499 h 838042"/>
                  <a:gd name="connsiteX140" fmla="*/ 844892 w 1037297"/>
                  <a:gd name="connsiteY140" fmla="*/ 407404 h 838042"/>
                  <a:gd name="connsiteX141" fmla="*/ 873467 w 1037297"/>
                  <a:gd name="connsiteY141" fmla="*/ 409309 h 838042"/>
                  <a:gd name="connsiteX142" fmla="*/ 902042 w 1037297"/>
                  <a:gd name="connsiteY142" fmla="*/ 415024 h 838042"/>
                  <a:gd name="connsiteX143" fmla="*/ 924902 w 1037297"/>
                  <a:gd name="connsiteY143" fmla="*/ 418834 h 838042"/>
                  <a:gd name="connsiteX144" fmla="*/ 953477 w 1037297"/>
                  <a:gd name="connsiteY144" fmla="*/ 424549 h 838042"/>
                  <a:gd name="connsiteX145" fmla="*/ 959192 w 1037297"/>
                  <a:gd name="connsiteY145" fmla="*/ 424549 h 838042"/>
                  <a:gd name="connsiteX146" fmla="*/ 1004912 w 1037297"/>
                  <a:gd name="connsiteY146" fmla="*/ 422644 h 838042"/>
                  <a:gd name="connsiteX147" fmla="*/ 1033487 w 1037297"/>
                  <a:gd name="connsiteY147" fmla="*/ 415024 h 838042"/>
                  <a:gd name="connsiteX148" fmla="*/ 1037297 w 1037297"/>
                  <a:gd name="connsiteY148" fmla="*/ 409309 h 838042"/>
                  <a:gd name="connsiteX149" fmla="*/ 1035392 w 1037297"/>
                  <a:gd name="connsiteY149" fmla="*/ 390259 h 838042"/>
                  <a:gd name="connsiteX150" fmla="*/ 1029677 w 1037297"/>
                  <a:gd name="connsiteY150" fmla="*/ 386449 h 838042"/>
                  <a:gd name="connsiteX151" fmla="*/ 1014437 w 1037297"/>
                  <a:gd name="connsiteY151" fmla="*/ 384544 h 838042"/>
                  <a:gd name="connsiteX152" fmla="*/ 1008722 w 1037297"/>
                  <a:gd name="connsiteY152" fmla="*/ 382639 h 838042"/>
                  <a:gd name="connsiteX153" fmla="*/ 1001102 w 1037297"/>
                  <a:gd name="connsiteY153" fmla="*/ 380734 h 838042"/>
                  <a:gd name="connsiteX154" fmla="*/ 989672 w 1037297"/>
                  <a:gd name="connsiteY154" fmla="*/ 373114 h 838042"/>
                  <a:gd name="connsiteX155" fmla="*/ 978242 w 1037297"/>
                  <a:gd name="connsiteY155" fmla="*/ 369304 h 838042"/>
                  <a:gd name="connsiteX156" fmla="*/ 972527 w 1037297"/>
                  <a:gd name="connsiteY156" fmla="*/ 367399 h 838042"/>
                  <a:gd name="connsiteX157" fmla="*/ 964907 w 1037297"/>
                  <a:gd name="connsiteY157" fmla="*/ 365494 h 838042"/>
                  <a:gd name="connsiteX158" fmla="*/ 959192 w 1037297"/>
                  <a:gd name="connsiteY158" fmla="*/ 363589 h 838042"/>
                  <a:gd name="connsiteX159" fmla="*/ 938237 w 1037297"/>
                  <a:gd name="connsiteY159" fmla="*/ 357874 h 838042"/>
                  <a:gd name="connsiteX160" fmla="*/ 932522 w 1037297"/>
                  <a:gd name="connsiteY160" fmla="*/ 355969 h 838042"/>
                  <a:gd name="connsiteX161" fmla="*/ 827747 w 1037297"/>
                  <a:gd name="connsiteY161" fmla="*/ 357874 h 838042"/>
                  <a:gd name="connsiteX162" fmla="*/ 822032 w 1037297"/>
                  <a:gd name="connsiteY162" fmla="*/ 359779 h 838042"/>
                  <a:gd name="connsiteX163" fmla="*/ 732497 w 1037297"/>
                  <a:gd name="connsiteY163" fmla="*/ 361684 h 838042"/>
                  <a:gd name="connsiteX164" fmla="*/ 719162 w 1037297"/>
                  <a:gd name="connsiteY164" fmla="*/ 365494 h 838042"/>
                  <a:gd name="connsiteX165" fmla="*/ 698207 w 1037297"/>
                  <a:gd name="connsiteY165" fmla="*/ 367399 h 838042"/>
                  <a:gd name="connsiteX166" fmla="*/ 671537 w 1037297"/>
                  <a:gd name="connsiteY166" fmla="*/ 369304 h 838042"/>
                  <a:gd name="connsiteX167" fmla="*/ 671537 w 1037297"/>
                  <a:gd name="connsiteY167" fmla="*/ 369304 h 838042"/>
                  <a:gd name="connsiteX168" fmla="*/ 648677 w 1037297"/>
                  <a:gd name="connsiteY168" fmla="*/ 373114 h 838042"/>
                  <a:gd name="connsiteX169" fmla="*/ 644867 w 1037297"/>
                  <a:gd name="connsiteY169" fmla="*/ 361684 h 838042"/>
                  <a:gd name="connsiteX170" fmla="*/ 642962 w 1037297"/>
                  <a:gd name="connsiteY170" fmla="*/ 355969 h 838042"/>
                  <a:gd name="connsiteX171" fmla="*/ 644867 w 1037297"/>
                  <a:gd name="connsiteY171" fmla="*/ 338824 h 838042"/>
                  <a:gd name="connsiteX172" fmla="*/ 646772 w 1037297"/>
                  <a:gd name="connsiteY172" fmla="*/ 333109 h 838042"/>
                  <a:gd name="connsiteX173" fmla="*/ 663917 w 1037297"/>
                  <a:gd name="connsiteY173" fmla="*/ 323584 h 838042"/>
                  <a:gd name="connsiteX174" fmla="*/ 675347 w 1037297"/>
                  <a:gd name="connsiteY174" fmla="*/ 315964 h 838042"/>
                  <a:gd name="connsiteX175" fmla="*/ 677252 w 1037297"/>
                  <a:gd name="connsiteY175" fmla="*/ 310249 h 838042"/>
                  <a:gd name="connsiteX176" fmla="*/ 682967 w 1037297"/>
                  <a:gd name="connsiteY176" fmla="*/ 308344 h 838042"/>
                  <a:gd name="connsiteX177" fmla="*/ 688682 w 1037297"/>
                  <a:gd name="connsiteY177" fmla="*/ 304534 h 838042"/>
                  <a:gd name="connsiteX178" fmla="*/ 698207 w 1037297"/>
                  <a:gd name="connsiteY178" fmla="*/ 295009 h 838042"/>
                  <a:gd name="connsiteX179" fmla="*/ 707732 w 1037297"/>
                  <a:gd name="connsiteY179" fmla="*/ 283579 h 838042"/>
                  <a:gd name="connsiteX180" fmla="*/ 719162 w 1037297"/>
                  <a:gd name="connsiteY180" fmla="*/ 275959 h 838042"/>
                  <a:gd name="connsiteX181" fmla="*/ 734402 w 1037297"/>
                  <a:gd name="connsiteY181" fmla="*/ 262624 h 838042"/>
                  <a:gd name="connsiteX182" fmla="*/ 743927 w 1037297"/>
                  <a:gd name="connsiteY182" fmla="*/ 251194 h 838042"/>
                  <a:gd name="connsiteX183" fmla="*/ 755357 w 1037297"/>
                  <a:gd name="connsiteY183" fmla="*/ 241669 h 838042"/>
                  <a:gd name="connsiteX184" fmla="*/ 761072 w 1037297"/>
                  <a:gd name="connsiteY184" fmla="*/ 230239 h 838042"/>
                  <a:gd name="connsiteX185" fmla="*/ 762977 w 1037297"/>
                  <a:gd name="connsiteY185" fmla="*/ 224524 h 838042"/>
                  <a:gd name="connsiteX186" fmla="*/ 768692 w 1037297"/>
                  <a:gd name="connsiteY186" fmla="*/ 213094 h 838042"/>
                  <a:gd name="connsiteX187" fmla="*/ 766787 w 1037297"/>
                  <a:gd name="connsiteY187" fmla="*/ 197854 h 838042"/>
                  <a:gd name="connsiteX188" fmla="*/ 761072 w 1037297"/>
                  <a:gd name="connsiteY188" fmla="*/ 195949 h 838042"/>
                  <a:gd name="connsiteX189" fmla="*/ 740117 w 1037297"/>
                  <a:gd name="connsiteY189" fmla="*/ 197854 h 838042"/>
                  <a:gd name="connsiteX190" fmla="*/ 734402 w 1037297"/>
                  <a:gd name="connsiteY190" fmla="*/ 201664 h 838042"/>
                  <a:gd name="connsiteX191" fmla="*/ 722972 w 1037297"/>
                  <a:gd name="connsiteY191" fmla="*/ 205474 h 838042"/>
                  <a:gd name="connsiteX192" fmla="*/ 719162 w 1037297"/>
                  <a:gd name="connsiteY192" fmla="*/ 211189 h 838042"/>
                  <a:gd name="connsiteX193" fmla="*/ 713447 w 1037297"/>
                  <a:gd name="connsiteY193" fmla="*/ 213094 h 838042"/>
                  <a:gd name="connsiteX194" fmla="*/ 707732 w 1037297"/>
                  <a:gd name="connsiteY194" fmla="*/ 216904 h 838042"/>
                  <a:gd name="connsiteX195" fmla="*/ 702017 w 1037297"/>
                  <a:gd name="connsiteY195" fmla="*/ 222619 h 838042"/>
                  <a:gd name="connsiteX196" fmla="*/ 694397 w 1037297"/>
                  <a:gd name="connsiteY196" fmla="*/ 226429 h 838042"/>
                  <a:gd name="connsiteX197" fmla="*/ 652487 w 1037297"/>
                  <a:gd name="connsiteY197" fmla="*/ 255004 h 838042"/>
                  <a:gd name="connsiteX198" fmla="*/ 639152 w 1037297"/>
                  <a:gd name="connsiteY198" fmla="*/ 266434 h 838042"/>
                  <a:gd name="connsiteX199" fmla="*/ 629627 w 1037297"/>
                  <a:gd name="connsiteY199" fmla="*/ 283579 h 838042"/>
                  <a:gd name="connsiteX200" fmla="*/ 604862 w 1037297"/>
                  <a:gd name="connsiteY200" fmla="*/ 289294 h 838042"/>
                  <a:gd name="connsiteX201" fmla="*/ 591527 w 1037297"/>
                  <a:gd name="connsiteY201" fmla="*/ 293104 h 838042"/>
                  <a:gd name="connsiteX202" fmla="*/ 576287 w 1037297"/>
                  <a:gd name="connsiteY202" fmla="*/ 291199 h 838042"/>
                  <a:gd name="connsiteX203" fmla="*/ 564857 w 1037297"/>
                  <a:gd name="connsiteY203" fmla="*/ 287389 h 838042"/>
                  <a:gd name="connsiteX204" fmla="*/ 553427 w 1037297"/>
                  <a:gd name="connsiteY204" fmla="*/ 283579 h 838042"/>
                  <a:gd name="connsiteX205" fmla="*/ 541997 w 1037297"/>
                  <a:gd name="connsiteY205" fmla="*/ 279769 h 838042"/>
                  <a:gd name="connsiteX206" fmla="*/ 536282 w 1037297"/>
                  <a:gd name="connsiteY206" fmla="*/ 277864 h 838042"/>
                  <a:gd name="connsiteX207" fmla="*/ 530567 w 1037297"/>
                  <a:gd name="connsiteY207" fmla="*/ 274054 h 838042"/>
                  <a:gd name="connsiteX208" fmla="*/ 519137 w 1037297"/>
                  <a:gd name="connsiteY208" fmla="*/ 268339 h 838042"/>
                  <a:gd name="connsiteX209" fmla="*/ 511517 w 1037297"/>
                  <a:gd name="connsiteY209" fmla="*/ 256909 h 838042"/>
                  <a:gd name="connsiteX210" fmla="*/ 507707 w 1037297"/>
                  <a:gd name="connsiteY210" fmla="*/ 235954 h 838042"/>
                  <a:gd name="connsiteX211" fmla="*/ 509612 w 1037297"/>
                  <a:gd name="connsiteY211" fmla="*/ 171184 h 838042"/>
                  <a:gd name="connsiteX212" fmla="*/ 508314 w 1037297"/>
                  <a:gd name="connsiteY212" fmla="*/ 73485 h 838042"/>
                  <a:gd name="connsiteX213" fmla="*/ 454116 w 1037297"/>
                  <a:gd name="connsiteY213" fmla="*/ 11248 h 838042"/>
                  <a:gd name="connsiteX214" fmla="*/ 435401 w 1037297"/>
                  <a:gd name="connsiteY214" fmla="*/ 68523 h 838042"/>
                  <a:gd name="connsiteX215" fmla="*/ 427697 w 1037297"/>
                  <a:gd name="connsiteY215" fmla="*/ 137103 h 838042"/>
                  <a:gd name="connsiteX216" fmla="*/ 420077 w 1037297"/>
                  <a:gd name="connsiteY216" fmla="*/ 169279 h 838042"/>
                  <a:gd name="connsiteX217" fmla="*/ 416267 w 1037297"/>
                  <a:gd name="connsiteY217" fmla="*/ 186424 h 838042"/>
                  <a:gd name="connsiteX218" fmla="*/ 420077 w 1037297"/>
                  <a:gd name="connsiteY218" fmla="*/ 207379 h 838042"/>
                  <a:gd name="connsiteX219" fmla="*/ 423887 w 1037297"/>
                  <a:gd name="connsiteY219" fmla="*/ 213094 h 838042"/>
                  <a:gd name="connsiteX220" fmla="*/ 427697 w 1037297"/>
                  <a:gd name="connsiteY220" fmla="*/ 224524 h 838042"/>
                  <a:gd name="connsiteX221" fmla="*/ 425792 w 1037297"/>
                  <a:gd name="connsiteY221" fmla="*/ 251194 h 838042"/>
                  <a:gd name="connsiteX222" fmla="*/ 420077 w 1037297"/>
                  <a:gd name="connsiteY222" fmla="*/ 253099 h 838042"/>
                  <a:gd name="connsiteX223" fmla="*/ 414362 w 1037297"/>
                  <a:gd name="connsiteY223" fmla="*/ 256909 h 838042"/>
                  <a:gd name="connsiteX224" fmla="*/ 423887 w 1037297"/>
                  <a:gd name="connsiteY224"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12457 w 1037297"/>
                  <a:gd name="connsiteY103" fmla="*/ 716014 h 838042"/>
                  <a:gd name="connsiteX104" fmla="*/ 416267 w 1037297"/>
                  <a:gd name="connsiteY104" fmla="*/ 702679 h 838042"/>
                  <a:gd name="connsiteX105" fmla="*/ 423887 w 1037297"/>
                  <a:gd name="connsiteY105" fmla="*/ 672199 h 838042"/>
                  <a:gd name="connsiteX106" fmla="*/ 429602 w 1037297"/>
                  <a:gd name="connsiteY106" fmla="*/ 658864 h 838042"/>
                  <a:gd name="connsiteX107" fmla="*/ 439127 w 1037297"/>
                  <a:gd name="connsiteY107" fmla="*/ 647434 h 838042"/>
                  <a:gd name="connsiteX108" fmla="*/ 452462 w 1037297"/>
                  <a:gd name="connsiteY108" fmla="*/ 632194 h 838042"/>
                  <a:gd name="connsiteX109" fmla="*/ 460082 w 1037297"/>
                  <a:gd name="connsiteY109" fmla="*/ 620764 h 838042"/>
                  <a:gd name="connsiteX110" fmla="*/ 463892 w 1037297"/>
                  <a:gd name="connsiteY110" fmla="*/ 609334 h 838042"/>
                  <a:gd name="connsiteX111" fmla="*/ 467702 w 1037297"/>
                  <a:gd name="connsiteY111" fmla="*/ 594094 h 838042"/>
                  <a:gd name="connsiteX112" fmla="*/ 469607 w 1037297"/>
                  <a:gd name="connsiteY112" fmla="*/ 588379 h 838042"/>
                  <a:gd name="connsiteX113" fmla="*/ 509612 w 1037297"/>
                  <a:gd name="connsiteY113" fmla="*/ 582664 h 838042"/>
                  <a:gd name="connsiteX114" fmla="*/ 538187 w 1037297"/>
                  <a:gd name="connsiteY114" fmla="*/ 573139 h 838042"/>
                  <a:gd name="connsiteX115" fmla="*/ 543902 w 1037297"/>
                  <a:gd name="connsiteY115" fmla="*/ 571234 h 838042"/>
                  <a:gd name="connsiteX116" fmla="*/ 549617 w 1037297"/>
                  <a:gd name="connsiteY116" fmla="*/ 569329 h 838042"/>
                  <a:gd name="connsiteX117" fmla="*/ 557237 w 1037297"/>
                  <a:gd name="connsiteY117" fmla="*/ 567424 h 838042"/>
                  <a:gd name="connsiteX118" fmla="*/ 576287 w 1037297"/>
                  <a:gd name="connsiteY118" fmla="*/ 559804 h 838042"/>
                  <a:gd name="connsiteX119" fmla="*/ 587717 w 1037297"/>
                  <a:gd name="connsiteY119" fmla="*/ 555994 h 838042"/>
                  <a:gd name="connsiteX120" fmla="*/ 722972 w 1037297"/>
                  <a:gd name="connsiteY120" fmla="*/ 639814 h 838042"/>
                  <a:gd name="connsiteX121" fmla="*/ 780122 w 1037297"/>
                  <a:gd name="connsiteY121" fmla="*/ 656959 h 838042"/>
                  <a:gd name="connsiteX122" fmla="*/ 791552 w 1037297"/>
                  <a:gd name="connsiteY122" fmla="*/ 651244 h 838042"/>
                  <a:gd name="connsiteX123" fmla="*/ 797267 w 1037297"/>
                  <a:gd name="connsiteY123" fmla="*/ 649339 h 838042"/>
                  <a:gd name="connsiteX124" fmla="*/ 804887 w 1037297"/>
                  <a:gd name="connsiteY124" fmla="*/ 632194 h 838042"/>
                  <a:gd name="connsiteX125" fmla="*/ 802982 w 1037297"/>
                  <a:gd name="connsiteY125" fmla="*/ 607429 h 838042"/>
                  <a:gd name="connsiteX126" fmla="*/ 801077 w 1037297"/>
                  <a:gd name="connsiteY126" fmla="*/ 601714 h 838042"/>
                  <a:gd name="connsiteX127" fmla="*/ 799172 w 1037297"/>
                  <a:gd name="connsiteY127" fmla="*/ 594094 h 838042"/>
                  <a:gd name="connsiteX128" fmla="*/ 785837 w 1037297"/>
                  <a:gd name="connsiteY128" fmla="*/ 576949 h 838042"/>
                  <a:gd name="connsiteX129" fmla="*/ 776312 w 1037297"/>
                  <a:gd name="connsiteY129" fmla="*/ 571234 h 838042"/>
                  <a:gd name="connsiteX130" fmla="*/ 650582 w 1037297"/>
                  <a:gd name="connsiteY130" fmla="*/ 479794 h 838042"/>
                  <a:gd name="connsiteX131" fmla="*/ 646772 w 1037297"/>
                  <a:gd name="connsiteY131" fmla="*/ 462649 h 838042"/>
                  <a:gd name="connsiteX132" fmla="*/ 648677 w 1037297"/>
                  <a:gd name="connsiteY132" fmla="*/ 455029 h 838042"/>
                  <a:gd name="connsiteX133" fmla="*/ 652487 w 1037297"/>
                  <a:gd name="connsiteY133" fmla="*/ 437884 h 838042"/>
                  <a:gd name="connsiteX134" fmla="*/ 656297 w 1037297"/>
                  <a:gd name="connsiteY134" fmla="*/ 432169 h 838042"/>
                  <a:gd name="connsiteX135" fmla="*/ 658202 w 1037297"/>
                  <a:gd name="connsiteY135" fmla="*/ 426454 h 838042"/>
                  <a:gd name="connsiteX136" fmla="*/ 663917 w 1037297"/>
                  <a:gd name="connsiteY136" fmla="*/ 424549 h 838042"/>
                  <a:gd name="connsiteX137" fmla="*/ 673442 w 1037297"/>
                  <a:gd name="connsiteY137" fmla="*/ 413119 h 838042"/>
                  <a:gd name="connsiteX138" fmla="*/ 726782 w 1037297"/>
                  <a:gd name="connsiteY138" fmla="*/ 405499 h 838042"/>
                  <a:gd name="connsiteX139" fmla="*/ 844892 w 1037297"/>
                  <a:gd name="connsiteY139" fmla="*/ 407404 h 838042"/>
                  <a:gd name="connsiteX140" fmla="*/ 873467 w 1037297"/>
                  <a:gd name="connsiteY140" fmla="*/ 409309 h 838042"/>
                  <a:gd name="connsiteX141" fmla="*/ 902042 w 1037297"/>
                  <a:gd name="connsiteY141" fmla="*/ 415024 h 838042"/>
                  <a:gd name="connsiteX142" fmla="*/ 924902 w 1037297"/>
                  <a:gd name="connsiteY142" fmla="*/ 418834 h 838042"/>
                  <a:gd name="connsiteX143" fmla="*/ 953477 w 1037297"/>
                  <a:gd name="connsiteY143" fmla="*/ 424549 h 838042"/>
                  <a:gd name="connsiteX144" fmla="*/ 959192 w 1037297"/>
                  <a:gd name="connsiteY144" fmla="*/ 424549 h 838042"/>
                  <a:gd name="connsiteX145" fmla="*/ 1004912 w 1037297"/>
                  <a:gd name="connsiteY145" fmla="*/ 422644 h 838042"/>
                  <a:gd name="connsiteX146" fmla="*/ 1033487 w 1037297"/>
                  <a:gd name="connsiteY146" fmla="*/ 415024 h 838042"/>
                  <a:gd name="connsiteX147" fmla="*/ 1037297 w 1037297"/>
                  <a:gd name="connsiteY147" fmla="*/ 409309 h 838042"/>
                  <a:gd name="connsiteX148" fmla="*/ 1035392 w 1037297"/>
                  <a:gd name="connsiteY148" fmla="*/ 390259 h 838042"/>
                  <a:gd name="connsiteX149" fmla="*/ 1029677 w 1037297"/>
                  <a:gd name="connsiteY149" fmla="*/ 386449 h 838042"/>
                  <a:gd name="connsiteX150" fmla="*/ 1014437 w 1037297"/>
                  <a:gd name="connsiteY150" fmla="*/ 384544 h 838042"/>
                  <a:gd name="connsiteX151" fmla="*/ 1008722 w 1037297"/>
                  <a:gd name="connsiteY151" fmla="*/ 382639 h 838042"/>
                  <a:gd name="connsiteX152" fmla="*/ 1001102 w 1037297"/>
                  <a:gd name="connsiteY152" fmla="*/ 380734 h 838042"/>
                  <a:gd name="connsiteX153" fmla="*/ 989672 w 1037297"/>
                  <a:gd name="connsiteY153" fmla="*/ 373114 h 838042"/>
                  <a:gd name="connsiteX154" fmla="*/ 978242 w 1037297"/>
                  <a:gd name="connsiteY154" fmla="*/ 369304 h 838042"/>
                  <a:gd name="connsiteX155" fmla="*/ 972527 w 1037297"/>
                  <a:gd name="connsiteY155" fmla="*/ 367399 h 838042"/>
                  <a:gd name="connsiteX156" fmla="*/ 964907 w 1037297"/>
                  <a:gd name="connsiteY156" fmla="*/ 365494 h 838042"/>
                  <a:gd name="connsiteX157" fmla="*/ 959192 w 1037297"/>
                  <a:gd name="connsiteY157" fmla="*/ 363589 h 838042"/>
                  <a:gd name="connsiteX158" fmla="*/ 938237 w 1037297"/>
                  <a:gd name="connsiteY158" fmla="*/ 357874 h 838042"/>
                  <a:gd name="connsiteX159" fmla="*/ 932522 w 1037297"/>
                  <a:gd name="connsiteY159" fmla="*/ 355969 h 838042"/>
                  <a:gd name="connsiteX160" fmla="*/ 827747 w 1037297"/>
                  <a:gd name="connsiteY160" fmla="*/ 357874 h 838042"/>
                  <a:gd name="connsiteX161" fmla="*/ 822032 w 1037297"/>
                  <a:gd name="connsiteY161" fmla="*/ 359779 h 838042"/>
                  <a:gd name="connsiteX162" fmla="*/ 732497 w 1037297"/>
                  <a:gd name="connsiteY162" fmla="*/ 361684 h 838042"/>
                  <a:gd name="connsiteX163" fmla="*/ 719162 w 1037297"/>
                  <a:gd name="connsiteY163" fmla="*/ 365494 h 838042"/>
                  <a:gd name="connsiteX164" fmla="*/ 698207 w 1037297"/>
                  <a:gd name="connsiteY164" fmla="*/ 367399 h 838042"/>
                  <a:gd name="connsiteX165" fmla="*/ 671537 w 1037297"/>
                  <a:gd name="connsiteY165" fmla="*/ 369304 h 838042"/>
                  <a:gd name="connsiteX166" fmla="*/ 671537 w 1037297"/>
                  <a:gd name="connsiteY166" fmla="*/ 369304 h 838042"/>
                  <a:gd name="connsiteX167" fmla="*/ 648677 w 1037297"/>
                  <a:gd name="connsiteY167" fmla="*/ 373114 h 838042"/>
                  <a:gd name="connsiteX168" fmla="*/ 644867 w 1037297"/>
                  <a:gd name="connsiteY168" fmla="*/ 361684 h 838042"/>
                  <a:gd name="connsiteX169" fmla="*/ 642962 w 1037297"/>
                  <a:gd name="connsiteY169" fmla="*/ 355969 h 838042"/>
                  <a:gd name="connsiteX170" fmla="*/ 644867 w 1037297"/>
                  <a:gd name="connsiteY170" fmla="*/ 338824 h 838042"/>
                  <a:gd name="connsiteX171" fmla="*/ 646772 w 1037297"/>
                  <a:gd name="connsiteY171" fmla="*/ 333109 h 838042"/>
                  <a:gd name="connsiteX172" fmla="*/ 663917 w 1037297"/>
                  <a:gd name="connsiteY172" fmla="*/ 323584 h 838042"/>
                  <a:gd name="connsiteX173" fmla="*/ 675347 w 1037297"/>
                  <a:gd name="connsiteY173" fmla="*/ 315964 h 838042"/>
                  <a:gd name="connsiteX174" fmla="*/ 677252 w 1037297"/>
                  <a:gd name="connsiteY174" fmla="*/ 310249 h 838042"/>
                  <a:gd name="connsiteX175" fmla="*/ 682967 w 1037297"/>
                  <a:gd name="connsiteY175" fmla="*/ 308344 h 838042"/>
                  <a:gd name="connsiteX176" fmla="*/ 688682 w 1037297"/>
                  <a:gd name="connsiteY176" fmla="*/ 304534 h 838042"/>
                  <a:gd name="connsiteX177" fmla="*/ 698207 w 1037297"/>
                  <a:gd name="connsiteY177" fmla="*/ 295009 h 838042"/>
                  <a:gd name="connsiteX178" fmla="*/ 707732 w 1037297"/>
                  <a:gd name="connsiteY178" fmla="*/ 283579 h 838042"/>
                  <a:gd name="connsiteX179" fmla="*/ 719162 w 1037297"/>
                  <a:gd name="connsiteY179" fmla="*/ 275959 h 838042"/>
                  <a:gd name="connsiteX180" fmla="*/ 734402 w 1037297"/>
                  <a:gd name="connsiteY180" fmla="*/ 262624 h 838042"/>
                  <a:gd name="connsiteX181" fmla="*/ 743927 w 1037297"/>
                  <a:gd name="connsiteY181" fmla="*/ 251194 h 838042"/>
                  <a:gd name="connsiteX182" fmla="*/ 755357 w 1037297"/>
                  <a:gd name="connsiteY182" fmla="*/ 241669 h 838042"/>
                  <a:gd name="connsiteX183" fmla="*/ 761072 w 1037297"/>
                  <a:gd name="connsiteY183" fmla="*/ 230239 h 838042"/>
                  <a:gd name="connsiteX184" fmla="*/ 762977 w 1037297"/>
                  <a:gd name="connsiteY184" fmla="*/ 224524 h 838042"/>
                  <a:gd name="connsiteX185" fmla="*/ 768692 w 1037297"/>
                  <a:gd name="connsiteY185" fmla="*/ 213094 h 838042"/>
                  <a:gd name="connsiteX186" fmla="*/ 766787 w 1037297"/>
                  <a:gd name="connsiteY186" fmla="*/ 197854 h 838042"/>
                  <a:gd name="connsiteX187" fmla="*/ 761072 w 1037297"/>
                  <a:gd name="connsiteY187" fmla="*/ 195949 h 838042"/>
                  <a:gd name="connsiteX188" fmla="*/ 740117 w 1037297"/>
                  <a:gd name="connsiteY188" fmla="*/ 197854 h 838042"/>
                  <a:gd name="connsiteX189" fmla="*/ 734402 w 1037297"/>
                  <a:gd name="connsiteY189" fmla="*/ 201664 h 838042"/>
                  <a:gd name="connsiteX190" fmla="*/ 722972 w 1037297"/>
                  <a:gd name="connsiteY190" fmla="*/ 205474 h 838042"/>
                  <a:gd name="connsiteX191" fmla="*/ 719162 w 1037297"/>
                  <a:gd name="connsiteY191" fmla="*/ 211189 h 838042"/>
                  <a:gd name="connsiteX192" fmla="*/ 713447 w 1037297"/>
                  <a:gd name="connsiteY192" fmla="*/ 213094 h 838042"/>
                  <a:gd name="connsiteX193" fmla="*/ 707732 w 1037297"/>
                  <a:gd name="connsiteY193" fmla="*/ 216904 h 838042"/>
                  <a:gd name="connsiteX194" fmla="*/ 702017 w 1037297"/>
                  <a:gd name="connsiteY194" fmla="*/ 222619 h 838042"/>
                  <a:gd name="connsiteX195" fmla="*/ 694397 w 1037297"/>
                  <a:gd name="connsiteY195" fmla="*/ 226429 h 838042"/>
                  <a:gd name="connsiteX196" fmla="*/ 652487 w 1037297"/>
                  <a:gd name="connsiteY196" fmla="*/ 255004 h 838042"/>
                  <a:gd name="connsiteX197" fmla="*/ 639152 w 1037297"/>
                  <a:gd name="connsiteY197" fmla="*/ 266434 h 838042"/>
                  <a:gd name="connsiteX198" fmla="*/ 629627 w 1037297"/>
                  <a:gd name="connsiteY198" fmla="*/ 283579 h 838042"/>
                  <a:gd name="connsiteX199" fmla="*/ 604862 w 1037297"/>
                  <a:gd name="connsiteY199" fmla="*/ 289294 h 838042"/>
                  <a:gd name="connsiteX200" fmla="*/ 591527 w 1037297"/>
                  <a:gd name="connsiteY200" fmla="*/ 293104 h 838042"/>
                  <a:gd name="connsiteX201" fmla="*/ 576287 w 1037297"/>
                  <a:gd name="connsiteY201" fmla="*/ 291199 h 838042"/>
                  <a:gd name="connsiteX202" fmla="*/ 564857 w 1037297"/>
                  <a:gd name="connsiteY202" fmla="*/ 287389 h 838042"/>
                  <a:gd name="connsiteX203" fmla="*/ 553427 w 1037297"/>
                  <a:gd name="connsiteY203" fmla="*/ 283579 h 838042"/>
                  <a:gd name="connsiteX204" fmla="*/ 541997 w 1037297"/>
                  <a:gd name="connsiteY204" fmla="*/ 279769 h 838042"/>
                  <a:gd name="connsiteX205" fmla="*/ 536282 w 1037297"/>
                  <a:gd name="connsiteY205" fmla="*/ 277864 h 838042"/>
                  <a:gd name="connsiteX206" fmla="*/ 530567 w 1037297"/>
                  <a:gd name="connsiteY206" fmla="*/ 274054 h 838042"/>
                  <a:gd name="connsiteX207" fmla="*/ 519137 w 1037297"/>
                  <a:gd name="connsiteY207" fmla="*/ 268339 h 838042"/>
                  <a:gd name="connsiteX208" fmla="*/ 511517 w 1037297"/>
                  <a:gd name="connsiteY208" fmla="*/ 256909 h 838042"/>
                  <a:gd name="connsiteX209" fmla="*/ 507707 w 1037297"/>
                  <a:gd name="connsiteY209" fmla="*/ 235954 h 838042"/>
                  <a:gd name="connsiteX210" fmla="*/ 509612 w 1037297"/>
                  <a:gd name="connsiteY210" fmla="*/ 171184 h 838042"/>
                  <a:gd name="connsiteX211" fmla="*/ 508314 w 1037297"/>
                  <a:gd name="connsiteY211" fmla="*/ 73485 h 838042"/>
                  <a:gd name="connsiteX212" fmla="*/ 454116 w 1037297"/>
                  <a:gd name="connsiteY212" fmla="*/ 11248 h 838042"/>
                  <a:gd name="connsiteX213" fmla="*/ 435401 w 1037297"/>
                  <a:gd name="connsiteY213" fmla="*/ 68523 h 838042"/>
                  <a:gd name="connsiteX214" fmla="*/ 427697 w 1037297"/>
                  <a:gd name="connsiteY214" fmla="*/ 137103 h 838042"/>
                  <a:gd name="connsiteX215" fmla="*/ 420077 w 1037297"/>
                  <a:gd name="connsiteY215" fmla="*/ 169279 h 838042"/>
                  <a:gd name="connsiteX216" fmla="*/ 416267 w 1037297"/>
                  <a:gd name="connsiteY216" fmla="*/ 186424 h 838042"/>
                  <a:gd name="connsiteX217" fmla="*/ 420077 w 1037297"/>
                  <a:gd name="connsiteY217" fmla="*/ 207379 h 838042"/>
                  <a:gd name="connsiteX218" fmla="*/ 423887 w 1037297"/>
                  <a:gd name="connsiteY218" fmla="*/ 213094 h 838042"/>
                  <a:gd name="connsiteX219" fmla="*/ 427697 w 1037297"/>
                  <a:gd name="connsiteY219" fmla="*/ 224524 h 838042"/>
                  <a:gd name="connsiteX220" fmla="*/ 425792 w 1037297"/>
                  <a:gd name="connsiteY220" fmla="*/ 251194 h 838042"/>
                  <a:gd name="connsiteX221" fmla="*/ 420077 w 1037297"/>
                  <a:gd name="connsiteY221" fmla="*/ 253099 h 838042"/>
                  <a:gd name="connsiteX222" fmla="*/ 414362 w 1037297"/>
                  <a:gd name="connsiteY222" fmla="*/ 256909 h 838042"/>
                  <a:gd name="connsiteX223" fmla="*/ 423887 w 1037297"/>
                  <a:gd name="connsiteY223"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12457 w 1037297"/>
                  <a:gd name="connsiteY103" fmla="*/ 716014 h 838042"/>
                  <a:gd name="connsiteX104" fmla="*/ 423887 w 1037297"/>
                  <a:gd name="connsiteY104" fmla="*/ 672199 h 838042"/>
                  <a:gd name="connsiteX105" fmla="*/ 429602 w 1037297"/>
                  <a:gd name="connsiteY105" fmla="*/ 658864 h 838042"/>
                  <a:gd name="connsiteX106" fmla="*/ 439127 w 1037297"/>
                  <a:gd name="connsiteY106" fmla="*/ 647434 h 838042"/>
                  <a:gd name="connsiteX107" fmla="*/ 452462 w 1037297"/>
                  <a:gd name="connsiteY107" fmla="*/ 632194 h 838042"/>
                  <a:gd name="connsiteX108" fmla="*/ 460082 w 1037297"/>
                  <a:gd name="connsiteY108" fmla="*/ 620764 h 838042"/>
                  <a:gd name="connsiteX109" fmla="*/ 463892 w 1037297"/>
                  <a:gd name="connsiteY109" fmla="*/ 609334 h 838042"/>
                  <a:gd name="connsiteX110" fmla="*/ 467702 w 1037297"/>
                  <a:gd name="connsiteY110" fmla="*/ 594094 h 838042"/>
                  <a:gd name="connsiteX111" fmla="*/ 469607 w 1037297"/>
                  <a:gd name="connsiteY111" fmla="*/ 588379 h 838042"/>
                  <a:gd name="connsiteX112" fmla="*/ 509612 w 1037297"/>
                  <a:gd name="connsiteY112" fmla="*/ 582664 h 838042"/>
                  <a:gd name="connsiteX113" fmla="*/ 538187 w 1037297"/>
                  <a:gd name="connsiteY113" fmla="*/ 573139 h 838042"/>
                  <a:gd name="connsiteX114" fmla="*/ 543902 w 1037297"/>
                  <a:gd name="connsiteY114" fmla="*/ 571234 h 838042"/>
                  <a:gd name="connsiteX115" fmla="*/ 549617 w 1037297"/>
                  <a:gd name="connsiteY115" fmla="*/ 569329 h 838042"/>
                  <a:gd name="connsiteX116" fmla="*/ 557237 w 1037297"/>
                  <a:gd name="connsiteY116" fmla="*/ 567424 h 838042"/>
                  <a:gd name="connsiteX117" fmla="*/ 576287 w 1037297"/>
                  <a:gd name="connsiteY117" fmla="*/ 559804 h 838042"/>
                  <a:gd name="connsiteX118" fmla="*/ 587717 w 1037297"/>
                  <a:gd name="connsiteY118" fmla="*/ 555994 h 838042"/>
                  <a:gd name="connsiteX119" fmla="*/ 722972 w 1037297"/>
                  <a:gd name="connsiteY119" fmla="*/ 639814 h 838042"/>
                  <a:gd name="connsiteX120" fmla="*/ 780122 w 1037297"/>
                  <a:gd name="connsiteY120" fmla="*/ 656959 h 838042"/>
                  <a:gd name="connsiteX121" fmla="*/ 791552 w 1037297"/>
                  <a:gd name="connsiteY121" fmla="*/ 651244 h 838042"/>
                  <a:gd name="connsiteX122" fmla="*/ 797267 w 1037297"/>
                  <a:gd name="connsiteY122" fmla="*/ 649339 h 838042"/>
                  <a:gd name="connsiteX123" fmla="*/ 804887 w 1037297"/>
                  <a:gd name="connsiteY123" fmla="*/ 632194 h 838042"/>
                  <a:gd name="connsiteX124" fmla="*/ 802982 w 1037297"/>
                  <a:gd name="connsiteY124" fmla="*/ 607429 h 838042"/>
                  <a:gd name="connsiteX125" fmla="*/ 801077 w 1037297"/>
                  <a:gd name="connsiteY125" fmla="*/ 601714 h 838042"/>
                  <a:gd name="connsiteX126" fmla="*/ 799172 w 1037297"/>
                  <a:gd name="connsiteY126" fmla="*/ 594094 h 838042"/>
                  <a:gd name="connsiteX127" fmla="*/ 785837 w 1037297"/>
                  <a:gd name="connsiteY127" fmla="*/ 576949 h 838042"/>
                  <a:gd name="connsiteX128" fmla="*/ 776312 w 1037297"/>
                  <a:gd name="connsiteY128" fmla="*/ 571234 h 838042"/>
                  <a:gd name="connsiteX129" fmla="*/ 650582 w 1037297"/>
                  <a:gd name="connsiteY129" fmla="*/ 479794 h 838042"/>
                  <a:gd name="connsiteX130" fmla="*/ 646772 w 1037297"/>
                  <a:gd name="connsiteY130" fmla="*/ 462649 h 838042"/>
                  <a:gd name="connsiteX131" fmla="*/ 648677 w 1037297"/>
                  <a:gd name="connsiteY131" fmla="*/ 455029 h 838042"/>
                  <a:gd name="connsiteX132" fmla="*/ 652487 w 1037297"/>
                  <a:gd name="connsiteY132" fmla="*/ 437884 h 838042"/>
                  <a:gd name="connsiteX133" fmla="*/ 656297 w 1037297"/>
                  <a:gd name="connsiteY133" fmla="*/ 432169 h 838042"/>
                  <a:gd name="connsiteX134" fmla="*/ 658202 w 1037297"/>
                  <a:gd name="connsiteY134" fmla="*/ 426454 h 838042"/>
                  <a:gd name="connsiteX135" fmla="*/ 663917 w 1037297"/>
                  <a:gd name="connsiteY135" fmla="*/ 424549 h 838042"/>
                  <a:gd name="connsiteX136" fmla="*/ 673442 w 1037297"/>
                  <a:gd name="connsiteY136" fmla="*/ 413119 h 838042"/>
                  <a:gd name="connsiteX137" fmla="*/ 726782 w 1037297"/>
                  <a:gd name="connsiteY137" fmla="*/ 405499 h 838042"/>
                  <a:gd name="connsiteX138" fmla="*/ 844892 w 1037297"/>
                  <a:gd name="connsiteY138" fmla="*/ 407404 h 838042"/>
                  <a:gd name="connsiteX139" fmla="*/ 873467 w 1037297"/>
                  <a:gd name="connsiteY139" fmla="*/ 409309 h 838042"/>
                  <a:gd name="connsiteX140" fmla="*/ 902042 w 1037297"/>
                  <a:gd name="connsiteY140" fmla="*/ 415024 h 838042"/>
                  <a:gd name="connsiteX141" fmla="*/ 924902 w 1037297"/>
                  <a:gd name="connsiteY141" fmla="*/ 418834 h 838042"/>
                  <a:gd name="connsiteX142" fmla="*/ 953477 w 1037297"/>
                  <a:gd name="connsiteY142" fmla="*/ 424549 h 838042"/>
                  <a:gd name="connsiteX143" fmla="*/ 959192 w 1037297"/>
                  <a:gd name="connsiteY143" fmla="*/ 424549 h 838042"/>
                  <a:gd name="connsiteX144" fmla="*/ 1004912 w 1037297"/>
                  <a:gd name="connsiteY144" fmla="*/ 422644 h 838042"/>
                  <a:gd name="connsiteX145" fmla="*/ 1033487 w 1037297"/>
                  <a:gd name="connsiteY145" fmla="*/ 415024 h 838042"/>
                  <a:gd name="connsiteX146" fmla="*/ 1037297 w 1037297"/>
                  <a:gd name="connsiteY146" fmla="*/ 409309 h 838042"/>
                  <a:gd name="connsiteX147" fmla="*/ 1035392 w 1037297"/>
                  <a:gd name="connsiteY147" fmla="*/ 390259 h 838042"/>
                  <a:gd name="connsiteX148" fmla="*/ 1029677 w 1037297"/>
                  <a:gd name="connsiteY148" fmla="*/ 386449 h 838042"/>
                  <a:gd name="connsiteX149" fmla="*/ 1014437 w 1037297"/>
                  <a:gd name="connsiteY149" fmla="*/ 384544 h 838042"/>
                  <a:gd name="connsiteX150" fmla="*/ 1008722 w 1037297"/>
                  <a:gd name="connsiteY150" fmla="*/ 382639 h 838042"/>
                  <a:gd name="connsiteX151" fmla="*/ 1001102 w 1037297"/>
                  <a:gd name="connsiteY151" fmla="*/ 380734 h 838042"/>
                  <a:gd name="connsiteX152" fmla="*/ 989672 w 1037297"/>
                  <a:gd name="connsiteY152" fmla="*/ 373114 h 838042"/>
                  <a:gd name="connsiteX153" fmla="*/ 978242 w 1037297"/>
                  <a:gd name="connsiteY153" fmla="*/ 369304 h 838042"/>
                  <a:gd name="connsiteX154" fmla="*/ 972527 w 1037297"/>
                  <a:gd name="connsiteY154" fmla="*/ 367399 h 838042"/>
                  <a:gd name="connsiteX155" fmla="*/ 964907 w 1037297"/>
                  <a:gd name="connsiteY155" fmla="*/ 365494 h 838042"/>
                  <a:gd name="connsiteX156" fmla="*/ 959192 w 1037297"/>
                  <a:gd name="connsiteY156" fmla="*/ 363589 h 838042"/>
                  <a:gd name="connsiteX157" fmla="*/ 938237 w 1037297"/>
                  <a:gd name="connsiteY157" fmla="*/ 357874 h 838042"/>
                  <a:gd name="connsiteX158" fmla="*/ 932522 w 1037297"/>
                  <a:gd name="connsiteY158" fmla="*/ 355969 h 838042"/>
                  <a:gd name="connsiteX159" fmla="*/ 827747 w 1037297"/>
                  <a:gd name="connsiteY159" fmla="*/ 357874 h 838042"/>
                  <a:gd name="connsiteX160" fmla="*/ 822032 w 1037297"/>
                  <a:gd name="connsiteY160" fmla="*/ 359779 h 838042"/>
                  <a:gd name="connsiteX161" fmla="*/ 732497 w 1037297"/>
                  <a:gd name="connsiteY161" fmla="*/ 361684 h 838042"/>
                  <a:gd name="connsiteX162" fmla="*/ 719162 w 1037297"/>
                  <a:gd name="connsiteY162" fmla="*/ 365494 h 838042"/>
                  <a:gd name="connsiteX163" fmla="*/ 698207 w 1037297"/>
                  <a:gd name="connsiteY163" fmla="*/ 367399 h 838042"/>
                  <a:gd name="connsiteX164" fmla="*/ 671537 w 1037297"/>
                  <a:gd name="connsiteY164" fmla="*/ 369304 h 838042"/>
                  <a:gd name="connsiteX165" fmla="*/ 671537 w 1037297"/>
                  <a:gd name="connsiteY165" fmla="*/ 369304 h 838042"/>
                  <a:gd name="connsiteX166" fmla="*/ 648677 w 1037297"/>
                  <a:gd name="connsiteY166" fmla="*/ 373114 h 838042"/>
                  <a:gd name="connsiteX167" fmla="*/ 644867 w 1037297"/>
                  <a:gd name="connsiteY167" fmla="*/ 361684 h 838042"/>
                  <a:gd name="connsiteX168" fmla="*/ 642962 w 1037297"/>
                  <a:gd name="connsiteY168" fmla="*/ 355969 h 838042"/>
                  <a:gd name="connsiteX169" fmla="*/ 644867 w 1037297"/>
                  <a:gd name="connsiteY169" fmla="*/ 338824 h 838042"/>
                  <a:gd name="connsiteX170" fmla="*/ 646772 w 1037297"/>
                  <a:gd name="connsiteY170" fmla="*/ 333109 h 838042"/>
                  <a:gd name="connsiteX171" fmla="*/ 663917 w 1037297"/>
                  <a:gd name="connsiteY171" fmla="*/ 323584 h 838042"/>
                  <a:gd name="connsiteX172" fmla="*/ 675347 w 1037297"/>
                  <a:gd name="connsiteY172" fmla="*/ 315964 h 838042"/>
                  <a:gd name="connsiteX173" fmla="*/ 677252 w 1037297"/>
                  <a:gd name="connsiteY173" fmla="*/ 310249 h 838042"/>
                  <a:gd name="connsiteX174" fmla="*/ 682967 w 1037297"/>
                  <a:gd name="connsiteY174" fmla="*/ 308344 h 838042"/>
                  <a:gd name="connsiteX175" fmla="*/ 688682 w 1037297"/>
                  <a:gd name="connsiteY175" fmla="*/ 304534 h 838042"/>
                  <a:gd name="connsiteX176" fmla="*/ 698207 w 1037297"/>
                  <a:gd name="connsiteY176" fmla="*/ 295009 h 838042"/>
                  <a:gd name="connsiteX177" fmla="*/ 707732 w 1037297"/>
                  <a:gd name="connsiteY177" fmla="*/ 283579 h 838042"/>
                  <a:gd name="connsiteX178" fmla="*/ 719162 w 1037297"/>
                  <a:gd name="connsiteY178" fmla="*/ 275959 h 838042"/>
                  <a:gd name="connsiteX179" fmla="*/ 734402 w 1037297"/>
                  <a:gd name="connsiteY179" fmla="*/ 262624 h 838042"/>
                  <a:gd name="connsiteX180" fmla="*/ 743927 w 1037297"/>
                  <a:gd name="connsiteY180" fmla="*/ 251194 h 838042"/>
                  <a:gd name="connsiteX181" fmla="*/ 755357 w 1037297"/>
                  <a:gd name="connsiteY181" fmla="*/ 241669 h 838042"/>
                  <a:gd name="connsiteX182" fmla="*/ 761072 w 1037297"/>
                  <a:gd name="connsiteY182" fmla="*/ 230239 h 838042"/>
                  <a:gd name="connsiteX183" fmla="*/ 762977 w 1037297"/>
                  <a:gd name="connsiteY183" fmla="*/ 224524 h 838042"/>
                  <a:gd name="connsiteX184" fmla="*/ 768692 w 1037297"/>
                  <a:gd name="connsiteY184" fmla="*/ 213094 h 838042"/>
                  <a:gd name="connsiteX185" fmla="*/ 766787 w 1037297"/>
                  <a:gd name="connsiteY185" fmla="*/ 197854 h 838042"/>
                  <a:gd name="connsiteX186" fmla="*/ 761072 w 1037297"/>
                  <a:gd name="connsiteY186" fmla="*/ 195949 h 838042"/>
                  <a:gd name="connsiteX187" fmla="*/ 740117 w 1037297"/>
                  <a:gd name="connsiteY187" fmla="*/ 197854 h 838042"/>
                  <a:gd name="connsiteX188" fmla="*/ 734402 w 1037297"/>
                  <a:gd name="connsiteY188" fmla="*/ 201664 h 838042"/>
                  <a:gd name="connsiteX189" fmla="*/ 722972 w 1037297"/>
                  <a:gd name="connsiteY189" fmla="*/ 205474 h 838042"/>
                  <a:gd name="connsiteX190" fmla="*/ 719162 w 1037297"/>
                  <a:gd name="connsiteY190" fmla="*/ 211189 h 838042"/>
                  <a:gd name="connsiteX191" fmla="*/ 713447 w 1037297"/>
                  <a:gd name="connsiteY191" fmla="*/ 213094 h 838042"/>
                  <a:gd name="connsiteX192" fmla="*/ 707732 w 1037297"/>
                  <a:gd name="connsiteY192" fmla="*/ 216904 h 838042"/>
                  <a:gd name="connsiteX193" fmla="*/ 702017 w 1037297"/>
                  <a:gd name="connsiteY193" fmla="*/ 222619 h 838042"/>
                  <a:gd name="connsiteX194" fmla="*/ 694397 w 1037297"/>
                  <a:gd name="connsiteY194" fmla="*/ 226429 h 838042"/>
                  <a:gd name="connsiteX195" fmla="*/ 652487 w 1037297"/>
                  <a:gd name="connsiteY195" fmla="*/ 255004 h 838042"/>
                  <a:gd name="connsiteX196" fmla="*/ 639152 w 1037297"/>
                  <a:gd name="connsiteY196" fmla="*/ 266434 h 838042"/>
                  <a:gd name="connsiteX197" fmla="*/ 629627 w 1037297"/>
                  <a:gd name="connsiteY197" fmla="*/ 283579 h 838042"/>
                  <a:gd name="connsiteX198" fmla="*/ 604862 w 1037297"/>
                  <a:gd name="connsiteY198" fmla="*/ 289294 h 838042"/>
                  <a:gd name="connsiteX199" fmla="*/ 591527 w 1037297"/>
                  <a:gd name="connsiteY199" fmla="*/ 293104 h 838042"/>
                  <a:gd name="connsiteX200" fmla="*/ 576287 w 1037297"/>
                  <a:gd name="connsiteY200" fmla="*/ 291199 h 838042"/>
                  <a:gd name="connsiteX201" fmla="*/ 564857 w 1037297"/>
                  <a:gd name="connsiteY201" fmla="*/ 287389 h 838042"/>
                  <a:gd name="connsiteX202" fmla="*/ 553427 w 1037297"/>
                  <a:gd name="connsiteY202" fmla="*/ 283579 h 838042"/>
                  <a:gd name="connsiteX203" fmla="*/ 541997 w 1037297"/>
                  <a:gd name="connsiteY203" fmla="*/ 279769 h 838042"/>
                  <a:gd name="connsiteX204" fmla="*/ 536282 w 1037297"/>
                  <a:gd name="connsiteY204" fmla="*/ 277864 h 838042"/>
                  <a:gd name="connsiteX205" fmla="*/ 530567 w 1037297"/>
                  <a:gd name="connsiteY205" fmla="*/ 274054 h 838042"/>
                  <a:gd name="connsiteX206" fmla="*/ 519137 w 1037297"/>
                  <a:gd name="connsiteY206" fmla="*/ 268339 h 838042"/>
                  <a:gd name="connsiteX207" fmla="*/ 511517 w 1037297"/>
                  <a:gd name="connsiteY207" fmla="*/ 256909 h 838042"/>
                  <a:gd name="connsiteX208" fmla="*/ 507707 w 1037297"/>
                  <a:gd name="connsiteY208" fmla="*/ 235954 h 838042"/>
                  <a:gd name="connsiteX209" fmla="*/ 509612 w 1037297"/>
                  <a:gd name="connsiteY209" fmla="*/ 171184 h 838042"/>
                  <a:gd name="connsiteX210" fmla="*/ 508314 w 1037297"/>
                  <a:gd name="connsiteY210" fmla="*/ 73485 h 838042"/>
                  <a:gd name="connsiteX211" fmla="*/ 454116 w 1037297"/>
                  <a:gd name="connsiteY211" fmla="*/ 11248 h 838042"/>
                  <a:gd name="connsiteX212" fmla="*/ 435401 w 1037297"/>
                  <a:gd name="connsiteY212" fmla="*/ 68523 h 838042"/>
                  <a:gd name="connsiteX213" fmla="*/ 427697 w 1037297"/>
                  <a:gd name="connsiteY213" fmla="*/ 137103 h 838042"/>
                  <a:gd name="connsiteX214" fmla="*/ 420077 w 1037297"/>
                  <a:gd name="connsiteY214" fmla="*/ 169279 h 838042"/>
                  <a:gd name="connsiteX215" fmla="*/ 416267 w 1037297"/>
                  <a:gd name="connsiteY215" fmla="*/ 186424 h 838042"/>
                  <a:gd name="connsiteX216" fmla="*/ 420077 w 1037297"/>
                  <a:gd name="connsiteY216" fmla="*/ 207379 h 838042"/>
                  <a:gd name="connsiteX217" fmla="*/ 423887 w 1037297"/>
                  <a:gd name="connsiteY217" fmla="*/ 213094 h 838042"/>
                  <a:gd name="connsiteX218" fmla="*/ 427697 w 1037297"/>
                  <a:gd name="connsiteY218" fmla="*/ 224524 h 838042"/>
                  <a:gd name="connsiteX219" fmla="*/ 425792 w 1037297"/>
                  <a:gd name="connsiteY219" fmla="*/ 251194 h 838042"/>
                  <a:gd name="connsiteX220" fmla="*/ 420077 w 1037297"/>
                  <a:gd name="connsiteY220" fmla="*/ 253099 h 838042"/>
                  <a:gd name="connsiteX221" fmla="*/ 414362 w 1037297"/>
                  <a:gd name="connsiteY221" fmla="*/ 256909 h 838042"/>
                  <a:gd name="connsiteX222" fmla="*/ 423887 w 1037297"/>
                  <a:gd name="connsiteY222"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39127 w 1037297"/>
                  <a:gd name="connsiteY105" fmla="*/ 647434 h 838042"/>
                  <a:gd name="connsiteX106" fmla="*/ 452462 w 1037297"/>
                  <a:gd name="connsiteY106" fmla="*/ 632194 h 838042"/>
                  <a:gd name="connsiteX107" fmla="*/ 460082 w 1037297"/>
                  <a:gd name="connsiteY107" fmla="*/ 620764 h 838042"/>
                  <a:gd name="connsiteX108" fmla="*/ 463892 w 1037297"/>
                  <a:gd name="connsiteY108" fmla="*/ 609334 h 838042"/>
                  <a:gd name="connsiteX109" fmla="*/ 467702 w 1037297"/>
                  <a:gd name="connsiteY109" fmla="*/ 594094 h 838042"/>
                  <a:gd name="connsiteX110" fmla="*/ 469607 w 1037297"/>
                  <a:gd name="connsiteY110" fmla="*/ 588379 h 838042"/>
                  <a:gd name="connsiteX111" fmla="*/ 509612 w 1037297"/>
                  <a:gd name="connsiteY111" fmla="*/ 582664 h 838042"/>
                  <a:gd name="connsiteX112" fmla="*/ 538187 w 1037297"/>
                  <a:gd name="connsiteY112" fmla="*/ 573139 h 838042"/>
                  <a:gd name="connsiteX113" fmla="*/ 543902 w 1037297"/>
                  <a:gd name="connsiteY113" fmla="*/ 571234 h 838042"/>
                  <a:gd name="connsiteX114" fmla="*/ 549617 w 1037297"/>
                  <a:gd name="connsiteY114" fmla="*/ 569329 h 838042"/>
                  <a:gd name="connsiteX115" fmla="*/ 557237 w 1037297"/>
                  <a:gd name="connsiteY115" fmla="*/ 567424 h 838042"/>
                  <a:gd name="connsiteX116" fmla="*/ 576287 w 1037297"/>
                  <a:gd name="connsiteY116" fmla="*/ 559804 h 838042"/>
                  <a:gd name="connsiteX117" fmla="*/ 587717 w 1037297"/>
                  <a:gd name="connsiteY117" fmla="*/ 555994 h 838042"/>
                  <a:gd name="connsiteX118" fmla="*/ 722972 w 1037297"/>
                  <a:gd name="connsiteY118" fmla="*/ 639814 h 838042"/>
                  <a:gd name="connsiteX119" fmla="*/ 780122 w 1037297"/>
                  <a:gd name="connsiteY119" fmla="*/ 656959 h 838042"/>
                  <a:gd name="connsiteX120" fmla="*/ 791552 w 1037297"/>
                  <a:gd name="connsiteY120" fmla="*/ 651244 h 838042"/>
                  <a:gd name="connsiteX121" fmla="*/ 797267 w 1037297"/>
                  <a:gd name="connsiteY121" fmla="*/ 649339 h 838042"/>
                  <a:gd name="connsiteX122" fmla="*/ 804887 w 1037297"/>
                  <a:gd name="connsiteY122" fmla="*/ 632194 h 838042"/>
                  <a:gd name="connsiteX123" fmla="*/ 802982 w 1037297"/>
                  <a:gd name="connsiteY123" fmla="*/ 607429 h 838042"/>
                  <a:gd name="connsiteX124" fmla="*/ 801077 w 1037297"/>
                  <a:gd name="connsiteY124" fmla="*/ 601714 h 838042"/>
                  <a:gd name="connsiteX125" fmla="*/ 799172 w 1037297"/>
                  <a:gd name="connsiteY125" fmla="*/ 594094 h 838042"/>
                  <a:gd name="connsiteX126" fmla="*/ 785837 w 1037297"/>
                  <a:gd name="connsiteY126" fmla="*/ 576949 h 838042"/>
                  <a:gd name="connsiteX127" fmla="*/ 776312 w 1037297"/>
                  <a:gd name="connsiteY127" fmla="*/ 571234 h 838042"/>
                  <a:gd name="connsiteX128" fmla="*/ 650582 w 1037297"/>
                  <a:gd name="connsiteY128" fmla="*/ 479794 h 838042"/>
                  <a:gd name="connsiteX129" fmla="*/ 646772 w 1037297"/>
                  <a:gd name="connsiteY129" fmla="*/ 462649 h 838042"/>
                  <a:gd name="connsiteX130" fmla="*/ 648677 w 1037297"/>
                  <a:gd name="connsiteY130" fmla="*/ 455029 h 838042"/>
                  <a:gd name="connsiteX131" fmla="*/ 652487 w 1037297"/>
                  <a:gd name="connsiteY131" fmla="*/ 437884 h 838042"/>
                  <a:gd name="connsiteX132" fmla="*/ 656297 w 1037297"/>
                  <a:gd name="connsiteY132" fmla="*/ 432169 h 838042"/>
                  <a:gd name="connsiteX133" fmla="*/ 658202 w 1037297"/>
                  <a:gd name="connsiteY133" fmla="*/ 426454 h 838042"/>
                  <a:gd name="connsiteX134" fmla="*/ 663917 w 1037297"/>
                  <a:gd name="connsiteY134" fmla="*/ 424549 h 838042"/>
                  <a:gd name="connsiteX135" fmla="*/ 673442 w 1037297"/>
                  <a:gd name="connsiteY135" fmla="*/ 413119 h 838042"/>
                  <a:gd name="connsiteX136" fmla="*/ 726782 w 1037297"/>
                  <a:gd name="connsiteY136" fmla="*/ 405499 h 838042"/>
                  <a:gd name="connsiteX137" fmla="*/ 844892 w 1037297"/>
                  <a:gd name="connsiteY137" fmla="*/ 407404 h 838042"/>
                  <a:gd name="connsiteX138" fmla="*/ 873467 w 1037297"/>
                  <a:gd name="connsiteY138" fmla="*/ 409309 h 838042"/>
                  <a:gd name="connsiteX139" fmla="*/ 902042 w 1037297"/>
                  <a:gd name="connsiteY139" fmla="*/ 415024 h 838042"/>
                  <a:gd name="connsiteX140" fmla="*/ 924902 w 1037297"/>
                  <a:gd name="connsiteY140" fmla="*/ 418834 h 838042"/>
                  <a:gd name="connsiteX141" fmla="*/ 953477 w 1037297"/>
                  <a:gd name="connsiteY141" fmla="*/ 424549 h 838042"/>
                  <a:gd name="connsiteX142" fmla="*/ 959192 w 1037297"/>
                  <a:gd name="connsiteY142" fmla="*/ 424549 h 838042"/>
                  <a:gd name="connsiteX143" fmla="*/ 1004912 w 1037297"/>
                  <a:gd name="connsiteY143" fmla="*/ 422644 h 838042"/>
                  <a:gd name="connsiteX144" fmla="*/ 1033487 w 1037297"/>
                  <a:gd name="connsiteY144" fmla="*/ 415024 h 838042"/>
                  <a:gd name="connsiteX145" fmla="*/ 1037297 w 1037297"/>
                  <a:gd name="connsiteY145" fmla="*/ 409309 h 838042"/>
                  <a:gd name="connsiteX146" fmla="*/ 1035392 w 1037297"/>
                  <a:gd name="connsiteY146" fmla="*/ 390259 h 838042"/>
                  <a:gd name="connsiteX147" fmla="*/ 1029677 w 1037297"/>
                  <a:gd name="connsiteY147" fmla="*/ 386449 h 838042"/>
                  <a:gd name="connsiteX148" fmla="*/ 1014437 w 1037297"/>
                  <a:gd name="connsiteY148" fmla="*/ 384544 h 838042"/>
                  <a:gd name="connsiteX149" fmla="*/ 1008722 w 1037297"/>
                  <a:gd name="connsiteY149" fmla="*/ 382639 h 838042"/>
                  <a:gd name="connsiteX150" fmla="*/ 1001102 w 1037297"/>
                  <a:gd name="connsiteY150" fmla="*/ 380734 h 838042"/>
                  <a:gd name="connsiteX151" fmla="*/ 989672 w 1037297"/>
                  <a:gd name="connsiteY151" fmla="*/ 373114 h 838042"/>
                  <a:gd name="connsiteX152" fmla="*/ 978242 w 1037297"/>
                  <a:gd name="connsiteY152" fmla="*/ 369304 h 838042"/>
                  <a:gd name="connsiteX153" fmla="*/ 972527 w 1037297"/>
                  <a:gd name="connsiteY153" fmla="*/ 367399 h 838042"/>
                  <a:gd name="connsiteX154" fmla="*/ 964907 w 1037297"/>
                  <a:gd name="connsiteY154" fmla="*/ 365494 h 838042"/>
                  <a:gd name="connsiteX155" fmla="*/ 959192 w 1037297"/>
                  <a:gd name="connsiteY155" fmla="*/ 363589 h 838042"/>
                  <a:gd name="connsiteX156" fmla="*/ 938237 w 1037297"/>
                  <a:gd name="connsiteY156" fmla="*/ 357874 h 838042"/>
                  <a:gd name="connsiteX157" fmla="*/ 932522 w 1037297"/>
                  <a:gd name="connsiteY157" fmla="*/ 355969 h 838042"/>
                  <a:gd name="connsiteX158" fmla="*/ 827747 w 1037297"/>
                  <a:gd name="connsiteY158" fmla="*/ 357874 h 838042"/>
                  <a:gd name="connsiteX159" fmla="*/ 822032 w 1037297"/>
                  <a:gd name="connsiteY159" fmla="*/ 359779 h 838042"/>
                  <a:gd name="connsiteX160" fmla="*/ 732497 w 1037297"/>
                  <a:gd name="connsiteY160" fmla="*/ 361684 h 838042"/>
                  <a:gd name="connsiteX161" fmla="*/ 719162 w 1037297"/>
                  <a:gd name="connsiteY161" fmla="*/ 365494 h 838042"/>
                  <a:gd name="connsiteX162" fmla="*/ 698207 w 1037297"/>
                  <a:gd name="connsiteY162" fmla="*/ 367399 h 838042"/>
                  <a:gd name="connsiteX163" fmla="*/ 671537 w 1037297"/>
                  <a:gd name="connsiteY163" fmla="*/ 369304 h 838042"/>
                  <a:gd name="connsiteX164" fmla="*/ 671537 w 1037297"/>
                  <a:gd name="connsiteY164" fmla="*/ 369304 h 838042"/>
                  <a:gd name="connsiteX165" fmla="*/ 648677 w 1037297"/>
                  <a:gd name="connsiteY165" fmla="*/ 373114 h 838042"/>
                  <a:gd name="connsiteX166" fmla="*/ 644867 w 1037297"/>
                  <a:gd name="connsiteY166" fmla="*/ 361684 h 838042"/>
                  <a:gd name="connsiteX167" fmla="*/ 642962 w 1037297"/>
                  <a:gd name="connsiteY167" fmla="*/ 355969 h 838042"/>
                  <a:gd name="connsiteX168" fmla="*/ 644867 w 1037297"/>
                  <a:gd name="connsiteY168" fmla="*/ 338824 h 838042"/>
                  <a:gd name="connsiteX169" fmla="*/ 646772 w 1037297"/>
                  <a:gd name="connsiteY169" fmla="*/ 333109 h 838042"/>
                  <a:gd name="connsiteX170" fmla="*/ 663917 w 1037297"/>
                  <a:gd name="connsiteY170" fmla="*/ 323584 h 838042"/>
                  <a:gd name="connsiteX171" fmla="*/ 675347 w 1037297"/>
                  <a:gd name="connsiteY171" fmla="*/ 315964 h 838042"/>
                  <a:gd name="connsiteX172" fmla="*/ 677252 w 1037297"/>
                  <a:gd name="connsiteY172" fmla="*/ 310249 h 838042"/>
                  <a:gd name="connsiteX173" fmla="*/ 682967 w 1037297"/>
                  <a:gd name="connsiteY173" fmla="*/ 308344 h 838042"/>
                  <a:gd name="connsiteX174" fmla="*/ 688682 w 1037297"/>
                  <a:gd name="connsiteY174" fmla="*/ 304534 h 838042"/>
                  <a:gd name="connsiteX175" fmla="*/ 698207 w 1037297"/>
                  <a:gd name="connsiteY175" fmla="*/ 295009 h 838042"/>
                  <a:gd name="connsiteX176" fmla="*/ 707732 w 1037297"/>
                  <a:gd name="connsiteY176" fmla="*/ 283579 h 838042"/>
                  <a:gd name="connsiteX177" fmla="*/ 719162 w 1037297"/>
                  <a:gd name="connsiteY177" fmla="*/ 275959 h 838042"/>
                  <a:gd name="connsiteX178" fmla="*/ 734402 w 1037297"/>
                  <a:gd name="connsiteY178" fmla="*/ 262624 h 838042"/>
                  <a:gd name="connsiteX179" fmla="*/ 743927 w 1037297"/>
                  <a:gd name="connsiteY179" fmla="*/ 251194 h 838042"/>
                  <a:gd name="connsiteX180" fmla="*/ 755357 w 1037297"/>
                  <a:gd name="connsiteY180" fmla="*/ 241669 h 838042"/>
                  <a:gd name="connsiteX181" fmla="*/ 761072 w 1037297"/>
                  <a:gd name="connsiteY181" fmla="*/ 230239 h 838042"/>
                  <a:gd name="connsiteX182" fmla="*/ 762977 w 1037297"/>
                  <a:gd name="connsiteY182" fmla="*/ 224524 h 838042"/>
                  <a:gd name="connsiteX183" fmla="*/ 768692 w 1037297"/>
                  <a:gd name="connsiteY183" fmla="*/ 213094 h 838042"/>
                  <a:gd name="connsiteX184" fmla="*/ 766787 w 1037297"/>
                  <a:gd name="connsiteY184" fmla="*/ 197854 h 838042"/>
                  <a:gd name="connsiteX185" fmla="*/ 761072 w 1037297"/>
                  <a:gd name="connsiteY185" fmla="*/ 195949 h 838042"/>
                  <a:gd name="connsiteX186" fmla="*/ 740117 w 1037297"/>
                  <a:gd name="connsiteY186" fmla="*/ 197854 h 838042"/>
                  <a:gd name="connsiteX187" fmla="*/ 734402 w 1037297"/>
                  <a:gd name="connsiteY187" fmla="*/ 201664 h 838042"/>
                  <a:gd name="connsiteX188" fmla="*/ 722972 w 1037297"/>
                  <a:gd name="connsiteY188" fmla="*/ 205474 h 838042"/>
                  <a:gd name="connsiteX189" fmla="*/ 719162 w 1037297"/>
                  <a:gd name="connsiteY189" fmla="*/ 211189 h 838042"/>
                  <a:gd name="connsiteX190" fmla="*/ 713447 w 1037297"/>
                  <a:gd name="connsiteY190" fmla="*/ 213094 h 838042"/>
                  <a:gd name="connsiteX191" fmla="*/ 707732 w 1037297"/>
                  <a:gd name="connsiteY191" fmla="*/ 216904 h 838042"/>
                  <a:gd name="connsiteX192" fmla="*/ 702017 w 1037297"/>
                  <a:gd name="connsiteY192" fmla="*/ 222619 h 838042"/>
                  <a:gd name="connsiteX193" fmla="*/ 694397 w 1037297"/>
                  <a:gd name="connsiteY193" fmla="*/ 226429 h 838042"/>
                  <a:gd name="connsiteX194" fmla="*/ 652487 w 1037297"/>
                  <a:gd name="connsiteY194" fmla="*/ 255004 h 838042"/>
                  <a:gd name="connsiteX195" fmla="*/ 639152 w 1037297"/>
                  <a:gd name="connsiteY195" fmla="*/ 266434 h 838042"/>
                  <a:gd name="connsiteX196" fmla="*/ 629627 w 1037297"/>
                  <a:gd name="connsiteY196" fmla="*/ 283579 h 838042"/>
                  <a:gd name="connsiteX197" fmla="*/ 604862 w 1037297"/>
                  <a:gd name="connsiteY197" fmla="*/ 289294 h 838042"/>
                  <a:gd name="connsiteX198" fmla="*/ 591527 w 1037297"/>
                  <a:gd name="connsiteY198" fmla="*/ 293104 h 838042"/>
                  <a:gd name="connsiteX199" fmla="*/ 576287 w 1037297"/>
                  <a:gd name="connsiteY199" fmla="*/ 291199 h 838042"/>
                  <a:gd name="connsiteX200" fmla="*/ 564857 w 1037297"/>
                  <a:gd name="connsiteY200" fmla="*/ 287389 h 838042"/>
                  <a:gd name="connsiteX201" fmla="*/ 553427 w 1037297"/>
                  <a:gd name="connsiteY201" fmla="*/ 283579 h 838042"/>
                  <a:gd name="connsiteX202" fmla="*/ 541997 w 1037297"/>
                  <a:gd name="connsiteY202" fmla="*/ 279769 h 838042"/>
                  <a:gd name="connsiteX203" fmla="*/ 536282 w 1037297"/>
                  <a:gd name="connsiteY203" fmla="*/ 277864 h 838042"/>
                  <a:gd name="connsiteX204" fmla="*/ 530567 w 1037297"/>
                  <a:gd name="connsiteY204" fmla="*/ 274054 h 838042"/>
                  <a:gd name="connsiteX205" fmla="*/ 519137 w 1037297"/>
                  <a:gd name="connsiteY205" fmla="*/ 268339 h 838042"/>
                  <a:gd name="connsiteX206" fmla="*/ 511517 w 1037297"/>
                  <a:gd name="connsiteY206" fmla="*/ 256909 h 838042"/>
                  <a:gd name="connsiteX207" fmla="*/ 507707 w 1037297"/>
                  <a:gd name="connsiteY207" fmla="*/ 235954 h 838042"/>
                  <a:gd name="connsiteX208" fmla="*/ 509612 w 1037297"/>
                  <a:gd name="connsiteY208" fmla="*/ 171184 h 838042"/>
                  <a:gd name="connsiteX209" fmla="*/ 508314 w 1037297"/>
                  <a:gd name="connsiteY209" fmla="*/ 73485 h 838042"/>
                  <a:gd name="connsiteX210" fmla="*/ 454116 w 1037297"/>
                  <a:gd name="connsiteY210" fmla="*/ 11248 h 838042"/>
                  <a:gd name="connsiteX211" fmla="*/ 435401 w 1037297"/>
                  <a:gd name="connsiteY211" fmla="*/ 68523 h 838042"/>
                  <a:gd name="connsiteX212" fmla="*/ 427697 w 1037297"/>
                  <a:gd name="connsiteY212" fmla="*/ 137103 h 838042"/>
                  <a:gd name="connsiteX213" fmla="*/ 420077 w 1037297"/>
                  <a:gd name="connsiteY213" fmla="*/ 169279 h 838042"/>
                  <a:gd name="connsiteX214" fmla="*/ 416267 w 1037297"/>
                  <a:gd name="connsiteY214" fmla="*/ 186424 h 838042"/>
                  <a:gd name="connsiteX215" fmla="*/ 420077 w 1037297"/>
                  <a:gd name="connsiteY215" fmla="*/ 207379 h 838042"/>
                  <a:gd name="connsiteX216" fmla="*/ 423887 w 1037297"/>
                  <a:gd name="connsiteY216" fmla="*/ 213094 h 838042"/>
                  <a:gd name="connsiteX217" fmla="*/ 427697 w 1037297"/>
                  <a:gd name="connsiteY217" fmla="*/ 224524 h 838042"/>
                  <a:gd name="connsiteX218" fmla="*/ 425792 w 1037297"/>
                  <a:gd name="connsiteY218" fmla="*/ 251194 h 838042"/>
                  <a:gd name="connsiteX219" fmla="*/ 420077 w 1037297"/>
                  <a:gd name="connsiteY219" fmla="*/ 253099 h 838042"/>
                  <a:gd name="connsiteX220" fmla="*/ 414362 w 1037297"/>
                  <a:gd name="connsiteY220" fmla="*/ 256909 h 838042"/>
                  <a:gd name="connsiteX221" fmla="*/ 423887 w 1037297"/>
                  <a:gd name="connsiteY221"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52462 w 1037297"/>
                  <a:gd name="connsiteY105" fmla="*/ 632194 h 838042"/>
                  <a:gd name="connsiteX106" fmla="*/ 460082 w 1037297"/>
                  <a:gd name="connsiteY106" fmla="*/ 620764 h 838042"/>
                  <a:gd name="connsiteX107" fmla="*/ 463892 w 1037297"/>
                  <a:gd name="connsiteY107" fmla="*/ 609334 h 838042"/>
                  <a:gd name="connsiteX108" fmla="*/ 467702 w 1037297"/>
                  <a:gd name="connsiteY108" fmla="*/ 594094 h 838042"/>
                  <a:gd name="connsiteX109" fmla="*/ 469607 w 1037297"/>
                  <a:gd name="connsiteY109" fmla="*/ 588379 h 838042"/>
                  <a:gd name="connsiteX110" fmla="*/ 509612 w 1037297"/>
                  <a:gd name="connsiteY110" fmla="*/ 582664 h 838042"/>
                  <a:gd name="connsiteX111" fmla="*/ 538187 w 1037297"/>
                  <a:gd name="connsiteY111" fmla="*/ 573139 h 838042"/>
                  <a:gd name="connsiteX112" fmla="*/ 543902 w 1037297"/>
                  <a:gd name="connsiteY112" fmla="*/ 571234 h 838042"/>
                  <a:gd name="connsiteX113" fmla="*/ 549617 w 1037297"/>
                  <a:gd name="connsiteY113" fmla="*/ 569329 h 838042"/>
                  <a:gd name="connsiteX114" fmla="*/ 557237 w 1037297"/>
                  <a:gd name="connsiteY114" fmla="*/ 567424 h 838042"/>
                  <a:gd name="connsiteX115" fmla="*/ 576287 w 1037297"/>
                  <a:gd name="connsiteY115" fmla="*/ 559804 h 838042"/>
                  <a:gd name="connsiteX116" fmla="*/ 587717 w 1037297"/>
                  <a:gd name="connsiteY116" fmla="*/ 555994 h 838042"/>
                  <a:gd name="connsiteX117" fmla="*/ 722972 w 1037297"/>
                  <a:gd name="connsiteY117" fmla="*/ 639814 h 838042"/>
                  <a:gd name="connsiteX118" fmla="*/ 780122 w 1037297"/>
                  <a:gd name="connsiteY118" fmla="*/ 656959 h 838042"/>
                  <a:gd name="connsiteX119" fmla="*/ 791552 w 1037297"/>
                  <a:gd name="connsiteY119" fmla="*/ 651244 h 838042"/>
                  <a:gd name="connsiteX120" fmla="*/ 797267 w 1037297"/>
                  <a:gd name="connsiteY120" fmla="*/ 649339 h 838042"/>
                  <a:gd name="connsiteX121" fmla="*/ 804887 w 1037297"/>
                  <a:gd name="connsiteY121" fmla="*/ 632194 h 838042"/>
                  <a:gd name="connsiteX122" fmla="*/ 802982 w 1037297"/>
                  <a:gd name="connsiteY122" fmla="*/ 607429 h 838042"/>
                  <a:gd name="connsiteX123" fmla="*/ 801077 w 1037297"/>
                  <a:gd name="connsiteY123" fmla="*/ 601714 h 838042"/>
                  <a:gd name="connsiteX124" fmla="*/ 799172 w 1037297"/>
                  <a:gd name="connsiteY124" fmla="*/ 594094 h 838042"/>
                  <a:gd name="connsiteX125" fmla="*/ 785837 w 1037297"/>
                  <a:gd name="connsiteY125" fmla="*/ 576949 h 838042"/>
                  <a:gd name="connsiteX126" fmla="*/ 776312 w 1037297"/>
                  <a:gd name="connsiteY126" fmla="*/ 571234 h 838042"/>
                  <a:gd name="connsiteX127" fmla="*/ 650582 w 1037297"/>
                  <a:gd name="connsiteY127" fmla="*/ 479794 h 838042"/>
                  <a:gd name="connsiteX128" fmla="*/ 646772 w 1037297"/>
                  <a:gd name="connsiteY128" fmla="*/ 462649 h 838042"/>
                  <a:gd name="connsiteX129" fmla="*/ 648677 w 1037297"/>
                  <a:gd name="connsiteY129" fmla="*/ 455029 h 838042"/>
                  <a:gd name="connsiteX130" fmla="*/ 652487 w 1037297"/>
                  <a:gd name="connsiteY130" fmla="*/ 437884 h 838042"/>
                  <a:gd name="connsiteX131" fmla="*/ 656297 w 1037297"/>
                  <a:gd name="connsiteY131" fmla="*/ 432169 h 838042"/>
                  <a:gd name="connsiteX132" fmla="*/ 658202 w 1037297"/>
                  <a:gd name="connsiteY132" fmla="*/ 426454 h 838042"/>
                  <a:gd name="connsiteX133" fmla="*/ 663917 w 1037297"/>
                  <a:gd name="connsiteY133" fmla="*/ 424549 h 838042"/>
                  <a:gd name="connsiteX134" fmla="*/ 673442 w 1037297"/>
                  <a:gd name="connsiteY134" fmla="*/ 413119 h 838042"/>
                  <a:gd name="connsiteX135" fmla="*/ 726782 w 1037297"/>
                  <a:gd name="connsiteY135" fmla="*/ 405499 h 838042"/>
                  <a:gd name="connsiteX136" fmla="*/ 844892 w 1037297"/>
                  <a:gd name="connsiteY136" fmla="*/ 407404 h 838042"/>
                  <a:gd name="connsiteX137" fmla="*/ 873467 w 1037297"/>
                  <a:gd name="connsiteY137" fmla="*/ 409309 h 838042"/>
                  <a:gd name="connsiteX138" fmla="*/ 902042 w 1037297"/>
                  <a:gd name="connsiteY138" fmla="*/ 415024 h 838042"/>
                  <a:gd name="connsiteX139" fmla="*/ 924902 w 1037297"/>
                  <a:gd name="connsiteY139" fmla="*/ 418834 h 838042"/>
                  <a:gd name="connsiteX140" fmla="*/ 953477 w 1037297"/>
                  <a:gd name="connsiteY140" fmla="*/ 424549 h 838042"/>
                  <a:gd name="connsiteX141" fmla="*/ 959192 w 1037297"/>
                  <a:gd name="connsiteY141" fmla="*/ 424549 h 838042"/>
                  <a:gd name="connsiteX142" fmla="*/ 1004912 w 1037297"/>
                  <a:gd name="connsiteY142" fmla="*/ 422644 h 838042"/>
                  <a:gd name="connsiteX143" fmla="*/ 1033487 w 1037297"/>
                  <a:gd name="connsiteY143" fmla="*/ 415024 h 838042"/>
                  <a:gd name="connsiteX144" fmla="*/ 1037297 w 1037297"/>
                  <a:gd name="connsiteY144" fmla="*/ 409309 h 838042"/>
                  <a:gd name="connsiteX145" fmla="*/ 1035392 w 1037297"/>
                  <a:gd name="connsiteY145" fmla="*/ 390259 h 838042"/>
                  <a:gd name="connsiteX146" fmla="*/ 1029677 w 1037297"/>
                  <a:gd name="connsiteY146" fmla="*/ 386449 h 838042"/>
                  <a:gd name="connsiteX147" fmla="*/ 1014437 w 1037297"/>
                  <a:gd name="connsiteY147" fmla="*/ 384544 h 838042"/>
                  <a:gd name="connsiteX148" fmla="*/ 1008722 w 1037297"/>
                  <a:gd name="connsiteY148" fmla="*/ 382639 h 838042"/>
                  <a:gd name="connsiteX149" fmla="*/ 1001102 w 1037297"/>
                  <a:gd name="connsiteY149" fmla="*/ 380734 h 838042"/>
                  <a:gd name="connsiteX150" fmla="*/ 989672 w 1037297"/>
                  <a:gd name="connsiteY150" fmla="*/ 373114 h 838042"/>
                  <a:gd name="connsiteX151" fmla="*/ 978242 w 1037297"/>
                  <a:gd name="connsiteY151" fmla="*/ 369304 h 838042"/>
                  <a:gd name="connsiteX152" fmla="*/ 972527 w 1037297"/>
                  <a:gd name="connsiteY152" fmla="*/ 367399 h 838042"/>
                  <a:gd name="connsiteX153" fmla="*/ 964907 w 1037297"/>
                  <a:gd name="connsiteY153" fmla="*/ 365494 h 838042"/>
                  <a:gd name="connsiteX154" fmla="*/ 959192 w 1037297"/>
                  <a:gd name="connsiteY154" fmla="*/ 363589 h 838042"/>
                  <a:gd name="connsiteX155" fmla="*/ 938237 w 1037297"/>
                  <a:gd name="connsiteY155" fmla="*/ 357874 h 838042"/>
                  <a:gd name="connsiteX156" fmla="*/ 932522 w 1037297"/>
                  <a:gd name="connsiteY156" fmla="*/ 355969 h 838042"/>
                  <a:gd name="connsiteX157" fmla="*/ 827747 w 1037297"/>
                  <a:gd name="connsiteY157" fmla="*/ 357874 h 838042"/>
                  <a:gd name="connsiteX158" fmla="*/ 822032 w 1037297"/>
                  <a:gd name="connsiteY158" fmla="*/ 359779 h 838042"/>
                  <a:gd name="connsiteX159" fmla="*/ 732497 w 1037297"/>
                  <a:gd name="connsiteY159" fmla="*/ 361684 h 838042"/>
                  <a:gd name="connsiteX160" fmla="*/ 719162 w 1037297"/>
                  <a:gd name="connsiteY160" fmla="*/ 365494 h 838042"/>
                  <a:gd name="connsiteX161" fmla="*/ 698207 w 1037297"/>
                  <a:gd name="connsiteY161" fmla="*/ 367399 h 838042"/>
                  <a:gd name="connsiteX162" fmla="*/ 671537 w 1037297"/>
                  <a:gd name="connsiteY162" fmla="*/ 369304 h 838042"/>
                  <a:gd name="connsiteX163" fmla="*/ 671537 w 1037297"/>
                  <a:gd name="connsiteY163" fmla="*/ 369304 h 838042"/>
                  <a:gd name="connsiteX164" fmla="*/ 648677 w 1037297"/>
                  <a:gd name="connsiteY164" fmla="*/ 373114 h 838042"/>
                  <a:gd name="connsiteX165" fmla="*/ 644867 w 1037297"/>
                  <a:gd name="connsiteY165" fmla="*/ 361684 h 838042"/>
                  <a:gd name="connsiteX166" fmla="*/ 642962 w 1037297"/>
                  <a:gd name="connsiteY166" fmla="*/ 355969 h 838042"/>
                  <a:gd name="connsiteX167" fmla="*/ 644867 w 1037297"/>
                  <a:gd name="connsiteY167" fmla="*/ 338824 h 838042"/>
                  <a:gd name="connsiteX168" fmla="*/ 646772 w 1037297"/>
                  <a:gd name="connsiteY168" fmla="*/ 333109 h 838042"/>
                  <a:gd name="connsiteX169" fmla="*/ 663917 w 1037297"/>
                  <a:gd name="connsiteY169" fmla="*/ 323584 h 838042"/>
                  <a:gd name="connsiteX170" fmla="*/ 675347 w 1037297"/>
                  <a:gd name="connsiteY170" fmla="*/ 315964 h 838042"/>
                  <a:gd name="connsiteX171" fmla="*/ 677252 w 1037297"/>
                  <a:gd name="connsiteY171" fmla="*/ 310249 h 838042"/>
                  <a:gd name="connsiteX172" fmla="*/ 682967 w 1037297"/>
                  <a:gd name="connsiteY172" fmla="*/ 308344 h 838042"/>
                  <a:gd name="connsiteX173" fmla="*/ 688682 w 1037297"/>
                  <a:gd name="connsiteY173" fmla="*/ 304534 h 838042"/>
                  <a:gd name="connsiteX174" fmla="*/ 698207 w 1037297"/>
                  <a:gd name="connsiteY174" fmla="*/ 295009 h 838042"/>
                  <a:gd name="connsiteX175" fmla="*/ 707732 w 1037297"/>
                  <a:gd name="connsiteY175" fmla="*/ 283579 h 838042"/>
                  <a:gd name="connsiteX176" fmla="*/ 719162 w 1037297"/>
                  <a:gd name="connsiteY176" fmla="*/ 275959 h 838042"/>
                  <a:gd name="connsiteX177" fmla="*/ 734402 w 1037297"/>
                  <a:gd name="connsiteY177" fmla="*/ 262624 h 838042"/>
                  <a:gd name="connsiteX178" fmla="*/ 743927 w 1037297"/>
                  <a:gd name="connsiteY178" fmla="*/ 251194 h 838042"/>
                  <a:gd name="connsiteX179" fmla="*/ 755357 w 1037297"/>
                  <a:gd name="connsiteY179" fmla="*/ 241669 h 838042"/>
                  <a:gd name="connsiteX180" fmla="*/ 761072 w 1037297"/>
                  <a:gd name="connsiteY180" fmla="*/ 230239 h 838042"/>
                  <a:gd name="connsiteX181" fmla="*/ 762977 w 1037297"/>
                  <a:gd name="connsiteY181" fmla="*/ 224524 h 838042"/>
                  <a:gd name="connsiteX182" fmla="*/ 768692 w 1037297"/>
                  <a:gd name="connsiteY182" fmla="*/ 213094 h 838042"/>
                  <a:gd name="connsiteX183" fmla="*/ 766787 w 1037297"/>
                  <a:gd name="connsiteY183" fmla="*/ 197854 h 838042"/>
                  <a:gd name="connsiteX184" fmla="*/ 761072 w 1037297"/>
                  <a:gd name="connsiteY184" fmla="*/ 195949 h 838042"/>
                  <a:gd name="connsiteX185" fmla="*/ 740117 w 1037297"/>
                  <a:gd name="connsiteY185" fmla="*/ 197854 h 838042"/>
                  <a:gd name="connsiteX186" fmla="*/ 734402 w 1037297"/>
                  <a:gd name="connsiteY186" fmla="*/ 201664 h 838042"/>
                  <a:gd name="connsiteX187" fmla="*/ 722972 w 1037297"/>
                  <a:gd name="connsiteY187" fmla="*/ 205474 h 838042"/>
                  <a:gd name="connsiteX188" fmla="*/ 719162 w 1037297"/>
                  <a:gd name="connsiteY188" fmla="*/ 211189 h 838042"/>
                  <a:gd name="connsiteX189" fmla="*/ 713447 w 1037297"/>
                  <a:gd name="connsiteY189" fmla="*/ 213094 h 838042"/>
                  <a:gd name="connsiteX190" fmla="*/ 707732 w 1037297"/>
                  <a:gd name="connsiteY190" fmla="*/ 216904 h 838042"/>
                  <a:gd name="connsiteX191" fmla="*/ 702017 w 1037297"/>
                  <a:gd name="connsiteY191" fmla="*/ 222619 h 838042"/>
                  <a:gd name="connsiteX192" fmla="*/ 694397 w 1037297"/>
                  <a:gd name="connsiteY192" fmla="*/ 226429 h 838042"/>
                  <a:gd name="connsiteX193" fmla="*/ 652487 w 1037297"/>
                  <a:gd name="connsiteY193" fmla="*/ 255004 h 838042"/>
                  <a:gd name="connsiteX194" fmla="*/ 639152 w 1037297"/>
                  <a:gd name="connsiteY194" fmla="*/ 266434 h 838042"/>
                  <a:gd name="connsiteX195" fmla="*/ 629627 w 1037297"/>
                  <a:gd name="connsiteY195" fmla="*/ 283579 h 838042"/>
                  <a:gd name="connsiteX196" fmla="*/ 604862 w 1037297"/>
                  <a:gd name="connsiteY196" fmla="*/ 289294 h 838042"/>
                  <a:gd name="connsiteX197" fmla="*/ 591527 w 1037297"/>
                  <a:gd name="connsiteY197" fmla="*/ 293104 h 838042"/>
                  <a:gd name="connsiteX198" fmla="*/ 576287 w 1037297"/>
                  <a:gd name="connsiteY198" fmla="*/ 291199 h 838042"/>
                  <a:gd name="connsiteX199" fmla="*/ 564857 w 1037297"/>
                  <a:gd name="connsiteY199" fmla="*/ 287389 h 838042"/>
                  <a:gd name="connsiteX200" fmla="*/ 553427 w 1037297"/>
                  <a:gd name="connsiteY200" fmla="*/ 283579 h 838042"/>
                  <a:gd name="connsiteX201" fmla="*/ 541997 w 1037297"/>
                  <a:gd name="connsiteY201" fmla="*/ 279769 h 838042"/>
                  <a:gd name="connsiteX202" fmla="*/ 536282 w 1037297"/>
                  <a:gd name="connsiteY202" fmla="*/ 277864 h 838042"/>
                  <a:gd name="connsiteX203" fmla="*/ 530567 w 1037297"/>
                  <a:gd name="connsiteY203" fmla="*/ 274054 h 838042"/>
                  <a:gd name="connsiteX204" fmla="*/ 519137 w 1037297"/>
                  <a:gd name="connsiteY204" fmla="*/ 268339 h 838042"/>
                  <a:gd name="connsiteX205" fmla="*/ 511517 w 1037297"/>
                  <a:gd name="connsiteY205" fmla="*/ 256909 h 838042"/>
                  <a:gd name="connsiteX206" fmla="*/ 507707 w 1037297"/>
                  <a:gd name="connsiteY206" fmla="*/ 235954 h 838042"/>
                  <a:gd name="connsiteX207" fmla="*/ 509612 w 1037297"/>
                  <a:gd name="connsiteY207" fmla="*/ 171184 h 838042"/>
                  <a:gd name="connsiteX208" fmla="*/ 508314 w 1037297"/>
                  <a:gd name="connsiteY208" fmla="*/ 73485 h 838042"/>
                  <a:gd name="connsiteX209" fmla="*/ 454116 w 1037297"/>
                  <a:gd name="connsiteY209" fmla="*/ 11248 h 838042"/>
                  <a:gd name="connsiteX210" fmla="*/ 435401 w 1037297"/>
                  <a:gd name="connsiteY210" fmla="*/ 68523 h 838042"/>
                  <a:gd name="connsiteX211" fmla="*/ 427697 w 1037297"/>
                  <a:gd name="connsiteY211" fmla="*/ 137103 h 838042"/>
                  <a:gd name="connsiteX212" fmla="*/ 420077 w 1037297"/>
                  <a:gd name="connsiteY212" fmla="*/ 169279 h 838042"/>
                  <a:gd name="connsiteX213" fmla="*/ 416267 w 1037297"/>
                  <a:gd name="connsiteY213" fmla="*/ 186424 h 838042"/>
                  <a:gd name="connsiteX214" fmla="*/ 420077 w 1037297"/>
                  <a:gd name="connsiteY214" fmla="*/ 207379 h 838042"/>
                  <a:gd name="connsiteX215" fmla="*/ 423887 w 1037297"/>
                  <a:gd name="connsiteY215" fmla="*/ 213094 h 838042"/>
                  <a:gd name="connsiteX216" fmla="*/ 427697 w 1037297"/>
                  <a:gd name="connsiteY216" fmla="*/ 224524 h 838042"/>
                  <a:gd name="connsiteX217" fmla="*/ 425792 w 1037297"/>
                  <a:gd name="connsiteY217" fmla="*/ 251194 h 838042"/>
                  <a:gd name="connsiteX218" fmla="*/ 420077 w 1037297"/>
                  <a:gd name="connsiteY218" fmla="*/ 253099 h 838042"/>
                  <a:gd name="connsiteX219" fmla="*/ 414362 w 1037297"/>
                  <a:gd name="connsiteY219" fmla="*/ 256909 h 838042"/>
                  <a:gd name="connsiteX220" fmla="*/ 423887 w 1037297"/>
                  <a:gd name="connsiteY220"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52462 w 1037297"/>
                  <a:gd name="connsiteY105" fmla="*/ 632194 h 838042"/>
                  <a:gd name="connsiteX106" fmla="*/ 460082 w 1037297"/>
                  <a:gd name="connsiteY106" fmla="*/ 620764 h 838042"/>
                  <a:gd name="connsiteX107" fmla="*/ 467702 w 1037297"/>
                  <a:gd name="connsiteY107" fmla="*/ 594094 h 838042"/>
                  <a:gd name="connsiteX108" fmla="*/ 469607 w 1037297"/>
                  <a:gd name="connsiteY108" fmla="*/ 588379 h 838042"/>
                  <a:gd name="connsiteX109" fmla="*/ 509612 w 1037297"/>
                  <a:gd name="connsiteY109" fmla="*/ 582664 h 838042"/>
                  <a:gd name="connsiteX110" fmla="*/ 538187 w 1037297"/>
                  <a:gd name="connsiteY110" fmla="*/ 573139 h 838042"/>
                  <a:gd name="connsiteX111" fmla="*/ 543902 w 1037297"/>
                  <a:gd name="connsiteY111" fmla="*/ 571234 h 838042"/>
                  <a:gd name="connsiteX112" fmla="*/ 549617 w 1037297"/>
                  <a:gd name="connsiteY112" fmla="*/ 569329 h 838042"/>
                  <a:gd name="connsiteX113" fmla="*/ 557237 w 1037297"/>
                  <a:gd name="connsiteY113" fmla="*/ 567424 h 838042"/>
                  <a:gd name="connsiteX114" fmla="*/ 576287 w 1037297"/>
                  <a:gd name="connsiteY114" fmla="*/ 559804 h 838042"/>
                  <a:gd name="connsiteX115" fmla="*/ 587717 w 1037297"/>
                  <a:gd name="connsiteY115" fmla="*/ 555994 h 838042"/>
                  <a:gd name="connsiteX116" fmla="*/ 722972 w 1037297"/>
                  <a:gd name="connsiteY116" fmla="*/ 639814 h 838042"/>
                  <a:gd name="connsiteX117" fmla="*/ 780122 w 1037297"/>
                  <a:gd name="connsiteY117" fmla="*/ 656959 h 838042"/>
                  <a:gd name="connsiteX118" fmla="*/ 791552 w 1037297"/>
                  <a:gd name="connsiteY118" fmla="*/ 651244 h 838042"/>
                  <a:gd name="connsiteX119" fmla="*/ 797267 w 1037297"/>
                  <a:gd name="connsiteY119" fmla="*/ 649339 h 838042"/>
                  <a:gd name="connsiteX120" fmla="*/ 804887 w 1037297"/>
                  <a:gd name="connsiteY120" fmla="*/ 632194 h 838042"/>
                  <a:gd name="connsiteX121" fmla="*/ 802982 w 1037297"/>
                  <a:gd name="connsiteY121" fmla="*/ 607429 h 838042"/>
                  <a:gd name="connsiteX122" fmla="*/ 801077 w 1037297"/>
                  <a:gd name="connsiteY122" fmla="*/ 601714 h 838042"/>
                  <a:gd name="connsiteX123" fmla="*/ 799172 w 1037297"/>
                  <a:gd name="connsiteY123" fmla="*/ 594094 h 838042"/>
                  <a:gd name="connsiteX124" fmla="*/ 785837 w 1037297"/>
                  <a:gd name="connsiteY124" fmla="*/ 576949 h 838042"/>
                  <a:gd name="connsiteX125" fmla="*/ 776312 w 1037297"/>
                  <a:gd name="connsiteY125" fmla="*/ 571234 h 838042"/>
                  <a:gd name="connsiteX126" fmla="*/ 650582 w 1037297"/>
                  <a:gd name="connsiteY126" fmla="*/ 479794 h 838042"/>
                  <a:gd name="connsiteX127" fmla="*/ 646772 w 1037297"/>
                  <a:gd name="connsiteY127" fmla="*/ 462649 h 838042"/>
                  <a:gd name="connsiteX128" fmla="*/ 648677 w 1037297"/>
                  <a:gd name="connsiteY128" fmla="*/ 455029 h 838042"/>
                  <a:gd name="connsiteX129" fmla="*/ 652487 w 1037297"/>
                  <a:gd name="connsiteY129" fmla="*/ 437884 h 838042"/>
                  <a:gd name="connsiteX130" fmla="*/ 656297 w 1037297"/>
                  <a:gd name="connsiteY130" fmla="*/ 432169 h 838042"/>
                  <a:gd name="connsiteX131" fmla="*/ 658202 w 1037297"/>
                  <a:gd name="connsiteY131" fmla="*/ 426454 h 838042"/>
                  <a:gd name="connsiteX132" fmla="*/ 663917 w 1037297"/>
                  <a:gd name="connsiteY132" fmla="*/ 424549 h 838042"/>
                  <a:gd name="connsiteX133" fmla="*/ 673442 w 1037297"/>
                  <a:gd name="connsiteY133" fmla="*/ 413119 h 838042"/>
                  <a:gd name="connsiteX134" fmla="*/ 726782 w 1037297"/>
                  <a:gd name="connsiteY134" fmla="*/ 405499 h 838042"/>
                  <a:gd name="connsiteX135" fmla="*/ 844892 w 1037297"/>
                  <a:gd name="connsiteY135" fmla="*/ 407404 h 838042"/>
                  <a:gd name="connsiteX136" fmla="*/ 873467 w 1037297"/>
                  <a:gd name="connsiteY136" fmla="*/ 409309 h 838042"/>
                  <a:gd name="connsiteX137" fmla="*/ 902042 w 1037297"/>
                  <a:gd name="connsiteY137" fmla="*/ 415024 h 838042"/>
                  <a:gd name="connsiteX138" fmla="*/ 924902 w 1037297"/>
                  <a:gd name="connsiteY138" fmla="*/ 418834 h 838042"/>
                  <a:gd name="connsiteX139" fmla="*/ 953477 w 1037297"/>
                  <a:gd name="connsiteY139" fmla="*/ 424549 h 838042"/>
                  <a:gd name="connsiteX140" fmla="*/ 959192 w 1037297"/>
                  <a:gd name="connsiteY140" fmla="*/ 424549 h 838042"/>
                  <a:gd name="connsiteX141" fmla="*/ 1004912 w 1037297"/>
                  <a:gd name="connsiteY141" fmla="*/ 422644 h 838042"/>
                  <a:gd name="connsiteX142" fmla="*/ 1033487 w 1037297"/>
                  <a:gd name="connsiteY142" fmla="*/ 415024 h 838042"/>
                  <a:gd name="connsiteX143" fmla="*/ 1037297 w 1037297"/>
                  <a:gd name="connsiteY143" fmla="*/ 409309 h 838042"/>
                  <a:gd name="connsiteX144" fmla="*/ 1035392 w 1037297"/>
                  <a:gd name="connsiteY144" fmla="*/ 390259 h 838042"/>
                  <a:gd name="connsiteX145" fmla="*/ 1029677 w 1037297"/>
                  <a:gd name="connsiteY145" fmla="*/ 386449 h 838042"/>
                  <a:gd name="connsiteX146" fmla="*/ 1014437 w 1037297"/>
                  <a:gd name="connsiteY146" fmla="*/ 384544 h 838042"/>
                  <a:gd name="connsiteX147" fmla="*/ 1008722 w 1037297"/>
                  <a:gd name="connsiteY147" fmla="*/ 382639 h 838042"/>
                  <a:gd name="connsiteX148" fmla="*/ 1001102 w 1037297"/>
                  <a:gd name="connsiteY148" fmla="*/ 380734 h 838042"/>
                  <a:gd name="connsiteX149" fmla="*/ 989672 w 1037297"/>
                  <a:gd name="connsiteY149" fmla="*/ 373114 h 838042"/>
                  <a:gd name="connsiteX150" fmla="*/ 978242 w 1037297"/>
                  <a:gd name="connsiteY150" fmla="*/ 369304 h 838042"/>
                  <a:gd name="connsiteX151" fmla="*/ 972527 w 1037297"/>
                  <a:gd name="connsiteY151" fmla="*/ 367399 h 838042"/>
                  <a:gd name="connsiteX152" fmla="*/ 964907 w 1037297"/>
                  <a:gd name="connsiteY152" fmla="*/ 365494 h 838042"/>
                  <a:gd name="connsiteX153" fmla="*/ 959192 w 1037297"/>
                  <a:gd name="connsiteY153" fmla="*/ 363589 h 838042"/>
                  <a:gd name="connsiteX154" fmla="*/ 938237 w 1037297"/>
                  <a:gd name="connsiteY154" fmla="*/ 357874 h 838042"/>
                  <a:gd name="connsiteX155" fmla="*/ 932522 w 1037297"/>
                  <a:gd name="connsiteY155" fmla="*/ 355969 h 838042"/>
                  <a:gd name="connsiteX156" fmla="*/ 827747 w 1037297"/>
                  <a:gd name="connsiteY156" fmla="*/ 357874 h 838042"/>
                  <a:gd name="connsiteX157" fmla="*/ 822032 w 1037297"/>
                  <a:gd name="connsiteY157" fmla="*/ 359779 h 838042"/>
                  <a:gd name="connsiteX158" fmla="*/ 732497 w 1037297"/>
                  <a:gd name="connsiteY158" fmla="*/ 361684 h 838042"/>
                  <a:gd name="connsiteX159" fmla="*/ 719162 w 1037297"/>
                  <a:gd name="connsiteY159" fmla="*/ 365494 h 838042"/>
                  <a:gd name="connsiteX160" fmla="*/ 698207 w 1037297"/>
                  <a:gd name="connsiteY160" fmla="*/ 367399 h 838042"/>
                  <a:gd name="connsiteX161" fmla="*/ 671537 w 1037297"/>
                  <a:gd name="connsiteY161" fmla="*/ 369304 h 838042"/>
                  <a:gd name="connsiteX162" fmla="*/ 671537 w 1037297"/>
                  <a:gd name="connsiteY162" fmla="*/ 369304 h 838042"/>
                  <a:gd name="connsiteX163" fmla="*/ 648677 w 1037297"/>
                  <a:gd name="connsiteY163" fmla="*/ 373114 h 838042"/>
                  <a:gd name="connsiteX164" fmla="*/ 644867 w 1037297"/>
                  <a:gd name="connsiteY164" fmla="*/ 361684 h 838042"/>
                  <a:gd name="connsiteX165" fmla="*/ 642962 w 1037297"/>
                  <a:gd name="connsiteY165" fmla="*/ 355969 h 838042"/>
                  <a:gd name="connsiteX166" fmla="*/ 644867 w 1037297"/>
                  <a:gd name="connsiteY166" fmla="*/ 338824 h 838042"/>
                  <a:gd name="connsiteX167" fmla="*/ 646772 w 1037297"/>
                  <a:gd name="connsiteY167" fmla="*/ 333109 h 838042"/>
                  <a:gd name="connsiteX168" fmla="*/ 663917 w 1037297"/>
                  <a:gd name="connsiteY168" fmla="*/ 323584 h 838042"/>
                  <a:gd name="connsiteX169" fmla="*/ 675347 w 1037297"/>
                  <a:gd name="connsiteY169" fmla="*/ 315964 h 838042"/>
                  <a:gd name="connsiteX170" fmla="*/ 677252 w 1037297"/>
                  <a:gd name="connsiteY170" fmla="*/ 310249 h 838042"/>
                  <a:gd name="connsiteX171" fmla="*/ 682967 w 1037297"/>
                  <a:gd name="connsiteY171" fmla="*/ 308344 h 838042"/>
                  <a:gd name="connsiteX172" fmla="*/ 688682 w 1037297"/>
                  <a:gd name="connsiteY172" fmla="*/ 304534 h 838042"/>
                  <a:gd name="connsiteX173" fmla="*/ 698207 w 1037297"/>
                  <a:gd name="connsiteY173" fmla="*/ 295009 h 838042"/>
                  <a:gd name="connsiteX174" fmla="*/ 707732 w 1037297"/>
                  <a:gd name="connsiteY174" fmla="*/ 283579 h 838042"/>
                  <a:gd name="connsiteX175" fmla="*/ 719162 w 1037297"/>
                  <a:gd name="connsiteY175" fmla="*/ 275959 h 838042"/>
                  <a:gd name="connsiteX176" fmla="*/ 734402 w 1037297"/>
                  <a:gd name="connsiteY176" fmla="*/ 262624 h 838042"/>
                  <a:gd name="connsiteX177" fmla="*/ 743927 w 1037297"/>
                  <a:gd name="connsiteY177" fmla="*/ 251194 h 838042"/>
                  <a:gd name="connsiteX178" fmla="*/ 755357 w 1037297"/>
                  <a:gd name="connsiteY178" fmla="*/ 241669 h 838042"/>
                  <a:gd name="connsiteX179" fmla="*/ 761072 w 1037297"/>
                  <a:gd name="connsiteY179" fmla="*/ 230239 h 838042"/>
                  <a:gd name="connsiteX180" fmla="*/ 762977 w 1037297"/>
                  <a:gd name="connsiteY180" fmla="*/ 224524 h 838042"/>
                  <a:gd name="connsiteX181" fmla="*/ 768692 w 1037297"/>
                  <a:gd name="connsiteY181" fmla="*/ 213094 h 838042"/>
                  <a:gd name="connsiteX182" fmla="*/ 766787 w 1037297"/>
                  <a:gd name="connsiteY182" fmla="*/ 197854 h 838042"/>
                  <a:gd name="connsiteX183" fmla="*/ 761072 w 1037297"/>
                  <a:gd name="connsiteY183" fmla="*/ 195949 h 838042"/>
                  <a:gd name="connsiteX184" fmla="*/ 740117 w 1037297"/>
                  <a:gd name="connsiteY184" fmla="*/ 197854 h 838042"/>
                  <a:gd name="connsiteX185" fmla="*/ 734402 w 1037297"/>
                  <a:gd name="connsiteY185" fmla="*/ 201664 h 838042"/>
                  <a:gd name="connsiteX186" fmla="*/ 722972 w 1037297"/>
                  <a:gd name="connsiteY186" fmla="*/ 205474 h 838042"/>
                  <a:gd name="connsiteX187" fmla="*/ 719162 w 1037297"/>
                  <a:gd name="connsiteY187" fmla="*/ 211189 h 838042"/>
                  <a:gd name="connsiteX188" fmla="*/ 713447 w 1037297"/>
                  <a:gd name="connsiteY188" fmla="*/ 213094 h 838042"/>
                  <a:gd name="connsiteX189" fmla="*/ 707732 w 1037297"/>
                  <a:gd name="connsiteY189" fmla="*/ 216904 h 838042"/>
                  <a:gd name="connsiteX190" fmla="*/ 702017 w 1037297"/>
                  <a:gd name="connsiteY190" fmla="*/ 222619 h 838042"/>
                  <a:gd name="connsiteX191" fmla="*/ 694397 w 1037297"/>
                  <a:gd name="connsiteY191" fmla="*/ 226429 h 838042"/>
                  <a:gd name="connsiteX192" fmla="*/ 652487 w 1037297"/>
                  <a:gd name="connsiteY192" fmla="*/ 255004 h 838042"/>
                  <a:gd name="connsiteX193" fmla="*/ 639152 w 1037297"/>
                  <a:gd name="connsiteY193" fmla="*/ 266434 h 838042"/>
                  <a:gd name="connsiteX194" fmla="*/ 629627 w 1037297"/>
                  <a:gd name="connsiteY194" fmla="*/ 283579 h 838042"/>
                  <a:gd name="connsiteX195" fmla="*/ 604862 w 1037297"/>
                  <a:gd name="connsiteY195" fmla="*/ 289294 h 838042"/>
                  <a:gd name="connsiteX196" fmla="*/ 591527 w 1037297"/>
                  <a:gd name="connsiteY196" fmla="*/ 293104 h 838042"/>
                  <a:gd name="connsiteX197" fmla="*/ 576287 w 1037297"/>
                  <a:gd name="connsiteY197" fmla="*/ 291199 h 838042"/>
                  <a:gd name="connsiteX198" fmla="*/ 564857 w 1037297"/>
                  <a:gd name="connsiteY198" fmla="*/ 287389 h 838042"/>
                  <a:gd name="connsiteX199" fmla="*/ 553427 w 1037297"/>
                  <a:gd name="connsiteY199" fmla="*/ 283579 h 838042"/>
                  <a:gd name="connsiteX200" fmla="*/ 541997 w 1037297"/>
                  <a:gd name="connsiteY200" fmla="*/ 279769 h 838042"/>
                  <a:gd name="connsiteX201" fmla="*/ 536282 w 1037297"/>
                  <a:gd name="connsiteY201" fmla="*/ 277864 h 838042"/>
                  <a:gd name="connsiteX202" fmla="*/ 530567 w 1037297"/>
                  <a:gd name="connsiteY202" fmla="*/ 274054 h 838042"/>
                  <a:gd name="connsiteX203" fmla="*/ 519137 w 1037297"/>
                  <a:gd name="connsiteY203" fmla="*/ 268339 h 838042"/>
                  <a:gd name="connsiteX204" fmla="*/ 511517 w 1037297"/>
                  <a:gd name="connsiteY204" fmla="*/ 256909 h 838042"/>
                  <a:gd name="connsiteX205" fmla="*/ 507707 w 1037297"/>
                  <a:gd name="connsiteY205" fmla="*/ 235954 h 838042"/>
                  <a:gd name="connsiteX206" fmla="*/ 509612 w 1037297"/>
                  <a:gd name="connsiteY206" fmla="*/ 171184 h 838042"/>
                  <a:gd name="connsiteX207" fmla="*/ 508314 w 1037297"/>
                  <a:gd name="connsiteY207" fmla="*/ 73485 h 838042"/>
                  <a:gd name="connsiteX208" fmla="*/ 454116 w 1037297"/>
                  <a:gd name="connsiteY208" fmla="*/ 11248 h 838042"/>
                  <a:gd name="connsiteX209" fmla="*/ 435401 w 1037297"/>
                  <a:gd name="connsiteY209" fmla="*/ 68523 h 838042"/>
                  <a:gd name="connsiteX210" fmla="*/ 427697 w 1037297"/>
                  <a:gd name="connsiteY210" fmla="*/ 137103 h 838042"/>
                  <a:gd name="connsiteX211" fmla="*/ 420077 w 1037297"/>
                  <a:gd name="connsiteY211" fmla="*/ 169279 h 838042"/>
                  <a:gd name="connsiteX212" fmla="*/ 416267 w 1037297"/>
                  <a:gd name="connsiteY212" fmla="*/ 186424 h 838042"/>
                  <a:gd name="connsiteX213" fmla="*/ 420077 w 1037297"/>
                  <a:gd name="connsiteY213" fmla="*/ 207379 h 838042"/>
                  <a:gd name="connsiteX214" fmla="*/ 423887 w 1037297"/>
                  <a:gd name="connsiteY214" fmla="*/ 213094 h 838042"/>
                  <a:gd name="connsiteX215" fmla="*/ 427697 w 1037297"/>
                  <a:gd name="connsiteY215" fmla="*/ 224524 h 838042"/>
                  <a:gd name="connsiteX216" fmla="*/ 425792 w 1037297"/>
                  <a:gd name="connsiteY216" fmla="*/ 251194 h 838042"/>
                  <a:gd name="connsiteX217" fmla="*/ 420077 w 1037297"/>
                  <a:gd name="connsiteY217" fmla="*/ 253099 h 838042"/>
                  <a:gd name="connsiteX218" fmla="*/ 414362 w 1037297"/>
                  <a:gd name="connsiteY218" fmla="*/ 256909 h 838042"/>
                  <a:gd name="connsiteX219" fmla="*/ 423887 w 1037297"/>
                  <a:gd name="connsiteY219"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52462 w 1037297"/>
                  <a:gd name="connsiteY105" fmla="*/ 632194 h 838042"/>
                  <a:gd name="connsiteX106" fmla="*/ 460082 w 1037297"/>
                  <a:gd name="connsiteY106" fmla="*/ 620764 h 838042"/>
                  <a:gd name="connsiteX107" fmla="*/ 467702 w 1037297"/>
                  <a:gd name="connsiteY107" fmla="*/ 594094 h 838042"/>
                  <a:gd name="connsiteX108" fmla="*/ 509612 w 1037297"/>
                  <a:gd name="connsiteY108" fmla="*/ 582664 h 838042"/>
                  <a:gd name="connsiteX109" fmla="*/ 538187 w 1037297"/>
                  <a:gd name="connsiteY109" fmla="*/ 573139 h 838042"/>
                  <a:gd name="connsiteX110" fmla="*/ 543902 w 1037297"/>
                  <a:gd name="connsiteY110" fmla="*/ 571234 h 838042"/>
                  <a:gd name="connsiteX111" fmla="*/ 549617 w 1037297"/>
                  <a:gd name="connsiteY111" fmla="*/ 569329 h 838042"/>
                  <a:gd name="connsiteX112" fmla="*/ 557237 w 1037297"/>
                  <a:gd name="connsiteY112" fmla="*/ 567424 h 838042"/>
                  <a:gd name="connsiteX113" fmla="*/ 576287 w 1037297"/>
                  <a:gd name="connsiteY113" fmla="*/ 559804 h 838042"/>
                  <a:gd name="connsiteX114" fmla="*/ 587717 w 1037297"/>
                  <a:gd name="connsiteY114" fmla="*/ 555994 h 838042"/>
                  <a:gd name="connsiteX115" fmla="*/ 722972 w 1037297"/>
                  <a:gd name="connsiteY115" fmla="*/ 639814 h 838042"/>
                  <a:gd name="connsiteX116" fmla="*/ 780122 w 1037297"/>
                  <a:gd name="connsiteY116" fmla="*/ 656959 h 838042"/>
                  <a:gd name="connsiteX117" fmla="*/ 791552 w 1037297"/>
                  <a:gd name="connsiteY117" fmla="*/ 651244 h 838042"/>
                  <a:gd name="connsiteX118" fmla="*/ 797267 w 1037297"/>
                  <a:gd name="connsiteY118" fmla="*/ 649339 h 838042"/>
                  <a:gd name="connsiteX119" fmla="*/ 804887 w 1037297"/>
                  <a:gd name="connsiteY119" fmla="*/ 632194 h 838042"/>
                  <a:gd name="connsiteX120" fmla="*/ 802982 w 1037297"/>
                  <a:gd name="connsiteY120" fmla="*/ 607429 h 838042"/>
                  <a:gd name="connsiteX121" fmla="*/ 801077 w 1037297"/>
                  <a:gd name="connsiteY121" fmla="*/ 601714 h 838042"/>
                  <a:gd name="connsiteX122" fmla="*/ 799172 w 1037297"/>
                  <a:gd name="connsiteY122" fmla="*/ 594094 h 838042"/>
                  <a:gd name="connsiteX123" fmla="*/ 785837 w 1037297"/>
                  <a:gd name="connsiteY123" fmla="*/ 576949 h 838042"/>
                  <a:gd name="connsiteX124" fmla="*/ 776312 w 1037297"/>
                  <a:gd name="connsiteY124" fmla="*/ 571234 h 838042"/>
                  <a:gd name="connsiteX125" fmla="*/ 650582 w 1037297"/>
                  <a:gd name="connsiteY125" fmla="*/ 479794 h 838042"/>
                  <a:gd name="connsiteX126" fmla="*/ 646772 w 1037297"/>
                  <a:gd name="connsiteY126" fmla="*/ 462649 h 838042"/>
                  <a:gd name="connsiteX127" fmla="*/ 648677 w 1037297"/>
                  <a:gd name="connsiteY127" fmla="*/ 455029 h 838042"/>
                  <a:gd name="connsiteX128" fmla="*/ 652487 w 1037297"/>
                  <a:gd name="connsiteY128" fmla="*/ 437884 h 838042"/>
                  <a:gd name="connsiteX129" fmla="*/ 656297 w 1037297"/>
                  <a:gd name="connsiteY129" fmla="*/ 432169 h 838042"/>
                  <a:gd name="connsiteX130" fmla="*/ 658202 w 1037297"/>
                  <a:gd name="connsiteY130" fmla="*/ 426454 h 838042"/>
                  <a:gd name="connsiteX131" fmla="*/ 663917 w 1037297"/>
                  <a:gd name="connsiteY131" fmla="*/ 424549 h 838042"/>
                  <a:gd name="connsiteX132" fmla="*/ 673442 w 1037297"/>
                  <a:gd name="connsiteY132" fmla="*/ 413119 h 838042"/>
                  <a:gd name="connsiteX133" fmla="*/ 726782 w 1037297"/>
                  <a:gd name="connsiteY133" fmla="*/ 405499 h 838042"/>
                  <a:gd name="connsiteX134" fmla="*/ 844892 w 1037297"/>
                  <a:gd name="connsiteY134" fmla="*/ 407404 h 838042"/>
                  <a:gd name="connsiteX135" fmla="*/ 873467 w 1037297"/>
                  <a:gd name="connsiteY135" fmla="*/ 409309 h 838042"/>
                  <a:gd name="connsiteX136" fmla="*/ 902042 w 1037297"/>
                  <a:gd name="connsiteY136" fmla="*/ 415024 h 838042"/>
                  <a:gd name="connsiteX137" fmla="*/ 924902 w 1037297"/>
                  <a:gd name="connsiteY137" fmla="*/ 418834 h 838042"/>
                  <a:gd name="connsiteX138" fmla="*/ 953477 w 1037297"/>
                  <a:gd name="connsiteY138" fmla="*/ 424549 h 838042"/>
                  <a:gd name="connsiteX139" fmla="*/ 959192 w 1037297"/>
                  <a:gd name="connsiteY139" fmla="*/ 424549 h 838042"/>
                  <a:gd name="connsiteX140" fmla="*/ 1004912 w 1037297"/>
                  <a:gd name="connsiteY140" fmla="*/ 422644 h 838042"/>
                  <a:gd name="connsiteX141" fmla="*/ 1033487 w 1037297"/>
                  <a:gd name="connsiteY141" fmla="*/ 415024 h 838042"/>
                  <a:gd name="connsiteX142" fmla="*/ 1037297 w 1037297"/>
                  <a:gd name="connsiteY142" fmla="*/ 409309 h 838042"/>
                  <a:gd name="connsiteX143" fmla="*/ 1035392 w 1037297"/>
                  <a:gd name="connsiteY143" fmla="*/ 390259 h 838042"/>
                  <a:gd name="connsiteX144" fmla="*/ 1029677 w 1037297"/>
                  <a:gd name="connsiteY144" fmla="*/ 386449 h 838042"/>
                  <a:gd name="connsiteX145" fmla="*/ 1014437 w 1037297"/>
                  <a:gd name="connsiteY145" fmla="*/ 384544 h 838042"/>
                  <a:gd name="connsiteX146" fmla="*/ 1008722 w 1037297"/>
                  <a:gd name="connsiteY146" fmla="*/ 382639 h 838042"/>
                  <a:gd name="connsiteX147" fmla="*/ 1001102 w 1037297"/>
                  <a:gd name="connsiteY147" fmla="*/ 380734 h 838042"/>
                  <a:gd name="connsiteX148" fmla="*/ 989672 w 1037297"/>
                  <a:gd name="connsiteY148" fmla="*/ 373114 h 838042"/>
                  <a:gd name="connsiteX149" fmla="*/ 978242 w 1037297"/>
                  <a:gd name="connsiteY149" fmla="*/ 369304 h 838042"/>
                  <a:gd name="connsiteX150" fmla="*/ 972527 w 1037297"/>
                  <a:gd name="connsiteY150" fmla="*/ 367399 h 838042"/>
                  <a:gd name="connsiteX151" fmla="*/ 964907 w 1037297"/>
                  <a:gd name="connsiteY151" fmla="*/ 365494 h 838042"/>
                  <a:gd name="connsiteX152" fmla="*/ 959192 w 1037297"/>
                  <a:gd name="connsiteY152" fmla="*/ 363589 h 838042"/>
                  <a:gd name="connsiteX153" fmla="*/ 938237 w 1037297"/>
                  <a:gd name="connsiteY153" fmla="*/ 357874 h 838042"/>
                  <a:gd name="connsiteX154" fmla="*/ 932522 w 1037297"/>
                  <a:gd name="connsiteY154" fmla="*/ 355969 h 838042"/>
                  <a:gd name="connsiteX155" fmla="*/ 827747 w 1037297"/>
                  <a:gd name="connsiteY155" fmla="*/ 357874 h 838042"/>
                  <a:gd name="connsiteX156" fmla="*/ 822032 w 1037297"/>
                  <a:gd name="connsiteY156" fmla="*/ 359779 h 838042"/>
                  <a:gd name="connsiteX157" fmla="*/ 732497 w 1037297"/>
                  <a:gd name="connsiteY157" fmla="*/ 361684 h 838042"/>
                  <a:gd name="connsiteX158" fmla="*/ 719162 w 1037297"/>
                  <a:gd name="connsiteY158" fmla="*/ 365494 h 838042"/>
                  <a:gd name="connsiteX159" fmla="*/ 698207 w 1037297"/>
                  <a:gd name="connsiteY159" fmla="*/ 367399 h 838042"/>
                  <a:gd name="connsiteX160" fmla="*/ 671537 w 1037297"/>
                  <a:gd name="connsiteY160" fmla="*/ 369304 h 838042"/>
                  <a:gd name="connsiteX161" fmla="*/ 671537 w 1037297"/>
                  <a:gd name="connsiteY161" fmla="*/ 369304 h 838042"/>
                  <a:gd name="connsiteX162" fmla="*/ 648677 w 1037297"/>
                  <a:gd name="connsiteY162" fmla="*/ 373114 h 838042"/>
                  <a:gd name="connsiteX163" fmla="*/ 644867 w 1037297"/>
                  <a:gd name="connsiteY163" fmla="*/ 361684 h 838042"/>
                  <a:gd name="connsiteX164" fmla="*/ 642962 w 1037297"/>
                  <a:gd name="connsiteY164" fmla="*/ 355969 h 838042"/>
                  <a:gd name="connsiteX165" fmla="*/ 644867 w 1037297"/>
                  <a:gd name="connsiteY165" fmla="*/ 338824 h 838042"/>
                  <a:gd name="connsiteX166" fmla="*/ 646772 w 1037297"/>
                  <a:gd name="connsiteY166" fmla="*/ 333109 h 838042"/>
                  <a:gd name="connsiteX167" fmla="*/ 663917 w 1037297"/>
                  <a:gd name="connsiteY167" fmla="*/ 323584 h 838042"/>
                  <a:gd name="connsiteX168" fmla="*/ 675347 w 1037297"/>
                  <a:gd name="connsiteY168" fmla="*/ 315964 h 838042"/>
                  <a:gd name="connsiteX169" fmla="*/ 677252 w 1037297"/>
                  <a:gd name="connsiteY169" fmla="*/ 310249 h 838042"/>
                  <a:gd name="connsiteX170" fmla="*/ 682967 w 1037297"/>
                  <a:gd name="connsiteY170" fmla="*/ 308344 h 838042"/>
                  <a:gd name="connsiteX171" fmla="*/ 688682 w 1037297"/>
                  <a:gd name="connsiteY171" fmla="*/ 304534 h 838042"/>
                  <a:gd name="connsiteX172" fmla="*/ 698207 w 1037297"/>
                  <a:gd name="connsiteY172" fmla="*/ 295009 h 838042"/>
                  <a:gd name="connsiteX173" fmla="*/ 707732 w 1037297"/>
                  <a:gd name="connsiteY173" fmla="*/ 283579 h 838042"/>
                  <a:gd name="connsiteX174" fmla="*/ 719162 w 1037297"/>
                  <a:gd name="connsiteY174" fmla="*/ 275959 h 838042"/>
                  <a:gd name="connsiteX175" fmla="*/ 734402 w 1037297"/>
                  <a:gd name="connsiteY175" fmla="*/ 262624 h 838042"/>
                  <a:gd name="connsiteX176" fmla="*/ 743927 w 1037297"/>
                  <a:gd name="connsiteY176" fmla="*/ 251194 h 838042"/>
                  <a:gd name="connsiteX177" fmla="*/ 755357 w 1037297"/>
                  <a:gd name="connsiteY177" fmla="*/ 241669 h 838042"/>
                  <a:gd name="connsiteX178" fmla="*/ 761072 w 1037297"/>
                  <a:gd name="connsiteY178" fmla="*/ 230239 h 838042"/>
                  <a:gd name="connsiteX179" fmla="*/ 762977 w 1037297"/>
                  <a:gd name="connsiteY179" fmla="*/ 224524 h 838042"/>
                  <a:gd name="connsiteX180" fmla="*/ 768692 w 1037297"/>
                  <a:gd name="connsiteY180" fmla="*/ 213094 h 838042"/>
                  <a:gd name="connsiteX181" fmla="*/ 766787 w 1037297"/>
                  <a:gd name="connsiteY181" fmla="*/ 197854 h 838042"/>
                  <a:gd name="connsiteX182" fmla="*/ 761072 w 1037297"/>
                  <a:gd name="connsiteY182" fmla="*/ 195949 h 838042"/>
                  <a:gd name="connsiteX183" fmla="*/ 740117 w 1037297"/>
                  <a:gd name="connsiteY183" fmla="*/ 197854 h 838042"/>
                  <a:gd name="connsiteX184" fmla="*/ 734402 w 1037297"/>
                  <a:gd name="connsiteY184" fmla="*/ 201664 h 838042"/>
                  <a:gd name="connsiteX185" fmla="*/ 722972 w 1037297"/>
                  <a:gd name="connsiteY185" fmla="*/ 205474 h 838042"/>
                  <a:gd name="connsiteX186" fmla="*/ 719162 w 1037297"/>
                  <a:gd name="connsiteY186" fmla="*/ 211189 h 838042"/>
                  <a:gd name="connsiteX187" fmla="*/ 713447 w 1037297"/>
                  <a:gd name="connsiteY187" fmla="*/ 213094 h 838042"/>
                  <a:gd name="connsiteX188" fmla="*/ 707732 w 1037297"/>
                  <a:gd name="connsiteY188" fmla="*/ 216904 h 838042"/>
                  <a:gd name="connsiteX189" fmla="*/ 702017 w 1037297"/>
                  <a:gd name="connsiteY189" fmla="*/ 222619 h 838042"/>
                  <a:gd name="connsiteX190" fmla="*/ 694397 w 1037297"/>
                  <a:gd name="connsiteY190" fmla="*/ 226429 h 838042"/>
                  <a:gd name="connsiteX191" fmla="*/ 652487 w 1037297"/>
                  <a:gd name="connsiteY191" fmla="*/ 255004 h 838042"/>
                  <a:gd name="connsiteX192" fmla="*/ 639152 w 1037297"/>
                  <a:gd name="connsiteY192" fmla="*/ 266434 h 838042"/>
                  <a:gd name="connsiteX193" fmla="*/ 629627 w 1037297"/>
                  <a:gd name="connsiteY193" fmla="*/ 283579 h 838042"/>
                  <a:gd name="connsiteX194" fmla="*/ 604862 w 1037297"/>
                  <a:gd name="connsiteY194" fmla="*/ 289294 h 838042"/>
                  <a:gd name="connsiteX195" fmla="*/ 591527 w 1037297"/>
                  <a:gd name="connsiteY195" fmla="*/ 293104 h 838042"/>
                  <a:gd name="connsiteX196" fmla="*/ 576287 w 1037297"/>
                  <a:gd name="connsiteY196" fmla="*/ 291199 h 838042"/>
                  <a:gd name="connsiteX197" fmla="*/ 564857 w 1037297"/>
                  <a:gd name="connsiteY197" fmla="*/ 287389 h 838042"/>
                  <a:gd name="connsiteX198" fmla="*/ 553427 w 1037297"/>
                  <a:gd name="connsiteY198" fmla="*/ 283579 h 838042"/>
                  <a:gd name="connsiteX199" fmla="*/ 541997 w 1037297"/>
                  <a:gd name="connsiteY199" fmla="*/ 279769 h 838042"/>
                  <a:gd name="connsiteX200" fmla="*/ 536282 w 1037297"/>
                  <a:gd name="connsiteY200" fmla="*/ 277864 h 838042"/>
                  <a:gd name="connsiteX201" fmla="*/ 530567 w 1037297"/>
                  <a:gd name="connsiteY201" fmla="*/ 274054 h 838042"/>
                  <a:gd name="connsiteX202" fmla="*/ 519137 w 1037297"/>
                  <a:gd name="connsiteY202" fmla="*/ 268339 h 838042"/>
                  <a:gd name="connsiteX203" fmla="*/ 511517 w 1037297"/>
                  <a:gd name="connsiteY203" fmla="*/ 256909 h 838042"/>
                  <a:gd name="connsiteX204" fmla="*/ 507707 w 1037297"/>
                  <a:gd name="connsiteY204" fmla="*/ 235954 h 838042"/>
                  <a:gd name="connsiteX205" fmla="*/ 509612 w 1037297"/>
                  <a:gd name="connsiteY205" fmla="*/ 171184 h 838042"/>
                  <a:gd name="connsiteX206" fmla="*/ 508314 w 1037297"/>
                  <a:gd name="connsiteY206" fmla="*/ 73485 h 838042"/>
                  <a:gd name="connsiteX207" fmla="*/ 454116 w 1037297"/>
                  <a:gd name="connsiteY207" fmla="*/ 11248 h 838042"/>
                  <a:gd name="connsiteX208" fmla="*/ 435401 w 1037297"/>
                  <a:gd name="connsiteY208" fmla="*/ 68523 h 838042"/>
                  <a:gd name="connsiteX209" fmla="*/ 427697 w 1037297"/>
                  <a:gd name="connsiteY209" fmla="*/ 137103 h 838042"/>
                  <a:gd name="connsiteX210" fmla="*/ 420077 w 1037297"/>
                  <a:gd name="connsiteY210" fmla="*/ 169279 h 838042"/>
                  <a:gd name="connsiteX211" fmla="*/ 416267 w 1037297"/>
                  <a:gd name="connsiteY211" fmla="*/ 186424 h 838042"/>
                  <a:gd name="connsiteX212" fmla="*/ 420077 w 1037297"/>
                  <a:gd name="connsiteY212" fmla="*/ 207379 h 838042"/>
                  <a:gd name="connsiteX213" fmla="*/ 423887 w 1037297"/>
                  <a:gd name="connsiteY213" fmla="*/ 213094 h 838042"/>
                  <a:gd name="connsiteX214" fmla="*/ 427697 w 1037297"/>
                  <a:gd name="connsiteY214" fmla="*/ 224524 h 838042"/>
                  <a:gd name="connsiteX215" fmla="*/ 425792 w 1037297"/>
                  <a:gd name="connsiteY215" fmla="*/ 251194 h 838042"/>
                  <a:gd name="connsiteX216" fmla="*/ 420077 w 1037297"/>
                  <a:gd name="connsiteY216" fmla="*/ 253099 h 838042"/>
                  <a:gd name="connsiteX217" fmla="*/ 414362 w 1037297"/>
                  <a:gd name="connsiteY217" fmla="*/ 256909 h 838042"/>
                  <a:gd name="connsiteX218" fmla="*/ 423887 w 1037297"/>
                  <a:gd name="connsiteY218"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52462 w 1037297"/>
                  <a:gd name="connsiteY105" fmla="*/ 632194 h 838042"/>
                  <a:gd name="connsiteX106" fmla="*/ 460082 w 1037297"/>
                  <a:gd name="connsiteY106" fmla="*/ 620764 h 838042"/>
                  <a:gd name="connsiteX107" fmla="*/ 509612 w 1037297"/>
                  <a:gd name="connsiteY107" fmla="*/ 582664 h 838042"/>
                  <a:gd name="connsiteX108" fmla="*/ 538187 w 1037297"/>
                  <a:gd name="connsiteY108" fmla="*/ 573139 h 838042"/>
                  <a:gd name="connsiteX109" fmla="*/ 543902 w 1037297"/>
                  <a:gd name="connsiteY109" fmla="*/ 571234 h 838042"/>
                  <a:gd name="connsiteX110" fmla="*/ 549617 w 1037297"/>
                  <a:gd name="connsiteY110" fmla="*/ 569329 h 838042"/>
                  <a:gd name="connsiteX111" fmla="*/ 557237 w 1037297"/>
                  <a:gd name="connsiteY111" fmla="*/ 567424 h 838042"/>
                  <a:gd name="connsiteX112" fmla="*/ 576287 w 1037297"/>
                  <a:gd name="connsiteY112" fmla="*/ 559804 h 838042"/>
                  <a:gd name="connsiteX113" fmla="*/ 587717 w 1037297"/>
                  <a:gd name="connsiteY113" fmla="*/ 555994 h 838042"/>
                  <a:gd name="connsiteX114" fmla="*/ 722972 w 1037297"/>
                  <a:gd name="connsiteY114" fmla="*/ 639814 h 838042"/>
                  <a:gd name="connsiteX115" fmla="*/ 780122 w 1037297"/>
                  <a:gd name="connsiteY115" fmla="*/ 656959 h 838042"/>
                  <a:gd name="connsiteX116" fmla="*/ 791552 w 1037297"/>
                  <a:gd name="connsiteY116" fmla="*/ 651244 h 838042"/>
                  <a:gd name="connsiteX117" fmla="*/ 797267 w 1037297"/>
                  <a:gd name="connsiteY117" fmla="*/ 649339 h 838042"/>
                  <a:gd name="connsiteX118" fmla="*/ 804887 w 1037297"/>
                  <a:gd name="connsiteY118" fmla="*/ 632194 h 838042"/>
                  <a:gd name="connsiteX119" fmla="*/ 802982 w 1037297"/>
                  <a:gd name="connsiteY119" fmla="*/ 607429 h 838042"/>
                  <a:gd name="connsiteX120" fmla="*/ 801077 w 1037297"/>
                  <a:gd name="connsiteY120" fmla="*/ 601714 h 838042"/>
                  <a:gd name="connsiteX121" fmla="*/ 799172 w 1037297"/>
                  <a:gd name="connsiteY121" fmla="*/ 594094 h 838042"/>
                  <a:gd name="connsiteX122" fmla="*/ 785837 w 1037297"/>
                  <a:gd name="connsiteY122" fmla="*/ 576949 h 838042"/>
                  <a:gd name="connsiteX123" fmla="*/ 776312 w 1037297"/>
                  <a:gd name="connsiteY123" fmla="*/ 571234 h 838042"/>
                  <a:gd name="connsiteX124" fmla="*/ 650582 w 1037297"/>
                  <a:gd name="connsiteY124" fmla="*/ 479794 h 838042"/>
                  <a:gd name="connsiteX125" fmla="*/ 646772 w 1037297"/>
                  <a:gd name="connsiteY125" fmla="*/ 462649 h 838042"/>
                  <a:gd name="connsiteX126" fmla="*/ 648677 w 1037297"/>
                  <a:gd name="connsiteY126" fmla="*/ 455029 h 838042"/>
                  <a:gd name="connsiteX127" fmla="*/ 652487 w 1037297"/>
                  <a:gd name="connsiteY127" fmla="*/ 437884 h 838042"/>
                  <a:gd name="connsiteX128" fmla="*/ 656297 w 1037297"/>
                  <a:gd name="connsiteY128" fmla="*/ 432169 h 838042"/>
                  <a:gd name="connsiteX129" fmla="*/ 658202 w 1037297"/>
                  <a:gd name="connsiteY129" fmla="*/ 426454 h 838042"/>
                  <a:gd name="connsiteX130" fmla="*/ 663917 w 1037297"/>
                  <a:gd name="connsiteY130" fmla="*/ 424549 h 838042"/>
                  <a:gd name="connsiteX131" fmla="*/ 673442 w 1037297"/>
                  <a:gd name="connsiteY131" fmla="*/ 413119 h 838042"/>
                  <a:gd name="connsiteX132" fmla="*/ 726782 w 1037297"/>
                  <a:gd name="connsiteY132" fmla="*/ 405499 h 838042"/>
                  <a:gd name="connsiteX133" fmla="*/ 844892 w 1037297"/>
                  <a:gd name="connsiteY133" fmla="*/ 407404 h 838042"/>
                  <a:gd name="connsiteX134" fmla="*/ 873467 w 1037297"/>
                  <a:gd name="connsiteY134" fmla="*/ 409309 h 838042"/>
                  <a:gd name="connsiteX135" fmla="*/ 902042 w 1037297"/>
                  <a:gd name="connsiteY135" fmla="*/ 415024 h 838042"/>
                  <a:gd name="connsiteX136" fmla="*/ 924902 w 1037297"/>
                  <a:gd name="connsiteY136" fmla="*/ 418834 h 838042"/>
                  <a:gd name="connsiteX137" fmla="*/ 953477 w 1037297"/>
                  <a:gd name="connsiteY137" fmla="*/ 424549 h 838042"/>
                  <a:gd name="connsiteX138" fmla="*/ 959192 w 1037297"/>
                  <a:gd name="connsiteY138" fmla="*/ 424549 h 838042"/>
                  <a:gd name="connsiteX139" fmla="*/ 1004912 w 1037297"/>
                  <a:gd name="connsiteY139" fmla="*/ 422644 h 838042"/>
                  <a:gd name="connsiteX140" fmla="*/ 1033487 w 1037297"/>
                  <a:gd name="connsiteY140" fmla="*/ 415024 h 838042"/>
                  <a:gd name="connsiteX141" fmla="*/ 1037297 w 1037297"/>
                  <a:gd name="connsiteY141" fmla="*/ 409309 h 838042"/>
                  <a:gd name="connsiteX142" fmla="*/ 1035392 w 1037297"/>
                  <a:gd name="connsiteY142" fmla="*/ 390259 h 838042"/>
                  <a:gd name="connsiteX143" fmla="*/ 1029677 w 1037297"/>
                  <a:gd name="connsiteY143" fmla="*/ 386449 h 838042"/>
                  <a:gd name="connsiteX144" fmla="*/ 1014437 w 1037297"/>
                  <a:gd name="connsiteY144" fmla="*/ 384544 h 838042"/>
                  <a:gd name="connsiteX145" fmla="*/ 1008722 w 1037297"/>
                  <a:gd name="connsiteY145" fmla="*/ 382639 h 838042"/>
                  <a:gd name="connsiteX146" fmla="*/ 1001102 w 1037297"/>
                  <a:gd name="connsiteY146" fmla="*/ 380734 h 838042"/>
                  <a:gd name="connsiteX147" fmla="*/ 989672 w 1037297"/>
                  <a:gd name="connsiteY147" fmla="*/ 373114 h 838042"/>
                  <a:gd name="connsiteX148" fmla="*/ 978242 w 1037297"/>
                  <a:gd name="connsiteY148" fmla="*/ 369304 h 838042"/>
                  <a:gd name="connsiteX149" fmla="*/ 972527 w 1037297"/>
                  <a:gd name="connsiteY149" fmla="*/ 367399 h 838042"/>
                  <a:gd name="connsiteX150" fmla="*/ 964907 w 1037297"/>
                  <a:gd name="connsiteY150" fmla="*/ 365494 h 838042"/>
                  <a:gd name="connsiteX151" fmla="*/ 959192 w 1037297"/>
                  <a:gd name="connsiteY151" fmla="*/ 363589 h 838042"/>
                  <a:gd name="connsiteX152" fmla="*/ 938237 w 1037297"/>
                  <a:gd name="connsiteY152" fmla="*/ 357874 h 838042"/>
                  <a:gd name="connsiteX153" fmla="*/ 932522 w 1037297"/>
                  <a:gd name="connsiteY153" fmla="*/ 355969 h 838042"/>
                  <a:gd name="connsiteX154" fmla="*/ 827747 w 1037297"/>
                  <a:gd name="connsiteY154" fmla="*/ 357874 h 838042"/>
                  <a:gd name="connsiteX155" fmla="*/ 822032 w 1037297"/>
                  <a:gd name="connsiteY155" fmla="*/ 359779 h 838042"/>
                  <a:gd name="connsiteX156" fmla="*/ 732497 w 1037297"/>
                  <a:gd name="connsiteY156" fmla="*/ 361684 h 838042"/>
                  <a:gd name="connsiteX157" fmla="*/ 719162 w 1037297"/>
                  <a:gd name="connsiteY157" fmla="*/ 365494 h 838042"/>
                  <a:gd name="connsiteX158" fmla="*/ 698207 w 1037297"/>
                  <a:gd name="connsiteY158" fmla="*/ 367399 h 838042"/>
                  <a:gd name="connsiteX159" fmla="*/ 671537 w 1037297"/>
                  <a:gd name="connsiteY159" fmla="*/ 369304 h 838042"/>
                  <a:gd name="connsiteX160" fmla="*/ 671537 w 1037297"/>
                  <a:gd name="connsiteY160" fmla="*/ 369304 h 838042"/>
                  <a:gd name="connsiteX161" fmla="*/ 648677 w 1037297"/>
                  <a:gd name="connsiteY161" fmla="*/ 373114 h 838042"/>
                  <a:gd name="connsiteX162" fmla="*/ 644867 w 1037297"/>
                  <a:gd name="connsiteY162" fmla="*/ 361684 h 838042"/>
                  <a:gd name="connsiteX163" fmla="*/ 642962 w 1037297"/>
                  <a:gd name="connsiteY163" fmla="*/ 355969 h 838042"/>
                  <a:gd name="connsiteX164" fmla="*/ 644867 w 1037297"/>
                  <a:gd name="connsiteY164" fmla="*/ 338824 h 838042"/>
                  <a:gd name="connsiteX165" fmla="*/ 646772 w 1037297"/>
                  <a:gd name="connsiteY165" fmla="*/ 333109 h 838042"/>
                  <a:gd name="connsiteX166" fmla="*/ 663917 w 1037297"/>
                  <a:gd name="connsiteY166" fmla="*/ 323584 h 838042"/>
                  <a:gd name="connsiteX167" fmla="*/ 675347 w 1037297"/>
                  <a:gd name="connsiteY167" fmla="*/ 315964 h 838042"/>
                  <a:gd name="connsiteX168" fmla="*/ 677252 w 1037297"/>
                  <a:gd name="connsiteY168" fmla="*/ 310249 h 838042"/>
                  <a:gd name="connsiteX169" fmla="*/ 682967 w 1037297"/>
                  <a:gd name="connsiteY169" fmla="*/ 308344 h 838042"/>
                  <a:gd name="connsiteX170" fmla="*/ 688682 w 1037297"/>
                  <a:gd name="connsiteY170" fmla="*/ 304534 h 838042"/>
                  <a:gd name="connsiteX171" fmla="*/ 698207 w 1037297"/>
                  <a:gd name="connsiteY171" fmla="*/ 295009 h 838042"/>
                  <a:gd name="connsiteX172" fmla="*/ 707732 w 1037297"/>
                  <a:gd name="connsiteY172" fmla="*/ 283579 h 838042"/>
                  <a:gd name="connsiteX173" fmla="*/ 719162 w 1037297"/>
                  <a:gd name="connsiteY173" fmla="*/ 275959 h 838042"/>
                  <a:gd name="connsiteX174" fmla="*/ 734402 w 1037297"/>
                  <a:gd name="connsiteY174" fmla="*/ 262624 h 838042"/>
                  <a:gd name="connsiteX175" fmla="*/ 743927 w 1037297"/>
                  <a:gd name="connsiteY175" fmla="*/ 251194 h 838042"/>
                  <a:gd name="connsiteX176" fmla="*/ 755357 w 1037297"/>
                  <a:gd name="connsiteY176" fmla="*/ 241669 h 838042"/>
                  <a:gd name="connsiteX177" fmla="*/ 761072 w 1037297"/>
                  <a:gd name="connsiteY177" fmla="*/ 230239 h 838042"/>
                  <a:gd name="connsiteX178" fmla="*/ 762977 w 1037297"/>
                  <a:gd name="connsiteY178" fmla="*/ 224524 h 838042"/>
                  <a:gd name="connsiteX179" fmla="*/ 768692 w 1037297"/>
                  <a:gd name="connsiteY179" fmla="*/ 213094 h 838042"/>
                  <a:gd name="connsiteX180" fmla="*/ 766787 w 1037297"/>
                  <a:gd name="connsiteY180" fmla="*/ 197854 h 838042"/>
                  <a:gd name="connsiteX181" fmla="*/ 761072 w 1037297"/>
                  <a:gd name="connsiteY181" fmla="*/ 195949 h 838042"/>
                  <a:gd name="connsiteX182" fmla="*/ 740117 w 1037297"/>
                  <a:gd name="connsiteY182" fmla="*/ 197854 h 838042"/>
                  <a:gd name="connsiteX183" fmla="*/ 734402 w 1037297"/>
                  <a:gd name="connsiteY183" fmla="*/ 201664 h 838042"/>
                  <a:gd name="connsiteX184" fmla="*/ 722972 w 1037297"/>
                  <a:gd name="connsiteY184" fmla="*/ 205474 h 838042"/>
                  <a:gd name="connsiteX185" fmla="*/ 719162 w 1037297"/>
                  <a:gd name="connsiteY185" fmla="*/ 211189 h 838042"/>
                  <a:gd name="connsiteX186" fmla="*/ 713447 w 1037297"/>
                  <a:gd name="connsiteY186" fmla="*/ 213094 h 838042"/>
                  <a:gd name="connsiteX187" fmla="*/ 707732 w 1037297"/>
                  <a:gd name="connsiteY187" fmla="*/ 216904 h 838042"/>
                  <a:gd name="connsiteX188" fmla="*/ 702017 w 1037297"/>
                  <a:gd name="connsiteY188" fmla="*/ 222619 h 838042"/>
                  <a:gd name="connsiteX189" fmla="*/ 694397 w 1037297"/>
                  <a:gd name="connsiteY189" fmla="*/ 226429 h 838042"/>
                  <a:gd name="connsiteX190" fmla="*/ 652487 w 1037297"/>
                  <a:gd name="connsiteY190" fmla="*/ 255004 h 838042"/>
                  <a:gd name="connsiteX191" fmla="*/ 639152 w 1037297"/>
                  <a:gd name="connsiteY191" fmla="*/ 266434 h 838042"/>
                  <a:gd name="connsiteX192" fmla="*/ 629627 w 1037297"/>
                  <a:gd name="connsiteY192" fmla="*/ 283579 h 838042"/>
                  <a:gd name="connsiteX193" fmla="*/ 604862 w 1037297"/>
                  <a:gd name="connsiteY193" fmla="*/ 289294 h 838042"/>
                  <a:gd name="connsiteX194" fmla="*/ 591527 w 1037297"/>
                  <a:gd name="connsiteY194" fmla="*/ 293104 h 838042"/>
                  <a:gd name="connsiteX195" fmla="*/ 576287 w 1037297"/>
                  <a:gd name="connsiteY195" fmla="*/ 291199 h 838042"/>
                  <a:gd name="connsiteX196" fmla="*/ 564857 w 1037297"/>
                  <a:gd name="connsiteY196" fmla="*/ 287389 h 838042"/>
                  <a:gd name="connsiteX197" fmla="*/ 553427 w 1037297"/>
                  <a:gd name="connsiteY197" fmla="*/ 283579 h 838042"/>
                  <a:gd name="connsiteX198" fmla="*/ 541997 w 1037297"/>
                  <a:gd name="connsiteY198" fmla="*/ 279769 h 838042"/>
                  <a:gd name="connsiteX199" fmla="*/ 536282 w 1037297"/>
                  <a:gd name="connsiteY199" fmla="*/ 277864 h 838042"/>
                  <a:gd name="connsiteX200" fmla="*/ 530567 w 1037297"/>
                  <a:gd name="connsiteY200" fmla="*/ 274054 h 838042"/>
                  <a:gd name="connsiteX201" fmla="*/ 519137 w 1037297"/>
                  <a:gd name="connsiteY201" fmla="*/ 268339 h 838042"/>
                  <a:gd name="connsiteX202" fmla="*/ 511517 w 1037297"/>
                  <a:gd name="connsiteY202" fmla="*/ 256909 h 838042"/>
                  <a:gd name="connsiteX203" fmla="*/ 507707 w 1037297"/>
                  <a:gd name="connsiteY203" fmla="*/ 235954 h 838042"/>
                  <a:gd name="connsiteX204" fmla="*/ 509612 w 1037297"/>
                  <a:gd name="connsiteY204" fmla="*/ 171184 h 838042"/>
                  <a:gd name="connsiteX205" fmla="*/ 508314 w 1037297"/>
                  <a:gd name="connsiteY205" fmla="*/ 73485 h 838042"/>
                  <a:gd name="connsiteX206" fmla="*/ 454116 w 1037297"/>
                  <a:gd name="connsiteY206" fmla="*/ 11248 h 838042"/>
                  <a:gd name="connsiteX207" fmla="*/ 435401 w 1037297"/>
                  <a:gd name="connsiteY207" fmla="*/ 68523 h 838042"/>
                  <a:gd name="connsiteX208" fmla="*/ 427697 w 1037297"/>
                  <a:gd name="connsiteY208" fmla="*/ 137103 h 838042"/>
                  <a:gd name="connsiteX209" fmla="*/ 420077 w 1037297"/>
                  <a:gd name="connsiteY209" fmla="*/ 169279 h 838042"/>
                  <a:gd name="connsiteX210" fmla="*/ 416267 w 1037297"/>
                  <a:gd name="connsiteY210" fmla="*/ 186424 h 838042"/>
                  <a:gd name="connsiteX211" fmla="*/ 420077 w 1037297"/>
                  <a:gd name="connsiteY211" fmla="*/ 207379 h 838042"/>
                  <a:gd name="connsiteX212" fmla="*/ 423887 w 1037297"/>
                  <a:gd name="connsiteY212" fmla="*/ 213094 h 838042"/>
                  <a:gd name="connsiteX213" fmla="*/ 427697 w 1037297"/>
                  <a:gd name="connsiteY213" fmla="*/ 224524 h 838042"/>
                  <a:gd name="connsiteX214" fmla="*/ 425792 w 1037297"/>
                  <a:gd name="connsiteY214" fmla="*/ 251194 h 838042"/>
                  <a:gd name="connsiteX215" fmla="*/ 420077 w 1037297"/>
                  <a:gd name="connsiteY215" fmla="*/ 253099 h 838042"/>
                  <a:gd name="connsiteX216" fmla="*/ 414362 w 1037297"/>
                  <a:gd name="connsiteY216" fmla="*/ 256909 h 838042"/>
                  <a:gd name="connsiteX217" fmla="*/ 423887 w 1037297"/>
                  <a:gd name="connsiteY217"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52462 w 1037297"/>
                  <a:gd name="connsiteY105" fmla="*/ 632194 h 838042"/>
                  <a:gd name="connsiteX106" fmla="*/ 464289 w 1037297"/>
                  <a:gd name="connsiteY106" fmla="*/ 600072 h 838042"/>
                  <a:gd name="connsiteX107" fmla="*/ 509612 w 1037297"/>
                  <a:gd name="connsiteY107" fmla="*/ 582664 h 838042"/>
                  <a:gd name="connsiteX108" fmla="*/ 538187 w 1037297"/>
                  <a:gd name="connsiteY108" fmla="*/ 573139 h 838042"/>
                  <a:gd name="connsiteX109" fmla="*/ 543902 w 1037297"/>
                  <a:gd name="connsiteY109" fmla="*/ 571234 h 838042"/>
                  <a:gd name="connsiteX110" fmla="*/ 549617 w 1037297"/>
                  <a:gd name="connsiteY110" fmla="*/ 569329 h 838042"/>
                  <a:gd name="connsiteX111" fmla="*/ 557237 w 1037297"/>
                  <a:gd name="connsiteY111" fmla="*/ 567424 h 838042"/>
                  <a:gd name="connsiteX112" fmla="*/ 576287 w 1037297"/>
                  <a:gd name="connsiteY112" fmla="*/ 559804 h 838042"/>
                  <a:gd name="connsiteX113" fmla="*/ 587717 w 1037297"/>
                  <a:gd name="connsiteY113" fmla="*/ 555994 h 838042"/>
                  <a:gd name="connsiteX114" fmla="*/ 722972 w 1037297"/>
                  <a:gd name="connsiteY114" fmla="*/ 639814 h 838042"/>
                  <a:gd name="connsiteX115" fmla="*/ 780122 w 1037297"/>
                  <a:gd name="connsiteY115" fmla="*/ 656959 h 838042"/>
                  <a:gd name="connsiteX116" fmla="*/ 791552 w 1037297"/>
                  <a:gd name="connsiteY116" fmla="*/ 651244 h 838042"/>
                  <a:gd name="connsiteX117" fmla="*/ 797267 w 1037297"/>
                  <a:gd name="connsiteY117" fmla="*/ 649339 h 838042"/>
                  <a:gd name="connsiteX118" fmla="*/ 804887 w 1037297"/>
                  <a:gd name="connsiteY118" fmla="*/ 632194 h 838042"/>
                  <a:gd name="connsiteX119" fmla="*/ 802982 w 1037297"/>
                  <a:gd name="connsiteY119" fmla="*/ 607429 h 838042"/>
                  <a:gd name="connsiteX120" fmla="*/ 801077 w 1037297"/>
                  <a:gd name="connsiteY120" fmla="*/ 601714 h 838042"/>
                  <a:gd name="connsiteX121" fmla="*/ 799172 w 1037297"/>
                  <a:gd name="connsiteY121" fmla="*/ 594094 h 838042"/>
                  <a:gd name="connsiteX122" fmla="*/ 785837 w 1037297"/>
                  <a:gd name="connsiteY122" fmla="*/ 576949 h 838042"/>
                  <a:gd name="connsiteX123" fmla="*/ 776312 w 1037297"/>
                  <a:gd name="connsiteY123" fmla="*/ 571234 h 838042"/>
                  <a:gd name="connsiteX124" fmla="*/ 650582 w 1037297"/>
                  <a:gd name="connsiteY124" fmla="*/ 479794 h 838042"/>
                  <a:gd name="connsiteX125" fmla="*/ 646772 w 1037297"/>
                  <a:gd name="connsiteY125" fmla="*/ 462649 h 838042"/>
                  <a:gd name="connsiteX126" fmla="*/ 648677 w 1037297"/>
                  <a:gd name="connsiteY126" fmla="*/ 455029 h 838042"/>
                  <a:gd name="connsiteX127" fmla="*/ 652487 w 1037297"/>
                  <a:gd name="connsiteY127" fmla="*/ 437884 h 838042"/>
                  <a:gd name="connsiteX128" fmla="*/ 656297 w 1037297"/>
                  <a:gd name="connsiteY128" fmla="*/ 432169 h 838042"/>
                  <a:gd name="connsiteX129" fmla="*/ 658202 w 1037297"/>
                  <a:gd name="connsiteY129" fmla="*/ 426454 h 838042"/>
                  <a:gd name="connsiteX130" fmla="*/ 663917 w 1037297"/>
                  <a:gd name="connsiteY130" fmla="*/ 424549 h 838042"/>
                  <a:gd name="connsiteX131" fmla="*/ 673442 w 1037297"/>
                  <a:gd name="connsiteY131" fmla="*/ 413119 h 838042"/>
                  <a:gd name="connsiteX132" fmla="*/ 726782 w 1037297"/>
                  <a:gd name="connsiteY132" fmla="*/ 405499 h 838042"/>
                  <a:gd name="connsiteX133" fmla="*/ 844892 w 1037297"/>
                  <a:gd name="connsiteY133" fmla="*/ 407404 h 838042"/>
                  <a:gd name="connsiteX134" fmla="*/ 873467 w 1037297"/>
                  <a:gd name="connsiteY134" fmla="*/ 409309 h 838042"/>
                  <a:gd name="connsiteX135" fmla="*/ 902042 w 1037297"/>
                  <a:gd name="connsiteY135" fmla="*/ 415024 h 838042"/>
                  <a:gd name="connsiteX136" fmla="*/ 924902 w 1037297"/>
                  <a:gd name="connsiteY136" fmla="*/ 418834 h 838042"/>
                  <a:gd name="connsiteX137" fmla="*/ 953477 w 1037297"/>
                  <a:gd name="connsiteY137" fmla="*/ 424549 h 838042"/>
                  <a:gd name="connsiteX138" fmla="*/ 959192 w 1037297"/>
                  <a:gd name="connsiteY138" fmla="*/ 424549 h 838042"/>
                  <a:gd name="connsiteX139" fmla="*/ 1004912 w 1037297"/>
                  <a:gd name="connsiteY139" fmla="*/ 422644 h 838042"/>
                  <a:gd name="connsiteX140" fmla="*/ 1033487 w 1037297"/>
                  <a:gd name="connsiteY140" fmla="*/ 415024 h 838042"/>
                  <a:gd name="connsiteX141" fmla="*/ 1037297 w 1037297"/>
                  <a:gd name="connsiteY141" fmla="*/ 409309 h 838042"/>
                  <a:gd name="connsiteX142" fmla="*/ 1035392 w 1037297"/>
                  <a:gd name="connsiteY142" fmla="*/ 390259 h 838042"/>
                  <a:gd name="connsiteX143" fmla="*/ 1029677 w 1037297"/>
                  <a:gd name="connsiteY143" fmla="*/ 386449 h 838042"/>
                  <a:gd name="connsiteX144" fmla="*/ 1014437 w 1037297"/>
                  <a:gd name="connsiteY144" fmla="*/ 384544 h 838042"/>
                  <a:gd name="connsiteX145" fmla="*/ 1008722 w 1037297"/>
                  <a:gd name="connsiteY145" fmla="*/ 382639 h 838042"/>
                  <a:gd name="connsiteX146" fmla="*/ 1001102 w 1037297"/>
                  <a:gd name="connsiteY146" fmla="*/ 380734 h 838042"/>
                  <a:gd name="connsiteX147" fmla="*/ 989672 w 1037297"/>
                  <a:gd name="connsiteY147" fmla="*/ 373114 h 838042"/>
                  <a:gd name="connsiteX148" fmla="*/ 978242 w 1037297"/>
                  <a:gd name="connsiteY148" fmla="*/ 369304 h 838042"/>
                  <a:gd name="connsiteX149" fmla="*/ 972527 w 1037297"/>
                  <a:gd name="connsiteY149" fmla="*/ 367399 h 838042"/>
                  <a:gd name="connsiteX150" fmla="*/ 964907 w 1037297"/>
                  <a:gd name="connsiteY150" fmla="*/ 365494 h 838042"/>
                  <a:gd name="connsiteX151" fmla="*/ 959192 w 1037297"/>
                  <a:gd name="connsiteY151" fmla="*/ 363589 h 838042"/>
                  <a:gd name="connsiteX152" fmla="*/ 938237 w 1037297"/>
                  <a:gd name="connsiteY152" fmla="*/ 357874 h 838042"/>
                  <a:gd name="connsiteX153" fmla="*/ 932522 w 1037297"/>
                  <a:gd name="connsiteY153" fmla="*/ 355969 h 838042"/>
                  <a:gd name="connsiteX154" fmla="*/ 827747 w 1037297"/>
                  <a:gd name="connsiteY154" fmla="*/ 357874 h 838042"/>
                  <a:gd name="connsiteX155" fmla="*/ 822032 w 1037297"/>
                  <a:gd name="connsiteY155" fmla="*/ 359779 h 838042"/>
                  <a:gd name="connsiteX156" fmla="*/ 732497 w 1037297"/>
                  <a:gd name="connsiteY156" fmla="*/ 361684 h 838042"/>
                  <a:gd name="connsiteX157" fmla="*/ 719162 w 1037297"/>
                  <a:gd name="connsiteY157" fmla="*/ 365494 h 838042"/>
                  <a:gd name="connsiteX158" fmla="*/ 698207 w 1037297"/>
                  <a:gd name="connsiteY158" fmla="*/ 367399 h 838042"/>
                  <a:gd name="connsiteX159" fmla="*/ 671537 w 1037297"/>
                  <a:gd name="connsiteY159" fmla="*/ 369304 h 838042"/>
                  <a:gd name="connsiteX160" fmla="*/ 671537 w 1037297"/>
                  <a:gd name="connsiteY160" fmla="*/ 369304 h 838042"/>
                  <a:gd name="connsiteX161" fmla="*/ 648677 w 1037297"/>
                  <a:gd name="connsiteY161" fmla="*/ 373114 h 838042"/>
                  <a:gd name="connsiteX162" fmla="*/ 644867 w 1037297"/>
                  <a:gd name="connsiteY162" fmla="*/ 361684 h 838042"/>
                  <a:gd name="connsiteX163" fmla="*/ 642962 w 1037297"/>
                  <a:gd name="connsiteY163" fmla="*/ 355969 h 838042"/>
                  <a:gd name="connsiteX164" fmla="*/ 644867 w 1037297"/>
                  <a:gd name="connsiteY164" fmla="*/ 338824 h 838042"/>
                  <a:gd name="connsiteX165" fmla="*/ 646772 w 1037297"/>
                  <a:gd name="connsiteY165" fmla="*/ 333109 h 838042"/>
                  <a:gd name="connsiteX166" fmla="*/ 663917 w 1037297"/>
                  <a:gd name="connsiteY166" fmla="*/ 323584 h 838042"/>
                  <a:gd name="connsiteX167" fmla="*/ 675347 w 1037297"/>
                  <a:gd name="connsiteY167" fmla="*/ 315964 h 838042"/>
                  <a:gd name="connsiteX168" fmla="*/ 677252 w 1037297"/>
                  <a:gd name="connsiteY168" fmla="*/ 310249 h 838042"/>
                  <a:gd name="connsiteX169" fmla="*/ 682967 w 1037297"/>
                  <a:gd name="connsiteY169" fmla="*/ 308344 h 838042"/>
                  <a:gd name="connsiteX170" fmla="*/ 688682 w 1037297"/>
                  <a:gd name="connsiteY170" fmla="*/ 304534 h 838042"/>
                  <a:gd name="connsiteX171" fmla="*/ 698207 w 1037297"/>
                  <a:gd name="connsiteY171" fmla="*/ 295009 h 838042"/>
                  <a:gd name="connsiteX172" fmla="*/ 707732 w 1037297"/>
                  <a:gd name="connsiteY172" fmla="*/ 283579 h 838042"/>
                  <a:gd name="connsiteX173" fmla="*/ 719162 w 1037297"/>
                  <a:gd name="connsiteY173" fmla="*/ 275959 h 838042"/>
                  <a:gd name="connsiteX174" fmla="*/ 734402 w 1037297"/>
                  <a:gd name="connsiteY174" fmla="*/ 262624 h 838042"/>
                  <a:gd name="connsiteX175" fmla="*/ 743927 w 1037297"/>
                  <a:gd name="connsiteY175" fmla="*/ 251194 h 838042"/>
                  <a:gd name="connsiteX176" fmla="*/ 755357 w 1037297"/>
                  <a:gd name="connsiteY176" fmla="*/ 241669 h 838042"/>
                  <a:gd name="connsiteX177" fmla="*/ 761072 w 1037297"/>
                  <a:gd name="connsiteY177" fmla="*/ 230239 h 838042"/>
                  <a:gd name="connsiteX178" fmla="*/ 762977 w 1037297"/>
                  <a:gd name="connsiteY178" fmla="*/ 224524 h 838042"/>
                  <a:gd name="connsiteX179" fmla="*/ 768692 w 1037297"/>
                  <a:gd name="connsiteY179" fmla="*/ 213094 h 838042"/>
                  <a:gd name="connsiteX180" fmla="*/ 766787 w 1037297"/>
                  <a:gd name="connsiteY180" fmla="*/ 197854 h 838042"/>
                  <a:gd name="connsiteX181" fmla="*/ 761072 w 1037297"/>
                  <a:gd name="connsiteY181" fmla="*/ 195949 h 838042"/>
                  <a:gd name="connsiteX182" fmla="*/ 740117 w 1037297"/>
                  <a:gd name="connsiteY182" fmla="*/ 197854 h 838042"/>
                  <a:gd name="connsiteX183" fmla="*/ 734402 w 1037297"/>
                  <a:gd name="connsiteY183" fmla="*/ 201664 h 838042"/>
                  <a:gd name="connsiteX184" fmla="*/ 722972 w 1037297"/>
                  <a:gd name="connsiteY184" fmla="*/ 205474 h 838042"/>
                  <a:gd name="connsiteX185" fmla="*/ 719162 w 1037297"/>
                  <a:gd name="connsiteY185" fmla="*/ 211189 h 838042"/>
                  <a:gd name="connsiteX186" fmla="*/ 713447 w 1037297"/>
                  <a:gd name="connsiteY186" fmla="*/ 213094 h 838042"/>
                  <a:gd name="connsiteX187" fmla="*/ 707732 w 1037297"/>
                  <a:gd name="connsiteY187" fmla="*/ 216904 h 838042"/>
                  <a:gd name="connsiteX188" fmla="*/ 702017 w 1037297"/>
                  <a:gd name="connsiteY188" fmla="*/ 222619 h 838042"/>
                  <a:gd name="connsiteX189" fmla="*/ 694397 w 1037297"/>
                  <a:gd name="connsiteY189" fmla="*/ 226429 h 838042"/>
                  <a:gd name="connsiteX190" fmla="*/ 652487 w 1037297"/>
                  <a:gd name="connsiteY190" fmla="*/ 255004 h 838042"/>
                  <a:gd name="connsiteX191" fmla="*/ 639152 w 1037297"/>
                  <a:gd name="connsiteY191" fmla="*/ 266434 h 838042"/>
                  <a:gd name="connsiteX192" fmla="*/ 629627 w 1037297"/>
                  <a:gd name="connsiteY192" fmla="*/ 283579 h 838042"/>
                  <a:gd name="connsiteX193" fmla="*/ 604862 w 1037297"/>
                  <a:gd name="connsiteY193" fmla="*/ 289294 h 838042"/>
                  <a:gd name="connsiteX194" fmla="*/ 591527 w 1037297"/>
                  <a:gd name="connsiteY194" fmla="*/ 293104 h 838042"/>
                  <a:gd name="connsiteX195" fmla="*/ 576287 w 1037297"/>
                  <a:gd name="connsiteY195" fmla="*/ 291199 h 838042"/>
                  <a:gd name="connsiteX196" fmla="*/ 564857 w 1037297"/>
                  <a:gd name="connsiteY196" fmla="*/ 287389 h 838042"/>
                  <a:gd name="connsiteX197" fmla="*/ 553427 w 1037297"/>
                  <a:gd name="connsiteY197" fmla="*/ 283579 h 838042"/>
                  <a:gd name="connsiteX198" fmla="*/ 541997 w 1037297"/>
                  <a:gd name="connsiteY198" fmla="*/ 279769 h 838042"/>
                  <a:gd name="connsiteX199" fmla="*/ 536282 w 1037297"/>
                  <a:gd name="connsiteY199" fmla="*/ 277864 h 838042"/>
                  <a:gd name="connsiteX200" fmla="*/ 530567 w 1037297"/>
                  <a:gd name="connsiteY200" fmla="*/ 274054 h 838042"/>
                  <a:gd name="connsiteX201" fmla="*/ 519137 w 1037297"/>
                  <a:gd name="connsiteY201" fmla="*/ 268339 h 838042"/>
                  <a:gd name="connsiteX202" fmla="*/ 511517 w 1037297"/>
                  <a:gd name="connsiteY202" fmla="*/ 256909 h 838042"/>
                  <a:gd name="connsiteX203" fmla="*/ 507707 w 1037297"/>
                  <a:gd name="connsiteY203" fmla="*/ 235954 h 838042"/>
                  <a:gd name="connsiteX204" fmla="*/ 509612 w 1037297"/>
                  <a:gd name="connsiteY204" fmla="*/ 171184 h 838042"/>
                  <a:gd name="connsiteX205" fmla="*/ 508314 w 1037297"/>
                  <a:gd name="connsiteY205" fmla="*/ 73485 h 838042"/>
                  <a:gd name="connsiteX206" fmla="*/ 454116 w 1037297"/>
                  <a:gd name="connsiteY206" fmla="*/ 11248 h 838042"/>
                  <a:gd name="connsiteX207" fmla="*/ 435401 w 1037297"/>
                  <a:gd name="connsiteY207" fmla="*/ 68523 h 838042"/>
                  <a:gd name="connsiteX208" fmla="*/ 427697 w 1037297"/>
                  <a:gd name="connsiteY208" fmla="*/ 137103 h 838042"/>
                  <a:gd name="connsiteX209" fmla="*/ 420077 w 1037297"/>
                  <a:gd name="connsiteY209" fmla="*/ 169279 h 838042"/>
                  <a:gd name="connsiteX210" fmla="*/ 416267 w 1037297"/>
                  <a:gd name="connsiteY210" fmla="*/ 186424 h 838042"/>
                  <a:gd name="connsiteX211" fmla="*/ 420077 w 1037297"/>
                  <a:gd name="connsiteY211" fmla="*/ 207379 h 838042"/>
                  <a:gd name="connsiteX212" fmla="*/ 423887 w 1037297"/>
                  <a:gd name="connsiteY212" fmla="*/ 213094 h 838042"/>
                  <a:gd name="connsiteX213" fmla="*/ 427697 w 1037297"/>
                  <a:gd name="connsiteY213" fmla="*/ 224524 h 838042"/>
                  <a:gd name="connsiteX214" fmla="*/ 425792 w 1037297"/>
                  <a:gd name="connsiteY214" fmla="*/ 251194 h 838042"/>
                  <a:gd name="connsiteX215" fmla="*/ 420077 w 1037297"/>
                  <a:gd name="connsiteY215" fmla="*/ 253099 h 838042"/>
                  <a:gd name="connsiteX216" fmla="*/ 414362 w 1037297"/>
                  <a:gd name="connsiteY216" fmla="*/ 256909 h 838042"/>
                  <a:gd name="connsiteX217" fmla="*/ 423887 w 1037297"/>
                  <a:gd name="connsiteY217"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09612 w 1037297"/>
                  <a:gd name="connsiteY107" fmla="*/ 582664 h 838042"/>
                  <a:gd name="connsiteX108" fmla="*/ 538187 w 1037297"/>
                  <a:gd name="connsiteY108" fmla="*/ 573139 h 838042"/>
                  <a:gd name="connsiteX109" fmla="*/ 543902 w 1037297"/>
                  <a:gd name="connsiteY109" fmla="*/ 571234 h 838042"/>
                  <a:gd name="connsiteX110" fmla="*/ 549617 w 1037297"/>
                  <a:gd name="connsiteY110" fmla="*/ 569329 h 838042"/>
                  <a:gd name="connsiteX111" fmla="*/ 557237 w 1037297"/>
                  <a:gd name="connsiteY111" fmla="*/ 567424 h 838042"/>
                  <a:gd name="connsiteX112" fmla="*/ 576287 w 1037297"/>
                  <a:gd name="connsiteY112" fmla="*/ 559804 h 838042"/>
                  <a:gd name="connsiteX113" fmla="*/ 587717 w 1037297"/>
                  <a:gd name="connsiteY113" fmla="*/ 555994 h 838042"/>
                  <a:gd name="connsiteX114" fmla="*/ 722972 w 1037297"/>
                  <a:gd name="connsiteY114" fmla="*/ 639814 h 838042"/>
                  <a:gd name="connsiteX115" fmla="*/ 780122 w 1037297"/>
                  <a:gd name="connsiteY115" fmla="*/ 656959 h 838042"/>
                  <a:gd name="connsiteX116" fmla="*/ 791552 w 1037297"/>
                  <a:gd name="connsiteY116" fmla="*/ 651244 h 838042"/>
                  <a:gd name="connsiteX117" fmla="*/ 797267 w 1037297"/>
                  <a:gd name="connsiteY117" fmla="*/ 649339 h 838042"/>
                  <a:gd name="connsiteX118" fmla="*/ 804887 w 1037297"/>
                  <a:gd name="connsiteY118" fmla="*/ 632194 h 838042"/>
                  <a:gd name="connsiteX119" fmla="*/ 802982 w 1037297"/>
                  <a:gd name="connsiteY119" fmla="*/ 607429 h 838042"/>
                  <a:gd name="connsiteX120" fmla="*/ 801077 w 1037297"/>
                  <a:gd name="connsiteY120" fmla="*/ 601714 h 838042"/>
                  <a:gd name="connsiteX121" fmla="*/ 799172 w 1037297"/>
                  <a:gd name="connsiteY121" fmla="*/ 594094 h 838042"/>
                  <a:gd name="connsiteX122" fmla="*/ 785837 w 1037297"/>
                  <a:gd name="connsiteY122" fmla="*/ 576949 h 838042"/>
                  <a:gd name="connsiteX123" fmla="*/ 776312 w 1037297"/>
                  <a:gd name="connsiteY123" fmla="*/ 571234 h 838042"/>
                  <a:gd name="connsiteX124" fmla="*/ 650582 w 1037297"/>
                  <a:gd name="connsiteY124" fmla="*/ 479794 h 838042"/>
                  <a:gd name="connsiteX125" fmla="*/ 646772 w 1037297"/>
                  <a:gd name="connsiteY125" fmla="*/ 462649 h 838042"/>
                  <a:gd name="connsiteX126" fmla="*/ 648677 w 1037297"/>
                  <a:gd name="connsiteY126" fmla="*/ 455029 h 838042"/>
                  <a:gd name="connsiteX127" fmla="*/ 652487 w 1037297"/>
                  <a:gd name="connsiteY127" fmla="*/ 437884 h 838042"/>
                  <a:gd name="connsiteX128" fmla="*/ 656297 w 1037297"/>
                  <a:gd name="connsiteY128" fmla="*/ 432169 h 838042"/>
                  <a:gd name="connsiteX129" fmla="*/ 658202 w 1037297"/>
                  <a:gd name="connsiteY129" fmla="*/ 426454 h 838042"/>
                  <a:gd name="connsiteX130" fmla="*/ 663917 w 1037297"/>
                  <a:gd name="connsiteY130" fmla="*/ 424549 h 838042"/>
                  <a:gd name="connsiteX131" fmla="*/ 673442 w 1037297"/>
                  <a:gd name="connsiteY131" fmla="*/ 413119 h 838042"/>
                  <a:gd name="connsiteX132" fmla="*/ 726782 w 1037297"/>
                  <a:gd name="connsiteY132" fmla="*/ 405499 h 838042"/>
                  <a:gd name="connsiteX133" fmla="*/ 844892 w 1037297"/>
                  <a:gd name="connsiteY133" fmla="*/ 407404 h 838042"/>
                  <a:gd name="connsiteX134" fmla="*/ 873467 w 1037297"/>
                  <a:gd name="connsiteY134" fmla="*/ 409309 h 838042"/>
                  <a:gd name="connsiteX135" fmla="*/ 902042 w 1037297"/>
                  <a:gd name="connsiteY135" fmla="*/ 415024 h 838042"/>
                  <a:gd name="connsiteX136" fmla="*/ 924902 w 1037297"/>
                  <a:gd name="connsiteY136" fmla="*/ 418834 h 838042"/>
                  <a:gd name="connsiteX137" fmla="*/ 953477 w 1037297"/>
                  <a:gd name="connsiteY137" fmla="*/ 424549 h 838042"/>
                  <a:gd name="connsiteX138" fmla="*/ 959192 w 1037297"/>
                  <a:gd name="connsiteY138" fmla="*/ 424549 h 838042"/>
                  <a:gd name="connsiteX139" fmla="*/ 1004912 w 1037297"/>
                  <a:gd name="connsiteY139" fmla="*/ 422644 h 838042"/>
                  <a:gd name="connsiteX140" fmla="*/ 1033487 w 1037297"/>
                  <a:gd name="connsiteY140" fmla="*/ 415024 h 838042"/>
                  <a:gd name="connsiteX141" fmla="*/ 1037297 w 1037297"/>
                  <a:gd name="connsiteY141" fmla="*/ 409309 h 838042"/>
                  <a:gd name="connsiteX142" fmla="*/ 1035392 w 1037297"/>
                  <a:gd name="connsiteY142" fmla="*/ 390259 h 838042"/>
                  <a:gd name="connsiteX143" fmla="*/ 1029677 w 1037297"/>
                  <a:gd name="connsiteY143" fmla="*/ 386449 h 838042"/>
                  <a:gd name="connsiteX144" fmla="*/ 1014437 w 1037297"/>
                  <a:gd name="connsiteY144" fmla="*/ 384544 h 838042"/>
                  <a:gd name="connsiteX145" fmla="*/ 1008722 w 1037297"/>
                  <a:gd name="connsiteY145" fmla="*/ 382639 h 838042"/>
                  <a:gd name="connsiteX146" fmla="*/ 1001102 w 1037297"/>
                  <a:gd name="connsiteY146" fmla="*/ 380734 h 838042"/>
                  <a:gd name="connsiteX147" fmla="*/ 989672 w 1037297"/>
                  <a:gd name="connsiteY147" fmla="*/ 373114 h 838042"/>
                  <a:gd name="connsiteX148" fmla="*/ 978242 w 1037297"/>
                  <a:gd name="connsiteY148" fmla="*/ 369304 h 838042"/>
                  <a:gd name="connsiteX149" fmla="*/ 972527 w 1037297"/>
                  <a:gd name="connsiteY149" fmla="*/ 367399 h 838042"/>
                  <a:gd name="connsiteX150" fmla="*/ 964907 w 1037297"/>
                  <a:gd name="connsiteY150" fmla="*/ 365494 h 838042"/>
                  <a:gd name="connsiteX151" fmla="*/ 959192 w 1037297"/>
                  <a:gd name="connsiteY151" fmla="*/ 363589 h 838042"/>
                  <a:gd name="connsiteX152" fmla="*/ 938237 w 1037297"/>
                  <a:gd name="connsiteY152" fmla="*/ 357874 h 838042"/>
                  <a:gd name="connsiteX153" fmla="*/ 932522 w 1037297"/>
                  <a:gd name="connsiteY153" fmla="*/ 355969 h 838042"/>
                  <a:gd name="connsiteX154" fmla="*/ 827747 w 1037297"/>
                  <a:gd name="connsiteY154" fmla="*/ 357874 h 838042"/>
                  <a:gd name="connsiteX155" fmla="*/ 822032 w 1037297"/>
                  <a:gd name="connsiteY155" fmla="*/ 359779 h 838042"/>
                  <a:gd name="connsiteX156" fmla="*/ 732497 w 1037297"/>
                  <a:gd name="connsiteY156" fmla="*/ 361684 h 838042"/>
                  <a:gd name="connsiteX157" fmla="*/ 719162 w 1037297"/>
                  <a:gd name="connsiteY157" fmla="*/ 365494 h 838042"/>
                  <a:gd name="connsiteX158" fmla="*/ 698207 w 1037297"/>
                  <a:gd name="connsiteY158" fmla="*/ 367399 h 838042"/>
                  <a:gd name="connsiteX159" fmla="*/ 671537 w 1037297"/>
                  <a:gd name="connsiteY159" fmla="*/ 369304 h 838042"/>
                  <a:gd name="connsiteX160" fmla="*/ 671537 w 1037297"/>
                  <a:gd name="connsiteY160" fmla="*/ 369304 h 838042"/>
                  <a:gd name="connsiteX161" fmla="*/ 648677 w 1037297"/>
                  <a:gd name="connsiteY161" fmla="*/ 373114 h 838042"/>
                  <a:gd name="connsiteX162" fmla="*/ 644867 w 1037297"/>
                  <a:gd name="connsiteY162" fmla="*/ 361684 h 838042"/>
                  <a:gd name="connsiteX163" fmla="*/ 642962 w 1037297"/>
                  <a:gd name="connsiteY163" fmla="*/ 355969 h 838042"/>
                  <a:gd name="connsiteX164" fmla="*/ 644867 w 1037297"/>
                  <a:gd name="connsiteY164" fmla="*/ 338824 h 838042"/>
                  <a:gd name="connsiteX165" fmla="*/ 646772 w 1037297"/>
                  <a:gd name="connsiteY165" fmla="*/ 333109 h 838042"/>
                  <a:gd name="connsiteX166" fmla="*/ 663917 w 1037297"/>
                  <a:gd name="connsiteY166" fmla="*/ 323584 h 838042"/>
                  <a:gd name="connsiteX167" fmla="*/ 675347 w 1037297"/>
                  <a:gd name="connsiteY167" fmla="*/ 315964 h 838042"/>
                  <a:gd name="connsiteX168" fmla="*/ 677252 w 1037297"/>
                  <a:gd name="connsiteY168" fmla="*/ 310249 h 838042"/>
                  <a:gd name="connsiteX169" fmla="*/ 682967 w 1037297"/>
                  <a:gd name="connsiteY169" fmla="*/ 308344 h 838042"/>
                  <a:gd name="connsiteX170" fmla="*/ 688682 w 1037297"/>
                  <a:gd name="connsiteY170" fmla="*/ 304534 h 838042"/>
                  <a:gd name="connsiteX171" fmla="*/ 698207 w 1037297"/>
                  <a:gd name="connsiteY171" fmla="*/ 295009 h 838042"/>
                  <a:gd name="connsiteX172" fmla="*/ 707732 w 1037297"/>
                  <a:gd name="connsiteY172" fmla="*/ 283579 h 838042"/>
                  <a:gd name="connsiteX173" fmla="*/ 719162 w 1037297"/>
                  <a:gd name="connsiteY173" fmla="*/ 275959 h 838042"/>
                  <a:gd name="connsiteX174" fmla="*/ 734402 w 1037297"/>
                  <a:gd name="connsiteY174" fmla="*/ 262624 h 838042"/>
                  <a:gd name="connsiteX175" fmla="*/ 743927 w 1037297"/>
                  <a:gd name="connsiteY175" fmla="*/ 251194 h 838042"/>
                  <a:gd name="connsiteX176" fmla="*/ 755357 w 1037297"/>
                  <a:gd name="connsiteY176" fmla="*/ 241669 h 838042"/>
                  <a:gd name="connsiteX177" fmla="*/ 761072 w 1037297"/>
                  <a:gd name="connsiteY177" fmla="*/ 230239 h 838042"/>
                  <a:gd name="connsiteX178" fmla="*/ 762977 w 1037297"/>
                  <a:gd name="connsiteY178" fmla="*/ 224524 h 838042"/>
                  <a:gd name="connsiteX179" fmla="*/ 768692 w 1037297"/>
                  <a:gd name="connsiteY179" fmla="*/ 213094 h 838042"/>
                  <a:gd name="connsiteX180" fmla="*/ 766787 w 1037297"/>
                  <a:gd name="connsiteY180" fmla="*/ 197854 h 838042"/>
                  <a:gd name="connsiteX181" fmla="*/ 761072 w 1037297"/>
                  <a:gd name="connsiteY181" fmla="*/ 195949 h 838042"/>
                  <a:gd name="connsiteX182" fmla="*/ 740117 w 1037297"/>
                  <a:gd name="connsiteY182" fmla="*/ 197854 h 838042"/>
                  <a:gd name="connsiteX183" fmla="*/ 734402 w 1037297"/>
                  <a:gd name="connsiteY183" fmla="*/ 201664 h 838042"/>
                  <a:gd name="connsiteX184" fmla="*/ 722972 w 1037297"/>
                  <a:gd name="connsiteY184" fmla="*/ 205474 h 838042"/>
                  <a:gd name="connsiteX185" fmla="*/ 719162 w 1037297"/>
                  <a:gd name="connsiteY185" fmla="*/ 211189 h 838042"/>
                  <a:gd name="connsiteX186" fmla="*/ 713447 w 1037297"/>
                  <a:gd name="connsiteY186" fmla="*/ 213094 h 838042"/>
                  <a:gd name="connsiteX187" fmla="*/ 707732 w 1037297"/>
                  <a:gd name="connsiteY187" fmla="*/ 216904 h 838042"/>
                  <a:gd name="connsiteX188" fmla="*/ 702017 w 1037297"/>
                  <a:gd name="connsiteY188" fmla="*/ 222619 h 838042"/>
                  <a:gd name="connsiteX189" fmla="*/ 694397 w 1037297"/>
                  <a:gd name="connsiteY189" fmla="*/ 226429 h 838042"/>
                  <a:gd name="connsiteX190" fmla="*/ 652487 w 1037297"/>
                  <a:gd name="connsiteY190" fmla="*/ 255004 h 838042"/>
                  <a:gd name="connsiteX191" fmla="*/ 639152 w 1037297"/>
                  <a:gd name="connsiteY191" fmla="*/ 266434 h 838042"/>
                  <a:gd name="connsiteX192" fmla="*/ 629627 w 1037297"/>
                  <a:gd name="connsiteY192" fmla="*/ 283579 h 838042"/>
                  <a:gd name="connsiteX193" fmla="*/ 604862 w 1037297"/>
                  <a:gd name="connsiteY193" fmla="*/ 289294 h 838042"/>
                  <a:gd name="connsiteX194" fmla="*/ 591527 w 1037297"/>
                  <a:gd name="connsiteY194" fmla="*/ 293104 h 838042"/>
                  <a:gd name="connsiteX195" fmla="*/ 576287 w 1037297"/>
                  <a:gd name="connsiteY195" fmla="*/ 291199 h 838042"/>
                  <a:gd name="connsiteX196" fmla="*/ 564857 w 1037297"/>
                  <a:gd name="connsiteY196" fmla="*/ 287389 h 838042"/>
                  <a:gd name="connsiteX197" fmla="*/ 553427 w 1037297"/>
                  <a:gd name="connsiteY197" fmla="*/ 283579 h 838042"/>
                  <a:gd name="connsiteX198" fmla="*/ 541997 w 1037297"/>
                  <a:gd name="connsiteY198" fmla="*/ 279769 h 838042"/>
                  <a:gd name="connsiteX199" fmla="*/ 536282 w 1037297"/>
                  <a:gd name="connsiteY199" fmla="*/ 277864 h 838042"/>
                  <a:gd name="connsiteX200" fmla="*/ 530567 w 1037297"/>
                  <a:gd name="connsiteY200" fmla="*/ 274054 h 838042"/>
                  <a:gd name="connsiteX201" fmla="*/ 519137 w 1037297"/>
                  <a:gd name="connsiteY201" fmla="*/ 268339 h 838042"/>
                  <a:gd name="connsiteX202" fmla="*/ 511517 w 1037297"/>
                  <a:gd name="connsiteY202" fmla="*/ 256909 h 838042"/>
                  <a:gd name="connsiteX203" fmla="*/ 507707 w 1037297"/>
                  <a:gd name="connsiteY203" fmla="*/ 235954 h 838042"/>
                  <a:gd name="connsiteX204" fmla="*/ 509612 w 1037297"/>
                  <a:gd name="connsiteY204" fmla="*/ 171184 h 838042"/>
                  <a:gd name="connsiteX205" fmla="*/ 508314 w 1037297"/>
                  <a:gd name="connsiteY205" fmla="*/ 73485 h 838042"/>
                  <a:gd name="connsiteX206" fmla="*/ 454116 w 1037297"/>
                  <a:gd name="connsiteY206" fmla="*/ 11248 h 838042"/>
                  <a:gd name="connsiteX207" fmla="*/ 435401 w 1037297"/>
                  <a:gd name="connsiteY207" fmla="*/ 68523 h 838042"/>
                  <a:gd name="connsiteX208" fmla="*/ 427697 w 1037297"/>
                  <a:gd name="connsiteY208" fmla="*/ 137103 h 838042"/>
                  <a:gd name="connsiteX209" fmla="*/ 420077 w 1037297"/>
                  <a:gd name="connsiteY209" fmla="*/ 169279 h 838042"/>
                  <a:gd name="connsiteX210" fmla="*/ 416267 w 1037297"/>
                  <a:gd name="connsiteY210" fmla="*/ 186424 h 838042"/>
                  <a:gd name="connsiteX211" fmla="*/ 420077 w 1037297"/>
                  <a:gd name="connsiteY211" fmla="*/ 207379 h 838042"/>
                  <a:gd name="connsiteX212" fmla="*/ 423887 w 1037297"/>
                  <a:gd name="connsiteY212" fmla="*/ 213094 h 838042"/>
                  <a:gd name="connsiteX213" fmla="*/ 427697 w 1037297"/>
                  <a:gd name="connsiteY213" fmla="*/ 224524 h 838042"/>
                  <a:gd name="connsiteX214" fmla="*/ 425792 w 1037297"/>
                  <a:gd name="connsiteY214" fmla="*/ 251194 h 838042"/>
                  <a:gd name="connsiteX215" fmla="*/ 420077 w 1037297"/>
                  <a:gd name="connsiteY215" fmla="*/ 253099 h 838042"/>
                  <a:gd name="connsiteX216" fmla="*/ 414362 w 1037297"/>
                  <a:gd name="connsiteY216" fmla="*/ 256909 h 838042"/>
                  <a:gd name="connsiteX217" fmla="*/ 423887 w 1037297"/>
                  <a:gd name="connsiteY217"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09612 w 1037297"/>
                  <a:gd name="connsiteY107" fmla="*/ 582664 h 838042"/>
                  <a:gd name="connsiteX108" fmla="*/ 538187 w 1037297"/>
                  <a:gd name="connsiteY108" fmla="*/ 573139 h 838042"/>
                  <a:gd name="connsiteX109" fmla="*/ 543902 w 1037297"/>
                  <a:gd name="connsiteY109" fmla="*/ 571234 h 838042"/>
                  <a:gd name="connsiteX110" fmla="*/ 549617 w 1037297"/>
                  <a:gd name="connsiteY110" fmla="*/ 569329 h 838042"/>
                  <a:gd name="connsiteX111" fmla="*/ 557237 w 1037297"/>
                  <a:gd name="connsiteY111" fmla="*/ 567424 h 838042"/>
                  <a:gd name="connsiteX112" fmla="*/ 576287 w 1037297"/>
                  <a:gd name="connsiteY112" fmla="*/ 559804 h 838042"/>
                  <a:gd name="connsiteX113" fmla="*/ 587717 w 1037297"/>
                  <a:gd name="connsiteY113" fmla="*/ 555994 h 838042"/>
                  <a:gd name="connsiteX114" fmla="*/ 722972 w 1037297"/>
                  <a:gd name="connsiteY114" fmla="*/ 639814 h 838042"/>
                  <a:gd name="connsiteX115" fmla="*/ 780122 w 1037297"/>
                  <a:gd name="connsiteY115" fmla="*/ 656959 h 838042"/>
                  <a:gd name="connsiteX116" fmla="*/ 791552 w 1037297"/>
                  <a:gd name="connsiteY116" fmla="*/ 651244 h 838042"/>
                  <a:gd name="connsiteX117" fmla="*/ 797267 w 1037297"/>
                  <a:gd name="connsiteY117" fmla="*/ 649339 h 838042"/>
                  <a:gd name="connsiteX118" fmla="*/ 804887 w 1037297"/>
                  <a:gd name="connsiteY118" fmla="*/ 632194 h 838042"/>
                  <a:gd name="connsiteX119" fmla="*/ 802982 w 1037297"/>
                  <a:gd name="connsiteY119" fmla="*/ 607429 h 838042"/>
                  <a:gd name="connsiteX120" fmla="*/ 801077 w 1037297"/>
                  <a:gd name="connsiteY120" fmla="*/ 601714 h 838042"/>
                  <a:gd name="connsiteX121" fmla="*/ 799172 w 1037297"/>
                  <a:gd name="connsiteY121" fmla="*/ 594094 h 838042"/>
                  <a:gd name="connsiteX122" fmla="*/ 785837 w 1037297"/>
                  <a:gd name="connsiteY122" fmla="*/ 576949 h 838042"/>
                  <a:gd name="connsiteX123" fmla="*/ 776312 w 1037297"/>
                  <a:gd name="connsiteY123" fmla="*/ 571234 h 838042"/>
                  <a:gd name="connsiteX124" fmla="*/ 650582 w 1037297"/>
                  <a:gd name="connsiteY124" fmla="*/ 479794 h 838042"/>
                  <a:gd name="connsiteX125" fmla="*/ 646772 w 1037297"/>
                  <a:gd name="connsiteY125" fmla="*/ 462649 h 838042"/>
                  <a:gd name="connsiteX126" fmla="*/ 648677 w 1037297"/>
                  <a:gd name="connsiteY126" fmla="*/ 455029 h 838042"/>
                  <a:gd name="connsiteX127" fmla="*/ 652487 w 1037297"/>
                  <a:gd name="connsiteY127" fmla="*/ 437884 h 838042"/>
                  <a:gd name="connsiteX128" fmla="*/ 656297 w 1037297"/>
                  <a:gd name="connsiteY128" fmla="*/ 432169 h 838042"/>
                  <a:gd name="connsiteX129" fmla="*/ 658202 w 1037297"/>
                  <a:gd name="connsiteY129" fmla="*/ 426454 h 838042"/>
                  <a:gd name="connsiteX130" fmla="*/ 663917 w 1037297"/>
                  <a:gd name="connsiteY130" fmla="*/ 424549 h 838042"/>
                  <a:gd name="connsiteX131" fmla="*/ 673442 w 1037297"/>
                  <a:gd name="connsiteY131" fmla="*/ 413119 h 838042"/>
                  <a:gd name="connsiteX132" fmla="*/ 726782 w 1037297"/>
                  <a:gd name="connsiteY132" fmla="*/ 405499 h 838042"/>
                  <a:gd name="connsiteX133" fmla="*/ 844892 w 1037297"/>
                  <a:gd name="connsiteY133" fmla="*/ 407404 h 838042"/>
                  <a:gd name="connsiteX134" fmla="*/ 873467 w 1037297"/>
                  <a:gd name="connsiteY134" fmla="*/ 409309 h 838042"/>
                  <a:gd name="connsiteX135" fmla="*/ 902042 w 1037297"/>
                  <a:gd name="connsiteY135" fmla="*/ 415024 h 838042"/>
                  <a:gd name="connsiteX136" fmla="*/ 924902 w 1037297"/>
                  <a:gd name="connsiteY136" fmla="*/ 418834 h 838042"/>
                  <a:gd name="connsiteX137" fmla="*/ 953477 w 1037297"/>
                  <a:gd name="connsiteY137" fmla="*/ 424549 h 838042"/>
                  <a:gd name="connsiteX138" fmla="*/ 959192 w 1037297"/>
                  <a:gd name="connsiteY138" fmla="*/ 424549 h 838042"/>
                  <a:gd name="connsiteX139" fmla="*/ 1004912 w 1037297"/>
                  <a:gd name="connsiteY139" fmla="*/ 422644 h 838042"/>
                  <a:gd name="connsiteX140" fmla="*/ 1033487 w 1037297"/>
                  <a:gd name="connsiteY140" fmla="*/ 415024 h 838042"/>
                  <a:gd name="connsiteX141" fmla="*/ 1037297 w 1037297"/>
                  <a:gd name="connsiteY141" fmla="*/ 409309 h 838042"/>
                  <a:gd name="connsiteX142" fmla="*/ 1035392 w 1037297"/>
                  <a:gd name="connsiteY142" fmla="*/ 390259 h 838042"/>
                  <a:gd name="connsiteX143" fmla="*/ 1029677 w 1037297"/>
                  <a:gd name="connsiteY143" fmla="*/ 386449 h 838042"/>
                  <a:gd name="connsiteX144" fmla="*/ 1014437 w 1037297"/>
                  <a:gd name="connsiteY144" fmla="*/ 384544 h 838042"/>
                  <a:gd name="connsiteX145" fmla="*/ 1008722 w 1037297"/>
                  <a:gd name="connsiteY145" fmla="*/ 382639 h 838042"/>
                  <a:gd name="connsiteX146" fmla="*/ 1001102 w 1037297"/>
                  <a:gd name="connsiteY146" fmla="*/ 380734 h 838042"/>
                  <a:gd name="connsiteX147" fmla="*/ 989672 w 1037297"/>
                  <a:gd name="connsiteY147" fmla="*/ 373114 h 838042"/>
                  <a:gd name="connsiteX148" fmla="*/ 978242 w 1037297"/>
                  <a:gd name="connsiteY148" fmla="*/ 369304 h 838042"/>
                  <a:gd name="connsiteX149" fmla="*/ 972527 w 1037297"/>
                  <a:gd name="connsiteY149" fmla="*/ 367399 h 838042"/>
                  <a:gd name="connsiteX150" fmla="*/ 964907 w 1037297"/>
                  <a:gd name="connsiteY150" fmla="*/ 365494 h 838042"/>
                  <a:gd name="connsiteX151" fmla="*/ 959192 w 1037297"/>
                  <a:gd name="connsiteY151" fmla="*/ 363589 h 838042"/>
                  <a:gd name="connsiteX152" fmla="*/ 938237 w 1037297"/>
                  <a:gd name="connsiteY152" fmla="*/ 357874 h 838042"/>
                  <a:gd name="connsiteX153" fmla="*/ 932522 w 1037297"/>
                  <a:gd name="connsiteY153" fmla="*/ 355969 h 838042"/>
                  <a:gd name="connsiteX154" fmla="*/ 827747 w 1037297"/>
                  <a:gd name="connsiteY154" fmla="*/ 357874 h 838042"/>
                  <a:gd name="connsiteX155" fmla="*/ 822032 w 1037297"/>
                  <a:gd name="connsiteY155" fmla="*/ 359779 h 838042"/>
                  <a:gd name="connsiteX156" fmla="*/ 732497 w 1037297"/>
                  <a:gd name="connsiteY156" fmla="*/ 361684 h 838042"/>
                  <a:gd name="connsiteX157" fmla="*/ 719162 w 1037297"/>
                  <a:gd name="connsiteY157" fmla="*/ 365494 h 838042"/>
                  <a:gd name="connsiteX158" fmla="*/ 698207 w 1037297"/>
                  <a:gd name="connsiteY158" fmla="*/ 367399 h 838042"/>
                  <a:gd name="connsiteX159" fmla="*/ 671537 w 1037297"/>
                  <a:gd name="connsiteY159" fmla="*/ 369304 h 838042"/>
                  <a:gd name="connsiteX160" fmla="*/ 671537 w 1037297"/>
                  <a:gd name="connsiteY160" fmla="*/ 369304 h 838042"/>
                  <a:gd name="connsiteX161" fmla="*/ 648677 w 1037297"/>
                  <a:gd name="connsiteY161" fmla="*/ 373114 h 838042"/>
                  <a:gd name="connsiteX162" fmla="*/ 644867 w 1037297"/>
                  <a:gd name="connsiteY162" fmla="*/ 361684 h 838042"/>
                  <a:gd name="connsiteX163" fmla="*/ 642962 w 1037297"/>
                  <a:gd name="connsiteY163" fmla="*/ 355969 h 838042"/>
                  <a:gd name="connsiteX164" fmla="*/ 644867 w 1037297"/>
                  <a:gd name="connsiteY164" fmla="*/ 338824 h 838042"/>
                  <a:gd name="connsiteX165" fmla="*/ 646772 w 1037297"/>
                  <a:gd name="connsiteY165" fmla="*/ 333109 h 838042"/>
                  <a:gd name="connsiteX166" fmla="*/ 663917 w 1037297"/>
                  <a:gd name="connsiteY166" fmla="*/ 323584 h 838042"/>
                  <a:gd name="connsiteX167" fmla="*/ 675347 w 1037297"/>
                  <a:gd name="connsiteY167" fmla="*/ 315964 h 838042"/>
                  <a:gd name="connsiteX168" fmla="*/ 677252 w 1037297"/>
                  <a:gd name="connsiteY168" fmla="*/ 310249 h 838042"/>
                  <a:gd name="connsiteX169" fmla="*/ 682967 w 1037297"/>
                  <a:gd name="connsiteY169" fmla="*/ 308344 h 838042"/>
                  <a:gd name="connsiteX170" fmla="*/ 688682 w 1037297"/>
                  <a:gd name="connsiteY170" fmla="*/ 304534 h 838042"/>
                  <a:gd name="connsiteX171" fmla="*/ 698207 w 1037297"/>
                  <a:gd name="connsiteY171" fmla="*/ 295009 h 838042"/>
                  <a:gd name="connsiteX172" fmla="*/ 707732 w 1037297"/>
                  <a:gd name="connsiteY172" fmla="*/ 283579 h 838042"/>
                  <a:gd name="connsiteX173" fmla="*/ 719162 w 1037297"/>
                  <a:gd name="connsiteY173" fmla="*/ 275959 h 838042"/>
                  <a:gd name="connsiteX174" fmla="*/ 734402 w 1037297"/>
                  <a:gd name="connsiteY174" fmla="*/ 262624 h 838042"/>
                  <a:gd name="connsiteX175" fmla="*/ 743927 w 1037297"/>
                  <a:gd name="connsiteY175" fmla="*/ 251194 h 838042"/>
                  <a:gd name="connsiteX176" fmla="*/ 755357 w 1037297"/>
                  <a:gd name="connsiteY176" fmla="*/ 241669 h 838042"/>
                  <a:gd name="connsiteX177" fmla="*/ 761072 w 1037297"/>
                  <a:gd name="connsiteY177" fmla="*/ 230239 h 838042"/>
                  <a:gd name="connsiteX178" fmla="*/ 762977 w 1037297"/>
                  <a:gd name="connsiteY178" fmla="*/ 224524 h 838042"/>
                  <a:gd name="connsiteX179" fmla="*/ 768692 w 1037297"/>
                  <a:gd name="connsiteY179" fmla="*/ 213094 h 838042"/>
                  <a:gd name="connsiteX180" fmla="*/ 766787 w 1037297"/>
                  <a:gd name="connsiteY180" fmla="*/ 197854 h 838042"/>
                  <a:gd name="connsiteX181" fmla="*/ 761072 w 1037297"/>
                  <a:gd name="connsiteY181" fmla="*/ 195949 h 838042"/>
                  <a:gd name="connsiteX182" fmla="*/ 740117 w 1037297"/>
                  <a:gd name="connsiteY182" fmla="*/ 197854 h 838042"/>
                  <a:gd name="connsiteX183" fmla="*/ 734402 w 1037297"/>
                  <a:gd name="connsiteY183" fmla="*/ 201664 h 838042"/>
                  <a:gd name="connsiteX184" fmla="*/ 722972 w 1037297"/>
                  <a:gd name="connsiteY184" fmla="*/ 205474 h 838042"/>
                  <a:gd name="connsiteX185" fmla="*/ 719162 w 1037297"/>
                  <a:gd name="connsiteY185" fmla="*/ 211189 h 838042"/>
                  <a:gd name="connsiteX186" fmla="*/ 713447 w 1037297"/>
                  <a:gd name="connsiteY186" fmla="*/ 213094 h 838042"/>
                  <a:gd name="connsiteX187" fmla="*/ 707732 w 1037297"/>
                  <a:gd name="connsiteY187" fmla="*/ 216904 h 838042"/>
                  <a:gd name="connsiteX188" fmla="*/ 702017 w 1037297"/>
                  <a:gd name="connsiteY188" fmla="*/ 222619 h 838042"/>
                  <a:gd name="connsiteX189" fmla="*/ 694397 w 1037297"/>
                  <a:gd name="connsiteY189" fmla="*/ 226429 h 838042"/>
                  <a:gd name="connsiteX190" fmla="*/ 652487 w 1037297"/>
                  <a:gd name="connsiteY190" fmla="*/ 255004 h 838042"/>
                  <a:gd name="connsiteX191" fmla="*/ 639152 w 1037297"/>
                  <a:gd name="connsiteY191" fmla="*/ 266434 h 838042"/>
                  <a:gd name="connsiteX192" fmla="*/ 629627 w 1037297"/>
                  <a:gd name="connsiteY192" fmla="*/ 283579 h 838042"/>
                  <a:gd name="connsiteX193" fmla="*/ 604862 w 1037297"/>
                  <a:gd name="connsiteY193" fmla="*/ 289294 h 838042"/>
                  <a:gd name="connsiteX194" fmla="*/ 591527 w 1037297"/>
                  <a:gd name="connsiteY194" fmla="*/ 293104 h 838042"/>
                  <a:gd name="connsiteX195" fmla="*/ 576287 w 1037297"/>
                  <a:gd name="connsiteY195" fmla="*/ 291199 h 838042"/>
                  <a:gd name="connsiteX196" fmla="*/ 564857 w 1037297"/>
                  <a:gd name="connsiteY196" fmla="*/ 287389 h 838042"/>
                  <a:gd name="connsiteX197" fmla="*/ 553427 w 1037297"/>
                  <a:gd name="connsiteY197" fmla="*/ 283579 h 838042"/>
                  <a:gd name="connsiteX198" fmla="*/ 541997 w 1037297"/>
                  <a:gd name="connsiteY198" fmla="*/ 279769 h 838042"/>
                  <a:gd name="connsiteX199" fmla="*/ 536282 w 1037297"/>
                  <a:gd name="connsiteY199" fmla="*/ 277864 h 838042"/>
                  <a:gd name="connsiteX200" fmla="*/ 530567 w 1037297"/>
                  <a:gd name="connsiteY200" fmla="*/ 274054 h 838042"/>
                  <a:gd name="connsiteX201" fmla="*/ 519137 w 1037297"/>
                  <a:gd name="connsiteY201" fmla="*/ 268339 h 838042"/>
                  <a:gd name="connsiteX202" fmla="*/ 511517 w 1037297"/>
                  <a:gd name="connsiteY202" fmla="*/ 256909 h 838042"/>
                  <a:gd name="connsiteX203" fmla="*/ 507707 w 1037297"/>
                  <a:gd name="connsiteY203" fmla="*/ 235954 h 838042"/>
                  <a:gd name="connsiteX204" fmla="*/ 509612 w 1037297"/>
                  <a:gd name="connsiteY204" fmla="*/ 171184 h 838042"/>
                  <a:gd name="connsiteX205" fmla="*/ 508314 w 1037297"/>
                  <a:gd name="connsiteY205" fmla="*/ 73485 h 838042"/>
                  <a:gd name="connsiteX206" fmla="*/ 454116 w 1037297"/>
                  <a:gd name="connsiteY206" fmla="*/ 11248 h 838042"/>
                  <a:gd name="connsiteX207" fmla="*/ 435401 w 1037297"/>
                  <a:gd name="connsiteY207" fmla="*/ 68523 h 838042"/>
                  <a:gd name="connsiteX208" fmla="*/ 427697 w 1037297"/>
                  <a:gd name="connsiteY208" fmla="*/ 137103 h 838042"/>
                  <a:gd name="connsiteX209" fmla="*/ 420077 w 1037297"/>
                  <a:gd name="connsiteY209" fmla="*/ 169279 h 838042"/>
                  <a:gd name="connsiteX210" fmla="*/ 416267 w 1037297"/>
                  <a:gd name="connsiteY210" fmla="*/ 186424 h 838042"/>
                  <a:gd name="connsiteX211" fmla="*/ 420077 w 1037297"/>
                  <a:gd name="connsiteY211" fmla="*/ 207379 h 838042"/>
                  <a:gd name="connsiteX212" fmla="*/ 423887 w 1037297"/>
                  <a:gd name="connsiteY212" fmla="*/ 213094 h 838042"/>
                  <a:gd name="connsiteX213" fmla="*/ 427697 w 1037297"/>
                  <a:gd name="connsiteY213" fmla="*/ 224524 h 838042"/>
                  <a:gd name="connsiteX214" fmla="*/ 425792 w 1037297"/>
                  <a:gd name="connsiteY214" fmla="*/ 251194 h 838042"/>
                  <a:gd name="connsiteX215" fmla="*/ 420077 w 1037297"/>
                  <a:gd name="connsiteY215" fmla="*/ 253099 h 838042"/>
                  <a:gd name="connsiteX216" fmla="*/ 414362 w 1037297"/>
                  <a:gd name="connsiteY216" fmla="*/ 256909 h 838042"/>
                  <a:gd name="connsiteX217" fmla="*/ 423887 w 1037297"/>
                  <a:gd name="connsiteY217"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09612 w 1037297"/>
                  <a:gd name="connsiteY107" fmla="*/ 582664 h 838042"/>
                  <a:gd name="connsiteX108" fmla="*/ 538187 w 1037297"/>
                  <a:gd name="connsiteY108" fmla="*/ 573139 h 838042"/>
                  <a:gd name="connsiteX109" fmla="*/ 543902 w 1037297"/>
                  <a:gd name="connsiteY109" fmla="*/ 571234 h 838042"/>
                  <a:gd name="connsiteX110" fmla="*/ 549617 w 1037297"/>
                  <a:gd name="connsiteY110" fmla="*/ 569329 h 838042"/>
                  <a:gd name="connsiteX111" fmla="*/ 557237 w 1037297"/>
                  <a:gd name="connsiteY111" fmla="*/ 567424 h 838042"/>
                  <a:gd name="connsiteX112" fmla="*/ 576287 w 1037297"/>
                  <a:gd name="connsiteY112" fmla="*/ 559804 h 838042"/>
                  <a:gd name="connsiteX113" fmla="*/ 587717 w 1037297"/>
                  <a:gd name="connsiteY113" fmla="*/ 555994 h 838042"/>
                  <a:gd name="connsiteX114" fmla="*/ 722972 w 1037297"/>
                  <a:gd name="connsiteY114" fmla="*/ 639814 h 838042"/>
                  <a:gd name="connsiteX115" fmla="*/ 780122 w 1037297"/>
                  <a:gd name="connsiteY115" fmla="*/ 656959 h 838042"/>
                  <a:gd name="connsiteX116" fmla="*/ 791552 w 1037297"/>
                  <a:gd name="connsiteY116" fmla="*/ 651244 h 838042"/>
                  <a:gd name="connsiteX117" fmla="*/ 797267 w 1037297"/>
                  <a:gd name="connsiteY117" fmla="*/ 649339 h 838042"/>
                  <a:gd name="connsiteX118" fmla="*/ 804887 w 1037297"/>
                  <a:gd name="connsiteY118" fmla="*/ 632194 h 838042"/>
                  <a:gd name="connsiteX119" fmla="*/ 802982 w 1037297"/>
                  <a:gd name="connsiteY119" fmla="*/ 607429 h 838042"/>
                  <a:gd name="connsiteX120" fmla="*/ 801077 w 1037297"/>
                  <a:gd name="connsiteY120" fmla="*/ 601714 h 838042"/>
                  <a:gd name="connsiteX121" fmla="*/ 799172 w 1037297"/>
                  <a:gd name="connsiteY121" fmla="*/ 594094 h 838042"/>
                  <a:gd name="connsiteX122" fmla="*/ 785837 w 1037297"/>
                  <a:gd name="connsiteY122" fmla="*/ 576949 h 838042"/>
                  <a:gd name="connsiteX123" fmla="*/ 776312 w 1037297"/>
                  <a:gd name="connsiteY123" fmla="*/ 571234 h 838042"/>
                  <a:gd name="connsiteX124" fmla="*/ 650582 w 1037297"/>
                  <a:gd name="connsiteY124" fmla="*/ 479794 h 838042"/>
                  <a:gd name="connsiteX125" fmla="*/ 646772 w 1037297"/>
                  <a:gd name="connsiteY125" fmla="*/ 462649 h 838042"/>
                  <a:gd name="connsiteX126" fmla="*/ 648677 w 1037297"/>
                  <a:gd name="connsiteY126" fmla="*/ 455029 h 838042"/>
                  <a:gd name="connsiteX127" fmla="*/ 652487 w 1037297"/>
                  <a:gd name="connsiteY127" fmla="*/ 437884 h 838042"/>
                  <a:gd name="connsiteX128" fmla="*/ 656297 w 1037297"/>
                  <a:gd name="connsiteY128" fmla="*/ 432169 h 838042"/>
                  <a:gd name="connsiteX129" fmla="*/ 658202 w 1037297"/>
                  <a:gd name="connsiteY129" fmla="*/ 426454 h 838042"/>
                  <a:gd name="connsiteX130" fmla="*/ 663917 w 1037297"/>
                  <a:gd name="connsiteY130" fmla="*/ 424549 h 838042"/>
                  <a:gd name="connsiteX131" fmla="*/ 673442 w 1037297"/>
                  <a:gd name="connsiteY131" fmla="*/ 413119 h 838042"/>
                  <a:gd name="connsiteX132" fmla="*/ 726782 w 1037297"/>
                  <a:gd name="connsiteY132" fmla="*/ 405499 h 838042"/>
                  <a:gd name="connsiteX133" fmla="*/ 844892 w 1037297"/>
                  <a:gd name="connsiteY133" fmla="*/ 407404 h 838042"/>
                  <a:gd name="connsiteX134" fmla="*/ 873467 w 1037297"/>
                  <a:gd name="connsiteY134" fmla="*/ 409309 h 838042"/>
                  <a:gd name="connsiteX135" fmla="*/ 902042 w 1037297"/>
                  <a:gd name="connsiteY135" fmla="*/ 415024 h 838042"/>
                  <a:gd name="connsiteX136" fmla="*/ 924902 w 1037297"/>
                  <a:gd name="connsiteY136" fmla="*/ 418834 h 838042"/>
                  <a:gd name="connsiteX137" fmla="*/ 953477 w 1037297"/>
                  <a:gd name="connsiteY137" fmla="*/ 424549 h 838042"/>
                  <a:gd name="connsiteX138" fmla="*/ 959192 w 1037297"/>
                  <a:gd name="connsiteY138" fmla="*/ 424549 h 838042"/>
                  <a:gd name="connsiteX139" fmla="*/ 1004912 w 1037297"/>
                  <a:gd name="connsiteY139" fmla="*/ 422644 h 838042"/>
                  <a:gd name="connsiteX140" fmla="*/ 1033487 w 1037297"/>
                  <a:gd name="connsiteY140" fmla="*/ 415024 h 838042"/>
                  <a:gd name="connsiteX141" fmla="*/ 1037297 w 1037297"/>
                  <a:gd name="connsiteY141" fmla="*/ 409309 h 838042"/>
                  <a:gd name="connsiteX142" fmla="*/ 1035392 w 1037297"/>
                  <a:gd name="connsiteY142" fmla="*/ 390259 h 838042"/>
                  <a:gd name="connsiteX143" fmla="*/ 1029677 w 1037297"/>
                  <a:gd name="connsiteY143" fmla="*/ 386449 h 838042"/>
                  <a:gd name="connsiteX144" fmla="*/ 1014437 w 1037297"/>
                  <a:gd name="connsiteY144" fmla="*/ 384544 h 838042"/>
                  <a:gd name="connsiteX145" fmla="*/ 1008722 w 1037297"/>
                  <a:gd name="connsiteY145" fmla="*/ 382639 h 838042"/>
                  <a:gd name="connsiteX146" fmla="*/ 1001102 w 1037297"/>
                  <a:gd name="connsiteY146" fmla="*/ 380734 h 838042"/>
                  <a:gd name="connsiteX147" fmla="*/ 989672 w 1037297"/>
                  <a:gd name="connsiteY147" fmla="*/ 373114 h 838042"/>
                  <a:gd name="connsiteX148" fmla="*/ 978242 w 1037297"/>
                  <a:gd name="connsiteY148" fmla="*/ 369304 h 838042"/>
                  <a:gd name="connsiteX149" fmla="*/ 972527 w 1037297"/>
                  <a:gd name="connsiteY149" fmla="*/ 367399 h 838042"/>
                  <a:gd name="connsiteX150" fmla="*/ 964907 w 1037297"/>
                  <a:gd name="connsiteY150" fmla="*/ 365494 h 838042"/>
                  <a:gd name="connsiteX151" fmla="*/ 959192 w 1037297"/>
                  <a:gd name="connsiteY151" fmla="*/ 363589 h 838042"/>
                  <a:gd name="connsiteX152" fmla="*/ 938237 w 1037297"/>
                  <a:gd name="connsiteY152" fmla="*/ 357874 h 838042"/>
                  <a:gd name="connsiteX153" fmla="*/ 932522 w 1037297"/>
                  <a:gd name="connsiteY153" fmla="*/ 355969 h 838042"/>
                  <a:gd name="connsiteX154" fmla="*/ 827747 w 1037297"/>
                  <a:gd name="connsiteY154" fmla="*/ 357874 h 838042"/>
                  <a:gd name="connsiteX155" fmla="*/ 822032 w 1037297"/>
                  <a:gd name="connsiteY155" fmla="*/ 359779 h 838042"/>
                  <a:gd name="connsiteX156" fmla="*/ 732497 w 1037297"/>
                  <a:gd name="connsiteY156" fmla="*/ 361684 h 838042"/>
                  <a:gd name="connsiteX157" fmla="*/ 719162 w 1037297"/>
                  <a:gd name="connsiteY157" fmla="*/ 365494 h 838042"/>
                  <a:gd name="connsiteX158" fmla="*/ 698207 w 1037297"/>
                  <a:gd name="connsiteY158" fmla="*/ 367399 h 838042"/>
                  <a:gd name="connsiteX159" fmla="*/ 671537 w 1037297"/>
                  <a:gd name="connsiteY159" fmla="*/ 369304 h 838042"/>
                  <a:gd name="connsiteX160" fmla="*/ 671537 w 1037297"/>
                  <a:gd name="connsiteY160" fmla="*/ 369304 h 838042"/>
                  <a:gd name="connsiteX161" fmla="*/ 648677 w 1037297"/>
                  <a:gd name="connsiteY161" fmla="*/ 373114 h 838042"/>
                  <a:gd name="connsiteX162" fmla="*/ 644867 w 1037297"/>
                  <a:gd name="connsiteY162" fmla="*/ 361684 h 838042"/>
                  <a:gd name="connsiteX163" fmla="*/ 642962 w 1037297"/>
                  <a:gd name="connsiteY163" fmla="*/ 355969 h 838042"/>
                  <a:gd name="connsiteX164" fmla="*/ 644867 w 1037297"/>
                  <a:gd name="connsiteY164" fmla="*/ 338824 h 838042"/>
                  <a:gd name="connsiteX165" fmla="*/ 646772 w 1037297"/>
                  <a:gd name="connsiteY165" fmla="*/ 333109 h 838042"/>
                  <a:gd name="connsiteX166" fmla="*/ 663917 w 1037297"/>
                  <a:gd name="connsiteY166" fmla="*/ 323584 h 838042"/>
                  <a:gd name="connsiteX167" fmla="*/ 675347 w 1037297"/>
                  <a:gd name="connsiteY167" fmla="*/ 315964 h 838042"/>
                  <a:gd name="connsiteX168" fmla="*/ 677252 w 1037297"/>
                  <a:gd name="connsiteY168" fmla="*/ 310249 h 838042"/>
                  <a:gd name="connsiteX169" fmla="*/ 682967 w 1037297"/>
                  <a:gd name="connsiteY169" fmla="*/ 308344 h 838042"/>
                  <a:gd name="connsiteX170" fmla="*/ 688682 w 1037297"/>
                  <a:gd name="connsiteY170" fmla="*/ 304534 h 838042"/>
                  <a:gd name="connsiteX171" fmla="*/ 698207 w 1037297"/>
                  <a:gd name="connsiteY171" fmla="*/ 295009 h 838042"/>
                  <a:gd name="connsiteX172" fmla="*/ 707732 w 1037297"/>
                  <a:gd name="connsiteY172" fmla="*/ 283579 h 838042"/>
                  <a:gd name="connsiteX173" fmla="*/ 719162 w 1037297"/>
                  <a:gd name="connsiteY173" fmla="*/ 275959 h 838042"/>
                  <a:gd name="connsiteX174" fmla="*/ 734402 w 1037297"/>
                  <a:gd name="connsiteY174" fmla="*/ 262624 h 838042"/>
                  <a:gd name="connsiteX175" fmla="*/ 743927 w 1037297"/>
                  <a:gd name="connsiteY175" fmla="*/ 251194 h 838042"/>
                  <a:gd name="connsiteX176" fmla="*/ 755357 w 1037297"/>
                  <a:gd name="connsiteY176" fmla="*/ 241669 h 838042"/>
                  <a:gd name="connsiteX177" fmla="*/ 761072 w 1037297"/>
                  <a:gd name="connsiteY177" fmla="*/ 230239 h 838042"/>
                  <a:gd name="connsiteX178" fmla="*/ 762977 w 1037297"/>
                  <a:gd name="connsiteY178" fmla="*/ 224524 h 838042"/>
                  <a:gd name="connsiteX179" fmla="*/ 768692 w 1037297"/>
                  <a:gd name="connsiteY179" fmla="*/ 213094 h 838042"/>
                  <a:gd name="connsiteX180" fmla="*/ 766787 w 1037297"/>
                  <a:gd name="connsiteY180" fmla="*/ 197854 h 838042"/>
                  <a:gd name="connsiteX181" fmla="*/ 761072 w 1037297"/>
                  <a:gd name="connsiteY181" fmla="*/ 195949 h 838042"/>
                  <a:gd name="connsiteX182" fmla="*/ 740117 w 1037297"/>
                  <a:gd name="connsiteY182" fmla="*/ 197854 h 838042"/>
                  <a:gd name="connsiteX183" fmla="*/ 734402 w 1037297"/>
                  <a:gd name="connsiteY183" fmla="*/ 201664 h 838042"/>
                  <a:gd name="connsiteX184" fmla="*/ 722972 w 1037297"/>
                  <a:gd name="connsiteY184" fmla="*/ 205474 h 838042"/>
                  <a:gd name="connsiteX185" fmla="*/ 719162 w 1037297"/>
                  <a:gd name="connsiteY185" fmla="*/ 211189 h 838042"/>
                  <a:gd name="connsiteX186" fmla="*/ 713447 w 1037297"/>
                  <a:gd name="connsiteY186" fmla="*/ 213094 h 838042"/>
                  <a:gd name="connsiteX187" fmla="*/ 707732 w 1037297"/>
                  <a:gd name="connsiteY187" fmla="*/ 216904 h 838042"/>
                  <a:gd name="connsiteX188" fmla="*/ 702017 w 1037297"/>
                  <a:gd name="connsiteY188" fmla="*/ 222619 h 838042"/>
                  <a:gd name="connsiteX189" fmla="*/ 694397 w 1037297"/>
                  <a:gd name="connsiteY189" fmla="*/ 226429 h 838042"/>
                  <a:gd name="connsiteX190" fmla="*/ 652487 w 1037297"/>
                  <a:gd name="connsiteY190" fmla="*/ 255004 h 838042"/>
                  <a:gd name="connsiteX191" fmla="*/ 639152 w 1037297"/>
                  <a:gd name="connsiteY191" fmla="*/ 266434 h 838042"/>
                  <a:gd name="connsiteX192" fmla="*/ 629627 w 1037297"/>
                  <a:gd name="connsiteY192" fmla="*/ 283579 h 838042"/>
                  <a:gd name="connsiteX193" fmla="*/ 604862 w 1037297"/>
                  <a:gd name="connsiteY193" fmla="*/ 289294 h 838042"/>
                  <a:gd name="connsiteX194" fmla="*/ 591527 w 1037297"/>
                  <a:gd name="connsiteY194" fmla="*/ 293104 h 838042"/>
                  <a:gd name="connsiteX195" fmla="*/ 576287 w 1037297"/>
                  <a:gd name="connsiteY195" fmla="*/ 291199 h 838042"/>
                  <a:gd name="connsiteX196" fmla="*/ 564857 w 1037297"/>
                  <a:gd name="connsiteY196" fmla="*/ 287389 h 838042"/>
                  <a:gd name="connsiteX197" fmla="*/ 553427 w 1037297"/>
                  <a:gd name="connsiteY197" fmla="*/ 283579 h 838042"/>
                  <a:gd name="connsiteX198" fmla="*/ 541997 w 1037297"/>
                  <a:gd name="connsiteY198" fmla="*/ 279769 h 838042"/>
                  <a:gd name="connsiteX199" fmla="*/ 536282 w 1037297"/>
                  <a:gd name="connsiteY199" fmla="*/ 277864 h 838042"/>
                  <a:gd name="connsiteX200" fmla="*/ 530567 w 1037297"/>
                  <a:gd name="connsiteY200" fmla="*/ 274054 h 838042"/>
                  <a:gd name="connsiteX201" fmla="*/ 519137 w 1037297"/>
                  <a:gd name="connsiteY201" fmla="*/ 268339 h 838042"/>
                  <a:gd name="connsiteX202" fmla="*/ 511517 w 1037297"/>
                  <a:gd name="connsiteY202" fmla="*/ 256909 h 838042"/>
                  <a:gd name="connsiteX203" fmla="*/ 507707 w 1037297"/>
                  <a:gd name="connsiteY203" fmla="*/ 235954 h 838042"/>
                  <a:gd name="connsiteX204" fmla="*/ 509612 w 1037297"/>
                  <a:gd name="connsiteY204" fmla="*/ 171184 h 838042"/>
                  <a:gd name="connsiteX205" fmla="*/ 508314 w 1037297"/>
                  <a:gd name="connsiteY205" fmla="*/ 73485 h 838042"/>
                  <a:gd name="connsiteX206" fmla="*/ 454116 w 1037297"/>
                  <a:gd name="connsiteY206" fmla="*/ 11248 h 838042"/>
                  <a:gd name="connsiteX207" fmla="*/ 435401 w 1037297"/>
                  <a:gd name="connsiteY207" fmla="*/ 68523 h 838042"/>
                  <a:gd name="connsiteX208" fmla="*/ 427697 w 1037297"/>
                  <a:gd name="connsiteY208" fmla="*/ 137103 h 838042"/>
                  <a:gd name="connsiteX209" fmla="*/ 420077 w 1037297"/>
                  <a:gd name="connsiteY209" fmla="*/ 169279 h 838042"/>
                  <a:gd name="connsiteX210" fmla="*/ 416267 w 1037297"/>
                  <a:gd name="connsiteY210" fmla="*/ 186424 h 838042"/>
                  <a:gd name="connsiteX211" fmla="*/ 420077 w 1037297"/>
                  <a:gd name="connsiteY211" fmla="*/ 207379 h 838042"/>
                  <a:gd name="connsiteX212" fmla="*/ 423887 w 1037297"/>
                  <a:gd name="connsiteY212" fmla="*/ 213094 h 838042"/>
                  <a:gd name="connsiteX213" fmla="*/ 427697 w 1037297"/>
                  <a:gd name="connsiteY213" fmla="*/ 224524 h 838042"/>
                  <a:gd name="connsiteX214" fmla="*/ 425792 w 1037297"/>
                  <a:gd name="connsiteY214" fmla="*/ 251194 h 838042"/>
                  <a:gd name="connsiteX215" fmla="*/ 420077 w 1037297"/>
                  <a:gd name="connsiteY215" fmla="*/ 253099 h 838042"/>
                  <a:gd name="connsiteX216" fmla="*/ 414362 w 1037297"/>
                  <a:gd name="connsiteY216" fmla="*/ 256909 h 838042"/>
                  <a:gd name="connsiteX217" fmla="*/ 423887 w 1037297"/>
                  <a:gd name="connsiteY217"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09612 w 1037297"/>
                  <a:gd name="connsiteY107" fmla="*/ 582664 h 838042"/>
                  <a:gd name="connsiteX108" fmla="*/ 538187 w 1037297"/>
                  <a:gd name="connsiteY108" fmla="*/ 573139 h 838042"/>
                  <a:gd name="connsiteX109" fmla="*/ 543902 w 1037297"/>
                  <a:gd name="connsiteY109" fmla="*/ 571234 h 838042"/>
                  <a:gd name="connsiteX110" fmla="*/ 549617 w 1037297"/>
                  <a:gd name="connsiteY110" fmla="*/ 569329 h 838042"/>
                  <a:gd name="connsiteX111" fmla="*/ 557237 w 1037297"/>
                  <a:gd name="connsiteY111" fmla="*/ 567424 h 838042"/>
                  <a:gd name="connsiteX112" fmla="*/ 576287 w 1037297"/>
                  <a:gd name="connsiteY112" fmla="*/ 559804 h 838042"/>
                  <a:gd name="connsiteX113" fmla="*/ 587717 w 1037297"/>
                  <a:gd name="connsiteY113" fmla="*/ 555994 h 838042"/>
                  <a:gd name="connsiteX114" fmla="*/ 722972 w 1037297"/>
                  <a:gd name="connsiteY114" fmla="*/ 639814 h 838042"/>
                  <a:gd name="connsiteX115" fmla="*/ 780122 w 1037297"/>
                  <a:gd name="connsiteY115" fmla="*/ 656959 h 838042"/>
                  <a:gd name="connsiteX116" fmla="*/ 791552 w 1037297"/>
                  <a:gd name="connsiteY116" fmla="*/ 651244 h 838042"/>
                  <a:gd name="connsiteX117" fmla="*/ 797267 w 1037297"/>
                  <a:gd name="connsiteY117" fmla="*/ 649339 h 838042"/>
                  <a:gd name="connsiteX118" fmla="*/ 804887 w 1037297"/>
                  <a:gd name="connsiteY118" fmla="*/ 632194 h 838042"/>
                  <a:gd name="connsiteX119" fmla="*/ 802982 w 1037297"/>
                  <a:gd name="connsiteY119" fmla="*/ 607429 h 838042"/>
                  <a:gd name="connsiteX120" fmla="*/ 801077 w 1037297"/>
                  <a:gd name="connsiteY120" fmla="*/ 601714 h 838042"/>
                  <a:gd name="connsiteX121" fmla="*/ 799172 w 1037297"/>
                  <a:gd name="connsiteY121" fmla="*/ 594094 h 838042"/>
                  <a:gd name="connsiteX122" fmla="*/ 785837 w 1037297"/>
                  <a:gd name="connsiteY122" fmla="*/ 576949 h 838042"/>
                  <a:gd name="connsiteX123" fmla="*/ 776312 w 1037297"/>
                  <a:gd name="connsiteY123" fmla="*/ 571234 h 838042"/>
                  <a:gd name="connsiteX124" fmla="*/ 650582 w 1037297"/>
                  <a:gd name="connsiteY124" fmla="*/ 479794 h 838042"/>
                  <a:gd name="connsiteX125" fmla="*/ 646772 w 1037297"/>
                  <a:gd name="connsiteY125" fmla="*/ 462649 h 838042"/>
                  <a:gd name="connsiteX126" fmla="*/ 648677 w 1037297"/>
                  <a:gd name="connsiteY126" fmla="*/ 455029 h 838042"/>
                  <a:gd name="connsiteX127" fmla="*/ 652487 w 1037297"/>
                  <a:gd name="connsiteY127" fmla="*/ 437884 h 838042"/>
                  <a:gd name="connsiteX128" fmla="*/ 656297 w 1037297"/>
                  <a:gd name="connsiteY128" fmla="*/ 432169 h 838042"/>
                  <a:gd name="connsiteX129" fmla="*/ 658202 w 1037297"/>
                  <a:gd name="connsiteY129" fmla="*/ 426454 h 838042"/>
                  <a:gd name="connsiteX130" fmla="*/ 663917 w 1037297"/>
                  <a:gd name="connsiteY130" fmla="*/ 424549 h 838042"/>
                  <a:gd name="connsiteX131" fmla="*/ 673442 w 1037297"/>
                  <a:gd name="connsiteY131" fmla="*/ 413119 h 838042"/>
                  <a:gd name="connsiteX132" fmla="*/ 726782 w 1037297"/>
                  <a:gd name="connsiteY132" fmla="*/ 405499 h 838042"/>
                  <a:gd name="connsiteX133" fmla="*/ 844892 w 1037297"/>
                  <a:gd name="connsiteY133" fmla="*/ 407404 h 838042"/>
                  <a:gd name="connsiteX134" fmla="*/ 873467 w 1037297"/>
                  <a:gd name="connsiteY134" fmla="*/ 409309 h 838042"/>
                  <a:gd name="connsiteX135" fmla="*/ 902042 w 1037297"/>
                  <a:gd name="connsiteY135" fmla="*/ 415024 h 838042"/>
                  <a:gd name="connsiteX136" fmla="*/ 924902 w 1037297"/>
                  <a:gd name="connsiteY136" fmla="*/ 418834 h 838042"/>
                  <a:gd name="connsiteX137" fmla="*/ 953477 w 1037297"/>
                  <a:gd name="connsiteY137" fmla="*/ 424549 h 838042"/>
                  <a:gd name="connsiteX138" fmla="*/ 959192 w 1037297"/>
                  <a:gd name="connsiteY138" fmla="*/ 424549 h 838042"/>
                  <a:gd name="connsiteX139" fmla="*/ 1004912 w 1037297"/>
                  <a:gd name="connsiteY139" fmla="*/ 422644 h 838042"/>
                  <a:gd name="connsiteX140" fmla="*/ 1033487 w 1037297"/>
                  <a:gd name="connsiteY140" fmla="*/ 415024 h 838042"/>
                  <a:gd name="connsiteX141" fmla="*/ 1037297 w 1037297"/>
                  <a:gd name="connsiteY141" fmla="*/ 409309 h 838042"/>
                  <a:gd name="connsiteX142" fmla="*/ 1035392 w 1037297"/>
                  <a:gd name="connsiteY142" fmla="*/ 390259 h 838042"/>
                  <a:gd name="connsiteX143" fmla="*/ 1029677 w 1037297"/>
                  <a:gd name="connsiteY143" fmla="*/ 386449 h 838042"/>
                  <a:gd name="connsiteX144" fmla="*/ 1014437 w 1037297"/>
                  <a:gd name="connsiteY144" fmla="*/ 384544 h 838042"/>
                  <a:gd name="connsiteX145" fmla="*/ 1008722 w 1037297"/>
                  <a:gd name="connsiteY145" fmla="*/ 382639 h 838042"/>
                  <a:gd name="connsiteX146" fmla="*/ 1001102 w 1037297"/>
                  <a:gd name="connsiteY146" fmla="*/ 380734 h 838042"/>
                  <a:gd name="connsiteX147" fmla="*/ 989672 w 1037297"/>
                  <a:gd name="connsiteY147" fmla="*/ 373114 h 838042"/>
                  <a:gd name="connsiteX148" fmla="*/ 978242 w 1037297"/>
                  <a:gd name="connsiteY148" fmla="*/ 369304 h 838042"/>
                  <a:gd name="connsiteX149" fmla="*/ 972527 w 1037297"/>
                  <a:gd name="connsiteY149" fmla="*/ 367399 h 838042"/>
                  <a:gd name="connsiteX150" fmla="*/ 964907 w 1037297"/>
                  <a:gd name="connsiteY150" fmla="*/ 365494 h 838042"/>
                  <a:gd name="connsiteX151" fmla="*/ 959192 w 1037297"/>
                  <a:gd name="connsiteY151" fmla="*/ 363589 h 838042"/>
                  <a:gd name="connsiteX152" fmla="*/ 938237 w 1037297"/>
                  <a:gd name="connsiteY152" fmla="*/ 357874 h 838042"/>
                  <a:gd name="connsiteX153" fmla="*/ 932522 w 1037297"/>
                  <a:gd name="connsiteY153" fmla="*/ 355969 h 838042"/>
                  <a:gd name="connsiteX154" fmla="*/ 827747 w 1037297"/>
                  <a:gd name="connsiteY154" fmla="*/ 357874 h 838042"/>
                  <a:gd name="connsiteX155" fmla="*/ 822032 w 1037297"/>
                  <a:gd name="connsiteY155" fmla="*/ 359779 h 838042"/>
                  <a:gd name="connsiteX156" fmla="*/ 732497 w 1037297"/>
                  <a:gd name="connsiteY156" fmla="*/ 361684 h 838042"/>
                  <a:gd name="connsiteX157" fmla="*/ 719162 w 1037297"/>
                  <a:gd name="connsiteY157" fmla="*/ 365494 h 838042"/>
                  <a:gd name="connsiteX158" fmla="*/ 698207 w 1037297"/>
                  <a:gd name="connsiteY158" fmla="*/ 367399 h 838042"/>
                  <a:gd name="connsiteX159" fmla="*/ 671537 w 1037297"/>
                  <a:gd name="connsiteY159" fmla="*/ 369304 h 838042"/>
                  <a:gd name="connsiteX160" fmla="*/ 671537 w 1037297"/>
                  <a:gd name="connsiteY160" fmla="*/ 369304 h 838042"/>
                  <a:gd name="connsiteX161" fmla="*/ 648677 w 1037297"/>
                  <a:gd name="connsiteY161" fmla="*/ 373114 h 838042"/>
                  <a:gd name="connsiteX162" fmla="*/ 644867 w 1037297"/>
                  <a:gd name="connsiteY162" fmla="*/ 361684 h 838042"/>
                  <a:gd name="connsiteX163" fmla="*/ 642962 w 1037297"/>
                  <a:gd name="connsiteY163" fmla="*/ 355969 h 838042"/>
                  <a:gd name="connsiteX164" fmla="*/ 644867 w 1037297"/>
                  <a:gd name="connsiteY164" fmla="*/ 338824 h 838042"/>
                  <a:gd name="connsiteX165" fmla="*/ 646772 w 1037297"/>
                  <a:gd name="connsiteY165" fmla="*/ 333109 h 838042"/>
                  <a:gd name="connsiteX166" fmla="*/ 663917 w 1037297"/>
                  <a:gd name="connsiteY166" fmla="*/ 323584 h 838042"/>
                  <a:gd name="connsiteX167" fmla="*/ 675347 w 1037297"/>
                  <a:gd name="connsiteY167" fmla="*/ 315964 h 838042"/>
                  <a:gd name="connsiteX168" fmla="*/ 677252 w 1037297"/>
                  <a:gd name="connsiteY168" fmla="*/ 310249 h 838042"/>
                  <a:gd name="connsiteX169" fmla="*/ 682967 w 1037297"/>
                  <a:gd name="connsiteY169" fmla="*/ 308344 h 838042"/>
                  <a:gd name="connsiteX170" fmla="*/ 688682 w 1037297"/>
                  <a:gd name="connsiteY170" fmla="*/ 304534 h 838042"/>
                  <a:gd name="connsiteX171" fmla="*/ 698207 w 1037297"/>
                  <a:gd name="connsiteY171" fmla="*/ 295009 h 838042"/>
                  <a:gd name="connsiteX172" fmla="*/ 707732 w 1037297"/>
                  <a:gd name="connsiteY172" fmla="*/ 283579 h 838042"/>
                  <a:gd name="connsiteX173" fmla="*/ 719162 w 1037297"/>
                  <a:gd name="connsiteY173" fmla="*/ 275959 h 838042"/>
                  <a:gd name="connsiteX174" fmla="*/ 734402 w 1037297"/>
                  <a:gd name="connsiteY174" fmla="*/ 262624 h 838042"/>
                  <a:gd name="connsiteX175" fmla="*/ 743927 w 1037297"/>
                  <a:gd name="connsiteY175" fmla="*/ 251194 h 838042"/>
                  <a:gd name="connsiteX176" fmla="*/ 755357 w 1037297"/>
                  <a:gd name="connsiteY176" fmla="*/ 241669 h 838042"/>
                  <a:gd name="connsiteX177" fmla="*/ 761072 w 1037297"/>
                  <a:gd name="connsiteY177" fmla="*/ 230239 h 838042"/>
                  <a:gd name="connsiteX178" fmla="*/ 762977 w 1037297"/>
                  <a:gd name="connsiteY178" fmla="*/ 224524 h 838042"/>
                  <a:gd name="connsiteX179" fmla="*/ 768692 w 1037297"/>
                  <a:gd name="connsiteY179" fmla="*/ 213094 h 838042"/>
                  <a:gd name="connsiteX180" fmla="*/ 766787 w 1037297"/>
                  <a:gd name="connsiteY180" fmla="*/ 197854 h 838042"/>
                  <a:gd name="connsiteX181" fmla="*/ 761072 w 1037297"/>
                  <a:gd name="connsiteY181" fmla="*/ 195949 h 838042"/>
                  <a:gd name="connsiteX182" fmla="*/ 740117 w 1037297"/>
                  <a:gd name="connsiteY182" fmla="*/ 197854 h 838042"/>
                  <a:gd name="connsiteX183" fmla="*/ 734402 w 1037297"/>
                  <a:gd name="connsiteY183" fmla="*/ 201664 h 838042"/>
                  <a:gd name="connsiteX184" fmla="*/ 722972 w 1037297"/>
                  <a:gd name="connsiteY184" fmla="*/ 205474 h 838042"/>
                  <a:gd name="connsiteX185" fmla="*/ 719162 w 1037297"/>
                  <a:gd name="connsiteY185" fmla="*/ 211189 h 838042"/>
                  <a:gd name="connsiteX186" fmla="*/ 713447 w 1037297"/>
                  <a:gd name="connsiteY186" fmla="*/ 213094 h 838042"/>
                  <a:gd name="connsiteX187" fmla="*/ 707732 w 1037297"/>
                  <a:gd name="connsiteY187" fmla="*/ 216904 h 838042"/>
                  <a:gd name="connsiteX188" fmla="*/ 702017 w 1037297"/>
                  <a:gd name="connsiteY188" fmla="*/ 222619 h 838042"/>
                  <a:gd name="connsiteX189" fmla="*/ 694397 w 1037297"/>
                  <a:gd name="connsiteY189" fmla="*/ 226429 h 838042"/>
                  <a:gd name="connsiteX190" fmla="*/ 652487 w 1037297"/>
                  <a:gd name="connsiteY190" fmla="*/ 255004 h 838042"/>
                  <a:gd name="connsiteX191" fmla="*/ 639152 w 1037297"/>
                  <a:gd name="connsiteY191" fmla="*/ 266434 h 838042"/>
                  <a:gd name="connsiteX192" fmla="*/ 629627 w 1037297"/>
                  <a:gd name="connsiteY192" fmla="*/ 283579 h 838042"/>
                  <a:gd name="connsiteX193" fmla="*/ 604862 w 1037297"/>
                  <a:gd name="connsiteY193" fmla="*/ 289294 h 838042"/>
                  <a:gd name="connsiteX194" fmla="*/ 591527 w 1037297"/>
                  <a:gd name="connsiteY194" fmla="*/ 293104 h 838042"/>
                  <a:gd name="connsiteX195" fmla="*/ 576287 w 1037297"/>
                  <a:gd name="connsiteY195" fmla="*/ 291199 h 838042"/>
                  <a:gd name="connsiteX196" fmla="*/ 564857 w 1037297"/>
                  <a:gd name="connsiteY196" fmla="*/ 287389 h 838042"/>
                  <a:gd name="connsiteX197" fmla="*/ 553427 w 1037297"/>
                  <a:gd name="connsiteY197" fmla="*/ 283579 h 838042"/>
                  <a:gd name="connsiteX198" fmla="*/ 541997 w 1037297"/>
                  <a:gd name="connsiteY198" fmla="*/ 279769 h 838042"/>
                  <a:gd name="connsiteX199" fmla="*/ 536282 w 1037297"/>
                  <a:gd name="connsiteY199" fmla="*/ 277864 h 838042"/>
                  <a:gd name="connsiteX200" fmla="*/ 530567 w 1037297"/>
                  <a:gd name="connsiteY200" fmla="*/ 274054 h 838042"/>
                  <a:gd name="connsiteX201" fmla="*/ 519137 w 1037297"/>
                  <a:gd name="connsiteY201" fmla="*/ 268339 h 838042"/>
                  <a:gd name="connsiteX202" fmla="*/ 511517 w 1037297"/>
                  <a:gd name="connsiteY202" fmla="*/ 256909 h 838042"/>
                  <a:gd name="connsiteX203" fmla="*/ 507707 w 1037297"/>
                  <a:gd name="connsiteY203" fmla="*/ 235954 h 838042"/>
                  <a:gd name="connsiteX204" fmla="*/ 509612 w 1037297"/>
                  <a:gd name="connsiteY204" fmla="*/ 171184 h 838042"/>
                  <a:gd name="connsiteX205" fmla="*/ 508314 w 1037297"/>
                  <a:gd name="connsiteY205" fmla="*/ 73485 h 838042"/>
                  <a:gd name="connsiteX206" fmla="*/ 454116 w 1037297"/>
                  <a:gd name="connsiteY206" fmla="*/ 11248 h 838042"/>
                  <a:gd name="connsiteX207" fmla="*/ 435401 w 1037297"/>
                  <a:gd name="connsiteY207" fmla="*/ 68523 h 838042"/>
                  <a:gd name="connsiteX208" fmla="*/ 427697 w 1037297"/>
                  <a:gd name="connsiteY208" fmla="*/ 137103 h 838042"/>
                  <a:gd name="connsiteX209" fmla="*/ 420077 w 1037297"/>
                  <a:gd name="connsiteY209" fmla="*/ 169279 h 838042"/>
                  <a:gd name="connsiteX210" fmla="*/ 416267 w 1037297"/>
                  <a:gd name="connsiteY210" fmla="*/ 186424 h 838042"/>
                  <a:gd name="connsiteX211" fmla="*/ 420077 w 1037297"/>
                  <a:gd name="connsiteY211" fmla="*/ 207379 h 838042"/>
                  <a:gd name="connsiteX212" fmla="*/ 423887 w 1037297"/>
                  <a:gd name="connsiteY212" fmla="*/ 213094 h 838042"/>
                  <a:gd name="connsiteX213" fmla="*/ 427697 w 1037297"/>
                  <a:gd name="connsiteY213" fmla="*/ 224524 h 838042"/>
                  <a:gd name="connsiteX214" fmla="*/ 425792 w 1037297"/>
                  <a:gd name="connsiteY214" fmla="*/ 251194 h 838042"/>
                  <a:gd name="connsiteX215" fmla="*/ 420077 w 1037297"/>
                  <a:gd name="connsiteY215" fmla="*/ 253099 h 838042"/>
                  <a:gd name="connsiteX216" fmla="*/ 414362 w 1037297"/>
                  <a:gd name="connsiteY216" fmla="*/ 256909 h 838042"/>
                  <a:gd name="connsiteX217" fmla="*/ 423887 w 1037297"/>
                  <a:gd name="connsiteY217"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01506 w 1037297"/>
                  <a:gd name="connsiteY107" fmla="*/ 563011 h 838042"/>
                  <a:gd name="connsiteX108" fmla="*/ 538187 w 1037297"/>
                  <a:gd name="connsiteY108" fmla="*/ 573139 h 838042"/>
                  <a:gd name="connsiteX109" fmla="*/ 543902 w 1037297"/>
                  <a:gd name="connsiteY109" fmla="*/ 571234 h 838042"/>
                  <a:gd name="connsiteX110" fmla="*/ 549617 w 1037297"/>
                  <a:gd name="connsiteY110" fmla="*/ 569329 h 838042"/>
                  <a:gd name="connsiteX111" fmla="*/ 557237 w 1037297"/>
                  <a:gd name="connsiteY111" fmla="*/ 567424 h 838042"/>
                  <a:gd name="connsiteX112" fmla="*/ 576287 w 1037297"/>
                  <a:gd name="connsiteY112" fmla="*/ 559804 h 838042"/>
                  <a:gd name="connsiteX113" fmla="*/ 587717 w 1037297"/>
                  <a:gd name="connsiteY113" fmla="*/ 555994 h 838042"/>
                  <a:gd name="connsiteX114" fmla="*/ 722972 w 1037297"/>
                  <a:gd name="connsiteY114" fmla="*/ 639814 h 838042"/>
                  <a:gd name="connsiteX115" fmla="*/ 780122 w 1037297"/>
                  <a:gd name="connsiteY115" fmla="*/ 656959 h 838042"/>
                  <a:gd name="connsiteX116" fmla="*/ 791552 w 1037297"/>
                  <a:gd name="connsiteY116" fmla="*/ 651244 h 838042"/>
                  <a:gd name="connsiteX117" fmla="*/ 797267 w 1037297"/>
                  <a:gd name="connsiteY117" fmla="*/ 649339 h 838042"/>
                  <a:gd name="connsiteX118" fmla="*/ 804887 w 1037297"/>
                  <a:gd name="connsiteY118" fmla="*/ 632194 h 838042"/>
                  <a:gd name="connsiteX119" fmla="*/ 802982 w 1037297"/>
                  <a:gd name="connsiteY119" fmla="*/ 607429 h 838042"/>
                  <a:gd name="connsiteX120" fmla="*/ 801077 w 1037297"/>
                  <a:gd name="connsiteY120" fmla="*/ 601714 h 838042"/>
                  <a:gd name="connsiteX121" fmla="*/ 799172 w 1037297"/>
                  <a:gd name="connsiteY121" fmla="*/ 594094 h 838042"/>
                  <a:gd name="connsiteX122" fmla="*/ 785837 w 1037297"/>
                  <a:gd name="connsiteY122" fmla="*/ 576949 h 838042"/>
                  <a:gd name="connsiteX123" fmla="*/ 776312 w 1037297"/>
                  <a:gd name="connsiteY123" fmla="*/ 571234 h 838042"/>
                  <a:gd name="connsiteX124" fmla="*/ 650582 w 1037297"/>
                  <a:gd name="connsiteY124" fmla="*/ 479794 h 838042"/>
                  <a:gd name="connsiteX125" fmla="*/ 646772 w 1037297"/>
                  <a:gd name="connsiteY125" fmla="*/ 462649 h 838042"/>
                  <a:gd name="connsiteX126" fmla="*/ 648677 w 1037297"/>
                  <a:gd name="connsiteY126" fmla="*/ 455029 h 838042"/>
                  <a:gd name="connsiteX127" fmla="*/ 652487 w 1037297"/>
                  <a:gd name="connsiteY127" fmla="*/ 437884 h 838042"/>
                  <a:gd name="connsiteX128" fmla="*/ 656297 w 1037297"/>
                  <a:gd name="connsiteY128" fmla="*/ 432169 h 838042"/>
                  <a:gd name="connsiteX129" fmla="*/ 658202 w 1037297"/>
                  <a:gd name="connsiteY129" fmla="*/ 426454 h 838042"/>
                  <a:gd name="connsiteX130" fmla="*/ 663917 w 1037297"/>
                  <a:gd name="connsiteY130" fmla="*/ 424549 h 838042"/>
                  <a:gd name="connsiteX131" fmla="*/ 673442 w 1037297"/>
                  <a:gd name="connsiteY131" fmla="*/ 413119 h 838042"/>
                  <a:gd name="connsiteX132" fmla="*/ 726782 w 1037297"/>
                  <a:gd name="connsiteY132" fmla="*/ 405499 h 838042"/>
                  <a:gd name="connsiteX133" fmla="*/ 844892 w 1037297"/>
                  <a:gd name="connsiteY133" fmla="*/ 407404 h 838042"/>
                  <a:gd name="connsiteX134" fmla="*/ 873467 w 1037297"/>
                  <a:gd name="connsiteY134" fmla="*/ 409309 h 838042"/>
                  <a:gd name="connsiteX135" fmla="*/ 902042 w 1037297"/>
                  <a:gd name="connsiteY135" fmla="*/ 415024 h 838042"/>
                  <a:gd name="connsiteX136" fmla="*/ 924902 w 1037297"/>
                  <a:gd name="connsiteY136" fmla="*/ 418834 h 838042"/>
                  <a:gd name="connsiteX137" fmla="*/ 953477 w 1037297"/>
                  <a:gd name="connsiteY137" fmla="*/ 424549 h 838042"/>
                  <a:gd name="connsiteX138" fmla="*/ 959192 w 1037297"/>
                  <a:gd name="connsiteY138" fmla="*/ 424549 h 838042"/>
                  <a:gd name="connsiteX139" fmla="*/ 1004912 w 1037297"/>
                  <a:gd name="connsiteY139" fmla="*/ 422644 h 838042"/>
                  <a:gd name="connsiteX140" fmla="*/ 1033487 w 1037297"/>
                  <a:gd name="connsiteY140" fmla="*/ 415024 h 838042"/>
                  <a:gd name="connsiteX141" fmla="*/ 1037297 w 1037297"/>
                  <a:gd name="connsiteY141" fmla="*/ 409309 h 838042"/>
                  <a:gd name="connsiteX142" fmla="*/ 1035392 w 1037297"/>
                  <a:gd name="connsiteY142" fmla="*/ 390259 h 838042"/>
                  <a:gd name="connsiteX143" fmla="*/ 1029677 w 1037297"/>
                  <a:gd name="connsiteY143" fmla="*/ 386449 h 838042"/>
                  <a:gd name="connsiteX144" fmla="*/ 1014437 w 1037297"/>
                  <a:gd name="connsiteY144" fmla="*/ 384544 h 838042"/>
                  <a:gd name="connsiteX145" fmla="*/ 1008722 w 1037297"/>
                  <a:gd name="connsiteY145" fmla="*/ 382639 h 838042"/>
                  <a:gd name="connsiteX146" fmla="*/ 1001102 w 1037297"/>
                  <a:gd name="connsiteY146" fmla="*/ 380734 h 838042"/>
                  <a:gd name="connsiteX147" fmla="*/ 989672 w 1037297"/>
                  <a:gd name="connsiteY147" fmla="*/ 373114 h 838042"/>
                  <a:gd name="connsiteX148" fmla="*/ 978242 w 1037297"/>
                  <a:gd name="connsiteY148" fmla="*/ 369304 h 838042"/>
                  <a:gd name="connsiteX149" fmla="*/ 972527 w 1037297"/>
                  <a:gd name="connsiteY149" fmla="*/ 367399 h 838042"/>
                  <a:gd name="connsiteX150" fmla="*/ 964907 w 1037297"/>
                  <a:gd name="connsiteY150" fmla="*/ 365494 h 838042"/>
                  <a:gd name="connsiteX151" fmla="*/ 959192 w 1037297"/>
                  <a:gd name="connsiteY151" fmla="*/ 363589 h 838042"/>
                  <a:gd name="connsiteX152" fmla="*/ 938237 w 1037297"/>
                  <a:gd name="connsiteY152" fmla="*/ 357874 h 838042"/>
                  <a:gd name="connsiteX153" fmla="*/ 932522 w 1037297"/>
                  <a:gd name="connsiteY153" fmla="*/ 355969 h 838042"/>
                  <a:gd name="connsiteX154" fmla="*/ 827747 w 1037297"/>
                  <a:gd name="connsiteY154" fmla="*/ 357874 h 838042"/>
                  <a:gd name="connsiteX155" fmla="*/ 822032 w 1037297"/>
                  <a:gd name="connsiteY155" fmla="*/ 359779 h 838042"/>
                  <a:gd name="connsiteX156" fmla="*/ 732497 w 1037297"/>
                  <a:gd name="connsiteY156" fmla="*/ 361684 h 838042"/>
                  <a:gd name="connsiteX157" fmla="*/ 719162 w 1037297"/>
                  <a:gd name="connsiteY157" fmla="*/ 365494 h 838042"/>
                  <a:gd name="connsiteX158" fmla="*/ 698207 w 1037297"/>
                  <a:gd name="connsiteY158" fmla="*/ 367399 h 838042"/>
                  <a:gd name="connsiteX159" fmla="*/ 671537 w 1037297"/>
                  <a:gd name="connsiteY159" fmla="*/ 369304 h 838042"/>
                  <a:gd name="connsiteX160" fmla="*/ 671537 w 1037297"/>
                  <a:gd name="connsiteY160" fmla="*/ 369304 h 838042"/>
                  <a:gd name="connsiteX161" fmla="*/ 648677 w 1037297"/>
                  <a:gd name="connsiteY161" fmla="*/ 373114 h 838042"/>
                  <a:gd name="connsiteX162" fmla="*/ 644867 w 1037297"/>
                  <a:gd name="connsiteY162" fmla="*/ 361684 h 838042"/>
                  <a:gd name="connsiteX163" fmla="*/ 642962 w 1037297"/>
                  <a:gd name="connsiteY163" fmla="*/ 355969 h 838042"/>
                  <a:gd name="connsiteX164" fmla="*/ 644867 w 1037297"/>
                  <a:gd name="connsiteY164" fmla="*/ 338824 h 838042"/>
                  <a:gd name="connsiteX165" fmla="*/ 646772 w 1037297"/>
                  <a:gd name="connsiteY165" fmla="*/ 333109 h 838042"/>
                  <a:gd name="connsiteX166" fmla="*/ 663917 w 1037297"/>
                  <a:gd name="connsiteY166" fmla="*/ 323584 h 838042"/>
                  <a:gd name="connsiteX167" fmla="*/ 675347 w 1037297"/>
                  <a:gd name="connsiteY167" fmla="*/ 315964 h 838042"/>
                  <a:gd name="connsiteX168" fmla="*/ 677252 w 1037297"/>
                  <a:gd name="connsiteY168" fmla="*/ 310249 h 838042"/>
                  <a:gd name="connsiteX169" fmla="*/ 682967 w 1037297"/>
                  <a:gd name="connsiteY169" fmla="*/ 308344 h 838042"/>
                  <a:gd name="connsiteX170" fmla="*/ 688682 w 1037297"/>
                  <a:gd name="connsiteY170" fmla="*/ 304534 h 838042"/>
                  <a:gd name="connsiteX171" fmla="*/ 698207 w 1037297"/>
                  <a:gd name="connsiteY171" fmla="*/ 295009 h 838042"/>
                  <a:gd name="connsiteX172" fmla="*/ 707732 w 1037297"/>
                  <a:gd name="connsiteY172" fmla="*/ 283579 h 838042"/>
                  <a:gd name="connsiteX173" fmla="*/ 719162 w 1037297"/>
                  <a:gd name="connsiteY173" fmla="*/ 275959 h 838042"/>
                  <a:gd name="connsiteX174" fmla="*/ 734402 w 1037297"/>
                  <a:gd name="connsiteY174" fmla="*/ 262624 h 838042"/>
                  <a:gd name="connsiteX175" fmla="*/ 743927 w 1037297"/>
                  <a:gd name="connsiteY175" fmla="*/ 251194 h 838042"/>
                  <a:gd name="connsiteX176" fmla="*/ 755357 w 1037297"/>
                  <a:gd name="connsiteY176" fmla="*/ 241669 h 838042"/>
                  <a:gd name="connsiteX177" fmla="*/ 761072 w 1037297"/>
                  <a:gd name="connsiteY177" fmla="*/ 230239 h 838042"/>
                  <a:gd name="connsiteX178" fmla="*/ 762977 w 1037297"/>
                  <a:gd name="connsiteY178" fmla="*/ 224524 h 838042"/>
                  <a:gd name="connsiteX179" fmla="*/ 768692 w 1037297"/>
                  <a:gd name="connsiteY179" fmla="*/ 213094 h 838042"/>
                  <a:gd name="connsiteX180" fmla="*/ 766787 w 1037297"/>
                  <a:gd name="connsiteY180" fmla="*/ 197854 h 838042"/>
                  <a:gd name="connsiteX181" fmla="*/ 761072 w 1037297"/>
                  <a:gd name="connsiteY181" fmla="*/ 195949 h 838042"/>
                  <a:gd name="connsiteX182" fmla="*/ 740117 w 1037297"/>
                  <a:gd name="connsiteY182" fmla="*/ 197854 h 838042"/>
                  <a:gd name="connsiteX183" fmla="*/ 734402 w 1037297"/>
                  <a:gd name="connsiteY183" fmla="*/ 201664 h 838042"/>
                  <a:gd name="connsiteX184" fmla="*/ 722972 w 1037297"/>
                  <a:gd name="connsiteY184" fmla="*/ 205474 h 838042"/>
                  <a:gd name="connsiteX185" fmla="*/ 719162 w 1037297"/>
                  <a:gd name="connsiteY185" fmla="*/ 211189 h 838042"/>
                  <a:gd name="connsiteX186" fmla="*/ 713447 w 1037297"/>
                  <a:gd name="connsiteY186" fmla="*/ 213094 h 838042"/>
                  <a:gd name="connsiteX187" fmla="*/ 707732 w 1037297"/>
                  <a:gd name="connsiteY187" fmla="*/ 216904 h 838042"/>
                  <a:gd name="connsiteX188" fmla="*/ 702017 w 1037297"/>
                  <a:gd name="connsiteY188" fmla="*/ 222619 h 838042"/>
                  <a:gd name="connsiteX189" fmla="*/ 694397 w 1037297"/>
                  <a:gd name="connsiteY189" fmla="*/ 226429 h 838042"/>
                  <a:gd name="connsiteX190" fmla="*/ 652487 w 1037297"/>
                  <a:gd name="connsiteY190" fmla="*/ 255004 h 838042"/>
                  <a:gd name="connsiteX191" fmla="*/ 639152 w 1037297"/>
                  <a:gd name="connsiteY191" fmla="*/ 266434 h 838042"/>
                  <a:gd name="connsiteX192" fmla="*/ 629627 w 1037297"/>
                  <a:gd name="connsiteY192" fmla="*/ 283579 h 838042"/>
                  <a:gd name="connsiteX193" fmla="*/ 604862 w 1037297"/>
                  <a:gd name="connsiteY193" fmla="*/ 289294 h 838042"/>
                  <a:gd name="connsiteX194" fmla="*/ 591527 w 1037297"/>
                  <a:gd name="connsiteY194" fmla="*/ 293104 h 838042"/>
                  <a:gd name="connsiteX195" fmla="*/ 576287 w 1037297"/>
                  <a:gd name="connsiteY195" fmla="*/ 291199 h 838042"/>
                  <a:gd name="connsiteX196" fmla="*/ 564857 w 1037297"/>
                  <a:gd name="connsiteY196" fmla="*/ 287389 h 838042"/>
                  <a:gd name="connsiteX197" fmla="*/ 553427 w 1037297"/>
                  <a:gd name="connsiteY197" fmla="*/ 283579 h 838042"/>
                  <a:gd name="connsiteX198" fmla="*/ 541997 w 1037297"/>
                  <a:gd name="connsiteY198" fmla="*/ 279769 h 838042"/>
                  <a:gd name="connsiteX199" fmla="*/ 536282 w 1037297"/>
                  <a:gd name="connsiteY199" fmla="*/ 277864 h 838042"/>
                  <a:gd name="connsiteX200" fmla="*/ 530567 w 1037297"/>
                  <a:gd name="connsiteY200" fmla="*/ 274054 h 838042"/>
                  <a:gd name="connsiteX201" fmla="*/ 519137 w 1037297"/>
                  <a:gd name="connsiteY201" fmla="*/ 268339 h 838042"/>
                  <a:gd name="connsiteX202" fmla="*/ 511517 w 1037297"/>
                  <a:gd name="connsiteY202" fmla="*/ 256909 h 838042"/>
                  <a:gd name="connsiteX203" fmla="*/ 507707 w 1037297"/>
                  <a:gd name="connsiteY203" fmla="*/ 235954 h 838042"/>
                  <a:gd name="connsiteX204" fmla="*/ 509612 w 1037297"/>
                  <a:gd name="connsiteY204" fmla="*/ 171184 h 838042"/>
                  <a:gd name="connsiteX205" fmla="*/ 508314 w 1037297"/>
                  <a:gd name="connsiteY205" fmla="*/ 73485 h 838042"/>
                  <a:gd name="connsiteX206" fmla="*/ 454116 w 1037297"/>
                  <a:gd name="connsiteY206" fmla="*/ 11248 h 838042"/>
                  <a:gd name="connsiteX207" fmla="*/ 435401 w 1037297"/>
                  <a:gd name="connsiteY207" fmla="*/ 68523 h 838042"/>
                  <a:gd name="connsiteX208" fmla="*/ 427697 w 1037297"/>
                  <a:gd name="connsiteY208" fmla="*/ 137103 h 838042"/>
                  <a:gd name="connsiteX209" fmla="*/ 420077 w 1037297"/>
                  <a:gd name="connsiteY209" fmla="*/ 169279 h 838042"/>
                  <a:gd name="connsiteX210" fmla="*/ 416267 w 1037297"/>
                  <a:gd name="connsiteY210" fmla="*/ 186424 h 838042"/>
                  <a:gd name="connsiteX211" fmla="*/ 420077 w 1037297"/>
                  <a:gd name="connsiteY211" fmla="*/ 207379 h 838042"/>
                  <a:gd name="connsiteX212" fmla="*/ 423887 w 1037297"/>
                  <a:gd name="connsiteY212" fmla="*/ 213094 h 838042"/>
                  <a:gd name="connsiteX213" fmla="*/ 427697 w 1037297"/>
                  <a:gd name="connsiteY213" fmla="*/ 224524 h 838042"/>
                  <a:gd name="connsiteX214" fmla="*/ 425792 w 1037297"/>
                  <a:gd name="connsiteY214" fmla="*/ 251194 h 838042"/>
                  <a:gd name="connsiteX215" fmla="*/ 420077 w 1037297"/>
                  <a:gd name="connsiteY215" fmla="*/ 253099 h 838042"/>
                  <a:gd name="connsiteX216" fmla="*/ 414362 w 1037297"/>
                  <a:gd name="connsiteY216" fmla="*/ 256909 h 838042"/>
                  <a:gd name="connsiteX217" fmla="*/ 423887 w 1037297"/>
                  <a:gd name="connsiteY217"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01506 w 1037297"/>
                  <a:gd name="connsiteY107" fmla="*/ 563011 h 838042"/>
                  <a:gd name="connsiteX108" fmla="*/ 538187 w 1037297"/>
                  <a:gd name="connsiteY108" fmla="*/ 573139 h 838042"/>
                  <a:gd name="connsiteX109" fmla="*/ 543902 w 1037297"/>
                  <a:gd name="connsiteY109" fmla="*/ 571234 h 838042"/>
                  <a:gd name="connsiteX110" fmla="*/ 557237 w 1037297"/>
                  <a:gd name="connsiteY110" fmla="*/ 567424 h 838042"/>
                  <a:gd name="connsiteX111" fmla="*/ 576287 w 1037297"/>
                  <a:gd name="connsiteY111" fmla="*/ 559804 h 838042"/>
                  <a:gd name="connsiteX112" fmla="*/ 587717 w 1037297"/>
                  <a:gd name="connsiteY112" fmla="*/ 555994 h 838042"/>
                  <a:gd name="connsiteX113" fmla="*/ 722972 w 1037297"/>
                  <a:gd name="connsiteY113" fmla="*/ 639814 h 838042"/>
                  <a:gd name="connsiteX114" fmla="*/ 780122 w 1037297"/>
                  <a:gd name="connsiteY114" fmla="*/ 656959 h 838042"/>
                  <a:gd name="connsiteX115" fmla="*/ 791552 w 1037297"/>
                  <a:gd name="connsiteY115" fmla="*/ 651244 h 838042"/>
                  <a:gd name="connsiteX116" fmla="*/ 797267 w 1037297"/>
                  <a:gd name="connsiteY116" fmla="*/ 649339 h 838042"/>
                  <a:gd name="connsiteX117" fmla="*/ 804887 w 1037297"/>
                  <a:gd name="connsiteY117" fmla="*/ 632194 h 838042"/>
                  <a:gd name="connsiteX118" fmla="*/ 802982 w 1037297"/>
                  <a:gd name="connsiteY118" fmla="*/ 607429 h 838042"/>
                  <a:gd name="connsiteX119" fmla="*/ 801077 w 1037297"/>
                  <a:gd name="connsiteY119" fmla="*/ 601714 h 838042"/>
                  <a:gd name="connsiteX120" fmla="*/ 799172 w 1037297"/>
                  <a:gd name="connsiteY120" fmla="*/ 594094 h 838042"/>
                  <a:gd name="connsiteX121" fmla="*/ 785837 w 1037297"/>
                  <a:gd name="connsiteY121" fmla="*/ 576949 h 838042"/>
                  <a:gd name="connsiteX122" fmla="*/ 776312 w 1037297"/>
                  <a:gd name="connsiteY122" fmla="*/ 571234 h 838042"/>
                  <a:gd name="connsiteX123" fmla="*/ 650582 w 1037297"/>
                  <a:gd name="connsiteY123" fmla="*/ 479794 h 838042"/>
                  <a:gd name="connsiteX124" fmla="*/ 646772 w 1037297"/>
                  <a:gd name="connsiteY124" fmla="*/ 462649 h 838042"/>
                  <a:gd name="connsiteX125" fmla="*/ 648677 w 1037297"/>
                  <a:gd name="connsiteY125" fmla="*/ 455029 h 838042"/>
                  <a:gd name="connsiteX126" fmla="*/ 652487 w 1037297"/>
                  <a:gd name="connsiteY126" fmla="*/ 437884 h 838042"/>
                  <a:gd name="connsiteX127" fmla="*/ 656297 w 1037297"/>
                  <a:gd name="connsiteY127" fmla="*/ 432169 h 838042"/>
                  <a:gd name="connsiteX128" fmla="*/ 658202 w 1037297"/>
                  <a:gd name="connsiteY128" fmla="*/ 426454 h 838042"/>
                  <a:gd name="connsiteX129" fmla="*/ 663917 w 1037297"/>
                  <a:gd name="connsiteY129" fmla="*/ 424549 h 838042"/>
                  <a:gd name="connsiteX130" fmla="*/ 673442 w 1037297"/>
                  <a:gd name="connsiteY130" fmla="*/ 413119 h 838042"/>
                  <a:gd name="connsiteX131" fmla="*/ 726782 w 1037297"/>
                  <a:gd name="connsiteY131" fmla="*/ 405499 h 838042"/>
                  <a:gd name="connsiteX132" fmla="*/ 844892 w 1037297"/>
                  <a:gd name="connsiteY132" fmla="*/ 407404 h 838042"/>
                  <a:gd name="connsiteX133" fmla="*/ 873467 w 1037297"/>
                  <a:gd name="connsiteY133" fmla="*/ 409309 h 838042"/>
                  <a:gd name="connsiteX134" fmla="*/ 902042 w 1037297"/>
                  <a:gd name="connsiteY134" fmla="*/ 415024 h 838042"/>
                  <a:gd name="connsiteX135" fmla="*/ 924902 w 1037297"/>
                  <a:gd name="connsiteY135" fmla="*/ 418834 h 838042"/>
                  <a:gd name="connsiteX136" fmla="*/ 953477 w 1037297"/>
                  <a:gd name="connsiteY136" fmla="*/ 424549 h 838042"/>
                  <a:gd name="connsiteX137" fmla="*/ 959192 w 1037297"/>
                  <a:gd name="connsiteY137" fmla="*/ 424549 h 838042"/>
                  <a:gd name="connsiteX138" fmla="*/ 1004912 w 1037297"/>
                  <a:gd name="connsiteY138" fmla="*/ 422644 h 838042"/>
                  <a:gd name="connsiteX139" fmla="*/ 1033487 w 1037297"/>
                  <a:gd name="connsiteY139" fmla="*/ 415024 h 838042"/>
                  <a:gd name="connsiteX140" fmla="*/ 1037297 w 1037297"/>
                  <a:gd name="connsiteY140" fmla="*/ 409309 h 838042"/>
                  <a:gd name="connsiteX141" fmla="*/ 1035392 w 1037297"/>
                  <a:gd name="connsiteY141" fmla="*/ 390259 h 838042"/>
                  <a:gd name="connsiteX142" fmla="*/ 1029677 w 1037297"/>
                  <a:gd name="connsiteY142" fmla="*/ 386449 h 838042"/>
                  <a:gd name="connsiteX143" fmla="*/ 1014437 w 1037297"/>
                  <a:gd name="connsiteY143" fmla="*/ 384544 h 838042"/>
                  <a:gd name="connsiteX144" fmla="*/ 1008722 w 1037297"/>
                  <a:gd name="connsiteY144" fmla="*/ 382639 h 838042"/>
                  <a:gd name="connsiteX145" fmla="*/ 1001102 w 1037297"/>
                  <a:gd name="connsiteY145" fmla="*/ 380734 h 838042"/>
                  <a:gd name="connsiteX146" fmla="*/ 989672 w 1037297"/>
                  <a:gd name="connsiteY146" fmla="*/ 373114 h 838042"/>
                  <a:gd name="connsiteX147" fmla="*/ 978242 w 1037297"/>
                  <a:gd name="connsiteY147" fmla="*/ 369304 h 838042"/>
                  <a:gd name="connsiteX148" fmla="*/ 972527 w 1037297"/>
                  <a:gd name="connsiteY148" fmla="*/ 367399 h 838042"/>
                  <a:gd name="connsiteX149" fmla="*/ 964907 w 1037297"/>
                  <a:gd name="connsiteY149" fmla="*/ 365494 h 838042"/>
                  <a:gd name="connsiteX150" fmla="*/ 959192 w 1037297"/>
                  <a:gd name="connsiteY150" fmla="*/ 363589 h 838042"/>
                  <a:gd name="connsiteX151" fmla="*/ 938237 w 1037297"/>
                  <a:gd name="connsiteY151" fmla="*/ 357874 h 838042"/>
                  <a:gd name="connsiteX152" fmla="*/ 932522 w 1037297"/>
                  <a:gd name="connsiteY152" fmla="*/ 355969 h 838042"/>
                  <a:gd name="connsiteX153" fmla="*/ 827747 w 1037297"/>
                  <a:gd name="connsiteY153" fmla="*/ 357874 h 838042"/>
                  <a:gd name="connsiteX154" fmla="*/ 822032 w 1037297"/>
                  <a:gd name="connsiteY154" fmla="*/ 359779 h 838042"/>
                  <a:gd name="connsiteX155" fmla="*/ 732497 w 1037297"/>
                  <a:gd name="connsiteY155" fmla="*/ 361684 h 838042"/>
                  <a:gd name="connsiteX156" fmla="*/ 719162 w 1037297"/>
                  <a:gd name="connsiteY156" fmla="*/ 365494 h 838042"/>
                  <a:gd name="connsiteX157" fmla="*/ 698207 w 1037297"/>
                  <a:gd name="connsiteY157" fmla="*/ 367399 h 838042"/>
                  <a:gd name="connsiteX158" fmla="*/ 671537 w 1037297"/>
                  <a:gd name="connsiteY158" fmla="*/ 369304 h 838042"/>
                  <a:gd name="connsiteX159" fmla="*/ 671537 w 1037297"/>
                  <a:gd name="connsiteY159" fmla="*/ 369304 h 838042"/>
                  <a:gd name="connsiteX160" fmla="*/ 648677 w 1037297"/>
                  <a:gd name="connsiteY160" fmla="*/ 373114 h 838042"/>
                  <a:gd name="connsiteX161" fmla="*/ 644867 w 1037297"/>
                  <a:gd name="connsiteY161" fmla="*/ 361684 h 838042"/>
                  <a:gd name="connsiteX162" fmla="*/ 642962 w 1037297"/>
                  <a:gd name="connsiteY162" fmla="*/ 355969 h 838042"/>
                  <a:gd name="connsiteX163" fmla="*/ 644867 w 1037297"/>
                  <a:gd name="connsiteY163" fmla="*/ 338824 h 838042"/>
                  <a:gd name="connsiteX164" fmla="*/ 646772 w 1037297"/>
                  <a:gd name="connsiteY164" fmla="*/ 333109 h 838042"/>
                  <a:gd name="connsiteX165" fmla="*/ 663917 w 1037297"/>
                  <a:gd name="connsiteY165" fmla="*/ 323584 h 838042"/>
                  <a:gd name="connsiteX166" fmla="*/ 675347 w 1037297"/>
                  <a:gd name="connsiteY166" fmla="*/ 315964 h 838042"/>
                  <a:gd name="connsiteX167" fmla="*/ 677252 w 1037297"/>
                  <a:gd name="connsiteY167" fmla="*/ 310249 h 838042"/>
                  <a:gd name="connsiteX168" fmla="*/ 682967 w 1037297"/>
                  <a:gd name="connsiteY168" fmla="*/ 308344 h 838042"/>
                  <a:gd name="connsiteX169" fmla="*/ 688682 w 1037297"/>
                  <a:gd name="connsiteY169" fmla="*/ 304534 h 838042"/>
                  <a:gd name="connsiteX170" fmla="*/ 698207 w 1037297"/>
                  <a:gd name="connsiteY170" fmla="*/ 295009 h 838042"/>
                  <a:gd name="connsiteX171" fmla="*/ 707732 w 1037297"/>
                  <a:gd name="connsiteY171" fmla="*/ 283579 h 838042"/>
                  <a:gd name="connsiteX172" fmla="*/ 719162 w 1037297"/>
                  <a:gd name="connsiteY172" fmla="*/ 275959 h 838042"/>
                  <a:gd name="connsiteX173" fmla="*/ 734402 w 1037297"/>
                  <a:gd name="connsiteY173" fmla="*/ 262624 h 838042"/>
                  <a:gd name="connsiteX174" fmla="*/ 743927 w 1037297"/>
                  <a:gd name="connsiteY174" fmla="*/ 251194 h 838042"/>
                  <a:gd name="connsiteX175" fmla="*/ 755357 w 1037297"/>
                  <a:gd name="connsiteY175" fmla="*/ 241669 h 838042"/>
                  <a:gd name="connsiteX176" fmla="*/ 761072 w 1037297"/>
                  <a:gd name="connsiteY176" fmla="*/ 230239 h 838042"/>
                  <a:gd name="connsiteX177" fmla="*/ 762977 w 1037297"/>
                  <a:gd name="connsiteY177" fmla="*/ 224524 h 838042"/>
                  <a:gd name="connsiteX178" fmla="*/ 768692 w 1037297"/>
                  <a:gd name="connsiteY178" fmla="*/ 213094 h 838042"/>
                  <a:gd name="connsiteX179" fmla="*/ 766787 w 1037297"/>
                  <a:gd name="connsiteY179" fmla="*/ 197854 h 838042"/>
                  <a:gd name="connsiteX180" fmla="*/ 761072 w 1037297"/>
                  <a:gd name="connsiteY180" fmla="*/ 195949 h 838042"/>
                  <a:gd name="connsiteX181" fmla="*/ 740117 w 1037297"/>
                  <a:gd name="connsiteY181" fmla="*/ 197854 h 838042"/>
                  <a:gd name="connsiteX182" fmla="*/ 734402 w 1037297"/>
                  <a:gd name="connsiteY182" fmla="*/ 201664 h 838042"/>
                  <a:gd name="connsiteX183" fmla="*/ 722972 w 1037297"/>
                  <a:gd name="connsiteY183" fmla="*/ 205474 h 838042"/>
                  <a:gd name="connsiteX184" fmla="*/ 719162 w 1037297"/>
                  <a:gd name="connsiteY184" fmla="*/ 211189 h 838042"/>
                  <a:gd name="connsiteX185" fmla="*/ 713447 w 1037297"/>
                  <a:gd name="connsiteY185" fmla="*/ 213094 h 838042"/>
                  <a:gd name="connsiteX186" fmla="*/ 707732 w 1037297"/>
                  <a:gd name="connsiteY186" fmla="*/ 216904 h 838042"/>
                  <a:gd name="connsiteX187" fmla="*/ 702017 w 1037297"/>
                  <a:gd name="connsiteY187" fmla="*/ 222619 h 838042"/>
                  <a:gd name="connsiteX188" fmla="*/ 694397 w 1037297"/>
                  <a:gd name="connsiteY188" fmla="*/ 226429 h 838042"/>
                  <a:gd name="connsiteX189" fmla="*/ 652487 w 1037297"/>
                  <a:gd name="connsiteY189" fmla="*/ 255004 h 838042"/>
                  <a:gd name="connsiteX190" fmla="*/ 639152 w 1037297"/>
                  <a:gd name="connsiteY190" fmla="*/ 266434 h 838042"/>
                  <a:gd name="connsiteX191" fmla="*/ 629627 w 1037297"/>
                  <a:gd name="connsiteY191" fmla="*/ 283579 h 838042"/>
                  <a:gd name="connsiteX192" fmla="*/ 604862 w 1037297"/>
                  <a:gd name="connsiteY192" fmla="*/ 289294 h 838042"/>
                  <a:gd name="connsiteX193" fmla="*/ 591527 w 1037297"/>
                  <a:gd name="connsiteY193" fmla="*/ 293104 h 838042"/>
                  <a:gd name="connsiteX194" fmla="*/ 576287 w 1037297"/>
                  <a:gd name="connsiteY194" fmla="*/ 291199 h 838042"/>
                  <a:gd name="connsiteX195" fmla="*/ 564857 w 1037297"/>
                  <a:gd name="connsiteY195" fmla="*/ 287389 h 838042"/>
                  <a:gd name="connsiteX196" fmla="*/ 553427 w 1037297"/>
                  <a:gd name="connsiteY196" fmla="*/ 283579 h 838042"/>
                  <a:gd name="connsiteX197" fmla="*/ 541997 w 1037297"/>
                  <a:gd name="connsiteY197" fmla="*/ 279769 h 838042"/>
                  <a:gd name="connsiteX198" fmla="*/ 536282 w 1037297"/>
                  <a:gd name="connsiteY198" fmla="*/ 277864 h 838042"/>
                  <a:gd name="connsiteX199" fmla="*/ 530567 w 1037297"/>
                  <a:gd name="connsiteY199" fmla="*/ 274054 h 838042"/>
                  <a:gd name="connsiteX200" fmla="*/ 519137 w 1037297"/>
                  <a:gd name="connsiteY200" fmla="*/ 268339 h 838042"/>
                  <a:gd name="connsiteX201" fmla="*/ 511517 w 1037297"/>
                  <a:gd name="connsiteY201" fmla="*/ 256909 h 838042"/>
                  <a:gd name="connsiteX202" fmla="*/ 507707 w 1037297"/>
                  <a:gd name="connsiteY202" fmla="*/ 235954 h 838042"/>
                  <a:gd name="connsiteX203" fmla="*/ 509612 w 1037297"/>
                  <a:gd name="connsiteY203" fmla="*/ 171184 h 838042"/>
                  <a:gd name="connsiteX204" fmla="*/ 508314 w 1037297"/>
                  <a:gd name="connsiteY204" fmla="*/ 73485 h 838042"/>
                  <a:gd name="connsiteX205" fmla="*/ 454116 w 1037297"/>
                  <a:gd name="connsiteY205" fmla="*/ 11248 h 838042"/>
                  <a:gd name="connsiteX206" fmla="*/ 435401 w 1037297"/>
                  <a:gd name="connsiteY206" fmla="*/ 68523 h 838042"/>
                  <a:gd name="connsiteX207" fmla="*/ 427697 w 1037297"/>
                  <a:gd name="connsiteY207" fmla="*/ 137103 h 838042"/>
                  <a:gd name="connsiteX208" fmla="*/ 420077 w 1037297"/>
                  <a:gd name="connsiteY208" fmla="*/ 169279 h 838042"/>
                  <a:gd name="connsiteX209" fmla="*/ 416267 w 1037297"/>
                  <a:gd name="connsiteY209" fmla="*/ 186424 h 838042"/>
                  <a:gd name="connsiteX210" fmla="*/ 420077 w 1037297"/>
                  <a:gd name="connsiteY210" fmla="*/ 207379 h 838042"/>
                  <a:gd name="connsiteX211" fmla="*/ 423887 w 1037297"/>
                  <a:gd name="connsiteY211" fmla="*/ 213094 h 838042"/>
                  <a:gd name="connsiteX212" fmla="*/ 427697 w 1037297"/>
                  <a:gd name="connsiteY212" fmla="*/ 224524 h 838042"/>
                  <a:gd name="connsiteX213" fmla="*/ 425792 w 1037297"/>
                  <a:gd name="connsiteY213" fmla="*/ 251194 h 838042"/>
                  <a:gd name="connsiteX214" fmla="*/ 420077 w 1037297"/>
                  <a:gd name="connsiteY214" fmla="*/ 253099 h 838042"/>
                  <a:gd name="connsiteX215" fmla="*/ 414362 w 1037297"/>
                  <a:gd name="connsiteY215" fmla="*/ 256909 h 838042"/>
                  <a:gd name="connsiteX216" fmla="*/ 423887 w 1037297"/>
                  <a:gd name="connsiteY216"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01506 w 1037297"/>
                  <a:gd name="connsiteY107" fmla="*/ 563011 h 838042"/>
                  <a:gd name="connsiteX108" fmla="*/ 538187 w 1037297"/>
                  <a:gd name="connsiteY108" fmla="*/ 573139 h 838042"/>
                  <a:gd name="connsiteX109" fmla="*/ 543902 w 1037297"/>
                  <a:gd name="connsiteY109" fmla="*/ 571234 h 838042"/>
                  <a:gd name="connsiteX110" fmla="*/ 576287 w 1037297"/>
                  <a:gd name="connsiteY110" fmla="*/ 559804 h 838042"/>
                  <a:gd name="connsiteX111" fmla="*/ 587717 w 1037297"/>
                  <a:gd name="connsiteY111" fmla="*/ 555994 h 838042"/>
                  <a:gd name="connsiteX112" fmla="*/ 722972 w 1037297"/>
                  <a:gd name="connsiteY112" fmla="*/ 639814 h 838042"/>
                  <a:gd name="connsiteX113" fmla="*/ 780122 w 1037297"/>
                  <a:gd name="connsiteY113" fmla="*/ 656959 h 838042"/>
                  <a:gd name="connsiteX114" fmla="*/ 791552 w 1037297"/>
                  <a:gd name="connsiteY114" fmla="*/ 651244 h 838042"/>
                  <a:gd name="connsiteX115" fmla="*/ 797267 w 1037297"/>
                  <a:gd name="connsiteY115" fmla="*/ 649339 h 838042"/>
                  <a:gd name="connsiteX116" fmla="*/ 804887 w 1037297"/>
                  <a:gd name="connsiteY116" fmla="*/ 632194 h 838042"/>
                  <a:gd name="connsiteX117" fmla="*/ 802982 w 1037297"/>
                  <a:gd name="connsiteY117" fmla="*/ 607429 h 838042"/>
                  <a:gd name="connsiteX118" fmla="*/ 801077 w 1037297"/>
                  <a:gd name="connsiteY118" fmla="*/ 601714 h 838042"/>
                  <a:gd name="connsiteX119" fmla="*/ 799172 w 1037297"/>
                  <a:gd name="connsiteY119" fmla="*/ 594094 h 838042"/>
                  <a:gd name="connsiteX120" fmla="*/ 785837 w 1037297"/>
                  <a:gd name="connsiteY120" fmla="*/ 576949 h 838042"/>
                  <a:gd name="connsiteX121" fmla="*/ 776312 w 1037297"/>
                  <a:gd name="connsiteY121" fmla="*/ 571234 h 838042"/>
                  <a:gd name="connsiteX122" fmla="*/ 650582 w 1037297"/>
                  <a:gd name="connsiteY122" fmla="*/ 479794 h 838042"/>
                  <a:gd name="connsiteX123" fmla="*/ 646772 w 1037297"/>
                  <a:gd name="connsiteY123" fmla="*/ 462649 h 838042"/>
                  <a:gd name="connsiteX124" fmla="*/ 648677 w 1037297"/>
                  <a:gd name="connsiteY124" fmla="*/ 455029 h 838042"/>
                  <a:gd name="connsiteX125" fmla="*/ 652487 w 1037297"/>
                  <a:gd name="connsiteY125" fmla="*/ 437884 h 838042"/>
                  <a:gd name="connsiteX126" fmla="*/ 656297 w 1037297"/>
                  <a:gd name="connsiteY126" fmla="*/ 432169 h 838042"/>
                  <a:gd name="connsiteX127" fmla="*/ 658202 w 1037297"/>
                  <a:gd name="connsiteY127" fmla="*/ 426454 h 838042"/>
                  <a:gd name="connsiteX128" fmla="*/ 663917 w 1037297"/>
                  <a:gd name="connsiteY128" fmla="*/ 424549 h 838042"/>
                  <a:gd name="connsiteX129" fmla="*/ 673442 w 1037297"/>
                  <a:gd name="connsiteY129" fmla="*/ 413119 h 838042"/>
                  <a:gd name="connsiteX130" fmla="*/ 726782 w 1037297"/>
                  <a:gd name="connsiteY130" fmla="*/ 405499 h 838042"/>
                  <a:gd name="connsiteX131" fmla="*/ 844892 w 1037297"/>
                  <a:gd name="connsiteY131" fmla="*/ 407404 h 838042"/>
                  <a:gd name="connsiteX132" fmla="*/ 873467 w 1037297"/>
                  <a:gd name="connsiteY132" fmla="*/ 409309 h 838042"/>
                  <a:gd name="connsiteX133" fmla="*/ 902042 w 1037297"/>
                  <a:gd name="connsiteY133" fmla="*/ 415024 h 838042"/>
                  <a:gd name="connsiteX134" fmla="*/ 924902 w 1037297"/>
                  <a:gd name="connsiteY134" fmla="*/ 418834 h 838042"/>
                  <a:gd name="connsiteX135" fmla="*/ 953477 w 1037297"/>
                  <a:gd name="connsiteY135" fmla="*/ 424549 h 838042"/>
                  <a:gd name="connsiteX136" fmla="*/ 959192 w 1037297"/>
                  <a:gd name="connsiteY136" fmla="*/ 424549 h 838042"/>
                  <a:gd name="connsiteX137" fmla="*/ 1004912 w 1037297"/>
                  <a:gd name="connsiteY137" fmla="*/ 422644 h 838042"/>
                  <a:gd name="connsiteX138" fmla="*/ 1033487 w 1037297"/>
                  <a:gd name="connsiteY138" fmla="*/ 415024 h 838042"/>
                  <a:gd name="connsiteX139" fmla="*/ 1037297 w 1037297"/>
                  <a:gd name="connsiteY139" fmla="*/ 409309 h 838042"/>
                  <a:gd name="connsiteX140" fmla="*/ 1035392 w 1037297"/>
                  <a:gd name="connsiteY140" fmla="*/ 390259 h 838042"/>
                  <a:gd name="connsiteX141" fmla="*/ 1029677 w 1037297"/>
                  <a:gd name="connsiteY141" fmla="*/ 386449 h 838042"/>
                  <a:gd name="connsiteX142" fmla="*/ 1014437 w 1037297"/>
                  <a:gd name="connsiteY142" fmla="*/ 384544 h 838042"/>
                  <a:gd name="connsiteX143" fmla="*/ 1008722 w 1037297"/>
                  <a:gd name="connsiteY143" fmla="*/ 382639 h 838042"/>
                  <a:gd name="connsiteX144" fmla="*/ 1001102 w 1037297"/>
                  <a:gd name="connsiteY144" fmla="*/ 380734 h 838042"/>
                  <a:gd name="connsiteX145" fmla="*/ 989672 w 1037297"/>
                  <a:gd name="connsiteY145" fmla="*/ 373114 h 838042"/>
                  <a:gd name="connsiteX146" fmla="*/ 978242 w 1037297"/>
                  <a:gd name="connsiteY146" fmla="*/ 369304 h 838042"/>
                  <a:gd name="connsiteX147" fmla="*/ 972527 w 1037297"/>
                  <a:gd name="connsiteY147" fmla="*/ 367399 h 838042"/>
                  <a:gd name="connsiteX148" fmla="*/ 964907 w 1037297"/>
                  <a:gd name="connsiteY148" fmla="*/ 365494 h 838042"/>
                  <a:gd name="connsiteX149" fmla="*/ 959192 w 1037297"/>
                  <a:gd name="connsiteY149" fmla="*/ 363589 h 838042"/>
                  <a:gd name="connsiteX150" fmla="*/ 938237 w 1037297"/>
                  <a:gd name="connsiteY150" fmla="*/ 357874 h 838042"/>
                  <a:gd name="connsiteX151" fmla="*/ 932522 w 1037297"/>
                  <a:gd name="connsiteY151" fmla="*/ 355969 h 838042"/>
                  <a:gd name="connsiteX152" fmla="*/ 827747 w 1037297"/>
                  <a:gd name="connsiteY152" fmla="*/ 357874 h 838042"/>
                  <a:gd name="connsiteX153" fmla="*/ 822032 w 1037297"/>
                  <a:gd name="connsiteY153" fmla="*/ 359779 h 838042"/>
                  <a:gd name="connsiteX154" fmla="*/ 732497 w 1037297"/>
                  <a:gd name="connsiteY154" fmla="*/ 361684 h 838042"/>
                  <a:gd name="connsiteX155" fmla="*/ 719162 w 1037297"/>
                  <a:gd name="connsiteY155" fmla="*/ 365494 h 838042"/>
                  <a:gd name="connsiteX156" fmla="*/ 698207 w 1037297"/>
                  <a:gd name="connsiteY156" fmla="*/ 367399 h 838042"/>
                  <a:gd name="connsiteX157" fmla="*/ 671537 w 1037297"/>
                  <a:gd name="connsiteY157" fmla="*/ 369304 h 838042"/>
                  <a:gd name="connsiteX158" fmla="*/ 671537 w 1037297"/>
                  <a:gd name="connsiteY158" fmla="*/ 369304 h 838042"/>
                  <a:gd name="connsiteX159" fmla="*/ 648677 w 1037297"/>
                  <a:gd name="connsiteY159" fmla="*/ 373114 h 838042"/>
                  <a:gd name="connsiteX160" fmla="*/ 644867 w 1037297"/>
                  <a:gd name="connsiteY160" fmla="*/ 361684 h 838042"/>
                  <a:gd name="connsiteX161" fmla="*/ 642962 w 1037297"/>
                  <a:gd name="connsiteY161" fmla="*/ 355969 h 838042"/>
                  <a:gd name="connsiteX162" fmla="*/ 644867 w 1037297"/>
                  <a:gd name="connsiteY162" fmla="*/ 338824 h 838042"/>
                  <a:gd name="connsiteX163" fmla="*/ 646772 w 1037297"/>
                  <a:gd name="connsiteY163" fmla="*/ 333109 h 838042"/>
                  <a:gd name="connsiteX164" fmla="*/ 663917 w 1037297"/>
                  <a:gd name="connsiteY164" fmla="*/ 323584 h 838042"/>
                  <a:gd name="connsiteX165" fmla="*/ 675347 w 1037297"/>
                  <a:gd name="connsiteY165" fmla="*/ 315964 h 838042"/>
                  <a:gd name="connsiteX166" fmla="*/ 677252 w 1037297"/>
                  <a:gd name="connsiteY166" fmla="*/ 310249 h 838042"/>
                  <a:gd name="connsiteX167" fmla="*/ 682967 w 1037297"/>
                  <a:gd name="connsiteY167" fmla="*/ 308344 h 838042"/>
                  <a:gd name="connsiteX168" fmla="*/ 688682 w 1037297"/>
                  <a:gd name="connsiteY168" fmla="*/ 304534 h 838042"/>
                  <a:gd name="connsiteX169" fmla="*/ 698207 w 1037297"/>
                  <a:gd name="connsiteY169" fmla="*/ 295009 h 838042"/>
                  <a:gd name="connsiteX170" fmla="*/ 707732 w 1037297"/>
                  <a:gd name="connsiteY170" fmla="*/ 283579 h 838042"/>
                  <a:gd name="connsiteX171" fmla="*/ 719162 w 1037297"/>
                  <a:gd name="connsiteY171" fmla="*/ 275959 h 838042"/>
                  <a:gd name="connsiteX172" fmla="*/ 734402 w 1037297"/>
                  <a:gd name="connsiteY172" fmla="*/ 262624 h 838042"/>
                  <a:gd name="connsiteX173" fmla="*/ 743927 w 1037297"/>
                  <a:gd name="connsiteY173" fmla="*/ 251194 h 838042"/>
                  <a:gd name="connsiteX174" fmla="*/ 755357 w 1037297"/>
                  <a:gd name="connsiteY174" fmla="*/ 241669 h 838042"/>
                  <a:gd name="connsiteX175" fmla="*/ 761072 w 1037297"/>
                  <a:gd name="connsiteY175" fmla="*/ 230239 h 838042"/>
                  <a:gd name="connsiteX176" fmla="*/ 762977 w 1037297"/>
                  <a:gd name="connsiteY176" fmla="*/ 224524 h 838042"/>
                  <a:gd name="connsiteX177" fmla="*/ 768692 w 1037297"/>
                  <a:gd name="connsiteY177" fmla="*/ 213094 h 838042"/>
                  <a:gd name="connsiteX178" fmla="*/ 766787 w 1037297"/>
                  <a:gd name="connsiteY178" fmla="*/ 197854 h 838042"/>
                  <a:gd name="connsiteX179" fmla="*/ 761072 w 1037297"/>
                  <a:gd name="connsiteY179" fmla="*/ 195949 h 838042"/>
                  <a:gd name="connsiteX180" fmla="*/ 740117 w 1037297"/>
                  <a:gd name="connsiteY180" fmla="*/ 197854 h 838042"/>
                  <a:gd name="connsiteX181" fmla="*/ 734402 w 1037297"/>
                  <a:gd name="connsiteY181" fmla="*/ 201664 h 838042"/>
                  <a:gd name="connsiteX182" fmla="*/ 722972 w 1037297"/>
                  <a:gd name="connsiteY182" fmla="*/ 205474 h 838042"/>
                  <a:gd name="connsiteX183" fmla="*/ 719162 w 1037297"/>
                  <a:gd name="connsiteY183" fmla="*/ 211189 h 838042"/>
                  <a:gd name="connsiteX184" fmla="*/ 713447 w 1037297"/>
                  <a:gd name="connsiteY184" fmla="*/ 213094 h 838042"/>
                  <a:gd name="connsiteX185" fmla="*/ 707732 w 1037297"/>
                  <a:gd name="connsiteY185" fmla="*/ 216904 h 838042"/>
                  <a:gd name="connsiteX186" fmla="*/ 702017 w 1037297"/>
                  <a:gd name="connsiteY186" fmla="*/ 222619 h 838042"/>
                  <a:gd name="connsiteX187" fmla="*/ 694397 w 1037297"/>
                  <a:gd name="connsiteY187" fmla="*/ 226429 h 838042"/>
                  <a:gd name="connsiteX188" fmla="*/ 652487 w 1037297"/>
                  <a:gd name="connsiteY188" fmla="*/ 255004 h 838042"/>
                  <a:gd name="connsiteX189" fmla="*/ 639152 w 1037297"/>
                  <a:gd name="connsiteY189" fmla="*/ 266434 h 838042"/>
                  <a:gd name="connsiteX190" fmla="*/ 629627 w 1037297"/>
                  <a:gd name="connsiteY190" fmla="*/ 283579 h 838042"/>
                  <a:gd name="connsiteX191" fmla="*/ 604862 w 1037297"/>
                  <a:gd name="connsiteY191" fmla="*/ 289294 h 838042"/>
                  <a:gd name="connsiteX192" fmla="*/ 591527 w 1037297"/>
                  <a:gd name="connsiteY192" fmla="*/ 293104 h 838042"/>
                  <a:gd name="connsiteX193" fmla="*/ 576287 w 1037297"/>
                  <a:gd name="connsiteY193" fmla="*/ 291199 h 838042"/>
                  <a:gd name="connsiteX194" fmla="*/ 564857 w 1037297"/>
                  <a:gd name="connsiteY194" fmla="*/ 287389 h 838042"/>
                  <a:gd name="connsiteX195" fmla="*/ 553427 w 1037297"/>
                  <a:gd name="connsiteY195" fmla="*/ 283579 h 838042"/>
                  <a:gd name="connsiteX196" fmla="*/ 541997 w 1037297"/>
                  <a:gd name="connsiteY196" fmla="*/ 279769 h 838042"/>
                  <a:gd name="connsiteX197" fmla="*/ 536282 w 1037297"/>
                  <a:gd name="connsiteY197" fmla="*/ 277864 h 838042"/>
                  <a:gd name="connsiteX198" fmla="*/ 530567 w 1037297"/>
                  <a:gd name="connsiteY198" fmla="*/ 274054 h 838042"/>
                  <a:gd name="connsiteX199" fmla="*/ 519137 w 1037297"/>
                  <a:gd name="connsiteY199" fmla="*/ 268339 h 838042"/>
                  <a:gd name="connsiteX200" fmla="*/ 511517 w 1037297"/>
                  <a:gd name="connsiteY200" fmla="*/ 256909 h 838042"/>
                  <a:gd name="connsiteX201" fmla="*/ 507707 w 1037297"/>
                  <a:gd name="connsiteY201" fmla="*/ 235954 h 838042"/>
                  <a:gd name="connsiteX202" fmla="*/ 509612 w 1037297"/>
                  <a:gd name="connsiteY202" fmla="*/ 171184 h 838042"/>
                  <a:gd name="connsiteX203" fmla="*/ 508314 w 1037297"/>
                  <a:gd name="connsiteY203" fmla="*/ 73485 h 838042"/>
                  <a:gd name="connsiteX204" fmla="*/ 454116 w 1037297"/>
                  <a:gd name="connsiteY204" fmla="*/ 11248 h 838042"/>
                  <a:gd name="connsiteX205" fmla="*/ 435401 w 1037297"/>
                  <a:gd name="connsiteY205" fmla="*/ 68523 h 838042"/>
                  <a:gd name="connsiteX206" fmla="*/ 427697 w 1037297"/>
                  <a:gd name="connsiteY206" fmla="*/ 137103 h 838042"/>
                  <a:gd name="connsiteX207" fmla="*/ 420077 w 1037297"/>
                  <a:gd name="connsiteY207" fmla="*/ 169279 h 838042"/>
                  <a:gd name="connsiteX208" fmla="*/ 416267 w 1037297"/>
                  <a:gd name="connsiteY208" fmla="*/ 186424 h 838042"/>
                  <a:gd name="connsiteX209" fmla="*/ 420077 w 1037297"/>
                  <a:gd name="connsiteY209" fmla="*/ 207379 h 838042"/>
                  <a:gd name="connsiteX210" fmla="*/ 423887 w 1037297"/>
                  <a:gd name="connsiteY210" fmla="*/ 213094 h 838042"/>
                  <a:gd name="connsiteX211" fmla="*/ 427697 w 1037297"/>
                  <a:gd name="connsiteY211" fmla="*/ 224524 h 838042"/>
                  <a:gd name="connsiteX212" fmla="*/ 425792 w 1037297"/>
                  <a:gd name="connsiteY212" fmla="*/ 251194 h 838042"/>
                  <a:gd name="connsiteX213" fmla="*/ 420077 w 1037297"/>
                  <a:gd name="connsiteY213" fmla="*/ 253099 h 838042"/>
                  <a:gd name="connsiteX214" fmla="*/ 414362 w 1037297"/>
                  <a:gd name="connsiteY214" fmla="*/ 256909 h 838042"/>
                  <a:gd name="connsiteX215" fmla="*/ 423887 w 1037297"/>
                  <a:gd name="connsiteY215"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01506 w 1037297"/>
                  <a:gd name="connsiteY107" fmla="*/ 563011 h 838042"/>
                  <a:gd name="connsiteX108" fmla="*/ 538187 w 1037297"/>
                  <a:gd name="connsiteY108" fmla="*/ 573139 h 838042"/>
                  <a:gd name="connsiteX109" fmla="*/ 543902 w 1037297"/>
                  <a:gd name="connsiteY109" fmla="*/ 571234 h 838042"/>
                  <a:gd name="connsiteX110" fmla="*/ 576287 w 1037297"/>
                  <a:gd name="connsiteY110" fmla="*/ 559804 h 838042"/>
                  <a:gd name="connsiteX111" fmla="*/ 722972 w 1037297"/>
                  <a:gd name="connsiteY111" fmla="*/ 639814 h 838042"/>
                  <a:gd name="connsiteX112" fmla="*/ 780122 w 1037297"/>
                  <a:gd name="connsiteY112" fmla="*/ 656959 h 838042"/>
                  <a:gd name="connsiteX113" fmla="*/ 791552 w 1037297"/>
                  <a:gd name="connsiteY113" fmla="*/ 651244 h 838042"/>
                  <a:gd name="connsiteX114" fmla="*/ 797267 w 1037297"/>
                  <a:gd name="connsiteY114" fmla="*/ 649339 h 838042"/>
                  <a:gd name="connsiteX115" fmla="*/ 804887 w 1037297"/>
                  <a:gd name="connsiteY115" fmla="*/ 632194 h 838042"/>
                  <a:gd name="connsiteX116" fmla="*/ 802982 w 1037297"/>
                  <a:gd name="connsiteY116" fmla="*/ 607429 h 838042"/>
                  <a:gd name="connsiteX117" fmla="*/ 801077 w 1037297"/>
                  <a:gd name="connsiteY117" fmla="*/ 601714 h 838042"/>
                  <a:gd name="connsiteX118" fmla="*/ 799172 w 1037297"/>
                  <a:gd name="connsiteY118" fmla="*/ 594094 h 838042"/>
                  <a:gd name="connsiteX119" fmla="*/ 785837 w 1037297"/>
                  <a:gd name="connsiteY119" fmla="*/ 576949 h 838042"/>
                  <a:gd name="connsiteX120" fmla="*/ 776312 w 1037297"/>
                  <a:gd name="connsiteY120" fmla="*/ 571234 h 838042"/>
                  <a:gd name="connsiteX121" fmla="*/ 650582 w 1037297"/>
                  <a:gd name="connsiteY121" fmla="*/ 479794 h 838042"/>
                  <a:gd name="connsiteX122" fmla="*/ 646772 w 1037297"/>
                  <a:gd name="connsiteY122" fmla="*/ 462649 h 838042"/>
                  <a:gd name="connsiteX123" fmla="*/ 648677 w 1037297"/>
                  <a:gd name="connsiteY123" fmla="*/ 455029 h 838042"/>
                  <a:gd name="connsiteX124" fmla="*/ 652487 w 1037297"/>
                  <a:gd name="connsiteY124" fmla="*/ 437884 h 838042"/>
                  <a:gd name="connsiteX125" fmla="*/ 656297 w 1037297"/>
                  <a:gd name="connsiteY125" fmla="*/ 432169 h 838042"/>
                  <a:gd name="connsiteX126" fmla="*/ 658202 w 1037297"/>
                  <a:gd name="connsiteY126" fmla="*/ 426454 h 838042"/>
                  <a:gd name="connsiteX127" fmla="*/ 663917 w 1037297"/>
                  <a:gd name="connsiteY127" fmla="*/ 424549 h 838042"/>
                  <a:gd name="connsiteX128" fmla="*/ 673442 w 1037297"/>
                  <a:gd name="connsiteY128" fmla="*/ 413119 h 838042"/>
                  <a:gd name="connsiteX129" fmla="*/ 726782 w 1037297"/>
                  <a:gd name="connsiteY129" fmla="*/ 405499 h 838042"/>
                  <a:gd name="connsiteX130" fmla="*/ 844892 w 1037297"/>
                  <a:gd name="connsiteY130" fmla="*/ 407404 h 838042"/>
                  <a:gd name="connsiteX131" fmla="*/ 873467 w 1037297"/>
                  <a:gd name="connsiteY131" fmla="*/ 409309 h 838042"/>
                  <a:gd name="connsiteX132" fmla="*/ 902042 w 1037297"/>
                  <a:gd name="connsiteY132" fmla="*/ 415024 h 838042"/>
                  <a:gd name="connsiteX133" fmla="*/ 924902 w 1037297"/>
                  <a:gd name="connsiteY133" fmla="*/ 418834 h 838042"/>
                  <a:gd name="connsiteX134" fmla="*/ 953477 w 1037297"/>
                  <a:gd name="connsiteY134" fmla="*/ 424549 h 838042"/>
                  <a:gd name="connsiteX135" fmla="*/ 959192 w 1037297"/>
                  <a:gd name="connsiteY135" fmla="*/ 424549 h 838042"/>
                  <a:gd name="connsiteX136" fmla="*/ 1004912 w 1037297"/>
                  <a:gd name="connsiteY136" fmla="*/ 422644 h 838042"/>
                  <a:gd name="connsiteX137" fmla="*/ 1033487 w 1037297"/>
                  <a:gd name="connsiteY137" fmla="*/ 415024 h 838042"/>
                  <a:gd name="connsiteX138" fmla="*/ 1037297 w 1037297"/>
                  <a:gd name="connsiteY138" fmla="*/ 409309 h 838042"/>
                  <a:gd name="connsiteX139" fmla="*/ 1035392 w 1037297"/>
                  <a:gd name="connsiteY139" fmla="*/ 390259 h 838042"/>
                  <a:gd name="connsiteX140" fmla="*/ 1029677 w 1037297"/>
                  <a:gd name="connsiteY140" fmla="*/ 386449 h 838042"/>
                  <a:gd name="connsiteX141" fmla="*/ 1014437 w 1037297"/>
                  <a:gd name="connsiteY141" fmla="*/ 384544 h 838042"/>
                  <a:gd name="connsiteX142" fmla="*/ 1008722 w 1037297"/>
                  <a:gd name="connsiteY142" fmla="*/ 382639 h 838042"/>
                  <a:gd name="connsiteX143" fmla="*/ 1001102 w 1037297"/>
                  <a:gd name="connsiteY143" fmla="*/ 380734 h 838042"/>
                  <a:gd name="connsiteX144" fmla="*/ 989672 w 1037297"/>
                  <a:gd name="connsiteY144" fmla="*/ 373114 h 838042"/>
                  <a:gd name="connsiteX145" fmla="*/ 978242 w 1037297"/>
                  <a:gd name="connsiteY145" fmla="*/ 369304 h 838042"/>
                  <a:gd name="connsiteX146" fmla="*/ 972527 w 1037297"/>
                  <a:gd name="connsiteY146" fmla="*/ 367399 h 838042"/>
                  <a:gd name="connsiteX147" fmla="*/ 964907 w 1037297"/>
                  <a:gd name="connsiteY147" fmla="*/ 365494 h 838042"/>
                  <a:gd name="connsiteX148" fmla="*/ 959192 w 1037297"/>
                  <a:gd name="connsiteY148" fmla="*/ 363589 h 838042"/>
                  <a:gd name="connsiteX149" fmla="*/ 938237 w 1037297"/>
                  <a:gd name="connsiteY149" fmla="*/ 357874 h 838042"/>
                  <a:gd name="connsiteX150" fmla="*/ 932522 w 1037297"/>
                  <a:gd name="connsiteY150" fmla="*/ 355969 h 838042"/>
                  <a:gd name="connsiteX151" fmla="*/ 827747 w 1037297"/>
                  <a:gd name="connsiteY151" fmla="*/ 357874 h 838042"/>
                  <a:gd name="connsiteX152" fmla="*/ 822032 w 1037297"/>
                  <a:gd name="connsiteY152" fmla="*/ 359779 h 838042"/>
                  <a:gd name="connsiteX153" fmla="*/ 732497 w 1037297"/>
                  <a:gd name="connsiteY153" fmla="*/ 361684 h 838042"/>
                  <a:gd name="connsiteX154" fmla="*/ 719162 w 1037297"/>
                  <a:gd name="connsiteY154" fmla="*/ 365494 h 838042"/>
                  <a:gd name="connsiteX155" fmla="*/ 698207 w 1037297"/>
                  <a:gd name="connsiteY155" fmla="*/ 367399 h 838042"/>
                  <a:gd name="connsiteX156" fmla="*/ 671537 w 1037297"/>
                  <a:gd name="connsiteY156" fmla="*/ 369304 h 838042"/>
                  <a:gd name="connsiteX157" fmla="*/ 671537 w 1037297"/>
                  <a:gd name="connsiteY157" fmla="*/ 369304 h 838042"/>
                  <a:gd name="connsiteX158" fmla="*/ 648677 w 1037297"/>
                  <a:gd name="connsiteY158" fmla="*/ 373114 h 838042"/>
                  <a:gd name="connsiteX159" fmla="*/ 644867 w 1037297"/>
                  <a:gd name="connsiteY159" fmla="*/ 361684 h 838042"/>
                  <a:gd name="connsiteX160" fmla="*/ 642962 w 1037297"/>
                  <a:gd name="connsiteY160" fmla="*/ 355969 h 838042"/>
                  <a:gd name="connsiteX161" fmla="*/ 644867 w 1037297"/>
                  <a:gd name="connsiteY161" fmla="*/ 338824 h 838042"/>
                  <a:gd name="connsiteX162" fmla="*/ 646772 w 1037297"/>
                  <a:gd name="connsiteY162" fmla="*/ 333109 h 838042"/>
                  <a:gd name="connsiteX163" fmla="*/ 663917 w 1037297"/>
                  <a:gd name="connsiteY163" fmla="*/ 323584 h 838042"/>
                  <a:gd name="connsiteX164" fmla="*/ 675347 w 1037297"/>
                  <a:gd name="connsiteY164" fmla="*/ 315964 h 838042"/>
                  <a:gd name="connsiteX165" fmla="*/ 677252 w 1037297"/>
                  <a:gd name="connsiteY165" fmla="*/ 310249 h 838042"/>
                  <a:gd name="connsiteX166" fmla="*/ 682967 w 1037297"/>
                  <a:gd name="connsiteY166" fmla="*/ 308344 h 838042"/>
                  <a:gd name="connsiteX167" fmla="*/ 688682 w 1037297"/>
                  <a:gd name="connsiteY167" fmla="*/ 304534 h 838042"/>
                  <a:gd name="connsiteX168" fmla="*/ 698207 w 1037297"/>
                  <a:gd name="connsiteY168" fmla="*/ 295009 h 838042"/>
                  <a:gd name="connsiteX169" fmla="*/ 707732 w 1037297"/>
                  <a:gd name="connsiteY169" fmla="*/ 283579 h 838042"/>
                  <a:gd name="connsiteX170" fmla="*/ 719162 w 1037297"/>
                  <a:gd name="connsiteY170" fmla="*/ 275959 h 838042"/>
                  <a:gd name="connsiteX171" fmla="*/ 734402 w 1037297"/>
                  <a:gd name="connsiteY171" fmla="*/ 262624 h 838042"/>
                  <a:gd name="connsiteX172" fmla="*/ 743927 w 1037297"/>
                  <a:gd name="connsiteY172" fmla="*/ 251194 h 838042"/>
                  <a:gd name="connsiteX173" fmla="*/ 755357 w 1037297"/>
                  <a:gd name="connsiteY173" fmla="*/ 241669 h 838042"/>
                  <a:gd name="connsiteX174" fmla="*/ 761072 w 1037297"/>
                  <a:gd name="connsiteY174" fmla="*/ 230239 h 838042"/>
                  <a:gd name="connsiteX175" fmla="*/ 762977 w 1037297"/>
                  <a:gd name="connsiteY175" fmla="*/ 224524 h 838042"/>
                  <a:gd name="connsiteX176" fmla="*/ 768692 w 1037297"/>
                  <a:gd name="connsiteY176" fmla="*/ 213094 h 838042"/>
                  <a:gd name="connsiteX177" fmla="*/ 766787 w 1037297"/>
                  <a:gd name="connsiteY177" fmla="*/ 197854 h 838042"/>
                  <a:gd name="connsiteX178" fmla="*/ 761072 w 1037297"/>
                  <a:gd name="connsiteY178" fmla="*/ 195949 h 838042"/>
                  <a:gd name="connsiteX179" fmla="*/ 740117 w 1037297"/>
                  <a:gd name="connsiteY179" fmla="*/ 197854 h 838042"/>
                  <a:gd name="connsiteX180" fmla="*/ 734402 w 1037297"/>
                  <a:gd name="connsiteY180" fmla="*/ 201664 h 838042"/>
                  <a:gd name="connsiteX181" fmla="*/ 722972 w 1037297"/>
                  <a:gd name="connsiteY181" fmla="*/ 205474 h 838042"/>
                  <a:gd name="connsiteX182" fmla="*/ 719162 w 1037297"/>
                  <a:gd name="connsiteY182" fmla="*/ 211189 h 838042"/>
                  <a:gd name="connsiteX183" fmla="*/ 713447 w 1037297"/>
                  <a:gd name="connsiteY183" fmla="*/ 213094 h 838042"/>
                  <a:gd name="connsiteX184" fmla="*/ 707732 w 1037297"/>
                  <a:gd name="connsiteY184" fmla="*/ 216904 h 838042"/>
                  <a:gd name="connsiteX185" fmla="*/ 702017 w 1037297"/>
                  <a:gd name="connsiteY185" fmla="*/ 222619 h 838042"/>
                  <a:gd name="connsiteX186" fmla="*/ 694397 w 1037297"/>
                  <a:gd name="connsiteY186" fmla="*/ 226429 h 838042"/>
                  <a:gd name="connsiteX187" fmla="*/ 652487 w 1037297"/>
                  <a:gd name="connsiteY187" fmla="*/ 255004 h 838042"/>
                  <a:gd name="connsiteX188" fmla="*/ 639152 w 1037297"/>
                  <a:gd name="connsiteY188" fmla="*/ 266434 h 838042"/>
                  <a:gd name="connsiteX189" fmla="*/ 629627 w 1037297"/>
                  <a:gd name="connsiteY189" fmla="*/ 283579 h 838042"/>
                  <a:gd name="connsiteX190" fmla="*/ 604862 w 1037297"/>
                  <a:gd name="connsiteY190" fmla="*/ 289294 h 838042"/>
                  <a:gd name="connsiteX191" fmla="*/ 591527 w 1037297"/>
                  <a:gd name="connsiteY191" fmla="*/ 293104 h 838042"/>
                  <a:gd name="connsiteX192" fmla="*/ 576287 w 1037297"/>
                  <a:gd name="connsiteY192" fmla="*/ 291199 h 838042"/>
                  <a:gd name="connsiteX193" fmla="*/ 564857 w 1037297"/>
                  <a:gd name="connsiteY193" fmla="*/ 287389 h 838042"/>
                  <a:gd name="connsiteX194" fmla="*/ 553427 w 1037297"/>
                  <a:gd name="connsiteY194" fmla="*/ 283579 h 838042"/>
                  <a:gd name="connsiteX195" fmla="*/ 541997 w 1037297"/>
                  <a:gd name="connsiteY195" fmla="*/ 279769 h 838042"/>
                  <a:gd name="connsiteX196" fmla="*/ 536282 w 1037297"/>
                  <a:gd name="connsiteY196" fmla="*/ 277864 h 838042"/>
                  <a:gd name="connsiteX197" fmla="*/ 530567 w 1037297"/>
                  <a:gd name="connsiteY197" fmla="*/ 274054 h 838042"/>
                  <a:gd name="connsiteX198" fmla="*/ 519137 w 1037297"/>
                  <a:gd name="connsiteY198" fmla="*/ 268339 h 838042"/>
                  <a:gd name="connsiteX199" fmla="*/ 511517 w 1037297"/>
                  <a:gd name="connsiteY199" fmla="*/ 256909 h 838042"/>
                  <a:gd name="connsiteX200" fmla="*/ 507707 w 1037297"/>
                  <a:gd name="connsiteY200" fmla="*/ 235954 h 838042"/>
                  <a:gd name="connsiteX201" fmla="*/ 509612 w 1037297"/>
                  <a:gd name="connsiteY201" fmla="*/ 171184 h 838042"/>
                  <a:gd name="connsiteX202" fmla="*/ 508314 w 1037297"/>
                  <a:gd name="connsiteY202" fmla="*/ 73485 h 838042"/>
                  <a:gd name="connsiteX203" fmla="*/ 454116 w 1037297"/>
                  <a:gd name="connsiteY203" fmla="*/ 11248 h 838042"/>
                  <a:gd name="connsiteX204" fmla="*/ 435401 w 1037297"/>
                  <a:gd name="connsiteY204" fmla="*/ 68523 h 838042"/>
                  <a:gd name="connsiteX205" fmla="*/ 427697 w 1037297"/>
                  <a:gd name="connsiteY205" fmla="*/ 137103 h 838042"/>
                  <a:gd name="connsiteX206" fmla="*/ 420077 w 1037297"/>
                  <a:gd name="connsiteY206" fmla="*/ 169279 h 838042"/>
                  <a:gd name="connsiteX207" fmla="*/ 416267 w 1037297"/>
                  <a:gd name="connsiteY207" fmla="*/ 186424 h 838042"/>
                  <a:gd name="connsiteX208" fmla="*/ 420077 w 1037297"/>
                  <a:gd name="connsiteY208" fmla="*/ 207379 h 838042"/>
                  <a:gd name="connsiteX209" fmla="*/ 423887 w 1037297"/>
                  <a:gd name="connsiteY209" fmla="*/ 213094 h 838042"/>
                  <a:gd name="connsiteX210" fmla="*/ 427697 w 1037297"/>
                  <a:gd name="connsiteY210" fmla="*/ 224524 h 838042"/>
                  <a:gd name="connsiteX211" fmla="*/ 425792 w 1037297"/>
                  <a:gd name="connsiteY211" fmla="*/ 251194 h 838042"/>
                  <a:gd name="connsiteX212" fmla="*/ 420077 w 1037297"/>
                  <a:gd name="connsiteY212" fmla="*/ 253099 h 838042"/>
                  <a:gd name="connsiteX213" fmla="*/ 414362 w 1037297"/>
                  <a:gd name="connsiteY213" fmla="*/ 256909 h 838042"/>
                  <a:gd name="connsiteX214" fmla="*/ 423887 w 1037297"/>
                  <a:gd name="connsiteY214"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01506 w 1037297"/>
                  <a:gd name="connsiteY107" fmla="*/ 563011 h 838042"/>
                  <a:gd name="connsiteX108" fmla="*/ 538187 w 1037297"/>
                  <a:gd name="connsiteY108" fmla="*/ 573139 h 838042"/>
                  <a:gd name="connsiteX109" fmla="*/ 543902 w 1037297"/>
                  <a:gd name="connsiteY109" fmla="*/ 571234 h 838042"/>
                  <a:gd name="connsiteX110" fmla="*/ 605887 w 1037297"/>
                  <a:gd name="connsiteY110" fmla="*/ 563755 h 838042"/>
                  <a:gd name="connsiteX111" fmla="*/ 722972 w 1037297"/>
                  <a:gd name="connsiteY111" fmla="*/ 639814 h 838042"/>
                  <a:gd name="connsiteX112" fmla="*/ 780122 w 1037297"/>
                  <a:gd name="connsiteY112" fmla="*/ 656959 h 838042"/>
                  <a:gd name="connsiteX113" fmla="*/ 791552 w 1037297"/>
                  <a:gd name="connsiteY113" fmla="*/ 651244 h 838042"/>
                  <a:gd name="connsiteX114" fmla="*/ 797267 w 1037297"/>
                  <a:gd name="connsiteY114" fmla="*/ 649339 h 838042"/>
                  <a:gd name="connsiteX115" fmla="*/ 804887 w 1037297"/>
                  <a:gd name="connsiteY115" fmla="*/ 632194 h 838042"/>
                  <a:gd name="connsiteX116" fmla="*/ 802982 w 1037297"/>
                  <a:gd name="connsiteY116" fmla="*/ 607429 h 838042"/>
                  <a:gd name="connsiteX117" fmla="*/ 801077 w 1037297"/>
                  <a:gd name="connsiteY117" fmla="*/ 601714 h 838042"/>
                  <a:gd name="connsiteX118" fmla="*/ 799172 w 1037297"/>
                  <a:gd name="connsiteY118" fmla="*/ 594094 h 838042"/>
                  <a:gd name="connsiteX119" fmla="*/ 785837 w 1037297"/>
                  <a:gd name="connsiteY119" fmla="*/ 576949 h 838042"/>
                  <a:gd name="connsiteX120" fmla="*/ 776312 w 1037297"/>
                  <a:gd name="connsiteY120" fmla="*/ 571234 h 838042"/>
                  <a:gd name="connsiteX121" fmla="*/ 650582 w 1037297"/>
                  <a:gd name="connsiteY121" fmla="*/ 479794 h 838042"/>
                  <a:gd name="connsiteX122" fmla="*/ 646772 w 1037297"/>
                  <a:gd name="connsiteY122" fmla="*/ 462649 h 838042"/>
                  <a:gd name="connsiteX123" fmla="*/ 648677 w 1037297"/>
                  <a:gd name="connsiteY123" fmla="*/ 455029 h 838042"/>
                  <a:gd name="connsiteX124" fmla="*/ 652487 w 1037297"/>
                  <a:gd name="connsiteY124" fmla="*/ 437884 h 838042"/>
                  <a:gd name="connsiteX125" fmla="*/ 656297 w 1037297"/>
                  <a:gd name="connsiteY125" fmla="*/ 432169 h 838042"/>
                  <a:gd name="connsiteX126" fmla="*/ 658202 w 1037297"/>
                  <a:gd name="connsiteY126" fmla="*/ 426454 h 838042"/>
                  <a:gd name="connsiteX127" fmla="*/ 663917 w 1037297"/>
                  <a:gd name="connsiteY127" fmla="*/ 424549 h 838042"/>
                  <a:gd name="connsiteX128" fmla="*/ 673442 w 1037297"/>
                  <a:gd name="connsiteY128" fmla="*/ 413119 h 838042"/>
                  <a:gd name="connsiteX129" fmla="*/ 726782 w 1037297"/>
                  <a:gd name="connsiteY129" fmla="*/ 405499 h 838042"/>
                  <a:gd name="connsiteX130" fmla="*/ 844892 w 1037297"/>
                  <a:gd name="connsiteY130" fmla="*/ 407404 h 838042"/>
                  <a:gd name="connsiteX131" fmla="*/ 873467 w 1037297"/>
                  <a:gd name="connsiteY131" fmla="*/ 409309 h 838042"/>
                  <a:gd name="connsiteX132" fmla="*/ 902042 w 1037297"/>
                  <a:gd name="connsiteY132" fmla="*/ 415024 h 838042"/>
                  <a:gd name="connsiteX133" fmla="*/ 924902 w 1037297"/>
                  <a:gd name="connsiteY133" fmla="*/ 418834 h 838042"/>
                  <a:gd name="connsiteX134" fmla="*/ 953477 w 1037297"/>
                  <a:gd name="connsiteY134" fmla="*/ 424549 h 838042"/>
                  <a:gd name="connsiteX135" fmla="*/ 959192 w 1037297"/>
                  <a:gd name="connsiteY135" fmla="*/ 424549 h 838042"/>
                  <a:gd name="connsiteX136" fmla="*/ 1004912 w 1037297"/>
                  <a:gd name="connsiteY136" fmla="*/ 422644 h 838042"/>
                  <a:gd name="connsiteX137" fmla="*/ 1033487 w 1037297"/>
                  <a:gd name="connsiteY137" fmla="*/ 415024 h 838042"/>
                  <a:gd name="connsiteX138" fmla="*/ 1037297 w 1037297"/>
                  <a:gd name="connsiteY138" fmla="*/ 409309 h 838042"/>
                  <a:gd name="connsiteX139" fmla="*/ 1035392 w 1037297"/>
                  <a:gd name="connsiteY139" fmla="*/ 390259 h 838042"/>
                  <a:gd name="connsiteX140" fmla="*/ 1029677 w 1037297"/>
                  <a:gd name="connsiteY140" fmla="*/ 386449 h 838042"/>
                  <a:gd name="connsiteX141" fmla="*/ 1014437 w 1037297"/>
                  <a:gd name="connsiteY141" fmla="*/ 384544 h 838042"/>
                  <a:gd name="connsiteX142" fmla="*/ 1008722 w 1037297"/>
                  <a:gd name="connsiteY142" fmla="*/ 382639 h 838042"/>
                  <a:gd name="connsiteX143" fmla="*/ 1001102 w 1037297"/>
                  <a:gd name="connsiteY143" fmla="*/ 380734 h 838042"/>
                  <a:gd name="connsiteX144" fmla="*/ 989672 w 1037297"/>
                  <a:gd name="connsiteY144" fmla="*/ 373114 h 838042"/>
                  <a:gd name="connsiteX145" fmla="*/ 978242 w 1037297"/>
                  <a:gd name="connsiteY145" fmla="*/ 369304 h 838042"/>
                  <a:gd name="connsiteX146" fmla="*/ 972527 w 1037297"/>
                  <a:gd name="connsiteY146" fmla="*/ 367399 h 838042"/>
                  <a:gd name="connsiteX147" fmla="*/ 964907 w 1037297"/>
                  <a:gd name="connsiteY147" fmla="*/ 365494 h 838042"/>
                  <a:gd name="connsiteX148" fmla="*/ 959192 w 1037297"/>
                  <a:gd name="connsiteY148" fmla="*/ 363589 h 838042"/>
                  <a:gd name="connsiteX149" fmla="*/ 938237 w 1037297"/>
                  <a:gd name="connsiteY149" fmla="*/ 357874 h 838042"/>
                  <a:gd name="connsiteX150" fmla="*/ 932522 w 1037297"/>
                  <a:gd name="connsiteY150" fmla="*/ 355969 h 838042"/>
                  <a:gd name="connsiteX151" fmla="*/ 827747 w 1037297"/>
                  <a:gd name="connsiteY151" fmla="*/ 357874 h 838042"/>
                  <a:gd name="connsiteX152" fmla="*/ 822032 w 1037297"/>
                  <a:gd name="connsiteY152" fmla="*/ 359779 h 838042"/>
                  <a:gd name="connsiteX153" fmla="*/ 732497 w 1037297"/>
                  <a:gd name="connsiteY153" fmla="*/ 361684 h 838042"/>
                  <a:gd name="connsiteX154" fmla="*/ 719162 w 1037297"/>
                  <a:gd name="connsiteY154" fmla="*/ 365494 h 838042"/>
                  <a:gd name="connsiteX155" fmla="*/ 698207 w 1037297"/>
                  <a:gd name="connsiteY155" fmla="*/ 367399 h 838042"/>
                  <a:gd name="connsiteX156" fmla="*/ 671537 w 1037297"/>
                  <a:gd name="connsiteY156" fmla="*/ 369304 h 838042"/>
                  <a:gd name="connsiteX157" fmla="*/ 671537 w 1037297"/>
                  <a:gd name="connsiteY157" fmla="*/ 369304 h 838042"/>
                  <a:gd name="connsiteX158" fmla="*/ 648677 w 1037297"/>
                  <a:gd name="connsiteY158" fmla="*/ 373114 h 838042"/>
                  <a:gd name="connsiteX159" fmla="*/ 644867 w 1037297"/>
                  <a:gd name="connsiteY159" fmla="*/ 361684 h 838042"/>
                  <a:gd name="connsiteX160" fmla="*/ 642962 w 1037297"/>
                  <a:gd name="connsiteY160" fmla="*/ 355969 h 838042"/>
                  <a:gd name="connsiteX161" fmla="*/ 644867 w 1037297"/>
                  <a:gd name="connsiteY161" fmla="*/ 338824 h 838042"/>
                  <a:gd name="connsiteX162" fmla="*/ 646772 w 1037297"/>
                  <a:gd name="connsiteY162" fmla="*/ 333109 h 838042"/>
                  <a:gd name="connsiteX163" fmla="*/ 663917 w 1037297"/>
                  <a:gd name="connsiteY163" fmla="*/ 323584 h 838042"/>
                  <a:gd name="connsiteX164" fmla="*/ 675347 w 1037297"/>
                  <a:gd name="connsiteY164" fmla="*/ 315964 h 838042"/>
                  <a:gd name="connsiteX165" fmla="*/ 677252 w 1037297"/>
                  <a:gd name="connsiteY165" fmla="*/ 310249 h 838042"/>
                  <a:gd name="connsiteX166" fmla="*/ 682967 w 1037297"/>
                  <a:gd name="connsiteY166" fmla="*/ 308344 h 838042"/>
                  <a:gd name="connsiteX167" fmla="*/ 688682 w 1037297"/>
                  <a:gd name="connsiteY167" fmla="*/ 304534 h 838042"/>
                  <a:gd name="connsiteX168" fmla="*/ 698207 w 1037297"/>
                  <a:gd name="connsiteY168" fmla="*/ 295009 h 838042"/>
                  <a:gd name="connsiteX169" fmla="*/ 707732 w 1037297"/>
                  <a:gd name="connsiteY169" fmla="*/ 283579 h 838042"/>
                  <a:gd name="connsiteX170" fmla="*/ 719162 w 1037297"/>
                  <a:gd name="connsiteY170" fmla="*/ 275959 h 838042"/>
                  <a:gd name="connsiteX171" fmla="*/ 734402 w 1037297"/>
                  <a:gd name="connsiteY171" fmla="*/ 262624 h 838042"/>
                  <a:gd name="connsiteX172" fmla="*/ 743927 w 1037297"/>
                  <a:gd name="connsiteY172" fmla="*/ 251194 h 838042"/>
                  <a:gd name="connsiteX173" fmla="*/ 755357 w 1037297"/>
                  <a:gd name="connsiteY173" fmla="*/ 241669 h 838042"/>
                  <a:gd name="connsiteX174" fmla="*/ 761072 w 1037297"/>
                  <a:gd name="connsiteY174" fmla="*/ 230239 h 838042"/>
                  <a:gd name="connsiteX175" fmla="*/ 762977 w 1037297"/>
                  <a:gd name="connsiteY175" fmla="*/ 224524 h 838042"/>
                  <a:gd name="connsiteX176" fmla="*/ 768692 w 1037297"/>
                  <a:gd name="connsiteY176" fmla="*/ 213094 h 838042"/>
                  <a:gd name="connsiteX177" fmla="*/ 766787 w 1037297"/>
                  <a:gd name="connsiteY177" fmla="*/ 197854 h 838042"/>
                  <a:gd name="connsiteX178" fmla="*/ 761072 w 1037297"/>
                  <a:gd name="connsiteY178" fmla="*/ 195949 h 838042"/>
                  <a:gd name="connsiteX179" fmla="*/ 740117 w 1037297"/>
                  <a:gd name="connsiteY179" fmla="*/ 197854 h 838042"/>
                  <a:gd name="connsiteX180" fmla="*/ 734402 w 1037297"/>
                  <a:gd name="connsiteY180" fmla="*/ 201664 h 838042"/>
                  <a:gd name="connsiteX181" fmla="*/ 722972 w 1037297"/>
                  <a:gd name="connsiteY181" fmla="*/ 205474 h 838042"/>
                  <a:gd name="connsiteX182" fmla="*/ 719162 w 1037297"/>
                  <a:gd name="connsiteY182" fmla="*/ 211189 h 838042"/>
                  <a:gd name="connsiteX183" fmla="*/ 713447 w 1037297"/>
                  <a:gd name="connsiteY183" fmla="*/ 213094 h 838042"/>
                  <a:gd name="connsiteX184" fmla="*/ 707732 w 1037297"/>
                  <a:gd name="connsiteY184" fmla="*/ 216904 h 838042"/>
                  <a:gd name="connsiteX185" fmla="*/ 702017 w 1037297"/>
                  <a:gd name="connsiteY185" fmla="*/ 222619 h 838042"/>
                  <a:gd name="connsiteX186" fmla="*/ 694397 w 1037297"/>
                  <a:gd name="connsiteY186" fmla="*/ 226429 h 838042"/>
                  <a:gd name="connsiteX187" fmla="*/ 652487 w 1037297"/>
                  <a:gd name="connsiteY187" fmla="*/ 255004 h 838042"/>
                  <a:gd name="connsiteX188" fmla="*/ 639152 w 1037297"/>
                  <a:gd name="connsiteY188" fmla="*/ 266434 h 838042"/>
                  <a:gd name="connsiteX189" fmla="*/ 629627 w 1037297"/>
                  <a:gd name="connsiteY189" fmla="*/ 283579 h 838042"/>
                  <a:gd name="connsiteX190" fmla="*/ 604862 w 1037297"/>
                  <a:gd name="connsiteY190" fmla="*/ 289294 h 838042"/>
                  <a:gd name="connsiteX191" fmla="*/ 591527 w 1037297"/>
                  <a:gd name="connsiteY191" fmla="*/ 293104 h 838042"/>
                  <a:gd name="connsiteX192" fmla="*/ 576287 w 1037297"/>
                  <a:gd name="connsiteY192" fmla="*/ 291199 h 838042"/>
                  <a:gd name="connsiteX193" fmla="*/ 564857 w 1037297"/>
                  <a:gd name="connsiteY193" fmla="*/ 287389 h 838042"/>
                  <a:gd name="connsiteX194" fmla="*/ 553427 w 1037297"/>
                  <a:gd name="connsiteY194" fmla="*/ 283579 h 838042"/>
                  <a:gd name="connsiteX195" fmla="*/ 541997 w 1037297"/>
                  <a:gd name="connsiteY195" fmla="*/ 279769 h 838042"/>
                  <a:gd name="connsiteX196" fmla="*/ 536282 w 1037297"/>
                  <a:gd name="connsiteY196" fmla="*/ 277864 h 838042"/>
                  <a:gd name="connsiteX197" fmla="*/ 530567 w 1037297"/>
                  <a:gd name="connsiteY197" fmla="*/ 274054 h 838042"/>
                  <a:gd name="connsiteX198" fmla="*/ 519137 w 1037297"/>
                  <a:gd name="connsiteY198" fmla="*/ 268339 h 838042"/>
                  <a:gd name="connsiteX199" fmla="*/ 511517 w 1037297"/>
                  <a:gd name="connsiteY199" fmla="*/ 256909 h 838042"/>
                  <a:gd name="connsiteX200" fmla="*/ 507707 w 1037297"/>
                  <a:gd name="connsiteY200" fmla="*/ 235954 h 838042"/>
                  <a:gd name="connsiteX201" fmla="*/ 509612 w 1037297"/>
                  <a:gd name="connsiteY201" fmla="*/ 171184 h 838042"/>
                  <a:gd name="connsiteX202" fmla="*/ 508314 w 1037297"/>
                  <a:gd name="connsiteY202" fmla="*/ 73485 h 838042"/>
                  <a:gd name="connsiteX203" fmla="*/ 454116 w 1037297"/>
                  <a:gd name="connsiteY203" fmla="*/ 11248 h 838042"/>
                  <a:gd name="connsiteX204" fmla="*/ 435401 w 1037297"/>
                  <a:gd name="connsiteY204" fmla="*/ 68523 h 838042"/>
                  <a:gd name="connsiteX205" fmla="*/ 427697 w 1037297"/>
                  <a:gd name="connsiteY205" fmla="*/ 137103 h 838042"/>
                  <a:gd name="connsiteX206" fmla="*/ 420077 w 1037297"/>
                  <a:gd name="connsiteY206" fmla="*/ 169279 h 838042"/>
                  <a:gd name="connsiteX207" fmla="*/ 416267 w 1037297"/>
                  <a:gd name="connsiteY207" fmla="*/ 186424 h 838042"/>
                  <a:gd name="connsiteX208" fmla="*/ 420077 w 1037297"/>
                  <a:gd name="connsiteY208" fmla="*/ 207379 h 838042"/>
                  <a:gd name="connsiteX209" fmla="*/ 423887 w 1037297"/>
                  <a:gd name="connsiteY209" fmla="*/ 213094 h 838042"/>
                  <a:gd name="connsiteX210" fmla="*/ 427697 w 1037297"/>
                  <a:gd name="connsiteY210" fmla="*/ 224524 h 838042"/>
                  <a:gd name="connsiteX211" fmla="*/ 425792 w 1037297"/>
                  <a:gd name="connsiteY211" fmla="*/ 251194 h 838042"/>
                  <a:gd name="connsiteX212" fmla="*/ 420077 w 1037297"/>
                  <a:gd name="connsiteY212" fmla="*/ 253099 h 838042"/>
                  <a:gd name="connsiteX213" fmla="*/ 414362 w 1037297"/>
                  <a:gd name="connsiteY213" fmla="*/ 256909 h 838042"/>
                  <a:gd name="connsiteX214" fmla="*/ 423887 w 1037297"/>
                  <a:gd name="connsiteY214"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01506 w 1037297"/>
                  <a:gd name="connsiteY107" fmla="*/ 563011 h 838042"/>
                  <a:gd name="connsiteX108" fmla="*/ 538187 w 1037297"/>
                  <a:gd name="connsiteY108" fmla="*/ 573139 h 838042"/>
                  <a:gd name="connsiteX109" fmla="*/ 543902 w 1037297"/>
                  <a:gd name="connsiteY109" fmla="*/ 571234 h 838042"/>
                  <a:gd name="connsiteX110" fmla="*/ 605887 w 1037297"/>
                  <a:gd name="connsiteY110" fmla="*/ 563755 h 838042"/>
                  <a:gd name="connsiteX111" fmla="*/ 722972 w 1037297"/>
                  <a:gd name="connsiteY111" fmla="*/ 639814 h 838042"/>
                  <a:gd name="connsiteX112" fmla="*/ 780122 w 1037297"/>
                  <a:gd name="connsiteY112" fmla="*/ 656959 h 838042"/>
                  <a:gd name="connsiteX113" fmla="*/ 791552 w 1037297"/>
                  <a:gd name="connsiteY113" fmla="*/ 651244 h 838042"/>
                  <a:gd name="connsiteX114" fmla="*/ 797267 w 1037297"/>
                  <a:gd name="connsiteY114" fmla="*/ 649339 h 838042"/>
                  <a:gd name="connsiteX115" fmla="*/ 804887 w 1037297"/>
                  <a:gd name="connsiteY115" fmla="*/ 632194 h 838042"/>
                  <a:gd name="connsiteX116" fmla="*/ 802982 w 1037297"/>
                  <a:gd name="connsiteY116" fmla="*/ 607429 h 838042"/>
                  <a:gd name="connsiteX117" fmla="*/ 801077 w 1037297"/>
                  <a:gd name="connsiteY117" fmla="*/ 601714 h 838042"/>
                  <a:gd name="connsiteX118" fmla="*/ 799172 w 1037297"/>
                  <a:gd name="connsiteY118" fmla="*/ 594094 h 838042"/>
                  <a:gd name="connsiteX119" fmla="*/ 785837 w 1037297"/>
                  <a:gd name="connsiteY119" fmla="*/ 576949 h 838042"/>
                  <a:gd name="connsiteX120" fmla="*/ 776312 w 1037297"/>
                  <a:gd name="connsiteY120" fmla="*/ 571234 h 838042"/>
                  <a:gd name="connsiteX121" fmla="*/ 650582 w 1037297"/>
                  <a:gd name="connsiteY121" fmla="*/ 479794 h 838042"/>
                  <a:gd name="connsiteX122" fmla="*/ 646772 w 1037297"/>
                  <a:gd name="connsiteY122" fmla="*/ 462649 h 838042"/>
                  <a:gd name="connsiteX123" fmla="*/ 648677 w 1037297"/>
                  <a:gd name="connsiteY123" fmla="*/ 455029 h 838042"/>
                  <a:gd name="connsiteX124" fmla="*/ 652487 w 1037297"/>
                  <a:gd name="connsiteY124" fmla="*/ 437884 h 838042"/>
                  <a:gd name="connsiteX125" fmla="*/ 656297 w 1037297"/>
                  <a:gd name="connsiteY125" fmla="*/ 432169 h 838042"/>
                  <a:gd name="connsiteX126" fmla="*/ 658202 w 1037297"/>
                  <a:gd name="connsiteY126" fmla="*/ 426454 h 838042"/>
                  <a:gd name="connsiteX127" fmla="*/ 663917 w 1037297"/>
                  <a:gd name="connsiteY127" fmla="*/ 424549 h 838042"/>
                  <a:gd name="connsiteX128" fmla="*/ 673442 w 1037297"/>
                  <a:gd name="connsiteY128" fmla="*/ 413119 h 838042"/>
                  <a:gd name="connsiteX129" fmla="*/ 726782 w 1037297"/>
                  <a:gd name="connsiteY129" fmla="*/ 405499 h 838042"/>
                  <a:gd name="connsiteX130" fmla="*/ 844892 w 1037297"/>
                  <a:gd name="connsiteY130" fmla="*/ 407404 h 838042"/>
                  <a:gd name="connsiteX131" fmla="*/ 873467 w 1037297"/>
                  <a:gd name="connsiteY131" fmla="*/ 409309 h 838042"/>
                  <a:gd name="connsiteX132" fmla="*/ 902042 w 1037297"/>
                  <a:gd name="connsiteY132" fmla="*/ 415024 h 838042"/>
                  <a:gd name="connsiteX133" fmla="*/ 924902 w 1037297"/>
                  <a:gd name="connsiteY133" fmla="*/ 418834 h 838042"/>
                  <a:gd name="connsiteX134" fmla="*/ 953477 w 1037297"/>
                  <a:gd name="connsiteY134" fmla="*/ 424549 h 838042"/>
                  <a:gd name="connsiteX135" fmla="*/ 959192 w 1037297"/>
                  <a:gd name="connsiteY135" fmla="*/ 424549 h 838042"/>
                  <a:gd name="connsiteX136" fmla="*/ 1004912 w 1037297"/>
                  <a:gd name="connsiteY136" fmla="*/ 422644 h 838042"/>
                  <a:gd name="connsiteX137" fmla="*/ 1033487 w 1037297"/>
                  <a:gd name="connsiteY137" fmla="*/ 415024 h 838042"/>
                  <a:gd name="connsiteX138" fmla="*/ 1037297 w 1037297"/>
                  <a:gd name="connsiteY138" fmla="*/ 409309 h 838042"/>
                  <a:gd name="connsiteX139" fmla="*/ 1035392 w 1037297"/>
                  <a:gd name="connsiteY139" fmla="*/ 390259 h 838042"/>
                  <a:gd name="connsiteX140" fmla="*/ 1029677 w 1037297"/>
                  <a:gd name="connsiteY140" fmla="*/ 386449 h 838042"/>
                  <a:gd name="connsiteX141" fmla="*/ 1014437 w 1037297"/>
                  <a:gd name="connsiteY141" fmla="*/ 384544 h 838042"/>
                  <a:gd name="connsiteX142" fmla="*/ 1008722 w 1037297"/>
                  <a:gd name="connsiteY142" fmla="*/ 382639 h 838042"/>
                  <a:gd name="connsiteX143" fmla="*/ 1001102 w 1037297"/>
                  <a:gd name="connsiteY143" fmla="*/ 380734 h 838042"/>
                  <a:gd name="connsiteX144" fmla="*/ 989672 w 1037297"/>
                  <a:gd name="connsiteY144" fmla="*/ 373114 h 838042"/>
                  <a:gd name="connsiteX145" fmla="*/ 978242 w 1037297"/>
                  <a:gd name="connsiteY145" fmla="*/ 369304 h 838042"/>
                  <a:gd name="connsiteX146" fmla="*/ 972527 w 1037297"/>
                  <a:gd name="connsiteY146" fmla="*/ 367399 h 838042"/>
                  <a:gd name="connsiteX147" fmla="*/ 964907 w 1037297"/>
                  <a:gd name="connsiteY147" fmla="*/ 365494 h 838042"/>
                  <a:gd name="connsiteX148" fmla="*/ 959192 w 1037297"/>
                  <a:gd name="connsiteY148" fmla="*/ 363589 h 838042"/>
                  <a:gd name="connsiteX149" fmla="*/ 938237 w 1037297"/>
                  <a:gd name="connsiteY149" fmla="*/ 357874 h 838042"/>
                  <a:gd name="connsiteX150" fmla="*/ 932522 w 1037297"/>
                  <a:gd name="connsiteY150" fmla="*/ 355969 h 838042"/>
                  <a:gd name="connsiteX151" fmla="*/ 827747 w 1037297"/>
                  <a:gd name="connsiteY151" fmla="*/ 357874 h 838042"/>
                  <a:gd name="connsiteX152" fmla="*/ 822032 w 1037297"/>
                  <a:gd name="connsiteY152" fmla="*/ 359779 h 838042"/>
                  <a:gd name="connsiteX153" fmla="*/ 732497 w 1037297"/>
                  <a:gd name="connsiteY153" fmla="*/ 361684 h 838042"/>
                  <a:gd name="connsiteX154" fmla="*/ 719162 w 1037297"/>
                  <a:gd name="connsiteY154" fmla="*/ 365494 h 838042"/>
                  <a:gd name="connsiteX155" fmla="*/ 698207 w 1037297"/>
                  <a:gd name="connsiteY155" fmla="*/ 367399 h 838042"/>
                  <a:gd name="connsiteX156" fmla="*/ 671537 w 1037297"/>
                  <a:gd name="connsiteY156" fmla="*/ 369304 h 838042"/>
                  <a:gd name="connsiteX157" fmla="*/ 671537 w 1037297"/>
                  <a:gd name="connsiteY157" fmla="*/ 369304 h 838042"/>
                  <a:gd name="connsiteX158" fmla="*/ 648677 w 1037297"/>
                  <a:gd name="connsiteY158" fmla="*/ 373114 h 838042"/>
                  <a:gd name="connsiteX159" fmla="*/ 644867 w 1037297"/>
                  <a:gd name="connsiteY159" fmla="*/ 361684 h 838042"/>
                  <a:gd name="connsiteX160" fmla="*/ 642962 w 1037297"/>
                  <a:gd name="connsiteY160" fmla="*/ 355969 h 838042"/>
                  <a:gd name="connsiteX161" fmla="*/ 644867 w 1037297"/>
                  <a:gd name="connsiteY161" fmla="*/ 338824 h 838042"/>
                  <a:gd name="connsiteX162" fmla="*/ 646772 w 1037297"/>
                  <a:gd name="connsiteY162" fmla="*/ 333109 h 838042"/>
                  <a:gd name="connsiteX163" fmla="*/ 663917 w 1037297"/>
                  <a:gd name="connsiteY163" fmla="*/ 323584 h 838042"/>
                  <a:gd name="connsiteX164" fmla="*/ 675347 w 1037297"/>
                  <a:gd name="connsiteY164" fmla="*/ 315964 h 838042"/>
                  <a:gd name="connsiteX165" fmla="*/ 677252 w 1037297"/>
                  <a:gd name="connsiteY165" fmla="*/ 310249 h 838042"/>
                  <a:gd name="connsiteX166" fmla="*/ 682967 w 1037297"/>
                  <a:gd name="connsiteY166" fmla="*/ 308344 h 838042"/>
                  <a:gd name="connsiteX167" fmla="*/ 688682 w 1037297"/>
                  <a:gd name="connsiteY167" fmla="*/ 304534 h 838042"/>
                  <a:gd name="connsiteX168" fmla="*/ 698207 w 1037297"/>
                  <a:gd name="connsiteY168" fmla="*/ 295009 h 838042"/>
                  <a:gd name="connsiteX169" fmla="*/ 707732 w 1037297"/>
                  <a:gd name="connsiteY169" fmla="*/ 283579 h 838042"/>
                  <a:gd name="connsiteX170" fmla="*/ 719162 w 1037297"/>
                  <a:gd name="connsiteY170" fmla="*/ 275959 h 838042"/>
                  <a:gd name="connsiteX171" fmla="*/ 734402 w 1037297"/>
                  <a:gd name="connsiteY171" fmla="*/ 262624 h 838042"/>
                  <a:gd name="connsiteX172" fmla="*/ 743927 w 1037297"/>
                  <a:gd name="connsiteY172" fmla="*/ 251194 h 838042"/>
                  <a:gd name="connsiteX173" fmla="*/ 755357 w 1037297"/>
                  <a:gd name="connsiteY173" fmla="*/ 241669 h 838042"/>
                  <a:gd name="connsiteX174" fmla="*/ 761072 w 1037297"/>
                  <a:gd name="connsiteY174" fmla="*/ 230239 h 838042"/>
                  <a:gd name="connsiteX175" fmla="*/ 762977 w 1037297"/>
                  <a:gd name="connsiteY175" fmla="*/ 224524 h 838042"/>
                  <a:gd name="connsiteX176" fmla="*/ 768692 w 1037297"/>
                  <a:gd name="connsiteY176" fmla="*/ 213094 h 838042"/>
                  <a:gd name="connsiteX177" fmla="*/ 766787 w 1037297"/>
                  <a:gd name="connsiteY177" fmla="*/ 197854 h 838042"/>
                  <a:gd name="connsiteX178" fmla="*/ 761072 w 1037297"/>
                  <a:gd name="connsiteY178" fmla="*/ 195949 h 838042"/>
                  <a:gd name="connsiteX179" fmla="*/ 740117 w 1037297"/>
                  <a:gd name="connsiteY179" fmla="*/ 197854 h 838042"/>
                  <a:gd name="connsiteX180" fmla="*/ 734402 w 1037297"/>
                  <a:gd name="connsiteY180" fmla="*/ 201664 h 838042"/>
                  <a:gd name="connsiteX181" fmla="*/ 722972 w 1037297"/>
                  <a:gd name="connsiteY181" fmla="*/ 205474 h 838042"/>
                  <a:gd name="connsiteX182" fmla="*/ 719162 w 1037297"/>
                  <a:gd name="connsiteY182" fmla="*/ 211189 h 838042"/>
                  <a:gd name="connsiteX183" fmla="*/ 713447 w 1037297"/>
                  <a:gd name="connsiteY183" fmla="*/ 213094 h 838042"/>
                  <a:gd name="connsiteX184" fmla="*/ 707732 w 1037297"/>
                  <a:gd name="connsiteY184" fmla="*/ 216904 h 838042"/>
                  <a:gd name="connsiteX185" fmla="*/ 702017 w 1037297"/>
                  <a:gd name="connsiteY185" fmla="*/ 222619 h 838042"/>
                  <a:gd name="connsiteX186" fmla="*/ 694397 w 1037297"/>
                  <a:gd name="connsiteY186" fmla="*/ 226429 h 838042"/>
                  <a:gd name="connsiteX187" fmla="*/ 652487 w 1037297"/>
                  <a:gd name="connsiteY187" fmla="*/ 255004 h 838042"/>
                  <a:gd name="connsiteX188" fmla="*/ 639152 w 1037297"/>
                  <a:gd name="connsiteY188" fmla="*/ 266434 h 838042"/>
                  <a:gd name="connsiteX189" fmla="*/ 629627 w 1037297"/>
                  <a:gd name="connsiteY189" fmla="*/ 283579 h 838042"/>
                  <a:gd name="connsiteX190" fmla="*/ 604862 w 1037297"/>
                  <a:gd name="connsiteY190" fmla="*/ 289294 h 838042"/>
                  <a:gd name="connsiteX191" fmla="*/ 591527 w 1037297"/>
                  <a:gd name="connsiteY191" fmla="*/ 293104 h 838042"/>
                  <a:gd name="connsiteX192" fmla="*/ 576287 w 1037297"/>
                  <a:gd name="connsiteY192" fmla="*/ 291199 h 838042"/>
                  <a:gd name="connsiteX193" fmla="*/ 564857 w 1037297"/>
                  <a:gd name="connsiteY193" fmla="*/ 287389 h 838042"/>
                  <a:gd name="connsiteX194" fmla="*/ 553427 w 1037297"/>
                  <a:gd name="connsiteY194" fmla="*/ 283579 h 838042"/>
                  <a:gd name="connsiteX195" fmla="*/ 541997 w 1037297"/>
                  <a:gd name="connsiteY195" fmla="*/ 279769 h 838042"/>
                  <a:gd name="connsiteX196" fmla="*/ 536282 w 1037297"/>
                  <a:gd name="connsiteY196" fmla="*/ 277864 h 838042"/>
                  <a:gd name="connsiteX197" fmla="*/ 530567 w 1037297"/>
                  <a:gd name="connsiteY197" fmla="*/ 274054 h 838042"/>
                  <a:gd name="connsiteX198" fmla="*/ 519137 w 1037297"/>
                  <a:gd name="connsiteY198" fmla="*/ 268339 h 838042"/>
                  <a:gd name="connsiteX199" fmla="*/ 511517 w 1037297"/>
                  <a:gd name="connsiteY199" fmla="*/ 256909 h 838042"/>
                  <a:gd name="connsiteX200" fmla="*/ 507707 w 1037297"/>
                  <a:gd name="connsiteY200" fmla="*/ 235954 h 838042"/>
                  <a:gd name="connsiteX201" fmla="*/ 509612 w 1037297"/>
                  <a:gd name="connsiteY201" fmla="*/ 171184 h 838042"/>
                  <a:gd name="connsiteX202" fmla="*/ 508314 w 1037297"/>
                  <a:gd name="connsiteY202" fmla="*/ 73485 h 838042"/>
                  <a:gd name="connsiteX203" fmla="*/ 454116 w 1037297"/>
                  <a:gd name="connsiteY203" fmla="*/ 11248 h 838042"/>
                  <a:gd name="connsiteX204" fmla="*/ 435401 w 1037297"/>
                  <a:gd name="connsiteY204" fmla="*/ 68523 h 838042"/>
                  <a:gd name="connsiteX205" fmla="*/ 427697 w 1037297"/>
                  <a:gd name="connsiteY205" fmla="*/ 137103 h 838042"/>
                  <a:gd name="connsiteX206" fmla="*/ 420077 w 1037297"/>
                  <a:gd name="connsiteY206" fmla="*/ 169279 h 838042"/>
                  <a:gd name="connsiteX207" fmla="*/ 416267 w 1037297"/>
                  <a:gd name="connsiteY207" fmla="*/ 186424 h 838042"/>
                  <a:gd name="connsiteX208" fmla="*/ 420077 w 1037297"/>
                  <a:gd name="connsiteY208" fmla="*/ 207379 h 838042"/>
                  <a:gd name="connsiteX209" fmla="*/ 423887 w 1037297"/>
                  <a:gd name="connsiteY209" fmla="*/ 213094 h 838042"/>
                  <a:gd name="connsiteX210" fmla="*/ 427697 w 1037297"/>
                  <a:gd name="connsiteY210" fmla="*/ 224524 h 838042"/>
                  <a:gd name="connsiteX211" fmla="*/ 425792 w 1037297"/>
                  <a:gd name="connsiteY211" fmla="*/ 251194 h 838042"/>
                  <a:gd name="connsiteX212" fmla="*/ 420077 w 1037297"/>
                  <a:gd name="connsiteY212" fmla="*/ 253099 h 838042"/>
                  <a:gd name="connsiteX213" fmla="*/ 414362 w 1037297"/>
                  <a:gd name="connsiteY213" fmla="*/ 256909 h 838042"/>
                  <a:gd name="connsiteX214" fmla="*/ 423887 w 1037297"/>
                  <a:gd name="connsiteY214"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01506 w 1037297"/>
                  <a:gd name="connsiteY107" fmla="*/ 563011 h 838042"/>
                  <a:gd name="connsiteX108" fmla="*/ 538187 w 1037297"/>
                  <a:gd name="connsiteY108" fmla="*/ 573139 h 838042"/>
                  <a:gd name="connsiteX109" fmla="*/ 605887 w 1037297"/>
                  <a:gd name="connsiteY109" fmla="*/ 563755 h 838042"/>
                  <a:gd name="connsiteX110" fmla="*/ 722972 w 1037297"/>
                  <a:gd name="connsiteY110" fmla="*/ 639814 h 838042"/>
                  <a:gd name="connsiteX111" fmla="*/ 780122 w 1037297"/>
                  <a:gd name="connsiteY111" fmla="*/ 656959 h 838042"/>
                  <a:gd name="connsiteX112" fmla="*/ 791552 w 1037297"/>
                  <a:gd name="connsiteY112" fmla="*/ 651244 h 838042"/>
                  <a:gd name="connsiteX113" fmla="*/ 797267 w 1037297"/>
                  <a:gd name="connsiteY113" fmla="*/ 649339 h 838042"/>
                  <a:gd name="connsiteX114" fmla="*/ 804887 w 1037297"/>
                  <a:gd name="connsiteY114" fmla="*/ 632194 h 838042"/>
                  <a:gd name="connsiteX115" fmla="*/ 802982 w 1037297"/>
                  <a:gd name="connsiteY115" fmla="*/ 607429 h 838042"/>
                  <a:gd name="connsiteX116" fmla="*/ 801077 w 1037297"/>
                  <a:gd name="connsiteY116" fmla="*/ 601714 h 838042"/>
                  <a:gd name="connsiteX117" fmla="*/ 799172 w 1037297"/>
                  <a:gd name="connsiteY117" fmla="*/ 594094 h 838042"/>
                  <a:gd name="connsiteX118" fmla="*/ 785837 w 1037297"/>
                  <a:gd name="connsiteY118" fmla="*/ 576949 h 838042"/>
                  <a:gd name="connsiteX119" fmla="*/ 776312 w 1037297"/>
                  <a:gd name="connsiteY119" fmla="*/ 571234 h 838042"/>
                  <a:gd name="connsiteX120" fmla="*/ 650582 w 1037297"/>
                  <a:gd name="connsiteY120" fmla="*/ 479794 h 838042"/>
                  <a:gd name="connsiteX121" fmla="*/ 646772 w 1037297"/>
                  <a:gd name="connsiteY121" fmla="*/ 462649 h 838042"/>
                  <a:gd name="connsiteX122" fmla="*/ 648677 w 1037297"/>
                  <a:gd name="connsiteY122" fmla="*/ 455029 h 838042"/>
                  <a:gd name="connsiteX123" fmla="*/ 652487 w 1037297"/>
                  <a:gd name="connsiteY123" fmla="*/ 437884 h 838042"/>
                  <a:gd name="connsiteX124" fmla="*/ 656297 w 1037297"/>
                  <a:gd name="connsiteY124" fmla="*/ 432169 h 838042"/>
                  <a:gd name="connsiteX125" fmla="*/ 658202 w 1037297"/>
                  <a:gd name="connsiteY125" fmla="*/ 426454 h 838042"/>
                  <a:gd name="connsiteX126" fmla="*/ 663917 w 1037297"/>
                  <a:gd name="connsiteY126" fmla="*/ 424549 h 838042"/>
                  <a:gd name="connsiteX127" fmla="*/ 673442 w 1037297"/>
                  <a:gd name="connsiteY127" fmla="*/ 413119 h 838042"/>
                  <a:gd name="connsiteX128" fmla="*/ 726782 w 1037297"/>
                  <a:gd name="connsiteY128" fmla="*/ 405499 h 838042"/>
                  <a:gd name="connsiteX129" fmla="*/ 844892 w 1037297"/>
                  <a:gd name="connsiteY129" fmla="*/ 407404 h 838042"/>
                  <a:gd name="connsiteX130" fmla="*/ 873467 w 1037297"/>
                  <a:gd name="connsiteY130" fmla="*/ 409309 h 838042"/>
                  <a:gd name="connsiteX131" fmla="*/ 902042 w 1037297"/>
                  <a:gd name="connsiteY131" fmla="*/ 415024 h 838042"/>
                  <a:gd name="connsiteX132" fmla="*/ 924902 w 1037297"/>
                  <a:gd name="connsiteY132" fmla="*/ 418834 h 838042"/>
                  <a:gd name="connsiteX133" fmla="*/ 953477 w 1037297"/>
                  <a:gd name="connsiteY133" fmla="*/ 424549 h 838042"/>
                  <a:gd name="connsiteX134" fmla="*/ 959192 w 1037297"/>
                  <a:gd name="connsiteY134" fmla="*/ 424549 h 838042"/>
                  <a:gd name="connsiteX135" fmla="*/ 1004912 w 1037297"/>
                  <a:gd name="connsiteY135" fmla="*/ 422644 h 838042"/>
                  <a:gd name="connsiteX136" fmla="*/ 1033487 w 1037297"/>
                  <a:gd name="connsiteY136" fmla="*/ 415024 h 838042"/>
                  <a:gd name="connsiteX137" fmla="*/ 1037297 w 1037297"/>
                  <a:gd name="connsiteY137" fmla="*/ 409309 h 838042"/>
                  <a:gd name="connsiteX138" fmla="*/ 1035392 w 1037297"/>
                  <a:gd name="connsiteY138" fmla="*/ 390259 h 838042"/>
                  <a:gd name="connsiteX139" fmla="*/ 1029677 w 1037297"/>
                  <a:gd name="connsiteY139" fmla="*/ 386449 h 838042"/>
                  <a:gd name="connsiteX140" fmla="*/ 1014437 w 1037297"/>
                  <a:gd name="connsiteY140" fmla="*/ 384544 h 838042"/>
                  <a:gd name="connsiteX141" fmla="*/ 1008722 w 1037297"/>
                  <a:gd name="connsiteY141" fmla="*/ 382639 h 838042"/>
                  <a:gd name="connsiteX142" fmla="*/ 1001102 w 1037297"/>
                  <a:gd name="connsiteY142" fmla="*/ 380734 h 838042"/>
                  <a:gd name="connsiteX143" fmla="*/ 989672 w 1037297"/>
                  <a:gd name="connsiteY143" fmla="*/ 373114 h 838042"/>
                  <a:gd name="connsiteX144" fmla="*/ 978242 w 1037297"/>
                  <a:gd name="connsiteY144" fmla="*/ 369304 h 838042"/>
                  <a:gd name="connsiteX145" fmla="*/ 972527 w 1037297"/>
                  <a:gd name="connsiteY145" fmla="*/ 367399 h 838042"/>
                  <a:gd name="connsiteX146" fmla="*/ 964907 w 1037297"/>
                  <a:gd name="connsiteY146" fmla="*/ 365494 h 838042"/>
                  <a:gd name="connsiteX147" fmla="*/ 959192 w 1037297"/>
                  <a:gd name="connsiteY147" fmla="*/ 363589 h 838042"/>
                  <a:gd name="connsiteX148" fmla="*/ 938237 w 1037297"/>
                  <a:gd name="connsiteY148" fmla="*/ 357874 h 838042"/>
                  <a:gd name="connsiteX149" fmla="*/ 932522 w 1037297"/>
                  <a:gd name="connsiteY149" fmla="*/ 355969 h 838042"/>
                  <a:gd name="connsiteX150" fmla="*/ 827747 w 1037297"/>
                  <a:gd name="connsiteY150" fmla="*/ 357874 h 838042"/>
                  <a:gd name="connsiteX151" fmla="*/ 822032 w 1037297"/>
                  <a:gd name="connsiteY151" fmla="*/ 359779 h 838042"/>
                  <a:gd name="connsiteX152" fmla="*/ 732497 w 1037297"/>
                  <a:gd name="connsiteY152" fmla="*/ 361684 h 838042"/>
                  <a:gd name="connsiteX153" fmla="*/ 719162 w 1037297"/>
                  <a:gd name="connsiteY153" fmla="*/ 365494 h 838042"/>
                  <a:gd name="connsiteX154" fmla="*/ 698207 w 1037297"/>
                  <a:gd name="connsiteY154" fmla="*/ 367399 h 838042"/>
                  <a:gd name="connsiteX155" fmla="*/ 671537 w 1037297"/>
                  <a:gd name="connsiteY155" fmla="*/ 369304 h 838042"/>
                  <a:gd name="connsiteX156" fmla="*/ 671537 w 1037297"/>
                  <a:gd name="connsiteY156" fmla="*/ 369304 h 838042"/>
                  <a:gd name="connsiteX157" fmla="*/ 648677 w 1037297"/>
                  <a:gd name="connsiteY157" fmla="*/ 373114 h 838042"/>
                  <a:gd name="connsiteX158" fmla="*/ 644867 w 1037297"/>
                  <a:gd name="connsiteY158" fmla="*/ 361684 h 838042"/>
                  <a:gd name="connsiteX159" fmla="*/ 642962 w 1037297"/>
                  <a:gd name="connsiteY159" fmla="*/ 355969 h 838042"/>
                  <a:gd name="connsiteX160" fmla="*/ 644867 w 1037297"/>
                  <a:gd name="connsiteY160" fmla="*/ 338824 h 838042"/>
                  <a:gd name="connsiteX161" fmla="*/ 646772 w 1037297"/>
                  <a:gd name="connsiteY161" fmla="*/ 333109 h 838042"/>
                  <a:gd name="connsiteX162" fmla="*/ 663917 w 1037297"/>
                  <a:gd name="connsiteY162" fmla="*/ 323584 h 838042"/>
                  <a:gd name="connsiteX163" fmla="*/ 675347 w 1037297"/>
                  <a:gd name="connsiteY163" fmla="*/ 315964 h 838042"/>
                  <a:gd name="connsiteX164" fmla="*/ 677252 w 1037297"/>
                  <a:gd name="connsiteY164" fmla="*/ 310249 h 838042"/>
                  <a:gd name="connsiteX165" fmla="*/ 682967 w 1037297"/>
                  <a:gd name="connsiteY165" fmla="*/ 308344 h 838042"/>
                  <a:gd name="connsiteX166" fmla="*/ 688682 w 1037297"/>
                  <a:gd name="connsiteY166" fmla="*/ 304534 h 838042"/>
                  <a:gd name="connsiteX167" fmla="*/ 698207 w 1037297"/>
                  <a:gd name="connsiteY167" fmla="*/ 295009 h 838042"/>
                  <a:gd name="connsiteX168" fmla="*/ 707732 w 1037297"/>
                  <a:gd name="connsiteY168" fmla="*/ 283579 h 838042"/>
                  <a:gd name="connsiteX169" fmla="*/ 719162 w 1037297"/>
                  <a:gd name="connsiteY169" fmla="*/ 275959 h 838042"/>
                  <a:gd name="connsiteX170" fmla="*/ 734402 w 1037297"/>
                  <a:gd name="connsiteY170" fmla="*/ 262624 h 838042"/>
                  <a:gd name="connsiteX171" fmla="*/ 743927 w 1037297"/>
                  <a:gd name="connsiteY171" fmla="*/ 251194 h 838042"/>
                  <a:gd name="connsiteX172" fmla="*/ 755357 w 1037297"/>
                  <a:gd name="connsiteY172" fmla="*/ 241669 h 838042"/>
                  <a:gd name="connsiteX173" fmla="*/ 761072 w 1037297"/>
                  <a:gd name="connsiteY173" fmla="*/ 230239 h 838042"/>
                  <a:gd name="connsiteX174" fmla="*/ 762977 w 1037297"/>
                  <a:gd name="connsiteY174" fmla="*/ 224524 h 838042"/>
                  <a:gd name="connsiteX175" fmla="*/ 768692 w 1037297"/>
                  <a:gd name="connsiteY175" fmla="*/ 213094 h 838042"/>
                  <a:gd name="connsiteX176" fmla="*/ 766787 w 1037297"/>
                  <a:gd name="connsiteY176" fmla="*/ 197854 h 838042"/>
                  <a:gd name="connsiteX177" fmla="*/ 761072 w 1037297"/>
                  <a:gd name="connsiteY177" fmla="*/ 195949 h 838042"/>
                  <a:gd name="connsiteX178" fmla="*/ 740117 w 1037297"/>
                  <a:gd name="connsiteY178" fmla="*/ 197854 h 838042"/>
                  <a:gd name="connsiteX179" fmla="*/ 734402 w 1037297"/>
                  <a:gd name="connsiteY179" fmla="*/ 201664 h 838042"/>
                  <a:gd name="connsiteX180" fmla="*/ 722972 w 1037297"/>
                  <a:gd name="connsiteY180" fmla="*/ 205474 h 838042"/>
                  <a:gd name="connsiteX181" fmla="*/ 719162 w 1037297"/>
                  <a:gd name="connsiteY181" fmla="*/ 211189 h 838042"/>
                  <a:gd name="connsiteX182" fmla="*/ 713447 w 1037297"/>
                  <a:gd name="connsiteY182" fmla="*/ 213094 h 838042"/>
                  <a:gd name="connsiteX183" fmla="*/ 707732 w 1037297"/>
                  <a:gd name="connsiteY183" fmla="*/ 216904 h 838042"/>
                  <a:gd name="connsiteX184" fmla="*/ 702017 w 1037297"/>
                  <a:gd name="connsiteY184" fmla="*/ 222619 h 838042"/>
                  <a:gd name="connsiteX185" fmla="*/ 694397 w 1037297"/>
                  <a:gd name="connsiteY185" fmla="*/ 226429 h 838042"/>
                  <a:gd name="connsiteX186" fmla="*/ 652487 w 1037297"/>
                  <a:gd name="connsiteY186" fmla="*/ 255004 h 838042"/>
                  <a:gd name="connsiteX187" fmla="*/ 639152 w 1037297"/>
                  <a:gd name="connsiteY187" fmla="*/ 266434 h 838042"/>
                  <a:gd name="connsiteX188" fmla="*/ 629627 w 1037297"/>
                  <a:gd name="connsiteY188" fmla="*/ 283579 h 838042"/>
                  <a:gd name="connsiteX189" fmla="*/ 604862 w 1037297"/>
                  <a:gd name="connsiteY189" fmla="*/ 289294 h 838042"/>
                  <a:gd name="connsiteX190" fmla="*/ 591527 w 1037297"/>
                  <a:gd name="connsiteY190" fmla="*/ 293104 h 838042"/>
                  <a:gd name="connsiteX191" fmla="*/ 576287 w 1037297"/>
                  <a:gd name="connsiteY191" fmla="*/ 291199 h 838042"/>
                  <a:gd name="connsiteX192" fmla="*/ 564857 w 1037297"/>
                  <a:gd name="connsiteY192" fmla="*/ 287389 h 838042"/>
                  <a:gd name="connsiteX193" fmla="*/ 553427 w 1037297"/>
                  <a:gd name="connsiteY193" fmla="*/ 283579 h 838042"/>
                  <a:gd name="connsiteX194" fmla="*/ 541997 w 1037297"/>
                  <a:gd name="connsiteY194" fmla="*/ 279769 h 838042"/>
                  <a:gd name="connsiteX195" fmla="*/ 536282 w 1037297"/>
                  <a:gd name="connsiteY195" fmla="*/ 277864 h 838042"/>
                  <a:gd name="connsiteX196" fmla="*/ 530567 w 1037297"/>
                  <a:gd name="connsiteY196" fmla="*/ 274054 h 838042"/>
                  <a:gd name="connsiteX197" fmla="*/ 519137 w 1037297"/>
                  <a:gd name="connsiteY197" fmla="*/ 268339 h 838042"/>
                  <a:gd name="connsiteX198" fmla="*/ 511517 w 1037297"/>
                  <a:gd name="connsiteY198" fmla="*/ 256909 h 838042"/>
                  <a:gd name="connsiteX199" fmla="*/ 507707 w 1037297"/>
                  <a:gd name="connsiteY199" fmla="*/ 235954 h 838042"/>
                  <a:gd name="connsiteX200" fmla="*/ 509612 w 1037297"/>
                  <a:gd name="connsiteY200" fmla="*/ 171184 h 838042"/>
                  <a:gd name="connsiteX201" fmla="*/ 508314 w 1037297"/>
                  <a:gd name="connsiteY201" fmla="*/ 73485 h 838042"/>
                  <a:gd name="connsiteX202" fmla="*/ 454116 w 1037297"/>
                  <a:gd name="connsiteY202" fmla="*/ 11248 h 838042"/>
                  <a:gd name="connsiteX203" fmla="*/ 435401 w 1037297"/>
                  <a:gd name="connsiteY203" fmla="*/ 68523 h 838042"/>
                  <a:gd name="connsiteX204" fmla="*/ 427697 w 1037297"/>
                  <a:gd name="connsiteY204" fmla="*/ 137103 h 838042"/>
                  <a:gd name="connsiteX205" fmla="*/ 420077 w 1037297"/>
                  <a:gd name="connsiteY205" fmla="*/ 169279 h 838042"/>
                  <a:gd name="connsiteX206" fmla="*/ 416267 w 1037297"/>
                  <a:gd name="connsiteY206" fmla="*/ 186424 h 838042"/>
                  <a:gd name="connsiteX207" fmla="*/ 420077 w 1037297"/>
                  <a:gd name="connsiteY207" fmla="*/ 207379 h 838042"/>
                  <a:gd name="connsiteX208" fmla="*/ 423887 w 1037297"/>
                  <a:gd name="connsiteY208" fmla="*/ 213094 h 838042"/>
                  <a:gd name="connsiteX209" fmla="*/ 427697 w 1037297"/>
                  <a:gd name="connsiteY209" fmla="*/ 224524 h 838042"/>
                  <a:gd name="connsiteX210" fmla="*/ 425792 w 1037297"/>
                  <a:gd name="connsiteY210" fmla="*/ 251194 h 838042"/>
                  <a:gd name="connsiteX211" fmla="*/ 420077 w 1037297"/>
                  <a:gd name="connsiteY211" fmla="*/ 253099 h 838042"/>
                  <a:gd name="connsiteX212" fmla="*/ 414362 w 1037297"/>
                  <a:gd name="connsiteY212" fmla="*/ 256909 h 838042"/>
                  <a:gd name="connsiteX213" fmla="*/ 423887 w 1037297"/>
                  <a:gd name="connsiteY213"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01506 w 1037297"/>
                  <a:gd name="connsiteY107" fmla="*/ 563011 h 838042"/>
                  <a:gd name="connsiteX108" fmla="*/ 605887 w 1037297"/>
                  <a:gd name="connsiteY108" fmla="*/ 563755 h 838042"/>
                  <a:gd name="connsiteX109" fmla="*/ 722972 w 1037297"/>
                  <a:gd name="connsiteY109" fmla="*/ 639814 h 838042"/>
                  <a:gd name="connsiteX110" fmla="*/ 780122 w 1037297"/>
                  <a:gd name="connsiteY110" fmla="*/ 656959 h 838042"/>
                  <a:gd name="connsiteX111" fmla="*/ 791552 w 1037297"/>
                  <a:gd name="connsiteY111" fmla="*/ 651244 h 838042"/>
                  <a:gd name="connsiteX112" fmla="*/ 797267 w 1037297"/>
                  <a:gd name="connsiteY112" fmla="*/ 649339 h 838042"/>
                  <a:gd name="connsiteX113" fmla="*/ 804887 w 1037297"/>
                  <a:gd name="connsiteY113" fmla="*/ 632194 h 838042"/>
                  <a:gd name="connsiteX114" fmla="*/ 802982 w 1037297"/>
                  <a:gd name="connsiteY114" fmla="*/ 607429 h 838042"/>
                  <a:gd name="connsiteX115" fmla="*/ 801077 w 1037297"/>
                  <a:gd name="connsiteY115" fmla="*/ 601714 h 838042"/>
                  <a:gd name="connsiteX116" fmla="*/ 799172 w 1037297"/>
                  <a:gd name="connsiteY116" fmla="*/ 594094 h 838042"/>
                  <a:gd name="connsiteX117" fmla="*/ 785837 w 1037297"/>
                  <a:gd name="connsiteY117" fmla="*/ 576949 h 838042"/>
                  <a:gd name="connsiteX118" fmla="*/ 776312 w 1037297"/>
                  <a:gd name="connsiteY118" fmla="*/ 571234 h 838042"/>
                  <a:gd name="connsiteX119" fmla="*/ 650582 w 1037297"/>
                  <a:gd name="connsiteY119" fmla="*/ 479794 h 838042"/>
                  <a:gd name="connsiteX120" fmla="*/ 646772 w 1037297"/>
                  <a:gd name="connsiteY120" fmla="*/ 462649 h 838042"/>
                  <a:gd name="connsiteX121" fmla="*/ 648677 w 1037297"/>
                  <a:gd name="connsiteY121" fmla="*/ 455029 h 838042"/>
                  <a:gd name="connsiteX122" fmla="*/ 652487 w 1037297"/>
                  <a:gd name="connsiteY122" fmla="*/ 437884 h 838042"/>
                  <a:gd name="connsiteX123" fmla="*/ 656297 w 1037297"/>
                  <a:gd name="connsiteY123" fmla="*/ 432169 h 838042"/>
                  <a:gd name="connsiteX124" fmla="*/ 658202 w 1037297"/>
                  <a:gd name="connsiteY124" fmla="*/ 426454 h 838042"/>
                  <a:gd name="connsiteX125" fmla="*/ 663917 w 1037297"/>
                  <a:gd name="connsiteY125" fmla="*/ 424549 h 838042"/>
                  <a:gd name="connsiteX126" fmla="*/ 673442 w 1037297"/>
                  <a:gd name="connsiteY126" fmla="*/ 413119 h 838042"/>
                  <a:gd name="connsiteX127" fmla="*/ 726782 w 1037297"/>
                  <a:gd name="connsiteY127" fmla="*/ 405499 h 838042"/>
                  <a:gd name="connsiteX128" fmla="*/ 844892 w 1037297"/>
                  <a:gd name="connsiteY128" fmla="*/ 407404 h 838042"/>
                  <a:gd name="connsiteX129" fmla="*/ 873467 w 1037297"/>
                  <a:gd name="connsiteY129" fmla="*/ 409309 h 838042"/>
                  <a:gd name="connsiteX130" fmla="*/ 902042 w 1037297"/>
                  <a:gd name="connsiteY130" fmla="*/ 415024 h 838042"/>
                  <a:gd name="connsiteX131" fmla="*/ 924902 w 1037297"/>
                  <a:gd name="connsiteY131" fmla="*/ 418834 h 838042"/>
                  <a:gd name="connsiteX132" fmla="*/ 953477 w 1037297"/>
                  <a:gd name="connsiteY132" fmla="*/ 424549 h 838042"/>
                  <a:gd name="connsiteX133" fmla="*/ 959192 w 1037297"/>
                  <a:gd name="connsiteY133" fmla="*/ 424549 h 838042"/>
                  <a:gd name="connsiteX134" fmla="*/ 1004912 w 1037297"/>
                  <a:gd name="connsiteY134" fmla="*/ 422644 h 838042"/>
                  <a:gd name="connsiteX135" fmla="*/ 1033487 w 1037297"/>
                  <a:gd name="connsiteY135" fmla="*/ 415024 h 838042"/>
                  <a:gd name="connsiteX136" fmla="*/ 1037297 w 1037297"/>
                  <a:gd name="connsiteY136" fmla="*/ 409309 h 838042"/>
                  <a:gd name="connsiteX137" fmla="*/ 1035392 w 1037297"/>
                  <a:gd name="connsiteY137" fmla="*/ 390259 h 838042"/>
                  <a:gd name="connsiteX138" fmla="*/ 1029677 w 1037297"/>
                  <a:gd name="connsiteY138" fmla="*/ 386449 h 838042"/>
                  <a:gd name="connsiteX139" fmla="*/ 1014437 w 1037297"/>
                  <a:gd name="connsiteY139" fmla="*/ 384544 h 838042"/>
                  <a:gd name="connsiteX140" fmla="*/ 1008722 w 1037297"/>
                  <a:gd name="connsiteY140" fmla="*/ 382639 h 838042"/>
                  <a:gd name="connsiteX141" fmla="*/ 1001102 w 1037297"/>
                  <a:gd name="connsiteY141" fmla="*/ 380734 h 838042"/>
                  <a:gd name="connsiteX142" fmla="*/ 989672 w 1037297"/>
                  <a:gd name="connsiteY142" fmla="*/ 373114 h 838042"/>
                  <a:gd name="connsiteX143" fmla="*/ 978242 w 1037297"/>
                  <a:gd name="connsiteY143" fmla="*/ 369304 h 838042"/>
                  <a:gd name="connsiteX144" fmla="*/ 972527 w 1037297"/>
                  <a:gd name="connsiteY144" fmla="*/ 367399 h 838042"/>
                  <a:gd name="connsiteX145" fmla="*/ 964907 w 1037297"/>
                  <a:gd name="connsiteY145" fmla="*/ 365494 h 838042"/>
                  <a:gd name="connsiteX146" fmla="*/ 959192 w 1037297"/>
                  <a:gd name="connsiteY146" fmla="*/ 363589 h 838042"/>
                  <a:gd name="connsiteX147" fmla="*/ 938237 w 1037297"/>
                  <a:gd name="connsiteY147" fmla="*/ 357874 h 838042"/>
                  <a:gd name="connsiteX148" fmla="*/ 932522 w 1037297"/>
                  <a:gd name="connsiteY148" fmla="*/ 355969 h 838042"/>
                  <a:gd name="connsiteX149" fmla="*/ 827747 w 1037297"/>
                  <a:gd name="connsiteY149" fmla="*/ 357874 h 838042"/>
                  <a:gd name="connsiteX150" fmla="*/ 822032 w 1037297"/>
                  <a:gd name="connsiteY150" fmla="*/ 359779 h 838042"/>
                  <a:gd name="connsiteX151" fmla="*/ 732497 w 1037297"/>
                  <a:gd name="connsiteY151" fmla="*/ 361684 h 838042"/>
                  <a:gd name="connsiteX152" fmla="*/ 719162 w 1037297"/>
                  <a:gd name="connsiteY152" fmla="*/ 365494 h 838042"/>
                  <a:gd name="connsiteX153" fmla="*/ 698207 w 1037297"/>
                  <a:gd name="connsiteY153" fmla="*/ 367399 h 838042"/>
                  <a:gd name="connsiteX154" fmla="*/ 671537 w 1037297"/>
                  <a:gd name="connsiteY154" fmla="*/ 369304 h 838042"/>
                  <a:gd name="connsiteX155" fmla="*/ 671537 w 1037297"/>
                  <a:gd name="connsiteY155" fmla="*/ 369304 h 838042"/>
                  <a:gd name="connsiteX156" fmla="*/ 648677 w 1037297"/>
                  <a:gd name="connsiteY156" fmla="*/ 373114 h 838042"/>
                  <a:gd name="connsiteX157" fmla="*/ 644867 w 1037297"/>
                  <a:gd name="connsiteY157" fmla="*/ 361684 h 838042"/>
                  <a:gd name="connsiteX158" fmla="*/ 642962 w 1037297"/>
                  <a:gd name="connsiteY158" fmla="*/ 355969 h 838042"/>
                  <a:gd name="connsiteX159" fmla="*/ 644867 w 1037297"/>
                  <a:gd name="connsiteY159" fmla="*/ 338824 h 838042"/>
                  <a:gd name="connsiteX160" fmla="*/ 646772 w 1037297"/>
                  <a:gd name="connsiteY160" fmla="*/ 333109 h 838042"/>
                  <a:gd name="connsiteX161" fmla="*/ 663917 w 1037297"/>
                  <a:gd name="connsiteY161" fmla="*/ 323584 h 838042"/>
                  <a:gd name="connsiteX162" fmla="*/ 675347 w 1037297"/>
                  <a:gd name="connsiteY162" fmla="*/ 315964 h 838042"/>
                  <a:gd name="connsiteX163" fmla="*/ 677252 w 1037297"/>
                  <a:gd name="connsiteY163" fmla="*/ 310249 h 838042"/>
                  <a:gd name="connsiteX164" fmla="*/ 682967 w 1037297"/>
                  <a:gd name="connsiteY164" fmla="*/ 308344 h 838042"/>
                  <a:gd name="connsiteX165" fmla="*/ 688682 w 1037297"/>
                  <a:gd name="connsiteY165" fmla="*/ 304534 h 838042"/>
                  <a:gd name="connsiteX166" fmla="*/ 698207 w 1037297"/>
                  <a:gd name="connsiteY166" fmla="*/ 295009 h 838042"/>
                  <a:gd name="connsiteX167" fmla="*/ 707732 w 1037297"/>
                  <a:gd name="connsiteY167" fmla="*/ 283579 h 838042"/>
                  <a:gd name="connsiteX168" fmla="*/ 719162 w 1037297"/>
                  <a:gd name="connsiteY168" fmla="*/ 275959 h 838042"/>
                  <a:gd name="connsiteX169" fmla="*/ 734402 w 1037297"/>
                  <a:gd name="connsiteY169" fmla="*/ 262624 h 838042"/>
                  <a:gd name="connsiteX170" fmla="*/ 743927 w 1037297"/>
                  <a:gd name="connsiteY170" fmla="*/ 251194 h 838042"/>
                  <a:gd name="connsiteX171" fmla="*/ 755357 w 1037297"/>
                  <a:gd name="connsiteY171" fmla="*/ 241669 h 838042"/>
                  <a:gd name="connsiteX172" fmla="*/ 761072 w 1037297"/>
                  <a:gd name="connsiteY172" fmla="*/ 230239 h 838042"/>
                  <a:gd name="connsiteX173" fmla="*/ 762977 w 1037297"/>
                  <a:gd name="connsiteY173" fmla="*/ 224524 h 838042"/>
                  <a:gd name="connsiteX174" fmla="*/ 768692 w 1037297"/>
                  <a:gd name="connsiteY174" fmla="*/ 213094 h 838042"/>
                  <a:gd name="connsiteX175" fmla="*/ 766787 w 1037297"/>
                  <a:gd name="connsiteY175" fmla="*/ 197854 h 838042"/>
                  <a:gd name="connsiteX176" fmla="*/ 761072 w 1037297"/>
                  <a:gd name="connsiteY176" fmla="*/ 195949 h 838042"/>
                  <a:gd name="connsiteX177" fmla="*/ 740117 w 1037297"/>
                  <a:gd name="connsiteY177" fmla="*/ 197854 h 838042"/>
                  <a:gd name="connsiteX178" fmla="*/ 734402 w 1037297"/>
                  <a:gd name="connsiteY178" fmla="*/ 201664 h 838042"/>
                  <a:gd name="connsiteX179" fmla="*/ 722972 w 1037297"/>
                  <a:gd name="connsiteY179" fmla="*/ 205474 h 838042"/>
                  <a:gd name="connsiteX180" fmla="*/ 719162 w 1037297"/>
                  <a:gd name="connsiteY180" fmla="*/ 211189 h 838042"/>
                  <a:gd name="connsiteX181" fmla="*/ 713447 w 1037297"/>
                  <a:gd name="connsiteY181" fmla="*/ 213094 h 838042"/>
                  <a:gd name="connsiteX182" fmla="*/ 707732 w 1037297"/>
                  <a:gd name="connsiteY182" fmla="*/ 216904 h 838042"/>
                  <a:gd name="connsiteX183" fmla="*/ 702017 w 1037297"/>
                  <a:gd name="connsiteY183" fmla="*/ 222619 h 838042"/>
                  <a:gd name="connsiteX184" fmla="*/ 694397 w 1037297"/>
                  <a:gd name="connsiteY184" fmla="*/ 226429 h 838042"/>
                  <a:gd name="connsiteX185" fmla="*/ 652487 w 1037297"/>
                  <a:gd name="connsiteY185" fmla="*/ 255004 h 838042"/>
                  <a:gd name="connsiteX186" fmla="*/ 639152 w 1037297"/>
                  <a:gd name="connsiteY186" fmla="*/ 266434 h 838042"/>
                  <a:gd name="connsiteX187" fmla="*/ 629627 w 1037297"/>
                  <a:gd name="connsiteY187" fmla="*/ 283579 h 838042"/>
                  <a:gd name="connsiteX188" fmla="*/ 604862 w 1037297"/>
                  <a:gd name="connsiteY188" fmla="*/ 289294 h 838042"/>
                  <a:gd name="connsiteX189" fmla="*/ 591527 w 1037297"/>
                  <a:gd name="connsiteY189" fmla="*/ 293104 h 838042"/>
                  <a:gd name="connsiteX190" fmla="*/ 576287 w 1037297"/>
                  <a:gd name="connsiteY190" fmla="*/ 291199 h 838042"/>
                  <a:gd name="connsiteX191" fmla="*/ 564857 w 1037297"/>
                  <a:gd name="connsiteY191" fmla="*/ 287389 h 838042"/>
                  <a:gd name="connsiteX192" fmla="*/ 553427 w 1037297"/>
                  <a:gd name="connsiteY192" fmla="*/ 283579 h 838042"/>
                  <a:gd name="connsiteX193" fmla="*/ 541997 w 1037297"/>
                  <a:gd name="connsiteY193" fmla="*/ 279769 h 838042"/>
                  <a:gd name="connsiteX194" fmla="*/ 536282 w 1037297"/>
                  <a:gd name="connsiteY194" fmla="*/ 277864 h 838042"/>
                  <a:gd name="connsiteX195" fmla="*/ 530567 w 1037297"/>
                  <a:gd name="connsiteY195" fmla="*/ 274054 h 838042"/>
                  <a:gd name="connsiteX196" fmla="*/ 519137 w 1037297"/>
                  <a:gd name="connsiteY196" fmla="*/ 268339 h 838042"/>
                  <a:gd name="connsiteX197" fmla="*/ 511517 w 1037297"/>
                  <a:gd name="connsiteY197" fmla="*/ 256909 h 838042"/>
                  <a:gd name="connsiteX198" fmla="*/ 507707 w 1037297"/>
                  <a:gd name="connsiteY198" fmla="*/ 235954 h 838042"/>
                  <a:gd name="connsiteX199" fmla="*/ 509612 w 1037297"/>
                  <a:gd name="connsiteY199" fmla="*/ 171184 h 838042"/>
                  <a:gd name="connsiteX200" fmla="*/ 508314 w 1037297"/>
                  <a:gd name="connsiteY200" fmla="*/ 73485 h 838042"/>
                  <a:gd name="connsiteX201" fmla="*/ 454116 w 1037297"/>
                  <a:gd name="connsiteY201" fmla="*/ 11248 h 838042"/>
                  <a:gd name="connsiteX202" fmla="*/ 435401 w 1037297"/>
                  <a:gd name="connsiteY202" fmla="*/ 68523 h 838042"/>
                  <a:gd name="connsiteX203" fmla="*/ 427697 w 1037297"/>
                  <a:gd name="connsiteY203" fmla="*/ 137103 h 838042"/>
                  <a:gd name="connsiteX204" fmla="*/ 420077 w 1037297"/>
                  <a:gd name="connsiteY204" fmla="*/ 169279 h 838042"/>
                  <a:gd name="connsiteX205" fmla="*/ 416267 w 1037297"/>
                  <a:gd name="connsiteY205" fmla="*/ 186424 h 838042"/>
                  <a:gd name="connsiteX206" fmla="*/ 420077 w 1037297"/>
                  <a:gd name="connsiteY206" fmla="*/ 207379 h 838042"/>
                  <a:gd name="connsiteX207" fmla="*/ 423887 w 1037297"/>
                  <a:gd name="connsiteY207" fmla="*/ 213094 h 838042"/>
                  <a:gd name="connsiteX208" fmla="*/ 427697 w 1037297"/>
                  <a:gd name="connsiteY208" fmla="*/ 224524 h 838042"/>
                  <a:gd name="connsiteX209" fmla="*/ 425792 w 1037297"/>
                  <a:gd name="connsiteY209" fmla="*/ 251194 h 838042"/>
                  <a:gd name="connsiteX210" fmla="*/ 420077 w 1037297"/>
                  <a:gd name="connsiteY210" fmla="*/ 253099 h 838042"/>
                  <a:gd name="connsiteX211" fmla="*/ 414362 w 1037297"/>
                  <a:gd name="connsiteY211" fmla="*/ 256909 h 838042"/>
                  <a:gd name="connsiteX212" fmla="*/ 423887 w 1037297"/>
                  <a:gd name="connsiteY212"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01506 w 1037297"/>
                  <a:gd name="connsiteY107" fmla="*/ 563011 h 838042"/>
                  <a:gd name="connsiteX108" fmla="*/ 605887 w 1037297"/>
                  <a:gd name="connsiteY108" fmla="*/ 563755 h 838042"/>
                  <a:gd name="connsiteX109" fmla="*/ 722972 w 1037297"/>
                  <a:gd name="connsiteY109" fmla="*/ 639814 h 838042"/>
                  <a:gd name="connsiteX110" fmla="*/ 780122 w 1037297"/>
                  <a:gd name="connsiteY110" fmla="*/ 656959 h 838042"/>
                  <a:gd name="connsiteX111" fmla="*/ 791552 w 1037297"/>
                  <a:gd name="connsiteY111" fmla="*/ 651244 h 838042"/>
                  <a:gd name="connsiteX112" fmla="*/ 797267 w 1037297"/>
                  <a:gd name="connsiteY112" fmla="*/ 649339 h 838042"/>
                  <a:gd name="connsiteX113" fmla="*/ 804887 w 1037297"/>
                  <a:gd name="connsiteY113" fmla="*/ 632194 h 838042"/>
                  <a:gd name="connsiteX114" fmla="*/ 802982 w 1037297"/>
                  <a:gd name="connsiteY114" fmla="*/ 607429 h 838042"/>
                  <a:gd name="connsiteX115" fmla="*/ 801077 w 1037297"/>
                  <a:gd name="connsiteY115" fmla="*/ 601714 h 838042"/>
                  <a:gd name="connsiteX116" fmla="*/ 799172 w 1037297"/>
                  <a:gd name="connsiteY116" fmla="*/ 594094 h 838042"/>
                  <a:gd name="connsiteX117" fmla="*/ 785837 w 1037297"/>
                  <a:gd name="connsiteY117" fmla="*/ 576949 h 838042"/>
                  <a:gd name="connsiteX118" fmla="*/ 776312 w 1037297"/>
                  <a:gd name="connsiteY118" fmla="*/ 571234 h 838042"/>
                  <a:gd name="connsiteX119" fmla="*/ 650582 w 1037297"/>
                  <a:gd name="connsiteY119" fmla="*/ 479794 h 838042"/>
                  <a:gd name="connsiteX120" fmla="*/ 646772 w 1037297"/>
                  <a:gd name="connsiteY120" fmla="*/ 462649 h 838042"/>
                  <a:gd name="connsiteX121" fmla="*/ 648677 w 1037297"/>
                  <a:gd name="connsiteY121" fmla="*/ 455029 h 838042"/>
                  <a:gd name="connsiteX122" fmla="*/ 652487 w 1037297"/>
                  <a:gd name="connsiteY122" fmla="*/ 437884 h 838042"/>
                  <a:gd name="connsiteX123" fmla="*/ 656297 w 1037297"/>
                  <a:gd name="connsiteY123" fmla="*/ 432169 h 838042"/>
                  <a:gd name="connsiteX124" fmla="*/ 658202 w 1037297"/>
                  <a:gd name="connsiteY124" fmla="*/ 426454 h 838042"/>
                  <a:gd name="connsiteX125" fmla="*/ 663917 w 1037297"/>
                  <a:gd name="connsiteY125" fmla="*/ 424549 h 838042"/>
                  <a:gd name="connsiteX126" fmla="*/ 673442 w 1037297"/>
                  <a:gd name="connsiteY126" fmla="*/ 413119 h 838042"/>
                  <a:gd name="connsiteX127" fmla="*/ 726782 w 1037297"/>
                  <a:gd name="connsiteY127" fmla="*/ 405499 h 838042"/>
                  <a:gd name="connsiteX128" fmla="*/ 844892 w 1037297"/>
                  <a:gd name="connsiteY128" fmla="*/ 407404 h 838042"/>
                  <a:gd name="connsiteX129" fmla="*/ 873467 w 1037297"/>
                  <a:gd name="connsiteY129" fmla="*/ 409309 h 838042"/>
                  <a:gd name="connsiteX130" fmla="*/ 902042 w 1037297"/>
                  <a:gd name="connsiteY130" fmla="*/ 415024 h 838042"/>
                  <a:gd name="connsiteX131" fmla="*/ 924902 w 1037297"/>
                  <a:gd name="connsiteY131" fmla="*/ 418834 h 838042"/>
                  <a:gd name="connsiteX132" fmla="*/ 953477 w 1037297"/>
                  <a:gd name="connsiteY132" fmla="*/ 424549 h 838042"/>
                  <a:gd name="connsiteX133" fmla="*/ 959192 w 1037297"/>
                  <a:gd name="connsiteY133" fmla="*/ 424549 h 838042"/>
                  <a:gd name="connsiteX134" fmla="*/ 1004912 w 1037297"/>
                  <a:gd name="connsiteY134" fmla="*/ 422644 h 838042"/>
                  <a:gd name="connsiteX135" fmla="*/ 1033487 w 1037297"/>
                  <a:gd name="connsiteY135" fmla="*/ 415024 h 838042"/>
                  <a:gd name="connsiteX136" fmla="*/ 1037297 w 1037297"/>
                  <a:gd name="connsiteY136" fmla="*/ 409309 h 838042"/>
                  <a:gd name="connsiteX137" fmla="*/ 1035392 w 1037297"/>
                  <a:gd name="connsiteY137" fmla="*/ 390259 h 838042"/>
                  <a:gd name="connsiteX138" fmla="*/ 1029677 w 1037297"/>
                  <a:gd name="connsiteY138" fmla="*/ 386449 h 838042"/>
                  <a:gd name="connsiteX139" fmla="*/ 1014437 w 1037297"/>
                  <a:gd name="connsiteY139" fmla="*/ 384544 h 838042"/>
                  <a:gd name="connsiteX140" fmla="*/ 1008722 w 1037297"/>
                  <a:gd name="connsiteY140" fmla="*/ 382639 h 838042"/>
                  <a:gd name="connsiteX141" fmla="*/ 1001102 w 1037297"/>
                  <a:gd name="connsiteY141" fmla="*/ 380734 h 838042"/>
                  <a:gd name="connsiteX142" fmla="*/ 989672 w 1037297"/>
                  <a:gd name="connsiteY142" fmla="*/ 373114 h 838042"/>
                  <a:gd name="connsiteX143" fmla="*/ 978242 w 1037297"/>
                  <a:gd name="connsiteY143" fmla="*/ 369304 h 838042"/>
                  <a:gd name="connsiteX144" fmla="*/ 972527 w 1037297"/>
                  <a:gd name="connsiteY144" fmla="*/ 367399 h 838042"/>
                  <a:gd name="connsiteX145" fmla="*/ 964907 w 1037297"/>
                  <a:gd name="connsiteY145" fmla="*/ 365494 h 838042"/>
                  <a:gd name="connsiteX146" fmla="*/ 959192 w 1037297"/>
                  <a:gd name="connsiteY146" fmla="*/ 363589 h 838042"/>
                  <a:gd name="connsiteX147" fmla="*/ 938237 w 1037297"/>
                  <a:gd name="connsiteY147" fmla="*/ 357874 h 838042"/>
                  <a:gd name="connsiteX148" fmla="*/ 932522 w 1037297"/>
                  <a:gd name="connsiteY148" fmla="*/ 355969 h 838042"/>
                  <a:gd name="connsiteX149" fmla="*/ 827747 w 1037297"/>
                  <a:gd name="connsiteY149" fmla="*/ 357874 h 838042"/>
                  <a:gd name="connsiteX150" fmla="*/ 822032 w 1037297"/>
                  <a:gd name="connsiteY150" fmla="*/ 359779 h 838042"/>
                  <a:gd name="connsiteX151" fmla="*/ 732497 w 1037297"/>
                  <a:gd name="connsiteY151" fmla="*/ 361684 h 838042"/>
                  <a:gd name="connsiteX152" fmla="*/ 719162 w 1037297"/>
                  <a:gd name="connsiteY152" fmla="*/ 365494 h 838042"/>
                  <a:gd name="connsiteX153" fmla="*/ 698207 w 1037297"/>
                  <a:gd name="connsiteY153" fmla="*/ 367399 h 838042"/>
                  <a:gd name="connsiteX154" fmla="*/ 671537 w 1037297"/>
                  <a:gd name="connsiteY154" fmla="*/ 369304 h 838042"/>
                  <a:gd name="connsiteX155" fmla="*/ 671537 w 1037297"/>
                  <a:gd name="connsiteY155" fmla="*/ 369304 h 838042"/>
                  <a:gd name="connsiteX156" fmla="*/ 648677 w 1037297"/>
                  <a:gd name="connsiteY156" fmla="*/ 373114 h 838042"/>
                  <a:gd name="connsiteX157" fmla="*/ 644867 w 1037297"/>
                  <a:gd name="connsiteY157" fmla="*/ 361684 h 838042"/>
                  <a:gd name="connsiteX158" fmla="*/ 642962 w 1037297"/>
                  <a:gd name="connsiteY158" fmla="*/ 355969 h 838042"/>
                  <a:gd name="connsiteX159" fmla="*/ 644867 w 1037297"/>
                  <a:gd name="connsiteY159" fmla="*/ 338824 h 838042"/>
                  <a:gd name="connsiteX160" fmla="*/ 646772 w 1037297"/>
                  <a:gd name="connsiteY160" fmla="*/ 333109 h 838042"/>
                  <a:gd name="connsiteX161" fmla="*/ 663917 w 1037297"/>
                  <a:gd name="connsiteY161" fmla="*/ 323584 h 838042"/>
                  <a:gd name="connsiteX162" fmla="*/ 675347 w 1037297"/>
                  <a:gd name="connsiteY162" fmla="*/ 315964 h 838042"/>
                  <a:gd name="connsiteX163" fmla="*/ 677252 w 1037297"/>
                  <a:gd name="connsiteY163" fmla="*/ 310249 h 838042"/>
                  <a:gd name="connsiteX164" fmla="*/ 682967 w 1037297"/>
                  <a:gd name="connsiteY164" fmla="*/ 308344 h 838042"/>
                  <a:gd name="connsiteX165" fmla="*/ 688682 w 1037297"/>
                  <a:gd name="connsiteY165" fmla="*/ 304534 h 838042"/>
                  <a:gd name="connsiteX166" fmla="*/ 698207 w 1037297"/>
                  <a:gd name="connsiteY166" fmla="*/ 295009 h 838042"/>
                  <a:gd name="connsiteX167" fmla="*/ 707732 w 1037297"/>
                  <a:gd name="connsiteY167" fmla="*/ 283579 h 838042"/>
                  <a:gd name="connsiteX168" fmla="*/ 719162 w 1037297"/>
                  <a:gd name="connsiteY168" fmla="*/ 275959 h 838042"/>
                  <a:gd name="connsiteX169" fmla="*/ 734402 w 1037297"/>
                  <a:gd name="connsiteY169" fmla="*/ 262624 h 838042"/>
                  <a:gd name="connsiteX170" fmla="*/ 743927 w 1037297"/>
                  <a:gd name="connsiteY170" fmla="*/ 251194 h 838042"/>
                  <a:gd name="connsiteX171" fmla="*/ 755357 w 1037297"/>
                  <a:gd name="connsiteY171" fmla="*/ 241669 h 838042"/>
                  <a:gd name="connsiteX172" fmla="*/ 761072 w 1037297"/>
                  <a:gd name="connsiteY172" fmla="*/ 230239 h 838042"/>
                  <a:gd name="connsiteX173" fmla="*/ 762977 w 1037297"/>
                  <a:gd name="connsiteY173" fmla="*/ 224524 h 838042"/>
                  <a:gd name="connsiteX174" fmla="*/ 768692 w 1037297"/>
                  <a:gd name="connsiteY174" fmla="*/ 213094 h 838042"/>
                  <a:gd name="connsiteX175" fmla="*/ 766787 w 1037297"/>
                  <a:gd name="connsiteY175" fmla="*/ 197854 h 838042"/>
                  <a:gd name="connsiteX176" fmla="*/ 761072 w 1037297"/>
                  <a:gd name="connsiteY176" fmla="*/ 195949 h 838042"/>
                  <a:gd name="connsiteX177" fmla="*/ 740117 w 1037297"/>
                  <a:gd name="connsiteY177" fmla="*/ 197854 h 838042"/>
                  <a:gd name="connsiteX178" fmla="*/ 734402 w 1037297"/>
                  <a:gd name="connsiteY178" fmla="*/ 201664 h 838042"/>
                  <a:gd name="connsiteX179" fmla="*/ 722972 w 1037297"/>
                  <a:gd name="connsiteY179" fmla="*/ 205474 h 838042"/>
                  <a:gd name="connsiteX180" fmla="*/ 719162 w 1037297"/>
                  <a:gd name="connsiteY180" fmla="*/ 211189 h 838042"/>
                  <a:gd name="connsiteX181" fmla="*/ 713447 w 1037297"/>
                  <a:gd name="connsiteY181" fmla="*/ 213094 h 838042"/>
                  <a:gd name="connsiteX182" fmla="*/ 707732 w 1037297"/>
                  <a:gd name="connsiteY182" fmla="*/ 216904 h 838042"/>
                  <a:gd name="connsiteX183" fmla="*/ 702017 w 1037297"/>
                  <a:gd name="connsiteY183" fmla="*/ 222619 h 838042"/>
                  <a:gd name="connsiteX184" fmla="*/ 694397 w 1037297"/>
                  <a:gd name="connsiteY184" fmla="*/ 226429 h 838042"/>
                  <a:gd name="connsiteX185" fmla="*/ 652487 w 1037297"/>
                  <a:gd name="connsiteY185" fmla="*/ 255004 h 838042"/>
                  <a:gd name="connsiteX186" fmla="*/ 639152 w 1037297"/>
                  <a:gd name="connsiteY186" fmla="*/ 266434 h 838042"/>
                  <a:gd name="connsiteX187" fmla="*/ 629627 w 1037297"/>
                  <a:gd name="connsiteY187" fmla="*/ 283579 h 838042"/>
                  <a:gd name="connsiteX188" fmla="*/ 604862 w 1037297"/>
                  <a:gd name="connsiteY188" fmla="*/ 289294 h 838042"/>
                  <a:gd name="connsiteX189" fmla="*/ 591527 w 1037297"/>
                  <a:gd name="connsiteY189" fmla="*/ 293104 h 838042"/>
                  <a:gd name="connsiteX190" fmla="*/ 576287 w 1037297"/>
                  <a:gd name="connsiteY190" fmla="*/ 291199 h 838042"/>
                  <a:gd name="connsiteX191" fmla="*/ 564857 w 1037297"/>
                  <a:gd name="connsiteY191" fmla="*/ 287389 h 838042"/>
                  <a:gd name="connsiteX192" fmla="*/ 553427 w 1037297"/>
                  <a:gd name="connsiteY192" fmla="*/ 283579 h 838042"/>
                  <a:gd name="connsiteX193" fmla="*/ 541997 w 1037297"/>
                  <a:gd name="connsiteY193" fmla="*/ 279769 h 838042"/>
                  <a:gd name="connsiteX194" fmla="*/ 536282 w 1037297"/>
                  <a:gd name="connsiteY194" fmla="*/ 277864 h 838042"/>
                  <a:gd name="connsiteX195" fmla="*/ 530567 w 1037297"/>
                  <a:gd name="connsiteY195" fmla="*/ 274054 h 838042"/>
                  <a:gd name="connsiteX196" fmla="*/ 519137 w 1037297"/>
                  <a:gd name="connsiteY196" fmla="*/ 268339 h 838042"/>
                  <a:gd name="connsiteX197" fmla="*/ 511517 w 1037297"/>
                  <a:gd name="connsiteY197" fmla="*/ 256909 h 838042"/>
                  <a:gd name="connsiteX198" fmla="*/ 507707 w 1037297"/>
                  <a:gd name="connsiteY198" fmla="*/ 235954 h 838042"/>
                  <a:gd name="connsiteX199" fmla="*/ 509612 w 1037297"/>
                  <a:gd name="connsiteY199" fmla="*/ 171184 h 838042"/>
                  <a:gd name="connsiteX200" fmla="*/ 508314 w 1037297"/>
                  <a:gd name="connsiteY200" fmla="*/ 73485 h 838042"/>
                  <a:gd name="connsiteX201" fmla="*/ 454116 w 1037297"/>
                  <a:gd name="connsiteY201" fmla="*/ 11248 h 838042"/>
                  <a:gd name="connsiteX202" fmla="*/ 435401 w 1037297"/>
                  <a:gd name="connsiteY202" fmla="*/ 68523 h 838042"/>
                  <a:gd name="connsiteX203" fmla="*/ 427697 w 1037297"/>
                  <a:gd name="connsiteY203" fmla="*/ 137103 h 838042"/>
                  <a:gd name="connsiteX204" fmla="*/ 420077 w 1037297"/>
                  <a:gd name="connsiteY204" fmla="*/ 169279 h 838042"/>
                  <a:gd name="connsiteX205" fmla="*/ 416267 w 1037297"/>
                  <a:gd name="connsiteY205" fmla="*/ 186424 h 838042"/>
                  <a:gd name="connsiteX206" fmla="*/ 420077 w 1037297"/>
                  <a:gd name="connsiteY206" fmla="*/ 207379 h 838042"/>
                  <a:gd name="connsiteX207" fmla="*/ 423887 w 1037297"/>
                  <a:gd name="connsiteY207" fmla="*/ 213094 h 838042"/>
                  <a:gd name="connsiteX208" fmla="*/ 427697 w 1037297"/>
                  <a:gd name="connsiteY208" fmla="*/ 224524 h 838042"/>
                  <a:gd name="connsiteX209" fmla="*/ 425792 w 1037297"/>
                  <a:gd name="connsiteY209" fmla="*/ 251194 h 838042"/>
                  <a:gd name="connsiteX210" fmla="*/ 420077 w 1037297"/>
                  <a:gd name="connsiteY210" fmla="*/ 253099 h 838042"/>
                  <a:gd name="connsiteX211" fmla="*/ 414362 w 1037297"/>
                  <a:gd name="connsiteY211" fmla="*/ 256909 h 838042"/>
                  <a:gd name="connsiteX212" fmla="*/ 423887 w 1037297"/>
                  <a:gd name="connsiteY212"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605887 w 1037297"/>
                  <a:gd name="connsiteY108" fmla="*/ 563755 h 838042"/>
                  <a:gd name="connsiteX109" fmla="*/ 722972 w 1037297"/>
                  <a:gd name="connsiteY109" fmla="*/ 639814 h 838042"/>
                  <a:gd name="connsiteX110" fmla="*/ 780122 w 1037297"/>
                  <a:gd name="connsiteY110" fmla="*/ 656959 h 838042"/>
                  <a:gd name="connsiteX111" fmla="*/ 791552 w 1037297"/>
                  <a:gd name="connsiteY111" fmla="*/ 651244 h 838042"/>
                  <a:gd name="connsiteX112" fmla="*/ 797267 w 1037297"/>
                  <a:gd name="connsiteY112" fmla="*/ 649339 h 838042"/>
                  <a:gd name="connsiteX113" fmla="*/ 804887 w 1037297"/>
                  <a:gd name="connsiteY113" fmla="*/ 632194 h 838042"/>
                  <a:gd name="connsiteX114" fmla="*/ 802982 w 1037297"/>
                  <a:gd name="connsiteY114" fmla="*/ 607429 h 838042"/>
                  <a:gd name="connsiteX115" fmla="*/ 801077 w 1037297"/>
                  <a:gd name="connsiteY115" fmla="*/ 601714 h 838042"/>
                  <a:gd name="connsiteX116" fmla="*/ 799172 w 1037297"/>
                  <a:gd name="connsiteY116" fmla="*/ 594094 h 838042"/>
                  <a:gd name="connsiteX117" fmla="*/ 785837 w 1037297"/>
                  <a:gd name="connsiteY117" fmla="*/ 576949 h 838042"/>
                  <a:gd name="connsiteX118" fmla="*/ 776312 w 1037297"/>
                  <a:gd name="connsiteY118" fmla="*/ 571234 h 838042"/>
                  <a:gd name="connsiteX119" fmla="*/ 650582 w 1037297"/>
                  <a:gd name="connsiteY119" fmla="*/ 479794 h 838042"/>
                  <a:gd name="connsiteX120" fmla="*/ 646772 w 1037297"/>
                  <a:gd name="connsiteY120" fmla="*/ 462649 h 838042"/>
                  <a:gd name="connsiteX121" fmla="*/ 648677 w 1037297"/>
                  <a:gd name="connsiteY121" fmla="*/ 455029 h 838042"/>
                  <a:gd name="connsiteX122" fmla="*/ 652487 w 1037297"/>
                  <a:gd name="connsiteY122" fmla="*/ 437884 h 838042"/>
                  <a:gd name="connsiteX123" fmla="*/ 656297 w 1037297"/>
                  <a:gd name="connsiteY123" fmla="*/ 432169 h 838042"/>
                  <a:gd name="connsiteX124" fmla="*/ 658202 w 1037297"/>
                  <a:gd name="connsiteY124" fmla="*/ 426454 h 838042"/>
                  <a:gd name="connsiteX125" fmla="*/ 663917 w 1037297"/>
                  <a:gd name="connsiteY125" fmla="*/ 424549 h 838042"/>
                  <a:gd name="connsiteX126" fmla="*/ 673442 w 1037297"/>
                  <a:gd name="connsiteY126" fmla="*/ 413119 h 838042"/>
                  <a:gd name="connsiteX127" fmla="*/ 726782 w 1037297"/>
                  <a:gd name="connsiteY127" fmla="*/ 405499 h 838042"/>
                  <a:gd name="connsiteX128" fmla="*/ 844892 w 1037297"/>
                  <a:gd name="connsiteY128" fmla="*/ 407404 h 838042"/>
                  <a:gd name="connsiteX129" fmla="*/ 873467 w 1037297"/>
                  <a:gd name="connsiteY129" fmla="*/ 409309 h 838042"/>
                  <a:gd name="connsiteX130" fmla="*/ 902042 w 1037297"/>
                  <a:gd name="connsiteY130" fmla="*/ 415024 h 838042"/>
                  <a:gd name="connsiteX131" fmla="*/ 924902 w 1037297"/>
                  <a:gd name="connsiteY131" fmla="*/ 418834 h 838042"/>
                  <a:gd name="connsiteX132" fmla="*/ 953477 w 1037297"/>
                  <a:gd name="connsiteY132" fmla="*/ 424549 h 838042"/>
                  <a:gd name="connsiteX133" fmla="*/ 959192 w 1037297"/>
                  <a:gd name="connsiteY133" fmla="*/ 424549 h 838042"/>
                  <a:gd name="connsiteX134" fmla="*/ 1004912 w 1037297"/>
                  <a:gd name="connsiteY134" fmla="*/ 422644 h 838042"/>
                  <a:gd name="connsiteX135" fmla="*/ 1033487 w 1037297"/>
                  <a:gd name="connsiteY135" fmla="*/ 415024 h 838042"/>
                  <a:gd name="connsiteX136" fmla="*/ 1037297 w 1037297"/>
                  <a:gd name="connsiteY136" fmla="*/ 409309 h 838042"/>
                  <a:gd name="connsiteX137" fmla="*/ 1035392 w 1037297"/>
                  <a:gd name="connsiteY137" fmla="*/ 390259 h 838042"/>
                  <a:gd name="connsiteX138" fmla="*/ 1029677 w 1037297"/>
                  <a:gd name="connsiteY138" fmla="*/ 386449 h 838042"/>
                  <a:gd name="connsiteX139" fmla="*/ 1014437 w 1037297"/>
                  <a:gd name="connsiteY139" fmla="*/ 384544 h 838042"/>
                  <a:gd name="connsiteX140" fmla="*/ 1008722 w 1037297"/>
                  <a:gd name="connsiteY140" fmla="*/ 382639 h 838042"/>
                  <a:gd name="connsiteX141" fmla="*/ 1001102 w 1037297"/>
                  <a:gd name="connsiteY141" fmla="*/ 380734 h 838042"/>
                  <a:gd name="connsiteX142" fmla="*/ 989672 w 1037297"/>
                  <a:gd name="connsiteY142" fmla="*/ 373114 h 838042"/>
                  <a:gd name="connsiteX143" fmla="*/ 978242 w 1037297"/>
                  <a:gd name="connsiteY143" fmla="*/ 369304 h 838042"/>
                  <a:gd name="connsiteX144" fmla="*/ 972527 w 1037297"/>
                  <a:gd name="connsiteY144" fmla="*/ 367399 h 838042"/>
                  <a:gd name="connsiteX145" fmla="*/ 964907 w 1037297"/>
                  <a:gd name="connsiteY145" fmla="*/ 365494 h 838042"/>
                  <a:gd name="connsiteX146" fmla="*/ 959192 w 1037297"/>
                  <a:gd name="connsiteY146" fmla="*/ 363589 h 838042"/>
                  <a:gd name="connsiteX147" fmla="*/ 938237 w 1037297"/>
                  <a:gd name="connsiteY147" fmla="*/ 357874 h 838042"/>
                  <a:gd name="connsiteX148" fmla="*/ 932522 w 1037297"/>
                  <a:gd name="connsiteY148" fmla="*/ 355969 h 838042"/>
                  <a:gd name="connsiteX149" fmla="*/ 827747 w 1037297"/>
                  <a:gd name="connsiteY149" fmla="*/ 357874 h 838042"/>
                  <a:gd name="connsiteX150" fmla="*/ 822032 w 1037297"/>
                  <a:gd name="connsiteY150" fmla="*/ 359779 h 838042"/>
                  <a:gd name="connsiteX151" fmla="*/ 732497 w 1037297"/>
                  <a:gd name="connsiteY151" fmla="*/ 361684 h 838042"/>
                  <a:gd name="connsiteX152" fmla="*/ 719162 w 1037297"/>
                  <a:gd name="connsiteY152" fmla="*/ 365494 h 838042"/>
                  <a:gd name="connsiteX153" fmla="*/ 698207 w 1037297"/>
                  <a:gd name="connsiteY153" fmla="*/ 367399 h 838042"/>
                  <a:gd name="connsiteX154" fmla="*/ 671537 w 1037297"/>
                  <a:gd name="connsiteY154" fmla="*/ 369304 h 838042"/>
                  <a:gd name="connsiteX155" fmla="*/ 671537 w 1037297"/>
                  <a:gd name="connsiteY155" fmla="*/ 369304 h 838042"/>
                  <a:gd name="connsiteX156" fmla="*/ 648677 w 1037297"/>
                  <a:gd name="connsiteY156" fmla="*/ 373114 h 838042"/>
                  <a:gd name="connsiteX157" fmla="*/ 644867 w 1037297"/>
                  <a:gd name="connsiteY157" fmla="*/ 361684 h 838042"/>
                  <a:gd name="connsiteX158" fmla="*/ 642962 w 1037297"/>
                  <a:gd name="connsiteY158" fmla="*/ 355969 h 838042"/>
                  <a:gd name="connsiteX159" fmla="*/ 644867 w 1037297"/>
                  <a:gd name="connsiteY159" fmla="*/ 338824 h 838042"/>
                  <a:gd name="connsiteX160" fmla="*/ 646772 w 1037297"/>
                  <a:gd name="connsiteY160" fmla="*/ 333109 h 838042"/>
                  <a:gd name="connsiteX161" fmla="*/ 663917 w 1037297"/>
                  <a:gd name="connsiteY161" fmla="*/ 323584 h 838042"/>
                  <a:gd name="connsiteX162" fmla="*/ 675347 w 1037297"/>
                  <a:gd name="connsiteY162" fmla="*/ 315964 h 838042"/>
                  <a:gd name="connsiteX163" fmla="*/ 677252 w 1037297"/>
                  <a:gd name="connsiteY163" fmla="*/ 310249 h 838042"/>
                  <a:gd name="connsiteX164" fmla="*/ 682967 w 1037297"/>
                  <a:gd name="connsiteY164" fmla="*/ 308344 h 838042"/>
                  <a:gd name="connsiteX165" fmla="*/ 688682 w 1037297"/>
                  <a:gd name="connsiteY165" fmla="*/ 304534 h 838042"/>
                  <a:gd name="connsiteX166" fmla="*/ 698207 w 1037297"/>
                  <a:gd name="connsiteY166" fmla="*/ 295009 h 838042"/>
                  <a:gd name="connsiteX167" fmla="*/ 707732 w 1037297"/>
                  <a:gd name="connsiteY167" fmla="*/ 283579 h 838042"/>
                  <a:gd name="connsiteX168" fmla="*/ 719162 w 1037297"/>
                  <a:gd name="connsiteY168" fmla="*/ 275959 h 838042"/>
                  <a:gd name="connsiteX169" fmla="*/ 734402 w 1037297"/>
                  <a:gd name="connsiteY169" fmla="*/ 262624 h 838042"/>
                  <a:gd name="connsiteX170" fmla="*/ 743927 w 1037297"/>
                  <a:gd name="connsiteY170" fmla="*/ 251194 h 838042"/>
                  <a:gd name="connsiteX171" fmla="*/ 755357 w 1037297"/>
                  <a:gd name="connsiteY171" fmla="*/ 241669 h 838042"/>
                  <a:gd name="connsiteX172" fmla="*/ 761072 w 1037297"/>
                  <a:gd name="connsiteY172" fmla="*/ 230239 h 838042"/>
                  <a:gd name="connsiteX173" fmla="*/ 762977 w 1037297"/>
                  <a:gd name="connsiteY173" fmla="*/ 224524 h 838042"/>
                  <a:gd name="connsiteX174" fmla="*/ 768692 w 1037297"/>
                  <a:gd name="connsiteY174" fmla="*/ 213094 h 838042"/>
                  <a:gd name="connsiteX175" fmla="*/ 766787 w 1037297"/>
                  <a:gd name="connsiteY175" fmla="*/ 197854 h 838042"/>
                  <a:gd name="connsiteX176" fmla="*/ 761072 w 1037297"/>
                  <a:gd name="connsiteY176" fmla="*/ 195949 h 838042"/>
                  <a:gd name="connsiteX177" fmla="*/ 740117 w 1037297"/>
                  <a:gd name="connsiteY177" fmla="*/ 197854 h 838042"/>
                  <a:gd name="connsiteX178" fmla="*/ 734402 w 1037297"/>
                  <a:gd name="connsiteY178" fmla="*/ 201664 h 838042"/>
                  <a:gd name="connsiteX179" fmla="*/ 722972 w 1037297"/>
                  <a:gd name="connsiteY179" fmla="*/ 205474 h 838042"/>
                  <a:gd name="connsiteX180" fmla="*/ 719162 w 1037297"/>
                  <a:gd name="connsiteY180" fmla="*/ 211189 h 838042"/>
                  <a:gd name="connsiteX181" fmla="*/ 713447 w 1037297"/>
                  <a:gd name="connsiteY181" fmla="*/ 213094 h 838042"/>
                  <a:gd name="connsiteX182" fmla="*/ 707732 w 1037297"/>
                  <a:gd name="connsiteY182" fmla="*/ 216904 h 838042"/>
                  <a:gd name="connsiteX183" fmla="*/ 702017 w 1037297"/>
                  <a:gd name="connsiteY183" fmla="*/ 222619 h 838042"/>
                  <a:gd name="connsiteX184" fmla="*/ 694397 w 1037297"/>
                  <a:gd name="connsiteY184" fmla="*/ 226429 h 838042"/>
                  <a:gd name="connsiteX185" fmla="*/ 652487 w 1037297"/>
                  <a:gd name="connsiteY185" fmla="*/ 255004 h 838042"/>
                  <a:gd name="connsiteX186" fmla="*/ 639152 w 1037297"/>
                  <a:gd name="connsiteY186" fmla="*/ 266434 h 838042"/>
                  <a:gd name="connsiteX187" fmla="*/ 629627 w 1037297"/>
                  <a:gd name="connsiteY187" fmla="*/ 283579 h 838042"/>
                  <a:gd name="connsiteX188" fmla="*/ 604862 w 1037297"/>
                  <a:gd name="connsiteY188" fmla="*/ 289294 h 838042"/>
                  <a:gd name="connsiteX189" fmla="*/ 591527 w 1037297"/>
                  <a:gd name="connsiteY189" fmla="*/ 293104 h 838042"/>
                  <a:gd name="connsiteX190" fmla="*/ 576287 w 1037297"/>
                  <a:gd name="connsiteY190" fmla="*/ 291199 h 838042"/>
                  <a:gd name="connsiteX191" fmla="*/ 564857 w 1037297"/>
                  <a:gd name="connsiteY191" fmla="*/ 287389 h 838042"/>
                  <a:gd name="connsiteX192" fmla="*/ 553427 w 1037297"/>
                  <a:gd name="connsiteY192" fmla="*/ 283579 h 838042"/>
                  <a:gd name="connsiteX193" fmla="*/ 541997 w 1037297"/>
                  <a:gd name="connsiteY193" fmla="*/ 279769 h 838042"/>
                  <a:gd name="connsiteX194" fmla="*/ 536282 w 1037297"/>
                  <a:gd name="connsiteY194" fmla="*/ 277864 h 838042"/>
                  <a:gd name="connsiteX195" fmla="*/ 530567 w 1037297"/>
                  <a:gd name="connsiteY195" fmla="*/ 274054 h 838042"/>
                  <a:gd name="connsiteX196" fmla="*/ 519137 w 1037297"/>
                  <a:gd name="connsiteY196" fmla="*/ 268339 h 838042"/>
                  <a:gd name="connsiteX197" fmla="*/ 511517 w 1037297"/>
                  <a:gd name="connsiteY197" fmla="*/ 256909 h 838042"/>
                  <a:gd name="connsiteX198" fmla="*/ 507707 w 1037297"/>
                  <a:gd name="connsiteY198" fmla="*/ 235954 h 838042"/>
                  <a:gd name="connsiteX199" fmla="*/ 509612 w 1037297"/>
                  <a:gd name="connsiteY199" fmla="*/ 171184 h 838042"/>
                  <a:gd name="connsiteX200" fmla="*/ 508314 w 1037297"/>
                  <a:gd name="connsiteY200" fmla="*/ 73485 h 838042"/>
                  <a:gd name="connsiteX201" fmla="*/ 454116 w 1037297"/>
                  <a:gd name="connsiteY201" fmla="*/ 11248 h 838042"/>
                  <a:gd name="connsiteX202" fmla="*/ 435401 w 1037297"/>
                  <a:gd name="connsiteY202" fmla="*/ 68523 h 838042"/>
                  <a:gd name="connsiteX203" fmla="*/ 427697 w 1037297"/>
                  <a:gd name="connsiteY203" fmla="*/ 137103 h 838042"/>
                  <a:gd name="connsiteX204" fmla="*/ 420077 w 1037297"/>
                  <a:gd name="connsiteY204" fmla="*/ 169279 h 838042"/>
                  <a:gd name="connsiteX205" fmla="*/ 416267 w 1037297"/>
                  <a:gd name="connsiteY205" fmla="*/ 186424 h 838042"/>
                  <a:gd name="connsiteX206" fmla="*/ 420077 w 1037297"/>
                  <a:gd name="connsiteY206" fmla="*/ 207379 h 838042"/>
                  <a:gd name="connsiteX207" fmla="*/ 423887 w 1037297"/>
                  <a:gd name="connsiteY207" fmla="*/ 213094 h 838042"/>
                  <a:gd name="connsiteX208" fmla="*/ 427697 w 1037297"/>
                  <a:gd name="connsiteY208" fmla="*/ 224524 h 838042"/>
                  <a:gd name="connsiteX209" fmla="*/ 425792 w 1037297"/>
                  <a:gd name="connsiteY209" fmla="*/ 251194 h 838042"/>
                  <a:gd name="connsiteX210" fmla="*/ 420077 w 1037297"/>
                  <a:gd name="connsiteY210" fmla="*/ 253099 h 838042"/>
                  <a:gd name="connsiteX211" fmla="*/ 414362 w 1037297"/>
                  <a:gd name="connsiteY211" fmla="*/ 256909 h 838042"/>
                  <a:gd name="connsiteX212" fmla="*/ 423887 w 1037297"/>
                  <a:gd name="connsiteY212"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632336 w 1037297"/>
                  <a:gd name="connsiteY108" fmla="*/ 577396 h 838042"/>
                  <a:gd name="connsiteX109" fmla="*/ 722972 w 1037297"/>
                  <a:gd name="connsiteY109" fmla="*/ 639814 h 838042"/>
                  <a:gd name="connsiteX110" fmla="*/ 780122 w 1037297"/>
                  <a:gd name="connsiteY110" fmla="*/ 656959 h 838042"/>
                  <a:gd name="connsiteX111" fmla="*/ 791552 w 1037297"/>
                  <a:gd name="connsiteY111" fmla="*/ 651244 h 838042"/>
                  <a:gd name="connsiteX112" fmla="*/ 797267 w 1037297"/>
                  <a:gd name="connsiteY112" fmla="*/ 649339 h 838042"/>
                  <a:gd name="connsiteX113" fmla="*/ 804887 w 1037297"/>
                  <a:gd name="connsiteY113" fmla="*/ 632194 h 838042"/>
                  <a:gd name="connsiteX114" fmla="*/ 802982 w 1037297"/>
                  <a:gd name="connsiteY114" fmla="*/ 607429 h 838042"/>
                  <a:gd name="connsiteX115" fmla="*/ 801077 w 1037297"/>
                  <a:gd name="connsiteY115" fmla="*/ 601714 h 838042"/>
                  <a:gd name="connsiteX116" fmla="*/ 799172 w 1037297"/>
                  <a:gd name="connsiteY116" fmla="*/ 594094 h 838042"/>
                  <a:gd name="connsiteX117" fmla="*/ 785837 w 1037297"/>
                  <a:gd name="connsiteY117" fmla="*/ 576949 h 838042"/>
                  <a:gd name="connsiteX118" fmla="*/ 776312 w 1037297"/>
                  <a:gd name="connsiteY118" fmla="*/ 571234 h 838042"/>
                  <a:gd name="connsiteX119" fmla="*/ 650582 w 1037297"/>
                  <a:gd name="connsiteY119" fmla="*/ 479794 h 838042"/>
                  <a:gd name="connsiteX120" fmla="*/ 646772 w 1037297"/>
                  <a:gd name="connsiteY120" fmla="*/ 462649 h 838042"/>
                  <a:gd name="connsiteX121" fmla="*/ 648677 w 1037297"/>
                  <a:gd name="connsiteY121" fmla="*/ 455029 h 838042"/>
                  <a:gd name="connsiteX122" fmla="*/ 652487 w 1037297"/>
                  <a:gd name="connsiteY122" fmla="*/ 437884 h 838042"/>
                  <a:gd name="connsiteX123" fmla="*/ 656297 w 1037297"/>
                  <a:gd name="connsiteY123" fmla="*/ 432169 h 838042"/>
                  <a:gd name="connsiteX124" fmla="*/ 658202 w 1037297"/>
                  <a:gd name="connsiteY124" fmla="*/ 426454 h 838042"/>
                  <a:gd name="connsiteX125" fmla="*/ 663917 w 1037297"/>
                  <a:gd name="connsiteY125" fmla="*/ 424549 h 838042"/>
                  <a:gd name="connsiteX126" fmla="*/ 673442 w 1037297"/>
                  <a:gd name="connsiteY126" fmla="*/ 413119 h 838042"/>
                  <a:gd name="connsiteX127" fmla="*/ 726782 w 1037297"/>
                  <a:gd name="connsiteY127" fmla="*/ 405499 h 838042"/>
                  <a:gd name="connsiteX128" fmla="*/ 844892 w 1037297"/>
                  <a:gd name="connsiteY128" fmla="*/ 407404 h 838042"/>
                  <a:gd name="connsiteX129" fmla="*/ 873467 w 1037297"/>
                  <a:gd name="connsiteY129" fmla="*/ 409309 h 838042"/>
                  <a:gd name="connsiteX130" fmla="*/ 902042 w 1037297"/>
                  <a:gd name="connsiteY130" fmla="*/ 415024 h 838042"/>
                  <a:gd name="connsiteX131" fmla="*/ 924902 w 1037297"/>
                  <a:gd name="connsiteY131" fmla="*/ 418834 h 838042"/>
                  <a:gd name="connsiteX132" fmla="*/ 953477 w 1037297"/>
                  <a:gd name="connsiteY132" fmla="*/ 424549 h 838042"/>
                  <a:gd name="connsiteX133" fmla="*/ 959192 w 1037297"/>
                  <a:gd name="connsiteY133" fmla="*/ 424549 h 838042"/>
                  <a:gd name="connsiteX134" fmla="*/ 1004912 w 1037297"/>
                  <a:gd name="connsiteY134" fmla="*/ 422644 h 838042"/>
                  <a:gd name="connsiteX135" fmla="*/ 1033487 w 1037297"/>
                  <a:gd name="connsiteY135" fmla="*/ 415024 h 838042"/>
                  <a:gd name="connsiteX136" fmla="*/ 1037297 w 1037297"/>
                  <a:gd name="connsiteY136" fmla="*/ 409309 h 838042"/>
                  <a:gd name="connsiteX137" fmla="*/ 1035392 w 1037297"/>
                  <a:gd name="connsiteY137" fmla="*/ 390259 h 838042"/>
                  <a:gd name="connsiteX138" fmla="*/ 1029677 w 1037297"/>
                  <a:gd name="connsiteY138" fmla="*/ 386449 h 838042"/>
                  <a:gd name="connsiteX139" fmla="*/ 1014437 w 1037297"/>
                  <a:gd name="connsiteY139" fmla="*/ 384544 h 838042"/>
                  <a:gd name="connsiteX140" fmla="*/ 1008722 w 1037297"/>
                  <a:gd name="connsiteY140" fmla="*/ 382639 h 838042"/>
                  <a:gd name="connsiteX141" fmla="*/ 1001102 w 1037297"/>
                  <a:gd name="connsiteY141" fmla="*/ 380734 h 838042"/>
                  <a:gd name="connsiteX142" fmla="*/ 989672 w 1037297"/>
                  <a:gd name="connsiteY142" fmla="*/ 373114 h 838042"/>
                  <a:gd name="connsiteX143" fmla="*/ 978242 w 1037297"/>
                  <a:gd name="connsiteY143" fmla="*/ 369304 h 838042"/>
                  <a:gd name="connsiteX144" fmla="*/ 972527 w 1037297"/>
                  <a:gd name="connsiteY144" fmla="*/ 367399 h 838042"/>
                  <a:gd name="connsiteX145" fmla="*/ 964907 w 1037297"/>
                  <a:gd name="connsiteY145" fmla="*/ 365494 h 838042"/>
                  <a:gd name="connsiteX146" fmla="*/ 959192 w 1037297"/>
                  <a:gd name="connsiteY146" fmla="*/ 363589 h 838042"/>
                  <a:gd name="connsiteX147" fmla="*/ 938237 w 1037297"/>
                  <a:gd name="connsiteY147" fmla="*/ 357874 h 838042"/>
                  <a:gd name="connsiteX148" fmla="*/ 932522 w 1037297"/>
                  <a:gd name="connsiteY148" fmla="*/ 355969 h 838042"/>
                  <a:gd name="connsiteX149" fmla="*/ 827747 w 1037297"/>
                  <a:gd name="connsiteY149" fmla="*/ 357874 h 838042"/>
                  <a:gd name="connsiteX150" fmla="*/ 822032 w 1037297"/>
                  <a:gd name="connsiteY150" fmla="*/ 359779 h 838042"/>
                  <a:gd name="connsiteX151" fmla="*/ 732497 w 1037297"/>
                  <a:gd name="connsiteY151" fmla="*/ 361684 h 838042"/>
                  <a:gd name="connsiteX152" fmla="*/ 719162 w 1037297"/>
                  <a:gd name="connsiteY152" fmla="*/ 365494 h 838042"/>
                  <a:gd name="connsiteX153" fmla="*/ 698207 w 1037297"/>
                  <a:gd name="connsiteY153" fmla="*/ 367399 h 838042"/>
                  <a:gd name="connsiteX154" fmla="*/ 671537 w 1037297"/>
                  <a:gd name="connsiteY154" fmla="*/ 369304 h 838042"/>
                  <a:gd name="connsiteX155" fmla="*/ 671537 w 1037297"/>
                  <a:gd name="connsiteY155" fmla="*/ 369304 h 838042"/>
                  <a:gd name="connsiteX156" fmla="*/ 648677 w 1037297"/>
                  <a:gd name="connsiteY156" fmla="*/ 373114 h 838042"/>
                  <a:gd name="connsiteX157" fmla="*/ 644867 w 1037297"/>
                  <a:gd name="connsiteY157" fmla="*/ 361684 h 838042"/>
                  <a:gd name="connsiteX158" fmla="*/ 642962 w 1037297"/>
                  <a:gd name="connsiteY158" fmla="*/ 355969 h 838042"/>
                  <a:gd name="connsiteX159" fmla="*/ 644867 w 1037297"/>
                  <a:gd name="connsiteY159" fmla="*/ 338824 h 838042"/>
                  <a:gd name="connsiteX160" fmla="*/ 646772 w 1037297"/>
                  <a:gd name="connsiteY160" fmla="*/ 333109 h 838042"/>
                  <a:gd name="connsiteX161" fmla="*/ 663917 w 1037297"/>
                  <a:gd name="connsiteY161" fmla="*/ 323584 h 838042"/>
                  <a:gd name="connsiteX162" fmla="*/ 675347 w 1037297"/>
                  <a:gd name="connsiteY162" fmla="*/ 315964 h 838042"/>
                  <a:gd name="connsiteX163" fmla="*/ 677252 w 1037297"/>
                  <a:gd name="connsiteY163" fmla="*/ 310249 h 838042"/>
                  <a:gd name="connsiteX164" fmla="*/ 682967 w 1037297"/>
                  <a:gd name="connsiteY164" fmla="*/ 308344 h 838042"/>
                  <a:gd name="connsiteX165" fmla="*/ 688682 w 1037297"/>
                  <a:gd name="connsiteY165" fmla="*/ 304534 h 838042"/>
                  <a:gd name="connsiteX166" fmla="*/ 698207 w 1037297"/>
                  <a:gd name="connsiteY166" fmla="*/ 295009 h 838042"/>
                  <a:gd name="connsiteX167" fmla="*/ 707732 w 1037297"/>
                  <a:gd name="connsiteY167" fmla="*/ 283579 h 838042"/>
                  <a:gd name="connsiteX168" fmla="*/ 719162 w 1037297"/>
                  <a:gd name="connsiteY168" fmla="*/ 275959 h 838042"/>
                  <a:gd name="connsiteX169" fmla="*/ 734402 w 1037297"/>
                  <a:gd name="connsiteY169" fmla="*/ 262624 h 838042"/>
                  <a:gd name="connsiteX170" fmla="*/ 743927 w 1037297"/>
                  <a:gd name="connsiteY170" fmla="*/ 251194 h 838042"/>
                  <a:gd name="connsiteX171" fmla="*/ 755357 w 1037297"/>
                  <a:gd name="connsiteY171" fmla="*/ 241669 h 838042"/>
                  <a:gd name="connsiteX172" fmla="*/ 761072 w 1037297"/>
                  <a:gd name="connsiteY172" fmla="*/ 230239 h 838042"/>
                  <a:gd name="connsiteX173" fmla="*/ 762977 w 1037297"/>
                  <a:gd name="connsiteY173" fmla="*/ 224524 h 838042"/>
                  <a:gd name="connsiteX174" fmla="*/ 768692 w 1037297"/>
                  <a:gd name="connsiteY174" fmla="*/ 213094 h 838042"/>
                  <a:gd name="connsiteX175" fmla="*/ 766787 w 1037297"/>
                  <a:gd name="connsiteY175" fmla="*/ 197854 h 838042"/>
                  <a:gd name="connsiteX176" fmla="*/ 761072 w 1037297"/>
                  <a:gd name="connsiteY176" fmla="*/ 195949 h 838042"/>
                  <a:gd name="connsiteX177" fmla="*/ 740117 w 1037297"/>
                  <a:gd name="connsiteY177" fmla="*/ 197854 h 838042"/>
                  <a:gd name="connsiteX178" fmla="*/ 734402 w 1037297"/>
                  <a:gd name="connsiteY178" fmla="*/ 201664 h 838042"/>
                  <a:gd name="connsiteX179" fmla="*/ 722972 w 1037297"/>
                  <a:gd name="connsiteY179" fmla="*/ 205474 h 838042"/>
                  <a:gd name="connsiteX180" fmla="*/ 719162 w 1037297"/>
                  <a:gd name="connsiteY180" fmla="*/ 211189 h 838042"/>
                  <a:gd name="connsiteX181" fmla="*/ 713447 w 1037297"/>
                  <a:gd name="connsiteY181" fmla="*/ 213094 h 838042"/>
                  <a:gd name="connsiteX182" fmla="*/ 707732 w 1037297"/>
                  <a:gd name="connsiteY182" fmla="*/ 216904 h 838042"/>
                  <a:gd name="connsiteX183" fmla="*/ 702017 w 1037297"/>
                  <a:gd name="connsiteY183" fmla="*/ 222619 h 838042"/>
                  <a:gd name="connsiteX184" fmla="*/ 694397 w 1037297"/>
                  <a:gd name="connsiteY184" fmla="*/ 226429 h 838042"/>
                  <a:gd name="connsiteX185" fmla="*/ 652487 w 1037297"/>
                  <a:gd name="connsiteY185" fmla="*/ 255004 h 838042"/>
                  <a:gd name="connsiteX186" fmla="*/ 639152 w 1037297"/>
                  <a:gd name="connsiteY186" fmla="*/ 266434 h 838042"/>
                  <a:gd name="connsiteX187" fmla="*/ 629627 w 1037297"/>
                  <a:gd name="connsiteY187" fmla="*/ 283579 h 838042"/>
                  <a:gd name="connsiteX188" fmla="*/ 604862 w 1037297"/>
                  <a:gd name="connsiteY188" fmla="*/ 289294 h 838042"/>
                  <a:gd name="connsiteX189" fmla="*/ 591527 w 1037297"/>
                  <a:gd name="connsiteY189" fmla="*/ 293104 h 838042"/>
                  <a:gd name="connsiteX190" fmla="*/ 576287 w 1037297"/>
                  <a:gd name="connsiteY190" fmla="*/ 291199 h 838042"/>
                  <a:gd name="connsiteX191" fmla="*/ 564857 w 1037297"/>
                  <a:gd name="connsiteY191" fmla="*/ 287389 h 838042"/>
                  <a:gd name="connsiteX192" fmla="*/ 553427 w 1037297"/>
                  <a:gd name="connsiteY192" fmla="*/ 283579 h 838042"/>
                  <a:gd name="connsiteX193" fmla="*/ 541997 w 1037297"/>
                  <a:gd name="connsiteY193" fmla="*/ 279769 h 838042"/>
                  <a:gd name="connsiteX194" fmla="*/ 536282 w 1037297"/>
                  <a:gd name="connsiteY194" fmla="*/ 277864 h 838042"/>
                  <a:gd name="connsiteX195" fmla="*/ 530567 w 1037297"/>
                  <a:gd name="connsiteY195" fmla="*/ 274054 h 838042"/>
                  <a:gd name="connsiteX196" fmla="*/ 519137 w 1037297"/>
                  <a:gd name="connsiteY196" fmla="*/ 268339 h 838042"/>
                  <a:gd name="connsiteX197" fmla="*/ 511517 w 1037297"/>
                  <a:gd name="connsiteY197" fmla="*/ 256909 h 838042"/>
                  <a:gd name="connsiteX198" fmla="*/ 507707 w 1037297"/>
                  <a:gd name="connsiteY198" fmla="*/ 235954 h 838042"/>
                  <a:gd name="connsiteX199" fmla="*/ 509612 w 1037297"/>
                  <a:gd name="connsiteY199" fmla="*/ 171184 h 838042"/>
                  <a:gd name="connsiteX200" fmla="*/ 508314 w 1037297"/>
                  <a:gd name="connsiteY200" fmla="*/ 73485 h 838042"/>
                  <a:gd name="connsiteX201" fmla="*/ 454116 w 1037297"/>
                  <a:gd name="connsiteY201" fmla="*/ 11248 h 838042"/>
                  <a:gd name="connsiteX202" fmla="*/ 435401 w 1037297"/>
                  <a:gd name="connsiteY202" fmla="*/ 68523 h 838042"/>
                  <a:gd name="connsiteX203" fmla="*/ 427697 w 1037297"/>
                  <a:gd name="connsiteY203" fmla="*/ 137103 h 838042"/>
                  <a:gd name="connsiteX204" fmla="*/ 420077 w 1037297"/>
                  <a:gd name="connsiteY204" fmla="*/ 169279 h 838042"/>
                  <a:gd name="connsiteX205" fmla="*/ 416267 w 1037297"/>
                  <a:gd name="connsiteY205" fmla="*/ 186424 h 838042"/>
                  <a:gd name="connsiteX206" fmla="*/ 420077 w 1037297"/>
                  <a:gd name="connsiteY206" fmla="*/ 207379 h 838042"/>
                  <a:gd name="connsiteX207" fmla="*/ 423887 w 1037297"/>
                  <a:gd name="connsiteY207" fmla="*/ 213094 h 838042"/>
                  <a:gd name="connsiteX208" fmla="*/ 427697 w 1037297"/>
                  <a:gd name="connsiteY208" fmla="*/ 224524 h 838042"/>
                  <a:gd name="connsiteX209" fmla="*/ 425792 w 1037297"/>
                  <a:gd name="connsiteY209" fmla="*/ 251194 h 838042"/>
                  <a:gd name="connsiteX210" fmla="*/ 420077 w 1037297"/>
                  <a:gd name="connsiteY210" fmla="*/ 253099 h 838042"/>
                  <a:gd name="connsiteX211" fmla="*/ 414362 w 1037297"/>
                  <a:gd name="connsiteY211" fmla="*/ 256909 h 838042"/>
                  <a:gd name="connsiteX212" fmla="*/ 423887 w 1037297"/>
                  <a:gd name="connsiteY212"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632336 w 1037297"/>
                  <a:gd name="connsiteY108" fmla="*/ 577396 h 838042"/>
                  <a:gd name="connsiteX109" fmla="*/ 723245 w 1037297"/>
                  <a:gd name="connsiteY109" fmla="*/ 625406 h 838042"/>
                  <a:gd name="connsiteX110" fmla="*/ 780122 w 1037297"/>
                  <a:gd name="connsiteY110" fmla="*/ 656959 h 838042"/>
                  <a:gd name="connsiteX111" fmla="*/ 791552 w 1037297"/>
                  <a:gd name="connsiteY111" fmla="*/ 651244 h 838042"/>
                  <a:gd name="connsiteX112" fmla="*/ 797267 w 1037297"/>
                  <a:gd name="connsiteY112" fmla="*/ 649339 h 838042"/>
                  <a:gd name="connsiteX113" fmla="*/ 804887 w 1037297"/>
                  <a:gd name="connsiteY113" fmla="*/ 632194 h 838042"/>
                  <a:gd name="connsiteX114" fmla="*/ 802982 w 1037297"/>
                  <a:gd name="connsiteY114" fmla="*/ 607429 h 838042"/>
                  <a:gd name="connsiteX115" fmla="*/ 801077 w 1037297"/>
                  <a:gd name="connsiteY115" fmla="*/ 601714 h 838042"/>
                  <a:gd name="connsiteX116" fmla="*/ 799172 w 1037297"/>
                  <a:gd name="connsiteY116" fmla="*/ 594094 h 838042"/>
                  <a:gd name="connsiteX117" fmla="*/ 785837 w 1037297"/>
                  <a:gd name="connsiteY117" fmla="*/ 576949 h 838042"/>
                  <a:gd name="connsiteX118" fmla="*/ 776312 w 1037297"/>
                  <a:gd name="connsiteY118" fmla="*/ 571234 h 838042"/>
                  <a:gd name="connsiteX119" fmla="*/ 650582 w 1037297"/>
                  <a:gd name="connsiteY119" fmla="*/ 479794 h 838042"/>
                  <a:gd name="connsiteX120" fmla="*/ 646772 w 1037297"/>
                  <a:gd name="connsiteY120" fmla="*/ 462649 h 838042"/>
                  <a:gd name="connsiteX121" fmla="*/ 648677 w 1037297"/>
                  <a:gd name="connsiteY121" fmla="*/ 455029 h 838042"/>
                  <a:gd name="connsiteX122" fmla="*/ 652487 w 1037297"/>
                  <a:gd name="connsiteY122" fmla="*/ 437884 h 838042"/>
                  <a:gd name="connsiteX123" fmla="*/ 656297 w 1037297"/>
                  <a:gd name="connsiteY123" fmla="*/ 432169 h 838042"/>
                  <a:gd name="connsiteX124" fmla="*/ 658202 w 1037297"/>
                  <a:gd name="connsiteY124" fmla="*/ 426454 h 838042"/>
                  <a:gd name="connsiteX125" fmla="*/ 663917 w 1037297"/>
                  <a:gd name="connsiteY125" fmla="*/ 424549 h 838042"/>
                  <a:gd name="connsiteX126" fmla="*/ 673442 w 1037297"/>
                  <a:gd name="connsiteY126" fmla="*/ 413119 h 838042"/>
                  <a:gd name="connsiteX127" fmla="*/ 726782 w 1037297"/>
                  <a:gd name="connsiteY127" fmla="*/ 405499 h 838042"/>
                  <a:gd name="connsiteX128" fmla="*/ 844892 w 1037297"/>
                  <a:gd name="connsiteY128" fmla="*/ 407404 h 838042"/>
                  <a:gd name="connsiteX129" fmla="*/ 873467 w 1037297"/>
                  <a:gd name="connsiteY129" fmla="*/ 409309 h 838042"/>
                  <a:gd name="connsiteX130" fmla="*/ 902042 w 1037297"/>
                  <a:gd name="connsiteY130" fmla="*/ 415024 h 838042"/>
                  <a:gd name="connsiteX131" fmla="*/ 924902 w 1037297"/>
                  <a:gd name="connsiteY131" fmla="*/ 418834 h 838042"/>
                  <a:gd name="connsiteX132" fmla="*/ 953477 w 1037297"/>
                  <a:gd name="connsiteY132" fmla="*/ 424549 h 838042"/>
                  <a:gd name="connsiteX133" fmla="*/ 959192 w 1037297"/>
                  <a:gd name="connsiteY133" fmla="*/ 424549 h 838042"/>
                  <a:gd name="connsiteX134" fmla="*/ 1004912 w 1037297"/>
                  <a:gd name="connsiteY134" fmla="*/ 422644 h 838042"/>
                  <a:gd name="connsiteX135" fmla="*/ 1033487 w 1037297"/>
                  <a:gd name="connsiteY135" fmla="*/ 415024 h 838042"/>
                  <a:gd name="connsiteX136" fmla="*/ 1037297 w 1037297"/>
                  <a:gd name="connsiteY136" fmla="*/ 409309 h 838042"/>
                  <a:gd name="connsiteX137" fmla="*/ 1035392 w 1037297"/>
                  <a:gd name="connsiteY137" fmla="*/ 390259 h 838042"/>
                  <a:gd name="connsiteX138" fmla="*/ 1029677 w 1037297"/>
                  <a:gd name="connsiteY138" fmla="*/ 386449 h 838042"/>
                  <a:gd name="connsiteX139" fmla="*/ 1014437 w 1037297"/>
                  <a:gd name="connsiteY139" fmla="*/ 384544 h 838042"/>
                  <a:gd name="connsiteX140" fmla="*/ 1008722 w 1037297"/>
                  <a:gd name="connsiteY140" fmla="*/ 382639 h 838042"/>
                  <a:gd name="connsiteX141" fmla="*/ 1001102 w 1037297"/>
                  <a:gd name="connsiteY141" fmla="*/ 380734 h 838042"/>
                  <a:gd name="connsiteX142" fmla="*/ 989672 w 1037297"/>
                  <a:gd name="connsiteY142" fmla="*/ 373114 h 838042"/>
                  <a:gd name="connsiteX143" fmla="*/ 978242 w 1037297"/>
                  <a:gd name="connsiteY143" fmla="*/ 369304 h 838042"/>
                  <a:gd name="connsiteX144" fmla="*/ 972527 w 1037297"/>
                  <a:gd name="connsiteY144" fmla="*/ 367399 h 838042"/>
                  <a:gd name="connsiteX145" fmla="*/ 964907 w 1037297"/>
                  <a:gd name="connsiteY145" fmla="*/ 365494 h 838042"/>
                  <a:gd name="connsiteX146" fmla="*/ 959192 w 1037297"/>
                  <a:gd name="connsiteY146" fmla="*/ 363589 h 838042"/>
                  <a:gd name="connsiteX147" fmla="*/ 938237 w 1037297"/>
                  <a:gd name="connsiteY147" fmla="*/ 357874 h 838042"/>
                  <a:gd name="connsiteX148" fmla="*/ 932522 w 1037297"/>
                  <a:gd name="connsiteY148" fmla="*/ 355969 h 838042"/>
                  <a:gd name="connsiteX149" fmla="*/ 827747 w 1037297"/>
                  <a:gd name="connsiteY149" fmla="*/ 357874 h 838042"/>
                  <a:gd name="connsiteX150" fmla="*/ 822032 w 1037297"/>
                  <a:gd name="connsiteY150" fmla="*/ 359779 h 838042"/>
                  <a:gd name="connsiteX151" fmla="*/ 732497 w 1037297"/>
                  <a:gd name="connsiteY151" fmla="*/ 361684 h 838042"/>
                  <a:gd name="connsiteX152" fmla="*/ 719162 w 1037297"/>
                  <a:gd name="connsiteY152" fmla="*/ 365494 h 838042"/>
                  <a:gd name="connsiteX153" fmla="*/ 698207 w 1037297"/>
                  <a:gd name="connsiteY153" fmla="*/ 367399 h 838042"/>
                  <a:gd name="connsiteX154" fmla="*/ 671537 w 1037297"/>
                  <a:gd name="connsiteY154" fmla="*/ 369304 h 838042"/>
                  <a:gd name="connsiteX155" fmla="*/ 671537 w 1037297"/>
                  <a:gd name="connsiteY155" fmla="*/ 369304 h 838042"/>
                  <a:gd name="connsiteX156" fmla="*/ 648677 w 1037297"/>
                  <a:gd name="connsiteY156" fmla="*/ 373114 h 838042"/>
                  <a:gd name="connsiteX157" fmla="*/ 644867 w 1037297"/>
                  <a:gd name="connsiteY157" fmla="*/ 361684 h 838042"/>
                  <a:gd name="connsiteX158" fmla="*/ 642962 w 1037297"/>
                  <a:gd name="connsiteY158" fmla="*/ 355969 h 838042"/>
                  <a:gd name="connsiteX159" fmla="*/ 644867 w 1037297"/>
                  <a:gd name="connsiteY159" fmla="*/ 338824 h 838042"/>
                  <a:gd name="connsiteX160" fmla="*/ 646772 w 1037297"/>
                  <a:gd name="connsiteY160" fmla="*/ 333109 h 838042"/>
                  <a:gd name="connsiteX161" fmla="*/ 663917 w 1037297"/>
                  <a:gd name="connsiteY161" fmla="*/ 323584 h 838042"/>
                  <a:gd name="connsiteX162" fmla="*/ 675347 w 1037297"/>
                  <a:gd name="connsiteY162" fmla="*/ 315964 h 838042"/>
                  <a:gd name="connsiteX163" fmla="*/ 677252 w 1037297"/>
                  <a:gd name="connsiteY163" fmla="*/ 310249 h 838042"/>
                  <a:gd name="connsiteX164" fmla="*/ 682967 w 1037297"/>
                  <a:gd name="connsiteY164" fmla="*/ 308344 h 838042"/>
                  <a:gd name="connsiteX165" fmla="*/ 688682 w 1037297"/>
                  <a:gd name="connsiteY165" fmla="*/ 304534 h 838042"/>
                  <a:gd name="connsiteX166" fmla="*/ 698207 w 1037297"/>
                  <a:gd name="connsiteY166" fmla="*/ 295009 h 838042"/>
                  <a:gd name="connsiteX167" fmla="*/ 707732 w 1037297"/>
                  <a:gd name="connsiteY167" fmla="*/ 283579 h 838042"/>
                  <a:gd name="connsiteX168" fmla="*/ 719162 w 1037297"/>
                  <a:gd name="connsiteY168" fmla="*/ 275959 h 838042"/>
                  <a:gd name="connsiteX169" fmla="*/ 734402 w 1037297"/>
                  <a:gd name="connsiteY169" fmla="*/ 262624 h 838042"/>
                  <a:gd name="connsiteX170" fmla="*/ 743927 w 1037297"/>
                  <a:gd name="connsiteY170" fmla="*/ 251194 h 838042"/>
                  <a:gd name="connsiteX171" fmla="*/ 755357 w 1037297"/>
                  <a:gd name="connsiteY171" fmla="*/ 241669 h 838042"/>
                  <a:gd name="connsiteX172" fmla="*/ 761072 w 1037297"/>
                  <a:gd name="connsiteY172" fmla="*/ 230239 h 838042"/>
                  <a:gd name="connsiteX173" fmla="*/ 762977 w 1037297"/>
                  <a:gd name="connsiteY173" fmla="*/ 224524 h 838042"/>
                  <a:gd name="connsiteX174" fmla="*/ 768692 w 1037297"/>
                  <a:gd name="connsiteY174" fmla="*/ 213094 h 838042"/>
                  <a:gd name="connsiteX175" fmla="*/ 766787 w 1037297"/>
                  <a:gd name="connsiteY175" fmla="*/ 197854 h 838042"/>
                  <a:gd name="connsiteX176" fmla="*/ 761072 w 1037297"/>
                  <a:gd name="connsiteY176" fmla="*/ 195949 h 838042"/>
                  <a:gd name="connsiteX177" fmla="*/ 740117 w 1037297"/>
                  <a:gd name="connsiteY177" fmla="*/ 197854 h 838042"/>
                  <a:gd name="connsiteX178" fmla="*/ 734402 w 1037297"/>
                  <a:gd name="connsiteY178" fmla="*/ 201664 h 838042"/>
                  <a:gd name="connsiteX179" fmla="*/ 722972 w 1037297"/>
                  <a:gd name="connsiteY179" fmla="*/ 205474 h 838042"/>
                  <a:gd name="connsiteX180" fmla="*/ 719162 w 1037297"/>
                  <a:gd name="connsiteY180" fmla="*/ 211189 h 838042"/>
                  <a:gd name="connsiteX181" fmla="*/ 713447 w 1037297"/>
                  <a:gd name="connsiteY181" fmla="*/ 213094 h 838042"/>
                  <a:gd name="connsiteX182" fmla="*/ 707732 w 1037297"/>
                  <a:gd name="connsiteY182" fmla="*/ 216904 h 838042"/>
                  <a:gd name="connsiteX183" fmla="*/ 702017 w 1037297"/>
                  <a:gd name="connsiteY183" fmla="*/ 222619 h 838042"/>
                  <a:gd name="connsiteX184" fmla="*/ 694397 w 1037297"/>
                  <a:gd name="connsiteY184" fmla="*/ 226429 h 838042"/>
                  <a:gd name="connsiteX185" fmla="*/ 652487 w 1037297"/>
                  <a:gd name="connsiteY185" fmla="*/ 255004 h 838042"/>
                  <a:gd name="connsiteX186" fmla="*/ 639152 w 1037297"/>
                  <a:gd name="connsiteY186" fmla="*/ 266434 h 838042"/>
                  <a:gd name="connsiteX187" fmla="*/ 629627 w 1037297"/>
                  <a:gd name="connsiteY187" fmla="*/ 283579 h 838042"/>
                  <a:gd name="connsiteX188" fmla="*/ 604862 w 1037297"/>
                  <a:gd name="connsiteY188" fmla="*/ 289294 h 838042"/>
                  <a:gd name="connsiteX189" fmla="*/ 591527 w 1037297"/>
                  <a:gd name="connsiteY189" fmla="*/ 293104 h 838042"/>
                  <a:gd name="connsiteX190" fmla="*/ 576287 w 1037297"/>
                  <a:gd name="connsiteY190" fmla="*/ 291199 h 838042"/>
                  <a:gd name="connsiteX191" fmla="*/ 564857 w 1037297"/>
                  <a:gd name="connsiteY191" fmla="*/ 287389 h 838042"/>
                  <a:gd name="connsiteX192" fmla="*/ 553427 w 1037297"/>
                  <a:gd name="connsiteY192" fmla="*/ 283579 h 838042"/>
                  <a:gd name="connsiteX193" fmla="*/ 541997 w 1037297"/>
                  <a:gd name="connsiteY193" fmla="*/ 279769 h 838042"/>
                  <a:gd name="connsiteX194" fmla="*/ 536282 w 1037297"/>
                  <a:gd name="connsiteY194" fmla="*/ 277864 h 838042"/>
                  <a:gd name="connsiteX195" fmla="*/ 530567 w 1037297"/>
                  <a:gd name="connsiteY195" fmla="*/ 274054 h 838042"/>
                  <a:gd name="connsiteX196" fmla="*/ 519137 w 1037297"/>
                  <a:gd name="connsiteY196" fmla="*/ 268339 h 838042"/>
                  <a:gd name="connsiteX197" fmla="*/ 511517 w 1037297"/>
                  <a:gd name="connsiteY197" fmla="*/ 256909 h 838042"/>
                  <a:gd name="connsiteX198" fmla="*/ 507707 w 1037297"/>
                  <a:gd name="connsiteY198" fmla="*/ 235954 h 838042"/>
                  <a:gd name="connsiteX199" fmla="*/ 509612 w 1037297"/>
                  <a:gd name="connsiteY199" fmla="*/ 171184 h 838042"/>
                  <a:gd name="connsiteX200" fmla="*/ 508314 w 1037297"/>
                  <a:gd name="connsiteY200" fmla="*/ 73485 h 838042"/>
                  <a:gd name="connsiteX201" fmla="*/ 454116 w 1037297"/>
                  <a:gd name="connsiteY201" fmla="*/ 11248 h 838042"/>
                  <a:gd name="connsiteX202" fmla="*/ 435401 w 1037297"/>
                  <a:gd name="connsiteY202" fmla="*/ 68523 h 838042"/>
                  <a:gd name="connsiteX203" fmla="*/ 427697 w 1037297"/>
                  <a:gd name="connsiteY203" fmla="*/ 137103 h 838042"/>
                  <a:gd name="connsiteX204" fmla="*/ 420077 w 1037297"/>
                  <a:gd name="connsiteY204" fmla="*/ 169279 h 838042"/>
                  <a:gd name="connsiteX205" fmla="*/ 416267 w 1037297"/>
                  <a:gd name="connsiteY205" fmla="*/ 186424 h 838042"/>
                  <a:gd name="connsiteX206" fmla="*/ 420077 w 1037297"/>
                  <a:gd name="connsiteY206" fmla="*/ 207379 h 838042"/>
                  <a:gd name="connsiteX207" fmla="*/ 423887 w 1037297"/>
                  <a:gd name="connsiteY207" fmla="*/ 213094 h 838042"/>
                  <a:gd name="connsiteX208" fmla="*/ 427697 w 1037297"/>
                  <a:gd name="connsiteY208" fmla="*/ 224524 h 838042"/>
                  <a:gd name="connsiteX209" fmla="*/ 425792 w 1037297"/>
                  <a:gd name="connsiteY209" fmla="*/ 251194 h 838042"/>
                  <a:gd name="connsiteX210" fmla="*/ 420077 w 1037297"/>
                  <a:gd name="connsiteY210" fmla="*/ 253099 h 838042"/>
                  <a:gd name="connsiteX211" fmla="*/ 414362 w 1037297"/>
                  <a:gd name="connsiteY211" fmla="*/ 256909 h 838042"/>
                  <a:gd name="connsiteX212" fmla="*/ 423887 w 1037297"/>
                  <a:gd name="connsiteY212"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627636 w 1037297"/>
                  <a:gd name="connsiteY108" fmla="*/ 556959 h 838042"/>
                  <a:gd name="connsiteX109" fmla="*/ 723245 w 1037297"/>
                  <a:gd name="connsiteY109" fmla="*/ 625406 h 838042"/>
                  <a:gd name="connsiteX110" fmla="*/ 780122 w 1037297"/>
                  <a:gd name="connsiteY110" fmla="*/ 656959 h 838042"/>
                  <a:gd name="connsiteX111" fmla="*/ 791552 w 1037297"/>
                  <a:gd name="connsiteY111" fmla="*/ 651244 h 838042"/>
                  <a:gd name="connsiteX112" fmla="*/ 797267 w 1037297"/>
                  <a:gd name="connsiteY112" fmla="*/ 649339 h 838042"/>
                  <a:gd name="connsiteX113" fmla="*/ 804887 w 1037297"/>
                  <a:gd name="connsiteY113" fmla="*/ 632194 h 838042"/>
                  <a:gd name="connsiteX114" fmla="*/ 802982 w 1037297"/>
                  <a:gd name="connsiteY114" fmla="*/ 607429 h 838042"/>
                  <a:gd name="connsiteX115" fmla="*/ 801077 w 1037297"/>
                  <a:gd name="connsiteY115" fmla="*/ 601714 h 838042"/>
                  <a:gd name="connsiteX116" fmla="*/ 799172 w 1037297"/>
                  <a:gd name="connsiteY116" fmla="*/ 594094 h 838042"/>
                  <a:gd name="connsiteX117" fmla="*/ 785837 w 1037297"/>
                  <a:gd name="connsiteY117" fmla="*/ 576949 h 838042"/>
                  <a:gd name="connsiteX118" fmla="*/ 776312 w 1037297"/>
                  <a:gd name="connsiteY118" fmla="*/ 571234 h 838042"/>
                  <a:gd name="connsiteX119" fmla="*/ 650582 w 1037297"/>
                  <a:gd name="connsiteY119" fmla="*/ 479794 h 838042"/>
                  <a:gd name="connsiteX120" fmla="*/ 646772 w 1037297"/>
                  <a:gd name="connsiteY120" fmla="*/ 462649 h 838042"/>
                  <a:gd name="connsiteX121" fmla="*/ 648677 w 1037297"/>
                  <a:gd name="connsiteY121" fmla="*/ 455029 h 838042"/>
                  <a:gd name="connsiteX122" fmla="*/ 652487 w 1037297"/>
                  <a:gd name="connsiteY122" fmla="*/ 437884 h 838042"/>
                  <a:gd name="connsiteX123" fmla="*/ 656297 w 1037297"/>
                  <a:gd name="connsiteY123" fmla="*/ 432169 h 838042"/>
                  <a:gd name="connsiteX124" fmla="*/ 658202 w 1037297"/>
                  <a:gd name="connsiteY124" fmla="*/ 426454 h 838042"/>
                  <a:gd name="connsiteX125" fmla="*/ 663917 w 1037297"/>
                  <a:gd name="connsiteY125" fmla="*/ 424549 h 838042"/>
                  <a:gd name="connsiteX126" fmla="*/ 673442 w 1037297"/>
                  <a:gd name="connsiteY126" fmla="*/ 413119 h 838042"/>
                  <a:gd name="connsiteX127" fmla="*/ 726782 w 1037297"/>
                  <a:gd name="connsiteY127" fmla="*/ 405499 h 838042"/>
                  <a:gd name="connsiteX128" fmla="*/ 844892 w 1037297"/>
                  <a:gd name="connsiteY128" fmla="*/ 407404 h 838042"/>
                  <a:gd name="connsiteX129" fmla="*/ 873467 w 1037297"/>
                  <a:gd name="connsiteY129" fmla="*/ 409309 h 838042"/>
                  <a:gd name="connsiteX130" fmla="*/ 902042 w 1037297"/>
                  <a:gd name="connsiteY130" fmla="*/ 415024 h 838042"/>
                  <a:gd name="connsiteX131" fmla="*/ 924902 w 1037297"/>
                  <a:gd name="connsiteY131" fmla="*/ 418834 h 838042"/>
                  <a:gd name="connsiteX132" fmla="*/ 953477 w 1037297"/>
                  <a:gd name="connsiteY132" fmla="*/ 424549 h 838042"/>
                  <a:gd name="connsiteX133" fmla="*/ 959192 w 1037297"/>
                  <a:gd name="connsiteY133" fmla="*/ 424549 h 838042"/>
                  <a:gd name="connsiteX134" fmla="*/ 1004912 w 1037297"/>
                  <a:gd name="connsiteY134" fmla="*/ 422644 h 838042"/>
                  <a:gd name="connsiteX135" fmla="*/ 1033487 w 1037297"/>
                  <a:gd name="connsiteY135" fmla="*/ 415024 h 838042"/>
                  <a:gd name="connsiteX136" fmla="*/ 1037297 w 1037297"/>
                  <a:gd name="connsiteY136" fmla="*/ 409309 h 838042"/>
                  <a:gd name="connsiteX137" fmla="*/ 1035392 w 1037297"/>
                  <a:gd name="connsiteY137" fmla="*/ 390259 h 838042"/>
                  <a:gd name="connsiteX138" fmla="*/ 1029677 w 1037297"/>
                  <a:gd name="connsiteY138" fmla="*/ 386449 h 838042"/>
                  <a:gd name="connsiteX139" fmla="*/ 1014437 w 1037297"/>
                  <a:gd name="connsiteY139" fmla="*/ 384544 h 838042"/>
                  <a:gd name="connsiteX140" fmla="*/ 1008722 w 1037297"/>
                  <a:gd name="connsiteY140" fmla="*/ 382639 h 838042"/>
                  <a:gd name="connsiteX141" fmla="*/ 1001102 w 1037297"/>
                  <a:gd name="connsiteY141" fmla="*/ 380734 h 838042"/>
                  <a:gd name="connsiteX142" fmla="*/ 989672 w 1037297"/>
                  <a:gd name="connsiteY142" fmla="*/ 373114 h 838042"/>
                  <a:gd name="connsiteX143" fmla="*/ 978242 w 1037297"/>
                  <a:gd name="connsiteY143" fmla="*/ 369304 h 838042"/>
                  <a:gd name="connsiteX144" fmla="*/ 972527 w 1037297"/>
                  <a:gd name="connsiteY144" fmla="*/ 367399 h 838042"/>
                  <a:gd name="connsiteX145" fmla="*/ 964907 w 1037297"/>
                  <a:gd name="connsiteY145" fmla="*/ 365494 h 838042"/>
                  <a:gd name="connsiteX146" fmla="*/ 959192 w 1037297"/>
                  <a:gd name="connsiteY146" fmla="*/ 363589 h 838042"/>
                  <a:gd name="connsiteX147" fmla="*/ 938237 w 1037297"/>
                  <a:gd name="connsiteY147" fmla="*/ 357874 h 838042"/>
                  <a:gd name="connsiteX148" fmla="*/ 932522 w 1037297"/>
                  <a:gd name="connsiteY148" fmla="*/ 355969 h 838042"/>
                  <a:gd name="connsiteX149" fmla="*/ 827747 w 1037297"/>
                  <a:gd name="connsiteY149" fmla="*/ 357874 h 838042"/>
                  <a:gd name="connsiteX150" fmla="*/ 822032 w 1037297"/>
                  <a:gd name="connsiteY150" fmla="*/ 359779 h 838042"/>
                  <a:gd name="connsiteX151" fmla="*/ 732497 w 1037297"/>
                  <a:gd name="connsiteY151" fmla="*/ 361684 h 838042"/>
                  <a:gd name="connsiteX152" fmla="*/ 719162 w 1037297"/>
                  <a:gd name="connsiteY152" fmla="*/ 365494 h 838042"/>
                  <a:gd name="connsiteX153" fmla="*/ 698207 w 1037297"/>
                  <a:gd name="connsiteY153" fmla="*/ 367399 h 838042"/>
                  <a:gd name="connsiteX154" fmla="*/ 671537 w 1037297"/>
                  <a:gd name="connsiteY154" fmla="*/ 369304 h 838042"/>
                  <a:gd name="connsiteX155" fmla="*/ 671537 w 1037297"/>
                  <a:gd name="connsiteY155" fmla="*/ 369304 h 838042"/>
                  <a:gd name="connsiteX156" fmla="*/ 648677 w 1037297"/>
                  <a:gd name="connsiteY156" fmla="*/ 373114 h 838042"/>
                  <a:gd name="connsiteX157" fmla="*/ 644867 w 1037297"/>
                  <a:gd name="connsiteY157" fmla="*/ 361684 h 838042"/>
                  <a:gd name="connsiteX158" fmla="*/ 642962 w 1037297"/>
                  <a:gd name="connsiteY158" fmla="*/ 355969 h 838042"/>
                  <a:gd name="connsiteX159" fmla="*/ 644867 w 1037297"/>
                  <a:gd name="connsiteY159" fmla="*/ 338824 h 838042"/>
                  <a:gd name="connsiteX160" fmla="*/ 646772 w 1037297"/>
                  <a:gd name="connsiteY160" fmla="*/ 333109 h 838042"/>
                  <a:gd name="connsiteX161" fmla="*/ 663917 w 1037297"/>
                  <a:gd name="connsiteY161" fmla="*/ 323584 h 838042"/>
                  <a:gd name="connsiteX162" fmla="*/ 675347 w 1037297"/>
                  <a:gd name="connsiteY162" fmla="*/ 315964 h 838042"/>
                  <a:gd name="connsiteX163" fmla="*/ 677252 w 1037297"/>
                  <a:gd name="connsiteY163" fmla="*/ 310249 h 838042"/>
                  <a:gd name="connsiteX164" fmla="*/ 682967 w 1037297"/>
                  <a:gd name="connsiteY164" fmla="*/ 308344 h 838042"/>
                  <a:gd name="connsiteX165" fmla="*/ 688682 w 1037297"/>
                  <a:gd name="connsiteY165" fmla="*/ 304534 h 838042"/>
                  <a:gd name="connsiteX166" fmla="*/ 698207 w 1037297"/>
                  <a:gd name="connsiteY166" fmla="*/ 295009 h 838042"/>
                  <a:gd name="connsiteX167" fmla="*/ 707732 w 1037297"/>
                  <a:gd name="connsiteY167" fmla="*/ 283579 h 838042"/>
                  <a:gd name="connsiteX168" fmla="*/ 719162 w 1037297"/>
                  <a:gd name="connsiteY168" fmla="*/ 275959 h 838042"/>
                  <a:gd name="connsiteX169" fmla="*/ 734402 w 1037297"/>
                  <a:gd name="connsiteY169" fmla="*/ 262624 h 838042"/>
                  <a:gd name="connsiteX170" fmla="*/ 743927 w 1037297"/>
                  <a:gd name="connsiteY170" fmla="*/ 251194 h 838042"/>
                  <a:gd name="connsiteX171" fmla="*/ 755357 w 1037297"/>
                  <a:gd name="connsiteY171" fmla="*/ 241669 h 838042"/>
                  <a:gd name="connsiteX172" fmla="*/ 761072 w 1037297"/>
                  <a:gd name="connsiteY172" fmla="*/ 230239 h 838042"/>
                  <a:gd name="connsiteX173" fmla="*/ 762977 w 1037297"/>
                  <a:gd name="connsiteY173" fmla="*/ 224524 h 838042"/>
                  <a:gd name="connsiteX174" fmla="*/ 768692 w 1037297"/>
                  <a:gd name="connsiteY174" fmla="*/ 213094 h 838042"/>
                  <a:gd name="connsiteX175" fmla="*/ 766787 w 1037297"/>
                  <a:gd name="connsiteY175" fmla="*/ 197854 h 838042"/>
                  <a:gd name="connsiteX176" fmla="*/ 761072 w 1037297"/>
                  <a:gd name="connsiteY176" fmla="*/ 195949 h 838042"/>
                  <a:gd name="connsiteX177" fmla="*/ 740117 w 1037297"/>
                  <a:gd name="connsiteY177" fmla="*/ 197854 h 838042"/>
                  <a:gd name="connsiteX178" fmla="*/ 734402 w 1037297"/>
                  <a:gd name="connsiteY178" fmla="*/ 201664 h 838042"/>
                  <a:gd name="connsiteX179" fmla="*/ 722972 w 1037297"/>
                  <a:gd name="connsiteY179" fmla="*/ 205474 h 838042"/>
                  <a:gd name="connsiteX180" fmla="*/ 719162 w 1037297"/>
                  <a:gd name="connsiteY180" fmla="*/ 211189 h 838042"/>
                  <a:gd name="connsiteX181" fmla="*/ 713447 w 1037297"/>
                  <a:gd name="connsiteY181" fmla="*/ 213094 h 838042"/>
                  <a:gd name="connsiteX182" fmla="*/ 707732 w 1037297"/>
                  <a:gd name="connsiteY182" fmla="*/ 216904 h 838042"/>
                  <a:gd name="connsiteX183" fmla="*/ 702017 w 1037297"/>
                  <a:gd name="connsiteY183" fmla="*/ 222619 h 838042"/>
                  <a:gd name="connsiteX184" fmla="*/ 694397 w 1037297"/>
                  <a:gd name="connsiteY184" fmla="*/ 226429 h 838042"/>
                  <a:gd name="connsiteX185" fmla="*/ 652487 w 1037297"/>
                  <a:gd name="connsiteY185" fmla="*/ 255004 h 838042"/>
                  <a:gd name="connsiteX186" fmla="*/ 639152 w 1037297"/>
                  <a:gd name="connsiteY186" fmla="*/ 266434 h 838042"/>
                  <a:gd name="connsiteX187" fmla="*/ 629627 w 1037297"/>
                  <a:gd name="connsiteY187" fmla="*/ 283579 h 838042"/>
                  <a:gd name="connsiteX188" fmla="*/ 604862 w 1037297"/>
                  <a:gd name="connsiteY188" fmla="*/ 289294 h 838042"/>
                  <a:gd name="connsiteX189" fmla="*/ 591527 w 1037297"/>
                  <a:gd name="connsiteY189" fmla="*/ 293104 h 838042"/>
                  <a:gd name="connsiteX190" fmla="*/ 576287 w 1037297"/>
                  <a:gd name="connsiteY190" fmla="*/ 291199 h 838042"/>
                  <a:gd name="connsiteX191" fmla="*/ 564857 w 1037297"/>
                  <a:gd name="connsiteY191" fmla="*/ 287389 h 838042"/>
                  <a:gd name="connsiteX192" fmla="*/ 553427 w 1037297"/>
                  <a:gd name="connsiteY192" fmla="*/ 283579 h 838042"/>
                  <a:gd name="connsiteX193" fmla="*/ 541997 w 1037297"/>
                  <a:gd name="connsiteY193" fmla="*/ 279769 h 838042"/>
                  <a:gd name="connsiteX194" fmla="*/ 536282 w 1037297"/>
                  <a:gd name="connsiteY194" fmla="*/ 277864 h 838042"/>
                  <a:gd name="connsiteX195" fmla="*/ 530567 w 1037297"/>
                  <a:gd name="connsiteY195" fmla="*/ 274054 h 838042"/>
                  <a:gd name="connsiteX196" fmla="*/ 519137 w 1037297"/>
                  <a:gd name="connsiteY196" fmla="*/ 268339 h 838042"/>
                  <a:gd name="connsiteX197" fmla="*/ 511517 w 1037297"/>
                  <a:gd name="connsiteY197" fmla="*/ 256909 h 838042"/>
                  <a:gd name="connsiteX198" fmla="*/ 507707 w 1037297"/>
                  <a:gd name="connsiteY198" fmla="*/ 235954 h 838042"/>
                  <a:gd name="connsiteX199" fmla="*/ 509612 w 1037297"/>
                  <a:gd name="connsiteY199" fmla="*/ 171184 h 838042"/>
                  <a:gd name="connsiteX200" fmla="*/ 508314 w 1037297"/>
                  <a:gd name="connsiteY200" fmla="*/ 73485 h 838042"/>
                  <a:gd name="connsiteX201" fmla="*/ 454116 w 1037297"/>
                  <a:gd name="connsiteY201" fmla="*/ 11248 h 838042"/>
                  <a:gd name="connsiteX202" fmla="*/ 435401 w 1037297"/>
                  <a:gd name="connsiteY202" fmla="*/ 68523 h 838042"/>
                  <a:gd name="connsiteX203" fmla="*/ 427697 w 1037297"/>
                  <a:gd name="connsiteY203" fmla="*/ 137103 h 838042"/>
                  <a:gd name="connsiteX204" fmla="*/ 420077 w 1037297"/>
                  <a:gd name="connsiteY204" fmla="*/ 169279 h 838042"/>
                  <a:gd name="connsiteX205" fmla="*/ 416267 w 1037297"/>
                  <a:gd name="connsiteY205" fmla="*/ 186424 h 838042"/>
                  <a:gd name="connsiteX206" fmla="*/ 420077 w 1037297"/>
                  <a:gd name="connsiteY206" fmla="*/ 207379 h 838042"/>
                  <a:gd name="connsiteX207" fmla="*/ 423887 w 1037297"/>
                  <a:gd name="connsiteY207" fmla="*/ 213094 h 838042"/>
                  <a:gd name="connsiteX208" fmla="*/ 427697 w 1037297"/>
                  <a:gd name="connsiteY208" fmla="*/ 224524 h 838042"/>
                  <a:gd name="connsiteX209" fmla="*/ 425792 w 1037297"/>
                  <a:gd name="connsiteY209" fmla="*/ 251194 h 838042"/>
                  <a:gd name="connsiteX210" fmla="*/ 420077 w 1037297"/>
                  <a:gd name="connsiteY210" fmla="*/ 253099 h 838042"/>
                  <a:gd name="connsiteX211" fmla="*/ 414362 w 1037297"/>
                  <a:gd name="connsiteY211" fmla="*/ 256909 h 838042"/>
                  <a:gd name="connsiteX212" fmla="*/ 423887 w 1037297"/>
                  <a:gd name="connsiteY212"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627636 w 1037297"/>
                  <a:gd name="connsiteY108" fmla="*/ 556959 h 838042"/>
                  <a:gd name="connsiteX109" fmla="*/ 723245 w 1037297"/>
                  <a:gd name="connsiteY109" fmla="*/ 625406 h 838042"/>
                  <a:gd name="connsiteX110" fmla="*/ 780122 w 1037297"/>
                  <a:gd name="connsiteY110" fmla="*/ 656959 h 838042"/>
                  <a:gd name="connsiteX111" fmla="*/ 791552 w 1037297"/>
                  <a:gd name="connsiteY111" fmla="*/ 651244 h 838042"/>
                  <a:gd name="connsiteX112" fmla="*/ 797267 w 1037297"/>
                  <a:gd name="connsiteY112" fmla="*/ 649339 h 838042"/>
                  <a:gd name="connsiteX113" fmla="*/ 804887 w 1037297"/>
                  <a:gd name="connsiteY113" fmla="*/ 632194 h 838042"/>
                  <a:gd name="connsiteX114" fmla="*/ 802982 w 1037297"/>
                  <a:gd name="connsiteY114" fmla="*/ 607429 h 838042"/>
                  <a:gd name="connsiteX115" fmla="*/ 801077 w 1037297"/>
                  <a:gd name="connsiteY115" fmla="*/ 601714 h 838042"/>
                  <a:gd name="connsiteX116" fmla="*/ 799172 w 1037297"/>
                  <a:gd name="connsiteY116" fmla="*/ 594094 h 838042"/>
                  <a:gd name="connsiteX117" fmla="*/ 785837 w 1037297"/>
                  <a:gd name="connsiteY117" fmla="*/ 576949 h 838042"/>
                  <a:gd name="connsiteX118" fmla="*/ 776312 w 1037297"/>
                  <a:gd name="connsiteY118" fmla="*/ 571234 h 838042"/>
                  <a:gd name="connsiteX119" fmla="*/ 650582 w 1037297"/>
                  <a:gd name="connsiteY119" fmla="*/ 479794 h 838042"/>
                  <a:gd name="connsiteX120" fmla="*/ 646772 w 1037297"/>
                  <a:gd name="connsiteY120" fmla="*/ 462649 h 838042"/>
                  <a:gd name="connsiteX121" fmla="*/ 648677 w 1037297"/>
                  <a:gd name="connsiteY121" fmla="*/ 455029 h 838042"/>
                  <a:gd name="connsiteX122" fmla="*/ 652487 w 1037297"/>
                  <a:gd name="connsiteY122" fmla="*/ 437884 h 838042"/>
                  <a:gd name="connsiteX123" fmla="*/ 656297 w 1037297"/>
                  <a:gd name="connsiteY123" fmla="*/ 432169 h 838042"/>
                  <a:gd name="connsiteX124" fmla="*/ 658202 w 1037297"/>
                  <a:gd name="connsiteY124" fmla="*/ 426454 h 838042"/>
                  <a:gd name="connsiteX125" fmla="*/ 663917 w 1037297"/>
                  <a:gd name="connsiteY125" fmla="*/ 424549 h 838042"/>
                  <a:gd name="connsiteX126" fmla="*/ 673442 w 1037297"/>
                  <a:gd name="connsiteY126" fmla="*/ 413119 h 838042"/>
                  <a:gd name="connsiteX127" fmla="*/ 726782 w 1037297"/>
                  <a:gd name="connsiteY127" fmla="*/ 405499 h 838042"/>
                  <a:gd name="connsiteX128" fmla="*/ 844892 w 1037297"/>
                  <a:gd name="connsiteY128" fmla="*/ 407404 h 838042"/>
                  <a:gd name="connsiteX129" fmla="*/ 873467 w 1037297"/>
                  <a:gd name="connsiteY129" fmla="*/ 409309 h 838042"/>
                  <a:gd name="connsiteX130" fmla="*/ 902042 w 1037297"/>
                  <a:gd name="connsiteY130" fmla="*/ 415024 h 838042"/>
                  <a:gd name="connsiteX131" fmla="*/ 924902 w 1037297"/>
                  <a:gd name="connsiteY131" fmla="*/ 418834 h 838042"/>
                  <a:gd name="connsiteX132" fmla="*/ 953477 w 1037297"/>
                  <a:gd name="connsiteY132" fmla="*/ 424549 h 838042"/>
                  <a:gd name="connsiteX133" fmla="*/ 959192 w 1037297"/>
                  <a:gd name="connsiteY133" fmla="*/ 424549 h 838042"/>
                  <a:gd name="connsiteX134" fmla="*/ 1004912 w 1037297"/>
                  <a:gd name="connsiteY134" fmla="*/ 422644 h 838042"/>
                  <a:gd name="connsiteX135" fmla="*/ 1033487 w 1037297"/>
                  <a:gd name="connsiteY135" fmla="*/ 415024 h 838042"/>
                  <a:gd name="connsiteX136" fmla="*/ 1037297 w 1037297"/>
                  <a:gd name="connsiteY136" fmla="*/ 409309 h 838042"/>
                  <a:gd name="connsiteX137" fmla="*/ 1035392 w 1037297"/>
                  <a:gd name="connsiteY137" fmla="*/ 390259 h 838042"/>
                  <a:gd name="connsiteX138" fmla="*/ 1029677 w 1037297"/>
                  <a:gd name="connsiteY138" fmla="*/ 386449 h 838042"/>
                  <a:gd name="connsiteX139" fmla="*/ 1014437 w 1037297"/>
                  <a:gd name="connsiteY139" fmla="*/ 384544 h 838042"/>
                  <a:gd name="connsiteX140" fmla="*/ 1008722 w 1037297"/>
                  <a:gd name="connsiteY140" fmla="*/ 382639 h 838042"/>
                  <a:gd name="connsiteX141" fmla="*/ 1001102 w 1037297"/>
                  <a:gd name="connsiteY141" fmla="*/ 380734 h 838042"/>
                  <a:gd name="connsiteX142" fmla="*/ 989672 w 1037297"/>
                  <a:gd name="connsiteY142" fmla="*/ 373114 h 838042"/>
                  <a:gd name="connsiteX143" fmla="*/ 978242 w 1037297"/>
                  <a:gd name="connsiteY143" fmla="*/ 369304 h 838042"/>
                  <a:gd name="connsiteX144" fmla="*/ 972527 w 1037297"/>
                  <a:gd name="connsiteY144" fmla="*/ 367399 h 838042"/>
                  <a:gd name="connsiteX145" fmla="*/ 964907 w 1037297"/>
                  <a:gd name="connsiteY145" fmla="*/ 365494 h 838042"/>
                  <a:gd name="connsiteX146" fmla="*/ 959192 w 1037297"/>
                  <a:gd name="connsiteY146" fmla="*/ 363589 h 838042"/>
                  <a:gd name="connsiteX147" fmla="*/ 938237 w 1037297"/>
                  <a:gd name="connsiteY147" fmla="*/ 357874 h 838042"/>
                  <a:gd name="connsiteX148" fmla="*/ 932522 w 1037297"/>
                  <a:gd name="connsiteY148" fmla="*/ 355969 h 838042"/>
                  <a:gd name="connsiteX149" fmla="*/ 827747 w 1037297"/>
                  <a:gd name="connsiteY149" fmla="*/ 357874 h 838042"/>
                  <a:gd name="connsiteX150" fmla="*/ 822032 w 1037297"/>
                  <a:gd name="connsiteY150" fmla="*/ 359779 h 838042"/>
                  <a:gd name="connsiteX151" fmla="*/ 732497 w 1037297"/>
                  <a:gd name="connsiteY151" fmla="*/ 361684 h 838042"/>
                  <a:gd name="connsiteX152" fmla="*/ 719162 w 1037297"/>
                  <a:gd name="connsiteY152" fmla="*/ 365494 h 838042"/>
                  <a:gd name="connsiteX153" fmla="*/ 698207 w 1037297"/>
                  <a:gd name="connsiteY153" fmla="*/ 367399 h 838042"/>
                  <a:gd name="connsiteX154" fmla="*/ 671537 w 1037297"/>
                  <a:gd name="connsiteY154" fmla="*/ 369304 h 838042"/>
                  <a:gd name="connsiteX155" fmla="*/ 671537 w 1037297"/>
                  <a:gd name="connsiteY155" fmla="*/ 369304 h 838042"/>
                  <a:gd name="connsiteX156" fmla="*/ 648677 w 1037297"/>
                  <a:gd name="connsiteY156" fmla="*/ 373114 h 838042"/>
                  <a:gd name="connsiteX157" fmla="*/ 644867 w 1037297"/>
                  <a:gd name="connsiteY157" fmla="*/ 361684 h 838042"/>
                  <a:gd name="connsiteX158" fmla="*/ 642962 w 1037297"/>
                  <a:gd name="connsiteY158" fmla="*/ 355969 h 838042"/>
                  <a:gd name="connsiteX159" fmla="*/ 644867 w 1037297"/>
                  <a:gd name="connsiteY159" fmla="*/ 338824 h 838042"/>
                  <a:gd name="connsiteX160" fmla="*/ 646772 w 1037297"/>
                  <a:gd name="connsiteY160" fmla="*/ 333109 h 838042"/>
                  <a:gd name="connsiteX161" fmla="*/ 663917 w 1037297"/>
                  <a:gd name="connsiteY161" fmla="*/ 323584 h 838042"/>
                  <a:gd name="connsiteX162" fmla="*/ 675347 w 1037297"/>
                  <a:gd name="connsiteY162" fmla="*/ 315964 h 838042"/>
                  <a:gd name="connsiteX163" fmla="*/ 677252 w 1037297"/>
                  <a:gd name="connsiteY163" fmla="*/ 310249 h 838042"/>
                  <a:gd name="connsiteX164" fmla="*/ 682967 w 1037297"/>
                  <a:gd name="connsiteY164" fmla="*/ 308344 h 838042"/>
                  <a:gd name="connsiteX165" fmla="*/ 688682 w 1037297"/>
                  <a:gd name="connsiteY165" fmla="*/ 304534 h 838042"/>
                  <a:gd name="connsiteX166" fmla="*/ 698207 w 1037297"/>
                  <a:gd name="connsiteY166" fmla="*/ 295009 h 838042"/>
                  <a:gd name="connsiteX167" fmla="*/ 707732 w 1037297"/>
                  <a:gd name="connsiteY167" fmla="*/ 283579 h 838042"/>
                  <a:gd name="connsiteX168" fmla="*/ 719162 w 1037297"/>
                  <a:gd name="connsiteY168" fmla="*/ 275959 h 838042"/>
                  <a:gd name="connsiteX169" fmla="*/ 734402 w 1037297"/>
                  <a:gd name="connsiteY169" fmla="*/ 262624 h 838042"/>
                  <a:gd name="connsiteX170" fmla="*/ 743927 w 1037297"/>
                  <a:gd name="connsiteY170" fmla="*/ 251194 h 838042"/>
                  <a:gd name="connsiteX171" fmla="*/ 755357 w 1037297"/>
                  <a:gd name="connsiteY171" fmla="*/ 241669 h 838042"/>
                  <a:gd name="connsiteX172" fmla="*/ 761072 w 1037297"/>
                  <a:gd name="connsiteY172" fmla="*/ 230239 h 838042"/>
                  <a:gd name="connsiteX173" fmla="*/ 762977 w 1037297"/>
                  <a:gd name="connsiteY173" fmla="*/ 224524 h 838042"/>
                  <a:gd name="connsiteX174" fmla="*/ 768692 w 1037297"/>
                  <a:gd name="connsiteY174" fmla="*/ 213094 h 838042"/>
                  <a:gd name="connsiteX175" fmla="*/ 766787 w 1037297"/>
                  <a:gd name="connsiteY175" fmla="*/ 197854 h 838042"/>
                  <a:gd name="connsiteX176" fmla="*/ 761072 w 1037297"/>
                  <a:gd name="connsiteY176" fmla="*/ 195949 h 838042"/>
                  <a:gd name="connsiteX177" fmla="*/ 740117 w 1037297"/>
                  <a:gd name="connsiteY177" fmla="*/ 197854 h 838042"/>
                  <a:gd name="connsiteX178" fmla="*/ 734402 w 1037297"/>
                  <a:gd name="connsiteY178" fmla="*/ 201664 h 838042"/>
                  <a:gd name="connsiteX179" fmla="*/ 722972 w 1037297"/>
                  <a:gd name="connsiteY179" fmla="*/ 205474 h 838042"/>
                  <a:gd name="connsiteX180" fmla="*/ 719162 w 1037297"/>
                  <a:gd name="connsiteY180" fmla="*/ 211189 h 838042"/>
                  <a:gd name="connsiteX181" fmla="*/ 713447 w 1037297"/>
                  <a:gd name="connsiteY181" fmla="*/ 213094 h 838042"/>
                  <a:gd name="connsiteX182" fmla="*/ 707732 w 1037297"/>
                  <a:gd name="connsiteY182" fmla="*/ 216904 h 838042"/>
                  <a:gd name="connsiteX183" fmla="*/ 702017 w 1037297"/>
                  <a:gd name="connsiteY183" fmla="*/ 222619 h 838042"/>
                  <a:gd name="connsiteX184" fmla="*/ 694397 w 1037297"/>
                  <a:gd name="connsiteY184" fmla="*/ 226429 h 838042"/>
                  <a:gd name="connsiteX185" fmla="*/ 652487 w 1037297"/>
                  <a:gd name="connsiteY185" fmla="*/ 255004 h 838042"/>
                  <a:gd name="connsiteX186" fmla="*/ 639152 w 1037297"/>
                  <a:gd name="connsiteY186" fmla="*/ 266434 h 838042"/>
                  <a:gd name="connsiteX187" fmla="*/ 629627 w 1037297"/>
                  <a:gd name="connsiteY187" fmla="*/ 283579 h 838042"/>
                  <a:gd name="connsiteX188" fmla="*/ 604862 w 1037297"/>
                  <a:gd name="connsiteY188" fmla="*/ 289294 h 838042"/>
                  <a:gd name="connsiteX189" fmla="*/ 591527 w 1037297"/>
                  <a:gd name="connsiteY189" fmla="*/ 293104 h 838042"/>
                  <a:gd name="connsiteX190" fmla="*/ 576287 w 1037297"/>
                  <a:gd name="connsiteY190" fmla="*/ 291199 h 838042"/>
                  <a:gd name="connsiteX191" fmla="*/ 564857 w 1037297"/>
                  <a:gd name="connsiteY191" fmla="*/ 287389 h 838042"/>
                  <a:gd name="connsiteX192" fmla="*/ 553427 w 1037297"/>
                  <a:gd name="connsiteY192" fmla="*/ 283579 h 838042"/>
                  <a:gd name="connsiteX193" fmla="*/ 541997 w 1037297"/>
                  <a:gd name="connsiteY193" fmla="*/ 279769 h 838042"/>
                  <a:gd name="connsiteX194" fmla="*/ 536282 w 1037297"/>
                  <a:gd name="connsiteY194" fmla="*/ 277864 h 838042"/>
                  <a:gd name="connsiteX195" fmla="*/ 530567 w 1037297"/>
                  <a:gd name="connsiteY195" fmla="*/ 274054 h 838042"/>
                  <a:gd name="connsiteX196" fmla="*/ 519137 w 1037297"/>
                  <a:gd name="connsiteY196" fmla="*/ 268339 h 838042"/>
                  <a:gd name="connsiteX197" fmla="*/ 511517 w 1037297"/>
                  <a:gd name="connsiteY197" fmla="*/ 256909 h 838042"/>
                  <a:gd name="connsiteX198" fmla="*/ 507707 w 1037297"/>
                  <a:gd name="connsiteY198" fmla="*/ 235954 h 838042"/>
                  <a:gd name="connsiteX199" fmla="*/ 509612 w 1037297"/>
                  <a:gd name="connsiteY199" fmla="*/ 171184 h 838042"/>
                  <a:gd name="connsiteX200" fmla="*/ 508314 w 1037297"/>
                  <a:gd name="connsiteY200" fmla="*/ 73485 h 838042"/>
                  <a:gd name="connsiteX201" fmla="*/ 454116 w 1037297"/>
                  <a:gd name="connsiteY201" fmla="*/ 11248 h 838042"/>
                  <a:gd name="connsiteX202" fmla="*/ 435401 w 1037297"/>
                  <a:gd name="connsiteY202" fmla="*/ 68523 h 838042"/>
                  <a:gd name="connsiteX203" fmla="*/ 427697 w 1037297"/>
                  <a:gd name="connsiteY203" fmla="*/ 137103 h 838042"/>
                  <a:gd name="connsiteX204" fmla="*/ 420077 w 1037297"/>
                  <a:gd name="connsiteY204" fmla="*/ 169279 h 838042"/>
                  <a:gd name="connsiteX205" fmla="*/ 416267 w 1037297"/>
                  <a:gd name="connsiteY205" fmla="*/ 186424 h 838042"/>
                  <a:gd name="connsiteX206" fmla="*/ 420077 w 1037297"/>
                  <a:gd name="connsiteY206" fmla="*/ 207379 h 838042"/>
                  <a:gd name="connsiteX207" fmla="*/ 423887 w 1037297"/>
                  <a:gd name="connsiteY207" fmla="*/ 213094 h 838042"/>
                  <a:gd name="connsiteX208" fmla="*/ 427697 w 1037297"/>
                  <a:gd name="connsiteY208" fmla="*/ 224524 h 838042"/>
                  <a:gd name="connsiteX209" fmla="*/ 425792 w 1037297"/>
                  <a:gd name="connsiteY209" fmla="*/ 251194 h 838042"/>
                  <a:gd name="connsiteX210" fmla="*/ 420077 w 1037297"/>
                  <a:gd name="connsiteY210" fmla="*/ 253099 h 838042"/>
                  <a:gd name="connsiteX211" fmla="*/ 414362 w 1037297"/>
                  <a:gd name="connsiteY211" fmla="*/ 256909 h 838042"/>
                  <a:gd name="connsiteX212" fmla="*/ 423887 w 1037297"/>
                  <a:gd name="connsiteY212"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627636 w 1037297"/>
                  <a:gd name="connsiteY108" fmla="*/ 556959 h 838042"/>
                  <a:gd name="connsiteX109" fmla="*/ 723245 w 1037297"/>
                  <a:gd name="connsiteY109" fmla="*/ 625406 h 838042"/>
                  <a:gd name="connsiteX110" fmla="*/ 780122 w 1037297"/>
                  <a:gd name="connsiteY110" fmla="*/ 656959 h 838042"/>
                  <a:gd name="connsiteX111" fmla="*/ 791552 w 1037297"/>
                  <a:gd name="connsiteY111" fmla="*/ 651244 h 838042"/>
                  <a:gd name="connsiteX112" fmla="*/ 797267 w 1037297"/>
                  <a:gd name="connsiteY112" fmla="*/ 649339 h 838042"/>
                  <a:gd name="connsiteX113" fmla="*/ 804887 w 1037297"/>
                  <a:gd name="connsiteY113" fmla="*/ 632194 h 838042"/>
                  <a:gd name="connsiteX114" fmla="*/ 802982 w 1037297"/>
                  <a:gd name="connsiteY114" fmla="*/ 607429 h 838042"/>
                  <a:gd name="connsiteX115" fmla="*/ 801077 w 1037297"/>
                  <a:gd name="connsiteY115" fmla="*/ 601714 h 838042"/>
                  <a:gd name="connsiteX116" fmla="*/ 799172 w 1037297"/>
                  <a:gd name="connsiteY116" fmla="*/ 594094 h 838042"/>
                  <a:gd name="connsiteX117" fmla="*/ 785837 w 1037297"/>
                  <a:gd name="connsiteY117" fmla="*/ 576949 h 838042"/>
                  <a:gd name="connsiteX118" fmla="*/ 776312 w 1037297"/>
                  <a:gd name="connsiteY118" fmla="*/ 571234 h 838042"/>
                  <a:gd name="connsiteX119" fmla="*/ 650582 w 1037297"/>
                  <a:gd name="connsiteY119" fmla="*/ 479794 h 838042"/>
                  <a:gd name="connsiteX120" fmla="*/ 646772 w 1037297"/>
                  <a:gd name="connsiteY120" fmla="*/ 462649 h 838042"/>
                  <a:gd name="connsiteX121" fmla="*/ 648677 w 1037297"/>
                  <a:gd name="connsiteY121" fmla="*/ 455029 h 838042"/>
                  <a:gd name="connsiteX122" fmla="*/ 652487 w 1037297"/>
                  <a:gd name="connsiteY122" fmla="*/ 437884 h 838042"/>
                  <a:gd name="connsiteX123" fmla="*/ 656297 w 1037297"/>
                  <a:gd name="connsiteY123" fmla="*/ 432169 h 838042"/>
                  <a:gd name="connsiteX124" fmla="*/ 658202 w 1037297"/>
                  <a:gd name="connsiteY124" fmla="*/ 426454 h 838042"/>
                  <a:gd name="connsiteX125" fmla="*/ 663917 w 1037297"/>
                  <a:gd name="connsiteY125" fmla="*/ 424549 h 838042"/>
                  <a:gd name="connsiteX126" fmla="*/ 673442 w 1037297"/>
                  <a:gd name="connsiteY126" fmla="*/ 413119 h 838042"/>
                  <a:gd name="connsiteX127" fmla="*/ 726782 w 1037297"/>
                  <a:gd name="connsiteY127" fmla="*/ 405499 h 838042"/>
                  <a:gd name="connsiteX128" fmla="*/ 844892 w 1037297"/>
                  <a:gd name="connsiteY128" fmla="*/ 407404 h 838042"/>
                  <a:gd name="connsiteX129" fmla="*/ 873467 w 1037297"/>
                  <a:gd name="connsiteY129" fmla="*/ 409309 h 838042"/>
                  <a:gd name="connsiteX130" fmla="*/ 902042 w 1037297"/>
                  <a:gd name="connsiteY130" fmla="*/ 415024 h 838042"/>
                  <a:gd name="connsiteX131" fmla="*/ 924902 w 1037297"/>
                  <a:gd name="connsiteY131" fmla="*/ 418834 h 838042"/>
                  <a:gd name="connsiteX132" fmla="*/ 953477 w 1037297"/>
                  <a:gd name="connsiteY132" fmla="*/ 424549 h 838042"/>
                  <a:gd name="connsiteX133" fmla="*/ 959192 w 1037297"/>
                  <a:gd name="connsiteY133" fmla="*/ 424549 h 838042"/>
                  <a:gd name="connsiteX134" fmla="*/ 1004912 w 1037297"/>
                  <a:gd name="connsiteY134" fmla="*/ 422644 h 838042"/>
                  <a:gd name="connsiteX135" fmla="*/ 1033487 w 1037297"/>
                  <a:gd name="connsiteY135" fmla="*/ 415024 h 838042"/>
                  <a:gd name="connsiteX136" fmla="*/ 1037297 w 1037297"/>
                  <a:gd name="connsiteY136" fmla="*/ 409309 h 838042"/>
                  <a:gd name="connsiteX137" fmla="*/ 1035392 w 1037297"/>
                  <a:gd name="connsiteY137" fmla="*/ 390259 h 838042"/>
                  <a:gd name="connsiteX138" fmla="*/ 1029677 w 1037297"/>
                  <a:gd name="connsiteY138" fmla="*/ 386449 h 838042"/>
                  <a:gd name="connsiteX139" fmla="*/ 1014437 w 1037297"/>
                  <a:gd name="connsiteY139" fmla="*/ 384544 h 838042"/>
                  <a:gd name="connsiteX140" fmla="*/ 1008722 w 1037297"/>
                  <a:gd name="connsiteY140" fmla="*/ 382639 h 838042"/>
                  <a:gd name="connsiteX141" fmla="*/ 1001102 w 1037297"/>
                  <a:gd name="connsiteY141" fmla="*/ 380734 h 838042"/>
                  <a:gd name="connsiteX142" fmla="*/ 989672 w 1037297"/>
                  <a:gd name="connsiteY142" fmla="*/ 373114 h 838042"/>
                  <a:gd name="connsiteX143" fmla="*/ 978242 w 1037297"/>
                  <a:gd name="connsiteY143" fmla="*/ 369304 h 838042"/>
                  <a:gd name="connsiteX144" fmla="*/ 972527 w 1037297"/>
                  <a:gd name="connsiteY144" fmla="*/ 367399 h 838042"/>
                  <a:gd name="connsiteX145" fmla="*/ 964907 w 1037297"/>
                  <a:gd name="connsiteY145" fmla="*/ 365494 h 838042"/>
                  <a:gd name="connsiteX146" fmla="*/ 959192 w 1037297"/>
                  <a:gd name="connsiteY146" fmla="*/ 363589 h 838042"/>
                  <a:gd name="connsiteX147" fmla="*/ 938237 w 1037297"/>
                  <a:gd name="connsiteY147" fmla="*/ 357874 h 838042"/>
                  <a:gd name="connsiteX148" fmla="*/ 932522 w 1037297"/>
                  <a:gd name="connsiteY148" fmla="*/ 355969 h 838042"/>
                  <a:gd name="connsiteX149" fmla="*/ 827747 w 1037297"/>
                  <a:gd name="connsiteY149" fmla="*/ 357874 h 838042"/>
                  <a:gd name="connsiteX150" fmla="*/ 822032 w 1037297"/>
                  <a:gd name="connsiteY150" fmla="*/ 359779 h 838042"/>
                  <a:gd name="connsiteX151" fmla="*/ 732497 w 1037297"/>
                  <a:gd name="connsiteY151" fmla="*/ 361684 h 838042"/>
                  <a:gd name="connsiteX152" fmla="*/ 719162 w 1037297"/>
                  <a:gd name="connsiteY152" fmla="*/ 365494 h 838042"/>
                  <a:gd name="connsiteX153" fmla="*/ 698207 w 1037297"/>
                  <a:gd name="connsiteY153" fmla="*/ 367399 h 838042"/>
                  <a:gd name="connsiteX154" fmla="*/ 671537 w 1037297"/>
                  <a:gd name="connsiteY154" fmla="*/ 369304 h 838042"/>
                  <a:gd name="connsiteX155" fmla="*/ 671537 w 1037297"/>
                  <a:gd name="connsiteY155" fmla="*/ 369304 h 838042"/>
                  <a:gd name="connsiteX156" fmla="*/ 648677 w 1037297"/>
                  <a:gd name="connsiteY156" fmla="*/ 373114 h 838042"/>
                  <a:gd name="connsiteX157" fmla="*/ 644867 w 1037297"/>
                  <a:gd name="connsiteY157" fmla="*/ 361684 h 838042"/>
                  <a:gd name="connsiteX158" fmla="*/ 642962 w 1037297"/>
                  <a:gd name="connsiteY158" fmla="*/ 355969 h 838042"/>
                  <a:gd name="connsiteX159" fmla="*/ 644867 w 1037297"/>
                  <a:gd name="connsiteY159" fmla="*/ 338824 h 838042"/>
                  <a:gd name="connsiteX160" fmla="*/ 646772 w 1037297"/>
                  <a:gd name="connsiteY160" fmla="*/ 333109 h 838042"/>
                  <a:gd name="connsiteX161" fmla="*/ 663917 w 1037297"/>
                  <a:gd name="connsiteY161" fmla="*/ 323584 h 838042"/>
                  <a:gd name="connsiteX162" fmla="*/ 675347 w 1037297"/>
                  <a:gd name="connsiteY162" fmla="*/ 315964 h 838042"/>
                  <a:gd name="connsiteX163" fmla="*/ 677252 w 1037297"/>
                  <a:gd name="connsiteY163" fmla="*/ 310249 h 838042"/>
                  <a:gd name="connsiteX164" fmla="*/ 682967 w 1037297"/>
                  <a:gd name="connsiteY164" fmla="*/ 308344 h 838042"/>
                  <a:gd name="connsiteX165" fmla="*/ 688682 w 1037297"/>
                  <a:gd name="connsiteY165" fmla="*/ 304534 h 838042"/>
                  <a:gd name="connsiteX166" fmla="*/ 698207 w 1037297"/>
                  <a:gd name="connsiteY166" fmla="*/ 295009 h 838042"/>
                  <a:gd name="connsiteX167" fmla="*/ 707732 w 1037297"/>
                  <a:gd name="connsiteY167" fmla="*/ 283579 h 838042"/>
                  <a:gd name="connsiteX168" fmla="*/ 719162 w 1037297"/>
                  <a:gd name="connsiteY168" fmla="*/ 275959 h 838042"/>
                  <a:gd name="connsiteX169" fmla="*/ 734402 w 1037297"/>
                  <a:gd name="connsiteY169" fmla="*/ 262624 h 838042"/>
                  <a:gd name="connsiteX170" fmla="*/ 743927 w 1037297"/>
                  <a:gd name="connsiteY170" fmla="*/ 251194 h 838042"/>
                  <a:gd name="connsiteX171" fmla="*/ 755357 w 1037297"/>
                  <a:gd name="connsiteY171" fmla="*/ 241669 h 838042"/>
                  <a:gd name="connsiteX172" fmla="*/ 761072 w 1037297"/>
                  <a:gd name="connsiteY172" fmla="*/ 230239 h 838042"/>
                  <a:gd name="connsiteX173" fmla="*/ 762977 w 1037297"/>
                  <a:gd name="connsiteY173" fmla="*/ 224524 h 838042"/>
                  <a:gd name="connsiteX174" fmla="*/ 768692 w 1037297"/>
                  <a:gd name="connsiteY174" fmla="*/ 213094 h 838042"/>
                  <a:gd name="connsiteX175" fmla="*/ 766787 w 1037297"/>
                  <a:gd name="connsiteY175" fmla="*/ 197854 h 838042"/>
                  <a:gd name="connsiteX176" fmla="*/ 761072 w 1037297"/>
                  <a:gd name="connsiteY176" fmla="*/ 195949 h 838042"/>
                  <a:gd name="connsiteX177" fmla="*/ 740117 w 1037297"/>
                  <a:gd name="connsiteY177" fmla="*/ 197854 h 838042"/>
                  <a:gd name="connsiteX178" fmla="*/ 734402 w 1037297"/>
                  <a:gd name="connsiteY178" fmla="*/ 201664 h 838042"/>
                  <a:gd name="connsiteX179" fmla="*/ 722972 w 1037297"/>
                  <a:gd name="connsiteY179" fmla="*/ 205474 h 838042"/>
                  <a:gd name="connsiteX180" fmla="*/ 719162 w 1037297"/>
                  <a:gd name="connsiteY180" fmla="*/ 211189 h 838042"/>
                  <a:gd name="connsiteX181" fmla="*/ 713447 w 1037297"/>
                  <a:gd name="connsiteY181" fmla="*/ 213094 h 838042"/>
                  <a:gd name="connsiteX182" fmla="*/ 707732 w 1037297"/>
                  <a:gd name="connsiteY182" fmla="*/ 216904 h 838042"/>
                  <a:gd name="connsiteX183" fmla="*/ 702017 w 1037297"/>
                  <a:gd name="connsiteY183" fmla="*/ 222619 h 838042"/>
                  <a:gd name="connsiteX184" fmla="*/ 694397 w 1037297"/>
                  <a:gd name="connsiteY184" fmla="*/ 226429 h 838042"/>
                  <a:gd name="connsiteX185" fmla="*/ 652487 w 1037297"/>
                  <a:gd name="connsiteY185" fmla="*/ 255004 h 838042"/>
                  <a:gd name="connsiteX186" fmla="*/ 639152 w 1037297"/>
                  <a:gd name="connsiteY186" fmla="*/ 266434 h 838042"/>
                  <a:gd name="connsiteX187" fmla="*/ 629627 w 1037297"/>
                  <a:gd name="connsiteY187" fmla="*/ 283579 h 838042"/>
                  <a:gd name="connsiteX188" fmla="*/ 604862 w 1037297"/>
                  <a:gd name="connsiteY188" fmla="*/ 289294 h 838042"/>
                  <a:gd name="connsiteX189" fmla="*/ 591527 w 1037297"/>
                  <a:gd name="connsiteY189" fmla="*/ 293104 h 838042"/>
                  <a:gd name="connsiteX190" fmla="*/ 576287 w 1037297"/>
                  <a:gd name="connsiteY190" fmla="*/ 291199 h 838042"/>
                  <a:gd name="connsiteX191" fmla="*/ 564857 w 1037297"/>
                  <a:gd name="connsiteY191" fmla="*/ 287389 h 838042"/>
                  <a:gd name="connsiteX192" fmla="*/ 553427 w 1037297"/>
                  <a:gd name="connsiteY192" fmla="*/ 283579 h 838042"/>
                  <a:gd name="connsiteX193" fmla="*/ 541997 w 1037297"/>
                  <a:gd name="connsiteY193" fmla="*/ 279769 h 838042"/>
                  <a:gd name="connsiteX194" fmla="*/ 536282 w 1037297"/>
                  <a:gd name="connsiteY194" fmla="*/ 277864 h 838042"/>
                  <a:gd name="connsiteX195" fmla="*/ 530567 w 1037297"/>
                  <a:gd name="connsiteY195" fmla="*/ 274054 h 838042"/>
                  <a:gd name="connsiteX196" fmla="*/ 519137 w 1037297"/>
                  <a:gd name="connsiteY196" fmla="*/ 268339 h 838042"/>
                  <a:gd name="connsiteX197" fmla="*/ 511517 w 1037297"/>
                  <a:gd name="connsiteY197" fmla="*/ 256909 h 838042"/>
                  <a:gd name="connsiteX198" fmla="*/ 507707 w 1037297"/>
                  <a:gd name="connsiteY198" fmla="*/ 235954 h 838042"/>
                  <a:gd name="connsiteX199" fmla="*/ 509612 w 1037297"/>
                  <a:gd name="connsiteY199" fmla="*/ 171184 h 838042"/>
                  <a:gd name="connsiteX200" fmla="*/ 508314 w 1037297"/>
                  <a:gd name="connsiteY200" fmla="*/ 73485 h 838042"/>
                  <a:gd name="connsiteX201" fmla="*/ 454116 w 1037297"/>
                  <a:gd name="connsiteY201" fmla="*/ 11248 h 838042"/>
                  <a:gd name="connsiteX202" fmla="*/ 435401 w 1037297"/>
                  <a:gd name="connsiteY202" fmla="*/ 68523 h 838042"/>
                  <a:gd name="connsiteX203" fmla="*/ 427697 w 1037297"/>
                  <a:gd name="connsiteY203" fmla="*/ 137103 h 838042"/>
                  <a:gd name="connsiteX204" fmla="*/ 420077 w 1037297"/>
                  <a:gd name="connsiteY204" fmla="*/ 169279 h 838042"/>
                  <a:gd name="connsiteX205" fmla="*/ 416267 w 1037297"/>
                  <a:gd name="connsiteY205" fmla="*/ 186424 h 838042"/>
                  <a:gd name="connsiteX206" fmla="*/ 420077 w 1037297"/>
                  <a:gd name="connsiteY206" fmla="*/ 207379 h 838042"/>
                  <a:gd name="connsiteX207" fmla="*/ 423887 w 1037297"/>
                  <a:gd name="connsiteY207" fmla="*/ 213094 h 838042"/>
                  <a:gd name="connsiteX208" fmla="*/ 427697 w 1037297"/>
                  <a:gd name="connsiteY208" fmla="*/ 224524 h 838042"/>
                  <a:gd name="connsiteX209" fmla="*/ 425792 w 1037297"/>
                  <a:gd name="connsiteY209" fmla="*/ 251194 h 838042"/>
                  <a:gd name="connsiteX210" fmla="*/ 420077 w 1037297"/>
                  <a:gd name="connsiteY210" fmla="*/ 253099 h 838042"/>
                  <a:gd name="connsiteX211" fmla="*/ 414362 w 1037297"/>
                  <a:gd name="connsiteY211" fmla="*/ 256909 h 838042"/>
                  <a:gd name="connsiteX212" fmla="*/ 423887 w 1037297"/>
                  <a:gd name="connsiteY212"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627636 w 1037297"/>
                  <a:gd name="connsiteY108" fmla="*/ 556959 h 838042"/>
                  <a:gd name="connsiteX109" fmla="*/ 723245 w 1037297"/>
                  <a:gd name="connsiteY109" fmla="*/ 625406 h 838042"/>
                  <a:gd name="connsiteX110" fmla="*/ 780122 w 1037297"/>
                  <a:gd name="connsiteY110" fmla="*/ 656959 h 838042"/>
                  <a:gd name="connsiteX111" fmla="*/ 791552 w 1037297"/>
                  <a:gd name="connsiteY111" fmla="*/ 651244 h 838042"/>
                  <a:gd name="connsiteX112" fmla="*/ 797267 w 1037297"/>
                  <a:gd name="connsiteY112" fmla="*/ 649339 h 838042"/>
                  <a:gd name="connsiteX113" fmla="*/ 804887 w 1037297"/>
                  <a:gd name="connsiteY113" fmla="*/ 632194 h 838042"/>
                  <a:gd name="connsiteX114" fmla="*/ 801077 w 1037297"/>
                  <a:gd name="connsiteY114" fmla="*/ 601714 h 838042"/>
                  <a:gd name="connsiteX115" fmla="*/ 799172 w 1037297"/>
                  <a:gd name="connsiteY115" fmla="*/ 594094 h 838042"/>
                  <a:gd name="connsiteX116" fmla="*/ 785837 w 1037297"/>
                  <a:gd name="connsiteY116" fmla="*/ 576949 h 838042"/>
                  <a:gd name="connsiteX117" fmla="*/ 776312 w 1037297"/>
                  <a:gd name="connsiteY117" fmla="*/ 571234 h 838042"/>
                  <a:gd name="connsiteX118" fmla="*/ 650582 w 1037297"/>
                  <a:gd name="connsiteY118" fmla="*/ 479794 h 838042"/>
                  <a:gd name="connsiteX119" fmla="*/ 646772 w 1037297"/>
                  <a:gd name="connsiteY119" fmla="*/ 462649 h 838042"/>
                  <a:gd name="connsiteX120" fmla="*/ 648677 w 1037297"/>
                  <a:gd name="connsiteY120" fmla="*/ 455029 h 838042"/>
                  <a:gd name="connsiteX121" fmla="*/ 652487 w 1037297"/>
                  <a:gd name="connsiteY121" fmla="*/ 437884 h 838042"/>
                  <a:gd name="connsiteX122" fmla="*/ 656297 w 1037297"/>
                  <a:gd name="connsiteY122" fmla="*/ 432169 h 838042"/>
                  <a:gd name="connsiteX123" fmla="*/ 658202 w 1037297"/>
                  <a:gd name="connsiteY123" fmla="*/ 426454 h 838042"/>
                  <a:gd name="connsiteX124" fmla="*/ 663917 w 1037297"/>
                  <a:gd name="connsiteY124" fmla="*/ 424549 h 838042"/>
                  <a:gd name="connsiteX125" fmla="*/ 673442 w 1037297"/>
                  <a:gd name="connsiteY125" fmla="*/ 413119 h 838042"/>
                  <a:gd name="connsiteX126" fmla="*/ 726782 w 1037297"/>
                  <a:gd name="connsiteY126" fmla="*/ 405499 h 838042"/>
                  <a:gd name="connsiteX127" fmla="*/ 844892 w 1037297"/>
                  <a:gd name="connsiteY127" fmla="*/ 407404 h 838042"/>
                  <a:gd name="connsiteX128" fmla="*/ 873467 w 1037297"/>
                  <a:gd name="connsiteY128" fmla="*/ 409309 h 838042"/>
                  <a:gd name="connsiteX129" fmla="*/ 902042 w 1037297"/>
                  <a:gd name="connsiteY129" fmla="*/ 415024 h 838042"/>
                  <a:gd name="connsiteX130" fmla="*/ 924902 w 1037297"/>
                  <a:gd name="connsiteY130" fmla="*/ 418834 h 838042"/>
                  <a:gd name="connsiteX131" fmla="*/ 953477 w 1037297"/>
                  <a:gd name="connsiteY131" fmla="*/ 424549 h 838042"/>
                  <a:gd name="connsiteX132" fmla="*/ 959192 w 1037297"/>
                  <a:gd name="connsiteY132" fmla="*/ 424549 h 838042"/>
                  <a:gd name="connsiteX133" fmla="*/ 1004912 w 1037297"/>
                  <a:gd name="connsiteY133" fmla="*/ 422644 h 838042"/>
                  <a:gd name="connsiteX134" fmla="*/ 1033487 w 1037297"/>
                  <a:gd name="connsiteY134" fmla="*/ 415024 h 838042"/>
                  <a:gd name="connsiteX135" fmla="*/ 1037297 w 1037297"/>
                  <a:gd name="connsiteY135" fmla="*/ 409309 h 838042"/>
                  <a:gd name="connsiteX136" fmla="*/ 1035392 w 1037297"/>
                  <a:gd name="connsiteY136" fmla="*/ 390259 h 838042"/>
                  <a:gd name="connsiteX137" fmla="*/ 1029677 w 1037297"/>
                  <a:gd name="connsiteY137" fmla="*/ 386449 h 838042"/>
                  <a:gd name="connsiteX138" fmla="*/ 1014437 w 1037297"/>
                  <a:gd name="connsiteY138" fmla="*/ 384544 h 838042"/>
                  <a:gd name="connsiteX139" fmla="*/ 1008722 w 1037297"/>
                  <a:gd name="connsiteY139" fmla="*/ 382639 h 838042"/>
                  <a:gd name="connsiteX140" fmla="*/ 1001102 w 1037297"/>
                  <a:gd name="connsiteY140" fmla="*/ 380734 h 838042"/>
                  <a:gd name="connsiteX141" fmla="*/ 989672 w 1037297"/>
                  <a:gd name="connsiteY141" fmla="*/ 373114 h 838042"/>
                  <a:gd name="connsiteX142" fmla="*/ 978242 w 1037297"/>
                  <a:gd name="connsiteY142" fmla="*/ 369304 h 838042"/>
                  <a:gd name="connsiteX143" fmla="*/ 972527 w 1037297"/>
                  <a:gd name="connsiteY143" fmla="*/ 367399 h 838042"/>
                  <a:gd name="connsiteX144" fmla="*/ 964907 w 1037297"/>
                  <a:gd name="connsiteY144" fmla="*/ 365494 h 838042"/>
                  <a:gd name="connsiteX145" fmla="*/ 959192 w 1037297"/>
                  <a:gd name="connsiteY145" fmla="*/ 363589 h 838042"/>
                  <a:gd name="connsiteX146" fmla="*/ 938237 w 1037297"/>
                  <a:gd name="connsiteY146" fmla="*/ 357874 h 838042"/>
                  <a:gd name="connsiteX147" fmla="*/ 932522 w 1037297"/>
                  <a:gd name="connsiteY147" fmla="*/ 355969 h 838042"/>
                  <a:gd name="connsiteX148" fmla="*/ 827747 w 1037297"/>
                  <a:gd name="connsiteY148" fmla="*/ 357874 h 838042"/>
                  <a:gd name="connsiteX149" fmla="*/ 822032 w 1037297"/>
                  <a:gd name="connsiteY149" fmla="*/ 359779 h 838042"/>
                  <a:gd name="connsiteX150" fmla="*/ 732497 w 1037297"/>
                  <a:gd name="connsiteY150" fmla="*/ 361684 h 838042"/>
                  <a:gd name="connsiteX151" fmla="*/ 719162 w 1037297"/>
                  <a:gd name="connsiteY151" fmla="*/ 365494 h 838042"/>
                  <a:gd name="connsiteX152" fmla="*/ 698207 w 1037297"/>
                  <a:gd name="connsiteY152" fmla="*/ 367399 h 838042"/>
                  <a:gd name="connsiteX153" fmla="*/ 671537 w 1037297"/>
                  <a:gd name="connsiteY153" fmla="*/ 369304 h 838042"/>
                  <a:gd name="connsiteX154" fmla="*/ 671537 w 1037297"/>
                  <a:gd name="connsiteY154" fmla="*/ 369304 h 838042"/>
                  <a:gd name="connsiteX155" fmla="*/ 648677 w 1037297"/>
                  <a:gd name="connsiteY155" fmla="*/ 373114 h 838042"/>
                  <a:gd name="connsiteX156" fmla="*/ 644867 w 1037297"/>
                  <a:gd name="connsiteY156" fmla="*/ 361684 h 838042"/>
                  <a:gd name="connsiteX157" fmla="*/ 642962 w 1037297"/>
                  <a:gd name="connsiteY157" fmla="*/ 355969 h 838042"/>
                  <a:gd name="connsiteX158" fmla="*/ 644867 w 1037297"/>
                  <a:gd name="connsiteY158" fmla="*/ 338824 h 838042"/>
                  <a:gd name="connsiteX159" fmla="*/ 646772 w 1037297"/>
                  <a:gd name="connsiteY159" fmla="*/ 333109 h 838042"/>
                  <a:gd name="connsiteX160" fmla="*/ 663917 w 1037297"/>
                  <a:gd name="connsiteY160" fmla="*/ 323584 h 838042"/>
                  <a:gd name="connsiteX161" fmla="*/ 675347 w 1037297"/>
                  <a:gd name="connsiteY161" fmla="*/ 315964 h 838042"/>
                  <a:gd name="connsiteX162" fmla="*/ 677252 w 1037297"/>
                  <a:gd name="connsiteY162" fmla="*/ 310249 h 838042"/>
                  <a:gd name="connsiteX163" fmla="*/ 682967 w 1037297"/>
                  <a:gd name="connsiteY163" fmla="*/ 308344 h 838042"/>
                  <a:gd name="connsiteX164" fmla="*/ 688682 w 1037297"/>
                  <a:gd name="connsiteY164" fmla="*/ 304534 h 838042"/>
                  <a:gd name="connsiteX165" fmla="*/ 698207 w 1037297"/>
                  <a:gd name="connsiteY165" fmla="*/ 295009 h 838042"/>
                  <a:gd name="connsiteX166" fmla="*/ 707732 w 1037297"/>
                  <a:gd name="connsiteY166" fmla="*/ 283579 h 838042"/>
                  <a:gd name="connsiteX167" fmla="*/ 719162 w 1037297"/>
                  <a:gd name="connsiteY167" fmla="*/ 275959 h 838042"/>
                  <a:gd name="connsiteX168" fmla="*/ 734402 w 1037297"/>
                  <a:gd name="connsiteY168" fmla="*/ 262624 h 838042"/>
                  <a:gd name="connsiteX169" fmla="*/ 743927 w 1037297"/>
                  <a:gd name="connsiteY169" fmla="*/ 251194 h 838042"/>
                  <a:gd name="connsiteX170" fmla="*/ 755357 w 1037297"/>
                  <a:gd name="connsiteY170" fmla="*/ 241669 h 838042"/>
                  <a:gd name="connsiteX171" fmla="*/ 761072 w 1037297"/>
                  <a:gd name="connsiteY171" fmla="*/ 230239 h 838042"/>
                  <a:gd name="connsiteX172" fmla="*/ 762977 w 1037297"/>
                  <a:gd name="connsiteY172" fmla="*/ 224524 h 838042"/>
                  <a:gd name="connsiteX173" fmla="*/ 768692 w 1037297"/>
                  <a:gd name="connsiteY173" fmla="*/ 213094 h 838042"/>
                  <a:gd name="connsiteX174" fmla="*/ 766787 w 1037297"/>
                  <a:gd name="connsiteY174" fmla="*/ 197854 h 838042"/>
                  <a:gd name="connsiteX175" fmla="*/ 761072 w 1037297"/>
                  <a:gd name="connsiteY175" fmla="*/ 195949 h 838042"/>
                  <a:gd name="connsiteX176" fmla="*/ 740117 w 1037297"/>
                  <a:gd name="connsiteY176" fmla="*/ 197854 h 838042"/>
                  <a:gd name="connsiteX177" fmla="*/ 734402 w 1037297"/>
                  <a:gd name="connsiteY177" fmla="*/ 201664 h 838042"/>
                  <a:gd name="connsiteX178" fmla="*/ 722972 w 1037297"/>
                  <a:gd name="connsiteY178" fmla="*/ 205474 h 838042"/>
                  <a:gd name="connsiteX179" fmla="*/ 719162 w 1037297"/>
                  <a:gd name="connsiteY179" fmla="*/ 211189 h 838042"/>
                  <a:gd name="connsiteX180" fmla="*/ 713447 w 1037297"/>
                  <a:gd name="connsiteY180" fmla="*/ 213094 h 838042"/>
                  <a:gd name="connsiteX181" fmla="*/ 707732 w 1037297"/>
                  <a:gd name="connsiteY181" fmla="*/ 216904 h 838042"/>
                  <a:gd name="connsiteX182" fmla="*/ 702017 w 1037297"/>
                  <a:gd name="connsiteY182" fmla="*/ 222619 h 838042"/>
                  <a:gd name="connsiteX183" fmla="*/ 694397 w 1037297"/>
                  <a:gd name="connsiteY183" fmla="*/ 226429 h 838042"/>
                  <a:gd name="connsiteX184" fmla="*/ 652487 w 1037297"/>
                  <a:gd name="connsiteY184" fmla="*/ 255004 h 838042"/>
                  <a:gd name="connsiteX185" fmla="*/ 639152 w 1037297"/>
                  <a:gd name="connsiteY185" fmla="*/ 266434 h 838042"/>
                  <a:gd name="connsiteX186" fmla="*/ 629627 w 1037297"/>
                  <a:gd name="connsiteY186" fmla="*/ 283579 h 838042"/>
                  <a:gd name="connsiteX187" fmla="*/ 604862 w 1037297"/>
                  <a:gd name="connsiteY187" fmla="*/ 289294 h 838042"/>
                  <a:gd name="connsiteX188" fmla="*/ 591527 w 1037297"/>
                  <a:gd name="connsiteY188" fmla="*/ 293104 h 838042"/>
                  <a:gd name="connsiteX189" fmla="*/ 576287 w 1037297"/>
                  <a:gd name="connsiteY189" fmla="*/ 291199 h 838042"/>
                  <a:gd name="connsiteX190" fmla="*/ 564857 w 1037297"/>
                  <a:gd name="connsiteY190" fmla="*/ 287389 h 838042"/>
                  <a:gd name="connsiteX191" fmla="*/ 553427 w 1037297"/>
                  <a:gd name="connsiteY191" fmla="*/ 283579 h 838042"/>
                  <a:gd name="connsiteX192" fmla="*/ 541997 w 1037297"/>
                  <a:gd name="connsiteY192" fmla="*/ 279769 h 838042"/>
                  <a:gd name="connsiteX193" fmla="*/ 536282 w 1037297"/>
                  <a:gd name="connsiteY193" fmla="*/ 277864 h 838042"/>
                  <a:gd name="connsiteX194" fmla="*/ 530567 w 1037297"/>
                  <a:gd name="connsiteY194" fmla="*/ 274054 h 838042"/>
                  <a:gd name="connsiteX195" fmla="*/ 519137 w 1037297"/>
                  <a:gd name="connsiteY195" fmla="*/ 268339 h 838042"/>
                  <a:gd name="connsiteX196" fmla="*/ 511517 w 1037297"/>
                  <a:gd name="connsiteY196" fmla="*/ 256909 h 838042"/>
                  <a:gd name="connsiteX197" fmla="*/ 507707 w 1037297"/>
                  <a:gd name="connsiteY197" fmla="*/ 235954 h 838042"/>
                  <a:gd name="connsiteX198" fmla="*/ 509612 w 1037297"/>
                  <a:gd name="connsiteY198" fmla="*/ 171184 h 838042"/>
                  <a:gd name="connsiteX199" fmla="*/ 508314 w 1037297"/>
                  <a:gd name="connsiteY199" fmla="*/ 73485 h 838042"/>
                  <a:gd name="connsiteX200" fmla="*/ 454116 w 1037297"/>
                  <a:gd name="connsiteY200" fmla="*/ 11248 h 838042"/>
                  <a:gd name="connsiteX201" fmla="*/ 435401 w 1037297"/>
                  <a:gd name="connsiteY201" fmla="*/ 68523 h 838042"/>
                  <a:gd name="connsiteX202" fmla="*/ 427697 w 1037297"/>
                  <a:gd name="connsiteY202" fmla="*/ 137103 h 838042"/>
                  <a:gd name="connsiteX203" fmla="*/ 420077 w 1037297"/>
                  <a:gd name="connsiteY203" fmla="*/ 169279 h 838042"/>
                  <a:gd name="connsiteX204" fmla="*/ 416267 w 1037297"/>
                  <a:gd name="connsiteY204" fmla="*/ 186424 h 838042"/>
                  <a:gd name="connsiteX205" fmla="*/ 420077 w 1037297"/>
                  <a:gd name="connsiteY205" fmla="*/ 207379 h 838042"/>
                  <a:gd name="connsiteX206" fmla="*/ 423887 w 1037297"/>
                  <a:gd name="connsiteY206" fmla="*/ 213094 h 838042"/>
                  <a:gd name="connsiteX207" fmla="*/ 427697 w 1037297"/>
                  <a:gd name="connsiteY207" fmla="*/ 224524 h 838042"/>
                  <a:gd name="connsiteX208" fmla="*/ 425792 w 1037297"/>
                  <a:gd name="connsiteY208" fmla="*/ 251194 h 838042"/>
                  <a:gd name="connsiteX209" fmla="*/ 420077 w 1037297"/>
                  <a:gd name="connsiteY209" fmla="*/ 253099 h 838042"/>
                  <a:gd name="connsiteX210" fmla="*/ 414362 w 1037297"/>
                  <a:gd name="connsiteY210" fmla="*/ 256909 h 838042"/>
                  <a:gd name="connsiteX211" fmla="*/ 423887 w 1037297"/>
                  <a:gd name="connsiteY211"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627636 w 1037297"/>
                  <a:gd name="connsiteY108" fmla="*/ 556959 h 838042"/>
                  <a:gd name="connsiteX109" fmla="*/ 723245 w 1037297"/>
                  <a:gd name="connsiteY109" fmla="*/ 625406 h 838042"/>
                  <a:gd name="connsiteX110" fmla="*/ 780122 w 1037297"/>
                  <a:gd name="connsiteY110" fmla="*/ 656959 h 838042"/>
                  <a:gd name="connsiteX111" fmla="*/ 791552 w 1037297"/>
                  <a:gd name="connsiteY111" fmla="*/ 651244 h 838042"/>
                  <a:gd name="connsiteX112" fmla="*/ 797267 w 1037297"/>
                  <a:gd name="connsiteY112" fmla="*/ 649339 h 838042"/>
                  <a:gd name="connsiteX113" fmla="*/ 804887 w 1037297"/>
                  <a:gd name="connsiteY113" fmla="*/ 632194 h 838042"/>
                  <a:gd name="connsiteX114" fmla="*/ 801077 w 1037297"/>
                  <a:gd name="connsiteY114" fmla="*/ 601714 h 838042"/>
                  <a:gd name="connsiteX115" fmla="*/ 785837 w 1037297"/>
                  <a:gd name="connsiteY115" fmla="*/ 576949 h 838042"/>
                  <a:gd name="connsiteX116" fmla="*/ 776312 w 1037297"/>
                  <a:gd name="connsiteY116" fmla="*/ 571234 h 838042"/>
                  <a:gd name="connsiteX117" fmla="*/ 650582 w 1037297"/>
                  <a:gd name="connsiteY117" fmla="*/ 479794 h 838042"/>
                  <a:gd name="connsiteX118" fmla="*/ 646772 w 1037297"/>
                  <a:gd name="connsiteY118" fmla="*/ 462649 h 838042"/>
                  <a:gd name="connsiteX119" fmla="*/ 648677 w 1037297"/>
                  <a:gd name="connsiteY119" fmla="*/ 455029 h 838042"/>
                  <a:gd name="connsiteX120" fmla="*/ 652487 w 1037297"/>
                  <a:gd name="connsiteY120" fmla="*/ 437884 h 838042"/>
                  <a:gd name="connsiteX121" fmla="*/ 656297 w 1037297"/>
                  <a:gd name="connsiteY121" fmla="*/ 432169 h 838042"/>
                  <a:gd name="connsiteX122" fmla="*/ 658202 w 1037297"/>
                  <a:gd name="connsiteY122" fmla="*/ 426454 h 838042"/>
                  <a:gd name="connsiteX123" fmla="*/ 663917 w 1037297"/>
                  <a:gd name="connsiteY123" fmla="*/ 424549 h 838042"/>
                  <a:gd name="connsiteX124" fmla="*/ 673442 w 1037297"/>
                  <a:gd name="connsiteY124" fmla="*/ 413119 h 838042"/>
                  <a:gd name="connsiteX125" fmla="*/ 726782 w 1037297"/>
                  <a:gd name="connsiteY125" fmla="*/ 405499 h 838042"/>
                  <a:gd name="connsiteX126" fmla="*/ 844892 w 1037297"/>
                  <a:gd name="connsiteY126" fmla="*/ 407404 h 838042"/>
                  <a:gd name="connsiteX127" fmla="*/ 873467 w 1037297"/>
                  <a:gd name="connsiteY127" fmla="*/ 409309 h 838042"/>
                  <a:gd name="connsiteX128" fmla="*/ 902042 w 1037297"/>
                  <a:gd name="connsiteY128" fmla="*/ 415024 h 838042"/>
                  <a:gd name="connsiteX129" fmla="*/ 924902 w 1037297"/>
                  <a:gd name="connsiteY129" fmla="*/ 418834 h 838042"/>
                  <a:gd name="connsiteX130" fmla="*/ 953477 w 1037297"/>
                  <a:gd name="connsiteY130" fmla="*/ 424549 h 838042"/>
                  <a:gd name="connsiteX131" fmla="*/ 959192 w 1037297"/>
                  <a:gd name="connsiteY131" fmla="*/ 424549 h 838042"/>
                  <a:gd name="connsiteX132" fmla="*/ 1004912 w 1037297"/>
                  <a:gd name="connsiteY132" fmla="*/ 422644 h 838042"/>
                  <a:gd name="connsiteX133" fmla="*/ 1033487 w 1037297"/>
                  <a:gd name="connsiteY133" fmla="*/ 415024 h 838042"/>
                  <a:gd name="connsiteX134" fmla="*/ 1037297 w 1037297"/>
                  <a:gd name="connsiteY134" fmla="*/ 409309 h 838042"/>
                  <a:gd name="connsiteX135" fmla="*/ 1035392 w 1037297"/>
                  <a:gd name="connsiteY135" fmla="*/ 390259 h 838042"/>
                  <a:gd name="connsiteX136" fmla="*/ 1029677 w 1037297"/>
                  <a:gd name="connsiteY136" fmla="*/ 386449 h 838042"/>
                  <a:gd name="connsiteX137" fmla="*/ 1014437 w 1037297"/>
                  <a:gd name="connsiteY137" fmla="*/ 384544 h 838042"/>
                  <a:gd name="connsiteX138" fmla="*/ 1008722 w 1037297"/>
                  <a:gd name="connsiteY138" fmla="*/ 382639 h 838042"/>
                  <a:gd name="connsiteX139" fmla="*/ 1001102 w 1037297"/>
                  <a:gd name="connsiteY139" fmla="*/ 380734 h 838042"/>
                  <a:gd name="connsiteX140" fmla="*/ 989672 w 1037297"/>
                  <a:gd name="connsiteY140" fmla="*/ 373114 h 838042"/>
                  <a:gd name="connsiteX141" fmla="*/ 978242 w 1037297"/>
                  <a:gd name="connsiteY141" fmla="*/ 369304 h 838042"/>
                  <a:gd name="connsiteX142" fmla="*/ 972527 w 1037297"/>
                  <a:gd name="connsiteY142" fmla="*/ 367399 h 838042"/>
                  <a:gd name="connsiteX143" fmla="*/ 964907 w 1037297"/>
                  <a:gd name="connsiteY143" fmla="*/ 365494 h 838042"/>
                  <a:gd name="connsiteX144" fmla="*/ 959192 w 1037297"/>
                  <a:gd name="connsiteY144" fmla="*/ 363589 h 838042"/>
                  <a:gd name="connsiteX145" fmla="*/ 938237 w 1037297"/>
                  <a:gd name="connsiteY145" fmla="*/ 357874 h 838042"/>
                  <a:gd name="connsiteX146" fmla="*/ 932522 w 1037297"/>
                  <a:gd name="connsiteY146" fmla="*/ 355969 h 838042"/>
                  <a:gd name="connsiteX147" fmla="*/ 827747 w 1037297"/>
                  <a:gd name="connsiteY147" fmla="*/ 357874 h 838042"/>
                  <a:gd name="connsiteX148" fmla="*/ 822032 w 1037297"/>
                  <a:gd name="connsiteY148" fmla="*/ 359779 h 838042"/>
                  <a:gd name="connsiteX149" fmla="*/ 732497 w 1037297"/>
                  <a:gd name="connsiteY149" fmla="*/ 361684 h 838042"/>
                  <a:gd name="connsiteX150" fmla="*/ 719162 w 1037297"/>
                  <a:gd name="connsiteY150" fmla="*/ 365494 h 838042"/>
                  <a:gd name="connsiteX151" fmla="*/ 698207 w 1037297"/>
                  <a:gd name="connsiteY151" fmla="*/ 367399 h 838042"/>
                  <a:gd name="connsiteX152" fmla="*/ 671537 w 1037297"/>
                  <a:gd name="connsiteY152" fmla="*/ 369304 h 838042"/>
                  <a:gd name="connsiteX153" fmla="*/ 671537 w 1037297"/>
                  <a:gd name="connsiteY153" fmla="*/ 369304 h 838042"/>
                  <a:gd name="connsiteX154" fmla="*/ 648677 w 1037297"/>
                  <a:gd name="connsiteY154" fmla="*/ 373114 h 838042"/>
                  <a:gd name="connsiteX155" fmla="*/ 644867 w 1037297"/>
                  <a:gd name="connsiteY155" fmla="*/ 361684 h 838042"/>
                  <a:gd name="connsiteX156" fmla="*/ 642962 w 1037297"/>
                  <a:gd name="connsiteY156" fmla="*/ 355969 h 838042"/>
                  <a:gd name="connsiteX157" fmla="*/ 644867 w 1037297"/>
                  <a:gd name="connsiteY157" fmla="*/ 338824 h 838042"/>
                  <a:gd name="connsiteX158" fmla="*/ 646772 w 1037297"/>
                  <a:gd name="connsiteY158" fmla="*/ 333109 h 838042"/>
                  <a:gd name="connsiteX159" fmla="*/ 663917 w 1037297"/>
                  <a:gd name="connsiteY159" fmla="*/ 323584 h 838042"/>
                  <a:gd name="connsiteX160" fmla="*/ 675347 w 1037297"/>
                  <a:gd name="connsiteY160" fmla="*/ 315964 h 838042"/>
                  <a:gd name="connsiteX161" fmla="*/ 677252 w 1037297"/>
                  <a:gd name="connsiteY161" fmla="*/ 310249 h 838042"/>
                  <a:gd name="connsiteX162" fmla="*/ 682967 w 1037297"/>
                  <a:gd name="connsiteY162" fmla="*/ 308344 h 838042"/>
                  <a:gd name="connsiteX163" fmla="*/ 688682 w 1037297"/>
                  <a:gd name="connsiteY163" fmla="*/ 304534 h 838042"/>
                  <a:gd name="connsiteX164" fmla="*/ 698207 w 1037297"/>
                  <a:gd name="connsiteY164" fmla="*/ 295009 h 838042"/>
                  <a:gd name="connsiteX165" fmla="*/ 707732 w 1037297"/>
                  <a:gd name="connsiteY165" fmla="*/ 283579 h 838042"/>
                  <a:gd name="connsiteX166" fmla="*/ 719162 w 1037297"/>
                  <a:gd name="connsiteY166" fmla="*/ 275959 h 838042"/>
                  <a:gd name="connsiteX167" fmla="*/ 734402 w 1037297"/>
                  <a:gd name="connsiteY167" fmla="*/ 262624 h 838042"/>
                  <a:gd name="connsiteX168" fmla="*/ 743927 w 1037297"/>
                  <a:gd name="connsiteY168" fmla="*/ 251194 h 838042"/>
                  <a:gd name="connsiteX169" fmla="*/ 755357 w 1037297"/>
                  <a:gd name="connsiteY169" fmla="*/ 241669 h 838042"/>
                  <a:gd name="connsiteX170" fmla="*/ 761072 w 1037297"/>
                  <a:gd name="connsiteY170" fmla="*/ 230239 h 838042"/>
                  <a:gd name="connsiteX171" fmla="*/ 762977 w 1037297"/>
                  <a:gd name="connsiteY171" fmla="*/ 224524 h 838042"/>
                  <a:gd name="connsiteX172" fmla="*/ 768692 w 1037297"/>
                  <a:gd name="connsiteY172" fmla="*/ 213094 h 838042"/>
                  <a:gd name="connsiteX173" fmla="*/ 766787 w 1037297"/>
                  <a:gd name="connsiteY173" fmla="*/ 197854 h 838042"/>
                  <a:gd name="connsiteX174" fmla="*/ 761072 w 1037297"/>
                  <a:gd name="connsiteY174" fmla="*/ 195949 h 838042"/>
                  <a:gd name="connsiteX175" fmla="*/ 740117 w 1037297"/>
                  <a:gd name="connsiteY175" fmla="*/ 197854 h 838042"/>
                  <a:gd name="connsiteX176" fmla="*/ 734402 w 1037297"/>
                  <a:gd name="connsiteY176" fmla="*/ 201664 h 838042"/>
                  <a:gd name="connsiteX177" fmla="*/ 722972 w 1037297"/>
                  <a:gd name="connsiteY177" fmla="*/ 205474 h 838042"/>
                  <a:gd name="connsiteX178" fmla="*/ 719162 w 1037297"/>
                  <a:gd name="connsiteY178" fmla="*/ 211189 h 838042"/>
                  <a:gd name="connsiteX179" fmla="*/ 713447 w 1037297"/>
                  <a:gd name="connsiteY179" fmla="*/ 213094 h 838042"/>
                  <a:gd name="connsiteX180" fmla="*/ 707732 w 1037297"/>
                  <a:gd name="connsiteY180" fmla="*/ 216904 h 838042"/>
                  <a:gd name="connsiteX181" fmla="*/ 702017 w 1037297"/>
                  <a:gd name="connsiteY181" fmla="*/ 222619 h 838042"/>
                  <a:gd name="connsiteX182" fmla="*/ 694397 w 1037297"/>
                  <a:gd name="connsiteY182" fmla="*/ 226429 h 838042"/>
                  <a:gd name="connsiteX183" fmla="*/ 652487 w 1037297"/>
                  <a:gd name="connsiteY183" fmla="*/ 255004 h 838042"/>
                  <a:gd name="connsiteX184" fmla="*/ 639152 w 1037297"/>
                  <a:gd name="connsiteY184" fmla="*/ 266434 h 838042"/>
                  <a:gd name="connsiteX185" fmla="*/ 629627 w 1037297"/>
                  <a:gd name="connsiteY185" fmla="*/ 283579 h 838042"/>
                  <a:gd name="connsiteX186" fmla="*/ 604862 w 1037297"/>
                  <a:gd name="connsiteY186" fmla="*/ 289294 h 838042"/>
                  <a:gd name="connsiteX187" fmla="*/ 591527 w 1037297"/>
                  <a:gd name="connsiteY187" fmla="*/ 293104 h 838042"/>
                  <a:gd name="connsiteX188" fmla="*/ 576287 w 1037297"/>
                  <a:gd name="connsiteY188" fmla="*/ 291199 h 838042"/>
                  <a:gd name="connsiteX189" fmla="*/ 564857 w 1037297"/>
                  <a:gd name="connsiteY189" fmla="*/ 287389 h 838042"/>
                  <a:gd name="connsiteX190" fmla="*/ 553427 w 1037297"/>
                  <a:gd name="connsiteY190" fmla="*/ 283579 h 838042"/>
                  <a:gd name="connsiteX191" fmla="*/ 541997 w 1037297"/>
                  <a:gd name="connsiteY191" fmla="*/ 279769 h 838042"/>
                  <a:gd name="connsiteX192" fmla="*/ 536282 w 1037297"/>
                  <a:gd name="connsiteY192" fmla="*/ 277864 h 838042"/>
                  <a:gd name="connsiteX193" fmla="*/ 530567 w 1037297"/>
                  <a:gd name="connsiteY193" fmla="*/ 274054 h 838042"/>
                  <a:gd name="connsiteX194" fmla="*/ 519137 w 1037297"/>
                  <a:gd name="connsiteY194" fmla="*/ 268339 h 838042"/>
                  <a:gd name="connsiteX195" fmla="*/ 511517 w 1037297"/>
                  <a:gd name="connsiteY195" fmla="*/ 256909 h 838042"/>
                  <a:gd name="connsiteX196" fmla="*/ 507707 w 1037297"/>
                  <a:gd name="connsiteY196" fmla="*/ 235954 h 838042"/>
                  <a:gd name="connsiteX197" fmla="*/ 509612 w 1037297"/>
                  <a:gd name="connsiteY197" fmla="*/ 171184 h 838042"/>
                  <a:gd name="connsiteX198" fmla="*/ 508314 w 1037297"/>
                  <a:gd name="connsiteY198" fmla="*/ 73485 h 838042"/>
                  <a:gd name="connsiteX199" fmla="*/ 454116 w 1037297"/>
                  <a:gd name="connsiteY199" fmla="*/ 11248 h 838042"/>
                  <a:gd name="connsiteX200" fmla="*/ 435401 w 1037297"/>
                  <a:gd name="connsiteY200" fmla="*/ 68523 h 838042"/>
                  <a:gd name="connsiteX201" fmla="*/ 427697 w 1037297"/>
                  <a:gd name="connsiteY201" fmla="*/ 137103 h 838042"/>
                  <a:gd name="connsiteX202" fmla="*/ 420077 w 1037297"/>
                  <a:gd name="connsiteY202" fmla="*/ 169279 h 838042"/>
                  <a:gd name="connsiteX203" fmla="*/ 416267 w 1037297"/>
                  <a:gd name="connsiteY203" fmla="*/ 186424 h 838042"/>
                  <a:gd name="connsiteX204" fmla="*/ 420077 w 1037297"/>
                  <a:gd name="connsiteY204" fmla="*/ 207379 h 838042"/>
                  <a:gd name="connsiteX205" fmla="*/ 423887 w 1037297"/>
                  <a:gd name="connsiteY205" fmla="*/ 213094 h 838042"/>
                  <a:gd name="connsiteX206" fmla="*/ 427697 w 1037297"/>
                  <a:gd name="connsiteY206" fmla="*/ 224524 h 838042"/>
                  <a:gd name="connsiteX207" fmla="*/ 425792 w 1037297"/>
                  <a:gd name="connsiteY207" fmla="*/ 251194 h 838042"/>
                  <a:gd name="connsiteX208" fmla="*/ 420077 w 1037297"/>
                  <a:gd name="connsiteY208" fmla="*/ 253099 h 838042"/>
                  <a:gd name="connsiteX209" fmla="*/ 414362 w 1037297"/>
                  <a:gd name="connsiteY209" fmla="*/ 256909 h 838042"/>
                  <a:gd name="connsiteX210" fmla="*/ 423887 w 1037297"/>
                  <a:gd name="connsiteY210"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627636 w 1037297"/>
                  <a:gd name="connsiteY108" fmla="*/ 556959 h 838042"/>
                  <a:gd name="connsiteX109" fmla="*/ 723245 w 1037297"/>
                  <a:gd name="connsiteY109" fmla="*/ 625406 h 838042"/>
                  <a:gd name="connsiteX110" fmla="*/ 780122 w 1037297"/>
                  <a:gd name="connsiteY110" fmla="*/ 656959 h 838042"/>
                  <a:gd name="connsiteX111" fmla="*/ 791552 w 1037297"/>
                  <a:gd name="connsiteY111" fmla="*/ 651244 h 838042"/>
                  <a:gd name="connsiteX112" fmla="*/ 797267 w 1037297"/>
                  <a:gd name="connsiteY112" fmla="*/ 649339 h 838042"/>
                  <a:gd name="connsiteX113" fmla="*/ 804887 w 1037297"/>
                  <a:gd name="connsiteY113" fmla="*/ 632194 h 838042"/>
                  <a:gd name="connsiteX114" fmla="*/ 801077 w 1037297"/>
                  <a:gd name="connsiteY114" fmla="*/ 601714 h 838042"/>
                  <a:gd name="connsiteX115" fmla="*/ 785837 w 1037297"/>
                  <a:gd name="connsiteY115" fmla="*/ 576949 h 838042"/>
                  <a:gd name="connsiteX116" fmla="*/ 650582 w 1037297"/>
                  <a:gd name="connsiteY116" fmla="*/ 479794 h 838042"/>
                  <a:gd name="connsiteX117" fmla="*/ 646772 w 1037297"/>
                  <a:gd name="connsiteY117" fmla="*/ 462649 h 838042"/>
                  <a:gd name="connsiteX118" fmla="*/ 648677 w 1037297"/>
                  <a:gd name="connsiteY118" fmla="*/ 455029 h 838042"/>
                  <a:gd name="connsiteX119" fmla="*/ 652487 w 1037297"/>
                  <a:gd name="connsiteY119" fmla="*/ 437884 h 838042"/>
                  <a:gd name="connsiteX120" fmla="*/ 656297 w 1037297"/>
                  <a:gd name="connsiteY120" fmla="*/ 432169 h 838042"/>
                  <a:gd name="connsiteX121" fmla="*/ 658202 w 1037297"/>
                  <a:gd name="connsiteY121" fmla="*/ 426454 h 838042"/>
                  <a:gd name="connsiteX122" fmla="*/ 663917 w 1037297"/>
                  <a:gd name="connsiteY122" fmla="*/ 424549 h 838042"/>
                  <a:gd name="connsiteX123" fmla="*/ 673442 w 1037297"/>
                  <a:gd name="connsiteY123" fmla="*/ 413119 h 838042"/>
                  <a:gd name="connsiteX124" fmla="*/ 726782 w 1037297"/>
                  <a:gd name="connsiteY124" fmla="*/ 405499 h 838042"/>
                  <a:gd name="connsiteX125" fmla="*/ 844892 w 1037297"/>
                  <a:gd name="connsiteY125" fmla="*/ 407404 h 838042"/>
                  <a:gd name="connsiteX126" fmla="*/ 873467 w 1037297"/>
                  <a:gd name="connsiteY126" fmla="*/ 409309 h 838042"/>
                  <a:gd name="connsiteX127" fmla="*/ 902042 w 1037297"/>
                  <a:gd name="connsiteY127" fmla="*/ 415024 h 838042"/>
                  <a:gd name="connsiteX128" fmla="*/ 924902 w 1037297"/>
                  <a:gd name="connsiteY128" fmla="*/ 418834 h 838042"/>
                  <a:gd name="connsiteX129" fmla="*/ 953477 w 1037297"/>
                  <a:gd name="connsiteY129" fmla="*/ 424549 h 838042"/>
                  <a:gd name="connsiteX130" fmla="*/ 959192 w 1037297"/>
                  <a:gd name="connsiteY130" fmla="*/ 424549 h 838042"/>
                  <a:gd name="connsiteX131" fmla="*/ 1004912 w 1037297"/>
                  <a:gd name="connsiteY131" fmla="*/ 422644 h 838042"/>
                  <a:gd name="connsiteX132" fmla="*/ 1033487 w 1037297"/>
                  <a:gd name="connsiteY132" fmla="*/ 415024 h 838042"/>
                  <a:gd name="connsiteX133" fmla="*/ 1037297 w 1037297"/>
                  <a:gd name="connsiteY133" fmla="*/ 409309 h 838042"/>
                  <a:gd name="connsiteX134" fmla="*/ 1035392 w 1037297"/>
                  <a:gd name="connsiteY134" fmla="*/ 390259 h 838042"/>
                  <a:gd name="connsiteX135" fmla="*/ 1029677 w 1037297"/>
                  <a:gd name="connsiteY135" fmla="*/ 386449 h 838042"/>
                  <a:gd name="connsiteX136" fmla="*/ 1014437 w 1037297"/>
                  <a:gd name="connsiteY136" fmla="*/ 384544 h 838042"/>
                  <a:gd name="connsiteX137" fmla="*/ 1008722 w 1037297"/>
                  <a:gd name="connsiteY137" fmla="*/ 382639 h 838042"/>
                  <a:gd name="connsiteX138" fmla="*/ 1001102 w 1037297"/>
                  <a:gd name="connsiteY138" fmla="*/ 380734 h 838042"/>
                  <a:gd name="connsiteX139" fmla="*/ 989672 w 1037297"/>
                  <a:gd name="connsiteY139" fmla="*/ 373114 h 838042"/>
                  <a:gd name="connsiteX140" fmla="*/ 978242 w 1037297"/>
                  <a:gd name="connsiteY140" fmla="*/ 369304 h 838042"/>
                  <a:gd name="connsiteX141" fmla="*/ 972527 w 1037297"/>
                  <a:gd name="connsiteY141" fmla="*/ 367399 h 838042"/>
                  <a:gd name="connsiteX142" fmla="*/ 964907 w 1037297"/>
                  <a:gd name="connsiteY142" fmla="*/ 365494 h 838042"/>
                  <a:gd name="connsiteX143" fmla="*/ 959192 w 1037297"/>
                  <a:gd name="connsiteY143" fmla="*/ 363589 h 838042"/>
                  <a:gd name="connsiteX144" fmla="*/ 938237 w 1037297"/>
                  <a:gd name="connsiteY144" fmla="*/ 357874 h 838042"/>
                  <a:gd name="connsiteX145" fmla="*/ 932522 w 1037297"/>
                  <a:gd name="connsiteY145" fmla="*/ 355969 h 838042"/>
                  <a:gd name="connsiteX146" fmla="*/ 827747 w 1037297"/>
                  <a:gd name="connsiteY146" fmla="*/ 357874 h 838042"/>
                  <a:gd name="connsiteX147" fmla="*/ 822032 w 1037297"/>
                  <a:gd name="connsiteY147" fmla="*/ 359779 h 838042"/>
                  <a:gd name="connsiteX148" fmla="*/ 732497 w 1037297"/>
                  <a:gd name="connsiteY148" fmla="*/ 361684 h 838042"/>
                  <a:gd name="connsiteX149" fmla="*/ 719162 w 1037297"/>
                  <a:gd name="connsiteY149" fmla="*/ 365494 h 838042"/>
                  <a:gd name="connsiteX150" fmla="*/ 698207 w 1037297"/>
                  <a:gd name="connsiteY150" fmla="*/ 367399 h 838042"/>
                  <a:gd name="connsiteX151" fmla="*/ 671537 w 1037297"/>
                  <a:gd name="connsiteY151" fmla="*/ 369304 h 838042"/>
                  <a:gd name="connsiteX152" fmla="*/ 671537 w 1037297"/>
                  <a:gd name="connsiteY152" fmla="*/ 369304 h 838042"/>
                  <a:gd name="connsiteX153" fmla="*/ 648677 w 1037297"/>
                  <a:gd name="connsiteY153" fmla="*/ 373114 h 838042"/>
                  <a:gd name="connsiteX154" fmla="*/ 644867 w 1037297"/>
                  <a:gd name="connsiteY154" fmla="*/ 361684 h 838042"/>
                  <a:gd name="connsiteX155" fmla="*/ 642962 w 1037297"/>
                  <a:gd name="connsiteY155" fmla="*/ 355969 h 838042"/>
                  <a:gd name="connsiteX156" fmla="*/ 644867 w 1037297"/>
                  <a:gd name="connsiteY156" fmla="*/ 338824 h 838042"/>
                  <a:gd name="connsiteX157" fmla="*/ 646772 w 1037297"/>
                  <a:gd name="connsiteY157" fmla="*/ 333109 h 838042"/>
                  <a:gd name="connsiteX158" fmla="*/ 663917 w 1037297"/>
                  <a:gd name="connsiteY158" fmla="*/ 323584 h 838042"/>
                  <a:gd name="connsiteX159" fmla="*/ 675347 w 1037297"/>
                  <a:gd name="connsiteY159" fmla="*/ 315964 h 838042"/>
                  <a:gd name="connsiteX160" fmla="*/ 677252 w 1037297"/>
                  <a:gd name="connsiteY160" fmla="*/ 310249 h 838042"/>
                  <a:gd name="connsiteX161" fmla="*/ 682967 w 1037297"/>
                  <a:gd name="connsiteY161" fmla="*/ 308344 h 838042"/>
                  <a:gd name="connsiteX162" fmla="*/ 688682 w 1037297"/>
                  <a:gd name="connsiteY162" fmla="*/ 304534 h 838042"/>
                  <a:gd name="connsiteX163" fmla="*/ 698207 w 1037297"/>
                  <a:gd name="connsiteY163" fmla="*/ 295009 h 838042"/>
                  <a:gd name="connsiteX164" fmla="*/ 707732 w 1037297"/>
                  <a:gd name="connsiteY164" fmla="*/ 283579 h 838042"/>
                  <a:gd name="connsiteX165" fmla="*/ 719162 w 1037297"/>
                  <a:gd name="connsiteY165" fmla="*/ 275959 h 838042"/>
                  <a:gd name="connsiteX166" fmla="*/ 734402 w 1037297"/>
                  <a:gd name="connsiteY166" fmla="*/ 262624 h 838042"/>
                  <a:gd name="connsiteX167" fmla="*/ 743927 w 1037297"/>
                  <a:gd name="connsiteY167" fmla="*/ 251194 h 838042"/>
                  <a:gd name="connsiteX168" fmla="*/ 755357 w 1037297"/>
                  <a:gd name="connsiteY168" fmla="*/ 241669 h 838042"/>
                  <a:gd name="connsiteX169" fmla="*/ 761072 w 1037297"/>
                  <a:gd name="connsiteY169" fmla="*/ 230239 h 838042"/>
                  <a:gd name="connsiteX170" fmla="*/ 762977 w 1037297"/>
                  <a:gd name="connsiteY170" fmla="*/ 224524 h 838042"/>
                  <a:gd name="connsiteX171" fmla="*/ 768692 w 1037297"/>
                  <a:gd name="connsiteY171" fmla="*/ 213094 h 838042"/>
                  <a:gd name="connsiteX172" fmla="*/ 766787 w 1037297"/>
                  <a:gd name="connsiteY172" fmla="*/ 197854 h 838042"/>
                  <a:gd name="connsiteX173" fmla="*/ 761072 w 1037297"/>
                  <a:gd name="connsiteY173" fmla="*/ 195949 h 838042"/>
                  <a:gd name="connsiteX174" fmla="*/ 740117 w 1037297"/>
                  <a:gd name="connsiteY174" fmla="*/ 197854 h 838042"/>
                  <a:gd name="connsiteX175" fmla="*/ 734402 w 1037297"/>
                  <a:gd name="connsiteY175" fmla="*/ 201664 h 838042"/>
                  <a:gd name="connsiteX176" fmla="*/ 722972 w 1037297"/>
                  <a:gd name="connsiteY176" fmla="*/ 205474 h 838042"/>
                  <a:gd name="connsiteX177" fmla="*/ 719162 w 1037297"/>
                  <a:gd name="connsiteY177" fmla="*/ 211189 h 838042"/>
                  <a:gd name="connsiteX178" fmla="*/ 713447 w 1037297"/>
                  <a:gd name="connsiteY178" fmla="*/ 213094 h 838042"/>
                  <a:gd name="connsiteX179" fmla="*/ 707732 w 1037297"/>
                  <a:gd name="connsiteY179" fmla="*/ 216904 h 838042"/>
                  <a:gd name="connsiteX180" fmla="*/ 702017 w 1037297"/>
                  <a:gd name="connsiteY180" fmla="*/ 222619 h 838042"/>
                  <a:gd name="connsiteX181" fmla="*/ 694397 w 1037297"/>
                  <a:gd name="connsiteY181" fmla="*/ 226429 h 838042"/>
                  <a:gd name="connsiteX182" fmla="*/ 652487 w 1037297"/>
                  <a:gd name="connsiteY182" fmla="*/ 255004 h 838042"/>
                  <a:gd name="connsiteX183" fmla="*/ 639152 w 1037297"/>
                  <a:gd name="connsiteY183" fmla="*/ 266434 h 838042"/>
                  <a:gd name="connsiteX184" fmla="*/ 629627 w 1037297"/>
                  <a:gd name="connsiteY184" fmla="*/ 283579 h 838042"/>
                  <a:gd name="connsiteX185" fmla="*/ 604862 w 1037297"/>
                  <a:gd name="connsiteY185" fmla="*/ 289294 h 838042"/>
                  <a:gd name="connsiteX186" fmla="*/ 591527 w 1037297"/>
                  <a:gd name="connsiteY186" fmla="*/ 293104 h 838042"/>
                  <a:gd name="connsiteX187" fmla="*/ 576287 w 1037297"/>
                  <a:gd name="connsiteY187" fmla="*/ 291199 h 838042"/>
                  <a:gd name="connsiteX188" fmla="*/ 564857 w 1037297"/>
                  <a:gd name="connsiteY188" fmla="*/ 287389 h 838042"/>
                  <a:gd name="connsiteX189" fmla="*/ 553427 w 1037297"/>
                  <a:gd name="connsiteY189" fmla="*/ 283579 h 838042"/>
                  <a:gd name="connsiteX190" fmla="*/ 541997 w 1037297"/>
                  <a:gd name="connsiteY190" fmla="*/ 279769 h 838042"/>
                  <a:gd name="connsiteX191" fmla="*/ 536282 w 1037297"/>
                  <a:gd name="connsiteY191" fmla="*/ 277864 h 838042"/>
                  <a:gd name="connsiteX192" fmla="*/ 530567 w 1037297"/>
                  <a:gd name="connsiteY192" fmla="*/ 274054 h 838042"/>
                  <a:gd name="connsiteX193" fmla="*/ 519137 w 1037297"/>
                  <a:gd name="connsiteY193" fmla="*/ 268339 h 838042"/>
                  <a:gd name="connsiteX194" fmla="*/ 511517 w 1037297"/>
                  <a:gd name="connsiteY194" fmla="*/ 256909 h 838042"/>
                  <a:gd name="connsiteX195" fmla="*/ 507707 w 1037297"/>
                  <a:gd name="connsiteY195" fmla="*/ 235954 h 838042"/>
                  <a:gd name="connsiteX196" fmla="*/ 509612 w 1037297"/>
                  <a:gd name="connsiteY196" fmla="*/ 171184 h 838042"/>
                  <a:gd name="connsiteX197" fmla="*/ 508314 w 1037297"/>
                  <a:gd name="connsiteY197" fmla="*/ 73485 h 838042"/>
                  <a:gd name="connsiteX198" fmla="*/ 454116 w 1037297"/>
                  <a:gd name="connsiteY198" fmla="*/ 11248 h 838042"/>
                  <a:gd name="connsiteX199" fmla="*/ 435401 w 1037297"/>
                  <a:gd name="connsiteY199" fmla="*/ 68523 h 838042"/>
                  <a:gd name="connsiteX200" fmla="*/ 427697 w 1037297"/>
                  <a:gd name="connsiteY200" fmla="*/ 137103 h 838042"/>
                  <a:gd name="connsiteX201" fmla="*/ 420077 w 1037297"/>
                  <a:gd name="connsiteY201" fmla="*/ 169279 h 838042"/>
                  <a:gd name="connsiteX202" fmla="*/ 416267 w 1037297"/>
                  <a:gd name="connsiteY202" fmla="*/ 186424 h 838042"/>
                  <a:gd name="connsiteX203" fmla="*/ 420077 w 1037297"/>
                  <a:gd name="connsiteY203" fmla="*/ 207379 h 838042"/>
                  <a:gd name="connsiteX204" fmla="*/ 423887 w 1037297"/>
                  <a:gd name="connsiteY204" fmla="*/ 213094 h 838042"/>
                  <a:gd name="connsiteX205" fmla="*/ 427697 w 1037297"/>
                  <a:gd name="connsiteY205" fmla="*/ 224524 h 838042"/>
                  <a:gd name="connsiteX206" fmla="*/ 425792 w 1037297"/>
                  <a:gd name="connsiteY206" fmla="*/ 251194 h 838042"/>
                  <a:gd name="connsiteX207" fmla="*/ 420077 w 1037297"/>
                  <a:gd name="connsiteY207" fmla="*/ 253099 h 838042"/>
                  <a:gd name="connsiteX208" fmla="*/ 414362 w 1037297"/>
                  <a:gd name="connsiteY208" fmla="*/ 256909 h 838042"/>
                  <a:gd name="connsiteX209" fmla="*/ 423887 w 1037297"/>
                  <a:gd name="connsiteY209"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627636 w 1037297"/>
                  <a:gd name="connsiteY108" fmla="*/ 556959 h 838042"/>
                  <a:gd name="connsiteX109" fmla="*/ 723245 w 1037297"/>
                  <a:gd name="connsiteY109" fmla="*/ 625406 h 838042"/>
                  <a:gd name="connsiteX110" fmla="*/ 780122 w 1037297"/>
                  <a:gd name="connsiteY110" fmla="*/ 656959 h 838042"/>
                  <a:gd name="connsiteX111" fmla="*/ 791552 w 1037297"/>
                  <a:gd name="connsiteY111" fmla="*/ 651244 h 838042"/>
                  <a:gd name="connsiteX112" fmla="*/ 804887 w 1037297"/>
                  <a:gd name="connsiteY112" fmla="*/ 632194 h 838042"/>
                  <a:gd name="connsiteX113" fmla="*/ 801077 w 1037297"/>
                  <a:gd name="connsiteY113" fmla="*/ 601714 h 838042"/>
                  <a:gd name="connsiteX114" fmla="*/ 785837 w 1037297"/>
                  <a:gd name="connsiteY114" fmla="*/ 576949 h 838042"/>
                  <a:gd name="connsiteX115" fmla="*/ 650582 w 1037297"/>
                  <a:gd name="connsiteY115" fmla="*/ 479794 h 838042"/>
                  <a:gd name="connsiteX116" fmla="*/ 646772 w 1037297"/>
                  <a:gd name="connsiteY116" fmla="*/ 462649 h 838042"/>
                  <a:gd name="connsiteX117" fmla="*/ 648677 w 1037297"/>
                  <a:gd name="connsiteY117" fmla="*/ 455029 h 838042"/>
                  <a:gd name="connsiteX118" fmla="*/ 652487 w 1037297"/>
                  <a:gd name="connsiteY118" fmla="*/ 437884 h 838042"/>
                  <a:gd name="connsiteX119" fmla="*/ 656297 w 1037297"/>
                  <a:gd name="connsiteY119" fmla="*/ 432169 h 838042"/>
                  <a:gd name="connsiteX120" fmla="*/ 658202 w 1037297"/>
                  <a:gd name="connsiteY120" fmla="*/ 426454 h 838042"/>
                  <a:gd name="connsiteX121" fmla="*/ 663917 w 1037297"/>
                  <a:gd name="connsiteY121" fmla="*/ 424549 h 838042"/>
                  <a:gd name="connsiteX122" fmla="*/ 673442 w 1037297"/>
                  <a:gd name="connsiteY122" fmla="*/ 413119 h 838042"/>
                  <a:gd name="connsiteX123" fmla="*/ 726782 w 1037297"/>
                  <a:gd name="connsiteY123" fmla="*/ 405499 h 838042"/>
                  <a:gd name="connsiteX124" fmla="*/ 844892 w 1037297"/>
                  <a:gd name="connsiteY124" fmla="*/ 407404 h 838042"/>
                  <a:gd name="connsiteX125" fmla="*/ 873467 w 1037297"/>
                  <a:gd name="connsiteY125" fmla="*/ 409309 h 838042"/>
                  <a:gd name="connsiteX126" fmla="*/ 902042 w 1037297"/>
                  <a:gd name="connsiteY126" fmla="*/ 415024 h 838042"/>
                  <a:gd name="connsiteX127" fmla="*/ 924902 w 1037297"/>
                  <a:gd name="connsiteY127" fmla="*/ 418834 h 838042"/>
                  <a:gd name="connsiteX128" fmla="*/ 953477 w 1037297"/>
                  <a:gd name="connsiteY128" fmla="*/ 424549 h 838042"/>
                  <a:gd name="connsiteX129" fmla="*/ 959192 w 1037297"/>
                  <a:gd name="connsiteY129" fmla="*/ 424549 h 838042"/>
                  <a:gd name="connsiteX130" fmla="*/ 1004912 w 1037297"/>
                  <a:gd name="connsiteY130" fmla="*/ 422644 h 838042"/>
                  <a:gd name="connsiteX131" fmla="*/ 1033487 w 1037297"/>
                  <a:gd name="connsiteY131" fmla="*/ 415024 h 838042"/>
                  <a:gd name="connsiteX132" fmla="*/ 1037297 w 1037297"/>
                  <a:gd name="connsiteY132" fmla="*/ 409309 h 838042"/>
                  <a:gd name="connsiteX133" fmla="*/ 1035392 w 1037297"/>
                  <a:gd name="connsiteY133" fmla="*/ 390259 h 838042"/>
                  <a:gd name="connsiteX134" fmla="*/ 1029677 w 1037297"/>
                  <a:gd name="connsiteY134" fmla="*/ 386449 h 838042"/>
                  <a:gd name="connsiteX135" fmla="*/ 1014437 w 1037297"/>
                  <a:gd name="connsiteY135" fmla="*/ 384544 h 838042"/>
                  <a:gd name="connsiteX136" fmla="*/ 1008722 w 1037297"/>
                  <a:gd name="connsiteY136" fmla="*/ 382639 h 838042"/>
                  <a:gd name="connsiteX137" fmla="*/ 1001102 w 1037297"/>
                  <a:gd name="connsiteY137" fmla="*/ 380734 h 838042"/>
                  <a:gd name="connsiteX138" fmla="*/ 989672 w 1037297"/>
                  <a:gd name="connsiteY138" fmla="*/ 373114 h 838042"/>
                  <a:gd name="connsiteX139" fmla="*/ 978242 w 1037297"/>
                  <a:gd name="connsiteY139" fmla="*/ 369304 h 838042"/>
                  <a:gd name="connsiteX140" fmla="*/ 972527 w 1037297"/>
                  <a:gd name="connsiteY140" fmla="*/ 367399 h 838042"/>
                  <a:gd name="connsiteX141" fmla="*/ 964907 w 1037297"/>
                  <a:gd name="connsiteY141" fmla="*/ 365494 h 838042"/>
                  <a:gd name="connsiteX142" fmla="*/ 959192 w 1037297"/>
                  <a:gd name="connsiteY142" fmla="*/ 363589 h 838042"/>
                  <a:gd name="connsiteX143" fmla="*/ 938237 w 1037297"/>
                  <a:gd name="connsiteY143" fmla="*/ 357874 h 838042"/>
                  <a:gd name="connsiteX144" fmla="*/ 932522 w 1037297"/>
                  <a:gd name="connsiteY144" fmla="*/ 355969 h 838042"/>
                  <a:gd name="connsiteX145" fmla="*/ 827747 w 1037297"/>
                  <a:gd name="connsiteY145" fmla="*/ 357874 h 838042"/>
                  <a:gd name="connsiteX146" fmla="*/ 822032 w 1037297"/>
                  <a:gd name="connsiteY146" fmla="*/ 359779 h 838042"/>
                  <a:gd name="connsiteX147" fmla="*/ 732497 w 1037297"/>
                  <a:gd name="connsiteY147" fmla="*/ 361684 h 838042"/>
                  <a:gd name="connsiteX148" fmla="*/ 719162 w 1037297"/>
                  <a:gd name="connsiteY148" fmla="*/ 365494 h 838042"/>
                  <a:gd name="connsiteX149" fmla="*/ 698207 w 1037297"/>
                  <a:gd name="connsiteY149" fmla="*/ 367399 h 838042"/>
                  <a:gd name="connsiteX150" fmla="*/ 671537 w 1037297"/>
                  <a:gd name="connsiteY150" fmla="*/ 369304 h 838042"/>
                  <a:gd name="connsiteX151" fmla="*/ 671537 w 1037297"/>
                  <a:gd name="connsiteY151" fmla="*/ 369304 h 838042"/>
                  <a:gd name="connsiteX152" fmla="*/ 648677 w 1037297"/>
                  <a:gd name="connsiteY152" fmla="*/ 373114 h 838042"/>
                  <a:gd name="connsiteX153" fmla="*/ 644867 w 1037297"/>
                  <a:gd name="connsiteY153" fmla="*/ 361684 h 838042"/>
                  <a:gd name="connsiteX154" fmla="*/ 642962 w 1037297"/>
                  <a:gd name="connsiteY154" fmla="*/ 355969 h 838042"/>
                  <a:gd name="connsiteX155" fmla="*/ 644867 w 1037297"/>
                  <a:gd name="connsiteY155" fmla="*/ 338824 h 838042"/>
                  <a:gd name="connsiteX156" fmla="*/ 646772 w 1037297"/>
                  <a:gd name="connsiteY156" fmla="*/ 333109 h 838042"/>
                  <a:gd name="connsiteX157" fmla="*/ 663917 w 1037297"/>
                  <a:gd name="connsiteY157" fmla="*/ 323584 h 838042"/>
                  <a:gd name="connsiteX158" fmla="*/ 675347 w 1037297"/>
                  <a:gd name="connsiteY158" fmla="*/ 315964 h 838042"/>
                  <a:gd name="connsiteX159" fmla="*/ 677252 w 1037297"/>
                  <a:gd name="connsiteY159" fmla="*/ 310249 h 838042"/>
                  <a:gd name="connsiteX160" fmla="*/ 682967 w 1037297"/>
                  <a:gd name="connsiteY160" fmla="*/ 308344 h 838042"/>
                  <a:gd name="connsiteX161" fmla="*/ 688682 w 1037297"/>
                  <a:gd name="connsiteY161" fmla="*/ 304534 h 838042"/>
                  <a:gd name="connsiteX162" fmla="*/ 698207 w 1037297"/>
                  <a:gd name="connsiteY162" fmla="*/ 295009 h 838042"/>
                  <a:gd name="connsiteX163" fmla="*/ 707732 w 1037297"/>
                  <a:gd name="connsiteY163" fmla="*/ 283579 h 838042"/>
                  <a:gd name="connsiteX164" fmla="*/ 719162 w 1037297"/>
                  <a:gd name="connsiteY164" fmla="*/ 275959 h 838042"/>
                  <a:gd name="connsiteX165" fmla="*/ 734402 w 1037297"/>
                  <a:gd name="connsiteY165" fmla="*/ 262624 h 838042"/>
                  <a:gd name="connsiteX166" fmla="*/ 743927 w 1037297"/>
                  <a:gd name="connsiteY166" fmla="*/ 251194 h 838042"/>
                  <a:gd name="connsiteX167" fmla="*/ 755357 w 1037297"/>
                  <a:gd name="connsiteY167" fmla="*/ 241669 h 838042"/>
                  <a:gd name="connsiteX168" fmla="*/ 761072 w 1037297"/>
                  <a:gd name="connsiteY168" fmla="*/ 230239 h 838042"/>
                  <a:gd name="connsiteX169" fmla="*/ 762977 w 1037297"/>
                  <a:gd name="connsiteY169" fmla="*/ 224524 h 838042"/>
                  <a:gd name="connsiteX170" fmla="*/ 768692 w 1037297"/>
                  <a:gd name="connsiteY170" fmla="*/ 213094 h 838042"/>
                  <a:gd name="connsiteX171" fmla="*/ 766787 w 1037297"/>
                  <a:gd name="connsiteY171" fmla="*/ 197854 h 838042"/>
                  <a:gd name="connsiteX172" fmla="*/ 761072 w 1037297"/>
                  <a:gd name="connsiteY172" fmla="*/ 195949 h 838042"/>
                  <a:gd name="connsiteX173" fmla="*/ 740117 w 1037297"/>
                  <a:gd name="connsiteY173" fmla="*/ 197854 h 838042"/>
                  <a:gd name="connsiteX174" fmla="*/ 734402 w 1037297"/>
                  <a:gd name="connsiteY174" fmla="*/ 201664 h 838042"/>
                  <a:gd name="connsiteX175" fmla="*/ 722972 w 1037297"/>
                  <a:gd name="connsiteY175" fmla="*/ 205474 h 838042"/>
                  <a:gd name="connsiteX176" fmla="*/ 719162 w 1037297"/>
                  <a:gd name="connsiteY176" fmla="*/ 211189 h 838042"/>
                  <a:gd name="connsiteX177" fmla="*/ 713447 w 1037297"/>
                  <a:gd name="connsiteY177" fmla="*/ 213094 h 838042"/>
                  <a:gd name="connsiteX178" fmla="*/ 707732 w 1037297"/>
                  <a:gd name="connsiteY178" fmla="*/ 216904 h 838042"/>
                  <a:gd name="connsiteX179" fmla="*/ 702017 w 1037297"/>
                  <a:gd name="connsiteY179" fmla="*/ 222619 h 838042"/>
                  <a:gd name="connsiteX180" fmla="*/ 694397 w 1037297"/>
                  <a:gd name="connsiteY180" fmla="*/ 226429 h 838042"/>
                  <a:gd name="connsiteX181" fmla="*/ 652487 w 1037297"/>
                  <a:gd name="connsiteY181" fmla="*/ 255004 h 838042"/>
                  <a:gd name="connsiteX182" fmla="*/ 639152 w 1037297"/>
                  <a:gd name="connsiteY182" fmla="*/ 266434 h 838042"/>
                  <a:gd name="connsiteX183" fmla="*/ 629627 w 1037297"/>
                  <a:gd name="connsiteY183" fmla="*/ 283579 h 838042"/>
                  <a:gd name="connsiteX184" fmla="*/ 604862 w 1037297"/>
                  <a:gd name="connsiteY184" fmla="*/ 289294 h 838042"/>
                  <a:gd name="connsiteX185" fmla="*/ 591527 w 1037297"/>
                  <a:gd name="connsiteY185" fmla="*/ 293104 h 838042"/>
                  <a:gd name="connsiteX186" fmla="*/ 576287 w 1037297"/>
                  <a:gd name="connsiteY186" fmla="*/ 291199 h 838042"/>
                  <a:gd name="connsiteX187" fmla="*/ 564857 w 1037297"/>
                  <a:gd name="connsiteY187" fmla="*/ 287389 h 838042"/>
                  <a:gd name="connsiteX188" fmla="*/ 553427 w 1037297"/>
                  <a:gd name="connsiteY188" fmla="*/ 283579 h 838042"/>
                  <a:gd name="connsiteX189" fmla="*/ 541997 w 1037297"/>
                  <a:gd name="connsiteY189" fmla="*/ 279769 h 838042"/>
                  <a:gd name="connsiteX190" fmla="*/ 536282 w 1037297"/>
                  <a:gd name="connsiteY190" fmla="*/ 277864 h 838042"/>
                  <a:gd name="connsiteX191" fmla="*/ 530567 w 1037297"/>
                  <a:gd name="connsiteY191" fmla="*/ 274054 h 838042"/>
                  <a:gd name="connsiteX192" fmla="*/ 519137 w 1037297"/>
                  <a:gd name="connsiteY192" fmla="*/ 268339 h 838042"/>
                  <a:gd name="connsiteX193" fmla="*/ 511517 w 1037297"/>
                  <a:gd name="connsiteY193" fmla="*/ 256909 h 838042"/>
                  <a:gd name="connsiteX194" fmla="*/ 507707 w 1037297"/>
                  <a:gd name="connsiteY194" fmla="*/ 235954 h 838042"/>
                  <a:gd name="connsiteX195" fmla="*/ 509612 w 1037297"/>
                  <a:gd name="connsiteY195" fmla="*/ 171184 h 838042"/>
                  <a:gd name="connsiteX196" fmla="*/ 508314 w 1037297"/>
                  <a:gd name="connsiteY196" fmla="*/ 73485 h 838042"/>
                  <a:gd name="connsiteX197" fmla="*/ 454116 w 1037297"/>
                  <a:gd name="connsiteY197" fmla="*/ 11248 h 838042"/>
                  <a:gd name="connsiteX198" fmla="*/ 435401 w 1037297"/>
                  <a:gd name="connsiteY198" fmla="*/ 68523 h 838042"/>
                  <a:gd name="connsiteX199" fmla="*/ 427697 w 1037297"/>
                  <a:gd name="connsiteY199" fmla="*/ 137103 h 838042"/>
                  <a:gd name="connsiteX200" fmla="*/ 420077 w 1037297"/>
                  <a:gd name="connsiteY200" fmla="*/ 169279 h 838042"/>
                  <a:gd name="connsiteX201" fmla="*/ 416267 w 1037297"/>
                  <a:gd name="connsiteY201" fmla="*/ 186424 h 838042"/>
                  <a:gd name="connsiteX202" fmla="*/ 420077 w 1037297"/>
                  <a:gd name="connsiteY202" fmla="*/ 207379 h 838042"/>
                  <a:gd name="connsiteX203" fmla="*/ 423887 w 1037297"/>
                  <a:gd name="connsiteY203" fmla="*/ 213094 h 838042"/>
                  <a:gd name="connsiteX204" fmla="*/ 427697 w 1037297"/>
                  <a:gd name="connsiteY204" fmla="*/ 224524 h 838042"/>
                  <a:gd name="connsiteX205" fmla="*/ 425792 w 1037297"/>
                  <a:gd name="connsiteY205" fmla="*/ 251194 h 838042"/>
                  <a:gd name="connsiteX206" fmla="*/ 420077 w 1037297"/>
                  <a:gd name="connsiteY206" fmla="*/ 253099 h 838042"/>
                  <a:gd name="connsiteX207" fmla="*/ 414362 w 1037297"/>
                  <a:gd name="connsiteY207" fmla="*/ 256909 h 838042"/>
                  <a:gd name="connsiteX208" fmla="*/ 423887 w 1037297"/>
                  <a:gd name="connsiteY208"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627636 w 1037297"/>
                  <a:gd name="connsiteY108" fmla="*/ 556959 h 838042"/>
                  <a:gd name="connsiteX109" fmla="*/ 723245 w 1037297"/>
                  <a:gd name="connsiteY109" fmla="*/ 625406 h 838042"/>
                  <a:gd name="connsiteX110" fmla="*/ 780122 w 1037297"/>
                  <a:gd name="connsiteY110" fmla="*/ 656959 h 838042"/>
                  <a:gd name="connsiteX111" fmla="*/ 791552 w 1037297"/>
                  <a:gd name="connsiteY111" fmla="*/ 651244 h 838042"/>
                  <a:gd name="connsiteX112" fmla="*/ 804887 w 1037297"/>
                  <a:gd name="connsiteY112" fmla="*/ 632194 h 838042"/>
                  <a:gd name="connsiteX113" fmla="*/ 801077 w 1037297"/>
                  <a:gd name="connsiteY113" fmla="*/ 601714 h 838042"/>
                  <a:gd name="connsiteX114" fmla="*/ 785837 w 1037297"/>
                  <a:gd name="connsiteY114" fmla="*/ 576949 h 838042"/>
                  <a:gd name="connsiteX115" fmla="*/ 650582 w 1037297"/>
                  <a:gd name="connsiteY115" fmla="*/ 479794 h 838042"/>
                  <a:gd name="connsiteX116" fmla="*/ 646772 w 1037297"/>
                  <a:gd name="connsiteY116" fmla="*/ 462649 h 838042"/>
                  <a:gd name="connsiteX117" fmla="*/ 648677 w 1037297"/>
                  <a:gd name="connsiteY117" fmla="*/ 455029 h 838042"/>
                  <a:gd name="connsiteX118" fmla="*/ 652487 w 1037297"/>
                  <a:gd name="connsiteY118" fmla="*/ 437884 h 838042"/>
                  <a:gd name="connsiteX119" fmla="*/ 656297 w 1037297"/>
                  <a:gd name="connsiteY119" fmla="*/ 432169 h 838042"/>
                  <a:gd name="connsiteX120" fmla="*/ 658202 w 1037297"/>
                  <a:gd name="connsiteY120" fmla="*/ 426454 h 838042"/>
                  <a:gd name="connsiteX121" fmla="*/ 663917 w 1037297"/>
                  <a:gd name="connsiteY121" fmla="*/ 424549 h 838042"/>
                  <a:gd name="connsiteX122" fmla="*/ 673442 w 1037297"/>
                  <a:gd name="connsiteY122" fmla="*/ 413119 h 838042"/>
                  <a:gd name="connsiteX123" fmla="*/ 726782 w 1037297"/>
                  <a:gd name="connsiteY123" fmla="*/ 405499 h 838042"/>
                  <a:gd name="connsiteX124" fmla="*/ 844892 w 1037297"/>
                  <a:gd name="connsiteY124" fmla="*/ 407404 h 838042"/>
                  <a:gd name="connsiteX125" fmla="*/ 873467 w 1037297"/>
                  <a:gd name="connsiteY125" fmla="*/ 409309 h 838042"/>
                  <a:gd name="connsiteX126" fmla="*/ 902042 w 1037297"/>
                  <a:gd name="connsiteY126" fmla="*/ 415024 h 838042"/>
                  <a:gd name="connsiteX127" fmla="*/ 924902 w 1037297"/>
                  <a:gd name="connsiteY127" fmla="*/ 418834 h 838042"/>
                  <a:gd name="connsiteX128" fmla="*/ 953477 w 1037297"/>
                  <a:gd name="connsiteY128" fmla="*/ 424549 h 838042"/>
                  <a:gd name="connsiteX129" fmla="*/ 959192 w 1037297"/>
                  <a:gd name="connsiteY129" fmla="*/ 424549 h 838042"/>
                  <a:gd name="connsiteX130" fmla="*/ 1004912 w 1037297"/>
                  <a:gd name="connsiteY130" fmla="*/ 422644 h 838042"/>
                  <a:gd name="connsiteX131" fmla="*/ 1033487 w 1037297"/>
                  <a:gd name="connsiteY131" fmla="*/ 415024 h 838042"/>
                  <a:gd name="connsiteX132" fmla="*/ 1037297 w 1037297"/>
                  <a:gd name="connsiteY132" fmla="*/ 409309 h 838042"/>
                  <a:gd name="connsiteX133" fmla="*/ 1035392 w 1037297"/>
                  <a:gd name="connsiteY133" fmla="*/ 390259 h 838042"/>
                  <a:gd name="connsiteX134" fmla="*/ 1029677 w 1037297"/>
                  <a:gd name="connsiteY134" fmla="*/ 386449 h 838042"/>
                  <a:gd name="connsiteX135" fmla="*/ 1014437 w 1037297"/>
                  <a:gd name="connsiteY135" fmla="*/ 384544 h 838042"/>
                  <a:gd name="connsiteX136" fmla="*/ 1008722 w 1037297"/>
                  <a:gd name="connsiteY136" fmla="*/ 382639 h 838042"/>
                  <a:gd name="connsiteX137" fmla="*/ 1001102 w 1037297"/>
                  <a:gd name="connsiteY137" fmla="*/ 380734 h 838042"/>
                  <a:gd name="connsiteX138" fmla="*/ 989672 w 1037297"/>
                  <a:gd name="connsiteY138" fmla="*/ 373114 h 838042"/>
                  <a:gd name="connsiteX139" fmla="*/ 978242 w 1037297"/>
                  <a:gd name="connsiteY139" fmla="*/ 369304 h 838042"/>
                  <a:gd name="connsiteX140" fmla="*/ 972527 w 1037297"/>
                  <a:gd name="connsiteY140" fmla="*/ 367399 h 838042"/>
                  <a:gd name="connsiteX141" fmla="*/ 964907 w 1037297"/>
                  <a:gd name="connsiteY141" fmla="*/ 365494 h 838042"/>
                  <a:gd name="connsiteX142" fmla="*/ 959192 w 1037297"/>
                  <a:gd name="connsiteY142" fmla="*/ 363589 h 838042"/>
                  <a:gd name="connsiteX143" fmla="*/ 938237 w 1037297"/>
                  <a:gd name="connsiteY143" fmla="*/ 357874 h 838042"/>
                  <a:gd name="connsiteX144" fmla="*/ 932522 w 1037297"/>
                  <a:gd name="connsiteY144" fmla="*/ 355969 h 838042"/>
                  <a:gd name="connsiteX145" fmla="*/ 827747 w 1037297"/>
                  <a:gd name="connsiteY145" fmla="*/ 357874 h 838042"/>
                  <a:gd name="connsiteX146" fmla="*/ 822032 w 1037297"/>
                  <a:gd name="connsiteY146" fmla="*/ 359779 h 838042"/>
                  <a:gd name="connsiteX147" fmla="*/ 732497 w 1037297"/>
                  <a:gd name="connsiteY147" fmla="*/ 361684 h 838042"/>
                  <a:gd name="connsiteX148" fmla="*/ 719162 w 1037297"/>
                  <a:gd name="connsiteY148" fmla="*/ 365494 h 838042"/>
                  <a:gd name="connsiteX149" fmla="*/ 698207 w 1037297"/>
                  <a:gd name="connsiteY149" fmla="*/ 367399 h 838042"/>
                  <a:gd name="connsiteX150" fmla="*/ 671537 w 1037297"/>
                  <a:gd name="connsiteY150" fmla="*/ 369304 h 838042"/>
                  <a:gd name="connsiteX151" fmla="*/ 671537 w 1037297"/>
                  <a:gd name="connsiteY151" fmla="*/ 369304 h 838042"/>
                  <a:gd name="connsiteX152" fmla="*/ 648677 w 1037297"/>
                  <a:gd name="connsiteY152" fmla="*/ 373114 h 838042"/>
                  <a:gd name="connsiteX153" fmla="*/ 644867 w 1037297"/>
                  <a:gd name="connsiteY153" fmla="*/ 361684 h 838042"/>
                  <a:gd name="connsiteX154" fmla="*/ 642962 w 1037297"/>
                  <a:gd name="connsiteY154" fmla="*/ 355969 h 838042"/>
                  <a:gd name="connsiteX155" fmla="*/ 644867 w 1037297"/>
                  <a:gd name="connsiteY155" fmla="*/ 338824 h 838042"/>
                  <a:gd name="connsiteX156" fmla="*/ 646772 w 1037297"/>
                  <a:gd name="connsiteY156" fmla="*/ 333109 h 838042"/>
                  <a:gd name="connsiteX157" fmla="*/ 663917 w 1037297"/>
                  <a:gd name="connsiteY157" fmla="*/ 323584 h 838042"/>
                  <a:gd name="connsiteX158" fmla="*/ 675347 w 1037297"/>
                  <a:gd name="connsiteY158" fmla="*/ 315964 h 838042"/>
                  <a:gd name="connsiteX159" fmla="*/ 677252 w 1037297"/>
                  <a:gd name="connsiteY159" fmla="*/ 310249 h 838042"/>
                  <a:gd name="connsiteX160" fmla="*/ 682967 w 1037297"/>
                  <a:gd name="connsiteY160" fmla="*/ 308344 h 838042"/>
                  <a:gd name="connsiteX161" fmla="*/ 688682 w 1037297"/>
                  <a:gd name="connsiteY161" fmla="*/ 304534 h 838042"/>
                  <a:gd name="connsiteX162" fmla="*/ 698207 w 1037297"/>
                  <a:gd name="connsiteY162" fmla="*/ 295009 h 838042"/>
                  <a:gd name="connsiteX163" fmla="*/ 707732 w 1037297"/>
                  <a:gd name="connsiteY163" fmla="*/ 283579 h 838042"/>
                  <a:gd name="connsiteX164" fmla="*/ 719162 w 1037297"/>
                  <a:gd name="connsiteY164" fmla="*/ 275959 h 838042"/>
                  <a:gd name="connsiteX165" fmla="*/ 734402 w 1037297"/>
                  <a:gd name="connsiteY165" fmla="*/ 262624 h 838042"/>
                  <a:gd name="connsiteX166" fmla="*/ 743927 w 1037297"/>
                  <a:gd name="connsiteY166" fmla="*/ 251194 h 838042"/>
                  <a:gd name="connsiteX167" fmla="*/ 755357 w 1037297"/>
                  <a:gd name="connsiteY167" fmla="*/ 241669 h 838042"/>
                  <a:gd name="connsiteX168" fmla="*/ 761072 w 1037297"/>
                  <a:gd name="connsiteY168" fmla="*/ 230239 h 838042"/>
                  <a:gd name="connsiteX169" fmla="*/ 762977 w 1037297"/>
                  <a:gd name="connsiteY169" fmla="*/ 224524 h 838042"/>
                  <a:gd name="connsiteX170" fmla="*/ 768692 w 1037297"/>
                  <a:gd name="connsiteY170" fmla="*/ 213094 h 838042"/>
                  <a:gd name="connsiteX171" fmla="*/ 766787 w 1037297"/>
                  <a:gd name="connsiteY171" fmla="*/ 197854 h 838042"/>
                  <a:gd name="connsiteX172" fmla="*/ 761072 w 1037297"/>
                  <a:gd name="connsiteY172" fmla="*/ 195949 h 838042"/>
                  <a:gd name="connsiteX173" fmla="*/ 740117 w 1037297"/>
                  <a:gd name="connsiteY173" fmla="*/ 197854 h 838042"/>
                  <a:gd name="connsiteX174" fmla="*/ 734402 w 1037297"/>
                  <a:gd name="connsiteY174" fmla="*/ 201664 h 838042"/>
                  <a:gd name="connsiteX175" fmla="*/ 722972 w 1037297"/>
                  <a:gd name="connsiteY175" fmla="*/ 205474 h 838042"/>
                  <a:gd name="connsiteX176" fmla="*/ 719162 w 1037297"/>
                  <a:gd name="connsiteY176" fmla="*/ 211189 h 838042"/>
                  <a:gd name="connsiteX177" fmla="*/ 713447 w 1037297"/>
                  <a:gd name="connsiteY177" fmla="*/ 213094 h 838042"/>
                  <a:gd name="connsiteX178" fmla="*/ 707732 w 1037297"/>
                  <a:gd name="connsiteY178" fmla="*/ 216904 h 838042"/>
                  <a:gd name="connsiteX179" fmla="*/ 702017 w 1037297"/>
                  <a:gd name="connsiteY179" fmla="*/ 222619 h 838042"/>
                  <a:gd name="connsiteX180" fmla="*/ 694397 w 1037297"/>
                  <a:gd name="connsiteY180" fmla="*/ 226429 h 838042"/>
                  <a:gd name="connsiteX181" fmla="*/ 652487 w 1037297"/>
                  <a:gd name="connsiteY181" fmla="*/ 255004 h 838042"/>
                  <a:gd name="connsiteX182" fmla="*/ 639152 w 1037297"/>
                  <a:gd name="connsiteY182" fmla="*/ 266434 h 838042"/>
                  <a:gd name="connsiteX183" fmla="*/ 629627 w 1037297"/>
                  <a:gd name="connsiteY183" fmla="*/ 283579 h 838042"/>
                  <a:gd name="connsiteX184" fmla="*/ 604862 w 1037297"/>
                  <a:gd name="connsiteY184" fmla="*/ 289294 h 838042"/>
                  <a:gd name="connsiteX185" fmla="*/ 591527 w 1037297"/>
                  <a:gd name="connsiteY185" fmla="*/ 293104 h 838042"/>
                  <a:gd name="connsiteX186" fmla="*/ 576287 w 1037297"/>
                  <a:gd name="connsiteY186" fmla="*/ 291199 h 838042"/>
                  <a:gd name="connsiteX187" fmla="*/ 564857 w 1037297"/>
                  <a:gd name="connsiteY187" fmla="*/ 287389 h 838042"/>
                  <a:gd name="connsiteX188" fmla="*/ 553427 w 1037297"/>
                  <a:gd name="connsiteY188" fmla="*/ 283579 h 838042"/>
                  <a:gd name="connsiteX189" fmla="*/ 541997 w 1037297"/>
                  <a:gd name="connsiteY189" fmla="*/ 279769 h 838042"/>
                  <a:gd name="connsiteX190" fmla="*/ 536282 w 1037297"/>
                  <a:gd name="connsiteY190" fmla="*/ 277864 h 838042"/>
                  <a:gd name="connsiteX191" fmla="*/ 530567 w 1037297"/>
                  <a:gd name="connsiteY191" fmla="*/ 274054 h 838042"/>
                  <a:gd name="connsiteX192" fmla="*/ 519137 w 1037297"/>
                  <a:gd name="connsiteY192" fmla="*/ 268339 h 838042"/>
                  <a:gd name="connsiteX193" fmla="*/ 511517 w 1037297"/>
                  <a:gd name="connsiteY193" fmla="*/ 256909 h 838042"/>
                  <a:gd name="connsiteX194" fmla="*/ 507707 w 1037297"/>
                  <a:gd name="connsiteY194" fmla="*/ 235954 h 838042"/>
                  <a:gd name="connsiteX195" fmla="*/ 509612 w 1037297"/>
                  <a:gd name="connsiteY195" fmla="*/ 171184 h 838042"/>
                  <a:gd name="connsiteX196" fmla="*/ 508314 w 1037297"/>
                  <a:gd name="connsiteY196" fmla="*/ 73485 h 838042"/>
                  <a:gd name="connsiteX197" fmla="*/ 454116 w 1037297"/>
                  <a:gd name="connsiteY197" fmla="*/ 11248 h 838042"/>
                  <a:gd name="connsiteX198" fmla="*/ 435401 w 1037297"/>
                  <a:gd name="connsiteY198" fmla="*/ 68523 h 838042"/>
                  <a:gd name="connsiteX199" fmla="*/ 427697 w 1037297"/>
                  <a:gd name="connsiteY199" fmla="*/ 137103 h 838042"/>
                  <a:gd name="connsiteX200" fmla="*/ 420077 w 1037297"/>
                  <a:gd name="connsiteY200" fmla="*/ 169279 h 838042"/>
                  <a:gd name="connsiteX201" fmla="*/ 416267 w 1037297"/>
                  <a:gd name="connsiteY201" fmla="*/ 186424 h 838042"/>
                  <a:gd name="connsiteX202" fmla="*/ 420077 w 1037297"/>
                  <a:gd name="connsiteY202" fmla="*/ 207379 h 838042"/>
                  <a:gd name="connsiteX203" fmla="*/ 423887 w 1037297"/>
                  <a:gd name="connsiteY203" fmla="*/ 213094 h 838042"/>
                  <a:gd name="connsiteX204" fmla="*/ 427697 w 1037297"/>
                  <a:gd name="connsiteY204" fmla="*/ 224524 h 838042"/>
                  <a:gd name="connsiteX205" fmla="*/ 425792 w 1037297"/>
                  <a:gd name="connsiteY205" fmla="*/ 251194 h 838042"/>
                  <a:gd name="connsiteX206" fmla="*/ 420077 w 1037297"/>
                  <a:gd name="connsiteY206" fmla="*/ 253099 h 838042"/>
                  <a:gd name="connsiteX207" fmla="*/ 414362 w 1037297"/>
                  <a:gd name="connsiteY207" fmla="*/ 256909 h 838042"/>
                  <a:gd name="connsiteX208" fmla="*/ 423887 w 1037297"/>
                  <a:gd name="connsiteY208"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627636 w 1037297"/>
                  <a:gd name="connsiteY108" fmla="*/ 556959 h 838042"/>
                  <a:gd name="connsiteX109" fmla="*/ 715924 w 1037297"/>
                  <a:gd name="connsiteY109" fmla="*/ 609158 h 838042"/>
                  <a:gd name="connsiteX110" fmla="*/ 780122 w 1037297"/>
                  <a:gd name="connsiteY110" fmla="*/ 656959 h 838042"/>
                  <a:gd name="connsiteX111" fmla="*/ 791552 w 1037297"/>
                  <a:gd name="connsiteY111" fmla="*/ 651244 h 838042"/>
                  <a:gd name="connsiteX112" fmla="*/ 804887 w 1037297"/>
                  <a:gd name="connsiteY112" fmla="*/ 632194 h 838042"/>
                  <a:gd name="connsiteX113" fmla="*/ 801077 w 1037297"/>
                  <a:gd name="connsiteY113" fmla="*/ 601714 h 838042"/>
                  <a:gd name="connsiteX114" fmla="*/ 785837 w 1037297"/>
                  <a:gd name="connsiteY114" fmla="*/ 576949 h 838042"/>
                  <a:gd name="connsiteX115" fmla="*/ 650582 w 1037297"/>
                  <a:gd name="connsiteY115" fmla="*/ 479794 h 838042"/>
                  <a:gd name="connsiteX116" fmla="*/ 646772 w 1037297"/>
                  <a:gd name="connsiteY116" fmla="*/ 462649 h 838042"/>
                  <a:gd name="connsiteX117" fmla="*/ 648677 w 1037297"/>
                  <a:gd name="connsiteY117" fmla="*/ 455029 h 838042"/>
                  <a:gd name="connsiteX118" fmla="*/ 652487 w 1037297"/>
                  <a:gd name="connsiteY118" fmla="*/ 437884 h 838042"/>
                  <a:gd name="connsiteX119" fmla="*/ 656297 w 1037297"/>
                  <a:gd name="connsiteY119" fmla="*/ 432169 h 838042"/>
                  <a:gd name="connsiteX120" fmla="*/ 658202 w 1037297"/>
                  <a:gd name="connsiteY120" fmla="*/ 426454 h 838042"/>
                  <a:gd name="connsiteX121" fmla="*/ 663917 w 1037297"/>
                  <a:gd name="connsiteY121" fmla="*/ 424549 h 838042"/>
                  <a:gd name="connsiteX122" fmla="*/ 673442 w 1037297"/>
                  <a:gd name="connsiteY122" fmla="*/ 413119 h 838042"/>
                  <a:gd name="connsiteX123" fmla="*/ 726782 w 1037297"/>
                  <a:gd name="connsiteY123" fmla="*/ 405499 h 838042"/>
                  <a:gd name="connsiteX124" fmla="*/ 844892 w 1037297"/>
                  <a:gd name="connsiteY124" fmla="*/ 407404 h 838042"/>
                  <a:gd name="connsiteX125" fmla="*/ 873467 w 1037297"/>
                  <a:gd name="connsiteY125" fmla="*/ 409309 h 838042"/>
                  <a:gd name="connsiteX126" fmla="*/ 902042 w 1037297"/>
                  <a:gd name="connsiteY126" fmla="*/ 415024 h 838042"/>
                  <a:gd name="connsiteX127" fmla="*/ 924902 w 1037297"/>
                  <a:gd name="connsiteY127" fmla="*/ 418834 h 838042"/>
                  <a:gd name="connsiteX128" fmla="*/ 953477 w 1037297"/>
                  <a:gd name="connsiteY128" fmla="*/ 424549 h 838042"/>
                  <a:gd name="connsiteX129" fmla="*/ 959192 w 1037297"/>
                  <a:gd name="connsiteY129" fmla="*/ 424549 h 838042"/>
                  <a:gd name="connsiteX130" fmla="*/ 1004912 w 1037297"/>
                  <a:gd name="connsiteY130" fmla="*/ 422644 h 838042"/>
                  <a:gd name="connsiteX131" fmla="*/ 1033487 w 1037297"/>
                  <a:gd name="connsiteY131" fmla="*/ 415024 h 838042"/>
                  <a:gd name="connsiteX132" fmla="*/ 1037297 w 1037297"/>
                  <a:gd name="connsiteY132" fmla="*/ 409309 h 838042"/>
                  <a:gd name="connsiteX133" fmla="*/ 1035392 w 1037297"/>
                  <a:gd name="connsiteY133" fmla="*/ 390259 h 838042"/>
                  <a:gd name="connsiteX134" fmla="*/ 1029677 w 1037297"/>
                  <a:gd name="connsiteY134" fmla="*/ 386449 h 838042"/>
                  <a:gd name="connsiteX135" fmla="*/ 1014437 w 1037297"/>
                  <a:gd name="connsiteY135" fmla="*/ 384544 h 838042"/>
                  <a:gd name="connsiteX136" fmla="*/ 1008722 w 1037297"/>
                  <a:gd name="connsiteY136" fmla="*/ 382639 h 838042"/>
                  <a:gd name="connsiteX137" fmla="*/ 1001102 w 1037297"/>
                  <a:gd name="connsiteY137" fmla="*/ 380734 h 838042"/>
                  <a:gd name="connsiteX138" fmla="*/ 989672 w 1037297"/>
                  <a:gd name="connsiteY138" fmla="*/ 373114 h 838042"/>
                  <a:gd name="connsiteX139" fmla="*/ 978242 w 1037297"/>
                  <a:gd name="connsiteY139" fmla="*/ 369304 h 838042"/>
                  <a:gd name="connsiteX140" fmla="*/ 972527 w 1037297"/>
                  <a:gd name="connsiteY140" fmla="*/ 367399 h 838042"/>
                  <a:gd name="connsiteX141" fmla="*/ 964907 w 1037297"/>
                  <a:gd name="connsiteY141" fmla="*/ 365494 h 838042"/>
                  <a:gd name="connsiteX142" fmla="*/ 959192 w 1037297"/>
                  <a:gd name="connsiteY142" fmla="*/ 363589 h 838042"/>
                  <a:gd name="connsiteX143" fmla="*/ 938237 w 1037297"/>
                  <a:gd name="connsiteY143" fmla="*/ 357874 h 838042"/>
                  <a:gd name="connsiteX144" fmla="*/ 932522 w 1037297"/>
                  <a:gd name="connsiteY144" fmla="*/ 355969 h 838042"/>
                  <a:gd name="connsiteX145" fmla="*/ 827747 w 1037297"/>
                  <a:gd name="connsiteY145" fmla="*/ 357874 h 838042"/>
                  <a:gd name="connsiteX146" fmla="*/ 822032 w 1037297"/>
                  <a:gd name="connsiteY146" fmla="*/ 359779 h 838042"/>
                  <a:gd name="connsiteX147" fmla="*/ 732497 w 1037297"/>
                  <a:gd name="connsiteY147" fmla="*/ 361684 h 838042"/>
                  <a:gd name="connsiteX148" fmla="*/ 719162 w 1037297"/>
                  <a:gd name="connsiteY148" fmla="*/ 365494 h 838042"/>
                  <a:gd name="connsiteX149" fmla="*/ 698207 w 1037297"/>
                  <a:gd name="connsiteY149" fmla="*/ 367399 h 838042"/>
                  <a:gd name="connsiteX150" fmla="*/ 671537 w 1037297"/>
                  <a:gd name="connsiteY150" fmla="*/ 369304 h 838042"/>
                  <a:gd name="connsiteX151" fmla="*/ 671537 w 1037297"/>
                  <a:gd name="connsiteY151" fmla="*/ 369304 h 838042"/>
                  <a:gd name="connsiteX152" fmla="*/ 648677 w 1037297"/>
                  <a:gd name="connsiteY152" fmla="*/ 373114 h 838042"/>
                  <a:gd name="connsiteX153" fmla="*/ 644867 w 1037297"/>
                  <a:gd name="connsiteY153" fmla="*/ 361684 h 838042"/>
                  <a:gd name="connsiteX154" fmla="*/ 642962 w 1037297"/>
                  <a:gd name="connsiteY154" fmla="*/ 355969 h 838042"/>
                  <a:gd name="connsiteX155" fmla="*/ 644867 w 1037297"/>
                  <a:gd name="connsiteY155" fmla="*/ 338824 h 838042"/>
                  <a:gd name="connsiteX156" fmla="*/ 646772 w 1037297"/>
                  <a:gd name="connsiteY156" fmla="*/ 333109 h 838042"/>
                  <a:gd name="connsiteX157" fmla="*/ 663917 w 1037297"/>
                  <a:gd name="connsiteY157" fmla="*/ 323584 h 838042"/>
                  <a:gd name="connsiteX158" fmla="*/ 675347 w 1037297"/>
                  <a:gd name="connsiteY158" fmla="*/ 315964 h 838042"/>
                  <a:gd name="connsiteX159" fmla="*/ 677252 w 1037297"/>
                  <a:gd name="connsiteY159" fmla="*/ 310249 h 838042"/>
                  <a:gd name="connsiteX160" fmla="*/ 682967 w 1037297"/>
                  <a:gd name="connsiteY160" fmla="*/ 308344 h 838042"/>
                  <a:gd name="connsiteX161" fmla="*/ 688682 w 1037297"/>
                  <a:gd name="connsiteY161" fmla="*/ 304534 h 838042"/>
                  <a:gd name="connsiteX162" fmla="*/ 698207 w 1037297"/>
                  <a:gd name="connsiteY162" fmla="*/ 295009 h 838042"/>
                  <a:gd name="connsiteX163" fmla="*/ 707732 w 1037297"/>
                  <a:gd name="connsiteY163" fmla="*/ 283579 h 838042"/>
                  <a:gd name="connsiteX164" fmla="*/ 719162 w 1037297"/>
                  <a:gd name="connsiteY164" fmla="*/ 275959 h 838042"/>
                  <a:gd name="connsiteX165" fmla="*/ 734402 w 1037297"/>
                  <a:gd name="connsiteY165" fmla="*/ 262624 h 838042"/>
                  <a:gd name="connsiteX166" fmla="*/ 743927 w 1037297"/>
                  <a:gd name="connsiteY166" fmla="*/ 251194 h 838042"/>
                  <a:gd name="connsiteX167" fmla="*/ 755357 w 1037297"/>
                  <a:gd name="connsiteY167" fmla="*/ 241669 h 838042"/>
                  <a:gd name="connsiteX168" fmla="*/ 761072 w 1037297"/>
                  <a:gd name="connsiteY168" fmla="*/ 230239 h 838042"/>
                  <a:gd name="connsiteX169" fmla="*/ 762977 w 1037297"/>
                  <a:gd name="connsiteY169" fmla="*/ 224524 h 838042"/>
                  <a:gd name="connsiteX170" fmla="*/ 768692 w 1037297"/>
                  <a:gd name="connsiteY170" fmla="*/ 213094 h 838042"/>
                  <a:gd name="connsiteX171" fmla="*/ 766787 w 1037297"/>
                  <a:gd name="connsiteY171" fmla="*/ 197854 h 838042"/>
                  <a:gd name="connsiteX172" fmla="*/ 761072 w 1037297"/>
                  <a:gd name="connsiteY172" fmla="*/ 195949 h 838042"/>
                  <a:gd name="connsiteX173" fmla="*/ 740117 w 1037297"/>
                  <a:gd name="connsiteY173" fmla="*/ 197854 h 838042"/>
                  <a:gd name="connsiteX174" fmla="*/ 734402 w 1037297"/>
                  <a:gd name="connsiteY174" fmla="*/ 201664 h 838042"/>
                  <a:gd name="connsiteX175" fmla="*/ 722972 w 1037297"/>
                  <a:gd name="connsiteY175" fmla="*/ 205474 h 838042"/>
                  <a:gd name="connsiteX176" fmla="*/ 719162 w 1037297"/>
                  <a:gd name="connsiteY176" fmla="*/ 211189 h 838042"/>
                  <a:gd name="connsiteX177" fmla="*/ 713447 w 1037297"/>
                  <a:gd name="connsiteY177" fmla="*/ 213094 h 838042"/>
                  <a:gd name="connsiteX178" fmla="*/ 707732 w 1037297"/>
                  <a:gd name="connsiteY178" fmla="*/ 216904 h 838042"/>
                  <a:gd name="connsiteX179" fmla="*/ 702017 w 1037297"/>
                  <a:gd name="connsiteY179" fmla="*/ 222619 h 838042"/>
                  <a:gd name="connsiteX180" fmla="*/ 694397 w 1037297"/>
                  <a:gd name="connsiteY180" fmla="*/ 226429 h 838042"/>
                  <a:gd name="connsiteX181" fmla="*/ 652487 w 1037297"/>
                  <a:gd name="connsiteY181" fmla="*/ 255004 h 838042"/>
                  <a:gd name="connsiteX182" fmla="*/ 639152 w 1037297"/>
                  <a:gd name="connsiteY182" fmla="*/ 266434 h 838042"/>
                  <a:gd name="connsiteX183" fmla="*/ 629627 w 1037297"/>
                  <a:gd name="connsiteY183" fmla="*/ 283579 h 838042"/>
                  <a:gd name="connsiteX184" fmla="*/ 604862 w 1037297"/>
                  <a:gd name="connsiteY184" fmla="*/ 289294 h 838042"/>
                  <a:gd name="connsiteX185" fmla="*/ 591527 w 1037297"/>
                  <a:gd name="connsiteY185" fmla="*/ 293104 h 838042"/>
                  <a:gd name="connsiteX186" fmla="*/ 576287 w 1037297"/>
                  <a:gd name="connsiteY186" fmla="*/ 291199 h 838042"/>
                  <a:gd name="connsiteX187" fmla="*/ 564857 w 1037297"/>
                  <a:gd name="connsiteY187" fmla="*/ 287389 h 838042"/>
                  <a:gd name="connsiteX188" fmla="*/ 553427 w 1037297"/>
                  <a:gd name="connsiteY188" fmla="*/ 283579 h 838042"/>
                  <a:gd name="connsiteX189" fmla="*/ 541997 w 1037297"/>
                  <a:gd name="connsiteY189" fmla="*/ 279769 h 838042"/>
                  <a:gd name="connsiteX190" fmla="*/ 536282 w 1037297"/>
                  <a:gd name="connsiteY190" fmla="*/ 277864 h 838042"/>
                  <a:gd name="connsiteX191" fmla="*/ 530567 w 1037297"/>
                  <a:gd name="connsiteY191" fmla="*/ 274054 h 838042"/>
                  <a:gd name="connsiteX192" fmla="*/ 519137 w 1037297"/>
                  <a:gd name="connsiteY192" fmla="*/ 268339 h 838042"/>
                  <a:gd name="connsiteX193" fmla="*/ 511517 w 1037297"/>
                  <a:gd name="connsiteY193" fmla="*/ 256909 h 838042"/>
                  <a:gd name="connsiteX194" fmla="*/ 507707 w 1037297"/>
                  <a:gd name="connsiteY194" fmla="*/ 235954 h 838042"/>
                  <a:gd name="connsiteX195" fmla="*/ 509612 w 1037297"/>
                  <a:gd name="connsiteY195" fmla="*/ 171184 h 838042"/>
                  <a:gd name="connsiteX196" fmla="*/ 508314 w 1037297"/>
                  <a:gd name="connsiteY196" fmla="*/ 73485 h 838042"/>
                  <a:gd name="connsiteX197" fmla="*/ 454116 w 1037297"/>
                  <a:gd name="connsiteY197" fmla="*/ 11248 h 838042"/>
                  <a:gd name="connsiteX198" fmla="*/ 435401 w 1037297"/>
                  <a:gd name="connsiteY198" fmla="*/ 68523 h 838042"/>
                  <a:gd name="connsiteX199" fmla="*/ 427697 w 1037297"/>
                  <a:gd name="connsiteY199" fmla="*/ 137103 h 838042"/>
                  <a:gd name="connsiteX200" fmla="*/ 420077 w 1037297"/>
                  <a:gd name="connsiteY200" fmla="*/ 169279 h 838042"/>
                  <a:gd name="connsiteX201" fmla="*/ 416267 w 1037297"/>
                  <a:gd name="connsiteY201" fmla="*/ 186424 h 838042"/>
                  <a:gd name="connsiteX202" fmla="*/ 420077 w 1037297"/>
                  <a:gd name="connsiteY202" fmla="*/ 207379 h 838042"/>
                  <a:gd name="connsiteX203" fmla="*/ 423887 w 1037297"/>
                  <a:gd name="connsiteY203" fmla="*/ 213094 h 838042"/>
                  <a:gd name="connsiteX204" fmla="*/ 427697 w 1037297"/>
                  <a:gd name="connsiteY204" fmla="*/ 224524 h 838042"/>
                  <a:gd name="connsiteX205" fmla="*/ 425792 w 1037297"/>
                  <a:gd name="connsiteY205" fmla="*/ 251194 h 838042"/>
                  <a:gd name="connsiteX206" fmla="*/ 420077 w 1037297"/>
                  <a:gd name="connsiteY206" fmla="*/ 253099 h 838042"/>
                  <a:gd name="connsiteX207" fmla="*/ 414362 w 1037297"/>
                  <a:gd name="connsiteY207" fmla="*/ 256909 h 838042"/>
                  <a:gd name="connsiteX208" fmla="*/ 423887 w 1037297"/>
                  <a:gd name="connsiteY208"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627636 w 1037297"/>
                  <a:gd name="connsiteY108" fmla="*/ 556959 h 838042"/>
                  <a:gd name="connsiteX109" fmla="*/ 707801 w 1037297"/>
                  <a:gd name="connsiteY109" fmla="*/ 612819 h 838042"/>
                  <a:gd name="connsiteX110" fmla="*/ 780122 w 1037297"/>
                  <a:gd name="connsiteY110" fmla="*/ 656959 h 838042"/>
                  <a:gd name="connsiteX111" fmla="*/ 791552 w 1037297"/>
                  <a:gd name="connsiteY111" fmla="*/ 651244 h 838042"/>
                  <a:gd name="connsiteX112" fmla="*/ 804887 w 1037297"/>
                  <a:gd name="connsiteY112" fmla="*/ 632194 h 838042"/>
                  <a:gd name="connsiteX113" fmla="*/ 801077 w 1037297"/>
                  <a:gd name="connsiteY113" fmla="*/ 601714 h 838042"/>
                  <a:gd name="connsiteX114" fmla="*/ 785837 w 1037297"/>
                  <a:gd name="connsiteY114" fmla="*/ 576949 h 838042"/>
                  <a:gd name="connsiteX115" fmla="*/ 650582 w 1037297"/>
                  <a:gd name="connsiteY115" fmla="*/ 479794 h 838042"/>
                  <a:gd name="connsiteX116" fmla="*/ 646772 w 1037297"/>
                  <a:gd name="connsiteY116" fmla="*/ 462649 h 838042"/>
                  <a:gd name="connsiteX117" fmla="*/ 648677 w 1037297"/>
                  <a:gd name="connsiteY117" fmla="*/ 455029 h 838042"/>
                  <a:gd name="connsiteX118" fmla="*/ 652487 w 1037297"/>
                  <a:gd name="connsiteY118" fmla="*/ 437884 h 838042"/>
                  <a:gd name="connsiteX119" fmla="*/ 656297 w 1037297"/>
                  <a:gd name="connsiteY119" fmla="*/ 432169 h 838042"/>
                  <a:gd name="connsiteX120" fmla="*/ 658202 w 1037297"/>
                  <a:gd name="connsiteY120" fmla="*/ 426454 h 838042"/>
                  <a:gd name="connsiteX121" fmla="*/ 663917 w 1037297"/>
                  <a:gd name="connsiteY121" fmla="*/ 424549 h 838042"/>
                  <a:gd name="connsiteX122" fmla="*/ 673442 w 1037297"/>
                  <a:gd name="connsiteY122" fmla="*/ 413119 h 838042"/>
                  <a:gd name="connsiteX123" fmla="*/ 726782 w 1037297"/>
                  <a:gd name="connsiteY123" fmla="*/ 405499 h 838042"/>
                  <a:gd name="connsiteX124" fmla="*/ 844892 w 1037297"/>
                  <a:gd name="connsiteY124" fmla="*/ 407404 h 838042"/>
                  <a:gd name="connsiteX125" fmla="*/ 873467 w 1037297"/>
                  <a:gd name="connsiteY125" fmla="*/ 409309 h 838042"/>
                  <a:gd name="connsiteX126" fmla="*/ 902042 w 1037297"/>
                  <a:gd name="connsiteY126" fmla="*/ 415024 h 838042"/>
                  <a:gd name="connsiteX127" fmla="*/ 924902 w 1037297"/>
                  <a:gd name="connsiteY127" fmla="*/ 418834 h 838042"/>
                  <a:gd name="connsiteX128" fmla="*/ 953477 w 1037297"/>
                  <a:gd name="connsiteY128" fmla="*/ 424549 h 838042"/>
                  <a:gd name="connsiteX129" fmla="*/ 959192 w 1037297"/>
                  <a:gd name="connsiteY129" fmla="*/ 424549 h 838042"/>
                  <a:gd name="connsiteX130" fmla="*/ 1004912 w 1037297"/>
                  <a:gd name="connsiteY130" fmla="*/ 422644 h 838042"/>
                  <a:gd name="connsiteX131" fmla="*/ 1033487 w 1037297"/>
                  <a:gd name="connsiteY131" fmla="*/ 415024 h 838042"/>
                  <a:gd name="connsiteX132" fmla="*/ 1037297 w 1037297"/>
                  <a:gd name="connsiteY132" fmla="*/ 409309 h 838042"/>
                  <a:gd name="connsiteX133" fmla="*/ 1035392 w 1037297"/>
                  <a:gd name="connsiteY133" fmla="*/ 390259 h 838042"/>
                  <a:gd name="connsiteX134" fmla="*/ 1029677 w 1037297"/>
                  <a:gd name="connsiteY134" fmla="*/ 386449 h 838042"/>
                  <a:gd name="connsiteX135" fmla="*/ 1014437 w 1037297"/>
                  <a:gd name="connsiteY135" fmla="*/ 384544 h 838042"/>
                  <a:gd name="connsiteX136" fmla="*/ 1008722 w 1037297"/>
                  <a:gd name="connsiteY136" fmla="*/ 382639 h 838042"/>
                  <a:gd name="connsiteX137" fmla="*/ 1001102 w 1037297"/>
                  <a:gd name="connsiteY137" fmla="*/ 380734 h 838042"/>
                  <a:gd name="connsiteX138" fmla="*/ 989672 w 1037297"/>
                  <a:gd name="connsiteY138" fmla="*/ 373114 h 838042"/>
                  <a:gd name="connsiteX139" fmla="*/ 978242 w 1037297"/>
                  <a:gd name="connsiteY139" fmla="*/ 369304 h 838042"/>
                  <a:gd name="connsiteX140" fmla="*/ 972527 w 1037297"/>
                  <a:gd name="connsiteY140" fmla="*/ 367399 h 838042"/>
                  <a:gd name="connsiteX141" fmla="*/ 964907 w 1037297"/>
                  <a:gd name="connsiteY141" fmla="*/ 365494 h 838042"/>
                  <a:gd name="connsiteX142" fmla="*/ 959192 w 1037297"/>
                  <a:gd name="connsiteY142" fmla="*/ 363589 h 838042"/>
                  <a:gd name="connsiteX143" fmla="*/ 938237 w 1037297"/>
                  <a:gd name="connsiteY143" fmla="*/ 357874 h 838042"/>
                  <a:gd name="connsiteX144" fmla="*/ 932522 w 1037297"/>
                  <a:gd name="connsiteY144" fmla="*/ 355969 h 838042"/>
                  <a:gd name="connsiteX145" fmla="*/ 827747 w 1037297"/>
                  <a:gd name="connsiteY145" fmla="*/ 357874 h 838042"/>
                  <a:gd name="connsiteX146" fmla="*/ 822032 w 1037297"/>
                  <a:gd name="connsiteY146" fmla="*/ 359779 h 838042"/>
                  <a:gd name="connsiteX147" fmla="*/ 732497 w 1037297"/>
                  <a:gd name="connsiteY147" fmla="*/ 361684 h 838042"/>
                  <a:gd name="connsiteX148" fmla="*/ 719162 w 1037297"/>
                  <a:gd name="connsiteY148" fmla="*/ 365494 h 838042"/>
                  <a:gd name="connsiteX149" fmla="*/ 698207 w 1037297"/>
                  <a:gd name="connsiteY149" fmla="*/ 367399 h 838042"/>
                  <a:gd name="connsiteX150" fmla="*/ 671537 w 1037297"/>
                  <a:gd name="connsiteY150" fmla="*/ 369304 h 838042"/>
                  <a:gd name="connsiteX151" fmla="*/ 671537 w 1037297"/>
                  <a:gd name="connsiteY151" fmla="*/ 369304 h 838042"/>
                  <a:gd name="connsiteX152" fmla="*/ 648677 w 1037297"/>
                  <a:gd name="connsiteY152" fmla="*/ 373114 h 838042"/>
                  <a:gd name="connsiteX153" fmla="*/ 644867 w 1037297"/>
                  <a:gd name="connsiteY153" fmla="*/ 361684 h 838042"/>
                  <a:gd name="connsiteX154" fmla="*/ 642962 w 1037297"/>
                  <a:gd name="connsiteY154" fmla="*/ 355969 h 838042"/>
                  <a:gd name="connsiteX155" fmla="*/ 644867 w 1037297"/>
                  <a:gd name="connsiteY155" fmla="*/ 338824 h 838042"/>
                  <a:gd name="connsiteX156" fmla="*/ 646772 w 1037297"/>
                  <a:gd name="connsiteY156" fmla="*/ 333109 h 838042"/>
                  <a:gd name="connsiteX157" fmla="*/ 663917 w 1037297"/>
                  <a:gd name="connsiteY157" fmla="*/ 323584 h 838042"/>
                  <a:gd name="connsiteX158" fmla="*/ 675347 w 1037297"/>
                  <a:gd name="connsiteY158" fmla="*/ 315964 h 838042"/>
                  <a:gd name="connsiteX159" fmla="*/ 677252 w 1037297"/>
                  <a:gd name="connsiteY159" fmla="*/ 310249 h 838042"/>
                  <a:gd name="connsiteX160" fmla="*/ 682967 w 1037297"/>
                  <a:gd name="connsiteY160" fmla="*/ 308344 h 838042"/>
                  <a:gd name="connsiteX161" fmla="*/ 688682 w 1037297"/>
                  <a:gd name="connsiteY161" fmla="*/ 304534 h 838042"/>
                  <a:gd name="connsiteX162" fmla="*/ 698207 w 1037297"/>
                  <a:gd name="connsiteY162" fmla="*/ 295009 h 838042"/>
                  <a:gd name="connsiteX163" fmla="*/ 707732 w 1037297"/>
                  <a:gd name="connsiteY163" fmla="*/ 283579 h 838042"/>
                  <a:gd name="connsiteX164" fmla="*/ 719162 w 1037297"/>
                  <a:gd name="connsiteY164" fmla="*/ 275959 h 838042"/>
                  <a:gd name="connsiteX165" fmla="*/ 734402 w 1037297"/>
                  <a:gd name="connsiteY165" fmla="*/ 262624 h 838042"/>
                  <a:gd name="connsiteX166" fmla="*/ 743927 w 1037297"/>
                  <a:gd name="connsiteY166" fmla="*/ 251194 h 838042"/>
                  <a:gd name="connsiteX167" fmla="*/ 755357 w 1037297"/>
                  <a:gd name="connsiteY167" fmla="*/ 241669 h 838042"/>
                  <a:gd name="connsiteX168" fmla="*/ 761072 w 1037297"/>
                  <a:gd name="connsiteY168" fmla="*/ 230239 h 838042"/>
                  <a:gd name="connsiteX169" fmla="*/ 762977 w 1037297"/>
                  <a:gd name="connsiteY169" fmla="*/ 224524 h 838042"/>
                  <a:gd name="connsiteX170" fmla="*/ 768692 w 1037297"/>
                  <a:gd name="connsiteY170" fmla="*/ 213094 h 838042"/>
                  <a:gd name="connsiteX171" fmla="*/ 766787 w 1037297"/>
                  <a:gd name="connsiteY171" fmla="*/ 197854 h 838042"/>
                  <a:gd name="connsiteX172" fmla="*/ 761072 w 1037297"/>
                  <a:gd name="connsiteY172" fmla="*/ 195949 h 838042"/>
                  <a:gd name="connsiteX173" fmla="*/ 740117 w 1037297"/>
                  <a:gd name="connsiteY173" fmla="*/ 197854 h 838042"/>
                  <a:gd name="connsiteX174" fmla="*/ 734402 w 1037297"/>
                  <a:gd name="connsiteY174" fmla="*/ 201664 h 838042"/>
                  <a:gd name="connsiteX175" fmla="*/ 722972 w 1037297"/>
                  <a:gd name="connsiteY175" fmla="*/ 205474 h 838042"/>
                  <a:gd name="connsiteX176" fmla="*/ 719162 w 1037297"/>
                  <a:gd name="connsiteY176" fmla="*/ 211189 h 838042"/>
                  <a:gd name="connsiteX177" fmla="*/ 713447 w 1037297"/>
                  <a:gd name="connsiteY177" fmla="*/ 213094 h 838042"/>
                  <a:gd name="connsiteX178" fmla="*/ 707732 w 1037297"/>
                  <a:gd name="connsiteY178" fmla="*/ 216904 h 838042"/>
                  <a:gd name="connsiteX179" fmla="*/ 702017 w 1037297"/>
                  <a:gd name="connsiteY179" fmla="*/ 222619 h 838042"/>
                  <a:gd name="connsiteX180" fmla="*/ 694397 w 1037297"/>
                  <a:gd name="connsiteY180" fmla="*/ 226429 h 838042"/>
                  <a:gd name="connsiteX181" fmla="*/ 652487 w 1037297"/>
                  <a:gd name="connsiteY181" fmla="*/ 255004 h 838042"/>
                  <a:gd name="connsiteX182" fmla="*/ 639152 w 1037297"/>
                  <a:gd name="connsiteY182" fmla="*/ 266434 h 838042"/>
                  <a:gd name="connsiteX183" fmla="*/ 629627 w 1037297"/>
                  <a:gd name="connsiteY183" fmla="*/ 283579 h 838042"/>
                  <a:gd name="connsiteX184" fmla="*/ 604862 w 1037297"/>
                  <a:gd name="connsiteY184" fmla="*/ 289294 h 838042"/>
                  <a:gd name="connsiteX185" fmla="*/ 591527 w 1037297"/>
                  <a:gd name="connsiteY185" fmla="*/ 293104 h 838042"/>
                  <a:gd name="connsiteX186" fmla="*/ 576287 w 1037297"/>
                  <a:gd name="connsiteY186" fmla="*/ 291199 h 838042"/>
                  <a:gd name="connsiteX187" fmla="*/ 564857 w 1037297"/>
                  <a:gd name="connsiteY187" fmla="*/ 287389 h 838042"/>
                  <a:gd name="connsiteX188" fmla="*/ 553427 w 1037297"/>
                  <a:gd name="connsiteY188" fmla="*/ 283579 h 838042"/>
                  <a:gd name="connsiteX189" fmla="*/ 541997 w 1037297"/>
                  <a:gd name="connsiteY189" fmla="*/ 279769 h 838042"/>
                  <a:gd name="connsiteX190" fmla="*/ 536282 w 1037297"/>
                  <a:gd name="connsiteY190" fmla="*/ 277864 h 838042"/>
                  <a:gd name="connsiteX191" fmla="*/ 530567 w 1037297"/>
                  <a:gd name="connsiteY191" fmla="*/ 274054 h 838042"/>
                  <a:gd name="connsiteX192" fmla="*/ 519137 w 1037297"/>
                  <a:gd name="connsiteY192" fmla="*/ 268339 h 838042"/>
                  <a:gd name="connsiteX193" fmla="*/ 511517 w 1037297"/>
                  <a:gd name="connsiteY193" fmla="*/ 256909 h 838042"/>
                  <a:gd name="connsiteX194" fmla="*/ 507707 w 1037297"/>
                  <a:gd name="connsiteY194" fmla="*/ 235954 h 838042"/>
                  <a:gd name="connsiteX195" fmla="*/ 509612 w 1037297"/>
                  <a:gd name="connsiteY195" fmla="*/ 171184 h 838042"/>
                  <a:gd name="connsiteX196" fmla="*/ 508314 w 1037297"/>
                  <a:gd name="connsiteY196" fmla="*/ 73485 h 838042"/>
                  <a:gd name="connsiteX197" fmla="*/ 454116 w 1037297"/>
                  <a:gd name="connsiteY197" fmla="*/ 11248 h 838042"/>
                  <a:gd name="connsiteX198" fmla="*/ 435401 w 1037297"/>
                  <a:gd name="connsiteY198" fmla="*/ 68523 h 838042"/>
                  <a:gd name="connsiteX199" fmla="*/ 427697 w 1037297"/>
                  <a:gd name="connsiteY199" fmla="*/ 137103 h 838042"/>
                  <a:gd name="connsiteX200" fmla="*/ 420077 w 1037297"/>
                  <a:gd name="connsiteY200" fmla="*/ 169279 h 838042"/>
                  <a:gd name="connsiteX201" fmla="*/ 416267 w 1037297"/>
                  <a:gd name="connsiteY201" fmla="*/ 186424 h 838042"/>
                  <a:gd name="connsiteX202" fmla="*/ 420077 w 1037297"/>
                  <a:gd name="connsiteY202" fmla="*/ 207379 h 838042"/>
                  <a:gd name="connsiteX203" fmla="*/ 423887 w 1037297"/>
                  <a:gd name="connsiteY203" fmla="*/ 213094 h 838042"/>
                  <a:gd name="connsiteX204" fmla="*/ 427697 w 1037297"/>
                  <a:gd name="connsiteY204" fmla="*/ 224524 h 838042"/>
                  <a:gd name="connsiteX205" fmla="*/ 425792 w 1037297"/>
                  <a:gd name="connsiteY205" fmla="*/ 251194 h 838042"/>
                  <a:gd name="connsiteX206" fmla="*/ 420077 w 1037297"/>
                  <a:gd name="connsiteY206" fmla="*/ 253099 h 838042"/>
                  <a:gd name="connsiteX207" fmla="*/ 414362 w 1037297"/>
                  <a:gd name="connsiteY207" fmla="*/ 256909 h 838042"/>
                  <a:gd name="connsiteX208" fmla="*/ 423887 w 1037297"/>
                  <a:gd name="connsiteY208"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627636 w 1037297"/>
                  <a:gd name="connsiteY108" fmla="*/ 556959 h 838042"/>
                  <a:gd name="connsiteX109" fmla="*/ 707801 w 1037297"/>
                  <a:gd name="connsiteY109" fmla="*/ 612819 h 838042"/>
                  <a:gd name="connsiteX110" fmla="*/ 780122 w 1037297"/>
                  <a:gd name="connsiteY110" fmla="*/ 656959 h 838042"/>
                  <a:gd name="connsiteX111" fmla="*/ 791552 w 1037297"/>
                  <a:gd name="connsiteY111" fmla="*/ 651244 h 838042"/>
                  <a:gd name="connsiteX112" fmla="*/ 804887 w 1037297"/>
                  <a:gd name="connsiteY112" fmla="*/ 632194 h 838042"/>
                  <a:gd name="connsiteX113" fmla="*/ 801077 w 1037297"/>
                  <a:gd name="connsiteY113" fmla="*/ 601714 h 838042"/>
                  <a:gd name="connsiteX114" fmla="*/ 785837 w 1037297"/>
                  <a:gd name="connsiteY114" fmla="*/ 576949 h 838042"/>
                  <a:gd name="connsiteX115" fmla="*/ 650582 w 1037297"/>
                  <a:gd name="connsiteY115" fmla="*/ 479794 h 838042"/>
                  <a:gd name="connsiteX116" fmla="*/ 646772 w 1037297"/>
                  <a:gd name="connsiteY116" fmla="*/ 462649 h 838042"/>
                  <a:gd name="connsiteX117" fmla="*/ 648677 w 1037297"/>
                  <a:gd name="connsiteY117" fmla="*/ 455029 h 838042"/>
                  <a:gd name="connsiteX118" fmla="*/ 652487 w 1037297"/>
                  <a:gd name="connsiteY118" fmla="*/ 437884 h 838042"/>
                  <a:gd name="connsiteX119" fmla="*/ 656297 w 1037297"/>
                  <a:gd name="connsiteY119" fmla="*/ 432169 h 838042"/>
                  <a:gd name="connsiteX120" fmla="*/ 658202 w 1037297"/>
                  <a:gd name="connsiteY120" fmla="*/ 426454 h 838042"/>
                  <a:gd name="connsiteX121" fmla="*/ 663917 w 1037297"/>
                  <a:gd name="connsiteY121" fmla="*/ 424549 h 838042"/>
                  <a:gd name="connsiteX122" fmla="*/ 673442 w 1037297"/>
                  <a:gd name="connsiteY122" fmla="*/ 413119 h 838042"/>
                  <a:gd name="connsiteX123" fmla="*/ 726782 w 1037297"/>
                  <a:gd name="connsiteY123" fmla="*/ 405499 h 838042"/>
                  <a:gd name="connsiteX124" fmla="*/ 844892 w 1037297"/>
                  <a:gd name="connsiteY124" fmla="*/ 407404 h 838042"/>
                  <a:gd name="connsiteX125" fmla="*/ 873467 w 1037297"/>
                  <a:gd name="connsiteY125" fmla="*/ 409309 h 838042"/>
                  <a:gd name="connsiteX126" fmla="*/ 902042 w 1037297"/>
                  <a:gd name="connsiteY126" fmla="*/ 415024 h 838042"/>
                  <a:gd name="connsiteX127" fmla="*/ 924902 w 1037297"/>
                  <a:gd name="connsiteY127" fmla="*/ 418834 h 838042"/>
                  <a:gd name="connsiteX128" fmla="*/ 953477 w 1037297"/>
                  <a:gd name="connsiteY128" fmla="*/ 424549 h 838042"/>
                  <a:gd name="connsiteX129" fmla="*/ 959192 w 1037297"/>
                  <a:gd name="connsiteY129" fmla="*/ 424549 h 838042"/>
                  <a:gd name="connsiteX130" fmla="*/ 1004912 w 1037297"/>
                  <a:gd name="connsiteY130" fmla="*/ 422644 h 838042"/>
                  <a:gd name="connsiteX131" fmla="*/ 1033487 w 1037297"/>
                  <a:gd name="connsiteY131" fmla="*/ 415024 h 838042"/>
                  <a:gd name="connsiteX132" fmla="*/ 1037297 w 1037297"/>
                  <a:gd name="connsiteY132" fmla="*/ 409309 h 838042"/>
                  <a:gd name="connsiteX133" fmla="*/ 1035392 w 1037297"/>
                  <a:gd name="connsiteY133" fmla="*/ 390259 h 838042"/>
                  <a:gd name="connsiteX134" fmla="*/ 1029677 w 1037297"/>
                  <a:gd name="connsiteY134" fmla="*/ 386449 h 838042"/>
                  <a:gd name="connsiteX135" fmla="*/ 1014437 w 1037297"/>
                  <a:gd name="connsiteY135" fmla="*/ 384544 h 838042"/>
                  <a:gd name="connsiteX136" fmla="*/ 1008722 w 1037297"/>
                  <a:gd name="connsiteY136" fmla="*/ 382639 h 838042"/>
                  <a:gd name="connsiteX137" fmla="*/ 1001102 w 1037297"/>
                  <a:gd name="connsiteY137" fmla="*/ 380734 h 838042"/>
                  <a:gd name="connsiteX138" fmla="*/ 989672 w 1037297"/>
                  <a:gd name="connsiteY138" fmla="*/ 373114 h 838042"/>
                  <a:gd name="connsiteX139" fmla="*/ 978242 w 1037297"/>
                  <a:gd name="connsiteY139" fmla="*/ 369304 h 838042"/>
                  <a:gd name="connsiteX140" fmla="*/ 972527 w 1037297"/>
                  <a:gd name="connsiteY140" fmla="*/ 367399 h 838042"/>
                  <a:gd name="connsiteX141" fmla="*/ 964907 w 1037297"/>
                  <a:gd name="connsiteY141" fmla="*/ 365494 h 838042"/>
                  <a:gd name="connsiteX142" fmla="*/ 959192 w 1037297"/>
                  <a:gd name="connsiteY142" fmla="*/ 363589 h 838042"/>
                  <a:gd name="connsiteX143" fmla="*/ 938237 w 1037297"/>
                  <a:gd name="connsiteY143" fmla="*/ 357874 h 838042"/>
                  <a:gd name="connsiteX144" fmla="*/ 932522 w 1037297"/>
                  <a:gd name="connsiteY144" fmla="*/ 355969 h 838042"/>
                  <a:gd name="connsiteX145" fmla="*/ 827747 w 1037297"/>
                  <a:gd name="connsiteY145" fmla="*/ 357874 h 838042"/>
                  <a:gd name="connsiteX146" fmla="*/ 822032 w 1037297"/>
                  <a:gd name="connsiteY146" fmla="*/ 359779 h 838042"/>
                  <a:gd name="connsiteX147" fmla="*/ 732497 w 1037297"/>
                  <a:gd name="connsiteY147" fmla="*/ 361684 h 838042"/>
                  <a:gd name="connsiteX148" fmla="*/ 719162 w 1037297"/>
                  <a:gd name="connsiteY148" fmla="*/ 365494 h 838042"/>
                  <a:gd name="connsiteX149" fmla="*/ 698207 w 1037297"/>
                  <a:gd name="connsiteY149" fmla="*/ 367399 h 838042"/>
                  <a:gd name="connsiteX150" fmla="*/ 671537 w 1037297"/>
                  <a:gd name="connsiteY150" fmla="*/ 369304 h 838042"/>
                  <a:gd name="connsiteX151" fmla="*/ 671537 w 1037297"/>
                  <a:gd name="connsiteY151" fmla="*/ 369304 h 838042"/>
                  <a:gd name="connsiteX152" fmla="*/ 648677 w 1037297"/>
                  <a:gd name="connsiteY152" fmla="*/ 373114 h 838042"/>
                  <a:gd name="connsiteX153" fmla="*/ 644867 w 1037297"/>
                  <a:gd name="connsiteY153" fmla="*/ 361684 h 838042"/>
                  <a:gd name="connsiteX154" fmla="*/ 642962 w 1037297"/>
                  <a:gd name="connsiteY154" fmla="*/ 355969 h 838042"/>
                  <a:gd name="connsiteX155" fmla="*/ 644867 w 1037297"/>
                  <a:gd name="connsiteY155" fmla="*/ 338824 h 838042"/>
                  <a:gd name="connsiteX156" fmla="*/ 646772 w 1037297"/>
                  <a:gd name="connsiteY156" fmla="*/ 333109 h 838042"/>
                  <a:gd name="connsiteX157" fmla="*/ 663917 w 1037297"/>
                  <a:gd name="connsiteY157" fmla="*/ 323584 h 838042"/>
                  <a:gd name="connsiteX158" fmla="*/ 675347 w 1037297"/>
                  <a:gd name="connsiteY158" fmla="*/ 315964 h 838042"/>
                  <a:gd name="connsiteX159" fmla="*/ 677252 w 1037297"/>
                  <a:gd name="connsiteY159" fmla="*/ 310249 h 838042"/>
                  <a:gd name="connsiteX160" fmla="*/ 682967 w 1037297"/>
                  <a:gd name="connsiteY160" fmla="*/ 308344 h 838042"/>
                  <a:gd name="connsiteX161" fmla="*/ 688682 w 1037297"/>
                  <a:gd name="connsiteY161" fmla="*/ 304534 h 838042"/>
                  <a:gd name="connsiteX162" fmla="*/ 698207 w 1037297"/>
                  <a:gd name="connsiteY162" fmla="*/ 295009 h 838042"/>
                  <a:gd name="connsiteX163" fmla="*/ 707732 w 1037297"/>
                  <a:gd name="connsiteY163" fmla="*/ 283579 h 838042"/>
                  <a:gd name="connsiteX164" fmla="*/ 719162 w 1037297"/>
                  <a:gd name="connsiteY164" fmla="*/ 275959 h 838042"/>
                  <a:gd name="connsiteX165" fmla="*/ 734402 w 1037297"/>
                  <a:gd name="connsiteY165" fmla="*/ 262624 h 838042"/>
                  <a:gd name="connsiteX166" fmla="*/ 743927 w 1037297"/>
                  <a:gd name="connsiteY166" fmla="*/ 251194 h 838042"/>
                  <a:gd name="connsiteX167" fmla="*/ 755357 w 1037297"/>
                  <a:gd name="connsiteY167" fmla="*/ 241669 h 838042"/>
                  <a:gd name="connsiteX168" fmla="*/ 761072 w 1037297"/>
                  <a:gd name="connsiteY168" fmla="*/ 230239 h 838042"/>
                  <a:gd name="connsiteX169" fmla="*/ 762977 w 1037297"/>
                  <a:gd name="connsiteY169" fmla="*/ 224524 h 838042"/>
                  <a:gd name="connsiteX170" fmla="*/ 768692 w 1037297"/>
                  <a:gd name="connsiteY170" fmla="*/ 213094 h 838042"/>
                  <a:gd name="connsiteX171" fmla="*/ 766787 w 1037297"/>
                  <a:gd name="connsiteY171" fmla="*/ 197854 h 838042"/>
                  <a:gd name="connsiteX172" fmla="*/ 761072 w 1037297"/>
                  <a:gd name="connsiteY172" fmla="*/ 195949 h 838042"/>
                  <a:gd name="connsiteX173" fmla="*/ 740117 w 1037297"/>
                  <a:gd name="connsiteY173" fmla="*/ 197854 h 838042"/>
                  <a:gd name="connsiteX174" fmla="*/ 734402 w 1037297"/>
                  <a:gd name="connsiteY174" fmla="*/ 201664 h 838042"/>
                  <a:gd name="connsiteX175" fmla="*/ 722972 w 1037297"/>
                  <a:gd name="connsiteY175" fmla="*/ 205474 h 838042"/>
                  <a:gd name="connsiteX176" fmla="*/ 719162 w 1037297"/>
                  <a:gd name="connsiteY176" fmla="*/ 211189 h 838042"/>
                  <a:gd name="connsiteX177" fmla="*/ 713447 w 1037297"/>
                  <a:gd name="connsiteY177" fmla="*/ 213094 h 838042"/>
                  <a:gd name="connsiteX178" fmla="*/ 707732 w 1037297"/>
                  <a:gd name="connsiteY178" fmla="*/ 216904 h 838042"/>
                  <a:gd name="connsiteX179" fmla="*/ 702017 w 1037297"/>
                  <a:gd name="connsiteY179" fmla="*/ 222619 h 838042"/>
                  <a:gd name="connsiteX180" fmla="*/ 694397 w 1037297"/>
                  <a:gd name="connsiteY180" fmla="*/ 226429 h 838042"/>
                  <a:gd name="connsiteX181" fmla="*/ 652487 w 1037297"/>
                  <a:gd name="connsiteY181" fmla="*/ 255004 h 838042"/>
                  <a:gd name="connsiteX182" fmla="*/ 639152 w 1037297"/>
                  <a:gd name="connsiteY182" fmla="*/ 266434 h 838042"/>
                  <a:gd name="connsiteX183" fmla="*/ 629627 w 1037297"/>
                  <a:gd name="connsiteY183" fmla="*/ 283579 h 838042"/>
                  <a:gd name="connsiteX184" fmla="*/ 604862 w 1037297"/>
                  <a:gd name="connsiteY184" fmla="*/ 289294 h 838042"/>
                  <a:gd name="connsiteX185" fmla="*/ 591527 w 1037297"/>
                  <a:gd name="connsiteY185" fmla="*/ 293104 h 838042"/>
                  <a:gd name="connsiteX186" fmla="*/ 576287 w 1037297"/>
                  <a:gd name="connsiteY186" fmla="*/ 291199 h 838042"/>
                  <a:gd name="connsiteX187" fmla="*/ 564857 w 1037297"/>
                  <a:gd name="connsiteY187" fmla="*/ 287389 h 838042"/>
                  <a:gd name="connsiteX188" fmla="*/ 553427 w 1037297"/>
                  <a:gd name="connsiteY188" fmla="*/ 283579 h 838042"/>
                  <a:gd name="connsiteX189" fmla="*/ 541997 w 1037297"/>
                  <a:gd name="connsiteY189" fmla="*/ 279769 h 838042"/>
                  <a:gd name="connsiteX190" fmla="*/ 536282 w 1037297"/>
                  <a:gd name="connsiteY190" fmla="*/ 277864 h 838042"/>
                  <a:gd name="connsiteX191" fmla="*/ 530567 w 1037297"/>
                  <a:gd name="connsiteY191" fmla="*/ 274054 h 838042"/>
                  <a:gd name="connsiteX192" fmla="*/ 519137 w 1037297"/>
                  <a:gd name="connsiteY192" fmla="*/ 268339 h 838042"/>
                  <a:gd name="connsiteX193" fmla="*/ 511517 w 1037297"/>
                  <a:gd name="connsiteY193" fmla="*/ 256909 h 838042"/>
                  <a:gd name="connsiteX194" fmla="*/ 507707 w 1037297"/>
                  <a:gd name="connsiteY194" fmla="*/ 235954 h 838042"/>
                  <a:gd name="connsiteX195" fmla="*/ 509612 w 1037297"/>
                  <a:gd name="connsiteY195" fmla="*/ 171184 h 838042"/>
                  <a:gd name="connsiteX196" fmla="*/ 508314 w 1037297"/>
                  <a:gd name="connsiteY196" fmla="*/ 73485 h 838042"/>
                  <a:gd name="connsiteX197" fmla="*/ 454116 w 1037297"/>
                  <a:gd name="connsiteY197" fmla="*/ 11248 h 838042"/>
                  <a:gd name="connsiteX198" fmla="*/ 435401 w 1037297"/>
                  <a:gd name="connsiteY198" fmla="*/ 68523 h 838042"/>
                  <a:gd name="connsiteX199" fmla="*/ 427697 w 1037297"/>
                  <a:gd name="connsiteY199" fmla="*/ 137103 h 838042"/>
                  <a:gd name="connsiteX200" fmla="*/ 420077 w 1037297"/>
                  <a:gd name="connsiteY200" fmla="*/ 169279 h 838042"/>
                  <a:gd name="connsiteX201" fmla="*/ 416267 w 1037297"/>
                  <a:gd name="connsiteY201" fmla="*/ 186424 h 838042"/>
                  <a:gd name="connsiteX202" fmla="*/ 420077 w 1037297"/>
                  <a:gd name="connsiteY202" fmla="*/ 207379 h 838042"/>
                  <a:gd name="connsiteX203" fmla="*/ 423887 w 1037297"/>
                  <a:gd name="connsiteY203" fmla="*/ 213094 h 838042"/>
                  <a:gd name="connsiteX204" fmla="*/ 427697 w 1037297"/>
                  <a:gd name="connsiteY204" fmla="*/ 224524 h 838042"/>
                  <a:gd name="connsiteX205" fmla="*/ 425792 w 1037297"/>
                  <a:gd name="connsiteY205" fmla="*/ 251194 h 838042"/>
                  <a:gd name="connsiteX206" fmla="*/ 420077 w 1037297"/>
                  <a:gd name="connsiteY206" fmla="*/ 253099 h 838042"/>
                  <a:gd name="connsiteX207" fmla="*/ 414362 w 1037297"/>
                  <a:gd name="connsiteY207" fmla="*/ 256909 h 838042"/>
                  <a:gd name="connsiteX208" fmla="*/ 423887 w 1037297"/>
                  <a:gd name="connsiteY208"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615068 w 1037297"/>
                  <a:gd name="connsiteY108" fmla="*/ 549092 h 838042"/>
                  <a:gd name="connsiteX109" fmla="*/ 707801 w 1037297"/>
                  <a:gd name="connsiteY109" fmla="*/ 612819 h 838042"/>
                  <a:gd name="connsiteX110" fmla="*/ 780122 w 1037297"/>
                  <a:gd name="connsiteY110" fmla="*/ 656959 h 838042"/>
                  <a:gd name="connsiteX111" fmla="*/ 791552 w 1037297"/>
                  <a:gd name="connsiteY111" fmla="*/ 651244 h 838042"/>
                  <a:gd name="connsiteX112" fmla="*/ 804887 w 1037297"/>
                  <a:gd name="connsiteY112" fmla="*/ 632194 h 838042"/>
                  <a:gd name="connsiteX113" fmla="*/ 801077 w 1037297"/>
                  <a:gd name="connsiteY113" fmla="*/ 601714 h 838042"/>
                  <a:gd name="connsiteX114" fmla="*/ 785837 w 1037297"/>
                  <a:gd name="connsiteY114" fmla="*/ 576949 h 838042"/>
                  <a:gd name="connsiteX115" fmla="*/ 650582 w 1037297"/>
                  <a:gd name="connsiteY115" fmla="*/ 479794 h 838042"/>
                  <a:gd name="connsiteX116" fmla="*/ 646772 w 1037297"/>
                  <a:gd name="connsiteY116" fmla="*/ 462649 h 838042"/>
                  <a:gd name="connsiteX117" fmla="*/ 648677 w 1037297"/>
                  <a:gd name="connsiteY117" fmla="*/ 455029 h 838042"/>
                  <a:gd name="connsiteX118" fmla="*/ 652487 w 1037297"/>
                  <a:gd name="connsiteY118" fmla="*/ 437884 h 838042"/>
                  <a:gd name="connsiteX119" fmla="*/ 656297 w 1037297"/>
                  <a:gd name="connsiteY119" fmla="*/ 432169 h 838042"/>
                  <a:gd name="connsiteX120" fmla="*/ 658202 w 1037297"/>
                  <a:gd name="connsiteY120" fmla="*/ 426454 h 838042"/>
                  <a:gd name="connsiteX121" fmla="*/ 663917 w 1037297"/>
                  <a:gd name="connsiteY121" fmla="*/ 424549 h 838042"/>
                  <a:gd name="connsiteX122" fmla="*/ 673442 w 1037297"/>
                  <a:gd name="connsiteY122" fmla="*/ 413119 h 838042"/>
                  <a:gd name="connsiteX123" fmla="*/ 726782 w 1037297"/>
                  <a:gd name="connsiteY123" fmla="*/ 405499 h 838042"/>
                  <a:gd name="connsiteX124" fmla="*/ 844892 w 1037297"/>
                  <a:gd name="connsiteY124" fmla="*/ 407404 h 838042"/>
                  <a:gd name="connsiteX125" fmla="*/ 873467 w 1037297"/>
                  <a:gd name="connsiteY125" fmla="*/ 409309 h 838042"/>
                  <a:gd name="connsiteX126" fmla="*/ 902042 w 1037297"/>
                  <a:gd name="connsiteY126" fmla="*/ 415024 h 838042"/>
                  <a:gd name="connsiteX127" fmla="*/ 924902 w 1037297"/>
                  <a:gd name="connsiteY127" fmla="*/ 418834 h 838042"/>
                  <a:gd name="connsiteX128" fmla="*/ 953477 w 1037297"/>
                  <a:gd name="connsiteY128" fmla="*/ 424549 h 838042"/>
                  <a:gd name="connsiteX129" fmla="*/ 959192 w 1037297"/>
                  <a:gd name="connsiteY129" fmla="*/ 424549 h 838042"/>
                  <a:gd name="connsiteX130" fmla="*/ 1004912 w 1037297"/>
                  <a:gd name="connsiteY130" fmla="*/ 422644 h 838042"/>
                  <a:gd name="connsiteX131" fmla="*/ 1033487 w 1037297"/>
                  <a:gd name="connsiteY131" fmla="*/ 415024 h 838042"/>
                  <a:gd name="connsiteX132" fmla="*/ 1037297 w 1037297"/>
                  <a:gd name="connsiteY132" fmla="*/ 409309 h 838042"/>
                  <a:gd name="connsiteX133" fmla="*/ 1035392 w 1037297"/>
                  <a:gd name="connsiteY133" fmla="*/ 390259 h 838042"/>
                  <a:gd name="connsiteX134" fmla="*/ 1029677 w 1037297"/>
                  <a:gd name="connsiteY134" fmla="*/ 386449 h 838042"/>
                  <a:gd name="connsiteX135" fmla="*/ 1014437 w 1037297"/>
                  <a:gd name="connsiteY135" fmla="*/ 384544 h 838042"/>
                  <a:gd name="connsiteX136" fmla="*/ 1008722 w 1037297"/>
                  <a:gd name="connsiteY136" fmla="*/ 382639 h 838042"/>
                  <a:gd name="connsiteX137" fmla="*/ 1001102 w 1037297"/>
                  <a:gd name="connsiteY137" fmla="*/ 380734 h 838042"/>
                  <a:gd name="connsiteX138" fmla="*/ 989672 w 1037297"/>
                  <a:gd name="connsiteY138" fmla="*/ 373114 h 838042"/>
                  <a:gd name="connsiteX139" fmla="*/ 978242 w 1037297"/>
                  <a:gd name="connsiteY139" fmla="*/ 369304 h 838042"/>
                  <a:gd name="connsiteX140" fmla="*/ 972527 w 1037297"/>
                  <a:gd name="connsiteY140" fmla="*/ 367399 h 838042"/>
                  <a:gd name="connsiteX141" fmla="*/ 964907 w 1037297"/>
                  <a:gd name="connsiteY141" fmla="*/ 365494 h 838042"/>
                  <a:gd name="connsiteX142" fmla="*/ 959192 w 1037297"/>
                  <a:gd name="connsiteY142" fmla="*/ 363589 h 838042"/>
                  <a:gd name="connsiteX143" fmla="*/ 938237 w 1037297"/>
                  <a:gd name="connsiteY143" fmla="*/ 357874 h 838042"/>
                  <a:gd name="connsiteX144" fmla="*/ 932522 w 1037297"/>
                  <a:gd name="connsiteY144" fmla="*/ 355969 h 838042"/>
                  <a:gd name="connsiteX145" fmla="*/ 827747 w 1037297"/>
                  <a:gd name="connsiteY145" fmla="*/ 357874 h 838042"/>
                  <a:gd name="connsiteX146" fmla="*/ 822032 w 1037297"/>
                  <a:gd name="connsiteY146" fmla="*/ 359779 h 838042"/>
                  <a:gd name="connsiteX147" fmla="*/ 732497 w 1037297"/>
                  <a:gd name="connsiteY147" fmla="*/ 361684 h 838042"/>
                  <a:gd name="connsiteX148" fmla="*/ 719162 w 1037297"/>
                  <a:gd name="connsiteY148" fmla="*/ 365494 h 838042"/>
                  <a:gd name="connsiteX149" fmla="*/ 698207 w 1037297"/>
                  <a:gd name="connsiteY149" fmla="*/ 367399 h 838042"/>
                  <a:gd name="connsiteX150" fmla="*/ 671537 w 1037297"/>
                  <a:gd name="connsiteY150" fmla="*/ 369304 h 838042"/>
                  <a:gd name="connsiteX151" fmla="*/ 671537 w 1037297"/>
                  <a:gd name="connsiteY151" fmla="*/ 369304 h 838042"/>
                  <a:gd name="connsiteX152" fmla="*/ 648677 w 1037297"/>
                  <a:gd name="connsiteY152" fmla="*/ 373114 h 838042"/>
                  <a:gd name="connsiteX153" fmla="*/ 644867 w 1037297"/>
                  <a:gd name="connsiteY153" fmla="*/ 361684 h 838042"/>
                  <a:gd name="connsiteX154" fmla="*/ 642962 w 1037297"/>
                  <a:gd name="connsiteY154" fmla="*/ 355969 h 838042"/>
                  <a:gd name="connsiteX155" fmla="*/ 644867 w 1037297"/>
                  <a:gd name="connsiteY155" fmla="*/ 338824 h 838042"/>
                  <a:gd name="connsiteX156" fmla="*/ 646772 w 1037297"/>
                  <a:gd name="connsiteY156" fmla="*/ 333109 h 838042"/>
                  <a:gd name="connsiteX157" fmla="*/ 663917 w 1037297"/>
                  <a:gd name="connsiteY157" fmla="*/ 323584 h 838042"/>
                  <a:gd name="connsiteX158" fmla="*/ 675347 w 1037297"/>
                  <a:gd name="connsiteY158" fmla="*/ 315964 h 838042"/>
                  <a:gd name="connsiteX159" fmla="*/ 677252 w 1037297"/>
                  <a:gd name="connsiteY159" fmla="*/ 310249 h 838042"/>
                  <a:gd name="connsiteX160" fmla="*/ 682967 w 1037297"/>
                  <a:gd name="connsiteY160" fmla="*/ 308344 h 838042"/>
                  <a:gd name="connsiteX161" fmla="*/ 688682 w 1037297"/>
                  <a:gd name="connsiteY161" fmla="*/ 304534 h 838042"/>
                  <a:gd name="connsiteX162" fmla="*/ 698207 w 1037297"/>
                  <a:gd name="connsiteY162" fmla="*/ 295009 h 838042"/>
                  <a:gd name="connsiteX163" fmla="*/ 707732 w 1037297"/>
                  <a:gd name="connsiteY163" fmla="*/ 283579 h 838042"/>
                  <a:gd name="connsiteX164" fmla="*/ 719162 w 1037297"/>
                  <a:gd name="connsiteY164" fmla="*/ 275959 h 838042"/>
                  <a:gd name="connsiteX165" fmla="*/ 734402 w 1037297"/>
                  <a:gd name="connsiteY165" fmla="*/ 262624 h 838042"/>
                  <a:gd name="connsiteX166" fmla="*/ 743927 w 1037297"/>
                  <a:gd name="connsiteY166" fmla="*/ 251194 h 838042"/>
                  <a:gd name="connsiteX167" fmla="*/ 755357 w 1037297"/>
                  <a:gd name="connsiteY167" fmla="*/ 241669 h 838042"/>
                  <a:gd name="connsiteX168" fmla="*/ 761072 w 1037297"/>
                  <a:gd name="connsiteY168" fmla="*/ 230239 h 838042"/>
                  <a:gd name="connsiteX169" fmla="*/ 762977 w 1037297"/>
                  <a:gd name="connsiteY169" fmla="*/ 224524 h 838042"/>
                  <a:gd name="connsiteX170" fmla="*/ 768692 w 1037297"/>
                  <a:gd name="connsiteY170" fmla="*/ 213094 h 838042"/>
                  <a:gd name="connsiteX171" fmla="*/ 766787 w 1037297"/>
                  <a:gd name="connsiteY171" fmla="*/ 197854 h 838042"/>
                  <a:gd name="connsiteX172" fmla="*/ 761072 w 1037297"/>
                  <a:gd name="connsiteY172" fmla="*/ 195949 h 838042"/>
                  <a:gd name="connsiteX173" fmla="*/ 740117 w 1037297"/>
                  <a:gd name="connsiteY173" fmla="*/ 197854 h 838042"/>
                  <a:gd name="connsiteX174" fmla="*/ 734402 w 1037297"/>
                  <a:gd name="connsiteY174" fmla="*/ 201664 h 838042"/>
                  <a:gd name="connsiteX175" fmla="*/ 722972 w 1037297"/>
                  <a:gd name="connsiteY175" fmla="*/ 205474 h 838042"/>
                  <a:gd name="connsiteX176" fmla="*/ 719162 w 1037297"/>
                  <a:gd name="connsiteY176" fmla="*/ 211189 h 838042"/>
                  <a:gd name="connsiteX177" fmla="*/ 713447 w 1037297"/>
                  <a:gd name="connsiteY177" fmla="*/ 213094 h 838042"/>
                  <a:gd name="connsiteX178" fmla="*/ 707732 w 1037297"/>
                  <a:gd name="connsiteY178" fmla="*/ 216904 h 838042"/>
                  <a:gd name="connsiteX179" fmla="*/ 702017 w 1037297"/>
                  <a:gd name="connsiteY179" fmla="*/ 222619 h 838042"/>
                  <a:gd name="connsiteX180" fmla="*/ 694397 w 1037297"/>
                  <a:gd name="connsiteY180" fmla="*/ 226429 h 838042"/>
                  <a:gd name="connsiteX181" fmla="*/ 652487 w 1037297"/>
                  <a:gd name="connsiteY181" fmla="*/ 255004 h 838042"/>
                  <a:gd name="connsiteX182" fmla="*/ 639152 w 1037297"/>
                  <a:gd name="connsiteY182" fmla="*/ 266434 h 838042"/>
                  <a:gd name="connsiteX183" fmla="*/ 629627 w 1037297"/>
                  <a:gd name="connsiteY183" fmla="*/ 283579 h 838042"/>
                  <a:gd name="connsiteX184" fmla="*/ 604862 w 1037297"/>
                  <a:gd name="connsiteY184" fmla="*/ 289294 h 838042"/>
                  <a:gd name="connsiteX185" fmla="*/ 591527 w 1037297"/>
                  <a:gd name="connsiteY185" fmla="*/ 293104 h 838042"/>
                  <a:gd name="connsiteX186" fmla="*/ 576287 w 1037297"/>
                  <a:gd name="connsiteY186" fmla="*/ 291199 h 838042"/>
                  <a:gd name="connsiteX187" fmla="*/ 564857 w 1037297"/>
                  <a:gd name="connsiteY187" fmla="*/ 287389 h 838042"/>
                  <a:gd name="connsiteX188" fmla="*/ 553427 w 1037297"/>
                  <a:gd name="connsiteY188" fmla="*/ 283579 h 838042"/>
                  <a:gd name="connsiteX189" fmla="*/ 541997 w 1037297"/>
                  <a:gd name="connsiteY189" fmla="*/ 279769 h 838042"/>
                  <a:gd name="connsiteX190" fmla="*/ 536282 w 1037297"/>
                  <a:gd name="connsiteY190" fmla="*/ 277864 h 838042"/>
                  <a:gd name="connsiteX191" fmla="*/ 530567 w 1037297"/>
                  <a:gd name="connsiteY191" fmla="*/ 274054 h 838042"/>
                  <a:gd name="connsiteX192" fmla="*/ 519137 w 1037297"/>
                  <a:gd name="connsiteY192" fmla="*/ 268339 h 838042"/>
                  <a:gd name="connsiteX193" fmla="*/ 511517 w 1037297"/>
                  <a:gd name="connsiteY193" fmla="*/ 256909 h 838042"/>
                  <a:gd name="connsiteX194" fmla="*/ 507707 w 1037297"/>
                  <a:gd name="connsiteY194" fmla="*/ 235954 h 838042"/>
                  <a:gd name="connsiteX195" fmla="*/ 509612 w 1037297"/>
                  <a:gd name="connsiteY195" fmla="*/ 171184 h 838042"/>
                  <a:gd name="connsiteX196" fmla="*/ 508314 w 1037297"/>
                  <a:gd name="connsiteY196" fmla="*/ 73485 h 838042"/>
                  <a:gd name="connsiteX197" fmla="*/ 454116 w 1037297"/>
                  <a:gd name="connsiteY197" fmla="*/ 11248 h 838042"/>
                  <a:gd name="connsiteX198" fmla="*/ 435401 w 1037297"/>
                  <a:gd name="connsiteY198" fmla="*/ 68523 h 838042"/>
                  <a:gd name="connsiteX199" fmla="*/ 427697 w 1037297"/>
                  <a:gd name="connsiteY199" fmla="*/ 137103 h 838042"/>
                  <a:gd name="connsiteX200" fmla="*/ 420077 w 1037297"/>
                  <a:gd name="connsiteY200" fmla="*/ 169279 h 838042"/>
                  <a:gd name="connsiteX201" fmla="*/ 416267 w 1037297"/>
                  <a:gd name="connsiteY201" fmla="*/ 186424 h 838042"/>
                  <a:gd name="connsiteX202" fmla="*/ 420077 w 1037297"/>
                  <a:gd name="connsiteY202" fmla="*/ 207379 h 838042"/>
                  <a:gd name="connsiteX203" fmla="*/ 423887 w 1037297"/>
                  <a:gd name="connsiteY203" fmla="*/ 213094 h 838042"/>
                  <a:gd name="connsiteX204" fmla="*/ 427697 w 1037297"/>
                  <a:gd name="connsiteY204" fmla="*/ 224524 h 838042"/>
                  <a:gd name="connsiteX205" fmla="*/ 425792 w 1037297"/>
                  <a:gd name="connsiteY205" fmla="*/ 251194 h 838042"/>
                  <a:gd name="connsiteX206" fmla="*/ 420077 w 1037297"/>
                  <a:gd name="connsiteY206" fmla="*/ 253099 h 838042"/>
                  <a:gd name="connsiteX207" fmla="*/ 414362 w 1037297"/>
                  <a:gd name="connsiteY207" fmla="*/ 256909 h 838042"/>
                  <a:gd name="connsiteX208" fmla="*/ 423887 w 1037297"/>
                  <a:gd name="connsiteY208"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791552 w 1037297"/>
                  <a:gd name="connsiteY111" fmla="*/ 651244 h 838042"/>
                  <a:gd name="connsiteX112" fmla="*/ 804887 w 1037297"/>
                  <a:gd name="connsiteY112" fmla="*/ 632194 h 838042"/>
                  <a:gd name="connsiteX113" fmla="*/ 801077 w 1037297"/>
                  <a:gd name="connsiteY113" fmla="*/ 601714 h 838042"/>
                  <a:gd name="connsiteX114" fmla="*/ 785837 w 1037297"/>
                  <a:gd name="connsiteY114" fmla="*/ 576949 h 838042"/>
                  <a:gd name="connsiteX115" fmla="*/ 650582 w 1037297"/>
                  <a:gd name="connsiteY115" fmla="*/ 479794 h 838042"/>
                  <a:gd name="connsiteX116" fmla="*/ 646772 w 1037297"/>
                  <a:gd name="connsiteY116" fmla="*/ 462649 h 838042"/>
                  <a:gd name="connsiteX117" fmla="*/ 648677 w 1037297"/>
                  <a:gd name="connsiteY117" fmla="*/ 455029 h 838042"/>
                  <a:gd name="connsiteX118" fmla="*/ 652487 w 1037297"/>
                  <a:gd name="connsiteY118" fmla="*/ 437884 h 838042"/>
                  <a:gd name="connsiteX119" fmla="*/ 656297 w 1037297"/>
                  <a:gd name="connsiteY119" fmla="*/ 432169 h 838042"/>
                  <a:gd name="connsiteX120" fmla="*/ 658202 w 1037297"/>
                  <a:gd name="connsiteY120" fmla="*/ 426454 h 838042"/>
                  <a:gd name="connsiteX121" fmla="*/ 663917 w 1037297"/>
                  <a:gd name="connsiteY121" fmla="*/ 424549 h 838042"/>
                  <a:gd name="connsiteX122" fmla="*/ 673442 w 1037297"/>
                  <a:gd name="connsiteY122" fmla="*/ 413119 h 838042"/>
                  <a:gd name="connsiteX123" fmla="*/ 726782 w 1037297"/>
                  <a:gd name="connsiteY123" fmla="*/ 405499 h 838042"/>
                  <a:gd name="connsiteX124" fmla="*/ 844892 w 1037297"/>
                  <a:gd name="connsiteY124" fmla="*/ 407404 h 838042"/>
                  <a:gd name="connsiteX125" fmla="*/ 873467 w 1037297"/>
                  <a:gd name="connsiteY125" fmla="*/ 409309 h 838042"/>
                  <a:gd name="connsiteX126" fmla="*/ 902042 w 1037297"/>
                  <a:gd name="connsiteY126" fmla="*/ 415024 h 838042"/>
                  <a:gd name="connsiteX127" fmla="*/ 924902 w 1037297"/>
                  <a:gd name="connsiteY127" fmla="*/ 418834 h 838042"/>
                  <a:gd name="connsiteX128" fmla="*/ 953477 w 1037297"/>
                  <a:gd name="connsiteY128" fmla="*/ 424549 h 838042"/>
                  <a:gd name="connsiteX129" fmla="*/ 959192 w 1037297"/>
                  <a:gd name="connsiteY129" fmla="*/ 424549 h 838042"/>
                  <a:gd name="connsiteX130" fmla="*/ 1004912 w 1037297"/>
                  <a:gd name="connsiteY130" fmla="*/ 422644 h 838042"/>
                  <a:gd name="connsiteX131" fmla="*/ 1033487 w 1037297"/>
                  <a:gd name="connsiteY131" fmla="*/ 415024 h 838042"/>
                  <a:gd name="connsiteX132" fmla="*/ 1037297 w 1037297"/>
                  <a:gd name="connsiteY132" fmla="*/ 409309 h 838042"/>
                  <a:gd name="connsiteX133" fmla="*/ 1035392 w 1037297"/>
                  <a:gd name="connsiteY133" fmla="*/ 390259 h 838042"/>
                  <a:gd name="connsiteX134" fmla="*/ 1029677 w 1037297"/>
                  <a:gd name="connsiteY134" fmla="*/ 386449 h 838042"/>
                  <a:gd name="connsiteX135" fmla="*/ 1014437 w 1037297"/>
                  <a:gd name="connsiteY135" fmla="*/ 384544 h 838042"/>
                  <a:gd name="connsiteX136" fmla="*/ 1008722 w 1037297"/>
                  <a:gd name="connsiteY136" fmla="*/ 382639 h 838042"/>
                  <a:gd name="connsiteX137" fmla="*/ 1001102 w 1037297"/>
                  <a:gd name="connsiteY137" fmla="*/ 380734 h 838042"/>
                  <a:gd name="connsiteX138" fmla="*/ 989672 w 1037297"/>
                  <a:gd name="connsiteY138" fmla="*/ 373114 h 838042"/>
                  <a:gd name="connsiteX139" fmla="*/ 978242 w 1037297"/>
                  <a:gd name="connsiteY139" fmla="*/ 369304 h 838042"/>
                  <a:gd name="connsiteX140" fmla="*/ 972527 w 1037297"/>
                  <a:gd name="connsiteY140" fmla="*/ 367399 h 838042"/>
                  <a:gd name="connsiteX141" fmla="*/ 964907 w 1037297"/>
                  <a:gd name="connsiteY141" fmla="*/ 365494 h 838042"/>
                  <a:gd name="connsiteX142" fmla="*/ 959192 w 1037297"/>
                  <a:gd name="connsiteY142" fmla="*/ 363589 h 838042"/>
                  <a:gd name="connsiteX143" fmla="*/ 938237 w 1037297"/>
                  <a:gd name="connsiteY143" fmla="*/ 357874 h 838042"/>
                  <a:gd name="connsiteX144" fmla="*/ 932522 w 1037297"/>
                  <a:gd name="connsiteY144" fmla="*/ 355969 h 838042"/>
                  <a:gd name="connsiteX145" fmla="*/ 827747 w 1037297"/>
                  <a:gd name="connsiteY145" fmla="*/ 357874 h 838042"/>
                  <a:gd name="connsiteX146" fmla="*/ 822032 w 1037297"/>
                  <a:gd name="connsiteY146" fmla="*/ 359779 h 838042"/>
                  <a:gd name="connsiteX147" fmla="*/ 732497 w 1037297"/>
                  <a:gd name="connsiteY147" fmla="*/ 361684 h 838042"/>
                  <a:gd name="connsiteX148" fmla="*/ 719162 w 1037297"/>
                  <a:gd name="connsiteY148" fmla="*/ 365494 h 838042"/>
                  <a:gd name="connsiteX149" fmla="*/ 698207 w 1037297"/>
                  <a:gd name="connsiteY149" fmla="*/ 367399 h 838042"/>
                  <a:gd name="connsiteX150" fmla="*/ 671537 w 1037297"/>
                  <a:gd name="connsiteY150" fmla="*/ 369304 h 838042"/>
                  <a:gd name="connsiteX151" fmla="*/ 671537 w 1037297"/>
                  <a:gd name="connsiteY151" fmla="*/ 369304 h 838042"/>
                  <a:gd name="connsiteX152" fmla="*/ 648677 w 1037297"/>
                  <a:gd name="connsiteY152" fmla="*/ 373114 h 838042"/>
                  <a:gd name="connsiteX153" fmla="*/ 644867 w 1037297"/>
                  <a:gd name="connsiteY153" fmla="*/ 361684 h 838042"/>
                  <a:gd name="connsiteX154" fmla="*/ 642962 w 1037297"/>
                  <a:gd name="connsiteY154" fmla="*/ 355969 h 838042"/>
                  <a:gd name="connsiteX155" fmla="*/ 644867 w 1037297"/>
                  <a:gd name="connsiteY155" fmla="*/ 338824 h 838042"/>
                  <a:gd name="connsiteX156" fmla="*/ 646772 w 1037297"/>
                  <a:gd name="connsiteY156" fmla="*/ 333109 h 838042"/>
                  <a:gd name="connsiteX157" fmla="*/ 663917 w 1037297"/>
                  <a:gd name="connsiteY157" fmla="*/ 323584 h 838042"/>
                  <a:gd name="connsiteX158" fmla="*/ 675347 w 1037297"/>
                  <a:gd name="connsiteY158" fmla="*/ 315964 h 838042"/>
                  <a:gd name="connsiteX159" fmla="*/ 677252 w 1037297"/>
                  <a:gd name="connsiteY159" fmla="*/ 310249 h 838042"/>
                  <a:gd name="connsiteX160" fmla="*/ 682967 w 1037297"/>
                  <a:gd name="connsiteY160" fmla="*/ 308344 h 838042"/>
                  <a:gd name="connsiteX161" fmla="*/ 688682 w 1037297"/>
                  <a:gd name="connsiteY161" fmla="*/ 304534 h 838042"/>
                  <a:gd name="connsiteX162" fmla="*/ 698207 w 1037297"/>
                  <a:gd name="connsiteY162" fmla="*/ 295009 h 838042"/>
                  <a:gd name="connsiteX163" fmla="*/ 707732 w 1037297"/>
                  <a:gd name="connsiteY163" fmla="*/ 283579 h 838042"/>
                  <a:gd name="connsiteX164" fmla="*/ 719162 w 1037297"/>
                  <a:gd name="connsiteY164" fmla="*/ 275959 h 838042"/>
                  <a:gd name="connsiteX165" fmla="*/ 734402 w 1037297"/>
                  <a:gd name="connsiteY165" fmla="*/ 262624 h 838042"/>
                  <a:gd name="connsiteX166" fmla="*/ 743927 w 1037297"/>
                  <a:gd name="connsiteY166" fmla="*/ 251194 h 838042"/>
                  <a:gd name="connsiteX167" fmla="*/ 755357 w 1037297"/>
                  <a:gd name="connsiteY167" fmla="*/ 241669 h 838042"/>
                  <a:gd name="connsiteX168" fmla="*/ 761072 w 1037297"/>
                  <a:gd name="connsiteY168" fmla="*/ 230239 h 838042"/>
                  <a:gd name="connsiteX169" fmla="*/ 762977 w 1037297"/>
                  <a:gd name="connsiteY169" fmla="*/ 224524 h 838042"/>
                  <a:gd name="connsiteX170" fmla="*/ 768692 w 1037297"/>
                  <a:gd name="connsiteY170" fmla="*/ 213094 h 838042"/>
                  <a:gd name="connsiteX171" fmla="*/ 766787 w 1037297"/>
                  <a:gd name="connsiteY171" fmla="*/ 197854 h 838042"/>
                  <a:gd name="connsiteX172" fmla="*/ 761072 w 1037297"/>
                  <a:gd name="connsiteY172" fmla="*/ 195949 h 838042"/>
                  <a:gd name="connsiteX173" fmla="*/ 740117 w 1037297"/>
                  <a:gd name="connsiteY173" fmla="*/ 197854 h 838042"/>
                  <a:gd name="connsiteX174" fmla="*/ 734402 w 1037297"/>
                  <a:gd name="connsiteY174" fmla="*/ 201664 h 838042"/>
                  <a:gd name="connsiteX175" fmla="*/ 722972 w 1037297"/>
                  <a:gd name="connsiteY175" fmla="*/ 205474 h 838042"/>
                  <a:gd name="connsiteX176" fmla="*/ 719162 w 1037297"/>
                  <a:gd name="connsiteY176" fmla="*/ 211189 h 838042"/>
                  <a:gd name="connsiteX177" fmla="*/ 713447 w 1037297"/>
                  <a:gd name="connsiteY177" fmla="*/ 213094 h 838042"/>
                  <a:gd name="connsiteX178" fmla="*/ 707732 w 1037297"/>
                  <a:gd name="connsiteY178" fmla="*/ 216904 h 838042"/>
                  <a:gd name="connsiteX179" fmla="*/ 702017 w 1037297"/>
                  <a:gd name="connsiteY179" fmla="*/ 222619 h 838042"/>
                  <a:gd name="connsiteX180" fmla="*/ 694397 w 1037297"/>
                  <a:gd name="connsiteY180" fmla="*/ 226429 h 838042"/>
                  <a:gd name="connsiteX181" fmla="*/ 652487 w 1037297"/>
                  <a:gd name="connsiteY181" fmla="*/ 255004 h 838042"/>
                  <a:gd name="connsiteX182" fmla="*/ 639152 w 1037297"/>
                  <a:gd name="connsiteY182" fmla="*/ 266434 h 838042"/>
                  <a:gd name="connsiteX183" fmla="*/ 629627 w 1037297"/>
                  <a:gd name="connsiteY183" fmla="*/ 283579 h 838042"/>
                  <a:gd name="connsiteX184" fmla="*/ 604862 w 1037297"/>
                  <a:gd name="connsiteY184" fmla="*/ 289294 h 838042"/>
                  <a:gd name="connsiteX185" fmla="*/ 591527 w 1037297"/>
                  <a:gd name="connsiteY185" fmla="*/ 293104 h 838042"/>
                  <a:gd name="connsiteX186" fmla="*/ 576287 w 1037297"/>
                  <a:gd name="connsiteY186" fmla="*/ 291199 h 838042"/>
                  <a:gd name="connsiteX187" fmla="*/ 564857 w 1037297"/>
                  <a:gd name="connsiteY187" fmla="*/ 287389 h 838042"/>
                  <a:gd name="connsiteX188" fmla="*/ 553427 w 1037297"/>
                  <a:gd name="connsiteY188" fmla="*/ 283579 h 838042"/>
                  <a:gd name="connsiteX189" fmla="*/ 541997 w 1037297"/>
                  <a:gd name="connsiteY189" fmla="*/ 279769 h 838042"/>
                  <a:gd name="connsiteX190" fmla="*/ 536282 w 1037297"/>
                  <a:gd name="connsiteY190" fmla="*/ 277864 h 838042"/>
                  <a:gd name="connsiteX191" fmla="*/ 530567 w 1037297"/>
                  <a:gd name="connsiteY191" fmla="*/ 274054 h 838042"/>
                  <a:gd name="connsiteX192" fmla="*/ 519137 w 1037297"/>
                  <a:gd name="connsiteY192" fmla="*/ 268339 h 838042"/>
                  <a:gd name="connsiteX193" fmla="*/ 511517 w 1037297"/>
                  <a:gd name="connsiteY193" fmla="*/ 256909 h 838042"/>
                  <a:gd name="connsiteX194" fmla="*/ 507707 w 1037297"/>
                  <a:gd name="connsiteY194" fmla="*/ 235954 h 838042"/>
                  <a:gd name="connsiteX195" fmla="*/ 509612 w 1037297"/>
                  <a:gd name="connsiteY195" fmla="*/ 171184 h 838042"/>
                  <a:gd name="connsiteX196" fmla="*/ 508314 w 1037297"/>
                  <a:gd name="connsiteY196" fmla="*/ 73485 h 838042"/>
                  <a:gd name="connsiteX197" fmla="*/ 454116 w 1037297"/>
                  <a:gd name="connsiteY197" fmla="*/ 11248 h 838042"/>
                  <a:gd name="connsiteX198" fmla="*/ 435401 w 1037297"/>
                  <a:gd name="connsiteY198" fmla="*/ 68523 h 838042"/>
                  <a:gd name="connsiteX199" fmla="*/ 427697 w 1037297"/>
                  <a:gd name="connsiteY199" fmla="*/ 137103 h 838042"/>
                  <a:gd name="connsiteX200" fmla="*/ 420077 w 1037297"/>
                  <a:gd name="connsiteY200" fmla="*/ 169279 h 838042"/>
                  <a:gd name="connsiteX201" fmla="*/ 416267 w 1037297"/>
                  <a:gd name="connsiteY201" fmla="*/ 186424 h 838042"/>
                  <a:gd name="connsiteX202" fmla="*/ 420077 w 1037297"/>
                  <a:gd name="connsiteY202" fmla="*/ 207379 h 838042"/>
                  <a:gd name="connsiteX203" fmla="*/ 423887 w 1037297"/>
                  <a:gd name="connsiteY203" fmla="*/ 213094 h 838042"/>
                  <a:gd name="connsiteX204" fmla="*/ 427697 w 1037297"/>
                  <a:gd name="connsiteY204" fmla="*/ 224524 h 838042"/>
                  <a:gd name="connsiteX205" fmla="*/ 425792 w 1037297"/>
                  <a:gd name="connsiteY205" fmla="*/ 251194 h 838042"/>
                  <a:gd name="connsiteX206" fmla="*/ 420077 w 1037297"/>
                  <a:gd name="connsiteY206" fmla="*/ 253099 h 838042"/>
                  <a:gd name="connsiteX207" fmla="*/ 414362 w 1037297"/>
                  <a:gd name="connsiteY207" fmla="*/ 256909 h 838042"/>
                  <a:gd name="connsiteX208" fmla="*/ 423887 w 1037297"/>
                  <a:gd name="connsiteY208"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85837 w 1037297"/>
                  <a:gd name="connsiteY113" fmla="*/ 576949 h 838042"/>
                  <a:gd name="connsiteX114" fmla="*/ 650582 w 1037297"/>
                  <a:gd name="connsiteY114" fmla="*/ 479794 h 838042"/>
                  <a:gd name="connsiteX115" fmla="*/ 646772 w 1037297"/>
                  <a:gd name="connsiteY115" fmla="*/ 462649 h 838042"/>
                  <a:gd name="connsiteX116" fmla="*/ 648677 w 1037297"/>
                  <a:gd name="connsiteY116" fmla="*/ 455029 h 838042"/>
                  <a:gd name="connsiteX117" fmla="*/ 652487 w 1037297"/>
                  <a:gd name="connsiteY117" fmla="*/ 437884 h 838042"/>
                  <a:gd name="connsiteX118" fmla="*/ 656297 w 1037297"/>
                  <a:gd name="connsiteY118" fmla="*/ 432169 h 838042"/>
                  <a:gd name="connsiteX119" fmla="*/ 658202 w 1037297"/>
                  <a:gd name="connsiteY119" fmla="*/ 426454 h 838042"/>
                  <a:gd name="connsiteX120" fmla="*/ 663917 w 1037297"/>
                  <a:gd name="connsiteY120" fmla="*/ 424549 h 838042"/>
                  <a:gd name="connsiteX121" fmla="*/ 673442 w 1037297"/>
                  <a:gd name="connsiteY121" fmla="*/ 413119 h 838042"/>
                  <a:gd name="connsiteX122" fmla="*/ 726782 w 1037297"/>
                  <a:gd name="connsiteY122" fmla="*/ 405499 h 838042"/>
                  <a:gd name="connsiteX123" fmla="*/ 844892 w 1037297"/>
                  <a:gd name="connsiteY123" fmla="*/ 407404 h 838042"/>
                  <a:gd name="connsiteX124" fmla="*/ 873467 w 1037297"/>
                  <a:gd name="connsiteY124" fmla="*/ 409309 h 838042"/>
                  <a:gd name="connsiteX125" fmla="*/ 902042 w 1037297"/>
                  <a:gd name="connsiteY125" fmla="*/ 415024 h 838042"/>
                  <a:gd name="connsiteX126" fmla="*/ 924902 w 1037297"/>
                  <a:gd name="connsiteY126" fmla="*/ 418834 h 838042"/>
                  <a:gd name="connsiteX127" fmla="*/ 953477 w 1037297"/>
                  <a:gd name="connsiteY127" fmla="*/ 424549 h 838042"/>
                  <a:gd name="connsiteX128" fmla="*/ 959192 w 1037297"/>
                  <a:gd name="connsiteY128" fmla="*/ 424549 h 838042"/>
                  <a:gd name="connsiteX129" fmla="*/ 1004912 w 1037297"/>
                  <a:gd name="connsiteY129" fmla="*/ 422644 h 838042"/>
                  <a:gd name="connsiteX130" fmla="*/ 1033487 w 1037297"/>
                  <a:gd name="connsiteY130" fmla="*/ 415024 h 838042"/>
                  <a:gd name="connsiteX131" fmla="*/ 1037297 w 1037297"/>
                  <a:gd name="connsiteY131" fmla="*/ 409309 h 838042"/>
                  <a:gd name="connsiteX132" fmla="*/ 1035392 w 1037297"/>
                  <a:gd name="connsiteY132" fmla="*/ 390259 h 838042"/>
                  <a:gd name="connsiteX133" fmla="*/ 1029677 w 1037297"/>
                  <a:gd name="connsiteY133" fmla="*/ 386449 h 838042"/>
                  <a:gd name="connsiteX134" fmla="*/ 1014437 w 1037297"/>
                  <a:gd name="connsiteY134" fmla="*/ 384544 h 838042"/>
                  <a:gd name="connsiteX135" fmla="*/ 1008722 w 1037297"/>
                  <a:gd name="connsiteY135" fmla="*/ 382639 h 838042"/>
                  <a:gd name="connsiteX136" fmla="*/ 1001102 w 1037297"/>
                  <a:gd name="connsiteY136" fmla="*/ 380734 h 838042"/>
                  <a:gd name="connsiteX137" fmla="*/ 989672 w 1037297"/>
                  <a:gd name="connsiteY137" fmla="*/ 373114 h 838042"/>
                  <a:gd name="connsiteX138" fmla="*/ 978242 w 1037297"/>
                  <a:gd name="connsiteY138" fmla="*/ 369304 h 838042"/>
                  <a:gd name="connsiteX139" fmla="*/ 972527 w 1037297"/>
                  <a:gd name="connsiteY139" fmla="*/ 367399 h 838042"/>
                  <a:gd name="connsiteX140" fmla="*/ 964907 w 1037297"/>
                  <a:gd name="connsiteY140" fmla="*/ 365494 h 838042"/>
                  <a:gd name="connsiteX141" fmla="*/ 959192 w 1037297"/>
                  <a:gd name="connsiteY141" fmla="*/ 363589 h 838042"/>
                  <a:gd name="connsiteX142" fmla="*/ 938237 w 1037297"/>
                  <a:gd name="connsiteY142" fmla="*/ 357874 h 838042"/>
                  <a:gd name="connsiteX143" fmla="*/ 932522 w 1037297"/>
                  <a:gd name="connsiteY143" fmla="*/ 355969 h 838042"/>
                  <a:gd name="connsiteX144" fmla="*/ 827747 w 1037297"/>
                  <a:gd name="connsiteY144" fmla="*/ 357874 h 838042"/>
                  <a:gd name="connsiteX145" fmla="*/ 822032 w 1037297"/>
                  <a:gd name="connsiteY145" fmla="*/ 359779 h 838042"/>
                  <a:gd name="connsiteX146" fmla="*/ 732497 w 1037297"/>
                  <a:gd name="connsiteY146" fmla="*/ 361684 h 838042"/>
                  <a:gd name="connsiteX147" fmla="*/ 719162 w 1037297"/>
                  <a:gd name="connsiteY147" fmla="*/ 365494 h 838042"/>
                  <a:gd name="connsiteX148" fmla="*/ 698207 w 1037297"/>
                  <a:gd name="connsiteY148" fmla="*/ 367399 h 838042"/>
                  <a:gd name="connsiteX149" fmla="*/ 671537 w 1037297"/>
                  <a:gd name="connsiteY149" fmla="*/ 369304 h 838042"/>
                  <a:gd name="connsiteX150" fmla="*/ 671537 w 1037297"/>
                  <a:gd name="connsiteY150" fmla="*/ 369304 h 838042"/>
                  <a:gd name="connsiteX151" fmla="*/ 648677 w 1037297"/>
                  <a:gd name="connsiteY151" fmla="*/ 373114 h 838042"/>
                  <a:gd name="connsiteX152" fmla="*/ 644867 w 1037297"/>
                  <a:gd name="connsiteY152" fmla="*/ 361684 h 838042"/>
                  <a:gd name="connsiteX153" fmla="*/ 642962 w 1037297"/>
                  <a:gd name="connsiteY153" fmla="*/ 355969 h 838042"/>
                  <a:gd name="connsiteX154" fmla="*/ 644867 w 1037297"/>
                  <a:gd name="connsiteY154" fmla="*/ 338824 h 838042"/>
                  <a:gd name="connsiteX155" fmla="*/ 646772 w 1037297"/>
                  <a:gd name="connsiteY155" fmla="*/ 333109 h 838042"/>
                  <a:gd name="connsiteX156" fmla="*/ 663917 w 1037297"/>
                  <a:gd name="connsiteY156" fmla="*/ 323584 h 838042"/>
                  <a:gd name="connsiteX157" fmla="*/ 675347 w 1037297"/>
                  <a:gd name="connsiteY157" fmla="*/ 315964 h 838042"/>
                  <a:gd name="connsiteX158" fmla="*/ 677252 w 1037297"/>
                  <a:gd name="connsiteY158" fmla="*/ 310249 h 838042"/>
                  <a:gd name="connsiteX159" fmla="*/ 682967 w 1037297"/>
                  <a:gd name="connsiteY159" fmla="*/ 308344 h 838042"/>
                  <a:gd name="connsiteX160" fmla="*/ 688682 w 1037297"/>
                  <a:gd name="connsiteY160" fmla="*/ 304534 h 838042"/>
                  <a:gd name="connsiteX161" fmla="*/ 698207 w 1037297"/>
                  <a:gd name="connsiteY161" fmla="*/ 295009 h 838042"/>
                  <a:gd name="connsiteX162" fmla="*/ 707732 w 1037297"/>
                  <a:gd name="connsiteY162" fmla="*/ 283579 h 838042"/>
                  <a:gd name="connsiteX163" fmla="*/ 719162 w 1037297"/>
                  <a:gd name="connsiteY163" fmla="*/ 275959 h 838042"/>
                  <a:gd name="connsiteX164" fmla="*/ 734402 w 1037297"/>
                  <a:gd name="connsiteY164" fmla="*/ 262624 h 838042"/>
                  <a:gd name="connsiteX165" fmla="*/ 743927 w 1037297"/>
                  <a:gd name="connsiteY165" fmla="*/ 251194 h 838042"/>
                  <a:gd name="connsiteX166" fmla="*/ 755357 w 1037297"/>
                  <a:gd name="connsiteY166" fmla="*/ 241669 h 838042"/>
                  <a:gd name="connsiteX167" fmla="*/ 761072 w 1037297"/>
                  <a:gd name="connsiteY167" fmla="*/ 230239 h 838042"/>
                  <a:gd name="connsiteX168" fmla="*/ 762977 w 1037297"/>
                  <a:gd name="connsiteY168" fmla="*/ 224524 h 838042"/>
                  <a:gd name="connsiteX169" fmla="*/ 768692 w 1037297"/>
                  <a:gd name="connsiteY169" fmla="*/ 213094 h 838042"/>
                  <a:gd name="connsiteX170" fmla="*/ 766787 w 1037297"/>
                  <a:gd name="connsiteY170" fmla="*/ 197854 h 838042"/>
                  <a:gd name="connsiteX171" fmla="*/ 761072 w 1037297"/>
                  <a:gd name="connsiteY171" fmla="*/ 195949 h 838042"/>
                  <a:gd name="connsiteX172" fmla="*/ 740117 w 1037297"/>
                  <a:gd name="connsiteY172" fmla="*/ 197854 h 838042"/>
                  <a:gd name="connsiteX173" fmla="*/ 734402 w 1037297"/>
                  <a:gd name="connsiteY173" fmla="*/ 201664 h 838042"/>
                  <a:gd name="connsiteX174" fmla="*/ 722972 w 1037297"/>
                  <a:gd name="connsiteY174" fmla="*/ 205474 h 838042"/>
                  <a:gd name="connsiteX175" fmla="*/ 719162 w 1037297"/>
                  <a:gd name="connsiteY175" fmla="*/ 211189 h 838042"/>
                  <a:gd name="connsiteX176" fmla="*/ 713447 w 1037297"/>
                  <a:gd name="connsiteY176" fmla="*/ 213094 h 838042"/>
                  <a:gd name="connsiteX177" fmla="*/ 707732 w 1037297"/>
                  <a:gd name="connsiteY177" fmla="*/ 216904 h 838042"/>
                  <a:gd name="connsiteX178" fmla="*/ 702017 w 1037297"/>
                  <a:gd name="connsiteY178" fmla="*/ 222619 h 838042"/>
                  <a:gd name="connsiteX179" fmla="*/ 694397 w 1037297"/>
                  <a:gd name="connsiteY179" fmla="*/ 226429 h 838042"/>
                  <a:gd name="connsiteX180" fmla="*/ 652487 w 1037297"/>
                  <a:gd name="connsiteY180" fmla="*/ 255004 h 838042"/>
                  <a:gd name="connsiteX181" fmla="*/ 639152 w 1037297"/>
                  <a:gd name="connsiteY181" fmla="*/ 266434 h 838042"/>
                  <a:gd name="connsiteX182" fmla="*/ 629627 w 1037297"/>
                  <a:gd name="connsiteY182" fmla="*/ 283579 h 838042"/>
                  <a:gd name="connsiteX183" fmla="*/ 604862 w 1037297"/>
                  <a:gd name="connsiteY183" fmla="*/ 289294 h 838042"/>
                  <a:gd name="connsiteX184" fmla="*/ 591527 w 1037297"/>
                  <a:gd name="connsiteY184" fmla="*/ 293104 h 838042"/>
                  <a:gd name="connsiteX185" fmla="*/ 576287 w 1037297"/>
                  <a:gd name="connsiteY185" fmla="*/ 291199 h 838042"/>
                  <a:gd name="connsiteX186" fmla="*/ 564857 w 1037297"/>
                  <a:gd name="connsiteY186" fmla="*/ 287389 h 838042"/>
                  <a:gd name="connsiteX187" fmla="*/ 553427 w 1037297"/>
                  <a:gd name="connsiteY187" fmla="*/ 283579 h 838042"/>
                  <a:gd name="connsiteX188" fmla="*/ 541997 w 1037297"/>
                  <a:gd name="connsiteY188" fmla="*/ 279769 h 838042"/>
                  <a:gd name="connsiteX189" fmla="*/ 536282 w 1037297"/>
                  <a:gd name="connsiteY189" fmla="*/ 277864 h 838042"/>
                  <a:gd name="connsiteX190" fmla="*/ 530567 w 1037297"/>
                  <a:gd name="connsiteY190" fmla="*/ 274054 h 838042"/>
                  <a:gd name="connsiteX191" fmla="*/ 519137 w 1037297"/>
                  <a:gd name="connsiteY191" fmla="*/ 268339 h 838042"/>
                  <a:gd name="connsiteX192" fmla="*/ 511517 w 1037297"/>
                  <a:gd name="connsiteY192" fmla="*/ 256909 h 838042"/>
                  <a:gd name="connsiteX193" fmla="*/ 507707 w 1037297"/>
                  <a:gd name="connsiteY193" fmla="*/ 235954 h 838042"/>
                  <a:gd name="connsiteX194" fmla="*/ 509612 w 1037297"/>
                  <a:gd name="connsiteY194" fmla="*/ 171184 h 838042"/>
                  <a:gd name="connsiteX195" fmla="*/ 508314 w 1037297"/>
                  <a:gd name="connsiteY195" fmla="*/ 73485 h 838042"/>
                  <a:gd name="connsiteX196" fmla="*/ 454116 w 1037297"/>
                  <a:gd name="connsiteY196" fmla="*/ 11248 h 838042"/>
                  <a:gd name="connsiteX197" fmla="*/ 435401 w 1037297"/>
                  <a:gd name="connsiteY197" fmla="*/ 68523 h 838042"/>
                  <a:gd name="connsiteX198" fmla="*/ 427697 w 1037297"/>
                  <a:gd name="connsiteY198" fmla="*/ 137103 h 838042"/>
                  <a:gd name="connsiteX199" fmla="*/ 420077 w 1037297"/>
                  <a:gd name="connsiteY199" fmla="*/ 169279 h 838042"/>
                  <a:gd name="connsiteX200" fmla="*/ 416267 w 1037297"/>
                  <a:gd name="connsiteY200" fmla="*/ 186424 h 838042"/>
                  <a:gd name="connsiteX201" fmla="*/ 420077 w 1037297"/>
                  <a:gd name="connsiteY201" fmla="*/ 207379 h 838042"/>
                  <a:gd name="connsiteX202" fmla="*/ 423887 w 1037297"/>
                  <a:gd name="connsiteY202" fmla="*/ 213094 h 838042"/>
                  <a:gd name="connsiteX203" fmla="*/ 427697 w 1037297"/>
                  <a:gd name="connsiteY203" fmla="*/ 224524 h 838042"/>
                  <a:gd name="connsiteX204" fmla="*/ 425792 w 1037297"/>
                  <a:gd name="connsiteY204" fmla="*/ 251194 h 838042"/>
                  <a:gd name="connsiteX205" fmla="*/ 420077 w 1037297"/>
                  <a:gd name="connsiteY205" fmla="*/ 253099 h 838042"/>
                  <a:gd name="connsiteX206" fmla="*/ 414362 w 1037297"/>
                  <a:gd name="connsiteY206" fmla="*/ 256909 h 838042"/>
                  <a:gd name="connsiteX207" fmla="*/ 423887 w 1037297"/>
                  <a:gd name="connsiteY207"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85837 w 1037297"/>
                  <a:gd name="connsiteY113" fmla="*/ 576949 h 838042"/>
                  <a:gd name="connsiteX114" fmla="*/ 650582 w 1037297"/>
                  <a:gd name="connsiteY114" fmla="*/ 479794 h 838042"/>
                  <a:gd name="connsiteX115" fmla="*/ 646772 w 1037297"/>
                  <a:gd name="connsiteY115" fmla="*/ 462649 h 838042"/>
                  <a:gd name="connsiteX116" fmla="*/ 648677 w 1037297"/>
                  <a:gd name="connsiteY116" fmla="*/ 455029 h 838042"/>
                  <a:gd name="connsiteX117" fmla="*/ 652487 w 1037297"/>
                  <a:gd name="connsiteY117" fmla="*/ 437884 h 838042"/>
                  <a:gd name="connsiteX118" fmla="*/ 656297 w 1037297"/>
                  <a:gd name="connsiteY118" fmla="*/ 432169 h 838042"/>
                  <a:gd name="connsiteX119" fmla="*/ 658202 w 1037297"/>
                  <a:gd name="connsiteY119" fmla="*/ 426454 h 838042"/>
                  <a:gd name="connsiteX120" fmla="*/ 663917 w 1037297"/>
                  <a:gd name="connsiteY120" fmla="*/ 424549 h 838042"/>
                  <a:gd name="connsiteX121" fmla="*/ 673442 w 1037297"/>
                  <a:gd name="connsiteY121" fmla="*/ 413119 h 838042"/>
                  <a:gd name="connsiteX122" fmla="*/ 726782 w 1037297"/>
                  <a:gd name="connsiteY122" fmla="*/ 405499 h 838042"/>
                  <a:gd name="connsiteX123" fmla="*/ 844892 w 1037297"/>
                  <a:gd name="connsiteY123" fmla="*/ 407404 h 838042"/>
                  <a:gd name="connsiteX124" fmla="*/ 873467 w 1037297"/>
                  <a:gd name="connsiteY124" fmla="*/ 409309 h 838042"/>
                  <a:gd name="connsiteX125" fmla="*/ 902042 w 1037297"/>
                  <a:gd name="connsiteY125" fmla="*/ 415024 h 838042"/>
                  <a:gd name="connsiteX126" fmla="*/ 924902 w 1037297"/>
                  <a:gd name="connsiteY126" fmla="*/ 418834 h 838042"/>
                  <a:gd name="connsiteX127" fmla="*/ 953477 w 1037297"/>
                  <a:gd name="connsiteY127" fmla="*/ 424549 h 838042"/>
                  <a:gd name="connsiteX128" fmla="*/ 959192 w 1037297"/>
                  <a:gd name="connsiteY128" fmla="*/ 424549 h 838042"/>
                  <a:gd name="connsiteX129" fmla="*/ 1004912 w 1037297"/>
                  <a:gd name="connsiteY129" fmla="*/ 422644 h 838042"/>
                  <a:gd name="connsiteX130" fmla="*/ 1033487 w 1037297"/>
                  <a:gd name="connsiteY130" fmla="*/ 415024 h 838042"/>
                  <a:gd name="connsiteX131" fmla="*/ 1037297 w 1037297"/>
                  <a:gd name="connsiteY131" fmla="*/ 409309 h 838042"/>
                  <a:gd name="connsiteX132" fmla="*/ 1035392 w 1037297"/>
                  <a:gd name="connsiteY132" fmla="*/ 390259 h 838042"/>
                  <a:gd name="connsiteX133" fmla="*/ 1029677 w 1037297"/>
                  <a:gd name="connsiteY133" fmla="*/ 386449 h 838042"/>
                  <a:gd name="connsiteX134" fmla="*/ 1014437 w 1037297"/>
                  <a:gd name="connsiteY134" fmla="*/ 384544 h 838042"/>
                  <a:gd name="connsiteX135" fmla="*/ 1008722 w 1037297"/>
                  <a:gd name="connsiteY135" fmla="*/ 382639 h 838042"/>
                  <a:gd name="connsiteX136" fmla="*/ 1001102 w 1037297"/>
                  <a:gd name="connsiteY136" fmla="*/ 380734 h 838042"/>
                  <a:gd name="connsiteX137" fmla="*/ 989672 w 1037297"/>
                  <a:gd name="connsiteY137" fmla="*/ 373114 h 838042"/>
                  <a:gd name="connsiteX138" fmla="*/ 978242 w 1037297"/>
                  <a:gd name="connsiteY138" fmla="*/ 369304 h 838042"/>
                  <a:gd name="connsiteX139" fmla="*/ 972527 w 1037297"/>
                  <a:gd name="connsiteY139" fmla="*/ 367399 h 838042"/>
                  <a:gd name="connsiteX140" fmla="*/ 964907 w 1037297"/>
                  <a:gd name="connsiteY140" fmla="*/ 365494 h 838042"/>
                  <a:gd name="connsiteX141" fmla="*/ 959192 w 1037297"/>
                  <a:gd name="connsiteY141" fmla="*/ 363589 h 838042"/>
                  <a:gd name="connsiteX142" fmla="*/ 938237 w 1037297"/>
                  <a:gd name="connsiteY142" fmla="*/ 357874 h 838042"/>
                  <a:gd name="connsiteX143" fmla="*/ 932522 w 1037297"/>
                  <a:gd name="connsiteY143" fmla="*/ 355969 h 838042"/>
                  <a:gd name="connsiteX144" fmla="*/ 827747 w 1037297"/>
                  <a:gd name="connsiteY144" fmla="*/ 357874 h 838042"/>
                  <a:gd name="connsiteX145" fmla="*/ 822032 w 1037297"/>
                  <a:gd name="connsiteY145" fmla="*/ 359779 h 838042"/>
                  <a:gd name="connsiteX146" fmla="*/ 732497 w 1037297"/>
                  <a:gd name="connsiteY146" fmla="*/ 361684 h 838042"/>
                  <a:gd name="connsiteX147" fmla="*/ 719162 w 1037297"/>
                  <a:gd name="connsiteY147" fmla="*/ 365494 h 838042"/>
                  <a:gd name="connsiteX148" fmla="*/ 698207 w 1037297"/>
                  <a:gd name="connsiteY148" fmla="*/ 367399 h 838042"/>
                  <a:gd name="connsiteX149" fmla="*/ 671537 w 1037297"/>
                  <a:gd name="connsiteY149" fmla="*/ 369304 h 838042"/>
                  <a:gd name="connsiteX150" fmla="*/ 671537 w 1037297"/>
                  <a:gd name="connsiteY150" fmla="*/ 369304 h 838042"/>
                  <a:gd name="connsiteX151" fmla="*/ 648677 w 1037297"/>
                  <a:gd name="connsiteY151" fmla="*/ 373114 h 838042"/>
                  <a:gd name="connsiteX152" fmla="*/ 644867 w 1037297"/>
                  <a:gd name="connsiteY152" fmla="*/ 361684 h 838042"/>
                  <a:gd name="connsiteX153" fmla="*/ 642962 w 1037297"/>
                  <a:gd name="connsiteY153" fmla="*/ 355969 h 838042"/>
                  <a:gd name="connsiteX154" fmla="*/ 644867 w 1037297"/>
                  <a:gd name="connsiteY154" fmla="*/ 338824 h 838042"/>
                  <a:gd name="connsiteX155" fmla="*/ 646772 w 1037297"/>
                  <a:gd name="connsiteY155" fmla="*/ 333109 h 838042"/>
                  <a:gd name="connsiteX156" fmla="*/ 663917 w 1037297"/>
                  <a:gd name="connsiteY156" fmla="*/ 323584 h 838042"/>
                  <a:gd name="connsiteX157" fmla="*/ 675347 w 1037297"/>
                  <a:gd name="connsiteY157" fmla="*/ 315964 h 838042"/>
                  <a:gd name="connsiteX158" fmla="*/ 677252 w 1037297"/>
                  <a:gd name="connsiteY158" fmla="*/ 310249 h 838042"/>
                  <a:gd name="connsiteX159" fmla="*/ 682967 w 1037297"/>
                  <a:gd name="connsiteY159" fmla="*/ 308344 h 838042"/>
                  <a:gd name="connsiteX160" fmla="*/ 688682 w 1037297"/>
                  <a:gd name="connsiteY160" fmla="*/ 304534 h 838042"/>
                  <a:gd name="connsiteX161" fmla="*/ 698207 w 1037297"/>
                  <a:gd name="connsiteY161" fmla="*/ 295009 h 838042"/>
                  <a:gd name="connsiteX162" fmla="*/ 707732 w 1037297"/>
                  <a:gd name="connsiteY162" fmla="*/ 283579 h 838042"/>
                  <a:gd name="connsiteX163" fmla="*/ 719162 w 1037297"/>
                  <a:gd name="connsiteY163" fmla="*/ 275959 h 838042"/>
                  <a:gd name="connsiteX164" fmla="*/ 734402 w 1037297"/>
                  <a:gd name="connsiteY164" fmla="*/ 262624 h 838042"/>
                  <a:gd name="connsiteX165" fmla="*/ 743927 w 1037297"/>
                  <a:gd name="connsiteY165" fmla="*/ 251194 h 838042"/>
                  <a:gd name="connsiteX166" fmla="*/ 755357 w 1037297"/>
                  <a:gd name="connsiteY166" fmla="*/ 241669 h 838042"/>
                  <a:gd name="connsiteX167" fmla="*/ 761072 w 1037297"/>
                  <a:gd name="connsiteY167" fmla="*/ 230239 h 838042"/>
                  <a:gd name="connsiteX168" fmla="*/ 762977 w 1037297"/>
                  <a:gd name="connsiteY168" fmla="*/ 224524 h 838042"/>
                  <a:gd name="connsiteX169" fmla="*/ 768692 w 1037297"/>
                  <a:gd name="connsiteY169" fmla="*/ 213094 h 838042"/>
                  <a:gd name="connsiteX170" fmla="*/ 766787 w 1037297"/>
                  <a:gd name="connsiteY170" fmla="*/ 197854 h 838042"/>
                  <a:gd name="connsiteX171" fmla="*/ 761072 w 1037297"/>
                  <a:gd name="connsiteY171" fmla="*/ 195949 h 838042"/>
                  <a:gd name="connsiteX172" fmla="*/ 740117 w 1037297"/>
                  <a:gd name="connsiteY172" fmla="*/ 197854 h 838042"/>
                  <a:gd name="connsiteX173" fmla="*/ 734402 w 1037297"/>
                  <a:gd name="connsiteY173" fmla="*/ 201664 h 838042"/>
                  <a:gd name="connsiteX174" fmla="*/ 722972 w 1037297"/>
                  <a:gd name="connsiteY174" fmla="*/ 205474 h 838042"/>
                  <a:gd name="connsiteX175" fmla="*/ 719162 w 1037297"/>
                  <a:gd name="connsiteY175" fmla="*/ 211189 h 838042"/>
                  <a:gd name="connsiteX176" fmla="*/ 713447 w 1037297"/>
                  <a:gd name="connsiteY176" fmla="*/ 213094 h 838042"/>
                  <a:gd name="connsiteX177" fmla="*/ 707732 w 1037297"/>
                  <a:gd name="connsiteY177" fmla="*/ 216904 h 838042"/>
                  <a:gd name="connsiteX178" fmla="*/ 702017 w 1037297"/>
                  <a:gd name="connsiteY178" fmla="*/ 222619 h 838042"/>
                  <a:gd name="connsiteX179" fmla="*/ 694397 w 1037297"/>
                  <a:gd name="connsiteY179" fmla="*/ 226429 h 838042"/>
                  <a:gd name="connsiteX180" fmla="*/ 652487 w 1037297"/>
                  <a:gd name="connsiteY180" fmla="*/ 255004 h 838042"/>
                  <a:gd name="connsiteX181" fmla="*/ 639152 w 1037297"/>
                  <a:gd name="connsiteY181" fmla="*/ 266434 h 838042"/>
                  <a:gd name="connsiteX182" fmla="*/ 629627 w 1037297"/>
                  <a:gd name="connsiteY182" fmla="*/ 283579 h 838042"/>
                  <a:gd name="connsiteX183" fmla="*/ 604862 w 1037297"/>
                  <a:gd name="connsiteY183" fmla="*/ 289294 h 838042"/>
                  <a:gd name="connsiteX184" fmla="*/ 591527 w 1037297"/>
                  <a:gd name="connsiteY184" fmla="*/ 293104 h 838042"/>
                  <a:gd name="connsiteX185" fmla="*/ 576287 w 1037297"/>
                  <a:gd name="connsiteY185" fmla="*/ 291199 h 838042"/>
                  <a:gd name="connsiteX186" fmla="*/ 564857 w 1037297"/>
                  <a:gd name="connsiteY186" fmla="*/ 287389 h 838042"/>
                  <a:gd name="connsiteX187" fmla="*/ 553427 w 1037297"/>
                  <a:gd name="connsiteY187" fmla="*/ 283579 h 838042"/>
                  <a:gd name="connsiteX188" fmla="*/ 541997 w 1037297"/>
                  <a:gd name="connsiteY188" fmla="*/ 279769 h 838042"/>
                  <a:gd name="connsiteX189" fmla="*/ 536282 w 1037297"/>
                  <a:gd name="connsiteY189" fmla="*/ 277864 h 838042"/>
                  <a:gd name="connsiteX190" fmla="*/ 530567 w 1037297"/>
                  <a:gd name="connsiteY190" fmla="*/ 274054 h 838042"/>
                  <a:gd name="connsiteX191" fmla="*/ 519137 w 1037297"/>
                  <a:gd name="connsiteY191" fmla="*/ 268339 h 838042"/>
                  <a:gd name="connsiteX192" fmla="*/ 511517 w 1037297"/>
                  <a:gd name="connsiteY192" fmla="*/ 256909 h 838042"/>
                  <a:gd name="connsiteX193" fmla="*/ 507707 w 1037297"/>
                  <a:gd name="connsiteY193" fmla="*/ 235954 h 838042"/>
                  <a:gd name="connsiteX194" fmla="*/ 509612 w 1037297"/>
                  <a:gd name="connsiteY194" fmla="*/ 171184 h 838042"/>
                  <a:gd name="connsiteX195" fmla="*/ 508314 w 1037297"/>
                  <a:gd name="connsiteY195" fmla="*/ 73485 h 838042"/>
                  <a:gd name="connsiteX196" fmla="*/ 454116 w 1037297"/>
                  <a:gd name="connsiteY196" fmla="*/ 11248 h 838042"/>
                  <a:gd name="connsiteX197" fmla="*/ 435401 w 1037297"/>
                  <a:gd name="connsiteY197" fmla="*/ 68523 h 838042"/>
                  <a:gd name="connsiteX198" fmla="*/ 427697 w 1037297"/>
                  <a:gd name="connsiteY198" fmla="*/ 137103 h 838042"/>
                  <a:gd name="connsiteX199" fmla="*/ 420077 w 1037297"/>
                  <a:gd name="connsiteY199" fmla="*/ 169279 h 838042"/>
                  <a:gd name="connsiteX200" fmla="*/ 416267 w 1037297"/>
                  <a:gd name="connsiteY200" fmla="*/ 186424 h 838042"/>
                  <a:gd name="connsiteX201" fmla="*/ 420077 w 1037297"/>
                  <a:gd name="connsiteY201" fmla="*/ 207379 h 838042"/>
                  <a:gd name="connsiteX202" fmla="*/ 423887 w 1037297"/>
                  <a:gd name="connsiteY202" fmla="*/ 213094 h 838042"/>
                  <a:gd name="connsiteX203" fmla="*/ 427697 w 1037297"/>
                  <a:gd name="connsiteY203" fmla="*/ 224524 h 838042"/>
                  <a:gd name="connsiteX204" fmla="*/ 425792 w 1037297"/>
                  <a:gd name="connsiteY204" fmla="*/ 251194 h 838042"/>
                  <a:gd name="connsiteX205" fmla="*/ 420077 w 1037297"/>
                  <a:gd name="connsiteY205" fmla="*/ 253099 h 838042"/>
                  <a:gd name="connsiteX206" fmla="*/ 414362 w 1037297"/>
                  <a:gd name="connsiteY206" fmla="*/ 256909 h 838042"/>
                  <a:gd name="connsiteX207" fmla="*/ 423887 w 1037297"/>
                  <a:gd name="connsiteY207"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48677 w 1037297"/>
                  <a:gd name="connsiteY116" fmla="*/ 455029 h 838042"/>
                  <a:gd name="connsiteX117" fmla="*/ 652487 w 1037297"/>
                  <a:gd name="connsiteY117" fmla="*/ 437884 h 838042"/>
                  <a:gd name="connsiteX118" fmla="*/ 656297 w 1037297"/>
                  <a:gd name="connsiteY118" fmla="*/ 432169 h 838042"/>
                  <a:gd name="connsiteX119" fmla="*/ 658202 w 1037297"/>
                  <a:gd name="connsiteY119" fmla="*/ 426454 h 838042"/>
                  <a:gd name="connsiteX120" fmla="*/ 663917 w 1037297"/>
                  <a:gd name="connsiteY120" fmla="*/ 424549 h 838042"/>
                  <a:gd name="connsiteX121" fmla="*/ 673442 w 1037297"/>
                  <a:gd name="connsiteY121" fmla="*/ 413119 h 838042"/>
                  <a:gd name="connsiteX122" fmla="*/ 726782 w 1037297"/>
                  <a:gd name="connsiteY122" fmla="*/ 405499 h 838042"/>
                  <a:gd name="connsiteX123" fmla="*/ 844892 w 1037297"/>
                  <a:gd name="connsiteY123" fmla="*/ 407404 h 838042"/>
                  <a:gd name="connsiteX124" fmla="*/ 873467 w 1037297"/>
                  <a:gd name="connsiteY124" fmla="*/ 409309 h 838042"/>
                  <a:gd name="connsiteX125" fmla="*/ 902042 w 1037297"/>
                  <a:gd name="connsiteY125" fmla="*/ 415024 h 838042"/>
                  <a:gd name="connsiteX126" fmla="*/ 924902 w 1037297"/>
                  <a:gd name="connsiteY126" fmla="*/ 418834 h 838042"/>
                  <a:gd name="connsiteX127" fmla="*/ 953477 w 1037297"/>
                  <a:gd name="connsiteY127" fmla="*/ 424549 h 838042"/>
                  <a:gd name="connsiteX128" fmla="*/ 959192 w 1037297"/>
                  <a:gd name="connsiteY128" fmla="*/ 424549 h 838042"/>
                  <a:gd name="connsiteX129" fmla="*/ 1004912 w 1037297"/>
                  <a:gd name="connsiteY129" fmla="*/ 422644 h 838042"/>
                  <a:gd name="connsiteX130" fmla="*/ 1033487 w 1037297"/>
                  <a:gd name="connsiteY130" fmla="*/ 415024 h 838042"/>
                  <a:gd name="connsiteX131" fmla="*/ 1037297 w 1037297"/>
                  <a:gd name="connsiteY131" fmla="*/ 409309 h 838042"/>
                  <a:gd name="connsiteX132" fmla="*/ 1035392 w 1037297"/>
                  <a:gd name="connsiteY132" fmla="*/ 390259 h 838042"/>
                  <a:gd name="connsiteX133" fmla="*/ 1029677 w 1037297"/>
                  <a:gd name="connsiteY133" fmla="*/ 386449 h 838042"/>
                  <a:gd name="connsiteX134" fmla="*/ 1014437 w 1037297"/>
                  <a:gd name="connsiteY134" fmla="*/ 384544 h 838042"/>
                  <a:gd name="connsiteX135" fmla="*/ 1008722 w 1037297"/>
                  <a:gd name="connsiteY135" fmla="*/ 382639 h 838042"/>
                  <a:gd name="connsiteX136" fmla="*/ 1001102 w 1037297"/>
                  <a:gd name="connsiteY136" fmla="*/ 380734 h 838042"/>
                  <a:gd name="connsiteX137" fmla="*/ 989672 w 1037297"/>
                  <a:gd name="connsiteY137" fmla="*/ 373114 h 838042"/>
                  <a:gd name="connsiteX138" fmla="*/ 978242 w 1037297"/>
                  <a:gd name="connsiteY138" fmla="*/ 369304 h 838042"/>
                  <a:gd name="connsiteX139" fmla="*/ 972527 w 1037297"/>
                  <a:gd name="connsiteY139" fmla="*/ 367399 h 838042"/>
                  <a:gd name="connsiteX140" fmla="*/ 964907 w 1037297"/>
                  <a:gd name="connsiteY140" fmla="*/ 365494 h 838042"/>
                  <a:gd name="connsiteX141" fmla="*/ 959192 w 1037297"/>
                  <a:gd name="connsiteY141" fmla="*/ 363589 h 838042"/>
                  <a:gd name="connsiteX142" fmla="*/ 938237 w 1037297"/>
                  <a:gd name="connsiteY142" fmla="*/ 357874 h 838042"/>
                  <a:gd name="connsiteX143" fmla="*/ 932522 w 1037297"/>
                  <a:gd name="connsiteY143" fmla="*/ 355969 h 838042"/>
                  <a:gd name="connsiteX144" fmla="*/ 827747 w 1037297"/>
                  <a:gd name="connsiteY144" fmla="*/ 357874 h 838042"/>
                  <a:gd name="connsiteX145" fmla="*/ 822032 w 1037297"/>
                  <a:gd name="connsiteY145" fmla="*/ 359779 h 838042"/>
                  <a:gd name="connsiteX146" fmla="*/ 732497 w 1037297"/>
                  <a:gd name="connsiteY146" fmla="*/ 361684 h 838042"/>
                  <a:gd name="connsiteX147" fmla="*/ 719162 w 1037297"/>
                  <a:gd name="connsiteY147" fmla="*/ 365494 h 838042"/>
                  <a:gd name="connsiteX148" fmla="*/ 698207 w 1037297"/>
                  <a:gd name="connsiteY148" fmla="*/ 367399 h 838042"/>
                  <a:gd name="connsiteX149" fmla="*/ 671537 w 1037297"/>
                  <a:gd name="connsiteY149" fmla="*/ 369304 h 838042"/>
                  <a:gd name="connsiteX150" fmla="*/ 671537 w 1037297"/>
                  <a:gd name="connsiteY150" fmla="*/ 369304 h 838042"/>
                  <a:gd name="connsiteX151" fmla="*/ 648677 w 1037297"/>
                  <a:gd name="connsiteY151" fmla="*/ 373114 h 838042"/>
                  <a:gd name="connsiteX152" fmla="*/ 644867 w 1037297"/>
                  <a:gd name="connsiteY152" fmla="*/ 361684 h 838042"/>
                  <a:gd name="connsiteX153" fmla="*/ 642962 w 1037297"/>
                  <a:gd name="connsiteY153" fmla="*/ 355969 h 838042"/>
                  <a:gd name="connsiteX154" fmla="*/ 644867 w 1037297"/>
                  <a:gd name="connsiteY154" fmla="*/ 338824 h 838042"/>
                  <a:gd name="connsiteX155" fmla="*/ 646772 w 1037297"/>
                  <a:gd name="connsiteY155" fmla="*/ 333109 h 838042"/>
                  <a:gd name="connsiteX156" fmla="*/ 663917 w 1037297"/>
                  <a:gd name="connsiteY156" fmla="*/ 323584 h 838042"/>
                  <a:gd name="connsiteX157" fmla="*/ 675347 w 1037297"/>
                  <a:gd name="connsiteY157" fmla="*/ 315964 h 838042"/>
                  <a:gd name="connsiteX158" fmla="*/ 677252 w 1037297"/>
                  <a:gd name="connsiteY158" fmla="*/ 310249 h 838042"/>
                  <a:gd name="connsiteX159" fmla="*/ 682967 w 1037297"/>
                  <a:gd name="connsiteY159" fmla="*/ 308344 h 838042"/>
                  <a:gd name="connsiteX160" fmla="*/ 688682 w 1037297"/>
                  <a:gd name="connsiteY160" fmla="*/ 304534 h 838042"/>
                  <a:gd name="connsiteX161" fmla="*/ 698207 w 1037297"/>
                  <a:gd name="connsiteY161" fmla="*/ 295009 h 838042"/>
                  <a:gd name="connsiteX162" fmla="*/ 707732 w 1037297"/>
                  <a:gd name="connsiteY162" fmla="*/ 283579 h 838042"/>
                  <a:gd name="connsiteX163" fmla="*/ 719162 w 1037297"/>
                  <a:gd name="connsiteY163" fmla="*/ 275959 h 838042"/>
                  <a:gd name="connsiteX164" fmla="*/ 734402 w 1037297"/>
                  <a:gd name="connsiteY164" fmla="*/ 262624 h 838042"/>
                  <a:gd name="connsiteX165" fmla="*/ 743927 w 1037297"/>
                  <a:gd name="connsiteY165" fmla="*/ 251194 h 838042"/>
                  <a:gd name="connsiteX166" fmla="*/ 755357 w 1037297"/>
                  <a:gd name="connsiteY166" fmla="*/ 241669 h 838042"/>
                  <a:gd name="connsiteX167" fmla="*/ 761072 w 1037297"/>
                  <a:gd name="connsiteY167" fmla="*/ 230239 h 838042"/>
                  <a:gd name="connsiteX168" fmla="*/ 762977 w 1037297"/>
                  <a:gd name="connsiteY168" fmla="*/ 224524 h 838042"/>
                  <a:gd name="connsiteX169" fmla="*/ 768692 w 1037297"/>
                  <a:gd name="connsiteY169" fmla="*/ 213094 h 838042"/>
                  <a:gd name="connsiteX170" fmla="*/ 766787 w 1037297"/>
                  <a:gd name="connsiteY170" fmla="*/ 197854 h 838042"/>
                  <a:gd name="connsiteX171" fmla="*/ 761072 w 1037297"/>
                  <a:gd name="connsiteY171" fmla="*/ 195949 h 838042"/>
                  <a:gd name="connsiteX172" fmla="*/ 740117 w 1037297"/>
                  <a:gd name="connsiteY172" fmla="*/ 197854 h 838042"/>
                  <a:gd name="connsiteX173" fmla="*/ 734402 w 1037297"/>
                  <a:gd name="connsiteY173" fmla="*/ 201664 h 838042"/>
                  <a:gd name="connsiteX174" fmla="*/ 722972 w 1037297"/>
                  <a:gd name="connsiteY174" fmla="*/ 205474 h 838042"/>
                  <a:gd name="connsiteX175" fmla="*/ 719162 w 1037297"/>
                  <a:gd name="connsiteY175" fmla="*/ 211189 h 838042"/>
                  <a:gd name="connsiteX176" fmla="*/ 713447 w 1037297"/>
                  <a:gd name="connsiteY176" fmla="*/ 213094 h 838042"/>
                  <a:gd name="connsiteX177" fmla="*/ 707732 w 1037297"/>
                  <a:gd name="connsiteY177" fmla="*/ 216904 h 838042"/>
                  <a:gd name="connsiteX178" fmla="*/ 702017 w 1037297"/>
                  <a:gd name="connsiteY178" fmla="*/ 222619 h 838042"/>
                  <a:gd name="connsiteX179" fmla="*/ 694397 w 1037297"/>
                  <a:gd name="connsiteY179" fmla="*/ 226429 h 838042"/>
                  <a:gd name="connsiteX180" fmla="*/ 652487 w 1037297"/>
                  <a:gd name="connsiteY180" fmla="*/ 255004 h 838042"/>
                  <a:gd name="connsiteX181" fmla="*/ 639152 w 1037297"/>
                  <a:gd name="connsiteY181" fmla="*/ 266434 h 838042"/>
                  <a:gd name="connsiteX182" fmla="*/ 629627 w 1037297"/>
                  <a:gd name="connsiteY182" fmla="*/ 283579 h 838042"/>
                  <a:gd name="connsiteX183" fmla="*/ 604862 w 1037297"/>
                  <a:gd name="connsiteY183" fmla="*/ 289294 h 838042"/>
                  <a:gd name="connsiteX184" fmla="*/ 591527 w 1037297"/>
                  <a:gd name="connsiteY184" fmla="*/ 293104 h 838042"/>
                  <a:gd name="connsiteX185" fmla="*/ 576287 w 1037297"/>
                  <a:gd name="connsiteY185" fmla="*/ 291199 h 838042"/>
                  <a:gd name="connsiteX186" fmla="*/ 564857 w 1037297"/>
                  <a:gd name="connsiteY186" fmla="*/ 287389 h 838042"/>
                  <a:gd name="connsiteX187" fmla="*/ 553427 w 1037297"/>
                  <a:gd name="connsiteY187" fmla="*/ 283579 h 838042"/>
                  <a:gd name="connsiteX188" fmla="*/ 541997 w 1037297"/>
                  <a:gd name="connsiteY188" fmla="*/ 279769 h 838042"/>
                  <a:gd name="connsiteX189" fmla="*/ 536282 w 1037297"/>
                  <a:gd name="connsiteY189" fmla="*/ 277864 h 838042"/>
                  <a:gd name="connsiteX190" fmla="*/ 530567 w 1037297"/>
                  <a:gd name="connsiteY190" fmla="*/ 274054 h 838042"/>
                  <a:gd name="connsiteX191" fmla="*/ 519137 w 1037297"/>
                  <a:gd name="connsiteY191" fmla="*/ 268339 h 838042"/>
                  <a:gd name="connsiteX192" fmla="*/ 511517 w 1037297"/>
                  <a:gd name="connsiteY192" fmla="*/ 256909 h 838042"/>
                  <a:gd name="connsiteX193" fmla="*/ 507707 w 1037297"/>
                  <a:gd name="connsiteY193" fmla="*/ 235954 h 838042"/>
                  <a:gd name="connsiteX194" fmla="*/ 509612 w 1037297"/>
                  <a:gd name="connsiteY194" fmla="*/ 171184 h 838042"/>
                  <a:gd name="connsiteX195" fmla="*/ 508314 w 1037297"/>
                  <a:gd name="connsiteY195" fmla="*/ 73485 h 838042"/>
                  <a:gd name="connsiteX196" fmla="*/ 454116 w 1037297"/>
                  <a:gd name="connsiteY196" fmla="*/ 11248 h 838042"/>
                  <a:gd name="connsiteX197" fmla="*/ 435401 w 1037297"/>
                  <a:gd name="connsiteY197" fmla="*/ 68523 h 838042"/>
                  <a:gd name="connsiteX198" fmla="*/ 427697 w 1037297"/>
                  <a:gd name="connsiteY198" fmla="*/ 137103 h 838042"/>
                  <a:gd name="connsiteX199" fmla="*/ 420077 w 1037297"/>
                  <a:gd name="connsiteY199" fmla="*/ 169279 h 838042"/>
                  <a:gd name="connsiteX200" fmla="*/ 416267 w 1037297"/>
                  <a:gd name="connsiteY200" fmla="*/ 186424 h 838042"/>
                  <a:gd name="connsiteX201" fmla="*/ 420077 w 1037297"/>
                  <a:gd name="connsiteY201" fmla="*/ 207379 h 838042"/>
                  <a:gd name="connsiteX202" fmla="*/ 423887 w 1037297"/>
                  <a:gd name="connsiteY202" fmla="*/ 213094 h 838042"/>
                  <a:gd name="connsiteX203" fmla="*/ 427697 w 1037297"/>
                  <a:gd name="connsiteY203" fmla="*/ 224524 h 838042"/>
                  <a:gd name="connsiteX204" fmla="*/ 425792 w 1037297"/>
                  <a:gd name="connsiteY204" fmla="*/ 251194 h 838042"/>
                  <a:gd name="connsiteX205" fmla="*/ 420077 w 1037297"/>
                  <a:gd name="connsiteY205" fmla="*/ 253099 h 838042"/>
                  <a:gd name="connsiteX206" fmla="*/ 414362 w 1037297"/>
                  <a:gd name="connsiteY206" fmla="*/ 256909 h 838042"/>
                  <a:gd name="connsiteX207" fmla="*/ 423887 w 1037297"/>
                  <a:gd name="connsiteY207"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48677 w 1037297"/>
                  <a:gd name="connsiteY116" fmla="*/ 455029 h 838042"/>
                  <a:gd name="connsiteX117" fmla="*/ 652487 w 1037297"/>
                  <a:gd name="connsiteY117" fmla="*/ 437884 h 838042"/>
                  <a:gd name="connsiteX118" fmla="*/ 656297 w 1037297"/>
                  <a:gd name="connsiteY118" fmla="*/ 432169 h 838042"/>
                  <a:gd name="connsiteX119" fmla="*/ 658202 w 1037297"/>
                  <a:gd name="connsiteY119" fmla="*/ 426454 h 838042"/>
                  <a:gd name="connsiteX120" fmla="*/ 663917 w 1037297"/>
                  <a:gd name="connsiteY120" fmla="*/ 424549 h 838042"/>
                  <a:gd name="connsiteX121" fmla="*/ 673442 w 1037297"/>
                  <a:gd name="connsiteY121" fmla="*/ 413119 h 838042"/>
                  <a:gd name="connsiteX122" fmla="*/ 726782 w 1037297"/>
                  <a:gd name="connsiteY122" fmla="*/ 405499 h 838042"/>
                  <a:gd name="connsiteX123" fmla="*/ 844892 w 1037297"/>
                  <a:gd name="connsiteY123" fmla="*/ 407404 h 838042"/>
                  <a:gd name="connsiteX124" fmla="*/ 873467 w 1037297"/>
                  <a:gd name="connsiteY124" fmla="*/ 409309 h 838042"/>
                  <a:gd name="connsiteX125" fmla="*/ 902042 w 1037297"/>
                  <a:gd name="connsiteY125" fmla="*/ 415024 h 838042"/>
                  <a:gd name="connsiteX126" fmla="*/ 924902 w 1037297"/>
                  <a:gd name="connsiteY126" fmla="*/ 418834 h 838042"/>
                  <a:gd name="connsiteX127" fmla="*/ 953477 w 1037297"/>
                  <a:gd name="connsiteY127" fmla="*/ 424549 h 838042"/>
                  <a:gd name="connsiteX128" fmla="*/ 959192 w 1037297"/>
                  <a:gd name="connsiteY128" fmla="*/ 424549 h 838042"/>
                  <a:gd name="connsiteX129" fmla="*/ 1004912 w 1037297"/>
                  <a:gd name="connsiteY129" fmla="*/ 422644 h 838042"/>
                  <a:gd name="connsiteX130" fmla="*/ 1033487 w 1037297"/>
                  <a:gd name="connsiteY130" fmla="*/ 415024 h 838042"/>
                  <a:gd name="connsiteX131" fmla="*/ 1037297 w 1037297"/>
                  <a:gd name="connsiteY131" fmla="*/ 409309 h 838042"/>
                  <a:gd name="connsiteX132" fmla="*/ 1035392 w 1037297"/>
                  <a:gd name="connsiteY132" fmla="*/ 390259 h 838042"/>
                  <a:gd name="connsiteX133" fmla="*/ 1029677 w 1037297"/>
                  <a:gd name="connsiteY133" fmla="*/ 386449 h 838042"/>
                  <a:gd name="connsiteX134" fmla="*/ 1014437 w 1037297"/>
                  <a:gd name="connsiteY134" fmla="*/ 384544 h 838042"/>
                  <a:gd name="connsiteX135" fmla="*/ 1008722 w 1037297"/>
                  <a:gd name="connsiteY135" fmla="*/ 382639 h 838042"/>
                  <a:gd name="connsiteX136" fmla="*/ 1001102 w 1037297"/>
                  <a:gd name="connsiteY136" fmla="*/ 380734 h 838042"/>
                  <a:gd name="connsiteX137" fmla="*/ 989672 w 1037297"/>
                  <a:gd name="connsiteY137" fmla="*/ 373114 h 838042"/>
                  <a:gd name="connsiteX138" fmla="*/ 978242 w 1037297"/>
                  <a:gd name="connsiteY138" fmla="*/ 369304 h 838042"/>
                  <a:gd name="connsiteX139" fmla="*/ 972527 w 1037297"/>
                  <a:gd name="connsiteY139" fmla="*/ 367399 h 838042"/>
                  <a:gd name="connsiteX140" fmla="*/ 964907 w 1037297"/>
                  <a:gd name="connsiteY140" fmla="*/ 365494 h 838042"/>
                  <a:gd name="connsiteX141" fmla="*/ 959192 w 1037297"/>
                  <a:gd name="connsiteY141" fmla="*/ 363589 h 838042"/>
                  <a:gd name="connsiteX142" fmla="*/ 938237 w 1037297"/>
                  <a:gd name="connsiteY142" fmla="*/ 357874 h 838042"/>
                  <a:gd name="connsiteX143" fmla="*/ 932522 w 1037297"/>
                  <a:gd name="connsiteY143" fmla="*/ 355969 h 838042"/>
                  <a:gd name="connsiteX144" fmla="*/ 827747 w 1037297"/>
                  <a:gd name="connsiteY144" fmla="*/ 357874 h 838042"/>
                  <a:gd name="connsiteX145" fmla="*/ 822032 w 1037297"/>
                  <a:gd name="connsiteY145" fmla="*/ 359779 h 838042"/>
                  <a:gd name="connsiteX146" fmla="*/ 732497 w 1037297"/>
                  <a:gd name="connsiteY146" fmla="*/ 361684 h 838042"/>
                  <a:gd name="connsiteX147" fmla="*/ 719162 w 1037297"/>
                  <a:gd name="connsiteY147" fmla="*/ 365494 h 838042"/>
                  <a:gd name="connsiteX148" fmla="*/ 698207 w 1037297"/>
                  <a:gd name="connsiteY148" fmla="*/ 367399 h 838042"/>
                  <a:gd name="connsiteX149" fmla="*/ 671537 w 1037297"/>
                  <a:gd name="connsiteY149" fmla="*/ 369304 h 838042"/>
                  <a:gd name="connsiteX150" fmla="*/ 671537 w 1037297"/>
                  <a:gd name="connsiteY150" fmla="*/ 369304 h 838042"/>
                  <a:gd name="connsiteX151" fmla="*/ 648677 w 1037297"/>
                  <a:gd name="connsiteY151" fmla="*/ 373114 h 838042"/>
                  <a:gd name="connsiteX152" fmla="*/ 644867 w 1037297"/>
                  <a:gd name="connsiteY152" fmla="*/ 361684 h 838042"/>
                  <a:gd name="connsiteX153" fmla="*/ 642962 w 1037297"/>
                  <a:gd name="connsiteY153" fmla="*/ 355969 h 838042"/>
                  <a:gd name="connsiteX154" fmla="*/ 644867 w 1037297"/>
                  <a:gd name="connsiteY154" fmla="*/ 338824 h 838042"/>
                  <a:gd name="connsiteX155" fmla="*/ 646772 w 1037297"/>
                  <a:gd name="connsiteY155" fmla="*/ 333109 h 838042"/>
                  <a:gd name="connsiteX156" fmla="*/ 663917 w 1037297"/>
                  <a:gd name="connsiteY156" fmla="*/ 323584 h 838042"/>
                  <a:gd name="connsiteX157" fmla="*/ 675347 w 1037297"/>
                  <a:gd name="connsiteY157" fmla="*/ 315964 h 838042"/>
                  <a:gd name="connsiteX158" fmla="*/ 677252 w 1037297"/>
                  <a:gd name="connsiteY158" fmla="*/ 310249 h 838042"/>
                  <a:gd name="connsiteX159" fmla="*/ 682967 w 1037297"/>
                  <a:gd name="connsiteY159" fmla="*/ 308344 h 838042"/>
                  <a:gd name="connsiteX160" fmla="*/ 688682 w 1037297"/>
                  <a:gd name="connsiteY160" fmla="*/ 304534 h 838042"/>
                  <a:gd name="connsiteX161" fmla="*/ 698207 w 1037297"/>
                  <a:gd name="connsiteY161" fmla="*/ 295009 h 838042"/>
                  <a:gd name="connsiteX162" fmla="*/ 707732 w 1037297"/>
                  <a:gd name="connsiteY162" fmla="*/ 283579 h 838042"/>
                  <a:gd name="connsiteX163" fmla="*/ 719162 w 1037297"/>
                  <a:gd name="connsiteY163" fmla="*/ 275959 h 838042"/>
                  <a:gd name="connsiteX164" fmla="*/ 734402 w 1037297"/>
                  <a:gd name="connsiteY164" fmla="*/ 262624 h 838042"/>
                  <a:gd name="connsiteX165" fmla="*/ 743927 w 1037297"/>
                  <a:gd name="connsiteY165" fmla="*/ 251194 h 838042"/>
                  <a:gd name="connsiteX166" fmla="*/ 755357 w 1037297"/>
                  <a:gd name="connsiteY166" fmla="*/ 241669 h 838042"/>
                  <a:gd name="connsiteX167" fmla="*/ 761072 w 1037297"/>
                  <a:gd name="connsiteY167" fmla="*/ 230239 h 838042"/>
                  <a:gd name="connsiteX168" fmla="*/ 762977 w 1037297"/>
                  <a:gd name="connsiteY168" fmla="*/ 224524 h 838042"/>
                  <a:gd name="connsiteX169" fmla="*/ 768692 w 1037297"/>
                  <a:gd name="connsiteY169" fmla="*/ 213094 h 838042"/>
                  <a:gd name="connsiteX170" fmla="*/ 766787 w 1037297"/>
                  <a:gd name="connsiteY170" fmla="*/ 197854 h 838042"/>
                  <a:gd name="connsiteX171" fmla="*/ 761072 w 1037297"/>
                  <a:gd name="connsiteY171" fmla="*/ 195949 h 838042"/>
                  <a:gd name="connsiteX172" fmla="*/ 740117 w 1037297"/>
                  <a:gd name="connsiteY172" fmla="*/ 197854 h 838042"/>
                  <a:gd name="connsiteX173" fmla="*/ 734402 w 1037297"/>
                  <a:gd name="connsiteY173" fmla="*/ 201664 h 838042"/>
                  <a:gd name="connsiteX174" fmla="*/ 722972 w 1037297"/>
                  <a:gd name="connsiteY174" fmla="*/ 205474 h 838042"/>
                  <a:gd name="connsiteX175" fmla="*/ 719162 w 1037297"/>
                  <a:gd name="connsiteY175" fmla="*/ 211189 h 838042"/>
                  <a:gd name="connsiteX176" fmla="*/ 713447 w 1037297"/>
                  <a:gd name="connsiteY176" fmla="*/ 213094 h 838042"/>
                  <a:gd name="connsiteX177" fmla="*/ 707732 w 1037297"/>
                  <a:gd name="connsiteY177" fmla="*/ 216904 h 838042"/>
                  <a:gd name="connsiteX178" fmla="*/ 702017 w 1037297"/>
                  <a:gd name="connsiteY178" fmla="*/ 222619 h 838042"/>
                  <a:gd name="connsiteX179" fmla="*/ 694397 w 1037297"/>
                  <a:gd name="connsiteY179" fmla="*/ 226429 h 838042"/>
                  <a:gd name="connsiteX180" fmla="*/ 652487 w 1037297"/>
                  <a:gd name="connsiteY180" fmla="*/ 255004 h 838042"/>
                  <a:gd name="connsiteX181" fmla="*/ 639152 w 1037297"/>
                  <a:gd name="connsiteY181" fmla="*/ 266434 h 838042"/>
                  <a:gd name="connsiteX182" fmla="*/ 629627 w 1037297"/>
                  <a:gd name="connsiteY182" fmla="*/ 283579 h 838042"/>
                  <a:gd name="connsiteX183" fmla="*/ 604862 w 1037297"/>
                  <a:gd name="connsiteY183" fmla="*/ 289294 h 838042"/>
                  <a:gd name="connsiteX184" fmla="*/ 591527 w 1037297"/>
                  <a:gd name="connsiteY184" fmla="*/ 293104 h 838042"/>
                  <a:gd name="connsiteX185" fmla="*/ 576287 w 1037297"/>
                  <a:gd name="connsiteY185" fmla="*/ 291199 h 838042"/>
                  <a:gd name="connsiteX186" fmla="*/ 564857 w 1037297"/>
                  <a:gd name="connsiteY186" fmla="*/ 287389 h 838042"/>
                  <a:gd name="connsiteX187" fmla="*/ 553427 w 1037297"/>
                  <a:gd name="connsiteY187" fmla="*/ 283579 h 838042"/>
                  <a:gd name="connsiteX188" fmla="*/ 541997 w 1037297"/>
                  <a:gd name="connsiteY188" fmla="*/ 279769 h 838042"/>
                  <a:gd name="connsiteX189" fmla="*/ 536282 w 1037297"/>
                  <a:gd name="connsiteY189" fmla="*/ 277864 h 838042"/>
                  <a:gd name="connsiteX190" fmla="*/ 530567 w 1037297"/>
                  <a:gd name="connsiteY190" fmla="*/ 274054 h 838042"/>
                  <a:gd name="connsiteX191" fmla="*/ 519137 w 1037297"/>
                  <a:gd name="connsiteY191" fmla="*/ 268339 h 838042"/>
                  <a:gd name="connsiteX192" fmla="*/ 511517 w 1037297"/>
                  <a:gd name="connsiteY192" fmla="*/ 256909 h 838042"/>
                  <a:gd name="connsiteX193" fmla="*/ 507707 w 1037297"/>
                  <a:gd name="connsiteY193" fmla="*/ 235954 h 838042"/>
                  <a:gd name="connsiteX194" fmla="*/ 509612 w 1037297"/>
                  <a:gd name="connsiteY194" fmla="*/ 171184 h 838042"/>
                  <a:gd name="connsiteX195" fmla="*/ 508314 w 1037297"/>
                  <a:gd name="connsiteY195" fmla="*/ 73485 h 838042"/>
                  <a:gd name="connsiteX196" fmla="*/ 454116 w 1037297"/>
                  <a:gd name="connsiteY196" fmla="*/ 11248 h 838042"/>
                  <a:gd name="connsiteX197" fmla="*/ 435401 w 1037297"/>
                  <a:gd name="connsiteY197" fmla="*/ 68523 h 838042"/>
                  <a:gd name="connsiteX198" fmla="*/ 427697 w 1037297"/>
                  <a:gd name="connsiteY198" fmla="*/ 137103 h 838042"/>
                  <a:gd name="connsiteX199" fmla="*/ 420077 w 1037297"/>
                  <a:gd name="connsiteY199" fmla="*/ 169279 h 838042"/>
                  <a:gd name="connsiteX200" fmla="*/ 416267 w 1037297"/>
                  <a:gd name="connsiteY200" fmla="*/ 186424 h 838042"/>
                  <a:gd name="connsiteX201" fmla="*/ 420077 w 1037297"/>
                  <a:gd name="connsiteY201" fmla="*/ 207379 h 838042"/>
                  <a:gd name="connsiteX202" fmla="*/ 423887 w 1037297"/>
                  <a:gd name="connsiteY202" fmla="*/ 213094 h 838042"/>
                  <a:gd name="connsiteX203" fmla="*/ 427697 w 1037297"/>
                  <a:gd name="connsiteY203" fmla="*/ 224524 h 838042"/>
                  <a:gd name="connsiteX204" fmla="*/ 425792 w 1037297"/>
                  <a:gd name="connsiteY204" fmla="*/ 251194 h 838042"/>
                  <a:gd name="connsiteX205" fmla="*/ 420077 w 1037297"/>
                  <a:gd name="connsiteY205" fmla="*/ 253099 h 838042"/>
                  <a:gd name="connsiteX206" fmla="*/ 414362 w 1037297"/>
                  <a:gd name="connsiteY206" fmla="*/ 256909 h 838042"/>
                  <a:gd name="connsiteX207" fmla="*/ 423887 w 1037297"/>
                  <a:gd name="connsiteY207"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48677 w 1037297"/>
                  <a:gd name="connsiteY116" fmla="*/ 455029 h 838042"/>
                  <a:gd name="connsiteX117" fmla="*/ 656297 w 1037297"/>
                  <a:gd name="connsiteY117" fmla="*/ 432169 h 838042"/>
                  <a:gd name="connsiteX118" fmla="*/ 658202 w 1037297"/>
                  <a:gd name="connsiteY118" fmla="*/ 426454 h 838042"/>
                  <a:gd name="connsiteX119" fmla="*/ 663917 w 1037297"/>
                  <a:gd name="connsiteY119" fmla="*/ 424549 h 838042"/>
                  <a:gd name="connsiteX120" fmla="*/ 673442 w 1037297"/>
                  <a:gd name="connsiteY120" fmla="*/ 413119 h 838042"/>
                  <a:gd name="connsiteX121" fmla="*/ 726782 w 1037297"/>
                  <a:gd name="connsiteY121" fmla="*/ 405499 h 838042"/>
                  <a:gd name="connsiteX122" fmla="*/ 844892 w 1037297"/>
                  <a:gd name="connsiteY122" fmla="*/ 407404 h 838042"/>
                  <a:gd name="connsiteX123" fmla="*/ 873467 w 1037297"/>
                  <a:gd name="connsiteY123" fmla="*/ 409309 h 838042"/>
                  <a:gd name="connsiteX124" fmla="*/ 902042 w 1037297"/>
                  <a:gd name="connsiteY124" fmla="*/ 415024 h 838042"/>
                  <a:gd name="connsiteX125" fmla="*/ 924902 w 1037297"/>
                  <a:gd name="connsiteY125" fmla="*/ 418834 h 838042"/>
                  <a:gd name="connsiteX126" fmla="*/ 953477 w 1037297"/>
                  <a:gd name="connsiteY126" fmla="*/ 424549 h 838042"/>
                  <a:gd name="connsiteX127" fmla="*/ 959192 w 1037297"/>
                  <a:gd name="connsiteY127" fmla="*/ 424549 h 838042"/>
                  <a:gd name="connsiteX128" fmla="*/ 1004912 w 1037297"/>
                  <a:gd name="connsiteY128" fmla="*/ 422644 h 838042"/>
                  <a:gd name="connsiteX129" fmla="*/ 1033487 w 1037297"/>
                  <a:gd name="connsiteY129" fmla="*/ 415024 h 838042"/>
                  <a:gd name="connsiteX130" fmla="*/ 1037297 w 1037297"/>
                  <a:gd name="connsiteY130" fmla="*/ 409309 h 838042"/>
                  <a:gd name="connsiteX131" fmla="*/ 1035392 w 1037297"/>
                  <a:gd name="connsiteY131" fmla="*/ 390259 h 838042"/>
                  <a:gd name="connsiteX132" fmla="*/ 1029677 w 1037297"/>
                  <a:gd name="connsiteY132" fmla="*/ 386449 h 838042"/>
                  <a:gd name="connsiteX133" fmla="*/ 1014437 w 1037297"/>
                  <a:gd name="connsiteY133" fmla="*/ 384544 h 838042"/>
                  <a:gd name="connsiteX134" fmla="*/ 1008722 w 1037297"/>
                  <a:gd name="connsiteY134" fmla="*/ 382639 h 838042"/>
                  <a:gd name="connsiteX135" fmla="*/ 1001102 w 1037297"/>
                  <a:gd name="connsiteY135" fmla="*/ 380734 h 838042"/>
                  <a:gd name="connsiteX136" fmla="*/ 989672 w 1037297"/>
                  <a:gd name="connsiteY136" fmla="*/ 373114 h 838042"/>
                  <a:gd name="connsiteX137" fmla="*/ 978242 w 1037297"/>
                  <a:gd name="connsiteY137" fmla="*/ 369304 h 838042"/>
                  <a:gd name="connsiteX138" fmla="*/ 972527 w 1037297"/>
                  <a:gd name="connsiteY138" fmla="*/ 367399 h 838042"/>
                  <a:gd name="connsiteX139" fmla="*/ 964907 w 1037297"/>
                  <a:gd name="connsiteY139" fmla="*/ 365494 h 838042"/>
                  <a:gd name="connsiteX140" fmla="*/ 959192 w 1037297"/>
                  <a:gd name="connsiteY140" fmla="*/ 363589 h 838042"/>
                  <a:gd name="connsiteX141" fmla="*/ 938237 w 1037297"/>
                  <a:gd name="connsiteY141" fmla="*/ 357874 h 838042"/>
                  <a:gd name="connsiteX142" fmla="*/ 932522 w 1037297"/>
                  <a:gd name="connsiteY142" fmla="*/ 355969 h 838042"/>
                  <a:gd name="connsiteX143" fmla="*/ 827747 w 1037297"/>
                  <a:gd name="connsiteY143" fmla="*/ 357874 h 838042"/>
                  <a:gd name="connsiteX144" fmla="*/ 822032 w 1037297"/>
                  <a:gd name="connsiteY144" fmla="*/ 359779 h 838042"/>
                  <a:gd name="connsiteX145" fmla="*/ 732497 w 1037297"/>
                  <a:gd name="connsiteY145" fmla="*/ 361684 h 838042"/>
                  <a:gd name="connsiteX146" fmla="*/ 719162 w 1037297"/>
                  <a:gd name="connsiteY146" fmla="*/ 365494 h 838042"/>
                  <a:gd name="connsiteX147" fmla="*/ 698207 w 1037297"/>
                  <a:gd name="connsiteY147" fmla="*/ 367399 h 838042"/>
                  <a:gd name="connsiteX148" fmla="*/ 671537 w 1037297"/>
                  <a:gd name="connsiteY148" fmla="*/ 369304 h 838042"/>
                  <a:gd name="connsiteX149" fmla="*/ 671537 w 1037297"/>
                  <a:gd name="connsiteY149" fmla="*/ 369304 h 838042"/>
                  <a:gd name="connsiteX150" fmla="*/ 648677 w 1037297"/>
                  <a:gd name="connsiteY150" fmla="*/ 373114 h 838042"/>
                  <a:gd name="connsiteX151" fmla="*/ 644867 w 1037297"/>
                  <a:gd name="connsiteY151" fmla="*/ 361684 h 838042"/>
                  <a:gd name="connsiteX152" fmla="*/ 642962 w 1037297"/>
                  <a:gd name="connsiteY152" fmla="*/ 355969 h 838042"/>
                  <a:gd name="connsiteX153" fmla="*/ 644867 w 1037297"/>
                  <a:gd name="connsiteY153" fmla="*/ 338824 h 838042"/>
                  <a:gd name="connsiteX154" fmla="*/ 646772 w 1037297"/>
                  <a:gd name="connsiteY154" fmla="*/ 333109 h 838042"/>
                  <a:gd name="connsiteX155" fmla="*/ 663917 w 1037297"/>
                  <a:gd name="connsiteY155" fmla="*/ 323584 h 838042"/>
                  <a:gd name="connsiteX156" fmla="*/ 675347 w 1037297"/>
                  <a:gd name="connsiteY156" fmla="*/ 315964 h 838042"/>
                  <a:gd name="connsiteX157" fmla="*/ 677252 w 1037297"/>
                  <a:gd name="connsiteY157" fmla="*/ 310249 h 838042"/>
                  <a:gd name="connsiteX158" fmla="*/ 682967 w 1037297"/>
                  <a:gd name="connsiteY158" fmla="*/ 308344 h 838042"/>
                  <a:gd name="connsiteX159" fmla="*/ 688682 w 1037297"/>
                  <a:gd name="connsiteY159" fmla="*/ 304534 h 838042"/>
                  <a:gd name="connsiteX160" fmla="*/ 698207 w 1037297"/>
                  <a:gd name="connsiteY160" fmla="*/ 295009 h 838042"/>
                  <a:gd name="connsiteX161" fmla="*/ 707732 w 1037297"/>
                  <a:gd name="connsiteY161" fmla="*/ 283579 h 838042"/>
                  <a:gd name="connsiteX162" fmla="*/ 719162 w 1037297"/>
                  <a:gd name="connsiteY162" fmla="*/ 275959 h 838042"/>
                  <a:gd name="connsiteX163" fmla="*/ 734402 w 1037297"/>
                  <a:gd name="connsiteY163" fmla="*/ 262624 h 838042"/>
                  <a:gd name="connsiteX164" fmla="*/ 743927 w 1037297"/>
                  <a:gd name="connsiteY164" fmla="*/ 251194 h 838042"/>
                  <a:gd name="connsiteX165" fmla="*/ 755357 w 1037297"/>
                  <a:gd name="connsiteY165" fmla="*/ 241669 h 838042"/>
                  <a:gd name="connsiteX166" fmla="*/ 761072 w 1037297"/>
                  <a:gd name="connsiteY166" fmla="*/ 230239 h 838042"/>
                  <a:gd name="connsiteX167" fmla="*/ 762977 w 1037297"/>
                  <a:gd name="connsiteY167" fmla="*/ 224524 h 838042"/>
                  <a:gd name="connsiteX168" fmla="*/ 768692 w 1037297"/>
                  <a:gd name="connsiteY168" fmla="*/ 213094 h 838042"/>
                  <a:gd name="connsiteX169" fmla="*/ 766787 w 1037297"/>
                  <a:gd name="connsiteY169" fmla="*/ 197854 h 838042"/>
                  <a:gd name="connsiteX170" fmla="*/ 761072 w 1037297"/>
                  <a:gd name="connsiteY170" fmla="*/ 195949 h 838042"/>
                  <a:gd name="connsiteX171" fmla="*/ 740117 w 1037297"/>
                  <a:gd name="connsiteY171" fmla="*/ 197854 h 838042"/>
                  <a:gd name="connsiteX172" fmla="*/ 734402 w 1037297"/>
                  <a:gd name="connsiteY172" fmla="*/ 201664 h 838042"/>
                  <a:gd name="connsiteX173" fmla="*/ 722972 w 1037297"/>
                  <a:gd name="connsiteY173" fmla="*/ 205474 h 838042"/>
                  <a:gd name="connsiteX174" fmla="*/ 719162 w 1037297"/>
                  <a:gd name="connsiteY174" fmla="*/ 211189 h 838042"/>
                  <a:gd name="connsiteX175" fmla="*/ 713447 w 1037297"/>
                  <a:gd name="connsiteY175" fmla="*/ 213094 h 838042"/>
                  <a:gd name="connsiteX176" fmla="*/ 707732 w 1037297"/>
                  <a:gd name="connsiteY176" fmla="*/ 216904 h 838042"/>
                  <a:gd name="connsiteX177" fmla="*/ 702017 w 1037297"/>
                  <a:gd name="connsiteY177" fmla="*/ 222619 h 838042"/>
                  <a:gd name="connsiteX178" fmla="*/ 694397 w 1037297"/>
                  <a:gd name="connsiteY178" fmla="*/ 226429 h 838042"/>
                  <a:gd name="connsiteX179" fmla="*/ 652487 w 1037297"/>
                  <a:gd name="connsiteY179" fmla="*/ 255004 h 838042"/>
                  <a:gd name="connsiteX180" fmla="*/ 639152 w 1037297"/>
                  <a:gd name="connsiteY180" fmla="*/ 266434 h 838042"/>
                  <a:gd name="connsiteX181" fmla="*/ 629627 w 1037297"/>
                  <a:gd name="connsiteY181" fmla="*/ 283579 h 838042"/>
                  <a:gd name="connsiteX182" fmla="*/ 604862 w 1037297"/>
                  <a:gd name="connsiteY182" fmla="*/ 289294 h 838042"/>
                  <a:gd name="connsiteX183" fmla="*/ 591527 w 1037297"/>
                  <a:gd name="connsiteY183" fmla="*/ 293104 h 838042"/>
                  <a:gd name="connsiteX184" fmla="*/ 576287 w 1037297"/>
                  <a:gd name="connsiteY184" fmla="*/ 291199 h 838042"/>
                  <a:gd name="connsiteX185" fmla="*/ 564857 w 1037297"/>
                  <a:gd name="connsiteY185" fmla="*/ 287389 h 838042"/>
                  <a:gd name="connsiteX186" fmla="*/ 553427 w 1037297"/>
                  <a:gd name="connsiteY186" fmla="*/ 283579 h 838042"/>
                  <a:gd name="connsiteX187" fmla="*/ 541997 w 1037297"/>
                  <a:gd name="connsiteY187" fmla="*/ 279769 h 838042"/>
                  <a:gd name="connsiteX188" fmla="*/ 536282 w 1037297"/>
                  <a:gd name="connsiteY188" fmla="*/ 277864 h 838042"/>
                  <a:gd name="connsiteX189" fmla="*/ 530567 w 1037297"/>
                  <a:gd name="connsiteY189" fmla="*/ 274054 h 838042"/>
                  <a:gd name="connsiteX190" fmla="*/ 519137 w 1037297"/>
                  <a:gd name="connsiteY190" fmla="*/ 268339 h 838042"/>
                  <a:gd name="connsiteX191" fmla="*/ 511517 w 1037297"/>
                  <a:gd name="connsiteY191" fmla="*/ 256909 h 838042"/>
                  <a:gd name="connsiteX192" fmla="*/ 507707 w 1037297"/>
                  <a:gd name="connsiteY192" fmla="*/ 235954 h 838042"/>
                  <a:gd name="connsiteX193" fmla="*/ 509612 w 1037297"/>
                  <a:gd name="connsiteY193" fmla="*/ 171184 h 838042"/>
                  <a:gd name="connsiteX194" fmla="*/ 508314 w 1037297"/>
                  <a:gd name="connsiteY194" fmla="*/ 73485 h 838042"/>
                  <a:gd name="connsiteX195" fmla="*/ 454116 w 1037297"/>
                  <a:gd name="connsiteY195" fmla="*/ 11248 h 838042"/>
                  <a:gd name="connsiteX196" fmla="*/ 435401 w 1037297"/>
                  <a:gd name="connsiteY196" fmla="*/ 68523 h 838042"/>
                  <a:gd name="connsiteX197" fmla="*/ 427697 w 1037297"/>
                  <a:gd name="connsiteY197" fmla="*/ 137103 h 838042"/>
                  <a:gd name="connsiteX198" fmla="*/ 420077 w 1037297"/>
                  <a:gd name="connsiteY198" fmla="*/ 169279 h 838042"/>
                  <a:gd name="connsiteX199" fmla="*/ 416267 w 1037297"/>
                  <a:gd name="connsiteY199" fmla="*/ 186424 h 838042"/>
                  <a:gd name="connsiteX200" fmla="*/ 420077 w 1037297"/>
                  <a:gd name="connsiteY200" fmla="*/ 207379 h 838042"/>
                  <a:gd name="connsiteX201" fmla="*/ 423887 w 1037297"/>
                  <a:gd name="connsiteY201" fmla="*/ 213094 h 838042"/>
                  <a:gd name="connsiteX202" fmla="*/ 427697 w 1037297"/>
                  <a:gd name="connsiteY202" fmla="*/ 224524 h 838042"/>
                  <a:gd name="connsiteX203" fmla="*/ 425792 w 1037297"/>
                  <a:gd name="connsiteY203" fmla="*/ 251194 h 838042"/>
                  <a:gd name="connsiteX204" fmla="*/ 420077 w 1037297"/>
                  <a:gd name="connsiteY204" fmla="*/ 253099 h 838042"/>
                  <a:gd name="connsiteX205" fmla="*/ 414362 w 1037297"/>
                  <a:gd name="connsiteY205" fmla="*/ 256909 h 838042"/>
                  <a:gd name="connsiteX206" fmla="*/ 423887 w 1037297"/>
                  <a:gd name="connsiteY206"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48677 w 1037297"/>
                  <a:gd name="connsiteY116" fmla="*/ 455029 h 838042"/>
                  <a:gd name="connsiteX117" fmla="*/ 658202 w 1037297"/>
                  <a:gd name="connsiteY117" fmla="*/ 426454 h 838042"/>
                  <a:gd name="connsiteX118" fmla="*/ 663917 w 1037297"/>
                  <a:gd name="connsiteY118" fmla="*/ 424549 h 838042"/>
                  <a:gd name="connsiteX119" fmla="*/ 673442 w 1037297"/>
                  <a:gd name="connsiteY119" fmla="*/ 413119 h 838042"/>
                  <a:gd name="connsiteX120" fmla="*/ 726782 w 1037297"/>
                  <a:gd name="connsiteY120" fmla="*/ 405499 h 838042"/>
                  <a:gd name="connsiteX121" fmla="*/ 844892 w 1037297"/>
                  <a:gd name="connsiteY121" fmla="*/ 407404 h 838042"/>
                  <a:gd name="connsiteX122" fmla="*/ 873467 w 1037297"/>
                  <a:gd name="connsiteY122" fmla="*/ 409309 h 838042"/>
                  <a:gd name="connsiteX123" fmla="*/ 902042 w 1037297"/>
                  <a:gd name="connsiteY123" fmla="*/ 415024 h 838042"/>
                  <a:gd name="connsiteX124" fmla="*/ 924902 w 1037297"/>
                  <a:gd name="connsiteY124" fmla="*/ 418834 h 838042"/>
                  <a:gd name="connsiteX125" fmla="*/ 953477 w 1037297"/>
                  <a:gd name="connsiteY125" fmla="*/ 424549 h 838042"/>
                  <a:gd name="connsiteX126" fmla="*/ 959192 w 1037297"/>
                  <a:gd name="connsiteY126" fmla="*/ 424549 h 838042"/>
                  <a:gd name="connsiteX127" fmla="*/ 1004912 w 1037297"/>
                  <a:gd name="connsiteY127" fmla="*/ 422644 h 838042"/>
                  <a:gd name="connsiteX128" fmla="*/ 1033487 w 1037297"/>
                  <a:gd name="connsiteY128" fmla="*/ 415024 h 838042"/>
                  <a:gd name="connsiteX129" fmla="*/ 1037297 w 1037297"/>
                  <a:gd name="connsiteY129" fmla="*/ 409309 h 838042"/>
                  <a:gd name="connsiteX130" fmla="*/ 1035392 w 1037297"/>
                  <a:gd name="connsiteY130" fmla="*/ 390259 h 838042"/>
                  <a:gd name="connsiteX131" fmla="*/ 1029677 w 1037297"/>
                  <a:gd name="connsiteY131" fmla="*/ 386449 h 838042"/>
                  <a:gd name="connsiteX132" fmla="*/ 1014437 w 1037297"/>
                  <a:gd name="connsiteY132" fmla="*/ 384544 h 838042"/>
                  <a:gd name="connsiteX133" fmla="*/ 1008722 w 1037297"/>
                  <a:gd name="connsiteY133" fmla="*/ 382639 h 838042"/>
                  <a:gd name="connsiteX134" fmla="*/ 1001102 w 1037297"/>
                  <a:gd name="connsiteY134" fmla="*/ 380734 h 838042"/>
                  <a:gd name="connsiteX135" fmla="*/ 989672 w 1037297"/>
                  <a:gd name="connsiteY135" fmla="*/ 373114 h 838042"/>
                  <a:gd name="connsiteX136" fmla="*/ 978242 w 1037297"/>
                  <a:gd name="connsiteY136" fmla="*/ 369304 h 838042"/>
                  <a:gd name="connsiteX137" fmla="*/ 972527 w 1037297"/>
                  <a:gd name="connsiteY137" fmla="*/ 367399 h 838042"/>
                  <a:gd name="connsiteX138" fmla="*/ 964907 w 1037297"/>
                  <a:gd name="connsiteY138" fmla="*/ 365494 h 838042"/>
                  <a:gd name="connsiteX139" fmla="*/ 959192 w 1037297"/>
                  <a:gd name="connsiteY139" fmla="*/ 363589 h 838042"/>
                  <a:gd name="connsiteX140" fmla="*/ 938237 w 1037297"/>
                  <a:gd name="connsiteY140" fmla="*/ 357874 h 838042"/>
                  <a:gd name="connsiteX141" fmla="*/ 932522 w 1037297"/>
                  <a:gd name="connsiteY141" fmla="*/ 355969 h 838042"/>
                  <a:gd name="connsiteX142" fmla="*/ 827747 w 1037297"/>
                  <a:gd name="connsiteY142" fmla="*/ 357874 h 838042"/>
                  <a:gd name="connsiteX143" fmla="*/ 822032 w 1037297"/>
                  <a:gd name="connsiteY143" fmla="*/ 359779 h 838042"/>
                  <a:gd name="connsiteX144" fmla="*/ 732497 w 1037297"/>
                  <a:gd name="connsiteY144" fmla="*/ 361684 h 838042"/>
                  <a:gd name="connsiteX145" fmla="*/ 719162 w 1037297"/>
                  <a:gd name="connsiteY145" fmla="*/ 365494 h 838042"/>
                  <a:gd name="connsiteX146" fmla="*/ 698207 w 1037297"/>
                  <a:gd name="connsiteY146" fmla="*/ 367399 h 838042"/>
                  <a:gd name="connsiteX147" fmla="*/ 671537 w 1037297"/>
                  <a:gd name="connsiteY147" fmla="*/ 369304 h 838042"/>
                  <a:gd name="connsiteX148" fmla="*/ 671537 w 1037297"/>
                  <a:gd name="connsiteY148" fmla="*/ 369304 h 838042"/>
                  <a:gd name="connsiteX149" fmla="*/ 648677 w 1037297"/>
                  <a:gd name="connsiteY149" fmla="*/ 373114 h 838042"/>
                  <a:gd name="connsiteX150" fmla="*/ 644867 w 1037297"/>
                  <a:gd name="connsiteY150" fmla="*/ 361684 h 838042"/>
                  <a:gd name="connsiteX151" fmla="*/ 642962 w 1037297"/>
                  <a:gd name="connsiteY151" fmla="*/ 355969 h 838042"/>
                  <a:gd name="connsiteX152" fmla="*/ 644867 w 1037297"/>
                  <a:gd name="connsiteY152" fmla="*/ 338824 h 838042"/>
                  <a:gd name="connsiteX153" fmla="*/ 646772 w 1037297"/>
                  <a:gd name="connsiteY153" fmla="*/ 333109 h 838042"/>
                  <a:gd name="connsiteX154" fmla="*/ 663917 w 1037297"/>
                  <a:gd name="connsiteY154" fmla="*/ 323584 h 838042"/>
                  <a:gd name="connsiteX155" fmla="*/ 675347 w 1037297"/>
                  <a:gd name="connsiteY155" fmla="*/ 315964 h 838042"/>
                  <a:gd name="connsiteX156" fmla="*/ 677252 w 1037297"/>
                  <a:gd name="connsiteY156" fmla="*/ 310249 h 838042"/>
                  <a:gd name="connsiteX157" fmla="*/ 682967 w 1037297"/>
                  <a:gd name="connsiteY157" fmla="*/ 308344 h 838042"/>
                  <a:gd name="connsiteX158" fmla="*/ 688682 w 1037297"/>
                  <a:gd name="connsiteY158" fmla="*/ 304534 h 838042"/>
                  <a:gd name="connsiteX159" fmla="*/ 698207 w 1037297"/>
                  <a:gd name="connsiteY159" fmla="*/ 295009 h 838042"/>
                  <a:gd name="connsiteX160" fmla="*/ 707732 w 1037297"/>
                  <a:gd name="connsiteY160" fmla="*/ 283579 h 838042"/>
                  <a:gd name="connsiteX161" fmla="*/ 719162 w 1037297"/>
                  <a:gd name="connsiteY161" fmla="*/ 275959 h 838042"/>
                  <a:gd name="connsiteX162" fmla="*/ 734402 w 1037297"/>
                  <a:gd name="connsiteY162" fmla="*/ 262624 h 838042"/>
                  <a:gd name="connsiteX163" fmla="*/ 743927 w 1037297"/>
                  <a:gd name="connsiteY163" fmla="*/ 251194 h 838042"/>
                  <a:gd name="connsiteX164" fmla="*/ 755357 w 1037297"/>
                  <a:gd name="connsiteY164" fmla="*/ 241669 h 838042"/>
                  <a:gd name="connsiteX165" fmla="*/ 761072 w 1037297"/>
                  <a:gd name="connsiteY165" fmla="*/ 230239 h 838042"/>
                  <a:gd name="connsiteX166" fmla="*/ 762977 w 1037297"/>
                  <a:gd name="connsiteY166" fmla="*/ 224524 h 838042"/>
                  <a:gd name="connsiteX167" fmla="*/ 768692 w 1037297"/>
                  <a:gd name="connsiteY167" fmla="*/ 213094 h 838042"/>
                  <a:gd name="connsiteX168" fmla="*/ 766787 w 1037297"/>
                  <a:gd name="connsiteY168" fmla="*/ 197854 h 838042"/>
                  <a:gd name="connsiteX169" fmla="*/ 761072 w 1037297"/>
                  <a:gd name="connsiteY169" fmla="*/ 195949 h 838042"/>
                  <a:gd name="connsiteX170" fmla="*/ 740117 w 1037297"/>
                  <a:gd name="connsiteY170" fmla="*/ 197854 h 838042"/>
                  <a:gd name="connsiteX171" fmla="*/ 734402 w 1037297"/>
                  <a:gd name="connsiteY171" fmla="*/ 201664 h 838042"/>
                  <a:gd name="connsiteX172" fmla="*/ 722972 w 1037297"/>
                  <a:gd name="connsiteY172" fmla="*/ 205474 h 838042"/>
                  <a:gd name="connsiteX173" fmla="*/ 719162 w 1037297"/>
                  <a:gd name="connsiteY173" fmla="*/ 211189 h 838042"/>
                  <a:gd name="connsiteX174" fmla="*/ 713447 w 1037297"/>
                  <a:gd name="connsiteY174" fmla="*/ 213094 h 838042"/>
                  <a:gd name="connsiteX175" fmla="*/ 707732 w 1037297"/>
                  <a:gd name="connsiteY175" fmla="*/ 216904 h 838042"/>
                  <a:gd name="connsiteX176" fmla="*/ 702017 w 1037297"/>
                  <a:gd name="connsiteY176" fmla="*/ 222619 h 838042"/>
                  <a:gd name="connsiteX177" fmla="*/ 694397 w 1037297"/>
                  <a:gd name="connsiteY177" fmla="*/ 226429 h 838042"/>
                  <a:gd name="connsiteX178" fmla="*/ 652487 w 1037297"/>
                  <a:gd name="connsiteY178" fmla="*/ 255004 h 838042"/>
                  <a:gd name="connsiteX179" fmla="*/ 639152 w 1037297"/>
                  <a:gd name="connsiteY179" fmla="*/ 266434 h 838042"/>
                  <a:gd name="connsiteX180" fmla="*/ 629627 w 1037297"/>
                  <a:gd name="connsiteY180" fmla="*/ 283579 h 838042"/>
                  <a:gd name="connsiteX181" fmla="*/ 604862 w 1037297"/>
                  <a:gd name="connsiteY181" fmla="*/ 289294 h 838042"/>
                  <a:gd name="connsiteX182" fmla="*/ 591527 w 1037297"/>
                  <a:gd name="connsiteY182" fmla="*/ 293104 h 838042"/>
                  <a:gd name="connsiteX183" fmla="*/ 576287 w 1037297"/>
                  <a:gd name="connsiteY183" fmla="*/ 291199 h 838042"/>
                  <a:gd name="connsiteX184" fmla="*/ 564857 w 1037297"/>
                  <a:gd name="connsiteY184" fmla="*/ 287389 h 838042"/>
                  <a:gd name="connsiteX185" fmla="*/ 553427 w 1037297"/>
                  <a:gd name="connsiteY185" fmla="*/ 283579 h 838042"/>
                  <a:gd name="connsiteX186" fmla="*/ 541997 w 1037297"/>
                  <a:gd name="connsiteY186" fmla="*/ 279769 h 838042"/>
                  <a:gd name="connsiteX187" fmla="*/ 536282 w 1037297"/>
                  <a:gd name="connsiteY187" fmla="*/ 277864 h 838042"/>
                  <a:gd name="connsiteX188" fmla="*/ 530567 w 1037297"/>
                  <a:gd name="connsiteY188" fmla="*/ 274054 h 838042"/>
                  <a:gd name="connsiteX189" fmla="*/ 519137 w 1037297"/>
                  <a:gd name="connsiteY189" fmla="*/ 268339 h 838042"/>
                  <a:gd name="connsiteX190" fmla="*/ 511517 w 1037297"/>
                  <a:gd name="connsiteY190" fmla="*/ 256909 h 838042"/>
                  <a:gd name="connsiteX191" fmla="*/ 507707 w 1037297"/>
                  <a:gd name="connsiteY191" fmla="*/ 235954 h 838042"/>
                  <a:gd name="connsiteX192" fmla="*/ 509612 w 1037297"/>
                  <a:gd name="connsiteY192" fmla="*/ 171184 h 838042"/>
                  <a:gd name="connsiteX193" fmla="*/ 508314 w 1037297"/>
                  <a:gd name="connsiteY193" fmla="*/ 73485 h 838042"/>
                  <a:gd name="connsiteX194" fmla="*/ 454116 w 1037297"/>
                  <a:gd name="connsiteY194" fmla="*/ 11248 h 838042"/>
                  <a:gd name="connsiteX195" fmla="*/ 435401 w 1037297"/>
                  <a:gd name="connsiteY195" fmla="*/ 68523 h 838042"/>
                  <a:gd name="connsiteX196" fmla="*/ 427697 w 1037297"/>
                  <a:gd name="connsiteY196" fmla="*/ 137103 h 838042"/>
                  <a:gd name="connsiteX197" fmla="*/ 420077 w 1037297"/>
                  <a:gd name="connsiteY197" fmla="*/ 169279 h 838042"/>
                  <a:gd name="connsiteX198" fmla="*/ 416267 w 1037297"/>
                  <a:gd name="connsiteY198" fmla="*/ 186424 h 838042"/>
                  <a:gd name="connsiteX199" fmla="*/ 420077 w 1037297"/>
                  <a:gd name="connsiteY199" fmla="*/ 207379 h 838042"/>
                  <a:gd name="connsiteX200" fmla="*/ 423887 w 1037297"/>
                  <a:gd name="connsiteY200" fmla="*/ 213094 h 838042"/>
                  <a:gd name="connsiteX201" fmla="*/ 427697 w 1037297"/>
                  <a:gd name="connsiteY201" fmla="*/ 224524 h 838042"/>
                  <a:gd name="connsiteX202" fmla="*/ 425792 w 1037297"/>
                  <a:gd name="connsiteY202" fmla="*/ 251194 h 838042"/>
                  <a:gd name="connsiteX203" fmla="*/ 420077 w 1037297"/>
                  <a:gd name="connsiteY203" fmla="*/ 253099 h 838042"/>
                  <a:gd name="connsiteX204" fmla="*/ 414362 w 1037297"/>
                  <a:gd name="connsiteY204" fmla="*/ 256909 h 838042"/>
                  <a:gd name="connsiteX205" fmla="*/ 423887 w 1037297"/>
                  <a:gd name="connsiteY205"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48677 w 1037297"/>
                  <a:gd name="connsiteY116" fmla="*/ 455029 h 838042"/>
                  <a:gd name="connsiteX117" fmla="*/ 658202 w 1037297"/>
                  <a:gd name="connsiteY117" fmla="*/ 426454 h 838042"/>
                  <a:gd name="connsiteX118" fmla="*/ 663917 w 1037297"/>
                  <a:gd name="connsiteY118" fmla="*/ 424549 h 838042"/>
                  <a:gd name="connsiteX119" fmla="*/ 726782 w 1037297"/>
                  <a:gd name="connsiteY119" fmla="*/ 405499 h 838042"/>
                  <a:gd name="connsiteX120" fmla="*/ 844892 w 1037297"/>
                  <a:gd name="connsiteY120" fmla="*/ 407404 h 838042"/>
                  <a:gd name="connsiteX121" fmla="*/ 873467 w 1037297"/>
                  <a:gd name="connsiteY121" fmla="*/ 409309 h 838042"/>
                  <a:gd name="connsiteX122" fmla="*/ 902042 w 1037297"/>
                  <a:gd name="connsiteY122" fmla="*/ 415024 h 838042"/>
                  <a:gd name="connsiteX123" fmla="*/ 924902 w 1037297"/>
                  <a:gd name="connsiteY123" fmla="*/ 418834 h 838042"/>
                  <a:gd name="connsiteX124" fmla="*/ 953477 w 1037297"/>
                  <a:gd name="connsiteY124" fmla="*/ 424549 h 838042"/>
                  <a:gd name="connsiteX125" fmla="*/ 959192 w 1037297"/>
                  <a:gd name="connsiteY125" fmla="*/ 424549 h 838042"/>
                  <a:gd name="connsiteX126" fmla="*/ 1004912 w 1037297"/>
                  <a:gd name="connsiteY126" fmla="*/ 422644 h 838042"/>
                  <a:gd name="connsiteX127" fmla="*/ 1033487 w 1037297"/>
                  <a:gd name="connsiteY127" fmla="*/ 415024 h 838042"/>
                  <a:gd name="connsiteX128" fmla="*/ 1037297 w 1037297"/>
                  <a:gd name="connsiteY128" fmla="*/ 409309 h 838042"/>
                  <a:gd name="connsiteX129" fmla="*/ 1035392 w 1037297"/>
                  <a:gd name="connsiteY129" fmla="*/ 390259 h 838042"/>
                  <a:gd name="connsiteX130" fmla="*/ 1029677 w 1037297"/>
                  <a:gd name="connsiteY130" fmla="*/ 386449 h 838042"/>
                  <a:gd name="connsiteX131" fmla="*/ 1014437 w 1037297"/>
                  <a:gd name="connsiteY131" fmla="*/ 384544 h 838042"/>
                  <a:gd name="connsiteX132" fmla="*/ 1008722 w 1037297"/>
                  <a:gd name="connsiteY132" fmla="*/ 382639 h 838042"/>
                  <a:gd name="connsiteX133" fmla="*/ 1001102 w 1037297"/>
                  <a:gd name="connsiteY133" fmla="*/ 380734 h 838042"/>
                  <a:gd name="connsiteX134" fmla="*/ 989672 w 1037297"/>
                  <a:gd name="connsiteY134" fmla="*/ 373114 h 838042"/>
                  <a:gd name="connsiteX135" fmla="*/ 978242 w 1037297"/>
                  <a:gd name="connsiteY135" fmla="*/ 369304 h 838042"/>
                  <a:gd name="connsiteX136" fmla="*/ 972527 w 1037297"/>
                  <a:gd name="connsiteY136" fmla="*/ 367399 h 838042"/>
                  <a:gd name="connsiteX137" fmla="*/ 964907 w 1037297"/>
                  <a:gd name="connsiteY137" fmla="*/ 365494 h 838042"/>
                  <a:gd name="connsiteX138" fmla="*/ 959192 w 1037297"/>
                  <a:gd name="connsiteY138" fmla="*/ 363589 h 838042"/>
                  <a:gd name="connsiteX139" fmla="*/ 938237 w 1037297"/>
                  <a:gd name="connsiteY139" fmla="*/ 357874 h 838042"/>
                  <a:gd name="connsiteX140" fmla="*/ 932522 w 1037297"/>
                  <a:gd name="connsiteY140" fmla="*/ 355969 h 838042"/>
                  <a:gd name="connsiteX141" fmla="*/ 827747 w 1037297"/>
                  <a:gd name="connsiteY141" fmla="*/ 357874 h 838042"/>
                  <a:gd name="connsiteX142" fmla="*/ 822032 w 1037297"/>
                  <a:gd name="connsiteY142" fmla="*/ 359779 h 838042"/>
                  <a:gd name="connsiteX143" fmla="*/ 732497 w 1037297"/>
                  <a:gd name="connsiteY143" fmla="*/ 361684 h 838042"/>
                  <a:gd name="connsiteX144" fmla="*/ 719162 w 1037297"/>
                  <a:gd name="connsiteY144" fmla="*/ 365494 h 838042"/>
                  <a:gd name="connsiteX145" fmla="*/ 698207 w 1037297"/>
                  <a:gd name="connsiteY145" fmla="*/ 367399 h 838042"/>
                  <a:gd name="connsiteX146" fmla="*/ 671537 w 1037297"/>
                  <a:gd name="connsiteY146" fmla="*/ 369304 h 838042"/>
                  <a:gd name="connsiteX147" fmla="*/ 671537 w 1037297"/>
                  <a:gd name="connsiteY147" fmla="*/ 369304 h 838042"/>
                  <a:gd name="connsiteX148" fmla="*/ 648677 w 1037297"/>
                  <a:gd name="connsiteY148" fmla="*/ 373114 h 838042"/>
                  <a:gd name="connsiteX149" fmla="*/ 644867 w 1037297"/>
                  <a:gd name="connsiteY149" fmla="*/ 361684 h 838042"/>
                  <a:gd name="connsiteX150" fmla="*/ 642962 w 1037297"/>
                  <a:gd name="connsiteY150" fmla="*/ 355969 h 838042"/>
                  <a:gd name="connsiteX151" fmla="*/ 644867 w 1037297"/>
                  <a:gd name="connsiteY151" fmla="*/ 338824 h 838042"/>
                  <a:gd name="connsiteX152" fmla="*/ 646772 w 1037297"/>
                  <a:gd name="connsiteY152" fmla="*/ 333109 h 838042"/>
                  <a:gd name="connsiteX153" fmla="*/ 663917 w 1037297"/>
                  <a:gd name="connsiteY153" fmla="*/ 323584 h 838042"/>
                  <a:gd name="connsiteX154" fmla="*/ 675347 w 1037297"/>
                  <a:gd name="connsiteY154" fmla="*/ 315964 h 838042"/>
                  <a:gd name="connsiteX155" fmla="*/ 677252 w 1037297"/>
                  <a:gd name="connsiteY155" fmla="*/ 310249 h 838042"/>
                  <a:gd name="connsiteX156" fmla="*/ 682967 w 1037297"/>
                  <a:gd name="connsiteY156" fmla="*/ 308344 h 838042"/>
                  <a:gd name="connsiteX157" fmla="*/ 688682 w 1037297"/>
                  <a:gd name="connsiteY157" fmla="*/ 304534 h 838042"/>
                  <a:gd name="connsiteX158" fmla="*/ 698207 w 1037297"/>
                  <a:gd name="connsiteY158" fmla="*/ 295009 h 838042"/>
                  <a:gd name="connsiteX159" fmla="*/ 707732 w 1037297"/>
                  <a:gd name="connsiteY159" fmla="*/ 283579 h 838042"/>
                  <a:gd name="connsiteX160" fmla="*/ 719162 w 1037297"/>
                  <a:gd name="connsiteY160" fmla="*/ 275959 h 838042"/>
                  <a:gd name="connsiteX161" fmla="*/ 734402 w 1037297"/>
                  <a:gd name="connsiteY161" fmla="*/ 262624 h 838042"/>
                  <a:gd name="connsiteX162" fmla="*/ 743927 w 1037297"/>
                  <a:gd name="connsiteY162" fmla="*/ 251194 h 838042"/>
                  <a:gd name="connsiteX163" fmla="*/ 755357 w 1037297"/>
                  <a:gd name="connsiteY163" fmla="*/ 241669 h 838042"/>
                  <a:gd name="connsiteX164" fmla="*/ 761072 w 1037297"/>
                  <a:gd name="connsiteY164" fmla="*/ 230239 h 838042"/>
                  <a:gd name="connsiteX165" fmla="*/ 762977 w 1037297"/>
                  <a:gd name="connsiteY165" fmla="*/ 224524 h 838042"/>
                  <a:gd name="connsiteX166" fmla="*/ 768692 w 1037297"/>
                  <a:gd name="connsiteY166" fmla="*/ 213094 h 838042"/>
                  <a:gd name="connsiteX167" fmla="*/ 766787 w 1037297"/>
                  <a:gd name="connsiteY167" fmla="*/ 197854 h 838042"/>
                  <a:gd name="connsiteX168" fmla="*/ 761072 w 1037297"/>
                  <a:gd name="connsiteY168" fmla="*/ 195949 h 838042"/>
                  <a:gd name="connsiteX169" fmla="*/ 740117 w 1037297"/>
                  <a:gd name="connsiteY169" fmla="*/ 197854 h 838042"/>
                  <a:gd name="connsiteX170" fmla="*/ 734402 w 1037297"/>
                  <a:gd name="connsiteY170" fmla="*/ 201664 h 838042"/>
                  <a:gd name="connsiteX171" fmla="*/ 722972 w 1037297"/>
                  <a:gd name="connsiteY171" fmla="*/ 205474 h 838042"/>
                  <a:gd name="connsiteX172" fmla="*/ 719162 w 1037297"/>
                  <a:gd name="connsiteY172" fmla="*/ 211189 h 838042"/>
                  <a:gd name="connsiteX173" fmla="*/ 713447 w 1037297"/>
                  <a:gd name="connsiteY173" fmla="*/ 213094 h 838042"/>
                  <a:gd name="connsiteX174" fmla="*/ 707732 w 1037297"/>
                  <a:gd name="connsiteY174" fmla="*/ 216904 h 838042"/>
                  <a:gd name="connsiteX175" fmla="*/ 702017 w 1037297"/>
                  <a:gd name="connsiteY175" fmla="*/ 222619 h 838042"/>
                  <a:gd name="connsiteX176" fmla="*/ 694397 w 1037297"/>
                  <a:gd name="connsiteY176" fmla="*/ 226429 h 838042"/>
                  <a:gd name="connsiteX177" fmla="*/ 652487 w 1037297"/>
                  <a:gd name="connsiteY177" fmla="*/ 255004 h 838042"/>
                  <a:gd name="connsiteX178" fmla="*/ 639152 w 1037297"/>
                  <a:gd name="connsiteY178" fmla="*/ 266434 h 838042"/>
                  <a:gd name="connsiteX179" fmla="*/ 629627 w 1037297"/>
                  <a:gd name="connsiteY179" fmla="*/ 283579 h 838042"/>
                  <a:gd name="connsiteX180" fmla="*/ 604862 w 1037297"/>
                  <a:gd name="connsiteY180" fmla="*/ 289294 h 838042"/>
                  <a:gd name="connsiteX181" fmla="*/ 591527 w 1037297"/>
                  <a:gd name="connsiteY181" fmla="*/ 293104 h 838042"/>
                  <a:gd name="connsiteX182" fmla="*/ 576287 w 1037297"/>
                  <a:gd name="connsiteY182" fmla="*/ 291199 h 838042"/>
                  <a:gd name="connsiteX183" fmla="*/ 564857 w 1037297"/>
                  <a:gd name="connsiteY183" fmla="*/ 287389 h 838042"/>
                  <a:gd name="connsiteX184" fmla="*/ 553427 w 1037297"/>
                  <a:gd name="connsiteY184" fmla="*/ 283579 h 838042"/>
                  <a:gd name="connsiteX185" fmla="*/ 541997 w 1037297"/>
                  <a:gd name="connsiteY185" fmla="*/ 279769 h 838042"/>
                  <a:gd name="connsiteX186" fmla="*/ 536282 w 1037297"/>
                  <a:gd name="connsiteY186" fmla="*/ 277864 h 838042"/>
                  <a:gd name="connsiteX187" fmla="*/ 530567 w 1037297"/>
                  <a:gd name="connsiteY187" fmla="*/ 274054 h 838042"/>
                  <a:gd name="connsiteX188" fmla="*/ 519137 w 1037297"/>
                  <a:gd name="connsiteY188" fmla="*/ 268339 h 838042"/>
                  <a:gd name="connsiteX189" fmla="*/ 511517 w 1037297"/>
                  <a:gd name="connsiteY189" fmla="*/ 256909 h 838042"/>
                  <a:gd name="connsiteX190" fmla="*/ 507707 w 1037297"/>
                  <a:gd name="connsiteY190" fmla="*/ 235954 h 838042"/>
                  <a:gd name="connsiteX191" fmla="*/ 509612 w 1037297"/>
                  <a:gd name="connsiteY191" fmla="*/ 171184 h 838042"/>
                  <a:gd name="connsiteX192" fmla="*/ 508314 w 1037297"/>
                  <a:gd name="connsiteY192" fmla="*/ 73485 h 838042"/>
                  <a:gd name="connsiteX193" fmla="*/ 454116 w 1037297"/>
                  <a:gd name="connsiteY193" fmla="*/ 11248 h 838042"/>
                  <a:gd name="connsiteX194" fmla="*/ 435401 w 1037297"/>
                  <a:gd name="connsiteY194" fmla="*/ 68523 h 838042"/>
                  <a:gd name="connsiteX195" fmla="*/ 427697 w 1037297"/>
                  <a:gd name="connsiteY195" fmla="*/ 137103 h 838042"/>
                  <a:gd name="connsiteX196" fmla="*/ 420077 w 1037297"/>
                  <a:gd name="connsiteY196" fmla="*/ 169279 h 838042"/>
                  <a:gd name="connsiteX197" fmla="*/ 416267 w 1037297"/>
                  <a:gd name="connsiteY197" fmla="*/ 186424 h 838042"/>
                  <a:gd name="connsiteX198" fmla="*/ 420077 w 1037297"/>
                  <a:gd name="connsiteY198" fmla="*/ 207379 h 838042"/>
                  <a:gd name="connsiteX199" fmla="*/ 423887 w 1037297"/>
                  <a:gd name="connsiteY199" fmla="*/ 213094 h 838042"/>
                  <a:gd name="connsiteX200" fmla="*/ 427697 w 1037297"/>
                  <a:gd name="connsiteY200" fmla="*/ 224524 h 838042"/>
                  <a:gd name="connsiteX201" fmla="*/ 425792 w 1037297"/>
                  <a:gd name="connsiteY201" fmla="*/ 251194 h 838042"/>
                  <a:gd name="connsiteX202" fmla="*/ 420077 w 1037297"/>
                  <a:gd name="connsiteY202" fmla="*/ 253099 h 838042"/>
                  <a:gd name="connsiteX203" fmla="*/ 414362 w 1037297"/>
                  <a:gd name="connsiteY203" fmla="*/ 256909 h 838042"/>
                  <a:gd name="connsiteX204" fmla="*/ 423887 w 1037297"/>
                  <a:gd name="connsiteY204"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48677 w 1037297"/>
                  <a:gd name="connsiteY116" fmla="*/ 455029 h 838042"/>
                  <a:gd name="connsiteX117" fmla="*/ 658202 w 1037297"/>
                  <a:gd name="connsiteY117" fmla="*/ 426454 h 838042"/>
                  <a:gd name="connsiteX118" fmla="*/ 726782 w 1037297"/>
                  <a:gd name="connsiteY118" fmla="*/ 405499 h 838042"/>
                  <a:gd name="connsiteX119" fmla="*/ 844892 w 1037297"/>
                  <a:gd name="connsiteY119" fmla="*/ 407404 h 838042"/>
                  <a:gd name="connsiteX120" fmla="*/ 873467 w 1037297"/>
                  <a:gd name="connsiteY120" fmla="*/ 409309 h 838042"/>
                  <a:gd name="connsiteX121" fmla="*/ 902042 w 1037297"/>
                  <a:gd name="connsiteY121" fmla="*/ 415024 h 838042"/>
                  <a:gd name="connsiteX122" fmla="*/ 924902 w 1037297"/>
                  <a:gd name="connsiteY122" fmla="*/ 418834 h 838042"/>
                  <a:gd name="connsiteX123" fmla="*/ 953477 w 1037297"/>
                  <a:gd name="connsiteY123" fmla="*/ 424549 h 838042"/>
                  <a:gd name="connsiteX124" fmla="*/ 959192 w 1037297"/>
                  <a:gd name="connsiteY124" fmla="*/ 424549 h 838042"/>
                  <a:gd name="connsiteX125" fmla="*/ 1004912 w 1037297"/>
                  <a:gd name="connsiteY125" fmla="*/ 422644 h 838042"/>
                  <a:gd name="connsiteX126" fmla="*/ 1033487 w 1037297"/>
                  <a:gd name="connsiteY126" fmla="*/ 415024 h 838042"/>
                  <a:gd name="connsiteX127" fmla="*/ 1037297 w 1037297"/>
                  <a:gd name="connsiteY127" fmla="*/ 409309 h 838042"/>
                  <a:gd name="connsiteX128" fmla="*/ 1035392 w 1037297"/>
                  <a:gd name="connsiteY128" fmla="*/ 390259 h 838042"/>
                  <a:gd name="connsiteX129" fmla="*/ 1029677 w 1037297"/>
                  <a:gd name="connsiteY129" fmla="*/ 386449 h 838042"/>
                  <a:gd name="connsiteX130" fmla="*/ 1014437 w 1037297"/>
                  <a:gd name="connsiteY130" fmla="*/ 384544 h 838042"/>
                  <a:gd name="connsiteX131" fmla="*/ 1008722 w 1037297"/>
                  <a:gd name="connsiteY131" fmla="*/ 382639 h 838042"/>
                  <a:gd name="connsiteX132" fmla="*/ 1001102 w 1037297"/>
                  <a:gd name="connsiteY132" fmla="*/ 380734 h 838042"/>
                  <a:gd name="connsiteX133" fmla="*/ 989672 w 1037297"/>
                  <a:gd name="connsiteY133" fmla="*/ 373114 h 838042"/>
                  <a:gd name="connsiteX134" fmla="*/ 978242 w 1037297"/>
                  <a:gd name="connsiteY134" fmla="*/ 369304 h 838042"/>
                  <a:gd name="connsiteX135" fmla="*/ 972527 w 1037297"/>
                  <a:gd name="connsiteY135" fmla="*/ 367399 h 838042"/>
                  <a:gd name="connsiteX136" fmla="*/ 964907 w 1037297"/>
                  <a:gd name="connsiteY136" fmla="*/ 365494 h 838042"/>
                  <a:gd name="connsiteX137" fmla="*/ 959192 w 1037297"/>
                  <a:gd name="connsiteY137" fmla="*/ 363589 h 838042"/>
                  <a:gd name="connsiteX138" fmla="*/ 938237 w 1037297"/>
                  <a:gd name="connsiteY138" fmla="*/ 357874 h 838042"/>
                  <a:gd name="connsiteX139" fmla="*/ 932522 w 1037297"/>
                  <a:gd name="connsiteY139" fmla="*/ 355969 h 838042"/>
                  <a:gd name="connsiteX140" fmla="*/ 827747 w 1037297"/>
                  <a:gd name="connsiteY140" fmla="*/ 357874 h 838042"/>
                  <a:gd name="connsiteX141" fmla="*/ 822032 w 1037297"/>
                  <a:gd name="connsiteY141" fmla="*/ 359779 h 838042"/>
                  <a:gd name="connsiteX142" fmla="*/ 732497 w 1037297"/>
                  <a:gd name="connsiteY142" fmla="*/ 361684 h 838042"/>
                  <a:gd name="connsiteX143" fmla="*/ 719162 w 1037297"/>
                  <a:gd name="connsiteY143" fmla="*/ 365494 h 838042"/>
                  <a:gd name="connsiteX144" fmla="*/ 698207 w 1037297"/>
                  <a:gd name="connsiteY144" fmla="*/ 367399 h 838042"/>
                  <a:gd name="connsiteX145" fmla="*/ 671537 w 1037297"/>
                  <a:gd name="connsiteY145" fmla="*/ 369304 h 838042"/>
                  <a:gd name="connsiteX146" fmla="*/ 671537 w 1037297"/>
                  <a:gd name="connsiteY146" fmla="*/ 369304 h 838042"/>
                  <a:gd name="connsiteX147" fmla="*/ 648677 w 1037297"/>
                  <a:gd name="connsiteY147" fmla="*/ 373114 h 838042"/>
                  <a:gd name="connsiteX148" fmla="*/ 644867 w 1037297"/>
                  <a:gd name="connsiteY148" fmla="*/ 361684 h 838042"/>
                  <a:gd name="connsiteX149" fmla="*/ 642962 w 1037297"/>
                  <a:gd name="connsiteY149" fmla="*/ 355969 h 838042"/>
                  <a:gd name="connsiteX150" fmla="*/ 644867 w 1037297"/>
                  <a:gd name="connsiteY150" fmla="*/ 338824 h 838042"/>
                  <a:gd name="connsiteX151" fmla="*/ 646772 w 1037297"/>
                  <a:gd name="connsiteY151" fmla="*/ 333109 h 838042"/>
                  <a:gd name="connsiteX152" fmla="*/ 663917 w 1037297"/>
                  <a:gd name="connsiteY152" fmla="*/ 323584 h 838042"/>
                  <a:gd name="connsiteX153" fmla="*/ 675347 w 1037297"/>
                  <a:gd name="connsiteY153" fmla="*/ 315964 h 838042"/>
                  <a:gd name="connsiteX154" fmla="*/ 677252 w 1037297"/>
                  <a:gd name="connsiteY154" fmla="*/ 310249 h 838042"/>
                  <a:gd name="connsiteX155" fmla="*/ 682967 w 1037297"/>
                  <a:gd name="connsiteY155" fmla="*/ 308344 h 838042"/>
                  <a:gd name="connsiteX156" fmla="*/ 688682 w 1037297"/>
                  <a:gd name="connsiteY156" fmla="*/ 304534 h 838042"/>
                  <a:gd name="connsiteX157" fmla="*/ 698207 w 1037297"/>
                  <a:gd name="connsiteY157" fmla="*/ 295009 h 838042"/>
                  <a:gd name="connsiteX158" fmla="*/ 707732 w 1037297"/>
                  <a:gd name="connsiteY158" fmla="*/ 283579 h 838042"/>
                  <a:gd name="connsiteX159" fmla="*/ 719162 w 1037297"/>
                  <a:gd name="connsiteY159" fmla="*/ 275959 h 838042"/>
                  <a:gd name="connsiteX160" fmla="*/ 734402 w 1037297"/>
                  <a:gd name="connsiteY160" fmla="*/ 262624 h 838042"/>
                  <a:gd name="connsiteX161" fmla="*/ 743927 w 1037297"/>
                  <a:gd name="connsiteY161" fmla="*/ 251194 h 838042"/>
                  <a:gd name="connsiteX162" fmla="*/ 755357 w 1037297"/>
                  <a:gd name="connsiteY162" fmla="*/ 241669 h 838042"/>
                  <a:gd name="connsiteX163" fmla="*/ 761072 w 1037297"/>
                  <a:gd name="connsiteY163" fmla="*/ 230239 h 838042"/>
                  <a:gd name="connsiteX164" fmla="*/ 762977 w 1037297"/>
                  <a:gd name="connsiteY164" fmla="*/ 224524 h 838042"/>
                  <a:gd name="connsiteX165" fmla="*/ 768692 w 1037297"/>
                  <a:gd name="connsiteY165" fmla="*/ 213094 h 838042"/>
                  <a:gd name="connsiteX166" fmla="*/ 766787 w 1037297"/>
                  <a:gd name="connsiteY166" fmla="*/ 197854 h 838042"/>
                  <a:gd name="connsiteX167" fmla="*/ 761072 w 1037297"/>
                  <a:gd name="connsiteY167" fmla="*/ 195949 h 838042"/>
                  <a:gd name="connsiteX168" fmla="*/ 740117 w 1037297"/>
                  <a:gd name="connsiteY168" fmla="*/ 197854 h 838042"/>
                  <a:gd name="connsiteX169" fmla="*/ 734402 w 1037297"/>
                  <a:gd name="connsiteY169" fmla="*/ 201664 h 838042"/>
                  <a:gd name="connsiteX170" fmla="*/ 722972 w 1037297"/>
                  <a:gd name="connsiteY170" fmla="*/ 205474 h 838042"/>
                  <a:gd name="connsiteX171" fmla="*/ 719162 w 1037297"/>
                  <a:gd name="connsiteY171" fmla="*/ 211189 h 838042"/>
                  <a:gd name="connsiteX172" fmla="*/ 713447 w 1037297"/>
                  <a:gd name="connsiteY172" fmla="*/ 213094 h 838042"/>
                  <a:gd name="connsiteX173" fmla="*/ 707732 w 1037297"/>
                  <a:gd name="connsiteY173" fmla="*/ 216904 h 838042"/>
                  <a:gd name="connsiteX174" fmla="*/ 702017 w 1037297"/>
                  <a:gd name="connsiteY174" fmla="*/ 222619 h 838042"/>
                  <a:gd name="connsiteX175" fmla="*/ 694397 w 1037297"/>
                  <a:gd name="connsiteY175" fmla="*/ 226429 h 838042"/>
                  <a:gd name="connsiteX176" fmla="*/ 652487 w 1037297"/>
                  <a:gd name="connsiteY176" fmla="*/ 255004 h 838042"/>
                  <a:gd name="connsiteX177" fmla="*/ 639152 w 1037297"/>
                  <a:gd name="connsiteY177" fmla="*/ 266434 h 838042"/>
                  <a:gd name="connsiteX178" fmla="*/ 629627 w 1037297"/>
                  <a:gd name="connsiteY178" fmla="*/ 283579 h 838042"/>
                  <a:gd name="connsiteX179" fmla="*/ 604862 w 1037297"/>
                  <a:gd name="connsiteY179" fmla="*/ 289294 h 838042"/>
                  <a:gd name="connsiteX180" fmla="*/ 591527 w 1037297"/>
                  <a:gd name="connsiteY180" fmla="*/ 293104 h 838042"/>
                  <a:gd name="connsiteX181" fmla="*/ 576287 w 1037297"/>
                  <a:gd name="connsiteY181" fmla="*/ 291199 h 838042"/>
                  <a:gd name="connsiteX182" fmla="*/ 564857 w 1037297"/>
                  <a:gd name="connsiteY182" fmla="*/ 287389 h 838042"/>
                  <a:gd name="connsiteX183" fmla="*/ 553427 w 1037297"/>
                  <a:gd name="connsiteY183" fmla="*/ 283579 h 838042"/>
                  <a:gd name="connsiteX184" fmla="*/ 541997 w 1037297"/>
                  <a:gd name="connsiteY184" fmla="*/ 279769 h 838042"/>
                  <a:gd name="connsiteX185" fmla="*/ 536282 w 1037297"/>
                  <a:gd name="connsiteY185" fmla="*/ 277864 h 838042"/>
                  <a:gd name="connsiteX186" fmla="*/ 530567 w 1037297"/>
                  <a:gd name="connsiteY186" fmla="*/ 274054 h 838042"/>
                  <a:gd name="connsiteX187" fmla="*/ 519137 w 1037297"/>
                  <a:gd name="connsiteY187" fmla="*/ 268339 h 838042"/>
                  <a:gd name="connsiteX188" fmla="*/ 511517 w 1037297"/>
                  <a:gd name="connsiteY188" fmla="*/ 256909 h 838042"/>
                  <a:gd name="connsiteX189" fmla="*/ 507707 w 1037297"/>
                  <a:gd name="connsiteY189" fmla="*/ 235954 h 838042"/>
                  <a:gd name="connsiteX190" fmla="*/ 509612 w 1037297"/>
                  <a:gd name="connsiteY190" fmla="*/ 171184 h 838042"/>
                  <a:gd name="connsiteX191" fmla="*/ 508314 w 1037297"/>
                  <a:gd name="connsiteY191" fmla="*/ 73485 h 838042"/>
                  <a:gd name="connsiteX192" fmla="*/ 454116 w 1037297"/>
                  <a:gd name="connsiteY192" fmla="*/ 11248 h 838042"/>
                  <a:gd name="connsiteX193" fmla="*/ 435401 w 1037297"/>
                  <a:gd name="connsiteY193" fmla="*/ 68523 h 838042"/>
                  <a:gd name="connsiteX194" fmla="*/ 427697 w 1037297"/>
                  <a:gd name="connsiteY194" fmla="*/ 137103 h 838042"/>
                  <a:gd name="connsiteX195" fmla="*/ 420077 w 1037297"/>
                  <a:gd name="connsiteY195" fmla="*/ 169279 h 838042"/>
                  <a:gd name="connsiteX196" fmla="*/ 416267 w 1037297"/>
                  <a:gd name="connsiteY196" fmla="*/ 186424 h 838042"/>
                  <a:gd name="connsiteX197" fmla="*/ 420077 w 1037297"/>
                  <a:gd name="connsiteY197" fmla="*/ 207379 h 838042"/>
                  <a:gd name="connsiteX198" fmla="*/ 423887 w 1037297"/>
                  <a:gd name="connsiteY198" fmla="*/ 213094 h 838042"/>
                  <a:gd name="connsiteX199" fmla="*/ 427697 w 1037297"/>
                  <a:gd name="connsiteY199" fmla="*/ 224524 h 838042"/>
                  <a:gd name="connsiteX200" fmla="*/ 425792 w 1037297"/>
                  <a:gd name="connsiteY200" fmla="*/ 251194 h 838042"/>
                  <a:gd name="connsiteX201" fmla="*/ 420077 w 1037297"/>
                  <a:gd name="connsiteY201" fmla="*/ 253099 h 838042"/>
                  <a:gd name="connsiteX202" fmla="*/ 414362 w 1037297"/>
                  <a:gd name="connsiteY202" fmla="*/ 256909 h 838042"/>
                  <a:gd name="connsiteX203" fmla="*/ 423887 w 1037297"/>
                  <a:gd name="connsiteY203"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58202 w 1037297"/>
                  <a:gd name="connsiteY116" fmla="*/ 426454 h 838042"/>
                  <a:gd name="connsiteX117" fmla="*/ 726782 w 1037297"/>
                  <a:gd name="connsiteY117" fmla="*/ 405499 h 838042"/>
                  <a:gd name="connsiteX118" fmla="*/ 844892 w 1037297"/>
                  <a:gd name="connsiteY118" fmla="*/ 407404 h 838042"/>
                  <a:gd name="connsiteX119" fmla="*/ 873467 w 1037297"/>
                  <a:gd name="connsiteY119" fmla="*/ 409309 h 838042"/>
                  <a:gd name="connsiteX120" fmla="*/ 902042 w 1037297"/>
                  <a:gd name="connsiteY120" fmla="*/ 415024 h 838042"/>
                  <a:gd name="connsiteX121" fmla="*/ 924902 w 1037297"/>
                  <a:gd name="connsiteY121" fmla="*/ 418834 h 838042"/>
                  <a:gd name="connsiteX122" fmla="*/ 953477 w 1037297"/>
                  <a:gd name="connsiteY122" fmla="*/ 424549 h 838042"/>
                  <a:gd name="connsiteX123" fmla="*/ 959192 w 1037297"/>
                  <a:gd name="connsiteY123" fmla="*/ 424549 h 838042"/>
                  <a:gd name="connsiteX124" fmla="*/ 1004912 w 1037297"/>
                  <a:gd name="connsiteY124" fmla="*/ 422644 h 838042"/>
                  <a:gd name="connsiteX125" fmla="*/ 1033487 w 1037297"/>
                  <a:gd name="connsiteY125" fmla="*/ 415024 h 838042"/>
                  <a:gd name="connsiteX126" fmla="*/ 1037297 w 1037297"/>
                  <a:gd name="connsiteY126" fmla="*/ 409309 h 838042"/>
                  <a:gd name="connsiteX127" fmla="*/ 1035392 w 1037297"/>
                  <a:gd name="connsiteY127" fmla="*/ 390259 h 838042"/>
                  <a:gd name="connsiteX128" fmla="*/ 1029677 w 1037297"/>
                  <a:gd name="connsiteY128" fmla="*/ 386449 h 838042"/>
                  <a:gd name="connsiteX129" fmla="*/ 1014437 w 1037297"/>
                  <a:gd name="connsiteY129" fmla="*/ 384544 h 838042"/>
                  <a:gd name="connsiteX130" fmla="*/ 1008722 w 1037297"/>
                  <a:gd name="connsiteY130" fmla="*/ 382639 h 838042"/>
                  <a:gd name="connsiteX131" fmla="*/ 1001102 w 1037297"/>
                  <a:gd name="connsiteY131" fmla="*/ 380734 h 838042"/>
                  <a:gd name="connsiteX132" fmla="*/ 989672 w 1037297"/>
                  <a:gd name="connsiteY132" fmla="*/ 373114 h 838042"/>
                  <a:gd name="connsiteX133" fmla="*/ 978242 w 1037297"/>
                  <a:gd name="connsiteY133" fmla="*/ 369304 h 838042"/>
                  <a:gd name="connsiteX134" fmla="*/ 972527 w 1037297"/>
                  <a:gd name="connsiteY134" fmla="*/ 367399 h 838042"/>
                  <a:gd name="connsiteX135" fmla="*/ 964907 w 1037297"/>
                  <a:gd name="connsiteY135" fmla="*/ 365494 h 838042"/>
                  <a:gd name="connsiteX136" fmla="*/ 959192 w 1037297"/>
                  <a:gd name="connsiteY136" fmla="*/ 363589 h 838042"/>
                  <a:gd name="connsiteX137" fmla="*/ 938237 w 1037297"/>
                  <a:gd name="connsiteY137" fmla="*/ 357874 h 838042"/>
                  <a:gd name="connsiteX138" fmla="*/ 932522 w 1037297"/>
                  <a:gd name="connsiteY138" fmla="*/ 355969 h 838042"/>
                  <a:gd name="connsiteX139" fmla="*/ 827747 w 1037297"/>
                  <a:gd name="connsiteY139" fmla="*/ 357874 h 838042"/>
                  <a:gd name="connsiteX140" fmla="*/ 822032 w 1037297"/>
                  <a:gd name="connsiteY140" fmla="*/ 359779 h 838042"/>
                  <a:gd name="connsiteX141" fmla="*/ 732497 w 1037297"/>
                  <a:gd name="connsiteY141" fmla="*/ 361684 h 838042"/>
                  <a:gd name="connsiteX142" fmla="*/ 719162 w 1037297"/>
                  <a:gd name="connsiteY142" fmla="*/ 365494 h 838042"/>
                  <a:gd name="connsiteX143" fmla="*/ 698207 w 1037297"/>
                  <a:gd name="connsiteY143" fmla="*/ 367399 h 838042"/>
                  <a:gd name="connsiteX144" fmla="*/ 671537 w 1037297"/>
                  <a:gd name="connsiteY144" fmla="*/ 369304 h 838042"/>
                  <a:gd name="connsiteX145" fmla="*/ 671537 w 1037297"/>
                  <a:gd name="connsiteY145" fmla="*/ 369304 h 838042"/>
                  <a:gd name="connsiteX146" fmla="*/ 648677 w 1037297"/>
                  <a:gd name="connsiteY146" fmla="*/ 373114 h 838042"/>
                  <a:gd name="connsiteX147" fmla="*/ 644867 w 1037297"/>
                  <a:gd name="connsiteY147" fmla="*/ 361684 h 838042"/>
                  <a:gd name="connsiteX148" fmla="*/ 642962 w 1037297"/>
                  <a:gd name="connsiteY148" fmla="*/ 355969 h 838042"/>
                  <a:gd name="connsiteX149" fmla="*/ 644867 w 1037297"/>
                  <a:gd name="connsiteY149" fmla="*/ 338824 h 838042"/>
                  <a:gd name="connsiteX150" fmla="*/ 646772 w 1037297"/>
                  <a:gd name="connsiteY150" fmla="*/ 333109 h 838042"/>
                  <a:gd name="connsiteX151" fmla="*/ 663917 w 1037297"/>
                  <a:gd name="connsiteY151" fmla="*/ 323584 h 838042"/>
                  <a:gd name="connsiteX152" fmla="*/ 675347 w 1037297"/>
                  <a:gd name="connsiteY152" fmla="*/ 315964 h 838042"/>
                  <a:gd name="connsiteX153" fmla="*/ 677252 w 1037297"/>
                  <a:gd name="connsiteY153" fmla="*/ 310249 h 838042"/>
                  <a:gd name="connsiteX154" fmla="*/ 682967 w 1037297"/>
                  <a:gd name="connsiteY154" fmla="*/ 308344 h 838042"/>
                  <a:gd name="connsiteX155" fmla="*/ 688682 w 1037297"/>
                  <a:gd name="connsiteY155" fmla="*/ 304534 h 838042"/>
                  <a:gd name="connsiteX156" fmla="*/ 698207 w 1037297"/>
                  <a:gd name="connsiteY156" fmla="*/ 295009 h 838042"/>
                  <a:gd name="connsiteX157" fmla="*/ 707732 w 1037297"/>
                  <a:gd name="connsiteY157" fmla="*/ 283579 h 838042"/>
                  <a:gd name="connsiteX158" fmla="*/ 719162 w 1037297"/>
                  <a:gd name="connsiteY158" fmla="*/ 275959 h 838042"/>
                  <a:gd name="connsiteX159" fmla="*/ 734402 w 1037297"/>
                  <a:gd name="connsiteY159" fmla="*/ 262624 h 838042"/>
                  <a:gd name="connsiteX160" fmla="*/ 743927 w 1037297"/>
                  <a:gd name="connsiteY160" fmla="*/ 251194 h 838042"/>
                  <a:gd name="connsiteX161" fmla="*/ 755357 w 1037297"/>
                  <a:gd name="connsiteY161" fmla="*/ 241669 h 838042"/>
                  <a:gd name="connsiteX162" fmla="*/ 761072 w 1037297"/>
                  <a:gd name="connsiteY162" fmla="*/ 230239 h 838042"/>
                  <a:gd name="connsiteX163" fmla="*/ 762977 w 1037297"/>
                  <a:gd name="connsiteY163" fmla="*/ 224524 h 838042"/>
                  <a:gd name="connsiteX164" fmla="*/ 768692 w 1037297"/>
                  <a:gd name="connsiteY164" fmla="*/ 213094 h 838042"/>
                  <a:gd name="connsiteX165" fmla="*/ 766787 w 1037297"/>
                  <a:gd name="connsiteY165" fmla="*/ 197854 h 838042"/>
                  <a:gd name="connsiteX166" fmla="*/ 761072 w 1037297"/>
                  <a:gd name="connsiteY166" fmla="*/ 195949 h 838042"/>
                  <a:gd name="connsiteX167" fmla="*/ 740117 w 1037297"/>
                  <a:gd name="connsiteY167" fmla="*/ 197854 h 838042"/>
                  <a:gd name="connsiteX168" fmla="*/ 734402 w 1037297"/>
                  <a:gd name="connsiteY168" fmla="*/ 201664 h 838042"/>
                  <a:gd name="connsiteX169" fmla="*/ 722972 w 1037297"/>
                  <a:gd name="connsiteY169" fmla="*/ 205474 h 838042"/>
                  <a:gd name="connsiteX170" fmla="*/ 719162 w 1037297"/>
                  <a:gd name="connsiteY170" fmla="*/ 211189 h 838042"/>
                  <a:gd name="connsiteX171" fmla="*/ 713447 w 1037297"/>
                  <a:gd name="connsiteY171" fmla="*/ 213094 h 838042"/>
                  <a:gd name="connsiteX172" fmla="*/ 707732 w 1037297"/>
                  <a:gd name="connsiteY172" fmla="*/ 216904 h 838042"/>
                  <a:gd name="connsiteX173" fmla="*/ 702017 w 1037297"/>
                  <a:gd name="connsiteY173" fmla="*/ 222619 h 838042"/>
                  <a:gd name="connsiteX174" fmla="*/ 694397 w 1037297"/>
                  <a:gd name="connsiteY174" fmla="*/ 226429 h 838042"/>
                  <a:gd name="connsiteX175" fmla="*/ 652487 w 1037297"/>
                  <a:gd name="connsiteY175" fmla="*/ 255004 h 838042"/>
                  <a:gd name="connsiteX176" fmla="*/ 639152 w 1037297"/>
                  <a:gd name="connsiteY176" fmla="*/ 266434 h 838042"/>
                  <a:gd name="connsiteX177" fmla="*/ 629627 w 1037297"/>
                  <a:gd name="connsiteY177" fmla="*/ 283579 h 838042"/>
                  <a:gd name="connsiteX178" fmla="*/ 604862 w 1037297"/>
                  <a:gd name="connsiteY178" fmla="*/ 289294 h 838042"/>
                  <a:gd name="connsiteX179" fmla="*/ 591527 w 1037297"/>
                  <a:gd name="connsiteY179" fmla="*/ 293104 h 838042"/>
                  <a:gd name="connsiteX180" fmla="*/ 576287 w 1037297"/>
                  <a:gd name="connsiteY180" fmla="*/ 291199 h 838042"/>
                  <a:gd name="connsiteX181" fmla="*/ 564857 w 1037297"/>
                  <a:gd name="connsiteY181" fmla="*/ 287389 h 838042"/>
                  <a:gd name="connsiteX182" fmla="*/ 553427 w 1037297"/>
                  <a:gd name="connsiteY182" fmla="*/ 283579 h 838042"/>
                  <a:gd name="connsiteX183" fmla="*/ 541997 w 1037297"/>
                  <a:gd name="connsiteY183" fmla="*/ 279769 h 838042"/>
                  <a:gd name="connsiteX184" fmla="*/ 536282 w 1037297"/>
                  <a:gd name="connsiteY184" fmla="*/ 277864 h 838042"/>
                  <a:gd name="connsiteX185" fmla="*/ 530567 w 1037297"/>
                  <a:gd name="connsiteY185" fmla="*/ 274054 h 838042"/>
                  <a:gd name="connsiteX186" fmla="*/ 519137 w 1037297"/>
                  <a:gd name="connsiteY186" fmla="*/ 268339 h 838042"/>
                  <a:gd name="connsiteX187" fmla="*/ 511517 w 1037297"/>
                  <a:gd name="connsiteY187" fmla="*/ 256909 h 838042"/>
                  <a:gd name="connsiteX188" fmla="*/ 507707 w 1037297"/>
                  <a:gd name="connsiteY188" fmla="*/ 235954 h 838042"/>
                  <a:gd name="connsiteX189" fmla="*/ 509612 w 1037297"/>
                  <a:gd name="connsiteY189" fmla="*/ 171184 h 838042"/>
                  <a:gd name="connsiteX190" fmla="*/ 508314 w 1037297"/>
                  <a:gd name="connsiteY190" fmla="*/ 73485 h 838042"/>
                  <a:gd name="connsiteX191" fmla="*/ 454116 w 1037297"/>
                  <a:gd name="connsiteY191" fmla="*/ 11248 h 838042"/>
                  <a:gd name="connsiteX192" fmla="*/ 435401 w 1037297"/>
                  <a:gd name="connsiteY192" fmla="*/ 68523 h 838042"/>
                  <a:gd name="connsiteX193" fmla="*/ 427697 w 1037297"/>
                  <a:gd name="connsiteY193" fmla="*/ 137103 h 838042"/>
                  <a:gd name="connsiteX194" fmla="*/ 420077 w 1037297"/>
                  <a:gd name="connsiteY194" fmla="*/ 169279 h 838042"/>
                  <a:gd name="connsiteX195" fmla="*/ 416267 w 1037297"/>
                  <a:gd name="connsiteY195" fmla="*/ 186424 h 838042"/>
                  <a:gd name="connsiteX196" fmla="*/ 420077 w 1037297"/>
                  <a:gd name="connsiteY196" fmla="*/ 207379 h 838042"/>
                  <a:gd name="connsiteX197" fmla="*/ 423887 w 1037297"/>
                  <a:gd name="connsiteY197" fmla="*/ 213094 h 838042"/>
                  <a:gd name="connsiteX198" fmla="*/ 427697 w 1037297"/>
                  <a:gd name="connsiteY198" fmla="*/ 224524 h 838042"/>
                  <a:gd name="connsiteX199" fmla="*/ 425792 w 1037297"/>
                  <a:gd name="connsiteY199" fmla="*/ 251194 h 838042"/>
                  <a:gd name="connsiteX200" fmla="*/ 420077 w 1037297"/>
                  <a:gd name="connsiteY200" fmla="*/ 253099 h 838042"/>
                  <a:gd name="connsiteX201" fmla="*/ 414362 w 1037297"/>
                  <a:gd name="connsiteY201" fmla="*/ 256909 h 838042"/>
                  <a:gd name="connsiteX202" fmla="*/ 423887 w 1037297"/>
                  <a:gd name="connsiteY202"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58202 w 1037297"/>
                  <a:gd name="connsiteY116" fmla="*/ 426454 h 838042"/>
                  <a:gd name="connsiteX117" fmla="*/ 726782 w 1037297"/>
                  <a:gd name="connsiteY117" fmla="*/ 405499 h 838042"/>
                  <a:gd name="connsiteX118" fmla="*/ 844892 w 1037297"/>
                  <a:gd name="connsiteY118" fmla="*/ 407404 h 838042"/>
                  <a:gd name="connsiteX119" fmla="*/ 873467 w 1037297"/>
                  <a:gd name="connsiteY119" fmla="*/ 409309 h 838042"/>
                  <a:gd name="connsiteX120" fmla="*/ 902042 w 1037297"/>
                  <a:gd name="connsiteY120" fmla="*/ 415024 h 838042"/>
                  <a:gd name="connsiteX121" fmla="*/ 924902 w 1037297"/>
                  <a:gd name="connsiteY121" fmla="*/ 418834 h 838042"/>
                  <a:gd name="connsiteX122" fmla="*/ 953477 w 1037297"/>
                  <a:gd name="connsiteY122" fmla="*/ 424549 h 838042"/>
                  <a:gd name="connsiteX123" fmla="*/ 959192 w 1037297"/>
                  <a:gd name="connsiteY123" fmla="*/ 424549 h 838042"/>
                  <a:gd name="connsiteX124" fmla="*/ 1004912 w 1037297"/>
                  <a:gd name="connsiteY124" fmla="*/ 422644 h 838042"/>
                  <a:gd name="connsiteX125" fmla="*/ 1033487 w 1037297"/>
                  <a:gd name="connsiteY125" fmla="*/ 415024 h 838042"/>
                  <a:gd name="connsiteX126" fmla="*/ 1037297 w 1037297"/>
                  <a:gd name="connsiteY126" fmla="*/ 409309 h 838042"/>
                  <a:gd name="connsiteX127" fmla="*/ 1035392 w 1037297"/>
                  <a:gd name="connsiteY127" fmla="*/ 390259 h 838042"/>
                  <a:gd name="connsiteX128" fmla="*/ 1029677 w 1037297"/>
                  <a:gd name="connsiteY128" fmla="*/ 386449 h 838042"/>
                  <a:gd name="connsiteX129" fmla="*/ 1014437 w 1037297"/>
                  <a:gd name="connsiteY129" fmla="*/ 384544 h 838042"/>
                  <a:gd name="connsiteX130" fmla="*/ 1008722 w 1037297"/>
                  <a:gd name="connsiteY130" fmla="*/ 382639 h 838042"/>
                  <a:gd name="connsiteX131" fmla="*/ 1001102 w 1037297"/>
                  <a:gd name="connsiteY131" fmla="*/ 380734 h 838042"/>
                  <a:gd name="connsiteX132" fmla="*/ 989672 w 1037297"/>
                  <a:gd name="connsiteY132" fmla="*/ 373114 h 838042"/>
                  <a:gd name="connsiteX133" fmla="*/ 978242 w 1037297"/>
                  <a:gd name="connsiteY133" fmla="*/ 369304 h 838042"/>
                  <a:gd name="connsiteX134" fmla="*/ 972527 w 1037297"/>
                  <a:gd name="connsiteY134" fmla="*/ 367399 h 838042"/>
                  <a:gd name="connsiteX135" fmla="*/ 964907 w 1037297"/>
                  <a:gd name="connsiteY135" fmla="*/ 365494 h 838042"/>
                  <a:gd name="connsiteX136" fmla="*/ 959192 w 1037297"/>
                  <a:gd name="connsiteY136" fmla="*/ 363589 h 838042"/>
                  <a:gd name="connsiteX137" fmla="*/ 938237 w 1037297"/>
                  <a:gd name="connsiteY137" fmla="*/ 357874 h 838042"/>
                  <a:gd name="connsiteX138" fmla="*/ 932522 w 1037297"/>
                  <a:gd name="connsiteY138" fmla="*/ 355969 h 838042"/>
                  <a:gd name="connsiteX139" fmla="*/ 827747 w 1037297"/>
                  <a:gd name="connsiteY139" fmla="*/ 357874 h 838042"/>
                  <a:gd name="connsiteX140" fmla="*/ 822032 w 1037297"/>
                  <a:gd name="connsiteY140" fmla="*/ 359779 h 838042"/>
                  <a:gd name="connsiteX141" fmla="*/ 732497 w 1037297"/>
                  <a:gd name="connsiteY141" fmla="*/ 361684 h 838042"/>
                  <a:gd name="connsiteX142" fmla="*/ 719162 w 1037297"/>
                  <a:gd name="connsiteY142" fmla="*/ 365494 h 838042"/>
                  <a:gd name="connsiteX143" fmla="*/ 698207 w 1037297"/>
                  <a:gd name="connsiteY143" fmla="*/ 367399 h 838042"/>
                  <a:gd name="connsiteX144" fmla="*/ 671537 w 1037297"/>
                  <a:gd name="connsiteY144" fmla="*/ 369304 h 838042"/>
                  <a:gd name="connsiteX145" fmla="*/ 648677 w 1037297"/>
                  <a:gd name="connsiteY145" fmla="*/ 373114 h 838042"/>
                  <a:gd name="connsiteX146" fmla="*/ 644867 w 1037297"/>
                  <a:gd name="connsiteY146" fmla="*/ 361684 h 838042"/>
                  <a:gd name="connsiteX147" fmla="*/ 642962 w 1037297"/>
                  <a:gd name="connsiteY147" fmla="*/ 355969 h 838042"/>
                  <a:gd name="connsiteX148" fmla="*/ 644867 w 1037297"/>
                  <a:gd name="connsiteY148" fmla="*/ 338824 h 838042"/>
                  <a:gd name="connsiteX149" fmla="*/ 646772 w 1037297"/>
                  <a:gd name="connsiteY149" fmla="*/ 333109 h 838042"/>
                  <a:gd name="connsiteX150" fmla="*/ 663917 w 1037297"/>
                  <a:gd name="connsiteY150" fmla="*/ 323584 h 838042"/>
                  <a:gd name="connsiteX151" fmla="*/ 675347 w 1037297"/>
                  <a:gd name="connsiteY151" fmla="*/ 315964 h 838042"/>
                  <a:gd name="connsiteX152" fmla="*/ 677252 w 1037297"/>
                  <a:gd name="connsiteY152" fmla="*/ 310249 h 838042"/>
                  <a:gd name="connsiteX153" fmla="*/ 682967 w 1037297"/>
                  <a:gd name="connsiteY153" fmla="*/ 308344 h 838042"/>
                  <a:gd name="connsiteX154" fmla="*/ 688682 w 1037297"/>
                  <a:gd name="connsiteY154" fmla="*/ 304534 h 838042"/>
                  <a:gd name="connsiteX155" fmla="*/ 698207 w 1037297"/>
                  <a:gd name="connsiteY155" fmla="*/ 295009 h 838042"/>
                  <a:gd name="connsiteX156" fmla="*/ 707732 w 1037297"/>
                  <a:gd name="connsiteY156" fmla="*/ 283579 h 838042"/>
                  <a:gd name="connsiteX157" fmla="*/ 719162 w 1037297"/>
                  <a:gd name="connsiteY157" fmla="*/ 275959 h 838042"/>
                  <a:gd name="connsiteX158" fmla="*/ 734402 w 1037297"/>
                  <a:gd name="connsiteY158" fmla="*/ 262624 h 838042"/>
                  <a:gd name="connsiteX159" fmla="*/ 743927 w 1037297"/>
                  <a:gd name="connsiteY159" fmla="*/ 251194 h 838042"/>
                  <a:gd name="connsiteX160" fmla="*/ 755357 w 1037297"/>
                  <a:gd name="connsiteY160" fmla="*/ 241669 h 838042"/>
                  <a:gd name="connsiteX161" fmla="*/ 761072 w 1037297"/>
                  <a:gd name="connsiteY161" fmla="*/ 230239 h 838042"/>
                  <a:gd name="connsiteX162" fmla="*/ 762977 w 1037297"/>
                  <a:gd name="connsiteY162" fmla="*/ 224524 h 838042"/>
                  <a:gd name="connsiteX163" fmla="*/ 768692 w 1037297"/>
                  <a:gd name="connsiteY163" fmla="*/ 213094 h 838042"/>
                  <a:gd name="connsiteX164" fmla="*/ 766787 w 1037297"/>
                  <a:gd name="connsiteY164" fmla="*/ 197854 h 838042"/>
                  <a:gd name="connsiteX165" fmla="*/ 761072 w 1037297"/>
                  <a:gd name="connsiteY165" fmla="*/ 195949 h 838042"/>
                  <a:gd name="connsiteX166" fmla="*/ 740117 w 1037297"/>
                  <a:gd name="connsiteY166" fmla="*/ 197854 h 838042"/>
                  <a:gd name="connsiteX167" fmla="*/ 734402 w 1037297"/>
                  <a:gd name="connsiteY167" fmla="*/ 201664 h 838042"/>
                  <a:gd name="connsiteX168" fmla="*/ 722972 w 1037297"/>
                  <a:gd name="connsiteY168" fmla="*/ 205474 h 838042"/>
                  <a:gd name="connsiteX169" fmla="*/ 719162 w 1037297"/>
                  <a:gd name="connsiteY169" fmla="*/ 211189 h 838042"/>
                  <a:gd name="connsiteX170" fmla="*/ 713447 w 1037297"/>
                  <a:gd name="connsiteY170" fmla="*/ 213094 h 838042"/>
                  <a:gd name="connsiteX171" fmla="*/ 707732 w 1037297"/>
                  <a:gd name="connsiteY171" fmla="*/ 216904 h 838042"/>
                  <a:gd name="connsiteX172" fmla="*/ 702017 w 1037297"/>
                  <a:gd name="connsiteY172" fmla="*/ 222619 h 838042"/>
                  <a:gd name="connsiteX173" fmla="*/ 694397 w 1037297"/>
                  <a:gd name="connsiteY173" fmla="*/ 226429 h 838042"/>
                  <a:gd name="connsiteX174" fmla="*/ 652487 w 1037297"/>
                  <a:gd name="connsiteY174" fmla="*/ 255004 h 838042"/>
                  <a:gd name="connsiteX175" fmla="*/ 639152 w 1037297"/>
                  <a:gd name="connsiteY175" fmla="*/ 266434 h 838042"/>
                  <a:gd name="connsiteX176" fmla="*/ 629627 w 1037297"/>
                  <a:gd name="connsiteY176" fmla="*/ 283579 h 838042"/>
                  <a:gd name="connsiteX177" fmla="*/ 604862 w 1037297"/>
                  <a:gd name="connsiteY177" fmla="*/ 289294 h 838042"/>
                  <a:gd name="connsiteX178" fmla="*/ 591527 w 1037297"/>
                  <a:gd name="connsiteY178" fmla="*/ 293104 h 838042"/>
                  <a:gd name="connsiteX179" fmla="*/ 576287 w 1037297"/>
                  <a:gd name="connsiteY179" fmla="*/ 291199 h 838042"/>
                  <a:gd name="connsiteX180" fmla="*/ 564857 w 1037297"/>
                  <a:gd name="connsiteY180" fmla="*/ 287389 h 838042"/>
                  <a:gd name="connsiteX181" fmla="*/ 553427 w 1037297"/>
                  <a:gd name="connsiteY181" fmla="*/ 283579 h 838042"/>
                  <a:gd name="connsiteX182" fmla="*/ 541997 w 1037297"/>
                  <a:gd name="connsiteY182" fmla="*/ 279769 h 838042"/>
                  <a:gd name="connsiteX183" fmla="*/ 536282 w 1037297"/>
                  <a:gd name="connsiteY183" fmla="*/ 277864 h 838042"/>
                  <a:gd name="connsiteX184" fmla="*/ 530567 w 1037297"/>
                  <a:gd name="connsiteY184" fmla="*/ 274054 h 838042"/>
                  <a:gd name="connsiteX185" fmla="*/ 519137 w 1037297"/>
                  <a:gd name="connsiteY185" fmla="*/ 268339 h 838042"/>
                  <a:gd name="connsiteX186" fmla="*/ 511517 w 1037297"/>
                  <a:gd name="connsiteY186" fmla="*/ 256909 h 838042"/>
                  <a:gd name="connsiteX187" fmla="*/ 507707 w 1037297"/>
                  <a:gd name="connsiteY187" fmla="*/ 235954 h 838042"/>
                  <a:gd name="connsiteX188" fmla="*/ 509612 w 1037297"/>
                  <a:gd name="connsiteY188" fmla="*/ 171184 h 838042"/>
                  <a:gd name="connsiteX189" fmla="*/ 508314 w 1037297"/>
                  <a:gd name="connsiteY189" fmla="*/ 73485 h 838042"/>
                  <a:gd name="connsiteX190" fmla="*/ 454116 w 1037297"/>
                  <a:gd name="connsiteY190" fmla="*/ 11248 h 838042"/>
                  <a:gd name="connsiteX191" fmla="*/ 435401 w 1037297"/>
                  <a:gd name="connsiteY191" fmla="*/ 68523 h 838042"/>
                  <a:gd name="connsiteX192" fmla="*/ 427697 w 1037297"/>
                  <a:gd name="connsiteY192" fmla="*/ 137103 h 838042"/>
                  <a:gd name="connsiteX193" fmla="*/ 420077 w 1037297"/>
                  <a:gd name="connsiteY193" fmla="*/ 169279 h 838042"/>
                  <a:gd name="connsiteX194" fmla="*/ 416267 w 1037297"/>
                  <a:gd name="connsiteY194" fmla="*/ 186424 h 838042"/>
                  <a:gd name="connsiteX195" fmla="*/ 420077 w 1037297"/>
                  <a:gd name="connsiteY195" fmla="*/ 207379 h 838042"/>
                  <a:gd name="connsiteX196" fmla="*/ 423887 w 1037297"/>
                  <a:gd name="connsiteY196" fmla="*/ 213094 h 838042"/>
                  <a:gd name="connsiteX197" fmla="*/ 427697 w 1037297"/>
                  <a:gd name="connsiteY197" fmla="*/ 224524 h 838042"/>
                  <a:gd name="connsiteX198" fmla="*/ 425792 w 1037297"/>
                  <a:gd name="connsiteY198" fmla="*/ 251194 h 838042"/>
                  <a:gd name="connsiteX199" fmla="*/ 420077 w 1037297"/>
                  <a:gd name="connsiteY199" fmla="*/ 253099 h 838042"/>
                  <a:gd name="connsiteX200" fmla="*/ 414362 w 1037297"/>
                  <a:gd name="connsiteY200" fmla="*/ 256909 h 838042"/>
                  <a:gd name="connsiteX201" fmla="*/ 423887 w 1037297"/>
                  <a:gd name="connsiteY201"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58202 w 1037297"/>
                  <a:gd name="connsiteY116" fmla="*/ 426454 h 838042"/>
                  <a:gd name="connsiteX117" fmla="*/ 726782 w 1037297"/>
                  <a:gd name="connsiteY117" fmla="*/ 405499 h 838042"/>
                  <a:gd name="connsiteX118" fmla="*/ 844892 w 1037297"/>
                  <a:gd name="connsiteY118" fmla="*/ 407404 h 838042"/>
                  <a:gd name="connsiteX119" fmla="*/ 873467 w 1037297"/>
                  <a:gd name="connsiteY119" fmla="*/ 409309 h 838042"/>
                  <a:gd name="connsiteX120" fmla="*/ 902042 w 1037297"/>
                  <a:gd name="connsiteY120" fmla="*/ 415024 h 838042"/>
                  <a:gd name="connsiteX121" fmla="*/ 924902 w 1037297"/>
                  <a:gd name="connsiteY121" fmla="*/ 418834 h 838042"/>
                  <a:gd name="connsiteX122" fmla="*/ 953477 w 1037297"/>
                  <a:gd name="connsiteY122" fmla="*/ 424549 h 838042"/>
                  <a:gd name="connsiteX123" fmla="*/ 959192 w 1037297"/>
                  <a:gd name="connsiteY123" fmla="*/ 424549 h 838042"/>
                  <a:gd name="connsiteX124" fmla="*/ 1004912 w 1037297"/>
                  <a:gd name="connsiteY124" fmla="*/ 422644 h 838042"/>
                  <a:gd name="connsiteX125" fmla="*/ 1033487 w 1037297"/>
                  <a:gd name="connsiteY125" fmla="*/ 415024 h 838042"/>
                  <a:gd name="connsiteX126" fmla="*/ 1037297 w 1037297"/>
                  <a:gd name="connsiteY126" fmla="*/ 409309 h 838042"/>
                  <a:gd name="connsiteX127" fmla="*/ 1035392 w 1037297"/>
                  <a:gd name="connsiteY127" fmla="*/ 390259 h 838042"/>
                  <a:gd name="connsiteX128" fmla="*/ 1029677 w 1037297"/>
                  <a:gd name="connsiteY128" fmla="*/ 386449 h 838042"/>
                  <a:gd name="connsiteX129" fmla="*/ 1014437 w 1037297"/>
                  <a:gd name="connsiteY129" fmla="*/ 384544 h 838042"/>
                  <a:gd name="connsiteX130" fmla="*/ 1008722 w 1037297"/>
                  <a:gd name="connsiteY130" fmla="*/ 382639 h 838042"/>
                  <a:gd name="connsiteX131" fmla="*/ 1001102 w 1037297"/>
                  <a:gd name="connsiteY131" fmla="*/ 380734 h 838042"/>
                  <a:gd name="connsiteX132" fmla="*/ 989672 w 1037297"/>
                  <a:gd name="connsiteY132" fmla="*/ 373114 h 838042"/>
                  <a:gd name="connsiteX133" fmla="*/ 978242 w 1037297"/>
                  <a:gd name="connsiteY133" fmla="*/ 369304 h 838042"/>
                  <a:gd name="connsiteX134" fmla="*/ 972527 w 1037297"/>
                  <a:gd name="connsiteY134" fmla="*/ 367399 h 838042"/>
                  <a:gd name="connsiteX135" fmla="*/ 964907 w 1037297"/>
                  <a:gd name="connsiteY135" fmla="*/ 365494 h 838042"/>
                  <a:gd name="connsiteX136" fmla="*/ 959192 w 1037297"/>
                  <a:gd name="connsiteY136" fmla="*/ 363589 h 838042"/>
                  <a:gd name="connsiteX137" fmla="*/ 938237 w 1037297"/>
                  <a:gd name="connsiteY137" fmla="*/ 357874 h 838042"/>
                  <a:gd name="connsiteX138" fmla="*/ 932522 w 1037297"/>
                  <a:gd name="connsiteY138" fmla="*/ 355969 h 838042"/>
                  <a:gd name="connsiteX139" fmla="*/ 827747 w 1037297"/>
                  <a:gd name="connsiteY139" fmla="*/ 357874 h 838042"/>
                  <a:gd name="connsiteX140" fmla="*/ 822032 w 1037297"/>
                  <a:gd name="connsiteY140" fmla="*/ 359779 h 838042"/>
                  <a:gd name="connsiteX141" fmla="*/ 732497 w 1037297"/>
                  <a:gd name="connsiteY141" fmla="*/ 361684 h 838042"/>
                  <a:gd name="connsiteX142" fmla="*/ 719162 w 1037297"/>
                  <a:gd name="connsiteY142" fmla="*/ 365494 h 838042"/>
                  <a:gd name="connsiteX143" fmla="*/ 671537 w 1037297"/>
                  <a:gd name="connsiteY143" fmla="*/ 369304 h 838042"/>
                  <a:gd name="connsiteX144" fmla="*/ 648677 w 1037297"/>
                  <a:gd name="connsiteY144" fmla="*/ 373114 h 838042"/>
                  <a:gd name="connsiteX145" fmla="*/ 644867 w 1037297"/>
                  <a:gd name="connsiteY145" fmla="*/ 361684 h 838042"/>
                  <a:gd name="connsiteX146" fmla="*/ 642962 w 1037297"/>
                  <a:gd name="connsiteY146" fmla="*/ 355969 h 838042"/>
                  <a:gd name="connsiteX147" fmla="*/ 644867 w 1037297"/>
                  <a:gd name="connsiteY147" fmla="*/ 338824 h 838042"/>
                  <a:gd name="connsiteX148" fmla="*/ 646772 w 1037297"/>
                  <a:gd name="connsiteY148" fmla="*/ 333109 h 838042"/>
                  <a:gd name="connsiteX149" fmla="*/ 663917 w 1037297"/>
                  <a:gd name="connsiteY149" fmla="*/ 323584 h 838042"/>
                  <a:gd name="connsiteX150" fmla="*/ 675347 w 1037297"/>
                  <a:gd name="connsiteY150" fmla="*/ 315964 h 838042"/>
                  <a:gd name="connsiteX151" fmla="*/ 677252 w 1037297"/>
                  <a:gd name="connsiteY151" fmla="*/ 310249 h 838042"/>
                  <a:gd name="connsiteX152" fmla="*/ 682967 w 1037297"/>
                  <a:gd name="connsiteY152" fmla="*/ 308344 h 838042"/>
                  <a:gd name="connsiteX153" fmla="*/ 688682 w 1037297"/>
                  <a:gd name="connsiteY153" fmla="*/ 304534 h 838042"/>
                  <a:gd name="connsiteX154" fmla="*/ 698207 w 1037297"/>
                  <a:gd name="connsiteY154" fmla="*/ 295009 h 838042"/>
                  <a:gd name="connsiteX155" fmla="*/ 707732 w 1037297"/>
                  <a:gd name="connsiteY155" fmla="*/ 283579 h 838042"/>
                  <a:gd name="connsiteX156" fmla="*/ 719162 w 1037297"/>
                  <a:gd name="connsiteY156" fmla="*/ 275959 h 838042"/>
                  <a:gd name="connsiteX157" fmla="*/ 734402 w 1037297"/>
                  <a:gd name="connsiteY157" fmla="*/ 262624 h 838042"/>
                  <a:gd name="connsiteX158" fmla="*/ 743927 w 1037297"/>
                  <a:gd name="connsiteY158" fmla="*/ 251194 h 838042"/>
                  <a:gd name="connsiteX159" fmla="*/ 755357 w 1037297"/>
                  <a:gd name="connsiteY159" fmla="*/ 241669 h 838042"/>
                  <a:gd name="connsiteX160" fmla="*/ 761072 w 1037297"/>
                  <a:gd name="connsiteY160" fmla="*/ 230239 h 838042"/>
                  <a:gd name="connsiteX161" fmla="*/ 762977 w 1037297"/>
                  <a:gd name="connsiteY161" fmla="*/ 224524 h 838042"/>
                  <a:gd name="connsiteX162" fmla="*/ 768692 w 1037297"/>
                  <a:gd name="connsiteY162" fmla="*/ 213094 h 838042"/>
                  <a:gd name="connsiteX163" fmla="*/ 766787 w 1037297"/>
                  <a:gd name="connsiteY163" fmla="*/ 197854 h 838042"/>
                  <a:gd name="connsiteX164" fmla="*/ 761072 w 1037297"/>
                  <a:gd name="connsiteY164" fmla="*/ 195949 h 838042"/>
                  <a:gd name="connsiteX165" fmla="*/ 740117 w 1037297"/>
                  <a:gd name="connsiteY165" fmla="*/ 197854 h 838042"/>
                  <a:gd name="connsiteX166" fmla="*/ 734402 w 1037297"/>
                  <a:gd name="connsiteY166" fmla="*/ 201664 h 838042"/>
                  <a:gd name="connsiteX167" fmla="*/ 722972 w 1037297"/>
                  <a:gd name="connsiteY167" fmla="*/ 205474 h 838042"/>
                  <a:gd name="connsiteX168" fmla="*/ 719162 w 1037297"/>
                  <a:gd name="connsiteY168" fmla="*/ 211189 h 838042"/>
                  <a:gd name="connsiteX169" fmla="*/ 713447 w 1037297"/>
                  <a:gd name="connsiteY169" fmla="*/ 213094 h 838042"/>
                  <a:gd name="connsiteX170" fmla="*/ 707732 w 1037297"/>
                  <a:gd name="connsiteY170" fmla="*/ 216904 h 838042"/>
                  <a:gd name="connsiteX171" fmla="*/ 702017 w 1037297"/>
                  <a:gd name="connsiteY171" fmla="*/ 222619 h 838042"/>
                  <a:gd name="connsiteX172" fmla="*/ 694397 w 1037297"/>
                  <a:gd name="connsiteY172" fmla="*/ 226429 h 838042"/>
                  <a:gd name="connsiteX173" fmla="*/ 652487 w 1037297"/>
                  <a:gd name="connsiteY173" fmla="*/ 255004 h 838042"/>
                  <a:gd name="connsiteX174" fmla="*/ 639152 w 1037297"/>
                  <a:gd name="connsiteY174" fmla="*/ 266434 h 838042"/>
                  <a:gd name="connsiteX175" fmla="*/ 629627 w 1037297"/>
                  <a:gd name="connsiteY175" fmla="*/ 283579 h 838042"/>
                  <a:gd name="connsiteX176" fmla="*/ 604862 w 1037297"/>
                  <a:gd name="connsiteY176" fmla="*/ 289294 h 838042"/>
                  <a:gd name="connsiteX177" fmla="*/ 591527 w 1037297"/>
                  <a:gd name="connsiteY177" fmla="*/ 293104 h 838042"/>
                  <a:gd name="connsiteX178" fmla="*/ 576287 w 1037297"/>
                  <a:gd name="connsiteY178" fmla="*/ 291199 h 838042"/>
                  <a:gd name="connsiteX179" fmla="*/ 564857 w 1037297"/>
                  <a:gd name="connsiteY179" fmla="*/ 287389 h 838042"/>
                  <a:gd name="connsiteX180" fmla="*/ 553427 w 1037297"/>
                  <a:gd name="connsiteY180" fmla="*/ 283579 h 838042"/>
                  <a:gd name="connsiteX181" fmla="*/ 541997 w 1037297"/>
                  <a:gd name="connsiteY181" fmla="*/ 279769 h 838042"/>
                  <a:gd name="connsiteX182" fmla="*/ 536282 w 1037297"/>
                  <a:gd name="connsiteY182" fmla="*/ 277864 h 838042"/>
                  <a:gd name="connsiteX183" fmla="*/ 530567 w 1037297"/>
                  <a:gd name="connsiteY183" fmla="*/ 274054 h 838042"/>
                  <a:gd name="connsiteX184" fmla="*/ 519137 w 1037297"/>
                  <a:gd name="connsiteY184" fmla="*/ 268339 h 838042"/>
                  <a:gd name="connsiteX185" fmla="*/ 511517 w 1037297"/>
                  <a:gd name="connsiteY185" fmla="*/ 256909 h 838042"/>
                  <a:gd name="connsiteX186" fmla="*/ 507707 w 1037297"/>
                  <a:gd name="connsiteY186" fmla="*/ 235954 h 838042"/>
                  <a:gd name="connsiteX187" fmla="*/ 509612 w 1037297"/>
                  <a:gd name="connsiteY187" fmla="*/ 171184 h 838042"/>
                  <a:gd name="connsiteX188" fmla="*/ 508314 w 1037297"/>
                  <a:gd name="connsiteY188" fmla="*/ 73485 h 838042"/>
                  <a:gd name="connsiteX189" fmla="*/ 454116 w 1037297"/>
                  <a:gd name="connsiteY189" fmla="*/ 11248 h 838042"/>
                  <a:gd name="connsiteX190" fmla="*/ 435401 w 1037297"/>
                  <a:gd name="connsiteY190" fmla="*/ 68523 h 838042"/>
                  <a:gd name="connsiteX191" fmla="*/ 427697 w 1037297"/>
                  <a:gd name="connsiteY191" fmla="*/ 137103 h 838042"/>
                  <a:gd name="connsiteX192" fmla="*/ 420077 w 1037297"/>
                  <a:gd name="connsiteY192" fmla="*/ 169279 h 838042"/>
                  <a:gd name="connsiteX193" fmla="*/ 416267 w 1037297"/>
                  <a:gd name="connsiteY193" fmla="*/ 186424 h 838042"/>
                  <a:gd name="connsiteX194" fmla="*/ 420077 w 1037297"/>
                  <a:gd name="connsiteY194" fmla="*/ 207379 h 838042"/>
                  <a:gd name="connsiteX195" fmla="*/ 423887 w 1037297"/>
                  <a:gd name="connsiteY195" fmla="*/ 213094 h 838042"/>
                  <a:gd name="connsiteX196" fmla="*/ 427697 w 1037297"/>
                  <a:gd name="connsiteY196" fmla="*/ 224524 h 838042"/>
                  <a:gd name="connsiteX197" fmla="*/ 425792 w 1037297"/>
                  <a:gd name="connsiteY197" fmla="*/ 251194 h 838042"/>
                  <a:gd name="connsiteX198" fmla="*/ 420077 w 1037297"/>
                  <a:gd name="connsiteY198" fmla="*/ 253099 h 838042"/>
                  <a:gd name="connsiteX199" fmla="*/ 414362 w 1037297"/>
                  <a:gd name="connsiteY199" fmla="*/ 256909 h 838042"/>
                  <a:gd name="connsiteX200" fmla="*/ 423887 w 1037297"/>
                  <a:gd name="connsiteY200"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58202 w 1037297"/>
                  <a:gd name="connsiteY116" fmla="*/ 426454 h 838042"/>
                  <a:gd name="connsiteX117" fmla="*/ 726782 w 1037297"/>
                  <a:gd name="connsiteY117" fmla="*/ 405499 h 838042"/>
                  <a:gd name="connsiteX118" fmla="*/ 844892 w 1037297"/>
                  <a:gd name="connsiteY118" fmla="*/ 407404 h 838042"/>
                  <a:gd name="connsiteX119" fmla="*/ 873467 w 1037297"/>
                  <a:gd name="connsiteY119" fmla="*/ 409309 h 838042"/>
                  <a:gd name="connsiteX120" fmla="*/ 902042 w 1037297"/>
                  <a:gd name="connsiteY120" fmla="*/ 415024 h 838042"/>
                  <a:gd name="connsiteX121" fmla="*/ 924902 w 1037297"/>
                  <a:gd name="connsiteY121" fmla="*/ 418834 h 838042"/>
                  <a:gd name="connsiteX122" fmla="*/ 953477 w 1037297"/>
                  <a:gd name="connsiteY122" fmla="*/ 424549 h 838042"/>
                  <a:gd name="connsiteX123" fmla="*/ 959192 w 1037297"/>
                  <a:gd name="connsiteY123" fmla="*/ 424549 h 838042"/>
                  <a:gd name="connsiteX124" fmla="*/ 1004912 w 1037297"/>
                  <a:gd name="connsiteY124" fmla="*/ 422644 h 838042"/>
                  <a:gd name="connsiteX125" fmla="*/ 1033487 w 1037297"/>
                  <a:gd name="connsiteY125" fmla="*/ 415024 h 838042"/>
                  <a:gd name="connsiteX126" fmla="*/ 1037297 w 1037297"/>
                  <a:gd name="connsiteY126" fmla="*/ 409309 h 838042"/>
                  <a:gd name="connsiteX127" fmla="*/ 1035392 w 1037297"/>
                  <a:gd name="connsiteY127" fmla="*/ 390259 h 838042"/>
                  <a:gd name="connsiteX128" fmla="*/ 1029677 w 1037297"/>
                  <a:gd name="connsiteY128" fmla="*/ 386449 h 838042"/>
                  <a:gd name="connsiteX129" fmla="*/ 1014437 w 1037297"/>
                  <a:gd name="connsiteY129" fmla="*/ 384544 h 838042"/>
                  <a:gd name="connsiteX130" fmla="*/ 1008722 w 1037297"/>
                  <a:gd name="connsiteY130" fmla="*/ 382639 h 838042"/>
                  <a:gd name="connsiteX131" fmla="*/ 1001102 w 1037297"/>
                  <a:gd name="connsiteY131" fmla="*/ 380734 h 838042"/>
                  <a:gd name="connsiteX132" fmla="*/ 989672 w 1037297"/>
                  <a:gd name="connsiteY132" fmla="*/ 373114 h 838042"/>
                  <a:gd name="connsiteX133" fmla="*/ 978242 w 1037297"/>
                  <a:gd name="connsiteY133" fmla="*/ 369304 h 838042"/>
                  <a:gd name="connsiteX134" fmla="*/ 972527 w 1037297"/>
                  <a:gd name="connsiteY134" fmla="*/ 367399 h 838042"/>
                  <a:gd name="connsiteX135" fmla="*/ 964907 w 1037297"/>
                  <a:gd name="connsiteY135" fmla="*/ 365494 h 838042"/>
                  <a:gd name="connsiteX136" fmla="*/ 959192 w 1037297"/>
                  <a:gd name="connsiteY136" fmla="*/ 363589 h 838042"/>
                  <a:gd name="connsiteX137" fmla="*/ 938237 w 1037297"/>
                  <a:gd name="connsiteY137" fmla="*/ 357874 h 838042"/>
                  <a:gd name="connsiteX138" fmla="*/ 932522 w 1037297"/>
                  <a:gd name="connsiteY138" fmla="*/ 355969 h 838042"/>
                  <a:gd name="connsiteX139" fmla="*/ 827747 w 1037297"/>
                  <a:gd name="connsiteY139" fmla="*/ 357874 h 838042"/>
                  <a:gd name="connsiteX140" fmla="*/ 822032 w 1037297"/>
                  <a:gd name="connsiteY140" fmla="*/ 359779 h 838042"/>
                  <a:gd name="connsiteX141" fmla="*/ 732497 w 1037297"/>
                  <a:gd name="connsiteY141" fmla="*/ 361684 h 838042"/>
                  <a:gd name="connsiteX142" fmla="*/ 671537 w 1037297"/>
                  <a:gd name="connsiteY142" fmla="*/ 369304 h 838042"/>
                  <a:gd name="connsiteX143" fmla="*/ 648677 w 1037297"/>
                  <a:gd name="connsiteY143" fmla="*/ 373114 h 838042"/>
                  <a:gd name="connsiteX144" fmla="*/ 644867 w 1037297"/>
                  <a:gd name="connsiteY144" fmla="*/ 361684 h 838042"/>
                  <a:gd name="connsiteX145" fmla="*/ 642962 w 1037297"/>
                  <a:gd name="connsiteY145" fmla="*/ 355969 h 838042"/>
                  <a:gd name="connsiteX146" fmla="*/ 644867 w 1037297"/>
                  <a:gd name="connsiteY146" fmla="*/ 338824 h 838042"/>
                  <a:gd name="connsiteX147" fmla="*/ 646772 w 1037297"/>
                  <a:gd name="connsiteY147" fmla="*/ 333109 h 838042"/>
                  <a:gd name="connsiteX148" fmla="*/ 663917 w 1037297"/>
                  <a:gd name="connsiteY148" fmla="*/ 323584 h 838042"/>
                  <a:gd name="connsiteX149" fmla="*/ 675347 w 1037297"/>
                  <a:gd name="connsiteY149" fmla="*/ 315964 h 838042"/>
                  <a:gd name="connsiteX150" fmla="*/ 677252 w 1037297"/>
                  <a:gd name="connsiteY150" fmla="*/ 310249 h 838042"/>
                  <a:gd name="connsiteX151" fmla="*/ 682967 w 1037297"/>
                  <a:gd name="connsiteY151" fmla="*/ 308344 h 838042"/>
                  <a:gd name="connsiteX152" fmla="*/ 688682 w 1037297"/>
                  <a:gd name="connsiteY152" fmla="*/ 304534 h 838042"/>
                  <a:gd name="connsiteX153" fmla="*/ 698207 w 1037297"/>
                  <a:gd name="connsiteY153" fmla="*/ 295009 h 838042"/>
                  <a:gd name="connsiteX154" fmla="*/ 707732 w 1037297"/>
                  <a:gd name="connsiteY154" fmla="*/ 283579 h 838042"/>
                  <a:gd name="connsiteX155" fmla="*/ 719162 w 1037297"/>
                  <a:gd name="connsiteY155" fmla="*/ 275959 h 838042"/>
                  <a:gd name="connsiteX156" fmla="*/ 734402 w 1037297"/>
                  <a:gd name="connsiteY156" fmla="*/ 262624 h 838042"/>
                  <a:gd name="connsiteX157" fmla="*/ 743927 w 1037297"/>
                  <a:gd name="connsiteY157" fmla="*/ 251194 h 838042"/>
                  <a:gd name="connsiteX158" fmla="*/ 755357 w 1037297"/>
                  <a:gd name="connsiteY158" fmla="*/ 241669 h 838042"/>
                  <a:gd name="connsiteX159" fmla="*/ 761072 w 1037297"/>
                  <a:gd name="connsiteY159" fmla="*/ 230239 h 838042"/>
                  <a:gd name="connsiteX160" fmla="*/ 762977 w 1037297"/>
                  <a:gd name="connsiteY160" fmla="*/ 224524 h 838042"/>
                  <a:gd name="connsiteX161" fmla="*/ 768692 w 1037297"/>
                  <a:gd name="connsiteY161" fmla="*/ 213094 h 838042"/>
                  <a:gd name="connsiteX162" fmla="*/ 766787 w 1037297"/>
                  <a:gd name="connsiteY162" fmla="*/ 197854 h 838042"/>
                  <a:gd name="connsiteX163" fmla="*/ 761072 w 1037297"/>
                  <a:gd name="connsiteY163" fmla="*/ 195949 h 838042"/>
                  <a:gd name="connsiteX164" fmla="*/ 740117 w 1037297"/>
                  <a:gd name="connsiteY164" fmla="*/ 197854 h 838042"/>
                  <a:gd name="connsiteX165" fmla="*/ 734402 w 1037297"/>
                  <a:gd name="connsiteY165" fmla="*/ 201664 h 838042"/>
                  <a:gd name="connsiteX166" fmla="*/ 722972 w 1037297"/>
                  <a:gd name="connsiteY166" fmla="*/ 205474 h 838042"/>
                  <a:gd name="connsiteX167" fmla="*/ 719162 w 1037297"/>
                  <a:gd name="connsiteY167" fmla="*/ 211189 h 838042"/>
                  <a:gd name="connsiteX168" fmla="*/ 713447 w 1037297"/>
                  <a:gd name="connsiteY168" fmla="*/ 213094 h 838042"/>
                  <a:gd name="connsiteX169" fmla="*/ 707732 w 1037297"/>
                  <a:gd name="connsiteY169" fmla="*/ 216904 h 838042"/>
                  <a:gd name="connsiteX170" fmla="*/ 702017 w 1037297"/>
                  <a:gd name="connsiteY170" fmla="*/ 222619 h 838042"/>
                  <a:gd name="connsiteX171" fmla="*/ 694397 w 1037297"/>
                  <a:gd name="connsiteY171" fmla="*/ 226429 h 838042"/>
                  <a:gd name="connsiteX172" fmla="*/ 652487 w 1037297"/>
                  <a:gd name="connsiteY172" fmla="*/ 255004 h 838042"/>
                  <a:gd name="connsiteX173" fmla="*/ 639152 w 1037297"/>
                  <a:gd name="connsiteY173" fmla="*/ 266434 h 838042"/>
                  <a:gd name="connsiteX174" fmla="*/ 629627 w 1037297"/>
                  <a:gd name="connsiteY174" fmla="*/ 283579 h 838042"/>
                  <a:gd name="connsiteX175" fmla="*/ 604862 w 1037297"/>
                  <a:gd name="connsiteY175" fmla="*/ 289294 h 838042"/>
                  <a:gd name="connsiteX176" fmla="*/ 591527 w 1037297"/>
                  <a:gd name="connsiteY176" fmla="*/ 293104 h 838042"/>
                  <a:gd name="connsiteX177" fmla="*/ 576287 w 1037297"/>
                  <a:gd name="connsiteY177" fmla="*/ 291199 h 838042"/>
                  <a:gd name="connsiteX178" fmla="*/ 564857 w 1037297"/>
                  <a:gd name="connsiteY178" fmla="*/ 287389 h 838042"/>
                  <a:gd name="connsiteX179" fmla="*/ 553427 w 1037297"/>
                  <a:gd name="connsiteY179" fmla="*/ 283579 h 838042"/>
                  <a:gd name="connsiteX180" fmla="*/ 541997 w 1037297"/>
                  <a:gd name="connsiteY180" fmla="*/ 279769 h 838042"/>
                  <a:gd name="connsiteX181" fmla="*/ 536282 w 1037297"/>
                  <a:gd name="connsiteY181" fmla="*/ 277864 h 838042"/>
                  <a:gd name="connsiteX182" fmla="*/ 530567 w 1037297"/>
                  <a:gd name="connsiteY182" fmla="*/ 274054 h 838042"/>
                  <a:gd name="connsiteX183" fmla="*/ 519137 w 1037297"/>
                  <a:gd name="connsiteY183" fmla="*/ 268339 h 838042"/>
                  <a:gd name="connsiteX184" fmla="*/ 511517 w 1037297"/>
                  <a:gd name="connsiteY184" fmla="*/ 256909 h 838042"/>
                  <a:gd name="connsiteX185" fmla="*/ 507707 w 1037297"/>
                  <a:gd name="connsiteY185" fmla="*/ 235954 h 838042"/>
                  <a:gd name="connsiteX186" fmla="*/ 509612 w 1037297"/>
                  <a:gd name="connsiteY186" fmla="*/ 171184 h 838042"/>
                  <a:gd name="connsiteX187" fmla="*/ 508314 w 1037297"/>
                  <a:gd name="connsiteY187" fmla="*/ 73485 h 838042"/>
                  <a:gd name="connsiteX188" fmla="*/ 454116 w 1037297"/>
                  <a:gd name="connsiteY188" fmla="*/ 11248 h 838042"/>
                  <a:gd name="connsiteX189" fmla="*/ 435401 w 1037297"/>
                  <a:gd name="connsiteY189" fmla="*/ 68523 h 838042"/>
                  <a:gd name="connsiteX190" fmla="*/ 427697 w 1037297"/>
                  <a:gd name="connsiteY190" fmla="*/ 137103 h 838042"/>
                  <a:gd name="connsiteX191" fmla="*/ 420077 w 1037297"/>
                  <a:gd name="connsiteY191" fmla="*/ 169279 h 838042"/>
                  <a:gd name="connsiteX192" fmla="*/ 416267 w 1037297"/>
                  <a:gd name="connsiteY192" fmla="*/ 186424 h 838042"/>
                  <a:gd name="connsiteX193" fmla="*/ 420077 w 1037297"/>
                  <a:gd name="connsiteY193" fmla="*/ 207379 h 838042"/>
                  <a:gd name="connsiteX194" fmla="*/ 423887 w 1037297"/>
                  <a:gd name="connsiteY194" fmla="*/ 213094 h 838042"/>
                  <a:gd name="connsiteX195" fmla="*/ 427697 w 1037297"/>
                  <a:gd name="connsiteY195" fmla="*/ 224524 h 838042"/>
                  <a:gd name="connsiteX196" fmla="*/ 425792 w 1037297"/>
                  <a:gd name="connsiteY196" fmla="*/ 251194 h 838042"/>
                  <a:gd name="connsiteX197" fmla="*/ 420077 w 1037297"/>
                  <a:gd name="connsiteY197" fmla="*/ 253099 h 838042"/>
                  <a:gd name="connsiteX198" fmla="*/ 414362 w 1037297"/>
                  <a:gd name="connsiteY198" fmla="*/ 256909 h 838042"/>
                  <a:gd name="connsiteX199" fmla="*/ 423887 w 1037297"/>
                  <a:gd name="connsiteY199"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58202 w 1037297"/>
                  <a:gd name="connsiteY116" fmla="*/ 426454 h 838042"/>
                  <a:gd name="connsiteX117" fmla="*/ 726782 w 1037297"/>
                  <a:gd name="connsiteY117" fmla="*/ 405499 h 838042"/>
                  <a:gd name="connsiteX118" fmla="*/ 844892 w 1037297"/>
                  <a:gd name="connsiteY118" fmla="*/ 407404 h 838042"/>
                  <a:gd name="connsiteX119" fmla="*/ 873467 w 1037297"/>
                  <a:gd name="connsiteY119" fmla="*/ 409309 h 838042"/>
                  <a:gd name="connsiteX120" fmla="*/ 902042 w 1037297"/>
                  <a:gd name="connsiteY120" fmla="*/ 415024 h 838042"/>
                  <a:gd name="connsiteX121" fmla="*/ 924902 w 1037297"/>
                  <a:gd name="connsiteY121" fmla="*/ 418834 h 838042"/>
                  <a:gd name="connsiteX122" fmla="*/ 953477 w 1037297"/>
                  <a:gd name="connsiteY122" fmla="*/ 424549 h 838042"/>
                  <a:gd name="connsiteX123" fmla="*/ 959192 w 1037297"/>
                  <a:gd name="connsiteY123" fmla="*/ 424549 h 838042"/>
                  <a:gd name="connsiteX124" fmla="*/ 1004912 w 1037297"/>
                  <a:gd name="connsiteY124" fmla="*/ 422644 h 838042"/>
                  <a:gd name="connsiteX125" fmla="*/ 1033487 w 1037297"/>
                  <a:gd name="connsiteY125" fmla="*/ 415024 h 838042"/>
                  <a:gd name="connsiteX126" fmla="*/ 1037297 w 1037297"/>
                  <a:gd name="connsiteY126" fmla="*/ 409309 h 838042"/>
                  <a:gd name="connsiteX127" fmla="*/ 1035392 w 1037297"/>
                  <a:gd name="connsiteY127" fmla="*/ 390259 h 838042"/>
                  <a:gd name="connsiteX128" fmla="*/ 1029677 w 1037297"/>
                  <a:gd name="connsiteY128" fmla="*/ 386449 h 838042"/>
                  <a:gd name="connsiteX129" fmla="*/ 1014437 w 1037297"/>
                  <a:gd name="connsiteY129" fmla="*/ 384544 h 838042"/>
                  <a:gd name="connsiteX130" fmla="*/ 1008722 w 1037297"/>
                  <a:gd name="connsiteY130" fmla="*/ 382639 h 838042"/>
                  <a:gd name="connsiteX131" fmla="*/ 1001102 w 1037297"/>
                  <a:gd name="connsiteY131" fmla="*/ 380734 h 838042"/>
                  <a:gd name="connsiteX132" fmla="*/ 989672 w 1037297"/>
                  <a:gd name="connsiteY132" fmla="*/ 373114 h 838042"/>
                  <a:gd name="connsiteX133" fmla="*/ 978242 w 1037297"/>
                  <a:gd name="connsiteY133" fmla="*/ 369304 h 838042"/>
                  <a:gd name="connsiteX134" fmla="*/ 964907 w 1037297"/>
                  <a:gd name="connsiteY134" fmla="*/ 365494 h 838042"/>
                  <a:gd name="connsiteX135" fmla="*/ 959192 w 1037297"/>
                  <a:gd name="connsiteY135" fmla="*/ 363589 h 838042"/>
                  <a:gd name="connsiteX136" fmla="*/ 938237 w 1037297"/>
                  <a:gd name="connsiteY136" fmla="*/ 357874 h 838042"/>
                  <a:gd name="connsiteX137" fmla="*/ 932522 w 1037297"/>
                  <a:gd name="connsiteY137" fmla="*/ 355969 h 838042"/>
                  <a:gd name="connsiteX138" fmla="*/ 827747 w 1037297"/>
                  <a:gd name="connsiteY138" fmla="*/ 357874 h 838042"/>
                  <a:gd name="connsiteX139" fmla="*/ 822032 w 1037297"/>
                  <a:gd name="connsiteY139" fmla="*/ 359779 h 838042"/>
                  <a:gd name="connsiteX140" fmla="*/ 732497 w 1037297"/>
                  <a:gd name="connsiteY140" fmla="*/ 361684 h 838042"/>
                  <a:gd name="connsiteX141" fmla="*/ 671537 w 1037297"/>
                  <a:gd name="connsiteY141" fmla="*/ 369304 h 838042"/>
                  <a:gd name="connsiteX142" fmla="*/ 648677 w 1037297"/>
                  <a:gd name="connsiteY142" fmla="*/ 373114 h 838042"/>
                  <a:gd name="connsiteX143" fmla="*/ 644867 w 1037297"/>
                  <a:gd name="connsiteY143" fmla="*/ 361684 h 838042"/>
                  <a:gd name="connsiteX144" fmla="*/ 642962 w 1037297"/>
                  <a:gd name="connsiteY144" fmla="*/ 355969 h 838042"/>
                  <a:gd name="connsiteX145" fmla="*/ 644867 w 1037297"/>
                  <a:gd name="connsiteY145" fmla="*/ 338824 h 838042"/>
                  <a:gd name="connsiteX146" fmla="*/ 646772 w 1037297"/>
                  <a:gd name="connsiteY146" fmla="*/ 333109 h 838042"/>
                  <a:gd name="connsiteX147" fmla="*/ 663917 w 1037297"/>
                  <a:gd name="connsiteY147" fmla="*/ 323584 h 838042"/>
                  <a:gd name="connsiteX148" fmla="*/ 675347 w 1037297"/>
                  <a:gd name="connsiteY148" fmla="*/ 315964 h 838042"/>
                  <a:gd name="connsiteX149" fmla="*/ 677252 w 1037297"/>
                  <a:gd name="connsiteY149" fmla="*/ 310249 h 838042"/>
                  <a:gd name="connsiteX150" fmla="*/ 682967 w 1037297"/>
                  <a:gd name="connsiteY150" fmla="*/ 308344 h 838042"/>
                  <a:gd name="connsiteX151" fmla="*/ 688682 w 1037297"/>
                  <a:gd name="connsiteY151" fmla="*/ 304534 h 838042"/>
                  <a:gd name="connsiteX152" fmla="*/ 698207 w 1037297"/>
                  <a:gd name="connsiteY152" fmla="*/ 295009 h 838042"/>
                  <a:gd name="connsiteX153" fmla="*/ 707732 w 1037297"/>
                  <a:gd name="connsiteY153" fmla="*/ 283579 h 838042"/>
                  <a:gd name="connsiteX154" fmla="*/ 719162 w 1037297"/>
                  <a:gd name="connsiteY154" fmla="*/ 275959 h 838042"/>
                  <a:gd name="connsiteX155" fmla="*/ 734402 w 1037297"/>
                  <a:gd name="connsiteY155" fmla="*/ 262624 h 838042"/>
                  <a:gd name="connsiteX156" fmla="*/ 743927 w 1037297"/>
                  <a:gd name="connsiteY156" fmla="*/ 251194 h 838042"/>
                  <a:gd name="connsiteX157" fmla="*/ 755357 w 1037297"/>
                  <a:gd name="connsiteY157" fmla="*/ 241669 h 838042"/>
                  <a:gd name="connsiteX158" fmla="*/ 761072 w 1037297"/>
                  <a:gd name="connsiteY158" fmla="*/ 230239 h 838042"/>
                  <a:gd name="connsiteX159" fmla="*/ 762977 w 1037297"/>
                  <a:gd name="connsiteY159" fmla="*/ 224524 h 838042"/>
                  <a:gd name="connsiteX160" fmla="*/ 768692 w 1037297"/>
                  <a:gd name="connsiteY160" fmla="*/ 213094 h 838042"/>
                  <a:gd name="connsiteX161" fmla="*/ 766787 w 1037297"/>
                  <a:gd name="connsiteY161" fmla="*/ 197854 h 838042"/>
                  <a:gd name="connsiteX162" fmla="*/ 761072 w 1037297"/>
                  <a:gd name="connsiteY162" fmla="*/ 195949 h 838042"/>
                  <a:gd name="connsiteX163" fmla="*/ 740117 w 1037297"/>
                  <a:gd name="connsiteY163" fmla="*/ 197854 h 838042"/>
                  <a:gd name="connsiteX164" fmla="*/ 734402 w 1037297"/>
                  <a:gd name="connsiteY164" fmla="*/ 201664 h 838042"/>
                  <a:gd name="connsiteX165" fmla="*/ 722972 w 1037297"/>
                  <a:gd name="connsiteY165" fmla="*/ 205474 h 838042"/>
                  <a:gd name="connsiteX166" fmla="*/ 719162 w 1037297"/>
                  <a:gd name="connsiteY166" fmla="*/ 211189 h 838042"/>
                  <a:gd name="connsiteX167" fmla="*/ 713447 w 1037297"/>
                  <a:gd name="connsiteY167" fmla="*/ 213094 h 838042"/>
                  <a:gd name="connsiteX168" fmla="*/ 707732 w 1037297"/>
                  <a:gd name="connsiteY168" fmla="*/ 216904 h 838042"/>
                  <a:gd name="connsiteX169" fmla="*/ 702017 w 1037297"/>
                  <a:gd name="connsiteY169" fmla="*/ 222619 h 838042"/>
                  <a:gd name="connsiteX170" fmla="*/ 694397 w 1037297"/>
                  <a:gd name="connsiteY170" fmla="*/ 226429 h 838042"/>
                  <a:gd name="connsiteX171" fmla="*/ 652487 w 1037297"/>
                  <a:gd name="connsiteY171" fmla="*/ 255004 h 838042"/>
                  <a:gd name="connsiteX172" fmla="*/ 639152 w 1037297"/>
                  <a:gd name="connsiteY172" fmla="*/ 266434 h 838042"/>
                  <a:gd name="connsiteX173" fmla="*/ 629627 w 1037297"/>
                  <a:gd name="connsiteY173" fmla="*/ 283579 h 838042"/>
                  <a:gd name="connsiteX174" fmla="*/ 604862 w 1037297"/>
                  <a:gd name="connsiteY174" fmla="*/ 289294 h 838042"/>
                  <a:gd name="connsiteX175" fmla="*/ 591527 w 1037297"/>
                  <a:gd name="connsiteY175" fmla="*/ 293104 h 838042"/>
                  <a:gd name="connsiteX176" fmla="*/ 576287 w 1037297"/>
                  <a:gd name="connsiteY176" fmla="*/ 291199 h 838042"/>
                  <a:gd name="connsiteX177" fmla="*/ 564857 w 1037297"/>
                  <a:gd name="connsiteY177" fmla="*/ 287389 h 838042"/>
                  <a:gd name="connsiteX178" fmla="*/ 553427 w 1037297"/>
                  <a:gd name="connsiteY178" fmla="*/ 283579 h 838042"/>
                  <a:gd name="connsiteX179" fmla="*/ 541997 w 1037297"/>
                  <a:gd name="connsiteY179" fmla="*/ 279769 h 838042"/>
                  <a:gd name="connsiteX180" fmla="*/ 536282 w 1037297"/>
                  <a:gd name="connsiteY180" fmla="*/ 277864 h 838042"/>
                  <a:gd name="connsiteX181" fmla="*/ 530567 w 1037297"/>
                  <a:gd name="connsiteY181" fmla="*/ 274054 h 838042"/>
                  <a:gd name="connsiteX182" fmla="*/ 519137 w 1037297"/>
                  <a:gd name="connsiteY182" fmla="*/ 268339 h 838042"/>
                  <a:gd name="connsiteX183" fmla="*/ 511517 w 1037297"/>
                  <a:gd name="connsiteY183" fmla="*/ 256909 h 838042"/>
                  <a:gd name="connsiteX184" fmla="*/ 507707 w 1037297"/>
                  <a:gd name="connsiteY184" fmla="*/ 235954 h 838042"/>
                  <a:gd name="connsiteX185" fmla="*/ 509612 w 1037297"/>
                  <a:gd name="connsiteY185" fmla="*/ 171184 h 838042"/>
                  <a:gd name="connsiteX186" fmla="*/ 508314 w 1037297"/>
                  <a:gd name="connsiteY186" fmla="*/ 73485 h 838042"/>
                  <a:gd name="connsiteX187" fmla="*/ 454116 w 1037297"/>
                  <a:gd name="connsiteY187" fmla="*/ 11248 h 838042"/>
                  <a:gd name="connsiteX188" fmla="*/ 435401 w 1037297"/>
                  <a:gd name="connsiteY188" fmla="*/ 68523 h 838042"/>
                  <a:gd name="connsiteX189" fmla="*/ 427697 w 1037297"/>
                  <a:gd name="connsiteY189" fmla="*/ 137103 h 838042"/>
                  <a:gd name="connsiteX190" fmla="*/ 420077 w 1037297"/>
                  <a:gd name="connsiteY190" fmla="*/ 169279 h 838042"/>
                  <a:gd name="connsiteX191" fmla="*/ 416267 w 1037297"/>
                  <a:gd name="connsiteY191" fmla="*/ 186424 h 838042"/>
                  <a:gd name="connsiteX192" fmla="*/ 420077 w 1037297"/>
                  <a:gd name="connsiteY192" fmla="*/ 207379 h 838042"/>
                  <a:gd name="connsiteX193" fmla="*/ 423887 w 1037297"/>
                  <a:gd name="connsiteY193" fmla="*/ 213094 h 838042"/>
                  <a:gd name="connsiteX194" fmla="*/ 427697 w 1037297"/>
                  <a:gd name="connsiteY194" fmla="*/ 224524 h 838042"/>
                  <a:gd name="connsiteX195" fmla="*/ 425792 w 1037297"/>
                  <a:gd name="connsiteY195" fmla="*/ 251194 h 838042"/>
                  <a:gd name="connsiteX196" fmla="*/ 420077 w 1037297"/>
                  <a:gd name="connsiteY196" fmla="*/ 253099 h 838042"/>
                  <a:gd name="connsiteX197" fmla="*/ 414362 w 1037297"/>
                  <a:gd name="connsiteY197" fmla="*/ 256909 h 838042"/>
                  <a:gd name="connsiteX198" fmla="*/ 423887 w 1037297"/>
                  <a:gd name="connsiteY198"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58202 w 1037297"/>
                  <a:gd name="connsiteY116" fmla="*/ 426454 h 838042"/>
                  <a:gd name="connsiteX117" fmla="*/ 726782 w 1037297"/>
                  <a:gd name="connsiteY117" fmla="*/ 405499 h 838042"/>
                  <a:gd name="connsiteX118" fmla="*/ 844892 w 1037297"/>
                  <a:gd name="connsiteY118" fmla="*/ 407404 h 838042"/>
                  <a:gd name="connsiteX119" fmla="*/ 873467 w 1037297"/>
                  <a:gd name="connsiteY119" fmla="*/ 409309 h 838042"/>
                  <a:gd name="connsiteX120" fmla="*/ 902042 w 1037297"/>
                  <a:gd name="connsiteY120" fmla="*/ 415024 h 838042"/>
                  <a:gd name="connsiteX121" fmla="*/ 924902 w 1037297"/>
                  <a:gd name="connsiteY121" fmla="*/ 418834 h 838042"/>
                  <a:gd name="connsiteX122" fmla="*/ 953477 w 1037297"/>
                  <a:gd name="connsiteY122" fmla="*/ 424549 h 838042"/>
                  <a:gd name="connsiteX123" fmla="*/ 959192 w 1037297"/>
                  <a:gd name="connsiteY123" fmla="*/ 424549 h 838042"/>
                  <a:gd name="connsiteX124" fmla="*/ 1004912 w 1037297"/>
                  <a:gd name="connsiteY124" fmla="*/ 422644 h 838042"/>
                  <a:gd name="connsiteX125" fmla="*/ 1033487 w 1037297"/>
                  <a:gd name="connsiteY125" fmla="*/ 415024 h 838042"/>
                  <a:gd name="connsiteX126" fmla="*/ 1037297 w 1037297"/>
                  <a:gd name="connsiteY126" fmla="*/ 409309 h 838042"/>
                  <a:gd name="connsiteX127" fmla="*/ 1035392 w 1037297"/>
                  <a:gd name="connsiteY127" fmla="*/ 390259 h 838042"/>
                  <a:gd name="connsiteX128" fmla="*/ 1029677 w 1037297"/>
                  <a:gd name="connsiteY128" fmla="*/ 386449 h 838042"/>
                  <a:gd name="connsiteX129" fmla="*/ 1014437 w 1037297"/>
                  <a:gd name="connsiteY129" fmla="*/ 384544 h 838042"/>
                  <a:gd name="connsiteX130" fmla="*/ 1008722 w 1037297"/>
                  <a:gd name="connsiteY130" fmla="*/ 382639 h 838042"/>
                  <a:gd name="connsiteX131" fmla="*/ 1001102 w 1037297"/>
                  <a:gd name="connsiteY131" fmla="*/ 380734 h 838042"/>
                  <a:gd name="connsiteX132" fmla="*/ 978242 w 1037297"/>
                  <a:gd name="connsiteY132" fmla="*/ 369304 h 838042"/>
                  <a:gd name="connsiteX133" fmla="*/ 964907 w 1037297"/>
                  <a:gd name="connsiteY133" fmla="*/ 365494 h 838042"/>
                  <a:gd name="connsiteX134" fmla="*/ 959192 w 1037297"/>
                  <a:gd name="connsiteY134" fmla="*/ 363589 h 838042"/>
                  <a:gd name="connsiteX135" fmla="*/ 938237 w 1037297"/>
                  <a:gd name="connsiteY135" fmla="*/ 357874 h 838042"/>
                  <a:gd name="connsiteX136" fmla="*/ 932522 w 1037297"/>
                  <a:gd name="connsiteY136" fmla="*/ 355969 h 838042"/>
                  <a:gd name="connsiteX137" fmla="*/ 827747 w 1037297"/>
                  <a:gd name="connsiteY137" fmla="*/ 357874 h 838042"/>
                  <a:gd name="connsiteX138" fmla="*/ 822032 w 1037297"/>
                  <a:gd name="connsiteY138" fmla="*/ 359779 h 838042"/>
                  <a:gd name="connsiteX139" fmla="*/ 732497 w 1037297"/>
                  <a:gd name="connsiteY139" fmla="*/ 361684 h 838042"/>
                  <a:gd name="connsiteX140" fmla="*/ 671537 w 1037297"/>
                  <a:gd name="connsiteY140" fmla="*/ 369304 h 838042"/>
                  <a:gd name="connsiteX141" fmla="*/ 648677 w 1037297"/>
                  <a:gd name="connsiteY141" fmla="*/ 373114 h 838042"/>
                  <a:gd name="connsiteX142" fmla="*/ 644867 w 1037297"/>
                  <a:gd name="connsiteY142" fmla="*/ 361684 h 838042"/>
                  <a:gd name="connsiteX143" fmla="*/ 642962 w 1037297"/>
                  <a:gd name="connsiteY143" fmla="*/ 355969 h 838042"/>
                  <a:gd name="connsiteX144" fmla="*/ 644867 w 1037297"/>
                  <a:gd name="connsiteY144" fmla="*/ 338824 h 838042"/>
                  <a:gd name="connsiteX145" fmla="*/ 646772 w 1037297"/>
                  <a:gd name="connsiteY145" fmla="*/ 333109 h 838042"/>
                  <a:gd name="connsiteX146" fmla="*/ 663917 w 1037297"/>
                  <a:gd name="connsiteY146" fmla="*/ 323584 h 838042"/>
                  <a:gd name="connsiteX147" fmla="*/ 675347 w 1037297"/>
                  <a:gd name="connsiteY147" fmla="*/ 315964 h 838042"/>
                  <a:gd name="connsiteX148" fmla="*/ 677252 w 1037297"/>
                  <a:gd name="connsiteY148" fmla="*/ 310249 h 838042"/>
                  <a:gd name="connsiteX149" fmla="*/ 682967 w 1037297"/>
                  <a:gd name="connsiteY149" fmla="*/ 308344 h 838042"/>
                  <a:gd name="connsiteX150" fmla="*/ 688682 w 1037297"/>
                  <a:gd name="connsiteY150" fmla="*/ 304534 h 838042"/>
                  <a:gd name="connsiteX151" fmla="*/ 698207 w 1037297"/>
                  <a:gd name="connsiteY151" fmla="*/ 295009 h 838042"/>
                  <a:gd name="connsiteX152" fmla="*/ 707732 w 1037297"/>
                  <a:gd name="connsiteY152" fmla="*/ 283579 h 838042"/>
                  <a:gd name="connsiteX153" fmla="*/ 719162 w 1037297"/>
                  <a:gd name="connsiteY153" fmla="*/ 275959 h 838042"/>
                  <a:gd name="connsiteX154" fmla="*/ 734402 w 1037297"/>
                  <a:gd name="connsiteY154" fmla="*/ 262624 h 838042"/>
                  <a:gd name="connsiteX155" fmla="*/ 743927 w 1037297"/>
                  <a:gd name="connsiteY155" fmla="*/ 251194 h 838042"/>
                  <a:gd name="connsiteX156" fmla="*/ 755357 w 1037297"/>
                  <a:gd name="connsiteY156" fmla="*/ 241669 h 838042"/>
                  <a:gd name="connsiteX157" fmla="*/ 761072 w 1037297"/>
                  <a:gd name="connsiteY157" fmla="*/ 230239 h 838042"/>
                  <a:gd name="connsiteX158" fmla="*/ 762977 w 1037297"/>
                  <a:gd name="connsiteY158" fmla="*/ 224524 h 838042"/>
                  <a:gd name="connsiteX159" fmla="*/ 768692 w 1037297"/>
                  <a:gd name="connsiteY159" fmla="*/ 213094 h 838042"/>
                  <a:gd name="connsiteX160" fmla="*/ 766787 w 1037297"/>
                  <a:gd name="connsiteY160" fmla="*/ 197854 h 838042"/>
                  <a:gd name="connsiteX161" fmla="*/ 761072 w 1037297"/>
                  <a:gd name="connsiteY161" fmla="*/ 195949 h 838042"/>
                  <a:gd name="connsiteX162" fmla="*/ 740117 w 1037297"/>
                  <a:gd name="connsiteY162" fmla="*/ 197854 h 838042"/>
                  <a:gd name="connsiteX163" fmla="*/ 734402 w 1037297"/>
                  <a:gd name="connsiteY163" fmla="*/ 201664 h 838042"/>
                  <a:gd name="connsiteX164" fmla="*/ 722972 w 1037297"/>
                  <a:gd name="connsiteY164" fmla="*/ 205474 h 838042"/>
                  <a:gd name="connsiteX165" fmla="*/ 719162 w 1037297"/>
                  <a:gd name="connsiteY165" fmla="*/ 211189 h 838042"/>
                  <a:gd name="connsiteX166" fmla="*/ 713447 w 1037297"/>
                  <a:gd name="connsiteY166" fmla="*/ 213094 h 838042"/>
                  <a:gd name="connsiteX167" fmla="*/ 707732 w 1037297"/>
                  <a:gd name="connsiteY167" fmla="*/ 216904 h 838042"/>
                  <a:gd name="connsiteX168" fmla="*/ 702017 w 1037297"/>
                  <a:gd name="connsiteY168" fmla="*/ 222619 h 838042"/>
                  <a:gd name="connsiteX169" fmla="*/ 694397 w 1037297"/>
                  <a:gd name="connsiteY169" fmla="*/ 226429 h 838042"/>
                  <a:gd name="connsiteX170" fmla="*/ 652487 w 1037297"/>
                  <a:gd name="connsiteY170" fmla="*/ 255004 h 838042"/>
                  <a:gd name="connsiteX171" fmla="*/ 639152 w 1037297"/>
                  <a:gd name="connsiteY171" fmla="*/ 266434 h 838042"/>
                  <a:gd name="connsiteX172" fmla="*/ 629627 w 1037297"/>
                  <a:gd name="connsiteY172" fmla="*/ 283579 h 838042"/>
                  <a:gd name="connsiteX173" fmla="*/ 604862 w 1037297"/>
                  <a:gd name="connsiteY173" fmla="*/ 289294 h 838042"/>
                  <a:gd name="connsiteX174" fmla="*/ 591527 w 1037297"/>
                  <a:gd name="connsiteY174" fmla="*/ 293104 h 838042"/>
                  <a:gd name="connsiteX175" fmla="*/ 576287 w 1037297"/>
                  <a:gd name="connsiteY175" fmla="*/ 291199 h 838042"/>
                  <a:gd name="connsiteX176" fmla="*/ 564857 w 1037297"/>
                  <a:gd name="connsiteY176" fmla="*/ 287389 h 838042"/>
                  <a:gd name="connsiteX177" fmla="*/ 553427 w 1037297"/>
                  <a:gd name="connsiteY177" fmla="*/ 283579 h 838042"/>
                  <a:gd name="connsiteX178" fmla="*/ 541997 w 1037297"/>
                  <a:gd name="connsiteY178" fmla="*/ 279769 h 838042"/>
                  <a:gd name="connsiteX179" fmla="*/ 536282 w 1037297"/>
                  <a:gd name="connsiteY179" fmla="*/ 277864 h 838042"/>
                  <a:gd name="connsiteX180" fmla="*/ 530567 w 1037297"/>
                  <a:gd name="connsiteY180" fmla="*/ 274054 h 838042"/>
                  <a:gd name="connsiteX181" fmla="*/ 519137 w 1037297"/>
                  <a:gd name="connsiteY181" fmla="*/ 268339 h 838042"/>
                  <a:gd name="connsiteX182" fmla="*/ 511517 w 1037297"/>
                  <a:gd name="connsiteY182" fmla="*/ 256909 h 838042"/>
                  <a:gd name="connsiteX183" fmla="*/ 507707 w 1037297"/>
                  <a:gd name="connsiteY183" fmla="*/ 235954 h 838042"/>
                  <a:gd name="connsiteX184" fmla="*/ 509612 w 1037297"/>
                  <a:gd name="connsiteY184" fmla="*/ 171184 h 838042"/>
                  <a:gd name="connsiteX185" fmla="*/ 508314 w 1037297"/>
                  <a:gd name="connsiteY185" fmla="*/ 73485 h 838042"/>
                  <a:gd name="connsiteX186" fmla="*/ 454116 w 1037297"/>
                  <a:gd name="connsiteY186" fmla="*/ 11248 h 838042"/>
                  <a:gd name="connsiteX187" fmla="*/ 435401 w 1037297"/>
                  <a:gd name="connsiteY187" fmla="*/ 68523 h 838042"/>
                  <a:gd name="connsiteX188" fmla="*/ 427697 w 1037297"/>
                  <a:gd name="connsiteY188" fmla="*/ 137103 h 838042"/>
                  <a:gd name="connsiteX189" fmla="*/ 420077 w 1037297"/>
                  <a:gd name="connsiteY189" fmla="*/ 169279 h 838042"/>
                  <a:gd name="connsiteX190" fmla="*/ 416267 w 1037297"/>
                  <a:gd name="connsiteY190" fmla="*/ 186424 h 838042"/>
                  <a:gd name="connsiteX191" fmla="*/ 420077 w 1037297"/>
                  <a:gd name="connsiteY191" fmla="*/ 207379 h 838042"/>
                  <a:gd name="connsiteX192" fmla="*/ 423887 w 1037297"/>
                  <a:gd name="connsiteY192" fmla="*/ 213094 h 838042"/>
                  <a:gd name="connsiteX193" fmla="*/ 427697 w 1037297"/>
                  <a:gd name="connsiteY193" fmla="*/ 224524 h 838042"/>
                  <a:gd name="connsiteX194" fmla="*/ 425792 w 1037297"/>
                  <a:gd name="connsiteY194" fmla="*/ 251194 h 838042"/>
                  <a:gd name="connsiteX195" fmla="*/ 420077 w 1037297"/>
                  <a:gd name="connsiteY195" fmla="*/ 253099 h 838042"/>
                  <a:gd name="connsiteX196" fmla="*/ 414362 w 1037297"/>
                  <a:gd name="connsiteY196" fmla="*/ 256909 h 838042"/>
                  <a:gd name="connsiteX197" fmla="*/ 423887 w 1037297"/>
                  <a:gd name="connsiteY197"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58202 w 1037297"/>
                  <a:gd name="connsiteY116" fmla="*/ 426454 h 838042"/>
                  <a:gd name="connsiteX117" fmla="*/ 726782 w 1037297"/>
                  <a:gd name="connsiteY117" fmla="*/ 405499 h 838042"/>
                  <a:gd name="connsiteX118" fmla="*/ 844892 w 1037297"/>
                  <a:gd name="connsiteY118" fmla="*/ 407404 h 838042"/>
                  <a:gd name="connsiteX119" fmla="*/ 873467 w 1037297"/>
                  <a:gd name="connsiteY119" fmla="*/ 409309 h 838042"/>
                  <a:gd name="connsiteX120" fmla="*/ 902042 w 1037297"/>
                  <a:gd name="connsiteY120" fmla="*/ 415024 h 838042"/>
                  <a:gd name="connsiteX121" fmla="*/ 924902 w 1037297"/>
                  <a:gd name="connsiteY121" fmla="*/ 418834 h 838042"/>
                  <a:gd name="connsiteX122" fmla="*/ 953477 w 1037297"/>
                  <a:gd name="connsiteY122" fmla="*/ 424549 h 838042"/>
                  <a:gd name="connsiteX123" fmla="*/ 959192 w 1037297"/>
                  <a:gd name="connsiteY123" fmla="*/ 424549 h 838042"/>
                  <a:gd name="connsiteX124" fmla="*/ 1004912 w 1037297"/>
                  <a:gd name="connsiteY124" fmla="*/ 422644 h 838042"/>
                  <a:gd name="connsiteX125" fmla="*/ 1033487 w 1037297"/>
                  <a:gd name="connsiteY125" fmla="*/ 415024 h 838042"/>
                  <a:gd name="connsiteX126" fmla="*/ 1037297 w 1037297"/>
                  <a:gd name="connsiteY126" fmla="*/ 409309 h 838042"/>
                  <a:gd name="connsiteX127" fmla="*/ 1035392 w 1037297"/>
                  <a:gd name="connsiteY127" fmla="*/ 390259 h 838042"/>
                  <a:gd name="connsiteX128" fmla="*/ 1029677 w 1037297"/>
                  <a:gd name="connsiteY128" fmla="*/ 386449 h 838042"/>
                  <a:gd name="connsiteX129" fmla="*/ 1014437 w 1037297"/>
                  <a:gd name="connsiteY129" fmla="*/ 384544 h 838042"/>
                  <a:gd name="connsiteX130" fmla="*/ 1008722 w 1037297"/>
                  <a:gd name="connsiteY130" fmla="*/ 382639 h 838042"/>
                  <a:gd name="connsiteX131" fmla="*/ 978242 w 1037297"/>
                  <a:gd name="connsiteY131" fmla="*/ 369304 h 838042"/>
                  <a:gd name="connsiteX132" fmla="*/ 964907 w 1037297"/>
                  <a:gd name="connsiteY132" fmla="*/ 365494 h 838042"/>
                  <a:gd name="connsiteX133" fmla="*/ 959192 w 1037297"/>
                  <a:gd name="connsiteY133" fmla="*/ 363589 h 838042"/>
                  <a:gd name="connsiteX134" fmla="*/ 938237 w 1037297"/>
                  <a:gd name="connsiteY134" fmla="*/ 357874 h 838042"/>
                  <a:gd name="connsiteX135" fmla="*/ 932522 w 1037297"/>
                  <a:gd name="connsiteY135" fmla="*/ 355969 h 838042"/>
                  <a:gd name="connsiteX136" fmla="*/ 827747 w 1037297"/>
                  <a:gd name="connsiteY136" fmla="*/ 357874 h 838042"/>
                  <a:gd name="connsiteX137" fmla="*/ 822032 w 1037297"/>
                  <a:gd name="connsiteY137" fmla="*/ 359779 h 838042"/>
                  <a:gd name="connsiteX138" fmla="*/ 732497 w 1037297"/>
                  <a:gd name="connsiteY138" fmla="*/ 361684 h 838042"/>
                  <a:gd name="connsiteX139" fmla="*/ 671537 w 1037297"/>
                  <a:gd name="connsiteY139" fmla="*/ 369304 h 838042"/>
                  <a:gd name="connsiteX140" fmla="*/ 648677 w 1037297"/>
                  <a:gd name="connsiteY140" fmla="*/ 373114 h 838042"/>
                  <a:gd name="connsiteX141" fmla="*/ 644867 w 1037297"/>
                  <a:gd name="connsiteY141" fmla="*/ 361684 h 838042"/>
                  <a:gd name="connsiteX142" fmla="*/ 642962 w 1037297"/>
                  <a:gd name="connsiteY142" fmla="*/ 355969 h 838042"/>
                  <a:gd name="connsiteX143" fmla="*/ 644867 w 1037297"/>
                  <a:gd name="connsiteY143" fmla="*/ 338824 h 838042"/>
                  <a:gd name="connsiteX144" fmla="*/ 646772 w 1037297"/>
                  <a:gd name="connsiteY144" fmla="*/ 333109 h 838042"/>
                  <a:gd name="connsiteX145" fmla="*/ 663917 w 1037297"/>
                  <a:gd name="connsiteY145" fmla="*/ 323584 h 838042"/>
                  <a:gd name="connsiteX146" fmla="*/ 675347 w 1037297"/>
                  <a:gd name="connsiteY146" fmla="*/ 315964 h 838042"/>
                  <a:gd name="connsiteX147" fmla="*/ 677252 w 1037297"/>
                  <a:gd name="connsiteY147" fmla="*/ 310249 h 838042"/>
                  <a:gd name="connsiteX148" fmla="*/ 682967 w 1037297"/>
                  <a:gd name="connsiteY148" fmla="*/ 308344 h 838042"/>
                  <a:gd name="connsiteX149" fmla="*/ 688682 w 1037297"/>
                  <a:gd name="connsiteY149" fmla="*/ 304534 h 838042"/>
                  <a:gd name="connsiteX150" fmla="*/ 698207 w 1037297"/>
                  <a:gd name="connsiteY150" fmla="*/ 295009 h 838042"/>
                  <a:gd name="connsiteX151" fmla="*/ 707732 w 1037297"/>
                  <a:gd name="connsiteY151" fmla="*/ 283579 h 838042"/>
                  <a:gd name="connsiteX152" fmla="*/ 719162 w 1037297"/>
                  <a:gd name="connsiteY152" fmla="*/ 275959 h 838042"/>
                  <a:gd name="connsiteX153" fmla="*/ 734402 w 1037297"/>
                  <a:gd name="connsiteY153" fmla="*/ 262624 h 838042"/>
                  <a:gd name="connsiteX154" fmla="*/ 743927 w 1037297"/>
                  <a:gd name="connsiteY154" fmla="*/ 251194 h 838042"/>
                  <a:gd name="connsiteX155" fmla="*/ 755357 w 1037297"/>
                  <a:gd name="connsiteY155" fmla="*/ 241669 h 838042"/>
                  <a:gd name="connsiteX156" fmla="*/ 761072 w 1037297"/>
                  <a:gd name="connsiteY156" fmla="*/ 230239 h 838042"/>
                  <a:gd name="connsiteX157" fmla="*/ 762977 w 1037297"/>
                  <a:gd name="connsiteY157" fmla="*/ 224524 h 838042"/>
                  <a:gd name="connsiteX158" fmla="*/ 768692 w 1037297"/>
                  <a:gd name="connsiteY158" fmla="*/ 213094 h 838042"/>
                  <a:gd name="connsiteX159" fmla="*/ 766787 w 1037297"/>
                  <a:gd name="connsiteY159" fmla="*/ 197854 h 838042"/>
                  <a:gd name="connsiteX160" fmla="*/ 761072 w 1037297"/>
                  <a:gd name="connsiteY160" fmla="*/ 195949 h 838042"/>
                  <a:gd name="connsiteX161" fmla="*/ 740117 w 1037297"/>
                  <a:gd name="connsiteY161" fmla="*/ 197854 h 838042"/>
                  <a:gd name="connsiteX162" fmla="*/ 734402 w 1037297"/>
                  <a:gd name="connsiteY162" fmla="*/ 201664 h 838042"/>
                  <a:gd name="connsiteX163" fmla="*/ 722972 w 1037297"/>
                  <a:gd name="connsiteY163" fmla="*/ 205474 h 838042"/>
                  <a:gd name="connsiteX164" fmla="*/ 719162 w 1037297"/>
                  <a:gd name="connsiteY164" fmla="*/ 211189 h 838042"/>
                  <a:gd name="connsiteX165" fmla="*/ 713447 w 1037297"/>
                  <a:gd name="connsiteY165" fmla="*/ 213094 h 838042"/>
                  <a:gd name="connsiteX166" fmla="*/ 707732 w 1037297"/>
                  <a:gd name="connsiteY166" fmla="*/ 216904 h 838042"/>
                  <a:gd name="connsiteX167" fmla="*/ 702017 w 1037297"/>
                  <a:gd name="connsiteY167" fmla="*/ 222619 h 838042"/>
                  <a:gd name="connsiteX168" fmla="*/ 694397 w 1037297"/>
                  <a:gd name="connsiteY168" fmla="*/ 226429 h 838042"/>
                  <a:gd name="connsiteX169" fmla="*/ 652487 w 1037297"/>
                  <a:gd name="connsiteY169" fmla="*/ 255004 h 838042"/>
                  <a:gd name="connsiteX170" fmla="*/ 639152 w 1037297"/>
                  <a:gd name="connsiteY170" fmla="*/ 266434 h 838042"/>
                  <a:gd name="connsiteX171" fmla="*/ 629627 w 1037297"/>
                  <a:gd name="connsiteY171" fmla="*/ 283579 h 838042"/>
                  <a:gd name="connsiteX172" fmla="*/ 604862 w 1037297"/>
                  <a:gd name="connsiteY172" fmla="*/ 289294 h 838042"/>
                  <a:gd name="connsiteX173" fmla="*/ 591527 w 1037297"/>
                  <a:gd name="connsiteY173" fmla="*/ 293104 h 838042"/>
                  <a:gd name="connsiteX174" fmla="*/ 576287 w 1037297"/>
                  <a:gd name="connsiteY174" fmla="*/ 291199 h 838042"/>
                  <a:gd name="connsiteX175" fmla="*/ 564857 w 1037297"/>
                  <a:gd name="connsiteY175" fmla="*/ 287389 h 838042"/>
                  <a:gd name="connsiteX176" fmla="*/ 553427 w 1037297"/>
                  <a:gd name="connsiteY176" fmla="*/ 283579 h 838042"/>
                  <a:gd name="connsiteX177" fmla="*/ 541997 w 1037297"/>
                  <a:gd name="connsiteY177" fmla="*/ 279769 h 838042"/>
                  <a:gd name="connsiteX178" fmla="*/ 536282 w 1037297"/>
                  <a:gd name="connsiteY178" fmla="*/ 277864 h 838042"/>
                  <a:gd name="connsiteX179" fmla="*/ 530567 w 1037297"/>
                  <a:gd name="connsiteY179" fmla="*/ 274054 h 838042"/>
                  <a:gd name="connsiteX180" fmla="*/ 519137 w 1037297"/>
                  <a:gd name="connsiteY180" fmla="*/ 268339 h 838042"/>
                  <a:gd name="connsiteX181" fmla="*/ 511517 w 1037297"/>
                  <a:gd name="connsiteY181" fmla="*/ 256909 h 838042"/>
                  <a:gd name="connsiteX182" fmla="*/ 507707 w 1037297"/>
                  <a:gd name="connsiteY182" fmla="*/ 235954 h 838042"/>
                  <a:gd name="connsiteX183" fmla="*/ 509612 w 1037297"/>
                  <a:gd name="connsiteY183" fmla="*/ 171184 h 838042"/>
                  <a:gd name="connsiteX184" fmla="*/ 508314 w 1037297"/>
                  <a:gd name="connsiteY184" fmla="*/ 73485 h 838042"/>
                  <a:gd name="connsiteX185" fmla="*/ 454116 w 1037297"/>
                  <a:gd name="connsiteY185" fmla="*/ 11248 h 838042"/>
                  <a:gd name="connsiteX186" fmla="*/ 435401 w 1037297"/>
                  <a:gd name="connsiteY186" fmla="*/ 68523 h 838042"/>
                  <a:gd name="connsiteX187" fmla="*/ 427697 w 1037297"/>
                  <a:gd name="connsiteY187" fmla="*/ 137103 h 838042"/>
                  <a:gd name="connsiteX188" fmla="*/ 420077 w 1037297"/>
                  <a:gd name="connsiteY188" fmla="*/ 169279 h 838042"/>
                  <a:gd name="connsiteX189" fmla="*/ 416267 w 1037297"/>
                  <a:gd name="connsiteY189" fmla="*/ 186424 h 838042"/>
                  <a:gd name="connsiteX190" fmla="*/ 420077 w 1037297"/>
                  <a:gd name="connsiteY190" fmla="*/ 207379 h 838042"/>
                  <a:gd name="connsiteX191" fmla="*/ 423887 w 1037297"/>
                  <a:gd name="connsiteY191" fmla="*/ 213094 h 838042"/>
                  <a:gd name="connsiteX192" fmla="*/ 427697 w 1037297"/>
                  <a:gd name="connsiteY192" fmla="*/ 224524 h 838042"/>
                  <a:gd name="connsiteX193" fmla="*/ 425792 w 1037297"/>
                  <a:gd name="connsiteY193" fmla="*/ 251194 h 838042"/>
                  <a:gd name="connsiteX194" fmla="*/ 420077 w 1037297"/>
                  <a:gd name="connsiteY194" fmla="*/ 253099 h 838042"/>
                  <a:gd name="connsiteX195" fmla="*/ 414362 w 1037297"/>
                  <a:gd name="connsiteY195" fmla="*/ 256909 h 838042"/>
                  <a:gd name="connsiteX196" fmla="*/ 423887 w 1037297"/>
                  <a:gd name="connsiteY196"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58202 w 1037297"/>
                  <a:gd name="connsiteY116" fmla="*/ 426454 h 838042"/>
                  <a:gd name="connsiteX117" fmla="*/ 726782 w 1037297"/>
                  <a:gd name="connsiteY117" fmla="*/ 405499 h 838042"/>
                  <a:gd name="connsiteX118" fmla="*/ 844892 w 1037297"/>
                  <a:gd name="connsiteY118" fmla="*/ 407404 h 838042"/>
                  <a:gd name="connsiteX119" fmla="*/ 873467 w 1037297"/>
                  <a:gd name="connsiteY119" fmla="*/ 409309 h 838042"/>
                  <a:gd name="connsiteX120" fmla="*/ 902042 w 1037297"/>
                  <a:gd name="connsiteY120" fmla="*/ 415024 h 838042"/>
                  <a:gd name="connsiteX121" fmla="*/ 924902 w 1037297"/>
                  <a:gd name="connsiteY121" fmla="*/ 418834 h 838042"/>
                  <a:gd name="connsiteX122" fmla="*/ 953477 w 1037297"/>
                  <a:gd name="connsiteY122" fmla="*/ 424549 h 838042"/>
                  <a:gd name="connsiteX123" fmla="*/ 959192 w 1037297"/>
                  <a:gd name="connsiteY123" fmla="*/ 424549 h 838042"/>
                  <a:gd name="connsiteX124" fmla="*/ 1004912 w 1037297"/>
                  <a:gd name="connsiteY124" fmla="*/ 422644 h 838042"/>
                  <a:gd name="connsiteX125" fmla="*/ 1033487 w 1037297"/>
                  <a:gd name="connsiteY125" fmla="*/ 415024 h 838042"/>
                  <a:gd name="connsiteX126" fmla="*/ 1037297 w 1037297"/>
                  <a:gd name="connsiteY126" fmla="*/ 409309 h 838042"/>
                  <a:gd name="connsiteX127" fmla="*/ 1035392 w 1037297"/>
                  <a:gd name="connsiteY127" fmla="*/ 390259 h 838042"/>
                  <a:gd name="connsiteX128" fmla="*/ 1029677 w 1037297"/>
                  <a:gd name="connsiteY128" fmla="*/ 386449 h 838042"/>
                  <a:gd name="connsiteX129" fmla="*/ 1014437 w 1037297"/>
                  <a:gd name="connsiteY129" fmla="*/ 384544 h 838042"/>
                  <a:gd name="connsiteX130" fmla="*/ 978242 w 1037297"/>
                  <a:gd name="connsiteY130" fmla="*/ 369304 h 838042"/>
                  <a:gd name="connsiteX131" fmla="*/ 964907 w 1037297"/>
                  <a:gd name="connsiteY131" fmla="*/ 365494 h 838042"/>
                  <a:gd name="connsiteX132" fmla="*/ 959192 w 1037297"/>
                  <a:gd name="connsiteY132" fmla="*/ 363589 h 838042"/>
                  <a:gd name="connsiteX133" fmla="*/ 938237 w 1037297"/>
                  <a:gd name="connsiteY133" fmla="*/ 357874 h 838042"/>
                  <a:gd name="connsiteX134" fmla="*/ 932522 w 1037297"/>
                  <a:gd name="connsiteY134" fmla="*/ 355969 h 838042"/>
                  <a:gd name="connsiteX135" fmla="*/ 827747 w 1037297"/>
                  <a:gd name="connsiteY135" fmla="*/ 357874 h 838042"/>
                  <a:gd name="connsiteX136" fmla="*/ 822032 w 1037297"/>
                  <a:gd name="connsiteY136" fmla="*/ 359779 h 838042"/>
                  <a:gd name="connsiteX137" fmla="*/ 732497 w 1037297"/>
                  <a:gd name="connsiteY137" fmla="*/ 361684 h 838042"/>
                  <a:gd name="connsiteX138" fmla="*/ 671537 w 1037297"/>
                  <a:gd name="connsiteY138" fmla="*/ 369304 h 838042"/>
                  <a:gd name="connsiteX139" fmla="*/ 648677 w 1037297"/>
                  <a:gd name="connsiteY139" fmla="*/ 373114 h 838042"/>
                  <a:gd name="connsiteX140" fmla="*/ 644867 w 1037297"/>
                  <a:gd name="connsiteY140" fmla="*/ 361684 h 838042"/>
                  <a:gd name="connsiteX141" fmla="*/ 642962 w 1037297"/>
                  <a:gd name="connsiteY141" fmla="*/ 355969 h 838042"/>
                  <a:gd name="connsiteX142" fmla="*/ 644867 w 1037297"/>
                  <a:gd name="connsiteY142" fmla="*/ 338824 h 838042"/>
                  <a:gd name="connsiteX143" fmla="*/ 646772 w 1037297"/>
                  <a:gd name="connsiteY143" fmla="*/ 333109 h 838042"/>
                  <a:gd name="connsiteX144" fmla="*/ 663917 w 1037297"/>
                  <a:gd name="connsiteY144" fmla="*/ 323584 h 838042"/>
                  <a:gd name="connsiteX145" fmla="*/ 675347 w 1037297"/>
                  <a:gd name="connsiteY145" fmla="*/ 315964 h 838042"/>
                  <a:gd name="connsiteX146" fmla="*/ 677252 w 1037297"/>
                  <a:gd name="connsiteY146" fmla="*/ 310249 h 838042"/>
                  <a:gd name="connsiteX147" fmla="*/ 682967 w 1037297"/>
                  <a:gd name="connsiteY147" fmla="*/ 308344 h 838042"/>
                  <a:gd name="connsiteX148" fmla="*/ 688682 w 1037297"/>
                  <a:gd name="connsiteY148" fmla="*/ 304534 h 838042"/>
                  <a:gd name="connsiteX149" fmla="*/ 698207 w 1037297"/>
                  <a:gd name="connsiteY149" fmla="*/ 295009 h 838042"/>
                  <a:gd name="connsiteX150" fmla="*/ 707732 w 1037297"/>
                  <a:gd name="connsiteY150" fmla="*/ 283579 h 838042"/>
                  <a:gd name="connsiteX151" fmla="*/ 719162 w 1037297"/>
                  <a:gd name="connsiteY151" fmla="*/ 275959 h 838042"/>
                  <a:gd name="connsiteX152" fmla="*/ 734402 w 1037297"/>
                  <a:gd name="connsiteY152" fmla="*/ 262624 h 838042"/>
                  <a:gd name="connsiteX153" fmla="*/ 743927 w 1037297"/>
                  <a:gd name="connsiteY153" fmla="*/ 251194 h 838042"/>
                  <a:gd name="connsiteX154" fmla="*/ 755357 w 1037297"/>
                  <a:gd name="connsiteY154" fmla="*/ 241669 h 838042"/>
                  <a:gd name="connsiteX155" fmla="*/ 761072 w 1037297"/>
                  <a:gd name="connsiteY155" fmla="*/ 230239 h 838042"/>
                  <a:gd name="connsiteX156" fmla="*/ 762977 w 1037297"/>
                  <a:gd name="connsiteY156" fmla="*/ 224524 h 838042"/>
                  <a:gd name="connsiteX157" fmla="*/ 768692 w 1037297"/>
                  <a:gd name="connsiteY157" fmla="*/ 213094 h 838042"/>
                  <a:gd name="connsiteX158" fmla="*/ 766787 w 1037297"/>
                  <a:gd name="connsiteY158" fmla="*/ 197854 h 838042"/>
                  <a:gd name="connsiteX159" fmla="*/ 761072 w 1037297"/>
                  <a:gd name="connsiteY159" fmla="*/ 195949 h 838042"/>
                  <a:gd name="connsiteX160" fmla="*/ 740117 w 1037297"/>
                  <a:gd name="connsiteY160" fmla="*/ 197854 h 838042"/>
                  <a:gd name="connsiteX161" fmla="*/ 734402 w 1037297"/>
                  <a:gd name="connsiteY161" fmla="*/ 201664 h 838042"/>
                  <a:gd name="connsiteX162" fmla="*/ 722972 w 1037297"/>
                  <a:gd name="connsiteY162" fmla="*/ 205474 h 838042"/>
                  <a:gd name="connsiteX163" fmla="*/ 719162 w 1037297"/>
                  <a:gd name="connsiteY163" fmla="*/ 211189 h 838042"/>
                  <a:gd name="connsiteX164" fmla="*/ 713447 w 1037297"/>
                  <a:gd name="connsiteY164" fmla="*/ 213094 h 838042"/>
                  <a:gd name="connsiteX165" fmla="*/ 707732 w 1037297"/>
                  <a:gd name="connsiteY165" fmla="*/ 216904 h 838042"/>
                  <a:gd name="connsiteX166" fmla="*/ 702017 w 1037297"/>
                  <a:gd name="connsiteY166" fmla="*/ 222619 h 838042"/>
                  <a:gd name="connsiteX167" fmla="*/ 694397 w 1037297"/>
                  <a:gd name="connsiteY167" fmla="*/ 226429 h 838042"/>
                  <a:gd name="connsiteX168" fmla="*/ 652487 w 1037297"/>
                  <a:gd name="connsiteY168" fmla="*/ 255004 h 838042"/>
                  <a:gd name="connsiteX169" fmla="*/ 639152 w 1037297"/>
                  <a:gd name="connsiteY169" fmla="*/ 266434 h 838042"/>
                  <a:gd name="connsiteX170" fmla="*/ 629627 w 1037297"/>
                  <a:gd name="connsiteY170" fmla="*/ 283579 h 838042"/>
                  <a:gd name="connsiteX171" fmla="*/ 604862 w 1037297"/>
                  <a:gd name="connsiteY171" fmla="*/ 289294 h 838042"/>
                  <a:gd name="connsiteX172" fmla="*/ 591527 w 1037297"/>
                  <a:gd name="connsiteY172" fmla="*/ 293104 h 838042"/>
                  <a:gd name="connsiteX173" fmla="*/ 576287 w 1037297"/>
                  <a:gd name="connsiteY173" fmla="*/ 291199 h 838042"/>
                  <a:gd name="connsiteX174" fmla="*/ 564857 w 1037297"/>
                  <a:gd name="connsiteY174" fmla="*/ 287389 h 838042"/>
                  <a:gd name="connsiteX175" fmla="*/ 553427 w 1037297"/>
                  <a:gd name="connsiteY175" fmla="*/ 283579 h 838042"/>
                  <a:gd name="connsiteX176" fmla="*/ 541997 w 1037297"/>
                  <a:gd name="connsiteY176" fmla="*/ 279769 h 838042"/>
                  <a:gd name="connsiteX177" fmla="*/ 536282 w 1037297"/>
                  <a:gd name="connsiteY177" fmla="*/ 277864 h 838042"/>
                  <a:gd name="connsiteX178" fmla="*/ 530567 w 1037297"/>
                  <a:gd name="connsiteY178" fmla="*/ 274054 h 838042"/>
                  <a:gd name="connsiteX179" fmla="*/ 519137 w 1037297"/>
                  <a:gd name="connsiteY179" fmla="*/ 268339 h 838042"/>
                  <a:gd name="connsiteX180" fmla="*/ 511517 w 1037297"/>
                  <a:gd name="connsiteY180" fmla="*/ 256909 h 838042"/>
                  <a:gd name="connsiteX181" fmla="*/ 507707 w 1037297"/>
                  <a:gd name="connsiteY181" fmla="*/ 235954 h 838042"/>
                  <a:gd name="connsiteX182" fmla="*/ 509612 w 1037297"/>
                  <a:gd name="connsiteY182" fmla="*/ 171184 h 838042"/>
                  <a:gd name="connsiteX183" fmla="*/ 508314 w 1037297"/>
                  <a:gd name="connsiteY183" fmla="*/ 73485 h 838042"/>
                  <a:gd name="connsiteX184" fmla="*/ 454116 w 1037297"/>
                  <a:gd name="connsiteY184" fmla="*/ 11248 h 838042"/>
                  <a:gd name="connsiteX185" fmla="*/ 435401 w 1037297"/>
                  <a:gd name="connsiteY185" fmla="*/ 68523 h 838042"/>
                  <a:gd name="connsiteX186" fmla="*/ 427697 w 1037297"/>
                  <a:gd name="connsiteY186" fmla="*/ 137103 h 838042"/>
                  <a:gd name="connsiteX187" fmla="*/ 420077 w 1037297"/>
                  <a:gd name="connsiteY187" fmla="*/ 169279 h 838042"/>
                  <a:gd name="connsiteX188" fmla="*/ 416267 w 1037297"/>
                  <a:gd name="connsiteY188" fmla="*/ 186424 h 838042"/>
                  <a:gd name="connsiteX189" fmla="*/ 420077 w 1037297"/>
                  <a:gd name="connsiteY189" fmla="*/ 207379 h 838042"/>
                  <a:gd name="connsiteX190" fmla="*/ 423887 w 1037297"/>
                  <a:gd name="connsiteY190" fmla="*/ 213094 h 838042"/>
                  <a:gd name="connsiteX191" fmla="*/ 427697 w 1037297"/>
                  <a:gd name="connsiteY191" fmla="*/ 224524 h 838042"/>
                  <a:gd name="connsiteX192" fmla="*/ 425792 w 1037297"/>
                  <a:gd name="connsiteY192" fmla="*/ 251194 h 838042"/>
                  <a:gd name="connsiteX193" fmla="*/ 420077 w 1037297"/>
                  <a:gd name="connsiteY193" fmla="*/ 253099 h 838042"/>
                  <a:gd name="connsiteX194" fmla="*/ 414362 w 1037297"/>
                  <a:gd name="connsiteY194" fmla="*/ 256909 h 838042"/>
                  <a:gd name="connsiteX195" fmla="*/ 423887 w 1037297"/>
                  <a:gd name="connsiteY195"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58202 w 1037297"/>
                  <a:gd name="connsiteY116" fmla="*/ 426454 h 838042"/>
                  <a:gd name="connsiteX117" fmla="*/ 726782 w 1037297"/>
                  <a:gd name="connsiteY117" fmla="*/ 405499 h 838042"/>
                  <a:gd name="connsiteX118" fmla="*/ 844892 w 1037297"/>
                  <a:gd name="connsiteY118" fmla="*/ 407404 h 838042"/>
                  <a:gd name="connsiteX119" fmla="*/ 873467 w 1037297"/>
                  <a:gd name="connsiteY119" fmla="*/ 409309 h 838042"/>
                  <a:gd name="connsiteX120" fmla="*/ 902042 w 1037297"/>
                  <a:gd name="connsiteY120" fmla="*/ 415024 h 838042"/>
                  <a:gd name="connsiteX121" fmla="*/ 924902 w 1037297"/>
                  <a:gd name="connsiteY121" fmla="*/ 418834 h 838042"/>
                  <a:gd name="connsiteX122" fmla="*/ 953477 w 1037297"/>
                  <a:gd name="connsiteY122" fmla="*/ 424549 h 838042"/>
                  <a:gd name="connsiteX123" fmla="*/ 959192 w 1037297"/>
                  <a:gd name="connsiteY123" fmla="*/ 424549 h 838042"/>
                  <a:gd name="connsiteX124" fmla="*/ 1004912 w 1037297"/>
                  <a:gd name="connsiteY124" fmla="*/ 422644 h 838042"/>
                  <a:gd name="connsiteX125" fmla="*/ 1033487 w 1037297"/>
                  <a:gd name="connsiteY125" fmla="*/ 415024 h 838042"/>
                  <a:gd name="connsiteX126" fmla="*/ 1037297 w 1037297"/>
                  <a:gd name="connsiteY126" fmla="*/ 409309 h 838042"/>
                  <a:gd name="connsiteX127" fmla="*/ 1035392 w 1037297"/>
                  <a:gd name="connsiteY127" fmla="*/ 390259 h 838042"/>
                  <a:gd name="connsiteX128" fmla="*/ 1029677 w 1037297"/>
                  <a:gd name="connsiteY128" fmla="*/ 386449 h 838042"/>
                  <a:gd name="connsiteX129" fmla="*/ 1014437 w 1037297"/>
                  <a:gd name="connsiteY129" fmla="*/ 384544 h 838042"/>
                  <a:gd name="connsiteX130" fmla="*/ 978242 w 1037297"/>
                  <a:gd name="connsiteY130" fmla="*/ 369304 h 838042"/>
                  <a:gd name="connsiteX131" fmla="*/ 964907 w 1037297"/>
                  <a:gd name="connsiteY131" fmla="*/ 365494 h 838042"/>
                  <a:gd name="connsiteX132" fmla="*/ 938237 w 1037297"/>
                  <a:gd name="connsiteY132" fmla="*/ 357874 h 838042"/>
                  <a:gd name="connsiteX133" fmla="*/ 932522 w 1037297"/>
                  <a:gd name="connsiteY133" fmla="*/ 355969 h 838042"/>
                  <a:gd name="connsiteX134" fmla="*/ 827747 w 1037297"/>
                  <a:gd name="connsiteY134" fmla="*/ 357874 h 838042"/>
                  <a:gd name="connsiteX135" fmla="*/ 822032 w 1037297"/>
                  <a:gd name="connsiteY135" fmla="*/ 359779 h 838042"/>
                  <a:gd name="connsiteX136" fmla="*/ 732497 w 1037297"/>
                  <a:gd name="connsiteY136" fmla="*/ 361684 h 838042"/>
                  <a:gd name="connsiteX137" fmla="*/ 671537 w 1037297"/>
                  <a:gd name="connsiteY137" fmla="*/ 369304 h 838042"/>
                  <a:gd name="connsiteX138" fmla="*/ 648677 w 1037297"/>
                  <a:gd name="connsiteY138" fmla="*/ 373114 h 838042"/>
                  <a:gd name="connsiteX139" fmla="*/ 644867 w 1037297"/>
                  <a:gd name="connsiteY139" fmla="*/ 361684 h 838042"/>
                  <a:gd name="connsiteX140" fmla="*/ 642962 w 1037297"/>
                  <a:gd name="connsiteY140" fmla="*/ 355969 h 838042"/>
                  <a:gd name="connsiteX141" fmla="*/ 644867 w 1037297"/>
                  <a:gd name="connsiteY141" fmla="*/ 338824 h 838042"/>
                  <a:gd name="connsiteX142" fmla="*/ 646772 w 1037297"/>
                  <a:gd name="connsiteY142" fmla="*/ 333109 h 838042"/>
                  <a:gd name="connsiteX143" fmla="*/ 663917 w 1037297"/>
                  <a:gd name="connsiteY143" fmla="*/ 323584 h 838042"/>
                  <a:gd name="connsiteX144" fmla="*/ 675347 w 1037297"/>
                  <a:gd name="connsiteY144" fmla="*/ 315964 h 838042"/>
                  <a:gd name="connsiteX145" fmla="*/ 677252 w 1037297"/>
                  <a:gd name="connsiteY145" fmla="*/ 310249 h 838042"/>
                  <a:gd name="connsiteX146" fmla="*/ 682967 w 1037297"/>
                  <a:gd name="connsiteY146" fmla="*/ 308344 h 838042"/>
                  <a:gd name="connsiteX147" fmla="*/ 688682 w 1037297"/>
                  <a:gd name="connsiteY147" fmla="*/ 304534 h 838042"/>
                  <a:gd name="connsiteX148" fmla="*/ 698207 w 1037297"/>
                  <a:gd name="connsiteY148" fmla="*/ 295009 h 838042"/>
                  <a:gd name="connsiteX149" fmla="*/ 707732 w 1037297"/>
                  <a:gd name="connsiteY149" fmla="*/ 283579 h 838042"/>
                  <a:gd name="connsiteX150" fmla="*/ 719162 w 1037297"/>
                  <a:gd name="connsiteY150" fmla="*/ 275959 h 838042"/>
                  <a:gd name="connsiteX151" fmla="*/ 734402 w 1037297"/>
                  <a:gd name="connsiteY151" fmla="*/ 262624 h 838042"/>
                  <a:gd name="connsiteX152" fmla="*/ 743927 w 1037297"/>
                  <a:gd name="connsiteY152" fmla="*/ 251194 h 838042"/>
                  <a:gd name="connsiteX153" fmla="*/ 755357 w 1037297"/>
                  <a:gd name="connsiteY153" fmla="*/ 241669 h 838042"/>
                  <a:gd name="connsiteX154" fmla="*/ 761072 w 1037297"/>
                  <a:gd name="connsiteY154" fmla="*/ 230239 h 838042"/>
                  <a:gd name="connsiteX155" fmla="*/ 762977 w 1037297"/>
                  <a:gd name="connsiteY155" fmla="*/ 224524 h 838042"/>
                  <a:gd name="connsiteX156" fmla="*/ 768692 w 1037297"/>
                  <a:gd name="connsiteY156" fmla="*/ 213094 h 838042"/>
                  <a:gd name="connsiteX157" fmla="*/ 766787 w 1037297"/>
                  <a:gd name="connsiteY157" fmla="*/ 197854 h 838042"/>
                  <a:gd name="connsiteX158" fmla="*/ 761072 w 1037297"/>
                  <a:gd name="connsiteY158" fmla="*/ 195949 h 838042"/>
                  <a:gd name="connsiteX159" fmla="*/ 740117 w 1037297"/>
                  <a:gd name="connsiteY159" fmla="*/ 197854 h 838042"/>
                  <a:gd name="connsiteX160" fmla="*/ 734402 w 1037297"/>
                  <a:gd name="connsiteY160" fmla="*/ 201664 h 838042"/>
                  <a:gd name="connsiteX161" fmla="*/ 722972 w 1037297"/>
                  <a:gd name="connsiteY161" fmla="*/ 205474 h 838042"/>
                  <a:gd name="connsiteX162" fmla="*/ 719162 w 1037297"/>
                  <a:gd name="connsiteY162" fmla="*/ 211189 h 838042"/>
                  <a:gd name="connsiteX163" fmla="*/ 713447 w 1037297"/>
                  <a:gd name="connsiteY163" fmla="*/ 213094 h 838042"/>
                  <a:gd name="connsiteX164" fmla="*/ 707732 w 1037297"/>
                  <a:gd name="connsiteY164" fmla="*/ 216904 h 838042"/>
                  <a:gd name="connsiteX165" fmla="*/ 702017 w 1037297"/>
                  <a:gd name="connsiteY165" fmla="*/ 222619 h 838042"/>
                  <a:gd name="connsiteX166" fmla="*/ 694397 w 1037297"/>
                  <a:gd name="connsiteY166" fmla="*/ 226429 h 838042"/>
                  <a:gd name="connsiteX167" fmla="*/ 652487 w 1037297"/>
                  <a:gd name="connsiteY167" fmla="*/ 255004 h 838042"/>
                  <a:gd name="connsiteX168" fmla="*/ 639152 w 1037297"/>
                  <a:gd name="connsiteY168" fmla="*/ 266434 h 838042"/>
                  <a:gd name="connsiteX169" fmla="*/ 629627 w 1037297"/>
                  <a:gd name="connsiteY169" fmla="*/ 283579 h 838042"/>
                  <a:gd name="connsiteX170" fmla="*/ 604862 w 1037297"/>
                  <a:gd name="connsiteY170" fmla="*/ 289294 h 838042"/>
                  <a:gd name="connsiteX171" fmla="*/ 591527 w 1037297"/>
                  <a:gd name="connsiteY171" fmla="*/ 293104 h 838042"/>
                  <a:gd name="connsiteX172" fmla="*/ 576287 w 1037297"/>
                  <a:gd name="connsiteY172" fmla="*/ 291199 h 838042"/>
                  <a:gd name="connsiteX173" fmla="*/ 564857 w 1037297"/>
                  <a:gd name="connsiteY173" fmla="*/ 287389 h 838042"/>
                  <a:gd name="connsiteX174" fmla="*/ 553427 w 1037297"/>
                  <a:gd name="connsiteY174" fmla="*/ 283579 h 838042"/>
                  <a:gd name="connsiteX175" fmla="*/ 541997 w 1037297"/>
                  <a:gd name="connsiteY175" fmla="*/ 279769 h 838042"/>
                  <a:gd name="connsiteX176" fmla="*/ 536282 w 1037297"/>
                  <a:gd name="connsiteY176" fmla="*/ 277864 h 838042"/>
                  <a:gd name="connsiteX177" fmla="*/ 530567 w 1037297"/>
                  <a:gd name="connsiteY177" fmla="*/ 274054 h 838042"/>
                  <a:gd name="connsiteX178" fmla="*/ 519137 w 1037297"/>
                  <a:gd name="connsiteY178" fmla="*/ 268339 h 838042"/>
                  <a:gd name="connsiteX179" fmla="*/ 511517 w 1037297"/>
                  <a:gd name="connsiteY179" fmla="*/ 256909 h 838042"/>
                  <a:gd name="connsiteX180" fmla="*/ 507707 w 1037297"/>
                  <a:gd name="connsiteY180" fmla="*/ 235954 h 838042"/>
                  <a:gd name="connsiteX181" fmla="*/ 509612 w 1037297"/>
                  <a:gd name="connsiteY181" fmla="*/ 171184 h 838042"/>
                  <a:gd name="connsiteX182" fmla="*/ 508314 w 1037297"/>
                  <a:gd name="connsiteY182" fmla="*/ 73485 h 838042"/>
                  <a:gd name="connsiteX183" fmla="*/ 454116 w 1037297"/>
                  <a:gd name="connsiteY183" fmla="*/ 11248 h 838042"/>
                  <a:gd name="connsiteX184" fmla="*/ 435401 w 1037297"/>
                  <a:gd name="connsiteY184" fmla="*/ 68523 h 838042"/>
                  <a:gd name="connsiteX185" fmla="*/ 427697 w 1037297"/>
                  <a:gd name="connsiteY185" fmla="*/ 137103 h 838042"/>
                  <a:gd name="connsiteX186" fmla="*/ 420077 w 1037297"/>
                  <a:gd name="connsiteY186" fmla="*/ 169279 h 838042"/>
                  <a:gd name="connsiteX187" fmla="*/ 416267 w 1037297"/>
                  <a:gd name="connsiteY187" fmla="*/ 186424 h 838042"/>
                  <a:gd name="connsiteX188" fmla="*/ 420077 w 1037297"/>
                  <a:gd name="connsiteY188" fmla="*/ 207379 h 838042"/>
                  <a:gd name="connsiteX189" fmla="*/ 423887 w 1037297"/>
                  <a:gd name="connsiteY189" fmla="*/ 213094 h 838042"/>
                  <a:gd name="connsiteX190" fmla="*/ 427697 w 1037297"/>
                  <a:gd name="connsiteY190" fmla="*/ 224524 h 838042"/>
                  <a:gd name="connsiteX191" fmla="*/ 425792 w 1037297"/>
                  <a:gd name="connsiteY191" fmla="*/ 251194 h 838042"/>
                  <a:gd name="connsiteX192" fmla="*/ 420077 w 1037297"/>
                  <a:gd name="connsiteY192" fmla="*/ 253099 h 838042"/>
                  <a:gd name="connsiteX193" fmla="*/ 414362 w 1037297"/>
                  <a:gd name="connsiteY193" fmla="*/ 256909 h 838042"/>
                  <a:gd name="connsiteX194" fmla="*/ 423887 w 1037297"/>
                  <a:gd name="connsiteY194"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58202 w 1037297"/>
                  <a:gd name="connsiteY116" fmla="*/ 426454 h 838042"/>
                  <a:gd name="connsiteX117" fmla="*/ 726782 w 1037297"/>
                  <a:gd name="connsiteY117" fmla="*/ 405499 h 838042"/>
                  <a:gd name="connsiteX118" fmla="*/ 844892 w 1037297"/>
                  <a:gd name="connsiteY118" fmla="*/ 407404 h 838042"/>
                  <a:gd name="connsiteX119" fmla="*/ 873467 w 1037297"/>
                  <a:gd name="connsiteY119" fmla="*/ 409309 h 838042"/>
                  <a:gd name="connsiteX120" fmla="*/ 902042 w 1037297"/>
                  <a:gd name="connsiteY120" fmla="*/ 415024 h 838042"/>
                  <a:gd name="connsiteX121" fmla="*/ 924902 w 1037297"/>
                  <a:gd name="connsiteY121" fmla="*/ 418834 h 838042"/>
                  <a:gd name="connsiteX122" fmla="*/ 953477 w 1037297"/>
                  <a:gd name="connsiteY122" fmla="*/ 424549 h 838042"/>
                  <a:gd name="connsiteX123" fmla="*/ 959192 w 1037297"/>
                  <a:gd name="connsiteY123" fmla="*/ 424549 h 838042"/>
                  <a:gd name="connsiteX124" fmla="*/ 1004912 w 1037297"/>
                  <a:gd name="connsiteY124" fmla="*/ 422644 h 838042"/>
                  <a:gd name="connsiteX125" fmla="*/ 1033487 w 1037297"/>
                  <a:gd name="connsiteY125" fmla="*/ 415024 h 838042"/>
                  <a:gd name="connsiteX126" fmla="*/ 1037297 w 1037297"/>
                  <a:gd name="connsiteY126" fmla="*/ 409309 h 838042"/>
                  <a:gd name="connsiteX127" fmla="*/ 1035392 w 1037297"/>
                  <a:gd name="connsiteY127" fmla="*/ 390259 h 838042"/>
                  <a:gd name="connsiteX128" fmla="*/ 1029677 w 1037297"/>
                  <a:gd name="connsiteY128" fmla="*/ 386449 h 838042"/>
                  <a:gd name="connsiteX129" fmla="*/ 1014437 w 1037297"/>
                  <a:gd name="connsiteY129" fmla="*/ 384544 h 838042"/>
                  <a:gd name="connsiteX130" fmla="*/ 978242 w 1037297"/>
                  <a:gd name="connsiteY130" fmla="*/ 369304 h 838042"/>
                  <a:gd name="connsiteX131" fmla="*/ 938237 w 1037297"/>
                  <a:gd name="connsiteY131" fmla="*/ 357874 h 838042"/>
                  <a:gd name="connsiteX132" fmla="*/ 932522 w 1037297"/>
                  <a:gd name="connsiteY132" fmla="*/ 355969 h 838042"/>
                  <a:gd name="connsiteX133" fmla="*/ 827747 w 1037297"/>
                  <a:gd name="connsiteY133" fmla="*/ 357874 h 838042"/>
                  <a:gd name="connsiteX134" fmla="*/ 822032 w 1037297"/>
                  <a:gd name="connsiteY134" fmla="*/ 359779 h 838042"/>
                  <a:gd name="connsiteX135" fmla="*/ 732497 w 1037297"/>
                  <a:gd name="connsiteY135" fmla="*/ 361684 h 838042"/>
                  <a:gd name="connsiteX136" fmla="*/ 671537 w 1037297"/>
                  <a:gd name="connsiteY136" fmla="*/ 369304 h 838042"/>
                  <a:gd name="connsiteX137" fmla="*/ 648677 w 1037297"/>
                  <a:gd name="connsiteY137" fmla="*/ 373114 h 838042"/>
                  <a:gd name="connsiteX138" fmla="*/ 644867 w 1037297"/>
                  <a:gd name="connsiteY138" fmla="*/ 361684 h 838042"/>
                  <a:gd name="connsiteX139" fmla="*/ 642962 w 1037297"/>
                  <a:gd name="connsiteY139" fmla="*/ 355969 h 838042"/>
                  <a:gd name="connsiteX140" fmla="*/ 644867 w 1037297"/>
                  <a:gd name="connsiteY140" fmla="*/ 338824 h 838042"/>
                  <a:gd name="connsiteX141" fmla="*/ 646772 w 1037297"/>
                  <a:gd name="connsiteY141" fmla="*/ 333109 h 838042"/>
                  <a:gd name="connsiteX142" fmla="*/ 663917 w 1037297"/>
                  <a:gd name="connsiteY142" fmla="*/ 323584 h 838042"/>
                  <a:gd name="connsiteX143" fmla="*/ 675347 w 1037297"/>
                  <a:gd name="connsiteY143" fmla="*/ 315964 h 838042"/>
                  <a:gd name="connsiteX144" fmla="*/ 677252 w 1037297"/>
                  <a:gd name="connsiteY144" fmla="*/ 310249 h 838042"/>
                  <a:gd name="connsiteX145" fmla="*/ 682967 w 1037297"/>
                  <a:gd name="connsiteY145" fmla="*/ 308344 h 838042"/>
                  <a:gd name="connsiteX146" fmla="*/ 688682 w 1037297"/>
                  <a:gd name="connsiteY146" fmla="*/ 304534 h 838042"/>
                  <a:gd name="connsiteX147" fmla="*/ 698207 w 1037297"/>
                  <a:gd name="connsiteY147" fmla="*/ 295009 h 838042"/>
                  <a:gd name="connsiteX148" fmla="*/ 707732 w 1037297"/>
                  <a:gd name="connsiteY148" fmla="*/ 283579 h 838042"/>
                  <a:gd name="connsiteX149" fmla="*/ 719162 w 1037297"/>
                  <a:gd name="connsiteY149" fmla="*/ 275959 h 838042"/>
                  <a:gd name="connsiteX150" fmla="*/ 734402 w 1037297"/>
                  <a:gd name="connsiteY150" fmla="*/ 262624 h 838042"/>
                  <a:gd name="connsiteX151" fmla="*/ 743927 w 1037297"/>
                  <a:gd name="connsiteY151" fmla="*/ 251194 h 838042"/>
                  <a:gd name="connsiteX152" fmla="*/ 755357 w 1037297"/>
                  <a:gd name="connsiteY152" fmla="*/ 241669 h 838042"/>
                  <a:gd name="connsiteX153" fmla="*/ 761072 w 1037297"/>
                  <a:gd name="connsiteY153" fmla="*/ 230239 h 838042"/>
                  <a:gd name="connsiteX154" fmla="*/ 762977 w 1037297"/>
                  <a:gd name="connsiteY154" fmla="*/ 224524 h 838042"/>
                  <a:gd name="connsiteX155" fmla="*/ 768692 w 1037297"/>
                  <a:gd name="connsiteY155" fmla="*/ 213094 h 838042"/>
                  <a:gd name="connsiteX156" fmla="*/ 766787 w 1037297"/>
                  <a:gd name="connsiteY156" fmla="*/ 197854 h 838042"/>
                  <a:gd name="connsiteX157" fmla="*/ 761072 w 1037297"/>
                  <a:gd name="connsiteY157" fmla="*/ 195949 h 838042"/>
                  <a:gd name="connsiteX158" fmla="*/ 740117 w 1037297"/>
                  <a:gd name="connsiteY158" fmla="*/ 197854 h 838042"/>
                  <a:gd name="connsiteX159" fmla="*/ 734402 w 1037297"/>
                  <a:gd name="connsiteY159" fmla="*/ 201664 h 838042"/>
                  <a:gd name="connsiteX160" fmla="*/ 722972 w 1037297"/>
                  <a:gd name="connsiteY160" fmla="*/ 205474 h 838042"/>
                  <a:gd name="connsiteX161" fmla="*/ 719162 w 1037297"/>
                  <a:gd name="connsiteY161" fmla="*/ 211189 h 838042"/>
                  <a:gd name="connsiteX162" fmla="*/ 713447 w 1037297"/>
                  <a:gd name="connsiteY162" fmla="*/ 213094 h 838042"/>
                  <a:gd name="connsiteX163" fmla="*/ 707732 w 1037297"/>
                  <a:gd name="connsiteY163" fmla="*/ 216904 h 838042"/>
                  <a:gd name="connsiteX164" fmla="*/ 702017 w 1037297"/>
                  <a:gd name="connsiteY164" fmla="*/ 222619 h 838042"/>
                  <a:gd name="connsiteX165" fmla="*/ 694397 w 1037297"/>
                  <a:gd name="connsiteY165" fmla="*/ 226429 h 838042"/>
                  <a:gd name="connsiteX166" fmla="*/ 652487 w 1037297"/>
                  <a:gd name="connsiteY166" fmla="*/ 255004 h 838042"/>
                  <a:gd name="connsiteX167" fmla="*/ 639152 w 1037297"/>
                  <a:gd name="connsiteY167" fmla="*/ 266434 h 838042"/>
                  <a:gd name="connsiteX168" fmla="*/ 629627 w 1037297"/>
                  <a:gd name="connsiteY168" fmla="*/ 283579 h 838042"/>
                  <a:gd name="connsiteX169" fmla="*/ 604862 w 1037297"/>
                  <a:gd name="connsiteY169" fmla="*/ 289294 h 838042"/>
                  <a:gd name="connsiteX170" fmla="*/ 591527 w 1037297"/>
                  <a:gd name="connsiteY170" fmla="*/ 293104 h 838042"/>
                  <a:gd name="connsiteX171" fmla="*/ 576287 w 1037297"/>
                  <a:gd name="connsiteY171" fmla="*/ 291199 h 838042"/>
                  <a:gd name="connsiteX172" fmla="*/ 564857 w 1037297"/>
                  <a:gd name="connsiteY172" fmla="*/ 287389 h 838042"/>
                  <a:gd name="connsiteX173" fmla="*/ 553427 w 1037297"/>
                  <a:gd name="connsiteY173" fmla="*/ 283579 h 838042"/>
                  <a:gd name="connsiteX174" fmla="*/ 541997 w 1037297"/>
                  <a:gd name="connsiteY174" fmla="*/ 279769 h 838042"/>
                  <a:gd name="connsiteX175" fmla="*/ 536282 w 1037297"/>
                  <a:gd name="connsiteY175" fmla="*/ 277864 h 838042"/>
                  <a:gd name="connsiteX176" fmla="*/ 530567 w 1037297"/>
                  <a:gd name="connsiteY176" fmla="*/ 274054 h 838042"/>
                  <a:gd name="connsiteX177" fmla="*/ 519137 w 1037297"/>
                  <a:gd name="connsiteY177" fmla="*/ 268339 h 838042"/>
                  <a:gd name="connsiteX178" fmla="*/ 511517 w 1037297"/>
                  <a:gd name="connsiteY178" fmla="*/ 256909 h 838042"/>
                  <a:gd name="connsiteX179" fmla="*/ 507707 w 1037297"/>
                  <a:gd name="connsiteY179" fmla="*/ 235954 h 838042"/>
                  <a:gd name="connsiteX180" fmla="*/ 509612 w 1037297"/>
                  <a:gd name="connsiteY180" fmla="*/ 171184 h 838042"/>
                  <a:gd name="connsiteX181" fmla="*/ 508314 w 1037297"/>
                  <a:gd name="connsiteY181" fmla="*/ 73485 h 838042"/>
                  <a:gd name="connsiteX182" fmla="*/ 454116 w 1037297"/>
                  <a:gd name="connsiteY182" fmla="*/ 11248 h 838042"/>
                  <a:gd name="connsiteX183" fmla="*/ 435401 w 1037297"/>
                  <a:gd name="connsiteY183" fmla="*/ 68523 h 838042"/>
                  <a:gd name="connsiteX184" fmla="*/ 427697 w 1037297"/>
                  <a:gd name="connsiteY184" fmla="*/ 137103 h 838042"/>
                  <a:gd name="connsiteX185" fmla="*/ 420077 w 1037297"/>
                  <a:gd name="connsiteY185" fmla="*/ 169279 h 838042"/>
                  <a:gd name="connsiteX186" fmla="*/ 416267 w 1037297"/>
                  <a:gd name="connsiteY186" fmla="*/ 186424 h 838042"/>
                  <a:gd name="connsiteX187" fmla="*/ 420077 w 1037297"/>
                  <a:gd name="connsiteY187" fmla="*/ 207379 h 838042"/>
                  <a:gd name="connsiteX188" fmla="*/ 423887 w 1037297"/>
                  <a:gd name="connsiteY188" fmla="*/ 213094 h 838042"/>
                  <a:gd name="connsiteX189" fmla="*/ 427697 w 1037297"/>
                  <a:gd name="connsiteY189" fmla="*/ 224524 h 838042"/>
                  <a:gd name="connsiteX190" fmla="*/ 425792 w 1037297"/>
                  <a:gd name="connsiteY190" fmla="*/ 251194 h 838042"/>
                  <a:gd name="connsiteX191" fmla="*/ 420077 w 1037297"/>
                  <a:gd name="connsiteY191" fmla="*/ 253099 h 838042"/>
                  <a:gd name="connsiteX192" fmla="*/ 414362 w 1037297"/>
                  <a:gd name="connsiteY192" fmla="*/ 256909 h 838042"/>
                  <a:gd name="connsiteX193" fmla="*/ 423887 w 1037297"/>
                  <a:gd name="connsiteY193"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58202 w 1037297"/>
                  <a:gd name="connsiteY116" fmla="*/ 426454 h 838042"/>
                  <a:gd name="connsiteX117" fmla="*/ 726782 w 1037297"/>
                  <a:gd name="connsiteY117" fmla="*/ 405499 h 838042"/>
                  <a:gd name="connsiteX118" fmla="*/ 844892 w 1037297"/>
                  <a:gd name="connsiteY118" fmla="*/ 407404 h 838042"/>
                  <a:gd name="connsiteX119" fmla="*/ 873467 w 1037297"/>
                  <a:gd name="connsiteY119" fmla="*/ 409309 h 838042"/>
                  <a:gd name="connsiteX120" fmla="*/ 902042 w 1037297"/>
                  <a:gd name="connsiteY120" fmla="*/ 415024 h 838042"/>
                  <a:gd name="connsiteX121" fmla="*/ 924902 w 1037297"/>
                  <a:gd name="connsiteY121" fmla="*/ 418834 h 838042"/>
                  <a:gd name="connsiteX122" fmla="*/ 953477 w 1037297"/>
                  <a:gd name="connsiteY122" fmla="*/ 424549 h 838042"/>
                  <a:gd name="connsiteX123" fmla="*/ 959192 w 1037297"/>
                  <a:gd name="connsiteY123" fmla="*/ 424549 h 838042"/>
                  <a:gd name="connsiteX124" fmla="*/ 1004912 w 1037297"/>
                  <a:gd name="connsiteY124" fmla="*/ 422644 h 838042"/>
                  <a:gd name="connsiteX125" fmla="*/ 1033487 w 1037297"/>
                  <a:gd name="connsiteY125" fmla="*/ 415024 h 838042"/>
                  <a:gd name="connsiteX126" fmla="*/ 1037297 w 1037297"/>
                  <a:gd name="connsiteY126" fmla="*/ 409309 h 838042"/>
                  <a:gd name="connsiteX127" fmla="*/ 1035392 w 1037297"/>
                  <a:gd name="connsiteY127" fmla="*/ 390259 h 838042"/>
                  <a:gd name="connsiteX128" fmla="*/ 1029677 w 1037297"/>
                  <a:gd name="connsiteY128" fmla="*/ 386449 h 838042"/>
                  <a:gd name="connsiteX129" fmla="*/ 1014437 w 1037297"/>
                  <a:gd name="connsiteY129" fmla="*/ 384544 h 838042"/>
                  <a:gd name="connsiteX130" fmla="*/ 978242 w 1037297"/>
                  <a:gd name="connsiteY130" fmla="*/ 369304 h 838042"/>
                  <a:gd name="connsiteX131" fmla="*/ 938237 w 1037297"/>
                  <a:gd name="connsiteY131" fmla="*/ 357874 h 838042"/>
                  <a:gd name="connsiteX132" fmla="*/ 827747 w 1037297"/>
                  <a:gd name="connsiteY132" fmla="*/ 357874 h 838042"/>
                  <a:gd name="connsiteX133" fmla="*/ 822032 w 1037297"/>
                  <a:gd name="connsiteY133" fmla="*/ 359779 h 838042"/>
                  <a:gd name="connsiteX134" fmla="*/ 732497 w 1037297"/>
                  <a:gd name="connsiteY134" fmla="*/ 361684 h 838042"/>
                  <a:gd name="connsiteX135" fmla="*/ 671537 w 1037297"/>
                  <a:gd name="connsiteY135" fmla="*/ 369304 h 838042"/>
                  <a:gd name="connsiteX136" fmla="*/ 648677 w 1037297"/>
                  <a:gd name="connsiteY136" fmla="*/ 373114 h 838042"/>
                  <a:gd name="connsiteX137" fmla="*/ 644867 w 1037297"/>
                  <a:gd name="connsiteY137" fmla="*/ 361684 h 838042"/>
                  <a:gd name="connsiteX138" fmla="*/ 642962 w 1037297"/>
                  <a:gd name="connsiteY138" fmla="*/ 355969 h 838042"/>
                  <a:gd name="connsiteX139" fmla="*/ 644867 w 1037297"/>
                  <a:gd name="connsiteY139" fmla="*/ 338824 h 838042"/>
                  <a:gd name="connsiteX140" fmla="*/ 646772 w 1037297"/>
                  <a:gd name="connsiteY140" fmla="*/ 333109 h 838042"/>
                  <a:gd name="connsiteX141" fmla="*/ 663917 w 1037297"/>
                  <a:gd name="connsiteY141" fmla="*/ 323584 h 838042"/>
                  <a:gd name="connsiteX142" fmla="*/ 675347 w 1037297"/>
                  <a:gd name="connsiteY142" fmla="*/ 315964 h 838042"/>
                  <a:gd name="connsiteX143" fmla="*/ 677252 w 1037297"/>
                  <a:gd name="connsiteY143" fmla="*/ 310249 h 838042"/>
                  <a:gd name="connsiteX144" fmla="*/ 682967 w 1037297"/>
                  <a:gd name="connsiteY144" fmla="*/ 308344 h 838042"/>
                  <a:gd name="connsiteX145" fmla="*/ 688682 w 1037297"/>
                  <a:gd name="connsiteY145" fmla="*/ 304534 h 838042"/>
                  <a:gd name="connsiteX146" fmla="*/ 698207 w 1037297"/>
                  <a:gd name="connsiteY146" fmla="*/ 295009 h 838042"/>
                  <a:gd name="connsiteX147" fmla="*/ 707732 w 1037297"/>
                  <a:gd name="connsiteY147" fmla="*/ 283579 h 838042"/>
                  <a:gd name="connsiteX148" fmla="*/ 719162 w 1037297"/>
                  <a:gd name="connsiteY148" fmla="*/ 275959 h 838042"/>
                  <a:gd name="connsiteX149" fmla="*/ 734402 w 1037297"/>
                  <a:gd name="connsiteY149" fmla="*/ 262624 h 838042"/>
                  <a:gd name="connsiteX150" fmla="*/ 743927 w 1037297"/>
                  <a:gd name="connsiteY150" fmla="*/ 251194 h 838042"/>
                  <a:gd name="connsiteX151" fmla="*/ 755357 w 1037297"/>
                  <a:gd name="connsiteY151" fmla="*/ 241669 h 838042"/>
                  <a:gd name="connsiteX152" fmla="*/ 761072 w 1037297"/>
                  <a:gd name="connsiteY152" fmla="*/ 230239 h 838042"/>
                  <a:gd name="connsiteX153" fmla="*/ 762977 w 1037297"/>
                  <a:gd name="connsiteY153" fmla="*/ 224524 h 838042"/>
                  <a:gd name="connsiteX154" fmla="*/ 768692 w 1037297"/>
                  <a:gd name="connsiteY154" fmla="*/ 213094 h 838042"/>
                  <a:gd name="connsiteX155" fmla="*/ 766787 w 1037297"/>
                  <a:gd name="connsiteY155" fmla="*/ 197854 h 838042"/>
                  <a:gd name="connsiteX156" fmla="*/ 761072 w 1037297"/>
                  <a:gd name="connsiteY156" fmla="*/ 195949 h 838042"/>
                  <a:gd name="connsiteX157" fmla="*/ 740117 w 1037297"/>
                  <a:gd name="connsiteY157" fmla="*/ 197854 h 838042"/>
                  <a:gd name="connsiteX158" fmla="*/ 734402 w 1037297"/>
                  <a:gd name="connsiteY158" fmla="*/ 201664 h 838042"/>
                  <a:gd name="connsiteX159" fmla="*/ 722972 w 1037297"/>
                  <a:gd name="connsiteY159" fmla="*/ 205474 h 838042"/>
                  <a:gd name="connsiteX160" fmla="*/ 719162 w 1037297"/>
                  <a:gd name="connsiteY160" fmla="*/ 211189 h 838042"/>
                  <a:gd name="connsiteX161" fmla="*/ 713447 w 1037297"/>
                  <a:gd name="connsiteY161" fmla="*/ 213094 h 838042"/>
                  <a:gd name="connsiteX162" fmla="*/ 707732 w 1037297"/>
                  <a:gd name="connsiteY162" fmla="*/ 216904 h 838042"/>
                  <a:gd name="connsiteX163" fmla="*/ 702017 w 1037297"/>
                  <a:gd name="connsiteY163" fmla="*/ 222619 h 838042"/>
                  <a:gd name="connsiteX164" fmla="*/ 694397 w 1037297"/>
                  <a:gd name="connsiteY164" fmla="*/ 226429 h 838042"/>
                  <a:gd name="connsiteX165" fmla="*/ 652487 w 1037297"/>
                  <a:gd name="connsiteY165" fmla="*/ 255004 h 838042"/>
                  <a:gd name="connsiteX166" fmla="*/ 639152 w 1037297"/>
                  <a:gd name="connsiteY166" fmla="*/ 266434 h 838042"/>
                  <a:gd name="connsiteX167" fmla="*/ 629627 w 1037297"/>
                  <a:gd name="connsiteY167" fmla="*/ 283579 h 838042"/>
                  <a:gd name="connsiteX168" fmla="*/ 604862 w 1037297"/>
                  <a:gd name="connsiteY168" fmla="*/ 289294 h 838042"/>
                  <a:gd name="connsiteX169" fmla="*/ 591527 w 1037297"/>
                  <a:gd name="connsiteY169" fmla="*/ 293104 h 838042"/>
                  <a:gd name="connsiteX170" fmla="*/ 576287 w 1037297"/>
                  <a:gd name="connsiteY170" fmla="*/ 291199 h 838042"/>
                  <a:gd name="connsiteX171" fmla="*/ 564857 w 1037297"/>
                  <a:gd name="connsiteY171" fmla="*/ 287389 h 838042"/>
                  <a:gd name="connsiteX172" fmla="*/ 553427 w 1037297"/>
                  <a:gd name="connsiteY172" fmla="*/ 283579 h 838042"/>
                  <a:gd name="connsiteX173" fmla="*/ 541997 w 1037297"/>
                  <a:gd name="connsiteY173" fmla="*/ 279769 h 838042"/>
                  <a:gd name="connsiteX174" fmla="*/ 536282 w 1037297"/>
                  <a:gd name="connsiteY174" fmla="*/ 277864 h 838042"/>
                  <a:gd name="connsiteX175" fmla="*/ 530567 w 1037297"/>
                  <a:gd name="connsiteY175" fmla="*/ 274054 h 838042"/>
                  <a:gd name="connsiteX176" fmla="*/ 519137 w 1037297"/>
                  <a:gd name="connsiteY176" fmla="*/ 268339 h 838042"/>
                  <a:gd name="connsiteX177" fmla="*/ 511517 w 1037297"/>
                  <a:gd name="connsiteY177" fmla="*/ 256909 h 838042"/>
                  <a:gd name="connsiteX178" fmla="*/ 507707 w 1037297"/>
                  <a:gd name="connsiteY178" fmla="*/ 235954 h 838042"/>
                  <a:gd name="connsiteX179" fmla="*/ 509612 w 1037297"/>
                  <a:gd name="connsiteY179" fmla="*/ 171184 h 838042"/>
                  <a:gd name="connsiteX180" fmla="*/ 508314 w 1037297"/>
                  <a:gd name="connsiteY180" fmla="*/ 73485 h 838042"/>
                  <a:gd name="connsiteX181" fmla="*/ 454116 w 1037297"/>
                  <a:gd name="connsiteY181" fmla="*/ 11248 h 838042"/>
                  <a:gd name="connsiteX182" fmla="*/ 435401 w 1037297"/>
                  <a:gd name="connsiteY182" fmla="*/ 68523 h 838042"/>
                  <a:gd name="connsiteX183" fmla="*/ 427697 w 1037297"/>
                  <a:gd name="connsiteY183" fmla="*/ 137103 h 838042"/>
                  <a:gd name="connsiteX184" fmla="*/ 420077 w 1037297"/>
                  <a:gd name="connsiteY184" fmla="*/ 169279 h 838042"/>
                  <a:gd name="connsiteX185" fmla="*/ 416267 w 1037297"/>
                  <a:gd name="connsiteY185" fmla="*/ 186424 h 838042"/>
                  <a:gd name="connsiteX186" fmla="*/ 420077 w 1037297"/>
                  <a:gd name="connsiteY186" fmla="*/ 207379 h 838042"/>
                  <a:gd name="connsiteX187" fmla="*/ 423887 w 1037297"/>
                  <a:gd name="connsiteY187" fmla="*/ 213094 h 838042"/>
                  <a:gd name="connsiteX188" fmla="*/ 427697 w 1037297"/>
                  <a:gd name="connsiteY188" fmla="*/ 224524 h 838042"/>
                  <a:gd name="connsiteX189" fmla="*/ 425792 w 1037297"/>
                  <a:gd name="connsiteY189" fmla="*/ 251194 h 838042"/>
                  <a:gd name="connsiteX190" fmla="*/ 420077 w 1037297"/>
                  <a:gd name="connsiteY190" fmla="*/ 253099 h 838042"/>
                  <a:gd name="connsiteX191" fmla="*/ 414362 w 1037297"/>
                  <a:gd name="connsiteY191" fmla="*/ 256909 h 838042"/>
                  <a:gd name="connsiteX192" fmla="*/ 423887 w 1037297"/>
                  <a:gd name="connsiteY192"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58202 w 1037297"/>
                  <a:gd name="connsiteY116" fmla="*/ 426454 h 838042"/>
                  <a:gd name="connsiteX117" fmla="*/ 726782 w 1037297"/>
                  <a:gd name="connsiteY117" fmla="*/ 405499 h 838042"/>
                  <a:gd name="connsiteX118" fmla="*/ 844892 w 1037297"/>
                  <a:gd name="connsiteY118" fmla="*/ 407404 h 838042"/>
                  <a:gd name="connsiteX119" fmla="*/ 873467 w 1037297"/>
                  <a:gd name="connsiteY119" fmla="*/ 409309 h 838042"/>
                  <a:gd name="connsiteX120" fmla="*/ 902042 w 1037297"/>
                  <a:gd name="connsiteY120" fmla="*/ 415024 h 838042"/>
                  <a:gd name="connsiteX121" fmla="*/ 924902 w 1037297"/>
                  <a:gd name="connsiteY121" fmla="*/ 418834 h 838042"/>
                  <a:gd name="connsiteX122" fmla="*/ 953477 w 1037297"/>
                  <a:gd name="connsiteY122" fmla="*/ 424549 h 838042"/>
                  <a:gd name="connsiteX123" fmla="*/ 959192 w 1037297"/>
                  <a:gd name="connsiteY123" fmla="*/ 424549 h 838042"/>
                  <a:gd name="connsiteX124" fmla="*/ 1004912 w 1037297"/>
                  <a:gd name="connsiteY124" fmla="*/ 422644 h 838042"/>
                  <a:gd name="connsiteX125" fmla="*/ 1033487 w 1037297"/>
                  <a:gd name="connsiteY125" fmla="*/ 415024 h 838042"/>
                  <a:gd name="connsiteX126" fmla="*/ 1037297 w 1037297"/>
                  <a:gd name="connsiteY126" fmla="*/ 409309 h 838042"/>
                  <a:gd name="connsiteX127" fmla="*/ 1035392 w 1037297"/>
                  <a:gd name="connsiteY127" fmla="*/ 390259 h 838042"/>
                  <a:gd name="connsiteX128" fmla="*/ 1029677 w 1037297"/>
                  <a:gd name="connsiteY128" fmla="*/ 386449 h 838042"/>
                  <a:gd name="connsiteX129" fmla="*/ 1014437 w 1037297"/>
                  <a:gd name="connsiteY129" fmla="*/ 384544 h 838042"/>
                  <a:gd name="connsiteX130" fmla="*/ 978242 w 1037297"/>
                  <a:gd name="connsiteY130" fmla="*/ 369304 h 838042"/>
                  <a:gd name="connsiteX131" fmla="*/ 907856 w 1037297"/>
                  <a:gd name="connsiteY131" fmla="*/ 350516 h 838042"/>
                  <a:gd name="connsiteX132" fmla="*/ 827747 w 1037297"/>
                  <a:gd name="connsiteY132" fmla="*/ 357874 h 838042"/>
                  <a:gd name="connsiteX133" fmla="*/ 822032 w 1037297"/>
                  <a:gd name="connsiteY133" fmla="*/ 359779 h 838042"/>
                  <a:gd name="connsiteX134" fmla="*/ 732497 w 1037297"/>
                  <a:gd name="connsiteY134" fmla="*/ 361684 h 838042"/>
                  <a:gd name="connsiteX135" fmla="*/ 671537 w 1037297"/>
                  <a:gd name="connsiteY135" fmla="*/ 369304 h 838042"/>
                  <a:gd name="connsiteX136" fmla="*/ 648677 w 1037297"/>
                  <a:gd name="connsiteY136" fmla="*/ 373114 h 838042"/>
                  <a:gd name="connsiteX137" fmla="*/ 644867 w 1037297"/>
                  <a:gd name="connsiteY137" fmla="*/ 361684 h 838042"/>
                  <a:gd name="connsiteX138" fmla="*/ 642962 w 1037297"/>
                  <a:gd name="connsiteY138" fmla="*/ 355969 h 838042"/>
                  <a:gd name="connsiteX139" fmla="*/ 644867 w 1037297"/>
                  <a:gd name="connsiteY139" fmla="*/ 338824 h 838042"/>
                  <a:gd name="connsiteX140" fmla="*/ 646772 w 1037297"/>
                  <a:gd name="connsiteY140" fmla="*/ 333109 h 838042"/>
                  <a:gd name="connsiteX141" fmla="*/ 663917 w 1037297"/>
                  <a:gd name="connsiteY141" fmla="*/ 323584 h 838042"/>
                  <a:gd name="connsiteX142" fmla="*/ 675347 w 1037297"/>
                  <a:gd name="connsiteY142" fmla="*/ 315964 h 838042"/>
                  <a:gd name="connsiteX143" fmla="*/ 677252 w 1037297"/>
                  <a:gd name="connsiteY143" fmla="*/ 310249 h 838042"/>
                  <a:gd name="connsiteX144" fmla="*/ 682967 w 1037297"/>
                  <a:gd name="connsiteY144" fmla="*/ 308344 h 838042"/>
                  <a:gd name="connsiteX145" fmla="*/ 688682 w 1037297"/>
                  <a:gd name="connsiteY145" fmla="*/ 304534 h 838042"/>
                  <a:gd name="connsiteX146" fmla="*/ 698207 w 1037297"/>
                  <a:gd name="connsiteY146" fmla="*/ 295009 h 838042"/>
                  <a:gd name="connsiteX147" fmla="*/ 707732 w 1037297"/>
                  <a:gd name="connsiteY147" fmla="*/ 283579 h 838042"/>
                  <a:gd name="connsiteX148" fmla="*/ 719162 w 1037297"/>
                  <a:gd name="connsiteY148" fmla="*/ 275959 h 838042"/>
                  <a:gd name="connsiteX149" fmla="*/ 734402 w 1037297"/>
                  <a:gd name="connsiteY149" fmla="*/ 262624 h 838042"/>
                  <a:gd name="connsiteX150" fmla="*/ 743927 w 1037297"/>
                  <a:gd name="connsiteY150" fmla="*/ 251194 h 838042"/>
                  <a:gd name="connsiteX151" fmla="*/ 755357 w 1037297"/>
                  <a:gd name="connsiteY151" fmla="*/ 241669 h 838042"/>
                  <a:gd name="connsiteX152" fmla="*/ 761072 w 1037297"/>
                  <a:gd name="connsiteY152" fmla="*/ 230239 h 838042"/>
                  <a:gd name="connsiteX153" fmla="*/ 762977 w 1037297"/>
                  <a:gd name="connsiteY153" fmla="*/ 224524 h 838042"/>
                  <a:gd name="connsiteX154" fmla="*/ 768692 w 1037297"/>
                  <a:gd name="connsiteY154" fmla="*/ 213094 h 838042"/>
                  <a:gd name="connsiteX155" fmla="*/ 766787 w 1037297"/>
                  <a:gd name="connsiteY155" fmla="*/ 197854 h 838042"/>
                  <a:gd name="connsiteX156" fmla="*/ 761072 w 1037297"/>
                  <a:gd name="connsiteY156" fmla="*/ 195949 h 838042"/>
                  <a:gd name="connsiteX157" fmla="*/ 740117 w 1037297"/>
                  <a:gd name="connsiteY157" fmla="*/ 197854 h 838042"/>
                  <a:gd name="connsiteX158" fmla="*/ 734402 w 1037297"/>
                  <a:gd name="connsiteY158" fmla="*/ 201664 h 838042"/>
                  <a:gd name="connsiteX159" fmla="*/ 722972 w 1037297"/>
                  <a:gd name="connsiteY159" fmla="*/ 205474 h 838042"/>
                  <a:gd name="connsiteX160" fmla="*/ 719162 w 1037297"/>
                  <a:gd name="connsiteY160" fmla="*/ 211189 h 838042"/>
                  <a:gd name="connsiteX161" fmla="*/ 713447 w 1037297"/>
                  <a:gd name="connsiteY161" fmla="*/ 213094 h 838042"/>
                  <a:gd name="connsiteX162" fmla="*/ 707732 w 1037297"/>
                  <a:gd name="connsiteY162" fmla="*/ 216904 h 838042"/>
                  <a:gd name="connsiteX163" fmla="*/ 702017 w 1037297"/>
                  <a:gd name="connsiteY163" fmla="*/ 222619 h 838042"/>
                  <a:gd name="connsiteX164" fmla="*/ 694397 w 1037297"/>
                  <a:gd name="connsiteY164" fmla="*/ 226429 h 838042"/>
                  <a:gd name="connsiteX165" fmla="*/ 652487 w 1037297"/>
                  <a:gd name="connsiteY165" fmla="*/ 255004 h 838042"/>
                  <a:gd name="connsiteX166" fmla="*/ 639152 w 1037297"/>
                  <a:gd name="connsiteY166" fmla="*/ 266434 h 838042"/>
                  <a:gd name="connsiteX167" fmla="*/ 629627 w 1037297"/>
                  <a:gd name="connsiteY167" fmla="*/ 283579 h 838042"/>
                  <a:gd name="connsiteX168" fmla="*/ 604862 w 1037297"/>
                  <a:gd name="connsiteY168" fmla="*/ 289294 h 838042"/>
                  <a:gd name="connsiteX169" fmla="*/ 591527 w 1037297"/>
                  <a:gd name="connsiteY169" fmla="*/ 293104 h 838042"/>
                  <a:gd name="connsiteX170" fmla="*/ 576287 w 1037297"/>
                  <a:gd name="connsiteY170" fmla="*/ 291199 h 838042"/>
                  <a:gd name="connsiteX171" fmla="*/ 564857 w 1037297"/>
                  <a:gd name="connsiteY171" fmla="*/ 287389 h 838042"/>
                  <a:gd name="connsiteX172" fmla="*/ 553427 w 1037297"/>
                  <a:gd name="connsiteY172" fmla="*/ 283579 h 838042"/>
                  <a:gd name="connsiteX173" fmla="*/ 541997 w 1037297"/>
                  <a:gd name="connsiteY173" fmla="*/ 279769 h 838042"/>
                  <a:gd name="connsiteX174" fmla="*/ 536282 w 1037297"/>
                  <a:gd name="connsiteY174" fmla="*/ 277864 h 838042"/>
                  <a:gd name="connsiteX175" fmla="*/ 530567 w 1037297"/>
                  <a:gd name="connsiteY175" fmla="*/ 274054 h 838042"/>
                  <a:gd name="connsiteX176" fmla="*/ 519137 w 1037297"/>
                  <a:gd name="connsiteY176" fmla="*/ 268339 h 838042"/>
                  <a:gd name="connsiteX177" fmla="*/ 511517 w 1037297"/>
                  <a:gd name="connsiteY177" fmla="*/ 256909 h 838042"/>
                  <a:gd name="connsiteX178" fmla="*/ 507707 w 1037297"/>
                  <a:gd name="connsiteY178" fmla="*/ 235954 h 838042"/>
                  <a:gd name="connsiteX179" fmla="*/ 509612 w 1037297"/>
                  <a:gd name="connsiteY179" fmla="*/ 171184 h 838042"/>
                  <a:gd name="connsiteX180" fmla="*/ 508314 w 1037297"/>
                  <a:gd name="connsiteY180" fmla="*/ 73485 h 838042"/>
                  <a:gd name="connsiteX181" fmla="*/ 454116 w 1037297"/>
                  <a:gd name="connsiteY181" fmla="*/ 11248 h 838042"/>
                  <a:gd name="connsiteX182" fmla="*/ 435401 w 1037297"/>
                  <a:gd name="connsiteY182" fmla="*/ 68523 h 838042"/>
                  <a:gd name="connsiteX183" fmla="*/ 427697 w 1037297"/>
                  <a:gd name="connsiteY183" fmla="*/ 137103 h 838042"/>
                  <a:gd name="connsiteX184" fmla="*/ 420077 w 1037297"/>
                  <a:gd name="connsiteY184" fmla="*/ 169279 h 838042"/>
                  <a:gd name="connsiteX185" fmla="*/ 416267 w 1037297"/>
                  <a:gd name="connsiteY185" fmla="*/ 186424 h 838042"/>
                  <a:gd name="connsiteX186" fmla="*/ 420077 w 1037297"/>
                  <a:gd name="connsiteY186" fmla="*/ 207379 h 838042"/>
                  <a:gd name="connsiteX187" fmla="*/ 423887 w 1037297"/>
                  <a:gd name="connsiteY187" fmla="*/ 213094 h 838042"/>
                  <a:gd name="connsiteX188" fmla="*/ 427697 w 1037297"/>
                  <a:gd name="connsiteY188" fmla="*/ 224524 h 838042"/>
                  <a:gd name="connsiteX189" fmla="*/ 425792 w 1037297"/>
                  <a:gd name="connsiteY189" fmla="*/ 251194 h 838042"/>
                  <a:gd name="connsiteX190" fmla="*/ 420077 w 1037297"/>
                  <a:gd name="connsiteY190" fmla="*/ 253099 h 838042"/>
                  <a:gd name="connsiteX191" fmla="*/ 414362 w 1037297"/>
                  <a:gd name="connsiteY191" fmla="*/ 256909 h 838042"/>
                  <a:gd name="connsiteX192" fmla="*/ 423887 w 1037297"/>
                  <a:gd name="connsiteY192"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58202 w 1037297"/>
                  <a:gd name="connsiteY116" fmla="*/ 426454 h 838042"/>
                  <a:gd name="connsiteX117" fmla="*/ 726782 w 1037297"/>
                  <a:gd name="connsiteY117" fmla="*/ 405499 h 838042"/>
                  <a:gd name="connsiteX118" fmla="*/ 844892 w 1037297"/>
                  <a:gd name="connsiteY118" fmla="*/ 407404 h 838042"/>
                  <a:gd name="connsiteX119" fmla="*/ 873467 w 1037297"/>
                  <a:gd name="connsiteY119" fmla="*/ 409309 h 838042"/>
                  <a:gd name="connsiteX120" fmla="*/ 902042 w 1037297"/>
                  <a:gd name="connsiteY120" fmla="*/ 415024 h 838042"/>
                  <a:gd name="connsiteX121" fmla="*/ 924902 w 1037297"/>
                  <a:gd name="connsiteY121" fmla="*/ 418834 h 838042"/>
                  <a:gd name="connsiteX122" fmla="*/ 953477 w 1037297"/>
                  <a:gd name="connsiteY122" fmla="*/ 424549 h 838042"/>
                  <a:gd name="connsiteX123" fmla="*/ 959192 w 1037297"/>
                  <a:gd name="connsiteY123" fmla="*/ 424549 h 838042"/>
                  <a:gd name="connsiteX124" fmla="*/ 1004912 w 1037297"/>
                  <a:gd name="connsiteY124" fmla="*/ 422644 h 838042"/>
                  <a:gd name="connsiteX125" fmla="*/ 1033487 w 1037297"/>
                  <a:gd name="connsiteY125" fmla="*/ 415024 h 838042"/>
                  <a:gd name="connsiteX126" fmla="*/ 1037297 w 1037297"/>
                  <a:gd name="connsiteY126" fmla="*/ 409309 h 838042"/>
                  <a:gd name="connsiteX127" fmla="*/ 1035392 w 1037297"/>
                  <a:gd name="connsiteY127" fmla="*/ 390259 h 838042"/>
                  <a:gd name="connsiteX128" fmla="*/ 1029677 w 1037297"/>
                  <a:gd name="connsiteY128" fmla="*/ 386449 h 838042"/>
                  <a:gd name="connsiteX129" fmla="*/ 1014437 w 1037297"/>
                  <a:gd name="connsiteY129" fmla="*/ 384544 h 838042"/>
                  <a:gd name="connsiteX130" fmla="*/ 964889 w 1037297"/>
                  <a:gd name="connsiteY130" fmla="*/ 358029 h 838042"/>
                  <a:gd name="connsiteX131" fmla="*/ 907856 w 1037297"/>
                  <a:gd name="connsiteY131" fmla="*/ 350516 h 838042"/>
                  <a:gd name="connsiteX132" fmla="*/ 827747 w 1037297"/>
                  <a:gd name="connsiteY132" fmla="*/ 357874 h 838042"/>
                  <a:gd name="connsiteX133" fmla="*/ 822032 w 1037297"/>
                  <a:gd name="connsiteY133" fmla="*/ 359779 h 838042"/>
                  <a:gd name="connsiteX134" fmla="*/ 732497 w 1037297"/>
                  <a:gd name="connsiteY134" fmla="*/ 361684 h 838042"/>
                  <a:gd name="connsiteX135" fmla="*/ 671537 w 1037297"/>
                  <a:gd name="connsiteY135" fmla="*/ 369304 h 838042"/>
                  <a:gd name="connsiteX136" fmla="*/ 648677 w 1037297"/>
                  <a:gd name="connsiteY136" fmla="*/ 373114 h 838042"/>
                  <a:gd name="connsiteX137" fmla="*/ 644867 w 1037297"/>
                  <a:gd name="connsiteY137" fmla="*/ 361684 h 838042"/>
                  <a:gd name="connsiteX138" fmla="*/ 642962 w 1037297"/>
                  <a:gd name="connsiteY138" fmla="*/ 355969 h 838042"/>
                  <a:gd name="connsiteX139" fmla="*/ 644867 w 1037297"/>
                  <a:gd name="connsiteY139" fmla="*/ 338824 h 838042"/>
                  <a:gd name="connsiteX140" fmla="*/ 646772 w 1037297"/>
                  <a:gd name="connsiteY140" fmla="*/ 333109 h 838042"/>
                  <a:gd name="connsiteX141" fmla="*/ 663917 w 1037297"/>
                  <a:gd name="connsiteY141" fmla="*/ 323584 h 838042"/>
                  <a:gd name="connsiteX142" fmla="*/ 675347 w 1037297"/>
                  <a:gd name="connsiteY142" fmla="*/ 315964 h 838042"/>
                  <a:gd name="connsiteX143" fmla="*/ 677252 w 1037297"/>
                  <a:gd name="connsiteY143" fmla="*/ 310249 h 838042"/>
                  <a:gd name="connsiteX144" fmla="*/ 682967 w 1037297"/>
                  <a:gd name="connsiteY144" fmla="*/ 308344 h 838042"/>
                  <a:gd name="connsiteX145" fmla="*/ 688682 w 1037297"/>
                  <a:gd name="connsiteY145" fmla="*/ 304534 h 838042"/>
                  <a:gd name="connsiteX146" fmla="*/ 698207 w 1037297"/>
                  <a:gd name="connsiteY146" fmla="*/ 295009 h 838042"/>
                  <a:gd name="connsiteX147" fmla="*/ 707732 w 1037297"/>
                  <a:gd name="connsiteY147" fmla="*/ 283579 h 838042"/>
                  <a:gd name="connsiteX148" fmla="*/ 719162 w 1037297"/>
                  <a:gd name="connsiteY148" fmla="*/ 275959 h 838042"/>
                  <a:gd name="connsiteX149" fmla="*/ 734402 w 1037297"/>
                  <a:gd name="connsiteY149" fmla="*/ 262624 h 838042"/>
                  <a:gd name="connsiteX150" fmla="*/ 743927 w 1037297"/>
                  <a:gd name="connsiteY150" fmla="*/ 251194 h 838042"/>
                  <a:gd name="connsiteX151" fmla="*/ 755357 w 1037297"/>
                  <a:gd name="connsiteY151" fmla="*/ 241669 h 838042"/>
                  <a:gd name="connsiteX152" fmla="*/ 761072 w 1037297"/>
                  <a:gd name="connsiteY152" fmla="*/ 230239 h 838042"/>
                  <a:gd name="connsiteX153" fmla="*/ 762977 w 1037297"/>
                  <a:gd name="connsiteY153" fmla="*/ 224524 h 838042"/>
                  <a:gd name="connsiteX154" fmla="*/ 768692 w 1037297"/>
                  <a:gd name="connsiteY154" fmla="*/ 213094 h 838042"/>
                  <a:gd name="connsiteX155" fmla="*/ 766787 w 1037297"/>
                  <a:gd name="connsiteY155" fmla="*/ 197854 h 838042"/>
                  <a:gd name="connsiteX156" fmla="*/ 761072 w 1037297"/>
                  <a:gd name="connsiteY156" fmla="*/ 195949 h 838042"/>
                  <a:gd name="connsiteX157" fmla="*/ 740117 w 1037297"/>
                  <a:gd name="connsiteY157" fmla="*/ 197854 h 838042"/>
                  <a:gd name="connsiteX158" fmla="*/ 734402 w 1037297"/>
                  <a:gd name="connsiteY158" fmla="*/ 201664 h 838042"/>
                  <a:gd name="connsiteX159" fmla="*/ 722972 w 1037297"/>
                  <a:gd name="connsiteY159" fmla="*/ 205474 h 838042"/>
                  <a:gd name="connsiteX160" fmla="*/ 719162 w 1037297"/>
                  <a:gd name="connsiteY160" fmla="*/ 211189 h 838042"/>
                  <a:gd name="connsiteX161" fmla="*/ 713447 w 1037297"/>
                  <a:gd name="connsiteY161" fmla="*/ 213094 h 838042"/>
                  <a:gd name="connsiteX162" fmla="*/ 707732 w 1037297"/>
                  <a:gd name="connsiteY162" fmla="*/ 216904 h 838042"/>
                  <a:gd name="connsiteX163" fmla="*/ 702017 w 1037297"/>
                  <a:gd name="connsiteY163" fmla="*/ 222619 h 838042"/>
                  <a:gd name="connsiteX164" fmla="*/ 694397 w 1037297"/>
                  <a:gd name="connsiteY164" fmla="*/ 226429 h 838042"/>
                  <a:gd name="connsiteX165" fmla="*/ 652487 w 1037297"/>
                  <a:gd name="connsiteY165" fmla="*/ 255004 h 838042"/>
                  <a:gd name="connsiteX166" fmla="*/ 639152 w 1037297"/>
                  <a:gd name="connsiteY166" fmla="*/ 266434 h 838042"/>
                  <a:gd name="connsiteX167" fmla="*/ 629627 w 1037297"/>
                  <a:gd name="connsiteY167" fmla="*/ 283579 h 838042"/>
                  <a:gd name="connsiteX168" fmla="*/ 604862 w 1037297"/>
                  <a:gd name="connsiteY168" fmla="*/ 289294 h 838042"/>
                  <a:gd name="connsiteX169" fmla="*/ 591527 w 1037297"/>
                  <a:gd name="connsiteY169" fmla="*/ 293104 h 838042"/>
                  <a:gd name="connsiteX170" fmla="*/ 576287 w 1037297"/>
                  <a:gd name="connsiteY170" fmla="*/ 291199 h 838042"/>
                  <a:gd name="connsiteX171" fmla="*/ 564857 w 1037297"/>
                  <a:gd name="connsiteY171" fmla="*/ 287389 h 838042"/>
                  <a:gd name="connsiteX172" fmla="*/ 553427 w 1037297"/>
                  <a:gd name="connsiteY172" fmla="*/ 283579 h 838042"/>
                  <a:gd name="connsiteX173" fmla="*/ 541997 w 1037297"/>
                  <a:gd name="connsiteY173" fmla="*/ 279769 h 838042"/>
                  <a:gd name="connsiteX174" fmla="*/ 536282 w 1037297"/>
                  <a:gd name="connsiteY174" fmla="*/ 277864 h 838042"/>
                  <a:gd name="connsiteX175" fmla="*/ 530567 w 1037297"/>
                  <a:gd name="connsiteY175" fmla="*/ 274054 h 838042"/>
                  <a:gd name="connsiteX176" fmla="*/ 519137 w 1037297"/>
                  <a:gd name="connsiteY176" fmla="*/ 268339 h 838042"/>
                  <a:gd name="connsiteX177" fmla="*/ 511517 w 1037297"/>
                  <a:gd name="connsiteY177" fmla="*/ 256909 h 838042"/>
                  <a:gd name="connsiteX178" fmla="*/ 507707 w 1037297"/>
                  <a:gd name="connsiteY178" fmla="*/ 235954 h 838042"/>
                  <a:gd name="connsiteX179" fmla="*/ 509612 w 1037297"/>
                  <a:gd name="connsiteY179" fmla="*/ 171184 h 838042"/>
                  <a:gd name="connsiteX180" fmla="*/ 508314 w 1037297"/>
                  <a:gd name="connsiteY180" fmla="*/ 73485 h 838042"/>
                  <a:gd name="connsiteX181" fmla="*/ 454116 w 1037297"/>
                  <a:gd name="connsiteY181" fmla="*/ 11248 h 838042"/>
                  <a:gd name="connsiteX182" fmla="*/ 435401 w 1037297"/>
                  <a:gd name="connsiteY182" fmla="*/ 68523 h 838042"/>
                  <a:gd name="connsiteX183" fmla="*/ 427697 w 1037297"/>
                  <a:gd name="connsiteY183" fmla="*/ 137103 h 838042"/>
                  <a:gd name="connsiteX184" fmla="*/ 420077 w 1037297"/>
                  <a:gd name="connsiteY184" fmla="*/ 169279 h 838042"/>
                  <a:gd name="connsiteX185" fmla="*/ 416267 w 1037297"/>
                  <a:gd name="connsiteY185" fmla="*/ 186424 h 838042"/>
                  <a:gd name="connsiteX186" fmla="*/ 420077 w 1037297"/>
                  <a:gd name="connsiteY186" fmla="*/ 207379 h 838042"/>
                  <a:gd name="connsiteX187" fmla="*/ 423887 w 1037297"/>
                  <a:gd name="connsiteY187" fmla="*/ 213094 h 838042"/>
                  <a:gd name="connsiteX188" fmla="*/ 427697 w 1037297"/>
                  <a:gd name="connsiteY188" fmla="*/ 224524 h 838042"/>
                  <a:gd name="connsiteX189" fmla="*/ 425792 w 1037297"/>
                  <a:gd name="connsiteY189" fmla="*/ 251194 h 838042"/>
                  <a:gd name="connsiteX190" fmla="*/ 420077 w 1037297"/>
                  <a:gd name="connsiteY190" fmla="*/ 253099 h 838042"/>
                  <a:gd name="connsiteX191" fmla="*/ 414362 w 1037297"/>
                  <a:gd name="connsiteY191" fmla="*/ 256909 h 838042"/>
                  <a:gd name="connsiteX192" fmla="*/ 423887 w 1037297"/>
                  <a:gd name="connsiteY192"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58202 w 1037297"/>
                  <a:gd name="connsiteY116" fmla="*/ 426454 h 838042"/>
                  <a:gd name="connsiteX117" fmla="*/ 726782 w 1037297"/>
                  <a:gd name="connsiteY117" fmla="*/ 405499 h 838042"/>
                  <a:gd name="connsiteX118" fmla="*/ 844892 w 1037297"/>
                  <a:gd name="connsiteY118" fmla="*/ 407404 h 838042"/>
                  <a:gd name="connsiteX119" fmla="*/ 873467 w 1037297"/>
                  <a:gd name="connsiteY119" fmla="*/ 409309 h 838042"/>
                  <a:gd name="connsiteX120" fmla="*/ 902042 w 1037297"/>
                  <a:gd name="connsiteY120" fmla="*/ 415024 h 838042"/>
                  <a:gd name="connsiteX121" fmla="*/ 924902 w 1037297"/>
                  <a:gd name="connsiteY121" fmla="*/ 418834 h 838042"/>
                  <a:gd name="connsiteX122" fmla="*/ 953477 w 1037297"/>
                  <a:gd name="connsiteY122" fmla="*/ 424549 h 838042"/>
                  <a:gd name="connsiteX123" fmla="*/ 959192 w 1037297"/>
                  <a:gd name="connsiteY123" fmla="*/ 424549 h 838042"/>
                  <a:gd name="connsiteX124" fmla="*/ 1004912 w 1037297"/>
                  <a:gd name="connsiteY124" fmla="*/ 422644 h 838042"/>
                  <a:gd name="connsiteX125" fmla="*/ 1033487 w 1037297"/>
                  <a:gd name="connsiteY125" fmla="*/ 415024 h 838042"/>
                  <a:gd name="connsiteX126" fmla="*/ 1037297 w 1037297"/>
                  <a:gd name="connsiteY126" fmla="*/ 409309 h 838042"/>
                  <a:gd name="connsiteX127" fmla="*/ 1035392 w 1037297"/>
                  <a:gd name="connsiteY127" fmla="*/ 390259 h 838042"/>
                  <a:gd name="connsiteX128" fmla="*/ 1029677 w 1037297"/>
                  <a:gd name="connsiteY128" fmla="*/ 386449 h 838042"/>
                  <a:gd name="connsiteX129" fmla="*/ 1014437 w 1037297"/>
                  <a:gd name="connsiteY129" fmla="*/ 384544 h 838042"/>
                  <a:gd name="connsiteX130" fmla="*/ 964889 w 1037297"/>
                  <a:gd name="connsiteY130" fmla="*/ 358029 h 838042"/>
                  <a:gd name="connsiteX131" fmla="*/ 907856 w 1037297"/>
                  <a:gd name="connsiteY131" fmla="*/ 350516 h 838042"/>
                  <a:gd name="connsiteX132" fmla="*/ 827747 w 1037297"/>
                  <a:gd name="connsiteY132" fmla="*/ 357874 h 838042"/>
                  <a:gd name="connsiteX133" fmla="*/ 822032 w 1037297"/>
                  <a:gd name="connsiteY133" fmla="*/ 359779 h 838042"/>
                  <a:gd name="connsiteX134" fmla="*/ 732497 w 1037297"/>
                  <a:gd name="connsiteY134" fmla="*/ 361684 h 838042"/>
                  <a:gd name="connsiteX135" fmla="*/ 671537 w 1037297"/>
                  <a:gd name="connsiteY135" fmla="*/ 369304 h 838042"/>
                  <a:gd name="connsiteX136" fmla="*/ 648677 w 1037297"/>
                  <a:gd name="connsiteY136" fmla="*/ 373114 h 838042"/>
                  <a:gd name="connsiteX137" fmla="*/ 644867 w 1037297"/>
                  <a:gd name="connsiteY137" fmla="*/ 361684 h 838042"/>
                  <a:gd name="connsiteX138" fmla="*/ 642962 w 1037297"/>
                  <a:gd name="connsiteY138" fmla="*/ 355969 h 838042"/>
                  <a:gd name="connsiteX139" fmla="*/ 644867 w 1037297"/>
                  <a:gd name="connsiteY139" fmla="*/ 338824 h 838042"/>
                  <a:gd name="connsiteX140" fmla="*/ 646772 w 1037297"/>
                  <a:gd name="connsiteY140" fmla="*/ 333109 h 838042"/>
                  <a:gd name="connsiteX141" fmla="*/ 663917 w 1037297"/>
                  <a:gd name="connsiteY141" fmla="*/ 323584 h 838042"/>
                  <a:gd name="connsiteX142" fmla="*/ 675347 w 1037297"/>
                  <a:gd name="connsiteY142" fmla="*/ 315964 h 838042"/>
                  <a:gd name="connsiteX143" fmla="*/ 677252 w 1037297"/>
                  <a:gd name="connsiteY143" fmla="*/ 310249 h 838042"/>
                  <a:gd name="connsiteX144" fmla="*/ 682967 w 1037297"/>
                  <a:gd name="connsiteY144" fmla="*/ 308344 h 838042"/>
                  <a:gd name="connsiteX145" fmla="*/ 688682 w 1037297"/>
                  <a:gd name="connsiteY145" fmla="*/ 304534 h 838042"/>
                  <a:gd name="connsiteX146" fmla="*/ 698207 w 1037297"/>
                  <a:gd name="connsiteY146" fmla="*/ 295009 h 838042"/>
                  <a:gd name="connsiteX147" fmla="*/ 707732 w 1037297"/>
                  <a:gd name="connsiteY147" fmla="*/ 283579 h 838042"/>
                  <a:gd name="connsiteX148" fmla="*/ 719162 w 1037297"/>
                  <a:gd name="connsiteY148" fmla="*/ 275959 h 838042"/>
                  <a:gd name="connsiteX149" fmla="*/ 734402 w 1037297"/>
                  <a:gd name="connsiteY149" fmla="*/ 262624 h 838042"/>
                  <a:gd name="connsiteX150" fmla="*/ 743927 w 1037297"/>
                  <a:gd name="connsiteY150" fmla="*/ 251194 h 838042"/>
                  <a:gd name="connsiteX151" fmla="*/ 755357 w 1037297"/>
                  <a:gd name="connsiteY151" fmla="*/ 241669 h 838042"/>
                  <a:gd name="connsiteX152" fmla="*/ 761072 w 1037297"/>
                  <a:gd name="connsiteY152" fmla="*/ 230239 h 838042"/>
                  <a:gd name="connsiteX153" fmla="*/ 762977 w 1037297"/>
                  <a:gd name="connsiteY153" fmla="*/ 224524 h 838042"/>
                  <a:gd name="connsiteX154" fmla="*/ 768692 w 1037297"/>
                  <a:gd name="connsiteY154" fmla="*/ 213094 h 838042"/>
                  <a:gd name="connsiteX155" fmla="*/ 766787 w 1037297"/>
                  <a:gd name="connsiteY155" fmla="*/ 197854 h 838042"/>
                  <a:gd name="connsiteX156" fmla="*/ 761072 w 1037297"/>
                  <a:gd name="connsiteY156" fmla="*/ 195949 h 838042"/>
                  <a:gd name="connsiteX157" fmla="*/ 740117 w 1037297"/>
                  <a:gd name="connsiteY157" fmla="*/ 197854 h 838042"/>
                  <a:gd name="connsiteX158" fmla="*/ 734402 w 1037297"/>
                  <a:gd name="connsiteY158" fmla="*/ 201664 h 838042"/>
                  <a:gd name="connsiteX159" fmla="*/ 722972 w 1037297"/>
                  <a:gd name="connsiteY159" fmla="*/ 205474 h 838042"/>
                  <a:gd name="connsiteX160" fmla="*/ 719162 w 1037297"/>
                  <a:gd name="connsiteY160" fmla="*/ 211189 h 838042"/>
                  <a:gd name="connsiteX161" fmla="*/ 713447 w 1037297"/>
                  <a:gd name="connsiteY161" fmla="*/ 213094 h 838042"/>
                  <a:gd name="connsiteX162" fmla="*/ 707732 w 1037297"/>
                  <a:gd name="connsiteY162" fmla="*/ 216904 h 838042"/>
                  <a:gd name="connsiteX163" fmla="*/ 702017 w 1037297"/>
                  <a:gd name="connsiteY163" fmla="*/ 222619 h 838042"/>
                  <a:gd name="connsiteX164" fmla="*/ 694397 w 1037297"/>
                  <a:gd name="connsiteY164" fmla="*/ 226429 h 838042"/>
                  <a:gd name="connsiteX165" fmla="*/ 652487 w 1037297"/>
                  <a:gd name="connsiteY165" fmla="*/ 255004 h 838042"/>
                  <a:gd name="connsiteX166" fmla="*/ 639152 w 1037297"/>
                  <a:gd name="connsiteY166" fmla="*/ 266434 h 838042"/>
                  <a:gd name="connsiteX167" fmla="*/ 629627 w 1037297"/>
                  <a:gd name="connsiteY167" fmla="*/ 283579 h 838042"/>
                  <a:gd name="connsiteX168" fmla="*/ 604862 w 1037297"/>
                  <a:gd name="connsiteY168" fmla="*/ 289294 h 838042"/>
                  <a:gd name="connsiteX169" fmla="*/ 591527 w 1037297"/>
                  <a:gd name="connsiteY169" fmla="*/ 293104 h 838042"/>
                  <a:gd name="connsiteX170" fmla="*/ 576287 w 1037297"/>
                  <a:gd name="connsiteY170" fmla="*/ 291199 h 838042"/>
                  <a:gd name="connsiteX171" fmla="*/ 564857 w 1037297"/>
                  <a:gd name="connsiteY171" fmla="*/ 287389 h 838042"/>
                  <a:gd name="connsiteX172" fmla="*/ 553427 w 1037297"/>
                  <a:gd name="connsiteY172" fmla="*/ 283579 h 838042"/>
                  <a:gd name="connsiteX173" fmla="*/ 541997 w 1037297"/>
                  <a:gd name="connsiteY173" fmla="*/ 279769 h 838042"/>
                  <a:gd name="connsiteX174" fmla="*/ 536282 w 1037297"/>
                  <a:gd name="connsiteY174" fmla="*/ 277864 h 838042"/>
                  <a:gd name="connsiteX175" fmla="*/ 530567 w 1037297"/>
                  <a:gd name="connsiteY175" fmla="*/ 274054 h 838042"/>
                  <a:gd name="connsiteX176" fmla="*/ 519137 w 1037297"/>
                  <a:gd name="connsiteY176" fmla="*/ 268339 h 838042"/>
                  <a:gd name="connsiteX177" fmla="*/ 511517 w 1037297"/>
                  <a:gd name="connsiteY177" fmla="*/ 256909 h 838042"/>
                  <a:gd name="connsiteX178" fmla="*/ 507707 w 1037297"/>
                  <a:gd name="connsiteY178" fmla="*/ 235954 h 838042"/>
                  <a:gd name="connsiteX179" fmla="*/ 509612 w 1037297"/>
                  <a:gd name="connsiteY179" fmla="*/ 171184 h 838042"/>
                  <a:gd name="connsiteX180" fmla="*/ 508314 w 1037297"/>
                  <a:gd name="connsiteY180" fmla="*/ 73485 h 838042"/>
                  <a:gd name="connsiteX181" fmla="*/ 454116 w 1037297"/>
                  <a:gd name="connsiteY181" fmla="*/ 11248 h 838042"/>
                  <a:gd name="connsiteX182" fmla="*/ 435401 w 1037297"/>
                  <a:gd name="connsiteY182" fmla="*/ 68523 h 838042"/>
                  <a:gd name="connsiteX183" fmla="*/ 427697 w 1037297"/>
                  <a:gd name="connsiteY183" fmla="*/ 137103 h 838042"/>
                  <a:gd name="connsiteX184" fmla="*/ 420077 w 1037297"/>
                  <a:gd name="connsiteY184" fmla="*/ 169279 h 838042"/>
                  <a:gd name="connsiteX185" fmla="*/ 416267 w 1037297"/>
                  <a:gd name="connsiteY185" fmla="*/ 186424 h 838042"/>
                  <a:gd name="connsiteX186" fmla="*/ 420077 w 1037297"/>
                  <a:gd name="connsiteY186" fmla="*/ 207379 h 838042"/>
                  <a:gd name="connsiteX187" fmla="*/ 423887 w 1037297"/>
                  <a:gd name="connsiteY187" fmla="*/ 213094 h 838042"/>
                  <a:gd name="connsiteX188" fmla="*/ 427697 w 1037297"/>
                  <a:gd name="connsiteY188" fmla="*/ 224524 h 838042"/>
                  <a:gd name="connsiteX189" fmla="*/ 425792 w 1037297"/>
                  <a:gd name="connsiteY189" fmla="*/ 251194 h 838042"/>
                  <a:gd name="connsiteX190" fmla="*/ 420077 w 1037297"/>
                  <a:gd name="connsiteY190" fmla="*/ 253099 h 838042"/>
                  <a:gd name="connsiteX191" fmla="*/ 414362 w 1037297"/>
                  <a:gd name="connsiteY191" fmla="*/ 256909 h 838042"/>
                  <a:gd name="connsiteX192" fmla="*/ 423887 w 1037297"/>
                  <a:gd name="connsiteY192"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58202 w 1037297"/>
                  <a:gd name="connsiteY116" fmla="*/ 426454 h 838042"/>
                  <a:gd name="connsiteX117" fmla="*/ 726782 w 1037297"/>
                  <a:gd name="connsiteY117" fmla="*/ 405499 h 838042"/>
                  <a:gd name="connsiteX118" fmla="*/ 844892 w 1037297"/>
                  <a:gd name="connsiteY118" fmla="*/ 407404 h 838042"/>
                  <a:gd name="connsiteX119" fmla="*/ 873467 w 1037297"/>
                  <a:gd name="connsiteY119" fmla="*/ 409309 h 838042"/>
                  <a:gd name="connsiteX120" fmla="*/ 902042 w 1037297"/>
                  <a:gd name="connsiteY120" fmla="*/ 415024 h 838042"/>
                  <a:gd name="connsiteX121" fmla="*/ 924902 w 1037297"/>
                  <a:gd name="connsiteY121" fmla="*/ 418834 h 838042"/>
                  <a:gd name="connsiteX122" fmla="*/ 953477 w 1037297"/>
                  <a:gd name="connsiteY122" fmla="*/ 424549 h 838042"/>
                  <a:gd name="connsiteX123" fmla="*/ 959192 w 1037297"/>
                  <a:gd name="connsiteY123" fmla="*/ 424549 h 838042"/>
                  <a:gd name="connsiteX124" fmla="*/ 1004912 w 1037297"/>
                  <a:gd name="connsiteY124" fmla="*/ 422644 h 838042"/>
                  <a:gd name="connsiteX125" fmla="*/ 1033487 w 1037297"/>
                  <a:gd name="connsiteY125" fmla="*/ 415024 h 838042"/>
                  <a:gd name="connsiteX126" fmla="*/ 1037297 w 1037297"/>
                  <a:gd name="connsiteY126" fmla="*/ 409309 h 838042"/>
                  <a:gd name="connsiteX127" fmla="*/ 1035392 w 1037297"/>
                  <a:gd name="connsiteY127" fmla="*/ 390259 h 838042"/>
                  <a:gd name="connsiteX128" fmla="*/ 1029677 w 1037297"/>
                  <a:gd name="connsiteY128" fmla="*/ 386449 h 838042"/>
                  <a:gd name="connsiteX129" fmla="*/ 964889 w 1037297"/>
                  <a:gd name="connsiteY129" fmla="*/ 358029 h 838042"/>
                  <a:gd name="connsiteX130" fmla="*/ 907856 w 1037297"/>
                  <a:gd name="connsiteY130" fmla="*/ 350516 h 838042"/>
                  <a:gd name="connsiteX131" fmla="*/ 827747 w 1037297"/>
                  <a:gd name="connsiteY131" fmla="*/ 357874 h 838042"/>
                  <a:gd name="connsiteX132" fmla="*/ 822032 w 1037297"/>
                  <a:gd name="connsiteY132" fmla="*/ 359779 h 838042"/>
                  <a:gd name="connsiteX133" fmla="*/ 732497 w 1037297"/>
                  <a:gd name="connsiteY133" fmla="*/ 361684 h 838042"/>
                  <a:gd name="connsiteX134" fmla="*/ 671537 w 1037297"/>
                  <a:gd name="connsiteY134" fmla="*/ 369304 h 838042"/>
                  <a:gd name="connsiteX135" fmla="*/ 648677 w 1037297"/>
                  <a:gd name="connsiteY135" fmla="*/ 373114 h 838042"/>
                  <a:gd name="connsiteX136" fmla="*/ 644867 w 1037297"/>
                  <a:gd name="connsiteY136" fmla="*/ 361684 h 838042"/>
                  <a:gd name="connsiteX137" fmla="*/ 642962 w 1037297"/>
                  <a:gd name="connsiteY137" fmla="*/ 355969 h 838042"/>
                  <a:gd name="connsiteX138" fmla="*/ 644867 w 1037297"/>
                  <a:gd name="connsiteY138" fmla="*/ 338824 h 838042"/>
                  <a:gd name="connsiteX139" fmla="*/ 646772 w 1037297"/>
                  <a:gd name="connsiteY139" fmla="*/ 333109 h 838042"/>
                  <a:gd name="connsiteX140" fmla="*/ 663917 w 1037297"/>
                  <a:gd name="connsiteY140" fmla="*/ 323584 h 838042"/>
                  <a:gd name="connsiteX141" fmla="*/ 675347 w 1037297"/>
                  <a:gd name="connsiteY141" fmla="*/ 315964 h 838042"/>
                  <a:gd name="connsiteX142" fmla="*/ 677252 w 1037297"/>
                  <a:gd name="connsiteY142" fmla="*/ 310249 h 838042"/>
                  <a:gd name="connsiteX143" fmla="*/ 682967 w 1037297"/>
                  <a:gd name="connsiteY143" fmla="*/ 308344 h 838042"/>
                  <a:gd name="connsiteX144" fmla="*/ 688682 w 1037297"/>
                  <a:gd name="connsiteY144" fmla="*/ 304534 h 838042"/>
                  <a:gd name="connsiteX145" fmla="*/ 698207 w 1037297"/>
                  <a:gd name="connsiteY145" fmla="*/ 295009 h 838042"/>
                  <a:gd name="connsiteX146" fmla="*/ 707732 w 1037297"/>
                  <a:gd name="connsiteY146" fmla="*/ 283579 h 838042"/>
                  <a:gd name="connsiteX147" fmla="*/ 719162 w 1037297"/>
                  <a:gd name="connsiteY147" fmla="*/ 275959 h 838042"/>
                  <a:gd name="connsiteX148" fmla="*/ 734402 w 1037297"/>
                  <a:gd name="connsiteY148" fmla="*/ 262624 h 838042"/>
                  <a:gd name="connsiteX149" fmla="*/ 743927 w 1037297"/>
                  <a:gd name="connsiteY149" fmla="*/ 251194 h 838042"/>
                  <a:gd name="connsiteX150" fmla="*/ 755357 w 1037297"/>
                  <a:gd name="connsiteY150" fmla="*/ 241669 h 838042"/>
                  <a:gd name="connsiteX151" fmla="*/ 761072 w 1037297"/>
                  <a:gd name="connsiteY151" fmla="*/ 230239 h 838042"/>
                  <a:gd name="connsiteX152" fmla="*/ 762977 w 1037297"/>
                  <a:gd name="connsiteY152" fmla="*/ 224524 h 838042"/>
                  <a:gd name="connsiteX153" fmla="*/ 768692 w 1037297"/>
                  <a:gd name="connsiteY153" fmla="*/ 213094 h 838042"/>
                  <a:gd name="connsiteX154" fmla="*/ 766787 w 1037297"/>
                  <a:gd name="connsiteY154" fmla="*/ 197854 h 838042"/>
                  <a:gd name="connsiteX155" fmla="*/ 761072 w 1037297"/>
                  <a:gd name="connsiteY155" fmla="*/ 195949 h 838042"/>
                  <a:gd name="connsiteX156" fmla="*/ 740117 w 1037297"/>
                  <a:gd name="connsiteY156" fmla="*/ 197854 h 838042"/>
                  <a:gd name="connsiteX157" fmla="*/ 734402 w 1037297"/>
                  <a:gd name="connsiteY157" fmla="*/ 201664 h 838042"/>
                  <a:gd name="connsiteX158" fmla="*/ 722972 w 1037297"/>
                  <a:gd name="connsiteY158" fmla="*/ 205474 h 838042"/>
                  <a:gd name="connsiteX159" fmla="*/ 719162 w 1037297"/>
                  <a:gd name="connsiteY159" fmla="*/ 211189 h 838042"/>
                  <a:gd name="connsiteX160" fmla="*/ 713447 w 1037297"/>
                  <a:gd name="connsiteY160" fmla="*/ 213094 h 838042"/>
                  <a:gd name="connsiteX161" fmla="*/ 707732 w 1037297"/>
                  <a:gd name="connsiteY161" fmla="*/ 216904 h 838042"/>
                  <a:gd name="connsiteX162" fmla="*/ 702017 w 1037297"/>
                  <a:gd name="connsiteY162" fmla="*/ 222619 h 838042"/>
                  <a:gd name="connsiteX163" fmla="*/ 694397 w 1037297"/>
                  <a:gd name="connsiteY163" fmla="*/ 226429 h 838042"/>
                  <a:gd name="connsiteX164" fmla="*/ 652487 w 1037297"/>
                  <a:gd name="connsiteY164" fmla="*/ 255004 h 838042"/>
                  <a:gd name="connsiteX165" fmla="*/ 639152 w 1037297"/>
                  <a:gd name="connsiteY165" fmla="*/ 266434 h 838042"/>
                  <a:gd name="connsiteX166" fmla="*/ 629627 w 1037297"/>
                  <a:gd name="connsiteY166" fmla="*/ 283579 h 838042"/>
                  <a:gd name="connsiteX167" fmla="*/ 604862 w 1037297"/>
                  <a:gd name="connsiteY167" fmla="*/ 289294 h 838042"/>
                  <a:gd name="connsiteX168" fmla="*/ 591527 w 1037297"/>
                  <a:gd name="connsiteY168" fmla="*/ 293104 h 838042"/>
                  <a:gd name="connsiteX169" fmla="*/ 576287 w 1037297"/>
                  <a:gd name="connsiteY169" fmla="*/ 291199 h 838042"/>
                  <a:gd name="connsiteX170" fmla="*/ 564857 w 1037297"/>
                  <a:gd name="connsiteY170" fmla="*/ 287389 h 838042"/>
                  <a:gd name="connsiteX171" fmla="*/ 553427 w 1037297"/>
                  <a:gd name="connsiteY171" fmla="*/ 283579 h 838042"/>
                  <a:gd name="connsiteX172" fmla="*/ 541997 w 1037297"/>
                  <a:gd name="connsiteY172" fmla="*/ 279769 h 838042"/>
                  <a:gd name="connsiteX173" fmla="*/ 536282 w 1037297"/>
                  <a:gd name="connsiteY173" fmla="*/ 277864 h 838042"/>
                  <a:gd name="connsiteX174" fmla="*/ 530567 w 1037297"/>
                  <a:gd name="connsiteY174" fmla="*/ 274054 h 838042"/>
                  <a:gd name="connsiteX175" fmla="*/ 519137 w 1037297"/>
                  <a:gd name="connsiteY175" fmla="*/ 268339 h 838042"/>
                  <a:gd name="connsiteX176" fmla="*/ 511517 w 1037297"/>
                  <a:gd name="connsiteY176" fmla="*/ 256909 h 838042"/>
                  <a:gd name="connsiteX177" fmla="*/ 507707 w 1037297"/>
                  <a:gd name="connsiteY177" fmla="*/ 235954 h 838042"/>
                  <a:gd name="connsiteX178" fmla="*/ 509612 w 1037297"/>
                  <a:gd name="connsiteY178" fmla="*/ 171184 h 838042"/>
                  <a:gd name="connsiteX179" fmla="*/ 508314 w 1037297"/>
                  <a:gd name="connsiteY179" fmla="*/ 73485 h 838042"/>
                  <a:gd name="connsiteX180" fmla="*/ 454116 w 1037297"/>
                  <a:gd name="connsiteY180" fmla="*/ 11248 h 838042"/>
                  <a:gd name="connsiteX181" fmla="*/ 435401 w 1037297"/>
                  <a:gd name="connsiteY181" fmla="*/ 68523 h 838042"/>
                  <a:gd name="connsiteX182" fmla="*/ 427697 w 1037297"/>
                  <a:gd name="connsiteY182" fmla="*/ 137103 h 838042"/>
                  <a:gd name="connsiteX183" fmla="*/ 420077 w 1037297"/>
                  <a:gd name="connsiteY183" fmla="*/ 169279 h 838042"/>
                  <a:gd name="connsiteX184" fmla="*/ 416267 w 1037297"/>
                  <a:gd name="connsiteY184" fmla="*/ 186424 h 838042"/>
                  <a:gd name="connsiteX185" fmla="*/ 420077 w 1037297"/>
                  <a:gd name="connsiteY185" fmla="*/ 207379 h 838042"/>
                  <a:gd name="connsiteX186" fmla="*/ 423887 w 1037297"/>
                  <a:gd name="connsiteY186" fmla="*/ 213094 h 838042"/>
                  <a:gd name="connsiteX187" fmla="*/ 427697 w 1037297"/>
                  <a:gd name="connsiteY187" fmla="*/ 224524 h 838042"/>
                  <a:gd name="connsiteX188" fmla="*/ 425792 w 1037297"/>
                  <a:gd name="connsiteY188" fmla="*/ 251194 h 838042"/>
                  <a:gd name="connsiteX189" fmla="*/ 420077 w 1037297"/>
                  <a:gd name="connsiteY189" fmla="*/ 253099 h 838042"/>
                  <a:gd name="connsiteX190" fmla="*/ 414362 w 1037297"/>
                  <a:gd name="connsiteY190" fmla="*/ 256909 h 838042"/>
                  <a:gd name="connsiteX191" fmla="*/ 423887 w 1037297"/>
                  <a:gd name="connsiteY191"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58202 w 1037297"/>
                  <a:gd name="connsiteY116" fmla="*/ 426454 h 838042"/>
                  <a:gd name="connsiteX117" fmla="*/ 726782 w 1037297"/>
                  <a:gd name="connsiteY117" fmla="*/ 405499 h 838042"/>
                  <a:gd name="connsiteX118" fmla="*/ 844892 w 1037297"/>
                  <a:gd name="connsiteY118" fmla="*/ 407404 h 838042"/>
                  <a:gd name="connsiteX119" fmla="*/ 873467 w 1037297"/>
                  <a:gd name="connsiteY119" fmla="*/ 409309 h 838042"/>
                  <a:gd name="connsiteX120" fmla="*/ 902042 w 1037297"/>
                  <a:gd name="connsiteY120" fmla="*/ 415024 h 838042"/>
                  <a:gd name="connsiteX121" fmla="*/ 924902 w 1037297"/>
                  <a:gd name="connsiteY121" fmla="*/ 418834 h 838042"/>
                  <a:gd name="connsiteX122" fmla="*/ 953477 w 1037297"/>
                  <a:gd name="connsiteY122" fmla="*/ 424549 h 838042"/>
                  <a:gd name="connsiteX123" fmla="*/ 959192 w 1037297"/>
                  <a:gd name="connsiteY123" fmla="*/ 424549 h 838042"/>
                  <a:gd name="connsiteX124" fmla="*/ 1004912 w 1037297"/>
                  <a:gd name="connsiteY124" fmla="*/ 422644 h 838042"/>
                  <a:gd name="connsiteX125" fmla="*/ 1033487 w 1037297"/>
                  <a:gd name="connsiteY125" fmla="*/ 415024 h 838042"/>
                  <a:gd name="connsiteX126" fmla="*/ 1037297 w 1037297"/>
                  <a:gd name="connsiteY126" fmla="*/ 409309 h 838042"/>
                  <a:gd name="connsiteX127" fmla="*/ 1035392 w 1037297"/>
                  <a:gd name="connsiteY127" fmla="*/ 390259 h 838042"/>
                  <a:gd name="connsiteX128" fmla="*/ 1020514 w 1037297"/>
                  <a:gd name="connsiteY128" fmla="*/ 377797 h 838042"/>
                  <a:gd name="connsiteX129" fmla="*/ 964889 w 1037297"/>
                  <a:gd name="connsiteY129" fmla="*/ 358029 h 838042"/>
                  <a:gd name="connsiteX130" fmla="*/ 907856 w 1037297"/>
                  <a:gd name="connsiteY130" fmla="*/ 350516 h 838042"/>
                  <a:gd name="connsiteX131" fmla="*/ 827747 w 1037297"/>
                  <a:gd name="connsiteY131" fmla="*/ 357874 h 838042"/>
                  <a:gd name="connsiteX132" fmla="*/ 822032 w 1037297"/>
                  <a:gd name="connsiteY132" fmla="*/ 359779 h 838042"/>
                  <a:gd name="connsiteX133" fmla="*/ 732497 w 1037297"/>
                  <a:gd name="connsiteY133" fmla="*/ 361684 h 838042"/>
                  <a:gd name="connsiteX134" fmla="*/ 671537 w 1037297"/>
                  <a:gd name="connsiteY134" fmla="*/ 369304 h 838042"/>
                  <a:gd name="connsiteX135" fmla="*/ 648677 w 1037297"/>
                  <a:gd name="connsiteY135" fmla="*/ 373114 h 838042"/>
                  <a:gd name="connsiteX136" fmla="*/ 644867 w 1037297"/>
                  <a:gd name="connsiteY136" fmla="*/ 361684 h 838042"/>
                  <a:gd name="connsiteX137" fmla="*/ 642962 w 1037297"/>
                  <a:gd name="connsiteY137" fmla="*/ 355969 h 838042"/>
                  <a:gd name="connsiteX138" fmla="*/ 644867 w 1037297"/>
                  <a:gd name="connsiteY138" fmla="*/ 338824 h 838042"/>
                  <a:gd name="connsiteX139" fmla="*/ 646772 w 1037297"/>
                  <a:gd name="connsiteY139" fmla="*/ 333109 h 838042"/>
                  <a:gd name="connsiteX140" fmla="*/ 663917 w 1037297"/>
                  <a:gd name="connsiteY140" fmla="*/ 323584 h 838042"/>
                  <a:gd name="connsiteX141" fmla="*/ 675347 w 1037297"/>
                  <a:gd name="connsiteY141" fmla="*/ 315964 h 838042"/>
                  <a:gd name="connsiteX142" fmla="*/ 677252 w 1037297"/>
                  <a:gd name="connsiteY142" fmla="*/ 310249 h 838042"/>
                  <a:gd name="connsiteX143" fmla="*/ 682967 w 1037297"/>
                  <a:gd name="connsiteY143" fmla="*/ 308344 h 838042"/>
                  <a:gd name="connsiteX144" fmla="*/ 688682 w 1037297"/>
                  <a:gd name="connsiteY144" fmla="*/ 304534 h 838042"/>
                  <a:gd name="connsiteX145" fmla="*/ 698207 w 1037297"/>
                  <a:gd name="connsiteY145" fmla="*/ 295009 h 838042"/>
                  <a:gd name="connsiteX146" fmla="*/ 707732 w 1037297"/>
                  <a:gd name="connsiteY146" fmla="*/ 283579 h 838042"/>
                  <a:gd name="connsiteX147" fmla="*/ 719162 w 1037297"/>
                  <a:gd name="connsiteY147" fmla="*/ 275959 h 838042"/>
                  <a:gd name="connsiteX148" fmla="*/ 734402 w 1037297"/>
                  <a:gd name="connsiteY148" fmla="*/ 262624 h 838042"/>
                  <a:gd name="connsiteX149" fmla="*/ 743927 w 1037297"/>
                  <a:gd name="connsiteY149" fmla="*/ 251194 h 838042"/>
                  <a:gd name="connsiteX150" fmla="*/ 755357 w 1037297"/>
                  <a:gd name="connsiteY150" fmla="*/ 241669 h 838042"/>
                  <a:gd name="connsiteX151" fmla="*/ 761072 w 1037297"/>
                  <a:gd name="connsiteY151" fmla="*/ 230239 h 838042"/>
                  <a:gd name="connsiteX152" fmla="*/ 762977 w 1037297"/>
                  <a:gd name="connsiteY152" fmla="*/ 224524 h 838042"/>
                  <a:gd name="connsiteX153" fmla="*/ 768692 w 1037297"/>
                  <a:gd name="connsiteY153" fmla="*/ 213094 h 838042"/>
                  <a:gd name="connsiteX154" fmla="*/ 766787 w 1037297"/>
                  <a:gd name="connsiteY154" fmla="*/ 197854 h 838042"/>
                  <a:gd name="connsiteX155" fmla="*/ 761072 w 1037297"/>
                  <a:gd name="connsiteY155" fmla="*/ 195949 h 838042"/>
                  <a:gd name="connsiteX156" fmla="*/ 740117 w 1037297"/>
                  <a:gd name="connsiteY156" fmla="*/ 197854 h 838042"/>
                  <a:gd name="connsiteX157" fmla="*/ 734402 w 1037297"/>
                  <a:gd name="connsiteY157" fmla="*/ 201664 h 838042"/>
                  <a:gd name="connsiteX158" fmla="*/ 722972 w 1037297"/>
                  <a:gd name="connsiteY158" fmla="*/ 205474 h 838042"/>
                  <a:gd name="connsiteX159" fmla="*/ 719162 w 1037297"/>
                  <a:gd name="connsiteY159" fmla="*/ 211189 h 838042"/>
                  <a:gd name="connsiteX160" fmla="*/ 713447 w 1037297"/>
                  <a:gd name="connsiteY160" fmla="*/ 213094 h 838042"/>
                  <a:gd name="connsiteX161" fmla="*/ 707732 w 1037297"/>
                  <a:gd name="connsiteY161" fmla="*/ 216904 h 838042"/>
                  <a:gd name="connsiteX162" fmla="*/ 702017 w 1037297"/>
                  <a:gd name="connsiteY162" fmla="*/ 222619 h 838042"/>
                  <a:gd name="connsiteX163" fmla="*/ 694397 w 1037297"/>
                  <a:gd name="connsiteY163" fmla="*/ 226429 h 838042"/>
                  <a:gd name="connsiteX164" fmla="*/ 652487 w 1037297"/>
                  <a:gd name="connsiteY164" fmla="*/ 255004 h 838042"/>
                  <a:gd name="connsiteX165" fmla="*/ 639152 w 1037297"/>
                  <a:gd name="connsiteY165" fmla="*/ 266434 h 838042"/>
                  <a:gd name="connsiteX166" fmla="*/ 629627 w 1037297"/>
                  <a:gd name="connsiteY166" fmla="*/ 283579 h 838042"/>
                  <a:gd name="connsiteX167" fmla="*/ 604862 w 1037297"/>
                  <a:gd name="connsiteY167" fmla="*/ 289294 h 838042"/>
                  <a:gd name="connsiteX168" fmla="*/ 591527 w 1037297"/>
                  <a:gd name="connsiteY168" fmla="*/ 293104 h 838042"/>
                  <a:gd name="connsiteX169" fmla="*/ 576287 w 1037297"/>
                  <a:gd name="connsiteY169" fmla="*/ 291199 h 838042"/>
                  <a:gd name="connsiteX170" fmla="*/ 564857 w 1037297"/>
                  <a:gd name="connsiteY170" fmla="*/ 287389 h 838042"/>
                  <a:gd name="connsiteX171" fmla="*/ 553427 w 1037297"/>
                  <a:gd name="connsiteY171" fmla="*/ 283579 h 838042"/>
                  <a:gd name="connsiteX172" fmla="*/ 541997 w 1037297"/>
                  <a:gd name="connsiteY172" fmla="*/ 279769 h 838042"/>
                  <a:gd name="connsiteX173" fmla="*/ 536282 w 1037297"/>
                  <a:gd name="connsiteY173" fmla="*/ 277864 h 838042"/>
                  <a:gd name="connsiteX174" fmla="*/ 530567 w 1037297"/>
                  <a:gd name="connsiteY174" fmla="*/ 274054 h 838042"/>
                  <a:gd name="connsiteX175" fmla="*/ 519137 w 1037297"/>
                  <a:gd name="connsiteY175" fmla="*/ 268339 h 838042"/>
                  <a:gd name="connsiteX176" fmla="*/ 511517 w 1037297"/>
                  <a:gd name="connsiteY176" fmla="*/ 256909 h 838042"/>
                  <a:gd name="connsiteX177" fmla="*/ 507707 w 1037297"/>
                  <a:gd name="connsiteY177" fmla="*/ 235954 h 838042"/>
                  <a:gd name="connsiteX178" fmla="*/ 509612 w 1037297"/>
                  <a:gd name="connsiteY178" fmla="*/ 171184 h 838042"/>
                  <a:gd name="connsiteX179" fmla="*/ 508314 w 1037297"/>
                  <a:gd name="connsiteY179" fmla="*/ 73485 h 838042"/>
                  <a:gd name="connsiteX180" fmla="*/ 454116 w 1037297"/>
                  <a:gd name="connsiteY180" fmla="*/ 11248 h 838042"/>
                  <a:gd name="connsiteX181" fmla="*/ 435401 w 1037297"/>
                  <a:gd name="connsiteY181" fmla="*/ 68523 h 838042"/>
                  <a:gd name="connsiteX182" fmla="*/ 427697 w 1037297"/>
                  <a:gd name="connsiteY182" fmla="*/ 137103 h 838042"/>
                  <a:gd name="connsiteX183" fmla="*/ 420077 w 1037297"/>
                  <a:gd name="connsiteY183" fmla="*/ 169279 h 838042"/>
                  <a:gd name="connsiteX184" fmla="*/ 416267 w 1037297"/>
                  <a:gd name="connsiteY184" fmla="*/ 186424 h 838042"/>
                  <a:gd name="connsiteX185" fmla="*/ 420077 w 1037297"/>
                  <a:gd name="connsiteY185" fmla="*/ 207379 h 838042"/>
                  <a:gd name="connsiteX186" fmla="*/ 423887 w 1037297"/>
                  <a:gd name="connsiteY186" fmla="*/ 213094 h 838042"/>
                  <a:gd name="connsiteX187" fmla="*/ 427697 w 1037297"/>
                  <a:gd name="connsiteY187" fmla="*/ 224524 h 838042"/>
                  <a:gd name="connsiteX188" fmla="*/ 425792 w 1037297"/>
                  <a:gd name="connsiteY188" fmla="*/ 251194 h 838042"/>
                  <a:gd name="connsiteX189" fmla="*/ 420077 w 1037297"/>
                  <a:gd name="connsiteY189" fmla="*/ 253099 h 838042"/>
                  <a:gd name="connsiteX190" fmla="*/ 414362 w 1037297"/>
                  <a:gd name="connsiteY190" fmla="*/ 256909 h 838042"/>
                  <a:gd name="connsiteX191" fmla="*/ 423887 w 1037297"/>
                  <a:gd name="connsiteY191"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58202 w 1037297"/>
                  <a:gd name="connsiteY116" fmla="*/ 426454 h 838042"/>
                  <a:gd name="connsiteX117" fmla="*/ 726782 w 1037297"/>
                  <a:gd name="connsiteY117" fmla="*/ 405499 h 838042"/>
                  <a:gd name="connsiteX118" fmla="*/ 844892 w 1037297"/>
                  <a:gd name="connsiteY118" fmla="*/ 407404 h 838042"/>
                  <a:gd name="connsiteX119" fmla="*/ 873467 w 1037297"/>
                  <a:gd name="connsiteY119" fmla="*/ 409309 h 838042"/>
                  <a:gd name="connsiteX120" fmla="*/ 902042 w 1037297"/>
                  <a:gd name="connsiteY120" fmla="*/ 415024 h 838042"/>
                  <a:gd name="connsiteX121" fmla="*/ 924902 w 1037297"/>
                  <a:gd name="connsiteY121" fmla="*/ 418834 h 838042"/>
                  <a:gd name="connsiteX122" fmla="*/ 953477 w 1037297"/>
                  <a:gd name="connsiteY122" fmla="*/ 424549 h 838042"/>
                  <a:gd name="connsiteX123" fmla="*/ 1004912 w 1037297"/>
                  <a:gd name="connsiteY123" fmla="*/ 422644 h 838042"/>
                  <a:gd name="connsiteX124" fmla="*/ 1033487 w 1037297"/>
                  <a:gd name="connsiteY124" fmla="*/ 415024 h 838042"/>
                  <a:gd name="connsiteX125" fmla="*/ 1037297 w 1037297"/>
                  <a:gd name="connsiteY125" fmla="*/ 409309 h 838042"/>
                  <a:gd name="connsiteX126" fmla="*/ 1035392 w 1037297"/>
                  <a:gd name="connsiteY126" fmla="*/ 390259 h 838042"/>
                  <a:gd name="connsiteX127" fmla="*/ 1020514 w 1037297"/>
                  <a:gd name="connsiteY127" fmla="*/ 377797 h 838042"/>
                  <a:gd name="connsiteX128" fmla="*/ 964889 w 1037297"/>
                  <a:gd name="connsiteY128" fmla="*/ 358029 h 838042"/>
                  <a:gd name="connsiteX129" fmla="*/ 907856 w 1037297"/>
                  <a:gd name="connsiteY129" fmla="*/ 350516 h 838042"/>
                  <a:gd name="connsiteX130" fmla="*/ 827747 w 1037297"/>
                  <a:gd name="connsiteY130" fmla="*/ 357874 h 838042"/>
                  <a:gd name="connsiteX131" fmla="*/ 822032 w 1037297"/>
                  <a:gd name="connsiteY131" fmla="*/ 359779 h 838042"/>
                  <a:gd name="connsiteX132" fmla="*/ 732497 w 1037297"/>
                  <a:gd name="connsiteY132" fmla="*/ 361684 h 838042"/>
                  <a:gd name="connsiteX133" fmla="*/ 671537 w 1037297"/>
                  <a:gd name="connsiteY133" fmla="*/ 369304 h 838042"/>
                  <a:gd name="connsiteX134" fmla="*/ 648677 w 1037297"/>
                  <a:gd name="connsiteY134" fmla="*/ 373114 h 838042"/>
                  <a:gd name="connsiteX135" fmla="*/ 644867 w 1037297"/>
                  <a:gd name="connsiteY135" fmla="*/ 361684 h 838042"/>
                  <a:gd name="connsiteX136" fmla="*/ 642962 w 1037297"/>
                  <a:gd name="connsiteY136" fmla="*/ 355969 h 838042"/>
                  <a:gd name="connsiteX137" fmla="*/ 644867 w 1037297"/>
                  <a:gd name="connsiteY137" fmla="*/ 338824 h 838042"/>
                  <a:gd name="connsiteX138" fmla="*/ 646772 w 1037297"/>
                  <a:gd name="connsiteY138" fmla="*/ 333109 h 838042"/>
                  <a:gd name="connsiteX139" fmla="*/ 663917 w 1037297"/>
                  <a:gd name="connsiteY139" fmla="*/ 323584 h 838042"/>
                  <a:gd name="connsiteX140" fmla="*/ 675347 w 1037297"/>
                  <a:gd name="connsiteY140" fmla="*/ 315964 h 838042"/>
                  <a:gd name="connsiteX141" fmla="*/ 677252 w 1037297"/>
                  <a:gd name="connsiteY141" fmla="*/ 310249 h 838042"/>
                  <a:gd name="connsiteX142" fmla="*/ 682967 w 1037297"/>
                  <a:gd name="connsiteY142" fmla="*/ 308344 h 838042"/>
                  <a:gd name="connsiteX143" fmla="*/ 688682 w 1037297"/>
                  <a:gd name="connsiteY143" fmla="*/ 304534 h 838042"/>
                  <a:gd name="connsiteX144" fmla="*/ 698207 w 1037297"/>
                  <a:gd name="connsiteY144" fmla="*/ 295009 h 838042"/>
                  <a:gd name="connsiteX145" fmla="*/ 707732 w 1037297"/>
                  <a:gd name="connsiteY145" fmla="*/ 283579 h 838042"/>
                  <a:gd name="connsiteX146" fmla="*/ 719162 w 1037297"/>
                  <a:gd name="connsiteY146" fmla="*/ 275959 h 838042"/>
                  <a:gd name="connsiteX147" fmla="*/ 734402 w 1037297"/>
                  <a:gd name="connsiteY147" fmla="*/ 262624 h 838042"/>
                  <a:gd name="connsiteX148" fmla="*/ 743927 w 1037297"/>
                  <a:gd name="connsiteY148" fmla="*/ 251194 h 838042"/>
                  <a:gd name="connsiteX149" fmla="*/ 755357 w 1037297"/>
                  <a:gd name="connsiteY149" fmla="*/ 241669 h 838042"/>
                  <a:gd name="connsiteX150" fmla="*/ 761072 w 1037297"/>
                  <a:gd name="connsiteY150" fmla="*/ 230239 h 838042"/>
                  <a:gd name="connsiteX151" fmla="*/ 762977 w 1037297"/>
                  <a:gd name="connsiteY151" fmla="*/ 224524 h 838042"/>
                  <a:gd name="connsiteX152" fmla="*/ 768692 w 1037297"/>
                  <a:gd name="connsiteY152" fmla="*/ 213094 h 838042"/>
                  <a:gd name="connsiteX153" fmla="*/ 766787 w 1037297"/>
                  <a:gd name="connsiteY153" fmla="*/ 197854 h 838042"/>
                  <a:gd name="connsiteX154" fmla="*/ 761072 w 1037297"/>
                  <a:gd name="connsiteY154" fmla="*/ 195949 h 838042"/>
                  <a:gd name="connsiteX155" fmla="*/ 740117 w 1037297"/>
                  <a:gd name="connsiteY155" fmla="*/ 197854 h 838042"/>
                  <a:gd name="connsiteX156" fmla="*/ 734402 w 1037297"/>
                  <a:gd name="connsiteY156" fmla="*/ 201664 h 838042"/>
                  <a:gd name="connsiteX157" fmla="*/ 722972 w 1037297"/>
                  <a:gd name="connsiteY157" fmla="*/ 205474 h 838042"/>
                  <a:gd name="connsiteX158" fmla="*/ 719162 w 1037297"/>
                  <a:gd name="connsiteY158" fmla="*/ 211189 h 838042"/>
                  <a:gd name="connsiteX159" fmla="*/ 713447 w 1037297"/>
                  <a:gd name="connsiteY159" fmla="*/ 213094 h 838042"/>
                  <a:gd name="connsiteX160" fmla="*/ 707732 w 1037297"/>
                  <a:gd name="connsiteY160" fmla="*/ 216904 h 838042"/>
                  <a:gd name="connsiteX161" fmla="*/ 702017 w 1037297"/>
                  <a:gd name="connsiteY161" fmla="*/ 222619 h 838042"/>
                  <a:gd name="connsiteX162" fmla="*/ 694397 w 1037297"/>
                  <a:gd name="connsiteY162" fmla="*/ 226429 h 838042"/>
                  <a:gd name="connsiteX163" fmla="*/ 652487 w 1037297"/>
                  <a:gd name="connsiteY163" fmla="*/ 255004 h 838042"/>
                  <a:gd name="connsiteX164" fmla="*/ 639152 w 1037297"/>
                  <a:gd name="connsiteY164" fmla="*/ 266434 h 838042"/>
                  <a:gd name="connsiteX165" fmla="*/ 629627 w 1037297"/>
                  <a:gd name="connsiteY165" fmla="*/ 283579 h 838042"/>
                  <a:gd name="connsiteX166" fmla="*/ 604862 w 1037297"/>
                  <a:gd name="connsiteY166" fmla="*/ 289294 h 838042"/>
                  <a:gd name="connsiteX167" fmla="*/ 591527 w 1037297"/>
                  <a:gd name="connsiteY167" fmla="*/ 293104 h 838042"/>
                  <a:gd name="connsiteX168" fmla="*/ 576287 w 1037297"/>
                  <a:gd name="connsiteY168" fmla="*/ 291199 h 838042"/>
                  <a:gd name="connsiteX169" fmla="*/ 564857 w 1037297"/>
                  <a:gd name="connsiteY169" fmla="*/ 287389 h 838042"/>
                  <a:gd name="connsiteX170" fmla="*/ 553427 w 1037297"/>
                  <a:gd name="connsiteY170" fmla="*/ 283579 h 838042"/>
                  <a:gd name="connsiteX171" fmla="*/ 541997 w 1037297"/>
                  <a:gd name="connsiteY171" fmla="*/ 279769 h 838042"/>
                  <a:gd name="connsiteX172" fmla="*/ 536282 w 1037297"/>
                  <a:gd name="connsiteY172" fmla="*/ 277864 h 838042"/>
                  <a:gd name="connsiteX173" fmla="*/ 530567 w 1037297"/>
                  <a:gd name="connsiteY173" fmla="*/ 274054 h 838042"/>
                  <a:gd name="connsiteX174" fmla="*/ 519137 w 1037297"/>
                  <a:gd name="connsiteY174" fmla="*/ 268339 h 838042"/>
                  <a:gd name="connsiteX175" fmla="*/ 511517 w 1037297"/>
                  <a:gd name="connsiteY175" fmla="*/ 256909 h 838042"/>
                  <a:gd name="connsiteX176" fmla="*/ 507707 w 1037297"/>
                  <a:gd name="connsiteY176" fmla="*/ 235954 h 838042"/>
                  <a:gd name="connsiteX177" fmla="*/ 509612 w 1037297"/>
                  <a:gd name="connsiteY177" fmla="*/ 171184 h 838042"/>
                  <a:gd name="connsiteX178" fmla="*/ 508314 w 1037297"/>
                  <a:gd name="connsiteY178" fmla="*/ 73485 h 838042"/>
                  <a:gd name="connsiteX179" fmla="*/ 454116 w 1037297"/>
                  <a:gd name="connsiteY179" fmla="*/ 11248 h 838042"/>
                  <a:gd name="connsiteX180" fmla="*/ 435401 w 1037297"/>
                  <a:gd name="connsiteY180" fmla="*/ 68523 h 838042"/>
                  <a:gd name="connsiteX181" fmla="*/ 427697 w 1037297"/>
                  <a:gd name="connsiteY181" fmla="*/ 137103 h 838042"/>
                  <a:gd name="connsiteX182" fmla="*/ 420077 w 1037297"/>
                  <a:gd name="connsiteY182" fmla="*/ 169279 h 838042"/>
                  <a:gd name="connsiteX183" fmla="*/ 416267 w 1037297"/>
                  <a:gd name="connsiteY183" fmla="*/ 186424 h 838042"/>
                  <a:gd name="connsiteX184" fmla="*/ 420077 w 1037297"/>
                  <a:gd name="connsiteY184" fmla="*/ 207379 h 838042"/>
                  <a:gd name="connsiteX185" fmla="*/ 423887 w 1037297"/>
                  <a:gd name="connsiteY185" fmla="*/ 213094 h 838042"/>
                  <a:gd name="connsiteX186" fmla="*/ 427697 w 1037297"/>
                  <a:gd name="connsiteY186" fmla="*/ 224524 h 838042"/>
                  <a:gd name="connsiteX187" fmla="*/ 425792 w 1037297"/>
                  <a:gd name="connsiteY187" fmla="*/ 251194 h 838042"/>
                  <a:gd name="connsiteX188" fmla="*/ 420077 w 1037297"/>
                  <a:gd name="connsiteY188" fmla="*/ 253099 h 838042"/>
                  <a:gd name="connsiteX189" fmla="*/ 414362 w 1037297"/>
                  <a:gd name="connsiteY189" fmla="*/ 256909 h 838042"/>
                  <a:gd name="connsiteX190" fmla="*/ 423887 w 1037297"/>
                  <a:gd name="connsiteY190" fmla="*/ 253099 h 838042"/>
                  <a:gd name="connsiteX0" fmla="*/ 423887 w 1037297"/>
                  <a:gd name="connsiteY0" fmla="*/ 253099 h 838042"/>
                  <a:gd name="connsiteX1" fmla="*/ 423887 w 1037297"/>
                  <a:gd name="connsiteY1" fmla="*/ 253099 h 838042"/>
                  <a:gd name="connsiteX2" fmla="*/ 397217 w 1037297"/>
                  <a:gd name="connsiteY2" fmla="*/ 262624 h 838042"/>
                  <a:gd name="connsiteX3" fmla="*/ 389597 w 1037297"/>
                  <a:gd name="connsiteY3" fmla="*/ 264529 h 838042"/>
                  <a:gd name="connsiteX4" fmla="*/ 359117 w 1037297"/>
                  <a:gd name="connsiteY4" fmla="*/ 266434 h 838042"/>
                  <a:gd name="connsiteX5" fmla="*/ 353402 w 1037297"/>
                  <a:gd name="connsiteY5" fmla="*/ 270244 h 838042"/>
                  <a:gd name="connsiteX6" fmla="*/ 341972 w 1037297"/>
                  <a:gd name="connsiteY6" fmla="*/ 279769 h 838042"/>
                  <a:gd name="connsiteX7" fmla="*/ 330542 w 1037297"/>
                  <a:gd name="connsiteY7" fmla="*/ 283579 h 838042"/>
                  <a:gd name="connsiteX8" fmla="*/ 315302 w 1037297"/>
                  <a:gd name="connsiteY8" fmla="*/ 289294 h 838042"/>
                  <a:gd name="connsiteX9" fmla="*/ 267677 w 1037297"/>
                  <a:gd name="connsiteY9" fmla="*/ 285484 h 838042"/>
                  <a:gd name="connsiteX10" fmla="*/ 256247 w 1037297"/>
                  <a:gd name="connsiteY10" fmla="*/ 281674 h 838042"/>
                  <a:gd name="connsiteX11" fmla="*/ 244817 w 1037297"/>
                  <a:gd name="connsiteY11" fmla="*/ 277864 h 838042"/>
                  <a:gd name="connsiteX12" fmla="*/ 239102 w 1037297"/>
                  <a:gd name="connsiteY12" fmla="*/ 275959 h 838042"/>
                  <a:gd name="connsiteX13" fmla="*/ 233387 w 1037297"/>
                  <a:gd name="connsiteY13" fmla="*/ 274054 h 838042"/>
                  <a:gd name="connsiteX14" fmla="*/ 221957 w 1037297"/>
                  <a:gd name="connsiteY14" fmla="*/ 272149 h 838042"/>
                  <a:gd name="connsiteX15" fmla="*/ 216242 w 1037297"/>
                  <a:gd name="connsiteY15" fmla="*/ 270244 h 838042"/>
                  <a:gd name="connsiteX16" fmla="*/ 208622 w 1037297"/>
                  <a:gd name="connsiteY16" fmla="*/ 268339 h 838042"/>
                  <a:gd name="connsiteX17" fmla="*/ 197192 w 1037297"/>
                  <a:gd name="connsiteY17" fmla="*/ 264529 h 838042"/>
                  <a:gd name="connsiteX18" fmla="*/ 191477 w 1037297"/>
                  <a:gd name="connsiteY18" fmla="*/ 262624 h 838042"/>
                  <a:gd name="connsiteX19" fmla="*/ 183857 w 1037297"/>
                  <a:gd name="connsiteY19" fmla="*/ 260719 h 838042"/>
                  <a:gd name="connsiteX20" fmla="*/ 172427 w 1037297"/>
                  <a:gd name="connsiteY20" fmla="*/ 255004 h 838042"/>
                  <a:gd name="connsiteX21" fmla="*/ 166712 w 1037297"/>
                  <a:gd name="connsiteY21" fmla="*/ 251194 h 838042"/>
                  <a:gd name="connsiteX22" fmla="*/ 159092 w 1037297"/>
                  <a:gd name="connsiteY22" fmla="*/ 239764 h 838042"/>
                  <a:gd name="connsiteX23" fmla="*/ 147662 w 1037297"/>
                  <a:gd name="connsiteY23" fmla="*/ 235954 h 838042"/>
                  <a:gd name="connsiteX24" fmla="*/ 141947 w 1037297"/>
                  <a:gd name="connsiteY24" fmla="*/ 232144 h 838042"/>
                  <a:gd name="connsiteX25" fmla="*/ 136232 w 1037297"/>
                  <a:gd name="connsiteY25" fmla="*/ 230239 h 838042"/>
                  <a:gd name="connsiteX26" fmla="*/ 119087 w 1037297"/>
                  <a:gd name="connsiteY26" fmla="*/ 226429 h 838042"/>
                  <a:gd name="connsiteX27" fmla="*/ 113372 w 1037297"/>
                  <a:gd name="connsiteY27" fmla="*/ 220714 h 838042"/>
                  <a:gd name="connsiteX28" fmla="*/ 103847 w 1037297"/>
                  <a:gd name="connsiteY28" fmla="*/ 203569 h 838042"/>
                  <a:gd name="connsiteX29" fmla="*/ 86702 w 1037297"/>
                  <a:gd name="connsiteY29" fmla="*/ 195949 h 838042"/>
                  <a:gd name="connsiteX30" fmla="*/ 80987 w 1037297"/>
                  <a:gd name="connsiteY30" fmla="*/ 194044 h 838042"/>
                  <a:gd name="connsiteX31" fmla="*/ 61937 w 1037297"/>
                  <a:gd name="connsiteY31" fmla="*/ 197854 h 838042"/>
                  <a:gd name="connsiteX32" fmla="*/ 56222 w 1037297"/>
                  <a:gd name="connsiteY32" fmla="*/ 201664 h 838042"/>
                  <a:gd name="connsiteX33" fmla="*/ 52412 w 1037297"/>
                  <a:gd name="connsiteY33" fmla="*/ 207379 h 838042"/>
                  <a:gd name="connsiteX34" fmla="*/ 48602 w 1037297"/>
                  <a:gd name="connsiteY34" fmla="*/ 218809 h 838042"/>
                  <a:gd name="connsiteX35" fmla="*/ 52412 w 1037297"/>
                  <a:gd name="connsiteY35" fmla="*/ 256909 h 838042"/>
                  <a:gd name="connsiteX36" fmla="*/ 56222 w 1037297"/>
                  <a:gd name="connsiteY36" fmla="*/ 262624 h 838042"/>
                  <a:gd name="connsiteX37" fmla="*/ 61937 w 1037297"/>
                  <a:gd name="connsiteY37" fmla="*/ 266434 h 838042"/>
                  <a:gd name="connsiteX38" fmla="*/ 65747 w 1037297"/>
                  <a:gd name="connsiteY38" fmla="*/ 272149 h 838042"/>
                  <a:gd name="connsiteX39" fmla="*/ 82892 w 1037297"/>
                  <a:gd name="connsiteY39" fmla="*/ 281674 h 838042"/>
                  <a:gd name="connsiteX40" fmla="*/ 105752 w 1037297"/>
                  <a:gd name="connsiteY40" fmla="*/ 283579 h 838042"/>
                  <a:gd name="connsiteX41" fmla="*/ 126707 w 1037297"/>
                  <a:gd name="connsiteY41" fmla="*/ 289294 h 838042"/>
                  <a:gd name="connsiteX42" fmla="*/ 132422 w 1037297"/>
                  <a:gd name="connsiteY42" fmla="*/ 291199 h 838042"/>
                  <a:gd name="connsiteX43" fmla="*/ 138137 w 1037297"/>
                  <a:gd name="connsiteY43" fmla="*/ 296914 h 838042"/>
                  <a:gd name="connsiteX44" fmla="*/ 145757 w 1037297"/>
                  <a:gd name="connsiteY44" fmla="*/ 298819 h 838042"/>
                  <a:gd name="connsiteX45" fmla="*/ 168617 w 1037297"/>
                  <a:gd name="connsiteY45" fmla="*/ 302629 h 838042"/>
                  <a:gd name="connsiteX46" fmla="*/ 193382 w 1037297"/>
                  <a:gd name="connsiteY46" fmla="*/ 308344 h 838042"/>
                  <a:gd name="connsiteX47" fmla="*/ 210527 w 1037297"/>
                  <a:gd name="connsiteY47" fmla="*/ 314059 h 838042"/>
                  <a:gd name="connsiteX48" fmla="*/ 216242 w 1037297"/>
                  <a:gd name="connsiteY48" fmla="*/ 315964 h 838042"/>
                  <a:gd name="connsiteX49" fmla="*/ 231482 w 1037297"/>
                  <a:gd name="connsiteY49" fmla="*/ 319774 h 838042"/>
                  <a:gd name="connsiteX50" fmla="*/ 250532 w 1037297"/>
                  <a:gd name="connsiteY50" fmla="*/ 325489 h 838042"/>
                  <a:gd name="connsiteX51" fmla="*/ 256247 w 1037297"/>
                  <a:gd name="connsiteY51" fmla="*/ 329299 h 838042"/>
                  <a:gd name="connsiteX52" fmla="*/ 269582 w 1037297"/>
                  <a:gd name="connsiteY52" fmla="*/ 344539 h 838042"/>
                  <a:gd name="connsiteX53" fmla="*/ 275297 w 1037297"/>
                  <a:gd name="connsiteY53" fmla="*/ 363589 h 838042"/>
                  <a:gd name="connsiteX54" fmla="*/ 277202 w 1037297"/>
                  <a:gd name="connsiteY54" fmla="*/ 369304 h 838042"/>
                  <a:gd name="connsiteX55" fmla="*/ 279107 w 1037297"/>
                  <a:gd name="connsiteY55" fmla="*/ 375019 h 838042"/>
                  <a:gd name="connsiteX56" fmla="*/ 281012 w 1037297"/>
                  <a:gd name="connsiteY56" fmla="*/ 399784 h 838042"/>
                  <a:gd name="connsiteX57" fmla="*/ 282917 w 1037297"/>
                  <a:gd name="connsiteY57" fmla="*/ 405499 h 838042"/>
                  <a:gd name="connsiteX58" fmla="*/ 281012 w 1037297"/>
                  <a:gd name="connsiteY58" fmla="*/ 424549 h 838042"/>
                  <a:gd name="connsiteX59" fmla="*/ 279107 w 1037297"/>
                  <a:gd name="connsiteY59" fmla="*/ 434074 h 838042"/>
                  <a:gd name="connsiteX60" fmla="*/ 265772 w 1037297"/>
                  <a:gd name="connsiteY60" fmla="*/ 447409 h 838042"/>
                  <a:gd name="connsiteX61" fmla="*/ 254342 w 1037297"/>
                  <a:gd name="connsiteY61" fmla="*/ 455029 h 838042"/>
                  <a:gd name="connsiteX62" fmla="*/ 242912 w 1037297"/>
                  <a:gd name="connsiteY62" fmla="*/ 458839 h 838042"/>
                  <a:gd name="connsiteX63" fmla="*/ 128612 w 1037297"/>
                  <a:gd name="connsiteY63" fmla="*/ 458839 h 838042"/>
                  <a:gd name="connsiteX64" fmla="*/ 122897 w 1037297"/>
                  <a:gd name="connsiteY64" fmla="*/ 460744 h 838042"/>
                  <a:gd name="connsiteX65" fmla="*/ 107657 w 1037297"/>
                  <a:gd name="connsiteY65" fmla="*/ 462649 h 838042"/>
                  <a:gd name="connsiteX66" fmla="*/ 90512 w 1037297"/>
                  <a:gd name="connsiteY66" fmla="*/ 468364 h 838042"/>
                  <a:gd name="connsiteX67" fmla="*/ 84797 w 1037297"/>
                  <a:gd name="connsiteY67" fmla="*/ 470269 h 838042"/>
                  <a:gd name="connsiteX68" fmla="*/ 79082 w 1037297"/>
                  <a:gd name="connsiteY68" fmla="*/ 474079 h 838042"/>
                  <a:gd name="connsiteX69" fmla="*/ 67652 w 1037297"/>
                  <a:gd name="connsiteY69" fmla="*/ 475984 h 838042"/>
                  <a:gd name="connsiteX70" fmla="*/ 29552 w 1037297"/>
                  <a:gd name="connsiteY70" fmla="*/ 477889 h 838042"/>
                  <a:gd name="connsiteX71" fmla="*/ 18122 w 1037297"/>
                  <a:gd name="connsiteY71" fmla="*/ 483604 h 838042"/>
                  <a:gd name="connsiteX72" fmla="*/ 8597 w 1037297"/>
                  <a:gd name="connsiteY72" fmla="*/ 493129 h 838042"/>
                  <a:gd name="connsiteX73" fmla="*/ 6692 w 1037297"/>
                  <a:gd name="connsiteY73" fmla="*/ 498844 h 838042"/>
                  <a:gd name="connsiteX74" fmla="*/ 2882 w 1037297"/>
                  <a:gd name="connsiteY74" fmla="*/ 504559 h 838042"/>
                  <a:gd name="connsiteX75" fmla="*/ 14312 w 1037297"/>
                  <a:gd name="connsiteY75" fmla="*/ 540754 h 838042"/>
                  <a:gd name="connsiteX76" fmla="*/ 147662 w 1037297"/>
                  <a:gd name="connsiteY76" fmla="*/ 540754 h 838042"/>
                  <a:gd name="connsiteX77" fmla="*/ 155282 w 1037297"/>
                  <a:gd name="connsiteY77" fmla="*/ 538849 h 838042"/>
                  <a:gd name="connsiteX78" fmla="*/ 305777 w 1037297"/>
                  <a:gd name="connsiteY78" fmla="*/ 533134 h 838042"/>
                  <a:gd name="connsiteX79" fmla="*/ 321017 w 1037297"/>
                  <a:gd name="connsiteY79" fmla="*/ 540754 h 838042"/>
                  <a:gd name="connsiteX80" fmla="*/ 332447 w 1037297"/>
                  <a:gd name="connsiteY80" fmla="*/ 546469 h 838042"/>
                  <a:gd name="connsiteX81" fmla="*/ 336257 w 1037297"/>
                  <a:gd name="connsiteY81" fmla="*/ 552184 h 838042"/>
                  <a:gd name="connsiteX82" fmla="*/ 341972 w 1037297"/>
                  <a:gd name="connsiteY82" fmla="*/ 554089 h 838042"/>
                  <a:gd name="connsiteX83" fmla="*/ 353402 w 1037297"/>
                  <a:gd name="connsiteY83" fmla="*/ 561709 h 838042"/>
                  <a:gd name="connsiteX84" fmla="*/ 359117 w 1037297"/>
                  <a:gd name="connsiteY84" fmla="*/ 565519 h 838042"/>
                  <a:gd name="connsiteX85" fmla="*/ 362927 w 1037297"/>
                  <a:gd name="connsiteY85" fmla="*/ 571234 h 838042"/>
                  <a:gd name="connsiteX86" fmla="*/ 368642 w 1037297"/>
                  <a:gd name="connsiteY86" fmla="*/ 582664 h 838042"/>
                  <a:gd name="connsiteX87" fmla="*/ 364832 w 1037297"/>
                  <a:gd name="connsiteY87" fmla="*/ 609334 h 838042"/>
                  <a:gd name="connsiteX88" fmla="*/ 361022 w 1037297"/>
                  <a:gd name="connsiteY88" fmla="*/ 615049 h 838042"/>
                  <a:gd name="connsiteX89" fmla="*/ 359117 w 1037297"/>
                  <a:gd name="connsiteY89" fmla="*/ 620764 h 838042"/>
                  <a:gd name="connsiteX90" fmla="*/ 355307 w 1037297"/>
                  <a:gd name="connsiteY90" fmla="*/ 626479 h 838042"/>
                  <a:gd name="connsiteX91" fmla="*/ 353402 w 1037297"/>
                  <a:gd name="connsiteY91" fmla="*/ 632194 h 838042"/>
                  <a:gd name="connsiteX92" fmla="*/ 349592 w 1037297"/>
                  <a:gd name="connsiteY92" fmla="*/ 637909 h 838042"/>
                  <a:gd name="connsiteX93" fmla="*/ 332447 w 1037297"/>
                  <a:gd name="connsiteY93" fmla="*/ 704584 h 838042"/>
                  <a:gd name="connsiteX94" fmla="*/ 330542 w 1037297"/>
                  <a:gd name="connsiteY94" fmla="*/ 756019 h 838042"/>
                  <a:gd name="connsiteX95" fmla="*/ 332447 w 1037297"/>
                  <a:gd name="connsiteY95" fmla="*/ 780784 h 838042"/>
                  <a:gd name="connsiteX96" fmla="*/ 334352 w 1037297"/>
                  <a:gd name="connsiteY96" fmla="*/ 786499 h 838042"/>
                  <a:gd name="connsiteX97" fmla="*/ 338162 w 1037297"/>
                  <a:gd name="connsiteY97" fmla="*/ 790309 h 838042"/>
                  <a:gd name="connsiteX98" fmla="*/ 366737 w 1037297"/>
                  <a:gd name="connsiteY98" fmla="*/ 836029 h 838042"/>
                  <a:gd name="connsiteX99" fmla="*/ 389597 w 1037297"/>
                  <a:gd name="connsiteY99" fmla="*/ 837934 h 838042"/>
                  <a:gd name="connsiteX100" fmla="*/ 397407 w 1037297"/>
                  <a:gd name="connsiteY100" fmla="*/ 833530 h 838042"/>
                  <a:gd name="connsiteX101" fmla="*/ 402932 w 1037297"/>
                  <a:gd name="connsiteY101" fmla="*/ 784594 h 838042"/>
                  <a:gd name="connsiteX102" fmla="*/ 406742 w 1037297"/>
                  <a:gd name="connsiteY102" fmla="*/ 727444 h 838042"/>
                  <a:gd name="connsiteX103" fmla="*/ 423887 w 1037297"/>
                  <a:gd name="connsiteY103" fmla="*/ 672199 h 838042"/>
                  <a:gd name="connsiteX104" fmla="*/ 429602 w 1037297"/>
                  <a:gd name="connsiteY104" fmla="*/ 658864 h 838042"/>
                  <a:gd name="connsiteX105" fmla="*/ 444084 w 1037297"/>
                  <a:gd name="connsiteY105" fmla="*/ 626947 h 838042"/>
                  <a:gd name="connsiteX106" fmla="*/ 464289 w 1037297"/>
                  <a:gd name="connsiteY106" fmla="*/ 600072 h 838042"/>
                  <a:gd name="connsiteX107" fmla="*/ 523510 w 1037297"/>
                  <a:gd name="connsiteY107" fmla="*/ 565123 h 838042"/>
                  <a:gd name="connsiteX108" fmla="*/ 599348 w 1037297"/>
                  <a:gd name="connsiteY108" fmla="*/ 550915 h 838042"/>
                  <a:gd name="connsiteX109" fmla="*/ 707801 w 1037297"/>
                  <a:gd name="connsiteY109" fmla="*/ 612819 h 838042"/>
                  <a:gd name="connsiteX110" fmla="*/ 780122 w 1037297"/>
                  <a:gd name="connsiteY110" fmla="*/ 656959 h 838042"/>
                  <a:gd name="connsiteX111" fmla="*/ 804887 w 1037297"/>
                  <a:gd name="connsiteY111" fmla="*/ 632194 h 838042"/>
                  <a:gd name="connsiteX112" fmla="*/ 801077 w 1037297"/>
                  <a:gd name="connsiteY112" fmla="*/ 601714 h 838042"/>
                  <a:gd name="connsiteX113" fmla="*/ 762796 w 1037297"/>
                  <a:gd name="connsiteY113" fmla="*/ 562523 h 838042"/>
                  <a:gd name="connsiteX114" fmla="*/ 650582 w 1037297"/>
                  <a:gd name="connsiteY114" fmla="*/ 479794 h 838042"/>
                  <a:gd name="connsiteX115" fmla="*/ 646772 w 1037297"/>
                  <a:gd name="connsiteY115" fmla="*/ 462649 h 838042"/>
                  <a:gd name="connsiteX116" fmla="*/ 658202 w 1037297"/>
                  <a:gd name="connsiteY116" fmla="*/ 426454 h 838042"/>
                  <a:gd name="connsiteX117" fmla="*/ 726782 w 1037297"/>
                  <a:gd name="connsiteY117" fmla="*/ 405499 h 838042"/>
                  <a:gd name="connsiteX118" fmla="*/ 844892 w 1037297"/>
                  <a:gd name="connsiteY118" fmla="*/ 407404 h 838042"/>
                  <a:gd name="connsiteX119" fmla="*/ 873467 w 1037297"/>
                  <a:gd name="connsiteY119" fmla="*/ 409309 h 838042"/>
                  <a:gd name="connsiteX120" fmla="*/ 902042 w 1037297"/>
                  <a:gd name="connsiteY120" fmla="*/ 415024 h 838042"/>
                  <a:gd name="connsiteX121" fmla="*/ 953477 w 1037297"/>
                  <a:gd name="connsiteY121" fmla="*/ 424549 h 838042"/>
                  <a:gd name="connsiteX122" fmla="*/ 1004912 w 1037297"/>
                  <a:gd name="connsiteY122" fmla="*/ 422644 h 838042"/>
                  <a:gd name="connsiteX123" fmla="*/ 1033487 w 1037297"/>
                  <a:gd name="connsiteY123" fmla="*/ 415024 h 838042"/>
                  <a:gd name="connsiteX124" fmla="*/ 1037297 w 1037297"/>
                  <a:gd name="connsiteY124" fmla="*/ 409309 h 838042"/>
                  <a:gd name="connsiteX125" fmla="*/ 1035392 w 1037297"/>
                  <a:gd name="connsiteY125" fmla="*/ 390259 h 838042"/>
                  <a:gd name="connsiteX126" fmla="*/ 1020514 w 1037297"/>
                  <a:gd name="connsiteY126" fmla="*/ 377797 h 838042"/>
                  <a:gd name="connsiteX127" fmla="*/ 964889 w 1037297"/>
                  <a:gd name="connsiteY127" fmla="*/ 358029 h 838042"/>
                  <a:gd name="connsiteX128" fmla="*/ 907856 w 1037297"/>
                  <a:gd name="connsiteY128" fmla="*/ 350516 h 838042"/>
                  <a:gd name="connsiteX129" fmla="*/ 827747 w 1037297"/>
                  <a:gd name="connsiteY129" fmla="*/ 357874 h 838042"/>
                  <a:gd name="connsiteX130" fmla="*/ 822032 w 1037297"/>
                  <a:gd name="connsiteY130" fmla="*/ 359779 h 838042"/>
                  <a:gd name="connsiteX131" fmla="*/ 732497 w 1037297"/>
                  <a:gd name="connsiteY131" fmla="*/ 361684 h 838042"/>
                  <a:gd name="connsiteX132" fmla="*/ 671537 w 1037297"/>
                  <a:gd name="connsiteY132" fmla="*/ 369304 h 838042"/>
                  <a:gd name="connsiteX133" fmla="*/ 648677 w 1037297"/>
                  <a:gd name="connsiteY133" fmla="*/ 373114 h 838042"/>
                  <a:gd name="connsiteX134" fmla="*/ 644867 w 1037297"/>
                  <a:gd name="connsiteY134" fmla="*/ 361684 h 838042"/>
                  <a:gd name="connsiteX135" fmla="*/ 642962 w 1037297"/>
                  <a:gd name="connsiteY135" fmla="*/ 355969 h 838042"/>
                  <a:gd name="connsiteX136" fmla="*/ 644867 w 1037297"/>
                  <a:gd name="connsiteY136" fmla="*/ 338824 h 838042"/>
                  <a:gd name="connsiteX137" fmla="*/ 646772 w 1037297"/>
                  <a:gd name="connsiteY137" fmla="*/ 333109 h 838042"/>
                  <a:gd name="connsiteX138" fmla="*/ 663917 w 1037297"/>
                  <a:gd name="connsiteY138" fmla="*/ 323584 h 838042"/>
                  <a:gd name="connsiteX139" fmla="*/ 675347 w 1037297"/>
                  <a:gd name="connsiteY139" fmla="*/ 315964 h 838042"/>
                  <a:gd name="connsiteX140" fmla="*/ 677252 w 1037297"/>
                  <a:gd name="connsiteY140" fmla="*/ 310249 h 838042"/>
                  <a:gd name="connsiteX141" fmla="*/ 682967 w 1037297"/>
                  <a:gd name="connsiteY141" fmla="*/ 308344 h 838042"/>
                  <a:gd name="connsiteX142" fmla="*/ 688682 w 1037297"/>
                  <a:gd name="connsiteY142" fmla="*/ 304534 h 838042"/>
                  <a:gd name="connsiteX143" fmla="*/ 698207 w 1037297"/>
                  <a:gd name="connsiteY143" fmla="*/ 295009 h 838042"/>
                  <a:gd name="connsiteX144" fmla="*/ 707732 w 1037297"/>
                  <a:gd name="connsiteY144" fmla="*/ 283579 h 838042"/>
                  <a:gd name="connsiteX145" fmla="*/ 719162 w 1037297"/>
                  <a:gd name="connsiteY145" fmla="*/ 275959 h 838042"/>
                  <a:gd name="connsiteX146" fmla="*/ 734402 w 1037297"/>
                  <a:gd name="connsiteY146" fmla="*/ 262624 h 838042"/>
                  <a:gd name="connsiteX147" fmla="*/ 743927 w 1037297"/>
                  <a:gd name="connsiteY147" fmla="*/ 251194 h 838042"/>
                  <a:gd name="connsiteX148" fmla="*/ 755357 w 1037297"/>
                  <a:gd name="connsiteY148" fmla="*/ 241669 h 838042"/>
                  <a:gd name="connsiteX149" fmla="*/ 761072 w 1037297"/>
                  <a:gd name="connsiteY149" fmla="*/ 230239 h 838042"/>
                  <a:gd name="connsiteX150" fmla="*/ 762977 w 1037297"/>
                  <a:gd name="connsiteY150" fmla="*/ 224524 h 838042"/>
                  <a:gd name="connsiteX151" fmla="*/ 768692 w 1037297"/>
                  <a:gd name="connsiteY151" fmla="*/ 213094 h 838042"/>
                  <a:gd name="connsiteX152" fmla="*/ 766787 w 1037297"/>
                  <a:gd name="connsiteY152" fmla="*/ 197854 h 838042"/>
                  <a:gd name="connsiteX153" fmla="*/ 761072 w 1037297"/>
                  <a:gd name="connsiteY153" fmla="*/ 195949 h 838042"/>
                  <a:gd name="connsiteX154" fmla="*/ 740117 w 1037297"/>
                  <a:gd name="connsiteY154" fmla="*/ 197854 h 838042"/>
                  <a:gd name="connsiteX155" fmla="*/ 734402 w 1037297"/>
                  <a:gd name="connsiteY155" fmla="*/ 201664 h 838042"/>
                  <a:gd name="connsiteX156" fmla="*/ 722972 w 1037297"/>
                  <a:gd name="connsiteY156" fmla="*/ 205474 h 838042"/>
                  <a:gd name="connsiteX157" fmla="*/ 719162 w 1037297"/>
                  <a:gd name="connsiteY157" fmla="*/ 211189 h 838042"/>
                  <a:gd name="connsiteX158" fmla="*/ 713447 w 1037297"/>
                  <a:gd name="connsiteY158" fmla="*/ 213094 h 838042"/>
                  <a:gd name="connsiteX159" fmla="*/ 707732 w 1037297"/>
                  <a:gd name="connsiteY159" fmla="*/ 216904 h 838042"/>
                  <a:gd name="connsiteX160" fmla="*/ 702017 w 1037297"/>
                  <a:gd name="connsiteY160" fmla="*/ 222619 h 838042"/>
                  <a:gd name="connsiteX161" fmla="*/ 694397 w 1037297"/>
                  <a:gd name="connsiteY161" fmla="*/ 226429 h 838042"/>
                  <a:gd name="connsiteX162" fmla="*/ 652487 w 1037297"/>
                  <a:gd name="connsiteY162" fmla="*/ 255004 h 838042"/>
                  <a:gd name="connsiteX163" fmla="*/ 639152 w 1037297"/>
                  <a:gd name="connsiteY163" fmla="*/ 266434 h 838042"/>
                  <a:gd name="connsiteX164" fmla="*/ 629627 w 1037297"/>
                  <a:gd name="connsiteY164" fmla="*/ 283579 h 838042"/>
                  <a:gd name="connsiteX165" fmla="*/ 604862 w 1037297"/>
                  <a:gd name="connsiteY165" fmla="*/ 289294 h 838042"/>
                  <a:gd name="connsiteX166" fmla="*/ 591527 w 1037297"/>
                  <a:gd name="connsiteY166" fmla="*/ 293104 h 838042"/>
                  <a:gd name="connsiteX167" fmla="*/ 576287 w 1037297"/>
                  <a:gd name="connsiteY167" fmla="*/ 291199 h 838042"/>
                  <a:gd name="connsiteX168" fmla="*/ 564857 w 1037297"/>
                  <a:gd name="connsiteY168" fmla="*/ 287389 h 838042"/>
                  <a:gd name="connsiteX169" fmla="*/ 553427 w 1037297"/>
                  <a:gd name="connsiteY169" fmla="*/ 283579 h 838042"/>
                  <a:gd name="connsiteX170" fmla="*/ 541997 w 1037297"/>
                  <a:gd name="connsiteY170" fmla="*/ 279769 h 838042"/>
                  <a:gd name="connsiteX171" fmla="*/ 536282 w 1037297"/>
                  <a:gd name="connsiteY171" fmla="*/ 277864 h 838042"/>
                  <a:gd name="connsiteX172" fmla="*/ 530567 w 1037297"/>
                  <a:gd name="connsiteY172" fmla="*/ 274054 h 838042"/>
                  <a:gd name="connsiteX173" fmla="*/ 519137 w 1037297"/>
                  <a:gd name="connsiteY173" fmla="*/ 268339 h 838042"/>
                  <a:gd name="connsiteX174" fmla="*/ 511517 w 1037297"/>
                  <a:gd name="connsiteY174" fmla="*/ 256909 h 838042"/>
                  <a:gd name="connsiteX175" fmla="*/ 507707 w 1037297"/>
                  <a:gd name="connsiteY175" fmla="*/ 235954 h 838042"/>
                  <a:gd name="connsiteX176" fmla="*/ 509612 w 1037297"/>
                  <a:gd name="connsiteY176" fmla="*/ 171184 h 838042"/>
                  <a:gd name="connsiteX177" fmla="*/ 508314 w 1037297"/>
                  <a:gd name="connsiteY177" fmla="*/ 73485 h 838042"/>
                  <a:gd name="connsiteX178" fmla="*/ 454116 w 1037297"/>
                  <a:gd name="connsiteY178" fmla="*/ 11248 h 838042"/>
                  <a:gd name="connsiteX179" fmla="*/ 435401 w 1037297"/>
                  <a:gd name="connsiteY179" fmla="*/ 68523 h 838042"/>
                  <a:gd name="connsiteX180" fmla="*/ 427697 w 1037297"/>
                  <a:gd name="connsiteY180" fmla="*/ 137103 h 838042"/>
                  <a:gd name="connsiteX181" fmla="*/ 420077 w 1037297"/>
                  <a:gd name="connsiteY181" fmla="*/ 169279 h 838042"/>
                  <a:gd name="connsiteX182" fmla="*/ 416267 w 1037297"/>
                  <a:gd name="connsiteY182" fmla="*/ 186424 h 838042"/>
                  <a:gd name="connsiteX183" fmla="*/ 420077 w 1037297"/>
                  <a:gd name="connsiteY183" fmla="*/ 207379 h 838042"/>
                  <a:gd name="connsiteX184" fmla="*/ 423887 w 1037297"/>
                  <a:gd name="connsiteY184" fmla="*/ 213094 h 838042"/>
                  <a:gd name="connsiteX185" fmla="*/ 427697 w 1037297"/>
                  <a:gd name="connsiteY185" fmla="*/ 224524 h 838042"/>
                  <a:gd name="connsiteX186" fmla="*/ 425792 w 1037297"/>
                  <a:gd name="connsiteY186" fmla="*/ 251194 h 838042"/>
                  <a:gd name="connsiteX187" fmla="*/ 420077 w 1037297"/>
                  <a:gd name="connsiteY187" fmla="*/ 253099 h 838042"/>
                  <a:gd name="connsiteX188" fmla="*/ 414362 w 1037297"/>
                  <a:gd name="connsiteY188" fmla="*/ 256909 h 838042"/>
                  <a:gd name="connsiteX189" fmla="*/ 423887 w 1037297"/>
                  <a:gd name="connsiteY189" fmla="*/ 253099 h 838042"/>
                  <a:gd name="connsiteX0" fmla="*/ 423887 w 1037165"/>
                  <a:gd name="connsiteY0" fmla="*/ 253099 h 838042"/>
                  <a:gd name="connsiteX1" fmla="*/ 423887 w 1037165"/>
                  <a:gd name="connsiteY1" fmla="*/ 253099 h 838042"/>
                  <a:gd name="connsiteX2" fmla="*/ 397217 w 1037165"/>
                  <a:gd name="connsiteY2" fmla="*/ 262624 h 838042"/>
                  <a:gd name="connsiteX3" fmla="*/ 389597 w 1037165"/>
                  <a:gd name="connsiteY3" fmla="*/ 264529 h 838042"/>
                  <a:gd name="connsiteX4" fmla="*/ 359117 w 1037165"/>
                  <a:gd name="connsiteY4" fmla="*/ 266434 h 838042"/>
                  <a:gd name="connsiteX5" fmla="*/ 353402 w 1037165"/>
                  <a:gd name="connsiteY5" fmla="*/ 270244 h 838042"/>
                  <a:gd name="connsiteX6" fmla="*/ 341972 w 1037165"/>
                  <a:gd name="connsiteY6" fmla="*/ 279769 h 838042"/>
                  <a:gd name="connsiteX7" fmla="*/ 330542 w 1037165"/>
                  <a:gd name="connsiteY7" fmla="*/ 283579 h 838042"/>
                  <a:gd name="connsiteX8" fmla="*/ 315302 w 1037165"/>
                  <a:gd name="connsiteY8" fmla="*/ 289294 h 838042"/>
                  <a:gd name="connsiteX9" fmla="*/ 267677 w 1037165"/>
                  <a:gd name="connsiteY9" fmla="*/ 285484 h 838042"/>
                  <a:gd name="connsiteX10" fmla="*/ 256247 w 1037165"/>
                  <a:gd name="connsiteY10" fmla="*/ 281674 h 838042"/>
                  <a:gd name="connsiteX11" fmla="*/ 244817 w 1037165"/>
                  <a:gd name="connsiteY11" fmla="*/ 277864 h 838042"/>
                  <a:gd name="connsiteX12" fmla="*/ 239102 w 1037165"/>
                  <a:gd name="connsiteY12" fmla="*/ 275959 h 838042"/>
                  <a:gd name="connsiteX13" fmla="*/ 233387 w 1037165"/>
                  <a:gd name="connsiteY13" fmla="*/ 274054 h 838042"/>
                  <a:gd name="connsiteX14" fmla="*/ 221957 w 1037165"/>
                  <a:gd name="connsiteY14" fmla="*/ 272149 h 838042"/>
                  <a:gd name="connsiteX15" fmla="*/ 216242 w 1037165"/>
                  <a:gd name="connsiteY15" fmla="*/ 270244 h 838042"/>
                  <a:gd name="connsiteX16" fmla="*/ 208622 w 1037165"/>
                  <a:gd name="connsiteY16" fmla="*/ 268339 h 838042"/>
                  <a:gd name="connsiteX17" fmla="*/ 197192 w 1037165"/>
                  <a:gd name="connsiteY17" fmla="*/ 264529 h 838042"/>
                  <a:gd name="connsiteX18" fmla="*/ 191477 w 1037165"/>
                  <a:gd name="connsiteY18" fmla="*/ 262624 h 838042"/>
                  <a:gd name="connsiteX19" fmla="*/ 183857 w 1037165"/>
                  <a:gd name="connsiteY19" fmla="*/ 260719 h 838042"/>
                  <a:gd name="connsiteX20" fmla="*/ 172427 w 1037165"/>
                  <a:gd name="connsiteY20" fmla="*/ 255004 h 838042"/>
                  <a:gd name="connsiteX21" fmla="*/ 166712 w 1037165"/>
                  <a:gd name="connsiteY21" fmla="*/ 251194 h 838042"/>
                  <a:gd name="connsiteX22" fmla="*/ 159092 w 1037165"/>
                  <a:gd name="connsiteY22" fmla="*/ 239764 h 838042"/>
                  <a:gd name="connsiteX23" fmla="*/ 147662 w 1037165"/>
                  <a:gd name="connsiteY23" fmla="*/ 235954 h 838042"/>
                  <a:gd name="connsiteX24" fmla="*/ 141947 w 1037165"/>
                  <a:gd name="connsiteY24" fmla="*/ 232144 h 838042"/>
                  <a:gd name="connsiteX25" fmla="*/ 136232 w 1037165"/>
                  <a:gd name="connsiteY25" fmla="*/ 230239 h 838042"/>
                  <a:gd name="connsiteX26" fmla="*/ 119087 w 1037165"/>
                  <a:gd name="connsiteY26" fmla="*/ 226429 h 838042"/>
                  <a:gd name="connsiteX27" fmla="*/ 113372 w 1037165"/>
                  <a:gd name="connsiteY27" fmla="*/ 220714 h 838042"/>
                  <a:gd name="connsiteX28" fmla="*/ 103847 w 1037165"/>
                  <a:gd name="connsiteY28" fmla="*/ 203569 h 838042"/>
                  <a:gd name="connsiteX29" fmla="*/ 86702 w 1037165"/>
                  <a:gd name="connsiteY29" fmla="*/ 195949 h 838042"/>
                  <a:gd name="connsiteX30" fmla="*/ 80987 w 1037165"/>
                  <a:gd name="connsiteY30" fmla="*/ 194044 h 838042"/>
                  <a:gd name="connsiteX31" fmla="*/ 61937 w 1037165"/>
                  <a:gd name="connsiteY31" fmla="*/ 197854 h 838042"/>
                  <a:gd name="connsiteX32" fmla="*/ 56222 w 1037165"/>
                  <a:gd name="connsiteY32" fmla="*/ 201664 h 838042"/>
                  <a:gd name="connsiteX33" fmla="*/ 52412 w 1037165"/>
                  <a:gd name="connsiteY33" fmla="*/ 207379 h 838042"/>
                  <a:gd name="connsiteX34" fmla="*/ 48602 w 1037165"/>
                  <a:gd name="connsiteY34" fmla="*/ 218809 h 838042"/>
                  <a:gd name="connsiteX35" fmla="*/ 52412 w 1037165"/>
                  <a:gd name="connsiteY35" fmla="*/ 256909 h 838042"/>
                  <a:gd name="connsiteX36" fmla="*/ 56222 w 1037165"/>
                  <a:gd name="connsiteY36" fmla="*/ 262624 h 838042"/>
                  <a:gd name="connsiteX37" fmla="*/ 61937 w 1037165"/>
                  <a:gd name="connsiteY37" fmla="*/ 266434 h 838042"/>
                  <a:gd name="connsiteX38" fmla="*/ 65747 w 1037165"/>
                  <a:gd name="connsiteY38" fmla="*/ 272149 h 838042"/>
                  <a:gd name="connsiteX39" fmla="*/ 82892 w 1037165"/>
                  <a:gd name="connsiteY39" fmla="*/ 281674 h 838042"/>
                  <a:gd name="connsiteX40" fmla="*/ 105752 w 1037165"/>
                  <a:gd name="connsiteY40" fmla="*/ 283579 h 838042"/>
                  <a:gd name="connsiteX41" fmla="*/ 126707 w 1037165"/>
                  <a:gd name="connsiteY41" fmla="*/ 289294 h 838042"/>
                  <a:gd name="connsiteX42" fmla="*/ 132422 w 1037165"/>
                  <a:gd name="connsiteY42" fmla="*/ 291199 h 838042"/>
                  <a:gd name="connsiteX43" fmla="*/ 138137 w 1037165"/>
                  <a:gd name="connsiteY43" fmla="*/ 296914 h 838042"/>
                  <a:gd name="connsiteX44" fmla="*/ 145757 w 1037165"/>
                  <a:gd name="connsiteY44" fmla="*/ 298819 h 838042"/>
                  <a:gd name="connsiteX45" fmla="*/ 168617 w 1037165"/>
                  <a:gd name="connsiteY45" fmla="*/ 302629 h 838042"/>
                  <a:gd name="connsiteX46" fmla="*/ 193382 w 1037165"/>
                  <a:gd name="connsiteY46" fmla="*/ 308344 h 838042"/>
                  <a:gd name="connsiteX47" fmla="*/ 210527 w 1037165"/>
                  <a:gd name="connsiteY47" fmla="*/ 314059 h 838042"/>
                  <a:gd name="connsiteX48" fmla="*/ 216242 w 1037165"/>
                  <a:gd name="connsiteY48" fmla="*/ 315964 h 838042"/>
                  <a:gd name="connsiteX49" fmla="*/ 231482 w 1037165"/>
                  <a:gd name="connsiteY49" fmla="*/ 319774 h 838042"/>
                  <a:gd name="connsiteX50" fmla="*/ 250532 w 1037165"/>
                  <a:gd name="connsiteY50" fmla="*/ 325489 h 838042"/>
                  <a:gd name="connsiteX51" fmla="*/ 256247 w 1037165"/>
                  <a:gd name="connsiteY51" fmla="*/ 329299 h 838042"/>
                  <a:gd name="connsiteX52" fmla="*/ 269582 w 1037165"/>
                  <a:gd name="connsiteY52" fmla="*/ 344539 h 838042"/>
                  <a:gd name="connsiteX53" fmla="*/ 275297 w 1037165"/>
                  <a:gd name="connsiteY53" fmla="*/ 363589 h 838042"/>
                  <a:gd name="connsiteX54" fmla="*/ 277202 w 1037165"/>
                  <a:gd name="connsiteY54" fmla="*/ 369304 h 838042"/>
                  <a:gd name="connsiteX55" fmla="*/ 279107 w 1037165"/>
                  <a:gd name="connsiteY55" fmla="*/ 375019 h 838042"/>
                  <a:gd name="connsiteX56" fmla="*/ 281012 w 1037165"/>
                  <a:gd name="connsiteY56" fmla="*/ 399784 h 838042"/>
                  <a:gd name="connsiteX57" fmla="*/ 282917 w 1037165"/>
                  <a:gd name="connsiteY57" fmla="*/ 405499 h 838042"/>
                  <a:gd name="connsiteX58" fmla="*/ 281012 w 1037165"/>
                  <a:gd name="connsiteY58" fmla="*/ 424549 h 838042"/>
                  <a:gd name="connsiteX59" fmla="*/ 279107 w 1037165"/>
                  <a:gd name="connsiteY59" fmla="*/ 434074 h 838042"/>
                  <a:gd name="connsiteX60" fmla="*/ 265772 w 1037165"/>
                  <a:gd name="connsiteY60" fmla="*/ 447409 h 838042"/>
                  <a:gd name="connsiteX61" fmla="*/ 254342 w 1037165"/>
                  <a:gd name="connsiteY61" fmla="*/ 455029 h 838042"/>
                  <a:gd name="connsiteX62" fmla="*/ 242912 w 1037165"/>
                  <a:gd name="connsiteY62" fmla="*/ 458839 h 838042"/>
                  <a:gd name="connsiteX63" fmla="*/ 128612 w 1037165"/>
                  <a:gd name="connsiteY63" fmla="*/ 458839 h 838042"/>
                  <a:gd name="connsiteX64" fmla="*/ 122897 w 1037165"/>
                  <a:gd name="connsiteY64" fmla="*/ 460744 h 838042"/>
                  <a:gd name="connsiteX65" fmla="*/ 107657 w 1037165"/>
                  <a:gd name="connsiteY65" fmla="*/ 462649 h 838042"/>
                  <a:gd name="connsiteX66" fmla="*/ 90512 w 1037165"/>
                  <a:gd name="connsiteY66" fmla="*/ 468364 h 838042"/>
                  <a:gd name="connsiteX67" fmla="*/ 84797 w 1037165"/>
                  <a:gd name="connsiteY67" fmla="*/ 470269 h 838042"/>
                  <a:gd name="connsiteX68" fmla="*/ 79082 w 1037165"/>
                  <a:gd name="connsiteY68" fmla="*/ 474079 h 838042"/>
                  <a:gd name="connsiteX69" fmla="*/ 67652 w 1037165"/>
                  <a:gd name="connsiteY69" fmla="*/ 475984 h 838042"/>
                  <a:gd name="connsiteX70" fmla="*/ 29552 w 1037165"/>
                  <a:gd name="connsiteY70" fmla="*/ 477889 h 838042"/>
                  <a:gd name="connsiteX71" fmla="*/ 18122 w 1037165"/>
                  <a:gd name="connsiteY71" fmla="*/ 483604 h 838042"/>
                  <a:gd name="connsiteX72" fmla="*/ 8597 w 1037165"/>
                  <a:gd name="connsiteY72" fmla="*/ 493129 h 838042"/>
                  <a:gd name="connsiteX73" fmla="*/ 6692 w 1037165"/>
                  <a:gd name="connsiteY73" fmla="*/ 498844 h 838042"/>
                  <a:gd name="connsiteX74" fmla="*/ 2882 w 1037165"/>
                  <a:gd name="connsiteY74" fmla="*/ 504559 h 838042"/>
                  <a:gd name="connsiteX75" fmla="*/ 14312 w 1037165"/>
                  <a:gd name="connsiteY75" fmla="*/ 540754 h 838042"/>
                  <a:gd name="connsiteX76" fmla="*/ 147662 w 1037165"/>
                  <a:gd name="connsiteY76" fmla="*/ 540754 h 838042"/>
                  <a:gd name="connsiteX77" fmla="*/ 155282 w 1037165"/>
                  <a:gd name="connsiteY77" fmla="*/ 538849 h 838042"/>
                  <a:gd name="connsiteX78" fmla="*/ 305777 w 1037165"/>
                  <a:gd name="connsiteY78" fmla="*/ 533134 h 838042"/>
                  <a:gd name="connsiteX79" fmla="*/ 321017 w 1037165"/>
                  <a:gd name="connsiteY79" fmla="*/ 540754 h 838042"/>
                  <a:gd name="connsiteX80" fmla="*/ 332447 w 1037165"/>
                  <a:gd name="connsiteY80" fmla="*/ 546469 h 838042"/>
                  <a:gd name="connsiteX81" fmla="*/ 336257 w 1037165"/>
                  <a:gd name="connsiteY81" fmla="*/ 552184 h 838042"/>
                  <a:gd name="connsiteX82" fmla="*/ 341972 w 1037165"/>
                  <a:gd name="connsiteY82" fmla="*/ 554089 h 838042"/>
                  <a:gd name="connsiteX83" fmla="*/ 353402 w 1037165"/>
                  <a:gd name="connsiteY83" fmla="*/ 561709 h 838042"/>
                  <a:gd name="connsiteX84" fmla="*/ 359117 w 1037165"/>
                  <a:gd name="connsiteY84" fmla="*/ 565519 h 838042"/>
                  <a:gd name="connsiteX85" fmla="*/ 362927 w 1037165"/>
                  <a:gd name="connsiteY85" fmla="*/ 571234 h 838042"/>
                  <a:gd name="connsiteX86" fmla="*/ 368642 w 1037165"/>
                  <a:gd name="connsiteY86" fmla="*/ 582664 h 838042"/>
                  <a:gd name="connsiteX87" fmla="*/ 364832 w 1037165"/>
                  <a:gd name="connsiteY87" fmla="*/ 609334 h 838042"/>
                  <a:gd name="connsiteX88" fmla="*/ 361022 w 1037165"/>
                  <a:gd name="connsiteY88" fmla="*/ 615049 h 838042"/>
                  <a:gd name="connsiteX89" fmla="*/ 359117 w 1037165"/>
                  <a:gd name="connsiteY89" fmla="*/ 620764 h 838042"/>
                  <a:gd name="connsiteX90" fmla="*/ 355307 w 1037165"/>
                  <a:gd name="connsiteY90" fmla="*/ 626479 h 838042"/>
                  <a:gd name="connsiteX91" fmla="*/ 353402 w 1037165"/>
                  <a:gd name="connsiteY91" fmla="*/ 632194 h 838042"/>
                  <a:gd name="connsiteX92" fmla="*/ 349592 w 1037165"/>
                  <a:gd name="connsiteY92" fmla="*/ 637909 h 838042"/>
                  <a:gd name="connsiteX93" fmla="*/ 332447 w 1037165"/>
                  <a:gd name="connsiteY93" fmla="*/ 704584 h 838042"/>
                  <a:gd name="connsiteX94" fmla="*/ 330542 w 1037165"/>
                  <a:gd name="connsiteY94" fmla="*/ 756019 h 838042"/>
                  <a:gd name="connsiteX95" fmla="*/ 332447 w 1037165"/>
                  <a:gd name="connsiteY95" fmla="*/ 780784 h 838042"/>
                  <a:gd name="connsiteX96" fmla="*/ 334352 w 1037165"/>
                  <a:gd name="connsiteY96" fmla="*/ 786499 h 838042"/>
                  <a:gd name="connsiteX97" fmla="*/ 338162 w 1037165"/>
                  <a:gd name="connsiteY97" fmla="*/ 790309 h 838042"/>
                  <a:gd name="connsiteX98" fmla="*/ 366737 w 1037165"/>
                  <a:gd name="connsiteY98" fmla="*/ 836029 h 838042"/>
                  <a:gd name="connsiteX99" fmla="*/ 389597 w 1037165"/>
                  <a:gd name="connsiteY99" fmla="*/ 837934 h 838042"/>
                  <a:gd name="connsiteX100" fmla="*/ 397407 w 1037165"/>
                  <a:gd name="connsiteY100" fmla="*/ 833530 h 838042"/>
                  <a:gd name="connsiteX101" fmla="*/ 402932 w 1037165"/>
                  <a:gd name="connsiteY101" fmla="*/ 784594 h 838042"/>
                  <a:gd name="connsiteX102" fmla="*/ 406742 w 1037165"/>
                  <a:gd name="connsiteY102" fmla="*/ 727444 h 838042"/>
                  <a:gd name="connsiteX103" fmla="*/ 423887 w 1037165"/>
                  <a:gd name="connsiteY103" fmla="*/ 672199 h 838042"/>
                  <a:gd name="connsiteX104" fmla="*/ 429602 w 1037165"/>
                  <a:gd name="connsiteY104" fmla="*/ 658864 h 838042"/>
                  <a:gd name="connsiteX105" fmla="*/ 444084 w 1037165"/>
                  <a:gd name="connsiteY105" fmla="*/ 626947 h 838042"/>
                  <a:gd name="connsiteX106" fmla="*/ 464289 w 1037165"/>
                  <a:gd name="connsiteY106" fmla="*/ 600072 h 838042"/>
                  <a:gd name="connsiteX107" fmla="*/ 523510 w 1037165"/>
                  <a:gd name="connsiteY107" fmla="*/ 565123 h 838042"/>
                  <a:gd name="connsiteX108" fmla="*/ 599348 w 1037165"/>
                  <a:gd name="connsiteY108" fmla="*/ 550915 h 838042"/>
                  <a:gd name="connsiteX109" fmla="*/ 707801 w 1037165"/>
                  <a:gd name="connsiteY109" fmla="*/ 612819 h 838042"/>
                  <a:gd name="connsiteX110" fmla="*/ 780122 w 1037165"/>
                  <a:gd name="connsiteY110" fmla="*/ 656959 h 838042"/>
                  <a:gd name="connsiteX111" fmla="*/ 804887 w 1037165"/>
                  <a:gd name="connsiteY111" fmla="*/ 632194 h 838042"/>
                  <a:gd name="connsiteX112" fmla="*/ 801077 w 1037165"/>
                  <a:gd name="connsiteY112" fmla="*/ 601714 h 838042"/>
                  <a:gd name="connsiteX113" fmla="*/ 762796 w 1037165"/>
                  <a:gd name="connsiteY113" fmla="*/ 562523 h 838042"/>
                  <a:gd name="connsiteX114" fmla="*/ 650582 w 1037165"/>
                  <a:gd name="connsiteY114" fmla="*/ 479794 h 838042"/>
                  <a:gd name="connsiteX115" fmla="*/ 646772 w 1037165"/>
                  <a:gd name="connsiteY115" fmla="*/ 462649 h 838042"/>
                  <a:gd name="connsiteX116" fmla="*/ 658202 w 1037165"/>
                  <a:gd name="connsiteY116" fmla="*/ 426454 h 838042"/>
                  <a:gd name="connsiteX117" fmla="*/ 726782 w 1037165"/>
                  <a:gd name="connsiteY117" fmla="*/ 405499 h 838042"/>
                  <a:gd name="connsiteX118" fmla="*/ 844892 w 1037165"/>
                  <a:gd name="connsiteY118" fmla="*/ 407404 h 838042"/>
                  <a:gd name="connsiteX119" fmla="*/ 873467 w 1037165"/>
                  <a:gd name="connsiteY119" fmla="*/ 409309 h 838042"/>
                  <a:gd name="connsiteX120" fmla="*/ 902042 w 1037165"/>
                  <a:gd name="connsiteY120" fmla="*/ 415024 h 838042"/>
                  <a:gd name="connsiteX121" fmla="*/ 953477 w 1037165"/>
                  <a:gd name="connsiteY121" fmla="*/ 424549 h 838042"/>
                  <a:gd name="connsiteX122" fmla="*/ 1004912 w 1037165"/>
                  <a:gd name="connsiteY122" fmla="*/ 422644 h 838042"/>
                  <a:gd name="connsiteX123" fmla="*/ 1033487 w 1037165"/>
                  <a:gd name="connsiteY123" fmla="*/ 415024 h 838042"/>
                  <a:gd name="connsiteX124" fmla="*/ 1035392 w 1037165"/>
                  <a:gd name="connsiteY124" fmla="*/ 390259 h 838042"/>
                  <a:gd name="connsiteX125" fmla="*/ 1020514 w 1037165"/>
                  <a:gd name="connsiteY125" fmla="*/ 377797 h 838042"/>
                  <a:gd name="connsiteX126" fmla="*/ 964889 w 1037165"/>
                  <a:gd name="connsiteY126" fmla="*/ 358029 h 838042"/>
                  <a:gd name="connsiteX127" fmla="*/ 907856 w 1037165"/>
                  <a:gd name="connsiteY127" fmla="*/ 350516 h 838042"/>
                  <a:gd name="connsiteX128" fmla="*/ 827747 w 1037165"/>
                  <a:gd name="connsiteY128" fmla="*/ 357874 h 838042"/>
                  <a:gd name="connsiteX129" fmla="*/ 822032 w 1037165"/>
                  <a:gd name="connsiteY129" fmla="*/ 359779 h 838042"/>
                  <a:gd name="connsiteX130" fmla="*/ 732497 w 1037165"/>
                  <a:gd name="connsiteY130" fmla="*/ 361684 h 838042"/>
                  <a:gd name="connsiteX131" fmla="*/ 671537 w 1037165"/>
                  <a:gd name="connsiteY131" fmla="*/ 369304 h 838042"/>
                  <a:gd name="connsiteX132" fmla="*/ 648677 w 1037165"/>
                  <a:gd name="connsiteY132" fmla="*/ 373114 h 838042"/>
                  <a:gd name="connsiteX133" fmla="*/ 644867 w 1037165"/>
                  <a:gd name="connsiteY133" fmla="*/ 361684 h 838042"/>
                  <a:gd name="connsiteX134" fmla="*/ 642962 w 1037165"/>
                  <a:gd name="connsiteY134" fmla="*/ 355969 h 838042"/>
                  <a:gd name="connsiteX135" fmla="*/ 644867 w 1037165"/>
                  <a:gd name="connsiteY135" fmla="*/ 338824 h 838042"/>
                  <a:gd name="connsiteX136" fmla="*/ 646772 w 1037165"/>
                  <a:gd name="connsiteY136" fmla="*/ 333109 h 838042"/>
                  <a:gd name="connsiteX137" fmla="*/ 663917 w 1037165"/>
                  <a:gd name="connsiteY137" fmla="*/ 323584 h 838042"/>
                  <a:gd name="connsiteX138" fmla="*/ 675347 w 1037165"/>
                  <a:gd name="connsiteY138" fmla="*/ 315964 h 838042"/>
                  <a:gd name="connsiteX139" fmla="*/ 677252 w 1037165"/>
                  <a:gd name="connsiteY139" fmla="*/ 310249 h 838042"/>
                  <a:gd name="connsiteX140" fmla="*/ 682967 w 1037165"/>
                  <a:gd name="connsiteY140" fmla="*/ 308344 h 838042"/>
                  <a:gd name="connsiteX141" fmla="*/ 688682 w 1037165"/>
                  <a:gd name="connsiteY141" fmla="*/ 304534 h 838042"/>
                  <a:gd name="connsiteX142" fmla="*/ 698207 w 1037165"/>
                  <a:gd name="connsiteY142" fmla="*/ 295009 h 838042"/>
                  <a:gd name="connsiteX143" fmla="*/ 707732 w 1037165"/>
                  <a:gd name="connsiteY143" fmla="*/ 283579 h 838042"/>
                  <a:gd name="connsiteX144" fmla="*/ 719162 w 1037165"/>
                  <a:gd name="connsiteY144" fmla="*/ 275959 h 838042"/>
                  <a:gd name="connsiteX145" fmla="*/ 734402 w 1037165"/>
                  <a:gd name="connsiteY145" fmla="*/ 262624 h 838042"/>
                  <a:gd name="connsiteX146" fmla="*/ 743927 w 1037165"/>
                  <a:gd name="connsiteY146" fmla="*/ 251194 h 838042"/>
                  <a:gd name="connsiteX147" fmla="*/ 755357 w 1037165"/>
                  <a:gd name="connsiteY147" fmla="*/ 241669 h 838042"/>
                  <a:gd name="connsiteX148" fmla="*/ 761072 w 1037165"/>
                  <a:gd name="connsiteY148" fmla="*/ 230239 h 838042"/>
                  <a:gd name="connsiteX149" fmla="*/ 762977 w 1037165"/>
                  <a:gd name="connsiteY149" fmla="*/ 224524 h 838042"/>
                  <a:gd name="connsiteX150" fmla="*/ 768692 w 1037165"/>
                  <a:gd name="connsiteY150" fmla="*/ 213094 h 838042"/>
                  <a:gd name="connsiteX151" fmla="*/ 766787 w 1037165"/>
                  <a:gd name="connsiteY151" fmla="*/ 197854 h 838042"/>
                  <a:gd name="connsiteX152" fmla="*/ 761072 w 1037165"/>
                  <a:gd name="connsiteY152" fmla="*/ 195949 h 838042"/>
                  <a:gd name="connsiteX153" fmla="*/ 740117 w 1037165"/>
                  <a:gd name="connsiteY153" fmla="*/ 197854 h 838042"/>
                  <a:gd name="connsiteX154" fmla="*/ 734402 w 1037165"/>
                  <a:gd name="connsiteY154" fmla="*/ 201664 h 838042"/>
                  <a:gd name="connsiteX155" fmla="*/ 722972 w 1037165"/>
                  <a:gd name="connsiteY155" fmla="*/ 205474 h 838042"/>
                  <a:gd name="connsiteX156" fmla="*/ 719162 w 1037165"/>
                  <a:gd name="connsiteY156" fmla="*/ 211189 h 838042"/>
                  <a:gd name="connsiteX157" fmla="*/ 713447 w 1037165"/>
                  <a:gd name="connsiteY157" fmla="*/ 213094 h 838042"/>
                  <a:gd name="connsiteX158" fmla="*/ 707732 w 1037165"/>
                  <a:gd name="connsiteY158" fmla="*/ 216904 h 838042"/>
                  <a:gd name="connsiteX159" fmla="*/ 702017 w 1037165"/>
                  <a:gd name="connsiteY159" fmla="*/ 222619 h 838042"/>
                  <a:gd name="connsiteX160" fmla="*/ 694397 w 1037165"/>
                  <a:gd name="connsiteY160" fmla="*/ 226429 h 838042"/>
                  <a:gd name="connsiteX161" fmla="*/ 652487 w 1037165"/>
                  <a:gd name="connsiteY161" fmla="*/ 255004 h 838042"/>
                  <a:gd name="connsiteX162" fmla="*/ 639152 w 1037165"/>
                  <a:gd name="connsiteY162" fmla="*/ 266434 h 838042"/>
                  <a:gd name="connsiteX163" fmla="*/ 629627 w 1037165"/>
                  <a:gd name="connsiteY163" fmla="*/ 283579 h 838042"/>
                  <a:gd name="connsiteX164" fmla="*/ 604862 w 1037165"/>
                  <a:gd name="connsiteY164" fmla="*/ 289294 h 838042"/>
                  <a:gd name="connsiteX165" fmla="*/ 591527 w 1037165"/>
                  <a:gd name="connsiteY165" fmla="*/ 293104 h 838042"/>
                  <a:gd name="connsiteX166" fmla="*/ 576287 w 1037165"/>
                  <a:gd name="connsiteY166" fmla="*/ 291199 h 838042"/>
                  <a:gd name="connsiteX167" fmla="*/ 564857 w 1037165"/>
                  <a:gd name="connsiteY167" fmla="*/ 287389 h 838042"/>
                  <a:gd name="connsiteX168" fmla="*/ 553427 w 1037165"/>
                  <a:gd name="connsiteY168" fmla="*/ 283579 h 838042"/>
                  <a:gd name="connsiteX169" fmla="*/ 541997 w 1037165"/>
                  <a:gd name="connsiteY169" fmla="*/ 279769 h 838042"/>
                  <a:gd name="connsiteX170" fmla="*/ 536282 w 1037165"/>
                  <a:gd name="connsiteY170" fmla="*/ 277864 h 838042"/>
                  <a:gd name="connsiteX171" fmla="*/ 530567 w 1037165"/>
                  <a:gd name="connsiteY171" fmla="*/ 274054 h 838042"/>
                  <a:gd name="connsiteX172" fmla="*/ 519137 w 1037165"/>
                  <a:gd name="connsiteY172" fmla="*/ 268339 h 838042"/>
                  <a:gd name="connsiteX173" fmla="*/ 511517 w 1037165"/>
                  <a:gd name="connsiteY173" fmla="*/ 256909 h 838042"/>
                  <a:gd name="connsiteX174" fmla="*/ 507707 w 1037165"/>
                  <a:gd name="connsiteY174" fmla="*/ 235954 h 838042"/>
                  <a:gd name="connsiteX175" fmla="*/ 509612 w 1037165"/>
                  <a:gd name="connsiteY175" fmla="*/ 171184 h 838042"/>
                  <a:gd name="connsiteX176" fmla="*/ 508314 w 1037165"/>
                  <a:gd name="connsiteY176" fmla="*/ 73485 h 838042"/>
                  <a:gd name="connsiteX177" fmla="*/ 454116 w 1037165"/>
                  <a:gd name="connsiteY177" fmla="*/ 11248 h 838042"/>
                  <a:gd name="connsiteX178" fmla="*/ 435401 w 1037165"/>
                  <a:gd name="connsiteY178" fmla="*/ 68523 h 838042"/>
                  <a:gd name="connsiteX179" fmla="*/ 427697 w 1037165"/>
                  <a:gd name="connsiteY179" fmla="*/ 137103 h 838042"/>
                  <a:gd name="connsiteX180" fmla="*/ 420077 w 1037165"/>
                  <a:gd name="connsiteY180" fmla="*/ 169279 h 838042"/>
                  <a:gd name="connsiteX181" fmla="*/ 416267 w 1037165"/>
                  <a:gd name="connsiteY181" fmla="*/ 186424 h 838042"/>
                  <a:gd name="connsiteX182" fmla="*/ 420077 w 1037165"/>
                  <a:gd name="connsiteY182" fmla="*/ 207379 h 838042"/>
                  <a:gd name="connsiteX183" fmla="*/ 423887 w 1037165"/>
                  <a:gd name="connsiteY183" fmla="*/ 213094 h 838042"/>
                  <a:gd name="connsiteX184" fmla="*/ 427697 w 1037165"/>
                  <a:gd name="connsiteY184" fmla="*/ 224524 h 838042"/>
                  <a:gd name="connsiteX185" fmla="*/ 425792 w 1037165"/>
                  <a:gd name="connsiteY185" fmla="*/ 251194 h 838042"/>
                  <a:gd name="connsiteX186" fmla="*/ 420077 w 1037165"/>
                  <a:gd name="connsiteY186" fmla="*/ 253099 h 838042"/>
                  <a:gd name="connsiteX187" fmla="*/ 414362 w 1037165"/>
                  <a:gd name="connsiteY187" fmla="*/ 256909 h 838042"/>
                  <a:gd name="connsiteX188" fmla="*/ 423887 w 1037165"/>
                  <a:gd name="connsiteY188" fmla="*/ 253099 h 838042"/>
                  <a:gd name="connsiteX0" fmla="*/ 423887 w 1037165"/>
                  <a:gd name="connsiteY0" fmla="*/ 253099 h 838042"/>
                  <a:gd name="connsiteX1" fmla="*/ 423887 w 1037165"/>
                  <a:gd name="connsiteY1" fmla="*/ 253099 h 838042"/>
                  <a:gd name="connsiteX2" fmla="*/ 397217 w 1037165"/>
                  <a:gd name="connsiteY2" fmla="*/ 262624 h 838042"/>
                  <a:gd name="connsiteX3" fmla="*/ 389597 w 1037165"/>
                  <a:gd name="connsiteY3" fmla="*/ 264529 h 838042"/>
                  <a:gd name="connsiteX4" fmla="*/ 359117 w 1037165"/>
                  <a:gd name="connsiteY4" fmla="*/ 266434 h 838042"/>
                  <a:gd name="connsiteX5" fmla="*/ 353402 w 1037165"/>
                  <a:gd name="connsiteY5" fmla="*/ 270244 h 838042"/>
                  <a:gd name="connsiteX6" fmla="*/ 341972 w 1037165"/>
                  <a:gd name="connsiteY6" fmla="*/ 279769 h 838042"/>
                  <a:gd name="connsiteX7" fmla="*/ 330542 w 1037165"/>
                  <a:gd name="connsiteY7" fmla="*/ 283579 h 838042"/>
                  <a:gd name="connsiteX8" fmla="*/ 315302 w 1037165"/>
                  <a:gd name="connsiteY8" fmla="*/ 289294 h 838042"/>
                  <a:gd name="connsiteX9" fmla="*/ 267677 w 1037165"/>
                  <a:gd name="connsiteY9" fmla="*/ 285484 h 838042"/>
                  <a:gd name="connsiteX10" fmla="*/ 256247 w 1037165"/>
                  <a:gd name="connsiteY10" fmla="*/ 281674 h 838042"/>
                  <a:gd name="connsiteX11" fmla="*/ 244817 w 1037165"/>
                  <a:gd name="connsiteY11" fmla="*/ 277864 h 838042"/>
                  <a:gd name="connsiteX12" fmla="*/ 239102 w 1037165"/>
                  <a:gd name="connsiteY12" fmla="*/ 275959 h 838042"/>
                  <a:gd name="connsiteX13" fmla="*/ 233387 w 1037165"/>
                  <a:gd name="connsiteY13" fmla="*/ 274054 h 838042"/>
                  <a:gd name="connsiteX14" fmla="*/ 221957 w 1037165"/>
                  <a:gd name="connsiteY14" fmla="*/ 272149 h 838042"/>
                  <a:gd name="connsiteX15" fmla="*/ 216242 w 1037165"/>
                  <a:gd name="connsiteY15" fmla="*/ 270244 h 838042"/>
                  <a:gd name="connsiteX16" fmla="*/ 208622 w 1037165"/>
                  <a:gd name="connsiteY16" fmla="*/ 268339 h 838042"/>
                  <a:gd name="connsiteX17" fmla="*/ 197192 w 1037165"/>
                  <a:gd name="connsiteY17" fmla="*/ 264529 h 838042"/>
                  <a:gd name="connsiteX18" fmla="*/ 191477 w 1037165"/>
                  <a:gd name="connsiteY18" fmla="*/ 262624 h 838042"/>
                  <a:gd name="connsiteX19" fmla="*/ 183857 w 1037165"/>
                  <a:gd name="connsiteY19" fmla="*/ 260719 h 838042"/>
                  <a:gd name="connsiteX20" fmla="*/ 172427 w 1037165"/>
                  <a:gd name="connsiteY20" fmla="*/ 255004 h 838042"/>
                  <a:gd name="connsiteX21" fmla="*/ 166712 w 1037165"/>
                  <a:gd name="connsiteY21" fmla="*/ 251194 h 838042"/>
                  <a:gd name="connsiteX22" fmla="*/ 159092 w 1037165"/>
                  <a:gd name="connsiteY22" fmla="*/ 239764 h 838042"/>
                  <a:gd name="connsiteX23" fmla="*/ 147662 w 1037165"/>
                  <a:gd name="connsiteY23" fmla="*/ 235954 h 838042"/>
                  <a:gd name="connsiteX24" fmla="*/ 141947 w 1037165"/>
                  <a:gd name="connsiteY24" fmla="*/ 232144 h 838042"/>
                  <a:gd name="connsiteX25" fmla="*/ 136232 w 1037165"/>
                  <a:gd name="connsiteY25" fmla="*/ 230239 h 838042"/>
                  <a:gd name="connsiteX26" fmla="*/ 119087 w 1037165"/>
                  <a:gd name="connsiteY26" fmla="*/ 226429 h 838042"/>
                  <a:gd name="connsiteX27" fmla="*/ 113372 w 1037165"/>
                  <a:gd name="connsiteY27" fmla="*/ 220714 h 838042"/>
                  <a:gd name="connsiteX28" fmla="*/ 103847 w 1037165"/>
                  <a:gd name="connsiteY28" fmla="*/ 203569 h 838042"/>
                  <a:gd name="connsiteX29" fmla="*/ 86702 w 1037165"/>
                  <a:gd name="connsiteY29" fmla="*/ 195949 h 838042"/>
                  <a:gd name="connsiteX30" fmla="*/ 80987 w 1037165"/>
                  <a:gd name="connsiteY30" fmla="*/ 194044 h 838042"/>
                  <a:gd name="connsiteX31" fmla="*/ 61937 w 1037165"/>
                  <a:gd name="connsiteY31" fmla="*/ 197854 h 838042"/>
                  <a:gd name="connsiteX32" fmla="*/ 56222 w 1037165"/>
                  <a:gd name="connsiteY32" fmla="*/ 201664 h 838042"/>
                  <a:gd name="connsiteX33" fmla="*/ 52412 w 1037165"/>
                  <a:gd name="connsiteY33" fmla="*/ 207379 h 838042"/>
                  <a:gd name="connsiteX34" fmla="*/ 48602 w 1037165"/>
                  <a:gd name="connsiteY34" fmla="*/ 218809 h 838042"/>
                  <a:gd name="connsiteX35" fmla="*/ 52412 w 1037165"/>
                  <a:gd name="connsiteY35" fmla="*/ 256909 h 838042"/>
                  <a:gd name="connsiteX36" fmla="*/ 56222 w 1037165"/>
                  <a:gd name="connsiteY36" fmla="*/ 262624 h 838042"/>
                  <a:gd name="connsiteX37" fmla="*/ 61937 w 1037165"/>
                  <a:gd name="connsiteY37" fmla="*/ 266434 h 838042"/>
                  <a:gd name="connsiteX38" fmla="*/ 65747 w 1037165"/>
                  <a:gd name="connsiteY38" fmla="*/ 272149 h 838042"/>
                  <a:gd name="connsiteX39" fmla="*/ 82892 w 1037165"/>
                  <a:gd name="connsiteY39" fmla="*/ 281674 h 838042"/>
                  <a:gd name="connsiteX40" fmla="*/ 105752 w 1037165"/>
                  <a:gd name="connsiteY40" fmla="*/ 283579 h 838042"/>
                  <a:gd name="connsiteX41" fmla="*/ 126707 w 1037165"/>
                  <a:gd name="connsiteY41" fmla="*/ 289294 h 838042"/>
                  <a:gd name="connsiteX42" fmla="*/ 132422 w 1037165"/>
                  <a:gd name="connsiteY42" fmla="*/ 291199 h 838042"/>
                  <a:gd name="connsiteX43" fmla="*/ 138137 w 1037165"/>
                  <a:gd name="connsiteY43" fmla="*/ 296914 h 838042"/>
                  <a:gd name="connsiteX44" fmla="*/ 145757 w 1037165"/>
                  <a:gd name="connsiteY44" fmla="*/ 298819 h 838042"/>
                  <a:gd name="connsiteX45" fmla="*/ 168617 w 1037165"/>
                  <a:gd name="connsiteY45" fmla="*/ 302629 h 838042"/>
                  <a:gd name="connsiteX46" fmla="*/ 193382 w 1037165"/>
                  <a:gd name="connsiteY46" fmla="*/ 308344 h 838042"/>
                  <a:gd name="connsiteX47" fmla="*/ 210527 w 1037165"/>
                  <a:gd name="connsiteY47" fmla="*/ 314059 h 838042"/>
                  <a:gd name="connsiteX48" fmla="*/ 216242 w 1037165"/>
                  <a:gd name="connsiteY48" fmla="*/ 315964 h 838042"/>
                  <a:gd name="connsiteX49" fmla="*/ 231482 w 1037165"/>
                  <a:gd name="connsiteY49" fmla="*/ 319774 h 838042"/>
                  <a:gd name="connsiteX50" fmla="*/ 250532 w 1037165"/>
                  <a:gd name="connsiteY50" fmla="*/ 325489 h 838042"/>
                  <a:gd name="connsiteX51" fmla="*/ 256247 w 1037165"/>
                  <a:gd name="connsiteY51" fmla="*/ 329299 h 838042"/>
                  <a:gd name="connsiteX52" fmla="*/ 269582 w 1037165"/>
                  <a:gd name="connsiteY52" fmla="*/ 344539 h 838042"/>
                  <a:gd name="connsiteX53" fmla="*/ 275297 w 1037165"/>
                  <a:gd name="connsiteY53" fmla="*/ 363589 h 838042"/>
                  <a:gd name="connsiteX54" fmla="*/ 277202 w 1037165"/>
                  <a:gd name="connsiteY54" fmla="*/ 369304 h 838042"/>
                  <a:gd name="connsiteX55" fmla="*/ 279107 w 1037165"/>
                  <a:gd name="connsiteY55" fmla="*/ 375019 h 838042"/>
                  <a:gd name="connsiteX56" fmla="*/ 281012 w 1037165"/>
                  <a:gd name="connsiteY56" fmla="*/ 399784 h 838042"/>
                  <a:gd name="connsiteX57" fmla="*/ 282917 w 1037165"/>
                  <a:gd name="connsiteY57" fmla="*/ 405499 h 838042"/>
                  <a:gd name="connsiteX58" fmla="*/ 281012 w 1037165"/>
                  <a:gd name="connsiteY58" fmla="*/ 424549 h 838042"/>
                  <a:gd name="connsiteX59" fmla="*/ 279107 w 1037165"/>
                  <a:gd name="connsiteY59" fmla="*/ 434074 h 838042"/>
                  <a:gd name="connsiteX60" fmla="*/ 265772 w 1037165"/>
                  <a:gd name="connsiteY60" fmla="*/ 447409 h 838042"/>
                  <a:gd name="connsiteX61" fmla="*/ 254342 w 1037165"/>
                  <a:gd name="connsiteY61" fmla="*/ 455029 h 838042"/>
                  <a:gd name="connsiteX62" fmla="*/ 242912 w 1037165"/>
                  <a:gd name="connsiteY62" fmla="*/ 458839 h 838042"/>
                  <a:gd name="connsiteX63" fmla="*/ 128612 w 1037165"/>
                  <a:gd name="connsiteY63" fmla="*/ 458839 h 838042"/>
                  <a:gd name="connsiteX64" fmla="*/ 122897 w 1037165"/>
                  <a:gd name="connsiteY64" fmla="*/ 460744 h 838042"/>
                  <a:gd name="connsiteX65" fmla="*/ 107657 w 1037165"/>
                  <a:gd name="connsiteY65" fmla="*/ 462649 h 838042"/>
                  <a:gd name="connsiteX66" fmla="*/ 90512 w 1037165"/>
                  <a:gd name="connsiteY66" fmla="*/ 468364 h 838042"/>
                  <a:gd name="connsiteX67" fmla="*/ 84797 w 1037165"/>
                  <a:gd name="connsiteY67" fmla="*/ 470269 h 838042"/>
                  <a:gd name="connsiteX68" fmla="*/ 79082 w 1037165"/>
                  <a:gd name="connsiteY68" fmla="*/ 474079 h 838042"/>
                  <a:gd name="connsiteX69" fmla="*/ 67652 w 1037165"/>
                  <a:gd name="connsiteY69" fmla="*/ 475984 h 838042"/>
                  <a:gd name="connsiteX70" fmla="*/ 29552 w 1037165"/>
                  <a:gd name="connsiteY70" fmla="*/ 477889 h 838042"/>
                  <a:gd name="connsiteX71" fmla="*/ 18122 w 1037165"/>
                  <a:gd name="connsiteY71" fmla="*/ 483604 h 838042"/>
                  <a:gd name="connsiteX72" fmla="*/ 8597 w 1037165"/>
                  <a:gd name="connsiteY72" fmla="*/ 493129 h 838042"/>
                  <a:gd name="connsiteX73" fmla="*/ 6692 w 1037165"/>
                  <a:gd name="connsiteY73" fmla="*/ 498844 h 838042"/>
                  <a:gd name="connsiteX74" fmla="*/ 2882 w 1037165"/>
                  <a:gd name="connsiteY74" fmla="*/ 504559 h 838042"/>
                  <a:gd name="connsiteX75" fmla="*/ 14312 w 1037165"/>
                  <a:gd name="connsiteY75" fmla="*/ 540754 h 838042"/>
                  <a:gd name="connsiteX76" fmla="*/ 147662 w 1037165"/>
                  <a:gd name="connsiteY76" fmla="*/ 540754 h 838042"/>
                  <a:gd name="connsiteX77" fmla="*/ 155282 w 1037165"/>
                  <a:gd name="connsiteY77" fmla="*/ 538849 h 838042"/>
                  <a:gd name="connsiteX78" fmla="*/ 305777 w 1037165"/>
                  <a:gd name="connsiteY78" fmla="*/ 533134 h 838042"/>
                  <a:gd name="connsiteX79" fmla="*/ 321017 w 1037165"/>
                  <a:gd name="connsiteY79" fmla="*/ 540754 h 838042"/>
                  <a:gd name="connsiteX80" fmla="*/ 332447 w 1037165"/>
                  <a:gd name="connsiteY80" fmla="*/ 546469 h 838042"/>
                  <a:gd name="connsiteX81" fmla="*/ 336257 w 1037165"/>
                  <a:gd name="connsiteY81" fmla="*/ 552184 h 838042"/>
                  <a:gd name="connsiteX82" fmla="*/ 341972 w 1037165"/>
                  <a:gd name="connsiteY82" fmla="*/ 554089 h 838042"/>
                  <a:gd name="connsiteX83" fmla="*/ 353402 w 1037165"/>
                  <a:gd name="connsiteY83" fmla="*/ 561709 h 838042"/>
                  <a:gd name="connsiteX84" fmla="*/ 359117 w 1037165"/>
                  <a:gd name="connsiteY84" fmla="*/ 565519 h 838042"/>
                  <a:gd name="connsiteX85" fmla="*/ 362927 w 1037165"/>
                  <a:gd name="connsiteY85" fmla="*/ 571234 h 838042"/>
                  <a:gd name="connsiteX86" fmla="*/ 368642 w 1037165"/>
                  <a:gd name="connsiteY86" fmla="*/ 582664 h 838042"/>
                  <a:gd name="connsiteX87" fmla="*/ 364832 w 1037165"/>
                  <a:gd name="connsiteY87" fmla="*/ 609334 h 838042"/>
                  <a:gd name="connsiteX88" fmla="*/ 361022 w 1037165"/>
                  <a:gd name="connsiteY88" fmla="*/ 615049 h 838042"/>
                  <a:gd name="connsiteX89" fmla="*/ 359117 w 1037165"/>
                  <a:gd name="connsiteY89" fmla="*/ 620764 h 838042"/>
                  <a:gd name="connsiteX90" fmla="*/ 355307 w 1037165"/>
                  <a:gd name="connsiteY90" fmla="*/ 626479 h 838042"/>
                  <a:gd name="connsiteX91" fmla="*/ 353402 w 1037165"/>
                  <a:gd name="connsiteY91" fmla="*/ 632194 h 838042"/>
                  <a:gd name="connsiteX92" fmla="*/ 349592 w 1037165"/>
                  <a:gd name="connsiteY92" fmla="*/ 637909 h 838042"/>
                  <a:gd name="connsiteX93" fmla="*/ 332447 w 1037165"/>
                  <a:gd name="connsiteY93" fmla="*/ 704584 h 838042"/>
                  <a:gd name="connsiteX94" fmla="*/ 330542 w 1037165"/>
                  <a:gd name="connsiteY94" fmla="*/ 756019 h 838042"/>
                  <a:gd name="connsiteX95" fmla="*/ 332447 w 1037165"/>
                  <a:gd name="connsiteY95" fmla="*/ 780784 h 838042"/>
                  <a:gd name="connsiteX96" fmla="*/ 334352 w 1037165"/>
                  <a:gd name="connsiteY96" fmla="*/ 786499 h 838042"/>
                  <a:gd name="connsiteX97" fmla="*/ 338162 w 1037165"/>
                  <a:gd name="connsiteY97" fmla="*/ 790309 h 838042"/>
                  <a:gd name="connsiteX98" fmla="*/ 366737 w 1037165"/>
                  <a:gd name="connsiteY98" fmla="*/ 836029 h 838042"/>
                  <a:gd name="connsiteX99" fmla="*/ 389597 w 1037165"/>
                  <a:gd name="connsiteY99" fmla="*/ 837934 h 838042"/>
                  <a:gd name="connsiteX100" fmla="*/ 397407 w 1037165"/>
                  <a:gd name="connsiteY100" fmla="*/ 833530 h 838042"/>
                  <a:gd name="connsiteX101" fmla="*/ 402932 w 1037165"/>
                  <a:gd name="connsiteY101" fmla="*/ 784594 h 838042"/>
                  <a:gd name="connsiteX102" fmla="*/ 406742 w 1037165"/>
                  <a:gd name="connsiteY102" fmla="*/ 727444 h 838042"/>
                  <a:gd name="connsiteX103" fmla="*/ 423887 w 1037165"/>
                  <a:gd name="connsiteY103" fmla="*/ 672199 h 838042"/>
                  <a:gd name="connsiteX104" fmla="*/ 429602 w 1037165"/>
                  <a:gd name="connsiteY104" fmla="*/ 658864 h 838042"/>
                  <a:gd name="connsiteX105" fmla="*/ 444084 w 1037165"/>
                  <a:gd name="connsiteY105" fmla="*/ 626947 h 838042"/>
                  <a:gd name="connsiteX106" fmla="*/ 464289 w 1037165"/>
                  <a:gd name="connsiteY106" fmla="*/ 600072 h 838042"/>
                  <a:gd name="connsiteX107" fmla="*/ 523510 w 1037165"/>
                  <a:gd name="connsiteY107" fmla="*/ 565123 h 838042"/>
                  <a:gd name="connsiteX108" fmla="*/ 599348 w 1037165"/>
                  <a:gd name="connsiteY108" fmla="*/ 550915 h 838042"/>
                  <a:gd name="connsiteX109" fmla="*/ 707801 w 1037165"/>
                  <a:gd name="connsiteY109" fmla="*/ 612819 h 838042"/>
                  <a:gd name="connsiteX110" fmla="*/ 780122 w 1037165"/>
                  <a:gd name="connsiteY110" fmla="*/ 656959 h 838042"/>
                  <a:gd name="connsiteX111" fmla="*/ 804887 w 1037165"/>
                  <a:gd name="connsiteY111" fmla="*/ 632194 h 838042"/>
                  <a:gd name="connsiteX112" fmla="*/ 801077 w 1037165"/>
                  <a:gd name="connsiteY112" fmla="*/ 601714 h 838042"/>
                  <a:gd name="connsiteX113" fmla="*/ 762796 w 1037165"/>
                  <a:gd name="connsiteY113" fmla="*/ 562523 h 838042"/>
                  <a:gd name="connsiteX114" fmla="*/ 650582 w 1037165"/>
                  <a:gd name="connsiteY114" fmla="*/ 479794 h 838042"/>
                  <a:gd name="connsiteX115" fmla="*/ 646772 w 1037165"/>
                  <a:gd name="connsiteY115" fmla="*/ 462649 h 838042"/>
                  <a:gd name="connsiteX116" fmla="*/ 658202 w 1037165"/>
                  <a:gd name="connsiteY116" fmla="*/ 426454 h 838042"/>
                  <a:gd name="connsiteX117" fmla="*/ 726782 w 1037165"/>
                  <a:gd name="connsiteY117" fmla="*/ 405499 h 838042"/>
                  <a:gd name="connsiteX118" fmla="*/ 844892 w 1037165"/>
                  <a:gd name="connsiteY118" fmla="*/ 407404 h 838042"/>
                  <a:gd name="connsiteX119" fmla="*/ 873467 w 1037165"/>
                  <a:gd name="connsiteY119" fmla="*/ 409309 h 838042"/>
                  <a:gd name="connsiteX120" fmla="*/ 902042 w 1037165"/>
                  <a:gd name="connsiteY120" fmla="*/ 415024 h 838042"/>
                  <a:gd name="connsiteX121" fmla="*/ 953477 w 1037165"/>
                  <a:gd name="connsiteY121" fmla="*/ 424549 h 838042"/>
                  <a:gd name="connsiteX122" fmla="*/ 1004912 w 1037165"/>
                  <a:gd name="connsiteY122" fmla="*/ 422644 h 838042"/>
                  <a:gd name="connsiteX123" fmla="*/ 1033487 w 1037165"/>
                  <a:gd name="connsiteY123" fmla="*/ 415024 h 838042"/>
                  <a:gd name="connsiteX124" fmla="*/ 1035392 w 1037165"/>
                  <a:gd name="connsiteY124" fmla="*/ 390259 h 838042"/>
                  <a:gd name="connsiteX125" fmla="*/ 1020514 w 1037165"/>
                  <a:gd name="connsiteY125" fmla="*/ 377797 h 838042"/>
                  <a:gd name="connsiteX126" fmla="*/ 964889 w 1037165"/>
                  <a:gd name="connsiteY126" fmla="*/ 358029 h 838042"/>
                  <a:gd name="connsiteX127" fmla="*/ 907856 w 1037165"/>
                  <a:gd name="connsiteY127" fmla="*/ 350516 h 838042"/>
                  <a:gd name="connsiteX128" fmla="*/ 827747 w 1037165"/>
                  <a:gd name="connsiteY128" fmla="*/ 357874 h 838042"/>
                  <a:gd name="connsiteX129" fmla="*/ 822032 w 1037165"/>
                  <a:gd name="connsiteY129" fmla="*/ 359779 h 838042"/>
                  <a:gd name="connsiteX130" fmla="*/ 732497 w 1037165"/>
                  <a:gd name="connsiteY130" fmla="*/ 361684 h 838042"/>
                  <a:gd name="connsiteX131" fmla="*/ 671537 w 1037165"/>
                  <a:gd name="connsiteY131" fmla="*/ 369304 h 838042"/>
                  <a:gd name="connsiteX132" fmla="*/ 648677 w 1037165"/>
                  <a:gd name="connsiteY132" fmla="*/ 373114 h 838042"/>
                  <a:gd name="connsiteX133" fmla="*/ 644867 w 1037165"/>
                  <a:gd name="connsiteY133" fmla="*/ 361684 h 838042"/>
                  <a:gd name="connsiteX134" fmla="*/ 642962 w 1037165"/>
                  <a:gd name="connsiteY134" fmla="*/ 355969 h 838042"/>
                  <a:gd name="connsiteX135" fmla="*/ 644867 w 1037165"/>
                  <a:gd name="connsiteY135" fmla="*/ 338824 h 838042"/>
                  <a:gd name="connsiteX136" fmla="*/ 646772 w 1037165"/>
                  <a:gd name="connsiteY136" fmla="*/ 333109 h 838042"/>
                  <a:gd name="connsiteX137" fmla="*/ 663917 w 1037165"/>
                  <a:gd name="connsiteY137" fmla="*/ 323584 h 838042"/>
                  <a:gd name="connsiteX138" fmla="*/ 675347 w 1037165"/>
                  <a:gd name="connsiteY138" fmla="*/ 315964 h 838042"/>
                  <a:gd name="connsiteX139" fmla="*/ 677252 w 1037165"/>
                  <a:gd name="connsiteY139" fmla="*/ 310249 h 838042"/>
                  <a:gd name="connsiteX140" fmla="*/ 682967 w 1037165"/>
                  <a:gd name="connsiteY140" fmla="*/ 308344 h 838042"/>
                  <a:gd name="connsiteX141" fmla="*/ 688682 w 1037165"/>
                  <a:gd name="connsiteY141" fmla="*/ 304534 h 838042"/>
                  <a:gd name="connsiteX142" fmla="*/ 698207 w 1037165"/>
                  <a:gd name="connsiteY142" fmla="*/ 295009 h 838042"/>
                  <a:gd name="connsiteX143" fmla="*/ 707732 w 1037165"/>
                  <a:gd name="connsiteY143" fmla="*/ 283579 h 838042"/>
                  <a:gd name="connsiteX144" fmla="*/ 719162 w 1037165"/>
                  <a:gd name="connsiteY144" fmla="*/ 275959 h 838042"/>
                  <a:gd name="connsiteX145" fmla="*/ 734402 w 1037165"/>
                  <a:gd name="connsiteY145" fmla="*/ 262624 h 838042"/>
                  <a:gd name="connsiteX146" fmla="*/ 743927 w 1037165"/>
                  <a:gd name="connsiteY146" fmla="*/ 251194 h 838042"/>
                  <a:gd name="connsiteX147" fmla="*/ 755357 w 1037165"/>
                  <a:gd name="connsiteY147" fmla="*/ 241669 h 838042"/>
                  <a:gd name="connsiteX148" fmla="*/ 761072 w 1037165"/>
                  <a:gd name="connsiteY148" fmla="*/ 230239 h 838042"/>
                  <a:gd name="connsiteX149" fmla="*/ 762977 w 1037165"/>
                  <a:gd name="connsiteY149" fmla="*/ 224524 h 838042"/>
                  <a:gd name="connsiteX150" fmla="*/ 768692 w 1037165"/>
                  <a:gd name="connsiteY150" fmla="*/ 213094 h 838042"/>
                  <a:gd name="connsiteX151" fmla="*/ 766787 w 1037165"/>
                  <a:gd name="connsiteY151" fmla="*/ 197854 h 838042"/>
                  <a:gd name="connsiteX152" fmla="*/ 761072 w 1037165"/>
                  <a:gd name="connsiteY152" fmla="*/ 195949 h 838042"/>
                  <a:gd name="connsiteX153" fmla="*/ 740117 w 1037165"/>
                  <a:gd name="connsiteY153" fmla="*/ 197854 h 838042"/>
                  <a:gd name="connsiteX154" fmla="*/ 734402 w 1037165"/>
                  <a:gd name="connsiteY154" fmla="*/ 201664 h 838042"/>
                  <a:gd name="connsiteX155" fmla="*/ 722972 w 1037165"/>
                  <a:gd name="connsiteY155" fmla="*/ 205474 h 838042"/>
                  <a:gd name="connsiteX156" fmla="*/ 719162 w 1037165"/>
                  <a:gd name="connsiteY156" fmla="*/ 211189 h 838042"/>
                  <a:gd name="connsiteX157" fmla="*/ 713447 w 1037165"/>
                  <a:gd name="connsiteY157" fmla="*/ 213094 h 838042"/>
                  <a:gd name="connsiteX158" fmla="*/ 707732 w 1037165"/>
                  <a:gd name="connsiteY158" fmla="*/ 216904 h 838042"/>
                  <a:gd name="connsiteX159" fmla="*/ 702017 w 1037165"/>
                  <a:gd name="connsiteY159" fmla="*/ 222619 h 838042"/>
                  <a:gd name="connsiteX160" fmla="*/ 694397 w 1037165"/>
                  <a:gd name="connsiteY160" fmla="*/ 226429 h 838042"/>
                  <a:gd name="connsiteX161" fmla="*/ 652487 w 1037165"/>
                  <a:gd name="connsiteY161" fmla="*/ 255004 h 838042"/>
                  <a:gd name="connsiteX162" fmla="*/ 639152 w 1037165"/>
                  <a:gd name="connsiteY162" fmla="*/ 266434 h 838042"/>
                  <a:gd name="connsiteX163" fmla="*/ 629627 w 1037165"/>
                  <a:gd name="connsiteY163" fmla="*/ 283579 h 838042"/>
                  <a:gd name="connsiteX164" fmla="*/ 604862 w 1037165"/>
                  <a:gd name="connsiteY164" fmla="*/ 289294 h 838042"/>
                  <a:gd name="connsiteX165" fmla="*/ 591527 w 1037165"/>
                  <a:gd name="connsiteY165" fmla="*/ 293104 h 838042"/>
                  <a:gd name="connsiteX166" fmla="*/ 576287 w 1037165"/>
                  <a:gd name="connsiteY166" fmla="*/ 291199 h 838042"/>
                  <a:gd name="connsiteX167" fmla="*/ 564857 w 1037165"/>
                  <a:gd name="connsiteY167" fmla="*/ 287389 h 838042"/>
                  <a:gd name="connsiteX168" fmla="*/ 553427 w 1037165"/>
                  <a:gd name="connsiteY168" fmla="*/ 283579 h 838042"/>
                  <a:gd name="connsiteX169" fmla="*/ 541997 w 1037165"/>
                  <a:gd name="connsiteY169" fmla="*/ 279769 h 838042"/>
                  <a:gd name="connsiteX170" fmla="*/ 536282 w 1037165"/>
                  <a:gd name="connsiteY170" fmla="*/ 277864 h 838042"/>
                  <a:gd name="connsiteX171" fmla="*/ 530567 w 1037165"/>
                  <a:gd name="connsiteY171" fmla="*/ 274054 h 838042"/>
                  <a:gd name="connsiteX172" fmla="*/ 519137 w 1037165"/>
                  <a:gd name="connsiteY172" fmla="*/ 268339 h 838042"/>
                  <a:gd name="connsiteX173" fmla="*/ 511517 w 1037165"/>
                  <a:gd name="connsiteY173" fmla="*/ 256909 h 838042"/>
                  <a:gd name="connsiteX174" fmla="*/ 507707 w 1037165"/>
                  <a:gd name="connsiteY174" fmla="*/ 235954 h 838042"/>
                  <a:gd name="connsiteX175" fmla="*/ 509612 w 1037165"/>
                  <a:gd name="connsiteY175" fmla="*/ 171184 h 838042"/>
                  <a:gd name="connsiteX176" fmla="*/ 508314 w 1037165"/>
                  <a:gd name="connsiteY176" fmla="*/ 73485 h 838042"/>
                  <a:gd name="connsiteX177" fmla="*/ 454116 w 1037165"/>
                  <a:gd name="connsiteY177" fmla="*/ 11248 h 838042"/>
                  <a:gd name="connsiteX178" fmla="*/ 435401 w 1037165"/>
                  <a:gd name="connsiteY178" fmla="*/ 68523 h 838042"/>
                  <a:gd name="connsiteX179" fmla="*/ 427697 w 1037165"/>
                  <a:gd name="connsiteY179" fmla="*/ 137103 h 838042"/>
                  <a:gd name="connsiteX180" fmla="*/ 420077 w 1037165"/>
                  <a:gd name="connsiteY180" fmla="*/ 169279 h 838042"/>
                  <a:gd name="connsiteX181" fmla="*/ 416267 w 1037165"/>
                  <a:gd name="connsiteY181" fmla="*/ 186424 h 838042"/>
                  <a:gd name="connsiteX182" fmla="*/ 420077 w 1037165"/>
                  <a:gd name="connsiteY182" fmla="*/ 207379 h 838042"/>
                  <a:gd name="connsiteX183" fmla="*/ 423887 w 1037165"/>
                  <a:gd name="connsiteY183" fmla="*/ 213094 h 838042"/>
                  <a:gd name="connsiteX184" fmla="*/ 427697 w 1037165"/>
                  <a:gd name="connsiteY184" fmla="*/ 224524 h 838042"/>
                  <a:gd name="connsiteX185" fmla="*/ 425792 w 1037165"/>
                  <a:gd name="connsiteY185" fmla="*/ 251194 h 838042"/>
                  <a:gd name="connsiteX186" fmla="*/ 420077 w 1037165"/>
                  <a:gd name="connsiteY186" fmla="*/ 253099 h 838042"/>
                  <a:gd name="connsiteX187" fmla="*/ 414362 w 1037165"/>
                  <a:gd name="connsiteY187" fmla="*/ 256909 h 838042"/>
                  <a:gd name="connsiteX188" fmla="*/ 423887 w 1037165"/>
                  <a:gd name="connsiteY188" fmla="*/ 253099 h 838042"/>
                  <a:gd name="connsiteX0" fmla="*/ 423887 w 1037165"/>
                  <a:gd name="connsiteY0" fmla="*/ 253099 h 838042"/>
                  <a:gd name="connsiteX1" fmla="*/ 423887 w 1037165"/>
                  <a:gd name="connsiteY1" fmla="*/ 253099 h 838042"/>
                  <a:gd name="connsiteX2" fmla="*/ 397217 w 1037165"/>
                  <a:gd name="connsiteY2" fmla="*/ 262624 h 838042"/>
                  <a:gd name="connsiteX3" fmla="*/ 389597 w 1037165"/>
                  <a:gd name="connsiteY3" fmla="*/ 264529 h 838042"/>
                  <a:gd name="connsiteX4" fmla="*/ 359117 w 1037165"/>
                  <a:gd name="connsiteY4" fmla="*/ 266434 h 838042"/>
                  <a:gd name="connsiteX5" fmla="*/ 353402 w 1037165"/>
                  <a:gd name="connsiteY5" fmla="*/ 270244 h 838042"/>
                  <a:gd name="connsiteX6" fmla="*/ 341972 w 1037165"/>
                  <a:gd name="connsiteY6" fmla="*/ 279769 h 838042"/>
                  <a:gd name="connsiteX7" fmla="*/ 330542 w 1037165"/>
                  <a:gd name="connsiteY7" fmla="*/ 283579 h 838042"/>
                  <a:gd name="connsiteX8" fmla="*/ 315302 w 1037165"/>
                  <a:gd name="connsiteY8" fmla="*/ 289294 h 838042"/>
                  <a:gd name="connsiteX9" fmla="*/ 267677 w 1037165"/>
                  <a:gd name="connsiteY9" fmla="*/ 285484 h 838042"/>
                  <a:gd name="connsiteX10" fmla="*/ 256247 w 1037165"/>
                  <a:gd name="connsiteY10" fmla="*/ 281674 h 838042"/>
                  <a:gd name="connsiteX11" fmla="*/ 244817 w 1037165"/>
                  <a:gd name="connsiteY11" fmla="*/ 277864 h 838042"/>
                  <a:gd name="connsiteX12" fmla="*/ 239102 w 1037165"/>
                  <a:gd name="connsiteY12" fmla="*/ 275959 h 838042"/>
                  <a:gd name="connsiteX13" fmla="*/ 233387 w 1037165"/>
                  <a:gd name="connsiteY13" fmla="*/ 274054 h 838042"/>
                  <a:gd name="connsiteX14" fmla="*/ 221957 w 1037165"/>
                  <a:gd name="connsiteY14" fmla="*/ 272149 h 838042"/>
                  <a:gd name="connsiteX15" fmla="*/ 216242 w 1037165"/>
                  <a:gd name="connsiteY15" fmla="*/ 270244 h 838042"/>
                  <a:gd name="connsiteX16" fmla="*/ 208622 w 1037165"/>
                  <a:gd name="connsiteY16" fmla="*/ 268339 h 838042"/>
                  <a:gd name="connsiteX17" fmla="*/ 197192 w 1037165"/>
                  <a:gd name="connsiteY17" fmla="*/ 264529 h 838042"/>
                  <a:gd name="connsiteX18" fmla="*/ 191477 w 1037165"/>
                  <a:gd name="connsiteY18" fmla="*/ 262624 h 838042"/>
                  <a:gd name="connsiteX19" fmla="*/ 183857 w 1037165"/>
                  <a:gd name="connsiteY19" fmla="*/ 260719 h 838042"/>
                  <a:gd name="connsiteX20" fmla="*/ 172427 w 1037165"/>
                  <a:gd name="connsiteY20" fmla="*/ 255004 h 838042"/>
                  <a:gd name="connsiteX21" fmla="*/ 166712 w 1037165"/>
                  <a:gd name="connsiteY21" fmla="*/ 251194 h 838042"/>
                  <a:gd name="connsiteX22" fmla="*/ 159092 w 1037165"/>
                  <a:gd name="connsiteY22" fmla="*/ 239764 h 838042"/>
                  <a:gd name="connsiteX23" fmla="*/ 147662 w 1037165"/>
                  <a:gd name="connsiteY23" fmla="*/ 235954 h 838042"/>
                  <a:gd name="connsiteX24" fmla="*/ 141947 w 1037165"/>
                  <a:gd name="connsiteY24" fmla="*/ 232144 h 838042"/>
                  <a:gd name="connsiteX25" fmla="*/ 136232 w 1037165"/>
                  <a:gd name="connsiteY25" fmla="*/ 230239 h 838042"/>
                  <a:gd name="connsiteX26" fmla="*/ 119087 w 1037165"/>
                  <a:gd name="connsiteY26" fmla="*/ 226429 h 838042"/>
                  <a:gd name="connsiteX27" fmla="*/ 113372 w 1037165"/>
                  <a:gd name="connsiteY27" fmla="*/ 220714 h 838042"/>
                  <a:gd name="connsiteX28" fmla="*/ 103847 w 1037165"/>
                  <a:gd name="connsiteY28" fmla="*/ 203569 h 838042"/>
                  <a:gd name="connsiteX29" fmla="*/ 86702 w 1037165"/>
                  <a:gd name="connsiteY29" fmla="*/ 195949 h 838042"/>
                  <a:gd name="connsiteX30" fmla="*/ 80987 w 1037165"/>
                  <a:gd name="connsiteY30" fmla="*/ 194044 h 838042"/>
                  <a:gd name="connsiteX31" fmla="*/ 61937 w 1037165"/>
                  <a:gd name="connsiteY31" fmla="*/ 197854 h 838042"/>
                  <a:gd name="connsiteX32" fmla="*/ 56222 w 1037165"/>
                  <a:gd name="connsiteY32" fmla="*/ 201664 h 838042"/>
                  <a:gd name="connsiteX33" fmla="*/ 52412 w 1037165"/>
                  <a:gd name="connsiteY33" fmla="*/ 207379 h 838042"/>
                  <a:gd name="connsiteX34" fmla="*/ 48602 w 1037165"/>
                  <a:gd name="connsiteY34" fmla="*/ 218809 h 838042"/>
                  <a:gd name="connsiteX35" fmla="*/ 52412 w 1037165"/>
                  <a:gd name="connsiteY35" fmla="*/ 256909 h 838042"/>
                  <a:gd name="connsiteX36" fmla="*/ 56222 w 1037165"/>
                  <a:gd name="connsiteY36" fmla="*/ 262624 h 838042"/>
                  <a:gd name="connsiteX37" fmla="*/ 61937 w 1037165"/>
                  <a:gd name="connsiteY37" fmla="*/ 266434 h 838042"/>
                  <a:gd name="connsiteX38" fmla="*/ 65747 w 1037165"/>
                  <a:gd name="connsiteY38" fmla="*/ 272149 h 838042"/>
                  <a:gd name="connsiteX39" fmla="*/ 82892 w 1037165"/>
                  <a:gd name="connsiteY39" fmla="*/ 281674 h 838042"/>
                  <a:gd name="connsiteX40" fmla="*/ 105752 w 1037165"/>
                  <a:gd name="connsiteY40" fmla="*/ 283579 h 838042"/>
                  <a:gd name="connsiteX41" fmla="*/ 126707 w 1037165"/>
                  <a:gd name="connsiteY41" fmla="*/ 289294 h 838042"/>
                  <a:gd name="connsiteX42" fmla="*/ 132422 w 1037165"/>
                  <a:gd name="connsiteY42" fmla="*/ 291199 h 838042"/>
                  <a:gd name="connsiteX43" fmla="*/ 138137 w 1037165"/>
                  <a:gd name="connsiteY43" fmla="*/ 296914 h 838042"/>
                  <a:gd name="connsiteX44" fmla="*/ 145757 w 1037165"/>
                  <a:gd name="connsiteY44" fmla="*/ 298819 h 838042"/>
                  <a:gd name="connsiteX45" fmla="*/ 168617 w 1037165"/>
                  <a:gd name="connsiteY45" fmla="*/ 302629 h 838042"/>
                  <a:gd name="connsiteX46" fmla="*/ 193382 w 1037165"/>
                  <a:gd name="connsiteY46" fmla="*/ 308344 h 838042"/>
                  <a:gd name="connsiteX47" fmla="*/ 210527 w 1037165"/>
                  <a:gd name="connsiteY47" fmla="*/ 314059 h 838042"/>
                  <a:gd name="connsiteX48" fmla="*/ 216242 w 1037165"/>
                  <a:gd name="connsiteY48" fmla="*/ 315964 h 838042"/>
                  <a:gd name="connsiteX49" fmla="*/ 231482 w 1037165"/>
                  <a:gd name="connsiteY49" fmla="*/ 319774 h 838042"/>
                  <a:gd name="connsiteX50" fmla="*/ 250532 w 1037165"/>
                  <a:gd name="connsiteY50" fmla="*/ 325489 h 838042"/>
                  <a:gd name="connsiteX51" fmla="*/ 256247 w 1037165"/>
                  <a:gd name="connsiteY51" fmla="*/ 329299 h 838042"/>
                  <a:gd name="connsiteX52" fmla="*/ 269582 w 1037165"/>
                  <a:gd name="connsiteY52" fmla="*/ 344539 h 838042"/>
                  <a:gd name="connsiteX53" fmla="*/ 275297 w 1037165"/>
                  <a:gd name="connsiteY53" fmla="*/ 363589 h 838042"/>
                  <a:gd name="connsiteX54" fmla="*/ 277202 w 1037165"/>
                  <a:gd name="connsiteY54" fmla="*/ 369304 h 838042"/>
                  <a:gd name="connsiteX55" fmla="*/ 279107 w 1037165"/>
                  <a:gd name="connsiteY55" fmla="*/ 375019 h 838042"/>
                  <a:gd name="connsiteX56" fmla="*/ 281012 w 1037165"/>
                  <a:gd name="connsiteY56" fmla="*/ 399784 h 838042"/>
                  <a:gd name="connsiteX57" fmla="*/ 282917 w 1037165"/>
                  <a:gd name="connsiteY57" fmla="*/ 405499 h 838042"/>
                  <a:gd name="connsiteX58" fmla="*/ 281012 w 1037165"/>
                  <a:gd name="connsiteY58" fmla="*/ 424549 h 838042"/>
                  <a:gd name="connsiteX59" fmla="*/ 279107 w 1037165"/>
                  <a:gd name="connsiteY59" fmla="*/ 434074 h 838042"/>
                  <a:gd name="connsiteX60" fmla="*/ 265772 w 1037165"/>
                  <a:gd name="connsiteY60" fmla="*/ 447409 h 838042"/>
                  <a:gd name="connsiteX61" fmla="*/ 254342 w 1037165"/>
                  <a:gd name="connsiteY61" fmla="*/ 455029 h 838042"/>
                  <a:gd name="connsiteX62" fmla="*/ 242912 w 1037165"/>
                  <a:gd name="connsiteY62" fmla="*/ 458839 h 838042"/>
                  <a:gd name="connsiteX63" fmla="*/ 128612 w 1037165"/>
                  <a:gd name="connsiteY63" fmla="*/ 458839 h 838042"/>
                  <a:gd name="connsiteX64" fmla="*/ 122897 w 1037165"/>
                  <a:gd name="connsiteY64" fmla="*/ 460744 h 838042"/>
                  <a:gd name="connsiteX65" fmla="*/ 107657 w 1037165"/>
                  <a:gd name="connsiteY65" fmla="*/ 462649 h 838042"/>
                  <a:gd name="connsiteX66" fmla="*/ 90512 w 1037165"/>
                  <a:gd name="connsiteY66" fmla="*/ 468364 h 838042"/>
                  <a:gd name="connsiteX67" fmla="*/ 84797 w 1037165"/>
                  <a:gd name="connsiteY67" fmla="*/ 470269 h 838042"/>
                  <a:gd name="connsiteX68" fmla="*/ 79082 w 1037165"/>
                  <a:gd name="connsiteY68" fmla="*/ 474079 h 838042"/>
                  <a:gd name="connsiteX69" fmla="*/ 67652 w 1037165"/>
                  <a:gd name="connsiteY69" fmla="*/ 475984 h 838042"/>
                  <a:gd name="connsiteX70" fmla="*/ 29552 w 1037165"/>
                  <a:gd name="connsiteY70" fmla="*/ 477889 h 838042"/>
                  <a:gd name="connsiteX71" fmla="*/ 18122 w 1037165"/>
                  <a:gd name="connsiteY71" fmla="*/ 483604 h 838042"/>
                  <a:gd name="connsiteX72" fmla="*/ 8597 w 1037165"/>
                  <a:gd name="connsiteY72" fmla="*/ 493129 h 838042"/>
                  <a:gd name="connsiteX73" fmla="*/ 6692 w 1037165"/>
                  <a:gd name="connsiteY73" fmla="*/ 498844 h 838042"/>
                  <a:gd name="connsiteX74" fmla="*/ 2882 w 1037165"/>
                  <a:gd name="connsiteY74" fmla="*/ 504559 h 838042"/>
                  <a:gd name="connsiteX75" fmla="*/ 14312 w 1037165"/>
                  <a:gd name="connsiteY75" fmla="*/ 540754 h 838042"/>
                  <a:gd name="connsiteX76" fmla="*/ 147662 w 1037165"/>
                  <a:gd name="connsiteY76" fmla="*/ 540754 h 838042"/>
                  <a:gd name="connsiteX77" fmla="*/ 155282 w 1037165"/>
                  <a:gd name="connsiteY77" fmla="*/ 538849 h 838042"/>
                  <a:gd name="connsiteX78" fmla="*/ 305777 w 1037165"/>
                  <a:gd name="connsiteY78" fmla="*/ 533134 h 838042"/>
                  <a:gd name="connsiteX79" fmla="*/ 321017 w 1037165"/>
                  <a:gd name="connsiteY79" fmla="*/ 540754 h 838042"/>
                  <a:gd name="connsiteX80" fmla="*/ 332447 w 1037165"/>
                  <a:gd name="connsiteY80" fmla="*/ 546469 h 838042"/>
                  <a:gd name="connsiteX81" fmla="*/ 336257 w 1037165"/>
                  <a:gd name="connsiteY81" fmla="*/ 552184 h 838042"/>
                  <a:gd name="connsiteX82" fmla="*/ 341972 w 1037165"/>
                  <a:gd name="connsiteY82" fmla="*/ 554089 h 838042"/>
                  <a:gd name="connsiteX83" fmla="*/ 353402 w 1037165"/>
                  <a:gd name="connsiteY83" fmla="*/ 561709 h 838042"/>
                  <a:gd name="connsiteX84" fmla="*/ 359117 w 1037165"/>
                  <a:gd name="connsiteY84" fmla="*/ 565519 h 838042"/>
                  <a:gd name="connsiteX85" fmla="*/ 362927 w 1037165"/>
                  <a:gd name="connsiteY85" fmla="*/ 571234 h 838042"/>
                  <a:gd name="connsiteX86" fmla="*/ 368642 w 1037165"/>
                  <a:gd name="connsiteY86" fmla="*/ 582664 h 838042"/>
                  <a:gd name="connsiteX87" fmla="*/ 364832 w 1037165"/>
                  <a:gd name="connsiteY87" fmla="*/ 609334 h 838042"/>
                  <a:gd name="connsiteX88" fmla="*/ 361022 w 1037165"/>
                  <a:gd name="connsiteY88" fmla="*/ 615049 h 838042"/>
                  <a:gd name="connsiteX89" fmla="*/ 359117 w 1037165"/>
                  <a:gd name="connsiteY89" fmla="*/ 620764 h 838042"/>
                  <a:gd name="connsiteX90" fmla="*/ 355307 w 1037165"/>
                  <a:gd name="connsiteY90" fmla="*/ 626479 h 838042"/>
                  <a:gd name="connsiteX91" fmla="*/ 353402 w 1037165"/>
                  <a:gd name="connsiteY91" fmla="*/ 632194 h 838042"/>
                  <a:gd name="connsiteX92" fmla="*/ 349592 w 1037165"/>
                  <a:gd name="connsiteY92" fmla="*/ 637909 h 838042"/>
                  <a:gd name="connsiteX93" fmla="*/ 332447 w 1037165"/>
                  <a:gd name="connsiteY93" fmla="*/ 704584 h 838042"/>
                  <a:gd name="connsiteX94" fmla="*/ 330542 w 1037165"/>
                  <a:gd name="connsiteY94" fmla="*/ 756019 h 838042"/>
                  <a:gd name="connsiteX95" fmla="*/ 332447 w 1037165"/>
                  <a:gd name="connsiteY95" fmla="*/ 780784 h 838042"/>
                  <a:gd name="connsiteX96" fmla="*/ 334352 w 1037165"/>
                  <a:gd name="connsiteY96" fmla="*/ 786499 h 838042"/>
                  <a:gd name="connsiteX97" fmla="*/ 338162 w 1037165"/>
                  <a:gd name="connsiteY97" fmla="*/ 790309 h 838042"/>
                  <a:gd name="connsiteX98" fmla="*/ 366737 w 1037165"/>
                  <a:gd name="connsiteY98" fmla="*/ 836029 h 838042"/>
                  <a:gd name="connsiteX99" fmla="*/ 389597 w 1037165"/>
                  <a:gd name="connsiteY99" fmla="*/ 837934 h 838042"/>
                  <a:gd name="connsiteX100" fmla="*/ 397407 w 1037165"/>
                  <a:gd name="connsiteY100" fmla="*/ 833530 h 838042"/>
                  <a:gd name="connsiteX101" fmla="*/ 402932 w 1037165"/>
                  <a:gd name="connsiteY101" fmla="*/ 784594 h 838042"/>
                  <a:gd name="connsiteX102" fmla="*/ 406742 w 1037165"/>
                  <a:gd name="connsiteY102" fmla="*/ 727444 h 838042"/>
                  <a:gd name="connsiteX103" fmla="*/ 423887 w 1037165"/>
                  <a:gd name="connsiteY103" fmla="*/ 672199 h 838042"/>
                  <a:gd name="connsiteX104" fmla="*/ 429602 w 1037165"/>
                  <a:gd name="connsiteY104" fmla="*/ 658864 h 838042"/>
                  <a:gd name="connsiteX105" fmla="*/ 444084 w 1037165"/>
                  <a:gd name="connsiteY105" fmla="*/ 626947 h 838042"/>
                  <a:gd name="connsiteX106" fmla="*/ 464289 w 1037165"/>
                  <a:gd name="connsiteY106" fmla="*/ 600072 h 838042"/>
                  <a:gd name="connsiteX107" fmla="*/ 523510 w 1037165"/>
                  <a:gd name="connsiteY107" fmla="*/ 565123 h 838042"/>
                  <a:gd name="connsiteX108" fmla="*/ 599348 w 1037165"/>
                  <a:gd name="connsiteY108" fmla="*/ 550915 h 838042"/>
                  <a:gd name="connsiteX109" fmla="*/ 707801 w 1037165"/>
                  <a:gd name="connsiteY109" fmla="*/ 612819 h 838042"/>
                  <a:gd name="connsiteX110" fmla="*/ 780122 w 1037165"/>
                  <a:gd name="connsiteY110" fmla="*/ 656959 h 838042"/>
                  <a:gd name="connsiteX111" fmla="*/ 804887 w 1037165"/>
                  <a:gd name="connsiteY111" fmla="*/ 632194 h 838042"/>
                  <a:gd name="connsiteX112" fmla="*/ 801077 w 1037165"/>
                  <a:gd name="connsiteY112" fmla="*/ 601714 h 838042"/>
                  <a:gd name="connsiteX113" fmla="*/ 762796 w 1037165"/>
                  <a:gd name="connsiteY113" fmla="*/ 562523 h 838042"/>
                  <a:gd name="connsiteX114" fmla="*/ 650582 w 1037165"/>
                  <a:gd name="connsiteY114" fmla="*/ 479794 h 838042"/>
                  <a:gd name="connsiteX115" fmla="*/ 646772 w 1037165"/>
                  <a:gd name="connsiteY115" fmla="*/ 462649 h 838042"/>
                  <a:gd name="connsiteX116" fmla="*/ 658202 w 1037165"/>
                  <a:gd name="connsiteY116" fmla="*/ 426454 h 838042"/>
                  <a:gd name="connsiteX117" fmla="*/ 726782 w 1037165"/>
                  <a:gd name="connsiteY117" fmla="*/ 405499 h 838042"/>
                  <a:gd name="connsiteX118" fmla="*/ 844892 w 1037165"/>
                  <a:gd name="connsiteY118" fmla="*/ 407404 h 838042"/>
                  <a:gd name="connsiteX119" fmla="*/ 873467 w 1037165"/>
                  <a:gd name="connsiteY119" fmla="*/ 409309 h 838042"/>
                  <a:gd name="connsiteX120" fmla="*/ 902042 w 1037165"/>
                  <a:gd name="connsiteY120" fmla="*/ 415024 h 838042"/>
                  <a:gd name="connsiteX121" fmla="*/ 953477 w 1037165"/>
                  <a:gd name="connsiteY121" fmla="*/ 424549 h 838042"/>
                  <a:gd name="connsiteX122" fmla="*/ 1004912 w 1037165"/>
                  <a:gd name="connsiteY122" fmla="*/ 422644 h 838042"/>
                  <a:gd name="connsiteX123" fmla="*/ 1033487 w 1037165"/>
                  <a:gd name="connsiteY123" fmla="*/ 415024 h 838042"/>
                  <a:gd name="connsiteX124" fmla="*/ 1035392 w 1037165"/>
                  <a:gd name="connsiteY124" fmla="*/ 390259 h 838042"/>
                  <a:gd name="connsiteX125" fmla="*/ 1020514 w 1037165"/>
                  <a:gd name="connsiteY125" fmla="*/ 377797 h 838042"/>
                  <a:gd name="connsiteX126" fmla="*/ 964889 w 1037165"/>
                  <a:gd name="connsiteY126" fmla="*/ 358029 h 838042"/>
                  <a:gd name="connsiteX127" fmla="*/ 907856 w 1037165"/>
                  <a:gd name="connsiteY127" fmla="*/ 350516 h 838042"/>
                  <a:gd name="connsiteX128" fmla="*/ 827747 w 1037165"/>
                  <a:gd name="connsiteY128" fmla="*/ 357874 h 838042"/>
                  <a:gd name="connsiteX129" fmla="*/ 822032 w 1037165"/>
                  <a:gd name="connsiteY129" fmla="*/ 359779 h 838042"/>
                  <a:gd name="connsiteX130" fmla="*/ 732497 w 1037165"/>
                  <a:gd name="connsiteY130" fmla="*/ 361684 h 838042"/>
                  <a:gd name="connsiteX131" fmla="*/ 671537 w 1037165"/>
                  <a:gd name="connsiteY131" fmla="*/ 369304 h 838042"/>
                  <a:gd name="connsiteX132" fmla="*/ 648677 w 1037165"/>
                  <a:gd name="connsiteY132" fmla="*/ 373114 h 838042"/>
                  <a:gd name="connsiteX133" fmla="*/ 644867 w 1037165"/>
                  <a:gd name="connsiteY133" fmla="*/ 361684 h 838042"/>
                  <a:gd name="connsiteX134" fmla="*/ 642962 w 1037165"/>
                  <a:gd name="connsiteY134" fmla="*/ 355969 h 838042"/>
                  <a:gd name="connsiteX135" fmla="*/ 644867 w 1037165"/>
                  <a:gd name="connsiteY135" fmla="*/ 338824 h 838042"/>
                  <a:gd name="connsiteX136" fmla="*/ 646772 w 1037165"/>
                  <a:gd name="connsiteY136" fmla="*/ 333109 h 838042"/>
                  <a:gd name="connsiteX137" fmla="*/ 663917 w 1037165"/>
                  <a:gd name="connsiteY137" fmla="*/ 323584 h 838042"/>
                  <a:gd name="connsiteX138" fmla="*/ 675347 w 1037165"/>
                  <a:gd name="connsiteY138" fmla="*/ 315964 h 838042"/>
                  <a:gd name="connsiteX139" fmla="*/ 677252 w 1037165"/>
                  <a:gd name="connsiteY139" fmla="*/ 310249 h 838042"/>
                  <a:gd name="connsiteX140" fmla="*/ 682967 w 1037165"/>
                  <a:gd name="connsiteY140" fmla="*/ 308344 h 838042"/>
                  <a:gd name="connsiteX141" fmla="*/ 688682 w 1037165"/>
                  <a:gd name="connsiteY141" fmla="*/ 304534 h 838042"/>
                  <a:gd name="connsiteX142" fmla="*/ 698207 w 1037165"/>
                  <a:gd name="connsiteY142" fmla="*/ 295009 h 838042"/>
                  <a:gd name="connsiteX143" fmla="*/ 707732 w 1037165"/>
                  <a:gd name="connsiteY143" fmla="*/ 283579 h 838042"/>
                  <a:gd name="connsiteX144" fmla="*/ 719162 w 1037165"/>
                  <a:gd name="connsiteY144" fmla="*/ 275959 h 838042"/>
                  <a:gd name="connsiteX145" fmla="*/ 734402 w 1037165"/>
                  <a:gd name="connsiteY145" fmla="*/ 262624 h 838042"/>
                  <a:gd name="connsiteX146" fmla="*/ 743927 w 1037165"/>
                  <a:gd name="connsiteY146" fmla="*/ 251194 h 838042"/>
                  <a:gd name="connsiteX147" fmla="*/ 755357 w 1037165"/>
                  <a:gd name="connsiteY147" fmla="*/ 241669 h 838042"/>
                  <a:gd name="connsiteX148" fmla="*/ 761072 w 1037165"/>
                  <a:gd name="connsiteY148" fmla="*/ 230239 h 838042"/>
                  <a:gd name="connsiteX149" fmla="*/ 762977 w 1037165"/>
                  <a:gd name="connsiteY149" fmla="*/ 224524 h 838042"/>
                  <a:gd name="connsiteX150" fmla="*/ 768692 w 1037165"/>
                  <a:gd name="connsiteY150" fmla="*/ 213094 h 838042"/>
                  <a:gd name="connsiteX151" fmla="*/ 766787 w 1037165"/>
                  <a:gd name="connsiteY151" fmla="*/ 197854 h 838042"/>
                  <a:gd name="connsiteX152" fmla="*/ 761072 w 1037165"/>
                  <a:gd name="connsiteY152" fmla="*/ 195949 h 838042"/>
                  <a:gd name="connsiteX153" fmla="*/ 740117 w 1037165"/>
                  <a:gd name="connsiteY153" fmla="*/ 197854 h 838042"/>
                  <a:gd name="connsiteX154" fmla="*/ 734402 w 1037165"/>
                  <a:gd name="connsiteY154" fmla="*/ 201664 h 838042"/>
                  <a:gd name="connsiteX155" fmla="*/ 722972 w 1037165"/>
                  <a:gd name="connsiteY155" fmla="*/ 205474 h 838042"/>
                  <a:gd name="connsiteX156" fmla="*/ 719162 w 1037165"/>
                  <a:gd name="connsiteY156" fmla="*/ 211189 h 838042"/>
                  <a:gd name="connsiteX157" fmla="*/ 713447 w 1037165"/>
                  <a:gd name="connsiteY157" fmla="*/ 213094 h 838042"/>
                  <a:gd name="connsiteX158" fmla="*/ 707732 w 1037165"/>
                  <a:gd name="connsiteY158" fmla="*/ 216904 h 838042"/>
                  <a:gd name="connsiteX159" fmla="*/ 702017 w 1037165"/>
                  <a:gd name="connsiteY159" fmla="*/ 222619 h 838042"/>
                  <a:gd name="connsiteX160" fmla="*/ 694397 w 1037165"/>
                  <a:gd name="connsiteY160" fmla="*/ 226429 h 838042"/>
                  <a:gd name="connsiteX161" fmla="*/ 652487 w 1037165"/>
                  <a:gd name="connsiteY161" fmla="*/ 255004 h 838042"/>
                  <a:gd name="connsiteX162" fmla="*/ 639152 w 1037165"/>
                  <a:gd name="connsiteY162" fmla="*/ 266434 h 838042"/>
                  <a:gd name="connsiteX163" fmla="*/ 629627 w 1037165"/>
                  <a:gd name="connsiteY163" fmla="*/ 283579 h 838042"/>
                  <a:gd name="connsiteX164" fmla="*/ 604862 w 1037165"/>
                  <a:gd name="connsiteY164" fmla="*/ 289294 h 838042"/>
                  <a:gd name="connsiteX165" fmla="*/ 591527 w 1037165"/>
                  <a:gd name="connsiteY165" fmla="*/ 293104 h 838042"/>
                  <a:gd name="connsiteX166" fmla="*/ 576287 w 1037165"/>
                  <a:gd name="connsiteY166" fmla="*/ 291199 h 838042"/>
                  <a:gd name="connsiteX167" fmla="*/ 564857 w 1037165"/>
                  <a:gd name="connsiteY167" fmla="*/ 287389 h 838042"/>
                  <a:gd name="connsiteX168" fmla="*/ 553427 w 1037165"/>
                  <a:gd name="connsiteY168" fmla="*/ 283579 h 838042"/>
                  <a:gd name="connsiteX169" fmla="*/ 541997 w 1037165"/>
                  <a:gd name="connsiteY169" fmla="*/ 279769 h 838042"/>
                  <a:gd name="connsiteX170" fmla="*/ 536282 w 1037165"/>
                  <a:gd name="connsiteY170" fmla="*/ 277864 h 838042"/>
                  <a:gd name="connsiteX171" fmla="*/ 530567 w 1037165"/>
                  <a:gd name="connsiteY171" fmla="*/ 274054 h 838042"/>
                  <a:gd name="connsiteX172" fmla="*/ 519137 w 1037165"/>
                  <a:gd name="connsiteY172" fmla="*/ 268339 h 838042"/>
                  <a:gd name="connsiteX173" fmla="*/ 511517 w 1037165"/>
                  <a:gd name="connsiteY173" fmla="*/ 256909 h 838042"/>
                  <a:gd name="connsiteX174" fmla="*/ 507707 w 1037165"/>
                  <a:gd name="connsiteY174" fmla="*/ 235954 h 838042"/>
                  <a:gd name="connsiteX175" fmla="*/ 509612 w 1037165"/>
                  <a:gd name="connsiteY175" fmla="*/ 171184 h 838042"/>
                  <a:gd name="connsiteX176" fmla="*/ 508314 w 1037165"/>
                  <a:gd name="connsiteY176" fmla="*/ 73485 h 838042"/>
                  <a:gd name="connsiteX177" fmla="*/ 454116 w 1037165"/>
                  <a:gd name="connsiteY177" fmla="*/ 11248 h 838042"/>
                  <a:gd name="connsiteX178" fmla="*/ 435401 w 1037165"/>
                  <a:gd name="connsiteY178" fmla="*/ 68523 h 838042"/>
                  <a:gd name="connsiteX179" fmla="*/ 427697 w 1037165"/>
                  <a:gd name="connsiteY179" fmla="*/ 137103 h 838042"/>
                  <a:gd name="connsiteX180" fmla="*/ 420077 w 1037165"/>
                  <a:gd name="connsiteY180" fmla="*/ 169279 h 838042"/>
                  <a:gd name="connsiteX181" fmla="*/ 416267 w 1037165"/>
                  <a:gd name="connsiteY181" fmla="*/ 186424 h 838042"/>
                  <a:gd name="connsiteX182" fmla="*/ 420077 w 1037165"/>
                  <a:gd name="connsiteY182" fmla="*/ 207379 h 838042"/>
                  <a:gd name="connsiteX183" fmla="*/ 423887 w 1037165"/>
                  <a:gd name="connsiteY183" fmla="*/ 213094 h 838042"/>
                  <a:gd name="connsiteX184" fmla="*/ 427697 w 1037165"/>
                  <a:gd name="connsiteY184" fmla="*/ 224524 h 838042"/>
                  <a:gd name="connsiteX185" fmla="*/ 425792 w 1037165"/>
                  <a:gd name="connsiteY185" fmla="*/ 251194 h 838042"/>
                  <a:gd name="connsiteX186" fmla="*/ 420077 w 1037165"/>
                  <a:gd name="connsiteY186" fmla="*/ 253099 h 838042"/>
                  <a:gd name="connsiteX187" fmla="*/ 414362 w 1037165"/>
                  <a:gd name="connsiteY187" fmla="*/ 256909 h 838042"/>
                  <a:gd name="connsiteX188" fmla="*/ 423887 w 1037165"/>
                  <a:gd name="connsiteY188" fmla="*/ 253099 h 838042"/>
                  <a:gd name="connsiteX0" fmla="*/ 423887 w 1034236"/>
                  <a:gd name="connsiteY0" fmla="*/ 253099 h 838042"/>
                  <a:gd name="connsiteX1" fmla="*/ 423887 w 1034236"/>
                  <a:gd name="connsiteY1" fmla="*/ 253099 h 838042"/>
                  <a:gd name="connsiteX2" fmla="*/ 397217 w 1034236"/>
                  <a:gd name="connsiteY2" fmla="*/ 262624 h 838042"/>
                  <a:gd name="connsiteX3" fmla="*/ 389597 w 1034236"/>
                  <a:gd name="connsiteY3" fmla="*/ 264529 h 838042"/>
                  <a:gd name="connsiteX4" fmla="*/ 359117 w 1034236"/>
                  <a:gd name="connsiteY4" fmla="*/ 266434 h 838042"/>
                  <a:gd name="connsiteX5" fmla="*/ 353402 w 1034236"/>
                  <a:gd name="connsiteY5" fmla="*/ 270244 h 838042"/>
                  <a:gd name="connsiteX6" fmla="*/ 341972 w 1034236"/>
                  <a:gd name="connsiteY6" fmla="*/ 279769 h 838042"/>
                  <a:gd name="connsiteX7" fmla="*/ 330542 w 1034236"/>
                  <a:gd name="connsiteY7" fmla="*/ 283579 h 838042"/>
                  <a:gd name="connsiteX8" fmla="*/ 315302 w 1034236"/>
                  <a:gd name="connsiteY8" fmla="*/ 289294 h 838042"/>
                  <a:gd name="connsiteX9" fmla="*/ 267677 w 1034236"/>
                  <a:gd name="connsiteY9" fmla="*/ 285484 h 838042"/>
                  <a:gd name="connsiteX10" fmla="*/ 256247 w 1034236"/>
                  <a:gd name="connsiteY10" fmla="*/ 281674 h 838042"/>
                  <a:gd name="connsiteX11" fmla="*/ 244817 w 1034236"/>
                  <a:gd name="connsiteY11" fmla="*/ 277864 h 838042"/>
                  <a:gd name="connsiteX12" fmla="*/ 239102 w 1034236"/>
                  <a:gd name="connsiteY12" fmla="*/ 275959 h 838042"/>
                  <a:gd name="connsiteX13" fmla="*/ 233387 w 1034236"/>
                  <a:gd name="connsiteY13" fmla="*/ 274054 h 838042"/>
                  <a:gd name="connsiteX14" fmla="*/ 221957 w 1034236"/>
                  <a:gd name="connsiteY14" fmla="*/ 272149 h 838042"/>
                  <a:gd name="connsiteX15" fmla="*/ 216242 w 1034236"/>
                  <a:gd name="connsiteY15" fmla="*/ 270244 h 838042"/>
                  <a:gd name="connsiteX16" fmla="*/ 208622 w 1034236"/>
                  <a:gd name="connsiteY16" fmla="*/ 268339 h 838042"/>
                  <a:gd name="connsiteX17" fmla="*/ 197192 w 1034236"/>
                  <a:gd name="connsiteY17" fmla="*/ 264529 h 838042"/>
                  <a:gd name="connsiteX18" fmla="*/ 191477 w 1034236"/>
                  <a:gd name="connsiteY18" fmla="*/ 262624 h 838042"/>
                  <a:gd name="connsiteX19" fmla="*/ 183857 w 1034236"/>
                  <a:gd name="connsiteY19" fmla="*/ 260719 h 838042"/>
                  <a:gd name="connsiteX20" fmla="*/ 172427 w 1034236"/>
                  <a:gd name="connsiteY20" fmla="*/ 255004 h 838042"/>
                  <a:gd name="connsiteX21" fmla="*/ 166712 w 1034236"/>
                  <a:gd name="connsiteY21" fmla="*/ 251194 h 838042"/>
                  <a:gd name="connsiteX22" fmla="*/ 159092 w 1034236"/>
                  <a:gd name="connsiteY22" fmla="*/ 239764 h 838042"/>
                  <a:gd name="connsiteX23" fmla="*/ 147662 w 1034236"/>
                  <a:gd name="connsiteY23" fmla="*/ 235954 h 838042"/>
                  <a:gd name="connsiteX24" fmla="*/ 141947 w 1034236"/>
                  <a:gd name="connsiteY24" fmla="*/ 232144 h 838042"/>
                  <a:gd name="connsiteX25" fmla="*/ 136232 w 1034236"/>
                  <a:gd name="connsiteY25" fmla="*/ 230239 h 838042"/>
                  <a:gd name="connsiteX26" fmla="*/ 119087 w 1034236"/>
                  <a:gd name="connsiteY26" fmla="*/ 226429 h 838042"/>
                  <a:gd name="connsiteX27" fmla="*/ 113372 w 1034236"/>
                  <a:gd name="connsiteY27" fmla="*/ 220714 h 838042"/>
                  <a:gd name="connsiteX28" fmla="*/ 103847 w 1034236"/>
                  <a:gd name="connsiteY28" fmla="*/ 203569 h 838042"/>
                  <a:gd name="connsiteX29" fmla="*/ 86702 w 1034236"/>
                  <a:gd name="connsiteY29" fmla="*/ 195949 h 838042"/>
                  <a:gd name="connsiteX30" fmla="*/ 80987 w 1034236"/>
                  <a:gd name="connsiteY30" fmla="*/ 194044 h 838042"/>
                  <a:gd name="connsiteX31" fmla="*/ 61937 w 1034236"/>
                  <a:gd name="connsiteY31" fmla="*/ 197854 h 838042"/>
                  <a:gd name="connsiteX32" fmla="*/ 56222 w 1034236"/>
                  <a:gd name="connsiteY32" fmla="*/ 201664 h 838042"/>
                  <a:gd name="connsiteX33" fmla="*/ 52412 w 1034236"/>
                  <a:gd name="connsiteY33" fmla="*/ 207379 h 838042"/>
                  <a:gd name="connsiteX34" fmla="*/ 48602 w 1034236"/>
                  <a:gd name="connsiteY34" fmla="*/ 218809 h 838042"/>
                  <a:gd name="connsiteX35" fmla="*/ 52412 w 1034236"/>
                  <a:gd name="connsiteY35" fmla="*/ 256909 h 838042"/>
                  <a:gd name="connsiteX36" fmla="*/ 56222 w 1034236"/>
                  <a:gd name="connsiteY36" fmla="*/ 262624 h 838042"/>
                  <a:gd name="connsiteX37" fmla="*/ 61937 w 1034236"/>
                  <a:gd name="connsiteY37" fmla="*/ 266434 h 838042"/>
                  <a:gd name="connsiteX38" fmla="*/ 65747 w 1034236"/>
                  <a:gd name="connsiteY38" fmla="*/ 272149 h 838042"/>
                  <a:gd name="connsiteX39" fmla="*/ 82892 w 1034236"/>
                  <a:gd name="connsiteY39" fmla="*/ 281674 h 838042"/>
                  <a:gd name="connsiteX40" fmla="*/ 105752 w 1034236"/>
                  <a:gd name="connsiteY40" fmla="*/ 283579 h 838042"/>
                  <a:gd name="connsiteX41" fmla="*/ 126707 w 1034236"/>
                  <a:gd name="connsiteY41" fmla="*/ 289294 h 838042"/>
                  <a:gd name="connsiteX42" fmla="*/ 132422 w 1034236"/>
                  <a:gd name="connsiteY42" fmla="*/ 291199 h 838042"/>
                  <a:gd name="connsiteX43" fmla="*/ 138137 w 1034236"/>
                  <a:gd name="connsiteY43" fmla="*/ 296914 h 838042"/>
                  <a:gd name="connsiteX44" fmla="*/ 145757 w 1034236"/>
                  <a:gd name="connsiteY44" fmla="*/ 298819 h 838042"/>
                  <a:gd name="connsiteX45" fmla="*/ 168617 w 1034236"/>
                  <a:gd name="connsiteY45" fmla="*/ 302629 h 838042"/>
                  <a:gd name="connsiteX46" fmla="*/ 193382 w 1034236"/>
                  <a:gd name="connsiteY46" fmla="*/ 308344 h 838042"/>
                  <a:gd name="connsiteX47" fmla="*/ 210527 w 1034236"/>
                  <a:gd name="connsiteY47" fmla="*/ 314059 h 838042"/>
                  <a:gd name="connsiteX48" fmla="*/ 216242 w 1034236"/>
                  <a:gd name="connsiteY48" fmla="*/ 315964 h 838042"/>
                  <a:gd name="connsiteX49" fmla="*/ 231482 w 1034236"/>
                  <a:gd name="connsiteY49" fmla="*/ 319774 h 838042"/>
                  <a:gd name="connsiteX50" fmla="*/ 250532 w 1034236"/>
                  <a:gd name="connsiteY50" fmla="*/ 325489 h 838042"/>
                  <a:gd name="connsiteX51" fmla="*/ 256247 w 1034236"/>
                  <a:gd name="connsiteY51" fmla="*/ 329299 h 838042"/>
                  <a:gd name="connsiteX52" fmla="*/ 269582 w 1034236"/>
                  <a:gd name="connsiteY52" fmla="*/ 344539 h 838042"/>
                  <a:gd name="connsiteX53" fmla="*/ 275297 w 1034236"/>
                  <a:gd name="connsiteY53" fmla="*/ 363589 h 838042"/>
                  <a:gd name="connsiteX54" fmla="*/ 277202 w 1034236"/>
                  <a:gd name="connsiteY54" fmla="*/ 369304 h 838042"/>
                  <a:gd name="connsiteX55" fmla="*/ 279107 w 1034236"/>
                  <a:gd name="connsiteY55" fmla="*/ 375019 h 838042"/>
                  <a:gd name="connsiteX56" fmla="*/ 281012 w 1034236"/>
                  <a:gd name="connsiteY56" fmla="*/ 399784 h 838042"/>
                  <a:gd name="connsiteX57" fmla="*/ 282917 w 1034236"/>
                  <a:gd name="connsiteY57" fmla="*/ 405499 h 838042"/>
                  <a:gd name="connsiteX58" fmla="*/ 281012 w 1034236"/>
                  <a:gd name="connsiteY58" fmla="*/ 424549 h 838042"/>
                  <a:gd name="connsiteX59" fmla="*/ 279107 w 1034236"/>
                  <a:gd name="connsiteY59" fmla="*/ 434074 h 838042"/>
                  <a:gd name="connsiteX60" fmla="*/ 265772 w 1034236"/>
                  <a:gd name="connsiteY60" fmla="*/ 447409 h 838042"/>
                  <a:gd name="connsiteX61" fmla="*/ 254342 w 1034236"/>
                  <a:gd name="connsiteY61" fmla="*/ 455029 h 838042"/>
                  <a:gd name="connsiteX62" fmla="*/ 242912 w 1034236"/>
                  <a:gd name="connsiteY62" fmla="*/ 458839 h 838042"/>
                  <a:gd name="connsiteX63" fmla="*/ 128612 w 1034236"/>
                  <a:gd name="connsiteY63" fmla="*/ 458839 h 838042"/>
                  <a:gd name="connsiteX64" fmla="*/ 122897 w 1034236"/>
                  <a:gd name="connsiteY64" fmla="*/ 460744 h 838042"/>
                  <a:gd name="connsiteX65" fmla="*/ 107657 w 1034236"/>
                  <a:gd name="connsiteY65" fmla="*/ 462649 h 838042"/>
                  <a:gd name="connsiteX66" fmla="*/ 90512 w 1034236"/>
                  <a:gd name="connsiteY66" fmla="*/ 468364 h 838042"/>
                  <a:gd name="connsiteX67" fmla="*/ 84797 w 1034236"/>
                  <a:gd name="connsiteY67" fmla="*/ 470269 h 838042"/>
                  <a:gd name="connsiteX68" fmla="*/ 79082 w 1034236"/>
                  <a:gd name="connsiteY68" fmla="*/ 474079 h 838042"/>
                  <a:gd name="connsiteX69" fmla="*/ 67652 w 1034236"/>
                  <a:gd name="connsiteY69" fmla="*/ 475984 h 838042"/>
                  <a:gd name="connsiteX70" fmla="*/ 29552 w 1034236"/>
                  <a:gd name="connsiteY70" fmla="*/ 477889 h 838042"/>
                  <a:gd name="connsiteX71" fmla="*/ 18122 w 1034236"/>
                  <a:gd name="connsiteY71" fmla="*/ 483604 h 838042"/>
                  <a:gd name="connsiteX72" fmla="*/ 8597 w 1034236"/>
                  <a:gd name="connsiteY72" fmla="*/ 493129 h 838042"/>
                  <a:gd name="connsiteX73" fmla="*/ 6692 w 1034236"/>
                  <a:gd name="connsiteY73" fmla="*/ 498844 h 838042"/>
                  <a:gd name="connsiteX74" fmla="*/ 2882 w 1034236"/>
                  <a:gd name="connsiteY74" fmla="*/ 504559 h 838042"/>
                  <a:gd name="connsiteX75" fmla="*/ 14312 w 1034236"/>
                  <a:gd name="connsiteY75" fmla="*/ 540754 h 838042"/>
                  <a:gd name="connsiteX76" fmla="*/ 147662 w 1034236"/>
                  <a:gd name="connsiteY76" fmla="*/ 540754 h 838042"/>
                  <a:gd name="connsiteX77" fmla="*/ 155282 w 1034236"/>
                  <a:gd name="connsiteY77" fmla="*/ 538849 h 838042"/>
                  <a:gd name="connsiteX78" fmla="*/ 305777 w 1034236"/>
                  <a:gd name="connsiteY78" fmla="*/ 533134 h 838042"/>
                  <a:gd name="connsiteX79" fmla="*/ 321017 w 1034236"/>
                  <a:gd name="connsiteY79" fmla="*/ 540754 h 838042"/>
                  <a:gd name="connsiteX80" fmla="*/ 332447 w 1034236"/>
                  <a:gd name="connsiteY80" fmla="*/ 546469 h 838042"/>
                  <a:gd name="connsiteX81" fmla="*/ 336257 w 1034236"/>
                  <a:gd name="connsiteY81" fmla="*/ 552184 h 838042"/>
                  <a:gd name="connsiteX82" fmla="*/ 341972 w 1034236"/>
                  <a:gd name="connsiteY82" fmla="*/ 554089 h 838042"/>
                  <a:gd name="connsiteX83" fmla="*/ 353402 w 1034236"/>
                  <a:gd name="connsiteY83" fmla="*/ 561709 h 838042"/>
                  <a:gd name="connsiteX84" fmla="*/ 359117 w 1034236"/>
                  <a:gd name="connsiteY84" fmla="*/ 565519 h 838042"/>
                  <a:gd name="connsiteX85" fmla="*/ 362927 w 1034236"/>
                  <a:gd name="connsiteY85" fmla="*/ 571234 h 838042"/>
                  <a:gd name="connsiteX86" fmla="*/ 368642 w 1034236"/>
                  <a:gd name="connsiteY86" fmla="*/ 582664 h 838042"/>
                  <a:gd name="connsiteX87" fmla="*/ 364832 w 1034236"/>
                  <a:gd name="connsiteY87" fmla="*/ 609334 h 838042"/>
                  <a:gd name="connsiteX88" fmla="*/ 361022 w 1034236"/>
                  <a:gd name="connsiteY88" fmla="*/ 615049 h 838042"/>
                  <a:gd name="connsiteX89" fmla="*/ 359117 w 1034236"/>
                  <a:gd name="connsiteY89" fmla="*/ 620764 h 838042"/>
                  <a:gd name="connsiteX90" fmla="*/ 355307 w 1034236"/>
                  <a:gd name="connsiteY90" fmla="*/ 626479 h 838042"/>
                  <a:gd name="connsiteX91" fmla="*/ 353402 w 1034236"/>
                  <a:gd name="connsiteY91" fmla="*/ 632194 h 838042"/>
                  <a:gd name="connsiteX92" fmla="*/ 349592 w 1034236"/>
                  <a:gd name="connsiteY92" fmla="*/ 637909 h 838042"/>
                  <a:gd name="connsiteX93" fmla="*/ 332447 w 1034236"/>
                  <a:gd name="connsiteY93" fmla="*/ 704584 h 838042"/>
                  <a:gd name="connsiteX94" fmla="*/ 330542 w 1034236"/>
                  <a:gd name="connsiteY94" fmla="*/ 756019 h 838042"/>
                  <a:gd name="connsiteX95" fmla="*/ 332447 w 1034236"/>
                  <a:gd name="connsiteY95" fmla="*/ 780784 h 838042"/>
                  <a:gd name="connsiteX96" fmla="*/ 334352 w 1034236"/>
                  <a:gd name="connsiteY96" fmla="*/ 786499 h 838042"/>
                  <a:gd name="connsiteX97" fmla="*/ 338162 w 1034236"/>
                  <a:gd name="connsiteY97" fmla="*/ 790309 h 838042"/>
                  <a:gd name="connsiteX98" fmla="*/ 366737 w 1034236"/>
                  <a:gd name="connsiteY98" fmla="*/ 836029 h 838042"/>
                  <a:gd name="connsiteX99" fmla="*/ 389597 w 1034236"/>
                  <a:gd name="connsiteY99" fmla="*/ 837934 h 838042"/>
                  <a:gd name="connsiteX100" fmla="*/ 397407 w 1034236"/>
                  <a:gd name="connsiteY100" fmla="*/ 833530 h 838042"/>
                  <a:gd name="connsiteX101" fmla="*/ 402932 w 1034236"/>
                  <a:gd name="connsiteY101" fmla="*/ 784594 h 838042"/>
                  <a:gd name="connsiteX102" fmla="*/ 406742 w 1034236"/>
                  <a:gd name="connsiteY102" fmla="*/ 727444 h 838042"/>
                  <a:gd name="connsiteX103" fmla="*/ 423887 w 1034236"/>
                  <a:gd name="connsiteY103" fmla="*/ 672199 h 838042"/>
                  <a:gd name="connsiteX104" fmla="*/ 429602 w 1034236"/>
                  <a:gd name="connsiteY104" fmla="*/ 658864 h 838042"/>
                  <a:gd name="connsiteX105" fmla="*/ 444084 w 1034236"/>
                  <a:gd name="connsiteY105" fmla="*/ 626947 h 838042"/>
                  <a:gd name="connsiteX106" fmla="*/ 464289 w 1034236"/>
                  <a:gd name="connsiteY106" fmla="*/ 600072 h 838042"/>
                  <a:gd name="connsiteX107" fmla="*/ 523510 w 1034236"/>
                  <a:gd name="connsiteY107" fmla="*/ 565123 h 838042"/>
                  <a:gd name="connsiteX108" fmla="*/ 599348 w 1034236"/>
                  <a:gd name="connsiteY108" fmla="*/ 550915 h 838042"/>
                  <a:gd name="connsiteX109" fmla="*/ 707801 w 1034236"/>
                  <a:gd name="connsiteY109" fmla="*/ 612819 h 838042"/>
                  <a:gd name="connsiteX110" fmla="*/ 780122 w 1034236"/>
                  <a:gd name="connsiteY110" fmla="*/ 656959 h 838042"/>
                  <a:gd name="connsiteX111" fmla="*/ 804887 w 1034236"/>
                  <a:gd name="connsiteY111" fmla="*/ 632194 h 838042"/>
                  <a:gd name="connsiteX112" fmla="*/ 801077 w 1034236"/>
                  <a:gd name="connsiteY112" fmla="*/ 601714 h 838042"/>
                  <a:gd name="connsiteX113" fmla="*/ 762796 w 1034236"/>
                  <a:gd name="connsiteY113" fmla="*/ 562523 h 838042"/>
                  <a:gd name="connsiteX114" fmla="*/ 650582 w 1034236"/>
                  <a:gd name="connsiteY114" fmla="*/ 479794 h 838042"/>
                  <a:gd name="connsiteX115" fmla="*/ 646772 w 1034236"/>
                  <a:gd name="connsiteY115" fmla="*/ 462649 h 838042"/>
                  <a:gd name="connsiteX116" fmla="*/ 658202 w 1034236"/>
                  <a:gd name="connsiteY116" fmla="*/ 426454 h 838042"/>
                  <a:gd name="connsiteX117" fmla="*/ 726782 w 1034236"/>
                  <a:gd name="connsiteY117" fmla="*/ 405499 h 838042"/>
                  <a:gd name="connsiteX118" fmla="*/ 844892 w 1034236"/>
                  <a:gd name="connsiteY118" fmla="*/ 407404 h 838042"/>
                  <a:gd name="connsiteX119" fmla="*/ 873467 w 1034236"/>
                  <a:gd name="connsiteY119" fmla="*/ 409309 h 838042"/>
                  <a:gd name="connsiteX120" fmla="*/ 902042 w 1034236"/>
                  <a:gd name="connsiteY120" fmla="*/ 415024 h 838042"/>
                  <a:gd name="connsiteX121" fmla="*/ 953477 w 1034236"/>
                  <a:gd name="connsiteY121" fmla="*/ 424549 h 838042"/>
                  <a:gd name="connsiteX122" fmla="*/ 1004912 w 1034236"/>
                  <a:gd name="connsiteY122" fmla="*/ 422644 h 838042"/>
                  <a:gd name="connsiteX123" fmla="*/ 1033487 w 1034236"/>
                  <a:gd name="connsiteY123" fmla="*/ 415024 h 838042"/>
                  <a:gd name="connsiteX124" fmla="*/ 1020514 w 1034236"/>
                  <a:gd name="connsiteY124" fmla="*/ 377797 h 838042"/>
                  <a:gd name="connsiteX125" fmla="*/ 964889 w 1034236"/>
                  <a:gd name="connsiteY125" fmla="*/ 358029 h 838042"/>
                  <a:gd name="connsiteX126" fmla="*/ 907856 w 1034236"/>
                  <a:gd name="connsiteY126" fmla="*/ 350516 h 838042"/>
                  <a:gd name="connsiteX127" fmla="*/ 827747 w 1034236"/>
                  <a:gd name="connsiteY127" fmla="*/ 357874 h 838042"/>
                  <a:gd name="connsiteX128" fmla="*/ 822032 w 1034236"/>
                  <a:gd name="connsiteY128" fmla="*/ 359779 h 838042"/>
                  <a:gd name="connsiteX129" fmla="*/ 732497 w 1034236"/>
                  <a:gd name="connsiteY129" fmla="*/ 361684 h 838042"/>
                  <a:gd name="connsiteX130" fmla="*/ 671537 w 1034236"/>
                  <a:gd name="connsiteY130" fmla="*/ 369304 h 838042"/>
                  <a:gd name="connsiteX131" fmla="*/ 648677 w 1034236"/>
                  <a:gd name="connsiteY131" fmla="*/ 373114 h 838042"/>
                  <a:gd name="connsiteX132" fmla="*/ 644867 w 1034236"/>
                  <a:gd name="connsiteY132" fmla="*/ 361684 h 838042"/>
                  <a:gd name="connsiteX133" fmla="*/ 642962 w 1034236"/>
                  <a:gd name="connsiteY133" fmla="*/ 355969 h 838042"/>
                  <a:gd name="connsiteX134" fmla="*/ 644867 w 1034236"/>
                  <a:gd name="connsiteY134" fmla="*/ 338824 h 838042"/>
                  <a:gd name="connsiteX135" fmla="*/ 646772 w 1034236"/>
                  <a:gd name="connsiteY135" fmla="*/ 333109 h 838042"/>
                  <a:gd name="connsiteX136" fmla="*/ 663917 w 1034236"/>
                  <a:gd name="connsiteY136" fmla="*/ 323584 h 838042"/>
                  <a:gd name="connsiteX137" fmla="*/ 675347 w 1034236"/>
                  <a:gd name="connsiteY137" fmla="*/ 315964 h 838042"/>
                  <a:gd name="connsiteX138" fmla="*/ 677252 w 1034236"/>
                  <a:gd name="connsiteY138" fmla="*/ 310249 h 838042"/>
                  <a:gd name="connsiteX139" fmla="*/ 682967 w 1034236"/>
                  <a:gd name="connsiteY139" fmla="*/ 308344 h 838042"/>
                  <a:gd name="connsiteX140" fmla="*/ 688682 w 1034236"/>
                  <a:gd name="connsiteY140" fmla="*/ 304534 h 838042"/>
                  <a:gd name="connsiteX141" fmla="*/ 698207 w 1034236"/>
                  <a:gd name="connsiteY141" fmla="*/ 295009 h 838042"/>
                  <a:gd name="connsiteX142" fmla="*/ 707732 w 1034236"/>
                  <a:gd name="connsiteY142" fmla="*/ 283579 h 838042"/>
                  <a:gd name="connsiteX143" fmla="*/ 719162 w 1034236"/>
                  <a:gd name="connsiteY143" fmla="*/ 275959 h 838042"/>
                  <a:gd name="connsiteX144" fmla="*/ 734402 w 1034236"/>
                  <a:gd name="connsiteY144" fmla="*/ 262624 h 838042"/>
                  <a:gd name="connsiteX145" fmla="*/ 743927 w 1034236"/>
                  <a:gd name="connsiteY145" fmla="*/ 251194 h 838042"/>
                  <a:gd name="connsiteX146" fmla="*/ 755357 w 1034236"/>
                  <a:gd name="connsiteY146" fmla="*/ 241669 h 838042"/>
                  <a:gd name="connsiteX147" fmla="*/ 761072 w 1034236"/>
                  <a:gd name="connsiteY147" fmla="*/ 230239 h 838042"/>
                  <a:gd name="connsiteX148" fmla="*/ 762977 w 1034236"/>
                  <a:gd name="connsiteY148" fmla="*/ 224524 h 838042"/>
                  <a:gd name="connsiteX149" fmla="*/ 768692 w 1034236"/>
                  <a:gd name="connsiteY149" fmla="*/ 213094 h 838042"/>
                  <a:gd name="connsiteX150" fmla="*/ 766787 w 1034236"/>
                  <a:gd name="connsiteY150" fmla="*/ 197854 h 838042"/>
                  <a:gd name="connsiteX151" fmla="*/ 761072 w 1034236"/>
                  <a:gd name="connsiteY151" fmla="*/ 195949 h 838042"/>
                  <a:gd name="connsiteX152" fmla="*/ 740117 w 1034236"/>
                  <a:gd name="connsiteY152" fmla="*/ 197854 h 838042"/>
                  <a:gd name="connsiteX153" fmla="*/ 734402 w 1034236"/>
                  <a:gd name="connsiteY153" fmla="*/ 201664 h 838042"/>
                  <a:gd name="connsiteX154" fmla="*/ 722972 w 1034236"/>
                  <a:gd name="connsiteY154" fmla="*/ 205474 h 838042"/>
                  <a:gd name="connsiteX155" fmla="*/ 719162 w 1034236"/>
                  <a:gd name="connsiteY155" fmla="*/ 211189 h 838042"/>
                  <a:gd name="connsiteX156" fmla="*/ 713447 w 1034236"/>
                  <a:gd name="connsiteY156" fmla="*/ 213094 h 838042"/>
                  <a:gd name="connsiteX157" fmla="*/ 707732 w 1034236"/>
                  <a:gd name="connsiteY157" fmla="*/ 216904 h 838042"/>
                  <a:gd name="connsiteX158" fmla="*/ 702017 w 1034236"/>
                  <a:gd name="connsiteY158" fmla="*/ 222619 h 838042"/>
                  <a:gd name="connsiteX159" fmla="*/ 694397 w 1034236"/>
                  <a:gd name="connsiteY159" fmla="*/ 226429 h 838042"/>
                  <a:gd name="connsiteX160" fmla="*/ 652487 w 1034236"/>
                  <a:gd name="connsiteY160" fmla="*/ 255004 h 838042"/>
                  <a:gd name="connsiteX161" fmla="*/ 639152 w 1034236"/>
                  <a:gd name="connsiteY161" fmla="*/ 266434 h 838042"/>
                  <a:gd name="connsiteX162" fmla="*/ 629627 w 1034236"/>
                  <a:gd name="connsiteY162" fmla="*/ 283579 h 838042"/>
                  <a:gd name="connsiteX163" fmla="*/ 604862 w 1034236"/>
                  <a:gd name="connsiteY163" fmla="*/ 289294 h 838042"/>
                  <a:gd name="connsiteX164" fmla="*/ 591527 w 1034236"/>
                  <a:gd name="connsiteY164" fmla="*/ 293104 h 838042"/>
                  <a:gd name="connsiteX165" fmla="*/ 576287 w 1034236"/>
                  <a:gd name="connsiteY165" fmla="*/ 291199 h 838042"/>
                  <a:gd name="connsiteX166" fmla="*/ 564857 w 1034236"/>
                  <a:gd name="connsiteY166" fmla="*/ 287389 h 838042"/>
                  <a:gd name="connsiteX167" fmla="*/ 553427 w 1034236"/>
                  <a:gd name="connsiteY167" fmla="*/ 283579 h 838042"/>
                  <a:gd name="connsiteX168" fmla="*/ 541997 w 1034236"/>
                  <a:gd name="connsiteY168" fmla="*/ 279769 h 838042"/>
                  <a:gd name="connsiteX169" fmla="*/ 536282 w 1034236"/>
                  <a:gd name="connsiteY169" fmla="*/ 277864 h 838042"/>
                  <a:gd name="connsiteX170" fmla="*/ 530567 w 1034236"/>
                  <a:gd name="connsiteY170" fmla="*/ 274054 h 838042"/>
                  <a:gd name="connsiteX171" fmla="*/ 519137 w 1034236"/>
                  <a:gd name="connsiteY171" fmla="*/ 268339 h 838042"/>
                  <a:gd name="connsiteX172" fmla="*/ 511517 w 1034236"/>
                  <a:gd name="connsiteY172" fmla="*/ 256909 h 838042"/>
                  <a:gd name="connsiteX173" fmla="*/ 507707 w 1034236"/>
                  <a:gd name="connsiteY173" fmla="*/ 235954 h 838042"/>
                  <a:gd name="connsiteX174" fmla="*/ 509612 w 1034236"/>
                  <a:gd name="connsiteY174" fmla="*/ 171184 h 838042"/>
                  <a:gd name="connsiteX175" fmla="*/ 508314 w 1034236"/>
                  <a:gd name="connsiteY175" fmla="*/ 73485 h 838042"/>
                  <a:gd name="connsiteX176" fmla="*/ 454116 w 1034236"/>
                  <a:gd name="connsiteY176" fmla="*/ 11248 h 838042"/>
                  <a:gd name="connsiteX177" fmla="*/ 435401 w 1034236"/>
                  <a:gd name="connsiteY177" fmla="*/ 68523 h 838042"/>
                  <a:gd name="connsiteX178" fmla="*/ 427697 w 1034236"/>
                  <a:gd name="connsiteY178" fmla="*/ 137103 h 838042"/>
                  <a:gd name="connsiteX179" fmla="*/ 420077 w 1034236"/>
                  <a:gd name="connsiteY179" fmla="*/ 169279 h 838042"/>
                  <a:gd name="connsiteX180" fmla="*/ 416267 w 1034236"/>
                  <a:gd name="connsiteY180" fmla="*/ 186424 h 838042"/>
                  <a:gd name="connsiteX181" fmla="*/ 420077 w 1034236"/>
                  <a:gd name="connsiteY181" fmla="*/ 207379 h 838042"/>
                  <a:gd name="connsiteX182" fmla="*/ 423887 w 1034236"/>
                  <a:gd name="connsiteY182" fmla="*/ 213094 h 838042"/>
                  <a:gd name="connsiteX183" fmla="*/ 427697 w 1034236"/>
                  <a:gd name="connsiteY183" fmla="*/ 224524 h 838042"/>
                  <a:gd name="connsiteX184" fmla="*/ 425792 w 1034236"/>
                  <a:gd name="connsiteY184" fmla="*/ 251194 h 838042"/>
                  <a:gd name="connsiteX185" fmla="*/ 420077 w 1034236"/>
                  <a:gd name="connsiteY185" fmla="*/ 253099 h 838042"/>
                  <a:gd name="connsiteX186" fmla="*/ 414362 w 1034236"/>
                  <a:gd name="connsiteY186" fmla="*/ 256909 h 838042"/>
                  <a:gd name="connsiteX187" fmla="*/ 423887 w 1034236"/>
                  <a:gd name="connsiteY187" fmla="*/ 253099 h 838042"/>
                  <a:gd name="connsiteX0" fmla="*/ 423887 w 1034401"/>
                  <a:gd name="connsiteY0" fmla="*/ 253099 h 838042"/>
                  <a:gd name="connsiteX1" fmla="*/ 423887 w 1034401"/>
                  <a:gd name="connsiteY1" fmla="*/ 253099 h 838042"/>
                  <a:gd name="connsiteX2" fmla="*/ 397217 w 1034401"/>
                  <a:gd name="connsiteY2" fmla="*/ 262624 h 838042"/>
                  <a:gd name="connsiteX3" fmla="*/ 389597 w 1034401"/>
                  <a:gd name="connsiteY3" fmla="*/ 264529 h 838042"/>
                  <a:gd name="connsiteX4" fmla="*/ 359117 w 1034401"/>
                  <a:gd name="connsiteY4" fmla="*/ 266434 h 838042"/>
                  <a:gd name="connsiteX5" fmla="*/ 353402 w 1034401"/>
                  <a:gd name="connsiteY5" fmla="*/ 270244 h 838042"/>
                  <a:gd name="connsiteX6" fmla="*/ 341972 w 1034401"/>
                  <a:gd name="connsiteY6" fmla="*/ 279769 h 838042"/>
                  <a:gd name="connsiteX7" fmla="*/ 330542 w 1034401"/>
                  <a:gd name="connsiteY7" fmla="*/ 283579 h 838042"/>
                  <a:gd name="connsiteX8" fmla="*/ 315302 w 1034401"/>
                  <a:gd name="connsiteY8" fmla="*/ 289294 h 838042"/>
                  <a:gd name="connsiteX9" fmla="*/ 267677 w 1034401"/>
                  <a:gd name="connsiteY9" fmla="*/ 285484 h 838042"/>
                  <a:gd name="connsiteX10" fmla="*/ 256247 w 1034401"/>
                  <a:gd name="connsiteY10" fmla="*/ 281674 h 838042"/>
                  <a:gd name="connsiteX11" fmla="*/ 244817 w 1034401"/>
                  <a:gd name="connsiteY11" fmla="*/ 277864 h 838042"/>
                  <a:gd name="connsiteX12" fmla="*/ 239102 w 1034401"/>
                  <a:gd name="connsiteY12" fmla="*/ 275959 h 838042"/>
                  <a:gd name="connsiteX13" fmla="*/ 233387 w 1034401"/>
                  <a:gd name="connsiteY13" fmla="*/ 274054 h 838042"/>
                  <a:gd name="connsiteX14" fmla="*/ 221957 w 1034401"/>
                  <a:gd name="connsiteY14" fmla="*/ 272149 h 838042"/>
                  <a:gd name="connsiteX15" fmla="*/ 216242 w 1034401"/>
                  <a:gd name="connsiteY15" fmla="*/ 270244 h 838042"/>
                  <a:gd name="connsiteX16" fmla="*/ 208622 w 1034401"/>
                  <a:gd name="connsiteY16" fmla="*/ 268339 h 838042"/>
                  <a:gd name="connsiteX17" fmla="*/ 197192 w 1034401"/>
                  <a:gd name="connsiteY17" fmla="*/ 264529 h 838042"/>
                  <a:gd name="connsiteX18" fmla="*/ 191477 w 1034401"/>
                  <a:gd name="connsiteY18" fmla="*/ 262624 h 838042"/>
                  <a:gd name="connsiteX19" fmla="*/ 183857 w 1034401"/>
                  <a:gd name="connsiteY19" fmla="*/ 260719 h 838042"/>
                  <a:gd name="connsiteX20" fmla="*/ 172427 w 1034401"/>
                  <a:gd name="connsiteY20" fmla="*/ 255004 h 838042"/>
                  <a:gd name="connsiteX21" fmla="*/ 166712 w 1034401"/>
                  <a:gd name="connsiteY21" fmla="*/ 251194 h 838042"/>
                  <a:gd name="connsiteX22" fmla="*/ 159092 w 1034401"/>
                  <a:gd name="connsiteY22" fmla="*/ 239764 h 838042"/>
                  <a:gd name="connsiteX23" fmla="*/ 147662 w 1034401"/>
                  <a:gd name="connsiteY23" fmla="*/ 235954 h 838042"/>
                  <a:gd name="connsiteX24" fmla="*/ 141947 w 1034401"/>
                  <a:gd name="connsiteY24" fmla="*/ 232144 h 838042"/>
                  <a:gd name="connsiteX25" fmla="*/ 136232 w 1034401"/>
                  <a:gd name="connsiteY25" fmla="*/ 230239 h 838042"/>
                  <a:gd name="connsiteX26" fmla="*/ 119087 w 1034401"/>
                  <a:gd name="connsiteY26" fmla="*/ 226429 h 838042"/>
                  <a:gd name="connsiteX27" fmla="*/ 113372 w 1034401"/>
                  <a:gd name="connsiteY27" fmla="*/ 220714 h 838042"/>
                  <a:gd name="connsiteX28" fmla="*/ 103847 w 1034401"/>
                  <a:gd name="connsiteY28" fmla="*/ 203569 h 838042"/>
                  <a:gd name="connsiteX29" fmla="*/ 86702 w 1034401"/>
                  <a:gd name="connsiteY29" fmla="*/ 195949 h 838042"/>
                  <a:gd name="connsiteX30" fmla="*/ 80987 w 1034401"/>
                  <a:gd name="connsiteY30" fmla="*/ 194044 h 838042"/>
                  <a:gd name="connsiteX31" fmla="*/ 61937 w 1034401"/>
                  <a:gd name="connsiteY31" fmla="*/ 197854 h 838042"/>
                  <a:gd name="connsiteX32" fmla="*/ 56222 w 1034401"/>
                  <a:gd name="connsiteY32" fmla="*/ 201664 h 838042"/>
                  <a:gd name="connsiteX33" fmla="*/ 52412 w 1034401"/>
                  <a:gd name="connsiteY33" fmla="*/ 207379 h 838042"/>
                  <a:gd name="connsiteX34" fmla="*/ 48602 w 1034401"/>
                  <a:gd name="connsiteY34" fmla="*/ 218809 h 838042"/>
                  <a:gd name="connsiteX35" fmla="*/ 52412 w 1034401"/>
                  <a:gd name="connsiteY35" fmla="*/ 256909 h 838042"/>
                  <a:gd name="connsiteX36" fmla="*/ 56222 w 1034401"/>
                  <a:gd name="connsiteY36" fmla="*/ 262624 h 838042"/>
                  <a:gd name="connsiteX37" fmla="*/ 61937 w 1034401"/>
                  <a:gd name="connsiteY37" fmla="*/ 266434 h 838042"/>
                  <a:gd name="connsiteX38" fmla="*/ 65747 w 1034401"/>
                  <a:gd name="connsiteY38" fmla="*/ 272149 h 838042"/>
                  <a:gd name="connsiteX39" fmla="*/ 82892 w 1034401"/>
                  <a:gd name="connsiteY39" fmla="*/ 281674 h 838042"/>
                  <a:gd name="connsiteX40" fmla="*/ 105752 w 1034401"/>
                  <a:gd name="connsiteY40" fmla="*/ 283579 h 838042"/>
                  <a:gd name="connsiteX41" fmla="*/ 126707 w 1034401"/>
                  <a:gd name="connsiteY41" fmla="*/ 289294 h 838042"/>
                  <a:gd name="connsiteX42" fmla="*/ 132422 w 1034401"/>
                  <a:gd name="connsiteY42" fmla="*/ 291199 h 838042"/>
                  <a:gd name="connsiteX43" fmla="*/ 138137 w 1034401"/>
                  <a:gd name="connsiteY43" fmla="*/ 296914 h 838042"/>
                  <a:gd name="connsiteX44" fmla="*/ 145757 w 1034401"/>
                  <a:gd name="connsiteY44" fmla="*/ 298819 h 838042"/>
                  <a:gd name="connsiteX45" fmla="*/ 168617 w 1034401"/>
                  <a:gd name="connsiteY45" fmla="*/ 302629 h 838042"/>
                  <a:gd name="connsiteX46" fmla="*/ 193382 w 1034401"/>
                  <a:gd name="connsiteY46" fmla="*/ 308344 h 838042"/>
                  <a:gd name="connsiteX47" fmla="*/ 210527 w 1034401"/>
                  <a:gd name="connsiteY47" fmla="*/ 314059 h 838042"/>
                  <a:gd name="connsiteX48" fmla="*/ 216242 w 1034401"/>
                  <a:gd name="connsiteY48" fmla="*/ 315964 h 838042"/>
                  <a:gd name="connsiteX49" fmla="*/ 231482 w 1034401"/>
                  <a:gd name="connsiteY49" fmla="*/ 319774 h 838042"/>
                  <a:gd name="connsiteX50" fmla="*/ 250532 w 1034401"/>
                  <a:gd name="connsiteY50" fmla="*/ 325489 h 838042"/>
                  <a:gd name="connsiteX51" fmla="*/ 256247 w 1034401"/>
                  <a:gd name="connsiteY51" fmla="*/ 329299 h 838042"/>
                  <a:gd name="connsiteX52" fmla="*/ 269582 w 1034401"/>
                  <a:gd name="connsiteY52" fmla="*/ 344539 h 838042"/>
                  <a:gd name="connsiteX53" fmla="*/ 275297 w 1034401"/>
                  <a:gd name="connsiteY53" fmla="*/ 363589 h 838042"/>
                  <a:gd name="connsiteX54" fmla="*/ 277202 w 1034401"/>
                  <a:gd name="connsiteY54" fmla="*/ 369304 h 838042"/>
                  <a:gd name="connsiteX55" fmla="*/ 279107 w 1034401"/>
                  <a:gd name="connsiteY55" fmla="*/ 375019 h 838042"/>
                  <a:gd name="connsiteX56" fmla="*/ 281012 w 1034401"/>
                  <a:gd name="connsiteY56" fmla="*/ 399784 h 838042"/>
                  <a:gd name="connsiteX57" fmla="*/ 282917 w 1034401"/>
                  <a:gd name="connsiteY57" fmla="*/ 405499 h 838042"/>
                  <a:gd name="connsiteX58" fmla="*/ 281012 w 1034401"/>
                  <a:gd name="connsiteY58" fmla="*/ 424549 h 838042"/>
                  <a:gd name="connsiteX59" fmla="*/ 279107 w 1034401"/>
                  <a:gd name="connsiteY59" fmla="*/ 434074 h 838042"/>
                  <a:gd name="connsiteX60" fmla="*/ 265772 w 1034401"/>
                  <a:gd name="connsiteY60" fmla="*/ 447409 h 838042"/>
                  <a:gd name="connsiteX61" fmla="*/ 254342 w 1034401"/>
                  <a:gd name="connsiteY61" fmla="*/ 455029 h 838042"/>
                  <a:gd name="connsiteX62" fmla="*/ 242912 w 1034401"/>
                  <a:gd name="connsiteY62" fmla="*/ 458839 h 838042"/>
                  <a:gd name="connsiteX63" fmla="*/ 128612 w 1034401"/>
                  <a:gd name="connsiteY63" fmla="*/ 458839 h 838042"/>
                  <a:gd name="connsiteX64" fmla="*/ 122897 w 1034401"/>
                  <a:gd name="connsiteY64" fmla="*/ 460744 h 838042"/>
                  <a:gd name="connsiteX65" fmla="*/ 107657 w 1034401"/>
                  <a:gd name="connsiteY65" fmla="*/ 462649 h 838042"/>
                  <a:gd name="connsiteX66" fmla="*/ 90512 w 1034401"/>
                  <a:gd name="connsiteY66" fmla="*/ 468364 h 838042"/>
                  <a:gd name="connsiteX67" fmla="*/ 84797 w 1034401"/>
                  <a:gd name="connsiteY67" fmla="*/ 470269 h 838042"/>
                  <a:gd name="connsiteX68" fmla="*/ 79082 w 1034401"/>
                  <a:gd name="connsiteY68" fmla="*/ 474079 h 838042"/>
                  <a:gd name="connsiteX69" fmla="*/ 67652 w 1034401"/>
                  <a:gd name="connsiteY69" fmla="*/ 475984 h 838042"/>
                  <a:gd name="connsiteX70" fmla="*/ 29552 w 1034401"/>
                  <a:gd name="connsiteY70" fmla="*/ 477889 h 838042"/>
                  <a:gd name="connsiteX71" fmla="*/ 18122 w 1034401"/>
                  <a:gd name="connsiteY71" fmla="*/ 483604 h 838042"/>
                  <a:gd name="connsiteX72" fmla="*/ 8597 w 1034401"/>
                  <a:gd name="connsiteY72" fmla="*/ 493129 h 838042"/>
                  <a:gd name="connsiteX73" fmla="*/ 6692 w 1034401"/>
                  <a:gd name="connsiteY73" fmla="*/ 498844 h 838042"/>
                  <a:gd name="connsiteX74" fmla="*/ 2882 w 1034401"/>
                  <a:gd name="connsiteY74" fmla="*/ 504559 h 838042"/>
                  <a:gd name="connsiteX75" fmla="*/ 14312 w 1034401"/>
                  <a:gd name="connsiteY75" fmla="*/ 540754 h 838042"/>
                  <a:gd name="connsiteX76" fmla="*/ 147662 w 1034401"/>
                  <a:gd name="connsiteY76" fmla="*/ 540754 h 838042"/>
                  <a:gd name="connsiteX77" fmla="*/ 155282 w 1034401"/>
                  <a:gd name="connsiteY77" fmla="*/ 538849 h 838042"/>
                  <a:gd name="connsiteX78" fmla="*/ 305777 w 1034401"/>
                  <a:gd name="connsiteY78" fmla="*/ 533134 h 838042"/>
                  <a:gd name="connsiteX79" fmla="*/ 321017 w 1034401"/>
                  <a:gd name="connsiteY79" fmla="*/ 540754 h 838042"/>
                  <a:gd name="connsiteX80" fmla="*/ 332447 w 1034401"/>
                  <a:gd name="connsiteY80" fmla="*/ 546469 h 838042"/>
                  <a:gd name="connsiteX81" fmla="*/ 336257 w 1034401"/>
                  <a:gd name="connsiteY81" fmla="*/ 552184 h 838042"/>
                  <a:gd name="connsiteX82" fmla="*/ 341972 w 1034401"/>
                  <a:gd name="connsiteY82" fmla="*/ 554089 h 838042"/>
                  <a:gd name="connsiteX83" fmla="*/ 353402 w 1034401"/>
                  <a:gd name="connsiteY83" fmla="*/ 561709 h 838042"/>
                  <a:gd name="connsiteX84" fmla="*/ 359117 w 1034401"/>
                  <a:gd name="connsiteY84" fmla="*/ 565519 h 838042"/>
                  <a:gd name="connsiteX85" fmla="*/ 362927 w 1034401"/>
                  <a:gd name="connsiteY85" fmla="*/ 571234 h 838042"/>
                  <a:gd name="connsiteX86" fmla="*/ 368642 w 1034401"/>
                  <a:gd name="connsiteY86" fmla="*/ 582664 h 838042"/>
                  <a:gd name="connsiteX87" fmla="*/ 364832 w 1034401"/>
                  <a:gd name="connsiteY87" fmla="*/ 609334 h 838042"/>
                  <a:gd name="connsiteX88" fmla="*/ 361022 w 1034401"/>
                  <a:gd name="connsiteY88" fmla="*/ 615049 h 838042"/>
                  <a:gd name="connsiteX89" fmla="*/ 359117 w 1034401"/>
                  <a:gd name="connsiteY89" fmla="*/ 620764 h 838042"/>
                  <a:gd name="connsiteX90" fmla="*/ 355307 w 1034401"/>
                  <a:gd name="connsiteY90" fmla="*/ 626479 h 838042"/>
                  <a:gd name="connsiteX91" fmla="*/ 353402 w 1034401"/>
                  <a:gd name="connsiteY91" fmla="*/ 632194 h 838042"/>
                  <a:gd name="connsiteX92" fmla="*/ 349592 w 1034401"/>
                  <a:gd name="connsiteY92" fmla="*/ 637909 h 838042"/>
                  <a:gd name="connsiteX93" fmla="*/ 332447 w 1034401"/>
                  <a:gd name="connsiteY93" fmla="*/ 704584 h 838042"/>
                  <a:gd name="connsiteX94" fmla="*/ 330542 w 1034401"/>
                  <a:gd name="connsiteY94" fmla="*/ 756019 h 838042"/>
                  <a:gd name="connsiteX95" fmla="*/ 332447 w 1034401"/>
                  <a:gd name="connsiteY95" fmla="*/ 780784 h 838042"/>
                  <a:gd name="connsiteX96" fmla="*/ 334352 w 1034401"/>
                  <a:gd name="connsiteY96" fmla="*/ 786499 h 838042"/>
                  <a:gd name="connsiteX97" fmla="*/ 338162 w 1034401"/>
                  <a:gd name="connsiteY97" fmla="*/ 790309 h 838042"/>
                  <a:gd name="connsiteX98" fmla="*/ 366737 w 1034401"/>
                  <a:gd name="connsiteY98" fmla="*/ 836029 h 838042"/>
                  <a:gd name="connsiteX99" fmla="*/ 389597 w 1034401"/>
                  <a:gd name="connsiteY99" fmla="*/ 837934 h 838042"/>
                  <a:gd name="connsiteX100" fmla="*/ 397407 w 1034401"/>
                  <a:gd name="connsiteY100" fmla="*/ 833530 h 838042"/>
                  <a:gd name="connsiteX101" fmla="*/ 402932 w 1034401"/>
                  <a:gd name="connsiteY101" fmla="*/ 784594 h 838042"/>
                  <a:gd name="connsiteX102" fmla="*/ 406742 w 1034401"/>
                  <a:gd name="connsiteY102" fmla="*/ 727444 h 838042"/>
                  <a:gd name="connsiteX103" fmla="*/ 423887 w 1034401"/>
                  <a:gd name="connsiteY103" fmla="*/ 672199 h 838042"/>
                  <a:gd name="connsiteX104" fmla="*/ 429602 w 1034401"/>
                  <a:gd name="connsiteY104" fmla="*/ 658864 h 838042"/>
                  <a:gd name="connsiteX105" fmla="*/ 444084 w 1034401"/>
                  <a:gd name="connsiteY105" fmla="*/ 626947 h 838042"/>
                  <a:gd name="connsiteX106" fmla="*/ 464289 w 1034401"/>
                  <a:gd name="connsiteY106" fmla="*/ 600072 h 838042"/>
                  <a:gd name="connsiteX107" fmla="*/ 523510 w 1034401"/>
                  <a:gd name="connsiteY107" fmla="*/ 565123 h 838042"/>
                  <a:gd name="connsiteX108" fmla="*/ 599348 w 1034401"/>
                  <a:gd name="connsiteY108" fmla="*/ 550915 h 838042"/>
                  <a:gd name="connsiteX109" fmla="*/ 707801 w 1034401"/>
                  <a:gd name="connsiteY109" fmla="*/ 612819 h 838042"/>
                  <a:gd name="connsiteX110" fmla="*/ 780122 w 1034401"/>
                  <a:gd name="connsiteY110" fmla="*/ 656959 h 838042"/>
                  <a:gd name="connsiteX111" fmla="*/ 804887 w 1034401"/>
                  <a:gd name="connsiteY111" fmla="*/ 632194 h 838042"/>
                  <a:gd name="connsiteX112" fmla="*/ 801077 w 1034401"/>
                  <a:gd name="connsiteY112" fmla="*/ 601714 h 838042"/>
                  <a:gd name="connsiteX113" fmla="*/ 762796 w 1034401"/>
                  <a:gd name="connsiteY113" fmla="*/ 562523 h 838042"/>
                  <a:gd name="connsiteX114" fmla="*/ 650582 w 1034401"/>
                  <a:gd name="connsiteY114" fmla="*/ 479794 h 838042"/>
                  <a:gd name="connsiteX115" fmla="*/ 646772 w 1034401"/>
                  <a:gd name="connsiteY115" fmla="*/ 462649 h 838042"/>
                  <a:gd name="connsiteX116" fmla="*/ 658202 w 1034401"/>
                  <a:gd name="connsiteY116" fmla="*/ 426454 h 838042"/>
                  <a:gd name="connsiteX117" fmla="*/ 726782 w 1034401"/>
                  <a:gd name="connsiteY117" fmla="*/ 405499 h 838042"/>
                  <a:gd name="connsiteX118" fmla="*/ 844892 w 1034401"/>
                  <a:gd name="connsiteY118" fmla="*/ 407404 h 838042"/>
                  <a:gd name="connsiteX119" fmla="*/ 873467 w 1034401"/>
                  <a:gd name="connsiteY119" fmla="*/ 409309 h 838042"/>
                  <a:gd name="connsiteX120" fmla="*/ 902042 w 1034401"/>
                  <a:gd name="connsiteY120" fmla="*/ 415024 h 838042"/>
                  <a:gd name="connsiteX121" fmla="*/ 953477 w 1034401"/>
                  <a:gd name="connsiteY121" fmla="*/ 424549 h 838042"/>
                  <a:gd name="connsiteX122" fmla="*/ 1002290 w 1034401"/>
                  <a:gd name="connsiteY122" fmla="*/ 426835 h 838042"/>
                  <a:gd name="connsiteX123" fmla="*/ 1033487 w 1034401"/>
                  <a:gd name="connsiteY123" fmla="*/ 415024 h 838042"/>
                  <a:gd name="connsiteX124" fmla="*/ 1020514 w 1034401"/>
                  <a:gd name="connsiteY124" fmla="*/ 377797 h 838042"/>
                  <a:gd name="connsiteX125" fmla="*/ 964889 w 1034401"/>
                  <a:gd name="connsiteY125" fmla="*/ 358029 h 838042"/>
                  <a:gd name="connsiteX126" fmla="*/ 907856 w 1034401"/>
                  <a:gd name="connsiteY126" fmla="*/ 350516 h 838042"/>
                  <a:gd name="connsiteX127" fmla="*/ 827747 w 1034401"/>
                  <a:gd name="connsiteY127" fmla="*/ 357874 h 838042"/>
                  <a:gd name="connsiteX128" fmla="*/ 822032 w 1034401"/>
                  <a:gd name="connsiteY128" fmla="*/ 359779 h 838042"/>
                  <a:gd name="connsiteX129" fmla="*/ 732497 w 1034401"/>
                  <a:gd name="connsiteY129" fmla="*/ 361684 h 838042"/>
                  <a:gd name="connsiteX130" fmla="*/ 671537 w 1034401"/>
                  <a:gd name="connsiteY130" fmla="*/ 369304 h 838042"/>
                  <a:gd name="connsiteX131" fmla="*/ 648677 w 1034401"/>
                  <a:gd name="connsiteY131" fmla="*/ 373114 h 838042"/>
                  <a:gd name="connsiteX132" fmla="*/ 644867 w 1034401"/>
                  <a:gd name="connsiteY132" fmla="*/ 361684 h 838042"/>
                  <a:gd name="connsiteX133" fmla="*/ 642962 w 1034401"/>
                  <a:gd name="connsiteY133" fmla="*/ 355969 h 838042"/>
                  <a:gd name="connsiteX134" fmla="*/ 644867 w 1034401"/>
                  <a:gd name="connsiteY134" fmla="*/ 338824 h 838042"/>
                  <a:gd name="connsiteX135" fmla="*/ 646772 w 1034401"/>
                  <a:gd name="connsiteY135" fmla="*/ 333109 h 838042"/>
                  <a:gd name="connsiteX136" fmla="*/ 663917 w 1034401"/>
                  <a:gd name="connsiteY136" fmla="*/ 323584 h 838042"/>
                  <a:gd name="connsiteX137" fmla="*/ 675347 w 1034401"/>
                  <a:gd name="connsiteY137" fmla="*/ 315964 h 838042"/>
                  <a:gd name="connsiteX138" fmla="*/ 677252 w 1034401"/>
                  <a:gd name="connsiteY138" fmla="*/ 310249 h 838042"/>
                  <a:gd name="connsiteX139" fmla="*/ 682967 w 1034401"/>
                  <a:gd name="connsiteY139" fmla="*/ 308344 h 838042"/>
                  <a:gd name="connsiteX140" fmla="*/ 688682 w 1034401"/>
                  <a:gd name="connsiteY140" fmla="*/ 304534 h 838042"/>
                  <a:gd name="connsiteX141" fmla="*/ 698207 w 1034401"/>
                  <a:gd name="connsiteY141" fmla="*/ 295009 h 838042"/>
                  <a:gd name="connsiteX142" fmla="*/ 707732 w 1034401"/>
                  <a:gd name="connsiteY142" fmla="*/ 283579 h 838042"/>
                  <a:gd name="connsiteX143" fmla="*/ 719162 w 1034401"/>
                  <a:gd name="connsiteY143" fmla="*/ 275959 h 838042"/>
                  <a:gd name="connsiteX144" fmla="*/ 734402 w 1034401"/>
                  <a:gd name="connsiteY144" fmla="*/ 262624 h 838042"/>
                  <a:gd name="connsiteX145" fmla="*/ 743927 w 1034401"/>
                  <a:gd name="connsiteY145" fmla="*/ 251194 h 838042"/>
                  <a:gd name="connsiteX146" fmla="*/ 755357 w 1034401"/>
                  <a:gd name="connsiteY146" fmla="*/ 241669 h 838042"/>
                  <a:gd name="connsiteX147" fmla="*/ 761072 w 1034401"/>
                  <a:gd name="connsiteY147" fmla="*/ 230239 h 838042"/>
                  <a:gd name="connsiteX148" fmla="*/ 762977 w 1034401"/>
                  <a:gd name="connsiteY148" fmla="*/ 224524 h 838042"/>
                  <a:gd name="connsiteX149" fmla="*/ 768692 w 1034401"/>
                  <a:gd name="connsiteY149" fmla="*/ 213094 h 838042"/>
                  <a:gd name="connsiteX150" fmla="*/ 766787 w 1034401"/>
                  <a:gd name="connsiteY150" fmla="*/ 197854 h 838042"/>
                  <a:gd name="connsiteX151" fmla="*/ 761072 w 1034401"/>
                  <a:gd name="connsiteY151" fmla="*/ 195949 h 838042"/>
                  <a:gd name="connsiteX152" fmla="*/ 740117 w 1034401"/>
                  <a:gd name="connsiteY152" fmla="*/ 197854 h 838042"/>
                  <a:gd name="connsiteX153" fmla="*/ 734402 w 1034401"/>
                  <a:gd name="connsiteY153" fmla="*/ 201664 h 838042"/>
                  <a:gd name="connsiteX154" fmla="*/ 722972 w 1034401"/>
                  <a:gd name="connsiteY154" fmla="*/ 205474 h 838042"/>
                  <a:gd name="connsiteX155" fmla="*/ 719162 w 1034401"/>
                  <a:gd name="connsiteY155" fmla="*/ 211189 h 838042"/>
                  <a:gd name="connsiteX156" fmla="*/ 713447 w 1034401"/>
                  <a:gd name="connsiteY156" fmla="*/ 213094 h 838042"/>
                  <a:gd name="connsiteX157" fmla="*/ 707732 w 1034401"/>
                  <a:gd name="connsiteY157" fmla="*/ 216904 h 838042"/>
                  <a:gd name="connsiteX158" fmla="*/ 702017 w 1034401"/>
                  <a:gd name="connsiteY158" fmla="*/ 222619 h 838042"/>
                  <a:gd name="connsiteX159" fmla="*/ 694397 w 1034401"/>
                  <a:gd name="connsiteY159" fmla="*/ 226429 h 838042"/>
                  <a:gd name="connsiteX160" fmla="*/ 652487 w 1034401"/>
                  <a:gd name="connsiteY160" fmla="*/ 255004 h 838042"/>
                  <a:gd name="connsiteX161" fmla="*/ 639152 w 1034401"/>
                  <a:gd name="connsiteY161" fmla="*/ 266434 h 838042"/>
                  <a:gd name="connsiteX162" fmla="*/ 629627 w 1034401"/>
                  <a:gd name="connsiteY162" fmla="*/ 283579 h 838042"/>
                  <a:gd name="connsiteX163" fmla="*/ 604862 w 1034401"/>
                  <a:gd name="connsiteY163" fmla="*/ 289294 h 838042"/>
                  <a:gd name="connsiteX164" fmla="*/ 591527 w 1034401"/>
                  <a:gd name="connsiteY164" fmla="*/ 293104 h 838042"/>
                  <a:gd name="connsiteX165" fmla="*/ 576287 w 1034401"/>
                  <a:gd name="connsiteY165" fmla="*/ 291199 h 838042"/>
                  <a:gd name="connsiteX166" fmla="*/ 564857 w 1034401"/>
                  <a:gd name="connsiteY166" fmla="*/ 287389 h 838042"/>
                  <a:gd name="connsiteX167" fmla="*/ 553427 w 1034401"/>
                  <a:gd name="connsiteY167" fmla="*/ 283579 h 838042"/>
                  <a:gd name="connsiteX168" fmla="*/ 541997 w 1034401"/>
                  <a:gd name="connsiteY168" fmla="*/ 279769 h 838042"/>
                  <a:gd name="connsiteX169" fmla="*/ 536282 w 1034401"/>
                  <a:gd name="connsiteY169" fmla="*/ 277864 h 838042"/>
                  <a:gd name="connsiteX170" fmla="*/ 530567 w 1034401"/>
                  <a:gd name="connsiteY170" fmla="*/ 274054 h 838042"/>
                  <a:gd name="connsiteX171" fmla="*/ 519137 w 1034401"/>
                  <a:gd name="connsiteY171" fmla="*/ 268339 h 838042"/>
                  <a:gd name="connsiteX172" fmla="*/ 511517 w 1034401"/>
                  <a:gd name="connsiteY172" fmla="*/ 256909 h 838042"/>
                  <a:gd name="connsiteX173" fmla="*/ 507707 w 1034401"/>
                  <a:gd name="connsiteY173" fmla="*/ 235954 h 838042"/>
                  <a:gd name="connsiteX174" fmla="*/ 509612 w 1034401"/>
                  <a:gd name="connsiteY174" fmla="*/ 171184 h 838042"/>
                  <a:gd name="connsiteX175" fmla="*/ 508314 w 1034401"/>
                  <a:gd name="connsiteY175" fmla="*/ 73485 h 838042"/>
                  <a:gd name="connsiteX176" fmla="*/ 454116 w 1034401"/>
                  <a:gd name="connsiteY176" fmla="*/ 11248 h 838042"/>
                  <a:gd name="connsiteX177" fmla="*/ 435401 w 1034401"/>
                  <a:gd name="connsiteY177" fmla="*/ 68523 h 838042"/>
                  <a:gd name="connsiteX178" fmla="*/ 427697 w 1034401"/>
                  <a:gd name="connsiteY178" fmla="*/ 137103 h 838042"/>
                  <a:gd name="connsiteX179" fmla="*/ 420077 w 1034401"/>
                  <a:gd name="connsiteY179" fmla="*/ 169279 h 838042"/>
                  <a:gd name="connsiteX180" fmla="*/ 416267 w 1034401"/>
                  <a:gd name="connsiteY180" fmla="*/ 186424 h 838042"/>
                  <a:gd name="connsiteX181" fmla="*/ 420077 w 1034401"/>
                  <a:gd name="connsiteY181" fmla="*/ 207379 h 838042"/>
                  <a:gd name="connsiteX182" fmla="*/ 423887 w 1034401"/>
                  <a:gd name="connsiteY182" fmla="*/ 213094 h 838042"/>
                  <a:gd name="connsiteX183" fmla="*/ 427697 w 1034401"/>
                  <a:gd name="connsiteY183" fmla="*/ 224524 h 838042"/>
                  <a:gd name="connsiteX184" fmla="*/ 425792 w 1034401"/>
                  <a:gd name="connsiteY184" fmla="*/ 251194 h 838042"/>
                  <a:gd name="connsiteX185" fmla="*/ 420077 w 1034401"/>
                  <a:gd name="connsiteY185" fmla="*/ 253099 h 838042"/>
                  <a:gd name="connsiteX186" fmla="*/ 414362 w 1034401"/>
                  <a:gd name="connsiteY186" fmla="*/ 256909 h 838042"/>
                  <a:gd name="connsiteX187" fmla="*/ 423887 w 1034401"/>
                  <a:gd name="connsiteY187" fmla="*/ 253099 h 838042"/>
                  <a:gd name="connsiteX0" fmla="*/ 423887 w 1033466"/>
                  <a:gd name="connsiteY0" fmla="*/ 253099 h 838042"/>
                  <a:gd name="connsiteX1" fmla="*/ 423887 w 1033466"/>
                  <a:gd name="connsiteY1" fmla="*/ 253099 h 838042"/>
                  <a:gd name="connsiteX2" fmla="*/ 397217 w 1033466"/>
                  <a:gd name="connsiteY2" fmla="*/ 262624 h 838042"/>
                  <a:gd name="connsiteX3" fmla="*/ 389597 w 1033466"/>
                  <a:gd name="connsiteY3" fmla="*/ 264529 h 838042"/>
                  <a:gd name="connsiteX4" fmla="*/ 359117 w 1033466"/>
                  <a:gd name="connsiteY4" fmla="*/ 266434 h 838042"/>
                  <a:gd name="connsiteX5" fmla="*/ 353402 w 1033466"/>
                  <a:gd name="connsiteY5" fmla="*/ 270244 h 838042"/>
                  <a:gd name="connsiteX6" fmla="*/ 341972 w 1033466"/>
                  <a:gd name="connsiteY6" fmla="*/ 279769 h 838042"/>
                  <a:gd name="connsiteX7" fmla="*/ 330542 w 1033466"/>
                  <a:gd name="connsiteY7" fmla="*/ 283579 h 838042"/>
                  <a:gd name="connsiteX8" fmla="*/ 315302 w 1033466"/>
                  <a:gd name="connsiteY8" fmla="*/ 289294 h 838042"/>
                  <a:gd name="connsiteX9" fmla="*/ 267677 w 1033466"/>
                  <a:gd name="connsiteY9" fmla="*/ 285484 h 838042"/>
                  <a:gd name="connsiteX10" fmla="*/ 256247 w 1033466"/>
                  <a:gd name="connsiteY10" fmla="*/ 281674 h 838042"/>
                  <a:gd name="connsiteX11" fmla="*/ 244817 w 1033466"/>
                  <a:gd name="connsiteY11" fmla="*/ 277864 h 838042"/>
                  <a:gd name="connsiteX12" fmla="*/ 239102 w 1033466"/>
                  <a:gd name="connsiteY12" fmla="*/ 275959 h 838042"/>
                  <a:gd name="connsiteX13" fmla="*/ 233387 w 1033466"/>
                  <a:gd name="connsiteY13" fmla="*/ 274054 h 838042"/>
                  <a:gd name="connsiteX14" fmla="*/ 221957 w 1033466"/>
                  <a:gd name="connsiteY14" fmla="*/ 272149 h 838042"/>
                  <a:gd name="connsiteX15" fmla="*/ 216242 w 1033466"/>
                  <a:gd name="connsiteY15" fmla="*/ 270244 h 838042"/>
                  <a:gd name="connsiteX16" fmla="*/ 208622 w 1033466"/>
                  <a:gd name="connsiteY16" fmla="*/ 268339 h 838042"/>
                  <a:gd name="connsiteX17" fmla="*/ 197192 w 1033466"/>
                  <a:gd name="connsiteY17" fmla="*/ 264529 h 838042"/>
                  <a:gd name="connsiteX18" fmla="*/ 191477 w 1033466"/>
                  <a:gd name="connsiteY18" fmla="*/ 262624 h 838042"/>
                  <a:gd name="connsiteX19" fmla="*/ 183857 w 1033466"/>
                  <a:gd name="connsiteY19" fmla="*/ 260719 h 838042"/>
                  <a:gd name="connsiteX20" fmla="*/ 172427 w 1033466"/>
                  <a:gd name="connsiteY20" fmla="*/ 255004 h 838042"/>
                  <a:gd name="connsiteX21" fmla="*/ 166712 w 1033466"/>
                  <a:gd name="connsiteY21" fmla="*/ 251194 h 838042"/>
                  <a:gd name="connsiteX22" fmla="*/ 159092 w 1033466"/>
                  <a:gd name="connsiteY22" fmla="*/ 239764 h 838042"/>
                  <a:gd name="connsiteX23" fmla="*/ 147662 w 1033466"/>
                  <a:gd name="connsiteY23" fmla="*/ 235954 h 838042"/>
                  <a:gd name="connsiteX24" fmla="*/ 141947 w 1033466"/>
                  <a:gd name="connsiteY24" fmla="*/ 232144 h 838042"/>
                  <a:gd name="connsiteX25" fmla="*/ 136232 w 1033466"/>
                  <a:gd name="connsiteY25" fmla="*/ 230239 h 838042"/>
                  <a:gd name="connsiteX26" fmla="*/ 119087 w 1033466"/>
                  <a:gd name="connsiteY26" fmla="*/ 226429 h 838042"/>
                  <a:gd name="connsiteX27" fmla="*/ 113372 w 1033466"/>
                  <a:gd name="connsiteY27" fmla="*/ 220714 h 838042"/>
                  <a:gd name="connsiteX28" fmla="*/ 103847 w 1033466"/>
                  <a:gd name="connsiteY28" fmla="*/ 203569 h 838042"/>
                  <a:gd name="connsiteX29" fmla="*/ 86702 w 1033466"/>
                  <a:gd name="connsiteY29" fmla="*/ 195949 h 838042"/>
                  <a:gd name="connsiteX30" fmla="*/ 80987 w 1033466"/>
                  <a:gd name="connsiteY30" fmla="*/ 194044 h 838042"/>
                  <a:gd name="connsiteX31" fmla="*/ 61937 w 1033466"/>
                  <a:gd name="connsiteY31" fmla="*/ 197854 h 838042"/>
                  <a:gd name="connsiteX32" fmla="*/ 56222 w 1033466"/>
                  <a:gd name="connsiteY32" fmla="*/ 201664 h 838042"/>
                  <a:gd name="connsiteX33" fmla="*/ 52412 w 1033466"/>
                  <a:gd name="connsiteY33" fmla="*/ 207379 h 838042"/>
                  <a:gd name="connsiteX34" fmla="*/ 48602 w 1033466"/>
                  <a:gd name="connsiteY34" fmla="*/ 218809 h 838042"/>
                  <a:gd name="connsiteX35" fmla="*/ 52412 w 1033466"/>
                  <a:gd name="connsiteY35" fmla="*/ 256909 h 838042"/>
                  <a:gd name="connsiteX36" fmla="*/ 56222 w 1033466"/>
                  <a:gd name="connsiteY36" fmla="*/ 262624 h 838042"/>
                  <a:gd name="connsiteX37" fmla="*/ 61937 w 1033466"/>
                  <a:gd name="connsiteY37" fmla="*/ 266434 h 838042"/>
                  <a:gd name="connsiteX38" fmla="*/ 65747 w 1033466"/>
                  <a:gd name="connsiteY38" fmla="*/ 272149 h 838042"/>
                  <a:gd name="connsiteX39" fmla="*/ 82892 w 1033466"/>
                  <a:gd name="connsiteY39" fmla="*/ 281674 h 838042"/>
                  <a:gd name="connsiteX40" fmla="*/ 105752 w 1033466"/>
                  <a:gd name="connsiteY40" fmla="*/ 283579 h 838042"/>
                  <a:gd name="connsiteX41" fmla="*/ 126707 w 1033466"/>
                  <a:gd name="connsiteY41" fmla="*/ 289294 h 838042"/>
                  <a:gd name="connsiteX42" fmla="*/ 132422 w 1033466"/>
                  <a:gd name="connsiteY42" fmla="*/ 291199 h 838042"/>
                  <a:gd name="connsiteX43" fmla="*/ 138137 w 1033466"/>
                  <a:gd name="connsiteY43" fmla="*/ 296914 h 838042"/>
                  <a:gd name="connsiteX44" fmla="*/ 145757 w 1033466"/>
                  <a:gd name="connsiteY44" fmla="*/ 298819 h 838042"/>
                  <a:gd name="connsiteX45" fmla="*/ 168617 w 1033466"/>
                  <a:gd name="connsiteY45" fmla="*/ 302629 h 838042"/>
                  <a:gd name="connsiteX46" fmla="*/ 193382 w 1033466"/>
                  <a:gd name="connsiteY46" fmla="*/ 308344 h 838042"/>
                  <a:gd name="connsiteX47" fmla="*/ 210527 w 1033466"/>
                  <a:gd name="connsiteY47" fmla="*/ 314059 h 838042"/>
                  <a:gd name="connsiteX48" fmla="*/ 216242 w 1033466"/>
                  <a:gd name="connsiteY48" fmla="*/ 315964 h 838042"/>
                  <a:gd name="connsiteX49" fmla="*/ 231482 w 1033466"/>
                  <a:gd name="connsiteY49" fmla="*/ 319774 h 838042"/>
                  <a:gd name="connsiteX50" fmla="*/ 250532 w 1033466"/>
                  <a:gd name="connsiteY50" fmla="*/ 325489 h 838042"/>
                  <a:gd name="connsiteX51" fmla="*/ 256247 w 1033466"/>
                  <a:gd name="connsiteY51" fmla="*/ 329299 h 838042"/>
                  <a:gd name="connsiteX52" fmla="*/ 269582 w 1033466"/>
                  <a:gd name="connsiteY52" fmla="*/ 344539 h 838042"/>
                  <a:gd name="connsiteX53" fmla="*/ 275297 w 1033466"/>
                  <a:gd name="connsiteY53" fmla="*/ 363589 h 838042"/>
                  <a:gd name="connsiteX54" fmla="*/ 277202 w 1033466"/>
                  <a:gd name="connsiteY54" fmla="*/ 369304 h 838042"/>
                  <a:gd name="connsiteX55" fmla="*/ 279107 w 1033466"/>
                  <a:gd name="connsiteY55" fmla="*/ 375019 h 838042"/>
                  <a:gd name="connsiteX56" fmla="*/ 281012 w 1033466"/>
                  <a:gd name="connsiteY56" fmla="*/ 399784 h 838042"/>
                  <a:gd name="connsiteX57" fmla="*/ 282917 w 1033466"/>
                  <a:gd name="connsiteY57" fmla="*/ 405499 h 838042"/>
                  <a:gd name="connsiteX58" fmla="*/ 281012 w 1033466"/>
                  <a:gd name="connsiteY58" fmla="*/ 424549 h 838042"/>
                  <a:gd name="connsiteX59" fmla="*/ 279107 w 1033466"/>
                  <a:gd name="connsiteY59" fmla="*/ 434074 h 838042"/>
                  <a:gd name="connsiteX60" fmla="*/ 265772 w 1033466"/>
                  <a:gd name="connsiteY60" fmla="*/ 447409 h 838042"/>
                  <a:gd name="connsiteX61" fmla="*/ 254342 w 1033466"/>
                  <a:gd name="connsiteY61" fmla="*/ 455029 h 838042"/>
                  <a:gd name="connsiteX62" fmla="*/ 242912 w 1033466"/>
                  <a:gd name="connsiteY62" fmla="*/ 458839 h 838042"/>
                  <a:gd name="connsiteX63" fmla="*/ 128612 w 1033466"/>
                  <a:gd name="connsiteY63" fmla="*/ 458839 h 838042"/>
                  <a:gd name="connsiteX64" fmla="*/ 122897 w 1033466"/>
                  <a:gd name="connsiteY64" fmla="*/ 460744 h 838042"/>
                  <a:gd name="connsiteX65" fmla="*/ 107657 w 1033466"/>
                  <a:gd name="connsiteY65" fmla="*/ 462649 h 838042"/>
                  <a:gd name="connsiteX66" fmla="*/ 90512 w 1033466"/>
                  <a:gd name="connsiteY66" fmla="*/ 468364 h 838042"/>
                  <a:gd name="connsiteX67" fmla="*/ 84797 w 1033466"/>
                  <a:gd name="connsiteY67" fmla="*/ 470269 h 838042"/>
                  <a:gd name="connsiteX68" fmla="*/ 79082 w 1033466"/>
                  <a:gd name="connsiteY68" fmla="*/ 474079 h 838042"/>
                  <a:gd name="connsiteX69" fmla="*/ 67652 w 1033466"/>
                  <a:gd name="connsiteY69" fmla="*/ 475984 h 838042"/>
                  <a:gd name="connsiteX70" fmla="*/ 29552 w 1033466"/>
                  <a:gd name="connsiteY70" fmla="*/ 477889 h 838042"/>
                  <a:gd name="connsiteX71" fmla="*/ 18122 w 1033466"/>
                  <a:gd name="connsiteY71" fmla="*/ 483604 h 838042"/>
                  <a:gd name="connsiteX72" fmla="*/ 8597 w 1033466"/>
                  <a:gd name="connsiteY72" fmla="*/ 493129 h 838042"/>
                  <a:gd name="connsiteX73" fmla="*/ 6692 w 1033466"/>
                  <a:gd name="connsiteY73" fmla="*/ 498844 h 838042"/>
                  <a:gd name="connsiteX74" fmla="*/ 2882 w 1033466"/>
                  <a:gd name="connsiteY74" fmla="*/ 504559 h 838042"/>
                  <a:gd name="connsiteX75" fmla="*/ 14312 w 1033466"/>
                  <a:gd name="connsiteY75" fmla="*/ 540754 h 838042"/>
                  <a:gd name="connsiteX76" fmla="*/ 147662 w 1033466"/>
                  <a:gd name="connsiteY76" fmla="*/ 540754 h 838042"/>
                  <a:gd name="connsiteX77" fmla="*/ 155282 w 1033466"/>
                  <a:gd name="connsiteY77" fmla="*/ 538849 h 838042"/>
                  <a:gd name="connsiteX78" fmla="*/ 305777 w 1033466"/>
                  <a:gd name="connsiteY78" fmla="*/ 533134 h 838042"/>
                  <a:gd name="connsiteX79" fmla="*/ 321017 w 1033466"/>
                  <a:gd name="connsiteY79" fmla="*/ 540754 h 838042"/>
                  <a:gd name="connsiteX80" fmla="*/ 332447 w 1033466"/>
                  <a:gd name="connsiteY80" fmla="*/ 546469 h 838042"/>
                  <a:gd name="connsiteX81" fmla="*/ 336257 w 1033466"/>
                  <a:gd name="connsiteY81" fmla="*/ 552184 h 838042"/>
                  <a:gd name="connsiteX82" fmla="*/ 341972 w 1033466"/>
                  <a:gd name="connsiteY82" fmla="*/ 554089 h 838042"/>
                  <a:gd name="connsiteX83" fmla="*/ 353402 w 1033466"/>
                  <a:gd name="connsiteY83" fmla="*/ 561709 h 838042"/>
                  <a:gd name="connsiteX84" fmla="*/ 359117 w 1033466"/>
                  <a:gd name="connsiteY84" fmla="*/ 565519 h 838042"/>
                  <a:gd name="connsiteX85" fmla="*/ 362927 w 1033466"/>
                  <a:gd name="connsiteY85" fmla="*/ 571234 h 838042"/>
                  <a:gd name="connsiteX86" fmla="*/ 368642 w 1033466"/>
                  <a:gd name="connsiteY86" fmla="*/ 582664 h 838042"/>
                  <a:gd name="connsiteX87" fmla="*/ 364832 w 1033466"/>
                  <a:gd name="connsiteY87" fmla="*/ 609334 h 838042"/>
                  <a:gd name="connsiteX88" fmla="*/ 361022 w 1033466"/>
                  <a:gd name="connsiteY88" fmla="*/ 615049 h 838042"/>
                  <a:gd name="connsiteX89" fmla="*/ 359117 w 1033466"/>
                  <a:gd name="connsiteY89" fmla="*/ 620764 h 838042"/>
                  <a:gd name="connsiteX90" fmla="*/ 355307 w 1033466"/>
                  <a:gd name="connsiteY90" fmla="*/ 626479 h 838042"/>
                  <a:gd name="connsiteX91" fmla="*/ 353402 w 1033466"/>
                  <a:gd name="connsiteY91" fmla="*/ 632194 h 838042"/>
                  <a:gd name="connsiteX92" fmla="*/ 349592 w 1033466"/>
                  <a:gd name="connsiteY92" fmla="*/ 637909 h 838042"/>
                  <a:gd name="connsiteX93" fmla="*/ 332447 w 1033466"/>
                  <a:gd name="connsiteY93" fmla="*/ 704584 h 838042"/>
                  <a:gd name="connsiteX94" fmla="*/ 330542 w 1033466"/>
                  <a:gd name="connsiteY94" fmla="*/ 756019 h 838042"/>
                  <a:gd name="connsiteX95" fmla="*/ 332447 w 1033466"/>
                  <a:gd name="connsiteY95" fmla="*/ 780784 h 838042"/>
                  <a:gd name="connsiteX96" fmla="*/ 334352 w 1033466"/>
                  <a:gd name="connsiteY96" fmla="*/ 786499 h 838042"/>
                  <a:gd name="connsiteX97" fmla="*/ 338162 w 1033466"/>
                  <a:gd name="connsiteY97" fmla="*/ 790309 h 838042"/>
                  <a:gd name="connsiteX98" fmla="*/ 366737 w 1033466"/>
                  <a:gd name="connsiteY98" fmla="*/ 836029 h 838042"/>
                  <a:gd name="connsiteX99" fmla="*/ 389597 w 1033466"/>
                  <a:gd name="connsiteY99" fmla="*/ 837934 h 838042"/>
                  <a:gd name="connsiteX100" fmla="*/ 397407 w 1033466"/>
                  <a:gd name="connsiteY100" fmla="*/ 833530 h 838042"/>
                  <a:gd name="connsiteX101" fmla="*/ 402932 w 1033466"/>
                  <a:gd name="connsiteY101" fmla="*/ 784594 h 838042"/>
                  <a:gd name="connsiteX102" fmla="*/ 406742 w 1033466"/>
                  <a:gd name="connsiteY102" fmla="*/ 727444 h 838042"/>
                  <a:gd name="connsiteX103" fmla="*/ 423887 w 1033466"/>
                  <a:gd name="connsiteY103" fmla="*/ 672199 h 838042"/>
                  <a:gd name="connsiteX104" fmla="*/ 429602 w 1033466"/>
                  <a:gd name="connsiteY104" fmla="*/ 658864 h 838042"/>
                  <a:gd name="connsiteX105" fmla="*/ 444084 w 1033466"/>
                  <a:gd name="connsiteY105" fmla="*/ 626947 h 838042"/>
                  <a:gd name="connsiteX106" fmla="*/ 464289 w 1033466"/>
                  <a:gd name="connsiteY106" fmla="*/ 600072 h 838042"/>
                  <a:gd name="connsiteX107" fmla="*/ 523510 w 1033466"/>
                  <a:gd name="connsiteY107" fmla="*/ 565123 h 838042"/>
                  <a:gd name="connsiteX108" fmla="*/ 599348 w 1033466"/>
                  <a:gd name="connsiteY108" fmla="*/ 550915 h 838042"/>
                  <a:gd name="connsiteX109" fmla="*/ 707801 w 1033466"/>
                  <a:gd name="connsiteY109" fmla="*/ 612819 h 838042"/>
                  <a:gd name="connsiteX110" fmla="*/ 780122 w 1033466"/>
                  <a:gd name="connsiteY110" fmla="*/ 656959 h 838042"/>
                  <a:gd name="connsiteX111" fmla="*/ 804887 w 1033466"/>
                  <a:gd name="connsiteY111" fmla="*/ 632194 h 838042"/>
                  <a:gd name="connsiteX112" fmla="*/ 801077 w 1033466"/>
                  <a:gd name="connsiteY112" fmla="*/ 601714 h 838042"/>
                  <a:gd name="connsiteX113" fmla="*/ 762796 w 1033466"/>
                  <a:gd name="connsiteY113" fmla="*/ 562523 h 838042"/>
                  <a:gd name="connsiteX114" fmla="*/ 650582 w 1033466"/>
                  <a:gd name="connsiteY114" fmla="*/ 479794 h 838042"/>
                  <a:gd name="connsiteX115" fmla="*/ 646772 w 1033466"/>
                  <a:gd name="connsiteY115" fmla="*/ 462649 h 838042"/>
                  <a:gd name="connsiteX116" fmla="*/ 658202 w 1033466"/>
                  <a:gd name="connsiteY116" fmla="*/ 426454 h 838042"/>
                  <a:gd name="connsiteX117" fmla="*/ 726782 w 1033466"/>
                  <a:gd name="connsiteY117" fmla="*/ 405499 h 838042"/>
                  <a:gd name="connsiteX118" fmla="*/ 844892 w 1033466"/>
                  <a:gd name="connsiteY118" fmla="*/ 407404 h 838042"/>
                  <a:gd name="connsiteX119" fmla="*/ 873467 w 1033466"/>
                  <a:gd name="connsiteY119" fmla="*/ 409309 h 838042"/>
                  <a:gd name="connsiteX120" fmla="*/ 902042 w 1033466"/>
                  <a:gd name="connsiteY120" fmla="*/ 415024 h 838042"/>
                  <a:gd name="connsiteX121" fmla="*/ 953477 w 1033466"/>
                  <a:gd name="connsiteY121" fmla="*/ 424549 h 838042"/>
                  <a:gd name="connsiteX122" fmla="*/ 1002290 w 1033466"/>
                  <a:gd name="connsiteY122" fmla="*/ 426835 h 838042"/>
                  <a:gd name="connsiteX123" fmla="*/ 1032449 w 1033466"/>
                  <a:gd name="connsiteY123" fmla="*/ 402711 h 838042"/>
                  <a:gd name="connsiteX124" fmla="*/ 1020514 w 1033466"/>
                  <a:gd name="connsiteY124" fmla="*/ 377797 h 838042"/>
                  <a:gd name="connsiteX125" fmla="*/ 964889 w 1033466"/>
                  <a:gd name="connsiteY125" fmla="*/ 358029 h 838042"/>
                  <a:gd name="connsiteX126" fmla="*/ 907856 w 1033466"/>
                  <a:gd name="connsiteY126" fmla="*/ 350516 h 838042"/>
                  <a:gd name="connsiteX127" fmla="*/ 827747 w 1033466"/>
                  <a:gd name="connsiteY127" fmla="*/ 357874 h 838042"/>
                  <a:gd name="connsiteX128" fmla="*/ 822032 w 1033466"/>
                  <a:gd name="connsiteY128" fmla="*/ 359779 h 838042"/>
                  <a:gd name="connsiteX129" fmla="*/ 732497 w 1033466"/>
                  <a:gd name="connsiteY129" fmla="*/ 361684 h 838042"/>
                  <a:gd name="connsiteX130" fmla="*/ 671537 w 1033466"/>
                  <a:gd name="connsiteY130" fmla="*/ 369304 h 838042"/>
                  <a:gd name="connsiteX131" fmla="*/ 648677 w 1033466"/>
                  <a:gd name="connsiteY131" fmla="*/ 373114 h 838042"/>
                  <a:gd name="connsiteX132" fmla="*/ 644867 w 1033466"/>
                  <a:gd name="connsiteY132" fmla="*/ 361684 h 838042"/>
                  <a:gd name="connsiteX133" fmla="*/ 642962 w 1033466"/>
                  <a:gd name="connsiteY133" fmla="*/ 355969 h 838042"/>
                  <a:gd name="connsiteX134" fmla="*/ 644867 w 1033466"/>
                  <a:gd name="connsiteY134" fmla="*/ 338824 h 838042"/>
                  <a:gd name="connsiteX135" fmla="*/ 646772 w 1033466"/>
                  <a:gd name="connsiteY135" fmla="*/ 333109 h 838042"/>
                  <a:gd name="connsiteX136" fmla="*/ 663917 w 1033466"/>
                  <a:gd name="connsiteY136" fmla="*/ 323584 h 838042"/>
                  <a:gd name="connsiteX137" fmla="*/ 675347 w 1033466"/>
                  <a:gd name="connsiteY137" fmla="*/ 315964 h 838042"/>
                  <a:gd name="connsiteX138" fmla="*/ 677252 w 1033466"/>
                  <a:gd name="connsiteY138" fmla="*/ 310249 h 838042"/>
                  <a:gd name="connsiteX139" fmla="*/ 682967 w 1033466"/>
                  <a:gd name="connsiteY139" fmla="*/ 308344 h 838042"/>
                  <a:gd name="connsiteX140" fmla="*/ 688682 w 1033466"/>
                  <a:gd name="connsiteY140" fmla="*/ 304534 h 838042"/>
                  <a:gd name="connsiteX141" fmla="*/ 698207 w 1033466"/>
                  <a:gd name="connsiteY141" fmla="*/ 295009 h 838042"/>
                  <a:gd name="connsiteX142" fmla="*/ 707732 w 1033466"/>
                  <a:gd name="connsiteY142" fmla="*/ 283579 h 838042"/>
                  <a:gd name="connsiteX143" fmla="*/ 719162 w 1033466"/>
                  <a:gd name="connsiteY143" fmla="*/ 275959 h 838042"/>
                  <a:gd name="connsiteX144" fmla="*/ 734402 w 1033466"/>
                  <a:gd name="connsiteY144" fmla="*/ 262624 h 838042"/>
                  <a:gd name="connsiteX145" fmla="*/ 743927 w 1033466"/>
                  <a:gd name="connsiteY145" fmla="*/ 251194 h 838042"/>
                  <a:gd name="connsiteX146" fmla="*/ 755357 w 1033466"/>
                  <a:gd name="connsiteY146" fmla="*/ 241669 h 838042"/>
                  <a:gd name="connsiteX147" fmla="*/ 761072 w 1033466"/>
                  <a:gd name="connsiteY147" fmla="*/ 230239 h 838042"/>
                  <a:gd name="connsiteX148" fmla="*/ 762977 w 1033466"/>
                  <a:gd name="connsiteY148" fmla="*/ 224524 h 838042"/>
                  <a:gd name="connsiteX149" fmla="*/ 768692 w 1033466"/>
                  <a:gd name="connsiteY149" fmla="*/ 213094 h 838042"/>
                  <a:gd name="connsiteX150" fmla="*/ 766787 w 1033466"/>
                  <a:gd name="connsiteY150" fmla="*/ 197854 h 838042"/>
                  <a:gd name="connsiteX151" fmla="*/ 761072 w 1033466"/>
                  <a:gd name="connsiteY151" fmla="*/ 195949 h 838042"/>
                  <a:gd name="connsiteX152" fmla="*/ 740117 w 1033466"/>
                  <a:gd name="connsiteY152" fmla="*/ 197854 h 838042"/>
                  <a:gd name="connsiteX153" fmla="*/ 734402 w 1033466"/>
                  <a:gd name="connsiteY153" fmla="*/ 201664 h 838042"/>
                  <a:gd name="connsiteX154" fmla="*/ 722972 w 1033466"/>
                  <a:gd name="connsiteY154" fmla="*/ 205474 h 838042"/>
                  <a:gd name="connsiteX155" fmla="*/ 719162 w 1033466"/>
                  <a:gd name="connsiteY155" fmla="*/ 211189 h 838042"/>
                  <a:gd name="connsiteX156" fmla="*/ 713447 w 1033466"/>
                  <a:gd name="connsiteY156" fmla="*/ 213094 h 838042"/>
                  <a:gd name="connsiteX157" fmla="*/ 707732 w 1033466"/>
                  <a:gd name="connsiteY157" fmla="*/ 216904 h 838042"/>
                  <a:gd name="connsiteX158" fmla="*/ 702017 w 1033466"/>
                  <a:gd name="connsiteY158" fmla="*/ 222619 h 838042"/>
                  <a:gd name="connsiteX159" fmla="*/ 694397 w 1033466"/>
                  <a:gd name="connsiteY159" fmla="*/ 226429 h 838042"/>
                  <a:gd name="connsiteX160" fmla="*/ 652487 w 1033466"/>
                  <a:gd name="connsiteY160" fmla="*/ 255004 h 838042"/>
                  <a:gd name="connsiteX161" fmla="*/ 639152 w 1033466"/>
                  <a:gd name="connsiteY161" fmla="*/ 266434 h 838042"/>
                  <a:gd name="connsiteX162" fmla="*/ 629627 w 1033466"/>
                  <a:gd name="connsiteY162" fmla="*/ 283579 h 838042"/>
                  <a:gd name="connsiteX163" fmla="*/ 604862 w 1033466"/>
                  <a:gd name="connsiteY163" fmla="*/ 289294 h 838042"/>
                  <a:gd name="connsiteX164" fmla="*/ 591527 w 1033466"/>
                  <a:gd name="connsiteY164" fmla="*/ 293104 h 838042"/>
                  <a:gd name="connsiteX165" fmla="*/ 576287 w 1033466"/>
                  <a:gd name="connsiteY165" fmla="*/ 291199 h 838042"/>
                  <a:gd name="connsiteX166" fmla="*/ 564857 w 1033466"/>
                  <a:gd name="connsiteY166" fmla="*/ 287389 h 838042"/>
                  <a:gd name="connsiteX167" fmla="*/ 553427 w 1033466"/>
                  <a:gd name="connsiteY167" fmla="*/ 283579 h 838042"/>
                  <a:gd name="connsiteX168" fmla="*/ 541997 w 1033466"/>
                  <a:gd name="connsiteY168" fmla="*/ 279769 h 838042"/>
                  <a:gd name="connsiteX169" fmla="*/ 536282 w 1033466"/>
                  <a:gd name="connsiteY169" fmla="*/ 277864 h 838042"/>
                  <a:gd name="connsiteX170" fmla="*/ 530567 w 1033466"/>
                  <a:gd name="connsiteY170" fmla="*/ 274054 h 838042"/>
                  <a:gd name="connsiteX171" fmla="*/ 519137 w 1033466"/>
                  <a:gd name="connsiteY171" fmla="*/ 268339 h 838042"/>
                  <a:gd name="connsiteX172" fmla="*/ 511517 w 1033466"/>
                  <a:gd name="connsiteY172" fmla="*/ 256909 h 838042"/>
                  <a:gd name="connsiteX173" fmla="*/ 507707 w 1033466"/>
                  <a:gd name="connsiteY173" fmla="*/ 235954 h 838042"/>
                  <a:gd name="connsiteX174" fmla="*/ 509612 w 1033466"/>
                  <a:gd name="connsiteY174" fmla="*/ 171184 h 838042"/>
                  <a:gd name="connsiteX175" fmla="*/ 508314 w 1033466"/>
                  <a:gd name="connsiteY175" fmla="*/ 73485 h 838042"/>
                  <a:gd name="connsiteX176" fmla="*/ 454116 w 1033466"/>
                  <a:gd name="connsiteY176" fmla="*/ 11248 h 838042"/>
                  <a:gd name="connsiteX177" fmla="*/ 435401 w 1033466"/>
                  <a:gd name="connsiteY177" fmla="*/ 68523 h 838042"/>
                  <a:gd name="connsiteX178" fmla="*/ 427697 w 1033466"/>
                  <a:gd name="connsiteY178" fmla="*/ 137103 h 838042"/>
                  <a:gd name="connsiteX179" fmla="*/ 420077 w 1033466"/>
                  <a:gd name="connsiteY179" fmla="*/ 169279 h 838042"/>
                  <a:gd name="connsiteX180" fmla="*/ 416267 w 1033466"/>
                  <a:gd name="connsiteY180" fmla="*/ 186424 h 838042"/>
                  <a:gd name="connsiteX181" fmla="*/ 420077 w 1033466"/>
                  <a:gd name="connsiteY181" fmla="*/ 207379 h 838042"/>
                  <a:gd name="connsiteX182" fmla="*/ 423887 w 1033466"/>
                  <a:gd name="connsiteY182" fmla="*/ 213094 h 838042"/>
                  <a:gd name="connsiteX183" fmla="*/ 427697 w 1033466"/>
                  <a:gd name="connsiteY183" fmla="*/ 224524 h 838042"/>
                  <a:gd name="connsiteX184" fmla="*/ 425792 w 1033466"/>
                  <a:gd name="connsiteY184" fmla="*/ 251194 h 838042"/>
                  <a:gd name="connsiteX185" fmla="*/ 420077 w 1033466"/>
                  <a:gd name="connsiteY185" fmla="*/ 253099 h 838042"/>
                  <a:gd name="connsiteX186" fmla="*/ 414362 w 1033466"/>
                  <a:gd name="connsiteY186" fmla="*/ 256909 h 838042"/>
                  <a:gd name="connsiteX187" fmla="*/ 423887 w 1033466"/>
                  <a:gd name="connsiteY187"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44892 w 1033465"/>
                  <a:gd name="connsiteY118" fmla="*/ 407404 h 838042"/>
                  <a:gd name="connsiteX119" fmla="*/ 873467 w 1033465"/>
                  <a:gd name="connsiteY119" fmla="*/ 409309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822032 w 1033465"/>
                  <a:gd name="connsiteY128" fmla="*/ 359779 h 838042"/>
                  <a:gd name="connsiteX129" fmla="*/ 732497 w 1033465"/>
                  <a:gd name="connsiteY129" fmla="*/ 361684 h 838042"/>
                  <a:gd name="connsiteX130" fmla="*/ 671537 w 1033465"/>
                  <a:gd name="connsiteY130" fmla="*/ 369304 h 838042"/>
                  <a:gd name="connsiteX131" fmla="*/ 648677 w 1033465"/>
                  <a:gd name="connsiteY131" fmla="*/ 373114 h 838042"/>
                  <a:gd name="connsiteX132" fmla="*/ 644867 w 1033465"/>
                  <a:gd name="connsiteY132" fmla="*/ 361684 h 838042"/>
                  <a:gd name="connsiteX133" fmla="*/ 642962 w 1033465"/>
                  <a:gd name="connsiteY133" fmla="*/ 355969 h 838042"/>
                  <a:gd name="connsiteX134" fmla="*/ 644867 w 1033465"/>
                  <a:gd name="connsiteY134" fmla="*/ 338824 h 838042"/>
                  <a:gd name="connsiteX135" fmla="*/ 646772 w 1033465"/>
                  <a:gd name="connsiteY135" fmla="*/ 333109 h 838042"/>
                  <a:gd name="connsiteX136" fmla="*/ 663917 w 1033465"/>
                  <a:gd name="connsiteY136" fmla="*/ 323584 h 838042"/>
                  <a:gd name="connsiteX137" fmla="*/ 675347 w 1033465"/>
                  <a:gd name="connsiteY137" fmla="*/ 315964 h 838042"/>
                  <a:gd name="connsiteX138" fmla="*/ 677252 w 1033465"/>
                  <a:gd name="connsiteY138" fmla="*/ 310249 h 838042"/>
                  <a:gd name="connsiteX139" fmla="*/ 682967 w 1033465"/>
                  <a:gd name="connsiteY139" fmla="*/ 308344 h 838042"/>
                  <a:gd name="connsiteX140" fmla="*/ 688682 w 1033465"/>
                  <a:gd name="connsiteY140" fmla="*/ 304534 h 838042"/>
                  <a:gd name="connsiteX141" fmla="*/ 698207 w 1033465"/>
                  <a:gd name="connsiteY141" fmla="*/ 295009 h 838042"/>
                  <a:gd name="connsiteX142" fmla="*/ 707732 w 1033465"/>
                  <a:gd name="connsiteY142" fmla="*/ 283579 h 838042"/>
                  <a:gd name="connsiteX143" fmla="*/ 719162 w 1033465"/>
                  <a:gd name="connsiteY143" fmla="*/ 275959 h 838042"/>
                  <a:gd name="connsiteX144" fmla="*/ 734402 w 1033465"/>
                  <a:gd name="connsiteY144" fmla="*/ 262624 h 838042"/>
                  <a:gd name="connsiteX145" fmla="*/ 743927 w 1033465"/>
                  <a:gd name="connsiteY145" fmla="*/ 251194 h 838042"/>
                  <a:gd name="connsiteX146" fmla="*/ 755357 w 1033465"/>
                  <a:gd name="connsiteY146" fmla="*/ 241669 h 838042"/>
                  <a:gd name="connsiteX147" fmla="*/ 761072 w 1033465"/>
                  <a:gd name="connsiteY147" fmla="*/ 230239 h 838042"/>
                  <a:gd name="connsiteX148" fmla="*/ 762977 w 1033465"/>
                  <a:gd name="connsiteY148" fmla="*/ 224524 h 838042"/>
                  <a:gd name="connsiteX149" fmla="*/ 768692 w 1033465"/>
                  <a:gd name="connsiteY149" fmla="*/ 213094 h 838042"/>
                  <a:gd name="connsiteX150" fmla="*/ 766787 w 1033465"/>
                  <a:gd name="connsiteY150" fmla="*/ 197854 h 838042"/>
                  <a:gd name="connsiteX151" fmla="*/ 761072 w 1033465"/>
                  <a:gd name="connsiteY151" fmla="*/ 195949 h 838042"/>
                  <a:gd name="connsiteX152" fmla="*/ 740117 w 1033465"/>
                  <a:gd name="connsiteY152" fmla="*/ 197854 h 838042"/>
                  <a:gd name="connsiteX153" fmla="*/ 734402 w 1033465"/>
                  <a:gd name="connsiteY153" fmla="*/ 201664 h 838042"/>
                  <a:gd name="connsiteX154" fmla="*/ 722972 w 1033465"/>
                  <a:gd name="connsiteY154" fmla="*/ 205474 h 838042"/>
                  <a:gd name="connsiteX155" fmla="*/ 719162 w 1033465"/>
                  <a:gd name="connsiteY155" fmla="*/ 211189 h 838042"/>
                  <a:gd name="connsiteX156" fmla="*/ 713447 w 1033465"/>
                  <a:gd name="connsiteY156" fmla="*/ 213094 h 838042"/>
                  <a:gd name="connsiteX157" fmla="*/ 707732 w 1033465"/>
                  <a:gd name="connsiteY157" fmla="*/ 216904 h 838042"/>
                  <a:gd name="connsiteX158" fmla="*/ 702017 w 1033465"/>
                  <a:gd name="connsiteY158" fmla="*/ 222619 h 838042"/>
                  <a:gd name="connsiteX159" fmla="*/ 694397 w 1033465"/>
                  <a:gd name="connsiteY159" fmla="*/ 226429 h 838042"/>
                  <a:gd name="connsiteX160" fmla="*/ 652487 w 1033465"/>
                  <a:gd name="connsiteY160" fmla="*/ 255004 h 838042"/>
                  <a:gd name="connsiteX161" fmla="*/ 639152 w 1033465"/>
                  <a:gd name="connsiteY161" fmla="*/ 266434 h 838042"/>
                  <a:gd name="connsiteX162" fmla="*/ 629627 w 1033465"/>
                  <a:gd name="connsiteY162" fmla="*/ 283579 h 838042"/>
                  <a:gd name="connsiteX163" fmla="*/ 604862 w 1033465"/>
                  <a:gd name="connsiteY163" fmla="*/ 289294 h 838042"/>
                  <a:gd name="connsiteX164" fmla="*/ 591527 w 1033465"/>
                  <a:gd name="connsiteY164" fmla="*/ 293104 h 838042"/>
                  <a:gd name="connsiteX165" fmla="*/ 576287 w 1033465"/>
                  <a:gd name="connsiteY165" fmla="*/ 291199 h 838042"/>
                  <a:gd name="connsiteX166" fmla="*/ 564857 w 1033465"/>
                  <a:gd name="connsiteY166" fmla="*/ 287389 h 838042"/>
                  <a:gd name="connsiteX167" fmla="*/ 553427 w 1033465"/>
                  <a:gd name="connsiteY167" fmla="*/ 283579 h 838042"/>
                  <a:gd name="connsiteX168" fmla="*/ 541997 w 1033465"/>
                  <a:gd name="connsiteY168" fmla="*/ 279769 h 838042"/>
                  <a:gd name="connsiteX169" fmla="*/ 536282 w 1033465"/>
                  <a:gd name="connsiteY169" fmla="*/ 277864 h 838042"/>
                  <a:gd name="connsiteX170" fmla="*/ 530567 w 1033465"/>
                  <a:gd name="connsiteY170" fmla="*/ 274054 h 838042"/>
                  <a:gd name="connsiteX171" fmla="*/ 519137 w 1033465"/>
                  <a:gd name="connsiteY171" fmla="*/ 268339 h 838042"/>
                  <a:gd name="connsiteX172" fmla="*/ 511517 w 1033465"/>
                  <a:gd name="connsiteY172" fmla="*/ 256909 h 838042"/>
                  <a:gd name="connsiteX173" fmla="*/ 507707 w 1033465"/>
                  <a:gd name="connsiteY173" fmla="*/ 235954 h 838042"/>
                  <a:gd name="connsiteX174" fmla="*/ 509612 w 1033465"/>
                  <a:gd name="connsiteY174" fmla="*/ 171184 h 838042"/>
                  <a:gd name="connsiteX175" fmla="*/ 508314 w 1033465"/>
                  <a:gd name="connsiteY175" fmla="*/ 73485 h 838042"/>
                  <a:gd name="connsiteX176" fmla="*/ 454116 w 1033465"/>
                  <a:gd name="connsiteY176" fmla="*/ 11248 h 838042"/>
                  <a:gd name="connsiteX177" fmla="*/ 435401 w 1033465"/>
                  <a:gd name="connsiteY177" fmla="*/ 68523 h 838042"/>
                  <a:gd name="connsiteX178" fmla="*/ 427697 w 1033465"/>
                  <a:gd name="connsiteY178" fmla="*/ 137103 h 838042"/>
                  <a:gd name="connsiteX179" fmla="*/ 420077 w 1033465"/>
                  <a:gd name="connsiteY179" fmla="*/ 169279 h 838042"/>
                  <a:gd name="connsiteX180" fmla="*/ 416267 w 1033465"/>
                  <a:gd name="connsiteY180" fmla="*/ 186424 h 838042"/>
                  <a:gd name="connsiteX181" fmla="*/ 420077 w 1033465"/>
                  <a:gd name="connsiteY181" fmla="*/ 207379 h 838042"/>
                  <a:gd name="connsiteX182" fmla="*/ 423887 w 1033465"/>
                  <a:gd name="connsiteY182" fmla="*/ 213094 h 838042"/>
                  <a:gd name="connsiteX183" fmla="*/ 427697 w 1033465"/>
                  <a:gd name="connsiteY183" fmla="*/ 224524 h 838042"/>
                  <a:gd name="connsiteX184" fmla="*/ 425792 w 1033465"/>
                  <a:gd name="connsiteY184" fmla="*/ 251194 h 838042"/>
                  <a:gd name="connsiteX185" fmla="*/ 420077 w 1033465"/>
                  <a:gd name="connsiteY185" fmla="*/ 253099 h 838042"/>
                  <a:gd name="connsiteX186" fmla="*/ 414362 w 1033465"/>
                  <a:gd name="connsiteY186" fmla="*/ 256909 h 838042"/>
                  <a:gd name="connsiteX187" fmla="*/ 423887 w 1033465"/>
                  <a:gd name="connsiteY187"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44892 w 1033465"/>
                  <a:gd name="connsiteY118" fmla="*/ 407404 h 838042"/>
                  <a:gd name="connsiteX119" fmla="*/ 873467 w 1033465"/>
                  <a:gd name="connsiteY119" fmla="*/ 409309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32497 w 1033465"/>
                  <a:gd name="connsiteY128" fmla="*/ 361684 h 838042"/>
                  <a:gd name="connsiteX129" fmla="*/ 671537 w 1033465"/>
                  <a:gd name="connsiteY129" fmla="*/ 369304 h 838042"/>
                  <a:gd name="connsiteX130" fmla="*/ 648677 w 1033465"/>
                  <a:gd name="connsiteY130" fmla="*/ 373114 h 838042"/>
                  <a:gd name="connsiteX131" fmla="*/ 644867 w 1033465"/>
                  <a:gd name="connsiteY131" fmla="*/ 361684 h 838042"/>
                  <a:gd name="connsiteX132" fmla="*/ 642962 w 1033465"/>
                  <a:gd name="connsiteY132" fmla="*/ 355969 h 838042"/>
                  <a:gd name="connsiteX133" fmla="*/ 644867 w 1033465"/>
                  <a:gd name="connsiteY133" fmla="*/ 338824 h 838042"/>
                  <a:gd name="connsiteX134" fmla="*/ 646772 w 1033465"/>
                  <a:gd name="connsiteY134" fmla="*/ 333109 h 838042"/>
                  <a:gd name="connsiteX135" fmla="*/ 663917 w 1033465"/>
                  <a:gd name="connsiteY135" fmla="*/ 323584 h 838042"/>
                  <a:gd name="connsiteX136" fmla="*/ 675347 w 1033465"/>
                  <a:gd name="connsiteY136" fmla="*/ 315964 h 838042"/>
                  <a:gd name="connsiteX137" fmla="*/ 677252 w 1033465"/>
                  <a:gd name="connsiteY137" fmla="*/ 310249 h 838042"/>
                  <a:gd name="connsiteX138" fmla="*/ 682967 w 1033465"/>
                  <a:gd name="connsiteY138" fmla="*/ 308344 h 838042"/>
                  <a:gd name="connsiteX139" fmla="*/ 688682 w 1033465"/>
                  <a:gd name="connsiteY139" fmla="*/ 304534 h 838042"/>
                  <a:gd name="connsiteX140" fmla="*/ 698207 w 1033465"/>
                  <a:gd name="connsiteY140" fmla="*/ 295009 h 838042"/>
                  <a:gd name="connsiteX141" fmla="*/ 707732 w 1033465"/>
                  <a:gd name="connsiteY141" fmla="*/ 283579 h 838042"/>
                  <a:gd name="connsiteX142" fmla="*/ 719162 w 1033465"/>
                  <a:gd name="connsiteY142" fmla="*/ 275959 h 838042"/>
                  <a:gd name="connsiteX143" fmla="*/ 734402 w 1033465"/>
                  <a:gd name="connsiteY143" fmla="*/ 262624 h 838042"/>
                  <a:gd name="connsiteX144" fmla="*/ 743927 w 1033465"/>
                  <a:gd name="connsiteY144" fmla="*/ 251194 h 838042"/>
                  <a:gd name="connsiteX145" fmla="*/ 755357 w 1033465"/>
                  <a:gd name="connsiteY145" fmla="*/ 241669 h 838042"/>
                  <a:gd name="connsiteX146" fmla="*/ 761072 w 1033465"/>
                  <a:gd name="connsiteY146" fmla="*/ 230239 h 838042"/>
                  <a:gd name="connsiteX147" fmla="*/ 762977 w 1033465"/>
                  <a:gd name="connsiteY147" fmla="*/ 224524 h 838042"/>
                  <a:gd name="connsiteX148" fmla="*/ 768692 w 1033465"/>
                  <a:gd name="connsiteY148" fmla="*/ 213094 h 838042"/>
                  <a:gd name="connsiteX149" fmla="*/ 766787 w 1033465"/>
                  <a:gd name="connsiteY149" fmla="*/ 197854 h 838042"/>
                  <a:gd name="connsiteX150" fmla="*/ 761072 w 1033465"/>
                  <a:gd name="connsiteY150" fmla="*/ 195949 h 838042"/>
                  <a:gd name="connsiteX151" fmla="*/ 740117 w 1033465"/>
                  <a:gd name="connsiteY151" fmla="*/ 197854 h 838042"/>
                  <a:gd name="connsiteX152" fmla="*/ 734402 w 1033465"/>
                  <a:gd name="connsiteY152" fmla="*/ 201664 h 838042"/>
                  <a:gd name="connsiteX153" fmla="*/ 722972 w 1033465"/>
                  <a:gd name="connsiteY153" fmla="*/ 205474 h 838042"/>
                  <a:gd name="connsiteX154" fmla="*/ 719162 w 1033465"/>
                  <a:gd name="connsiteY154" fmla="*/ 211189 h 838042"/>
                  <a:gd name="connsiteX155" fmla="*/ 713447 w 1033465"/>
                  <a:gd name="connsiteY155" fmla="*/ 213094 h 838042"/>
                  <a:gd name="connsiteX156" fmla="*/ 707732 w 1033465"/>
                  <a:gd name="connsiteY156" fmla="*/ 216904 h 838042"/>
                  <a:gd name="connsiteX157" fmla="*/ 702017 w 1033465"/>
                  <a:gd name="connsiteY157" fmla="*/ 222619 h 838042"/>
                  <a:gd name="connsiteX158" fmla="*/ 694397 w 1033465"/>
                  <a:gd name="connsiteY158" fmla="*/ 226429 h 838042"/>
                  <a:gd name="connsiteX159" fmla="*/ 652487 w 1033465"/>
                  <a:gd name="connsiteY159" fmla="*/ 255004 h 838042"/>
                  <a:gd name="connsiteX160" fmla="*/ 639152 w 1033465"/>
                  <a:gd name="connsiteY160" fmla="*/ 266434 h 838042"/>
                  <a:gd name="connsiteX161" fmla="*/ 629627 w 1033465"/>
                  <a:gd name="connsiteY161" fmla="*/ 283579 h 838042"/>
                  <a:gd name="connsiteX162" fmla="*/ 604862 w 1033465"/>
                  <a:gd name="connsiteY162" fmla="*/ 289294 h 838042"/>
                  <a:gd name="connsiteX163" fmla="*/ 591527 w 1033465"/>
                  <a:gd name="connsiteY163" fmla="*/ 293104 h 838042"/>
                  <a:gd name="connsiteX164" fmla="*/ 576287 w 1033465"/>
                  <a:gd name="connsiteY164" fmla="*/ 291199 h 838042"/>
                  <a:gd name="connsiteX165" fmla="*/ 564857 w 1033465"/>
                  <a:gd name="connsiteY165" fmla="*/ 287389 h 838042"/>
                  <a:gd name="connsiteX166" fmla="*/ 553427 w 1033465"/>
                  <a:gd name="connsiteY166" fmla="*/ 283579 h 838042"/>
                  <a:gd name="connsiteX167" fmla="*/ 541997 w 1033465"/>
                  <a:gd name="connsiteY167" fmla="*/ 279769 h 838042"/>
                  <a:gd name="connsiteX168" fmla="*/ 536282 w 1033465"/>
                  <a:gd name="connsiteY168" fmla="*/ 277864 h 838042"/>
                  <a:gd name="connsiteX169" fmla="*/ 530567 w 1033465"/>
                  <a:gd name="connsiteY169" fmla="*/ 274054 h 838042"/>
                  <a:gd name="connsiteX170" fmla="*/ 519137 w 1033465"/>
                  <a:gd name="connsiteY170" fmla="*/ 268339 h 838042"/>
                  <a:gd name="connsiteX171" fmla="*/ 511517 w 1033465"/>
                  <a:gd name="connsiteY171" fmla="*/ 256909 h 838042"/>
                  <a:gd name="connsiteX172" fmla="*/ 507707 w 1033465"/>
                  <a:gd name="connsiteY172" fmla="*/ 235954 h 838042"/>
                  <a:gd name="connsiteX173" fmla="*/ 509612 w 1033465"/>
                  <a:gd name="connsiteY173" fmla="*/ 171184 h 838042"/>
                  <a:gd name="connsiteX174" fmla="*/ 508314 w 1033465"/>
                  <a:gd name="connsiteY174" fmla="*/ 73485 h 838042"/>
                  <a:gd name="connsiteX175" fmla="*/ 454116 w 1033465"/>
                  <a:gd name="connsiteY175" fmla="*/ 11248 h 838042"/>
                  <a:gd name="connsiteX176" fmla="*/ 435401 w 1033465"/>
                  <a:gd name="connsiteY176" fmla="*/ 68523 h 838042"/>
                  <a:gd name="connsiteX177" fmla="*/ 427697 w 1033465"/>
                  <a:gd name="connsiteY177" fmla="*/ 137103 h 838042"/>
                  <a:gd name="connsiteX178" fmla="*/ 420077 w 1033465"/>
                  <a:gd name="connsiteY178" fmla="*/ 169279 h 838042"/>
                  <a:gd name="connsiteX179" fmla="*/ 416267 w 1033465"/>
                  <a:gd name="connsiteY179" fmla="*/ 186424 h 838042"/>
                  <a:gd name="connsiteX180" fmla="*/ 420077 w 1033465"/>
                  <a:gd name="connsiteY180" fmla="*/ 207379 h 838042"/>
                  <a:gd name="connsiteX181" fmla="*/ 423887 w 1033465"/>
                  <a:gd name="connsiteY181" fmla="*/ 213094 h 838042"/>
                  <a:gd name="connsiteX182" fmla="*/ 427697 w 1033465"/>
                  <a:gd name="connsiteY182" fmla="*/ 224524 h 838042"/>
                  <a:gd name="connsiteX183" fmla="*/ 425792 w 1033465"/>
                  <a:gd name="connsiteY183" fmla="*/ 251194 h 838042"/>
                  <a:gd name="connsiteX184" fmla="*/ 420077 w 1033465"/>
                  <a:gd name="connsiteY184" fmla="*/ 253099 h 838042"/>
                  <a:gd name="connsiteX185" fmla="*/ 414362 w 1033465"/>
                  <a:gd name="connsiteY185" fmla="*/ 256909 h 838042"/>
                  <a:gd name="connsiteX186" fmla="*/ 423887 w 1033465"/>
                  <a:gd name="connsiteY186"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44892 w 1033465"/>
                  <a:gd name="connsiteY118" fmla="*/ 407404 h 838042"/>
                  <a:gd name="connsiteX119" fmla="*/ 873467 w 1033465"/>
                  <a:gd name="connsiteY119" fmla="*/ 409309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32497 w 1033465"/>
                  <a:gd name="connsiteY128" fmla="*/ 361684 h 838042"/>
                  <a:gd name="connsiteX129" fmla="*/ 671537 w 1033465"/>
                  <a:gd name="connsiteY129" fmla="*/ 369304 h 838042"/>
                  <a:gd name="connsiteX130" fmla="*/ 648677 w 1033465"/>
                  <a:gd name="connsiteY130" fmla="*/ 373114 h 838042"/>
                  <a:gd name="connsiteX131" fmla="*/ 644867 w 1033465"/>
                  <a:gd name="connsiteY131" fmla="*/ 361684 h 838042"/>
                  <a:gd name="connsiteX132" fmla="*/ 644867 w 1033465"/>
                  <a:gd name="connsiteY132" fmla="*/ 338824 h 838042"/>
                  <a:gd name="connsiteX133" fmla="*/ 646772 w 1033465"/>
                  <a:gd name="connsiteY133" fmla="*/ 333109 h 838042"/>
                  <a:gd name="connsiteX134" fmla="*/ 663917 w 1033465"/>
                  <a:gd name="connsiteY134" fmla="*/ 323584 h 838042"/>
                  <a:gd name="connsiteX135" fmla="*/ 675347 w 1033465"/>
                  <a:gd name="connsiteY135" fmla="*/ 315964 h 838042"/>
                  <a:gd name="connsiteX136" fmla="*/ 677252 w 1033465"/>
                  <a:gd name="connsiteY136" fmla="*/ 310249 h 838042"/>
                  <a:gd name="connsiteX137" fmla="*/ 682967 w 1033465"/>
                  <a:gd name="connsiteY137" fmla="*/ 308344 h 838042"/>
                  <a:gd name="connsiteX138" fmla="*/ 688682 w 1033465"/>
                  <a:gd name="connsiteY138" fmla="*/ 304534 h 838042"/>
                  <a:gd name="connsiteX139" fmla="*/ 698207 w 1033465"/>
                  <a:gd name="connsiteY139" fmla="*/ 295009 h 838042"/>
                  <a:gd name="connsiteX140" fmla="*/ 707732 w 1033465"/>
                  <a:gd name="connsiteY140" fmla="*/ 283579 h 838042"/>
                  <a:gd name="connsiteX141" fmla="*/ 719162 w 1033465"/>
                  <a:gd name="connsiteY141" fmla="*/ 275959 h 838042"/>
                  <a:gd name="connsiteX142" fmla="*/ 734402 w 1033465"/>
                  <a:gd name="connsiteY142" fmla="*/ 262624 h 838042"/>
                  <a:gd name="connsiteX143" fmla="*/ 743927 w 1033465"/>
                  <a:gd name="connsiteY143" fmla="*/ 251194 h 838042"/>
                  <a:gd name="connsiteX144" fmla="*/ 755357 w 1033465"/>
                  <a:gd name="connsiteY144" fmla="*/ 241669 h 838042"/>
                  <a:gd name="connsiteX145" fmla="*/ 761072 w 1033465"/>
                  <a:gd name="connsiteY145" fmla="*/ 230239 h 838042"/>
                  <a:gd name="connsiteX146" fmla="*/ 762977 w 1033465"/>
                  <a:gd name="connsiteY146" fmla="*/ 224524 h 838042"/>
                  <a:gd name="connsiteX147" fmla="*/ 768692 w 1033465"/>
                  <a:gd name="connsiteY147" fmla="*/ 213094 h 838042"/>
                  <a:gd name="connsiteX148" fmla="*/ 766787 w 1033465"/>
                  <a:gd name="connsiteY148" fmla="*/ 197854 h 838042"/>
                  <a:gd name="connsiteX149" fmla="*/ 761072 w 1033465"/>
                  <a:gd name="connsiteY149" fmla="*/ 195949 h 838042"/>
                  <a:gd name="connsiteX150" fmla="*/ 740117 w 1033465"/>
                  <a:gd name="connsiteY150" fmla="*/ 197854 h 838042"/>
                  <a:gd name="connsiteX151" fmla="*/ 734402 w 1033465"/>
                  <a:gd name="connsiteY151" fmla="*/ 201664 h 838042"/>
                  <a:gd name="connsiteX152" fmla="*/ 722972 w 1033465"/>
                  <a:gd name="connsiteY152" fmla="*/ 205474 h 838042"/>
                  <a:gd name="connsiteX153" fmla="*/ 719162 w 1033465"/>
                  <a:gd name="connsiteY153" fmla="*/ 211189 h 838042"/>
                  <a:gd name="connsiteX154" fmla="*/ 713447 w 1033465"/>
                  <a:gd name="connsiteY154" fmla="*/ 213094 h 838042"/>
                  <a:gd name="connsiteX155" fmla="*/ 707732 w 1033465"/>
                  <a:gd name="connsiteY155" fmla="*/ 216904 h 838042"/>
                  <a:gd name="connsiteX156" fmla="*/ 702017 w 1033465"/>
                  <a:gd name="connsiteY156" fmla="*/ 222619 h 838042"/>
                  <a:gd name="connsiteX157" fmla="*/ 694397 w 1033465"/>
                  <a:gd name="connsiteY157" fmla="*/ 226429 h 838042"/>
                  <a:gd name="connsiteX158" fmla="*/ 652487 w 1033465"/>
                  <a:gd name="connsiteY158" fmla="*/ 255004 h 838042"/>
                  <a:gd name="connsiteX159" fmla="*/ 639152 w 1033465"/>
                  <a:gd name="connsiteY159" fmla="*/ 266434 h 838042"/>
                  <a:gd name="connsiteX160" fmla="*/ 629627 w 1033465"/>
                  <a:gd name="connsiteY160" fmla="*/ 283579 h 838042"/>
                  <a:gd name="connsiteX161" fmla="*/ 604862 w 1033465"/>
                  <a:gd name="connsiteY161" fmla="*/ 289294 h 838042"/>
                  <a:gd name="connsiteX162" fmla="*/ 591527 w 1033465"/>
                  <a:gd name="connsiteY162" fmla="*/ 293104 h 838042"/>
                  <a:gd name="connsiteX163" fmla="*/ 576287 w 1033465"/>
                  <a:gd name="connsiteY163" fmla="*/ 291199 h 838042"/>
                  <a:gd name="connsiteX164" fmla="*/ 564857 w 1033465"/>
                  <a:gd name="connsiteY164" fmla="*/ 287389 h 838042"/>
                  <a:gd name="connsiteX165" fmla="*/ 553427 w 1033465"/>
                  <a:gd name="connsiteY165" fmla="*/ 283579 h 838042"/>
                  <a:gd name="connsiteX166" fmla="*/ 541997 w 1033465"/>
                  <a:gd name="connsiteY166" fmla="*/ 279769 h 838042"/>
                  <a:gd name="connsiteX167" fmla="*/ 536282 w 1033465"/>
                  <a:gd name="connsiteY167" fmla="*/ 277864 h 838042"/>
                  <a:gd name="connsiteX168" fmla="*/ 530567 w 1033465"/>
                  <a:gd name="connsiteY168" fmla="*/ 274054 h 838042"/>
                  <a:gd name="connsiteX169" fmla="*/ 519137 w 1033465"/>
                  <a:gd name="connsiteY169" fmla="*/ 268339 h 838042"/>
                  <a:gd name="connsiteX170" fmla="*/ 511517 w 1033465"/>
                  <a:gd name="connsiteY170" fmla="*/ 256909 h 838042"/>
                  <a:gd name="connsiteX171" fmla="*/ 507707 w 1033465"/>
                  <a:gd name="connsiteY171" fmla="*/ 235954 h 838042"/>
                  <a:gd name="connsiteX172" fmla="*/ 509612 w 1033465"/>
                  <a:gd name="connsiteY172" fmla="*/ 171184 h 838042"/>
                  <a:gd name="connsiteX173" fmla="*/ 508314 w 1033465"/>
                  <a:gd name="connsiteY173" fmla="*/ 73485 h 838042"/>
                  <a:gd name="connsiteX174" fmla="*/ 454116 w 1033465"/>
                  <a:gd name="connsiteY174" fmla="*/ 11248 h 838042"/>
                  <a:gd name="connsiteX175" fmla="*/ 435401 w 1033465"/>
                  <a:gd name="connsiteY175" fmla="*/ 68523 h 838042"/>
                  <a:gd name="connsiteX176" fmla="*/ 427697 w 1033465"/>
                  <a:gd name="connsiteY176" fmla="*/ 137103 h 838042"/>
                  <a:gd name="connsiteX177" fmla="*/ 420077 w 1033465"/>
                  <a:gd name="connsiteY177" fmla="*/ 169279 h 838042"/>
                  <a:gd name="connsiteX178" fmla="*/ 416267 w 1033465"/>
                  <a:gd name="connsiteY178" fmla="*/ 186424 h 838042"/>
                  <a:gd name="connsiteX179" fmla="*/ 420077 w 1033465"/>
                  <a:gd name="connsiteY179" fmla="*/ 207379 h 838042"/>
                  <a:gd name="connsiteX180" fmla="*/ 423887 w 1033465"/>
                  <a:gd name="connsiteY180" fmla="*/ 213094 h 838042"/>
                  <a:gd name="connsiteX181" fmla="*/ 427697 w 1033465"/>
                  <a:gd name="connsiteY181" fmla="*/ 224524 h 838042"/>
                  <a:gd name="connsiteX182" fmla="*/ 425792 w 1033465"/>
                  <a:gd name="connsiteY182" fmla="*/ 251194 h 838042"/>
                  <a:gd name="connsiteX183" fmla="*/ 420077 w 1033465"/>
                  <a:gd name="connsiteY183" fmla="*/ 253099 h 838042"/>
                  <a:gd name="connsiteX184" fmla="*/ 414362 w 1033465"/>
                  <a:gd name="connsiteY184" fmla="*/ 256909 h 838042"/>
                  <a:gd name="connsiteX185" fmla="*/ 423887 w 1033465"/>
                  <a:gd name="connsiteY185"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73467 w 1033465"/>
                  <a:gd name="connsiteY119" fmla="*/ 409309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32497 w 1033465"/>
                  <a:gd name="connsiteY128" fmla="*/ 361684 h 838042"/>
                  <a:gd name="connsiteX129" fmla="*/ 671537 w 1033465"/>
                  <a:gd name="connsiteY129" fmla="*/ 369304 h 838042"/>
                  <a:gd name="connsiteX130" fmla="*/ 648677 w 1033465"/>
                  <a:gd name="connsiteY130" fmla="*/ 373114 h 838042"/>
                  <a:gd name="connsiteX131" fmla="*/ 644867 w 1033465"/>
                  <a:gd name="connsiteY131" fmla="*/ 361684 h 838042"/>
                  <a:gd name="connsiteX132" fmla="*/ 644867 w 1033465"/>
                  <a:gd name="connsiteY132" fmla="*/ 338824 h 838042"/>
                  <a:gd name="connsiteX133" fmla="*/ 646772 w 1033465"/>
                  <a:gd name="connsiteY133" fmla="*/ 333109 h 838042"/>
                  <a:gd name="connsiteX134" fmla="*/ 663917 w 1033465"/>
                  <a:gd name="connsiteY134" fmla="*/ 323584 h 838042"/>
                  <a:gd name="connsiteX135" fmla="*/ 675347 w 1033465"/>
                  <a:gd name="connsiteY135" fmla="*/ 315964 h 838042"/>
                  <a:gd name="connsiteX136" fmla="*/ 677252 w 1033465"/>
                  <a:gd name="connsiteY136" fmla="*/ 310249 h 838042"/>
                  <a:gd name="connsiteX137" fmla="*/ 682967 w 1033465"/>
                  <a:gd name="connsiteY137" fmla="*/ 308344 h 838042"/>
                  <a:gd name="connsiteX138" fmla="*/ 688682 w 1033465"/>
                  <a:gd name="connsiteY138" fmla="*/ 304534 h 838042"/>
                  <a:gd name="connsiteX139" fmla="*/ 698207 w 1033465"/>
                  <a:gd name="connsiteY139" fmla="*/ 295009 h 838042"/>
                  <a:gd name="connsiteX140" fmla="*/ 707732 w 1033465"/>
                  <a:gd name="connsiteY140" fmla="*/ 283579 h 838042"/>
                  <a:gd name="connsiteX141" fmla="*/ 719162 w 1033465"/>
                  <a:gd name="connsiteY141" fmla="*/ 275959 h 838042"/>
                  <a:gd name="connsiteX142" fmla="*/ 734402 w 1033465"/>
                  <a:gd name="connsiteY142" fmla="*/ 262624 h 838042"/>
                  <a:gd name="connsiteX143" fmla="*/ 743927 w 1033465"/>
                  <a:gd name="connsiteY143" fmla="*/ 251194 h 838042"/>
                  <a:gd name="connsiteX144" fmla="*/ 755357 w 1033465"/>
                  <a:gd name="connsiteY144" fmla="*/ 241669 h 838042"/>
                  <a:gd name="connsiteX145" fmla="*/ 761072 w 1033465"/>
                  <a:gd name="connsiteY145" fmla="*/ 230239 h 838042"/>
                  <a:gd name="connsiteX146" fmla="*/ 762977 w 1033465"/>
                  <a:gd name="connsiteY146" fmla="*/ 224524 h 838042"/>
                  <a:gd name="connsiteX147" fmla="*/ 768692 w 1033465"/>
                  <a:gd name="connsiteY147" fmla="*/ 213094 h 838042"/>
                  <a:gd name="connsiteX148" fmla="*/ 766787 w 1033465"/>
                  <a:gd name="connsiteY148" fmla="*/ 197854 h 838042"/>
                  <a:gd name="connsiteX149" fmla="*/ 761072 w 1033465"/>
                  <a:gd name="connsiteY149" fmla="*/ 195949 h 838042"/>
                  <a:gd name="connsiteX150" fmla="*/ 740117 w 1033465"/>
                  <a:gd name="connsiteY150" fmla="*/ 197854 h 838042"/>
                  <a:gd name="connsiteX151" fmla="*/ 734402 w 1033465"/>
                  <a:gd name="connsiteY151" fmla="*/ 201664 h 838042"/>
                  <a:gd name="connsiteX152" fmla="*/ 722972 w 1033465"/>
                  <a:gd name="connsiteY152" fmla="*/ 205474 h 838042"/>
                  <a:gd name="connsiteX153" fmla="*/ 719162 w 1033465"/>
                  <a:gd name="connsiteY153" fmla="*/ 211189 h 838042"/>
                  <a:gd name="connsiteX154" fmla="*/ 713447 w 1033465"/>
                  <a:gd name="connsiteY154" fmla="*/ 213094 h 838042"/>
                  <a:gd name="connsiteX155" fmla="*/ 707732 w 1033465"/>
                  <a:gd name="connsiteY155" fmla="*/ 216904 h 838042"/>
                  <a:gd name="connsiteX156" fmla="*/ 702017 w 1033465"/>
                  <a:gd name="connsiteY156" fmla="*/ 222619 h 838042"/>
                  <a:gd name="connsiteX157" fmla="*/ 694397 w 1033465"/>
                  <a:gd name="connsiteY157" fmla="*/ 226429 h 838042"/>
                  <a:gd name="connsiteX158" fmla="*/ 652487 w 1033465"/>
                  <a:gd name="connsiteY158" fmla="*/ 255004 h 838042"/>
                  <a:gd name="connsiteX159" fmla="*/ 639152 w 1033465"/>
                  <a:gd name="connsiteY159" fmla="*/ 266434 h 838042"/>
                  <a:gd name="connsiteX160" fmla="*/ 629627 w 1033465"/>
                  <a:gd name="connsiteY160" fmla="*/ 283579 h 838042"/>
                  <a:gd name="connsiteX161" fmla="*/ 604862 w 1033465"/>
                  <a:gd name="connsiteY161" fmla="*/ 289294 h 838042"/>
                  <a:gd name="connsiteX162" fmla="*/ 591527 w 1033465"/>
                  <a:gd name="connsiteY162" fmla="*/ 293104 h 838042"/>
                  <a:gd name="connsiteX163" fmla="*/ 576287 w 1033465"/>
                  <a:gd name="connsiteY163" fmla="*/ 291199 h 838042"/>
                  <a:gd name="connsiteX164" fmla="*/ 564857 w 1033465"/>
                  <a:gd name="connsiteY164" fmla="*/ 287389 h 838042"/>
                  <a:gd name="connsiteX165" fmla="*/ 553427 w 1033465"/>
                  <a:gd name="connsiteY165" fmla="*/ 283579 h 838042"/>
                  <a:gd name="connsiteX166" fmla="*/ 541997 w 1033465"/>
                  <a:gd name="connsiteY166" fmla="*/ 279769 h 838042"/>
                  <a:gd name="connsiteX167" fmla="*/ 536282 w 1033465"/>
                  <a:gd name="connsiteY167" fmla="*/ 277864 h 838042"/>
                  <a:gd name="connsiteX168" fmla="*/ 530567 w 1033465"/>
                  <a:gd name="connsiteY168" fmla="*/ 274054 h 838042"/>
                  <a:gd name="connsiteX169" fmla="*/ 519137 w 1033465"/>
                  <a:gd name="connsiteY169" fmla="*/ 268339 h 838042"/>
                  <a:gd name="connsiteX170" fmla="*/ 511517 w 1033465"/>
                  <a:gd name="connsiteY170" fmla="*/ 256909 h 838042"/>
                  <a:gd name="connsiteX171" fmla="*/ 507707 w 1033465"/>
                  <a:gd name="connsiteY171" fmla="*/ 235954 h 838042"/>
                  <a:gd name="connsiteX172" fmla="*/ 509612 w 1033465"/>
                  <a:gd name="connsiteY172" fmla="*/ 171184 h 838042"/>
                  <a:gd name="connsiteX173" fmla="*/ 508314 w 1033465"/>
                  <a:gd name="connsiteY173" fmla="*/ 73485 h 838042"/>
                  <a:gd name="connsiteX174" fmla="*/ 454116 w 1033465"/>
                  <a:gd name="connsiteY174" fmla="*/ 11248 h 838042"/>
                  <a:gd name="connsiteX175" fmla="*/ 435401 w 1033465"/>
                  <a:gd name="connsiteY175" fmla="*/ 68523 h 838042"/>
                  <a:gd name="connsiteX176" fmla="*/ 427697 w 1033465"/>
                  <a:gd name="connsiteY176" fmla="*/ 137103 h 838042"/>
                  <a:gd name="connsiteX177" fmla="*/ 420077 w 1033465"/>
                  <a:gd name="connsiteY177" fmla="*/ 169279 h 838042"/>
                  <a:gd name="connsiteX178" fmla="*/ 416267 w 1033465"/>
                  <a:gd name="connsiteY178" fmla="*/ 186424 h 838042"/>
                  <a:gd name="connsiteX179" fmla="*/ 420077 w 1033465"/>
                  <a:gd name="connsiteY179" fmla="*/ 207379 h 838042"/>
                  <a:gd name="connsiteX180" fmla="*/ 423887 w 1033465"/>
                  <a:gd name="connsiteY180" fmla="*/ 213094 h 838042"/>
                  <a:gd name="connsiteX181" fmla="*/ 427697 w 1033465"/>
                  <a:gd name="connsiteY181" fmla="*/ 224524 h 838042"/>
                  <a:gd name="connsiteX182" fmla="*/ 425792 w 1033465"/>
                  <a:gd name="connsiteY182" fmla="*/ 251194 h 838042"/>
                  <a:gd name="connsiteX183" fmla="*/ 420077 w 1033465"/>
                  <a:gd name="connsiteY183" fmla="*/ 253099 h 838042"/>
                  <a:gd name="connsiteX184" fmla="*/ 414362 w 1033465"/>
                  <a:gd name="connsiteY184" fmla="*/ 256909 h 838042"/>
                  <a:gd name="connsiteX185" fmla="*/ 423887 w 1033465"/>
                  <a:gd name="connsiteY185"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67182 w 1033465"/>
                  <a:gd name="connsiteY119" fmla="*/ 405374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32497 w 1033465"/>
                  <a:gd name="connsiteY128" fmla="*/ 361684 h 838042"/>
                  <a:gd name="connsiteX129" fmla="*/ 671537 w 1033465"/>
                  <a:gd name="connsiteY129" fmla="*/ 369304 h 838042"/>
                  <a:gd name="connsiteX130" fmla="*/ 648677 w 1033465"/>
                  <a:gd name="connsiteY130" fmla="*/ 373114 h 838042"/>
                  <a:gd name="connsiteX131" fmla="*/ 644867 w 1033465"/>
                  <a:gd name="connsiteY131" fmla="*/ 361684 h 838042"/>
                  <a:gd name="connsiteX132" fmla="*/ 644867 w 1033465"/>
                  <a:gd name="connsiteY132" fmla="*/ 338824 h 838042"/>
                  <a:gd name="connsiteX133" fmla="*/ 646772 w 1033465"/>
                  <a:gd name="connsiteY133" fmla="*/ 333109 h 838042"/>
                  <a:gd name="connsiteX134" fmla="*/ 663917 w 1033465"/>
                  <a:gd name="connsiteY134" fmla="*/ 323584 h 838042"/>
                  <a:gd name="connsiteX135" fmla="*/ 675347 w 1033465"/>
                  <a:gd name="connsiteY135" fmla="*/ 315964 h 838042"/>
                  <a:gd name="connsiteX136" fmla="*/ 677252 w 1033465"/>
                  <a:gd name="connsiteY136" fmla="*/ 310249 h 838042"/>
                  <a:gd name="connsiteX137" fmla="*/ 682967 w 1033465"/>
                  <a:gd name="connsiteY137" fmla="*/ 308344 h 838042"/>
                  <a:gd name="connsiteX138" fmla="*/ 688682 w 1033465"/>
                  <a:gd name="connsiteY138" fmla="*/ 304534 h 838042"/>
                  <a:gd name="connsiteX139" fmla="*/ 698207 w 1033465"/>
                  <a:gd name="connsiteY139" fmla="*/ 295009 h 838042"/>
                  <a:gd name="connsiteX140" fmla="*/ 707732 w 1033465"/>
                  <a:gd name="connsiteY140" fmla="*/ 283579 h 838042"/>
                  <a:gd name="connsiteX141" fmla="*/ 719162 w 1033465"/>
                  <a:gd name="connsiteY141" fmla="*/ 275959 h 838042"/>
                  <a:gd name="connsiteX142" fmla="*/ 734402 w 1033465"/>
                  <a:gd name="connsiteY142" fmla="*/ 262624 h 838042"/>
                  <a:gd name="connsiteX143" fmla="*/ 743927 w 1033465"/>
                  <a:gd name="connsiteY143" fmla="*/ 251194 h 838042"/>
                  <a:gd name="connsiteX144" fmla="*/ 755357 w 1033465"/>
                  <a:gd name="connsiteY144" fmla="*/ 241669 h 838042"/>
                  <a:gd name="connsiteX145" fmla="*/ 761072 w 1033465"/>
                  <a:gd name="connsiteY145" fmla="*/ 230239 h 838042"/>
                  <a:gd name="connsiteX146" fmla="*/ 762977 w 1033465"/>
                  <a:gd name="connsiteY146" fmla="*/ 224524 h 838042"/>
                  <a:gd name="connsiteX147" fmla="*/ 768692 w 1033465"/>
                  <a:gd name="connsiteY147" fmla="*/ 213094 h 838042"/>
                  <a:gd name="connsiteX148" fmla="*/ 766787 w 1033465"/>
                  <a:gd name="connsiteY148" fmla="*/ 197854 h 838042"/>
                  <a:gd name="connsiteX149" fmla="*/ 761072 w 1033465"/>
                  <a:gd name="connsiteY149" fmla="*/ 195949 h 838042"/>
                  <a:gd name="connsiteX150" fmla="*/ 740117 w 1033465"/>
                  <a:gd name="connsiteY150" fmla="*/ 197854 h 838042"/>
                  <a:gd name="connsiteX151" fmla="*/ 734402 w 1033465"/>
                  <a:gd name="connsiteY151" fmla="*/ 201664 h 838042"/>
                  <a:gd name="connsiteX152" fmla="*/ 722972 w 1033465"/>
                  <a:gd name="connsiteY152" fmla="*/ 205474 h 838042"/>
                  <a:gd name="connsiteX153" fmla="*/ 719162 w 1033465"/>
                  <a:gd name="connsiteY153" fmla="*/ 211189 h 838042"/>
                  <a:gd name="connsiteX154" fmla="*/ 713447 w 1033465"/>
                  <a:gd name="connsiteY154" fmla="*/ 213094 h 838042"/>
                  <a:gd name="connsiteX155" fmla="*/ 707732 w 1033465"/>
                  <a:gd name="connsiteY155" fmla="*/ 216904 h 838042"/>
                  <a:gd name="connsiteX156" fmla="*/ 702017 w 1033465"/>
                  <a:gd name="connsiteY156" fmla="*/ 222619 h 838042"/>
                  <a:gd name="connsiteX157" fmla="*/ 694397 w 1033465"/>
                  <a:gd name="connsiteY157" fmla="*/ 226429 h 838042"/>
                  <a:gd name="connsiteX158" fmla="*/ 652487 w 1033465"/>
                  <a:gd name="connsiteY158" fmla="*/ 255004 h 838042"/>
                  <a:gd name="connsiteX159" fmla="*/ 639152 w 1033465"/>
                  <a:gd name="connsiteY159" fmla="*/ 266434 h 838042"/>
                  <a:gd name="connsiteX160" fmla="*/ 629627 w 1033465"/>
                  <a:gd name="connsiteY160" fmla="*/ 283579 h 838042"/>
                  <a:gd name="connsiteX161" fmla="*/ 604862 w 1033465"/>
                  <a:gd name="connsiteY161" fmla="*/ 289294 h 838042"/>
                  <a:gd name="connsiteX162" fmla="*/ 591527 w 1033465"/>
                  <a:gd name="connsiteY162" fmla="*/ 293104 h 838042"/>
                  <a:gd name="connsiteX163" fmla="*/ 576287 w 1033465"/>
                  <a:gd name="connsiteY163" fmla="*/ 291199 h 838042"/>
                  <a:gd name="connsiteX164" fmla="*/ 564857 w 1033465"/>
                  <a:gd name="connsiteY164" fmla="*/ 287389 h 838042"/>
                  <a:gd name="connsiteX165" fmla="*/ 553427 w 1033465"/>
                  <a:gd name="connsiteY165" fmla="*/ 283579 h 838042"/>
                  <a:gd name="connsiteX166" fmla="*/ 541997 w 1033465"/>
                  <a:gd name="connsiteY166" fmla="*/ 279769 h 838042"/>
                  <a:gd name="connsiteX167" fmla="*/ 536282 w 1033465"/>
                  <a:gd name="connsiteY167" fmla="*/ 277864 h 838042"/>
                  <a:gd name="connsiteX168" fmla="*/ 530567 w 1033465"/>
                  <a:gd name="connsiteY168" fmla="*/ 274054 h 838042"/>
                  <a:gd name="connsiteX169" fmla="*/ 519137 w 1033465"/>
                  <a:gd name="connsiteY169" fmla="*/ 268339 h 838042"/>
                  <a:gd name="connsiteX170" fmla="*/ 511517 w 1033465"/>
                  <a:gd name="connsiteY170" fmla="*/ 256909 h 838042"/>
                  <a:gd name="connsiteX171" fmla="*/ 507707 w 1033465"/>
                  <a:gd name="connsiteY171" fmla="*/ 235954 h 838042"/>
                  <a:gd name="connsiteX172" fmla="*/ 509612 w 1033465"/>
                  <a:gd name="connsiteY172" fmla="*/ 171184 h 838042"/>
                  <a:gd name="connsiteX173" fmla="*/ 508314 w 1033465"/>
                  <a:gd name="connsiteY173" fmla="*/ 73485 h 838042"/>
                  <a:gd name="connsiteX174" fmla="*/ 454116 w 1033465"/>
                  <a:gd name="connsiteY174" fmla="*/ 11248 h 838042"/>
                  <a:gd name="connsiteX175" fmla="*/ 435401 w 1033465"/>
                  <a:gd name="connsiteY175" fmla="*/ 68523 h 838042"/>
                  <a:gd name="connsiteX176" fmla="*/ 427697 w 1033465"/>
                  <a:gd name="connsiteY176" fmla="*/ 137103 h 838042"/>
                  <a:gd name="connsiteX177" fmla="*/ 420077 w 1033465"/>
                  <a:gd name="connsiteY177" fmla="*/ 169279 h 838042"/>
                  <a:gd name="connsiteX178" fmla="*/ 416267 w 1033465"/>
                  <a:gd name="connsiteY178" fmla="*/ 186424 h 838042"/>
                  <a:gd name="connsiteX179" fmla="*/ 420077 w 1033465"/>
                  <a:gd name="connsiteY179" fmla="*/ 207379 h 838042"/>
                  <a:gd name="connsiteX180" fmla="*/ 423887 w 1033465"/>
                  <a:gd name="connsiteY180" fmla="*/ 213094 h 838042"/>
                  <a:gd name="connsiteX181" fmla="*/ 427697 w 1033465"/>
                  <a:gd name="connsiteY181" fmla="*/ 224524 h 838042"/>
                  <a:gd name="connsiteX182" fmla="*/ 425792 w 1033465"/>
                  <a:gd name="connsiteY182" fmla="*/ 251194 h 838042"/>
                  <a:gd name="connsiteX183" fmla="*/ 420077 w 1033465"/>
                  <a:gd name="connsiteY183" fmla="*/ 253099 h 838042"/>
                  <a:gd name="connsiteX184" fmla="*/ 414362 w 1033465"/>
                  <a:gd name="connsiteY184" fmla="*/ 256909 h 838042"/>
                  <a:gd name="connsiteX185" fmla="*/ 423887 w 1033465"/>
                  <a:gd name="connsiteY185"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67182 w 1033465"/>
                  <a:gd name="connsiteY119" fmla="*/ 405374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32497 w 1033465"/>
                  <a:gd name="connsiteY128" fmla="*/ 361684 h 838042"/>
                  <a:gd name="connsiteX129" fmla="*/ 671537 w 1033465"/>
                  <a:gd name="connsiteY129" fmla="*/ 369304 h 838042"/>
                  <a:gd name="connsiteX130" fmla="*/ 648677 w 1033465"/>
                  <a:gd name="connsiteY130" fmla="*/ 373114 h 838042"/>
                  <a:gd name="connsiteX131" fmla="*/ 644867 w 1033465"/>
                  <a:gd name="connsiteY131" fmla="*/ 338824 h 838042"/>
                  <a:gd name="connsiteX132" fmla="*/ 646772 w 1033465"/>
                  <a:gd name="connsiteY132" fmla="*/ 333109 h 838042"/>
                  <a:gd name="connsiteX133" fmla="*/ 663917 w 1033465"/>
                  <a:gd name="connsiteY133" fmla="*/ 323584 h 838042"/>
                  <a:gd name="connsiteX134" fmla="*/ 675347 w 1033465"/>
                  <a:gd name="connsiteY134" fmla="*/ 315964 h 838042"/>
                  <a:gd name="connsiteX135" fmla="*/ 677252 w 1033465"/>
                  <a:gd name="connsiteY135" fmla="*/ 310249 h 838042"/>
                  <a:gd name="connsiteX136" fmla="*/ 682967 w 1033465"/>
                  <a:gd name="connsiteY136" fmla="*/ 308344 h 838042"/>
                  <a:gd name="connsiteX137" fmla="*/ 688682 w 1033465"/>
                  <a:gd name="connsiteY137" fmla="*/ 304534 h 838042"/>
                  <a:gd name="connsiteX138" fmla="*/ 698207 w 1033465"/>
                  <a:gd name="connsiteY138" fmla="*/ 295009 h 838042"/>
                  <a:gd name="connsiteX139" fmla="*/ 707732 w 1033465"/>
                  <a:gd name="connsiteY139" fmla="*/ 283579 h 838042"/>
                  <a:gd name="connsiteX140" fmla="*/ 719162 w 1033465"/>
                  <a:gd name="connsiteY140" fmla="*/ 275959 h 838042"/>
                  <a:gd name="connsiteX141" fmla="*/ 734402 w 1033465"/>
                  <a:gd name="connsiteY141" fmla="*/ 262624 h 838042"/>
                  <a:gd name="connsiteX142" fmla="*/ 743927 w 1033465"/>
                  <a:gd name="connsiteY142" fmla="*/ 251194 h 838042"/>
                  <a:gd name="connsiteX143" fmla="*/ 755357 w 1033465"/>
                  <a:gd name="connsiteY143" fmla="*/ 241669 h 838042"/>
                  <a:gd name="connsiteX144" fmla="*/ 761072 w 1033465"/>
                  <a:gd name="connsiteY144" fmla="*/ 230239 h 838042"/>
                  <a:gd name="connsiteX145" fmla="*/ 762977 w 1033465"/>
                  <a:gd name="connsiteY145" fmla="*/ 224524 h 838042"/>
                  <a:gd name="connsiteX146" fmla="*/ 768692 w 1033465"/>
                  <a:gd name="connsiteY146" fmla="*/ 213094 h 838042"/>
                  <a:gd name="connsiteX147" fmla="*/ 766787 w 1033465"/>
                  <a:gd name="connsiteY147" fmla="*/ 197854 h 838042"/>
                  <a:gd name="connsiteX148" fmla="*/ 761072 w 1033465"/>
                  <a:gd name="connsiteY148" fmla="*/ 195949 h 838042"/>
                  <a:gd name="connsiteX149" fmla="*/ 740117 w 1033465"/>
                  <a:gd name="connsiteY149" fmla="*/ 197854 h 838042"/>
                  <a:gd name="connsiteX150" fmla="*/ 734402 w 1033465"/>
                  <a:gd name="connsiteY150" fmla="*/ 201664 h 838042"/>
                  <a:gd name="connsiteX151" fmla="*/ 722972 w 1033465"/>
                  <a:gd name="connsiteY151" fmla="*/ 205474 h 838042"/>
                  <a:gd name="connsiteX152" fmla="*/ 719162 w 1033465"/>
                  <a:gd name="connsiteY152" fmla="*/ 211189 h 838042"/>
                  <a:gd name="connsiteX153" fmla="*/ 713447 w 1033465"/>
                  <a:gd name="connsiteY153" fmla="*/ 213094 h 838042"/>
                  <a:gd name="connsiteX154" fmla="*/ 707732 w 1033465"/>
                  <a:gd name="connsiteY154" fmla="*/ 216904 h 838042"/>
                  <a:gd name="connsiteX155" fmla="*/ 702017 w 1033465"/>
                  <a:gd name="connsiteY155" fmla="*/ 222619 h 838042"/>
                  <a:gd name="connsiteX156" fmla="*/ 694397 w 1033465"/>
                  <a:gd name="connsiteY156" fmla="*/ 226429 h 838042"/>
                  <a:gd name="connsiteX157" fmla="*/ 652487 w 1033465"/>
                  <a:gd name="connsiteY157" fmla="*/ 255004 h 838042"/>
                  <a:gd name="connsiteX158" fmla="*/ 639152 w 1033465"/>
                  <a:gd name="connsiteY158" fmla="*/ 266434 h 838042"/>
                  <a:gd name="connsiteX159" fmla="*/ 629627 w 1033465"/>
                  <a:gd name="connsiteY159" fmla="*/ 283579 h 838042"/>
                  <a:gd name="connsiteX160" fmla="*/ 604862 w 1033465"/>
                  <a:gd name="connsiteY160" fmla="*/ 289294 h 838042"/>
                  <a:gd name="connsiteX161" fmla="*/ 591527 w 1033465"/>
                  <a:gd name="connsiteY161" fmla="*/ 293104 h 838042"/>
                  <a:gd name="connsiteX162" fmla="*/ 576287 w 1033465"/>
                  <a:gd name="connsiteY162" fmla="*/ 291199 h 838042"/>
                  <a:gd name="connsiteX163" fmla="*/ 564857 w 1033465"/>
                  <a:gd name="connsiteY163" fmla="*/ 287389 h 838042"/>
                  <a:gd name="connsiteX164" fmla="*/ 553427 w 1033465"/>
                  <a:gd name="connsiteY164" fmla="*/ 283579 h 838042"/>
                  <a:gd name="connsiteX165" fmla="*/ 541997 w 1033465"/>
                  <a:gd name="connsiteY165" fmla="*/ 279769 h 838042"/>
                  <a:gd name="connsiteX166" fmla="*/ 536282 w 1033465"/>
                  <a:gd name="connsiteY166" fmla="*/ 277864 h 838042"/>
                  <a:gd name="connsiteX167" fmla="*/ 530567 w 1033465"/>
                  <a:gd name="connsiteY167" fmla="*/ 274054 h 838042"/>
                  <a:gd name="connsiteX168" fmla="*/ 519137 w 1033465"/>
                  <a:gd name="connsiteY168" fmla="*/ 268339 h 838042"/>
                  <a:gd name="connsiteX169" fmla="*/ 511517 w 1033465"/>
                  <a:gd name="connsiteY169" fmla="*/ 256909 h 838042"/>
                  <a:gd name="connsiteX170" fmla="*/ 507707 w 1033465"/>
                  <a:gd name="connsiteY170" fmla="*/ 235954 h 838042"/>
                  <a:gd name="connsiteX171" fmla="*/ 509612 w 1033465"/>
                  <a:gd name="connsiteY171" fmla="*/ 171184 h 838042"/>
                  <a:gd name="connsiteX172" fmla="*/ 508314 w 1033465"/>
                  <a:gd name="connsiteY172" fmla="*/ 73485 h 838042"/>
                  <a:gd name="connsiteX173" fmla="*/ 454116 w 1033465"/>
                  <a:gd name="connsiteY173" fmla="*/ 11248 h 838042"/>
                  <a:gd name="connsiteX174" fmla="*/ 435401 w 1033465"/>
                  <a:gd name="connsiteY174" fmla="*/ 68523 h 838042"/>
                  <a:gd name="connsiteX175" fmla="*/ 427697 w 1033465"/>
                  <a:gd name="connsiteY175" fmla="*/ 137103 h 838042"/>
                  <a:gd name="connsiteX176" fmla="*/ 420077 w 1033465"/>
                  <a:gd name="connsiteY176" fmla="*/ 169279 h 838042"/>
                  <a:gd name="connsiteX177" fmla="*/ 416267 w 1033465"/>
                  <a:gd name="connsiteY177" fmla="*/ 186424 h 838042"/>
                  <a:gd name="connsiteX178" fmla="*/ 420077 w 1033465"/>
                  <a:gd name="connsiteY178" fmla="*/ 207379 h 838042"/>
                  <a:gd name="connsiteX179" fmla="*/ 423887 w 1033465"/>
                  <a:gd name="connsiteY179" fmla="*/ 213094 h 838042"/>
                  <a:gd name="connsiteX180" fmla="*/ 427697 w 1033465"/>
                  <a:gd name="connsiteY180" fmla="*/ 224524 h 838042"/>
                  <a:gd name="connsiteX181" fmla="*/ 425792 w 1033465"/>
                  <a:gd name="connsiteY181" fmla="*/ 251194 h 838042"/>
                  <a:gd name="connsiteX182" fmla="*/ 420077 w 1033465"/>
                  <a:gd name="connsiteY182" fmla="*/ 253099 h 838042"/>
                  <a:gd name="connsiteX183" fmla="*/ 414362 w 1033465"/>
                  <a:gd name="connsiteY183" fmla="*/ 256909 h 838042"/>
                  <a:gd name="connsiteX184" fmla="*/ 423887 w 1033465"/>
                  <a:gd name="connsiteY184"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67182 w 1033465"/>
                  <a:gd name="connsiteY119" fmla="*/ 405374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46376 w 1033465"/>
                  <a:gd name="connsiteY128" fmla="*/ 367459 h 838042"/>
                  <a:gd name="connsiteX129" fmla="*/ 671537 w 1033465"/>
                  <a:gd name="connsiteY129" fmla="*/ 369304 h 838042"/>
                  <a:gd name="connsiteX130" fmla="*/ 648677 w 1033465"/>
                  <a:gd name="connsiteY130" fmla="*/ 373114 h 838042"/>
                  <a:gd name="connsiteX131" fmla="*/ 644867 w 1033465"/>
                  <a:gd name="connsiteY131" fmla="*/ 338824 h 838042"/>
                  <a:gd name="connsiteX132" fmla="*/ 646772 w 1033465"/>
                  <a:gd name="connsiteY132" fmla="*/ 333109 h 838042"/>
                  <a:gd name="connsiteX133" fmla="*/ 663917 w 1033465"/>
                  <a:gd name="connsiteY133" fmla="*/ 323584 h 838042"/>
                  <a:gd name="connsiteX134" fmla="*/ 675347 w 1033465"/>
                  <a:gd name="connsiteY134" fmla="*/ 315964 h 838042"/>
                  <a:gd name="connsiteX135" fmla="*/ 677252 w 1033465"/>
                  <a:gd name="connsiteY135" fmla="*/ 310249 h 838042"/>
                  <a:gd name="connsiteX136" fmla="*/ 682967 w 1033465"/>
                  <a:gd name="connsiteY136" fmla="*/ 308344 h 838042"/>
                  <a:gd name="connsiteX137" fmla="*/ 688682 w 1033465"/>
                  <a:gd name="connsiteY137" fmla="*/ 304534 h 838042"/>
                  <a:gd name="connsiteX138" fmla="*/ 698207 w 1033465"/>
                  <a:gd name="connsiteY138" fmla="*/ 295009 h 838042"/>
                  <a:gd name="connsiteX139" fmla="*/ 707732 w 1033465"/>
                  <a:gd name="connsiteY139" fmla="*/ 283579 h 838042"/>
                  <a:gd name="connsiteX140" fmla="*/ 719162 w 1033465"/>
                  <a:gd name="connsiteY140" fmla="*/ 275959 h 838042"/>
                  <a:gd name="connsiteX141" fmla="*/ 734402 w 1033465"/>
                  <a:gd name="connsiteY141" fmla="*/ 262624 h 838042"/>
                  <a:gd name="connsiteX142" fmla="*/ 743927 w 1033465"/>
                  <a:gd name="connsiteY142" fmla="*/ 251194 h 838042"/>
                  <a:gd name="connsiteX143" fmla="*/ 755357 w 1033465"/>
                  <a:gd name="connsiteY143" fmla="*/ 241669 h 838042"/>
                  <a:gd name="connsiteX144" fmla="*/ 761072 w 1033465"/>
                  <a:gd name="connsiteY144" fmla="*/ 230239 h 838042"/>
                  <a:gd name="connsiteX145" fmla="*/ 762977 w 1033465"/>
                  <a:gd name="connsiteY145" fmla="*/ 224524 h 838042"/>
                  <a:gd name="connsiteX146" fmla="*/ 768692 w 1033465"/>
                  <a:gd name="connsiteY146" fmla="*/ 213094 h 838042"/>
                  <a:gd name="connsiteX147" fmla="*/ 766787 w 1033465"/>
                  <a:gd name="connsiteY147" fmla="*/ 197854 h 838042"/>
                  <a:gd name="connsiteX148" fmla="*/ 761072 w 1033465"/>
                  <a:gd name="connsiteY148" fmla="*/ 195949 h 838042"/>
                  <a:gd name="connsiteX149" fmla="*/ 740117 w 1033465"/>
                  <a:gd name="connsiteY149" fmla="*/ 197854 h 838042"/>
                  <a:gd name="connsiteX150" fmla="*/ 734402 w 1033465"/>
                  <a:gd name="connsiteY150" fmla="*/ 201664 h 838042"/>
                  <a:gd name="connsiteX151" fmla="*/ 722972 w 1033465"/>
                  <a:gd name="connsiteY151" fmla="*/ 205474 h 838042"/>
                  <a:gd name="connsiteX152" fmla="*/ 719162 w 1033465"/>
                  <a:gd name="connsiteY152" fmla="*/ 211189 h 838042"/>
                  <a:gd name="connsiteX153" fmla="*/ 713447 w 1033465"/>
                  <a:gd name="connsiteY153" fmla="*/ 213094 h 838042"/>
                  <a:gd name="connsiteX154" fmla="*/ 707732 w 1033465"/>
                  <a:gd name="connsiteY154" fmla="*/ 216904 h 838042"/>
                  <a:gd name="connsiteX155" fmla="*/ 702017 w 1033465"/>
                  <a:gd name="connsiteY155" fmla="*/ 222619 h 838042"/>
                  <a:gd name="connsiteX156" fmla="*/ 694397 w 1033465"/>
                  <a:gd name="connsiteY156" fmla="*/ 226429 h 838042"/>
                  <a:gd name="connsiteX157" fmla="*/ 652487 w 1033465"/>
                  <a:gd name="connsiteY157" fmla="*/ 255004 h 838042"/>
                  <a:gd name="connsiteX158" fmla="*/ 639152 w 1033465"/>
                  <a:gd name="connsiteY158" fmla="*/ 266434 h 838042"/>
                  <a:gd name="connsiteX159" fmla="*/ 629627 w 1033465"/>
                  <a:gd name="connsiteY159" fmla="*/ 283579 h 838042"/>
                  <a:gd name="connsiteX160" fmla="*/ 604862 w 1033465"/>
                  <a:gd name="connsiteY160" fmla="*/ 289294 h 838042"/>
                  <a:gd name="connsiteX161" fmla="*/ 591527 w 1033465"/>
                  <a:gd name="connsiteY161" fmla="*/ 293104 h 838042"/>
                  <a:gd name="connsiteX162" fmla="*/ 576287 w 1033465"/>
                  <a:gd name="connsiteY162" fmla="*/ 291199 h 838042"/>
                  <a:gd name="connsiteX163" fmla="*/ 564857 w 1033465"/>
                  <a:gd name="connsiteY163" fmla="*/ 287389 h 838042"/>
                  <a:gd name="connsiteX164" fmla="*/ 553427 w 1033465"/>
                  <a:gd name="connsiteY164" fmla="*/ 283579 h 838042"/>
                  <a:gd name="connsiteX165" fmla="*/ 541997 w 1033465"/>
                  <a:gd name="connsiteY165" fmla="*/ 279769 h 838042"/>
                  <a:gd name="connsiteX166" fmla="*/ 536282 w 1033465"/>
                  <a:gd name="connsiteY166" fmla="*/ 277864 h 838042"/>
                  <a:gd name="connsiteX167" fmla="*/ 530567 w 1033465"/>
                  <a:gd name="connsiteY167" fmla="*/ 274054 h 838042"/>
                  <a:gd name="connsiteX168" fmla="*/ 519137 w 1033465"/>
                  <a:gd name="connsiteY168" fmla="*/ 268339 h 838042"/>
                  <a:gd name="connsiteX169" fmla="*/ 511517 w 1033465"/>
                  <a:gd name="connsiteY169" fmla="*/ 256909 h 838042"/>
                  <a:gd name="connsiteX170" fmla="*/ 507707 w 1033465"/>
                  <a:gd name="connsiteY170" fmla="*/ 235954 h 838042"/>
                  <a:gd name="connsiteX171" fmla="*/ 509612 w 1033465"/>
                  <a:gd name="connsiteY171" fmla="*/ 171184 h 838042"/>
                  <a:gd name="connsiteX172" fmla="*/ 508314 w 1033465"/>
                  <a:gd name="connsiteY172" fmla="*/ 73485 h 838042"/>
                  <a:gd name="connsiteX173" fmla="*/ 454116 w 1033465"/>
                  <a:gd name="connsiteY173" fmla="*/ 11248 h 838042"/>
                  <a:gd name="connsiteX174" fmla="*/ 435401 w 1033465"/>
                  <a:gd name="connsiteY174" fmla="*/ 68523 h 838042"/>
                  <a:gd name="connsiteX175" fmla="*/ 427697 w 1033465"/>
                  <a:gd name="connsiteY175" fmla="*/ 137103 h 838042"/>
                  <a:gd name="connsiteX176" fmla="*/ 420077 w 1033465"/>
                  <a:gd name="connsiteY176" fmla="*/ 169279 h 838042"/>
                  <a:gd name="connsiteX177" fmla="*/ 416267 w 1033465"/>
                  <a:gd name="connsiteY177" fmla="*/ 186424 h 838042"/>
                  <a:gd name="connsiteX178" fmla="*/ 420077 w 1033465"/>
                  <a:gd name="connsiteY178" fmla="*/ 207379 h 838042"/>
                  <a:gd name="connsiteX179" fmla="*/ 423887 w 1033465"/>
                  <a:gd name="connsiteY179" fmla="*/ 213094 h 838042"/>
                  <a:gd name="connsiteX180" fmla="*/ 427697 w 1033465"/>
                  <a:gd name="connsiteY180" fmla="*/ 224524 h 838042"/>
                  <a:gd name="connsiteX181" fmla="*/ 425792 w 1033465"/>
                  <a:gd name="connsiteY181" fmla="*/ 251194 h 838042"/>
                  <a:gd name="connsiteX182" fmla="*/ 420077 w 1033465"/>
                  <a:gd name="connsiteY182" fmla="*/ 253099 h 838042"/>
                  <a:gd name="connsiteX183" fmla="*/ 414362 w 1033465"/>
                  <a:gd name="connsiteY183" fmla="*/ 256909 h 838042"/>
                  <a:gd name="connsiteX184" fmla="*/ 423887 w 1033465"/>
                  <a:gd name="connsiteY184"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67182 w 1033465"/>
                  <a:gd name="connsiteY119" fmla="*/ 405374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46376 w 1033465"/>
                  <a:gd name="connsiteY128" fmla="*/ 367459 h 838042"/>
                  <a:gd name="connsiteX129" fmla="*/ 671537 w 1033465"/>
                  <a:gd name="connsiteY129" fmla="*/ 369304 h 838042"/>
                  <a:gd name="connsiteX130" fmla="*/ 644867 w 1033465"/>
                  <a:gd name="connsiteY130" fmla="*/ 338824 h 838042"/>
                  <a:gd name="connsiteX131" fmla="*/ 646772 w 1033465"/>
                  <a:gd name="connsiteY131" fmla="*/ 333109 h 838042"/>
                  <a:gd name="connsiteX132" fmla="*/ 663917 w 1033465"/>
                  <a:gd name="connsiteY132" fmla="*/ 323584 h 838042"/>
                  <a:gd name="connsiteX133" fmla="*/ 675347 w 1033465"/>
                  <a:gd name="connsiteY133" fmla="*/ 315964 h 838042"/>
                  <a:gd name="connsiteX134" fmla="*/ 677252 w 1033465"/>
                  <a:gd name="connsiteY134" fmla="*/ 310249 h 838042"/>
                  <a:gd name="connsiteX135" fmla="*/ 682967 w 1033465"/>
                  <a:gd name="connsiteY135" fmla="*/ 308344 h 838042"/>
                  <a:gd name="connsiteX136" fmla="*/ 688682 w 1033465"/>
                  <a:gd name="connsiteY136" fmla="*/ 304534 h 838042"/>
                  <a:gd name="connsiteX137" fmla="*/ 698207 w 1033465"/>
                  <a:gd name="connsiteY137" fmla="*/ 295009 h 838042"/>
                  <a:gd name="connsiteX138" fmla="*/ 707732 w 1033465"/>
                  <a:gd name="connsiteY138" fmla="*/ 283579 h 838042"/>
                  <a:gd name="connsiteX139" fmla="*/ 719162 w 1033465"/>
                  <a:gd name="connsiteY139" fmla="*/ 275959 h 838042"/>
                  <a:gd name="connsiteX140" fmla="*/ 734402 w 1033465"/>
                  <a:gd name="connsiteY140" fmla="*/ 262624 h 838042"/>
                  <a:gd name="connsiteX141" fmla="*/ 743927 w 1033465"/>
                  <a:gd name="connsiteY141" fmla="*/ 251194 h 838042"/>
                  <a:gd name="connsiteX142" fmla="*/ 755357 w 1033465"/>
                  <a:gd name="connsiteY142" fmla="*/ 241669 h 838042"/>
                  <a:gd name="connsiteX143" fmla="*/ 761072 w 1033465"/>
                  <a:gd name="connsiteY143" fmla="*/ 230239 h 838042"/>
                  <a:gd name="connsiteX144" fmla="*/ 762977 w 1033465"/>
                  <a:gd name="connsiteY144" fmla="*/ 224524 h 838042"/>
                  <a:gd name="connsiteX145" fmla="*/ 768692 w 1033465"/>
                  <a:gd name="connsiteY145" fmla="*/ 213094 h 838042"/>
                  <a:gd name="connsiteX146" fmla="*/ 766787 w 1033465"/>
                  <a:gd name="connsiteY146" fmla="*/ 197854 h 838042"/>
                  <a:gd name="connsiteX147" fmla="*/ 761072 w 1033465"/>
                  <a:gd name="connsiteY147" fmla="*/ 195949 h 838042"/>
                  <a:gd name="connsiteX148" fmla="*/ 740117 w 1033465"/>
                  <a:gd name="connsiteY148" fmla="*/ 197854 h 838042"/>
                  <a:gd name="connsiteX149" fmla="*/ 734402 w 1033465"/>
                  <a:gd name="connsiteY149" fmla="*/ 201664 h 838042"/>
                  <a:gd name="connsiteX150" fmla="*/ 722972 w 1033465"/>
                  <a:gd name="connsiteY150" fmla="*/ 205474 h 838042"/>
                  <a:gd name="connsiteX151" fmla="*/ 719162 w 1033465"/>
                  <a:gd name="connsiteY151" fmla="*/ 211189 h 838042"/>
                  <a:gd name="connsiteX152" fmla="*/ 713447 w 1033465"/>
                  <a:gd name="connsiteY152" fmla="*/ 213094 h 838042"/>
                  <a:gd name="connsiteX153" fmla="*/ 707732 w 1033465"/>
                  <a:gd name="connsiteY153" fmla="*/ 216904 h 838042"/>
                  <a:gd name="connsiteX154" fmla="*/ 702017 w 1033465"/>
                  <a:gd name="connsiteY154" fmla="*/ 222619 h 838042"/>
                  <a:gd name="connsiteX155" fmla="*/ 694397 w 1033465"/>
                  <a:gd name="connsiteY155" fmla="*/ 226429 h 838042"/>
                  <a:gd name="connsiteX156" fmla="*/ 652487 w 1033465"/>
                  <a:gd name="connsiteY156" fmla="*/ 255004 h 838042"/>
                  <a:gd name="connsiteX157" fmla="*/ 639152 w 1033465"/>
                  <a:gd name="connsiteY157" fmla="*/ 266434 h 838042"/>
                  <a:gd name="connsiteX158" fmla="*/ 629627 w 1033465"/>
                  <a:gd name="connsiteY158" fmla="*/ 283579 h 838042"/>
                  <a:gd name="connsiteX159" fmla="*/ 604862 w 1033465"/>
                  <a:gd name="connsiteY159" fmla="*/ 289294 h 838042"/>
                  <a:gd name="connsiteX160" fmla="*/ 591527 w 1033465"/>
                  <a:gd name="connsiteY160" fmla="*/ 293104 h 838042"/>
                  <a:gd name="connsiteX161" fmla="*/ 576287 w 1033465"/>
                  <a:gd name="connsiteY161" fmla="*/ 291199 h 838042"/>
                  <a:gd name="connsiteX162" fmla="*/ 564857 w 1033465"/>
                  <a:gd name="connsiteY162" fmla="*/ 287389 h 838042"/>
                  <a:gd name="connsiteX163" fmla="*/ 553427 w 1033465"/>
                  <a:gd name="connsiteY163" fmla="*/ 283579 h 838042"/>
                  <a:gd name="connsiteX164" fmla="*/ 541997 w 1033465"/>
                  <a:gd name="connsiteY164" fmla="*/ 279769 h 838042"/>
                  <a:gd name="connsiteX165" fmla="*/ 536282 w 1033465"/>
                  <a:gd name="connsiteY165" fmla="*/ 277864 h 838042"/>
                  <a:gd name="connsiteX166" fmla="*/ 530567 w 1033465"/>
                  <a:gd name="connsiteY166" fmla="*/ 274054 h 838042"/>
                  <a:gd name="connsiteX167" fmla="*/ 519137 w 1033465"/>
                  <a:gd name="connsiteY167" fmla="*/ 268339 h 838042"/>
                  <a:gd name="connsiteX168" fmla="*/ 511517 w 1033465"/>
                  <a:gd name="connsiteY168" fmla="*/ 256909 h 838042"/>
                  <a:gd name="connsiteX169" fmla="*/ 507707 w 1033465"/>
                  <a:gd name="connsiteY169" fmla="*/ 235954 h 838042"/>
                  <a:gd name="connsiteX170" fmla="*/ 509612 w 1033465"/>
                  <a:gd name="connsiteY170" fmla="*/ 171184 h 838042"/>
                  <a:gd name="connsiteX171" fmla="*/ 508314 w 1033465"/>
                  <a:gd name="connsiteY171" fmla="*/ 73485 h 838042"/>
                  <a:gd name="connsiteX172" fmla="*/ 454116 w 1033465"/>
                  <a:gd name="connsiteY172" fmla="*/ 11248 h 838042"/>
                  <a:gd name="connsiteX173" fmla="*/ 435401 w 1033465"/>
                  <a:gd name="connsiteY173" fmla="*/ 68523 h 838042"/>
                  <a:gd name="connsiteX174" fmla="*/ 427697 w 1033465"/>
                  <a:gd name="connsiteY174" fmla="*/ 137103 h 838042"/>
                  <a:gd name="connsiteX175" fmla="*/ 420077 w 1033465"/>
                  <a:gd name="connsiteY175" fmla="*/ 169279 h 838042"/>
                  <a:gd name="connsiteX176" fmla="*/ 416267 w 1033465"/>
                  <a:gd name="connsiteY176" fmla="*/ 186424 h 838042"/>
                  <a:gd name="connsiteX177" fmla="*/ 420077 w 1033465"/>
                  <a:gd name="connsiteY177" fmla="*/ 207379 h 838042"/>
                  <a:gd name="connsiteX178" fmla="*/ 423887 w 1033465"/>
                  <a:gd name="connsiteY178" fmla="*/ 213094 h 838042"/>
                  <a:gd name="connsiteX179" fmla="*/ 427697 w 1033465"/>
                  <a:gd name="connsiteY179" fmla="*/ 224524 h 838042"/>
                  <a:gd name="connsiteX180" fmla="*/ 425792 w 1033465"/>
                  <a:gd name="connsiteY180" fmla="*/ 251194 h 838042"/>
                  <a:gd name="connsiteX181" fmla="*/ 420077 w 1033465"/>
                  <a:gd name="connsiteY181" fmla="*/ 253099 h 838042"/>
                  <a:gd name="connsiteX182" fmla="*/ 414362 w 1033465"/>
                  <a:gd name="connsiteY182" fmla="*/ 256909 h 838042"/>
                  <a:gd name="connsiteX183" fmla="*/ 423887 w 1033465"/>
                  <a:gd name="connsiteY183"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67182 w 1033465"/>
                  <a:gd name="connsiteY119" fmla="*/ 405374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46376 w 1033465"/>
                  <a:gd name="connsiteY128" fmla="*/ 367459 h 838042"/>
                  <a:gd name="connsiteX129" fmla="*/ 671537 w 1033465"/>
                  <a:gd name="connsiteY129" fmla="*/ 369304 h 838042"/>
                  <a:gd name="connsiteX130" fmla="*/ 644867 w 1033465"/>
                  <a:gd name="connsiteY130" fmla="*/ 338824 h 838042"/>
                  <a:gd name="connsiteX131" fmla="*/ 646772 w 1033465"/>
                  <a:gd name="connsiteY131" fmla="*/ 333109 h 838042"/>
                  <a:gd name="connsiteX132" fmla="*/ 675347 w 1033465"/>
                  <a:gd name="connsiteY132" fmla="*/ 315964 h 838042"/>
                  <a:gd name="connsiteX133" fmla="*/ 677252 w 1033465"/>
                  <a:gd name="connsiteY133" fmla="*/ 310249 h 838042"/>
                  <a:gd name="connsiteX134" fmla="*/ 682967 w 1033465"/>
                  <a:gd name="connsiteY134" fmla="*/ 308344 h 838042"/>
                  <a:gd name="connsiteX135" fmla="*/ 688682 w 1033465"/>
                  <a:gd name="connsiteY135" fmla="*/ 304534 h 838042"/>
                  <a:gd name="connsiteX136" fmla="*/ 698207 w 1033465"/>
                  <a:gd name="connsiteY136" fmla="*/ 295009 h 838042"/>
                  <a:gd name="connsiteX137" fmla="*/ 707732 w 1033465"/>
                  <a:gd name="connsiteY137" fmla="*/ 283579 h 838042"/>
                  <a:gd name="connsiteX138" fmla="*/ 719162 w 1033465"/>
                  <a:gd name="connsiteY138" fmla="*/ 275959 h 838042"/>
                  <a:gd name="connsiteX139" fmla="*/ 734402 w 1033465"/>
                  <a:gd name="connsiteY139" fmla="*/ 262624 h 838042"/>
                  <a:gd name="connsiteX140" fmla="*/ 743927 w 1033465"/>
                  <a:gd name="connsiteY140" fmla="*/ 251194 h 838042"/>
                  <a:gd name="connsiteX141" fmla="*/ 755357 w 1033465"/>
                  <a:gd name="connsiteY141" fmla="*/ 241669 h 838042"/>
                  <a:gd name="connsiteX142" fmla="*/ 761072 w 1033465"/>
                  <a:gd name="connsiteY142" fmla="*/ 230239 h 838042"/>
                  <a:gd name="connsiteX143" fmla="*/ 762977 w 1033465"/>
                  <a:gd name="connsiteY143" fmla="*/ 224524 h 838042"/>
                  <a:gd name="connsiteX144" fmla="*/ 768692 w 1033465"/>
                  <a:gd name="connsiteY144" fmla="*/ 213094 h 838042"/>
                  <a:gd name="connsiteX145" fmla="*/ 766787 w 1033465"/>
                  <a:gd name="connsiteY145" fmla="*/ 197854 h 838042"/>
                  <a:gd name="connsiteX146" fmla="*/ 761072 w 1033465"/>
                  <a:gd name="connsiteY146" fmla="*/ 195949 h 838042"/>
                  <a:gd name="connsiteX147" fmla="*/ 740117 w 1033465"/>
                  <a:gd name="connsiteY147" fmla="*/ 197854 h 838042"/>
                  <a:gd name="connsiteX148" fmla="*/ 734402 w 1033465"/>
                  <a:gd name="connsiteY148" fmla="*/ 201664 h 838042"/>
                  <a:gd name="connsiteX149" fmla="*/ 722972 w 1033465"/>
                  <a:gd name="connsiteY149" fmla="*/ 205474 h 838042"/>
                  <a:gd name="connsiteX150" fmla="*/ 719162 w 1033465"/>
                  <a:gd name="connsiteY150" fmla="*/ 211189 h 838042"/>
                  <a:gd name="connsiteX151" fmla="*/ 713447 w 1033465"/>
                  <a:gd name="connsiteY151" fmla="*/ 213094 h 838042"/>
                  <a:gd name="connsiteX152" fmla="*/ 707732 w 1033465"/>
                  <a:gd name="connsiteY152" fmla="*/ 216904 h 838042"/>
                  <a:gd name="connsiteX153" fmla="*/ 702017 w 1033465"/>
                  <a:gd name="connsiteY153" fmla="*/ 222619 h 838042"/>
                  <a:gd name="connsiteX154" fmla="*/ 694397 w 1033465"/>
                  <a:gd name="connsiteY154" fmla="*/ 226429 h 838042"/>
                  <a:gd name="connsiteX155" fmla="*/ 652487 w 1033465"/>
                  <a:gd name="connsiteY155" fmla="*/ 255004 h 838042"/>
                  <a:gd name="connsiteX156" fmla="*/ 639152 w 1033465"/>
                  <a:gd name="connsiteY156" fmla="*/ 266434 h 838042"/>
                  <a:gd name="connsiteX157" fmla="*/ 629627 w 1033465"/>
                  <a:gd name="connsiteY157" fmla="*/ 283579 h 838042"/>
                  <a:gd name="connsiteX158" fmla="*/ 604862 w 1033465"/>
                  <a:gd name="connsiteY158" fmla="*/ 289294 h 838042"/>
                  <a:gd name="connsiteX159" fmla="*/ 591527 w 1033465"/>
                  <a:gd name="connsiteY159" fmla="*/ 293104 h 838042"/>
                  <a:gd name="connsiteX160" fmla="*/ 576287 w 1033465"/>
                  <a:gd name="connsiteY160" fmla="*/ 291199 h 838042"/>
                  <a:gd name="connsiteX161" fmla="*/ 564857 w 1033465"/>
                  <a:gd name="connsiteY161" fmla="*/ 287389 h 838042"/>
                  <a:gd name="connsiteX162" fmla="*/ 553427 w 1033465"/>
                  <a:gd name="connsiteY162" fmla="*/ 283579 h 838042"/>
                  <a:gd name="connsiteX163" fmla="*/ 541997 w 1033465"/>
                  <a:gd name="connsiteY163" fmla="*/ 279769 h 838042"/>
                  <a:gd name="connsiteX164" fmla="*/ 536282 w 1033465"/>
                  <a:gd name="connsiteY164" fmla="*/ 277864 h 838042"/>
                  <a:gd name="connsiteX165" fmla="*/ 530567 w 1033465"/>
                  <a:gd name="connsiteY165" fmla="*/ 274054 h 838042"/>
                  <a:gd name="connsiteX166" fmla="*/ 519137 w 1033465"/>
                  <a:gd name="connsiteY166" fmla="*/ 268339 h 838042"/>
                  <a:gd name="connsiteX167" fmla="*/ 511517 w 1033465"/>
                  <a:gd name="connsiteY167" fmla="*/ 256909 h 838042"/>
                  <a:gd name="connsiteX168" fmla="*/ 507707 w 1033465"/>
                  <a:gd name="connsiteY168" fmla="*/ 235954 h 838042"/>
                  <a:gd name="connsiteX169" fmla="*/ 509612 w 1033465"/>
                  <a:gd name="connsiteY169" fmla="*/ 171184 h 838042"/>
                  <a:gd name="connsiteX170" fmla="*/ 508314 w 1033465"/>
                  <a:gd name="connsiteY170" fmla="*/ 73485 h 838042"/>
                  <a:gd name="connsiteX171" fmla="*/ 454116 w 1033465"/>
                  <a:gd name="connsiteY171" fmla="*/ 11248 h 838042"/>
                  <a:gd name="connsiteX172" fmla="*/ 435401 w 1033465"/>
                  <a:gd name="connsiteY172" fmla="*/ 68523 h 838042"/>
                  <a:gd name="connsiteX173" fmla="*/ 427697 w 1033465"/>
                  <a:gd name="connsiteY173" fmla="*/ 137103 h 838042"/>
                  <a:gd name="connsiteX174" fmla="*/ 420077 w 1033465"/>
                  <a:gd name="connsiteY174" fmla="*/ 169279 h 838042"/>
                  <a:gd name="connsiteX175" fmla="*/ 416267 w 1033465"/>
                  <a:gd name="connsiteY175" fmla="*/ 186424 h 838042"/>
                  <a:gd name="connsiteX176" fmla="*/ 420077 w 1033465"/>
                  <a:gd name="connsiteY176" fmla="*/ 207379 h 838042"/>
                  <a:gd name="connsiteX177" fmla="*/ 423887 w 1033465"/>
                  <a:gd name="connsiteY177" fmla="*/ 213094 h 838042"/>
                  <a:gd name="connsiteX178" fmla="*/ 427697 w 1033465"/>
                  <a:gd name="connsiteY178" fmla="*/ 224524 h 838042"/>
                  <a:gd name="connsiteX179" fmla="*/ 425792 w 1033465"/>
                  <a:gd name="connsiteY179" fmla="*/ 251194 h 838042"/>
                  <a:gd name="connsiteX180" fmla="*/ 420077 w 1033465"/>
                  <a:gd name="connsiteY180" fmla="*/ 253099 h 838042"/>
                  <a:gd name="connsiteX181" fmla="*/ 414362 w 1033465"/>
                  <a:gd name="connsiteY181" fmla="*/ 256909 h 838042"/>
                  <a:gd name="connsiteX182" fmla="*/ 423887 w 1033465"/>
                  <a:gd name="connsiteY182"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67182 w 1033465"/>
                  <a:gd name="connsiteY119" fmla="*/ 405374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46376 w 1033465"/>
                  <a:gd name="connsiteY128" fmla="*/ 367459 h 838042"/>
                  <a:gd name="connsiteX129" fmla="*/ 671537 w 1033465"/>
                  <a:gd name="connsiteY129" fmla="*/ 369304 h 838042"/>
                  <a:gd name="connsiteX130" fmla="*/ 644867 w 1033465"/>
                  <a:gd name="connsiteY130" fmla="*/ 338824 h 838042"/>
                  <a:gd name="connsiteX131" fmla="*/ 646772 w 1033465"/>
                  <a:gd name="connsiteY131" fmla="*/ 333109 h 838042"/>
                  <a:gd name="connsiteX132" fmla="*/ 675347 w 1033465"/>
                  <a:gd name="connsiteY132" fmla="*/ 315964 h 838042"/>
                  <a:gd name="connsiteX133" fmla="*/ 677252 w 1033465"/>
                  <a:gd name="connsiteY133" fmla="*/ 310249 h 838042"/>
                  <a:gd name="connsiteX134" fmla="*/ 682967 w 1033465"/>
                  <a:gd name="connsiteY134" fmla="*/ 308344 h 838042"/>
                  <a:gd name="connsiteX135" fmla="*/ 688682 w 1033465"/>
                  <a:gd name="connsiteY135" fmla="*/ 304534 h 838042"/>
                  <a:gd name="connsiteX136" fmla="*/ 707732 w 1033465"/>
                  <a:gd name="connsiteY136" fmla="*/ 283579 h 838042"/>
                  <a:gd name="connsiteX137" fmla="*/ 719162 w 1033465"/>
                  <a:gd name="connsiteY137" fmla="*/ 275959 h 838042"/>
                  <a:gd name="connsiteX138" fmla="*/ 734402 w 1033465"/>
                  <a:gd name="connsiteY138" fmla="*/ 262624 h 838042"/>
                  <a:gd name="connsiteX139" fmla="*/ 743927 w 1033465"/>
                  <a:gd name="connsiteY139" fmla="*/ 251194 h 838042"/>
                  <a:gd name="connsiteX140" fmla="*/ 755357 w 1033465"/>
                  <a:gd name="connsiteY140" fmla="*/ 241669 h 838042"/>
                  <a:gd name="connsiteX141" fmla="*/ 761072 w 1033465"/>
                  <a:gd name="connsiteY141" fmla="*/ 230239 h 838042"/>
                  <a:gd name="connsiteX142" fmla="*/ 762977 w 1033465"/>
                  <a:gd name="connsiteY142" fmla="*/ 224524 h 838042"/>
                  <a:gd name="connsiteX143" fmla="*/ 768692 w 1033465"/>
                  <a:gd name="connsiteY143" fmla="*/ 213094 h 838042"/>
                  <a:gd name="connsiteX144" fmla="*/ 766787 w 1033465"/>
                  <a:gd name="connsiteY144" fmla="*/ 197854 h 838042"/>
                  <a:gd name="connsiteX145" fmla="*/ 761072 w 1033465"/>
                  <a:gd name="connsiteY145" fmla="*/ 195949 h 838042"/>
                  <a:gd name="connsiteX146" fmla="*/ 740117 w 1033465"/>
                  <a:gd name="connsiteY146" fmla="*/ 197854 h 838042"/>
                  <a:gd name="connsiteX147" fmla="*/ 734402 w 1033465"/>
                  <a:gd name="connsiteY147" fmla="*/ 201664 h 838042"/>
                  <a:gd name="connsiteX148" fmla="*/ 722972 w 1033465"/>
                  <a:gd name="connsiteY148" fmla="*/ 205474 h 838042"/>
                  <a:gd name="connsiteX149" fmla="*/ 719162 w 1033465"/>
                  <a:gd name="connsiteY149" fmla="*/ 211189 h 838042"/>
                  <a:gd name="connsiteX150" fmla="*/ 713447 w 1033465"/>
                  <a:gd name="connsiteY150" fmla="*/ 213094 h 838042"/>
                  <a:gd name="connsiteX151" fmla="*/ 707732 w 1033465"/>
                  <a:gd name="connsiteY151" fmla="*/ 216904 h 838042"/>
                  <a:gd name="connsiteX152" fmla="*/ 702017 w 1033465"/>
                  <a:gd name="connsiteY152" fmla="*/ 222619 h 838042"/>
                  <a:gd name="connsiteX153" fmla="*/ 694397 w 1033465"/>
                  <a:gd name="connsiteY153" fmla="*/ 226429 h 838042"/>
                  <a:gd name="connsiteX154" fmla="*/ 652487 w 1033465"/>
                  <a:gd name="connsiteY154" fmla="*/ 255004 h 838042"/>
                  <a:gd name="connsiteX155" fmla="*/ 639152 w 1033465"/>
                  <a:gd name="connsiteY155" fmla="*/ 266434 h 838042"/>
                  <a:gd name="connsiteX156" fmla="*/ 629627 w 1033465"/>
                  <a:gd name="connsiteY156" fmla="*/ 283579 h 838042"/>
                  <a:gd name="connsiteX157" fmla="*/ 604862 w 1033465"/>
                  <a:gd name="connsiteY157" fmla="*/ 289294 h 838042"/>
                  <a:gd name="connsiteX158" fmla="*/ 591527 w 1033465"/>
                  <a:gd name="connsiteY158" fmla="*/ 293104 h 838042"/>
                  <a:gd name="connsiteX159" fmla="*/ 576287 w 1033465"/>
                  <a:gd name="connsiteY159" fmla="*/ 291199 h 838042"/>
                  <a:gd name="connsiteX160" fmla="*/ 564857 w 1033465"/>
                  <a:gd name="connsiteY160" fmla="*/ 287389 h 838042"/>
                  <a:gd name="connsiteX161" fmla="*/ 553427 w 1033465"/>
                  <a:gd name="connsiteY161" fmla="*/ 283579 h 838042"/>
                  <a:gd name="connsiteX162" fmla="*/ 541997 w 1033465"/>
                  <a:gd name="connsiteY162" fmla="*/ 279769 h 838042"/>
                  <a:gd name="connsiteX163" fmla="*/ 536282 w 1033465"/>
                  <a:gd name="connsiteY163" fmla="*/ 277864 h 838042"/>
                  <a:gd name="connsiteX164" fmla="*/ 530567 w 1033465"/>
                  <a:gd name="connsiteY164" fmla="*/ 274054 h 838042"/>
                  <a:gd name="connsiteX165" fmla="*/ 519137 w 1033465"/>
                  <a:gd name="connsiteY165" fmla="*/ 268339 h 838042"/>
                  <a:gd name="connsiteX166" fmla="*/ 511517 w 1033465"/>
                  <a:gd name="connsiteY166" fmla="*/ 256909 h 838042"/>
                  <a:gd name="connsiteX167" fmla="*/ 507707 w 1033465"/>
                  <a:gd name="connsiteY167" fmla="*/ 235954 h 838042"/>
                  <a:gd name="connsiteX168" fmla="*/ 509612 w 1033465"/>
                  <a:gd name="connsiteY168" fmla="*/ 171184 h 838042"/>
                  <a:gd name="connsiteX169" fmla="*/ 508314 w 1033465"/>
                  <a:gd name="connsiteY169" fmla="*/ 73485 h 838042"/>
                  <a:gd name="connsiteX170" fmla="*/ 454116 w 1033465"/>
                  <a:gd name="connsiteY170" fmla="*/ 11248 h 838042"/>
                  <a:gd name="connsiteX171" fmla="*/ 435401 w 1033465"/>
                  <a:gd name="connsiteY171" fmla="*/ 68523 h 838042"/>
                  <a:gd name="connsiteX172" fmla="*/ 427697 w 1033465"/>
                  <a:gd name="connsiteY172" fmla="*/ 137103 h 838042"/>
                  <a:gd name="connsiteX173" fmla="*/ 420077 w 1033465"/>
                  <a:gd name="connsiteY173" fmla="*/ 169279 h 838042"/>
                  <a:gd name="connsiteX174" fmla="*/ 416267 w 1033465"/>
                  <a:gd name="connsiteY174" fmla="*/ 186424 h 838042"/>
                  <a:gd name="connsiteX175" fmla="*/ 420077 w 1033465"/>
                  <a:gd name="connsiteY175" fmla="*/ 207379 h 838042"/>
                  <a:gd name="connsiteX176" fmla="*/ 423887 w 1033465"/>
                  <a:gd name="connsiteY176" fmla="*/ 213094 h 838042"/>
                  <a:gd name="connsiteX177" fmla="*/ 427697 w 1033465"/>
                  <a:gd name="connsiteY177" fmla="*/ 224524 h 838042"/>
                  <a:gd name="connsiteX178" fmla="*/ 425792 w 1033465"/>
                  <a:gd name="connsiteY178" fmla="*/ 251194 h 838042"/>
                  <a:gd name="connsiteX179" fmla="*/ 420077 w 1033465"/>
                  <a:gd name="connsiteY179" fmla="*/ 253099 h 838042"/>
                  <a:gd name="connsiteX180" fmla="*/ 414362 w 1033465"/>
                  <a:gd name="connsiteY180" fmla="*/ 256909 h 838042"/>
                  <a:gd name="connsiteX181" fmla="*/ 423887 w 1033465"/>
                  <a:gd name="connsiteY181"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67182 w 1033465"/>
                  <a:gd name="connsiteY119" fmla="*/ 405374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46376 w 1033465"/>
                  <a:gd name="connsiteY128" fmla="*/ 367459 h 838042"/>
                  <a:gd name="connsiteX129" fmla="*/ 671537 w 1033465"/>
                  <a:gd name="connsiteY129" fmla="*/ 369304 h 838042"/>
                  <a:gd name="connsiteX130" fmla="*/ 644867 w 1033465"/>
                  <a:gd name="connsiteY130" fmla="*/ 338824 h 838042"/>
                  <a:gd name="connsiteX131" fmla="*/ 646772 w 1033465"/>
                  <a:gd name="connsiteY131" fmla="*/ 333109 h 838042"/>
                  <a:gd name="connsiteX132" fmla="*/ 675347 w 1033465"/>
                  <a:gd name="connsiteY132" fmla="*/ 315964 h 838042"/>
                  <a:gd name="connsiteX133" fmla="*/ 677252 w 1033465"/>
                  <a:gd name="connsiteY133" fmla="*/ 310249 h 838042"/>
                  <a:gd name="connsiteX134" fmla="*/ 682967 w 1033465"/>
                  <a:gd name="connsiteY134" fmla="*/ 308344 h 838042"/>
                  <a:gd name="connsiteX135" fmla="*/ 688682 w 1033465"/>
                  <a:gd name="connsiteY135" fmla="*/ 304534 h 838042"/>
                  <a:gd name="connsiteX136" fmla="*/ 707732 w 1033465"/>
                  <a:gd name="connsiteY136" fmla="*/ 283579 h 838042"/>
                  <a:gd name="connsiteX137" fmla="*/ 719162 w 1033465"/>
                  <a:gd name="connsiteY137" fmla="*/ 275959 h 838042"/>
                  <a:gd name="connsiteX138" fmla="*/ 743927 w 1033465"/>
                  <a:gd name="connsiteY138" fmla="*/ 251194 h 838042"/>
                  <a:gd name="connsiteX139" fmla="*/ 755357 w 1033465"/>
                  <a:gd name="connsiteY139" fmla="*/ 241669 h 838042"/>
                  <a:gd name="connsiteX140" fmla="*/ 761072 w 1033465"/>
                  <a:gd name="connsiteY140" fmla="*/ 230239 h 838042"/>
                  <a:gd name="connsiteX141" fmla="*/ 762977 w 1033465"/>
                  <a:gd name="connsiteY141" fmla="*/ 224524 h 838042"/>
                  <a:gd name="connsiteX142" fmla="*/ 768692 w 1033465"/>
                  <a:gd name="connsiteY142" fmla="*/ 213094 h 838042"/>
                  <a:gd name="connsiteX143" fmla="*/ 766787 w 1033465"/>
                  <a:gd name="connsiteY143" fmla="*/ 197854 h 838042"/>
                  <a:gd name="connsiteX144" fmla="*/ 761072 w 1033465"/>
                  <a:gd name="connsiteY144" fmla="*/ 195949 h 838042"/>
                  <a:gd name="connsiteX145" fmla="*/ 740117 w 1033465"/>
                  <a:gd name="connsiteY145" fmla="*/ 197854 h 838042"/>
                  <a:gd name="connsiteX146" fmla="*/ 734402 w 1033465"/>
                  <a:gd name="connsiteY146" fmla="*/ 201664 h 838042"/>
                  <a:gd name="connsiteX147" fmla="*/ 722972 w 1033465"/>
                  <a:gd name="connsiteY147" fmla="*/ 205474 h 838042"/>
                  <a:gd name="connsiteX148" fmla="*/ 719162 w 1033465"/>
                  <a:gd name="connsiteY148" fmla="*/ 211189 h 838042"/>
                  <a:gd name="connsiteX149" fmla="*/ 713447 w 1033465"/>
                  <a:gd name="connsiteY149" fmla="*/ 213094 h 838042"/>
                  <a:gd name="connsiteX150" fmla="*/ 707732 w 1033465"/>
                  <a:gd name="connsiteY150" fmla="*/ 216904 h 838042"/>
                  <a:gd name="connsiteX151" fmla="*/ 702017 w 1033465"/>
                  <a:gd name="connsiteY151" fmla="*/ 222619 h 838042"/>
                  <a:gd name="connsiteX152" fmla="*/ 694397 w 1033465"/>
                  <a:gd name="connsiteY152" fmla="*/ 226429 h 838042"/>
                  <a:gd name="connsiteX153" fmla="*/ 652487 w 1033465"/>
                  <a:gd name="connsiteY153" fmla="*/ 255004 h 838042"/>
                  <a:gd name="connsiteX154" fmla="*/ 639152 w 1033465"/>
                  <a:gd name="connsiteY154" fmla="*/ 266434 h 838042"/>
                  <a:gd name="connsiteX155" fmla="*/ 629627 w 1033465"/>
                  <a:gd name="connsiteY155" fmla="*/ 283579 h 838042"/>
                  <a:gd name="connsiteX156" fmla="*/ 604862 w 1033465"/>
                  <a:gd name="connsiteY156" fmla="*/ 289294 h 838042"/>
                  <a:gd name="connsiteX157" fmla="*/ 591527 w 1033465"/>
                  <a:gd name="connsiteY157" fmla="*/ 293104 h 838042"/>
                  <a:gd name="connsiteX158" fmla="*/ 576287 w 1033465"/>
                  <a:gd name="connsiteY158" fmla="*/ 291199 h 838042"/>
                  <a:gd name="connsiteX159" fmla="*/ 564857 w 1033465"/>
                  <a:gd name="connsiteY159" fmla="*/ 287389 h 838042"/>
                  <a:gd name="connsiteX160" fmla="*/ 553427 w 1033465"/>
                  <a:gd name="connsiteY160" fmla="*/ 283579 h 838042"/>
                  <a:gd name="connsiteX161" fmla="*/ 541997 w 1033465"/>
                  <a:gd name="connsiteY161" fmla="*/ 279769 h 838042"/>
                  <a:gd name="connsiteX162" fmla="*/ 536282 w 1033465"/>
                  <a:gd name="connsiteY162" fmla="*/ 277864 h 838042"/>
                  <a:gd name="connsiteX163" fmla="*/ 530567 w 1033465"/>
                  <a:gd name="connsiteY163" fmla="*/ 274054 h 838042"/>
                  <a:gd name="connsiteX164" fmla="*/ 519137 w 1033465"/>
                  <a:gd name="connsiteY164" fmla="*/ 268339 h 838042"/>
                  <a:gd name="connsiteX165" fmla="*/ 511517 w 1033465"/>
                  <a:gd name="connsiteY165" fmla="*/ 256909 h 838042"/>
                  <a:gd name="connsiteX166" fmla="*/ 507707 w 1033465"/>
                  <a:gd name="connsiteY166" fmla="*/ 235954 h 838042"/>
                  <a:gd name="connsiteX167" fmla="*/ 509612 w 1033465"/>
                  <a:gd name="connsiteY167" fmla="*/ 171184 h 838042"/>
                  <a:gd name="connsiteX168" fmla="*/ 508314 w 1033465"/>
                  <a:gd name="connsiteY168" fmla="*/ 73485 h 838042"/>
                  <a:gd name="connsiteX169" fmla="*/ 454116 w 1033465"/>
                  <a:gd name="connsiteY169" fmla="*/ 11248 h 838042"/>
                  <a:gd name="connsiteX170" fmla="*/ 435401 w 1033465"/>
                  <a:gd name="connsiteY170" fmla="*/ 68523 h 838042"/>
                  <a:gd name="connsiteX171" fmla="*/ 427697 w 1033465"/>
                  <a:gd name="connsiteY171" fmla="*/ 137103 h 838042"/>
                  <a:gd name="connsiteX172" fmla="*/ 420077 w 1033465"/>
                  <a:gd name="connsiteY172" fmla="*/ 169279 h 838042"/>
                  <a:gd name="connsiteX173" fmla="*/ 416267 w 1033465"/>
                  <a:gd name="connsiteY173" fmla="*/ 186424 h 838042"/>
                  <a:gd name="connsiteX174" fmla="*/ 420077 w 1033465"/>
                  <a:gd name="connsiteY174" fmla="*/ 207379 h 838042"/>
                  <a:gd name="connsiteX175" fmla="*/ 423887 w 1033465"/>
                  <a:gd name="connsiteY175" fmla="*/ 213094 h 838042"/>
                  <a:gd name="connsiteX176" fmla="*/ 427697 w 1033465"/>
                  <a:gd name="connsiteY176" fmla="*/ 224524 h 838042"/>
                  <a:gd name="connsiteX177" fmla="*/ 425792 w 1033465"/>
                  <a:gd name="connsiteY177" fmla="*/ 251194 h 838042"/>
                  <a:gd name="connsiteX178" fmla="*/ 420077 w 1033465"/>
                  <a:gd name="connsiteY178" fmla="*/ 253099 h 838042"/>
                  <a:gd name="connsiteX179" fmla="*/ 414362 w 1033465"/>
                  <a:gd name="connsiteY179" fmla="*/ 256909 h 838042"/>
                  <a:gd name="connsiteX180" fmla="*/ 423887 w 1033465"/>
                  <a:gd name="connsiteY180"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67182 w 1033465"/>
                  <a:gd name="connsiteY119" fmla="*/ 405374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46376 w 1033465"/>
                  <a:gd name="connsiteY128" fmla="*/ 367459 h 838042"/>
                  <a:gd name="connsiteX129" fmla="*/ 671537 w 1033465"/>
                  <a:gd name="connsiteY129" fmla="*/ 369304 h 838042"/>
                  <a:gd name="connsiteX130" fmla="*/ 644867 w 1033465"/>
                  <a:gd name="connsiteY130" fmla="*/ 338824 h 838042"/>
                  <a:gd name="connsiteX131" fmla="*/ 646772 w 1033465"/>
                  <a:gd name="connsiteY131" fmla="*/ 333109 h 838042"/>
                  <a:gd name="connsiteX132" fmla="*/ 675347 w 1033465"/>
                  <a:gd name="connsiteY132" fmla="*/ 315964 h 838042"/>
                  <a:gd name="connsiteX133" fmla="*/ 677252 w 1033465"/>
                  <a:gd name="connsiteY133" fmla="*/ 310249 h 838042"/>
                  <a:gd name="connsiteX134" fmla="*/ 682967 w 1033465"/>
                  <a:gd name="connsiteY134" fmla="*/ 308344 h 838042"/>
                  <a:gd name="connsiteX135" fmla="*/ 688682 w 1033465"/>
                  <a:gd name="connsiteY135" fmla="*/ 304534 h 838042"/>
                  <a:gd name="connsiteX136" fmla="*/ 707732 w 1033465"/>
                  <a:gd name="connsiteY136" fmla="*/ 283579 h 838042"/>
                  <a:gd name="connsiteX137" fmla="*/ 719162 w 1033465"/>
                  <a:gd name="connsiteY137" fmla="*/ 275959 h 838042"/>
                  <a:gd name="connsiteX138" fmla="*/ 743927 w 1033465"/>
                  <a:gd name="connsiteY138" fmla="*/ 251194 h 838042"/>
                  <a:gd name="connsiteX139" fmla="*/ 755357 w 1033465"/>
                  <a:gd name="connsiteY139" fmla="*/ 241669 h 838042"/>
                  <a:gd name="connsiteX140" fmla="*/ 762977 w 1033465"/>
                  <a:gd name="connsiteY140" fmla="*/ 224524 h 838042"/>
                  <a:gd name="connsiteX141" fmla="*/ 768692 w 1033465"/>
                  <a:gd name="connsiteY141" fmla="*/ 213094 h 838042"/>
                  <a:gd name="connsiteX142" fmla="*/ 766787 w 1033465"/>
                  <a:gd name="connsiteY142" fmla="*/ 197854 h 838042"/>
                  <a:gd name="connsiteX143" fmla="*/ 761072 w 1033465"/>
                  <a:gd name="connsiteY143" fmla="*/ 195949 h 838042"/>
                  <a:gd name="connsiteX144" fmla="*/ 740117 w 1033465"/>
                  <a:gd name="connsiteY144" fmla="*/ 197854 h 838042"/>
                  <a:gd name="connsiteX145" fmla="*/ 734402 w 1033465"/>
                  <a:gd name="connsiteY145" fmla="*/ 201664 h 838042"/>
                  <a:gd name="connsiteX146" fmla="*/ 722972 w 1033465"/>
                  <a:gd name="connsiteY146" fmla="*/ 205474 h 838042"/>
                  <a:gd name="connsiteX147" fmla="*/ 719162 w 1033465"/>
                  <a:gd name="connsiteY147" fmla="*/ 211189 h 838042"/>
                  <a:gd name="connsiteX148" fmla="*/ 713447 w 1033465"/>
                  <a:gd name="connsiteY148" fmla="*/ 213094 h 838042"/>
                  <a:gd name="connsiteX149" fmla="*/ 707732 w 1033465"/>
                  <a:gd name="connsiteY149" fmla="*/ 216904 h 838042"/>
                  <a:gd name="connsiteX150" fmla="*/ 702017 w 1033465"/>
                  <a:gd name="connsiteY150" fmla="*/ 222619 h 838042"/>
                  <a:gd name="connsiteX151" fmla="*/ 694397 w 1033465"/>
                  <a:gd name="connsiteY151" fmla="*/ 226429 h 838042"/>
                  <a:gd name="connsiteX152" fmla="*/ 652487 w 1033465"/>
                  <a:gd name="connsiteY152" fmla="*/ 255004 h 838042"/>
                  <a:gd name="connsiteX153" fmla="*/ 639152 w 1033465"/>
                  <a:gd name="connsiteY153" fmla="*/ 266434 h 838042"/>
                  <a:gd name="connsiteX154" fmla="*/ 629627 w 1033465"/>
                  <a:gd name="connsiteY154" fmla="*/ 283579 h 838042"/>
                  <a:gd name="connsiteX155" fmla="*/ 604862 w 1033465"/>
                  <a:gd name="connsiteY155" fmla="*/ 289294 h 838042"/>
                  <a:gd name="connsiteX156" fmla="*/ 591527 w 1033465"/>
                  <a:gd name="connsiteY156" fmla="*/ 293104 h 838042"/>
                  <a:gd name="connsiteX157" fmla="*/ 576287 w 1033465"/>
                  <a:gd name="connsiteY157" fmla="*/ 291199 h 838042"/>
                  <a:gd name="connsiteX158" fmla="*/ 564857 w 1033465"/>
                  <a:gd name="connsiteY158" fmla="*/ 287389 h 838042"/>
                  <a:gd name="connsiteX159" fmla="*/ 553427 w 1033465"/>
                  <a:gd name="connsiteY159" fmla="*/ 283579 h 838042"/>
                  <a:gd name="connsiteX160" fmla="*/ 541997 w 1033465"/>
                  <a:gd name="connsiteY160" fmla="*/ 279769 h 838042"/>
                  <a:gd name="connsiteX161" fmla="*/ 536282 w 1033465"/>
                  <a:gd name="connsiteY161" fmla="*/ 277864 h 838042"/>
                  <a:gd name="connsiteX162" fmla="*/ 530567 w 1033465"/>
                  <a:gd name="connsiteY162" fmla="*/ 274054 h 838042"/>
                  <a:gd name="connsiteX163" fmla="*/ 519137 w 1033465"/>
                  <a:gd name="connsiteY163" fmla="*/ 268339 h 838042"/>
                  <a:gd name="connsiteX164" fmla="*/ 511517 w 1033465"/>
                  <a:gd name="connsiteY164" fmla="*/ 256909 h 838042"/>
                  <a:gd name="connsiteX165" fmla="*/ 507707 w 1033465"/>
                  <a:gd name="connsiteY165" fmla="*/ 235954 h 838042"/>
                  <a:gd name="connsiteX166" fmla="*/ 509612 w 1033465"/>
                  <a:gd name="connsiteY166" fmla="*/ 171184 h 838042"/>
                  <a:gd name="connsiteX167" fmla="*/ 508314 w 1033465"/>
                  <a:gd name="connsiteY167" fmla="*/ 73485 h 838042"/>
                  <a:gd name="connsiteX168" fmla="*/ 454116 w 1033465"/>
                  <a:gd name="connsiteY168" fmla="*/ 11248 h 838042"/>
                  <a:gd name="connsiteX169" fmla="*/ 435401 w 1033465"/>
                  <a:gd name="connsiteY169" fmla="*/ 68523 h 838042"/>
                  <a:gd name="connsiteX170" fmla="*/ 427697 w 1033465"/>
                  <a:gd name="connsiteY170" fmla="*/ 137103 h 838042"/>
                  <a:gd name="connsiteX171" fmla="*/ 420077 w 1033465"/>
                  <a:gd name="connsiteY171" fmla="*/ 169279 h 838042"/>
                  <a:gd name="connsiteX172" fmla="*/ 416267 w 1033465"/>
                  <a:gd name="connsiteY172" fmla="*/ 186424 h 838042"/>
                  <a:gd name="connsiteX173" fmla="*/ 420077 w 1033465"/>
                  <a:gd name="connsiteY173" fmla="*/ 207379 h 838042"/>
                  <a:gd name="connsiteX174" fmla="*/ 423887 w 1033465"/>
                  <a:gd name="connsiteY174" fmla="*/ 213094 h 838042"/>
                  <a:gd name="connsiteX175" fmla="*/ 427697 w 1033465"/>
                  <a:gd name="connsiteY175" fmla="*/ 224524 h 838042"/>
                  <a:gd name="connsiteX176" fmla="*/ 425792 w 1033465"/>
                  <a:gd name="connsiteY176" fmla="*/ 251194 h 838042"/>
                  <a:gd name="connsiteX177" fmla="*/ 420077 w 1033465"/>
                  <a:gd name="connsiteY177" fmla="*/ 253099 h 838042"/>
                  <a:gd name="connsiteX178" fmla="*/ 414362 w 1033465"/>
                  <a:gd name="connsiteY178" fmla="*/ 256909 h 838042"/>
                  <a:gd name="connsiteX179" fmla="*/ 423887 w 1033465"/>
                  <a:gd name="connsiteY179"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67182 w 1033465"/>
                  <a:gd name="connsiteY119" fmla="*/ 405374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46376 w 1033465"/>
                  <a:gd name="connsiteY128" fmla="*/ 367459 h 838042"/>
                  <a:gd name="connsiteX129" fmla="*/ 671537 w 1033465"/>
                  <a:gd name="connsiteY129" fmla="*/ 369304 h 838042"/>
                  <a:gd name="connsiteX130" fmla="*/ 644867 w 1033465"/>
                  <a:gd name="connsiteY130" fmla="*/ 338824 h 838042"/>
                  <a:gd name="connsiteX131" fmla="*/ 646772 w 1033465"/>
                  <a:gd name="connsiteY131" fmla="*/ 333109 h 838042"/>
                  <a:gd name="connsiteX132" fmla="*/ 675347 w 1033465"/>
                  <a:gd name="connsiteY132" fmla="*/ 315964 h 838042"/>
                  <a:gd name="connsiteX133" fmla="*/ 677252 w 1033465"/>
                  <a:gd name="connsiteY133" fmla="*/ 310249 h 838042"/>
                  <a:gd name="connsiteX134" fmla="*/ 682967 w 1033465"/>
                  <a:gd name="connsiteY134" fmla="*/ 308344 h 838042"/>
                  <a:gd name="connsiteX135" fmla="*/ 688682 w 1033465"/>
                  <a:gd name="connsiteY135" fmla="*/ 304534 h 838042"/>
                  <a:gd name="connsiteX136" fmla="*/ 707732 w 1033465"/>
                  <a:gd name="connsiteY136" fmla="*/ 283579 h 838042"/>
                  <a:gd name="connsiteX137" fmla="*/ 743927 w 1033465"/>
                  <a:gd name="connsiteY137" fmla="*/ 251194 h 838042"/>
                  <a:gd name="connsiteX138" fmla="*/ 755357 w 1033465"/>
                  <a:gd name="connsiteY138" fmla="*/ 241669 h 838042"/>
                  <a:gd name="connsiteX139" fmla="*/ 762977 w 1033465"/>
                  <a:gd name="connsiteY139" fmla="*/ 224524 h 838042"/>
                  <a:gd name="connsiteX140" fmla="*/ 768692 w 1033465"/>
                  <a:gd name="connsiteY140" fmla="*/ 213094 h 838042"/>
                  <a:gd name="connsiteX141" fmla="*/ 766787 w 1033465"/>
                  <a:gd name="connsiteY141" fmla="*/ 197854 h 838042"/>
                  <a:gd name="connsiteX142" fmla="*/ 761072 w 1033465"/>
                  <a:gd name="connsiteY142" fmla="*/ 195949 h 838042"/>
                  <a:gd name="connsiteX143" fmla="*/ 740117 w 1033465"/>
                  <a:gd name="connsiteY143" fmla="*/ 197854 h 838042"/>
                  <a:gd name="connsiteX144" fmla="*/ 734402 w 1033465"/>
                  <a:gd name="connsiteY144" fmla="*/ 201664 h 838042"/>
                  <a:gd name="connsiteX145" fmla="*/ 722972 w 1033465"/>
                  <a:gd name="connsiteY145" fmla="*/ 205474 h 838042"/>
                  <a:gd name="connsiteX146" fmla="*/ 719162 w 1033465"/>
                  <a:gd name="connsiteY146" fmla="*/ 211189 h 838042"/>
                  <a:gd name="connsiteX147" fmla="*/ 713447 w 1033465"/>
                  <a:gd name="connsiteY147" fmla="*/ 213094 h 838042"/>
                  <a:gd name="connsiteX148" fmla="*/ 707732 w 1033465"/>
                  <a:gd name="connsiteY148" fmla="*/ 216904 h 838042"/>
                  <a:gd name="connsiteX149" fmla="*/ 702017 w 1033465"/>
                  <a:gd name="connsiteY149" fmla="*/ 222619 h 838042"/>
                  <a:gd name="connsiteX150" fmla="*/ 694397 w 1033465"/>
                  <a:gd name="connsiteY150" fmla="*/ 226429 h 838042"/>
                  <a:gd name="connsiteX151" fmla="*/ 652487 w 1033465"/>
                  <a:gd name="connsiteY151" fmla="*/ 255004 h 838042"/>
                  <a:gd name="connsiteX152" fmla="*/ 639152 w 1033465"/>
                  <a:gd name="connsiteY152" fmla="*/ 266434 h 838042"/>
                  <a:gd name="connsiteX153" fmla="*/ 629627 w 1033465"/>
                  <a:gd name="connsiteY153" fmla="*/ 283579 h 838042"/>
                  <a:gd name="connsiteX154" fmla="*/ 604862 w 1033465"/>
                  <a:gd name="connsiteY154" fmla="*/ 289294 h 838042"/>
                  <a:gd name="connsiteX155" fmla="*/ 591527 w 1033465"/>
                  <a:gd name="connsiteY155" fmla="*/ 293104 h 838042"/>
                  <a:gd name="connsiteX156" fmla="*/ 576287 w 1033465"/>
                  <a:gd name="connsiteY156" fmla="*/ 291199 h 838042"/>
                  <a:gd name="connsiteX157" fmla="*/ 564857 w 1033465"/>
                  <a:gd name="connsiteY157" fmla="*/ 287389 h 838042"/>
                  <a:gd name="connsiteX158" fmla="*/ 553427 w 1033465"/>
                  <a:gd name="connsiteY158" fmla="*/ 283579 h 838042"/>
                  <a:gd name="connsiteX159" fmla="*/ 541997 w 1033465"/>
                  <a:gd name="connsiteY159" fmla="*/ 279769 h 838042"/>
                  <a:gd name="connsiteX160" fmla="*/ 536282 w 1033465"/>
                  <a:gd name="connsiteY160" fmla="*/ 277864 h 838042"/>
                  <a:gd name="connsiteX161" fmla="*/ 530567 w 1033465"/>
                  <a:gd name="connsiteY161" fmla="*/ 274054 h 838042"/>
                  <a:gd name="connsiteX162" fmla="*/ 519137 w 1033465"/>
                  <a:gd name="connsiteY162" fmla="*/ 268339 h 838042"/>
                  <a:gd name="connsiteX163" fmla="*/ 511517 w 1033465"/>
                  <a:gd name="connsiteY163" fmla="*/ 256909 h 838042"/>
                  <a:gd name="connsiteX164" fmla="*/ 507707 w 1033465"/>
                  <a:gd name="connsiteY164" fmla="*/ 235954 h 838042"/>
                  <a:gd name="connsiteX165" fmla="*/ 509612 w 1033465"/>
                  <a:gd name="connsiteY165" fmla="*/ 171184 h 838042"/>
                  <a:gd name="connsiteX166" fmla="*/ 508314 w 1033465"/>
                  <a:gd name="connsiteY166" fmla="*/ 73485 h 838042"/>
                  <a:gd name="connsiteX167" fmla="*/ 454116 w 1033465"/>
                  <a:gd name="connsiteY167" fmla="*/ 11248 h 838042"/>
                  <a:gd name="connsiteX168" fmla="*/ 435401 w 1033465"/>
                  <a:gd name="connsiteY168" fmla="*/ 68523 h 838042"/>
                  <a:gd name="connsiteX169" fmla="*/ 427697 w 1033465"/>
                  <a:gd name="connsiteY169" fmla="*/ 137103 h 838042"/>
                  <a:gd name="connsiteX170" fmla="*/ 420077 w 1033465"/>
                  <a:gd name="connsiteY170" fmla="*/ 169279 h 838042"/>
                  <a:gd name="connsiteX171" fmla="*/ 416267 w 1033465"/>
                  <a:gd name="connsiteY171" fmla="*/ 186424 h 838042"/>
                  <a:gd name="connsiteX172" fmla="*/ 420077 w 1033465"/>
                  <a:gd name="connsiteY172" fmla="*/ 207379 h 838042"/>
                  <a:gd name="connsiteX173" fmla="*/ 423887 w 1033465"/>
                  <a:gd name="connsiteY173" fmla="*/ 213094 h 838042"/>
                  <a:gd name="connsiteX174" fmla="*/ 427697 w 1033465"/>
                  <a:gd name="connsiteY174" fmla="*/ 224524 h 838042"/>
                  <a:gd name="connsiteX175" fmla="*/ 425792 w 1033465"/>
                  <a:gd name="connsiteY175" fmla="*/ 251194 h 838042"/>
                  <a:gd name="connsiteX176" fmla="*/ 420077 w 1033465"/>
                  <a:gd name="connsiteY176" fmla="*/ 253099 h 838042"/>
                  <a:gd name="connsiteX177" fmla="*/ 414362 w 1033465"/>
                  <a:gd name="connsiteY177" fmla="*/ 256909 h 838042"/>
                  <a:gd name="connsiteX178" fmla="*/ 423887 w 1033465"/>
                  <a:gd name="connsiteY178"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67182 w 1033465"/>
                  <a:gd name="connsiteY119" fmla="*/ 405374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46376 w 1033465"/>
                  <a:gd name="connsiteY128" fmla="*/ 367459 h 838042"/>
                  <a:gd name="connsiteX129" fmla="*/ 671537 w 1033465"/>
                  <a:gd name="connsiteY129" fmla="*/ 369304 h 838042"/>
                  <a:gd name="connsiteX130" fmla="*/ 644867 w 1033465"/>
                  <a:gd name="connsiteY130" fmla="*/ 338824 h 838042"/>
                  <a:gd name="connsiteX131" fmla="*/ 646772 w 1033465"/>
                  <a:gd name="connsiteY131" fmla="*/ 333109 h 838042"/>
                  <a:gd name="connsiteX132" fmla="*/ 675347 w 1033465"/>
                  <a:gd name="connsiteY132" fmla="*/ 315964 h 838042"/>
                  <a:gd name="connsiteX133" fmla="*/ 677252 w 1033465"/>
                  <a:gd name="connsiteY133" fmla="*/ 310249 h 838042"/>
                  <a:gd name="connsiteX134" fmla="*/ 682967 w 1033465"/>
                  <a:gd name="connsiteY134" fmla="*/ 308344 h 838042"/>
                  <a:gd name="connsiteX135" fmla="*/ 707732 w 1033465"/>
                  <a:gd name="connsiteY135" fmla="*/ 283579 h 838042"/>
                  <a:gd name="connsiteX136" fmla="*/ 743927 w 1033465"/>
                  <a:gd name="connsiteY136" fmla="*/ 251194 h 838042"/>
                  <a:gd name="connsiteX137" fmla="*/ 755357 w 1033465"/>
                  <a:gd name="connsiteY137" fmla="*/ 241669 h 838042"/>
                  <a:gd name="connsiteX138" fmla="*/ 762977 w 1033465"/>
                  <a:gd name="connsiteY138" fmla="*/ 224524 h 838042"/>
                  <a:gd name="connsiteX139" fmla="*/ 768692 w 1033465"/>
                  <a:gd name="connsiteY139" fmla="*/ 213094 h 838042"/>
                  <a:gd name="connsiteX140" fmla="*/ 766787 w 1033465"/>
                  <a:gd name="connsiteY140" fmla="*/ 197854 h 838042"/>
                  <a:gd name="connsiteX141" fmla="*/ 761072 w 1033465"/>
                  <a:gd name="connsiteY141" fmla="*/ 195949 h 838042"/>
                  <a:gd name="connsiteX142" fmla="*/ 740117 w 1033465"/>
                  <a:gd name="connsiteY142" fmla="*/ 197854 h 838042"/>
                  <a:gd name="connsiteX143" fmla="*/ 734402 w 1033465"/>
                  <a:gd name="connsiteY143" fmla="*/ 201664 h 838042"/>
                  <a:gd name="connsiteX144" fmla="*/ 722972 w 1033465"/>
                  <a:gd name="connsiteY144" fmla="*/ 205474 h 838042"/>
                  <a:gd name="connsiteX145" fmla="*/ 719162 w 1033465"/>
                  <a:gd name="connsiteY145" fmla="*/ 211189 h 838042"/>
                  <a:gd name="connsiteX146" fmla="*/ 713447 w 1033465"/>
                  <a:gd name="connsiteY146" fmla="*/ 213094 h 838042"/>
                  <a:gd name="connsiteX147" fmla="*/ 707732 w 1033465"/>
                  <a:gd name="connsiteY147" fmla="*/ 216904 h 838042"/>
                  <a:gd name="connsiteX148" fmla="*/ 702017 w 1033465"/>
                  <a:gd name="connsiteY148" fmla="*/ 222619 h 838042"/>
                  <a:gd name="connsiteX149" fmla="*/ 694397 w 1033465"/>
                  <a:gd name="connsiteY149" fmla="*/ 226429 h 838042"/>
                  <a:gd name="connsiteX150" fmla="*/ 652487 w 1033465"/>
                  <a:gd name="connsiteY150" fmla="*/ 255004 h 838042"/>
                  <a:gd name="connsiteX151" fmla="*/ 639152 w 1033465"/>
                  <a:gd name="connsiteY151" fmla="*/ 266434 h 838042"/>
                  <a:gd name="connsiteX152" fmla="*/ 629627 w 1033465"/>
                  <a:gd name="connsiteY152" fmla="*/ 283579 h 838042"/>
                  <a:gd name="connsiteX153" fmla="*/ 604862 w 1033465"/>
                  <a:gd name="connsiteY153" fmla="*/ 289294 h 838042"/>
                  <a:gd name="connsiteX154" fmla="*/ 591527 w 1033465"/>
                  <a:gd name="connsiteY154" fmla="*/ 293104 h 838042"/>
                  <a:gd name="connsiteX155" fmla="*/ 576287 w 1033465"/>
                  <a:gd name="connsiteY155" fmla="*/ 291199 h 838042"/>
                  <a:gd name="connsiteX156" fmla="*/ 564857 w 1033465"/>
                  <a:gd name="connsiteY156" fmla="*/ 287389 h 838042"/>
                  <a:gd name="connsiteX157" fmla="*/ 553427 w 1033465"/>
                  <a:gd name="connsiteY157" fmla="*/ 283579 h 838042"/>
                  <a:gd name="connsiteX158" fmla="*/ 541997 w 1033465"/>
                  <a:gd name="connsiteY158" fmla="*/ 279769 h 838042"/>
                  <a:gd name="connsiteX159" fmla="*/ 536282 w 1033465"/>
                  <a:gd name="connsiteY159" fmla="*/ 277864 h 838042"/>
                  <a:gd name="connsiteX160" fmla="*/ 530567 w 1033465"/>
                  <a:gd name="connsiteY160" fmla="*/ 274054 h 838042"/>
                  <a:gd name="connsiteX161" fmla="*/ 519137 w 1033465"/>
                  <a:gd name="connsiteY161" fmla="*/ 268339 h 838042"/>
                  <a:gd name="connsiteX162" fmla="*/ 511517 w 1033465"/>
                  <a:gd name="connsiteY162" fmla="*/ 256909 h 838042"/>
                  <a:gd name="connsiteX163" fmla="*/ 507707 w 1033465"/>
                  <a:gd name="connsiteY163" fmla="*/ 235954 h 838042"/>
                  <a:gd name="connsiteX164" fmla="*/ 509612 w 1033465"/>
                  <a:gd name="connsiteY164" fmla="*/ 171184 h 838042"/>
                  <a:gd name="connsiteX165" fmla="*/ 508314 w 1033465"/>
                  <a:gd name="connsiteY165" fmla="*/ 73485 h 838042"/>
                  <a:gd name="connsiteX166" fmla="*/ 454116 w 1033465"/>
                  <a:gd name="connsiteY166" fmla="*/ 11248 h 838042"/>
                  <a:gd name="connsiteX167" fmla="*/ 435401 w 1033465"/>
                  <a:gd name="connsiteY167" fmla="*/ 68523 h 838042"/>
                  <a:gd name="connsiteX168" fmla="*/ 427697 w 1033465"/>
                  <a:gd name="connsiteY168" fmla="*/ 137103 h 838042"/>
                  <a:gd name="connsiteX169" fmla="*/ 420077 w 1033465"/>
                  <a:gd name="connsiteY169" fmla="*/ 169279 h 838042"/>
                  <a:gd name="connsiteX170" fmla="*/ 416267 w 1033465"/>
                  <a:gd name="connsiteY170" fmla="*/ 186424 h 838042"/>
                  <a:gd name="connsiteX171" fmla="*/ 420077 w 1033465"/>
                  <a:gd name="connsiteY171" fmla="*/ 207379 h 838042"/>
                  <a:gd name="connsiteX172" fmla="*/ 423887 w 1033465"/>
                  <a:gd name="connsiteY172" fmla="*/ 213094 h 838042"/>
                  <a:gd name="connsiteX173" fmla="*/ 427697 w 1033465"/>
                  <a:gd name="connsiteY173" fmla="*/ 224524 h 838042"/>
                  <a:gd name="connsiteX174" fmla="*/ 425792 w 1033465"/>
                  <a:gd name="connsiteY174" fmla="*/ 251194 h 838042"/>
                  <a:gd name="connsiteX175" fmla="*/ 420077 w 1033465"/>
                  <a:gd name="connsiteY175" fmla="*/ 253099 h 838042"/>
                  <a:gd name="connsiteX176" fmla="*/ 414362 w 1033465"/>
                  <a:gd name="connsiteY176" fmla="*/ 256909 h 838042"/>
                  <a:gd name="connsiteX177" fmla="*/ 423887 w 1033465"/>
                  <a:gd name="connsiteY177"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67182 w 1033465"/>
                  <a:gd name="connsiteY119" fmla="*/ 405374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46376 w 1033465"/>
                  <a:gd name="connsiteY128" fmla="*/ 367459 h 838042"/>
                  <a:gd name="connsiteX129" fmla="*/ 671537 w 1033465"/>
                  <a:gd name="connsiteY129" fmla="*/ 369304 h 838042"/>
                  <a:gd name="connsiteX130" fmla="*/ 644867 w 1033465"/>
                  <a:gd name="connsiteY130" fmla="*/ 338824 h 838042"/>
                  <a:gd name="connsiteX131" fmla="*/ 646772 w 1033465"/>
                  <a:gd name="connsiteY131" fmla="*/ 333109 h 838042"/>
                  <a:gd name="connsiteX132" fmla="*/ 675347 w 1033465"/>
                  <a:gd name="connsiteY132" fmla="*/ 315964 h 838042"/>
                  <a:gd name="connsiteX133" fmla="*/ 677252 w 1033465"/>
                  <a:gd name="connsiteY133" fmla="*/ 310249 h 838042"/>
                  <a:gd name="connsiteX134" fmla="*/ 707732 w 1033465"/>
                  <a:gd name="connsiteY134" fmla="*/ 283579 h 838042"/>
                  <a:gd name="connsiteX135" fmla="*/ 743927 w 1033465"/>
                  <a:gd name="connsiteY135" fmla="*/ 251194 h 838042"/>
                  <a:gd name="connsiteX136" fmla="*/ 755357 w 1033465"/>
                  <a:gd name="connsiteY136" fmla="*/ 241669 h 838042"/>
                  <a:gd name="connsiteX137" fmla="*/ 762977 w 1033465"/>
                  <a:gd name="connsiteY137" fmla="*/ 224524 h 838042"/>
                  <a:gd name="connsiteX138" fmla="*/ 768692 w 1033465"/>
                  <a:gd name="connsiteY138" fmla="*/ 213094 h 838042"/>
                  <a:gd name="connsiteX139" fmla="*/ 766787 w 1033465"/>
                  <a:gd name="connsiteY139" fmla="*/ 197854 h 838042"/>
                  <a:gd name="connsiteX140" fmla="*/ 761072 w 1033465"/>
                  <a:gd name="connsiteY140" fmla="*/ 195949 h 838042"/>
                  <a:gd name="connsiteX141" fmla="*/ 740117 w 1033465"/>
                  <a:gd name="connsiteY141" fmla="*/ 197854 h 838042"/>
                  <a:gd name="connsiteX142" fmla="*/ 734402 w 1033465"/>
                  <a:gd name="connsiteY142" fmla="*/ 201664 h 838042"/>
                  <a:gd name="connsiteX143" fmla="*/ 722972 w 1033465"/>
                  <a:gd name="connsiteY143" fmla="*/ 205474 h 838042"/>
                  <a:gd name="connsiteX144" fmla="*/ 719162 w 1033465"/>
                  <a:gd name="connsiteY144" fmla="*/ 211189 h 838042"/>
                  <a:gd name="connsiteX145" fmla="*/ 713447 w 1033465"/>
                  <a:gd name="connsiteY145" fmla="*/ 213094 h 838042"/>
                  <a:gd name="connsiteX146" fmla="*/ 707732 w 1033465"/>
                  <a:gd name="connsiteY146" fmla="*/ 216904 h 838042"/>
                  <a:gd name="connsiteX147" fmla="*/ 702017 w 1033465"/>
                  <a:gd name="connsiteY147" fmla="*/ 222619 h 838042"/>
                  <a:gd name="connsiteX148" fmla="*/ 694397 w 1033465"/>
                  <a:gd name="connsiteY148" fmla="*/ 226429 h 838042"/>
                  <a:gd name="connsiteX149" fmla="*/ 652487 w 1033465"/>
                  <a:gd name="connsiteY149" fmla="*/ 255004 h 838042"/>
                  <a:gd name="connsiteX150" fmla="*/ 639152 w 1033465"/>
                  <a:gd name="connsiteY150" fmla="*/ 266434 h 838042"/>
                  <a:gd name="connsiteX151" fmla="*/ 629627 w 1033465"/>
                  <a:gd name="connsiteY151" fmla="*/ 283579 h 838042"/>
                  <a:gd name="connsiteX152" fmla="*/ 604862 w 1033465"/>
                  <a:gd name="connsiteY152" fmla="*/ 289294 h 838042"/>
                  <a:gd name="connsiteX153" fmla="*/ 591527 w 1033465"/>
                  <a:gd name="connsiteY153" fmla="*/ 293104 h 838042"/>
                  <a:gd name="connsiteX154" fmla="*/ 576287 w 1033465"/>
                  <a:gd name="connsiteY154" fmla="*/ 291199 h 838042"/>
                  <a:gd name="connsiteX155" fmla="*/ 564857 w 1033465"/>
                  <a:gd name="connsiteY155" fmla="*/ 287389 h 838042"/>
                  <a:gd name="connsiteX156" fmla="*/ 553427 w 1033465"/>
                  <a:gd name="connsiteY156" fmla="*/ 283579 h 838042"/>
                  <a:gd name="connsiteX157" fmla="*/ 541997 w 1033465"/>
                  <a:gd name="connsiteY157" fmla="*/ 279769 h 838042"/>
                  <a:gd name="connsiteX158" fmla="*/ 536282 w 1033465"/>
                  <a:gd name="connsiteY158" fmla="*/ 277864 h 838042"/>
                  <a:gd name="connsiteX159" fmla="*/ 530567 w 1033465"/>
                  <a:gd name="connsiteY159" fmla="*/ 274054 h 838042"/>
                  <a:gd name="connsiteX160" fmla="*/ 519137 w 1033465"/>
                  <a:gd name="connsiteY160" fmla="*/ 268339 h 838042"/>
                  <a:gd name="connsiteX161" fmla="*/ 511517 w 1033465"/>
                  <a:gd name="connsiteY161" fmla="*/ 256909 h 838042"/>
                  <a:gd name="connsiteX162" fmla="*/ 507707 w 1033465"/>
                  <a:gd name="connsiteY162" fmla="*/ 235954 h 838042"/>
                  <a:gd name="connsiteX163" fmla="*/ 509612 w 1033465"/>
                  <a:gd name="connsiteY163" fmla="*/ 171184 h 838042"/>
                  <a:gd name="connsiteX164" fmla="*/ 508314 w 1033465"/>
                  <a:gd name="connsiteY164" fmla="*/ 73485 h 838042"/>
                  <a:gd name="connsiteX165" fmla="*/ 454116 w 1033465"/>
                  <a:gd name="connsiteY165" fmla="*/ 11248 h 838042"/>
                  <a:gd name="connsiteX166" fmla="*/ 435401 w 1033465"/>
                  <a:gd name="connsiteY166" fmla="*/ 68523 h 838042"/>
                  <a:gd name="connsiteX167" fmla="*/ 427697 w 1033465"/>
                  <a:gd name="connsiteY167" fmla="*/ 137103 h 838042"/>
                  <a:gd name="connsiteX168" fmla="*/ 420077 w 1033465"/>
                  <a:gd name="connsiteY168" fmla="*/ 169279 h 838042"/>
                  <a:gd name="connsiteX169" fmla="*/ 416267 w 1033465"/>
                  <a:gd name="connsiteY169" fmla="*/ 186424 h 838042"/>
                  <a:gd name="connsiteX170" fmla="*/ 420077 w 1033465"/>
                  <a:gd name="connsiteY170" fmla="*/ 207379 h 838042"/>
                  <a:gd name="connsiteX171" fmla="*/ 423887 w 1033465"/>
                  <a:gd name="connsiteY171" fmla="*/ 213094 h 838042"/>
                  <a:gd name="connsiteX172" fmla="*/ 427697 w 1033465"/>
                  <a:gd name="connsiteY172" fmla="*/ 224524 h 838042"/>
                  <a:gd name="connsiteX173" fmla="*/ 425792 w 1033465"/>
                  <a:gd name="connsiteY173" fmla="*/ 251194 h 838042"/>
                  <a:gd name="connsiteX174" fmla="*/ 420077 w 1033465"/>
                  <a:gd name="connsiteY174" fmla="*/ 253099 h 838042"/>
                  <a:gd name="connsiteX175" fmla="*/ 414362 w 1033465"/>
                  <a:gd name="connsiteY175" fmla="*/ 256909 h 838042"/>
                  <a:gd name="connsiteX176" fmla="*/ 423887 w 1033465"/>
                  <a:gd name="connsiteY176"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67182 w 1033465"/>
                  <a:gd name="connsiteY119" fmla="*/ 405374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46376 w 1033465"/>
                  <a:gd name="connsiteY128" fmla="*/ 367459 h 838042"/>
                  <a:gd name="connsiteX129" fmla="*/ 671537 w 1033465"/>
                  <a:gd name="connsiteY129" fmla="*/ 369304 h 838042"/>
                  <a:gd name="connsiteX130" fmla="*/ 644867 w 1033465"/>
                  <a:gd name="connsiteY130" fmla="*/ 338824 h 838042"/>
                  <a:gd name="connsiteX131" fmla="*/ 646772 w 1033465"/>
                  <a:gd name="connsiteY131" fmla="*/ 333109 h 838042"/>
                  <a:gd name="connsiteX132" fmla="*/ 675347 w 1033465"/>
                  <a:gd name="connsiteY132" fmla="*/ 315964 h 838042"/>
                  <a:gd name="connsiteX133" fmla="*/ 707732 w 1033465"/>
                  <a:gd name="connsiteY133" fmla="*/ 283579 h 838042"/>
                  <a:gd name="connsiteX134" fmla="*/ 743927 w 1033465"/>
                  <a:gd name="connsiteY134" fmla="*/ 251194 h 838042"/>
                  <a:gd name="connsiteX135" fmla="*/ 755357 w 1033465"/>
                  <a:gd name="connsiteY135" fmla="*/ 241669 h 838042"/>
                  <a:gd name="connsiteX136" fmla="*/ 762977 w 1033465"/>
                  <a:gd name="connsiteY136" fmla="*/ 224524 h 838042"/>
                  <a:gd name="connsiteX137" fmla="*/ 768692 w 1033465"/>
                  <a:gd name="connsiteY137" fmla="*/ 213094 h 838042"/>
                  <a:gd name="connsiteX138" fmla="*/ 766787 w 1033465"/>
                  <a:gd name="connsiteY138" fmla="*/ 197854 h 838042"/>
                  <a:gd name="connsiteX139" fmla="*/ 761072 w 1033465"/>
                  <a:gd name="connsiteY139" fmla="*/ 195949 h 838042"/>
                  <a:gd name="connsiteX140" fmla="*/ 740117 w 1033465"/>
                  <a:gd name="connsiteY140" fmla="*/ 197854 h 838042"/>
                  <a:gd name="connsiteX141" fmla="*/ 734402 w 1033465"/>
                  <a:gd name="connsiteY141" fmla="*/ 201664 h 838042"/>
                  <a:gd name="connsiteX142" fmla="*/ 722972 w 1033465"/>
                  <a:gd name="connsiteY142" fmla="*/ 205474 h 838042"/>
                  <a:gd name="connsiteX143" fmla="*/ 719162 w 1033465"/>
                  <a:gd name="connsiteY143" fmla="*/ 211189 h 838042"/>
                  <a:gd name="connsiteX144" fmla="*/ 713447 w 1033465"/>
                  <a:gd name="connsiteY144" fmla="*/ 213094 h 838042"/>
                  <a:gd name="connsiteX145" fmla="*/ 707732 w 1033465"/>
                  <a:gd name="connsiteY145" fmla="*/ 216904 h 838042"/>
                  <a:gd name="connsiteX146" fmla="*/ 702017 w 1033465"/>
                  <a:gd name="connsiteY146" fmla="*/ 222619 h 838042"/>
                  <a:gd name="connsiteX147" fmla="*/ 694397 w 1033465"/>
                  <a:gd name="connsiteY147" fmla="*/ 226429 h 838042"/>
                  <a:gd name="connsiteX148" fmla="*/ 652487 w 1033465"/>
                  <a:gd name="connsiteY148" fmla="*/ 255004 h 838042"/>
                  <a:gd name="connsiteX149" fmla="*/ 639152 w 1033465"/>
                  <a:gd name="connsiteY149" fmla="*/ 266434 h 838042"/>
                  <a:gd name="connsiteX150" fmla="*/ 629627 w 1033465"/>
                  <a:gd name="connsiteY150" fmla="*/ 283579 h 838042"/>
                  <a:gd name="connsiteX151" fmla="*/ 604862 w 1033465"/>
                  <a:gd name="connsiteY151" fmla="*/ 289294 h 838042"/>
                  <a:gd name="connsiteX152" fmla="*/ 591527 w 1033465"/>
                  <a:gd name="connsiteY152" fmla="*/ 293104 h 838042"/>
                  <a:gd name="connsiteX153" fmla="*/ 576287 w 1033465"/>
                  <a:gd name="connsiteY153" fmla="*/ 291199 h 838042"/>
                  <a:gd name="connsiteX154" fmla="*/ 564857 w 1033465"/>
                  <a:gd name="connsiteY154" fmla="*/ 287389 h 838042"/>
                  <a:gd name="connsiteX155" fmla="*/ 553427 w 1033465"/>
                  <a:gd name="connsiteY155" fmla="*/ 283579 h 838042"/>
                  <a:gd name="connsiteX156" fmla="*/ 541997 w 1033465"/>
                  <a:gd name="connsiteY156" fmla="*/ 279769 h 838042"/>
                  <a:gd name="connsiteX157" fmla="*/ 536282 w 1033465"/>
                  <a:gd name="connsiteY157" fmla="*/ 277864 h 838042"/>
                  <a:gd name="connsiteX158" fmla="*/ 530567 w 1033465"/>
                  <a:gd name="connsiteY158" fmla="*/ 274054 h 838042"/>
                  <a:gd name="connsiteX159" fmla="*/ 519137 w 1033465"/>
                  <a:gd name="connsiteY159" fmla="*/ 268339 h 838042"/>
                  <a:gd name="connsiteX160" fmla="*/ 511517 w 1033465"/>
                  <a:gd name="connsiteY160" fmla="*/ 256909 h 838042"/>
                  <a:gd name="connsiteX161" fmla="*/ 507707 w 1033465"/>
                  <a:gd name="connsiteY161" fmla="*/ 235954 h 838042"/>
                  <a:gd name="connsiteX162" fmla="*/ 509612 w 1033465"/>
                  <a:gd name="connsiteY162" fmla="*/ 171184 h 838042"/>
                  <a:gd name="connsiteX163" fmla="*/ 508314 w 1033465"/>
                  <a:gd name="connsiteY163" fmla="*/ 73485 h 838042"/>
                  <a:gd name="connsiteX164" fmla="*/ 454116 w 1033465"/>
                  <a:gd name="connsiteY164" fmla="*/ 11248 h 838042"/>
                  <a:gd name="connsiteX165" fmla="*/ 435401 w 1033465"/>
                  <a:gd name="connsiteY165" fmla="*/ 68523 h 838042"/>
                  <a:gd name="connsiteX166" fmla="*/ 427697 w 1033465"/>
                  <a:gd name="connsiteY166" fmla="*/ 137103 h 838042"/>
                  <a:gd name="connsiteX167" fmla="*/ 420077 w 1033465"/>
                  <a:gd name="connsiteY167" fmla="*/ 169279 h 838042"/>
                  <a:gd name="connsiteX168" fmla="*/ 416267 w 1033465"/>
                  <a:gd name="connsiteY168" fmla="*/ 186424 h 838042"/>
                  <a:gd name="connsiteX169" fmla="*/ 420077 w 1033465"/>
                  <a:gd name="connsiteY169" fmla="*/ 207379 h 838042"/>
                  <a:gd name="connsiteX170" fmla="*/ 423887 w 1033465"/>
                  <a:gd name="connsiteY170" fmla="*/ 213094 h 838042"/>
                  <a:gd name="connsiteX171" fmla="*/ 427697 w 1033465"/>
                  <a:gd name="connsiteY171" fmla="*/ 224524 h 838042"/>
                  <a:gd name="connsiteX172" fmla="*/ 425792 w 1033465"/>
                  <a:gd name="connsiteY172" fmla="*/ 251194 h 838042"/>
                  <a:gd name="connsiteX173" fmla="*/ 420077 w 1033465"/>
                  <a:gd name="connsiteY173" fmla="*/ 253099 h 838042"/>
                  <a:gd name="connsiteX174" fmla="*/ 414362 w 1033465"/>
                  <a:gd name="connsiteY174" fmla="*/ 256909 h 838042"/>
                  <a:gd name="connsiteX175" fmla="*/ 423887 w 1033465"/>
                  <a:gd name="connsiteY175"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67182 w 1033465"/>
                  <a:gd name="connsiteY119" fmla="*/ 405374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46376 w 1033465"/>
                  <a:gd name="connsiteY128" fmla="*/ 367459 h 838042"/>
                  <a:gd name="connsiteX129" fmla="*/ 671537 w 1033465"/>
                  <a:gd name="connsiteY129" fmla="*/ 369304 h 838042"/>
                  <a:gd name="connsiteX130" fmla="*/ 644867 w 1033465"/>
                  <a:gd name="connsiteY130" fmla="*/ 338824 h 838042"/>
                  <a:gd name="connsiteX131" fmla="*/ 646772 w 1033465"/>
                  <a:gd name="connsiteY131" fmla="*/ 333109 h 838042"/>
                  <a:gd name="connsiteX132" fmla="*/ 676403 w 1033465"/>
                  <a:gd name="connsiteY132" fmla="*/ 304962 h 838042"/>
                  <a:gd name="connsiteX133" fmla="*/ 707732 w 1033465"/>
                  <a:gd name="connsiteY133" fmla="*/ 283579 h 838042"/>
                  <a:gd name="connsiteX134" fmla="*/ 743927 w 1033465"/>
                  <a:gd name="connsiteY134" fmla="*/ 251194 h 838042"/>
                  <a:gd name="connsiteX135" fmla="*/ 755357 w 1033465"/>
                  <a:gd name="connsiteY135" fmla="*/ 241669 h 838042"/>
                  <a:gd name="connsiteX136" fmla="*/ 762977 w 1033465"/>
                  <a:gd name="connsiteY136" fmla="*/ 224524 h 838042"/>
                  <a:gd name="connsiteX137" fmla="*/ 768692 w 1033465"/>
                  <a:gd name="connsiteY137" fmla="*/ 213094 h 838042"/>
                  <a:gd name="connsiteX138" fmla="*/ 766787 w 1033465"/>
                  <a:gd name="connsiteY138" fmla="*/ 197854 h 838042"/>
                  <a:gd name="connsiteX139" fmla="*/ 761072 w 1033465"/>
                  <a:gd name="connsiteY139" fmla="*/ 195949 h 838042"/>
                  <a:gd name="connsiteX140" fmla="*/ 740117 w 1033465"/>
                  <a:gd name="connsiteY140" fmla="*/ 197854 h 838042"/>
                  <a:gd name="connsiteX141" fmla="*/ 734402 w 1033465"/>
                  <a:gd name="connsiteY141" fmla="*/ 201664 h 838042"/>
                  <a:gd name="connsiteX142" fmla="*/ 722972 w 1033465"/>
                  <a:gd name="connsiteY142" fmla="*/ 205474 h 838042"/>
                  <a:gd name="connsiteX143" fmla="*/ 719162 w 1033465"/>
                  <a:gd name="connsiteY143" fmla="*/ 211189 h 838042"/>
                  <a:gd name="connsiteX144" fmla="*/ 713447 w 1033465"/>
                  <a:gd name="connsiteY144" fmla="*/ 213094 h 838042"/>
                  <a:gd name="connsiteX145" fmla="*/ 707732 w 1033465"/>
                  <a:gd name="connsiteY145" fmla="*/ 216904 h 838042"/>
                  <a:gd name="connsiteX146" fmla="*/ 702017 w 1033465"/>
                  <a:gd name="connsiteY146" fmla="*/ 222619 h 838042"/>
                  <a:gd name="connsiteX147" fmla="*/ 694397 w 1033465"/>
                  <a:gd name="connsiteY147" fmla="*/ 226429 h 838042"/>
                  <a:gd name="connsiteX148" fmla="*/ 652487 w 1033465"/>
                  <a:gd name="connsiteY148" fmla="*/ 255004 h 838042"/>
                  <a:gd name="connsiteX149" fmla="*/ 639152 w 1033465"/>
                  <a:gd name="connsiteY149" fmla="*/ 266434 h 838042"/>
                  <a:gd name="connsiteX150" fmla="*/ 629627 w 1033465"/>
                  <a:gd name="connsiteY150" fmla="*/ 283579 h 838042"/>
                  <a:gd name="connsiteX151" fmla="*/ 604862 w 1033465"/>
                  <a:gd name="connsiteY151" fmla="*/ 289294 h 838042"/>
                  <a:gd name="connsiteX152" fmla="*/ 591527 w 1033465"/>
                  <a:gd name="connsiteY152" fmla="*/ 293104 h 838042"/>
                  <a:gd name="connsiteX153" fmla="*/ 576287 w 1033465"/>
                  <a:gd name="connsiteY153" fmla="*/ 291199 h 838042"/>
                  <a:gd name="connsiteX154" fmla="*/ 564857 w 1033465"/>
                  <a:gd name="connsiteY154" fmla="*/ 287389 h 838042"/>
                  <a:gd name="connsiteX155" fmla="*/ 553427 w 1033465"/>
                  <a:gd name="connsiteY155" fmla="*/ 283579 h 838042"/>
                  <a:gd name="connsiteX156" fmla="*/ 541997 w 1033465"/>
                  <a:gd name="connsiteY156" fmla="*/ 279769 h 838042"/>
                  <a:gd name="connsiteX157" fmla="*/ 536282 w 1033465"/>
                  <a:gd name="connsiteY157" fmla="*/ 277864 h 838042"/>
                  <a:gd name="connsiteX158" fmla="*/ 530567 w 1033465"/>
                  <a:gd name="connsiteY158" fmla="*/ 274054 h 838042"/>
                  <a:gd name="connsiteX159" fmla="*/ 519137 w 1033465"/>
                  <a:gd name="connsiteY159" fmla="*/ 268339 h 838042"/>
                  <a:gd name="connsiteX160" fmla="*/ 511517 w 1033465"/>
                  <a:gd name="connsiteY160" fmla="*/ 256909 h 838042"/>
                  <a:gd name="connsiteX161" fmla="*/ 507707 w 1033465"/>
                  <a:gd name="connsiteY161" fmla="*/ 235954 h 838042"/>
                  <a:gd name="connsiteX162" fmla="*/ 509612 w 1033465"/>
                  <a:gd name="connsiteY162" fmla="*/ 171184 h 838042"/>
                  <a:gd name="connsiteX163" fmla="*/ 508314 w 1033465"/>
                  <a:gd name="connsiteY163" fmla="*/ 73485 h 838042"/>
                  <a:gd name="connsiteX164" fmla="*/ 454116 w 1033465"/>
                  <a:gd name="connsiteY164" fmla="*/ 11248 h 838042"/>
                  <a:gd name="connsiteX165" fmla="*/ 435401 w 1033465"/>
                  <a:gd name="connsiteY165" fmla="*/ 68523 h 838042"/>
                  <a:gd name="connsiteX166" fmla="*/ 427697 w 1033465"/>
                  <a:gd name="connsiteY166" fmla="*/ 137103 h 838042"/>
                  <a:gd name="connsiteX167" fmla="*/ 420077 w 1033465"/>
                  <a:gd name="connsiteY167" fmla="*/ 169279 h 838042"/>
                  <a:gd name="connsiteX168" fmla="*/ 416267 w 1033465"/>
                  <a:gd name="connsiteY168" fmla="*/ 186424 h 838042"/>
                  <a:gd name="connsiteX169" fmla="*/ 420077 w 1033465"/>
                  <a:gd name="connsiteY169" fmla="*/ 207379 h 838042"/>
                  <a:gd name="connsiteX170" fmla="*/ 423887 w 1033465"/>
                  <a:gd name="connsiteY170" fmla="*/ 213094 h 838042"/>
                  <a:gd name="connsiteX171" fmla="*/ 427697 w 1033465"/>
                  <a:gd name="connsiteY171" fmla="*/ 224524 h 838042"/>
                  <a:gd name="connsiteX172" fmla="*/ 425792 w 1033465"/>
                  <a:gd name="connsiteY172" fmla="*/ 251194 h 838042"/>
                  <a:gd name="connsiteX173" fmla="*/ 420077 w 1033465"/>
                  <a:gd name="connsiteY173" fmla="*/ 253099 h 838042"/>
                  <a:gd name="connsiteX174" fmla="*/ 414362 w 1033465"/>
                  <a:gd name="connsiteY174" fmla="*/ 256909 h 838042"/>
                  <a:gd name="connsiteX175" fmla="*/ 423887 w 1033465"/>
                  <a:gd name="connsiteY175"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67182 w 1033465"/>
                  <a:gd name="connsiteY119" fmla="*/ 405374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46376 w 1033465"/>
                  <a:gd name="connsiteY128" fmla="*/ 367459 h 838042"/>
                  <a:gd name="connsiteX129" fmla="*/ 671537 w 1033465"/>
                  <a:gd name="connsiteY129" fmla="*/ 369304 h 838042"/>
                  <a:gd name="connsiteX130" fmla="*/ 644867 w 1033465"/>
                  <a:gd name="connsiteY130" fmla="*/ 338824 h 838042"/>
                  <a:gd name="connsiteX131" fmla="*/ 676403 w 1033465"/>
                  <a:gd name="connsiteY131" fmla="*/ 304962 h 838042"/>
                  <a:gd name="connsiteX132" fmla="*/ 707732 w 1033465"/>
                  <a:gd name="connsiteY132" fmla="*/ 283579 h 838042"/>
                  <a:gd name="connsiteX133" fmla="*/ 743927 w 1033465"/>
                  <a:gd name="connsiteY133" fmla="*/ 251194 h 838042"/>
                  <a:gd name="connsiteX134" fmla="*/ 755357 w 1033465"/>
                  <a:gd name="connsiteY134" fmla="*/ 241669 h 838042"/>
                  <a:gd name="connsiteX135" fmla="*/ 762977 w 1033465"/>
                  <a:gd name="connsiteY135" fmla="*/ 224524 h 838042"/>
                  <a:gd name="connsiteX136" fmla="*/ 768692 w 1033465"/>
                  <a:gd name="connsiteY136" fmla="*/ 213094 h 838042"/>
                  <a:gd name="connsiteX137" fmla="*/ 766787 w 1033465"/>
                  <a:gd name="connsiteY137" fmla="*/ 197854 h 838042"/>
                  <a:gd name="connsiteX138" fmla="*/ 761072 w 1033465"/>
                  <a:gd name="connsiteY138" fmla="*/ 195949 h 838042"/>
                  <a:gd name="connsiteX139" fmla="*/ 740117 w 1033465"/>
                  <a:gd name="connsiteY139" fmla="*/ 197854 h 838042"/>
                  <a:gd name="connsiteX140" fmla="*/ 734402 w 1033465"/>
                  <a:gd name="connsiteY140" fmla="*/ 201664 h 838042"/>
                  <a:gd name="connsiteX141" fmla="*/ 722972 w 1033465"/>
                  <a:gd name="connsiteY141" fmla="*/ 205474 h 838042"/>
                  <a:gd name="connsiteX142" fmla="*/ 719162 w 1033465"/>
                  <a:gd name="connsiteY142" fmla="*/ 211189 h 838042"/>
                  <a:gd name="connsiteX143" fmla="*/ 713447 w 1033465"/>
                  <a:gd name="connsiteY143" fmla="*/ 213094 h 838042"/>
                  <a:gd name="connsiteX144" fmla="*/ 707732 w 1033465"/>
                  <a:gd name="connsiteY144" fmla="*/ 216904 h 838042"/>
                  <a:gd name="connsiteX145" fmla="*/ 702017 w 1033465"/>
                  <a:gd name="connsiteY145" fmla="*/ 222619 h 838042"/>
                  <a:gd name="connsiteX146" fmla="*/ 694397 w 1033465"/>
                  <a:gd name="connsiteY146" fmla="*/ 226429 h 838042"/>
                  <a:gd name="connsiteX147" fmla="*/ 652487 w 1033465"/>
                  <a:gd name="connsiteY147" fmla="*/ 255004 h 838042"/>
                  <a:gd name="connsiteX148" fmla="*/ 639152 w 1033465"/>
                  <a:gd name="connsiteY148" fmla="*/ 266434 h 838042"/>
                  <a:gd name="connsiteX149" fmla="*/ 629627 w 1033465"/>
                  <a:gd name="connsiteY149" fmla="*/ 283579 h 838042"/>
                  <a:gd name="connsiteX150" fmla="*/ 604862 w 1033465"/>
                  <a:gd name="connsiteY150" fmla="*/ 289294 h 838042"/>
                  <a:gd name="connsiteX151" fmla="*/ 591527 w 1033465"/>
                  <a:gd name="connsiteY151" fmla="*/ 293104 h 838042"/>
                  <a:gd name="connsiteX152" fmla="*/ 576287 w 1033465"/>
                  <a:gd name="connsiteY152" fmla="*/ 291199 h 838042"/>
                  <a:gd name="connsiteX153" fmla="*/ 564857 w 1033465"/>
                  <a:gd name="connsiteY153" fmla="*/ 287389 h 838042"/>
                  <a:gd name="connsiteX154" fmla="*/ 553427 w 1033465"/>
                  <a:gd name="connsiteY154" fmla="*/ 283579 h 838042"/>
                  <a:gd name="connsiteX155" fmla="*/ 541997 w 1033465"/>
                  <a:gd name="connsiteY155" fmla="*/ 279769 h 838042"/>
                  <a:gd name="connsiteX156" fmla="*/ 536282 w 1033465"/>
                  <a:gd name="connsiteY156" fmla="*/ 277864 h 838042"/>
                  <a:gd name="connsiteX157" fmla="*/ 530567 w 1033465"/>
                  <a:gd name="connsiteY157" fmla="*/ 274054 h 838042"/>
                  <a:gd name="connsiteX158" fmla="*/ 519137 w 1033465"/>
                  <a:gd name="connsiteY158" fmla="*/ 268339 h 838042"/>
                  <a:gd name="connsiteX159" fmla="*/ 511517 w 1033465"/>
                  <a:gd name="connsiteY159" fmla="*/ 256909 h 838042"/>
                  <a:gd name="connsiteX160" fmla="*/ 507707 w 1033465"/>
                  <a:gd name="connsiteY160" fmla="*/ 235954 h 838042"/>
                  <a:gd name="connsiteX161" fmla="*/ 509612 w 1033465"/>
                  <a:gd name="connsiteY161" fmla="*/ 171184 h 838042"/>
                  <a:gd name="connsiteX162" fmla="*/ 508314 w 1033465"/>
                  <a:gd name="connsiteY162" fmla="*/ 73485 h 838042"/>
                  <a:gd name="connsiteX163" fmla="*/ 454116 w 1033465"/>
                  <a:gd name="connsiteY163" fmla="*/ 11248 h 838042"/>
                  <a:gd name="connsiteX164" fmla="*/ 435401 w 1033465"/>
                  <a:gd name="connsiteY164" fmla="*/ 68523 h 838042"/>
                  <a:gd name="connsiteX165" fmla="*/ 427697 w 1033465"/>
                  <a:gd name="connsiteY165" fmla="*/ 137103 h 838042"/>
                  <a:gd name="connsiteX166" fmla="*/ 420077 w 1033465"/>
                  <a:gd name="connsiteY166" fmla="*/ 169279 h 838042"/>
                  <a:gd name="connsiteX167" fmla="*/ 416267 w 1033465"/>
                  <a:gd name="connsiteY167" fmla="*/ 186424 h 838042"/>
                  <a:gd name="connsiteX168" fmla="*/ 420077 w 1033465"/>
                  <a:gd name="connsiteY168" fmla="*/ 207379 h 838042"/>
                  <a:gd name="connsiteX169" fmla="*/ 423887 w 1033465"/>
                  <a:gd name="connsiteY169" fmla="*/ 213094 h 838042"/>
                  <a:gd name="connsiteX170" fmla="*/ 427697 w 1033465"/>
                  <a:gd name="connsiteY170" fmla="*/ 224524 h 838042"/>
                  <a:gd name="connsiteX171" fmla="*/ 425792 w 1033465"/>
                  <a:gd name="connsiteY171" fmla="*/ 251194 h 838042"/>
                  <a:gd name="connsiteX172" fmla="*/ 420077 w 1033465"/>
                  <a:gd name="connsiteY172" fmla="*/ 253099 h 838042"/>
                  <a:gd name="connsiteX173" fmla="*/ 414362 w 1033465"/>
                  <a:gd name="connsiteY173" fmla="*/ 256909 h 838042"/>
                  <a:gd name="connsiteX174" fmla="*/ 423887 w 1033465"/>
                  <a:gd name="connsiteY174"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67182 w 1033465"/>
                  <a:gd name="connsiteY119" fmla="*/ 405374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46376 w 1033465"/>
                  <a:gd name="connsiteY128" fmla="*/ 367459 h 838042"/>
                  <a:gd name="connsiteX129" fmla="*/ 671537 w 1033465"/>
                  <a:gd name="connsiteY129" fmla="*/ 369304 h 838042"/>
                  <a:gd name="connsiteX130" fmla="*/ 644867 w 1033465"/>
                  <a:gd name="connsiteY130" fmla="*/ 338824 h 838042"/>
                  <a:gd name="connsiteX131" fmla="*/ 676403 w 1033465"/>
                  <a:gd name="connsiteY131" fmla="*/ 304962 h 838042"/>
                  <a:gd name="connsiteX132" fmla="*/ 707732 w 1033465"/>
                  <a:gd name="connsiteY132" fmla="*/ 283579 h 838042"/>
                  <a:gd name="connsiteX133" fmla="*/ 743927 w 1033465"/>
                  <a:gd name="connsiteY133" fmla="*/ 251194 h 838042"/>
                  <a:gd name="connsiteX134" fmla="*/ 755357 w 1033465"/>
                  <a:gd name="connsiteY134" fmla="*/ 241669 h 838042"/>
                  <a:gd name="connsiteX135" fmla="*/ 762977 w 1033465"/>
                  <a:gd name="connsiteY135" fmla="*/ 224524 h 838042"/>
                  <a:gd name="connsiteX136" fmla="*/ 768692 w 1033465"/>
                  <a:gd name="connsiteY136" fmla="*/ 213094 h 838042"/>
                  <a:gd name="connsiteX137" fmla="*/ 766787 w 1033465"/>
                  <a:gd name="connsiteY137" fmla="*/ 197854 h 838042"/>
                  <a:gd name="connsiteX138" fmla="*/ 761072 w 1033465"/>
                  <a:gd name="connsiteY138" fmla="*/ 195949 h 838042"/>
                  <a:gd name="connsiteX139" fmla="*/ 740117 w 1033465"/>
                  <a:gd name="connsiteY139" fmla="*/ 197854 h 838042"/>
                  <a:gd name="connsiteX140" fmla="*/ 734402 w 1033465"/>
                  <a:gd name="connsiteY140" fmla="*/ 201664 h 838042"/>
                  <a:gd name="connsiteX141" fmla="*/ 722972 w 1033465"/>
                  <a:gd name="connsiteY141" fmla="*/ 205474 h 838042"/>
                  <a:gd name="connsiteX142" fmla="*/ 719162 w 1033465"/>
                  <a:gd name="connsiteY142" fmla="*/ 211189 h 838042"/>
                  <a:gd name="connsiteX143" fmla="*/ 713447 w 1033465"/>
                  <a:gd name="connsiteY143" fmla="*/ 213094 h 838042"/>
                  <a:gd name="connsiteX144" fmla="*/ 707732 w 1033465"/>
                  <a:gd name="connsiteY144" fmla="*/ 216904 h 838042"/>
                  <a:gd name="connsiteX145" fmla="*/ 702017 w 1033465"/>
                  <a:gd name="connsiteY145" fmla="*/ 222619 h 838042"/>
                  <a:gd name="connsiteX146" fmla="*/ 694397 w 1033465"/>
                  <a:gd name="connsiteY146" fmla="*/ 226429 h 838042"/>
                  <a:gd name="connsiteX147" fmla="*/ 652487 w 1033465"/>
                  <a:gd name="connsiteY147" fmla="*/ 255004 h 838042"/>
                  <a:gd name="connsiteX148" fmla="*/ 639152 w 1033465"/>
                  <a:gd name="connsiteY148" fmla="*/ 266434 h 838042"/>
                  <a:gd name="connsiteX149" fmla="*/ 629627 w 1033465"/>
                  <a:gd name="connsiteY149" fmla="*/ 283579 h 838042"/>
                  <a:gd name="connsiteX150" fmla="*/ 604862 w 1033465"/>
                  <a:gd name="connsiteY150" fmla="*/ 289294 h 838042"/>
                  <a:gd name="connsiteX151" fmla="*/ 591527 w 1033465"/>
                  <a:gd name="connsiteY151" fmla="*/ 293104 h 838042"/>
                  <a:gd name="connsiteX152" fmla="*/ 576287 w 1033465"/>
                  <a:gd name="connsiteY152" fmla="*/ 291199 h 838042"/>
                  <a:gd name="connsiteX153" fmla="*/ 564857 w 1033465"/>
                  <a:gd name="connsiteY153" fmla="*/ 287389 h 838042"/>
                  <a:gd name="connsiteX154" fmla="*/ 553427 w 1033465"/>
                  <a:gd name="connsiteY154" fmla="*/ 283579 h 838042"/>
                  <a:gd name="connsiteX155" fmla="*/ 541997 w 1033465"/>
                  <a:gd name="connsiteY155" fmla="*/ 279769 h 838042"/>
                  <a:gd name="connsiteX156" fmla="*/ 536282 w 1033465"/>
                  <a:gd name="connsiteY156" fmla="*/ 277864 h 838042"/>
                  <a:gd name="connsiteX157" fmla="*/ 530567 w 1033465"/>
                  <a:gd name="connsiteY157" fmla="*/ 274054 h 838042"/>
                  <a:gd name="connsiteX158" fmla="*/ 519137 w 1033465"/>
                  <a:gd name="connsiteY158" fmla="*/ 268339 h 838042"/>
                  <a:gd name="connsiteX159" fmla="*/ 511517 w 1033465"/>
                  <a:gd name="connsiteY159" fmla="*/ 256909 h 838042"/>
                  <a:gd name="connsiteX160" fmla="*/ 507707 w 1033465"/>
                  <a:gd name="connsiteY160" fmla="*/ 235954 h 838042"/>
                  <a:gd name="connsiteX161" fmla="*/ 509612 w 1033465"/>
                  <a:gd name="connsiteY161" fmla="*/ 171184 h 838042"/>
                  <a:gd name="connsiteX162" fmla="*/ 508314 w 1033465"/>
                  <a:gd name="connsiteY162" fmla="*/ 73485 h 838042"/>
                  <a:gd name="connsiteX163" fmla="*/ 454116 w 1033465"/>
                  <a:gd name="connsiteY163" fmla="*/ 11248 h 838042"/>
                  <a:gd name="connsiteX164" fmla="*/ 435401 w 1033465"/>
                  <a:gd name="connsiteY164" fmla="*/ 68523 h 838042"/>
                  <a:gd name="connsiteX165" fmla="*/ 427697 w 1033465"/>
                  <a:gd name="connsiteY165" fmla="*/ 137103 h 838042"/>
                  <a:gd name="connsiteX166" fmla="*/ 420077 w 1033465"/>
                  <a:gd name="connsiteY166" fmla="*/ 169279 h 838042"/>
                  <a:gd name="connsiteX167" fmla="*/ 416267 w 1033465"/>
                  <a:gd name="connsiteY167" fmla="*/ 186424 h 838042"/>
                  <a:gd name="connsiteX168" fmla="*/ 420077 w 1033465"/>
                  <a:gd name="connsiteY168" fmla="*/ 207379 h 838042"/>
                  <a:gd name="connsiteX169" fmla="*/ 423887 w 1033465"/>
                  <a:gd name="connsiteY169" fmla="*/ 213094 h 838042"/>
                  <a:gd name="connsiteX170" fmla="*/ 427697 w 1033465"/>
                  <a:gd name="connsiteY170" fmla="*/ 224524 h 838042"/>
                  <a:gd name="connsiteX171" fmla="*/ 425792 w 1033465"/>
                  <a:gd name="connsiteY171" fmla="*/ 251194 h 838042"/>
                  <a:gd name="connsiteX172" fmla="*/ 420077 w 1033465"/>
                  <a:gd name="connsiteY172" fmla="*/ 253099 h 838042"/>
                  <a:gd name="connsiteX173" fmla="*/ 414362 w 1033465"/>
                  <a:gd name="connsiteY173" fmla="*/ 256909 h 838042"/>
                  <a:gd name="connsiteX174" fmla="*/ 423887 w 1033465"/>
                  <a:gd name="connsiteY174"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67182 w 1033465"/>
                  <a:gd name="connsiteY119" fmla="*/ 405374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46376 w 1033465"/>
                  <a:gd name="connsiteY128" fmla="*/ 367459 h 838042"/>
                  <a:gd name="connsiteX129" fmla="*/ 671537 w 1033465"/>
                  <a:gd name="connsiteY129" fmla="*/ 369304 h 838042"/>
                  <a:gd name="connsiteX130" fmla="*/ 644867 w 1033465"/>
                  <a:gd name="connsiteY130" fmla="*/ 338824 h 838042"/>
                  <a:gd name="connsiteX131" fmla="*/ 676403 w 1033465"/>
                  <a:gd name="connsiteY131" fmla="*/ 304962 h 838042"/>
                  <a:gd name="connsiteX132" fmla="*/ 707732 w 1033465"/>
                  <a:gd name="connsiteY132" fmla="*/ 283579 h 838042"/>
                  <a:gd name="connsiteX133" fmla="*/ 743927 w 1033465"/>
                  <a:gd name="connsiteY133" fmla="*/ 251194 h 838042"/>
                  <a:gd name="connsiteX134" fmla="*/ 755357 w 1033465"/>
                  <a:gd name="connsiteY134" fmla="*/ 241669 h 838042"/>
                  <a:gd name="connsiteX135" fmla="*/ 762977 w 1033465"/>
                  <a:gd name="connsiteY135" fmla="*/ 224524 h 838042"/>
                  <a:gd name="connsiteX136" fmla="*/ 768692 w 1033465"/>
                  <a:gd name="connsiteY136" fmla="*/ 213094 h 838042"/>
                  <a:gd name="connsiteX137" fmla="*/ 766787 w 1033465"/>
                  <a:gd name="connsiteY137" fmla="*/ 197854 h 838042"/>
                  <a:gd name="connsiteX138" fmla="*/ 761072 w 1033465"/>
                  <a:gd name="connsiteY138" fmla="*/ 195949 h 838042"/>
                  <a:gd name="connsiteX139" fmla="*/ 740117 w 1033465"/>
                  <a:gd name="connsiteY139" fmla="*/ 197854 h 838042"/>
                  <a:gd name="connsiteX140" fmla="*/ 734402 w 1033465"/>
                  <a:gd name="connsiteY140" fmla="*/ 201664 h 838042"/>
                  <a:gd name="connsiteX141" fmla="*/ 722972 w 1033465"/>
                  <a:gd name="connsiteY141" fmla="*/ 205474 h 838042"/>
                  <a:gd name="connsiteX142" fmla="*/ 719162 w 1033465"/>
                  <a:gd name="connsiteY142" fmla="*/ 211189 h 838042"/>
                  <a:gd name="connsiteX143" fmla="*/ 713447 w 1033465"/>
                  <a:gd name="connsiteY143" fmla="*/ 213094 h 838042"/>
                  <a:gd name="connsiteX144" fmla="*/ 707732 w 1033465"/>
                  <a:gd name="connsiteY144" fmla="*/ 216904 h 838042"/>
                  <a:gd name="connsiteX145" fmla="*/ 702017 w 1033465"/>
                  <a:gd name="connsiteY145" fmla="*/ 222619 h 838042"/>
                  <a:gd name="connsiteX146" fmla="*/ 694397 w 1033465"/>
                  <a:gd name="connsiteY146" fmla="*/ 226429 h 838042"/>
                  <a:gd name="connsiteX147" fmla="*/ 652487 w 1033465"/>
                  <a:gd name="connsiteY147" fmla="*/ 255004 h 838042"/>
                  <a:gd name="connsiteX148" fmla="*/ 639152 w 1033465"/>
                  <a:gd name="connsiteY148" fmla="*/ 266434 h 838042"/>
                  <a:gd name="connsiteX149" fmla="*/ 629627 w 1033465"/>
                  <a:gd name="connsiteY149" fmla="*/ 283579 h 838042"/>
                  <a:gd name="connsiteX150" fmla="*/ 604862 w 1033465"/>
                  <a:gd name="connsiteY150" fmla="*/ 289294 h 838042"/>
                  <a:gd name="connsiteX151" fmla="*/ 591527 w 1033465"/>
                  <a:gd name="connsiteY151" fmla="*/ 293104 h 838042"/>
                  <a:gd name="connsiteX152" fmla="*/ 576287 w 1033465"/>
                  <a:gd name="connsiteY152" fmla="*/ 291199 h 838042"/>
                  <a:gd name="connsiteX153" fmla="*/ 564857 w 1033465"/>
                  <a:gd name="connsiteY153" fmla="*/ 287389 h 838042"/>
                  <a:gd name="connsiteX154" fmla="*/ 553427 w 1033465"/>
                  <a:gd name="connsiteY154" fmla="*/ 283579 h 838042"/>
                  <a:gd name="connsiteX155" fmla="*/ 541997 w 1033465"/>
                  <a:gd name="connsiteY155" fmla="*/ 279769 h 838042"/>
                  <a:gd name="connsiteX156" fmla="*/ 536282 w 1033465"/>
                  <a:gd name="connsiteY156" fmla="*/ 277864 h 838042"/>
                  <a:gd name="connsiteX157" fmla="*/ 530567 w 1033465"/>
                  <a:gd name="connsiteY157" fmla="*/ 274054 h 838042"/>
                  <a:gd name="connsiteX158" fmla="*/ 519137 w 1033465"/>
                  <a:gd name="connsiteY158" fmla="*/ 268339 h 838042"/>
                  <a:gd name="connsiteX159" fmla="*/ 511517 w 1033465"/>
                  <a:gd name="connsiteY159" fmla="*/ 256909 h 838042"/>
                  <a:gd name="connsiteX160" fmla="*/ 507707 w 1033465"/>
                  <a:gd name="connsiteY160" fmla="*/ 235954 h 838042"/>
                  <a:gd name="connsiteX161" fmla="*/ 509612 w 1033465"/>
                  <a:gd name="connsiteY161" fmla="*/ 171184 h 838042"/>
                  <a:gd name="connsiteX162" fmla="*/ 508314 w 1033465"/>
                  <a:gd name="connsiteY162" fmla="*/ 73485 h 838042"/>
                  <a:gd name="connsiteX163" fmla="*/ 454116 w 1033465"/>
                  <a:gd name="connsiteY163" fmla="*/ 11248 h 838042"/>
                  <a:gd name="connsiteX164" fmla="*/ 435401 w 1033465"/>
                  <a:gd name="connsiteY164" fmla="*/ 68523 h 838042"/>
                  <a:gd name="connsiteX165" fmla="*/ 427697 w 1033465"/>
                  <a:gd name="connsiteY165" fmla="*/ 137103 h 838042"/>
                  <a:gd name="connsiteX166" fmla="*/ 420077 w 1033465"/>
                  <a:gd name="connsiteY166" fmla="*/ 169279 h 838042"/>
                  <a:gd name="connsiteX167" fmla="*/ 416267 w 1033465"/>
                  <a:gd name="connsiteY167" fmla="*/ 186424 h 838042"/>
                  <a:gd name="connsiteX168" fmla="*/ 420077 w 1033465"/>
                  <a:gd name="connsiteY168" fmla="*/ 207379 h 838042"/>
                  <a:gd name="connsiteX169" fmla="*/ 423887 w 1033465"/>
                  <a:gd name="connsiteY169" fmla="*/ 213094 h 838042"/>
                  <a:gd name="connsiteX170" fmla="*/ 427697 w 1033465"/>
                  <a:gd name="connsiteY170" fmla="*/ 224524 h 838042"/>
                  <a:gd name="connsiteX171" fmla="*/ 425792 w 1033465"/>
                  <a:gd name="connsiteY171" fmla="*/ 251194 h 838042"/>
                  <a:gd name="connsiteX172" fmla="*/ 420077 w 1033465"/>
                  <a:gd name="connsiteY172" fmla="*/ 253099 h 838042"/>
                  <a:gd name="connsiteX173" fmla="*/ 414362 w 1033465"/>
                  <a:gd name="connsiteY173" fmla="*/ 256909 h 838042"/>
                  <a:gd name="connsiteX174" fmla="*/ 423887 w 1033465"/>
                  <a:gd name="connsiteY174"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67182 w 1033465"/>
                  <a:gd name="connsiteY119" fmla="*/ 405374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46376 w 1033465"/>
                  <a:gd name="connsiteY128" fmla="*/ 367459 h 838042"/>
                  <a:gd name="connsiteX129" fmla="*/ 671537 w 1033465"/>
                  <a:gd name="connsiteY129" fmla="*/ 369304 h 838042"/>
                  <a:gd name="connsiteX130" fmla="*/ 644867 w 1033465"/>
                  <a:gd name="connsiteY130" fmla="*/ 338824 h 838042"/>
                  <a:gd name="connsiteX131" fmla="*/ 676403 w 1033465"/>
                  <a:gd name="connsiteY131" fmla="*/ 304962 h 838042"/>
                  <a:gd name="connsiteX132" fmla="*/ 707732 w 1033465"/>
                  <a:gd name="connsiteY132" fmla="*/ 283579 h 838042"/>
                  <a:gd name="connsiteX133" fmla="*/ 743927 w 1033465"/>
                  <a:gd name="connsiteY133" fmla="*/ 251194 h 838042"/>
                  <a:gd name="connsiteX134" fmla="*/ 755357 w 1033465"/>
                  <a:gd name="connsiteY134" fmla="*/ 241669 h 838042"/>
                  <a:gd name="connsiteX135" fmla="*/ 762977 w 1033465"/>
                  <a:gd name="connsiteY135" fmla="*/ 224524 h 838042"/>
                  <a:gd name="connsiteX136" fmla="*/ 768692 w 1033465"/>
                  <a:gd name="connsiteY136" fmla="*/ 213094 h 838042"/>
                  <a:gd name="connsiteX137" fmla="*/ 766787 w 1033465"/>
                  <a:gd name="connsiteY137" fmla="*/ 197854 h 838042"/>
                  <a:gd name="connsiteX138" fmla="*/ 761072 w 1033465"/>
                  <a:gd name="connsiteY138" fmla="*/ 195949 h 838042"/>
                  <a:gd name="connsiteX139" fmla="*/ 740117 w 1033465"/>
                  <a:gd name="connsiteY139" fmla="*/ 197854 h 838042"/>
                  <a:gd name="connsiteX140" fmla="*/ 734402 w 1033465"/>
                  <a:gd name="connsiteY140" fmla="*/ 201664 h 838042"/>
                  <a:gd name="connsiteX141" fmla="*/ 722972 w 1033465"/>
                  <a:gd name="connsiteY141" fmla="*/ 205474 h 838042"/>
                  <a:gd name="connsiteX142" fmla="*/ 719162 w 1033465"/>
                  <a:gd name="connsiteY142" fmla="*/ 211189 h 838042"/>
                  <a:gd name="connsiteX143" fmla="*/ 713447 w 1033465"/>
                  <a:gd name="connsiteY143" fmla="*/ 213094 h 838042"/>
                  <a:gd name="connsiteX144" fmla="*/ 707732 w 1033465"/>
                  <a:gd name="connsiteY144" fmla="*/ 216904 h 838042"/>
                  <a:gd name="connsiteX145" fmla="*/ 702017 w 1033465"/>
                  <a:gd name="connsiteY145" fmla="*/ 222619 h 838042"/>
                  <a:gd name="connsiteX146" fmla="*/ 694397 w 1033465"/>
                  <a:gd name="connsiteY146" fmla="*/ 226429 h 838042"/>
                  <a:gd name="connsiteX147" fmla="*/ 652487 w 1033465"/>
                  <a:gd name="connsiteY147" fmla="*/ 255004 h 838042"/>
                  <a:gd name="connsiteX148" fmla="*/ 639152 w 1033465"/>
                  <a:gd name="connsiteY148" fmla="*/ 266434 h 838042"/>
                  <a:gd name="connsiteX149" fmla="*/ 629627 w 1033465"/>
                  <a:gd name="connsiteY149" fmla="*/ 283579 h 838042"/>
                  <a:gd name="connsiteX150" fmla="*/ 604862 w 1033465"/>
                  <a:gd name="connsiteY150" fmla="*/ 289294 h 838042"/>
                  <a:gd name="connsiteX151" fmla="*/ 591527 w 1033465"/>
                  <a:gd name="connsiteY151" fmla="*/ 293104 h 838042"/>
                  <a:gd name="connsiteX152" fmla="*/ 576287 w 1033465"/>
                  <a:gd name="connsiteY152" fmla="*/ 291199 h 838042"/>
                  <a:gd name="connsiteX153" fmla="*/ 564857 w 1033465"/>
                  <a:gd name="connsiteY153" fmla="*/ 287389 h 838042"/>
                  <a:gd name="connsiteX154" fmla="*/ 553427 w 1033465"/>
                  <a:gd name="connsiteY154" fmla="*/ 283579 h 838042"/>
                  <a:gd name="connsiteX155" fmla="*/ 541997 w 1033465"/>
                  <a:gd name="connsiteY155" fmla="*/ 279769 h 838042"/>
                  <a:gd name="connsiteX156" fmla="*/ 536282 w 1033465"/>
                  <a:gd name="connsiteY156" fmla="*/ 277864 h 838042"/>
                  <a:gd name="connsiteX157" fmla="*/ 530567 w 1033465"/>
                  <a:gd name="connsiteY157" fmla="*/ 274054 h 838042"/>
                  <a:gd name="connsiteX158" fmla="*/ 519137 w 1033465"/>
                  <a:gd name="connsiteY158" fmla="*/ 268339 h 838042"/>
                  <a:gd name="connsiteX159" fmla="*/ 511517 w 1033465"/>
                  <a:gd name="connsiteY159" fmla="*/ 256909 h 838042"/>
                  <a:gd name="connsiteX160" fmla="*/ 507707 w 1033465"/>
                  <a:gd name="connsiteY160" fmla="*/ 235954 h 838042"/>
                  <a:gd name="connsiteX161" fmla="*/ 509612 w 1033465"/>
                  <a:gd name="connsiteY161" fmla="*/ 171184 h 838042"/>
                  <a:gd name="connsiteX162" fmla="*/ 508314 w 1033465"/>
                  <a:gd name="connsiteY162" fmla="*/ 73485 h 838042"/>
                  <a:gd name="connsiteX163" fmla="*/ 454116 w 1033465"/>
                  <a:gd name="connsiteY163" fmla="*/ 11248 h 838042"/>
                  <a:gd name="connsiteX164" fmla="*/ 435401 w 1033465"/>
                  <a:gd name="connsiteY164" fmla="*/ 68523 h 838042"/>
                  <a:gd name="connsiteX165" fmla="*/ 427697 w 1033465"/>
                  <a:gd name="connsiteY165" fmla="*/ 137103 h 838042"/>
                  <a:gd name="connsiteX166" fmla="*/ 420077 w 1033465"/>
                  <a:gd name="connsiteY166" fmla="*/ 169279 h 838042"/>
                  <a:gd name="connsiteX167" fmla="*/ 416267 w 1033465"/>
                  <a:gd name="connsiteY167" fmla="*/ 186424 h 838042"/>
                  <a:gd name="connsiteX168" fmla="*/ 420077 w 1033465"/>
                  <a:gd name="connsiteY168" fmla="*/ 207379 h 838042"/>
                  <a:gd name="connsiteX169" fmla="*/ 423887 w 1033465"/>
                  <a:gd name="connsiteY169" fmla="*/ 213094 h 838042"/>
                  <a:gd name="connsiteX170" fmla="*/ 427697 w 1033465"/>
                  <a:gd name="connsiteY170" fmla="*/ 224524 h 838042"/>
                  <a:gd name="connsiteX171" fmla="*/ 425792 w 1033465"/>
                  <a:gd name="connsiteY171" fmla="*/ 251194 h 838042"/>
                  <a:gd name="connsiteX172" fmla="*/ 420077 w 1033465"/>
                  <a:gd name="connsiteY172" fmla="*/ 253099 h 838042"/>
                  <a:gd name="connsiteX173" fmla="*/ 414362 w 1033465"/>
                  <a:gd name="connsiteY173" fmla="*/ 256909 h 838042"/>
                  <a:gd name="connsiteX174" fmla="*/ 423887 w 1033465"/>
                  <a:gd name="connsiteY174"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67182 w 1033465"/>
                  <a:gd name="connsiteY119" fmla="*/ 405374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55811 w 1033465"/>
                  <a:gd name="connsiteY128" fmla="*/ 361702 h 838042"/>
                  <a:gd name="connsiteX129" fmla="*/ 671537 w 1033465"/>
                  <a:gd name="connsiteY129" fmla="*/ 369304 h 838042"/>
                  <a:gd name="connsiteX130" fmla="*/ 644867 w 1033465"/>
                  <a:gd name="connsiteY130" fmla="*/ 338824 h 838042"/>
                  <a:gd name="connsiteX131" fmla="*/ 676403 w 1033465"/>
                  <a:gd name="connsiteY131" fmla="*/ 304962 h 838042"/>
                  <a:gd name="connsiteX132" fmla="*/ 707732 w 1033465"/>
                  <a:gd name="connsiteY132" fmla="*/ 283579 h 838042"/>
                  <a:gd name="connsiteX133" fmla="*/ 743927 w 1033465"/>
                  <a:gd name="connsiteY133" fmla="*/ 251194 h 838042"/>
                  <a:gd name="connsiteX134" fmla="*/ 755357 w 1033465"/>
                  <a:gd name="connsiteY134" fmla="*/ 241669 h 838042"/>
                  <a:gd name="connsiteX135" fmla="*/ 762977 w 1033465"/>
                  <a:gd name="connsiteY135" fmla="*/ 224524 h 838042"/>
                  <a:gd name="connsiteX136" fmla="*/ 768692 w 1033465"/>
                  <a:gd name="connsiteY136" fmla="*/ 213094 h 838042"/>
                  <a:gd name="connsiteX137" fmla="*/ 766787 w 1033465"/>
                  <a:gd name="connsiteY137" fmla="*/ 197854 h 838042"/>
                  <a:gd name="connsiteX138" fmla="*/ 761072 w 1033465"/>
                  <a:gd name="connsiteY138" fmla="*/ 195949 h 838042"/>
                  <a:gd name="connsiteX139" fmla="*/ 740117 w 1033465"/>
                  <a:gd name="connsiteY139" fmla="*/ 197854 h 838042"/>
                  <a:gd name="connsiteX140" fmla="*/ 734402 w 1033465"/>
                  <a:gd name="connsiteY140" fmla="*/ 201664 h 838042"/>
                  <a:gd name="connsiteX141" fmla="*/ 722972 w 1033465"/>
                  <a:gd name="connsiteY141" fmla="*/ 205474 h 838042"/>
                  <a:gd name="connsiteX142" fmla="*/ 719162 w 1033465"/>
                  <a:gd name="connsiteY142" fmla="*/ 211189 h 838042"/>
                  <a:gd name="connsiteX143" fmla="*/ 713447 w 1033465"/>
                  <a:gd name="connsiteY143" fmla="*/ 213094 h 838042"/>
                  <a:gd name="connsiteX144" fmla="*/ 707732 w 1033465"/>
                  <a:gd name="connsiteY144" fmla="*/ 216904 h 838042"/>
                  <a:gd name="connsiteX145" fmla="*/ 702017 w 1033465"/>
                  <a:gd name="connsiteY145" fmla="*/ 222619 h 838042"/>
                  <a:gd name="connsiteX146" fmla="*/ 694397 w 1033465"/>
                  <a:gd name="connsiteY146" fmla="*/ 226429 h 838042"/>
                  <a:gd name="connsiteX147" fmla="*/ 652487 w 1033465"/>
                  <a:gd name="connsiteY147" fmla="*/ 255004 h 838042"/>
                  <a:gd name="connsiteX148" fmla="*/ 639152 w 1033465"/>
                  <a:gd name="connsiteY148" fmla="*/ 266434 h 838042"/>
                  <a:gd name="connsiteX149" fmla="*/ 629627 w 1033465"/>
                  <a:gd name="connsiteY149" fmla="*/ 283579 h 838042"/>
                  <a:gd name="connsiteX150" fmla="*/ 604862 w 1033465"/>
                  <a:gd name="connsiteY150" fmla="*/ 289294 h 838042"/>
                  <a:gd name="connsiteX151" fmla="*/ 591527 w 1033465"/>
                  <a:gd name="connsiteY151" fmla="*/ 293104 h 838042"/>
                  <a:gd name="connsiteX152" fmla="*/ 576287 w 1033465"/>
                  <a:gd name="connsiteY152" fmla="*/ 291199 h 838042"/>
                  <a:gd name="connsiteX153" fmla="*/ 564857 w 1033465"/>
                  <a:gd name="connsiteY153" fmla="*/ 287389 h 838042"/>
                  <a:gd name="connsiteX154" fmla="*/ 553427 w 1033465"/>
                  <a:gd name="connsiteY154" fmla="*/ 283579 h 838042"/>
                  <a:gd name="connsiteX155" fmla="*/ 541997 w 1033465"/>
                  <a:gd name="connsiteY155" fmla="*/ 279769 h 838042"/>
                  <a:gd name="connsiteX156" fmla="*/ 536282 w 1033465"/>
                  <a:gd name="connsiteY156" fmla="*/ 277864 h 838042"/>
                  <a:gd name="connsiteX157" fmla="*/ 530567 w 1033465"/>
                  <a:gd name="connsiteY157" fmla="*/ 274054 h 838042"/>
                  <a:gd name="connsiteX158" fmla="*/ 519137 w 1033465"/>
                  <a:gd name="connsiteY158" fmla="*/ 268339 h 838042"/>
                  <a:gd name="connsiteX159" fmla="*/ 511517 w 1033465"/>
                  <a:gd name="connsiteY159" fmla="*/ 256909 h 838042"/>
                  <a:gd name="connsiteX160" fmla="*/ 507707 w 1033465"/>
                  <a:gd name="connsiteY160" fmla="*/ 235954 h 838042"/>
                  <a:gd name="connsiteX161" fmla="*/ 509612 w 1033465"/>
                  <a:gd name="connsiteY161" fmla="*/ 171184 h 838042"/>
                  <a:gd name="connsiteX162" fmla="*/ 508314 w 1033465"/>
                  <a:gd name="connsiteY162" fmla="*/ 73485 h 838042"/>
                  <a:gd name="connsiteX163" fmla="*/ 454116 w 1033465"/>
                  <a:gd name="connsiteY163" fmla="*/ 11248 h 838042"/>
                  <a:gd name="connsiteX164" fmla="*/ 435401 w 1033465"/>
                  <a:gd name="connsiteY164" fmla="*/ 68523 h 838042"/>
                  <a:gd name="connsiteX165" fmla="*/ 427697 w 1033465"/>
                  <a:gd name="connsiteY165" fmla="*/ 137103 h 838042"/>
                  <a:gd name="connsiteX166" fmla="*/ 420077 w 1033465"/>
                  <a:gd name="connsiteY166" fmla="*/ 169279 h 838042"/>
                  <a:gd name="connsiteX167" fmla="*/ 416267 w 1033465"/>
                  <a:gd name="connsiteY167" fmla="*/ 186424 h 838042"/>
                  <a:gd name="connsiteX168" fmla="*/ 420077 w 1033465"/>
                  <a:gd name="connsiteY168" fmla="*/ 207379 h 838042"/>
                  <a:gd name="connsiteX169" fmla="*/ 423887 w 1033465"/>
                  <a:gd name="connsiteY169" fmla="*/ 213094 h 838042"/>
                  <a:gd name="connsiteX170" fmla="*/ 427697 w 1033465"/>
                  <a:gd name="connsiteY170" fmla="*/ 224524 h 838042"/>
                  <a:gd name="connsiteX171" fmla="*/ 425792 w 1033465"/>
                  <a:gd name="connsiteY171" fmla="*/ 251194 h 838042"/>
                  <a:gd name="connsiteX172" fmla="*/ 420077 w 1033465"/>
                  <a:gd name="connsiteY172" fmla="*/ 253099 h 838042"/>
                  <a:gd name="connsiteX173" fmla="*/ 414362 w 1033465"/>
                  <a:gd name="connsiteY173" fmla="*/ 256909 h 838042"/>
                  <a:gd name="connsiteX174" fmla="*/ 423887 w 1033465"/>
                  <a:gd name="connsiteY174"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67182 w 1033465"/>
                  <a:gd name="connsiteY119" fmla="*/ 405374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55811 w 1033465"/>
                  <a:gd name="connsiteY128" fmla="*/ 361702 h 838042"/>
                  <a:gd name="connsiteX129" fmla="*/ 671537 w 1033465"/>
                  <a:gd name="connsiteY129" fmla="*/ 369304 h 838042"/>
                  <a:gd name="connsiteX130" fmla="*/ 644867 w 1033465"/>
                  <a:gd name="connsiteY130" fmla="*/ 338824 h 838042"/>
                  <a:gd name="connsiteX131" fmla="*/ 676403 w 1033465"/>
                  <a:gd name="connsiteY131" fmla="*/ 304962 h 838042"/>
                  <a:gd name="connsiteX132" fmla="*/ 707732 w 1033465"/>
                  <a:gd name="connsiteY132" fmla="*/ 283579 h 838042"/>
                  <a:gd name="connsiteX133" fmla="*/ 743927 w 1033465"/>
                  <a:gd name="connsiteY133" fmla="*/ 251194 h 838042"/>
                  <a:gd name="connsiteX134" fmla="*/ 755357 w 1033465"/>
                  <a:gd name="connsiteY134" fmla="*/ 241669 h 838042"/>
                  <a:gd name="connsiteX135" fmla="*/ 762977 w 1033465"/>
                  <a:gd name="connsiteY135" fmla="*/ 224524 h 838042"/>
                  <a:gd name="connsiteX136" fmla="*/ 766787 w 1033465"/>
                  <a:gd name="connsiteY136" fmla="*/ 197854 h 838042"/>
                  <a:gd name="connsiteX137" fmla="*/ 761072 w 1033465"/>
                  <a:gd name="connsiteY137" fmla="*/ 195949 h 838042"/>
                  <a:gd name="connsiteX138" fmla="*/ 740117 w 1033465"/>
                  <a:gd name="connsiteY138" fmla="*/ 197854 h 838042"/>
                  <a:gd name="connsiteX139" fmla="*/ 734402 w 1033465"/>
                  <a:gd name="connsiteY139" fmla="*/ 201664 h 838042"/>
                  <a:gd name="connsiteX140" fmla="*/ 722972 w 1033465"/>
                  <a:gd name="connsiteY140" fmla="*/ 205474 h 838042"/>
                  <a:gd name="connsiteX141" fmla="*/ 719162 w 1033465"/>
                  <a:gd name="connsiteY141" fmla="*/ 211189 h 838042"/>
                  <a:gd name="connsiteX142" fmla="*/ 713447 w 1033465"/>
                  <a:gd name="connsiteY142" fmla="*/ 213094 h 838042"/>
                  <a:gd name="connsiteX143" fmla="*/ 707732 w 1033465"/>
                  <a:gd name="connsiteY143" fmla="*/ 216904 h 838042"/>
                  <a:gd name="connsiteX144" fmla="*/ 702017 w 1033465"/>
                  <a:gd name="connsiteY144" fmla="*/ 222619 h 838042"/>
                  <a:gd name="connsiteX145" fmla="*/ 694397 w 1033465"/>
                  <a:gd name="connsiteY145" fmla="*/ 226429 h 838042"/>
                  <a:gd name="connsiteX146" fmla="*/ 652487 w 1033465"/>
                  <a:gd name="connsiteY146" fmla="*/ 255004 h 838042"/>
                  <a:gd name="connsiteX147" fmla="*/ 639152 w 1033465"/>
                  <a:gd name="connsiteY147" fmla="*/ 266434 h 838042"/>
                  <a:gd name="connsiteX148" fmla="*/ 629627 w 1033465"/>
                  <a:gd name="connsiteY148" fmla="*/ 283579 h 838042"/>
                  <a:gd name="connsiteX149" fmla="*/ 604862 w 1033465"/>
                  <a:gd name="connsiteY149" fmla="*/ 289294 h 838042"/>
                  <a:gd name="connsiteX150" fmla="*/ 591527 w 1033465"/>
                  <a:gd name="connsiteY150" fmla="*/ 293104 h 838042"/>
                  <a:gd name="connsiteX151" fmla="*/ 576287 w 1033465"/>
                  <a:gd name="connsiteY151" fmla="*/ 291199 h 838042"/>
                  <a:gd name="connsiteX152" fmla="*/ 564857 w 1033465"/>
                  <a:gd name="connsiteY152" fmla="*/ 287389 h 838042"/>
                  <a:gd name="connsiteX153" fmla="*/ 553427 w 1033465"/>
                  <a:gd name="connsiteY153" fmla="*/ 283579 h 838042"/>
                  <a:gd name="connsiteX154" fmla="*/ 541997 w 1033465"/>
                  <a:gd name="connsiteY154" fmla="*/ 279769 h 838042"/>
                  <a:gd name="connsiteX155" fmla="*/ 536282 w 1033465"/>
                  <a:gd name="connsiteY155" fmla="*/ 277864 h 838042"/>
                  <a:gd name="connsiteX156" fmla="*/ 530567 w 1033465"/>
                  <a:gd name="connsiteY156" fmla="*/ 274054 h 838042"/>
                  <a:gd name="connsiteX157" fmla="*/ 519137 w 1033465"/>
                  <a:gd name="connsiteY157" fmla="*/ 268339 h 838042"/>
                  <a:gd name="connsiteX158" fmla="*/ 511517 w 1033465"/>
                  <a:gd name="connsiteY158" fmla="*/ 256909 h 838042"/>
                  <a:gd name="connsiteX159" fmla="*/ 507707 w 1033465"/>
                  <a:gd name="connsiteY159" fmla="*/ 235954 h 838042"/>
                  <a:gd name="connsiteX160" fmla="*/ 509612 w 1033465"/>
                  <a:gd name="connsiteY160" fmla="*/ 171184 h 838042"/>
                  <a:gd name="connsiteX161" fmla="*/ 508314 w 1033465"/>
                  <a:gd name="connsiteY161" fmla="*/ 73485 h 838042"/>
                  <a:gd name="connsiteX162" fmla="*/ 454116 w 1033465"/>
                  <a:gd name="connsiteY162" fmla="*/ 11248 h 838042"/>
                  <a:gd name="connsiteX163" fmla="*/ 435401 w 1033465"/>
                  <a:gd name="connsiteY163" fmla="*/ 68523 h 838042"/>
                  <a:gd name="connsiteX164" fmla="*/ 427697 w 1033465"/>
                  <a:gd name="connsiteY164" fmla="*/ 137103 h 838042"/>
                  <a:gd name="connsiteX165" fmla="*/ 420077 w 1033465"/>
                  <a:gd name="connsiteY165" fmla="*/ 169279 h 838042"/>
                  <a:gd name="connsiteX166" fmla="*/ 416267 w 1033465"/>
                  <a:gd name="connsiteY166" fmla="*/ 186424 h 838042"/>
                  <a:gd name="connsiteX167" fmla="*/ 420077 w 1033465"/>
                  <a:gd name="connsiteY167" fmla="*/ 207379 h 838042"/>
                  <a:gd name="connsiteX168" fmla="*/ 423887 w 1033465"/>
                  <a:gd name="connsiteY168" fmla="*/ 213094 h 838042"/>
                  <a:gd name="connsiteX169" fmla="*/ 427697 w 1033465"/>
                  <a:gd name="connsiteY169" fmla="*/ 224524 h 838042"/>
                  <a:gd name="connsiteX170" fmla="*/ 425792 w 1033465"/>
                  <a:gd name="connsiteY170" fmla="*/ 251194 h 838042"/>
                  <a:gd name="connsiteX171" fmla="*/ 420077 w 1033465"/>
                  <a:gd name="connsiteY171" fmla="*/ 253099 h 838042"/>
                  <a:gd name="connsiteX172" fmla="*/ 414362 w 1033465"/>
                  <a:gd name="connsiteY172" fmla="*/ 256909 h 838042"/>
                  <a:gd name="connsiteX173" fmla="*/ 423887 w 1033465"/>
                  <a:gd name="connsiteY173"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67182 w 1033465"/>
                  <a:gd name="connsiteY119" fmla="*/ 405374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55811 w 1033465"/>
                  <a:gd name="connsiteY128" fmla="*/ 361702 h 838042"/>
                  <a:gd name="connsiteX129" fmla="*/ 671537 w 1033465"/>
                  <a:gd name="connsiteY129" fmla="*/ 369304 h 838042"/>
                  <a:gd name="connsiteX130" fmla="*/ 644867 w 1033465"/>
                  <a:gd name="connsiteY130" fmla="*/ 338824 h 838042"/>
                  <a:gd name="connsiteX131" fmla="*/ 676403 w 1033465"/>
                  <a:gd name="connsiteY131" fmla="*/ 304962 h 838042"/>
                  <a:gd name="connsiteX132" fmla="*/ 707732 w 1033465"/>
                  <a:gd name="connsiteY132" fmla="*/ 283579 h 838042"/>
                  <a:gd name="connsiteX133" fmla="*/ 743927 w 1033465"/>
                  <a:gd name="connsiteY133" fmla="*/ 251194 h 838042"/>
                  <a:gd name="connsiteX134" fmla="*/ 755357 w 1033465"/>
                  <a:gd name="connsiteY134" fmla="*/ 241669 h 838042"/>
                  <a:gd name="connsiteX135" fmla="*/ 762977 w 1033465"/>
                  <a:gd name="connsiteY135" fmla="*/ 224524 h 838042"/>
                  <a:gd name="connsiteX136" fmla="*/ 766787 w 1033465"/>
                  <a:gd name="connsiteY136" fmla="*/ 197854 h 838042"/>
                  <a:gd name="connsiteX137" fmla="*/ 761072 w 1033465"/>
                  <a:gd name="connsiteY137" fmla="*/ 195949 h 838042"/>
                  <a:gd name="connsiteX138" fmla="*/ 740117 w 1033465"/>
                  <a:gd name="connsiteY138" fmla="*/ 197854 h 838042"/>
                  <a:gd name="connsiteX139" fmla="*/ 734402 w 1033465"/>
                  <a:gd name="connsiteY139" fmla="*/ 201664 h 838042"/>
                  <a:gd name="connsiteX140" fmla="*/ 722972 w 1033465"/>
                  <a:gd name="connsiteY140" fmla="*/ 205474 h 838042"/>
                  <a:gd name="connsiteX141" fmla="*/ 719162 w 1033465"/>
                  <a:gd name="connsiteY141" fmla="*/ 211189 h 838042"/>
                  <a:gd name="connsiteX142" fmla="*/ 713447 w 1033465"/>
                  <a:gd name="connsiteY142" fmla="*/ 213094 h 838042"/>
                  <a:gd name="connsiteX143" fmla="*/ 707732 w 1033465"/>
                  <a:gd name="connsiteY143" fmla="*/ 216904 h 838042"/>
                  <a:gd name="connsiteX144" fmla="*/ 702017 w 1033465"/>
                  <a:gd name="connsiteY144" fmla="*/ 222619 h 838042"/>
                  <a:gd name="connsiteX145" fmla="*/ 694397 w 1033465"/>
                  <a:gd name="connsiteY145" fmla="*/ 226429 h 838042"/>
                  <a:gd name="connsiteX146" fmla="*/ 652487 w 1033465"/>
                  <a:gd name="connsiteY146" fmla="*/ 255004 h 838042"/>
                  <a:gd name="connsiteX147" fmla="*/ 639152 w 1033465"/>
                  <a:gd name="connsiteY147" fmla="*/ 266434 h 838042"/>
                  <a:gd name="connsiteX148" fmla="*/ 629627 w 1033465"/>
                  <a:gd name="connsiteY148" fmla="*/ 283579 h 838042"/>
                  <a:gd name="connsiteX149" fmla="*/ 604862 w 1033465"/>
                  <a:gd name="connsiteY149" fmla="*/ 289294 h 838042"/>
                  <a:gd name="connsiteX150" fmla="*/ 591527 w 1033465"/>
                  <a:gd name="connsiteY150" fmla="*/ 293104 h 838042"/>
                  <a:gd name="connsiteX151" fmla="*/ 576287 w 1033465"/>
                  <a:gd name="connsiteY151" fmla="*/ 291199 h 838042"/>
                  <a:gd name="connsiteX152" fmla="*/ 564857 w 1033465"/>
                  <a:gd name="connsiteY152" fmla="*/ 287389 h 838042"/>
                  <a:gd name="connsiteX153" fmla="*/ 553427 w 1033465"/>
                  <a:gd name="connsiteY153" fmla="*/ 283579 h 838042"/>
                  <a:gd name="connsiteX154" fmla="*/ 541997 w 1033465"/>
                  <a:gd name="connsiteY154" fmla="*/ 279769 h 838042"/>
                  <a:gd name="connsiteX155" fmla="*/ 536282 w 1033465"/>
                  <a:gd name="connsiteY155" fmla="*/ 277864 h 838042"/>
                  <a:gd name="connsiteX156" fmla="*/ 530567 w 1033465"/>
                  <a:gd name="connsiteY156" fmla="*/ 274054 h 838042"/>
                  <a:gd name="connsiteX157" fmla="*/ 519137 w 1033465"/>
                  <a:gd name="connsiteY157" fmla="*/ 268339 h 838042"/>
                  <a:gd name="connsiteX158" fmla="*/ 511517 w 1033465"/>
                  <a:gd name="connsiteY158" fmla="*/ 256909 h 838042"/>
                  <a:gd name="connsiteX159" fmla="*/ 507707 w 1033465"/>
                  <a:gd name="connsiteY159" fmla="*/ 235954 h 838042"/>
                  <a:gd name="connsiteX160" fmla="*/ 509612 w 1033465"/>
                  <a:gd name="connsiteY160" fmla="*/ 171184 h 838042"/>
                  <a:gd name="connsiteX161" fmla="*/ 508314 w 1033465"/>
                  <a:gd name="connsiteY161" fmla="*/ 73485 h 838042"/>
                  <a:gd name="connsiteX162" fmla="*/ 454116 w 1033465"/>
                  <a:gd name="connsiteY162" fmla="*/ 11248 h 838042"/>
                  <a:gd name="connsiteX163" fmla="*/ 435401 w 1033465"/>
                  <a:gd name="connsiteY163" fmla="*/ 68523 h 838042"/>
                  <a:gd name="connsiteX164" fmla="*/ 427697 w 1033465"/>
                  <a:gd name="connsiteY164" fmla="*/ 137103 h 838042"/>
                  <a:gd name="connsiteX165" fmla="*/ 420077 w 1033465"/>
                  <a:gd name="connsiteY165" fmla="*/ 169279 h 838042"/>
                  <a:gd name="connsiteX166" fmla="*/ 416267 w 1033465"/>
                  <a:gd name="connsiteY166" fmla="*/ 186424 h 838042"/>
                  <a:gd name="connsiteX167" fmla="*/ 420077 w 1033465"/>
                  <a:gd name="connsiteY167" fmla="*/ 207379 h 838042"/>
                  <a:gd name="connsiteX168" fmla="*/ 423887 w 1033465"/>
                  <a:gd name="connsiteY168" fmla="*/ 213094 h 838042"/>
                  <a:gd name="connsiteX169" fmla="*/ 427697 w 1033465"/>
                  <a:gd name="connsiteY169" fmla="*/ 224524 h 838042"/>
                  <a:gd name="connsiteX170" fmla="*/ 425792 w 1033465"/>
                  <a:gd name="connsiteY170" fmla="*/ 251194 h 838042"/>
                  <a:gd name="connsiteX171" fmla="*/ 420077 w 1033465"/>
                  <a:gd name="connsiteY171" fmla="*/ 253099 h 838042"/>
                  <a:gd name="connsiteX172" fmla="*/ 414362 w 1033465"/>
                  <a:gd name="connsiteY172" fmla="*/ 256909 h 838042"/>
                  <a:gd name="connsiteX173" fmla="*/ 423887 w 1033465"/>
                  <a:gd name="connsiteY173"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67182 w 1033465"/>
                  <a:gd name="connsiteY119" fmla="*/ 405374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55811 w 1033465"/>
                  <a:gd name="connsiteY128" fmla="*/ 361702 h 838042"/>
                  <a:gd name="connsiteX129" fmla="*/ 671537 w 1033465"/>
                  <a:gd name="connsiteY129" fmla="*/ 369304 h 838042"/>
                  <a:gd name="connsiteX130" fmla="*/ 644867 w 1033465"/>
                  <a:gd name="connsiteY130" fmla="*/ 338824 h 838042"/>
                  <a:gd name="connsiteX131" fmla="*/ 676403 w 1033465"/>
                  <a:gd name="connsiteY131" fmla="*/ 304962 h 838042"/>
                  <a:gd name="connsiteX132" fmla="*/ 707732 w 1033465"/>
                  <a:gd name="connsiteY132" fmla="*/ 283579 h 838042"/>
                  <a:gd name="connsiteX133" fmla="*/ 743927 w 1033465"/>
                  <a:gd name="connsiteY133" fmla="*/ 251194 h 838042"/>
                  <a:gd name="connsiteX134" fmla="*/ 755357 w 1033465"/>
                  <a:gd name="connsiteY134" fmla="*/ 241669 h 838042"/>
                  <a:gd name="connsiteX135" fmla="*/ 762977 w 1033465"/>
                  <a:gd name="connsiteY135" fmla="*/ 224524 h 838042"/>
                  <a:gd name="connsiteX136" fmla="*/ 766787 w 1033465"/>
                  <a:gd name="connsiteY136" fmla="*/ 197854 h 838042"/>
                  <a:gd name="connsiteX137" fmla="*/ 761072 w 1033465"/>
                  <a:gd name="connsiteY137" fmla="*/ 195949 h 838042"/>
                  <a:gd name="connsiteX138" fmla="*/ 740117 w 1033465"/>
                  <a:gd name="connsiteY138" fmla="*/ 197854 h 838042"/>
                  <a:gd name="connsiteX139" fmla="*/ 734402 w 1033465"/>
                  <a:gd name="connsiteY139" fmla="*/ 201664 h 838042"/>
                  <a:gd name="connsiteX140" fmla="*/ 722972 w 1033465"/>
                  <a:gd name="connsiteY140" fmla="*/ 205474 h 838042"/>
                  <a:gd name="connsiteX141" fmla="*/ 719162 w 1033465"/>
                  <a:gd name="connsiteY141" fmla="*/ 211189 h 838042"/>
                  <a:gd name="connsiteX142" fmla="*/ 713447 w 1033465"/>
                  <a:gd name="connsiteY142" fmla="*/ 213094 h 838042"/>
                  <a:gd name="connsiteX143" fmla="*/ 707732 w 1033465"/>
                  <a:gd name="connsiteY143" fmla="*/ 216904 h 838042"/>
                  <a:gd name="connsiteX144" fmla="*/ 702017 w 1033465"/>
                  <a:gd name="connsiteY144" fmla="*/ 222619 h 838042"/>
                  <a:gd name="connsiteX145" fmla="*/ 694397 w 1033465"/>
                  <a:gd name="connsiteY145" fmla="*/ 226429 h 838042"/>
                  <a:gd name="connsiteX146" fmla="*/ 652487 w 1033465"/>
                  <a:gd name="connsiteY146" fmla="*/ 255004 h 838042"/>
                  <a:gd name="connsiteX147" fmla="*/ 639152 w 1033465"/>
                  <a:gd name="connsiteY147" fmla="*/ 266434 h 838042"/>
                  <a:gd name="connsiteX148" fmla="*/ 629627 w 1033465"/>
                  <a:gd name="connsiteY148" fmla="*/ 283579 h 838042"/>
                  <a:gd name="connsiteX149" fmla="*/ 604862 w 1033465"/>
                  <a:gd name="connsiteY149" fmla="*/ 289294 h 838042"/>
                  <a:gd name="connsiteX150" fmla="*/ 591527 w 1033465"/>
                  <a:gd name="connsiteY150" fmla="*/ 293104 h 838042"/>
                  <a:gd name="connsiteX151" fmla="*/ 576287 w 1033465"/>
                  <a:gd name="connsiteY151" fmla="*/ 291199 h 838042"/>
                  <a:gd name="connsiteX152" fmla="*/ 564857 w 1033465"/>
                  <a:gd name="connsiteY152" fmla="*/ 287389 h 838042"/>
                  <a:gd name="connsiteX153" fmla="*/ 553427 w 1033465"/>
                  <a:gd name="connsiteY153" fmla="*/ 283579 h 838042"/>
                  <a:gd name="connsiteX154" fmla="*/ 541997 w 1033465"/>
                  <a:gd name="connsiteY154" fmla="*/ 279769 h 838042"/>
                  <a:gd name="connsiteX155" fmla="*/ 536282 w 1033465"/>
                  <a:gd name="connsiteY155" fmla="*/ 277864 h 838042"/>
                  <a:gd name="connsiteX156" fmla="*/ 530567 w 1033465"/>
                  <a:gd name="connsiteY156" fmla="*/ 274054 h 838042"/>
                  <a:gd name="connsiteX157" fmla="*/ 519137 w 1033465"/>
                  <a:gd name="connsiteY157" fmla="*/ 268339 h 838042"/>
                  <a:gd name="connsiteX158" fmla="*/ 511517 w 1033465"/>
                  <a:gd name="connsiteY158" fmla="*/ 256909 h 838042"/>
                  <a:gd name="connsiteX159" fmla="*/ 507707 w 1033465"/>
                  <a:gd name="connsiteY159" fmla="*/ 235954 h 838042"/>
                  <a:gd name="connsiteX160" fmla="*/ 509612 w 1033465"/>
                  <a:gd name="connsiteY160" fmla="*/ 171184 h 838042"/>
                  <a:gd name="connsiteX161" fmla="*/ 508314 w 1033465"/>
                  <a:gd name="connsiteY161" fmla="*/ 73485 h 838042"/>
                  <a:gd name="connsiteX162" fmla="*/ 454116 w 1033465"/>
                  <a:gd name="connsiteY162" fmla="*/ 11248 h 838042"/>
                  <a:gd name="connsiteX163" fmla="*/ 435401 w 1033465"/>
                  <a:gd name="connsiteY163" fmla="*/ 68523 h 838042"/>
                  <a:gd name="connsiteX164" fmla="*/ 427697 w 1033465"/>
                  <a:gd name="connsiteY164" fmla="*/ 137103 h 838042"/>
                  <a:gd name="connsiteX165" fmla="*/ 420077 w 1033465"/>
                  <a:gd name="connsiteY165" fmla="*/ 169279 h 838042"/>
                  <a:gd name="connsiteX166" fmla="*/ 416267 w 1033465"/>
                  <a:gd name="connsiteY166" fmla="*/ 186424 h 838042"/>
                  <a:gd name="connsiteX167" fmla="*/ 420077 w 1033465"/>
                  <a:gd name="connsiteY167" fmla="*/ 207379 h 838042"/>
                  <a:gd name="connsiteX168" fmla="*/ 423887 w 1033465"/>
                  <a:gd name="connsiteY168" fmla="*/ 213094 h 838042"/>
                  <a:gd name="connsiteX169" fmla="*/ 427697 w 1033465"/>
                  <a:gd name="connsiteY169" fmla="*/ 224524 h 838042"/>
                  <a:gd name="connsiteX170" fmla="*/ 425792 w 1033465"/>
                  <a:gd name="connsiteY170" fmla="*/ 251194 h 838042"/>
                  <a:gd name="connsiteX171" fmla="*/ 420077 w 1033465"/>
                  <a:gd name="connsiteY171" fmla="*/ 253099 h 838042"/>
                  <a:gd name="connsiteX172" fmla="*/ 414362 w 1033465"/>
                  <a:gd name="connsiteY172" fmla="*/ 256909 h 838042"/>
                  <a:gd name="connsiteX173" fmla="*/ 423887 w 1033465"/>
                  <a:gd name="connsiteY173"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7605 w 1033465"/>
                  <a:gd name="connsiteY118" fmla="*/ 402412 h 838042"/>
                  <a:gd name="connsiteX119" fmla="*/ 867182 w 1033465"/>
                  <a:gd name="connsiteY119" fmla="*/ 405374 h 838042"/>
                  <a:gd name="connsiteX120" fmla="*/ 902042 w 1033465"/>
                  <a:gd name="connsiteY120" fmla="*/ 415024 h 838042"/>
                  <a:gd name="connsiteX121" fmla="*/ 953477 w 1033465"/>
                  <a:gd name="connsiteY121" fmla="*/ 424549 h 838042"/>
                  <a:gd name="connsiteX122" fmla="*/ 1002290 w 1033465"/>
                  <a:gd name="connsiteY122" fmla="*/ 426835 h 838042"/>
                  <a:gd name="connsiteX123" fmla="*/ 1032449 w 1033465"/>
                  <a:gd name="connsiteY123" fmla="*/ 402711 h 838042"/>
                  <a:gd name="connsiteX124" fmla="*/ 1020514 w 1033465"/>
                  <a:gd name="connsiteY124" fmla="*/ 377797 h 838042"/>
                  <a:gd name="connsiteX125" fmla="*/ 964889 w 1033465"/>
                  <a:gd name="connsiteY125" fmla="*/ 358029 h 838042"/>
                  <a:gd name="connsiteX126" fmla="*/ 898420 w 1033465"/>
                  <a:gd name="connsiteY126" fmla="*/ 356272 h 838042"/>
                  <a:gd name="connsiteX127" fmla="*/ 827747 w 1033465"/>
                  <a:gd name="connsiteY127" fmla="*/ 357874 h 838042"/>
                  <a:gd name="connsiteX128" fmla="*/ 755811 w 1033465"/>
                  <a:gd name="connsiteY128" fmla="*/ 361702 h 838042"/>
                  <a:gd name="connsiteX129" fmla="*/ 671537 w 1033465"/>
                  <a:gd name="connsiteY129" fmla="*/ 369304 h 838042"/>
                  <a:gd name="connsiteX130" fmla="*/ 644867 w 1033465"/>
                  <a:gd name="connsiteY130" fmla="*/ 338824 h 838042"/>
                  <a:gd name="connsiteX131" fmla="*/ 676403 w 1033465"/>
                  <a:gd name="connsiteY131" fmla="*/ 304962 h 838042"/>
                  <a:gd name="connsiteX132" fmla="*/ 707732 w 1033465"/>
                  <a:gd name="connsiteY132" fmla="*/ 283579 h 838042"/>
                  <a:gd name="connsiteX133" fmla="*/ 743927 w 1033465"/>
                  <a:gd name="connsiteY133" fmla="*/ 251194 h 838042"/>
                  <a:gd name="connsiteX134" fmla="*/ 755357 w 1033465"/>
                  <a:gd name="connsiteY134" fmla="*/ 241669 h 838042"/>
                  <a:gd name="connsiteX135" fmla="*/ 762977 w 1033465"/>
                  <a:gd name="connsiteY135" fmla="*/ 224524 h 838042"/>
                  <a:gd name="connsiteX136" fmla="*/ 766787 w 1033465"/>
                  <a:gd name="connsiteY136" fmla="*/ 197854 h 838042"/>
                  <a:gd name="connsiteX137" fmla="*/ 761072 w 1033465"/>
                  <a:gd name="connsiteY137" fmla="*/ 195949 h 838042"/>
                  <a:gd name="connsiteX138" fmla="*/ 740117 w 1033465"/>
                  <a:gd name="connsiteY138" fmla="*/ 197854 h 838042"/>
                  <a:gd name="connsiteX139" fmla="*/ 734402 w 1033465"/>
                  <a:gd name="connsiteY139" fmla="*/ 201664 h 838042"/>
                  <a:gd name="connsiteX140" fmla="*/ 722972 w 1033465"/>
                  <a:gd name="connsiteY140" fmla="*/ 205474 h 838042"/>
                  <a:gd name="connsiteX141" fmla="*/ 719162 w 1033465"/>
                  <a:gd name="connsiteY141" fmla="*/ 211189 h 838042"/>
                  <a:gd name="connsiteX142" fmla="*/ 713447 w 1033465"/>
                  <a:gd name="connsiteY142" fmla="*/ 213094 h 838042"/>
                  <a:gd name="connsiteX143" fmla="*/ 707732 w 1033465"/>
                  <a:gd name="connsiteY143" fmla="*/ 216904 h 838042"/>
                  <a:gd name="connsiteX144" fmla="*/ 702017 w 1033465"/>
                  <a:gd name="connsiteY144" fmla="*/ 222619 h 838042"/>
                  <a:gd name="connsiteX145" fmla="*/ 694397 w 1033465"/>
                  <a:gd name="connsiteY145" fmla="*/ 226429 h 838042"/>
                  <a:gd name="connsiteX146" fmla="*/ 652487 w 1033465"/>
                  <a:gd name="connsiteY146" fmla="*/ 255004 h 838042"/>
                  <a:gd name="connsiteX147" fmla="*/ 639152 w 1033465"/>
                  <a:gd name="connsiteY147" fmla="*/ 266434 h 838042"/>
                  <a:gd name="connsiteX148" fmla="*/ 629627 w 1033465"/>
                  <a:gd name="connsiteY148" fmla="*/ 283579 h 838042"/>
                  <a:gd name="connsiteX149" fmla="*/ 604862 w 1033465"/>
                  <a:gd name="connsiteY149" fmla="*/ 289294 h 838042"/>
                  <a:gd name="connsiteX150" fmla="*/ 591527 w 1033465"/>
                  <a:gd name="connsiteY150" fmla="*/ 293104 h 838042"/>
                  <a:gd name="connsiteX151" fmla="*/ 576287 w 1033465"/>
                  <a:gd name="connsiteY151" fmla="*/ 291199 h 838042"/>
                  <a:gd name="connsiteX152" fmla="*/ 564857 w 1033465"/>
                  <a:gd name="connsiteY152" fmla="*/ 287389 h 838042"/>
                  <a:gd name="connsiteX153" fmla="*/ 553427 w 1033465"/>
                  <a:gd name="connsiteY153" fmla="*/ 283579 h 838042"/>
                  <a:gd name="connsiteX154" fmla="*/ 541997 w 1033465"/>
                  <a:gd name="connsiteY154" fmla="*/ 279769 h 838042"/>
                  <a:gd name="connsiteX155" fmla="*/ 536282 w 1033465"/>
                  <a:gd name="connsiteY155" fmla="*/ 277864 h 838042"/>
                  <a:gd name="connsiteX156" fmla="*/ 530567 w 1033465"/>
                  <a:gd name="connsiteY156" fmla="*/ 274054 h 838042"/>
                  <a:gd name="connsiteX157" fmla="*/ 519137 w 1033465"/>
                  <a:gd name="connsiteY157" fmla="*/ 268339 h 838042"/>
                  <a:gd name="connsiteX158" fmla="*/ 511517 w 1033465"/>
                  <a:gd name="connsiteY158" fmla="*/ 256909 h 838042"/>
                  <a:gd name="connsiteX159" fmla="*/ 507707 w 1033465"/>
                  <a:gd name="connsiteY159" fmla="*/ 235954 h 838042"/>
                  <a:gd name="connsiteX160" fmla="*/ 509612 w 1033465"/>
                  <a:gd name="connsiteY160" fmla="*/ 171184 h 838042"/>
                  <a:gd name="connsiteX161" fmla="*/ 508314 w 1033465"/>
                  <a:gd name="connsiteY161" fmla="*/ 73485 h 838042"/>
                  <a:gd name="connsiteX162" fmla="*/ 454116 w 1033465"/>
                  <a:gd name="connsiteY162" fmla="*/ 11248 h 838042"/>
                  <a:gd name="connsiteX163" fmla="*/ 435401 w 1033465"/>
                  <a:gd name="connsiteY163" fmla="*/ 68523 h 838042"/>
                  <a:gd name="connsiteX164" fmla="*/ 427697 w 1033465"/>
                  <a:gd name="connsiteY164" fmla="*/ 137103 h 838042"/>
                  <a:gd name="connsiteX165" fmla="*/ 420077 w 1033465"/>
                  <a:gd name="connsiteY165" fmla="*/ 169279 h 838042"/>
                  <a:gd name="connsiteX166" fmla="*/ 416267 w 1033465"/>
                  <a:gd name="connsiteY166" fmla="*/ 186424 h 838042"/>
                  <a:gd name="connsiteX167" fmla="*/ 420077 w 1033465"/>
                  <a:gd name="connsiteY167" fmla="*/ 207379 h 838042"/>
                  <a:gd name="connsiteX168" fmla="*/ 423887 w 1033465"/>
                  <a:gd name="connsiteY168" fmla="*/ 213094 h 838042"/>
                  <a:gd name="connsiteX169" fmla="*/ 427697 w 1033465"/>
                  <a:gd name="connsiteY169" fmla="*/ 224524 h 838042"/>
                  <a:gd name="connsiteX170" fmla="*/ 425792 w 1033465"/>
                  <a:gd name="connsiteY170" fmla="*/ 251194 h 838042"/>
                  <a:gd name="connsiteX171" fmla="*/ 420077 w 1033465"/>
                  <a:gd name="connsiteY171" fmla="*/ 253099 h 838042"/>
                  <a:gd name="connsiteX172" fmla="*/ 414362 w 1033465"/>
                  <a:gd name="connsiteY172" fmla="*/ 256909 h 838042"/>
                  <a:gd name="connsiteX173" fmla="*/ 423887 w 1033465"/>
                  <a:gd name="connsiteY173"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67182 w 1033465"/>
                  <a:gd name="connsiteY118" fmla="*/ 405374 h 838042"/>
                  <a:gd name="connsiteX119" fmla="*/ 902042 w 1033465"/>
                  <a:gd name="connsiteY119" fmla="*/ 415024 h 838042"/>
                  <a:gd name="connsiteX120" fmla="*/ 953477 w 1033465"/>
                  <a:gd name="connsiteY120" fmla="*/ 424549 h 838042"/>
                  <a:gd name="connsiteX121" fmla="*/ 1002290 w 1033465"/>
                  <a:gd name="connsiteY121" fmla="*/ 426835 h 838042"/>
                  <a:gd name="connsiteX122" fmla="*/ 1032449 w 1033465"/>
                  <a:gd name="connsiteY122" fmla="*/ 402711 h 838042"/>
                  <a:gd name="connsiteX123" fmla="*/ 1020514 w 1033465"/>
                  <a:gd name="connsiteY123" fmla="*/ 377797 h 838042"/>
                  <a:gd name="connsiteX124" fmla="*/ 964889 w 1033465"/>
                  <a:gd name="connsiteY124" fmla="*/ 358029 h 838042"/>
                  <a:gd name="connsiteX125" fmla="*/ 898420 w 1033465"/>
                  <a:gd name="connsiteY125" fmla="*/ 356272 h 838042"/>
                  <a:gd name="connsiteX126" fmla="*/ 827747 w 1033465"/>
                  <a:gd name="connsiteY126" fmla="*/ 357874 h 838042"/>
                  <a:gd name="connsiteX127" fmla="*/ 755811 w 1033465"/>
                  <a:gd name="connsiteY127" fmla="*/ 361702 h 838042"/>
                  <a:gd name="connsiteX128" fmla="*/ 671537 w 1033465"/>
                  <a:gd name="connsiteY128" fmla="*/ 369304 h 838042"/>
                  <a:gd name="connsiteX129" fmla="*/ 644867 w 1033465"/>
                  <a:gd name="connsiteY129" fmla="*/ 338824 h 838042"/>
                  <a:gd name="connsiteX130" fmla="*/ 676403 w 1033465"/>
                  <a:gd name="connsiteY130" fmla="*/ 304962 h 838042"/>
                  <a:gd name="connsiteX131" fmla="*/ 707732 w 1033465"/>
                  <a:gd name="connsiteY131" fmla="*/ 283579 h 838042"/>
                  <a:gd name="connsiteX132" fmla="*/ 743927 w 1033465"/>
                  <a:gd name="connsiteY132" fmla="*/ 251194 h 838042"/>
                  <a:gd name="connsiteX133" fmla="*/ 755357 w 1033465"/>
                  <a:gd name="connsiteY133" fmla="*/ 241669 h 838042"/>
                  <a:gd name="connsiteX134" fmla="*/ 762977 w 1033465"/>
                  <a:gd name="connsiteY134" fmla="*/ 224524 h 838042"/>
                  <a:gd name="connsiteX135" fmla="*/ 766787 w 1033465"/>
                  <a:gd name="connsiteY135" fmla="*/ 197854 h 838042"/>
                  <a:gd name="connsiteX136" fmla="*/ 761072 w 1033465"/>
                  <a:gd name="connsiteY136" fmla="*/ 195949 h 838042"/>
                  <a:gd name="connsiteX137" fmla="*/ 740117 w 1033465"/>
                  <a:gd name="connsiteY137" fmla="*/ 197854 h 838042"/>
                  <a:gd name="connsiteX138" fmla="*/ 734402 w 1033465"/>
                  <a:gd name="connsiteY138" fmla="*/ 201664 h 838042"/>
                  <a:gd name="connsiteX139" fmla="*/ 722972 w 1033465"/>
                  <a:gd name="connsiteY139" fmla="*/ 205474 h 838042"/>
                  <a:gd name="connsiteX140" fmla="*/ 719162 w 1033465"/>
                  <a:gd name="connsiteY140" fmla="*/ 211189 h 838042"/>
                  <a:gd name="connsiteX141" fmla="*/ 713447 w 1033465"/>
                  <a:gd name="connsiteY141" fmla="*/ 213094 h 838042"/>
                  <a:gd name="connsiteX142" fmla="*/ 707732 w 1033465"/>
                  <a:gd name="connsiteY142" fmla="*/ 216904 h 838042"/>
                  <a:gd name="connsiteX143" fmla="*/ 702017 w 1033465"/>
                  <a:gd name="connsiteY143" fmla="*/ 222619 h 838042"/>
                  <a:gd name="connsiteX144" fmla="*/ 694397 w 1033465"/>
                  <a:gd name="connsiteY144" fmla="*/ 226429 h 838042"/>
                  <a:gd name="connsiteX145" fmla="*/ 652487 w 1033465"/>
                  <a:gd name="connsiteY145" fmla="*/ 255004 h 838042"/>
                  <a:gd name="connsiteX146" fmla="*/ 639152 w 1033465"/>
                  <a:gd name="connsiteY146" fmla="*/ 266434 h 838042"/>
                  <a:gd name="connsiteX147" fmla="*/ 629627 w 1033465"/>
                  <a:gd name="connsiteY147" fmla="*/ 283579 h 838042"/>
                  <a:gd name="connsiteX148" fmla="*/ 604862 w 1033465"/>
                  <a:gd name="connsiteY148" fmla="*/ 289294 h 838042"/>
                  <a:gd name="connsiteX149" fmla="*/ 591527 w 1033465"/>
                  <a:gd name="connsiteY149" fmla="*/ 293104 h 838042"/>
                  <a:gd name="connsiteX150" fmla="*/ 576287 w 1033465"/>
                  <a:gd name="connsiteY150" fmla="*/ 291199 h 838042"/>
                  <a:gd name="connsiteX151" fmla="*/ 564857 w 1033465"/>
                  <a:gd name="connsiteY151" fmla="*/ 287389 h 838042"/>
                  <a:gd name="connsiteX152" fmla="*/ 553427 w 1033465"/>
                  <a:gd name="connsiteY152" fmla="*/ 283579 h 838042"/>
                  <a:gd name="connsiteX153" fmla="*/ 541997 w 1033465"/>
                  <a:gd name="connsiteY153" fmla="*/ 279769 h 838042"/>
                  <a:gd name="connsiteX154" fmla="*/ 536282 w 1033465"/>
                  <a:gd name="connsiteY154" fmla="*/ 277864 h 838042"/>
                  <a:gd name="connsiteX155" fmla="*/ 530567 w 1033465"/>
                  <a:gd name="connsiteY155" fmla="*/ 274054 h 838042"/>
                  <a:gd name="connsiteX156" fmla="*/ 519137 w 1033465"/>
                  <a:gd name="connsiteY156" fmla="*/ 268339 h 838042"/>
                  <a:gd name="connsiteX157" fmla="*/ 511517 w 1033465"/>
                  <a:gd name="connsiteY157" fmla="*/ 256909 h 838042"/>
                  <a:gd name="connsiteX158" fmla="*/ 507707 w 1033465"/>
                  <a:gd name="connsiteY158" fmla="*/ 235954 h 838042"/>
                  <a:gd name="connsiteX159" fmla="*/ 509612 w 1033465"/>
                  <a:gd name="connsiteY159" fmla="*/ 171184 h 838042"/>
                  <a:gd name="connsiteX160" fmla="*/ 508314 w 1033465"/>
                  <a:gd name="connsiteY160" fmla="*/ 73485 h 838042"/>
                  <a:gd name="connsiteX161" fmla="*/ 454116 w 1033465"/>
                  <a:gd name="connsiteY161" fmla="*/ 11248 h 838042"/>
                  <a:gd name="connsiteX162" fmla="*/ 435401 w 1033465"/>
                  <a:gd name="connsiteY162" fmla="*/ 68523 h 838042"/>
                  <a:gd name="connsiteX163" fmla="*/ 427697 w 1033465"/>
                  <a:gd name="connsiteY163" fmla="*/ 137103 h 838042"/>
                  <a:gd name="connsiteX164" fmla="*/ 420077 w 1033465"/>
                  <a:gd name="connsiteY164" fmla="*/ 169279 h 838042"/>
                  <a:gd name="connsiteX165" fmla="*/ 416267 w 1033465"/>
                  <a:gd name="connsiteY165" fmla="*/ 186424 h 838042"/>
                  <a:gd name="connsiteX166" fmla="*/ 420077 w 1033465"/>
                  <a:gd name="connsiteY166" fmla="*/ 207379 h 838042"/>
                  <a:gd name="connsiteX167" fmla="*/ 423887 w 1033465"/>
                  <a:gd name="connsiteY167" fmla="*/ 213094 h 838042"/>
                  <a:gd name="connsiteX168" fmla="*/ 427697 w 1033465"/>
                  <a:gd name="connsiteY168" fmla="*/ 224524 h 838042"/>
                  <a:gd name="connsiteX169" fmla="*/ 425792 w 1033465"/>
                  <a:gd name="connsiteY169" fmla="*/ 251194 h 838042"/>
                  <a:gd name="connsiteX170" fmla="*/ 420077 w 1033465"/>
                  <a:gd name="connsiteY170" fmla="*/ 253099 h 838042"/>
                  <a:gd name="connsiteX171" fmla="*/ 414362 w 1033465"/>
                  <a:gd name="connsiteY171" fmla="*/ 256909 h 838042"/>
                  <a:gd name="connsiteX172" fmla="*/ 423887 w 1033465"/>
                  <a:gd name="connsiteY172"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1607 w 1033465"/>
                  <a:gd name="connsiteY118" fmla="*/ 394338 h 838042"/>
                  <a:gd name="connsiteX119" fmla="*/ 902042 w 1033465"/>
                  <a:gd name="connsiteY119" fmla="*/ 415024 h 838042"/>
                  <a:gd name="connsiteX120" fmla="*/ 953477 w 1033465"/>
                  <a:gd name="connsiteY120" fmla="*/ 424549 h 838042"/>
                  <a:gd name="connsiteX121" fmla="*/ 1002290 w 1033465"/>
                  <a:gd name="connsiteY121" fmla="*/ 426835 h 838042"/>
                  <a:gd name="connsiteX122" fmla="*/ 1032449 w 1033465"/>
                  <a:gd name="connsiteY122" fmla="*/ 402711 h 838042"/>
                  <a:gd name="connsiteX123" fmla="*/ 1020514 w 1033465"/>
                  <a:gd name="connsiteY123" fmla="*/ 377797 h 838042"/>
                  <a:gd name="connsiteX124" fmla="*/ 964889 w 1033465"/>
                  <a:gd name="connsiteY124" fmla="*/ 358029 h 838042"/>
                  <a:gd name="connsiteX125" fmla="*/ 898420 w 1033465"/>
                  <a:gd name="connsiteY125" fmla="*/ 356272 h 838042"/>
                  <a:gd name="connsiteX126" fmla="*/ 827747 w 1033465"/>
                  <a:gd name="connsiteY126" fmla="*/ 357874 h 838042"/>
                  <a:gd name="connsiteX127" fmla="*/ 755811 w 1033465"/>
                  <a:gd name="connsiteY127" fmla="*/ 361702 h 838042"/>
                  <a:gd name="connsiteX128" fmla="*/ 671537 w 1033465"/>
                  <a:gd name="connsiteY128" fmla="*/ 369304 h 838042"/>
                  <a:gd name="connsiteX129" fmla="*/ 644867 w 1033465"/>
                  <a:gd name="connsiteY129" fmla="*/ 338824 h 838042"/>
                  <a:gd name="connsiteX130" fmla="*/ 676403 w 1033465"/>
                  <a:gd name="connsiteY130" fmla="*/ 304962 h 838042"/>
                  <a:gd name="connsiteX131" fmla="*/ 707732 w 1033465"/>
                  <a:gd name="connsiteY131" fmla="*/ 283579 h 838042"/>
                  <a:gd name="connsiteX132" fmla="*/ 743927 w 1033465"/>
                  <a:gd name="connsiteY132" fmla="*/ 251194 h 838042"/>
                  <a:gd name="connsiteX133" fmla="*/ 755357 w 1033465"/>
                  <a:gd name="connsiteY133" fmla="*/ 241669 h 838042"/>
                  <a:gd name="connsiteX134" fmla="*/ 762977 w 1033465"/>
                  <a:gd name="connsiteY134" fmla="*/ 224524 h 838042"/>
                  <a:gd name="connsiteX135" fmla="*/ 766787 w 1033465"/>
                  <a:gd name="connsiteY135" fmla="*/ 197854 h 838042"/>
                  <a:gd name="connsiteX136" fmla="*/ 761072 w 1033465"/>
                  <a:gd name="connsiteY136" fmla="*/ 195949 h 838042"/>
                  <a:gd name="connsiteX137" fmla="*/ 740117 w 1033465"/>
                  <a:gd name="connsiteY137" fmla="*/ 197854 h 838042"/>
                  <a:gd name="connsiteX138" fmla="*/ 734402 w 1033465"/>
                  <a:gd name="connsiteY138" fmla="*/ 201664 h 838042"/>
                  <a:gd name="connsiteX139" fmla="*/ 722972 w 1033465"/>
                  <a:gd name="connsiteY139" fmla="*/ 205474 h 838042"/>
                  <a:gd name="connsiteX140" fmla="*/ 719162 w 1033465"/>
                  <a:gd name="connsiteY140" fmla="*/ 211189 h 838042"/>
                  <a:gd name="connsiteX141" fmla="*/ 713447 w 1033465"/>
                  <a:gd name="connsiteY141" fmla="*/ 213094 h 838042"/>
                  <a:gd name="connsiteX142" fmla="*/ 707732 w 1033465"/>
                  <a:gd name="connsiteY142" fmla="*/ 216904 h 838042"/>
                  <a:gd name="connsiteX143" fmla="*/ 702017 w 1033465"/>
                  <a:gd name="connsiteY143" fmla="*/ 222619 h 838042"/>
                  <a:gd name="connsiteX144" fmla="*/ 694397 w 1033465"/>
                  <a:gd name="connsiteY144" fmla="*/ 226429 h 838042"/>
                  <a:gd name="connsiteX145" fmla="*/ 652487 w 1033465"/>
                  <a:gd name="connsiteY145" fmla="*/ 255004 h 838042"/>
                  <a:gd name="connsiteX146" fmla="*/ 639152 w 1033465"/>
                  <a:gd name="connsiteY146" fmla="*/ 266434 h 838042"/>
                  <a:gd name="connsiteX147" fmla="*/ 629627 w 1033465"/>
                  <a:gd name="connsiteY147" fmla="*/ 283579 h 838042"/>
                  <a:gd name="connsiteX148" fmla="*/ 604862 w 1033465"/>
                  <a:gd name="connsiteY148" fmla="*/ 289294 h 838042"/>
                  <a:gd name="connsiteX149" fmla="*/ 591527 w 1033465"/>
                  <a:gd name="connsiteY149" fmla="*/ 293104 h 838042"/>
                  <a:gd name="connsiteX150" fmla="*/ 576287 w 1033465"/>
                  <a:gd name="connsiteY150" fmla="*/ 291199 h 838042"/>
                  <a:gd name="connsiteX151" fmla="*/ 564857 w 1033465"/>
                  <a:gd name="connsiteY151" fmla="*/ 287389 h 838042"/>
                  <a:gd name="connsiteX152" fmla="*/ 553427 w 1033465"/>
                  <a:gd name="connsiteY152" fmla="*/ 283579 h 838042"/>
                  <a:gd name="connsiteX153" fmla="*/ 541997 w 1033465"/>
                  <a:gd name="connsiteY153" fmla="*/ 279769 h 838042"/>
                  <a:gd name="connsiteX154" fmla="*/ 536282 w 1033465"/>
                  <a:gd name="connsiteY154" fmla="*/ 277864 h 838042"/>
                  <a:gd name="connsiteX155" fmla="*/ 530567 w 1033465"/>
                  <a:gd name="connsiteY155" fmla="*/ 274054 h 838042"/>
                  <a:gd name="connsiteX156" fmla="*/ 519137 w 1033465"/>
                  <a:gd name="connsiteY156" fmla="*/ 268339 h 838042"/>
                  <a:gd name="connsiteX157" fmla="*/ 511517 w 1033465"/>
                  <a:gd name="connsiteY157" fmla="*/ 256909 h 838042"/>
                  <a:gd name="connsiteX158" fmla="*/ 507707 w 1033465"/>
                  <a:gd name="connsiteY158" fmla="*/ 235954 h 838042"/>
                  <a:gd name="connsiteX159" fmla="*/ 509612 w 1033465"/>
                  <a:gd name="connsiteY159" fmla="*/ 171184 h 838042"/>
                  <a:gd name="connsiteX160" fmla="*/ 508314 w 1033465"/>
                  <a:gd name="connsiteY160" fmla="*/ 73485 h 838042"/>
                  <a:gd name="connsiteX161" fmla="*/ 454116 w 1033465"/>
                  <a:gd name="connsiteY161" fmla="*/ 11248 h 838042"/>
                  <a:gd name="connsiteX162" fmla="*/ 435401 w 1033465"/>
                  <a:gd name="connsiteY162" fmla="*/ 68523 h 838042"/>
                  <a:gd name="connsiteX163" fmla="*/ 427697 w 1033465"/>
                  <a:gd name="connsiteY163" fmla="*/ 137103 h 838042"/>
                  <a:gd name="connsiteX164" fmla="*/ 420077 w 1033465"/>
                  <a:gd name="connsiteY164" fmla="*/ 169279 h 838042"/>
                  <a:gd name="connsiteX165" fmla="*/ 416267 w 1033465"/>
                  <a:gd name="connsiteY165" fmla="*/ 186424 h 838042"/>
                  <a:gd name="connsiteX166" fmla="*/ 420077 w 1033465"/>
                  <a:gd name="connsiteY166" fmla="*/ 207379 h 838042"/>
                  <a:gd name="connsiteX167" fmla="*/ 423887 w 1033465"/>
                  <a:gd name="connsiteY167" fmla="*/ 213094 h 838042"/>
                  <a:gd name="connsiteX168" fmla="*/ 427697 w 1033465"/>
                  <a:gd name="connsiteY168" fmla="*/ 224524 h 838042"/>
                  <a:gd name="connsiteX169" fmla="*/ 425792 w 1033465"/>
                  <a:gd name="connsiteY169" fmla="*/ 251194 h 838042"/>
                  <a:gd name="connsiteX170" fmla="*/ 420077 w 1033465"/>
                  <a:gd name="connsiteY170" fmla="*/ 253099 h 838042"/>
                  <a:gd name="connsiteX171" fmla="*/ 414362 w 1033465"/>
                  <a:gd name="connsiteY171" fmla="*/ 256909 h 838042"/>
                  <a:gd name="connsiteX172" fmla="*/ 423887 w 1033465"/>
                  <a:gd name="connsiteY172"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1607 w 1033465"/>
                  <a:gd name="connsiteY118" fmla="*/ 394338 h 838042"/>
                  <a:gd name="connsiteX119" fmla="*/ 891567 w 1033465"/>
                  <a:gd name="connsiteY119" fmla="*/ 408467 h 838042"/>
                  <a:gd name="connsiteX120" fmla="*/ 953477 w 1033465"/>
                  <a:gd name="connsiteY120" fmla="*/ 424549 h 838042"/>
                  <a:gd name="connsiteX121" fmla="*/ 1002290 w 1033465"/>
                  <a:gd name="connsiteY121" fmla="*/ 426835 h 838042"/>
                  <a:gd name="connsiteX122" fmla="*/ 1032449 w 1033465"/>
                  <a:gd name="connsiteY122" fmla="*/ 402711 h 838042"/>
                  <a:gd name="connsiteX123" fmla="*/ 1020514 w 1033465"/>
                  <a:gd name="connsiteY123" fmla="*/ 377797 h 838042"/>
                  <a:gd name="connsiteX124" fmla="*/ 964889 w 1033465"/>
                  <a:gd name="connsiteY124" fmla="*/ 358029 h 838042"/>
                  <a:gd name="connsiteX125" fmla="*/ 898420 w 1033465"/>
                  <a:gd name="connsiteY125" fmla="*/ 356272 h 838042"/>
                  <a:gd name="connsiteX126" fmla="*/ 827747 w 1033465"/>
                  <a:gd name="connsiteY126" fmla="*/ 357874 h 838042"/>
                  <a:gd name="connsiteX127" fmla="*/ 755811 w 1033465"/>
                  <a:gd name="connsiteY127" fmla="*/ 361702 h 838042"/>
                  <a:gd name="connsiteX128" fmla="*/ 671537 w 1033465"/>
                  <a:gd name="connsiteY128" fmla="*/ 369304 h 838042"/>
                  <a:gd name="connsiteX129" fmla="*/ 644867 w 1033465"/>
                  <a:gd name="connsiteY129" fmla="*/ 338824 h 838042"/>
                  <a:gd name="connsiteX130" fmla="*/ 676403 w 1033465"/>
                  <a:gd name="connsiteY130" fmla="*/ 304962 h 838042"/>
                  <a:gd name="connsiteX131" fmla="*/ 707732 w 1033465"/>
                  <a:gd name="connsiteY131" fmla="*/ 283579 h 838042"/>
                  <a:gd name="connsiteX132" fmla="*/ 743927 w 1033465"/>
                  <a:gd name="connsiteY132" fmla="*/ 251194 h 838042"/>
                  <a:gd name="connsiteX133" fmla="*/ 755357 w 1033465"/>
                  <a:gd name="connsiteY133" fmla="*/ 241669 h 838042"/>
                  <a:gd name="connsiteX134" fmla="*/ 762977 w 1033465"/>
                  <a:gd name="connsiteY134" fmla="*/ 224524 h 838042"/>
                  <a:gd name="connsiteX135" fmla="*/ 766787 w 1033465"/>
                  <a:gd name="connsiteY135" fmla="*/ 197854 h 838042"/>
                  <a:gd name="connsiteX136" fmla="*/ 761072 w 1033465"/>
                  <a:gd name="connsiteY136" fmla="*/ 195949 h 838042"/>
                  <a:gd name="connsiteX137" fmla="*/ 740117 w 1033465"/>
                  <a:gd name="connsiteY137" fmla="*/ 197854 h 838042"/>
                  <a:gd name="connsiteX138" fmla="*/ 734402 w 1033465"/>
                  <a:gd name="connsiteY138" fmla="*/ 201664 h 838042"/>
                  <a:gd name="connsiteX139" fmla="*/ 722972 w 1033465"/>
                  <a:gd name="connsiteY139" fmla="*/ 205474 h 838042"/>
                  <a:gd name="connsiteX140" fmla="*/ 719162 w 1033465"/>
                  <a:gd name="connsiteY140" fmla="*/ 211189 h 838042"/>
                  <a:gd name="connsiteX141" fmla="*/ 713447 w 1033465"/>
                  <a:gd name="connsiteY141" fmla="*/ 213094 h 838042"/>
                  <a:gd name="connsiteX142" fmla="*/ 707732 w 1033465"/>
                  <a:gd name="connsiteY142" fmla="*/ 216904 h 838042"/>
                  <a:gd name="connsiteX143" fmla="*/ 702017 w 1033465"/>
                  <a:gd name="connsiteY143" fmla="*/ 222619 h 838042"/>
                  <a:gd name="connsiteX144" fmla="*/ 694397 w 1033465"/>
                  <a:gd name="connsiteY144" fmla="*/ 226429 h 838042"/>
                  <a:gd name="connsiteX145" fmla="*/ 652487 w 1033465"/>
                  <a:gd name="connsiteY145" fmla="*/ 255004 h 838042"/>
                  <a:gd name="connsiteX146" fmla="*/ 639152 w 1033465"/>
                  <a:gd name="connsiteY146" fmla="*/ 266434 h 838042"/>
                  <a:gd name="connsiteX147" fmla="*/ 629627 w 1033465"/>
                  <a:gd name="connsiteY147" fmla="*/ 283579 h 838042"/>
                  <a:gd name="connsiteX148" fmla="*/ 604862 w 1033465"/>
                  <a:gd name="connsiteY148" fmla="*/ 289294 h 838042"/>
                  <a:gd name="connsiteX149" fmla="*/ 591527 w 1033465"/>
                  <a:gd name="connsiteY149" fmla="*/ 293104 h 838042"/>
                  <a:gd name="connsiteX150" fmla="*/ 576287 w 1033465"/>
                  <a:gd name="connsiteY150" fmla="*/ 291199 h 838042"/>
                  <a:gd name="connsiteX151" fmla="*/ 564857 w 1033465"/>
                  <a:gd name="connsiteY151" fmla="*/ 287389 h 838042"/>
                  <a:gd name="connsiteX152" fmla="*/ 553427 w 1033465"/>
                  <a:gd name="connsiteY152" fmla="*/ 283579 h 838042"/>
                  <a:gd name="connsiteX153" fmla="*/ 541997 w 1033465"/>
                  <a:gd name="connsiteY153" fmla="*/ 279769 h 838042"/>
                  <a:gd name="connsiteX154" fmla="*/ 536282 w 1033465"/>
                  <a:gd name="connsiteY154" fmla="*/ 277864 h 838042"/>
                  <a:gd name="connsiteX155" fmla="*/ 530567 w 1033465"/>
                  <a:gd name="connsiteY155" fmla="*/ 274054 h 838042"/>
                  <a:gd name="connsiteX156" fmla="*/ 519137 w 1033465"/>
                  <a:gd name="connsiteY156" fmla="*/ 268339 h 838042"/>
                  <a:gd name="connsiteX157" fmla="*/ 511517 w 1033465"/>
                  <a:gd name="connsiteY157" fmla="*/ 256909 h 838042"/>
                  <a:gd name="connsiteX158" fmla="*/ 507707 w 1033465"/>
                  <a:gd name="connsiteY158" fmla="*/ 235954 h 838042"/>
                  <a:gd name="connsiteX159" fmla="*/ 509612 w 1033465"/>
                  <a:gd name="connsiteY159" fmla="*/ 171184 h 838042"/>
                  <a:gd name="connsiteX160" fmla="*/ 508314 w 1033465"/>
                  <a:gd name="connsiteY160" fmla="*/ 73485 h 838042"/>
                  <a:gd name="connsiteX161" fmla="*/ 454116 w 1033465"/>
                  <a:gd name="connsiteY161" fmla="*/ 11248 h 838042"/>
                  <a:gd name="connsiteX162" fmla="*/ 435401 w 1033465"/>
                  <a:gd name="connsiteY162" fmla="*/ 68523 h 838042"/>
                  <a:gd name="connsiteX163" fmla="*/ 427697 w 1033465"/>
                  <a:gd name="connsiteY163" fmla="*/ 137103 h 838042"/>
                  <a:gd name="connsiteX164" fmla="*/ 420077 w 1033465"/>
                  <a:gd name="connsiteY164" fmla="*/ 169279 h 838042"/>
                  <a:gd name="connsiteX165" fmla="*/ 416267 w 1033465"/>
                  <a:gd name="connsiteY165" fmla="*/ 186424 h 838042"/>
                  <a:gd name="connsiteX166" fmla="*/ 420077 w 1033465"/>
                  <a:gd name="connsiteY166" fmla="*/ 207379 h 838042"/>
                  <a:gd name="connsiteX167" fmla="*/ 423887 w 1033465"/>
                  <a:gd name="connsiteY167" fmla="*/ 213094 h 838042"/>
                  <a:gd name="connsiteX168" fmla="*/ 427697 w 1033465"/>
                  <a:gd name="connsiteY168" fmla="*/ 224524 h 838042"/>
                  <a:gd name="connsiteX169" fmla="*/ 425792 w 1033465"/>
                  <a:gd name="connsiteY169" fmla="*/ 251194 h 838042"/>
                  <a:gd name="connsiteX170" fmla="*/ 420077 w 1033465"/>
                  <a:gd name="connsiteY170" fmla="*/ 253099 h 838042"/>
                  <a:gd name="connsiteX171" fmla="*/ 414362 w 1033465"/>
                  <a:gd name="connsiteY171" fmla="*/ 256909 h 838042"/>
                  <a:gd name="connsiteX172" fmla="*/ 423887 w 1033465"/>
                  <a:gd name="connsiteY172"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1607 w 1033465"/>
                  <a:gd name="connsiteY118" fmla="*/ 394338 h 838042"/>
                  <a:gd name="connsiteX119" fmla="*/ 891567 w 1033465"/>
                  <a:gd name="connsiteY119" fmla="*/ 408467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98420 w 1033465"/>
                  <a:gd name="connsiteY124" fmla="*/ 356272 h 838042"/>
                  <a:gd name="connsiteX125" fmla="*/ 827747 w 1033465"/>
                  <a:gd name="connsiteY125" fmla="*/ 357874 h 838042"/>
                  <a:gd name="connsiteX126" fmla="*/ 755811 w 1033465"/>
                  <a:gd name="connsiteY126" fmla="*/ 361702 h 838042"/>
                  <a:gd name="connsiteX127" fmla="*/ 671537 w 1033465"/>
                  <a:gd name="connsiteY127" fmla="*/ 369304 h 838042"/>
                  <a:gd name="connsiteX128" fmla="*/ 644867 w 1033465"/>
                  <a:gd name="connsiteY128" fmla="*/ 338824 h 838042"/>
                  <a:gd name="connsiteX129" fmla="*/ 676403 w 1033465"/>
                  <a:gd name="connsiteY129" fmla="*/ 304962 h 838042"/>
                  <a:gd name="connsiteX130" fmla="*/ 707732 w 1033465"/>
                  <a:gd name="connsiteY130" fmla="*/ 283579 h 838042"/>
                  <a:gd name="connsiteX131" fmla="*/ 743927 w 1033465"/>
                  <a:gd name="connsiteY131" fmla="*/ 251194 h 838042"/>
                  <a:gd name="connsiteX132" fmla="*/ 755357 w 1033465"/>
                  <a:gd name="connsiteY132" fmla="*/ 241669 h 838042"/>
                  <a:gd name="connsiteX133" fmla="*/ 762977 w 1033465"/>
                  <a:gd name="connsiteY133" fmla="*/ 224524 h 838042"/>
                  <a:gd name="connsiteX134" fmla="*/ 766787 w 1033465"/>
                  <a:gd name="connsiteY134" fmla="*/ 197854 h 838042"/>
                  <a:gd name="connsiteX135" fmla="*/ 761072 w 1033465"/>
                  <a:gd name="connsiteY135" fmla="*/ 195949 h 838042"/>
                  <a:gd name="connsiteX136" fmla="*/ 740117 w 1033465"/>
                  <a:gd name="connsiteY136" fmla="*/ 197854 h 838042"/>
                  <a:gd name="connsiteX137" fmla="*/ 734402 w 1033465"/>
                  <a:gd name="connsiteY137" fmla="*/ 201664 h 838042"/>
                  <a:gd name="connsiteX138" fmla="*/ 722972 w 1033465"/>
                  <a:gd name="connsiteY138" fmla="*/ 205474 h 838042"/>
                  <a:gd name="connsiteX139" fmla="*/ 719162 w 1033465"/>
                  <a:gd name="connsiteY139" fmla="*/ 211189 h 838042"/>
                  <a:gd name="connsiteX140" fmla="*/ 713447 w 1033465"/>
                  <a:gd name="connsiteY140" fmla="*/ 213094 h 838042"/>
                  <a:gd name="connsiteX141" fmla="*/ 707732 w 1033465"/>
                  <a:gd name="connsiteY141" fmla="*/ 216904 h 838042"/>
                  <a:gd name="connsiteX142" fmla="*/ 702017 w 1033465"/>
                  <a:gd name="connsiteY142" fmla="*/ 222619 h 838042"/>
                  <a:gd name="connsiteX143" fmla="*/ 694397 w 1033465"/>
                  <a:gd name="connsiteY143" fmla="*/ 226429 h 838042"/>
                  <a:gd name="connsiteX144" fmla="*/ 652487 w 1033465"/>
                  <a:gd name="connsiteY144" fmla="*/ 255004 h 838042"/>
                  <a:gd name="connsiteX145" fmla="*/ 639152 w 1033465"/>
                  <a:gd name="connsiteY145" fmla="*/ 266434 h 838042"/>
                  <a:gd name="connsiteX146" fmla="*/ 629627 w 1033465"/>
                  <a:gd name="connsiteY146" fmla="*/ 283579 h 838042"/>
                  <a:gd name="connsiteX147" fmla="*/ 604862 w 1033465"/>
                  <a:gd name="connsiteY147" fmla="*/ 289294 h 838042"/>
                  <a:gd name="connsiteX148" fmla="*/ 591527 w 1033465"/>
                  <a:gd name="connsiteY148" fmla="*/ 293104 h 838042"/>
                  <a:gd name="connsiteX149" fmla="*/ 576287 w 1033465"/>
                  <a:gd name="connsiteY149" fmla="*/ 291199 h 838042"/>
                  <a:gd name="connsiteX150" fmla="*/ 564857 w 1033465"/>
                  <a:gd name="connsiteY150" fmla="*/ 287389 h 838042"/>
                  <a:gd name="connsiteX151" fmla="*/ 553427 w 1033465"/>
                  <a:gd name="connsiteY151" fmla="*/ 283579 h 838042"/>
                  <a:gd name="connsiteX152" fmla="*/ 541997 w 1033465"/>
                  <a:gd name="connsiteY152" fmla="*/ 279769 h 838042"/>
                  <a:gd name="connsiteX153" fmla="*/ 536282 w 1033465"/>
                  <a:gd name="connsiteY153" fmla="*/ 277864 h 838042"/>
                  <a:gd name="connsiteX154" fmla="*/ 530567 w 1033465"/>
                  <a:gd name="connsiteY154" fmla="*/ 274054 h 838042"/>
                  <a:gd name="connsiteX155" fmla="*/ 519137 w 1033465"/>
                  <a:gd name="connsiteY155" fmla="*/ 268339 h 838042"/>
                  <a:gd name="connsiteX156" fmla="*/ 511517 w 1033465"/>
                  <a:gd name="connsiteY156" fmla="*/ 256909 h 838042"/>
                  <a:gd name="connsiteX157" fmla="*/ 507707 w 1033465"/>
                  <a:gd name="connsiteY157" fmla="*/ 235954 h 838042"/>
                  <a:gd name="connsiteX158" fmla="*/ 509612 w 1033465"/>
                  <a:gd name="connsiteY158" fmla="*/ 171184 h 838042"/>
                  <a:gd name="connsiteX159" fmla="*/ 508314 w 1033465"/>
                  <a:gd name="connsiteY159" fmla="*/ 73485 h 838042"/>
                  <a:gd name="connsiteX160" fmla="*/ 454116 w 1033465"/>
                  <a:gd name="connsiteY160" fmla="*/ 11248 h 838042"/>
                  <a:gd name="connsiteX161" fmla="*/ 435401 w 1033465"/>
                  <a:gd name="connsiteY161" fmla="*/ 68523 h 838042"/>
                  <a:gd name="connsiteX162" fmla="*/ 427697 w 1033465"/>
                  <a:gd name="connsiteY162" fmla="*/ 137103 h 838042"/>
                  <a:gd name="connsiteX163" fmla="*/ 420077 w 1033465"/>
                  <a:gd name="connsiteY163" fmla="*/ 169279 h 838042"/>
                  <a:gd name="connsiteX164" fmla="*/ 416267 w 1033465"/>
                  <a:gd name="connsiteY164" fmla="*/ 186424 h 838042"/>
                  <a:gd name="connsiteX165" fmla="*/ 420077 w 1033465"/>
                  <a:gd name="connsiteY165" fmla="*/ 207379 h 838042"/>
                  <a:gd name="connsiteX166" fmla="*/ 423887 w 1033465"/>
                  <a:gd name="connsiteY166" fmla="*/ 213094 h 838042"/>
                  <a:gd name="connsiteX167" fmla="*/ 427697 w 1033465"/>
                  <a:gd name="connsiteY167" fmla="*/ 224524 h 838042"/>
                  <a:gd name="connsiteX168" fmla="*/ 425792 w 1033465"/>
                  <a:gd name="connsiteY168" fmla="*/ 251194 h 838042"/>
                  <a:gd name="connsiteX169" fmla="*/ 420077 w 1033465"/>
                  <a:gd name="connsiteY169" fmla="*/ 253099 h 838042"/>
                  <a:gd name="connsiteX170" fmla="*/ 414362 w 1033465"/>
                  <a:gd name="connsiteY170" fmla="*/ 256909 h 838042"/>
                  <a:gd name="connsiteX171" fmla="*/ 423887 w 1033465"/>
                  <a:gd name="connsiteY171"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1607 w 1033465"/>
                  <a:gd name="connsiteY118" fmla="*/ 394338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98420 w 1033465"/>
                  <a:gd name="connsiteY124" fmla="*/ 356272 h 838042"/>
                  <a:gd name="connsiteX125" fmla="*/ 827747 w 1033465"/>
                  <a:gd name="connsiteY125" fmla="*/ 357874 h 838042"/>
                  <a:gd name="connsiteX126" fmla="*/ 755811 w 1033465"/>
                  <a:gd name="connsiteY126" fmla="*/ 361702 h 838042"/>
                  <a:gd name="connsiteX127" fmla="*/ 671537 w 1033465"/>
                  <a:gd name="connsiteY127" fmla="*/ 369304 h 838042"/>
                  <a:gd name="connsiteX128" fmla="*/ 644867 w 1033465"/>
                  <a:gd name="connsiteY128" fmla="*/ 338824 h 838042"/>
                  <a:gd name="connsiteX129" fmla="*/ 676403 w 1033465"/>
                  <a:gd name="connsiteY129" fmla="*/ 304962 h 838042"/>
                  <a:gd name="connsiteX130" fmla="*/ 707732 w 1033465"/>
                  <a:gd name="connsiteY130" fmla="*/ 283579 h 838042"/>
                  <a:gd name="connsiteX131" fmla="*/ 743927 w 1033465"/>
                  <a:gd name="connsiteY131" fmla="*/ 251194 h 838042"/>
                  <a:gd name="connsiteX132" fmla="*/ 755357 w 1033465"/>
                  <a:gd name="connsiteY132" fmla="*/ 241669 h 838042"/>
                  <a:gd name="connsiteX133" fmla="*/ 762977 w 1033465"/>
                  <a:gd name="connsiteY133" fmla="*/ 224524 h 838042"/>
                  <a:gd name="connsiteX134" fmla="*/ 766787 w 1033465"/>
                  <a:gd name="connsiteY134" fmla="*/ 197854 h 838042"/>
                  <a:gd name="connsiteX135" fmla="*/ 761072 w 1033465"/>
                  <a:gd name="connsiteY135" fmla="*/ 195949 h 838042"/>
                  <a:gd name="connsiteX136" fmla="*/ 740117 w 1033465"/>
                  <a:gd name="connsiteY136" fmla="*/ 197854 h 838042"/>
                  <a:gd name="connsiteX137" fmla="*/ 734402 w 1033465"/>
                  <a:gd name="connsiteY137" fmla="*/ 201664 h 838042"/>
                  <a:gd name="connsiteX138" fmla="*/ 722972 w 1033465"/>
                  <a:gd name="connsiteY138" fmla="*/ 205474 h 838042"/>
                  <a:gd name="connsiteX139" fmla="*/ 719162 w 1033465"/>
                  <a:gd name="connsiteY139" fmla="*/ 211189 h 838042"/>
                  <a:gd name="connsiteX140" fmla="*/ 713447 w 1033465"/>
                  <a:gd name="connsiteY140" fmla="*/ 213094 h 838042"/>
                  <a:gd name="connsiteX141" fmla="*/ 707732 w 1033465"/>
                  <a:gd name="connsiteY141" fmla="*/ 216904 h 838042"/>
                  <a:gd name="connsiteX142" fmla="*/ 702017 w 1033465"/>
                  <a:gd name="connsiteY142" fmla="*/ 222619 h 838042"/>
                  <a:gd name="connsiteX143" fmla="*/ 694397 w 1033465"/>
                  <a:gd name="connsiteY143" fmla="*/ 226429 h 838042"/>
                  <a:gd name="connsiteX144" fmla="*/ 652487 w 1033465"/>
                  <a:gd name="connsiteY144" fmla="*/ 255004 h 838042"/>
                  <a:gd name="connsiteX145" fmla="*/ 639152 w 1033465"/>
                  <a:gd name="connsiteY145" fmla="*/ 266434 h 838042"/>
                  <a:gd name="connsiteX146" fmla="*/ 629627 w 1033465"/>
                  <a:gd name="connsiteY146" fmla="*/ 283579 h 838042"/>
                  <a:gd name="connsiteX147" fmla="*/ 604862 w 1033465"/>
                  <a:gd name="connsiteY147" fmla="*/ 289294 h 838042"/>
                  <a:gd name="connsiteX148" fmla="*/ 591527 w 1033465"/>
                  <a:gd name="connsiteY148" fmla="*/ 293104 h 838042"/>
                  <a:gd name="connsiteX149" fmla="*/ 576287 w 1033465"/>
                  <a:gd name="connsiteY149" fmla="*/ 291199 h 838042"/>
                  <a:gd name="connsiteX150" fmla="*/ 564857 w 1033465"/>
                  <a:gd name="connsiteY150" fmla="*/ 287389 h 838042"/>
                  <a:gd name="connsiteX151" fmla="*/ 553427 w 1033465"/>
                  <a:gd name="connsiteY151" fmla="*/ 283579 h 838042"/>
                  <a:gd name="connsiteX152" fmla="*/ 541997 w 1033465"/>
                  <a:gd name="connsiteY152" fmla="*/ 279769 h 838042"/>
                  <a:gd name="connsiteX153" fmla="*/ 536282 w 1033465"/>
                  <a:gd name="connsiteY153" fmla="*/ 277864 h 838042"/>
                  <a:gd name="connsiteX154" fmla="*/ 530567 w 1033465"/>
                  <a:gd name="connsiteY154" fmla="*/ 274054 h 838042"/>
                  <a:gd name="connsiteX155" fmla="*/ 519137 w 1033465"/>
                  <a:gd name="connsiteY155" fmla="*/ 268339 h 838042"/>
                  <a:gd name="connsiteX156" fmla="*/ 511517 w 1033465"/>
                  <a:gd name="connsiteY156" fmla="*/ 256909 h 838042"/>
                  <a:gd name="connsiteX157" fmla="*/ 507707 w 1033465"/>
                  <a:gd name="connsiteY157" fmla="*/ 235954 h 838042"/>
                  <a:gd name="connsiteX158" fmla="*/ 509612 w 1033465"/>
                  <a:gd name="connsiteY158" fmla="*/ 171184 h 838042"/>
                  <a:gd name="connsiteX159" fmla="*/ 508314 w 1033465"/>
                  <a:gd name="connsiteY159" fmla="*/ 73485 h 838042"/>
                  <a:gd name="connsiteX160" fmla="*/ 454116 w 1033465"/>
                  <a:gd name="connsiteY160" fmla="*/ 11248 h 838042"/>
                  <a:gd name="connsiteX161" fmla="*/ 435401 w 1033465"/>
                  <a:gd name="connsiteY161" fmla="*/ 68523 h 838042"/>
                  <a:gd name="connsiteX162" fmla="*/ 427697 w 1033465"/>
                  <a:gd name="connsiteY162" fmla="*/ 137103 h 838042"/>
                  <a:gd name="connsiteX163" fmla="*/ 420077 w 1033465"/>
                  <a:gd name="connsiteY163" fmla="*/ 169279 h 838042"/>
                  <a:gd name="connsiteX164" fmla="*/ 416267 w 1033465"/>
                  <a:gd name="connsiteY164" fmla="*/ 186424 h 838042"/>
                  <a:gd name="connsiteX165" fmla="*/ 420077 w 1033465"/>
                  <a:gd name="connsiteY165" fmla="*/ 207379 h 838042"/>
                  <a:gd name="connsiteX166" fmla="*/ 423887 w 1033465"/>
                  <a:gd name="connsiteY166" fmla="*/ 213094 h 838042"/>
                  <a:gd name="connsiteX167" fmla="*/ 427697 w 1033465"/>
                  <a:gd name="connsiteY167" fmla="*/ 224524 h 838042"/>
                  <a:gd name="connsiteX168" fmla="*/ 425792 w 1033465"/>
                  <a:gd name="connsiteY168" fmla="*/ 251194 h 838042"/>
                  <a:gd name="connsiteX169" fmla="*/ 420077 w 1033465"/>
                  <a:gd name="connsiteY169" fmla="*/ 253099 h 838042"/>
                  <a:gd name="connsiteX170" fmla="*/ 414362 w 1033465"/>
                  <a:gd name="connsiteY170" fmla="*/ 256909 h 838042"/>
                  <a:gd name="connsiteX171" fmla="*/ 423887 w 1033465"/>
                  <a:gd name="connsiteY171"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1862 w 1033465"/>
                  <a:gd name="connsiteY118" fmla="*/ 403245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98420 w 1033465"/>
                  <a:gd name="connsiteY124" fmla="*/ 356272 h 838042"/>
                  <a:gd name="connsiteX125" fmla="*/ 827747 w 1033465"/>
                  <a:gd name="connsiteY125" fmla="*/ 357874 h 838042"/>
                  <a:gd name="connsiteX126" fmla="*/ 755811 w 1033465"/>
                  <a:gd name="connsiteY126" fmla="*/ 361702 h 838042"/>
                  <a:gd name="connsiteX127" fmla="*/ 671537 w 1033465"/>
                  <a:gd name="connsiteY127" fmla="*/ 369304 h 838042"/>
                  <a:gd name="connsiteX128" fmla="*/ 644867 w 1033465"/>
                  <a:gd name="connsiteY128" fmla="*/ 338824 h 838042"/>
                  <a:gd name="connsiteX129" fmla="*/ 676403 w 1033465"/>
                  <a:gd name="connsiteY129" fmla="*/ 304962 h 838042"/>
                  <a:gd name="connsiteX130" fmla="*/ 707732 w 1033465"/>
                  <a:gd name="connsiteY130" fmla="*/ 283579 h 838042"/>
                  <a:gd name="connsiteX131" fmla="*/ 743927 w 1033465"/>
                  <a:gd name="connsiteY131" fmla="*/ 251194 h 838042"/>
                  <a:gd name="connsiteX132" fmla="*/ 755357 w 1033465"/>
                  <a:gd name="connsiteY132" fmla="*/ 241669 h 838042"/>
                  <a:gd name="connsiteX133" fmla="*/ 762977 w 1033465"/>
                  <a:gd name="connsiteY133" fmla="*/ 224524 h 838042"/>
                  <a:gd name="connsiteX134" fmla="*/ 766787 w 1033465"/>
                  <a:gd name="connsiteY134" fmla="*/ 197854 h 838042"/>
                  <a:gd name="connsiteX135" fmla="*/ 761072 w 1033465"/>
                  <a:gd name="connsiteY135" fmla="*/ 195949 h 838042"/>
                  <a:gd name="connsiteX136" fmla="*/ 740117 w 1033465"/>
                  <a:gd name="connsiteY136" fmla="*/ 197854 h 838042"/>
                  <a:gd name="connsiteX137" fmla="*/ 734402 w 1033465"/>
                  <a:gd name="connsiteY137" fmla="*/ 201664 h 838042"/>
                  <a:gd name="connsiteX138" fmla="*/ 722972 w 1033465"/>
                  <a:gd name="connsiteY138" fmla="*/ 205474 h 838042"/>
                  <a:gd name="connsiteX139" fmla="*/ 719162 w 1033465"/>
                  <a:gd name="connsiteY139" fmla="*/ 211189 h 838042"/>
                  <a:gd name="connsiteX140" fmla="*/ 713447 w 1033465"/>
                  <a:gd name="connsiteY140" fmla="*/ 213094 h 838042"/>
                  <a:gd name="connsiteX141" fmla="*/ 707732 w 1033465"/>
                  <a:gd name="connsiteY141" fmla="*/ 216904 h 838042"/>
                  <a:gd name="connsiteX142" fmla="*/ 702017 w 1033465"/>
                  <a:gd name="connsiteY142" fmla="*/ 222619 h 838042"/>
                  <a:gd name="connsiteX143" fmla="*/ 694397 w 1033465"/>
                  <a:gd name="connsiteY143" fmla="*/ 226429 h 838042"/>
                  <a:gd name="connsiteX144" fmla="*/ 652487 w 1033465"/>
                  <a:gd name="connsiteY144" fmla="*/ 255004 h 838042"/>
                  <a:gd name="connsiteX145" fmla="*/ 639152 w 1033465"/>
                  <a:gd name="connsiteY145" fmla="*/ 266434 h 838042"/>
                  <a:gd name="connsiteX146" fmla="*/ 629627 w 1033465"/>
                  <a:gd name="connsiteY146" fmla="*/ 283579 h 838042"/>
                  <a:gd name="connsiteX147" fmla="*/ 604862 w 1033465"/>
                  <a:gd name="connsiteY147" fmla="*/ 289294 h 838042"/>
                  <a:gd name="connsiteX148" fmla="*/ 591527 w 1033465"/>
                  <a:gd name="connsiteY148" fmla="*/ 293104 h 838042"/>
                  <a:gd name="connsiteX149" fmla="*/ 576287 w 1033465"/>
                  <a:gd name="connsiteY149" fmla="*/ 291199 h 838042"/>
                  <a:gd name="connsiteX150" fmla="*/ 564857 w 1033465"/>
                  <a:gd name="connsiteY150" fmla="*/ 287389 h 838042"/>
                  <a:gd name="connsiteX151" fmla="*/ 553427 w 1033465"/>
                  <a:gd name="connsiteY151" fmla="*/ 283579 h 838042"/>
                  <a:gd name="connsiteX152" fmla="*/ 541997 w 1033465"/>
                  <a:gd name="connsiteY152" fmla="*/ 279769 h 838042"/>
                  <a:gd name="connsiteX153" fmla="*/ 536282 w 1033465"/>
                  <a:gd name="connsiteY153" fmla="*/ 277864 h 838042"/>
                  <a:gd name="connsiteX154" fmla="*/ 530567 w 1033465"/>
                  <a:gd name="connsiteY154" fmla="*/ 274054 h 838042"/>
                  <a:gd name="connsiteX155" fmla="*/ 519137 w 1033465"/>
                  <a:gd name="connsiteY155" fmla="*/ 268339 h 838042"/>
                  <a:gd name="connsiteX156" fmla="*/ 511517 w 1033465"/>
                  <a:gd name="connsiteY156" fmla="*/ 256909 h 838042"/>
                  <a:gd name="connsiteX157" fmla="*/ 507707 w 1033465"/>
                  <a:gd name="connsiteY157" fmla="*/ 235954 h 838042"/>
                  <a:gd name="connsiteX158" fmla="*/ 509612 w 1033465"/>
                  <a:gd name="connsiteY158" fmla="*/ 171184 h 838042"/>
                  <a:gd name="connsiteX159" fmla="*/ 508314 w 1033465"/>
                  <a:gd name="connsiteY159" fmla="*/ 73485 h 838042"/>
                  <a:gd name="connsiteX160" fmla="*/ 454116 w 1033465"/>
                  <a:gd name="connsiteY160" fmla="*/ 11248 h 838042"/>
                  <a:gd name="connsiteX161" fmla="*/ 435401 w 1033465"/>
                  <a:gd name="connsiteY161" fmla="*/ 68523 h 838042"/>
                  <a:gd name="connsiteX162" fmla="*/ 427697 w 1033465"/>
                  <a:gd name="connsiteY162" fmla="*/ 137103 h 838042"/>
                  <a:gd name="connsiteX163" fmla="*/ 420077 w 1033465"/>
                  <a:gd name="connsiteY163" fmla="*/ 169279 h 838042"/>
                  <a:gd name="connsiteX164" fmla="*/ 416267 w 1033465"/>
                  <a:gd name="connsiteY164" fmla="*/ 186424 h 838042"/>
                  <a:gd name="connsiteX165" fmla="*/ 420077 w 1033465"/>
                  <a:gd name="connsiteY165" fmla="*/ 207379 h 838042"/>
                  <a:gd name="connsiteX166" fmla="*/ 423887 w 1033465"/>
                  <a:gd name="connsiteY166" fmla="*/ 213094 h 838042"/>
                  <a:gd name="connsiteX167" fmla="*/ 427697 w 1033465"/>
                  <a:gd name="connsiteY167" fmla="*/ 224524 h 838042"/>
                  <a:gd name="connsiteX168" fmla="*/ 425792 w 1033465"/>
                  <a:gd name="connsiteY168" fmla="*/ 251194 h 838042"/>
                  <a:gd name="connsiteX169" fmla="*/ 420077 w 1033465"/>
                  <a:gd name="connsiteY169" fmla="*/ 253099 h 838042"/>
                  <a:gd name="connsiteX170" fmla="*/ 414362 w 1033465"/>
                  <a:gd name="connsiteY170" fmla="*/ 256909 h 838042"/>
                  <a:gd name="connsiteX171" fmla="*/ 423887 w 1033465"/>
                  <a:gd name="connsiteY171"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1862 w 1033465"/>
                  <a:gd name="connsiteY118" fmla="*/ 403245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98420 w 1033465"/>
                  <a:gd name="connsiteY124" fmla="*/ 356272 h 838042"/>
                  <a:gd name="connsiteX125" fmla="*/ 827747 w 1033465"/>
                  <a:gd name="connsiteY125" fmla="*/ 357874 h 838042"/>
                  <a:gd name="connsiteX126" fmla="*/ 755811 w 1033465"/>
                  <a:gd name="connsiteY126" fmla="*/ 361702 h 838042"/>
                  <a:gd name="connsiteX127" fmla="*/ 671537 w 1033465"/>
                  <a:gd name="connsiteY127" fmla="*/ 369304 h 838042"/>
                  <a:gd name="connsiteX128" fmla="*/ 644867 w 1033465"/>
                  <a:gd name="connsiteY128" fmla="*/ 338824 h 838042"/>
                  <a:gd name="connsiteX129" fmla="*/ 676403 w 1033465"/>
                  <a:gd name="connsiteY129" fmla="*/ 304962 h 838042"/>
                  <a:gd name="connsiteX130" fmla="*/ 707732 w 1033465"/>
                  <a:gd name="connsiteY130" fmla="*/ 283579 h 838042"/>
                  <a:gd name="connsiteX131" fmla="*/ 743927 w 1033465"/>
                  <a:gd name="connsiteY131" fmla="*/ 251194 h 838042"/>
                  <a:gd name="connsiteX132" fmla="*/ 755357 w 1033465"/>
                  <a:gd name="connsiteY132" fmla="*/ 241669 h 838042"/>
                  <a:gd name="connsiteX133" fmla="*/ 762977 w 1033465"/>
                  <a:gd name="connsiteY133" fmla="*/ 224524 h 838042"/>
                  <a:gd name="connsiteX134" fmla="*/ 766787 w 1033465"/>
                  <a:gd name="connsiteY134" fmla="*/ 197854 h 838042"/>
                  <a:gd name="connsiteX135" fmla="*/ 761072 w 1033465"/>
                  <a:gd name="connsiteY135" fmla="*/ 195949 h 838042"/>
                  <a:gd name="connsiteX136" fmla="*/ 740117 w 1033465"/>
                  <a:gd name="connsiteY136" fmla="*/ 197854 h 838042"/>
                  <a:gd name="connsiteX137" fmla="*/ 734402 w 1033465"/>
                  <a:gd name="connsiteY137" fmla="*/ 201664 h 838042"/>
                  <a:gd name="connsiteX138" fmla="*/ 722972 w 1033465"/>
                  <a:gd name="connsiteY138" fmla="*/ 205474 h 838042"/>
                  <a:gd name="connsiteX139" fmla="*/ 719162 w 1033465"/>
                  <a:gd name="connsiteY139" fmla="*/ 211189 h 838042"/>
                  <a:gd name="connsiteX140" fmla="*/ 713447 w 1033465"/>
                  <a:gd name="connsiteY140" fmla="*/ 213094 h 838042"/>
                  <a:gd name="connsiteX141" fmla="*/ 707732 w 1033465"/>
                  <a:gd name="connsiteY141" fmla="*/ 216904 h 838042"/>
                  <a:gd name="connsiteX142" fmla="*/ 702017 w 1033465"/>
                  <a:gd name="connsiteY142" fmla="*/ 222619 h 838042"/>
                  <a:gd name="connsiteX143" fmla="*/ 694397 w 1033465"/>
                  <a:gd name="connsiteY143" fmla="*/ 226429 h 838042"/>
                  <a:gd name="connsiteX144" fmla="*/ 652487 w 1033465"/>
                  <a:gd name="connsiteY144" fmla="*/ 255004 h 838042"/>
                  <a:gd name="connsiteX145" fmla="*/ 639152 w 1033465"/>
                  <a:gd name="connsiteY145" fmla="*/ 266434 h 838042"/>
                  <a:gd name="connsiteX146" fmla="*/ 629627 w 1033465"/>
                  <a:gd name="connsiteY146" fmla="*/ 283579 h 838042"/>
                  <a:gd name="connsiteX147" fmla="*/ 604862 w 1033465"/>
                  <a:gd name="connsiteY147" fmla="*/ 289294 h 838042"/>
                  <a:gd name="connsiteX148" fmla="*/ 591527 w 1033465"/>
                  <a:gd name="connsiteY148" fmla="*/ 293104 h 838042"/>
                  <a:gd name="connsiteX149" fmla="*/ 576287 w 1033465"/>
                  <a:gd name="connsiteY149" fmla="*/ 291199 h 838042"/>
                  <a:gd name="connsiteX150" fmla="*/ 564857 w 1033465"/>
                  <a:gd name="connsiteY150" fmla="*/ 287389 h 838042"/>
                  <a:gd name="connsiteX151" fmla="*/ 553427 w 1033465"/>
                  <a:gd name="connsiteY151" fmla="*/ 283579 h 838042"/>
                  <a:gd name="connsiteX152" fmla="*/ 541997 w 1033465"/>
                  <a:gd name="connsiteY152" fmla="*/ 279769 h 838042"/>
                  <a:gd name="connsiteX153" fmla="*/ 536282 w 1033465"/>
                  <a:gd name="connsiteY153" fmla="*/ 277864 h 838042"/>
                  <a:gd name="connsiteX154" fmla="*/ 530567 w 1033465"/>
                  <a:gd name="connsiteY154" fmla="*/ 274054 h 838042"/>
                  <a:gd name="connsiteX155" fmla="*/ 519137 w 1033465"/>
                  <a:gd name="connsiteY155" fmla="*/ 268339 h 838042"/>
                  <a:gd name="connsiteX156" fmla="*/ 511517 w 1033465"/>
                  <a:gd name="connsiteY156" fmla="*/ 256909 h 838042"/>
                  <a:gd name="connsiteX157" fmla="*/ 507707 w 1033465"/>
                  <a:gd name="connsiteY157" fmla="*/ 235954 h 838042"/>
                  <a:gd name="connsiteX158" fmla="*/ 509612 w 1033465"/>
                  <a:gd name="connsiteY158" fmla="*/ 171184 h 838042"/>
                  <a:gd name="connsiteX159" fmla="*/ 508314 w 1033465"/>
                  <a:gd name="connsiteY159" fmla="*/ 73485 h 838042"/>
                  <a:gd name="connsiteX160" fmla="*/ 454116 w 1033465"/>
                  <a:gd name="connsiteY160" fmla="*/ 11248 h 838042"/>
                  <a:gd name="connsiteX161" fmla="*/ 435401 w 1033465"/>
                  <a:gd name="connsiteY161" fmla="*/ 68523 h 838042"/>
                  <a:gd name="connsiteX162" fmla="*/ 427697 w 1033465"/>
                  <a:gd name="connsiteY162" fmla="*/ 137103 h 838042"/>
                  <a:gd name="connsiteX163" fmla="*/ 420077 w 1033465"/>
                  <a:gd name="connsiteY163" fmla="*/ 169279 h 838042"/>
                  <a:gd name="connsiteX164" fmla="*/ 416267 w 1033465"/>
                  <a:gd name="connsiteY164" fmla="*/ 186424 h 838042"/>
                  <a:gd name="connsiteX165" fmla="*/ 420077 w 1033465"/>
                  <a:gd name="connsiteY165" fmla="*/ 207379 h 838042"/>
                  <a:gd name="connsiteX166" fmla="*/ 423887 w 1033465"/>
                  <a:gd name="connsiteY166" fmla="*/ 213094 h 838042"/>
                  <a:gd name="connsiteX167" fmla="*/ 427697 w 1033465"/>
                  <a:gd name="connsiteY167" fmla="*/ 224524 h 838042"/>
                  <a:gd name="connsiteX168" fmla="*/ 425792 w 1033465"/>
                  <a:gd name="connsiteY168" fmla="*/ 251194 h 838042"/>
                  <a:gd name="connsiteX169" fmla="*/ 420077 w 1033465"/>
                  <a:gd name="connsiteY169" fmla="*/ 253099 h 838042"/>
                  <a:gd name="connsiteX170" fmla="*/ 414362 w 1033465"/>
                  <a:gd name="connsiteY170" fmla="*/ 256909 h 838042"/>
                  <a:gd name="connsiteX171" fmla="*/ 423887 w 1033465"/>
                  <a:gd name="connsiteY171"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1862 w 1033465"/>
                  <a:gd name="connsiteY118" fmla="*/ 403245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98420 w 1033465"/>
                  <a:gd name="connsiteY124" fmla="*/ 356272 h 838042"/>
                  <a:gd name="connsiteX125" fmla="*/ 827747 w 1033465"/>
                  <a:gd name="connsiteY125" fmla="*/ 357874 h 838042"/>
                  <a:gd name="connsiteX126" fmla="*/ 755811 w 1033465"/>
                  <a:gd name="connsiteY126" fmla="*/ 361702 h 838042"/>
                  <a:gd name="connsiteX127" fmla="*/ 671537 w 1033465"/>
                  <a:gd name="connsiteY127" fmla="*/ 369304 h 838042"/>
                  <a:gd name="connsiteX128" fmla="*/ 644867 w 1033465"/>
                  <a:gd name="connsiteY128" fmla="*/ 338824 h 838042"/>
                  <a:gd name="connsiteX129" fmla="*/ 676403 w 1033465"/>
                  <a:gd name="connsiteY129" fmla="*/ 304962 h 838042"/>
                  <a:gd name="connsiteX130" fmla="*/ 707732 w 1033465"/>
                  <a:gd name="connsiteY130" fmla="*/ 283579 h 838042"/>
                  <a:gd name="connsiteX131" fmla="*/ 743927 w 1033465"/>
                  <a:gd name="connsiteY131" fmla="*/ 251194 h 838042"/>
                  <a:gd name="connsiteX132" fmla="*/ 755357 w 1033465"/>
                  <a:gd name="connsiteY132" fmla="*/ 241669 h 838042"/>
                  <a:gd name="connsiteX133" fmla="*/ 762977 w 1033465"/>
                  <a:gd name="connsiteY133" fmla="*/ 224524 h 838042"/>
                  <a:gd name="connsiteX134" fmla="*/ 766787 w 1033465"/>
                  <a:gd name="connsiteY134" fmla="*/ 197854 h 838042"/>
                  <a:gd name="connsiteX135" fmla="*/ 761072 w 1033465"/>
                  <a:gd name="connsiteY135" fmla="*/ 195949 h 838042"/>
                  <a:gd name="connsiteX136" fmla="*/ 740117 w 1033465"/>
                  <a:gd name="connsiteY136" fmla="*/ 197854 h 838042"/>
                  <a:gd name="connsiteX137" fmla="*/ 734402 w 1033465"/>
                  <a:gd name="connsiteY137" fmla="*/ 201664 h 838042"/>
                  <a:gd name="connsiteX138" fmla="*/ 722972 w 1033465"/>
                  <a:gd name="connsiteY138" fmla="*/ 205474 h 838042"/>
                  <a:gd name="connsiteX139" fmla="*/ 719162 w 1033465"/>
                  <a:gd name="connsiteY139" fmla="*/ 211189 h 838042"/>
                  <a:gd name="connsiteX140" fmla="*/ 713447 w 1033465"/>
                  <a:gd name="connsiteY140" fmla="*/ 213094 h 838042"/>
                  <a:gd name="connsiteX141" fmla="*/ 707732 w 1033465"/>
                  <a:gd name="connsiteY141" fmla="*/ 216904 h 838042"/>
                  <a:gd name="connsiteX142" fmla="*/ 702017 w 1033465"/>
                  <a:gd name="connsiteY142" fmla="*/ 222619 h 838042"/>
                  <a:gd name="connsiteX143" fmla="*/ 694397 w 1033465"/>
                  <a:gd name="connsiteY143" fmla="*/ 226429 h 838042"/>
                  <a:gd name="connsiteX144" fmla="*/ 652487 w 1033465"/>
                  <a:gd name="connsiteY144" fmla="*/ 255004 h 838042"/>
                  <a:gd name="connsiteX145" fmla="*/ 639152 w 1033465"/>
                  <a:gd name="connsiteY145" fmla="*/ 266434 h 838042"/>
                  <a:gd name="connsiteX146" fmla="*/ 629627 w 1033465"/>
                  <a:gd name="connsiteY146" fmla="*/ 283579 h 838042"/>
                  <a:gd name="connsiteX147" fmla="*/ 604862 w 1033465"/>
                  <a:gd name="connsiteY147" fmla="*/ 289294 h 838042"/>
                  <a:gd name="connsiteX148" fmla="*/ 591527 w 1033465"/>
                  <a:gd name="connsiteY148" fmla="*/ 293104 h 838042"/>
                  <a:gd name="connsiteX149" fmla="*/ 576287 w 1033465"/>
                  <a:gd name="connsiteY149" fmla="*/ 291199 h 838042"/>
                  <a:gd name="connsiteX150" fmla="*/ 564857 w 1033465"/>
                  <a:gd name="connsiteY150" fmla="*/ 287389 h 838042"/>
                  <a:gd name="connsiteX151" fmla="*/ 553427 w 1033465"/>
                  <a:gd name="connsiteY151" fmla="*/ 283579 h 838042"/>
                  <a:gd name="connsiteX152" fmla="*/ 541997 w 1033465"/>
                  <a:gd name="connsiteY152" fmla="*/ 279769 h 838042"/>
                  <a:gd name="connsiteX153" fmla="*/ 536282 w 1033465"/>
                  <a:gd name="connsiteY153" fmla="*/ 277864 h 838042"/>
                  <a:gd name="connsiteX154" fmla="*/ 530567 w 1033465"/>
                  <a:gd name="connsiteY154" fmla="*/ 274054 h 838042"/>
                  <a:gd name="connsiteX155" fmla="*/ 519137 w 1033465"/>
                  <a:gd name="connsiteY155" fmla="*/ 268339 h 838042"/>
                  <a:gd name="connsiteX156" fmla="*/ 511517 w 1033465"/>
                  <a:gd name="connsiteY156" fmla="*/ 256909 h 838042"/>
                  <a:gd name="connsiteX157" fmla="*/ 507707 w 1033465"/>
                  <a:gd name="connsiteY157" fmla="*/ 235954 h 838042"/>
                  <a:gd name="connsiteX158" fmla="*/ 509612 w 1033465"/>
                  <a:gd name="connsiteY158" fmla="*/ 171184 h 838042"/>
                  <a:gd name="connsiteX159" fmla="*/ 508314 w 1033465"/>
                  <a:gd name="connsiteY159" fmla="*/ 73485 h 838042"/>
                  <a:gd name="connsiteX160" fmla="*/ 454116 w 1033465"/>
                  <a:gd name="connsiteY160" fmla="*/ 11248 h 838042"/>
                  <a:gd name="connsiteX161" fmla="*/ 435401 w 1033465"/>
                  <a:gd name="connsiteY161" fmla="*/ 68523 h 838042"/>
                  <a:gd name="connsiteX162" fmla="*/ 427697 w 1033465"/>
                  <a:gd name="connsiteY162" fmla="*/ 137103 h 838042"/>
                  <a:gd name="connsiteX163" fmla="*/ 420077 w 1033465"/>
                  <a:gd name="connsiteY163" fmla="*/ 169279 h 838042"/>
                  <a:gd name="connsiteX164" fmla="*/ 416267 w 1033465"/>
                  <a:gd name="connsiteY164" fmla="*/ 186424 h 838042"/>
                  <a:gd name="connsiteX165" fmla="*/ 420077 w 1033465"/>
                  <a:gd name="connsiteY165" fmla="*/ 207379 h 838042"/>
                  <a:gd name="connsiteX166" fmla="*/ 423887 w 1033465"/>
                  <a:gd name="connsiteY166" fmla="*/ 213094 h 838042"/>
                  <a:gd name="connsiteX167" fmla="*/ 427697 w 1033465"/>
                  <a:gd name="connsiteY167" fmla="*/ 224524 h 838042"/>
                  <a:gd name="connsiteX168" fmla="*/ 425792 w 1033465"/>
                  <a:gd name="connsiteY168" fmla="*/ 251194 h 838042"/>
                  <a:gd name="connsiteX169" fmla="*/ 420077 w 1033465"/>
                  <a:gd name="connsiteY169" fmla="*/ 253099 h 838042"/>
                  <a:gd name="connsiteX170" fmla="*/ 414362 w 1033465"/>
                  <a:gd name="connsiteY170" fmla="*/ 256909 h 838042"/>
                  <a:gd name="connsiteX171" fmla="*/ 423887 w 1033465"/>
                  <a:gd name="connsiteY171"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1862 w 1033465"/>
                  <a:gd name="connsiteY118" fmla="*/ 403245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55357 w 1033465"/>
                  <a:gd name="connsiteY131" fmla="*/ 241669 h 838042"/>
                  <a:gd name="connsiteX132" fmla="*/ 762977 w 1033465"/>
                  <a:gd name="connsiteY132" fmla="*/ 224524 h 838042"/>
                  <a:gd name="connsiteX133" fmla="*/ 766787 w 1033465"/>
                  <a:gd name="connsiteY133" fmla="*/ 197854 h 838042"/>
                  <a:gd name="connsiteX134" fmla="*/ 761072 w 1033465"/>
                  <a:gd name="connsiteY134" fmla="*/ 195949 h 838042"/>
                  <a:gd name="connsiteX135" fmla="*/ 740117 w 1033465"/>
                  <a:gd name="connsiteY135" fmla="*/ 197854 h 838042"/>
                  <a:gd name="connsiteX136" fmla="*/ 734402 w 1033465"/>
                  <a:gd name="connsiteY136" fmla="*/ 201664 h 838042"/>
                  <a:gd name="connsiteX137" fmla="*/ 722972 w 1033465"/>
                  <a:gd name="connsiteY137" fmla="*/ 205474 h 838042"/>
                  <a:gd name="connsiteX138" fmla="*/ 719162 w 1033465"/>
                  <a:gd name="connsiteY138" fmla="*/ 211189 h 838042"/>
                  <a:gd name="connsiteX139" fmla="*/ 713447 w 1033465"/>
                  <a:gd name="connsiteY139" fmla="*/ 213094 h 838042"/>
                  <a:gd name="connsiteX140" fmla="*/ 707732 w 1033465"/>
                  <a:gd name="connsiteY140" fmla="*/ 216904 h 838042"/>
                  <a:gd name="connsiteX141" fmla="*/ 702017 w 1033465"/>
                  <a:gd name="connsiteY141" fmla="*/ 222619 h 838042"/>
                  <a:gd name="connsiteX142" fmla="*/ 694397 w 1033465"/>
                  <a:gd name="connsiteY142" fmla="*/ 226429 h 838042"/>
                  <a:gd name="connsiteX143" fmla="*/ 652487 w 1033465"/>
                  <a:gd name="connsiteY143" fmla="*/ 255004 h 838042"/>
                  <a:gd name="connsiteX144" fmla="*/ 639152 w 1033465"/>
                  <a:gd name="connsiteY144" fmla="*/ 266434 h 838042"/>
                  <a:gd name="connsiteX145" fmla="*/ 629627 w 1033465"/>
                  <a:gd name="connsiteY145" fmla="*/ 283579 h 838042"/>
                  <a:gd name="connsiteX146" fmla="*/ 604862 w 1033465"/>
                  <a:gd name="connsiteY146" fmla="*/ 289294 h 838042"/>
                  <a:gd name="connsiteX147" fmla="*/ 591527 w 1033465"/>
                  <a:gd name="connsiteY147" fmla="*/ 293104 h 838042"/>
                  <a:gd name="connsiteX148" fmla="*/ 576287 w 1033465"/>
                  <a:gd name="connsiteY148" fmla="*/ 291199 h 838042"/>
                  <a:gd name="connsiteX149" fmla="*/ 564857 w 1033465"/>
                  <a:gd name="connsiteY149" fmla="*/ 287389 h 838042"/>
                  <a:gd name="connsiteX150" fmla="*/ 553427 w 1033465"/>
                  <a:gd name="connsiteY150" fmla="*/ 283579 h 838042"/>
                  <a:gd name="connsiteX151" fmla="*/ 541997 w 1033465"/>
                  <a:gd name="connsiteY151" fmla="*/ 279769 h 838042"/>
                  <a:gd name="connsiteX152" fmla="*/ 536282 w 1033465"/>
                  <a:gd name="connsiteY152" fmla="*/ 277864 h 838042"/>
                  <a:gd name="connsiteX153" fmla="*/ 530567 w 1033465"/>
                  <a:gd name="connsiteY153" fmla="*/ 274054 h 838042"/>
                  <a:gd name="connsiteX154" fmla="*/ 519137 w 1033465"/>
                  <a:gd name="connsiteY154" fmla="*/ 268339 h 838042"/>
                  <a:gd name="connsiteX155" fmla="*/ 511517 w 1033465"/>
                  <a:gd name="connsiteY155" fmla="*/ 256909 h 838042"/>
                  <a:gd name="connsiteX156" fmla="*/ 507707 w 1033465"/>
                  <a:gd name="connsiteY156" fmla="*/ 235954 h 838042"/>
                  <a:gd name="connsiteX157" fmla="*/ 509612 w 1033465"/>
                  <a:gd name="connsiteY157" fmla="*/ 171184 h 838042"/>
                  <a:gd name="connsiteX158" fmla="*/ 508314 w 1033465"/>
                  <a:gd name="connsiteY158" fmla="*/ 73485 h 838042"/>
                  <a:gd name="connsiteX159" fmla="*/ 454116 w 1033465"/>
                  <a:gd name="connsiteY159" fmla="*/ 11248 h 838042"/>
                  <a:gd name="connsiteX160" fmla="*/ 435401 w 1033465"/>
                  <a:gd name="connsiteY160" fmla="*/ 68523 h 838042"/>
                  <a:gd name="connsiteX161" fmla="*/ 427697 w 1033465"/>
                  <a:gd name="connsiteY161" fmla="*/ 137103 h 838042"/>
                  <a:gd name="connsiteX162" fmla="*/ 420077 w 1033465"/>
                  <a:gd name="connsiteY162" fmla="*/ 169279 h 838042"/>
                  <a:gd name="connsiteX163" fmla="*/ 416267 w 1033465"/>
                  <a:gd name="connsiteY163" fmla="*/ 186424 h 838042"/>
                  <a:gd name="connsiteX164" fmla="*/ 420077 w 1033465"/>
                  <a:gd name="connsiteY164" fmla="*/ 207379 h 838042"/>
                  <a:gd name="connsiteX165" fmla="*/ 423887 w 1033465"/>
                  <a:gd name="connsiteY165" fmla="*/ 213094 h 838042"/>
                  <a:gd name="connsiteX166" fmla="*/ 427697 w 1033465"/>
                  <a:gd name="connsiteY166" fmla="*/ 224524 h 838042"/>
                  <a:gd name="connsiteX167" fmla="*/ 425792 w 1033465"/>
                  <a:gd name="connsiteY167" fmla="*/ 251194 h 838042"/>
                  <a:gd name="connsiteX168" fmla="*/ 420077 w 1033465"/>
                  <a:gd name="connsiteY168" fmla="*/ 253099 h 838042"/>
                  <a:gd name="connsiteX169" fmla="*/ 414362 w 1033465"/>
                  <a:gd name="connsiteY169" fmla="*/ 256909 h 838042"/>
                  <a:gd name="connsiteX170" fmla="*/ 423887 w 1033465"/>
                  <a:gd name="connsiteY170"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21862 w 1033465"/>
                  <a:gd name="connsiteY118" fmla="*/ 403245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55357 w 1033465"/>
                  <a:gd name="connsiteY131" fmla="*/ 241669 h 838042"/>
                  <a:gd name="connsiteX132" fmla="*/ 762977 w 1033465"/>
                  <a:gd name="connsiteY132" fmla="*/ 224524 h 838042"/>
                  <a:gd name="connsiteX133" fmla="*/ 766787 w 1033465"/>
                  <a:gd name="connsiteY133" fmla="*/ 197854 h 838042"/>
                  <a:gd name="connsiteX134" fmla="*/ 761072 w 1033465"/>
                  <a:gd name="connsiteY134" fmla="*/ 195949 h 838042"/>
                  <a:gd name="connsiteX135" fmla="*/ 740117 w 1033465"/>
                  <a:gd name="connsiteY135" fmla="*/ 197854 h 838042"/>
                  <a:gd name="connsiteX136" fmla="*/ 734402 w 1033465"/>
                  <a:gd name="connsiteY136" fmla="*/ 201664 h 838042"/>
                  <a:gd name="connsiteX137" fmla="*/ 722972 w 1033465"/>
                  <a:gd name="connsiteY137" fmla="*/ 205474 h 838042"/>
                  <a:gd name="connsiteX138" fmla="*/ 719162 w 1033465"/>
                  <a:gd name="connsiteY138" fmla="*/ 211189 h 838042"/>
                  <a:gd name="connsiteX139" fmla="*/ 713447 w 1033465"/>
                  <a:gd name="connsiteY139" fmla="*/ 213094 h 838042"/>
                  <a:gd name="connsiteX140" fmla="*/ 707732 w 1033465"/>
                  <a:gd name="connsiteY140" fmla="*/ 216904 h 838042"/>
                  <a:gd name="connsiteX141" fmla="*/ 702017 w 1033465"/>
                  <a:gd name="connsiteY141" fmla="*/ 222619 h 838042"/>
                  <a:gd name="connsiteX142" fmla="*/ 694397 w 1033465"/>
                  <a:gd name="connsiteY142" fmla="*/ 226429 h 838042"/>
                  <a:gd name="connsiteX143" fmla="*/ 652487 w 1033465"/>
                  <a:gd name="connsiteY143" fmla="*/ 255004 h 838042"/>
                  <a:gd name="connsiteX144" fmla="*/ 639152 w 1033465"/>
                  <a:gd name="connsiteY144" fmla="*/ 266434 h 838042"/>
                  <a:gd name="connsiteX145" fmla="*/ 629627 w 1033465"/>
                  <a:gd name="connsiteY145" fmla="*/ 283579 h 838042"/>
                  <a:gd name="connsiteX146" fmla="*/ 604862 w 1033465"/>
                  <a:gd name="connsiteY146" fmla="*/ 289294 h 838042"/>
                  <a:gd name="connsiteX147" fmla="*/ 591527 w 1033465"/>
                  <a:gd name="connsiteY147" fmla="*/ 293104 h 838042"/>
                  <a:gd name="connsiteX148" fmla="*/ 576287 w 1033465"/>
                  <a:gd name="connsiteY148" fmla="*/ 291199 h 838042"/>
                  <a:gd name="connsiteX149" fmla="*/ 564857 w 1033465"/>
                  <a:gd name="connsiteY149" fmla="*/ 287389 h 838042"/>
                  <a:gd name="connsiteX150" fmla="*/ 553427 w 1033465"/>
                  <a:gd name="connsiteY150" fmla="*/ 283579 h 838042"/>
                  <a:gd name="connsiteX151" fmla="*/ 541997 w 1033465"/>
                  <a:gd name="connsiteY151" fmla="*/ 279769 h 838042"/>
                  <a:gd name="connsiteX152" fmla="*/ 536282 w 1033465"/>
                  <a:gd name="connsiteY152" fmla="*/ 277864 h 838042"/>
                  <a:gd name="connsiteX153" fmla="*/ 530567 w 1033465"/>
                  <a:gd name="connsiteY153" fmla="*/ 274054 h 838042"/>
                  <a:gd name="connsiteX154" fmla="*/ 519137 w 1033465"/>
                  <a:gd name="connsiteY154" fmla="*/ 268339 h 838042"/>
                  <a:gd name="connsiteX155" fmla="*/ 511517 w 1033465"/>
                  <a:gd name="connsiteY155" fmla="*/ 256909 h 838042"/>
                  <a:gd name="connsiteX156" fmla="*/ 507707 w 1033465"/>
                  <a:gd name="connsiteY156" fmla="*/ 235954 h 838042"/>
                  <a:gd name="connsiteX157" fmla="*/ 509612 w 1033465"/>
                  <a:gd name="connsiteY157" fmla="*/ 171184 h 838042"/>
                  <a:gd name="connsiteX158" fmla="*/ 508314 w 1033465"/>
                  <a:gd name="connsiteY158" fmla="*/ 73485 h 838042"/>
                  <a:gd name="connsiteX159" fmla="*/ 454116 w 1033465"/>
                  <a:gd name="connsiteY159" fmla="*/ 11248 h 838042"/>
                  <a:gd name="connsiteX160" fmla="*/ 435401 w 1033465"/>
                  <a:gd name="connsiteY160" fmla="*/ 68523 h 838042"/>
                  <a:gd name="connsiteX161" fmla="*/ 427697 w 1033465"/>
                  <a:gd name="connsiteY161" fmla="*/ 137103 h 838042"/>
                  <a:gd name="connsiteX162" fmla="*/ 420077 w 1033465"/>
                  <a:gd name="connsiteY162" fmla="*/ 169279 h 838042"/>
                  <a:gd name="connsiteX163" fmla="*/ 416267 w 1033465"/>
                  <a:gd name="connsiteY163" fmla="*/ 186424 h 838042"/>
                  <a:gd name="connsiteX164" fmla="*/ 420077 w 1033465"/>
                  <a:gd name="connsiteY164" fmla="*/ 207379 h 838042"/>
                  <a:gd name="connsiteX165" fmla="*/ 423887 w 1033465"/>
                  <a:gd name="connsiteY165" fmla="*/ 213094 h 838042"/>
                  <a:gd name="connsiteX166" fmla="*/ 427697 w 1033465"/>
                  <a:gd name="connsiteY166" fmla="*/ 224524 h 838042"/>
                  <a:gd name="connsiteX167" fmla="*/ 425792 w 1033465"/>
                  <a:gd name="connsiteY167" fmla="*/ 251194 h 838042"/>
                  <a:gd name="connsiteX168" fmla="*/ 420077 w 1033465"/>
                  <a:gd name="connsiteY168" fmla="*/ 253099 h 838042"/>
                  <a:gd name="connsiteX169" fmla="*/ 414362 w 1033465"/>
                  <a:gd name="connsiteY169" fmla="*/ 256909 h 838042"/>
                  <a:gd name="connsiteX170" fmla="*/ 423887 w 1033465"/>
                  <a:gd name="connsiteY170"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55357 w 1033465"/>
                  <a:gd name="connsiteY131" fmla="*/ 241669 h 838042"/>
                  <a:gd name="connsiteX132" fmla="*/ 762977 w 1033465"/>
                  <a:gd name="connsiteY132" fmla="*/ 224524 h 838042"/>
                  <a:gd name="connsiteX133" fmla="*/ 766787 w 1033465"/>
                  <a:gd name="connsiteY133" fmla="*/ 197854 h 838042"/>
                  <a:gd name="connsiteX134" fmla="*/ 761072 w 1033465"/>
                  <a:gd name="connsiteY134" fmla="*/ 195949 h 838042"/>
                  <a:gd name="connsiteX135" fmla="*/ 740117 w 1033465"/>
                  <a:gd name="connsiteY135" fmla="*/ 197854 h 838042"/>
                  <a:gd name="connsiteX136" fmla="*/ 734402 w 1033465"/>
                  <a:gd name="connsiteY136" fmla="*/ 201664 h 838042"/>
                  <a:gd name="connsiteX137" fmla="*/ 722972 w 1033465"/>
                  <a:gd name="connsiteY137" fmla="*/ 205474 h 838042"/>
                  <a:gd name="connsiteX138" fmla="*/ 719162 w 1033465"/>
                  <a:gd name="connsiteY138" fmla="*/ 211189 h 838042"/>
                  <a:gd name="connsiteX139" fmla="*/ 713447 w 1033465"/>
                  <a:gd name="connsiteY139" fmla="*/ 213094 h 838042"/>
                  <a:gd name="connsiteX140" fmla="*/ 707732 w 1033465"/>
                  <a:gd name="connsiteY140" fmla="*/ 216904 h 838042"/>
                  <a:gd name="connsiteX141" fmla="*/ 702017 w 1033465"/>
                  <a:gd name="connsiteY141" fmla="*/ 222619 h 838042"/>
                  <a:gd name="connsiteX142" fmla="*/ 694397 w 1033465"/>
                  <a:gd name="connsiteY142" fmla="*/ 226429 h 838042"/>
                  <a:gd name="connsiteX143" fmla="*/ 652487 w 1033465"/>
                  <a:gd name="connsiteY143" fmla="*/ 255004 h 838042"/>
                  <a:gd name="connsiteX144" fmla="*/ 639152 w 1033465"/>
                  <a:gd name="connsiteY144" fmla="*/ 266434 h 838042"/>
                  <a:gd name="connsiteX145" fmla="*/ 629627 w 1033465"/>
                  <a:gd name="connsiteY145" fmla="*/ 283579 h 838042"/>
                  <a:gd name="connsiteX146" fmla="*/ 604862 w 1033465"/>
                  <a:gd name="connsiteY146" fmla="*/ 289294 h 838042"/>
                  <a:gd name="connsiteX147" fmla="*/ 591527 w 1033465"/>
                  <a:gd name="connsiteY147" fmla="*/ 293104 h 838042"/>
                  <a:gd name="connsiteX148" fmla="*/ 576287 w 1033465"/>
                  <a:gd name="connsiteY148" fmla="*/ 291199 h 838042"/>
                  <a:gd name="connsiteX149" fmla="*/ 564857 w 1033465"/>
                  <a:gd name="connsiteY149" fmla="*/ 287389 h 838042"/>
                  <a:gd name="connsiteX150" fmla="*/ 553427 w 1033465"/>
                  <a:gd name="connsiteY150" fmla="*/ 283579 h 838042"/>
                  <a:gd name="connsiteX151" fmla="*/ 541997 w 1033465"/>
                  <a:gd name="connsiteY151" fmla="*/ 279769 h 838042"/>
                  <a:gd name="connsiteX152" fmla="*/ 536282 w 1033465"/>
                  <a:gd name="connsiteY152" fmla="*/ 277864 h 838042"/>
                  <a:gd name="connsiteX153" fmla="*/ 530567 w 1033465"/>
                  <a:gd name="connsiteY153" fmla="*/ 274054 h 838042"/>
                  <a:gd name="connsiteX154" fmla="*/ 519137 w 1033465"/>
                  <a:gd name="connsiteY154" fmla="*/ 268339 h 838042"/>
                  <a:gd name="connsiteX155" fmla="*/ 511517 w 1033465"/>
                  <a:gd name="connsiteY155" fmla="*/ 256909 h 838042"/>
                  <a:gd name="connsiteX156" fmla="*/ 507707 w 1033465"/>
                  <a:gd name="connsiteY156" fmla="*/ 235954 h 838042"/>
                  <a:gd name="connsiteX157" fmla="*/ 509612 w 1033465"/>
                  <a:gd name="connsiteY157" fmla="*/ 171184 h 838042"/>
                  <a:gd name="connsiteX158" fmla="*/ 508314 w 1033465"/>
                  <a:gd name="connsiteY158" fmla="*/ 73485 h 838042"/>
                  <a:gd name="connsiteX159" fmla="*/ 454116 w 1033465"/>
                  <a:gd name="connsiteY159" fmla="*/ 11248 h 838042"/>
                  <a:gd name="connsiteX160" fmla="*/ 435401 w 1033465"/>
                  <a:gd name="connsiteY160" fmla="*/ 68523 h 838042"/>
                  <a:gd name="connsiteX161" fmla="*/ 427697 w 1033465"/>
                  <a:gd name="connsiteY161" fmla="*/ 137103 h 838042"/>
                  <a:gd name="connsiteX162" fmla="*/ 420077 w 1033465"/>
                  <a:gd name="connsiteY162" fmla="*/ 169279 h 838042"/>
                  <a:gd name="connsiteX163" fmla="*/ 416267 w 1033465"/>
                  <a:gd name="connsiteY163" fmla="*/ 186424 h 838042"/>
                  <a:gd name="connsiteX164" fmla="*/ 420077 w 1033465"/>
                  <a:gd name="connsiteY164" fmla="*/ 207379 h 838042"/>
                  <a:gd name="connsiteX165" fmla="*/ 423887 w 1033465"/>
                  <a:gd name="connsiteY165" fmla="*/ 213094 h 838042"/>
                  <a:gd name="connsiteX166" fmla="*/ 427697 w 1033465"/>
                  <a:gd name="connsiteY166" fmla="*/ 224524 h 838042"/>
                  <a:gd name="connsiteX167" fmla="*/ 425792 w 1033465"/>
                  <a:gd name="connsiteY167" fmla="*/ 251194 h 838042"/>
                  <a:gd name="connsiteX168" fmla="*/ 420077 w 1033465"/>
                  <a:gd name="connsiteY168" fmla="*/ 253099 h 838042"/>
                  <a:gd name="connsiteX169" fmla="*/ 414362 w 1033465"/>
                  <a:gd name="connsiteY169" fmla="*/ 256909 h 838042"/>
                  <a:gd name="connsiteX170" fmla="*/ 423887 w 1033465"/>
                  <a:gd name="connsiteY170"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55357 w 1033465"/>
                  <a:gd name="connsiteY131" fmla="*/ 241669 h 838042"/>
                  <a:gd name="connsiteX132" fmla="*/ 766787 w 1033465"/>
                  <a:gd name="connsiteY132" fmla="*/ 197854 h 838042"/>
                  <a:gd name="connsiteX133" fmla="*/ 761072 w 1033465"/>
                  <a:gd name="connsiteY133" fmla="*/ 195949 h 838042"/>
                  <a:gd name="connsiteX134" fmla="*/ 740117 w 1033465"/>
                  <a:gd name="connsiteY134" fmla="*/ 197854 h 838042"/>
                  <a:gd name="connsiteX135" fmla="*/ 734402 w 1033465"/>
                  <a:gd name="connsiteY135" fmla="*/ 201664 h 838042"/>
                  <a:gd name="connsiteX136" fmla="*/ 722972 w 1033465"/>
                  <a:gd name="connsiteY136" fmla="*/ 205474 h 838042"/>
                  <a:gd name="connsiteX137" fmla="*/ 719162 w 1033465"/>
                  <a:gd name="connsiteY137" fmla="*/ 211189 h 838042"/>
                  <a:gd name="connsiteX138" fmla="*/ 713447 w 1033465"/>
                  <a:gd name="connsiteY138" fmla="*/ 213094 h 838042"/>
                  <a:gd name="connsiteX139" fmla="*/ 707732 w 1033465"/>
                  <a:gd name="connsiteY139" fmla="*/ 216904 h 838042"/>
                  <a:gd name="connsiteX140" fmla="*/ 702017 w 1033465"/>
                  <a:gd name="connsiteY140" fmla="*/ 222619 h 838042"/>
                  <a:gd name="connsiteX141" fmla="*/ 694397 w 1033465"/>
                  <a:gd name="connsiteY141" fmla="*/ 226429 h 838042"/>
                  <a:gd name="connsiteX142" fmla="*/ 652487 w 1033465"/>
                  <a:gd name="connsiteY142" fmla="*/ 255004 h 838042"/>
                  <a:gd name="connsiteX143" fmla="*/ 639152 w 1033465"/>
                  <a:gd name="connsiteY143" fmla="*/ 266434 h 838042"/>
                  <a:gd name="connsiteX144" fmla="*/ 629627 w 1033465"/>
                  <a:gd name="connsiteY144" fmla="*/ 283579 h 838042"/>
                  <a:gd name="connsiteX145" fmla="*/ 604862 w 1033465"/>
                  <a:gd name="connsiteY145" fmla="*/ 289294 h 838042"/>
                  <a:gd name="connsiteX146" fmla="*/ 591527 w 1033465"/>
                  <a:gd name="connsiteY146" fmla="*/ 293104 h 838042"/>
                  <a:gd name="connsiteX147" fmla="*/ 576287 w 1033465"/>
                  <a:gd name="connsiteY147" fmla="*/ 291199 h 838042"/>
                  <a:gd name="connsiteX148" fmla="*/ 564857 w 1033465"/>
                  <a:gd name="connsiteY148" fmla="*/ 287389 h 838042"/>
                  <a:gd name="connsiteX149" fmla="*/ 553427 w 1033465"/>
                  <a:gd name="connsiteY149" fmla="*/ 283579 h 838042"/>
                  <a:gd name="connsiteX150" fmla="*/ 541997 w 1033465"/>
                  <a:gd name="connsiteY150" fmla="*/ 279769 h 838042"/>
                  <a:gd name="connsiteX151" fmla="*/ 536282 w 1033465"/>
                  <a:gd name="connsiteY151" fmla="*/ 277864 h 838042"/>
                  <a:gd name="connsiteX152" fmla="*/ 530567 w 1033465"/>
                  <a:gd name="connsiteY152" fmla="*/ 274054 h 838042"/>
                  <a:gd name="connsiteX153" fmla="*/ 519137 w 1033465"/>
                  <a:gd name="connsiteY153" fmla="*/ 268339 h 838042"/>
                  <a:gd name="connsiteX154" fmla="*/ 511517 w 1033465"/>
                  <a:gd name="connsiteY154" fmla="*/ 256909 h 838042"/>
                  <a:gd name="connsiteX155" fmla="*/ 507707 w 1033465"/>
                  <a:gd name="connsiteY155" fmla="*/ 235954 h 838042"/>
                  <a:gd name="connsiteX156" fmla="*/ 509612 w 1033465"/>
                  <a:gd name="connsiteY156" fmla="*/ 171184 h 838042"/>
                  <a:gd name="connsiteX157" fmla="*/ 508314 w 1033465"/>
                  <a:gd name="connsiteY157" fmla="*/ 73485 h 838042"/>
                  <a:gd name="connsiteX158" fmla="*/ 454116 w 1033465"/>
                  <a:gd name="connsiteY158" fmla="*/ 11248 h 838042"/>
                  <a:gd name="connsiteX159" fmla="*/ 435401 w 1033465"/>
                  <a:gd name="connsiteY159" fmla="*/ 68523 h 838042"/>
                  <a:gd name="connsiteX160" fmla="*/ 427697 w 1033465"/>
                  <a:gd name="connsiteY160" fmla="*/ 137103 h 838042"/>
                  <a:gd name="connsiteX161" fmla="*/ 420077 w 1033465"/>
                  <a:gd name="connsiteY161" fmla="*/ 169279 h 838042"/>
                  <a:gd name="connsiteX162" fmla="*/ 416267 w 1033465"/>
                  <a:gd name="connsiteY162" fmla="*/ 186424 h 838042"/>
                  <a:gd name="connsiteX163" fmla="*/ 420077 w 1033465"/>
                  <a:gd name="connsiteY163" fmla="*/ 207379 h 838042"/>
                  <a:gd name="connsiteX164" fmla="*/ 423887 w 1033465"/>
                  <a:gd name="connsiteY164" fmla="*/ 213094 h 838042"/>
                  <a:gd name="connsiteX165" fmla="*/ 427697 w 1033465"/>
                  <a:gd name="connsiteY165" fmla="*/ 224524 h 838042"/>
                  <a:gd name="connsiteX166" fmla="*/ 425792 w 1033465"/>
                  <a:gd name="connsiteY166" fmla="*/ 251194 h 838042"/>
                  <a:gd name="connsiteX167" fmla="*/ 420077 w 1033465"/>
                  <a:gd name="connsiteY167" fmla="*/ 253099 h 838042"/>
                  <a:gd name="connsiteX168" fmla="*/ 414362 w 1033465"/>
                  <a:gd name="connsiteY168" fmla="*/ 256909 h 838042"/>
                  <a:gd name="connsiteX169" fmla="*/ 423887 w 1033465"/>
                  <a:gd name="connsiteY169"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66787 w 1033465"/>
                  <a:gd name="connsiteY131" fmla="*/ 197854 h 838042"/>
                  <a:gd name="connsiteX132" fmla="*/ 761072 w 1033465"/>
                  <a:gd name="connsiteY132" fmla="*/ 195949 h 838042"/>
                  <a:gd name="connsiteX133" fmla="*/ 740117 w 1033465"/>
                  <a:gd name="connsiteY133" fmla="*/ 197854 h 838042"/>
                  <a:gd name="connsiteX134" fmla="*/ 734402 w 1033465"/>
                  <a:gd name="connsiteY134" fmla="*/ 201664 h 838042"/>
                  <a:gd name="connsiteX135" fmla="*/ 722972 w 1033465"/>
                  <a:gd name="connsiteY135" fmla="*/ 205474 h 838042"/>
                  <a:gd name="connsiteX136" fmla="*/ 719162 w 1033465"/>
                  <a:gd name="connsiteY136" fmla="*/ 211189 h 838042"/>
                  <a:gd name="connsiteX137" fmla="*/ 713447 w 1033465"/>
                  <a:gd name="connsiteY137" fmla="*/ 213094 h 838042"/>
                  <a:gd name="connsiteX138" fmla="*/ 707732 w 1033465"/>
                  <a:gd name="connsiteY138" fmla="*/ 216904 h 838042"/>
                  <a:gd name="connsiteX139" fmla="*/ 702017 w 1033465"/>
                  <a:gd name="connsiteY139" fmla="*/ 222619 h 838042"/>
                  <a:gd name="connsiteX140" fmla="*/ 694397 w 1033465"/>
                  <a:gd name="connsiteY140" fmla="*/ 226429 h 838042"/>
                  <a:gd name="connsiteX141" fmla="*/ 652487 w 1033465"/>
                  <a:gd name="connsiteY141" fmla="*/ 255004 h 838042"/>
                  <a:gd name="connsiteX142" fmla="*/ 639152 w 1033465"/>
                  <a:gd name="connsiteY142" fmla="*/ 266434 h 838042"/>
                  <a:gd name="connsiteX143" fmla="*/ 629627 w 1033465"/>
                  <a:gd name="connsiteY143" fmla="*/ 283579 h 838042"/>
                  <a:gd name="connsiteX144" fmla="*/ 604862 w 1033465"/>
                  <a:gd name="connsiteY144" fmla="*/ 289294 h 838042"/>
                  <a:gd name="connsiteX145" fmla="*/ 591527 w 1033465"/>
                  <a:gd name="connsiteY145" fmla="*/ 293104 h 838042"/>
                  <a:gd name="connsiteX146" fmla="*/ 576287 w 1033465"/>
                  <a:gd name="connsiteY146" fmla="*/ 291199 h 838042"/>
                  <a:gd name="connsiteX147" fmla="*/ 564857 w 1033465"/>
                  <a:gd name="connsiteY147" fmla="*/ 287389 h 838042"/>
                  <a:gd name="connsiteX148" fmla="*/ 553427 w 1033465"/>
                  <a:gd name="connsiteY148" fmla="*/ 283579 h 838042"/>
                  <a:gd name="connsiteX149" fmla="*/ 541997 w 1033465"/>
                  <a:gd name="connsiteY149" fmla="*/ 279769 h 838042"/>
                  <a:gd name="connsiteX150" fmla="*/ 536282 w 1033465"/>
                  <a:gd name="connsiteY150" fmla="*/ 277864 h 838042"/>
                  <a:gd name="connsiteX151" fmla="*/ 530567 w 1033465"/>
                  <a:gd name="connsiteY151" fmla="*/ 274054 h 838042"/>
                  <a:gd name="connsiteX152" fmla="*/ 519137 w 1033465"/>
                  <a:gd name="connsiteY152" fmla="*/ 268339 h 838042"/>
                  <a:gd name="connsiteX153" fmla="*/ 511517 w 1033465"/>
                  <a:gd name="connsiteY153" fmla="*/ 256909 h 838042"/>
                  <a:gd name="connsiteX154" fmla="*/ 507707 w 1033465"/>
                  <a:gd name="connsiteY154" fmla="*/ 235954 h 838042"/>
                  <a:gd name="connsiteX155" fmla="*/ 509612 w 1033465"/>
                  <a:gd name="connsiteY155" fmla="*/ 171184 h 838042"/>
                  <a:gd name="connsiteX156" fmla="*/ 508314 w 1033465"/>
                  <a:gd name="connsiteY156" fmla="*/ 73485 h 838042"/>
                  <a:gd name="connsiteX157" fmla="*/ 454116 w 1033465"/>
                  <a:gd name="connsiteY157" fmla="*/ 11248 h 838042"/>
                  <a:gd name="connsiteX158" fmla="*/ 435401 w 1033465"/>
                  <a:gd name="connsiteY158" fmla="*/ 68523 h 838042"/>
                  <a:gd name="connsiteX159" fmla="*/ 427697 w 1033465"/>
                  <a:gd name="connsiteY159" fmla="*/ 137103 h 838042"/>
                  <a:gd name="connsiteX160" fmla="*/ 420077 w 1033465"/>
                  <a:gd name="connsiteY160" fmla="*/ 169279 h 838042"/>
                  <a:gd name="connsiteX161" fmla="*/ 416267 w 1033465"/>
                  <a:gd name="connsiteY161" fmla="*/ 186424 h 838042"/>
                  <a:gd name="connsiteX162" fmla="*/ 420077 w 1033465"/>
                  <a:gd name="connsiteY162" fmla="*/ 207379 h 838042"/>
                  <a:gd name="connsiteX163" fmla="*/ 423887 w 1033465"/>
                  <a:gd name="connsiteY163" fmla="*/ 213094 h 838042"/>
                  <a:gd name="connsiteX164" fmla="*/ 427697 w 1033465"/>
                  <a:gd name="connsiteY164" fmla="*/ 224524 h 838042"/>
                  <a:gd name="connsiteX165" fmla="*/ 425792 w 1033465"/>
                  <a:gd name="connsiteY165" fmla="*/ 251194 h 838042"/>
                  <a:gd name="connsiteX166" fmla="*/ 420077 w 1033465"/>
                  <a:gd name="connsiteY166" fmla="*/ 253099 h 838042"/>
                  <a:gd name="connsiteX167" fmla="*/ 414362 w 1033465"/>
                  <a:gd name="connsiteY167" fmla="*/ 256909 h 838042"/>
                  <a:gd name="connsiteX168" fmla="*/ 423887 w 1033465"/>
                  <a:gd name="connsiteY168"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66787 w 1033465"/>
                  <a:gd name="connsiteY131" fmla="*/ 197854 h 838042"/>
                  <a:gd name="connsiteX132" fmla="*/ 761072 w 1033465"/>
                  <a:gd name="connsiteY132" fmla="*/ 195949 h 838042"/>
                  <a:gd name="connsiteX133" fmla="*/ 740117 w 1033465"/>
                  <a:gd name="connsiteY133" fmla="*/ 197854 h 838042"/>
                  <a:gd name="connsiteX134" fmla="*/ 722972 w 1033465"/>
                  <a:gd name="connsiteY134" fmla="*/ 205474 h 838042"/>
                  <a:gd name="connsiteX135" fmla="*/ 719162 w 1033465"/>
                  <a:gd name="connsiteY135" fmla="*/ 211189 h 838042"/>
                  <a:gd name="connsiteX136" fmla="*/ 713447 w 1033465"/>
                  <a:gd name="connsiteY136" fmla="*/ 213094 h 838042"/>
                  <a:gd name="connsiteX137" fmla="*/ 707732 w 1033465"/>
                  <a:gd name="connsiteY137" fmla="*/ 216904 h 838042"/>
                  <a:gd name="connsiteX138" fmla="*/ 702017 w 1033465"/>
                  <a:gd name="connsiteY138" fmla="*/ 222619 h 838042"/>
                  <a:gd name="connsiteX139" fmla="*/ 694397 w 1033465"/>
                  <a:gd name="connsiteY139" fmla="*/ 226429 h 838042"/>
                  <a:gd name="connsiteX140" fmla="*/ 652487 w 1033465"/>
                  <a:gd name="connsiteY140" fmla="*/ 255004 h 838042"/>
                  <a:gd name="connsiteX141" fmla="*/ 639152 w 1033465"/>
                  <a:gd name="connsiteY141" fmla="*/ 266434 h 838042"/>
                  <a:gd name="connsiteX142" fmla="*/ 629627 w 1033465"/>
                  <a:gd name="connsiteY142" fmla="*/ 283579 h 838042"/>
                  <a:gd name="connsiteX143" fmla="*/ 604862 w 1033465"/>
                  <a:gd name="connsiteY143" fmla="*/ 289294 h 838042"/>
                  <a:gd name="connsiteX144" fmla="*/ 591527 w 1033465"/>
                  <a:gd name="connsiteY144" fmla="*/ 293104 h 838042"/>
                  <a:gd name="connsiteX145" fmla="*/ 576287 w 1033465"/>
                  <a:gd name="connsiteY145" fmla="*/ 291199 h 838042"/>
                  <a:gd name="connsiteX146" fmla="*/ 564857 w 1033465"/>
                  <a:gd name="connsiteY146" fmla="*/ 287389 h 838042"/>
                  <a:gd name="connsiteX147" fmla="*/ 553427 w 1033465"/>
                  <a:gd name="connsiteY147" fmla="*/ 283579 h 838042"/>
                  <a:gd name="connsiteX148" fmla="*/ 541997 w 1033465"/>
                  <a:gd name="connsiteY148" fmla="*/ 279769 h 838042"/>
                  <a:gd name="connsiteX149" fmla="*/ 536282 w 1033465"/>
                  <a:gd name="connsiteY149" fmla="*/ 277864 h 838042"/>
                  <a:gd name="connsiteX150" fmla="*/ 530567 w 1033465"/>
                  <a:gd name="connsiteY150" fmla="*/ 274054 h 838042"/>
                  <a:gd name="connsiteX151" fmla="*/ 519137 w 1033465"/>
                  <a:gd name="connsiteY151" fmla="*/ 268339 h 838042"/>
                  <a:gd name="connsiteX152" fmla="*/ 511517 w 1033465"/>
                  <a:gd name="connsiteY152" fmla="*/ 256909 h 838042"/>
                  <a:gd name="connsiteX153" fmla="*/ 507707 w 1033465"/>
                  <a:gd name="connsiteY153" fmla="*/ 235954 h 838042"/>
                  <a:gd name="connsiteX154" fmla="*/ 509612 w 1033465"/>
                  <a:gd name="connsiteY154" fmla="*/ 171184 h 838042"/>
                  <a:gd name="connsiteX155" fmla="*/ 508314 w 1033465"/>
                  <a:gd name="connsiteY155" fmla="*/ 73485 h 838042"/>
                  <a:gd name="connsiteX156" fmla="*/ 454116 w 1033465"/>
                  <a:gd name="connsiteY156" fmla="*/ 11248 h 838042"/>
                  <a:gd name="connsiteX157" fmla="*/ 435401 w 1033465"/>
                  <a:gd name="connsiteY157" fmla="*/ 68523 h 838042"/>
                  <a:gd name="connsiteX158" fmla="*/ 427697 w 1033465"/>
                  <a:gd name="connsiteY158" fmla="*/ 137103 h 838042"/>
                  <a:gd name="connsiteX159" fmla="*/ 420077 w 1033465"/>
                  <a:gd name="connsiteY159" fmla="*/ 169279 h 838042"/>
                  <a:gd name="connsiteX160" fmla="*/ 416267 w 1033465"/>
                  <a:gd name="connsiteY160" fmla="*/ 186424 h 838042"/>
                  <a:gd name="connsiteX161" fmla="*/ 420077 w 1033465"/>
                  <a:gd name="connsiteY161" fmla="*/ 207379 h 838042"/>
                  <a:gd name="connsiteX162" fmla="*/ 423887 w 1033465"/>
                  <a:gd name="connsiteY162" fmla="*/ 213094 h 838042"/>
                  <a:gd name="connsiteX163" fmla="*/ 427697 w 1033465"/>
                  <a:gd name="connsiteY163" fmla="*/ 224524 h 838042"/>
                  <a:gd name="connsiteX164" fmla="*/ 425792 w 1033465"/>
                  <a:gd name="connsiteY164" fmla="*/ 251194 h 838042"/>
                  <a:gd name="connsiteX165" fmla="*/ 420077 w 1033465"/>
                  <a:gd name="connsiteY165" fmla="*/ 253099 h 838042"/>
                  <a:gd name="connsiteX166" fmla="*/ 414362 w 1033465"/>
                  <a:gd name="connsiteY166" fmla="*/ 256909 h 838042"/>
                  <a:gd name="connsiteX167" fmla="*/ 423887 w 1033465"/>
                  <a:gd name="connsiteY167"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66787 w 1033465"/>
                  <a:gd name="connsiteY131" fmla="*/ 197854 h 838042"/>
                  <a:gd name="connsiteX132" fmla="*/ 761072 w 1033465"/>
                  <a:gd name="connsiteY132" fmla="*/ 195949 h 838042"/>
                  <a:gd name="connsiteX133" fmla="*/ 740117 w 1033465"/>
                  <a:gd name="connsiteY133" fmla="*/ 197854 h 838042"/>
                  <a:gd name="connsiteX134" fmla="*/ 722972 w 1033465"/>
                  <a:gd name="connsiteY134" fmla="*/ 205474 h 838042"/>
                  <a:gd name="connsiteX135" fmla="*/ 719162 w 1033465"/>
                  <a:gd name="connsiteY135" fmla="*/ 211189 h 838042"/>
                  <a:gd name="connsiteX136" fmla="*/ 713447 w 1033465"/>
                  <a:gd name="connsiteY136" fmla="*/ 213094 h 838042"/>
                  <a:gd name="connsiteX137" fmla="*/ 702017 w 1033465"/>
                  <a:gd name="connsiteY137" fmla="*/ 222619 h 838042"/>
                  <a:gd name="connsiteX138" fmla="*/ 694397 w 1033465"/>
                  <a:gd name="connsiteY138" fmla="*/ 226429 h 838042"/>
                  <a:gd name="connsiteX139" fmla="*/ 652487 w 1033465"/>
                  <a:gd name="connsiteY139" fmla="*/ 255004 h 838042"/>
                  <a:gd name="connsiteX140" fmla="*/ 639152 w 1033465"/>
                  <a:gd name="connsiteY140" fmla="*/ 266434 h 838042"/>
                  <a:gd name="connsiteX141" fmla="*/ 629627 w 1033465"/>
                  <a:gd name="connsiteY141" fmla="*/ 283579 h 838042"/>
                  <a:gd name="connsiteX142" fmla="*/ 604862 w 1033465"/>
                  <a:gd name="connsiteY142" fmla="*/ 289294 h 838042"/>
                  <a:gd name="connsiteX143" fmla="*/ 591527 w 1033465"/>
                  <a:gd name="connsiteY143" fmla="*/ 293104 h 838042"/>
                  <a:gd name="connsiteX144" fmla="*/ 576287 w 1033465"/>
                  <a:gd name="connsiteY144" fmla="*/ 291199 h 838042"/>
                  <a:gd name="connsiteX145" fmla="*/ 564857 w 1033465"/>
                  <a:gd name="connsiteY145" fmla="*/ 287389 h 838042"/>
                  <a:gd name="connsiteX146" fmla="*/ 553427 w 1033465"/>
                  <a:gd name="connsiteY146" fmla="*/ 283579 h 838042"/>
                  <a:gd name="connsiteX147" fmla="*/ 541997 w 1033465"/>
                  <a:gd name="connsiteY147" fmla="*/ 279769 h 838042"/>
                  <a:gd name="connsiteX148" fmla="*/ 536282 w 1033465"/>
                  <a:gd name="connsiteY148" fmla="*/ 277864 h 838042"/>
                  <a:gd name="connsiteX149" fmla="*/ 530567 w 1033465"/>
                  <a:gd name="connsiteY149" fmla="*/ 274054 h 838042"/>
                  <a:gd name="connsiteX150" fmla="*/ 519137 w 1033465"/>
                  <a:gd name="connsiteY150" fmla="*/ 268339 h 838042"/>
                  <a:gd name="connsiteX151" fmla="*/ 511517 w 1033465"/>
                  <a:gd name="connsiteY151" fmla="*/ 256909 h 838042"/>
                  <a:gd name="connsiteX152" fmla="*/ 507707 w 1033465"/>
                  <a:gd name="connsiteY152" fmla="*/ 235954 h 838042"/>
                  <a:gd name="connsiteX153" fmla="*/ 509612 w 1033465"/>
                  <a:gd name="connsiteY153" fmla="*/ 171184 h 838042"/>
                  <a:gd name="connsiteX154" fmla="*/ 508314 w 1033465"/>
                  <a:gd name="connsiteY154" fmla="*/ 73485 h 838042"/>
                  <a:gd name="connsiteX155" fmla="*/ 454116 w 1033465"/>
                  <a:gd name="connsiteY155" fmla="*/ 11248 h 838042"/>
                  <a:gd name="connsiteX156" fmla="*/ 435401 w 1033465"/>
                  <a:gd name="connsiteY156" fmla="*/ 68523 h 838042"/>
                  <a:gd name="connsiteX157" fmla="*/ 427697 w 1033465"/>
                  <a:gd name="connsiteY157" fmla="*/ 137103 h 838042"/>
                  <a:gd name="connsiteX158" fmla="*/ 420077 w 1033465"/>
                  <a:gd name="connsiteY158" fmla="*/ 169279 h 838042"/>
                  <a:gd name="connsiteX159" fmla="*/ 416267 w 1033465"/>
                  <a:gd name="connsiteY159" fmla="*/ 186424 h 838042"/>
                  <a:gd name="connsiteX160" fmla="*/ 420077 w 1033465"/>
                  <a:gd name="connsiteY160" fmla="*/ 207379 h 838042"/>
                  <a:gd name="connsiteX161" fmla="*/ 423887 w 1033465"/>
                  <a:gd name="connsiteY161" fmla="*/ 213094 h 838042"/>
                  <a:gd name="connsiteX162" fmla="*/ 427697 w 1033465"/>
                  <a:gd name="connsiteY162" fmla="*/ 224524 h 838042"/>
                  <a:gd name="connsiteX163" fmla="*/ 425792 w 1033465"/>
                  <a:gd name="connsiteY163" fmla="*/ 251194 h 838042"/>
                  <a:gd name="connsiteX164" fmla="*/ 420077 w 1033465"/>
                  <a:gd name="connsiteY164" fmla="*/ 253099 h 838042"/>
                  <a:gd name="connsiteX165" fmla="*/ 414362 w 1033465"/>
                  <a:gd name="connsiteY165" fmla="*/ 256909 h 838042"/>
                  <a:gd name="connsiteX166" fmla="*/ 423887 w 1033465"/>
                  <a:gd name="connsiteY166"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66787 w 1033465"/>
                  <a:gd name="connsiteY131" fmla="*/ 197854 h 838042"/>
                  <a:gd name="connsiteX132" fmla="*/ 761072 w 1033465"/>
                  <a:gd name="connsiteY132" fmla="*/ 195949 h 838042"/>
                  <a:gd name="connsiteX133" fmla="*/ 740117 w 1033465"/>
                  <a:gd name="connsiteY133" fmla="*/ 197854 h 838042"/>
                  <a:gd name="connsiteX134" fmla="*/ 722972 w 1033465"/>
                  <a:gd name="connsiteY134" fmla="*/ 205474 h 838042"/>
                  <a:gd name="connsiteX135" fmla="*/ 719162 w 1033465"/>
                  <a:gd name="connsiteY135" fmla="*/ 211189 h 838042"/>
                  <a:gd name="connsiteX136" fmla="*/ 713447 w 1033465"/>
                  <a:gd name="connsiteY136" fmla="*/ 213094 h 838042"/>
                  <a:gd name="connsiteX137" fmla="*/ 694397 w 1033465"/>
                  <a:gd name="connsiteY137" fmla="*/ 226429 h 838042"/>
                  <a:gd name="connsiteX138" fmla="*/ 652487 w 1033465"/>
                  <a:gd name="connsiteY138" fmla="*/ 255004 h 838042"/>
                  <a:gd name="connsiteX139" fmla="*/ 639152 w 1033465"/>
                  <a:gd name="connsiteY139" fmla="*/ 266434 h 838042"/>
                  <a:gd name="connsiteX140" fmla="*/ 629627 w 1033465"/>
                  <a:gd name="connsiteY140" fmla="*/ 283579 h 838042"/>
                  <a:gd name="connsiteX141" fmla="*/ 604862 w 1033465"/>
                  <a:gd name="connsiteY141" fmla="*/ 289294 h 838042"/>
                  <a:gd name="connsiteX142" fmla="*/ 591527 w 1033465"/>
                  <a:gd name="connsiteY142" fmla="*/ 293104 h 838042"/>
                  <a:gd name="connsiteX143" fmla="*/ 576287 w 1033465"/>
                  <a:gd name="connsiteY143" fmla="*/ 291199 h 838042"/>
                  <a:gd name="connsiteX144" fmla="*/ 564857 w 1033465"/>
                  <a:gd name="connsiteY144" fmla="*/ 287389 h 838042"/>
                  <a:gd name="connsiteX145" fmla="*/ 553427 w 1033465"/>
                  <a:gd name="connsiteY145" fmla="*/ 283579 h 838042"/>
                  <a:gd name="connsiteX146" fmla="*/ 541997 w 1033465"/>
                  <a:gd name="connsiteY146" fmla="*/ 279769 h 838042"/>
                  <a:gd name="connsiteX147" fmla="*/ 536282 w 1033465"/>
                  <a:gd name="connsiteY147" fmla="*/ 277864 h 838042"/>
                  <a:gd name="connsiteX148" fmla="*/ 530567 w 1033465"/>
                  <a:gd name="connsiteY148" fmla="*/ 274054 h 838042"/>
                  <a:gd name="connsiteX149" fmla="*/ 519137 w 1033465"/>
                  <a:gd name="connsiteY149" fmla="*/ 268339 h 838042"/>
                  <a:gd name="connsiteX150" fmla="*/ 511517 w 1033465"/>
                  <a:gd name="connsiteY150" fmla="*/ 256909 h 838042"/>
                  <a:gd name="connsiteX151" fmla="*/ 507707 w 1033465"/>
                  <a:gd name="connsiteY151" fmla="*/ 235954 h 838042"/>
                  <a:gd name="connsiteX152" fmla="*/ 509612 w 1033465"/>
                  <a:gd name="connsiteY152" fmla="*/ 171184 h 838042"/>
                  <a:gd name="connsiteX153" fmla="*/ 508314 w 1033465"/>
                  <a:gd name="connsiteY153" fmla="*/ 73485 h 838042"/>
                  <a:gd name="connsiteX154" fmla="*/ 454116 w 1033465"/>
                  <a:gd name="connsiteY154" fmla="*/ 11248 h 838042"/>
                  <a:gd name="connsiteX155" fmla="*/ 435401 w 1033465"/>
                  <a:gd name="connsiteY155" fmla="*/ 68523 h 838042"/>
                  <a:gd name="connsiteX156" fmla="*/ 427697 w 1033465"/>
                  <a:gd name="connsiteY156" fmla="*/ 137103 h 838042"/>
                  <a:gd name="connsiteX157" fmla="*/ 420077 w 1033465"/>
                  <a:gd name="connsiteY157" fmla="*/ 169279 h 838042"/>
                  <a:gd name="connsiteX158" fmla="*/ 416267 w 1033465"/>
                  <a:gd name="connsiteY158" fmla="*/ 186424 h 838042"/>
                  <a:gd name="connsiteX159" fmla="*/ 420077 w 1033465"/>
                  <a:gd name="connsiteY159" fmla="*/ 207379 h 838042"/>
                  <a:gd name="connsiteX160" fmla="*/ 423887 w 1033465"/>
                  <a:gd name="connsiteY160" fmla="*/ 213094 h 838042"/>
                  <a:gd name="connsiteX161" fmla="*/ 427697 w 1033465"/>
                  <a:gd name="connsiteY161" fmla="*/ 224524 h 838042"/>
                  <a:gd name="connsiteX162" fmla="*/ 425792 w 1033465"/>
                  <a:gd name="connsiteY162" fmla="*/ 251194 h 838042"/>
                  <a:gd name="connsiteX163" fmla="*/ 420077 w 1033465"/>
                  <a:gd name="connsiteY163" fmla="*/ 253099 h 838042"/>
                  <a:gd name="connsiteX164" fmla="*/ 414362 w 1033465"/>
                  <a:gd name="connsiteY164" fmla="*/ 256909 h 838042"/>
                  <a:gd name="connsiteX165" fmla="*/ 423887 w 1033465"/>
                  <a:gd name="connsiteY165"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66787 w 1033465"/>
                  <a:gd name="connsiteY131" fmla="*/ 197854 h 838042"/>
                  <a:gd name="connsiteX132" fmla="*/ 761072 w 1033465"/>
                  <a:gd name="connsiteY132" fmla="*/ 195949 h 838042"/>
                  <a:gd name="connsiteX133" fmla="*/ 740117 w 1033465"/>
                  <a:gd name="connsiteY133" fmla="*/ 197854 h 838042"/>
                  <a:gd name="connsiteX134" fmla="*/ 722972 w 1033465"/>
                  <a:gd name="connsiteY134" fmla="*/ 205474 h 838042"/>
                  <a:gd name="connsiteX135" fmla="*/ 719162 w 1033465"/>
                  <a:gd name="connsiteY135" fmla="*/ 211189 h 838042"/>
                  <a:gd name="connsiteX136" fmla="*/ 694397 w 1033465"/>
                  <a:gd name="connsiteY136" fmla="*/ 226429 h 838042"/>
                  <a:gd name="connsiteX137" fmla="*/ 652487 w 1033465"/>
                  <a:gd name="connsiteY137" fmla="*/ 255004 h 838042"/>
                  <a:gd name="connsiteX138" fmla="*/ 639152 w 1033465"/>
                  <a:gd name="connsiteY138" fmla="*/ 266434 h 838042"/>
                  <a:gd name="connsiteX139" fmla="*/ 629627 w 1033465"/>
                  <a:gd name="connsiteY139" fmla="*/ 283579 h 838042"/>
                  <a:gd name="connsiteX140" fmla="*/ 604862 w 1033465"/>
                  <a:gd name="connsiteY140" fmla="*/ 289294 h 838042"/>
                  <a:gd name="connsiteX141" fmla="*/ 591527 w 1033465"/>
                  <a:gd name="connsiteY141" fmla="*/ 293104 h 838042"/>
                  <a:gd name="connsiteX142" fmla="*/ 576287 w 1033465"/>
                  <a:gd name="connsiteY142" fmla="*/ 291199 h 838042"/>
                  <a:gd name="connsiteX143" fmla="*/ 564857 w 1033465"/>
                  <a:gd name="connsiteY143" fmla="*/ 287389 h 838042"/>
                  <a:gd name="connsiteX144" fmla="*/ 553427 w 1033465"/>
                  <a:gd name="connsiteY144" fmla="*/ 283579 h 838042"/>
                  <a:gd name="connsiteX145" fmla="*/ 541997 w 1033465"/>
                  <a:gd name="connsiteY145" fmla="*/ 279769 h 838042"/>
                  <a:gd name="connsiteX146" fmla="*/ 536282 w 1033465"/>
                  <a:gd name="connsiteY146" fmla="*/ 277864 h 838042"/>
                  <a:gd name="connsiteX147" fmla="*/ 530567 w 1033465"/>
                  <a:gd name="connsiteY147" fmla="*/ 274054 h 838042"/>
                  <a:gd name="connsiteX148" fmla="*/ 519137 w 1033465"/>
                  <a:gd name="connsiteY148" fmla="*/ 268339 h 838042"/>
                  <a:gd name="connsiteX149" fmla="*/ 511517 w 1033465"/>
                  <a:gd name="connsiteY149" fmla="*/ 256909 h 838042"/>
                  <a:gd name="connsiteX150" fmla="*/ 507707 w 1033465"/>
                  <a:gd name="connsiteY150" fmla="*/ 235954 h 838042"/>
                  <a:gd name="connsiteX151" fmla="*/ 509612 w 1033465"/>
                  <a:gd name="connsiteY151" fmla="*/ 171184 h 838042"/>
                  <a:gd name="connsiteX152" fmla="*/ 508314 w 1033465"/>
                  <a:gd name="connsiteY152" fmla="*/ 73485 h 838042"/>
                  <a:gd name="connsiteX153" fmla="*/ 454116 w 1033465"/>
                  <a:gd name="connsiteY153" fmla="*/ 11248 h 838042"/>
                  <a:gd name="connsiteX154" fmla="*/ 435401 w 1033465"/>
                  <a:gd name="connsiteY154" fmla="*/ 68523 h 838042"/>
                  <a:gd name="connsiteX155" fmla="*/ 427697 w 1033465"/>
                  <a:gd name="connsiteY155" fmla="*/ 137103 h 838042"/>
                  <a:gd name="connsiteX156" fmla="*/ 420077 w 1033465"/>
                  <a:gd name="connsiteY156" fmla="*/ 169279 h 838042"/>
                  <a:gd name="connsiteX157" fmla="*/ 416267 w 1033465"/>
                  <a:gd name="connsiteY157" fmla="*/ 186424 h 838042"/>
                  <a:gd name="connsiteX158" fmla="*/ 420077 w 1033465"/>
                  <a:gd name="connsiteY158" fmla="*/ 207379 h 838042"/>
                  <a:gd name="connsiteX159" fmla="*/ 423887 w 1033465"/>
                  <a:gd name="connsiteY159" fmla="*/ 213094 h 838042"/>
                  <a:gd name="connsiteX160" fmla="*/ 427697 w 1033465"/>
                  <a:gd name="connsiteY160" fmla="*/ 224524 h 838042"/>
                  <a:gd name="connsiteX161" fmla="*/ 425792 w 1033465"/>
                  <a:gd name="connsiteY161" fmla="*/ 251194 h 838042"/>
                  <a:gd name="connsiteX162" fmla="*/ 420077 w 1033465"/>
                  <a:gd name="connsiteY162" fmla="*/ 253099 h 838042"/>
                  <a:gd name="connsiteX163" fmla="*/ 414362 w 1033465"/>
                  <a:gd name="connsiteY163" fmla="*/ 256909 h 838042"/>
                  <a:gd name="connsiteX164" fmla="*/ 423887 w 1033465"/>
                  <a:gd name="connsiteY164"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66787 w 1033465"/>
                  <a:gd name="connsiteY131" fmla="*/ 197854 h 838042"/>
                  <a:gd name="connsiteX132" fmla="*/ 761072 w 1033465"/>
                  <a:gd name="connsiteY132" fmla="*/ 195949 h 838042"/>
                  <a:gd name="connsiteX133" fmla="*/ 740117 w 1033465"/>
                  <a:gd name="connsiteY133" fmla="*/ 197854 h 838042"/>
                  <a:gd name="connsiteX134" fmla="*/ 722972 w 1033465"/>
                  <a:gd name="connsiteY134" fmla="*/ 205474 h 838042"/>
                  <a:gd name="connsiteX135" fmla="*/ 694397 w 1033465"/>
                  <a:gd name="connsiteY135" fmla="*/ 226429 h 838042"/>
                  <a:gd name="connsiteX136" fmla="*/ 652487 w 1033465"/>
                  <a:gd name="connsiteY136" fmla="*/ 255004 h 838042"/>
                  <a:gd name="connsiteX137" fmla="*/ 639152 w 1033465"/>
                  <a:gd name="connsiteY137" fmla="*/ 266434 h 838042"/>
                  <a:gd name="connsiteX138" fmla="*/ 629627 w 1033465"/>
                  <a:gd name="connsiteY138" fmla="*/ 283579 h 838042"/>
                  <a:gd name="connsiteX139" fmla="*/ 604862 w 1033465"/>
                  <a:gd name="connsiteY139" fmla="*/ 289294 h 838042"/>
                  <a:gd name="connsiteX140" fmla="*/ 591527 w 1033465"/>
                  <a:gd name="connsiteY140" fmla="*/ 293104 h 838042"/>
                  <a:gd name="connsiteX141" fmla="*/ 576287 w 1033465"/>
                  <a:gd name="connsiteY141" fmla="*/ 291199 h 838042"/>
                  <a:gd name="connsiteX142" fmla="*/ 564857 w 1033465"/>
                  <a:gd name="connsiteY142" fmla="*/ 287389 h 838042"/>
                  <a:gd name="connsiteX143" fmla="*/ 553427 w 1033465"/>
                  <a:gd name="connsiteY143" fmla="*/ 283579 h 838042"/>
                  <a:gd name="connsiteX144" fmla="*/ 541997 w 1033465"/>
                  <a:gd name="connsiteY144" fmla="*/ 279769 h 838042"/>
                  <a:gd name="connsiteX145" fmla="*/ 536282 w 1033465"/>
                  <a:gd name="connsiteY145" fmla="*/ 277864 h 838042"/>
                  <a:gd name="connsiteX146" fmla="*/ 530567 w 1033465"/>
                  <a:gd name="connsiteY146" fmla="*/ 274054 h 838042"/>
                  <a:gd name="connsiteX147" fmla="*/ 519137 w 1033465"/>
                  <a:gd name="connsiteY147" fmla="*/ 268339 h 838042"/>
                  <a:gd name="connsiteX148" fmla="*/ 511517 w 1033465"/>
                  <a:gd name="connsiteY148" fmla="*/ 256909 h 838042"/>
                  <a:gd name="connsiteX149" fmla="*/ 507707 w 1033465"/>
                  <a:gd name="connsiteY149" fmla="*/ 235954 h 838042"/>
                  <a:gd name="connsiteX150" fmla="*/ 509612 w 1033465"/>
                  <a:gd name="connsiteY150" fmla="*/ 171184 h 838042"/>
                  <a:gd name="connsiteX151" fmla="*/ 508314 w 1033465"/>
                  <a:gd name="connsiteY151" fmla="*/ 73485 h 838042"/>
                  <a:gd name="connsiteX152" fmla="*/ 454116 w 1033465"/>
                  <a:gd name="connsiteY152" fmla="*/ 11248 h 838042"/>
                  <a:gd name="connsiteX153" fmla="*/ 435401 w 1033465"/>
                  <a:gd name="connsiteY153" fmla="*/ 68523 h 838042"/>
                  <a:gd name="connsiteX154" fmla="*/ 427697 w 1033465"/>
                  <a:gd name="connsiteY154" fmla="*/ 137103 h 838042"/>
                  <a:gd name="connsiteX155" fmla="*/ 420077 w 1033465"/>
                  <a:gd name="connsiteY155" fmla="*/ 169279 h 838042"/>
                  <a:gd name="connsiteX156" fmla="*/ 416267 w 1033465"/>
                  <a:gd name="connsiteY156" fmla="*/ 186424 h 838042"/>
                  <a:gd name="connsiteX157" fmla="*/ 420077 w 1033465"/>
                  <a:gd name="connsiteY157" fmla="*/ 207379 h 838042"/>
                  <a:gd name="connsiteX158" fmla="*/ 423887 w 1033465"/>
                  <a:gd name="connsiteY158" fmla="*/ 213094 h 838042"/>
                  <a:gd name="connsiteX159" fmla="*/ 427697 w 1033465"/>
                  <a:gd name="connsiteY159" fmla="*/ 224524 h 838042"/>
                  <a:gd name="connsiteX160" fmla="*/ 425792 w 1033465"/>
                  <a:gd name="connsiteY160" fmla="*/ 251194 h 838042"/>
                  <a:gd name="connsiteX161" fmla="*/ 420077 w 1033465"/>
                  <a:gd name="connsiteY161" fmla="*/ 253099 h 838042"/>
                  <a:gd name="connsiteX162" fmla="*/ 414362 w 1033465"/>
                  <a:gd name="connsiteY162" fmla="*/ 256909 h 838042"/>
                  <a:gd name="connsiteX163" fmla="*/ 423887 w 1033465"/>
                  <a:gd name="connsiteY163"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66787 w 1033465"/>
                  <a:gd name="connsiteY131" fmla="*/ 197854 h 838042"/>
                  <a:gd name="connsiteX132" fmla="*/ 761072 w 1033465"/>
                  <a:gd name="connsiteY132" fmla="*/ 195949 h 838042"/>
                  <a:gd name="connsiteX133" fmla="*/ 740117 w 1033465"/>
                  <a:gd name="connsiteY133" fmla="*/ 197854 h 838042"/>
                  <a:gd name="connsiteX134" fmla="*/ 694397 w 1033465"/>
                  <a:gd name="connsiteY134" fmla="*/ 226429 h 838042"/>
                  <a:gd name="connsiteX135" fmla="*/ 652487 w 1033465"/>
                  <a:gd name="connsiteY135" fmla="*/ 255004 h 838042"/>
                  <a:gd name="connsiteX136" fmla="*/ 639152 w 1033465"/>
                  <a:gd name="connsiteY136" fmla="*/ 266434 h 838042"/>
                  <a:gd name="connsiteX137" fmla="*/ 629627 w 1033465"/>
                  <a:gd name="connsiteY137" fmla="*/ 283579 h 838042"/>
                  <a:gd name="connsiteX138" fmla="*/ 604862 w 1033465"/>
                  <a:gd name="connsiteY138" fmla="*/ 289294 h 838042"/>
                  <a:gd name="connsiteX139" fmla="*/ 591527 w 1033465"/>
                  <a:gd name="connsiteY139" fmla="*/ 293104 h 838042"/>
                  <a:gd name="connsiteX140" fmla="*/ 576287 w 1033465"/>
                  <a:gd name="connsiteY140" fmla="*/ 291199 h 838042"/>
                  <a:gd name="connsiteX141" fmla="*/ 564857 w 1033465"/>
                  <a:gd name="connsiteY141" fmla="*/ 287389 h 838042"/>
                  <a:gd name="connsiteX142" fmla="*/ 553427 w 1033465"/>
                  <a:gd name="connsiteY142" fmla="*/ 283579 h 838042"/>
                  <a:gd name="connsiteX143" fmla="*/ 541997 w 1033465"/>
                  <a:gd name="connsiteY143" fmla="*/ 279769 h 838042"/>
                  <a:gd name="connsiteX144" fmla="*/ 536282 w 1033465"/>
                  <a:gd name="connsiteY144" fmla="*/ 277864 h 838042"/>
                  <a:gd name="connsiteX145" fmla="*/ 530567 w 1033465"/>
                  <a:gd name="connsiteY145" fmla="*/ 274054 h 838042"/>
                  <a:gd name="connsiteX146" fmla="*/ 519137 w 1033465"/>
                  <a:gd name="connsiteY146" fmla="*/ 268339 h 838042"/>
                  <a:gd name="connsiteX147" fmla="*/ 511517 w 1033465"/>
                  <a:gd name="connsiteY147" fmla="*/ 256909 h 838042"/>
                  <a:gd name="connsiteX148" fmla="*/ 507707 w 1033465"/>
                  <a:gd name="connsiteY148" fmla="*/ 235954 h 838042"/>
                  <a:gd name="connsiteX149" fmla="*/ 509612 w 1033465"/>
                  <a:gd name="connsiteY149" fmla="*/ 171184 h 838042"/>
                  <a:gd name="connsiteX150" fmla="*/ 508314 w 1033465"/>
                  <a:gd name="connsiteY150" fmla="*/ 73485 h 838042"/>
                  <a:gd name="connsiteX151" fmla="*/ 454116 w 1033465"/>
                  <a:gd name="connsiteY151" fmla="*/ 11248 h 838042"/>
                  <a:gd name="connsiteX152" fmla="*/ 435401 w 1033465"/>
                  <a:gd name="connsiteY152" fmla="*/ 68523 h 838042"/>
                  <a:gd name="connsiteX153" fmla="*/ 427697 w 1033465"/>
                  <a:gd name="connsiteY153" fmla="*/ 137103 h 838042"/>
                  <a:gd name="connsiteX154" fmla="*/ 420077 w 1033465"/>
                  <a:gd name="connsiteY154" fmla="*/ 169279 h 838042"/>
                  <a:gd name="connsiteX155" fmla="*/ 416267 w 1033465"/>
                  <a:gd name="connsiteY155" fmla="*/ 186424 h 838042"/>
                  <a:gd name="connsiteX156" fmla="*/ 420077 w 1033465"/>
                  <a:gd name="connsiteY156" fmla="*/ 207379 h 838042"/>
                  <a:gd name="connsiteX157" fmla="*/ 423887 w 1033465"/>
                  <a:gd name="connsiteY157" fmla="*/ 213094 h 838042"/>
                  <a:gd name="connsiteX158" fmla="*/ 427697 w 1033465"/>
                  <a:gd name="connsiteY158" fmla="*/ 224524 h 838042"/>
                  <a:gd name="connsiteX159" fmla="*/ 425792 w 1033465"/>
                  <a:gd name="connsiteY159" fmla="*/ 251194 h 838042"/>
                  <a:gd name="connsiteX160" fmla="*/ 420077 w 1033465"/>
                  <a:gd name="connsiteY160" fmla="*/ 253099 h 838042"/>
                  <a:gd name="connsiteX161" fmla="*/ 414362 w 1033465"/>
                  <a:gd name="connsiteY161" fmla="*/ 256909 h 838042"/>
                  <a:gd name="connsiteX162" fmla="*/ 423887 w 1033465"/>
                  <a:gd name="connsiteY162"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66787 w 1033465"/>
                  <a:gd name="connsiteY131" fmla="*/ 197854 h 838042"/>
                  <a:gd name="connsiteX132" fmla="*/ 760800 w 1033465"/>
                  <a:gd name="connsiteY132" fmla="*/ 210358 h 838042"/>
                  <a:gd name="connsiteX133" fmla="*/ 740117 w 1033465"/>
                  <a:gd name="connsiteY133" fmla="*/ 197854 h 838042"/>
                  <a:gd name="connsiteX134" fmla="*/ 694397 w 1033465"/>
                  <a:gd name="connsiteY134" fmla="*/ 226429 h 838042"/>
                  <a:gd name="connsiteX135" fmla="*/ 652487 w 1033465"/>
                  <a:gd name="connsiteY135" fmla="*/ 255004 h 838042"/>
                  <a:gd name="connsiteX136" fmla="*/ 639152 w 1033465"/>
                  <a:gd name="connsiteY136" fmla="*/ 266434 h 838042"/>
                  <a:gd name="connsiteX137" fmla="*/ 629627 w 1033465"/>
                  <a:gd name="connsiteY137" fmla="*/ 283579 h 838042"/>
                  <a:gd name="connsiteX138" fmla="*/ 604862 w 1033465"/>
                  <a:gd name="connsiteY138" fmla="*/ 289294 h 838042"/>
                  <a:gd name="connsiteX139" fmla="*/ 591527 w 1033465"/>
                  <a:gd name="connsiteY139" fmla="*/ 293104 h 838042"/>
                  <a:gd name="connsiteX140" fmla="*/ 576287 w 1033465"/>
                  <a:gd name="connsiteY140" fmla="*/ 291199 h 838042"/>
                  <a:gd name="connsiteX141" fmla="*/ 564857 w 1033465"/>
                  <a:gd name="connsiteY141" fmla="*/ 287389 h 838042"/>
                  <a:gd name="connsiteX142" fmla="*/ 553427 w 1033465"/>
                  <a:gd name="connsiteY142" fmla="*/ 283579 h 838042"/>
                  <a:gd name="connsiteX143" fmla="*/ 541997 w 1033465"/>
                  <a:gd name="connsiteY143" fmla="*/ 279769 h 838042"/>
                  <a:gd name="connsiteX144" fmla="*/ 536282 w 1033465"/>
                  <a:gd name="connsiteY144" fmla="*/ 277864 h 838042"/>
                  <a:gd name="connsiteX145" fmla="*/ 530567 w 1033465"/>
                  <a:gd name="connsiteY145" fmla="*/ 274054 h 838042"/>
                  <a:gd name="connsiteX146" fmla="*/ 519137 w 1033465"/>
                  <a:gd name="connsiteY146" fmla="*/ 268339 h 838042"/>
                  <a:gd name="connsiteX147" fmla="*/ 511517 w 1033465"/>
                  <a:gd name="connsiteY147" fmla="*/ 256909 h 838042"/>
                  <a:gd name="connsiteX148" fmla="*/ 507707 w 1033465"/>
                  <a:gd name="connsiteY148" fmla="*/ 235954 h 838042"/>
                  <a:gd name="connsiteX149" fmla="*/ 509612 w 1033465"/>
                  <a:gd name="connsiteY149" fmla="*/ 171184 h 838042"/>
                  <a:gd name="connsiteX150" fmla="*/ 508314 w 1033465"/>
                  <a:gd name="connsiteY150" fmla="*/ 73485 h 838042"/>
                  <a:gd name="connsiteX151" fmla="*/ 454116 w 1033465"/>
                  <a:gd name="connsiteY151" fmla="*/ 11248 h 838042"/>
                  <a:gd name="connsiteX152" fmla="*/ 435401 w 1033465"/>
                  <a:gd name="connsiteY152" fmla="*/ 68523 h 838042"/>
                  <a:gd name="connsiteX153" fmla="*/ 427697 w 1033465"/>
                  <a:gd name="connsiteY153" fmla="*/ 137103 h 838042"/>
                  <a:gd name="connsiteX154" fmla="*/ 420077 w 1033465"/>
                  <a:gd name="connsiteY154" fmla="*/ 169279 h 838042"/>
                  <a:gd name="connsiteX155" fmla="*/ 416267 w 1033465"/>
                  <a:gd name="connsiteY155" fmla="*/ 186424 h 838042"/>
                  <a:gd name="connsiteX156" fmla="*/ 420077 w 1033465"/>
                  <a:gd name="connsiteY156" fmla="*/ 207379 h 838042"/>
                  <a:gd name="connsiteX157" fmla="*/ 423887 w 1033465"/>
                  <a:gd name="connsiteY157" fmla="*/ 213094 h 838042"/>
                  <a:gd name="connsiteX158" fmla="*/ 427697 w 1033465"/>
                  <a:gd name="connsiteY158" fmla="*/ 224524 h 838042"/>
                  <a:gd name="connsiteX159" fmla="*/ 425792 w 1033465"/>
                  <a:gd name="connsiteY159" fmla="*/ 251194 h 838042"/>
                  <a:gd name="connsiteX160" fmla="*/ 420077 w 1033465"/>
                  <a:gd name="connsiteY160" fmla="*/ 253099 h 838042"/>
                  <a:gd name="connsiteX161" fmla="*/ 414362 w 1033465"/>
                  <a:gd name="connsiteY161" fmla="*/ 256909 h 838042"/>
                  <a:gd name="connsiteX162" fmla="*/ 423887 w 1033465"/>
                  <a:gd name="connsiteY162"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66787 w 1033465"/>
                  <a:gd name="connsiteY131" fmla="*/ 197854 h 838042"/>
                  <a:gd name="connsiteX132" fmla="*/ 740117 w 1033465"/>
                  <a:gd name="connsiteY132" fmla="*/ 197854 h 838042"/>
                  <a:gd name="connsiteX133" fmla="*/ 694397 w 1033465"/>
                  <a:gd name="connsiteY133" fmla="*/ 226429 h 838042"/>
                  <a:gd name="connsiteX134" fmla="*/ 652487 w 1033465"/>
                  <a:gd name="connsiteY134" fmla="*/ 255004 h 838042"/>
                  <a:gd name="connsiteX135" fmla="*/ 639152 w 1033465"/>
                  <a:gd name="connsiteY135" fmla="*/ 266434 h 838042"/>
                  <a:gd name="connsiteX136" fmla="*/ 629627 w 1033465"/>
                  <a:gd name="connsiteY136" fmla="*/ 283579 h 838042"/>
                  <a:gd name="connsiteX137" fmla="*/ 604862 w 1033465"/>
                  <a:gd name="connsiteY137" fmla="*/ 289294 h 838042"/>
                  <a:gd name="connsiteX138" fmla="*/ 591527 w 1033465"/>
                  <a:gd name="connsiteY138" fmla="*/ 293104 h 838042"/>
                  <a:gd name="connsiteX139" fmla="*/ 576287 w 1033465"/>
                  <a:gd name="connsiteY139" fmla="*/ 291199 h 838042"/>
                  <a:gd name="connsiteX140" fmla="*/ 564857 w 1033465"/>
                  <a:gd name="connsiteY140" fmla="*/ 287389 h 838042"/>
                  <a:gd name="connsiteX141" fmla="*/ 553427 w 1033465"/>
                  <a:gd name="connsiteY141" fmla="*/ 283579 h 838042"/>
                  <a:gd name="connsiteX142" fmla="*/ 541997 w 1033465"/>
                  <a:gd name="connsiteY142" fmla="*/ 279769 h 838042"/>
                  <a:gd name="connsiteX143" fmla="*/ 536282 w 1033465"/>
                  <a:gd name="connsiteY143" fmla="*/ 277864 h 838042"/>
                  <a:gd name="connsiteX144" fmla="*/ 530567 w 1033465"/>
                  <a:gd name="connsiteY144" fmla="*/ 274054 h 838042"/>
                  <a:gd name="connsiteX145" fmla="*/ 519137 w 1033465"/>
                  <a:gd name="connsiteY145" fmla="*/ 268339 h 838042"/>
                  <a:gd name="connsiteX146" fmla="*/ 511517 w 1033465"/>
                  <a:gd name="connsiteY146" fmla="*/ 256909 h 838042"/>
                  <a:gd name="connsiteX147" fmla="*/ 507707 w 1033465"/>
                  <a:gd name="connsiteY147" fmla="*/ 235954 h 838042"/>
                  <a:gd name="connsiteX148" fmla="*/ 509612 w 1033465"/>
                  <a:gd name="connsiteY148" fmla="*/ 171184 h 838042"/>
                  <a:gd name="connsiteX149" fmla="*/ 508314 w 1033465"/>
                  <a:gd name="connsiteY149" fmla="*/ 73485 h 838042"/>
                  <a:gd name="connsiteX150" fmla="*/ 454116 w 1033465"/>
                  <a:gd name="connsiteY150" fmla="*/ 11248 h 838042"/>
                  <a:gd name="connsiteX151" fmla="*/ 435401 w 1033465"/>
                  <a:gd name="connsiteY151" fmla="*/ 68523 h 838042"/>
                  <a:gd name="connsiteX152" fmla="*/ 427697 w 1033465"/>
                  <a:gd name="connsiteY152" fmla="*/ 137103 h 838042"/>
                  <a:gd name="connsiteX153" fmla="*/ 420077 w 1033465"/>
                  <a:gd name="connsiteY153" fmla="*/ 169279 h 838042"/>
                  <a:gd name="connsiteX154" fmla="*/ 416267 w 1033465"/>
                  <a:gd name="connsiteY154" fmla="*/ 186424 h 838042"/>
                  <a:gd name="connsiteX155" fmla="*/ 420077 w 1033465"/>
                  <a:gd name="connsiteY155" fmla="*/ 207379 h 838042"/>
                  <a:gd name="connsiteX156" fmla="*/ 423887 w 1033465"/>
                  <a:gd name="connsiteY156" fmla="*/ 213094 h 838042"/>
                  <a:gd name="connsiteX157" fmla="*/ 427697 w 1033465"/>
                  <a:gd name="connsiteY157" fmla="*/ 224524 h 838042"/>
                  <a:gd name="connsiteX158" fmla="*/ 425792 w 1033465"/>
                  <a:gd name="connsiteY158" fmla="*/ 251194 h 838042"/>
                  <a:gd name="connsiteX159" fmla="*/ 420077 w 1033465"/>
                  <a:gd name="connsiteY159" fmla="*/ 253099 h 838042"/>
                  <a:gd name="connsiteX160" fmla="*/ 414362 w 1033465"/>
                  <a:gd name="connsiteY160" fmla="*/ 256909 h 838042"/>
                  <a:gd name="connsiteX161" fmla="*/ 423887 w 1033465"/>
                  <a:gd name="connsiteY161"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0117 w 1033465"/>
                  <a:gd name="connsiteY132" fmla="*/ 197854 h 838042"/>
                  <a:gd name="connsiteX133" fmla="*/ 694397 w 1033465"/>
                  <a:gd name="connsiteY133" fmla="*/ 226429 h 838042"/>
                  <a:gd name="connsiteX134" fmla="*/ 652487 w 1033465"/>
                  <a:gd name="connsiteY134" fmla="*/ 255004 h 838042"/>
                  <a:gd name="connsiteX135" fmla="*/ 639152 w 1033465"/>
                  <a:gd name="connsiteY135" fmla="*/ 266434 h 838042"/>
                  <a:gd name="connsiteX136" fmla="*/ 629627 w 1033465"/>
                  <a:gd name="connsiteY136" fmla="*/ 283579 h 838042"/>
                  <a:gd name="connsiteX137" fmla="*/ 604862 w 1033465"/>
                  <a:gd name="connsiteY137" fmla="*/ 289294 h 838042"/>
                  <a:gd name="connsiteX138" fmla="*/ 591527 w 1033465"/>
                  <a:gd name="connsiteY138" fmla="*/ 293104 h 838042"/>
                  <a:gd name="connsiteX139" fmla="*/ 576287 w 1033465"/>
                  <a:gd name="connsiteY139" fmla="*/ 291199 h 838042"/>
                  <a:gd name="connsiteX140" fmla="*/ 564857 w 1033465"/>
                  <a:gd name="connsiteY140" fmla="*/ 287389 h 838042"/>
                  <a:gd name="connsiteX141" fmla="*/ 553427 w 1033465"/>
                  <a:gd name="connsiteY141" fmla="*/ 283579 h 838042"/>
                  <a:gd name="connsiteX142" fmla="*/ 541997 w 1033465"/>
                  <a:gd name="connsiteY142" fmla="*/ 279769 h 838042"/>
                  <a:gd name="connsiteX143" fmla="*/ 536282 w 1033465"/>
                  <a:gd name="connsiteY143" fmla="*/ 277864 h 838042"/>
                  <a:gd name="connsiteX144" fmla="*/ 530567 w 1033465"/>
                  <a:gd name="connsiteY144" fmla="*/ 274054 h 838042"/>
                  <a:gd name="connsiteX145" fmla="*/ 519137 w 1033465"/>
                  <a:gd name="connsiteY145" fmla="*/ 268339 h 838042"/>
                  <a:gd name="connsiteX146" fmla="*/ 511517 w 1033465"/>
                  <a:gd name="connsiteY146" fmla="*/ 256909 h 838042"/>
                  <a:gd name="connsiteX147" fmla="*/ 507707 w 1033465"/>
                  <a:gd name="connsiteY147" fmla="*/ 235954 h 838042"/>
                  <a:gd name="connsiteX148" fmla="*/ 509612 w 1033465"/>
                  <a:gd name="connsiteY148" fmla="*/ 171184 h 838042"/>
                  <a:gd name="connsiteX149" fmla="*/ 508314 w 1033465"/>
                  <a:gd name="connsiteY149" fmla="*/ 73485 h 838042"/>
                  <a:gd name="connsiteX150" fmla="*/ 454116 w 1033465"/>
                  <a:gd name="connsiteY150" fmla="*/ 11248 h 838042"/>
                  <a:gd name="connsiteX151" fmla="*/ 435401 w 1033465"/>
                  <a:gd name="connsiteY151" fmla="*/ 68523 h 838042"/>
                  <a:gd name="connsiteX152" fmla="*/ 427697 w 1033465"/>
                  <a:gd name="connsiteY152" fmla="*/ 137103 h 838042"/>
                  <a:gd name="connsiteX153" fmla="*/ 420077 w 1033465"/>
                  <a:gd name="connsiteY153" fmla="*/ 169279 h 838042"/>
                  <a:gd name="connsiteX154" fmla="*/ 416267 w 1033465"/>
                  <a:gd name="connsiteY154" fmla="*/ 186424 h 838042"/>
                  <a:gd name="connsiteX155" fmla="*/ 420077 w 1033465"/>
                  <a:gd name="connsiteY155" fmla="*/ 207379 h 838042"/>
                  <a:gd name="connsiteX156" fmla="*/ 423887 w 1033465"/>
                  <a:gd name="connsiteY156" fmla="*/ 213094 h 838042"/>
                  <a:gd name="connsiteX157" fmla="*/ 427697 w 1033465"/>
                  <a:gd name="connsiteY157" fmla="*/ 224524 h 838042"/>
                  <a:gd name="connsiteX158" fmla="*/ 425792 w 1033465"/>
                  <a:gd name="connsiteY158" fmla="*/ 251194 h 838042"/>
                  <a:gd name="connsiteX159" fmla="*/ 420077 w 1033465"/>
                  <a:gd name="connsiteY159" fmla="*/ 253099 h 838042"/>
                  <a:gd name="connsiteX160" fmla="*/ 414362 w 1033465"/>
                  <a:gd name="connsiteY160" fmla="*/ 256909 h 838042"/>
                  <a:gd name="connsiteX161" fmla="*/ 423887 w 1033465"/>
                  <a:gd name="connsiteY161"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2487 w 1033465"/>
                  <a:gd name="connsiteY134" fmla="*/ 255004 h 838042"/>
                  <a:gd name="connsiteX135" fmla="*/ 639152 w 1033465"/>
                  <a:gd name="connsiteY135" fmla="*/ 266434 h 838042"/>
                  <a:gd name="connsiteX136" fmla="*/ 629627 w 1033465"/>
                  <a:gd name="connsiteY136" fmla="*/ 283579 h 838042"/>
                  <a:gd name="connsiteX137" fmla="*/ 604862 w 1033465"/>
                  <a:gd name="connsiteY137" fmla="*/ 289294 h 838042"/>
                  <a:gd name="connsiteX138" fmla="*/ 591527 w 1033465"/>
                  <a:gd name="connsiteY138" fmla="*/ 293104 h 838042"/>
                  <a:gd name="connsiteX139" fmla="*/ 576287 w 1033465"/>
                  <a:gd name="connsiteY139" fmla="*/ 291199 h 838042"/>
                  <a:gd name="connsiteX140" fmla="*/ 564857 w 1033465"/>
                  <a:gd name="connsiteY140" fmla="*/ 287389 h 838042"/>
                  <a:gd name="connsiteX141" fmla="*/ 553427 w 1033465"/>
                  <a:gd name="connsiteY141" fmla="*/ 283579 h 838042"/>
                  <a:gd name="connsiteX142" fmla="*/ 541997 w 1033465"/>
                  <a:gd name="connsiteY142" fmla="*/ 279769 h 838042"/>
                  <a:gd name="connsiteX143" fmla="*/ 536282 w 1033465"/>
                  <a:gd name="connsiteY143" fmla="*/ 277864 h 838042"/>
                  <a:gd name="connsiteX144" fmla="*/ 530567 w 1033465"/>
                  <a:gd name="connsiteY144" fmla="*/ 274054 h 838042"/>
                  <a:gd name="connsiteX145" fmla="*/ 519137 w 1033465"/>
                  <a:gd name="connsiteY145" fmla="*/ 268339 h 838042"/>
                  <a:gd name="connsiteX146" fmla="*/ 511517 w 1033465"/>
                  <a:gd name="connsiteY146" fmla="*/ 256909 h 838042"/>
                  <a:gd name="connsiteX147" fmla="*/ 507707 w 1033465"/>
                  <a:gd name="connsiteY147" fmla="*/ 235954 h 838042"/>
                  <a:gd name="connsiteX148" fmla="*/ 509612 w 1033465"/>
                  <a:gd name="connsiteY148" fmla="*/ 171184 h 838042"/>
                  <a:gd name="connsiteX149" fmla="*/ 508314 w 1033465"/>
                  <a:gd name="connsiteY149" fmla="*/ 73485 h 838042"/>
                  <a:gd name="connsiteX150" fmla="*/ 454116 w 1033465"/>
                  <a:gd name="connsiteY150" fmla="*/ 11248 h 838042"/>
                  <a:gd name="connsiteX151" fmla="*/ 435401 w 1033465"/>
                  <a:gd name="connsiteY151" fmla="*/ 68523 h 838042"/>
                  <a:gd name="connsiteX152" fmla="*/ 427697 w 1033465"/>
                  <a:gd name="connsiteY152" fmla="*/ 137103 h 838042"/>
                  <a:gd name="connsiteX153" fmla="*/ 420077 w 1033465"/>
                  <a:gd name="connsiteY153" fmla="*/ 169279 h 838042"/>
                  <a:gd name="connsiteX154" fmla="*/ 416267 w 1033465"/>
                  <a:gd name="connsiteY154" fmla="*/ 186424 h 838042"/>
                  <a:gd name="connsiteX155" fmla="*/ 420077 w 1033465"/>
                  <a:gd name="connsiteY155" fmla="*/ 207379 h 838042"/>
                  <a:gd name="connsiteX156" fmla="*/ 423887 w 1033465"/>
                  <a:gd name="connsiteY156" fmla="*/ 213094 h 838042"/>
                  <a:gd name="connsiteX157" fmla="*/ 427697 w 1033465"/>
                  <a:gd name="connsiteY157" fmla="*/ 224524 h 838042"/>
                  <a:gd name="connsiteX158" fmla="*/ 425792 w 1033465"/>
                  <a:gd name="connsiteY158" fmla="*/ 251194 h 838042"/>
                  <a:gd name="connsiteX159" fmla="*/ 420077 w 1033465"/>
                  <a:gd name="connsiteY159" fmla="*/ 253099 h 838042"/>
                  <a:gd name="connsiteX160" fmla="*/ 414362 w 1033465"/>
                  <a:gd name="connsiteY160" fmla="*/ 256909 h 838042"/>
                  <a:gd name="connsiteX161" fmla="*/ 423887 w 1033465"/>
                  <a:gd name="connsiteY161"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2487 w 1033465"/>
                  <a:gd name="connsiteY134" fmla="*/ 255004 h 838042"/>
                  <a:gd name="connsiteX135" fmla="*/ 639152 w 1033465"/>
                  <a:gd name="connsiteY135" fmla="*/ 266434 h 838042"/>
                  <a:gd name="connsiteX136" fmla="*/ 629627 w 1033465"/>
                  <a:gd name="connsiteY136" fmla="*/ 283579 h 838042"/>
                  <a:gd name="connsiteX137" fmla="*/ 604862 w 1033465"/>
                  <a:gd name="connsiteY137" fmla="*/ 289294 h 838042"/>
                  <a:gd name="connsiteX138" fmla="*/ 591527 w 1033465"/>
                  <a:gd name="connsiteY138" fmla="*/ 293104 h 838042"/>
                  <a:gd name="connsiteX139" fmla="*/ 576287 w 1033465"/>
                  <a:gd name="connsiteY139" fmla="*/ 291199 h 838042"/>
                  <a:gd name="connsiteX140" fmla="*/ 564857 w 1033465"/>
                  <a:gd name="connsiteY140" fmla="*/ 287389 h 838042"/>
                  <a:gd name="connsiteX141" fmla="*/ 553427 w 1033465"/>
                  <a:gd name="connsiteY141" fmla="*/ 283579 h 838042"/>
                  <a:gd name="connsiteX142" fmla="*/ 541997 w 1033465"/>
                  <a:gd name="connsiteY142" fmla="*/ 279769 h 838042"/>
                  <a:gd name="connsiteX143" fmla="*/ 536282 w 1033465"/>
                  <a:gd name="connsiteY143" fmla="*/ 277864 h 838042"/>
                  <a:gd name="connsiteX144" fmla="*/ 530567 w 1033465"/>
                  <a:gd name="connsiteY144" fmla="*/ 274054 h 838042"/>
                  <a:gd name="connsiteX145" fmla="*/ 519137 w 1033465"/>
                  <a:gd name="connsiteY145" fmla="*/ 268339 h 838042"/>
                  <a:gd name="connsiteX146" fmla="*/ 511517 w 1033465"/>
                  <a:gd name="connsiteY146" fmla="*/ 256909 h 838042"/>
                  <a:gd name="connsiteX147" fmla="*/ 507707 w 1033465"/>
                  <a:gd name="connsiteY147" fmla="*/ 235954 h 838042"/>
                  <a:gd name="connsiteX148" fmla="*/ 509612 w 1033465"/>
                  <a:gd name="connsiteY148" fmla="*/ 171184 h 838042"/>
                  <a:gd name="connsiteX149" fmla="*/ 508314 w 1033465"/>
                  <a:gd name="connsiteY149" fmla="*/ 73485 h 838042"/>
                  <a:gd name="connsiteX150" fmla="*/ 454116 w 1033465"/>
                  <a:gd name="connsiteY150" fmla="*/ 11248 h 838042"/>
                  <a:gd name="connsiteX151" fmla="*/ 435401 w 1033465"/>
                  <a:gd name="connsiteY151" fmla="*/ 68523 h 838042"/>
                  <a:gd name="connsiteX152" fmla="*/ 427697 w 1033465"/>
                  <a:gd name="connsiteY152" fmla="*/ 137103 h 838042"/>
                  <a:gd name="connsiteX153" fmla="*/ 420077 w 1033465"/>
                  <a:gd name="connsiteY153" fmla="*/ 169279 h 838042"/>
                  <a:gd name="connsiteX154" fmla="*/ 416267 w 1033465"/>
                  <a:gd name="connsiteY154" fmla="*/ 186424 h 838042"/>
                  <a:gd name="connsiteX155" fmla="*/ 420077 w 1033465"/>
                  <a:gd name="connsiteY155" fmla="*/ 207379 h 838042"/>
                  <a:gd name="connsiteX156" fmla="*/ 423887 w 1033465"/>
                  <a:gd name="connsiteY156" fmla="*/ 213094 h 838042"/>
                  <a:gd name="connsiteX157" fmla="*/ 427697 w 1033465"/>
                  <a:gd name="connsiteY157" fmla="*/ 224524 h 838042"/>
                  <a:gd name="connsiteX158" fmla="*/ 425792 w 1033465"/>
                  <a:gd name="connsiteY158" fmla="*/ 251194 h 838042"/>
                  <a:gd name="connsiteX159" fmla="*/ 420077 w 1033465"/>
                  <a:gd name="connsiteY159" fmla="*/ 253099 h 838042"/>
                  <a:gd name="connsiteX160" fmla="*/ 414362 w 1033465"/>
                  <a:gd name="connsiteY160" fmla="*/ 256909 h 838042"/>
                  <a:gd name="connsiteX161" fmla="*/ 423887 w 1033465"/>
                  <a:gd name="connsiteY161"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2487 w 1033465"/>
                  <a:gd name="connsiteY134" fmla="*/ 255004 h 838042"/>
                  <a:gd name="connsiteX135" fmla="*/ 639152 w 1033465"/>
                  <a:gd name="connsiteY135" fmla="*/ 266434 h 838042"/>
                  <a:gd name="connsiteX136" fmla="*/ 629627 w 1033465"/>
                  <a:gd name="connsiteY136" fmla="*/ 283579 h 838042"/>
                  <a:gd name="connsiteX137" fmla="*/ 604862 w 1033465"/>
                  <a:gd name="connsiteY137" fmla="*/ 289294 h 838042"/>
                  <a:gd name="connsiteX138" fmla="*/ 591527 w 1033465"/>
                  <a:gd name="connsiteY138" fmla="*/ 293104 h 838042"/>
                  <a:gd name="connsiteX139" fmla="*/ 576287 w 1033465"/>
                  <a:gd name="connsiteY139" fmla="*/ 291199 h 838042"/>
                  <a:gd name="connsiteX140" fmla="*/ 564857 w 1033465"/>
                  <a:gd name="connsiteY140" fmla="*/ 287389 h 838042"/>
                  <a:gd name="connsiteX141" fmla="*/ 553427 w 1033465"/>
                  <a:gd name="connsiteY141" fmla="*/ 283579 h 838042"/>
                  <a:gd name="connsiteX142" fmla="*/ 541997 w 1033465"/>
                  <a:gd name="connsiteY142" fmla="*/ 279769 h 838042"/>
                  <a:gd name="connsiteX143" fmla="*/ 536282 w 1033465"/>
                  <a:gd name="connsiteY143" fmla="*/ 277864 h 838042"/>
                  <a:gd name="connsiteX144" fmla="*/ 530567 w 1033465"/>
                  <a:gd name="connsiteY144" fmla="*/ 274054 h 838042"/>
                  <a:gd name="connsiteX145" fmla="*/ 519137 w 1033465"/>
                  <a:gd name="connsiteY145" fmla="*/ 268339 h 838042"/>
                  <a:gd name="connsiteX146" fmla="*/ 511517 w 1033465"/>
                  <a:gd name="connsiteY146" fmla="*/ 256909 h 838042"/>
                  <a:gd name="connsiteX147" fmla="*/ 507707 w 1033465"/>
                  <a:gd name="connsiteY147" fmla="*/ 235954 h 838042"/>
                  <a:gd name="connsiteX148" fmla="*/ 509612 w 1033465"/>
                  <a:gd name="connsiteY148" fmla="*/ 171184 h 838042"/>
                  <a:gd name="connsiteX149" fmla="*/ 508314 w 1033465"/>
                  <a:gd name="connsiteY149" fmla="*/ 73485 h 838042"/>
                  <a:gd name="connsiteX150" fmla="*/ 454116 w 1033465"/>
                  <a:gd name="connsiteY150" fmla="*/ 11248 h 838042"/>
                  <a:gd name="connsiteX151" fmla="*/ 435401 w 1033465"/>
                  <a:gd name="connsiteY151" fmla="*/ 68523 h 838042"/>
                  <a:gd name="connsiteX152" fmla="*/ 427697 w 1033465"/>
                  <a:gd name="connsiteY152" fmla="*/ 137103 h 838042"/>
                  <a:gd name="connsiteX153" fmla="*/ 420077 w 1033465"/>
                  <a:gd name="connsiteY153" fmla="*/ 169279 h 838042"/>
                  <a:gd name="connsiteX154" fmla="*/ 416267 w 1033465"/>
                  <a:gd name="connsiteY154" fmla="*/ 186424 h 838042"/>
                  <a:gd name="connsiteX155" fmla="*/ 420077 w 1033465"/>
                  <a:gd name="connsiteY155" fmla="*/ 207379 h 838042"/>
                  <a:gd name="connsiteX156" fmla="*/ 423887 w 1033465"/>
                  <a:gd name="connsiteY156" fmla="*/ 213094 h 838042"/>
                  <a:gd name="connsiteX157" fmla="*/ 427697 w 1033465"/>
                  <a:gd name="connsiteY157" fmla="*/ 224524 h 838042"/>
                  <a:gd name="connsiteX158" fmla="*/ 425792 w 1033465"/>
                  <a:gd name="connsiteY158" fmla="*/ 251194 h 838042"/>
                  <a:gd name="connsiteX159" fmla="*/ 420077 w 1033465"/>
                  <a:gd name="connsiteY159" fmla="*/ 253099 h 838042"/>
                  <a:gd name="connsiteX160" fmla="*/ 414362 w 1033465"/>
                  <a:gd name="connsiteY160" fmla="*/ 256909 h 838042"/>
                  <a:gd name="connsiteX161" fmla="*/ 423887 w 1033465"/>
                  <a:gd name="connsiteY161"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2487 w 1033465"/>
                  <a:gd name="connsiteY134" fmla="*/ 255004 h 838042"/>
                  <a:gd name="connsiteX135" fmla="*/ 629627 w 1033465"/>
                  <a:gd name="connsiteY135" fmla="*/ 283579 h 838042"/>
                  <a:gd name="connsiteX136" fmla="*/ 604862 w 1033465"/>
                  <a:gd name="connsiteY136" fmla="*/ 289294 h 838042"/>
                  <a:gd name="connsiteX137" fmla="*/ 591527 w 1033465"/>
                  <a:gd name="connsiteY137" fmla="*/ 293104 h 838042"/>
                  <a:gd name="connsiteX138" fmla="*/ 576287 w 1033465"/>
                  <a:gd name="connsiteY138" fmla="*/ 291199 h 838042"/>
                  <a:gd name="connsiteX139" fmla="*/ 564857 w 1033465"/>
                  <a:gd name="connsiteY139" fmla="*/ 287389 h 838042"/>
                  <a:gd name="connsiteX140" fmla="*/ 553427 w 1033465"/>
                  <a:gd name="connsiteY140" fmla="*/ 283579 h 838042"/>
                  <a:gd name="connsiteX141" fmla="*/ 541997 w 1033465"/>
                  <a:gd name="connsiteY141" fmla="*/ 279769 h 838042"/>
                  <a:gd name="connsiteX142" fmla="*/ 536282 w 1033465"/>
                  <a:gd name="connsiteY142" fmla="*/ 277864 h 838042"/>
                  <a:gd name="connsiteX143" fmla="*/ 530567 w 1033465"/>
                  <a:gd name="connsiteY143" fmla="*/ 274054 h 838042"/>
                  <a:gd name="connsiteX144" fmla="*/ 519137 w 1033465"/>
                  <a:gd name="connsiteY144" fmla="*/ 268339 h 838042"/>
                  <a:gd name="connsiteX145" fmla="*/ 511517 w 1033465"/>
                  <a:gd name="connsiteY145" fmla="*/ 256909 h 838042"/>
                  <a:gd name="connsiteX146" fmla="*/ 507707 w 1033465"/>
                  <a:gd name="connsiteY146" fmla="*/ 235954 h 838042"/>
                  <a:gd name="connsiteX147" fmla="*/ 509612 w 1033465"/>
                  <a:gd name="connsiteY147" fmla="*/ 171184 h 838042"/>
                  <a:gd name="connsiteX148" fmla="*/ 508314 w 1033465"/>
                  <a:gd name="connsiteY148" fmla="*/ 73485 h 838042"/>
                  <a:gd name="connsiteX149" fmla="*/ 454116 w 1033465"/>
                  <a:gd name="connsiteY149" fmla="*/ 11248 h 838042"/>
                  <a:gd name="connsiteX150" fmla="*/ 435401 w 1033465"/>
                  <a:gd name="connsiteY150" fmla="*/ 68523 h 838042"/>
                  <a:gd name="connsiteX151" fmla="*/ 427697 w 1033465"/>
                  <a:gd name="connsiteY151" fmla="*/ 137103 h 838042"/>
                  <a:gd name="connsiteX152" fmla="*/ 420077 w 1033465"/>
                  <a:gd name="connsiteY152" fmla="*/ 169279 h 838042"/>
                  <a:gd name="connsiteX153" fmla="*/ 416267 w 1033465"/>
                  <a:gd name="connsiteY153" fmla="*/ 186424 h 838042"/>
                  <a:gd name="connsiteX154" fmla="*/ 420077 w 1033465"/>
                  <a:gd name="connsiteY154" fmla="*/ 207379 h 838042"/>
                  <a:gd name="connsiteX155" fmla="*/ 423887 w 1033465"/>
                  <a:gd name="connsiteY155" fmla="*/ 213094 h 838042"/>
                  <a:gd name="connsiteX156" fmla="*/ 427697 w 1033465"/>
                  <a:gd name="connsiteY156" fmla="*/ 224524 h 838042"/>
                  <a:gd name="connsiteX157" fmla="*/ 425792 w 1033465"/>
                  <a:gd name="connsiteY157" fmla="*/ 251194 h 838042"/>
                  <a:gd name="connsiteX158" fmla="*/ 420077 w 1033465"/>
                  <a:gd name="connsiteY158" fmla="*/ 253099 h 838042"/>
                  <a:gd name="connsiteX159" fmla="*/ 414362 w 1033465"/>
                  <a:gd name="connsiteY159" fmla="*/ 256909 h 838042"/>
                  <a:gd name="connsiteX160" fmla="*/ 423887 w 1033465"/>
                  <a:gd name="connsiteY160"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29627 w 1033465"/>
                  <a:gd name="connsiteY135" fmla="*/ 283579 h 838042"/>
                  <a:gd name="connsiteX136" fmla="*/ 604862 w 1033465"/>
                  <a:gd name="connsiteY136" fmla="*/ 289294 h 838042"/>
                  <a:gd name="connsiteX137" fmla="*/ 591527 w 1033465"/>
                  <a:gd name="connsiteY137" fmla="*/ 293104 h 838042"/>
                  <a:gd name="connsiteX138" fmla="*/ 576287 w 1033465"/>
                  <a:gd name="connsiteY138" fmla="*/ 291199 h 838042"/>
                  <a:gd name="connsiteX139" fmla="*/ 564857 w 1033465"/>
                  <a:gd name="connsiteY139" fmla="*/ 287389 h 838042"/>
                  <a:gd name="connsiteX140" fmla="*/ 553427 w 1033465"/>
                  <a:gd name="connsiteY140" fmla="*/ 283579 h 838042"/>
                  <a:gd name="connsiteX141" fmla="*/ 541997 w 1033465"/>
                  <a:gd name="connsiteY141" fmla="*/ 279769 h 838042"/>
                  <a:gd name="connsiteX142" fmla="*/ 536282 w 1033465"/>
                  <a:gd name="connsiteY142" fmla="*/ 277864 h 838042"/>
                  <a:gd name="connsiteX143" fmla="*/ 530567 w 1033465"/>
                  <a:gd name="connsiteY143" fmla="*/ 274054 h 838042"/>
                  <a:gd name="connsiteX144" fmla="*/ 519137 w 1033465"/>
                  <a:gd name="connsiteY144" fmla="*/ 268339 h 838042"/>
                  <a:gd name="connsiteX145" fmla="*/ 511517 w 1033465"/>
                  <a:gd name="connsiteY145" fmla="*/ 256909 h 838042"/>
                  <a:gd name="connsiteX146" fmla="*/ 507707 w 1033465"/>
                  <a:gd name="connsiteY146" fmla="*/ 235954 h 838042"/>
                  <a:gd name="connsiteX147" fmla="*/ 509612 w 1033465"/>
                  <a:gd name="connsiteY147" fmla="*/ 171184 h 838042"/>
                  <a:gd name="connsiteX148" fmla="*/ 508314 w 1033465"/>
                  <a:gd name="connsiteY148" fmla="*/ 73485 h 838042"/>
                  <a:gd name="connsiteX149" fmla="*/ 454116 w 1033465"/>
                  <a:gd name="connsiteY149" fmla="*/ 11248 h 838042"/>
                  <a:gd name="connsiteX150" fmla="*/ 435401 w 1033465"/>
                  <a:gd name="connsiteY150" fmla="*/ 68523 h 838042"/>
                  <a:gd name="connsiteX151" fmla="*/ 427697 w 1033465"/>
                  <a:gd name="connsiteY151" fmla="*/ 137103 h 838042"/>
                  <a:gd name="connsiteX152" fmla="*/ 420077 w 1033465"/>
                  <a:gd name="connsiteY152" fmla="*/ 169279 h 838042"/>
                  <a:gd name="connsiteX153" fmla="*/ 416267 w 1033465"/>
                  <a:gd name="connsiteY153" fmla="*/ 186424 h 838042"/>
                  <a:gd name="connsiteX154" fmla="*/ 420077 w 1033465"/>
                  <a:gd name="connsiteY154" fmla="*/ 207379 h 838042"/>
                  <a:gd name="connsiteX155" fmla="*/ 423887 w 1033465"/>
                  <a:gd name="connsiteY155" fmla="*/ 213094 h 838042"/>
                  <a:gd name="connsiteX156" fmla="*/ 427697 w 1033465"/>
                  <a:gd name="connsiteY156" fmla="*/ 224524 h 838042"/>
                  <a:gd name="connsiteX157" fmla="*/ 425792 w 1033465"/>
                  <a:gd name="connsiteY157" fmla="*/ 251194 h 838042"/>
                  <a:gd name="connsiteX158" fmla="*/ 420077 w 1033465"/>
                  <a:gd name="connsiteY158" fmla="*/ 253099 h 838042"/>
                  <a:gd name="connsiteX159" fmla="*/ 414362 w 1033465"/>
                  <a:gd name="connsiteY159" fmla="*/ 256909 h 838042"/>
                  <a:gd name="connsiteX160" fmla="*/ 423887 w 1033465"/>
                  <a:gd name="connsiteY160"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29627 w 1033465"/>
                  <a:gd name="connsiteY135" fmla="*/ 283579 h 838042"/>
                  <a:gd name="connsiteX136" fmla="*/ 604862 w 1033465"/>
                  <a:gd name="connsiteY136" fmla="*/ 289294 h 838042"/>
                  <a:gd name="connsiteX137" fmla="*/ 591527 w 1033465"/>
                  <a:gd name="connsiteY137" fmla="*/ 293104 h 838042"/>
                  <a:gd name="connsiteX138" fmla="*/ 576287 w 1033465"/>
                  <a:gd name="connsiteY138" fmla="*/ 291199 h 838042"/>
                  <a:gd name="connsiteX139" fmla="*/ 564857 w 1033465"/>
                  <a:gd name="connsiteY139" fmla="*/ 287389 h 838042"/>
                  <a:gd name="connsiteX140" fmla="*/ 553427 w 1033465"/>
                  <a:gd name="connsiteY140" fmla="*/ 283579 h 838042"/>
                  <a:gd name="connsiteX141" fmla="*/ 541997 w 1033465"/>
                  <a:gd name="connsiteY141" fmla="*/ 279769 h 838042"/>
                  <a:gd name="connsiteX142" fmla="*/ 536282 w 1033465"/>
                  <a:gd name="connsiteY142" fmla="*/ 277864 h 838042"/>
                  <a:gd name="connsiteX143" fmla="*/ 530567 w 1033465"/>
                  <a:gd name="connsiteY143" fmla="*/ 274054 h 838042"/>
                  <a:gd name="connsiteX144" fmla="*/ 519137 w 1033465"/>
                  <a:gd name="connsiteY144" fmla="*/ 268339 h 838042"/>
                  <a:gd name="connsiteX145" fmla="*/ 511517 w 1033465"/>
                  <a:gd name="connsiteY145" fmla="*/ 256909 h 838042"/>
                  <a:gd name="connsiteX146" fmla="*/ 507707 w 1033465"/>
                  <a:gd name="connsiteY146" fmla="*/ 235954 h 838042"/>
                  <a:gd name="connsiteX147" fmla="*/ 509612 w 1033465"/>
                  <a:gd name="connsiteY147" fmla="*/ 171184 h 838042"/>
                  <a:gd name="connsiteX148" fmla="*/ 508314 w 1033465"/>
                  <a:gd name="connsiteY148" fmla="*/ 73485 h 838042"/>
                  <a:gd name="connsiteX149" fmla="*/ 454116 w 1033465"/>
                  <a:gd name="connsiteY149" fmla="*/ 11248 h 838042"/>
                  <a:gd name="connsiteX150" fmla="*/ 435401 w 1033465"/>
                  <a:gd name="connsiteY150" fmla="*/ 68523 h 838042"/>
                  <a:gd name="connsiteX151" fmla="*/ 427697 w 1033465"/>
                  <a:gd name="connsiteY151" fmla="*/ 137103 h 838042"/>
                  <a:gd name="connsiteX152" fmla="*/ 420077 w 1033465"/>
                  <a:gd name="connsiteY152" fmla="*/ 169279 h 838042"/>
                  <a:gd name="connsiteX153" fmla="*/ 416267 w 1033465"/>
                  <a:gd name="connsiteY153" fmla="*/ 186424 h 838042"/>
                  <a:gd name="connsiteX154" fmla="*/ 420077 w 1033465"/>
                  <a:gd name="connsiteY154" fmla="*/ 207379 h 838042"/>
                  <a:gd name="connsiteX155" fmla="*/ 423887 w 1033465"/>
                  <a:gd name="connsiteY155" fmla="*/ 213094 h 838042"/>
                  <a:gd name="connsiteX156" fmla="*/ 427697 w 1033465"/>
                  <a:gd name="connsiteY156" fmla="*/ 224524 h 838042"/>
                  <a:gd name="connsiteX157" fmla="*/ 425792 w 1033465"/>
                  <a:gd name="connsiteY157" fmla="*/ 251194 h 838042"/>
                  <a:gd name="connsiteX158" fmla="*/ 420077 w 1033465"/>
                  <a:gd name="connsiteY158" fmla="*/ 253099 h 838042"/>
                  <a:gd name="connsiteX159" fmla="*/ 414362 w 1033465"/>
                  <a:gd name="connsiteY159" fmla="*/ 256909 h 838042"/>
                  <a:gd name="connsiteX160" fmla="*/ 423887 w 1033465"/>
                  <a:gd name="connsiteY160"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29627 w 1033465"/>
                  <a:gd name="connsiteY135" fmla="*/ 283579 h 838042"/>
                  <a:gd name="connsiteX136" fmla="*/ 604862 w 1033465"/>
                  <a:gd name="connsiteY136" fmla="*/ 289294 h 838042"/>
                  <a:gd name="connsiteX137" fmla="*/ 591527 w 1033465"/>
                  <a:gd name="connsiteY137" fmla="*/ 293104 h 838042"/>
                  <a:gd name="connsiteX138" fmla="*/ 564857 w 1033465"/>
                  <a:gd name="connsiteY138" fmla="*/ 287389 h 838042"/>
                  <a:gd name="connsiteX139" fmla="*/ 553427 w 1033465"/>
                  <a:gd name="connsiteY139" fmla="*/ 283579 h 838042"/>
                  <a:gd name="connsiteX140" fmla="*/ 541997 w 1033465"/>
                  <a:gd name="connsiteY140" fmla="*/ 279769 h 838042"/>
                  <a:gd name="connsiteX141" fmla="*/ 536282 w 1033465"/>
                  <a:gd name="connsiteY141" fmla="*/ 277864 h 838042"/>
                  <a:gd name="connsiteX142" fmla="*/ 530567 w 1033465"/>
                  <a:gd name="connsiteY142" fmla="*/ 274054 h 838042"/>
                  <a:gd name="connsiteX143" fmla="*/ 519137 w 1033465"/>
                  <a:gd name="connsiteY143" fmla="*/ 268339 h 838042"/>
                  <a:gd name="connsiteX144" fmla="*/ 511517 w 1033465"/>
                  <a:gd name="connsiteY144" fmla="*/ 256909 h 838042"/>
                  <a:gd name="connsiteX145" fmla="*/ 507707 w 1033465"/>
                  <a:gd name="connsiteY145" fmla="*/ 235954 h 838042"/>
                  <a:gd name="connsiteX146" fmla="*/ 509612 w 1033465"/>
                  <a:gd name="connsiteY146" fmla="*/ 171184 h 838042"/>
                  <a:gd name="connsiteX147" fmla="*/ 508314 w 1033465"/>
                  <a:gd name="connsiteY147" fmla="*/ 73485 h 838042"/>
                  <a:gd name="connsiteX148" fmla="*/ 454116 w 1033465"/>
                  <a:gd name="connsiteY148" fmla="*/ 11248 h 838042"/>
                  <a:gd name="connsiteX149" fmla="*/ 435401 w 1033465"/>
                  <a:gd name="connsiteY149" fmla="*/ 68523 h 838042"/>
                  <a:gd name="connsiteX150" fmla="*/ 427697 w 1033465"/>
                  <a:gd name="connsiteY150" fmla="*/ 137103 h 838042"/>
                  <a:gd name="connsiteX151" fmla="*/ 420077 w 1033465"/>
                  <a:gd name="connsiteY151" fmla="*/ 169279 h 838042"/>
                  <a:gd name="connsiteX152" fmla="*/ 416267 w 1033465"/>
                  <a:gd name="connsiteY152" fmla="*/ 186424 h 838042"/>
                  <a:gd name="connsiteX153" fmla="*/ 420077 w 1033465"/>
                  <a:gd name="connsiteY153" fmla="*/ 207379 h 838042"/>
                  <a:gd name="connsiteX154" fmla="*/ 423887 w 1033465"/>
                  <a:gd name="connsiteY154" fmla="*/ 213094 h 838042"/>
                  <a:gd name="connsiteX155" fmla="*/ 427697 w 1033465"/>
                  <a:gd name="connsiteY155" fmla="*/ 224524 h 838042"/>
                  <a:gd name="connsiteX156" fmla="*/ 425792 w 1033465"/>
                  <a:gd name="connsiteY156" fmla="*/ 251194 h 838042"/>
                  <a:gd name="connsiteX157" fmla="*/ 420077 w 1033465"/>
                  <a:gd name="connsiteY157" fmla="*/ 253099 h 838042"/>
                  <a:gd name="connsiteX158" fmla="*/ 414362 w 1033465"/>
                  <a:gd name="connsiteY158" fmla="*/ 256909 h 838042"/>
                  <a:gd name="connsiteX159" fmla="*/ 423887 w 1033465"/>
                  <a:gd name="connsiteY159"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29627 w 1033465"/>
                  <a:gd name="connsiteY135" fmla="*/ 283579 h 838042"/>
                  <a:gd name="connsiteX136" fmla="*/ 604862 w 1033465"/>
                  <a:gd name="connsiteY136" fmla="*/ 289294 h 838042"/>
                  <a:gd name="connsiteX137" fmla="*/ 591527 w 1033465"/>
                  <a:gd name="connsiteY137" fmla="*/ 293104 h 838042"/>
                  <a:gd name="connsiteX138" fmla="*/ 564857 w 1033465"/>
                  <a:gd name="connsiteY138" fmla="*/ 287389 h 838042"/>
                  <a:gd name="connsiteX139" fmla="*/ 541997 w 1033465"/>
                  <a:gd name="connsiteY139" fmla="*/ 279769 h 838042"/>
                  <a:gd name="connsiteX140" fmla="*/ 536282 w 1033465"/>
                  <a:gd name="connsiteY140" fmla="*/ 277864 h 838042"/>
                  <a:gd name="connsiteX141" fmla="*/ 530567 w 1033465"/>
                  <a:gd name="connsiteY141" fmla="*/ 274054 h 838042"/>
                  <a:gd name="connsiteX142" fmla="*/ 519137 w 1033465"/>
                  <a:gd name="connsiteY142" fmla="*/ 268339 h 838042"/>
                  <a:gd name="connsiteX143" fmla="*/ 511517 w 1033465"/>
                  <a:gd name="connsiteY143" fmla="*/ 256909 h 838042"/>
                  <a:gd name="connsiteX144" fmla="*/ 507707 w 1033465"/>
                  <a:gd name="connsiteY144" fmla="*/ 235954 h 838042"/>
                  <a:gd name="connsiteX145" fmla="*/ 509612 w 1033465"/>
                  <a:gd name="connsiteY145" fmla="*/ 171184 h 838042"/>
                  <a:gd name="connsiteX146" fmla="*/ 508314 w 1033465"/>
                  <a:gd name="connsiteY146" fmla="*/ 73485 h 838042"/>
                  <a:gd name="connsiteX147" fmla="*/ 454116 w 1033465"/>
                  <a:gd name="connsiteY147" fmla="*/ 11248 h 838042"/>
                  <a:gd name="connsiteX148" fmla="*/ 435401 w 1033465"/>
                  <a:gd name="connsiteY148" fmla="*/ 68523 h 838042"/>
                  <a:gd name="connsiteX149" fmla="*/ 427697 w 1033465"/>
                  <a:gd name="connsiteY149" fmla="*/ 137103 h 838042"/>
                  <a:gd name="connsiteX150" fmla="*/ 420077 w 1033465"/>
                  <a:gd name="connsiteY150" fmla="*/ 169279 h 838042"/>
                  <a:gd name="connsiteX151" fmla="*/ 416267 w 1033465"/>
                  <a:gd name="connsiteY151" fmla="*/ 186424 h 838042"/>
                  <a:gd name="connsiteX152" fmla="*/ 420077 w 1033465"/>
                  <a:gd name="connsiteY152" fmla="*/ 207379 h 838042"/>
                  <a:gd name="connsiteX153" fmla="*/ 423887 w 1033465"/>
                  <a:gd name="connsiteY153" fmla="*/ 213094 h 838042"/>
                  <a:gd name="connsiteX154" fmla="*/ 427697 w 1033465"/>
                  <a:gd name="connsiteY154" fmla="*/ 224524 h 838042"/>
                  <a:gd name="connsiteX155" fmla="*/ 425792 w 1033465"/>
                  <a:gd name="connsiteY155" fmla="*/ 251194 h 838042"/>
                  <a:gd name="connsiteX156" fmla="*/ 420077 w 1033465"/>
                  <a:gd name="connsiteY156" fmla="*/ 253099 h 838042"/>
                  <a:gd name="connsiteX157" fmla="*/ 414362 w 1033465"/>
                  <a:gd name="connsiteY157" fmla="*/ 256909 h 838042"/>
                  <a:gd name="connsiteX158" fmla="*/ 423887 w 1033465"/>
                  <a:gd name="connsiteY158"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29627 w 1033465"/>
                  <a:gd name="connsiteY135" fmla="*/ 283579 h 838042"/>
                  <a:gd name="connsiteX136" fmla="*/ 604862 w 1033465"/>
                  <a:gd name="connsiteY136" fmla="*/ 289294 h 838042"/>
                  <a:gd name="connsiteX137" fmla="*/ 564857 w 1033465"/>
                  <a:gd name="connsiteY137" fmla="*/ 287389 h 838042"/>
                  <a:gd name="connsiteX138" fmla="*/ 541997 w 1033465"/>
                  <a:gd name="connsiteY138" fmla="*/ 279769 h 838042"/>
                  <a:gd name="connsiteX139" fmla="*/ 536282 w 1033465"/>
                  <a:gd name="connsiteY139" fmla="*/ 277864 h 838042"/>
                  <a:gd name="connsiteX140" fmla="*/ 530567 w 1033465"/>
                  <a:gd name="connsiteY140" fmla="*/ 274054 h 838042"/>
                  <a:gd name="connsiteX141" fmla="*/ 519137 w 1033465"/>
                  <a:gd name="connsiteY141" fmla="*/ 268339 h 838042"/>
                  <a:gd name="connsiteX142" fmla="*/ 511517 w 1033465"/>
                  <a:gd name="connsiteY142" fmla="*/ 256909 h 838042"/>
                  <a:gd name="connsiteX143" fmla="*/ 507707 w 1033465"/>
                  <a:gd name="connsiteY143" fmla="*/ 235954 h 838042"/>
                  <a:gd name="connsiteX144" fmla="*/ 509612 w 1033465"/>
                  <a:gd name="connsiteY144" fmla="*/ 171184 h 838042"/>
                  <a:gd name="connsiteX145" fmla="*/ 508314 w 1033465"/>
                  <a:gd name="connsiteY145" fmla="*/ 73485 h 838042"/>
                  <a:gd name="connsiteX146" fmla="*/ 454116 w 1033465"/>
                  <a:gd name="connsiteY146" fmla="*/ 11248 h 838042"/>
                  <a:gd name="connsiteX147" fmla="*/ 435401 w 1033465"/>
                  <a:gd name="connsiteY147" fmla="*/ 68523 h 838042"/>
                  <a:gd name="connsiteX148" fmla="*/ 427697 w 1033465"/>
                  <a:gd name="connsiteY148" fmla="*/ 137103 h 838042"/>
                  <a:gd name="connsiteX149" fmla="*/ 420077 w 1033465"/>
                  <a:gd name="connsiteY149" fmla="*/ 169279 h 838042"/>
                  <a:gd name="connsiteX150" fmla="*/ 416267 w 1033465"/>
                  <a:gd name="connsiteY150" fmla="*/ 186424 h 838042"/>
                  <a:gd name="connsiteX151" fmla="*/ 420077 w 1033465"/>
                  <a:gd name="connsiteY151" fmla="*/ 207379 h 838042"/>
                  <a:gd name="connsiteX152" fmla="*/ 423887 w 1033465"/>
                  <a:gd name="connsiteY152" fmla="*/ 213094 h 838042"/>
                  <a:gd name="connsiteX153" fmla="*/ 427697 w 1033465"/>
                  <a:gd name="connsiteY153" fmla="*/ 224524 h 838042"/>
                  <a:gd name="connsiteX154" fmla="*/ 425792 w 1033465"/>
                  <a:gd name="connsiteY154" fmla="*/ 251194 h 838042"/>
                  <a:gd name="connsiteX155" fmla="*/ 420077 w 1033465"/>
                  <a:gd name="connsiteY155" fmla="*/ 253099 h 838042"/>
                  <a:gd name="connsiteX156" fmla="*/ 414362 w 1033465"/>
                  <a:gd name="connsiteY156" fmla="*/ 256909 h 838042"/>
                  <a:gd name="connsiteX157" fmla="*/ 423887 w 1033465"/>
                  <a:gd name="connsiteY157"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29627 w 1033465"/>
                  <a:gd name="connsiteY135" fmla="*/ 283579 h 838042"/>
                  <a:gd name="connsiteX136" fmla="*/ 564857 w 1033465"/>
                  <a:gd name="connsiteY136" fmla="*/ 287389 h 838042"/>
                  <a:gd name="connsiteX137" fmla="*/ 541997 w 1033465"/>
                  <a:gd name="connsiteY137" fmla="*/ 279769 h 838042"/>
                  <a:gd name="connsiteX138" fmla="*/ 536282 w 1033465"/>
                  <a:gd name="connsiteY138" fmla="*/ 277864 h 838042"/>
                  <a:gd name="connsiteX139" fmla="*/ 530567 w 1033465"/>
                  <a:gd name="connsiteY139" fmla="*/ 274054 h 838042"/>
                  <a:gd name="connsiteX140" fmla="*/ 519137 w 1033465"/>
                  <a:gd name="connsiteY140" fmla="*/ 268339 h 838042"/>
                  <a:gd name="connsiteX141" fmla="*/ 511517 w 1033465"/>
                  <a:gd name="connsiteY141" fmla="*/ 256909 h 838042"/>
                  <a:gd name="connsiteX142" fmla="*/ 507707 w 1033465"/>
                  <a:gd name="connsiteY142" fmla="*/ 235954 h 838042"/>
                  <a:gd name="connsiteX143" fmla="*/ 509612 w 1033465"/>
                  <a:gd name="connsiteY143" fmla="*/ 171184 h 838042"/>
                  <a:gd name="connsiteX144" fmla="*/ 508314 w 1033465"/>
                  <a:gd name="connsiteY144" fmla="*/ 73485 h 838042"/>
                  <a:gd name="connsiteX145" fmla="*/ 454116 w 1033465"/>
                  <a:gd name="connsiteY145" fmla="*/ 11248 h 838042"/>
                  <a:gd name="connsiteX146" fmla="*/ 435401 w 1033465"/>
                  <a:gd name="connsiteY146" fmla="*/ 68523 h 838042"/>
                  <a:gd name="connsiteX147" fmla="*/ 427697 w 1033465"/>
                  <a:gd name="connsiteY147" fmla="*/ 137103 h 838042"/>
                  <a:gd name="connsiteX148" fmla="*/ 420077 w 1033465"/>
                  <a:gd name="connsiteY148" fmla="*/ 169279 h 838042"/>
                  <a:gd name="connsiteX149" fmla="*/ 416267 w 1033465"/>
                  <a:gd name="connsiteY149" fmla="*/ 186424 h 838042"/>
                  <a:gd name="connsiteX150" fmla="*/ 420077 w 1033465"/>
                  <a:gd name="connsiteY150" fmla="*/ 207379 h 838042"/>
                  <a:gd name="connsiteX151" fmla="*/ 423887 w 1033465"/>
                  <a:gd name="connsiteY151" fmla="*/ 213094 h 838042"/>
                  <a:gd name="connsiteX152" fmla="*/ 427697 w 1033465"/>
                  <a:gd name="connsiteY152" fmla="*/ 224524 h 838042"/>
                  <a:gd name="connsiteX153" fmla="*/ 425792 w 1033465"/>
                  <a:gd name="connsiteY153" fmla="*/ 251194 h 838042"/>
                  <a:gd name="connsiteX154" fmla="*/ 420077 w 1033465"/>
                  <a:gd name="connsiteY154" fmla="*/ 253099 h 838042"/>
                  <a:gd name="connsiteX155" fmla="*/ 414362 w 1033465"/>
                  <a:gd name="connsiteY155" fmla="*/ 256909 h 838042"/>
                  <a:gd name="connsiteX156" fmla="*/ 423887 w 1033465"/>
                  <a:gd name="connsiteY156"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29627 w 1033465"/>
                  <a:gd name="connsiteY135" fmla="*/ 283579 h 838042"/>
                  <a:gd name="connsiteX136" fmla="*/ 564857 w 1033465"/>
                  <a:gd name="connsiteY136" fmla="*/ 287389 h 838042"/>
                  <a:gd name="connsiteX137" fmla="*/ 541997 w 1033465"/>
                  <a:gd name="connsiteY137" fmla="*/ 279769 h 838042"/>
                  <a:gd name="connsiteX138" fmla="*/ 530567 w 1033465"/>
                  <a:gd name="connsiteY138" fmla="*/ 274054 h 838042"/>
                  <a:gd name="connsiteX139" fmla="*/ 519137 w 1033465"/>
                  <a:gd name="connsiteY139" fmla="*/ 268339 h 838042"/>
                  <a:gd name="connsiteX140" fmla="*/ 511517 w 1033465"/>
                  <a:gd name="connsiteY140" fmla="*/ 256909 h 838042"/>
                  <a:gd name="connsiteX141" fmla="*/ 507707 w 1033465"/>
                  <a:gd name="connsiteY141" fmla="*/ 235954 h 838042"/>
                  <a:gd name="connsiteX142" fmla="*/ 509612 w 1033465"/>
                  <a:gd name="connsiteY142" fmla="*/ 171184 h 838042"/>
                  <a:gd name="connsiteX143" fmla="*/ 508314 w 1033465"/>
                  <a:gd name="connsiteY143" fmla="*/ 73485 h 838042"/>
                  <a:gd name="connsiteX144" fmla="*/ 454116 w 1033465"/>
                  <a:gd name="connsiteY144" fmla="*/ 11248 h 838042"/>
                  <a:gd name="connsiteX145" fmla="*/ 435401 w 1033465"/>
                  <a:gd name="connsiteY145" fmla="*/ 68523 h 838042"/>
                  <a:gd name="connsiteX146" fmla="*/ 427697 w 1033465"/>
                  <a:gd name="connsiteY146" fmla="*/ 137103 h 838042"/>
                  <a:gd name="connsiteX147" fmla="*/ 420077 w 1033465"/>
                  <a:gd name="connsiteY147" fmla="*/ 169279 h 838042"/>
                  <a:gd name="connsiteX148" fmla="*/ 416267 w 1033465"/>
                  <a:gd name="connsiteY148" fmla="*/ 186424 h 838042"/>
                  <a:gd name="connsiteX149" fmla="*/ 420077 w 1033465"/>
                  <a:gd name="connsiteY149" fmla="*/ 207379 h 838042"/>
                  <a:gd name="connsiteX150" fmla="*/ 423887 w 1033465"/>
                  <a:gd name="connsiteY150" fmla="*/ 213094 h 838042"/>
                  <a:gd name="connsiteX151" fmla="*/ 427697 w 1033465"/>
                  <a:gd name="connsiteY151" fmla="*/ 224524 h 838042"/>
                  <a:gd name="connsiteX152" fmla="*/ 425792 w 1033465"/>
                  <a:gd name="connsiteY152" fmla="*/ 251194 h 838042"/>
                  <a:gd name="connsiteX153" fmla="*/ 420077 w 1033465"/>
                  <a:gd name="connsiteY153" fmla="*/ 253099 h 838042"/>
                  <a:gd name="connsiteX154" fmla="*/ 414362 w 1033465"/>
                  <a:gd name="connsiteY154" fmla="*/ 256909 h 838042"/>
                  <a:gd name="connsiteX155" fmla="*/ 423887 w 1033465"/>
                  <a:gd name="connsiteY155"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29627 w 1033465"/>
                  <a:gd name="connsiteY135" fmla="*/ 283579 h 838042"/>
                  <a:gd name="connsiteX136" fmla="*/ 564857 w 1033465"/>
                  <a:gd name="connsiteY136" fmla="*/ 287389 h 838042"/>
                  <a:gd name="connsiteX137" fmla="*/ 541997 w 1033465"/>
                  <a:gd name="connsiteY137" fmla="*/ 279769 h 838042"/>
                  <a:gd name="connsiteX138" fmla="*/ 530567 w 1033465"/>
                  <a:gd name="connsiteY138" fmla="*/ 274054 h 838042"/>
                  <a:gd name="connsiteX139" fmla="*/ 519137 w 1033465"/>
                  <a:gd name="connsiteY139" fmla="*/ 268339 h 838042"/>
                  <a:gd name="connsiteX140" fmla="*/ 507707 w 1033465"/>
                  <a:gd name="connsiteY140" fmla="*/ 235954 h 838042"/>
                  <a:gd name="connsiteX141" fmla="*/ 509612 w 1033465"/>
                  <a:gd name="connsiteY141" fmla="*/ 171184 h 838042"/>
                  <a:gd name="connsiteX142" fmla="*/ 508314 w 1033465"/>
                  <a:gd name="connsiteY142" fmla="*/ 73485 h 838042"/>
                  <a:gd name="connsiteX143" fmla="*/ 454116 w 1033465"/>
                  <a:gd name="connsiteY143" fmla="*/ 11248 h 838042"/>
                  <a:gd name="connsiteX144" fmla="*/ 435401 w 1033465"/>
                  <a:gd name="connsiteY144" fmla="*/ 68523 h 838042"/>
                  <a:gd name="connsiteX145" fmla="*/ 427697 w 1033465"/>
                  <a:gd name="connsiteY145" fmla="*/ 137103 h 838042"/>
                  <a:gd name="connsiteX146" fmla="*/ 420077 w 1033465"/>
                  <a:gd name="connsiteY146" fmla="*/ 169279 h 838042"/>
                  <a:gd name="connsiteX147" fmla="*/ 416267 w 1033465"/>
                  <a:gd name="connsiteY147" fmla="*/ 186424 h 838042"/>
                  <a:gd name="connsiteX148" fmla="*/ 420077 w 1033465"/>
                  <a:gd name="connsiteY148" fmla="*/ 207379 h 838042"/>
                  <a:gd name="connsiteX149" fmla="*/ 423887 w 1033465"/>
                  <a:gd name="connsiteY149" fmla="*/ 213094 h 838042"/>
                  <a:gd name="connsiteX150" fmla="*/ 427697 w 1033465"/>
                  <a:gd name="connsiteY150" fmla="*/ 224524 h 838042"/>
                  <a:gd name="connsiteX151" fmla="*/ 425792 w 1033465"/>
                  <a:gd name="connsiteY151" fmla="*/ 251194 h 838042"/>
                  <a:gd name="connsiteX152" fmla="*/ 420077 w 1033465"/>
                  <a:gd name="connsiteY152" fmla="*/ 253099 h 838042"/>
                  <a:gd name="connsiteX153" fmla="*/ 414362 w 1033465"/>
                  <a:gd name="connsiteY153" fmla="*/ 256909 h 838042"/>
                  <a:gd name="connsiteX154" fmla="*/ 423887 w 1033465"/>
                  <a:gd name="connsiteY154"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29627 w 1033465"/>
                  <a:gd name="connsiteY135" fmla="*/ 283579 h 838042"/>
                  <a:gd name="connsiteX136" fmla="*/ 564857 w 1033465"/>
                  <a:gd name="connsiteY136" fmla="*/ 287389 h 838042"/>
                  <a:gd name="connsiteX137" fmla="*/ 541997 w 1033465"/>
                  <a:gd name="connsiteY137" fmla="*/ 279769 h 838042"/>
                  <a:gd name="connsiteX138" fmla="*/ 530567 w 1033465"/>
                  <a:gd name="connsiteY138" fmla="*/ 274054 h 838042"/>
                  <a:gd name="connsiteX139" fmla="*/ 507707 w 1033465"/>
                  <a:gd name="connsiteY139" fmla="*/ 235954 h 838042"/>
                  <a:gd name="connsiteX140" fmla="*/ 509612 w 1033465"/>
                  <a:gd name="connsiteY140" fmla="*/ 171184 h 838042"/>
                  <a:gd name="connsiteX141" fmla="*/ 508314 w 1033465"/>
                  <a:gd name="connsiteY141" fmla="*/ 73485 h 838042"/>
                  <a:gd name="connsiteX142" fmla="*/ 454116 w 1033465"/>
                  <a:gd name="connsiteY142" fmla="*/ 11248 h 838042"/>
                  <a:gd name="connsiteX143" fmla="*/ 435401 w 1033465"/>
                  <a:gd name="connsiteY143" fmla="*/ 68523 h 838042"/>
                  <a:gd name="connsiteX144" fmla="*/ 427697 w 1033465"/>
                  <a:gd name="connsiteY144" fmla="*/ 137103 h 838042"/>
                  <a:gd name="connsiteX145" fmla="*/ 420077 w 1033465"/>
                  <a:gd name="connsiteY145" fmla="*/ 169279 h 838042"/>
                  <a:gd name="connsiteX146" fmla="*/ 416267 w 1033465"/>
                  <a:gd name="connsiteY146" fmla="*/ 186424 h 838042"/>
                  <a:gd name="connsiteX147" fmla="*/ 420077 w 1033465"/>
                  <a:gd name="connsiteY147" fmla="*/ 207379 h 838042"/>
                  <a:gd name="connsiteX148" fmla="*/ 423887 w 1033465"/>
                  <a:gd name="connsiteY148" fmla="*/ 213094 h 838042"/>
                  <a:gd name="connsiteX149" fmla="*/ 427697 w 1033465"/>
                  <a:gd name="connsiteY149" fmla="*/ 224524 h 838042"/>
                  <a:gd name="connsiteX150" fmla="*/ 425792 w 1033465"/>
                  <a:gd name="connsiteY150" fmla="*/ 251194 h 838042"/>
                  <a:gd name="connsiteX151" fmla="*/ 420077 w 1033465"/>
                  <a:gd name="connsiteY151" fmla="*/ 253099 h 838042"/>
                  <a:gd name="connsiteX152" fmla="*/ 414362 w 1033465"/>
                  <a:gd name="connsiteY152" fmla="*/ 256909 h 838042"/>
                  <a:gd name="connsiteX153" fmla="*/ 423887 w 1033465"/>
                  <a:gd name="connsiteY153"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16001 w 1033465"/>
                  <a:gd name="connsiteY135" fmla="*/ 286712 h 838042"/>
                  <a:gd name="connsiteX136" fmla="*/ 564857 w 1033465"/>
                  <a:gd name="connsiteY136" fmla="*/ 287389 h 838042"/>
                  <a:gd name="connsiteX137" fmla="*/ 541997 w 1033465"/>
                  <a:gd name="connsiteY137" fmla="*/ 279769 h 838042"/>
                  <a:gd name="connsiteX138" fmla="*/ 530567 w 1033465"/>
                  <a:gd name="connsiteY138" fmla="*/ 274054 h 838042"/>
                  <a:gd name="connsiteX139" fmla="*/ 507707 w 1033465"/>
                  <a:gd name="connsiteY139" fmla="*/ 235954 h 838042"/>
                  <a:gd name="connsiteX140" fmla="*/ 509612 w 1033465"/>
                  <a:gd name="connsiteY140" fmla="*/ 171184 h 838042"/>
                  <a:gd name="connsiteX141" fmla="*/ 508314 w 1033465"/>
                  <a:gd name="connsiteY141" fmla="*/ 73485 h 838042"/>
                  <a:gd name="connsiteX142" fmla="*/ 454116 w 1033465"/>
                  <a:gd name="connsiteY142" fmla="*/ 11248 h 838042"/>
                  <a:gd name="connsiteX143" fmla="*/ 435401 w 1033465"/>
                  <a:gd name="connsiteY143" fmla="*/ 68523 h 838042"/>
                  <a:gd name="connsiteX144" fmla="*/ 427697 w 1033465"/>
                  <a:gd name="connsiteY144" fmla="*/ 137103 h 838042"/>
                  <a:gd name="connsiteX145" fmla="*/ 420077 w 1033465"/>
                  <a:gd name="connsiteY145" fmla="*/ 169279 h 838042"/>
                  <a:gd name="connsiteX146" fmla="*/ 416267 w 1033465"/>
                  <a:gd name="connsiteY146" fmla="*/ 186424 h 838042"/>
                  <a:gd name="connsiteX147" fmla="*/ 420077 w 1033465"/>
                  <a:gd name="connsiteY147" fmla="*/ 207379 h 838042"/>
                  <a:gd name="connsiteX148" fmla="*/ 423887 w 1033465"/>
                  <a:gd name="connsiteY148" fmla="*/ 213094 h 838042"/>
                  <a:gd name="connsiteX149" fmla="*/ 427697 w 1033465"/>
                  <a:gd name="connsiteY149" fmla="*/ 224524 h 838042"/>
                  <a:gd name="connsiteX150" fmla="*/ 425792 w 1033465"/>
                  <a:gd name="connsiteY150" fmla="*/ 251194 h 838042"/>
                  <a:gd name="connsiteX151" fmla="*/ 420077 w 1033465"/>
                  <a:gd name="connsiteY151" fmla="*/ 253099 h 838042"/>
                  <a:gd name="connsiteX152" fmla="*/ 414362 w 1033465"/>
                  <a:gd name="connsiteY152" fmla="*/ 256909 h 838042"/>
                  <a:gd name="connsiteX153" fmla="*/ 423887 w 1033465"/>
                  <a:gd name="connsiteY153"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16001 w 1033465"/>
                  <a:gd name="connsiteY135" fmla="*/ 286712 h 838042"/>
                  <a:gd name="connsiteX136" fmla="*/ 564857 w 1033465"/>
                  <a:gd name="connsiteY136" fmla="*/ 287389 h 838042"/>
                  <a:gd name="connsiteX137" fmla="*/ 530567 w 1033465"/>
                  <a:gd name="connsiteY137" fmla="*/ 274054 h 838042"/>
                  <a:gd name="connsiteX138" fmla="*/ 507707 w 1033465"/>
                  <a:gd name="connsiteY138" fmla="*/ 235954 h 838042"/>
                  <a:gd name="connsiteX139" fmla="*/ 509612 w 1033465"/>
                  <a:gd name="connsiteY139" fmla="*/ 171184 h 838042"/>
                  <a:gd name="connsiteX140" fmla="*/ 508314 w 1033465"/>
                  <a:gd name="connsiteY140" fmla="*/ 73485 h 838042"/>
                  <a:gd name="connsiteX141" fmla="*/ 454116 w 1033465"/>
                  <a:gd name="connsiteY141" fmla="*/ 11248 h 838042"/>
                  <a:gd name="connsiteX142" fmla="*/ 435401 w 1033465"/>
                  <a:gd name="connsiteY142" fmla="*/ 68523 h 838042"/>
                  <a:gd name="connsiteX143" fmla="*/ 427697 w 1033465"/>
                  <a:gd name="connsiteY143" fmla="*/ 137103 h 838042"/>
                  <a:gd name="connsiteX144" fmla="*/ 420077 w 1033465"/>
                  <a:gd name="connsiteY144" fmla="*/ 169279 h 838042"/>
                  <a:gd name="connsiteX145" fmla="*/ 416267 w 1033465"/>
                  <a:gd name="connsiteY145" fmla="*/ 186424 h 838042"/>
                  <a:gd name="connsiteX146" fmla="*/ 420077 w 1033465"/>
                  <a:gd name="connsiteY146" fmla="*/ 207379 h 838042"/>
                  <a:gd name="connsiteX147" fmla="*/ 423887 w 1033465"/>
                  <a:gd name="connsiteY147" fmla="*/ 213094 h 838042"/>
                  <a:gd name="connsiteX148" fmla="*/ 427697 w 1033465"/>
                  <a:gd name="connsiteY148" fmla="*/ 224524 h 838042"/>
                  <a:gd name="connsiteX149" fmla="*/ 425792 w 1033465"/>
                  <a:gd name="connsiteY149" fmla="*/ 251194 h 838042"/>
                  <a:gd name="connsiteX150" fmla="*/ 420077 w 1033465"/>
                  <a:gd name="connsiteY150" fmla="*/ 253099 h 838042"/>
                  <a:gd name="connsiteX151" fmla="*/ 414362 w 1033465"/>
                  <a:gd name="connsiteY151" fmla="*/ 256909 h 838042"/>
                  <a:gd name="connsiteX152" fmla="*/ 423887 w 1033465"/>
                  <a:gd name="connsiteY152"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16001 w 1033465"/>
                  <a:gd name="connsiteY135" fmla="*/ 286712 h 838042"/>
                  <a:gd name="connsiteX136" fmla="*/ 564857 w 1033465"/>
                  <a:gd name="connsiteY136" fmla="*/ 287389 h 838042"/>
                  <a:gd name="connsiteX137" fmla="*/ 530567 w 1033465"/>
                  <a:gd name="connsiteY137" fmla="*/ 274054 h 838042"/>
                  <a:gd name="connsiteX138" fmla="*/ 507707 w 1033465"/>
                  <a:gd name="connsiteY138" fmla="*/ 235954 h 838042"/>
                  <a:gd name="connsiteX139" fmla="*/ 509612 w 1033465"/>
                  <a:gd name="connsiteY139" fmla="*/ 171184 h 838042"/>
                  <a:gd name="connsiteX140" fmla="*/ 508314 w 1033465"/>
                  <a:gd name="connsiteY140" fmla="*/ 73485 h 838042"/>
                  <a:gd name="connsiteX141" fmla="*/ 454116 w 1033465"/>
                  <a:gd name="connsiteY141" fmla="*/ 11248 h 838042"/>
                  <a:gd name="connsiteX142" fmla="*/ 435401 w 1033465"/>
                  <a:gd name="connsiteY142" fmla="*/ 68523 h 838042"/>
                  <a:gd name="connsiteX143" fmla="*/ 427697 w 1033465"/>
                  <a:gd name="connsiteY143" fmla="*/ 137103 h 838042"/>
                  <a:gd name="connsiteX144" fmla="*/ 420077 w 1033465"/>
                  <a:gd name="connsiteY144" fmla="*/ 169279 h 838042"/>
                  <a:gd name="connsiteX145" fmla="*/ 420077 w 1033465"/>
                  <a:gd name="connsiteY145" fmla="*/ 207379 h 838042"/>
                  <a:gd name="connsiteX146" fmla="*/ 423887 w 1033465"/>
                  <a:gd name="connsiteY146" fmla="*/ 213094 h 838042"/>
                  <a:gd name="connsiteX147" fmla="*/ 427697 w 1033465"/>
                  <a:gd name="connsiteY147" fmla="*/ 224524 h 838042"/>
                  <a:gd name="connsiteX148" fmla="*/ 425792 w 1033465"/>
                  <a:gd name="connsiteY148" fmla="*/ 251194 h 838042"/>
                  <a:gd name="connsiteX149" fmla="*/ 420077 w 1033465"/>
                  <a:gd name="connsiteY149" fmla="*/ 253099 h 838042"/>
                  <a:gd name="connsiteX150" fmla="*/ 414362 w 1033465"/>
                  <a:gd name="connsiteY150" fmla="*/ 256909 h 838042"/>
                  <a:gd name="connsiteX151" fmla="*/ 423887 w 1033465"/>
                  <a:gd name="connsiteY151"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16001 w 1033465"/>
                  <a:gd name="connsiteY135" fmla="*/ 286712 h 838042"/>
                  <a:gd name="connsiteX136" fmla="*/ 564857 w 1033465"/>
                  <a:gd name="connsiteY136" fmla="*/ 287389 h 838042"/>
                  <a:gd name="connsiteX137" fmla="*/ 530567 w 1033465"/>
                  <a:gd name="connsiteY137" fmla="*/ 274054 h 838042"/>
                  <a:gd name="connsiteX138" fmla="*/ 507707 w 1033465"/>
                  <a:gd name="connsiteY138" fmla="*/ 235954 h 838042"/>
                  <a:gd name="connsiteX139" fmla="*/ 509612 w 1033465"/>
                  <a:gd name="connsiteY139" fmla="*/ 171184 h 838042"/>
                  <a:gd name="connsiteX140" fmla="*/ 508314 w 1033465"/>
                  <a:gd name="connsiteY140" fmla="*/ 73485 h 838042"/>
                  <a:gd name="connsiteX141" fmla="*/ 454116 w 1033465"/>
                  <a:gd name="connsiteY141" fmla="*/ 11248 h 838042"/>
                  <a:gd name="connsiteX142" fmla="*/ 435401 w 1033465"/>
                  <a:gd name="connsiteY142" fmla="*/ 68523 h 838042"/>
                  <a:gd name="connsiteX143" fmla="*/ 427697 w 1033465"/>
                  <a:gd name="connsiteY143" fmla="*/ 137103 h 838042"/>
                  <a:gd name="connsiteX144" fmla="*/ 420077 w 1033465"/>
                  <a:gd name="connsiteY144" fmla="*/ 169279 h 838042"/>
                  <a:gd name="connsiteX145" fmla="*/ 420077 w 1033465"/>
                  <a:gd name="connsiteY145" fmla="*/ 207379 h 838042"/>
                  <a:gd name="connsiteX146" fmla="*/ 423887 w 1033465"/>
                  <a:gd name="connsiteY146" fmla="*/ 213094 h 838042"/>
                  <a:gd name="connsiteX147" fmla="*/ 427697 w 1033465"/>
                  <a:gd name="connsiteY147" fmla="*/ 224524 h 838042"/>
                  <a:gd name="connsiteX148" fmla="*/ 425792 w 1033465"/>
                  <a:gd name="connsiteY148" fmla="*/ 251194 h 838042"/>
                  <a:gd name="connsiteX149" fmla="*/ 420077 w 1033465"/>
                  <a:gd name="connsiteY149" fmla="*/ 253099 h 838042"/>
                  <a:gd name="connsiteX150" fmla="*/ 414362 w 1033465"/>
                  <a:gd name="connsiteY150" fmla="*/ 256909 h 838042"/>
                  <a:gd name="connsiteX151" fmla="*/ 423887 w 1033465"/>
                  <a:gd name="connsiteY151"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16001 w 1033465"/>
                  <a:gd name="connsiteY135" fmla="*/ 286712 h 838042"/>
                  <a:gd name="connsiteX136" fmla="*/ 564857 w 1033465"/>
                  <a:gd name="connsiteY136" fmla="*/ 287389 h 838042"/>
                  <a:gd name="connsiteX137" fmla="*/ 530567 w 1033465"/>
                  <a:gd name="connsiteY137" fmla="*/ 274054 h 838042"/>
                  <a:gd name="connsiteX138" fmla="*/ 507707 w 1033465"/>
                  <a:gd name="connsiteY138" fmla="*/ 235954 h 838042"/>
                  <a:gd name="connsiteX139" fmla="*/ 509612 w 1033465"/>
                  <a:gd name="connsiteY139" fmla="*/ 171184 h 838042"/>
                  <a:gd name="connsiteX140" fmla="*/ 508314 w 1033465"/>
                  <a:gd name="connsiteY140" fmla="*/ 73485 h 838042"/>
                  <a:gd name="connsiteX141" fmla="*/ 454116 w 1033465"/>
                  <a:gd name="connsiteY141" fmla="*/ 11248 h 838042"/>
                  <a:gd name="connsiteX142" fmla="*/ 435401 w 1033465"/>
                  <a:gd name="connsiteY142" fmla="*/ 68523 h 838042"/>
                  <a:gd name="connsiteX143" fmla="*/ 427697 w 1033465"/>
                  <a:gd name="connsiteY143" fmla="*/ 137103 h 838042"/>
                  <a:gd name="connsiteX144" fmla="*/ 420077 w 1033465"/>
                  <a:gd name="connsiteY144" fmla="*/ 169279 h 838042"/>
                  <a:gd name="connsiteX145" fmla="*/ 420077 w 1033465"/>
                  <a:gd name="connsiteY145" fmla="*/ 207379 h 838042"/>
                  <a:gd name="connsiteX146" fmla="*/ 423887 w 1033465"/>
                  <a:gd name="connsiteY146" fmla="*/ 213094 h 838042"/>
                  <a:gd name="connsiteX147" fmla="*/ 427697 w 1033465"/>
                  <a:gd name="connsiteY147" fmla="*/ 224524 h 838042"/>
                  <a:gd name="connsiteX148" fmla="*/ 425792 w 1033465"/>
                  <a:gd name="connsiteY148" fmla="*/ 251194 h 838042"/>
                  <a:gd name="connsiteX149" fmla="*/ 420077 w 1033465"/>
                  <a:gd name="connsiteY149" fmla="*/ 253099 h 838042"/>
                  <a:gd name="connsiteX150" fmla="*/ 414362 w 1033465"/>
                  <a:gd name="connsiteY150" fmla="*/ 256909 h 838042"/>
                  <a:gd name="connsiteX151" fmla="*/ 423887 w 1033465"/>
                  <a:gd name="connsiteY151" fmla="*/ 253099 h 838042"/>
                  <a:gd name="connsiteX0" fmla="*/ 42388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16001 w 1033465"/>
                  <a:gd name="connsiteY135" fmla="*/ 286712 h 838042"/>
                  <a:gd name="connsiteX136" fmla="*/ 564857 w 1033465"/>
                  <a:gd name="connsiteY136" fmla="*/ 287389 h 838042"/>
                  <a:gd name="connsiteX137" fmla="*/ 530567 w 1033465"/>
                  <a:gd name="connsiteY137" fmla="*/ 274054 h 838042"/>
                  <a:gd name="connsiteX138" fmla="*/ 507707 w 1033465"/>
                  <a:gd name="connsiteY138" fmla="*/ 235954 h 838042"/>
                  <a:gd name="connsiteX139" fmla="*/ 509612 w 1033465"/>
                  <a:gd name="connsiteY139" fmla="*/ 171184 h 838042"/>
                  <a:gd name="connsiteX140" fmla="*/ 508314 w 1033465"/>
                  <a:gd name="connsiteY140" fmla="*/ 73485 h 838042"/>
                  <a:gd name="connsiteX141" fmla="*/ 454116 w 1033465"/>
                  <a:gd name="connsiteY141" fmla="*/ 11248 h 838042"/>
                  <a:gd name="connsiteX142" fmla="*/ 435401 w 1033465"/>
                  <a:gd name="connsiteY142" fmla="*/ 68523 h 838042"/>
                  <a:gd name="connsiteX143" fmla="*/ 427697 w 1033465"/>
                  <a:gd name="connsiteY143" fmla="*/ 137103 h 838042"/>
                  <a:gd name="connsiteX144" fmla="*/ 420077 w 1033465"/>
                  <a:gd name="connsiteY144" fmla="*/ 169279 h 838042"/>
                  <a:gd name="connsiteX145" fmla="*/ 420077 w 1033465"/>
                  <a:gd name="connsiteY145" fmla="*/ 207379 h 838042"/>
                  <a:gd name="connsiteX146" fmla="*/ 423887 w 1033465"/>
                  <a:gd name="connsiteY146" fmla="*/ 213094 h 838042"/>
                  <a:gd name="connsiteX147" fmla="*/ 425792 w 1033465"/>
                  <a:gd name="connsiteY147" fmla="*/ 251194 h 838042"/>
                  <a:gd name="connsiteX148" fmla="*/ 420077 w 1033465"/>
                  <a:gd name="connsiteY148" fmla="*/ 253099 h 838042"/>
                  <a:gd name="connsiteX149" fmla="*/ 414362 w 1033465"/>
                  <a:gd name="connsiteY149" fmla="*/ 256909 h 838042"/>
                  <a:gd name="connsiteX150" fmla="*/ 423887 w 1033465"/>
                  <a:gd name="connsiteY150" fmla="*/ 253099 h 838042"/>
                  <a:gd name="connsiteX0" fmla="*/ 414362 w 1033465"/>
                  <a:gd name="connsiteY0" fmla="*/ 25690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16001 w 1033465"/>
                  <a:gd name="connsiteY135" fmla="*/ 286712 h 838042"/>
                  <a:gd name="connsiteX136" fmla="*/ 564857 w 1033465"/>
                  <a:gd name="connsiteY136" fmla="*/ 287389 h 838042"/>
                  <a:gd name="connsiteX137" fmla="*/ 530567 w 1033465"/>
                  <a:gd name="connsiteY137" fmla="*/ 274054 h 838042"/>
                  <a:gd name="connsiteX138" fmla="*/ 507707 w 1033465"/>
                  <a:gd name="connsiteY138" fmla="*/ 235954 h 838042"/>
                  <a:gd name="connsiteX139" fmla="*/ 509612 w 1033465"/>
                  <a:gd name="connsiteY139" fmla="*/ 171184 h 838042"/>
                  <a:gd name="connsiteX140" fmla="*/ 508314 w 1033465"/>
                  <a:gd name="connsiteY140" fmla="*/ 73485 h 838042"/>
                  <a:gd name="connsiteX141" fmla="*/ 454116 w 1033465"/>
                  <a:gd name="connsiteY141" fmla="*/ 11248 h 838042"/>
                  <a:gd name="connsiteX142" fmla="*/ 435401 w 1033465"/>
                  <a:gd name="connsiteY142" fmla="*/ 68523 h 838042"/>
                  <a:gd name="connsiteX143" fmla="*/ 427697 w 1033465"/>
                  <a:gd name="connsiteY143" fmla="*/ 137103 h 838042"/>
                  <a:gd name="connsiteX144" fmla="*/ 420077 w 1033465"/>
                  <a:gd name="connsiteY144" fmla="*/ 169279 h 838042"/>
                  <a:gd name="connsiteX145" fmla="*/ 420077 w 1033465"/>
                  <a:gd name="connsiteY145" fmla="*/ 207379 h 838042"/>
                  <a:gd name="connsiteX146" fmla="*/ 423887 w 1033465"/>
                  <a:gd name="connsiteY146" fmla="*/ 213094 h 838042"/>
                  <a:gd name="connsiteX147" fmla="*/ 425792 w 1033465"/>
                  <a:gd name="connsiteY147" fmla="*/ 251194 h 838042"/>
                  <a:gd name="connsiteX148" fmla="*/ 420077 w 1033465"/>
                  <a:gd name="connsiteY148" fmla="*/ 253099 h 838042"/>
                  <a:gd name="connsiteX149" fmla="*/ 414362 w 1033465"/>
                  <a:gd name="connsiteY149" fmla="*/ 256909 h 838042"/>
                  <a:gd name="connsiteX0" fmla="*/ 420077 w 1033465"/>
                  <a:gd name="connsiteY0" fmla="*/ 25309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16001 w 1033465"/>
                  <a:gd name="connsiteY135" fmla="*/ 286712 h 838042"/>
                  <a:gd name="connsiteX136" fmla="*/ 564857 w 1033465"/>
                  <a:gd name="connsiteY136" fmla="*/ 287389 h 838042"/>
                  <a:gd name="connsiteX137" fmla="*/ 530567 w 1033465"/>
                  <a:gd name="connsiteY137" fmla="*/ 274054 h 838042"/>
                  <a:gd name="connsiteX138" fmla="*/ 507707 w 1033465"/>
                  <a:gd name="connsiteY138" fmla="*/ 235954 h 838042"/>
                  <a:gd name="connsiteX139" fmla="*/ 509612 w 1033465"/>
                  <a:gd name="connsiteY139" fmla="*/ 171184 h 838042"/>
                  <a:gd name="connsiteX140" fmla="*/ 508314 w 1033465"/>
                  <a:gd name="connsiteY140" fmla="*/ 73485 h 838042"/>
                  <a:gd name="connsiteX141" fmla="*/ 454116 w 1033465"/>
                  <a:gd name="connsiteY141" fmla="*/ 11248 h 838042"/>
                  <a:gd name="connsiteX142" fmla="*/ 435401 w 1033465"/>
                  <a:gd name="connsiteY142" fmla="*/ 68523 h 838042"/>
                  <a:gd name="connsiteX143" fmla="*/ 427697 w 1033465"/>
                  <a:gd name="connsiteY143" fmla="*/ 137103 h 838042"/>
                  <a:gd name="connsiteX144" fmla="*/ 420077 w 1033465"/>
                  <a:gd name="connsiteY144" fmla="*/ 169279 h 838042"/>
                  <a:gd name="connsiteX145" fmla="*/ 420077 w 1033465"/>
                  <a:gd name="connsiteY145" fmla="*/ 207379 h 838042"/>
                  <a:gd name="connsiteX146" fmla="*/ 423887 w 1033465"/>
                  <a:gd name="connsiteY146" fmla="*/ 213094 h 838042"/>
                  <a:gd name="connsiteX147" fmla="*/ 425792 w 1033465"/>
                  <a:gd name="connsiteY147" fmla="*/ 251194 h 838042"/>
                  <a:gd name="connsiteX148" fmla="*/ 420077 w 1033465"/>
                  <a:gd name="connsiteY148" fmla="*/ 253099 h 838042"/>
                  <a:gd name="connsiteX0" fmla="*/ 425792 w 1033465"/>
                  <a:gd name="connsiteY0" fmla="*/ 251194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16001 w 1033465"/>
                  <a:gd name="connsiteY135" fmla="*/ 286712 h 838042"/>
                  <a:gd name="connsiteX136" fmla="*/ 564857 w 1033465"/>
                  <a:gd name="connsiteY136" fmla="*/ 287389 h 838042"/>
                  <a:gd name="connsiteX137" fmla="*/ 530567 w 1033465"/>
                  <a:gd name="connsiteY137" fmla="*/ 274054 h 838042"/>
                  <a:gd name="connsiteX138" fmla="*/ 507707 w 1033465"/>
                  <a:gd name="connsiteY138" fmla="*/ 235954 h 838042"/>
                  <a:gd name="connsiteX139" fmla="*/ 509612 w 1033465"/>
                  <a:gd name="connsiteY139" fmla="*/ 171184 h 838042"/>
                  <a:gd name="connsiteX140" fmla="*/ 508314 w 1033465"/>
                  <a:gd name="connsiteY140" fmla="*/ 73485 h 838042"/>
                  <a:gd name="connsiteX141" fmla="*/ 454116 w 1033465"/>
                  <a:gd name="connsiteY141" fmla="*/ 11248 h 838042"/>
                  <a:gd name="connsiteX142" fmla="*/ 435401 w 1033465"/>
                  <a:gd name="connsiteY142" fmla="*/ 68523 h 838042"/>
                  <a:gd name="connsiteX143" fmla="*/ 427697 w 1033465"/>
                  <a:gd name="connsiteY143" fmla="*/ 137103 h 838042"/>
                  <a:gd name="connsiteX144" fmla="*/ 420077 w 1033465"/>
                  <a:gd name="connsiteY144" fmla="*/ 169279 h 838042"/>
                  <a:gd name="connsiteX145" fmla="*/ 420077 w 1033465"/>
                  <a:gd name="connsiteY145" fmla="*/ 207379 h 838042"/>
                  <a:gd name="connsiteX146" fmla="*/ 423887 w 1033465"/>
                  <a:gd name="connsiteY146" fmla="*/ 213094 h 838042"/>
                  <a:gd name="connsiteX147" fmla="*/ 425792 w 1033465"/>
                  <a:gd name="connsiteY147" fmla="*/ 251194 h 838042"/>
                  <a:gd name="connsiteX0" fmla="*/ 423887 w 1033465"/>
                  <a:gd name="connsiteY0" fmla="*/ 213094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16001 w 1033465"/>
                  <a:gd name="connsiteY135" fmla="*/ 286712 h 838042"/>
                  <a:gd name="connsiteX136" fmla="*/ 564857 w 1033465"/>
                  <a:gd name="connsiteY136" fmla="*/ 287389 h 838042"/>
                  <a:gd name="connsiteX137" fmla="*/ 530567 w 1033465"/>
                  <a:gd name="connsiteY137" fmla="*/ 274054 h 838042"/>
                  <a:gd name="connsiteX138" fmla="*/ 507707 w 1033465"/>
                  <a:gd name="connsiteY138" fmla="*/ 235954 h 838042"/>
                  <a:gd name="connsiteX139" fmla="*/ 509612 w 1033465"/>
                  <a:gd name="connsiteY139" fmla="*/ 171184 h 838042"/>
                  <a:gd name="connsiteX140" fmla="*/ 508314 w 1033465"/>
                  <a:gd name="connsiteY140" fmla="*/ 73485 h 838042"/>
                  <a:gd name="connsiteX141" fmla="*/ 454116 w 1033465"/>
                  <a:gd name="connsiteY141" fmla="*/ 11248 h 838042"/>
                  <a:gd name="connsiteX142" fmla="*/ 435401 w 1033465"/>
                  <a:gd name="connsiteY142" fmla="*/ 68523 h 838042"/>
                  <a:gd name="connsiteX143" fmla="*/ 427697 w 1033465"/>
                  <a:gd name="connsiteY143" fmla="*/ 137103 h 838042"/>
                  <a:gd name="connsiteX144" fmla="*/ 420077 w 1033465"/>
                  <a:gd name="connsiteY144" fmla="*/ 169279 h 838042"/>
                  <a:gd name="connsiteX145" fmla="*/ 420077 w 1033465"/>
                  <a:gd name="connsiteY145" fmla="*/ 207379 h 838042"/>
                  <a:gd name="connsiteX146" fmla="*/ 423887 w 1033465"/>
                  <a:gd name="connsiteY146" fmla="*/ 213094 h 838042"/>
                  <a:gd name="connsiteX0" fmla="*/ 420077 w 1033465"/>
                  <a:gd name="connsiteY0" fmla="*/ 207379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16001 w 1033465"/>
                  <a:gd name="connsiteY135" fmla="*/ 286712 h 838042"/>
                  <a:gd name="connsiteX136" fmla="*/ 564857 w 1033465"/>
                  <a:gd name="connsiteY136" fmla="*/ 287389 h 838042"/>
                  <a:gd name="connsiteX137" fmla="*/ 530567 w 1033465"/>
                  <a:gd name="connsiteY137" fmla="*/ 274054 h 838042"/>
                  <a:gd name="connsiteX138" fmla="*/ 507707 w 1033465"/>
                  <a:gd name="connsiteY138" fmla="*/ 235954 h 838042"/>
                  <a:gd name="connsiteX139" fmla="*/ 509612 w 1033465"/>
                  <a:gd name="connsiteY139" fmla="*/ 171184 h 838042"/>
                  <a:gd name="connsiteX140" fmla="*/ 508314 w 1033465"/>
                  <a:gd name="connsiteY140" fmla="*/ 73485 h 838042"/>
                  <a:gd name="connsiteX141" fmla="*/ 454116 w 1033465"/>
                  <a:gd name="connsiteY141" fmla="*/ 11248 h 838042"/>
                  <a:gd name="connsiteX142" fmla="*/ 435401 w 1033465"/>
                  <a:gd name="connsiteY142" fmla="*/ 68523 h 838042"/>
                  <a:gd name="connsiteX143" fmla="*/ 427697 w 1033465"/>
                  <a:gd name="connsiteY143" fmla="*/ 137103 h 838042"/>
                  <a:gd name="connsiteX144" fmla="*/ 420077 w 1033465"/>
                  <a:gd name="connsiteY144" fmla="*/ 169279 h 838042"/>
                  <a:gd name="connsiteX145" fmla="*/ 420077 w 1033465"/>
                  <a:gd name="connsiteY145" fmla="*/ 207379 h 838042"/>
                  <a:gd name="connsiteX0" fmla="*/ 436054 w 1033465"/>
                  <a:gd name="connsiteY0" fmla="*/ 214465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16001 w 1033465"/>
                  <a:gd name="connsiteY135" fmla="*/ 286712 h 838042"/>
                  <a:gd name="connsiteX136" fmla="*/ 564857 w 1033465"/>
                  <a:gd name="connsiteY136" fmla="*/ 287389 h 838042"/>
                  <a:gd name="connsiteX137" fmla="*/ 530567 w 1033465"/>
                  <a:gd name="connsiteY137" fmla="*/ 274054 h 838042"/>
                  <a:gd name="connsiteX138" fmla="*/ 507707 w 1033465"/>
                  <a:gd name="connsiteY138" fmla="*/ 235954 h 838042"/>
                  <a:gd name="connsiteX139" fmla="*/ 509612 w 1033465"/>
                  <a:gd name="connsiteY139" fmla="*/ 171184 h 838042"/>
                  <a:gd name="connsiteX140" fmla="*/ 508314 w 1033465"/>
                  <a:gd name="connsiteY140" fmla="*/ 73485 h 838042"/>
                  <a:gd name="connsiteX141" fmla="*/ 454116 w 1033465"/>
                  <a:gd name="connsiteY141" fmla="*/ 11248 h 838042"/>
                  <a:gd name="connsiteX142" fmla="*/ 435401 w 1033465"/>
                  <a:gd name="connsiteY142" fmla="*/ 68523 h 838042"/>
                  <a:gd name="connsiteX143" fmla="*/ 427697 w 1033465"/>
                  <a:gd name="connsiteY143" fmla="*/ 137103 h 838042"/>
                  <a:gd name="connsiteX144" fmla="*/ 420077 w 1033465"/>
                  <a:gd name="connsiteY144" fmla="*/ 169279 h 838042"/>
                  <a:gd name="connsiteX145" fmla="*/ 436054 w 1033465"/>
                  <a:gd name="connsiteY145"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16001 w 1033465"/>
                  <a:gd name="connsiteY135" fmla="*/ 286712 h 838042"/>
                  <a:gd name="connsiteX136" fmla="*/ 564857 w 1033465"/>
                  <a:gd name="connsiteY136" fmla="*/ 287389 h 838042"/>
                  <a:gd name="connsiteX137" fmla="*/ 530567 w 1033465"/>
                  <a:gd name="connsiteY137" fmla="*/ 274054 h 838042"/>
                  <a:gd name="connsiteX138" fmla="*/ 507707 w 1033465"/>
                  <a:gd name="connsiteY138" fmla="*/ 235954 h 838042"/>
                  <a:gd name="connsiteX139" fmla="*/ 509612 w 1033465"/>
                  <a:gd name="connsiteY139" fmla="*/ 171184 h 838042"/>
                  <a:gd name="connsiteX140" fmla="*/ 508314 w 1033465"/>
                  <a:gd name="connsiteY140" fmla="*/ 73485 h 838042"/>
                  <a:gd name="connsiteX141" fmla="*/ 454116 w 1033465"/>
                  <a:gd name="connsiteY141" fmla="*/ 11248 h 838042"/>
                  <a:gd name="connsiteX142" fmla="*/ 435401 w 1033465"/>
                  <a:gd name="connsiteY142" fmla="*/ 68523 h 838042"/>
                  <a:gd name="connsiteX143" fmla="*/ 427697 w 1033465"/>
                  <a:gd name="connsiteY143" fmla="*/ 137103 h 838042"/>
                  <a:gd name="connsiteX144" fmla="*/ 420077 w 1033465"/>
                  <a:gd name="connsiteY144" fmla="*/ 169279 h 838042"/>
                  <a:gd name="connsiteX145" fmla="*/ 436054 w 1033465"/>
                  <a:gd name="connsiteY145"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16001 w 1033465"/>
                  <a:gd name="connsiteY135" fmla="*/ 286712 h 838042"/>
                  <a:gd name="connsiteX136" fmla="*/ 564857 w 1033465"/>
                  <a:gd name="connsiteY136" fmla="*/ 287389 h 838042"/>
                  <a:gd name="connsiteX137" fmla="*/ 530567 w 1033465"/>
                  <a:gd name="connsiteY137" fmla="*/ 274054 h 838042"/>
                  <a:gd name="connsiteX138" fmla="*/ 507707 w 1033465"/>
                  <a:gd name="connsiteY138" fmla="*/ 235954 h 838042"/>
                  <a:gd name="connsiteX139" fmla="*/ 509612 w 1033465"/>
                  <a:gd name="connsiteY139" fmla="*/ 171184 h 838042"/>
                  <a:gd name="connsiteX140" fmla="*/ 508314 w 1033465"/>
                  <a:gd name="connsiteY140" fmla="*/ 73485 h 838042"/>
                  <a:gd name="connsiteX141" fmla="*/ 454116 w 1033465"/>
                  <a:gd name="connsiteY141" fmla="*/ 11248 h 838042"/>
                  <a:gd name="connsiteX142" fmla="*/ 435401 w 1033465"/>
                  <a:gd name="connsiteY142" fmla="*/ 68523 h 838042"/>
                  <a:gd name="connsiteX143" fmla="*/ 427697 w 1033465"/>
                  <a:gd name="connsiteY143" fmla="*/ 137103 h 838042"/>
                  <a:gd name="connsiteX144" fmla="*/ 420077 w 1033465"/>
                  <a:gd name="connsiteY144" fmla="*/ 169279 h 838042"/>
                  <a:gd name="connsiteX145" fmla="*/ 436054 w 1033465"/>
                  <a:gd name="connsiteY145"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16001 w 1033465"/>
                  <a:gd name="connsiteY135" fmla="*/ 286712 h 838042"/>
                  <a:gd name="connsiteX136" fmla="*/ 564857 w 1033465"/>
                  <a:gd name="connsiteY136" fmla="*/ 287389 h 838042"/>
                  <a:gd name="connsiteX137" fmla="*/ 530567 w 1033465"/>
                  <a:gd name="connsiteY137" fmla="*/ 274054 h 838042"/>
                  <a:gd name="connsiteX138" fmla="*/ 507707 w 1033465"/>
                  <a:gd name="connsiteY138" fmla="*/ 235954 h 838042"/>
                  <a:gd name="connsiteX139" fmla="*/ 509612 w 1033465"/>
                  <a:gd name="connsiteY139" fmla="*/ 171184 h 838042"/>
                  <a:gd name="connsiteX140" fmla="*/ 508314 w 1033465"/>
                  <a:gd name="connsiteY140" fmla="*/ 73485 h 838042"/>
                  <a:gd name="connsiteX141" fmla="*/ 454116 w 1033465"/>
                  <a:gd name="connsiteY141" fmla="*/ 11248 h 838042"/>
                  <a:gd name="connsiteX142" fmla="*/ 435401 w 1033465"/>
                  <a:gd name="connsiteY142" fmla="*/ 68523 h 838042"/>
                  <a:gd name="connsiteX143" fmla="*/ 427697 w 1033465"/>
                  <a:gd name="connsiteY143" fmla="*/ 137103 h 838042"/>
                  <a:gd name="connsiteX144" fmla="*/ 436054 w 1033465"/>
                  <a:gd name="connsiteY144"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16001 w 1033465"/>
                  <a:gd name="connsiteY135" fmla="*/ 286712 h 838042"/>
                  <a:gd name="connsiteX136" fmla="*/ 564857 w 1033465"/>
                  <a:gd name="connsiteY136" fmla="*/ 287389 h 838042"/>
                  <a:gd name="connsiteX137" fmla="*/ 530567 w 1033465"/>
                  <a:gd name="connsiteY137" fmla="*/ 274054 h 838042"/>
                  <a:gd name="connsiteX138" fmla="*/ 507707 w 1033465"/>
                  <a:gd name="connsiteY138" fmla="*/ 235954 h 838042"/>
                  <a:gd name="connsiteX139" fmla="*/ 509612 w 1033465"/>
                  <a:gd name="connsiteY139" fmla="*/ 171184 h 838042"/>
                  <a:gd name="connsiteX140" fmla="*/ 508314 w 1033465"/>
                  <a:gd name="connsiteY140" fmla="*/ 73485 h 838042"/>
                  <a:gd name="connsiteX141" fmla="*/ 454116 w 1033465"/>
                  <a:gd name="connsiteY141" fmla="*/ 11248 h 838042"/>
                  <a:gd name="connsiteX142" fmla="*/ 435401 w 1033465"/>
                  <a:gd name="connsiteY142" fmla="*/ 68523 h 838042"/>
                  <a:gd name="connsiteX143" fmla="*/ 434509 w 1033465"/>
                  <a:gd name="connsiteY143" fmla="*/ 135537 h 838042"/>
                  <a:gd name="connsiteX144" fmla="*/ 436054 w 1033465"/>
                  <a:gd name="connsiteY144"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89597 w 1033465"/>
                  <a:gd name="connsiteY3" fmla="*/ 264529 h 838042"/>
                  <a:gd name="connsiteX4" fmla="*/ 359117 w 1033465"/>
                  <a:gd name="connsiteY4" fmla="*/ 266434 h 838042"/>
                  <a:gd name="connsiteX5" fmla="*/ 353402 w 1033465"/>
                  <a:gd name="connsiteY5" fmla="*/ 270244 h 838042"/>
                  <a:gd name="connsiteX6" fmla="*/ 341972 w 1033465"/>
                  <a:gd name="connsiteY6" fmla="*/ 279769 h 838042"/>
                  <a:gd name="connsiteX7" fmla="*/ 330542 w 1033465"/>
                  <a:gd name="connsiteY7" fmla="*/ 283579 h 838042"/>
                  <a:gd name="connsiteX8" fmla="*/ 315302 w 1033465"/>
                  <a:gd name="connsiteY8" fmla="*/ 289294 h 838042"/>
                  <a:gd name="connsiteX9" fmla="*/ 267677 w 1033465"/>
                  <a:gd name="connsiteY9" fmla="*/ 285484 h 838042"/>
                  <a:gd name="connsiteX10" fmla="*/ 256247 w 1033465"/>
                  <a:gd name="connsiteY10" fmla="*/ 281674 h 838042"/>
                  <a:gd name="connsiteX11" fmla="*/ 244817 w 1033465"/>
                  <a:gd name="connsiteY11" fmla="*/ 277864 h 838042"/>
                  <a:gd name="connsiteX12" fmla="*/ 239102 w 1033465"/>
                  <a:gd name="connsiteY12" fmla="*/ 275959 h 838042"/>
                  <a:gd name="connsiteX13" fmla="*/ 233387 w 1033465"/>
                  <a:gd name="connsiteY13" fmla="*/ 274054 h 838042"/>
                  <a:gd name="connsiteX14" fmla="*/ 221957 w 1033465"/>
                  <a:gd name="connsiteY14" fmla="*/ 272149 h 838042"/>
                  <a:gd name="connsiteX15" fmla="*/ 216242 w 1033465"/>
                  <a:gd name="connsiteY15" fmla="*/ 270244 h 838042"/>
                  <a:gd name="connsiteX16" fmla="*/ 208622 w 1033465"/>
                  <a:gd name="connsiteY16" fmla="*/ 268339 h 838042"/>
                  <a:gd name="connsiteX17" fmla="*/ 197192 w 1033465"/>
                  <a:gd name="connsiteY17" fmla="*/ 264529 h 838042"/>
                  <a:gd name="connsiteX18" fmla="*/ 191477 w 1033465"/>
                  <a:gd name="connsiteY18" fmla="*/ 262624 h 838042"/>
                  <a:gd name="connsiteX19" fmla="*/ 183857 w 1033465"/>
                  <a:gd name="connsiteY19" fmla="*/ 260719 h 838042"/>
                  <a:gd name="connsiteX20" fmla="*/ 172427 w 1033465"/>
                  <a:gd name="connsiteY20" fmla="*/ 255004 h 838042"/>
                  <a:gd name="connsiteX21" fmla="*/ 166712 w 1033465"/>
                  <a:gd name="connsiteY21" fmla="*/ 251194 h 838042"/>
                  <a:gd name="connsiteX22" fmla="*/ 159092 w 1033465"/>
                  <a:gd name="connsiteY22" fmla="*/ 239764 h 838042"/>
                  <a:gd name="connsiteX23" fmla="*/ 147662 w 1033465"/>
                  <a:gd name="connsiteY23" fmla="*/ 235954 h 838042"/>
                  <a:gd name="connsiteX24" fmla="*/ 141947 w 1033465"/>
                  <a:gd name="connsiteY24" fmla="*/ 232144 h 838042"/>
                  <a:gd name="connsiteX25" fmla="*/ 136232 w 1033465"/>
                  <a:gd name="connsiteY25" fmla="*/ 230239 h 838042"/>
                  <a:gd name="connsiteX26" fmla="*/ 119087 w 1033465"/>
                  <a:gd name="connsiteY26" fmla="*/ 226429 h 838042"/>
                  <a:gd name="connsiteX27" fmla="*/ 113372 w 1033465"/>
                  <a:gd name="connsiteY27" fmla="*/ 220714 h 838042"/>
                  <a:gd name="connsiteX28" fmla="*/ 103847 w 1033465"/>
                  <a:gd name="connsiteY28" fmla="*/ 203569 h 838042"/>
                  <a:gd name="connsiteX29" fmla="*/ 86702 w 1033465"/>
                  <a:gd name="connsiteY29" fmla="*/ 195949 h 838042"/>
                  <a:gd name="connsiteX30" fmla="*/ 80987 w 1033465"/>
                  <a:gd name="connsiteY30" fmla="*/ 194044 h 838042"/>
                  <a:gd name="connsiteX31" fmla="*/ 61937 w 1033465"/>
                  <a:gd name="connsiteY31" fmla="*/ 197854 h 838042"/>
                  <a:gd name="connsiteX32" fmla="*/ 56222 w 1033465"/>
                  <a:gd name="connsiteY32" fmla="*/ 201664 h 838042"/>
                  <a:gd name="connsiteX33" fmla="*/ 52412 w 1033465"/>
                  <a:gd name="connsiteY33" fmla="*/ 207379 h 838042"/>
                  <a:gd name="connsiteX34" fmla="*/ 48602 w 1033465"/>
                  <a:gd name="connsiteY34" fmla="*/ 218809 h 838042"/>
                  <a:gd name="connsiteX35" fmla="*/ 52412 w 1033465"/>
                  <a:gd name="connsiteY35" fmla="*/ 256909 h 838042"/>
                  <a:gd name="connsiteX36" fmla="*/ 56222 w 1033465"/>
                  <a:gd name="connsiteY36" fmla="*/ 262624 h 838042"/>
                  <a:gd name="connsiteX37" fmla="*/ 61937 w 1033465"/>
                  <a:gd name="connsiteY37" fmla="*/ 266434 h 838042"/>
                  <a:gd name="connsiteX38" fmla="*/ 65747 w 1033465"/>
                  <a:gd name="connsiteY38" fmla="*/ 272149 h 838042"/>
                  <a:gd name="connsiteX39" fmla="*/ 82892 w 1033465"/>
                  <a:gd name="connsiteY39" fmla="*/ 281674 h 838042"/>
                  <a:gd name="connsiteX40" fmla="*/ 105752 w 1033465"/>
                  <a:gd name="connsiteY40" fmla="*/ 283579 h 838042"/>
                  <a:gd name="connsiteX41" fmla="*/ 126707 w 1033465"/>
                  <a:gd name="connsiteY41" fmla="*/ 289294 h 838042"/>
                  <a:gd name="connsiteX42" fmla="*/ 132422 w 1033465"/>
                  <a:gd name="connsiteY42" fmla="*/ 291199 h 838042"/>
                  <a:gd name="connsiteX43" fmla="*/ 138137 w 1033465"/>
                  <a:gd name="connsiteY43" fmla="*/ 296914 h 838042"/>
                  <a:gd name="connsiteX44" fmla="*/ 145757 w 1033465"/>
                  <a:gd name="connsiteY44" fmla="*/ 298819 h 838042"/>
                  <a:gd name="connsiteX45" fmla="*/ 168617 w 1033465"/>
                  <a:gd name="connsiteY45" fmla="*/ 302629 h 838042"/>
                  <a:gd name="connsiteX46" fmla="*/ 193382 w 1033465"/>
                  <a:gd name="connsiteY46" fmla="*/ 308344 h 838042"/>
                  <a:gd name="connsiteX47" fmla="*/ 210527 w 1033465"/>
                  <a:gd name="connsiteY47" fmla="*/ 314059 h 838042"/>
                  <a:gd name="connsiteX48" fmla="*/ 216242 w 1033465"/>
                  <a:gd name="connsiteY48" fmla="*/ 315964 h 838042"/>
                  <a:gd name="connsiteX49" fmla="*/ 231482 w 1033465"/>
                  <a:gd name="connsiteY49" fmla="*/ 319774 h 838042"/>
                  <a:gd name="connsiteX50" fmla="*/ 250532 w 1033465"/>
                  <a:gd name="connsiteY50" fmla="*/ 325489 h 838042"/>
                  <a:gd name="connsiteX51" fmla="*/ 256247 w 1033465"/>
                  <a:gd name="connsiteY51" fmla="*/ 329299 h 838042"/>
                  <a:gd name="connsiteX52" fmla="*/ 269582 w 1033465"/>
                  <a:gd name="connsiteY52" fmla="*/ 344539 h 838042"/>
                  <a:gd name="connsiteX53" fmla="*/ 275297 w 1033465"/>
                  <a:gd name="connsiteY53" fmla="*/ 363589 h 838042"/>
                  <a:gd name="connsiteX54" fmla="*/ 277202 w 1033465"/>
                  <a:gd name="connsiteY54" fmla="*/ 369304 h 838042"/>
                  <a:gd name="connsiteX55" fmla="*/ 279107 w 1033465"/>
                  <a:gd name="connsiteY55" fmla="*/ 375019 h 838042"/>
                  <a:gd name="connsiteX56" fmla="*/ 281012 w 1033465"/>
                  <a:gd name="connsiteY56" fmla="*/ 399784 h 838042"/>
                  <a:gd name="connsiteX57" fmla="*/ 282917 w 1033465"/>
                  <a:gd name="connsiteY57" fmla="*/ 405499 h 838042"/>
                  <a:gd name="connsiteX58" fmla="*/ 281012 w 1033465"/>
                  <a:gd name="connsiteY58" fmla="*/ 424549 h 838042"/>
                  <a:gd name="connsiteX59" fmla="*/ 279107 w 1033465"/>
                  <a:gd name="connsiteY59" fmla="*/ 434074 h 838042"/>
                  <a:gd name="connsiteX60" fmla="*/ 265772 w 1033465"/>
                  <a:gd name="connsiteY60" fmla="*/ 447409 h 838042"/>
                  <a:gd name="connsiteX61" fmla="*/ 254342 w 1033465"/>
                  <a:gd name="connsiteY61" fmla="*/ 455029 h 838042"/>
                  <a:gd name="connsiteX62" fmla="*/ 242912 w 1033465"/>
                  <a:gd name="connsiteY62" fmla="*/ 458839 h 838042"/>
                  <a:gd name="connsiteX63" fmla="*/ 128612 w 1033465"/>
                  <a:gd name="connsiteY63" fmla="*/ 458839 h 838042"/>
                  <a:gd name="connsiteX64" fmla="*/ 122897 w 1033465"/>
                  <a:gd name="connsiteY64" fmla="*/ 460744 h 838042"/>
                  <a:gd name="connsiteX65" fmla="*/ 107657 w 1033465"/>
                  <a:gd name="connsiteY65" fmla="*/ 462649 h 838042"/>
                  <a:gd name="connsiteX66" fmla="*/ 90512 w 1033465"/>
                  <a:gd name="connsiteY66" fmla="*/ 468364 h 838042"/>
                  <a:gd name="connsiteX67" fmla="*/ 84797 w 1033465"/>
                  <a:gd name="connsiteY67" fmla="*/ 470269 h 838042"/>
                  <a:gd name="connsiteX68" fmla="*/ 79082 w 1033465"/>
                  <a:gd name="connsiteY68" fmla="*/ 474079 h 838042"/>
                  <a:gd name="connsiteX69" fmla="*/ 67652 w 1033465"/>
                  <a:gd name="connsiteY69" fmla="*/ 475984 h 838042"/>
                  <a:gd name="connsiteX70" fmla="*/ 29552 w 1033465"/>
                  <a:gd name="connsiteY70" fmla="*/ 477889 h 838042"/>
                  <a:gd name="connsiteX71" fmla="*/ 18122 w 1033465"/>
                  <a:gd name="connsiteY71" fmla="*/ 483604 h 838042"/>
                  <a:gd name="connsiteX72" fmla="*/ 8597 w 1033465"/>
                  <a:gd name="connsiteY72" fmla="*/ 493129 h 838042"/>
                  <a:gd name="connsiteX73" fmla="*/ 6692 w 1033465"/>
                  <a:gd name="connsiteY73" fmla="*/ 498844 h 838042"/>
                  <a:gd name="connsiteX74" fmla="*/ 2882 w 1033465"/>
                  <a:gd name="connsiteY74" fmla="*/ 504559 h 838042"/>
                  <a:gd name="connsiteX75" fmla="*/ 14312 w 1033465"/>
                  <a:gd name="connsiteY75" fmla="*/ 540754 h 838042"/>
                  <a:gd name="connsiteX76" fmla="*/ 147662 w 1033465"/>
                  <a:gd name="connsiteY76" fmla="*/ 540754 h 838042"/>
                  <a:gd name="connsiteX77" fmla="*/ 155282 w 1033465"/>
                  <a:gd name="connsiteY77" fmla="*/ 538849 h 838042"/>
                  <a:gd name="connsiteX78" fmla="*/ 305777 w 1033465"/>
                  <a:gd name="connsiteY78" fmla="*/ 533134 h 838042"/>
                  <a:gd name="connsiteX79" fmla="*/ 321017 w 1033465"/>
                  <a:gd name="connsiteY79" fmla="*/ 540754 h 838042"/>
                  <a:gd name="connsiteX80" fmla="*/ 332447 w 1033465"/>
                  <a:gd name="connsiteY80" fmla="*/ 546469 h 838042"/>
                  <a:gd name="connsiteX81" fmla="*/ 336257 w 1033465"/>
                  <a:gd name="connsiteY81" fmla="*/ 552184 h 838042"/>
                  <a:gd name="connsiteX82" fmla="*/ 341972 w 1033465"/>
                  <a:gd name="connsiteY82" fmla="*/ 554089 h 838042"/>
                  <a:gd name="connsiteX83" fmla="*/ 353402 w 1033465"/>
                  <a:gd name="connsiteY83" fmla="*/ 561709 h 838042"/>
                  <a:gd name="connsiteX84" fmla="*/ 359117 w 1033465"/>
                  <a:gd name="connsiteY84" fmla="*/ 565519 h 838042"/>
                  <a:gd name="connsiteX85" fmla="*/ 362927 w 1033465"/>
                  <a:gd name="connsiteY85" fmla="*/ 571234 h 838042"/>
                  <a:gd name="connsiteX86" fmla="*/ 368642 w 1033465"/>
                  <a:gd name="connsiteY86" fmla="*/ 582664 h 838042"/>
                  <a:gd name="connsiteX87" fmla="*/ 364832 w 1033465"/>
                  <a:gd name="connsiteY87" fmla="*/ 609334 h 838042"/>
                  <a:gd name="connsiteX88" fmla="*/ 361022 w 1033465"/>
                  <a:gd name="connsiteY88" fmla="*/ 615049 h 838042"/>
                  <a:gd name="connsiteX89" fmla="*/ 359117 w 1033465"/>
                  <a:gd name="connsiteY89" fmla="*/ 620764 h 838042"/>
                  <a:gd name="connsiteX90" fmla="*/ 355307 w 1033465"/>
                  <a:gd name="connsiteY90" fmla="*/ 626479 h 838042"/>
                  <a:gd name="connsiteX91" fmla="*/ 353402 w 1033465"/>
                  <a:gd name="connsiteY91" fmla="*/ 632194 h 838042"/>
                  <a:gd name="connsiteX92" fmla="*/ 349592 w 1033465"/>
                  <a:gd name="connsiteY92" fmla="*/ 637909 h 838042"/>
                  <a:gd name="connsiteX93" fmla="*/ 332447 w 1033465"/>
                  <a:gd name="connsiteY93" fmla="*/ 704584 h 838042"/>
                  <a:gd name="connsiteX94" fmla="*/ 330542 w 1033465"/>
                  <a:gd name="connsiteY94" fmla="*/ 756019 h 838042"/>
                  <a:gd name="connsiteX95" fmla="*/ 332447 w 1033465"/>
                  <a:gd name="connsiteY95" fmla="*/ 780784 h 838042"/>
                  <a:gd name="connsiteX96" fmla="*/ 334352 w 1033465"/>
                  <a:gd name="connsiteY96" fmla="*/ 786499 h 838042"/>
                  <a:gd name="connsiteX97" fmla="*/ 338162 w 1033465"/>
                  <a:gd name="connsiteY97" fmla="*/ 790309 h 838042"/>
                  <a:gd name="connsiteX98" fmla="*/ 366737 w 1033465"/>
                  <a:gd name="connsiteY98" fmla="*/ 836029 h 838042"/>
                  <a:gd name="connsiteX99" fmla="*/ 389597 w 1033465"/>
                  <a:gd name="connsiteY99" fmla="*/ 837934 h 838042"/>
                  <a:gd name="connsiteX100" fmla="*/ 397407 w 1033465"/>
                  <a:gd name="connsiteY100" fmla="*/ 833530 h 838042"/>
                  <a:gd name="connsiteX101" fmla="*/ 402932 w 1033465"/>
                  <a:gd name="connsiteY101" fmla="*/ 784594 h 838042"/>
                  <a:gd name="connsiteX102" fmla="*/ 406742 w 1033465"/>
                  <a:gd name="connsiteY102" fmla="*/ 727444 h 838042"/>
                  <a:gd name="connsiteX103" fmla="*/ 423887 w 1033465"/>
                  <a:gd name="connsiteY103" fmla="*/ 672199 h 838042"/>
                  <a:gd name="connsiteX104" fmla="*/ 429602 w 1033465"/>
                  <a:gd name="connsiteY104" fmla="*/ 658864 h 838042"/>
                  <a:gd name="connsiteX105" fmla="*/ 444084 w 1033465"/>
                  <a:gd name="connsiteY105" fmla="*/ 626947 h 838042"/>
                  <a:gd name="connsiteX106" fmla="*/ 464289 w 1033465"/>
                  <a:gd name="connsiteY106" fmla="*/ 600072 h 838042"/>
                  <a:gd name="connsiteX107" fmla="*/ 523510 w 1033465"/>
                  <a:gd name="connsiteY107" fmla="*/ 565123 h 838042"/>
                  <a:gd name="connsiteX108" fmla="*/ 599348 w 1033465"/>
                  <a:gd name="connsiteY108" fmla="*/ 550915 h 838042"/>
                  <a:gd name="connsiteX109" fmla="*/ 707801 w 1033465"/>
                  <a:gd name="connsiteY109" fmla="*/ 612819 h 838042"/>
                  <a:gd name="connsiteX110" fmla="*/ 780122 w 1033465"/>
                  <a:gd name="connsiteY110" fmla="*/ 656959 h 838042"/>
                  <a:gd name="connsiteX111" fmla="*/ 804887 w 1033465"/>
                  <a:gd name="connsiteY111" fmla="*/ 632194 h 838042"/>
                  <a:gd name="connsiteX112" fmla="*/ 801077 w 1033465"/>
                  <a:gd name="connsiteY112" fmla="*/ 601714 h 838042"/>
                  <a:gd name="connsiteX113" fmla="*/ 762796 w 1033465"/>
                  <a:gd name="connsiteY113" fmla="*/ 562523 h 838042"/>
                  <a:gd name="connsiteX114" fmla="*/ 650582 w 1033465"/>
                  <a:gd name="connsiteY114" fmla="*/ 479794 h 838042"/>
                  <a:gd name="connsiteX115" fmla="*/ 646772 w 1033465"/>
                  <a:gd name="connsiteY115" fmla="*/ 462649 h 838042"/>
                  <a:gd name="connsiteX116" fmla="*/ 658202 w 1033465"/>
                  <a:gd name="connsiteY116" fmla="*/ 426454 h 838042"/>
                  <a:gd name="connsiteX117" fmla="*/ 726782 w 1033465"/>
                  <a:gd name="connsiteY117" fmla="*/ 405499 h 838042"/>
                  <a:gd name="connsiteX118" fmla="*/ 813738 w 1033465"/>
                  <a:gd name="connsiteY118" fmla="*/ 406906 h 838042"/>
                  <a:gd name="connsiteX119" fmla="*/ 906231 w 1033465"/>
                  <a:gd name="connsiteY119" fmla="*/ 417646 h 838042"/>
                  <a:gd name="connsiteX120" fmla="*/ 1002290 w 1033465"/>
                  <a:gd name="connsiteY120" fmla="*/ 426835 h 838042"/>
                  <a:gd name="connsiteX121" fmla="*/ 1032449 w 1033465"/>
                  <a:gd name="connsiteY121" fmla="*/ 402711 h 838042"/>
                  <a:gd name="connsiteX122" fmla="*/ 1020514 w 1033465"/>
                  <a:gd name="connsiteY122" fmla="*/ 377797 h 838042"/>
                  <a:gd name="connsiteX123" fmla="*/ 964889 w 1033465"/>
                  <a:gd name="connsiteY123" fmla="*/ 358029 h 838042"/>
                  <a:gd name="connsiteX124" fmla="*/ 827747 w 1033465"/>
                  <a:gd name="connsiteY124" fmla="*/ 357874 h 838042"/>
                  <a:gd name="connsiteX125" fmla="*/ 755811 w 1033465"/>
                  <a:gd name="connsiteY125" fmla="*/ 361702 h 838042"/>
                  <a:gd name="connsiteX126" fmla="*/ 671537 w 1033465"/>
                  <a:gd name="connsiteY126" fmla="*/ 369304 h 838042"/>
                  <a:gd name="connsiteX127" fmla="*/ 644867 w 1033465"/>
                  <a:gd name="connsiteY127" fmla="*/ 338824 h 838042"/>
                  <a:gd name="connsiteX128" fmla="*/ 676403 w 1033465"/>
                  <a:gd name="connsiteY128" fmla="*/ 304962 h 838042"/>
                  <a:gd name="connsiteX129" fmla="*/ 707732 w 1033465"/>
                  <a:gd name="connsiteY129" fmla="*/ 283579 h 838042"/>
                  <a:gd name="connsiteX130" fmla="*/ 743927 w 1033465"/>
                  <a:gd name="connsiteY130" fmla="*/ 251194 h 838042"/>
                  <a:gd name="connsiteX131" fmla="*/ 783019 w 1033465"/>
                  <a:gd name="connsiteY131" fmla="*/ 213846 h 838042"/>
                  <a:gd name="connsiteX132" fmla="*/ 746401 w 1033465"/>
                  <a:gd name="connsiteY132" fmla="*/ 201789 h 838042"/>
                  <a:gd name="connsiteX133" fmla="*/ 694397 w 1033465"/>
                  <a:gd name="connsiteY133" fmla="*/ 226429 h 838042"/>
                  <a:gd name="connsiteX134" fmla="*/ 656678 w 1033465"/>
                  <a:gd name="connsiteY134" fmla="*/ 257626 h 838042"/>
                  <a:gd name="connsiteX135" fmla="*/ 616001 w 1033465"/>
                  <a:gd name="connsiteY135" fmla="*/ 286712 h 838042"/>
                  <a:gd name="connsiteX136" fmla="*/ 564857 w 1033465"/>
                  <a:gd name="connsiteY136" fmla="*/ 287389 h 838042"/>
                  <a:gd name="connsiteX137" fmla="*/ 530567 w 1033465"/>
                  <a:gd name="connsiteY137" fmla="*/ 274054 h 838042"/>
                  <a:gd name="connsiteX138" fmla="*/ 507707 w 1033465"/>
                  <a:gd name="connsiteY138" fmla="*/ 235954 h 838042"/>
                  <a:gd name="connsiteX139" fmla="*/ 509612 w 1033465"/>
                  <a:gd name="connsiteY139" fmla="*/ 171184 h 838042"/>
                  <a:gd name="connsiteX140" fmla="*/ 508314 w 1033465"/>
                  <a:gd name="connsiteY140" fmla="*/ 73485 h 838042"/>
                  <a:gd name="connsiteX141" fmla="*/ 454116 w 1033465"/>
                  <a:gd name="connsiteY141" fmla="*/ 11248 h 838042"/>
                  <a:gd name="connsiteX142" fmla="*/ 442470 w 1033465"/>
                  <a:gd name="connsiteY142" fmla="*/ 75864 h 838042"/>
                  <a:gd name="connsiteX143" fmla="*/ 434509 w 1033465"/>
                  <a:gd name="connsiteY143" fmla="*/ 135537 h 838042"/>
                  <a:gd name="connsiteX144" fmla="*/ 436054 w 1033465"/>
                  <a:gd name="connsiteY144"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9117 w 1033465"/>
                  <a:gd name="connsiteY3" fmla="*/ 266434 h 838042"/>
                  <a:gd name="connsiteX4" fmla="*/ 353402 w 1033465"/>
                  <a:gd name="connsiteY4" fmla="*/ 270244 h 838042"/>
                  <a:gd name="connsiteX5" fmla="*/ 341972 w 1033465"/>
                  <a:gd name="connsiteY5" fmla="*/ 279769 h 838042"/>
                  <a:gd name="connsiteX6" fmla="*/ 330542 w 1033465"/>
                  <a:gd name="connsiteY6" fmla="*/ 283579 h 838042"/>
                  <a:gd name="connsiteX7" fmla="*/ 315302 w 1033465"/>
                  <a:gd name="connsiteY7" fmla="*/ 289294 h 838042"/>
                  <a:gd name="connsiteX8" fmla="*/ 267677 w 1033465"/>
                  <a:gd name="connsiteY8" fmla="*/ 285484 h 838042"/>
                  <a:gd name="connsiteX9" fmla="*/ 256247 w 1033465"/>
                  <a:gd name="connsiteY9" fmla="*/ 281674 h 838042"/>
                  <a:gd name="connsiteX10" fmla="*/ 244817 w 1033465"/>
                  <a:gd name="connsiteY10" fmla="*/ 277864 h 838042"/>
                  <a:gd name="connsiteX11" fmla="*/ 239102 w 1033465"/>
                  <a:gd name="connsiteY11" fmla="*/ 275959 h 838042"/>
                  <a:gd name="connsiteX12" fmla="*/ 233387 w 1033465"/>
                  <a:gd name="connsiteY12" fmla="*/ 274054 h 838042"/>
                  <a:gd name="connsiteX13" fmla="*/ 221957 w 1033465"/>
                  <a:gd name="connsiteY13" fmla="*/ 272149 h 838042"/>
                  <a:gd name="connsiteX14" fmla="*/ 216242 w 1033465"/>
                  <a:gd name="connsiteY14" fmla="*/ 270244 h 838042"/>
                  <a:gd name="connsiteX15" fmla="*/ 208622 w 1033465"/>
                  <a:gd name="connsiteY15" fmla="*/ 268339 h 838042"/>
                  <a:gd name="connsiteX16" fmla="*/ 197192 w 1033465"/>
                  <a:gd name="connsiteY16" fmla="*/ 264529 h 838042"/>
                  <a:gd name="connsiteX17" fmla="*/ 191477 w 1033465"/>
                  <a:gd name="connsiteY17" fmla="*/ 262624 h 838042"/>
                  <a:gd name="connsiteX18" fmla="*/ 183857 w 1033465"/>
                  <a:gd name="connsiteY18" fmla="*/ 260719 h 838042"/>
                  <a:gd name="connsiteX19" fmla="*/ 172427 w 1033465"/>
                  <a:gd name="connsiteY19" fmla="*/ 255004 h 838042"/>
                  <a:gd name="connsiteX20" fmla="*/ 166712 w 1033465"/>
                  <a:gd name="connsiteY20" fmla="*/ 251194 h 838042"/>
                  <a:gd name="connsiteX21" fmla="*/ 159092 w 1033465"/>
                  <a:gd name="connsiteY21" fmla="*/ 239764 h 838042"/>
                  <a:gd name="connsiteX22" fmla="*/ 147662 w 1033465"/>
                  <a:gd name="connsiteY22" fmla="*/ 235954 h 838042"/>
                  <a:gd name="connsiteX23" fmla="*/ 141947 w 1033465"/>
                  <a:gd name="connsiteY23" fmla="*/ 232144 h 838042"/>
                  <a:gd name="connsiteX24" fmla="*/ 136232 w 1033465"/>
                  <a:gd name="connsiteY24" fmla="*/ 230239 h 838042"/>
                  <a:gd name="connsiteX25" fmla="*/ 119087 w 1033465"/>
                  <a:gd name="connsiteY25" fmla="*/ 226429 h 838042"/>
                  <a:gd name="connsiteX26" fmla="*/ 113372 w 1033465"/>
                  <a:gd name="connsiteY26" fmla="*/ 220714 h 838042"/>
                  <a:gd name="connsiteX27" fmla="*/ 103847 w 1033465"/>
                  <a:gd name="connsiteY27" fmla="*/ 203569 h 838042"/>
                  <a:gd name="connsiteX28" fmla="*/ 86702 w 1033465"/>
                  <a:gd name="connsiteY28" fmla="*/ 195949 h 838042"/>
                  <a:gd name="connsiteX29" fmla="*/ 80987 w 1033465"/>
                  <a:gd name="connsiteY29" fmla="*/ 194044 h 838042"/>
                  <a:gd name="connsiteX30" fmla="*/ 61937 w 1033465"/>
                  <a:gd name="connsiteY30" fmla="*/ 197854 h 838042"/>
                  <a:gd name="connsiteX31" fmla="*/ 56222 w 1033465"/>
                  <a:gd name="connsiteY31" fmla="*/ 201664 h 838042"/>
                  <a:gd name="connsiteX32" fmla="*/ 52412 w 1033465"/>
                  <a:gd name="connsiteY32" fmla="*/ 207379 h 838042"/>
                  <a:gd name="connsiteX33" fmla="*/ 48602 w 1033465"/>
                  <a:gd name="connsiteY33" fmla="*/ 218809 h 838042"/>
                  <a:gd name="connsiteX34" fmla="*/ 52412 w 1033465"/>
                  <a:gd name="connsiteY34" fmla="*/ 256909 h 838042"/>
                  <a:gd name="connsiteX35" fmla="*/ 56222 w 1033465"/>
                  <a:gd name="connsiteY35" fmla="*/ 262624 h 838042"/>
                  <a:gd name="connsiteX36" fmla="*/ 61937 w 1033465"/>
                  <a:gd name="connsiteY36" fmla="*/ 266434 h 838042"/>
                  <a:gd name="connsiteX37" fmla="*/ 65747 w 1033465"/>
                  <a:gd name="connsiteY37" fmla="*/ 272149 h 838042"/>
                  <a:gd name="connsiteX38" fmla="*/ 82892 w 1033465"/>
                  <a:gd name="connsiteY38" fmla="*/ 281674 h 838042"/>
                  <a:gd name="connsiteX39" fmla="*/ 105752 w 1033465"/>
                  <a:gd name="connsiteY39" fmla="*/ 283579 h 838042"/>
                  <a:gd name="connsiteX40" fmla="*/ 126707 w 1033465"/>
                  <a:gd name="connsiteY40" fmla="*/ 289294 h 838042"/>
                  <a:gd name="connsiteX41" fmla="*/ 132422 w 1033465"/>
                  <a:gd name="connsiteY41" fmla="*/ 291199 h 838042"/>
                  <a:gd name="connsiteX42" fmla="*/ 138137 w 1033465"/>
                  <a:gd name="connsiteY42" fmla="*/ 296914 h 838042"/>
                  <a:gd name="connsiteX43" fmla="*/ 145757 w 1033465"/>
                  <a:gd name="connsiteY43" fmla="*/ 298819 h 838042"/>
                  <a:gd name="connsiteX44" fmla="*/ 168617 w 1033465"/>
                  <a:gd name="connsiteY44" fmla="*/ 302629 h 838042"/>
                  <a:gd name="connsiteX45" fmla="*/ 193382 w 1033465"/>
                  <a:gd name="connsiteY45" fmla="*/ 308344 h 838042"/>
                  <a:gd name="connsiteX46" fmla="*/ 210527 w 1033465"/>
                  <a:gd name="connsiteY46" fmla="*/ 314059 h 838042"/>
                  <a:gd name="connsiteX47" fmla="*/ 216242 w 1033465"/>
                  <a:gd name="connsiteY47" fmla="*/ 315964 h 838042"/>
                  <a:gd name="connsiteX48" fmla="*/ 231482 w 1033465"/>
                  <a:gd name="connsiteY48" fmla="*/ 319774 h 838042"/>
                  <a:gd name="connsiteX49" fmla="*/ 250532 w 1033465"/>
                  <a:gd name="connsiteY49" fmla="*/ 325489 h 838042"/>
                  <a:gd name="connsiteX50" fmla="*/ 256247 w 1033465"/>
                  <a:gd name="connsiteY50" fmla="*/ 329299 h 838042"/>
                  <a:gd name="connsiteX51" fmla="*/ 269582 w 1033465"/>
                  <a:gd name="connsiteY51" fmla="*/ 344539 h 838042"/>
                  <a:gd name="connsiteX52" fmla="*/ 275297 w 1033465"/>
                  <a:gd name="connsiteY52" fmla="*/ 363589 h 838042"/>
                  <a:gd name="connsiteX53" fmla="*/ 277202 w 1033465"/>
                  <a:gd name="connsiteY53" fmla="*/ 369304 h 838042"/>
                  <a:gd name="connsiteX54" fmla="*/ 279107 w 1033465"/>
                  <a:gd name="connsiteY54" fmla="*/ 375019 h 838042"/>
                  <a:gd name="connsiteX55" fmla="*/ 281012 w 1033465"/>
                  <a:gd name="connsiteY55" fmla="*/ 399784 h 838042"/>
                  <a:gd name="connsiteX56" fmla="*/ 282917 w 1033465"/>
                  <a:gd name="connsiteY56" fmla="*/ 405499 h 838042"/>
                  <a:gd name="connsiteX57" fmla="*/ 281012 w 1033465"/>
                  <a:gd name="connsiteY57" fmla="*/ 424549 h 838042"/>
                  <a:gd name="connsiteX58" fmla="*/ 279107 w 1033465"/>
                  <a:gd name="connsiteY58" fmla="*/ 434074 h 838042"/>
                  <a:gd name="connsiteX59" fmla="*/ 265772 w 1033465"/>
                  <a:gd name="connsiteY59" fmla="*/ 447409 h 838042"/>
                  <a:gd name="connsiteX60" fmla="*/ 254342 w 1033465"/>
                  <a:gd name="connsiteY60" fmla="*/ 455029 h 838042"/>
                  <a:gd name="connsiteX61" fmla="*/ 242912 w 1033465"/>
                  <a:gd name="connsiteY61" fmla="*/ 458839 h 838042"/>
                  <a:gd name="connsiteX62" fmla="*/ 128612 w 1033465"/>
                  <a:gd name="connsiteY62" fmla="*/ 458839 h 838042"/>
                  <a:gd name="connsiteX63" fmla="*/ 122897 w 1033465"/>
                  <a:gd name="connsiteY63" fmla="*/ 460744 h 838042"/>
                  <a:gd name="connsiteX64" fmla="*/ 107657 w 1033465"/>
                  <a:gd name="connsiteY64" fmla="*/ 462649 h 838042"/>
                  <a:gd name="connsiteX65" fmla="*/ 90512 w 1033465"/>
                  <a:gd name="connsiteY65" fmla="*/ 468364 h 838042"/>
                  <a:gd name="connsiteX66" fmla="*/ 84797 w 1033465"/>
                  <a:gd name="connsiteY66" fmla="*/ 470269 h 838042"/>
                  <a:gd name="connsiteX67" fmla="*/ 79082 w 1033465"/>
                  <a:gd name="connsiteY67" fmla="*/ 474079 h 838042"/>
                  <a:gd name="connsiteX68" fmla="*/ 67652 w 1033465"/>
                  <a:gd name="connsiteY68" fmla="*/ 475984 h 838042"/>
                  <a:gd name="connsiteX69" fmla="*/ 29552 w 1033465"/>
                  <a:gd name="connsiteY69" fmla="*/ 477889 h 838042"/>
                  <a:gd name="connsiteX70" fmla="*/ 18122 w 1033465"/>
                  <a:gd name="connsiteY70" fmla="*/ 483604 h 838042"/>
                  <a:gd name="connsiteX71" fmla="*/ 8597 w 1033465"/>
                  <a:gd name="connsiteY71" fmla="*/ 493129 h 838042"/>
                  <a:gd name="connsiteX72" fmla="*/ 6692 w 1033465"/>
                  <a:gd name="connsiteY72" fmla="*/ 498844 h 838042"/>
                  <a:gd name="connsiteX73" fmla="*/ 2882 w 1033465"/>
                  <a:gd name="connsiteY73" fmla="*/ 504559 h 838042"/>
                  <a:gd name="connsiteX74" fmla="*/ 14312 w 1033465"/>
                  <a:gd name="connsiteY74" fmla="*/ 540754 h 838042"/>
                  <a:gd name="connsiteX75" fmla="*/ 147662 w 1033465"/>
                  <a:gd name="connsiteY75" fmla="*/ 540754 h 838042"/>
                  <a:gd name="connsiteX76" fmla="*/ 155282 w 1033465"/>
                  <a:gd name="connsiteY76" fmla="*/ 538849 h 838042"/>
                  <a:gd name="connsiteX77" fmla="*/ 305777 w 1033465"/>
                  <a:gd name="connsiteY77" fmla="*/ 533134 h 838042"/>
                  <a:gd name="connsiteX78" fmla="*/ 321017 w 1033465"/>
                  <a:gd name="connsiteY78" fmla="*/ 540754 h 838042"/>
                  <a:gd name="connsiteX79" fmla="*/ 332447 w 1033465"/>
                  <a:gd name="connsiteY79" fmla="*/ 546469 h 838042"/>
                  <a:gd name="connsiteX80" fmla="*/ 336257 w 1033465"/>
                  <a:gd name="connsiteY80" fmla="*/ 552184 h 838042"/>
                  <a:gd name="connsiteX81" fmla="*/ 341972 w 1033465"/>
                  <a:gd name="connsiteY81" fmla="*/ 554089 h 838042"/>
                  <a:gd name="connsiteX82" fmla="*/ 353402 w 1033465"/>
                  <a:gd name="connsiteY82" fmla="*/ 561709 h 838042"/>
                  <a:gd name="connsiteX83" fmla="*/ 359117 w 1033465"/>
                  <a:gd name="connsiteY83" fmla="*/ 565519 h 838042"/>
                  <a:gd name="connsiteX84" fmla="*/ 362927 w 1033465"/>
                  <a:gd name="connsiteY84" fmla="*/ 571234 h 838042"/>
                  <a:gd name="connsiteX85" fmla="*/ 368642 w 1033465"/>
                  <a:gd name="connsiteY85" fmla="*/ 582664 h 838042"/>
                  <a:gd name="connsiteX86" fmla="*/ 364832 w 1033465"/>
                  <a:gd name="connsiteY86" fmla="*/ 609334 h 838042"/>
                  <a:gd name="connsiteX87" fmla="*/ 361022 w 1033465"/>
                  <a:gd name="connsiteY87" fmla="*/ 615049 h 838042"/>
                  <a:gd name="connsiteX88" fmla="*/ 359117 w 1033465"/>
                  <a:gd name="connsiteY88" fmla="*/ 620764 h 838042"/>
                  <a:gd name="connsiteX89" fmla="*/ 355307 w 1033465"/>
                  <a:gd name="connsiteY89" fmla="*/ 626479 h 838042"/>
                  <a:gd name="connsiteX90" fmla="*/ 353402 w 1033465"/>
                  <a:gd name="connsiteY90" fmla="*/ 632194 h 838042"/>
                  <a:gd name="connsiteX91" fmla="*/ 349592 w 1033465"/>
                  <a:gd name="connsiteY91" fmla="*/ 637909 h 838042"/>
                  <a:gd name="connsiteX92" fmla="*/ 332447 w 1033465"/>
                  <a:gd name="connsiteY92" fmla="*/ 704584 h 838042"/>
                  <a:gd name="connsiteX93" fmla="*/ 330542 w 1033465"/>
                  <a:gd name="connsiteY93" fmla="*/ 756019 h 838042"/>
                  <a:gd name="connsiteX94" fmla="*/ 332447 w 1033465"/>
                  <a:gd name="connsiteY94" fmla="*/ 780784 h 838042"/>
                  <a:gd name="connsiteX95" fmla="*/ 334352 w 1033465"/>
                  <a:gd name="connsiteY95" fmla="*/ 786499 h 838042"/>
                  <a:gd name="connsiteX96" fmla="*/ 338162 w 1033465"/>
                  <a:gd name="connsiteY96" fmla="*/ 790309 h 838042"/>
                  <a:gd name="connsiteX97" fmla="*/ 366737 w 1033465"/>
                  <a:gd name="connsiteY97" fmla="*/ 836029 h 838042"/>
                  <a:gd name="connsiteX98" fmla="*/ 389597 w 1033465"/>
                  <a:gd name="connsiteY98" fmla="*/ 837934 h 838042"/>
                  <a:gd name="connsiteX99" fmla="*/ 397407 w 1033465"/>
                  <a:gd name="connsiteY99" fmla="*/ 833530 h 838042"/>
                  <a:gd name="connsiteX100" fmla="*/ 402932 w 1033465"/>
                  <a:gd name="connsiteY100" fmla="*/ 784594 h 838042"/>
                  <a:gd name="connsiteX101" fmla="*/ 406742 w 1033465"/>
                  <a:gd name="connsiteY101" fmla="*/ 727444 h 838042"/>
                  <a:gd name="connsiteX102" fmla="*/ 423887 w 1033465"/>
                  <a:gd name="connsiteY102" fmla="*/ 672199 h 838042"/>
                  <a:gd name="connsiteX103" fmla="*/ 429602 w 1033465"/>
                  <a:gd name="connsiteY103" fmla="*/ 658864 h 838042"/>
                  <a:gd name="connsiteX104" fmla="*/ 444084 w 1033465"/>
                  <a:gd name="connsiteY104" fmla="*/ 626947 h 838042"/>
                  <a:gd name="connsiteX105" fmla="*/ 464289 w 1033465"/>
                  <a:gd name="connsiteY105" fmla="*/ 600072 h 838042"/>
                  <a:gd name="connsiteX106" fmla="*/ 523510 w 1033465"/>
                  <a:gd name="connsiteY106" fmla="*/ 565123 h 838042"/>
                  <a:gd name="connsiteX107" fmla="*/ 599348 w 1033465"/>
                  <a:gd name="connsiteY107" fmla="*/ 550915 h 838042"/>
                  <a:gd name="connsiteX108" fmla="*/ 707801 w 1033465"/>
                  <a:gd name="connsiteY108" fmla="*/ 612819 h 838042"/>
                  <a:gd name="connsiteX109" fmla="*/ 780122 w 1033465"/>
                  <a:gd name="connsiteY109" fmla="*/ 656959 h 838042"/>
                  <a:gd name="connsiteX110" fmla="*/ 804887 w 1033465"/>
                  <a:gd name="connsiteY110" fmla="*/ 632194 h 838042"/>
                  <a:gd name="connsiteX111" fmla="*/ 801077 w 1033465"/>
                  <a:gd name="connsiteY111" fmla="*/ 601714 h 838042"/>
                  <a:gd name="connsiteX112" fmla="*/ 762796 w 1033465"/>
                  <a:gd name="connsiteY112" fmla="*/ 562523 h 838042"/>
                  <a:gd name="connsiteX113" fmla="*/ 650582 w 1033465"/>
                  <a:gd name="connsiteY113" fmla="*/ 479794 h 838042"/>
                  <a:gd name="connsiteX114" fmla="*/ 646772 w 1033465"/>
                  <a:gd name="connsiteY114" fmla="*/ 462649 h 838042"/>
                  <a:gd name="connsiteX115" fmla="*/ 658202 w 1033465"/>
                  <a:gd name="connsiteY115" fmla="*/ 426454 h 838042"/>
                  <a:gd name="connsiteX116" fmla="*/ 726782 w 1033465"/>
                  <a:gd name="connsiteY116" fmla="*/ 405499 h 838042"/>
                  <a:gd name="connsiteX117" fmla="*/ 813738 w 1033465"/>
                  <a:gd name="connsiteY117" fmla="*/ 406906 h 838042"/>
                  <a:gd name="connsiteX118" fmla="*/ 906231 w 1033465"/>
                  <a:gd name="connsiteY118" fmla="*/ 417646 h 838042"/>
                  <a:gd name="connsiteX119" fmla="*/ 1002290 w 1033465"/>
                  <a:gd name="connsiteY119" fmla="*/ 426835 h 838042"/>
                  <a:gd name="connsiteX120" fmla="*/ 1032449 w 1033465"/>
                  <a:gd name="connsiteY120" fmla="*/ 402711 h 838042"/>
                  <a:gd name="connsiteX121" fmla="*/ 1020514 w 1033465"/>
                  <a:gd name="connsiteY121" fmla="*/ 377797 h 838042"/>
                  <a:gd name="connsiteX122" fmla="*/ 964889 w 1033465"/>
                  <a:gd name="connsiteY122" fmla="*/ 358029 h 838042"/>
                  <a:gd name="connsiteX123" fmla="*/ 827747 w 1033465"/>
                  <a:gd name="connsiteY123" fmla="*/ 357874 h 838042"/>
                  <a:gd name="connsiteX124" fmla="*/ 755811 w 1033465"/>
                  <a:gd name="connsiteY124" fmla="*/ 361702 h 838042"/>
                  <a:gd name="connsiteX125" fmla="*/ 671537 w 1033465"/>
                  <a:gd name="connsiteY125" fmla="*/ 369304 h 838042"/>
                  <a:gd name="connsiteX126" fmla="*/ 644867 w 1033465"/>
                  <a:gd name="connsiteY126" fmla="*/ 338824 h 838042"/>
                  <a:gd name="connsiteX127" fmla="*/ 676403 w 1033465"/>
                  <a:gd name="connsiteY127" fmla="*/ 304962 h 838042"/>
                  <a:gd name="connsiteX128" fmla="*/ 707732 w 1033465"/>
                  <a:gd name="connsiteY128" fmla="*/ 283579 h 838042"/>
                  <a:gd name="connsiteX129" fmla="*/ 743927 w 1033465"/>
                  <a:gd name="connsiteY129" fmla="*/ 251194 h 838042"/>
                  <a:gd name="connsiteX130" fmla="*/ 783019 w 1033465"/>
                  <a:gd name="connsiteY130" fmla="*/ 213846 h 838042"/>
                  <a:gd name="connsiteX131" fmla="*/ 746401 w 1033465"/>
                  <a:gd name="connsiteY131" fmla="*/ 201789 h 838042"/>
                  <a:gd name="connsiteX132" fmla="*/ 694397 w 1033465"/>
                  <a:gd name="connsiteY132" fmla="*/ 226429 h 838042"/>
                  <a:gd name="connsiteX133" fmla="*/ 656678 w 1033465"/>
                  <a:gd name="connsiteY133" fmla="*/ 257626 h 838042"/>
                  <a:gd name="connsiteX134" fmla="*/ 616001 w 1033465"/>
                  <a:gd name="connsiteY134" fmla="*/ 286712 h 838042"/>
                  <a:gd name="connsiteX135" fmla="*/ 564857 w 1033465"/>
                  <a:gd name="connsiteY135" fmla="*/ 287389 h 838042"/>
                  <a:gd name="connsiteX136" fmla="*/ 530567 w 1033465"/>
                  <a:gd name="connsiteY136" fmla="*/ 274054 h 838042"/>
                  <a:gd name="connsiteX137" fmla="*/ 507707 w 1033465"/>
                  <a:gd name="connsiteY137" fmla="*/ 235954 h 838042"/>
                  <a:gd name="connsiteX138" fmla="*/ 509612 w 1033465"/>
                  <a:gd name="connsiteY138" fmla="*/ 171184 h 838042"/>
                  <a:gd name="connsiteX139" fmla="*/ 508314 w 1033465"/>
                  <a:gd name="connsiteY139" fmla="*/ 73485 h 838042"/>
                  <a:gd name="connsiteX140" fmla="*/ 454116 w 1033465"/>
                  <a:gd name="connsiteY140" fmla="*/ 11248 h 838042"/>
                  <a:gd name="connsiteX141" fmla="*/ 442470 w 1033465"/>
                  <a:gd name="connsiteY141" fmla="*/ 75864 h 838042"/>
                  <a:gd name="connsiteX142" fmla="*/ 434509 w 1033465"/>
                  <a:gd name="connsiteY142" fmla="*/ 135537 h 838042"/>
                  <a:gd name="connsiteX143" fmla="*/ 436054 w 1033465"/>
                  <a:gd name="connsiteY143"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9117 w 1033465"/>
                  <a:gd name="connsiteY3" fmla="*/ 266434 h 838042"/>
                  <a:gd name="connsiteX4" fmla="*/ 353402 w 1033465"/>
                  <a:gd name="connsiteY4" fmla="*/ 270244 h 838042"/>
                  <a:gd name="connsiteX5" fmla="*/ 330542 w 1033465"/>
                  <a:gd name="connsiteY5" fmla="*/ 283579 h 838042"/>
                  <a:gd name="connsiteX6" fmla="*/ 315302 w 1033465"/>
                  <a:gd name="connsiteY6" fmla="*/ 289294 h 838042"/>
                  <a:gd name="connsiteX7" fmla="*/ 267677 w 1033465"/>
                  <a:gd name="connsiteY7" fmla="*/ 285484 h 838042"/>
                  <a:gd name="connsiteX8" fmla="*/ 256247 w 1033465"/>
                  <a:gd name="connsiteY8" fmla="*/ 281674 h 838042"/>
                  <a:gd name="connsiteX9" fmla="*/ 244817 w 1033465"/>
                  <a:gd name="connsiteY9" fmla="*/ 277864 h 838042"/>
                  <a:gd name="connsiteX10" fmla="*/ 239102 w 1033465"/>
                  <a:gd name="connsiteY10" fmla="*/ 275959 h 838042"/>
                  <a:gd name="connsiteX11" fmla="*/ 233387 w 1033465"/>
                  <a:gd name="connsiteY11" fmla="*/ 274054 h 838042"/>
                  <a:gd name="connsiteX12" fmla="*/ 221957 w 1033465"/>
                  <a:gd name="connsiteY12" fmla="*/ 272149 h 838042"/>
                  <a:gd name="connsiteX13" fmla="*/ 216242 w 1033465"/>
                  <a:gd name="connsiteY13" fmla="*/ 270244 h 838042"/>
                  <a:gd name="connsiteX14" fmla="*/ 208622 w 1033465"/>
                  <a:gd name="connsiteY14" fmla="*/ 268339 h 838042"/>
                  <a:gd name="connsiteX15" fmla="*/ 197192 w 1033465"/>
                  <a:gd name="connsiteY15" fmla="*/ 264529 h 838042"/>
                  <a:gd name="connsiteX16" fmla="*/ 191477 w 1033465"/>
                  <a:gd name="connsiteY16" fmla="*/ 262624 h 838042"/>
                  <a:gd name="connsiteX17" fmla="*/ 183857 w 1033465"/>
                  <a:gd name="connsiteY17" fmla="*/ 260719 h 838042"/>
                  <a:gd name="connsiteX18" fmla="*/ 172427 w 1033465"/>
                  <a:gd name="connsiteY18" fmla="*/ 255004 h 838042"/>
                  <a:gd name="connsiteX19" fmla="*/ 166712 w 1033465"/>
                  <a:gd name="connsiteY19" fmla="*/ 251194 h 838042"/>
                  <a:gd name="connsiteX20" fmla="*/ 159092 w 1033465"/>
                  <a:gd name="connsiteY20" fmla="*/ 239764 h 838042"/>
                  <a:gd name="connsiteX21" fmla="*/ 147662 w 1033465"/>
                  <a:gd name="connsiteY21" fmla="*/ 235954 h 838042"/>
                  <a:gd name="connsiteX22" fmla="*/ 141947 w 1033465"/>
                  <a:gd name="connsiteY22" fmla="*/ 232144 h 838042"/>
                  <a:gd name="connsiteX23" fmla="*/ 136232 w 1033465"/>
                  <a:gd name="connsiteY23" fmla="*/ 230239 h 838042"/>
                  <a:gd name="connsiteX24" fmla="*/ 119087 w 1033465"/>
                  <a:gd name="connsiteY24" fmla="*/ 226429 h 838042"/>
                  <a:gd name="connsiteX25" fmla="*/ 113372 w 1033465"/>
                  <a:gd name="connsiteY25" fmla="*/ 220714 h 838042"/>
                  <a:gd name="connsiteX26" fmla="*/ 103847 w 1033465"/>
                  <a:gd name="connsiteY26" fmla="*/ 203569 h 838042"/>
                  <a:gd name="connsiteX27" fmla="*/ 86702 w 1033465"/>
                  <a:gd name="connsiteY27" fmla="*/ 195949 h 838042"/>
                  <a:gd name="connsiteX28" fmla="*/ 80987 w 1033465"/>
                  <a:gd name="connsiteY28" fmla="*/ 194044 h 838042"/>
                  <a:gd name="connsiteX29" fmla="*/ 61937 w 1033465"/>
                  <a:gd name="connsiteY29" fmla="*/ 197854 h 838042"/>
                  <a:gd name="connsiteX30" fmla="*/ 56222 w 1033465"/>
                  <a:gd name="connsiteY30" fmla="*/ 201664 h 838042"/>
                  <a:gd name="connsiteX31" fmla="*/ 52412 w 1033465"/>
                  <a:gd name="connsiteY31" fmla="*/ 207379 h 838042"/>
                  <a:gd name="connsiteX32" fmla="*/ 48602 w 1033465"/>
                  <a:gd name="connsiteY32" fmla="*/ 218809 h 838042"/>
                  <a:gd name="connsiteX33" fmla="*/ 52412 w 1033465"/>
                  <a:gd name="connsiteY33" fmla="*/ 256909 h 838042"/>
                  <a:gd name="connsiteX34" fmla="*/ 56222 w 1033465"/>
                  <a:gd name="connsiteY34" fmla="*/ 262624 h 838042"/>
                  <a:gd name="connsiteX35" fmla="*/ 61937 w 1033465"/>
                  <a:gd name="connsiteY35" fmla="*/ 266434 h 838042"/>
                  <a:gd name="connsiteX36" fmla="*/ 65747 w 1033465"/>
                  <a:gd name="connsiteY36" fmla="*/ 272149 h 838042"/>
                  <a:gd name="connsiteX37" fmla="*/ 82892 w 1033465"/>
                  <a:gd name="connsiteY37" fmla="*/ 281674 h 838042"/>
                  <a:gd name="connsiteX38" fmla="*/ 105752 w 1033465"/>
                  <a:gd name="connsiteY38" fmla="*/ 283579 h 838042"/>
                  <a:gd name="connsiteX39" fmla="*/ 126707 w 1033465"/>
                  <a:gd name="connsiteY39" fmla="*/ 289294 h 838042"/>
                  <a:gd name="connsiteX40" fmla="*/ 132422 w 1033465"/>
                  <a:gd name="connsiteY40" fmla="*/ 291199 h 838042"/>
                  <a:gd name="connsiteX41" fmla="*/ 138137 w 1033465"/>
                  <a:gd name="connsiteY41" fmla="*/ 296914 h 838042"/>
                  <a:gd name="connsiteX42" fmla="*/ 145757 w 1033465"/>
                  <a:gd name="connsiteY42" fmla="*/ 298819 h 838042"/>
                  <a:gd name="connsiteX43" fmla="*/ 168617 w 1033465"/>
                  <a:gd name="connsiteY43" fmla="*/ 302629 h 838042"/>
                  <a:gd name="connsiteX44" fmla="*/ 193382 w 1033465"/>
                  <a:gd name="connsiteY44" fmla="*/ 308344 h 838042"/>
                  <a:gd name="connsiteX45" fmla="*/ 210527 w 1033465"/>
                  <a:gd name="connsiteY45" fmla="*/ 314059 h 838042"/>
                  <a:gd name="connsiteX46" fmla="*/ 216242 w 1033465"/>
                  <a:gd name="connsiteY46" fmla="*/ 315964 h 838042"/>
                  <a:gd name="connsiteX47" fmla="*/ 231482 w 1033465"/>
                  <a:gd name="connsiteY47" fmla="*/ 319774 h 838042"/>
                  <a:gd name="connsiteX48" fmla="*/ 250532 w 1033465"/>
                  <a:gd name="connsiteY48" fmla="*/ 325489 h 838042"/>
                  <a:gd name="connsiteX49" fmla="*/ 256247 w 1033465"/>
                  <a:gd name="connsiteY49" fmla="*/ 329299 h 838042"/>
                  <a:gd name="connsiteX50" fmla="*/ 269582 w 1033465"/>
                  <a:gd name="connsiteY50" fmla="*/ 344539 h 838042"/>
                  <a:gd name="connsiteX51" fmla="*/ 275297 w 1033465"/>
                  <a:gd name="connsiteY51" fmla="*/ 363589 h 838042"/>
                  <a:gd name="connsiteX52" fmla="*/ 277202 w 1033465"/>
                  <a:gd name="connsiteY52" fmla="*/ 369304 h 838042"/>
                  <a:gd name="connsiteX53" fmla="*/ 279107 w 1033465"/>
                  <a:gd name="connsiteY53" fmla="*/ 375019 h 838042"/>
                  <a:gd name="connsiteX54" fmla="*/ 281012 w 1033465"/>
                  <a:gd name="connsiteY54" fmla="*/ 399784 h 838042"/>
                  <a:gd name="connsiteX55" fmla="*/ 282917 w 1033465"/>
                  <a:gd name="connsiteY55" fmla="*/ 405499 h 838042"/>
                  <a:gd name="connsiteX56" fmla="*/ 281012 w 1033465"/>
                  <a:gd name="connsiteY56" fmla="*/ 424549 h 838042"/>
                  <a:gd name="connsiteX57" fmla="*/ 279107 w 1033465"/>
                  <a:gd name="connsiteY57" fmla="*/ 434074 h 838042"/>
                  <a:gd name="connsiteX58" fmla="*/ 265772 w 1033465"/>
                  <a:gd name="connsiteY58" fmla="*/ 447409 h 838042"/>
                  <a:gd name="connsiteX59" fmla="*/ 254342 w 1033465"/>
                  <a:gd name="connsiteY59" fmla="*/ 455029 h 838042"/>
                  <a:gd name="connsiteX60" fmla="*/ 242912 w 1033465"/>
                  <a:gd name="connsiteY60" fmla="*/ 458839 h 838042"/>
                  <a:gd name="connsiteX61" fmla="*/ 128612 w 1033465"/>
                  <a:gd name="connsiteY61" fmla="*/ 458839 h 838042"/>
                  <a:gd name="connsiteX62" fmla="*/ 122897 w 1033465"/>
                  <a:gd name="connsiteY62" fmla="*/ 460744 h 838042"/>
                  <a:gd name="connsiteX63" fmla="*/ 107657 w 1033465"/>
                  <a:gd name="connsiteY63" fmla="*/ 462649 h 838042"/>
                  <a:gd name="connsiteX64" fmla="*/ 90512 w 1033465"/>
                  <a:gd name="connsiteY64" fmla="*/ 468364 h 838042"/>
                  <a:gd name="connsiteX65" fmla="*/ 84797 w 1033465"/>
                  <a:gd name="connsiteY65" fmla="*/ 470269 h 838042"/>
                  <a:gd name="connsiteX66" fmla="*/ 79082 w 1033465"/>
                  <a:gd name="connsiteY66" fmla="*/ 474079 h 838042"/>
                  <a:gd name="connsiteX67" fmla="*/ 67652 w 1033465"/>
                  <a:gd name="connsiteY67" fmla="*/ 475984 h 838042"/>
                  <a:gd name="connsiteX68" fmla="*/ 29552 w 1033465"/>
                  <a:gd name="connsiteY68" fmla="*/ 477889 h 838042"/>
                  <a:gd name="connsiteX69" fmla="*/ 18122 w 1033465"/>
                  <a:gd name="connsiteY69" fmla="*/ 483604 h 838042"/>
                  <a:gd name="connsiteX70" fmla="*/ 8597 w 1033465"/>
                  <a:gd name="connsiteY70" fmla="*/ 493129 h 838042"/>
                  <a:gd name="connsiteX71" fmla="*/ 6692 w 1033465"/>
                  <a:gd name="connsiteY71" fmla="*/ 498844 h 838042"/>
                  <a:gd name="connsiteX72" fmla="*/ 2882 w 1033465"/>
                  <a:gd name="connsiteY72" fmla="*/ 504559 h 838042"/>
                  <a:gd name="connsiteX73" fmla="*/ 14312 w 1033465"/>
                  <a:gd name="connsiteY73" fmla="*/ 540754 h 838042"/>
                  <a:gd name="connsiteX74" fmla="*/ 147662 w 1033465"/>
                  <a:gd name="connsiteY74" fmla="*/ 540754 h 838042"/>
                  <a:gd name="connsiteX75" fmla="*/ 155282 w 1033465"/>
                  <a:gd name="connsiteY75" fmla="*/ 538849 h 838042"/>
                  <a:gd name="connsiteX76" fmla="*/ 305777 w 1033465"/>
                  <a:gd name="connsiteY76" fmla="*/ 533134 h 838042"/>
                  <a:gd name="connsiteX77" fmla="*/ 321017 w 1033465"/>
                  <a:gd name="connsiteY77" fmla="*/ 540754 h 838042"/>
                  <a:gd name="connsiteX78" fmla="*/ 332447 w 1033465"/>
                  <a:gd name="connsiteY78" fmla="*/ 546469 h 838042"/>
                  <a:gd name="connsiteX79" fmla="*/ 336257 w 1033465"/>
                  <a:gd name="connsiteY79" fmla="*/ 552184 h 838042"/>
                  <a:gd name="connsiteX80" fmla="*/ 341972 w 1033465"/>
                  <a:gd name="connsiteY80" fmla="*/ 554089 h 838042"/>
                  <a:gd name="connsiteX81" fmla="*/ 353402 w 1033465"/>
                  <a:gd name="connsiteY81" fmla="*/ 561709 h 838042"/>
                  <a:gd name="connsiteX82" fmla="*/ 359117 w 1033465"/>
                  <a:gd name="connsiteY82" fmla="*/ 565519 h 838042"/>
                  <a:gd name="connsiteX83" fmla="*/ 362927 w 1033465"/>
                  <a:gd name="connsiteY83" fmla="*/ 571234 h 838042"/>
                  <a:gd name="connsiteX84" fmla="*/ 368642 w 1033465"/>
                  <a:gd name="connsiteY84" fmla="*/ 582664 h 838042"/>
                  <a:gd name="connsiteX85" fmla="*/ 364832 w 1033465"/>
                  <a:gd name="connsiteY85" fmla="*/ 609334 h 838042"/>
                  <a:gd name="connsiteX86" fmla="*/ 361022 w 1033465"/>
                  <a:gd name="connsiteY86" fmla="*/ 615049 h 838042"/>
                  <a:gd name="connsiteX87" fmla="*/ 359117 w 1033465"/>
                  <a:gd name="connsiteY87" fmla="*/ 620764 h 838042"/>
                  <a:gd name="connsiteX88" fmla="*/ 355307 w 1033465"/>
                  <a:gd name="connsiteY88" fmla="*/ 626479 h 838042"/>
                  <a:gd name="connsiteX89" fmla="*/ 353402 w 1033465"/>
                  <a:gd name="connsiteY89" fmla="*/ 632194 h 838042"/>
                  <a:gd name="connsiteX90" fmla="*/ 349592 w 1033465"/>
                  <a:gd name="connsiteY90" fmla="*/ 637909 h 838042"/>
                  <a:gd name="connsiteX91" fmla="*/ 332447 w 1033465"/>
                  <a:gd name="connsiteY91" fmla="*/ 704584 h 838042"/>
                  <a:gd name="connsiteX92" fmla="*/ 330542 w 1033465"/>
                  <a:gd name="connsiteY92" fmla="*/ 756019 h 838042"/>
                  <a:gd name="connsiteX93" fmla="*/ 332447 w 1033465"/>
                  <a:gd name="connsiteY93" fmla="*/ 780784 h 838042"/>
                  <a:gd name="connsiteX94" fmla="*/ 334352 w 1033465"/>
                  <a:gd name="connsiteY94" fmla="*/ 786499 h 838042"/>
                  <a:gd name="connsiteX95" fmla="*/ 338162 w 1033465"/>
                  <a:gd name="connsiteY95" fmla="*/ 790309 h 838042"/>
                  <a:gd name="connsiteX96" fmla="*/ 366737 w 1033465"/>
                  <a:gd name="connsiteY96" fmla="*/ 836029 h 838042"/>
                  <a:gd name="connsiteX97" fmla="*/ 389597 w 1033465"/>
                  <a:gd name="connsiteY97" fmla="*/ 837934 h 838042"/>
                  <a:gd name="connsiteX98" fmla="*/ 397407 w 1033465"/>
                  <a:gd name="connsiteY98" fmla="*/ 833530 h 838042"/>
                  <a:gd name="connsiteX99" fmla="*/ 402932 w 1033465"/>
                  <a:gd name="connsiteY99" fmla="*/ 784594 h 838042"/>
                  <a:gd name="connsiteX100" fmla="*/ 406742 w 1033465"/>
                  <a:gd name="connsiteY100" fmla="*/ 727444 h 838042"/>
                  <a:gd name="connsiteX101" fmla="*/ 423887 w 1033465"/>
                  <a:gd name="connsiteY101" fmla="*/ 672199 h 838042"/>
                  <a:gd name="connsiteX102" fmla="*/ 429602 w 1033465"/>
                  <a:gd name="connsiteY102" fmla="*/ 658864 h 838042"/>
                  <a:gd name="connsiteX103" fmla="*/ 444084 w 1033465"/>
                  <a:gd name="connsiteY103" fmla="*/ 626947 h 838042"/>
                  <a:gd name="connsiteX104" fmla="*/ 464289 w 1033465"/>
                  <a:gd name="connsiteY104" fmla="*/ 600072 h 838042"/>
                  <a:gd name="connsiteX105" fmla="*/ 523510 w 1033465"/>
                  <a:gd name="connsiteY105" fmla="*/ 565123 h 838042"/>
                  <a:gd name="connsiteX106" fmla="*/ 599348 w 1033465"/>
                  <a:gd name="connsiteY106" fmla="*/ 550915 h 838042"/>
                  <a:gd name="connsiteX107" fmla="*/ 707801 w 1033465"/>
                  <a:gd name="connsiteY107" fmla="*/ 612819 h 838042"/>
                  <a:gd name="connsiteX108" fmla="*/ 780122 w 1033465"/>
                  <a:gd name="connsiteY108" fmla="*/ 656959 h 838042"/>
                  <a:gd name="connsiteX109" fmla="*/ 804887 w 1033465"/>
                  <a:gd name="connsiteY109" fmla="*/ 632194 h 838042"/>
                  <a:gd name="connsiteX110" fmla="*/ 801077 w 1033465"/>
                  <a:gd name="connsiteY110" fmla="*/ 601714 h 838042"/>
                  <a:gd name="connsiteX111" fmla="*/ 762796 w 1033465"/>
                  <a:gd name="connsiteY111" fmla="*/ 562523 h 838042"/>
                  <a:gd name="connsiteX112" fmla="*/ 650582 w 1033465"/>
                  <a:gd name="connsiteY112" fmla="*/ 479794 h 838042"/>
                  <a:gd name="connsiteX113" fmla="*/ 646772 w 1033465"/>
                  <a:gd name="connsiteY113" fmla="*/ 462649 h 838042"/>
                  <a:gd name="connsiteX114" fmla="*/ 658202 w 1033465"/>
                  <a:gd name="connsiteY114" fmla="*/ 426454 h 838042"/>
                  <a:gd name="connsiteX115" fmla="*/ 726782 w 1033465"/>
                  <a:gd name="connsiteY115" fmla="*/ 405499 h 838042"/>
                  <a:gd name="connsiteX116" fmla="*/ 813738 w 1033465"/>
                  <a:gd name="connsiteY116" fmla="*/ 406906 h 838042"/>
                  <a:gd name="connsiteX117" fmla="*/ 906231 w 1033465"/>
                  <a:gd name="connsiteY117" fmla="*/ 417646 h 838042"/>
                  <a:gd name="connsiteX118" fmla="*/ 1002290 w 1033465"/>
                  <a:gd name="connsiteY118" fmla="*/ 426835 h 838042"/>
                  <a:gd name="connsiteX119" fmla="*/ 1032449 w 1033465"/>
                  <a:gd name="connsiteY119" fmla="*/ 402711 h 838042"/>
                  <a:gd name="connsiteX120" fmla="*/ 1020514 w 1033465"/>
                  <a:gd name="connsiteY120" fmla="*/ 377797 h 838042"/>
                  <a:gd name="connsiteX121" fmla="*/ 964889 w 1033465"/>
                  <a:gd name="connsiteY121" fmla="*/ 358029 h 838042"/>
                  <a:gd name="connsiteX122" fmla="*/ 827747 w 1033465"/>
                  <a:gd name="connsiteY122" fmla="*/ 357874 h 838042"/>
                  <a:gd name="connsiteX123" fmla="*/ 755811 w 1033465"/>
                  <a:gd name="connsiteY123" fmla="*/ 361702 h 838042"/>
                  <a:gd name="connsiteX124" fmla="*/ 671537 w 1033465"/>
                  <a:gd name="connsiteY124" fmla="*/ 369304 h 838042"/>
                  <a:gd name="connsiteX125" fmla="*/ 644867 w 1033465"/>
                  <a:gd name="connsiteY125" fmla="*/ 338824 h 838042"/>
                  <a:gd name="connsiteX126" fmla="*/ 676403 w 1033465"/>
                  <a:gd name="connsiteY126" fmla="*/ 304962 h 838042"/>
                  <a:gd name="connsiteX127" fmla="*/ 707732 w 1033465"/>
                  <a:gd name="connsiteY127" fmla="*/ 283579 h 838042"/>
                  <a:gd name="connsiteX128" fmla="*/ 743927 w 1033465"/>
                  <a:gd name="connsiteY128" fmla="*/ 251194 h 838042"/>
                  <a:gd name="connsiteX129" fmla="*/ 783019 w 1033465"/>
                  <a:gd name="connsiteY129" fmla="*/ 213846 h 838042"/>
                  <a:gd name="connsiteX130" fmla="*/ 746401 w 1033465"/>
                  <a:gd name="connsiteY130" fmla="*/ 201789 h 838042"/>
                  <a:gd name="connsiteX131" fmla="*/ 694397 w 1033465"/>
                  <a:gd name="connsiteY131" fmla="*/ 226429 h 838042"/>
                  <a:gd name="connsiteX132" fmla="*/ 656678 w 1033465"/>
                  <a:gd name="connsiteY132" fmla="*/ 257626 h 838042"/>
                  <a:gd name="connsiteX133" fmla="*/ 616001 w 1033465"/>
                  <a:gd name="connsiteY133" fmla="*/ 286712 h 838042"/>
                  <a:gd name="connsiteX134" fmla="*/ 564857 w 1033465"/>
                  <a:gd name="connsiteY134" fmla="*/ 287389 h 838042"/>
                  <a:gd name="connsiteX135" fmla="*/ 530567 w 1033465"/>
                  <a:gd name="connsiteY135" fmla="*/ 274054 h 838042"/>
                  <a:gd name="connsiteX136" fmla="*/ 507707 w 1033465"/>
                  <a:gd name="connsiteY136" fmla="*/ 235954 h 838042"/>
                  <a:gd name="connsiteX137" fmla="*/ 509612 w 1033465"/>
                  <a:gd name="connsiteY137" fmla="*/ 171184 h 838042"/>
                  <a:gd name="connsiteX138" fmla="*/ 508314 w 1033465"/>
                  <a:gd name="connsiteY138" fmla="*/ 73485 h 838042"/>
                  <a:gd name="connsiteX139" fmla="*/ 454116 w 1033465"/>
                  <a:gd name="connsiteY139" fmla="*/ 11248 h 838042"/>
                  <a:gd name="connsiteX140" fmla="*/ 442470 w 1033465"/>
                  <a:gd name="connsiteY140" fmla="*/ 75864 h 838042"/>
                  <a:gd name="connsiteX141" fmla="*/ 434509 w 1033465"/>
                  <a:gd name="connsiteY141" fmla="*/ 135537 h 838042"/>
                  <a:gd name="connsiteX142" fmla="*/ 436054 w 1033465"/>
                  <a:gd name="connsiteY142"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9117 w 1033465"/>
                  <a:gd name="connsiteY3" fmla="*/ 266434 h 838042"/>
                  <a:gd name="connsiteX4" fmla="*/ 330542 w 1033465"/>
                  <a:gd name="connsiteY4" fmla="*/ 283579 h 838042"/>
                  <a:gd name="connsiteX5" fmla="*/ 315302 w 1033465"/>
                  <a:gd name="connsiteY5" fmla="*/ 289294 h 838042"/>
                  <a:gd name="connsiteX6" fmla="*/ 267677 w 1033465"/>
                  <a:gd name="connsiteY6" fmla="*/ 285484 h 838042"/>
                  <a:gd name="connsiteX7" fmla="*/ 256247 w 1033465"/>
                  <a:gd name="connsiteY7" fmla="*/ 281674 h 838042"/>
                  <a:gd name="connsiteX8" fmla="*/ 244817 w 1033465"/>
                  <a:gd name="connsiteY8" fmla="*/ 277864 h 838042"/>
                  <a:gd name="connsiteX9" fmla="*/ 239102 w 1033465"/>
                  <a:gd name="connsiteY9" fmla="*/ 275959 h 838042"/>
                  <a:gd name="connsiteX10" fmla="*/ 233387 w 1033465"/>
                  <a:gd name="connsiteY10" fmla="*/ 274054 h 838042"/>
                  <a:gd name="connsiteX11" fmla="*/ 221957 w 1033465"/>
                  <a:gd name="connsiteY11" fmla="*/ 272149 h 838042"/>
                  <a:gd name="connsiteX12" fmla="*/ 216242 w 1033465"/>
                  <a:gd name="connsiteY12" fmla="*/ 270244 h 838042"/>
                  <a:gd name="connsiteX13" fmla="*/ 208622 w 1033465"/>
                  <a:gd name="connsiteY13" fmla="*/ 268339 h 838042"/>
                  <a:gd name="connsiteX14" fmla="*/ 197192 w 1033465"/>
                  <a:gd name="connsiteY14" fmla="*/ 264529 h 838042"/>
                  <a:gd name="connsiteX15" fmla="*/ 191477 w 1033465"/>
                  <a:gd name="connsiteY15" fmla="*/ 262624 h 838042"/>
                  <a:gd name="connsiteX16" fmla="*/ 183857 w 1033465"/>
                  <a:gd name="connsiteY16" fmla="*/ 260719 h 838042"/>
                  <a:gd name="connsiteX17" fmla="*/ 172427 w 1033465"/>
                  <a:gd name="connsiteY17" fmla="*/ 255004 h 838042"/>
                  <a:gd name="connsiteX18" fmla="*/ 166712 w 1033465"/>
                  <a:gd name="connsiteY18" fmla="*/ 251194 h 838042"/>
                  <a:gd name="connsiteX19" fmla="*/ 159092 w 1033465"/>
                  <a:gd name="connsiteY19" fmla="*/ 239764 h 838042"/>
                  <a:gd name="connsiteX20" fmla="*/ 147662 w 1033465"/>
                  <a:gd name="connsiteY20" fmla="*/ 235954 h 838042"/>
                  <a:gd name="connsiteX21" fmla="*/ 141947 w 1033465"/>
                  <a:gd name="connsiteY21" fmla="*/ 232144 h 838042"/>
                  <a:gd name="connsiteX22" fmla="*/ 136232 w 1033465"/>
                  <a:gd name="connsiteY22" fmla="*/ 230239 h 838042"/>
                  <a:gd name="connsiteX23" fmla="*/ 119087 w 1033465"/>
                  <a:gd name="connsiteY23" fmla="*/ 226429 h 838042"/>
                  <a:gd name="connsiteX24" fmla="*/ 113372 w 1033465"/>
                  <a:gd name="connsiteY24" fmla="*/ 220714 h 838042"/>
                  <a:gd name="connsiteX25" fmla="*/ 103847 w 1033465"/>
                  <a:gd name="connsiteY25" fmla="*/ 203569 h 838042"/>
                  <a:gd name="connsiteX26" fmla="*/ 86702 w 1033465"/>
                  <a:gd name="connsiteY26" fmla="*/ 195949 h 838042"/>
                  <a:gd name="connsiteX27" fmla="*/ 80987 w 1033465"/>
                  <a:gd name="connsiteY27" fmla="*/ 194044 h 838042"/>
                  <a:gd name="connsiteX28" fmla="*/ 61937 w 1033465"/>
                  <a:gd name="connsiteY28" fmla="*/ 197854 h 838042"/>
                  <a:gd name="connsiteX29" fmla="*/ 56222 w 1033465"/>
                  <a:gd name="connsiteY29" fmla="*/ 201664 h 838042"/>
                  <a:gd name="connsiteX30" fmla="*/ 52412 w 1033465"/>
                  <a:gd name="connsiteY30" fmla="*/ 207379 h 838042"/>
                  <a:gd name="connsiteX31" fmla="*/ 48602 w 1033465"/>
                  <a:gd name="connsiteY31" fmla="*/ 218809 h 838042"/>
                  <a:gd name="connsiteX32" fmla="*/ 52412 w 1033465"/>
                  <a:gd name="connsiteY32" fmla="*/ 256909 h 838042"/>
                  <a:gd name="connsiteX33" fmla="*/ 56222 w 1033465"/>
                  <a:gd name="connsiteY33" fmla="*/ 262624 h 838042"/>
                  <a:gd name="connsiteX34" fmla="*/ 61937 w 1033465"/>
                  <a:gd name="connsiteY34" fmla="*/ 266434 h 838042"/>
                  <a:gd name="connsiteX35" fmla="*/ 65747 w 1033465"/>
                  <a:gd name="connsiteY35" fmla="*/ 272149 h 838042"/>
                  <a:gd name="connsiteX36" fmla="*/ 82892 w 1033465"/>
                  <a:gd name="connsiteY36" fmla="*/ 281674 h 838042"/>
                  <a:gd name="connsiteX37" fmla="*/ 105752 w 1033465"/>
                  <a:gd name="connsiteY37" fmla="*/ 283579 h 838042"/>
                  <a:gd name="connsiteX38" fmla="*/ 126707 w 1033465"/>
                  <a:gd name="connsiteY38" fmla="*/ 289294 h 838042"/>
                  <a:gd name="connsiteX39" fmla="*/ 132422 w 1033465"/>
                  <a:gd name="connsiteY39" fmla="*/ 291199 h 838042"/>
                  <a:gd name="connsiteX40" fmla="*/ 138137 w 1033465"/>
                  <a:gd name="connsiteY40" fmla="*/ 296914 h 838042"/>
                  <a:gd name="connsiteX41" fmla="*/ 145757 w 1033465"/>
                  <a:gd name="connsiteY41" fmla="*/ 298819 h 838042"/>
                  <a:gd name="connsiteX42" fmla="*/ 168617 w 1033465"/>
                  <a:gd name="connsiteY42" fmla="*/ 302629 h 838042"/>
                  <a:gd name="connsiteX43" fmla="*/ 193382 w 1033465"/>
                  <a:gd name="connsiteY43" fmla="*/ 308344 h 838042"/>
                  <a:gd name="connsiteX44" fmla="*/ 210527 w 1033465"/>
                  <a:gd name="connsiteY44" fmla="*/ 314059 h 838042"/>
                  <a:gd name="connsiteX45" fmla="*/ 216242 w 1033465"/>
                  <a:gd name="connsiteY45" fmla="*/ 315964 h 838042"/>
                  <a:gd name="connsiteX46" fmla="*/ 231482 w 1033465"/>
                  <a:gd name="connsiteY46" fmla="*/ 319774 h 838042"/>
                  <a:gd name="connsiteX47" fmla="*/ 250532 w 1033465"/>
                  <a:gd name="connsiteY47" fmla="*/ 325489 h 838042"/>
                  <a:gd name="connsiteX48" fmla="*/ 256247 w 1033465"/>
                  <a:gd name="connsiteY48" fmla="*/ 329299 h 838042"/>
                  <a:gd name="connsiteX49" fmla="*/ 269582 w 1033465"/>
                  <a:gd name="connsiteY49" fmla="*/ 344539 h 838042"/>
                  <a:gd name="connsiteX50" fmla="*/ 275297 w 1033465"/>
                  <a:gd name="connsiteY50" fmla="*/ 363589 h 838042"/>
                  <a:gd name="connsiteX51" fmla="*/ 277202 w 1033465"/>
                  <a:gd name="connsiteY51" fmla="*/ 369304 h 838042"/>
                  <a:gd name="connsiteX52" fmla="*/ 279107 w 1033465"/>
                  <a:gd name="connsiteY52" fmla="*/ 375019 h 838042"/>
                  <a:gd name="connsiteX53" fmla="*/ 281012 w 1033465"/>
                  <a:gd name="connsiteY53" fmla="*/ 399784 h 838042"/>
                  <a:gd name="connsiteX54" fmla="*/ 282917 w 1033465"/>
                  <a:gd name="connsiteY54" fmla="*/ 405499 h 838042"/>
                  <a:gd name="connsiteX55" fmla="*/ 281012 w 1033465"/>
                  <a:gd name="connsiteY55" fmla="*/ 424549 h 838042"/>
                  <a:gd name="connsiteX56" fmla="*/ 279107 w 1033465"/>
                  <a:gd name="connsiteY56" fmla="*/ 434074 h 838042"/>
                  <a:gd name="connsiteX57" fmla="*/ 265772 w 1033465"/>
                  <a:gd name="connsiteY57" fmla="*/ 447409 h 838042"/>
                  <a:gd name="connsiteX58" fmla="*/ 254342 w 1033465"/>
                  <a:gd name="connsiteY58" fmla="*/ 455029 h 838042"/>
                  <a:gd name="connsiteX59" fmla="*/ 242912 w 1033465"/>
                  <a:gd name="connsiteY59" fmla="*/ 458839 h 838042"/>
                  <a:gd name="connsiteX60" fmla="*/ 128612 w 1033465"/>
                  <a:gd name="connsiteY60" fmla="*/ 458839 h 838042"/>
                  <a:gd name="connsiteX61" fmla="*/ 122897 w 1033465"/>
                  <a:gd name="connsiteY61" fmla="*/ 460744 h 838042"/>
                  <a:gd name="connsiteX62" fmla="*/ 107657 w 1033465"/>
                  <a:gd name="connsiteY62" fmla="*/ 462649 h 838042"/>
                  <a:gd name="connsiteX63" fmla="*/ 90512 w 1033465"/>
                  <a:gd name="connsiteY63" fmla="*/ 468364 h 838042"/>
                  <a:gd name="connsiteX64" fmla="*/ 84797 w 1033465"/>
                  <a:gd name="connsiteY64" fmla="*/ 470269 h 838042"/>
                  <a:gd name="connsiteX65" fmla="*/ 79082 w 1033465"/>
                  <a:gd name="connsiteY65" fmla="*/ 474079 h 838042"/>
                  <a:gd name="connsiteX66" fmla="*/ 67652 w 1033465"/>
                  <a:gd name="connsiteY66" fmla="*/ 475984 h 838042"/>
                  <a:gd name="connsiteX67" fmla="*/ 29552 w 1033465"/>
                  <a:gd name="connsiteY67" fmla="*/ 477889 h 838042"/>
                  <a:gd name="connsiteX68" fmla="*/ 18122 w 1033465"/>
                  <a:gd name="connsiteY68" fmla="*/ 483604 h 838042"/>
                  <a:gd name="connsiteX69" fmla="*/ 8597 w 1033465"/>
                  <a:gd name="connsiteY69" fmla="*/ 493129 h 838042"/>
                  <a:gd name="connsiteX70" fmla="*/ 6692 w 1033465"/>
                  <a:gd name="connsiteY70" fmla="*/ 498844 h 838042"/>
                  <a:gd name="connsiteX71" fmla="*/ 2882 w 1033465"/>
                  <a:gd name="connsiteY71" fmla="*/ 504559 h 838042"/>
                  <a:gd name="connsiteX72" fmla="*/ 14312 w 1033465"/>
                  <a:gd name="connsiteY72" fmla="*/ 540754 h 838042"/>
                  <a:gd name="connsiteX73" fmla="*/ 147662 w 1033465"/>
                  <a:gd name="connsiteY73" fmla="*/ 540754 h 838042"/>
                  <a:gd name="connsiteX74" fmla="*/ 155282 w 1033465"/>
                  <a:gd name="connsiteY74" fmla="*/ 538849 h 838042"/>
                  <a:gd name="connsiteX75" fmla="*/ 305777 w 1033465"/>
                  <a:gd name="connsiteY75" fmla="*/ 533134 h 838042"/>
                  <a:gd name="connsiteX76" fmla="*/ 321017 w 1033465"/>
                  <a:gd name="connsiteY76" fmla="*/ 540754 h 838042"/>
                  <a:gd name="connsiteX77" fmla="*/ 332447 w 1033465"/>
                  <a:gd name="connsiteY77" fmla="*/ 546469 h 838042"/>
                  <a:gd name="connsiteX78" fmla="*/ 336257 w 1033465"/>
                  <a:gd name="connsiteY78" fmla="*/ 552184 h 838042"/>
                  <a:gd name="connsiteX79" fmla="*/ 341972 w 1033465"/>
                  <a:gd name="connsiteY79" fmla="*/ 554089 h 838042"/>
                  <a:gd name="connsiteX80" fmla="*/ 353402 w 1033465"/>
                  <a:gd name="connsiteY80" fmla="*/ 561709 h 838042"/>
                  <a:gd name="connsiteX81" fmla="*/ 359117 w 1033465"/>
                  <a:gd name="connsiteY81" fmla="*/ 565519 h 838042"/>
                  <a:gd name="connsiteX82" fmla="*/ 362927 w 1033465"/>
                  <a:gd name="connsiteY82" fmla="*/ 571234 h 838042"/>
                  <a:gd name="connsiteX83" fmla="*/ 368642 w 1033465"/>
                  <a:gd name="connsiteY83" fmla="*/ 582664 h 838042"/>
                  <a:gd name="connsiteX84" fmla="*/ 364832 w 1033465"/>
                  <a:gd name="connsiteY84" fmla="*/ 609334 h 838042"/>
                  <a:gd name="connsiteX85" fmla="*/ 361022 w 1033465"/>
                  <a:gd name="connsiteY85" fmla="*/ 615049 h 838042"/>
                  <a:gd name="connsiteX86" fmla="*/ 359117 w 1033465"/>
                  <a:gd name="connsiteY86" fmla="*/ 620764 h 838042"/>
                  <a:gd name="connsiteX87" fmla="*/ 355307 w 1033465"/>
                  <a:gd name="connsiteY87" fmla="*/ 626479 h 838042"/>
                  <a:gd name="connsiteX88" fmla="*/ 353402 w 1033465"/>
                  <a:gd name="connsiteY88" fmla="*/ 632194 h 838042"/>
                  <a:gd name="connsiteX89" fmla="*/ 349592 w 1033465"/>
                  <a:gd name="connsiteY89" fmla="*/ 637909 h 838042"/>
                  <a:gd name="connsiteX90" fmla="*/ 332447 w 1033465"/>
                  <a:gd name="connsiteY90" fmla="*/ 704584 h 838042"/>
                  <a:gd name="connsiteX91" fmla="*/ 330542 w 1033465"/>
                  <a:gd name="connsiteY91" fmla="*/ 756019 h 838042"/>
                  <a:gd name="connsiteX92" fmla="*/ 332447 w 1033465"/>
                  <a:gd name="connsiteY92" fmla="*/ 780784 h 838042"/>
                  <a:gd name="connsiteX93" fmla="*/ 334352 w 1033465"/>
                  <a:gd name="connsiteY93" fmla="*/ 786499 h 838042"/>
                  <a:gd name="connsiteX94" fmla="*/ 338162 w 1033465"/>
                  <a:gd name="connsiteY94" fmla="*/ 790309 h 838042"/>
                  <a:gd name="connsiteX95" fmla="*/ 366737 w 1033465"/>
                  <a:gd name="connsiteY95" fmla="*/ 836029 h 838042"/>
                  <a:gd name="connsiteX96" fmla="*/ 389597 w 1033465"/>
                  <a:gd name="connsiteY96" fmla="*/ 837934 h 838042"/>
                  <a:gd name="connsiteX97" fmla="*/ 397407 w 1033465"/>
                  <a:gd name="connsiteY97" fmla="*/ 833530 h 838042"/>
                  <a:gd name="connsiteX98" fmla="*/ 402932 w 1033465"/>
                  <a:gd name="connsiteY98" fmla="*/ 784594 h 838042"/>
                  <a:gd name="connsiteX99" fmla="*/ 406742 w 1033465"/>
                  <a:gd name="connsiteY99" fmla="*/ 727444 h 838042"/>
                  <a:gd name="connsiteX100" fmla="*/ 423887 w 1033465"/>
                  <a:gd name="connsiteY100" fmla="*/ 672199 h 838042"/>
                  <a:gd name="connsiteX101" fmla="*/ 429602 w 1033465"/>
                  <a:gd name="connsiteY101" fmla="*/ 658864 h 838042"/>
                  <a:gd name="connsiteX102" fmla="*/ 444084 w 1033465"/>
                  <a:gd name="connsiteY102" fmla="*/ 626947 h 838042"/>
                  <a:gd name="connsiteX103" fmla="*/ 464289 w 1033465"/>
                  <a:gd name="connsiteY103" fmla="*/ 600072 h 838042"/>
                  <a:gd name="connsiteX104" fmla="*/ 523510 w 1033465"/>
                  <a:gd name="connsiteY104" fmla="*/ 565123 h 838042"/>
                  <a:gd name="connsiteX105" fmla="*/ 599348 w 1033465"/>
                  <a:gd name="connsiteY105" fmla="*/ 550915 h 838042"/>
                  <a:gd name="connsiteX106" fmla="*/ 707801 w 1033465"/>
                  <a:gd name="connsiteY106" fmla="*/ 612819 h 838042"/>
                  <a:gd name="connsiteX107" fmla="*/ 780122 w 1033465"/>
                  <a:gd name="connsiteY107" fmla="*/ 656959 h 838042"/>
                  <a:gd name="connsiteX108" fmla="*/ 804887 w 1033465"/>
                  <a:gd name="connsiteY108" fmla="*/ 632194 h 838042"/>
                  <a:gd name="connsiteX109" fmla="*/ 801077 w 1033465"/>
                  <a:gd name="connsiteY109" fmla="*/ 601714 h 838042"/>
                  <a:gd name="connsiteX110" fmla="*/ 762796 w 1033465"/>
                  <a:gd name="connsiteY110" fmla="*/ 562523 h 838042"/>
                  <a:gd name="connsiteX111" fmla="*/ 650582 w 1033465"/>
                  <a:gd name="connsiteY111" fmla="*/ 479794 h 838042"/>
                  <a:gd name="connsiteX112" fmla="*/ 646772 w 1033465"/>
                  <a:gd name="connsiteY112" fmla="*/ 462649 h 838042"/>
                  <a:gd name="connsiteX113" fmla="*/ 658202 w 1033465"/>
                  <a:gd name="connsiteY113" fmla="*/ 426454 h 838042"/>
                  <a:gd name="connsiteX114" fmla="*/ 726782 w 1033465"/>
                  <a:gd name="connsiteY114" fmla="*/ 405499 h 838042"/>
                  <a:gd name="connsiteX115" fmla="*/ 813738 w 1033465"/>
                  <a:gd name="connsiteY115" fmla="*/ 406906 h 838042"/>
                  <a:gd name="connsiteX116" fmla="*/ 906231 w 1033465"/>
                  <a:gd name="connsiteY116" fmla="*/ 417646 h 838042"/>
                  <a:gd name="connsiteX117" fmla="*/ 1002290 w 1033465"/>
                  <a:gd name="connsiteY117" fmla="*/ 426835 h 838042"/>
                  <a:gd name="connsiteX118" fmla="*/ 1032449 w 1033465"/>
                  <a:gd name="connsiteY118" fmla="*/ 402711 h 838042"/>
                  <a:gd name="connsiteX119" fmla="*/ 1020514 w 1033465"/>
                  <a:gd name="connsiteY119" fmla="*/ 377797 h 838042"/>
                  <a:gd name="connsiteX120" fmla="*/ 964889 w 1033465"/>
                  <a:gd name="connsiteY120" fmla="*/ 358029 h 838042"/>
                  <a:gd name="connsiteX121" fmla="*/ 827747 w 1033465"/>
                  <a:gd name="connsiteY121" fmla="*/ 357874 h 838042"/>
                  <a:gd name="connsiteX122" fmla="*/ 755811 w 1033465"/>
                  <a:gd name="connsiteY122" fmla="*/ 361702 h 838042"/>
                  <a:gd name="connsiteX123" fmla="*/ 671537 w 1033465"/>
                  <a:gd name="connsiteY123" fmla="*/ 369304 h 838042"/>
                  <a:gd name="connsiteX124" fmla="*/ 644867 w 1033465"/>
                  <a:gd name="connsiteY124" fmla="*/ 338824 h 838042"/>
                  <a:gd name="connsiteX125" fmla="*/ 676403 w 1033465"/>
                  <a:gd name="connsiteY125" fmla="*/ 304962 h 838042"/>
                  <a:gd name="connsiteX126" fmla="*/ 707732 w 1033465"/>
                  <a:gd name="connsiteY126" fmla="*/ 283579 h 838042"/>
                  <a:gd name="connsiteX127" fmla="*/ 743927 w 1033465"/>
                  <a:gd name="connsiteY127" fmla="*/ 251194 h 838042"/>
                  <a:gd name="connsiteX128" fmla="*/ 783019 w 1033465"/>
                  <a:gd name="connsiteY128" fmla="*/ 213846 h 838042"/>
                  <a:gd name="connsiteX129" fmla="*/ 746401 w 1033465"/>
                  <a:gd name="connsiteY129" fmla="*/ 201789 h 838042"/>
                  <a:gd name="connsiteX130" fmla="*/ 694397 w 1033465"/>
                  <a:gd name="connsiteY130" fmla="*/ 226429 h 838042"/>
                  <a:gd name="connsiteX131" fmla="*/ 656678 w 1033465"/>
                  <a:gd name="connsiteY131" fmla="*/ 257626 h 838042"/>
                  <a:gd name="connsiteX132" fmla="*/ 616001 w 1033465"/>
                  <a:gd name="connsiteY132" fmla="*/ 286712 h 838042"/>
                  <a:gd name="connsiteX133" fmla="*/ 564857 w 1033465"/>
                  <a:gd name="connsiteY133" fmla="*/ 287389 h 838042"/>
                  <a:gd name="connsiteX134" fmla="*/ 530567 w 1033465"/>
                  <a:gd name="connsiteY134" fmla="*/ 274054 h 838042"/>
                  <a:gd name="connsiteX135" fmla="*/ 507707 w 1033465"/>
                  <a:gd name="connsiteY135" fmla="*/ 235954 h 838042"/>
                  <a:gd name="connsiteX136" fmla="*/ 509612 w 1033465"/>
                  <a:gd name="connsiteY136" fmla="*/ 171184 h 838042"/>
                  <a:gd name="connsiteX137" fmla="*/ 508314 w 1033465"/>
                  <a:gd name="connsiteY137" fmla="*/ 73485 h 838042"/>
                  <a:gd name="connsiteX138" fmla="*/ 454116 w 1033465"/>
                  <a:gd name="connsiteY138" fmla="*/ 11248 h 838042"/>
                  <a:gd name="connsiteX139" fmla="*/ 442470 w 1033465"/>
                  <a:gd name="connsiteY139" fmla="*/ 75864 h 838042"/>
                  <a:gd name="connsiteX140" fmla="*/ 434509 w 1033465"/>
                  <a:gd name="connsiteY140" fmla="*/ 135537 h 838042"/>
                  <a:gd name="connsiteX141" fmla="*/ 436054 w 1033465"/>
                  <a:gd name="connsiteY141"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9117 w 1033465"/>
                  <a:gd name="connsiteY3" fmla="*/ 266434 h 838042"/>
                  <a:gd name="connsiteX4" fmla="*/ 315302 w 1033465"/>
                  <a:gd name="connsiteY4" fmla="*/ 289294 h 838042"/>
                  <a:gd name="connsiteX5" fmla="*/ 267677 w 1033465"/>
                  <a:gd name="connsiteY5" fmla="*/ 285484 h 838042"/>
                  <a:gd name="connsiteX6" fmla="*/ 256247 w 1033465"/>
                  <a:gd name="connsiteY6" fmla="*/ 281674 h 838042"/>
                  <a:gd name="connsiteX7" fmla="*/ 244817 w 1033465"/>
                  <a:gd name="connsiteY7" fmla="*/ 277864 h 838042"/>
                  <a:gd name="connsiteX8" fmla="*/ 239102 w 1033465"/>
                  <a:gd name="connsiteY8" fmla="*/ 275959 h 838042"/>
                  <a:gd name="connsiteX9" fmla="*/ 233387 w 1033465"/>
                  <a:gd name="connsiteY9" fmla="*/ 274054 h 838042"/>
                  <a:gd name="connsiteX10" fmla="*/ 221957 w 1033465"/>
                  <a:gd name="connsiteY10" fmla="*/ 272149 h 838042"/>
                  <a:gd name="connsiteX11" fmla="*/ 216242 w 1033465"/>
                  <a:gd name="connsiteY11" fmla="*/ 270244 h 838042"/>
                  <a:gd name="connsiteX12" fmla="*/ 208622 w 1033465"/>
                  <a:gd name="connsiteY12" fmla="*/ 268339 h 838042"/>
                  <a:gd name="connsiteX13" fmla="*/ 197192 w 1033465"/>
                  <a:gd name="connsiteY13" fmla="*/ 264529 h 838042"/>
                  <a:gd name="connsiteX14" fmla="*/ 191477 w 1033465"/>
                  <a:gd name="connsiteY14" fmla="*/ 262624 h 838042"/>
                  <a:gd name="connsiteX15" fmla="*/ 183857 w 1033465"/>
                  <a:gd name="connsiteY15" fmla="*/ 260719 h 838042"/>
                  <a:gd name="connsiteX16" fmla="*/ 172427 w 1033465"/>
                  <a:gd name="connsiteY16" fmla="*/ 255004 h 838042"/>
                  <a:gd name="connsiteX17" fmla="*/ 166712 w 1033465"/>
                  <a:gd name="connsiteY17" fmla="*/ 251194 h 838042"/>
                  <a:gd name="connsiteX18" fmla="*/ 159092 w 1033465"/>
                  <a:gd name="connsiteY18" fmla="*/ 239764 h 838042"/>
                  <a:gd name="connsiteX19" fmla="*/ 147662 w 1033465"/>
                  <a:gd name="connsiteY19" fmla="*/ 235954 h 838042"/>
                  <a:gd name="connsiteX20" fmla="*/ 141947 w 1033465"/>
                  <a:gd name="connsiteY20" fmla="*/ 232144 h 838042"/>
                  <a:gd name="connsiteX21" fmla="*/ 136232 w 1033465"/>
                  <a:gd name="connsiteY21" fmla="*/ 230239 h 838042"/>
                  <a:gd name="connsiteX22" fmla="*/ 119087 w 1033465"/>
                  <a:gd name="connsiteY22" fmla="*/ 226429 h 838042"/>
                  <a:gd name="connsiteX23" fmla="*/ 113372 w 1033465"/>
                  <a:gd name="connsiteY23" fmla="*/ 220714 h 838042"/>
                  <a:gd name="connsiteX24" fmla="*/ 103847 w 1033465"/>
                  <a:gd name="connsiteY24" fmla="*/ 203569 h 838042"/>
                  <a:gd name="connsiteX25" fmla="*/ 86702 w 1033465"/>
                  <a:gd name="connsiteY25" fmla="*/ 195949 h 838042"/>
                  <a:gd name="connsiteX26" fmla="*/ 80987 w 1033465"/>
                  <a:gd name="connsiteY26" fmla="*/ 194044 h 838042"/>
                  <a:gd name="connsiteX27" fmla="*/ 61937 w 1033465"/>
                  <a:gd name="connsiteY27" fmla="*/ 197854 h 838042"/>
                  <a:gd name="connsiteX28" fmla="*/ 56222 w 1033465"/>
                  <a:gd name="connsiteY28" fmla="*/ 201664 h 838042"/>
                  <a:gd name="connsiteX29" fmla="*/ 52412 w 1033465"/>
                  <a:gd name="connsiteY29" fmla="*/ 207379 h 838042"/>
                  <a:gd name="connsiteX30" fmla="*/ 48602 w 1033465"/>
                  <a:gd name="connsiteY30" fmla="*/ 218809 h 838042"/>
                  <a:gd name="connsiteX31" fmla="*/ 52412 w 1033465"/>
                  <a:gd name="connsiteY31" fmla="*/ 256909 h 838042"/>
                  <a:gd name="connsiteX32" fmla="*/ 56222 w 1033465"/>
                  <a:gd name="connsiteY32" fmla="*/ 262624 h 838042"/>
                  <a:gd name="connsiteX33" fmla="*/ 61937 w 1033465"/>
                  <a:gd name="connsiteY33" fmla="*/ 266434 h 838042"/>
                  <a:gd name="connsiteX34" fmla="*/ 65747 w 1033465"/>
                  <a:gd name="connsiteY34" fmla="*/ 272149 h 838042"/>
                  <a:gd name="connsiteX35" fmla="*/ 82892 w 1033465"/>
                  <a:gd name="connsiteY35" fmla="*/ 281674 h 838042"/>
                  <a:gd name="connsiteX36" fmla="*/ 105752 w 1033465"/>
                  <a:gd name="connsiteY36" fmla="*/ 283579 h 838042"/>
                  <a:gd name="connsiteX37" fmla="*/ 126707 w 1033465"/>
                  <a:gd name="connsiteY37" fmla="*/ 289294 h 838042"/>
                  <a:gd name="connsiteX38" fmla="*/ 132422 w 1033465"/>
                  <a:gd name="connsiteY38" fmla="*/ 291199 h 838042"/>
                  <a:gd name="connsiteX39" fmla="*/ 138137 w 1033465"/>
                  <a:gd name="connsiteY39" fmla="*/ 296914 h 838042"/>
                  <a:gd name="connsiteX40" fmla="*/ 145757 w 1033465"/>
                  <a:gd name="connsiteY40" fmla="*/ 298819 h 838042"/>
                  <a:gd name="connsiteX41" fmla="*/ 168617 w 1033465"/>
                  <a:gd name="connsiteY41" fmla="*/ 302629 h 838042"/>
                  <a:gd name="connsiteX42" fmla="*/ 193382 w 1033465"/>
                  <a:gd name="connsiteY42" fmla="*/ 308344 h 838042"/>
                  <a:gd name="connsiteX43" fmla="*/ 210527 w 1033465"/>
                  <a:gd name="connsiteY43" fmla="*/ 314059 h 838042"/>
                  <a:gd name="connsiteX44" fmla="*/ 216242 w 1033465"/>
                  <a:gd name="connsiteY44" fmla="*/ 315964 h 838042"/>
                  <a:gd name="connsiteX45" fmla="*/ 231482 w 1033465"/>
                  <a:gd name="connsiteY45" fmla="*/ 319774 h 838042"/>
                  <a:gd name="connsiteX46" fmla="*/ 250532 w 1033465"/>
                  <a:gd name="connsiteY46" fmla="*/ 325489 h 838042"/>
                  <a:gd name="connsiteX47" fmla="*/ 256247 w 1033465"/>
                  <a:gd name="connsiteY47" fmla="*/ 329299 h 838042"/>
                  <a:gd name="connsiteX48" fmla="*/ 269582 w 1033465"/>
                  <a:gd name="connsiteY48" fmla="*/ 344539 h 838042"/>
                  <a:gd name="connsiteX49" fmla="*/ 275297 w 1033465"/>
                  <a:gd name="connsiteY49" fmla="*/ 363589 h 838042"/>
                  <a:gd name="connsiteX50" fmla="*/ 277202 w 1033465"/>
                  <a:gd name="connsiteY50" fmla="*/ 369304 h 838042"/>
                  <a:gd name="connsiteX51" fmla="*/ 279107 w 1033465"/>
                  <a:gd name="connsiteY51" fmla="*/ 375019 h 838042"/>
                  <a:gd name="connsiteX52" fmla="*/ 281012 w 1033465"/>
                  <a:gd name="connsiteY52" fmla="*/ 399784 h 838042"/>
                  <a:gd name="connsiteX53" fmla="*/ 282917 w 1033465"/>
                  <a:gd name="connsiteY53" fmla="*/ 405499 h 838042"/>
                  <a:gd name="connsiteX54" fmla="*/ 281012 w 1033465"/>
                  <a:gd name="connsiteY54" fmla="*/ 424549 h 838042"/>
                  <a:gd name="connsiteX55" fmla="*/ 279107 w 1033465"/>
                  <a:gd name="connsiteY55" fmla="*/ 434074 h 838042"/>
                  <a:gd name="connsiteX56" fmla="*/ 265772 w 1033465"/>
                  <a:gd name="connsiteY56" fmla="*/ 447409 h 838042"/>
                  <a:gd name="connsiteX57" fmla="*/ 254342 w 1033465"/>
                  <a:gd name="connsiteY57" fmla="*/ 455029 h 838042"/>
                  <a:gd name="connsiteX58" fmla="*/ 242912 w 1033465"/>
                  <a:gd name="connsiteY58" fmla="*/ 458839 h 838042"/>
                  <a:gd name="connsiteX59" fmla="*/ 128612 w 1033465"/>
                  <a:gd name="connsiteY59" fmla="*/ 458839 h 838042"/>
                  <a:gd name="connsiteX60" fmla="*/ 122897 w 1033465"/>
                  <a:gd name="connsiteY60" fmla="*/ 460744 h 838042"/>
                  <a:gd name="connsiteX61" fmla="*/ 107657 w 1033465"/>
                  <a:gd name="connsiteY61" fmla="*/ 462649 h 838042"/>
                  <a:gd name="connsiteX62" fmla="*/ 90512 w 1033465"/>
                  <a:gd name="connsiteY62" fmla="*/ 468364 h 838042"/>
                  <a:gd name="connsiteX63" fmla="*/ 84797 w 1033465"/>
                  <a:gd name="connsiteY63" fmla="*/ 470269 h 838042"/>
                  <a:gd name="connsiteX64" fmla="*/ 79082 w 1033465"/>
                  <a:gd name="connsiteY64" fmla="*/ 474079 h 838042"/>
                  <a:gd name="connsiteX65" fmla="*/ 67652 w 1033465"/>
                  <a:gd name="connsiteY65" fmla="*/ 475984 h 838042"/>
                  <a:gd name="connsiteX66" fmla="*/ 29552 w 1033465"/>
                  <a:gd name="connsiteY66" fmla="*/ 477889 h 838042"/>
                  <a:gd name="connsiteX67" fmla="*/ 18122 w 1033465"/>
                  <a:gd name="connsiteY67" fmla="*/ 483604 h 838042"/>
                  <a:gd name="connsiteX68" fmla="*/ 8597 w 1033465"/>
                  <a:gd name="connsiteY68" fmla="*/ 493129 h 838042"/>
                  <a:gd name="connsiteX69" fmla="*/ 6692 w 1033465"/>
                  <a:gd name="connsiteY69" fmla="*/ 498844 h 838042"/>
                  <a:gd name="connsiteX70" fmla="*/ 2882 w 1033465"/>
                  <a:gd name="connsiteY70" fmla="*/ 504559 h 838042"/>
                  <a:gd name="connsiteX71" fmla="*/ 14312 w 1033465"/>
                  <a:gd name="connsiteY71" fmla="*/ 540754 h 838042"/>
                  <a:gd name="connsiteX72" fmla="*/ 147662 w 1033465"/>
                  <a:gd name="connsiteY72" fmla="*/ 540754 h 838042"/>
                  <a:gd name="connsiteX73" fmla="*/ 155282 w 1033465"/>
                  <a:gd name="connsiteY73" fmla="*/ 538849 h 838042"/>
                  <a:gd name="connsiteX74" fmla="*/ 305777 w 1033465"/>
                  <a:gd name="connsiteY74" fmla="*/ 533134 h 838042"/>
                  <a:gd name="connsiteX75" fmla="*/ 321017 w 1033465"/>
                  <a:gd name="connsiteY75" fmla="*/ 540754 h 838042"/>
                  <a:gd name="connsiteX76" fmla="*/ 332447 w 1033465"/>
                  <a:gd name="connsiteY76" fmla="*/ 546469 h 838042"/>
                  <a:gd name="connsiteX77" fmla="*/ 336257 w 1033465"/>
                  <a:gd name="connsiteY77" fmla="*/ 552184 h 838042"/>
                  <a:gd name="connsiteX78" fmla="*/ 341972 w 1033465"/>
                  <a:gd name="connsiteY78" fmla="*/ 554089 h 838042"/>
                  <a:gd name="connsiteX79" fmla="*/ 353402 w 1033465"/>
                  <a:gd name="connsiteY79" fmla="*/ 561709 h 838042"/>
                  <a:gd name="connsiteX80" fmla="*/ 359117 w 1033465"/>
                  <a:gd name="connsiteY80" fmla="*/ 565519 h 838042"/>
                  <a:gd name="connsiteX81" fmla="*/ 362927 w 1033465"/>
                  <a:gd name="connsiteY81" fmla="*/ 571234 h 838042"/>
                  <a:gd name="connsiteX82" fmla="*/ 368642 w 1033465"/>
                  <a:gd name="connsiteY82" fmla="*/ 582664 h 838042"/>
                  <a:gd name="connsiteX83" fmla="*/ 364832 w 1033465"/>
                  <a:gd name="connsiteY83" fmla="*/ 609334 h 838042"/>
                  <a:gd name="connsiteX84" fmla="*/ 361022 w 1033465"/>
                  <a:gd name="connsiteY84" fmla="*/ 615049 h 838042"/>
                  <a:gd name="connsiteX85" fmla="*/ 359117 w 1033465"/>
                  <a:gd name="connsiteY85" fmla="*/ 620764 h 838042"/>
                  <a:gd name="connsiteX86" fmla="*/ 355307 w 1033465"/>
                  <a:gd name="connsiteY86" fmla="*/ 626479 h 838042"/>
                  <a:gd name="connsiteX87" fmla="*/ 353402 w 1033465"/>
                  <a:gd name="connsiteY87" fmla="*/ 632194 h 838042"/>
                  <a:gd name="connsiteX88" fmla="*/ 349592 w 1033465"/>
                  <a:gd name="connsiteY88" fmla="*/ 637909 h 838042"/>
                  <a:gd name="connsiteX89" fmla="*/ 332447 w 1033465"/>
                  <a:gd name="connsiteY89" fmla="*/ 704584 h 838042"/>
                  <a:gd name="connsiteX90" fmla="*/ 330542 w 1033465"/>
                  <a:gd name="connsiteY90" fmla="*/ 756019 h 838042"/>
                  <a:gd name="connsiteX91" fmla="*/ 332447 w 1033465"/>
                  <a:gd name="connsiteY91" fmla="*/ 780784 h 838042"/>
                  <a:gd name="connsiteX92" fmla="*/ 334352 w 1033465"/>
                  <a:gd name="connsiteY92" fmla="*/ 786499 h 838042"/>
                  <a:gd name="connsiteX93" fmla="*/ 338162 w 1033465"/>
                  <a:gd name="connsiteY93" fmla="*/ 790309 h 838042"/>
                  <a:gd name="connsiteX94" fmla="*/ 366737 w 1033465"/>
                  <a:gd name="connsiteY94" fmla="*/ 836029 h 838042"/>
                  <a:gd name="connsiteX95" fmla="*/ 389597 w 1033465"/>
                  <a:gd name="connsiteY95" fmla="*/ 837934 h 838042"/>
                  <a:gd name="connsiteX96" fmla="*/ 397407 w 1033465"/>
                  <a:gd name="connsiteY96" fmla="*/ 833530 h 838042"/>
                  <a:gd name="connsiteX97" fmla="*/ 402932 w 1033465"/>
                  <a:gd name="connsiteY97" fmla="*/ 784594 h 838042"/>
                  <a:gd name="connsiteX98" fmla="*/ 406742 w 1033465"/>
                  <a:gd name="connsiteY98" fmla="*/ 727444 h 838042"/>
                  <a:gd name="connsiteX99" fmla="*/ 423887 w 1033465"/>
                  <a:gd name="connsiteY99" fmla="*/ 672199 h 838042"/>
                  <a:gd name="connsiteX100" fmla="*/ 429602 w 1033465"/>
                  <a:gd name="connsiteY100" fmla="*/ 658864 h 838042"/>
                  <a:gd name="connsiteX101" fmla="*/ 444084 w 1033465"/>
                  <a:gd name="connsiteY101" fmla="*/ 626947 h 838042"/>
                  <a:gd name="connsiteX102" fmla="*/ 464289 w 1033465"/>
                  <a:gd name="connsiteY102" fmla="*/ 600072 h 838042"/>
                  <a:gd name="connsiteX103" fmla="*/ 523510 w 1033465"/>
                  <a:gd name="connsiteY103" fmla="*/ 565123 h 838042"/>
                  <a:gd name="connsiteX104" fmla="*/ 599348 w 1033465"/>
                  <a:gd name="connsiteY104" fmla="*/ 550915 h 838042"/>
                  <a:gd name="connsiteX105" fmla="*/ 707801 w 1033465"/>
                  <a:gd name="connsiteY105" fmla="*/ 612819 h 838042"/>
                  <a:gd name="connsiteX106" fmla="*/ 780122 w 1033465"/>
                  <a:gd name="connsiteY106" fmla="*/ 656959 h 838042"/>
                  <a:gd name="connsiteX107" fmla="*/ 804887 w 1033465"/>
                  <a:gd name="connsiteY107" fmla="*/ 632194 h 838042"/>
                  <a:gd name="connsiteX108" fmla="*/ 801077 w 1033465"/>
                  <a:gd name="connsiteY108" fmla="*/ 601714 h 838042"/>
                  <a:gd name="connsiteX109" fmla="*/ 762796 w 1033465"/>
                  <a:gd name="connsiteY109" fmla="*/ 562523 h 838042"/>
                  <a:gd name="connsiteX110" fmla="*/ 650582 w 1033465"/>
                  <a:gd name="connsiteY110" fmla="*/ 479794 h 838042"/>
                  <a:gd name="connsiteX111" fmla="*/ 646772 w 1033465"/>
                  <a:gd name="connsiteY111" fmla="*/ 462649 h 838042"/>
                  <a:gd name="connsiteX112" fmla="*/ 658202 w 1033465"/>
                  <a:gd name="connsiteY112" fmla="*/ 426454 h 838042"/>
                  <a:gd name="connsiteX113" fmla="*/ 726782 w 1033465"/>
                  <a:gd name="connsiteY113" fmla="*/ 405499 h 838042"/>
                  <a:gd name="connsiteX114" fmla="*/ 813738 w 1033465"/>
                  <a:gd name="connsiteY114" fmla="*/ 406906 h 838042"/>
                  <a:gd name="connsiteX115" fmla="*/ 906231 w 1033465"/>
                  <a:gd name="connsiteY115" fmla="*/ 417646 h 838042"/>
                  <a:gd name="connsiteX116" fmla="*/ 1002290 w 1033465"/>
                  <a:gd name="connsiteY116" fmla="*/ 426835 h 838042"/>
                  <a:gd name="connsiteX117" fmla="*/ 1032449 w 1033465"/>
                  <a:gd name="connsiteY117" fmla="*/ 402711 h 838042"/>
                  <a:gd name="connsiteX118" fmla="*/ 1020514 w 1033465"/>
                  <a:gd name="connsiteY118" fmla="*/ 377797 h 838042"/>
                  <a:gd name="connsiteX119" fmla="*/ 964889 w 1033465"/>
                  <a:gd name="connsiteY119" fmla="*/ 358029 h 838042"/>
                  <a:gd name="connsiteX120" fmla="*/ 827747 w 1033465"/>
                  <a:gd name="connsiteY120" fmla="*/ 357874 h 838042"/>
                  <a:gd name="connsiteX121" fmla="*/ 755811 w 1033465"/>
                  <a:gd name="connsiteY121" fmla="*/ 361702 h 838042"/>
                  <a:gd name="connsiteX122" fmla="*/ 671537 w 1033465"/>
                  <a:gd name="connsiteY122" fmla="*/ 369304 h 838042"/>
                  <a:gd name="connsiteX123" fmla="*/ 644867 w 1033465"/>
                  <a:gd name="connsiteY123" fmla="*/ 338824 h 838042"/>
                  <a:gd name="connsiteX124" fmla="*/ 676403 w 1033465"/>
                  <a:gd name="connsiteY124" fmla="*/ 304962 h 838042"/>
                  <a:gd name="connsiteX125" fmla="*/ 707732 w 1033465"/>
                  <a:gd name="connsiteY125" fmla="*/ 283579 h 838042"/>
                  <a:gd name="connsiteX126" fmla="*/ 743927 w 1033465"/>
                  <a:gd name="connsiteY126" fmla="*/ 251194 h 838042"/>
                  <a:gd name="connsiteX127" fmla="*/ 783019 w 1033465"/>
                  <a:gd name="connsiteY127" fmla="*/ 213846 h 838042"/>
                  <a:gd name="connsiteX128" fmla="*/ 746401 w 1033465"/>
                  <a:gd name="connsiteY128" fmla="*/ 201789 h 838042"/>
                  <a:gd name="connsiteX129" fmla="*/ 694397 w 1033465"/>
                  <a:gd name="connsiteY129" fmla="*/ 226429 h 838042"/>
                  <a:gd name="connsiteX130" fmla="*/ 656678 w 1033465"/>
                  <a:gd name="connsiteY130" fmla="*/ 257626 h 838042"/>
                  <a:gd name="connsiteX131" fmla="*/ 616001 w 1033465"/>
                  <a:gd name="connsiteY131" fmla="*/ 286712 h 838042"/>
                  <a:gd name="connsiteX132" fmla="*/ 564857 w 1033465"/>
                  <a:gd name="connsiteY132" fmla="*/ 287389 h 838042"/>
                  <a:gd name="connsiteX133" fmla="*/ 530567 w 1033465"/>
                  <a:gd name="connsiteY133" fmla="*/ 274054 h 838042"/>
                  <a:gd name="connsiteX134" fmla="*/ 507707 w 1033465"/>
                  <a:gd name="connsiteY134" fmla="*/ 235954 h 838042"/>
                  <a:gd name="connsiteX135" fmla="*/ 509612 w 1033465"/>
                  <a:gd name="connsiteY135" fmla="*/ 171184 h 838042"/>
                  <a:gd name="connsiteX136" fmla="*/ 508314 w 1033465"/>
                  <a:gd name="connsiteY136" fmla="*/ 73485 h 838042"/>
                  <a:gd name="connsiteX137" fmla="*/ 454116 w 1033465"/>
                  <a:gd name="connsiteY137" fmla="*/ 11248 h 838042"/>
                  <a:gd name="connsiteX138" fmla="*/ 442470 w 1033465"/>
                  <a:gd name="connsiteY138" fmla="*/ 75864 h 838042"/>
                  <a:gd name="connsiteX139" fmla="*/ 434509 w 1033465"/>
                  <a:gd name="connsiteY139" fmla="*/ 135537 h 838042"/>
                  <a:gd name="connsiteX140" fmla="*/ 436054 w 1033465"/>
                  <a:gd name="connsiteY140"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9117 w 1033465"/>
                  <a:gd name="connsiteY3" fmla="*/ 266434 h 838042"/>
                  <a:gd name="connsiteX4" fmla="*/ 315302 w 1033465"/>
                  <a:gd name="connsiteY4" fmla="*/ 289294 h 838042"/>
                  <a:gd name="connsiteX5" fmla="*/ 267677 w 1033465"/>
                  <a:gd name="connsiteY5" fmla="*/ 285484 h 838042"/>
                  <a:gd name="connsiteX6" fmla="*/ 256247 w 1033465"/>
                  <a:gd name="connsiteY6" fmla="*/ 281674 h 838042"/>
                  <a:gd name="connsiteX7" fmla="*/ 244817 w 1033465"/>
                  <a:gd name="connsiteY7" fmla="*/ 277864 h 838042"/>
                  <a:gd name="connsiteX8" fmla="*/ 239102 w 1033465"/>
                  <a:gd name="connsiteY8" fmla="*/ 275959 h 838042"/>
                  <a:gd name="connsiteX9" fmla="*/ 233387 w 1033465"/>
                  <a:gd name="connsiteY9" fmla="*/ 274054 h 838042"/>
                  <a:gd name="connsiteX10" fmla="*/ 221957 w 1033465"/>
                  <a:gd name="connsiteY10" fmla="*/ 272149 h 838042"/>
                  <a:gd name="connsiteX11" fmla="*/ 216242 w 1033465"/>
                  <a:gd name="connsiteY11" fmla="*/ 270244 h 838042"/>
                  <a:gd name="connsiteX12" fmla="*/ 208622 w 1033465"/>
                  <a:gd name="connsiteY12" fmla="*/ 268339 h 838042"/>
                  <a:gd name="connsiteX13" fmla="*/ 197192 w 1033465"/>
                  <a:gd name="connsiteY13" fmla="*/ 264529 h 838042"/>
                  <a:gd name="connsiteX14" fmla="*/ 191477 w 1033465"/>
                  <a:gd name="connsiteY14" fmla="*/ 262624 h 838042"/>
                  <a:gd name="connsiteX15" fmla="*/ 183857 w 1033465"/>
                  <a:gd name="connsiteY15" fmla="*/ 260719 h 838042"/>
                  <a:gd name="connsiteX16" fmla="*/ 172427 w 1033465"/>
                  <a:gd name="connsiteY16" fmla="*/ 255004 h 838042"/>
                  <a:gd name="connsiteX17" fmla="*/ 166712 w 1033465"/>
                  <a:gd name="connsiteY17" fmla="*/ 251194 h 838042"/>
                  <a:gd name="connsiteX18" fmla="*/ 159092 w 1033465"/>
                  <a:gd name="connsiteY18" fmla="*/ 239764 h 838042"/>
                  <a:gd name="connsiteX19" fmla="*/ 147662 w 1033465"/>
                  <a:gd name="connsiteY19" fmla="*/ 235954 h 838042"/>
                  <a:gd name="connsiteX20" fmla="*/ 141947 w 1033465"/>
                  <a:gd name="connsiteY20" fmla="*/ 232144 h 838042"/>
                  <a:gd name="connsiteX21" fmla="*/ 136232 w 1033465"/>
                  <a:gd name="connsiteY21" fmla="*/ 230239 h 838042"/>
                  <a:gd name="connsiteX22" fmla="*/ 119087 w 1033465"/>
                  <a:gd name="connsiteY22" fmla="*/ 226429 h 838042"/>
                  <a:gd name="connsiteX23" fmla="*/ 113372 w 1033465"/>
                  <a:gd name="connsiteY23" fmla="*/ 220714 h 838042"/>
                  <a:gd name="connsiteX24" fmla="*/ 103847 w 1033465"/>
                  <a:gd name="connsiteY24" fmla="*/ 203569 h 838042"/>
                  <a:gd name="connsiteX25" fmla="*/ 86702 w 1033465"/>
                  <a:gd name="connsiteY25" fmla="*/ 195949 h 838042"/>
                  <a:gd name="connsiteX26" fmla="*/ 80987 w 1033465"/>
                  <a:gd name="connsiteY26" fmla="*/ 194044 h 838042"/>
                  <a:gd name="connsiteX27" fmla="*/ 61937 w 1033465"/>
                  <a:gd name="connsiteY27" fmla="*/ 197854 h 838042"/>
                  <a:gd name="connsiteX28" fmla="*/ 56222 w 1033465"/>
                  <a:gd name="connsiteY28" fmla="*/ 201664 h 838042"/>
                  <a:gd name="connsiteX29" fmla="*/ 52412 w 1033465"/>
                  <a:gd name="connsiteY29" fmla="*/ 207379 h 838042"/>
                  <a:gd name="connsiteX30" fmla="*/ 48602 w 1033465"/>
                  <a:gd name="connsiteY30" fmla="*/ 218809 h 838042"/>
                  <a:gd name="connsiteX31" fmla="*/ 52412 w 1033465"/>
                  <a:gd name="connsiteY31" fmla="*/ 256909 h 838042"/>
                  <a:gd name="connsiteX32" fmla="*/ 56222 w 1033465"/>
                  <a:gd name="connsiteY32" fmla="*/ 262624 h 838042"/>
                  <a:gd name="connsiteX33" fmla="*/ 61937 w 1033465"/>
                  <a:gd name="connsiteY33" fmla="*/ 266434 h 838042"/>
                  <a:gd name="connsiteX34" fmla="*/ 65747 w 1033465"/>
                  <a:gd name="connsiteY34" fmla="*/ 272149 h 838042"/>
                  <a:gd name="connsiteX35" fmla="*/ 82892 w 1033465"/>
                  <a:gd name="connsiteY35" fmla="*/ 281674 h 838042"/>
                  <a:gd name="connsiteX36" fmla="*/ 105752 w 1033465"/>
                  <a:gd name="connsiteY36" fmla="*/ 283579 h 838042"/>
                  <a:gd name="connsiteX37" fmla="*/ 126707 w 1033465"/>
                  <a:gd name="connsiteY37" fmla="*/ 289294 h 838042"/>
                  <a:gd name="connsiteX38" fmla="*/ 132422 w 1033465"/>
                  <a:gd name="connsiteY38" fmla="*/ 291199 h 838042"/>
                  <a:gd name="connsiteX39" fmla="*/ 138137 w 1033465"/>
                  <a:gd name="connsiteY39" fmla="*/ 296914 h 838042"/>
                  <a:gd name="connsiteX40" fmla="*/ 145757 w 1033465"/>
                  <a:gd name="connsiteY40" fmla="*/ 298819 h 838042"/>
                  <a:gd name="connsiteX41" fmla="*/ 168617 w 1033465"/>
                  <a:gd name="connsiteY41" fmla="*/ 302629 h 838042"/>
                  <a:gd name="connsiteX42" fmla="*/ 193382 w 1033465"/>
                  <a:gd name="connsiteY42" fmla="*/ 308344 h 838042"/>
                  <a:gd name="connsiteX43" fmla="*/ 210527 w 1033465"/>
                  <a:gd name="connsiteY43" fmla="*/ 314059 h 838042"/>
                  <a:gd name="connsiteX44" fmla="*/ 216242 w 1033465"/>
                  <a:gd name="connsiteY44" fmla="*/ 315964 h 838042"/>
                  <a:gd name="connsiteX45" fmla="*/ 231482 w 1033465"/>
                  <a:gd name="connsiteY45" fmla="*/ 319774 h 838042"/>
                  <a:gd name="connsiteX46" fmla="*/ 250532 w 1033465"/>
                  <a:gd name="connsiteY46" fmla="*/ 325489 h 838042"/>
                  <a:gd name="connsiteX47" fmla="*/ 256247 w 1033465"/>
                  <a:gd name="connsiteY47" fmla="*/ 329299 h 838042"/>
                  <a:gd name="connsiteX48" fmla="*/ 269582 w 1033465"/>
                  <a:gd name="connsiteY48" fmla="*/ 344539 h 838042"/>
                  <a:gd name="connsiteX49" fmla="*/ 275297 w 1033465"/>
                  <a:gd name="connsiteY49" fmla="*/ 363589 h 838042"/>
                  <a:gd name="connsiteX50" fmla="*/ 277202 w 1033465"/>
                  <a:gd name="connsiteY50" fmla="*/ 369304 h 838042"/>
                  <a:gd name="connsiteX51" fmla="*/ 279107 w 1033465"/>
                  <a:gd name="connsiteY51" fmla="*/ 375019 h 838042"/>
                  <a:gd name="connsiteX52" fmla="*/ 281012 w 1033465"/>
                  <a:gd name="connsiteY52" fmla="*/ 399784 h 838042"/>
                  <a:gd name="connsiteX53" fmla="*/ 282917 w 1033465"/>
                  <a:gd name="connsiteY53" fmla="*/ 405499 h 838042"/>
                  <a:gd name="connsiteX54" fmla="*/ 281012 w 1033465"/>
                  <a:gd name="connsiteY54" fmla="*/ 424549 h 838042"/>
                  <a:gd name="connsiteX55" fmla="*/ 279107 w 1033465"/>
                  <a:gd name="connsiteY55" fmla="*/ 434074 h 838042"/>
                  <a:gd name="connsiteX56" fmla="*/ 265772 w 1033465"/>
                  <a:gd name="connsiteY56" fmla="*/ 447409 h 838042"/>
                  <a:gd name="connsiteX57" fmla="*/ 254342 w 1033465"/>
                  <a:gd name="connsiteY57" fmla="*/ 455029 h 838042"/>
                  <a:gd name="connsiteX58" fmla="*/ 242912 w 1033465"/>
                  <a:gd name="connsiteY58" fmla="*/ 458839 h 838042"/>
                  <a:gd name="connsiteX59" fmla="*/ 128612 w 1033465"/>
                  <a:gd name="connsiteY59" fmla="*/ 458839 h 838042"/>
                  <a:gd name="connsiteX60" fmla="*/ 122897 w 1033465"/>
                  <a:gd name="connsiteY60" fmla="*/ 460744 h 838042"/>
                  <a:gd name="connsiteX61" fmla="*/ 107657 w 1033465"/>
                  <a:gd name="connsiteY61" fmla="*/ 462649 h 838042"/>
                  <a:gd name="connsiteX62" fmla="*/ 90512 w 1033465"/>
                  <a:gd name="connsiteY62" fmla="*/ 468364 h 838042"/>
                  <a:gd name="connsiteX63" fmla="*/ 84797 w 1033465"/>
                  <a:gd name="connsiteY63" fmla="*/ 470269 h 838042"/>
                  <a:gd name="connsiteX64" fmla="*/ 79082 w 1033465"/>
                  <a:gd name="connsiteY64" fmla="*/ 474079 h 838042"/>
                  <a:gd name="connsiteX65" fmla="*/ 67652 w 1033465"/>
                  <a:gd name="connsiteY65" fmla="*/ 475984 h 838042"/>
                  <a:gd name="connsiteX66" fmla="*/ 29552 w 1033465"/>
                  <a:gd name="connsiteY66" fmla="*/ 477889 h 838042"/>
                  <a:gd name="connsiteX67" fmla="*/ 18122 w 1033465"/>
                  <a:gd name="connsiteY67" fmla="*/ 483604 h 838042"/>
                  <a:gd name="connsiteX68" fmla="*/ 8597 w 1033465"/>
                  <a:gd name="connsiteY68" fmla="*/ 493129 h 838042"/>
                  <a:gd name="connsiteX69" fmla="*/ 6692 w 1033465"/>
                  <a:gd name="connsiteY69" fmla="*/ 498844 h 838042"/>
                  <a:gd name="connsiteX70" fmla="*/ 2882 w 1033465"/>
                  <a:gd name="connsiteY70" fmla="*/ 504559 h 838042"/>
                  <a:gd name="connsiteX71" fmla="*/ 14312 w 1033465"/>
                  <a:gd name="connsiteY71" fmla="*/ 540754 h 838042"/>
                  <a:gd name="connsiteX72" fmla="*/ 147662 w 1033465"/>
                  <a:gd name="connsiteY72" fmla="*/ 540754 h 838042"/>
                  <a:gd name="connsiteX73" fmla="*/ 155282 w 1033465"/>
                  <a:gd name="connsiteY73" fmla="*/ 538849 h 838042"/>
                  <a:gd name="connsiteX74" fmla="*/ 305777 w 1033465"/>
                  <a:gd name="connsiteY74" fmla="*/ 533134 h 838042"/>
                  <a:gd name="connsiteX75" fmla="*/ 321017 w 1033465"/>
                  <a:gd name="connsiteY75" fmla="*/ 540754 h 838042"/>
                  <a:gd name="connsiteX76" fmla="*/ 332447 w 1033465"/>
                  <a:gd name="connsiteY76" fmla="*/ 546469 h 838042"/>
                  <a:gd name="connsiteX77" fmla="*/ 336257 w 1033465"/>
                  <a:gd name="connsiteY77" fmla="*/ 552184 h 838042"/>
                  <a:gd name="connsiteX78" fmla="*/ 341972 w 1033465"/>
                  <a:gd name="connsiteY78" fmla="*/ 554089 h 838042"/>
                  <a:gd name="connsiteX79" fmla="*/ 353402 w 1033465"/>
                  <a:gd name="connsiteY79" fmla="*/ 561709 h 838042"/>
                  <a:gd name="connsiteX80" fmla="*/ 359117 w 1033465"/>
                  <a:gd name="connsiteY80" fmla="*/ 565519 h 838042"/>
                  <a:gd name="connsiteX81" fmla="*/ 362927 w 1033465"/>
                  <a:gd name="connsiteY81" fmla="*/ 571234 h 838042"/>
                  <a:gd name="connsiteX82" fmla="*/ 368642 w 1033465"/>
                  <a:gd name="connsiteY82" fmla="*/ 582664 h 838042"/>
                  <a:gd name="connsiteX83" fmla="*/ 364832 w 1033465"/>
                  <a:gd name="connsiteY83" fmla="*/ 609334 h 838042"/>
                  <a:gd name="connsiteX84" fmla="*/ 361022 w 1033465"/>
                  <a:gd name="connsiteY84" fmla="*/ 615049 h 838042"/>
                  <a:gd name="connsiteX85" fmla="*/ 359117 w 1033465"/>
                  <a:gd name="connsiteY85" fmla="*/ 620764 h 838042"/>
                  <a:gd name="connsiteX86" fmla="*/ 355307 w 1033465"/>
                  <a:gd name="connsiteY86" fmla="*/ 626479 h 838042"/>
                  <a:gd name="connsiteX87" fmla="*/ 353402 w 1033465"/>
                  <a:gd name="connsiteY87" fmla="*/ 632194 h 838042"/>
                  <a:gd name="connsiteX88" fmla="*/ 349592 w 1033465"/>
                  <a:gd name="connsiteY88" fmla="*/ 637909 h 838042"/>
                  <a:gd name="connsiteX89" fmla="*/ 332447 w 1033465"/>
                  <a:gd name="connsiteY89" fmla="*/ 704584 h 838042"/>
                  <a:gd name="connsiteX90" fmla="*/ 330542 w 1033465"/>
                  <a:gd name="connsiteY90" fmla="*/ 756019 h 838042"/>
                  <a:gd name="connsiteX91" fmla="*/ 332447 w 1033465"/>
                  <a:gd name="connsiteY91" fmla="*/ 780784 h 838042"/>
                  <a:gd name="connsiteX92" fmla="*/ 334352 w 1033465"/>
                  <a:gd name="connsiteY92" fmla="*/ 786499 h 838042"/>
                  <a:gd name="connsiteX93" fmla="*/ 338162 w 1033465"/>
                  <a:gd name="connsiteY93" fmla="*/ 790309 h 838042"/>
                  <a:gd name="connsiteX94" fmla="*/ 366737 w 1033465"/>
                  <a:gd name="connsiteY94" fmla="*/ 836029 h 838042"/>
                  <a:gd name="connsiteX95" fmla="*/ 389597 w 1033465"/>
                  <a:gd name="connsiteY95" fmla="*/ 837934 h 838042"/>
                  <a:gd name="connsiteX96" fmla="*/ 397407 w 1033465"/>
                  <a:gd name="connsiteY96" fmla="*/ 833530 h 838042"/>
                  <a:gd name="connsiteX97" fmla="*/ 402932 w 1033465"/>
                  <a:gd name="connsiteY97" fmla="*/ 784594 h 838042"/>
                  <a:gd name="connsiteX98" fmla="*/ 406742 w 1033465"/>
                  <a:gd name="connsiteY98" fmla="*/ 727444 h 838042"/>
                  <a:gd name="connsiteX99" fmla="*/ 423887 w 1033465"/>
                  <a:gd name="connsiteY99" fmla="*/ 672199 h 838042"/>
                  <a:gd name="connsiteX100" fmla="*/ 429602 w 1033465"/>
                  <a:gd name="connsiteY100" fmla="*/ 658864 h 838042"/>
                  <a:gd name="connsiteX101" fmla="*/ 444084 w 1033465"/>
                  <a:gd name="connsiteY101" fmla="*/ 626947 h 838042"/>
                  <a:gd name="connsiteX102" fmla="*/ 464289 w 1033465"/>
                  <a:gd name="connsiteY102" fmla="*/ 600072 h 838042"/>
                  <a:gd name="connsiteX103" fmla="*/ 523510 w 1033465"/>
                  <a:gd name="connsiteY103" fmla="*/ 565123 h 838042"/>
                  <a:gd name="connsiteX104" fmla="*/ 599348 w 1033465"/>
                  <a:gd name="connsiteY104" fmla="*/ 550915 h 838042"/>
                  <a:gd name="connsiteX105" fmla="*/ 707801 w 1033465"/>
                  <a:gd name="connsiteY105" fmla="*/ 612819 h 838042"/>
                  <a:gd name="connsiteX106" fmla="*/ 780122 w 1033465"/>
                  <a:gd name="connsiteY106" fmla="*/ 656959 h 838042"/>
                  <a:gd name="connsiteX107" fmla="*/ 804887 w 1033465"/>
                  <a:gd name="connsiteY107" fmla="*/ 632194 h 838042"/>
                  <a:gd name="connsiteX108" fmla="*/ 801077 w 1033465"/>
                  <a:gd name="connsiteY108" fmla="*/ 601714 h 838042"/>
                  <a:gd name="connsiteX109" fmla="*/ 762796 w 1033465"/>
                  <a:gd name="connsiteY109" fmla="*/ 562523 h 838042"/>
                  <a:gd name="connsiteX110" fmla="*/ 650582 w 1033465"/>
                  <a:gd name="connsiteY110" fmla="*/ 479794 h 838042"/>
                  <a:gd name="connsiteX111" fmla="*/ 646772 w 1033465"/>
                  <a:gd name="connsiteY111" fmla="*/ 462649 h 838042"/>
                  <a:gd name="connsiteX112" fmla="*/ 658202 w 1033465"/>
                  <a:gd name="connsiteY112" fmla="*/ 426454 h 838042"/>
                  <a:gd name="connsiteX113" fmla="*/ 726782 w 1033465"/>
                  <a:gd name="connsiteY113" fmla="*/ 405499 h 838042"/>
                  <a:gd name="connsiteX114" fmla="*/ 813738 w 1033465"/>
                  <a:gd name="connsiteY114" fmla="*/ 406906 h 838042"/>
                  <a:gd name="connsiteX115" fmla="*/ 906231 w 1033465"/>
                  <a:gd name="connsiteY115" fmla="*/ 417646 h 838042"/>
                  <a:gd name="connsiteX116" fmla="*/ 1002290 w 1033465"/>
                  <a:gd name="connsiteY116" fmla="*/ 426835 h 838042"/>
                  <a:gd name="connsiteX117" fmla="*/ 1032449 w 1033465"/>
                  <a:gd name="connsiteY117" fmla="*/ 402711 h 838042"/>
                  <a:gd name="connsiteX118" fmla="*/ 1020514 w 1033465"/>
                  <a:gd name="connsiteY118" fmla="*/ 377797 h 838042"/>
                  <a:gd name="connsiteX119" fmla="*/ 964889 w 1033465"/>
                  <a:gd name="connsiteY119" fmla="*/ 358029 h 838042"/>
                  <a:gd name="connsiteX120" fmla="*/ 827747 w 1033465"/>
                  <a:gd name="connsiteY120" fmla="*/ 357874 h 838042"/>
                  <a:gd name="connsiteX121" fmla="*/ 755811 w 1033465"/>
                  <a:gd name="connsiteY121" fmla="*/ 361702 h 838042"/>
                  <a:gd name="connsiteX122" fmla="*/ 671537 w 1033465"/>
                  <a:gd name="connsiteY122" fmla="*/ 369304 h 838042"/>
                  <a:gd name="connsiteX123" fmla="*/ 644867 w 1033465"/>
                  <a:gd name="connsiteY123" fmla="*/ 338824 h 838042"/>
                  <a:gd name="connsiteX124" fmla="*/ 676403 w 1033465"/>
                  <a:gd name="connsiteY124" fmla="*/ 304962 h 838042"/>
                  <a:gd name="connsiteX125" fmla="*/ 707732 w 1033465"/>
                  <a:gd name="connsiteY125" fmla="*/ 283579 h 838042"/>
                  <a:gd name="connsiteX126" fmla="*/ 743927 w 1033465"/>
                  <a:gd name="connsiteY126" fmla="*/ 251194 h 838042"/>
                  <a:gd name="connsiteX127" fmla="*/ 783019 w 1033465"/>
                  <a:gd name="connsiteY127" fmla="*/ 213846 h 838042"/>
                  <a:gd name="connsiteX128" fmla="*/ 746401 w 1033465"/>
                  <a:gd name="connsiteY128" fmla="*/ 201789 h 838042"/>
                  <a:gd name="connsiteX129" fmla="*/ 694397 w 1033465"/>
                  <a:gd name="connsiteY129" fmla="*/ 226429 h 838042"/>
                  <a:gd name="connsiteX130" fmla="*/ 656678 w 1033465"/>
                  <a:gd name="connsiteY130" fmla="*/ 257626 h 838042"/>
                  <a:gd name="connsiteX131" fmla="*/ 616001 w 1033465"/>
                  <a:gd name="connsiteY131" fmla="*/ 286712 h 838042"/>
                  <a:gd name="connsiteX132" fmla="*/ 564857 w 1033465"/>
                  <a:gd name="connsiteY132" fmla="*/ 287389 h 838042"/>
                  <a:gd name="connsiteX133" fmla="*/ 530567 w 1033465"/>
                  <a:gd name="connsiteY133" fmla="*/ 274054 h 838042"/>
                  <a:gd name="connsiteX134" fmla="*/ 507707 w 1033465"/>
                  <a:gd name="connsiteY134" fmla="*/ 235954 h 838042"/>
                  <a:gd name="connsiteX135" fmla="*/ 509612 w 1033465"/>
                  <a:gd name="connsiteY135" fmla="*/ 171184 h 838042"/>
                  <a:gd name="connsiteX136" fmla="*/ 508314 w 1033465"/>
                  <a:gd name="connsiteY136" fmla="*/ 73485 h 838042"/>
                  <a:gd name="connsiteX137" fmla="*/ 454116 w 1033465"/>
                  <a:gd name="connsiteY137" fmla="*/ 11248 h 838042"/>
                  <a:gd name="connsiteX138" fmla="*/ 442470 w 1033465"/>
                  <a:gd name="connsiteY138" fmla="*/ 75864 h 838042"/>
                  <a:gd name="connsiteX139" fmla="*/ 434509 w 1033465"/>
                  <a:gd name="connsiteY139" fmla="*/ 135537 h 838042"/>
                  <a:gd name="connsiteX140" fmla="*/ 436054 w 1033465"/>
                  <a:gd name="connsiteY140"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9117 w 1033465"/>
                  <a:gd name="connsiteY3" fmla="*/ 266434 h 838042"/>
                  <a:gd name="connsiteX4" fmla="*/ 315302 w 1033465"/>
                  <a:gd name="connsiteY4" fmla="*/ 289294 h 838042"/>
                  <a:gd name="connsiteX5" fmla="*/ 267677 w 1033465"/>
                  <a:gd name="connsiteY5" fmla="*/ 285484 h 838042"/>
                  <a:gd name="connsiteX6" fmla="*/ 256247 w 1033465"/>
                  <a:gd name="connsiteY6" fmla="*/ 281674 h 838042"/>
                  <a:gd name="connsiteX7" fmla="*/ 244817 w 1033465"/>
                  <a:gd name="connsiteY7" fmla="*/ 277864 h 838042"/>
                  <a:gd name="connsiteX8" fmla="*/ 239102 w 1033465"/>
                  <a:gd name="connsiteY8" fmla="*/ 275959 h 838042"/>
                  <a:gd name="connsiteX9" fmla="*/ 233387 w 1033465"/>
                  <a:gd name="connsiteY9" fmla="*/ 274054 h 838042"/>
                  <a:gd name="connsiteX10" fmla="*/ 221957 w 1033465"/>
                  <a:gd name="connsiteY10" fmla="*/ 272149 h 838042"/>
                  <a:gd name="connsiteX11" fmla="*/ 216242 w 1033465"/>
                  <a:gd name="connsiteY11" fmla="*/ 270244 h 838042"/>
                  <a:gd name="connsiteX12" fmla="*/ 208622 w 1033465"/>
                  <a:gd name="connsiteY12" fmla="*/ 268339 h 838042"/>
                  <a:gd name="connsiteX13" fmla="*/ 197192 w 1033465"/>
                  <a:gd name="connsiteY13" fmla="*/ 264529 h 838042"/>
                  <a:gd name="connsiteX14" fmla="*/ 191477 w 1033465"/>
                  <a:gd name="connsiteY14" fmla="*/ 262624 h 838042"/>
                  <a:gd name="connsiteX15" fmla="*/ 183857 w 1033465"/>
                  <a:gd name="connsiteY15" fmla="*/ 260719 h 838042"/>
                  <a:gd name="connsiteX16" fmla="*/ 172427 w 1033465"/>
                  <a:gd name="connsiteY16" fmla="*/ 255004 h 838042"/>
                  <a:gd name="connsiteX17" fmla="*/ 166712 w 1033465"/>
                  <a:gd name="connsiteY17" fmla="*/ 251194 h 838042"/>
                  <a:gd name="connsiteX18" fmla="*/ 159092 w 1033465"/>
                  <a:gd name="connsiteY18" fmla="*/ 239764 h 838042"/>
                  <a:gd name="connsiteX19" fmla="*/ 147662 w 1033465"/>
                  <a:gd name="connsiteY19" fmla="*/ 235954 h 838042"/>
                  <a:gd name="connsiteX20" fmla="*/ 141947 w 1033465"/>
                  <a:gd name="connsiteY20" fmla="*/ 232144 h 838042"/>
                  <a:gd name="connsiteX21" fmla="*/ 136232 w 1033465"/>
                  <a:gd name="connsiteY21" fmla="*/ 230239 h 838042"/>
                  <a:gd name="connsiteX22" fmla="*/ 119087 w 1033465"/>
                  <a:gd name="connsiteY22" fmla="*/ 226429 h 838042"/>
                  <a:gd name="connsiteX23" fmla="*/ 113372 w 1033465"/>
                  <a:gd name="connsiteY23" fmla="*/ 220714 h 838042"/>
                  <a:gd name="connsiteX24" fmla="*/ 103847 w 1033465"/>
                  <a:gd name="connsiteY24" fmla="*/ 203569 h 838042"/>
                  <a:gd name="connsiteX25" fmla="*/ 86702 w 1033465"/>
                  <a:gd name="connsiteY25" fmla="*/ 195949 h 838042"/>
                  <a:gd name="connsiteX26" fmla="*/ 80987 w 1033465"/>
                  <a:gd name="connsiteY26" fmla="*/ 194044 h 838042"/>
                  <a:gd name="connsiteX27" fmla="*/ 61937 w 1033465"/>
                  <a:gd name="connsiteY27" fmla="*/ 197854 h 838042"/>
                  <a:gd name="connsiteX28" fmla="*/ 56222 w 1033465"/>
                  <a:gd name="connsiteY28" fmla="*/ 201664 h 838042"/>
                  <a:gd name="connsiteX29" fmla="*/ 52412 w 1033465"/>
                  <a:gd name="connsiteY29" fmla="*/ 207379 h 838042"/>
                  <a:gd name="connsiteX30" fmla="*/ 48602 w 1033465"/>
                  <a:gd name="connsiteY30" fmla="*/ 218809 h 838042"/>
                  <a:gd name="connsiteX31" fmla="*/ 52412 w 1033465"/>
                  <a:gd name="connsiteY31" fmla="*/ 256909 h 838042"/>
                  <a:gd name="connsiteX32" fmla="*/ 56222 w 1033465"/>
                  <a:gd name="connsiteY32" fmla="*/ 262624 h 838042"/>
                  <a:gd name="connsiteX33" fmla="*/ 61937 w 1033465"/>
                  <a:gd name="connsiteY33" fmla="*/ 266434 h 838042"/>
                  <a:gd name="connsiteX34" fmla="*/ 65747 w 1033465"/>
                  <a:gd name="connsiteY34" fmla="*/ 272149 h 838042"/>
                  <a:gd name="connsiteX35" fmla="*/ 82892 w 1033465"/>
                  <a:gd name="connsiteY35" fmla="*/ 281674 h 838042"/>
                  <a:gd name="connsiteX36" fmla="*/ 105752 w 1033465"/>
                  <a:gd name="connsiteY36" fmla="*/ 283579 h 838042"/>
                  <a:gd name="connsiteX37" fmla="*/ 126707 w 1033465"/>
                  <a:gd name="connsiteY37" fmla="*/ 289294 h 838042"/>
                  <a:gd name="connsiteX38" fmla="*/ 132422 w 1033465"/>
                  <a:gd name="connsiteY38" fmla="*/ 291199 h 838042"/>
                  <a:gd name="connsiteX39" fmla="*/ 138137 w 1033465"/>
                  <a:gd name="connsiteY39" fmla="*/ 296914 h 838042"/>
                  <a:gd name="connsiteX40" fmla="*/ 145757 w 1033465"/>
                  <a:gd name="connsiteY40" fmla="*/ 298819 h 838042"/>
                  <a:gd name="connsiteX41" fmla="*/ 168617 w 1033465"/>
                  <a:gd name="connsiteY41" fmla="*/ 302629 h 838042"/>
                  <a:gd name="connsiteX42" fmla="*/ 193382 w 1033465"/>
                  <a:gd name="connsiteY42" fmla="*/ 308344 h 838042"/>
                  <a:gd name="connsiteX43" fmla="*/ 210527 w 1033465"/>
                  <a:gd name="connsiteY43" fmla="*/ 314059 h 838042"/>
                  <a:gd name="connsiteX44" fmla="*/ 216242 w 1033465"/>
                  <a:gd name="connsiteY44" fmla="*/ 315964 h 838042"/>
                  <a:gd name="connsiteX45" fmla="*/ 231482 w 1033465"/>
                  <a:gd name="connsiteY45" fmla="*/ 319774 h 838042"/>
                  <a:gd name="connsiteX46" fmla="*/ 250532 w 1033465"/>
                  <a:gd name="connsiteY46" fmla="*/ 325489 h 838042"/>
                  <a:gd name="connsiteX47" fmla="*/ 256247 w 1033465"/>
                  <a:gd name="connsiteY47" fmla="*/ 329299 h 838042"/>
                  <a:gd name="connsiteX48" fmla="*/ 269582 w 1033465"/>
                  <a:gd name="connsiteY48" fmla="*/ 344539 h 838042"/>
                  <a:gd name="connsiteX49" fmla="*/ 275297 w 1033465"/>
                  <a:gd name="connsiteY49" fmla="*/ 363589 h 838042"/>
                  <a:gd name="connsiteX50" fmla="*/ 277202 w 1033465"/>
                  <a:gd name="connsiteY50" fmla="*/ 369304 h 838042"/>
                  <a:gd name="connsiteX51" fmla="*/ 279107 w 1033465"/>
                  <a:gd name="connsiteY51" fmla="*/ 375019 h 838042"/>
                  <a:gd name="connsiteX52" fmla="*/ 281012 w 1033465"/>
                  <a:gd name="connsiteY52" fmla="*/ 399784 h 838042"/>
                  <a:gd name="connsiteX53" fmla="*/ 282917 w 1033465"/>
                  <a:gd name="connsiteY53" fmla="*/ 405499 h 838042"/>
                  <a:gd name="connsiteX54" fmla="*/ 281012 w 1033465"/>
                  <a:gd name="connsiteY54" fmla="*/ 424549 h 838042"/>
                  <a:gd name="connsiteX55" fmla="*/ 279107 w 1033465"/>
                  <a:gd name="connsiteY55" fmla="*/ 434074 h 838042"/>
                  <a:gd name="connsiteX56" fmla="*/ 265772 w 1033465"/>
                  <a:gd name="connsiteY56" fmla="*/ 447409 h 838042"/>
                  <a:gd name="connsiteX57" fmla="*/ 254342 w 1033465"/>
                  <a:gd name="connsiteY57" fmla="*/ 455029 h 838042"/>
                  <a:gd name="connsiteX58" fmla="*/ 242912 w 1033465"/>
                  <a:gd name="connsiteY58" fmla="*/ 458839 h 838042"/>
                  <a:gd name="connsiteX59" fmla="*/ 128612 w 1033465"/>
                  <a:gd name="connsiteY59" fmla="*/ 458839 h 838042"/>
                  <a:gd name="connsiteX60" fmla="*/ 122897 w 1033465"/>
                  <a:gd name="connsiteY60" fmla="*/ 460744 h 838042"/>
                  <a:gd name="connsiteX61" fmla="*/ 107657 w 1033465"/>
                  <a:gd name="connsiteY61" fmla="*/ 462649 h 838042"/>
                  <a:gd name="connsiteX62" fmla="*/ 90512 w 1033465"/>
                  <a:gd name="connsiteY62" fmla="*/ 468364 h 838042"/>
                  <a:gd name="connsiteX63" fmla="*/ 84797 w 1033465"/>
                  <a:gd name="connsiteY63" fmla="*/ 470269 h 838042"/>
                  <a:gd name="connsiteX64" fmla="*/ 79082 w 1033465"/>
                  <a:gd name="connsiteY64" fmla="*/ 474079 h 838042"/>
                  <a:gd name="connsiteX65" fmla="*/ 67652 w 1033465"/>
                  <a:gd name="connsiteY65" fmla="*/ 475984 h 838042"/>
                  <a:gd name="connsiteX66" fmla="*/ 29552 w 1033465"/>
                  <a:gd name="connsiteY66" fmla="*/ 477889 h 838042"/>
                  <a:gd name="connsiteX67" fmla="*/ 18122 w 1033465"/>
                  <a:gd name="connsiteY67" fmla="*/ 483604 h 838042"/>
                  <a:gd name="connsiteX68" fmla="*/ 8597 w 1033465"/>
                  <a:gd name="connsiteY68" fmla="*/ 493129 h 838042"/>
                  <a:gd name="connsiteX69" fmla="*/ 6692 w 1033465"/>
                  <a:gd name="connsiteY69" fmla="*/ 498844 h 838042"/>
                  <a:gd name="connsiteX70" fmla="*/ 2882 w 1033465"/>
                  <a:gd name="connsiteY70" fmla="*/ 504559 h 838042"/>
                  <a:gd name="connsiteX71" fmla="*/ 14312 w 1033465"/>
                  <a:gd name="connsiteY71" fmla="*/ 540754 h 838042"/>
                  <a:gd name="connsiteX72" fmla="*/ 147662 w 1033465"/>
                  <a:gd name="connsiteY72" fmla="*/ 540754 h 838042"/>
                  <a:gd name="connsiteX73" fmla="*/ 155282 w 1033465"/>
                  <a:gd name="connsiteY73" fmla="*/ 538849 h 838042"/>
                  <a:gd name="connsiteX74" fmla="*/ 305777 w 1033465"/>
                  <a:gd name="connsiteY74" fmla="*/ 533134 h 838042"/>
                  <a:gd name="connsiteX75" fmla="*/ 321017 w 1033465"/>
                  <a:gd name="connsiteY75" fmla="*/ 540754 h 838042"/>
                  <a:gd name="connsiteX76" fmla="*/ 332447 w 1033465"/>
                  <a:gd name="connsiteY76" fmla="*/ 546469 h 838042"/>
                  <a:gd name="connsiteX77" fmla="*/ 336257 w 1033465"/>
                  <a:gd name="connsiteY77" fmla="*/ 552184 h 838042"/>
                  <a:gd name="connsiteX78" fmla="*/ 341972 w 1033465"/>
                  <a:gd name="connsiteY78" fmla="*/ 554089 h 838042"/>
                  <a:gd name="connsiteX79" fmla="*/ 353402 w 1033465"/>
                  <a:gd name="connsiteY79" fmla="*/ 561709 h 838042"/>
                  <a:gd name="connsiteX80" fmla="*/ 359117 w 1033465"/>
                  <a:gd name="connsiteY80" fmla="*/ 565519 h 838042"/>
                  <a:gd name="connsiteX81" fmla="*/ 362927 w 1033465"/>
                  <a:gd name="connsiteY81" fmla="*/ 571234 h 838042"/>
                  <a:gd name="connsiteX82" fmla="*/ 368642 w 1033465"/>
                  <a:gd name="connsiteY82" fmla="*/ 582664 h 838042"/>
                  <a:gd name="connsiteX83" fmla="*/ 364832 w 1033465"/>
                  <a:gd name="connsiteY83" fmla="*/ 609334 h 838042"/>
                  <a:gd name="connsiteX84" fmla="*/ 361022 w 1033465"/>
                  <a:gd name="connsiteY84" fmla="*/ 615049 h 838042"/>
                  <a:gd name="connsiteX85" fmla="*/ 359117 w 1033465"/>
                  <a:gd name="connsiteY85" fmla="*/ 620764 h 838042"/>
                  <a:gd name="connsiteX86" fmla="*/ 355307 w 1033465"/>
                  <a:gd name="connsiteY86" fmla="*/ 626479 h 838042"/>
                  <a:gd name="connsiteX87" fmla="*/ 353402 w 1033465"/>
                  <a:gd name="connsiteY87" fmla="*/ 632194 h 838042"/>
                  <a:gd name="connsiteX88" fmla="*/ 349592 w 1033465"/>
                  <a:gd name="connsiteY88" fmla="*/ 637909 h 838042"/>
                  <a:gd name="connsiteX89" fmla="*/ 332447 w 1033465"/>
                  <a:gd name="connsiteY89" fmla="*/ 704584 h 838042"/>
                  <a:gd name="connsiteX90" fmla="*/ 330542 w 1033465"/>
                  <a:gd name="connsiteY90" fmla="*/ 756019 h 838042"/>
                  <a:gd name="connsiteX91" fmla="*/ 332447 w 1033465"/>
                  <a:gd name="connsiteY91" fmla="*/ 780784 h 838042"/>
                  <a:gd name="connsiteX92" fmla="*/ 334352 w 1033465"/>
                  <a:gd name="connsiteY92" fmla="*/ 786499 h 838042"/>
                  <a:gd name="connsiteX93" fmla="*/ 338162 w 1033465"/>
                  <a:gd name="connsiteY93" fmla="*/ 790309 h 838042"/>
                  <a:gd name="connsiteX94" fmla="*/ 366737 w 1033465"/>
                  <a:gd name="connsiteY94" fmla="*/ 836029 h 838042"/>
                  <a:gd name="connsiteX95" fmla="*/ 389597 w 1033465"/>
                  <a:gd name="connsiteY95" fmla="*/ 837934 h 838042"/>
                  <a:gd name="connsiteX96" fmla="*/ 397407 w 1033465"/>
                  <a:gd name="connsiteY96" fmla="*/ 833530 h 838042"/>
                  <a:gd name="connsiteX97" fmla="*/ 402932 w 1033465"/>
                  <a:gd name="connsiteY97" fmla="*/ 784594 h 838042"/>
                  <a:gd name="connsiteX98" fmla="*/ 406742 w 1033465"/>
                  <a:gd name="connsiteY98" fmla="*/ 727444 h 838042"/>
                  <a:gd name="connsiteX99" fmla="*/ 423887 w 1033465"/>
                  <a:gd name="connsiteY99" fmla="*/ 672199 h 838042"/>
                  <a:gd name="connsiteX100" fmla="*/ 429602 w 1033465"/>
                  <a:gd name="connsiteY100" fmla="*/ 658864 h 838042"/>
                  <a:gd name="connsiteX101" fmla="*/ 444084 w 1033465"/>
                  <a:gd name="connsiteY101" fmla="*/ 626947 h 838042"/>
                  <a:gd name="connsiteX102" fmla="*/ 464289 w 1033465"/>
                  <a:gd name="connsiteY102" fmla="*/ 600072 h 838042"/>
                  <a:gd name="connsiteX103" fmla="*/ 523510 w 1033465"/>
                  <a:gd name="connsiteY103" fmla="*/ 565123 h 838042"/>
                  <a:gd name="connsiteX104" fmla="*/ 599348 w 1033465"/>
                  <a:gd name="connsiteY104" fmla="*/ 550915 h 838042"/>
                  <a:gd name="connsiteX105" fmla="*/ 707801 w 1033465"/>
                  <a:gd name="connsiteY105" fmla="*/ 612819 h 838042"/>
                  <a:gd name="connsiteX106" fmla="*/ 780122 w 1033465"/>
                  <a:gd name="connsiteY106" fmla="*/ 656959 h 838042"/>
                  <a:gd name="connsiteX107" fmla="*/ 804887 w 1033465"/>
                  <a:gd name="connsiteY107" fmla="*/ 632194 h 838042"/>
                  <a:gd name="connsiteX108" fmla="*/ 801077 w 1033465"/>
                  <a:gd name="connsiteY108" fmla="*/ 601714 h 838042"/>
                  <a:gd name="connsiteX109" fmla="*/ 762796 w 1033465"/>
                  <a:gd name="connsiteY109" fmla="*/ 562523 h 838042"/>
                  <a:gd name="connsiteX110" fmla="*/ 650582 w 1033465"/>
                  <a:gd name="connsiteY110" fmla="*/ 479794 h 838042"/>
                  <a:gd name="connsiteX111" fmla="*/ 646772 w 1033465"/>
                  <a:gd name="connsiteY111" fmla="*/ 462649 h 838042"/>
                  <a:gd name="connsiteX112" fmla="*/ 658202 w 1033465"/>
                  <a:gd name="connsiteY112" fmla="*/ 426454 h 838042"/>
                  <a:gd name="connsiteX113" fmla="*/ 726782 w 1033465"/>
                  <a:gd name="connsiteY113" fmla="*/ 405499 h 838042"/>
                  <a:gd name="connsiteX114" fmla="*/ 813738 w 1033465"/>
                  <a:gd name="connsiteY114" fmla="*/ 406906 h 838042"/>
                  <a:gd name="connsiteX115" fmla="*/ 906231 w 1033465"/>
                  <a:gd name="connsiteY115" fmla="*/ 417646 h 838042"/>
                  <a:gd name="connsiteX116" fmla="*/ 1002290 w 1033465"/>
                  <a:gd name="connsiteY116" fmla="*/ 426835 h 838042"/>
                  <a:gd name="connsiteX117" fmla="*/ 1032449 w 1033465"/>
                  <a:gd name="connsiteY117" fmla="*/ 402711 h 838042"/>
                  <a:gd name="connsiteX118" fmla="*/ 1020514 w 1033465"/>
                  <a:gd name="connsiteY118" fmla="*/ 377797 h 838042"/>
                  <a:gd name="connsiteX119" fmla="*/ 964889 w 1033465"/>
                  <a:gd name="connsiteY119" fmla="*/ 358029 h 838042"/>
                  <a:gd name="connsiteX120" fmla="*/ 827747 w 1033465"/>
                  <a:gd name="connsiteY120" fmla="*/ 357874 h 838042"/>
                  <a:gd name="connsiteX121" fmla="*/ 755811 w 1033465"/>
                  <a:gd name="connsiteY121" fmla="*/ 361702 h 838042"/>
                  <a:gd name="connsiteX122" fmla="*/ 671537 w 1033465"/>
                  <a:gd name="connsiteY122" fmla="*/ 369304 h 838042"/>
                  <a:gd name="connsiteX123" fmla="*/ 644867 w 1033465"/>
                  <a:gd name="connsiteY123" fmla="*/ 338824 h 838042"/>
                  <a:gd name="connsiteX124" fmla="*/ 676403 w 1033465"/>
                  <a:gd name="connsiteY124" fmla="*/ 304962 h 838042"/>
                  <a:gd name="connsiteX125" fmla="*/ 707732 w 1033465"/>
                  <a:gd name="connsiteY125" fmla="*/ 283579 h 838042"/>
                  <a:gd name="connsiteX126" fmla="*/ 743927 w 1033465"/>
                  <a:gd name="connsiteY126" fmla="*/ 251194 h 838042"/>
                  <a:gd name="connsiteX127" fmla="*/ 783019 w 1033465"/>
                  <a:gd name="connsiteY127" fmla="*/ 213846 h 838042"/>
                  <a:gd name="connsiteX128" fmla="*/ 746401 w 1033465"/>
                  <a:gd name="connsiteY128" fmla="*/ 201789 h 838042"/>
                  <a:gd name="connsiteX129" fmla="*/ 694397 w 1033465"/>
                  <a:gd name="connsiteY129" fmla="*/ 226429 h 838042"/>
                  <a:gd name="connsiteX130" fmla="*/ 656678 w 1033465"/>
                  <a:gd name="connsiteY130" fmla="*/ 257626 h 838042"/>
                  <a:gd name="connsiteX131" fmla="*/ 616001 w 1033465"/>
                  <a:gd name="connsiteY131" fmla="*/ 286712 h 838042"/>
                  <a:gd name="connsiteX132" fmla="*/ 564857 w 1033465"/>
                  <a:gd name="connsiteY132" fmla="*/ 287389 h 838042"/>
                  <a:gd name="connsiteX133" fmla="*/ 530567 w 1033465"/>
                  <a:gd name="connsiteY133" fmla="*/ 274054 h 838042"/>
                  <a:gd name="connsiteX134" fmla="*/ 507707 w 1033465"/>
                  <a:gd name="connsiteY134" fmla="*/ 235954 h 838042"/>
                  <a:gd name="connsiteX135" fmla="*/ 509612 w 1033465"/>
                  <a:gd name="connsiteY135" fmla="*/ 171184 h 838042"/>
                  <a:gd name="connsiteX136" fmla="*/ 508314 w 1033465"/>
                  <a:gd name="connsiteY136" fmla="*/ 73485 h 838042"/>
                  <a:gd name="connsiteX137" fmla="*/ 454116 w 1033465"/>
                  <a:gd name="connsiteY137" fmla="*/ 11248 h 838042"/>
                  <a:gd name="connsiteX138" fmla="*/ 442470 w 1033465"/>
                  <a:gd name="connsiteY138" fmla="*/ 75864 h 838042"/>
                  <a:gd name="connsiteX139" fmla="*/ 434509 w 1033465"/>
                  <a:gd name="connsiteY139" fmla="*/ 135537 h 838042"/>
                  <a:gd name="connsiteX140" fmla="*/ 436054 w 1033465"/>
                  <a:gd name="connsiteY140"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9117 w 1033465"/>
                  <a:gd name="connsiteY3" fmla="*/ 266434 h 838042"/>
                  <a:gd name="connsiteX4" fmla="*/ 315302 w 1033465"/>
                  <a:gd name="connsiteY4" fmla="*/ 289294 h 838042"/>
                  <a:gd name="connsiteX5" fmla="*/ 267677 w 1033465"/>
                  <a:gd name="connsiteY5" fmla="*/ 285484 h 838042"/>
                  <a:gd name="connsiteX6" fmla="*/ 256247 w 1033465"/>
                  <a:gd name="connsiteY6" fmla="*/ 281674 h 838042"/>
                  <a:gd name="connsiteX7" fmla="*/ 244817 w 1033465"/>
                  <a:gd name="connsiteY7" fmla="*/ 277864 h 838042"/>
                  <a:gd name="connsiteX8" fmla="*/ 239102 w 1033465"/>
                  <a:gd name="connsiteY8" fmla="*/ 275959 h 838042"/>
                  <a:gd name="connsiteX9" fmla="*/ 233387 w 1033465"/>
                  <a:gd name="connsiteY9" fmla="*/ 274054 h 838042"/>
                  <a:gd name="connsiteX10" fmla="*/ 221957 w 1033465"/>
                  <a:gd name="connsiteY10" fmla="*/ 272149 h 838042"/>
                  <a:gd name="connsiteX11" fmla="*/ 216242 w 1033465"/>
                  <a:gd name="connsiteY11" fmla="*/ 270244 h 838042"/>
                  <a:gd name="connsiteX12" fmla="*/ 208622 w 1033465"/>
                  <a:gd name="connsiteY12" fmla="*/ 268339 h 838042"/>
                  <a:gd name="connsiteX13" fmla="*/ 197192 w 1033465"/>
                  <a:gd name="connsiteY13" fmla="*/ 264529 h 838042"/>
                  <a:gd name="connsiteX14" fmla="*/ 191477 w 1033465"/>
                  <a:gd name="connsiteY14" fmla="*/ 262624 h 838042"/>
                  <a:gd name="connsiteX15" fmla="*/ 183857 w 1033465"/>
                  <a:gd name="connsiteY15" fmla="*/ 260719 h 838042"/>
                  <a:gd name="connsiteX16" fmla="*/ 172427 w 1033465"/>
                  <a:gd name="connsiteY16" fmla="*/ 255004 h 838042"/>
                  <a:gd name="connsiteX17" fmla="*/ 166712 w 1033465"/>
                  <a:gd name="connsiteY17" fmla="*/ 251194 h 838042"/>
                  <a:gd name="connsiteX18" fmla="*/ 159092 w 1033465"/>
                  <a:gd name="connsiteY18" fmla="*/ 239764 h 838042"/>
                  <a:gd name="connsiteX19" fmla="*/ 147662 w 1033465"/>
                  <a:gd name="connsiteY19" fmla="*/ 235954 h 838042"/>
                  <a:gd name="connsiteX20" fmla="*/ 141947 w 1033465"/>
                  <a:gd name="connsiteY20" fmla="*/ 232144 h 838042"/>
                  <a:gd name="connsiteX21" fmla="*/ 136232 w 1033465"/>
                  <a:gd name="connsiteY21" fmla="*/ 230239 h 838042"/>
                  <a:gd name="connsiteX22" fmla="*/ 119087 w 1033465"/>
                  <a:gd name="connsiteY22" fmla="*/ 226429 h 838042"/>
                  <a:gd name="connsiteX23" fmla="*/ 113372 w 1033465"/>
                  <a:gd name="connsiteY23" fmla="*/ 220714 h 838042"/>
                  <a:gd name="connsiteX24" fmla="*/ 103847 w 1033465"/>
                  <a:gd name="connsiteY24" fmla="*/ 203569 h 838042"/>
                  <a:gd name="connsiteX25" fmla="*/ 86702 w 1033465"/>
                  <a:gd name="connsiteY25" fmla="*/ 195949 h 838042"/>
                  <a:gd name="connsiteX26" fmla="*/ 80987 w 1033465"/>
                  <a:gd name="connsiteY26" fmla="*/ 194044 h 838042"/>
                  <a:gd name="connsiteX27" fmla="*/ 61937 w 1033465"/>
                  <a:gd name="connsiteY27" fmla="*/ 197854 h 838042"/>
                  <a:gd name="connsiteX28" fmla="*/ 56222 w 1033465"/>
                  <a:gd name="connsiteY28" fmla="*/ 201664 h 838042"/>
                  <a:gd name="connsiteX29" fmla="*/ 52412 w 1033465"/>
                  <a:gd name="connsiteY29" fmla="*/ 207379 h 838042"/>
                  <a:gd name="connsiteX30" fmla="*/ 48602 w 1033465"/>
                  <a:gd name="connsiteY30" fmla="*/ 218809 h 838042"/>
                  <a:gd name="connsiteX31" fmla="*/ 52412 w 1033465"/>
                  <a:gd name="connsiteY31" fmla="*/ 256909 h 838042"/>
                  <a:gd name="connsiteX32" fmla="*/ 56222 w 1033465"/>
                  <a:gd name="connsiteY32" fmla="*/ 262624 h 838042"/>
                  <a:gd name="connsiteX33" fmla="*/ 61937 w 1033465"/>
                  <a:gd name="connsiteY33" fmla="*/ 266434 h 838042"/>
                  <a:gd name="connsiteX34" fmla="*/ 65747 w 1033465"/>
                  <a:gd name="connsiteY34" fmla="*/ 272149 h 838042"/>
                  <a:gd name="connsiteX35" fmla="*/ 82892 w 1033465"/>
                  <a:gd name="connsiteY35" fmla="*/ 281674 h 838042"/>
                  <a:gd name="connsiteX36" fmla="*/ 105752 w 1033465"/>
                  <a:gd name="connsiteY36" fmla="*/ 283579 h 838042"/>
                  <a:gd name="connsiteX37" fmla="*/ 126707 w 1033465"/>
                  <a:gd name="connsiteY37" fmla="*/ 289294 h 838042"/>
                  <a:gd name="connsiteX38" fmla="*/ 132422 w 1033465"/>
                  <a:gd name="connsiteY38" fmla="*/ 291199 h 838042"/>
                  <a:gd name="connsiteX39" fmla="*/ 138137 w 1033465"/>
                  <a:gd name="connsiteY39" fmla="*/ 296914 h 838042"/>
                  <a:gd name="connsiteX40" fmla="*/ 145757 w 1033465"/>
                  <a:gd name="connsiteY40" fmla="*/ 298819 h 838042"/>
                  <a:gd name="connsiteX41" fmla="*/ 168617 w 1033465"/>
                  <a:gd name="connsiteY41" fmla="*/ 302629 h 838042"/>
                  <a:gd name="connsiteX42" fmla="*/ 193382 w 1033465"/>
                  <a:gd name="connsiteY42" fmla="*/ 308344 h 838042"/>
                  <a:gd name="connsiteX43" fmla="*/ 210527 w 1033465"/>
                  <a:gd name="connsiteY43" fmla="*/ 314059 h 838042"/>
                  <a:gd name="connsiteX44" fmla="*/ 216242 w 1033465"/>
                  <a:gd name="connsiteY44" fmla="*/ 315964 h 838042"/>
                  <a:gd name="connsiteX45" fmla="*/ 231482 w 1033465"/>
                  <a:gd name="connsiteY45" fmla="*/ 319774 h 838042"/>
                  <a:gd name="connsiteX46" fmla="*/ 250532 w 1033465"/>
                  <a:gd name="connsiteY46" fmla="*/ 325489 h 838042"/>
                  <a:gd name="connsiteX47" fmla="*/ 256247 w 1033465"/>
                  <a:gd name="connsiteY47" fmla="*/ 329299 h 838042"/>
                  <a:gd name="connsiteX48" fmla="*/ 269582 w 1033465"/>
                  <a:gd name="connsiteY48" fmla="*/ 344539 h 838042"/>
                  <a:gd name="connsiteX49" fmla="*/ 275297 w 1033465"/>
                  <a:gd name="connsiteY49" fmla="*/ 363589 h 838042"/>
                  <a:gd name="connsiteX50" fmla="*/ 277202 w 1033465"/>
                  <a:gd name="connsiteY50" fmla="*/ 369304 h 838042"/>
                  <a:gd name="connsiteX51" fmla="*/ 279107 w 1033465"/>
                  <a:gd name="connsiteY51" fmla="*/ 375019 h 838042"/>
                  <a:gd name="connsiteX52" fmla="*/ 281012 w 1033465"/>
                  <a:gd name="connsiteY52" fmla="*/ 399784 h 838042"/>
                  <a:gd name="connsiteX53" fmla="*/ 282917 w 1033465"/>
                  <a:gd name="connsiteY53" fmla="*/ 405499 h 838042"/>
                  <a:gd name="connsiteX54" fmla="*/ 281012 w 1033465"/>
                  <a:gd name="connsiteY54" fmla="*/ 424549 h 838042"/>
                  <a:gd name="connsiteX55" fmla="*/ 279107 w 1033465"/>
                  <a:gd name="connsiteY55" fmla="*/ 434074 h 838042"/>
                  <a:gd name="connsiteX56" fmla="*/ 265772 w 1033465"/>
                  <a:gd name="connsiteY56" fmla="*/ 447409 h 838042"/>
                  <a:gd name="connsiteX57" fmla="*/ 254342 w 1033465"/>
                  <a:gd name="connsiteY57" fmla="*/ 455029 h 838042"/>
                  <a:gd name="connsiteX58" fmla="*/ 242912 w 1033465"/>
                  <a:gd name="connsiteY58" fmla="*/ 458839 h 838042"/>
                  <a:gd name="connsiteX59" fmla="*/ 128612 w 1033465"/>
                  <a:gd name="connsiteY59" fmla="*/ 458839 h 838042"/>
                  <a:gd name="connsiteX60" fmla="*/ 122897 w 1033465"/>
                  <a:gd name="connsiteY60" fmla="*/ 460744 h 838042"/>
                  <a:gd name="connsiteX61" fmla="*/ 107657 w 1033465"/>
                  <a:gd name="connsiteY61" fmla="*/ 462649 h 838042"/>
                  <a:gd name="connsiteX62" fmla="*/ 90512 w 1033465"/>
                  <a:gd name="connsiteY62" fmla="*/ 468364 h 838042"/>
                  <a:gd name="connsiteX63" fmla="*/ 84797 w 1033465"/>
                  <a:gd name="connsiteY63" fmla="*/ 470269 h 838042"/>
                  <a:gd name="connsiteX64" fmla="*/ 79082 w 1033465"/>
                  <a:gd name="connsiteY64" fmla="*/ 474079 h 838042"/>
                  <a:gd name="connsiteX65" fmla="*/ 67652 w 1033465"/>
                  <a:gd name="connsiteY65" fmla="*/ 475984 h 838042"/>
                  <a:gd name="connsiteX66" fmla="*/ 29552 w 1033465"/>
                  <a:gd name="connsiteY66" fmla="*/ 477889 h 838042"/>
                  <a:gd name="connsiteX67" fmla="*/ 18122 w 1033465"/>
                  <a:gd name="connsiteY67" fmla="*/ 483604 h 838042"/>
                  <a:gd name="connsiteX68" fmla="*/ 8597 w 1033465"/>
                  <a:gd name="connsiteY68" fmla="*/ 493129 h 838042"/>
                  <a:gd name="connsiteX69" fmla="*/ 6692 w 1033465"/>
                  <a:gd name="connsiteY69" fmla="*/ 498844 h 838042"/>
                  <a:gd name="connsiteX70" fmla="*/ 2882 w 1033465"/>
                  <a:gd name="connsiteY70" fmla="*/ 504559 h 838042"/>
                  <a:gd name="connsiteX71" fmla="*/ 14312 w 1033465"/>
                  <a:gd name="connsiteY71" fmla="*/ 540754 h 838042"/>
                  <a:gd name="connsiteX72" fmla="*/ 147662 w 1033465"/>
                  <a:gd name="connsiteY72" fmla="*/ 540754 h 838042"/>
                  <a:gd name="connsiteX73" fmla="*/ 155282 w 1033465"/>
                  <a:gd name="connsiteY73" fmla="*/ 538849 h 838042"/>
                  <a:gd name="connsiteX74" fmla="*/ 305777 w 1033465"/>
                  <a:gd name="connsiteY74" fmla="*/ 533134 h 838042"/>
                  <a:gd name="connsiteX75" fmla="*/ 321017 w 1033465"/>
                  <a:gd name="connsiteY75" fmla="*/ 540754 h 838042"/>
                  <a:gd name="connsiteX76" fmla="*/ 332447 w 1033465"/>
                  <a:gd name="connsiteY76" fmla="*/ 546469 h 838042"/>
                  <a:gd name="connsiteX77" fmla="*/ 336257 w 1033465"/>
                  <a:gd name="connsiteY77" fmla="*/ 552184 h 838042"/>
                  <a:gd name="connsiteX78" fmla="*/ 341972 w 1033465"/>
                  <a:gd name="connsiteY78" fmla="*/ 554089 h 838042"/>
                  <a:gd name="connsiteX79" fmla="*/ 353402 w 1033465"/>
                  <a:gd name="connsiteY79" fmla="*/ 561709 h 838042"/>
                  <a:gd name="connsiteX80" fmla="*/ 359117 w 1033465"/>
                  <a:gd name="connsiteY80" fmla="*/ 565519 h 838042"/>
                  <a:gd name="connsiteX81" fmla="*/ 362927 w 1033465"/>
                  <a:gd name="connsiteY81" fmla="*/ 571234 h 838042"/>
                  <a:gd name="connsiteX82" fmla="*/ 368642 w 1033465"/>
                  <a:gd name="connsiteY82" fmla="*/ 582664 h 838042"/>
                  <a:gd name="connsiteX83" fmla="*/ 364832 w 1033465"/>
                  <a:gd name="connsiteY83" fmla="*/ 609334 h 838042"/>
                  <a:gd name="connsiteX84" fmla="*/ 361022 w 1033465"/>
                  <a:gd name="connsiteY84" fmla="*/ 615049 h 838042"/>
                  <a:gd name="connsiteX85" fmla="*/ 359117 w 1033465"/>
                  <a:gd name="connsiteY85" fmla="*/ 620764 h 838042"/>
                  <a:gd name="connsiteX86" fmla="*/ 355307 w 1033465"/>
                  <a:gd name="connsiteY86" fmla="*/ 626479 h 838042"/>
                  <a:gd name="connsiteX87" fmla="*/ 353402 w 1033465"/>
                  <a:gd name="connsiteY87" fmla="*/ 632194 h 838042"/>
                  <a:gd name="connsiteX88" fmla="*/ 349592 w 1033465"/>
                  <a:gd name="connsiteY88" fmla="*/ 637909 h 838042"/>
                  <a:gd name="connsiteX89" fmla="*/ 332447 w 1033465"/>
                  <a:gd name="connsiteY89" fmla="*/ 704584 h 838042"/>
                  <a:gd name="connsiteX90" fmla="*/ 330542 w 1033465"/>
                  <a:gd name="connsiteY90" fmla="*/ 756019 h 838042"/>
                  <a:gd name="connsiteX91" fmla="*/ 332447 w 1033465"/>
                  <a:gd name="connsiteY91" fmla="*/ 780784 h 838042"/>
                  <a:gd name="connsiteX92" fmla="*/ 334352 w 1033465"/>
                  <a:gd name="connsiteY92" fmla="*/ 786499 h 838042"/>
                  <a:gd name="connsiteX93" fmla="*/ 338162 w 1033465"/>
                  <a:gd name="connsiteY93" fmla="*/ 790309 h 838042"/>
                  <a:gd name="connsiteX94" fmla="*/ 366737 w 1033465"/>
                  <a:gd name="connsiteY94" fmla="*/ 836029 h 838042"/>
                  <a:gd name="connsiteX95" fmla="*/ 389597 w 1033465"/>
                  <a:gd name="connsiteY95" fmla="*/ 837934 h 838042"/>
                  <a:gd name="connsiteX96" fmla="*/ 397407 w 1033465"/>
                  <a:gd name="connsiteY96" fmla="*/ 833530 h 838042"/>
                  <a:gd name="connsiteX97" fmla="*/ 402932 w 1033465"/>
                  <a:gd name="connsiteY97" fmla="*/ 784594 h 838042"/>
                  <a:gd name="connsiteX98" fmla="*/ 406742 w 1033465"/>
                  <a:gd name="connsiteY98" fmla="*/ 727444 h 838042"/>
                  <a:gd name="connsiteX99" fmla="*/ 423887 w 1033465"/>
                  <a:gd name="connsiteY99" fmla="*/ 672199 h 838042"/>
                  <a:gd name="connsiteX100" fmla="*/ 429602 w 1033465"/>
                  <a:gd name="connsiteY100" fmla="*/ 658864 h 838042"/>
                  <a:gd name="connsiteX101" fmla="*/ 444084 w 1033465"/>
                  <a:gd name="connsiteY101" fmla="*/ 626947 h 838042"/>
                  <a:gd name="connsiteX102" fmla="*/ 464289 w 1033465"/>
                  <a:gd name="connsiteY102" fmla="*/ 600072 h 838042"/>
                  <a:gd name="connsiteX103" fmla="*/ 523510 w 1033465"/>
                  <a:gd name="connsiteY103" fmla="*/ 565123 h 838042"/>
                  <a:gd name="connsiteX104" fmla="*/ 599348 w 1033465"/>
                  <a:gd name="connsiteY104" fmla="*/ 550915 h 838042"/>
                  <a:gd name="connsiteX105" fmla="*/ 707801 w 1033465"/>
                  <a:gd name="connsiteY105" fmla="*/ 612819 h 838042"/>
                  <a:gd name="connsiteX106" fmla="*/ 780122 w 1033465"/>
                  <a:gd name="connsiteY106" fmla="*/ 656959 h 838042"/>
                  <a:gd name="connsiteX107" fmla="*/ 804887 w 1033465"/>
                  <a:gd name="connsiteY107" fmla="*/ 632194 h 838042"/>
                  <a:gd name="connsiteX108" fmla="*/ 801077 w 1033465"/>
                  <a:gd name="connsiteY108" fmla="*/ 601714 h 838042"/>
                  <a:gd name="connsiteX109" fmla="*/ 762796 w 1033465"/>
                  <a:gd name="connsiteY109" fmla="*/ 562523 h 838042"/>
                  <a:gd name="connsiteX110" fmla="*/ 650582 w 1033465"/>
                  <a:gd name="connsiteY110" fmla="*/ 479794 h 838042"/>
                  <a:gd name="connsiteX111" fmla="*/ 646772 w 1033465"/>
                  <a:gd name="connsiteY111" fmla="*/ 462649 h 838042"/>
                  <a:gd name="connsiteX112" fmla="*/ 658202 w 1033465"/>
                  <a:gd name="connsiteY112" fmla="*/ 426454 h 838042"/>
                  <a:gd name="connsiteX113" fmla="*/ 726782 w 1033465"/>
                  <a:gd name="connsiteY113" fmla="*/ 405499 h 838042"/>
                  <a:gd name="connsiteX114" fmla="*/ 813738 w 1033465"/>
                  <a:gd name="connsiteY114" fmla="*/ 406906 h 838042"/>
                  <a:gd name="connsiteX115" fmla="*/ 906231 w 1033465"/>
                  <a:gd name="connsiteY115" fmla="*/ 417646 h 838042"/>
                  <a:gd name="connsiteX116" fmla="*/ 1002290 w 1033465"/>
                  <a:gd name="connsiteY116" fmla="*/ 426835 h 838042"/>
                  <a:gd name="connsiteX117" fmla="*/ 1032449 w 1033465"/>
                  <a:gd name="connsiteY117" fmla="*/ 402711 h 838042"/>
                  <a:gd name="connsiteX118" fmla="*/ 1020514 w 1033465"/>
                  <a:gd name="connsiteY118" fmla="*/ 377797 h 838042"/>
                  <a:gd name="connsiteX119" fmla="*/ 964889 w 1033465"/>
                  <a:gd name="connsiteY119" fmla="*/ 358029 h 838042"/>
                  <a:gd name="connsiteX120" fmla="*/ 827747 w 1033465"/>
                  <a:gd name="connsiteY120" fmla="*/ 357874 h 838042"/>
                  <a:gd name="connsiteX121" fmla="*/ 755811 w 1033465"/>
                  <a:gd name="connsiteY121" fmla="*/ 361702 h 838042"/>
                  <a:gd name="connsiteX122" fmla="*/ 671537 w 1033465"/>
                  <a:gd name="connsiteY122" fmla="*/ 369304 h 838042"/>
                  <a:gd name="connsiteX123" fmla="*/ 644867 w 1033465"/>
                  <a:gd name="connsiteY123" fmla="*/ 338824 h 838042"/>
                  <a:gd name="connsiteX124" fmla="*/ 676403 w 1033465"/>
                  <a:gd name="connsiteY124" fmla="*/ 304962 h 838042"/>
                  <a:gd name="connsiteX125" fmla="*/ 707732 w 1033465"/>
                  <a:gd name="connsiteY125" fmla="*/ 283579 h 838042"/>
                  <a:gd name="connsiteX126" fmla="*/ 743927 w 1033465"/>
                  <a:gd name="connsiteY126" fmla="*/ 251194 h 838042"/>
                  <a:gd name="connsiteX127" fmla="*/ 783019 w 1033465"/>
                  <a:gd name="connsiteY127" fmla="*/ 213846 h 838042"/>
                  <a:gd name="connsiteX128" fmla="*/ 746401 w 1033465"/>
                  <a:gd name="connsiteY128" fmla="*/ 201789 h 838042"/>
                  <a:gd name="connsiteX129" fmla="*/ 694397 w 1033465"/>
                  <a:gd name="connsiteY129" fmla="*/ 226429 h 838042"/>
                  <a:gd name="connsiteX130" fmla="*/ 656678 w 1033465"/>
                  <a:gd name="connsiteY130" fmla="*/ 257626 h 838042"/>
                  <a:gd name="connsiteX131" fmla="*/ 616001 w 1033465"/>
                  <a:gd name="connsiteY131" fmla="*/ 286712 h 838042"/>
                  <a:gd name="connsiteX132" fmla="*/ 564857 w 1033465"/>
                  <a:gd name="connsiteY132" fmla="*/ 287389 h 838042"/>
                  <a:gd name="connsiteX133" fmla="*/ 530567 w 1033465"/>
                  <a:gd name="connsiteY133" fmla="*/ 274054 h 838042"/>
                  <a:gd name="connsiteX134" fmla="*/ 507707 w 1033465"/>
                  <a:gd name="connsiteY134" fmla="*/ 235954 h 838042"/>
                  <a:gd name="connsiteX135" fmla="*/ 509612 w 1033465"/>
                  <a:gd name="connsiteY135" fmla="*/ 171184 h 838042"/>
                  <a:gd name="connsiteX136" fmla="*/ 508314 w 1033465"/>
                  <a:gd name="connsiteY136" fmla="*/ 73485 h 838042"/>
                  <a:gd name="connsiteX137" fmla="*/ 454116 w 1033465"/>
                  <a:gd name="connsiteY137" fmla="*/ 11248 h 838042"/>
                  <a:gd name="connsiteX138" fmla="*/ 442470 w 1033465"/>
                  <a:gd name="connsiteY138" fmla="*/ 75864 h 838042"/>
                  <a:gd name="connsiteX139" fmla="*/ 434509 w 1033465"/>
                  <a:gd name="connsiteY139" fmla="*/ 135537 h 838042"/>
                  <a:gd name="connsiteX140" fmla="*/ 436054 w 1033465"/>
                  <a:gd name="connsiteY140"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9117 w 1033465"/>
                  <a:gd name="connsiteY3" fmla="*/ 266434 h 838042"/>
                  <a:gd name="connsiteX4" fmla="*/ 315302 w 1033465"/>
                  <a:gd name="connsiteY4" fmla="*/ 289294 h 838042"/>
                  <a:gd name="connsiteX5" fmla="*/ 267677 w 1033465"/>
                  <a:gd name="connsiteY5" fmla="*/ 285484 h 838042"/>
                  <a:gd name="connsiteX6" fmla="*/ 256247 w 1033465"/>
                  <a:gd name="connsiteY6" fmla="*/ 281674 h 838042"/>
                  <a:gd name="connsiteX7" fmla="*/ 244817 w 1033465"/>
                  <a:gd name="connsiteY7" fmla="*/ 277864 h 838042"/>
                  <a:gd name="connsiteX8" fmla="*/ 239102 w 1033465"/>
                  <a:gd name="connsiteY8" fmla="*/ 275959 h 838042"/>
                  <a:gd name="connsiteX9" fmla="*/ 233387 w 1033465"/>
                  <a:gd name="connsiteY9" fmla="*/ 274054 h 838042"/>
                  <a:gd name="connsiteX10" fmla="*/ 221957 w 1033465"/>
                  <a:gd name="connsiteY10" fmla="*/ 272149 h 838042"/>
                  <a:gd name="connsiteX11" fmla="*/ 216242 w 1033465"/>
                  <a:gd name="connsiteY11" fmla="*/ 270244 h 838042"/>
                  <a:gd name="connsiteX12" fmla="*/ 208622 w 1033465"/>
                  <a:gd name="connsiteY12" fmla="*/ 268339 h 838042"/>
                  <a:gd name="connsiteX13" fmla="*/ 197192 w 1033465"/>
                  <a:gd name="connsiteY13" fmla="*/ 264529 h 838042"/>
                  <a:gd name="connsiteX14" fmla="*/ 191477 w 1033465"/>
                  <a:gd name="connsiteY14" fmla="*/ 262624 h 838042"/>
                  <a:gd name="connsiteX15" fmla="*/ 183857 w 1033465"/>
                  <a:gd name="connsiteY15" fmla="*/ 260719 h 838042"/>
                  <a:gd name="connsiteX16" fmla="*/ 172427 w 1033465"/>
                  <a:gd name="connsiteY16" fmla="*/ 255004 h 838042"/>
                  <a:gd name="connsiteX17" fmla="*/ 166712 w 1033465"/>
                  <a:gd name="connsiteY17" fmla="*/ 251194 h 838042"/>
                  <a:gd name="connsiteX18" fmla="*/ 159092 w 1033465"/>
                  <a:gd name="connsiteY18" fmla="*/ 239764 h 838042"/>
                  <a:gd name="connsiteX19" fmla="*/ 147662 w 1033465"/>
                  <a:gd name="connsiteY19" fmla="*/ 235954 h 838042"/>
                  <a:gd name="connsiteX20" fmla="*/ 141947 w 1033465"/>
                  <a:gd name="connsiteY20" fmla="*/ 232144 h 838042"/>
                  <a:gd name="connsiteX21" fmla="*/ 136232 w 1033465"/>
                  <a:gd name="connsiteY21" fmla="*/ 230239 h 838042"/>
                  <a:gd name="connsiteX22" fmla="*/ 119087 w 1033465"/>
                  <a:gd name="connsiteY22" fmla="*/ 226429 h 838042"/>
                  <a:gd name="connsiteX23" fmla="*/ 113372 w 1033465"/>
                  <a:gd name="connsiteY23" fmla="*/ 220714 h 838042"/>
                  <a:gd name="connsiteX24" fmla="*/ 103847 w 1033465"/>
                  <a:gd name="connsiteY24" fmla="*/ 203569 h 838042"/>
                  <a:gd name="connsiteX25" fmla="*/ 86702 w 1033465"/>
                  <a:gd name="connsiteY25" fmla="*/ 195949 h 838042"/>
                  <a:gd name="connsiteX26" fmla="*/ 80987 w 1033465"/>
                  <a:gd name="connsiteY26" fmla="*/ 194044 h 838042"/>
                  <a:gd name="connsiteX27" fmla="*/ 61937 w 1033465"/>
                  <a:gd name="connsiteY27" fmla="*/ 197854 h 838042"/>
                  <a:gd name="connsiteX28" fmla="*/ 56222 w 1033465"/>
                  <a:gd name="connsiteY28" fmla="*/ 201664 h 838042"/>
                  <a:gd name="connsiteX29" fmla="*/ 52412 w 1033465"/>
                  <a:gd name="connsiteY29" fmla="*/ 207379 h 838042"/>
                  <a:gd name="connsiteX30" fmla="*/ 48602 w 1033465"/>
                  <a:gd name="connsiteY30" fmla="*/ 218809 h 838042"/>
                  <a:gd name="connsiteX31" fmla="*/ 52412 w 1033465"/>
                  <a:gd name="connsiteY31" fmla="*/ 256909 h 838042"/>
                  <a:gd name="connsiteX32" fmla="*/ 56222 w 1033465"/>
                  <a:gd name="connsiteY32" fmla="*/ 262624 h 838042"/>
                  <a:gd name="connsiteX33" fmla="*/ 61937 w 1033465"/>
                  <a:gd name="connsiteY33" fmla="*/ 266434 h 838042"/>
                  <a:gd name="connsiteX34" fmla="*/ 65747 w 1033465"/>
                  <a:gd name="connsiteY34" fmla="*/ 272149 h 838042"/>
                  <a:gd name="connsiteX35" fmla="*/ 82892 w 1033465"/>
                  <a:gd name="connsiteY35" fmla="*/ 281674 h 838042"/>
                  <a:gd name="connsiteX36" fmla="*/ 105752 w 1033465"/>
                  <a:gd name="connsiteY36" fmla="*/ 283579 h 838042"/>
                  <a:gd name="connsiteX37" fmla="*/ 126707 w 1033465"/>
                  <a:gd name="connsiteY37" fmla="*/ 289294 h 838042"/>
                  <a:gd name="connsiteX38" fmla="*/ 132422 w 1033465"/>
                  <a:gd name="connsiteY38" fmla="*/ 291199 h 838042"/>
                  <a:gd name="connsiteX39" fmla="*/ 138137 w 1033465"/>
                  <a:gd name="connsiteY39" fmla="*/ 296914 h 838042"/>
                  <a:gd name="connsiteX40" fmla="*/ 145757 w 1033465"/>
                  <a:gd name="connsiteY40" fmla="*/ 298819 h 838042"/>
                  <a:gd name="connsiteX41" fmla="*/ 168617 w 1033465"/>
                  <a:gd name="connsiteY41" fmla="*/ 302629 h 838042"/>
                  <a:gd name="connsiteX42" fmla="*/ 193382 w 1033465"/>
                  <a:gd name="connsiteY42" fmla="*/ 308344 h 838042"/>
                  <a:gd name="connsiteX43" fmla="*/ 210527 w 1033465"/>
                  <a:gd name="connsiteY43" fmla="*/ 314059 h 838042"/>
                  <a:gd name="connsiteX44" fmla="*/ 216242 w 1033465"/>
                  <a:gd name="connsiteY44" fmla="*/ 315964 h 838042"/>
                  <a:gd name="connsiteX45" fmla="*/ 231482 w 1033465"/>
                  <a:gd name="connsiteY45" fmla="*/ 319774 h 838042"/>
                  <a:gd name="connsiteX46" fmla="*/ 250532 w 1033465"/>
                  <a:gd name="connsiteY46" fmla="*/ 325489 h 838042"/>
                  <a:gd name="connsiteX47" fmla="*/ 256247 w 1033465"/>
                  <a:gd name="connsiteY47" fmla="*/ 329299 h 838042"/>
                  <a:gd name="connsiteX48" fmla="*/ 269582 w 1033465"/>
                  <a:gd name="connsiteY48" fmla="*/ 344539 h 838042"/>
                  <a:gd name="connsiteX49" fmla="*/ 275297 w 1033465"/>
                  <a:gd name="connsiteY49" fmla="*/ 363589 h 838042"/>
                  <a:gd name="connsiteX50" fmla="*/ 277202 w 1033465"/>
                  <a:gd name="connsiteY50" fmla="*/ 369304 h 838042"/>
                  <a:gd name="connsiteX51" fmla="*/ 279107 w 1033465"/>
                  <a:gd name="connsiteY51" fmla="*/ 375019 h 838042"/>
                  <a:gd name="connsiteX52" fmla="*/ 281012 w 1033465"/>
                  <a:gd name="connsiteY52" fmla="*/ 399784 h 838042"/>
                  <a:gd name="connsiteX53" fmla="*/ 282917 w 1033465"/>
                  <a:gd name="connsiteY53" fmla="*/ 405499 h 838042"/>
                  <a:gd name="connsiteX54" fmla="*/ 281012 w 1033465"/>
                  <a:gd name="connsiteY54" fmla="*/ 424549 h 838042"/>
                  <a:gd name="connsiteX55" fmla="*/ 279107 w 1033465"/>
                  <a:gd name="connsiteY55" fmla="*/ 434074 h 838042"/>
                  <a:gd name="connsiteX56" fmla="*/ 265772 w 1033465"/>
                  <a:gd name="connsiteY56" fmla="*/ 447409 h 838042"/>
                  <a:gd name="connsiteX57" fmla="*/ 254342 w 1033465"/>
                  <a:gd name="connsiteY57" fmla="*/ 455029 h 838042"/>
                  <a:gd name="connsiteX58" fmla="*/ 242912 w 1033465"/>
                  <a:gd name="connsiteY58" fmla="*/ 458839 h 838042"/>
                  <a:gd name="connsiteX59" fmla="*/ 128612 w 1033465"/>
                  <a:gd name="connsiteY59" fmla="*/ 458839 h 838042"/>
                  <a:gd name="connsiteX60" fmla="*/ 122897 w 1033465"/>
                  <a:gd name="connsiteY60" fmla="*/ 460744 h 838042"/>
                  <a:gd name="connsiteX61" fmla="*/ 107657 w 1033465"/>
                  <a:gd name="connsiteY61" fmla="*/ 462649 h 838042"/>
                  <a:gd name="connsiteX62" fmla="*/ 90512 w 1033465"/>
                  <a:gd name="connsiteY62" fmla="*/ 468364 h 838042"/>
                  <a:gd name="connsiteX63" fmla="*/ 84797 w 1033465"/>
                  <a:gd name="connsiteY63" fmla="*/ 470269 h 838042"/>
                  <a:gd name="connsiteX64" fmla="*/ 79082 w 1033465"/>
                  <a:gd name="connsiteY64" fmla="*/ 474079 h 838042"/>
                  <a:gd name="connsiteX65" fmla="*/ 67652 w 1033465"/>
                  <a:gd name="connsiteY65" fmla="*/ 475984 h 838042"/>
                  <a:gd name="connsiteX66" fmla="*/ 29552 w 1033465"/>
                  <a:gd name="connsiteY66" fmla="*/ 477889 h 838042"/>
                  <a:gd name="connsiteX67" fmla="*/ 18122 w 1033465"/>
                  <a:gd name="connsiteY67" fmla="*/ 483604 h 838042"/>
                  <a:gd name="connsiteX68" fmla="*/ 8597 w 1033465"/>
                  <a:gd name="connsiteY68" fmla="*/ 493129 h 838042"/>
                  <a:gd name="connsiteX69" fmla="*/ 6692 w 1033465"/>
                  <a:gd name="connsiteY69" fmla="*/ 498844 h 838042"/>
                  <a:gd name="connsiteX70" fmla="*/ 2882 w 1033465"/>
                  <a:gd name="connsiteY70" fmla="*/ 504559 h 838042"/>
                  <a:gd name="connsiteX71" fmla="*/ 14312 w 1033465"/>
                  <a:gd name="connsiteY71" fmla="*/ 540754 h 838042"/>
                  <a:gd name="connsiteX72" fmla="*/ 147662 w 1033465"/>
                  <a:gd name="connsiteY72" fmla="*/ 540754 h 838042"/>
                  <a:gd name="connsiteX73" fmla="*/ 155282 w 1033465"/>
                  <a:gd name="connsiteY73" fmla="*/ 538849 h 838042"/>
                  <a:gd name="connsiteX74" fmla="*/ 305777 w 1033465"/>
                  <a:gd name="connsiteY74" fmla="*/ 533134 h 838042"/>
                  <a:gd name="connsiteX75" fmla="*/ 321017 w 1033465"/>
                  <a:gd name="connsiteY75" fmla="*/ 540754 h 838042"/>
                  <a:gd name="connsiteX76" fmla="*/ 332447 w 1033465"/>
                  <a:gd name="connsiteY76" fmla="*/ 546469 h 838042"/>
                  <a:gd name="connsiteX77" fmla="*/ 336257 w 1033465"/>
                  <a:gd name="connsiteY77" fmla="*/ 552184 h 838042"/>
                  <a:gd name="connsiteX78" fmla="*/ 341972 w 1033465"/>
                  <a:gd name="connsiteY78" fmla="*/ 554089 h 838042"/>
                  <a:gd name="connsiteX79" fmla="*/ 353402 w 1033465"/>
                  <a:gd name="connsiteY79" fmla="*/ 561709 h 838042"/>
                  <a:gd name="connsiteX80" fmla="*/ 359117 w 1033465"/>
                  <a:gd name="connsiteY80" fmla="*/ 565519 h 838042"/>
                  <a:gd name="connsiteX81" fmla="*/ 362927 w 1033465"/>
                  <a:gd name="connsiteY81" fmla="*/ 571234 h 838042"/>
                  <a:gd name="connsiteX82" fmla="*/ 368642 w 1033465"/>
                  <a:gd name="connsiteY82" fmla="*/ 582664 h 838042"/>
                  <a:gd name="connsiteX83" fmla="*/ 364832 w 1033465"/>
                  <a:gd name="connsiteY83" fmla="*/ 609334 h 838042"/>
                  <a:gd name="connsiteX84" fmla="*/ 361022 w 1033465"/>
                  <a:gd name="connsiteY84" fmla="*/ 615049 h 838042"/>
                  <a:gd name="connsiteX85" fmla="*/ 359117 w 1033465"/>
                  <a:gd name="connsiteY85" fmla="*/ 620764 h 838042"/>
                  <a:gd name="connsiteX86" fmla="*/ 355307 w 1033465"/>
                  <a:gd name="connsiteY86" fmla="*/ 626479 h 838042"/>
                  <a:gd name="connsiteX87" fmla="*/ 353402 w 1033465"/>
                  <a:gd name="connsiteY87" fmla="*/ 632194 h 838042"/>
                  <a:gd name="connsiteX88" fmla="*/ 349592 w 1033465"/>
                  <a:gd name="connsiteY88" fmla="*/ 637909 h 838042"/>
                  <a:gd name="connsiteX89" fmla="*/ 332447 w 1033465"/>
                  <a:gd name="connsiteY89" fmla="*/ 704584 h 838042"/>
                  <a:gd name="connsiteX90" fmla="*/ 330542 w 1033465"/>
                  <a:gd name="connsiteY90" fmla="*/ 756019 h 838042"/>
                  <a:gd name="connsiteX91" fmla="*/ 332447 w 1033465"/>
                  <a:gd name="connsiteY91" fmla="*/ 780784 h 838042"/>
                  <a:gd name="connsiteX92" fmla="*/ 334352 w 1033465"/>
                  <a:gd name="connsiteY92" fmla="*/ 786499 h 838042"/>
                  <a:gd name="connsiteX93" fmla="*/ 338162 w 1033465"/>
                  <a:gd name="connsiteY93" fmla="*/ 790309 h 838042"/>
                  <a:gd name="connsiteX94" fmla="*/ 366737 w 1033465"/>
                  <a:gd name="connsiteY94" fmla="*/ 836029 h 838042"/>
                  <a:gd name="connsiteX95" fmla="*/ 389597 w 1033465"/>
                  <a:gd name="connsiteY95" fmla="*/ 837934 h 838042"/>
                  <a:gd name="connsiteX96" fmla="*/ 397407 w 1033465"/>
                  <a:gd name="connsiteY96" fmla="*/ 833530 h 838042"/>
                  <a:gd name="connsiteX97" fmla="*/ 402932 w 1033465"/>
                  <a:gd name="connsiteY97" fmla="*/ 784594 h 838042"/>
                  <a:gd name="connsiteX98" fmla="*/ 406742 w 1033465"/>
                  <a:gd name="connsiteY98" fmla="*/ 727444 h 838042"/>
                  <a:gd name="connsiteX99" fmla="*/ 423887 w 1033465"/>
                  <a:gd name="connsiteY99" fmla="*/ 672199 h 838042"/>
                  <a:gd name="connsiteX100" fmla="*/ 429602 w 1033465"/>
                  <a:gd name="connsiteY100" fmla="*/ 658864 h 838042"/>
                  <a:gd name="connsiteX101" fmla="*/ 444084 w 1033465"/>
                  <a:gd name="connsiteY101" fmla="*/ 626947 h 838042"/>
                  <a:gd name="connsiteX102" fmla="*/ 464289 w 1033465"/>
                  <a:gd name="connsiteY102" fmla="*/ 600072 h 838042"/>
                  <a:gd name="connsiteX103" fmla="*/ 523510 w 1033465"/>
                  <a:gd name="connsiteY103" fmla="*/ 565123 h 838042"/>
                  <a:gd name="connsiteX104" fmla="*/ 599348 w 1033465"/>
                  <a:gd name="connsiteY104" fmla="*/ 550915 h 838042"/>
                  <a:gd name="connsiteX105" fmla="*/ 707801 w 1033465"/>
                  <a:gd name="connsiteY105" fmla="*/ 612819 h 838042"/>
                  <a:gd name="connsiteX106" fmla="*/ 780122 w 1033465"/>
                  <a:gd name="connsiteY106" fmla="*/ 656959 h 838042"/>
                  <a:gd name="connsiteX107" fmla="*/ 804887 w 1033465"/>
                  <a:gd name="connsiteY107" fmla="*/ 632194 h 838042"/>
                  <a:gd name="connsiteX108" fmla="*/ 801077 w 1033465"/>
                  <a:gd name="connsiteY108" fmla="*/ 601714 h 838042"/>
                  <a:gd name="connsiteX109" fmla="*/ 762796 w 1033465"/>
                  <a:gd name="connsiteY109" fmla="*/ 562523 h 838042"/>
                  <a:gd name="connsiteX110" fmla="*/ 650582 w 1033465"/>
                  <a:gd name="connsiteY110" fmla="*/ 479794 h 838042"/>
                  <a:gd name="connsiteX111" fmla="*/ 646772 w 1033465"/>
                  <a:gd name="connsiteY111" fmla="*/ 462649 h 838042"/>
                  <a:gd name="connsiteX112" fmla="*/ 658202 w 1033465"/>
                  <a:gd name="connsiteY112" fmla="*/ 426454 h 838042"/>
                  <a:gd name="connsiteX113" fmla="*/ 726782 w 1033465"/>
                  <a:gd name="connsiteY113" fmla="*/ 405499 h 838042"/>
                  <a:gd name="connsiteX114" fmla="*/ 813738 w 1033465"/>
                  <a:gd name="connsiteY114" fmla="*/ 406906 h 838042"/>
                  <a:gd name="connsiteX115" fmla="*/ 906231 w 1033465"/>
                  <a:gd name="connsiteY115" fmla="*/ 417646 h 838042"/>
                  <a:gd name="connsiteX116" fmla="*/ 1002290 w 1033465"/>
                  <a:gd name="connsiteY116" fmla="*/ 426835 h 838042"/>
                  <a:gd name="connsiteX117" fmla="*/ 1032449 w 1033465"/>
                  <a:gd name="connsiteY117" fmla="*/ 402711 h 838042"/>
                  <a:gd name="connsiteX118" fmla="*/ 1020514 w 1033465"/>
                  <a:gd name="connsiteY118" fmla="*/ 377797 h 838042"/>
                  <a:gd name="connsiteX119" fmla="*/ 964889 w 1033465"/>
                  <a:gd name="connsiteY119" fmla="*/ 358029 h 838042"/>
                  <a:gd name="connsiteX120" fmla="*/ 827747 w 1033465"/>
                  <a:gd name="connsiteY120" fmla="*/ 357874 h 838042"/>
                  <a:gd name="connsiteX121" fmla="*/ 755811 w 1033465"/>
                  <a:gd name="connsiteY121" fmla="*/ 361702 h 838042"/>
                  <a:gd name="connsiteX122" fmla="*/ 671537 w 1033465"/>
                  <a:gd name="connsiteY122" fmla="*/ 369304 h 838042"/>
                  <a:gd name="connsiteX123" fmla="*/ 644867 w 1033465"/>
                  <a:gd name="connsiteY123" fmla="*/ 338824 h 838042"/>
                  <a:gd name="connsiteX124" fmla="*/ 676403 w 1033465"/>
                  <a:gd name="connsiteY124" fmla="*/ 304962 h 838042"/>
                  <a:gd name="connsiteX125" fmla="*/ 707732 w 1033465"/>
                  <a:gd name="connsiteY125" fmla="*/ 283579 h 838042"/>
                  <a:gd name="connsiteX126" fmla="*/ 743927 w 1033465"/>
                  <a:gd name="connsiteY126" fmla="*/ 251194 h 838042"/>
                  <a:gd name="connsiteX127" fmla="*/ 783019 w 1033465"/>
                  <a:gd name="connsiteY127" fmla="*/ 213846 h 838042"/>
                  <a:gd name="connsiteX128" fmla="*/ 746401 w 1033465"/>
                  <a:gd name="connsiteY128" fmla="*/ 201789 h 838042"/>
                  <a:gd name="connsiteX129" fmla="*/ 694397 w 1033465"/>
                  <a:gd name="connsiteY129" fmla="*/ 226429 h 838042"/>
                  <a:gd name="connsiteX130" fmla="*/ 656678 w 1033465"/>
                  <a:gd name="connsiteY130" fmla="*/ 257626 h 838042"/>
                  <a:gd name="connsiteX131" fmla="*/ 616001 w 1033465"/>
                  <a:gd name="connsiteY131" fmla="*/ 286712 h 838042"/>
                  <a:gd name="connsiteX132" fmla="*/ 564857 w 1033465"/>
                  <a:gd name="connsiteY132" fmla="*/ 287389 h 838042"/>
                  <a:gd name="connsiteX133" fmla="*/ 530567 w 1033465"/>
                  <a:gd name="connsiteY133" fmla="*/ 274054 h 838042"/>
                  <a:gd name="connsiteX134" fmla="*/ 507707 w 1033465"/>
                  <a:gd name="connsiteY134" fmla="*/ 235954 h 838042"/>
                  <a:gd name="connsiteX135" fmla="*/ 509612 w 1033465"/>
                  <a:gd name="connsiteY135" fmla="*/ 171184 h 838042"/>
                  <a:gd name="connsiteX136" fmla="*/ 508314 w 1033465"/>
                  <a:gd name="connsiteY136" fmla="*/ 73485 h 838042"/>
                  <a:gd name="connsiteX137" fmla="*/ 454116 w 1033465"/>
                  <a:gd name="connsiteY137" fmla="*/ 11248 h 838042"/>
                  <a:gd name="connsiteX138" fmla="*/ 442470 w 1033465"/>
                  <a:gd name="connsiteY138" fmla="*/ 75864 h 838042"/>
                  <a:gd name="connsiteX139" fmla="*/ 434509 w 1033465"/>
                  <a:gd name="connsiteY139" fmla="*/ 135537 h 838042"/>
                  <a:gd name="connsiteX140" fmla="*/ 436054 w 1033465"/>
                  <a:gd name="connsiteY140"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9117 w 1033465"/>
                  <a:gd name="connsiteY3" fmla="*/ 266434 h 838042"/>
                  <a:gd name="connsiteX4" fmla="*/ 315302 w 1033465"/>
                  <a:gd name="connsiteY4" fmla="*/ 289294 h 838042"/>
                  <a:gd name="connsiteX5" fmla="*/ 267677 w 1033465"/>
                  <a:gd name="connsiteY5" fmla="*/ 285484 h 838042"/>
                  <a:gd name="connsiteX6" fmla="*/ 256247 w 1033465"/>
                  <a:gd name="connsiteY6" fmla="*/ 281674 h 838042"/>
                  <a:gd name="connsiteX7" fmla="*/ 244817 w 1033465"/>
                  <a:gd name="connsiteY7" fmla="*/ 277864 h 838042"/>
                  <a:gd name="connsiteX8" fmla="*/ 239102 w 1033465"/>
                  <a:gd name="connsiteY8" fmla="*/ 275959 h 838042"/>
                  <a:gd name="connsiteX9" fmla="*/ 233387 w 1033465"/>
                  <a:gd name="connsiteY9" fmla="*/ 274054 h 838042"/>
                  <a:gd name="connsiteX10" fmla="*/ 221957 w 1033465"/>
                  <a:gd name="connsiteY10" fmla="*/ 272149 h 838042"/>
                  <a:gd name="connsiteX11" fmla="*/ 216242 w 1033465"/>
                  <a:gd name="connsiteY11" fmla="*/ 270244 h 838042"/>
                  <a:gd name="connsiteX12" fmla="*/ 208622 w 1033465"/>
                  <a:gd name="connsiteY12" fmla="*/ 268339 h 838042"/>
                  <a:gd name="connsiteX13" fmla="*/ 197192 w 1033465"/>
                  <a:gd name="connsiteY13" fmla="*/ 264529 h 838042"/>
                  <a:gd name="connsiteX14" fmla="*/ 191477 w 1033465"/>
                  <a:gd name="connsiteY14" fmla="*/ 262624 h 838042"/>
                  <a:gd name="connsiteX15" fmla="*/ 183857 w 1033465"/>
                  <a:gd name="connsiteY15" fmla="*/ 260719 h 838042"/>
                  <a:gd name="connsiteX16" fmla="*/ 172427 w 1033465"/>
                  <a:gd name="connsiteY16" fmla="*/ 255004 h 838042"/>
                  <a:gd name="connsiteX17" fmla="*/ 166712 w 1033465"/>
                  <a:gd name="connsiteY17" fmla="*/ 251194 h 838042"/>
                  <a:gd name="connsiteX18" fmla="*/ 159092 w 1033465"/>
                  <a:gd name="connsiteY18" fmla="*/ 239764 h 838042"/>
                  <a:gd name="connsiteX19" fmla="*/ 147662 w 1033465"/>
                  <a:gd name="connsiteY19" fmla="*/ 235954 h 838042"/>
                  <a:gd name="connsiteX20" fmla="*/ 141947 w 1033465"/>
                  <a:gd name="connsiteY20" fmla="*/ 232144 h 838042"/>
                  <a:gd name="connsiteX21" fmla="*/ 136232 w 1033465"/>
                  <a:gd name="connsiteY21" fmla="*/ 230239 h 838042"/>
                  <a:gd name="connsiteX22" fmla="*/ 119087 w 1033465"/>
                  <a:gd name="connsiteY22" fmla="*/ 226429 h 838042"/>
                  <a:gd name="connsiteX23" fmla="*/ 113372 w 1033465"/>
                  <a:gd name="connsiteY23" fmla="*/ 220714 h 838042"/>
                  <a:gd name="connsiteX24" fmla="*/ 103847 w 1033465"/>
                  <a:gd name="connsiteY24" fmla="*/ 203569 h 838042"/>
                  <a:gd name="connsiteX25" fmla="*/ 86702 w 1033465"/>
                  <a:gd name="connsiteY25" fmla="*/ 195949 h 838042"/>
                  <a:gd name="connsiteX26" fmla="*/ 80987 w 1033465"/>
                  <a:gd name="connsiteY26" fmla="*/ 194044 h 838042"/>
                  <a:gd name="connsiteX27" fmla="*/ 61937 w 1033465"/>
                  <a:gd name="connsiteY27" fmla="*/ 197854 h 838042"/>
                  <a:gd name="connsiteX28" fmla="*/ 56222 w 1033465"/>
                  <a:gd name="connsiteY28" fmla="*/ 201664 h 838042"/>
                  <a:gd name="connsiteX29" fmla="*/ 52412 w 1033465"/>
                  <a:gd name="connsiteY29" fmla="*/ 207379 h 838042"/>
                  <a:gd name="connsiteX30" fmla="*/ 48602 w 1033465"/>
                  <a:gd name="connsiteY30" fmla="*/ 218809 h 838042"/>
                  <a:gd name="connsiteX31" fmla="*/ 52412 w 1033465"/>
                  <a:gd name="connsiteY31" fmla="*/ 256909 h 838042"/>
                  <a:gd name="connsiteX32" fmla="*/ 56222 w 1033465"/>
                  <a:gd name="connsiteY32" fmla="*/ 262624 h 838042"/>
                  <a:gd name="connsiteX33" fmla="*/ 61937 w 1033465"/>
                  <a:gd name="connsiteY33" fmla="*/ 266434 h 838042"/>
                  <a:gd name="connsiteX34" fmla="*/ 65747 w 1033465"/>
                  <a:gd name="connsiteY34" fmla="*/ 272149 h 838042"/>
                  <a:gd name="connsiteX35" fmla="*/ 82892 w 1033465"/>
                  <a:gd name="connsiteY35" fmla="*/ 281674 h 838042"/>
                  <a:gd name="connsiteX36" fmla="*/ 105752 w 1033465"/>
                  <a:gd name="connsiteY36" fmla="*/ 283579 h 838042"/>
                  <a:gd name="connsiteX37" fmla="*/ 126707 w 1033465"/>
                  <a:gd name="connsiteY37" fmla="*/ 289294 h 838042"/>
                  <a:gd name="connsiteX38" fmla="*/ 132422 w 1033465"/>
                  <a:gd name="connsiteY38" fmla="*/ 291199 h 838042"/>
                  <a:gd name="connsiteX39" fmla="*/ 138137 w 1033465"/>
                  <a:gd name="connsiteY39" fmla="*/ 296914 h 838042"/>
                  <a:gd name="connsiteX40" fmla="*/ 145757 w 1033465"/>
                  <a:gd name="connsiteY40" fmla="*/ 298819 h 838042"/>
                  <a:gd name="connsiteX41" fmla="*/ 168617 w 1033465"/>
                  <a:gd name="connsiteY41" fmla="*/ 302629 h 838042"/>
                  <a:gd name="connsiteX42" fmla="*/ 193382 w 1033465"/>
                  <a:gd name="connsiteY42" fmla="*/ 308344 h 838042"/>
                  <a:gd name="connsiteX43" fmla="*/ 210527 w 1033465"/>
                  <a:gd name="connsiteY43" fmla="*/ 314059 h 838042"/>
                  <a:gd name="connsiteX44" fmla="*/ 216242 w 1033465"/>
                  <a:gd name="connsiteY44" fmla="*/ 315964 h 838042"/>
                  <a:gd name="connsiteX45" fmla="*/ 231482 w 1033465"/>
                  <a:gd name="connsiteY45" fmla="*/ 319774 h 838042"/>
                  <a:gd name="connsiteX46" fmla="*/ 250532 w 1033465"/>
                  <a:gd name="connsiteY46" fmla="*/ 325489 h 838042"/>
                  <a:gd name="connsiteX47" fmla="*/ 256247 w 1033465"/>
                  <a:gd name="connsiteY47" fmla="*/ 329299 h 838042"/>
                  <a:gd name="connsiteX48" fmla="*/ 269582 w 1033465"/>
                  <a:gd name="connsiteY48" fmla="*/ 344539 h 838042"/>
                  <a:gd name="connsiteX49" fmla="*/ 275297 w 1033465"/>
                  <a:gd name="connsiteY49" fmla="*/ 363589 h 838042"/>
                  <a:gd name="connsiteX50" fmla="*/ 277202 w 1033465"/>
                  <a:gd name="connsiteY50" fmla="*/ 369304 h 838042"/>
                  <a:gd name="connsiteX51" fmla="*/ 279107 w 1033465"/>
                  <a:gd name="connsiteY51" fmla="*/ 375019 h 838042"/>
                  <a:gd name="connsiteX52" fmla="*/ 281012 w 1033465"/>
                  <a:gd name="connsiteY52" fmla="*/ 399784 h 838042"/>
                  <a:gd name="connsiteX53" fmla="*/ 282917 w 1033465"/>
                  <a:gd name="connsiteY53" fmla="*/ 405499 h 838042"/>
                  <a:gd name="connsiteX54" fmla="*/ 281012 w 1033465"/>
                  <a:gd name="connsiteY54" fmla="*/ 424549 h 838042"/>
                  <a:gd name="connsiteX55" fmla="*/ 279107 w 1033465"/>
                  <a:gd name="connsiteY55" fmla="*/ 434074 h 838042"/>
                  <a:gd name="connsiteX56" fmla="*/ 265772 w 1033465"/>
                  <a:gd name="connsiteY56" fmla="*/ 447409 h 838042"/>
                  <a:gd name="connsiteX57" fmla="*/ 254342 w 1033465"/>
                  <a:gd name="connsiteY57" fmla="*/ 455029 h 838042"/>
                  <a:gd name="connsiteX58" fmla="*/ 242912 w 1033465"/>
                  <a:gd name="connsiteY58" fmla="*/ 458839 h 838042"/>
                  <a:gd name="connsiteX59" fmla="*/ 128612 w 1033465"/>
                  <a:gd name="connsiteY59" fmla="*/ 458839 h 838042"/>
                  <a:gd name="connsiteX60" fmla="*/ 122897 w 1033465"/>
                  <a:gd name="connsiteY60" fmla="*/ 460744 h 838042"/>
                  <a:gd name="connsiteX61" fmla="*/ 107657 w 1033465"/>
                  <a:gd name="connsiteY61" fmla="*/ 462649 h 838042"/>
                  <a:gd name="connsiteX62" fmla="*/ 90512 w 1033465"/>
                  <a:gd name="connsiteY62" fmla="*/ 468364 h 838042"/>
                  <a:gd name="connsiteX63" fmla="*/ 84797 w 1033465"/>
                  <a:gd name="connsiteY63" fmla="*/ 470269 h 838042"/>
                  <a:gd name="connsiteX64" fmla="*/ 79082 w 1033465"/>
                  <a:gd name="connsiteY64" fmla="*/ 474079 h 838042"/>
                  <a:gd name="connsiteX65" fmla="*/ 67652 w 1033465"/>
                  <a:gd name="connsiteY65" fmla="*/ 475984 h 838042"/>
                  <a:gd name="connsiteX66" fmla="*/ 29552 w 1033465"/>
                  <a:gd name="connsiteY66" fmla="*/ 477889 h 838042"/>
                  <a:gd name="connsiteX67" fmla="*/ 18122 w 1033465"/>
                  <a:gd name="connsiteY67" fmla="*/ 483604 h 838042"/>
                  <a:gd name="connsiteX68" fmla="*/ 8597 w 1033465"/>
                  <a:gd name="connsiteY68" fmla="*/ 493129 h 838042"/>
                  <a:gd name="connsiteX69" fmla="*/ 6692 w 1033465"/>
                  <a:gd name="connsiteY69" fmla="*/ 498844 h 838042"/>
                  <a:gd name="connsiteX70" fmla="*/ 2882 w 1033465"/>
                  <a:gd name="connsiteY70" fmla="*/ 504559 h 838042"/>
                  <a:gd name="connsiteX71" fmla="*/ 14312 w 1033465"/>
                  <a:gd name="connsiteY71" fmla="*/ 540754 h 838042"/>
                  <a:gd name="connsiteX72" fmla="*/ 147662 w 1033465"/>
                  <a:gd name="connsiteY72" fmla="*/ 540754 h 838042"/>
                  <a:gd name="connsiteX73" fmla="*/ 155282 w 1033465"/>
                  <a:gd name="connsiteY73" fmla="*/ 538849 h 838042"/>
                  <a:gd name="connsiteX74" fmla="*/ 305777 w 1033465"/>
                  <a:gd name="connsiteY74" fmla="*/ 533134 h 838042"/>
                  <a:gd name="connsiteX75" fmla="*/ 321017 w 1033465"/>
                  <a:gd name="connsiteY75" fmla="*/ 540754 h 838042"/>
                  <a:gd name="connsiteX76" fmla="*/ 332447 w 1033465"/>
                  <a:gd name="connsiteY76" fmla="*/ 546469 h 838042"/>
                  <a:gd name="connsiteX77" fmla="*/ 336257 w 1033465"/>
                  <a:gd name="connsiteY77" fmla="*/ 552184 h 838042"/>
                  <a:gd name="connsiteX78" fmla="*/ 341972 w 1033465"/>
                  <a:gd name="connsiteY78" fmla="*/ 554089 h 838042"/>
                  <a:gd name="connsiteX79" fmla="*/ 353402 w 1033465"/>
                  <a:gd name="connsiteY79" fmla="*/ 561709 h 838042"/>
                  <a:gd name="connsiteX80" fmla="*/ 359117 w 1033465"/>
                  <a:gd name="connsiteY80" fmla="*/ 565519 h 838042"/>
                  <a:gd name="connsiteX81" fmla="*/ 362927 w 1033465"/>
                  <a:gd name="connsiteY81" fmla="*/ 571234 h 838042"/>
                  <a:gd name="connsiteX82" fmla="*/ 368642 w 1033465"/>
                  <a:gd name="connsiteY82" fmla="*/ 582664 h 838042"/>
                  <a:gd name="connsiteX83" fmla="*/ 364832 w 1033465"/>
                  <a:gd name="connsiteY83" fmla="*/ 609334 h 838042"/>
                  <a:gd name="connsiteX84" fmla="*/ 361022 w 1033465"/>
                  <a:gd name="connsiteY84" fmla="*/ 615049 h 838042"/>
                  <a:gd name="connsiteX85" fmla="*/ 359117 w 1033465"/>
                  <a:gd name="connsiteY85" fmla="*/ 620764 h 838042"/>
                  <a:gd name="connsiteX86" fmla="*/ 355307 w 1033465"/>
                  <a:gd name="connsiteY86" fmla="*/ 626479 h 838042"/>
                  <a:gd name="connsiteX87" fmla="*/ 353402 w 1033465"/>
                  <a:gd name="connsiteY87" fmla="*/ 632194 h 838042"/>
                  <a:gd name="connsiteX88" fmla="*/ 349592 w 1033465"/>
                  <a:gd name="connsiteY88" fmla="*/ 637909 h 838042"/>
                  <a:gd name="connsiteX89" fmla="*/ 332447 w 1033465"/>
                  <a:gd name="connsiteY89" fmla="*/ 704584 h 838042"/>
                  <a:gd name="connsiteX90" fmla="*/ 330542 w 1033465"/>
                  <a:gd name="connsiteY90" fmla="*/ 756019 h 838042"/>
                  <a:gd name="connsiteX91" fmla="*/ 332447 w 1033465"/>
                  <a:gd name="connsiteY91" fmla="*/ 780784 h 838042"/>
                  <a:gd name="connsiteX92" fmla="*/ 334352 w 1033465"/>
                  <a:gd name="connsiteY92" fmla="*/ 786499 h 838042"/>
                  <a:gd name="connsiteX93" fmla="*/ 338162 w 1033465"/>
                  <a:gd name="connsiteY93" fmla="*/ 790309 h 838042"/>
                  <a:gd name="connsiteX94" fmla="*/ 366737 w 1033465"/>
                  <a:gd name="connsiteY94" fmla="*/ 836029 h 838042"/>
                  <a:gd name="connsiteX95" fmla="*/ 389597 w 1033465"/>
                  <a:gd name="connsiteY95" fmla="*/ 837934 h 838042"/>
                  <a:gd name="connsiteX96" fmla="*/ 397407 w 1033465"/>
                  <a:gd name="connsiteY96" fmla="*/ 833530 h 838042"/>
                  <a:gd name="connsiteX97" fmla="*/ 402932 w 1033465"/>
                  <a:gd name="connsiteY97" fmla="*/ 784594 h 838042"/>
                  <a:gd name="connsiteX98" fmla="*/ 406742 w 1033465"/>
                  <a:gd name="connsiteY98" fmla="*/ 727444 h 838042"/>
                  <a:gd name="connsiteX99" fmla="*/ 423887 w 1033465"/>
                  <a:gd name="connsiteY99" fmla="*/ 672199 h 838042"/>
                  <a:gd name="connsiteX100" fmla="*/ 429602 w 1033465"/>
                  <a:gd name="connsiteY100" fmla="*/ 658864 h 838042"/>
                  <a:gd name="connsiteX101" fmla="*/ 444084 w 1033465"/>
                  <a:gd name="connsiteY101" fmla="*/ 626947 h 838042"/>
                  <a:gd name="connsiteX102" fmla="*/ 464289 w 1033465"/>
                  <a:gd name="connsiteY102" fmla="*/ 600072 h 838042"/>
                  <a:gd name="connsiteX103" fmla="*/ 523510 w 1033465"/>
                  <a:gd name="connsiteY103" fmla="*/ 565123 h 838042"/>
                  <a:gd name="connsiteX104" fmla="*/ 599348 w 1033465"/>
                  <a:gd name="connsiteY104" fmla="*/ 550915 h 838042"/>
                  <a:gd name="connsiteX105" fmla="*/ 707801 w 1033465"/>
                  <a:gd name="connsiteY105" fmla="*/ 612819 h 838042"/>
                  <a:gd name="connsiteX106" fmla="*/ 780122 w 1033465"/>
                  <a:gd name="connsiteY106" fmla="*/ 656959 h 838042"/>
                  <a:gd name="connsiteX107" fmla="*/ 804887 w 1033465"/>
                  <a:gd name="connsiteY107" fmla="*/ 632194 h 838042"/>
                  <a:gd name="connsiteX108" fmla="*/ 801077 w 1033465"/>
                  <a:gd name="connsiteY108" fmla="*/ 601714 h 838042"/>
                  <a:gd name="connsiteX109" fmla="*/ 762796 w 1033465"/>
                  <a:gd name="connsiteY109" fmla="*/ 562523 h 838042"/>
                  <a:gd name="connsiteX110" fmla="*/ 650582 w 1033465"/>
                  <a:gd name="connsiteY110" fmla="*/ 479794 h 838042"/>
                  <a:gd name="connsiteX111" fmla="*/ 646772 w 1033465"/>
                  <a:gd name="connsiteY111" fmla="*/ 462649 h 838042"/>
                  <a:gd name="connsiteX112" fmla="*/ 658202 w 1033465"/>
                  <a:gd name="connsiteY112" fmla="*/ 426454 h 838042"/>
                  <a:gd name="connsiteX113" fmla="*/ 726782 w 1033465"/>
                  <a:gd name="connsiteY113" fmla="*/ 405499 h 838042"/>
                  <a:gd name="connsiteX114" fmla="*/ 813738 w 1033465"/>
                  <a:gd name="connsiteY114" fmla="*/ 406906 h 838042"/>
                  <a:gd name="connsiteX115" fmla="*/ 906231 w 1033465"/>
                  <a:gd name="connsiteY115" fmla="*/ 417646 h 838042"/>
                  <a:gd name="connsiteX116" fmla="*/ 1002290 w 1033465"/>
                  <a:gd name="connsiteY116" fmla="*/ 426835 h 838042"/>
                  <a:gd name="connsiteX117" fmla="*/ 1032449 w 1033465"/>
                  <a:gd name="connsiteY117" fmla="*/ 402711 h 838042"/>
                  <a:gd name="connsiteX118" fmla="*/ 1020514 w 1033465"/>
                  <a:gd name="connsiteY118" fmla="*/ 377797 h 838042"/>
                  <a:gd name="connsiteX119" fmla="*/ 964889 w 1033465"/>
                  <a:gd name="connsiteY119" fmla="*/ 358029 h 838042"/>
                  <a:gd name="connsiteX120" fmla="*/ 827747 w 1033465"/>
                  <a:gd name="connsiteY120" fmla="*/ 357874 h 838042"/>
                  <a:gd name="connsiteX121" fmla="*/ 755811 w 1033465"/>
                  <a:gd name="connsiteY121" fmla="*/ 361702 h 838042"/>
                  <a:gd name="connsiteX122" fmla="*/ 671537 w 1033465"/>
                  <a:gd name="connsiteY122" fmla="*/ 369304 h 838042"/>
                  <a:gd name="connsiteX123" fmla="*/ 644867 w 1033465"/>
                  <a:gd name="connsiteY123" fmla="*/ 338824 h 838042"/>
                  <a:gd name="connsiteX124" fmla="*/ 676403 w 1033465"/>
                  <a:gd name="connsiteY124" fmla="*/ 304962 h 838042"/>
                  <a:gd name="connsiteX125" fmla="*/ 707732 w 1033465"/>
                  <a:gd name="connsiteY125" fmla="*/ 283579 h 838042"/>
                  <a:gd name="connsiteX126" fmla="*/ 743927 w 1033465"/>
                  <a:gd name="connsiteY126" fmla="*/ 251194 h 838042"/>
                  <a:gd name="connsiteX127" fmla="*/ 783019 w 1033465"/>
                  <a:gd name="connsiteY127" fmla="*/ 213846 h 838042"/>
                  <a:gd name="connsiteX128" fmla="*/ 746401 w 1033465"/>
                  <a:gd name="connsiteY128" fmla="*/ 201789 h 838042"/>
                  <a:gd name="connsiteX129" fmla="*/ 694397 w 1033465"/>
                  <a:gd name="connsiteY129" fmla="*/ 226429 h 838042"/>
                  <a:gd name="connsiteX130" fmla="*/ 656678 w 1033465"/>
                  <a:gd name="connsiteY130" fmla="*/ 257626 h 838042"/>
                  <a:gd name="connsiteX131" fmla="*/ 616001 w 1033465"/>
                  <a:gd name="connsiteY131" fmla="*/ 286712 h 838042"/>
                  <a:gd name="connsiteX132" fmla="*/ 564857 w 1033465"/>
                  <a:gd name="connsiteY132" fmla="*/ 287389 h 838042"/>
                  <a:gd name="connsiteX133" fmla="*/ 530567 w 1033465"/>
                  <a:gd name="connsiteY133" fmla="*/ 274054 h 838042"/>
                  <a:gd name="connsiteX134" fmla="*/ 507707 w 1033465"/>
                  <a:gd name="connsiteY134" fmla="*/ 235954 h 838042"/>
                  <a:gd name="connsiteX135" fmla="*/ 509612 w 1033465"/>
                  <a:gd name="connsiteY135" fmla="*/ 171184 h 838042"/>
                  <a:gd name="connsiteX136" fmla="*/ 508314 w 1033465"/>
                  <a:gd name="connsiteY136" fmla="*/ 73485 h 838042"/>
                  <a:gd name="connsiteX137" fmla="*/ 454116 w 1033465"/>
                  <a:gd name="connsiteY137" fmla="*/ 11248 h 838042"/>
                  <a:gd name="connsiteX138" fmla="*/ 442470 w 1033465"/>
                  <a:gd name="connsiteY138" fmla="*/ 75864 h 838042"/>
                  <a:gd name="connsiteX139" fmla="*/ 439226 w 1033465"/>
                  <a:gd name="connsiteY139" fmla="*/ 132660 h 838042"/>
                  <a:gd name="connsiteX140" fmla="*/ 436054 w 1033465"/>
                  <a:gd name="connsiteY140"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9117 w 1033465"/>
                  <a:gd name="connsiteY3" fmla="*/ 266434 h 838042"/>
                  <a:gd name="connsiteX4" fmla="*/ 315302 w 1033465"/>
                  <a:gd name="connsiteY4" fmla="*/ 289294 h 838042"/>
                  <a:gd name="connsiteX5" fmla="*/ 267677 w 1033465"/>
                  <a:gd name="connsiteY5" fmla="*/ 285484 h 838042"/>
                  <a:gd name="connsiteX6" fmla="*/ 256247 w 1033465"/>
                  <a:gd name="connsiteY6" fmla="*/ 281674 h 838042"/>
                  <a:gd name="connsiteX7" fmla="*/ 244817 w 1033465"/>
                  <a:gd name="connsiteY7" fmla="*/ 277864 h 838042"/>
                  <a:gd name="connsiteX8" fmla="*/ 233387 w 1033465"/>
                  <a:gd name="connsiteY8" fmla="*/ 274054 h 838042"/>
                  <a:gd name="connsiteX9" fmla="*/ 221957 w 1033465"/>
                  <a:gd name="connsiteY9" fmla="*/ 272149 h 838042"/>
                  <a:gd name="connsiteX10" fmla="*/ 216242 w 1033465"/>
                  <a:gd name="connsiteY10" fmla="*/ 270244 h 838042"/>
                  <a:gd name="connsiteX11" fmla="*/ 208622 w 1033465"/>
                  <a:gd name="connsiteY11" fmla="*/ 268339 h 838042"/>
                  <a:gd name="connsiteX12" fmla="*/ 197192 w 1033465"/>
                  <a:gd name="connsiteY12" fmla="*/ 264529 h 838042"/>
                  <a:gd name="connsiteX13" fmla="*/ 191477 w 1033465"/>
                  <a:gd name="connsiteY13" fmla="*/ 262624 h 838042"/>
                  <a:gd name="connsiteX14" fmla="*/ 183857 w 1033465"/>
                  <a:gd name="connsiteY14" fmla="*/ 260719 h 838042"/>
                  <a:gd name="connsiteX15" fmla="*/ 172427 w 1033465"/>
                  <a:gd name="connsiteY15" fmla="*/ 255004 h 838042"/>
                  <a:gd name="connsiteX16" fmla="*/ 166712 w 1033465"/>
                  <a:gd name="connsiteY16" fmla="*/ 251194 h 838042"/>
                  <a:gd name="connsiteX17" fmla="*/ 159092 w 1033465"/>
                  <a:gd name="connsiteY17" fmla="*/ 239764 h 838042"/>
                  <a:gd name="connsiteX18" fmla="*/ 147662 w 1033465"/>
                  <a:gd name="connsiteY18" fmla="*/ 235954 h 838042"/>
                  <a:gd name="connsiteX19" fmla="*/ 141947 w 1033465"/>
                  <a:gd name="connsiteY19" fmla="*/ 232144 h 838042"/>
                  <a:gd name="connsiteX20" fmla="*/ 136232 w 1033465"/>
                  <a:gd name="connsiteY20" fmla="*/ 230239 h 838042"/>
                  <a:gd name="connsiteX21" fmla="*/ 119087 w 1033465"/>
                  <a:gd name="connsiteY21" fmla="*/ 226429 h 838042"/>
                  <a:gd name="connsiteX22" fmla="*/ 113372 w 1033465"/>
                  <a:gd name="connsiteY22" fmla="*/ 220714 h 838042"/>
                  <a:gd name="connsiteX23" fmla="*/ 103847 w 1033465"/>
                  <a:gd name="connsiteY23" fmla="*/ 203569 h 838042"/>
                  <a:gd name="connsiteX24" fmla="*/ 86702 w 1033465"/>
                  <a:gd name="connsiteY24" fmla="*/ 195949 h 838042"/>
                  <a:gd name="connsiteX25" fmla="*/ 80987 w 1033465"/>
                  <a:gd name="connsiteY25" fmla="*/ 194044 h 838042"/>
                  <a:gd name="connsiteX26" fmla="*/ 61937 w 1033465"/>
                  <a:gd name="connsiteY26" fmla="*/ 197854 h 838042"/>
                  <a:gd name="connsiteX27" fmla="*/ 56222 w 1033465"/>
                  <a:gd name="connsiteY27" fmla="*/ 201664 h 838042"/>
                  <a:gd name="connsiteX28" fmla="*/ 52412 w 1033465"/>
                  <a:gd name="connsiteY28" fmla="*/ 207379 h 838042"/>
                  <a:gd name="connsiteX29" fmla="*/ 48602 w 1033465"/>
                  <a:gd name="connsiteY29" fmla="*/ 218809 h 838042"/>
                  <a:gd name="connsiteX30" fmla="*/ 52412 w 1033465"/>
                  <a:gd name="connsiteY30" fmla="*/ 256909 h 838042"/>
                  <a:gd name="connsiteX31" fmla="*/ 56222 w 1033465"/>
                  <a:gd name="connsiteY31" fmla="*/ 262624 h 838042"/>
                  <a:gd name="connsiteX32" fmla="*/ 61937 w 1033465"/>
                  <a:gd name="connsiteY32" fmla="*/ 266434 h 838042"/>
                  <a:gd name="connsiteX33" fmla="*/ 65747 w 1033465"/>
                  <a:gd name="connsiteY33" fmla="*/ 272149 h 838042"/>
                  <a:gd name="connsiteX34" fmla="*/ 82892 w 1033465"/>
                  <a:gd name="connsiteY34" fmla="*/ 281674 h 838042"/>
                  <a:gd name="connsiteX35" fmla="*/ 105752 w 1033465"/>
                  <a:gd name="connsiteY35" fmla="*/ 283579 h 838042"/>
                  <a:gd name="connsiteX36" fmla="*/ 126707 w 1033465"/>
                  <a:gd name="connsiteY36" fmla="*/ 289294 h 838042"/>
                  <a:gd name="connsiteX37" fmla="*/ 132422 w 1033465"/>
                  <a:gd name="connsiteY37" fmla="*/ 291199 h 838042"/>
                  <a:gd name="connsiteX38" fmla="*/ 138137 w 1033465"/>
                  <a:gd name="connsiteY38" fmla="*/ 296914 h 838042"/>
                  <a:gd name="connsiteX39" fmla="*/ 145757 w 1033465"/>
                  <a:gd name="connsiteY39" fmla="*/ 298819 h 838042"/>
                  <a:gd name="connsiteX40" fmla="*/ 168617 w 1033465"/>
                  <a:gd name="connsiteY40" fmla="*/ 302629 h 838042"/>
                  <a:gd name="connsiteX41" fmla="*/ 193382 w 1033465"/>
                  <a:gd name="connsiteY41" fmla="*/ 308344 h 838042"/>
                  <a:gd name="connsiteX42" fmla="*/ 210527 w 1033465"/>
                  <a:gd name="connsiteY42" fmla="*/ 314059 h 838042"/>
                  <a:gd name="connsiteX43" fmla="*/ 216242 w 1033465"/>
                  <a:gd name="connsiteY43" fmla="*/ 315964 h 838042"/>
                  <a:gd name="connsiteX44" fmla="*/ 231482 w 1033465"/>
                  <a:gd name="connsiteY44" fmla="*/ 319774 h 838042"/>
                  <a:gd name="connsiteX45" fmla="*/ 250532 w 1033465"/>
                  <a:gd name="connsiteY45" fmla="*/ 325489 h 838042"/>
                  <a:gd name="connsiteX46" fmla="*/ 256247 w 1033465"/>
                  <a:gd name="connsiteY46" fmla="*/ 329299 h 838042"/>
                  <a:gd name="connsiteX47" fmla="*/ 269582 w 1033465"/>
                  <a:gd name="connsiteY47" fmla="*/ 344539 h 838042"/>
                  <a:gd name="connsiteX48" fmla="*/ 275297 w 1033465"/>
                  <a:gd name="connsiteY48" fmla="*/ 363589 h 838042"/>
                  <a:gd name="connsiteX49" fmla="*/ 277202 w 1033465"/>
                  <a:gd name="connsiteY49" fmla="*/ 369304 h 838042"/>
                  <a:gd name="connsiteX50" fmla="*/ 279107 w 1033465"/>
                  <a:gd name="connsiteY50" fmla="*/ 375019 h 838042"/>
                  <a:gd name="connsiteX51" fmla="*/ 281012 w 1033465"/>
                  <a:gd name="connsiteY51" fmla="*/ 399784 h 838042"/>
                  <a:gd name="connsiteX52" fmla="*/ 282917 w 1033465"/>
                  <a:gd name="connsiteY52" fmla="*/ 405499 h 838042"/>
                  <a:gd name="connsiteX53" fmla="*/ 281012 w 1033465"/>
                  <a:gd name="connsiteY53" fmla="*/ 424549 h 838042"/>
                  <a:gd name="connsiteX54" fmla="*/ 279107 w 1033465"/>
                  <a:gd name="connsiteY54" fmla="*/ 434074 h 838042"/>
                  <a:gd name="connsiteX55" fmla="*/ 265772 w 1033465"/>
                  <a:gd name="connsiteY55" fmla="*/ 447409 h 838042"/>
                  <a:gd name="connsiteX56" fmla="*/ 254342 w 1033465"/>
                  <a:gd name="connsiteY56" fmla="*/ 455029 h 838042"/>
                  <a:gd name="connsiteX57" fmla="*/ 242912 w 1033465"/>
                  <a:gd name="connsiteY57" fmla="*/ 458839 h 838042"/>
                  <a:gd name="connsiteX58" fmla="*/ 128612 w 1033465"/>
                  <a:gd name="connsiteY58" fmla="*/ 458839 h 838042"/>
                  <a:gd name="connsiteX59" fmla="*/ 122897 w 1033465"/>
                  <a:gd name="connsiteY59" fmla="*/ 460744 h 838042"/>
                  <a:gd name="connsiteX60" fmla="*/ 107657 w 1033465"/>
                  <a:gd name="connsiteY60" fmla="*/ 462649 h 838042"/>
                  <a:gd name="connsiteX61" fmla="*/ 90512 w 1033465"/>
                  <a:gd name="connsiteY61" fmla="*/ 468364 h 838042"/>
                  <a:gd name="connsiteX62" fmla="*/ 84797 w 1033465"/>
                  <a:gd name="connsiteY62" fmla="*/ 470269 h 838042"/>
                  <a:gd name="connsiteX63" fmla="*/ 79082 w 1033465"/>
                  <a:gd name="connsiteY63" fmla="*/ 474079 h 838042"/>
                  <a:gd name="connsiteX64" fmla="*/ 67652 w 1033465"/>
                  <a:gd name="connsiteY64" fmla="*/ 475984 h 838042"/>
                  <a:gd name="connsiteX65" fmla="*/ 29552 w 1033465"/>
                  <a:gd name="connsiteY65" fmla="*/ 477889 h 838042"/>
                  <a:gd name="connsiteX66" fmla="*/ 18122 w 1033465"/>
                  <a:gd name="connsiteY66" fmla="*/ 483604 h 838042"/>
                  <a:gd name="connsiteX67" fmla="*/ 8597 w 1033465"/>
                  <a:gd name="connsiteY67" fmla="*/ 493129 h 838042"/>
                  <a:gd name="connsiteX68" fmla="*/ 6692 w 1033465"/>
                  <a:gd name="connsiteY68" fmla="*/ 498844 h 838042"/>
                  <a:gd name="connsiteX69" fmla="*/ 2882 w 1033465"/>
                  <a:gd name="connsiteY69" fmla="*/ 504559 h 838042"/>
                  <a:gd name="connsiteX70" fmla="*/ 14312 w 1033465"/>
                  <a:gd name="connsiteY70" fmla="*/ 540754 h 838042"/>
                  <a:gd name="connsiteX71" fmla="*/ 147662 w 1033465"/>
                  <a:gd name="connsiteY71" fmla="*/ 540754 h 838042"/>
                  <a:gd name="connsiteX72" fmla="*/ 155282 w 1033465"/>
                  <a:gd name="connsiteY72" fmla="*/ 538849 h 838042"/>
                  <a:gd name="connsiteX73" fmla="*/ 305777 w 1033465"/>
                  <a:gd name="connsiteY73" fmla="*/ 533134 h 838042"/>
                  <a:gd name="connsiteX74" fmla="*/ 321017 w 1033465"/>
                  <a:gd name="connsiteY74" fmla="*/ 540754 h 838042"/>
                  <a:gd name="connsiteX75" fmla="*/ 332447 w 1033465"/>
                  <a:gd name="connsiteY75" fmla="*/ 546469 h 838042"/>
                  <a:gd name="connsiteX76" fmla="*/ 336257 w 1033465"/>
                  <a:gd name="connsiteY76" fmla="*/ 552184 h 838042"/>
                  <a:gd name="connsiteX77" fmla="*/ 341972 w 1033465"/>
                  <a:gd name="connsiteY77" fmla="*/ 554089 h 838042"/>
                  <a:gd name="connsiteX78" fmla="*/ 353402 w 1033465"/>
                  <a:gd name="connsiteY78" fmla="*/ 561709 h 838042"/>
                  <a:gd name="connsiteX79" fmla="*/ 359117 w 1033465"/>
                  <a:gd name="connsiteY79" fmla="*/ 565519 h 838042"/>
                  <a:gd name="connsiteX80" fmla="*/ 362927 w 1033465"/>
                  <a:gd name="connsiteY80" fmla="*/ 571234 h 838042"/>
                  <a:gd name="connsiteX81" fmla="*/ 368642 w 1033465"/>
                  <a:gd name="connsiteY81" fmla="*/ 582664 h 838042"/>
                  <a:gd name="connsiteX82" fmla="*/ 364832 w 1033465"/>
                  <a:gd name="connsiteY82" fmla="*/ 609334 h 838042"/>
                  <a:gd name="connsiteX83" fmla="*/ 361022 w 1033465"/>
                  <a:gd name="connsiteY83" fmla="*/ 615049 h 838042"/>
                  <a:gd name="connsiteX84" fmla="*/ 359117 w 1033465"/>
                  <a:gd name="connsiteY84" fmla="*/ 620764 h 838042"/>
                  <a:gd name="connsiteX85" fmla="*/ 355307 w 1033465"/>
                  <a:gd name="connsiteY85" fmla="*/ 626479 h 838042"/>
                  <a:gd name="connsiteX86" fmla="*/ 353402 w 1033465"/>
                  <a:gd name="connsiteY86" fmla="*/ 632194 h 838042"/>
                  <a:gd name="connsiteX87" fmla="*/ 349592 w 1033465"/>
                  <a:gd name="connsiteY87" fmla="*/ 637909 h 838042"/>
                  <a:gd name="connsiteX88" fmla="*/ 332447 w 1033465"/>
                  <a:gd name="connsiteY88" fmla="*/ 704584 h 838042"/>
                  <a:gd name="connsiteX89" fmla="*/ 330542 w 1033465"/>
                  <a:gd name="connsiteY89" fmla="*/ 756019 h 838042"/>
                  <a:gd name="connsiteX90" fmla="*/ 332447 w 1033465"/>
                  <a:gd name="connsiteY90" fmla="*/ 780784 h 838042"/>
                  <a:gd name="connsiteX91" fmla="*/ 334352 w 1033465"/>
                  <a:gd name="connsiteY91" fmla="*/ 786499 h 838042"/>
                  <a:gd name="connsiteX92" fmla="*/ 338162 w 1033465"/>
                  <a:gd name="connsiteY92" fmla="*/ 790309 h 838042"/>
                  <a:gd name="connsiteX93" fmla="*/ 366737 w 1033465"/>
                  <a:gd name="connsiteY93" fmla="*/ 836029 h 838042"/>
                  <a:gd name="connsiteX94" fmla="*/ 389597 w 1033465"/>
                  <a:gd name="connsiteY94" fmla="*/ 837934 h 838042"/>
                  <a:gd name="connsiteX95" fmla="*/ 397407 w 1033465"/>
                  <a:gd name="connsiteY95" fmla="*/ 833530 h 838042"/>
                  <a:gd name="connsiteX96" fmla="*/ 402932 w 1033465"/>
                  <a:gd name="connsiteY96" fmla="*/ 784594 h 838042"/>
                  <a:gd name="connsiteX97" fmla="*/ 406742 w 1033465"/>
                  <a:gd name="connsiteY97" fmla="*/ 727444 h 838042"/>
                  <a:gd name="connsiteX98" fmla="*/ 423887 w 1033465"/>
                  <a:gd name="connsiteY98" fmla="*/ 672199 h 838042"/>
                  <a:gd name="connsiteX99" fmla="*/ 429602 w 1033465"/>
                  <a:gd name="connsiteY99" fmla="*/ 658864 h 838042"/>
                  <a:gd name="connsiteX100" fmla="*/ 444084 w 1033465"/>
                  <a:gd name="connsiteY100" fmla="*/ 626947 h 838042"/>
                  <a:gd name="connsiteX101" fmla="*/ 464289 w 1033465"/>
                  <a:gd name="connsiteY101" fmla="*/ 600072 h 838042"/>
                  <a:gd name="connsiteX102" fmla="*/ 523510 w 1033465"/>
                  <a:gd name="connsiteY102" fmla="*/ 565123 h 838042"/>
                  <a:gd name="connsiteX103" fmla="*/ 599348 w 1033465"/>
                  <a:gd name="connsiteY103" fmla="*/ 550915 h 838042"/>
                  <a:gd name="connsiteX104" fmla="*/ 707801 w 1033465"/>
                  <a:gd name="connsiteY104" fmla="*/ 612819 h 838042"/>
                  <a:gd name="connsiteX105" fmla="*/ 780122 w 1033465"/>
                  <a:gd name="connsiteY105" fmla="*/ 656959 h 838042"/>
                  <a:gd name="connsiteX106" fmla="*/ 804887 w 1033465"/>
                  <a:gd name="connsiteY106" fmla="*/ 632194 h 838042"/>
                  <a:gd name="connsiteX107" fmla="*/ 801077 w 1033465"/>
                  <a:gd name="connsiteY107" fmla="*/ 601714 h 838042"/>
                  <a:gd name="connsiteX108" fmla="*/ 762796 w 1033465"/>
                  <a:gd name="connsiteY108" fmla="*/ 562523 h 838042"/>
                  <a:gd name="connsiteX109" fmla="*/ 650582 w 1033465"/>
                  <a:gd name="connsiteY109" fmla="*/ 479794 h 838042"/>
                  <a:gd name="connsiteX110" fmla="*/ 646772 w 1033465"/>
                  <a:gd name="connsiteY110" fmla="*/ 462649 h 838042"/>
                  <a:gd name="connsiteX111" fmla="*/ 658202 w 1033465"/>
                  <a:gd name="connsiteY111" fmla="*/ 426454 h 838042"/>
                  <a:gd name="connsiteX112" fmla="*/ 726782 w 1033465"/>
                  <a:gd name="connsiteY112" fmla="*/ 405499 h 838042"/>
                  <a:gd name="connsiteX113" fmla="*/ 813738 w 1033465"/>
                  <a:gd name="connsiteY113" fmla="*/ 406906 h 838042"/>
                  <a:gd name="connsiteX114" fmla="*/ 906231 w 1033465"/>
                  <a:gd name="connsiteY114" fmla="*/ 417646 h 838042"/>
                  <a:gd name="connsiteX115" fmla="*/ 1002290 w 1033465"/>
                  <a:gd name="connsiteY115" fmla="*/ 426835 h 838042"/>
                  <a:gd name="connsiteX116" fmla="*/ 1032449 w 1033465"/>
                  <a:gd name="connsiteY116" fmla="*/ 402711 h 838042"/>
                  <a:gd name="connsiteX117" fmla="*/ 1020514 w 1033465"/>
                  <a:gd name="connsiteY117" fmla="*/ 377797 h 838042"/>
                  <a:gd name="connsiteX118" fmla="*/ 964889 w 1033465"/>
                  <a:gd name="connsiteY118" fmla="*/ 358029 h 838042"/>
                  <a:gd name="connsiteX119" fmla="*/ 827747 w 1033465"/>
                  <a:gd name="connsiteY119" fmla="*/ 357874 h 838042"/>
                  <a:gd name="connsiteX120" fmla="*/ 755811 w 1033465"/>
                  <a:gd name="connsiteY120" fmla="*/ 361702 h 838042"/>
                  <a:gd name="connsiteX121" fmla="*/ 671537 w 1033465"/>
                  <a:gd name="connsiteY121" fmla="*/ 369304 h 838042"/>
                  <a:gd name="connsiteX122" fmla="*/ 644867 w 1033465"/>
                  <a:gd name="connsiteY122" fmla="*/ 338824 h 838042"/>
                  <a:gd name="connsiteX123" fmla="*/ 676403 w 1033465"/>
                  <a:gd name="connsiteY123" fmla="*/ 304962 h 838042"/>
                  <a:gd name="connsiteX124" fmla="*/ 707732 w 1033465"/>
                  <a:gd name="connsiteY124" fmla="*/ 283579 h 838042"/>
                  <a:gd name="connsiteX125" fmla="*/ 743927 w 1033465"/>
                  <a:gd name="connsiteY125" fmla="*/ 251194 h 838042"/>
                  <a:gd name="connsiteX126" fmla="*/ 783019 w 1033465"/>
                  <a:gd name="connsiteY126" fmla="*/ 213846 h 838042"/>
                  <a:gd name="connsiteX127" fmla="*/ 746401 w 1033465"/>
                  <a:gd name="connsiteY127" fmla="*/ 201789 h 838042"/>
                  <a:gd name="connsiteX128" fmla="*/ 694397 w 1033465"/>
                  <a:gd name="connsiteY128" fmla="*/ 226429 h 838042"/>
                  <a:gd name="connsiteX129" fmla="*/ 656678 w 1033465"/>
                  <a:gd name="connsiteY129" fmla="*/ 257626 h 838042"/>
                  <a:gd name="connsiteX130" fmla="*/ 616001 w 1033465"/>
                  <a:gd name="connsiteY130" fmla="*/ 286712 h 838042"/>
                  <a:gd name="connsiteX131" fmla="*/ 564857 w 1033465"/>
                  <a:gd name="connsiteY131" fmla="*/ 287389 h 838042"/>
                  <a:gd name="connsiteX132" fmla="*/ 530567 w 1033465"/>
                  <a:gd name="connsiteY132" fmla="*/ 274054 h 838042"/>
                  <a:gd name="connsiteX133" fmla="*/ 507707 w 1033465"/>
                  <a:gd name="connsiteY133" fmla="*/ 235954 h 838042"/>
                  <a:gd name="connsiteX134" fmla="*/ 509612 w 1033465"/>
                  <a:gd name="connsiteY134" fmla="*/ 171184 h 838042"/>
                  <a:gd name="connsiteX135" fmla="*/ 508314 w 1033465"/>
                  <a:gd name="connsiteY135" fmla="*/ 73485 h 838042"/>
                  <a:gd name="connsiteX136" fmla="*/ 454116 w 1033465"/>
                  <a:gd name="connsiteY136" fmla="*/ 11248 h 838042"/>
                  <a:gd name="connsiteX137" fmla="*/ 442470 w 1033465"/>
                  <a:gd name="connsiteY137" fmla="*/ 75864 h 838042"/>
                  <a:gd name="connsiteX138" fmla="*/ 439226 w 1033465"/>
                  <a:gd name="connsiteY138" fmla="*/ 132660 h 838042"/>
                  <a:gd name="connsiteX139" fmla="*/ 436054 w 1033465"/>
                  <a:gd name="connsiteY139"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9117 w 1033465"/>
                  <a:gd name="connsiteY3" fmla="*/ 266434 h 838042"/>
                  <a:gd name="connsiteX4" fmla="*/ 315302 w 1033465"/>
                  <a:gd name="connsiteY4" fmla="*/ 289294 h 838042"/>
                  <a:gd name="connsiteX5" fmla="*/ 267677 w 1033465"/>
                  <a:gd name="connsiteY5" fmla="*/ 285484 h 838042"/>
                  <a:gd name="connsiteX6" fmla="*/ 256247 w 1033465"/>
                  <a:gd name="connsiteY6" fmla="*/ 281674 h 838042"/>
                  <a:gd name="connsiteX7" fmla="*/ 244817 w 1033465"/>
                  <a:gd name="connsiteY7" fmla="*/ 277864 h 838042"/>
                  <a:gd name="connsiteX8" fmla="*/ 233387 w 1033465"/>
                  <a:gd name="connsiteY8" fmla="*/ 274054 h 838042"/>
                  <a:gd name="connsiteX9" fmla="*/ 221957 w 1033465"/>
                  <a:gd name="connsiteY9" fmla="*/ 272149 h 838042"/>
                  <a:gd name="connsiteX10" fmla="*/ 216242 w 1033465"/>
                  <a:gd name="connsiteY10" fmla="*/ 270244 h 838042"/>
                  <a:gd name="connsiteX11" fmla="*/ 197192 w 1033465"/>
                  <a:gd name="connsiteY11" fmla="*/ 264529 h 838042"/>
                  <a:gd name="connsiteX12" fmla="*/ 191477 w 1033465"/>
                  <a:gd name="connsiteY12" fmla="*/ 262624 h 838042"/>
                  <a:gd name="connsiteX13" fmla="*/ 183857 w 1033465"/>
                  <a:gd name="connsiteY13" fmla="*/ 260719 h 838042"/>
                  <a:gd name="connsiteX14" fmla="*/ 172427 w 1033465"/>
                  <a:gd name="connsiteY14" fmla="*/ 255004 h 838042"/>
                  <a:gd name="connsiteX15" fmla="*/ 166712 w 1033465"/>
                  <a:gd name="connsiteY15" fmla="*/ 251194 h 838042"/>
                  <a:gd name="connsiteX16" fmla="*/ 159092 w 1033465"/>
                  <a:gd name="connsiteY16" fmla="*/ 239764 h 838042"/>
                  <a:gd name="connsiteX17" fmla="*/ 147662 w 1033465"/>
                  <a:gd name="connsiteY17" fmla="*/ 235954 h 838042"/>
                  <a:gd name="connsiteX18" fmla="*/ 141947 w 1033465"/>
                  <a:gd name="connsiteY18" fmla="*/ 232144 h 838042"/>
                  <a:gd name="connsiteX19" fmla="*/ 136232 w 1033465"/>
                  <a:gd name="connsiteY19" fmla="*/ 230239 h 838042"/>
                  <a:gd name="connsiteX20" fmla="*/ 119087 w 1033465"/>
                  <a:gd name="connsiteY20" fmla="*/ 226429 h 838042"/>
                  <a:gd name="connsiteX21" fmla="*/ 113372 w 1033465"/>
                  <a:gd name="connsiteY21" fmla="*/ 220714 h 838042"/>
                  <a:gd name="connsiteX22" fmla="*/ 103847 w 1033465"/>
                  <a:gd name="connsiteY22" fmla="*/ 203569 h 838042"/>
                  <a:gd name="connsiteX23" fmla="*/ 86702 w 1033465"/>
                  <a:gd name="connsiteY23" fmla="*/ 195949 h 838042"/>
                  <a:gd name="connsiteX24" fmla="*/ 80987 w 1033465"/>
                  <a:gd name="connsiteY24" fmla="*/ 194044 h 838042"/>
                  <a:gd name="connsiteX25" fmla="*/ 61937 w 1033465"/>
                  <a:gd name="connsiteY25" fmla="*/ 197854 h 838042"/>
                  <a:gd name="connsiteX26" fmla="*/ 56222 w 1033465"/>
                  <a:gd name="connsiteY26" fmla="*/ 201664 h 838042"/>
                  <a:gd name="connsiteX27" fmla="*/ 52412 w 1033465"/>
                  <a:gd name="connsiteY27" fmla="*/ 207379 h 838042"/>
                  <a:gd name="connsiteX28" fmla="*/ 48602 w 1033465"/>
                  <a:gd name="connsiteY28" fmla="*/ 218809 h 838042"/>
                  <a:gd name="connsiteX29" fmla="*/ 52412 w 1033465"/>
                  <a:gd name="connsiteY29" fmla="*/ 256909 h 838042"/>
                  <a:gd name="connsiteX30" fmla="*/ 56222 w 1033465"/>
                  <a:gd name="connsiteY30" fmla="*/ 262624 h 838042"/>
                  <a:gd name="connsiteX31" fmla="*/ 61937 w 1033465"/>
                  <a:gd name="connsiteY31" fmla="*/ 266434 h 838042"/>
                  <a:gd name="connsiteX32" fmla="*/ 65747 w 1033465"/>
                  <a:gd name="connsiteY32" fmla="*/ 272149 h 838042"/>
                  <a:gd name="connsiteX33" fmla="*/ 82892 w 1033465"/>
                  <a:gd name="connsiteY33" fmla="*/ 281674 h 838042"/>
                  <a:gd name="connsiteX34" fmla="*/ 105752 w 1033465"/>
                  <a:gd name="connsiteY34" fmla="*/ 283579 h 838042"/>
                  <a:gd name="connsiteX35" fmla="*/ 126707 w 1033465"/>
                  <a:gd name="connsiteY35" fmla="*/ 289294 h 838042"/>
                  <a:gd name="connsiteX36" fmla="*/ 132422 w 1033465"/>
                  <a:gd name="connsiteY36" fmla="*/ 291199 h 838042"/>
                  <a:gd name="connsiteX37" fmla="*/ 138137 w 1033465"/>
                  <a:gd name="connsiteY37" fmla="*/ 296914 h 838042"/>
                  <a:gd name="connsiteX38" fmla="*/ 145757 w 1033465"/>
                  <a:gd name="connsiteY38" fmla="*/ 298819 h 838042"/>
                  <a:gd name="connsiteX39" fmla="*/ 168617 w 1033465"/>
                  <a:gd name="connsiteY39" fmla="*/ 302629 h 838042"/>
                  <a:gd name="connsiteX40" fmla="*/ 193382 w 1033465"/>
                  <a:gd name="connsiteY40" fmla="*/ 308344 h 838042"/>
                  <a:gd name="connsiteX41" fmla="*/ 210527 w 1033465"/>
                  <a:gd name="connsiteY41" fmla="*/ 314059 h 838042"/>
                  <a:gd name="connsiteX42" fmla="*/ 216242 w 1033465"/>
                  <a:gd name="connsiteY42" fmla="*/ 315964 h 838042"/>
                  <a:gd name="connsiteX43" fmla="*/ 231482 w 1033465"/>
                  <a:gd name="connsiteY43" fmla="*/ 319774 h 838042"/>
                  <a:gd name="connsiteX44" fmla="*/ 250532 w 1033465"/>
                  <a:gd name="connsiteY44" fmla="*/ 325489 h 838042"/>
                  <a:gd name="connsiteX45" fmla="*/ 256247 w 1033465"/>
                  <a:gd name="connsiteY45" fmla="*/ 329299 h 838042"/>
                  <a:gd name="connsiteX46" fmla="*/ 269582 w 1033465"/>
                  <a:gd name="connsiteY46" fmla="*/ 344539 h 838042"/>
                  <a:gd name="connsiteX47" fmla="*/ 275297 w 1033465"/>
                  <a:gd name="connsiteY47" fmla="*/ 363589 h 838042"/>
                  <a:gd name="connsiteX48" fmla="*/ 277202 w 1033465"/>
                  <a:gd name="connsiteY48" fmla="*/ 369304 h 838042"/>
                  <a:gd name="connsiteX49" fmla="*/ 279107 w 1033465"/>
                  <a:gd name="connsiteY49" fmla="*/ 375019 h 838042"/>
                  <a:gd name="connsiteX50" fmla="*/ 281012 w 1033465"/>
                  <a:gd name="connsiteY50" fmla="*/ 399784 h 838042"/>
                  <a:gd name="connsiteX51" fmla="*/ 282917 w 1033465"/>
                  <a:gd name="connsiteY51" fmla="*/ 405499 h 838042"/>
                  <a:gd name="connsiteX52" fmla="*/ 281012 w 1033465"/>
                  <a:gd name="connsiteY52" fmla="*/ 424549 h 838042"/>
                  <a:gd name="connsiteX53" fmla="*/ 279107 w 1033465"/>
                  <a:gd name="connsiteY53" fmla="*/ 434074 h 838042"/>
                  <a:gd name="connsiteX54" fmla="*/ 265772 w 1033465"/>
                  <a:gd name="connsiteY54" fmla="*/ 447409 h 838042"/>
                  <a:gd name="connsiteX55" fmla="*/ 254342 w 1033465"/>
                  <a:gd name="connsiteY55" fmla="*/ 455029 h 838042"/>
                  <a:gd name="connsiteX56" fmla="*/ 242912 w 1033465"/>
                  <a:gd name="connsiteY56" fmla="*/ 458839 h 838042"/>
                  <a:gd name="connsiteX57" fmla="*/ 128612 w 1033465"/>
                  <a:gd name="connsiteY57" fmla="*/ 458839 h 838042"/>
                  <a:gd name="connsiteX58" fmla="*/ 122897 w 1033465"/>
                  <a:gd name="connsiteY58" fmla="*/ 460744 h 838042"/>
                  <a:gd name="connsiteX59" fmla="*/ 107657 w 1033465"/>
                  <a:gd name="connsiteY59" fmla="*/ 462649 h 838042"/>
                  <a:gd name="connsiteX60" fmla="*/ 90512 w 1033465"/>
                  <a:gd name="connsiteY60" fmla="*/ 468364 h 838042"/>
                  <a:gd name="connsiteX61" fmla="*/ 84797 w 1033465"/>
                  <a:gd name="connsiteY61" fmla="*/ 470269 h 838042"/>
                  <a:gd name="connsiteX62" fmla="*/ 79082 w 1033465"/>
                  <a:gd name="connsiteY62" fmla="*/ 474079 h 838042"/>
                  <a:gd name="connsiteX63" fmla="*/ 67652 w 1033465"/>
                  <a:gd name="connsiteY63" fmla="*/ 475984 h 838042"/>
                  <a:gd name="connsiteX64" fmla="*/ 29552 w 1033465"/>
                  <a:gd name="connsiteY64" fmla="*/ 477889 h 838042"/>
                  <a:gd name="connsiteX65" fmla="*/ 18122 w 1033465"/>
                  <a:gd name="connsiteY65" fmla="*/ 483604 h 838042"/>
                  <a:gd name="connsiteX66" fmla="*/ 8597 w 1033465"/>
                  <a:gd name="connsiteY66" fmla="*/ 493129 h 838042"/>
                  <a:gd name="connsiteX67" fmla="*/ 6692 w 1033465"/>
                  <a:gd name="connsiteY67" fmla="*/ 498844 h 838042"/>
                  <a:gd name="connsiteX68" fmla="*/ 2882 w 1033465"/>
                  <a:gd name="connsiteY68" fmla="*/ 504559 h 838042"/>
                  <a:gd name="connsiteX69" fmla="*/ 14312 w 1033465"/>
                  <a:gd name="connsiteY69" fmla="*/ 540754 h 838042"/>
                  <a:gd name="connsiteX70" fmla="*/ 147662 w 1033465"/>
                  <a:gd name="connsiteY70" fmla="*/ 540754 h 838042"/>
                  <a:gd name="connsiteX71" fmla="*/ 155282 w 1033465"/>
                  <a:gd name="connsiteY71" fmla="*/ 538849 h 838042"/>
                  <a:gd name="connsiteX72" fmla="*/ 305777 w 1033465"/>
                  <a:gd name="connsiteY72" fmla="*/ 533134 h 838042"/>
                  <a:gd name="connsiteX73" fmla="*/ 321017 w 1033465"/>
                  <a:gd name="connsiteY73" fmla="*/ 540754 h 838042"/>
                  <a:gd name="connsiteX74" fmla="*/ 332447 w 1033465"/>
                  <a:gd name="connsiteY74" fmla="*/ 546469 h 838042"/>
                  <a:gd name="connsiteX75" fmla="*/ 336257 w 1033465"/>
                  <a:gd name="connsiteY75" fmla="*/ 552184 h 838042"/>
                  <a:gd name="connsiteX76" fmla="*/ 341972 w 1033465"/>
                  <a:gd name="connsiteY76" fmla="*/ 554089 h 838042"/>
                  <a:gd name="connsiteX77" fmla="*/ 353402 w 1033465"/>
                  <a:gd name="connsiteY77" fmla="*/ 561709 h 838042"/>
                  <a:gd name="connsiteX78" fmla="*/ 359117 w 1033465"/>
                  <a:gd name="connsiteY78" fmla="*/ 565519 h 838042"/>
                  <a:gd name="connsiteX79" fmla="*/ 362927 w 1033465"/>
                  <a:gd name="connsiteY79" fmla="*/ 571234 h 838042"/>
                  <a:gd name="connsiteX80" fmla="*/ 368642 w 1033465"/>
                  <a:gd name="connsiteY80" fmla="*/ 582664 h 838042"/>
                  <a:gd name="connsiteX81" fmla="*/ 364832 w 1033465"/>
                  <a:gd name="connsiteY81" fmla="*/ 609334 h 838042"/>
                  <a:gd name="connsiteX82" fmla="*/ 361022 w 1033465"/>
                  <a:gd name="connsiteY82" fmla="*/ 615049 h 838042"/>
                  <a:gd name="connsiteX83" fmla="*/ 359117 w 1033465"/>
                  <a:gd name="connsiteY83" fmla="*/ 620764 h 838042"/>
                  <a:gd name="connsiteX84" fmla="*/ 355307 w 1033465"/>
                  <a:gd name="connsiteY84" fmla="*/ 626479 h 838042"/>
                  <a:gd name="connsiteX85" fmla="*/ 353402 w 1033465"/>
                  <a:gd name="connsiteY85" fmla="*/ 632194 h 838042"/>
                  <a:gd name="connsiteX86" fmla="*/ 349592 w 1033465"/>
                  <a:gd name="connsiteY86" fmla="*/ 637909 h 838042"/>
                  <a:gd name="connsiteX87" fmla="*/ 332447 w 1033465"/>
                  <a:gd name="connsiteY87" fmla="*/ 704584 h 838042"/>
                  <a:gd name="connsiteX88" fmla="*/ 330542 w 1033465"/>
                  <a:gd name="connsiteY88" fmla="*/ 756019 h 838042"/>
                  <a:gd name="connsiteX89" fmla="*/ 332447 w 1033465"/>
                  <a:gd name="connsiteY89" fmla="*/ 780784 h 838042"/>
                  <a:gd name="connsiteX90" fmla="*/ 334352 w 1033465"/>
                  <a:gd name="connsiteY90" fmla="*/ 786499 h 838042"/>
                  <a:gd name="connsiteX91" fmla="*/ 338162 w 1033465"/>
                  <a:gd name="connsiteY91" fmla="*/ 790309 h 838042"/>
                  <a:gd name="connsiteX92" fmla="*/ 366737 w 1033465"/>
                  <a:gd name="connsiteY92" fmla="*/ 836029 h 838042"/>
                  <a:gd name="connsiteX93" fmla="*/ 389597 w 1033465"/>
                  <a:gd name="connsiteY93" fmla="*/ 837934 h 838042"/>
                  <a:gd name="connsiteX94" fmla="*/ 397407 w 1033465"/>
                  <a:gd name="connsiteY94" fmla="*/ 833530 h 838042"/>
                  <a:gd name="connsiteX95" fmla="*/ 402932 w 1033465"/>
                  <a:gd name="connsiteY95" fmla="*/ 784594 h 838042"/>
                  <a:gd name="connsiteX96" fmla="*/ 406742 w 1033465"/>
                  <a:gd name="connsiteY96" fmla="*/ 727444 h 838042"/>
                  <a:gd name="connsiteX97" fmla="*/ 423887 w 1033465"/>
                  <a:gd name="connsiteY97" fmla="*/ 672199 h 838042"/>
                  <a:gd name="connsiteX98" fmla="*/ 429602 w 1033465"/>
                  <a:gd name="connsiteY98" fmla="*/ 658864 h 838042"/>
                  <a:gd name="connsiteX99" fmla="*/ 444084 w 1033465"/>
                  <a:gd name="connsiteY99" fmla="*/ 626947 h 838042"/>
                  <a:gd name="connsiteX100" fmla="*/ 464289 w 1033465"/>
                  <a:gd name="connsiteY100" fmla="*/ 600072 h 838042"/>
                  <a:gd name="connsiteX101" fmla="*/ 523510 w 1033465"/>
                  <a:gd name="connsiteY101" fmla="*/ 565123 h 838042"/>
                  <a:gd name="connsiteX102" fmla="*/ 599348 w 1033465"/>
                  <a:gd name="connsiteY102" fmla="*/ 550915 h 838042"/>
                  <a:gd name="connsiteX103" fmla="*/ 707801 w 1033465"/>
                  <a:gd name="connsiteY103" fmla="*/ 612819 h 838042"/>
                  <a:gd name="connsiteX104" fmla="*/ 780122 w 1033465"/>
                  <a:gd name="connsiteY104" fmla="*/ 656959 h 838042"/>
                  <a:gd name="connsiteX105" fmla="*/ 804887 w 1033465"/>
                  <a:gd name="connsiteY105" fmla="*/ 632194 h 838042"/>
                  <a:gd name="connsiteX106" fmla="*/ 801077 w 1033465"/>
                  <a:gd name="connsiteY106" fmla="*/ 601714 h 838042"/>
                  <a:gd name="connsiteX107" fmla="*/ 762796 w 1033465"/>
                  <a:gd name="connsiteY107" fmla="*/ 562523 h 838042"/>
                  <a:gd name="connsiteX108" fmla="*/ 650582 w 1033465"/>
                  <a:gd name="connsiteY108" fmla="*/ 479794 h 838042"/>
                  <a:gd name="connsiteX109" fmla="*/ 646772 w 1033465"/>
                  <a:gd name="connsiteY109" fmla="*/ 462649 h 838042"/>
                  <a:gd name="connsiteX110" fmla="*/ 658202 w 1033465"/>
                  <a:gd name="connsiteY110" fmla="*/ 426454 h 838042"/>
                  <a:gd name="connsiteX111" fmla="*/ 726782 w 1033465"/>
                  <a:gd name="connsiteY111" fmla="*/ 405499 h 838042"/>
                  <a:gd name="connsiteX112" fmla="*/ 813738 w 1033465"/>
                  <a:gd name="connsiteY112" fmla="*/ 406906 h 838042"/>
                  <a:gd name="connsiteX113" fmla="*/ 906231 w 1033465"/>
                  <a:gd name="connsiteY113" fmla="*/ 417646 h 838042"/>
                  <a:gd name="connsiteX114" fmla="*/ 1002290 w 1033465"/>
                  <a:gd name="connsiteY114" fmla="*/ 426835 h 838042"/>
                  <a:gd name="connsiteX115" fmla="*/ 1032449 w 1033465"/>
                  <a:gd name="connsiteY115" fmla="*/ 402711 h 838042"/>
                  <a:gd name="connsiteX116" fmla="*/ 1020514 w 1033465"/>
                  <a:gd name="connsiteY116" fmla="*/ 377797 h 838042"/>
                  <a:gd name="connsiteX117" fmla="*/ 964889 w 1033465"/>
                  <a:gd name="connsiteY117" fmla="*/ 358029 h 838042"/>
                  <a:gd name="connsiteX118" fmla="*/ 827747 w 1033465"/>
                  <a:gd name="connsiteY118" fmla="*/ 357874 h 838042"/>
                  <a:gd name="connsiteX119" fmla="*/ 755811 w 1033465"/>
                  <a:gd name="connsiteY119" fmla="*/ 361702 h 838042"/>
                  <a:gd name="connsiteX120" fmla="*/ 671537 w 1033465"/>
                  <a:gd name="connsiteY120" fmla="*/ 369304 h 838042"/>
                  <a:gd name="connsiteX121" fmla="*/ 644867 w 1033465"/>
                  <a:gd name="connsiteY121" fmla="*/ 338824 h 838042"/>
                  <a:gd name="connsiteX122" fmla="*/ 676403 w 1033465"/>
                  <a:gd name="connsiteY122" fmla="*/ 304962 h 838042"/>
                  <a:gd name="connsiteX123" fmla="*/ 707732 w 1033465"/>
                  <a:gd name="connsiteY123" fmla="*/ 283579 h 838042"/>
                  <a:gd name="connsiteX124" fmla="*/ 743927 w 1033465"/>
                  <a:gd name="connsiteY124" fmla="*/ 251194 h 838042"/>
                  <a:gd name="connsiteX125" fmla="*/ 783019 w 1033465"/>
                  <a:gd name="connsiteY125" fmla="*/ 213846 h 838042"/>
                  <a:gd name="connsiteX126" fmla="*/ 746401 w 1033465"/>
                  <a:gd name="connsiteY126" fmla="*/ 201789 h 838042"/>
                  <a:gd name="connsiteX127" fmla="*/ 694397 w 1033465"/>
                  <a:gd name="connsiteY127" fmla="*/ 226429 h 838042"/>
                  <a:gd name="connsiteX128" fmla="*/ 656678 w 1033465"/>
                  <a:gd name="connsiteY128" fmla="*/ 257626 h 838042"/>
                  <a:gd name="connsiteX129" fmla="*/ 616001 w 1033465"/>
                  <a:gd name="connsiteY129" fmla="*/ 286712 h 838042"/>
                  <a:gd name="connsiteX130" fmla="*/ 564857 w 1033465"/>
                  <a:gd name="connsiteY130" fmla="*/ 287389 h 838042"/>
                  <a:gd name="connsiteX131" fmla="*/ 530567 w 1033465"/>
                  <a:gd name="connsiteY131" fmla="*/ 274054 h 838042"/>
                  <a:gd name="connsiteX132" fmla="*/ 507707 w 1033465"/>
                  <a:gd name="connsiteY132" fmla="*/ 235954 h 838042"/>
                  <a:gd name="connsiteX133" fmla="*/ 509612 w 1033465"/>
                  <a:gd name="connsiteY133" fmla="*/ 171184 h 838042"/>
                  <a:gd name="connsiteX134" fmla="*/ 508314 w 1033465"/>
                  <a:gd name="connsiteY134" fmla="*/ 73485 h 838042"/>
                  <a:gd name="connsiteX135" fmla="*/ 454116 w 1033465"/>
                  <a:gd name="connsiteY135" fmla="*/ 11248 h 838042"/>
                  <a:gd name="connsiteX136" fmla="*/ 442470 w 1033465"/>
                  <a:gd name="connsiteY136" fmla="*/ 75864 h 838042"/>
                  <a:gd name="connsiteX137" fmla="*/ 439226 w 1033465"/>
                  <a:gd name="connsiteY137" fmla="*/ 132660 h 838042"/>
                  <a:gd name="connsiteX138" fmla="*/ 436054 w 1033465"/>
                  <a:gd name="connsiteY138"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9117 w 1033465"/>
                  <a:gd name="connsiteY3" fmla="*/ 266434 h 838042"/>
                  <a:gd name="connsiteX4" fmla="*/ 315302 w 1033465"/>
                  <a:gd name="connsiteY4" fmla="*/ 289294 h 838042"/>
                  <a:gd name="connsiteX5" fmla="*/ 267677 w 1033465"/>
                  <a:gd name="connsiteY5" fmla="*/ 285484 h 838042"/>
                  <a:gd name="connsiteX6" fmla="*/ 256247 w 1033465"/>
                  <a:gd name="connsiteY6" fmla="*/ 281674 h 838042"/>
                  <a:gd name="connsiteX7" fmla="*/ 244817 w 1033465"/>
                  <a:gd name="connsiteY7" fmla="*/ 277864 h 838042"/>
                  <a:gd name="connsiteX8" fmla="*/ 233387 w 1033465"/>
                  <a:gd name="connsiteY8" fmla="*/ 274054 h 838042"/>
                  <a:gd name="connsiteX9" fmla="*/ 221957 w 1033465"/>
                  <a:gd name="connsiteY9" fmla="*/ 272149 h 838042"/>
                  <a:gd name="connsiteX10" fmla="*/ 216242 w 1033465"/>
                  <a:gd name="connsiteY10" fmla="*/ 270244 h 838042"/>
                  <a:gd name="connsiteX11" fmla="*/ 191477 w 1033465"/>
                  <a:gd name="connsiteY11" fmla="*/ 262624 h 838042"/>
                  <a:gd name="connsiteX12" fmla="*/ 183857 w 1033465"/>
                  <a:gd name="connsiteY12" fmla="*/ 260719 h 838042"/>
                  <a:gd name="connsiteX13" fmla="*/ 172427 w 1033465"/>
                  <a:gd name="connsiteY13" fmla="*/ 255004 h 838042"/>
                  <a:gd name="connsiteX14" fmla="*/ 166712 w 1033465"/>
                  <a:gd name="connsiteY14" fmla="*/ 251194 h 838042"/>
                  <a:gd name="connsiteX15" fmla="*/ 159092 w 1033465"/>
                  <a:gd name="connsiteY15" fmla="*/ 239764 h 838042"/>
                  <a:gd name="connsiteX16" fmla="*/ 147662 w 1033465"/>
                  <a:gd name="connsiteY16" fmla="*/ 235954 h 838042"/>
                  <a:gd name="connsiteX17" fmla="*/ 141947 w 1033465"/>
                  <a:gd name="connsiteY17" fmla="*/ 232144 h 838042"/>
                  <a:gd name="connsiteX18" fmla="*/ 136232 w 1033465"/>
                  <a:gd name="connsiteY18" fmla="*/ 230239 h 838042"/>
                  <a:gd name="connsiteX19" fmla="*/ 119087 w 1033465"/>
                  <a:gd name="connsiteY19" fmla="*/ 226429 h 838042"/>
                  <a:gd name="connsiteX20" fmla="*/ 113372 w 1033465"/>
                  <a:gd name="connsiteY20" fmla="*/ 220714 h 838042"/>
                  <a:gd name="connsiteX21" fmla="*/ 103847 w 1033465"/>
                  <a:gd name="connsiteY21" fmla="*/ 203569 h 838042"/>
                  <a:gd name="connsiteX22" fmla="*/ 86702 w 1033465"/>
                  <a:gd name="connsiteY22" fmla="*/ 195949 h 838042"/>
                  <a:gd name="connsiteX23" fmla="*/ 80987 w 1033465"/>
                  <a:gd name="connsiteY23" fmla="*/ 194044 h 838042"/>
                  <a:gd name="connsiteX24" fmla="*/ 61937 w 1033465"/>
                  <a:gd name="connsiteY24" fmla="*/ 197854 h 838042"/>
                  <a:gd name="connsiteX25" fmla="*/ 56222 w 1033465"/>
                  <a:gd name="connsiteY25" fmla="*/ 201664 h 838042"/>
                  <a:gd name="connsiteX26" fmla="*/ 52412 w 1033465"/>
                  <a:gd name="connsiteY26" fmla="*/ 207379 h 838042"/>
                  <a:gd name="connsiteX27" fmla="*/ 48602 w 1033465"/>
                  <a:gd name="connsiteY27" fmla="*/ 218809 h 838042"/>
                  <a:gd name="connsiteX28" fmla="*/ 52412 w 1033465"/>
                  <a:gd name="connsiteY28" fmla="*/ 256909 h 838042"/>
                  <a:gd name="connsiteX29" fmla="*/ 56222 w 1033465"/>
                  <a:gd name="connsiteY29" fmla="*/ 262624 h 838042"/>
                  <a:gd name="connsiteX30" fmla="*/ 61937 w 1033465"/>
                  <a:gd name="connsiteY30" fmla="*/ 266434 h 838042"/>
                  <a:gd name="connsiteX31" fmla="*/ 65747 w 1033465"/>
                  <a:gd name="connsiteY31" fmla="*/ 272149 h 838042"/>
                  <a:gd name="connsiteX32" fmla="*/ 82892 w 1033465"/>
                  <a:gd name="connsiteY32" fmla="*/ 281674 h 838042"/>
                  <a:gd name="connsiteX33" fmla="*/ 105752 w 1033465"/>
                  <a:gd name="connsiteY33" fmla="*/ 283579 h 838042"/>
                  <a:gd name="connsiteX34" fmla="*/ 126707 w 1033465"/>
                  <a:gd name="connsiteY34" fmla="*/ 289294 h 838042"/>
                  <a:gd name="connsiteX35" fmla="*/ 132422 w 1033465"/>
                  <a:gd name="connsiteY35" fmla="*/ 291199 h 838042"/>
                  <a:gd name="connsiteX36" fmla="*/ 138137 w 1033465"/>
                  <a:gd name="connsiteY36" fmla="*/ 296914 h 838042"/>
                  <a:gd name="connsiteX37" fmla="*/ 145757 w 1033465"/>
                  <a:gd name="connsiteY37" fmla="*/ 298819 h 838042"/>
                  <a:gd name="connsiteX38" fmla="*/ 168617 w 1033465"/>
                  <a:gd name="connsiteY38" fmla="*/ 302629 h 838042"/>
                  <a:gd name="connsiteX39" fmla="*/ 193382 w 1033465"/>
                  <a:gd name="connsiteY39" fmla="*/ 308344 h 838042"/>
                  <a:gd name="connsiteX40" fmla="*/ 210527 w 1033465"/>
                  <a:gd name="connsiteY40" fmla="*/ 314059 h 838042"/>
                  <a:gd name="connsiteX41" fmla="*/ 216242 w 1033465"/>
                  <a:gd name="connsiteY41" fmla="*/ 315964 h 838042"/>
                  <a:gd name="connsiteX42" fmla="*/ 231482 w 1033465"/>
                  <a:gd name="connsiteY42" fmla="*/ 319774 h 838042"/>
                  <a:gd name="connsiteX43" fmla="*/ 250532 w 1033465"/>
                  <a:gd name="connsiteY43" fmla="*/ 325489 h 838042"/>
                  <a:gd name="connsiteX44" fmla="*/ 256247 w 1033465"/>
                  <a:gd name="connsiteY44" fmla="*/ 329299 h 838042"/>
                  <a:gd name="connsiteX45" fmla="*/ 269582 w 1033465"/>
                  <a:gd name="connsiteY45" fmla="*/ 344539 h 838042"/>
                  <a:gd name="connsiteX46" fmla="*/ 275297 w 1033465"/>
                  <a:gd name="connsiteY46" fmla="*/ 363589 h 838042"/>
                  <a:gd name="connsiteX47" fmla="*/ 277202 w 1033465"/>
                  <a:gd name="connsiteY47" fmla="*/ 369304 h 838042"/>
                  <a:gd name="connsiteX48" fmla="*/ 279107 w 1033465"/>
                  <a:gd name="connsiteY48" fmla="*/ 375019 h 838042"/>
                  <a:gd name="connsiteX49" fmla="*/ 281012 w 1033465"/>
                  <a:gd name="connsiteY49" fmla="*/ 399784 h 838042"/>
                  <a:gd name="connsiteX50" fmla="*/ 282917 w 1033465"/>
                  <a:gd name="connsiteY50" fmla="*/ 405499 h 838042"/>
                  <a:gd name="connsiteX51" fmla="*/ 281012 w 1033465"/>
                  <a:gd name="connsiteY51" fmla="*/ 424549 h 838042"/>
                  <a:gd name="connsiteX52" fmla="*/ 279107 w 1033465"/>
                  <a:gd name="connsiteY52" fmla="*/ 434074 h 838042"/>
                  <a:gd name="connsiteX53" fmla="*/ 265772 w 1033465"/>
                  <a:gd name="connsiteY53" fmla="*/ 447409 h 838042"/>
                  <a:gd name="connsiteX54" fmla="*/ 254342 w 1033465"/>
                  <a:gd name="connsiteY54" fmla="*/ 455029 h 838042"/>
                  <a:gd name="connsiteX55" fmla="*/ 242912 w 1033465"/>
                  <a:gd name="connsiteY55" fmla="*/ 458839 h 838042"/>
                  <a:gd name="connsiteX56" fmla="*/ 128612 w 1033465"/>
                  <a:gd name="connsiteY56" fmla="*/ 458839 h 838042"/>
                  <a:gd name="connsiteX57" fmla="*/ 122897 w 1033465"/>
                  <a:gd name="connsiteY57" fmla="*/ 460744 h 838042"/>
                  <a:gd name="connsiteX58" fmla="*/ 107657 w 1033465"/>
                  <a:gd name="connsiteY58" fmla="*/ 462649 h 838042"/>
                  <a:gd name="connsiteX59" fmla="*/ 90512 w 1033465"/>
                  <a:gd name="connsiteY59" fmla="*/ 468364 h 838042"/>
                  <a:gd name="connsiteX60" fmla="*/ 84797 w 1033465"/>
                  <a:gd name="connsiteY60" fmla="*/ 470269 h 838042"/>
                  <a:gd name="connsiteX61" fmla="*/ 79082 w 1033465"/>
                  <a:gd name="connsiteY61" fmla="*/ 474079 h 838042"/>
                  <a:gd name="connsiteX62" fmla="*/ 67652 w 1033465"/>
                  <a:gd name="connsiteY62" fmla="*/ 475984 h 838042"/>
                  <a:gd name="connsiteX63" fmla="*/ 29552 w 1033465"/>
                  <a:gd name="connsiteY63" fmla="*/ 477889 h 838042"/>
                  <a:gd name="connsiteX64" fmla="*/ 18122 w 1033465"/>
                  <a:gd name="connsiteY64" fmla="*/ 483604 h 838042"/>
                  <a:gd name="connsiteX65" fmla="*/ 8597 w 1033465"/>
                  <a:gd name="connsiteY65" fmla="*/ 493129 h 838042"/>
                  <a:gd name="connsiteX66" fmla="*/ 6692 w 1033465"/>
                  <a:gd name="connsiteY66" fmla="*/ 498844 h 838042"/>
                  <a:gd name="connsiteX67" fmla="*/ 2882 w 1033465"/>
                  <a:gd name="connsiteY67" fmla="*/ 504559 h 838042"/>
                  <a:gd name="connsiteX68" fmla="*/ 14312 w 1033465"/>
                  <a:gd name="connsiteY68" fmla="*/ 540754 h 838042"/>
                  <a:gd name="connsiteX69" fmla="*/ 147662 w 1033465"/>
                  <a:gd name="connsiteY69" fmla="*/ 540754 h 838042"/>
                  <a:gd name="connsiteX70" fmla="*/ 155282 w 1033465"/>
                  <a:gd name="connsiteY70" fmla="*/ 538849 h 838042"/>
                  <a:gd name="connsiteX71" fmla="*/ 305777 w 1033465"/>
                  <a:gd name="connsiteY71" fmla="*/ 533134 h 838042"/>
                  <a:gd name="connsiteX72" fmla="*/ 321017 w 1033465"/>
                  <a:gd name="connsiteY72" fmla="*/ 540754 h 838042"/>
                  <a:gd name="connsiteX73" fmla="*/ 332447 w 1033465"/>
                  <a:gd name="connsiteY73" fmla="*/ 546469 h 838042"/>
                  <a:gd name="connsiteX74" fmla="*/ 336257 w 1033465"/>
                  <a:gd name="connsiteY74" fmla="*/ 552184 h 838042"/>
                  <a:gd name="connsiteX75" fmla="*/ 341972 w 1033465"/>
                  <a:gd name="connsiteY75" fmla="*/ 554089 h 838042"/>
                  <a:gd name="connsiteX76" fmla="*/ 353402 w 1033465"/>
                  <a:gd name="connsiteY76" fmla="*/ 561709 h 838042"/>
                  <a:gd name="connsiteX77" fmla="*/ 359117 w 1033465"/>
                  <a:gd name="connsiteY77" fmla="*/ 565519 h 838042"/>
                  <a:gd name="connsiteX78" fmla="*/ 362927 w 1033465"/>
                  <a:gd name="connsiteY78" fmla="*/ 571234 h 838042"/>
                  <a:gd name="connsiteX79" fmla="*/ 368642 w 1033465"/>
                  <a:gd name="connsiteY79" fmla="*/ 582664 h 838042"/>
                  <a:gd name="connsiteX80" fmla="*/ 364832 w 1033465"/>
                  <a:gd name="connsiteY80" fmla="*/ 609334 h 838042"/>
                  <a:gd name="connsiteX81" fmla="*/ 361022 w 1033465"/>
                  <a:gd name="connsiteY81" fmla="*/ 615049 h 838042"/>
                  <a:gd name="connsiteX82" fmla="*/ 359117 w 1033465"/>
                  <a:gd name="connsiteY82" fmla="*/ 620764 h 838042"/>
                  <a:gd name="connsiteX83" fmla="*/ 355307 w 1033465"/>
                  <a:gd name="connsiteY83" fmla="*/ 626479 h 838042"/>
                  <a:gd name="connsiteX84" fmla="*/ 353402 w 1033465"/>
                  <a:gd name="connsiteY84" fmla="*/ 632194 h 838042"/>
                  <a:gd name="connsiteX85" fmla="*/ 349592 w 1033465"/>
                  <a:gd name="connsiteY85" fmla="*/ 637909 h 838042"/>
                  <a:gd name="connsiteX86" fmla="*/ 332447 w 1033465"/>
                  <a:gd name="connsiteY86" fmla="*/ 704584 h 838042"/>
                  <a:gd name="connsiteX87" fmla="*/ 330542 w 1033465"/>
                  <a:gd name="connsiteY87" fmla="*/ 756019 h 838042"/>
                  <a:gd name="connsiteX88" fmla="*/ 332447 w 1033465"/>
                  <a:gd name="connsiteY88" fmla="*/ 780784 h 838042"/>
                  <a:gd name="connsiteX89" fmla="*/ 334352 w 1033465"/>
                  <a:gd name="connsiteY89" fmla="*/ 786499 h 838042"/>
                  <a:gd name="connsiteX90" fmla="*/ 338162 w 1033465"/>
                  <a:gd name="connsiteY90" fmla="*/ 790309 h 838042"/>
                  <a:gd name="connsiteX91" fmla="*/ 366737 w 1033465"/>
                  <a:gd name="connsiteY91" fmla="*/ 836029 h 838042"/>
                  <a:gd name="connsiteX92" fmla="*/ 389597 w 1033465"/>
                  <a:gd name="connsiteY92" fmla="*/ 837934 h 838042"/>
                  <a:gd name="connsiteX93" fmla="*/ 397407 w 1033465"/>
                  <a:gd name="connsiteY93" fmla="*/ 833530 h 838042"/>
                  <a:gd name="connsiteX94" fmla="*/ 402932 w 1033465"/>
                  <a:gd name="connsiteY94" fmla="*/ 784594 h 838042"/>
                  <a:gd name="connsiteX95" fmla="*/ 406742 w 1033465"/>
                  <a:gd name="connsiteY95" fmla="*/ 727444 h 838042"/>
                  <a:gd name="connsiteX96" fmla="*/ 423887 w 1033465"/>
                  <a:gd name="connsiteY96" fmla="*/ 672199 h 838042"/>
                  <a:gd name="connsiteX97" fmla="*/ 429602 w 1033465"/>
                  <a:gd name="connsiteY97" fmla="*/ 658864 h 838042"/>
                  <a:gd name="connsiteX98" fmla="*/ 444084 w 1033465"/>
                  <a:gd name="connsiteY98" fmla="*/ 626947 h 838042"/>
                  <a:gd name="connsiteX99" fmla="*/ 464289 w 1033465"/>
                  <a:gd name="connsiteY99" fmla="*/ 600072 h 838042"/>
                  <a:gd name="connsiteX100" fmla="*/ 523510 w 1033465"/>
                  <a:gd name="connsiteY100" fmla="*/ 565123 h 838042"/>
                  <a:gd name="connsiteX101" fmla="*/ 599348 w 1033465"/>
                  <a:gd name="connsiteY101" fmla="*/ 550915 h 838042"/>
                  <a:gd name="connsiteX102" fmla="*/ 707801 w 1033465"/>
                  <a:gd name="connsiteY102" fmla="*/ 612819 h 838042"/>
                  <a:gd name="connsiteX103" fmla="*/ 780122 w 1033465"/>
                  <a:gd name="connsiteY103" fmla="*/ 656959 h 838042"/>
                  <a:gd name="connsiteX104" fmla="*/ 804887 w 1033465"/>
                  <a:gd name="connsiteY104" fmla="*/ 632194 h 838042"/>
                  <a:gd name="connsiteX105" fmla="*/ 801077 w 1033465"/>
                  <a:gd name="connsiteY105" fmla="*/ 601714 h 838042"/>
                  <a:gd name="connsiteX106" fmla="*/ 762796 w 1033465"/>
                  <a:gd name="connsiteY106" fmla="*/ 562523 h 838042"/>
                  <a:gd name="connsiteX107" fmla="*/ 650582 w 1033465"/>
                  <a:gd name="connsiteY107" fmla="*/ 479794 h 838042"/>
                  <a:gd name="connsiteX108" fmla="*/ 646772 w 1033465"/>
                  <a:gd name="connsiteY108" fmla="*/ 462649 h 838042"/>
                  <a:gd name="connsiteX109" fmla="*/ 658202 w 1033465"/>
                  <a:gd name="connsiteY109" fmla="*/ 426454 h 838042"/>
                  <a:gd name="connsiteX110" fmla="*/ 726782 w 1033465"/>
                  <a:gd name="connsiteY110" fmla="*/ 405499 h 838042"/>
                  <a:gd name="connsiteX111" fmla="*/ 813738 w 1033465"/>
                  <a:gd name="connsiteY111" fmla="*/ 406906 h 838042"/>
                  <a:gd name="connsiteX112" fmla="*/ 906231 w 1033465"/>
                  <a:gd name="connsiteY112" fmla="*/ 417646 h 838042"/>
                  <a:gd name="connsiteX113" fmla="*/ 1002290 w 1033465"/>
                  <a:gd name="connsiteY113" fmla="*/ 426835 h 838042"/>
                  <a:gd name="connsiteX114" fmla="*/ 1032449 w 1033465"/>
                  <a:gd name="connsiteY114" fmla="*/ 402711 h 838042"/>
                  <a:gd name="connsiteX115" fmla="*/ 1020514 w 1033465"/>
                  <a:gd name="connsiteY115" fmla="*/ 377797 h 838042"/>
                  <a:gd name="connsiteX116" fmla="*/ 964889 w 1033465"/>
                  <a:gd name="connsiteY116" fmla="*/ 358029 h 838042"/>
                  <a:gd name="connsiteX117" fmla="*/ 827747 w 1033465"/>
                  <a:gd name="connsiteY117" fmla="*/ 357874 h 838042"/>
                  <a:gd name="connsiteX118" fmla="*/ 755811 w 1033465"/>
                  <a:gd name="connsiteY118" fmla="*/ 361702 h 838042"/>
                  <a:gd name="connsiteX119" fmla="*/ 671537 w 1033465"/>
                  <a:gd name="connsiteY119" fmla="*/ 369304 h 838042"/>
                  <a:gd name="connsiteX120" fmla="*/ 644867 w 1033465"/>
                  <a:gd name="connsiteY120" fmla="*/ 338824 h 838042"/>
                  <a:gd name="connsiteX121" fmla="*/ 676403 w 1033465"/>
                  <a:gd name="connsiteY121" fmla="*/ 304962 h 838042"/>
                  <a:gd name="connsiteX122" fmla="*/ 707732 w 1033465"/>
                  <a:gd name="connsiteY122" fmla="*/ 283579 h 838042"/>
                  <a:gd name="connsiteX123" fmla="*/ 743927 w 1033465"/>
                  <a:gd name="connsiteY123" fmla="*/ 251194 h 838042"/>
                  <a:gd name="connsiteX124" fmla="*/ 783019 w 1033465"/>
                  <a:gd name="connsiteY124" fmla="*/ 213846 h 838042"/>
                  <a:gd name="connsiteX125" fmla="*/ 746401 w 1033465"/>
                  <a:gd name="connsiteY125" fmla="*/ 201789 h 838042"/>
                  <a:gd name="connsiteX126" fmla="*/ 694397 w 1033465"/>
                  <a:gd name="connsiteY126" fmla="*/ 226429 h 838042"/>
                  <a:gd name="connsiteX127" fmla="*/ 656678 w 1033465"/>
                  <a:gd name="connsiteY127" fmla="*/ 257626 h 838042"/>
                  <a:gd name="connsiteX128" fmla="*/ 616001 w 1033465"/>
                  <a:gd name="connsiteY128" fmla="*/ 286712 h 838042"/>
                  <a:gd name="connsiteX129" fmla="*/ 564857 w 1033465"/>
                  <a:gd name="connsiteY129" fmla="*/ 287389 h 838042"/>
                  <a:gd name="connsiteX130" fmla="*/ 530567 w 1033465"/>
                  <a:gd name="connsiteY130" fmla="*/ 274054 h 838042"/>
                  <a:gd name="connsiteX131" fmla="*/ 507707 w 1033465"/>
                  <a:gd name="connsiteY131" fmla="*/ 235954 h 838042"/>
                  <a:gd name="connsiteX132" fmla="*/ 509612 w 1033465"/>
                  <a:gd name="connsiteY132" fmla="*/ 171184 h 838042"/>
                  <a:gd name="connsiteX133" fmla="*/ 508314 w 1033465"/>
                  <a:gd name="connsiteY133" fmla="*/ 73485 h 838042"/>
                  <a:gd name="connsiteX134" fmla="*/ 454116 w 1033465"/>
                  <a:gd name="connsiteY134" fmla="*/ 11248 h 838042"/>
                  <a:gd name="connsiteX135" fmla="*/ 442470 w 1033465"/>
                  <a:gd name="connsiteY135" fmla="*/ 75864 h 838042"/>
                  <a:gd name="connsiteX136" fmla="*/ 439226 w 1033465"/>
                  <a:gd name="connsiteY136" fmla="*/ 132660 h 838042"/>
                  <a:gd name="connsiteX137" fmla="*/ 436054 w 1033465"/>
                  <a:gd name="connsiteY137"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9117 w 1033465"/>
                  <a:gd name="connsiteY3" fmla="*/ 266434 h 838042"/>
                  <a:gd name="connsiteX4" fmla="*/ 315302 w 1033465"/>
                  <a:gd name="connsiteY4" fmla="*/ 289294 h 838042"/>
                  <a:gd name="connsiteX5" fmla="*/ 267677 w 1033465"/>
                  <a:gd name="connsiteY5" fmla="*/ 285484 h 838042"/>
                  <a:gd name="connsiteX6" fmla="*/ 256247 w 1033465"/>
                  <a:gd name="connsiteY6" fmla="*/ 281674 h 838042"/>
                  <a:gd name="connsiteX7" fmla="*/ 244817 w 1033465"/>
                  <a:gd name="connsiteY7" fmla="*/ 277864 h 838042"/>
                  <a:gd name="connsiteX8" fmla="*/ 233387 w 1033465"/>
                  <a:gd name="connsiteY8" fmla="*/ 274054 h 838042"/>
                  <a:gd name="connsiteX9" fmla="*/ 221957 w 1033465"/>
                  <a:gd name="connsiteY9" fmla="*/ 272149 h 838042"/>
                  <a:gd name="connsiteX10" fmla="*/ 191477 w 1033465"/>
                  <a:gd name="connsiteY10" fmla="*/ 262624 h 838042"/>
                  <a:gd name="connsiteX11" fmla="*/ 183857 w 1033465"/>
                  <a:gd name="connsiteY11" fmla="*/ 260719 h 838042"/>
                  <a:gd name="connsiteX12" fmla="*/ 172427 w 1033465"/>
                  <a:gd name="connsiteY12" fmla="*/ 255004 h 838042"/>
                  <a:gd name="connsiteX13" fmla="*/ 166712 w 1033465"/>
                  <a:gd name="connsiteY13" fmla="*/ 251194 h 838042"/>
                  <a:gd name="connsiteX14" fmla="*/ 159092 w 1033465"/>
                  <a:gd name="connsiteY14" fmla="*/ 239764 h 838042"/>
                  <a:gd name="connsiteX15" fmla="*/ 147662 w 1033465"/>
                  <a:gd name="connsiteY15" fmla="*/ 235954 h 838042"/>
                  <a:gd name="connsiteX16" fmla="*/ 141947 w 1033465"/>
                  <a:gd name="connsiteY16" fmla="*/ 232144 h 838042"/>
                  <a:gd name="connsiteX17" fmla="*/ 136232 w 1033465"/>
                  <a:gd name="connsiteY17" fmla="*/ 230239 h 838042"/>
                  <a:gd name="connsiteX18" fmla="*/ 119087 w 1033465"/>
                  <a:gd name="connsiteY18" fmla="*/ 226429 h 838042"/>
                  <a:gd name="connsiteX19" fmla="*/ 113372 w 1033465"/>
                  <a:gd name="connsiteY19" fmla="*/ 220714 h 838042"/>
                  <a:gd name="connsiteX20" fmla="*/ 103847 w 1033465"/>
                  <a:gd name="connsiteY20" fmla="*/ 203569 h 838042"/>
                  <a:gd name="connsiteX21" fmla="*/ 86702 w 1033465"/>
                  <a:gd name="connsiteY21" fmla="*/ 195949 h 838042"/>
                  <a:gd name="connsiteX22" fmla="*/ 80987 w 1033465"/>
                  <a:gd name="connsiteY22" fmla="*/ 194044 h 838042"/>
                  <a:gd name="connsiteX23" fmla="*/ 61937 w 1033465"/>
                  <a:gd name="connsiteY23" fmla="*/ 197854 h 838042"/>
                  <a:gd name="connsiteX24" fmla="*/ 56222 w 1033465"/>
                  <a:gd name="connsiteY24" fmla="*/ 201664 h 838042"/>
                  <a:gd name="connsiteX25" fmla="*/ 52412 w 1033465"/>
                  <a:gd name="connsiteY25" fmla="*/ 207379 h 838042"/>
                  <a:gd name="connsiteX26" fmla="*/ 48602 w 1033465"/>
                  <a:gd name="connsiteY26" fmla="*/ 218809 h 838042"/>
                  <a:gd name="connsiteX27" fmla="*/ 52412 w 1033465"/>
                  <a:gd name="connsiteY27" fmla="*/ 256909 h 838042"/>
                  <a:gd name="connsiteX28" fmla="*/ 56222 w 1033465"/>
                  <a:gd name="connsiteY28" fmla="*/ 262624 h 838042"/>
                  <a:gd name="connsiteX29" fmla="*/ 61937 w 1033465"/>
                  <a:gd name="connsiteY29" fmla="*/ 266434 h 838042"/>
                  <a:gd name="connsiteX30" fmla="*/ 65747 w 1033465"/>
                  <a:gd name="connsiteY30" fmla="*/ 272149 h 838042"/>
                  <a:gd name="connsiteX31" fmla="*/ 82892 w 1033465"/>
                  <a:gd name="connsiteY31" fmla="*/ 281674 h 838042"/>
                  <a:gd name="connsiteX32" fmla="*/ 105752 w 1033465"/>
                  <a:gd name="connsiteY32" fmla="*/ 283579 h 838042"/>
                  <a:gd name="connsiteX33" fmla="*/ 126707 w 1033465"/>
                  <a:gd name="connsiteY33" fmla="*/ 289294 h 838042"/>
                  <a:gd name="connsiteX34" fmla="*/ 132422 w 1033465"/>
                  <a:gd name="connsiteY34" fmla="*/ 291199 h 838042"/>
                  <a:gd name="connsiteX35" fmla="*/ 138137 w 1033465"/>
                  <a:gd name="connsiteY35" fmla="*/ 296914 h 838042"/>
                  <a:gd name="connsiteX36" fmla="*/ 145757 w 1033465"/>
                  <a:gd name="connsiteY36" fmla="*/ 298819 h 838042"/>
                  <a:gd name="connsiteX37" fmla="*/ 168617 w 1033465"/>
                  <a:gd name="connsiteY37" fmla="*/ 302629 h 838042"/>
                  <a:gd name="connsiteX38" fmla="*/ 193382 w 1033465"/>
                  <a:gd name="connsiteY38" fmla="*/ 308344 h 838042"/>
                  <a:gd name="connsiteX39" fmla="*/ 210527 w 1033465"/>
                  <a:gd name="connsiteY39" fmla="*/ 314059 h 838042"/>
                  <a:gd name="connsiteX40" fmla="*/ 216242 w 1033465"/>
                  <a:gd name="connsiteY40" fmla="*/ 315964 h 838042"/>
                  <a:gd name="connsiteX41" fmla="*/ 231482 w 1033465"/>
                  <a:gd name="connsiteY41" fmla="*/ 319774 h 838042"/>
                  <a:gd name="connsiteX42" fmla="*/ 250532 w 1033465"/>
                  <a:gd name="connsiteY42" fmla="*/ 325489 h 838042"/>
                  <a:gd name="connsiteX43" fmla="*/ 256247 w 1033465"/>
                  <a:gd name="connsiteY43" fmla="*/ 329299 h 838042"/>
                  <a:gd name="connsiteX44" fmla="*/ 269582 w 1033465"/>
                  <a:gd name="connsiteY44" fmla="*/ 344539 h 838042"/>
                  <a:gd name="connsiteX45" fmla="*/ 275297 w 1033465"/>
                  <a:gd name="connsiteY45" fmla="*/ 363589 h 838042"/>
                  <a:gd name="connsiteX46" fmla="*/ 277202 w 1033465"/>
                  <a:gd name="connsiteY46" fmla="*/ 369304 h 838042"/>
                  <a:gd name="connsiteX47" fmla="*/ 279107 w 1033465"/>
                  <a:gd name="connsiteY47" fmla="*/ 375019 h 838042"/>
                  <a:gd name="connsiteX48" fmla="*/ 281012 w 1033465"/>
                  <a:gd name="connsiteY48" fmla="*/ 399784 h 838042"/>
                  <a:gd name="connsiteX49" fmla="*/ 282917 w 1033465"/>
                  <a:gd name="connsiteY49" fmla="*/ 405499 h 838042"/>
                  <a:gd name="connsiteX50" fmla="*/ 281012 w 1033465"/>
                  <a:gd name="connsiteY50" fmla="*/ 424549 h 838042"/>
                  <a:gd name="connsiteX51" fmla="*/ 279107 w 1033465"/>
                  <a:gd name="connsiteY51" fmla="*/ 434074 h 838042"/>
                  <a:gd name="connsiteX52" fmla="*/ 265772 w 1033465"/>
                  <a:gd name="connsiteY52" fmla="*/ 447409 h 838042"/>
                  <a:gd name="connsiteX53" fmla="*/ 254342 w 1033465"/>
                  <a:gd name="connsiteY53" fmla="*/ 455029 h 838042"/>
                  <a:gd name="connsiteX54" fmla="*/ 242912 w 1033465"/>
                  <a:gd name="connsiteY54" fmla="*/ 458839 h 838042"/>
                  <a:gd name="connsiteX55" fmla="*/ 128612 w 1033465"/>
                  <a:gd name="connsiteY55" fmla="*/ 458839 h 838042"/>
                  <a:gd name="connsiteX56" fmla="*/ 122897 w 1033465"/>
                  <a:gd name="connsiteY56" fmla="*/ 460744 h 838042"/>
                  <a:gd name="connsiteX57" fmla="*/ 107657 w 1033465"/>
                  <a:gd name="connsiteY57" fmla="*/ 462649 h 838042"/>
                  <a:gd name="connsiteX58" fmla="*/ 90512 w 1033465"/>
                  <a:gd name="connsiteY58" fmla="*/ 468364 h 838042"/>
                  <a:gd name="connsiteX59" fmla="*/ 84797 w 1033465"/>
                  <a:gd name="connsiteY59" fmla="*/ 470269 h 838042"/>
                  <a:gd name="connsiteX60" fmla="*/ 79082 w 1033465"/>
                  <a:gd name="connsiteY60" fmla="*/ 474079 h 838042"/>
                  <a:gd name="connsiteX61" fmla="*/ 67652 w 1033465"/>
                  <a:gd name="connsiteY61" fmla="*/ 475984 h 838042"/>
                  <a:gd name="connsiteX62" fmla="*/ 29552 w 1033465"/>
                  <a:gd name="connsiteY62" fmla="*/ 477889 h 838042"/>
                  <a:gd name="connsiteX63" fmla="*/ 18122 w 1033465"/>
                  <a:gd name="connsiteY63" fmla="*/ 483604 h 838042"/>
                  <a:gd name="connsiteX64" fmla="*/ 8597 w 1033465"/>
                  <a:gd name="connsiteY64" fmla="*/ 493129 h 838042"/>
                  <a:gd name="connsiteX65" fmla="*/ 6692 w 1033465"/>
                  <a:gd name="connsiteY65" fmla="*/ 498844 h 838042"/>
                  <a:gd name="connsiteX66" fmla="*/ 2882 w 1033465"/>
                  <a:gd name="connsiteY66" fmla="*/ 504559 h 838042"/>
                  <a:gd name="connsiteX67" fmla="*/ 14312 w 1033465"/>
                  <a:gd name="connsiteY67" fmla="*/ 540754 h 838042"/>
                  <a:gd name="connsiteX68" fmla="*/ 147662 w 1033465"/>
                  <a:gd name="connsiteY68" fmla="*/ 540754 h 838042"/>
                  <a:gd name="connsiteX69" fmla="*/ 155282 w 1033465"/>
                  <a:gd name="connsiteY69" fmla="*/ 538849 h 838042"/>
                  <a:gd name="connsiteX70" fmla="*/ 305777 w 1033465"/>
                  <a:gd name="connsiteY70" fmla="*/ 533134 h 838042"/>
                  <a:gd name="connsiteX71" fmla="*/ 321017 w 1033465"/>
                  <a:gd name="connsiteY71" fmla="*/ 540754 h 838042"/>
                  <a:gd name="connsiteX72" fmla="*/ 332447 w 1033465"/>
                  <a:gd name="connsiteY72" fmla="*/ 546469 h 838042"/>
                  <a:gd name="connsiteX73" fmla="*/ 336257 w 1033465"/>
                  <a:gd name="connsiteY73" fmla="*/ 552184 h 838042"/>
                  <a:gd name="connsiteX74" fmla="*/ 341972 w 1033465"/>
                  <a:gd name="connsiteY74" fmla="*/ 554089 h 838042"/>
                  <a:gd name="connsiteX75" fmla="*/ 353402 w 1033465"/>
                  <a:gd name="connsiteY75" fmla="*/ 561709 h 838042"/>
                  <a:gd name="connsiteX76" fmla="*/ 359117 w 1033465"/>
                  <a:gd name="connsiteY76" fmla="*/ 565519 h 838042"/>
                  <a:gd name="connsiteX77" fmla="*/ 362927 w 1033465"/>
                  <a:gd name="connsiteY77" fmla="*/ 571234 h 838042"/>
                  <a:gd name="connsiteX78" fmla="*/ 368642 w 1033465"/>
                  <a:gd name="connsiteY78" fmla="*/ 582664 h 838042"/>
                  <a:gd name="connsiteX79" fmla="*/ 364832 w 1033465"/>
                  <a:gd name="connsiteY79" fmla="*/ 609334 h 838042"/>
                  <a:gd name="connsiteX80" fmla="*/ 361022 w 1033465"/>
                  <a:gd name="connsiteY80" fmla="*/ 615049 h 838042"/>
                  <a:gd name="connsiteX81" fmla="*/ 359117 w 1033465"/>
                  <a:gd name="connsiteY81" fmla="*/ 620764 h 838042"/>
                  <a:gd name="connsiteX82" fmla="*/ 355307 w 1033465"/>
                  <a:gd name="connsiteY82" fmla="*/ 626479 h 838042"/>
                  <a:gd name="connsiteX83" fmla="*/ 353402 w 1033465"/>
                  <a:gd name="connsiteY83" fmla="*/ 632194 h 838042"/>
                  <a:gd name="connsiteX84" fmla="*/ 349592 w 1033465"/>
                  <a:gd name="connsiteY84" fmla="*/ 637909 h 838042"/>
                  <a:gd name="connsiteX85" fmla="*/ 332447 w 1033465"/>
                  <a:gd name="connsiteY85" fmla="*/ 704584 h 838042"/>
                  <a:gd name="connsiteX86" fmla="*/ 330542 w 1033465"/>
                  <a:gd name="connsiteY86" fmla="*/ 756019 h 838042"/>
                  <a:gd name="connsiteX87" fmla="*/ 332447 w 1033465"/>
                  <a:gd name="connsiteY87" fmla="*/ 780784 h 838042"/>
                  <a:gd name="connsiteX88" fmla="*/ 334352 w 1033465"/>
                  <a:gd name="connsiteY88" fmla="*/ 786499 h 838042"/>
                  <a:gd name="connsiteX89" fmla="*/ 338162 w 1033465"/>
                  <a:gd name="connsiteY89" fmla="*/ 790309 h 838042"/>
                  <a:gd name="connsiteX90" fmla="*/ 366737 w 1033465"/>
                  <a:gd name="connsiteY90" fmla="*/ 836029 h 838042"/>
                  <a:gd name="connsiteX91" fmla="*/ 389597 w 1033465"/>
                  <a:gd name="connsiteY91" fmla="*/ 837934 h 838042"/>
                  <a:gd name="connsiteX92" fmla="*/ 397407 w 1033465"/>
                  <a:gd name="connsiteY92" fmla="*/ 833530 h 838042"/>
                  <a:gd name="connsiteX93" fmla="*/ 402932 w 1033465"/>
                  <a:gd name="connsiteY93" fmla="*/ 784594 h 838042"/>
                  <a:gd name="connsiteX94" fmla="*/ 406742 w 1033465"/>
                  <a:gd name="connsiteY94" fmla="*/ 727444 h 838042"/>
                  <a:gd name="connsiteX95" fmla="*/ 423887 w 1033465"/>
                  <a:gd name="connsiteY95" fmla="*/ 672199 h 838042"/>
                  <a:gd name="connsiteX96" fmla="*/ 429602 w 1033465"/>
                  <a:gd name="connsiteY96" fmla="*/ 658864 h 838042"/>
                  <a:gd name="connsiteX97" fmla="*/ 444084 w 1033465"/>
                  <a:gd name="connsiteY97" fmla="*/ 626947 h 838042"/>
                  <a:gd name="connsiteX98" fmla="*/ 464289 w 1033465"/>
                  <a:gd name="connsiteY98" fmla="*/ 600072 h 838042"/>
                  <a:gd name="connsiteX99" fmla="*/ 523510 w 1033465"/>
                  <a:gd name="connsiteY99" fmla="*/ 565123 h 838042"/>
                  <a:gd name="connsiteX100" fmla="*/ 599348 w 1033465"/>
                  <a:gd name="connsiteY100" fmla="*/ 550915 h 838042"/>
                  <a:gd name="connsiteX101" fmla="*/ 707801 w 1033465"/>
                  <a:gd name="connsiteY101" fmla="*/ 612819 h 838042"/>
                  <a:gd name="connsiteX102" fmla="*/ 780122 w 1033465"/>
                  <a:gd name="connsiteY102" fmla="*/ 656959 h 838042"/>
                  <a:gd name="connsiteX103" fmla="*/ 804887 w 1033465"/>
                  <a:gd name="connsiteY103" fmla="*/ 632194 h 838042"/>
                  <a:gd name="connsiteX104" fmla="*/ 801077 w 1033465"/>
                  <a:gd name="connsiteY104" fmla="*/ 601714 h 838042"/>
                  <a:gd name="connsiteX105" fmla="*/ 762796 w 1033465"/>
                  <a:gd name="connsiteY105" fmla="*/ 562523 h 838042"/>
                  <a:gd name="connsiteX106" fmla="*/ 650582 w 1033465"/>
                  <a:gd name="connsiteY106" fmla="*/ 479794 h 838042"/>
                  <a:gd name="connsiteX107" fmla="*/ 646772 w 1033465"/>
                  <a:gd name="connsiteY107" fmla="*/ 462649 h 838042"/>
                  <a:gd name="connsiteX108" fmla="*/ 658202 w 1033465"/>
                  <a:gd name="connsiteY108" fmla="*/ 426454 h 838042"/>
                  <a:gd name="connsiteX109" fmla="*/ 726782 w 1033465"/>
                  <a:gd name="connsiteY109" fmla="*/ 405499 h 838042"/>
                  <a:gd name="connsiteX110" fmla="*/ 813738 w 1033465"/>
                  <a:gd name="connsiteY110" fmla="*/ 406906 h 838042"/>
                  <a:gd name="connsiteX111" fmla="*/ 906231 w 1033465"/>
                  <a:gd name="connsiteY111" fmla="*/ 417646 h 838042"/>
                  <a:gd name="connsiteX112" fmla="*/ 1002290 w 1033465"/>
                  <a:gd name="connsiteY112" fmla="*/ 426835 h 838042"/>
                  <a:gd name="connsiteX113" fmla="*/ 1032449 w 1033465"/>
                  <a:gd name="connsiteY113" fmla="*/ 402711 h 838042"/>
                  <a:gd name="connsiteX114" fmla="*/ 1020514 w 1033465"/>
                  <a:gd name="connsiteY114" fmla="*/ 377797 h 838042"/>
                  <a:gd name="connsiteX115" fmla="*/ 964889 w 1033465"/>
                  <a:gd name="connsiteY115" fmla="*/ 358029 h 838042"/>
                  <a:gd name="connsiteX116" fmla="*/ 827747 w 1033465"/>
                  <a:gd name="connsiteY116" fmla="*/ 357874 h 838042"/>
                  <a:gd name="connsiteX117" fmla="*/ 755811 w 1033465"/>
                  <a:gd name="connsiteY117" fmla="*/ 361702 h 838042"/>
                  <a:gd name="connsiteX118" fmla="*/ 671537 w 1033465"/>
                  <a:gd name="connsiteY118" fmla="*/ 369304 h 838042"/>
                  <a:gd name="connsiteX119" fmla="*/ 644867 w 1033465"/>
                  <a:gd name="connsiteY119" fmla="*/ 338824 h 838042"/>
                  <a:gd name="connsiteX120" fmla="*/ 676403 w 1033465"/>
                  <a:gd name="connsiteY120" fmla="*/ 304962 h 838042"/>
                  <a:gd name="connsiteX121" fmla="*/ 707732 w 1033465"/>
                  <a:gd name="connsiteY121" fmla="*/ 283579 h 838042"/>
                  <a:gd name="connsiteX122" fmla="*/ 743927 w 1033465"/>
                  <a:gd name="connsiteY122" fmla="*/ 251194 h 838042"/>
                  <a:gd name="connsiteX123" fmla="*/ 783019 w 1033465"/>
                  <a:gd name="connsiteY123" fmla="*/ 213846 h 838042"/>
                  <a:gd name="connsiteX124" fmla="*/ 746401 w 1033465"/>
                  <a:gd name="connsiteY124" fmla="*/ 201789 h 838042"/>
                  <a:gd name="connsiteX125" fmla="*/ 694397 w 1033465"/>
                  <a:gd name="connsiteY125" fmla="*/ 226429 h 838042"/>
                  <a:gd name="connsiteX126" fmla="*/ 656678 w 1033465"/>
                  <a:gd name="connsiteY126" fmla="*/ 257626 h 838042"/>
                  <a:gd name="connsiteX127" fmla="*/ 616001 w 1033465"/>
                  <a:gd name="connsiteY127" fmla="*/ 286712 h 838042"/>
                  <a:gd name="connsiteX128" fmla="*/ 564857 w 1033465"/>
                  <a:gd name="connsiteY128" fmla="*/ 287389 h 838042"/>
                  <a:gd name="connsiteX129" fmla="*/ 530567 w 1033465"/>
                  <a:gd name="connsiteY129" fmla="*/ 274054 h 838042"/>
                  <a:gd name="connsiteX130" fmla="*/ 507707 w 1033465"/>
                  <a:gd name="connsiteY130" fmla="*/ 235954 h 838042"/>
                  <a:gd name="connsiteX131" fmla="*/ 509612 w 1033465"/>
                  <a:gd name="connsiteY131" fmla="*/ 171184 h 838042"/>
                  <a:gd name="connsiteX132" fmla="*/ 508314 w 1033465"/>
                  <a:gd name="connsiteY132" fmla="*/ 73485 h 838042"/>
                  <a:gd name="connsiteX133" fmla="*/ 454116 w 1033465"/>
                  <a:gd name="connsiteY133" fmla="*/ 11248 h 838042"/>
                  <a:gd name="connsiteX134" fmla="*/ 442470 w 1033465"/>
                  <a:gd name="connsiteY134" fmla="*/ 75864 h 838042"/>
                  <a:gd name="connsiteX135" fmla="*/ 439226 w 1033465"/>
                  <a:gd name="connsiteY135" fmla="*/ 132660 h 838042"/>
                  <a:gd name="connsiteX136" fmla="*/ 436054 w 1033465"/>
                  <a:gd name="connsiteY136"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9117 w 1033465"/>
                  <a:gd name="connsiteY3" fmla="*/ 266434 h 838042"/>
                  <a:gd name="connsiteX4" fmla="*/ 315302 w 1033465"/>
                  <a:gd name="connsiteY4" fmla="*/ 289294 h 838042"/>
                  <a:gd name="connsiteX5" fmla="*/ 267677 w 1033465"/>
                  <a:gd name="connsiteY5" fmla="*/ 285484 h 838042"/>
                  <a:gd name="connsiteX6" fmla="*/ 256247 w 1033465"/>
                  <a:gd name="connsiteY6" fmla="*/ 281674 h 838042"/>
                  <a:gd name="connsiteX7" fmla="*/ 233387 w 1033465"/>
                  <a:gd name="connsiteY7" fmla="*/ 274054 h 838042"/>
                  <a:gd name="connsiteX8" fmla="*/ 221957 w 1033465"/>
                  <a:gd name="connsiteY8" fmla="*/ 272149 h 838042"/>
                  <a:gd name="connsiteX9" fmla="*/ 191477 w 1033465"/>
                  <a:gd name="connsiteY9" fmla="*/ 262624 h 838042"/>
                  <a:gd name="connsiteX10" fmla="*/ 183857 w 1033465"/>
                  <a:gd name="connsiteY10" fmla="*/ 260719 h 838042"/>
                  <a:gd name="connsiteX11" fmla="*/ 172427 w 1033465"/>
                  <a:gd name="connsiteY11" fmla="*/ 255004 h 838042"/>
                  <a:gd name="connsiteX12" fmla="*/ 166712 w 1033465"/>
                  <a:gd name="connsiteY12" fmla="*/ 251194 h 838042"/>
                  <a:gd name="connsiteX13" fmla="*/ 159092 w 1033465"/>
                  <a:gd name="connsiteY13" fmla="*/ 239764 h 838042"/>
                  <a:gd name="connsiteX14" fmla="*/ 147662 w 1033465"/>
                  <a:gd name="connsiteY14" fmla="*/ 235954 h 838042"/>
                  <a:gd name="connsiteX15" fmla="*/ 141947 w 1033465"/>
                  <a:gd name="connsiteY15" fmla="*/ 232144 h 838042"/>
                  <a:gd name="connsiteX16" fmla="*/ 136232 w 1033465"/>
                  <a:gd name="connsiteY16" fmla="*/ 230239 h 838042"/>
                  <a:gd name="connsiteX17" fmla="*/ 119087 w 1033465"/>
                  <a:gd name="connsiteY17" fmla="*/ 226429 h 838042"/>
                  <a:gd name="connsiteX18" fmla="*/ 113372 w 1033465"/>
                  <a:gd name="connsiteY18" fmla="*/ 220714 h 838042"/>
                  <a:gd name="connsiteX19" fmla="*/ 103847 w 1033465"/>
                  <a:gd name="connsiteY19" fmla="*/ 203569 h 838042"/>
                  <a:gd name="connsiteX20" fmla="*/ 86702 w 1033465"/>
                  <a:gd name="connsiteY20" fmla="*/ 195949 h 838042"/>
                  <a:gd name="connsiteX21" fmla="*/ 80987 w 1033465"/>
                  <a:gd name="connsiteY21" fmla="*/ 194044 h 838042"/>
                  <a:gd name="connsiteX22" fmla="*/ 61937 w 1033465"/>
                  <a:gd name="connsiteY22" fmla="*/ 197854 h 838042"/>
                  <a:gd name="connsiteX23" fmla="*/ 56222 w 1033465"/>
                  <a:gd name="connsiteY23" fmla="*/ 201664 h 838042"/>
                  <a:gd name="connsiteX24" fmla="*/ 52412 w 1033465"/>
                  <a:gd name="connsiteY24" fmla="*/ 207379 h 838042"/>
                  <a:gd name="connsiteX25" fmla="*/ 48602 w 1033465"/>
                  <a:gd name="connsiteY25" fmla="*/ 218809 h 838042"/>
                  <a:gd name="connsiteX26" fmla="*/ 52412 w 1033465"/>
                  <a:gd name="connsiteY26" fmla="*/ 256909 h 838042"/>
                  <a:gd name="connsiteX27" fmla="*/ 56222 w 1033465"/>
                  <a:gd name="connsiteY27" fmla="*/ 262624 h 838042"/>
                  <a:gd name="connsiteX28" fmla="*/ 61937 w 1033465"/>
                  <a:gd name="connsiteY28" fmla="*/ 266434 h 838042"/>
                  <a:gd name="connsiteX29" fmla="*/ 65747 w 1033465"/>
                  <a:gd name="connsiteY29" fmla="*/ 272149 h 838042"/>
                  <a:gd name="connsiteX30" fmla="*/ 82892 w 1033465"/>
                  <a:gd name="connsiteY30" fmla="*/ 281674 h 838042"/>
                  <a:gd name="connsiteX31" fmla="*/ 105752 w 1033465"/>
                  <a:gd name="connsiteY31" fmla="*/ 283579 h 838042"/>
                  <a:gd name="connsiteX32" fmla="*/ 126707 w 1033465"/>
                  <a:gd name="connsiteY32" fmla="*/ 289294 h 838042"/>
                  <a:gd name="connsiteX33" fmla="*/ 132422 w 1033465"/>
                  <a:gd name="connsiteY33" fmla="*/ 291199 h 838042"/>
                  <a:gd name="connsiteX34" fmla="*/ 138137 w 1033465"/>
                  <a:gd name="connsiteY34" fmla="*/ 296914 h 838042"/>
                  <a:gd name="connsiteX35" fmla="*/ 145757 w 1033465"/>
                  <a:gd name="connsiteY35" fmla="*/ 298819 h 838042"/>
                  <a:gd name="connsiteX36" fmla="*/ 168617 w 1033465"/>
                  <a:gd name="connsiteY36" fmla="*/ 302629 h 838042"/>
                  <a:gd name="connsiteX37" fmla="*/ 193382 w 1033465"/>
                  <a:gd name="connsiteY37" fmla="*/ 308344 h 838042"/>
                  <a:gd name="connsiteX38" fmla="*/ 210527 w 1033465"/>
                  <a:gd name="connsiteY38" fmla="*/ 314059 h 838042"/>
                  <a:gd name="connsiteX39" fmla="*/ 216242 w 1033465"/>
                  <a:gd name="connsiteY39" fmla="*/ 315964 h 838042"/>
                  <a:gd name="connsiteX40" fmla="*/ 231482 w 1033465"/>
                  <a:gd name="connsiteY40" fmla="*/ 319774 h 838042"/>
                  <a:gd name="connsiteX41" fmla="*/ 250532 w 1033465"/>
                  <a:gd name="connsiteY41" fmla="*/ 325489 h 838042"/>
                  <a:gd name="connsiteX42" fmla="*/ 256247 w 1033465"/>
                  <a:gd name="connsiteY42" fmla="*/ 329299 h 838042"/>
                  <a:gd name="connsiteX43" fmla="*/ 269582 w 1033465"/>
                  <a:gd name="connsiteY43" fmla="*/ 344539 h 838042"/>
                  <a:gd name="connsiteX44" fmla="*/ 275297 w 1033465"/>
                  <a:gd name="connsiteY44" fmla="*/ 363589 h 838042"/>
                  <a:gd name="connsiteX45" fmla="*/ 277202 w 1033465"/>
                  <a:gd name="connsiteY45" fmla="*/ 369304 h 838042"/>
                  <a:gd name="connsiteX46" fmla="*/ 279107 w 1033465"/>
                  <a:gd name="connsiteY46" fmla="*/ 375019 h 838042"/>
                  <a:gd name="connsiteX47" fmla="*/ 281012 w 1033465"/>
                  <a:gd name="connsiteY47" fmla="*/ 399784 h 838042"/>
                  <a:gd name="connsiteX48" fmla="*/ 282917 w 1033465"/>
                  <a:gd name="connsiteY48" fmla="*/ 405499 h 838042"/>
                  <a:gd name="connsiteX49" fmla="*/ 281012 w 1033465"/>
                  <a:gd name="connsiteY49" fmla="*/ 424549 h 838042"/>
                  <a:gd name="connsiteX50" fmla="*/ 279107 w 1033465"/>
                  <a:gd name="connsiteY50" fmla="*/ 434074 h 838042"/>
                  <a:gd name="connsiteX51" fmla="*/ 265772 w 1033465"/>
                  <a:gd name="connsiteY51" fmla="*/ 447409 h 838042"/>
                  <a:gd name="connsiteX52" fmla="*/ 254342 w 1033465"/>
                  <a:gd name="connsiteY52" fmla="*/ 455029 h 838042"/>
                  <a:gd name="connsiteX53" fmla="*/ 242912 w 1033465"/>
                  <a:gd name="connsiteY53" fmla="*/ 458839 h 838042"/>
                  <a:gd name="connsiteX54" fmla="*/ 128612 w 1033465"/>
                  <a:gd name="connsiteY54" fmla="*/ 458839 h 838042"/>
                  <a:gd name="connsiteX55" fmla="*/ 122897 w 1033465"/>
                  <a:gd name="connsiteY55" fmla="*/ 460744 h 838042"/>
                  <a:gd name="connsiteX56" fmla="*/ 107657 w 1033465"/>
                  <a:gd name="connsiteY56" fmla="*/ 462649 h 838042"/>
                  <a:gd name="connsiteX57" fmla="*/ 90512 w 1033465"/>
                  <a:gd name="connsiteY57" fmla="*/ 468364 h 838042"/>
                  <a:gd name="connsiteX58" fmla="*/ 84797 w 1033465"/>
                  <a:gd name="connsiteY58" fmla="*/ 470269 h 838042"/>
                  <a:gd name="connsiteX59" fmla="*/ 79082 w 1033465"/>
                  <a:gd name="connsiteY59" fmla="*/ 474079 h 838042"/>
                  <a:gd name="connsiteX60" fmla="*/ 67652 w 1033465"/>
                  <a:gd name="connsiteY60" fmla="*/ 475984 h 838042"/>
                  <a:gd name="connsiteX61" fmla="*/ 29552 w 1033465"/>
                  <a:gd name="connsiteY61" fmla="*/ 477889 h 838042"/>
                  <a:gd name="connsiteX62" fmla="*/ 18122 w 1033465"/>
                  <a:gd name="connsiteY62" fmla="*/ 483604 h 838042"/>
                  <a:gd name="connsiteX63" fmla="*/ 8597 w 1033465"/>
                  <a:gd name="connsiteY63" fmla="*/ 493129 h 838042"/>
                  <a:gd name="connsiteX64" fmla="*/ 6692 w 1033465"/>
                  <a:gd name="connsiteY64" fmla="*/ 498844 h 838042"/>
                  <a:gd name="connsiteX65" fmla="*/ 2882 w 1033465"/>
                  <a:gd name="connsiteY65" fmla="*/ 504559 h 838042"/>
                  <a:gd name="connsiteX66" fmla="*/ 14312 w 1033465"/>
                  <a:gd name="connsiteY66" fmla="*/ 540754 h 838042"/>
                  <a:gd name="connsiteX67" fmla="*/ 147662 w 1033465"/>
                  <a:gd name="connsiteY67" fmla="*/ 540754 h 838042"/>
                  <a:gd name="connsiteX68" fmla="*/ 155282 w 1033465"/>
                  <a:gd name="connsiteY68" fmla="*/ 538849 h 838042"/>
                  <a:gd name="connsiteX69" fmla="*/ 305777 w 1033465"/>
                  <a:gd name="connsiteY69" fmla="*/ 533134 h 838042"/>
                  <a:gd name="connsiteX70" fmla="*/ 321017 w 1033465"/>
                  <a:gd name="connsiteY70" fmla="*/ 540754 h 838042"/>
                  <a:gd name="connsiteX71" fmla="*/ 332447 w 1033465"/>
                  <a:gd name="connsiteY71" fmla="*/ 546469 h 838042"/>
                  <a:gd name="connsiteX72" fmla="*/ 336257 w 1033465"/>
                  <a:gd name="connsiteY72" fmla="*/ 552184 h 838042"/>
                  <a:gd name="connsiteX73" fmla="*/ 341972 w 1033465"/>
                  <a:gd name="connsiteY73" fmla="*/ 554089 h 838042"/>
                  <a:gd name="connsiteX74" fmla="*/ 353402 w 1033465"/>
                  <a:gd name="connsiteY74" fmla="*/ 561709 h 838042"/>
                  <a:gd name="connsiteX75" fmla="*/ 359117 w 1033465"/>
                  <a:gd name="connsiteY75" fmla="*/ 565519 h 838042"/>
                  <a:gd name="connsiteX76" fmla="*/ 362927 w 1033465"/>
                  <a:gd name="connsiteY76" fmla="*/ 571234 h 838042"/>
                  <a:gd name="connsiteX77" fmla="*/ 368642 w 1033465"/>
                  <a:gd name="connsiteY77" fmla="*/ 582664 h 838042"/>
                  <a:gd name="connsiteX78" fmla="*/ 364832 w 1033465"/>
                  <a:gd name="connsiteY78" fmla="*/ 609334 h 838042"/>
                  <a:gd name="connsiteX79" fmla="*/ 361022 w 1033465"/>
                  <a:gd name="connsiteY79" fmla="*/ 615049 h 838042"/>
                  <a:gd name="connsiteX80" fmla="*/ 359117 w 1033465"/>
                  <a:gd name="connsiteY80" fmla="*/ 620764 h 838042"/>
                  <a:gd name="connsiteX81" fmla="*/ 355307 w 1033465"/>
                  <a:gd name="connsiteY81" fmla="*/ 626479 h 838042"/>
                  <a:gd name="connsiteX82" fmla="*/ 353402 w 1033465"/>
                  <a:gd name="connsiteY82" fmla="*/ 632194 h 838042"/>
                  <a:gd name="connsiteX83" fmla="*/ 349592 w 1033465"/>
                  <a:gd name="connsiteY83" fmla="*/ 637909 h 838042"/>
                  <a:gd name="connsiteX84" fmla="*/ 332447 w 1033465"/>
                  <a:gd name="connsiteY84" fmla="*/ 704584 h 838042"/>
                  <a:gd name="connsiteX85" fmla="*/ 330542 w 1033465"/>
                  <a:gd name="connsiteY85" fmla="*/ 756019 h 838042"/>
                  <a:gd name="connsiteX86" fmla="*/ 332447 w 1033465"/>
                  <a:gd name="connsiteY86" fmla="*/ 780784 h 838042"/>
                  <a:gd name="connsiteX87" fmla="*/ 334352 w 1033465"/>
                  <a:gd name="connsiteY87" fmla="*/ 786499 h 838042"/>
                  <a:gd name="connsiteX88" fmla="*/ 338162 w 1033465"/>
                  <a:gd name="connsiteY88" fmla="*/ 790309 h 838042"/>
                  <a:gd name="connsiteX89" fmla="*/ 366737 w 1033465"/>
                  <a:gd name="connsiteY89" fmla="*/ 836029 h 838042"/>
                  <a:gd name="connsiteX90" fmla="*/ 389597 w 1033465"/>
                  <a:gd name="connsiteY90" fmla="*/ 837934 h 838042"/>
                  <a:gd name="connsiteX91" fmla="*/ 397407 w 1033465"/>
                  <a:gd name="connsiteY91" fmla="*/ 833530 h 838042"/>
                  <a:gd name="connsiteX92" fmla="*/ 402932 w 1033465"/>
                  <a:gd name="connsiteY92" fmla="*/ 784594 h 838042"/>
                  <a:gd name="connsiteX93" fmla="*/ 406742 w 1033465"/>
                  <a:gd name="connsiteY93" fmla="*/ 727444 h 838042"/>
                  <a:gd name="connsiteX94" fmla="*/ 423887 w 1033465"/>
                  <a:gd name="connsiteY94" fmla="*/ 672199 h 838042"/>
                  <a:gd name="connsiteX95" fmla="*/ 429602 w 1033465"/>
                  <a:gd name="connsiteY95" fmla="*/ 658864 h 838042"/>
                  <a:gd name="connsiteX96" fmla="*/ 444084 w 1033465"/>
                  <a:gd name="connsiteY96" fmla="*/ 626947 h 838042"/>
                  <a:gd name="connsiteX97" fmla="*/ 464289 w 1033465"/>
                  <a:gd name="connsiteY97" fmla="*/ 600072 h 838042"/>
                  <a:gd name="connsiteX98" fmla="*/ 523510 w 1033465"/>
                  <a:gd name="connsiteY98" fmla="*/ 565123 h 838042"/>
                  <a:gd name="connsiteX99" fmla="*/ 599348 w 1033465"/>
                  <a:gd name="connsiteY99" fmla="*/ 550915 h 838042"/>
                  <a:gd name="connsiteX100" fmla="*/ 707801 w 1033465"/>
                  <a:gd name="connsiteY100" fmla="*/ 612819 h 838042"/>
                  <a:gd name="connsiteX101" fmla="*/ 780122 w 1033465"/>
                  <a:gd name="connsiteY101" fmla="*/ 656959 h 838042"/>
                  <a:gd name="connsiteX102" fmla="*/ 804887 w 1033465"/>
                  <a:gd name="connsiteY102" fmla="*/ 632194 h 838042"/>
                  <a:gd name="connsiteX103" fmla="*/ 801077 w 1033465"/>
                  <a:gd name="connsiteY103" fmla="*/ 601714 h 838042"/>
                  <a:gd name="connsiteX104" fmla="*/ 762796 w 1033465"/>
                  <a:gd name="connsiteY104" fmla="*/ 562523 h 838042"/>
                  <a:gd name="connsiteX105" fmla="*/ 650582 w 1033465"/>
                  <a:gd name="connsiteY105" fmla="*/ 479794 h 838042"/>
                  <a:gd name="connsiteX106" fmla="*/ 646772 w 1033465"/>
                  <a:gd name="connsiteY106" fmla="*/ 462649 h 838042"/>
                  <a:gd name="connsiteX107" fmla="*/ 658202 w 1033465"/>
                  <a:gd name="connsiteY107" fmla="*/ 426454 h 838042"/>
                  <a:gd name="connsiteX108" fmla="*/ 726782 w 1033465"/>
                  <a:gd name="connsiteY108" fmla="*/ 405499 h 838042"/>
                  <a:gd name="connsiteX109" fmla="*/ 813738 w 1033465"/>
                  <a:gd name="connsiteY109" fmla="*/ 406906 h 838042"/>
                  <a:gd name="connsiteX110" fmla="*/ 906231 w 1033465"/>
                  <a:gd name="connsiteY110" fmla="*/ 417646 h 838042"/>
                  <a:gd name="connsiteX111" fmla="*/ 1002290 w 1033465"/>
                  <a:gd name="connsiteY111" fmla="*/ 426835 h 838042"/>
                  <a:gd name="connsiteX112" fmla="*/ 1032449 w 1033465"/>
                  <a:gd name="connsiteY112" fmla="*/ 402711 h 838042"/>
                  <a:gd name="connsiteX113" fmla="*/ 1020514 w 1033465"/>
                  <a:gd name="connsiteY113" fmla="*/ 377797 h 838042"/>
                  <a:gd name="connsiteX114" fmla="*/ 964889 w 1033465"/>
                  <a:gd name="connsiteY114" fmla="*/ 358029 h 838042"/>
                  <a:gd name="connsiteX115" fmla="*/ 827747 w 1033465"/>
                  <a:gd name="connsiteY115" fmla="*/ 357874 h 838042"/>
                  <a:gd name="connsiteX116" fmla="*/ 755811 w 1033465"/>
                  <a:gd name="connsiteY116" fmla="*/ 361702 h 838042"/>
                  <a:gd name="connsiteX117" fmla="*/ 671537 w 1033465"/>
                  <a:gd name="connsiteY117" fmla="*/ 369304 h 838042"/>
                  <a:gd name="connsiteX118" fmla="*/ 644867 w 1033465"/>
                  <a:gd name="connsiteY118" fmla="*/ 338824 h 838042"/>
                  <a:gd name="connsiteX119" fmla="*/ 676403 w 1033465"/>
                  <a:gd name="connsiteY119" fmla="*/ 304962 h 838042"/>
                  <a:gd name="connsiteX120" fmla="*/ 707732 w 1033465"/>
                  <a:gd name="connsiteY120" fmla="*/ 283579 h 838042"/>
                  <a:gd name="connsiteX121" fmla="*/ 743927 w 1033465"/>
                  <a:gd name="connsiteY121" fmla="*/ 251194 h 838042"/>
                  <a:gd name="connsiteX122" fmla="*/ 783019 w 1033465"/>
                  <a:gd name="connsiteY122" fmla="*/ 213846 h 838042"/>
                  <a:gd name="connsiteX123" fmla="*/ 746401 w 1033465"/>
                  <a:gd name="connsiteY123" fmla="*/ 201789 h 838042"/>
                  <a:gd name="connsiteX124" fmla="*/ 694397 w 1033465"/>
                  <a:gd name="connsiteY124" fmla="*/ 226429 h 838042"/>
                  <a:gd name="connsiteX125" fmla="*/ 656678 w 1033465"/>
                  <a:gd name="connsiteY125" fmla="*/ 257626 h 838042"/>
                  <a:gd name="connsiteX126" fmla="*/ 616001 w 1033465"/>
                  <a:gd name="connsiteY126" fmla="*/ 286712 h 838042"/>
                  <a:gd name="connsiteX127" fmla="*/ 564857 w 1033465"/>
                  <a:gd name="connsiteY127" fmla="*/ 287389 h 838042"/>
                  <a:gd name="connsiteX128" fmla="*/ 530567 w 1033465"/>
                  <a:gd name="connsiteY128" fmla="*/ 274054 h 838042"/>
                  <a:gd name="connsiteX129" fmla="*/ 507707 w 1033465"/>
                  <a:gd name="connsiteY129" fmla="*/ 235954 h 838042"/>
                  <a:gd name="connsiteX130" fmla="*/ 509612 w 1033465"/>
                  <a:gd name="connsiteY130" fmla="*/ 171184 h 838042"/>
                  <a:gd name="connsiteX131" fmla="*/ 508314 w 1033465"/>
                  <a:gd name="connsiteY131" fmla="*/ 73485 h 838042"/>
                  <a:gd name="connsiteX132" fmla="*/ 454116 w 1033465"/>
                  <a:gd name="connsiteY132" fmla="*/ 11248 h 838042"/>
                  <a:gd name="connsiteX133" fmla="*/ 442470 w 1033465"/>
                  <a:gd name="connsiteY133" fmla="*/ 75864 h 838042"/>
                  <a:gd name="connsiteX134" fmla="*/ 439226 w 1033465"/>
                  <a:gd name="connsiteY134" fmla="*/ 132660 h 838042"/>
                  <a:gd name="connsiteX135" fmla="*/ 436054 w 1033465"/>
                  <a:gd name="connsiteY135"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9117 w 1033465"/>
                  <a:gd name="connsiteY3" fmla="*/ 266434 h 838042"/>
                  <a:gd name="connsiteX4" fmla="*/ 315302 w 1033465"/>
                  <a:gd name="connsiteY4" fmla="*/ 289294 h 838042"/>
                  <a:gd name="connsiteX5" fmla="*/ 267677 w 1033465"/>
                  <a:gd name="connsiteY5" fmla="*/ 285484 h 838042"/>
                  <a:gd name="connsiteX6" fmla="*/ 233387 w 1033465"/>
                  <a:gd name="connsiteY6" fmla="*/ 274054 h 838042"/>
                  <a:gd name="connsiteX7" fmla="*/ 221957 w 1033465"/>
                  <a:gd name="connsiteY7" fmla="*/ 272149 h 838042"/>
                  <a:gd name="connsiteX8" fmla="*/ 191477 w 1033465"/>
                  <a:gd name="connsiteY8" fmla="*/ 262624 h 838042"/>
                  <a:gd name="connsiteX9" fmla="*/ 183857 w 1033465"/>
                  <a:gd name="connsiteY9" fmla="*/ 260719 h 838042"/>
                  <a:gd name="connsiteX10" fmla="*/ 172427 w 1033465"/>
                  <a:gd name="connsiteY10" fmla="*/ 255004 h 838042"/>
                  <a:gd name="connsiteX11" fmla="*/ 166712 w 1033465"/>
                  <a:gd name="connsiteY11" fmla="*/ 251194 h 838042"/>
                  <a:gd name="connsiteX12" fmla="*/ 159092 w 1033465"/>
                  <a:gd name="connsiteY12" fmla="*/ 239764 h 838042"/>
                  <a:gd name="connsiteX13" fmla="*/ 147662 w 1033465"/>
                  <a:gd name="connsiteY13" fmla="*/ 235954 h 838042"/>
                  <a:gd name="connsiteX14" fmla="*/ 141947 w 1033465"/>
                  <a:gd name="connsiteY14" fmla="*/ 232144 h 838042"/>
                  <a:gd name="connsiteX15" fmla="*/ 136232 w 1033465"/>
                  <a:gd name="connsiteY15" fmla="*/ 230239 h 838042"/>
                  <a:gd name="connsiteX16" fmla="*/ 119087 w 1033465"/>
                  <a:gd name="connsiteY16" fmla="*/ 226429 h 838042"/>
                  <a:gd name="connsiteX17" fmla="*/ 113372 w 1033465"/>
                  <a:gd name="connsiteY17" fmla="*/ 220714 h 838042"/>
                  <a:gd name="connsiteX18" fmla="*/ 103847 w 1033465"/>
                  <a:gd name="connsiteY18" fmla="*/ 203569 h 838042"/>
                  <a:gd name="connsiteX19" fmla="*/ 86702 w 1033465"/>
                  <a:gd name="connsiteY19" fmla="*/ 195949 h 838042"/>
                  <a:gd name="connsiteX20" fmla="*/ 80987 w 1033465"/>
                  <a:gd name="connsiteY20" fmla="*/ 194044 h 838042"/>
                  <a:gd name="connsiteX21" fmla="*/ 61937 w 1033465"/>
                  <a:gd name="connsiteY21" fmla="*/ 197854 h 838042"/>
                  <a:gd name="connsiteX22" fmla="*/ 56222 w 1033465"/>
                  <a:gd name="connsiteY22" fmla="*/ 201664 h 838042"/>
                  <a:gd name="connsiteX23" fmla="*/ 52412 w 1033465"/>
                  <a:gd name="connsiteY23" fmla="*/ 207379 h 838042"/>
                  <a:gd name="connsiteX24" fmla="*/ 48602 w 1033465"/>
                  <a:gd name="connsiteY24" fmla="*/ 218809 h 838042"/>
                  <a:gd name="connsiteX25" fmla="*/ 52412 w 1033465"/>
                  <a:gd name="connsiteY25" fmla="*/ 256909 h 838042"/>
                  <a:gd name="connsiteX26" fmla="*/ 56222 w 1033465"/>
                  <a:gd name="connsiteY26" fmla="*/ 262624 h 838042"/>
                  <a:gd name="connsiteX27" fmla="*/ 61937 w 1033465"/>
                  <a:gd name="connsiteY27" fmla="*/ 266434 h 838042"/>
                  <a:gd name="connsiteX28" fmla="*/ 65747 w 1033465"/>
                  <a:gd name="connsiteY28" fmla="*/ 272149 h 838042"/>
                  <a:gd name="connsiteX29" fmla="*/ 82892 w 1033465"/>
                  <a:gd name="connsiteY29" fmla="*/ 281674 h 838042"/>
                  <a:gd name="connsiteX30" fmla="*/ 105752 w 1033465"/>
                  <a:gd name="connsiteY30" fmla="*/ 283579 h 838042"/>
                  <a:gd name="connsiteX31" fmla="*/ 126707 w 1033465"/>
                  <a:gd name="connsiteY31" fmla="*/ 289294 h 838042"/>
                  <a:gd name="connsiteX32" fmla="*/ 132422 w 1033465"/>
                  <a:gd name="connsiteY32" fmla="*/ 291199 h 838042"/>
                  <a:gd name="connsiteX33" fmla="*/ 138137 w 1033465"/>
                  <a:gd name="connsiteY33" fmla="*/ 296914 h 838042"/>
                  <a:gd name="connsiteX34" fmla="*/ 145757 w 1033465"/>
                  <a:gd name="connsiteY34" fmla="*/ 298819 h 838042"/>
                  <a:gd name="connsiteX35" fmla="*/ 168617 w 1033465"/>
                  <a:gd name="connsiteY35" fmla="*/ 302629 h 838042"/>
                  <a:gd name="connsiteX36" fmla="*/ 193382 w 1033465"/>
                  <a:gd name="connsiteY36" fmla="*/ 308344 h 838042"/>
                  <a:gd name="connsiteX37" fmla="*/ 210527 w 1033465"/>
                  <a:gd name="connsiteY37" fmla="*/ 314059 h 838042"/>
                  <a:gd name="connsiteX38" fmla="*/ 216242 w 1033465"/>
                  <a:gd name="connsiteY38" fmla="*/ 315964 h 838042"/>
                  <a:gd name="connsiteX39" fmla="*/ 231482 w 1033465"/>
                  <a:gd name="connsiteY39" fmla="*/ 319774 h 838042"/>
                  <a:gd name="connsiteX40" fmla="*/ 250532 w 1033465"/>
                  <a:gd name="connsiteY40" fmla="*/ 325489 h 838042"/>
                  <a:gd name="connsiteX41" fmla="*/ 256247 w 1033465"/>
                  <a:gd name="connsiteY41" fmla="*/ 329299 h 838042"/>
                  <a:gd name="connsiteX42" fmla="*/ 269582 w 1033465"/>
                  <a:gd name="connsiteY42" fmla="*/ 344539 h 838042"/>
                  <a:gd name="connsiteX43" fmla="*/ 275297 w 1033465"/>
                  <a:gd name="connsiteY43" fmla="*/ 363589 h 838042"/>
                  <a:gd name="connsiteX44" fmla="*/ 277202 w 1033465"/>
                  <a:gd name="connsiteY44" fmla="*/ 369304 h 838042"/>
                  <a:gd name="connsiteX45" fmla="*/ 279107 w 1033465"/>
                  <a:gd name="connsiteY45" fmla="*/ 375019 h 838042"/>
                  <a:gd name="connsiteX46" fmla="*/ 281012 w 1033465"/>
                  <a:gd name="connsiteY46" fmla="*/ 399784 h 838042"/>
                  <a:gd name="connsiteX47" fmla="*/ 282917 w 1033465"/>
                  <a:gd name="connsiteY47" fmla="*/ 405499 h 838042"/>
                  <a:gd name="connsiteX48" fmla="*/ 281012 w 1033465"/>
                  <a:gd name="connsiteY48" fmla="*/ 424549 h 838042"/>
                  <a:gd name="connsiteX49" fmla="*/ 279107 w 1033465"/>
                  <a:gd name="connsiteY49" fmla="*/ 434074 h 838042"/>
                  <a:gd name="connsiteX50" fmla="*/ 265772 w 1033465"/>
                  <a:gd name="connsiteY50" fmla="*/ 447409 h 838042"/>
                  <a:gd name="connsiteX51" fmla="*/ 254342 w 1033465"/>
                  <a:gd name="connsiteY51" fmla="*/ 455029 h 838042"/>
                  <a:gd name="connsiteX52" fmla="*/ 242912 w 1033465"/>
                  <a:gd name="connsiteY52" fmla="*/ 458839 h 838042"/>
                  <a:gd name="connsiteX53" fmla="*/ 128612 w 1033465"/>
                  <a:gd name="connsiteY53" fmla="*/ 458839 h 838042"/>
                  <a:gd name="connsiteX54" fmla="*/ 122897 w 1033465"/>
                  <a:gd name="connsiteY54" fmla="*/ 460744 h 838042"/>
                  <a:gd name="connsiteX55" fmla="*/ 107657 w 1033465"/>
                  <a:gd name="connsiteY55" fmla="*/ 462649 h 838042"/>
                  <a:gd name="connsiteX56" fmla="*/ 90512 w 1033465"/>
                  <a:gd name="connsiteY56" fmla="*/ 468364 h 838042"/>
                  <a:gd name="connsiteX57" fmla="*/ 84797 w 1033465"/>
                  <a:gd name="connsiteY57" fmla="*/ 470269 h 838042"/>
                  <a:gd name="connsiteX58" fmla="*/ 79082 w 1033465"/>
                  <a:gd name="connsiteY58" fmla="*/ 474079 h 838042"/>
                  <a:gd name="connsiteX59" fmla="*/ 67652 w 1033465"/>
                  <a:gd name="connsiteY59" fmla="*/ 475984 h 838042"/>
                  <a:gd name="connsiteX60" fmla="*/ 29552 w 1033465"/>
                  <a:gd name="connsiteY60" fmla="*/ 477889 h 838042"/>
                  <a:gd name="connsiteX61" fmla="*/ 18122 w 1033465"/>
                  <a:gd name="connsiteY61" fmla="*/ 483604 h 838042"/>
                  <a:gd name="connsiteX62" fmla="*/ 8597 w 1033465"/>
                  <a:gd name="connsiteY62" fmla="*/ 493129 h 838042"/>
                  <a:gd name="connsiteX63" fmla="*/ 6692 w 1033465"/>
                  <a:gd name="connsiteY63" fmla="*/ 498844 h 838042"/>
                  <a:gd name="connsiteX64" fmla="*/ 2882 w 1033465"/>
                  <a:gd name="connsiteY64" fmla="*/ 504559 h 838042"/>
                  <a:gd name="connsiteX65" fmla="*/ 14312 w 1033465"/>
                  <a:gd name="connsiteY65" fmla="*/ 540754 h 838042"/>
                  <a:gd name="connsiteX66" fmla="*/ 147662 w 1033465"/>
                  <a:gd name="connsiteY66" fmla="*/ 540754 h 838042"/>
                  <a:gd name="connsiteX67" fmla="*/ 155282 w 1033465"/>
                  <a:gd name="connsiteY67" fmla="*/ 538849 h 838042"/>
                  <a:gd name="connsiteX68" fmla="*/ 305777 w 1033465"/>
                  <a:gd name="connsiteY68" fmla="*/ 533134 h 838042"/>
                  <a:gd name="connsiteX69" fmla="*/ 321017 w 1033465"/>
                  <a:gd name="connsiteY69" fmla="*/ 540754 h 838042"/>
                  <a:gd name="connsiteX70" fmla="*/ 332447 w 1033465"/>
                  <a:gd name="connsiteY70" fmla="*/ 546469 h 838042"/>
                  <a:gd name="connsiteX71" fmla="*/ 336257 w 1033465"/>
                  <a:gd name="connsiteY71" fmla="*/ 552184 h 838042"/>
                  <a:gd name="connsiteX72" fmla="*/ 341972 w 1033465"/>
                  <a:gd name="connsiteY72" fmla="*/ 554089 h 838042"/>
                  <a:gd name="connsiteX73" fmla="*/ 353402 w 1033465"/>
                  <a:gd name="connsiteY73" fmla="*/ 561709 h 838042"/>
                  <a:gd name="connsiteX74" fmla="*/ 359117 w 1033465"/>
                  <a:gd name="connsiteY74" fmla="*/ 565519 h 838042"/>
                  <a:gd name="connsiteX75" fmla="*/ 362927 w 1033465"/>
                  <a:gd name="connsiteY75" fmla="*/ 571234 h 838042"/>
                  <a:gd name="connsiteX76" fmla="*/ 368642 w 1033465"/>
                  <a:gd name="connsiteY76" fmla="*/ 582664 h 838042"/>
                  <a:gd name="connsiteX77" fmla="*/ 364832 w 1033465"/>
                  <a:gd name="connsiteY77" fmla="*/ 609334 h 838042"/>
                  <a:gd name="connsiteX78" fmla="*/ 361022 w 1033465"/>
                  <a:gd name="connsiteY78" fmla="*/ 615049 h 838042"/>
                  <a:gd name="connsiteX79" fmla="*/ 359117 w 1033465"/>
                  <a:gd name="connsiteY79" fmla="*/ 620764 h 838042"/>
                  <a:gd name="connsiteX80" fmla="*/ 355307 w 1033465"/>
                  <a:gd name="connsiteY80" fmla="*/ 626479 h 838042"/>
                  <a:gd name="connsiteX81" fmla="*/ 353402 w 1033465"/>
                  <a:gd name="connsiteY81" fmla="*/ 632194 h 838042"/>
                  <a:gd name="connsiteX82" fmla="*/ 349592 w 1033465"/>
                  <a:gd name="connsiteY82" fmla="*/ 637909 h 838042"/>
                  <a:gd name="connsiteX83" fmla="*/ 332447 w 1033465"/>
                  <a:gd name="connsiteY83" fmla="*/ 704584 h 838042"/>
                  <a:gd name="connsiteX84" fmla="*/ 330542 w 1033465"/>
                  <a:gd name="connsiteY84" fmla="*/ 756019 h 838042"/>
                  <a:gd name="connsiteX85" fmla="*/ 332447 w 1033465"/>
                  <a:gd name="connsiteY85" fmla="*/ 780784 h 838042"/>
                  <a:gd name="connsiteX86" fmla="*/ 334352 w 1033465"/>
                  <a:gd name="connsiteY86" fmla="*/ 786499 h 838042"/>
                  <a:gd name="connsiteX87" fmla="*/ 338162 w 1033465"/>
                  <a:gd name="connsiteY87" fmla="*/ 790309 h 838042"/>
                  <a:gd name="connsiteX88" fmla="*/ 366737 w 1033465"/>
                  <a:gd name="connsiteY88" fmla="*/ 836029 h 838042"/>
                  <a:gd name="connsiteX89" fmla="*/ 389597 w 1033465"/>
                  <a:gd name="connsiteY89" fmla="*/ 837934 h 838042"/>
                  <a:gd name="connsiteX90" fmla="*/ 397407 w 1033465"/>
                  <a:gd name="connsiteY90" fmla="*/ 833530 h 838042"/>
                  <a:gd name="connsiteX91" fmla="*/ 402932 w 1033465"/>
                  <a:gd name="connsiteY91" fmla="*/ 784594 h 838042"/>
                  <a:gd name="connsiteX92" fmla="*/ 406742 w 1033465"/>
                  <a:gd name="connsiteY92" fmla="*/ 727444 h 838042"/>
                  <a:gd name="connsiteX93" fmla="*/ 423887 w 1033465"/>
                  <a:gd name="connsiteY93" fmla="*/ 672199 h 838042"/>
                  <a:gd name="connsiteX94" fmla="*/ 429602 w 1033465"/>
                  <a:gd name="connsiteY94" fmla="*/ 658864 h 838042"/>
                  <a:gd name="connsiteX95" fmla="*/ 444084 w 1033465"/>
                  <a:gd name="connsiteY95" fmla="*/ 626947 h 838042"/>
                  <a:gd name="connsiteX96" fmla="*/ 464289 w 1033465"/>
                  <a:gd name="connsiteY96" fmla="*/ 600072 h 838042"/>
                  <a:gd name="connsiteX97" fmla="*/ 523510 w 1033465"/>
                  <a:gd name="connsiteY97" fmla="*/ 565123 h 838042"/>
                  <a:gd name="connsiteX98" fmla="*/ 599348 w 1033465"/>
                  <a:gd name="connsiteY98" fmla="*/ 550915 h 838042"/>
                  <a:gd name="connsiteX99" fmla="*/ 707801 w 1033465"/>
                  <a:gd name="connsiteY99" fmla="*/ 612819 h 838042"/>
                  <a:gd name="connsiteX100" fmla="*/ 780122 w 1033465"/>
                  <a:gd name="connsiteY100" fmla="*/ 656959 h 838042"/>
                  <a:gd name="connsiteX101" fmla="*/ 804887 w 1033465"/>
                  <a:gd name="connsiteY101" fmla="*/ 632194 h 838042"/>
                  <a:gd name="connsiteX102" fmla="*/ 801077 w 1033465"/>
                  <a:gd name="connsiteY102" fmla="*/ 601714 h 838042"/>
                  <a:gd name="connsiteX103" fmla="*/ 762796 w 1033465"/>
                  <a:gd name="connsiteY103" fmla="*/ 562523 h 838042"/>
                  <a:gd name="connsiteX104" fmla="*/ 650582 w 1033465"/>
                  <a:gd name="connsiteY104" fmla="*/ 479794 h 838042"/>
                  <a:gd name="connsiteX105" fmla="*/ 646772 w 1033465"/>
                  <a:gd name="connsiteY105" fmla="*/ 462649 h 838042"/>
                  <a:gd name="connsiteX106" fmla="*/ 658202 w 1033465"/>
                  <a:gd name="connsiteY106" fmla="*/ 426454 h 838042"/>
                  <a:gd name="connsiteX107" fmla="*/ 726782 w 1033465"/>
                  <a:gd name="connsiteY107" fmla="*/ 405499 h 838042"/>
                  <a:gd name="connsiteX108" fmla="*/ 813738 w 1033465"/>
                  <a:gd name="connsiteY108" fmla="*/ 406906 h 838042"/>
                  <a:gd name="connsiteX109" fmla="*/ 906231 w 1033465"/>
                  <a:gd name="connsiteY109" fmla="*/ 417646 h 838042"/>
                  <a:gd name="connsiteX110" fmla="*/ 1002290 w 1033465"/>
                  <a:gd name="connsiteY110" fmla="*/ 426835 h 838042"/>
                  <a:gd name="connsiteX111" fmla="*/ 1032449 w 1033465"/>
                  <a:gd name="connsiteY111" fmla="*/ 402711 h 838042"/>
                  <a:gd name="connsiteX112" fmla="*/ 1020514 w 1033465"/>
                  <a:gd name="connsiteY112" fmla="*/ 377797 h 838042"/>
                  <a:gd name="connsiteX113" fmla="*/ 964889 w 1033465"/>
                  <a:gd name="connsiteY113" fmla="*/ 358029 h 838042"/>
                  <a:gd name="connsiteX114" fmla="*/ 827747 w 1033465"/>
                  <a:gd name="connsiteY114" fmla="*/ 357874 h 838042"/>
                  <a:gd name="connsiteX115" fmla="*/ 755811 w 1033465"/>
                  <a:gd name="connsiteY115" fmla="*/ 361702 h 838042"/>
                  <a:gd name="connsiteX116" fmla="*/ 671537 w 1033465"/>
                  <a:gd name="connsiteY116" fmla="*/ 369304 h 838042"/>
                  <a:gd name="connsiteX117" fmla="*/ 644867 w 1033465"/>
                  <a:gd name="connsiteY117" fmla="*/ 338824 h 838042"/>
                  <a:gd name="connsiteX118" fmla="*/ 676403 w 1033465"/>
                  <a:gd name="connsiteY118" fmla="*/ 304962 h 838042"/>
                  <a:gd name="connsiteX119" fmla="*/ 707732 w 1033465"/>
                  <a:gd name="connsiteY119" fmla="*/ 283579 h 838042"/>
                  <a:gd name="connsiteX120" fmla="*/ 743927 w 1033465"/>
                  <a:gd name="connsiteY120" fmla="*/ 251194 h 838042"/>
                  <a:gd name="connsiteX121" fmla="*/ 783019 w 1033465"/>
                  <a:gd name="connsiteY121" fmla="*/ 213846 h 838042"/>
                  <a:gd name="connsiteX122" fmla="*/ 746401 w 1033465"/>
                  <a:gd name="connsiteY122" fmla="*/ 201789 h 838042"/>
                  <a:gd name="connsiteX123" fmla="*/ 694397 w 1033465"/>
                  <a:gd name="connsiteY123" fmla="*/ 226429 h 838042"/>
                  <a:gd name="connsiteX124" fmla="*/ 656678 w 1033465"/>
                  <a:gd name="connsiteY124" fmla="*/ 257626 h 838042"/>
                  <a:gd name="connsiteX125" fmla="*/ 616001 w 1033465"/>
                  <a:gd name="connsiteY125" fmla="*/ 286712 h 838042"/>
                  <a:gd name="connsiteX126" fmla="*/ 564857 w 1033465"/>
                  <a:gd name="connsiteY126" fmla="*/ 287389 h 838042"/>
                  <a:gd name="connsiteX127" fmla="*/ 530567 w 1033465"/>
                  <a:gd name="connsiteY127" fmla="*/ 274054 h 838042"/>
                  <a:gd name="connsiteX128" fmla="*/ 507707 w 1033465"/>
                  <a:gd name="connsiteY128" fmla="*/ 235954 h 838042"/>
                  <a:gd name="connsiteX129" fmla="*/ 509612 w 1033465"/>
                  <a:gd name="connsiteY129" fmla="*/ 171184 h 838042"/>
                  <a:gd name="connsiteX130" fmla="*/ 508314 w 1033465"/>
                  <a:gd name="connsiteY130" fmla="*/ 73485 h 838042"/>
                  <a:gd name="connsiteX131" fmla="*/ 454116 w 1033465"/>
                  <a:gd name="connsiteY131" fmla="*/ 11248 h 838042"/>
                  <a:gd name="connsiteX132" fmla="*/ 442470 w 1033465"/>
                  <a:gd name="connsiteY132" fmla="*/ 75864 h 838042"/>
                  <a:gd name="connsiteX133" fmla="*/ 439226 w 1033465"/>
                  <a:gd name="connsiteY133" fmla="*/ 132660 h 838042"/>
                  <a:gd name="connsiteX134" fmla="*/ 436054 w 1033465"/>
                  <a:gd name="connsiteY134"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9117 w 1033465"/>
                  <a:gd name="connsiteY3" fmla="*/ 266434 h 838042"/>
                  <a:gd name="connsiteX4" fmla="*/ 315302 w 1033465"/>
                  <a:gd name="connsiteY4" fmla="*/ 289294 h 838042"/>
                  <a:gd name="connsiteX5" fmla="*/ 267677 w 1033465"/>
                  <a:gd name="connsiteY5" fmla="*/ 285484 h 838042"/>
                  <a:gd name="connsiteX6" fmla="*/ 221957 w 1033465"/>
                  <a:gd name="connsiteY6" fmla="*/ 272149 h 838042"/>
                  <a:gd name="connsiteX7" fmla="*/ 191477 w 1033465"/>
                  <a:gd name="connsiteY7" fmla="*/ 262624 h 838042"/>
                  <a:gd name="connsiteX8" fmla="*/ 183857 w 1033465"/>
                  <a:gd name="connsiteY8" fmla="*/ 260719 h 838042"/>
                  <a:gd name="connsiteX9" fmla="*/ 172427 w 1033465"/>
                  <a:gd name="connsiteY9" fmla="*/ 255004 h 838042"/>
                  <a:gd name="connsiteX10" fmla="*/ 166712 w 1033465"/>
                  <a:gd name="connsiteY10" fmla="*/ 251194 h 838042"/>
                  <a:gd name="connsiteX11" fmla="*/ 159092 w 1033465"/>
                  <a:gd name="connsiteY11" fmla="*/ 239764 h 838042"/>
                  <a:gd name="connsiteX12" fmla="*/ 147662 w 1033465"/>
                  <a:gd name="connsiteY12" fmla="*/ 235954 h 838042"/>
                  <a:gd name="connsiteX13" fmla="*/ 141947 w 1033465"/>
                  <a:gd name="connsiteY13" fmla="*/ 232144 h 838042"/>
                  <a:gd name="connsiteX14" fmla="*/ 136232 w 1033465"/>
                  <a:gd name="connsiteY14" fmla="*/ 230239 h 838042"/>
                  <a:gd name="connsiteX15" fmla="*/ 119087 w 1033465"/>
                  <a:gd name="connsiteY15" fmla="*/ 226429 h 838042"/>
                  <a:gd name="connsiteX16" fmla="*/ 113372 w 1033465"/>
                  <a:gd name="connsiteY16" fmla="*/ 220714 h 838042"/>
                  <a:gd name="connsiteX17" fmla="*/ 103847 w 1033465"/>
                  <a:gd name="connsiteY17" fmla="*/ 203569 h 838042"/>
                  <a:gd name="connsiteX18" fmla="*/ 86702 w 1033465"/>
                  <a:gd name="connsiteY18" fmla="*/ 195949 h 838042"/>
                  <a:gd name="connsiteX19" fmla="*/ 80987 w 1033465"/>
                  <a:gd name="connsiteY19" fmla="*/ 194044 h 838042"/>
                  <a:gd name="connsiteX20" fmla="*/ 61937 w 1033465"/>
                  <a:gd name="connsiteY20" fmla="*/ 197854 h 838042"/>
                  <a:gd name="connsiteX21" fmla="*/ 56222 w 1033465"/>
                  <a:gd name="connsiteY21" fmla="*/ 201664 h 838042"/>
                  <a:gd name="connsiteX22" fmla="*/ 52412 w 1033465"/>
                  <a:gd name="connsiteY22" fmla="*/ 207379 h 838042"/>
                  <a:gd name="connsiteX23" fmla="*/ 48602 w 1033465"/>
                  <a:gd name="connsiteY23" fmla="*/ 218809 h 838042"/>
                  <a:gd name="connsiteX24" fmla="*/ 52412 w 1033465"/>
                  <a:gd name="connsiteY24" fmla="*/ 256909 h 838042"/>
                  <a:gd name="connsiteX25" fmla="*/ 56222 w 1033465"/>
                  <a:gd name="connsiteY25" fmla="*/ 262624 h 838042"/>
                  <a:gd name="connsiteX26" fmla="*/ 61937 w 1033465"/>
                  <a:gd name="connsiteY26" fmla="*/ 266434 h 838042"/>
                  <a:gd name="connsiteX27" fmla="*/ 65747 w 1033465"/>
                  <a:gd name="connsiteY27" fmla="*/ 272149 h 838042"/>
                  <a:gd name="connsiteX28" fmla="*/ 82892 w 1033465"/>
                  <a:gd name="connsiteY28" fmla="*/ 281674 h 838042"/>
                  <a:gd name="connsiteX29" fmla="*/ 105752 w 1033465"/>
                  <a:gd name="connsiteY29" fmla="*/ 283579 h 838042"/>
                  <a:gd name="connsiteX30" fmla="*/ 126707 w 1033465"/>
                  <a:gd name="connsiteY30" fmla="*/ 289294 h 838042"/>
                  <a:gd name="connsiteX31" fmla="*/ 132422 w 1033465"/>
                  <a:gd name="connsiteY31" fmla="*/ 291199 h 838042"/>
                  <a:gd name="connsiteX32" fmla="*/ 138137 w 1033465"/>
                  <a:gd name="connsiteY32" fmla="*/ 296914 h 838042"/>
                  <a:gd name="connsiteX33" fmla="*/ 145757 w 1033465"/>
                  <a:gd name="connsiteY33" fmla="*/ 298819 h 838042"/>
                  <a:gd name="connsiteX34" fmla="*/ 168617 w 1033465"/>
                  <a:gd name="connsiteY34" fmla="*/ 302629 h 838042"/>
                  <a:gd name="connsiteX35" fmla="*/ 193382 w 1033465"/>
                  <a:gd name="connsiteY35" fmla="*/ 308344 h 838042"/>
                  <a:gd name="connsiteX36" fmla="*/ 210527 w 1033465"/>
                  <a:gd name="connsiteY36" fmla="*/ 314059 h 838042"/>
                  <a:gd name="connsiteX37" fmla="*/ 216242 w 1033465"/>
                  <a:gd name="connsiteY37" fmla="*/ 315964 h 838042"/>
                  <a:gd name="connsiteX38" fmla="*/ 231482 w 1033465"/>
                  <a:gd name="connsiteY38" fmla="*/ 319774 h 838042"/>
                  <a:gd name="connsiteX39" fmla="*/ 250532 w 1033465"/>
                  <a:gd name="connsiteY39" fmla="*/ 325489 h 838042"/>
                  <a:gd name="connsiteX40" fmla="*/ 256247 w 1033465"/>
                  <a:gd name="connsiteY40" fmla="*/ 329299 h 838042"/>
                  <a:gd name="connsiteX41" fmla="*/ 269582 w 1033465"/>
                  <a:gd name="connsiteY41" fmla="*/ 344539 h 838042"/>
                  <a:gd name="connsiteX42" fmla="*/ 275297 w 1033465"/>
                  <a:gd name="connsiteY42" fmla="*/ 363589 h 838042"/>
                  <a:gd name="connsiteX43" fmla="*/ 277202 w 1033465"/>
                  <a:gd name="connsiteY43" fmla="*/ 369304 h 838042"/>
                  <a:gd name="connsiteX44" fmla="*/ 279107 w 1033465"/>
                  <a:gd name="connsiteY44" fmla="*/ 375019 h 838042"/>
                  <a:gd name="connsiteX45" fmla="*/ 281012 w 1033465"/>
                  <a:gd name="connsiteY45" fmla="*/ 399784 h 838042"/>
                  <a:gd name="connsiteX46" fmla="*/ 282917 w 1033465"/>
                  <a:gd name="connsiteY46" fmla="*/ 405499 h 838042"/>
                  <a:gd name="connsiteX47" fmla="*/ 281012 w 1033465"/>
                  <a:gd name="connsiteY47" fmla="*/ 424549 h 838042"/>
                  <a:gd name="connsiteX48" fmla="*/ 279107 w 1033465"/>
                  <a:gd name="connsiteY48" fmla="*/ 434074 h 838042"/>
                  <a:gd name="connsiteX49" fmla="*/ 265772 w 1033465"/>
                  <a:gd name="connsiteY49" fmla="*/ 447409 h 838042"/>
                  <a:gd name="connsiteX50" fmla="*/ 254342 w 1033465"/>
                  <a:gd name="connsiteY50" fmla="*/ 455029 h 838042"/>
                  <a:gd name="connsiteX51" fmla="*/ 242912 w 1033465"/>
                  <a:gd name="connsiteY51" fmla="*/ 458839 h 838042"/>
                  <a:gd name="connsiteX52" fmla="*/ 128612 w 1033465"/>
                  <a:gd name="connsiteY52" fmla="*/ 458839 h 838042"/>
                  <a:gd name="connsiteX53" fmla="*/ 122897 w 1033465"/>
                  <a:gd name="connsiteY53" fmla="*/ 460744 h 838042"/>
                  <a:gd name="connsiteX54" fmla="*/ 107657 w 1033465"/>
                  <a:gd name="connsiteY54" fmla="*/ 462649 h 838042"/>
                  <a:gd name="connsiteX55" fmla="*/ 90512 w 1033465"/>
                  <a:gd name="connsiteY55" fmla="*/ 468364 h 838042"/>
                  <a:gd name="connsiteX56" fmla="*/ 84797 w 1033465"/>
                  <a:gd name="connsiteY56" fmla="*/ 470269 h 838042"/>
                  <a:gd name="connsiteX57" fmla="*/ 79082 w 1033465"/>
                  <a:gd name="connsiteY57" fmla="*/ 474079 h 838042"/>
                  <a:gd name="connsiteX58" fmla="*/ 67652 w 1033465"/>
                  <a:gd name="connsiteY58" fmla="*/ 475984 h 838042"/>
                  <a:gd name="connsiteX59" fmla="*/ 29552 w 1033465"/>
                  <a:gd name="connsiteY59" fmla="*/ 477889 h 838042"/>
                  <a:gd name="connsiteX60" fmla="*/ 18122 w 1033465"/>
                  <a:gd name="connsiteY60" fmla="*/ 483604 h 838042"/>
                  <a:gd name="connsiteX61" fmla="*/ 8597 w 1033465"/>
                  <a:gd name="connsiteY61" fmla="*/ 493129 h 838042"/>
                  <a:gd name="connsiteX62" fmla="*/ 6692 w 1033465"/>
                  <a:gd name="connsiteY62" fmla="*/ 498844 h 838042"/>
                  <a:gd name="connsiteX63" fmla="*/ 2882 w 1033465"/>
                  <a:gd name="connsiteY63" fmla="*/ 504559 h 838042"/>
                  <a:gd name="connsiteX64" fmla="*/ 14312 w 1033465"/>
                  <a:gd name="connsiteY64" fmla="*/ 540754 h 838042"/>
                  <a:gd name="connsiteX65" fmla="*/ 147662 w 1033465"/>
                  <a:gd name="connsiteY65" fmla="*/ 540754 h 838042"/>
                  <a:gd name="connsiteX66" fmla="*/ 155282 w 1033465"/>
                  <a:gd name="connsiteY66" fmla="*/ 538849 h 838042"/>
                  <a:gd name="connsiteX67" fmla="*/ 305777 w 1033465"/>
                  <a:gd name="connsiteY67" fmla="*/ 533134 h 838042"/>
                  <a:gd name="connsiteX68" fmla="*/ 321017 w 1033465"/>
                  <a:gd name="connsiteY68" fmla="*/ 540754 h 838042"/>
                  <a:gd name="connsiteX69" fmla="*/ 332447 w 1033465"/>
                  <a:gd name="connsiteY69" fmla="*/ 546469 h 838042"/>
                  <a:gd name="connsiteX70" fmla="*/ 336257 w 1033465"/>
                  <a:gd name="connsiteY70" fmla="*/ 552184 h 838042"/>
                  <a:gd name="connsiteX71" fmla="*/ 341972 w 1033465"/>
                  <a:gd name="connsiteY71" fmla="*/ 554089 h 838042"/>
                  <a:gd name="connsiteX72" fmla="*/ 353402 w 1033465"/>
                  <a:gd name="connsiteY72" fmla="*/ 561709 h 838042"/>
                  <a:gd name="connsiteX73" fmla="*/ 359117 w 1033465"/>
                  <a:gd name="connsiteY73" fmla="*/ 565519 h 838042"/>
                  <a:gd name="connsiteX74" fmla="*/ 362927 w 1033465"/>
                  <a:gd name="connsiteY74" fmla="*/ 571234 h 838042"/>
                  <a:gd name="connsiteX75" fmla="*/ 368642 w 1033465"/>
                  <a:gd name="connsiteY75" fmla="*/ 582664 h 838042"/>
                  <a:gd name="connsiteX76" fmla="*/ 364832 w 1033465"/>
                  <a:gd name="connsiteY76" fmla="*/ 609334 h 838042"/>
                  <a:gd name="connsiteX77" fmla="*/ 361022 w 1033465"/>
                  <a:gd name="connsiteY77" fmla="*/ 615049 h 838042"/>
                  <a:gd name="connsiteX78" fmla="*/ 359117 w 1033465"/>
                  <a:gd name="connsiteY78" fmla="*/ 620764 h 838042"/>
                  <a:gd name="connsiteX79" fmla="*/ 355307 w 1033465"/>
                  <a:gd name="connsiteY79" fmla="*/ 626479 h 838042"/>
                  <a:gd name="connsiteX80" fmla="*/ 353402 w 1033465"/>
                  <a:gd name="connsiteY80" fmla="*/ 632194 h 838042"/>
                  <a:gd name="connsiteX81" fmla="*/ 349592 w 1033465"/>
                  <a:gd name="connsiteY81" fmla="*/ 637909 h 838042"/>
                  <a:gd name="connsiteX82" fmla="*/ 332447 w 1033465"/>
                  <a:gd name="connsiteY82" fmla="*/ 704584 h 838042"/>
                  <a:gd name="connsiteX83" fmla="*/ 330542 w 1033465"/>
                  <a:gd name="connsiteY83" fmla="*/ 756019 h 838042"/>
                  <a:gd name="connsiteX84" fmla="*/ 332447 w 1033465"/>
                  <a:gd name="connsiteY84" fmla="*/ 780784 h 838042"/>
                  <a:gd name="connsiteX85" fmla="*/ 334352 w 1033465"/>
                  <a:gd name="connsiteY85" fmla="*/ 786499 h 838042"/>
                  <a:gd name="connsiteX86" fmla="*/ 338162 w 1033465"/>
                  <a:gd name="connsiteY86" fmla="*/ 790309 h 838042"/>
                  <a:gd name="connsiteX87" fmla="*/ 366737 w 1033465"/>
                  <a:gd name="connsiteY87" fmla="*/ 836029 h 838042"/>
                  <a:gd name="connsiteX88" fmla="*/ 389597 w 1033465"/>
                  <a:gd name="connsiteY88" fmla="*/ 837934 h 838042"/>
                  <a:gd name="connsiteX89" fmla="*/ 397407 w 1033465"/>
                  <a:gd name="connsiteY89" fmla="*/ 833530 h 838042"/>
                  <a:gd name="connsiteX90" fmla="*/ 402932 w 1033465"/>
                  <a:gd name="connsiteY90" fmla="*/ 784594 h 838042"/>
                  <a:gd name="connsiteX91" fmla="*/ 406742 w 1033465"/>
                  <a:gd name="connsiteY91" fmla="*/ 727444 h 838042"/>
                  <a:gd name="connsiteX92" fmla="*/ 423887 w 1033465"/>
                  <a:gd name="connsiteY92" fmla="*/ 672199 h 838042"/>
                  <a:gd name="connsiteX93" fmla="*/ 429602 w 1033465"/>
                  <a:gd name="connsiteY93" fmla="*/ 658864 h 838042"/>
                  <a:gd name="connsiteX94" fmla="*/ 444084 w 1033465"/>
                  <a:gd name="connsiteY94" fmla="*/ 626947 h 838042"/>
                  <a:gd name="connsiteX95" fmla="*/ 464289 w 1033465"/>
                  <a:gd name="connsiteY95" fmla="*/ 600072 h 838042"/>
                  <a:gd name="connsiteX96" fmla="*/ 523510 w 1033465"/>
                  <a:gd name="connsiteY96" fmla="*/ 565123 h 838042"/>
                  <a:gd name="connsiteX97" fmla="*/ 599348 w 1033465"/>
                  <a:gd name="connsiteY97" fmla="*/ 550915 h 838042"/>
                  <a:gd name="connsiteX98" fmla="*/ 707801 w 1033465"/>
                  <a:gd name="connsiteY98" fmla="*/ 612819 h 838042"/>
                  <a:gd name="connsiteX99" fmla="*/ 780122 w 1033465"/>
                  <a:gd name="connsiteY99" fmla="*/ 656959 h 838042"/>
                  <a:gd name="connsiteX100" fmla="*/ 804887 w 1033465"/>
                  <a:gd name="connsiteY100" fmla="*/ 632194 h 838042"/>
                  <a:gd name="connsiteX101" fmla="*/ 801077 w 1033465"/>
                  <a:gd name="connsiteY101" fmla="*/ 601714 h 838042"/>
                  <a:gd name="connsiteX102" fmla="*/ 762796 w 1033465"/>
                  <a:gd name="connsiteY102" fmla="*/ 562523 h 838042"/>
                  <a:gd name="connsiteX103" fmla="*/ 650582 w 1033465"/>
                  <a:gd name="connsiteY103" fmla="*/ 479794 h 838042"/>
                  <a:gd name="connsiteX104" fmla="*/ 646772 w 1033465"/>
                  <a:gd name="connsiteY104" fmla="*/ 462649 h 838042"/>
                  <a:gd name="connsiteX105" fmla="*/ 658202 w 1033465"/>
                  <a:gd name="connsiteY105" fmla="*/ 426454 h 838042"/>
                  <a:gd name="connsiteX106" fmla="*/ 726782 w 1033465"/>
                  <a:gd name="connsiteY106" fmla="*/ 405499 h 838042"/>
                  <a:gd name="connsiteX107" fmla="*/ 813738 w 1033465"/>
                  <a:gd name="connsiteY107" fmla="*/ 406906 h 838042"/>
                  <a:gd name="connsiteX108" fmla="*/ 906231 w 1033465"/>
                  <a:gd name="connsiteY108" fmla="*/ 417646 h 838042"/>
                  <a:gd name="connsiteX109" fmla="*/ 1002290 w 1033465"/>
                  <a:gd name="connsiteY109" fmla="*/ 426835 h 838042"/>
                  <a:gd name="connsiteX110" fmla="*/ 1032449 w 1033465"/>
                  <a:gd name="connsiteY110" fmla="*/ 402711 h 838042"/>
                  <a:gd name="connsiteX111" fmla="*/ 1020514 w 1033465"/>
                  <a:gd name="connsiteY111" fmla="*/ 377797 h 838042"/>
                  <a:gd name="connsiteX112" fmla="*/ 964889 w 1033465"/>
                  <a:gd name="connsiteY112" fmla="*/ 358029 h 838042"/>
                  <a:gd name="connsiteX113" fmla="*/ 827747 w 1033465"/>
                  <a:gd name="connsiteY113" fmla="*/ 357874 h 838042"/>
                  <a:gd name="connsiteX114" fmla="*/ 755811 w 1033465"/>
                  <a:gd name="connsiteY114" fmla="*/ 361702 h 838042"/>
                  <a:gd name="connsiteX115" fmla="*/ 671537 w 1033465"/>
                  <a:gd name="connsiteY115" fmla="*/ 369304 h 838042"/>
                  <a:gd name="connsiteX116" fmla="*/ 644867 w 1033465"/>
                  <a:gd name="connsiteY116" fmla="*/ 338824 h 838042"/>
                  <a:gd name="connsiteX117" fmla="*/ 676403 w 1033465"/>
                  <a:gd name="connsiteY117" fmla="*/ 304962 h 838042"/>
                  <a:gd name="connsiteX118" fmla="*/ 707732 w 1033465"/>
                  <a:gd name="connsiteY118" fmla="*/ 283579 h 838042"/>
                  <a:gd name="connsiteX119" fmla="*/ 743927 w 1033465"/>
                  <a:gd name="connsiteY119" fmla="*/ 251194 h 838042"/>
                  <a:gd name="connsiteX120" fmla="*/ 783019 w 1033465"/>
                  <a:gd name="connsiteY120" fmla="*/ 213846 h 838042"/>
                  <a:gd name="connsiteX121" fmla="*/ 746401 w 1033465"/>
                  <a:gd name="connsiteY121" fmla="*/ 201789 h 838042"/>
                  <a:gd name="connsiteX122" fmla="*/ 694397 w 1033465"/>
                  <a:gd name="connsiteY122" fmla="*/ 226429 h 838042"/>
                  <a:gd name="connsiteX123" fmla="*/ 656678 w 1033465"/>
                  <a:gd name="connsiteY123" fmla="*/ 257626 h 838042"/>
                  <a:gd name="connsiteX124" fmla="*/ 616001 w 1033465"/>
                  <a:gd name="connsiteY124" fmla="*/ 286712 h 838042"/>
                  <a:gd name="connsiteX125" fmla="*/ 564857 w 1033465"/>
                  <a:gd name="connsiteY125" fmla="*/ 287389 h 838042"/>
                  <a:gd name="connsiteX126" fmla="*/ 530567 w 1033465"/>
                  <a:gd name="connsiteY126" fmla="*/ 274054 h 838042"/>
                  <a:gd name="connsiteX127" fmla="*/ 507707 w 1033465"/>
                  <a:gd name="connsiteY127" fmla="*/ 235954 h 838042"/>
                  <a:gd name="connsiteX128" fmla="*/ 509612 w 1033465"/>
                  <a:gd name="connsiteY128" fmla="*/ 171184 h 838042"/>
                  <a:gd name="connsiteX129" fmla="*/ 508314 w 1033465"/>
                  <a:gd name="connsiteY129" fmla="*/ 73485 h 838042"/>
                  <a:gd name="connsiteX130" fmla="*/ 454116 w 1033465"/>
                  <a:gd name="connsiteY130" fmla="*/ 11248 h 838042"/>
                  <a:gd name="connsiteX131" fmla="*/ 442470 w 1033465"/>
                  <a:gd name="connsiteY131" fmla="*/ 75864 h 838042"/>
                  <a:gd name="connsiteX132" fmla="*/ 439226 w 1033465"/>
                  <a:gd name="connsiteY132" fmla="*/ 132660 h 838042"/>
                  <a:gd name="connsiteX133" fmla="*/ 436054 w 1033465"/>
                  <a:gd name="connsiteY133"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9117 w 1033465"/>
                  <a:gd name="connsiteY3" fmla="*/ 266434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83857 w 1033465"/>
                  <a:gd name="connsiteY8" fmla="*/ 260719 h 838042"/>
                  <a:gd name="connsiteX9" fmla="*/ 172427 w 1033465"/>
                  <a:gd name="connsiteY9" fmla="*/ 255004 h 838042"/>
                  <a:gd name="connsiteX10" fmla="*/ 166712 w 1033465"/>
                  <a:gd name="connsiteY10" fmla="*/ 251194 h 838042"/>
                  <a:gd name="connsiteX11" fmla="*/ 159092 w 1033465"/>
                  <a:gd name="connsiteY11" fmla="*/ 239764 h 838042"/>
                  <a:gd name="connsiteX12" fmla="*/ 147662 w 1033465"/>
                  <a:gd name="connsiteY12" fmla="*/ 235954 h 838042"/>
                  <a:gd name="connsiteX13" fmla="*/ 141947 w 1033465"/>
                  <a:gd name="connsiteY13" fmla="*/ 232144 h 838042"/>
                  <a:gd name="connsiteX14" fmla="*/ 136232 w 1033465"/>
                  <a:gd name="connsiteY14" fmla="*/ 230239 h 838042"/>
                  <a:gd name="connsiteX15" fmla="*/ 119087 w 1033465"/>
                  <a:gd name="connsiteY15" fmla="*/ 226429 h 838042"/>
                  <a:gd name="connsiteX16" fmla="*/ 113372 w 1033465"/>
                  <a:gd name="connsiteY16" fmla="*/ 220714 h 838042"/>
                  <a:gd name="connsiteX17" fmla="*/ 103847 w 1033465"/>
                  <a:gd name="connsiteY17" fmla="*/ 203569 h 838042"/>
                  <a:gd name="connsiteX18" fmla="*/ 86702 w 1033465"/>
                  <a:gd name="connsiteY18" fmla="*/ 195949 h 838042"/>
                  <a:gd name="connsiteX19" fmla="*/ 80987 w 1033465"/>
                  <a:gd name="connsiteY19" fmla="*/ 194044 h 838042"/>
                  <a:gd name="connsiteX20" fmla="*/ 61937 w 1033465"/>
                  <a:gd name="connsiteY20" fmla="*/ 197854 h 838042"/>
                  <a:gd name="connsiteX21" fmla="*/ 56222 w 1033465"/>
                  <a:gd name="connsiteY21" fmla="*/ 201664 h 838042"/>
                  <a:gd name="connsiteX22" fmla="*/ 52412 w 1033465"/>
                  <a:gd name="connsiteY22" fmla="*/ 207379 h 838042"/>
                  <a:gd name="connsiteX23" fmla="*/ 48602 w 1033465"/>
                  <a:gd name="connsiteY23" fmla="*/ 218809 h 838042"/>
                  <a:gd name="connsiteX24" fmla="*/ 52412 w 1033465"/>
                  <a:gd name="connsiteY24" fmla="*/ 256909 h 838042"/>
                  <a:gd name="connsiteX25" fmla="*/ 56222 w 1033465"/>
                  <a:gd name="connsiteY25" fmla="*/ 262624 h 838042"/>
                  <a:gd name="connsiteX26" fmla="*/ 61937 w 1033465"/>
                  <a:gd name="connsiteY26" fmla="*/ 266434 h 838042"/>
                  <a:gd name="connsiteX27" fmla="*/ 65747 w 1033465"/>
                  <a:gd name="connsiteY27" fmla="*/ 272149 h 838042"/>
                  <a:gd name="connsiteX28" fmla="*/ 82892 w 1033465"/>
                  <a:gd name="connsiteY28" fmla="*/ 281674 h 838042"/>
                  <a:gd name="connsiteX29" fmla="*/ 105752 w 1033465"/>
                  <a:gd name="connsiteY29" fmla="*/ 283579 h 838042"/>
                  <a:gd name="connsiteX30" fmla="*/ 126707 w 1033465"/>
                  <a:gd name="connsiteY30" fmla="*/ 289294 h 838042"/>
                  <a:gd name="connsiteX31" fmla="*/ 132422 w 1033465"/>
                  <a:gd name="connsiteY31" fmla="*/ 291199 h 838042"/>
                  <a:gd name="connsiteX32" fmla="*/ 138137 w 1033465"/>
                  <a:gd name="connsiteY32" fmla="*/ 296914 h 838042"/>
                  <a:gd name="connsiteX33" fmla="*/ 145757 w 1033465"/>
                  <a:gd name="connsiteY33" fmla="*/ 298819 h 838042"/>
                  <a:gd name="connsiteX34" fmla="*/ 168617 w 1033465"/>
                  <a:gd name="connsiteY34" fmla="*/ 302629 h 838042"/>
                  <a:gd name="connsiteX35" fmla="*/ 193382 w 1033465"/>
                  <a:gd name="connsiteY35" fmla="*/ 308344 h 838042"/>
                  <a:gd name="connsiteX36" fmla="*/ 210527 w 1033465"/>
                  <a:gd name="connsiteY36" fmla="*/ 314059 h 838042"/>
                  <a:gd name="connsiteX37" fmla="*/ 216242 w 1033465"/>
                  <a:gd name="connsiteY37" fmla="*/ 315964 h 838042"/>
                  <a:gd name="connsiteX38" fmla="*/ 231482 w 1033465"/>
                  <a:gd name="connsiteY38" fmla="*/ 319774 h 838042"/>
                  <a:gd name="connsiteX39" fmla="*/ 250532 w 1033465"/>
                  <a:gd name="connsiteY39" fmla="*/ 325489 h 838042"/>
                  <a:gd name="connsiteX40" fmla="*/ 256247 w 1033465"/>
                  <a:gd name="connsiteY40" fmla="*/ 329299 h 838042"/>
                  <a:gd name="connsiteX41" fmla="*/ 269582 w 1033465"/>
                  <a:gd name="connsiteY41" fmla="*/ 344539 h 838042"/>
                  <a:gd name="connsiteX42" fmla="*/ 275297 w 1033465"/>
                  <a:gd name="connsiteY42" fmla="*/ 363589 h 838042"/>
                  <a:gd name="connsiteX43" fmla="*/ 277202 w 1033465"/>
                  <a:gd name="connsiteY43" fmla="*/ 369304 h 838042"/>
                  <a:gd name="connsiteX44" fmla="*/ 279107 w 1033465"/>
                  <a:gd name="connsiteY44" fmla="*/ 375019 h 838042"/>
                  <a:gd name="connsiteX45" fmla="*/ 281012 w 1033465"/>
                  <a:gd name="connsiteY45" fmla="*/ 399784 h 838042"/>
                  <a:gd name="connsiteX46" fmla="*/ 282917 w 1033465"/>
                  <a:gd name="connsiteY46" fmla="*/ 405499 h 838042"/>
                  <a:gd name="connsiteX47" fmla="*/ 281012 w 1033465"/>
                  <a:gd name="connsiteY47" fmla="*/ 424549 h 838042"/>
                  <a:gd name="connsiteX48" fmla="*/ 279107 w 1033465"/>
                  <a:gd name="connsiteY48" fmla="*/ 434074 h 838042"/>
                  <a:gd name="connsiteX49" fmla="*/ 265772 w 1033465"/>
                  <a:gd name="connsiteY49" fmla="*/ 447409 h 838042"/>
                  <a:gd name="connsiteX50" fmla="*/ 254342 w 1033465"/>
                  <a:gd name="connsiteY50" fmla="*/ 455029 h 838042"/>
                  <a:gd name="connsiteX51" fmla="*/ 242912 w 1033465"/>
                  <a:gd name="connsiteY51" fmla="*/ 458839 h 838042"/>
                  <a:gd name="connsiteX52" fmla="*/ 128612 w 1033465"/>
                  <a:gd name="connsiteY52" fmla="*/ 458839 h 838042"/>
                  <a:gd name="connsiteX53" fmla="*/ 122897 w 1033465"/>
                  <a:gd name="connsiteY53" fmla="*/ 460744 h 838042"/>
                  <a:gd name="connsiteX54" fmla="*/ 107657 w 1033465"/>
                  <a:gd name="connsiteY54" fmla="*/ 462649 h 838042"/>
                  <a:gd name="connsiteX55" fmla="*/ 90512 w 1033465"/>
                  <a:gd name="connsiteY55" fmla="*/ 468364 h 838042"/>
                  <a:gd name="connsiteX56" fmla="*/ 84797 w 1033465"/>
                  <a:gd name="connsiteY56" fmla="*/ 470269 h 838042"/>
                  <a:gd name="connsiteX57" fmla="*/ 79082 w 1033465"/>
                  <a:gd name="connsiteY57" fmla="*/ 474079 h 838042"/>
                  <a:gd name="connsiteX58" fmla="*/ 67652 w 1033465"/>
                  <a:gd name="connsiteY58" fmla="*/ 475984 h 838042"/>
                  <a:gd name="connsiteX59" fmla="*/ 29552 w 1033465"/>
                  <a:gd name="connsiteY59" fmla="*/ 477889 h 838042"/>
                  <a:gd name="connsiteX60" fmla="*/ 18122 w 1033465"/>
                  <a:gd name="connsiteY60" fmla="*/ 483604 h 838042"/>
                  <a:gd name="connsiteX61" fmla="*/ 8597 w 1033465"/>
                  <a:gd name="connsiteY61" fmla="*/ 493129 h 838042"/>
                  <a:gd name="connsiteX62" fmla="*/ 6692 w 1033465"/>
                  <a:gd name="connsiteY62" fmla="*/ 498844 h 838042"/>
                  <a:gd name="connsiteX63" fmla="*/ 2882 w 1033465"/>
                  <a:gd name="connsiteY63" fmla="*/ 504559 h 838042"/>
                  <a:gd name="connsiteX64" fmla="*/ 14312 w 1033465"/>
                  <a:gd name="connsiteY64" fmla="*/ 540754 h 838042"/>
                  <a:gd name="connsiteX65" fmla="*/ 147662 w 1033465"/>
                  <a:gd name="connsiteY65" fmla="*/ 540754 h 838042"/>
                  <a:gd name="connsiteX66" fmla="*/ 155282 w 1033465"/>
                  <a:gd name="connsiteY66" fmla="*/ 538849 h 838042"/>
                  <a:gd name="connsiteX67" fmla="*/ 305777 w 1033465"/>
                  <a:gd name="connsiteY67" fmla="*/ 533134 h 838042"/>
                  <a:gd name="connsiteX68" fmla="*/ 321017 w 1033465"/>
                  <a:gd name="connsiteY68" fmla="*/ 540754 h 838042"/>
                  <a:gd name="connsiteX69" fmla="*/ 332447 w 1033465"/>
                  <a:gd name="connsiteY69" fmla="*/ 546469 h 838042"/>
                  <a:gd name="connsiteX70" fmla="*/ 336257 w 1033465"/>
                  <a:gd name="connsiteY70" fmla="*/ 552184 h 838042"/>
                  <a:gd name="connsiteX71" fmla="*/ 341972 w 1033465"/>
                  <a:gd name="connsiteY71" fmla="*/ 554089 h 838042"/>
                  <a:gd name="connsiteX72" fmla="*/ 353402 w 1033465"/>
                  <a:gd name="connsiteY72" fmla="*/ 561709 h 838042"/>
                  <a:gd name="connsiteX73" fmla="*/ 359117 w 1033465"/>
                  <a:gd name="connsiteY73" fmla="*/ 565519 h 838042"/>
                  <a:gd name="connsiteX74" fmla="*/ 362927 w 1033465"/>
                  <a:gd name="connsiteY74" fmla="*/ 571234 h 838042"/>
                  <a:gd name="connsiteX75" fmla="*/ 368642 w 1033465"/>
                  <a:gd name="connsiteY75" fmla="*/ 582664 h 838042"/>
                  <a:gd name="connsiteX76" fmla="*/ 364832 w 1033465"/>
                  <a:gd name="connsiteY76" fmla="*/ 609334 h 838042"/>
                  <a:gd name="connsiteX77" fmla="*/ 361022 w 1033465"/>
                  <a:gd name="connsiteY77" fmla="*/ 615049 h 838042"/>
                  <a:gd name="connsiteX78" fmla="*/ 359117 w 1033465"/>
                  <a:gd name="connsiteY78" fmla="*/ 620764 h 838042"/>
                  <a:gd name="connsiteX79" fmla="*/ 355307 w 1033465"/>
                  <a:gd name="connsiteY79" fmla="*/ 626479 h 838042"/>
                  <a:gd name="connsiteX80" fmla="*/ 353402 w 1033465"/>
                  <a:gd name="connsiteY80" fmla="*/ 632194 h 838042"/>
                  <a:gd name="connsiteX81" fmla="*/ 349592 w 1033465"/>
                  <a:gd name="connsiteY81" fmla="*/ 637909 h 838042"/>
                  <a:gd name="connsiteX82" fmla="*/ 332447 w 1033465"/>
                  <a:gd name="connsiteY82" fmla="*/ 704584 h 838042"/>
                  <a:gd name="connsiteX83" fmla="*/ 330542 w 1033465"/>
                  <a:gd name="connsiteY83" fmla="*/ 756019 h 838042"/>
                  <a:gd name="connsiteX84" fmla="*/ 332447 w 1033465"/>
                  <a:gd name="connsiteY84" fmla="*/ 780784 h 838042"/>
                  <a:gd name="connsiteX85" fmla="*/ 334352 w 1033465"/>
                  <a:gd name="connsiteY85" fmla="*/ 786499 h 838042"/>
                  <a:gd name="connsiteX86" fmla="*/ 338162 w 1033465"/>
                  <a:gd name="connsiteY86" fmla="*/ 790309 h 838042"/>
                  <a:gd name="connsiteX87" fmla="*/ 366737 w 1033465"/>
                  <a:gd name="connsiteY87" fmla="*/ 836029 h 838042"/>
                  <a:gd name="connsiteX88" fmla="*/ 389597 w 1033465"/>
                  <a:gd name="connsiteY88" fmla="*/ 837934 h 838042"/>
                  <a:gd name="connsiteX89" fmla="*/ 397407 w 1033465"/>
                  <a:gd name="connsiteY89" fmla="*/ 833530 h 838042"/>
                  <a:gd name="connsiteX90" fmla="*/ 402932 w 1033465"/>
                  <a:gd name="connsiteY90" fmla="*/ 784594 h 838042"/>
                  <a:gd name="connsiteX91" fmla="*/ 406742 w 1033465"/>
                  <a:gd name="connsiteY91" fmla="*/ 727444 h 838042"/>
                  <a:gd name="connsiteX92" fmla="*/ 423887 w 1033465"/>
                  <a:gd name="connsiteY92" fmla="*/ 672199 h 838042"/>
                  <a:gd name="connsiteX93" fmla="*/ 429602 w 1033465"/>
                  <a:gd name="connsiteY93" fmla="*/ 658864 h 838042"/>
                  <a:gd name="connsiteX94" fmla="*/ 444084 w 1033465"/>
                  <a:gd name="connsiteY94" fmla="*/ 626947 h 838042"/>
                  <a:gd name="connsiteX95" fmla="*/ 464289 w 1033465"/>
                  <a:gd name="connsiteY95" fmla="*/ 600072 h 838042"/>
                  <a:gd name="connsiteX96" fmla="*/ 523510 w 1033465"/>
                  <a:gd name="connsiteY96" fmla="*/ 565123 h 838042"/>
                  <a:gd name="connsiteX97" fmla="*/ 599348 w 1033465"/>
                  <a:gd name="connsiteY97" fmla="*/ 550915 h 838042"/>
                  <a:gd name="connsiteX98" fmla="*/ 707801 w 1033465"/>
                  <a:gd name="connsiteY98" fmla="*/ 612819 h 838042"/>
                  <a:gd name="connsiteX99" fmla="*/ 780122 w 1033465"/>
                  <a:gd name="connsiteY99" fmla="*/ 656959 h 838042"/>
                  <a:gd name="connsiteX100" fmla="*/ 804887 w 1033465"/>
                  <a:gd name="connsiteY100" fmla="*/ 632194 h 838042"/>
                  <a:gd name="connsiteX101" fmla="*/ 801077 w 1033465"/>
                  <a:gd name="connsiteY101" fmla="*/ 601714 h 838042"/>
                  <a:gd name="connsiteX102" fmla="*/ 762796 w 1033465"/>
                  <a:gd name="connsiteY102" fmla="*/ 562523 h 838042"/>
                  <a:gd name="connsiteX103" fmla="*/ 650582 w 1033465"/>
                  <a:gd name="connsiteY103" fmla="*/ 479794 h 838042"/>
                  <a:gd name="connsiteX104" fmla="*/ 646772 w 1033465"/>
                  <a:gd name="connsiteY104" fmla="*/ 462649 h 838042"/>
                  <a:gd name="connsiteX105" fmla="*/ 658202 w 1033465"/>
                  <a:gd name="connsiteY105" fmla="*/ 426454 h 838042"/>
                  <a:gd name="connsiteX106" fmla="*/ 726782 w 1033465"/>
                  <a:gd name="connsiteY106" fmla="*/ 405499 h 838042"/>
                  <a:gd name="connsiteX107" fmla="*/ 813738 w 1033465"/>
                  <a:gd name="connsiteY107" fmla="*/ 406906 h 838042"/>
                  <a:gd name="connsiteX108" fmla="*/ 906231 w 1033465"/>
                  <a:gd name="connsiteY108" fmla="*/ 417646 h 838042"/>
                  <a:gd name="connsiteX109" fmla="*/ 1002290 w 1033465"/>
                  <a:gd name="connsiteY109" fmla="*/ 426835 h 838042"/>
                  <a:gd name="connsiteX110" fmla="*/ 1032449 w 1033465"/>
                  <a:gd name="connsiteY110" fmla="*/ 402711 h 838042"/>
                  <a:gd name="connsiteX111" fmla="*/ 1020514 w 1033465"/>
                  <a:gd name="connsiteY111" fmla="*/ 377797 h 838042"/>
                  <a:gd name="connsiteX112" fmla="*/ 964889 w 1033465"/>
                  <a:gd name="connsiteY112" fmla="*/ 358029 h 838042"/>
                  <a:gd name="connsiteX113" fmla="*/ 827747 w 1033465"/>
                  <a:gd name="connsiteY113" fmla="*/ 357874 h 838042"/>
                  <a:gd name="connsiteX114" fmla="*/ 755811 w 1033465"/>
                  <a:gd name="connsiteY114" fmla="*/ 361702 h 838042"/>
                  <a:gd name="connsiteX115" fmla="*/ 671537 w 1033465"/>
                  <a:gd name="connsiteY115" fmla="*/ 369304 h 838042"/>
                  <a:gd name="connsiteX116" fmla="*/ 644867 w 1033465"/>
                  <a:gd name="connsiteY116" fmla="*/ 338824 h 838042"/>
                  <a:gd name="connsiteX117" fmla="*/ 676403 w 1033465"/>
                  <a:gd name="connsiteY117" fmla="*/ 304962 h 838042"/>
                  <a:gd name="connsiteX118" fmla="*/ 707732 w 1033465"/>
                  <a:gd name="connsiteY118" fmla="*/ 283579 h 838042"/>
                  <a:gd name="connsiteX119" fmla="*/ 743927 w 1033465"/>
                  <a:gd name="connsiteY119" fmla="*/ 251194 h 838042"/>
                  <a:gd name="connsiteX120" fmla="*/ 783019 w 1033465"/>
                  <a:gd name="connsiteY120" fmla="*/ 213846 h 838042"/>
                  <a:gd name="connsiteX121" fmla="*/ 746401 w 1033465"/>
                  <a:gd name="connsiteY121" fmla="*/ 201789 h 838042"/>
                  <a:gd name="connsiteX122" fmla="*/ 694397 w 1033465"/>
                  <a:gd name="connsiteY122" fmla="*/ 226429 h 838042"/>
                  <a:gd name="connsiteX123" fmla="*/ 656678 w 1033465"/>
                  <a:gd name="connsiteY123" fmla="*/ 257626 h 838042"/>
                  <a:gd name="connsiteX124" fmla="*/ 616001 w 1033465"/>
                  <a:gd name="connsiteY124" fmla="*/ 286712 h 838042"/>
                  <a:gd name="connsiteX125" fmla="*/ 564857 w 1033465"/>
                  <a:gd name="connsiteY125" fmla="*/ 287389 h 838042"/>
                  <a:gd name="connsiteX126" fmla="*/ 530567 w 1033465"/>
                  <a:gd name="connsiteY126" fmla="*/ 274054 h 838042"/>
                  <a:gd name="connsiteX127" fmla="*/ 507707 w 1033465"/>
                  <a:gd name="connsiteY127" fmla="*/ 235954 h 838042"/>
                  <a:gd name="connsiteX128" fmla="*/ 509612 w 1033465"/>
                  <a:gd name="connsiteY128" fmla="*/ 171184 h 838042"/>
                  <a:gd name="connsiteX129" fmla="*/ 508314 w 1033465"/>
                  <a:gd name="connsiteY129" fmla="*/ 73485 h 838042"/>
                  <a:gd name="connsiteX130" fmla="*/ 454116 w 1033465"/>
                  <a:gd name="connsiteY130" fmla="*/ 11248 h 838042"/>
                  <a:gd name="connsiteX131" fmla="*/ 442470 w 1033465"/>
                  <a:gd name="connsiteY131" fmla="*/ 75864 h 838042"/>
                  <a:gd name="connsiteX132" fmla="*/ 439226 w 1033465"/>
                  <a:gd name="connsiteY132" fmla="*/ 132660 h 838042"/>
                  <a:gd name="connsiteX133" fmla="*/ 436054 w 1033465"/>
                  <a:gd name="connsiteY133"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83857 w 1033465"/>
                  <a:gd name="connsiteY8" fmla="*/ 260719 h 838042"/>
                  <a:gd name="connsiteX9" fmla="*/ 172427 w 1033465"/>
                  <a:gd name="connsiteY9" fmla="*/ 255004 h 838042"/>
                  <a:gd name="connsiteX10" fmla="*/ 166712 w 1033465"/>
                  <a:gd name="connsiteY10" fmla="*/ 251194 h 838042"/>
                  <a:gd name="connsiteX11" fmla="*/ 159092 w 1033465"/>
                  <a:gd name="connsiteY11" fmla="*/ 239764 h 838042"/>
                  <a:gd name="connsiteX12" fmla="*/ 147662 w 1033465"/>
                  <a:gd name="connsiteY12" fmla="*/ 235954 h 838042"/>
                  <a:gd name="connsiteX13" fmla="*/ 141947 w 1033465"/>
                  <a:gd name="connsiteY13" fmla="*/ 232144 h 838042"/>
                  <a:gd name="connsiteX14" fmla="*/ 136232 w 1033465"/>
                  <a:gd name="connsiteY14" fmla="*/ 230239 h 838042"/>
                  <a:gd name="connsiteX15" fmla="*/ 119087 w 1033465"/>
                  <a:gd name="connsiteY15" fmla="*/ 226429 h 838042"/>
                  <a:gd name="connsiteX16" fmla="*/ 113372 w 1033465"/>
                  <a:gd name="connsiteY16" fmla="*/ 220714 h 838042"/>
                  <a:gd name="connsiteX17" fmla="*/ 103847 w 1033465"/>
                  <a:gd name="connsiteY17" fmla="*/ 203569 h 838042"/>
                  <a:gd name="connsiteX18" fmla="*/ 86702 w 1033465"/>
                  <a:gd name="connsiteY18" fmla="*/ 195949 h 838042"/>
                  <a:gd name="connsiteX19" fmla="*/ 80987 w 1033465"/>
                  <a:gd name="connsiteY19" fmla="*/ 194044 h 838042"/>
                  <a:gd name="connsiteX20" fmla="*/ 61937 w 1033465"/>
                  <a:gd name="connsiteY20" fmla="*/ 197854 h 838042"/>
                  <a:gd name="connsiteX21" fmla="*/ 56222 w 1033465"/>
                  <a:gd name="connsiteY21" fmla="*/ 201664 h 838042"/>
                  <a:gd name="connsiteX22" fmla="*/ 52412 w 1033465"/>
                  <a:gd name="connsiteY22" fmla="*/ 207379 h 838042"/>
                  <a:gd name="connsiteX23" fmla="*/ 48602 w 1033465"/>
                  <a:gd name="connsiteY23" fmla="*/ 218809 h 838042"/>
                  <a:gd name="connsiteX24" fmla="*/ 52412 w 1033465"/>
                  <a:gd name="connsiteY24" fmla="*/ 256909 h 838042"/>
                  <a:gd name="connsiteX25" fmla="*/ 56222 w 1033465"/>
                  <a:gd name="connsiteY25" fmla="*/ 262624 h 838042"/>
                  <a:gd name="connsiteX26" fmla="*/ 61937 w 1033465"/>
                  <a:gd name="connsiteY26" fmla="*/ 266434 h 838042"/>
                  <a:gd name="connsiteX27" fmla="*/ 65747 w 1033465"/>
                  <a:gd name="connsiteY27" fmla="*/ 272149 h 838042"/>
                  <a:gd name="connsiteX28" fmla="*/ 82892 w 1033465"/>
                  <a:gd name="connsiteY28" fmla="*/ 281674 h 838042"/>
                  <a:gd name="connsiteX29" fmla="*/ 105752 w 1033465"/>
                  <a:gd name="connsiteY29" fmla="*/ 283579 h 838042"/>
                  <a:gd name="connsiteX30" fmla="*/ 126707 w 1033465"/>
                  <a:gd name="connsiteY30" fmla="*/ 289294 h 838042"/>
                  <a:gd name="connsiteX31" fmla="*/ 132422 w 1033465"/>
                  <a:gd name="connsiteY31" fmla="*/ 291199 h 838042"/>
                  <a:gd name="connsiteX32" fmla="*/ 138137 w 1033465"/>
                  <a:gd name="connsiteY32" fmla="*/ 296914 h 838042"/>
                  <a:gd name="connsiteX33" fmla="*/ 145757 w 1033465"/>
                  <a:gd name="connsiteY33" fmla="*/ 298819 h 838042"/>
                  <a:gd name="connsiteX34" fmla="*/ 168617 w 1033465"/>
                  <a:gd name="connsiteY34" fmla="*/ 302629 h 838042"/>
                  <a:gd name="connsiteX35" fmla="*/ 193382 w 1033465"/>
                  <a:gd name="connsiteY35" fmla="*/ 308344 h 838042"/>
                  <a:gd name="connsiteX36" fmla="*/ 210527 w 1033465"/>
                  <a:gd name="connsiteY36" fmla="*/ 314059 h 838042"/>
                  <a:gd name="connsiteX37" fmla="*/ 216242 w 1033465"/>
                  <a:gd name="connsiteY37" fmla="*/ 315964 h 838042"/>
                  <a:gd name="connsiteX38" fmla="*/ 231482 w 1033465"/>
                  <a:gd name="connsiteY38" fmla="*/ 319774 h 838042"/>
                  <a:gd name="connsiteX39" fmla="*/ 250532 w 1033465"/>
                  <a:gd name="connsiteY39" fmla="*/ 325489 h 838042"/>
                  <a:gd name="connsiteX40" fmla="*/ 256247 w 1033465"/>
                  <a:gd name="connsiteY40" fmla="*/ 329299 h 838042"/>
                  <a:gd name="connsiteX41" fmla="*/ 269582 w 1033465"/>
                  <a:gd name="connsiteY41" fmla="*/ 344539 h 838042"/>
                  <a:gd name="connsiteX42" fmla="*/ 275297 w 1033465"/>
                  <a:gd name="connsiteY42" fmla="*/ 363589 h 838042"/>
                  <a:gd name="connsiteX43" fmla="*/ 277202 w 1033465"/>
                  <a:gd name="connsiteY43" fmla="*/ 369304 h 838042"/>
                  <a:gd name="connsiteX44" fmla="*/ 279107 w 1033465"/>
                  <a:gd name="connsiteY44" fmla="*/ 375019 h 838042"/>
                  <a:gd name="connsiteX45" fmla="*/ 281012 w 1033465"/>
                  <a:gd name="connsiteY45" fmla="*/ 399784 h 838042"/>
                  <a:gd name="connsiteX46" fmla="*/ 282917 w 1033465"/>
                  <a:gd name="connsiteY46" fmla="*/ 405499 h 838042"/>
                  <a:gd name="connsiteX47" fmla="*/ 281012 w 1033465"/>
                  <a:gd name="connsiteY47" fmla="*/ 424549 h 838042"/>
                  <a:gd name="connsiteX48" fmla="*/ 279107 w 1033465"/>
                  <a:gd name="connsiteY48" fmla="*/ 434074 h 838042"/>
                  <a:gd name="connsiteX49" fmla="*/ 265772 w 1033465"/>
                  <a:gd name="connsiteY49" fmla="*/ 447409 h 838042"/>
                  <a:gd name="connsiteX50" fmla="*/ 254342 w 1033465"/>
                  <a:gd name="connsiteY50" fmla="*/ 455029 h 838042"/>
                  <a:gd name="connsiteX51" fmla="*/ 242912 w 1033465"/>
                  <a:gd name="connsiteY51" fmla="*/ 458839 h 838042"/>
                  <a:gd name="connsiteX52" fmla="*/ 128612 w 1033465"/>
                  <a:gd name="connsiteY52" fmla="*/ 458839 h 838042"/>
                  <a:gd name="connsiteX53" fmla="*/ 122897 w 1033465"/>
                  <a:gd name="connsiteY53" fmla="*/ 460744 h 838042"/>
                  <a:gd name="connsiteX54" fmla="*/ 107657 w 1033465"/>
                  <a:gd name="connsiteY54" fmla="*/ 462649 h 838042"/>
                  <a:gd name="connsiteX55" fmla="*/ 90512 w 1033465"/>
                  <a:gd name="connsiteY55" fmla="*/ 468364 h 838042"/>
                  <a:gd name="connsiteX56" fmla="*/ 84797 w 1033465"/>
                  <a:gd name="connsiteY56" fmla="*/ 470269 h 838042"/>
                  <a:gd name="connsiteX57" fmla="*/ 79082 w 1033465"/>
                  <a:gd name="connsiteY57" fmla="*/ 474079 h 838042"/>
                  <a:gd name="connsiteX58" fmla="*/ 67652 w 1033465"/>
                  <a:gd name="connsiteY58" fmla="*/ 475984 h 838042"/>
                  <a:gd name="connsiteX59" fmla="*/ 29552 w 1033465"/>
                  <a:gd name="connsiteY59" fmla="*/ 477889 h 838042"/>
                  <a:gd name="connsiteX60" fmla="*/ 18122 w 1033465"/>
                  <a:gd name="connsiteY60" fmla="*/ 483604 h 838042"/>
                  <a:gd name="connsiteX61" fmla="*/ 8597 w 1033465"/>
                  <a:gd name="connsiteY61" fmla="*/ 493129 h 838042"/>
                  <a:gd name="connsiteX62" fmla="*/ 6692 w 1033465"/>
                  <a:gd name="connsiteY62" fmla="*/ 498844 h 838042"/>
                  <a:gd name="connsiteX63" fmla="*/ 2882 w 1033465"/>
                  <a:gd name="connsiteY63" fmla="*/ 504559 h 838042"/>
                  <a:gd name="connsiteX64" fmla="*/ 14312 w 1033465"/>
                  <a:gd name="connsiteY64" fmla="*/ 540754 h 838042"/>
                  <a:gd name="connsiteX65" fmla="*/ 147662 w 1033465"/>
                  <a:gd name="connsiteY65" fmla="*/ 540754 h 838042"/>
                  <a:gd name="connsiteX66" fmla="*/ 155282 w 1033465"/>
                  <a:gd name="connsiteY66" fmla="*/ 538849 h 838042"/>
                  <a:gd name="connsiteX67" fmla="*/ 305777 w 1033465"/>
                  <a:gd name="connsiteY67" fmla="*/ 533134 h 838042"/>
                  <a:gd name="connsiteX68" fmla="*/ 321017 w 1033465"/>
                  <a:gd name="connsiteY68" fmla="*/ 540754 h 838042"/>
                  <a:gd name="connsiteX69" fmla="*/ 332447 w 1033465"/>
                  <a:gd name="connsiteY69" fmla="*/ 546469 h 838042"/>
                  <a:gd name="connsiteX70" fmla="*/ 336257 w 1033465"/>
                  <a:gd name="connsiteY70" fmla="*/ 552184 h 838042"/>
                  <a:gd name="connsiteX71" fmla="*/ 341972 w 1033465"/>
                  <a:gd name="connsiteY71" fmla="*/ 554089 h 838042"/>
                  <a:gd name="connsiteX72" fmla="*/ 353402 w 1033465"/>
                  <a:gd name="connsiteY72" fmla="*/ 561709 h 838042"/>
                  <a:gd name="connsiteX73" fmla="*/ 359117 w 1033465"/>
                  <a:gd name="connsiteY73" fmla="*/ 565519 h 838042"/>
                  <a:gd name="connsiteX74" fmla="*/ 362927 w 1033465"/>
                  <a:gd name="connsiteY74" fmla="*/ 571234 h 838042"/>
                  <a:gd name="connsiteX75" fmla="*/ 368642 w 1033465"/>
                  <a:gd name="connsiteY75" fmla="*/ 582664 h 838042"/>
                  <a:gd name="connsiteX76" fmla="*/ 364832 w 1033465"/>
                  <a:gd name="connsiteY76" fmla="*/ 609334 h 838042"/>
                  <a:gd name="connsiteX77" fmla="*/ 361022 w 1033465"/>
                  <a:gd name="connsiteY77" fmla="*/ 615049 h 838042"/>
                  <a:gd name="connsiteX78" fmla="*/ 359117 w 1033465"/>
                  <a:gd name="connsiteY78" fmla="*/ 620764 h 838042"/>
                  <a:gd name="connsiteX79" fmla="*/ 355307 w 1033465"/>
                  <a:gd name="connsiteY79" fmla="*/ 626479 h 838042"/>
                  <a:gd name="connsiteX80" fmla="*/ 353402 w 1033465"/>
                  <a:gd name="connsiteY80" fmla="*/ 632194 h 838042"/>
                  <a:gd name="connsiteX81" fmla="*/ 349592 w 1033465"/>
                  <a:gd name="connsiteY81" fmla="*/ 637909 h 838042"/>
                  <a:gd name="connsiteX82" fmla="*/ 332447 w 1033465"/>
                  <a:gd name="connsiteY82" fmla="*/ 704584 h 838042"/>
                  <a:gd name="connsiteX83" fmla="*/ 330542 w 1033465"/>
                  <a:gd name="connsiteY83" fmla="*/ 756019 h 838042"/>
                  <a:gd name="connsiteX84" fmla="*/ 332447 w 1033465"/>
                  <a:gd name="connsiteY84" fmla="*/ 780784 h 838042"/>
                  <a:gd name="connsiteX85" fmla="*/ 334352 w 1033465"/>
                  <a:gd name="connsiteY85" fmla="*/ 786499 h 838042"/>
                  <a:gd name="connsiteX86" fmla="*/ 338162 w 1033465"/>
                  <a:gd name="connsiteY86" fmla="*/ 790309 h 838042"/>
                  <a:gd name="connsiteX87" fmla="*/ 366737 w 1033465"/>
                  <a:gd name="connsiteY87" fmla="*/ 836029 h 838042"/>
                  <a:gd name="connsiteX88" fmla="*/ 389597 w 1033465"/>
                  <a:gd name="connsiteY88" fmla="*/ 837934 h 838042"/>
                  <a:gd name="connsiteX89" fmla="*/ 397407 w 1033465"/>
                  <a:gd name="connsiteY89" fmla="*/ 833530 h 838042"/>
                  <a:gd name="connsiteX90" fmla="*/ 402932 w 1033465"/>
                  <a:gd name="connsiteY90" fmla="*/ 784594 h 838042"/>
                  <a:gd name="connsiteX91" fmla="*/ 406742 w 1033465"/>
                  <a:gd name="connsiteY91" fmla="*/ 727444 h 838042"/>
                  <a:gd name="connsiteX92" fmla="*/ 423887 w 1033465"/>
                  <a:gd name="connsiteY92" fmla="*/ 672199 h 838042"/>
                  <a:gd name="connsiteX93" fmla="*/ 429602 w 1033465"/>
                  <a:gd name="connsiteY93" fmla="*/ 658864 h 838042"/>
                  <a:gd name="connsiteX94" fmla="*/ 444084 w 1033465"/>
                  <a:gd name="connsiteY94" fmla="*/ 626947 h 838042"/>
                  <a:gd name="connsiteX95" fmla="*/ 464289 w 1033465"/>
                  <a:gd name="connsiteY95" fmla="*/ 600072 h 838042"/>
                  <a:gd name="connsiteX96" fmla="*/ 523510 w 1033465"/>
                  <a:gd name="connsiteY96" fmla="*/ 565123 h 838042"/>
                  <a:gd name="connsiteX97" fmla="*/ 599348 w 1033465"/>
                  <a:gd name="connsiteY97" fmla="*/ 550915 h 838042"/>
                  <a:gd name="connsiteX98" fmla="*/ 707801 w 1033465"/>
                  <a:gd name="connsiteY98" fmla="*/ 612819 h 838042"/>
                  <a:gd name="connsiteX99" fmla="*/ 780122 w 1033465"/>
                  <a:gd name="connsiteY99" fmla="*/ 656959 h 838042"/>
                  <a:gd name="connsiteX100" fmla="*/ 804887 w 1033465"/>
                  <a:gd name="connsiteY100" fmla="*/ 632194 h 838042"/>
                  <a:gd name="connsiteX101" fmla="*/ 801077 w 1033465"/>
                  <a:gd name="connsiteY101" fmla="*/ 601714 h 838042"/>
                  <a:gd name="connsiteX102" fmla="*/ 762796 w 1033465"/>
                  <a:gd name="connsiteY102" fmla="*/ 562523 h 838042"/>
                  <a:gd name="connsiteX103" fmla="*/ 650582 w 1033465"/>
                  <a:gd name="connsiteY103" fmla="*/ 479794 h 838042"/>
                  <a:gd name="connsiteX104" fmla="*/ 646772 w 1033465"/>
                  <a:gd name="connsiteY104" fmla="*/ 462649 h 838042"/>
                  <a:gd name="connsiteX105" fmla="*/ 658202 w 1033465"/>
                  <a:gd name="connsiteY105" fmla="*/ 426454 h 838042"/>
                  <a:gd name="connsiteX106" fmla="*/ 726782 w 1033465"/>
                  <a:gd name="connsiteY106" fmla="*/ 405499 h 838042"/>
                  <a:gd name="connsiteX107" fmla="*/ 813738 w 1033465"/>
                  <a:gd name="connsiteY107" fmla="*/ 406906 h 838042"/>
                  <a:gd name="connsiteX108" fmla="*/ 906231 w 1033465"/>
                  <a:gd name="connsiteY108" fmla="*/ 417646 h 838042"/>
                  <a:gd name="connsiteX109" fmla="*/ 1002290 w 1033465"/>
                  <a:gd name="connsiteY109" fmla="*/ 426835 h 838042"/>
                  <a:gd name="connsiteX110" fmla="*/ 1032449 w 1033465"/>
                  <a:gd name="connsiteY110" fmla="*/ 402711 h 838042"/>
                  <a:gd name="connsiteX111" fmla="*/ 1020514 w 1033465"/>
                  <a:gd name="connsiteY111" fmla="*/ 377797 h 838042"/>
                  <a:gd name="connsiteX112" fmla="*/ 964889 w 1033465"/>
                  <a:gd name="connsiteY112" fmla="*/ 358029 h 838042"/>
                  <a:gd name="connsiteX113" fmla="*/ 827747 w 1033465"/>
                  <a:gd name="connsiteY113" fmla="*/ 357874 h 838042"/>
                  <a:gd name="connsiteX114" fmla="*/ 755811 w 1033465"/>
                  <a:gd name="connsiteY114" fmla="*/ 361702 h 838042"/>
                  <a:gd name="connsiteX115" fmla="*/ 671537 w 1033465"/>
                  <a:gd name="connsiteY115" fmla="*/ 369304 h 838042"/>
                  <a:gd name="connsiteX116" fmla="*/ 644867 w 1033465"/>
                  <a:gd name="connsiteY116" fmla="*/ 338824 h 838042"/>
                  <a:gd name="connsiteX117" fmla="*/ 676403 w 1033465"/>
                  <a:gd name="connsiteY117" fmla="*/ 304962 h 838042"/>
                  <a:gd name="connsiteX118" fmla="*/ 707732 w 1033465"/>
                  <a:gd name="connsiteY118" fmla="*/ 283579 h 838042"/>
                  <a:gd name="connsiteX119" fmla="*/ 743927 w 1033465"/>
                  <a:gd name="connsiteY119" fmla="*/ 251194 h 838042"/>
                  <a:gd name="connsiteX120" fmla="*/ 783019 w 1033465"/>
                  <a:gd name="connsiteY120" fmla="*/ 213846 h 838042"/>
                  <a:gd name="connsiteX121" fmla="*/ 746401 w 1033465"/>
                  <a:gd name="connsiteY121" fmla="*/ 201789 h 838042"/>
                  <a:gd name="connsiteX122" fmla="*/ 694397 w 1033465"/>
                  <a:gd name="connsiteY122" fmla="*/ 226429 h 838042"/>
                  <a:gd name="connsiteX123" fmla="*/ 656678 w 1033465"/>
                  <a:gd name="connsiteY123" fmla="*/ 257626 h 838042"/>
                  <a:gd name="connsiteX124" fmla="*/ 616001 w 1033465"/>
                  <a:gd name="connsiteY124" fmla="*/ 286712 h 838042"/>
                  <a:gd name="connsiteX125" fmla="*/ 564857 w 1033465"/>
                  <a:gd name="connsiteY125" fmla="*/ 287389 h 838042"/>
                  <a:gd name="connsiteX126" fmla="*/ 530567 w 1033465"/>
                  <a:gd name="connsiteY126" fmla="*/ 274054 h 838042"/>
                  <a:gd name="connsiteX127" fmla="*/ 507707 w 1033465"/>
                  <a:gd name="connsiteY127" fmla="*/ 235954 h 838042"/>
                  <a:gd name="connsiteX128" fmla="*/ 509612 w 1033465"/>
                  <a:gd name="connsiteY128" fmla="*/ 171184 h 838042"/>
                  <a:gd name="connsiteX129" fmla="*/ 508314 w 1033465"/>
                  <a:gd name="connsiteY129" fmla="*/ 73485 h 838042"/>
                  <a:gd name="connsiteX130" fmla="*/ 454116 w 1033465"/>
                  <a:gd name="connsiteY130" fmla="*/ 11248 h 838042"/>
                  <a:gd name="connsiteX131" fmla="*/ 442470 w 1033465"/>
                  <a:gd name="connsiteY131" fmla="*/ 75864 h 838042"/>
                  <a:gd name="connsiteX132" fmla="*/ 439226 w 1033465"/>
                  <a:gd name="connsiteY132" fmla="*/ 132660 h 838042"/>
                  <a:gd name="connsiteX133" fmla="*/ 436054 w 1033465"/>
                  <a:gd name="connsiteY133"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83857 w 1033465"/>
                  <a:gd name="connsiteY8" fmla="*/ 260719 h 838042"/>
                  <a:gd name="connsiteX9" fmla="*/ 172427 w 1033465"/>
                  <a:gd name="connsiteY9" fmla="*/ 255004 h 838042"/>
                  <a:gd name="connsiteX10" fmla="*/ 159092 w 1033465"/>
                  <a:gd name="connsiteY10" fmla="*/ 239764 h 838042"/>
                  <a:gd name="connsiteX11" fmla="*/ 147662 w 1033465"/>
                  <a:gd name="connsiteY11" fmla="*/ 235954 h 838042"/>
                  <a:gd name="connsiteX12" fmla="*/ 141947 w 1033465"/>
                  <a:gd name="connsiteY12" fmla="*/ 232144 h 838042"/>
                  <a:gd name="connsiteX13" fmla="*/ 136232 w 1033465"/>
                  <a:gd name="connsiteY13" fmla="*/ 230239 h 838042"/>
                  <a:gd name="connsiteX14" fmla="*/ 119087 w 1033465"/>
                  <a:gd name="connsiteY14" fmla="*/ 226429 h 838042"/>
                  <a:gd name="connsiteX15" fmla="*/ 113372 w 1033465"/>
                  <a:gd name="connsiteY15" fmla="*/ 220714 h 838042"/>
                  <a:gd name="connsiteX16" fmla="*/ 103847 w 1033465"/>
                  <a:gd name="connsiteY16" fmla="*/ 203569 h 838042"/>
                  <a:gd name="connsiteX17" fmla="*/ 86702 w 1033465"/>
                  <a:gd name="connsiteY17" fmla="*/ 195949 h 838042"/>
                  <a:gd name="connsiteX18" fmla="*/ 80987 w 1033465"/>
                  <a:gd name="connsiteY18" fmla="*/ 194044 h 838042"/>
                  <a:gd name="connsiteX19" fmla="*/ 61937 w 1033465"/>
                  <a:gd name="connsiteY19" fmla="*/ 197854 h 838042"/>
                  <a:gd name="connsiteX20" fmla="*/ 56222 w 1033465"/>
                  <a:gd name="connsiteY20" fmla="*/ 201664 h 838042"/>
                  <a:gd name="connsiteX21" fmla="*/ 52412 w 1033465"/>
                  <a:gd name="connsiteY21" fmla="*/ 207379 h 838042"/>
                  <a:gd name="connsiteX22" fmla="*/ 48602 w 1033465"/>
                  <a:gd name="connsiteY22" fmla="*/ 218809 h 838042"/>
                  <a:gd name="connsiteX23" fmla="*/ 52412 w 1033465"/>
                  <a:gd name="connsiteY23" fmla="*/ 256909 h 838042"/>
                  <a:gd name="connsiteX24" fmla="*/ 56222 w 1033465"/>
                  <a:gd name="connsiteY24" fmla="*/ 262624 h 838042"/>
                  <a:gd name="connsiteX25" fmla="*/ 61937 w 1033465"/>
                  <a:gd name="connsiteY25" fmla="*/ 266434 h 838042"/>
                  <a:gd name="connsiteX26" fmla="*/ 65747 w 1033465"/>
                  <a:gd name="connsiteY26" fmla="*/ 272149 h 838042"/>
                  <a:gd name="connsiteX27" fmla="*/ 82892 w 1033465"/>
                  <a:gd name="connsiteY27" fmla="*/ 281674 h 838042"/>
                  <a:gd name="connsiteX28" fmla="*/ 105752 w 1033465"/>
                  <a:gd name="connsiteY28" fmla="*/ 283579 h 838042"/>
                  <a:gd name="connsiteX29" fmla="*/ 126707 w 1033465"/>
                  <a:gd name="connsiteY29" fmla="*/ 289294 h 838042"/>
                  <a:gd name="connsiteX30" fmla="*/ 132422 w 1033465"/>
                  <a:gd name="connsiteY30" fmla="*/ 291199 h 838042"/>
                  <a:gd name="connsiteX31" fmla="*/ 138137 w 1033465"/>
                  <a:gd name="connsiteY31" fmla="*/ 296914 h 838042"/>
                  <a:gd name="connsiteX32" fmla="*/ 145757 w 1033465"/>
                  <a:gd name="connsiteY32" fmla="*/ 298819 h 838042"/>
                  <a:gd name="connsiteX33" fmla="*/ 168617 w 1033465"/>
                  <a:gd name="connsiteY33" fmla="*/ 302629 h 838042"/>
                  <a:gd name="connsiteX34" fmla="*/ 193382 w 1033465"/>
                  <a:gd name="connsiteY34" fmla="*/ 308344 h 838042"/>
                  <a:gd name="connsiteX35" fmla="*/ 210527 w 1033465"/>
                  <a:gd name="connsiteY35" fmla="*/ 314059 h 838042"/>
                  <a:gd name="connsiteX36" fmla="*/ 216242 w 1033465"/>
                  <a:gd name="connsiteY36" fmla="*/ 315964 h 838042"/>
                  <a:gd name="connsiteX37" fmla="*/ 231482 w 1033465"/>
                  <a:gd name="connsiteY37" fmla="*/ 319774 h 838042"/>
                  <a:gd name="connsiteX38" fmla="*/ 250532 w 1033465"/>
                  <a:gd name="connsiteY38" fmla="*/ 325489 h 838042"/>
                  <a:gd name="connsiteX39" fmla="*/ 256247 w 1033465"/>
                  <a:gd name="connsiteY39" fmla="*/ 329299 h 838042"/>
                  <a:gd name="connsiteX40" fmla="*/ 269582 w 1033465"/>
                  <a:gd name="connsiteY40" fmla="*/ 344539 h 838042"/>
                  <a:gd name="connsiteX41" fmla="*/ 275297 w 1033465"/>
                  <a:gd name="connsiteY41" fmla="*/ 363589 h 838042"/>
                  <a:gd name="connsiteX42" fmla="*/ 277202 w 1033465"/>
                  <a:gd name="connsiteY42" fmla="*/ 369304 h 838042"/>
                  <a:gd name="connsiteX43" fmla="*/ 279107 w 1033465"/>
                  <a:gd name="connsiteY43" fmla="*/ 375019 h 838042"/>
                  <a:gd name="connsiteX44" fmla="*/ 281012 w 1033465"/>
                  <a:gd name="connsiteY44" fmla="*/ 399784 h 838042"/>
                  <a:gd name="connsiteX45" fmla="*/ 282917 w 1033465"/>
                  <a:gd name="connsiteY45" fmla="*/ 405499 h 838042"/>
                  <a:gd name="connsiteX46" fmla="*/ 281012 w 1033465"/>
                  <a:gd name="connsiteY46" fmla="*/ 424549 h 838042"/>
                  <a:gd name="connsiteX47" fmla="*/ 279107 w 1033465"/>
                  <a:gd name="connsiteY47" fmla="*/ 434074 h 838042"/>
                  <a:gd name="connsiteX48" fmla="*/ 265772 w 1033465"/>
                  <a:gd name="connsiteY48" fmla="*/ 447409 h 838042"/>
                  <a:gd name="connsiteX49" fmla="*/ 254342 w 1033465"/>
                  <a:gd name="connsiteY49" fmla="*/ 455029 h 838042"/>
                  <a:gd name="connsiteX50" fmla="*/ 242912 w 1033465"/>
                  <a:gd name="connsiteY50" fmla="*/ 458839 h 838042"/>
                  <a:gd name="connsiteX51" fmla="*/ 128612 w 1033465"/>
                  <a:gd name="connsiteY51" fmla="*/ 458839 h 838042"/>
                  <a:gd name="connsiteX52" fmla="*/ 122897 w 1033465"/>
                  <a:gd name="connsiteY52" fmla="*/ 460744 h 838042"/>
                  <a:gd name="connsiteX53" fmla="*/ 107657 w 1033465"/>
                  <a:gd name="connsiteY53" fmla="*/ 462649 h 838042"/>
                  <a:gd name="connsiteX54" fmla="*/ 90512 w 1033465"/>
                  <a:gd name="connsiteY54" fmla="*/ 468364 h 838042"/>
                  <a:gd name="connsiteX55" fmla="*/ 84797 w 1033465"/>
                  <a:gd name="connsiteY55" fmla="*/ 470269 h 838042"/>
                  <a:gd name="connsiteX56" fmla="*/ 79082 w 1033465"/>
                  <a:gd name="connsiteY56" fmla="*/ 474079 h 838042"/>
                  <a:gd name="connsiteX57" fmla="*/ 67652 w 1033465"/>
                  <a:gd name="connsiteY57" fmla="*/ 475984 h 838042"/>
                  <a:gd name="connsiteX58" fmla="*/ 29552 w 1033465"/>
                  <a:gd name="connsiteY58" fmla="*/ 477889 h 838042"/>
                  <a:gd name="connsiteX59" fmla="*/ 18122 w 1033465"/>
                  <a:gd name="connsiteY59" fmla="*/ 483604 h 838042"/>
                  <a:gd name="connsiteX60" fmla="*/ 8597 w 1033465"/>
                  <a:gd name="connsiteY60" fmla="*/ 493129 h 838042"/>
                  <a:gd name="connsiteX61" fmla="*/ 6692 w 1033465"/>
                  <a:gd name="connsiteY61" fmla="*/ 498844 h 838042"/>
                  <a:gd name="connsiteX62" fmla="*/ 2882 w 1033465"/>
                  <a:gd name="connsiteY62" fmla="*/ 504559 h 838042"/>
                  <a:gd name="connsiteX63" fmla="*/ 14312 w 1033465"/>
                  <a:gd name="connsiteY63" fmla="*/ 540754 h 838042"/>
                  <a:gd name="connsiteX64" fmla="*/ 147662 w 1033465"/>
                  <a:gd name="connsiteY64" fmla="*/ 540754 h 838042"/>
                  <a:gd name="connsiteX65" fmla="*/ 155282 w 1033465"/>
                  <a:gd name="connsiteY65" fmla="*/ 538849 h 838042"/>
                  <a:gd name="connsiteX66" fmla="*/ 305777 w 1033465"/>
                  <a:gd name="connsiteY66" fmla="*/ 533134 h 838042"/>
                  <a:gd name="connsiteX67" fmla="*/ 321017 w 1033465"/>
                  <a:gd name="connsiteY67" fmla="*/ 540754 h 838042"/>
                  <a:gd name="connsiteX68" fmla="*/ 332447 w 1033465"/>
                  <a:gd name="connsiteY68" fmla="*/ 546469 h 838042"/>
                  <a:gd name="connsiteX69" fmla="*/ 336257 w 1033465"/>
                  <a:gd name="connsiteY69" fmla="*/ 552184 h 838042"/>
                  <a:gd name="connsiteX70" fmla="*/ 341972 w 1033465"/>
                  <a:gd name="connsiteY70" fmla="*/ 554089 h 838042"/>
                  <a:gd name="connsiteX71" fmla="*/ 353402 w 1033465"/>
                  <a:gd name="connsiteY71" fmla="*/ 561709 h 838042"/>
                  <a:gd name="connsiteX72" fmla="*/ 359117 w 1033465"/>
                  <a:gd name="connsiteY72" fmla="*/ 565519 h 838042"/>
                  <a:gd name="connsiteX73" fmla="*/ 362927 w 1033465"/>
                  <a:gd name="connsiteY73" fmla="*/ 571234 h 838042"/>
                  <a:gd name="connsiteX74" fmla="*/ 368642 w 1033465"/>
                  <a:gd name="connsiteY74" fmla="*/ 582664 h 838042"/>
                  <a:gd name="connsiteX75" fmla="*/ 364832 w 1033465"/>
                  <a:gd name="connsiteY75" fmla="*/ 609334 h 838042"/>
                  <a:gd name="connsiteX76" fmla="*/ 361022 w 1033465"/>
                  <a:gd name="connsiteY76" fmla="*/ 615049 h 838042"/>
                  <a:gd name="connsiteX77" fmla="*/ 359117 w 1033465"/>
                  <a:gd name="connsiteY77" fmla="*/ 620764 h 838042"/>
                  <a:gd name="connsiteX78" fmla="*/ 355307 w 1033465"/>
                  <a:gd name="connsiteY78" fmla="*/ 626479 h 838042"/>
                  <a:gd name="connsiteX79" fmla="*/ 353402 w 1033465"/>
                  <a:gd name="connsiteY79" fmla="*/ 632194 h 838042"/>
                  <a:gd name="connsiteX80" fmla="*/ 349592 w 1033465"/>
                  <a:gd name="connsiteY80" fmla="*/ 637909 h 838042"/>
                  <a:gd name="connsiteX81" fmla="*/ 332447 w 1033465"/>
                  <a:gd name="connsiteY81" fmla="*/ 704584 h 838042"/>
                  <a:gd name="connsiteX82" fmla="*/ 330542 w 1033465"/>
                  <a:gd name="connsiteY82" fmla="*/ 756019 h 838042"/>
                  <a:gd name="connsiteX83" fmla="*/ 332447 w 1033465"/>
                  <a:gd name="connsiteY83" fmla="*/ 780784 h 838042"/>
                  <a:gd name="connsiteX84" fmla="*/ 334352 w 1033465"/>
                  <a:gd name="connsiteY84" fmla="*/ 786499 h 838042"/>
                  <a:gd name="connsiteX85" fmla="*/ 338162 w 1033465"/>
                  <a:gd name="connsiteY85" fmla="*/ 790309 h 838042"/>
                  <a:gd name="connsiteX86" fmla="*/ 366737 w 1033465"/>
                  <a:gd name="connsiteY86" fmla="*/ 836029 h 838042"/>
                  <a:gd name="connsiteX87" fmla="*/ 389597 w 1033465"/>
                  <a:gd name="connsiteY87" fmla="*/ 837934 h 838042"/>
                  <a:gd name="connsiteX88" fmla="*/ 397407 w 1033465"/>
                  <a:gd name="connsiteY88" fmla="*/ 833530 h 838042"/>
                  <a:gd name="connsiteX89" fmla="*/ 402932 w 1033465"/>
                  <a:gd name="connsiteY89" fmla="*/ 784594 h 838042"/>
                  <a:gd name="connsiteX90" fmla="*/ 406742 w 1033465"/>
                  <a:gd name="connsiteY90" fmla="*/ 727444 h 838042"/>
                  <a:gd name="connsiteX91" fmla="*/ 423887 w 1033465"/>
                  <a:gd name="connsiteY91" fmla="*/ 672199 h 838042"/>
                  <a:gd name="connsiteX92" fmla="*/ 429602 w 1033465"/>
                  <a:gd name="connsiteY92" fmla="*/ 658864 h 838042"/>
                  <a:gd name="connsiteX93" fmla="*/ 444084 w 1033465"/>
                  <a:gd name="connsiteY93" fmla="*/ 626947 h 838042"/>
                  <a:gd name="connsiteX94" fmla="*/ 464289 w 1033465"/>
                  <a:gd name="connsiteY94" fmla="*/ 600072 h 838042"/>
                  <a:gd name="connsiteX95" fmla="*/ 523510 w 1033465"/>
                  <a:gd name="connsiteY95" fmla="*/ 565123 h 838042"/>
                  <a:gd name="connsiteX96" fmla="*/ 599348 w 1033465"/>
                  <a:gd name="connsiteY96" fmla="*/ 550915 h 838042"/>
                  <a:gd name="connsiteX97" fmla="*/ 707801 w 1033465"/>
                  <a:gd name="connsiteY97" fmla="*/ 612819 h 838042"/>
                  <a:gd name="connsiteX98" fmla="*/ 780122 w 1033465"/>
                  <a:gd name="connsiteY98" fmla="*/ 656959 h 838042"/>
                  <a:gd name="connsiteX99" fmla="*/ 804887 w 1033465"/>
                  <a:gd name="connsiteY99" fmla="*/ 632194 h 838042"/>
                  <a:gd name="connsiteX100" fmla="*/ 801077 w 1033465"/>
                  <a:gd name="connsiteY100" fmla="*/ 601714 h 838042"/>
                  <a:gd name="connsiteX101" fmla="*/ 762796 w 1033465"/>
                  <a:gd name="connsiteY101" fmla="*/ 562523 h 838042"/>
                  <a:gd name="connsiteX102" fmla="*/ 650582 w 1033465"/>
                  <a:gd name="connsiteY102" fmla="*/ 479794 h 838042"/>
                  <a:gd name="connsiteX103" fmla="*/ 646772 w 1033465"/>
                  <a:gd name="connsiteY103" fmla="*/ 462649 h 838042"/>
                  <a:gd name="connsiteX104" fmla="*/ 658202 w 1033465"/>
                  <a:gd name="connsiteY104" fmla="*/ 426454 h 838042"/>
                  <a:gd name="connsiteX105" fmla="*/ 726782 w 1033465"/>
                  <a:gd name="connsiteY105" fmla="*/ 405499 h 838042"/>
                  <a:gd name="connsiteX106" fmla="*/ 813738 w 1033465"/>
                  <a:gd name="connsiteY106" fmla="*/ 406906 h 838042"/>
                  <a:gd name="connsiteX107" fmla="*/ 906231 w 1033465"/>
                  <a:gd name="connsiteY107" fmla="*/ 417646 h 838042"/>
                  <a:gd name="connsiteX108" fmla="*/ 1002290 w 1033465"/>
                  <a:gd name="connsiteY108" fmla="*/ 426835 h 838042"/>
                  <a:gd name="connsiteX109" fmla="*/ 1032449 w 1033465"/>
                  <a:gd name="connsiteY109" fmla="*/ 402711 h 838042"/>
                  <a:gd name="connsiteX110" fmla="*/ 1020514 w 1033465"/>
                  <a:gd name="connsiteY110" fmla="*/ 377797 h 838042"/>
                  <a:gd name="connsiteX111" fmla="*/ 964889 w 1033465"/>
                  <a:gd name="connsiteY111" fmla="*/ 358029 h 838042"/>
                  <a:gd name="connsiteX112" fmla="*/ 827747 w 1033465"/>
                  <a:gd name="connsiteY112" fmla="*/ 357874 h 838042"/>
                  <a:gd name="connsiteX113" fmla="*/ 755811 w 1033465"/>
                  <a:gd name="connsiteY113" fmla="*/ 361702 h 838042"/>
                  <a:gd name="connsiteX114" fmla="*/ 671537 w 1033465"/>
                  <a:gd name="connsiteY114" fmla="*/ 369304 h 838042"/>
                  <a:gd name="connsiteX115" fmla="*/ 644867 w 1033465"/>
                  <a:gd name="connsiteY115" fmla="*/ 338824 h 838042"/>
                  <a:gd name="connsiteX116" fmla="*/ 676403 w 1033465"/>
                  <a:gd name="connsiteY116" fmla="*/ 304962 h 838042"/>
                  <a:gd name="connsiteX117" fmla="*/ 707732 w 1033465"/>
                  <a:gd name="connsiteY117" fmla="*/ 283579 h 838042"/>
                  <a:gd name="connsiteX118" fmla="*/ 743927 w 1033465"/>
                  <a:gd name="connsiteY118" fmla="*/ 251194 h 838042"/>
                  <a:gd name="connsiteX119" fmla="*/ 783019 w 1033465"/>
                  <a:gd name="connsiteY119" fmla="*/ 213846 h 838042"/>
                  <a:gd name="connsiteX120" fmla="*/ 746401 w 1033465"/>
                  <a:gd name="connsiteY120" fmla="*/ 201789 h 838042"/>
                  <a:gd name="connsiteX121" fmla="*/ 694397 w 1033465"/>
                  <a:gd name="connsiteY121" fmla="*/ 226429 h 838042"/>
                  <a:gd name="connsiteX122" fmla="*/ 656678 w 1033465"/>
                  <a:gd name="connsiteY122" fmla="*/ 257626 h 838042"/>
                  <a:gd name="connsiteX123" fmla="*/ 616001 w 1033465"/>
                  <a:gd name="connsiteY123" fmla="*/ 286712 h 838042"/>
                  <a:gd name="connsiteX124" fmla="*/ 564857 w 1033465"/>
                  <a:gd name="connsiteY124" fmla="*/ 287389 h 838042"/>
                  <a:gd name="connsiteX125" fmla="*/ 530567 w 1033465"/>
                  <a:gd name="connsiteY125" fmla="*/ 274054 h 838042"/>
                  <a:gd name="connsiteX126" fmla="*/ 507707 w 1033465"/>
                  <a:gd name="connsiteY126" fmla="*/ 235954 h 838042"/>
                  <a:gd name="connsiteX127" fmla="*/ 509612 w 1033465"/>
                  <a:gd name="connsiteY127" fmla="*/ 171184 h 838042"/>
                  <a:gd name="connsiteX128" fmla="*/ 508314 w 1033465"/>
                  <a:gd name="connsiteY128" fmla="*/ 73485 h 838042"/>
                  <a:gd name="connsiteX129" fmla="*/ 454116 w 1033465"/>
                  <a:gd name="connsiteY129" fmla="*/ 11248 h 838042"/>
                  <a:gd name="connsiteX130" fmla="*/ 442470 w 1033465"/>
                  <a:gd name="connsiteY130" fmla="*/ 75864 h 838042"/>
                  <a:gd name="connsiteX131" fmla="*/ 439226 w 1033465"/>
                  <a:gd name="connsiteY131" fmla="*/ 132660 h 838042"/>
                  <a:gd name="connsiteX132" fmla="*/ 436054 w 1033465"/>
                  <a:gd name="connsiteY132"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83857 w 1033465"/>
                  <a:gd name="connsiteY8" fmla="*/ 260719 h 838042"/>
                  <a:gd name="connsiteX9" fmla="*/ 159092 w 1033465"/>
                  <a:gd name="connsiteY9" fmla="*/ 239764 h 838042"/>
                  <a:gd name="connsiteX10" fmla="*/ 147662 w 1033465"/>
                  <a:gd name="connsiteY10" fmla="*/ 235954 h 838042"/>
                  <a:gd name="connsiteX11" fmla="*/ 141947 w 1033465"/>
                  <a:gd name="connsiteY11" fmla="*/ 232144 h 838042"/>
                  <a:gd name="connsiteX12" fmla="*/ 136232 w 1033465"/>
                  <a:gd name="connsiteY12" fmla="*/ 230239 h 838042"/>
                  <a:gd name="connsiteX13" fmla="*/ 119087 w 1033465"/>
                  <a:gd name="connsiteY13" fmla="*/ 226429 h 838042"/>
                  <a:gd name="connsiteX14" fmla="*/ 113372 w 1033465"/>
                  <a:gd name="connsiteY14" fmla="*/ 220714 h 838042"/>
                  <a:gd name="connsiteX15" fmla="*/ 103847 w 1033465"/>
                  <a:gd name="connsiteY15" fmla="*/ 203569 h 838042"/>
                  <a:gd name="connsiteX16" fmla="*/ 86702 w 1033465"/>
                  <a:gd name="connsiteY16" fmla="*/ 195949 h 838042"/>
                  <a:gd name="connsiteX17" fmla="*/ 80987 w 1033465"/>
                  <a:gd name="connsiteY17" fmla="*/ 194044 h 838042"/>
                  <a:gd name="connsiteX18" fmla="*/ 61937 w 1033465"/>
                  <a:gd name="connsiteY18" fmla="*/ 197854 h 838042"/>
                  <a:gd name="connsiteX19" fmla="*/ 56222 w 1033465"/>
                  <a:gd name="connsiteY19" fmla="*/ 201664 h 838042"/>
                  <a:gd name="connsiteX20" fmla="*/ 52412 w 1033465"/>
                  <a:gd name="connsiteY20" fmla="*/ 207379 h 838042"/>
                  <a:gd name="connsiteX21" fmla="*/ 48602 w 1033465"/>
                  <a:gd name="connsiteY21" fmla="*/ 218809 h 838042"/>
                  <a:gd name="connsiteX22" fmla="*/ 52412 w 1033465"/>
                  <a:gd name="connsiteY22" fmla="*/ 256909 h 838042"/>
                  <a:gd name="connsiteX23" fmla="*/ 56222 w 1033465"/>
                  <a:gd name="connsiteY23" fmla="*/ 262624 h 838042"/>
                  <a:gd name="connsiteX24" fmla="*/ 61937 w 1033465"/>
                  <a:gd name="connsiteY24" fmla="*/ 266434 h 838042"/>
                  <a:gd name="connsiteX25" fmla="*/ 65747 w 1033465"/>
                  <a:gd name="connsiteY25" fmla="*/ 272149 h 838042"/>
                  <a:gd name="connsiteX26" fmla="*/ 82892 w 1033465"/>
                  <a:gd name="connsiteY26" fmla="*/ 281674 h 838042"/>
                  <a:gd name="connsiteX27" fmla="*/ 105752 w 1033465"/>
                  <a:gd name="connsiteY27" fmla="*/ 283579 h 838042"/>
                  <a:gd name="connsiteX28" fmla="*/ 126707 w 1033465"/>
                  <a:gd name="connsiteY28" fmla="*/ 289294 h 838042"/>
                  <a:gd name="connsiteX29" fmla="*/ 132422 w 1033465"/>
                  <a:gd name="connsiteY29" fmla="*/ 291199 h 838042"/>
                  <a:gd name="connsiteX30" fmla="*/ 138137 w 1033465"/>
                  <a:gd name="connsiteY30" fmla="*/ 296914 h 838042"/>
                  <a:gd name="connsiteX31" fmla="*/ 145757 w 1033465"/>
                  <a:gd name="connsiteY31" fmla="*/ 298819 h 838042"/>
                  <a:gd name="connsiteX32" fmla="*/ 168617 w 1033465"/>
                  <a:gd name="connsiteY32" fmla="*/ 302629 h 838042"/>
                  <a:gd name="connsiteX33" fmla="*/ 193382 w 1033465"/>
                  <a:gd name="connsiteY33" fmla="*/ 308344 h 838042"/>
                  <a:gd name="connsiteX34" fmla="*/ 210527 w 1033465"/>
                  <a:gd name="connsiteY34" fmla="*/ 314059 h 838042"/>
                  <a:gd name="connsiteX35" fmla="*/ 216242 w 1033465"/>
                  <a:gd name="connsiteY35" fmla="*/ 315964 h 838042"/>
                  <a:gd name="connsiteX36" fmla="*/ 231482 w 1033465"/>
                  <a:gd name="connsiteY36" fmla="*/ 319774 h 838042"/>
                  <a:gd name="connsiteX37" fmla="*/ 250532 w 1033465"/>
                  <a:gd name="connsiteY37" fmla="*/ 325489 h 838042"/>
                  <a:gd name="connsiteX38" fmla="*/ 256247 w 1033465"/>
                  <a:gd name="connsiteY38" fmla="*/ 329299 h 838042"/>
                  <a:gd name="connsiteX39" fmla="*/ 269582 w 1033465"/>
                  <a:gd name="connsiteY39" fmla="*/ 344539 h 838042"/>
                  <a:gd name="connsiteX40" fmla="*/ 275297 w 1033465"/>
                  <a:gd name="connsiteY40" fmla="*/ 363589 h 838042"/>
                  <a:gd name="connsiteX41" fmla="*/ 277202 w 1033465"/>
                  <a:gd name="connsiteY41" fmla="*/ 369304 h 838042"/>
                  <a:gd name="connsiteX42" fmla="*/ 279107 w 1033465"/>
                  <a:gd name="connsiteY42" fmla="*/ 375019 h 838042"/>
                  <a:gd name="connsiteX43" fmla="*/ 281012 w 1033465"/>
                  <a:gd name="connsiteY43" fmla="*/ 399784 h 838042"/>
                  <a:gd name="connsiteX44" fmla="*/ 282917 w 1033465"/>
                  <a:gd name="connsiteY44" fmla="*/ 405499 h 838042"/>
                  <a:gd name="connsiteX45" fmla="*/ 281012 w 1033465"/>
                  <a:gd name="connsiteY45" fmla="*/ 424549 h 838042"/>
                  <a:gd name="connsiteX46" fmla="*/ 279107 w 1033465"/>
                  <a:gd name="connsiteY46" fmla="*/ 434074 h 838042"/>
                  <a:gd name="connsiteX47" fmla="*/ 265772 w 1033465"/>
                  <a:gd name="connsiteY47" fmla="*/ 447409 h 838042"/>
                  <a:gd name="connsiteX48" fmla="*/ 254342 w 1033465"/>
                  <a:gd name="connsiteY48" fmla="*/ 455029 h 838042"/>
                  <a:gd name="connsiteX49" fmla="*/ 242912 w 1033465"/>
                  <a:gd name="connsiteY49" fmla="*/ 458839 h 838042"/>
                  <a:gd name="connsiteX50" fmla="*/ 128612 w 1033465"/>
                  <a:gd name="connsiteY50" fmla="*/ 458839 h 838042"/>
                  <a:gd name="connsiteX51" fmla="*/ 122897 w 1033465"/>
                  <a:gd name="connsiteY51" fmla="*/ 460744 h 838042"/>
                  <a:gd name="connsiteX52" fmla="*/ 107657 w 1033465"/>
                  <a:gd name="connsiteY52" fmla="*/ 462649 h 838042"/>
                  <a:gd name="connsiteX53" fmla="*/ 90512 w 1033465"/>
                  <a:gd name="connsiteY53" fmla="*/ 468364 h 838042"/>
                  <a:gd name="connsiteX54" fmla="*/ 84797 w 1033465"/>
                  <a:gd name="connsiteY54" fmla="*/ 470269 h 838042"/>
                  <a:gd name="connsiteX55" fmla="*/ 79082 w 1033465"/>
                  <a:gd name="connsiteY55" fmla="*/ 474079 h 838042"/>
                  <a:gd name="connsiteX56" fmla="*/ 67652 w 1033465"/>
                  <a:gd name="connsiteY56" fmla="*/ 475984 h 838042"/>
                  <a:gd name="connsiteX57" fmla="*/ 29552 w 1033465"/>
                  <a:gd name="connsiteY57" fmla="*/ 477889 h 838042"/>
                  <a:gd name="connsiteX58" fmla="*/ 18122 w 1033465"/>
                  <a:gd name="connsiteY58" fmla="*/ 483604 h 838042"/>
                  <a:gd name="connsiteX59" fmla="*/ 8597 w 1033465"/>
                  <a:gd name="connsiteY59" fmla="*/ 493129 h 838042"/>
                  <a:gd name="connsiteX60" fmla="*/ 6692 w 1033465"/>
                  <a:gd name="connsiteY60" fmla="*/ 498844 h 838042"/>
                  <a:gd name="connsiteX61" fmla="*/ 2882 w 1033465"/>
                  <a:gd name="connsiteY61" fmla="*/ 504559 h 838042"/>
                  <a:gd name="connsiteX62" fmla="*/ 14312 w 1033465"/>
                  <a:gd name="connsiteY62" fmla="*/ 540754 h 838042"/>
                  <a:gd name="connsiteX63" fmla="*/ 147662 w 1033465"/>
                  <a:gd name="connsiteY63" fmla="*/ 540754 h 838042"/>
                  <a:gd name="connsiteX64" fmla="*/ 155282 w 1033465"/>
                  <a:gd name="connsiteY64" fmla="*/ 538849 h 838042"/>
                  <a:gd name="connsiteX65" fmla="*/ 305777 w 1033465"/>
                  <a:gd name="connsiteY65" fmla="*/ 533134 h 838042"/>
                  <a:gd name="connsiteX66" fmla="*/ 321017 w 1033465"/>
                  <a:gd name="connsiteY66" fmla="*/ 540754 h 838042"/>
                  <a:gd name="connsiteX67" fmla="*/ 332447 w 1033465"/>
                  <a:gd name="connsiteY67" fmla="*/ 546469 h 838042"/>
                  <a:gd name="connsiteX68" fmla="*/ 336257 w 1033465"/>
                  <a:gd name="connsiteY68" fmla="*/ 552184 h 838042"/>
                  <a:gd name="connsiteX69" fmla="*/ 341972 w 1033465"/>
                  <a:gd name="connsiteY69" fmla="*/ 554089 h 838042"/>
                  <a:gd name="connsiteX70" fmla="*/ 353402 w 1033465"/>
                  <a:gd name="connsiteY70" fmla="*/ 561709 h 838042"/>
                  <a:gd name="connsiteX71" fmla="*/ 359117 w 1033465"/>
                  <a:gd name="connsiteY71" fmla="*/ 565519 h 838042"/>
                  <a:gd name="connsiteX72" fmla="*/ 362927 w 1033465"/>
                  <a:gd name="connsiteY72" fmla="*/ 571234 h 838042"/>
                  <a:gd name="connsiteX73" fmla="*/ 368642 w 1033465"/>
                  <a:gd name="connsiteY73" fmla="*/ 582664 h 838042"/>
                  <a:gd name="connsiteX74" fmla="*/ 364832 w 1033465"/>
                  <a:gd name="connsiteY74" fmla="*/ 609334 h 838042"/>
                  <a:gd name="connsiteX75" fmla="*/ 361022 w 1033465"/>
                  <a:gd name="connsiteY75" fmla="*/ 615049 h 838042"/>
                  <a:gd name="connsiteX76" fmla="*/ 359117 w 1033465"/>
                  <a:gd name="connsiteY76" fmla="*/ 620764 h 838042"/>
                  <a:gd name="connsiteX77" fmla="*/ 355307 w 1033465"/>
                  <a:gd name="connsiteY77" fmla="*/ 626479 h 838042"/>
                  <a:gd name="connsiteX78" fmla="*/ 353402 w 1033465"/>
                  <a:gd name="connsiteY78" fmla="*/ 632194 h 838042"/>
                  <a:gd name="connsiteX79" fmla="*/ 349592 w 1033465"/>
                  <a:gd name="connsiteY79" fmla="*/ 637909 h 838042"/>
                  <a:gd name="connsiteX80" fmla="*/ 332447 w 1033465"/>
                  <a:gd name="connsiteY80" fmla="*/ 704584 h 838042"/>
                  <a:gd name="connsiteX81" fmla="*/ 330542 w 1033465"/>
                  <a:gd name="connsiteY81" fmla="*/ 756019 h 838042"/>
                  <a:gd name="connsiteX82" fmla="*/ 332447 w 1033465"/>
                  <a:gd name="connsiteY82" fmla="*/ 780784 h 838042"/>
                  <a:gd name="connsiteX83" fmla="*/ 334352 w 1033465"/>
                  <a:gd name="connsiteY83" fmla="*/ 786499 h 838042"/>
                  <a:gd name="connsiteX84" fmla="*/ 338162 w 1033465"/>
                  <a:gd name="connsiteY84" fmla="*/ 790309 h 838042"/>
                  <a:gd name="connsiteX85" fmla="*/ 366737 w 1033465"/>
                  <a:gd name="connsiteY85" fmla="*/ 836029 h 838042"/>
                  <a:gd name="connsiteX86" fmla="*/ 389597 w 1033465"/>
                  <a:gd name="connsiteY86" fmla="*/ 837934 h 838042"/>
                  <a:gd name="connsiteX87" fmla="*/ 397407 w 1033465"/>
                  <a:gd name="connsiteY87" fmla="*/ 833530 h 838042"/>
                  <a:gd name="connsiteX88" fmla="*/ 402932 w 1033465"/>
                  <a:gd name="connsiteY88" fmla="*/ 784594 h 838042"/>
                  <a:gd name="connsiteX89" fmla="*/ 406742 w 1033465"/>
                  <a:gd name="connsiteY89" fmla="*/ 727444 h 838042"/>
                  <a:gd name="connsiteX90" fmla="*/ 423887 w 1033465"/>
                  <a:gd name="connsiteY90" fmla="*/ 672199 h 838042"/>
                  <a:gd name="connsiteX91" fmla="*/ 429602 w 1033465"/>
                  <a:gd name="connsiteY91" fmla="*/ 658864 h 838042"/>
                  <a:gd name="connsiteX92" fmla="*/ 444084 w 1033465"/>
                  <a:gd name="connsiteY92" fmla="*/ 626947 h 838042"/>
                  <a:gd name="connsiteX93" fmla="*/ 464289 w 1033465"/>
                  <a:gd name="connsiteY93" fmla="*/ 600072 h 838042"/>
                  <a:gd name="connsiteX94" fmla="*/ 523510 w 1033465"/>
                  <a:gd name="connsiteY94" fmla="*/ 565123 h 838042"/>
                  <a:gd name="connsiteX95" fmla="*/ 599348 w 1033465"/>
                  <a:gd name="connsiteY95" fmla="*/ 550915 h 838042"/>
                  <a:gd name="connsiteX96" fmla="*/ 707801 w 1033465"/>
                  <a:gd name="connsiteY96" fmla="*/ 612819 h 838042"/>
                  <a:gd name="connsiteX97" fmla="*/ 780122 w 1033465"/>
                  <a:gd name="connsiteY97" fmla="*/ 656959 h 838042"/>
                  <a:gd name="connsiteX98" fmla="*/ 804887 w 1033465"/>
                  <a:gd name="connsiteY98" fmla="*/ 632194 h 838042"/>
                  <a:gd name="connsiteX99" fmla="*/ 801077 w 1033465"/>
                  <a:gd name="connsiteY99" fmla="*/ 601714 h 838042"/>
                  <a:gd name="connsiteX100" fmla="*/ 762796 w 1033465"/>
                  <a:gd name="connsiteY100" fmla="*/ 562523 h 838042"/>
                  <a:gd name="connsiteX101" fmla="*/ 650582 w 1033465"/>
                  <a:gd name="connsiteY101" fmla="*/ 479794 h 838042"/>
                  <a:gd name="connsiteX102" fmla="*/ 646772 w 1033465"/>
                  <a:gd name="connsiteY102" fmla="*/ 462649 h 838042"/>
                  <a:gd name="connsiteX103" fmla="*/ 658202 w 1033465"/>
                  <a:gd name="connsiteY103" fmla="*/ 426454 h 838042"/>
                  <a:gd name="connsiteX104" fmla="*/ 726782 w 1033465"/>
                  <a:gd name="connsiteY104" fmla="*/ 405499 h 838042"/>
                  <a:gd name="connsiteX105" fmla="*/ 813738 w 1033465"/>
                  <a:gd name="connsiteY105" fmla="*/ 406906 h 838042"/>
                  <a:gd name="connsiteX106" fmla="*/ 906231 w 1033465"/>
                  <a:gd name="connsiteY106" fmla="*/ 417646 h 838042"/>
                  <a:gd name="connsiteX107" fmla="*/ 1002290 w 1033465"/>
                  <a:gd name="connsiteY107" fmla="*/ 426835 h 838042"/>
                  <a:gd name="connsiteX108" fmla="*/ 1032449 w 1033465"/>
                  <a:gd name="connsiteY108" fmla="*/ 402711 h 838042"/>
                  <a:gd name="connsiteX109" fmla="*/ 1020514 w 1033465"/>
                  <a:gd name="connsiteY109" fmla="*/ 377797 h 838042"/>
                  <a:gd name="connsiteX110" fmla="*/ 964889 w 1033465"/>
                  <a:gd name="connsiteY110" fmla="*/ 358029 h 838042"/>
                  <a:gd name="connsiteX111" fmla="*/ 827747 w 1033465"/>
                  <a:gd name="connsiteY111" fmla="*/ 357874 h 838042"/>
                  <a:gd name="connsiteX112" fmla="*/ 755811 w 1033465"/>
                  <a:gd name="connsiteY112" fmla="*/ 361702 h 838042"/>
                  <a:gd name="connsiteX113" fmla="*/ 671537 w 1033465"/>
                  <a:gd name="connsiteY113" fmla="*/ 369304 h 838042"/>
                  <a:gd name="connsiteX114" fmla="*/ 644867 w 1033465"/>
                  <a:gd name="connsiteY114" fmla="*/ 338824 h 838042"/>
                  <a:gd name="connsiteX115" fmla="*/ 676403 w 1033465"/>
                  <a:gd name="connsiteY115" fmla="*/ 304962 h 838042"/>
                  <a:gd name="connsiteX116" fmla="*/ 707732 w 1033465"/>
                  <a:gd name="connsiteY116" fmla="*/ 283579 h 838042"/>
                  <a:gd name="connsiteX117" fmla="*/ 743927 w 1033465"/>
                  <a:gd name="connsiteY117" fmla="*/ 251194 h 838042"/>
                  <a:gd name="connsiteX118" fmla="*/ 783019 w 1033465"/>
                  <a:gd name="connsiteY118" fmla="*/ 213846 h 838042"/>
                  <a:gd name="connsiteX119" fmla="*/ 746401 w 1033465"/>
                  <a:gd name="connsiteY119" fmla="*/ 201789 h 838042"/>
                  <a:gd name="connsiteX120" fmla="*/ 694397 w 1033465"/>
                  <a:gd name="connsiteY120" fmla="*/ 226429 h 838042"/>
                  <a:gd name="connsiteX121" fmla="*/ 656678 w 1033465"/>
                  <a:gd name="connsiteY121" fmla="*/ 257626 h 838042"/>
                  <a:gd name="connsiteX122" fmla="*/ 616001 w 1033465"/>
                  <a:gd name="connsiteY122" fmla="*/ 286712 h 838042"/>
                  <a:gd name="connsiteX123" fmla="*/ 564857 w 1033465"/>
                  <a:gd name="connsiteY123" fmla="*/ 287389 h 838042"/>
                  <a:gd name="connsiteX124" fmla="*/ 530567 w 1033465"/>
                  <a:gd name="connsiteY124" fmla="*/ 274054 h 838042"/>
                  <a:gd name="connsiteX125" fmla="*/ 507707 w 1033465"/>
                  <a:gd name="connsiteY125" fmla="*/ 235954 h 838042"/>
                  <a:gd name="connsiteX126" fmla="*/ 509612 w 1033465"/>
                  <a:gd name="connsiteY126" fmla="*/ 171184 h 838042"/>
                  <a:gd name="connsiteX127" fmla="*/ 508314 w 1033465"/>
                  <a:gd name="connsiteY127" fmla="*/ 73485 h 838042"/>
                  <a:gd name="connsiteX128" fmla="*/ 454116 w 1033465"/>
                  <a:gd name="connsiteY128" fmla="*/ 11248 h 838042"/>
                  <a:gd name="connsiteX129" fmla="*/ 442470 w 1033465"/>
                  <a:gd name="connsiteY129" fmla="*/ 75864 h 838042"/>
                  <a:gd name="connsiteX130" fmla="*/ 439226 w 1033465"/>
                  <a:gd name="connsiteY130" fmla="*/ 132660 h 838042"/>
                  <a:gd name="connsiteX131" fmla="*/ 436054 w 1033465"/>
                  <a:gd name="connsiteY131"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47662 w 1033465"/>
                  <a:gd name="connsiteY9" fmla="*/ 235954 h 838042"/>
                  <a:gd name="connsiteX10" fmla="*/ 141947 w 1033465"/>
                  <a:gd name="connsiteY10" fmla="*/ 232144 h 838042"/>
                  <a:gd name="connsiteX11" fmla="*/ 136232 w 1033465"/>
                  <a:gd name="connsiteY11" fmla="*/ 230239 h 838042"/>
                  <a:gd name="connsiteX12" fmla="*/ 119087 w 1033465"/>
                  <a:gd name="connsiteY12" fmla="*/ 226429 h 838042"/>
                  <a:gd name="connsiteX13" fmla="*/ 113372 w 1033465"/>
                  <a:gd name="connsiteY13" fmla="*/ 220714 h 838042"/>
                  <a:gd name="connsiteX14" fmla="*/ 103847 w 1033465"/>
                  <a:gd name="connsiteY14" fmla="*/ 203569 h 838042"/>
                  <a:gd name="connsiteX15" fmla="*/ 86702 w 1033465"/>
                  <a:gd name="connsiteY15" fmla="*/ 195949 h 838042"/>
                  <a:gd name="connsiteX16" fmla="*/ 80987 w 1033465"/>
                  <a:gd name="connsiteY16" fmla="*/ 194044 h 838042"/>
                  <a:gd name="connsiteX17" fmla="*/ 61937 w 1033465"/>
                  <a:gd name="connsiteY17" fmla="*/ 197854 h 838042"/>
                  <a:gd name="connsiteX18" fmla="*/ 56222 w 1033465"/>
                  <a:gd name="connsiteY18" fmla="*/ 201664 h 838042"/>
                  <a:gd name="connsiteX19" fmla="*/ 52412 w 1033465"/>
                  <a:gd name="connsiteY19" fmla="*/ 207379 h 838042"/>
                  <a:gd name="connsiteX20" fmla="*/ 48602 w 1033465"/>
                  <a:gd name="connsiteY20" fmla="*/ 218809 h 838042"/>
                  <a:gd name="connsiteX21" fmla="*/ 52412 w 1033465"/>
                  <a:gd name="connsiteY21" fmla="*/ 256909 h 838042"/>
                  <a:gd name="connsiteX22" fmla="*/ 56222 w 1033465"/>
                  <a:gd name="connsiteY22" fmla="*/ 262624 h 838042"/>
                  <a:gd name="connsiteX23" fmla="*/ 61937 w 1033465"/>
                  <a:gd name="connsiteY23" fmla="*/ 266434 h 838042"/>
                  <a:gd name="connsiteX24" fmla="*/ 65747 w 1033465"/>
                  <a:gd name="connsiteY24" fmla="*/ 272149 h 838042"/>
                  <a:gd name="connsiteX25" fmla="*/ 82892 w 1033465"/>
                  <a:gd name="connsiteY25" fmla="*/ 281674 h 838042"/>
                  <a:gd name="connsiteX26" fmla="*/ 105752 w 1033465"/>
                  <a:gd name="connsiteY26" fmla="*/ 283579 h 838042"/>
                  <a:gd name="connsiteX27" fmla="*/ 126707 w 1033465"/>
                  <a:gd name="connsiteY27" fmla="*/ 289294 h 838042"/>
                  <a:gd name="connsiteX28" fmla="*/ 132422 w 1033465"/>
                  <a:gd name="connsiteY28" fmla="*/ 291199 h 838042"/>
                  <a:gd name="connsiteX29" fmla="*/ 138137 w 1033465"/>
                  <a:gd name="connsiteY29" fmla="*/ 296914 h 838042"/>
                  <a:gd name="connsiteX30" fmla="*/ 145757 w 1033465"/>
                  <a:gd name="connsiteY30" fmla="*/ 298819 h 838042"/>
                  <a:gd name="connsiteX31" fmla="*/ 168617 w 1033465"/>
                  <a:gd name="connsiteY31" fmla="*/ 302629 h 838042"/>
                  <a:gd name="connsiteX32" fmla="*/ 193382 w 1033465"/>
                  <a:gd name="connsiteY32" fmla="*/ 308344 h 838042"/>
                  <a:gd name="connsiteX33" fmla="*/ 210527 w 1033465"/>
                  <a:gd name="connsiteY33" fmla="*/ 314059 h 838042"/>
                  <a:gd name="connsiteX34" fmla="*/ 216242 w 1033465"/>
                  <a:gd name="connsiteY34" fmla="*/ 315964 h 838042"/>
                  <a:gd name="connsiteX35" fmla="*/ 231482 w 1033465"/>
                  <a:gd name="connsiteY35" fmla="*/ 319774 h 838042"/>
                  <a:gd name="connsiteX36" fmla="*/ 250532 w 1033465"/>
                  <a:gd name="connsiteY36" fmla="*/ 325489 h 838042"/>
                  <a:gd name="connsiteX37" fmla="*/ 256247 w 1033465"/>
                  <a:gd name="connsiteY37" fmla="*/ 329299 h 838042"/>
                  <a:gd name="connsiteX38" fmla="*/ 269582 w 1033465"/>
                  <a:gd name="connsiteY38" fmla="*/ 344539 h 838042"/>
                  <a:gd name="connsiteX39" fmla="*/ 275297 w 1033465"/>
                  <a:gd name="connsiteY39" fmla="*/ 363589 h 838042"/>
                  <a:gd name="connsiteX40" fmla="*/ 277202 w 1033465"/>
                  <a:gd name="connsiteY40" fmla="*/ 369304 h 838042"/>
                  <a:gd name="connsiteX41" fmla="*/ 279107 w 1033465"/>
                  <a:gd name="connsiteY41" fmla="*/ 375019 h 838042"/>
                  <a:gd name="connsiteX42" fmla="*/ 281012 w 1033465"/>
                  <a:gd name="connsiteY42" fmla="*/ 399784 h 838042"/>
                  <a:gd name="connsiteX43" fmla="*/ 282917 w 1033465"/>
                  <a:gd name="connsiteY43" fmla="*/ 405499 h 838042"/>
                  <a:gd name="connsiteX44" fmla="*/ 281012 w 1033465"/>
                  <a:gd name="connsiteY44" fmla="*/ 424549 h 838042"/>
                  <a:gd name="connsiteX45" fmla="*/ 279107 w 1033465"/>
                  <a:gd name="connsiteY45" fmla="*/ 434074 h 838042"/>
                  <a:gd name="connsiteX46" fmla="*/ 265772 w 1033465"/>
                  <a:gd name="connsiteY46" fmla="*/ 447409 h 838042"/>
                  <a:gd name="connsiteX47" fmla="*/ 254342 w 1033465"/>
                  <a:gd name="connsiteY47" fmla="*/ 455029 h 838042"/>
                  <a:gd name="connsiteX48" fmla="*/ 242912 w 1033465"/>
                  <a:gd name="connsiteY48" fmla="*/ 458839 h 838042"/>
                  <a:gd name="connsiteX49" fmla="*/ 128612 w 1033465"/>
                  <a:gd name="connsiteY49" fmla="*/ 458839 h 838042"/>
                  <a:gd name="connsiteX50" fmla="*/ 122897 w 1033465"/>
                  <a:gd name="connsiteY50" fmla="*/ 460744 h 838042"/>
                  <a:gd name="connsiteX51" fmla="*/ 107657 w 1033465"/>
                  <a:gd name="connsiteY51" fmla="*/ 462649 h 838042"/>
                  <a:gd name="connsiteX52" fmla="*/ 90512 w 1033465"/>
                  <a:gd name="connsiteY52" fmla="*/ 468364 h 838042"/>
                  <a:gd name="connsiteX53" fmla="*/ 84797 w 1033465"/>
                  <a:gd name="connsiteY53" fmla="*/ 470269 h 838042"/>
                  <a:gd name="connsiteX54" fmla="*/ 79082 w 1033465"/>
                  <a:gd name="connsiteY54" fmla="*/ 474079 h 838042"/>
                  <a:gd name="connsiteX55" fmla="*/ 67652 w 1033465"/>
                  <a:gd name="connsiteY55" fmla="*/ 475984 h 838042"/>
                  <a:gd name="connsiteX56" fmla="*/ 29552 w 1033465"/>
                  <a:gd name="connsiteY56" fmla="*/ 477889 h 838042"/>
                  <a:gd name="connsiteX57" fmla="*/ 18122 w 1033465"/>
                  <a:gd name="connsiteY57" fmla="*/ 483604 h 838042"/>
                  <a:gd name="connsiteX58" fmla="*/ 8597 w 1033465"/>
                  <a:gd name="connsiteY58" fmla="*/ 493129 h 838042"/>
                  <a:gd name="connsiteX59" fmla="*/ 6692 w 1033465"/>
                  <a:gd name="connsiteY59" fmla="*/ 498844 h 838042"/>
                  <a:gd name="connsiteX60" fmla="*/ 2882 w 1033465"/>
                  <a:gd name="connsiteY60" fmla="*/ 504559 h 838042"/>
                  <a:gd name="connsiteX61" fmla="*/ 14312 w 1033465"/>
                  <a:gd name="connsiteY61" fmla="*/ 540754 h 838042"/>
                  <a:gd name="connsiteX62" fmla="*/ 147662 w 1033465"/>
                  <a:gd name="connsiteY62" fmla="*/ 540754 h 838042"/>
                  <a:gd name="connsiteX63" fmla="*/ 155282 w 1033465"/>
                  <a:gd name="connsiteY63" fmla="*/ 538849 h 838042"/>
                  <a:gd name="connsiteX64" fmla="*/ 305777 w 1033465"/>
                  <a:gd name="connsiteY64" fmla="*/ 533134 h 838042"/>
                  <a:gd name="connsiteX65" fmla="*/ 321017 w 1033465"/>
                  <a:gd name="connsiteY65" fmla="*/ 540754 h 838042"/>
                  <a:gd name="connsiteX66" fmla="*/ 332447 w 1033465"/>
                  <a:gd name="connsiteY66" fmla="*/ 546469 h 838042"/>
                  <a:gd name="connsiteX67" fmla="*/ 336257 w 1033465"/>
                  <a:gd name="connsiteY67" fmla="*/ 552184 h 838042"/>
                  <a:gd name="connsiteX68" fmla="*/ 341972 w 1033465"/>
                  <a:gd name="connsiteY68" fmla="*/ 554089 h 838042"/>
                  <a:gd name="connsiteX69" fmla="*/ 353402 w 1033465"/>
                  <a:gd name="connsiteY69" fmla="*/ 561709 h 838042"/>
                  <a:gd name="connsiteX70" fmla="*/ 359117 w 1033465"/>
                  <a:gd name="connsiteY70" fmla="*/ 565519 h 838042"/>
                  <a:gd name="connsiteX71" fmla="*/ 362927 w 1033465"/>
                  <a:gd name="connsiteY71" fmla="*/ 571234 h 838042"/>
                  <a:gd name="connsiteX72" fmla="*/ 368642 w 1033465"/>
                  <a:gd name="connsiteY72" fmla="*/ 582664 h 838042"/>
                  <a:gd name="connsiteX73" fmla="*/ 364832 w 1033465"/>
                  <a:gd name="connsiteY73" fmla="*/ 609334 h 838042"/>
                  <a:gd name="connsiteX74" fmla="*/ 361022 w 1033465"/>
                  <a:gd name="connsiteY74" fmla="*/ 615049 h 838042"/>
                  <a:gd name="connsiteX75" fmla="*/ 359117 w 1033465"/>
                  <a:gd name="connsiteY75" fmla="*/ 620764 h 838042"/>
                  <a:gd name="connsiteX76" fmla="*/ 355307 w 1033465"/>
                  <a:gd name="connsiteY76" fmla="*/ 626479 h 838042"/>
                  <a:gd name="connsiteX77" fmla="*/ 353402 w 1033465"/>
                  <a:gd name="connsiteY77" fmla="*/ 632194 h 838042"/>
                  <a:gd name="connsiteX78" fmla="*/ 349592 w 1033465"/>
                  <a:gd name="connsiteY78" fmla="*/ 637909 h 838042"/>
                  <a:gd name="connsiteX79" fmla="*/ 332447 w 1033465"/>
                  <a:gd name="connsiteY79" fmla="*/ 704584 h 838042"/>
                  <a:gd name="connsiteX80" fmla="*/ 330542 w 1033465"/>
                  <a:gd name="connsiteY80" fmla="*/ 756019 h 838042"/>
                  <a:gd name="connsiteX81" fmla="*/ 332447 w 1033465"/>
                  <a:gd name="connsiteY81" fmla="*/ 780784 h 838042"/>
                  <a:gd name="connsiteX82" fmla="*/ 334352 w 1033465"/>
                  <a:gd name="connsiteY82" fmla="*/ 786499 h 838042"/>
                  <a:gd name="connsiteX83" fmla="*/ 338162 w 1033465"/>
                  <a:gd name="connsiteY83" fmla="*/ 790309 h 838042"/>
                  <a:gd name="connsiteX84" fmla="*/ 366737 w 1033465"/>
                  <a:gd name="connsiteY84" fmla="*/ 836029 h 838042"/>
                  <a:gd name="connsiteX85" fmla="*/ 389597 w 1033465"/>
                  <a:gd name="connsiteY85" fmla="*/ 837934 h 838042"/>
                  <a:gd name="connsiteX86" fmla="*/ 397407 w 1033465"/>
                  <a:gd name="connsiteY86" fmla="*/ 833530 h 838042"/>
                  <a:gd name="connsiteX87" fmla="*/ 402932 w 1033465"/>
                  <a:gd name="connsiteY87" fmla="*/ 784594 h 838042"/>
                  <a:gd name="connsiteX88" fmla="*/ 406742 w 1033465"/>
                  <a:gd name="connsiteY88" fmla="*/ 727444 h 838042"/>
                  <a:gd name="connsiteX89" fmla="*/ 423887 w 1033465"/>
                  <a:gd name="connsiteY89" fmla="*/ 672199 h 838042"/>
                  <a:gd name="connsiteX90" fmla="*/ 429602 w 1033465"/>
                  <a:gd name="connsiteY90" fmla="*/ 658864 h 838042"/>
                  <a:gd name="connsiteX91" fmla="*/ 444084 w 1033465"/>
                  <a:gd name="connsiteY91" fmla="*/ 626947 h 838042"/>
                  <a:gd name="connsiteX92" fmla="*/ 464289 w 1033465"/>
                  <a:gd name="connsiteY92" fmla="*/ 600072 h 838042"/>
                  <a:gd name="connsiteX93" fmla="*/ 523510 w 1033465"/>
                  <a:gd name="connsiteY93" fmla="*/ 565123 h 838042"/>
                  <a:gd name="connsiteX94" fmla="*/ 599348 w 1033465"/>
                  <a:gd name="connsiteY94" fmla="*/ 550915 h 838042"/>
                  <a:gd name="connsiteX95" fmla="*/ 707801 w 1033465"/>
                  <a:gd name="connsiteY95" fmla="*/ 612819 h 838042"/>
                  <a:gd name="connsiteX96" fmla="*/ 780122 w 1033465"/>
                  <a:gd name="connsiteY96" fmla="*/ 656959 h 838042"/>
                  <a:gd name="connsiteX97" fmla="*/ 804887 w 1033465"/>
                  <a:gd name="connsiteY97" fmla="*/ 632194 h 838042"/>
                  <a:gd name="connsiteX98" fmla="*/ 801077 w 1033465"/>
                  <a:gd name="connsiteY98" fmla="*/ 601714 h 838042"/>
                  <a:gd name="connsiteX99" fmla="*/ 762796 w 1033465"/>
                  <a:gd name="connsiteY99" fmla="*/ 562523 h 838042"/>
                  <a:gd name="connsiteX100" fmla="*/ 650582 w 1033465"/>
                  <a:gd name="connsiteY100" fmla="*/ 479794 h 838042"/>
                  <a:gd name="connsiteX101" fmla="*/ 646772 w 1033465"/>
                  <a:gd name="connsiteY101" fmla="*/ 462649 h 838042"/>
                  <a:gd name="connsiteX102" fmla="*/ 658202 w 1033465"/>
                  <a:gd name="connsiteY102" fmla="*/ 426454 h 838042"/>
                  <a:gd name="connsiteX103" fmla="*/ 726782 w 1033465"/>
                  <a:gd name="connsiteY103" fmla="*/ 405499 h 838042"/>
                  <a:gd name="connsiteX104" fmla="*/ 813738 w 1033465"/>
                  <a:gd name="connsiteY104" fmla="*/ 406906 h 838042"/>
                  <a:gd name="connsiteX105" fmla="*/ 906231 w 1033465"/>
                  <a:gd name="connsiteY105" fmla="*/ 417646 h 838042"/>
                  <a:gd name="connsiteX106" fmla="*/ 1002290 w 1033465"/>
                  <a:gd name="connsiteY106" fmla="*/ 426835 h 838042"/>
                  <a:gd name="connsiteX107" fmla="*/ 1032449 w 1033465"/>
                  <a:gd name="connsiteY107" fmla="*/ 402711 h 838042"/>
                  <a:gd name="connsiteX108" fmla="*/ 1020514 w 1033465"/>
                  <a:gd name="connsiteY108" fmla="*/ 377797 h 838042"/>
                  <a:gd name="connsiteX109" fmla="*/ 964889 w 1033465"/>
                  <a:gd name="connsiteY109" fmla="*/ 358029 h 838042"/>
                  <a:gd name="connsiteX110" fmla="*/ 827747 w 1033465"/>
                  <a:gd name="connsiteY110" fmla="*/ 357874 h 838042"/>
                  <a:gd name="connsiteX111" fmla="*/ 755811 w 1033465"/>
                  <a:gd name="connsiteY111" fmla="*/ 361702 h 838042"/>
                  <a:gd name="connsiteX112" fmla="*/ 671537 w 1033465"/>
                  <a:gd name="connsiteY112" fmla="*/ 369304 h 838042"/>
                  <a:gd name="connsiteX113" fmla="*/ 644867 w 1033465"/>
                  <a:gd name="connsiteY113" fmla="*/ 338824 h 838042"/>
                  <a:gd name="connsiteX114" fmla="*/ 676403 w 1033465"/>
                  <a:gd name="connsiteY114" fmla="*/ 304962 h 838042"/>
                  <a:gd name="connsiteX115" fmla="*/ 707732 w 1033465"/>
                  <a:gd name="connsiteY115" fmla="*/ 283579 h 838042"/>
                  <a:gd name="connsiteX116" fmla="*/ 743927 w 1033465"/>
                  <a:gd name="connsiteY116" fmla="*/ 251194 h 838042"/>
                  <a:gd name="connsiteX117" fmla="*/ 783019 w 1033465"/>
                  <a:gd name="connsiteY117" fmla="*/ 213846 h 838042"/>
                  <a:gd name="connsiteX118" fmla="*/ 746401 w 1033465"/>
                  <a:gd name="connsiteY118" fmla="*/ 201789 h 838042"/>
                  <a:gd name="connsiteX119" fmla="*/ 694397 w 1033465"/>
                  <a:gd name="connsiteY119" fmla="*/ 226429 h 838042"/>
                  <a:gd name="connsiteX120" fmla="*/ 656678 w 1033465"/>
                  <a:gd name="connsiteY120" fmla="*/ 257626 h 838042"/>
                  <a:gd name="connsiteX121" fmla="*/ 616001 w 1033465"/>
                  <a:gd name="connsiteY121" fmla="*/ 286712 h 838042"/>
                  <a:gd name="connsiteX122" fmla="*/ 564857 w 1033465"/>
                  <a:gd name="connsiteY122" fmla="*/ 287389 h 838042"/>
                  <a:gd name="connsiteX123" fmla="*/ 530567 w 1033465"/>
                  <a:gd name="connsiteY123" fmla="*/ 274054 h 838042"/>
                  <a:gd name="connsiteX124" fmla="*/ 507707 w 1033465"/>
                  <a:gd name="connsiteY124" fmla="*/ 235954 h 838042"/>
                  <a:gd name="connsiteX125" fmla="*/ 509612 w 1033465"/>
                  <a:gd name="connsiteY125" fmla="*/ 171184 h 838042"/>
                  <a:gd name="connsiteX126" fmla="*/ 508314 w 1033465"/>
                  <a:gd name="connsiteY126" fmla="*/ 73485 h 838042"/>
                  <a:gd name="connsiteX127" fmla="*/ 454116 w 1033465"/>
                  <a:gd name="connsiteY127" fmla="*/ 11248 h 838042"/>
                  <a:gd name="connsiteX128" fmla="*/ 442470 w 1033465"/>
                  <a:gd name="connsiteY128" fmla="*/ 75864 h 838042"/>
                  <a:gd name="connsiteX129" fmla="*/ 439226 w 1033465"/>
                  <a:gd name="connsiteY129" fmla="*/ 132660 h 838042"/>
                  <a:gd name="connsiteX130" fmla="*/ 436054 w 1033465"/>
                  <a:gd name="connsiteY130"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47662 w 1033465"/>
                  <a:gd name="connsiteY9" fmla="*/ 235954 h 838042"/>
                  <a:gd name="connsiteX10" fmla="*/ 141947 w 1033465"/>
                  <a:gd name="connsiteY10" fmla="*/ 232144 h 838042"/>
                  <a:gd name="connsiteX11" fmla="*/ 136232 w 1033465"/>
                  <a:gd name="connsiteY11" fmla="*/ 230239 h 838042"/>
                  <a:gd name="connsiteX12" fmla="*/ 119087 w 1033465"/>
                  <a:gd name="connsiteY12" fmla="*/ 226429 h 838042"/>
                  <a:gd name="connsiteX13" fmla="*/ 113372 w 1033465"/>
                  <a:gd name="connsiteY13" fmla="*/ 220714 h 838042"/>
                  <a:gd name="connsiteX14" fmla="*/ 103847 w 1033465"/>
                  <a:gd name="connsiteY14" fmla="*/ 203569 h 838042"/>
                  <a:gd name="connsiteX15" fmla="*/ 86702 w 1033465"/>
                  <a:gd name="connsiteY15" fmla="*/ 195949 h 838042"/>
                  <a:gd name="connsiteX16" fmla="*/ 80987 w 1033465"/>
                  <a:gd name="connsiteY16" fmla="*/ 194044 h 838042"/>
                  <a:gd name="connsiteX17" fmla="*/ 61937 w 1033465"/>
                  <a:gd name="connsiteY17" fmla="*/ 197854 h 838042"/>
                  <a:gd name="connsiteX18" fmla="*/ 56222 w 1033465"/>
                  <a:gd name="connsiteY18" fmla="*/ 201664 h 838042"/>
                  <a:gd name="connsiteX19" fmla="*/ 52412 w 1033465"/>
                  <a:gd name="connsiteY19" fmla="*/ 207379 h 838042"/>
                  <a:gd name="connsiteX20" fmla="*/ 48602 w 1033465"/>
                  <a:gd name="connsiteY20" fmla="*/ 218809 h 838042"/>
                  <a:gd name="connsiteX21" fmla="*/ 52412 w 1033465"/>
                  <a:gd name="connsiteY21" fmla="*/ 256909 h 838042"/>
                  <a:gd name="connsiteX22" fmla="*/ 56222 w 1033465"/>
                  <a:gd name="connsiteY22" fmla="*/ 262624 h 838042"/>
                  <a:gd name="connsiteX23" fmla="*/ 61937 w 1033465"/>
                  <a:gd name="connsiteY23" fmla="*/ 266434 h 838042"/>
                  <a:gd name="connsiteX24" fmla="*/ 65747 w 1033465"/>
                  <a:gd name="connsiteY24" fmla="*/ 272149 h 838042"/>
                  <a:gd name="connsiteX25" fmla="*/ 82892 w 1033465"/>
                  <a:gd name="connsiteY25" fmla="*/ 281674 h 838042"/>
                  <a:gd name="connsiteX26" fmla="*/ 105752 w 1033465"/>
                  <a:gd name="connsiteY26" fmla="*/ 283579 h 838042"/>
                  <a:gd name="connsiteX27" fmla="*/ 126707 w 1033465"/>
                  <a:gd name="connsiteY27" fmla="*/ 289294 h 838042"/>
                  <a:gd name="connsiteX28" fmla="*/ 132422 w 1033465"/>
                  <a:gd name="connsiteY28" fmla="*/ 291199 h 838042"/>
                  <a:gd name="connsiteX29" fmla="*/ 138137 w 1033465"/>
                  <a:gd name="connsiteY29" fmla="*/ 296914 h 838042"/>
                  <a:gd name="connsiteX30" fmla="*/ 145757 w 1033465"/>
                  <a:gd name="connsiteY30" fmla="*/ 298819 h 838042"/>
                  <a:gd name="connsiteX31" fmla="*/ 168617 w 1033465"/>
                  <a:gd name="connsiteY31" fmla="*/ 302629 h 838042"/>
                  <a:gd name="connsiteX32" fmla="*/ 193382 w 1033465"/>
                  <a:gd name="connsiteY32" fmla="*/ 308344 h 838042"/>
                  <a:gd name="connsiteX33" fmla="*/ 210527 w 1033465"/>
                  <a:gd name="connsiteY33" fmla="*/ 314059 h 838042"/>
                  <a:gd name="connsiteX34" fmla="*/ 216242 w 1033465"/>
                  <a:gd name="connsiteY34" fmla="*/ 315964 h 838042"/>
                  <a:gd name="connsiteX35" fmla="*/ 231482 w 1033465"/>
                  <a:gd name="connsiteY35" fmla="*/ 319774 h 838042"/>
                  <a:gd name="connsiteX36" fmla="*/ 250532 w 1033465"/>
                  <a:gd name="connsiteY36" fmla="*/ 325489 h 838042"/>
                  <a:gd name="connsiteX37" fmla="*/ 256247 w 1033465"/>
                  <a:gd name="connsiteY37" fmla="*/ 329299 h 838042"/>
                  <a:gd name="connsiteX38" fmla="*/ 269582 w 1033465"/>
                  <a:gd name="connsiteY38" fmla="*/ 344539 h 838042"/>
                  <a:gd name="connsiteX39" fmla="*/ 275297 w 1033465"/>
                  <a:gd name="connsiteY39" fmla="*/ 363589 h 838042"/>
                  <a:gd name="connsiteX40" fmla="*/ 277202 w 1033465"/>
                  <a:gd name="connsiteY40" fmla="*/ 369304 h 838042"/>
                  <a:gd name="connsiteX41" fmla="*/ 279107 w 1033465"/>
                  <a:gd name="connsiteY41" fmla="*/ 375019 h 838042"/>
                  <a:gd name="connsiteX42" fmla="*/ 281012 w 1033465"/>
                  <a:gd name="connsiteY42" fmla="*/ 399784 h 838042"/>
                  <a:gd name="connsiteX43" fmla="*/ 282917 w 1033465"/>
                  <a:gd name="connsiteY43" fmla="*/ 405499 h 838042"/>
                  <a:gd name="connsiteX44" fmla="*/ 281012 w 1033465"/>
                  <a:gd name="connsiteY44" fmla="*/ 424549 h 838042"/>
                  <a:gd name="connsiteX45" fmla="*/ 279107 w 1033465"/>
                  <a:gd name="connsiteY45" fmla="*/ 434074 h 838042"/>
                  <a:gd name="connsiteX46" fmla="*/ 265772 w 1033465"/>
                  <a:gd name="connsiteY46" fmla="*/ 447409 h 838042"/>
                  <a:gd name="connsiteX47" fmla="*/ 254342 w 1033465"/>
                  <a:gd name="connsiteY47" fmla="*/ 455029 h 838042"/>
                  <a:gd name="connsiteX48" fmla="*/ 242912 w 1033465"/>
                  <a:gd name="connsiteY48" fmla="*/ 458839 h 838042"/>
                  <a:gd name="connsiteX49" fmla="*/ 128612 w 1033465"/>
                  <a:gd name="connsiteY49" fmla="*/ 458839 h 838042"/>
                  <a:gd name="connsiteX50" fmla="*/ 122897 w 1033465"/>
                  <a:gd name="connsiteY50" fmla="*/ 460744 h 838042"/>
                  <a:gd name="connsiteX51" fmla="*/ 107657 w 1033465"/>
                  <a:gd name="connsiteY51" fmla="*/ 462649 h 838042"/>
                  <a:gd name="connsiteX52" fmla="*/ 90512 w 1033465"/>
                  <a:gd name="connsiteY52" fmla="*/ 468364 h 838042"/>
                  <a:gd name="connsiteX53" fmla="*/ 84797 w 1033465"/>
                  <a:gd name="connsiteY53" fmla="*/ 470269 h 838042"/>
                  <a:gd name="connsiteX54" fmla="*/ 79082 w 1033465"/>
                  <a:gd name="connsiteY54" fmla="*/ 474079 h 838042"/>
                  <a:gd name="connsiteX55" fmla="*/ 67652 w 1033465"/>
                  <a:gd name="connsiteY55" fmla="*/ 475984 h 838042"/>
                  <a:gd name="connsiteX56" fmla="*/ 29552 w 1033465"/>
                  <a:gd name="connsiteY56" fmla="*/ 477889 h 838042"/>
                  <a:gd name="connsiteX57" fmla="*/ 18122 w 1033465"/>
                  <a:gd name="connsiteY57" fmla="*/ 483604 h 838042"/>
                  <a:gd name="connsiteX58" fmla="*/ 8597 w 1033465"/>
                  <a:gd name="connsiteY58" fmla="*/ 493129 h 838042"/>
                  <a:gd name="connsiteX59" fmla="*/ 6692 w 1033465"/>
                  <a:gd name="connsiteY59" fmla="*/ 498844 h 838042"/>
                  <a:gd name="connsiteX60" fmla="*/ 2882 w 1033465"/>
                  <a:gd name="connsiteY60" fmla="*/ 504559 h 838042"/>
                  <a:gd name="connsiteX61" fmla="*/ 14312 w 1033465"/>
                  <a:gd name="connsiteY61" fmla="*/ 540754 h 838042"/>
                  <a:gd name="connsiteX62" fmla="*/ 147662 w 1033465"/>
                  <a:gd name="connsiteY62" fmla="*/ 540754 h 838042"/>
                  <a:gd name="connsiteX63" fmla="*/ 155282 w 1033465"/>
                  <a:gd name="connsiteY63" fmla="*/ 538849 h 838042"/>
                  <a:gd name="connsiteX64" fmla="*/ 305777 w 1033465"/>
                  <a:gd name="connsiteY64" fmla="*/ 533134 h 838042"/>
                  <a:gd name="connsiteX65" fmla="*/ 321017 w 1033465"/>
                  <a:gd name="connsiteY65" fmla="*/ 540754 h 838042"/>
                  <a:gd name="connsiteX66" fmla="*/ 332447 w 1033465"/>
                  <a:gd name="connsiteY66" fmla="*/ 546469 h 838042"/>
                  <a:gd name="connsiteX67" fmla="*/ 336257 w 1033465"/>
                  <a:gd name="connsiteY67" fmla="*/ 552184 h 838042"/>
                  <a:gd name="connsiteX68" fmla="*/ 341972 w 1033465"/>
                  <a:gd name="connsiteY68" fmla="*/ 554089 h 838042"/>
                  <a:gd name="connsiteX69" fmla="*/ 353402 w 1033465"/>
                  <a:gd name="connsiteY69" fmla="*/ 561709 h 838042"/>
                  <a:gd name="connsiteX70" fmla="*/ 359117 w 1033465"/>
                  <a:gd name="connsiteY70" fmla="*/ 565519 h 838042"/>
                  <a:gd name="connsiteX71" fmla="*/ 362927 w 1033465"/>
                  <a:gd name="connsiteY71" fmla="*/ 571234 h 838042"/>
                  <a:gd name="connsiteX72" fmla="*/ 368642 w 1033465"/>
                  <a:gd name="connsiteY72" fmla="*/ 582664 h 838042"/>
                  <a:gd name="connsiteX73" fmla="*/ 364832 w 1033465"/>
                  <a:gd name="connsiteY73" fmla="*/ 609334 h 838042"/>
                  <a:gd name="connsiteX74" fmla="*/ 361022 w 1033465"/>
                  <a:gd name="connsiteY74" fmla="*/ 615049 h 838042"/>
                  <a:gd name="connsiteX75" fmla="*/ 359117 w 1033465"/>
                  <a:gd name="connsiteY75" fmla="*/ 620764 h 838042"/>
                  <a:gd name="connsiteX76" fmla="*/ 355307 w 1033465"/>
                  <a:gd name="connsiteY76" fmla="*/ 626479 h 838042"/>
                  <a:gd name="connsiteX77" fmla="*/ 353402 w 1033465"/>
                  <a:gd name="connsiteY77" fmla="*/ 632194 h 838042"/>
                  <a:gd name="connsiteX78" fmla="*/ 349592 w 1033465"/>
                  <a:gd name="connsiteY78" fmla="*/ 637909 h 838042"/>
                  <a:gd name="connsiteX79" fmla="*/ 332447 w 1033465"/>
                  <a:gd name="connsiteY79" fmla="*/ 704584 h 838042"/>
                  <a:gd name="connsiteX80" fmla="*/ 330542 w 1033465"/>
                  <a:gd name="connsiteY80" fmla="*/ 756019 h 838042"/>
                  <a:gd name="connsiteX81" fmla="*/ 332447 w 1033465"/>
                  <a:gd name="connsiteY81" fmla="*/ 780784 h 838042"/>
                  <a:gd name="connsiteX82" fmla="*/ 334352 w 1033465"/>
                  <a:gd name="connsiteY82" fmla="*/ 786499 h 838042"/>
                  <a:gd name="connsiteX83" fmla="*/ 338162 w 1033465"/>
                  <a:gd name="connsiteY83" fmla="*/ 790309 h 838042"/>
                  <a:gd name="connsiteX84" fmla="*/ 366737 w 1033465"/>
                  <a:gd name="connsiteY84" fmla="*/ 836029 h 838042"/>
                  <a:gd name="connsiteX85" fmla="*/ 389597 w 1033465"/>
                  <a:gd name="connsiteY85" fmla="*/ 837934 h 838042"/>
                  <a:gd name="connsiteX86" fmla="*/ 397407 w 1033465"/>
                  <a:gd name="connsiteY86" fmla="*/ 833530 h 838042"/>
                  <a:gd name="connsiteX87" fmla="*/ 402932 w 1033465"/>
                  <a:gd name="connsiteY87" fmla="*/ 784594 h 838042"/>
                  <a:gd name="connsiteX88" fmla="*/ 406742 w 1033465"/>
                  <a:gd name="connsiteY88" fmla="*/ 727444 h 838042"/>
                  <a:gd name="connsiteX89" fmla="*/ 423887 w 1033465"/>
                  <a:gd name="connsiteY89" fmla="*/ 672199 h 838042"/>
                  <a:gd name="connsiteX90" fmla="*/ 429602 w 1033465"/>
                  <a:gd name="connsiteY90" fmla="*/ 658864 h 838042"/>
                  <a:gd name="connsiteX91" fmla="*/ 444084 w 1033465"/>
                  <a:gd name="connsiteY91" fmla="*/ 626947 h 838042"/>
                  <a:gd name="connsiteX92" fmla="*/ 464289 w 1033465"/>
                  <a:gd name="connsiteY92" fmla="*/ 600072 h 838042"/>
                  <a:gd name="connsiteX93" fmla="*/ 523510 w 1033465"/>
                  <a:gd name="connsiteY93" fmla="*/ 565123 h 838042"/>
                  <a:gd name="connsiteX94" fmla="*/ 599348 w 1033465"/>
                  <a:gd name="connsiteY94" fmla="*/ 550915 h 838042"/>
                  <a:gd name="connsiteX95" fmla="*/ 707801 w 1033465"/>
                  <a:gd name="connsiteY95" fmla="*/ 612819 h 838042"/>
                  <a:gd name="connsiteX96" fmla="*/ 780122 w 1033465"/>
                  <a:gd name="connsiteY96" fmla="*/ 656959 h 838042"/>
                  <a:gd name="connsiteX97" fmla="*/ 804887 w 1033465"/>
                  <a:gd name="connsiteY97" fmla="*/ 632194 h 838042"/>
                  <a:gd name="connsiteX98" fmla="*/ 801077 w 1033465"/>
                  <a:gd name="connsiteY98" fmla="*/ 601714 h 838042"/>
                  <a:gd name="connsiteX99" fmla="*/ 762796 w 1033465"/>
                  <a:gd name="connsiteY99" fmla="*/ 562523 h 838042"/>
                  <a:gd name="connsiteX100" fmla="*/ 650582 w 1033465"/>
                  <a:gd name="connsiteY100" fmla="*/ 479794 h 838042"/>
                  <a:gd name="connsiteX101" fmla="*/ 646772 w 1033465"/>
                  <a:gd name="connsiteY101" fmla="*/ 462649 h 838042"/>
                  <a:gd name="connsiteX102" fmla="*/ 658202 w 1033465"/>
                  <a:gd name="connsiteY102" fmla="*/ 426454 h 838042"/>
                  <a:gd name="connsiteX103" fmla="*/ 726782 w 1033465"/>
                  <a:gd name="connsiteY103" fmla="*/ 405499 h 838042"/>
                  <a:gd name="connsiteX104" fmla="*/ 813738 w 1033465"/>
                  <a:gd name="connsiteY104" fmla="*/ 406906 h 838042"/>
                  <a:gd name="connsiteX105" fmla="*/ 906231 w 1033465"/>
                  <a:gd name="connsiteY105" fmla="*/ 417646 h 838042"/>
                  <a:gd name="connsiteX106" fmla="*/ 1002290 w 1033465"/>
                  <a:gd name="connsiteY106" fmla="*/ 426835 h 838042"/>
                  <a:gd name="connsiteX107" fmla="*/ 1032449 w 1033465"/>
                  <a:gd name="connsiteY107" fmla="*/ 402711 h 838042"/>
                  <a:gd name="connsiteX108" fmla="*/ 1020514 w 1033465"/>
                  <a:gd name="connsiteY108" fmla="*/ 377797 h 838042"/>
                  <a:gd name="connsiteX109" fmla="*/ 964889 w 1033465"/>
                  <a:gd name="connsiteY109" fmla="*/ 358029 h 838042"/>
                  <a:gd name="connsiteX110" fmla="*/ 827747 w 1033465"/>
                  <a:gd name="connsiteY110" fmla="*/ 357874 h 838042"/>
                  <a:gd name="connsiteX111" fmla="*/ 755811 w 1033465"/>
                  <a:gd name="connsiteY111" fmla="*/ 361702 h 838042"/>
                  <a:gd name="connsiteX112" fmla="*/ 671537 w 1033465"/>
                  <a:gd name="connsiteY112" fmla="*/ 369304 h 838042"/>
                  <a:gd name="connsiteX113" fmla="*/ 644867 w 1033465"/>
                  <a:gd name="connsiteY113" fmla="*/ 338824 h 838042"/>
                  <a:gd name="connsiteX114" fmla="*/ 676403 w 1033465"/>
                  <a:gd name="connsiteY114" fmla="*/ 304962 h 838042"/>
                  <a:gd name="connsiteX115" fmla="*/ 707732 w 1033465"/>
                  <a:gd name="connsiteY115" fmla="*/ 283579 h 838042"/>
                  <a:gd name="connsiteX116" fmla="*/ 743927 w 1033465"/>
                  <a:gd name="connsiteY116" fmla="*/ 251194 h 838042"/>
                  <a:gd name="connsiteX117" fmla="*/ 783019 w 1033465"/>
                  <a:gd name="connsiteY117" fmla="*/ 213846 h 838042"/>
                  <a:gd name="connsiteX118" fmla="*/ 746401 w 1033465"/>
                  <a:gd name="connsiteY118" fmla="*/ 201789 h 838042"/>
                  <a:gd name="connsiteX119" fmla="*/ 694397 w 1033465"/>
                  <a:gd name="connsiteY119" fmla="*/ 226429 h 838042"/>
                  <a:gd name="connsiteX120" fmla="*/ 656678 w 1033465"/>
                  <a:gd name="connsiteY120" fmla="*/ 257626 h 838042"/>
                  <a:gd name="connsiteX121" fmla="*/ 616001 w 1033465"/>
                  <a:gd name="connsiteY121" fmla="*/ 286712 h 838042"/>
                  <a:gd name="connsiteX122" fmla="*/ 564857 w 1033465"/>
                  <a:gd name="connsiteY122" fmla="*/ 287389 h 838042"/>
                  <a:gd name="connsiteX123" fmla="*/ 530567 w 1033465"/>
                  <a:gd name="connsiteY123" fmla="*/ 274054 h 838042"/>
                  <a:gd name="connsiteX124" fmla="*/ 507707 w 1033465"/>
                  <a:gd name="connsiteY124" fmla="*/ 235954 h 838042"/>
                  <a:gd name="connsiteX125" fmla="*/ 509612 w 1033465"/>
                  <a:gd name="connsiteY125" fmla="*/ 171184 h 838042"/>
                  <a:gd name="connsiteX126" fmla="*/ 508314 w 1033465"/>
                  <a:gd name="connsiteY126" fmla="*/ 73485 h 838042"/>
                  <a:gd name="connsiteX127" fmla="*/ 454116 w 1033465"/>
                  <a:gd name="connsiteY127" fmla="*/ 11248 h 838042"/>
                  <a:gd name="connsiteX128" fmla="*/ 442470 w 1033465"/>
                  <a:gd name="connsiteY128" fmla="*/ 75864 h 838042"/>
                  <a:gd name="connsiteX129" fmla="*/ 439226 w 1033465"/>
                  <a:gd name="connsiteY129" fmla="*/ 132660 h 838042"/>
                  <a:gd name="connsiteX130" fmla="*/ 436054 w 1033465"/>
                  <a:gd name="connsiteY130"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47662 w 1033465"/>
                  <a:gd name="connsiteY9" fmla="*/ 235954 h 838042"/>
                  <a:gd name="connsiteX10" fmla="*/ 141947 w 1033465"/>
                  <a:gd name="connsiteY10" fmla="*/ 232144 h 838042"/>
                  <a:gd name="connsiteX11" fmla="*/ 136232 w 1033465"/>
                  <a:gd name="connsiteY11" fmla="*/ 230239 h 838042"/>
                  <a:gd name="connsiteX12" fmla="*/ 119087 w 1033465"/>
                  <a:gd name="connsiteY12" fmla="*/ 226429 h 838042"/>
                  <a:gd name="connsiteX13" fmla="*/ 113372 w 1033465"/>
                  <a:gd name="connsiteY13" fmla="*/ 220714 h 838042"/>
                  <a:gd name="connsiteX14" fmla="*/ 103847 w 1033465"/>
                  <a:gd name="connsiteY14" fmla="*/ 203569 h 838042"/>
                  <a:gd name="connsiteX15" fmla="*/ 86702 w 1033465"/>
                  <a:gd name="connsiteY15" fmla="*/ 195949 h 838042"/>
                  <a:gd name="connsiteX16" fmla="*/ 80987 w 1033465"/>
                  <a:gd name="connsiteY16" fmla="*/ 194044 h 838042"/>
                  <a:gd name="connsiteX17" fmla="*/ 61937 w 1033465"/>
                  <a:gd name="connsiteY17" fmla="*/ 197854 h 838042"/>
                  <a:gd name="connsiteX18" fmla="*/ 56222 w 1033465"/>
                  <a:gd name="connsiteY18" fmla="*/ 201664 h 838042"/>
                  <a:gd name="connsiteX19" fmla="*/ 52412 w 1033465"/>
                  <a:gd name="connsiteY19" fmla="*/ 207379 h 838042"/>
                  <a:gd name="connsiteX20" fmla="*/ 48602 w 1033465"/>
                  <a:gd name="connsiteY20" fmla="*/ 218809 h 838042"/>
                  <a:gd name="connsiteX21" fmla="*/ 52412 w 1033465"/>
                  <a:gd name="connsiteY21" fmla="*/ 256909 h 838042"/>
                  <a:gd name="connsiteX22" fmla="*/ 56222 w 1033465"/>
                  <a:gd name="connsiteY22" fmla="*/ 262624 h 838042"/>
                  <a:gd name="connsiteX23" fmla="*/ 61937 w 1033465"/>
                  <a:gd name="connsiteY23" fmla="*/ 266434 h 838042"/>
                  <a:gd name="connsiteX24" fmla="*/ 65747 w 1033465"/>
                  <a:gd name="connsiteY24" fmla="*/ 272149 h 838042"/>
                  <a:gd name="connsiteX25" fmla="*/ 82892 w 1033465"/>
                  <a:gd name="connsiteY25" fmla="*/ 281674 h 838042"/>
                  <a:gd name="connsiteX26" fmla="*/ 105752 w 1033465"/>
                  <a:gd name="connsiteY26" fmla="*/ 283579 h 838042"/>
                  <a:gd name="connsiteX27" fmla="*/ 126707 w 1033465"/>
                  <a:gd name="connsiteY27" fmla="*/ 289294 h 838042"/>
                  <a:gd name="connsiteX28" fmla="*/ 132422 w 1033465"/>
                  <a:gd name="connsiteY28" fmla="*/ 291199 h 838042"/>
                  <a:gd name="connsiteX29" fmla="*/ 138137 w 1033465"/>
                  <a:gd name="connsiteY29" fmla="*/ 296914 h 838042"/>
                  <a:gd name="connsiteX30" fmla="*/ 145757 w 1033465"/>
                  <a:gd name="connsiteY30" fmla="*/ 298819 h 838042"/>
                  <a:gd name="connsiteX31" fmla="*/ 168617 w 1033465"/>
                  <a:gd name="connsiteY31" fmla="*/ 302629 h 838042"/>
                  <a:gd name="connsiteX32" fmla="*/ 193382 w 1033465"/>
                  <a:gd name="connsiteY32" fmla="*/ 308344 h 838042"/>
                  <a:gd name="connsiteX33" fmla="*/ 210527 w 1033465"/>
                  <a:gd name="connsiteY33" fmla="*/ 314059 h 838042"/>
                  <a:gd name="connsiteX34" fmla="*/ 216242 w 1033465"/>
                  <a:gd name="connsiteY34" fmla="*/ 315964 h 838042"/>
                  <a:gd name="connsiteX35" fmla="*/ 231482 w 1033465"/>
                  <a:gd name="connsiteY35" fmla="*/ 319774 h 838042"/>
                  <a:gd name="connsiteX36" fmla="*/ 250532 w 1033465"/>
                  <a:gd name="connsiteY36" fmla="*/ 325489 h 838042"/>
                  <a:gd name="connsiteX37" fmla="*/ 256247 w 1033465"/>
                  <a:gd name="connsiteY37" fmla="*/ 329299 h 838042"/>
                  <a:gd name="connsiteX38" fmla="*/ 269582 w 1033465"/>
                  <a:gd name="connsiteY38" fmla="*/ 344539 h 838042"/>
                  <a:gd name="connsiteX39" fmla="*/ 275297 w 1033465"/>
                  <a:gd name="connsiteY39" fmla="*/ 363589 h 838042"/>
                  <a:gd name="connsiteX40" fmla="*/ 277202 w 1033465"/>
                  <a:gd name="connsiteY40" fmla="*/ 369304 h 838042"/>
                  <a:gd name="connsiteX41" fmla="*/ 279107 w 1033465"/>
                  <a:gd name="connsiteY41" fmla="*/ 375019 h 838042"/>
                  <a:gd name="connsiteX42" fmla="*/ 281012 w 1033465"/>
                  <a:gd name="connsiteY42" fmla="*/ 399784 h 838042"/>
                  <a:gd name="connsiteX43" fmla="*/ 282917 w 1033465"/>
                  <a:gd name="connsiteY43" fmla="*/ 405499 h 838042"/>
                  <a:gd name="connsiteX44" fmla="*/ 281012 w 1033465"/>
                  <a:gd name="connsiteY44" fmla="*/ 424549 h 838042"/>
                  <a:gd name="connsiteX45" fmla="*/ 279107 w 1033465"/>
                  <a:gd name="connsiteY45" fmla="*/ 434074 h 838042"/>
                  <a:gd name="connsiteX46" fmla="*/ 265772 w 1033465"/>
                  <a:gd name="connsiteY46" fmla="*/ 447409 h 838042"/>
                  <a:gd name="connsiteX47" fmla="*/ 254342 w 1033465"/>
                  <a:gd name="connsiteY47" fmla="*/ 455029 h 838042"/>
                  <a:gd name="connsiteX48" fmla="*/ 242912 w 1033465"/>
                  <a:gd name="connsiteY48" fmla="*/ 458839 h 838042"/>
                  <a:gd name="connsiteX49" fmla="*/ 128612 w 1033465"/>
                  <a:gd name="connsiteY49" fmla="*/ 458839 h 838042"/>
                  <a:gd name="connsiteX50" fmla="*/ 122897 w 1033465"/>
                  <a:gd name="connsiteY50" fmla="*/ 460744 h 838042"/>
                  <a:gd name="connsiteX51" fmla="*/ 107657 w 1033465"/>
                  <a:gd name="connsiteY51" fmla="*/ 462649 h 838042"/>
                  <a:gd name="connsiteX52" fmla="*/ 90512 w 1033465"/>
                  <a:gd name="connsiteY52" fmla="*/ 468364 h 838042"/>
                  <a:gd name="connsiteX53" fmla="*/ 84797 w 1033465"/>
                  <a:gd name="connsiteY53" fmla="*/ 470269 h 838042"/>
                  <a:gd name="connsiteX54" fmla="*/ 79082 w 1033465"/>
                  <a:gd name="connsiteY54" fmla="*/ 474079 h 838042"/>
                  <a:gd name="connsiteX55" fmla="*/ 67652 w 1033465"/>
                  <a:gd name="connsiteY55" fmla="*/ 475984 h 838042"/>
                  <a:gd name="connsiteX56" fmla="*/ 29552 w 1033465"/>
                  <a:gd name="connsiteY56" fmla="*/ 477889 h 838042"/>
                  <a:gd name="connsiteX57" fmla="*/ 18122 w 1033465"/>
                  <a:gd name="connsiteY57" fmla="*/ 483604 h 838042"/>
                  <a:gd name="connsiteX58" fmla="*/ 8597 w 1033465"/>
                  <a:gd name="connsiteY58" fmla="*/ 493129 h 838042"/>
                  <a:gd name="connsiteX59" fmla="*/ 6692 w 1033465"/>
                  <a:gd name="connsiteY59" fmla="*/ 498844 h 838042"/>
                  <a:gd name="connsiteX60" fmla="*/ 2882 w 1033465"/>
                  <a:gd name="connsiteY60" fmla="*/ 504559 h 838042"/>
                  <a:gd name="connsiteX61" fmla="*/ 14312 w 1033465"/>
                  <a:gd name="connsiteY61" fmla="*/ 540754 h 838042"/>
                  <a:gd name="connsiteX62" fmla="*/ 147662 w 1033465"/>
                  <a:gd name="connsiteY62" fmla="*/ 540754 h 838042"/>
                  <a:gd name="connsiteX63" fmla="*/ 155282 w 1033465"/>
                  <a:gd name="connsiteY63" fmla="*/ 538849 h 838042"/>
                  <a:gd name="connsiteX64" fmla="*/ 305777 w 1033465"/>
                  <a:gd name="connsiteY64" fmla="*/ 533134 h 838042"/>
                  <a:gd name="connsiteX65" fmla="*/ 321017 w 1033465"/>
                  <a:gd name="connsiteY65" fmla="*/ 540754 h 838042"/>
                  <a:gd name="connsiteX66" fmla="*/ 332447 w 1033465"/>
                  <a:gd name="connsiteY66" fmla="*/ 546469 h 838042"/>
                  <a:gd name="connsiteX67" fmla="*/ 336257 w 1033465"/>
                  <a:gd name="connsiteY67" fmla="*/ 552184 h 838042"/>
                  <a:gd name="connsiteX68" fmla="*/ 341972 w 1033465"/>
                  <a:gd name="connsiteY68" fmla="*/ 554089 h 838042"/>
                  <a:gd name="connsiteX69" fmla="*/ 353402 w 1033465"/>
                  <a:gd name="connsiteY69" fmla="*/ 561709 h 838042"/>
                  <a:gd name="connsiteX70" fmla="*/ 359117 w 1033465"/>
                  <a:gd name="connsiteY70" fmla="*/ 565519 h 838042"/>
                  <a:gd name="connsiteX71" fmla="*/ 362927 w 1033465"/>
                  <a:gd name="connsiteY71" fmla="*/ 571234 h 838042"/>
                  <a:gd name="connsiteX72" fmla="*/ 368642 w 1033465"/>
                  <a:gd name="connsiteY72" fmla="*/ 582664 h 838042"/>
                  <a:gd name="connsiteX73" fmla="*/ 364832 w 1033465"/>
                  <a:gd name="connsiteY73" fmla="*/ 609334 h 838042"/>
                  <a:gd name="connsiteX74" fmla="*/ 361022 w 1033465"/>
                  <a:gd name="connsiteY74" fmla="*/ 615049 h 838042"/>
                  <a:gd name="connsiteX75" fmla="*/ 359117 w 1033465"/>
                  <a:gd name="connsiteY75" fmla="*/ 620764 h 838042"/>
                  <a:gd name="connsiteX76" fmla="*/ 355307 w 1033465"/>
                  <a:gd name="connsiteY76" fmla="*/ 626479 h 838042"/>
                  <a:gd name="connsiteX77" fmla="*/ 353402 w 1033465"/>
                  <a:gd name="connsiteY77" fmla="*/ 632194 h 838042"/>
                  <a:gd name="connsiteX78" fmla="*/ 349592 w 1033465"/>
                  <a:gd name="connsiteY78" fmla="*/ 637909 h 838042"/>
                  <a:gd name="connsiteX79" fmla="*/ 332447 w 1033465"/>
                  <a:gd name="connsiteY79" fmla="*/ 704584 h 838042"/>
                  <a:gd name="connsiteX80" fmla="*/ 330542 w 1033465"/>
                  <a:gd name="connsiteY80" fmla="*/ 756019 h 838042"/>
                  <a:gd name="connsiteX81" fmla="*/ 332447 w 1033465"/>
                  <a:gd name="connsiteY81" fmla="*/ 780784 h 838042"/>
                  <a:gd name="connsiteX82" fmla="*/ 334352 w 1033465"/>
                  <a:gd name="connsiteY82" fmla="*/ 786499 h 838042"/>
                  <a:gd name="connsiteX83" fmla="*/ 338162 w 1033465"/>
                  <a:gd name="connsiteY83" fmla="*/ 790309 h 838042"/>
                  <a:gd name="connsiteX84" fmla="*/ 366737 w 1033465"/>
                  <a:gd name="connsiteY84" fmla="*/ 836029 h 838042"/>
                  <a:gd name="connsiteX85" fmla="*/ 389597 w 1033465"/>
                  <a:gd name="connsiteY85" fmla="*/ 837934 h 838042"/>
                  <a:gd name="connsiteX86" fmla="*/ 397407 w 1033465"/>
                  <a:gd name="connsiteY86" fmla="*/ 833530 h 838042"/>
                  <a:gd name="connsiteX87" fmla="*/ 402932 w 1033465"/>
                  <a:gd name="connsiteY87" fmla="*/ 784594 h 838042"/>
                  <a:gd name="connsiteX88" fmla="*/ 406742 w 1033465"/>
                  <a:gd name="connsiteY88" fmla="*/ 727444 h 838042"/>
                  <a:gd name="connsiteX89" fmla="*/ 423887 w 1033465"/>
                  <a:gd name="connsiteY89" fmla="*/ 672199 h 838042"/>
                  <a:gd name="connsiteX90" fmla="*/ 429602 w 1033465"/>
                  <a:gd name="connsiteY90" fmla="*/ 658864 h 838042"/>
                  <a:gd name="connsiteX91" fmla="*/ 444084 w 1033465"/>
                  <a:gd name="connsiteY91" fmla="*/ 626947 h 838042"/>
                  <a:gd name="connsiteX92" fmla="*/ 464289 w 1033465"/>
                  <a:gd name="connsiteY92" fmla="*/ 600072 h 838042"/>
                  <a:gd name="connsiteX93" fmla="*/ 523510 w 1033465"/>
                  <a:gd name="connsiteY93" fmla="*/ 565123 h 838042"/>
                  <a:gd name="connsiteX94" fmla="*/ 599348 w 1033465"/>
                  <a:gd name="connsiteY94" fmla="*/ 550915 h 838042"/>
                  <a:gd name="connsiteX95" fmla="*/ 707801 w 1033465"/>
                  <a:gd name="connsiteY95" fmla="*/ 612819 h 838042"/>
                  <a:gd name="connsiteX96" fmla="*/ 780122 w 1033465"/>
                  <a:gd name="connsiteY96" fmla="*/ 656959 h 838042"/>
                  <a:gd name="connsiteX97" fmla="*/ 804887 w 1033465"/>
                  <a:gd name="connsiteY97" fmla="*/ 632194 h 838042"/>
                  <a:gd name="connsiteX98" fmla="*/ 801077 w 1033465"/>
                  <a:gd name="connsiteY98" fmla="*/ 601714 h 838042"/>
                  <a:gd name="connsiteX99" fmla="*/ 762796 w 1033465"/>
                  <a:gd name="connsiteY99" fmla="*/ 562523 h 838042"/>
                  <a:gd name="connsiteX100" fmla="*/ 650582 w 1033465"/>
                  <a:gd name="connsiteY100" fmla="*/ 479794 h 838042"/>
                  <a:gd name="connsiteX101" fmla="*/ 646772 w 1033465"/>
                  <a:gd name="connsiteY101" fmla="*/ 462649 h 838042"/>
                  <a:gd name="connsiteX102" fmla="*/ 658202 w 1033465"/>
                  <a:gd name="connsiteY102" fmla="*/ 426454 h 838042"/>
                  <a:gd name="connsiteX103" fmla="*/ 726782 w 1033465"/>
                  <a:gd name="connsiteY103" fmla="*/ 405499 h 838042"/>
                  <a:gd name="connsiteX104" fmla="*/ 813738 w 1033465"/>
                  <a:gd name="connsiteY104" fmla="*/ 406906 h 838042"/>
                  <a:gd name="connsiteX105" fmla="*/ 906231 w 1033465"/>
                  <a:gd name="connsiteY105" fmla="*/ 417646 h 838042"/>
                  <a:gd name="connsiteX106" fmla="*/ 1002290 w 1033465"/>
                  <a:gd name="connsiteY106" fmla="*/ 426835 h 838042"/>
                  <a:gd name="connsiteX107" fmla="*/ 1032449 w 1033465"/>
                  <a:gd name="connsiteY107" fmla="*/ 402711 h 838042"/>
                  <a:gd name="connsiteX108" fmla="*/ 1020514 w 1033465"/>
                  <a:gd name="connsiteY108" fmla="*/ 377797 h 838042"/>
                  <a:gd name="connsiteX109" fmla="*/ 964889 w 1033465"/>
                  <a:gd name="connsiteY109" fmla="*/ 358029 h 838042"/>
                  <a:gd name="connsiteX110" fmla="*/ 827747 w 1033465"/>
                  <a:gd name="connsiteY110" fmla="*/ 357874 h 838042"/>
                  <a:gd name="connsiteX111" fmla="*/ 755811 w 1033465"/>
                  <a:gd name="connsiteY111" fmla="*/ 361702 h 838042"/>
                  <a:gd name="connsiteX112" fmla="*/ 671537 w 1033465"/>
                  <a:gd name="connsiteY112" fmla="*/ 369304 h 838042"/>
                  <a:gd name="connsiteX113" fmla="*/ 644867 w 1033465"/>
                  <a:gd name="connsiteY113" fmla="*/ 338824 h 838042"/>
                  <a:gd name="connsiteX114" fmla="*/ 676403 w 1033465"/>
                  <a:gd name="connsiteY114" fmla="*/ 304962 h 838042"/>
                  <a:gd name="connsiteX115" fmla="*/ 707732 w 1033465"/>
                  <a:gd name="connsiteY115" fmla="*/ 283579 h 838042"/>
                  <a:gd name="connsiteX116" fmla="*/ 743927 w 1033465"/>
                  <a:gd name="connsiteY116" fmla="*/ 251194 h 838042"/>
                  <a:gd name="connsiteX117" fmla="*/ 783019 w 1033465"/>
                  <a:gd name="connsiteY117" fmla="*/ 213846 h 838042"/>
                  <a:gd name="connsiteX118" fmla="*/ 746401 w 1033465"/>
                  <a:gd name="connsiteY118" fmla="*/ 201789 h 838042"/>
                  <a:gd name="connsiteX119" fmla="*/ 694397 w 1033465"/>
                  <a:gd name="connsiteY119" fmla="*/ 226429 h 838042"/>
                  <a:gd name="connsiteX120" fmla="*/ 656678 w 1033465"/>
                  <a:gd name="connsiteY120" fmla="*/ 257626 h 838042"/>
                  <a:gd name="connsiteX121" fmla="*/ 616001 w 1033465"/>
                  <a:gd name="connsiteY121" fmla="*/ 286712 h 838042"/>
                  <a:gd name="connsiteX122" fmla="*/ 564857 w 1033465"/>
                  <a:gd name="connsiteY122" fmla="*/ 287389 h 838042"/>
                  <a:gd name="connsiteX123" fmla="*/ 530567 w 1033465"/>
                  <a:gd name="connsiteY123" fmla="*/ 274054 h 838042"/>
                  <a:gd name="connsiteX124" fmla="*/ 507707 w 1033465"/>
                  <a:gd name="connsiteY124" fmla="*/ 235954 h 838042"/>
                  <a:gd name="connsiteX125" fmla="*/ 509612 w 1033465"/>
                  <a:gd name="connsiteY125" fmla="*/ 171184 h 838042"/>
                  <a:gd name="connsiteX126" fmla="*/ 508314 w 1033465"/>
                  <a:gd name="connsiteY126" fmla="*/ 73485 h 838042"/>
                  <a:gd name="connsiteX127" fmla="*/ 454116 w 1033465"/>
                  <a:gd name="connsiteY127" fmla="*/ 11248 h 838042"/>
                  <a:gd name="connsiteX128" fmla="*/ 442470 w 1033465"/>
                  <a:gd name="connsiteY128" fmla="*/ 75864 h 838042"/>
                  <a:gd name="connsiteX129" fmla="*/ 439226 w 1033465"/>
                  <a:gd name="connsiteY129" fmla="*/ 132660 h 838042"/>
                  <a:gd name="connsiteX130" fmla="*/ 436054 w 1033465"/>
                  <a:gd name="connsiteY130"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47662 w 1033465"/>
                  <a:gd name="connsiteY9" fmla="*/ 235954 h 838042"/>
                  <a:gd name="connsiteX10" fmla="*/ 141947 w 1033465"/>
                  <a:gd name="connsiteY10" fmla="*/ 232144 h 838042"/>
                  <a:gd name="connsiteX11" fmla="*/ 136232 w 1033465"/>
                  <a:gd name="connsiteY11" fmla="*/ 230239 h 838042"/>
                  <a:gd name="connsiteX12" fmla="*/ 119087 w 1033465"/>
                  <a:gd name="connsiteY12" fmla="*/ 226429 h 838042"/>
                  <a:gd name="connsiteX13" fmla="*/ 113372 w 1033465"/>
                  <a:gd name="connsiteY13" fmla="*/ 220714 h 838042"/>
                  <a:gd name="connsiteX14" fmla="*/ 103847 w 1033465"/>
                  <a:gd name="connsiteY14" fmla="*/ 203569 h 838042"/>
                  <a:gd name="connsiteX15" fmla="*/ 86702 w 1033465"/>
                  <a:gd name="connsiteY15" fmla="*/ 195949 h 838042"/>
                  <a:gd name="connsiteX16" fmla="*/ 80987 w 1033465"/>
                  <a:gd name="connsiteY16" fmla="*/ 194044 h 838042"/>
                  <a:gd name="connsiteX17" fmla="*/ 61937 w 1033465"/>
                  <a:gd name="connsiteY17" fmla="*/ 197854 h 838042"/>
                  <a:gd name="connsiteX18" fmla="*/ 56222 w 1033465"/>
                  <a:gd name="connsiteY18" fmla="*/ 201664 h 838042"/>
                  <a:gd name="connsiteX19" fmla="*/ 52412 w 1033465"/>
                  <a:gd name="connsiteY19" fmla="*/ 207379 h 838042"/>
                  <a:gd name="connsiteX20" fmla="*/ 48602 w 1033465"/>
                  <a:gd name="connsiteY20" fmla="*/ 218809 h 838042"/>
                  <a:gd name="connsiteX21" fmla="*/ 52412 w 1033465"/>
                  <a:gd name="connsiteY21" fmla="*/ 256909 h 838042"/>
                  <a:gd name="connsiteX22" fmla="*/ 56222 w 1033465"/>
                  <a:gd name="connsiteY22" fmla="*/ 262624 h 838042"/>
                  <a:gd name="connsiteX23" fmla="*/ 61937 w 1033465"/>
                  <a:gd name="connsiteY23" fmla="*/ 266434 h 838042"/>
                  <a:gd name="connsiteX24" fmla="*/ 65747 w 1033465"/>
                  <a:gd name="connsiteY24" fmla="*/ 272149 h 838042"/>
                  <a:gd name="connsiteX25" fmla="*/ 82892 w 1033465"/>
                  <a:gd name="connsiteY25" fmla="*/ 281674 h 838042"/>
                  <a:gd name="connsiteX26" fmla="*/ 105752 w 1033465"/>
                  <a:gd name="connsiteY26" fmla="*/ 283579 h 838042"/>
                  <a:gd name="connsiteX27" fmla="*/ 126707 w 1033465"/>
                  <a:gd name="connsiteY27" fmla="*/ 289294 h 838042"/>
                  <a:gd name="connsiteX28" fmla="*/ 132422 w 1033465"/>
                  <a:gd name="connsiteY28" fmla="*/ 291199 h 838042"/>
                  <a:gd name="connsiteX29" fmla="*/ 138137 w 1033465"/>
                  <a:gd name="connsiteY29" fmla="*/ 296914 h 838042"/>
                  <a:gd name="connsiteX30" fmla="*/ 145757 w 1033465"/>
                  <a:gd name="connsiteY30" fmla="*/ 298819 h 838042"/>
                  <a:gd name="connsiteX31" fmla="*/ 168617 w 1033465"/>
                  <a:gd name="connsiteY31" fmla="*/ 302629 h 838042"/>
                  <a:gd name="connsiteX32" fmla="*/ 193382 w 1033465"/>
                  <a:gd name="connsiteY32" fmla="*/ 308344 h 838042"/>
                  <a:gd name="connsiteX33" fmla="*/ 210527 w 1033465"/>
                  <a:gd name="connsiteY33" fmla="*/ 314059 h 838042"/>
                  <a:gd name="connsiteX34" fmla="*/ 216242 w 1033465"/>
                  <a:gd name="connsiteY34" fmla="*/ 315964 h 838042"/>
                  <a:gd name="connsiteX35" fmla="*/ 231482 w 1033465"/>
                  <a:gd name="connsiteY35" fmla="*/ 319774 h 838042"/>
                  <a:gd name="connsiteX36" fmla="*/ 250532 w 1033465"/>
                  <a:gd name="connsiteY36" fmla="*/ 325489 h 838042"/>
                  <a:gd name="connsiteX37" fmla="*/ 256247 w 1033465"/>
                  <a:gd name="connsiteY37" fmla="*/ 329299 h 838042"/>
                  <a:gd name="connsiteX38" fmla="*/ 269582 w 1033465"/>
                  <a:gd name="connsiteY38" fmla="*/ 344539 h 838042"/>
                  <a:gd name="connsiteX39" fmla="*/ 275297 w 1033465"/>
                  <a:gd name="connsiteY39" fmla="*/ 363589 h 838042"/>
                  <a:gd name="connsiteX40" fmla="*/ 277202 w 1033465"/>
                  <a:gd name="connsiteY40" fmla="*/ 369304 h 838042"/>
                  <a:gd name="connsiteX41" fmla="*/ 279107 w 1033465"/>
                  <a:gd name="connsiteY41" fmla="*/ 375019 h 838042"/>
                  <a:gd name="connsiteX42" fmla="*/ 281012 w 1033465"/>
                  <a:gd name="connsiteY42" fmla="*/ 399784 h 838042"/>
                  <a:gd name="connsiteX43" fmla="*/ 282917 w 1033465"/>
                  <a:gd name="connsiteY43" fmla="*/ 405499 h 838042"/>
                  <a:gd name="connsiteX44" fmla="*/ 281012 w 1033465"/>
                  <a:gd name="connsiteY44" fmla="*/ 424549 h 838042"/>
                  <a:gd name="connsiteX45" fmla="*/ 279107 w 1033465"/>
                  <a:gd name="connsiteY45" fmla="*/ 434074 h 838042"/>
                  <a:gd name="connsiteX46" fmla="*/ 265772 w 1033465"/>
                  <a:gd name="connsiteY46" fmla="*/ 447409 h 838042"/>
                  <a:gd name="connsiteX47" fmla="*/ 254342 w 1033465"/>
                  <a:gd name="connsiteY47" fmla="*/ 455029 h 838042"/>
                  <a:gd name="connsiteX48" fmla="*/ 242912 w 1033465"/>
                  <a:gd name="connsiteY48" fmla="*/ 458839 h 838042"/>
                  <a:gd name="connsiteX49" fmla="*/ 128612 w 1033465"/>
                  <a:gd name="connsiteY49" fmla="*/ 458839 h 838042"/>
                  <a:gd name="connsiteX50" fmla="*/ 122897 w 1033465"/>
                  <a:gd name="connsiteY50" fmla="*/ 460744 h 838042"/>
                  <a:gd name="connsiteX51" fmla="*/ 107657 w 1033465"/>
                  <a:gd name="connsiteY51" fmla="*/ 462649 h 838042"/>
                  <a:gd name="connsiteX52" fmla="*/ 90512 w 1033465"/>
                  <a:gd name="connsiteY52" fmla="*/ 468364 h 838042"/>
                  <a:gd name="connsiteX53" fmla="*/ 84797 w 1033465"/>
                  <a:gd name="connsiteY53" fmla="*/ 470269 h 838042"/>
                  <a:gd name="connsiteX54" fmla="*/ 79082 w 1033465"/>
                  <a:gd name="connsiteY54" fmla="*/ 474079 h 838042"/>
                  <a:gd name="connsiteX55" fmla="*/ 67652 w 1033465"/>
                  <a:gd name="connsiteY55" fmla="*/ 475984 h 838042"/>
                  <a:gd name="connsiteX56" fmla="*/ 29552 w 1033465"/>
                  <a:gd name="connsiteY56" fmla="*/ 477889 h 838042"/>
                  <a:gd name="connsiteX57" fmla="*/ 18122 w 1033465"/>
                  <a:gd name="connsiteY57" fmla="*/ 483604 h 838042"/>
                  <a:gd name="connsiteX58" fmla="*/ 8597 w 1033465"/>
                  <a:gd name="connsiteY58" fmla="*/ 493129 h 838042"/>
                  <a:gd name="connsiteX59" fmla="*/ 6692 w 1033465"/>
                  <a:gd name="connsiteY59" fmla="*/ 498844 h 838042"/>
                  <a:gd name="connsiteX60" fmla="*/ 2882 w 1033465"/>
                  <a:gd name="connsiteY60" fmla="*/ 504559 h 838042"/>
                  <a:gd name="connsiteX61" fmla="*/ 14312 w 1033465"/>
                  <a:gd name="connsiteY61" fmla="*/ 540754 h 838042"/>
                  <a:gd name="connsiteX62" fmla="*/ 147662 w 1033465"/>
                  <a:gd name="connsiteY62" fmla="*/ 540754 h 838042"/>
                  <a:gd name="connsiteX63" fmla="*/ 155282 w 1033465"/>
                  <a:gd name="connsiteY63" fmla="*/ 538849 h 838042"/>
                  <a:gd name="connsiteX64" fmla="*/ 305777 w 1033465"/>
                  <a:gd name="connsiteY64" fmla="*/ 533134 h 838042"/>
                  <a:gd name="connsiteX65" fmla="*/ 321017 w 1033465"/>
                  <a:gd name="connsiteY65" fmla="*/ 540754 h 838042"/>
                  <a:gd name="connsiteX66" fmla="*/ 332447 w 1033465"/>
                  <a:gd name="connsiteY66" fmla="*/ 546469 h 838042"/>
                  <a:gd name="connsiteX67" fmla="*/ 336257 w 1033465"/>
                  <a:gd name="connsiteY67" fmla="*/ 552184 h 838042"/>
                  <a:gd name="connsiteX68" fmla="*/ 341972 w 1033465"/>
                  <a:gd name="connsiteY68" fmla="*/ 554089 h 838042"/>
                  <a:gd name="connsiteX69" fmla="*/ 353402 w 1033465"/>
                  <a:gd name="connsiteY69" fmla="*/ 561709 h 838042"/>
                  <a:gd name="connsiteX70" fmla="*/ 359117 w 1033465"/>
                  <a:gd name="connsiteY70" fmla="*/ 565519 h 838042"/>
                  <a:gd name="connsiteX71" fmla="*/ 362927 w 1033465"/>
                  <a:gd name="connsiteY71" fmla="*/ 571234 h 838042"/>
                  <a:gd name="connsiteX72" fmla="*/ 368642 w 1033465"/>
                  <a:gd name="connsiteY72" fmla="*/ 582664 h 838042"/>
                  <a:gd name="connsiteX73" fmla="*/ 364832 w 1033465"/>
                  <a:gd name="connsiteY73" fmla="*/ 609334 h 838042"/>
                  <a:gd name="connsiteX74" fmla="*/ 361022 w 1033465"/>
                  <a:gd name="connsiteY74" fmla="*/ 615049 h 838042"/>
                  <a:gd name="connsiteX75" fmla="*/ 359117 w 1033465"/>
                  <a:gd name="connsiteY75" fmla="*/ 620764 h 838042"/>
                  <a:gd name="connsiteX76" fmla="*/ 355307 w 1033465"/>
                  <a:gd name="connsiteY76" fmla="*/ 626479 h 838042"/>
                  <a:gd name="connsiteX77" fmla="*/ 353402 w 1033465"/>
                  <a:gd name="connsiteY77" fmla="*/ 632194 h 838042"/>
                  <a:gd name="connsiteX78" fmla="*/ 349592 w 1033465"/>
                  <a:gd name="connsiteY78" fmla="*/ 637909 h 838042"/>
                  <a:gd name="connsiteX79" fmla="*/ 332447 w 1033465"/>
                  <a:gd name="connsiteY79" fmla="*/ 704584 h 838042"/>
                  <a:gd name="connsiteX80" fmla="*/ 330542 w 1033465"/>
                  <a:gd name="connsiteY80" fmla="*/ 756019 h 838042"/>
                  <a:gd name="connsiteX81" fmla="*/ 332447 w 1033465"/>
                  <a:gd name="connsiteY81" fmla="*/ 780784 h 838042"/>
                  <a:gd name="connsiteX82" fmla="*/ 334352 w 1033465"/>
                  <a:gd name="connsiteY82" fmla="*/ 786499 h 838042"/>
                  <a:gd name="connsiteX83" fmla="*/ 338162 w 1033465"/>
                  <a:gd name="connsiteY83" fmla="*/ 790309 h 838042"/>
                  <a:gd name="connsiteX84" fmla="*/ 366737 w 1033465"/>
                  <a:gd name="connsiteY84" fmla="*/ 836029 h 838042"/>
                  <a:gd name="connsiteX85" fmla="*/ 389597 w 1033465"/>
                  <a:gd name="connsiteY85" fmla="*/ 837934 h 838042"/>
                  <a:gd name="connsiteX86" fmla="*/ 397407 w 1033465"/>
                  <a:gd name="connsiteY86" fmla="*/ 833530 h 838042"/>
                  <a:gd name="connsiteX87" fmla="*/ 402932 w 1033465"/>
                  <a:gd name="connsiteY87" fmla="*/ 784594 h 838042"/>
                  <a:gd name="connsiteX88" fmla="*/ 406742 w 1033465"/>
                  <a:gd name="connsiteY88" fmla="*/ 727444 h 838042"/>
                  <a:gd name="connsiteX89" fmla="*/ 423887 w 1033465"/>
                  <a:gd name="connsiteY89" fmla="*/ 672199 h 838042"/>
                  <a:gd name="connsiteX90" fmla="*/ 429602 w 1033465"/>
                  <a:gd name="connsiteY90" fmla="*/ 658864 h 838042"/>
                  <a:gd name="connsiteX91" fmla="*/ 444084 w 1033465"/>
                  <a:gd name="connsiteY91" fmla="*/ 626947 h 838042"/>
                  <a:gd name="connsiteX92" fmla="*/ 464289 w 1033465"/>
                  <a:gd name="connsiteY92" fmla="*/ 600072 h 838042"/>
                  <a:gd name="connsiteX93" fmla="*/ 523510 w 1033465"/>
                  <a:gd name="connsiteY93" fmla="*/ 565123 h 838042"/>
                  <a:gd name="connsiteX94" fmla="*/ 599348 w 1033465"/>
                  <a:gd name="connsiteY94" fmla="*/ 550915 h 838042"/>
                  <a:gd name="connsiteX95" fmla="*/ 707801 w 1033465"/>
                  <a:gd name="connsiteY95" fmla="*/ 612819 h 838042"/>
                  <a:gd name="connsiteX96" fmla="*/ 780122 w 1033465"/>
                  <a:gd name="connsiteY96" fmla="*/ 656959 h 838042"/>
                  <a:gd name="connsiteX97" fmla="*/ 804887 w 1033465"/>
                  <a:gd name="connsiteY97" fmla="*/ 632194 h 838042"/>
                  <a:gd name="connsiteX98" fmla="*/ 801077 w 1033465"/>
                  <a:gd name="connsiteY98" fmla="*/ 601714 h 838042"/>
                  <a:gd name="connsiteX99" fmla="*/ 762796 w 1033465"/>
                  <a:gd name="connsiteY99" fmla="*/ 562523 h 838042"/>
                  <a:gd name="connsiteX100" fmla="*/ 650582 w 1033465"/>
                  <a:gd name="connsiteY100" fmla="*/ 479794 h 838042"/>
                  <a:gd name="connsiteX101" fmla="*/ 646772 w 1033465"/>
                  <a:gd name="connsiteY101" fmla="*/ 462649 h 838042"/>
                  <a:gd name="connsiteX102" fmla="*/ 658202 w 1033465"/>
                  <a:gd name="connsiteY102" fmla="*/ 426454 h 838042"/>
                  <a:gd name="connsiteX103" fmla="*/ 726782 w 1033465"/>
                  <a:gd name="connsiteY103" fmla="*/ 405499 h 838042"/>
                  <a:gd name="connsiteX104" fmla="*/ 813738 w 1033465"/>
                  <a:gd name="connsiteY104" fmla="*/ 406906 h 838042"/>
                  <a:gd name="connsiteX105" fmla="*/ 906231 w 1033465"/>
                  <a:gd name="connsiteY105" fmla="*/ 417646 h 838042"/>
                  <a:gd name="connsiteX106" fmla="*/ 1002290 w 1033465"/>
                  <a:gd name="connsiteY106" fmla="*/ 426835 h 838042"/>
                  <a:gd name="connsiteX107" fmla="*/ 1032449 w 1033465"/>
                  <a:gd name="connsiteY107" fmla="*/ 402711 h 838042"/>
                  <a:gd name="connsiteX108" fmla="*/ 1020514 w 1033465"/>
                  <a:gd name="connsiteY108" fmla="*/ 377797 h 838042"/>
                  <a:gd name="connsiteX109" fmla="*/ 964889 w 1033465"/>
                  <a:gd name="connsiteY109" fmla="*/ 358029 h 838042"/>
                  <a:gd name="connsiteX110" fmla="*/ 827747 w 1033465"/>
                  <a:gd name="connsiteY110" fmla="*/ 357874 h 838042"/>
                  <a:gd name="connsiteX111" fmla="*/ 755811 w 1033465"/>
                  <a:gd name="connsiteY111" fmla="*/ 361702 h 838042"/>
                  <a:gd name="connsiteX112" fmla="*/ 671537 w 1033465"/>
                  <a:gd name="connsiteY112" fmla="*/ 369304 h 838042"/>
                  <a:gd name="connsiteX113" fmla="*/ 644867 w 1033465"/>
                  <a:gd name="connsiteY113" fmla="*/ 338824 h 838042"/>
                  <a:gd name="connsiteX114" fmla="*/ 676403 w 1033465"/>
                  <a:gd name="connsiteY114" fmla="*/ 304962 h 838042"/>
                  <a:gd name="connsiteX115" fmla="*/ 707732 w 1033465"/>
                  <a:gd name="connsiteY115" fmla="*/ 283579 h 838042"/>
                  <a:gd name="connsiteX116" fmla="*/ 743927 w 1033465"/>
                  <a:gd name="connsiteY116" fmla="*/ 251194 h 838042"/>
                  <a:gd name="connsiteX117" fmla="*/ 783019 w 1033465"/>
                  <a:gd name="connsiteY117" fmla="*/ 213846 h 838042"/>
                  <a:gd name="connsiteX118" fmla="*/ 746401 w 1033465"/>
                  <a:gd name="connsiteY118" fmla="*/ 201789 h 838042"/>
                  <a:gd name="connsiteX119" fmla="*/ 694397 w 1033465"/>
                  <a:gd name="connsiteY119" fmla="*/ 226429 h 838042"/>
                  <a:gd name="connsiteX120" fmla="*/ 656678 w 1033465"/>
                  <a:gd name="connsiteY120" fmla="*/ 257626 h 838042"/>
                  <a:gd name="connsiteX121" fmla="*/ 616001 w 1033465"/>
                  <a:gd name="connsiteY121" fmla="*/ 286712 h 838042"/>
                  <a:gd name="connsiteX122" fmla="*/ 564857 w 1033465"/>
                  <a:gd name="connsiteY122" fmla="*/ 287389 h 838042"/>
                  <a:gd name="connsiteX123" fmla="*/ 530567 w 1033465"/>
                  <a:gd name="connsiteY123" fmla="*/ 274054 h 838042"/>
                  <a:gd name="connsiteX124" fmla="*/ 507707 w 1033465"/>
                  <a:gd name="connsiteY124" fmla="*/ 235954 h 838042"/>
                  <a:gd name="connsiteX125" fmla="*/ 509612 w 1033465"/>
                  <a:gd name="connsiteY125" fmla="*/ 171184 h 838042"/>
                  <a:gd name="connsiteX126" fmla="*/ 508314 w 1033465"/>
                  <a:gd name="connsiteY126" fmla="*/ 73485 h 838042"/>
                  <a:gd name="connsiteX127" fmla="*/ 454116 w 1033465"/>
                  <a:gd name="connsiteY127" fmla="*/ 11248 h 838042"/>
                  <a:gd name="connsiteX128" fmla="*/ 442470 w 1033465"/>
                  <a:gd name="connsiteY128" fmla="*/ 75864 h 838042"/>
                  <a:gd name="connsiteX129" fmla="*/ 439226 w 1033465"/>
                  <a:gd name="connsiteY129" fmla="*/ 132660 h 838042"/>
                  <a:gd name="connsiteX130" fmla="*/ 436054 w 1033465"/>
                  <a:gd name="connsiteY130"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47662 w 1033465"/>
                  <a:gd name="connsiteY9" fmla="*/ 235954 h 838042"/>
                  <a:gd name="connsiteX10" fmla="*/ 141947 w 1033465"/>
                  <a:gd name="connsiteY10" fmla="*/ 232144 h 838042"/>
                  <a:gd name="connsiteX11" fmla="*/ 136232 w 1033465"/>
                  <a:gd name="connsiteY11" fmla="*/ 230239 h 838042"/>
                  <a:gd name="connsiteX12" fmla="*/ 119087 w 1033465"/>
                  <a:gd name="connsiteY12" fmla="*/ 226429 h 838042"/>
                  <a:gd name="connsiteX13" fmla="*/ 113372 w 1033465"/>
                  <a:gd name="connsiteY13" fmla="*/ 220714 h 838042"/>
                  <a:gd name="connsiteX14" fmla="*/ 103847 w 1033465"/>
                  <a:gd name="connsiteY14" fmla="*/ 203569 h 838042"/>
                  <a:gd name="connsiteX15" fmla="*/ 86702 w 1033465"/>
                  <a:gd name="connsiteY15" fmla="*/ 195949 h 838042"/>
                  <a:gd name="connsiteX16" fmla="*/ 80987 w 1033465"/>
                  <a:gd name="connsiteY16" fmla="*/ 194044 h 838042"/>
                  <a:gd name="connsiteX17" fmla="*/ 61937 w 1033465"/>
                  <a:gd name="connsiteY17" fmla="*/ 197854 h 838042"/>
                  <a:gd name="connsiteX18" fmla="*/ 56222 w 1033465"/>
                  <a:gd name="connsiteY18" fmla="*/ 201664 h 838042"/>
                  <a:gd name="connsiteX19" fmla="*/ 52412 w 1033465"/>
                  <a:gd name="connsiteY19" fmla="*/ 207379 h 838042"/>
                  <a:gd name="connsiteX20" fmla="*/ 48602 w 1033465"/>
                  <a:gd name="connsiteY20" fmla="*/ 218809 h 838042"/>
                  <a:gd name="connsiteX21" fmla="*/ 52412 w 1033465"/>
                  <a:gd name="connsiteY21" fmla="*/ 256909 h 838042"/>
                  <a:gd name="connsiteX22" fmla="*/ 56222 w 1033465"/>
                  <a:gd name="connsiteY22" fmla="*/ 262624 h 838042"/>
                  <a:gd name="connsiteX23" fmla="*/ 61937 w 1033465"/>
                  <a:gd name="connsiteY23" fmla="*/ 266434 h 838042"/>
                  <a:gd name="connsiteX24" fmla="*/ 65747 w 1033465"/>
                  <a:gd name="connsiteY24" fmla="*/ 272149 h 838042"/>
                  <a:gd name="connsiteX25" fmla="*/ 82892 w 1033465"/>
                  <a:gd name="connsiteY25" fmla="*/ 281674 h 838042"/>
                  <a:gd name="connsiteX26" fmla="*/ 105752 w 1033465"/>
                  <a:gd name="connsiteY26" fmla="*/ 283579 h 838042"/>
                  <a:gd name="connsiteX27" fmla="*/ 126707 w 1033465"/>
                  <a:gd name="connsiteY27" fmla="*/ 289294 h 838042"/>
                  <a:gd name="connsiteX28" fmla="*/ 132422 w 1033465"/>
                  <a:gd name="connsiteY28" fmla="*/ 291199 h 838042"/>
                  <a:gd name="connsiteX29" fmla="*/ 138137 w 1033465"/>
                  <a:gd name="connsiteY29" fmla="*/ 296914 h 838042"/>
                  <a:gd name="connsiteX30" fmla="*/ 145757 w 1033465"/>
                  <a:gd name="connsiteY30" fmla="*/ 298819 h 838042"/>
                  <a:gd name="connsiteX31" fmla="*/ 168617 w 1033465"/>
                  <a:gd name="connsiteY31" fmla="*/ 302629 h 838042"/>
                  <a:gd name="connsiteX32" fmla="*/ 193382 w 1033465"/>
                  <a:gd name="connsiteY32" fmla="*/ 308344 h 838042"/>
                  <a:gd name="connsiteX33" fmla="*/ 210527 w 1033465"/>
                  <a:gd name="connsiteY33" fmla="*/ 314059 h 838042"/>
                  <a:gd name="connsiteX34" fmla="*/ 216242 w 1033465"/>
                  <a:gd name="connsiteY34" fmla="*/ 315964 h 838042"/>
                  <a:gd name="connsiteX35" fmla="*/ 231482 w 1033465"/>
                  <a:gd name="connsiteY35" fmla="*/ 319774 h 838042"/>
                  <a:gd name="connsiteX36" fmla="*/ 250532 w 1033465"/>
                  <a:gd name="connsiteY36" fmla="*/ 325489 h 838042"/>
                  <a:gd name="connsiteX37" fmla="*/ 256247 w 1033465"/>
                  <a:gd name="connsiteY37" fmla="*/ 329299 h 838042"/>
                  <a:gd name="connsiteX38" fmla="*/ 269582 w 1033465"/>
                  <a:gd name="connsiteY38" fmla="*/ 344539 h 838042"/>
                  <a:gd name="connsiteX39" fmla="*/ 275297 w 1033465"/>
                  <a:gd name="connsiteY39" fmla="*/ 363589 h 838042"/>
                  <a:gd name="connsiteX40" fmla="*/ 277202 w 1033465"/>
                  <a:gd name="connsiteY40" fmla="*/ 369304 h 838042"/>
                  <a:gd name="connsiteX41" fmla="*/ 279107 w 1033465"/>
                  <a:gd name="connsiteY41" fmla="*/ 375019 h 838042"/>
                  <a:gd name="connsiteX42" fmla="*/ 281012 w 1033465"/>
                  <a:gd name="connsiteY42" fmla="*/ 399784 h 838042"/>
                  <a:gd name="connsiteX43" fmla="*/ 282917 w 1033465"/>
                  <a:gd name="connsiteY43" fmla="*/ 405499 h 838042"/>
                  <a:gd name="connsiteX44" fmla="*/ 281012 w 1033465"/>
                  <a:gd name="connsiteY44" fmla="*/ 424549 h 838042"/>
                  <a:gd name="connsiteX45" fmla="*/ 279107 w 1033465"/>
                  <a:gd name="connsiteY45" fmla="*/ 434074 h 838042"/>
                  <a:gd name="connsiteX46" fmla="*/ 265772 w 1033465"/>
                  <a:gd name="connsiteY46" fmla="*/ 447409 h 838042"/>
                  <a:gd name="connsiteX47" fmla="*/ 254342 w 1033465"/>
                  <a:gd name="connsiteY47" fmla="*/ 455029 h 838042"/>
                  <a:gd name="connsiteX48" fmla="*/ 242912 w 1033465"/>
                  <a:gd name="connsiteY48" fmla="*/ 458839 h 838042"/>
                  <a:gd name="connsiteX49" fmla="*/ 128612 w 1033465"/>
                  <a:gd name="connsiteY49" fmla="*/ 458839 h 838042"/>
                  <a:gd name="connsiteX50" fmla="*/ 122897 w 1033465"/>
                  <a:gd name="connsiteY50" fmla="*/ 460744 h 838042"/>
                  <a:gd name="connsiteX51" fmla="*/ 107657 w 1033465"/>
                  <a:gd name="connsiteY51" fmla="*/ 462649 h 838042"/>
                  <a:gd name="connsiteX52" fmla="*/ 90512 w 1033465"/>
                  <a:gd name="connsiteY52" fmla="*/ 468364 h 838042"/>
                  <a:gd name="connsiteX53" fmla="*/ 84797 w 1033465"/>
                  <a:gd name="connsiteY53" fmla="*/ 470269 h 838042"/>
                  <a:gd name="connsiteX54" fmla="*/ 79082 w 1033465"/>
                  <a:gd name="connsiteY54" fmla="*/ 474079 h 838042"/>
                  <a:gd name="connsiteX55" fmla="*/ 67652 w 1033465"/>
                  <a:gd name="connsiteY55" fmla="*/ 475984 h 838042"/>
                  <a:gd name="connsiteX56" fmla="*/ 29552 w 1033465"/>
                  <a:gd name="connsiteY56" fmla="*/ 477889 h 838042"/>
                  <a:gd name="connsiteX57" fmla="*/ 18122 w 1033465"/>
                  <a:gd name="connsiteY57" fmla="*/ 483604 h 838042"/>
                  <a:gd name="connsiteX58" fmla="*/ 8597 w 1033465"/>
                  <a:gd name="connsiteY58" fmla="*/ 493129 h 838042"/>
                  <a:gd name="connsiteX59" fmla="*/ 6692 w 1033465"/>
                  <a:gd name="connsiteY59" fmla="*/ 498844 h 838042"/>
                  <a:gd name="connsiteX60" fmla="*/ 2882 w 1033465"/>
                  <a:gd name="connsiteY60" fmla="*/ 504559 h 838042"/>
                  <a:gd name="connsiteX61" fmla="*/ 14312 w 1033465"/>
                  <a:gd name="connsiteY61" fmla="*/ 540754 h 838042"/>
                  <a:gd name="connsiteX62" fmla="*/ 147662 w 1033465"/>
                  <a:gd name="connsiteY62" fmla="*/ 540754 h 838042"/>
                  <a:gd name="connsiteX63" fmla="*/ 155282 w 1033465"/>
                  <a:gd name="connsiteY63" fmla="*/ 538849 h 838042"/>
                  <a:gd name="connsiteX64" fmla="*/ 305777 w 1033465"/>
                  <a:gd name="connsiteY64" fmla="*/ 533134 h 838042"/>
                  <a:gd name="connsiteX65" fmla="*/ 321017 w 1033465"/>
                  <a:gd name="connsiteY65" fmla="*/ 540754 h 838042"/>
                  <a:gd name="connsiteX66" fmla="*/ 332447 w 1033465"/>
                  <a:gd name="connsiteY66" fmla="*/ 546469 h 838042"/>
                  <a:gd name="connsiteX67" fmla="*/ 336257 w 1033465"/>
                  <a:gd name="connsiteY67" fmla="*/ 552184 h 838042"/>
                  <a:gd name="connsiteX68" fmla="*/ 341972 w 1033465"/>
                  <a:gd name="connsiteY68" fmla="*/ 554089 h 838042"/>
                  <a:gd name="connsiteX69" fmla="*/ 353402 w 1033465"/>
                  <a:gd name="connsiteY69" fmla="*/ 561709 h 838042"/>
                  <a:gd name="connsiteX70" fmla="*/ 359117 w 1033465"/>
                  <a:gd name="connsiteY70" fmla="*/ 565519 h 838042"/>
                  <a:gd name="connsiteX71" fmla="*/ 362927 w 1033465"/>
                  <a:gd name="connsiteY71" fmla="*/ 571234 h 838042"/>
                  <a:gd name="connsiteX72" fmla="*/ 368642 w 1033465"/>
                  <a:gd name="connsiteY72" fmla="*/ 582664 h 838042"/>
                  <a:gd name="connsiteX73" fmla="*/ 364832 w 1033465"/>
                  <a:gd name="connsiteY73" fmla="*/ 609334 h 838042"/>
                  <a:gd name="connsiteX74" fmla="*/ 361022 w 1033465"/>
                  <a:gd name="connsiteY74" fmla="*/ 615049 h 838042"/>
                  <a:gd name="connsiteX75" fmla="*/ 359117 w 1033465"/>
                  <a:gd name="connsiteY75" fmla="*/ 620764 h 838042"/>
                  <a:gd name="connsiteX76" fmla="*/ 355307 w 1033465"/>
                  <a:gd name="connsiteY76" fmla="*/ 626479 h 838042"/>
                  <a:gd name="connsiteX77" fmla="*/ 353402 w 1033465"/>
                  <a:gd name="connsiteY77" fmla="*/ 632194 h 838042"/>
                  <a:gd name="connsiteX78" fmla="*/ 349592 w 1033465"/>
                  <a:gd name="connsiteY78" fmla="*/ 637909 h 838042"/>
                  <a:gd name="connsiteX79" fmla="*/ 332447 w 1033465"/>
                  <a:gd name="connsiteY79" fmla="*/ 704584 h 838042"/>
                  <a:gd name="connsiteX80" fmla="*/ 330542 w 1033465"/>
                  <a:gd name="connsiteY80" fmla="*/ 756019 h 838042"/>
                  <a:gd name="connsiteX81" fmla="*/ 332447 w 1033465"/>
                  <a:gd name="connsiteY81" fmla="*/ 780784 h 838042"/>
                  <a:gd name="connsiteX82" fmla="*/ 334352 w 1033465"/>
                  <a:gd name="connsiteY82" fmla="*/ 786499 h 838042"/>
                  <a:gd name="connsiteX83" fmla="*/ 338162 w 1033465"/>
                  <a:gd name="connsiteY83" fmla="*/ 790309 h 838042"/>
                  <a:gd name="connsiteX84" fmla="*/ 366737 w 1033465"/>
                  <a:gd name="connsiteY84" fmla="*/ 836029 h 838042"/>
                  <a:gd name="connsiteX85" fmla="*/ 389597 w 1033465"/>
                  <a:gd name="connsiteY85" fmla="*/ 837934 h 838042"/>
                  <a:gd name="connsiteX86" fmla="*/ 397407 w 1033465"/>
                  <a:gd name="connsiteY86" fmla="*/ 833530 h 838042"/>
                  <a:gd name="connsiteX87" fmla="*/ 402932 w 1033465"/>
                  <a:gd name="connsiteY87" fmla="*/ 784594 h 838042"/>
                  <a:gd name="connsiteX88" fmla="*/ 406742 w 1033465"/>
                  <a:gd name="connsiteY88" fmla="*/ 727444 h 838042"/>
                  <a:gd name="connsiteX89" fmla="*/ 423887 w 1033465"/>
                  <a:gd name="connsiteY89" fmla="*/ 672199 h 838042"/>
                  <a:gd name="connsiteX90" fmla="*/ 429602 w 1033465"/>
                  <a:gd name="connsiteY90" fmla="*/ 658864 h 838042"/>
                  <a:gd name="connsiteX91" fmla="*/ 444084 w 1033465"/>
                  <a:gd name="connsiteY91" fmla="*/ 626947 h 838042"/>
                  <a:gd name="connsiteX92" fmla="*/ 464289 w 1033465"/>
                  <a:gd name="connsiteY92" fmla="*/ 600072 h 838042"/>
                  <a:gd name="connsiteX93" fmla="*/ 523510 w 1033465"/>
                  <a:gd name="connsiteY93" fmla="*/ 565123 h 838042"/>
                  <a:gd name="connsiteX94" fmla="*/ 599348 w 1033465"/>
                  <a:gd name="connsiteY94" fmla="*/ 550915 h 838042"/>
                  <a:gd name="connsiteX95" fmla="*/ 707801 w 1033465"/>
                  <a:gd name="connsiteY95" fmla="*/ 612819 h 838042"/>
                  <a:gd name="connsiteX96" fmla="*/ 780122 w 1033465"/>
                  <a:gd name="connsiteY96" fmla="*/ 656959 h 838042"/>
                  <a:gd name="connsiteX97" fmla="*/ 804887 w 1033465"/>
                  <a:gd name="connsiteY97" fmla="*/ 632194 h 838042"/>
                  <a:gd name="connsiteX98" fmla="*/ 801077 w 1033465"/>
                  <a:gd name="connsiteY98" fmla="*/ 601714 h 838042"/>
                  <a:gd name="connsiteX99" fmla="*/ 762796 w 1033465"/>
                  <a:gd name="connsiteY99" fmla="*/ 562523 h 838042"/>
                  <a:gd name="connsiteX100" fmla="*/ 650582 w 1033465"/>
                  <a:gd name="connsiteY100" fmla="*/ 479794 h 838042"/>
                  <a:gd name="connsiteX101" fmla="*/ 646772 w 1033465"/>
                  <a:gd name="connsiteY101" fmla="*/ 462649 h 838042"/>
                  <a:gd name="connsiteX102" fmla="*/ 658202 w 1033465"/>
                  <a:gd name="connsiteY102" fmla="*/ 426454 h 838042"/>
                  <a:gd name="connsiteX103" fmla="*/ 726782 w 1033465"/>
                  <a:gd name="connsiteY103" fmla="*/ 405499 h 838042"/>
                  <a:gd name="connsiteX104" fmla="*/ 813738 w 1033465"/>
                  <a:gd name="connsiteY104" fmla="*/ 406906 h 838042"/>
                  <a:gd name="connsiteX105" fmla="*/ 906231 w 1033465"/>
                  <a:gd name="connsiteY105" fmla="*/ 417646 h 838042"/>
                  <a:gd name="connsiteX106" fmla="*/ 1002290 w 1033465"/>
                  <a:gd name="connsiteY106" fmla="*/ 426835 h 838042"/>
                  <a:gd name="connsiteX107" fmla="*/ 1032449 w 1033465"/>
                  <a:gd name="connsiteY107" fmla="*/ 402711 h 838042"/>
                  <a:gd name="connsiteX108" fmla="*/ 1020514 w 1033465"/>
                  <a:gd name="connsiteY108" fmla="*/ 377797 h 838042"/>
                  <a:gd name="connsiteX109" fmla="*/ 964889 w 1033465"/>
                  <a:gd name="connsiteY109" fmla="*/ 358029 h 838042"/>
                  <a:gd name="connsiteX110" fmla="*/ 827747 w 1033465"/>
                  <a:gd name="connsiteY110" fmla="*/ 357874 h 838042"/>
                  <a:gd name="connsiteX111" fmla="*/ 755811 w 1033465"/>
                  <a:gd name="connsiteY111" fmla="*/ 361702 h 838042"/>
                  <a:gd name="connsiteX112" fmla="*/ 671537 w 1033465"/>
                  <a:gd name="connsiteY112" fmla="*/ 369304 h 838042"/>
                  <a:gd name="connsiteX113" fmla="*/ 644867 w 1033465"/>
                  <a:gd name="connsiteY113" fmla="*/ 338824 h 838042"/>
                  <a:gd name="connsiteX114" fmla="*/ 676403 w 1033465"/>
                  <a:gd name="connsiteY114" fmla="*/ 304962 h 838042"/>
                  <a:gd name="connsiteX115" fmla="*/ 707732 w 1033465"/>
                  <a:gd name="connsiteY115" fmla="*/ 283579 h 838042"/>
                  <a:gd name="connsiteX116" fmla="*/ 743927 w 1033465"/>
                  <a:gd name="connsiteY116" fmla="*/ 251194 h 838042"/>
                  <a:gd name="connsiteX117" fmla="*/ 783019 w 1033465"/>
                  <a:gd name="connsiteY117" fmla="*/ 213846 h 838042"/>
                  <a:gd name="connsiteX118" fmla="*/ 746401 w 1033465"/>
                  <a:gd name="connsiteY118" fmla="*/ 201789 h 838042"/>
                  <a:gd name="connsiteX119" fmla="*/ 694397 w 1033465"/>
                  <a:gd name="connsiteY119" fmla="*/ 226429 h 838042"/>
                  <a:gd name="connsiteX120" fmla="*/ 656678 w 1033465"/>
                  <a:gd name="connsiteY120" fmla="*/ 257626 h 838042"/>
                  <a:gd name="connsiteX121" fmla="*/ 616001 w 1033465"/>
                  <a:gd name="connsiteY121" fmla="*/ 286712 h 838042"/>
                  <a:gd name="connsiteX122" fmla="*/ 564857 w 1033465"/>
                  <a:gd name="connsiteY122" fmla="*/ 287389 h 838042"/>
                  <a:gd name="connsiteX123" fmla="*/ 530567 w 1033465"/>
                  <a:gd name="connsiteY123" fmla="*/ 274054 h 838042"/>
                  <a:gd name="connsiteX124" fmla="*/ 507707 w 1033465"/>
                  <a:gd name="connsiteY124" fmla="*/ 235954 h 838042"/>
                  <a:gd name="connsiteX125" fmla="*/ 509612 w 1033465"/>
                  <a:gd name="connsiteY125" fmla="*/ 171184 h 838042"/>
                  <a:gd name="connsiteX126" fmla="*/ 508314 w 1033465"/>
                  <a:gd name="connsiteY126" fmla="*/ 73485 h 838042"/>
                  <a:gd name="connsiteX127" fmla="*/ 454116 w 1033465"/>
                  <a:gd name="connsiteY127" fmla="*/ 11248 h 838042"/>
                  <a:gd name="connsiteX128" fmla="*/ 442470 w 1033465"/>
                  <a:gd name="connsiteY128" fmla="*/ 75864 h 838042"/>
                  <a:gd name="connsiteX129" fmla="*/ 439226 w 1033465"/>
                  <a:gd name="connsiteY129" fmla="*/ 132660 h 838042"/>
                  <a:gd name="connsiteX130" fmla="*/ 436054 w 1033465"/>
                  <a:gd name="connsiteY130"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47662 w 1033465"/>
                  <a:gd name="connsiteY9" fmla="*/ 235954 h 838042"/>
                  <a:gd name="connsiteX10" fmla="*/ 141947 w 1033465"/>
                  <a:gd name="connsiteY10" fmla="*/ 232144 h 838042"/>
                  <a:gd name="connsiteX11" fmla="*/ 119087 w 1033465"/>
                  <a:gd name="connsiteY11" fmla="*/ 226429 h 838042"/>
                  <a:gd name="connsiteX12" fmla="*/ 113372 w 1033465"/>
                  <a:gd name="connsiteY12" fmla="*/ 220714 h 838042"/>
                  <a:gd name="connsiteX13" fmla="*/ 103847 w 1033465"/>
                  <a:gd name="connsiteY13" fmla="*/ 203569 h 838042"/>
                  <a:gd name="connsiteX14" fmla="*/ 86702 w 1033465"/>
                  <a:gd name="connsiteY14" fmla="*/ 195949 h 838042"/>
                  <a:gd name="connsiteX15" fmla="*/ 80987 w 1033465"/>
                  <a:gd name="connsiteY15" fmla="*/ 194044 h 838042"/>
                  <a:gd name="connsiteX16" fmla="*/ 61937 w 1033465"/>
                  <a:gd name="connsiteY16" fmla="*/ 197854 h 838042"/>
                  <a:gd name="connsiteX17" fmla="*/ 56222 w 1033465"/>
                  <a:gd name="connsiteY17" fmla="*/ 201664 h 838042"/>
                  <a:gd name="connsiteX18" fmla="*/ 52412 w 1033465"/>
                  <a:gd name="connsiteY18" fmla="*/ 207379 h 838042"/>
                  <a:gd name="connsiteX19" fmla="*/ 48602 w 1033465"/>
                  <a:gd name="connsiteY19" fmla="*/ 218809 h 838042"/>
                  <a:gd name="connsiteX20" fmla="*/ 52412 w 1033465"/>
                  <a:gd name="connsiteY20" fmla="*/ 256909 h 838042"/>
                  <a:gd name="connsiteX21" fmla="*/ 56222 w 1033465"/>
                  <a:gd name="connsiteY21" fmla="*/ 262624 h 838042"/>
                  <a:gd name="connsiteX22" fmla="*/ 61937 w 1033465"/>
                  <a:gd name="connsiteY22" fmla="*/ 266434 h 838042"/>
                  <a:gd name="connsiteX23" fmla="*/ 65747 w 1033465"/>
                  <a:gd name="connsiteY23" fmla="*/ 272149 h 838042"/>
                  <a:gd name="connsiteX24" fmla="*/ 82892 w 1033465"/>
                  <a:gd name="connsiteY24" fmla="*/ 281674 h 838042"/>
                  <a:gd name="connsiteX25" fmla="*/ 105752 w 1033465"/>
                  <a:gd name="connsiteY25" fmla="*/ 283579 h 838042"/>
                  <a:gd name="connsiteX26" fmla="*/ 126707 w 1033465"/>
                  <a:gd name="connsiteY26" fmla="*/ 289294 h 838042"/>
                  <a:gd name="connsiteX27" fmla="*/ 132422 w 1033465"/>
                  <a:gd name="connsiteY27" fmla="*/ 291199 h 838042"/>
                  <a:gd name="connsiteX28" fmla="*/ 138137 w 1033465"/>
                  <a:gd name="connsiteY28" fmla="*/ 296914 h 838042"/>
                  <a:gd name="connsiteX29" fmla="*/ 145757 w 1033465"/>
                  <a:gd name="connsiteY29" fmla="*/ 298819 h 838042"/>
                  <a:gd name="connsiteX30" fmla="*/ 168617 w 1033465"/>
                  <a:gd name="connsiteY30" fmla="*/ 302629 h 838042"/>
                  <a:gd name="connsiteX31" fmla="*/ 193382 w 1033465"/>
                  <a:gd name="connsiteY31" fmla="*/ 308344 h 838042"/>
                  <a:gd name="connsiteX32" fmla="*/ 210527 w 1033465"/>
                  <a:gd name="connsiteY32" fmla="*/ 314059 h 838042"/>
                  <a:gd name="connsiteX33" fmla="*/ 216242 w 1033465"/>
                  <a:gd name="connsiteY33" fmla="*/ 315964 h 838042"/>
                  <a:gd name="connsiteX34" fmla="*/ 231482 w 1033465"/>
                  <a:gd name="connsiteY34" fmla="*/ 319774 h 838042"/>
                  <a:gd name="connsiteX35" fmla="*/ 250532 w 1033465"/>
                  <a:gd name="connsiteY35" fmla="*/ 325489 h 838042"/>
                  <a:gd name="connsiteX36" fmla="*/ 256247 w 1033465"/>
                  <a:gd name="connsiteY36" fmla="*/ 329299 h 838042"/>
                  <a:gd name="connsiteX37" fmla="*/ 269582 w 1033465"/>
                  <a:gd name="connsiteY37" fmla="*/ 344539 h 838042"/>
                  <a:gd name="connsiteX38" fmla="*/ 275297 w 1033465"/>
                  <a:gd name="connsiteY38" fmla="*/ 363589 h 838042"/>
                  <a:gd name="connsiteX39" fmla="*/ 277202 w 1033465"/>
                  <a:gd name="connsiteY39" fmla="*/ 369304 h 838042"/>
                  <a:gd name="connsiteX40" fmla="*/ 279107 w 1033465"/>
                  <a:gd name="connsiteY40" fmla="*/ 375019 h 838042"/>
                  <a:gd name="connsiteX41" fmla="*/ 281012 w 1033465"/>
                  <a:gd name="connsiteY41" fmla="*/ 399784 h 838042"/>
                  <a:gd name="connsiteX42" fmla="*/ 282917 w 1033465"/>
                  <a:gd name="connsiteY42" fmla="*/ 405499 h 838042"/>
                  <a:gd name="connsiteX43" fmla="*/ 281012 w 1033465"/>
                  <a:gd name="connsiteY43" fmla="*/ 424549 h 838042"/>
                  <a:gd name="connsiteX44" fmla="*/ 279107 w 1033465"/>
                  <a:gd name="connsiteY44" fmla="*/ 434074 h 838042"/>
                  <a:gd name="connsiteX45" fmla="*/ 265772 w 1033465"/>
                  <a:gd name="connsiteY45" fmla="*/ 447409 h 838042"/>
                  <a:gd name="connsiteX46" fmla="*/ 254342 w 1033465"/>
                  <a:gd name="connsiteY46" fmla="*/ 455029 h 838042"/>
                  <a:gd name="connsiteX47" fmla="*/ 242912 w 1033465"/>
                  <a:gd name="connsiteY47" fmla="*/ 458839 h 838042"/>
                  <a:gd name="connsiteX48" fmla="*/ 128612 w 1033465"/>
                  <a:gd name="connsiteY48" fmla="*/ 458839 h 838042"/>
                  <a:gd name="connsiteX49" fmla="*/ 122897 w 1033465"/>
                  <a:gd name="connsiteY49" fmla="*/ 460744 h 838042"/>
                  <a:gd name="connsiteX50" fmla="*/ 107657 w 1033465"/>
                  <a:gd name="connsiteY50" fmla="*/ 462649 h 838042"/>
                  <a:gd name="connsiteX51" fmla="*/ 90512 w 1033465"/>
                  <a:gd name="connsiteY51" fmla="*/ 468364 h 838042"/>
                  <a:gd name="connsiteX52" fmla="*/ 84797 w 1033465"/>
                  <a:gd name="connsiteY52" fmla="*/ 470269 h 838042"/>
                  <a:gd name="connsiteX53" fmla="*/ 79082 w 1033465"/>
                  <a:gd name="connsiteY53" fmla="*/ 474079 h 838042"/>
                  <a:gd name="connsiteX54" fmla="*/ 67652 w 1033465"/>
                  <a:gd name="connsiteY54" fmla="*/ 475984 h 838042"/>
                  <a:gd name="connsiteX55" fmla="*/ 29552 w 1033465"/>
                  <a:gd name="connsiteY55" fmla="*/ 477889 h 838042"/>
                  <a:gd name="connsiteX56" fmla="*/ 18122 w 1033465"/>
                  <a:gd name="connsiteY56" fmla="*/ 483604 h 838042"/>
                  <a:gd name="connsiteX57" fmla="*/ 8597 w 1033465"/>
                  <a:gd name="connsiteY57" fmla="*/ 493129 h 838042"/>
                  <a:gd name="connsiteX58" fmla="*/ 6692 w 1033465"/>
                  <a:gd name="connsiteY58" fmla="*/ 498844 h 838042"/>
                  <a:gd name="connsiteX59" fmla="*/ 2882 w 1033465"/>
                  <a:gd name="connsiteY59" fmla="*/ 504559 h 838042"/>
                  <a:gd name="connsiteX60" fmla="*/ 14312 w 1033465"/>
                  <a:gd name="connsiteY60" fmla="*/ 540754 h 838042"/>
                  <a:gd name="connsiteX61" fmla="*/ 147662 w 1033465"/>
                  <a:gd name="connsiteY61" fmla="*/ 540754 h 838042"/>
                  <a:gd name="connsiteX62" fmla="*/ 155282 w 1033465"/>
                  <a:gd name="connsiteY62" fmla="*/ 538849 h 838042"/>
                  <a:gd name="connsiteX63" fmla="*/ 305777 w 1033465"/>
                  <a:gd name="connsiteY63" fmla="*/ 533134 h 838042"/>
                  <a:gd name="connsiteX64" fmla="*/ 321017 w 1033465"/>
                  <a:gd name="connsiteY64" fmla="*/ 540754 h 838042"/>
                  <a:gd name="connsiteX65" fmla="*/ 332447 w 1033465"/>
                  <a:gd name="connsiteY65" fmla="*/ 546469 h 838042"/>
                  <a:gd name="connsiteX66" fmla="*/ 336257 w 1033465"/>
                  <a:gd name="connsiteY66" fmla="*/ 552184 h 838042"/>
                  <a:gd name="connsiteX67" fmla="*/ 341972 w 1033465"/>
                  <a:gd name="connsiteY67" fmla="*/ 554089 h 838042"/>
                  <a:gd name="connsiteX68" fmla="*/ 353402 w 1033465"/>
                  <a:gd name="connsiteY68" fmla="*/ 561709 h 838042"/>
                  <a:gd name="connsiteX69" fmla="*/ 359117 w 1033465"/>
                  <a:gd name="connsiteY69" fmla="*/ 565519 h 838042"/>
                  <a:gd name="connsiteX70" fmla="*/ 362927 w 1033465"/>
                  <a:gd name="connsiteY70" fmla="*/ 571234 h 838042"/>
                  <a:gd name="connsiteX71" fmla="*/ 368642 w 1033465"/>
                  <a:gd name="connsiteY71" fmla="*/ 582664 h 838042"/>
                  <a:gd name="connsiteX72" fmla="*/ 364832 w 1033465"/>
                  <a:gd name="connsiteY72" fmla="*/ 609334 h 838042"/>
                  <a:gd name="connsiteX73" fmla="*/ 361022 w 1033465"/>
                  <a:gd name="connsiteY73" fmla="*/ 615049 h 838042"/>
                  <a:gd name="connsiteX74" fmla="*/ 359117 w 1033465"/>
                  <a:gd name="connsiteY74" fmla="*/ 620764 h 838042"/>
                  <a:gd name="connsiteX75" fmla="*/ 355307 w 1033465"/>
                  <a:gd name="connsiteY75" fmla="*/ 626479 h 838042"/>
                  <a:gd name="connsiteX76" fmla="*/ 353402 w 1033465"/>
                  <a:gd name="connsiteY76" fmla="*/ 632194 h 838042"/>
                  <a:gd name="connsiteX77" fmla="*/ 349592 w 1033465"/>
                  <a:gd name="connsiteY77" fmla="*/ 637909 h 838042"/>
                  <a:gd name="connsiteX78" fmla="*/ 332447 w 1033465"/>
                  <a:gd name="connsiteY78" fmla="*/ 704584 h 838042"/>
                  <a:gd name="connsiteX79" fmla="*/ 330542 w 1033465"/>
                  <a:gd name="connsiteY79" fmla="*/ 756019 h 838042"/>
                  <a:gd name="connsiteX80" fmla="*/ 332447 w 1033465"/>
                  <a:gd name="connsiteY80" fmla="*/ 780784 h 838042"/>
                  <a:gd name="connsiteX81" fmla="*/ 334352 w 1033465"/>
                  <a:gd name="connsiteY81" fmla="*/ 786499 h 838042"/>
                  <a:gd name="connsiteX82" fmla="*/ 338162 w 1033465"/>
                  <a:gd name="connsiteY82" fmla="*/ 790309 h 838042"/>
                  <a:gd name="connsiteX83" fmla="*/ 366737 w 1033465"/>
                  <a:gd name="connsiteY83" fmla="*/ 836029 h 838042"/>
                  <a:gd name="connsiteX84" fmla="*/ 389597 w 1033465"/>
                  <a:gd name="connsiteY84" fmla="*/ 837934 h 838042"/>
                  <a:gd name="connsiteX85" fmla="*/ 397407 w 1033465"/>
                  <a:gd name="connsiteY85" fmla="*/ 833530 h 838042"/>
                  <a:gd name="connsiteX86" fmla="*/ 402932 w 1033465"/>
                  <a:gd name="connsiteY86" fmla="*/ 784594 h 838042"/>
                  <a:gd name="connsiteX87" fmla="*/ 406742 w 1033465"/>
                  <a:gd name="connsiteY87" fmla="*/ 727444 h 838042"/>
                  <a:gd name="connsiteX88" fmla="*/ 423887 w 1033465"/>
                  <a:gd name="connsiteY88" fmla="*/ 672199 h 838042"/>
                  <a:gd name="connsiteX89" fmla="*/ 429602 w 1033465"/>
                  <a:gd name="connsiteY89" fmla="*/ 658864 h 838042"/>
                  <a:gd name="connsiteX90" fmla="*/ 444084 w 1033465"/>
                  <a:gd name="connsiteY90" fmla="*/ 626947 h 838042"/>
                  <a:gd name="connsiteX91" fmla="*/ 464289 w 1033465"/>
                  <a:gd name="connsiteY91" fmla="*/ 600072 h 838042"/>
                  <a:gd name="connsiteX92" fmla="*/ 523510 w 1033465"/>
                  <a:gd name="connsiteY92" fmla="*/ 565123 h 838042"/>
                  <a:gd name="connsiteX93" fmla="*/ 599348 w 1033465"/>
                  <a:gd name="connsiteY93" fmla="*/ 550915 h 838042"/>
                  <a:gd name="connsiteX94" fmla="*/ 707801 w 1033465"/>
                  <a:gd name="connsiteY94" fmla="*/ 612819 h 838042"/>
                  <a:gd name="connsiteX95" fmla="*/ 780122 w 1033465"/>
                  <a:gd name="connsiteY95" fmla="*/ 656959 h 838042"/>
                  <a:gd name="connsiteX96" fmla="*/ 804887 w 1033465"/>
                  <a:gd name="connsiteY96" fmla="*/ 632194 h 838042"/>
                  <a:gd name="connsiteX97" fmla="*/ 801077 w 1033465"/>
                  <a:gd name="connsiteY97" fmla="*/ 601714 h 838042"/>
                  <a:gd name="connsiteX98" fmla="*/ 762796 w 1033465"/>
                  <a:gd name="connsiteY98" fmla="*/ 562523 h 838042"/>
                  <a:gd name="connsiteX99" fmla="*/ 650582 w 1033465"/>
                  <a:gd name="connsiteY99" fmla="*/ 479794 h 838042"/>
                  <a:gd name="connsiteX100" fmla="*/ 646772 w 1033465"/>
                  <a:gd name="connsiteY100" fmla="*/ 462649 h 838042"/>
                  <a:gd name="connsiteX101" fmla="*/ 658202 w 1033465"/>
                  <a:gd name="connsiteY101" fmla="*/ 426454 h 838042"/>
                  <a:gd name="connsiteX102" fmla="*/ 726782 w 1033465"/>
                  <a:gd name="connsiteY102" fmla="*/ 405499 h 838042"/>
                  <a:gd name="connsiteX103" fmla="*/ 813738 w 1033465"/>
                  <a:gd name="connsiteY103" fmla="*/ 406906 h 838042"/>
                  <a:gd name="connsiteX104" fmla="*/ 906231 w 1033465"/>
                  <a:gd name="connsiteY104" fmla="*/ 417646 h 838042"/>
                  <a:gd name="connsiteX105" fmla="*/ 1002290 w 1033465"/>
                  <a:gd name="connsiteY105" fmla="*/ 426835 h 838042"/>
                  <a:gd name="connsiteX106" fmla="*/ 1032449 w 1033465"/>
                  <a:gd name="connsiteY106" fmla="*/ 402711 h 838042"/>
                  <a:gd name="connsiteX107" fmla="*/ 1020514 w 1033465"/>
                  <a:gd name="connsiteY107" fmla="*/ 377797 h 838042"/>
                  <a:gd name="connsiteX108" fmla="*/ 964889 w 1033465"/>
                  <a:gd name="connsiteY108" fmla="*/ 358029 h 838042"/>
                  <a:gd name="connsiteX109" fmla="*/ 827747 w 1033465"/>
                  <a:gd name="connsiteY109" fmla="*/ 357874 h 838042"/>
                  <a:gd name="connsiteX110" fmla="*/ 755811 w 1033465"/>
                  <a:gd name="connsiteY110" fmla="*/ 361702 h 838042"/>
                  <a:gd name="connsiteX111" fmla="*/ 671537 w 1033465"/>
                  <a:gd name="connsiteY111" fmla="*/ 369304 h 838042"/>
                  <a:gd name="connsiteX112" fmla="*/ 644867 w 1033465"/>
                  <a:gd name="connsiteY112" fmla="*/ 338824 h 838042"/>
                  <a:gd name="connsiteX113" fmla="*/ 676403 w 1033465"/>
                  <a:gd name="connsiteY113" fmla="*/ 304962 h 838042"/>
                  <a:gd name="connsiteX114" fmla="*/ 707732 w 1033465"/>
                  <a:gd name="connsiteY114" fmla="*/ 283579 h 838042"/>
                  <a:gd name="connsiteX115" fmla="*/ 743927 w 1033465"/>
                  <a:gd name="connsiteY115" fmla="*/ 251194 h 838042"/>
                  <a:gd name="connsiteX116" fmla="*/ 783019 w 1033465"/>
                  <a:gd name="connsiteY116" fmla="*/ 213846 h 838042"/>
                  <a:gd name="connsiteX117" fmla="*/ 746401 w 1033465"/>
                  <a:gd name="connsiteY117" fmla="*/ 201789 h 838042"/>
                  <a:gd name="connsiteX118" fmla="*/ 694397 w 1033465"/>
                  <a:gd name="connsiteY118" fmla="*/ 226429 h 838042"/>
                  <a:gd name="connsiteX119" fmla="*/ 656678 w 1033465"/>
                  <a:gd name="connsiteY119" fmla="*/ 257626 h 838042"/>
                  <a:gd name="connsiteX120" fmla="*/ 616001 w 1033465"/>
                  <a:gd name="connsiteY120" fmla="*/ 286712 h 838042"/>
                  <a:gd name="connsiteX121" fmla="*/ 564857 w 1033465"/>
                  <a:gd name="connsiteY121" fmla="*/ 287389 h 838042"/>
                  <a:gd name="connsiteX122" fmla="*/ 530567 w 1033465"/>
                  <a:gd name="connsiteY122" fmla="*/ 274054 h 838042"/>
                  <a:gd name="connsiteX123" fmla="*/ 507707 w 1033465"/>
                  <a:gd name="connsiteY123" fmla="*/ 235954 h 838042"/>
                  <a:gd name="connsiteX124" fmla="*/ 509612 w 1033465"/>
                  <a:gd name="connsiteY124" fmla="*/ 171184 h 838042"/>
                  <a:gd name="connsiteX125" fmla="*/ 508314 w 1033465"/>
                  <a:gd name="connsiteY125" fmla="*/ 73485 h 838042"/>
                  <a:gd name="connsiteX126" fmla="*/ 454116 w 1033465"/>
                  <a:gd name="connsiteY126" fmla="*/ 11248 h 838042"/>
                  <a:gd name="connsiteX127" fmla="*/ 442470 w 1033465"/>
                  <a:gd name="connsiteY127" fmla="*/ 75864 h 838042"/>
                  <a:gd name="connsiteX128" fmla="*/ 439226 w 1033465"/>
                  <a:gd name="connsiteY128" fmla="*/ 132660 h 838042"/>
                  <a:gd name="connsiteX129" fmla="*/ 436054 w 1033465"/>
                  <a:gd name="connsiteY129"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47662 w 1033465"/>
                  <a:gd name="connsiteY9" fmla="*/ 235954 h 838042"/>
                  <a:gd name="connsiteX10" fmla="*/ 119087 w 1033465"/>
                  <a:gd name="connsiteY10" fmla="*/ 226429 h 838042"/>
                  <a:gd name="connsiteX11" fmla="*/ 113372 w 1033465"/>
                  <a:gd name="connsiteY11" fmla="*/ 220714 h 838042"/>
                  <a:gd name="connsiteX12" fmla="*/ 103847 w 1033465"/>
                  <a:gd name="connsiteY12" fmla="*/ 203569 h 838042"/>
                  <a:gd name="connsiteX13" fmla="*/ 86702 w 1033465"/>
                  <a:gd name="connsiteY13" fmla="*/ 195949 h 838042"/>
                  <a:gd name="connsiteX14" fmla="*/ 80987 w 1033465"/>
                  <a:gd name="connsiteY14" fmla="*/ 194044 h 838042"/>
                  <a:gd name="connsiteX15" fmla="*/ 61937 w 1033465"/>
                  <a:gd name="connsiteY15" fmla="*/ 197854 h 838042"/>
                  <a:gd name="connsiteX16" fmla="*/ 56222 w 1033465"/>
                  <a:gd name="connsiteY16" fmla="*/ 201664 h 838042"/>
                  <a:gd name="connsiteX17" fmla="*/ 52412 w 1033465"/>
                  <a:gd name="connsiteY17" fmla="*/ 207379 h 838042"/>
                  <a:gd name="connsiteX18" fmla="*/ 48602 w 1033465"/>
                  <a:gd name="connsiteY18" fmla="*/ 218809 h 838042"/>
                  <a:gd name="connsiteX19" fmla="*/ 52412 w 1033465"/>
                  <a:gd name="connsiteY19" fmla="*/ 256909 h 838042"/>
                  <a:gd name="connsiteX20" fmla="*/ 56222 w 1033465"/>
                  <a:gd name="connsiteY20" fmla="*/ 262624 h 838042"/>
                  <a:gd name="connsiteX21" fmla="*/ 61937 w 1033465"/>
                  <a:gd name="connsiteY21" fmla="*/ 266434 h 838042"/>
                  <a:gd name="connsiteX22" fmla="*/ 65747 w 1033465"/>
                  <a:gd name="connsiteY22" fmla="*/ 272149 h 838042"/>
                  <a:gd name="connsiteX23" fmla="*/ 82892 w 1033465"/>
                  <a:gd name="connsiteY23" fmla="*/ 281674 h 838042"/>
                  <a:gd name="connsiteX24" fmla="*/ 105752 w 1033465"/>
                  <a:gd name="connsiteY24" fmla="*/ 283579 h 838042"/>
                  <a:gd name="connsiteX25" fmla="*/ 126707 w 1033465"/>
                  <a:gd name="connsiteY25" fmla="*/ 289294 h 838042"/>
                  <a:gd name="connsiteX26" fmla="*/ 132422 w 1033465"/>
                  <a:gd name="connsiteY26" fmla="*/ 291199 h 838042"/>
                  <a:gd name="connsiteX27" fmla="*/ 138137 w 1033465"/>
                  <a:gd name="connsiteY27" fmla="*/ 296914 h 838042"/>
                  <a:gd name="connsiteX28" fmla="*/ 145757 w 1033465"/>
                  <a:gd name="connsiteY28" fmla="*/ 298819 h 838042"/>
                  <a:gd name="connsiteX29" fmla="*/ 168617 w 1033465"/>
                  <a:gd name="connsiteY29" fmla="*/ 302629 h 838042"/>
                  <a:gd name="connsiteX30" fmla="*/ 193382 w 1033465"/>
                  <a:gd name="connsiteY30" fmla="*/ 308344 h 838042"/>
                  <a:gd name="connsiteX31" fmla="*/ 210527 w 1033465"/>
                  <a:gd name="connsiteY31" fmla="*/ 314059 h 838042"/>
                  <a:gd name="connsiteX32" fmla="*/ 216242 w 1033465"/>
                  <a:gd name="connsiteY32" fmla="*/ 315964 h 838042"/>
                  <a:gd name="connsiteX33" fmla="*/ 231482 w 1033465"/>
                  <a:gd name="connsiteY33" fmla="*/ 319774 h 838042"/>
                  <a:gd name="connsiteX34" fmla="*/ 250532 w 1033465"/>
                  <a:gd name="connsiteY34" fmla="*/ 325489 h 838042"/>
                  <a:gd name="connsiteX35" fmla="*/ 256247 w 1033465"/>
                  <a:gd name="connsiteY35" fmla="*/ 329299 h 838042"/>
                  <a:gd name="connsiteX36" fmla="*/ 269582 w 1033465"/>
                  <a:gd name="connsiteY36" fmla="*/ 344539 h 838042"/>
                  <a:gd name="connsiteX37" fmla="*/ 275297 w 1033465"/>
                  <a:gd name="connsiteY37" fmla="*/ 363589 h 838042"/>
                  <a:gd name="connsiteX38" fmla="*/ 277202 w 1033465"/>
                  <a:gd name="connsiteY38" fmla="*/ 369304 h 838042"/>
                  <a:gd name="connsiteX39" fmla="*/ 279107 w 1033465"/>
                  <a:gd name="connsiteY39" fmla="*/ 375019 h 838042"/>
                  <a:gd name="connsiteX40" fmla="*/ 281012 w 1033465"/>
                  <a:gd name="connsiteY40" fmla="*/ 399784 h 838042"/>
                  <a:gd name="connsiteX41" fmla="*/ 282917 w 1033465"/>
                  <a:gd name="connsiteY41" fmla="*/ 405499 h 838042"/>
                  <a:gd name="connsiteX42" fmla="*/ 281012 w 1033465"/>
                  <a:gd name="connsiteY42" fmla="*/ 424549 h 838042"/>
                  <a:gd name="connsiteX43" fmla="*/ 279107 w 1033465"/>
                  <a:gd name="connsiteY43" fmla="*/ 434074 h 838042"/>
                  <a:gd name="connsiteX44" fmla="*/ 265772 w 1033465"/>
                  <a:gd name="connsiteY44" fmla="*/ 447409 h 838042"/>
                  <a:gd name="connsiteX45" fmla="*/ 254342 w 1033465"/>
                  <a:gd name="connsiteY45" fmla="*/ 455029 h 838042"/>
                  <a:gd name="connsiteX46" fmla="*/ 242912 w 1033465"/>
                  <a:gd name="connsiteY46" fmla="*/ 458839 h 838042"/>
                  <a:gd name="connsiteX47" fmla="*/ 128612 w 1033465"/>
                  <a:gd name="connsiteY47" fmla="*/ 458839 h 838042"/>
                  <a:gd name="connsiteX48" fmla="*/ 122897 w 1033465"/>
                  <a:gd name="connsiteY48" fmla="*/ 460744 h 838042"/>
                  <a:gd name="connsiteX49" fmla="*/ 107657 w 1033465"/>
                  <a:gd name="connsiteY49" fmla="*/ 462649 h 838042"/>
                  <a:gd name="connsiteX50" fmla="*/ 90512 w 1033465"/>
                  <a:gd name="connsiteY50" fmla="*/ 468364 h 838042"/>
                  <a:gd name="connsiteX51" fmla="*/ 84797 w 1033465"/>
                  <a:gd name="connsiteY51" fmla="*/ 470269 h 838042"/>
                  <a:gd name="connsiteX52" fmla="*/ 79082 w 1033465"/>
                  <a:gd name="connsiteY52" fmla="*/ 474079 h 838042"/>
                  <a:gd name="connsiteX53" fmla="*/ 67652 w 1033465"/>
                  <a:gd name="connsiteY53" fmla="*/ 475984 h 838042"/>
                  <a:gd name="connsiteX54" fmla="*/ 29552 w 1033465"/>
                  <a:gd name="connsiteY54" fmla="*/ 477889 h 838042"/>
                  <a:gd name="connsiteX55" fmla="*/ 18122 w 1033465"/>
                  <a:gd name="connsiteY55" fmla="*/ 483604 h 838042"/>
                  <a:gd name="connsiteX56" fmla="*/ 8597 w 1033465"/>
                  <a:gd name="connsiteY56" fmla="*/ 493129 h 838042"/>
                  <a:gd name="connsiteX57" fmla="*/ 6692 w 1033465"/>
                  <a:gd name="connsiteY57" fmla="*/ 498844 h 838042"/>
                  <a:gd name="connsiteX58" fmla="*/ 2882 w 1033465"/>
                  <a:gd name="connsiteY58" fmla="*/ 504559 h 838042"/>
                  <a:gd name="connsiteX59" fmla="*/ 14312 w 1033465"/>
                  <a:gd name="connsiteY59" fmla="*/ 540754 h 838042"/>
                  <a:gd name="connsiteX60" fmla="*/ 147662 w 1033465"/>
                  <a:gd name="connsiteY60" fmla="*/ 540754 h 838042"/>
                  <a:gd name="connsiteX61" fmla="*/ 155282 w 1033465"/>
                  <a:gd name="connsiteY61" fmla="*/ 538849 h 838042"/>
                  <a:gd name="connsiteX62" fmla="*/ 305777 w 1033465"/>
                  <a:gd name="connsiteY62" fmla="*/ 533134 h 838042"/>
                  <a:gd name="connsiteX63" fmla="*/ 321017 w 1033465"/>
                  <a:gd name="connsiteY63" fmla="*/ 540754 h 838042"/>
                  <a:gd name="connsiteX64" fmla="*/ 332447 w 1033465"/>
                  <a:gd name="connsiteY64" fmla="*/ 546469 h 838042"/>
                  <a:gd name="connsiteX65" fmla="*/ 336257 w 1033465"/>
                  <a:gd name="connsiteY65" fmla="*/ 552184 h 838042"/>
                  <a:gd name="connsiteX66" fmla="*/ 341972 w 1033465"/>
                  <a:gd name="connsiteY66" fmla="*/ 554089 h 838042"/>
                  <a:gd name="connsiteX67" fmla="*/ 353402 w 1033465"/>
                  <a:gd name="connsiteY67" fmla="*/ 561709 h 838042"/>
                  <a:gd name="connsiteX68" fmla="*/ 359117 w 1033465"/>
                  <a:gd name="connsiteY68" fmla="*/ 565519 h 838042"/>
                  <a:gd name="connsiteX69" fmla="*/ 362927 w 1033465"/>
                  <a:gd name="connsiteY69" fmla="*/ 571234 h 838042"/>
                  <a:gd name="connsiteX70" fmla="*/ 368642 w 1033465"/>
                  <a:gd name="connsiteY70" fmla="*/ 582664 h 838042"/>
                  <a:gd name="connsiteX71" fmla="*/ 364832 w 1033465"/>
                  <a:gd name="connsiteY71" fmla="*/ 609334 h 838042"/>
                  <a:gd name="connsiteX72" fmla="*/ 361022 w 1033465"/>
                  <a:gd name="connsiteY72" fmla="*/ 615049 h 838042"/>
                  <a:gd name="connsiteX73" fmla="*/ 359117 w 1033465"/>
                  <a:gd name="connsiteY73" fmla="*/ 620764 h 838042"/>
                  <a:gd name="connsiteX74" fmla="*/ 355307 w 1033465"/>
                  <a:gd name="connsiteY74" fmla="*/ 626479 h 838042"/>
                  <a:gd name="connsiteX75" fmla="*/ 353402 w 1033465"/>
                  <a:gd name="connsiteY75" fmla="*/ 632194 h 838042"/>
                  <a:gd name="connsiteX76" fmla="*/ 349592 w 1033465"/>
                  <a:gd name="connsiteY76" fmla="*/ 637909 h 838042"/>
                  <a:gd name="connsiteX77" fmla="*/ 332447 w 1033465"/>
                  <a:gd name="connsiteY77" fmla="*/ 704584 h 838042"/>
                  <a:gd name="connsiteX78" fmla="*/ 330542 w 1033465"/>
                  <a:gd name="connsiteY78" fmla="*/ 756019 h 838042"/>
                  <a:gd name="connsiteX79" fmla="*/ 332447 w 1033465"/>
                  <a:gd name="connsiteY79" fmla="*/ 780784 h 838042"/>
                  <a:gd name="connsiteX80" fmla="*/ 334352 w 1033465"/>
                  <a:gd name="connsiteY80" fmla="*/ 786499 h 838042"/>
                  <a:gd name="connsiteX81" fmla="*/ 338162 w 1033465"/>
                  <a:gd name="connsiteY81" fmla="*/ 790309 h 838042"/>
                  <a:gd name="connsiteX82" fmla="*/ 366737 w 1033465"/>
                  <a:gd name="connsiteY82" fmla="*/ 836029 h 838042"/>
                  <a:gd name="connsiteX83" fmla="*/ 389597 w 1033465"/>
                  <a:gd name="connsiteY83" fmla="*/ 837934 h 838042"/>
                  <a:gd name="connsiteX84" fmla="*/ 397407 w 1033465"/>
                  <a:gd name="connsiteY84" fmla="*/ 833530 h 838042"/>
                  <a:gd name="connsiteX85" fmla="*/ 402932 w 1033465"/>
                  <a:gd name="connsiteY85" fmla="*/ 784594 h 838042"/>
                  <a:gd name="connsiteX86" fmla="*/ 406742 w 1033465"/>
                  <a:gd name="connsiteY86" fmla="*/ 727444 h 838042"/>
                  <a:gd name="connsiteX87" fmla="*/ 423887 w 1033465"/>
                  <a:gd name="connsiteY87" fmla="*/ 672199 h 838042"/>
                  <a:gd name="connsiteX88" fmla="*/ 429602 w 1033465"/>
                  <a:gd name="connsiteY88" fmla="*/ 658864 h 838042"/>
                  <a:gd name="connsiteX89" fmla="*/ 444084 w 1033465"/>
                  <a:gd name="connsiteY89" fmla="*/ 626947 h 838042"/>
                  <a:gd name="connsiteX90" fmla="*/ 464289 w 1033465"/>
                  <a:gd name="connsiteY90" fmla="*/ 600072 h 838042"/>
                  <a:gd name="connsiteX91" fmla="*/ 523510 w 1033465"/>
                  <a:gd name="connsiteY91" fmla="*/ 565123 h 838042"/>
                  <a:gd name="connsiteX92" fmla="*/ 599348 w 1033465"/>
                  <a:gd name="connsiteY92" fmla="*/ 550915 h 838042"/>
                  <a:gd name="connsiteX93" fmla="*/ 707801 w 1033465"/>
                  <a:gd name="connsiteY93" fmla="*/ 612819 h 838042"/>
                  <a:gd name="connsiteX94" fmla="*/ 780122 w 1033465"/>
                  <a:gd name="connsiteY94" fmla="*/ 656959 h 838042"/>
                  <a:gd name="connsiteX95" fmla="*/ 804887 w 1033465"/>
                  <a:gd name="connsiteY95" fmla="*/ 632194 h 838042"/>
                  <a:gd name="connsiteX96" fmla="*/ 801077 w 1033465"/>
                  <a:gd name="connsiteY96" fmla="*/ 601714 h 838042"/>
                  <a:gd name="connsiteX97" fmla="*/ 762796 w 1033465"/>
                  <a:gd name="connsiteY97" fmla="*/ 562523 h 838042"/>
                  <a:gd name="connsiteX98" fmla="*/ 650582 w 1033465"/>
                  <a:gd name="connsiteY98" fmla="*/ 479794 h 838042"/>
                  <a:gd name="connsiteX99" fmla="*/ 646772 w 1033465"/>
                  <a:gd name="connsiteY99" fmla="*/ 462649 h 838042"/>
                  <a:gd name="connsiteX100" fmla="*/ 658202 w 1033465"/>
                  <a:gd name="connsiteY100" fmla="*/ 426454 h 838042"/>
                  <a:gd name="connsiteX101" fmla="*/ 726782 w 1033465"/>
                  <a:gd name="connsiteY101" fmla="*/ 405499 h 838042"/>
                  <a:gd name="connsiteX102" fmla="*/ 813738 w 1033465"/>
                  <a:gd name="connsiteY102" fmla="*/ 406906 h 838042"/>
                  <a:gd name="connsiteX103" fmla="*/ 906231 w 1033465"/>
                  <a:gd name="connsiteY103" fmla="*/ 417646 h 838042"/>
                  <a:gd name="connsiteX104" fmla="*/ 1002290 w 1033465"/>
                  <a:gd name="connsiteY104" fmla="*/ 426835 h 838042"/>
                  <a:gd name="connsiteX105" fmla="*/ 1032449 w 1033465"/>
                  <a:gd name="connsiteY105" fmla="*/ 402711 h 838042"/>
                  <a:gd name="connsiteX106" fmla="*/ 1020514 w 1033465"/>
                  <a:gd name="connsiteY106" fmla="*/ 377797 h 838042"/>
                  <a:gd name="connsiteX107" fmla="*/ 964889 w 1033465"/>
                  <a:gd name="connsiteY107" fmla="*/ 358029 h 838042"/>
                  <a:gd name="connsiteX108" fmla="*/ 827747 w 1033465"/>
                  <a:gd name="connsiteY108" fmla="*/ 357874 h 838042"/>
                  <a:gd name="connsiteX109" fmla="*/ 755811 w 1033465"/>
                  <a:gd name="connsiteY109" fmla="*/ 361702 h 838042"/>
                  <a:gd name="connsiteX110" fmla="*/ 671537 w 1033465"/>
                  <a:gd name="connsiteY110" fmla="*/ 369304 h 838042"/>
                  <a:gd name="connsiteX111" fmla="*/ 644867 w 1033465"/>
                  <a:gd name="connsiteY111" fmla="*/ 338824 h 838042"/>
                  <a:gd name="connsiteX112" fmla="*/ 676403 w 1033465"/>
                  <a:gd name="connsiteY112" fmla="*/ 304962 h 838042"/>
                  <a:gd name="connsiteX113" fmla="*/ 707732 w 1033465"/>
                  <a:gd name="connsiteY113" fmla="*/ 283579 h 838042"/>
                  <a:gd name="connsiteX114" fmla="*/ 743927 w 1033465"/>
                  <a:gd name="connsiteY114" fmla="*/ 251194 h 838042"/>
                  <a:gd name="connsiteX115" fmla="*/ 783019 w 1033465"/>
                  <a:gd name="connsiteY115" fmla="*/ 213846 h 838042"/>
                  <a:gd name="connsiteX116" fmla="*/ 746401 w 1033465"/>
                  <a:gd name="connsiteY116" fmla="*/ 201789 h 838042"/>
                  <a:gd name="connsiteX117" fmla="*/ 694397 w 1033465"/>
                  <a:gd name="connsiteY117" fmla="*/ 226429 h 838042"/>
                  <a:gd name="connsiteX118" fmla="*/ 656678 w 1033465"/>
                  <a:gd name="connsiteY118" fmla="*/ 257626 h 838042"/>
                  <a:gd name="connsiteX119" fmla="*/ 616001 w 1033465"/>
                  <a:gd name="connsiteY119" fmla="*/ 286712 h 838042"/>
                  <a:gd name="connsiteX120" fmla="*/ 564857 w 1033465"/>
                  <a:gd name="connsiteY120" fmla="*/ 287389 h 838042"/>
                  <a:gd name="connsiteX121" fmla="*/ 530567 w 1033465"/>
                  <a:gd name="connsiteY121" fmla="*/ 274054 h 838042"/>
                  <a:gd name="connsiteX122" fmla="*/ 507707 w 1033465"/>
                  <a:gd name="connsiteY122" fmla="*/ 235954 h 838042"/>
                  <a:gd name="connsiteX123" fmla="*/ 509612 w 1033465"/>
                  <a:gd name="connsiteY123" fmla="*/ 171184 h 838042"/>
                  <a:gd name="connsiteX124" fmla="*/ 508314 w 1033465"/>
                  <a:gd name="connsiteY124" fmla="*/ 73485 h 838042"/>
                  <a:gd name="connsiteX125" fmla="*/ 454116 w 1033465"/>
                  <a:gd name="connsiteY125" fmla="*/ 11248 h 838042"/>
                  <a:gd name="connsiteX126" fmla="*/ 442470 w 1033465"/>
                  <a:gd name="connsiteY126" fmla="*/ 75864 h 838042"/>
                  <a:gd name="connsiteX127" fmla="*/ 439226 w 1033465"/>
                  <a:gd name="connsiteY127" fmla="*/ 132660 h 838042"/>
                  <a:gd name="connsiteX128" fmla="*/ 436054 w 1033465"/>
                  <a:gd name="connsiteY128"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19087 w 1033465"/>
                  <a:gd name="connsiteY9" fmla="*/ 226429 h 838042"/>
                  <a:gd name="connsiteX10" fmla="*/ 113372 w 1033465"/>
                  <a:gd name="connsiteY10" fmla="*/ 220714 h 838042"/>
                  <a:gd name="connsiteX11" fmla="*/ 103847 w 1033465"/>
                  <a:gd name="connsiteY11" fmla="*/ 203569 h 838042"/>
                  <a:gd name="connsiteX12" fmla="*/ 86702 w 1033465"/>
                  <a:gd name="connsiteY12" fmla="*/ 195949 h 838042"/>
                  <a:gd name="connsiteX13" fmla="*/ 80987 w 1033465"/>
                  <a:gd name="connsiteY13" fmla="*/ 194044 h 838042"/>
                  <a:gd name="connsiteX14" fmla="*/ 61937 w 1033465"/>
                  <a:gd name="connsiteY14" fmla="*/ 197854 h 838042"/>
                  <a:gd name="connsiteX15" fmla="*/ 56222 w 1033465"/>
                  <a:gd name="connsiteY15" fmla="*/ 201664 h 838042"/>
                  <a:gd name="connsiteX16" fmla="*/ 52412 w 1033465"/>
                  <a:gd name="connsiteY16" fmla="*/ 207379 h 838042"/>
                  <a:gd name="connsiteX17" fmla="*/ 48602 w 1033465"/>
                  <a:gd name="connsiteY17" fmla="*/ 218809 h 838042"/>
                  <a:gd name="connsiteX18" fmla="*/ 52412 w 1033465"/>
                  <a:gd name="connsiteY18" fmla="*/ 256909 h 838042"/>
                  <a:gd name="connsiteX19" fmla="*/ 56222 w 1033465"/>
                  <a:gd name="connsiteY19" fmla="*/ 262624 h 838042"/>
                  <a:gd name="connsiteX20" fmla="*/ 61937 w 1033465"/>
                  <a:gd name="connsiteY20" fmla="*/ 266434 h 838042"/>
                  <a:gd name="connsiteX21" fmla="*/ 65747 w 1033465"/>
                  <a:gd name="connsiteY21" fmla="*/ 272149 h 838042"/>
                  <a:gd name="connsiteX22" fmla="*/ 82892 w 1033465"/>
                  <a:gd name="connsiteY22" fmla="*/ 281674 h 838042"/>
                  <a:gd name="connsiteX23" fmla="*/ 105752 w 1033465"/>
                  <a:gd name="connsiteY23" fmla="*/ 283579 h 838042"/>
                  <a:gd name="connsiteX24" fmla="*/ 126707 w 1033465"/>
                  <a:gd name="connsiteY24" fmla="*/ 289294 h 838042"/>
                  <a:gd name="connsiteX25" fmla="*/ 132422 w 1033465"/>
                  <a:gd name="connsiteY25" fmla="*/ 291199 h 838042"/>
                  <a:gd name="connsiteX26" fmla="*/ 138137 w 1033465"/>
                  <a:gd name="connsiteY26" fmla="*/ 296914 h 838042"/>
                  <a:gd name="connsiteX27" fmla="*/ 145757 w 1033465"/>
                  <a:gd name="connsiteY27" fmla="*/ 298819 h 838042"/>
                  <a:gd name="connsiteX28" fmla="*/ 168617 w 1033465"/>
                  <a:gd name="connsiteY28" fmla="*/ 302629 h 838042"/>
                  <a:gd name="connsiteX29" fmla="*/ 193382 w 1033465"/>
                  <a:gd name="connsiteY29" fmla="*/ 308344 h 838042"/>
                  <a:gd name="connsiteX30" fmla="*/ 210527 w 1033465"/>
                  <a:gd name="connsiteY30" fmla="*/ 314059 h 838042"/>
                  <a:gd name="connsiteX31" fmla="*/ 216242 w 1033465"/>
                  <a:gd name="connsiteY31" fmla="*/ 315964 h 838042"/>
                  <a:gd name="connsiteX32" fmla="*/ 231482 w 1033465"/>
                  <a:gd name="connsiteY32" fmla="*/ 319774 h 838042"/>
                  <a:gd name="connsiteX33" fmla="*/ 250532 w 1033465"/>
                  <a:gd name="connsiteY33" fmla="*/ 325489 h 838042"/>
                  <a:gd name="connsiteX34" fmla="*/ 256247 w 1033465"/>
                  <a:gd name="connsiteY34" fmla="*/ 329299 h 838042"/>
                  <a:gd name="connsiteX35" fmla="*/ 269582 w 1033465"/>
                  <a:gd name="connsiteY35" fmla="*/ 344539 h 838042"/>
                  <a:gd name="connsiteX36" fmla="*/ 275297 w 1033465"/>
                  <a:gd name="connsiteY36" fmla="*/ 363589 h 838042"/>
                  <a:gd name="connsiteX37" fmla="*/ 277202 w 1033465"/>
                  <a:gd name="connsiteY37" fmla="*/ 369304 h 838042"/>
                  <a:gd name="connsiteX38" fmla="*/ 279107 w 1033465"/>
                  <a:gd name="connsiteY38" fmla="*/ 375019 h 838042"/>
                  <a:gd name="connsiteX39" fmla="*/ 281012 w 1033465"/>
                  <a:gd name="connsiteY39" fmla="*/ 399784 h 838042"/>
                  <a:gd name="connsiteX40" fmla="*/ 282917 w 1033465"/>
                  <a:gd name="connsiteY40" fmla="*/ 405499 h 838042"/>
                  <a:gd name="connsiteX41" fmla="*/ 281012 w 1033465"/>
                  <a:gd name="connsiteY41" fmla="*/ 424549 h 838042"/>
                  <a:gd name="connsiteX42" fmla="*/ 279107 w 1033465"/>
                  <a:gd name="connsiteY42" fmla="*/ 434074 h 838042"/>
                  <a:gd name="connsiteX43" fmla="*/ 265772 w 1033465"/>
                  <a:gd name="connsiteY43" fmla="*/ 447409 h 838042"/>
                  <a:gd name="connsiteX44" fmla="*/ 254342 w 1033465"/>
                  <a:gd name="connsiteY44" fmla="*/ 455029 h 838042"/>
                  <a:gd name="connsiteX45" fmla="*/ 242912 w 1033465"/>
                  <a:gd name="connsiteY45" fmla="*/ 458839 h 838042"/>
                  <a:gd name="connsiteX46" fmla="*/ 128612 w 1033465"/>
                  <a:gd name="connsiteY46" fmla="*/ 458839 h 838042"/>
                  <a:gd name="connsiteX47" fmla="*/ 122897 w 1033465"/>
                  <a:gd name="connsiteY47" fmla="*/ 460744 h 838042"/>
                  <a:gd name="connsiteX48" fmla="*/ 107657 w 1033465"/>
                  <a:gd name="connsiteY48" fmla="*/ 462649 h 838042"/>
                  <a:gd name="connsiteX49" fmla="*/ 90512 w 1033465"/>
                  <a:gd name="connsiteY49" fmla="*/ 468364 h 838042"/>
                  <a:gd name="connsiteX50" fmla="*/ 84797 w 1033465"/>
                  <a:gd name="connsiteY50" fmla="*/ 470269 h 838042"/>
                  <a:gd name="connsiteX51" fmla="*/ 79082 w 1033465"/>
                  <a:gd name="connsiteY51" fmla="*/ 474079 h 838042"/>
                  <a:gd name="connsiteX52" fmla="*/ 67652 w 1033465"/>
                  <a:gd name="connsiteY52" fmla="*/ 475984 h 838042"/>
                  <a:gd name="connsiteX53" fmla="*/ 29552 w 1033465"/>
                  <a:gd name="connsiteY53" fmla="*/ 477889 h 838042"/>
                  <a:gd name="connsiteX54" fmla="*/ 18122 w 1033465"/>
                  <a:gd name="connsiteY54" fmla="*/ 483604 h 838042"/>
                  <a:gd name="connsiteX55" fmla="*/ 8597 w 1033465"/>
                  <a:gd name="connsiteY55" fmla="*/ 493129 h 838042"/>
                  <a:gd name="connsiteX56" fmla="*/ 6692 w 1033465"/>
                  <a:gd name="connsiteY56" fmla="*/ 498844 h 838042"/>
                  <a:gd name="connsiteX57" fmla="*/ 2882 w 1033465"/>
                  <a:gd name="connsiteY57" fmla="*/ 504559 h 838042"/>
                  <a:gd name="connsiteX58" fmla="*/ 14312 w 1033465"/>
                  <a:gd name="connsiteY58" fmla="*/ 540754 h 838042"/>
                  <a:gd name="connsiteX59" fmla="*/ 147662 w 1033465"/>
                  <a:gd name="connsiteY59" fmla="*/ 540754 h 838042"/>
                  <a:gd name="connsiteX60" fmla="*/ 155282 w 1033465"/>
                  <a:gd name="connsiteY60" fmla="*/ 538849 h 838042"/>
                  <a:gd name="connsiteX61" fmla="*/ 305777 w 1033465"/>
                  <a:gd name="connsiteY61" fmla="*/ 533134 h 838042"/>
                  <a:gd name="connsiteX62" fmla="*/ 321017 w 1033465"/>
                  <a:gd name="connsiteY62" fmla="*/ 540754 h 838042"/>
                  <a:gd name="connsiteX63" fmla="*/ 332447 w 1033465"/>
                  <a:gd name="connsiteY63" fmla="*/ 546469 h 838042"/>
                  <a:gd name="connsiteX64" fmla="*/ 336257 w 1033465"/>
                  <a:gd name="connsiteY64" fmla="*/ 552184 h 838042"/>
                  <a:gd name="connsiteX65" fmla="*/ 341972 w 1033465"/>
                  <a:gd name="connsiteY65" fmla="*/ 554089 h 838042"/>
                  <a:gd name="connsiteX66" fmla="*/ 353402 w 1033465"/>
                  <a:gd name="connsiteY66" fmla="*/ 561709 h 838042"/>
                  <a:gd name="connsiteX67" fmla="*/ 359117 w 1033465"/>
                  <a:gd name="connsiteY67" fmla="*/ 565519 h 838042"/>
                  <a:gd name="connsiteX68" fmla="*/ 362927 w 1033465"/>
                  <a:gd name="connsiteY68" fmla="*/ 571234 h 838042"/>
                  <a:gd name="connsiteX69" fmla="*/ 368642 w 1033465"/>
                  <a:gd name="connsiteY69" fmla="*/ 582664 h 838042"/>
                  <a:gd name="connsiteX70" fmla="*/ 364832 w 1033465"/>
                  <a:gd name="connsiteY70" fmla="*/ 609334 h 838042"/>
                  <a:gd name="connsiteX71" fmla="*/ 361022 w 1033465"/>
                  <a:gd name="connsiteY71" fmla="*/ 615049 h 838042"/>
                  <a:gd name="connsiteX72" fmla="*/ 359117 w 1033465"/>
                  <a:gd name="connsiteY72" fmla="*/ 620764 h 838042"/>
                  <a:gd name="connsiteX73" fmla="*/ 355307 w 1033465"/>
                  <a:gd name="connsiteY73" fmla="*/ 626479 h 838042"/>
                  <a:gd name="connsiteX74" fmla="*/ 353402 w 1033465"/>
                  <a:gd name="connsiteY74" fmla="*/ 632194 h 838042"/>
                  <a:gd name="connsiteX75" fmla="*/ 349592 w 1033465"/>
                  <a:gd name="connsiteY75" fmla="*/ 637909 h 838042"/>
                  <a:gd name="connsiteX76" fmla="*/ 332447 w 1033465"/>
                  <a:gd name="connsiteY76" fmla="*/ 704584 h 838042"/>
                  <a:gd name="connsiteX77" fmla="*/ 330542 w 1033465"/>
                  <a:gd name="connsiteY77" fmla="*/ 756019 h 838042"/>
                  <a:gd name="connsiteX78" fmla="*/ 332447 w 1033465"/>
                  <a:gd name="connsiteY78" fmla="*/ 780784 h 838042"/>
                  <a:gd name="connsiteX79" fmla="*/ 334352 w 1033465"/>
                  <a:gd name="connsiteY79" fmla="*/ 786499 h 838042"/>
                  <a:gd name="connsiteX80" fmla="*/ 338162 w 1033465"/>
                  <a:gd name="connsiteY80" fmla="*/ 790309 h 838042"/>
                  <a:gd name="connsiteX81" fmla="*/ 366737 w 1033465"/>
                  <a:gd name="connsiteY81" fmla="*/ 836029 h 838042"/>
                  <a:gd name="connsiteX82" fmla="*/ 389597 w 1033465"/>
                  <a:gd name="connsiteY82" fmla="*/ 837934 h 838042"/>
                  <a:gd name="connsiteX83" fmla="*/ 397407 w 1033465"/>
                  <a:gd name="connsiteY83" fmla="*/ 833530 h 838042"/>
                  <a:gd name="connsiteX84" fmla="*/ 402932 w 1033465"/>
                  <a:gd name="connsiteY84" fmla="*/ 784594 h 838042"/>
                  <a:gd name="connsiteX85" fmla="*/ 406742 w 1033465"/>
                  <a:gd name="connsiteY85" fmla="*/ 727444 h 838042"/>
                  <a:gd name="connsiteX86" fmla="*/ 423887 w 1033465"/>
                  <a:gd name="connsiteY86" fmla="*/ 672199 h 838042"/>
                  <a:gd name="connsiteX87" fmla="*/ 429602 w 1033465"/>
                  <a:gd name="connsiteY87" fmla="*/ 658864 h 838042"/>
                  <a:gd name="connsiteX88" fmla="*/ 444084 w 1033465"/>
                  <a:gd name="connsiteY88" fmla="*/ 626947 h 838042"/>
                  <a:gd name="connsiteX89" fmla="*/ 464289 w 1033465"/>
                  <a:gd name="connsiteY89" fmla="*/ 600072 h 838042"/>
                  <a:gd name="connsiteX90" fmla="*/ 523510 w 1033465"/>
                  <a:gd name="connsiteY90" fmla="*/ 565123 h 838042"/>
                  <a:gd name="connsiteX91" fmla="*/ 599348 w 1033465"/>
                  <a:gd name="connsiteY91" fmla="*/ 550915 h 838042"/>
                  <a:gd name="connsiteX92" fmla="*/ 707801 w 1033465"/>
                  <a:gd name="connsiteY92" fmla="*/ 612819 h 838042"/>
                  <a:gd name="connsiteX93" fmla="*/ 780122 w 1033465"/>
                  <a:gd name="connsiteY93" fmla="*/ 656959 h 838042"/>
                  <a:gd name="connsiteX94" fmla="*/ 804887 w 1033465"/>
                  <a:gd name="connsiteY94" fmla="*/ 632194 h 838042"/>
                  <a:gd name="connsiteX95" fmla="*/ 801077 w 1033465"/>
                  <a:gd name="connsiteY95" fmla="*/ 601714 h 838042"/>
                  <a:gd name="connsiteX96" fmla="*/ 762796 w 1033465"/>
                  <a:gd name="connsiteY96" fmla="*/ 562523 h 838042"/>
                  <a:gd name="connsiteX97" fmla="*/ 650582 w 1033465"/>
                  <a:gd name="connsiteY97" fmla="*/ 479794 h 838042"/>
                  <a:gd name="connsiteX98" fmla="*/ 646772 w 1033465"/>
                  <a:gd name="connsiteY98" fmla="*/ 462649 h 838042"/>
                  <a:gd name="connsiteX99" fmla="*/ 658202 w 1033465"/>
                  <a:gd name="connsiteY99" fmla="*/ 426454 h 838042"/>
                  <a:gd name="connsiteX100" fmla="*/ 726782 w 1033465"/>
                  <a:gd name="connsiteY100" fmla="*/ 405499 h 838042"/>
                  <a:gd name="connsiteX101" fmla="*/ 813738 w 1033465"/>
                  <a:gd name="connsiteY101" fmla="*/ 406906 h 838042"/>
                  <a:gd name="connsiteX102" fmla="*/ 906231 w 1033465"/>
                  <a:gd name="connsiteY102" fmla="*/ 417646 h 838042"/>
                  <a:gd name="connsiteX103" fmla="*/ 1002290 w 1033465"/>
                  <a:gd name="connsiteY103" fmla="*/ 426835 h 838042"/>
                  <a:gd name="connsiteX104" fmla="*/ 1032449 w 1033465"/>
                  <a:gd name="connsiteY104" fmla="*/ 402711 h 838042"/>
                  <a:gd name="connsiteX105" fmla="*/ 1020514 w 1033465"/>
                  <a:gd name="connsiteY105" fmla="*/ 377797 h 838042"/>
                  <a:gd name="connsiteX106" fmla="*/ 964889 w 1033465"/>
                  <a:gd name="connsiteY106" fmla="*/ 358029 h 838042"/>
                  <a:gd name="connsiteX107" fmla="*/ 827747 w 1033465"/>
                  <a:gd name="connsiteY107" fmla="*/ 357874 h 838042"/>
                  <a:gd name="connsiteX108" fmla="*/ 755811 w 1033465"/>
                  <a:gd name="connsiteY108" fmla="*/ 361702 h 838042"/>
                  <a:gd name="connsiteX109" fmla="*/ 671537 w 1033465"/>
                  <a:gd name="connsiteY109" fmla="*/ 369304 h 838042"/>
                  <a:gd name="connsiteX110" fmla="*/ 644867 w 1033465"/>
                  <a:gd name="connsiteY110" fmla="*/ 338824 h 838042"/>
                  <a:gd name="connsiteX111" fmla="*/ 676403 w 1033465"/>
                  <a:gd name="connsiteY111" fmla="*/ 304962 h 838042"/>
                  <a:gd name="connsiteX112" fmla="*/ 707732 w 1033465"/>
                  <a:gd name="connsiteY112" fmla="*/ 283579 h 838042"/>
                  <a:gd name="connsiteX113" fmla="*/ 743927 w 1033465"/>
                  <a:gd name="connsiteY113" fmla="*/ 251194 h 838042"/>
                  <a:gd name="connsiteX114" fmla="*/ 783019 w 1033465"/>
                  <a:gd name="connsiteY114" fmla="*/ 213846 h 838042"/>
                  <a:gd name="connsiteX115" fmla="*/ 746401 w 1033465"/>
                  <a:gd name="connsiteY115" fmla="*/ 201789 h 838042"/>
                  <a:gd name="connsiteX116" fmla="*/ 694397 w 1033465"/>
                  <a:gd name="connsiteY116" fmla="*/ 226429 h 838042"/>
                  <a:gd name="connsiteX117" fmla="*/ 656678 w 1033465"/>
                  <a:gd name="connsiteY117" fmla="*/ 257626 h 838042"/>
                  <a:gd name="connsiteX118" fmla="*/ 616001 w 1033465"/>
                  <a:gd name="connsiteY118" fmla="*/ 286712 h 838042"/>
                  <a:gd name="connsiteX119" fmla="*/ 564857 w 1033465"/>
                  <a:gd name="connsiteY119" fmla="*/ 287389 h 838042"/>
                  <a:gd name="connsiteX120" fmla="*/ 530567 w 1033465"/>
                  <a:gd name="connsiteY120" fmla="*/ 274054 h 838042"/>
                  <a:gd name="connsiteX121" fmla="*/ 507707 w 1033465"/>
                  <a:gd name="connsiteY121" fmla="*/ 235954 h 838042"/>
                  <a:gd name="connsiteX122" fmla="*/ 509612 w 1033465"/>
                  <a:gd name="connsiteY122" fmla="*/ 171184 h 838042"/>
                  <a:gd name="connsiteX123" fmla="*/ 508314 w 1033465"/>
                  <a:gd name="connsiteY123" fmla="*/ 73485 h 838042"/>
                  <a:gd name="connsiteX124" fmla="*/ 454116 w 1033465"/>
                  <a:gd name="connsiteY124" fmla="*/ 11248 h 838042"/>
                  <a:gd name="connsiteX125" fmla="*/ 442470 w 1033465"/>
                  <a:gd name="connsiteY125" fmla="*/ 75864 h 838042"/>
                  <a:gd name="connsiteX126" fmla="*/ 439226 w 1033465"/>
                  <a:gd name="connsiteY126" fmla="*/ 132660 h 838042"/>
                  <a:gd name="connsiteX127" fmla="*/ 436054 w 1033465"/>
                  <a:gd name="connsiteY127"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19087 w 1033465"/>
                  <a:gd name="connsiteY9" fmla="*/ 226429 h 838042"/>
                  <a:gd name="connsiteX10" fmla="*/ 103847 w 1033465"/>
                  <a:gd name="connsiteY10" fmla="*/ 203569 h 838042"/>
                  <a:gd name="connsiteX11" fmla="*/ 86702 w 1033465"/>
                  <a:gd name="connsiteY11" fmla="*/ 195949 h 838042"/>
                  <a:gd name="connsiteX12" fmla="*/ 80987 w 1033465"/>
                  <a:gd name="connsiteY12" fmla="*/ 194044 h 838042"/>
                  <a:gd name="connsiteX13" fmla="*/ 61937 w 1033465"/>
                  <a:gd name="connsiteY13" fmla="*/ 197854 h 838042"/>
                  <a:gd name="connsiteX14" fmla="*/ 56222 w 1033465"/>
                  <a:gd name="connsiteY14" fmla="*/ 201664 h 838042"/>
                  <a:gd name="connsiteX15" fmla="*/ 52412 w 1033465"/>
                  <a:gd name="connsiteY15" fmla="*/ 207379 h 838042"/>
                  <a:gd name="connsiteX16" fmla="*/ 48602 w 1033465"/>
                  <a:gd name="connsiteY16" fmla="*/ 218809 h 838042"/>
                  <a:gd name="connsiteX17" fmla="*/ 52412 w 1033465"/>
                  <a:gd name="connsiteY17" fmla="*/ 256909 h 838042"/>
                  <a:gd name="connsiteX18" fmla="*/ 56222 w 1033465"/>
                  <a:gd name="connsiteY18" fmla="*/ 262624 h 838042"/>
                  <a:gd name="connsiteX19" fmla="*/ 61937 w 1033465"/>
                  <a:gd name="connsiteY19" fmla="*/ 266434 h 838042"/>
                  <a:gd name="connsiteX20" fmla="*/ 65747 w 1033465"/>
                  <a:gd name="connsiteY20" fmla="*/ 272149 h 838042"/>
                  <a:gd name="connsiteX21" fmla="*/ 82892 w 1033465"/>
                  <a:gd name="connsiteY21" fmla="*/ 281674 h 838042"/>
                  <a:gd name="connsiteX22" fmla="*/ 105752 w 1033465"/>
                  <a:gd name="connsiteY22" fmla="*/ 283579 h 838042"/>
                  <a:gd name="connsiteX23" fmla="*/ 126707 w 1033465"/>
                  <a:gd name="connsiteY23" fmla="*/ 289294 h 838042"/>
                  <a:gd name="connsiteX24" fmla="*/ 132422 w 1033465"/>
                  <a:gd name="connsiteY24" fmla="*/ 291199 h 838042"/>
                  <a:gd name="connsiteX25" fmla="*/ 138137 w 1033465"/>
                  <a:gd name="connsiteY25" fmla="*/ 296914 h 838042"/>
                  <a:gd name="connsiteX26" fmla="*/ 145757 w 1033465"/>
                  <a:gd name="connsiteY26" fmla="*/ 298819 h 838042"/>
                  <a:gd name="connsiteX27" fmla="*/ 168617 w 1033465"/>
                  <a:gd name="connsiteY27" fmla="*/ 302629 h 838042"/>
                  <a:gd name="connsiteX28" fmla="*/ 193382 w 1033465"/>
                  <a:gd name="connsiteY28" fmla="*/ 308344 h 838042"/>
                  <a:gd name="connsiteX29" fmla="*/ 210527 w 1033465"/>
                  <a:gd name="connsiteY29" fmla="*/ 314059 h 838042"/>
                  <a:gd name="connsiteX30" fmla="*/ 216242 w 1033465"/>
                  <a:gd name="connsiteY30" fmla="*/ 315964 h 838042"/>
                  <a:gd name="connsiteX31" fmla="*/ 231482 w 1033465"/>
                  <a:gd name="connsiteY31" fmla="*/ 319774 h 838042"/>
                  <a:gd name="connsiteX32" fmla="*/ 250532 w 1033465"/>
                  <a:gd name="connsiteY32" fmla="*/ 325489 h 838042"/>
                  <a:gd name="connsiteX33" fmla="*/ 256247 w 1033465"/>
                  <a:gd name="connsiteY33" fmla="*/ 329299 h 838042"/>
                  <a:gd name="connsiteX34" fmla="*/ 269582 w 1033465"/>
                  <a:gd name="connsiteY34" fmla="*/ 344539 h 838042"/>
                  <a:gd name="connsiteX35" fmla="*/ 275297 w 1033465"/>
                  <a:gd name="connsiteY35" fmla="*/ 363589 h 838042"/>
                  <a:gd name="connsiteX36" fmla="*/ 277202 w 1033465"/>
                  <a:gd name="connsiteY36" fmla="*/ 369304 h 838042"/>
                  <a:gd name="connsiteX37" fmla="*/ 279107 w 1033465"/>
                  <a:gd name="connsiteY37" fmla="*/ 375019 h 838042"/>
                  <a:gd name="connsiteX38" fmla="*/ 281012 w 1033465"/>
                  <a:gd name="connsiteY38" fmla="*/ 399784 h 838042"/>
                  <a:gd name="connsiteX39" fmla="*/ 282917 w 1033465"/>
                  <a:gd name="connsiteY39" fmla="*/ 405499 h 838042"/>
                  <a:gd name="connsiteX40" fmla="*/ 281012 w 1033465"/>
                  <a:gd name="connsiteY40" fmla="*/ 424549 h 838042"/>
                  <a:gd name="connsiteX41" fmla="*/ 279107 w 1033465"/>
                  <a:gd name="connsiteY41" fmla="*/ 434074 h 838042"/>
                  <a:gd name="connsiteX42" fmla="*/ 265772 w 1033465"/>
                  <a:gd name="connsiteY42" fmla="*/ 447409 h 838042"/>
                  <a:gd name="connsiteX43" fmla="*/ 254342 w 1033465"/>
                  <a:gd name="connsiteY43" fmla="*/ 455029 h 838042"/>
                  <a:gd name="connsiteX44" fmla="*/ 242912 w 1033465"/>
                  <a:gd name="connsiteY44" fmla="*/ 458839 h 838042"/>
                  <a:gd name="connsiteX45" fmla="*/ 128612 w 1033465"/>
                  <a:gd name="connsiteY45" fmla="*/ 458839 h 838042"/>
                  <a:gd name="connsiteX46" fmla="*/ 122897 w 1033465"/>
                  <a:gd name="connsiteY46" fmla="*/ 460744 h 838042"/>
                  <a:gd name="connsiteX47" fmla="*/ 107657 w 1033465"/>
                  <a:gd name="connsiteY47" fmla="*/ 462649 h 838042"/>
                  <a:gd name="connsiteX48" fmla="*/ 90512 w 1033465"/>
                  <a:gd name="connsiteY48" fmla="*/ 468364 h 838042"/>
                  <a:gd name="connsiteX49" fmla="*/ 84797 w 1033465"/>
                  <a:gd name="connsiteY49" fmla="*/ 470269 h 838042"/>
                  <a:gd name="connsiteX50" fmla="*/ 79082 w 1033465"/>
                  <a:gd name="connsiteY50" fmla="*/ 474079 h 838042"/>
                  <a:gd name="connsiteX51" fmla="*/ 67652 w 1033465"/>
                  <a:gd name="connsiteY51" fmla="*/ 475984 h 838042"/>
                  <a:gd name="connsiteX52" fmla="*/ 29552 w 1033465"/>
                  <a:gd name="connsiteY52" fmla="*/ 477889 h 838042"/>
                  <a:gd name="connsiteX53" fmla="*/ 18122 w 1033465"/>
                  <a:gd name="connsiteY53" fmla="*/ 483604 h 838042"/>
                  <a:gd name="connsiteX54" fmla="*/ 8597 w 1033465"/>
                  <a:gd name="connsiteY54" fmla="*/ 493129 h 838042"/>
                  <a:gd name="connsiteX55" fmla="*/ 6692 w 1033465"/>
                  <a:gd name="connsiteY55" fmla="*/ 498844 h 838042"/>
                  <a:gd name="connsiteX56" fmla="*/ 2882 w 1033465"/>
                  <a:gd name="connsiteY56" fmla="*/ 504559 h 838042"/>
                  <a:gd name="connsiteX57" fmla="*/ 14312 w 1033465"/>
                  <a:gd name="connsiteY57" fmla="*/ 540754 h 838042"/>
                  <a:gd name="connsiteX58" fmla="*/ 147662 w 1033465"/>
                  <a:gd name="connsiteY58" fmla="*/ 540754 h 838042"/>
                  <a:gd name="connsiteX59" fmla="*/ 155282 w 1033465"/>
                  <a:gd name="connsiteY59" fmla="*/ 538849 h 838042"/>
                  <a:gd name="connsiteX60" fmla="*/ 305777 w 1033465"/>
                  <a:gd name="connsiteY60" fmla="*/ 533134 h 838042"/>
                  <a:gd name="connsiteX61" fmla="*/ 321017 w 1033465"/>
                  <a:gd name="connsiteY61" fmla="*/ 540754 h 838042"/>
                  <a:gd name="connsiteX62" fmla="*/ 332447 w 1033465"/>
                  <a:gd name="connsiteY62" fmla="*/ 546469 h 838042"/>
                  <a:gd name="connsiteX63" fmla="*/ 336257 w 1033465"/>
                  <a:gd name="connsiteY63" fmla="*/ 552184 h 838042"/>
                  <a:gd name="connsiteX64" fmla="*/ 341972 w 1033465"/>
                  <a:gd name="connsiteY64" fmla="*/ 554089 h 838042"/>
                  <a:gd name="connsiteX65" fmla="*/ 353402 w 1033465"/>
                  <a:gd name="connsiteY65" fmla="*/ 561709 h 838042"/>
                  <a:gd name="connsiteX66" fmla="*/ 359117 w 1033465"/>
                  <a:gd name="connsiteY66" fmla="*/ 565519 h 838042"/>
                  <a:gd name="connsiteX67" fmla="*/ 362927 w 1033465"/>
                  <a:gd name="connsiteY67" fmla="*/ 571234 h 838042"/>
                  <a:gd name="connsiteX68" fmla="*/ 368642 w 1033465"/>
                  <a:gd name="connsiteY68" fmla="*/ 582664 h 838042"/>
                  <a:gd name="connsiteX69" fmla="*/ 364832 w 1033465"/>
                  <a:gd name="connsiteY69" fmla="*/ 609334 h 838042"/>
                  <a:gd name="connsiteX70" fmla="*/ 361022 w 1033465"/>
                  <a:gd name="connsiteY70" fmla="*/ 615049 h 838042"/>
                  <a:gd name="connsiteX71" fmla="*/ 359117 w 1033465"/>
                  <a:gd name="connsiteY71" fmla="*/ 620764 h 838042"/>
                  <a:gd name="connsiteX72" fmla="*/ 355307 w 1033465"/>
                  <a:gd name="connsiteY72" fmla="*/ 626479 h 838042"/>
                  <a:gd name="connsiteX73" fmla="*/ 353402 w 1033465"/>
                  <a:gd name="connsiteY73" fmla="*/ 632194 h 838042"/>
                  <a:gd name="connsiteX74" fmla="*/ 349592 w 1033465"/>
                  <a:gd name="connsiteY74" fmla="*/ 637909 h 838042"/>
                  <a:gd name="connsiteX75" fmla="*/ 332447 w 1033465"/>
                  <a:gd name="connsiteY75" fmla="*/ 704584 h 838042"/>
                  <a:gd name="connsiteX76" fmla="*/ 330542 w 1033465"/>
                  <a:gd name="connsiteY76" fmla="*/ 756019 h 838042"/>
                  <a:gd name="connsiteX77" fmla="*/ 332447 w 1033465"/>
                  <a:gd name="connsiteY77" fmla="*/ 780784 h 838042"/>
                  <a:gd name="connsiteX78" fmla="*/ 334352 w 1033465"/>
                  <a:gd name="connsiteY78" fmla="*/ 786499 h 838042"/>
                  <a:gd name="connsiteX79" fmla="*/ 338162 w 1033465"/>
                  <a:gd name="connsiteY79" fmla="*/ 790309 h 838042"/>
                  <a:gd name="connsiteX80" fmla="*/ 366737 w 1033465"/>
                  <a:gd name="connsiteY80" fmla="*/ 836029 h 838042"/>
                  <a:gd name="connsiteX81" fmla="*/ 389597 w 1033465"/>
                  <a:gd name="connsiteY81" fmla="*/ 837934 h 838042"/>
                  <a:gd name="connsiteX82" fmla="*/ 397407 w 1033465"/>
                  <a:gd name="connsiteY82" fmla="*/ 833530 h 838042"/>
                  <a:gd name="connsiteX83" fmla="*/ 402932 w 1033465"/>
                  <a:gd name="connsiteY83" fmla="*/ 784594 h 838042"/>
                  <a:gd name="connsiteX84" fmla="*/ 406742 w 1033465"/>
                  <a:gd name="connsiteY84" fmla="*/ 727444 h 838042"/>
                  <a:gd name="connsiteX85" fmla="*/ 423887 w 1033465"/>
                  <a:gd name="connsiteY85" fmla="*/ 672199 h 838042"/>
                  <a:gd name="connsiteX86" fmla="*/ 429602 w 1033465"/>
                  <a:gd name="connsiteY86" fmla="*/ 658864 h 838042"/>
                  <a:gd name="connsiteX87" fmla="*/ 444084 w 1033465"/>
                  <a:gd name="connsiteY87" fmla="*/ 626947 h 838042"/>
                  <a:gd name="connsiteX88" fmla="*/ 464289 w 1033465"/>
                  <a:gd name="connsiteY88" fmla="*/ 600072 h 838042"/>
                  <a:gd name="connsiteX89" fmla="*/ 523510 w 1033465"/>
                  <a:gd name="connsiteY89" fmla="*/ 565123 h 838042"/>
                  <a:gd name="connsiteX90" fmla="*/ 599348 w 1033465"/>
                  <a:gd name="connsiteY90" fmla="*/ 550915 h 838042"/>
                  <a:gd name="connsiteX91" fmla="*/ 707801 w 1033465"/>
                  <a:gd name="connsiteY91" fmla="*/ 612819 h 838042"/>
                  <a:gd name="connsiteX92" fmla="*/ 780122 w 1033465"/>
                  <a:gd name="connsiteY92" fmla="*/ 656959 h 838042"/>
                  <a:gd name="connsiteX93" fmla="*/ 804887 w 1033465"/>
                  <a:gd name="connsiteY93" fmla="*/ 632194 h 838042"/>
                  <a:gd name="connsiteX94" fmla="*/ 801077 w 1033465"/>
                  <a:gd name="connsiteY94" fmla="*/ 601714 h 838042"/>
                  <a:gd name="connsiteX95" fmla="*/ 762796 w 1033465"/>
                  <a:gd name="connsiteY95" fmla="*/ 562523 h 838042"/>
                  <a:gd name="connsiteX96" fmla="*/ 650582 w 1033465"/>
                  <a:gd name="connsiteY96" fmla="*/ 479794 h 838042"/>
                  <a:gd name="connsiteX97" fmla="*/ 646772 w 1033465"/>
                  <a:gd name="connsiteY97" fmla="*/ 462649 h 838042"/>
                  <a:gd name="connsiteX98" fmla="*/ 658202 w 1033465"/>
                  <a:gd name="connsiteY98" fmla="*/ 426454 h 838042"/>
                  <a:gd name="connsiteX99" fmla="*/ 726782 w 1033465"/>
                  <a:gd name="connsiteY99" fmla="*/ 405499 h 838042"/>
                  <a:gd name="connsiteX100" fmla="*/ 813738 w 1033465"/>
                  <a:gd name="connsiteY100" fmla="*/ 406906 h 838042"/>
                  <a:gd name="connsiteX101" fmla="*/ 906231 w 1033465"/>
                  <a:gd name="connsiteY101" fmla="*/ 417646 h 838042"/>
                  <a:gd name="connsiteX102" fmla="*/ 1002290 w 1033465"/>
                  <a:gd name="connsiteY102" fmla="*/ 426835 h 838042"/>
                  <a:gd name="connsiteX103" fmla="*/ 1032449 w 1033465"/>
                  <a:gd name="connsiteY103" fmla="*/ 402711 h 838042"/>
                  <a:gd name="connsiteX104" fmla="*/ 1020514 w 1033465"/>
                  <a:gd name="connsiteY104" fmla="*/ 377797 h 838042"/>
                  <a:gd name="connsiteX105" fmla="*/ 964889 w 1033465"/>
                  <a:gd name="connsiteY105" fmla="*/ 358029 h 838042"/>
                  <a:gd name="connsiteX106" fmla="*/ 827747 w 1033465"/>
                  <a:gd name="connsiteY106" fmla="*/ 357874 h 838042"/>
                  <a:gd name="connsiteX107" fmla="*/ 755811 w 1033465"/>
                  <a:gd name="connsiteY107" fmla="*/ 361702 h 838042"/>
                  <a:gd name="connsiteX108" fmla="*/ 671537 w 1033465"/>
                  <a:gd name="connsiteY108" fmla="*/ 369304 h 838042"/>
                  <a:gd name="connsiteX109" fmla="*/ 644867 w 1033465"/>
                  <a:gd name="connsiteY109" fmla="*/ 338824 h 838042"/>
                  <a:gd name="connsiteX110" fmla="*/ 676403 w 1033465"/>
                  <a:gd name="connsiteY110" fmla="*/ 304962 h 838042"/>
                  <a:gd name="connsiteX111" fmla="*/ 707732 w 1033465"/>
                  <a:gd name="connsiteY111" fmla="*/ 283579 h 838042"/>
                  <a:gd name="connsiteX112" fmla="*/ 743927 w 1033465"/>
                  <a:gd name="connsiteY112" fmla="*/ 251194 h 838042"/>
                  <a:gd name="connsiteX113" fmla="*/ 783019 w 1033465"/>
                  <a:gd name="connsiteY113" fmla="*/ 213846 h 838042"/>
                  <a:gd name="connsiteX114" fmla="*/ 746401 w 1033465"/>
                  <a:gd name="connsiteY114" fmla="*/ 201789 h 838042"/>
                  <a:gd name="connsiteX115" fmla="*/ 694397 w 1033465"/>
                  <a:gd name="connsiteY115" fmla="*/ 226429 h 838042"/>
                  <a:gd name="connsiteX116" fmla="*/ 656678 w 1033465"/>
                  <a:gd name="connsiteY116" fmla="*/ 257626 h 838042"/>
                  <a:gd name="connsiteX117" fmla="*/ 616001 w 1033465"/>
                  <a:gd name="connsiteY117" fmla="*/ 286712 h 838042"/>
                  <a:gd name="connsiteX118" fmla="*/ 564857 w 1033465"/>
                  <a:gd name="connsiteY118" fmla="*/ 287389 h 838042"/>
                  <a:gd name="connsiteX119" fmla="*/ 530567 w 1033465"/>
                  <a:gd name="connsiteY119" fmla="*/ 274054 h 838042"/>
                  <a:gd name="connsiteX120" fmla="*/ 507707 w 1033465"/>
                  <a:gd name="connsiteY120" fmla="*/ 235954 h 838042"/>
                  <a:gd name="connsiteX121" fmla="*/ 509612 w 1033465"/>
                  <a:gd name="connsiteY121" fmla="*/ 171184 h 838042"/>
                  <a:gd name="connsiteX122" fmla="*/ 508314 w 1033465"/>
                  <a:gd name="connsiteY122" fmla="*/ 73485 h 838042"/>
                  <a:gd name="connsiteX123" fmla="*/ 454116 w 1033465"/>
                  <a:gd name="connsiteY123" fmla="*/ 11248 h 838042"/>
                  <a:gd name="connsiteX124" fmla="*/ 442470 w 1033465"/>
                  <a:gd name="connsiteY124" fmla="*/ 75864 h 838042"/>
                  <a:gd name="connsiteX125" fmla="*/ 439226 w 1033465"/>
                  <a:gd name="connsiteY125" fmla="*/ 132660 h 838042"/>
                  <a:gd name="connsiteX126" fmla="*/ 436054 w 1033465"/>
                  <a:gd name="connsiteY126"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19087 w 1033465"/>
                  <a:gd name="connsiteY9" fmla="*/ 226429 h 838042"/>
                  <a:gd name="connsiteX10" fmla="*/ 103847 w 1033465"/>
                  <a:gd name="connsiteY10" fmla="*/ 203569 h 838042"/>
                  <a:gd name="connsiteX11" fmla="*/ 86702 w 1033465"/>
                  <a:gd name="connsiteY11" fmla="*/ 195949 h 838042"/>
                  <a:gd name="connsiteX12" fmla="*/ 80987 w 1033465"/>
                  <a:gd name="connsiteY12" fmla="*/ 194044 h 838042"/>
                  <a:gd name="connsiteX13" fmla="*/ 61937 w 1033465"/>
                  <a:gd name="connsiteY13" fmla="*/ 197854 h 838042"/>
                  <a:gd name="connsiteX14" fmla="*/ 56222 w 1033465"/>
                  <a:gd name="connsiteY14" fmla="*/ 201664 h 838042"/>
                  <a:gd name="connsiteX15" fmla="*/ 52412 w 1033465"/>
                  <a:gd name="connsiteY15" fmla="*/ 207379 h 838042"/>
                  <a:gd name="connsiteX16" fmla="*/ 48602 w 1033465"/>
                  <a:gd name="connsiteY16" fmla="*/ 218809 h 838042"/>
                  <a:gd name="connsiteX17" fmla="*/ 52412 w 1033465"/>
                  <a:gd name="connsiteY17" fmla="*/ 256909 h 838042"/>
                  <a:gd name="connsiteX18" fmla="*/ 56222 w 1033465"/>
                  <a:gd name="connsiteY18" fmla="*/ 262624 h 838042"/>
                  <a:gd name="connsiteX19" fmla="*/ 61937 w 1033465"/>
                  <a:gd name="connsiteY19" fmla="*/ 266434 h 838042"/>
                  <a:gd name="connsiteX20" fmla="*/ 65747 w 1033465"/>
                  <a:gd name="connsiteY20" fmla="*/ 272149 h 838042"/>
                  <a:gd name="connsiteX21" fmla="*/ 82892 w 1033465"/>
                  <a:gd name="connsiteY21" fmla="*/ 281674 h 838042"/>
                  <a:gd name="connsiteX22" fmla="*/ 105752 w 1033465"/>
                  <a:gd name="connsiteY22" fmla="*/ 283579 h 838042"/>
                  <a:gd name="connsiteX23" fmla="*/ 126707 w 1033465"/>
                  <a:gd name="connsiteY23" fmla="*/ 289294 h 838042"/>
                  <a:gd name="connsiteX24" fmla="*/ 132422 w 1033465"/>
                  <a:gd name="connsiteY24" fmla="*/ 291199 h 838042"/>
                  <a:gd name="connsiteX25" fmla="*/ 138137 w 1033465"/>
                  <a:gd name="connsiteY25" fmla="*/ 296914 h 838042"/>
                  <a:gd name="connsiteX26" fmla="*/ 145757 w 1033465"/>
                  <a:gd name="connsiteY26" fmla="*/ 298819 h 838042"/>
                  <a:gd name="connsiteX27" fmla="*/ 168617 w 1033465"/>
                  <a:gd name="connsiteY27" fmla="*/ 302629 h 838042"/>
                  <a:gd name="connsiteX28" fmla="*/ 193382 w 1033465"/>
                  <a:gd name="connsiteY28" fmla="*/ 308344 h 838042"/>
                  <a:gd name="connsiteX29" fmla="*/ 210527 w 1033465"/>
                  <a:gd name="connsiteY29" fmla="*/ 314059 h 838042"/>
                  <a:gd name="connsiteX30" fmla="*/ 216242 w 1033465"/>
                  <a:gd name="connsiteY30" fmla="*/ 315964 h 838042"/>
                  <a:gd name="connsiteX31" fmla="*/ 231482 w 1033465"/>
                  <a:gd name="connsiteY31" fmla="*/ 319774 h 838042"/>
                  <a:gd name="connsiteX32" fmla="*/ 250532 w 1033465"/>
                  <a:gd name="connsiteY32" fmla="*/ 325489 h 838042"/>
                  <a:gd name="connsiteX33" fmla="*/ 256247 w 1033465"/>
                  <a:gd name="connsiteY33" fmla="*/ 329299 h 838042"/>
                  <a:gd name="connsiteX34" fmla="*/ 269582 w 1033465"/>
                  <a:gd name="connsiteY34" fmla="*/ 344539 h 838042"/>
                  <a:gd name="connsiteX35" fmla="*/ 275297 w 1033465"/>
                  <a:gd name="connsiteY35" fmla="*/ 363589 h 838042"/>
                  <a:gd name="connsiteX36" fmla="*/ 277202 w 1033465"/>
                  <a:gd name="connsiteY36" fmla="*/ 369304 h 838042"/>
                  <a:gd name="connsiteX37" fmla="*/ 279107 w 1033465"/>
                  <a:gd name="connsiteY37" fmla="*/ 375019 h 838042"/>
                  <a:gd name="connsiteX38" fmla="*/ 281012 w 1033465"/>
                  <a:gd name="connsiteY38" fmla="*/ 399784 h 838042"/>
                  <a:gd name="connsiteX39" fmla="*/ 282917 w 1033465"/>
                  <a:gd name="connsiteY39" fmla="*/ 405499 h 838042"/>
                  <a:gd name="connsiteX40" fmla="*/ 281012 w 1033465"/>
                  <a:gd name="connsiteY40" fmla="*/ 424549 h 838042"/>
                  <a:gd name="connsiteX41" fmla="*/ 279107 w 1033465"/>
                  <a:gd name="connsiteY41" fmla="*/ 434074 h 838042"/>
                  <a:gd name="connsiteX42" fmla="*/ 265772 w 1033465"/>
                  <a:gd name="connsiteY42" fmla="*/ 447409 h 838042"/>
                  <a:gd name="connsiteX43" fmla="*/ 254342 w 1033465"/>
                  <a:gd name="connsiteY43" fmla="*/ 455029 h 838042"/>
                  <a:gd name="connsiteX44" fmla="*/ 242912 w 1033465"/>
                  <a:gd name="connsiteY44" fmla="*/ 458839 h 838042"/>
                  <a:gd name="connsiteX45" fmla="*/ 128612 w 1033465"/>
                  <a:gd name="connsiteY45" fmla="*/ 458839 h 838042"/>
                  <a:gd name="connsiteX46" fmla="*/ 122897 w 1033465"/>
                  <a:gd name="connsiteY46" fmla="*/ 460744 h 838042"/>
                  <a:gd name="connsiteX47" fmla="*/ 107657 w 1033465"/>
                  <a:gd name="connsiteY47" fmla="*/ 462649 h 838042"/>
                  <a:gd name="connsiteX48" fmla="*/ 90512 w 1033465"/>
                  <a:gd name="connsiteY48" fmla="*/ 468364 h 838042"/>
                  <a:gd name="connsiteX49" fmla="*/ 84797 w 1033465"/>
                  <a:gd name="connsiteY49" fmla="*/ 470269 h 838042"/>
                  <a:gd name="connsiteX50" fmla="*/ 79082 w 1033465"/>
                  <a:gd name="connsiteY50" fmla="*/ 474079 h 838042"/>
                  <a:gd name="connsiteX51" fmla="*/ 67652 w 1033465"/>
                  <a:gd name="connsiteY51" fmla="*/ 475984 h 838042"/>
                  <a:gd name="connsiteX52" fmla="*/ 29552 w 1033465"/>
                  <a:gd name="connsiteY52" fmla="*/ 477889 h 838042"/>
                  <a:gd name="connsiteX53" fmla="*/ 18122 w 1033465"/>
                  <a:gd name="connsiteY53" fmla="*/ 483604 h 838042"/>
                  <a:gd name="connsiteX54" fmla="*/ 8597 w 1033465"/>
                  <a:gd name="connsiteY54" fmla="*/ 493129 h 838042"/>
                  <a:gd name="connsiteX55" fmla="*/ 6692 w 1033465"/>
                  <a:gd name="connsiteY55" fmla="*/ 498844 h 838042"/>
                  <a:gd name="connsiteX56" fmla="*/ 2882 w 1033465"/>
                  <a:gd name="connsiteY56" fmla="*/ 504559 h 838042"/>
                  <a:gd name="connsiteX57" fmla="*/ 14312 w 1033465"/>
                  <a:gd name="connsiteY57" fmla="*/ 540754 h 838042"/>
                  <a:gd name="connsiteX58" fmla="*/ 147662 w 1033465"/>
                  <a:gd name="connsiteY58" fmla="*/ 540754 h 838042"/>
                  <a:gd name="connsiteX59" fmla="*/ 155282 w 1033465"/>
                  <a:gd name="connsiteY59" fmla="*/ 538849 h 838042"/>
                  <a:gd name="connsiteX60" fmla="*/ 305777 w 1033465"/>
                  <a:gd name="connsiteY60" fmla="*/ 533134 h 838042"/>
                  <a:gd name="connsiteX61" fmla="*/ 321017 w 1033465"/>
                  <a:gd name="connsiteY61" fmla="*/ 540754 h 838042"/>
                  <a:gd name="connsiteX62" fmla="*/ 332447 w 1033465"/>
                  <a:gd name="connsiteY62" fmla="*/ 546469 h 838042"/>
                  <a:gd name="connsiteX63" fmla="*/ 336257 w 1033465"/>
                  <a:gd name="connsiteY63" fmla="*/ 552184 h 838042"/>
                  <a:gd name="connsiteX64" fmla="*/ 341972 w 1033465"/>
                  <a:gd name="connsiteY64" fmla="*/ 554089 h 838042"/>
                  <a:gd name="connsiteX65" fmla="*/ 353402 w 1033465"/>
                  <a:gd name="connsiteY65" fmla="*/ 561709 h 838042"/>
                  <a:gd name="connsiteX66" fmla="*/ 359117 w 1033465"/>
                  <a:gd name="connsiteY66" fmla="*/ 565519 h 838042"/>
                  <a:gd name="connsiteX67" fmla="*/ 362927 w 1033465"/>
                  <a:gd name="connsiteY67" fmla="*/ 571234 h 838042"/>
                  <a:gd name="connsiteX68" fmla="*/ 368642 w 1033465"/>
                  <a:gd name="connsiteY68" fmla="*/ 582664 h 838042"/>
                  <a:gd name="connsiteX69" fmla="*/ 364832 w 1033465"/>
                  <a:gd name="connsiteY69" fmla="*/ 609334 h 838042"/>
                  <a:gd name="connsiteX70" fmla="*/ 361022 w 1033465"/>
                  <a:gd name="connsiteY70" fmla="*/ 615049 h 838042"/>
                  <a:gd name="connsiteX71" fmla="*/ 359117 w 1033465"/>
                  <a:gd name="connsiteY71" fmla="*/ 620764 h 838042"/>
                  <a:gd name="connsiteX72" fmla="*/ 355307 w 1033465"/>
                  <a:gd name="connsiteY72" fmla="*/ 626479 h 838042"/>
                  <a:gd name="connsiteX73" fmla="*/ 353402 w 1033465"/>
                  <a:gd name="connsiteY73" fmla="*/ 632194 h 838042"/>
                  <a:gd name="connsiteX74" fmla="*/ 349592 w 1033465"/>
                  <a:gd name="connsiteY74" fmla="*/ 637909 h 838042"/>
                  <a:gd name="connsiteX75" fmla="*/ 332447 w 1033465"/>
                  <a:gd name="connsiteY75" fmla="*/ 704584 h 838042"/>
                  <a:gd name="connsiteX76" fmla="*/ 330542 w 1033465"/>
                  <a:gd name="connsiteY76" fmla="*/ 756019 h 838042"/>
                  <a:gd name="connsiteX77" fmla="*/ 332447 w 1033465"/>
                  <a:gd name="connsiteY77" fmla="*/ 780784 h 838042"/>
                  <a:gd name="connsiteX78" fmla="*/ 334352 w 1033465"/>
                  <a:gd name="connsiteY78" fmla="*/ 786499 h 838042"/>
                  <a:gd name="connsiteX79" fmla="*/ 338162 w 1033465"/>
                  <a:gd name="connsiteY79" fmla="*/ 790309 h 838042"/>
                  <a:gd name="connsiteX80" fmla="*/ 366737 w 1033465"/>
                  <a:gd name="connsiteY80" fmla="*/ 836029 h 838042"/>
                  <a:gd name="connsiteX81" fmla="*/ 389597 w 1033465"/>
                  <a:gd name="connsiteY81" fmla="*/ 837934 h 838042"/>
                  <a:gd name="connsiteX82" fmla="*/ 397407 w 1033465"/>
                  <a:gd name="connsiteY82" fmla="*/ 833530 h 838042"/>
                  <a:gd name="connsiteX83" fmla="*/ 402932 w 1033465"/>
                  <a:gd name="connsiteY83" fmla="*/ 784594 h 838042"/>
                  <a:gd name="connsiteX84" fmla="*/ 406742 w 1033465"/>
                  <a:gd name="connsiteY84" fmla="*/ 727444 h 838042"/>
                  <a:gd name="connsiteX85" fmla="*/ 423887 w 1033465"/>
                  <a:gd name="connsiteY85" fmla="*/ 672199 h 838042"/>
                  <a:gd name="connsiteX86" fmla="*/ 429602 w 1033465"/>
                  <a:gd name="connsiteY86" fmla="*/ 658864 h 838042"/>
                  <a:gd name="connsiteX87" fmla="*/ 444084 w 1033465"/>
                  <a:gd name="connsiteY87" fmla="*/ 626947 h 838042"/>
                  <a:gd name="connsiteX88" fmla="*/ 464289 w 1033465"/>
                  <a:gd name="connsiteY88" fmla="*/ 600072 h 838042"/>
                  <a:gd name="connsiteX89" fmla="*/ 523510 w 1033465"/>
                  <a:gd name="connsiteY89" fmla="*/ 565123 h 838042"/>
                  <a:gd name="connsiteX90" fmla="*/ 599348 w 1033465"/>
                  <a:gd name="connsiteY90" fmla="*/ 550915 h 838042"/>
                  <a:gd name="connsiteX91" fmla="*/ 707801 w 1033465"/>
                  <a:gd name="connsiteY91" fmla="*/ 612819 h 838042"/>
                  <a:gd name="connsiteX92" fmla="*/ 780122 w 1033465"/>
                  <a:gd name="connsiteY92" fmla="*/ 656959 h 838042"/>
                  <a:gd name="connsiteX93" fmla="*/ 804887 w 1033465"/>
                  <a:gd name="connsiteY93" fmla="*/ 632194 h 838042"/>
                  <a:gd name="connsiteX94" fmla="*/ 801077 w 1033465"/>
                  <a:gd name="connsiteY94" fmla="*/ 601714 h 838042"/>
                  <a:gd name="connsiteX95" fmla="*/ 762796 w 1033465"/>
                  <a:gd name="connsiteY95" fmla="*/ 562523 h 838042"/>
                  <a:gd name="connsiteX96" fmla="*/ 650582 w 1033465"/>
                  <a:gd name="connsiteY96" fmla="*/ 479794 h 838042"/>
                  <a:gd name="connsiteX97" fmla="*/ 646772 w 1033465"/>
                  <a:gd name="connsiteY97" fmla="*/ 462649 h 838042"/>
                  <a:gd name="connsiteX98" fmla="*/ 658202 w 1033465"/>
                  <a:gd name="connsiteY98" fmla="*/ 426454 h 838042"/>
                  <a:gd name="connsiteX99" fmla="*/ 726782 w 1033465"/>
                  <a:gd name="connsiteY99" fmla="*/ 405499 h 838042"/>
                  <a:gd name="connsiteX100" fmla="*/ 813738 w 1033465"/>
                  <a:gd name="connsiteY100" fmla="*/ 406906 h 838042"/>
                  <a:gd name="connsiteX101" fmla="*/ 906231 w 1033465"/>
                  <a:gd name="connsiteY101" fmla="*/ 417646 h 838042"/>
                  <a:gd name="connsiteX102" fmla="*/ 1002290 w 1033465"/>
                  <a:gd name="connsiteY102" fmla="*/ 426835 h 838042"/>
                  <a:gd name="connsiteX103" fmla="*/ 1032449 w 1033465"/>
                  <a:gd name="connsiteY103" fmla="*/ 402711 h 838042"/>
                  <a:gd name="connsiteX104" fmla="*/ 1020514 w 1033465"/>
                  <a:gd name="connsiteY104" fmla="*/ 377797 h 838042"/>
                  <a:gd name="connsiteX105" fmla="*/ 964889 w 1033465"/>
                  <a:gd name="connsiteY105" fmla="*/ 358029 h 838042"/>
                  <a:gd name="connsiteX106" fmla="*/ 827747 w 1033465"/>
                  <a:gd name="connsiteY106" fmla="*/ 357874 h 838042"/>
                  <a:gd name="connsiteX107" fmla="*/ 755811 w 1033465"/>
                  <a:gd name="connsiteY107" fmla="*/ 361702 h 838042"/>
                  <a:gd name="connsiteX108" fmla="*/ 671537 w 1033465"/>
                  <a:gd name="connsiteY108" fmla="*/ 369304 h 838042"/>
                  <a:gd name="connsiteX109" fmla="*/ 644867 w 1033465"/>
                  <a:gd name="connsiteY109" fmla="*/ 338824 h 838042"/>
                  <a:gd name="connsiteX110" fmla="*/ 676403 w 1033465"/>
                  <a:gd name="connsiteY110" fmla="*/ 304962 h 838042"/>
                  <a:gd name="connsiteX111" fmla="*/ 707732 w 1033465"/>
                  <a:gd name="connsiteY111" fmla="*/ 283579 h 838042"/>
                  <a:gd name="connsiteX112" fmla="*/ 743927 w 1033465"/>
                  <a:gd name="connsiteY112" fmla="*/ 251194 h 838042"/>
                  <a:gd name="connsiteX113" fmla="*/ 783019 w 1033465"/>
                  <a:gd name="connsiteY113" fmla="*/ 213846 h 838042"/>
                  <a:gd name="connsiteX114" fmla="*/ 746401 w 1033465"/>
                  <a:gd name="connsiteY114" fmla="*/ 201789 h 838042"/>
                  <a:gd name="connsiteX115" fmla="*/ 694397 w 1033465"/>
                  <a:gd name="connsiteY115" fmla="*/ 226429 h 838042"/>
                  <a:gd name="connsiteX116" fmla="*/ 656678 w 1033465"/>
                  <a:gd name="connsiteY116" fmla="*/ 257626 h 838042"/>
                  <a:gd name="connsiteX117" fmla="*/ 616001 w 1033465"/>
                  <a:gd name="connsiteY117" fmla="*/ 286712 h 838042"/>
                  <a:gd name="connsiteX118" fmla="*/ 564857 w 1033465"/>
                  <a:gd name="connsiteY118" fmla="*/ 287389 h 838042"/>
                  <a:gd name="connsiteX119" fmla="*/ 530567 w 1033465"/>
                  <a:gd name="connsiteY119" fmla="*/ 274054 h 838042"/>
                  <a:gd name="connsiteX120" fmla="*/ 507707 w 1033465"/>
                  <a:gd name="connsiteY120" fmla="*/ 235954 h 838042"/>
                  <a:gd name="connsiteX121" fmla="*/ 509612 w 1033465"/>
                  <a:gd name="connsiteY121" fmla="*/ 171184 h 838042"/>
                  <a:gd name="connsiteX122" fmla="*/ 508314 w 1033465"/>
                  <a:gd name="connsiteY122" fmla="*/ 73485 h 838042"/>
                  <a:gd name="connsiteX123" fmla="*/ 454116 w 1033465"/>
                  <a:gd name="connsiteY123" fmla="*/ 11248 h 838042"/>
                  <a:gd name="connsiteX124" fmla="*/ 442470 w 1033465"/>
                  <a:gd name="connsiteY124" fmla="*/ 75864 h 838042"/>
                  <a:gd name="connsiteX125" fmla="*/ 439226 w 1033465"/>
                  <a:gd name="connsiteY125" fmla="*/ 132660 h 838042"/>
                  <a:gd name="connsiteX126" fmla="*/ 436054 w 1033465"/>
                  <a:gd name="connsiteY126"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19087 w 1033465"/>
                  <a:gd name="connsiteY9" fmla="*/ 226429 h 838042"/>
                  <a:gd name="connsiteX10" fmla="*/ 103847 w 1033465"/>
                  <a:gd name="connsiteY10" fmla="*/ 203569 h 838042"/>
                  <a:gd name="connsiteX11" fmla="*/ 86702 w 1033465"/>
                  <a:gd name="connsiteY11" fmla="*/ 195949 h 838042"/>
                  <a:gd name="connsiteX12" fmla="*/ 80987 w 1033465"/>
                  <a:gd name="connsiteY12" fmla="*/ 194044 h 838042"/>
                  <a:gd name="connsiteX13" fmla="*/ 61937 w 1033465"/>
                  <a:gd name="connsiteY13" fmla="*/ 197854 h 838042"/>
                  <a:gd name="connsiteX14" fmla="*/ 56222 w 1033465"/>
                  <a:gd name="connsiteY14" fmla="*/ 201664 h 838042"/>
                  <a:gd name="connsiteX15" fmla="*/ 52412 w 1033465"/>
                  <a:gd name="connsiteY15" fmla="*/ 207379 h 838042"/>
                  <a:gd name="connsiteX16" fmla="*/ 48602 w 1033465"/>
                  <a:gd name="connsiteY16" fmla="*/ 218809 h 838042"/>
                  <a:gd name="connsiteX17" fmla="*/ 52412 w 1033465"/>
                  <a:gd name="connsiteY17" fmla="*/ 256909 h 838042"/>
                  <a:gd name="connsiteX18" fmla="*/ 56222 w 1033465"/>
                  <a:gd name="connsiteY18" fmla="*/ 262624 h 838042"/>
                  <a:gd name="connsiteX19" fmla="*/ 61937 w 1033465"/>
                  <a:gd name="connsiteY19" fmla="*/ 266434 h 838042"/>
                  <a:gd name="connsiteX20" fmla="*/ 65747 w 1033465"/>
                  <a:gd name="connsiteY20" fmla="*/ 272149 h 838042"/>
                  <a:gd name="connsiteX21" fmla="*/ 82892 w 1033465"/>
                  <a:gd name="connsiteY21" fmla="*/ 281674 h 838042"/>
                  <a:gd name="connsiteX22" fmla="*/ 105752 w 1033465"/>
                  <a:gd name="connsiteY22" fmla="*/ 283579 h 838042"/>
                  <a:gd name="connsiteX23" fmla="*/ 126707 w 1033465"/>
                  <a:gd name="connsiteY23" fmla="*/ 289294 h 838042"/>
                  <a:gd name="connsiteX24" fmla="*/ 132422 w 1033465"/>
                  <a:gd name="connsiteY24" fmla="*/ 291199 h 838042"/>
                  <a:gd name="connsiteX25" fmla="*/ 138137 w 1033465"/>
                  <a:gd name="connsiteY25" fmla="*/ 296914 h 838042"/>
                  <a:gd name="connsiteX26" fmla="*/ 145757 w 1033465"/>
                  <a:gd name="connsiteY26" fmla="*/ 298819 h 838042"/>
                  <a:gd name="connsiteX27" fmla="*/ 168617 w 1033465"/>
                  <a:gd name="connsiteY27" fmla="*/ 302629 h 838042"/>
                  <a:gd name="connsiteX28" fmla="*/ 193382 w 1033465"/>
                  <a:gd name="connsiteY28" fmla="*/ 308344 h 838042"/>
                  <a:gd name="connsiteX29" fmla="*/ 210527 w 1033465"/>
                  <a:gd name="connsiteY29" fmla="*/ 314059 h 838042"/>
                  <a:gd name="connsiteX30" fmla="*/ 216242 w 1033465"/>
                  <a:gd name="connsiteY30" fmla="*/ 315964 h 838042"/>
                  <a:gd name="connsiteX31" fmla="*/ 231482 w 1033465"/>
                  <a:gd name="connsiteY31" fmla="*/ 319774 h 838042"/>
                  <a:gd name="connsiteX32" fmla="*/ 250532 w 1033465"/>
                  <a:gd name="connsiteY32" fmla="*/ 325489 h 838042"/>
                  <a:gd name="connsiteX33" fmla="*/ 256247 w 1033465"/>
                  <a:gd name="connsiteY33" fmla="*/ 329299 h 838042"/>
                  <a:gd name="connsiteX34" fmla="*/ 269582 w 1033465"/>
                  <a:gd name="connsiteY34" fmla="*/ 344539 h 838042"/>
                  <a:gd name="connsiteX35" fmla="*/ 275297 w 1033465"/>
                  <a:gd name="connsiteY35" fmla="*/ 363589 h 838042"/>
                  <a:gd name="connsiteX36" fmla="*/ 277202 w 1033465"/>
                  <a:gd name="connsiteY36" fmla="*/ 369304 h 838042"/>
                  <a:gd name="connsiteX37" fmla="*/ 279107 w 1033465"/>
                  <a:gd name="connsiteY37" fmla="*/ 375019 h 838042"/>
                  <a:gd name="connsiteX38" fmla="*/ 281012 w 1033465"/>
                  <a:gd name="connsiteY38" fmla="*/ 399784 h 838042"/>
                  <a:gd name="connsiteX39" fmla="*/ 282917 w 1033465"/>
                  <a:gd name="connsiteY39" fmla="*/ 405499 h 838042"/>
                  <a:gd name="connsiteX40" fmla="*/ 281012 w 1033465"/>
                  <a:gd name="connsiteY40" fmla="*/ 424549 h 838042"/>
                  <a:gd name="connsiteX41" fmla="*/ 279107 w 1033465"/>
                  <a:gd name="connsiteY41" fmla="*/ 434074 h 838042"/>
                  <a:gd name="connsiteX42" fmla="*/ 265772 w 1033465"/>
                  <a:gd name="connsiteY42" fmla="*/ 447409 h 838042"/>
                  <a:gd name="connsiteX43" fmla="*/ 254342 w 1033465"/>
                  <a:gd name="connsiteY43" fmla="*/ 455029 h 838042"/>
                  <a:gd name="connsiteX44" fmla="*/ 242912 w 1033465"/>
                  <a:gd name="connsiteY44" fmla="*/ 458839 h 838042"/>
                  <a:gd name="connsiteX45" fmla="*/ 128612 w 1033465"/>
                  <a:gd name="connsiteY45" fmla="*/ 458839 h 838042"/>
                  <a:gd name="connsiteX46" fmla="*/ 122897 w 1033465"/>
                  <a:gd name="connsiteY46" fmla="*/ 460744 h 838042"/>
                  <a:gd name="connsiteX47" fmla="*/ 107657 w 1033465"/>
                  <a:gd name="connsiteY47" fmla="*/ 462649 h 838042"/>
                  <a:gd name="connsiteX48" fmla="*/ 90512 w 1033465"/>
                  <a:gd name="connsiteY48" fmla="*/ 468364 h 838042"/>
                  <a:gd name="connsiteX49" fmla="*/ 84797 w 1033465"/>
                  <a:gd name="connsiteY49" fmla="*/ 470269 h 838042"/>
                  <a:gd name="connsiteX50" fmla="*/ 79082 w 1033465"/>
                  <a:gd name="connsiteY50" fmla="*/ 474079 h 838042"/>
                  <a:gd name="connsiteX51" fmla="*/ 67652 w 1033465"/>
                  <a:gd name="connsiteY51" fmla="*/ 475984 h 838042"/>
                  <a:gd name="connsiteX52" fmla="*/ 29552 w 1033465"/>
                  <a:gd name="connsiteY52" fmla="*/ 477889 h 838042"/>
                  <a:gd name="connsiteX53" fmla="*/ 18122 w 1033465"/>
                  <a:gd name="connsiteY53" fmla="*/ 483604 h 838042"/>
                  <a:gd name="connsiteX54" fmla="*/ 8597 w 1033465"/>
                  <a:gd name="connsiteY54" fmla="*/ 493129 h 838042"/>
                  <a:gd name="connsiteX55" fmla="*/ 6692 w 1033465"/>
                  <a:gd name="connsiteY55" fmla="*/ 498844 h 838042"/>
                  <a:gd name="connsiteX56" fmla="*/ 2882 w 1033465"/>
                  <a:gd name="connsiteY56" fmla="*/ 504559 h 838042"/>
                  <a:gd name="connsiteX57" fmla="*/ 14312 w 1033465"/>
                  <a:gd name="connsiteY57" fmla="*/ 540754 h 838042"/>
                  <a:gd name="connsiteX58" fmla="*/ 147662 w 1033465"/>
                  <a:gd name="connsiteY58" fmla="*/ 540754 h 838042"/>
                  <a:gd name="connsiteX59" fmla="*/ 155282 w 1033465"/>
                  <a:gd name="connsiteY59" fmla="*/ 538849 h 838042"/>
                  <a:gd name="connsiteX60" fmla="*/ 305777 w 1033465"/>
                  <a:gd name="connsiteY60" fmla="*/ 533134 h 838042"/>
                  <a:gd name="connsiteX61" fmla="*/ 321017 w 1033465"/>
                  <a:gd name="connsiteY61" fmla="*/ 540754 h 838042"/>
                  <a:gd name="connsiteX62" fmla="*/ 332447 w 1033465"/>
                  <a:gd name="connsiteY62" fmla="*/ 546469 h 838042"/>
                  <a:gd name="connsiteX63" fmla="*/ 336257 w 1033465"/>
                  <a:gd name="connsiteY63" fmla="*/ 552184 h 838042"/>
                  <a:gd name="connsiteX64" fmla="*/ 341972 w 1033465"/>
                  <a:gd name="connsiteY64" fmla="*/ 554089 h 838042"/>
                  <a:gd name="connsiteX65" fmla="*/ 353402 w 1033465"/>
                  <a:gd name="connsiteY65" fmla="*/ 561709 h 838042"/>
                  <a:gd name="connsiteX66" fmla="*/ 359117 w 1033465"/>
                  <a:gd name="connsiteY66" fmla="*/ 565519 h 838042"/>
                  <a:gd name="connsiteX67" fmla="*/ 362927 w 1033465"/>
                  <a:gd name="connsiteY67" fmla="*/ 571234 h 838042"/>
                  <a:gd name="connsiteX68" fmla="*/ 368642 w 1033465"/>
                  <a:gd name="connsiteY68" fmla="*/ 582664 h 838042"/>
                  <a:gd name="connsiteX69" fmla="*/ 364832 w 1033465"/>
                  <a:gd name="connsiteY69" fmla="*/ 609334 h 838042"/>
                  <a:gd name="connsiteX70" fmla="*/ 361022 w 1033465"/>
                  <a:gd name="connsiteY70" fmla="*/ 615049 h 838042"/>
                  <a:gd name="connsiteX71" fmla="*/ 359117 w 1033465"/>
                  <a:gd name="connsiteY71" fmla="*/ 620764 h 838042"/>
                  <a:gd name="connsiteX72" fmla="*/ 355307 w 1033465"/>
                  <a:gd name="connsiteY72" fmla="*/ 626479 h 838042"/>
                  <a:gd name="connsiteX73" fmla="*/ 353402 w 1033465"/>
                  <a:gd name="connsiteY73" fmla="*/ 632194 h 838042"/>
                  <a:gd name="connsiteX74" fmla="*/ 349592 w 1033465"/>
                  <a:gd name="connsiteY74" fmla="*/ 637909 h 838042"/>
                  <a:gd name="connsiteX75" fmla="*/ 332447 w 1033465"/>
                  <a:gd name="connsiteY75" fmla="*/ 704584 h 838042"/>
                  <a:gd name="connsiteX76" fmla="*/ 330542 w 1033465"/>
                  <a:gd name="connsiteY76" fmla="*/ 756019 h 838042"/>
                  <a:gd name="connsiteX77" fmla="*/ 332447 w 1033465"/>
                  <a:gd name="connsiteY77" fmla="*/ 780784 h 838042"/>
                  <a:gd name="connsiteX78" fmla="*/ 334352 w 1033465"/>
                  <a:gd name="connsiteY78" fmla="*/ 786499 h 838042"/>
                  <a:gd name="connsiteX79" fmla="*/ 338162 w 1033465"/>
                  <a:gd name="connsiteY79" fmla="*/ 790309 h 838042"/>
                  <a:gd name="connsiteX80" fmla="*/ 366737 w 1033465"/>
                  <a:gd name="connsiteY80" fmla="*/ 836029 h 838042"/>
                  <a:gd name="connsiteX81" fmla="*/ 389597 w 1033465"/>
                  <a:gd name="connsiteY81" fmla="*/ 837934 h 838042"/>
                  <a:gd name="connsiteX82" fmla="*/ 397407 w 1033465"/>
                  <a:gd name="connsiteY82" fmla="*/ 833530 h 838042"/>
                  <a:gd name="connsiteX83" fmla="*/ 402932 w 1033465"/>
                  <a:gd name="connsiteY83" fmla="*/ 784594 h 838042"/>
                  <a:gd name="connsiteX84" fmla="*/ 406742 w 1033465"/>
                  <a:gd name="connsiteY84" fmla="*/ 727444 h 838042"/>
                  <a:gd name="connsiteX85" fmla="*/ 423887 w 1033465"/>
                  <a:gd name="connsiteY85" fmla="*/ 672199 h 838042"/>
                  <a:gd name="connsiteX86" fmla="*/ 429602 w 1033465"/>
                  <a:gd name="connsiteY86" fmla="*/ 658864 h 838042"/>
                  <a:gd name="connsiteX87" fmla="*/ 444084 w 1033465"/>
                  <a:gd name="connsiteY87" fmla="*/ 626947 h 838042"/>
                  <a:gd name="connsiteX88" fmla="*/ 464289 w 1033465"/>
                  <a:gd name="connsiteY88" fmla="*/ 600072 h 838042"/>
                  <a:gd name="connsiteX89" fmla="*/ 523510 w 1033465"/>
                  <a:gd name="connsiteY89" fmla="*/ 565123 h 838042"/>
                  <a:gd name="connsiteX90" fmla="*/ 599348 w 1033465"/>
                  <a:gd name="connsiteY90" fmla="*/ 550915 h 838042"/>
                  <a:gd name="connsiteX91" fmla="*/ 707801 w 1033465"/>
                  <a:gd name="connsiteY91" fmla="*/ 612819 h 838042"/>
                  <a:gd name="connsiteX92" fmla="*/ 780122 w 1033465"/>
                  <a:gd name="connsiteY92" fmla="*/ 656959 h 838042"/>
                  <a:gd name="connsiteX93" fmla="*/ 804887 w 1033465"/>
                  <a:gd name="connsiteY93" fmla="*/ 632194 h 838042"/>
                  <a:gd name="connsiteX94" fmla="*/ 801077 w 1033465"/>
                  <a:gd name="connsiteY94" fmla="*/ 601714 h 838042"/>
                  <a:gd name="connsiteX95" fmla="*/ 762796 w 1033465"/>
                  <a:gd name="connsiteY95" fmla="*/ 562523 h 838042"/>
                  <a:gd name="connsiteX96" fmla="*/ 650582 w 1033465"/>
                  <a:gd name="connsiteY96" fmla="*/ 479794 h 838042"/>
                  <a:gd name="connsiteX97" fmla="*/ 646772 w 1033465"/>
                  <a:gd name="connsiteY97" fmla="*/ 462649 h 838042"/>
                  <a:gd name="connsiteX98" fmla="*/ 658202 w 1033465"/>
                  <a:gd name="connsiteY98" fmla="*/ 426454 h 838042"/>
                  <a:gd name="connsiteX99" fmla="*/ 726782 w 1033465"/>
                  <a:gd name="connsiteY99" fmla="*/ 405499 h 838042"/>
                  <a:gd name="connsiteX100" fmla="*/ 813738 w 1033465"/>
                  <a:gd name="connsiteY100" fmla="*/ 406906 h 838042"/>
                  <a:gd name="connsiteX101" fmla="*/ 906231 w 1033465"/>
                  <a:gd name="connsiteY101" fmla="*/ 417646 h 838042"/>
                  <a:gd name="connsiteX102" fmla="*/ 1002290 w 1033465"/>
                  <a:gd name="connsiteY102" fmla="*/ 426835 h 838042"/>
                  <a:gd name="connsiteX103" fmla="*/ 1032449 w 1033465"/>
                  <a:gd name="connsiteY103" fmla="*/ 402711 h 838042"/>
                  <a:gd name="connsiteX104" fmla="*/ 1020514 w 1033465"/>
                  <a:gd name="connsiteY104" fmla="*/ 377797 h 838042"/>
                  <a:gd name="connsiteX105" fmla="*/ 964889 w 1033465"/>
                  <a:gd name="connsiteY105" fmla="*/ 358029 h 838042"/>
                  <a:gd name="connsiteX106" fmla="*/ 827747 w 1033465"/>
                  <a:gd name="connsiteY106" fmla="*/ 357874 h 838042"/>
                  <a:gd name="connsiteX107" fmla="*/ 755811 w 1033465"/>
                  <a:gd name="connsiteY107" fmla="*/ 361702 h 838042"/>
                  <a:gd name="connsiteX108" fmla="*/ 671537 w 1033465"/>
                  <a:gd name="connsiteY108" fmla="*/ 369304 h 838042"/>
                  <a:gd name="connsiteX109" fmla="*/ 644867 w 1033465"/>
                  <a:gd name="connsiteY109" fmla="*/ 338824 h 838042"/>
                  <a:gd name="connsiteX110" fmla="*/ 676403 w 1033465"/>
                  <a:gd name="connsiteY110" fmla="*/ 304962 h 838042"/>
                  <a:gd name="connsiteX111" fmla="*/ 707732 w 1033465"/>
                  <a:gd name="connsiteY111" fmla="*/ 283579 h 838042"/>
                  <a:gd name="connsiteX112" fmla="*/ 743927 w 1033465"/>
                  <a:gd name="connsiteY112" fmla="*/ 251194 h 838042"/>
                  <a:gd name="connsiteX113" fmla="*/ 783019 w 1033465"/>
                  <a:gd name="connsiteY113" fmla="*/ 213846 h 838042"/>
                  <a:gd name="connsiteX114" fmla="*/ 746401 w 1033465"/>
                  <a:gd name="connsiteY114" fmla="*/ 201789 h 838042"/>
                  <a:gd name="connsiteX115" fmla="*/ 694397 w 1033465"/>
                  <a:gd name="connsiteY115" fmla="*/ 226429 h 838042"/>
                  <a:gd name="connsiteX116" fmla="*/ 656678 w 1033465"/>
                  <a:gd name="connsiteY116" fmla="*/ 257626 h 838042"/>
                  <a:gd name="connsiteX117" fmla="*/ 616001 w 1033465"/>
                  <a:gd name="connsiteY117" fmla="*/ 286712 h 838042"/>
                  <a:gd name="connsiteX118" fmla="*/ 564857 w 1033465"/>
                  <a:gd name="connsiteY118" fmla="*/ 287389 h 838042"/>
                  <a:gd name="connsiteX119" fmla="*/ 530567 w 1033465"/>
                  <a:gd name="connsiteY119" fmla="*/ 274054 h 838042"/>
                  <a:gd name="connsiteX120" fmla="*/ 507707 w 1033465"/>
                  <a:gd name="connsiteY120" fmla="*/ 235954 h 838042"/>
                  <a:gd name="connsiteX121" fmla="*/ 509612 w 1033465"/>
                  <a:gd name="connsiteY121" fmla="*/ 171184 h 838042"/>
                  <a:gd name="connsiteX122" fmla="*/ 508314 w 1033465"/>
                  <a:gd name="connsiteY122" fmla="*/ 73485 h 838042"/>
                  <a:gd name="connsiteX123" fmla="*/ 454116 w 1033465"/>
                  <a:gd name="connsiteY123" fmla="*/ 11248 h 838042"/>
                  <a:gd name="connsiteX124" fmla="*/ 442470 w 1033465"/>
                  <a:gd name="connsiteY124" fmla="*/ 75864 h 838042"/>
                  <a:gd name="connsiteX125" fmla="*/ 439226 w 1033465"/>
                  <a:gd name="connsiteY125" fmla="*/ 132660 h 838042"/>
                  <a:gd name="connsiteX126" fmla="*/ 436054 w 1033465"/>
                  <a:gd name="connsiteY126"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19087 w 1033465"/>
                  <a:gd name="connsiteY9" fmla="*/ 226429 h 838042"/>
                  <a:gd name="connsiteX10" fmla="*/ 103847 w 1033465"/>
                  <a:gd name="connsiteY10" fmla="*/ 203569 h 838042"/>
                  <a:gd name="connsiteX11" fmla="*/ 86702 w 1033465"/>
                  <a:gd name="connsiteY11" fmla="*/ 195949 h 838042"/>
                  <a:gd name="connsiteX12" fmla="*/ 80987 w 1033465"/>
                  <a:gd name="connsiteY12" fmla="*/ 194044 h 838042"/>
                  <a:gd name="connsiteX13" fmla="*/ 61937 w 1033465"/>
                  <a:gd name="connsiteY13" fmla="*/ 197854 h 838042"/>
                  <a:gd name="connsiteX14" fmla="*/ 56222 w 1033465"/>
                  <a:gd name="connsiteY14" fmla="*/ 201664 h 838042"/>
                  <a:gd name="connsiteX15" fmla="*/ 52412 w 1033465"/>
                  <a:gd name="connsiteY15" fmla="*/ 207379 h 838042"/>
                  <a:gd name="connsiteX16" fmla="*/ 48602 w 1033465"/>
                  <a:gd name="connsiteY16" fmla="*/ 218809 h 838042"/>
                  <a:gd name="connsiteX17" fmla="*/ 52412 w 1033465"/>
                  <a:gd name="connsiteY17" fmla="*/ 256909 h 838042"/>
                  <a:gd name="connsiteX18" fmla="*/ 56222 w 1033465"/>
                  <a:gd name="connsiteY18" fmla="*/ 262624 h 838042"/>
                  <a:gd name="connsiteX19" fmla="*/ 61937 w 1033465"/>
                  <a:gd name="connsiteY19" fmla="*/ 266434 h 838042"/>
                  <a:gd name="connsiteX20" fmla="*/ 65747 w 1033465"/>
                  <a:gd name="connsiteY20" fmla="*/ 272149 h 838042"/>
                  <a:gd name="connsiteX21" fmla="*/ 82892 w 1033465"/>
                  <a:gd name="connsiteY21" fmla="*/ 281674 h 838042"/>
                  <a:gd name="connsiteX22" fmla="*/ 105752 w 1033465"/>
                  <a:gd name="connsiteY22" fmla="*/ 283579 h 838042"/>
                  <a:gd name="connsiteX23" fmla="*/ 126707 w 1033465"/>
                  <a:gd name="connsiteY23" fmla="*/ 289294 h 838042"/>
                  <a:gd name="connsiteX24" fmla="*/ 132422 w 1033465"/>
                  <a:gd name="connsiteY24" fmla="*/ 291199 h 838042"/>
                  <a:gd name="connsiteX25" fmla="*/ 138137 w 1033465"/>
                  <a:gd name="connsiteY25" fmla="*/ 296914 h 838042"/>
                  <a:gd name="connsiteX26" fmla="*/ 145757 w 1033465"/>
                  <a:gd name="connsiteY26" fmla="*/ 298819 h 838042"/>
                  <a:gd name="connsiteX27" fmla="*/ 168617 w 1033465"/>
                  <a:gd name="connsiteY27" fmla="*/ 302629 h 838042"/>
                  <a:gd name="connsiteX28" fmla="*/ 193382 w 1033465"/>
                  <a:gd name="connsiteY28" fmla="*/ 308344 h 838042"/>
                  <a:gd name="connsiteX29" fmla="*/ 210527 w 1033465"/>
                  <a:gd name="connsiteY29" fmla="*/ 314059 h 838042"/>
                  <a:gd name="connsiteX30" fmla="*/ 216242 w 1033465"/>
                  <a:gd name="connsiteY30" fmla="*/ 315964 h 838042"/>
                  <a:gd name="connsiteX31" fmla="*/ 231482 w 1033465"/>
                  <a:gd name="connsiteY31" fmla="*/ 319774 h 838042"/>
                  <a:gd name="connsiteX32" fmla="*/ 250532 w 1033465"/>
                  <a:gd name="connsiteY32" fmla="*/ 325489 h 838042"/>
                  <a:gd name="connsiteX33" fmla="*/ 256247 w 1033465"/>
                  <a:gd name="connsiteY33" fmla="*/ 329299 h 838042"/>
                  <a:gd name="connsiteX34" fmla="*/ 269582 w 1033465"/>
                  <a:gd name="connsiteY34" fmla="*/ 344539 h 838042"/>
                  <a:gd name="connsiteX35" fmla="*/ 275297 w 1033465"/>
                  <a:gd name="connsiteY35" fmla="*/ 363589 h 838042"/>
                  <a:gd name="connsiteX36" fmla="*/ 277202 w 1033465"/>
                  <a:gd name="connsiteY36" fmla="*/ 369304 h 838042"/>
                  <a:gd name="connsiteX37" fmla="*/ 279107 w 1033465"/>
                  <a:gd name="connsiteY37" fmla="*/ 375019 h 838042"/>
                  <a:gd name="connsiteX38" fmla="*/ 281012 w 1033465"/>
                  <a:gd name="connsiteY38" fmla="*/ 399784 h 838042"/>
                  <a:gd name="connsiteX39" fmla="*/ 282917 w 1033465"/>
                  <a:gd name="connsiteY39" fmla="*/ 405499 h 838042"/>
                  <a:gd name="connsiteX40" fmla="*/ 281012 w 1033465"/>
                  <a:gd name="connsiteY40" fmla="*/ 424549 h 838042"/>
                  <a:gd name="connsiteX41" fmla="*/ 279107 w 1033465"/>
                  <a:gd name="connsiteY41" fmla="*/ 434074 h 838042"/>
                  <a:gd name="connsiteX42" fmla="*/ 265772 w 1033465"/>
                  <a:gd name="connsiteY42" fmla="*/ 447409 h 838042"/>
                  <a:gd name="connsiteX43" fmla="*/ 254342 w 1033465"/>
                  <a:gd name="connsiteY43" fmla="*/ 455029 h 838042"/>
                  <a:gd name="connsiteX44" fmla="*/ 242912 w 1033465"/>
                  <a:gd name="connsiteY44" fmla="*/ 458839 h 838042"/>
                  <a:gd name="connsiteX45" fmla="*/ 128612 w 1033465"/>
                  <a:gd name="connsiteY45" fmla="*/ 458839 h 838042"/>
                  <a:gd name="connsiteX46" fmla="*/ 122897 w 1033465"/>
                  <a:gd name="connsiteY46" fmla="*/ 460744 h 838042"/>
                  <a:gd name="connsiteX47" fmla="*/ 107657 w 1033465"/>
                  <a:gd name="connsiteY47" fmla="*/ 462649 h 838042"/>
                  <a:gd name="connsiteX48" fmla="*/ 90512 w 1033465"/>
                  <a:gd name="connsiteY48" fmla="*/ 468364 h 838042"/>
                  <a:gd name="connsiteX49" fmla="*/ 84797 w 1033465"/>
                  <a:gd name="connsiteY49" fmla="*/ 470269 h 838042"/>
                  <a:gd name="connsiteX50" fmla="*/ 79082 w 1033465"/>
                  <a:gd name="connsiteY50" fmla="*/ 474079 h 838042"/>
                  <a:gd name="connsiteX51" fmla="*/ 67652 w 1033465"/>
                  <a:gd name="connsiteY51" fmla="*/ 475984 h 838042"/>
                  <a:gd name="connsiteX52" fmla="*/ 29552 w 1033465"/>
                  <a:gd name="connsiteY52" fmla="*/ 477889 h 838042"/>
                  <a:gd name="connsiteX53" fmla="*/ 18122 w 1033465"/>
                  <a:gd name="connsiteY53" fmla="*/ 483604 h 838042"/>
                  <a:gd name="connsiteX54" fmla="*/ 8597 w 1033465"/>
                  <a:gd name="connsiteY54" fmla="*/ 493129 h 838042"/>
                  <a:gd name="connsiteX55" fmla="*/ 6692 w 1033465"/>
                  <a:gd name="connsiteY55" fmla="*/ 498844 h 838042"/>
                  <a:gd name="connsiteX56" fmla="*/ 2882 w 1033465"/>
                  <a:gd name="connsiteY56" fmla="*/ 504559 h 838042"/>
                  <a:gd name="connsiteX57" fmla="*/ 14312 w 1033465"/>
                  <a:gd name="connsiteY57" fmla="*/ 540754 h 838042"/>
                  <a:gd name="connsiteX58" fmla="*/ 147662 w 1033465"/>
                  <a:gd name="connsiteY58" fmla="*/ 540754 h 838042"/>
                  <a:gd name="connsiteX59" fmla="*/ 155282 w 1033465"/>
                  <a:gd name="connsiteY59" fmla="*/ 538849 h 838042"/>
                  <a:gd name="connsiteX60" fmla="*/ 305777 w 1033465"/>
                  <a:gd name="connsiteY60" fmla="*/ 533134 h 838042"/>
                  <a:gd name="connsiteX61" fmla="*/ 321017 w 1033465"/>
                  <a:gd name="connsiteY61" fmla="*/ 540754 h 838042"/>
                  <a:gd name="connsiteX62" fmla="*/ 332447 w 1033465"/>
                  <a:gd name="connsiteY62" fmla="*/ 546469 h 838042"/>
                  <a:gd name="connsiteX63" fmla="*/ 336257 w 1033465"/>
                  <a:gd name="connsiteY63" fmla="*/ 552184 h 838042"/>
                  <a:gd name="connsiteX64" fmla="*/ 341972 w 1033465"/>
                  <a:gd name="connsiteY64" fmla="*/ 554089 h 838042"/>
                  <a:gd name="connsiteX65" fmla="*/ 353402 w 1033465"/>
                  <a:gd name="connsiteY65" fmla="*/ 561709 h 838042"/>
                  <a:gd name="connsiteX66" fmla="*/ 359117 w 1033465"/>
                  <a:gd name="connsiteY66" fmla="*/ 565519 h 838042"/>
                  <a:gd name="connsiteX67" fmla="*/ 362927 w 1033465"/>
                  <a:gd name="connsiteY67" fmla="*/ 571234 h 838042"/>
                  <a:gd name="connsiteX68" fmla="*/ 368642 w 1033465"/>
                  <a:gd name="connsiteY68" fmla="*/ 582664 h 838042"/>
                  <a:gd name="connsiteX69" fmla="*/ 364832 w 1033465"/>
                  <a:gd name="connsiteY69" fmla="*/ 609334 h 838042"/>
                  <a:gd name="connsiteX70" fmla="*/ 361022 w 1033465"/>
                  <a:gd name="connsiteY70" fmla="*/ 615049 h 838042"/>
                  <a:gd name="connsiteX71" fmla="*/ 359117 w 1033465"/>
                  <a:gd name="connsiteY71" fmla="*/ 620764 h 838042"/>
                  <a:gd name="connsiteX72" fmla="*/ 355307 w 1033465"/>
                  <a:gd name="connsiteY72" fmla="*/ 626479 h 838042"/>
                  <a:gd name="connsiteX73" fmla="*/ 353402 w 1033465"/>
                  <a:gd name="connsiteY73" fmla="*/ 632194 h 838042"/>
                  <a:gd name="connsiteX74" fmla="*/ 349592 w 1033465"/>
                  <a:gd name="connsiteY74" fmla="*/ 637909 h 838042"/>
                  <a:gd name="connsiteX75" fmla="*/ 332447 w 1033465"/>
                  <a:gd name="connsiteY75" fmla="*/ 704584 h 838042"/>
                  <a:gd name="connsiteX76" fmla="*/ 330542 w 1033465"/>
                  <a:gd name="connsiteY76" fmla="*/ 756019 h 838042"/>
                  <a:gd name="connsiteX77" fmla="*/ 332447 w 1033465"/>
                  <a:gd name="connsiteY77" fmla="*/ 780784 h 838042"/>
                  <a:gd name="connsiteX78" fmla="*/ 334352 w 1033465"/>
                  <a:gd name="connsiteY78" fmla="*/ 786499 h 838042"/>
                  <a:gd name="connsiteX79" fmla="*/ 338162 w 1033465"/>
                  <a:gd name="connsiteY79" fmla="*/ 790309 h 838042"/>
                  <a:gd name="connsiteX80" fmla="*/ 366737 w 1033465"/>
                  <a:gd name="connsiteY80" fmla="*/ 836029 h 838042"/>
                  <a:gd name="connsiteX81" fmla="*/ 389597 w 1033465"/>
                  <a:gd name="connsiteY81" fmla="*/ 837934 h 838042"/>
                  <a:gd name="connsiteX82" fmla="*/ 397407 w 1033465"/>
                  <a:gd name="connsiteY82" fmla="*/ 833530 h 838042"/>
                  <a:gd name="connsiteX83" fmla="*/ 402932 w 1033465"/>
                  <a:gd name="connsiteY83" fmla="*/ 784594 h 838042"/>
                  <a:gd name="connsiteX84" fmla="*/ 406742 w 1033465"/>
                  <a:gd name="connsiteY84" fmla="*/ 727444 h 838042"/>
                  <a:gd name="connsiteX85" fmla="*/ 423887 w 1033465"/>
                  <a:gd name="connsiteY85" fmla="*/ 672199 h 838042"/>
                  <a:gd name="connsiteX86" fmla="*/ 429602 w 1033465"/>
                  <a:gd name="connsiteY86" fmla="*/ 658864 h 838042"/>
                  <a:gd name="connsiteX87" fmla="*/ 444084 w 1033465"/>
                  <a:gd name="connsiteY87" fmla="*/ 626947 h 838042"/>
                  <a:gd name="connsiteX88" fmla="*/ 464289 w 1033465"/>
                  <a:gd name="connsiteY88" fmla="*/ 600072 h 838042"/>
                  <a:gd name="connsiteX89" fmla="*/ 523510 w 1033465"/>
                  <a:gd name="connsiteY89" fmla="*/ 565123 h 838042"/>
                  <a:gd name="connsiteX90" fmla="*/ 599348 w 1033465"/>
                  <a:gd name="connsiteY90" fmla="*/ 550915 h 838042"/>
                  <a:gd name="connsiteX91" fmla="*/ 707801 w 1033465"/>
                  <a:gd name="connsiteY91" fmla="*/ 612819 h 838042"/>
                  <a:gd name="connsiteX92" fmla="*/ 780122 w 1033465"/>
                  <a:gd name="connsiteY92" fmla="*/ 656959 h 838042"/>
                  <a:gd name="connsiteX93" fmla="*/ 804887 w 1033465"/>
                  <a:gd name="connsiteY93" fmla="*/ 632194 h 838042"/>
                  <a:gd name="connsiteX94" fmla="*/ 801077 w 1033465"/>
                  <a:gd name="connsiteY94" fmla="*/ 601714 h 838042"/>
                  <a:gd name="connsiteX95" fmla="*/ 762796 w 1033465"/>
                  <a:gd name="connsiteY95" fmla="*/ 562523 h 838042"/>
                  <a:gd name="connsiteX96" fmla="*/ 650582 w 1033465"/>
                  <a:gd name="connsiteY96" fmla="*/ 479794 h 838042"/>
                  <a:gd name="connsiteX97" fmla="*/ 646772 w 1033465"/>
                  <a:gd name="connsiteY97" fmla="*/ 462649 h 838042"/>
                  <a:gd name="connsiteX98" fmla="*/ 658202 w 1033465"/>
                  <a:gd name="connsiteY98" fmla="*/ 426454 h 838042"/>
                  <a:gd name="connsiteX99" fmla="*/ 726782 w 1033465"/>
                  <a:gd name="connsiteY99" fmla="*/ 405499 h 838042"/>
                  <a:gd name="connsiteX100" fmla="*/ 813738 w 1033465"/>
                  <a:gd name="connsiteY100" fmla="*/ 406906 h 838042"/>
                  <a:gd name="connsiteX101" fmla="*/ 906231 w 1033465"/>
                  <a:gd name="connsiteY101" fmla="*/ 417646 h 838042"/>
                  <a:gd name="connsiteX102" fmla="*/ 1002290 w 1033465"/>
                  <a:gd name="connsiteY102" fmla="*/ 426835 h 838042"/>
                  <a:gd name="connsiteX103" fmla="*/ 1032449 w 1033465"/>
                  <a:gd name="connsiteY103" fmla="*/ 402711 h 838042"/>
                  <a:gd name="connsiteX104" fmla="*/ 1020514 w 1033465"/>
                  <a:gd name="connsiteY104" fmla="*/ 377797 h 838042"/>
                  <a:gd name="connsiteX105" fmla="*/ 964889 w 1033465"/>
                  <a:gd name="connsiteY105" fmla="*/ 358029 h 838042"/>
                  <a:gd name="connsiteX106" fmla="*/ 827747 w 1033465"/>
                  <a:gd name="connsiteY106" fmla="*/ 357874 h 838042"/>
                  <a:gd name="connsiteX107" fmla="*/ 755811 w 1033465"/>
                  <a:gd name="connsiteY107" fmla="*/ 361702 h 838042"/>
                  <a:gd name="connsiteX108" fmla="*/ 671537 w 1033465"/>
                  <a:gd name="connsiteY108" fmla="*/ 369304 h 838042"/>
                  <a:gd name="connsiteX109" fmla="*/ 644867 w 1033465"/>
                  <a:gd name="connsiteY109" fmla="*/ 338824 h 838042"/>
                  <a:gd name="connsiteX110" fmla="*/ 676403 w 1033465"/>
                  <a:gd name="connsiteY110" fmla="*/ 304962 h 838042"/>
                  <a:gd name="connsiteX111" fmla="*/ 707732 w 1033465"/>
                  <a:gd name="connsiteY111" fmla="*/ 283579 h 838042"/>
                  <a:gd name="connsiteX112" fmla="*/ 743927 w 1033465"/>
                  <a:gd name="connsiteY112" fmla="*/ 251194 h 838042"/>
                  <a:gd name="connsiteX113" fmla="*/ 783019 w 1033465"/>
                  <a:gd name="connsiteY113" fmla="*/ 213846 h 838042"/>
                  <a:gd name="connsiteX114" fmla="*/ 746401 w 1033465"/>
                  <a:gd name="connsiteY114" fmla="*/ 201789 h 838042"/>
                  <a:gd name="connsiteX115" fmla="*/ 694397 w 1033465"/>
                  <a:gd name="connsiteY115" fmla="*/ 226429 h 838042"/>
                  <a:gd name="connsiteX116" fmla="*/ 656678 w 1033465"/>
                  <a:gd name="connsiteY116" fmla="*/ 257626 h 838042"/>
                  <a:gd name="connsiteX117" fmla="*/ 616001 w 1033465"/>
                  <a:gd name="connsiteY117" fmla="*/ 286712 h 838042"/>
                  <a:gd name="connsiteX118" fmla="*/ 564857 w 1033465"/>
                  <a:gd name="connsiteY118" fmla="*/ 287389 h 838042"/>
                  <a:gd name="connsiteX119" fmla="*/ 530567 w 1033465"/>
                  <a:gd name="connsiteY119" fmla="*/ 274054 h 838042"/>
                  <a:gd name="connsiteX120" fmla="*/ 507707 w 1033465"/>
                  <a:gd name="connsiteY120" fmla="*/ 235954 h 838042"/>
                  <a:gd name="connsiteX121" fmla="*/ 509612 w 1033465"/>
                  <a:gd name="connsiteY121" fmla="*/ 171184 h 838042"/>
                  <a:gd name="connsiteX122" fmla="*/ 508314 w 1033465"/>
                  <a:gd name="connsiteY122" fmla="*/ 73485 h 838042"/>
                  <a:gd name="connsiteX123" fmla="*/ 454116 w 1033465"/>
                  <a:gd name="connsiteY123" fmla="*/ 11248 h 838042"/>
                  <a:gd name="connsiteX124" fmla="*/ 442470 w 1033465"/>
                  <a:gd name="connsiteY124" fmla="*/ 75864 h 838042"/>
                  <a:gd name="connsiteX125" fmla="*/ 439226 w 1033465"/>
                  <a:gd name="connsiteY125" fmla="*/ 132660 h 838042"/>
                  <a:gd name="connsiteX126" fmla="*/ 436054 w 1033465"/>
                  <a:gd name="connsiteY126"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86702 w 1033465"/>
                  <a:gd name="connsiteY11" fmla="*/ 195949 h 838042"/>
                  <a:gd name="connsiteX12" fmla="*/ 80987 w 1033465"/>
                  <a:gd name="connsiteY12" fmla="*/ 194044 h 838042"/>
                  <a:gd name="connsiteX13" fmla="*/ 61937 w 1033465"/>
                  <a:gd name="connsiteY13" fmla="*/ 197854 h 838042"/>
                  <a:gd name="connsiteX14" fmla="*/ 56222 w 1033465"/>
                  <a:gd name="connsiteY14" fmla="*/ 201664 h 838042"/>
                  <a:gd name="connsiteX15" fmla="*/ 52412 w 1033465"/>
                  <a:gd name="connsiteY15" fmla="*/ 207379 h 838042"/>
                  <a:gd name="connsiteX16" fmla="*/ 48602 w 1033465"/>
                  <a:gd name="connsiteY16" fmla="*/ 218809 h 838042"/>
                  <a:gd name="connsiteX17" fmla="*/ 52412 w 1033465"/>
                  <a:gd name="connsiteY17" fmla="*/ 256909 h 838042"/>
                  <a:gd name="connsiteX18" fmla="*/ 56222 w 1033465"/>
                  <a:gd name="connsiteY18" fmla="*/ 262624 h 838042"/>
                  <a:gd name="connsiteX19" fmla="*/ 61937 w 1033465"/>
                  <a:gd name="connsiteY19" fmla="*/ 266434 h 838042"/>
                  <a:gd name="connsiteX20" fmla="*/ 65747 w 1033465"/>
                  <a:gd name="connsiteY20" fmla="*/ 272149 h 838042"/>
                  <a:gd name="connsiteX21" fmla="*/ 82892 w 1033465"/>
                  <a:gd name="connsiteY21" fmla="*/ 281674 h 838042"/>
                  <a:gd name="connsiteX22" fmla="*/ 105752 w 1033465"/>
                  <a:gd name="connsiteY22" fmla="*/ 283579 h 838042"/>
                  <a:gd name="connsiteX23" fmla="*/ 126707 w 1033465"/>
                  <a:gd name="connsiteY23" fmla="*/ 289294 h 838042"/>
                  <a:gd name="connsiteX24" fmla="*/ 132422 w 1033465"/>
                  <a:gd name="connsiteY24" fmla="*/ 291199 h 838042"/>
                  <a:gd name="connsiteX25" fmla="*/ 138137 w 1033465"/>
                  <a:gd name="connsiteY25" fmla="*/ 296914 h 838042"/>
                  <a:gd name="connsiteX26" fmla="*/ 145757 w 1033465"/>
                  <a:gd name="connsiteY26" fmla="*/ 298819 h 838042"/>
                  <a:gd name="connsiteX27" fmla="*/ 168617 w 1033465"/>
                  <a:gd name="connsiteY27" fmla="*/ 302629 h 838042"/>
                  <a:gd name="connsiteX28" fmla="*/ 193382 w 1033465"/>
                  <a:gd name="connsiteY28" fmla="*/ 308344 h 838042"/>
                  <a:gd name="connsiteX29" fmla="*/ 210527 w 1033465"/>
                  <a:gd name="connsiteY29" fmla="*/ 314059 h 838042"/>
                  <a:gd name="connsiteX30" fmla="*/ 216242 w 1033465"/>
                  <a:gd name="connsiteY30" fmla="*/ 315964 h 838042"/>
                  <a:gd name="connsiteX31" fmla="*/ 231482 w 1033465"/>
                  <a:gd name="connsiteY31" fmla="*/ 319774 h 838042"/>
                  <a:gd name="connsiteX32" fmla="*/ 250532 w 1033465"/>
                  <a:gd name="connsiteY32" fmla="*/ 325489 h 838042"/>
                  <a:gd name="connsiteX33" fmla="*/ 256247 w 1033465"/>
                  <a:gd name="connsiteY33" fmla="*/ 329299 h 838042"/>
                  <a:gd name="connsiteX34" fmla="*/ 269582 w 1033465"/>
                  <a:gd name="connsiteY34" fmla="*/ 344539 h 838042"/>
                  <a:gd name="connsiteX35" fmla="*/ 275297 w 1033465"/>
                  <a:gd name="connsiteY35" fmla="*/ 363589 h 838042"/>
                  <a:gd name="connsiteX36" fmla="*/ 277202 w 1033465"/>
                  <a:gd name="connsiteY36" fmla="*/ 369304 h 838042"/>
                  <a:gd name="connsiteX37" fmla="*/ 279107 w 1033465"/>
                  <a:gd name="connsiteY37" fmla="*/ 375019 h 838042"/>
                  <a:gd name="connsiteX38" fmla="*/ 281012 w 1033465"/>
                  <a:gd name="connsiteY38" fmla="*/ 399784 h 838042"/>
                  <a:gd name="connsiteX39" fmla="*/ 282917 w 1033465"/>
                  <a:gd name="connsiteY39" fmla="*/ 405499 h 838042"/>
                  <a:gd name="connsiteX40" fmla="*/ 281012 w 1033465"/>
                  <a:gd name="connsiteY40" fmla="*/ 424549 h 838042"/>
                  <a:gd name="connsiteX41" fmla="*/ 279107 w 1033465"/>
                  <a:gd name="connsiteY41" fmla="*/ 434074 h 838042"/>
                  <a:gd name="connsiteX42" fmla="*/ 265772 w 1033465"/>
                  <a:gd name="connsiteY42" fmla="*/ 447409 h 838042"/>
                  <a:gd name="connsiteX43" fmla="*/ 254342 w 1033465"/>
                  <a:gd name="connsiteY43" fmla="*/ 455029 h 838042"/>
                  <a:gd name="connsiteX44" fmla="*/ 242912 w 1033465"/>
                  <a:gd name="connsiteY44" fmla="*/ 458839 h 838042"/>
                  <a:gd name="connsiteX45" fmla="*/ 128612 w 1033465"/>
                  <a:gd name="connsiteY45" fmla="*/ 458839 h 838042"/>
                  <a:gd name="connsiteX46" fmla="*/ 122897 w 1033465"/>
                  <a:gd name="connsiteY46" fmla="*/ 460744 h 838042"/>
                  <a:gd name="connsiteX47" fmla="*/ 107657 w 1033465"/>
                  <a:gd name="connsiteY47" fmla="*/ 462649 h 838042"/>
                  <a:gd name="connsiteX48" fmla="*/ 90512 w 1033465"/>
                  <a:gd name="connsiteY48" fmla="*/ 468364 h 838042"/>
                  <a:gd name="connsiteX49" fmla="*/ 84797 w 1033465"/>
                  <a:gd name="connsiteY49" fmla="*/ 470269 h 838042"/>
                  <a:gd name="connsiteX50" fmla="*/ 79082 w 1033465"/>
                  <a:gd name="connsiteY50" fmla="*/ 474079 h 838042"/>
                  <a:gd name="connsiteX51" fmla="*/ 67652 w 1033465"/>
                  <a:gd name="connsiteY51" fmla="*/ 475984 h 838042"/>
                  <a:gd name="connsiteX52" fmla="*/ 29552 w 1033465"/>
                  <a:gd name="connsiteY52" fmla="*/ 477889 h 838042"/>
                  <a:gd name="connsiteX53" fmla="*/ 18122 w 1033465"/>
                  <a:gd name="connsiteY53" fmla="*/ 483604 h 838042"/>
                  <a:gd name="connsiteX54" fmla="*/ 8597 w 1033465"/>
                  <a:gd name="connsiteY54" fmla="*/ 493129 h 838042"/>
                  <a:gd name="connsiteX55" fmla="*/ 6692 w 1033465"/>
                  <a:gd name="connsiteY55" fmla="*/ 498844 h 838042"/>
                  <a:gd name="connsiteX56" fmla="*/ 2882 w 1033465"/>
                  <a:gd name="connsiteY56" fmla="*/ 504559 h 838042"/>
                  <a:gd name="connsiteX57" fmla="*/ 14312 w 1033465"/>
                  <a:gd name="connsiteY57" fmla="*/ 540754 h 838042"/>
                  <a:gd name="connsiteX58" fmla="*/ 147662 w 1033465"/>
                  <a:gd name="connsiteY58" fmla="*/ 540754 h 838042"/>
                  <a:gd name="connsiteX59" fmla="*/ 155282 w 1033465"/>
                  <a:gd name="connsiteY59" fmla="*/ 538849 h 838042"/>
                  <a:gd name="connsiteX60" fmla="*/ 305777 w 1033465"/>
                  <a:gd name="connsiteY60" fmla="*/ 533134 h 838042"/>
                  <a:gd name="connsiteX61" fmla="*/ 321017 w 1033465"/>
                  <a:gd name="connsiteY61" fmla="*/ 540754 h 838042"/>
                  <a:gd name="connsiteX62" fmla="*/ 332447 w 1033465"/>
                  <a:gd name="connsiteY62" fmla="*/ 546469 h 838042"/>
                  <a:gd name="connsiteX63" fmla="*/ 336257 w 1033465"/>
                  <a:gd name="connsiteY63" fmla="*/ 552184 h 838042"/>
                  <a:gd name="connsiteX64" fmla="*/ 341972 w 1033465"/>
                  <a:gd name="connsiteY64" fmla="*/ 554089 h 838042"/>
                  <a:gd name="connsiteX65" fmla="*/ 353402 w 1033465"/>
                  <a:gd name="connsiteY65" fmla="*/ 561709 h 838042"/>
                  <a:gd name="connsiteX66" fmla="*/ 359117 w 1033465"/>
                  <a:gd name="connsiteY66" fmla="*/ 565519 h 838042"/>
                  <a:gd name="connsiteX67" fmla="*/ 362927 w 1033465"/>
                  <a:gd name="connsiteY67" fmla="*/ 571234 h 838042"/>
                  <a:gd name="connsiteX68" fmla="*/ 368642 w 1033465"/>
                  <a:gd name="connsiteY68" fmla="*/ 582664 h 838042"/>
                  <a:gd name="connsiteX69" fmla="*/ 364832 w 1033465"/>
                  <a:gd name="connsiteY69" fmla="*/ 609334 h 838042"/>
                  <a:gd name="connsiteX70" fmla="*/ 361022 w 1033465"/>
                  <a:gd name="connsiteY70" fmla="*/ 615049 h 838042"/>
                  <a:gd name="connsiteX71" fmla="*/ 359117 w 1033465"/>
                  <a:gd name="connsiteY71" fmla="*/ 620764 h 838042"/>
                  <a:gd name="connsiteX72" fmla="*/ 355307 w 1033465"/>
                  <a:gd name="connsiteY72" fmla="*/ 626479 h 838042"/>
                  <a:gd name="connsiteX73" fmla="*/ 353402 w 1033465"/>
                  <a:gd name="connsiteY73" fmla="*/ 632194 h 838042"/>
                  <a:gd name="connsiteX74" fmla="*/ 349592 w 1033465"/>
                  <a:gd name="connsiteY74" fmla="*/ 637909 h 838042"/>
                  <a:gd name="connsiteX75" fmla="*/ 332447 w 1033465"/>
                  <a:gd name="connsiteY75" fmla="*/ 704584 h 838042"/>
                  <a:gd name="connsiteX76" fmla="*/ 330542 w 1033465"/>
                  <a:gd name="connsiteY76" fmla="*/ 756019 h 838042"/>
                  <a:gd name="connsiteX77" fmla="*/ 332447 w 1033465"/>
                  <a:gd name="connsiteY77" fmla="*/ 780784 h 838042"/>
                  <a:gd name="connsiteX78" fmla="*/ 334352 w 1033465"/>
                  <a:gd name="connsiteY78" fmla="*/ 786499 h 838042"/>
                  <a:gd name="connsiteX79" fmla="*/ 338162 w 1033465"/>
                  <a:gd name="connsiteY79" fmla="*/ 790309 h 838042"/>
                  <a:gd name="connsiteX80" fmla="*/ 366737 w 1033465"/>
                  <a:gd name="connsiteY80" fmla="*/ 836029 h 838042"/>
                  <a:gd name="connsiteX81" fmla="*/ 389597 w 1033465"/>
                  <a:gd name="connsiteY81" fmla="*/ 837934 h 838042"/>
                  <a:gd name="connsiteX82" fmla="*/ 397407 w 1033465"/>
                  <a:gd name="connsiteY82" fmla="*/ 833530 h 838042"/>
                  <a:gd name="connsiteX83" fmla="*/ 402932 w 1033465"/>
                  <a:gd name="connsiteY83" fmla="*/ 784594 h 838042"/>
                  <a:gd name="connsiteX84" fmla="*/ 406742 w 1033465"/>
                  <a:gd name="connsiteY84" fmla="*/ 727444 h 838042"/>
                  <a:gd name="connsiteX85" fmla="*/ 423887 w 1033465"/>
                  <a:gd name="connsiteY85" fmla="*/ 672199 h 838042"/>
                  <a:gd name="connsiteX86" fmla="*/ 429602 w 1033465"/>
                  <a:gd name="connsiteY86" fmla="*/ 658864 h 838042"/>
                  <a:gd name="connsiteX87" fmla="*/ 444084 w 1033465"/>
                  <a:gd name="connsiteY87" fmla="*/ 626947 h 838042"/>
                  <a:gd name="connsiteX88" fmla="*/ 464289 w 1033465"/>
                  <a:gd name="connsiteY88" fmla="*/ 600072 h 838042"/>
                  <a:gd name="connsiteX89" fmla="*/ 523510 w 1033465"/>
                  <a:gd name="connsiteY89" fmla="*/ 565123 h 838042"/>
                  <a:gd name="connsiteX90" fmla="*/ 599348 w 1033465"/>
                  <a:gd name="connsiteY90" fmla="*/ 550915 h 838042"/>
                  <a:gd name="connsiteX91" fmla="*/ 707801 w 1033465"/>
                  <a:gd name="connsiteY91" fmla="*/ 612819 h 838042"/>
                  <a:gd name="connsiteX92" fmla="*/ 780122 w 1033465"/>
                  <a:gd name="connsiteY92" fmla="*/ 656959 h 838042"/>
                  <a:gd name="connsiteX93" fmla="*/ 804887 w 1033465"/>
                  <a:gd name="connsiteY93" fmla="*/ 632194 h 838042"/>
                  <a:gd name="connsiteX94" fmla="*/ 801077 w 1033465"/>
                  <a:gd name="connsiteY94" fmla="*/ 601714 h 838042"/>
                  <a:gd name="connsiteX95" fmla="*/ 762796 w 1033465"/>
                  <a:gd name="connsiteY95" fmla="*/ 562523 h 838042"/>
                  <a:gd name="connsiteX96" fmla="*/ 650582 w 1033465"/>
                  <a:gd name="connsiteY96" fmla="*/ 479794 h 838042"/>
                  <a:gd name="connsiteX97" fmla="*/ 646772 w 1033465"/>
                  <a:gd name="connsiteY97" fmla="*/ 462649 h 838042"/>
                  <a:gd name="connsiteX98" fmla="*/ 658202 w 1033465"/>
                  <a:gd name="connsiteY98" fmla="*/ 426454 h 838042"/>
                  <a:gd name="connsiteX99" fmla="*/ 726782 w 1033465"/>
                  <a:gd name="connsiteY99" fmla="*/ 405499 h 838042"/>
                  <a:gd name="connsiteX100" fmla="*/ 813738 w 1033465"/>
                  <a:gd name="connsiteY100" fmla="*/ 406906 h 838042"/>
                  <a:gd name="connsiteX101" fmla="*/ 906231 w 1033465"/>
                  <a:gd name="connsiteY101" fmla="*/ 417646 h 838042"/>
                  <a:gd name="connsiteX102" fmla="*/ 1002290 w 1033465"/>
                  <a:gd name="connsiteY102" fmla="*/ 426835 h 838042"/>
                  <a:gd name="connsiteX103" fmla="*/ 1032449 w 1033465"/>
                  <a:gd name="connsiteY103" fmla="*/ 402711 h 838042"/>
                  <a:gd name="connsiteX104" fmla="*/ 1020514 w 1033465"/>
                  <a:gd name="connsiteY104" fmla="*/ 377797 h 838042"/>
                  <a:gd name="connsiteX105" fmla="*/ 964889 w 1033465"/>
                  <a:gd name="connsiteY105" fmla="*/ 358029 h 838042"/>
                  <a:gd name="connsiteX106" fmla="*/ 827747 w 1033465"/>
                  <a:gd name="connsiteY106" fmla="*/ 357874 h 838042"/>
                  <a:gd name="connsiteX107" fmla="*/ 755811 w 1033465"/>
                  <a:gd name="connsiteY107" fmla="*/ 361702 h 838042"/>
                  <a:gd name="connsiteX108" fmla="*/ 671537 w 1033465"/>
                  <a:gd name="connsiteY108" fmla="*/ 369304 h 838042"/>
                  <a:gd name="connsiteX109" fmla="*/ 644867 w 1033465"/>
                  <a:gd name="connsiteY109" fmla="*/ 338824 h 838042"/>
                  <a:gd name="connsiteX110" fmla="*/ 676403 w 1033465"/>
                  <a:gd name="connsiteY110" fmla="*/ 304962 h 838042"/>
                  <a:gd name="connsiteX111" fmla="*/ 707732 w 1033465"/>
                  <a:gd name="connsiteY111" fmla="*/ 283579 h 838042"/>
                  <a:gd name="connsiteX112" fmla="*/ 743927 w 1033465"/>
                  <a:gd name="connsiteY112" fmla="*/ 251194 h 838042"/>
                  <a:gd name="connsiteX113" fmla="*/ 783019 w 1033465"/>
                  <a:gd name="connsiteY113" fmla="*/ 213846 h 838042"/>
                  <a:gd name="connsiteX114" fmla="*/ 746401 w 1033465"/>
                  <a:gd name="connsiteY114" fmla="*/ 201789 h 838042"/>
                  <a:gd name="connsiteX115" fmla="*/ 694397 w 1033465"/>
                  <a:gd name="connsiteY115" fmla="*/ 226429 h 838042"/>
                  <a:gd name="connsiteX116" fmla="*/ 656678 w 1033465"/>
                  <a:gd name="connsiteY116" fmla="*/ 257626 h 838042"/>
                  <a:gd name="connsiteX117" fmla="*/ 616001 w 1033465"/>
                  <a:gd name="connsiteY117" fmla="*/ 286712 h 838042"/>
                  <a:gd name="connsiteX118" fmla="*/ 564857 w 1033465"/>
                  <a:gd name="connsiteY118" fmla="*/ 287389 h 838042"/>
                  <a:gd name="connsiteX119" fmla="*/ 530567 w 1033465"/>
                  <a:gd name="connsiteY119" fmla="*/ 274054 h 838042"/>
                  <a:gd name="connsiteX120" fmla="*/ 507707 w 1033465"/>
                  <a:gd name="connsiteY120" fmla="*/ 235954 h 838042"/>
                  <a:gd name="connsiteX121" fmla="*/ 509612 w 1033465"/>
                  <a:gd name="connsiteY121" fmla="*/ 171184 h 838042"/>
                  <a:gd name="connsiteX122" fmla="*/ 508314 w 1033465"/>
                  <a:gd name="connsiteY122" fmla="*/ 73485 h 838042"/>
                  <a:gd name="connsiteX123" fmla="*/ 454116 w 1033465"/>
                  <a:gd name="connsiteY123" fmla="*/ 11248 h 838042"/>
                  <a:gd name="connsiteX124" fmla="*/ 442470 w 1033465"/>
                  <a:gd name="connsiteY124" fmla="*/ 75864 h 838042"/>
                  <a:gd name="connsiteX125" fmla="*/ 439226 w 1033465"/>
                  <a:gd name="connsiteY125" fmla="*/ 132660 h 838042"/>
                  <a:gd name="connsiteX126" fmla="*/ 436054 w 1033465"/>
                  <a:gd name="connsiteY126"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86702 w 1033465"/>
                  <a:gd name="connsiteY11" fmla="*/ 195949 h 838042"/>
                  <a:gd name="connsiteX12" fmla="*/ 61937 w 1033465"/>
                  <a:gd name="connsiteY12" fmla="*/ 197854 h 838042"/>
                  <a:gd name="connsiteX13" fmla="*/ 56222 w 1033465"/>
                  <a:gd name="connsiteY13" fmla="*/ 201664 h 838042"/>
                  <a:gd name="connsiteX14" fmla="*/ 52412 w 1033465"/>
                  <a:gd name="connsiteY14" fmla="*/ 207379 h 838042"/>
                  <a:gd name="connsiteX15" fmla="*/ 48602 w 1033465"/>
                  <a:gd name="connsiteY15" fmla="*/ 218809 h 838042"/>
                  <a:gd name="connsiteX16" fmla="*/ 52412 w 1033465"/>
                  <a:gd name="connsiteY16" fmla="*/ 256909 h 838042"/>
                  <a:gd name="connsiteX17" fmla="*/ 56222 w 1033465"/>
                  <a:gd name="connsiteY17" fmla="*/ 262624 h 838042"/>
                  <a:gd name="connsiteX18" fmla="*/ 61937 w 1033465"/>
                  <a:gd name="connsiteY18" fmla="*/ 266434 h 838042"/>
                  <a:gd name="connsiteX19" fmla="*/ 65747 w 1033465"/>
                  <a:gd name="connsiteY19" fmla="*/ 272149 h 838042"/>
                  <a:gd name="connsiteX20" fmla="*/ 82892 w 1033465"/>
                  <a:gd name="connsiteY20" fmla="*/ 281674 h 838042"/>
                  <a:gd name="connsiteX21" fmla="*/ 105752 w 1033465"/>
                  <a:gd name="connsiteY21" fmla="*/ 283579 h 838042"/>
                  <a:gd name="connsiteX22" fmla="*/ 126707 w 1033465"/>
                  <a:gd name="connsiteY22" fmla="*/ 289294 h 838042"/>
                  <a:gd name="connsiteX23" fmla="*/ 132422 w 1033465"/>
                  <a:gd name="connsiteY23" fmla="*/ 291199 h 838042"/>
                  <a:gd name="connsiteX24" fmla="*/ 138137 w 1033465"/>
                  <a:gd name="connsiteY24" fmla="*/ 296914 h 838042"/>
                  <a:gd name="connsiteX25" fmla="*/ 145757 w 1033465"/>
                  <a:gd name="connsiteY25" fmla="*/ 298819 h 838042"/>
                  <a:gd name="connsiteX26" fmla="*/ 168617 w 1033465"/>
                  <a:gd name="connsiteY26" fmla="*/ 302629 h 838042"/>
                  <a:gd name="connsiteX27" fmla="*/ 193382 w 1033465"/>
                  <a:gd name="connsiteY27" fmla="*/ 308344 h 838042"/>
                  <a:gd name="connsiteX28" fmla="*/ 210527 w 1033465"/>
                  <a:gd name="connsiteY28" fmla="*/ 314059 h 838042"/>
                  <a:gd name="connsiteX29" fmla="*/ 216242 w 1033465"/>
                  <a:gd name="connsiteY29" fmla="*/ 315964 h 838042"/>
                  <a:gd name="connsiteX30" fmla="*/ 231482 w 1033465"/>
                  <a:gd name="connsiteY30" fmla="*/ 319774 h 838042"/>
                  <a:gd name="connsiteX31" fmla="*/ 250532 w 1033465"/>
                  <a:gd name="connsiteY31" fmla="*/ 325489 h 838042"/>
                  <a:gd name="connsiteX32" fmla="*/ 256247 w 1033465"/>
                  <a:gd name="connsiteY32" fmla="*/ 329299 h 838042"/>
                  <a:gd name="connsiteX33" fmla="*/ 269582 w 1033465"/>
                  <a:gd name="connsiteY33" fmla="*/ 344539 h 838042"/>
                  <a:gd name="connsiteX34" fmla="*/ 275297 w 1033465"/>
                  <a:gd name="connsiteY34" fmla="*/ 363589 h 838042"/>
                  <a:gd name="connsiteX35" fmla="*/ 277202 w 1033465"/>
                  <a:gd name="connsiteY35" fmla="*/ 369304 h 838042"/>
                  <a:gd name="connsiteX36" fmla="*/ 279107 w 1033465"/>
                  <a:gd name="connsiteY36" fmla="*/ 375019 h 838042"/>
                  <a:gd name="connsiteX37" fmla="*/ 281012 w 1033465"/>
                  <a:gd name="connsiteY37" fmla="*/ 399784 h 838042"/>
                  <a:gd name="connsiteX38" fmla="*/ 282917 w 1033465"/>
                  <a:gd name="connsiteY38" fmla="*/ 405499 h 838042"/>
                  <a:gd name="connsiteX39" fmla="*/ 281012 w 1033465"/>
                  <a:gd name="connsiteY39" fmla="*/ 424549 h 838042"/>
                  <a:gd name="connsiteX40" fmla="*/ 279107 w 1033465"/>
                  <a:gd name="connsiteY40" fmla="*/ 434074 h 838042"/>
                  <a:gd name="connsiteX41" fmla="*/ 265772 w 1033465"/>
                  <a:gd name="connsiteY41" fmla="*/ 447409 h 838042"/>
                  <a:gd name="connsiteX42" fmla="*/ 254342 w 1033465"/>
                  <a:gd name="connsiteY42" fmla="*/ 455029 h 838042"/>
                  <a:gd name="connsiteX43" fmla="*/ 242912 w 1033465"/>
                  <a:gd name="connsiteY43" fmla="*/ 458839 h 838042"/>
                  <a:gd name="connsiteX44" fmla="*/ 128612 w 1033465"/>
                  <a:gd name="connsiteY44" fmla="*/ 458839 h 838042"/>
                  <a:gd name="connsiteX45" fmla="*/ 122897 w 1033465"/>
                  <a:gd name="connsiteY45" fmla="*/ 460744 h 838042"/>
                  <a:gd name="connsiteX46" fmla="*/ 107657 w 1033465"/>
                  <a:gd name="connsiteY46" fmla="*/ 462649 h 838042"/>
                  <a:gd name="connsiteX47" fmla="*/ 90512 w 1033465"/>
                  <a:gd name="connsiteY47" fmla="*/ 468364 h 838042"/>
                  <a:gd name="connsiteX48" fmla="*/ 84797 w 1033465"/>
                  <a:gd name="connsiteY48" fmla="*/ 470269 h 838042"/>
                  <a:gd name="connsiteX49" fmla="*/ 79082 w 1033465"/>
                  <a:gd name="connsiteY49" fmla="*/ 474079 h 838042"/>
                  <a:gd name="connsiteX50" fmla="*/ 67652 w 1033465"/>
                  <a:gd name="connsiteY50" fmla="*/ 475984 h 838042"/>
                  <a:gd name="connsiteX51" fmla="*/ 29552 w 1033465"/>
                  <a:gd name="connsiteY51" fmla="*/ 477889 h 838042"/>
                  <a:gd name="connsiteX52" fmla="*/ 18122 w 1033465"/>
                  <a:gd name="connsiteY52" fmla="*/ 483604 h 838042"/>
                  <a:gd name="connsiteX53" fmla="*/ 8597 w 1033465"/>
                  <a:gd name="connsiteY53" fmla="*/ 493129 h 838042"/>
                  <a:gd name="connsiteX54" fmla="*/ 6692 w 1033465"/>
                  <a:gd name="connsiteY54" fmla="*/ 498844 h 838042"/>
                  <a:gd name="connsiteX55" fmla="*/ 2882 w 1033465"/>
                  <a:gd name="connsiteY55" fmla="*/ 504559 h 838042"/>
                  <a:gd name="connsiteX56" fmla="*/ 14312 w 1033465"/>
                  <a:gd name="connsiteY56" fmla="*/ 540754 h 838042"/>
                  <a:gd name="connsiteX57" fmla="*/ 147662 w 1033465"/>
                  <a:gd name="connsiteY57" fmla="*/ 540754 h 838042"/>
                  <a:gd name="connsiteX58" fmla="*/ 155282 w 1033465"/>
                  <a:gd name="connsiteY58" fmla="*/ 538849 h 838042"/>
                  <a:gd name="connsiteX59" fmla="*/ 305777 w 1033465"/>
                  <a:gd name="connsiteY59" fmla="*/ 533134 h 838042"/>
                  <a:gd name="connsiteX60" fmla="*/ 321017 w 1033465"/>
                  <a:gd name="connsiteY60" fmla="*/ 540754 h 838042"/>
                  <a:gd name="connsiteX61" fmla="*/ 332447 w 1033465"/>
                  <a:gd name="connsiteY61" fmla="*/ 546469 h 838042"/>
                  <a:gd name="connsiteX62" fmla="*/ 336257 w 1033465"/>
                  <a:gd name="connsiteY62" fmla="*/ 552184 h 838042"/>
                  <a:gd name="connsiteX63" fmla="*/ 341972 w 1033465"/>
                  <a:gd name="connsiteY63" fmla="*/ 554089 h 838042"/>
                  <a:gd name="connsiteX64" fmla="*/ 353402 w 1033465"/>
                  <a:gd name="connsiteY64" fmla="*/ 561709 h 838042"/>
                  <a:gd name="connsiteX65" fmla="*/ 359117 w 1033465"/>
                  <a:gd name="connsiteY65" fmla="*/ 565519 h 838042"/>
                  <a:gd name="connsiteX66" fmla="*/ 362927 w 1033465"/>
                  <a:gd name="connsiteY66" fmla="*/ 571234 h 838042"/>
                  <a:gd name="connsiteX67" fmla="*/ 368642 w 1033465"/>
                  <a:gd name="connsiteY67" fmla="*/ 582664 h 838042"/>
                  <a:gd name="connsiteX68" fmla="*/ 364832 w 1033465"/>
                  <a:gd name="connsiteY68" fmla="*/ 609334 h 838042"/>
                  <a:gd name="connsiteX69" fmla="*/ 361022 w 1033465"/>
                  <a:gd name="connsiteY69" fmla="*/ 615049 h 838042"/>
                  <a:gd name="connsiteX70" fmla="*/ 359117 w 1033465"/>
                  <a:gd name="connsiteY70" fmla="*/ 620764 h 838042"/>
                  <a:gd name="connsiteX71" fmla="*/ 355307 w 1033465"/>
                  <a:gd name="connsiteY71" fmla="*/ 626479 h 838042"/>
                  <a:gd name="connsiteX72" fmla="*/ 353402 w 1033465"/>
                  <a:gd name="connsiteY72" fmla="*/ 632194 h 838042"/>
                  <a:gd name="connsiteX73" fmla="*/ 349592 w 1033465"/>
                  <a:gd name="connsiteY73" fmla="*/ 637909 h 838042"/>
                  <a:gd name="connsiteX74" fmla="*/ 332447 w 1033465"/>
                  <a:gd name="connsiteY74" fmla="*/ 704584 h 838042"/>
                  <a:gd name="connsiteX75" fmla="*/ 330542 w 1033465"/>
                  <a:gd name="connsiteY75" fmla="*/ 756019 h 838042"/>
                  <a:gd name="connsiteX76" fmla="*/ 332447 w 1033465"/>
                  <a:gd name="connsiteY76" fmla="*/ 780784 h 838042"/>
                  <a:gd name="connsiteX77" fmla="*/ 334352 w 1033465"/>
                  <a:gd name="connsiteY77" fmla="*/ 786499 h 838042"/>
                  <a:gd name="connsiteX78" fmla="*/ 338162 w 1033465"/>
                  <a:gd name="connsiteY78" fmla="*/ 790309 h 838042"/>
                  <a:gd name="connsiteX79" fmla="*/ 366737 w 1033465"/>
                  <a:gd name="connsiteY79" fmla="*/ 836029 h 838042"/>
                  <a:gd name="connsiteX80" fmla="*/ 389597 w 1033465"/>
                  <a:gd name="connsiteY80" fmla="*/ 837934 h 838042"/>
                  <a:gd name="connsiteX81" fmla="*/ 397407 w 1033465"/>
                  <a:gd name="connsiteY81" fmla="*/ 833530 h 838042"/>
                  <a:gd name="connsiteX82" fmla="*/ 402932 w 1033465"/>
                  <a:gd name="connsiteY82" fmla="*/ 784594 h 838042"/>
                  <a:gd name="connsiteX83" fmla="*/ 406742 w 1033465"/>
                  <a:gd name="connsiteY83" fmla="*/ 727444 h 838042"/>
                  <a:gd name="connsiteX84" fmla="*/ 423887 w 1033465"/>
                  <a:gd name="connsiteY84" fmla="*/ 672199 h 838042"/>
                  <a:gd name="connsiteX85" fmla="*/ 429602 w 1033465"/>
                  <a:gd name="connsiteY85" fmla="*/ 658864 h 838042"/>
                  <a:gd name="connsiteX86" fmla="*/ 444084 w 1033465"/>
                  <a:gd name="connsiteY86" fmla="*/ 626947 h 838042"/>
                  <a:gd name="connsiteX87" fmla="*/ 464289 w 1033465"/>
                  <a:gd name="connsiteY87" fmla="*/ 600072 h 838042"/>
                  <a:gd name="connsiteX88" fmla="*/ 523510 w 1033465"/>
                  <a:gd name="connsiteY88" fmla="*/ 565123 h 838042"/>
                  <a:gd name="connsiteX89" fmla="*/ 599348 w 1033465"/>
                  <a:gd name="connsiteY89" fmla="*/ 550915 h 838042"/>
                  <a:gd name="connsiteX90" fmla="*/ 707801 w 1033465"/>
                  <a:gd name="connsiteY90" fmla="*/ 612819 h 838042"/>
                  <a:gd name="connsiteX91" fmla="*/ 780122 w 1033465"/>
                  <a:gd name="connsiteY91" fmla="*/ 656959 h 838042"/>
                  <a:gd name="connsiteX92" fmla="*/ 804887 w 1033465"/>
                  <a:gd name="connsiteY92" fmla="*/ 632194 h 838042"/>
                  <a:gd name="connsiteX93" fmla="*/ 801077 w 1033465"/>
                  <a:gd name="connsiteY93" fmla="*/ 601714 h 838042"/>
                  <a:gd name="connsiteX94" fmla="*/ 762796 w 1033465"/>
                  <a:gd name="connsiteY94" fmla="*/ 562523 h 838042"/>
                  <a:gd name="connsiteX95" fmla="*/ 650582 w 1033465"/>
                  <a:gd name="connsiteY95" fmla="*/ 479794 h 838042"/>
                  <a:gd name="connsiteX96" fmla="*/ 646772 w 1033465"/>
                  <a:gd name="connsiteY96" fmla="*/ 462649 h 838042"/>
                  <a:gd name="connsiteX97" fmla="*/ 658202 w 1033465"/>
                  <a:gd name="connsiteY97" fmla="*/ 426454 h 838042"/>
                  <a:gd name="connsiteX98" fmla="*/ 726782 w 1033465"/>
                  <a:gd name="connsiteY98" fmla="*/ 405499 h 838042"/>
                  <a:gd name="connsiteX99" fmla="*/ 813738 w 1033465"/>
                  <a:gd name="connsiteY99" fmla="*/ 406906 h 838042"/>
                  <a:gd name="connsiteX100" fmla="*/ 906231 w 1033465"/>
                  <a:gd name="connsiteY100" fmla="*/ 417646 h 838042"/>
                  <a:gd name="connsiteX101" fmla="*/ 1002290 w 1033465"/>
                  <a:gd name="connsiteY101" fmla="*/ 426835 h 838042"/>
                  <a:gd name="connsiteX102" fmla="*/ 1032449 w 1033465"/>
                  <a:gd name="connsiteY102" fmla="*/ 402711 h 838042"/>
                  <a:gd name="connsiteX103" fmla="*/ 1020514 w 1033465"/>
                  <a:gd name="connsiteY103" fmla="*/ 377797 h 838042"/>
                  <a:gd name="connsiteX104" fmla="*/ 964889 w 1033465"/>
                  <a:gd name="connsiteY104" fmla="*/ 358029 h 838042"/>
                  <a:gd name="connsiteX105" fmla="*/ 827747 w 1033465"/>
                  <a:gd name="connsiteY105" fmla="*/ 357874 h 838042"/>
                  <a:gd name="connsiteX106" fmla="*/ 755811 w 1033465"/>
                  <a:gd name="connsiteY106" fmla="*/ 361702 h 838042"/>
                  <a:gd name="connsiteX107" fmla="*/ 671537 w 1033465"/>
                  <a:gd name="connsiteY107" fmla="*/ 369304 h 838042"/>
                  <a:gd name="connsiteX108" fmla="*/ 644867 w 1033465"/>
                  <a:gd name="connsiteY108" fmla="*/ 338824 h 838042"/>
                  <a:gd name="connsiteX109" fmla="*/ 676403 w 1033465"/>
                  <a:gd name="connsiteY109" fmla="*/ 304962 h 838042"/>
                  <a:gd name="connsiteX110" fmla="*/ 707732 w 1033465"/>
                  <a:gd name="connsiteY110" fmla="*/ 283579 h 838042"/>
                  <a:gd name="connsiteX111" fmla="*/ 743927 w 1033465"/>
                  <a:gd name="connsiteY111" fmla="*/ 251194 h 838042"/>
                  <a:gd name="connsiteX112" fmla="*/ 783019 w 1033465"/>
                  <a:gd name="connsiteY112" fmla="*/ 213846 h 838042"/>
                  <a:gd name="connsiteX113" fmla="*/ 746401 w 1033465"/>
                  <a:gd name="connsiteY113" fmla="*/ 201789 h 838042"/>
                  <a:gd name="connsiteX114" fmla="*/ 694397 w 1033465"/>
                  <a:gd name="connsiteY114" fmla="*/ 226429 h 838042"/>
                  <a:gd name="connsiteX115" fmla="*/ 656678 w 1033465"/>
                  <a:gd name="connsiteY115" fmla="*/ 257626 h 838042"/>
                  <a:gd name="connsiteX116" fmla="*/ 616001 w 1033465"/>
                  <a:gd name="connsiteY116" fmla="*/ 286712 h 838042"/>
                  <a:gd name="connsiteX117" fmla="*/ 564857 w 1033465"/>
                  <a:gd name="connsiteY117" fmla="*/ 287389 h 838042"/>
                  <a:gd name="connsiteX118" fmla="*/ 530567 w 1033465"/>
                  <a:gd name="connsiteY118" fmla="*/ 274054 h 838042"/>
                  <a:gd name="connsiteX119" fmla="*/ 507707 w 1033465"/>
                  <a:gd name="connsiteY119" fmla="*/ 235954 h 838042"/>
                  <a:gd name="connsiteX120" fmla="*/ 509612 w 1033465"/>
                  <a:gd name="connsiteY120" fmla="*/ 171184 h 838042"/>
                  <a:gd name="connsiteX121" fmla="*/ 508314 w 1033465"/>
                  <a:gd name="connsiteY121" fmla="*/ 73485 h 838042"/>
                  <a:gd name="connsiteX122" fmla="*/ 454116 w 1033465"/>
                  <a:gd name="connsiteY122" fmla="*/ 11248 h 838042"/>
                  <a:gd name="connsiteX123" fmla="*/ 442470 w 1033465"/>
                  <a:gd name="connsiteY123" fmla="*/ 75864 h 838042"/>
                  <a:gd name="connsiteX124" fmla="*/ 439226 w 1033465"/>
                  <a:gd name="connsiteY124" fmla="*/ 132660 h 838042"/>
                  <a:gd name="connsiteX125" fmla="*/ 436054 w 1033465"/>
                  <a:gd name="connsiteY125"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6222 w 1033465"/>
                  <a:gd name="connsiteY12" fmla="*/ 201664 h 838042"/>
                  <a:gd name="connsiteX13" fmla="*/ 52412 w 1033465"/>
                  <a:gd name="connsiteY13" fmla="*/ 207379 h 838042"/>
                  <a:gd name="connsiteX14" fmla="*/ 48602 w 1033465"/>
                  <a:gd name="connsiteY14" fmla="*/ 218809 h 838042"/>
                  <a:gd name="connsiteX15" fmla="*/ 52412 w 1033465"/>
                  <a:gd name="connsiteY15" fmla="*/ 256909 h 838042"/>
                  <a:gd name="connsiteX16" fmla="*/ 56222 w 1033465"/>
                  <a:gd name="connsiteY16" fmla="*/ 262624 h 838042"/>
                  <a:gd name="connsiteX17" fmla="*/ 61937 w 1033465"/>
                  <a:gd name="connsiteY17" fmla="*/ 266434 h 838042"/>
                  <a:gd name="connsiteX18" fmla="*/ 65747 w 1033465"/>
                  <a:gd name="connsiteY18" fmla="*/ 272149 h 838042"/>
                  <a:gd name="connsiteX19" fmla="*/ 82892 w 1033465"/>
                  <a:gd name="connsiteY19" fmla="*/ 281674 h 838042"/>
                  <a:gd name="connsiteX20" fmla="*/ 105752 w 1033465"/>
                  <a:gd name="connsiteY20" fmla="*/ 283579 h 838042"/>
                  <a:gd name="connsiteX21" fmla="*/ 126707 w 1033465"/>
                  <a:gd name="connsiteY21" fmla="*/ 289294 h 838042"/>
                  <a:gd name="connsiteX22" fmla="*/ 132422 w 1033465"/>
                  <a:gd name="connsiteY22" fmla="*/ 291199 h 838042"/>
                  <a:gd name="connsiteX23" fmla="*/ 138137 w 1033465"/>
                  <a:gd name="connsiteY23" fmla="*/ 296914 h 838042"/>
                  <a:gd name="connsiteX24" fmla="*/ 145757 w 1033465"/>
                  <a:gd name="connsiteY24" fmla="*/ 298819 h 838042"/>
                  <a:gd name="connsiteX25" fmla="*/ 168617 w 1033465"/>
                  <a:gd name="connsiteY25" fmla="*/ 302629 h 838042"/>
                  <a:gd name="connsiteX26" fmla="*/ 193382 w 1033465"/>
                  <a:gd name="connsiteY26" fmla="*/ 308344 h 838042"/>
                  <a:gd name="connsiteX27" fmla="*/ 210527 w 1033465"/>
                  <a:gd name="connsiteY27" fmla="*/ 314059 h 838042"/>
                  <a:gd name="connsiteX28" fmla="*/ 216242 w 1033465"/>
                  <a:gd name="connsiteY28" fmla="*/ 315964 h 838042"/>
                  <a:gd name="connsiteX29" fmla="*/ 231482 w 1033465"/>
                  <a:gd name="connsiteY29" fmla="*/ 319774 h 838042"/>
                  <a:gd name="connsiteX30" fmla="*/ 250532 w 1033465"/>
                  <a:gd name="connsiteY30" fmla="*/ 325489 h 838042"/>
                  <a:gd name="connsiteX31" fmla="*/ 256247 w 1033465"/>
                  <a:gd name="connsiteY31" fmla="*/ 329299 h 838042"/>
                  <a:gd name="connsiteX32" fmla="*/ 269582 w 1033465"/>
                  <a:gd name="connsiteY32" fmla="*/ 344539 h 838042"/>
                  <a:gd name="connsiteX33" fmla="*/ 275297 w 1033465"/>
                  <a:gd name="connsiteY33" fmla="*/ 363589 h 838042"/>
                  <a:gd name="connsiteX34" fmla="*/ 277202 w 1033465"/>
                  <a:gd name="connsiteY34" fmla="*/ 369304 h 838042"/>
                  <a:gd name="connsiteX35" fmla="*/ 279107 w 1033465"/>
                  <a:gd name="connsiteY35" fmla="*/ 375019 h 838042"/>
                  <a:gd name="connsiteX36" fmla="*/ 281012 w 1033465"/>
                  <a:gd name="connsiteY36" fmla="*/ 399784 h 838042"/>
                  <a:gd name="connsiteX37" fmla="*/ 282917 w 1033465"/>
                  <a:gd name="connsiteY37" fmla="*/ 405499 h 838042"/>
                  <a:gd name="connsiteX38" fmla="*/ 281012 w 1033465"/>
                  <a:gd name="connsiteY38" fmla="*/ 424549 h 838042"/>
                  <a:gd name="connsiteX39" fmla="*/ 279107 w 1033465"/>
                  <a:gd name="connsiteY39" fmla="*/ 434074 h 838042"/>
                  <a:gd name="connsiteX40" fmla="*/ 265772 w 1033465"/>
                  <a:gd name="connsiteY40" fmla="*/ 447409 h 838042"/>
                  <a:gd name="connsiteX41" fmla="*/ 254342 w 1033465"/>
                  <a:gd name="connsiteY41" fmla="*/ 455029 h 838042"/>
                  <a:gd name="connsiteX42" fmla="*/ 242912 w 1033465"/>
                  <a:gd name="connsiteY42" fmla="*/ 458839 h 838042"/>
                  <a:gd name="connsiteX43" fmla="*/ 128612 w 1033465"/>
                  <a:gd name="connsiteY43" fmla="*/ 458839 h 838042"/>
                  <a:gd name="connsiteX44" fmla="*/ 122897 w 1033465"/>
                  <a:gd name="connsiteY44" fmla="*/ 460744 h 838042"/>
                  <a:gd name="connsiteX45" fmla="*/ 107657 w 1033465"/>
                  <a:gd name="connsiteY45" fmla="*/ 462649 h 838042"/>
                  <a:gd name="connsiteX46" fmla="*/ 90512 w 1033465"/>
                  <a:gd name="connsiteY46" fmla="*/ 468364 h 838042"/>
                  <a:gd name="connsiteX47" fmla="*/ 84797 w 1033465"/>
                  <a:gd name="connsiteY47" fmla="*/ 470269 h 838042"/>
                  <a:gd name="connsiteX48" fmla="*/ 79082 w 1033465"/>
                  <a:gd name="connsiteY48" fmla="*/ 474079 h 838042"/>
                  <a:gd name="connsiteX49" fmla="*/ 67652 w 1033465"/>
                  <a:gd name="connsiteY49" fmla="*/ 475984 h 838042"/>
                  <a:gd name="connsiteX50" fmla="*/ 29552 w 1033465"/>
                  <a:gd name="connsiteY50" fmla="*/ 477889 h 838042"/>
                  <a:gd name="connsiteX51" fmla="*/ 18122 w 1033465"/>
                  <a:gd name="connsiteY51" fmla="*/ 483604 h 838042"/>
                  <a:gd name="connsiteX52" fmla="*/ 8597 w 1033465"/>
                  <a:gd name="connsiteY52" fmla="*/ 493129 h 838042"/>
                  <a:gd name="connsiteX53" fmla="*/ 6692 w 1033465"/>
                  <a:gd name="connsiteY53" fmla="*/ 498844 h 838042"/>
                  <a:gd name="connsiteX54" fmla="*/ 2882 w 1033465"/>
                  <a:gd name="connsiteY54" fmla="*/ 504559 h 838042"/>
                  <a:gd name="connsiteX55" fmla="*/ 14312 w 1033465"/>
                  <a:gd name="connsiteY55" fmla="*/ 540754 h 838042"/>
                  <a:gd name="connsiteX56" fmla="*/ 147662 w 1033465"/>
                  <a:gd name="connsiteY56" fmla="*/ 540754 h 838042"/>
                  <a:gd name="connsiteX57" fmla="*/ 155282 w 1033465"/>
                  <a:gd name="connsiteY57" fmla="*/ 538849 h 838042"/>
                  <a:gd name="connsiteX58" fmla="*/ 305777 w 1033465"/>
                  <a:gd name="connsiteY58" fmla="*/ 533134 h 838042"/>
                  <a:gd name="connsiteX59" fmla="*/ 321017 w 1033465"/>
                  <a:gd name="connsiteY59" fmla="*/ 540754 h 838042"/>
                  <a:gd name="connsiteX60" fmla="*/ 332447 w 1033465"/>
                  <a:gd name="connsiteY60" fmla="*/ 546469 h 838042"/>
                  <a:gd name="connsiteX61" fmla="*/ 336257 w 1033465"/>
                  <a:gd name="connsiteY61" fmla="*/ 552184 h 838042"/>
                  <a:gd name="connsiteX62" fmla="*/ 341972 w 1033465"/>
                  <a:gd name="connsiteY62" fmla="*/ 554089 h 838042"/>
                  <a:gd name="connsiteX63" fmla="*/ 353402 w 1033465"/>
                  <a:gd name="connsiteY63" fmla="*/ 561709 h 838042"/>
                  <a:gd name="connsiteX64" fmla="*/ 359117 w 1033465"/>
                  <a:gd name="connsiteY64" fmla="*/ 565519 h 838042"/>
                  <a:gd name="connsiteX65" fmla="*/ 362927 w 1033465"/>
                  <a:gd name="connsiteY65" fmla="*/ 571234 h 838042"/>
                  <a:gd name="connsiteX66" fmla="*/ 368642 w 1033465"/>
                  <a:gd name="connsiteY66" fmla="*/ 582664 h 838042"/>
                  <a:gd name="connsiteX67" fmla="*/ 364832 w 1033465"/>
                  <a:gd name="connsiteY67" fmla="*/ 609334 h 838042"/>
                  <a:gd name="connsiteX68" fmla="*/ 361022 w 1033465"/>
                  <a:gd name="connsiteY68" fmla="*/ 615049 h 838042"/>
                  <a:gd name="connsiteX69" fmla="*/ 359117 w 1033465"/>
                  <a:gd name="connsiteY69" fmla="*/ 620764 h 838042"/>
                  <a:gd name="connsiteX70" fmla="*/ 355307 w 1033465"/>
                  <a:gd name="connsiteY70" fmla="*/ 626479 h 838042"/>
                  <a:gd name="connsiteX71" fmla="*/ 353402 w 1033465"/>
                  <a:gd name="connsiteY71" fmla="*/ 632194 h 838042"/>
                  <a:gd name="connsiteX72" fmla="*/ 349592 w 1033465"/>
                  <a:gd name="connsiteY72" fmla="*/ 637909 h 838042"/>
                  <a:gd name="connsiteX73" fmla="*/ 332447 w 1033465"/>
                  <a:gd name="connsiteY73" fmla="*/ 704584 h 838042"/>
                  <a:gd name="connsiteX74" fmla="*/ 330542 w 1033465"/>
                  <a:gd name="connsiteY74" fmla="*/ 756019 h 838042"/>
                  <a:gd name="connsiteX75" fmla="*/ 332447 w 1033465"/>
                  <a:gd name="connsiteY75" fmla="*/ 780784 h 838042"/>
                  <a:gd name="connsiteX76" fmla="*/ 334352 w 1033465"/>
                  <a:gd name="connsiteY76" fmla="*/ 786499 h 838042"/>
                  <a:gd name="connsiteX77" fmla="*/ 338162 w 1033465"/>
                  <a:gd name="connsiteY77" fmla="*/ 790309 h 838042"/>
                  <a:gd name="connsiteX78" fmla="*/ 366737 w 1033465"/>
                  <a:gd name="connsiteY78" fmla="*/ 836029 h 838042"/>
                  <a:gd name="connsiteX79" fmla="*/ 389597 w 1033465"/>
                  <a:gd name="connsiteY79" fmla="*/ 837934 h 838042"/>
                  <a:gd name="connsiteX80" fmla="*/ 397407 w 1033465"/>
                  <a:gd name="connsiteY80" fmla="*/ 833530 h 838042"/>
                  <a:gd name="connsiteX81" fmla="*/ 402932 w 1033465"/>
                  <a:gd name="connsiteY81" fmla="*/ 784594 h 838042"/>
                  <a:gd name="connsiteX82" fmla="*/ 406742 w 1033465"/>
                  <a:gd name="connsiteY82" fmla="*/ 727444 h 838042"/>
                  <a:gd name="connsiteX83" fmla="*/ 423887 w 1033465"/>
                  <a:gd name="connsiteY83" fmla="*/ 672199 h 838042"/>
                  <a:gd name="connsiteX84" fmla="*/ 429602 w 1033465"/>
                  <a:gd name="connsiteY84" fmla="*/ 658864 h 838042"/>
                  <a:gd name="connsiteX85" fmla="*/ 444084 w 1033465"/>
                  <a:gd name="connsiteY85" fmla="*/ 626947 h 838042"/>
                  <a:gd name="connsiteX86" fmla="*/ 464289 w 1033465"/>
                  <a:gd name="connsiteY86" fmla="*/ 600072 h 838042"/>
                  <a:gd name="connsiteX87" fmla="*/ 523510 w 1033465"/>
                  <a:gd name="connsiteY87" fmla="*/ 565123 h 838042"/>
                  <a:gd name="connsiteX88" fmla="*/ 599348 w 1033465"/>
                  <a:gd name="connsiteY88" fmla="*/ 550915 h 838042"/>
                  <a:gd name="connsiteX89" fmla="*/ 707801 w 1033465"/>
                  <a:gd name="connsiteY89" fmla="*/ 612819 h 838042"/>
                  <a:gd name="connsiteX90" fmla="*/ 780122 w 1033465"/>
                  <a:gd name="connsiteY90" fmla="*/ 656959 h 838042"/>
                  <a:gd name="connsiteX91" fmla="*/ 804887 w 1033465"/>
                  <a:gd name="connsiteY91" fmla="*/ 632194 h 838042"/>
                  <a:gd name="connsiteX92" fmla="*/ 801077 w 1033465"/>
                  <a:gd name="connsiteY92" fmla="*/ 601714 h 838042"/>
                  <a:gd name="connsiteX93" fmla="*/ 762796 w 1033465"/>
                  <a:gd name="connsiteY93" fmla="*/ 562523 h 838042"/>
                  <a:gd name="connsiteX94" fmla="*/ 650582 w 1033465"/>
                  <a:gd name="connsiteY94" fmla="*/ 479794 h 838042"/>
                  <a:gd name="connsiteX95" fmla="*/ 646772 w 1033465"/>
                  <a:gd name="connsiteY95" fmla="*/ 462649 h 838042"/>
                  <a:gd name="connsiteX96" fmla="*/ 658202 w 1033465"/>
                  <a:gd name="connsiteY96" fmla="*/ 426454 h 838042"/>
                  <a:gd name="connsiteX97" fmla="*/ 726782 w 1033465"/>
                  <a:gd name="connsiteY97" fmla="*/ 405499 h 838042"/>
                  <a:gd name="connsiteX98" fmla="*/ 813738 w 1033465"/>
                  <a:gd name="connsiteY98" fmla="*/ 406906 h 838042"/>
                  <a:gd name="connsiteX99" fmla="*/ 906231 w 1033465"/>
                  <a:gd name="connsiteY99" fmla="*/ 417646 h 838042"/>
                  <a:gd name="connsiteX100" fmla="*/ 1002290 w 1033465"/>
                  <a:gd name="connsiteY100" fmla="*/ 426835 h 838042"/>
                  <a:gd name="connsiteX101" fmla="*/ 1032449 w 1033465"/>
                  <a:gd name="connsiteY101" fmla="*/ 402711 h 838042"/>
                  <a:gd name="connsiteX102" fmla="*/ 1020514 w 1033465"/>
                  <a:gd name="connsiteY102" fmla="*/ 377797 h 838042"/>
                  <a:gd name="connsiteX103" fmla="*/ 964889 w 1033465"/>
                  <a:gd name="connsiteY103" fmla="*/ 358029 h 838042"/>
                  <a:gd name="connsiteX104" fmla="*/ 827747 w 1033465"/>
                  <a:gd name="connsiteY104" fmla="*/ 357874 h 838042"/>
                  <a:gd name="connsiteX105" fmla="*/ 755811 w 1033465"/>
                  <a:gd name="connsiteY105" fmla="*/ 361702 h 838042"/>
                  <a:gd name="connsiteX106" fmla="*/ 671537 w 1033465"/>
                  <a:gd name="connsiteY106" fmla="*/ 369304 h 838042"/>
                  <a:gd name="connsiteX107" fmla="*/ 644867 w 1033465"/>
                  <a:gd name="connsiteY107" fmla="*/ 338824 h 838042"/>
                  <a:gd name="connsiteX108" fmla="*/ 676403 w 1033465"/>
                  <a:gd name="connsiteY108" fmla="*/ 304962 h 838042"/>
                  <a:gd name="connsiteX109" fmla="*/ 707732 w 1033465"/>
                  <a:gd name="connsiteY109" fmla="*/ 283579 h 838042"/>
                  <a:gd name="connsiteX110" fmla="*/ 743927 w 1033465"/>
                  <a:gd name="connsiteY110" fmla="*/ 251194 h 838042"/>
                  <a:gd name="connsiteX111" fmla="*/ 783019 w 1033465"/>
                  <a:gd name="connsiteY111" fmla="*/ 213846 h 838042"/>
                  <a:gd name="connsiteX112" fmla="*/ 746401 w 1033465"/>
                  <a:gd name="connsiteY112" fmla="*/ 201789 h 838042"/>
                  <a:gd name="connsiteX113" fmla="*/ 694397 w 1033465"/>
                  <a:gd name="connsiteY113" fmla="*/ 226429 h 838042"/>
                  <a:gd name="connsiteX114" fmla="*/ 656678 w 1033465"/>
                  <a:gd name="connsiteY114" fmla="*/ 257626 h 838042"/>
                  <a:gd name="connsiteX115" fmla="*/ 616001 w 1033465"/>
                  <a:gd name="connsiteY115" fmla="*/ 286712 h 838042"/>
                  <a:gd name="connsiteX116" fmla="*/ 564857 w 1033465"/>
                  <a:gd name="connsiteY116" fmla="*/ 287389 h 838042"/>
                  <a:gd name="connsiteX117" fmla="*/ 530567 w 1033465"/>
                  <a:gd name="connsiteY117" fmla="*/ 274054 h 838042"/>
                  <a:gd name="connsiteX118" fmla="*/ 507707 w 1033465"/>
                  <a:gd name="connsiteY118" fmla="*/ 235954 h 838042"/>
                  <a:gd name="connsiteX119" fmla="*/ 509612 w 1033465"/>
                  <a:gd name="connsiteY119" fmla="*/ 171184 h 838042"/>
                  <a:gd name="connsiteX120" fmla="*/ 508314 w 1033465"/>
                  <a:gd name="connsiteY120" fmla="*/ 73485 h 838042"/>
                  <a:gd name="connsiteX121" fmla="*/ 454116 w 1033465"/>
                  <a:gd name="connsiteY121" fmla="*/ 11248 h 838042"/>
                  <a:gd name="connsiteX122" fmla="*/ 442470 w 1033465"/>
                  <a:gd name="connsiteY122" fmla="*/ 75864 h 838042"/>
                  <a:gd name="connsiteX123" fmla="*/ 439226 w 1033465"/>
                  <a:gd name="connsiteY123" fmla="*/ 132660 h 838042"/>
                  <a:gd name="connsiteX124" fmla="*/ 436054 w 1033465"/>
                  <a:gd name="connsiteY124"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6222 w 1033465"/>
                  <a:gd name="connsiteY12" fmla="*/ 201664 h 838042"/>
                  <a:gd name="connsiteX13" fmla="*/ 52412 w 1033465"/>
                  <a:gd name="connsiteY13" fmla="*/ 207379 h 838042"/>
                  <a:gd name="connsiteX14" fmla="*/ 52412 w 1033465"/>
                  <a:gd name="connsiteY14" fmla="*/ 256909 h 838042"/>
                  <a:gd name="connsiteX15" fmla="*/ 56222 w 1033465"/>
                  <a:gd name="connsiteY15" fmla="*/ 262624 h 838042"/>
                  <a:gd name="connsiteX16" fmla="*/ 61937 w 1033465"/>
                  <a:gd name="connsiteY16" fmla="*/ 266434 h 838042"/>
                  <a:gd name="connsiteX17" fmla="*/ 65747 w 1033465"/>
                  <a:gd name="connsiteY17" fmla="*/ 272149 h 838042"/>
                  <a:gd name="connsiteX18" fmla="*/ 82892 w 1033465"/>
                  <a:gd name="connsiteY18" fmla="*/ 281674 h 838042"/>
                  <a:gd name="connsiteX19" fmla="*/ 105752 w 1033465"/>
                  <a:gd name="connsiteY19" fmla="*/ 283579 h 838042"/>
                  <a:gd name="connsiteX20" fmla="*/ 126707 w 1033465"/>
                  <a:gd name="connsiteY20" fmla="*/ 289294 h 838042"/>
                  <a:gd name="connsiteX21" fmla="*/ 132422 w 1033465"/>
                  <a:gd name="connsiteY21" fmla="*/ 291199 h 838042"/>
                  <a:gd name="connsiteX22" fmla="*/ 138137 w 1033465"/>
                  <a:gd name="connsiteY22" fmla="*/ 296914 h 838042"/>
                  <a:gd name="connsiteX23" fmla="*/ 145757 w 1033465"/>
                  <a:gd name="connsiteY23" fmla="*/ 298819 h 838042"/>
                  <a:gd name="connsiteX24" fmla="*/ 168617 w 1033465"/>
                  <a:gd name="connsiteY24" fmla="*/ 302629 h 838042"/>
                  <a:gd name="connsiteX25" fmla="*/ 193382 w 1033465"/>
                  <a:gd name="connsiteY25" fmla="*/ 308344 h 838042"/>
                  <a:gd name="connsiteX26" fmla="*/ 210527 w 1033465"/>
                  <a:gd name="connsiteY26" fmla="*/ 314059 h 838042"/>
                  <a:gd name="connsiteX27" fmla="*/ 216242 w 1033465"/>
                  <a:gd name="connsiteY27" fmla="*/ 315964 h 838042"/>
                  <a:gd name="connsiteX28" fmla="*/ 231482 w 1033465"/>
                  <a:gd name="connsiteY28" fmla="*/ 319774 h 838042"/>
                  <a:gd name="connsiteX29" fmla="*/ 250532 w 1033465"/>
                  <a:gd name="connsiteY29" fmla="*/ 325489 h 838042"/>
                  <a:gd name="connsiteX30" fmla="*/ 256247 w 1033465"/>
                  <a:gd name="connsiteY30" fmla="*/ 329299 h 838042"/>
                  <a:gd name="connsiteX31" fmla="*/ 269582 w 1033465"/>
                  <a:gd name="connsiteY31" fmla="*/ 344539 h 838042"/>
                  <a:gd name="connsiteX32" fmla="*/ 275297 w 1033465"/>
                  <a:gd name="connsiteY32" fmla="*/ 363589 h 838042"/>
                  <a:gd name="connsiteX33" fmla="*/ 277202 w 1033465"/>
                  <a:gd name="connsiteY33" fmla="*/ 369304 h 838042"/>
                  <a:gd name="connsiteX34" fmla="*/ 279107 w 1033465"/>
                  <a:gd name="connsiteY34" fmla="*/ 375019 h 838042"/>
                  <a:gd name="connsiteX35" fmla="*/ 281012 w 1033465"/>
                  <a:gd name="connsiteY35" fmla="*/ 399784 h 838042"/>
                  <a:gd name="connsiteX36" fmla="*/ 282917 w 1033465"/>
                  <a:gd name="connsiteY36" fmla="*/ 405499 h 838042"/>
                  <a:gd name="connsiteX37" fmla="*/ 281012 w 1033465"/>
                  <a:gd name="connsiteY37" fmla="*/ 424549 h 838042"/>
                  <a:gd name="connsiteX38" fmla="*/ 279107 w 1033465"/>
                  <a:gd name="connsiteY38" fmla="*/ 434074 h 838042"/>
                  <a:gd name="connsiteX39" fmla="*/ 265772 w 1033465"/>
                  <a:gd name="connsiteY39" fmla="*/ 447409 h 838042"/>
                  <a:gd name="connsiteX40" fmla="*/ 254342 w 1033465"/>
                  <a:gd name="connsiteY40" fmla="*/ 455029 h 838042"/>
                  <a:gd name="connsiteX41" fmla="*/ 242912 w 1033465"/>
                  <a:gd name="connsiteY41" fmla="*/ 458839 h 838042"/>
                  <a:gd name="connsiteX42" fmla="*/ 128612 w 1033465"/>
                  <a:gd name="connsiteY42" fmla="*/ 458839 h 838042"/>
                  <a:gd name="connsiteX43" fmla="*/ 122897 w 1033465"/>
                  <a:gd name="connsiteY43" fmla="*/ 460744 h 838042"/>
                  <a:gd name="connsiteX44" fmla="*/ 107657 w 1033465"/>
                  <a:gd name="connsiteY44" fmla="*/ 462649 h 838042"/>
                  <a:gd name="connsiteX45" fmla="*/ 90512 w 1033465"/>
                  <a:gd name="connsiteY45" fmla="*/ 468364 h 838042"/>
                  <a:gd name="connsiteX46" fmla="*/ 84797 w 1033465"/>
                  <a:gd name="connsiteY46" fmla="*/ 470269 h 838042"/>
                  <a:gd name="connsiteX47" fmla="*/ 79082 w 1033465"/>
                  <a:gd name="connsiteY47" fmla="*/ 474079 h 838042"/>
                  <a:gd name="connsiteX48" fmla="*/ 67652 w 1033465"/>
                  <a:gd name="connsiteY48" fmla="*/ 475984 h 838042"/>
                  <a:gd name="connsiteX49" fmla="*/ 29552 w 1033465"/>
                  <a:gd name="connsiteY49" fmla="*/ 477889 h 838042"/>
                  <a:gd name="connsiteX50" fmla="*/ 18122 w 1033465"/>
                  <a:gd name="connsiteY50" fmla="*/ 483604 h 838042"/>
                  <a:gd name="connsiteX51" fmla="*/ 8597 w 1033465"/>
                  <a:gd name="connsiteY51" fmla="*/ 493129 h 838042"/>
                  <a:gd name="connsiteX52" fmla="*/ 6692 w 1033465"/>
                  <a:gd name="connsiteY52" fmla="*/ 498844 h 838042"/>
                  <a:gd name="connsiteX53" fmla="*/ 2882 w 1033465"/>
                  <a:gd name="connsiteY53" fmla="*/ 504559 h 838042"/>
                  <a:gd name="connsiteX54" fmla="*/ 14312 w 1033465"/>
                  <a:gd name="connsiteY54" fmla="*/ 540754 h 838042"/>
                  <a:gd name="connsiteX55" fmla="*/ 147662 w 1033465"/>
                  <a:gd name="connsiteY55" fmla="*/ 540754 h 838042"/>
                  <a:gd name="connsiteX56" fmla="*/ 155282 w 1033465"/>
                  <a:gd name="connsiteY56" fmla="*/ 538849 h 838042"/>
                  <a:gd name="connsiteX57" fmla="*/ 305777 w 1033465"/>
                  <a:gd name="connsiteY57" fmla="*/ 533134 h 838042"/>
                  <a:gd name="connsiteX58" fmla="*/ 321017 w 1033465"/>
                  <a:gd name="connsiteY58" fmla="*/ 540754 h 838042"/>
                  <a:gd name="connsiteX59" fmla="*/ 332447 w 1033465"/>
                  <a:gd name="connsiteY59" fmla="*/ 546469 h 838042"/>
                  <a:gd name="connsiteX60" fmla="*/ 336257 w 1033465"/>
                  <a:gd name="connsiteY60" fmla="*/ 552184 h 838042"/>
                  <a:gd name="connsiteX61" fmla="*/ 341972 w 1033465"/>
                  <a:gd name="connsiteY61" fmla="*/ 554089 h 838042"/>
                  <a:gd name="connsiteX62" fmla="*/ 353402 w 1033465"/>
                  <a:gd name="connsiteY62" fmla="*/ 561709 h 838042"/>
                  <a:gd name="connsiteX63" fmla="*/ 359117 w 1033465"/>
                  <a:gd name="connsiteY63" fmla="*/ 565519 h 838042"/>
                  <a:gd name="connsiteX64" fmla="*/ 362927 w 1033465"/>
                  <a:gd name="connsiteY64" fmla="*/ 571234 h 838042"/>
                  <a:gd name="connsiteX65" fmla="*/ 368642 w 1033465"/>
                  <a:gd name="connsiteY65" fmla="*/ 582664 h 838042"/>
                  <a:gd name="connsiteX66" fmla="*/ 364832 w 1033465"/>
                  <a:gd name="connsiteY66" fmla="*/ 609334 h 838042"/>
                  <a:gd name="connsiteX67" fmla="*/ 361022 w 1033465"/>
                  <a:gd name="connsiteY67" fmla="*/ 615049 h 838042"/>
                  <a:gd name="connsiteX68" fmla="*/ 359117 w 1033465"/>
                  <a:gd name="connsiteY68" fmla="*/ 620764 h 838042"/>
                  <a:gd name="connsiteX69" fmla="*/ 355307 w 1033465"/>
                  <a:gd name="connsiteY69" fmla="*/ 626479 h 838042"/>
                  <a:gd name="connsiteX70" fmla="*/ 353402 w 1033465"/>
                  <a:gd name="connsiteY70" fmla="*/ 632194 h 838042"/>
                  <a:gd name="connsiteX71" fmla="*/ 349592 w 1033465"/>
                  <a:gd name="connsiteY71" fmla="*/ 637909 h 838042"/>
                  <a:gd name="connsiteX72" fmla="*/ 332447 w 1033465"/>
                  <a:gd name="connsiteY72" fmla="*/ 704584 h 838042"/>
                  <a:gd name="connsiteX73" fmla="*/ 330542 w 1033465"/>
                  <a:gd name="connsiteY73" fmla="*/ 756019 h 838042"/>
                  <a:gd name="connsiteX74" fmla="*/ 332447 w 1033465"/>
                  <a:gd name="connsiteY74" fmla="*/ 780784 h 838042"/>
                  <a:gd name="connsiteX75" fmla="*/ 334352 w 1033465"/>
                  <a:gd name="connsiteY75" fmla="*/ 786499 h 838042"/>
                  <a:gd name="connsiteX76" fmla="*/ 338162 w 1033465"/>
                  <a:gd name="connsiteY76" fmla="*/ 790309 h 838042"/>
                  <a:gd name="connsiteX77" fmla="*/ 366737 w 1033465"/>
                  <a:gd name="connsiteY77" fmla="*/ 836029 h 838042"/>
                  <a:gd name="connsiteX78" fmla="*/ 389597 w 1033465"/>
                  <a:gd name="connsiteY78" fmla="*/ 837934 h 838042"/>
                  <a:gd name="connsiteX79" fmla="*/ 397407 w 1033465"/>
                  <a:gd name="connsiteY79" fmla="*/ 833530 h 838042"/>
                  <a:gd name="connsiteX80" fmla="*/ 402932 w 1033465"/>
                  <a:gd name="connsiteY80" fmla="*/ 784594 h 838042"/>
                  <a:gd name="connsiteX81" fmla="*/ 406742 w 1033465"/>
                  <a:gd name="connsiteY81" fmla="*/ 727444 h 838042"/>
                  <a:gd name="connsiteX82" fmla="*/ 423887 w 1033465"/>
                  <a:gd name="connsiteY82" fmla="*/ 672199 h 838042"/>
                  <a:gd name="connsiteX83" fmla="*/ 429602 w 1033465"/>
                  <a:gd name="connsiteY83" fmla="*/ 658864 h 838042"/>
                  <a:gd name="connsiteX84" fmla="*/ 444084 w 1033465"/>
                  <a:gd name="connsiteY84" fmla="*/ 626947 h 838042"/>
                  <a:gd name="connsiteX85" fmla="*/ 464289 w 1033465"/>
                  <a:gd name="connsiteY85" fmla="*/ 600072 h 838042"/>
                  <a:gd name="connsiteX86" fmla="*/ 523510 w 1033465"/>
                  <a:gd name="connsiteY86" fmla="*/ 565123 h 838042"/>
                  <a:gd name="connsiteX87" fmla="*/ 599348 w 1033465"/>
                  <a:gd name="connsiteY87" fmla="*/ 550915 h 838042"/>
                  <a:gd name="connsiteX88" fmla="*/ 707801 w 1033465"/>
                  <a:gd name="connsiteY88" fmla="*/ 612819 h 838042"/>
                  <a:gd name="connsiteX89" fmla="*/ 780122 w 1033465"/>
                  <a:gd name="connsiteY89" fmla="*/ 656959 h 838042"/>
                  <a:gd name="connsiteX90" fmla="*/ 804887 w 1033465"/>
                  <a:gd name="connsiteY90" fmla="*/ 632194 h 838042"/>
                  <a:gd name="connsiteX91" fmla="*/ 801077 w 1033465"/>
                  <a:gd name="connsiteY91" fmla="*/ 601714 h 838042"/>
                  <a:gd name="connsiteX92" fmla="*/ 762796 w 1033465"/>
                  <a:gd name="connsiteY92" fmla="*/ 562523 h 838042"/>
                  <a:gd name="connsiteX93" fmla="*/ 650582 w 1033465"/>
                  <a:gd name="connsiteY93" fmla="*/ 479794 h 838042"/>
                  <a:gd name="connsiteX94" fmla="*/ 646772 w 1033465"/>
                  <a:gd name="connsiteY94" fmla="*/ 462649 h 838042"/>
                  <a:gd name="connsiteX95" fmla="*/ 658202 w 1033465"/>
                  <a:gd name="connsiteY95" fmla="*/ 426454 h 838042"/>
                  <a:gd name="connsiteX96" fmla="*/ 726782 w 1033465"/>
                  <a:gd name="connsiteY96" fmla="*/ 405499 h 838042"/>
                  <a:gd name="connsiteX97" fmla="*/ 813738 w 1033465"/>
                  <a:gd name="connsiteY97" fmla="*/ 406906 h 838042"/>
                  <a:gd name="connsiteX98" fmla="*/ 906231 w 1033465"/>
                  <a:gd name="connsiteY98" fmla="*/ 417646 h 838042"/>
                  <a:gd name="connsiteX99" fmla="*/ 1002290 w 1033465"/>
                  <a:gd name="connsiteY99" fmla="*/ 426835 h 838042"/>
                  <a:gd name="connsiteX100" fmla="*/ 1032449 w 1033465"/>
                  <a:gd name="connsiteY100" fmla="*/ 402711 h 838042"/>
                  <a:gd name="connsiteX101" fmla="*/ 1020514 w 1033465"/>
                  <a:gd name="connsiteY101" fmla="*/ 377797 h 838042"/>
                  <a:gd name="connsiteX102" fmla="*/ 964889 w 1033465"/>
                  <a:gd name="connsiteY102" fmla="*/ 358029 h 838042"/>
                  <a:gd name="connsiteX103" fmla="*/ 827747 w 1033465"/>
                  <a:gd name="connsiteY103" fmla="*/ 357874 h 838042"/>
                  <a:gd name="connsiteX104" fmla="*/ 755811 w 1033465"/>
                  <a:gd name="connsiteY104" fmla="*/ 361702 h 838042"/>
                  <a:gd name="connsiteX105" fmla="*/ 671537 w 1033465"/>
                  <a:gd name="connsiteY105" fmla="*/ 369304 h 838042"/>
                  <a:gd name="connsiteX106" fmla="*/ 644867 w 1033465"/>
                  <a:gd name="connsiteY106" fmla="*/ 338824 h 838042"/>
                  <a:gd name="connsiteX107" fmla="*/ 676403 w 1033465"/>
                  <a:gd name="connsiteY107" fmla="*/ 304962 h 838042"/>
                  <a:gd name="connsiteX108" fmla="*/ 707732 w 1033465"/>
                  <a:gd name="connsiteY108" fmla="*/ 283579 h 838042"/>
                  <a:gd name="connsiteX109" fmla="*/ 743927 w 1033465"/>
                  <a:gd name="connsiteY109" fmla="*/ 251194 h 838042"/>
                  <a:gd name="connsiteX110" fmla="*/ 783019 w 1033465"/>
                  <a:gd name="connsiteY110" fmla="*/ 213846 h 838042"/>
                  <a:gd name="connsiteX111" fmla="*/ 746401 w 1033465"/>
                  <a:gd name="connsiteY111" fmla="*/ 201789 h 838042"/>
                  <a:gd name="connsiteX112" fmla="*/ 694397 w 1033465"/>
                  <a:gd name="connsiteY112" fmla="*/ 226429 h 838042"/>
                  <a:gd name="connsiteX113" fmla="*/ 656678 w 1033465"/>
                  <a:gd name="connsiteY113" fmla="*/ 257626 h 838042"/>
                  <a:gd name="connsiteX114" fmla="*/ 616001 w 1033465"/>
                  <a:gd name="connsiteY114" fmla="*/ 286712 h 838042"/>
                  <a:gd name="connsiteX115" fmla="*/ 564857 w 1033465"/>
                  <a:gd name="connsiteY115" fmla="*/ 287389 h 838042"/>
                  <a:gd name="connsiteX116" fmla="*/ 530567 w 1033465"/>
                  <a:gd name="connsiteY116" fmla="*/ 274054 h 838042"/>
                  <a:gd name="connsiteX117" fmla="*/ 507707 w 1033465"/>
                  <a:gd name="connsiteY117" fmla="*/ 235954 h 838042"/>
                  <a:gd name="connsiteX118" fmla="*/ 509612 w 1033465"/>
                  <a:gd name="connsiteY118" fmla="*/ 171184 h 838042"/>
                  <a:gd name="connsiteX119" fmla="*/ 508314 w 1033465"/>
                  <a:gd name="connsiteY119" fmla="*/ 73485 h 838042"/>
                  <a:gd name="connsiteX120" fmla="*/ 454116 w 1033465"/>
                  <a:gd name="connsiteY120" fmla="*/ 11248 h 838042"/>
                  <a:gd name="connsiteX121" fmla="*/ 442470 w 1033465"/>
                  <a:gd name="connsiteY121" fmla="*/ 75864 h 838042"/>
                  <a:gd name="connsiteX122" fmla="*/ 439226 w 1033465"/>
                  <a:gd name="connsiteY122" fmla="*/ 132660 h 838042"/>
                  <a:gd name="connsiteX123" fmla="*/ 436054 w 1033465"/>
                  <a:gd name="connsiteY123"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6222 w 1033465"/>
                  <a:gd name="connsiteY12" fmla="*/ 201664 h 838042"/>
                  <a:gd name="connsiteX13" fmla="*/ 52412 w 1033465"/>
                  <a:gd name="connsiteY13" fmla="*/ 256909 h 838042"/>
                  <a:gd name="connsiteX14" fmla="*/ 56222 w 1033465"/>
                  <a:gd name="connsiteY14" fmla="*/ 262624 h 838042"/>
                  <a:gd name="connsiteX15" fmla="*/ 61937 w 1033465"/>
                  <a:gd name="connsiteY15" fmla="*/ 266434 h 838042"/>
                  <a:gd name="connsiteX16" fmla="*/ 65747 w 1033465"/>
                  <a:gd name="connsiteY16" fmla="*/ 272149 h 838042"/>
                  <a:gd name="connsiteX17" fmla="*/ 82892 w 1033465"/>
                  <a:gd name="connsiteY17" fmla="*/ 281674 h 838042"/>
                  <a:gd name="connsiteX18" fmla="*/ 105752 w 1033465"/>
                  <a:gd name="connsiteY18" fmla="*/ 283579 h 838042"/>
                  <a:gd name="connsiteX19" fmla="*/ 126707 w 1033465"/>
                  <a:gd name="connsiteY19" fmla="*/ 289294 h 838042"/>
                  <a:gd name="connsiteX20" fmla="*/ 132422 w 1033465"/>
                  <a:gd name="connsiteY20" fmla="*/ 291199 h 838042"/>
                  <a:gd name="connsiteX21" fmla="*/ 138137 w 1033465"/>
                  <a:gd name="connsiteY21" fmla="*/ 296914 h 838042"/>
                  <a:gd name="connsiteX22" fmla="*/ 145757 w 1033465"/>
                  <a:gd name="connsiteY22" fmla="*/ 298819 h 838042"/>
                  <a:gd name="connsiteX23" fmla="*/ 168617 w 1033465"/>
                  <a:gd name="connsiteY23" fmla="*/ 302629 h 838042"/>
                  <a:gd name="connsiteX24" fmla="*/ 193382 w 1033465"/>
                  <a:gd name="connsiteY24" fmla="*/ 308344 h 838042"/>
                  <a:gd name="connsiteX25" fmla="*/ 210527 w 1033465"/>
                  <a:gd name="connsiteY25" fmla="*/ 314059 h 838042"/>
                  <a:gd name="connsiteX26" fmla="*/ 216242 w 1033465"/>
                  <a:gd name="connsiteY26" fmla="*/ 315964 h 838042"/>
                  <a:gd name="connsiteX27" fmla="*/ 231482 w 1033465"/>
                  <a:gd name="connsiteY27" fmla="*/ 319774 h 838042"/>
                  <a:gd name="connsiteX28" fmla="*/ 250532 w 1033465"/>
                  <a:gd name="connsiteY28" fmla="*/ 325489 h 838042"/>
                  <a:gd name="connsiteX29" fmla="*/ 256247 w 1033465"/>
                  <a:gd name="connsiteY29" fmla="*/ 329299 h 838042"/>
                  <a:gd name="connsiteX30" fmla="*/ 269582 w 1033465"/>
                  <a:gd name="connsiteY30" fmla="*/ 344539 h 838042"/>
                  <a:gd name="connsiteX31" fmla="*/ 275297 w 1033465"/>
                  <a:gd name="connsiteY31" fmla="*/ 363589 h 838042"/>
                  <a:gd name="connsiteX32" fmla="*/ 277202 w 1033465"/>
                  <a:gd name="connsiteY32" fmla="*/ 369304 h 838042"/>
                  <a:gd name="connsiteX33" fmla="*/ 279107 w 1033465"/>
                  <a:gd name="connsiteY33" fmla="*/ 375019 h 838042"/>
                  <a:gd name="connsiteX34" fmla="*/ 281012 w 1033465"/>
                  <a:gd name="connsiteY34" fmla="*/ 399784 h 838042"/>
                  <a:gd name="connsiteX35" fmla="*/ 282917 w 1033465"/>
                  <a:gd name="connsiteY35" fmla="*/ 405499 h 838042"/>
                  <a:gd name="connsiteX36" fmla="*/ 281012 w 1033465"/>
                  <a:gd name="connsiteY36" fmla="*/ 424549 h 838042"/>
                  <a:gd name="connsiteX37" fmla="*/ 279107 w 1033465"/>
                  <a:gd name="connsiteY37" fmla="*/ 434074 h 838042"/>
                  <a:gd name="connsiteX38" fmla="*/ 265772 w 1033465"/>
                  <a:gd name="connsiteY38" fmla="*/ 447409 h 838042"/>
                  <a:gd name="connsiteX39" fmla="*/ 254342 w 1033465"/>
                  <a:gd name="connsiteY39" fmla="*/ 455029 h 838042"/>
                  <a:gd name="connsiteX40" fmla="*/ 242912 w 1033465"/>
                  <a:gd name="connsiteY40" fmla="*/ 458839 h 838042"/>
                  <a:gd name="connsiteX41" fmla="*/ 128612 w 1033465"/>
                  <a:gd name="connsiteY41" fmla="*/ 458839 h 838042"/>
                  <a:gd name="connsiteX42" fmla="*/ 122897 w 1033465"/>
                  <a:gd name="connsiteY42" fmla="*/ 460744 h 838042"/>
                  <a:gd name="connsiteX43" fmla="*/ 107657 w 1033465"/>
                  <a:gd name="connsiteY43" fmla="*/ 462649 h 838042"/>
                  <a:gd name="connsiteX44" fmla="*/ 90512 w 1033465"/>
                  <a:gd name="connsiteY44" fmla="*/ 468364 h 838042"/>
                  <a:gd name="connsiteX45" fmla="*/ 84797 w 1033465"/>
                  <a:gd name="connsiteY45" fmla="*/ 470269 h 838042"/>
                  <a:gd name="connsiteX46" fmla="*/ 79082 w 1033465"/>
                  <a:gd name="connsiteY46" fmla="*/ 474079 h 838042"/>
                  <a:gd name="connsiteX47" fmla="*/ 67652 w 1033465"/>
                  <a:gd name="connsiteY47" fmla="*/ 475984 h 838042"/>
                  <a:gd name="connsiteX48" fmla="*/ 29552 w 1033465"/>
                  <a:gd name="connsiteY48" fmla="*/ 477889 h 838042"/>
                  <a:gd name="connsiteX49" fmla="*/ 18122 w 1033465"/>
                  <a:gd name="connsiteY49" fmla="*/ 483604 h 838042"/>
                  <a:gd name="connsiteX50" fmla="*/ 8597 w 1033465"/>
                  <a:gd name="connsiteY50" fmla="*/ 493129 h 838042"/>
                  <a:gd name="connsiteX51" fmla="*/ 6692 w 1033465"/>
                  <a:gd name="connsiteY51" fmla="*/ 498844 h 838042"/>
                  <a:gd name="connsiteX52" fmla="*/ 2882 w 1033465"/>
                  <a:gd name="connsiteY52" fmla="*/ 504559 h 838042"/>
                  <a:gd name="connsiteX53" fmla="*/ 14312 w 1033465"/>
                  <a:gd name="connsiteY53" fmla="*/ 540754 h 838042"/>
                  <a:gd name="connsiteX54" fmla="*/ 147662 w 1033465"/>
                  <a:gd name="connsiteY54" fmla="*/ 540754 h 838042"/>
                  <a:gd name="connsiteX55" fmla="*/ 155282 w 1033465"/>
                  <a:gd name="connsiteY55" fmla="*/ 538849 h 838042"/>
                  <a:gd name="connsiteX56" fmla="*/ 305777 w 1033465"/>
                  <a:gd name="connsiteY56" fmla="*/ 533134 h 838042"/>
                  <a:gd name="connsiteX57" fmla="*/ 321017 w 1033465"/>
                  <a:gd name="connsiteY57" fmla="*/ 540754 h 838042"/>
                  <a:gd name="connsiteX58" fmla="*/ 332447 w 1033465"/>
                  <a:gd name="connsiteY58" fmla="*/ 546469 h 838042"/>
                  <a:gd name="connsiteX59" fmla="*/ 336257 w 1033465"/>
                  <a:gd name="connsiteY59" fmla="*/ 552184 h 838042"/>
                  <a:gd name="connsiteX60" fmla="*/ 341972 w 1033465"/>
                  <a:gd name="connsiteY60" fmla="*/ 554089 h 838042"/>
                  <a:gd name="connsiteX61" fmla="*/ 353402 w 1033465"/>
                  <a:gd name="connsiteY61" fmla="*/ 561709 h 838042"/>
                  <a:gd name="connsiteX62" fmla="*/ 359117 w 1033465"/>
                  <a:gd name="connsiteY62" fmla="*/ 565519 h 838042"/>
                  <a:gd name="connsiteX63" fmla="*/ 362927 w 1033465"/>
                  <a:gd name="connsiteY63" fmla="*/ 571234 h 838042"/>
                  <a:gd name="connsiteX64" fmla="*/ 368642 w 1033465"/>
                  <a:gd name="connsiteY64" fmla="*/ 582664 h 838042"/>
                  <a:gd name="connsiteX65" fmla="*/ 364832 w 1033465"/>
                  <a:gd name="connsiteY65" fmla="*/ 609334 h 838042"/>
                  <a:gd name="connsiteX66" fmla="*/ 361022 w 1033465"/>
                  <a:gd name="connsiteY66" fmla="*/ 615049 h 838042"/>
                  <a:gd name="connsiteX67" fmla="*/ 359117 w 1033465"/>
                  <a:gd name="connsiteY67" fmla="*/ 620764 h 838042"/>
                  <a:gd name="connsiteX68" fmla="*/ 355307 w 1033465"/>
                  <a:gd name="connsiteY68" fmla="*/ 626479 h 838042"/>
                  <a:gd name="connsiteX69" fmla="*/ 353402 w 1033465"/>
                  <a:gd name="connsiteY69" fmla="*/ 632194 h 838042"/>
                  <a:gd name="connsiteX70" fmla="*/ 349592 w 1033465"/>
                  <a:gd name="connsiteY70" fmla="*/ 637909 h 838042"/>
                  <a:gd name="connsiteX71" fmla="*/ 332447 w 1033465"/>
                  <a:gd name="connsiteY71" fmla="*/ 704584 h 838042"/>
                  <a:gd name="connsiteX72" fmla="*/ 330542 w 1033465"/>
                  <a:gd name="connsiteY72" fmla="*/ 756019 h 838042"/>
                  <a:gd name="connsiteX73" fmla="*/ 332447 w 1033465"/>
                  <a:gd name="connsiteY73" fmla="*/ 780784 h 838042"/>
                  <a:gd name="connsiteX74" fmla="*/ 334352 w 1033465"/>
                  <a:gd name="connsiteY74" fmla="*/ 786499 h 838042"/>
                  <a:gd name="connsiteX75" fmla="*/ 338162 w 1033465"/>
                  <a:gd name="connsiteY75" fmla="*/ 790309 h 838042"/>
                  <a:gd name="connsiteX76" fmla="*/ 366737 w 1033465"/>
                  <a:gd name="connsiteY76" fmla="*/ 836029 h 838042"/>
                  <a:gd name="connsiteX77" fmla="*/ 389597 w 1033465"/>
                  <a:gd name="connsiteY77" fmla="*/ 837934 h 838042"/>
                  <a:gd name="connsiteX78" fmla="*/ 397407 w 1033465"/>
                  <a:gd name="connsiteY78" fmla="*/ 833530 h 838042"/>
                  <a:gd name="connsiteX79" fmla="*/ 402932 w 1033465"/>
                  <a:gd name="connsiteY79" fmla="*/ 784594 h 838042"/>
                  <a:gd name="connsiteX80" fmla="*/ 406742 w 1033465"/>
                  <a:gd name="connsiteY80" fmla="*/ 727444 h 838042"/>
                  <a:gd name="connsiteX81" fmla="*/ 423887 w 1033465"/>
                  <a:gd name="connsiteY81" fmla="*/ 672199 h 838042"/>
                  <a:gd name="connsiteX82" fmla="*/ 429602 w 1033465"/>
                  <a:gd name="connsiteY82" fmla="*/ 658864 h 838042"/>
                  <a:gd name="connsiteX83" fmla="*/ 444084 w 1033465"/>
                  <a:gd name="connsiteY83" fmla="*/ 626947 h 838042"/>
                  <a:gd name="connsiteX84" fmla="*/ 464289 w 1033465"/>
                  <a:gd name="connsiteY84" fmla="*/ 600072 h 838042"/>
                  <a:gd name="connsiteX85" fmla="*/ 523510 w 1033465"/>
                  <a:gd name="connsiteY85" fmla="*/ 565123 h 838042"/>
                  <a:gd name="connsiteX86" fmla="*/ 599348 w 1033465"/>
                  <a:gd name="connsiteY86" fmla="*/ 550915 h 838042"/>
                  <a:gd name="connsiteX87" fmla="*/ 707801 w 1033465"/>
                  <a:gd name="connsiteY87" fmla="*/ 612819 h 838042"/>
                  <a:gd name="connsiteX88" fmla="*/ 780122 w 1033465"/>
                  <a:gd name="connsiteY88" fmla="*/ 656959 h 838042"/>
                  <a:gd name="connsiteX89" fmla="*/ 804887 w 1033465"/>
                  <a:gd name="connsiteY89" fmla="*/ 632194 h 838042"/>
                  <a:gd name="connsiteX90" fmla="*/ 801077 w 1033465"/>
                  <a:gd name="connsiteY90" fmla="*/ 601714 h 838042"/>
                  <a:gd name="connsiteX91" fmla="*/ 762796 w 1033465"/>
                  <a:gd name="connsiteY91" fmla="*/ 562523 h 838042"/>
                  <a:gd name="connsiteX92" fmla="*/ 650582 w 1033465"/>
                  <a:gd name="connsiteY92" fmla="*/ 479794 h 838042"/>
                  <a:gd name="connsiteX93" fmla="*/ 646772 w 1033465"/>
                  <a:gd name="connsiteY93" fmla="*/ 462649 h 838042"/>
                  <a:gd name="connsiteX94" fmla="*/ 658202 w 1033465"/>
                  <a:gd name="connsiteY94" fmla="*/ 426454 h 838042"/>
                  <a:gd name="connsiteX95" fmla="*/ 726782 w 1033465"/>
                  <a:gd name="connsiteY95" fmla="*/ 405499 h 838042"/>
                  <a:gd name="connsiteX96" fmla="*/ 813738 w 1033465"/>
                  <a:gd name="connsiteY96" fmla="*/ 406906 h 838042"/>
                  <a:gd name="connsiteX97" fmla="*/ 906231 w 1033465"/>
                  <a:gd name="connsiteY97" fmla="*/ 417646 h 838042"/>
                  <a:gd name="connsiteX98" fmla="*/ 1002290 w 1033465"/>
                  <a:gd name="connsiteY98" fmla="*/ 426835 h 838042"/>
                  <a:gd name="connsiteX99" fmla="*/ 1032449 w 1033465"/>
                  <a:gd name="connsiteY99" fmla="*/ 402711 h 838042"/>
                  <a:gd name="connsiteX100" fmla="*/ 1020514 w 1033465"/>
                  <a:gd name="connsiteY100" fmla="*/ 377797 h 838042"/>
                  <a:gd name="connsiteX101" fmla="*/ 964889 w 1033465"/>
                  <a:gd name="connsiteY101" fmla="*/ 358029 h 838042"/>
                  <a:gd name="connsiteX102" fmla="*/ 827747 w 1033465"/>
                  <a:gd name="connsiteY102" fmla="*/ 357874 h 838042"/>
                  <a:gd name="connsiteX103" fmla="*/ 755811 w 1033465"/>
                  <a:gd name="connsiteY103" fmla="*/ 361702 h 838042"/>
                  <a:gd name="connsiteX104" fmla="*/ 671537 w 1033465"/>
                  <a:gd name="connsiteY104" fmla="*/ 369304 h 838042"/>
                  <a:gd name="connsiteX105" fmla="*/ 644867 w 1033465"/>
                  <a:gd name="connsiteY105" fmla="*/ 338824 h 838042"/>
                  <a:gd name="connsiteX106" fmla="*/ 676403 w 1033465"/>
                  <a:gd name="connsiteY106" fmla="*/ 304962 h 838042"/>
                  <a:gd name="connsiteX107" fmla="*/ 707732 w 1033465"/>
                  <a:gd name="connsiteY107" fmla="*/ 283579 h 838042"/>
                  <a:gd name="connsiteX108" fmla="*/ 743927 w 1033465"/>
                  <a:gd name="connsiteY108" fmla="*/ 251194 h 838042"/>
                  <a:gd name="connsiteX109" fmla="*/ 783019 w 1033465"/>
                  <a:gd name="connsiteY109" fmla="*/ 213846 h 838042"/>
                  <a:gd name="connsiteX110" fmla="*/ 746401 w 1033465"/>
                  <a:gd name="connsiteY110" fmla="*/ 201789 h 838042"/>
                  <a:gd name="connsiteX111" fmla="*/ 694397 w 1033465"/>
                  <a:gd name="connsiteY111" fmla="*/ 226429 h 838042"/>
                  <a:gd name="connsiteX112" fmla="*/ 656678 w 1033465"/>
                  <a:gd name="connsiteY112" fmla="*/ 257626 h 838042"/>
                  <a:gd name="connsiteX113" fmla="*/ 616001 w 1033465"/>
                  <a:gd name="connsiteY113" fmla="*/ 286712 h 838042"/>
                  <a:gd name="connsiteX114" fmla="*/ 564857 w 1033465"/>
                  <a:gd name="connsiteY114" fmla="*/ 287389 h 838042"/>
                  <a:gd name="connsiteX115" fmla="*/ 530567 w 1033465"/>
                  <a:gd name="connsiteY115" fmla="*/ 274054 h 838042"/>
                  <a:gd name="connsiteX116" fmla="*/ 507707 w 1033465"/>
                  <a:gd name="connsiteY116" fmla="*/ 235954 h 838042"/>
                  <a:gd name="connsiteX117" fmla="*/ 509612 w 1033465"/>
                  <a:gd name="connsiteY117" fmla="*/ 171184 h 838042"/>
                  <a:gd name="connsiteX118" fmla="*/ 508314 w 1033465"/>
                  <a:gd name="connsiteY118" fmla="*/ 73485 h 838042"/>
                  <a:gd name="connsiteX119" fmla="*/ 454116 w 1033465"/>
                  <a:gd name="connsiteY119" fmla="*/ 11248 h 838042"/>
                  <a:gd name="connsiteX120" fmla="*/ 442470 w 1033465"/>
                  <a:gd name="connsiteY120" fmla="*/ 75864 h 838042"/>
                  <a:gd name="connsiteX121" fmla="*/ 439226 w 1033465"/>
                  <a:gd name="connsiteY121" fmla="*/ 132660 h 838042"/>
                  <a:gd name="connsiteX122" fmla="*/ 436054 w 1033465"/>
                  <a:gd name="connsiteY122"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56222 w 1033465"/>
                  <a:gd name="connsiteY13" fmla="*/ 262624 h 838042"/>
                  <a:gd name="connsiteX14" fmla="*/ 61937 w 1033465"/>
                  <a:gd name="connsiteY14" fmla="*/ 266434 h 838042"/>
                  <a:gd name="connsiteX15" fmla="*/ 65747 w 1033465"/>
                  <a:gd name="connsiteY15" fmla="*/ 272149 h 838042"/>
                  <a:gd name="connsiteX16" fmla="*/ 82892 w 1033465"/>
                  <a:gd name="connsiteY16" fmla="*/ 281674 h 838042"/>
                  <a:gd name="connsiteX17" fmla="*/ 105752 w 1033465"/>
                  <a:gd name="connsiteY17" fmla="*/ 283579 h 838042"/>
                  <a:gd name="connsiteX18" fmla="*/ 126707 w 1033465"/>
                  <a:gd name="connsiteY18" fmla="*/ 289294 h 838042"/>
                  <a:gd name="connsiteX19" fmla="*/ 132422 w 1033465"/>
                  <a:gd name="connsiteY19" fmla="*/ 291199 h 838042"/>
                  <a:gd name="connsiteX20" fmla="*/ 138137 w 1033465"/>
                  <a:gd name="connsiteY20" fmla="*/ 296914 h 838042"/>
                  <a:gd name="connsiteX21" fmla="*/ 145757 w 1033465"/>
                  <a:gd name="connsiteY21" fmla="*/ 298819 h 838042"/>
                  <a:gd name="connsiteX22" fmla="*/ 168617 w 1033465"/>
                  <a:gd name="connsiteY22" fmla="*/ 302629 h 838042"/>
                  <a:gd name="connsiteX23" fmla="*/ 193382 w 1033465"/>
                  <a:gd name="connsiteY23" fmla="*/ 308344 h 838042"/>
                  <a:gd name="connsiteX24" fmla="*/ 210527 w 1033465"/>
                  <a:gd name="connsiteY24" fmla="*/ 314059 h 838042"/>
                  <a:gd name="connsiteX25" fmla="*/ 216242 w 1033465"/>
                  <a:gd name="connsiteY25" fmla="*/ 315964 h 838042"/>
                  <a:gd name="connsiteX26" fmla="*/ 231482 w 1033465"/>
                  <a:gd name="connsiteY26" fmla="*/ 319774 h 838042"/>
                  <a:gd name="connsiteX27" fmla="*/ 250532 w 1033465"/>
                  <a:gd name="connsiteY27" fmla="*/ 325489 h 838042"/>
                  <a:gd name="connsiteX28" fmla="*/ 256247 w 1033465"/>
                  <a:gd name="connsiteY28" fmla="*/ 329299 h 838042"/>
                  <a:gd name="connsiteX29" fmla="*/ 269582 w 1033465"/>
                  <a:gd name="connsiteY29" fmla="*/ 344539 h 838042"/>
                  <a:gd name="connsiteX30" fmla="*/ 275297 w 1033465"/>
                  <a:gd name="connsiteY30" fmla="*/ 363589 h 838042"/>
                  <a:gd name="connsiteX31" fmla="*/ 277202 w 1033465"/>
                  <a:gd name="connsiteY31" fmla="*/ 369304 h 838042"/>
                  <a:gd name="connsiteX32" fmla="*/ 279107 w 1033465"/>
                  <a:gd name="connsiteY32" fmla="*/ 375019 h 838042"/>
                  <a:gd name="connsiteX33" fmla="*/ 281012 w 1033465"/>
                  <a:gd name="connsiteY33" fmla="*/ 399784 h 838042"/>
                  <a:gd name="connsiteX34" fmla="*/ 282917 w 1033465"/>
                  <a:gd name="connsiteY34" fmla="*/ 405499 h 838042"/>
                  <a:gd name="connsiteX35" fmla="*/ 281012 w 1033465"/>
                  <a:gd name="connsiteY35" fmla="*/ 424549 h 838042"/>
                  <a:gd name="connsiteX36" fmla="*/ 279107 w 1033465"/>
                  <a:gd name="connsiteY36" fmla="*/ 434074 h 838042"/>
                  <a:gd name="connsiteX37" fmla="*/ 265772 w 1033465"/>
                  <a:gd name="connsiteY37" fmla="*/ 447409 h 838042"/>
                  <a:gd name="connsiteX38" fmla="*/ 254342 w 1033465"/>
                  <a:gd name="connsiteY38" fmla="*/ 455029 h 838042"/>
                  <a:gd name="connsiteX39" fmla="*/ 242912 w 1033465"/>
                  <a:gd name="connsiteY39" fmla="*/ 458839 h 838042"/>
                  <a:gd name="connsiteX40" fmla="*/ 128612 w 1033465"/>
                  <a:gd name="connsiteY40" fmla="*/ 458839 h 838042"/>
                  <a:gd name="connsiteX41" fmla="*/ 122897 w 1033465"/>
                  <a:gd name="connsiteY41" fmla="*/ 460744 h 838042"/>
                  <a:gd name="connsiteX42" fmla="*/ 107657 w 1033465"/>
                  <a:gd name="connsiteY42" fmla="*/ 462649 h 838042"/>
                  <a:gd name="connsiteX43" fmla="*/ 90512 w 1033465"/>
                  <a:gd name="connsiteY43" fmla="*/ 468364 h 838042"/>
                  <a:gd name="connsiteX44" fmla="*/ 84797 w 1033465"/>
                  <a:gd name="connsiteY44" fmla="*/ 470269 h 838042"/>
                  <a:gd name="connsiteX45" fmla="*/ 79082 w 1033465"/>
                  <a:gd name="connsiteY45" fmla="*/ 474079 h 838042"/>
                  <a:gd name="connsiteX46" fmla="*/ 67652 w 1033465"/>
                  <a:gd name="connsiteY46" fmla="*/ 475984 h 838042"/>
                  <a:gd name="connsiteX47" fmla="*/ 29552 w 1033465"/>
                  <a:gd name="connsiteY47" fmla="*/ 477889 h 838042"/>
                  <a:gd name="connsiteX48" fmla="*/ 18122 w 1033465"/>
                  <a:gd name="connsiteY48" fmla="*/ 483604 h 838042"/>
                  <a:gd name="connsiteX49" fmla="*/ 8597 w 1033465"/>
                  <a:gd name="connsiteY49" fmla="*/ 493129 h 838042"/>
                  <a:gd name="connsiteX50" fmla="*/ 6692 w 1033465"/>
                  <a:gd name="connsiteY50" fmla="*/ 498844 h 838042"/>
                  <a:gd name="connsiteX51" fmla="*/ 2882 w 1033465"/>
                  <a:gd name="connsiteY51" fmla="*/ 504559 h 838042"/>
                  <a:gd name="connsiteX52" fmla="*/ 14312 w 1033465"/>
                  <a:gd name="connsiteY52" fmla="*/ 540754 h 838042"/>
                  <a:gd name="connsiteX53" fmla="*/ 147662 w 1033465"/>
                  <a:gd name="connsiteY53" fmla="*/ 540754 h 838042"/>
                  <a:gd name="connsiteX54" fmla="*/ 155282 w 1033465"/>
                  <a:gd name="connsiteY54" fmla="*/ 538849 h 838042"/>
                  <a:gd name="connsiteX55" fmla="*/ 305777 w 1033465"/>
                  <a:gd name="connsiteY55" fmla="*/ 533134 h 838042"/>
                  <a:gd name="connsiteX56" fmla="*/ 321017 w 1033465"/>
                  <a:gd name="connsiteY56" fmla="*/ 540754 h 838042"/>
                  <a:gd name="connsiteX57" fmla="*/ 332447 w 1033465"/>
                  <a:gd name="connsiteY57" fmla="*/ 546469 h 838042"/>
                  <a:gd name="connsiteX58" fmla="*/ 336257 w 1033465"/>
                  <a:gd name="connsiteY58" fmla="*/ 552184 h 838042"/>
                  <a:gd name="connsiteX59" fmla="*/ 341972 w 1033465"/>
                  <a:gd name="connsiteY59" fmla="*/ 554089 h 838042"/>
                  <a:gd name="connsiteX60" fmla="*/ 353402 w 1033465"/>
                  <a:gd name="connsiteY60" fmla="*/ 561709 h 838042"/>
                  <a:gd name="connsiteX61" fmla="*/ 359117 w 1033465"/>
                  <a:gd name="connsiteY61" fmla="*/ 565519 h 838042"/>
                  <a:gd name="connsiteX62" fmla="*/ 362927 w 1033465"/>
                  <a:gd name="connsiteY62" fmla="*/ 571234 h 838042"/>
                  <a:gd name="connsiteX63" fmla="*/ 368642 w 1033465"/>
                  <a:gd name="connsiteY63" fmla="*/ 582664 h 838042"/>
                  <a:gd name="connsiteX64" fmla="*/ 364832 w 1033465"/>
                  <a:gd name="connsiteY64" fmla="*/ 609334 h 838042"/>
                  <a:gd name="connsiteX65" fmla="*/ 361022 w 1033465"/>
                  <a:gd name="connsiteY65" fmla="*/ 615049 h 838042"/>
                  <a:gd name="connsiteX66" fmla="*/ 359117 w 1033465"/>
                  <a:gd name="connsiteY66" fmla="*/ 620764 h 838042"/>
                  <a:gd name="connsiteX67" fmla="*/ 355307 w 1033465"/>
                  <a:gd name="connsiteY67" fmla="*/ 626479 h 838042"/>
                  <a:gd name="connsiteX68" fmla="*/ 353402 w 1033465"/>
                  <a:gd name="connsiteY68" fmla="*/ 632194 h 838042"/>
                  <a:gd name="connsiteX69" fmla="*/ 349592 w 1033465"/>
                  <a:gd name="connsiteY69" fmla="*/ 637909 h 838042"/>
                  <a:gd name="connsiteX70" fmla="*/ 332447 w 1033465"/>
                  <a:gd name="connsiteY70" fmla="*/ 704584 h 838042"/>
                  <a:gd name="connsiteX71" fmla="*/ 330542 w 1033465"/>
                  <a:gd name="connsiteY71" fmla="*/ 756019 h 838042"/>
                  <a:gd name="connsiteX72" fmla="*/ 332447 w 1033465"/>
                  <a:gd name="connsiteY72" fmla="*/ 780784 h 838042"/>
                  <a:gd name="connsiteX73" fmla="*/ 334352 w 1033465"/>
                  <a:gd name="connsiteY73" fmla="*/ 786499 h 838042"/>
                  <a:gd name="connsiteX74" fmla="*/ 338162 w 1033465"/>
                  <a:gd name="connsiteY74" fmla="*/ 790309 h 838042"/>
                  <a:gd name="connsiteX75" fmla="*/ 366737 w 1033465"/>
                  <a:gd name="connsiteY75" fmla="*/ 836029 h 838042"/>
                  <a:gd name="connsiteX76" fmla="*/ 389597 w 1033465"/>
                  <a:gd name="connsiteY76" fmla="*/ 837934 h 838042"/>
                  <a:gd name="connsiteX77" fmla="*/ 397407 w 1033465"/>
                  <a:gd name="connsiteY77" fmla="*/ 833530 h 838042"/>
                  <a:gd name="connsiteX78" fmla="*/ 402932 w 1033465"/>
                  <a:gd name="connsiteY78" fmla="*/ 784594 h 838042"/>
                  <a:gd name="connsiteX79" fmla="*/ 406742 w 1033465"/>
                  <a:gd name="connsiteY79" fmla="*/ 727444 h 838042"/>
                  <a:gd name="connsiteX80" fmla="*/ 423887 w 1033465"/>
                  <a:gd name="connsiteY80" fmla="*/ 672199 h 838042"/>
                  <a:gd name="connsiteX81" fmla="*/ 429602 w 1033465"/>
                  <a:gd name="connsiteY81" fmla="*/ 658864 h 838042"/>
                  <a:gd name="connsiteX82" fmla="*/ 444084 w 1033465"/>
                  <a:gd name="connsiteY82" fmla="*/ 626947 h 838042"/>
                  <a:gd name="connsiteX83" fmla="*/ 464289 w 1033465"/>
                  <a:gd name="connsiteY83" fmla="*/ 600072 h 838042"/>
                  <a:gd name="connsiteX84" fmla="*/ 523510 w 1033465"/>
                  <a:gd name="connsiteY84" fmla="*/ 565123 h 838042"/>
                  <a:gd name="connsiteX85" fmla="*/ 599348 w 1033465"/>
                  <a:gd name="connsiteY85" fmla="*/ 550915 h 838042"/>
                  <a:gd name="connsiteX86" fmla="*/ 707801 w 1033465"/>
                  <a:gd name="connsiteY86" fmla="*/ 612819 h 838042"/>
                  <a:gd name="connsiteX87" fmla="*/ 780122 w 1033465"/>
                  <a:gd name="connsiteY87" fmla="*/ 656959 h 838042"/>
                  <a:gd name="connsiteX88" fmla="*/ 804887 w 1033465"/>
                  <a:gd name="connsiteY88" fmla="*/ 632194 h 838042"/>
                  <a:gd name="connsiteX89" fmla="*/ 801077 w 1033465"/>
                  <a:gd name="connsiteY89" fmla="*/ 601714 h 838042"/>
                  <a:gd name="connsiteX90" fmla="*/ 762796 w 1033465"/>
                  <a:gd name="connsiteY90" fmla="*/ 562523 h 838042"/>
                  <a:gd name="connsiteX91" fmla="*/ 650582 w 1033465"/>
                  <a:gd name="connsiteY91" fmla="*/ 479794 h 838042"/>
                  <a:gd name="connsiteX92" fmla="*/ 646772 w 1033465"/>
                  <a:gd name="connsiteY92" fmla="*/ 462649 h 838042"/>
                  <a:gd name="connsiteX93" fmla="*/ 658202 w 1033465"/>
                  <a:gd name="connsiteY93" fmla="*/ 426454 h 838042"/>
                  <a:gd name="connsiteX94" fmla="*/ 726782 w 1033465"/>
                  <a:gd name="connsiteY94" fmla="*/ 405499 h 838042"/>
                  <a:gd name="connsiteX95" fmla="*/ 813738 w 1033465"/>
                  <a:gd name="connsiteY95" fmla="*/ 406906 h 838042"/>
                  <a:gd name="connsiteX96" fmla="*/ 906231 w 1033465"/>
                  <a:gd name="connsiteY96" fmla="*/ 417646 h 838042"/>
                  <a:gd name="connsiteX97" fmla="*/ 1002290 w 1033465"/>
                  <a:gd name="connsiteY97" fmla="*/ 426835 h 838042"/>
                  <a:gd name="connsiteX98" fmla="*/ 1032449 w 1033465"/>
                  <a:gd name="connsiteY98" fmla="*/ 402711 h 838042"/>
                  <a:gd name="connsiteX99" fmla="*/ 1020514 w 1033465"/>
                  <a:gd name="connsiteY99" fmla="*/ 377797 h 838042"/>
                  <a:gd name="connsiteX100" fmla="*/ 964889 w 1033465"/>
                  <a:gd name="connsiteY100" fmla="*/ 358029 h 838042"/>
                  <a:gd name="connsiteX101" fmla="*/ 827747 w 1033465"/>
                  <a:gd name="connsiteY101" fmla="*/ 357874 h 838042"/>
                  <a:gd name="connsiteX102" fmla="*/ 755811 w 1033465"/>
                  <a:gd name="connsiteY102" fmla="*/ 361702 h 838042"/>
                  <a:gd name="connsiteX103" fmla="*/ 671537 w 1033465"/>
                  <a:gd name="connsiteY103" fmla="*/ 369304 h 838042"/>
                  <a:gd name="connsiteX104" fmla="*/ 644867 w 1033465"/>
                  <a:gd name="connsiteY104" fmla="*/ 338824 h 838042"/>
                  <a:gd name="connsiteX105" fmla="*/ 676403 w 1033465"/>
                  <a:gd name="connsiteY105" fmla="*/ 304962 h 838042"/>
                  <a:gd name="connsiteX106" fmla="*/ 707732 w 1033465"/>
                  <a:gd name="connsiteY106" fmla="*/ 283579 h 838042"/>
                  <a:gd name="connsiteX107" fmla="*/ 743927 w 1033465"/>
                  <a:gd name="connsiteY107" fmla="*/ 251194 h 838042"/>
                  <a:gd name="connsiteX108" fmla="*/ 783019 w 1033465"/>
                  <a:gd name="connsiteY108" fmla="*/ 213846 h 838042"/>
                  <a:gd name="connsiteX109" fmla="*/ 746401 w 1033465"/>
                  <a:gd name="connsiteY109" fmla="*/ 201789 h 838042"/>
                  <a:gd name="connsiteX110" fmla="*/ 694397 w 1033465"/>
                  <a:gd name="connsiteY110" fmla="*/ 226429 h 838042"/>
                  <a:gd name="connsiteX111" fmla="*/ 656678 w 1033465"/>
                  <a:gd name="connsiteY111" fmla="*/ 257626 h 838042"/>
                  <a:gd name="connsiteX112" fmla="*/ 616001 w 1033465"/>
                  <a:gd name="connsiteY112" fmla="*/ 286712 h 838042"/>
                  <a:gd name="connsiteX113" fmla="*/ 564857 w 1033465"/>
                  <a:gd name="connsiteY113" fmla="*/ 287389 h 838042"/>
                  <a:gd name="connsiteX114" fmla="*/ 530567 w 1033465"/>
                  <a:gd name="connsiteY114" fmla="*/ 274054 h 838042"/>
                  <a:gd name="connsiteX115" fmla="*/ 507707 w 1033465"/>
                  <a:gd name="connsiteY115" fmla="*/ 235954 h 838042"/>
                  <a:gd name="connsiteX116" fmla="*/ 509612 w 1033465"/>
                  <a:gd name="connsiteY116" fmla="*/ 171184 h 838042"/>
                  <a:gd name="connsiteX117" fmla="*/ 508314 w 1033465"/>
                  <a:gd name="connsiteY117" fmla="*/ 73485 h 838042"/>
                  <a:gd name="connsiteX118" fmla="*/ 454116 w 1033465"/>
                  <a:gd name="connsiteY118" fmla="*/ 11248 h 838042"/>
                  <a:gd name="connsiteX119" fmla="*/ 442470 w 1033465"/>
                  <a:gd name="connsiteY119" fmla="*/ 75864 h 838042"/>
                  <a:gd name="connsiteX120" fmla="*/ 439226 w 1033465"/>
                  <a:gd name="connsiteY120" fmla="*/ 132660 h 838042"/>
                  <a:gd name="connsiteX121" fmla="*/ 436054 w 1033465"/>
                  <a:gd name="connsiteY121"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1937 w 1033465"/>
                  <a:gd name="connsiteY14" fmla="*/ 266434 h 838042"/>
                  <a:gd name="connsiteX15" fmla="*/ 65747 w 1033465"/>
                  <a:gd name="connsiteY15" fmla="*/ 272149 h 838042"/>
                  <a:gd name="connsiteX16" fmla="*/ 82892 w 1033465"/>
                  <a:gd name="connsiteY16" fmla="*/ 281674 h 838042"/>
                  <a:gd name="connsiteX17" fmla="*/ 105752 w 1033465"/>
                  <a:gd name="connsiteY17" fmla="*/ 283579 h 838042"/>
                  <a:gd name="connsiteX18" fmla="*/ 126707 w 1033465"/>
                  <a:gd name="connsiteY18" fmla="*/ 289294 h 838042"/>
                  <a:gd name="connsiteX19" fmla="*/ 132422 w 1033465"/>
                  <a:gd name="connsiteY19" fmla="*/ 291199 h 838042"/>
                  <a:gd name="connsiteX20" fmla="*/ 138137 w 1033465"/>
                  <a:gd name="connsiteY20" fmla="*/ 296914 h 838042"/>
                  <a:gd name="connsiteX21" fmla="*/ 145757 w 1033465"/>
                  <a:gd name="connsiteY21" fmla="*/ 298819 h 838042"/>
                  <a:gd name="connsiteX22" fmla="*/ 168617 w 1033465"/>
                  <a:gd name="connsiteY22" fmla="*/ 302629 h 838042"/>
                  <a:gd name="connsiteX23" fmla="*/ 193382 w 1033465"/>
                  <a:gd name="connsiteY23" fmla="*/ 308344 h 838042"/>
                  <a:gd name="connsiteX24" fmla="*/ 210527 w 1033465"/>
                  <a:gd name="connsiteY24" fmla="*/ 314059 h 838042"/>
                  <a:gd name="connsiteX25" fmla="*/ 216242 w 1033465"/>
                  <a:gd name="connsiteY25" fmla="*/ 315964 h 838042"/>
                  <a:gd name="connsiteX26" fmla="*/ 231482 w 1033465"/>
                  <a:gd name="connsiteY26" fmla="*/ 319774 h 838042"/>
                  <a:gd name="connsiteX27" fmla="*/ 250532 w 1033465"/>
                  <a:gd name="connsiteY27" fmla="*/ 325489 h 838042"/>
                  <a:gd name="connsiteX28" fmla="*/ 256247 w 1033465"/>
                  <a:gd name="connsiteY28" fmla="*/ 329299 h 838042"/>
                  <a:gd name="connsiteX29" fmla="*/ 269582 w 1033465"/>
                  <a:gd name="connsiteY29" fmla="*/ 344539 h 838042"/>
                  <a:gd name="connsiteX30" fmla="*/ 275297 w 1033465"/>
                  <a:gd name="connsiteY30" fmla="*/ 363589 h 838042"/>
                  <a:gd name="connsiteX31" fmla="*/ 277202 w 1033465"/>
                  <a:gd name="connsiteY31" fmla="*/ 369304 h 838042"/>
                  <a:gd name="connsiteX32" fmla="*/ 279107 w 1033465"/>
                  <a:gd name="connsiteY32" fmla="*/ 375019 h 838042"/>
                  <a:gd name="connsiteX33" fmla="*/ 281012 w 1033465"/>
                  <a:gd name="connsiteY33" fmla="*/ 399784 h 838042"/>
                  <a:gd name="connsiteX34" fmla="*/ 282917 w 1033465"/>
                  <a:gd name="connsiteY34" fmla="*/ 405499 h 838042"/>
                  <a:gd name="connsiteX35" fmla="*/ 281012 w 1033465"/>
                  <a:gd name="connsiteY35" fmla="*/ 424549 h 838042"/>
                  <a:gd name="connsiteX36" fmla="*/ 279107 w 1033465"/>
                  <a:gd name="connsiteY36" fmla="*/ 434074 h 838042"/>
                  <a:gd name="connsiteX37" fmla="*/ 265772 w 1033465"/>
                  <a:gd name="connsiteY37" fmla="*/ 447409 h 838042"/>
                  <a:gd name="connsiteX38" fmla="*/ 254342 w 1033465"/>
                  <a:gd name="connsiteY38" fmla="*/ 455029 h 838042"/>
                  <a:gd name="connsiteX39" fmla="*/ 242912 w 1033465"/>
                  <a:gd name="connsiteY39" fmla="*/ 458839 h 838042"/>
                  <a:gd name="connsiteX40" fmla="*/ 128612 w 1033465"/>
                  <a:gd name="connsiteY40" fmla="*/ 458839 h 838042"/>
                  <a:gd name="connsiteX41" fmla="*/ 122897 w 1033465"/>
                  <a:gd name="connsiteY41" fmla="*/ 460744 h 838042"/>
                  <a:gd name="connsiteX42" fmla="*/ 107657 w 1033465"/>
                  <a:gd name="connsiteY42" fmla="*/ 462649 h 838042"/>
                  <a:gd name="connsiteX43" fmla="*/ 90512 w 1033465"/>
                  <a:gd name="connsiteY43" fmla="*/ 468364 h 838042"/>
                  <a:gd name="connsiteX44" fmla="*/ 84797 w 1033465"/>
                  <a:gd name="connsiteY44" fmla="*/ 470269 h 838042"/>
                  <a:gd name="connsiteX45" fmla="*/ 79082 w 1033465"/>
                  <a:gd name="connsiteY45" fmla="*/ 474079 h 838042"/>
                  <a:gd name="connsiteX46" fmla="*/ 67652 w 1033465"/>
                  <a:gd name="connsiteY46" fmla="*/ 475984 h 838042"/>
                  <a:gd name="connsiteX47" fmla="*/ 29552 w 1033465"/>
                  <a:gd name="connsiteY47" fmla="*/ 477889 h 838042"/>
                  <a:gd name="connsiteX48" fmla="*/ 18122 w 1033465"/>
                  <a:gd name="connsiteY48" fmla="*/ 483604 h 838042"/>
                  <a:gd name="connsiteX49" fmla="*/ 8597 w 1033465"/>
                  <a:gd name="connsiteY49" fmla="*/ 493129 h 838042"/>
                  <a:gd name="connsiteX50" fmla="*/ 6692 w 1033465"/>
                  <a:gd name="connsiteY50" fmla="*/ 498844 h 838042"/>
                  <a:gd name="connsiteX51" fmla="*/ 2882 w 1033465"/>
                  <a:gd name="connsiteY51" fmla="*/ 504559 h 838042"/>
                  <a:gd name="connsiteX52" fmla="*/ 14312 w 1033465"/>
                  <a:gd name="connsiteY52" fmla="*/ 540754 h 838042"/>
                  <a:gd name="connsiteX53" fmla="*/ 147662 w 1033465"/>
                  <a:gd name="connsiteY53" fmla="*/ 540754 h 838042"/>
                  <a:gd name="connsiteX54" fmla="*/ 155282 w 1033465"/>
                  <a:gd name="connsiteY54" fmla="*/ 538849 h 838042"/>
                  <a:gd name="connsiteX55" fmla="*/ 305777 w 1033465"/>
                  <a:gd name="connsiteY55" fmla="*/ 533134 h 838042"/>
                  <a:gd name="connsiteX56" fmla="*/ 321017 w 1033465"/>
                  <a:gd name="connsiteY56" fmla="*/ 540754 h 838042"/>
                  <a:gd name="connsiteX57" fmla="*/ 332447 w 1033465"/>
                  <a:gd name="connsiteY57" fmla="*/ 546469 h 838042"/>
                  <a:gd name="connsiteX58" fmla="*/ 336257 w 1033465"/>
                  <a:gd name="connsiteY58" fmla="*/ 552184 h 838042"/>
                  <a:gd name="connsiteX59" fmla="*/ 341972 w 1033465"/>
                  <a:gd name="connsiteY59" fmla="*/ 554089 h 838042"/>
                  <a:gd name="connsiteX60" fmla="*/ 353402 w 1033465"/>
                  <a:gd name="connsiteY60" fmla="*/ 561709 h 838042"/>
                  <a:gd name="connsiteX61" fmla="*/ 359117 w 1033465"/>
                  <a:gd name="connsiteY61" fmla="*/ 565519 h 838042"/>
                  <a:gd name="connsiteX62" fmla="*/ 362927 w 1033465"/>
                  <a:gd name="connsiteY62" fmla="*/ 571234 h 838042"/>
                  <a:gd name="connsiteX63" fmla="*/ 368642 w 1033465"/>
                  <a:gd name="connsiteY63" fmla="*/ 582664 h 838042"/>
                  <a:gd name="connsiteX64" fmla="*/ 364832 w 1033465"/>
                  <a:gd name="connsiteY64" fmla="*/ 609334 h 838042"/>
                  <a:gd name="connsiteX65" fmla="*/ 361022 w 1033465"/>
                  <a:gd name="connsiteY65" fmla="*/ 615049 h 838042"/>
                  <a:gd name="connsiteX66" fmla="*/ 359117 w 1033465"/>
                  <a:gd name="connsiteY66" fmla="*/ 620764 h 838042"/>
                  <a:gd name="connsiteX67" fmla="*/ 355307 w 1033465"/>
                  <a:gd name="connsiteY67" fmla="*/ 626479 h 838042"/>
                  <a:gd name="connsiteX68" fmla="*/ 353402 w 1033465"/>
                  <a:gd name="connsiteY68" fmla="*/ 632194 h 838042"/>
                  <a:gd name="connsiteX69" fmla="*/ 349592 w 1033465"/>
                  <a:gd name="connsiteY69" fmla="*/ 637909 h 838042"/>
                  <a:gd name="connsiteX70" fmla="*/ 332447 w 1033465"/>
                  <a:gd name="connsiteY70" fmla="*/ 704584 h 838042"/>
                  <a:gd name="connsiteX71" fmla="*/ 330542 w 1033465"/>
                  <a:gd name="connsiteY71" fmla="*/ 756019 h 838042"/>
                  <a:gd name="connsiteX72" fmla="*/ 332447 w 1033465"/>
                  <a:gd name="connsiteY72" fmla="*/ 780784 h 838042"/>
                  <a:gd name="connsiteX73" fmla="*/ 334352 w 1033465"/>
                  <a:gd name="connsiteY73" fmla="*/ 786499 h 838042"/>
                  <a:gd name="connsiteX74" fmla="*/ 338162 w 1033465"/>
                  <a:gd name="connsiteY74" fmla="*/ 790309 h 838042"/>
                  <a:gd name="connsiteX75" fmla="*/ 366737 w 1033465"/>
                  <a:gd name="connsiteY75" fmla="*/ 836029 h 838042"/>
                  <a:gd name="connsiteX76" fmla="*/ 389597 w 1033465"/>
                  <a:gd name="connsiteY76" fmla="*/ 837934 h 838042"/>
                  <a:gd name="connsiteX77" fmla="*/ 397407 w 1033465"/>
                  <a:gd name="connsiteY77" fmla="*/ 833530 h 838042"/>
                  <a:gd name="connsiteX78" fmla="*/ 402932 w 1033465"/>
                  <a:gd name="connsiteY78" fmla="*/ 784594 h 838042"/>
                  <a:gd name="connsiteX79" fmla="*/ 406742 w 1033465"/>
                  <a:gd name="connsiteY79" fmla="*/ 727444 h 838042"/>
                  <a:gd name="connsiteX80" fmla="*/ 423887 w 1033465"/>
                  <a:gd name="connsiteY80" fmla="*/ 672199 h 838042"/>
                  <a:gd name="connsiteX81" fmla="*/ 429602 w 1033465"/>
                  <a:gd name="connsiteY81" fmla="*/ 658864 h 838042"/>
                  <a:gd name="connsiteX82" fmla="*/ 444084 w 1033465"/>
                  <a:gd name="connsiteY82" fmla="*/ 626947 h 838042"/>
                  <a:gd name="connsiteX83" fmla="*/ 464289 w 1033465"/>
                  <a:gd name="connsiteY83" fmla="*/ 600072 h 838042"/>
                  <a:gd name="connsiteX84" fmla="*/ 523510 w 1033465"/>
                  <a:gd name="connsiteY84" fmla="*/ 565123 h 838042"/>
                  <a:gd name="connsiteX85" fmla="*/ 599348 w 1033465"/>
                  <a:gd name="connsiteY85" fmla="*/ 550915 h 838042"/>
                  <a:gd name="connsiteX86" fmla="*/ 707801 w 1033465"/>
                  <a:gd name="connsiteY86" fmla="*/ 612819 h 838042"/>
                  <a:gd name="connsiteX87" fmla="*/ 780122 w 1033465"/>
                  <a:gd name="connsiteY87" fmla="*/ 656959 h 838042"/>
                  <a:gd name="connsiteX88" fmla="*/ 804887 w 1033465"/>
                  <a:gd name="connsiteY88" fmla="*/ 632194 h 838042"/>
                  <a:gd name="connsiteX89" fmla="*/ 801077 w 1033465"/>
                  <a:gd name="connsiteY89" fmla="*/ 601714 h 838042"/>
                  <a:gd name="connsiteX90" fmla="*/ 762796 w 1033465"/>
                  <a:gd name="connsiteY90" fmla="*/ 562523 h 838042"/>
                  <a:gd name="connsiteX91" fmla="*/ 650582 w 1033465"/>
                  <a:gd name="connsiteY91" fmla="*/ 479794 h 838042"/>
                  <a:gd name="connsiteX92" fmla="*/ 646772 w 1033465"/>
                  <a:gd name="connsiteY92" fmla="*/ 462649 h 838042"/>
                  <a:gd name="connsiteX93" fmla="*/ 658202 w 1033465"/>
                  <a:gd name="connsiteY93" fmla="*/ 426454 h 838042"/>
                  <a:gd name="connsiteX94" fmla="*/ 726782 w 1033465"/>
                  <a:gd name="connsiteY94" fmla="*/ 405499 h 838042"/>
                  <a:gd name="connsiteX95" fmla="*/ 813738 w 1033465"/>
                  <a:gd name="connsiteY95" fmla="*/ 406906 h 838042"/>
                  <a:gd name="connsiteX96" fmla="*/ 906231 w 1033465"/>
                  <a:gd name="connsiteY96" fmla="*/ 417646 h 838042"/>
                  <a:gd name="connsiteX97" fmla="*/ 1002290 w 1033465"/>
                  <a:gd name="connsiteY97" fmla="*/ 426835 h 838042"/>
                  <a:gd name="connsiteX98" fmla="*/ 1032449 w 1033465"/>
                  <a:gd name="connsiteY98" fmla="*/ 402711 h 838042"/>
                  <a:gd name="connsiteX99" fmla="*/ 1020514 w 1033465"/>
                  <a:gd name="connsiteY99" fmla="*/ 377797 h 838042"/>
                  <a:gd name="connsiteX100" fmla="*/ 964889 w 1033465"/>
                  <a:gd name="connsiteY100" fmla="*/ 358029 h 838042"/>
                  <a:gd name="connsiteX101" fmla="*/ 827747 w 1033465"/>
                  <a:gd name="connsiteY101" fmla="*/ 357874 h 838042"/>
                  <a:gd name="connsiteX102" fmla="*/ 755811 w 1033465"/>
                  <a:gd name="connsiteY102" fmla="*/ 361702 h 838042"/>
                  <a:gd name="connsiteX103" fmla="*/ 671537 w 1033465"/>
                  <a:gd name="connsiteY103" fmla="*/ 369304 h 838042"/>
                  <a:gd name="connsiteX104" fmla="*/ 644867 w 1033465"/>
                  <a:gd name="connsiteY104" fmla="*/ 338824 h 838042"/>
                  <a:gd name="connsiteX105" fmla="*/ 676403 w 1033465"/>
                  <a:gd name="connsiteY105" fmla="*/ 304962 h 838042"/>
                  <a:gd name="connsiteX106" fmla="*/ 707732 w 1033465"/>
                  <a:gd name="connsiteY106" fmla="*/ 283579 h 838042"/>
                  <a:gd name="connsiteX107" fmla="*/ 743927 w 1033465"/>
                  <a:gd name="connsiteY107" fmla="*/ 251194 h 838042"/>
                  <a:gd name="connsiteX108" fmla="*/ 783019 w 1033465"/>
                  <a:gd name="connsiteY108" fmla="*/ 213846 h 838042"/>
                  <a:gd name="connsiteX109" fmla="*/ 746401 w 1033465"/>
                  <a:gd name="connsiteY109" fmla="*/ 201789 h 838042"/>
                  <a:gd name="connsiteX110" fmla="*/ 694397 w 1033465"/>
                  <a:gd name="connsiteY110" fmla="*/ 226429 h 838042"/>
                  <a:gd name="connsiteX111" fmla="*/ 656678 w 1033465"/>
                  <a:gd name="connsiteY111" fmla="*/ 257626 h 838042"/>
                  <a:gd name="connsiteX112" fmla="*/ 616001 w 1033465"/>
                  <a:gd name="connsiteY112" fmla="*/ 286712 h 838042"/>
                  <a:gd name="connsiteX113" fmla="*/ 564857 w 1033465"/>
                  <a:gd name="connsiteY113" fmla="*/ 287389 h 838042"/>
                  <a:gd name="connsiteX114" fmla="*/ 530567 w 1033465"/>
                  <a:gd name="connsiteY114" fmla="*/ 274054 h 838042"/>
                  <a:gd name="connsiteX115" fmla="*/ 507707 w 1033465"/>
                  <a:gd name="connsiteY115" fmla="*/ 235954 h 838042"/>
                  <a:gd name="connsiteX116" fmla="*/ 509612 w 1033465"/>
                  <a:gd name="connsiteY116" fmla="*/ 171184 h 838042"/>
                  <a:gd name="connsiteX117" fmla="*/ 508314 w 1033465"/>
                  <a:gd name="connsiteY117" fmla="*/ 73485 h 838042"/>
                  <a:gd name="connsiteX118" fmla="*/ 454116 w 1033465"/>
                  <a:gd name="connsiteY118" fmla="*/ 11248 h 838042"/>
                  <a:gd name="connsiteX119" fmla="*/ 442470 w 1033465"/>
                  <a:gd name="connsiteY119" fmla="*/ 75864 h 838042"/>
                  <a:gd name="connsiteX120" fmla="*/ 439226 w 1033465"/>
                  <a:gd name="connsiteY120" fmla="*/ 132660 h 838042"/>
                  <a:gd name="connsiteX121" fmla="*/ 436054 w 1033465"/>
                  <a:gd name="connsiteY121"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7 w 1033465"/>
                  <a:gd name="connsiteY14" fmla="*/ 272149 h 838042"/>
                  <a:gd name="connsiteX15" fmla="*/ 82892 w 1033465"/>
                  <a:gd name="connsiteY15" fmla="*/ 281674 h 838042"/>
                  <a:gd name="connsiteX16" fmla="*/ 105752 w 1033465"/>
                  <a:gd name="connsiteY16" fmla="*/ 283579 h 838042"/>
                  <a:gd name="connsiteX17" fmla="*/ 126707 w 1033465"/>
                  <a:gd name="connsiteY17" fmla="*/ 289294 h 838042"/>
                  <a:gd name="connsiteX18" fmla="*/ 132422 w 1033465"/>
                  <a:gd name="connsiteY18" fmla="*/ 291199 h 838042"/>
                  <a:gd name="connsiteX19" fmla="*/ 138137 w 1033465"/>
                  <a:gd name="connsiteY19" fmla="*/ 296914 h 838042"/>
                  <a:gd name="connsiteX20" fmla="*/ 145757 w 1033465"/>
                  <a:gd name="connsiteY20" fmla="*/ 298819 h 838042"/>
                  <a:gd name="connsiteX21" fmla="*/ 168617 w 1033465"/>
                  <a:gd name="connsiteY21" fmla="*/ 302629 h 838042"/>
                  <a:gd name="connsiteX22" fmla="*/ 193382 w 1033465"/>
                  <a:gd name="connsiteY22" fmla="*/ 308344 h 838042"/>
                  <a:gd name="connsiteX23" fmla="*/ 210527 w 1033465"/>
                  <a:gd name="connsiteY23" fmla="*/ 314059 h 838042"/>
                  <a:gd name="connsiteX24" fmla="*/ 216242 w 1033465"/>
                  <a:gd name="connsiteY24" fmla="*/ 315964 h 838042"/>
                  <a:gd name="connsiteX25" fmla="*/ 231482 w 1033465"/>
                  <a:gd name="connsiteY25" fmla="*/ 319774 h 838042"/>
                  <a:gd name="connsiteX26" fmla="*/ 250532 w 1033465"/>
                  <a:gd name="connsiteY26" fmla="*/ 325489 h 838042"/>
                  <a:gd name="connsiteX27" fmla="*/ 256247 w 1033465"/>
                  <a:gd name="connsiteY27" fmla="*/ 329299 h 838042"/>
                  <a:gd name="connsiteX28" fmla="*/ 269582 w 1033465"/>
                  <a:gd name="connsiteY28" fmla="*/ 344539 h 838042"/>
                  <a:gd name="connsiteX29" fmla="*/ 275297 w 1033465"/>
                  <a:gd name="connsiteY29" fmla="*/ 363589 h 838042"/>
                  <a:gd name="connsiteX30" fmla="*/ 277202 w 1033465"/>
                  <a:gd name="connsiteY30" fmla="*/ 369304 h 838042"/>
                  <a:gd name="connsiteX31" fmla="*/ 279107 w 1033465"/>
                  <a:gd name="connsiteY31" fmla="*/ 375019 h 838042"/>
                  <a:gd name="connsiteX32" fmla="*/ 281012 w 1033465"/>
                  <a:gd name="connsiteY32" fmla="*/ 399784 h 838042"/>
                  <a:gd name="connsiteX33" fmla="*/ 282917 w 1033465"/>
                  <a:gd name="connsiteY33" fmla="*/ 405499 h 838042"/>
                  <a:gd name="connsiteX34" fmla="*/ 281012 w 1033465"/>
                  <a:gd name="connsiteY34" fmla="*/ 424549 h 838042"/>
                  <a:gd name="connsiteX35" fmla="*/ 279107 w 1033465"/>
                  <a:gd name="connsiteY35" fmla="*/ 434074 h 838042"/>
                  <a:gd name="connsiteX36" fmla="*/ 265772 w 1033465"/>
                  <a:gd name="connsiteY36" fmla="*/ 447409 h 838042"/>
                  <a:gd name="connsiteX37" fmla="*/ 254342 w 1033465"/>
                  <a:gd name="connsiteY37" fmla="*/ 455029 h 838042"/>
                  <a:gd name="connsiteX38" fmla="*/ 242912 w 1033465"/>
                  <a:gd name="connsiteY38" fmla="*/ 458839 h 838042"/>
                  <a:gd name="connsiteX39" fmla="*/ 128612 w 1033465"/>
                  <a:gd name="connsiteY39" fmla="*/ 458839 h 838042"/>
                  <a:gd name="connsiteX40" fmla="*/ 122897 w 1033465"/>
                  <a:gd name="connsiteY40" fmla="*/ 460744 h 838042"/>
                  <a:gd name="connsiteX41" fmla="*/ 107657 w 1033465"/>
                  <a:gd name="connsiteY41" fmla="*/ 462649 h 838042"/>
                  <a:gd name="connsiteX42" fmla="*/ 90512 w 1033465"/>
                  <a:gd name="connsiteY42" fmla="*/ 468364 h 838042"/>
                  <a:gd name="connsiteX43" fmla="*/ 84797 w 1033465"/>
                  <a:gd name="connsiteY43" fmla="*/ 470269 h 838042"/>
                  <a:gd name="connsiteX44" fmla="*/ 79082 w 1033465"/>
                  <a:gd name="connsiteY44" fmla="*/ 474079 h 838042"/>
                  <a:gd name="connsiteX45" fmla="*/ 67652 w 1033465"/>
                  <a:gd name="connsiteY45" fmla="*/ 475984 h 838042"/>
                  <a:gd name="connsiteX46" fmla="*/ 29552 w 1033465"/>
                  <a:gd name="connsiteY46" fmla="*/ 477889 h 838042"/>
                  <a:gd name="connsiteX47" fmla="*/ 18122 w 1033465"/>
                  <a:gd name="connsiteY47" fmla="*/ 483604 h 838042"/>
                  <a:gd name="connsiteX48" fmla="*/ 8597 w 1033465"/>
                  <a:gd name="connsiteY48" fmla="*/ 493129 h 838042"/>
                  <a:gd name="connsiteX49" fmla="*/ 6692 w 1033465"/>
                  <a:gd name="connsiteY49" fmla="*/ 498844 h 838042"/>
                  <a:gd name="connsiteX50" fmla="*/ 2882 w 1033465"/>
                  <a:gd name="connsiteY50" fmla="*/ 504559 h 838042"/>
                  <a:gd name="connsiteX51" fmla="*/ 14312 w 1033465"/>
                  <a:gd name="connsiteY51" fmla="*/ 540754 h 838042"/>
                  <a:gd name="connsiteX52" fmla="*/ 147662 w 1033465"/>
                  <a:gd name="connsiteY52" fmla="*/ 540754 h 838042"/>
                  <a:gd name="connsiteX53" fmla="*/ 155282 w 1033465"/>
                  <a:gd name="connsiteY53" fmla="*/ 538849 h 838042"/>
                  <a:gd name="connsiteX54" fmla="*/ 305777 w 1033465"/>
                  <a:gd name="connsiteY54" fmla="*/ 533134 h 838042"/>
                  <a:gd name="connsiteX55" fmla="*/ 321017 w 1033465"/>
                  <a:gd name="connsiteY55" fmla="*/ 540754 h 838042"/>
                  <a:gd name="connsiteX56" fmla="*/ 332447 w 1033465"/>
                  <a:gd name="connsiteY56" fmla="*/ 546469 h 838042"/>
                  <a:gd name="connsiteX57" fmla="*/ 336257 w 1033465"/>
                  <a:gd name="connsiteY57" fmla="*/ 552184 h 838042"/>
                  <a:gd name="connsiteX58" fmla="*/ 341972 w 1033465"/>
                  <a:gd name="connsiteY58" fmla="*/ 554089 h 838042"/>
                  <a:gd name="connsiteX59" fmla="*/ 353402 w 1033465"/>
                  <a:gd name="connsiteY59" fmla="*/ 561709 h 838042"/>
                  <a:gd name="connsiteX60" fmla="*/ 359117 w 1033465"/>
                  <a:gd name="connsiteY60" fmla="*/ 565519 h 838042"/>
                  <a:gd name="connsiteX61" fmla="*/ 362927 w 1033465"/>
                  <a:gd name="connsiteY61" fmla="*/ 571234 h 838042"/>
                  <a:gd name="connsiteX62" fmla="*/ 368642 w 1033465"/>
                  <a:gd name="connsiteY62" fmla="*/ 582664 h 838042"/>
                  <a:gd name="connsiteX63" fmla="*/ 364832 w 1033465"/>
                  <a:gd name="connsiteY63" fmla="*/ 609334 h 838042"/>
                  <a:gd name="connsiteX64" fmla="*/ 361022 w 1033465"/>
                  <a:gd name="connsiteY64" fmla="*/ 615049 h 838042"/>
                  <a:gd name="connsiteX65" fmla="*/ 359117 w 1033465"/>
                  <a:gd name="connsiteY65" fmla="*/ 620764 h 838042"/>
                  <a:gd name="connsiteX66" fmla="*/ 355307 w 1033465"/>
                  <a:gd name="connsiteY66" fmla="*/ 626479 h 838042"/>
                  <a:gd name="connsiteX67" fmla="*/ 353402 w 1033465"/>
                  <a:gd name="connsiteY67" fmla="*/ 632194 h 838042"/>
                  <a:gd name="connsiteX68" fmla="*/ 349592 w 1033465"/>
                  <a:gd name="connsiteY68" fmla="*/ 637909 h 838042"/>
                  <a:gd name="connsiteX69" fmla="*/ 332447 w 1033465"/>
                  <a:gd name="connsiteY69" fmla="*/ 704584 h 838042"/>
                  <a:gd name="connsiteX70" fmla="*/ 330542 w 1033465"/>
                  <a:gd name="connsiteY70" fmla="*/ 756019 h 838042"/>
                  <a:gd name="connsiteX71" fmla="*/ 332447 w 1033465"/>
                  <a:gd name="connsiteY71" fmla="*/ 780784 h 838042"/>
                  <a:gd name="connsiteX72" fmla="*/ 334352 w 1033465"/>
                  <a:gd name="connsiteY72" fmla="*/ 786499 h 838042"/>
                  <a:gd name="connsiteX73" fmla="*/ 338162 w 1033465"/>
                  <a:gd name="connsiteY73" fmla="*/ 790309 h 838042"/>
                  <a:gd name="connsiteX74" fmla="*/ 366737 w 1033465"/>
                  <a:gd name="connsiteY74" fmla="*/ 836029 h 838042"/>
                  <a:gd name="connsiteX75" fmla="*/ 389597 w 1033465"/>
                  <a:gd name="connsiteY75" fmla="*/ 837934 h 838042"/>
                  <a:gd name="connsiteX76" fmla="*/ 397407 w 1033465"/>
                  <a:gd name="connsiteY76" fmla="*/ 833530 h 838042"/>
                  <a:gd name="connsiteX77" fmla="*/ 402932 w 1033465"/>
                  <a:gd name="connsiteY77" fmla="*/ 784594 h 838042"/>
                  <a:gd name="connsiteX78" fmla="*/ 406742 w 1033465"/>
                  <a:gd name="connsiteY78" fmla="*/ 727444 h 838042"/>
                  <a:gd name="connsiteX79" fmla="*/ 423887 w 1033465"/>
                  <a:gd name="connsiteY79" fmla="*/ 672199 h 838042"/>
                  <a:gd name="connsiteX80" fmla="*/ 429602 w 1033465"/>
                  <a:gd name="connsiteY80" fmla="*/ 658864 h 838042"/>
                  <a:gd name="connsiteX81" fmla="*/ 444084 w 1033465"/>
                  <a:gd name="connsiteY81" fmla="*/ 626947 h 838042"/>
                  <a:gd name="connsiteX82" fmla="*/ 464289 w 1033465"/>
                  <a:gd name="connsiteY82" fmla="*/ 600072 h 838042"/>
                  <a:gd name="connsiteX83" fmla="*/ 523510 w 1033465"/>
                  <a:gd name="connsiteY83" fmla="*/ 565123 h 838042"/>
                  <a:gd name="connsiteX84" fmla="*/ 599348 w 1033465"/>
                  <a:gd name="connsiteY84" fmla="*/ 550915 h 838042"/>
                  <a:gd name="connsiteX85" fmla="*/ 707801 w 1033465"/>
                  <a:gd name="connsiteY85" fmla="*/ 612819 h 838042"/>
                  <a:gd name="connsiteX86" fmla="*/ 780122 w 1033465"/>
                  <a:gd name="connsiteY86" fmla="*/ 656959 h 838042"/>
                  <a:gd name="connsiteX87" fmla="*/ 804887 w 1033465"/>
                  <a:gd name="connsiteY87" fmla="*/ 632194 h 838042"/>
                  <a:gd name="connsiteX88" fmla="*/ 801077 w 1033465"/>
                  <a:gd name="connsiteY88" fmla="*/ 601714 h 838042"/>
                  <a:gd name="connsiteX89" fmla="*/ 762796 w 1033465"/>
                  <a:gd name="connsiteY89" fmla="*/ 562523 h 838042"/>
                  <a:gd name="connsiteX90" fmla="*/ 650582 w 1033465"/>
                  <a:gd name="connsiteY90" fmla="*/ 479794 h 838042"/>
                  <a:gd name="connsiteX91" fmla="*/ 646772 w 1033465"/>
                  <a:gd name="connsiteY91" fmla="*/ 462649 h 838042"/>
                  <a:gd name="connsiteX92" fmla="*/ 658202 w 1033465"/>
                  <a:gd name="connsiteY92" fmla="*/ 426454 h 838042"/>
                  <a:gd name="connsiteX93" fmla="*/ 726782 w 1033465"/>
                  <a:gd name="connsiteY93" fmla="*/ 405499 h 838042"/>
                  <a:gd name="connsiteX94" fmla="*/ 813738 w 1033465"/>
                  <a:gd name="connsiteY94" fmla="*/ 406906 h 838042"/>
                  <a:gd name="connsiteX95" fmla="*/ 906231 w 1033465"/>
                  <a:gd name="connsiteY95" fmla="*/ 417646 h 838042"/>
                  <a:gd name="connsiteX96" fmla="*/ 1002290 w 1033465"/>
                  <a:gd name="connsiteY96" fmla="*/ 426835 h 838042"/>
                  <a:gd name="connsiteX97" fmla="*/ 1032449 w 1033465"/>
                  <a:gd name="connsiteY97" fmla="*/ 402711 h 838042"/>
                  <a:gd name="connsiteX98" fmla="*/ 1020514 w 1033465"/>
                  <a:gd name="connsiteY98" fmla="*/ 377797 h 838042"/>
                  <a:gd name="connsiteX99" fmla="*/ 964889 w 1033465"/>
                  <a:gd name="connsiteY99" fmla="*/ 358029 h 838042"/>
                  <a:gd name="connsiteX100" fmla="*/ 827747 w 1033465"/>
                  <a:gd name="connsiteY100" fmla="*/ 357874 h 838042"/>
                  <a:gd name="connsiteX101" fmla="*/ 755811 w 1033465"/>
                  <a:gd name="connsiteY101" fmla="*/ 361702 h 838042"/>
                  <a:gd name="connsiteX102" fmla="*/ 671537 w 1033465"/>
                  <a:gd name="connsiteY102" fmla="*/ 369304 h 838042"/>
                  <a:gd name="connsiteX103" fmla="*/ 644867 w 1033465"/>
                  <a:gd name="connsiteY103" fmla="*/ 338824 h 838042"/>
                  <a:gd name="connsiteX104" fmla="*/ 676403 w 1033465"/>
                  <a:gd name="connsiteY104" fmla="*/ 304962 h 838042"/>
                  <a:gd name="connsiteX105" fmla="*/ 707732 w 1033465"/>
                  <a:gd name="connsiteY105" fmla="*/ 283579 h 838042"/>
                  <a:gd name="connsiteX106" fmla="*/ 743927 w 1033465"/>
                  <a:gd name="connsiteY106" fmla="*/ 251194 h 838042"/>
                  <a:gd name="connsiteX107" fmla="*/ 783019 w 1033465"/>
                  <a:gd name="connsiteY107" fmla="*/ 213846 h 838042"/>
                  <a:gd name="connsiteX108" fmla="*/ 746401 w 1033465"/>
                  <a:gd name="connsiteY108" fmla="*/ 201789 h 838042"/>
                  <a:gd name="connsiteX109" fmla="*/ 694397 w 1033465"/>
                  <a:gd name="connsiteY109" fmla="*/ 226429 h 838042"/>
                  <a:gd name="connsiteX110" fmla="*/ 656678 w 1033465"/>
                  <a:gd name="connsiteY110" fmla="*/ 257626 h 838042"/>
                  <a:gd name="connsiteX111" fmla="*/ 616001 w 1033465"/>
                  <a:gd name="connsiteY111" fmla="*/ 286712 h 838042"/>
                  <a:gd name="connsiteX112" fmla="*/ 564857 w 1033465"/>
                  <a:gd name="connsiteY112" fmla="*/ 287389 h 838042"/>
                  <a:gd name="connsiteX113" fmla="*/ 530567 w 1033465"/>
                  <a:gd name="connsiteY113" fmla="*/ 274054 h 838042"/>
                  <a:gd name="connsiteX114" fmla="*/ 507707 w 1033465"/>
                  <a:gd name="connsiteY114" fmla="*/ 235954 h 838042"/>
                  <a:gd name="connsiteX115" fmla="*/ 509612 w 1033465"/>
                  <a:gd name="connsiteY115" fmla="*/ 171184 h 838042"/>
                  <a:gd name="connsiteX116" fmla="*/ 508314 w 1033465"/>
                  <a:gd name="connsiteY116" fmla="*/ 73485 h 838042"/>
                  <a:gd name="connsiteX117" fmla="*/ 454116 w 1033465"/>
                  <a:gd name="connsiteY117" fmla="*/ 11248 h 838042"/>
                  <a:gd name="connsiteX118" fmla="*/ 442470 w 1033465"/>
                  <a:gd name="connsiteY118" fmla="*/ 75864 h 838042"/>
                  <a:gd name="connsiteX119" fmla="*/ 439226 w 1033465"/>
                  <a:gd name="connsiteY119" fmla="*/ 132660 h 838042"/>
                  <a:gd name="connsiteX120" fmla="*/ 436054 w 1033465"/>
                  <a:gd name="connsiteY120"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7 w 1033465"/>
                  <a:gd name="connsiteY14" fmla="*/ 272149 h 838042"/>
                  <a:gd name="connsiteX15" fmla="*/ 82892 w 1033465"/>
                  <a:gd name="connsiteY15" fmla="*/ 281674 h 838042"/>
                  <a:gd name="connsiteX16" fmla="*/ 126707 w 1033465"/>
                  <a:gd name="connsiteY16" fmla="*/ 289294 h 838042"/>
                  <a:gd name="connsiteX17" fmla="*/ 132422 w 1033465"/>
                  <a:gd name="connsiteY17" fmla="*/ 291199 h 838042"/>
                  <a:gd name="connsiteX18" fmla="*/ 138137 w 1033465"/>
                  <a:gd name="connsiteY18" fmla="*/ 296914 h 838042"/>
                  <a:gd name="connsiteX19" fmla="*/ 145757 w 1033465"/>
                  <a:gd name="connsiteY19" fmla="*/ 298819 h 838042"/>
                  <a:gd name="connsiteX20" fmla="*/ 168617 w 1033465"/>
                  <a:gd name="connsiteY20" fmla="*/ 302629 h 838042"/>
                  <a:gd name="connsiteX21" fmla="*/ 193382 w 1033465"/>
                  <a:gd name="connsiteY21" fmla="*/ 308344 h 838042"/>
                  <a:gd name="connsiteX22" fmla="*/ 210527 w 1033465"/>
                  <a:gd name="connsiteY22" fmla="*/ 314059 h 838042"/>
                  <a:gd name="connsiteX23" fmla="*/ 216242 w 1033465"/>
                  <a:gd name="connsiteY23" fmla="*/ 315964 h 838042"/>
                  <a:gd name="connsiteX24" fmla="*/ 231482 w 1033465"/>
                  <a:gd name="connsiteY24" fmla="*/ 319774 h 838042"/>
                  <a:gd name="connsiteX25" fmla="*/ 250532 w 1033465"/>
                  <a:gd name="connsiteY25" fmla="*/ 325489 h 838042"/>
                  <a:gd name="connsiteX26" fmla="*/ 256247 w 1033465"/>
                  <a:gd name="connsiteY26" fmla="*/ 329299 h 838042"/>
                  <a:gd name="connsiteX27" fmla="*/ 269582 w 1033465"/>
                  <a:gd name="connsiteY27" fmla="*/ 344539 h 838042"/>
                  <a:gd name="connsiteX28" fmla="*/ 275297 w 1033465"/>
                  <a:gd name="connsiteY28" fmla="*/ 363589 h 838042"/>
                  <a:gd name="connsiteX29" fmla="*/ 277202 w 1033465"/>
                  <a:gd name="connsiteY29" fmla="*/ 369304 h 838042"/>
                  <a:gd name="connsiteX30" fmla="*/ 279107 w 1033465"/>
                  <a:gd name="connsiteY30" fmla="*/ 375019 h 838042"/>
                  <a:gd name="connsiteX31" fmla="*/ 281012 w 1033465"/>
                  <a:gd name="connsiteY31" fmla="*/ 399784 h 838042"/>
                  <a:gd name="connsiteX32" fmla="*/ 282917 w 1033465"/>
                  <a:gd name="connsiteY32" fmla="*/ 405499 h 838042"/>
                  <a:gd name="connsiteX33" fmla="*/ 281012 w 1033465"/>
                  <a:gd name="connsiteY33" fmla="*/ 424549 h 838042"/>
                  <a:gd name="connsiteX34" fmla="*/ 279107 w 1033465"/>
                  <a:gd name="connsiteY34" fmla="*/ 434074 h 838042"/>
                  <a:gd name="connsiteX35" fmla="*/ 265772 w 1033465"/>
                  <a:gd name="connsiteY35" fmla="*/ 447409 h 838042"/>
                  <a:gd name="connsiteX36" fmla="*/ 254342 w 1033465"/>
                  <a:gd name="connsiteY36" fmla="*/ 455029 h 838042"/>
                  <a:gd name="connsiteX37" fmla="*/ 242912 w 1033465"/>
                  <a:gd name="connsiteY37" fmla="*/ 458839 h 838042"/>
                  <a:gd name="connsiteX38" fmla="*/ 128612 w 1033465"/>
                  <a:gd name="connsiteY38" fmla="*/ 458839 h 838042"/>
                  <a:gd name="connsiteX39" fmla="*/ 122897 w 1033465"/>
                  <a:gd name="connsiteY39" fmla="*/ 460744 h 838042"/>
                  <a:gd name="connsiteX40" fmla="*/ 107657 w 1033465"/>
                  <a:gd name="connsiteY40" fmla="*/ 462649 h 838042"/>
                  <a:gd name="connsiteX41" fmla="*/ 90512 w 1033465"/>
                  <a:gd name="connsiteY41" fmla="*/ 468364 h 838042"/>
                  <a:gd name="connsiteX42" fmla="*/ 84797 w 1033465"/>
                  <a:gd name="connsiteY42" fmla="*/ 470269 h 838042"/>
                  <a:gd name="connsiteX43" fmla="*/ 79082 w 1033465"/>
                  <a:gd name="connsiteY43" fmla="*/ 474079 h 838042"/>
                  <a:gd name="connsiteX44" fmla="*/ 67652 w 1033465"/>
                  <a:gd name="connsiteY44" fmla="*/ 475984 h 838042"/>
                  <a:gd name="connsiteX45" fmla="*/ 29552 w 1033465"/>
                  <a:gd name="connsiteY45" fmla="*/ 477889 h 838042"/>
                  <a:gd name="connsiteX46" fmla="*/ 18122 w 1033465"/>
                  <a:gd name="connsiteY46" fmla="*/ 483604 h 838042"/>
                  <a:gd name="connsiteX47" fmla="*/ 8597 w 1033465"/>
                  <a:gd name="connsiteY47" fmla="*/ 493129 h 838042"/>
                  <a:gd name="connsiteX48" fmla="*/ 6692 w 1033465"/>
                  <a:gd name="connsiteY48" fmla="*/ 498844 h 838042"/>
                  <a:gd name="connsiteX49" fmla="*/ 2882 w 1033465"/>
                  <a:gd name="connsiteY49" fmla="*/ 504559 h 838042"/>
                  <a:gd name="connsiteX50" fmla="*/ 14312 w 1033465"/>
                  <a:gd name="connsiteY50" fmla="*/ 540754 h 838042"/>
                  <a:gd name="connsiteX51" fmla="*/ 147662 w 1033465"/>
                  <a:gd name="connsiteY51" fmla="*/ 540754 h 838042"/>
                  <a:gd name="connsiteX52" fmla="*/ 155282 w 1033465"/>
                  <a:gd name="connsiteY52" fmla="*/ 538849 h 838042"/>
                  <a:gd name="connsiteX53" fmla="*/ 305777 w 1033465"/>
                  <a:gd name="connsiteY53" fmla="*/ 533134 h 838042"/>
                  <a:gd name="connsiteX54" fmla="*/ 321017 w 1033465"/>
                  <a:gd name="connsiteY54" fmla="*/ 540754 h 838042"/>
                  <a:gd name="connsiteX55" fmla="*/ 332447 w 1033465"/>
                  <a:gd name="connsiteY55" fmla="*/ 546469 h 838042"/>
                  <a:gd name="connsiteX56" fmla="*/ 336257 w 1033465"/>
                  <a:gd name="connsiteY56" fmla="*/ 552184 h 838042"/>
                  <a:gd name="connsiteX57" fmla="*/ 341972 w 1033465"/>
                  <a:gd name="connsiteY57" fmla="*/ 554089 h 838042"/>
                  <a:gd name="connsiteX58" fmla="*/ 353402 w 1033465"/>
                  <a:gd name="connsiteY58" fmla="*/ 561709 h 838042"/>
                  <a:gd name="connsiteX59" fmla="*/ 359117 w 1033465"/>
                  <a:gd name="connsiteY59" fmla="*/ 565519 h 838042"/>
                  <a:gd name="connsiteX60" fmla="*/ 362927 w 1033465"/>
                  <a:gd name="connsiteY60" fmla="*/ 571234 h 838042"/>
                  <a:gd name="connsiteX61" fmla="*/ 368642 w 1033465"/>
                  <a:gd name="connsiteY61" fmla="*/ 582664 h 838042"/>
                  <a:gd name="connsiteX62" fmla="*/ 364832 w 1033465"/>
                  <a:gd name="connsiteY62" fmla="*/ 609334 h 838042"/>
                  <a:gd name="connsiteX63" fmla="*/ 361022 w 1033465"/>
                  <a:gd name="connsiteY63" fmla="*/ 615049 h 838042"/>
                  <a:gd name="connsiteX64" fmla="*/ 359117 w 1033465"/>
                  <a:gd name="connsiteY64" fmla="*/ 620764 h 838042"/>
                  <a:gd name="connsiteX65" fmla="*/ 355307 w 1033465"/>
                  <a:gd name="connsiteY65" fmla="*/ 626479 h 838042"/>
                  <a:gd name="connsiteX66" fmla="*/ 353402 w 1033465"/>
                  <a:gd name="connsiteY66" fmla="*/ 632194 h 838042"/>
                  <a:gd name="connsiteX67" fmla="*/ 349592 w 1033465"/>
                  <a:gd name="connsiteY67" fmla="*/ 637909 h 838042"/>
                  <a:gd name="connsiteX68" fmla="*/ 332447 w 1033465"/>
                  <a:gd name="connsiteY68" fmla="*/ 704584 h 838042"/>
                  <a:gd name="connsiteX69" fmla="*/ 330542 w 1033465"/>
                  <a:gd name="connsiteY69" fmla="*/ 756019 h 838042"/>
                  <a:gd name="connsiteX70" fmla="*/ 332447 w 1033465"/>
                  <a:gd name="connsiteY70" fmla="*/ 780784 h 838042"/>
                  <a:gd name="connsiteX71" fmla="*/ 334352 w 1033465"/>
                  <a:gd name="connsiteY71" fmla="*/ 786499 h 838042"/>
                  <a:gd name="connsiteX72" fmla="*/ 338162 w 1033465"/>
                  <a:gd name="connsiteY72" fmla="*/ 790309 h 838042"/>
                  <a:gd name="connsiteX73" fmla="*/ 366737 w 1033465"/>
                  <a:gd name="connsiteY73" fmla="*/ 836029 h 838042"/>
                  <a:gd name="connsiteX74" fmla="*/ 389597 w 1033465"/>
                  <a:gd name="connsiteY74" fmla="*/ 837934 h 838042"/>
                  <a:gd name="connsiteX75" fmla="*/ 397407 w 1033465"/>
                  <a:gd name="connsiteY75" fmla="*/ 833530 h 838042"/>
                  <a:gd name="connsiteX76" fmla="*/ 402932 w 1033465"/>
                  <a:gd name="connsiteY76" fmla="*/ 784594 h 838042"/>
                  <a:gd name="connsiteX77" fmla="*/ 406742 w 1033465"/>
                  <a:gd name="connsiteY77" fmla="*/ 727444 h 838042"/>
                  <a:gd name="connsiteX78" fmla="*/ 423887 w 1033465"/>
                  <a:gd name="connsiteY78" fmla="*/ 672199 h 838042"/>
                  <a:gd name="connsiteX79" fmla="*/ 429602 w 1033465"/>
                  <a:gd name="connsiteY79" fmla="*/ 658864 h 838042"/>
                  <a:gd name="connsiteX80" fmla="*/ 444084 w 1033465"/>
                  <a:gd name="connsiteY80" fmla="*/ 626947 h 838042"/>
                  <a:gd name="connsiteX81" fmla="*/ 464289 w 1033465"/>
                  <a:gd name="connsiteY81" fmla="*/ 600072 h 838042"/>
                  <a:gd name="connsiteX82" fmla="*/ 523510 w 1033465"/>
                  <a:gd name="connsiteY82" fmla="*/ 565123 h 838042"/>
                  <a:gd name="connsiteX83" fmla="*/ 599348 w 1033465"/>
                  <a:gd name="connsiteY83" fmla="*/ 550915 h 838042"/>
                  <a:gd name="connsiteX84" fmla="*/ 707801 w 1033465"/>
                  <a:gd name="connsiteY84" fmla="*/ 612819 h 838042"/>
                  <a:gd name="connsiteX85" fmla="*/ 780122 w 1033465"/>
                  <a:gd name="connsiteY85" fmla="*/ 656959 h 838042"/>
                  <a:gd name="connsiteX86" fmla="*/ 804887 w 1033465"/>
                  <a:gd name="connsiteY86" fmla="*/ 632194 h 838042"/>
                  <a:gd name="connsiteX87" fmla="*/ 801077 w 1033465"/>
                  <a:gd name="connsiteY87" fmla="*/ 601714 h 838042"/>
                  <a:gd name="connsiteX88" fmla="*/ 762796 w 1033465"/>
                  <a:gd name="connsiteY88" fmla="*/ 562523 h 838042"/>
                  <a:gd name="connsiteX89" fmla="*/ 650582 w 1033465"/>
                  <a:gd name="connsiteY89" fmla="*/ 479794 h 838042"/>
                  <a:gd name="connsiteX90" fmla="*/ 646772 w 1033465"/>
                  <a:gd name="connsiteY90" fmla="*/ 462649 h 838042"/>
                  <a:gd name="connsiteX91" fmla="*/ 658202 w 1033465"/>
                  <a:gd name="connsiteY91" fmla="*/ 426454 h 838042"/>
                  <a:gd name="connsiteX92" fmla="*/ 726782 w 1033465"/>
                  <a:gd name="connsiteY92" fmla="*/ 405499 h 838042"/>
                  <a:gd name="connsiteX93" fmla="*/ 813738 w 1033465"/>
                  <a:gd name="connsiteY93" fmla="*/ 406906 h 838042"/>
                  <a:gd name="connsiteX94" fmla="*/ 906231 w 1033465"/>
                  <a:gd name="connsiteY94" fmla="*/ 417646 h 838042"/>
                  <a:gd name="connsiteX95" fmla="*/ 1002290 w 1033465"/>
                  <a:gd name="connsiteY95" fmla="*/ 426835 h 838042"/>
                  <a:gd name="connsiteX96" fmla="*/ 1032449 w 1033465"/>
                  <a:gd name="connsiteY96" fmla="*/ 402711 h 838042"/>
                  <a:gd name="connsiteX97" fmla="*/ 1020514 w 1033465"/>
                  <a:gd name="connsiteY97" fmla="*/ 377797 h 838042"/>
                  <a:gd name="connsiteX98" fmla="*/ 964889 w 1033465"/>
                  <a:gd name="connsiteY98" fmla="*/ 358029 h 838042"/>
                  <a:gd name="connsiteX99" fmla="*/ 827747 w 1033465"/>
                  <a:gd name="connsiteY99" fmla="*/ 357874 h 838042"/>
                  <a:gd name="connsiteX100" fmla="*/ 755811 w 1033465"/>
                  <a:gd name="connsiteY100" fmla="*/ 361702 h 838042"/>
                  <a:gd name="connsiteX101" fmla="*/ 671537 w 1033465"/>
                  <a:gd name="connsiteY101" fmla="*/ 369304 h 838042"/>
                  <a:gd name="connsiteX102" fmla="*/ 644867 w 1033465"/>
                  <a:gd name="connsiteY102" fmla="*/ 338824 h 838042"/>
                  <a:gd name="connsiteX103" fmla="*/ 676403 w 1033465"/>
                  <a:gd name="connsiteY103" fmla="*/ 304962 h 838042"/>
                  <a:gd name="connsiteX104" fmla="*/ 707732 w 1033465"/>
                  <a:gd name="connsiteY104" fmla="*/ 283579 h 838042"/>
                  <a:gd name="connsiteX105" fmla="*/ 743927 w 1033465"/>
                  <a:gd name="connsiteY105" fmla="*/ 251194 h 838042"/>
                  <a:gd name="connsiteX106" fmla="*/ 783019 w 1033465"/>
                  <a:gd name="connsiteY106" fmla="*/ 213846 h 838042"/>
                  <a:gd name="connsiteX107" fmla="*/ 746401 w 1033465"/>
                  <a:gd name="connsiteY107" fmla="*/ 201789 h 838042"/>
                  <a:gd name="connsiteX108" fmla="*/ 694397 w 1033465"/>
                  <a:gd name="connsiteY108" fmla="*/ 226429 h 838042"/>
                  <a:gd name="connsiteX109" fmla="*/ 656678 w 1033465"/>
                  <a:gd name="connsiteY109" fmla="*/ 257626 h 838042"/>
                  <a:gd name="connsiteX110" fmla="*/ 616001 w 1033465"/>
                  <a:gd name="connsiteY110" fmla="*/ 286712 h 838042"/>
                  <a:gd name="connsiteX111" fmla="*/ 564857 w 1033465"/>
                  <a:gd name="connsiteY111" fmla="*/ 287389 h 838042"/>
                  <a:gd name="connsiteX112" fmla="*/ 530567 w 1033465"/>
                  <a:gd name="connsiteY112" fmla="*/ 274054 h 838042"/>
                  <a:gd name="connsiteX113" fmla="*/ 507707 w 1033465"/>
                  <a:gd name="connsiteY113" fmla="*/ 235954 h 838042"/>
                  <a:gd name="connsiteX114" fmla="*/ 509612 w 1033465"/>
                  <a:gd name="connsiteY114" fmla="*/ 171184 h 838042"/>
                  <a:gd name="connsiteX115" fmla="*/ 508314 w 1033465"/>
                  <a:gd name="connsiteY115" fmla="*/ 73485 h 838042"/>
                  <a:gd name="connsiteX116" fmla="*/ 454116 w 1033465"/>
                  <a:gd name="connsiteY116" fmla="*/ 11248 h 838042"/>
                  <a:gd name="connsiteX117" fmla="*/ 442470 w 1033465"/>
                  <a:gd name="connsiteY117" fmla="*/ 75864 h 838042"/>
                  <a:gd name="connsiteX118" fmla="*/ 439226 w 1033465"/>
                  <a:gd name="connsiteY118" fmla="*/ 132660 h 838042"/>
                  <a:gd name="connsiteX119" fmla="*/ 436054 w 1033465"/>
                  <a:gd name="connsiteY119"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7 w 1033465"/>
                  <a:gd name="connsiteY14" fmla="*/ 272149 h 838042"/>
                  <a:gd name="connsiteX15" fmla="*/ 82892 w 1033465"/>
                  <a:gd name="connsiteY15" fmla="*/ 281674 h 838042"/>
                  <a:gd name="connsiteX16" fmla="*/ 126707 w 1033465"/>
                  <a:gd name="connsiteY16" fmla="*/ 289294 h 838042"/>
                  <a:gd name="connsiteX17" fmla="*/ 132422 w 1033465"/>
                  <a:gd name="connsiteY17" fmla="*/ 291199 h 838042"/>
                  <a:gd name="connsiteX18" fmla="*/ 138137 w 1033465"/>
                  <a:gd name="connsiteY18" fmla="*/ 296914 h 838042"/>
                  <a:gd name="connsiteX19" fmla="*/ 168617 w 1033465"/>
                  <a:gd name="connsiteY19" fmla="*/ 302629 h 838042"/>
                  <a:gd name="connsiteX20" fmla="*/ 193382 w 1033465"/>
                  <a:gd name="connsiteY20" fmla="*/ 308344 h 838042"/>
                  <a:gd name="connsiteX21" fmla="*/ 210527 w 1033465"/>
                  <a:gd name="connsiteY21" fmla="*/ 314059 h 838042"/>
                  <a:gd name="connsiteX22" fmla="*/ 216242 w 1033465"/>
                  <a:gd name="connsiteY22" fmla="*/ 315964 h 838042"/>
                  <a:gd name="connsiteX23" fmla="*/ 231482 w 1033465"/>
                  <a:gd name="connsiteY23" fmla="*/ 319774 h 838042"/>
                  <a:gd name="connsiteX24" fmla="*/ 250532 w 1033465"/>
                  <a:gd name="connsiteY24" fmla="*/ 325489 h 838042"/>
                  <a:gd name="connsiteX25" fmla="*/ 256247 w 1033465"/>
                  <a:gd name="connsiteY25" fmla="*/ 329299 h 838042"/>
                  <a:gd name="connsiteX26" fmla="*/ 269582 w 1033465"/>
                  <a:gd name="connsiteY26" fmla="*/ 344539 h 838042"/>
                  <a:gd name="connsiteX27" fmla="*/ 275297 w 1033465"/>
                  <a:gd name="connsiteY27" fmla="*/ 363589 h 838042"/>
                  <a:gd name="connsiteX28" fmla="*/ 277202 w 1033465"/>
                  <a:gd name="connsiteY28" fmla="*/ 369304 h 838042"/>
                  <a:gd name="connsiteX29" fmla="*/ 279107 w 1033465"/>
                  <a:gd name="connsiteY29" fmla="*/ 375019 h 838042"/>
                  <a:gd name="connsiteX30" fmla="*/ 281012 w 1033465"/>
                  <a:gd name="connsiteY30" fmla="*/ 399784 h 838042"/>
                  <a:gd name="connsiteX31" fmla="*/ 282917 w 1033465"/>
                  <a:gd name="connsiteY31" fmla="*/ 405499 h 838042"/>
                  <a:gd name="connsiteX32" fmla="*/ 281012 w 1033465"/>
                  <a:gd name="connsiteY32" fmla="*/ 424549 h 838042"/>
                  <a:gd name="connsiteX33" fmla="*/ 279107 w 1033465"/>
                  <a:gd name="connsiteY33" fmla="*/ 434074 h 838042"/>
                  <a:gd name="connsiteX34" fmla="*/ 265772 w 1033465"/>
                  <a:gd name="connsiteY34" fmla="*/ 447409 h 838042"/>
                  <a:gd name="connsiteX35" fmla="*/ 254342 w 1033465"/>
                  <a:gd name="connsiteY35" fmla="*/ 455029 h 838042"/>
                  <a:gd name="connsiteX36" fmla="*/ 242912 w 1033465"/>
                  <a:gd name="connsiteY36" fmla="*/ 458839 h 838042"/>
                  <a:gd name="connsiteX37" fmla="*/ 128612 w 1033465"/>
                  <a:gd name="connsiteY37" fmla="*/ 458839 h 838042"/>
                  <a:gd name="connsiteX38" fmla="*/ 122897 w 1033465"/>
                  <a:gd name="connsiteY38" fmla="*/ 460744 h 838042"/>
                  <a:gd name="connsiteX39" fmla="*/ 107657 w 1033465"/>
                  <a:gd name="connsiteY39" fmla="*/ 462649 h 838042"/>
                  <a:gd name="connsiteX40" fmla="*/ 90512 w 1033465"/>
                  <a:gd name="connsiteY40" fmla="*/ 468364 h 838042"/>
                  <a:gd name="connsiteX41" fmla="*/ 84797 w 1033465"/>
                  <a:gd name="connsiteY41" fmla="*/ 470269 h 838042"/>
                  <a:gd name="connsiteX42" fmla="*/ 79082 w 1033465"/>
                  <a:gd name="connsiteY42" fmla="*/ 474079 h 838042"/>
                  <a:gd name="connsiteX43" fmla="*/ 67652 w 1033465"/>
                  <a:gd name="connsiteY43" fmla="*/ 475984 h 838042"/>
                  <a:gd name="connsiteX44" fmla="*/ 29552 w 1033465"/>
                  <a:gd name="connsiteY44" fmla="*/ 477889 h 838042"/>
                  <a:gd name="connsiteX45" fmla="*/ 18122 w 1033465"/>
                  <a:gd name="connsiteY45" fmla="*/ 483604 h 838042"/>
                  <a:gd name="connsiteX46" fmla="*/ 8597 w 1033465"/>
                  <a:gd name="connsiteY46" fmla="*/ 493129 h 838042"/>
                  <a:gd name="connsiteX47" fmla="*/ 6692 w 1033465"/>
                  <a:gd name="connsiteY47" fmla="*/ 498844 h 838042"/>
                  <a:gd name="connsiteX48" fmla="*/ 2882 w 1033465"/>
                  <a:gd name="connsiteY48" fmla="*/ 504559 h 838042"/>
                  <a:gd name="connsiteX49" fmla="*/ 14312 w 1033465"/>
                  <a:gd name="connsiteY49" fmla="*/ 540754 h 838042"/>
                  <a:gd name="connsiteX50" fmla="*/ 147662 w 1033465"/>
                  <a:gd name="connsiteY50" fmla="*/ 540754 h 838042"/>
                  <a:gd name="connsiteX51" fmla="*/ 155282 w 1033465"/>
                  <a:gd name="connsiteY51" fmla="*/ 538849 h 838042"/>
                  <a:gd name="connsiteX52" fmla="*/ 305777 w 1033465"/>
                  <a:gd name="connsiteY52" fmla="*/ 533134 h 838042"/>
                  <a:gd name="connsiteX53" fmla="*/ 321017 w 1033465"/>
                  <a:gd name="connsiteY53" fmla="*/ 540754 h 838042"/>
                  <a:gd name="connsiteX54" fmla="*/ 332447 w 1033465"/>
                  <a:gd name="connsiteY54" fmla="*/ 546469 h 838042"/>
                  <a:gd name="connsiteX55" fmla="*/ 336257 w 1033465"/>
                  <a:gd name="connsiteY55" fmla="*/ 552184 h 838042"/>
                  <a:gd name="connsiteX56" fmla="*/ 341972 w 1033465"/>
                  <a:gd name="connsiteY56" fmla="*/ 554089 h 838042"/>
                  <a:gd name="connsiteX57" fmla="*/ 353402 w 1033465"/>
                  <a:gd name="connsiteY57" fmla="*/ 561709 h 838042"/>
                  <a:gd name="connsiteX58" fmla="*/ 359117 w 1033465"/>
                  <a:gd name="connsiteY58" fmla="*/ 565519 h 838042"/>
                  <a:gd name="connsiteX59" fmla="*/ 362927 w 1033465"/>
                  <a:gd name="connsiteY59" fmla="*/ 571234 h 838042"/>
                  <a:gd name="connsiteX60" fmla="*/ 368642 w 1033465"/>
                  <a:gd name="connsiteY60" fmla="*/ 582664 h 838042"/>
                  <a:gd name="connsiteX61" fmla="*/ 364832 w 1033465"/>
                  <a:gd name="connsiteY61" fmla="*/ 609334 h 838042"/>
                  <a:gd name="connsiteX62" fmla="*/ 361022 w 1033465"/>
                  <a:gd name="connsiteY62" fmla="*/ 615049 h 838042"/>
                  <a:gd name="connsiteX63" fmla="*/ 359117 w 1033465"/>
                  <a:gd name="connsiteY63" fmla="*/ 620764 h 838042"/>
                  <a:gd name="connsiteX64" fmla="*/ 355307 w 1033465"/>
                  <a:gd name="connsiteY64" fmla="*/ 626479 h 838042"/>
                  <a:gd name="connsiteX65" fmla="*/ 353402 w 1033465"/>
                  <a:gd name="connsiteY65" fmla="*/ 632194 h 838042"/>
                  <a:gd name="connsiteX66" fmla="*/ 349592 w 1033465"/>
                  <a:gd name="connsiteY66" fmla="*/ 637909 h 838042"/>
                  <a:gd name="connsiteX67" fmla="*/ 332447 w 1033465"/>
                  <a:gd name="connsiteY67" fmla="*/ 704584 h 838042"/>
                  <a:gd name="connsiteX68" fmla="*/ 330542 w 1033465"/>
                  <a:gd name="connsiteY68" fmla="*/ 756019 h 838042"/>
                  <a:gd name="connsiteX69" fmla="*/ 332447 w 1033465"/>
                  <a:gd name="connsiteY69" fmla="*/ 780784 h 838042"/>
                  <a:gd name="connsiteX70" fmla="*/ 334352 w 1033465"/>
                  <a:gd name="connsiteY70" fmla="*/ 786499 h 838042"/>
                  <a:gd name="connsiteX71" fmla="*/ 338162 w 1033465"/>
                  <a:gd name="connsiteY71" fmla="*/ 790309 h 838042"/>
                  <a:gd name="connsiteX72" fmla="*/ 366737 w 1033465"/>
                  <a:gd name="connsiteY72" fmla="*/ 836029 h 838042"/>
                  <a:gd name="connsiteX73" fmla="*/ 389597 w 1033465"/>
                  <a:gd name="connsiteY73" fmla="*/ 837934 h 838042"/>
                  <a:gd name="connsiteX74" fmla="*/ 397407 w 1033465"/>
                  <a:gd name="connsiteY74" fmla="*/ 833530 h 838042"/>
                  <a:gd name="connsiteX75" fmla="*/ 402932 w 1033465"/>
                  <a:gd name="connsiteY75" fmla="*/ 784594 h 838042"/>
                  <a:gd name="connsiteX76" fmla="*/ 406742 w 1033465"/>
                  <a:gd name="connsiteY76" fmla="*/ 727444 h 838042"/>
                  <a:gd name="connsiteX77" fmla="*/ 423887 w 1033465"/>
                  <a:gd name="connsiteY77" fmla="*/ 672199 h 838042"/>
                  <a:gd name="connsiteX78" fmla="*/ 429602 w 1033465"/>
                  <a:gd name="connsiteY78" fmla="*/ 658864 h 838042"/>
                  <a:gd name="connsiteX79" fmla="*/ 444084 w 1033465"/>
                  <a:gd name="connsiteY79" fmla="*/ 626947 h 838042"/>
                  <a:gd name="connsiteX80" fmla="*/ 464289 w 1033465"/>
                  <a:gd name="connsiteY80" fmla="*/ 600072 h 838042"/>
                  <a:gd name="connsiteX81" fmla="*/ 523510 w 1033465"/>
                  <a:gd name="connsiteY81" fmla="*/ 565123 h 838042"/>
                  <a:gd name="connsiteX82" fmla="*/ 599348 w 1033465"/>
                  <a:gd name="connsiteY82" fmla="*/ 550915 h 838042"/>
                  <a:gd name="connsiteX83" fmla="*/ 707801 w 1033465"/>
                  <a:gd name="connsiteY83" fmla="*/ 612819 h 838042"/>
                  <a:gd name="connsiteX84" fmla="*/ 780122 w 1033465"/>
                  <a:gd name="connsiteY84" fmla="*/ 656959 h 838042"/>
                  <a:gd name="connsiteX85" fmla="*/ 804887 w 1033465"/>
                  <a:gd name="connsiteY85" fmla="*/ 632194 h 838042"/>
                  <a:gd name="connsiteX86" fmla="*/ 801077 w 1033465"/>
                  <a:gd name="connsiteY86" fmla="*/ 601714 h 838042"/>
                  <a:gd name="connsiteX87" fmla="*/ 762796 w 1033465"/>
                  <a:gd name="connsiteY87" fmla="*/ 562523 h 838042"/>
                  <a:gd name="connsiteX88" fmla="*/ 650582 w 1033465"/>
                  <a:gd name="connsiteY88" fmla="*/ 479794 h 838042"/>
                  <a:gd name="connsiteX89" fmla="*/ 646772 w 1033465"/>
                  <a:gd name="connsiteY89" fmla="*/ 462649 h 838042"/>
                  <a:gd name="connsiteX90" fmla="*/ 658202 w 1033465"/>
                  <a:gd name="connsiteY90" fmla="*/ 426454 h 838042"/>
                  <a:gd name="connsiteX91" fmla="*/ 726782 w 1033465"/>
                  <a:gd name="connsiteY91" fmla="*/ 405499 h 838042"/>
                  <a:gd name="connsiteX92" fmla="*/ 813738 w 1033465"/>
                  <a:gd name="connsiteY92" fmla="*/ 406906 h 838042"/>
                  <a:gd name="connsiteX93" fmla="*/ 906231 w 1033465"/>
                  <a:gd name="connsiteY93" fmla="*/ 417646 h 838042"/>
                  <a:gd name="connsiteX94" fmla="*/ 1002290 w 1033465"/>
                  <a:gd name="connsiteY94" fmla="*/ 426835 h 838042"/>
                  <a:gd name="connsiteX95" fmla="*/ 1032449 w 1033465"/>
                  <a:gd name="connsiteY95" fmla="*/ 402711 h 838042"/>
                  <a:gd name="connsiteX96" fmla="*/ 1020514 w 1033465"/>
                  <a:gd name="connsiteY96" fmla="*/ 377797 h 838042"/>
                  <a:gd name="connsiteX97" fmla="*/ 964889 w 1033465"/>
                  <a:gd name="connsiteY97" fmla="*/ 358029 h 838042"/>
                  <a:gd name="connsiteX98" fmla="*/ 827747 w 1033465"/>
                  <a:gd name="connsiteY98" fmla="*/ 357874 h 838042"/>
                  <a:gd name="connsiteX99" fmla="*/ 755811 w 1033465"/>
                  <a:gd name="connsiteY99" fmla="*/ 361702 h 838042"/>
                  <a:gd name="connsiteX100" fmla="*/ 671537 w 1033465"/>
                  <a:gd name="connsiteY100" fmla="*/ 369304 h 838042"/>
                  <a:gd name="connsiteX101" fmla="*/ 644867 w 1033465"/>
                  <a:gd name="connsiteY101" fmla="*/ 338824 h 838042"/>
                  <a:gd name="connsiteX102" fmla="*/ 676403 w 1033465"/>
                  <a:gd name="connsiteY102" fmla="*/ 304962 h 838042"/>
                  <a:gd name="connsiteX103" fmla="*/ 707732 w 1033465"/>
                  <a:gd name="connsiteY103" fmla="*/ 283579 h 838042"/>
                  <a:gd name="connsiteX104" fmla="*/ 743927 w 1033465"/>
                  <a:gd name="connsiteY104" fmla="*/ 251194 h 838042"/>
                  <a:gd name="connsiteX105" fmla="*/ 783019 w 1033465"/>
                  <a:gd name="connsiteY105" fmla="*/ 213846 h 838042"/>
                  <a:gd name="connsiteX106" fmla="*/ 746401 w 1033465"/>
                  <a:gd name="connsiteY106" fmla="*/ 201789 h 838042"/>
                  <a:gd name="connsiteX107" fmla="*/ 694397 w 1033465"/>
                  <a:gd name="connsiteY107" fmla="*/ 226429 h 838042"/>
                  <a:gd name="connsiteX108" fmla="*/ 656678 w 1033465"/>
                  <a:gd name="connsiteY108" fmla="*/ 257626 h 838042"/>
                  <a:gd name="connsiteX109" fmla="*/ 616001 w 1033465"/>
                  <a:gd name="connsiteY109" fmla="*/ 286712 h 838042"/>
                  <a:gd name="connsiteX110" fmla="*/ 564857 w 1033465"/>
                  <a:gd name="connsiteY110" fmla="*/ 287389 h 838042"/>
                  <a:gd name="connsiteX111" fmla="*/ 530567 w 1033465"/>
                  <a:gd name="connsiteY111" fmla="*/ 274054 h 838042"/>
                  <a:gd name="connsiteX112" fmla="*/ 507707 w 1033465"/>
                  <a:gd name="connsiteY112" fmla="*/ 235954 h 838042"/>
                  <a:gd name="connsiteX113" fmla="*/ 509612 w 1033465"/>
                  <a:gd name="connsiteY113" fmla="*/ 171184 h 838042"/>
                  <a:gd name="connsiteX114" fmla="*/ 508314 w 1033465"/>
                  <a:gd name="connsiteY114" fmla="*/ 73485 h 838042"/>
                  <a:gd name="connsiteX115" fmla="*/ 454116 w 1033465"/>
                  <a:gd name="connsiteY115" fmla="*/ 11248 h 838042"/>
                  <a:gd name="connsiteX116" fmla="*/ 442470 w 1033465"/>
                  <a:gd name="connsiteY116" fmla="*/ 75864 h 838042"/>
                  <a:gd name="connsiteX117" fmla="*/ 439226 w 1033465"/>
                  <a:gd name="connsiteY117" fmla="*/ 132660 h 838042"/>
                  <a:gd name="connsiteX118" fmla="*/ 436054 w 1033465"/>
                  <a:gd name="connsiteY118"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7 w 1033465"/>
                  <a:gd name="connsiteY14" fmla="*/ 272149 h 838042"/>
                  <a:gd name="connsiteX15" fmla="*/ 82892 w 1033465"/>
                  <a:gd name="connsiteY15" fmla="*/ 281674 h 838042"/>
                  <a:gd name="connsiteX16" fmla="*/ 126707 w 1033465"/>
                  <a:gd name="connsiteY16" fmla="*/ 289294 h 838042"/>
                  <a:gd name="connsiteX17" fmla="*/ 132422 w 1033465"/>
                  <a:gd name="connsiteY17" fmla="*/ 291199 h 838042"/>
                  <a:gd name="connsiteX18" fmla="*/ 138137 w 1033465"/>
                  <a:gd name="connsiteY18" fmla="*/ 296914 h 838042"/>
                  <a:gd name="connsiteX19" fmla="*/ 193382 w 1033465"/>
                  <a:gd name="connsiteY19" fmla="*/ 308344 h 838042"/>
                  <a:gd name="connsiteX20" fmla="*/ 210527 w 1033465"/>
                  <a:gd name="connsiteY20" fmla="*/ 314059 h 838042"/>
                  <a:gd name="connsiteX21" fmla="*/ 216242 w 1033465"/>
                  <a:gd name="connsiteY21" fmla="*/ 315964 h 838042"/>
                  <a:gd name="connsiteX22" fmla="*/ 231482 w 1033465"/>
                  <a:gd name="connsiteY22" fmla="*/ 319774 h 838042"/>
                  <a:gd name="connsiteX23" fmla="*/ 250532 w 1033465"/>
                  <a:gd name="connsiteY23" fmla="*/ 325489 h 838042"/>
                  <a:gd name="connsiteX24" fmla="*/ 256247 w 1033465"/>
                  <a:gd name="connsiteY24" fmla="*/ 329299 h 838042"/>
                  <a:gd name="connsiteX25" fmla="*/ 269582 w 1033465"/>
                  <a:gd name="connsiteY25" fmla="*/ 344539 h 838042"/>
                  <a:gd name="connsiteX26" fmla="*/ 275297 w 1033465"/>
                  <a:gd name="connsiteY26" fmla="*/ 363589 h 838042"/>
                  <a:gd name="connsiteX27" fmla="*/ 277202 w 1033465"/>
                  <a:gd name="connsiteY27" fmla="*/ 369304 h 838042"/>
                  <a:gd name="connsiteX28" fmla="*/ 279107 w 1033465"/>
                  <a:gd name="connsiteY28" fmla="*/ 375019 h 838042"/>
                  <a:gd name="connsiteX29" fmla="*/ 281012 w 1033465"/>
                  <a:gd name="connsiteY29" fmla="*/ 399784 h 838042"/>
                  <a:gd name="connsiteX30" fmla="*/ 282917 w 1033465"/>
                  <a:gd name="connsiteY30" fmla="*/ 405499 h 838042"/>
                  <a:gd name="connsiteX31" fmla="*/ 281012 w 1033465"/>
                  <a:gd name="connsiteY31" fmla="*/ 424549 h 838042"/>
                  <a:gd name="connsiteX32" fmla="*/ 279107 w 1033465"/>
                  <a:gd name="connsiteY32" fmla="*/ 434074 h 838042"/>
                  <a:gd name="connsiteX33" fmla="*/ 265772 w 1033465"/>
                  <a:gd name="connsiteY33" fmla="*/ 447409 h 838042"/>
                  <a:gd name="connsiteX34" fmla="*/ 254342 w 1033465"/>
                  <a:gd name="connsiteY34" fmla="*/ 455029 h 838042"/>
                  <a:gd name="connsiteX35" fmla="*/ 242912 w 1033465"/>
                  <a:gd name="connsiteY35" fmla="*/ 458839 h 838042"/>
                  <a:gd name="connsiteX36" fmla="*/ 128612 w 1033465"/>
                  <a:gd name="connsiteY36" fmla="*/ 458839 h 838042"/>
                  <a:gd name="connsiteX37" fmla="*/ 122897 w 1033465"/>
                  <a:gd name="connsiteY37" fmla="*/ 460744 h 838042"/>
                  <a:gd name="connsiteX38" fmla="*/ 107657 w 1033465"/>
                  <a:gd name="connsiteY38" fmla="*/ 462649 h 838042"/>
                  <a:gd name="connsiteX39" fmla="*/ 90512 w 1033465"/>
                  <a:gd name="connsiteY39" fmla="*/ 468364 h 838042"/>
                  <a:gd name="connsiteX40" fmla="*/ 84797 w 1033465"/>
                  <a:gd name="connsiteY40" fmla="*/ 470269 h 838042"/>
                  <a:gd name="connsiteX41" fmla="*/ 79082 w 1033465"/>
                  <a:gd name="connsiteY41" fmla="*/ 474079 h 838042"/>
                  <a:gd name="connsiteX42" fmla="*/ 67652 w 1033465"/>
                  <a:gd name="connsiteY42" fmla="*/ 475984 h 838042"/>
                  <a:gd name="connsiteX43" fmla="*/ 29552 w 1033465"/>
                  <a:gd name="connsiteY43" fmla="*/ 477889 h 838042"/>
                  <a:gd name="connsiteX44" fmla="*/ 18122 w 1033465"/>
                  <a:gd name="connsiteY44" fmla="*/ 483604 h 838042"/>
                  <a:gd name="connsiteX45" fmla="*/ 8597 w 1033465"/>
                  <a:gd name="connsiteY45" fmla="*/ 493129 h 838042"/>
                  <a:gd name="connsiteX46" fmla="*/ 6692 w 1033465"/>
                  <a:gd name="connsiteY46" fmla="*/ 498844 h 838042"/>
                  <a:gd name="connsiteX47" fmla="*/ 2882 w 1033465"/>
                  <a:gd name="connsiteY47" fmla="*/ 504559 h 838042"/>
                  <a:gd name="connsiteX48" fmla="*/ 14312 w 1033465"/>
                  <a:gd name="connsiteY48" fmla="*/ 540754 h 838042"/>
                  <a:gd name="connsiteX49" fmla="*/ 147662 w 1033465"/>
                  <a:gd name="connsiteY49" fmla="*/ 540754 h 838042"/>
                  <a:gd name="connsiteX50" fmla="*/ 155282 w 1033465"/>
                  <a:gd name="connsiteY50" fmla="*/ 538849 h 838042"/>
                  <a:gd name="connsiteX51" fmla="*/ 305777 w 1033465"/>
                  <a:gd name="connsiteY51" fmla="*/ 533134 h 838042"/>
                  <a:gd name="connsiteX52" fmla="*/ 321017 w 1033465"/>
                  <a:gd name="connsiteY52" fmla="*/ 540754 h 838042"/>
                  <a:gd name="connsiteX53" fmla="*/ 332447 w 1033465"/>
                  <a:gd name="connsiteY53" fmla="*/ 546469 h 838042"/>
                  <a:gd name="connsiteX54" fmla="*/ 336257 w 1033465"/>
                  <a:gd name="connsiteY54" fmla="*/ 552184 h 838042"/>
                  <a:gd name="connsiteX55" fmla="*/ 341972 w 1033465"/>
                  <a:gd name="connsiteY55" fmla="*/ 554089 h 838042"/>
                  <a:gd name="connsiteX56" fmla="*/ 353402 w 1033465"/>
                  <a:gd name="connsiteY56" fmla="*/ 561709 h 838042"/>
                  <a:gd name="connsiteX57" fmla="*/ 359117 w 1033465"/>
                  <a:gd name="connsiteY57" fmla="*/ 565519 h 838042"/>
                  <a:gd name="connsiteX58" fmla="*/ 362927 w 1033465"/>
                  <a:gd name="connsiteY58" fmla="*/ 571234 h 838042"/>
                  <a:gd name="connsiteX59" fmla="*/ 368642 w 1033465"/>
                  <a:gd name="connsiteY59" fmla="*/ 582664 h 838042"/>
                  <a:gd name="connsiteX60" fmla="*/ 364832 w 1033465"/>
                  <a:gd name="connsiteY60" fmla="*/ 609334 h 838042"/>
                  <a:gd name="connsiteX61" fmla="*/ 361022 w 1033465"/>
                  <a:gd name="connsiteY61" fmla="*/ 615049 h 838042"/>
                  <a:gd name="connsiteX62" fmla="*/ 359117 w 1033465"/>
                  <a:gd name="connsiteY62" fmla="*/ 620764 h 838042"/>
                  <a:gd name="connsiteX63" fmla="*/ 355307 w 1033465"/>
                  <a:gd name="connsiteY63" fmla="*/ 626479 h 838042"/>
                  <a:gd name="connsiteX64" fmla="*/ 353402 w 1033465"/>
                  <a:gd name="connsiteY64" fmla="*/ 632194 h 838042"/>
                  <a:gd name="connsiteX65" fmla="*/ 349592 w 1033465"/>
                  <a:gd name="connsiteY65" fmla="*/ 637909 h 838042"/>
                  <a:gd name="connsiteX66" fmla="*/ 332447 w 1033465"/>
                  <a:gd name="connsiteY66" fmla="*/ 704584 h 838042"/>
                  <a:gd name="connsiteX67" fmla="*/ 330542 w 1033465"/>
                  <a:gd name="connsiteY67" fmla="*/ 756019 h 838042"/>
                  <a:gd name="connsiteX68" fmla="*/ 332447 w 1033465"/>
                  <a:gd name="connsiteY68" fmla="*/ 780784 h 838042"/>
                  <a:gd name="connsiteX69" fmla="*/ 334352 w 1033465"/>
                  <a:gd name="connsiteY69" fmla="*/ 786499 h 838042"/>
                  <a:gd name="connsiteX70" fmla="*/ 338162 w 1033465"/>
                  <a:gd name="connsiteY70" fmla="*/ 790309 h 838042"/>
                  <a:gd name="connsiteX71" fmla="*/ 366737 w 1033465"/>
                  <a:gd name="connsiteY71" fmla="*/ 836029 h 838042"/>
                  <a:gd name="connsiteX72" fmla="*/ 389597 w 1033465"/>
                  <a:gd name="connsiteY72" fmla="*/ 837934 h 838042"/>
                  <a:gd name="connsiteX73" fmla="*/ 397407 w 1033465"/>
                  <a:gd name="connsiteY73" fmla="*/ 833530 h 838042"/>
                  <a:gd name="connsiteX74" fmla="*/ 402932 w 1033465"/>
                  <a:gd name="connsiteY74" fmla="*/ 784594 h 838042"/>
                  <a:gd name="connsiteX75" fmla="*/ 406742 w 1033465"/>
                  <a:gd name="connsiteY75" fmla="*/ 727444 h 838042"/>
                  <a:gd name="connsiteX76" fmla="*/ 423887 w 1033465"/>
                  <a:gd name="connsiteY76" fmla="*/ 672199 h 838042"/>
                  <a:gd name="connsiteX77" fmla="*/ 429602 w 1033465"/>
                  <a:gd name="connsiteY77" fmla="*/ 658864 h 838042"/>
                  <a:gd name="connsiteX78" fmla="*/ 444084 w 1033465"/>
                  <a:gd name="connsiteY78" fmla="*/ 626947 h 838042"/>
                  <a:gd name="connsiteX79" fmla="*/ 464289 w 1033465"/>
                  <a:gd name="connsiteY79" fmla="*/ 600072 h 838042"/>
                  <a:gd name="connsiteX80" fmla="*/ 523510 w 1033465"/>
                  <a:gd name="connsiteY80" fmla="*/ 565123 h 838042"/>
                  <a:gd name="connsiteX81" fmla="*/ 599348 w 1033465"/>
                  <a:gd name="connsiteY81" fmla="*/ 550915 h 838042"/>
                  <a:gd name="connsiteX82" fmla="*/ 707801 w 1033465"/>
                  <a:gd name="connsiteY82" fmla="*/ 612819 h 838042"/>
                  <a:gd name="connsiteX83" fmla="*/ 780122 w 1033465"/>
                  <a:gd name="connsiteY83" fmla="*/ 656959 h 838042"/>
                  <a:gd name="connsiteX84" fmla="*/ 804887 w 1033465"/>
                  <a:gd name="connsiteY84" fmla="*/ 632194 h 838042"/>
                  <a:gd name="connsiteX85" fmla="*/ 801077 w 1033465"/>
                  <a:gd name="connsiteY85" fmla="*/ 601714 h 838042"/>
                  <a:gd name="connsiteX86" fmla="*/ 762796 w 1033465"/>
                  <a:gd name="connsiteY86" fmla="*/ 562523 h 838042"/>
                  <a:gd name="connsiteX87" fmla="*/ 650582 w 1033465"/>
                  <a:gd name="connsiteY87" fmla="*/ 479794 h 838042"/>
                  <a:gd name="connsiteX88" fmla="*/ 646772 w 1033465"/>
                  <a:gd name="connsiteY88" fmla="*/ 462649 h 838042"/>
                  <a:gd name="connsiteX89" fmla="*/ 658202 w 1033465"/>
                  <a:gd name="connsiteY89" fmla="*/ 426454 h 838042"/>
                  <a:gd name="connsiteX90" fmla="*/ 726782 w 1033465"/>
                  <a:gd name="connsiteY90" fmla="*/ 405499 h 838042"/>
                  <a:gd name="connsiteX91" fmla="*/ 813738 w 1033465"/>
                  <a:gd name="connsiteY91" fmla="*/ 406906 h 838042"/>
                  <a:gd name="connsiteX92" fmla="*/ 906231 w 1033465"/>
                  <a:gd name="connsiteY92" fmla="*/ 417646 h 838042"/>
                  <a:gd name="connsiteX93" fmla="*/ 1002290 w 1033465"/>
                  <a:gd name="connsiteY93" fmla="*/ 426835 h 838042"/>
                  <a:gd name="connsiteX94" fmla="*/ 1032449 w 1033465"/>
                  <a:gd name="connsiteY94" fmla="*/ 402711 h 838042"/>
                  <a:gd name="connsiteX95" fmla="*/ 1020514 w 1033465"/>
                  <a:gd name="connsiteY95" fmla="*/ 377797 h 838042"/>
                  <a:gd name="connsiteX96" fmla="*/ 964889 w 1033465"/>
                  <a:gd name="connsiteY96" fmla="*/ 358029 h 838042"/>
                  <a:gd name="connsiteX97" fmla="*/ 827747 w 1033465"/>
                  <a:gd name="connsiteY97" fmla="*/ 357874 h 838042"/>
                  <a:gd name="connsiteX98" fmla="*/ 755811 w 1033465"/>
                  <a:gd name="connsiteY98" fmla="*/ 361702 h 838042"/>
                  <a:gd name="connsiteX99" fmla="*/ 671537 w 1033465"/>
                  <a:gd name="connsiteY99" fmla="*/ 369304 h 838042"/>
                  <a:gd name="connsiteX100" fmla="*/ 644867 w 1033465"/>
                  <a:gd name="connsiteY100" fmla="*/ 338824 h 838042"/>
                  <a:gd name="connsiteX101" fmla="*/ 676403 w 1033465"/>
                  <a:gd name="connsiteY101" fmla="*/ 304962 h 838042"/>
                  <a:gd name="connsiteX102" fmla="*/ 707732 w 1033465"/>
                  <a:gd name="connsiteY102" fmla="*/ 283579 h 838042"/>
                  <a:gd name="connsiteX103" fmla="*/ 743927 w 1033465"/>
                  <a:gd name="connsiteY103" fmla="*/ 251194 h 838042"/>
                  <a:gd name="connsiteX104" fmla="*/ 783019 w 1033465"/>
                  <a:gd name="connsiteY104" fmla="*/ 213846 h 838042"/>
                  <a:gd name="connsiteX105" fmla="*/ 746401 w 1033465"/>
                  <a:gd name="connsiteY105" fmla="*/ 201789 h 838042"/>
                  <a:gd name="connsiteX106" fmla="*/ 694397 w 1033465"/>
                  <a:gd name="connsiteY106" fmla="*/ 226429 h 838042"/>
                  <a:gd name="connsiteX107" fmla="*/ 656678 w 1033465"/>
                  <a:gd name="connsiteY107" fmla="*/ 257626 h 838042"/>
                  <a:gd name="connsiteX108" fmla="*/ 616001 w 1033465"/>
                  <a:gd name="connsiteY108" fmla="*/ 286712 h 838042"/>
                  <a:gd name="connsiteX109" fmla="*/ 564857 w 1033465"/>
                  <a:gd name="connsiteY109" fmla="*/ 287389 h 838042"/>
                  <a:gd name="connsiteX110" fmla="*/ 530567 w 1033465"/>
                  <a:gd name="connsiteY110" fmla="*/ 274054 h 838042"/>
                  <a:gd name="connsiteX111" fmla="*/ 507707 w 1033465"/>
                  <a:gd name="connsiteY111" fmla="*/ 235954 h 838042"/>
                  <a:gd name="connsiteX112" fmla="*/ 509612 w 1033465"/>
                  <a:gd name="connsiteY112" fmla="*/ 171184 h 838042"/>
                  <a:gd name="connsiteX113" fmla="*/ 508314 w 1033465"/>
                  <a:gd name="connsiteY113" fmla="*/ 73485 h 838042"/>
                  <a:gd name="connsiteX114" fmla="*/ 454116 w 1033465"/>
                  <a:gd name="connsiteY114" fmla="*/ 11248 h 838042"/>
                  <a:gd name="connsiteX115" fmla="*/ 442470 w 1033465"/>
                  <a:gd name="connsiteY115" fmla="*/ 75864 h 838042"/>
                  <a:gd name="connsiteX116" fmla="*/ 439226 w 1033465"/>
                  <a:gd name="connsiteY116" fmla="*/ 132660 h 838042"/>
                  <a:gd name="connsiteX117" fmla="*/ 436054 w 1033465"/>
                  <a:gd name="connsiteY117"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7 w 1033465"/>
                  <a:gd name="connsiteY14" fmla="*/ 272149 h 838042"/>
                  <a:gd name="connsiteX15" fmla="*/ 82892 w 1033465"/>
                  <a:gd name="connsiteY15" fmla="*/ 281674 h 838042"/>
                  <a:gd name="connsiteX16" fmla="*/ 126707 w 1033465"/>
                  <a:gd name="connsiteY16" fmla="*/ 289294 h 838042"/>
                  <a:gd name="connsiteX17" fmla="*/ 132422 w 1033465"/>
                  <a:gd name="connsiteY17" fmla="*/ 291199 h 838042"/>
                  <a:gd name="connsiteX18" fmla="*/ 193382 w 1033465"/>
                  <a:gd name="connsiteY18" fmla="*/ 308344 h 838042"/>
                  <a:gd name="connsiteX19" fmla="*/ 210527 w 1033465"/>
                  <a:gd name="connsiteY19" fmla="*/ 314059 h 838042"/>
                  <a:gd name="connsiteX20" fmla="*/ 216242 w 1033465"/>
                  <a:gd name="connsiteY20" fmla="*/ 315964 h 838042"/>
                  <a:gd name="connsiteX21" fmla="*/ 231482 w 1033465"/>
                  <a:gd name="connsiteY21" fmla="*/ 319774 h 838042"/>
                  <a:gd name="connsiteX22" fmla="*/ 250532 w 1033465"/>
                  <a:gd name="connsiteY22" fmla="*/ 325489 h 838042"/>
                  <a:gd name="connsiteX23" fmla="*/ 256247 w 1033465"/>
                  <a:gd name="connsiteY23" fmla="*/ 329299 h 838042"/>
                  <a:gd name="connsiteX24" fmla="*/ 269582 w 1033465"/>
                  <a:gd name="connsiteY24" fmla="*/ 344539 h 838042"/>
                  <a:gd name="connsiteX25" fmla="*/ 275297 w 1033465"/>
                  <a:gd name="connsiteY25" fmla="*/ 363589 h 838042"/>
                  <a:gd name="connsiteX26" fmla="*/ 277202 w 1033465"/>
                  <a:gd name="connsiteY26" fmla="*/ 369304 h 838042"/>
                  <a:gd name="connsiteX27" fmla="*/ 279107 w 1033465"/>
                  <a:gd name="connsiteY27" fmla="*/ 375019 h 838042"/>
                  <a:gd name="connsiteX28" fmla="*/ 281012 w 1033465"/>
                  <a:gd name="connsiteY28" fmla="*/ 399784 h 838042"/>
                  <a:gd name="connsiteX29" fmla="*/ 282917 w 1033465"/>
                  <a:gd name="connsiteY29" fmla="*/ 405499 h 838042"/>
                  <a:gd name="connsiteX30" fmla="*/ 281012 w 1033465"/>
                  <a:gd name="connsiteY30" fmla="*/ 424549 h 838042"/>
                  <a:gd name="connsiteX31" fmla="*/ 279107 w 1033465"/>
                  <a:gd name="connsiteY31" fmla="*/ 434074 h 838042"/>
                  <a:gd name="connsiteX32" fmla="*/ 265772 w 1033465"/>
                  <a:gd name="connsiteY32" fmla="*/ 447409 h 838042"/>
                  <a:gd name="connsiteX33" fmla="*/ 254342 w 1033465"/>
                  <a:gd name="connsiteY33" fmla="*/ 455029 h 838042"/>
                  <a:gd name="connsiteX34" fmla="*/ 242912 w 1033465"/>
                  <a:gd name="connsiteY34" fmla="*/ 458839 h 838042"/>
                  <a:gd name="connsiteX35" fmla="*/ 128612 w 1033465"/>
                  <a:gd name="connsiteY35" fmla="*/ 458839 h 838042"/>
                  <a:gd name="connsiteX36" fmla="*/ 122897 w 1033465"/>
                  <a:gd name="connsiteY36" fmla="*/ 460744 h 838042"/>
                  <a:gd name="connsiteX37" fmla="*/ 107657 w 1033465"/>
                  <a:gd name="connsiteY37" fmla="*/ 462649 h 838042"/>
                  <a:gd name="connsiteX38" fmla="*/ 90512 w 1033465"/>
                  <a:gd name="connsiteY38" fmla="*/ 468364 h 838042"/>
                  <a:gd name="connsiteX39" fmla="*/ 84797 w 1033465"/>
                  <a:gd name="connsiteY39" fmla="*/ 470269 h 838042"/>
                  <a:gd name="connsiteX40" fmla="*/ 79082 w 1033465"/>
                  <a:gd name="connsiteY40" fmla="*/ 474079 h 838042"/>
                  <a:gd name="connsiteX41" fmla="*/ 67652 w 1033465"/>
                  <a:gd name="connsiteY41" fmla="*/ 475984 h 838042"/>
                  <a:gd name="connsiteX42" fmla="*/ 29552 w 1033465"/>
                  <a:gd name="connsiteY42" fmla="*/ 477889 h 838042"/>
                  <a:gd name="connsiteX43" fmla="*/ 18122 w 1033465"/>
                  <a:gd name="connsiteY43" fmla="*/ 483604 h 838042"/>
                  <a:gd name="connsiteX44" fmla="*/ 8597 w 1033465"/>
                  <a:gd name="connsiteY44" fmla="*/ 493129 h 838042"/>
                  <a:gd name="connsiteX45" fmla="*/ 6692 w 1033465"/>
                  <a:gd name="connsiteY45" fmla="*/ 498844 h 838042"/>
                  <a:gd name="connsiteX46" fmla="*/ 2882 w 1033465"/>
                  <a:gd name="connsiteY46" fmla="*/ 504559 h 838042"/>
                  <a:gd name="connsiteX47" fmla="*/ 14312 w 1033465"/>
                  <a:gd name="connsiteY47" fmla="*/ 540754 h 838042"/>
                  <a:gd name="connsiteX48" fmla="*/ 147662 w 1033465"/>
                  <a:gd name="connsiteY48" fmla="*/ 540754 h 838042"/>
                  <a:gd name="connsiteX49" fmla="*/ 155282 w 1033465"/>
                  <a:gd name="connsiteY49" fmla="*/ 538849 h 838042"/>
                  <a:gd name="connsiteX50" fmla="*/ 305777 w 1033465"/>
                  <a:gd name="connsiteY50" fmla="*/ 533134 h 838042"/>
                  <a:gd name="connsiteX51" fmla="*/ 321017 w 1033465"/>
                  <a:gd name="connsiteY51" fmla="*/ 540754 h 838042"/>
                  <a:gd name="connsiteX52" fmla="*/ 332447 w 1033465"/>
                  <a:gd name="connsiteY52" fmla="*/ 546469 h 838042"/>
                  <a:gd name="connsiteX53" fmla="*/ 336257 w 1033465"/>
                  <a:gd name="connsiteY53" fmla="*/ 552184 h 838042"/>
                  <a:gd name="connsiteX54" fmla="*/ 341972 w 1033465"/>
                  <a:gd name="connsiteY54" fmla="*/ 554089 h 838042"/>
                  <a:gd name="connsiteX55" fmla="*/ 353402 w 1033465"/>
                  <a:gd name="connsiteY55" fmla="*/ 561709 h 838042"/>
                  <a:gd name="connsiteX56" fmla="*/ 359117 w 1033465"/>
                  <a:gd name="connsiteY56" fmla="*/ 565519 h 838042"/>
                  <a:gd name="connsiteX57" fmla="*/ 362927 w 1033465"/>
                  <a:gd name="connsiteY57" fmla="*/ 571234 h 838042"/>
                  <a:gd name="connsiteX58" fmla="*/ 368642 w 1033465"/>
                  <a:gd name="connsiteY58" fmla="*/ 582664 h 838042"/>
                  <a:gd name="connsiteX59" fmla="*/ 364832 w 1033465"/>
                  <a:gd name="connsiteY59" fmla="*/ 609334 h 838042"/>
                  <a:gd name="connsiteX60" fmla="*/ 361022 w 1033465"/>
                  <a:gd name="connsiteY60" fmla="*/ 615049 h 838042"/>
                  <a:gd name="connsiteX61" fmla="*/ 359117 w 1033465"/>
                  <a:gd name="connsiteY61" fmla="*/ 620764 h 838042"/>
                  <a:gd name="connsiteX62" fmla="*/ 355307 w 1033465"/>
                  <a:gd name="connsiteY62" fmla="*/ 626479 h 838042"/>
                  <a:gd name="connsiteX63" fmla="*/ 353402 w 1033465"/>
                  <a:gd name="connsiteY63" fmla="*/ 632194 h 838042"/>
                  <a:gd name="connsiteX64" fmla="*/ 349592 w 1033465"/>
                  <a:gd name="connsiteY64" fmla="*/ 637909 h 838042"/>
                  <a:gd name="connsiteX65" fmla="*/ 332447 w 1033465"/>
                  <a:gd name="connsiteY65" fmla="*/ 704584 h 838042"/>
                  <a:gd name="connsiteX66" fmla="*/ 330542 w 1033465"/>
                  <a:gd name="connsiteY66" fmla="*/ 756019 h 838042"/>
                  <a:gd name="connsiteX67" fmla="*/ 332447 w 1033465"/>
                  <a:gd name="connsiteY67" fmla="*/ 780784 h 838042"/>
                  <a:gd name="connsiteX68" fmla="*/ 334352 w 1033465"/>
                  <a:gd name="connsiteY68" fmla="*/ 786499 h 838042"/>
                  <a:gd name="connsiteX69" fmla="*/ 338162 w 1033465"/>
                  <a:gd name="connsiteY69" fmla="*/ 790309 h 838042"/>
                  <a:gd name="connsiteX70" fmla="*/ 366737 w 1033465"/>
                  <a:gd name="connsiteY70" fmla="*/ 836029 h 838042"/>
                  <a:gd name="connsiteX71" fmla="*/ 389597 w 1033465"/>
                  <a:gd name="connsiteY71" fmla="*/ 837934 h 838042"/>
                  <a:gd name="connsiteX72" fmla="*/ 397407 w 1033465"/>
                  <a:gd name="connsiteY72" fmla="*/ 833530 h 838042"/>
                  <a:gd name="connsiteX73" fmla="*/ 402932 w 1033465"/>
                  <a:gd name="connsiteY73" fmla="*/ 784594 h 838042"/>
                  <a:gd name="connsiteX74" fmla="*/ 406742 w 1033465"/>
                  <a:gd name="connsiteY74" fmla="*/ 727444 h 838042"/>
                  <a:gd name="connsiteX75" fmla="*/ 423887 w 1033465"/>
                  <a:gd name="connsiteY75" fmla="*/ 672199 h 838042"/>
                  <a:gd name="connsiteX76" fmla="*/ 429602 w 1033465"/>
                  <a:gd name="connsiteY76" fmla="*/ 658864 h 838042"/>
                  <a:gd name="connsiteX77" fmla="*/ 444084 w 1033465"/>
                  <a:gd name="connsiteY77" fmla="*/ 626947 h 838042"/>
                  <a:gd name="connsiteX78" fmla="*/ 464289 w 1033465"/>
                  <a:gd name="connsiteY78" fmla="*/ 600072 h 838042"/>
                  <a:gd name="connsiteX79" fmla="*/ 523510 w 1033465"/>
                  <a:gd name="connsiteY79" fmla="*/ 565123 h 838042"/>
                  <a:gd name="connsiteX80" fmla="*/ 599348 w 1033465"/>
                  <a:gd name="connsiteY80" fmla="*/ 550915 h 838042"/>
                  <a:gd name="connsiteX81" fmla="*/ 707801 w 1033465"/>
                  <a:gd name="connsiteY81" fmla="*/ 612819 h 838042"/>
                  <a:gd name="connsiteX82" fmla="*/ 780122 w 1033465"/>
                  <a:gd name="connsiteY82" fmla="*/ 656959 h 838042"/>
                  <a:gd name="connsiteX83" fmla="*/ 804887 w 1033465"/>
                  <a:gd name="connsiteY83" fmla="*/ 632194 h 838042"/>
                  <a:gd name="connsiteX84" fmla="*/ 801077 w 1033465"/>
                  <a:gd name="connsiteY84" fmla="*/ 601714 h 838042"/>
                  <a:gd name="connsiteX85" fmla="*/ 762796 w 1033465"/>
                  <a:gd name="connsiteY85" fmla="*/ 562523 h 838042"/>
                  <a:gd name="connsiteX86" fmla="*/ 650582 w 1033465"/>
                  <a:gd name="connsiteY86" fmla="*/ 479794 h 838042"/>
                  <a:gd name="connsiteX87" fmla="*/ 646772 w 1033465"/>
                  <a:gd name="connsiteY87" fmla="*/ 462649 h 838042"/>
                  <a:gd name="connsiteX88" fmla="*/ 658202 w 1033465"/>
                  <a:gd name="connsiteY88" fmla="*/ 426454 h 838042"/>
                  <a:gd name="connsiteX89" fmla="*/ 726782 w 1033465"/>
                  <a:gd name="connsiteY89" fmla="*/ 405499 h 838042"/>
                  <a:gd name="connsiteX90" fmla="*/ 813738 w 1033465"/>
                  <a:gd name="connsiteY90" fmla="*/ 406906 h 838042"/>
                  <a:gd name="connsiteX91" fmla="*/ 906231 w 1033465"/>
                  <a:gd name="connsiteY91" fmla="*/ 417646 h 838042"/>
                  <a:gd name="connsiteX92" fmla="*/ 1002290 w 1033465"/>
                  <a:gd name="connsiteY92" fmla="*/ 426835 h 838042"/>
                  <a:gd name="connsiteX93" fmla="*/ 1032449 w 1033465"/>
                  <a:gd name="connsiteY93" fmla="*/ 402711 h 838042"/>
                  <a:gd name="connsiteX94" fmla="*/ 1020514 w 1033465"/>
                  <a:gd name="connsiteY94" fmla="*/ 377797 h 838042"/>
                  <a:gd name="connsiteX95" fmla="*/ 964889 w 1033465"/>
                  <a:gd name="connsiteY95" fmla="*/ 358029 h 838042"/>
                  <a:gd name="connsiteX96" fmla="*/ 827747 w 1033465"/>
                  <a:gd name="connsiteY96" fmla="*/ 357874 h 838042"/>
                  <a:gd name="connsiteX97" fmla="*/ 755811 w 1033465"/>
                  <a:gd name="connsiteY97" fmla="*/ 361702 h 838042"/>
                  <a:gd name="connsiteX98" fmla="*/ 671537 w 1033465"/>
                  <a:gd name="connsiteY98" fmla="*/ 369304 h 838042"/>
                  <a:gd name="connsiteX99" fmla="*/ 644867 w 1033465"/>
                  <a:gd name="connsiteY99" fmla="*/ 338824 h 838042"/>
                  <a:gd name="connsiteX100" fmla="*/ 676403 w 1033465"/>
                  <a:gd name="connsiteY100" fmla="*/ 304962 h 838042"/>
                  <a:gd name="connsiteX101" fmla="*/ 707732 w 1033465"/>
                  <a:gd name="connsiteY101" fmla="*/ 283579 h 838042"/>
                  <a:gd name="connsiteX102" fmla="*/ 743927 w 1033465"/>
                  <a:gd name="connsiteY102" fmla="*/ 251194 h 838042"/>
                  <a:gd name="connsiteX103" fmla="*/ 783019 w 1033465"/>
                  <a:gd name="connsiteY103" fmla="*/ 213846 h 838042"/>
                  <a:gd name="connsiteX104" fmla="*/ 746401 w 1033465"/>
                  <a:gd name="connsiteY104" fmla="*/ 201789 h 838042"/>
                  <a:gd name="connsiteX105" fmla="*/ 694397 w 1033465"/>
                  <a:gd name="connsiteY105" fmla="*/ 226429 h 838042"/>
                  <a:gd name="connsiteX106" fmla="*/ 656678 w 1033465"/>
                  <a:gd name="connsiteY106" fmla="*/ 257626 h 838042"/>
                  <a:gd name="connsiteX107" fmla="*/ 616001 w 1033465"/>
                  <a:gd name="connsiteY107" fmla="*/ 286712 h 838042"/>
                  <a:gd name="connsiteX108" fmla="*/ 564857 w 1033465"/>
                  <a:gd name="connsiteY108" fmla="*/ 287389 h 838042"/>
                  <a:gd name="connsiteX109" fmla="*/ 530567 w 1033465"/>
                  <a:gd name="connsiteY109" fmla="*/ 274054 h 838042"/>
                  <a:gd name="connsiteX110" fmla="*/ 507707 w 1033465"/>
                  <a:gd name="connsiteY110" fmla="*/ 235954 h 838042"/>
                  <a:gd name="connsiteX111" fmla="*/ 509612 w 1033465"/>
                  <a:gd name="connsiteY111" fmla="*/ 171184 h 838042"/>
                  <a:gd name="connsiteX112" fmla="*/ 508314 w 1033465"/>
                  <a:gd name="connsiteY112" fmla="*/ 73485 h 838042"/>
                  <a:gd name="connsiteX113" fmla="*/ 454116 w 1033465"/>
                  <a:gd name="connsiteY113" fmla="*/ 11248 h 838042"/>
                  <a:gd name="connsiteX114" fmla="*/ 442470 w 1033465"/>
                  <a:gd name="connsiteY114" fmla="*/ 75864 h 838042"/>
                  <a:gd name="connsiteX115" fmla="*/ 439226 w 1033465"/>
                  <a:gd name="connsiteY115" fmla="*/ 132660 h 838042"/>
                  <a:gd name="connsiteX116" fmla="*/ 436054 w 1033465"/>
                  <a:gd name="connsiteY116"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7 w 1033465"/>
                  <a:gd name="connsiteY14" fmla="*/ 272149 h 838042"/>
                  <a:gd name="connsiteX15" fmla="*/ 82892 w 1033465"/>
                  <a:gd name="connsiteY15" fmla="*/ 281674 h 838042"/>
                  <a:gd name="connsiteX16" fmla="*/ 126707 w 1033465"/>
                  <a:gd name="connsiteY16" fmla="*/ 289294 h 838042"/>
                  <a:gd name="connsiteX17" fmla="*/ 132422 w 1033465"/>
                  <a:gd name="connsiteY17" fmla="*/ 291199 h 838042"/>
                  <a:gd name="connsiteX18" fmla="*/ 193382 w 1033465"/>
                  <a:gd name="connsiteY18" fmla="*/ 308344 h 838042"/>
                  <a:gd name="connsiteX19" fmla="*/ 210527 w 1033465"/>
                  <a:gd name="connsiteY19" fmla="*/ 314059 h 838042"/>
                  <a:gd name="connsiteX20" fmla="*/ 216242 w 1033465"/>
                  <a:gd name="connsiteY20" fmla="*/ 315964 h 838042"/>
                  <a:gd name="connsiteX21" fmla="*/ 250532 w 1033465"/>
                  <a:gd name="connsiteY21" fmla="*/ 325489 h 838042"/>
                  <a:gd name="connsiteX22" fmla="*/ 256247 w 1033465"/>
                  <a:gd name="connsiteY22" fmla="*/ 329299 h 838042"/>
                  <a:gd name="connsiteX23" fmla="*/ 269582 w 1033465"/>
                  <a:gd name="connsiteY23" fmla="*/ 344539 h 838042"/>
                  <a:gd name="connsiteX24" fmla="*/ 275297 w 1033465"/>
                  <a:gd name="connsiteY24" fmla="*/ 363589 h 838042"/>
                  <a:gd name="connsiteX25" fmla="*/ 277202 w 1033465"/>
                  <a:gd name="connsiteY25" fmla="*/ 369304 h 838042"/>
                  <a:gd name="connsiteX26" fmla="*/ 279107 w 1033465"/>
                  <a:gd name="connsiteY26" fmla="*/ 375019 h 838042"/>
                  <a:gd name="connsiteX27" fmla="*/ 281012 w 1033465"/>
                  <a:gd name="connsiteY27" fmla="*/ 399784 h 838042"/>
                  <a:gd name="connsiteX28" fmla="*/ 282917 w 1033465"/>
                  <a:gd name="connsiteY28" fmla="*/ 405499 h 838042"/>
                  <a:gd name="connsiteX29" fmla="*/ 281012 w 1033465"/>
                  <a:gd name="connsiteY29" fmla="*/ 424549 h 838042"/>
                  <a:gd name="connsiteX30" fmla="*/ 279107 w 1033465"/>
                  <a:gd name="connsiteY30" fmla="*/ 434074 h 838042"/>
                  <a:gd name="connsiteX31" fmla="*/ 265772 w 1033465"/>
                  <a:gd name="connsiteY31" fmla="*/ 447409 h 838042"/>
                  <a:gd name="connsiteX32" fmla="*/ 254342 w 1033465"/>
                  <a:gd name="connsiteY32" fmla="*/ 455029 h 838042"/>
                  <a:gd name="connsiteX33" fmla="*/ 242912 w 1033465"/>
                  <a:gd name="connsiteY33" fmla="*/ 458839 h 838042"/>
                  <a:gd name="connsiteX34" fmla="*/ 128612 w 1033465"/>
                  <a:gd name="connsiteY34" fmla="*/ 458839 h 838042"/>
                  <a:gd name="connsiteX35" fmla="*/ 122897 w 1033465"/>
                  <a:gd name="connsiteY35" fmla="*/ 460744 h 838042"/>
                  <a:gd name="connsiteX36" fmla="*/ 107657 w 1033465"/>
                  <a:gd name="connsiteY36" fmla="*/ 462649 h 838042"/>
                  <a:gd name="connsiteX37" fmla="*/ 90512 w 1033465"/>
                  <a:gd name="connsiteY37" fmla="*/ 468364 h 838042"/>
                  <a:gd name="connsiteX38" fmla="*/ 84797 w 1033465"/>
                  <a:gd name="connsiteY38" fmla="*/ 470269 h 838042"/>
                  <a:gd name="connsiteX39" fmla="*/ 79082 w 1033465"/>
                  <a:gd name="connsiteY39" fmla="*/ 474079 h 838042"/>
                  <a:gd name="connsiteX40" fmla="*/ 67652 w 1033465"/>
                  <a:gd name="connsiteY40" fmla="*/ 475984 h 838042"/>
                  <a:gd name="connsiteX41" fmla="*/ 29552 w 1033465"/>
                  <a:gd name="connsiteY41" fmla="*/ 477889 h 838042"/>
                  <a:gd name="connsiteX42" fmla="*/ 18122 w 1033465"/>
                  <a:gd name="connsiteY42" fmla="*/ 483604 h 838042"/>
                  <a:gd name="connsiteX43" fmla="*/ 8597 w 1033465"/>
                  <a:gd name="connsiteY43" fmla="*/ 493129 h 838042"/>
                  <a:gd name="connsiteX44" fmla="*/ 6692 w 1033465"/>
                  <a:gd name="connsiteY44" fmla="*/ 498844 h 838042"/>
                  <a:gd name="connsiteX45" fmla="*/ 2882 w 1033465"/>
                  <a:gd name="connsiteY45" fmla="*/ 504559 h 838042"/>
                  <a:gd name="connsiteX46" fmla="*/ 14312 w 1033465"/>
                  <a:gd name="connsiteY46" fmla="*/ 540754 h 838042"/>
                  <a:gd name="connsiteX47" fmla="*/ 147662 w 1033465"/>
                  <a:gd name="connsiteY47" fmla="*/ 540754 h 838042"/>
                  <a:gd name="connsiteX48" fmla="*/ 155282 w 1033465"/>
                  <a:gd name="connsiteY48" fmla="*/ 538849 h 838042"/>
                  <a:gd name="connsiteX49" fmla="*/ 305777 w 1033465"/>
                  <a:gd name="connsiteY49" fmla="*/ 533134 h 838042"/>
                  <a:gd name="connsiteX50" fmla="*/ 321017 w 1033465"/>
                  <a:gd name="connsiteY50" fmla="*/ 540754 h 838042"/>
                  <a:gd name="connsiteX51" fmla="*/ 332447 w 1033465"/>
                  <a:gd name="connsiteY51" fmla="*/ 546469 h 838042"/>
                  <a:gd name="connsiteX52" fmla="*/ 336257 w 1033465"/>
                  <a:gd name="connsiteY52" fmla="*/ 552184 h 838042"/>
                  <a:gd name="connsiteX53" fmla="*/ 341972 w 1033465"/>
                  <a:gd name="connsiteY53" fmla="*/ 554089 h 838042"/>
                  <a:gd name="connsiteX54" fmla="*/ 353402 w 1033465"/>
                  <a:gd name="connsiteY54" fmla="*/ 561709 h 838042"/>
                  <a:gd name="connsiteX55" fmla="*/ 359117 w 1033465"/>
                  <a:gd name="connsiteY55" fmla="*/ 565519 h 838042"/>
                  <a:gd name="connsiteX56" fmla="*/ 362927 w 1033465"/>
                  <a:gd name="connsiteY56" fmla="*/ 571234 h 838042"/>
                  <a:gd name="connsiteX57" fmla="*/ 368642 w 1033465"/>
                  <a:gd name="connsiteY57" fmla="*/ 582664 h 838042"/>
                  <a:gd name="connsiteX58" fmla="*/ 364832 w 1033465"/>
                  <a:gd name="connsiteY58" fmla="*/ 609334 h 838042"/>
                  <a:gd name="connsiteX59" fmla="*/ 361022 w 1033465"/>
                  <a:gd name="connsiteY59" fmla="*/ 615049 h 838042"/>
                  <a:gd name="connsiteX60" fmla="*/ 359117 w 1033465"/>
                  <a:gd name="connsiteY60" fmla="*/ 620764 h 838042"/>
                  <a:gd name="connsiteX61" fmla="*/ 355307 w 1033465"/>
                  <a:gd name="connsiteY61" fmla="*/ 626479 h 838042"/>
                  <a:gd name="connsiteX62" fmla="*/ 353402 w 1033465"/>
                  <a:gd name="connsiteY62" fmla="*/ 632194 h 838042"/>
                  <a:gd name="connsiteX63" fmla="*/ 349592 w 1033465"/>
                  <a:gd name="connsiteY63" fmla="*/ 637909 h 838042"/>
                  <a:gd name="connsiteX64" fmla="*/ 332447 w 1033465"/>
                  <a:gd name="connsiteY64" fmla="*/ 704584 h 838042"/>
                  <a:gd name="connsiteX65" fmla="*/ 330542 w 1033465"/>
                  <a:gd name="connsiteY65" fmla="*/ 756019 h 838042"/>
                  <a:gd name="connsiteX66" fmla="*/ 332447 w 1033465"/>
                  <a:gd name="connsiteY66" fmla="*/ 780784 h 838042"/>
                  <a:gd name="connsiteX67" fmla="*/ 334352 w 1033465"/>
                  <a:gd name="connsiteY67" fmla="*/ 786499 h 838042"/>
                  <a:gd name="connsiteX68" fmla="*/ 338162 w 1033465"/>
                  <a:gd name="connsiteY68" fmla="*/ 790309 h 838042"/>
                  <a:gd name="connsiteX69" fmla="*/ 366737 w 1033465"/>
                  <a:gd name="connsiteY69" fmla="*/ 836029 h 838042"/>
                  <a:gd name="connsiteX70" fmla="*/ 389597 w 1033465"/>
                  <a:gd name="connsiteY70" fmla="*/ 837934 h 838042"/>
                  <a:gd name="connsiteX71" fmla="*/ 397407 w 1033465"/>
                  <a:gd name="connsiteY71" fmla="*/ 833530 h 838042"/>
                  <a:gd name="connsiteX72" fmla="*/ 402932 w 1033465"/>
                  <a:gd name="connsiteY72" fmla="*/ 784594 h 838042"/>
                  <a:gd name="connsiteX73" fmla="*/ 406742 w 1033465"/>
                  <a:gd name="connsiteY73" fmla="*/ 727444 h 838042"/>
                  <a:gd name="connsiteX74" fmla="*/ 423887 w 1033465"/>
                  <a:gd name="connsiteY74" fmla="*/ 672199 h 838042"/>
                  <a:gd name="connsiteX75" fmla="*/ 429602 w 1033465"/>
                  <a:gd name="connsiteY75" fmla="*/ 658864 h 838042"/>
                  <a:gd name="connsiteX76" fmla="*/ 444084 w 1033465"/>
                  <a:gd name="connsiteY76" fmla="*/ 626947 h 838042"/>
                  <a:gd name="connsiteX77" fmla="*/ 464289 w 1033465"/>
                  <a:gd name="connsiteY77" fmla="*/ 600072 h 838042"/>
                  <a:gd name="connsiteX78" fmla="*/ 523510 w 1033465"/>
                  <a:gd name="connsiteY78" fmla="*/ 565123 h 838042"/>
                  <a:gd name="connsiteX79" fmla="*/ 599348 w 1033465"/>
                  <a:gd name="connsiteY79" fmla="*/ 550915 h 838042"/>
                  <a:gd name="connsiteX80" fmla="*/ 707801 w 1033465"/>
                  <a:gd name="connsiteY80" fmla="*/ 612819 h 838042"/>
                  <a:gd name="connsiteX81" fmla="*/ 780122 w 1033465"/>
                  <a:gd name="connsiteY81" fmla="*/ 656959 h 838042"/>
                  <a:gd name="connsiteX82" fmla="*/ 804887 w 1033465"/>
                  <a:gd name="connsiteY82" fmla="*/ 632194 h 838042"/>
                  <a:gd name="connsiteX83" fmla="*/ 801077 w 1033465"/>
                  <a:gd name="connsiteY83" fmla="*/ 601714 h 838042"/>
                  <a:gd name="connsiteX84" fmla="*/ 762796 w 1033465"/>
                  <a:gd name="connsiteY84" fmla="*/ 562523 h 838042"/>
                  <a:gd name="connsiteX85" fmla="*/ 650582 w 1033465"/>
                  <a:gd name="connsiteY85" fmla="*/ 479794 h 838042"/>
                  <a:gd name="connsiteX86" fmla="*/ 646772 w 1033465"/>
                  <a:gd name="connsiteY86" fmla="*/ 462649 h 838042"/>
                  <a:gd name="connsiteX87" fmla="*/ 658202 w 1033465"/>
                  <a:gd name="connsiteY87" fmla="*/ 426454 h 838042"/>
                  <a:gd name="connsiteX88" fmla="*/ 726782 w 1033465"/>
                  <a:gd name="connsiteY88" fmla="*/ 405499 h 838042"/>
                  <a:gd name="connsiteX89" fmla="*/ 813738 w 1033465"/>
                  <a:gd name="connsiteY89" fmla="*/ 406906 h 838042"/>
                  <a:gd name="connsiteX90" fmla="*/ 906231 w 1033465"/>
                  <a:gd name="connsiteY90" fmla="*/ 417646 h 838042"/>
                  <a:gd name="connsiteX91" fmla="*/ 1002290 w 1033465"/>
                  <a:gd name="connsiteY91" fmla="*/ 426835 h 838042"/>
                  <a:gd name="connsiteX92" fmla="*/ 1032449 w 1033465"/>
                  <a:gd name="connsiteY92" fmla="*/ 402711 h 838042"/>
                  <a:gd name="connsiteX93" fmla="*/ 1020514 w 1033465"/>
                  <a:gd name="connsiteY93" fmla="*/ 377797 h 838042"/>
                  <a:gd name="connsiteX94" fmla="*/ 964889 w 1033465"/>
                  <a:gd name="connsiteY94" fmla="*/ 358029 h 838042"/>
                  <a:gd name="connsiteX95" fmla="*/ 827747 w 1033465"/>
                  <a:gd name="connsiteY95" fmla="*/ 357874 h 838042"/>
                  <a:gd name="connsiteX96" fmla="*/ 755811 w 1033465"/>
                  <a:gd name="connsiteY96" fmla="*/ 361702 h 838042"/>
                  <a:gd name="connsiteX97" fmla="*/ 671537 w 1033465"/>
                  <a:gd name="connsiteY97" fmla="*/ 369304 h 838042"/>
                  <a:gd name="connsiteX98" fmla="*/ 644867 w 1033465"/>
                  <a:gd name="connsiteY98" fmla="*/ 338824 h 838042"/>
                  <a:gd name="connsiteX99" fmla="*/ 676403 w 1033465"/>
                  <a:gd name="connsiteY99" fmla="*/ 304962 h 838042"/>
                  <a:gd name="connsiteX100" fmla="*/ 707732 w 1033465"/>
                  <a:gd name="connsiteY100" fmla="*/ 283579 h 838042"/>
                  <a:gd name="connsiteX101" fmla="*/ 743927 w 1033465"/>
                  <a:gd name="connsiteY101" fmla="*/ 251194 h 838042"/>
                  <a:gd name="connsiteX102" fmla="*/ 783019 w 1033465"/>
                  <a:gd name="connsiteY102" fmla="*/ 213846 h 838042"/>
                  <a:gd name="connsiteX103" fmla="*/ 746401 w 1033465"/>
                  <a:gd name="connsiteY103" fmla="*/ 201789 h 838042"/>
                  <a:gd name="connsiteX104" fmla="*/ 694397 w 1033465"/>
                  <a:gd name="connsiteY104" fmla="*/ 226429 h 838042"/>
                  <a:gd name="connsiteX105" fmla="*/ 656678 w 1033465"/>
                  <a:gd name="connsiteY105" fmla="*/ 257626 h 838042"/>
                  <a:gd name="connsiteX106" fmla="*/ 616001 w 1033465"/>
                  <a:gd name="connsiteY106" fmla="*/ 286712 h 838042"/>
                  <a:gd name="connsiteX107" fmla="*/ 564857 w 1033465"/>
                  <a:gd name="connsiteY107" fmla="*/ 287389 h 838042"/>
                  <a:gd name="connsiteX108" fmla="*/ 530567 w 1033465"/>
                  <a:gd name="connsiteY108" fmla="*/ 274054 h 838042"/>
                  <a:gd name="connsiteX109" fmla="*/ 507707 w 1033465"/>
                  <a:gd name="connsiteY109" fmla="*/ 235954 h 838042"/>
                  <a:gd name="connsiteX110" fmla="*/ 509612 w 1033465"/>
                  <a:gd name="connsiteY110" fmla="*/ 171184 h 838042"/>
                  <a:gd name="connsiteX111" fmla="*/ 508314 w 1033465"/>
                  <a:gd name="connsiteY111" fmla="*/ 73485 h 838042"/>
                  <a:gd name="connsiteX112" fmla="*/ 454116 w 1033465"/>
                  <a:gd name="connsiteY112" fmla="*/ 11248 h 838042"/>
                  <a:gd name="connsiteX113" fmla="*/ 442470 w 1033465"/>
                  <a:gd name="connsiteY113" fmla="*/ 75864 h 838042"/>
                  <a:gd name="connsiteX114" fmla="*/ 439226 w 1033465"/>
                  <a:gd name="connsiteY114" fmla="*/ 132660 h 838042"/>
                  <a:gd name="connsiteX115" fmla="*/ 436054 w 1033465"/>
                  <a:gd name="connsiteY115"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7 w 1033465"/>
                  <a:gd name="connsiteY14" fmla="*/ 272149 h 838042"/>
                  <a:gd name="connsiteX15" fmla="*/ 82892 w 1033465"/>
                  <a:gd name="connsiteY15" fmla="*/ 281674 h 838042"/>
                  <a:gd name="connsiteX16" fmla="*/ 126707 w 1033465"/>
                  <a:gd name="connsiteY16" fmla="*/ 289294 h 838042"/>
                  <a:gd name="connsiteX17" fmla="*/ 132422 w 1033465"/>
                  <a:gd name="connsiteY17" fmla="*/ 291199 h 838042"/>
                  <a:gd name="connsiteX18" fmla="*/ 193382 w 1033465"/>
                  <a:gd name="connsiteY18" fmla="*/ 308344 h 838042"/>
                  <a:gd name="connsiteX19" fmla="*/ 210527 w 1033465"/>
                  <a:gd name="connsiteY19" fmla="*/ 314059 h 838042"/>
                  <a:gd name="connsiteX20" fmla="*/ 216242 w 1033465"/>
                  <a:gd name="connsiteY20" fmla="*/ 315964 h 838042"/>
                  <a:gd name="connsiteX21" fmla="*/ 250532 w 1033465"/>
                  <a:gd name="connsiteY21" fmla="*/ 325489 h 838042"/>
                  <a:gd name="connsiteX22" fmla="*/ 256247 w 1033465"/>
                  <a:gd name="connsiteY22" fmla="*/ 329299 h 838042"/>
                  <a:gd name="connsiteX23" fmla="*/ 269582 w 1033465"/>
                  <a:gd name="connsiteY23" fmla="*/ 344539 h 838042"/>
                  <a:gd name="connsiteX24" fmla="*/ 275297 w 1033465"/>
                  <a:gd name="connsiteY24" fmla="*/ 363589 h 838042"/>
                  <a:gd name="connsiteX25" fmla="*/ 277202 w 1033465"/>
                  <a:gd name="connsiteY25" fmla="*/ 369304 h 838042"/>
                  <a:gd name="connsiteX26" fmla="*/ 281012 w 1033465"/>
                  <a:gd name="connsiteY26" fmla="*/ 399784 h 838042"/>
                  <a:gd name="connsiteX27" fmla="*/ 282917 w 1033465"/>
                  <a:gd name="connsiteY27" fmla="*/ 405499 h 838042"/>
                  <a:gd name="connsiteX28" fmla="*/ 281012 w 1033465"/>
                  <a:gd name="connsiteY28" fmla="*/ 424549 h 838042"/>
                  <a:gd name="connsiteX29" fmla="*/ 279107 w 1033465"/>
                  <a:gd name="connsiteY29" fmla="*/ 434074 h 838042"/>
                  <a:gd name="connsiteX30" fmla="*/ 265772 w 1033465"/>
                  <a:gd name="connsiteY30" fmla="*/ 447409 h 838042"/>
                  <a:gd name="connsiteX31" fmla="*/ 254342 w 1033465"/>
                  <a:gd name="connsiteY31" fmla="*/ 455029 h 838042"/>
                  <a:gd name="connsiteX32" fmla="*/ 242912 w 1033465"/>
                  <a:gd name="connsiteY32" fmla="*/ 458839 h 838042"/>
                  <a:gd name="connsiteX33" fmla="*/ 128612 w 1033465"/>
                  <a:gd name="connsiteY33" fmla="*/ 458839 h 838042"/>
                  <a:gd name="connsiteX34" fmla="*/ 122897 w 1033465"/>
                  <a:gd name="connsiteY34" fmla="*/ 460744 h 838042"/>
                  <a:gd name="connsiteX35" fmla="*/ 107657 w 1033465"/>
                  <a:gd name="connsiteY35" fmla="*/ 462649 h 838042"/>
                  <a:gd name="connsiteX36" fmla="*/ 90512 w 1033465"/>
                  <a:gd name="connsiteY36" fmla="*/ 468364 h 838042"/>
                  <a:gd name="connsiteX37" fmla="*/ 84797 w 1033465"/>
                  <a:gd name="connsiteY37" fmla="*/ 470269 h 838042"/>
                  <a:gd name="connsiteX38" fmla="*/ 79082 w 1033465"/>
                  <a:gd name="connsiteY38" fmla="*/ 474079 h 838042"/>
                  <a:gd name="connsiteX39" fmla="*/ 67652 w 1033465"/>
                  <a:gd name="connsiteY39" fmla="*/ 475984 h 838042"/>
                  <a:gd name="connsiteX40" fmla="*/ 29552 w 1033465"/>
                  <a:gd name="connsiteY40" fmla="*/ 477889 h 838042"/>
                  <a:gd name="connsiteX41" fmla="*/ 18122 w 1033465"/>
                  <a:gd name="connsiteY41" fmla="*/ 483604 h 838042"/>
                  <a:gd name="connsiteX42" fmla="*/ 8597 w 1033465"/>
                  <a:gd name="connsiteY42" fmla="*/ 493129 h 838042"/>
                  <a:gd name="connsiteX43" fmla="*/ 6692 w 1033465"/>
                  <a:gd name="connsiteY43" fmla="*/ 498844 h 838042"/>
                  <a:gd name="connsiteX44" fmla="*/ 2882 w 1033465"/>
                  <a:gd name="connsiteY44" fmla="*/ 504559 h 838042"/>
                  <a:gd name="connsiteX45" fmla="*/ 14312 w 1033465"/>
                  <a:gd name="connsiteY45" fmla="*/ 540754 h 838042"/>
                  <a:gd name="connsiteX46" fmla="*/ 147662 w 1033465"/>
                  <a:gd name="connsiteY46" fmla="*/ 540754 h 838042"/>
                  <a:gd name="connsiteX47" fmla="*/ 155282 w 1033465"/>
                  <a:gd name="connsiteY47" fmla="*/ 538849 h 838042"/>
                  <a:gd name="connsiteX48" fmla="*/ 305777 w 1033465"/>
                  <a:gd name="connsiteY48" fmla="*/ 533134 h 838042"/>
                  <a:gd name="connsiteX49" fmla="*/ 321017 w 1033465"/>
                  <a:gd name="connsiteY49" fmla="*/ 540754 h 838042"/>
                  <a:gd name="connsiteX50" fmla="*/ 332447 w 1033465"/>
                  <a:gd name="connsiteY50" fmla="*/ 546469 h 838042"/>
                  <a:gd name="connsiteX51" fmla="*/ 336257 w 1033465"/>
                  <a:gd name="connsiteY51" fmla="*/ 552184 h 838042"/>
                  <a:gd name="connsiteX52" fmla="*/ 341972 w 1033465"/>
                  <a:gd name="connsiteY52" fmla="*/ 554089 h 838042"/>
                  <a:gd name="connsiteX53" fmla="*/ 353402 w 1033465"/>
                  <a:gd name="connsiteY53" fmla="*/ 561709 h 838042"/>
                  <a:gd name="connsiteX54" fmla="*/ 359117 w 1033465"/>
                  <a:gd name="connsiteY54" fmla="*/ 565519 h 838042"/>
                  <a:gd name="connsiteX55" fmla="*/ 362927 w 1033465"/>
                  <a:gd name="connsiteY55" fmla="*/ 571234 h 838042"/>
                  <a:gd name="connsiteX56" fmla="*/ 368642 w 1033465"/>
                  <a:gd name="connsiteY56" fmla="*/ 582664 h 838042"/>
                  <a:gd name="connsiteX57" fmla="*/ 364832 w 1033465"/>
                  <a:gd name="connsiteY57" fmla="*/ 609334 h 838042"/>
                  <a:gd name="connsiteX58" fmla="*/ 361022 w 1033465"/>
                  <a:gd name="connsiteY58" fmla="*/ 615049 h 838042"/>
                  <a:gd name="connsiteX59" fmla="*/ 359117 w 1033465"/>
                  <a:gd name="connsiteY59" fmla="*/ 620764 h 838042"/>
                  <a:gd name="connsiteX60" fmla="*/ 355307 w 1033465"/>
                  <a:gd name="connsiteY60" fmla="*/ 626479 h 838042"/>
                  <a:gd name="connsiteX61" fmla="*/ 353402 w 1033465"/>
                  <a:gd name="connsiteY61" fmla="*/ 632194 h 838042"/>
                  <a:gd name="connsiteX62" fmla="*/ 349592 w 1033465"/>
                  <a:gd name="connsiteY62" fmla="*/ 637909 h 838042"/>
                  <a:gd name="connsiteX63" fmla="*/ 332447 w 1033465"/>
                  <a:gd name="connsiteY63" fmla="*/ 704584 h 838042"/>
                  <a:gd name="connsiteX64" fmla="*/ 330542 w 1033465"/>
                  <a:gd name="connsiteY64" fmla="*/ 756019 h 838042"/>
                  <a:gd name="connsiteX65" fmla="*/ 332447 w 1033465"/>
                  <a:gd name="connsiteY65" fmla="*/ 780784 h 838042"/>
                  <a:gd name="connsiteX66" fmla="*/ 334352 w 1033465"/>
                  <a:gd name="connsiteY66" fmla="*/ 786499 h 838042"/>
                  <a:gd name="connsiteX67" fmla="*/ 338162 w 1033465"/>
                  <a:gd name="connsiteY67" fmla="*/ 790309 h 838042"/>
                  <a:gd name="connsiteX68" fmla="*/ 366737 w 1033465"/>
                  <a:gd name="connsiteY68" fmla="*/ 836029 h 838042"/>
                  <a:gd name="connsiteX69" fmla="*/ 389597 w 1033465"/>
                  <a:gd name="connsiteY69" fmla="*/ 837934 h 838042"/>
                  <a:gd name="connsiteX70" fmla="*/ 397407 w 1033465"/>
                  <a:gd name="connsiteY70" fmla="*/ 833530 h 838042"/>
                  <a:gd name="connsiteX71" fmla="*/ 402932 w 1033465"/>
                  <a:gd name="connsiteY71" fmla="*/ 784594 h 838042"/>
                  <a:gd name="connsiteX72" fmla="*/ 406742 w 1033465"/>
                  <a:gd name="connsiteY72" fmla="*/ 727444 h 838042"/>
                  <a:gd name="connsiteX73" fmla="*/ 423887 w 1033465"/>
                  <a:gd name="connsiteY73" fmla="*/ 672199 h 838042"/>
                  <a:gd name="connsiteX74" fmla="*/ 429602 w 1033465"/>
                  <a:gd name="connsiteY74" fmla="*/ 658864 h 838042"/>
                  <a:gd name="connsiteX75" fmla="*/ 444084 w 1033465"/>
                  <a:gd name="connsiteY75" fmla="*/ 626947 h 838042"/>
                  <a:gd name="connsiteX76" fmla="*/ 464289 w 1033465"/>
                  <a:gd name="connsiteY76" fmla="*/ 600072 h 838042"/>
                  <a:gd name="connsiteX77" fmla="*/ 523510 w 1033465"/>
                  <a:gd name="connsiteY77" fmla="*/ 565123 h 838042"/>
                  <a:gd name="connsiteX78" fmla="*/ 599348 w 1033465"/>
                  <a:gd name="connsiteY78" fmla="*/ 550915 h 838042"/>
                  <a:gd name="connsiteX79" fmla="*/ 707801 w 1033465"/>
                  <a:gd name="connsiteY79" fmla="*/ 612819 h 838042"/>
                  <a:gd name="connsiteX80" fmla="*/ 780122 w 1033465"/>
                  <a:gd name="connsiteY80" fmla="*/ 656959 h 838042"/>
                  <a:gd name="connsiteX81" fmla="*/ 804887 w 1033465"/>
                  <a:gd name="connsiteY81" fmla="*/ 632194 h 838042"/>
                  <a:gd name="connsiteX82" fmla="*/ 801077 w 1033465"/>
                  <a:gd name="connsiteY82" fmla="*/ 601714 h 838042"/>
                  <a:gd name="connsiteX83" fmla="*/ 762796 w 1033465"/>
                  <a:gd name="connsiteY83" fmla="*/ 562523 h 838042"/>
                  <a:gd name="connsiteX84" fmla="*/ 650582 w 1033465"/>
                  <a:gd name="connsiteY84" fmla="*/ 479794 h 838042"/>
                  <a:gd name="connsiteX85" fmla="*/ 646772 w 1033465"/>
                  <a:gd name="connsiteY85" fmla="*/ 462649 h 838042"/>
                  <a:gd name="connsiteX86" fmla="*/ 658202 w 1033465"/>
                  <a:gd name="connsiteY86" fmla="*/ 426454 h 838042"/>
                  <a:gd name="connsiteX87" fmla="*/ 726782 w 1033465"/>
                  <a:gd name="connsiteY87" fmla="*/ 405499 h 838042"/>
                  <a:gd name="connsiteX88" fmla="*/ 813738 w 1033465"/>
                  <a:gd name="connsiteY88" fmla="*/ 406906 h 838042"/>
                  <a:gd name="connsiteX89" fmla="*/ 906231 w 1033465"/>
                  <a:gd name="connsiteY89" fmla="*/ 417646 h 838042"/>
                  <a:gd name="connsiteX90" fmla="*/ 1002290 w 1033465"/>
                  <a:gd name="connsiteY90" fmla="*/ 426835 h 838042"/>
                  <a:gd name="connsiteX91" fmla="*/ 1032449 w 1033465"/>
                  <a:gd name="connsiteY91" fmla="*/ 402711 h 838042"/>
                  <a:gd name="connsiteX92" fmla="*/ 1020514 w 1033465"/>
                  <a:gd name="connsiteY92" fmla="*/ 377797 h 838042"/>
                  <a:gd name="connsiteX93" fmla="*/ 964889 w 1033465"/>
                  <a:gd name="connsiteY93" fmla="*/ 358029 h 838042"/>
                  <a:gd name="connsiteX94" fmla="*/ 827747 w 1033465"/>
                  <a:gd name="connsiteY94" fmla="*/ 357874 h 838042"/>
                  <a:gd name="connsiteX95" fmla="*/ 755811 w 1033465"/>
                  <a:gd name="connsiteY95" fmla="*/ 361702 h 838042"/>
                  <a:gd name="connsiteX96" fmla="*/ 671537 w 1033465"/>
                  <a:gd name="connsiteY96" fmla="*/ 369304 h 838042"/>
                  <a:gd name="connsiteX97" fmla="*/ 644867 w 1033465"/>
                  <a:gd name="connsiteY97" fmla="*/ 338824 h 838042"/>
                  <a:gd name="connsiteX98" fmla="*/ 676403 w 1033465"/>
                  <a:gd name="connsiteY98" fmla="*/ 304962 h 838042"/>
                  <a:gd name="connsiteX99" fmla="*/ 707732 w 1033465"/>
                  <a:gd name="connsiteY99" fmla="*/ 283579 h 838042"/>
                  <a:gd name="connsiteX100" fmla="*/ 743927 w 1033465"/>
                  <a:gd name="connsiteY100" fmla="*/ 251194 h 838042"/>
                  <a:gd name="connsiteX101" fmla="*/ 783019 w 1033465"/>
                  <a:gd name="connsiteY101" fmla="*/ 213846 h 838042"/>
                  <a:gd name="connsiteX102" fmla="*/ 746401 w 1033465"/>
                  <a:gd name="connsiteY102" fmla="*/ 201789 h 838042"/>
                  <a:gd name="connsiteX103" fmla="*/ 694397 w 1033465"/>
                  <a:gd name="connsiteY103" fmla="*/ 226429 h 838042"/>
                  <a:gd name="connsiteX104" fmla="*/ 656678 w 1033465"/>
                  <a:gd name="connsiteY104" fmla="*/ 257626 h 838042"/>
                  <a:gd name="connsiteX105" fmla="*/ 616001 w 1033465"/>
                  <a:gd name="connsiteY105" fmla="*/ 286712 h 838042"/>
                  <a:gd name="connsiteX106" fmla="*/ 564857 w 1033465"/>
                  <a:gd name="connsiteY106" fmla="*/ 287389 h 838042"/>
                  <a:gd name="connsiteX107" fmla="*/ 530567 w 1033465"/>
                  <a:gd name="connsiteY107" fmla="*/ 274054 h 838042"/>
                  <a:gd name="connsiteX108" fmla="*/ 507707 w 1033465"/>
                  <a:gd name="connsiteY108" fmla="*/ 235954 h 838042"/>
                  <a:gd name="connsiteX109" fmla="*/ 509612 w 1033465"/>
                  <a:gd name="connsiteY109" fmla="*/ 171184 h 838042"/>
                  <a:gd name="connsiteX110" fmla="*/ 508314 w 1033465"/>
                  <a:gd name="connsiteY110" fmla="*/ 73485 h 838042"/>
                  <a:gd name="connsiteX111" fmla="*/ 454116 w 1033465"/>
                  <a:gd name="connsiteY111" fmla="*/ 11248 h 838042"/>
                  <a:gd name="connsiteX112" fmla="*/ 442470 w 1033465"/>
                  <a:gd name="connsiteY112" fmla="*/ 75864 h 838042"/>
                  <a:gd name="connsiteX113" fmla="*/ 439226 w 1033465"/>
                  <a:gd name="connsiteY113" fmla="*/ 132660 h 838042"/>
                  <a:gd name="connsiteX114" fmla="*/ 436054 w 1033465"/>
                  <a:gd name="connsiteY114"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7 w 1033465"/>
                  <a:gd name="connsiteY14" fmla="*/ 272149 h 838042"/>
                  <a:gd name="connsiteX15" fmla="*/ 82892 w 1033465"/>
                  <a:gd name="connsiteY15" fmla="*/ 281674 h 838042"/>
                  <a:gd name="connsiteX16" fmla="*/ 126707 w 1033465"/>
                  <a:gd name="connsiteY16" fmla="*/ 289294 h 838042"/>
                  <a:gd name="connsiteX17" fmla="*/ 132422 w 1033465"/>
                  <a:gd name="connsiteY17" fmla="*/ 291199 h 838042"/>
                  <a:gd name="connsiteX18" fmla="*/ 193382 w 1033465"/>
                  <a:gd name="connsiteY18" fmla="*/ 308344 h 838042"/>
                  <a:gd name="connsiteX19" fmla="*/ 210527 w 1033465"/>
                  <a:gd name="connsiteY19" fmla="*/ 314059 h 838042"/>
                  <a:gd name="connsiteX20" fmla="*/ 216242 w 1033465"/>
                  <a:gd name="connsiteY20" fmla="*/ 315964 h 838042"/>
                  <a:gd name="connsiteX21" fmla="*/ 250532 w 1033465"/>
                  <a:gd name="connsiteY21" fmla="*/ 325489 h 838042"/>
                  <a:gd name="connsiteX22" fmla="*/ 256247 w 1033465"/>
                  <a:gd name="connsiteY22" fmla="*/ 329299 h 838042"/>
                  <a:gd name="connsiteX23" fmla="*/ 269582 w 1033465"/>
                  <a:gd name="connsiteY23" fmla="*/ 344539 h 838042"/>
                  <a:gd name="connsiteX24" fmla="*/ 275297 w 1033465"/>
                  <a:gd name="connsiteY24" fmla="*/ 363589 h 838042"/>
                  <a:gd name="connsiteX25" fmla="*/ 281012 w 1033465"/>
                  <a:gd name="connsiteY25" fmla="*/ 399784 h 838042"/>
                  <a:gd name="connsiteX26" fmla="*/ 282917 w 1033465"/>
                  <a:gd name="connsiteY26" fmla="*/ 405499 h 838042"/>
                  <a:gd name="connsiteX27" fmla="*/ 281012 w 1033465"/>
                  <a:gd name="connsiteY27" fmla="*/ 424549 h 838042"/>
                  <a:gd name="connsiteX28" fmla="*/ 279107 w 1033465"/>
                  <a:gd name="connsiteY28" fmla="*/ 434074 h 838042"/>
                  <a:gd name="connsiteX29" fmla="*/ 265772 w 1033465"/>
                  <a:gd name="connsiteY29" fmla="*/ 447409 h 838042"/>
                  <a:gd name="connsiteX30" fmla="*/ 254342 w 1033465"/>
                  <a:gd name="connsiteY30" fmla="*/ 455029 h 838042"/>
                  <a:gd name="connsiteX31" fmla="*/ 242912 w 1033465"/>
                  <a:gd name="connsiteY31" fmla="*/ 458839 h 838042"/>
                  <a:gd name="connsiteX32" fmla="*/ 128612 w 1033465"/>
                  <a:gd name="connsiteY32" fmla="*/ 458839 h 838042"/>
                  <a:gd name="connsiteX33" fmla="*/ 122897 w 1033465"/>
                  <a:gd name="connsiteY33" fmla="*/ 460744 h 838042"/>
                  <a:gd name="connsiteX34" fmla="*/ 107657 w 1033465"/>
                  <a:gd name="connsiteY34" fmla="*/ 462649 h 838042"/>
                  <a:gd name="connsiteX35" fmla="*/ 90512 w 1033465"/>
                  <a:gd name="connsiteY35" fmla="*/ 468364 h 838042"/>
                  <a:gd name="connsiteX36" fmla="*/ 84797 w 1033465"/>
                  <a:gd name="connsiteY36" fmla="*/ 470269 h 838042"/>
                  <a:gd name="connsiteX37" fmla="*/ 79082 w 1033465"/>
                  <a:gd name="connsiteY37" fmla="*/ 474079 h 838042"/>
                  <a:gd name="connsiteX38" fmla="*/ 67652 w 1033465"/>
                  <a:gd name="connsiteY38" fmla="*/ 475984 h 838042"/>
                  <a:gd name="connsiteX39" fmla="*/ 29552 w 1033465"/>
                  <a:gd name="connsiteY39" fmla="*/ 477889 h 838042"/>
                  <a:gd name="connsiteX40" fmla="*/ 18122 w 1033465"/>
                  <a:gd name="connsiteY40" fmla="*/ 483604 h 838042"/>
                  <a:gd name="connsiteX41" fmla="*/ 8597 w 1033465"/>
                  <a:gd name="connsiteY41" fmla="*/ 493129 h 838042"/>
                  <a:gd name="connsiteX42" fmla="*/ 6692 w 1033465"/>
                  <a:gd name="connsiteY42" fmla="*/ 498844 h 838042"/>
                  <a:gd name="connsiteX43" fmla="*/ 2882 w 1033465"/>
                  <a:gd name="connsiteY43" fmla="*/ 504559 h 838042"/>
                  <a:gd name="connsiteX44" fmla="*/ 14312 w 1033465"/>
                  <a:gd name="connsiteY44" fmla="*/ 540754 h 838042"/>
                  <a:gd name="connsiteX45" fmla="*/ 147662 w 1033465"/>
                  <a:gd name="connsiteY45" fmla="*/ 540754 h 838042"/>
                  <a:gd name="connsiteX46" fmla="*/ 155282 w 1033465"/>
                  <a:gd name="connsiteY46" fmla="*/ 538849 h 838042"/>
                  <a:gd name="connsiteX47" fmla="*/ 305777 w 1033465"/>
                  <a:gd name="connsiteY47" fmla="*/ 533134 h 838042"/>
                  <a:gd name="connsiteX48" fmla="*/ 321017 w 1033465"/>
                  <a:gd name="connsiteY48" fmla="*/ 540754 h 838042"/>
                  <a:gd name="connsiteX49" fmla="*/ 332447 w 1033465"/>
                  <a:gd name="connsiteY49" fmla="*/ 546469 h 838042"/>
                  <a:gd name="connsiteX50" fmla="*/ 336257 w 1033465"/>
                  <a:gd name="connsiteY50" fmla="*/ 552184 h 838042"/>
                  <a:gd name="connsiteX51" fmla="*/ 341972 w 1033465"/>
                  <a:gd name="connsiteY51" fmla="*/ 554089 h 838042"/>
                  <a:gd name="connsiteX52" fmla="*/ 353402 w 1033465"/>
                  <a:gd name="connsiteY52" fmla="*/ 561709 h 838042"/>
                  <a:gd name="connsiteX53" fmla="*/ 359117 w 1033465"/>
                  <a:gd name="connsiteY53" fmla="*/ 565519 h 838042"/>
                  <a:gd name="connsiteX54" fmla="*/ 362927 w 1033465"/>
                  <a:gd name="connsiteY54" fmla="*/ 571234 h 838042"/>
                  <a:gd name="connsiteX55" fmla="*/ 368642 w 1033465"/>
                  <a:gd name="connsiteY55" fmla="*/ 582664 h 838042"/>
                  <a:gd name="connsiteX56" fmla="*/ 364832 w 1033465"/>
                  <a:gd name="connsiteY56" fmla="*/ 609334 h 838042"/>
                  <a:gd name="connsiteX57" fmla="*/ 361022 w 1033465"/>
                  <a:gd name="connsiteY57" fmla="*/ 615049 h 838042"/>
                  <a:gd name="connsiteX58" fmla="*/ 359117 w 1033465"/>
                  <a:gd name="connsiteY58" fmla="*/ 620764 h 838042"/>
                  <a:gd name="connsiteX59" fmla="*/ 355307 w 1033465"/>
                  <a:gd name="connsiteY59" fmla="*/ 626479 h 838042"/>
                  <a:gd name="connsiteX60" fmla="*/ 353402 w 1033465"/>
                  <a:gd name="connsiteY60" fmla="*/ 632194 h 838042"/>
                  <a:gd name="connsiteX61" fmla="*/ 349592 w 1033465"/>
                  <a:gd name="connsiteY61" fmla="*/ 637909 h 838042"/>
                  <a:gd name="connsiteX62" fmla="*/ 332447 w 1033465"/>
                  <a:gd name="connsiteY62" fmla="*/ 704584 h 838042"/>
                  <a:gd name="connsiteX63" fmla="*/ 330542 w 1033465"/>
                  <a:gd name="connsiteY63" fmla="*/ 756019 h 838042"/>
                  <a:gd name="connsiteX64" fmla="*/ 332447 w 1033465"/>
                  <a:gd name="connsiteY64" fmla="*/ 780784 h 838042"/>
                  <a:gd name="connsiteX65" fmla="*/ 334352 w 1033465"/>
                  <a:gd name="connsiteY65" fmla="*/ 786499 h 838042"/>
                  <a:gd name="connsiteX66" fmla="*/ 338162 w 1033465"/>
                  <a:gd name="connsiteY66" fmla="*/ 790309 h 838042"/>
                  <a:gd name="connsiteX67" fmla="*/ 366737 w 1033465"/>
                  <a:gd name="connsiteY67" fmla="*/ 836029 h 838042"/>
                  <a:gd name="connsiteX68" fmla="*/ 389597 w 1033465"/>
                  <a:gd name="connsiteY68" fmla="*/ 837934 h 838042"/>
                  <a:gd name="connsiteX69" fmla="*/ 397407 w 1033465"/>
                  <a:gd name="connsiteY69" fmla="*/ 833530 h 838042"/>
                  <a:gd name="connsiteX70" fmla="*/ 402932 w 1033465"/>
                  <a:gd name="connsiteY70" fmla="*/ 784594 h 838042"/>
                  <a:gd name="connsiteX71" fmla="*/ 406742 w 1033465"/>
                  <a:gd name="connsiteY71" fmla="*/ 727444 h 838042"/>
                  <a:gd name="connsiteX72" fmla="*/ 423887 w 1033465"/>
                  <a:gd name="connsiteY72" fmla="*/ 672199 h 838042"/>
                  <a:gd name="connsiteX73" fmla="*/ 429602 w 1033465"/>
                  <a:gd name="connsiteY73" fmla="*/ 658864 h 838042"/>
                  <a:gd name="connsiteX74" fmla="*/ 444084 w 1033465"/>
                  <a:gd name="connsiteY74" fmla="*/ 626947 h 838042"/>
                  <a:gd name="connsiteX75" fmla="*/ 464289 w 1033465"/>
                  <a:gd name="connsiteY75" fmla="*/ 600072 h 838042"/>
                  <a:gd name="connsiteX76" fmla="*/ 523510 w 1033465"/>
                  <a:gd name="connsiteY76" fmla="*/ 565123 h 838042"/>
                  <a:gd name="connsiteX77" fmla="*/ 599348 w 1033465"/>
                  <a:gd name="connsiteY77" fmla="*/ 550915 h 838042"/>
                  <a:gd name="connsiteX78" fmla="*/ 707801 w 1033465"/>
                  <a:gd name="connsiteY78" fmla="*/ 612819 h 838042"/>
                  <a:gd name="connsiteX79" fmla="*/ 780122 w 1033465"/>
                  <a:gd name="connsiteY79" fmla="*/ 656959 h 838042"/>
                  <a:gd name="connsiteX80" fmla="*/ 804887 w 1033465"/>
                  <a:gd name="connsiteY80" fmla="*/ 632194 h 838042"/>
                  <a:gd name="connsiteX81" fmla="*/ 801077 w 1033465"/>
                  <a:gd name="connsiteY81" fmla="*/ 601714 h 838042"/>
                  <a:gd name="connsiteX82" fmla="*/ 762796 w 1033465"/>
                  <a:gd name="connsiteY82" fmla="*/ 562523 h 838042"/>
                  <a:gd name="connsiteX83" fmla="*/ 650582 w 1033465"/>
                  <a:gd name="connsiteY83" fmla="*/ 479794 h 838042"/>
                  <a:gd name="connsiteX84" fmla="*/ 646772 w 1033465"/>
                  <a:gd name="connsiteY84" fmla="*/ 462649 h 838042"/>
                  <a:gd name="connsiteX85" fmla="*/ 658202 w 1033465"/>
                  <a:gd name="connsiteY85" fmla="*/ 426454 h 838042"/>
                  <a:gd name="connsiteX86" fmla="*/ 726782 w 1033465"/>
                  <a:gd name="connsiteY86" fmla="*/ 405499 h 838042"/>
                  <a:gd name="connsiteX87" fmla="*/ 813738 w 1033465"/>
                  <a:gd name="connsiteY87" fmla="*/ 406906 h 838042"/>
                  <a:gd name="connsiteX88" fmla="*/ 906231 w 1033465"/>
                  <a:gd name="connsiteY88" fmla="*/ 417646 h 838042"/>
                  <a:gd name="connsiteX89" fmla="*/ 1002290 w 1033465"/>
                  <a:gd name="connsiteY89" fmla="*/ 426835 h 838042"/>
                  <a:gd name="connsiteX90" fmla="*/ 1032449 w 1033465"/>
                  <a:gd name="connsiteY90" fmla="*/ 402711 h 838042"/>
                  <a:gd name="connsiteX91" fmla="*/ 1020514 w 1033465"/>
                  <a:gd name="connsiteY91" fmla="*/ 377797 h 838042"/>
                  <a:gd name="connsiteX92" fmla="*/ 964889 w 1033465"/>
                  <a:gd name="connsiteY92" fmla="*/ 358029 h 838042"/>
                  <a:gd name="connsiteX93" fmla="*/ 827747 w 1033465"/>
                  <a:gd name="connsiteY93" fmla="*/ 357874 h 838042"/>
                  <a:gd name="connsiteX94" fmla="*/ 755811 w 1033465"/>
                  <a:gd name="connsiteY94" fmla="*/ 361702 h 838042"/>
                  <a:gd name="connsiteX95" fmla="*/ 671537 w 1033465"/>
                  <a:gd name="connsiteY95" fmla="*/ 369304 h 838042"/>
                  <a:gd name="connsiteX96" fmla="*/ 644867 w 1033465"/>
                  <a:gd name="connsiteY96" fmla="*/ 338824 h 838042"/>
                  <a:gd name="connsiteX97" fmla="*/ 676403 w 1033465"/>
                  <a:gd name="connsiteY97" fmla="*/ 304962 h 838042"/>
                  <a:gd name="connsiteX98" fmla="*/ 707732 w 1033465"/>
                  <a:gd name="connsiteY98" fmla="*/ 283579 h 838042"/>
                  <a:gd name="connsiteX99" fmla="*/ 743927 w 1033465"/>
                  <a:gd name="connsiteY99" fmla="*/ 251194 h 838042"/>
                  <a:gd name="connsiteX100" fmla="*/ 783019 w 1033465"/>
                  <a:gd name="connsiteY100" fmla="*/ 213846 h 838042"/>
                  <a:gd name="connsiteX101" fmla="*/ 746401 w 1033465"/>
                  <a:gd name="connsiteY101" fmla="*/ 201789 h 838042"/>
                  <a:gd name="connsiteX102" fmla="*/ 694397 w 1033465"/>
                  <a:gd name="connsiteY102" fmla="*/ 226429 h 838042"/>
                  <a:gd name="connsiteX103" fmla="*/ 656678 w 1033465"/>
                  <a:gd name="connsiteY103" fmla="*/ 257626 h 838042"/>
                  <a:gd name="connsiteX104" fmla="*/ 616001 w 1033465"/>
                  <a:gd name="connsiteY104" fmla="*/ 286712 h 838042"/>
                  <a:gd name="connsiteX105" fmla="*/ 564857 w 1033465"/>
                  <a:gd name="connsiteY105" fmla="*/ 287389 h 838042"/>
                  <a:gd name="connsiteX106" fmla="*/ 530567 w 1033465"/>
                  <a:gd name="connsiteY106" fmla="*/ 274054 h 838042"/>
                  <a:gd name="connsiteX107" fmla="*/ 507707 w 1033465"/>
                  <a:gd name="connsiteY107" fmla="*/ 235954 h 838042"/>
                  <a:gd name="connsiteX108" fmla="*/ 509612 w 1033465"/>
                  <a:gd name="connsiteY108" fmla="*/ 171184 h 838042"/>
                  <a:gd name="connsiteX109" fmla="*/ 508314 w 1033465"/>
                  <a:gd name="connsiteY109" fmla="*/ 73485 h 838042"/>
                  <a:gd name="connsiteX110" fmla="*/ 454116 w 1033465"/>
                  <a:gd name="connsiteY110" fmla="*/ 11248 h 838042"/>
                  <a:gd name="connsiteX111" fmla="*/ 442470 w 1033465"/>
                  <a:gd name="connsiteY111" fmla="*/ 75864 h 838042"/>
                  <a:gd name="connsiteX112" fmla="*/ 439226 w 1033465"/>
                  <a:gd name="connsiteY112" fmla="*/ 132660 h 838042"/>
                  <a:gd name="connsiteX113" fmla="*/ 436054 w 1033465"/>
                  <a:gd name="connsiteY113"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7 w 1033465"/>
                  <a:gd name="connsiteY14" fmla="*/ 272149 h 838042"/>
                  <a:gd name="connsiteX15" fmla="*/ 82892 w 1033465"/>
                  <a:gd name="connsiteY15" fmla="*/ 281674 h 838042"/>
                  <a:gd name="connsiteX16" fmla="*/ 126707 w 1033465"/>
                  <a:gd name="connsiteY16" fmla="*/ 289294 h 838042"/>
                  <a:gd name="connsiteX17" fmla="*/ 132422 w 1033465"/>
                  <a:gd name="connsiteY17" fmla="*/ 291199 h 838042"/>
                  <a:gd name="connsiteX18" fmla="*/ 193382 w 1033465"/>
                  <a:gd name="connsiteY18" fmla="*/ 308344 h 838042"/>
                  <a:gd name="connsiteX19" fmla="*/ 210527 w 1033465"/>
                  <a:gd name="connsiteY19" fmla="*/ 314059 h 838042"/>
                  <a:gd name="connsiteX20" fmla="*/ 216242 w 1033465"/>
                  <a:gd name="connsiteY20" fmla="*/ 315964 h 838042"/>
                  <a:gd name="connsiteX21" fmla="*/ 250532 w 1033465"/>
                  <a:gd name="connsiteY21" fmla="*/ 325489 h 838042"/>
                  <a:gd name="connsiteX22" fmla="*/ 256247 w 1033465"/>
                  <a:gd name="connsiteY22" fmla="*/ 329299 h 838042"/>
                  <a:gd name="connsiteX23" fmla="*/ 269582 w 1033465"/>
                  <a:gd name="connsiteY23" fmla="*/ 344539 h 838042"/>
                  <a:gd name="connsiteX24" fmla="*/ 281012 w 1033465"/>
                  <a:gd name="connsiteY24" fmla="*/ 399784 h 838042"/>
                  <a:gd name="connsiteX25" fmla="*/ 282917 w 1033465"/>
                  <a:gd name="connsiteY25" fmla="*/ 405499 h 838042"/>
                  <a:gd name="connsiteX26" fmla="*/ 281012 w 1033465"/>
                  <a:gd name="connsiteY26" fmla="*/ 424549 h 838042"/>
                  <a:gd name="connsiteX27" fmla="*/ 279107 w 1033465"/>
                  <a:gd name="connsiteY27" fmla="*/ 434074 h 838042"/>
                  <a:gd name="connsiteX28" fmla="*/ 265772 w 1033465"/>
                  <a:gd name="connsiteY28" fmla="*/ 447409 h 838042"/>
                  <a:gd name="connsiteX29" fmla="*/ 254342 w 1033465"/>
                  <a:gd name="connsiteY29" fmla="*/ 455029 h 838042"/>
                  <a:gd name="connsiteX30" fmla="*/ 242912 w 1033465"/>
                  <a:gd name="connsiteY30" fmla="*/ 458839 h 838042"/>
                  <a:gd name="connsiteX31" fmla="*/ 128612 w 1033465"/>
                  <a:gd name="connsiteY31" fmla="*/ 458839 h 838042"/>
                  <a:gd name="connsiteX32" fmla="*/ 122897 w 1033465"/>
                  <a:gd name="connsiteY32" fmla="*/ 460744 h 838042"/>
                  <a:gd name="connsiteX33" fmla="*/ 107657 w 1033465"/>
                  <a:gd name="connsiteY33" fmla="*/ 462649 h 838042"/>
                  <a:gd name="connsiteX34" fmla="*/ 90512 w 1033465"/>
                  <a:gd name="connsiteY34" fmla="*/ 468364 h 838042"/>
                  <a:gd name="connsiteX35" fmla="*/ 84797 w 1033465"/>
                  <a:gd name="connsiteY35" fmla="*/ 470269 h 838042"/>
                  <a:gd name="connsiteX36" fmla="*/ 79082 w 1033465"/>
                  <a:gd name="connsiteY36" fmla="*/ 474079 h 838042"/>
                  <a:gd name="connsiteX37" fmla="*/ 67652 w 1033465"/>
                  <a:gd name="connsiteY37" fmla="*/ 475984 h 838042"/>
                  <a:gd name="connsiteX38" fmla="*/ 29552 w 1033465"/>
                  <a:gd name="connsiteY38" fmla="*/ 477889 h 838042"/>
                  <a:gd name="connsiteX39" fmla="*/ 18122 w 1033465"/>
                  <a:gd name="connsiteY39" fmla="*/ 483604 h 838042"/>
                  <a:gd name="connsiteX40" fmla="*/ 8597 w 1033465"/>
                  <a:gd name="connsiteY40" fmla="*/ 493129 h 838042"/>
                  <a:gd name="connsiteX41" fmla="*/ 6692 w 1033465"/>
                  <a:gd name="connsiteY41" fmla="*/ 498844 h 838042"/>
                  <a:gd name="connsiteX42" fmla="*/ 2882 w 1033465"/>
                  <a:gd name="connsiteY42" fmla="*/ 504559 h 838042"/>
                  <a:gd name="connsiteX43" fmla="*/ 14312 w 1033465"/>
                  <a:gd name="connsiteY43" fmla="*/ 540754 h 838042"/>
                  <a:gd name="connsiteX44" fmla="*/ 147662 w 1033465"/>
                  <a:gd name="connsiteY44" fmla="*/ 540754 h 838042"/>
                  <a:gd name="connsiteX45" fmla="*/ 155282 w 1033465"/>
                  <a:gd name="connsiteY45" fmla="*/ 538849 h 838042"/>
                  <a:gd name="connsiteX46" fmla="*/ 305777 w 1033465"/>
                  <a:gd name="connsiteY46" fmla="*/ 533134 h 838042"/>
                  <a:gd name="connsiteX47" fmla="*/ 321017 w 1033465"/>
                  <a:gd name="connsiteY47" fmla="*/ 540754 h 838042"/>
                  <a:gd name="connsiteX48" fmla="*/ 332447 w 1033465"/>
                  <a:gd name="connsiteY48" fmla="*/ 546469 h 838042"/>
                  <a:gd name="connsiteX49" fmla="*/ 336257 w 1033465"/>
                  <a:gd name="connsiteY49" fmla="*/ 552184 h 838042"/>
                  <a:gd name="connsiteX50" fmla="*/ 341972 w 1033465"/>
                  <a:gd name="connsiteY50" fmla="*/ 554089 h 838042"/>
                  <a:gd name="connsiteX51" fmla="*/ 353402 w 1033465"/>
                  <a:gd name="connsiteY51" fmla="*/ 561709 h 838042"/>
                  <a:gd name="connsiteX52" fmla="*/ 359117 w 1033465"/>
                  <a:gd name="connsiteY52" fmla="*/ 565519 h 838042"/>
                  <a:gd name="connsiteX53" fmla="*/ 362927 w 1033465"/>
                  <a:gd name="connsiteY53" fmla="*/ 571234 h 838042"/>
                  <a:gd name="connsiteX54" fmla="*/ 368642 w 1033465"/>
                  <a:gd name="connsiteY54" fmla="*/ 582664 h 838042"/>
                  <a:gd name="connsiteX55" fmla="*/ 364832 w 1033465"/>
                  <a:gd name="connsiteY55" fmla="*/ 609334 h 838042"/>
                  <a:gd name="connsiteX56" fmla="*/ 361022 w 1033465"/>
                  <a:gd name="connsiteY56" fmla="*/ 615049 h 838042"/>
                  <a:gd name="connsiteX57" fmla="*/ 359117 w 1033465"/>
                  <a:gd name="connsiteY57" fmla="*/ 620764 h 838042"/>
                  <a:gd name="connsiteX58" fmla="*/ 355307 w 1033465"/>
                  <a:gd name="connsiteY58" fmla="*/ 626479 h 838042"/>
                  <a:gd name="connsiteX59" fmla="*/ 353402 w 1033465"/>
                  <a:gd name="connsiteY59" fmla="*/ 632194 h 838042"/>
                  <a:gd name="connsiteX60" fmla="*/ 349592 w 1033465"/>
                  <a:gd name="connsiteY60" fmla="*/ 637909 h 838042"/>
                  <a:gd name="connsiteX61" fmla="*/ 332447 w 1033465"/>
                  <a:gd name="connsiteY61" fmla="*/ 704584 h 838042"/>
                  <a:gd name="connsiteX62" fmla="*/ 330542 w 1033465"/>
                  <a:gd name="connsiteY62" fmla="*/ 756019 h 838042"/>
                  <a:gd name="connsiteX63" fmla="*/ 332447 w 1033465"/>
                  <a:gd name="connsiteY63" fmla="*/ 780784 h 838042"/>
                  <a:gd name="connsiteX64" fmla="*/ 334352 w 1033465"/>
                  <a:gd name="connsiteY64" fmla="*/ 786499 h 838042"/>
                  <a:gd name="connsiteX65" fmla="*/ 338162 w 1033465"/>
                  <a:gd name="connsiteY65" fmla="*/ 790309 h 838042"/>
                  <a:gd name="connsiteX66" fmla="*/ 366737 w 1033465"/>
                  <a:gd name="connsiteY66" fmla="*/ 836029 h 838042"/>
                  <a:gd name="connsiteX67" fmla="*/ 389597 w 1033465"/>
                  <a:gd name="connsiteY67" fmla="*/ 837934 h 838042"/>
                  <a:gd name="connsiteX68" fmla="*/ 397407 w 1033465"/>
                  <a:gd name="connsiteY68" fmla="*/ 833530 h 838042"/>
                  <a:gd name="connsiteX69" fmla="*/ 402932 w 1033465"/>
                  <a:gd name="connsiteY69" fmla="*/ 784594 h 838042"/>
                  <a:gd name="connsiteX70" fmla="*/ 406742 w 1033465"/>
                  <a:gd name="connsiteY70" fmla="*/ 727444 h 838042"/>
                  <a:gd name="connsiteX71" fmla="*/ 423887 w 1033465"/>
                  <a:gd name="connsiteY71" fmla="*/ 672199 h 838042"/>
                  <a:gd name="connsiteX72" fmla="*/ 429602 w 1033465"/>
                  <a:gd name="connsiteY72" fmla="*/ 658864 h 838042"/>
                  <a:gd name="connsiteX73" fmla="*/ 444084 w 1033465"/>
                  <a:gd name="connsiteY73" fmla="*/ 626947 h 838042"/>
                  <a:gd name="connsiteX74" fmla="*/ 464289 w 1033465"/>
                  <a:gd name="connsiteY74" fmla="*/ 600072 h 838042"/>
                  <a:gd name="connsiteX75" fmla="*/ 523510 w 1033465"/>
                  <a:gd name="connsiteY75" fmla="*/ 565123 h 838042"/>
                  <a:gd name="connsiteX76" fmla="*/ 599348 w 1033465"/>
                  <a:gd name="connsiteY76" fmla="*/ 550915 h 838042"/>
                  <a:gd name="connsiteX77" fmla="*/ 707801 w 1033465"/>
                  <a:gd name="connsiteY77" fmla="*/ 612819 h 838042"/>
                  <a:gd name="connsiteX78" fmla="*/ 780122 w 1033465"/>
                  <a:gd name="connsiteY78" fmla="*/ 656959 h 838042"/>
                  <a:gd name="connsiteX79" fmla="*/ 804887 w 1033465"/>
                  <a:gd name="connsiteY79" fmla="*/ 632194 h 838042"/>
                  <a:gd name="connsiteX80" fmla="*/ 801077 w 1033465"/>
                  <a:gd name="connsiteY80" fmla="*/ 601714 h 838042"/>
                  <a:gd name="connsiteX81" fmla="*/ 762796 w 1033465"/>
                  <a:gd name="connsiteY81" fmla="*/ 562523 h 838042"/>
                  <a:gd name="connsiteX82" fmla="*/ 650582 w 1033465"/>
                  <a:gd name="connsiteY82" fmla="*/ 479794 h 838042"/>
                  <a:gd name="connsiteX83" fmla="*/ 646772 w 1033465"/>
                  <a:gd name="connsiteY83" fmla="*/ 462649 h 838042"/>
                  <a:gd name="connsiteX84" fmla="*/ 658202 w 1033465"/>
                  <a:gd name="connsiteY84" fmla="*/ 426454 h 838042"/>
                  <a:gd name="connsiteX85" fmla="*/ 726782 w 1033465"/>
                  <a:gd name="connsiteY85" fmla="*/ 405499 h 838042"/>
                  <a:gd name="connsiteX86" fmla="*/ 813738 w 1033465"/>
                  <a:gd name="connsiteY86" fmla="*/ 406906 h 838042"/>
                  <a:gd name="connsiteX87" fmla="*/ 906231 w 1033465"/>
                  <a:gd name="connsiteY87" fmla="*/ 417646 h 838042"/>
                  <a:gd name="connsiteX88" fmla="*/ 1002290 w 1033465"/>
                  <a:gd name="connsiteY88" fmla="*/ 426835 h 838042"/>
                  <a:gd name="connsiteX89" fmla="*/ 1032449 w 1033465"/>
                  <a:gd name="connsiteY89" fmla="*/ 402711 h 838042"/>
                  <a:gd name="connsiteX90" fmla="*/ 1020514 w 1033465"/>
                  <a:gd name="connsiteY90" fmla="*/ 377797 h 838042"/>
                  <a:gd name="connsiteX91" fmla="*/ 964889 w 1033465"/>
                  <a:gd name="connsiteY91" fmla="*/ 358029 h 838042"/>
                  <a:gd name="connsiteX92" fmla="*/ 827747 w 1033465"/>
                  <a:gd name="connsiteY92" fmla="*/ 357874 h 838042"/>
                  <a:gd name="connsiteX93" fmla="*/ 755811 w 1033465"/>
                  <a:gd name="connsiteY93" fmla="*/ 361702 h 838042"/>
                  <a:gd name="connsiteX94" fmla="*/ 671537 w 1033465"/>
                  <a:gd name="connsiteY94" fmla="*/ 369304 h 838042"/>
                  <a:gd name="connsiteX95" fmla="*/ 644867 w 1033465"/>
                  <a:gd name="connsiteY95" fmla="*/ 338824 h 838042"/>
                  <a:gd name="connsiteX96" fmla="*/ 676403 w 1033465"/>
                  <a:gd name="connsiteY96" fmla="*/ 304962 h 838042"/>
                  <a:gd name="connsiteX97" fmla="*/ 707732 w 1033465"/>
                  <a:gd name="connsiteY97" fmla="*/ 283579 h 838042"/>
                  <a:gd name="connsiteX98" fmla="*/ 743927 w 1033465"/>
                  <a:gd name="connsiteY98" fmla="*/ 251194 h 838042"/>
                  <a:gd name="connsiteX99" fmla="*/ 783019 w 1033465"/>
                  <a:gd name="connsiteY99" fmla="*/ 213846 h 838042"/>
                  <a:gd name="connsiteX100" fmla="*/ 746401 w 1033465"/>
                  <a:gd name="connsiteY100" fmla="*/ 201789 h 838042"/>
                  <a:gd name="connsiteX101" fmla="*/ 694397 w 1033465"/>
                  <a:gd name="connsiteY101" fmla="*/ 226429 h 838042"/>
                  <a:gd name="connsiteX102" fmla="*/ 656678 w 1033465"/>
                  <a:gd name="connsiteY102" fmla="*/ 257626 h 838042"/>
                  <a:gd name="connsiteX103" fmla="*/ 616001 w 1033465"/>
                  <a:gd name="connsiteY103" fmla="*/ 286712 h 838042"/>
                  <a:gd name="connsiteX104" fmla="*/ 564857 w 1033465"/>
                  <a:gd name="connsiteY104" fmla="*/ 287389 h 838042"/>
                  <a:gd name="connsiteX105" fmla="*/ 530567 w 1033465"/>
                  <a:gd name="connsiteY105" fmla="*/ 274054 h 838042"/>
                  <a:gd name="connsiteX106" fmla="*/ 507707 w 1033465"/>
                  <a:gd name="connsiteY106" fmla="*/ 235954 h 838042"/>
                  <a:gd name="connsiteX107" fmla="*/ 509612 w 1033465"/>
                  <a:gd name="connsiteY107" fmla="*/ 171184 h 838042"/>
                  <a:gd name="connsiteX108" fmla="*/ 508314 w 1033465"/>
                  <a:gd name="connsiteY108" fmla="*/ 73485 h 838042"/>
                  <a:gd name="connsiteX109" fmla="*/ 454116 w 1033465"/>
                  <a:gd name="connsiteY109" fmla="*/ 11248 h 838042"/>
                  <a:gd name="connsiteX110" fmla="*/ 442470 w 1033465"/>
                  <a:gd name="connsiteY110" fmla="*/ 75864 h 838042"/>
                  <a:gd name="connsiteX111" fmla="*/ 439226 w 1033465"/>
                  <a:gd name="connsiteY111" fmla="*/ 132660 h 838042"/>
                  <a:gd name="connsiteX112" fmla="*/ 436054 w 1033465"/>
                  <a:gd name="connsiteY112"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7 w 1033465"/>
                  <a:gd name="connsiteY14" fmla="*/ 272149 h 838042"/>
                  <a:gd name="connsiteX15" fmla="*/ 82892 w 1033465"/>
                  <a:gd name="connsiteY15" fmla="*/ 281674 h 838042"/>
                  <a:gd name="connsiteX16" fmla="*/ 126707 w 1033465"/>
                  <a:gd name="connsiteY16" fmla="*/ 289294 h 838042"/>
                  <a:gd name="connsiteX17" fmla="*/ 132422 w 1033465"/>
                  <a:gd name="connsiteY17" fmla="*/ 291199 h 838042"/>
                  <a:gd name="connsiteX18" fmla="*/ 193382 w 1033465"/>
                  <a:gd name="connsiteY18" fmla="*/ 308344 h 838042"/>
                  <a:gd name="connsiteX19" fmla="*/ 210527 w 1033465"/>
                  <a:gd name="connsiteY19" fmla="*/ 314059 h 838042"/>
                  <a:gd name="connsiteX20" fmla="*/ 216242 w 1033465"/>
                  <a:gd name="connsiteY20" fmla="*/ 315964 h 838042"/>
                  <a:gd name="connsiteX21" fmla="*/ 250532 w 1033465"/>
                  <a:gd name="connsiteY21" fmla="*/ 325489 h 838042"/>
                  <a:gd name="connsiteX22" fmla="*/ 256247 w 1033465"/>
                  <a:gd name="connsiteY22" fmla="*/ 329299 h 838042"/>
                  <a:gd name="connsiteX23" fmla="*/ 281012 w 1033465"/>
                  <a:gd name="connsiteY23" fmla="*/ 399784 h 838042"/>
                  <a:gd name="connsiteX24" fmla="*/ 282917 w 1033465"/>
                  <a:gd name="connsiteY24" fmla="*/ 405499 h 838042"/>
                  <a:gd name="connsiteX25" fmla="*/ 281012 w 1033465"/>
                  <a:gd name="connsiteY25" fmla="*/ 424549 h 838042"/>
                  <a:gd name="connsiteX26" fmla="*/ 279107 w 1033465"/>
                  <a:gd name="connsiteY26" fmla="*/ 434074 h 838042"/>
                  <a:gd name="connsiteX27" fmla="*/ 265772 w 1033465"/>
                  <a:gd name="connsiteY27" fmla="*/ 447409 h 838042"/>
                  <a:gd name="connsiteX28" fmla="*/ 254342 w 1033465"/>
                  <a:gd name="connsiteY28" fmla="*/ 455029 h 838042"/>
                  <a:gd name="connsiteX29" fmla="*/ 242912 w 1033465"/>
                  <a:gd name="connsiteY29" fmla="*/ 458839 h 838042"/>
                  <a:gd name="connsiteX30" fmla="*/ 128612 w 1033465"/>
                  <a:gd name="connsiteY30" fmla="*/ 458839 h 838042"/>
                  <a:gd name="connsiteX31" fmla="*/ 122897 w 1033465"/>
                  <a:gd name="connsiteY31" fmla="*/ 460744 h 838042"/>
                  <a:gd name="connsiteX32" fmla="*/ 107657 w 1033465"/>
                  <a:gd name="connsiteY32" fmla="*/ 462649 h 838042"/>
                  <a:gd name="connsiteX33" fmla="*/ 90512 w 1033465"/>
                  <a:gd name="connsiteY33" fmla="*/ 468364 h 838042"/>
                  <a:gd name="connsiteX34" fmla="*/ 84797 w 1033465"/>
                  <a:gd name="connsiteY34" fmla="*/ 470269 h 838042"/>
                  <a:gd name="connsiteX35" fmla="*/ 79082 w 1033465"/>
                  <a:gd name="connsiteY35" fmla="*/ 474079 h 838042"/>
                  <a:gd name="connsiteX36" fmla="*/ 67652 w 1033465"/>
                  <a:gd name="connsiteY36" fmla="*/ 475984 h 838042"/>
                  <a:gd name="connsiteX37" fmla="*/ 29552 w 1033465"/>
                  <a:gd name="connsiteY37" fmla="*/ 477889 h 838042"/>
                  <a:gd name="connsiteX38" fmla="*/ 18122 w 1033465"/>
                  <a:gd name="connsiteY38" fmla="*/ 483604 h 838042"/>
                  <a:gd name="connsiteX39" fmla="*/ 8597 w 1033465"/>
                  <a:gd name="connsiteY39" fmla="*/ 493129 h 838042"/>
                  <a:gd name="connsiteX40" fmla="*/ 6692 w 1033465"/>
                  <a:gd name="connsiteY40" fmla="*/ 498844 h 838042"/>
                  <a:gd name="connsiteX41" fmla="*/ 2882 w 1033465"/>
                  <a:gd name="connsiteY41" fmla="*/ 504559 h 838042"/>
                  <a:gd name="connsiteX42" fmla="*/ 14312 w 1033465"/>
                  <a:gd name="connsiteY42" fmla="*/ 540754 h 838042"/>
                  <a:gd name="connsiteX43" fmla="*/ 147662 w 1033465"/>
                  <a:gd name="connsiteY43" fmla="*/ 540754 h 838042"/>
                  <a:gd name="connsiteX44" fmla="*/ 155282 w 1033465"/>
                  <a:gd name="connsiteY44" fmla="*/ 538849 h 838042"/>
                  <a:gd name="connsiteX45" fmla="*/ 305777 w 1033465"/>
                  <a:gd name="connsiteY45" fmla="*/ 533134 h 838042"/>
                  <a:gd name="connsiteX46" fmla="*/ 321017 w 1033465"/>
                  <a:gd name="connsiteY46" fmla="*/ 540754 h 838042"/>
                  <a:gd name="connsiteX47" fmla="*/ 332447 w 1033465"/>
                  <a:gd name="connsiteY47" fmla="*/ 546469 h 838042"/>
                  <a:gd name="connsiteX48" fmla="*/ 336257 w 1033465"/>
                  <a:gd name="connsiteY48" fmla="*/ 552184 h 838042"/>
                  <a:gd name="connsiteX49" fmla="*/ 341972 w 1033465"/>
                  <a:gd name="connsiteY49" fmla="*/ 554089 h 838042"/>
                  <a:gd name="connsiteX50" fmla="*/ 353402 w 1033465"/>
                  <a:gd name="connsiteY50" fmla="*/ 561709 h 838042"/>
                  <a:gd name="connsiteX51" fmla="*/ 359117 w 1033465"/>
                  <a:gd name="connsiteY51" fmla="*/ 565519 h 838042"/>
                  <a:gd name="connsiteX52" fmla="*/ 362927 w 1033465"/>
                  <a:gd name="connsiteY52" fmla="*/ 571234 h 838042"/>
                  <a:gd name="connsiteX53" fmla="*/ 368642 w 1033465"/>
                  <a:gd name="connsiteY53" fmla="*/ 582664 h 838042"/>
                  <a:gd name="connsiteX54" fmla="*/ 364832 w 1033465"/>
                  <a:gd name="connsiteY54" fmla="*/ 609334 h 838042"/>
                  <a:gd name="connsiteX55" fmla="*/ 361022 w 1033465"/>
                  <a:gd name="connsiteY55" fmla="*/ 615049 h 838042"/>
                  <a:gd name="connsiteX56" fmla="*/ 359117 w 1033465"/>
                  <a:gd name="connsiteY56" fmla="*/ 620764 h 838042"/>
                  <a:gd name="connsiteX57" fmla="*/ 355307 w 1033465"/>
                  <a:gd name="connsiteY57" fmla="*/ 626479 h 838042"/>
                  <a:gd name="connsiteX58" fmla="*/ 353402 w 1033465"/>
                  <a:gd name="connsiteY58" fmla="*/ 632194 h 838042"/>
                  <a:gd name="connsiteX59" fmla="*/ 349592 w 1033465"/>
                  <a:gd name="connsiteY59" fmla="*/ 637909 h 838042"/>
                  <a:gd name="connsiteX60" fmla="*/ 332447 w 1033465"/>
                  <a:gd name="connsiteY60" fmla="*/ 704584 h 838042"/>
                  <a:gd name="connsiteX61" fmla="*/ 330542 w 1033465"/>
                  <a:gd name="connsiteY61" fmla="*/ 756019 h 838042"/>
                  <a:gd name="connsiteX62" fmla="*/ 332447 w 1033465"/>
                  <a:gd name="connsiteY62" fmla="*/ 780784 h 838042"/>
                  <a:gd name="connsiteX63" fmla="*/ 334352 w 1033465"/>
                  <a:gd name="connsiteY63" fmla="*/ 786499 h 838042"/>
                  <a:gd name="connsiteX64" fmla="*/ 338162 w 1033465"/>
                  <a:gd name="connsiteY64" fmla="*/ 790309 h 838042"/>
                  <a:gd name="connsiteX65" fmla="*/ 366737 w 1033465"/>
                  <a:gd name="connsiteY65" fmla="*/ 836029 h 838042"/>
                  <a:gd name="connsiteX66" fmla="*/ 389597 w 1033465"/>
                  <a:gd name="connsiteY66" fmla="*/ 837934 h 838042"/>
                  <a:gd name="connsiteX67" fmla="*/ 397407 w 1033465"/>
                  <a:gd name="connsiteY67" fmla="*/ 833530 h 838042"/>
                  <a:gd name="connsiteX68" fmla="*/ 402932 w 1033465"/>
                  <a:gd name="connsiteY68" fmla="*/ 784594 h 838042"/>
                  <a:gd name="connsiteX69" fmla="*/ 406742 w 1033465"/>
                  <a:gd name="connsiteY69" fmla="*/ 727444 h 838042"/>
                  <a:gd name="connsiteX70" fmla="*/ 423887 w 1033465"/>
                  <a:gd name="connsiteY70" fmla="*/ 672199 h 838042"/>
                  <a:gd name="connsiteX71" fmla="*/ 429602 w 1033465"/>
                  <a:gd name="connsiteY71" fmla="*/ 658864 h 838042"/>
                  <a:gd name="connsiteX72" fmla="*/ 444084 w 1033465"/>
                  <a:gd name="connsiteY72" fmla="*/ 626947 h 838042"/>
                  <a:gd name="connsiteX73" fmla="*/ 464289 w 1033465"/>
                  <a:gd name="connsiteY73" fmla="*/ 600072 h 838042"/>
                  <a:gd name="connsiteX74" fmla="*/ 523510 w 1033465"/>
                  <a:gd name="connsiteY74" fmla="*/ 565123 h 838042"/>
                  <a:gd name="connsiteX75" fmla="*/ 599348 w 1033465"/>
                  <a:gd name="connsiteY75" fmla="*/ 550915 h 838042"/>
                  <a:gd name="connsiteX76" fmla="*/ 707801 w 1033465"/>
                  <a:gd name="connsiteY76" fmla="*/ 612819 h 838042"/>
                  <a:gd name="connsiteX77" fmla="*/ 780122 w 1033465"/>
                  <a:gd name="connsiteY77" fmla="*/ 656959 h 838042"/>
                  <a:gd name="connsiteX78" fmla="*/ 804887 w 1033465"/>
                  <a:gd name="connsiteY78" fmla="*/ 632194 h 838042"/>
                  <a:gd name="connsiteX79" fmla="*/ 801077 w 1033465"/>
                  <a:gd name="connsiteY79" fmla="*/ 601714 h 838042"/>
                  <a:gd name="connsiteX80" fmla="*/ 762796 w 1033465"/>
                  <a:gd name="connsiteY80" fmla="*/ 562523 h 838042"/>
                  <a:gd name="connsiteX81" fmla="*/ 650582 w 1033465"/>
                  <a:gd name="connsiteY81" fmla="*/ 479794 h 838042"/>
                  <a:gd name="connsiteX82" fmla="*/ 646772 w 1033465"/>
                  <a:gd name="connsiteY82" fmla="*/ 462649 h 838042"/>
                  <a:gd name="connsiteX83" fmla="*/ 658202 w 1033465"/>
                  <a:gd name="connsiteY83" fmla="*/ 426454 h 838042"/>
                  <a:gd name="connsiteX84" fmla="*/ 726782 w 1033465"/>
                  <a:gd name="connsiteY84" fmla="*/ 405499 h 838042"/>
                  <a:gd name="connsiteX85" fmla="*/ 813738 w 1033465"/>
                  <a:gd name="connsiteY85" fmla="*/ 406906 h 838042"/>
                  <a:gd name="connsiteX86" fmla="*/ 906231 w 1033465"/>
                  <a:gd name="connsiteY86" fmla="*/ 417646 h 838042"/>
                  <a:gd name="connsiteX87" fmla="*/ 1002290 w 1033465"/>
                  <a:gd name="connsiteY87" fmla="*/ 426835 h 838042"/>
                  <a:gd name="connsiteX88" fmla="*/ 1032449 w 1033465"/>
                  <a:gd name="connsiteY88" fmla="*/ 402711 h 838042"/>
                  <a:gd name="connsiteX89" fmla="*/ 1020514 w 1033465"/>
                  <a:gd name="connsiteY89" fmla="*/ 377797 h 838042"/>
                  <a:gd name="connsiteX90" fmla="*/ 964889 w 1033465"/>
                  <a:gd name="connsiteY90" fmla="*/ 358029 h 838042"/>
                  <a:gd name="connsiteX91" fmla="*/ 827747 w 1033465"/>
                  <a:gd name="connsiteY91" fmla="*/ 357874 h 838042"/>
                  <a:gd name="connsiteX92" fmla="*/ 755811 w 1033465"/>
                  <a:gd name="connsiteY92" fmla="*/ 361702 h 838042"/>
                  <a:gd name="connsiteX93" fmla="*/ 671537 w 1033465"/>
                  <a:gd name="connsiteY93" fmla="*/ 369304 h 838042"/>
                  <a:gd name="connsiteX94" fmla="*/ 644867 w 1033465"/>
                  <a:gd name="connsiteY94" fmla="*/ 338824 h 838042"/>
                  <a:gd name="connsiteX95" fmla="*/ 676403 w 1033465"/>
                  <a:gd name="connsiteY95" fmla="*/ 304962 h 838042"/>
                  <a:gd name="connsiteX96" fmla="*/ 707732 w 1033465"/>
                  <a:gd name="connsiteY96" fmla="*/ 283579 h 838042"/>
                  <a:gd name="connsiteX97" fmla="*/ 743927 w 1033465"/>
                  <a:gd name="connsiteY97" fmla="*/ 251194 h 838042"/>
                  <a:gd name="connsiteX98" fmla="*/ 783019 w 1033465"/>
                  <a:gd name="connsiteY98" fmla="*/ 213846 h 838042"/>
                  <a:gd name="connsiteX99" fmla="*/ 746401 w 1033465"/>
                  <a:gd name="connsiteY99" fmla="*/ 201789 h 838042"/>
                  <a:gd name="connsiteX100" fmla="*/ 694397 w 1033465"/>
                  <a:gd name="connsiteY100" fmla="*/ 226429 h 838042"/>
                  <a:gd name="connsiteX101" fmla="*/ 656678 w 1033465"/>
                  <a:gd name="connsiteY101" fmla="*/ 257626 h 838042"/>
                  <a:gd name="connsiteX102" fmla="*/ 616001 w 1033465"/>
                  <a:gd name="connsiteY102" fmla="*/ 286712 h 838042"/>
                  <a:gd name="connsiteX103" fmla="*/ 564857 w 1033465"/>
                  <a:gd name="connsiteY103" fmla="*/ 287389 h 838042"/>
                  <a:gd name="connsiteX104" fmla="*/ 530567 w 1033465"/>
                  <a:gd name="connsiteY104" fmla="*/ 274054 h 838042"/>
                  <a:gd name="connsiteX105" fmla="*/ 507707 w 1033465"/>
                  <a:gd name="connsiteY105" fmla="*/ 235954 h 838042"/>
                  <a:gd name="connsiteX106" fmla="*/ 509612 w 1033465"/>
                  <a:gd name="connsiteY106" fmla="*/ 171184 h 838042"/>
                  <a:gd name="connsiteX107" fmla="*/ 508314 w 1033465"/>
                  <a:gd name="connsiteY107" fmla="*/ 73485 h 838042"/>
                  <a:gd name="connsiteX108" fmla="*/ 454116 w 1033465"/>
                  <a:gd name="connsiteY108" fmla="*/ 11248 h 838042"/>
                  <a:gd name="connsiteX109" fmla="*/ 442470 w 1033465"/>
                  <a:gd name="connsiteY109" fmla="*/ 75864 h 838042"/>
                  <a:gd name="connsiteX110" fmla="*/ 439226 w 1033465"/>
                  <a:gd name="connsiteY110" fmla="*/ 132660 h 838042"/>
                  <a:gd name="connsiteX111" fmla="*/ 436054 w 1033465"/>
                  <a:gd name="connsiteY111"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7 w 1033465"/>
                  <a:gd name="connsiteY14" fmla="*/ 272149 h 838042"/>
                  <a:gd name="connsiteX15" fmla="*/ 82892 w 1033465"/>
                  <a:gd name="connsiteY15" fmla="*/ 281674 h 838042"/>
                  <a:gd name="connsiteX16" fmla="*/ 126707 w 1033465"/>
                  <a:gd name="connsiteY16" fmla="*/ 289294 h 838042"/>
                  <a:gd name="connsiteX17" fmla="*/ 132422 w 1033465"/>
                  <a:gd name="connsiteY17" fmla="*/ 291199 h 838042"/>
                  <a:gd name="connsiteX18" fmla="*/ 193382 w 1033465"/>
                  <a:gd name="connsiteY18" fmla="*/ 308344 h 838042"/>
                  <a:gd name="connsiteX19" fmla="*/ 210527 w 1033465"/>
                  <a:gd name="connsiteY19" fmla="*/ 314059 h 838042"/>
                  <a:gd name="connsiteX20" fmla="*/ 216242 w 1033465"/>
                  <a:gd name="connsiteY20" fmla="*/ 315964 h 838042"/>
                  <a:gd name="connsiteX21" fmla="*/ 250532 w 1033465"/>
                  <a:gd name="connsiteY21" fmla="*/ 325489 h 838042"/>
                  <a:gd name="connsiteX22" fmla="*/ 256247 w 1033465"/>
                  <a:gd name="connsiteY22" fmla="*/ 329299 h 838042"/>
                  <a:gd name="connsiteX23" fmla="*/ 281012 w 1033465"/>
                  <a:gd name="connsiteY23" fmla="*/ 399784 h 838042"/>
                  <a:gd name="connsiteX24" fmla="*/ 282917 w 1033465"/>
                  <a:gd name="connsiteY24" fmla="*/ 405499 h 838042"/>
                  <a:gd name="connsiteX25" fmla="*/ 279107 w 1033465"/>
                  <a:gd name="connsiteY25" fmla="*/ 434074 h 838042"/>
                  <a:gd name="connsiteX26" fmla="*/ 265772 w 1033465"/>
                  <a:gd name="connsiteY26" fmla="*/ 447409 h 838042"/>
                  <a:gd name="connsiteX27" fmla="*/ 254342 w 1033465"/>
                  <a:gd name="connsiteY27" fmla="*/ 455029 h 838042"/>
                  <a:gd name="connsiteX28" fmla="*/ 242912 w 1033465"/>
                  <a:gd name="connsiteY28" fmla="*/ 458839 h 838042"/>
                  <a:gd name="connsiteX29" fmla="*/ 128612 w 1033465"/>
                  <a:gd name="connsiteY29" fmla="*/ 458839 h 838042"/>
                  <a:gd name="connsiteX30" fmla="*/ 122897 w 1033465"/>
                  <a:gd name="connsiteY30" fmla="*/ 460744 h 838042"/>
                  <a:gd name="connsiteX31" fmla="*/ 107657 w 1033465"/>
                  <a:gd name="connsiteY31" fmla="*/ 462649 h 838042"/>
                  <a:gd name="connsiteX32" fmla="*/ 90512 w 1033465"/>
                  <a:gd name="connsiteY32" fmla="*/ 468364 h 838042"/>
                  <a:gd name="connsiteX33" fmla="*/ 84797 w 1033465"/>
                  <a:gd name="connsiteY33" fmla="*/ 470269 h 838042"/>
                  <a:gd name="connsiteX34" fmla="*/ 79082 w 1033465"/>
                  <a:gd name="connsiteY34" fmla="*/ 474079 h 838042"/>
                  <a:gd name="connsiteX35" fmla="*/ 67652 w 1033465"/>
                  <a:gd name="connsiteY35" fmla="*/ 475984 h 838042"/>
                  <a:gd name="connsiteX36" fmla="*/ 29552 w 1033465"/>
                  <a:gd name="connsiteY36" fmla="*/ 477889 h 838042"/>
                  <a:gd name="connsiteX37" fmla="*/ 18122 w 1033465"/>
                  <a:gd name="connsiteY37" fmla="*/ 483604 h 838042"/>
                  <a:gd name="connsiteX38" fmla="*/ 8597 w 1033465"/>
                  <a:gd name="connsiteY38" fmla="*/ 493129 h 838042"/>
                  <a:gd name="connsiteX39" fmla="*/ 6692 w 1033465"/>
                  <a:gd name="connsiteY39" fmla="*/ 498844 h 838042"/>
                  <a:gd name="connsiteX40" fmla="*/ 2882 w 1033465"/>
                  <a:gd name="connsiteY40" fmla="*/ 504559 h 838042"/>
                  <a:gd name="connsiteX41" fmla="*/ 14312 w 1033465"/>
                  <a:gd name="connsiteY41" fmla="*/ 540754 h 838042"/>
                  <a:gd name="connsiteX42" fmla="*/ 147662 w 1033465"/>
                  <a:gd name="connsiteY42" fmla="*/ 540754 h 838042"/>
                  <a:gd name="connsiteX43" fmla="*/ 155282 w 1033465"/>
                  <a:gd name="connsiteY43" fmla="*/ 538849 h 838042"/>
                  <a:gd name="connsiteX44" fmla="*/ 305777 w 1033465"/>
                  <a:gd name="connsiteY44" fmla="*/ 533134 h 838042"/>
                  <a:gd name="connsiteX45" fmla="*/ 321017 w 1033465"/>
                  <a:gd name="connsiteY45" fmla="*/ 540754 h 838042"/>
                  <a:gd name="connsiteX46" fmla="*/ 332447 w 1033465"/>
                  <a:gd name="connsiteY46" fmla="*/ 546469 h 838042"/>
                  <a:gd name="connsiteX47" fmla="*/ 336257 w 1033465"/>
                  <a:gd name="connsiteY47" fmla="*/ 552184 h 838042"/>
                  <a:gd name="connsiteX48" fmla="*/ 341972 w 1033465"/>
                  <a:gd name="connsiteY48" fmla="*/ 554089 h 838042"/>
                  <a:gd name="connsiteX49" fmla="*/ 353402 w 1033465"/>
                  <a:gd name="connsiteY49" fmla="*/ 561709 h 838042"/>
                  <a:gd name="connsiteX50" fmla="*/ 359117 w 1033465"/>
                  <a:gd name="connsiteY50" fmla="*/ 565519 h 838042"/>
                  <a:gd name="connsiteX51" fmla="*/ 362927 w 1033465"/>
                  <a:gd name="connsiteY51" fmla="*/ 571234 h 838042"/>
                  <a:gd name="connsiteX52" fmla="*/ 368642 w 1033465"/>
                  <a:gd name="connsiteY52" fmla="*/ 582664 h 838042"/>
                  <a:gd name="connsiteX53" fmla="*/ 364832 w 1033465"/>
                  <a:gd name="connsiteY53" fmla="*/ 609334 h 838042"/>
                  <a:gd name="connsiteX54" fmla="*/ 361022 w 1033465"/>
                  <a:gd name="connsiteY54" fmla="*/ 615049 h 838042"/>
                  <a:gd name="connsiteX55" fmla="*/ 359117 w 1033465"/>
                  <a:gd name="connsiteY55" fmla="*/ 620764 h 838042"/>
                  <a:gd name="connsiteX56" fmla="*/ 355307 w 1033465"/>
                  <a:gd name="connsiteY56" fmla="*/ 626479 h 838042"/>
                  <a:gd name="connsiteX57" fmla="*/ 353402 w 1033465"/>
                  <a:gd name="connsiteY57" fmla="*/ 632194 h 838042"/>
                  <a:gd name="connsiteX58" fmla="*/ 349592 w 1033465"/>
                  <a:gd name="connsiteY58" fmla="*/ 637909 h 838042"/>
                  <a:gd name="connsiteX59" fmla="*/ 332447 w 1033465"/>
                  <a:gd name="connsiteY59" fmla="*/ 704584 h 838042"/>
                  <a:gd name="connsiteX60" fmla="*/ 330542 w 1033465"/>
                  <a:gd name="connsiteY60" fmla="*/ 756019 h 838042"/>
                  <a:gd name="connsiteX61" fmla="*/ 332447 w 1033465"/>
                  <a:gd name="connsiteY61" fmla="*/ 780784 h 838042"/>
                  <a:gd name="connsiteX62" fmla="*/ 334352 w 1033465"/>
                  <a:gd name="connsiteY62" fmla="*/ 786499 h 838042"/>
                  <a:gd name="connsiteX63" fmla="*/ 338162 w 1033465"/>
                  <a:gd name="connsiteY63" fmla="*/ 790309 h 838042"/>
                  <a:gd name="connsiteX64" fmla="*/ 366737 w 1033465"/>
                  <a:gd name="connsiteY64" fmla="*/ 836029 h 838042"/>
                  <a:gd name="connsiteX65" fmla="*/ 389597 w 1033465"/>
                  <a:gd name="connsiteY65" fmla="*/ 837934 h 838042"/>
                  <a:gd name="connsiteX66" fmla="*/ 397407 w 1033465"/>
                  <a:gd name="connsiteY66" fmla="*/ 833530 h 838042"/>
                  <a:gd name="connsiteX67" fmla="*/ 402932 w 1033465"/>
                  <a:gd name="connsiteY67" fmla="*/ 784594 h 838042"/>
                  <a:gd name="connsiteX68" fmla="*/ 406742 w 1033465"/>
                  <a:gd name="connsiteY68" fmla="*/ 727444 h 838042"/>
                  <a:gd name="connsiteX69" fmla="*/ 423887 w 1033465"/>
                  <a:gd name="connsiteY69" fmla="*/ 672199 h 838042"/>
                  <a:gd name="connsiteX70" fmla="*/ 429602 w 1033465"/>
                  <a:gd name="connsiteY70" fmla="*/ 658864 h 838042"/>
                  <a:gd name="connsiteX71" fmla="*/ 444084 w 1033465"/>
                  <a:gd name="connsiteY71" fmla="*/ 626947 h 838042"/>
                  <a:gd name="connsiteX72" fmla="*/ 464289 w 1033465"/>
                  <a:gd name="connsiteY72" fmla="*/ 600072 h 838042"/>
                  <a:gd name="connsiteX73" fmla="*/ 523510 w 1033465"/>
                  <a:gd name="connsiteY73" fmla="*/ 565123 h 838042"/>
                  <a:gd name="connsiteX74" fmla="*/ 599348 w 1033465"/>
                  <a:gd name="connsiteY74" fmla="*/ 550915 h 838042"/>
                  <a:gd name="connsiteX75" fmla="*/ 707801 w 1033465"/>
                  <a:gd name="connsiteY75" fmla="*/ 612819 h 838042"/>
                  <a:gd name="connsiteX76" fmla="*/ 780122 w 1033465"/>
                  <a:gd name="connsiteY76" fmla="*/ 656959 h 838042"/>
                  <a:gd name="connsiteX77" fmla="*/ 804887 w 1033465"/>
                  <a:gd name="connsiteY77" fmla="*/ 632194 h 838042"/>
                  <a:gd name="connsiteX78" fmla="*/ 801077 w 1033465"/>
                  <a:gd name="connsiteY78" fmla="*/ 601714 h 838042"/>
                  <a:gd name="connsiteX79" fmla="*/ 762796 w 1033465"/>
                  <a:gd name="connsiteY79" fmla="*/ 562523 h 838042"/>
                  <a:gd name="connsiteX80" fmla="*/ 650582 w 1033465"/>
                  <a:gd name="connsiteY80" fmla="*/ 479794 h 838042"/>
                  <a:gd name="connsiteX81" fmla="*/ 646772 w 1033465"/>
                  <a:gd name="connsiteY81" fmla="*/ 462649 h 838042"/>
                  <a:gd name="connsiteX82" fmla="*/ 658202 w 1033465"/>
                  <a:gd name="connsiteY82" fmla="*/ 426454 h 838042"/>
                  <a:gd name="connsiteX83" fmla="*/ 726782 w 1033465"/>
                  <a:gd name="connsiteY83" fmla="*/ 405499 h 838042"/>
                  <a:gd name="connsiteX84" fmla="*/ 813738 w 1033465"/>
                  <a:gd name="connsiteY84" fmla="*/ 406906 h 838042"/>
                  <a:gd name="connsiteX85" fmla="*/ 906231 w 1033465"/>
                  <a:gd name="connsiteY85" fmla="*/ 417646 h 838042"/>
                  <a:gd name="connsiteX86" fmla="*/ 1002290 w 1033465"/>
                  <a:gd name="connsiteY86" fmla="*/ 426835 h 838042"/>
                  <a:gd name="connsiteX87" fmla="*/ 1032449 w 1033465"/>
                  <a:gd name="connsiteY87" fmla="*/ 402711 h 838042"/>
                  <a:gd name="connsiteX88" fmla="*/ 1020514 w 1033465"/>
                  <a:gd name="connsiteY88" fmla="*/ 377797 h 838042"/>
                  <a:gd name="connsiteX89" fmla="*/ 964889 w 1033465"/>
                  <a:gd name="connsiteY89" fmla="*/ 358029 h 838042"/>
                  <a:gd name="connsiteX90" fmla="*/ 827747 w 1033465"/>
                  <a:gd name="connsiteY90" fmla="*/ 357874 h 838042"/>
                  <a:gd name="connsiteX91" fmla="*/ 755811 w 1033465"/>
                  <a:gd name="connsiteY91" fmla="*/ 361702 h 838042"/>
                  <a:gd name="connsiteX92" fmla="*/ 671537 w 1033465"/>
                  <a:gd name="connsiteY92" fmla="*/ 369304 h 838042"/>
                  <a:gd name="connsiteX93" fmla="*/ 644867 w 1033465"/>
                  <a:gd name="connsiteY93" fmla="*/ 338824 h 838042"/>
                  <a:gd name="connsiteX94" fmla="*/ 676403 w 1033465"/>
                  <a:gd name="connsiteY94" fmla="*/ 304962 h 838042"/>
                  <a:gd name="connsiteX95" fmla="*/ 707732 w 1033465"/>
                  <a:gd name="connsiteY95" fmla="*/ 283579 h 838042"/>
                  <a:gd name="connsiteX96" fmla="*/ 743927 w 1033465"/>
                  <a:gd name="connsiteY96" fmla="*/ 251194 h 838042"/>
                  <a:gd name="connsiteX97" fmla="*/ 783019 w 1033465"/>
                  <a:gd name="connsiteY97" fmla="*/ 213846 h 838042"/>
                  <a:gd name="connsiteX98" fmla="*/ 746401 w 1033465"/>
                  <a:gd name="connsiteY98" fmla="*/ 201789 h 838042"/>
                  <a:gd name="connsiteX99" fmla="*/ 694397 w 1033465"/>
                  <a:gd name="connsiteY99" fmla="*/ 226429 h 838042"/>
                  <a:gd name="connsiteX100" fmla="*/ 656678 w 1033465"/>
                  <a:gd name="connsiteY100" fmla="*/ 257626 h 838042"/>
                  <a:gd name="connsiteX101" fmla="*/ 616001 w 1033465"/>
                  <a:gd name="connsiteY101" fmla="*/ 286712 h 838042"/>
                  <a:gd name="connsiteX102" fmla="*/ 564857 w 1033465"/>
                  <a:gd name="connsiteY102" fmla="*/ 287389 h 838042"/>
                  <a:gd name="connsiteX103" fmla="*/ 530567 w 1033465"/>
                  <a:gd name="connsiteY103" fmla="*/ 274054 h 838042"/>
                  <a:gd name="connsiteX104" fmla="*/ 507707 w 1033465"/>
                  <a:gd name="connsiteY104" fmla="*/ 235954 h 838042"/>
                  <a:gd name="connsiteX105" fmla="*/ 509612 w 1033465"/>
                  <a:gd name="connsiteY105" fmla="*/ 171184 h 838042"/>
                  <a:gd name="connsiteX106" fmla="*/ 508314 w 1033465"/>
                  <a:gd name="connsiteY106" fmla="*/ 73485 h 838042"/>
                  <a:gd name="connsiteX107" fmla="*/ 454116 w 1033465"/>
                  <a:gd name="connsiteY107" fmla="*/ 11248 h 838042"/>
                  <a:gd name="connsiteX108" fmla="*/ 442470 w 1033465"/>
                  <a:gd name="connsiteY108" fmla="*/ 75864 h 838042"/>
                  <a:gd name="connsiteX109" fmla="*/ 439226 w 1033465"/>
                  <a:gd name="connsiteY109" fmla="*/ 132660 h 838042"/>
                  <a:gd name="connsiteX110" fmla="*/ 436054 w 1033465"/>
                  <a:gd name="connsiteY110"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7 w 1033465"/>
                  <a:gd name="connsiteY14" fmla="*/ 272149 h 838042"/>
                  <a:gd name="connsiteX15" fmla="*/ 82892 w 1033465"/>
                  <a:gd name="connsiteY15" fmla="*/ 281674 h 838042"/>
                  <a:gd name="connsiteX16" fmla="*/ 126707 w 1033465"/>
                  <a:gd name="connsiteY16" fmla="*/ 289294 h 838042"/>
                  <a:gd name="connsiteX17" fmla="*/ 132422 w 1033465"/>
                  <a:gd name="connsiteY17" fmla="*/ 291199 h 838042"/>
                  <a:gd name="connsiteX18" fmla="*/ 193382 w 1033465"/>
                  <a:gd name="connsiteY18" fmla="*/ 308344 h 838042"/>
                  <a:gd name="connsiteX19" fmla="*/ 210527 w 1033465"/>
                  <a:gd name="connsiteY19" fmla="*/ 314059 h 838042"/>
                  <a:gd name="connsiteX20" fmla="*/ 216242 w 1033465"/>
                  <a:gd name="connsiteY20" fmla="*/ 315964 h 838042"/>
                  <a:gd name="connsiteX21" fmla="*/ 250532 w 1033465"/>
                  <a:gd name="connsiteY21" fmla="*/ 325489 h 838042"/>
                  <a:gd name="connsiteX22" fmla="*/ 256247 w 1033465"/>
                  <a:gd name="connsiteY22" fmla="*/ 329299 h 838042"/>
                  <a:gd name="connsiteX23" fmla="*/ 281012 w 1033465"/>
                  <a:gd name="connsiteY23" fmla="*/ 399784 h 838042"/>
                  <a:gd name="connsiteX24" fmla="*/ 282917 w 1033465"/>
                  <a:gd name="connsiteY24" fmla="*/ 405499 h 838042"/>
                  <a:gd name="connsiteX25" fmla="*/ 265772 w 1033465"/>
                  <a:gd name="connsiteY25" fmla="*/ 447409 h 838042"/>
                  <a:gd name="connsiteX26" fmla="*/ 254342 w 1033465"/>
                  <a:gd name="connsiteY26" fmla="*/ 455029 h 838042"/>
                  <a:gd name="connsiteX27" fmla="*/ 242912 w 1033465"/>
                  <a:gd name="connsiteY27" fmla="*/ 458839 h 838042"/>
                  <a:gd name="connsiteX28" fmla="*/ 128612 w 1033465"/>
                  <a:gd name="connsiteY28" fmla="*/ 458839 h 838042"/>
                  <a:gd name="connsiteX29" fmla="*/ 122897 w 1033465"/>
                  <a:gd name="connsiteY29" fmla="*/ 460744 h 838042"/>
                  <a:gd name="connsiteX30" fmla="*/ 107657 w 1033465"/>
                  <a:gd name="connsiteY30" fmla="*/ 462649 h 838042"/>
                  <a:gd name="connsiteX31" fmla="*/ 90512 w 1033465"/>
                  <a:gd name="connsiteY31" fmla="*/ 468364 h 838042"/>
                  <a:gd name="connsiteX32" fmla="*/ 84797 w 1033465"/>
                  <a:gd name="connsiteY32" fmla="*/ 470269 h 838042"/>
                  <a:gd name="connsiteX33" fmla="*/ 79082 w 1033465"/>
                  <a:gd name="connsiteY33" fmla="*/ 474079 h 838042"/>
                  <a:gd name="connsiteX34" fmla="*/ 67652 w 1033465"/>
                  <a:gd name="connsiteY34" fmla="*/ 475984 h 838042"/>
                  <a:gd name="connsiteX35" fmla="*/ 29552 w 1033465"/>
                  <a:gd name="connsiteY35" fmla="*/ 477889 h 838042"/>
                  <a:gd name="connsiteX36" fmla="*/ 18122 w 1033465"/>
                  <a:gd name="connsiteY36" fmla="*/ 483604 h 838042"/>
                  <a:gd name="connsiteX37" fmla="*/ 8597 w 1033465"/>
                  <a:gd name="connsiteY37" fmla="*/ 493129 h 838042"/>
                  <a:gd name="connsiteX38" fmla="*/ 6692 w 1033465"/>
                  <a:gd name="connsiteY38" fmla="*/ 498844 h 838042"/>
                  <a:gd name="connsiteX39" fmla="*/ 2882 w 1033465"/>
                  <a:gd name="connsiteY39" fmla="*/ 504559 h 838042"/>
                  <a:gd name="connsiteX40" fmla="*/ 14312 w 1033465"/>
                  <a:gd name="connsiteY40" fmla="*/ 540754 h 838042"/>
                  <a:gd name="connsiteX41" fmla="*/ 147662 w 1033465"/>
                  <a:gd name="connsiteY41" fmla="*/ 540754 h 838042"/>
                  <a:gd name="connsiteX42" fmla="*/ 155282 w 1033465"/>
                  <a:gd name="connsiteY42" fmla="*/ 538849 h 838042"/>
                  <a:gd name="connsiteX43" fmla="*/ 305777 w 1033465"/>
                  <a:gd name="connsiteY43" fmla="*/ 533134 h 838042"/>
                  <a:gd name="connsiteX44" fmla="*/ 321017 w 1033465"/>
                  <a:gd name="connsiteY44" fmla="*/ 540754 h 838042"/>
                  <a:gd name="connsiteX45" fmla="*/ 332447 w 1033465"/>
                  <a:gd name="connsiteY45" fmla="*/ 546469 h 838042"/>
                  <a:gd name="connsiteX46" fmla="*/ 336257 w 1033465"/>
                  <a:gd name="connsiteY46" fmla="*/ 552184 h 838042"/>
                  <a:gd name="connsiteX47" fmla="*/ 341972 w 1033465"/>
                  <a:gd name="connsiteY47" fmla="*/ 554089 h 838042"/>
                  <a:gd name="connsiteX48" fmla="*/ 353402 w 1033465"/>
                  <a:gd name="connsiteY48" fmla="*/ 561709 h 838042"/>
                  <a:gd name="connsiteX49" fmla="*/ 359117 w 1033465"/>
                  <a:gd name="connsiteY49" fmla="*/ 565519 h 838042"/>
                  <a:gd name="connsiteX50" fmla="*/ 362927 w 1033465"/>
                  <a:gd name="connsiteY50" fmla="*/ 571234 h 838042"/>
                  <a:gd name="connsiteX51" fmla="*/ 368642 w 1033465"/>
                  <a:gd name="connsiteY51" fmla="*/ 582664 h 838042"/>
                  <a:gd name="connsiteX52" fmla="*/ 364832 w 1033465"/>
                  <a:gd name="connsiteY52" fmla="*/ 609334 h 838042"/>
                  <a:gd name="connsiteX53" fmla="*/ 361022 w 1033465"/>
                  <a:gd name="connsiteY53" fmla="*/ 615049 h 838042"/>
                  <a:gd name="connsiteX54" fmla="*/ 359117 w 1033465"/>
                  <a:gd name="connsiteY54" fmla="*/ 620764 h 838042"/>
                  <a:gd name="connsiteX55" fmla="*/ 355307 w 1033465"/>
                  <a:gd name="connsiteY55" fmla="*/ 626479 h 838042"/>
                  <a:gd name="connsiteX56" fmla="*/ 353402 w 1033465"/>
                  <a:gd name="connsiteY56" fmla="*/ 632194 h 838042"/>
                  <a:gd name="connsiteX57" fmla="*/ 349592 w 1033465"/>
                  <a:gd name="connsiteY57" fmla="*/ 637909 h 838042"/>
                  <a:gd name="connsiteX58" fmla="*/ 332447 w 1033465"/>
                  <a:gd name="connsiteY58" fmla="*/ 704584 h 838042"/>
                  <a:gd name="connsiteX59" fmla="*/ 330542 w 1033465"/>
                  <a:gd name="connsiteY59" fmla="*/ 756019 h 838042"/>
                  <a:gd name="connsiteX60" fmla="*/ 332447 w 1033465"/>
                  <a:gd name="connsiteY60" fmla="*/ 780784 h 838042"/>
                  <a:gd name="connsiteX61" fmla="*/ 334352 w 1033465"/>
                  <a:gd name="connsiteY61" fmla="*/ 786499 h 838042"/>
                  <a:gd name="connsiteX62" fmla="*/ 338162 w 1033465"/>
                  <a:gd name="connsiteY62" fmla="*/ 790309 h 838042"/>
                  <a:gd name="connsiteX63" fmla="*/ 366737 w 1033465"/>
                  <a:gd name="connsiteY63" fmla="*/ 836029 h 838042"/>
                  <a:gd name="connsiteX64" fmla="*/ 389597 w 1033465"/>
                  <a:gd name="connsiteY64" fmla="*/ 837934 h 838042"/>
                  <a:gd name="connsiteX65" fmla="*/ 397407 w 1033465"/>
                  <a:gd name="connsiteY65" fmla="*/ 833530 h 838042"/>
                  <a:gd name="connsiteX66" fmla="*/ 402932 w 1033465"/>
                  <a:gd name="connsiteY66" fmla="*/ 784594 h 838042"/>
                  <a:gd name="connsiteX67" fmla="*/ 406742 w 1033465"/>
                  <a:gd name="connsiteY67" fmla="*/ 727444 h 838042"/>
                  <a:gd name="connsiteX68" fmla="*/ 423887 w 1033465"/>
                  <a:gd name="connsiteY68" fmla="*/ 672199 h 838042"/>
                  <a:gd name="connsiteX69" fmla="*/ 429602 w 1033465"/>
                  <a:gd name="connsiteY69" fmla="*/ 658864 h 838042"/>
                  <a:gd name="connsiteX70" fmla="*/ 444084 w 1033465"/>
                  <a:gd name="connsiteY70" fmla="*/ 626947 h 838042"/>
                  <a:gd name="connsiteX71" fmla="*/ 464289 w 1033465"/>
                  <a:gd name="connsiteY71" fmla="*/ 600072 h 838042"/>
                  <a:gd name="connsiteX72" fmla="*/ 523510 w 1033465"/>
                  <a:gd name="connsiteY72" fmla="*/ 565123 h 838042"/>
                  <a:gd name="connsiteX73" fmla="*/ 599348 w 1033465"/>
                  <a:gd name="connsiteY73" fmla="*/ 550915 h 838042"/>
                  <a:gd name="connsiteX74" fmla="*/ 707801 w 1033465"/>
                  <a:gd name="connsiteY74" fmla="*/ 612819 h 838042"/>
                  <a:gd name="connsiteX75" fmla="*/ 780122 w 1033465"/>
                  <a:gd name="connsiteY75" fmla="*/ 656959 h 838042"/>
                  <a:gd name="connsiteX76" fmla="*/ 804887 w 1033465"/>
                  <a:gd name="connsiteY76" fmla="*/ 632194 h 838042"/>
                  <a:gd name="connsiteX77" fmla="*/ 801077 w 1033465"/>
                  <a:gd name="connsiteY77" fmla="*/ 601714 h 838042"/>
                  <a:gd name="connsiteX78" fmla="*/ 762796 w 1033465"/>
                  <a:gd name="connsiteY78" fmla="*/ 562523 h 838042"/>
                  <a:gd name="connsiteX79" fmla="*/ 650582 w 1033465"/>
                  <a:gd name="connsiteY79" fmla="*/ 479794 h 838042"/>
                  <a:gd name="connsiteX80" fmla="*/ 646772 w 1033465"/>
                  <a:gd name="connsiteY80" fmla="*/ 462649 h 838042"/>
                  <a:gd name="connsiteX81" fmla="*/ 658202 w 1033465"/>
                  <a:gd name="connsiteY81" fmla="*/ 426454 h 838042"/>
                  <a:gd name="connsiteX82" fmla="*/ 726782 w 1033465"/>
                  <a:gd name="connsiteY82" fmla="*/ 405499 h 838042"/>
                  <a:gd name="connsiteX83" fmla="*/ 813738 w 1033465"/>
                  <a:gd name="connsiteY83" fmla="*/ 406906 h 838042"/>
                  <a:gd name="connsiteX84" fmla="*/ 906231 w 1033465"/>
                  <a:gd name="connsiteY84" fmla="*/ 417646 h 838042"/>
                  <a:gd name="connsiteX85" fmla="*/ 1002290 w 1033465"/>
                  <a:gd name="connsiteY85" fmla="*/ 426835 h 838042"/>
                  <a:gd name="connsiteX86" fmla="*/ 1032449 w 1033465"/>
                  <a:gd name="connsiteY86" fmla="*/ 402711 h 838042"/>
                  <a:gd name="connsiteX87" fmla="*/ 1020514 w 1033465"/>
                  <a:gd name="connsiteY87" fmla="*/ 377797 h 838042"/>
                  <a:gd name="connsiteX88" fmla="*/ 964889 w 1033465"/>
                  <a:gd name="connsiteY88" fmla="*/ 358029 h 838042"/>
                  <a:gd name="connsiteX89" fmla="*/ 827747 w 1033465"/>
                  <a:gd name="connsiteY89" fmla="*/ 357874 h 838042"/>
                  <a:gd name="connsiteX90" fmla="*/ 755811 w 1033465"/>
                  <a:gd name="connsiteY90" fmla="*/ 361702 h 838042"/>
                  <a:gd name="connsiteX91" fmla="*/ 671537 w 1033465"/>
                  <a:gd name="connsiteY91" fmla="*/ 369304 h 838042"/>
                  <a:gd name="connsiteX92" fmla="*/ 644867 w 1033465"/>
                  <a:gd name="connsiteY92" fmla="*/ 338824 h 838042"/>
                  <a:gd name="connsiteX93" fmla="*/ 676403 w 1033465"/>
                  <a:gd name="connsiteY93" fmla="*/ 304962 h 838042"/>
                  <a:gd name="connsiteX94" fmla="*/ 707732 w 1033465"/>
                  <a:gd name="connsiteY94" fmla="*/ 283579 h 838042"/>
                  <a:gd name="connsiteX95" fmla="*/ 743927 w 1033465"/>
                  <a:gd name="connsiteY95" fmla="*/ 251194 h 838042"/>
                  <a:gd name="connsiteX96" fmla="*/ 783019 w 1033465"/>
                  <a:gd name="connsiteY96" fmla="*/ 213846 h 838042"/>
                  <a:gd name="connsiteX97" fmla="*/ 746401 w 1033465"/>
                  <a:gd name="connsiteY97" fmla="*/ 201789 h 838042"/>
                  <a:gd name="connsiteX98" fmla="*/ 694397 w 1033465"/>
                  <a:gd name="connsiteY98" fmla="*/ 226429 h 838042"/>
                  <a:gd name="connsiteX99" fmla="*/ 656678 w 1033465"/>
                  <a:gd name="connsiteY99" fmla="*/ 257626 h 838042"/>
                  <a:gd name="connsiteX100" fmla="*/ 616001 w 1033465"/>
                  <a:gd name="connsiteY100" fmla="*/ 286712 h 838042"/>
                  <a:gd name="connsiteX101" fmla="*/ 564857 w 1033465"/>
                  <a:gd name="connsiteY101" fmla="*/ 287389 h 838042"/>
                  <a:gd name="connsiteX102" fmla="*/ 530567 w 1033465"/>
                  <a:gd name="connsiteY102" fmla="*/ 274054 h 838042"/>
                  <a:gd name="connsiteX103" fmla="*/ 507707 w 1033465"/>
                  <a:gd name="connsiteY103" fmla="*/ 235954 h 838042"/>
                  <a:gd name="connsiteX104" fmla="*/ 509612 w 1033465"/>
                  <a:gd name="connsiteY104" fmla="*/ 171184 h 838042"/>
                  <a:gd name="connsiteX105" fmla="*/ 508314 w 1033465"/>
                  <a:gd name="connsiteY105" fmla="*/ 73485 h 838042"/>
                  <a:gd name="connsiteX106" fmla="*/ 454116 w 1033465"/>
                  <a:gd name="connsiteY106" fmla="*/ 11248 h 838042"/>
                  <a:gd name="connsiteX107" fmla="*/ 442470 w 1033465"/>
                  <a:gd name="connsiteY107" fmla="*/ 75864 h 838042"/>
                  <a:gd name="connsiteX108" fmla="*/ 439226 w 1033465"/>
                  <a:gd name="connsiteY108" fmla="*/ 132660 h 838042"/>
                  <a:gd name="connsiteX109" fmla="*/ 436054 w 1033465"/>
                  <a:gd name="connsiteY109"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7 w 1033465"/>
                  <a:gd name="connsiteY14" fmla="*/ 272149 h 838042"/>
                  <a:gd name="connsiteX15" fmla="*/ 82892 w 1033465"/>
                  <a:gd name="connsiteY15" fmla="*/ 281674 h 838042"/>
                  <a:gd name="connsiteX16" fmla="*/ 126707 w 1033465"/>
                  <a:gd name="connsiteY16" fmla="*/ 289294 h 838042"/>
                  <a:gd name="connsiteX17" fmla="*/ 132422 w 1033465"/>
                  <a:gd name="connsiteY17" fmla="*/ 291199 h 838042"/>
                  <a:gd name="connsiteX18" fmla="*/ 193382 w 1033465"/>
                  <a:gd name="connsiteY18" fmla="*/ 308344 h 838042"/>
                  <a:gd name="connsiteX19" fmla="*/ 210527 w 1033465"/>
                  <a:gd name="connsiteY19" fmla="*/ 314059 h 838042"/>
                  <a:gd name="connsiteX20" fmla="*/ 216242 w 1033465"/>
                  <a:gd name="connsiteY20" fmla="*/ 315964 h 838042"/>
                  <a:gd name="connsiteX21" fmla="*/ 250532 w 1033465"/>
                  <a:gd name="connsiteY21" fmla="*/ 325489 h 838042"/>
                  <a:gd name="connsiteX22" fmla="*/ 256247 w 1033465"/>
                  <a:gd name="connsiteY22" fmla="*/ 329299 h 838042"/>
                  <a:gd name="connsiteX23" fmla="*/ 281012 w 1033465"/>
                  <a:gd name="connsiteY23" fmla="*/ 399784 h 838042"/>
                  <a:gd name="connsiteX24" fmla="*/ 265772 w 1033465"/>
                  <a:gd name="connsiteY24" fmla="*/ 447409 h 838042"/>
                  <a:gd name="connsiteX25" fmla="*/ 254342 w 1033465"/>
                  <a:gd name="connsiteY25" fmla="*/ 455029 h 838042"/>
                  <a:gd name="connsiteX26" fmla="*/ 242912 w 1033465"/>
                  <a:gd name="connsiteY26" fmla="*/ 458839 h 838042"/>
                  <a:gd name="connsiteX27" fmla="*/ 128612 w 1033465"/>
                  <a:gd name="connsiteY27" fmla="*/ 458839 h 838042"/>
                  <a:gd name="connsiteX28" fmla="*/ 122897 w 1033465"/>
                  <a:gd name="connsiteY28" fmla="*/ 460744 h 838042"/>
                  <a:gd name="connsiteX29" fmla="*/ 107657 w 1033465"/>
                  <a:gd name="connsiteY29" fmla="*/ 462649 h 838042"/>
                  <a:gd name="connsiteX30" fmla="*/ 90512 w 1033465"/>
                  <a:gd name="connsiteY30" fmla="*/ 468364 h 838042"/>
                  <a:gd name="connsiteX31" fmla="*/ 84797 w 1033465"/>
                  <a:gd name="connsiteY31" fmla="*/ 470269 h 838042"/>
                  <a:gd name="connsiteX32" fmla="*/ 79082 w 1033465"/>
                  <a:gd name="connsiteY32" fmla="*/ 474079 h 838042"/>
                  <a:gd name="connsiteX33" fmla="*/ 67652 w 1033465"/>
                  <a:gd name="connsiteY33" fmla="*/ 475984 h 838042"/>
                  <a:gd name="connsiteX34" fmla="*/ 29552 w 1033465"/>
                  <a:gd name="connsiteY34" fmla="*/ 477889 h 838042"/>
                  <a:gd name="connsiteX35" fmla="*/ 18122 w 1033465"/>
                  <a:gd name="connsiteY35" fmla="*/ 483604 h 838042"/>
                  <a:gd name="connsiteX36" fmla="*/ 8597 w 1033465"/>
                  <a:gd name="connsiteY36" fmla="*/ 493129 h 838042"/>
                  <a:gd name="connsiteX37" fmla="*/ 6692 w 1033465"/>
                  <a:gd name="connsiteY37" fmla="*/ 498844 h 838042"/>
                  <a:gd name="connsiteX38" fmla="*/ 2882 w 1033465"/>
                  <a:gd name="connsiteY38" fmla="*/ 504559 h 838042"/>
                  <a:gd name="connsiteX39" fmla="*/ 14312 w 1033465"/>
                  <a:gd name="connsiteY39" fmla="*/ 540754 h 838042"/>
                  <a:gd name="connsiteX40" fmla="*/ 147662 w 1033465"/>
                  <a:gd name="connsiteY40" fmla="*/ 540754 h 838042"/>
                  <a:gd name="connsiteX41" fmla="*/ 155282 w 1033465"/>
                  <a:gd name="connsiteY41" fmla="*/ 538849 h 838042"/>
                  <a:gd name="connsiteX42" fmla="*/ 305777 w 1033465"/>
                  <a:gd name="connsiteY42" fmla="*/ 533134 h 838042"/>
                  <a:gd name="connsiteX43" fmla="*/ 321017 w 1033465"/>
                  <a:gd name="connsiteY43" fmla="*/ 540754 h 838042"/>
                  <a:gd name="connsiteX44" fmla="*/ 332447 w 1033465"/>
                  <a:gd name="connsiteY44" fmla="*/ 546469 h 838042"/>
                  <a:gd name="connsiteX45" fmla="*/ 336257 w 1033465"/>
                  <a:gd name="connsiteY45" fmla="*/ 552184 h 838042"/>
                  <a:gd name="connsiteX46" fmla="*/ 341972 w 1033465"/>
                  <a:gd name="connsiteY46" fmla="*/ 554089 h 838042"/>
                  <a:gd name="connsiteX47" fmla="*/ 353402 w 1033465"/>
                  <a:gd name="connsiteY47" fmla="*/ 561709 h 838042"/>
                  <a:gd name="connsiteX48" fmla="*/ 359117 w 1033465"/>
                  <a:gd name="connsiteY48" fmla="*/ 565519 h 838042"/>
                  <a:gd name="connsiteX49" fmla="*/ 362927 w 1033465"/>
                  <a:gd name="connsiteY49" fmla="*/ 571234 h 838042"/>
                  <a:gd name="connsiteX50" fmla="*/ 368642 w 1033465"/>
                  <a:gd name="connsiteY50" fmla="*/ 582664 h 838042"/>
                  <a:gd name="connsiteX51" fmla="*/ 364832 w 1033465"/>
                  <a:gd name="connsiteY51" fmla="*/ 609334 h 838042"/>
                  <a:gd name="connsiteX52" fmla="*/ 361022 w 1033465"/>
                  <a:gd name="connsiteY52" fmla="*/ 615049 h 838042"/>
                  <a:gd name="connsiteX53" fmla="*/ 359117 w 1033465"/>
                  <a:gd name="connsiteY53" fmla="*/ 620764 h 838042"/>
                  <a:gd name="connsiteX54" fmla="*/ 355307 w 1033465"/>
                  <a:gd name="connsiteY54" fmla="*/ 626479 h 838042"/>
                  <a:gd name="connsiteX55" fmla="*/ 353402 w 1033465"/>
                  <a:gd name="connsiteY55" fmla="*/ 632194 h 838042"/>
                  <a:gd name="connsiteX56" fmla="*/ 349592 w 1033465"/>
                  <a:gd name="connsiteY56" fmla="*/ 637909 h 838042"/>
                  <a:gd name="connsiteX57" fmla="*/ 332447 w 1033465"/>
                  <a:gd name="connsiteY57" fmla="*/ 704584 h 838042"/>
                  <a:gd name="connsiteX58" fmla="*/ 330542 w 1033465"/>
                  <a:gd name="connsiteY58" fmla="*/ 756019 h 838042"/>
                  <a:gd name="connsiteX59" fmla="*/ 332447 w 1033465"/>
                  <a:gd name="connsiteY59" fmla="*/ 780784 h 838042"/>
                  <a:gd name="connsiteX60" fmla="*/ 334352 w 1033465"/>
                  <a:gd name="connsiteY60" fmla="*/ 786499 h 838042"/>
                  <a:gd name="connsiteX61" fmla="*/ 338162 w 1033465"/>
                  <a:gd name="connsiteY61" fmla="*/ 790309 h 838042"/>
                  <a:gd name="connsiteX62" fmla="*/ 366737 w 1033465"/>
                  <a:gd name="connsiteY62" fmla="*/ 836029 h 838042"/>
                  <a:gd name="connsiteX63" fmla="*/ 389597 w 1033465"/>
                  <a:gd name="connsiteY63" fmla="*/ 837934 h 838042"/>
                  <a:gd name="connsiteX64" fmla="*/ 397407 w 1033465"/>
                  <a:gd name="connsiteY64" fmla="*/ 833530 h 838042"/>
                  <a:gd name="connsiteX65" fmla="*/ 402932 w 1033465"/>
                  <a:gd name="connsiteY65" fmla="*/ 784594 h 838042"/>
                  <a:gd name="connsiteX66" fmla="*/ 406742 w 1033465"/>
                  <a:gd name="connsiteY66" fmla="*/ 727444 h 838042"/>
                  <a:gd name="connsiteX67" fmla="*/ 423887 w 1033465"/>
                  <a:gd name="connsiteY67" fmla="*/ 672199 h 838042"/>
                  <a:gd name="connsiteX68" fmla="*/ 429602 w 1033465"/>
                  <a:gd name="connsiteY68" fmla="*/ 658864 h 838042"/>
                  <a:gd name="connsiteX69" fmla="*/ 444084 w 1033465"/>
                  <a:gd name="connsiteY69" fmla="*/ 626947 h 838042"/>
                  <a:gd name="connsiteX70" fmla="*/ 464289 w 1033465"/>
                  <a:gd name="connsiteY70" fmla="*/ 600072 h 838042"/>
                  <a:gd name="connsiteX71" fmla="*/ 523510 w 1033465"/>
                  <a:gd name="connsiteY71" fmla="*/ 565123 h 838042"/>
                  <a:gd name="connsiteX72" fmla="*/ 599348 w 1033465"/>
                  <a:gd name="connsiteY72" fmla="*/ 550915 h 838042"/>
                  <a:gd name="connsiteX73" fmla="*/ 707801 w 1033465"/>
                  <a:gd name="connsiteY73" fmla="*/ 612819 h 838042"/>
                  <a:gd name="connsiteX74" fmla="*/ 780122 w 1033465"/>
                  <a:gd name="connsiteY74" fmla="*/ 656959 h 838042"/>
                  <a:gd name="connsiteX75" fmla="*/ 804887 w 1033465"/>
                  <a:gd name="connsiteY75" fmla="*/ 632194 h 838042"/>
                  <a:gd name="connsiteX76" fmla="*/ 801077 w 1033465"/>
                  <a:gd name="connsiteY76" fmla="*/ 601714 h 838042"/>
                  <a:gd name="connsiteX77" fmla="*/ 762796 w 1033465"/>
                  <a:gd name="connsiteY77" fmla="*/ 562523 h 838042"/>
                  <a:gd name="connsiteX78" fmla="*/ 650582 w 1033465"/>
                  <a:gd name="connsiteY78" fmla="*/ 479794 h 838042"/>
                  <a:gd name="connsiteX79" fmla="*/ 646772 w 1033465"/>
                  <a:gd name="connsiteY79" fmla="*/ 462649 h 838042"/>
                  <a:gd name="connsiteX80" fmla="*/ 658202 w 1033465"/>
                  <a:gd name="connsiteY80" fmla="*/ 426454 h 838042"/>
                  <a:gd name="connsiteX81" fmla="*/ 726782 w 1033465"/>
                  <a:gd name="connsiteY81" fmla="*/ 405499 h 838042"/>
                  <a:gd name="connsiteX82" fmla="*/ 813738 w 1033465"/>
                  <a:gd name="connsiteY82" fmla="*/ 406906 h 838042"/>
                  <a:gd name="connsiteX83" fmla="*/ 906231 w 1033465"/>
                  <a:gd name="connsiteY83" fmla="*/ 417646 h 838042"/>
                  <a:gd name="connsiteX84" fmla="*/ 1002290 w 1033465"/>
                  <a:gd name="connsiteY84" fmla="*/ 426835 h 838042"/>
                  <a:gd name="connsiteX85" fmla="*/ 1032449 w 1033465"/>
                  <a:gd name="connsiteY85" fmla="*/ 402711 h 838042"/>
                  <a:gd name="connsiteX86" fmla="*/ 1020514 w 1033465"/>
                  <a:gd name="connsiteY86" fmla="*/ 377797 h 838042"/>
                  <a:gd name="connsiteX87" fmla="*/ 964889 w 1033465"/>
                  <a:gd name="connsiteY87" fmla="*/ 358029 h 838042"/>
                  <a:gd name="connsiteX88" fmla="*/ 827747 w 1033465"/>
                  <a:gd name="connsiteY88" fmla="*/ 357874 h 838042"/>
                  <a:gd name="connsiteX89" fmla="*/ 755811 w 1033465"/>
                  <a:gd name="connsiteY89" fmla="*/ 361702 h 838042"/>
                  <a:gd name="connsiteX90" fmla="*/ 671537 w 1033465"/>
                  <a:gd name="connsiteY90" fmla="*/ 369304 h 838042"/>
                  <a:gd name="connsiteX91" fmla="*/ 644867 w 1033465"/>
                  <a:gd name="connsiteY91" fmla="*/ 338824 h 838042"/>
                  <a:gd name="connsiteX92" fmla="*/ 676403 w 1033465"/>
                  <a:gd name="connsiteY92" fmla="*/ 304962 h 838042"/>
                  <a:gd name="connsiteX93" fmla="*/ 707732 w 1033465"/>
                  <a:gd name="connsiteY93" fmla="*/ 283579 h 838042"/>
                  <a:gd name="connsiteX94" fmla="*/ 743927 w 1033465"/>
                  <a:gd name="connsiteY94" fmla="*/ 251194 h 838042"/>
                  <a:gd name="connsiteX95" fmla="*/ 783019 w 1033465"/>
                  <a:gd name="connsiteY95" fmla="*/ 213846 h 838042"/>
                  <a:gd name="connsiteX96" fmla="*/ 746401 w 1033465"/>
                  <a:gd name="connsiteY96" fmla="*/ 201789 h 838042"/>
                  <a:gd name="connsiteX97" fmla="*/ 694397 w 1033465"/>
                  <a:gd name="connsiteY97" fmla="*/ 226429 h 838042"/>
                  <a:gd name="connsiteX98" fmla="*/ 656678 w 1033465"/>
                  <a:gd name="connsiteY98" fmla="*/ 257626 h 838042"/>
                  <a:gd name="connsiteX99" fmla="*/ 616001 w 1033465"/>
                  <a:gd name="connsiteY99" fmla="*/ 286712 h 838042"/>
                  <a:gd name="connsiteX100" fmla="*/ 564857 w 1033465"/>
                  <a:gd name="connsiteY100" fmla="*/ 287389 h 838042"/>
                  <a:gd name="connsiteX101" fmla="*/ 530567 w 1033465"/>
                  <a:gd name="connsiteY101" fmla="*/ 274054 h 838042"/>
                  <a:gd name="connsiteX102" fmla="*/ 507707 w 1033465"/>
                  <a:gd name="connsiteY102" fmla="*/ 235954 h 838042"/>
                  <a:gd name="connsiteX103" fmla="*/ 509612 w 1033465"/>
                  <a:gd name="connsiteY103" fmla="*/ 171184 h 838042"/>
                  <a:gd name="connsiteX104" fmla="*/ 508314 w 1033465"/>
                  <a:gd name="connsiteY104" fmla="*/ 73485 h 838042"/>
                  <a:gd name="connsiteX105" fmla="*/ 454116 w 1033465"/>
                  <a:gd name="connsiteY105" fmla="*/ 11248 h 838042"/>
                  <a:gd name="connsiteX106" fmla="*/ 442470 w 1033465"/>
                  <a:gd name="connsiteY106" fmla="*/ 75864 h 838042"/>
                  <a:gd name="connsiteX107" fmla="*/ 439226 w 1033465"/>
                  <a:gd name="connsiteY107" fmla="*/ 132660 h 838042"/>
                  <a:gd name="connsiteX108" fmla="*/ 436054 w 1033465"/>
                  <a:gd name="connsiteY108"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7 w 1033465"/>
                  <a:gd name="connsiteY14" fmla="*/ 272149 h 838042"/>
                  <a:gd name="connsiteX15" fmla="*/ 82892 w 1033465"/>
                  <a:gd name="connsiteY15" fmla="*/ 281674 h 838042"/>
                  <a:gd name="connsiteX16" fmla="*/ 126707 w 1033465"/>
                  <a:gd name="connsiteY16" fmla="*/ 289294 h 838042"/>
                  <a:gd name="connsiteX17" fmla="*/ 132422 w 1033465"/>
                  <a:gd name="connsiteY17" fmla="*/ 291199 h 838042"/>
                  <a:gd name="connsiteX18" fmla="*/ 193382 w 1033465"/>
                  <a:gd name="connsiteY18" fmla="*/ 308344 h 838042"/>
                  <a:gd name="connsiteX19" fmla="*/ 210527 w 1033465"/>
                  <a:gd name="connsiteY19" fmla="*/ 314059 h 838042"/>
                  <a:gd name="connsiteX20" fmla="*/ 216242 w 1033465"/>
                  <a:gd name="connsiteY20" fmla="*/ 315964 h 838042"/>
                  <a:gd name="connsiteX21" fmla="*/ 250532 w 1033465"/>
                  <a:gd name="connsiteY21" fmla="*/ 325489 h 838042"/>
                  <a:gd name="connsiteX22" fmla="*/ 281012 w 1033465"/>
                  <a:gd name="connsiteY22" fmla="*/ 399784 h 838042"/>
                  <a:gd name="connsiteX23" fmla="*/ 265772 w 1033465"/>
                  <a:gd name="connsiteY23" fmla="*/ 447409 h 838042"/>
                  <a:gd name="connsiteX24" fmla="*/ 254342 w 1033465"/>
                  <a:gd name="connsiteY24" fmla="*/ 455029 h 838042"/>
                  <a:gd name="connsiteX25" fmla="*/ 242912 w 1033465"/>
                  <a:gd name="connsiteY25" fmla="*/ 458839 h 838042"/>
                  <a:gd name="connsiteX26" fmla="*/ 128612 w 1033465"/>
                  <a:gd name="connsiteY26" fmla="*/ 458839 h 838042"/>
                  <a:gd name="connsiteX27" fmla="*/ 122897 w 1033465"/>
                  <a:gd name="connsiteY27" fmla="*/ 460744 h 838042"/>
                  <a:gd name="connsiteX28" fmla="*/ 107657 w 1033465"/>
                  <a:gd name="connsiteY28" fmla="*/ 462649 h 838042"/>
                  <a:gd name="connsiteX29" fmla="*/ 90512 w 1033465"/>
                  <a:gd name="connsiteY29" fmla="*/ 468364 h 838042"/>
                  <a:gd name="connsiteX30" fmla="*/ 84797 w 1033465"/>
                  <a:gd name="connsiteY30" fmla="*/ 470269 h 838042"/>
                  <a:gd name="connsiteX31" fmla="*/ 79082 w 1033465"/>
                  <a:gd name="connsiteY31" fmla="*/ 474079 h 838042"/>
                  <a:gd name="connsiteX32" fmla="*/ 67652 w 1033465"/>
                  <a:gd name="connsiteY32" fmla="*/ 475984 h 838042"/>
                  <a:gd name="connsiteX33" fmla="*/ 29552 w 1033465"/>
                  <a:gd name="connsiteY33" fmla="*/ 477889 h 838042"/>
                  <a:gd name="connsiteX34" fmla="*/ 18122 w 1033465"/>
                  <a:gd name="connsiteY34" fmla="*/ 483604 h 838042"/>
                  <a:gd name="connsiteX35" fmla="*/ 8597 w 1033465"/>
                  <a:gd name="connsiteY35" fmla="*/ 493129 h 838042"/>
                  <a:gd name="connsiteX36" fmla="*/ 6692 w 1033465"/>
                  <a:gd name="connsiteY36" fmla="*/ 498844 h 838042"/>
                  <a:gd name="connsiteX37" fmla="*/ 2882 w 1033465"/>
                  <a:gd name="connsiteY37" fmla="*/ 504559 h 838042"/>
                  <a:gd name="connsiteX38" fmla="*/ 14312 w 1033465"/>
                  <a:gd name="connsiteY38" fmla="*/ 540754 h 838042"/>
                  <a:gd name="connsiteX39" fmla="*/ 147662 w 1033465"/>
                  <a:gd name="connsiteY39" fmla="*/ 540754 h 838042"/>
                  <a:gd name="connsiteX40" fmla="*/ 155282 w 1033465"/>
                  <a:gd name="connsiteY40" fmla="*/ 538849 h 838042"/>
                  <a:gd name="connsiteX41" fmla="*/ 305777 w 1033465"/>
                  <a:gd name="connsiteY41" fmla="*/ 533134 h 838042"/>
                  <a:gd name="connsiteX42" fmla="*/ 321017 w 1033465"/>
                  <a:gd name="connsiteY42" fmla="*/ 540754 h 838042"/>
                  <a:gd name="connsiteX43" fmla="*/ 332447 w 1033465"/>
                  <a:gd name="connsiteY43" fmla="*/ 546469 h 838042"/>
                  <a:gd name="connsiteX44" fmla="*/ 336257 w 1033465"/>
                  <a:gd name="connsiteY44" fmla="*/ 552184 h 838042"/>
                  <a:gd name="connsiteX45" fmla="*/ 341972 w 1033465"/>
                  <a:gd name="connsiteY45" fmla="*/ 554089 h 838042"/>
                  <a:gd name="connsiteX46" fmla="*/ 353402 w 1033465"/>
                  <a:gd name="connsiteY46" fmla="*/ 561709 h 838042"/>
                  <a:gd name="connsiteX47" fmla="*/ 359117 w 1033465"/>
                  <a:gd name="connsiteY47" fmla="*/ 565519 h 838042"/>
                  <a:gd name="connsiteX48" fmla="*/ 362927 w 1033465"/>
                  <a:gd name="connsiteY48" fmla="*/ 571234 h 838042"/>
                  <a:gd name="connsiteX49" fmla="*/ 368642 w 1033465"/>
                  <a:gd name="connsiteY49" fmla="*/ 582664 h 838042"/>
                  <a:gd name="connsiteX50" fmla="*/ 364832 w 1033465"/>
                  <a:gd name="connsiteY50" fmla="*/ 609334 h 838042"/>
                  <a:gd name="connsiteX51" fmla="*/ 361022 w 1033465"/>
                  <a:gd name="connsiteY51" fmla="*/ 615049 h 838042"/>
                  <a:gd name="connsiteX52" fmla="*/ 359117 w 1033465"/>
                  <a:gd name="connsiteY52" fmla="*/ 620764 h 838042"/>
                  <a:gd name="connsiteX53" fmla="*/ 355307 w 1033465"/>
                  <a:gd name="connsiteY53" fmla="*/ 626479 h 838042"/>
                  <a:gd name="connsiteX54" fmla="*/ 353402 w 1033465"/>
                  <a:gd name="connsiteY54" fmla="*/ 632194 h 838042"/>
                  <a:gd name="connsiteX55" fmla="*/ 349592 w 1033465"/>
                  <a:gd name="connsiteY55" fmla="*/ 637909 h 838042"/>
                  <a:gd name="connsiteX56" fmla="*/ 332447 w 1033465"/>
                  <a:gd name="connsiteY56" fmla="*/ 704584 h 838042"/>
                  <a:gd name="connsiteX57" fmla="*/ 330542 w 1033465"/>
                  <a:gd name="connsiteY57" fmla="*/ 756019 h 838042"/>
                  <a:gd name="connsiteX58" fmla="*/ 332447 w 1033465"/>
                  <a:gd name="connsiteY58" fmla="*/ 780784 h 838042"/>
                  <a:gd name="connsiteX59" fmla="*/ 334352 w 1033465"/>
                  <a:gd name="connsiteY59" fmla="*/ 786499 h 838042"/>
                  <a:gd name="connsiteX60" fmla="*/ 338162 w 1033465"/>
                  <a:gd name="connsiteY60" fmla="*/ 790309 h 838042"/>
                  <a:gd name="connsiteX61" fmla="*/ 366737 w 1033465"/>
                  <a:gd name="connsiteY61" fmla="*/ 836029 h 838042"/>
                  <a:gd name="connsiteX62" fmla="*/ 389597 w 1033465"/>
                  <a:gd name="connsiteY62" fmla="*/ 837934 h 838042"/>
                  <a:gd name="connsiteX63" fmla="*/ 397407 w 1033465"/>
                  <a:gd name="connsiteY63" fmla="*/ 833530 h 838042"/>
                  <a:gd name="connsiteX64" fmla="*/ 402932 w 1033465"/>
                  <a:gd name="connsiteY64" fmla="*/ 784594 h 838042"/>
                  <a:gd name="connsiteX65" fmla="*/ 406742 w 1033465"/>
                  <a:gd name="connsiteY65" fmla="*/ 727444 h 838042"/>
                  <a:gd name="connsiteX66" fmla="*/ 423887 w 1033465"/>
                  <a:gd name="connsiteY66" fmla="*/ 672199 h 838042"/>
                  <a:gd name="connsiteX67" fmla="*/ 429602 w 1033465"/>
                  <a:gd name="connsiteY67" fmla="*/ 658864 h 838042"/>
                  <a:gd name="connsiteX68" fmla="*/ 444084 w 1033465"/>
                  <a:gd name="connsiteY68" fmla="*/ 626947 h 838042"/>
                  <a:gd name="connsiteX69" fmla="*/ 464289 w 1033465"/>
                  <a:gd name="connsiteY69" fmla="*/ 600072 h 838042"/>
                  <a:gd name="connsiteX70" fmla="*/ 523510 w 1033465"/>
                  <a:gd name="connsiteY70" fmla="*/ 565123 h 838042"/>
                  <a:gd name="connsiteX71" fmla="*/ 599348 w 1033465"/>
                  <a:gd name="connsiteY71" fmla="*/ 550915 h 838042"/>
                  <a:gd name="connsiteX72" fmla="*/ 707801 w 1033465"/>
                  <a:gd name="connsiteY72" fmla="*/ 612819 h 838042"/>
                  <a:gd name="connsiteX73" fmla="*/ 780122 w 1033465"/>
                  <a:gd name="connsiteY73" fmla="*/ 656959 h 838042"/>
                  <a:gd name="connsiteX74" fmla="*/ 804887 w 1033465"/>
                  <a:gd name="connsiteY74" fmla="*/ 632194 h 838042"/>
                  <a:gd name="connsiteX75" fmla="*/ 801077 w 1033465"/>
                  <a:gd name="connsiteY75" fmla="*/ 601714 h 838042"/>
                  <a:gd name="connsiteX76" fmla="*/ 762796 w 1033465"/>
                  <a:gd name="connsiteY76" fmla="*/ 562523 h 838042"/>
                  <a:gd name="connsiteX77" fmla="*/ 650582 w 1033465"/>
                  <a:gd name="connsiteY77" fmla="*/ 479794 h 838042"/>
                  <a:gd name="connsiteX78" fmla="*/ 646772 w 1033465"/>
                  <a:gd name="connsiteY78" fmla="*/ 462649 h 838042"/>
                  <a:gd name="connsiteX79" fmla="*/ 658202 w 1033465"/>
                  <a:gd name="connsiteY79" fmla="*/ 426454 h 838042"/>
                  <a:gd name="connsiteX80" fmla="*/ 726782 w 1033465"/>
                  <a:gd name="connsiteY80" fmla="*/ 405499 h 838042"/>
                  <a:gd name="connsiteX81" fmla="*/ 813738 w 1033465"/>
                  <a:gd name="connsiteY81" fmla="*/ 406906 h 838042"/>
                  <a:gd name="connsiteX82" fmla="*/ 906231 w 1033465"/>
                  <a:gd name="connsiteY82" fmla="*/ 417646 h 838042"/>
                  <a:gd name="connsiteX83" fmla="*/ 1002290 w 1033465"/>
                  <a:gd name="connsiteY83" fmla="*/ 426835 h 838042"/>
                  <a:gd name="connsiteX84" fmla="*/ 1032449 w 1033465"/>
                  <a:gd name="connsiteY84" fmla="*/ 402711 h 838042"/>
                  <a:gd name="connsiteX85" fmla="*/ 1020514 w 1033465"/>
                  <a:gd name="connsiteY85" fmla="*/ 377797 h 838042"/>
                  <a:gd name="connsiteX86" fmla="*/ 964889 w 1033465"/>
                  <a:gd name="connsiteY86" fmla="*/ 358029 h 838042"/>
                  <a:gd name="connsiteX87" fmla="*/ 827747 w 1033465"/>
                  <a:gd name="connsiteY87" fmla="*/ 357874 h 838042"/>
                  <a:gd name="connsiteX88" fmla="*/ 755811 w 1033465"/>
                  <a:gd name="connsiteY88" fmla="*/ 361702 h 838042"/>
                  <a:gd name="connsiteX89" fmla="*/ 671537 w 1033465"/>
                  <a:gd name="connsiteY89" fmla="*/ 369304 h 838042"/>
                  <a:gd name="connsiteX90" fmla="*/ 644867 w 1033465"/>
                  <a:gd name="connsiteY90" fmla="*/ 338824 h 838042"/>
                  <a:gd name="connsiteX91" fmla="*/ 676403 w 1033465"/>
                  <a:gd name="connsiteY91" fmla="*/ 304962 h 838042"/>
                  <a:gd name="connsiteX92" fmla="*/ 707732 w 1033465"/>
                  <a:gd name="connsiteY92" fmla="*/ 283579 h 838042"/>
                  <a:gd name="connsiteX93" fmla="*/ 743927 w 1033465"/>
                  <a:gd name="connsiteY93" fmla="*/ 251194 h 838042"/>
                  <a:gd name="connsiteX94" fmla="*/ 783019 w 1033465"/>
                  <a:gd name="connsiteY94" fmla="*/ 213846 h 838042"/>
                  <a:gd name="connsiteX95" fmla="*/ 746401 w 1033465"/>
                  <a:gd name="connsiteY95" fmla="*/ 201789 h 838042"/>
                  <a:gd name="connsiteX96" fmla="*/ 694397 w 1033465"/>
                  <a:gd name="connsiteY96" fmla="*/ 226429 h 838042"/>
                  <a:gd name="connsiteX97" fmla="*/ 656678 w 1033465"/>
                  <a:gd name="connsiteY97" fmla="*/ 257626 h 838042"/>
                  <a:gd name="connsiteX98" fmla="*/ 616001 w 1033465"/>
                  <a:gd name="connsiteY98" fmla="*/ 286712 h 838042"/>
                  <a:gd name="connsiteX99" fmla="*/ 564857 w 1033465"/>
                  <a:gd name="connsiteY99" fmla="*/ 287389 h 838042"/>
                  <a:gd name="connsiteX100" fmla="*/ 530567 w 1033465"/>
                  <a:gd name="connsiteY100" fmla="*/ 274054 h 838042"/>
                  <a:gd name="connsiteX101" fmla="*/ 507707 w 1033465"/>
                  <a:gd name="connsiteY101" fmla="*/ 235954 h 838042"/>
                  <a:gd name="connsiteX102" fmla="*/ 509612 w 1033465"/>
                  <a:gd name="connsiteY102" fmla="*/ 171184 h 838042"/>
                  <a:gd name="connsiteX103" fmla="*/ 508314 w 1033465"/>
                  <a:gd name="connsiteY103" fmla="*/ 73485 h 838042"/>
                  <a:gd name="connsiteX104" fmla="*/ 454116 w 1033465"/>
                  <a:gd name="connsiteY104" fmla="*/ 11248 h 838042"/>
                  <a:gd name="connsiteX105" fmla="*/ 442470 w 1033465"/>
                  <a:gd name="connsiteY105" fmla="*/ 75864 h 838042"/>
                  <a:gd name="connsiteX106" fmla="*/ 439226 w 1033465"/>
                  <a:gd name="connsiteY106" fmla="*/ 132660 h 838042"/>
                  <a:gd name="connsiteX107" fmla="*/ 436054 w 1033465"/>
                  <a:gd name="connsiteY107"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7 w 1033465"/>
                  <a:gd name="connsiteY14" fmla="*/ 272149 h 838042"/>
                  <a:gd name="connsiteX15" fmla="*/ 82892 w 1033465"/>
                  <a:gd name="connsiteY15" fmla="*/ 281674 h 838042"/>
                  <a:gd name="connsiteX16" fmla="*/ 126707 w 1033465"/>
                  <a:gd name="connsiteY16" fmla="*/ 289294 h 838042"/>
                  <a:gd name="connsiteX17" fmla="*/ 132422 w 1033465"/>
                  <a:gd name="connsiteY17" fmla="*/ 291199 h 838042"/>
                  <a:gd name="connsiteX18" fmla="*/ 193382 w 1033465"/>
                  <a:gd name="connsiteY18" fmla="*/ 308344 h 838042"/>
                  <a:gd name="connsiteX19" fmla="*/ 210527 w 1033465"/>
                  <a:gd name="connsiteY19" fmla="*/ 314059 h 838042"/>
                  <a:gd name="connsiteX20" fmla="*/ 216242 w 1033465"/>
                  <a:gd name="connsiteY20" fmla="*/ 315964 h 838042"/>
                  <a:gd name="connsiteX21" fmla="*/ 250532 w 1033465"/>
                  <a:gd name="connsiteY21" fmla="*/ 325489 h 838042"/>
                  <a:gd name="connsiteX22" fmla="*/ 281012 w 1033465"/>
                  <a:gd name="connsiteY22" fmla="*/ 399784 h 838042"/>
                  <a:gd name="connsiteX23" fmla="*/ 265772 w 1033465"/>
                  <a:gd name="connsiteY23" fmla="*/ 447409 h 838042"/>
                  <a:gd name="connsiteX24" fmla="*/ 254342 w 1033465"/>
                  <a:gd name="connsiteY24" fmla="*/ 455029 h 838042"/>
                  <a:gd name="connsiteX25" fmla="*/ 242912 w 1033465"/>
                  <a:gd name="connsiteY25" fmla="*/ 458839 h 838042"/>
                  <a:gd name="connsiteX26" fmla="*/ 128612 w 1033465"/>
                  <a:gd name="connsiteY26" fmla="*/ 458839 h 838042"/>
                  <a:gd name="connsiteX27" fmla="*/ 122897 w 1033465"/>
                  <a:gd name="connsiteY27" fmla="*/ 460744 h 838042"/>
                  <a:gd name="connsiteX28" fmla="*/ 107657 w 1033465"/>
                  <a:gd name="connsiteY28" fmla="*/ 462649 h 838042"/>
                  <a:gd name="connsiteX29" fmla="*/ 90512 w 1033465"/>
                  <a:gd name="connsiteY29" fmla="*/ 468364 h 838042"/>
                  <a:gd name="connsiteX30" fmla="*/ 84797 w 1033465"/>
                  <a:gd name="connsiteY30" fmla="*/ 470269 h 838042"/>
                  <a:gd name="connsiteX31" fmla="*/ 79082 w 1033465"/>
                  <a:gd name="connsiteY31" fmla="*/ 474079 h 838042"/>
                  <a:gd name="connsiteX32" fmla="*/ 67652 w 1033465"/>
                  <a:gd name="connsiteY32" fmla="*/ 475984 h 838042"/>
                  <a:gd name="connsiteX33" fmla="*/ 29552 w 1033465"/>
                  <a:gd name="connsiteY33" fmla="*/ 477889 h 838042"/>
                  <a:gd name="connsiteX34" fmla="*/ 18122 w 1033465"/>
                  <a:gd name="connsiteY34" fmla="*/ 483604 h 838042"/>
                  <a:gd name="connsiteX35" fmla="*/ 8597 w 1033465"/>
                  <a:gd name="connsiteY35" fmla="*/ 493129 h 838042"/>
                  <a:gd name="connsiteX36" fmla="*/ 6692 w 1033465"/>
                  <a:gd name="connsiteY36" fmla="*/ 498844 h 838042"/>
                  <a:gd name="connsiteX37" fmla="*/ 2882 w 1033465"/>
                  <a:gd name="connsiteY37" fmla="*/ 504559 h 838042"/>
                  <a:gd name="connsiteX38" fmla="*/ 14312 w 1033465"/>
                  <a:gd name="connsiteY38" fmla="*/ 540754 h 838042"/>
                  <a:gd name="connsiteX39" fmla="*/ 147662 w 1033465"/>
                  <a:gd name="connsiteY39" fmla="*/ 540754 h 838042"/>
                  <a:gd name="connsiteX40" fmla="*/ 155282 w 1033465"/>
                  <a:gd name="connsiteY40" fmla="*/ 538849 h 838042"/>
                  <a:gd name="connsiteX41" fmla="*/ 305777 w 1033465"/>
                  <a:gd name="connsiteY41" fmla="*/ 533134 h 838042"/>
                  <a:gd name="connsiteX42" fmla="*/ 321017 w 1033465"/>
                  <a:gd name="connsiteY42" fmla="*/ 540754 h 838042"/>
                  <a:gd name="connsiteX43" fmla="*/ 332447 w 1033465"/>
                  <a:gd name="connsiteY43" fmla="*/ 546469 h 838042"/>
                  <a:gd name="connsiteX44" fmla="*/ 336257 w 1033465"/>
                  <a:gd name="connsiteY44" fmla="*/ 552184 h 838042"/>
                  <a:gd name="connsiteX45" fmla="*/ 341972 w 1033465"/>
                  <a:gd name="connsiteY45" fmla="*/ 554089 h 838042"/>
                  <a:gd name="connsiteX46" fmla="*/ 353402 w 1033465"/>
                  <a:gd name="connsiteY46" fmla="*/ 561709 h 838042"/>
                  <a:gd name="connsiteX47" fmla="*/ 359117 w 1033465"/>
                  <a:gd name="connsiteY47" fmla="*/ 565519 h 838042"/>
                  <a:gd name="connsiteX48" fmla="*/ 362927 w 1033465"/>
                  <a:gd name="connsiteY48" fmla="*/ 571234 h 838042"/>
                  <a:gd name="connsiteX49" fmla="*/ 368642 w 1033465"/>
                  <a:gd name="connsiteY49" fmla="*/ 582664 h 838042"/>
                  <a:gd name="connsiteX50" fmla="*/ 364832 w 1033465"/>
                  <a:gd name="connsiteY50" fmla="*/ 609334 h 838042"/>
                  <a:gd name="connsiteX51" fmla="*/ 361022 w 1033465"/>
                  <a:gd name="connsiteY51" fmla="*/ 615049 h 838042"/>
                  <a:gd name="connsiteX52" fmla="*/ 359117 w 1033465"/>
                  <a:gd name="connsiteY52" fmla="*/ 620764 h 838042"/>
                  <a:gd name="connsiteX53" fmla="*/ 355307 w 1033465"/>
                  <a:gd name="connsiteY53" fmla="*/ 626479 h 838042"/>
                  <a:gd name="connsiteX54" fmla="*/ 353402 w 1033465"/>
                  <a:gd name="connsiteY54" fmla="*/ 632194 h 838042"/>
                  <a:gd name="connsiteX55" fmla="*/ 349592 w 1033465"/>
                  <a:gd name="connsiteY55" fmla="*/ 637909 h 838042"/>
                  <a:gd name="connsiteX56" fmla="*/ 332447 w 1033465"/>
                  <a:gd name="connsiteY56" fmla="*/ 704584 h 838042"/>
                  <a:gd name="connsiteX57" fmla="*/ 330542 w 1033465"/>
                  <a:gd name="connsiteY57" fmla="*/ 756019 h 838042"/>
                  <a:gd name="connsiteX58" fmla="*/ 332447 w 1033465"/>
                  <a:gd name="connsiteY58" fmla="*/ 780784 h 838042"/>
                  <a:gd name="connsiteX59" fmla="*/ 334352 w 1033465"/>
                  <a:gd name="connsiteY59" fmla="*/ 786499 h 838042"/>
                  <a:gd name="connsiteX60" fmla="*/ 338162 w 1033465"/>
                  <a:gd name="connsiteY60" fmla="*/ 790309 h 838042"/>
                  <a:gd name="connsiteX61" fmla="*/ 366737 w 1033465"/>
                  <a:gd name="connsiteY61" fmla="*/ 836029 h 838042"/>
                  <a:gd name="connsiteX62" fmla="*/ 389597 w 1033465"/>
                  <a:gd name="connsiteY62" fmla="*/ 837934 h 838042"/>
                  <a:gd name="connsiteX63" fmla="*/ 397407 w 1033465"/>
                  <a:gd name="connsiteY63" fmla="*/ 833530 h 838042"/>
                  <a:gd name="connsiteX64" fmla="*/ 402932 w 1033465"/>
                  <a:gd name="connsiteY64" fmla="*/ 784594 h 838042"/>
                  <a:gd name="connsiteX65" fmla="*/ 406742 w 1033465"/>
                  <a:gd name="connsiteY65" fmla="*/ 727444 h 838042"/>
                  <a:gd name="connsiteX66" fmla="*/ 423887 w 1033465"/>
                  <a:gd name="connsiteY66" fmla="*/ 672199 h 838042"/>
                  <a:gd name="connsiteX67" fmla="*/ 429602 w 1033465"/>
                  <a:gd name="connsiteY67" fmla="*/ 658864 h 838042"/>
                  <a:gd name="connsiteX68" fmla="*/ 444084 w 1033465"/>
                  <a:gd name="connsiteY68" fmla="*/ 626947 h 838042"/>
                  <a:gd name="connsiteX69" fmla="*/ 464289 w 1033465"/>
                  <a:gd name="connsiteY69" fmla="*/ 600072 h 838042"/>
                  <a:gd name="connsiteX70" fmla="*/ 523510 w 1033465"/>
                  <a:gd name="connsiteY70" fmla="*/ 565123 h 838042"/>
                  <a:gd name="connsiteX71" fmla="*/ 599348 w 1033465"/>
                  <a:gd name="connsiteY71" fmla="*/ 550915 h 838042"/>
                  <a:gd name="connsiteX72" fmla="*/ 707801 w 1033465"/>
                  <a:gd name="connsiteY72" fmla="*/ 612819 h 838042"/>
                  <a:gd name="connsiteX73" fmla="*/ 780122 w 1033465"/>
                  <a:gd name="connsiteY73" fmla="*/ 656959 h 838042"/>
                  <a:gd name="connsiteX74" fmla="*/ 804887 w 1033465"/>
                  <a:gd name="connsiteY74" fmla="*/ 632194 h 838042"/>
                  <a:gd name="connsiteX75" fmla="*/ 801077 w 1033465"/>
                  <a:gd name="connsiteY75" fmla="*/ 601714 h 838042"/>
                  <a:gd name="connsiteX76" fmla="*/ 762796 w 1033465"/>
                  <a:gd name="connsiteY76" fmla="*/ 562523 h 838042"/>
                  <a:gd name="connsiteX77" fmla="*/ 650582 w 1033465"/>
                  <a:gd name="connsiteY77" fmla="*/ 479794 h 838042"/>
                  <a:gd name="connsiteX78" fmla="*/ 646772 w 1033465"/>
                  <a:gd name="connsiteY78" fmla="*/ 462649 h 838042"/>
                  <a:gd name="connsiteX79" fmla="*/ 658202 w 1033465"/>
                  <a:gd name="connsiteY79" fmla="*/ 426454 h 838042"/>
                  <a:gd name="connsiteX80" fmla="*/ 726782 w 1033465"/>
                  <a:gd name="connsiteY80" fmla="*/ 405499 h 838042"/>
                  <a:gd name="connsiteX81" fmla="*/ 813738 w 1033465"/>
                  <a:gd name="connsiteY81" fmla="*/ 406906 h 838042"/>
                  <a:gd name="connsiteX82" fmla="*/ 906231 w 1033465"/>
                  <a:gd name="connsiteY82" fmla="*/ 417646 h 838042"/>
                  <a:gd name="connsiteX83" fmla="*/ 1002290 w 1033465"/>
                  <a:gd name="connsiteY83" fmla="*/ 426835 h 838042"/>
                  <a:gd name="connsiteX84" fmla="*/ 1032449 w 1033465"/>
                  <a:gd name="connsiteY84" fmla="*/ 402711 h 838042"/>
                  <a:gd name="connsiteX85" fmla="*/ 1020514 w 1033465"/>
                  <a:gd name="connsiteY85" fmla="*/ 377797 h 838042"/>
                  <a:gd name="connsiteX86" fmla="*/ 964889 w 1033465"/>
                  <a:gd name="connsiteY86" fmla="*/ 358029 h 838042"/>
                  <a:gd name="connsiteX87" fmla="*/ 827747 w 1033465"/>
                  <a:gd name="connsiteY87" fmla="*/ 357874 h 838042"/>
                  <a:gd name="connsiteX88" fmla="*/ 755811 w 1033465"/>
                  <a:gd name="connsiteY88" fmla="*/ 361702 h 838042"/>
                  <a:gd name="connsiteX89" fmla="*/ 671537 w 1033465"/>
                  <a:gd name="connsiteY89" fmla="*/ 369304 h 838042"/>
                  <a:gd name="connsiteX90" fmla="*/ 644867 w 1033465"/>
                  <a:gd name="connsiteY90" fmla="*/ 338824 h 838042"/>
                  <a:gd name="connsiteX91" fmla="*/ 676403 w 1033465"/>
                  <a:gd name="connsiteY91" fmla="*/ 304962 h 838042"/>
                  <a:gd name="connsiteX92" fmla="*/ 707732 w 1033465"/>
                  <a:gd name="connsiteY92" fmla="*/ 283579 h 838042"/>
                  <a:gd name="connsiteX93" fmla="*/ 743927 w 1033465"/>
                  <a:gd name="connsiteY93" fmla="*/ 251194 h 838042"/>
                  <a:gd name="connsiteX94" fmla="*/ 783019 w 1033465"/>
                  <a:gd name="connsiteY94" fmla="*/ 213846 h 838042"/>
                  <a:gd name="connsiteX95" fmla="*/ 746401 w 1033465"/>
                  <a:gd name="connsiteY95" fmla="*/ 201789 h 838042"/>
                  <a:gd name="connsiteX96" fmla="*/ 694397 w 1033465"/>
                  <a:gd name="connsiteY96" fmla="*/ 226429 h 838042"/>
                  <a:gd name="connsiteX97" fmla="*/ 656678 w 1033465"/>
                  <a:gd name="connsiteY97" fmla="*/ 257626 h 838042"/>
                  <a:gd name="connsiteX98" fmla="*/ 616001 w 1033465"/>
                  <a:gd name="connsiteY98" fmla="*/ 286712 h 838042"/>
                  <a:gd name="connsiteX99" fmla="*/ 564857 w 1033465"/>
                  <a:gd name="connsiteY99" fmla="*/ 287389 h 838042"/>
                  <a:gd name="connsiteX100" fmla="*/ 530567 w 1033465"/>
                  <a:gd name="connsiteY100" fmla="*/ 274054 h 838042"/>
                  <a:gd name="connsiteX101" fmla="*/ 507707 w 1033465"/>
                  <a:gd name="connsiteY101" fmla="*/ 235954 h 838042"/>
                  <a:gd name="connsiteX102" fmla="*/ 509612 w 1033465"/>
                  <a:gd name="connsiteY102" fmla="*/ 171184 h 838042"/>
                  <a:gd name="connsiteX103" fmla="*/ 508314 w 1033465"/>
                  <a:gd name="connsiteY103" fmla="*/ 73485 h 838042"/>
                  <a:gd name="connsiteX104" fmla="*/ 454116 w 1033465"/>
                  <a:gd name="connsiteY104" fmla="*/ 11248 h 838042"/>
                  <a:gd name="connsiteX105" fmla="*/ 442470 w 1033465"/>
                  <a:gd name="connsiteY105" fmla="*/ 75864 h 838042"/>
                  <a:gd name="connsiteX106" fmla="*/ 439226 w 1033465"/>
                  <a:gd name="connsiteY106" fmla="*/ 132660 h 838042"/>
                  <a:gd name="connsiteX107" fmla="*/ 436054 w 1033465"/>
                  <a:gd name="connsiteY107"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7 w 1033465"/>
                  <a:gd name="connsiteY14" fmla="*/ 272149 h 838042"/>
                  <a:gd name="connsiteX15" fmla="*/ 82892 w 1033465"/>
                  <a:gd name="connsiteY15" fmla="*/ 281674 h 838042"/>
                  <a:gd name="connsiteX16" fmla="*/ 126707 w 1033465"/>
                  <a:gd name="connsiteY16" fmla="*/ 289294 h 838042"/>
                  <a:gd name="connsiteX17" fmla="*/ 132422 w 1033465"/>
                  <a:gd name="connsiteY17" fmla="*/ 291199 h 838042"/>
                  <a:gd name="connsiteX18" fmla="*/ 193382 w 1033465"/>
                  <a:gd name="connsiteY18" fmla="*/ 308344 h 838042"/>
                  <a:gd name="connsiteX19" fmla="*/ 210527 w 1033465"/>
                  <a:gd name="connsiteY19" fmla="*/ 314059 h 838042"/>
                  <a:gd name="connsiteX20" fmla="*/ 216242 w 1033465"/>
                  <a:gd name="connsiteY20" fmla="*/ 315964 h 838042"/>
                  <a:gd name="connsiteX21" fmla="*/ 282210 w 1033465"/>
                  <a:gd name="connsiteY21" fmla="*/ 354067 h 838042"/>
                  <a:gd name="connsiteX22" fmla="*/ 281012 w 1033465"/>
                  <a:gd name="connsiteY22" fmla="*/ 399784 h 838042"/>
                  <a:gd name="connsiteX23" fmla="*/ 265772 w 1033465"/>
                  <a:gd name="connsiteY23" fmla="*/ 447409 h 838042"/>
                  <a:gd name="connsiteX24" fmla="*/ 254342 w 1033465"/>
                  <a:gd name="connsiteY24" fmla="*/ 455029 h 838042"/>
                  <a:gd name="connsiteX25" fmla="*/ 242912 w 1033465"/>
                  <a:gd name="connsiteY25" fmla="*/ 458839 h 838042"/>
                  <a:gd name="connsiteX26" fmla="*/ 128612 w 1033465"/>
                  <a:gd name="connsiteY26" fmla="*/ 458839 h 838042"/>
                  <a:gd name="connsiteX27" fmla="*/ 122897 w 1033465"/>
                  <a:gd name="connsiteY27" fmla="*/ 460744 h 838042"/>
                  <a:gd name="connsiteX28" fmla="*/ 107657 w 1033465"/>
                  <a:gd name="connsiteY28" fmla="*/ 462649 h 838042"/>
                  <a:gd name="connsiteX29" fmla="*/ 90512 w 1033465"/>
                  <a:gd name="connsiteY29" fmla="*/ 468364 h 838042"/>
                  <a:gd name="connsiteX30" fmla="*/ 84797 w 1033465"/>
                  <a:gd name="connsiteY30" fmla="*/ 470269 h 838042"/>
                  <a:gd name="connsiteX31" fmla="*/ 79082 w 1033465"/>
                  <a:gd name="connsiteY31" fmla="*/ 474079 h 838042"/>
                  <a:gd name="connsiteX32" fmla="*/ 67652 w 1033465"/>
                  <a:gd name="connsiteY32" fmla="*/ 475984 h 838042"/>
                  <a:gd name="connsiteX33" fmla="*/ 29552 w 1033465"/>
                  <a:gd name="connsiteY33" fmla="*/ 477889 h 838042"/>
                  <a:gd name="connsiteX34" fmla="*/ 18122 w 1033465"/>
                  <a:gd name="connsiteY34" fmla="*/ 483604 h 838042"/>
                  <a:gd name="connsiteX35" fmla="*/ 8597 w 1033465"/>
                  <a:gd name="connsiteY35" fmla="*/ 493129 h 838042"/>
                  <a:gd name="connsiteX36" fmla="*/ 6692 w 1033465"/>
                  <a:gd name="connsiteY36" fmla="*/ 498844 h 838042"/>
                  <a:gd name="connsiteX37" fmla="*/ 2882 w 1033465"/>
                  <a:gd name="connsiteY37" fmla="*/ 504559 h 838042"/>
                  <a:gd name="connsiteX38" fmla="*/ 14312 w 1033465"/>
                  <a:gd name="connsiteY38" fmla="*/ 540754 h 838042"/>
                  <a:gd name="connsiteX39" fmla="*/ 147662 w 1033465"/>
                  <a:gd name="connsiteY39" fmla="*/ 540754 h 838042"/>
                  <a:gd name="connsiteX40" fmla="*/ 155282 w 1033465"/>
                  <a:gd name="connsiteY40" fmla="*/ 538849 h 838042"/>
                  <a:gd name="connsiteX41" fmla="*/ 305777 w 1033465"/>
                  <a:gd name="connsiteY41" fmla="*/ 533134 h 838042"/>
                  <a:gd name="connsiteX42" fmla="*/ 321017 w 1033465"/>
                  <a:gd name="connsiteY42" fmla="*/ 540754 h 838042"/>
                  <a:gd name="connsiteX43" fmla="*/ 332447 w 1033465"/>
                  <a:gd name="connsiteY43" fmla="*/ 546469 h 838042"/>
                  <a:gd name="connsiteX44" fmla="*/ 336257 w 1033465"/>
                  <a:gd name="connsiteY44" fmla="*/ 552184 h 838042"/>
                  <a:gd name="connsiteX45" fmla="*/ 341972 w 1033465"/>
                  <a:gd name="connsiteY45" fmla="*/ 554089 h 838042"/>
                  <a:gd name="connsiteX46" fmla="*/ 353402 w 1033465"/>
                  <a:gd name="connsiteY46" fmla="*/ 561709 h 838042"/>
                  <a:gd name="connsiteX47" fmla="*/ 359117 w 1033465"/>
                  <a:gd name="connsiteY47" fmla="*/ 565519 h 838042"/>
                  <a:gd name="connsiteX48" fmla="*/ 362927 w 1033465"/>
                  <a:gd name="connsiteY48" fmla="*/ 571234 h 838042"/>
                  <a:gd name="connsiteX49" fmla="*/ 368642 w 1033465"/>
                  <a:gd name="connsiteY49" fmla="*/ 582664 h 838042"/>
                  <a:gd name="connsiteX50" fmla="*/ 364832 w 1033465"/>
                  <a:gd name="connsiteY50" fmla="*/ 609334 h 838042"/>
                  <a:gd name="connsiteX51" fmla="*/ 361022 w 1033465"/>
                  <a:gd name="connsiteY51" fmla="*/ 615049 h 838042"/>
                  <a:gd name="connsiteX52" fmla="*/ 359117 w 1033465"/>
                  <a:gd name="connsiteY52" fmla="*/ 620764 h 838042"/>
                  <a:gd name="connsiteX53" fmla="*/ 355307 w 1033465"/>
                  <a:gd name="connsiteY53" fmla="*/ 626479 h 838042"/>
                  <a:gd name="connsiteX54" fmla="*/ 353402 w 1033465"/>
                  <a:gd name="connsiteY54" fmla="*/ 632194 h 838042"/>
                  <a:gd name="connsiteX55" fmla="*/ 349592 w 1033465"/>
                  <a:gd name="connsiteY55" fmla="*/ 637909 h 838042"/>
                  <a:gd name="connsiteX56" fmla="*/ 332447 w 1033465"/>
                  <a:gd name="connsiteY56" fmla="*/ 704584 h 838042"/>
                  <a:gd name="connsiteX57" fmla="*/ 330542 w 1033465"/>
                  <a:gd name="connsiteY57" fmla="*/ 756019 h 838042"/>
                  <a:gd name="connsiteX58" fmla="*/ 332447 w 1033465"/>
                  <a:gd name="connsiteY58" fmla="*/ 780784 h 838042"/>
                  <a:gd name="connsiteX59" fmla="*/ 334352 w 1033465"/>
                  <a:gd name="connsiteY59" fmla="*/ 786499 h 838042"/>
                  <a:gd name="connsiteX60" fmla="*/ 338162 w 1033465"/>
                  <a:gd name="connsiteY60" fmla="*/ 790309 h 838042"/>
                  <a:gd name="connsiteX61" fmla="*/ 366737 w 1033465"/>
                  <a:gd name="connsiteY61" fmla="*/ 836029 h 838042"/>
                  <a:gd name="connsiteX62" fmla="*/ 389597 w 1033465"/>
                  <a:gd name="connsiteY62" fmla="*/ 837934 h 838042"/>
                  <a:gd name="connsiteX63" fmla="*/ 397407 w 1033465"/>
                  <a:gd name="connsiteY63" fmla="*/ 833530 h 838042"/>
                  <a:gd name="connsiteX64" fmla="*/ 402932 w 1033465"/>
                  <a:gd name="connsiteY64" fmla="*/ 784594 h 838042"/>
                  <a:gd name="connsiteX65" fmla="*/ 406742 w 1033465"/>
                  <a:gd name="connsiteY65" fmla="*/ 727444 h 838042"/>
                  <a:gd name="connsiteX66" fmla="*/ 423887 w 1033465"/>
                  <a:gd name="connsiteY66" fmla="*/ 672199 h 838042"/>
                  <a:gd name="connsiteX67" fmla="*/ 429602 w 1033465"/>
                  <a:gd name="connsiteY67" fmla="*/ 658864 h 838042"/>
                  <a:gd name="connsiteX68" fmla="*/ 444084 w 1033465"/>
                  <a:gd name="connsiteY68" fmla="*/ 626947 h 838042"/>
                  <a:gd name="connsiteX69" fmla="*/ 464289 w 1033465"/>
                  <a:gd name="connsiteY69" fmla="*/ 600072 h 838042"/>
                  <a:gd name="connsiteX70" fmla="*/ 523510 w 1033465"/>
                  <a:gd name="connsiteY70" fmla="*/ 565123 h 838042"/>
                  <a:gd name="connsiteX71" fmla="*/ 599348 w 1033465"/>
                  <a:gd name="connsiteY71" fmla="*/ 550915 h 838042"/>
                  <a:gd name="connsiteX72" fmla="*/ 707801 w 1033465"/>
                  <a:gd name="connsiteY72" fmla="*/ 612819 h 838042"/>
                  <a:gd name="connsiteX73" fmla="*/ 780122 w 1033465"/>
                  <a:gd name="connsiteY73" fmla="*/ 656959 h 838042"/>
                  <a:gd name="connsiteX74" fmla="*/ 804887 w 1033465"/>
                  <a:gd name="connsiteY74" fmla="*/ 632194 h 838042"/>
                  <a:gd name="connsiteX75" fmla="*/ 801077 w 1033465"/>
                  <a:gd name="connsiteY75" fmla="*/ 601714 h 838042"/>
                  <a:gd name="connsiteX76" fmla="*/ 762796 w 1033465"/>
                  <a:gd name="connsiteY76" fmla="*/ 562523 h 838042"/>
                  <a:gd name="connsiteX77" fmla="*/ 650582 w 1033465"/>
                  <a:gd name="connsiteY77" fmla="*/ 479794 h 838042"/>
                  <a:gd name="connsiteX78" fmla="*/ 646772 w 1033465"/>
                  <a:gd name="connsiteY78" fmla="*/ 462649 h 838042"/>
                  <a:gd name="connsiteX79" fmla="*/ 658202 w 1033465"/>
                  <a:gd name="connsiteY79" fmla="*/ 426454 h 838042"/>
                  <a:gd name="connsiteX80" fmla="*/ 726782 w 1033465"/>
                  <a:gd name="connsiteY80" fmla="*/ 405499 h 838042"/>
                  <a:gd name="connsiteX81" fmla="*/ 813738 w 1033465"/>
                  <a:gd name="connsiteY81" fmla="*/ 406906 h 838042"/>
                  <a:gd name="connsiteX82" fmla="*/ 906231 w 1033465"/>
                  <a:gd name="connsiteY82" fmla="*/ 417646 h 838042"/>
                  <a:gd name="connsiteX83" fmla="*/ 1002290 w 1033465"/>
                  <a:gd name="connsiteY83" fmla="*/ 426835 h 838042"/>
                  <a:gd name="connsiteX84" fmla="*/ 1032449 w 1033465"/>
                  <a:gd name="connsiteY84" fmla="*/ 402711 h 838042"/>
                  <a:gd name="connsiteX85" fmla="*/ 1020514 w 1033465"/>
                  <a:gd name="connsiteY85" fmla="*/ 377797 h 838042"/>
                  <a:gd name="connsiteX86" fmla="*/ 964889 w 1033465"/>
                  <a:gd name="connsiteY86" fmla="*/ 358029 h 838042"/>
                  <a:gd name="connsiteX87" fmla="*/ 827747 w 1033465"/>
                  <a:gd name="connsiteY87" fmla="*/ 357874 h 838042"/>
                  <a:gd name="connsiteX88" fmla="*/ 755811 w 1033465"/>
                  <a:gd name="connsiteY88" fmla="*/ 361702 h 838042"/>
                  <a:gd name="connsiteX89" fmla="*/ 671537 w 1033465"/>
                  <a:gd name="connsiteY89" fmla="*/ 369304 h 838042"/>
                  <a:gd name="connsiteX90" fmla="*/ 644867 w 1033465"/>
                  <a:gd name="connsiteY90" fmla="*/ 338824 h 838042"/>
                  <a:gd name="connsiteX91" fmla="*/ 676403 w 1033465"/>
                  <a:gd name="connsiteY91" fmla="*/ 304962 h 838042"/>
                  <a:gd name="connsiteX92" fmla="*/ 707732 w 1033465"/>
                  <a:gd name="connsiteY92" fmla="*/ 283579 h 838042"/>
                  <a:gd name="connsiteX93" fmla="*/ 743927 w 1033465"/>
                  <a:gd name="connsiteY93" fmla="*/ 251194 h 838042"/>
                  <a:gd name="connsiteX94" fmla="*/ 783019 w 1033465"/>
                  <a:gd name="connsiteY94" fmla="*/ 213846 h 838042"/>
                  <a:gd name="connsiteX95" fmla="*/ 746401 w 1033465"/>
                  <a:gd name="connsiteY95" fmla="*/ 201789 h 838042"/>
                  <a:gd name="connsiteX96" fmla="*/ 694397 w 1033465"/>
                  <a:gd name="connsiteY96" fmla="*/ 226429 h 838042"/>
                  <a:gd name="connsiteX97" fmla="*/ 656678 w 1033465"/>
                  <a:gd name="connsiteY97" fmla="*/ 257626 h 838042"/>
                  <a:gd name="connsiteX98" fmla="*/ 616001 w 1033465"/>
                  <a:gd name="connsiteY98" fmla="*/ 286712 h 838042"/>
                  <a:gd name="connsiteX99" fmla="*/ 564857 w 1033465"/>
                  <a:gd name="connsiteY99" fmla="*/ 287389 h 838042"/>
                  <a:gd name="connsiteX100" fmla="*/ 530567 w 1033465"/>
                  <a:gd name="connsiteY100" fmla="*/ 274054 h 838042"/>
                  <a:gd name="connsiteX101" fmla="*/ 507707 w 1033465"/>
                  <a:gd name="connsiteY101" fmla="*/ 235954 h 838042"/>
                  <a:gd name="connsiteX102" fmla="*/ 509612 w 1033465"/>
                  <a:gd name="connsiteY102" fmla="*/ 171184 h 838042"/>
                  <a:gd name="connsiteX103" fmla="*/ 508314 w 1033465"/>
                  <a:gd name="connsiteY103" fmla="*/ 73485 h 838042"/>
                  <a:gd name="connsiteX104" fmla="*/ 454116 w 1033465"/>
                  <a:gd name="connsiteY104" fmla="*/ 11248 h 838042"/>
                  <a:gd name="connsiteX105" fmla="*/ 442470 w 1033465"/>
                  <a:gd name="connsiteY105" fmla="*/ 75864 h 838042"/>
                  <a:gd name="connsiteX106" fmla="*/ 439226 w 1033465"/>
                  <a:gd name="connsiteY106" fmla="*/ 132660 h 838042"/>
                  <a:gd name="connsiteX107" fmla="*/ 436054 w 1033465"/>
                  <a:gd name="connsiteY107"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7 w 1033465"/>
                  <a:gd name="connsiteY14" fmla="*/ 272149 h 838042"/>
                  <a:gd name="connsiteX15" fmla="*/ 82892 w 1033465"/>
                  <a:gd name="connsiteY15" fmla="*/ 281674 h 838042"/>
                  <a:gd name="connsiteX16" fmla="*/ 126707 w 1033465"/>
                  <a:gd name="connsiteY16" fmla="*/ 289294 h 838042"/>
                  <a:gd name="connsiteX17" fmla="*/ 132422 w 1033465"/>
                  <a:gd name="connsiteY17" fmla="*/ 291199 h 838042"/>
                  <a:gd name="connsiteX18" fmla="*/ 193382 w 1033465"/>
                  <a:gd name="connsiteY18" fmla="*/ 308344 h 838042"/>
                  <a:gd name="connsiteX19" fmla="*/ 210527 w 1033465"/>
                  <a:gd name="connsiteY19" fmla="*/ 314059 h 838042"/>
                  <a:gd name="connsiteX20" fmla="*/ 216242 w 1033465"/>
                  <a:gd name="connsiteY20" fmla="*/ 315964 h 838042"/>
                  <a:gd name="connsiteX21" fmla="*/ 282210 w 1033465"/>
                  <a:gd name="connsiteY21" fmla="*/ 354067 h 838042"/>
                  <a:gd name="connsiteX22" fmla="*/ 281012 w 1033465"/>
                  <a:gd name="connsiteY22" fmla="*/ 399784 h 838042"/>
                  <a:gd name="connsiteX23" fmla="*/ 265772 w 1033465"/>
                  <a:gd name="connsiteY23" fmla="*/ 447409 h 838042"/>
                  <a:gd name="connsiteX24" fmla="*/ 254342 w 1033465"/>
                  <a:gd name="connsiteY24" fmla="*/ 455029 h 838042"/>
                  <a:gd name="connsiteX25" fmla="*/ 242912 w 1033465"/>
                  <a:gd name="connsiteY25" fmla="*/ 458839 h 838042"/>
                  <a:gd name="connsiteX26" fmla="*/ 128612 w 1033465"/>
                  <a:gd name="connsiteY26" fmla="*/ 458839 h 838042"/>
                  <a:gd name="connsiteX27" fmla="*/ 122897 w 1033465"/>
                  <a:gd name="connsiteY27" fmla="*/ 460744 h 838042"/>
                  <a:gd name="connsiteX28" fmla="*/ 107657 w 1033465"/>
                  <a:gd name="connsiteY28" fmla="*/ 462649 h 838042"/>
                  <a:gd name="connsiteX29" fmla="*/ 90512 w 1033465"/>
                  <a:gd name="connsiteY29" fmla="*/ 468364 h 838042"/>
                  <a:gd name="connsiteX30" fmla="*/ 84797 w 1033465"/>
                  <a:gd name="connsiteY30" fmla="*/ 470269 h 838042"/>
                  <a:gd name="connsiteX31" fmla="*/ 79082 w 1033465"/>
                  <a:gd name="connsiteY31" fmla="*/ 474079 h 838042"/>
                  <a:gd name="connsiteX32" fmla="*/ 67652 w 1033465"/>
                  <a:gd name="connsiteY32" fmla="*/ 475984 h 838042"/>
                  <a:gd name="connsiteX33" fmla="*/ 29552 w 1033465"/>
                  <a:gd name="connsiteY33" fmla="*/ 477889 h 838042"/>
                  <a:gd name="connsiteX34" fmla="*/ 18122 w 1033465"/>
                  <a:gd name="connsiteY34" fmla="*/ 483604 h 838042"/>
                  <a:gd name="connsiteX35" fmla="*/ 8597 w 1033465"/>
                  <a:gd name="connsiteY35" fmla="*/ 493129 h 838042"/>
                  <a:gd name="connsiteX36" fmla="*/ 6692 w 1033465"/>
                  <a:gd name="connsiteY36" fmla="*/ 498844 h 838042"/>
                  <a:gd name="connsiteX37" fmla="*/ 2882 w 1033465"/>
                  <a:gd name="connsiteY37" fmla="*/ 504559 h 838042"/>
                  <a:gd name="connsiteX38" fmla="*/ 14312 w 1033465"/>
                  <a:gd name="connsiteY38" fmla="*/ 540754 h 838042"/>
                  <a:gd name="connsiteX39" fmla="*/ 147662 w 1033465"/>
                  <a:gd name="connsiteY39" fmla="*/ 540754 h 838042"/>
                  <a:gd name="connsiteX40" fmla="*/ 155282 w 1033465"/>
                  <a:gd name="connsiteY40" fmla="*/ 538849 h 838042"/>
                  <a:gd name="connsiteX41" fmla="*/ 305777 w 1033465"/>
                  <a:gd name="connsiteY41" fmla="*/ 533134 h 838042"/>
                  <a:gd name="connsiteX42" fmla="*/ 321017 w 1033465"/>
                  <a:gd name="connsiteY42" fmla="*/ 540754 h 838042"/>
                  <a:gd name="connsiteX43" fmla="*/ 332447 w 1033465"/>
                  <a:gd name="connsiteY43" fmla="*/ 546469 h 838042"/>
                  <a:gd name="connsiteX44" fmla="*/ 336257 w 1033465"/>
                  <a:gd name="connsiteY44" fmla="*/ 552184 h 838042"/>
                  <a:gd name="connsiteX45" fmla="*/ 341972 w 1033465"/>
                  <a:gd name="connsiteY45" fmla="*/ 554089 h 838042"/>
                  <a:gd name="connsiteX46" fmla="*/ 353402 w 1033465"/>
                  <a:gd name="connsiteY46" fmla="*/ 561709 h 838042"/>
                  <a:gd name="connsiteX47" fmla="*/ 359117 w 1033465"/>
                  <a:gd name="connsiteY47" fmla="*/ 565519 h 838042"/>
                  <a:gd name="connsiteX48" fmla="*/ 362927 w 1033465"/>
                  <a:gd name="connsiteY48" fmla="*/ 571234 h 838042"/>
                  <a:gd name="connsiteX49" fmla="*/ 368642 w 1033465"/>
                  <a:gd name="connsiteY49" fmla="*/ 582664 h 838042"/>
                  <a:gd name="connsiteX50" fmla="*/ 364832 w 1033465"/>
                  <a:gd name="connsiteY50" fmla="*/ 609334 h 838042"/>
                  <a:gd name="connsiteX51" fmla="*/ 361022 w 1033465"/>
                  <a:gd name="connsiteY51" fmla="*/ 615049 h 838042"/>
                  <a:gd name="connsiteX52" fmla="*/ 359117 w 1033465"/>
                  <a:gd name="connsiteY52" fmla="*/ 620764 h 838042"/>
                  <a:gd name="connsiteX53" fmla="*/ 355307 w 1033465"/>
                  <a:gd name="connsiteY53" fmla="*/ 626479 h 838042"/>
                  <a:gd name="connsiteX54" fmla="*/ 353402 w 1033465"/>
                  <a:gd name="connsiteY54" fmla="*/ 632194 h 838042"/>
                  <a:gd name="connsiteX55" fmla="*/ 349592 w 1033465"/>
                  <a:gd name="connsiteY55" fmla="*/ 637909 h 838042"/>
                  <a:gd name="connsiteX56" fmla="*/ 332447 w 1033465"/>
                  <a:gd name="connsiteY56" fmla="*/ 704584 h 838042"/>
                  <a:gd name="connsiteX57" fmla="*/ 330542 w 1033465"/>
                  <a:gd name="connsiteY57" fmla="*/ 756019 h 838042"/>
                  <a:gd name="connsiteX58" fmla="*/ 332447 w 1033465"/>
                  <a:gd name="connsiteY58" fmla="*/ 780784 h 838042"/>
                  <a:gd name="connsiteX59" fmla="*/ 334352 w 1033465"/>
                  <a:gd name="connsiteY59" fmla="*/ 786499 h 838042"/>
                  <a:gd name="connsiteX60" fmla="*/ 338162 w 1033465"/>
                  <a:gd name="connsiteY60" fmla="*/ 790309 h 838042"/>
                  <a:gd name="connsiteX61" fmla="*/ 366737 w 1033465"/>
                  <a:gd name="connsiteY61" fmla="*/ 836029 h 838042"/>
                  <a:gd name="connsiteX62" fmla="*/ 389597 w 1033465"/>
                  <a:gd name="connsiteY62" fmla="*/ 837934 h 838042"/>
                  <a:gd name="connsiteX63" fmla="*/ 397407 w 1033465"/>
                  <a:gd name="connsiteY63" fmla="*/ 833530 h 838042"/>
                  <a:gd name="connsiteX64" fmla="*/ 402932 w 1033465"/>
                  <a:gd name="connsiteY64" fmla="*/ 784594 h 838042"/>
                  <a:gd name="connsiteX65" fmla="*/ 406742 w 1033465"/>
                  <a:gd name="connsiteY65" fmla="*/ 727444 h 838042"/>
                  <a:gd name="connsiteX66" fmla="*/ 423887 w 1033465"/>
                  <a:gd name="connsiteY66" fmla="*/ 672199 h 838042"/>
                  <a:gd name="connsiteX67" fmla="*/ 429602 w 1033465"/>
                  <a:gd name="connsiteY67" fmla="*/ 658864 h 838042"/>
                  <a:gd name="connsiteX68" fmla="*/ 444084 w 1033465"/>
                  <a:gd name="connsiteY68" fmla="*/ 626947 h 838042"/>
                  <a:gd name="connsiteX69" fmla="*/ 464289 w 1033465"/>
                  <a:gd name="connsiteY69" fmla="*/ 600072 h 838042"/>
                  <a:gd name="connsiteX70" fmla="*/ 523510 w 1033465"/>
                  <a:gd name="connsiteY70" fmla="*/ 565123 h 838042"/>
                  <a:gd name="connsiteX71" fmla="*/ 599348 w 1033465"/>
                  <a:gd name="connsiteY71" fmla="*/ 550915 h 838042"/>
                  <a:gd name="connsiteX72" fmla="*/ 707801 w 1033465"/>
                  <a:gd name="connsiteY72" fmla="*/ 612819 h 838042"/>
                  <a:gd name="connsiteX73" fmla="*/ 780122 w 1033465"/>
                  <a:gd name="connsiteY73" fmla="*/ 656959 h 838042"/>
                  <a:gd name="connsiteX74" fmla="*/ 804887 w 1033465"/>
                  <a:gd name="connsiteY74" fmla="*/ 632194 h 838042"/>
                  <a:gd name="connsiteX75" fmla="*/ 801077 w 1033465"/>
                  <a:gd name="connsiteY75" fmla="*/ 601714 h 838042"/>
                  <a:gd name="connsiteX76" fmla="*/ 762796 w 1033465"/>
                  <a:gd name="connsiteY76" fmla="*/ 562523 h 838042"/>
                  <a:gd name="connsiteX77" fmla="*/ 650582 w 1033465"/>
                  <a:gd name="connsiteY77" fmla="*/ 479794 h 838042"/>
                  <a:gd name="connsiteX78" fmla="*/ 646772 w 1033465"/>
                  <a:gd name="connsiteY78" fmla="*/ 462649 h 838042"/>
                  <a:gd name="connsiteX79" fmla="*/ 658202 w 1033465"/>
                  <a:gd name="connsiteY79" fmla="*/ 426454 h 838042"/>
                  <a:gd name="connsiteX80" fmla="*/ 726782 w 1033465"/>
                  <a:gd name="connsiteY80" fmla="*/ 405499 h 838042"/>
                  <a:gd name="connsiteX81" fmla="*/ 813738 w 1033465"/>
                  <a:gd name="connsiteY81" fmla="*/ 406906 h 838042"/>
                  <a:gd name="connsiteX82" fmla="*/ 906231 w 1033465"/>
                  <a:gd name="connsiteY82" fmla="*/ 417646 h 838042"/>
                  <a:gd name="connsiteX83" fmla="*/ 1002290 w 1033465"/>
                  <a:gd name="connsiteY83" fmla="*/ 426835 h 838042"/>
                  <a:gd name="connsiteX84" fmla="*/ 1032449 w 1033465"/>
                  <a:gd name="connsiteY84" fmla="*/ 402711 h 838042"/>
                  <a:gd name="connsiteX85" fmla="*/ 1020514 w 1033465"/>
                  <a:gd name="connsiteY85" fmla="*/ 377797 h 838042"/>
                  <a:gd name="connsiteX86" fmla="*/ 964889 w 1033465"/>
                  <a:gd name="connsiteY86" fmla="*/ 358029 h 838042"/>
                  <a:gd name="connsiteX87" fmla="*/ 827747 w 1033465"/>
                  <a:gd name="connsiteY87" fmla="*/ 357874 h 838042"/>
                  <a:gd name="connsiteX88" fmla="*/ 755811 w 1033465"/>
                  <a:gd name="connsiteY88" fmla="*/ 361702 h 838042"/>
                  <a:gd name="connsiteX89" fmla="*/ 671537 w 1033465"/>
                  <a:gd name="connsiteY89" fmla="*/ 369304 h 838042"/>
                  <a:gd name="connsiteX90" fmla="*/ 644867 w 1033465"/>
                  <a:gd name="connsiteY90" fmla="*/ 338824 h 838042"/>
                  <a:gd name="connsiteX91" fmla="*/ 676403 w 1033465"/>
                  <a:gd name="connsiteY91" fmla="*/ 304962 h 838042"/>
                  <a:gd name="connsiteX92" fmla="*/ 707732 w 1033465"/>
                  <a:gd name="connsiteY92" fmla="*/ 283579 h 838042"/>
                  <a:gd name="connsiteX93" fmla="*/ 743927 w 1033465"/>
                  <a:gd name="connsiteY93" fmla="*/ 251194 h 838042"/>
                  <a:gd name="connsiteX94" fmla="*/ 783019 w 1033465"/>
                  <a:gd name="connsiteY94" fmla="*/ 213846 h 838042"/>
                  <a:gd name="connsiteX95" fmla="*/ 746401 w 1033465"/>
                  <a:gd name="connsiteY95" fmla="*/ 201789 h 838042"/>
                  <a:gd name="connsiteX96" fmla="*/ 694397 w 1033465"/>
                  <a:gd name="connsiteY96" fmla="*/ 226429 h 838042"/>
                  <a:gd name="connsiteX97" fmla="*/ 656678 w 1033465"/>
                  <a:gd name="connsiteY97" fmla="*/ 257626 h 838042"/>
                  <a:gd name="connsiteX98" fmla="*/ 616001 w 1033465"/>
                  <a:gd name="connsiteY98" fmla="*/ 286712 h 838042"/>
                  <a:gd name="connsiteX99" fmla="*/ 564857 w 1033465"/>
                  <a:gd name="connsiteY99" fmla="*/ 287389 h 838042"/>
                  <a:gd name="connsiteX100" fmla="*/ 530567 w 1033465"/>
                  <a:gd name="connsiteY100" fmla="*/ 274054 h 838042"/>
                  <a:gd name="connsiteX101" fmla="*/ 507707 w 1033465"/>
                  <a:gd name="connsiteY101" fmla="*/ 235954 h 838042"/>
                  <a:gd name="connsiteX102" fmla="*/ 509612 w 1033465"/>
                  <a:gd name="connsiteY102" fmla="*/ 171184 h 838042"/>
                  <a:gd name="connsiteX103" fmla="*/ 508314 w 1033465"/>
                  <a:gd name="connsiteY103" fmla="*/ 73485 h 838042"/>
                  <a:gd name="connsiteX104" fmla="*/ 454116 w 1033465"/>
                  <a:gd name="connsiteY104" fmla="*/ 11248 h 838042"/>
                  <a:gd name="connsiteX105" fmla="*/ 442470 w 1033465"/>
                  <a:gd name="connsiteY105" fmla="*/ 75864 h 838042"/>
                  <a:gd name="connsiteX106" fmla="*/ 439226 w 1033465"/>
                  <a:gd name="connsiteY106" fmla="*/ 132660 h 838042"/>
                  <a:gd name="connsiteX107" fmla="*/ 436054 w 1033465"/>
                  <a:gd name="connsiteY107"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7 w 1033465"/>
                  <a:gd name="connsiteY14" fmla="*/ 272149 h 838042"/>
                  <a:gd name="connsiteX15" fmla="*/ 82892 w 1033465"/>
                  <a:gd name="connsiteY15" fmla="*/ 281674 h 838042"/>
                  <a:gd name="connsiteX16" fmla="*/ 126707 w 1033465"/>
                  <a:gd name="connsiteY16" fmla="*/ 289294 h 838042"/>
                  <a:gd name="connsiteX17" fmla="*/ 132422 w 1033465"/>
                  <a:gd name="connsiteY17" fmla="*/ 291199 h 838042"/>
                  <a:gd name="connsiteX18" fmla="*/ 193382 w 1033465"/>
                  <a:gd name="connsiteY18" fmla="*/ 308344 h 838042"/>
                  <a:gd name="connsiteX19" fmla="*/ 210527 w 1033465"/>
                  <a:gd name="connsiteY19" fmla="*/ 314059 h 838042"/>
                  <a:gd name="connsiteX20" fmla="*/ 228811 w 1033465"/>
                  <a:gd name="connsiteY20" fmla="*/ 323832 h 838042"/>
                  <a:gd name="connsiteX21" fmla="*/ 282210 w 1033465"/>
                  <a:gd name="connsiteY21" fmla="*/ 354067 h 838042"/>
                  <a:gd name="connsiteX22" fmla="*/ 281012 w 1033465"/>
                  <a:gd name="connsiteY22" fmla="*/ 399784 h 838042"/>
                  <a:gd name="connsiteX23" fmla="*/ 265772 w 1033465"/>
                  <a:gd name="connsiteY23" fmla="*/ 447409 h 838042"/>
                  <a:gd name="connsiteX24" fmla="*/ 254342 w 1033465"/>
                  <a:gd name="connsiteY24" fmla="*/ 455029 h 838042"/>
                  <a:gd name="connsiteX25" fmla="*/ 242912 w 1033465"/>
                  <a:gd name="connsiteY25" fmla="*/ 458839 h 838042"/>
                  <a:gd name="connsiteX26" fmla="*/ 128612 w 1033465"/>
                  <a:gd name="connsiteY26" fmla="*/ 458839 h 838042"/>
                  <a:gd name="connsiteX27" fmla="*/ 122897 w 1033465"/>
                  <a:gd name="connsiteY27" fmla="*/ 460744 h 838042"/>
                  <a:gd name="connsiteX28" fmla="*/ 107657 w 1033465"/>
                  <a:gd name="connsiteY28" fmla="*/ 462649 h 838042"/>
                  <a:gd name="connsiteX29" fmla="*/ 90512 w 1033465"/>
                  <a:gd name="connsiteY29" fmla="*/ 468364 h 838042"/>
                  <a:gd name="connsiteX30" fmla="*/ 84797 w 1033465"/>
                  <a:gd name="connsiteY30" fmla="*/ 470269 h 838042"/>
                  <a:gd name="connsiteX31" fmla="*/ 79082 w 1033465"/>
                  <a:gd name="connsiteY31" fmla="*/ 474079 h 838042"/>
                  <a:gd name="connsiteX32" fmla="*/ 67652 w 1033465"/>
                  <a:gd name="connsiteY32" fmla="*/ 475984 h 838042"/>
                  <a:gd name="connsiteX33" fmla="*/ 29552 w 1033465"/>
                  <a:gd name="connsiteY33" fmla="*/ 477889 h 838042"/>
                  <a:gd name="connsiteX34" fmla="*/ 18122 w 1033465"/>
                  <a:gd name="connsiteY34" fmla="*/ 483604 h 838042"/>
                  <a:gd name="connsiteX35" fmla="*/ 8597 w 1033465"/>
                  <a:gd name="connsiteY35" fmla="*/ 493129 h 838042"/>
                  <a:gd name="connsiteX36" fmla="*/ 6692 w 1033465"/>
                  <a:gd name="connsiteY36" fmla="*/ 498844 h 838042"/>
                  <a:gd name="connsiteX37" fmla="*/ 2882 w 1033465"/>
                  <a:gd name="connsiteY37" fmla="*/ 504559 h 838042"/>
                  <a:gd name="connsiteX38" fmla="*/ 14312 w 1033465"/>
                  <a:gd name="connsiteY38" fmla="*/ 540754 h 838042"/>
                  <a:gd name="connsiteX39" fmla="*/ 147662 w 1033465"/>
                  <a:gd name="connsiteY39" fmla="*/ 540754 h 838042"/>
                  <a:gd name="connsiteX40" fmla="*/ 155282 w 1033465"/>
                  <a:gd name="connsiteY40" fmla="*/ 538849 h 838042"/>
                  <a:gd name="connsiteX41" fmla="*/ 305777 w 1033465"/>
                  <a:gd name="connsiteY41" fmla="*/ 533134 h 838042"/>
                  <a:gd name="connsiteX42" fmla="*/ 321017 w 1033465"/>
                  <a:gd name="connsiteY42" fmla="*/ 540754 h 838042"/>
                  <a:gd name="connsiteX43" fmla="*/ 332447 w 1033465"/>
                  <a:gd name="connsiteY43" fmla="*/ 546469 h 838042"/>
                  <a:gd name="connsiteX44" fmla="*/ 336257 w 1033465"/>
                  <a:gd name="connsiteY44" fmla="*/ 552184 h 838042"/>
                  <a:gd name="connsiteX45" fmla="*/ 341972 w 1033465"/>
                  <a:gd name="connsiteY45" fmla="*/ 554089 h 838042"/>
                  <a:gd name="connsiteX46" fmla="*/ 353402 w 1033465"/>
                  <a:gd name="connsiteY46" fmla="*/ 561709 h 838042"/>
                  <a:gd name="connsiteX47" fmla="*/ 359117 w 1033465"/>
                  <a:gd name="connsiteY47" fmla="*/ 565519 h 838042"/>
                  <a:gd name="connsiteX48" fmla="*/ 362927 w 1033465"/>
                  <a:gd name="connsiteY48" fmla="*/ 571234 h 838042"/>
                  <a:gd name="connsiteX49" fmla="*/ 368642 w 1033465"/>
                  <a:gd name="connsiteY49" fmla="*/ 582664 h 838042"/>
                  <a:gd name="connsiteX50" fmla="*/ 364832 w 1033465"/>
                  <a:gd name="connsiteY50" fmla="*/ 609334 h 838042"/>
                  <a:gd name="connsiteX51" fmla="*/ 361022 w 1033465"/>
                  <a:gd name="connsiteY51" fmla="*/ 615049 h 838042"/>
                  <a:gd name="connsiteX52" fmla="*/ 359117 w 1033465"/>
                  <a:gd name="connsiteY52" fmla="*/ 620764 h 838042"/>
                  <a:gd name="connsiteX53" fmla="*/ 355307 w 1033465"/>
                  <a:gd name="connsiteY53" fmla="*/ 626479 h 838042"/>
                  <a:gd name="connsiteX54" fmla="*/ 353402 w 1033465"/>
                  <a:gd name="connsiteY54" fmla="*/ 632194 h 838042"/>
                  <a:gd name="connsiteX55" fmla="*/ 349592 w 1033465"/>
                  <a:gd name="connsiteY55" fmla="*/ 637909 h 838042"/>
                  <a:gd name="connsiteX56" fmla="*/ 332447 w 1033465"/>
                  <a:gd name="connsiteY56" fmla="*/ 704584 h 838042"/>
                  <a:gd name="connsiteX57" fmla="*/ 330542 w 1033465"/>
                  <a:gd name="connsiteY57" fmla="*/ 756019 h 838042"/>
                  <a:gd name="connsiteX58" fmla="*/ 332447 w 1033465"/>
                  <a:gd name="connsiteY58" fmla="*/ 780784 h 838042"/>
                  <a:gd name="connsiteX59" fmla="*/ 334352 w 1033465"/>
                  <a:gd name="connsiteY59" fmla="*/ 786499 h 838042"/>
                  <a:gd name="connsiteX60" fmla="*/ 338162 w 1033465"/>
                  <a:gd name="connsiteY60" fmla="*/ 790309 h 838042"/>
                  <a:gd name="connsiteX61" fmla="*/ 366737 w 1033465"/>
                  <a:gd name="connsiteY61" fmla="*/ 836029 h 838042"/>
                  <a:gd name="connsiteX62" fmla="*/ 389597 w 1033465"/>
                  <a:gd name="connsiteY62" fmla="*/ 837934 h 838042"/>
                  <a:gd name="connsiteX63" fmla="*/ 397407 w 1033465"/>
                  <a:gd name="connsiteY63" fmla="*/ 833530 h 838042"/>
                  <a:gd name="connsiteX64" fmla="*/ 402932 w 1033465"/>
                  <a:gd name="connsiteY64" fmla="*/ 784594 h 838042"/>
                  <a:gd name="connsiteX65" fmla="*/ 406742 w 1033465"/>
                  <a:gd name="connsiteY65" fmla="*/ 727444 h 838042"/>
                  <a:gd name="connsiteX66" fmla="*/ 423887 w 1033465"/>
                  <a:gd name="connsiteY66" fmla="*/ 672199 h 838042"/>
                  <a:gd name="connsiteX67" fmla="*/ 429602 w 1033465"/>
                  <a:gd name="connsiteY67" fmla="*/ 658864 h 838042"/>
                  <a:gd name="connsiteX68" fmla="*/ 444084 w 1033465"/>
                  <a:gd name="connsiteY68" fmla="*/ 626947 h 838042"/>
                  <a:gd name="connsiteX69" fmla="*/ 464289 w 1033465"/>
                  <a:gd name="connsiteY69" fmla="*/ 600072 h 838042"/>
                  <a:gd name="connsiteX70" fmla="*/ 523510 w 1033465"/>
                  <a:gd name="connsiteY70" fmla="*/ 565123 h 838042"/>
                  <a:gd name="connsiteX71" fmla="*/ 599348 w 1033465"/>
                  <a:gd name="connsiteY71" fmla="*/ 550915 h 838042"/>
                  <a:gd name="connsiteX72" fmla="*/ 707801 w 1033465"/>
                  <a:gd name="connsiteY72" fmla="*/ 612819 h 838042"/>
                  <a:gd name="connsiteX73" fmla="*/ 780122 w 1033465"/>
                  <a:gd name="connsiteY73" fmla="*/ 656959 h 838042"/>
                  <a:gd name="connsiteX74" fmla="*/ 804887 w 1033465"/>
                  <a:gd name="connsiteY74" fmla="*/ 632194 h 838042"/>
                  <a:gd name="connsiteX75" fmla="*/ 801077 w 1033465"/>
                  <a:gd name="connsiteY75" fmla="*/ 601714 h 838042"/>
                  <a:gd name="connsiteX76" fmla="*/ 762796 w 1033465"/>
                  <a:gd name="connsiteY76" fmla="*/ 562523 h 838042"/>
                  <a:gd name="connsiteX77" fmla="*/ 650582 w 1033465"/>
                  <a:gd name="connsiteY77" fmla="*/ 479794 h 838042"/>
                  <a:gd name="connsiteX78" fmla="*/ 646772 w 1033465"/>
                  <a:gd name="connsiteY78" fmla="*/ 462649 h 838042"/>
                  <a:gd name="connsiteX79" fmla="*/ 658202 w 1033465"/>
                  <a:gd name="connsiteY79" fmla="*/ 426454 h 838042"/>
                  <a:gd name="connsiteX80" fmla="*/ 726782 w 1033465"/>
                  <a:gd name="connsiteY80" fmla="*/ 405499 h 838042"/>
                  <a:gd name="connsiteX81" fmla="*/ 813738 w 1033465"/>
                  <a:gd name="connsiteY81" fmla="*/ 406906 h 838042"/>
                  <a:gd name="connsiteX82" fmla="*/ 906231 w 1033465"/>
                  <a:gd name="connsiteY82" fmla="*/ 417646 h 838042"/>
                  <a:gd name="connsiteX83" fmla="*/ 1002290 w 1033465"/>
                  <a:gd name="connsiteY83" fmla="*/ 426835 h 838042"/>
                  <a:gd name="connsiteX84" fmla="*/ 1032449 w 1033465"/>
                  <a:gd name="connsiteY84" fmla="*/ 402711 h 838042"/>
                  <a:gd name="connsiteX85" fmla="*/ 1020514 w 1033465"/>
                  <a:gd name="connsiteY85" fmla="*/ 377797 h 838042"/>
                  <a:gd name="connsiteX86" fmla="*/ 964889 w 1033465"/>
                  <a:gd name="connsiteY86" fmla="*/ 358029 h 838042"/>
                  <a:gd name="connsiteX87" fmla="*/ 827747 w 1033465"/>
                  <a:gd name="connsiteY87" fmla="*/ 357874 h 838042"/>
                  <a:gd name="connsiteX88" fmla="*/ 755811 w 1033465"/>
                  <a:gd name="connsiteY88" fmla="*/ 361702 h 838042"/>
                  <a:gd name="connsiteX89" fmla="*/ 671537 w 1033465"/>
                  <a:gd name="connsiteY89" fmla="*/ 369304 h 838042"/>
                  <a:gd name="connsiteX90" fmla="*/ 644867 w 1033465"/>
                  <a:gd name="connsiteY90" fmla="*/ 338824 h 838042"/>
                  <a:gd name="connsiteX91" fmla="*/ 676403 w 1033465"/>
                  <a:gd name="connsiteY91" fmla="*/ 304962 h 838042"/>
                  <a:gd name="connsiteX92" fmla="*/ 707732 w 1033465"/>
                  <a:gd name="connsiteY92" fmla="*/ 283579 h 838042"/>
                  <a:gd name="connsiteX93" fmla="*/ 743927 w 1033465"/>
                  <a:gd name="connsiteY93" fmla="*/ 251194 h 838042"/>
                  <a:gd name="connsiteX94" fmla="*/ 783019 w 1033465"/>
                  <a:gd name="connsiteY94" fmla="*/ 213846 h 838042"/>
                  <a:gd name="connsiteX95" fmla="*/ 746401 w 1033465"/>
                  <a:gd name="connsiteY95" fmla="*/ 201789 h 838042"/>
                  <a:gd name="connsiteX96" fmla="*/ 694397 w 1033465"/>
                  <a:gd name="connsiteY96" fmla="*/ 226429 h 838042"/>
                  <a:gd name="connsiteX97" fmla="*/ 656678 w 1033465"/>
                  <a:gd name="connsiteY97" fmla="*/ 257626 h 838042"/>
                  <a:gd name="connsiteX98" fmla="*/ 616001 w 1033465"/>
                  <a:gd name="connsiteY98" fmla="*/ 286712 h 838042"/>
                  <a:gd name="connsiteX99" fmla="*/ 564857 w 1033465"/>
                  <a:gd name="connsiteY99" fmla="*/ 287389 h 838042"/>
                  <a:gd name="connsiteX100" fmla="*/ 530567 w 1033465"/>
                  <a:gd name="connsiteY100" fmla="*/ 274054 h 838042"/>
                  <a:gd name="connsiteX101" fmla="*/ 507707 w 1033465"/>
                  <a:gd name="connsiteY101" fmla="*/ 235954 h 838042"/>
                  <a:gd name="connsiteX102" fmla="*/ 509612 w 1033465"/>
                  <a:gd name="connsiteY102" fmla="*/ 171184 h 838042"/>
                  <a:gd name="connsiteX103" fmla="*/ 508314 w 1033465"/>
                  <a:gd name="connsiteY103" fmla="*/ 73485 h 838042"/>
                  <a:gd name="connsiteX104" fmla="*/ 454116 w 1033465"/>
                  <a:gd name="connsiteY104" fmla="*/ 11248 h 838042"/>
                  <a:gd name="connsiteX105" fmla="*/ 442470 w 1033465"/>
                  <a:gd name="connsiteY105" fmla="*/ 75864 h 838042"/>
                  <a:gd name="connsiteX106" fmla="*/ 439226 w 1033465"/>
                  <a:gd name="connsiteY106" fmla="*/ 132660 h 838042"/>
                  <a:gd name="connsiteX107" fmla="*/ 436054 w 1033465"/>
                  <a:gd name="connsiteY107"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7 w 1033465"/>
                  <a:gd name="connsiteY14" fmla="*/ 272149 h 838042"/>
                  <a:gd name="connsiteX15" fmla="*/ 82892 w 1033465"/>
                  <a:gd name="connsiteY15" fmla="*/ 281674 h 838042"/>
                  <a:gd name="connsiteX16" fmla="*/ 126707 w 1033465"/>
                  <a:gd name="connsiteY16" fmla="*/ 289294 h 838042"/>
                  <a:gd name="connsiteX17" fmla="*/ 132422 w 1033465"/>
                  <a:gd name="connsiteY17" fmla="*/ 291199 h 838042"/>
                  <a:gd name="connsiteX18" fmla="*/ 193382 w 1033465"/>
                  <a:gd name="connsiteY18" fmla="*/ 308344 h 838042"/>
                  <a:gd name="connsiteX19" fmla="*/ 228811 w 1033465"/>
                  <a:gd name="connsiteY19" fmla="*/ 323832 h 838042"/>
                  <a:gd name="connsiteX20" fmla="*/ 282210 w 1033465"/>
                  <a:gd name="connsiteY20" fmla="*/ 354067 h 838042"/>
                  <a:gd name="connsiteX21" fmla="*/ 281012 w 1033465"/>
                  <a:gd name="connsiteY21" fmla="*/ 399784 h 838042"/>
                  <a:gd name="connsiteX22" fmla="*/ 265772 w 1033465"/>
                  <a:gd name="connsiteY22" fmla="*/ 447409 h 838042"/>
                  <a:gd name="connsiteX23" fmla="*/ 254342 w 1033465"/>
                  <a:gd name="connsiteY23" fmla="*/ 455029 h 838042"/>
                  <a:gd name="connsiteX24" fmla="*/ 242912 w 1033465"/>
                  <a:gd name="connsiteY24" fmla="*/ 458839 h 838042"/>
                  <a:gd name="connsiteX25" fmla="*/ 128612 w 1033465"/>
                  <a:gd name="connsiteY25" fmla="*/ 458839 h 838042"/>
                  <a:gd name="connsiteX26" fmla="*/ 122897 w 1033465"/>
                  <a:gd name="connsiteY26" fmla="*/ 460744 h 838042"/>
                  <a:gd name="connsiteX27" fmla="*/ 107657 w 1033465"/>
                  <a:gd name="connsiteY27" fmla="*/ 462649 h 838042"/>
                  <a:gd name="connsiteX28" fmla="*/ 90512 w 1033465"/>
                  <a:gd name="connsiteY28" fmla="*/ 468364 h 838042"/>
                  <a:gd name="connsiteX29" fmla="*/ 84797 w 1033465"/>
                  <a:gd name="connsiteY29" fmla="*/ 470269 h 838042"/>
                  <a:gd name="connsiteX30" fmla="*/ 79082 w 1033465"/>
                  <a:gd name="connsiteY30" fmla="*/ 474079 h 838042"/>
                  <a:gd name="connsiteX31" fmla="*/ 67652 w 1033465"/>
                  <a:gd name="connsiteY31" fmla="*/ 475984 h 838042"/>
                  <a:gd name="connsiteX32" fmla="*/ 29552 w 1033465"/>
                  <a:gd name="connsiteY32" fmla="*/ 477889 h 838042"/>
                  <a:gd name="connsiteX33" fmla="*/ 18122 w 1033465"/>
                  <a:gd name="connsiteY33" fmla="*/ 483604 h 838042"/>
                  <a:gd name="connsiteX34" fmla="*/ 8597 w 1033465"/>
                  <a:gd name="connsiteY34" fmla="*/ 493129 h 838042"/>
                  <a:gd name="connsiteX35" fmla="*/ 6692 w 1033465"/>
                  <a:gd name="connsiteY35" fmla="*/ 498844 h 838042"/>
                  <a:gd name="connsiteX36" fmla="*/ 2882 w 1033465"/>
                  <a:gd name="connsiteY36" fmla="*/ 504559 h 838042"/>
                  <a:gd name="connsiteX37" fmla="*/ 14312 w 1033465"/>
                  <a:gd name="connsiteY37" fmla="*/ 540754 h 838042"/>
                  <a:gd name="connsiteX38" fmla="*/ 147662 w 1033465"/>
                  <a:gd name="connsiteY38" fmla="*/ 540754 h 838042"/>
                  <a:gd name="connsiteX39" fmla="*/ 155282 w 1033465"/>
                  <a:gd name="connsiteY39" fmla="*/ 538849 h 838042"/>
                  <a:gd name="connsiteX40" fmla="*/ 305777 w 1033465"/>
                  <a:gd name="connsiteY40" fmla="*/ 533134 h 838042"/>
                  <a:gd name="connsiteX41" fmla="*/ 321017 w 1033465"/>
                  <a:gd name="connsiteY41" fmla="*/ 540754 h 838042"/>
                  <a:gd name="connsiteX42" fmla="*/ 332447 w 1033465"/>
                  <a:gd name="connsiteY42" fmla="*/ 546469 h 838042"/>
                  <a:gd name="connsiteX43" fmla="*/ 336257 w 1033465"/>
                  <a:gd name="connsiteY43" fmla="*/ 552184 h 838042"/>
                  <a:gd name="connsiteX44" fmla="*/ 341972 w 1033465"/>
                  <a:gd name="connsiteY44" fmla="*/ 554089 h 838042"/>
                  <a:gd name="connsiteX45" fmla="*/ 353402 w 1033465"/>
                  <a:gd name="connsiteY45" fmla="*/ 561709 h 838042"/>
                  <a:gd name="connsiteX46" fmla="*/ 359117 w 1033465"/>
                  <a:gd name="connsiteY46" fmla="*/ 565519 h 838042"/>
                  <a:gd name="connsiteX47" fmla="*/ 362927 w 1033465"/>
                  <a:gd name="connsiteY47" fmla="*/ 571234 h 838042"/>
                  <a:gd name="connsiteX48" fmla="*/ 368642 w 1033465"/>
                  <a:gd name="connsiteY48" fmla="*/ 582664 h 838042"/>
                  <a:gd name="connsiteX49" fmla="*/ 364832 w 1033465"/>
                  <a:gd name="connsiteY49" fmla="*/ 609334 h 838042"/>
                  <a:gd name="connsiteX50" fmla="*/ 361022 w 1033465"/>
                  <a:gd name="connsiteY50" fmla="*/ 615049 h 838042"/>
                  <a:gd name="connsiteX51" fmla="*/ 359117 w 1033465"/>
                  <a:gd name="connsiteY51" fmla="*/ 620764 h 838042"/>
                  <a:gd name="connsiteX52" fmla="*/ 355307 w 1033465"/>
                  <a:gd name="connsiteY52" fmla="*/ 626479 h 838042"/>
                  <a:gd name="connsiteX53" fmla="*/ 353402 w 1033465"/>
                  <a:gd name="connsiteY53" fmla="*/ 632194 h 838042"/>
                  <a:gd name="connsiteX54" fmla="*/ 349592 w 1033465"/>
                  <a:gd name="connsiteY54" fmla="*/ 637909 h 838042"/>
                  <a:gd name="connsiteX55" fmla="*/ 332447 w 1033465"/>
                  <a:gd name="connsiteY55" fmla="*/ 704584 h 838042"/>
                  <a:gd name="connsiteX56" fmla="*/ 330542 w 1033465"/>
                  <a:gd name="connsiteY56" fmla="*/ 756019 h 838042"/>
                  <a:gd name="connsiteX57" fmla="*/ 332447 w 1033465"/>
                  <a:gd name="connsiteY57" fmla="*/ 780784 h 838042"/>
                  <a:gd name="connsiteX58" fmla="*/ 334352 w 1033465"/>
                  <a:gd name="connsiteY58" fmla="*/ 786499 h 838042"/>
                  <a:gd name="connsiteX59" fmla="*/ 338162 w 1033465"/>
                  <a:gd name="connsiteY59" fmla="*/ 790309 h 838042"/>
                  <a:gd name="connsiteX60" fmla="*/ 366737 w 1033465"/>
                  <a:gd name="connsiteY60" fmla="*/ 836029 h 838042"/>
                  <a:gd name="connsiteX61" fmla="*/ 389597 w 1033465"/>
                  <a:gd name="connsiteY61" fmla="*/ 837934 h 838042"/>
                  <a:gd name="connsiteX62" fmla="*/ 397407 w 1033465"/>
                  <a:gd name="connsiteY62" fmla="*/ 833530 h 838042"/>
                  <a:gd name="connsiteX63" fmla="*/ 402932 w 1033465"/>
                  <a:gd name="connsiteY63" fmla="*/ 784594 h 838042"/>
                  <a:gd name="connsiteX64" fmla="*/ 406742 w 1033465"/>
                  <a:gd name="connsiteY64" fmla="*/ 727444 h 838042"/>
                  <a:gd name="connsiteX65" fmla="*/ 423887 w 1033465"/>
                  <a:gd name="connsiteY65" fmla="*/ 672199 h 838042"/>
                  <a:gd name="connsiteX66" fmla="*/ 429602 w 1033465"/>
                  <a:gd name="connsiteY66" fmla="*/ 658864 h 838042"/>
                  <a:gd name="connsiteX67" fmla="*/ 444084 w 1033465"/>
                  <a:gd name="connsiteY67" fmla="*/ 626947 h 838042"/>
                  <a:gd name="connsiteX68" fmla="*/ 464289 w 1033465"/>
                  <a:gd name="connsiteY68" fmla="*/ 600072 h 838042"/>
                  <a:gd name="connsiteX69" fmla="*/ 523510 w 1033465"/>
                  <a:gd name="connsiteY69" fmla="*/ 565123 h 838042"/>
                  <a:gd name="connsiteX70" fmla="*/ 599348 w 1033465"/>
                  <a:gd name="connsiteY70" fmla="*/ 550915 h 838042"/>
                  <a:gd name="connsiteX71" fmla="*/ 707801 w 1033465"/>
                  <a:gd name="connsiteY71" fmla="*/ 612819 h 838042"/>
                  <a:gd name="connsiteX72" fmla="*/ 780122 w 1033465"/>
                  <a:gd name="connsiteY72" fmla="*/ 656959 h 838042"/>
                  <a:gd name="connsiteX73" fmla="*/ 804887 w 1033465"/>
                  <a:gd name="connsiteY73" fmla="*/ 632194 h 838042"/>
                  <a:gd name="connsiteX74" fmla="*/ 801077 w 1033465"/>
                  <a:gd name="connsiteY74" fmla="*/ 601714 h 838042"/>
                  <a:gd name="connsiteX75" fmla="*/ 762796 w 1033465"/>
                  <a:gd name="connsiteY75" fmla="*/ 562523 h 838042"/>
                  <a:gd name="connsiteX76" fmla="*/ 650582 w 1033465"/>
                  <a:gd name="connsiteY76" fmla="*/ 479794 h 838042"/>
                  <a:gd name="connsiteX77" fmla="*/ 646772 w 1033465"/>
                  <a:gd name="connsiteY77" fmla="*/ 462649 h 838042"/>
                  <a:gd name="connsiteX78" fmla="*/ 658202 w 1033465"/>
                  <a:gd name="connsiteY78" fmla="*/ 426454 h 838042"/>
                  <a:gd name="connsiteX79" fmla="*/ 726782 w 1033465"/>
                  <a:gd name="connsiteY79" fmla="*/ 405499 h 838042"/>
                  <a:gd name="connsiteX80" fmla="*/ 813738 w 1033465"/>
                  <a:gd name="connsiteY80" fmla="*/ 406906 h 838042"/>
                  <a:gd name="connsiteX81" fmla="*/ 906231 w 1033465"/>
                  <a:gd name="connsiteY81" fmla="*/ 417646 h 838042"/>
                  <a:gd name="connsiteX82" fmla="*/ 1002290 w 1033465"/>
                  <a:gd name="connsiteY82" fmla="*/ 426835 h 838042"/>
                  <a:gd name="connsiteX83" fmla="*/ 1032449 w 1033465"/>
                  <a:gd name="connsiteY83" fmla="*/ 402711 h 838042"/>
                  <a:gd name="connsiteX84" fmla="*/ 1020514 w 1033465"/>
                  <a:gd name="connsiteY84" fmla="*/ 377797 h 838042"/>
                  <a:gd name="connsiteX85" fmla="*/ 964889 w 1033465"/>
                  <a:gd name="connsiteY85" fmla="*/ 358029 h 838042"/>
                  <a:gd name="connsiteX86" fmla="*/ 827747 w 1033465"/>
                  <a:gd name="connsiteY86" fmla="*/ 357874 h 838042"/>
                  <a:gd name="connsiteX87" fmla="*/ 755811 w 1033465"/>
                  <a:gd name="connsiteY87" fmla="*/ 361702 h 838042"/>
                  <a:gd name="connsiteX88" fmla="*/ 671537 w 1033465"/>
                  <a:gd name="connsiteY88" fmla="*/ 369304 h 838042"/>
                  <a:gd name="connsiteX89" fmla="*/ 644867 w 1033465"/>
                  <a:gd name="connsiteY89" fmla="*/ 338824 h 838042"/>
                  <a:gd name="connsiteX90" fmla="*/ 676403 w 1033465"/>
                  <a:gd name="connsiteY90" fmla="*/ 304962 h 838042"/>
                  <a:gd name="connsiteX91" fmla="*/ 707732 w 1033465"/>
                  <a:gd name="connsiteY91" fmla="*/ 283579 h 838042"/>
                  <a:gd name="connsiteX92" fmla="*/ 743927 w 1033465"/>
                  <a:gd name="connsiteY92" fmla="*/ 251194 h 838042"/>
                  <a:gd name="connsiteX93" fmla="*/ 783019 w 1033465"/>
                  <a:gd name="connsiteY93" fmla="*/ 213846 h 838042"/>
                  <a:gd name="connsiteX94" fmla="*/ 746401 w 1033465"/>
                  <a:gd name="connsiteY94" fmla="*/ 201789 h 838042"/>
                  <a:gd name="connsiteX95" fmla="*/ 694397 w 1033465"/>
                  <a:gd name="connsiteY95" fmla="*/ 226429 h 838042"/>
                  <a:gd name="connsiteX96" fmla="*/ 656678 w 1033465"/>
                  <a:gd name="connsiteY96" fmla="*/ 257626 h 838042"/>
                  <a:gd name="connsiteX97" fmla="*/ 616001 w 1033465"/>
                  <a:gd name="connsiteY97" fmla="*/ 286712 h 838042"/>
                  <a:gd name="connsiteX98" fmla="*/ 564857 w 1033465"/>
                  <a:gd name="connsiteY98" fmla="*/ 287389 h 838042"/>
                  <a:gd name="connsiteX99" fmla="*/ 530567 w 1033465"/>
                  <a:gd name="connsiteY99" fmla="*/ 274054 h 838042"/>
                  <a:gd name="connsiteX100" fmla="*/ 507707 w 1033465"/>
                  <a:gd name="connsiteY100" fmla="*/ 235954 h 838042"/>
                  <a:gd name="connsiteX101" fmla="*/ 509612 w 1033465"/>
                  <a:gd name="connsiteY101" fmla="*/ 171184 h 838042"/>
                  <a:gd name="connsiteX102" fmla="*/ 508314 w 1033465"/>
                  <a:gd name="connsiteY102" fmla="*/ 73485 h 838042"/>
                  <a:gd name="connsiteX103" fmla="*/ 454116 w 1033465"/>
                  <a:gd name="connsiteY103" fmla="*/ 11248 h 838042"/>
                  <a:gd name="connsiteX104" fmla="*/ 442470 w 1033465"/>
                  <a:gd name="connsiteY104" fmla="*/ 75864 h 838042"/>
                  <a:gd name="connsiteX105" fmla="*/ 439226 w 1033465"/>
                  <a:gd name="connsiteY105" fmla="*/ 132660 h 838042"/>
                  <a:gd name="connsiteX106" fmla="*/ 436054 w 1033465"/>
                  <a:gd name="connsiteY106"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7 w 1033465"/>
                  <a:gd name="connsiteY14" fmla="*/ 272149 h 838042"/>
                  <a:gd name="connsiteX15" fmla="*/ 82892 w 1033465"/>
                  <a:gd name="connsiteY15" fmla="*/ 281674 h 838042"/>
                  <a:gd name="connsiteX16" fmla="*/ 126707 w 1033465"/>
                  <a:gd name="connsiteY16" fmla="*/ 289294 h 838042"/>
                  <a:gd name="connsiteX17" fmla="*/ 132422 w 1033465"/>
                  <a:gd name="connsiteY17" fmla="*/ 291199 h 838042"/>
                  <a:gd name="connsiteX18" fmla="*/ 193382 w 1033465"/>
                  <a:gd name="connsiteY18" fmla="*/ 308344 h 838042"/>
                  <a:gd name="connsiteX19" fmla="*/ 228811 w 1033465"/>
                  <a:gd name="connsiteY19" fmla="*/ 323832 h 838042"/>
                  <a:gd name="connsiteX20" fmla="*/ 282210 w 1033465"/>
                  <a:gd name="connsiteY20" fmla="*/ 354067 h 838042"/>
                  <a:gd name="connsiteX21" fmla="*/ 281012 w 1033465"/>
                  <a:gd name="connsiteY21" fmla="*/ 399784 h 838042"/>
                  <a:gd name="connsiteX22" fmla="*/ 265772 w 1033465"/>
                  <a:gd name="connsiteY22" fmla="*/ 447409 h 838042"/>
                  <a:gd name="connsiteX23" fmla="*/ 254342 w 1033465"/>
                  <a:gd name="connsiteY23" fmla="*/ 455029 h 838042"/>
                  <a:gd name="connsiteX24" fmla="*/ 242912 w 1033465"/>
                  <a:gd name="connsiteY24" fmla="*/ 458839 h 838042"/>
                  <a:gd name="connsiteX25" fmla="*/ 128612 w 1033465"/>
                  <a:gd name="connsiteY25" fmla="*/ 458839 h 838042"/>
                  <a:gd name="connsiteX26" fmla="*/ 122897 w 1033465"/>
                  <a:gd name="connsiteY26" fmla="*/ 460744 h 838042"/>
                  <a:gd name="connsiteX27" fmla="*/ 107657 w 1033465"/>
                  <a:gd name="connsiteY27" fmla="*/ 462649 h 838042"/>
                  <a:gd name="connsiteX28" fmla="*/ 90512 w 1033465"/>
                  <a:gd name="connsiteY28" fmla="*/ 468364 h 838042"/>
                  <a:gd name="connsiteX29" fmla="*/ 84797 w 1033465"/>
                  <a:gd name="connsiteY29" fmla="*/ 470269 h 838042"/>
                  <a:gd name="connsiteX30" fmla="*/ 79082 w 1033465"/>
                  <a:gd name="connsiteY30" fmla="*/ 474079 h 838042"/>
                  <a:gd name="connsiteX31" fmla="*/ 67652 w 1033465"/>
                  <a:gd name="connsiteY31" fmla="*/ 475984 h 838042"/>
                  <a:gd name="connsiteX32" fmla="*/ 29552 w 1033465"/>
                  <a:gd name="connsiteY32" fmla="*/ 477889 h 838042"/>
                  <a:gd name="connsiteX33" fmla="*/ 18122 w 1033465"/>
                  <a:gd name="connsiteY33" fmla="*/ 483604 h 838042"/>
                  <a:gd name="connsiteX34" fmla="*/ 8597 w 1033465"/>
                  <a:gd name="connsiteY34" fmla="*/ 493129 h 838042"/>
                  <a:gd name="connsiteX35" fmla="*/ 6692 w 1033465"/>
                  <a:gd name="connsiteY35" fmla="*/ 498844 h 838042"/>
                  <a:gd name="connsiteX36" fmla="*/ 2882 w 1033465"/>
                  <a:gd name="connsiteY36" fmla="*/ 504559 h 838042"/>
                  <a:gd name="connsiteX37" fmla="*/ 14312 w 1033465"/>
                  <a:gd name="connsiteY37" fmla="*/ 540754 h 838042"/>
                  <a:gd name="connsiteX38" fmla="*/ 147662 w 1033465"/>
                  <a:gd name="connsiteY38" fmla="*/ 540754 h 838042"/>
                  <a:gd name="connsiteX39" fmla="*/ 155282 w 1033465"/>
                  <a:gd name="connsiteY39" fmla="*/ 538849 h 838042"/>
                  <a:gd name="connsiteX40" fmla="*/ 305777 w 1033465"/>
                  <a:gd name="connsiteY40" fmla="*/ 533134 h 838042"/>
                  <a:gd name="connsiteX41" fmla="*/ 321017 w 1033465"/>
                  <a:gd name="connsiteY41" fmla="*/ 540754 h 838042"/>
                  <a:gd name="connsiteX42" fmla="*/ 332447 w 1033465"/>
                  <a:gd name="connsiteY42" fmla="*/ 546469 h 838042"/>
                  <a:gd name="connsiteX43" fmla="*/ 336257 w 1033465"/>
                  <a:gd name="connsiteY43" fmla="*/ 552184 h 838042"/>
                  <a:gd name="connsiteX44" fmla="*/ 341972 w 1033465"/>
                  <a:gd name="connsiteY44" fmla="*/ 554089 h 838042"/>
                  <a:gd name="connsiteX45" fmla="*/ 353402 w 1033465"/>
                  <a:gd name="connsiteY45" fmla="*/ 561709 h 838042"/>
                  <a:gd name="connsiteX46" fmla="*/ 359117 w 1033465"/>
                  <a:gd name="connsiteY46" fmla="*/ 565519 h 838042"/>
                  <a:gd name="connsiteX47" fmla="*/ 362927 w 1033465"/>
                  <a:gd name="connsiteY47" fmla="*/ 571234 h 838042"/>
                  <a:gd name="connsiteX48" fmla="*/ 368642 w 1033465"/>
                  <a:gd name="connsiteY48" fmla="*/ 582664 h 838042"/>
                  <a:gd name="connsiteX49" fmla="*/ 364832 w 1033465"/>
                  <a:gd name="connsiteY49" fmla="*/ 609334 h 838042"/>
                  <a:gd name="connsiteX50" fmla="*/ 361022 w 1033465"/>
                  <a:gd name="connsiteY50" fmla="*/ 615049 h 838042"/>
                  <a:gd name="connsiteX51" fmla="*/ 359117 w 1033465"/>
                  <a:gd name="connsiteY51" fmla="*/ 620764 h 838042"/>
                  <a:gd name="connsiteX52" fmla="*/ 355307 w 1033465"/>
                  <a:gd name="connsiteY52" fmla="*/ 626479 h 838042"/>
                  <a:gd name="connsiteX53" fmla="*/ 353402 w 1033465"/>
                  <a:gd name="connsiteY53" fmla="*/ 632194 h 838042"/>
                  <a:gd name="connsiteX54" fmla="*/ 349592 w 1033465"/>
                  <a:gd name="connsiteY54" fmla="*/ 637909 h 838042"/>
                  <a:gd name="connsiteX55" fmla="*/ 332447 w 1033465"/>
                  <a:gd name="connsiteY55" fmla="*/ 704584 h 838042"/>
                  <a:gd name="connsiteX56" fmla="*/ 330542 w 1033465"/>
                  <a:gd name="connsiteY56" fmla="*/ 756019 h 838042"/>
                  <a:gd name="connsiteX57" fmla="*/ 332447 w 1033465"/>
                  <a:gd name="connsiteY57" fmla="*/ 780784 h 838042"/>
                  <a:gd name="connsiteX58" fmla="*/ 334352 w 1033465"/>
                  <a:gd name="connsiteY58" fmla="*/ 786499 h 838042"/>
                  <a:gd name="connsiteX59" fmla="*/ 338162 w 1033465"/>
                  <a:gd name="connsiteY59" fmla="*/ 790309 h 838042"/>
                  <a:gd name="connsiteX60" fmla="*/ 366737 w 1033465"/>
                  <a:gd name="connsiteY60" fmla="*/ 836029 h 838042"/>
                  <a:gd name="connsiteX61" fmla="*/ 389597 w 1033465"/>
                  <a:gd name="connsiteY61" fmla="*/ 837934 h 838042"/>
                  <a:gd name="connsiteX62" fmla="*/ 397407 w 1033465"/>
                  <a:gd name="connsiteY62" fmla="*/ 833530 h 838042"/>
                  <a:gd name="connsiteX63" fmla="*/ 402932 w 1033465"/>
                  <a:gd name="connsiteY63" fmla="*/ 784594 h 838042"/>
                  <a:gd name="connsiteX64" fmla="*/ 406742 w 1033465"/>
                  <a:gd name="connsiteY64" fmla="*/ 727444 h 838042"/>
                  <a:gd name="connsiteX65" fmla="*/ 423887 w 1033465"/>
                  <a:gd name="connsiteY65" fmla="*/ 672199 h 838042"/>
                  <a:gd name="connsiteX66" fmla="*/ 429602 w 1033465"/>
                  <a:gd name="connsiteY66" fmla="*/ 658864 h 838042"/>
                  <a:gd name="connsiteX67" fmla="*/ 444084 w 1033465"/>
                  <a:gd name="connsiteY67" fmla="*/ 626947 h 838042"/>
                  <a:gd name="connsiteX68" fmla="*/ 464289 w 1033465"/>
                  <a:gd name="connsiteY68" fmla="*/ 600072 h 838042"/>
                  <a:gd name="connsiteX69" fmla="*/ 523510 w 1033465"/>
                  <a:gd name="connsiteY69" fmla="*/ 565123 h 838042"/>
                  <a:gd name="connsiteX70" fmla="*/ 599348 w 1033465"/>
                  <a:gd name="connsiteY70" fmla="*/ 550915 h 838042"/>
                  <a:gd name="connsiteX71" fmla="*/ 707801 w 1033465"/>
                  <a:gd name="connsiteY71" fmla="*/ 612819 h 838042"/>
                  <a:gd name="connsiteX72" fmla="*/ 780122 w 1033465"/>
                  <a:gd name="connsiteY72" fmla="*/ 656959 h 838042"/>
                  <a:gd name="connsiteX73" fmla="*/ 804887 w 1033465"/>
                  <a:gd name="connsiteY73" fmla="*/ 632194 h 838042"/>
                  <a:gd name="connsiteX74" fmla="*/ 801077 w 1033465"/>
                  <a:gd name="connsiteY74" fmla="*/ 601714 h 838042"/>
                  <a:gd name="connsiteX75" fmla="*/ 762796 w 1033465"/>
                  <a:gd name="connsiteY75" fmla="*/ 562523 h 838042"/>
                  <a:gd name="connsiteX76" fmla="*/ 650582 w 1033465"/>
                  <a:gd name="connsiteY76" fmla="*/ 479794 h 838042"/>
                  <a:gd name="connsiteX77" fmla="*/ 646772 w 1033465"/>
                  <a:gd name="connsiteY77" fmla="*/ 462649 h 838042"/>
                  <a:gd name="connsiteX78" fmla="*/ 658202 w 1033465"/>
                  <a:gd name="connsiteY78" fmla="*/ 426454 h 838042"/>
                  <a:gd name="connsiteX79" fmla="*/ 726782 w 1033465"/>
                  <a:gd name="connsiteY79" fmla="*/ 405499 h 838042"/>
                  <a:gd name="connsiteX80" fmla="*/ 813738 w 1033465"/>
                  <a:gd name="connsiteY80" fmla="*/ 406906 h 838042"/>
                  <a:gd name="connsiteX81" fmla="*/ 906231 w 1033465"/>
                  <a:gd name="connsiteY81" fmla="*/ 417646 h 838042"/>
                  <a:gd name="connsiteX82" fmla="*/ 1002290 w 1033465"/>
                  <a:gd name="connsiteY82" fmla="*/ 426835 h 838042"/>
                  <a:gd name="connsiteX83" fmla="*/ 1032449 w 1033465"/>
                  <a:gd name="connsiteY83" fmla="*/ 402711 h 838042"/>
                  <a:gd name="connsiteX84" fmla="*/ 1020514 w 1033465"/>
                  <a:gd name="connsiteY84" fmla="*/ 377797 h 838042"/>
                  <a:gd name="connsiteX85" fmla="*/ 964889 w 1033465"/>
                  <a:gd name="connsiteY85" fmla="*/ 358029 h 838042"/>
                  <a:gd name="connsiteX86" fmla="*/ 827747 w 1033465"/>
                  <a:gd name="connsiteY86" fmla="*/ 357874 h 838042"/>
                  <a:gd name="connsiteX87" fmla="*/ 755811 w 1033465"/>
                  <a:gd name="connsiteY87" fmla="*/ 361702 h 838042"/>
                  <a:gd name="connsiteX88" fmla="*/ 671537 w 1033465"/>
                  <a:gd name="connsiteY88" fmla="*/ 369304 h 838042"/>
                  <a:gd name="connsiteX89" fmla="*/ 644867 w 1033465"/>
                  <a:gd name="connsiteY89" fmla="*/ 338824 h 838042"/>
                  <a:gd name="connsiteX90" fmla="*/ 676403 w 1033465"/>
                  <a:gd name="connsiteY90" fmla="*/ 304962 h 838042"/>
                  <a:gd name="connsiteX91" fmla="*/ 707732 w 1033465"/>
                  <a:gd name="connsiteY91" fmla="*/ 283579 h 838042"/>
                  <a:gd name="connsiteX92" fmla="*/ 743927 w 1033465"/>
                  <a:gd name="connsiteY92" fmla="*/ 251194 h 838042"/>
                  <a:gd name="connsiteX93" fmla="*/ 783019 w 1033465"/>
                  <a:gd name="connsiteY93" fmla="*/ 213846 h 838042"/>
                  <a:gd name="connsiteX94" fmla="*/ 746401 w 1033465"/>
                  <a:gd name="connsiteY94" fmla="*/ 201789 h 838042"/>
                  <a:gd name="connsiteX95" fmla="*/ 694397 w 1033465"/>
                  <a:gd name="connsiteY95" fmla="*/ 226429 h 838042"/>
                  <a:gd name="connsiteX96" fmla="*/ 656678 w 1033465"/>
                  <a:gd name="connsiteY96" fmla="*/ 257626 h 838042"/>
                  <a:gd name="connsiteX97" fmla="*/ 616001 w 1033465"/>
                  <a:gd name="connsiteY97" fmla="*/ 286712 h 838042"/>
                  <a:gd name="connsiteX98" fmla="*/ 564857 w 1033465"/>
                  <a:gd name="connsiteY98" fmla="*/ 287389 h 838042"/>
                  <a:gd name="connsiteX99" fmla="*/ 530567 w 1033465"/>
                  <a:gd name="connsiteY99" fmla="*/ 274054 h 838042"/>
                  <a:gd name="connsiteX100" fmla="*/ 507707 w 1033465"/>
                  <a:gd name="connsiteY100" fmla="*/ 235954 h 838042"/>
                  <a:gd name="connsiteX101" fmla="*/ 509612 w 1033465"/>
                  <a:gd name="connsiteY101" fmla="*/ 171184 h 838042"/>
                  <a:gd name="connsiteX102" fmla="*/ 508314 w 1033465"/>
                  <a:gd name="connsiteY102" fmla="*/ 73485 h 838042"/>
                  <a:gd name="connsiteX103" fmla="*/ 454116 w 1033465"/>
                  <a:gd name="connsiteY103" fmla="*/ 11248 h 838042"/>
                  <a:gd name="connsiteX104" fmla="*/ 442470 w 1033465"/>
                  <a:gd name="connsiteY104" fmla="*/ 75864 h 838042"/>
                  <a:gd name="connsiteX105" fmla="*/ 439226 w 1033465"/>
                  <a:gd name="connsiteY105" fmla="*/ 132660 h 838042"/>
                  <a:gd name="connsiteX106" fmla="*/ 436054 w 1033465"/>
                  <a:gd name="connsiteY106"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7 w 1033465"/>
                  <a:gd name="connsiteY14" fmla="*/ 272149 h 838042"/>
                  <a:gd name="connsiteX15" fmla="*/ 82892 w 1033465"/>
                  <a:gd name="connsiteY15" fmla="*/ 281674 h 838042"/>
                  <a:gd name="connsiteX16" fmla="*/ 126707 w 1033465"/>
                  <a:gd name="connsiteY16" fmla="*/ 289294 h 838042"/>
                  <a:gd name="connsiteX17" fmla="*/ 193382 w 1033465"/>
                  <a:gd name="connsiteY17" fmla="*/ 308344 h 838042"/>
                  <a:gd name="connsiteX18" fmla="*/ 228811 w 1033465"/>
                  <a:gd name="connsiteY18" fmla="*/ 323832 h 838042"/>
                  <a:gd name="connsiteX19" fmla="*/ 282210 w 1033465"/>
                  <a:gd name="connsiteY19" fmla="*/ 354067 h 838042"/>
                  <a:gd name="connsiteX20" fmla="*/ 281012 w 1033465"/>
                  <a:gd name="connsiteY20" fmla="*/ 399784 h 838042"/>
                  <a:gd name="connsiteX21" fmla="*/ 265772 w 1033465"/>
                  <a:gd name="connsiteY21" fmla="*/ 447409 h 838042"/>
                  <a:gd name="connsiteX22" fmla="*/ 254342 w 1033465"/>
                  <a:gd name="connsiteY22" fmla="*/ 455029 h 838042"/>
                  <a:gd name="connsiteX23" fmla="*/ 242912 w 1033465"/>
                  <a:gd name="connsiteY23" fmla="*/ 458839 h 838042"/>
                  <a:gd name="connsiteX24" fmla="*/ 128612 w 1033465"/>
                  <a:gd name="connsiteY24" fmla="*/ 458839 h 838042"/>
                  <a:gd name="connsiteX25" fmla="*/ 122897 w 1033465"/>
                  <a:gd name="connsiteY25" fmla="*/ 460744 h 838042"/>
                  <a:gd name="connsiteX26" fmla="*/ 107657 w 1033465"/>
                  <a:gd name="connsiteY26" fmla="*/ 462649 h 838042"/>
                  <a:gd name="connsiteX27" fmla="*/ 90512 w 1033465"/>
                  <a:gd name="connsiteY27" fmla="*/ 468364 h 838042"/>
                  <a:gd name="connsiteX28" fmla="*/ 84797 w 1033465"/>
                  <a:gd name="connsiteY28" fmla="*/ 470269 h 838042"/>
                  <a:gd name="connsiteX29" fmla="*/ 79082 w 1033465"/>
                  <a:gd name="connsiteY29" fmla="*/ 474079 h 838042"/>
                  <a:gd name="connsiteX30" fmla="*/ 67652 w 1033465"/>
                  <a:gd name="connsiteY30" fmla="*/ 475984 h 838042"/>
                  <a:gd name="connsiteX31" fmla="*/ 29552 w 1033465"/>
                  <a:gd name="connsiteY31" fmla="*/ 477889 h 838042"/>
                  <a:gd name="connsiteX32" fmla="*/ 18122 w 1033465"/>
                  <a:gd name="connsiteY32" fmla="*/ 483604 h 838042"/>
                  <a:gd name="connsiteX33" fmla="*/ 8597 w 1033465"/>
                  <a:gd name="connsiteY33" fmla="*/ 493129 h 838042"/>
                  <a:gd name="connsiteX34" fmla="*/ 6692 w 1033465"/>
                  <a:gd name="connsiteY34" fmla="*/ 498844 h 838042"/>
                  <a:gd name="connsiteX35" fmla="*/ 2882 w 1033465"/>
                  <a:gd name="connsiteY35" fmla="*/ 504559 h 838042"/>
                  <a:gd name="connsiteX36" fmla="*/ 14312 w 1033465"/>
                  <a:gd name="connsiteY36" fmla="*/ 540754 h 838042"/>
                  <a:gd name="connsiteX37" fmla="*/ 147662 w 1033465"/>
                  <a:gd name="connsiteY37" fmla="*/ 540754 h 838042"/>
                  <a:gd name="connsiteX38" fmla="*/ 155282 w 1033465"/>
                  <a:gd name="connsiteY38" fmla="*/ 538849 h 838042"/>
                  <a:gd name="connsiteX39" fmla="*/ 305777 w 1033465"/>
                  <a:gd name="connsiteY39" fmla="*/ 533134 h 838042"/>
                  <a:gd name="connsiteX40" fmla="*/ 321017 w 1033465"/>
                  <a:gd name="connsiteY40" fmla="*/ 540754 h 838042"/>
                  <a:gd name="connsiteX41" fmla="*/ 332447 w 1033465"/>
                  <a:gd name="connsiteY41" fmla="*/ 546469 h 838042"/>
                  <a:gd name="connsiteX42" fmla="*/ 336257 w 1033465"/>
                  <a:gd name="connsiteY42" fmla="*/ 552184 h 838042"/>
                  <a:gd name="connsiteX43" fmla="*/ 341972 w 1033465"/>
                  <a:gd name="connsiteY43" fmla="*/ 554089 h 838042"/>
                  <a:gd name="connsiteX44" fmla="*/ 353402 w 1033465"/>
                  <a:gd name="connsiteY44" fmla="*/ 561709 h 838042"/>
                  <a:gd name="connsiteX45" fmla="*/ 359117 w 1033465"/>
                  <a:gd name="connsiteY45" fmla="*/ 565519 h 838042"/>
                  <a:gd name="connsiteX46" fmla="*/ 362927 w 1033465"/>
                  <a:gd name="connsiteY46" fmla="*/ 571234 h 838042"/>
                  <a:gd name="connsiteX47" fmla="*/ 368642 w 1033465"/>
                  <a:gd name="connsiteY47" fmla="*/ 582664 h 838042"/>
                  <a:gd name="connsiteX48" fmla="*/ 364832 w 1033465"/>
                  <a:gd name="connsiteY48" fmla="*/ 609334 h 838042"/>
                  <a:gd name="connsiteX49" fmla="*/ 361022 w 1033465"/>
                  <a:gd name="connsiteY49" fmla="*/ 615049 h 838042"/>
                  <a:gd name="connsiteX50" fmla="*/ 359117 w 1033465"/>
                  <a:gd name="connsiteY50" fmla="*/ 620764 h 838042"/>
                  <a:gd name="connsiteX51" fmla="*/ 355307 w 1033465"/>
                  <a:gd name="connsiteY51" fmla="*/ 626479 h 838042"/>
                  <a:gd name="connsiteX52" fmla="*/ 353402 w 1033465"/>
                  <a:gd name="connsiteY52" fmla="*/ 632194 h 838042"/>
                  <a:gd name="connsiteX53" fmla="*/ 349592 w 1033465"/>
                  <a:gd name="connsiteY53" fmla="*/ 637909 h 838042"/>
                  <a:gd name="connsiteX54" fmla="*/ 332447 w 1033465"/>
                  <a:gd name="connsiteY54" fmla="*/ 704584 h 838042"/>
                  <a:gd name="connsiteX55" fmla="*/ 330542 w 1033465"/>
                  <a:gd name="connsiteY55" fmla="*/ 756019 h 838042"/>
                  <a:gd name="connsiteX56" fmla="*/ 332447 w 1033465"/>
                  <a:gd name="connsiteY56" fmla="*/ 780784 h 838042"/>
                  <a:gd name="connsiteX57" fmla="*/ 334352 w 1033465"/>
                  <a:gd name="connsiteY57" fmla="*/ 786499 h 838042"/>
                  <a:gd name="connsiteX58" fmla="*/ 338162 w 1033465"/>
                  <a:gd name="connsiteY58" fmla="*/ 790309 h 838042"/>
                  <a:gd name="connsiteX59" fmla="*/ 366737 w 1033465"/>
                  <a:gd name="connsiteY59" fmla="*/ 836029 h 838042"/>
                  <a:gd name="connsiteX60" fmla="*/ 389597 w 1033465"/>
                  <a:gd name="connsiteY60" fmla="*/ 837934 h 838042"/>
                  <a:gd name="connsiteX61" fmla="*/ 397407 w 1033465"/>
                  <a:gd name="connsiteY61" fmla="*/ 833530 h 838042"/>
                  <a:gd name="connsiteX62" fmla="*/ 402932 w 1033465"/>
                  <a:gd name="connsiteY62" fmla="*/ 784594 h 838042"/>
                  <a:gd name="connsiteX63" fmla="*/ 406742 w 1033465"/>
                  <a:gd name="connsiteY63" fmla="*/ 727444 h 838042"/>
                  <a:gd name="connsiteX64" fmla="*/ 423887 w 1033465"/>
                  <a:gd name="connsiteY64" fmla="*/ 672199 h 838042"/>
                  <a:gd name="connsiteX65" fmla="*/ 429602 w 1033465"/>
                  <a:gd name="connsiteY65" fmla="*/ 658864 h 838042"/>
                  <a:gd name="connsiteX66" fmla="*/ 444084 w 1033465"/>
                  <a:gd name="connsiteY66" fmla="*/ 626947 h 838042"/>
                  <a:gd name="connsiteX67" fmla="*/ 464289 w 1033465"/>
                  <a:gd name="connsiteY67" fmla="*/ 600072 h 838042"/>
                  <a:gd name="connsiteX68" fmla="*/ 523510 w 1033465"/>
                  <a:gd name="connsiteY68" fmla="*/ 565123 h 838042"/>
                  <a:gd name="connsiteX69" fmla="*/ 599348 w 1033465"/>
                  <a:gd name="connsiteY69" fmla="*/ 550915 h 838042"/>
                  <a:gd name="connsiteX70" fmla="*/ 707801 w 1033465"/>
                  <a:gd name="connsiteY70" fmla="*/ 612819 h 838042"/>
                  <a:gd name="connsiteX71" fmla="*/ 780122 w 1033465"/>
                  <a:gd name="connsiteY71" fmla="*/ 656959 h 838042"/>
                  <a:gd name="connsiteX72" fmla="*/ 804887 w 1033465"/>
                  <a:gd name="connsiteY72" fmla="*/ 632194 h 838042"/>
                  <a:gd name="connsiteX73" fmla="*/ 801077 w 1033465"/>
                  <a:gd name="connsiteY73" fmla="*/ 601714 h 838042"/>
                  <a:gd name="connsiteX74" fmla="*/ 762796 w 1033465"/>
                  <a:gd name="connsiteY74" fmla="*/ 562523 h 838042"/>
                  <a:gd name="connsiteX75" fmla="*/ 650582 w 1033465"/>
                  <a:gd name="connsiteY75" fmla="*/ 479794 h 838042"/>
                  <a:gd name="connsiteX76" fmla="*/ 646772 w 1033465"/>
                  <a:gd name="connsiteY76" fmla="*/ 462649 h 838042"/>
                  <a:gd name="connsiteX77" fmla="*/ 658202 w 1033465"/>
                  <a:gd name="connsiteY77" fmla="*/ 426454 h 838042"/>
                  <a:gd name="connsiteX78" fmla="*/ 726782 w 1033465"/>
                  <a:gd name="connsiteY78" fmla="*/ 405499 h 838042"/>
                  <a:gd name="connsiteX79" fmla="*/ 813738 w 1033465"/>
                  <a:gd name="connsiteY79" fmla="*/ 406906 h 838042"/>
                  <a:gd name="connsiteX80" fmla="*/ 906231 w 1033465"/>
                  <a:gd name="connsiteY80" fmla="*/ 417646 h 838042"/>
                  <a:gd name="connsiteX81" fmla="*/ 1002290 w 1033465"/>
                  <a:gd name="connsiteY81" fmla="*/ 426835 h 838042"/>
                  <a:gd name="connsiteX82" fmla="*/ 1032449 w 1033465"/>
                  <a:gd name="connsiteY82" fmla="*/ 402711 h 838042"/>
                  <a:gd name="connsiteX83" fmla="*/ 1020514 w 1033465"/>
                  <a:gd name="connsiteY83" fmla="*/ 377797 h 838042"/>
                  <a:gd name="connsiteX84" fmla="*/ 964889 w 1033465"/>
                  <a:gd name="connsiteY84" fmla="*/ 358029 h 838042"/>
                  <a:gd name="connsiteX85" fmla="*/ 827747 w 1033465"/>
                  <a:gd name="connsiteY85" fmla="*/ 357874 h 838042"/>
                  <a:gd name="connsiteX86" fmla="*/ 755811 w 1033465"/>
                  <a:gd name="connsiteY86" fmla="*/ 361702 h 838042"/>
                  <a:gd name="connsiteX87" fmla="*/ 671537 w 1033465"/>
                  <a:gd name="connsiteY87" fmla="*/ 369304 h 838042"/>
                  <a:gd name="connsiteX88" fmla="*/ 644867 w 1033465"/>
                  <a:gd name="connsiteY88" fmla="*/ 338824 h 838042"/>
                  <a:gd name="connsiteX89" fmla="*/ 676403 w 1033465"/>
                  <a:gd name="connsiteY89" fmla="*/ 304962 h 838042"/>
                  <a:gd name="connsiteX90" fmla="*/ 707732 w 1033465"/>
                  <a:gd name="connsiteY90" fmla="*/ 283579 h 838042"/>
                  <a:gd name="connsiteX91" fmla="*/ 743927 w 1033465"/>
                  <a:gd name="connsiteY91" fmla="*/ 251194 h 838042"/>
                  <a:gd name="connsiteX92" fmla="*/ 783019 w 1033465"/>
                  <a:gd name="connsiteY92" fmla="*/ 213846 h 838042"/>
                  <a:gd name="connsiteX93" fmla="*/ 746401 w 1033465"/>
                  <a:gd name="connsiteY93" fmla="*/ 201789 h 838042"/>
                  <a:gd name="connsiteX94" fmla="*/ 694397 w 1033465"/>
                  <a:gd name="connsiteY94" fmla="*/ 226429 h 838042"/>
                  <a:gd name="connsiteX95" fmla="*/ 656678 w 1033465"/>
                  <a:gd name="connsiteY95" fmla="*/ 257626 h 838042"/>
                  <a:gd name="connsiteX96" fmla="*/ 616001 w 1033465"/>
                  <a:gd name="connsiteY96" fmla="*/ 286712 h 838042"/>
                  <a:gd name="connsiteX97" fmla="*/ 564857 w 1033465"/>
                  <a:gd name="connsiteY97" fmla="*/ 287389 h 838042"/>
                  <a:gd name="connsiteX98" fmla="*/ 530567 w 1033465"/>
                  <a:gd name="connsiteY98" fmla="*/ 274054 h 838042"/>
                  <a:gd name="connsiteX99" fmla="*/ 507707 w 1033465"/>
                  <a:gd name="connsiteY99" fmla="*/ 235954 h 838042"/>
                  <a:gd name="connsiteX100" fmla="*/ 509612 w 1033465"/>
                  <a:gd name="connsiteY100" fmla="*/ 171184 h 838042"/>
                  <a:gd name="connsiteX101" fmla="*/ 508314 w 1033465"/>
                  <a:gd name="connsiteY101" fmla="*/ 73485 h 838042"/>
                  <a:gd name="connsiteX102" fmla="*/ 454116 w 1033465"/>
                  <a:gd name="connsiteY102" fmla="*/ 11248 h 838042"/>
                  <a:gd name="connsiteX103" fmla="*/ 442470 w 1033465"/>
                  <a:gd name="connsiteY103" fmla="*/ 75864 h 838042"/>
                  <a:gd name="connsiteX104" fmla="*/ 439226 w 1033465"/>
                  <a:gd name="connsiteY104" fmla="*/ 132660 h 838042"/>
                  <a:gd name="connsiteX105" fmla="*/ 436054 w 1033465"/>
                  <a:gd name="connsiteY105"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7 w 1033465"/>
                  <a:gd name="connsiteY14" fmla="*/ 272149 h 838042"/>
                  <a:gd name="connsiteX15" fmla="*/ 126707 w 1033465"/>
                  <a:gd name="connsiteY15" fmla="*/ 289294 h 838042"/>
                  <a:gd name="connsiteX16" fmla="*/ 193382 w 1033465"/>
                  <a:gd name="connsiteY16" fmla="*/ 308344 h 838042"/>
                  <a:gd name="connsiteX17" fmla="*/ 228811 w 1033465"/>
                  <a:gd name="connsiteY17" fmla="*/ 323832 h 838042"/>
                  <a:gd name="connsiteX18" fmla="*/ 282210 w 1033465"/>
                  <a:gd name="connsiteY18" fmla="*/ 354067 h 838042"/>
                  <a:gd name="connsiteX19" fmla="*/ 281012 w 1033465"/>
                  <a:gd name="connsiteY19" fmla="*/ 399784 h 838042"/>
                  <a:gd name="connsiteX20" fmla="*/ 265772 w 1033465"/>
                  <a:gd name="connsiteY20" fmla="*/ 447409 h 838042"/>
                  <a:gd name="connsiteX21" fmla="*/ 254342 w 1033465"/>
                  <a:gd name="connsiteY21" fmla="*/ 455029 h 838042"/>
                  <a:gd name="connsiteX22" fmla="*/ 242912 w 1033465"/>
                  <a:gd name="connsiteY22" fmla="*/ 458839 h 838042"/>
                  <a:gd name="connsiteX23" fmla="*/ 128612 w 1033465"/>
                  <a:gd name="connsiteY23" fmla="*/ 458839 h 838042"/>
                  <a:gd name="connsiteX24" fmla="*/ 122897 w 1033465"/>
                  <a:gd name="connsiteY24" fmla="*/ 460744 h 838042"/>
                  <a:gd name="connsiteX25" fmla="*/ 107657 w 1033465"/>
                  <a:gd name="connsiteY25" fmla="*/ 462649 h 838042"/>
                  <a:gd name="connsiteX26" fmla="*/ 90512 w 1033465"/>
                  <a:gd name="connsiteY26" fmla="*/ 468364 h 838042"/>
                  <a:gd name="connsiteX27" fmla="*/ 84797 w 1033465"/>
                  <a:gd name="connsiteY27" fmla="*/ 470269 h 838042"/>
                  <a:gd name="connsiteX28" fmla="*/ 79082 w 1033465"/>
                  <a:gd name="connsiteY28" fmla="*/ 474079 h 838042"/>
                  <a:gd name="connsiteX29" fmla="*/ 67652 w 1033465"/>
                  <a:gd name="connsiteY29" fmla="*/ 475984 h 838042"/>
                  <a:gd name="connsiteX30" fmla="*/ 29552 w 1033465"/>
                  <a:gd name="connsiteY30" fmla="*/ 477889 h 838042"/>
                  <a:gd name="connsiteX31" fmla="*/ 18122 w 1033465"/>
                  <a:gd name="connsiteY31" fmla="*/ 483604 h 838042"/>
                  <a:gd name="connsiteX32" fmla="*/ 8597 w 1033465"/>
                  <a:gd name="connsiteY32" fmla="*/ 493129 h 838042"/>
                  <a:gd name="connsiteX33" fmla="*/ 6692 w 1033465"/>
                  <a:gd name="connsiteY33" fmla="*/ 498844 h 838042"/>
                  <a:gd name="connsiteX34" fmla="*/ 2882 w 1033465"/>
                  <a:gd name="connsiteY34" fmla="*/ 504559 h 838042"/>
                  <a:gd name="connsiteX35" fmla="*/ 14312 w 1033465"/>
                  <a:gd name="connsiteY35" fmla="*/ 540754 h 838042"/>
                  <a:gd name="connsiteX36" fmla="*/ 147662 w 1033465"/>
                  <a:gd name="connsiteY36" fmla="*/ 540754 h 838042"/>
                  <a:gd name="connsiteX37" fmla="*/ 155282 w 1033465"/>
                  <a:gd name="connsiteY37" fmla="*/ 538849 h 838042"/>
                  <a:gd name="connsiteX38" fmla="*/ 305777 w 1033465"/>
                  <a:gd name="connsiteY38" fmla="*/ 533134 h 838042"/>
                  <a:gd name="connsiteX39" fmla="*/ 321017 w 1033465"/>
                  <a:gd name="connsiteY39" fmla="*/ 540754 h 838042"/>
                  <a:gd name="connsiteX40" fmla="*/ 332447 w 1033465"/>
                  <a:gd name="connsiteY40" fmla="*/ 546469 h 838042"/>
                  <a:gd name="connsiteX41" fmla="*/ 336257 w 1033465"/>
                  <a:gd name="connsiteY41" fmla="*/ 552184 h 838042"/>
                  <a:gd name="connsiteX42" fmla="*/ 341972 w 1033465"/>
                  <a:gd name="connsiteY42" fmla="*/ 554089 h 838042"/>
                  <a:gd name="connsiteX43" fmla="*/ 353402 w 1033465"/>
                  <a:gd name="connsiteY43" fmla="*/ 561709 h 838042"/>
                  <a:gd name="connsiteX44" fmla="*/ 359117 w 1033465"/>
                  <a:gd name="connsiteY44" fmla="*/ 565519 h 838042"/>
                  <a:gd name="connsiteX45" fmla="*/ 362927 w 1033465"/>
                  <a:gd name="connsiteY45" fmla="*/ 571234 h 838042"/>
                  <a:gd name="connsiteX46" fmla="*/ 368642 w 1033465"/>
                  <a:gd name="connsiteY46" fmla="*/ 582664 h 838042"/>
                  <a:gd name="connsiteX47" fmla="*/ 364832 w 1033465"/>
                  <a:gd name="connsiteY47" fmla="*/ 609334 h 838042"/>
                  <a:gd name="connsiteX48" fmla="*/ 361022 w 1033465"/>
                  <a:gd name="connsiteY48" fmla="*/ 615049 h 838042"/>
                  <a:gd name="connsiteX49" fmla="*/ 359117 w 1033465"/>
                  <a:gd name="connsiteY49" fmla="*/ 620764 h 838042"/>
                  <a:gd name="connsiteX50" fmla="*/ 355307 w 1033465"/>
                  <a:gd name="connsiteY50" fmla="*/ 626479 h 838042"/>
                  <a:gd name="connsiteX51" fmla="*/ 353402 w 1033465"/>
                  <a:gd name="connsiteY51" fmla="*/ 632194 h 838042"/>
                  <a:gd name="connsiteX52" fmla="*/ 349592 w 1033465"/>
                  <a:gd name="connsiteY52" fmla="*/ 637909 h 838042"/>
                  <a:gd name="connsiteX53" fmla="*/ 332447 w 1033465"/>
                  <a:gd name="connsiteY53" fmla="*/ 704584 h 838042"/>
                  <a:gd name="connsiteX54" fmla="*/ 330542 w 1033465"/>
                  <a:gd name="connsiteY54" fmla="*/ 756019 h 838042"/>
                  <a:gd name="connsiteX55" fmla="*/ 332447 w 1033465"/>
                  <a:gd name="connsiteY55" fmla="*/ 780784 h 838042"/>
                  <a:gd name="connsiteX56" fmla="*/ 334352 w 1033465"/>
                  <a:gd name="connsiteY56" fmla="*/ 786499 h 838042"/>
                  <a:gd name="connsiteX57" fmla="*/ 338162 w 1033465"/>
                  <a:gd name="connsiteY57" fmla="*/ 790309 h 838042"/>
                  <a:gd name="connsiteX58" fmla="*/ 366737 w 1033465"/>
                  <a:gd name="connsiteY58" fmla="*/ 836029 h 838042"/>
                  <a:gd name="connsiteX59" fmla="*/ 389597 w 1033465"/>
                  <a:gd name="connsiteY59" fmla="*/ 837934 h 838042"/>
                  <a:gd name="connsiteX60" fmla="*/ 397407 w 1033465"/>
                  <a:gd name="connsiteY60" fmla="*/ 833530 h 838042"/>
                  <a:gd name="connsiteX61" fmla="*/ 402932 w 1033465"/>
                  <a:gd name="connsiteY61" fmla="*/ 784594 h 838042"/>
                  <a:gd name="connsiteX62" fmla="*/ 406742 w 1033465"/>
                  <a:gd name="connsiteY62" fmla="*/ 727444 h 838042"/>
                  <a:gd name="connsiteX63" fmla="*/ 423887 w 1033465"/>
                  <a:gd name="connsiteY63" fmla="*/ 672199 h 838042"/>
                  <a:gd name="connsiteX64" fmla="*/ 429602 w 1033465"/>
                  <a:gd name="connsiteY64" fmla="*/ 658864 h 838042"/>
                  <a:gd name="connsiteX65" fmla="*/ 444084 w 1033465"/>
                  <a:gd name="connsiteY65" fmla="*/ 626947 h 838042"/>
                  <a:gd name="connsiteX66" fmla="*/ 464289 w 1033465"/>
                  <a:gd name="connsiteY66" fmla="*/ 600072 h 838042"/>
                  <a:gd name="connsiteX67" fmla="*/ 523510 w 1033465"/>
                  <a:gd name="connsiteY67" fmla="*/ 565123 h 838042"/>
                  <a:gd name="connsiteX68" fmla="*/ 599348 w 1033465"/>
                  <a:gd name="connsiteY68" fmla="*/ 550915 h 838042"/>
                  <a:gd name="connsiteX69" fmla="*/ 707801 w 1033465"/>
                  <a:gd name="connsiteY69" fmla="*/ 612819 h 838042"/>
                  <a:gd name="connsiteX70" fmla="*/ 780122 w 1033465"/>
                  <a:gd name="connsiteY70" fmla="*/ 656959 h 838042"/>
                  <a:gd name="connsiteX71" fmla="*/ 804887 w 1033465"/>
                  <a:gd name="connsiteY71" fmla="*/ 632194 h 838042"/>
                  <a:gd name="connsiteX72" fmla="*/ 801077 w 1033465"/>
                  <a:gd name="connsiteY72" fmla="*/ 601714 h 838042"/>
                  <a:gd name="connsiteX73" fmla="*/ 762796 w 1033465"/>
                  <a:gd name="connsiteY73" fmla="*/ 562523 h 838042"/>
                  <a:gd name="connsiteX74" fmla="*/ 650582 w 1033465"/>
                  <a:gd name="connsiteY74" fmla="*/ 479794 h 838042"/>
                  <a:gd name="connsiteX75" fmla="*/ 646772 w 1033465"/>
                  <a:gd name="connsiteY75" fmla="*/ 462649 h 838042"/>
                  <a:gd name="connsiteX76" fmla="*/ 658202 w 1033465"/>
                  <a:gd name="connsiteY76" fmla="*/ 426454 h 838042"/>
                  <a:gd name="connsiteX77" fmla="*/ 726782 w 1033465"/>
                  <a:gd name="connsiteY77" fmla="*/ 405499 h 838042"/>
                  <a:gd name="connsiteX78" fmla="*/ 813738 w 1033465"/>
                  <a:gd name="connsiteY78" fmla="*/ 406906 h 838042"/>
                  <a:gd name="connsiteX79" fmla="*/ 906231 w 1033465"/>
                  <a:gd name="connsiteY79" fmla="*/ 417646 h 838042"/>
                  <a:gd name="connsiteX80" fmla="*/ 1002290 w 1033465"/>
                  <a:gd name="connsiteY80" fmla="*/ 426835 h 838042"/>
                  <a:gd name="connsiteX81" fmla="*/ 1032449 w 1033465"/>
                  <a:gd name="connsiteY81" fmla="*/ 402711 h 838042"/>
                  <a:gd name="connsiteX82" fmla="*/ 1020514 w 1033465"/>
                  <a:gd name="connsiteY82" fmla="*/ 377797 h 838042"/>
                  <a:gd name="connsiteX83" fmla="*/ 964889 w 1033465"/>
                  <a:gd name="connsiteY83" fmla="*/ 358029 h 838042"/>
                  <a:gd name="connsiteX84" fmla="*/ 827747 w 1033465"/>
                  <a:gd name="connsiteY84" fmla="*/ 357874 h 838042"/>
                  <a:gd name="connsiteX85" fmla="*/ 755811 w 1033465"/>
                  <a:gd name="connsiteY85" fmla="*/ 361702 h 838042"/>
                  <a:gd name="connsiteX86" fmla="*/ 671537 w 1033465"/>
                  <a:gd name="connsiteY86" fmla="*/ 369304 h 838042"/>
                  <a:gd name="connsiteX87" fmla="*/ 644867 w 1033465"/>
                  <a:gd name="connsiteY87" fmla="*/ 338824 h 838042"/>
                  <a:gd name="connsiteX88" fmla="*/ 676403 w 1033465"/>
                  <a:gd name="connsiteY88" fmla="*/ 304962 h 838042"/>
                  <a:gd name="connsiteX89" fmla="*/ 707732 w 1033465"/>
                  <a:gd name="connsiteY89" fmla="*/ 283579 h 838042"/>
                  <a:gd name="connsiteX90" fmla="*/ 743927 w 1033465"/>
                  <a:gd name="connsiteY90" fmla="*/ 251194 h 838042"/>
                  <a:gd name="connsiteX91" fmla="*/ 783019 w 1033465"/>
                  <a:gd name="connsiteY91" fmla="*/ 213846 h 838042"/>
                  <a:gd name="connsiteX92" fmla="*/ 746401 w 1033465"/>
                  <a:gd name="connsiteY92" fmla="*/ 201789 h 838042"/>
                  <a:gd name="connsiteX93" fmla="*/ 694397 w 1033465"/>
                  <a:gd name="connsiteY93" fmla="*/ 226429 h 838042"/>
                  <a:gd name="connsiteX94" fmla="*/ 656678 w 1033465"/>
                  <a:gd name="connsiteY94" fmla="*/ 257626 h 838042"/>
                  <a:gd name="connsiteX95" fmla="*/ 616001 w 1033465"/>
                  <a:gd name="connsiteY95" fmla="*/ 286712 h 838042"/>
                  <a:gd name="connsiteX96" fmla="*/ 564857 w 1033465"/>
                  <a:gd name="connsiteY96" fmla="*/ 287389 h 838042"/>
                  <a:gd name="connsiteX97" fmla="*/ 530567 w 1033465"/>
                  <a:gd name="connsiteY97" fmla="*/ 274054 h 838042"/>
                  <a:gd name="connsiteX98" fmla="*/ 507707 w 1033465"/>
                  <a:gd name="connsiteY98" fmla="*/ 235954 h 838042"/>
                  <a:gd name="connsiteX99" fmla="*/ 509612 w 1033465"/>
                  <a:gd name="connsiteY99" fmla="*/ 171184 h 838042"/>
                  <a:gd name="connsiteX100" fmla="*/ 508314 w 1033465"/>
                  <a:gd name="connsiteY100" fmla="*/ 73485 h 838042"/>
                  <a:gd name="connsiteX101" fmla="*/ 454116 w 1033465"/>
                  <a:gd name="connsiteY101" fmla="*/ 11248 h 838042"/>
                  <a:gd name="connsiteX102" fmla="*/ 442470 w 1033465"/>
                  <a:gd name="connsiteY102" fmla="*/ 75864 h 838042"/>
                  <a:gd name="connsiteX103" fmla="*/ 439226 w 1033465"/>
                  <a:gd name="connsiteY103" fmla="*/ 132660 h 838042"/>
                  <a:gd name="connsiteX104" fmla="*/ 436054 w 1033465"/>
                  <a:gd name="connsiteY104"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47332 w 1033465"/>
                  <a:gd name="connsiteY13" fmla="*/ 239564 h 838042"/>
                  <a:gd name="connsiteX14" fmla="*/ 65748 w 1033465"/>
                  <a:gd name="connsiteY14" fmla="*/ 272150 h 838042"/>
                  <a:gd name="connsiteX15" fmla="*/ 126707 w 1033465"/>
                  <a:gd name="connsiteY15" fmla="*/ 289294 h 838042"/>
                  <a:gd name="connsiteX16" fmla="*/ 193382 w 1033465"/>
                  <a:gd name="connsiteY16" fmla="*/ 308344 h 838042"/>
                  <a:gd name="connsiteX17" fmla="*/ 228811 w 1033465"/>
                  <a:gd name="connsiteY17" fmla="*/ 323832 h 838042"/>
                  <a:gd name="connsiteX18" fmla="*/ 282210 w 1033465"/>
                  <a:gd name="connsiteY18" fmla="*/ 354067 h 838042"/>
                  <a:gd name="connsiteX19" fmla="*/ 281012 w 1033465"/>
                  <a:gd name="connsiteY19" fmla="*/ 399784 h 838042"/>
                  <a:gd name="connsiteX20" fmla="*/ 265772 w 1033465"/>
                  <a:gd name="connsiteY20" fmla="*/ 447409 h 838042"/>
                  <a:gd name="connsiteX21" fmla="*/ 254342 w 1033465"/>
                  <a:gd name="connsiteY21" fmla="*/ 455029 h 838042"/>
                  <a:gd name="connsiteX22" fmla="*/ 242912 w 1033465"/>
                  <a:gd name="connsiteY22" fmla="*/ 458839 h 838042"/>
                  <a:gd name="connsiteX23" fmla="*/ 128612 w 1033465"/>
                  <a:gd name="connsiteY23" fmla="*/ 458839 h 838042"/>
                  <a:gd name="connsiteX24" fmla="*/ 122897 w 1033465"/>
                  <a:gd name="connsiteY24" fmla="*/ 460744 h 838042"/>
                  <a:gd name="connsiteX25" fmla="*/ 107657 w 1033465"/>
                  <a:gd name="connsiteY25" fmla="*/ 462649 h 838042"/>
                  <a:gd name="connsiteX26" fmla="*/ 90512 w 1033465"/>
                  <a:gd name="connsiteY26" fmla="*/ 468364 h 838042"/>
                  <a:gd name="connsiteX27" fmla="*/ 84797 w 1033465"/>
                  <a:gd name="connsiteY27" fmla="*/ 470269 h 838042"/>
                  <a:gd name="connsiteX28" fmla="*/ 79082 w 1033465"/>
                  <a:gd name="connsiteY28" fmla="*/ 474079 h 838042"/>
                  <a:gd name="connsiteX29" fmla="*/ 67652 w 1033465"/>
                  <a:gd name="connsiteY29" fmla="*/ 475984 h 838042"/>
                  <a:gd name="connsiteX30" fmla="*/ 29552 w 1033465"/>
                  <a:gd name="connsiteY30" fmla="*/ 477889 h 838042"/>
                  <a:gd name="connsiteX31" fmla="*/ 18122 w 1033465"/>
                  <a:gd name="connsiteY31" fmla="*/ 483604 h 838042"/>
                  <a:gd name="connsiteX32" fmla="*/ 8597 w 1033465"/>
                  <a:gd name="connsiteY32" fmla="*/ 493129 h 838042"/>
                  <a:gd name="connsiteX33" fmla="*/ 6692 w 1033465"/>
                  <a:gd name="connsiteY33" fmla="*/ 498844 h 838042"/>
                  <a:gd name="connsiteX34" fmla="*/ 2882 w 1033465"/>
                  <a:gd name="connsiteY34" fmla="*/ 504559 h 838042"/>
                  <a:gd name="connsiteX35" fmla="*/ 14312 w 1033465"/>
                  <a:gd name="connsiteY35" fmla="*/ 540754 h 838042"/>
                  <a:gd name="connsiteX36" fmla="*/ 147662 w 1033465"/>
                  <a:gd name="connsiteY36" fmla="*/ 540754 h 838042"/>
                  <a:gd name="connsiteX37" fmla="*/ 155282 w 1033465"/>
                  <a:gd name="connsiteY37" fmla="*/ 538849 h 838042"/>
                  <a:gd name="connsiteX38" fmla="*/ 305777 w 1033465"/>
                  <a:gd name="connsiteY38" fmla="*/ 533134 h 838042"/>
                  <a:gd name="connsiteX39" fmla="*/ 321017 w 1033465"/>
                  <a:gd name="connsiteY39" fmla="*/ 540754 h 838042"/>
                  <a:gd name="connsiteX40" fmla="*/ 332447 w 1033465"/>
                  <a:gd name="connsiteY40" fmla="*/ 546469 h 838042"/>
                  <a:gd name="connsiteX41" fmla="*/ 336257 w 1033465"/>
                  <a:gd name="connsiteY41" fmla="*/ 552184 h 838042"/>
                  <a:gd name="connsiteX42" fmla="*/ 341972 w 1033465"/>
                  <a:gd name="connsiteY42" fmla="*/ 554089 h 838042"/>
                  <a:gd name="connsiteX43" fmla="*/ 353402 w 1033465"/>
                  <a:gd name="connsiteY43" fmla="*/ 561709 h 838042"/>
                  <a:gd name="connsiteX44" fmla="*/ 359117 w 1033465"/>
                  <a:gd name="connsiteY44" fmla="*/ 565519 h 838042"/>
                  <a:gd name="connsiteX45" fmla="*/ 362927 w 1033465"/>
                  <a:gd name="connsiteY45" fmla="*/ 571234 h 838042"/>
                  <a:gd name="connsiteX46" fmla="*/ 368642 w 1033465"/>
                  <a:gd name="connsiteY46" fmla="*/ 582664 h 838042"/>
                  <a:gd name="connsiteX47" fmla="*/ 364832 w 1033465"/>
                  <a:gd name="connsiteY47" fmla="*/ 609334 h 838042"/>
                  <a:gd name="connsiteX48" fmla="*/ 361022 w 1033465"/>
                  <a:gd name="connsiteY48" fmla="*/ 615049 h 838042"/>
                  <a:gd name="connsiteX49" fmla="*/ 359117 w 1033465"/>
                  <a:gd name="connsiteY49" fmla="*/ 620764 h 838042"/>
                  <a:gd name="connsiteX50" fmla="*/ 355307 w 1033465"/>
                  <a:gd name="connsiteY50" fmla="*/ 626479 h 838042"/>
                  <a:gd name="connsiteX51" fmla="*/ 353402 w 1033465"/>
                  <a:gd name="connsiteY51" fmla="*/ 632194 h 838042"/>
                  <a:gd name="connsiteX52" fmla="*/ 349592 w 1033465"/>
                  <a:gd name="connsiteY52" fmla="*/ 637909 h 838042"/>
                  <a:gd name="connsiteX53" fmla="*/ 332447 w 1033465"/>
                  <a:gd name="connsiteY53" fmla="*/ 704584 h 838042"/>
                  <a:gd name="connsiteX54" fmla="*/ 330542 w 1033465"/>
                  <a:gd name="connsiteY54" fmla="*/ 756019 h 838042"/>
                  <a:gd name="connsiteX55" fmla="*/ 332447 w 1033465"/>
                  <a:gd name="connsiteY55" fmla="*/ 780784 h 838042"/>
                  <a:gd name="connsiteX56" fmla="*/ 334352 w 1033465"/>
                  <a:gd name="connsiteY56" fmla="*/ 786499 h 838042"/>
                  <a:gd name="connsiteX57" fmla="*/ 338162 w 1033465"/>
                  <a:gd name="connsiteY57" fmla="*/ 790309 h 838042"/>
                  <a:gd name="connsiteX58" fmla="*/ 366737 w 1033465"/>
                  <a:gd name="connsiteY58" fmla="*/ 836029 h 838042"/>
                  <a:gd name="connsiteX59" fmla="*/ 389597 w 1033465"/>
                  <a:gd name="connsiteY59" fmla="*/ 837934 h 838042"/>
                  <a:gd name="connsiteX60" fmla="*/ 397407 w 1033465"/>
                  <a:gd name="connsiteY60" fmla="*/ 833530 h 838042"/>
                  <a:gd name="connsiteX61" fmla="*/ 402932 w 1033465"/>
                  <a:gd name="connsiteY61" fmla="*/ 784594 h 838042"/>
                  <a:gd name="connsiteX62" fmla="*/ 406742 w 1033465"/>
                  <a:gd name="connsiteY62" fmla="*/ 727444 h 838042"/>
                  <a:gd name="connsiteX63" fmla="*/ 423887 w 1033465"/>
                  <a:gd name="connsiteY63" fmla="*/ 672199 h 838042"/>
                  <a:gd name="connsiteX64" fmla="*/ 429602 w 1033465"/>
                  <a:gd name="connsiteY64" fmla="*/ 658864 h 838042"/>
                  <a:gd name="connsiteX65" fmla="*/ 444084 w 1033465"/>
                  <a:gd name="connsiteY65" fmla="*/ 626947 h 838042"/>
                  <a:gd name="connsiteX66" fmla="*/ 464289 w 1033465"/>
                  <a:gd name="connsiteY66" fmla="*/ 600072 h 838042"/>
                  <a:gd name="connsiteX67" fmla="*/ 523510 w 1033465"/>
                  <a:gd name="connsiteY67" fmla="*/ 565123 h 838042"/>
                  <a:gd name="connsiteX68" fmla="*/ 599348 w 1033465"/>
                  <a:gd name="connsiteY68" fmla="*/ 550915 h 838042"/>
                  <a:gd name="connsiteX69" fmla="*/ 707801 w 1033465"/>
                  <a:gd name="connsiteY69" fmla="*/ 612819 h 838042"/>
                  <a:gd name="connsiteX70" fmla="*/ 780122 w 1033465"/>
                  <a:gd name="connsiteY70" fmla="*/ 656959 h 838042"/>
                  <a:gd name="connsiteX71" fmla="*/ 804887 w 1033465"/>
                  <a:gd name="connsiteY71" fmla="*/ 632194 h 838042"/>
                  <a:gd name="connsiteX72" fmla="*/ 801077 w 1033465"/>
                  <a:gd name="connsiteY72" fmla="*/ 601714 h 838042"/>
                  <a:gd name="connsiteX73" fmla="*/ 762796 w 1033465"/>
                  <a:gd name="connsiteY73" fmla="*/ 562523 h 838042"/>
                  <a:gd name="connsiteX74" fmla="*/ 650582 w 1033465"/>
                  <a:gd name="connsiteY74" fmla="*/ 479794 h 838042"/>
                  <a:gd name="connsiteX75" fmla="*/ 646772 w 1033465"/>
                  <a:gd name="connsiteY75" fmla="*/ 462649 h 838042"/>
                  <a:gd name="connsiteX76" fmla="*/ 658202 w 1033465"/>
                  <a:gd name="connsiteY76" fmla="*/ 426454 h 838042"/>
                  <a:gd name="connsiteX77" fmla="*/ 726782 w 1033465"/>
                  <a:gd name="connsiteY77" fmla="*/ 405499 h 838042"/>
                  <a:gd name="connsiteX78" fmla="*/ 813738 w 1033465"/>
                  <a:gd name="connsiteY78" fmla="*/ 406906 h 838042"/>
                  <a:gd name="connsiteX79" fmla="*/ 906231 w 1033465"/>
                  <a:gd name="connsiteY79" fmla="*/ 417646 h 838042"/>
                  <a:gd name="connsiteX80" fmla="*/ 1002290 w 1033465"/>
                  <a:gd name="connsiteY80" fmla="*/ 426835 h 838042"/>
                  <a:gd name="connsiteX81" fmla="*/ 1032449 w 1033465"/>
                  <a:gd name="connsiteY81" fmla="*/ 402711 h 838042"/>
                  <a:gd name="connsiteX82" fmla="*/ 1020514 w 1033465"/>
                  <a:gd name="connsiteY82" fmla="*/ 377797 h 838042"/>
                  <a:gd name="connsiteX83" fmla="*/ 964889 w 1033465"/>
                  <a:gd name="connsiteY83" fmla="*/ 358029 h 838042"/>
                  <a:gd name="connsiteX84" fmla="*/ 827747 w 1033465"/>
                  <a:gd name="connsiteY84" fmla="*/ 357874 h 838042"/>
                  <a:gd name="connsiteX85" fmla="*/ 755811 w 1033465"/>
                  <a:gd name="connsiteY85" fmla="*/ 361702 h 838042"/>
                  <a:gd name="connsiteX86" fmla="*/ 671537 w 1033465"/>
                  <a:gd name="connsiteY86" fmla="*/ 369304 h 838042"/>
                  <a:gd name="connsiteX87" fmla="*/ 644867 w 1033465"/>
                  <a:gd name="connsiteY87" fmla="*/ 338824 h 838042"/>
                  <a:gd name="connsiteX88" fmla="*/ 676403 w 1033465"/>
                  <a:gd name="connsiteY88" fmla="*/ 304962 h 838042"/>
                  <a:gd name="connsiteX89" fmla="*/ 707732 w 1033465"/>
                  <a:gd name="connsiteY89" fmla="*/ 283579 h 838042"/>
                  <a:gd name="connsiteX90" fmla="*/ 743927 w 1033465"/>
                  <a:gd name="connsiteY90" fmla="*/ 251194 h 838042"/>
                  <a:gd name="connsiteX91" fmla="*/ 783019 w 1033465"/>
                  <a:gd name="connsiteY91" fmla="*/ 213846 h 838042"/>
                  <a:gd name="connsiteX92" fmla="*/ 746401 w 1033465"/>
                  <a:gd name="connsiteY92" fmla="*/ 201789 h 838042"/>
                  <a:gd name="connsiteX93" fmla="*/ 694397 w 1033465"/>
                  <a:gd name="connsiteY93" fmla="*/ 226429 h 838042"/>
                  <a:gd name="connsiteX94" fmla="*/ 656678 w 1033465"/>
                  <a:gd name="connsiteY94" fmla="*/ 257626 h 838042"/>
                  <a:gd name="connsiteX95" fmla="*/ 616001 w 1033465"/>
                  <a:gd name="connsiteY95" fmla="*/ 286712 h 838042"/>
                  <a:gd name="connsiteX96" fmla="*/ 564857 w 1033465"/>
                  <a:gd name="connsiteY96" fmla="*/ 287389 h 838042"/>
                  <a:gd name="connsiteX97" fmla="*/ 530567 w 1033465"/>
                  <a:gd name="connsiteY97" fmla="*/ 274054 h 838042"/>
                  <a:gd name="connsiteX98" fmla="*/ 507707 w 1033465"/>
                  <a:gd name="connsiteY98" fmla="*/ 235954 h 838042"/>
                  <a:gd name="connsiteX99" fmla="*/ 509612 w 1033465"/>
                  <a:gd name="connsiteY99" fmla="*/ 171184 h 838042"/>
                  <a:gd name="connsiteX100" fmla="*/ 508314 w 1033465"/>
                  <a:gd name="connsiteY100" fmla="*/ 73485 h 838042"/>
                  <a:gd name="connsiteX101" fmla="*/ 454116 w 1033465"/>
                  <a:gd name="connsiteY101" fmla="*/ 11248 h 838042"/>
                  <a:gd name="connsiteX102" fmla="*/ 442470 w 1033465"/>
                  <a:gd name="connsiteY102" fmla="*/ 75864 h 838042"/>
                  <a:gd name="connsiteX103" fmla="*/ 439226 w 1033465"/>
                  <a:gd name="connsiteY103" fmla="*/ 132660 h 838042"/>
                  <a:gd name="connsiteX104" fmla="*/ 436054 w 1033465"/>
                  <a:gd name="connsiteY104"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2412 w 1033465"/>
                  <a:gd name="connsiteY12" fmla="*/ 256909 h 838042"/>
                  <a:gd name="connsiteX13" fmla="*/ 65748 w 1033465"/>
                  <a:gd name="connsiteY13" fmla="*/ 272150 h 838042"/>
                  <a:gd name="connsiteX14" fmla="*/ 126707 w 1033465"/>
                  <a:gd name="connsiteY14" fmla="*/ 289294 h 838042"/>
                  <a:gd name="connsiteX15" fmla="*/ 193382 w 1033465"/>
                  <a:gd name="connsiteY15" fmla="*/ 308344 h 838042"/>
                  <a:gd name="connsiteX16" fmla="*/ 228811 w 1033465"/>
                  <a:gd name="connsiteY16" fmla="*/ 323832 h 838042"/>
                  <a:gd name="connsiteX17" fmla="*/ 282210 w 1033465"/>
                  <a:gd name="connsiteY17" fmla="*/ 354067 h 838042"/>
                  <a:gd name="connsiteX18" fmla="*/ 281012 w 1033465"/>
                  <a:gd name="connsiteY18" fmla="*/ 399784 h 838042"/>
                  <a:gd name="connsiteX19" fmla="*/ 265772 w 1033465"/>
                  <a:gd name="connsiteY19" fmla="*/ 447409 h 838042"/>
                  <a:gd name="connsiteX20" fmla="*/ 254342 w 1033465"/>
                  <a:gd name="connsiteY20" fmla="*/ 455029 h 838042"/>
                  <a:gd name="connsiteX21" fmla="*/ 242912 w 1033465"/>
                  <a:gd name="connsiteY21" fmla="*/ 458839 h 838042"/>
                  <a:gd name="connsiteX22" fmla="*/ 128612 w 1033465"/>
                  <a:gd name="connsiteY22" fmla="*/ 458839 h 838042"/>
                  <a:gd name="connsiteX23" fmla="*/ 122897 w 1033465"/>
                  <a:gd name="connsiteY23" fmla="*/ 460744 h 838042"/>
                  <a:gd name="connsiteX24" fmla="*/ 107657 w 1033465"/>
                  <a:gd name="connsiteY24" fmla="*/ 462649 h 838042"/>
                  <a:gd name="connsiteX25" fmla="*/ 90512 w 1033465"/>
                  <a:gd name="connsiteY25" fmla="*/ 468364 h 838042"/>
                  <a:gd name="connsiteX26" fmla="*/ 84797 w 1033465"/>
                  <a:gd name="connsiteY26" fmla="*/ 470269 h 838042"/>
                  <a:gd name="connsiteX27" fmla="*/ 79082 w 1033465"/>
                  <a:gd name="connsiteY27" fmla="*/ 474079 h 838042"/>
                  <a:gd name="connsiteX28" fmla="*/ 67652 w 1033465"/>
                  <a:gd name="connsiteY28" fmla="*/ 475984 h 838042"/>
                  <a:gd name="connsiteX29" fmla="*/ 29552 w 1033465"/>
                  <a:gd name="connsiteY29" fmla="*/ 477889 h 838042"/>
                  <a:gd name="connsiteX30" fmla="*/ 18122 w 1033465"/>
                  <a:gd name="connsiteY30" fmla="*/ 483604 h 838042"/>
                  <a:gd name="connsiteX31" fmla="*/ 8597 w 1033465"/>
                  <a:gd name="connsiteY31" fmla="*/ 493129 h 838042"/>
                  <a:gd name="connsiteX32" fmla="*/ 6692 w 1033465"/>
                  <a:gd name="connsiteY32" fmla="*/ 498844 h 838042"/>
                  <a:gd name="connsiteX33" fmla="*/ 2882 w 1033465"/>
                  <a:gd name="connsiteY33" fmla="*/ 504559 h 838042"/>
                  <a:gd name="connsiteX34" fmla="*/ 14312 w 1033465"/>
                  <a:gd name="connsiteY34" fmla="*/ 540754 h 838042"/>
                  <a:gd name="connsiteX35" fmla="*/ 147662 w 1033465"/>
                  <a:gd name="connsiteY35" fmla="*/ 540754 h 838042"/>
                  <a:gd name="connsiteX36" fmla="*/ 155282 w 1033465"/>
                  <a:gd name="connsiteY36" fmla="*/ 538849 h 838042"/>
                  <a:gd name="connsiteX37" fmla="*/ 305777 w 1033465"/>
                  <a:gd name="connsiteY37" fmla="*/ 533134 h 838042"/>
                  <a:gd name="connsiteX38" fmla="*/ 321017 w 1033465"/>
                  <a:gd name="connsiteY38" fmla="*/ 540754 h 838042"/>
                  <a:gd name="connsiteX39" fmla="*/ 332447 w 1033465"/>
                  <a:gd name="connsiteY39" fmla="*/ 546469 h 838042"/>
                  <a:gd name="connsiteX40" fmla="*/ 336257 w 1033465"/>
                  <a:gd name="connsiteY40" fmla="*/ 552184 h 838042"/>
                  <a:gd name="connsiteX41" fmla="*/ 341972 w 1033465"/>
                  <a:gd name="connsiteY41" fmla="*/ 554089 h 838042"/>
                  <a:gd name="connsiteX42" fmla="*/ 353402 w 1033465"/>
                  <a:gd name="connsiteY42" fmla="*/ 561709 h 838042"/>
                  <a:gd name="connsiteX43" fmla="*/ 359117 w 1033465"/>
                  <a:gd name="connsiteY43" fmla="*/ 565519 h 838042"/>
                  <a:gd name="connsiteX44" fmla="*/ 362927 w 1033465"/>
                  <a:gd name="connsiteY44" fmla="*/ 571234 h 838042"/>
                  <a:gd name="connsiteX45" fmla="*/ 368642 w 1033465"/>
                  <a:gd name="connsiteY45" fmla="*/ 582664 h 838042"/>
                  <a:gd name="connsiteX46" fmla="*/ 364832 w 1033465"/>
                  <a:gd name="connsiteY46" fmla="*/ 609334 h 838042"/>
                  <a:gd name="connsiteX47" fmla="*/ 361022 w 1033465"/>
                  <a:gd name="connsiteY47" fmla="*/ 615049 h 838042"/>
                  <a:gd name="connsiteX48" fmla="*/ 359117 w 1033465"/>
                  <a:gd name="connsiteY48" fmla="*/ 620764 h 838042"/>
                  <a:gd name="connsiteX49" fmla="*/ 355307 w 1033465"/>
                  <a:gd name="connsiteY49" fmla="*/ 626479 h 838042"/>
                  <a:gd name="connsiteX50" fmla="*/ 353402 w 1033465"/>
                  <a:gd name="connsiteY50" fmla="*/ 632194 h 838042"/>
                  <a:gd name="connsiteX51" fmla="*/ 349592 w 1033465"/>
                  <a:gd name="connsiteY51" fmla="*/ 637909 h 838042"/>
                  <a:gd name="connsiteX52" fmla="*/ 332447 w 1033465"/>
                  <a:gd name="connsiteY52" fmla="*/ 704584 h 838042"/>
                  <a:gd name="connsiteX53" fmla="*/ 330542 w 1033465"/>
                  <a:gd name="connsiteY53" fmla="*/ 756019 h 838042"/>
                  <a:gd name="connsiteX54" fmla="*/ 332447 w 1033465"/>
                  <a:gd name="connsiteY54" fmla="*/ 780784 h 838042"/>
                  <a:gd name="connsiteX55" fmla="*/ 334352 w 1033465"/>
                  <a:gd name="connsiteY55" fmla="*/ 786499 h 838042"/>
                  <a:gd name="connsiteX56" fmla="*/ 338162 w 1033465"/>
                  <a:gd name="connsiteY56" fmla="*/ 790309 h 838042"/>
                  <a:gd name="connsiteX57" fmla="*/ 366737 w 1033465"/>
                  <a:gd name="connsiteY57" fmla="*/ 836029 h 838042"/>
                  <a:gd name="connsiteX58" fmla="*/ 389597 w 1033465"/>
                  <a:gd name="connsiteY58" fmla="*/ 837934 h 838042"/>
                  <a:gd name="connsiteX59" fmla="*/ 397407 w 1033465"/>
                  <a:gd name="connsiteY59" fmla="*/ 833530 h 838042"/>
                  <a:gd name="connsiteX60" fmla="*/ 402932 w 1033465"/>
                  <a:gd name="connsiteY60" fmla="*/ 784594 h 838042"/>
                  <a:gd name="connsiteX61" fmla="*/ 406742 w 1033465"/>
                  <a:gd name="connsiteY61" fmla="*/ 727444 h 838042"/>
                  <a:gd name="connsiteX62" fmla="*/ 423887 w 1033465"/>
                  <a:gd name="connsiteY62" fmla="*/ 672199 h 838042"/>
                  <a:gd name="connsiteX63" fmla="*/ 429602 w 1033465"/>
                  <a:gd name="connsiteY63" fmla="*/ 658864 h 838042"/>
                  <a:gd name="connsiteX64" fmla="*/ 444084 w 1033465"/>
                  <a:gd name="connsiteY64" fmla="*/ 626947 h 838042"/>
                  <a:gd name="connsiteX65" fmla="*/ 464289 w 1033465"/>
                  <a:gd name="connsiteY65" fmla="*/ 600072 h 838042"/>
                  <a:gd name="connsiteX66" fmla="*/ 523510 w 1033465"/>
                  <a:gd name="connsiteY66" fmla="*/ 565123 h 838042"/>
                  <a:gd name="connsiteX67" fmla="*/ 599348 w 1033465"/>
                  <a:gd name="connsiteY67" fmla="*/ 550915 h 838042"/>
                  <a:gd name="connsiteX68" fmla="*/ 707801 w 1033465"/>
                  <a:gd name="connsiteY68" fmla="*/ 612819 h 838042"/>
                  <a:gd name="connsiteX69" fmla="*/ 780122 w 1033465"/>
                  <a:gd name="connsiteY69" fmla="*/ 656959 h 838042"/>
                  <a:gd name="connsiteX70" fmla="*/ 804887 w 1033465"/>
                  <a:gd name="connsiteY70" fmla="*/ 632194 h 838042"/>
                  <a:gd name="connsiteX71" fmla="*/ 801077 w 1033465"/>
                  <a:gd name="connsiteY71" fmla="*/ 601714 h 838042"/>
                  <a:gd name="connsiteX72" fmla="*/ 762796 w 1033465"/>
                  <a:gd name="connsiteY72" fmla="*/ 562523 h 838042"/>
                  <a:gd name="connsiteX73" fmla="*/ 650582 w 1033465"/>
                  <a:gd name="connsiteY73" fmla="*/ 479794 h 838042"/>
                  <a:gd name="connsiteX74" fmla="*/ 646772 w 1033465"/>
                  <a:gd name="connsiteY74" fmla="*/ 462649 h 838042"/>
                  <a:gd name="connsiteX75" fmla="*/ 658202 w 1033465"/>
                  <a:gd name="connsiteY75" fmla="*/ 426454 h 838042"/>
                  <a:gd name="connsiteX76" fmla="*/ 726782 w 1033465"/>
                  <a:gd name="connsiteY76" fmla="*/ 405499 h 838042"/>
                  <a:gd name="connsiteX77" fmla="*/ 813738 w 1033465"/>
                  <a:gd name="connsiteY77" fmla="*/ 406906 h 838042"/>
                  <a:gd name="connsiteX78" fmla="*/ 906231 w 1033465"/>
                  <a:gd name="connsiteY78" fmla="*/ 417646 h 838042"/>
                  <a:gd name="connsiteX79" fmla="*/ 1002290 w 1033465"/>
                  <a:gd name="connsiteY79" fmla="*/ 426835 h 838042"/>
                  <a:gd name="connsiteX80" fmla="*/ 1032449 w 1033465"/>
                  <a:gd name="connsiteY80" fmla="*/ 402711 h 838042"/>
                  <a:gd name="connsiteX81" fmla="*/ 1020514 w 1033465"/>
                  <a:gd name="connsiteY81" fmla="*/ 377797 h 838042"/>
                  <a:gd name="connsiteX82" fmla="*/ 964889 w 1033465"/>
                  <a:gd name="connsiteY82" fmla="*/ 358029 h 838042"/>
                  <a:gd name="connsiteX83" fmla="*/ 827747 w 1033465"/>
                  <a:gd name="connsiteY83" fmla="*/ 357874 h 838042"/>
                  <a:gd name="connsiteX84" fmla="*/ 755811 w 1033465"/>
                  <a:gd name="connsiteY84" fmla="*/ 361702 h 838042"/>
                  <a:gd name="connsiteX85" fmla="*/ 671537 w 1033465"/>
                  <a:gd name="connsiteY85" fmla="*/ 369304 h 838042"/>
                  <a:gd name="connsiteX86" fmla="*/ 644867 w 1033465"/>
                  <a:gd name="connsiteY86" fmla="*/ 338824 h 838042"/>
                  <a:gd name="connsiteX87" fmla="*/ 676403 w 1033465"/>
                  <a:gd name="connsiteY87" fmla="*/ 304962 h 838042"/>
                  <a:gd name="connsiteX88" fmla="*/ 707732 w 1033465"/>
                  <a:gd name="connsiteY88" fmla="*/ 283579 h 838042"/>
                  <a:gd name="connsiteX89" fmla="*/ 743927 w 1033465"/>
                  <a:gd name="connsiteY89" fmla="*/ 251194 h 838042"/>
                  <a:gd name="connsiteX90" fmla="*/ 783019 w 1033465"/>
                  <a:gd name="connsiteY90" fmla="*/ 213846 h 838042"/>
                  <a:gd name="connsiteX91" fmla="*/ 746401 w 1033465"/>
                  <a:gd name="connsiteY91" fmla="*/ 201789 h 838042"/>
                  <a:gd name="connsiteX92" fmla="*/ 694397 w 1033465"/>
                  <a:gd name="connsiteY92" fmla="*/ 226429 h 838042"/>
                  <a:gd name="connsiteX93" fmla="*/ 656678 w 1033465"/>
                  <a:gd name="connsiteY93" fmla="*/ 257626 h 838042"/>
                  <a:gd name="connsiteX94" fmla="*/ 616001 w 1033465"/>
                  <a:gd name="connsiteY94" fmla="*/ 286712 h 838042"/>
                  <a:gd name="connsiteX95" fmla="*/ 564857 w 1033465"/>
                  <a:gd name="connsiteY95" fmla="*/ 287389 h 838042"/>
                  <a:gd name="connsiteX96" fmla="*/ 530567 w 1033465"/>
                  <a:gd name="connsiteY96" fmla="*/ 274054 h 838042"/>
                  <a:gd name="connsiteX97" fmla="*/ 507707 w 1033465"/>
                  <a:gd name="connsiteY97" fmla="*/ 235954 h 838042"/>
                  <a:gd name="connsiteX98" fmla="*/ 509612 w 1033465"/>
                  <a:gd name="connsiteY98" fmla="*/ 171184 h 838042"/>
                  <a:gd name="connsiteX99" fmla="*/ 508314 w 1033465"/>
                  <a:gd name="connsiteY99" fmla="*/ 73485 h 838042"/>
                  <a:gd name="connsiteX100" fmla="*/ 454116 w 1033465"/>
                  <a:gd name="connsiteY100" fmla="*/ 11248 h 838042"/>
                  <a:gd name="connsiteX101" fmla="*/ 442470 w 1033465"/>
                  <a:gd name="connsiteY101" fmla="*/ 75864 h 838042"/>
                  <a:gd name="connsiteX102" fmla="*/ 439226 w 1033465"/>
                  <a:gd name="connsiteY102" fmla="*/ 132660 h 838042"/>
                  <a:gd name="connsiteX103" fmla="*/ 436054 w 1033465"/>
                  <a:gd name="connsiteY103"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0589 w 1033465"/>
                  <a:gd name="connsiteY12" fmla="*/ 241190 h 838042"/>
                  <a:gd name="connsiteX13" fmla="*/ 65748 w 1033465"/>
                  <a:gd name="connsiteY13" fmla="*/ 272150 h 838042"/>
                  <a:gd name="connsiteX14" fmla="*/ 126707 w 1033465"/>
                  <a:gd name="connsiteY14" fmla="*/ 289294 h 838042"/>
                  <a:gd name="connsiteX15" fmla="*/ 193382 w 1033465"/>
                  <a:gd name="connsiteY15" fmla="*/ 308344 h 838042"/>
                  <a:gd name="connsiteX16" fmla="*/ 228811 w 1033465"/>
                  <a:gd name="connsiteY16" fmla="*/ 323832 h 838042"/>
                  <a:gd name="connsiteX17" fmla="*/ 282210 w 1033465"/>
                  <a:gd name="connsiteY17" fmla="*/ 354067 h 838042"/>
                  <a:gd name="connsiteX18" fmla="*/ 281012 w 1033465"/>
                  <a:gd name="connsiteY18" fmla="*/ 399784 h 838042"/>
                  <a:gd name="connsiteX19" fmla="*/ 265772 w 1033465"/>
                  <a:gd name="connsiteY19" fmla="*/ 447409 h 838042"/>
                  <a:gd name="connsiteX20" fmla="*/ 254342 w 1033465"/>
                  <a:gd name="connsiteY20" fmla="*/ 455029 h 838042"/>
                  <a:gd name="connsiteX21" fmla="*/ 242912 w 1033465"/>
                  <a:gd name="connsiteY21" fmla="*/ 458839 h 838042"/>
                  <a:gd name="connsiteX22" fmla="*/ 128612 w 1033465"/>
                  <a:gd name="connsiteY22" fmla="*/ 458839 h 838042"/>
                  <a:gd name="connsiteX23" fmla="*/ 122897 w 1033465"/>
                  <a:gd name="connsiteY23" fmla="*/ 460744 h 838042"/>
                  <a:gd name="connsiteX24" fmla="*/ 107657 w 1033465"/>
                  <a:gd name="connsiteY24" fmla="*/ 462649 h 838042"/>
                  <a:gd name="connsiteX25" fmla="*/ 90512 w 1033465"/>
                  <a:gd name="connsiteY25" fmla="*/ 468364 h 838042"/>
                  <a:gd name="connsiteX26" fmla="*/ 84797 w 1033465"/>
                  <a:gd name="connsiteY26" fmla="*/ 470269 h 838042"/>
                  <a:gd name="connsiteX27" fmla="*/ 79082 w 1033465"/>
                  <a:gd name="connsiteY27" fmla="*/ 474079 h 838042"/>
                  <a:gd name="connsiteX28" fmla="*/ 67652 w 1033465"/>
                  <a:gd name="connsiteY28" fmla="*/ 475984 h 838042"/>
                  <a:gd name="connsiteX29" fmla="*/ 29552 w 1033465"/>
                  <a:gd name="connsiteY29" fmla="*/ 477889 h 838042"/>
                  <a:gd name="connsiteX30" fmla="*/ 18122 w 1033465"/>
                  <a:gd name="connsiteY30" fmla="*/ 483604 h 838042"/>
                  <a:gd name="connsiteX31" fmla="*/ 8597 w 1033465"/>
                  <a:gd name="connsiteY31" fmla="*/ 493129 h 838042"/>
                  <a:gd name="connsiteX32" fmla="*/ 6692 w 1033465"/>
                  <a:gd name="connsiteY32" fmla="*/ 498844 h 838042"/>
                  <a:gd name="connsiteX33" fmla="*/ 2882 w 1033465"/>
                  <a:gd name="connsiteY33" fmla="*/ 504559 h 838042"/>
                  <a:gd name="connsiteX34" fmla="*/ 14312 w 1033465"/>
                  <a:gd name="connsiteY34" fmla="*/ 540754 h 838042"/>
                  <a:gd name="connsiteX35" fmla="*/ 147662 w 1033465"/>
                  <a:gd name="connsiteY35" fmla="*/ 540754 h 838042"/>
                  <a:gd name="connsiteX36" fmla="*/ 155282 w 1033465"/>
                  <a:gd name="connsiteY36" fmla="*/ 538849 h 838042"/>
                  <a:gd name="connsiteX37" fmla="*/ 305777 w 1033465"/>
                  <a:gd name="connsiteY37" fmla="*/ 533134 h 838042"/>
                  <a:gd name="connsiteX38" fmla="*/ 321017 w 1033465"/>
                  <a:gd name="connsiteY38" fmla="*/ 540754 h 838042"/>
                  <a:gd name="connsiteX39" fmla="*/ 332447 w 1033465"/>
                  <a:gd name="connsiteY39" fmla="*/ 546469 h 838042"/>
                  <a:gd name="connsiteX40" fmla="*/ 336257 w 1033465"/>
                  <a:gd name="connsiteY40" fmla="*/ 552184 h 838042"/>
                  <a:gd name="connsiteX41" fmla="*/ 341972 w 1033465"/>
                  <a:gd name="connsiteY41" fmla="*/ 554089 h 838042"/>
                  <a:gd name="connsiteX42" fmla="*/ 353402 w 1033465"/>
                  <a:gd name="connsiteY42" fmla="*/ 561709 h 838042"/>
                  <a:gd name="connsiteX43" fmla="*/ 359117 w 1033465"/>
                  <a:gd name="connsiteY43" fmla="*/ 565519 h 838042"/>
                  <a:gd name="connsiteX44" fmla="*/ 362927 w 1033465"/>
                  <a:gd name="connsiteY44" fmla="*/ 571234 h 838042"/>
                  <a:gd name="connsiteX45" fmla="*/ 368642 w 1033465"/>
                  <a:gd name="connsiteY45" fmla="*/ 582664 h 838042"/>
                  <a:gd name="connsiteX46" fmla="*/ 364832 w 1033465"/>
                  <a:gd name="connsiteY46" fmla="*/ 609334 h 838042"/>
                  <a:gd name="connsiteX47" fmla="*/ 361022 w 1033465"/>
                  <a:gd name="connsiteY47" fmla="*/ 615049 h 838042"/>
                  <a:gd name="connsiteX48" fmla="*/ 359117 w 1033465"/>
                  <a:gd name="connsiteY48" fmla="*/ 620764 h 838042"/>
                  <a:gd name="connsiteX49" fmla="*/ 355307 w 1033465"/>
                  <a:gd name="connsiteY49" fmla="*/ 626479 h 838042"/>
                  <a:gd name="connsiteX50" fmla="*/ 353402 w 1033465"/>
                  <a:gd name="connsiteY50" fmla="*/ 632194 h 838042"/>
                  <a:gd name="connsiteX51" fmla="*/ 349592 w 1033465"/>
                  <a:gd name="connsiteY51" fmla="*/ 637909 h 838042"/>
                  <a:gd name="connsiteX52" fmla="*/ 332447 w 1033465"/>
                  <a:gd name="connsiteY52" fmla="*/ 704584 h 838042"/>
                  <a:gd name="connsiteX53" fmla="*/ 330542 w 1033465"/>
                  <a:gd name="connsiteY53" fmla="*/ 756019 h 838042"/>
                  <a:gd name="connsiteX54" fmla="*/ 332447 w 1033465"/>
                  <a:gd name="connsiteY54" fmla="*/ 780784 h 838042"/>
                  <a:gd name="connsiteX55" fmla="*/ 334352 w 1033465"/>
                  <a:gd name="connsiteY55" fmla="*/ 786499 h 838042"/>
                  <a:gd name="connsiteX56" fmla="*/ 338162 w 1033465"/>
                  <a:gd name="connsiteY56" fmla="*/ 790309 h 838042"/>
                  <a:gd name="connsiteX57" fmla="*/ 366737 w 1033465"/>
                  <a:gd name="connsiteY57" fmla="*/ 836029 h 838042"/>
                  <a:gd name="connsiteX58" fmla="*/ 389597 w 1033465"/>
                  <a:gd name="connsiteY58" fmla="*/ 837934 h 838042"/>
                  <a:gd name="connsiteX59" fmla="*/ 397407 w 1033465"/>
                  <a:gd name="connsiteY59" fmla="*/ 833530 h 838042"/>
                  <a:gd name="connsiteX60" fmla="*/ 402932 w 1033465"/>
                  <a:gd name="connsiteY60" fmla="*/ 784594 h 838042"/>
                  <a:gd name="connsiteX61" fmla="*/ 406742 w 1033465"/>
                  <a:gd name="connsiteY61" fmla="*/ 727444 h 838042"/>
                  <a:gd name="connsiteX62" fmla="*/ 423887 w 1033465"/>
                  <a:gd name="connsiteY62" fmla="*/ 672199 h 838042"/>
                  <a:gd name="connsiteX63" fmla="*/ 429602 w 1033465"/>
                  <a:gd name="connsiteY63" fmla="*/ 658864 h 838042"/>
                  <a:gd name="connsiteX64" fmla="*/ 444084 w 1033465"/>
                  <a:gd name="connsiteY64" fmla="*/ 626947 h 838042"/>
                  <a:gd name="connsiteX65" fmla="*/ 464289 w 1033465"/>
                  <a:gd name="connsiteY65" fmla="*/ 600072 h 838042"/>
                  <a:gd name="connsiteX66" fmla="*/ 523510 w 1033465"/>
                  <a:gd name="connsiteY66" fmla="*/ 565123 h 838042"/>
                  <a:gd name="connsiteX67" fmla="*/ 599348 w 1033465"/>
                  <a:gd name="connsiteY67" fmla="*/ 550915 h 838042"/>
                  <a:gd name="connsiteX68" fmla="*/ 707801 w 1033465"/>
                  <a:gd name="connsiteY68" fmla="*/ 612819 h 838042"/>
                  <a:gd name="connsiteX69" fmla="*/ 780122 w 1033465"/>
                  <a:gd name="connsiteY69" fmla="*/ 656959 h 838042"/>
                  <a:gd name="connsiteX70" fmla="*/ 804887 w 1033465"/>
                  <a:gd name="connsiteY70" fmla="*/ 632194 h 838042"/>
                  <a:gd name="connsiteX71" fmla="*/ 801077 w 1033465"/>
                  <a:gd name="connsiteY71" fmla="*/ 601714 h 838042"/>
                  <a:gd name="connsiteX72" fmla="*/ 762796 w 1033465"/>
                  <a:gd name="connsiteY72" fmla="*/ 562523 h 838042"/>
                  <a:gd name="connsiteX73" fmla="*/ 650582 w 1033465"/>
                  <a:gd name="connsiteY73" fmla="*/ 479794 h 838042"/>
                  <a:gd name="connsiteX74" fmla="*/ 646772 w 1033465"/>
                  <a:gd name="connsiteY74" fmla="*/ 462649 h 838042"/>
                  <a:gd name="connsiteX75" fmla="*/ 658202 w 1033465"/>
                  <a:gd name="connsiteY75" fmla="*/ 426454 h 838042"/>
                  <a:gd name="connsiteX76" fmla="*/ 726782 w 1033465"/>
                  <a:gd name="connsiteY76" fmla="*/ 405499 h 838042"/>
                  <a:gd name="connsiteX77" fmla="*/ 813738 w 1033465"/>
                  <a:gd name="connsiteY77" fmla="*/ 406906 h 838042"/>
                  <a:gd name="connsiteX78" fmla="*/ 906231 w 1033465"/>
                  <a:gd name="connsiteY78" fmla="*/ 417646 h 838042"/>
                  <a:gd name="connsiteX79" fmla="*/ 1002290 w 1033465"/>
                  <a:gd name="connsiteY79" fmla="*/ 426835 h 838042"/>
                  <a:gd name="connsiteX80" fmla="*/ 1032449 w 1033465"/>
                  <a:gd name="connsiteY80" fmla="*/ 402711 h 838042"/>
                  <a:gd name="connsiteX81" fmla="*/ 1020514 w 1033465"/>
                  <a:gd name="connsiteY81" fmla="*/ 377797 h 838042"/>
                  <a:gd name="connsiteX82" fmla="*/ 964889 w 1033465"/>
                  <a:gd name="connsiteY82" fmla="*/ 358029 h 838042"/>
                  <a:gd name="connsiteX83" fmla="*/ 827747 w 1033465"/>
                  <a:gd name="connsiteY83" fmla="*/ 357874 h 838042"/>
                  <a:gd name="connsiteX84" fmla="*/ 755811 w 1033465"/>
                  <a:gd name="connsiteY84" fmla="*/ 361702 h 838042"/>
                  <a:gd name="connsiteX85" fmla="*/ 671537 w 1033465"/>
                  <a:gd name="connsiteY85" fmla="*/ 369304 h 838042"/>
                  <a:gd name="connsiteX86" fmla="*/ 644867 w 1033465"/>
                  <a:gd name="connsiteY86" fmla="*/ 338824 h 838042"/>
                  <a:gd name="connsiteX87" fmla="*/ 676403 w 1033465"/>
                  <a:gd name="connsiteY87" fmla="*/ 304962 h 838042"/>
                  <a:gd name="connsiteX88" fmla="*/ 707732 w 1033465"/>
                  <a:gd name="connsiteY88" fmla="*/ 283579 h 838042"/>
                  <a:gd name="connsiteX89" fmla="*/ 743927 w 1033465"/>
                  <a:gd name="connsiteY89" fmla="*/ 251194 h 838042"/>
                  <a:gd name="connsiteX90" fmla="*/ 783019 w 1033465"/>
                  <a:gd name="connsiteY90" fmla="*/ 213846 h 838042"/>
                  <a:gd name="connsiteX91" fmla="*/ 746401 w 1033465"/>
                  <a:gd name="connsiteY91" fmla="*/ 201789 h 838042"/>
                  <a:gd name="connsiteX92" fmla="*/ 694397 w 1033465"/>
                  <a:gd name="connsiteY92" fmla="*/ 226429 h 838042"/>
                  <a:gd name="connsiteX93" fmla="*/ 656678 w 1033465"/>
                  <a:gd name="connsiteY93" fmla="*/ 257626 h 838042"/>
                  <a:gd name="connsiteX94" fmla="*/ 616001 w 1033465"/>
                  <a:gd name="connsiteY94" fmla="*/ 286712 h 838042"/>
                  <a:gd name="connsiteX95" fmla="*/ 564857 w 1033465"/>
                  <a:gd name="connsiteY95" fmla="*/ 287389 h 838042"/>
                  <a:gd name="connsiteX96" fmla="*/ 530567 w 1033465"/>
                  <a:gd name="connsiteY96" fmla="*/ 274054 h 838042"/>
                  <a:gd name="connsiteX97" fmla="*/ 507707 w 1033465"/>
                  <a:gd name="connsiteY97" fmla="*/ 235954 h 838042"/>
                  <a:gd name="connsiteX98" fmla="*/ 509612 w 1033465"/>
                  <a:gd name="connsiteY98" fmla="*/ 171184 h 838042"/>
                  <a:gd name="connsiteX99" fmla="*/ 508314 w 1033465"/>
                  <a:gd name="connsiteY99" fmla="*/ 73485 h 838042"/>
                  <a:gd name="connsiteX100" fmla="*/ 454116 w 1033465"/>
                  <a:gd name="connsiteY100" fmla="*/ 11248 h 838042"/>
                  <a:gd name="connsiteX101" fmla="*/ 442470 w 1033465"/>
                  <a:gd name="connsiteY101" fmla="*/ 75864 h 838042"/>
                  <a:gd name="connsiteX102" fmla="*/ 439226 w 1033465"/>
                  <a:gd name="connsiteY102" fmla="*/ 132660 h 838042"/>
                  <a:gd name="connsiteX103" fmla="*/ 436054 w 1033465"/>
                  <a:gd name="connsiteY103"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0589 w 1033465"/>
                  <a:gd name="connsiteY12" fmla="*/ 241190 h 838042"/>
                  <a:gd name="connsiteX13" fmla="*/ 65748 w 1033465"/>
                  <a:gd name="connsiteY13" fmla="*/ 272150 h 838042"/>
                  <a:gd name="connsiteX14" fmla="*/ 126707 w 1033465"/>
                  <a:gd name="connsiteY14" fmla="*/ 289294 h 838042"/>
                  <a:gd name="connsiteX15" fmla="*/ 193382 w 1033465"/>
                  <a:gd name="connsiteY15" fmla="*/ 308344 h 838042"/>
                  <a:gd name="connsiteX16" fmla="*/ 228811 w 1033465"/>
                  <a:gd name="connsiteY16" fmla="*/ 323832 h 838042"/>
                  <a:gd name="connsiteX17" fmla="*/ 282210 w 1033465"/>
                  <a:gd name="connsiteY17" fmla="*/ 354067 h 838042"/>
                  <a:gd name="connsiteX18" fmla="*/ 281012 w 1033465"/>
                  <a:gd name="connsiteY18" fmla="*/ 399784 h 838042"/>
                  <a:gd name="connsiteX19" fmla="*/ 265772 w 1033465"/>
                  <a:gd name="connsiteY19" fmla="*/ 447409 h 838042"/>
                  <a:gd name="connsiteX20" fmla="*/ 254342 w 1033465"/>
                  <a:gd name="connsiteY20" fmla="*/ 455029 h 838042"/>
                  <a:gd name="connsiteX21" fmla="*/ 128612 w 1033465"/>
                  <a:gd name="connsiteY21" fmla="*/ 458839 h 838042"/>
                  <a:gd name="connsiteX22" fmla="*/ 122897 w 1033465"/>
                  <a:gd name="connsiteY22" fmla="*/ 460744 h 838042"/>
                  <a:gd name="connsiteX23" fmla="*/ 107657 w 1033465"/>
                  <a:gd name="connsiteY23" fmla="*/ 462649 h 838042"/>
                  <a:gd name="connsiteX24" fmla="*/ 90512 w 1033465"/>
                  <a:gd name="connsiteY24" fmla="*/ 468364 h 838042"/>
                  <a:gd name="connsiteX25" fmla="*/ 84797 w 1033465"/>
                  <a:gd name="connsiteY25" fmla="*/ 470269 h 838042"/>
                  <a:gd name="connsiteX26" fmla="*/ 79082 w 1033465"/>
                  <a:gd name="connsiteY26" fmla="*/ 474079 h 838042"/>
                  <a:gd name="connsiteX27" fmla="*/ 67652 w 1033465"/>
                  <a:gd name="connsiteY27" fmla="*/ 475984 h 838042"/>
                  <a:gd name="connsiteX28" fmla="*/ 29552 w 1033465"/>
                  <a:gd name="connsiteY28" fmla="*/ 477889 h 838042"/>
                  <a:gd name="connsiteX29" fmla="*/ 18122 w 1033465"/>
                  <a:gd name="connsiteY29" fmla="*/ 483604 h 838042"/>
                  <a:gd name="connsiteX30" fmla="*/ 8597 w 1033465"/>
                  <a:gd name="connsiteY30" fmla="*/ 493129 h 838042"/>
                  <a:gd name="connsiteX31" fmla="*/ 6692 w 1033465"/>
                  <a:gd name="connsiteY31" fmla="*/ 498844 h 838042"/>
                  <a:gd name="connsiteX32" fmla="*/ 2882 w 1033465"/>
                  <a:gd name="connsiteY32" fmla="*/ 504559 h 838042"/>
                  <a:gd name="connsiteX33" fmla="*/ 14312 w 1033465"/>
                  <a:gd name="connsiteY33" fmla="*/ 540754 h 838042"/>
                  <a:gd name="connsiteX34" fmla="*/ 147662 w 1033465"/>
                  <a:gd name="connsiteY34" fmla="*/ 540754 h 838042"/>
                  <a:gd name="connsiteX35" fmla="*/ 155282 w 1033465"/>
                  <a:gd name="connsiteY35" fmla="*/ 538849 h 838042"/>
                  <a:gd name="connsiteX36" fmla="*/ 305777 w 1033465"/>
                  <a:gd name="connsiteY36" fmla="*/ 533134 h 838042"/>
                  <a:gd name="connsiteX37" fmla="*/ 321017 w 1033465"/>
                  <a:gd name="connsiteY37" fmla="*/ 540754 h 838042"/>
                  <a:gd name="connsiteX38" fmla="*/ 332447 w 1033465"/>
                  <a:gd name="connsiteY38" fmla="*/ 546469 h 838042"/>
                  <a:gd name="connsiteX39" fmla="*/ 336257 w 1033465"/>
                  <a:gd name="connsiteY39" fmla="*/ 552184 h 838042"/>
                  <a:gd name="connsiteX40" fmla="*/ 341972 w 1033465"/>
                  <a:gd name="connsiteY40" fmla="*/ 554089 h 838042"/>
                  <a:gd name="connsiteX41" fmla="*/ 353402 w 1033465"/>
                  <a:gd name="connsiteY41" fmla="*/ 561709 h 838042"/>
                  <a:gd name="connsiteX42" fmla="*/ 359117 w 1033465"/>
                  <a:gd name="connsiteY42" fmla="*/ 565519 h 838042"/>
                  <a:gd name="connsiteX43" fmla="*/ 362927 w 1033465"/>
                  <a:gd name="connsiteY43" fmla="*/ 571234 h 838042"/>
                  <a:gd name="connsiteX44" fmla="*/ 368642 w 1033465"/>
                  <a:gd name="connsiteY44" fmla="*/ 582664 h 838042"/>
                  <a:gd name="connsiteX45" fmla="*/ 364832 w 1033465"/>
                  <a:gd name="connsiteY45" fmla="*/ 609334 h 838042"/>
                  <a:gd name="connsiteX46" fmla="*/ 361022 w 1033465"/>
                  <a:gd name="connsiteY46" fmla="*/ 615049 h 838042"/>
                  <a:gd name="connsiteX47" fmla="*/ 359117 w 1033465"/>
                  <a:gd name="connsiteY47" fmla="*/ 620764 h 838042"/>
                  <a:gd name="connsiteX48" fmla="*/ 355307 w 1033465"/>
                  <a:gd name="connsiteY48" fmla="*/ 626479 h 838042"/>
                  <a:gd name="connsiteX49" fmla="*/ 353402 w 1033465"/>
                  <a:gd name="connsiteY49" fmla="*/ 632194 h 838042"/>
                  <a:gd name="connsiteX50" fmla="*/ 349592 w 1033465"/>
                  <a:gd name="connsiteY50" fmla="*/ 637909 h 838042"/>
                  <a:gd name="connsiteX51" fmla="*/ 332447 w 1033465"/>
                  <a:gd name="connsiteY51" fmla="*/ 704584 h 838042"/>
                  <a:gd name="connsiteX52" fmla="*/ 330542 w 1033465"/>
                  <a:gd name="connsiteY52" fmla="*/ 756019 h 838042"/>
                  <a:gd name="connsiteX53" fmla="*/ 332447 w 1033465"/>
                  <a:gd name="connsiteY53" fmla="*/ 780784 h 838042"/>
                  <a:gd name="connsiteX54" fmla="*/ 334352 w 1033465"/>
                  <a:gd name="connsiteY54" fmla="*/ 786499 h 838042"/>
                  <a:gd name="connsiteX55" fmla="*/ 338162 w 1033465"/>
                  <a:gd name="connsiteY55" fmla="*/ 790309 h 838042"/>
                  <a:gd name="connsiteX56" fmla="*/ 366737 w 1033465"/>
                  <a:gd name="connsiteY56" fmla="*/ 836029 h 838042"/>
                  <a:gd name="connsiteX57" fmla="*/ 389597 w 1033465"/>
                  <a:gd name="connsiteY57" fmla="*/ 837934 h 838042"/>
                  <a:gd name="connsiteX58" fmla="*/ 397407 w 1033465"/>
                  <a:gd name="connsiteY58" fmla="*/ 833530 h 838042"/>
                  <a:gd name="connsiteX59" fmla="*/ 402932 w 1033465"/>
                  <a:gd name="connsiteY59" fmla="*/ 784594 h 838042"/>
                  <a:gd name="connsiteX60" fmla="*/ 406742 w 1033465"/>
                  <a:gd name="connsiteY60" fmla="*/ 727444 h 838042"/>
                  <a:gd name="connsiteX61" fmla="*/ 423887 w 1033465"/>
                  <a:gd name="connsiteY61" fmla="*/ 672199 h 838042"/>
                  <a:gd name="connsiteX62" fmla="*/ 429602 w 1033465"/>
                  <a:gd name="connsiteY62" fmla="*/ 658864 h 838042"/>
                  <a:gd name="connsiteX63" fmla="*/ 444084 w 1033465"/>
                  <a:gd name="connsiteY63" fmla="*/ 626947 h 838042"/>
                  <a:gd name="connsiteX64" fmla="*/ 464289 w 1033465"/>
                  <a:gd name="connsiteY64" fmla="*/ 600072 h 838042"/>
                  <a:gd name="connsiteX65" fmla="*/ 523510 w 1033465"/>
                  <a:gd name="connsiteY65" fmla="*/ 565123 h 838042"/>
                  <a:gd name="connsiteX66" fmla="*/ 599348 w 1033465"/>
                  <a:gd name="connsiteY66" fmla="*/ 550915 h 838042"/>
                  <a:gd name="connsiteX67" fmla="*/ 707801 w 1033465"/>
                  <a:gd name="connsiteY67" fmla="*/ 612819 h 838042"/>
                  <a:gd name="connsiteX68" fmla="*/ 780122 w 1033465"/>
                  <a:gd name="connsiteY68" fmla="*/ 656959 h 838042"/>
                  <a:gd name="connsiteX69" fmla="*/ 804887 w 1033465"/>
                  <a:gd name="connsiteY69" fmla="*/ 632194 h 838042"/>
                  <a:gd name="connsiteX70" fmla="*/ 801077 w 1033465"/>
                  <a:gd name="connsiteY70" fmla="*/ 601714 h 838042"/>
                  <a:gd name="connsiteX71" fmla="*/ 762796 w 1033465"/>
                  <a:gd name="connsiteY71" fmla="*/ 562523 h 838042"/>
                  <a:gd name="connsiteX72" fmla="*/ 650582 w 1033465"/>
                  <a:gd name="connsiteY72" fmla="*/ 479794 h 838042"/>
                  <a:gd name="connsiteX73" fmla="*/ 646772 w 1033465"/>
                  <a:gd name="connsiteY73" fmla="*/ 462649 h 838042"/>
                  <a:gd name="connsiteX74" fmla="*/ 658202 w 1033465"/>
                  <a:gd name="connsiteY74" fmla="*/ 426454 h 838042"/>
                  <a:gd name="connsiteX75" fmla="*/ 726782 w 1033465"/>
                  <a:gd name="connsiteY75" fmla="*/ 405499 h 838042"/>
                  <a:gd name="connsiteX76" fmla="*/ 813738 w 1033465"/>
                  <a:gd name="connsiteY76" fmla="*/ 406906 h 838042"/>
                  <a:gd name="connsiteX77" fmla="*/ 906231 w 1033465"/>
                  <a:gd name="connsiteY77" fmla="*/ 417646 h 838042"/>
                  <a:gd name="connsiteX78" fmla="*/ 1002290 w 1033465"/>
                  <a:gd name="connsiteY78" fmla="*/ 426835 h 838042"/>
                  <a:gd name="connsiteX79" fmla="*/ 1032449 w 1033465"/>
                  <a:gd name="connsiteY79" fmla="*/ 402711 h 838042"/>
                  <a:gd name="connsiteX80" fmla="*/ 1020514 w 1033465"/>
                  <a:gd name="connsiteY80" fmla="*/ 377797 h 838042"/>
                  <a:gd name="connsiteX81" fmla="*/ 964889 w 1033465"/>
                  <a:gd name="connsiteY81" fmla="*/ 358029 h 838042"/>
                  <a:gd name="connsiteX82" fmla="*/ 827747 w 1033465"/>
                  <a:gd name="connsiteY82" fmla="*/ 357874 h 838042"/>
                  <a:gd name="connsiteX83" fmla="*/ 755811 w 1033465"/>
                  <a:gd name="connsiteY83" fmla="*/ 361702 h 838042"/>
                  <a:gd name="connsiteX84" fmla="*/ 671537 w 1033465"/>
                  <a:gd name="connsiteY84" fmla="*/ 369304 h 838042"/>
                  <a:gd name="connsiteX85" fmla="*/ 644867 w 1033465"/>
                  <a:gd name="connsiteY85" fmla="*/ 338824 h 838042"/>
                  <a:gd name="connsiteX86" fmla="*/ 676403 w 1033465"/>
                  <a:gd name="connsiteY86" fmla="*/ 304962 h 838042"/>
                  <a:gd name="connsiteX87" fmla="*/ 707732 w 1033465"/>
                  <a:gd name="connsiteY87" fmla="*/ 283579 h 838042"/>
                  <a:gd name="connsiteX88" fmla="*/ 743927 w 1033465"/>
                  <a:gd name="connsiteY88" fmla="*/ 251194 h 838042"/>
                  <a:gd name="connsiteX89" fmla="*/ 783019 w 1033465"/>
                  <a:gd name="connsiteY89" fmla="*/ 213846 h 838042"/>
                  <a:gd name="connsiteX90" fmla="*/ 746401 w 1033465"/>
                  <a:gd name="connsiteY90" fmla="*/ 201789 h 838042"/>
                  <a:gd name="connsiteX91" fmla="*/ 694397 w 1033465"/>
                  <a:gd name="connsiteY91" fmla="*/ 226429 h 838042"/>
                  <a:gd name="connsiteX92" fmla="*/ 656678 w 1033465"/>
                  <a:gd name="connsiteY92" fmla="*/ 257626 h 838042"/>
                  <a:gd name="connsiteX93" fmla="*/ 616001 w 1033465"/>
                  <a:gd name="connsiteY93" fmla="*/ 286712 h 838042"/>
                  <a:gd name="connsiteX94" fmla="*/ 564857 w 1033465"/>
                  <a:gd name="connsiteY94" fmla="*/ 287389 h 838042"/>
                  <a:gd name="connsiteX95" fmla="*/ 530567 w 1033465"/>
                  <a:gd name="connsiteY95" fmla="*/ 274054 h 838042"/>
                  <a:gd name="connsiteX96" fmla="*/ 507707 w 1033465"/>
                  <a:gd name="connsiteY96" fmla="*/ 235954 h 838042"/>
                  <a:gd name="connsiteX97" fmla="*/ 509612 w 1033465"/>
                  <a:gd name="connsiteY97" fmla="*/ 171184 h 838042"/>
                  <a:gd name="connsiteX98" fmla="*/ 508314 w 1033465"/>
                  <a:gd name="connsiteY98" fmla="*/ 73485 h 838042"/>
                  <a:gd name="connsiteX99" fmla="*/ 454116 w 1033465"/>
                  <a:gd name="connsiteY99" fmla="*/ 11248 h 838042"/>
                  <a:gd name="connsiteX100" fmla="*/ 442470 w 1033465"/>
                  <a:gd name="connsiteY100" fmla="*/ 75864 h 838042"/>
                  <a:gd name="connsiteX101" fmla="*/ 439226 w 1033465"/>
                  <a:gd name="connsiteY101" fmla="*/ 132660 h 838042"/>
                  <a:gd name="connsiteX102" fmla="*/ 436054 w 1033465"/>
                  <a:gd name="connsiteY102"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0589 w 1033465"/>
                  <a:gd name="connsiteY12" fmla="*/ 241190 h 838042"/>
                  <a:gd name="connsiteX13" fmla="*/ 65748 w 1033465"/>
                  <a:gd name="connsiteY13" fmla="*/ 272150 h 838042"/>
                  <a:gd name="connsiteX14" fmla="*/ 126707 w 1033465"/>
                  <a:gd name="connsiteY14" fmla="*/ 289294 h 838042"/>
                  <a:gd name="connsiteX15" fmla="*/ 193382 w 1033465"/>
                  <a:gd name="connsiteY15" fmla="*/ 308344 h 838042"/>
                  <a:gd name="connsiteX16" fmla="*/ 228811 w 1033465"/>
                  <a:gd name="connsiteY16" fmla="*/ 323832 h 838042"/>
                  <a:gd name="connsiteX17" fmla="*/ 282210 w 1033465"/>
                  <a:gd name="connsiteY17" fmla="*/ 354067 h 838042"/>
                  <a:gd name="connsiteX18" fmla="*/ 281012 w 1033465"/>
                  <a:gd name="connsiteY18" fmla="*/ 399784 h 838042"/>
                  <a:gd name="connsiteX19" fmla="*/ 265772 w 1033465"/>
                  <a:gd name="connsiteY19" fmla="*/ 447409 h 838042"/>
                  <a:gd name="connsiteX20" fmla="*/ 219498 w 1033465"/>
                  <a:gd name="connsiteY20" fmla="*/ 459458 h 838042"/>
                  <a:gd name="connsiteX21" fmla="*/ 128612 w 1033465"/>
                  <a:gd name="connsiteY21" fmla="*/ 458839 h 838042"/>
                  <a:gd name="connsiteX22" fmla="*/ 122897 w 1033465"/>
                  <a:gd name="connsiteY22" fmla="*/ 460744 h 838042"/>
                  <a:gd name="connsiteX23" fmla="*/ 107657 w 1033465"/>
                  <a:gd name="connsiteY23" fmla="*/ 462649 h 838042"/>
                  <a:gd name="connsiteX24" fmla="*/ 90512 w 1033465"/>
                  <a:gd name="connsiteY24" fmla="*/ 468364 h 838042"/>
                  <a:gd name="connsiteX25" fmla="*/ 84797 w 1033465"/>
                  <a:gd name="connsiteY25" fmla="*/ 470269 h 838042"/>
                  <a:gd name="connsiteX26" fmla="*/ 79082 w 1033465"/>
                  <a:gd name="connsiteY26" fmla="*/ 474079 h 838042"/>
                  <a:gd name="connsiteX27" fmla="*/ 67652 w 1033465"/>
                  <a:gd name="connsiteY27" fmla="*/ 475984 h 838042"/>
                  <a:gd name="connsiteX28" fmla="*/ 29552 w 1033465"/>
                  <a:gd name="connsiteY28" fmla="*/ 477889 h 838042"/>
                  <a:gd name="connsiteX29" fmla="*/ 18122 w 1033465"/>
                  <a:gd name="connsiteY29" fmla="*/ 483604 h 838042"/>
                  <a:gd name="connsiteX30" fmla="*/ 8597 w 1033465"/>
                  <a:gd name="connsiteY30" fmla="*/ 493129 h 838042"/>
                  <a:gd name="connsiteX31" fmla="*/ 6692 w 1033465"/>
                  <a:gd name="connsiteY31" fmla="*/ 498844 h 838042"/>
                  <a:gd name="connsiteX32" fmla="*/ 2882 w 1033465"/>
                  <a:gd name="connsiteY32" fmla="*/ 504559 h 838042"/>
                  <a:gd name="connsiteX33" fmla="*/ 14312 w 1033465"/>
                  <a:gd name="connsiteY33" fmla="*/ 540754 h 838042"/>
                  <a:gd name="connsiteX34" fmla="*/ 147662 w 1033465"/>
                  <a:gd name="connsiteY34" fmla="*/ 540754 h 838042"/>
                  <a:gd name="connsiteX35" fmla="*/ 155282 w 1033465"/>
                  <a:gd name="connsiteY35" fmla="*/ 538849 h 838042"/>
                  <a:gd name="connsiteX36" fmla="*/ 305777 w 1033465"/>
                  <a:gd name="connsiteY36" fmla="*/ 533134 h 838042"/>
                  <a:gd name="connsiteX37" fmla="*/ 321017 w 1033465"/>
                  <a:gd name="connsiteY37" fmla="*/ 540754 h 838042"/>
                  <a:gd name="connsiteX38" fmla="*/ 332447 w 1033465"/>
                  <a:gd name="connsiteY38" fmla="*/ 546469 h 838042"/>
                  <a:gd name="connsiteX39" fmla="*/ 336257 w 1033465"/>
                  <a:gd name="connsiteY39" fmla="*/ 552184 h 838042"/>
                  <a:gd name="connsiteX40" fmla="*/ 341972 w 1033465"/>
                  <a:gd name="connsiteY40" fmla="*/ 554089 h 838042"/>
                  <a:gd name="connsiteX41" fmla="*/ 353402 w 1033465"/>
                  <a:gd name="connsiteY41" fmla="*/ 561709 h 838042"/>
                  <a:gd name="connsiteX42" fmla="*/ 359117 w 1033465"/>
                  <a:gd name="connsiteY42" fmla="*/ 565519 h 838042"/>
                  <a:gd name="connsiteX43" fmla="*/ 362927 w 1033465"/>
                  <a:gd name="connsiteY43" fmla="*/ 571234 h 838042"/>
                  <a:gd name="connsiteX44" fmla="*/ 368642 w 1033465"/>
                  <a:gd name="connsiteY44" fmla="*/ 582664 h 838042"/>
                  <a:gd name="connsiteX45" fmla="*/ 364832 w 1033465"/>
                  <a:gd name="connsiteY45" fmla="*/ 609334 h 838042"/>
                  <a:gd name="connsiteX46" fmla="*/ 361022 w 1033465"/>
                  <a:gd name="connsiteY46" fmla="*/ 615049 h 838042"/>
                  <a:gd name="connsiteX47" fmla="*/ 359117 w 1033465"/>
                  <a:gd name="connsiteY47" fmla="*/ 620764 h 838042"/>
                  <a:gd name="connsiteX48" fmla="*/ 355307 w 1033465"/>
                  <a:gd name="connsiteY48" fmla="*/ 626479 h 838042"/>
                  <a:gd name="connsiteX49" fmla="*/ 353402 w 1033465"/>
                  <a:gd name="connsiteY49" fmla="*/ 632194 h 838042"/>
                  <a:gd name="connsiteX50" fmla="*/ 349592 w 1033465"/>
                  <a:gd name="connsiteY50" fmla="*/ 637909 h 838042"/>
                  <a:gd name="connsiteX51" fmla="*/ 332447 w 1033465"/>
                  <a:gd name="connsiteY51" fmla="*/ 704584 h 838042"/>
                  <a:gd name="connsiteX52" fmla="*/ 330542 w 1033465"/>
                  <a:gd name="connsiteY52" fmla="*/ 756019 h 838042"/>
                  <a:gd name="connsiteX53" fmla="*/ 332447 w 1033465"/>
                  <a:gd name="connsiteY53" fmla="*/ 780784 h 838042"/>
                  <a:gd name="connsiteX54" fmla="*/ 334352 w 1033465"/>
                  <a:gd name="connsiteY54" fmla="*/ 786499 h 838042"/>
                  <a:gd name="connsiteX55" fmla="*/ 338162 w 1033465"/>
                  <a:gd name="connsiteY55" fmla="*/ 790309 h 838042"/>
                  <a:gd name="connsiteX56" fmla="*/ 366737 w 1033465"/>
                  <a:gd name="connsiteY56" fmla="*/ 836029 h 838042"/>
                  <a:gd name="connsiteX57" fmla="*/ 389597 w 1033465"/>
                  <a:gd name="connsiteY57" fmla="*/ 837934 h 838042"/>
                  <a:gd name="connsiteX58" fmla="*/ 397407 w 1033465"/>
                  <a:gd name="connsiteY58" fmla="*/ 833530 h 838042"/>
                  <a:gd name="connsiteX59" fmla="*/ 402932 w 1033465"/>
                  <a:gd name="connsiteY59" fmla="*/ 784594 h 838042"/>
                  <a:gd name="connsiteX60" fmla="*/ 406742 w 1033465"/>
                  <a:gd name="connsiteY60" fmla="*/ 727444 h 838042"/>
                  <a:gd name="connsiteX61" fmla="*/ 423887 w 1033465"/>
                  <a:gd name="connsiteY61" fmla="*/ 672199 h 838042"/>
                  <a:gd name="connsiteX62" fmla="*/ 429602 w 1033465"/>
                  <a:gd name="connsiteY62" fmla="*/ 658864 h 838042"/>
                  <a:gd name="connsiteX63" fmla="*/ 444084 w 1033465"/>
                  <a:gd name="connsiteY63" fmla="*/ 626947 h 838042"/>
                  <a:gd name="connsiteX64" fmla="*/ 464289 w 1033465"/>
                  <a:gd name="connsiteY64" fmla="*/ 600072 h 838042"/>
                  <a:gd name="connsiteX65" fmla="*/ 523510 w 1033465"/>
                  <a:gd name="connsiteY65" fmla="*/ 565123 h 838042"/>
                  <a:gd name="connsiteX66" fmla="*/ 599348 w 1033465"/>
                  <a:gd name="connsiteY66" fmla="*/ 550915 h 838042"/>
                  <a:gd name="connsiteX67" fmla="*/ 707801 w 1033465"/>
                  <a:gd name="connsiteY67" fmla="*/ 612819 h 838042"/>
                  <a:gd name="connsiteX68" fmla="*/ 780122 w 1033465"/>
                  <a:gd name="connsiteY68" fmla="*/ 656959 h 838042"/>
                  <a:gd name="connsiteX69" fmla="*/ 804887 w 1033465"/>
                  <a:gd name="connsiteY69" fmla="*/ 632194 h 838042"/>
                  <a:gd name="connsiteX70" fmla="*/ 801077 w 1033465"/>
                  <a:gd name="connsiteY70" fmla="*/ 601714 h 838042"/>
                  <a:gd name="connsiteX71" fmla="*/ 762796 w 1033465"/>
                  <a:gd name="connsiteY71" fmla="*/ 562523 h 838042"/>
                  <a:gd name="connsiteX72" fmla="*/ 650582 w 1033465"/>
                  <a:gd name="connsiteY72" fmla="*/ 479794 h 838042"/>
                  <a:gd name="connsiteX73" fmla="*/ 646772 w 1033465"/>
                  <a:gd name="connsiteY73" fmla="*/ 462649 h 838042"/>
                  <a:gd name="connsiteX74" fmla="*/ 658202 w 1033465"/>
                  <a:gd name="connsiteY74" fmla="*/ 426454 h 838042"/>
                  <a:gd name="connsiteX75" fmla="*/ 726782 w 1033465"/>
                  <a:gd name="connsiteY75" fmla="*/ 405499 h 838042"/>
                  <a:gd name="connsiteX76" fmla="*/ 813738 w 1033465"/>
                  <a:gd name="connsiteY76" fmla="*/ 406906 h 838042"/>
                  <a:gd name="connsiteX77" fmla="*/ 906231 w 1033465"/>
                  <a:gd name="connsiteY77" fmla="*/ 417646 h 838042"/>
                  <a:gd name="connsiteX78" fmla="*/ 1002290 w 1033465"/>
                  <a:gd name="connsiteY78" fmla="*/ 426835 h 838042"/>
                  <a:gd name="connsiteX79" fmla="*/ 1032449 w 1033465"/>
                  <a:gd name="connsiteY79" fmla="*/ 402711 h 838042"/>
                  <a:gd name="connsiteX80" fmla="*/ 1020514 w 1033465"/>
                  <a:gd name="connsiteY80" fmla="*/ 377797 h 838042"/>
                  <a:gd name="connsiteX81" fmla="*/ 964889 w 1033465"/>
                  <a:gd name="connsiteY81" fmla="*/ 358029 h 838042"/>
                  <a:gd name="connsiteX82" fmla="*/ 827747 w 1033465"/>
                  <a:gd name="connsiteY82" fmla="*/ 357874 h 838042"/>
                  <a:gd name="connsiteX83" fmla="*/ 755811 w 1033465"/>
                  <a:gd name="connsiteY83" fmla="*/ 361702 h 838042"/>
                  <a:gd name="connsiteX84" fmla="*/ 671537 w 1033465"/>
                  <a:gd name="connsiteY84" fmla="*/ 369304 h 838042"/>
                  <a:gd name="connsiteX85" fmla="*/ 644867 w 1033465"/>
                  <a:gd name="connsiteY85" fmla="*/ 338824 h 838042"/>
                  <a:gd name="connsiteX86" fmla="*/ 676403 w 1033465"/>
                  <a:gd name="connsiteY86" fmla="*/ 304962 h 838042"/>
                  <a:gd name="connsiteX87" fmla="*/ 707732 w 1033465"/>
                  <a:gd name="connsiteY87" fmla="*/ 283579 h 838042"/>
                  <a:gd name="connsiteX88" fmla="*/ 743927 w 1033465"/>
                  <a:gd name="connsiteY88" fmla="*/ 251194 h 838042"/>
                  <a:gd name="connsiteX89" fmla="*/ 783019 w 1033465"/>
                  <a:gd name="connsiteY89" fmla="*/ 213846 h 838042"/>
                  <a:gd name="connsiteX90" fmla="*/ 746401 w 1033465"/>
                  <a:gd name="connsiteY90" fmla="*/ 201789 h 838042"/>
                  <a:gd name="connsiteX91" fmla="*/ 694397 w 1033465"/>
                  <a:gd name="connsiteY91" fmla="*/ 226429 h 838042"/>
                  <a:gd name="connsiteX92" fmla="*/ 656678 w 1033465"/>
                  <a:gd name="connsiteY92" fmla="*/ 257626 h 838042"/>
                  <a:gd name="connsiteX93" fmla="*/ 616001 w 1033465"/>
                  <a:gd name="connsiteY93" fmla="*/ 286712 h 838042"/>
                  <a:gd name="connsiteX94" fmla="*/ 564857 w 1033465"/>
                  <a:gd name="connsiteY94" fmla="*/ 287389 h 838042"/>
                  <a:gd name="connsiteX95" fmla="*/ 530567 w 1033465"/>
                  <a:gd name="connsiteY95" fmla="*/ 274054 h 838042"/>
                  <a:gd name="connsiteX96" fmla="*/ 507707 w 1033465"/>
                  <a:gd name="connsiteY96" fmla="*/ 235954 h 838042"/>
                  <a:gd name="connsiteX97" fmla="*/ 509612 w 1033465"/>
                  <a:gd name="connsiteY97" fmla="*/ 171184 h 838042"/>
                  <a:gd name="connsiteX98" fmla="*/ 508314 w 1033465"/>
                  <a:gd name="connsiteY98" fmla="*/ 73485 h 838042"/>
                  <a:gd name="connsiteX99" fmla="*/ 454116 w 1033465"/>
                  <a:gd name="connsiteY99" fmla="*/ 11248 h 838042"/>
                  <a:gd name="connsiteX100" fmla="*/ 442470 w 1033465"/>
                  <a:gd name="connsiteY100" fmla="*/ 75864 h 838042"/>
                  <a:gd name="connsiteX101" fmla="*/ 439226 w 1033465"/>
                  <a:gd name="connsiteY101" fmla="*/ 132660 h 838042"/>
                  <a:gd name="connsiteX102" fmla="*/ 436054 w 1033465"/>
                  <a:gd name="connsiteY102"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0589 w 1033465"/>
                  <a:gd name="connsiteY12" fmla="*/ 241190 h 838042"/>
                  <a:gd name="connsiteX13" fmla="*/ 65748 w 1033465"/>
                  <a:gd name="connsiteY13" fmla="*/ 272150 h 838042"/>
                  <a:gd name="connsiteX14" fmla="*/ 126707 w 1033465"/>
                  <a:gd name="connsiteY14" fmla="*/ 289294 h 838042"/>
                  <a:gd name="connsiteX15" fmla="*/ 193382 w 1033465"/>
                  <a:gd name="connsiteY15" fmla="*/ 308344 h 838042"/>
                  <a:gd name="connsiteX16" fmla="*/ 228811 w 1033465"/>
                  <a:gd name="connsiteY16" fmla="*/ 323832 h 838042"/>
                  <a:gd name="connsiteX17" fmla="*/ 282210 w 1033465"/>
                  <a:gd name="connsiteY17" fmla="*/ 354067 h 838042"/>
                  <a:gd name="connsiteX18" fmla="*/ 281012 w 1033465"/>
                  <a:gd name="connsiteY18" fmla="*/ 399784 h 838042"/>
                  <a:gd name="connsiteX19" fmla="*/ 265772 w 1033465"/>
                  <a:gd name="connsiteY19" fmla="*/ 447409 h 838042"/>
                  <a:gd name="connsiteX20" fmla="*/ 219498 w 1033465"/>
                  <a:gd name="connsiteY20" fmla="*/ 459458 h 838042"/>
                  <a:gd name="connsiteX21" fmla="*/ 128612 w 1033465"/>
                  <a:gd name="connsiteY21" fmla="*/ 458839 h 838042"/>
                  <a:gd name="connsiteX22" fmla="*/ 107657 w 1033465"/>
                  <a:gd name="connsiteY22" fmla="*/ 462649 h 838042"/>
                  <a:gd name="connsiteX23" fmla="*/ 90512 w 1033465"/>
                  <a:gd name="connsiteY23" fmla="*/ 468364 h 838042"/>
                  <a:gd name="connsiteX24" fmla="*/ 84797 w 1033465"/>
                  <a:gd name="connsiteY24" fmla="*/ 470269 h 838042"/>
                  <a:gd name="connsiteX25" fmla="*/ 79082 w 1033465"/>
                  <a:gd name="connsiteY25" fmla="*/ 474079 h 838042"/>
                  <a:gd name="connsiteX26" fmla="*/ 67652 w 1033465"/>
                  <a:gd name="connsiteY26" fmla="*/ 475984 h 838042"/>
                  <a:gd name="connsiteX27" fmla="*/ 29552 w 1033465"/>
                  <a:gd name="connsiteY27" fmla="*/ 477889 h 838042"/>
                  <a:gd name="connsiteX28" fmla="*/ 18122 w 1033465"/>
                  <a:gd name="connsiteY28" fmla="*/ 483604 h 838042"/>
                  <a:gd name="connsiteX29" fmla="*/ 8597 w 1033465"/>
                  <a:gd name="connsiteY29" fmla="*/ 493129 h 838042"/>
                  <a:gd name="connsiteX30" fmla="*/ 6692 w 1033465"/>
                  <a:gd name="connsiteY30" fmla="*/ 498844 h 838042"/>
                  <a:gd name="connsiteX31" fmla="*/ 2882 w 1033465"/>
                  <a:gd name="connsiteY31" fmla="*/ 504559 h 838042"/>
                  <a:gd name="connsiteX32" fmla="*/ 14312 w 1033465"/>
                  <a:gd name="connsiteY32" fmla="*/ 540754 h 838042"/>
                  <a:gd name="connsiteX33" fmla="*/ 147662 w 1033465"/>
                  <a:gd name="connsiteY33" fmla="*/ 540754 h 838042"/>
                  <a:gd name="connsiteX34" fmla="*/ 155282 w 1033465"/>
                  <a:gd name="connsiteY34" fmla="*/ 538849 h 838042"/>
                  <a:gd name="connsiteX35" fmla="*/ 305777 w 1033465"/>
                  <a:gd name="connsiteY35" fmla="*/ 533134 h 838042"/>
                  <a:gd name="connsiteX36" fmla="*/ 321017 w 1033465"/>
                  <a:gd name="connsiteY36" fmla="*/ 540754 h 838042"/>
                  <a:gd name="connsiteX37" fmla="*/ 332447 w 1033465"/>
                  <a:gd name="connsiteY37" fmla="*/ 546469 h 838042"/>
                  <a:gd name="connsiteX38" fmla="*/ 336257 w 1033465"/>
                  <a:gd name="connsiteY38" fmla="*/ 552184 h 838042"/>
                  <a:gd name="connsiteX39" fmla="*/ 341972 w 1033465"/>
                  <a:gd name="connsiteY39" fmla="*/ 554089 h 838042"/>
                  <a:gd name="connsiteX40" fmla="*/ 353402 w 1033465"/>
                  <a:gd name="connsiteY40" fmla="*/ 561709 h 838042"/>
                  <a:gd name="connsiteX41" fmla="*/ 359117 w 1033465"/>
                  <a:gd name="connsiteY41" fmla="*/ 565519 h 838042"/>
                  <a:gd name="connsiteX42" fmla="*/ 362927 w 1033465"/>
                  <a:gd name="connsiteY42" fmla="*/ 571234 h 838042"/>
                  <a:gd name="connsiteX43" fmla="*/ 368642 w 1033465"/>
                  <a:gd name="connsiteY43" fmla="*/ 582664 h 838042"/>
                  <a:gd name="connsiteX44" fmla="*/ 364832 w 1033465"/>
                  <a:gd name="connsiteY44" fmla="*/ 609334 h 838042"/>
                  <a:gd name="connsiteX45" fmla="*/ 361022 w 1033465"/>
                  <a:gd name="connsiteY45" fmla="*/ 615049 h 838042"/>
                  <a:gd name="connsiteX46" fmla="*/ 359117 w 1033465"/>
                  <a:gd name="connsiteY46" fmla="*/ 620764 h 838042"/>
                  <a:gd name="connsiteX47" fmla="*/ 355307 w 1033465"/>
                  <a:gd name="connsiteY47" fmla="*/ 626479 h 838042"/>
                  <a:gd name="connsiteX48" fmla="*/ 353402 w 1033465"/>
                  <a:gd name="connsiteY48" fmla="*/ 632194 h 838042"/>
                  <a:gd name="connsiteX49" fmla="*/ 349592 w 1033465"/>
                  <a:gd name="connsiteY49" fmla="*/ 637909 h 838042"/>
                  <a:gd name="connsiteX50" fmla="*/ 332447 w 1033465"/>
                  <a:gd name="connsiteY50" fmla="*/ 704584 h 838042"/>
                  <a:gd name="connsiteX51" fmla="*/ 330542 w 1033465"/>
                  <a:gd name="connsiteY51" fmla="*/ 756019 h 838042"/>
                  <a:gd name="connsiteX52" fmla="*/ 332447 w 1033465"/>
                  <a:gd name="connsiteY52" fmla="*/ 780784 h 838042"/>
                  <a:gd name="connsiteX53" fmla="*/ 334352 w 1033465"/>
                  <a:gd name="connsiteY53" fmla="*/ 786499 h 838042"/>
                  <a:gd name="connsiteX54" fmla="*/ 338162 w 1033465"/>
                  <a:gd name="connsiteY54" fmla="*/ 790309 h 838042"/>
                  <a:gd name="connsiteX55" fmla="*/ 366737 w 1033465"/>
                  <a:gd name="connsiteY55" fmla="*/ 836029 h 838042"/>
                  <a:gd name="connsiteX56" fmla="*/ 389597 w 1033465"/>
                  <a:gd name="connsiteY56" fmla="*/ 837934 h 838042"/>
                  <a:gd name="connsiteX57" fmla="*/ 397407 w 1033465"/>
                  <a:gd name="connsiteY57" fmla="*/ 833530 h 838042"/>
                  <a:gd name="connsiteX58" fmla="*/ 402932 w 1033465"/>
                  <a:gd name="connsiteY58" fmla="*/ 784594 h 838042"/>
                  <a:gd name="connsiteX59" fmla="*/ 406742 w 1033465"/>
                  <a:gd name="connsiteY59" fmla="*/ 727444 h 838042"/>
                  <a:gd name="connsiteX60" fmla="*/ 423887 w 1033465"/>
                  <a:gd name="connsiteY60" fmla="*/ 672199 h 838042"/>
                  <a:gd name="connsiteX61" fmla="*/ 429602 w 1033465"/>
                  <a:gd name="connsiteY61" fmla="*/ 658864 h 838042"/>
                  <a:gd name="connsiteX62" fmla="*/ 444084 w 1033465"/>
                  <a:gd name="connsiteY62" fmla="*/ 626947 h 838042"/>
                  <a:gd name="connsiteX63" fmla="*/ 464289 w 1033465"/>
                  <a:gd name="connsiteY63" fmla="*/ 600072 h 838042"/>
                  <a:gd name="connsiteX64" fmla="*/ 523510 w 1033465"/>
                  <a:gd name="connsiteY64" fmla="*/ 565123 h 838042"/>
                  <a:gd name="connsiteX65" fmla="*/ 599348 w 1033465"/>
                  <a:gd name="connsiteY65" fmla="*/ 550915 h 838042"/>
                  <a:gd name="connsiteX66" fmla="*/ 707801 w 1033465"/>
                  <a:gd name="connsiteY66" fmla="*/ 612819 h 838042"/>
                  <a:gd name="connsiteX67" fmla="*/ 780122 w 1033465"/>
                  <a:gd name="connsiteY67" fmla="*/ 656959 h 838042"/>
                  <a:gd name="connsiteX68" fmla="*/ 804887 w 1033465"/>
                  <a:gd name="connsiteY68" fmla="*/ 632194 h 838042"/>
                  <a:gd name="connsiteX69" fmla="*/ 801077 w 1033465"/>
                  <a:gd name="connsiteY69" fmla="*/ 601714 h 838042"/>
                  <a:gd name="connsiteX70" fmla="*/ 762796 w 1033465"/>
                  <a:gd name="connsiteY70" fmla="*/ 562523 h 838042"/>
                  <a:gd name="connsiteX71" fmla="*/ 650582 w 1033465"/>
                  <a:gd name="connsiteY71" fmla="*/ 479794 h 838042"/>
                  <a:gd name="connsiteX72" fmla="*/ 646772 w 1033465"/>
                  <a:gd name="connsiteY72" fmla="*/ 462649 h 838042"/>
                  <a:gd name="connsiteX73" fmla="*/ 658202 w 1033465"/>
                  <a:gd name="connsiteY73" fmla="*/ 426454 h 838042"/>
                  <a:gd name="connsiteX74" fmla="*/ 726782 w 1033465"/>
                  <a:gd name="connsiteY74" fmla="*/ 405499 h 838042"/>
                  <a:gd name="connsiteX75" fmla="*/ 813738 w 1033465"/>
                  <a:gd name="connsiteY75" fmla="*/ 406906 h 838042"/>
                  <a:gd name="connsiteX76" fmla="*/ 906231 w 1033465"/>
                  <a:gd name="connsiteY76" fmla="*/ 417646 h 838042"/>
                  <a:gd name="connsiteX77" fmla="*/ 1002290 w 1033465"/>
                  <a:gd name="connsiteY77" fmla="*/ 426835 h 838042"/>
                  <a:gd name="connsiteX78" fmla="*/ 1032449 w 1033465"/>
                  <a:gd name="connsiteY78" fmla="*/ 402711 h 838042"/>
                  <a:gd name="connsiteX79" fmla="*/ 1020514 w 1033465"/>
                  <a:gd name="connsiteY79" fmla="*/ 377797 h 838042"/>
                  <a:gd name="connsiteX80" fmla="*/ 964889 w 1033465"/>
                  <a:gd name="connsiteY80" fmla="*/ 358029 h 838042"/>
                  <a:gd name="connsiteX81" fmla="*/ 827747 w 1033465"/>
                  <a:gd name="connsiteY81" fmla="*/ 357874 h 838042"/>
                  <a:gd name="connsiteX82" fmla="*/ 755811 w 1033465"/>
                  <a:gd name="connsiteY82" fmla="*/ 361702 h 838042"/>
                  <a:gd name="connsiteX83" fmla="*/ 671537 w 1033465"/>
                  <a:gd name="connsiteY83" fmla="*/ 369304 h 838042"/>
                  <a:gd name="connsiteX84" fmla="*/ 644867 w 1033465"/>
                  <a:gd name="connsiteY84" fmla="*/ 338824 h 838042"/>
                  <a:gd name="connsiteX85" fmla="*/ 676403 w 1033465"/>
                  <a:gd name="connsiteY85" fmla="*/ 304962 h 838042"/>
                  <a:gd name="connsiteX86" fmla="*/ 707732 w 1033465"/>
                  <a:gd name="connsiteY86" fmla="*/ 283579 h 838042"/>
                  <a:gd name="connsiteX87" fmla="*/ 743927 w 1033465"/>
                  <a:gd name="connsiteY87" fmla="*/ 251194 h 838042"/>
                  <a:gd name="connsiteX88" fmla="*/ 783019 w 1033465"/>
                  <a:gd name="connsiteY88" fmla="*/ 213846 h 838042"/>
                  <a:gd name="connsiteX89" fmla="*/ 746401 w 1033465"/>
                  <a:gd name="connsiteY89" fmla="*/ 201789 h 838042"/>
                  <a:gd name="connsiteX90" fmla="*/ 694397 w 1033465"/>
                  <a:gd name="connsiteY90" fmla="*/ 226429 h 838042"/>
                  <a:gd name="connsiteX91" fmla="*/ 656678 w 1033465"/>
                  <a:gd name="connsiteY91" fmla="*/ 257626 h 838042"/>
                  <a:gd name="connsiteX92" fmla="*/ 616001 w 1033465"/>
                  <a:gd name="connsiteY92" fmla="*/ 286712 h 838042"/>
                  <a:gd name="connsiteX93" fmla="*/ 564857 w 1033465"/>
                  <a:gd name="connsiteY93" fmla="*/ 287389 h 838042"/>
                  <a:gd name="connsiteX94" fmla="*/ 530567 w 1033465"/>
                  <a:gd name="connsiteY94" fmla="*/ 274054 h 838042"/>
                  <a:gd name="connsiteX95" fmla="*/ 507707 w 1033465"/>
                  <a:gd name="connsiteY95" fmla="*/ 235954 h 838042"/>
                  <a:gd name="connsiteX96" fmla="*/ 509612 w 1033465"/>
                  <a:gd name="connsiteY96" fmla="*/ 171184 h 838042"/>
                  <a:gd name="connsiteX97" fmla="*/ 508314 w 1033465"/>
                  <a:gd name="connsiteY97" fmla="*/ 73485 h 838042"/>
                  <a:gd name="connsiteX98" fmla="*/ 454116 w 1033465"/>
                  <a:gd name="connsiteY98" fmla="*/ 11248 h 838042"/>
                  <a:gd name="connsiteX99" fmla="*/ 442470 w 1033465"/>
                  <a:gd name="connsiteY99" fmla="*/ 75864 h 838042"/>
                  <a:gd name="connsiteX100" fmla="*/ 439226 w 1033465"/>
                  <a:gd name="connsiteY100" fmla="*/ 132660 h 838042"/>
                  <a:gd name="connsiteX101" fmla="*/ 436054 w 1033465"/>
                  <a:gd name="connsiteY101"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0589 w 1033465"/>
                  <a:gd name="connsiteY12" fmla="*/ 241190 h 838042"/>
                  <a:gd name="connsiteX13" fmla="*/ 65748 w 1033465"/>
                  <a:gd name="connsiteY13" fmla="*/ 272150 h 838042"/>
                  <a:gd name="connsiteX14" fmla="*/ 126707 w 1033465"/>
                  <a:gd name="connsiteY14" fmla="*/ 289294 h 838042"/>
                  <a:gd name="connsiteX15" fmla="*/ 193382 w 1033465"/>
                  <a:gd name="connsiteY15" fmla="*/ 308344 h 838042"/>
                  <a:gd name="connsiteX16" fmla="*/ 228811 w 1033465"/>
                  <a:gd name="connsiteY16" fmla="*/ 323832 h 838042"/>
                  <a:gd name="connsiteX17" fmla="*/ 282210 w 1033465"/>
                  <a:gd name="connsiteY17" fmla="*/ 354067 h 838042"/>
                  <a:gd name="connsiteX18" fmla="*/ 292797 w 1033465"/>
                  <a:gd name="connsiteY18" fmla="*/ 404246 h 838042"/>
                  <a:gd name="connsiteX19" fmla="*/ 265772 w 1033465"/>
                  <a:gd name="connsiteY19" fmla="*/ 447409 h 838042"/>
                  <a:gd name="connsiteX20" fmla="*/ 219498 w 1033465"/>
                  <a:gd name="connsiteY20" fmla="*/ 459458 h 838042"/>
                  <a:gd name="connsiteX21" fmla="*/ 128612 w 1033465"/>
                  <a:gd name="connsiteY21" fmla="*/ 458839 h 838042"/>
                  <a:gd name="connsiteX22" fmla="*/ 107657 w 1033465"/>
                  <a:gd name="connsiteY22" fmla="*/ 462649 h 838042"/>
                  <a:gd name="connsiteX23" fmla="*/ 90512 w 1033465"/>
                  <a:gd name="connsiteY23" fmla="*/ 468364 h 838042"/>
                  <a:gd name="connsiteX24" fmla="*/ 84797 w 1033465"/>
                  <a:gd name="connsiteY24" fmla="*/ 470269 h 838042"/>
                  <a:gd name="connsiteX25" fmla="*/ 79082 w 1033465"/>
                  <a:gd name="connsiteY25" fmla="*/ 474079 h 838042"/>
                  <a:gd name="connsiteX26" fmla="*/ 67652 w 1033465"/>
                  <a:gd name="connsiteY26" fmla="*/ 475984 h 838042"/>
                  <a:gd name="connsiteX27" fmla="*/ 29552 w 1033465"/>
                  <a:gd name="connsiteY27" fmla="*/ 477889 h 838042"/>
                  <a:gd name="connsiteX28" fmla="*/ 18122 w 1033465"/>
                  <a:gd name="connsiteY28" fmla="*/ 483604 h 838042"/>
                  <a:gd name="connsiteX29" fmla="*/ 8597 w 1033465"/>
                  <a:gd name="connsiteY29" fmla="*/ 493129 h 838042"/>
                  <a:gd name="connsiteX30" fmla="*/ 6692 w 1033465"/>
                  <a:gd name="connsiteY30" fmla="*/ 498844 h 838042"/>
                  <a:gd name="connsiteX31" fmla="*/ 2882 w 1033465"/>
                  <a:gd name="connsiteY31" fmla="*/ 504559 h 838042"/>
                  <a:gd name="connsiteX32" fmla="*/ 14312 w 1033465"/>
                  <a:gd name="connsiteY32" fmla="*/ 540754 h 838042"/>
                  <a:gd name="connsiteX33" fmla="*/ 147662 w 1033465"/>
                  <a:gd name="connsiteY33" fmla="*/ 540754 h 838042"/>
                  <a:gd name="connsiteX34" fmla="*/ 155282 w 1033465"/>
                  <a:gd name="connsiteY34" fmla="*/ 538849 h 838042"/>
                  <a:gd name="connsiteX35" fmla="*/ 305777 w 1033465"/>
                  <a:gd name="connsiteY35" fmla="*/ 533134 h 838042"/>
                  <a:gd name="connsiteX36" fmla="*/ 321017 w 1033465"/>
                  <a:gd name="connsiteY36" fmla="*/ 540754 h 838042"/>
                  <a:gd name="connsiteX37" fmla="*/ 332447 w 1033465"/>
                  <a:gd name="connsiteY37" fmla="*/ 546469 h 838042"/>
                  <a:gd name="connsiteX38" fmla="*/ 336257 w 1033465"/>
                  <a:gd name="connsiteY38" fmla="*/ 552184 h 838042"/>
                  <a:gd name="connsiteX39" fmla="*/ 341972 w 1033465"/>
                  <a:gd name="connsiteY39" fmla="*/ 554089 h 838042"/>
                  <a:gd name="connsiteX40" fmla="*/ 353402 w 1033465"/>
                  <a:gd name="connsiteY40" fmla="*/ 561709 h 838042"/>
                  <a:gd name="connsiteX41" fmla="*/ 359117 w 1033465"/>
                  <a:gd name="connsiteY41" fmla="*/ 565519 h 838042"/>
                  <a:gd name="connsiteX42" fmla="*/ 362927 w 1033465"/>
                  <a:gd name="connsiteY42" fmla="*/ 571234 h 838042"/>
                  <a:gd name="connsiteX43" fmla="*/ 368642 w 1033465"/>
                  <a:gd name="connsiteY43" fmla="*/ 582664 h 838042"/>
                  <a:gd name="connsiteX44" fmla="*/ 364832 w 1033465"/>
                  <a:gd name="connsiteY44" fmla="*/ 609334 h 838042"/>
                  <a:gd name="connsiteX45" fmla="*/ 361022 w 1033465"/>
                  <a:gd name="connsiteY45" fmla="*/ 615049 h 838042"/>
                  <a:gd name="connsiteX46" fmla="*/ 359117 w 1033465"/>
                  <a:gd name="connsiteY46" fmla="*/ 620764 h 838042"/>
                  <a:gd name="connsiteX47" fmla="*/ 355307 w 1033465"/>
                  <a:gd name="connsiteY47" fmla="*/ 626479 h 838042"/>
                  <a:gd name="connsiteX48" fmla="*/ 353402 w 1033465"/>
                  <a:gd name="connsiteY48" fmla="*/ 632194 h 838042"/>
                  <a:gd name="connsiteX49" fmla="*/ 349592 w 1033465"/>
                  <a:gd name="connsiteY49" fmla="*/ 637909 h 838042"/>
                  <a:gd name="connsiteX50" fmla="*/ 332447 w 1033465"/>
                  <a:gd name="connsiteY50" fmla="*/ 704584 h 838042"/>
                  <a:gd name="connsiteX51" fmla="*/ 330542 w 1033465"/>
                  <a:gd name="connsiteY51" fmla="*/ 756019 h 838042"/>
                  <a:gd name="connsiteX52" fmla="*/ 332447 w 1033465"/>
                  <a:gd name="connsiteY52" fmla="*/ 780784 h 838042"/>
                  <a:gd name="connsiteX53" fmla="*/ 334352 w 1033465"/>
                  <a:gd name="connsiteY53" fmla="*/ 786499 h 838042"/>
                  <a:gd name="connsiteX54" fmla="*/ 338162 w 1033465"/>
                  <a:gd name="connsiteY54" fmla="*/ 790309 h 838042"/>
                  <a:gd name="connsiteX55" fmla="*/ 366737 w 1033465"/>
                  <a:gd name="connsiteY55" fmla="*/ 836029 h 838042"/>
                  <a:gd name="connsiteX56" fmla="*/ 389597 w 1033465"/>
                  <a:gd name="connsiteY56" fmla="*/ 837934 h 838042"/>
                  <a:gd name="connsiteX57" fmla="*/ 397407 w 1033465"/>
                  <a:gd name="connsiteY57" fmla="*/ 833530 h 838042"/>
                  <a:gd name="connsiteX58" fmla="*/ 402932 w 1033465"/>
                  <a:gd name="connsiteY58" fmla="*/ 784594 h 838042"/>
                  <a:gd name="connsiteX59" fmla="*/ 406742 w 1033465"/>
                  <a:gd name="connsiteY59" fmla="*/ 727444 h 838042"/>
                  <a:gd name="connsiteX60" fmla="*/ 423887 w 1033465"/>
                  <a:gd name="connsiteY60" fmla="*/ 672199 h 838042"/>
                  <a:gd name="connsiteX61" fmla="*/ 429602 w 1033465"/>
                  <a:gd name="connsiteY61" fmla="*/ 658864 h 838042"/>
                  <a:gd name="connsiteX62" fmla="*/ 444084 w 1033465"/>
                  <a:gd name="connsiteY62" fmla="*/ 626947 h 838042"/>
                  <a:gd name="connsiteX63" fmla="*/ 464289 w 1033465"/>
                  <a:gd name="connsiteY63" fmla="*/ 600072 h 838042"/>
                  <a:gd name="connsiteX64" fmla="*/ 523510 w 1033465"/>
                  <a:gd name="connsiteY64" fmla="*/ 565123 h 838042"/>
                  <a:gd name="connsiteX65" fmla="*/ 599348 w 1033465"/>
                  <a:gd name="connsiteY65" fmla="*/ 550915 h 838042"/>
                  <a:gd name="connsiteX66" fmla="*/ 707801 w 1033465"/>
                  <a:gd name="connsiteY66" fmla="*/ 612819 h 838042"/>
                  <a:gd name="connsiteX67" fmla="*/ 780122 w 1033465"/>
                  <a:gd name="connsiteY67" fmla="*/ 656959 h 838042"/>
                  <a:gd name="connsiteX68" fmla="*/ 804887 w 1033465"/>
                  <a:gd name="connsiteY68" fmla="*/ 632194 h 838042"/>
                  <a:gd name="connsiteX69" fmla="*/ 801077 w 1033465"/>
                  <a:gd name="connsiteY69" fmla="*/ 601714 h 838042"/>
                  <a:gd name="connsiteX70" fmla="*/ 762796 w 1033465"/>
                  <a:gd name="connsiteY70" fmla="*/ 562523 h 838042"/>
                  <a:gd name="connsiteX71" fmla="*/ 650582 w 1033465"/>
                  <a:gd name="connsiteY71" fmla="*/ 479794 h 838042"/>
                  <a:gd name="connsiteX72" fmla="*/ 646772 w 1033465"/>
                  <a:gd name="connsiteY72" fmla="*/ 462649 h 838042"/>
                  <a:gd name="connsiteX73" fmla="*/ 658202 w 1033465"/>
                  <a:gd name="connsiteY73" fmla="*/ 426454 h 838042"/>
                  <a:gd name="connsiteX74" fmla="*/ 726782 w 1033465"/>
                  <a:gd name="connsiteY74" fmla="*/ 405499 h 838042"/>
                  <a:gd name="connsiteX75" fmla="*/ 813738 w 1033465"/>
                  <a:gd name="connsiteY75" fmla="*/ 406906 h 838042"/>
                  <a:gd name="connsiteX76" fmla="*/ 906231 w 1033465"/>
                  <a:gd name="connsiteY76" fmla="*/ 417646 h 838042"/>
                  <a:gd name="connsiteX77" fmla="*/ 1002290 w 1033465"/>
                  <a:gd name="connsiteY77" fmla="*/ 426835 h 838042"/>
                  <a:gd name="connsiteX78" fmla="*/ 1032449 w 1033465"/>
                  <a:gd name="connsiteY78" fmla="*/ 402711 h 838042"/>
                  <a:gd name="connsiteX79" fmla="*/ 1020514 w 1033465"/>
                  <a:gd name="connsiteY79" fmla="*/ 377797 h 838042"/>
                  <a:gd name="connsiteX80" fmla="*/ 964889 w 1033465"/>
                  <a:gd name="connsiteY80" fmla="*/ 358029 h 838042"/>
                  <a:gd name="connsiteX81" fmla="*/ 827747 w 1033465"/>
                  <a:gd name="connsiteY81" fmla="*/ 357874 h 838042"/>
                  <a:gd name="connsiteX82" fmla="*/ 755811 w 1033465"/>
                  <a:gd name="connsiteY82" fmla="*/ 361702 h 838042"/>
                  <a:gd name="connsiteX83" fmla="*/ 671537 w 1033465"/>
                  <a:gd name="connsiteY83" fmla="*/ 369304 h 838042"/>
                  <a:gd name="connsiteX84" fmla="*/ 644867 w 1033465"/>
                  <a:gd name="connsiteY84" fmla="*/ 338824 h 838042"/>
                  <a:gd name="connsiteX85" fmla="*/ 676403 w 1033465"/>
                  <a:gd name="connsiteY85" fmla="*/ 304962 h 838042"/>
                  <a:gd name="connsiteX86" fmla="*/ 707732 w 1033465"/>
                  <a:gd name="connsiteY86" fmla="*/ 283579 h 838042"/>
                  <a:gd name="connsiteX87" fmla="*/ 743927 w 1033465"/>
                  <a:gd name="connsiteY87" fmla="*/ 251194 h 838042"/>
                  <a:gd name="connsiteX88" fmla="*/ 783019 w 1033465"/>
                  <a:gd name="connsiteY88" fmla="*/ 213846 h 838042"/>
                  <a:gd name="connsiteX89" fmla="*/ 746401 w 1033465"/>
                  <a:gd name="connsiteY89" fmla="*/ 201789 h 838042"/>
                  <a:gd name="connsiteX90" fmla="*/ 694397 w 1033465"/>
                  <a:gd name="connsiteY90" fmla="*/ 226429 h 838042"/>
                  <a:gd name="connsiteX91" fmla="*/ 656678 w 1033465"/>
                  <a:gd name="connsiteY91" fmla="*/ 257626 h 838042"/>
                  <a:gd name="connsiteX92" fmla="*/ 616001 w 1033465"/>
                  <a:gd name="connsiteY92" fmla="*/ 286712 h 838042"/>
                  <a:gd name="connsiteX93" fmla="*/ 564857 w 1033465"/>
                  <a:gd name="connsiteY93" fmla="*/ 287389 h 838042"/>
                  <a:gd name="connsiteX94" fmla="*/ 530567 w 1033465"/>
                  <a:gd name="connsiteY94" fmla="*/ 274054 h 838042"/>
                  <a:gd name="connsiteX95" fmla="*/ 507707 w 1033465"/>
                  <a:gd name="connsiteY95" fmla="*/ 235954 h 838042"/>
                  <a:gd name="connsiteX96" fmla="*/ 509612 w 1033465"/>
                  <a:gd name="connsiteY96" fmla="*/ 171184 h 838042"/>
                  <a:gd name="connsiteX97" fmla="*/ 508314 w 1033465"/>
                  <a:gd name="connsiteY97" fmla="*/ 73485 h 838042"/>
                  <a:gd name="connsiteX98" fmla="*/ 454116 w 1033465"/>
                  <a:gd name="connsiteY98" fmla="*/ 11248 h 838042"/>
                  <a:gd name="connsiteX99" fmla="*/ 442470 w 1033465"/>
                  <a:gd name="connsiteY99" fmla="*/ 75864 h 838042"/>
                  <a:gd name="connsiteX100" fmla="*/ 439226 w 1033465"/>
                  <a:gd name="connsiteY100" fmla="*/ 132660 h 838042"/>
                  <a:gd name="connsiteX101" fmla="*/ 436054 w 1033465"/>
                  <a:gd name="connsiteY101"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0589 w 1033465"/>
                  <a:gd name="connsiteY12" fmla="*/ 241190 h 838042"/>
                  <a:gd name="connsiteX13" fmla="*/ 65748 w 1033465"/>
                  <a:gd name="connsiteY13" fmla="*/ 272150 h 838042"/>
                  <a:gd name="connsiteX14" fmla="*/ 126707 w 1033465"/>
                  <a:gd name="connsiteY14" fmla="*/ 289294 h 838042"/>
                  <a:gd name="connsiteX15" fmla="*/ 193382 w 1033465"/>
                  <a:gd name="connsiteY15" fmla="*/ 308344 h 838042"/>
                  <a:gd name="connsiteX16" fmla="*/ 228811 w 1033465"/>
                  <a:gd name="connsiteY16" fmla="*/ 323832 h 838042"/>
                  <a:gd name="connsiteX17" fmla="*/ 282210 w 1033465"/>
                  <a:gd name="connsiteY17" fmla="*/ 354067 h 838042"/>
                  <a:gd name="connsiteX18" fmla="*/ 292797 w 1033465"/>
                  <a:gd name="connsiteY18" fmla="*/ 404246 h 838042"/>
                  <a:gd name="connsiteX19" fmla="*/ 265772 w 1033465"/>
                  <a:gd name="connsiteY19" fmla="*/ 447409 h 838042"/>
                  <a:gd name="connsiteX20" fmla="*/ 219498 w 1033465"/>
                  <a:gd name="connsiteY20" fmla="*/ 459458 h 838042"/>
                  <a:gd name="connsiteX21" fmla="*/ 128612 w 1033465"/>
                  <a:gd name="connsiteY21" fmla="*/ 458839 h 838042"/>
                  <a:gd name="connsiteX22" fmla="*/ 90512 w 1033465"/>
                  <a:gd name="connsiteY22" fmla="*/ 468364 h 838042"/>
                  <a:gd name="connsiteX23" fmla="*/ 84797 w 1033465"/>
                  <a:gd name="connsiteY23" fmla="*/ 470269 h 838042"/>
                  <a:gd name="connsiteX24" fmla="*/ 79082 w 1033465"/>
                  <a:gd name="connsiteY24" fmla="*/ 474079 h 838042"/>
                  <a:gd name="connsiteX25" fmla="*/ 67652 w 1033465"/>
                  <a:gd name="connsiteY25" fmla="*/ 475984 h 838042"/>
                  <a:gd name="connsiteX26" fmla="*/ 29552 w 1033465"/>
                  <a:gd name="connsiteY26" fmla="*/ 477889 h 838042"/>
                  <a:gd name="connsiteX27" fmla="*/ 18122 w 1033465"/>
                  <a:gd name="connsiteY27" fmla="*/ 483604 h 838042"/>
                  <a:gd name="connsiteX28" fmla="*/ 8597 w 1033465"/>
                  <a:gd name="connsiteY28" fmla="*/ 493129 h 838042"/>
                  <a:gd name="connsiteX29" fmla="*/ 6692 w 1033465"/>
                  <a:gd name="connsiteY29" fmla="*/ 498844 h 838042"/>
                  <a:gd name="connsiteX30" fmla="*/ 2882 w 1033465"/>
                  <a:gd name="connsiteY30" fmla="*/ 504559 h 838042"/>
                  <a:gd name="connsiteX31" fmla="*/ 14312 w 1033465"/>
                  <a:gd name="connsiteY31" fmla="*/ 540754 h 838042"/>
                  <a:gd name="connsiteX32" fmla="*/ 147662 w 1033465"/>
                  <a:gd name="connsiteY32" fmla="*/ 540754 h 838042"/>
                  <a:gd name="connsiteX33" fmla="*/ 155282 w 1033465"/>
                  <a:gd name="connsiteY33" fmla="*/ 538849 h 838042"/>
                  <a:gd name="connsiteX34" fmla="*/ 305777 w 1033465"/>
                  <a:gd name="connsiteY34" fmla="*/ 533134 h 838042"/>
                  <a:gd name="connsiteX35" fmla="*/ 321017 w 1033465"/>
                  <a:gd name="connsiteY35" fmla="*/ 540754 h 838042"/>
                  <a:gd name="connsiteX36" fmla="*/ 332447 w 1033465"/>
                  <a:gd name="connsiteY36" fmla="*/ 546469 h 838042"/>
                  <a:gd name="connsiteX37" fmla="*/ 336257 w 1033465"/>
                  <a:gd name="connsiteY37" fmla="*/ 552184 h 838042"/>
                  <a:gd name="connsiteX38" fmla="*/ 341972 w 1033465"/>
                  <a:gd name="connsiteY38" fmla="*/ 554089 h 838042"/>
                  <a:gd name="connsiteX39" fmla="*/ 353402 w 1033465"/>
                  <a:gd name="connsiteY39" fmla="*/ 561709 h 838042"/>
                  <a:gd name="connsiteX40" fmla="*/ 359117 w 1033465"/>
                  <a:gd name="connsiteY40" fmla="*/ 565519 h 838042"/>
                  <a:gd name="connsiteX41" fmla="*/ 362927 w 1033465"/>
                  <a:gd name="connsiteY41" fmla="*/ 571234 h 838042"/>
                  <a:gd name="connsiteX42" fmla="*/ 368642 w 1033465"/>
                  <a:gd name="connsiteY42" fmla="*/ 582664 h 838042"/>
                  <a:gd name="connsiteX43" fmla="*/ 364832 w 1033465"/>
                  <a:gd name="connsiteY43" fmla="*/ 609334 h 838042"/>
                  <a:gd name="connsiteX44" fmla="*/ 361022 w 1033465"/>
                  <a:gd name="connsiteY44" fmla="*/ 615049 h 838042"/>
                  <a:gd name="connsiteX45" fmla="*/ 359117 w 1033465"/>
                  <a:gd name="connsiteY45" fmla="*/ 620764 h 838042"/>
                  <a:gd name="connsiteX46" fmla="*/ 355307 w 1033465"/>
                  <a:gd name="connsiteY46" fmla="*/ 626479 h 838042"/>
                  <a:gd name="connsiteX47" fmla="*/ 353402 w 1033465"/>
                  <a:gd name="connsiteY47" fmla="*/ 632194 h 838042"/>
                  <a:gd name="connsiteX48" fmla="*/ 349592 w 1033465"/>
                  <a:gd name="connsiteY48" fmla="*/ 637909 h 838042"/>
                  <a:gd name="connsiteX49" fmla="*/ 332447 w 1033465"/>
                  <a:gd name="connsiteY49" fmla="*/ 704584 h 838042"/>
                  <a:gd name="connsiteX50" fmla="*/ 330542 w 1033465"/>
                  <a:gd name="connsiteY50" fmla="*/ 756019 h 838042"/>
                  <a:gd name="connsiteX51" fmla="*/ 332447 w 1033465"/>
                  <a:gd name="connsiteY51" fmla="*/ 780784 h 838042"/>
                  <a:gd name="connsiteX52" fmla="*/ 334352 w 1033465"/>
                  <a:gd name="connsiteY52" fmla="*/ 786499 h 838042"/>
                  <a:gd name="connsiteX53" fmla="*/ 338162 w 1033465"/>
                  <a:gd name="connsiteY53" fmla="*/ 790309 h 838042"/>
                  <a:gd name="connsiteX54" fmla="*/ 366737 w 1033465"/>
                  <a:gd name="connsiteY54" fmla="*/ 836029 h 838042"/>
                  <a:gd name="connsiteX55" fmla="*/ 389597 w 1033465"/>
                  <a:gd name="connsiteY55" fmla="*/ 837934 h 838042"/>
                  <a:gd name="connsiteX56" fmla="*/ 397407 w 1033465"/>
                  <a:gd name="connsiteY56" fmla="*/ 833530 h 838042"/>
                  <a:gd name="connsiteX57" fmla="*/ 402932 w 1033465"/>
                  <a:gd name="connsiteY57" fmla="*/ 784594 h 838042"/>
                  <a:gd name="connsiteX58" fmla="*/ 406742 w 1033465"/>
                  <a:gd name="connsiteY58" fmla="*/ 727444 h 838042"/>
                  <a:gd name="connsiteX59" fmla="*/ 423887 w 1033465"/>
                  <a:gd name="connsiteY59" fmla="*/ 672199 h 838042"/>
                  <a:gd name="connsiteX60" fmla="*/ 429602 w 1033465"/>
                  <a:gd name="connsiteY60" fmla="*/ 658864 h 838042"/>
                  <a:gd name="connsiteX61" fmla="*/ 444084 w 1033465"/>
                  <a:gd name="connsiteY61" fmla="*/ 626947 h 838042"/>
                  <a:gd name="connsiteX62" fmla="*/ 464289 w 1033465"/>
                  <a:gd name="connsiteY62" fmla="*/ 600072 h 838042"/>
                  <a:gd name="connsiteX63" fmla="*/ 523510 w 1033465"/>
                  <a:gd name="connsiteY63" fmla="*/ 565123 h 838042"/>
                  <a:gd name="connsiteX64" fmla="*/ 599348 w 1033465"/>
                  <a:gd name="connsiteY64" fmla="*/ 550915 h 838042"/>
                  <a:gd name="connsiteX65" fmla="*/ 707801 w 1033465"/>
                  <a:gd name="connsiteY65" fmla="*/ 612819 h 838042"/>
                  <a:gd name="connsiteX66" fmla="*/ 780122 w 1033465"/>
                  <a:gd name="connsiteY66" fmla="*/ 656959 h 838042"/>
                  <a:gd name="connsiteX67" fmla="*/ 804887 w 1033465"/>
                  <a:gd name="connsiteY67" fmla="*/ 632194 h 838042"/>
                  <a:gd name="connsiteX68" fmla="*/ 801077 w 1033465"/>
                  <a:gd name="connsiteY68" fmla="*/ 601714 h 838042"/>
                  <a:gd name="connsiteX69" fmla="*/ 762796 w 1033465"/>
                  <a:gd name="connsiteY69" fmla="*/ 562523 h 838042"/>
                  <a:gd name="connsiteX70" fmla="*/ 650582 w 1033465"/>
                  <a:gd name="connsiteY70" fmla="*/ 479794 h 838042"/>
                  <a:gd name="connsiteX71" fmla="*/ 646772 w 1033465"/>
                  <a:gd name="connsiteY71" fmla="*/ 462649 h 838042"/>
                  <a:gd name="connsiteX72" fmla="*/ 658202 w 1033465"/>
                  <a:gd name="connsiteY72" fmla="*/ 426454 h 838042"/>
                  <a:gd name="connsiteX73" fmla="*/ 726782 w 1033465"/>
                  <a:gd name="connsiteY73" fmla="*/ 405499 h 838042"/>
                  <a:gd name="connsiteX74" fmla="*/ 813738 w 1033465"/>
                  <a:gd name="connsiteY74" fmla="*/ 406906 h 838042"/>
                  <a:gd name="connsiteX75" fmla="*/ 906231 w 1033465"/>
                  <a:gd name="connsiteY75" fmla="*/ 417646 h 838042"/>
                  <a:gd name="connsiteX76" fmla="*/ 1002290 w 1033465"/>
                  <a:gd name="connsiteY76" fmla="*/ 426835 h 838042"/>
                  <a:gd name="connsiteX77" fmla="*/ 1032449 w 1033465"/>
                  <a:gd name="connsiteY77" fmla="*/ 402711 h 838042"/>
                  <a:gd name="connsiteX78" fmla="*/ 1020514 w 1033465"/>
                  <a:gd name="connsiteY78" fmla="*/ 377797 h 838042"/>
                  <a:gd name="connsiteX79" fmla="*/ 964889 w 1033465"/>
                  <a:gd name="connsiteY79" fmla="*/ 358029 h 838042"/>
                  <a:gd name="connsiteX80" fmla="*/ 827747 w 1033465"/>
                  <a:gd name="connsiteY80" fmla="*/ 357874 h 838042"/>
                  <a:gd name="connsiteX81" fmla="*/ 755811 w 1033465"/>
                  <a:gd name="connsiteY81" fmla="*/ 361702 h 838042"/>
                  <a:gd name="connsiteX82" fmla="*/ 671537 w 1033465"/>
                  <a:gd name="connsiteY82" fmla="*/ 369304 h 838042"/>
                  <a:gd name="connsiteX83" fmla="*/ 644867 w 1033465"/>
                  <a:gd name="connsiteY83" fmla="*/ 338824 h 838042"/>
                  <a:gd name="connsiteX84" fmla="*/ 676403 w 1033465"/>
                  <a:gd name="connsiteY84" fmla="*/ 304962 h 838042"/>
                  <a:gd name="connsiteX85" fmla="*/ 707732 w 1033465"/>
                  <a:gd name="connsiteY85" fmla="*/ 283579 h 838042"/>
                  <a:gd name="connsiteX86" fmla="*/ 743927 w 1033465"/>
                  <a:gd name="connsiteY86" fmla="*/ 251194 h 838042"/>
                  <a:gd name="connsiteX87" fmla="*/ 783019 w 1033465"/>
                  <a:gd name="connsiteY87" fmla="*/ 213846 h 838042"/>
                  <a:gd name="connsiteX88" fmla="*/ 746401 w 1033465"/>
                  <a:gd name="connsiteY88" fmla="*/ 201789 h 838042"/>
                  <a:gd name="connsiteX89" fmla="*/ 694397 w 1033465"/>
                  <a:gd name="connsiteY89" fmla="*/ 226429 h 838042"/>
                  <a:gd name="connsiteX90" fmla="*/ 656678 w 1033465"/>
                  <a:gd name="connsiteY90" fmla="*/ 257626 h 838042"/>
                  <a:gd name="connsiteX91" fmla="*/ 616001 w 1033465"/>
                  <a:gd name="connsiteY91" fmla="*/ 286712 h 838042"/>
                  <a:gd name="connsiteX92" fmla="*/ 564857 w 1033465"/>
                  <a:gd name="connsiteY92" fmla="*/ 287389 h 838042"/>
                  <a:gd name="connsiteX93" fmla="*/ 530567 w 1033465"/>
                  <a:gd name="connsiteY93" fmla="*/ 274054 h 838042"/>
                  <a:gd name="connsiteX94" fmla="*/ 507707 w 1033465"/>
                  <a:gd name="connsiteY94" fmla="*/ 235954 h 838042"/>
                  <a:gd name="connsiteX95" fmla="*/ 509612 w 1033465"/>
                  <a:gd name="connsiteY95" fmla="*/ 171184 h 838042"/>
                  <a:gd name="connsiteX96" fmla="*/ 508314 w 1033465"/>
                  <a:gd name="connsiteY96" fmla="*/ 73485 h 838042"/>
                  <a:gd name="connsiteX97" fmla="*/ 454116 w 1033465"/>
                  <a:gd name="connsiteY97" fmla="*/ 11248 h 838042"/>
                  <a:gd name="connsiteX98" fmla="*/ 442470 w 1033465"/>
                  <a:gd name="connsiteY98" fmla="*/ 75864 h 838042"/>
                  <a:gd name="connsiteX99" fmla="*/ 439226 w 1033465"/>
                  <a:gd name="connsiteY99" fmla="*/ 132660 h 838042"/>
                  <a:gd name="connsiteX100" fmla="*/ 436054 w 1033465"/>
                  <a:gd name="connsiteY100"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0589 w 1033465"/>
                  <a:gd name="connsiteY12" fmla="*/ 241190 h 838042"/>
                  <a:gd name="connsiteX13" fmla="*/ 65748 w 1033465"/>
                  <a:gd name="connsiteY13" fmla="*/ 272150 h 838042"/>
                  <a:gd name="connsiteX14" fmla="*/ 126707 w 1033465"/>
                  <a:gd name="connsiteY14" fmla="*/ 289294 h 838042"/>
                  <a:gd name="connsiteX15" fmla="*/ 193382 w 1033465"/>
                  <a:gd name="connsiteY15" fmla="*/ 308344 h 838042"/>
                  <a:gd name="connsiteX16" fmla="*/ 228811 w 1033465"/>
                  <a:gd name="connsiteY16" fmla="*/ 323832 h 838042"/>
                  <a:gd name="connsiteX17" fmla="*/ 282210 w 1033465"/>
                  <a:gd name="connsiteY17" fmla="*/ 354067 h 838042"/>
                  <a:gd name="connsiteX18" fmla="*/ 292797 w 1033465"/>
                  <a:gd name="connsiteY18" fmla="*/ 404246 h 838042"/>
                  <a:gd name="connsiteX19" fmla="*/ 265772 w 1033465"/>
                  <a:gd name="connsiteY19" fmla="*/ 447409 h 838042"/>
                  <a:gd name="connsiteX20" fmla="*/ 219498 w 1033465"/>
                  <a:gd name="connsiteY20" fmla="*/ 459458 h 838042"/>
                  <a:gd name="connsiteX21" fmla="*/ 139085 w 1033465"/>
                  <a:gd name="connsiteY21" fmla="*/ 465397 h 838042"/>
                  <a:gd name="connsiteX22" fmla="*/ 90512 w 1033465"/>
                  <a:gd name="connsiteY22" fmla="*/ 468364 h 838042"/>
                  <a:gd name="connsiteX23" fmla="*/ 84797 w 1033465"/>
                  <a:gd name="connsiteY23" fmla="*/ 470269 h 838042"/>
                  <a:gd name="connsiteX24" fmla="*/ 79082 w 1033465"/>
                  <a:gd name="connsiteY24" fmla="*/ 474079 h 838042"/>
                  <a:gd name="connsiteX25" fmla="*/ 67652 w 1033465"/>
                  <a:gd name="connsiteY25" fmla="*/ 475984 h 838042"/>
                  <a:gd name="connsiteX26" fmla="*/ 29552 w 1033465"/>
                  <a:gd name="connsiteY26" fmla="*/ 477889 h 838042"/>
                  <a:gd name="connsiteX27" fmla="*/ 18122 w 1033465"/>
                  <a:gd name="connsiteY27" fmla="*/ 483604 h 838042"/>
                  <a:gd name="connsiteX28" fmla="*/ 8597 w 1033465"/>
                  <a:gd name="connsiteY28" fmla="*/ 493129 h 838042"/>
                  <a:gd name="connsiteX29" fmla="*/ 6692 w 1033465"/>
                  <a:gd name="connsiteY29" fmla="*/ 498844 h 838042"/>
                  <a:gd name="connsiteX30" fmla="*/ 2882 w 1033465"/>
                  <a:gd name="connsiteY30" fmla="*/ 504559 h 838042"/>
                  <a:gd name="connsiteX31" fmla="*/ 14312 w 1033465"/>
                  <a:gd name="connsiteY31" fmla="*/ 540754 h 838042"/>
                  <a:gd name="connsiteX32" fmla="*/ 147662 w 1033465"/>
                  <a:gd name="connsiteY32" fmla="*/ 540754 h 838042"/>
                  <a:gd name="connsiteX33" fmla="*/ 155282 w 1033465"/>
                  <a:gd name="connsiteY33" fmla="*/ 538849 h 838042"/>
                  <a:gd name="connsiteX34" fmla="*/ 305777 w 1033465"/>
                  <a:gd name="connsiteY34" fmla="*/ 533134 h 838042"/>
                  <a:gd name="connsiteX35" fmla="*/ 321017 w 1033465"/>
                  <a:gd name="connsiteY35" fmla="*/ 540754 h 838042"/>
                  <a:gd name="connsiteX36" fmla="*/ 332447 w 1033465"/>
                  <a:gd name="connsiteY36" fmla="*/ 546469 h 838042"/>
                  <a:gd name="connsiteX37" fmla="*/ 336257 w 1033465"/>
                  <a:gd name="connsiteY37" fmla="*/ 552184 h 838042"/>
                  <a:gd name="connsiteX38" fmla="*/ 341972 w 1033465"/>
                  <a:gd name="connsiteY38" fmla="*/ 554089 h 838042"/>
                  <a:gd name="connsiteX39" fmla="*/ 353402 w 1033465"/>
                  <a:gd name="connsiteY39" fmla="*/ 561709 h 838042"/>
                  <a:gd name="connsiteX40" fmla="*/ 359117 w 1033465"/>
                  <a:gd name="connsiteY40" fmla="*/ 565519 h 838042"/>
                  <a:gd name="connsiteX41" fmla="*/ 362927 w 1033465"/>
                  <a:gd name="connsiteY41" fmla="*/ 571234 h 838042"/>
                  <a:gd name="connsiteX42" fmla="*/ 368642 w 1033465"/>
                  <a:gd name="connsiteY42" fmla="*/ 582664 h 838042"/>
                  <a:gd name="connsiteX43" fmla="*/ 364832 w 1033465"/>
                  <a:gd name="connsiteY43" fmla="*/ 609334 h 838042"/>
                  <a:gd name="connsiteX44" fmla="*/ 361022 w 1033465"/>
                  <a:gd name="connsiteY44" fmla="*/ 615049 h 838042"/>
                  <a:gd name="connsiteX45" fmla="*/ 359117 w 1033465"/>
                  <a:gd name="connsiteY45" fmla="*/ 620764 h 838042"/>
                  <a:gd name="connsiteX46" fmla="*/ 355307 w 1033465"/>
                  <a:gd name="connsiteY46" fmla="*/ 626479 h 838042"/>
                  <a:gd name="connsiteX47" fmla="*/ 353402 w 1033465"/>
                  <a:gd name="connsiteY47" fmla="*/ 632194 h 838042"/>
                  <a:gd name="connsiteX48" fmla="*/ 349592 w 1033465"/>
                  <a:gd name="connsiteY48" fmla="*/ 637909 h 838042"/>
                  <a:gd name="connsiteX49" fmla="*/ 332447 w 1033465"/>
                  <a:gd name="connsiteY49" fmla="*/ 704584 h 838042"/>
                  <a:gd name="connsiteX50" fmla="*/ 330542 w 1033465"/>
                  <a:gd name="connsiteY50" fmla="*/ 756019 h 838042"/>
                  <a:gd name="connsiteX51" fmla="*/ 332447 w 1033465"/>
                  <a:gd name="connsiteY51" fmla="*/ 780784 h 838042"/>
                  <a:gd name="connsiteX52" fmla="*/ 334352 w 1033465"/>
                  <a:gd name="connsiteY52" fmla="*/ 786499 h 838042"/>
                  <a:gd name="connsiteX53" fmla="*/ 338162 w 1033465"/>
                  <a:gd name="connsiteY53" fmla="*/ 790309 h 838042"/>
                  <a:gd name="connsiteX54" fmla="*/ 366737 w 1033465"/>
                  <a:gd name="connsiteY54" fmla="*/ 836029 h 838042"/>
                  <a:gd name="connsiteX55" fmla="*/ 389597 w 1033465"/>
                  <a:gd name="connsiteY55" fmla="*/ 837934 h 838042"/>
                  <a:gd name="connsiteX56" fmla="*/ 397407 w 1033465"/>
                  <a:gd name="connsiteY56" fmla="*/ 833530 h 838042"/>
                  <a:gd name="connsiteX57" fmla="*/ 402932 w 1033465"/>
                  <a:gd name="connsiteY57" fmla="*/ 784594 h 838042"/>
                  <a:gd name="connsiteX58" fmla="*/ 406742 w 1033465"/>
                  <a:gd name="connsiteY58" fmla="*/ 727444 h 838042"/>
                  <a:gd name="connsiteX59" fmla="*/ 423887 w 1033465"/>
                  <a:gd name="connsiteY59" fmla="*/ 672199 h 838042"/>
                  <a:gd name="connsiteX60" fmla="*/ 429602 w 1033465"/>
                  <a:gd name="connsiteY60" fmla="*/ 658864 h 838042"/>
                  <a:gd name="connsiteX61" fmla="*/ 444084 w 1033465"/>
                  <a:gd name="connsiteY61" fmla="*/ 626947 h 838042"/>
                  <a:gd name="connsiteX62" fmla="*/ 464289 w 1033465"/>
                  <a:gd name="connsiteY62" fmla="*/ 600072 h 838042"/>
                  <a:gd name="connsiteX63" fmla="*/ 523510 w 1033465"/>
                  <a:gd name="connsiteY63" fmla="*/ 565123 h 838042"/>
                  <a:gd name="connsiteX64" fmla="*/ 599348 w 1033465"/>
                  <a:gd name="connsiteY64" fmla="*/ 550915 h 838042"/>
                  <a:gd name="connsiteX65" fmla="*/ 707801 w 1033465"/>
                  <a:gd name="connsiteY65" fmla="*/ 612819 h 838042"/>
                  <a:gd name="connsiteX66" fmla="*/ 780122 w 1033465"/>
                  <a:gd name="connsiteY66" fmla="*/ 656959 h 838042"/>
                  <a:gd name="connsiteX67" fmla="*/ 804887 w 1033465"/>
                  <a:gd name="connsiteY67" fmla="*/ 632194 h 838042"/>
                  <a:gd name="connsiteX68" fmla="*/ 801077 w 1033465"/>
                  <a:gd name="connsiteY68" fmla="*/ 601714 h 838042"/>
                  <a:gd name="connsiteX69" fmla="*/ 762796 w 1033465"/>
                  <a:gd name="connsiteY69" fmla="*/ 562523 h 838042"/>
                  <a:gd name="connsiteX70" fmla="*/ 650582 w 1033465"/>
                  <a:gd name="connsiteY70" fmla="*/ 479794 h 838042"/>
                  <a:gd name="connsiteX71" fmla="*/ 646772 w 1033465"/>
                  <a:gd name="connsiteY71" fmla="*/ 462649 h 838042"/>
                  <a:gd name="connsiteX72" fmla="*/ 658202 w 1033465"/>
                  <a:gd name="connsiteY72" fmla="*/ 426454 h 838042"/>
                  <a:gd name="connsiteX73" fmla="*/ 726782 w 1033465"/>
                  <a:gd name="connsiteY73" fmla="*/ 405499 h 838042"/>
                  <a:gd name="connsiteX74" fmla="*/ 813738 w 1033465"/>
                  <a:gd name="connsiteY74" fmla="*/ 406906 h 838042"/>
                  <a:gd name="connsiteX75" fmla="*/ 906231 w 1033465"/>
                  <a:gd name="connsiteY75" fmla="*/ 417646 h 838042"/>
                  <a:gd name="connsiteX76" fmla="*/ 1002290 w 1033465"/>
                  <a:gd name="connsiteY76" fmla="*/ 426835 h 838042"/>
                  <a:gd name="connsiteX77" fmla="*/ 1032449 w 1033465"/>
                  <a:gd name="connsiteY77" fmla="*/ 402711 h 838042"/>
                  <a:gd name="connsiteX78" fmla="*/ 1020514 w 1033465"/>
                  <a:gd name="connsiteY78" fmla="*/ 377797 h 838042"/>
                  <a:gd name="connsiteX79" fmla="*/ 964889 w 1033465"/>
                  <a:gd name="connsiteY79" fmla="*/ 358029 h 838042"/>
                  <a:gd name="connsiteX80" fmla="*/ 827747 w 1033465"/>
                  <a:gd name="connsiteY80" fmla="*/ 357874 h 838042"/>
                  <a:gd name="connsiteX81" fmla="*/ 755811 w 1033465"/>
                  <a:gd name="connsiteY81" fmla="*/ 361702 h 838042"/>
                  <a:gd name="connsiteX82" fmla="*/ 671537 w 1033465"/>
                  <a:gd name="connsiteY82" fmla="*/ 369304 h 838042"/>
                  <a:gd name="connsiteX83" fmla="*/ 644867 w 1033465"/>
                  <a:gd name="connsiteY83" fmla="*/ 338824 h 838042"/>
                  <a:gd name="connsiteX84" fmla="*/ 676403 w 1033465"/>
                  <a:gd name="connsiteY84" fmla="*/ 304962 h 838042"/>
                  <a:gd name="connsiteX85" fmla="*/ 707732 w 1033465"/>
                  <a:gd name="connsiteY85" fmla="*/ 283579 h 838042"/>
                  <a:gd name="connsiteX86" fmla="*/ 743927 w 1033465"/>
                  <a:gd name="connsiteY86" fmla="*/ 251194 h 838042"/>
                  <a:gd name="connsiteX87" fmla="*/ 783019 w 1033465"/>
                  <a:gd name="connsiteY87" fmla="*/ 213846 h 838042"/>
                  <a:gd name="connsiteX88" fmla="*/ 746401 w 1033465"/>
                  <a:gd name="connsiteY88" fmla="*/ 201789 h 838042"/>
                  <a:gd name="connsiteX89" fmla="*/ 694397 w 1033465"/>
                  <a:gd name="connsiteY89" fmla="*/ 226429 h 838042"/>
                  <a:gd name="connsiteX90" fmla="*/ 656678 w 1033465"/>
                  <a:gd name="connsiteY90" fmla="*/ 257626 h 838042"/>
                  <a:gd name="connsiteX91" fmla="*/ 616001 w 1033465"/>
                  <a:gd name="connsiteY91" fmla="*/ 286712 h 838042"/>
                  <a:gd name="connsiteX92" fmla="*/ 564857 w 1033465"/>
                  <a:gd name="connsiteY92" fmla="*/ 287389 h 838042"/>
                  <a:gd name="connsiteX93" fmla="*/ 530567 w 1033465"/>
                  <a:gd name="connsiteY93" fmla="*/ 274054 h 838042"/>
                  <a:gd name="connsiteX94" fmla="*/ 507707 w 1033465"/>
                  <a:gd name="connsiteY94" fmla="*/ 235954 h 838042"/>
                  <a:gd name="connsiteX95" fmla="*/ 509612 w 1033465"/>
                  <a:gd name="connsiteY95" fmla="*/ 171184 h 838042"/>
                  <a:gd name="connsiteX96" fmla="*/ 508314 w 1033465"/>
                  <a:gd name="connsiteY96" fmla="*/ 73485 h 838042"/>
                  <a:gd name="connsiteX97" fmla="*/ 454116 w 1033465"/>
                  <a:gd name="connsiteY97" fmla="*/ 11248 h 838042"/>
                  <a:gd name="connsiteX98" fmla="*/ 442470 w 1033465"/>
                  <a:gd name="connsiteY98" fmla="*/ 75864 h 838042"/>
                  <a:gd name="connsiteX99" fmla="*/ 439226 w 1033465"/>
                  <a:gd name="connsiteY99" fmla="*/ 132660 h 838042"/>
                  <a:gd name="connsiteX100" fmla="*/ 436054 w 1033465"/>
                  <a:gd name="connsiteY100"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0589 w 1033465"/>
                  <a:gd name="connsiteY12" fmla="*/ 241190 h 838042"/>
                  <a:gd name="connsiteX13" fmla="*/ 65748 w 1033465"/>
                  <a:gd name="connsiteY13" fmla="*/ 272150 h 838042"/>
                  <a:gd name="connsiteX14" fmla="*/ 126707 w 1033465"/>
                  <a:gd name="connsiteY14" fmla="*/ 289294 h 838042"/>
                  <a:gd name="connsiteX15" fmla="*/ 193382 w 1033465"/>
                  <a:gd name="connsiteY15" fmla="*/ 308344 h 838042"/>
                  <a:gd name="connsiteX16" fmla="*/ 228811 w 1033465"/>
                  <a:gd name="connsiteY16" fmla="*/ 323832 h 838042"/>
                  <a:gd name="connsiteX17" fmla="*/ 282210 w 1033465"/>
                  <a:gd name="connsiteY17" fmla="*/ 354067 h 838042"/>
                  <a:gd name="connsiteX18" fmla="*/ 292797 w 1033465"/>
                  <a:gd name="connsiteY18" fmla="*/ 404246 h 838042"/>
                  <a:gd name="connsiteX19" fmla="*/ 265772 w 1033465"/>
                  <a:gd name="connsiteY19" fmla="*/ 447409 h 838042"/>
                  <a:gd name="connsiteX20" fmla="*/ 219498 w 1033465"/>
                  <a:gd name="connsiteY20" fmla="*/ 459458 h 838042"/>
                  <a:gd name="connsiteX21" fmla="*/ 139085 w 1033465"/>
                  <a:gd name="connsiteY21" fmla="*/ 465397 h 838042"/>
                  <a:gd name="connsiteX22" fmla="*/ 90512 w 1033465"/>
                  <a:gd name="connsiteY22" fmla="*/ 468364 h 838042"/>
                  <a:gd name="connsiteX23" fmla="*/ 84797 w 1033465"/>
                  <a:gd name="connsiteY23" fmla="*/ 470269 h 838042"/>
                  <a:gd name="connsiteX24" fmla="*/ 67652 w 1033465"/>
                  <a:gd name="connsiteY24" fmla="*/ 475984 h 838042"/>
                  <a:gd name="connsiteX25" fmla="*/ 29552 w 1033465"/>
                  <a:gd name="connsiteY25" fmla="*/ 477889 h 838042"/>
                  <a:gd name="connsiteX26" fmla="*/ 18122 w 1033465"/>
                  <a:gd name="connsiteY26" fmla="*/ 483604 h 838042"/>
                  <a:gd name="connsiteX27" fmla="*/ 8597 w 1033465"/>
                  <a:gd name="connsiteY27" fmla="*/ 493129 h 838042"/>
                  <a:gd name="connsiteX28" fmla="*/ 6692 w 1033465"/>
                  <a:gd name="connsiteY28" fmla="*/ 498844 h 838042"/>
                  <a:gd name="connsiteX29" fmla="*/ 2882 w 1033465"/>
                  <a:gd name="connsiteY29" fmla="*/ 504559 h 838042"/>
                  <a:gd name="connsiteX30" fmla="*/ 14312 w 1033465"/>
                  <a:gd name="connsiteY30" fmla="*/ 540754 h 838042"/>
                  <a:gd name="connsiteX31" fmla="*/ 147662 w 1033465"/>
                  <a:gd name="connsiteY31" fmla="*/ 540754 h 838042"/>
                  <a:gd name="connsiteX32" fmla="*/ 155282 w 1033465"/>
                  <a:gd name="connsiteY32" fmla="*/ 538849 h 838042"/>
                  <a:gd name="connsiteX33" fmla="*/ 305777 w 1033465"/>
                  <a:gd name="connsiteY33" fmla="*/ 533134 h 838042"/>
                  <a:gd name="connsiteX34" fmla="*/ 321017 w 1033465"/>
                  <a:gd name="connsiteY34" fmla="*/ 540754 h 838042"/>
                  <a:gd name="connsiteX35" fmla="*/ 332447 w 1033465"/>
                  <a:gd name="connsiteY35" fmla="*/ 546469 h 838042"/>
                  <a:gd name="connsiteX36" fmla="*/ 336257 w 1033465"/>
                  <a:gd name="connsiteY36" fmla="*/ 552184 h 838042"/>
                  <a:gd name="connsiteX37" fmla="*/ 341972 w 1033465"/>
                  <a:gd name="connsiteY37" fmla="*/ 554089 h 838042"/>
                  <a:gd name="connsiteX38" fmla="*/ 353402 w 1033465"/>
                  <a:gd name="connsiteY38" fmla="*/ 561709 h 838042"/>
                  <a:gd name="connsiteX39" fmla="*/ 359117 w 1033465"/>
                  <a:gd name="connsiteY39" fmla="*/ 565519 h 838042"/>
                  <a:gd name="connsiteX40" fmla="*/ 362927 w 1033465"/>
                  <a:gd name="connsiteY40" fmla="*/ 571234 h 838042"/>
                  <a:gd name="connsiteX41" fmla="*/ 368642 w 1033465"/>
                  <a:gd name="connsiteY41" fmla="*/ 582664 h 838042"/>
                  <a:gd name="connsiteX42" fmla="*/ 364832 w 1033465"/>
                  <a:gd name="connsiteY42" fmla="*/ 609334 h 838042"/>
                  <a:gd name="connsiteX43" fmla="*/ 361022 w 1033465"/>
                  <a:gd name="connsiteY43" fmla="*/ 615049 h 838042"/>
                  <a:gd name="connsiteX44" fmla="*/ 359117 w 1033465"/>
                  <a:gd name="connsiteY44" fmla="*/ 620764 h 838042"/>
                  <a:gd name="connsiteX45" fmla="*/ 355307 w 1033465"/>
                  <a:gd name="connsiteY45" fmla="*/ 626479 h 838042"/>
                  <a:gd name="connsiteX46" fmla="*/ 353402 w 1033465"/>
                  <a:gd name="connsiteY46" fmla="*/ 632194 h 838042"/>
                  <a:gd name="connsiteX47" fmla="*/ 349592 w 1033465"/>
                  <a:gd name="connsiteY47" fmla="*/ 637909 h 838042"/>
                  <a:gd name="connsiteX48" fmla="*/ 332447 w 1033465"/>
                  <a:gd name="connsiteY48" fmla="*/ 704584 h 838042"/>
                  <a:gd name="connsiteX49" fmla="*/ 330542 w 1033465"/>
                  <a:gd name="connsiteY49" fmla="*/ 756019 h 838042"/>
                  <a:gd name="connsiteX50" fmla="*/ 332447 w 1033465"/>
                  <a:gd name="connsiteY50" fmla="*/ 780784 h 838042"/>
                  <a:gd name="connsiteX51" fmla="*/ 334352 w 1033465"/>
                  <a:gd name="connsiteY51" fmla="*/ 786499 h 838042"/>
                  <a:gd name="connsiteX52" fmla="*/ 338162 w 1033465"/>
                  <a:gd name="connsiteY52" fmla="*/ 790309 h 838042"/>
                  <a:gd name="connsiteX53" fmla="*/ 366737 w 1033465"/>
                  <a:gd name="connsiteY53" fmla="*/ 836029 h 838042"/>
                  <a:gd name="connsiteX54" fmla="*/ 389597 w 1033465"/>
                  <a:gd name="connsiteY54" fmla="*/ 837934 h 838042"/>
                  <a:gd name="connsiteX55" fmla="*/ 397407 w 1033465"/>
                  <a:gd name="connsiteY55" fmla="*/ 833530 h 838042"/>
                  <a:gd name="connsiteX56" fmla="*/ 402932 w 1033465"/>
                  <a:gd name="connsiteY56" fmla="*/ 784594 h 838042"/>
                  <a:gd name="connsiteX57" fmla="*/ 406742 w 1033465"/>
                  <a:gd name="connsiteY57" fmla="*/ 727444 h 838042"/>
                  <a:gd name="connsiteX58" fmla="*/ 423887 w 1033465"/>
                  <a:gd name="connsiteY58" fmla="*/ 672199 h 838042"/>
                  <a:gd name="connsiteX59" fmla="*/ 429602 w 1033465"/>
                  <a:gd name="connsiteY59" fmla="*/ 658864 h 838042"/>
                  <a:gd name="connsiteX60" fmla="*/ 444084 w 1033465"/>
                  <a:gd name="connsiteY60" fmla="*/ 626947 h 838042"/>
                  <a:gd name="connsiteX61" fmla="*/ 464289 w 1033465"/>
                  <a:gd name="connsiteY61" fmla="*/ 600072 h 838042"/>
                  <a:gd name="connsiteX62" fmla="*/ 523510 w 1033465"/>
                  <a:gd name="connsiteY62" fmla="*/ 565123 h 838042"/>
                  <a:gd name="connsiteX63" fmla="*/ 599348 w 1033465"/>
                  <a:gd name="connsiteY63" fmla="*/ 550915 h 838042"/>
                  <a:gd name="connsiteX64" fmla="*/ 707801 w 1033465"/>
                  <a:gd name="connsiteY64" fmla="*/ 612819 h 838042"/>
                  <a:gd name="connsiteX65" fmla="*/ 780122 w 1033465"/>
                  <a:gd name="connsiteY65" fmla="*/ 656959 h 838042"/>
                  <a:gd name="connsiteX66" fmla="*/ 804887 w 1033465"/>
                  <a:gd name="connsiteY66" fmla="*/ 632194 h 838042"/>
                  <a:gd name="connsiteX67" fmla="*/ 801077 w 1033465"/>
                  <a:gd name="connsiteY67" fmla="*/ 601714 h 838042"/>
                  <a:gd name="connsiteX68" fmla="*/ 762796 w 1033465"/>
                  <a:gd name="connsiteY68" fmla="*/ 562523 h 838042"/>
                  <a:gd name="connsiteX69" fmla="*/ 650582 w 1033465"/>
                  <a:gd name="connsiteY69" fmla="*/ 479794 h 838042"/>
                  <a:gd name="connsiteX70" fmla="*/ 646772 w 1033465"/>
                  <a:gd name="connsiteY70" fmla="*/ 462649 h 838042"/>
                  <a:gd name="connsiteX71" fmla="*/ 658202 w 1033465"/>
                  <a:gd name="connsiteY71" fmla="*/ 426454 h 838042"/>
                  <a:gd name="connsiteX72" fmla="*/ 726782 w 1033465"/>
                  <a:gd name="connsiteY72" fmla="*/ 405499 h 838042"/>
                  <a:gd name="connsiteX73" fmla="*/ 813738 w 1033465"/>
                  <a:gd name="connsiteY73" fmla="*/ 406906 h 838042"/>
                  <a:gd name="connsiteX74" fmla="*/ 906231 w 1033465"/>
                  <a:gd name="connsiteY74" fmla="*/ 417646 h 838042"/>
                  <a:gd name="connsiteX75" fmla="*/ 1002290 w 1033465"/>
                  <a:gd name="connsiteY75" fmla="*/ 426835 h 838042"/>
                  <a:gd name="connsiteX76" fmla="*/ 1032449 w 1033465"/>
                  <a:gd name="connsiteY76" fmla="*/ 402711 h 838042"/>
                  <a:gd name="connsiteX77" fmla="*/ 1020514 w 1033465"/>
                  <a:gd name="connsiteY77" fmla="*/ 377797 h 838042"/>
                  <a:gd name="connsiteX78" fmla="*/ 964889 w 1033465"/>
                  <a:gd name="connsiteY78" fmla="*/ 358029 h 838042"/>
                  <a:gd name="connsiteX79" fmla="*/ 827747 w 1033465"/>
                  <a:gd name="connsiteY79" fmla="*/ 357874 h 838042"/>
                  <a:gd name="connsiteX80" fmla="*/ 755811 w 1033465"/>
                  <a:gd name="connsiteY80" fmla="*/ 361702 h 838042"/>
                  <a:gd name="connsiteX81" fmla="*/ 671537 w 1033465"/>
                  <a:gd name="connsiteY81" fmla="*/ 369304 h 838042"/>
                  <a:gd name="connsiteX82" fmla="*/ 644867 w 1033465"/>
                  <a:gd name="connsiteY82" fmla="*/ 338824 h 838042"/>
                  <a:gd name="connsiteX83" fmla="*/ 676403 w 1033465"/>
                  <a:gd name="connsiteY83" fmla="*/ 304962 h 838042"/>
                  <a:gd name="connsiteX84" fmla="*/ 707732 w 1033465"/>
                  <a:gd name="connsiteY84" fmla="*/ 283579 h 838042"/>
                  <a:gd name="connsiteX85" fmla="*/ 743927 w 1033465"/>
                  <a:gd name="connsiteY85" fmla="*/ 251194 h 838042"/>
                  <a:gd name="connsiteX86" fmla="*/ 783019 w 1033465"/>
                  <a:gd name="connsiteY86" fmla="*/ 213846 h 838042"/>
                  <a:gd name="connsiteX87" fmla="*/ 746401 w 1033465"/>
                  <a:gd name="connsiteY87" fmla="*/ 201789 h 838042"/>
                  <a:gd name="connsiteX88" fmla="*/ 694397 w 1033465"/>
                  <a:gd name="connsiteY88" fmla="*/ 226429 h 838042"/>
                  <a:gd name="connsiteX89" fmla="*/ 656678 w 1033465"/>
                  <a:gd name="connsiteY89" fmla="*/ 257626 h 838042"/>
                  <a:gd name="connsiteX90" fmla="*/ 616001 w 1033465"/>
                  <a:gd name="connsiteY90" fmla="*/ 286712 h 838042"/>
                  <a:gd name="connsiteX91" fmla="*/ 564857 w 1033465"/>
                  <a:gd name="connsiteY91" fmla="*/ 287389 h 838042"/>
                  <a:gd name="connsiteX92" fmla="*/ 530567 w 1033465"/>
                  <a:gd name="connsiteY92" fmla="*/ 274054 h 838042"/>
                  <a:gd name="connsiteX93" fmla="*/ 507707 w 1033465"/>
                  <a:gd name="connsiteY93" fmla="*/ 235954 h 838042"/>
                  <a:gd name="connsiteX94" fmla="*/ 509612 w 1033465"/>
                  <a:gd name="connsiteY94" fmla="*/ 171184 h 838042"/>
                  <a:gd name="connsiteX95" fmla="*/ 508314 w 1033465"/>
                  <a:gd name="connsiteY95" fmla="*/ 73485 h 838042"/>
                  <a:gd name="connsiteX96" fmla="*/ 454116 w 1033465"/>
                  <a:gd name="connsiteY96" fmla="*/ 11248 h 838042"/>
                  <a:gd name="connsiteX97" fmla="*/ 442470 w 1033465"/>
                  <a:gd name="connsiteY97" fmla="*/ 75864 h 838042"/>
                  <a:gd name="connsiteX98" fmla="*/ 439226 w 1033465"/>
                  <a:gd name="connsiteY98" fmla="*/ 132660 h 838042"/>
                  <a:gd name="connsiteX99" fmla="*/ 436054 w 1033465"/>
                  <a:gd name="connsiteY99"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0589 w 1033465"/>
                  <a:gd name="connsiteY12" fmla="*/ 241190 h 838042"/>
                  <a:gd name="connsiteX13" fmla="*/ 65748 w 1033465"/>
                  <a:gd name="connsiteY13" fmla="*/ 272150 h 838042"/>
                  <a:gd name="connsiteX14" fmla="*/ 126707 w 1033465"/>
                  <a:gd name="connsiteY14" fmla="*/ 289294 h 838042"/>
                  <a:gd name="connsiteX15" fmla="*/ 193382 w 1033465"/>
                  <a:gd name="connsiteY15" fmla="*/ 308344 h 838042"/>
                  <a:gd name="connsiteX16" fmla="*/ 228811 w 1033465"/>
                  <a:gd name="connsiteY16" fmla="*/ 323832 h 838042"/>
                  <a:gd name="connsiteX17" fmla="*/ 282210 w 1033465"/>
                  <a:gd name="connsiteY17" fmla="*/ 354067 h 838042"/>
                  <a:gd name="connsiteX18" fmla="*/ 292797 w 1033465"/>
                  <a:gd name="connsiteY18" fmla="*/ 404246 h 838042"/>
                  <a:gd name="connsiteX19" fmla="*/ 265772 w 1033465"/>
                  <a:gd name="connsiteY19" fmla="*/ 447409 h 838042"/>
                  <a:gd name="connsiteX20" fmla="*/ 219498 w 1033465"/>
                  <a:gd name="connsiteY20" fmla="*/ 459458 h 838042"/>
                  <a:gd name="connsiteX21" fmla="*/ 139085 w 1033465"/>
                  <a:gd name="connsiteY21" fmla="*/ 465397 h 838042"/>
                  <a:gd name="connsiteX22" fmla="*/ 90512 w 1033465"/>
                  <a:gd name="connsiteY22" fmla="*/ 468364 h 838042"/>
                  <a:gd name="connsiteX23" fmla="*/ 84797 w 1033465"/>
                  <a:gd name="connsiteY23" fmla="*/ 470269 h 838042"/>
                  <a:gd name="connsiteX24" fmla="*/ 29552 w 1033465"/>
                  <a:gd name="connsiteY24" fmla="*/ 477889 h 838042"/>
                  <a:gd name="connsiteX25" fmla="*/ 18122 w 1033465"/>
                  <a:gd name="connsiteY25" fmla="*/ 483604 h 838042"/>
                  <a:gd name="connsiteX26" fmla="*/ 8597 w 1033465"/>
                  <a:gd name="connsiteY26" fmla="*/ 493129 h 838042"/>
                  <a:gd name="connsiteX27" fmla="*/ 6692 w 1033465"/>
                  <a:gd name="connsiteY27" fmla="*/ 498844 h 838042"/>
                  <a:gd name="connsiteX28" fmla="*/ 2882 w 1033465"/>
                  <a:gd name="connsiteY28" fmla="*/ 504559 h 838042"/>
                  <a:gd name="connsiteX29" fmla="*/ 14312 w 1033465"/>
                  <a:gd name="connsiteY29" fmla="*/ 540754 h 838042"/>
                  <a:gd name="connsiteX30" fmla="*/ 147662 w 1033465"/>
                  <a:gd name="connsiteY30" fmla="*/ 540754 h 838042"/>
                  <a:gd name="connsiteX31" fmla="*/ 155282 w 1033465"/>
                  <a:gd name="connsiteY31" fmla="*/ 538849 h 838042"/>
                  <a:gd name="connsiteX32" fmla="*/ 305777 w 1033465"/>
                  <a:gd name="connsiteY32" fmla="*/ 533134 h 838042"/>
                  <a:gd name="connsiteX33" fmla="*/ 321017 w 1033465"/>
                  <a:gd name="connsiteY33" fmla="*/ 540754 h 838042"/>
                  <a:gd name="connsiteX34" fmla="*/ 332447 w 1033465"/>
                  <a:gd name="connsiteY34" fmla="*/ 546469 h 838042"/>
                  <a:gd name="connsiteX35" fmla="*/ 336257 w 1033465"/>
                  <a:gd name="connsiteY35" fmla="*/ 552184 h 838042"/>
                  <a:gd name="connsiteX36" fmla="*/ 341972 w 1033465"/>
                  <a:gd name="connsiteY36" fmla="*/ 554089 h 838042"/>
                  <a:gd name="connsiteX37" fmla="*/ 353402 w 1033465"/>
                  <a:gd name="connsiteY37" fmla="*/ 561709 h 838042"/>
                  <a:gd name="connsiteX38" fmla="*/ 359117 w 1033465"/>
                  <a:gd name="connsiteY38" fmla="*/ 565519 h 838042"/>
                  <a:gd name="connsiteX39" fmla="*/ 362927 w 1033465"/>
                  <a:gd name="connsiteY39" fmla="*/ 571234 h 838042"/>
                  <a:gd name="connsiteX40" fmla="*/ 368642 w 1033465"/>
                  <a:gd name="connsiteY40" fmla="*/ 582664 h 838042"/>
                  <a:gd name="connsiteX41" fmla="*/ 364832 w 1033465"/>
                  <a:gd name="connsiteY41" fmla="*/ 609334 h 838042"/>
                  <a:gd name="connsiteX42" fmla="*/ 361022 w 1033465"/>
                  <a:gd name="connsiteY42" fmla="*/ 615049 h 838042"/>
                  <a:gd name="connsiteX43" fmla="*/ 359117 w 1033465"/>
                  <a:gd name="connsiteY43" fmla="*/ 620764 h 838042"/>
                  <a:gd name="connsiteX44" fmla="*/ 355307 w 1033465"/>
                  <a:gd name="connsiteY44" fmla="*/ 626479 h 838042"/>
                  <a:gd name="connsiteX45" fmla="*/ 353402 w 1033465"/>
                  <a:gd name="connsiteY45" fmla="*/ 632194 h 838042"/>
                  <a:gd name="connsiteX46" fmla="*/ 349592 w 1033465"/>
                  <a:gd name="connsiteY46" fmla="*/ 637909 h 838042"/>
                  <a:gd name="connsiteX47" fmla="*/ 332447 w 1033465"/>
                  <a:gd name="connsiteY47" fmla="*/ 704584 h 838042"/>
                  <a:gd name="connsiteX48" fmla="*/ 330542 w 1033465"/>
                  <a:gd name="connsiteY48" fmla="*/ 756019 h 838042"/>
                  <a:gd name="connsiteX49" fmla="*/ 332447 w 1033465"/>
                  <a:gd name="connsiteY49" fmla="*/ 780784 h 838042"/>
                  <a:gd name="connsiteX50" fmla="*/ 334352 w 1033465"/>
                  <a:gd name="connsiteY50" fmla="*/ 786499 h 838042"/>
                  <a:gd name="connsiteX51" fmla="*/ 338162 w 1033465"/>
                  <a:gd name="connsiteY51" fmla="*/ 790309 h 838042"/>
                  <a:gd name="connsiteX52" fmla="*/ 366737 w 1033465"/>
                  <a:gd name="connsiteY52" fmla="*/ 836029 h 838042"/>
                  <a:gd name="connsiteX53" fmla="*/ 389597 w 1033465"/>
                  <a:gd name="connsiteY53" fmla="*/ 837934 h 838042"/>
                  <a:gd name="connsiteX54" fmla="*/ 397407 w 1033465"/>
                  <a:gd name="connsiteY54" fmla="*/ 833530 h 838042"/>
                  <a:gd name="connsiteX55" fmla="*/ 402932 w 1033465"/>
                  <a:gd name="connsiteY55" fmla="*/ 784594 h 838042"/>
                  <a:gd name="connsiteX56" fmla="*/ 406742 w 1033465"/>
                  <a:gd name="connsiteY56" fmla="*/ 727444 h 838042"/>
                  <a:gd name="connsiteX57" fmla="*/ 423887 w 1033465"/>
                  <a:gd name="connsiteY57" fmla="*/ 672199 h 838042"/>
                  <a:gd name="connsiteX58" fmla="*/ 429602 w 1033465"/>
                  <a:gd name="connsiteY58" fmla="*/ 658864 h 838042"/>
                  <a:gd name="connsiteX59" fmla="*/ 444084 w 1033465"/>
                  <a:gd name="connsiteY59" fmla="*/ 626947 h 838042"/>
                  <a:gd name="connsiteX60" fmla="*/ 464289 w 1033465"/>
                  <a:gd name="connsiteY60" fmla="*/ 600072 h 838042"/>
                  <a:gd name="connsiteX61" fmla="*/ 523510 w 1033465"/>
                  <a:gd name="connsiteY61" fmla="*/ 565123 h 838042"/>
                  <a:gd name="connsiteX62" fmla="*/ 599348 w 1033465"/>
                  <a:gd name="connsiteY62" fmla="*/ 550915 h 838042"/>
                  <a:gd name="connsiteX63" fmla="*/ 707801 w 1033465"/>
                  <a:gd name="connsiteY63" fmla="*/ 612819 h 838042"/>
                  <a:gd name="connsiteX64" fmla="*/ 780122 w 1033465"/>
                  <a:gd name="connsiteY64" fmla="*/ 656959 h 838042"/>
                  <a:gd name="connsiteX65" fmla="*/ 804887 w 1033465"/>
                  <a:gd name="connsiteY65" fmla="*/ 632194 h 838042"/>
                  <a:gd name="connsiteX66" fmla="*/ 801077 w 1033465"/>
                  <a:gd name="connsiteY66" fmla="*/ 601714 h 838042"/>
                  <a:gd name="connsiteX67" fmla="*/ 762796 w 1033465"/>
                  <a:gd name="connsiteY67" fmla="*/ 562523 h 838042"/>
                  <a:gd name="connsiteX68" fmla="*/ 650582 w 1033465"/>
                  <a:gd name="connsiteY68" fmla="*/ 479794 h 838042"/>
                  <a:gd name="connsiteX69" fmla="*/ 646772 w 1033465"/>
                  <a:gd name="connsiteY69" fmla="*/ 462649 h 838042"/>
                  <a:gd name="connsiteX70" fmla="*/ 658202 w 1033465"/>
                  <a:gd name="connsiteY70" fmla="*/ 426454 h 838042"/>
                  <a:gd name="connsiteX71" fmla="*/ 726782 w 1033465"/>
                  <a:gd name="connsiteY71" fmla="*/ 405499 h 838042"/>
                  <a:gd name="connsiteX72" fmla="*/ 813738 w 1033465"/>
                  <a:gd name="connsiteY72" fmla="*/ 406906 h 838042"/>
                  <a:gd name="connsiteX73" fmla="*/ 906231 w 1033465"/>
                  <a:gd name="connsiteY73" fmla="*/ 417646 h 838042"/>
                  <a:gd name="connsiteX74" fmla="*/ 1002290 w 1033465"/>
                  <a:gd name="connsiteY74" fmla="*/ 426835 h 838042"/>
                  <a:gd name="connsiteX75" fmla="*/ 1032449 w 1033465"/>
                  <a:gd name="connsiteY75" fmla="*/ 402711 h 838042"/>
                  <a:gd name="connsiteX76" fmla="*/ 1020514 w 1033465"/>
                  <a:gd name="connsiteY76" fmla="*/ 377797 h 838042"/>
                  <a:gd name="connsiteX77" fmla="*/ 964889 w 1033465"/>
                  <a:gd name="connsiteY77" fmla="*/ 358029 h 838042"/>
                  <a:gd name="connsiteX78" fmla="*/ 827747 w 1033465"/>
                  <a:gd name="connsiteY78" fmla="*/ 357874 h 838042"/>
                  <a:gd name="connsiteX79" fmla="*/ 755811 w 1033465"/>
                  <a:gd name="connsiteY79" fmla="*/ 361702 h 838042"/>
                  <a:gd name="connsiteX80" fmla="*/ 671537 w 1033465"/>
                  <a:gd name="connsiteY80" fmla="*/ 369304 h 838042"/>
                  <a:gd name="connsiteX81" fmla="*/ 644867 w 1033465"/>
                  <a:gd name="connsiteY81" fmla="*/ 338824 h 838042"/>
                  <a:gd name="connsiteX82" fmla="*/ 676403 w 1033465"/>
                  <a:gd name="connsiteY82" fmla="*/ 304962 h 838042"/>
                  <a:gd name="connsiteX83" fmla="*/ 707732 w 1033465"/>
                  <a:gd name="connsiteY83" fmla="*/ 283579 h 838042"/>
                  <a:gd name="connsiteX84" fmla="*/ 743927 w 1033465"/>
                  <a:gd name="connsiteY84" fmla="*/ 251194 h 838042"/>
                  <a:gd name="connsiteX85" fmla="*/ 783019 w 1033465"/>
                  <a:gd name="connsiteY85" fmla="*/ 213846 h 838042"/>
                  <a:gd name="connsiteX86" fmla="*/ 746401 w 1033465"/>
                  <a:gd name="connsiteY86" fmla="*/ 201789 h 838042"/>
                  <a:gd name="connsiteX87" fmla="*/ 694397 w 1033465"/>
                  <a:gd name="connsiteY87" fmla="*/ 226429 h 838042"/>
                  <a:gd name="connsiteX88" fmla="*/ 656678 w 1033465"/>
                  <a:gd name="connsiteY88" fmla="*/ 257626 h 838042"/>
                  <a:gd name="connsiteX89" fmla="*/ 616001 w 1033465"/>
                  <a:gd name="connsiteY89" fmla="*/ 286712 h 838042"/>
                  <a:gd name="connsiteX90" fmla="*/ 564857 w 1033465"/>
                  <a:gd name="connsiteY90" fmla="*/ 287389 h 838042"/>
                  <a:gd name="connsiteX91" fmla="*/ 530567 w 1033465"/>
                  <a:gd name="connsiteY91" fmla="*/ 274054 h 838042"/>
                  <a:gd name="connsiteX92" fmla="*/ 507707 w 1033465"/>
                  <a:gd name="connsiteY92" fmla="*/ 235954 h 838042"/>
                  <a:gd name="connsiteX93" fmla="*/ 509612 w 1033465"/>
                  <a:gd name="connsiteY93" fmla="*/ 171184 h 838042"/>
                  <a:gd name="connsiteX94" fmla="*/ 508314 w 1033465"/>
                  <a:gd name="connsiteY94" fmla="*/ 73485 h 838042"/>
                  <a:gd name="connsiteX95" fmla="*/ 454116 w 1033465"/>
                  <a:gd name="connsiteY95" fmla="*/ 11248 h 838042"/>
                  <a:gd name="connsiteX96" fmla="*/ 442470 w 1033465"/>
                  <a:gd name="connsiteY96" fmla="*/ 75864 h 838042"/>
                  <a:gd name="connsiteX97" fmla="*/ 439226 w 1033465"/>
                  <a:gd name="connsiteY97" fmla="*/ 132660 h 838042"/>
                  <a:gd name="connsiteX98" fmla="*/ 436054 w 1033465"/>
                  <a:gd name="connsiteY98" fmla="*/ 214465 h 838042"/>
                  <a:gd name="connsiteX0" fmla="*/ 436054 w 1033465"/>
                  <a:gd name="connsiteY0" fmla="*/ 214465 h 838042"/>
                  <a:gd name="connsiteX1" fmla="*/ 423887 w 1033465"/>
                  <a:gd name="connsiteY1" fmla="*/ 253099 h 838042"/>
                  <a:gd name="connsiteX2" fmla="*/ 397217 w 1033465"/>
                  <a:gd name="connsiteY2" fmla="*/ 262624 h 838042"/>
                  <a:gd name="connsiteX3" fmla="*/ 358589 w 1033465"/>
                  <a:gd name="connsiteY3" fmla="*/ 271935 h 838042"/>
                  <a:gd name="connsiteX4" fmla="*/ 315302 w 1033465"/>
                  <a:gd name="connsiteY4" fmla="*/ 289293 h 838042"/>
                  <a:gd name="connsiteX5" fmla="*/ 267677 w 1033465"/>
                  <a:gd name="connsiteY5" fmla="*/ 285484 h 838042"/>
                  <a:gd name="connsiteX6" fmla="*/ 221957 w 1033465"/>
                  <a:gd name="connsiteY6" fmla="*/ 272149 h 838042"/>
                  <a:gd name="connsiteX7" fmla="*/ 191477 w 1033465"/>
                  <a:gd name="connsiteY7" fmla="*/ 262624 h 838042"/>
                  <a:gd name="connsiteX8" fmla="*/ 159092 w 1033465"/>
                  <a:gd name="connsiteY8" fmla="*/ 239764 h 838042"/>
                  <a:gd name="connsiteX9" fmla="*/ 124332 w 1033465"/>
                  <a:gd name="connsiteY9" fmla="*/ 218050 h 838042"/>
                  <a:gd name="connsiteX10" fmla="*/ 103847 w 1033465"/>
                  <a:gd name="connsiteY10" fmla="*/ 203569 h 838042"/>
                  <a:gd name="connsiteX11" fmla="*/ 61937 w 1033465"/>
                  <a:gd name="connsiteY11" fmla="*/ 197854 h 838042"/>
                  <a:gd name="connsiteX12" fmla="*/ 50589 w 1033465"/>
                  <a:gd name="connsiteY12" fmla="*/ 241190 h 838042"/>
                  <a:gd name="connsiteX13" fmla="*/ 65748 w 1033465"/>
                  <a:gd name="connsiteY13" fmla="*/ 272150 h 838042"/>
                  <a:gd name="connsiteX14" fmla="*/ 126707 w 1033465"/>
                  <a:gd name="connsiteY14" fmla="*/ 289294 h 838042"/>
                  <a:gd name="connsiteX15" fmla="*/ 193382 w 1033465"/>
                  <a:gd name="connsiteY15" fmla="*/ 308344 h 838042"/>
                  <a:gd name="connsiteX16" fmla="*/ 228811 w 1033465"/>
                  <a:gd name="connsiteY16" fmla="*/ 323832 h 838042"/>
                  <a:gd name="connsiteX17" fmla="*/ 282210 w 1033465"/>
                  <a:gd name="connsiteY17" fmla="*/ 354067 h 838042"/>
                  <a:gd name="connsiteX18" fmla="*/ 292797 w 1033465"/>
                  <a:gd name="connsiteY18" fmla="*/ 404246 h 838042"/>
                  <a:gd name="connsiteX19" fmla="*/ 265772 w 1033465"/>
                  <a:gd name="connsiteY19" fmla="*/ 447409 h 838042"/>
                  <a:gd name="connsiteX20" fmla="*/ 219498 w 1033465"/>
                  <a:gd name="connsiteY20" fmla="*/ 459458 h 838042"/>
                  <a:gd name="connsiteX21" fmla="*/ 139085 w 1033465"/>
                  <a:gd name="connsiteY21" fmla="*/ 465397 h 838042"/>
                  <a:gd name="connsiteX22" fmla="*/ 90512 w 1033465"/>
                  <a:gd name="connsiteY22" fmla="*/ 468364 h 838042"/>
                  <a:gd name="connsiteX23" fmla="*/ 29552 w 1033465"/>
                  <a:gd name="connsiteY23" fmla="*/ 477889 h 838042"/>
                  <a:gd name="connsiteX24" fmla="*/ 18122 w 1033465"/>
                  <a:gd name="connsiteY24" fmla="*/ 483604 h 838042"/>
                  <a:gd name="connsiteX25" fmla="*/ 8597 w 1033465"/>
                  <a:gd name="connsiteY25" fmla="*/ 493129 h 838042"/>
                  <a:gd name="connsiteX26" fmla="*/ 6692 w 1033465"/>
                  <a:gd name="connsiteY26" fmla="*/ 498844 h 838042"/>
                  <a:gd name="connsiteX27" fmla="*/ 2882 w 1033465"/>
                  <a:gd name="connsiteY27" fmla="*/ 504559 h 838042"/>
                  <a:gd name="connsiteX28" fmla="*/ 14312 w 1033465"/>
                  <a:gd name="connsiteY28" fmla="*/ 540754 h 838042"/>
                  <a:gd name="connsiteX29" fmla="*/ 147662 w 1033465"/>
                  <a:gd name="connsiteY29" fmla="*/ 540754 h 838042"/>
                  <a:gd name="connsiteX30" fmla="*/ 155282 w 1033465"/>
                  <a:gd name="connsiteY30" fmla="*/ 538849 h 838042"/>
                  <a:gd name="connsiteX31" fmla="*/ 305777 w 1033465"/>
                  <a:gd name="connsiteY31" fmla="*/ 533134 h 838042"/>
                  <a:gd name="connsiteX32" fmla="*/ 321017 w 1033465"/>
                  <a:gd name="connsiteY32" fmla="*/ 540754 h 838042"/>
                  <a:gd name="connsiteX33" fmla="*/ 332447 w 1033465"/>
                  <a:gd name="connsiteY33" fmla="*/ 546469 h 838042"/>
                  <a:gd name="connsiteX34" fmla="*/ 336257 w 1033465"/>
                  <a:gd name="connsiteY34" fmla="*/ 552184 h 838042"/>
                  <a:gd name="connsiteX35" fmla="*/ 341972 w 1033465"/>
                  <a:gd name="connsiteY35" fmla="*/ 554089 h 838042"/>
                  <a:gd name="connsiteX36" fmla="*/ 353402 w 1033465"/>
                  <a:gd name="connsiteY36" fmla="*/ 561709 h 838042"/>
                  <a:gd name="connsiteX37" fmla="*/ 359117 w 1033465"/>
                  <a:gd name="connsiteY37" fmla="*/ 565519 h 838042"/>
                  <a:gd name="connsiteX38" fmla="*/ 362927 w 1033465"/>
                  <a:gd name="connsiteY38" fmla="*/ 571234 h 838042"/>
                  <a:gd name="connsiteX39" fmla="*/ 368642 w 1033465"/>
                  <a:gd name="connsiteY39" fmla="*/ 582664 h 838042"/>
                  <a:gd name="connsiteX40" fmla="*/ 364832 w 1033465"/>
                  <a:gd name="connsiteY40" fmla="*/ 609334 h 838042"/>
                  <a:gd name="connsiteX41" fmla="*/ 361022 w 1033465"/>
                  <a:gd name="connsiteY41" fmla="*/ 615049 h 838042"/>
                  <a:gd name="connsiteX42" fmla="*/ 359117 w 1033465"/>
                  <a:gd name="connsiteY42" fmla="*/ 620764 h 838042"/>
                  <a:gd name="connsiteX43" fmla="*/ 355307 w 1033465"/>
                  <a:gd name="connsiteY43" fmla="*/ 626479 h 838042"/>
                  <a:gd name="connsiteX44" fmla="*/ 353402 w 1033465"/>
                  <a:gd name="connsiteY44" fmla="*/ 632194 h 838042"/>
                  <a:gd name="connsiteX45" fmla="*/ 349592 w 1033465"/>
                  <a:gd name="connsiteY45" fmla="*/ 637909 h 838042"/>
                  <a:gd name="connsiteX46" fmla="*/ 332447 w 1033465"/>
                  <a:gd name="connsiteY46" fmla="*/ 704584 h 838042"/>
                  <a:gd name="connsiteX47" fmla="*/ 330542 w 1033465"/>
                  <a:gd name="connsiteY47" fmla="*/ 756019 h 838042"/>
                  <a:gd name="connsiteX48" fmla="*/ 332447 w 1033465"/>
                  <a:gd name="connsiteY48" fmla="*/ 780784 h 838042"/>
                  <a:gd name="connsiteX49" fmla="*/ 334352 w 1033465"/>
                  <a:gd name="connsiteY49" fmla="*/ 786499 h 838042"/>
                  <a:gd name="connsiteX50" fmla="*/ 338162 w 1033465"/>
                  <a:gd name="connsiteY50" fmla="*/ 790309 h 838042"/>
                  <a:gd name="connsiteX51" fmla="*/ 366737 w 1033465"/>
                  <a:gd name="connsiteY51" fmla="*/ 836029 h 838042"/>
                  <a:gd name="connsiteX52" fmla="*/ 389597 w 1033465"/>
                  <a:gd name="connsiteY52" fmla="*/ 837934 h 838042"/>
                  <a:gd name="connsiteX53" fmla="*/ 397407 w 1033465"/>
                  <a:gd name="connsiteY53" fmla="*/ 833530 h 838042"/>
                  <a:gd name="connsiteX54" fmla="*/ 402932 w 1033465"/>
                  <a:gd name="connsiteY54" fmla="*/ 784594 h 838042"/>
                  <a:gd name="connsiteX55" fmla="*/ 406742 w 1033465"/>
                  <a:gd name="connsiteY55" fmla="*/ 727444 h 838042"/>
                  <a:gd name="connsiteX56" fmla="*/ 423887 w 1033465"/>
                  <a:gd name="connsiteY56" fmla="*/ 672199 h 838042"/>
                  <a:gd name="connsiteX57" fmla="*/ 429602 w 1033465"/>
                  <a:gd name="connsiteY57" fmla="*/ 658864 h 838042"/>
                  <a:gd name="connsiteX58" fmla="*/ 444084 w 1033465"/>
                  <a:gd name="connsiteY58" fmla="*/ 626947 h 838042"/>
                  <a:gd name="connsiteX59" fmla="*/ 464289 w 1033465"/>
                  <a:gd name="connsiteY59" fmla="*/ 600072 h 838042"/>
                  <a:gd name="connsiteX60" fmla="*/ 523510 w 1033465"/>
                  <a:gd name="connsiteY60" fmla="*/ 565123 h 838042"/>
                  <a:gd name="connsiteX61" fmla="*/ 599348 w 1033465"/>
                  <a:gd name="connsiteY61" fmla="*/ 550915 h 838042"/>
                  <a:gd name="connsiteX62" fmla="*/ 707801 w 1033465"/>
                  <a:gd name="connsiteY62" fmla="*/ 612819 h 838042"/>
                  <a:gd name="connsiteX63" fmla="*/ 780122 w 1033465"/>
                  <a:gd name="connsiteY63" fmla="*/ 656959 h 838042"/>
                  <a:gd name="connsiteX64" fmla="*/ 804887 w 1033465"/>
                  <a:gd name="connsiteY64" fmla="*/ 632194 h 838042"/>
                  <a:gd name="connsiteX65" fmla="*/ 801077 w 1033465"/>
                  <a:gd name="connsiteY65" fmla="*/ 601714 h 838042"/>
                  <a:gd name="connsiteX66" fmla="*/ 762796 w 1033465"/>
                  <a:gd name="connsiteY66" fmla="*/ 562523 h 838042"/>
                  <a:gd name="connsiteX67" fmla="*/ 650582 w 1033465"/>
                  <a:gd name="connsiteY67" fmla="*/ 479794 h 838042"/>
                  <a:gd name="connsiteX68" fmla="*/ 646772 w 1033465"/>
                  <a:gd name="connsiteY68" fmla="*/ 462649 h 838042"/>
                  <a:gd name="connsiteX69" fmla="*/ 658202 w 1033465"/>
                  <a:gd name="connsiteY69" fmla="*/ 426454 h 838042"/>
                  <a:gd name="connsiteX70" fmla="*/ 726782 w 1033465"/>
                  <a:gd name="connsiteY70" fmla="*/ 405499 h 838042"/>
                  <a:gd name="connsiteX71" fmla="*/ 813738 w 1033465"/>
                  <a:gd name="connsiteY71" fmla="*/ 406906 h 838042"/>
                  <a:gd name="connsiteX72" fmla="*/ 906231 w 1033465"/>
                  <a:gd name="connsiteY72" fmla="*/ 417646 h 838042"/>
                  <a:gd name="connsiteX73" fmla="*/ 1002290 w 1033465"/>
                  <a:gd name="connsiteY73" fmla="*/ 426835 h 838042"/>
                  <a:gd name="connsiteX74" fmla="*/ 1032449 w 1033465"/>
                  <a:gd name="connsiteY74" fmla="*/ 402711 h 838042"/>
                  <a:gd name="connsiteX75" fmla="*/ 1020514 w 1033465"/>
                  <a:gd name="connsiteY75" fmla="*/ 377797 h 838042"/>
                  <a:gd name="connsiteX76" fmla="*/ 964889 w 1033465"/>
                  <a:gd name="connsiteY76" fmla="*/ 358029 h 838042"/>
                  <a:gd name="connsiteX77" fmla="*/ 827747 w 1033465"/>
                  <a:gd name="connsiteY77" fmla="*/ 357874 h 838042"/>
                  <a:gd name="connsiteX78" fmla="*/ 755811 w 1033465"/>
                  <a:gd name="connsiteY78" fmla="*/ 361702 h 838042"/>
                  <a:gd name="connsiteX79" fmla="*/ 671537 w 1033465"/>
                  <a:gd name="connsiteY79" fmla="*/ 369304 h 838042"/>
                  <a:gd name="connsiteX80" fmla="*/ 644867 w 1033465"/>
                  <a:gd name="connsiteY80" fmla="*/ 338824 h 838042"/>
                  <a:gd name="connsiteX81" fmla="*/ 676403 w 1033465"/>
                  <a:gd name="connsiteY81" fmla="*/ 304962 h 838042"/>
                  <a:gd name="connsiteX82" fmla="*/ 707732 w 1033465"/>
                  <a:gd name="connsiteY82" fmla="*/ 283579 h 838042"/>
                  <a:gd name="connsiteX83" fmla="*/ 743927 w 1033465"/>
                  <a:gd name="connsiteY83" fmla="*/ 251194 h 838042"/>
                  <a:gd name="connsiteX84" fmla="*/ 783019 w 1033465"/>
                  <a:gd name="connsiteY84" fmla="*/ 213846 h 838042"/>
                  <a:gd name="connsiteX85" fmla="*/ 746401 w 1033465"/>
                  <a:gd name="connsiteY85" fmla="*/ 201789 h 838042"/>
                  <a:gd name="connsiteX86" fmla="*/ 694397 w 1033465"/>
                  <a:gd name="connsiteY86" fmla="*/ 226429 h 838042"/>
                  <a:gd name="connsiteX87" fmla="*/ 656678 w 1033465"/>
                  <a:gd name="connsiteY87" fmla="*/ 257626 h 838042"/>
                  <a:gd name="connsiteX88" fmla="*/ 616001 w 1033465"/>
                  <a:gd name="connsiteY88" fmla="*/ 286712 h 838042"/>
                  <a:gd name="connsiteX89" fmla="*/ 564857 w 1033465"/>
                  <a:gd name="connsiteY89" fmla="*/ 287389 h 838042"/>
                  <a:gd name="connsiteX90" fmla="*/ 530567 w 1033465"/>
                  <a:gd name="connsiteY90" fmla="*/ 274054 h 838042"/>
                  <a:gd name="connsiteX91" fmla="*/ 507707 w 1033465"/>
                  <a:gd name="connsiteY91" fmla="*/ 235954 h 838042"/>
                  <a:gd name="connsiteX92" fmla="*/ 509612 w 1033465"/>
                  <a:gd name="connsiteY92" fmla="*/ 171184 h 838042"/>
                  <a:gd name="connsiteX93" fmla="*/ 508314 w 1033465"/>
                  <a:gd name="connsiteY93" fmla="*/ 73485 h 838042"/>
                  <a:gd name="connsiteX94" fmla="*/ 454116 w 1033465"/>
                  <a:gd name="connsiteY94" fmla="*/ 11248 h 838042"/>
                  <a:gd name="connsiteX95" fmla="*/ 442470 w 1033465"/>
                  <a:gd name="connsiteY95" fmla="*/ 75864 h 838042"/>
                  <a:gd name="connsiteX96" fmla="*/ 439226 w 1033465"/>
                  <a:gd name="connsiteY96" fmla="*/ 132660 h 838042"/>
                  <a:gd name="connsiteX97" fmla="*/ 436054 w 1033465"/>
                  <a:gd name="connsiteY97" fmla="*/ 214465 h 838042"/>
                  <a:gd name="connsiteX0" fmla="*/ 436168 w 1033579"/>
                  <a:gd name="connsiteY0" fmla="*/ 214465 h 838042"/>
                  <a:gd name="connsiteX1" fmla="*/ 424001 w 1033579"/>
                  <a:gd name="connsiteY1" fmla="*/ 253099 h 838042"/>
                  <a:gd name="connsiteX2" fmla="*/ 397331 w 1033579"/>
                  <a:gd name="connsiteY2" fmla="*/ 262624 h 838042"/>
                  <a:gd name="connsiteX3" fmla="*/ 358703 w 1033579"/>
                  <a:gd name="connsiteY3" fmla="*/ 271935 h 838042"/>
                  <a:gd name="connsiteX4" fmla="*/ 315416 w 1033579"/>
                  <a:gd name="connsiteY4" fmla="*/ 289293 h 838042"/>
                  <a:gd name="connsiteX5" fmla="*/ 267791 w 1033579"/>
                  <a:gd name="connsiteY5" fmla="*/ 285484 h 838042"/>
                  <a:gd name="connsiteX6" fmla="*/ 222071 w 1033579"/>
                  <a:gd name="connsiteY6" fmla="*/ 272149 h 838042"/>
                  <a:gd name="connsiteX7" fmla="*/ 191591 w 1033579"/>
                  <a:gd name="connsiteY7" fmla="*/ 262624 h 838042"/>
                  <a:gd name="connsiteX8" fmla="*/ 159206 w 1033579"/>
                  <a:gd name="connsiteY8" fmla="*/ 239764 h 838042"/>
                  <a:gd name="connsiteX9" fmla="*/ 124446 w 1033579"/>
                  <a:gd name="connsiteY9" fmla="*/ 218050 h 838042"/>
                  <a:gd name="connsiteX10" fmla="*/ 103961 w 1033579"/>
                  <a:gd name="connsiteY10" fmla="*/ 203569 h 838042"/>
                  <a:gd name="connsiteX11" fmla="*/ 62051 w 1033579"/>
                  <a:gd name="connsiteY11" fmla="*/ 197854 h 838042"/>
                  <a:gd name="connsiteX12" fmla="*/ 50703 w 1033579"/>
                  <a:gd name="connsiteY12" fmla="*/ 241190 h 838042"/>
                  <a:gd name="connsiteX13" fmla="*/ 65862 w 1033579"/>
                  <a:gd name="connsiteY13" fmla="*/ 272150 h 838042"/>
                  <a:gd name="connsiteX14" fmla="*/ 126821 w 1033579"/>
                  <a:gd name="connsiteY14" fmla="*/ 289294 h 838042"/>
                  <a:gd name="connsiteX15" fmla="*/ 193496 w 1033579"/>
                  <a:gd name="connsiteY15" fmla="*/ 308344 h 838042"/>
                  <a:gd name="connsiteX16" fmla="*/ 228925 w 1033579"/>
                  <a:gd name="connsiteY16" fmla="*/ 323832 h 838042"/>
                  <a:gd name="connsiteX17" fmla="*/ 282324 w 1033579"/>
                  <a:gd name="connsiteY17" fmla="*/ 354067 h 838042"/>
                  <a:gd name="connsiteX18" fmla="*/ 292911 w 1033579"/>
                  <a:gd name="connsiteY18" fmla="*/ 404246 h 838042"/>
                  <a:gd name="connsiteX19" fmla="*/ 265886 w 1033579"/>
                  <a:gd name="connsiteY19" fmla="*/ 447409 h 838042"/>
                  <a:gd name="connsiteX20" fmla="*/ 219612 w 1033579"/>
                  <a:gd name="connsiteY20" fmla="*/ 459458 h 838042"/>
                  <a:gd name="connsiteX21" fmla="*/ 139199 w 1033579"/>
                  <a:gd name="connsiteY21" fmla="*/ 465397 h 838042"/>
                  <a:gd name="connsiteX22" fmla="*/ 90626 w 1033579"/>
                  <a:gd name="connsiteY22" fmla="*/ 468364 h 838042"/>
                  <a:gd name="connsiteX23" fmla="*/ 29666 w 1033579"/>
                  <a:gd name="connsiteY23" fmla="*/ 477889 h 838042"/>
                  <a:gd name="connsiteX24" fmla="*/ 18236 w 1033579"/>
                  <a:gd name="connsiteY24" fmla="*/ 483604 h 838042"/>
                  <a:gd name="connsiteX25" fmla="*/ 8711 w 1033579"/>
                  <a:gd name="connsiteY25" fmla="*/ 493129 h 838042"/>
                  <a:gd name="connsiteX26" fmla="*/ 2996 w 1033579"/>
                  <a:gd name="connsiteY26" fmla="*/ 504559 h 838042"/>
                  <a:gd name="connsiteX27" fmla="*/ 14426 w 1033579"/>
                  <a:gd name="connsiteY27" fmla="*/ 540754 h 838042"/>
                  <a:gd name="connsiteX28" fmla="*/ 147776 w 1033579"/>
                  <a:gd name="connsiteY28" fmla="*/ 540754 h 838042"/>
                  <a:gd name="connsiteX29" fmla="*/ 155396 w 1033579"/>
                  <a:gd name="connsiteY29" fmla="*/ 538849 h 838042"/>
                  <a:gd name="connsiteX30" fmla="*/ 305891 w 1033579"/>
                  <a:gd name="connsiteY30" fmla="*/ 533134 h 838042"/>
                  <a:gd name="connsiteX31" fmla="*/ 321131 w 1033579"/>
                  <a:gd name="connsiteY31" fmla="*/ 540754 h 838042"/>
                  <a:gd name="connsiteX32" fmla="*/ 332561 w 1033579"/>
                  <a:gd name="connsiteY32" fmla="*/ 546469 h 838042"/>
                  <a:gd name="connsiteX33" fmla="*/ 336371 w 1033579"/>
                  <a:gd name="connsiteY33" fmla="*/ 552184 h 838042"/>
                  <a:gd name="connsiteX34" fmla="*/ 342086 w 1033579"/>
                  <a:gd name="connsiteY34" fmla="*/ 554089 h 838042"/>
                  <a:gd name="connsiteX35" fmla="*/ 353516 w 1033579"/>
                  <a:gd name="connsiteY35" fmla="*/ 561709 h 838042"/>
                  <a:gd name="connsiteX36" fmla="*/ 359231 w 1033579"/>
                  <a:gd name="connsiteY36" fmla="*/ 565519 h 838042"/>
                  <a:gd name="connsiteX37" fmla="*/ 363041 w 1033579"/>
                  <a:gd name="connsiteY37" fmla="*/ 571234 h 838042"/>
                  <a:gd name="connsiteX38" fmla="*/ 368756 w 1033579"/>
                  <a:gd name="connsiteY38" fmla="*/ 582664 h 838042"/>
                  <a:gd name="connsiteX39" fmla="*/ 364946 w 1033579"/>
                  <a:gd name="connsiteY39" fmla="*/ 609334 h 838042"/>
                  <a:gd name="connsiteX40" fmla="*/ 361136 w 1033579"/>
                  <a:gd name="connsiteY40" fmla="*/ 615049 h 838042"/>
                  <a:gd name="connsiteX41" fmla="*/ 359231 w 1033579"/>
                  <a:gd name="connsiteY41" fmla="*/ 620764 h 838042"/>
                  <a:gd name="connsiteX42" fmla="*/ 355421 w 1033579"/>
                  <a:gd name="connsiteY42" fmla="*/ 626479 h 838042"/>
                  <a:gd name="connsiteX43" fmla="*/ 353516 w 1033579"/>
                  <a:gd name="connsiteY43" fmla="*/ 632194 h 838042"/>
                  <a:gd name="connsiteX44" fmla="*/ 349706 w 1033579"/>
                  <a:gd name="connsiteY44" fmla="*/ 637909 h 838042"/>
                  <a:gd name="connsiteX45" fmla="*/ 332561 w 1033579"/>
                  <a:gd name="connsiteY45" fmla="*/ 704584 h 838042"/>
                  <a:gd name="connsiteX46" fmla="*/ 330656 w 1033579"/>
                  <a:gd name="connsiteY46" fmla="*/ 756019 h 838042"/>
                  <a:gd name="connsiteX47" fmla="*/ 332561 w 1033579"/>
                  <a:gd name="connsiteY47" fmla="*/ 780784 h 838042"/>
                  <a:gd name="connsiteX48" fmla="*/ 334466 w 1033579"/>
                  <a:gd name="connsiteY48" fmla="*/ 786499 h 838042"/>
                  <a:gd name="connsiteX49" fmla="*/ 338276 w 1033579"/>
                  <a:gd name="connsiteY49" fmla="*/ 790309 h 838042"/>
                  <a:gd name="connsiteX50" fmla="*/ 366851 w 1033579"/>
                  <a:gd name="connsiteY50" fmla="*/ 836029 h 838042"/>
                  <a:gd name="connsiteX51" fmla="*/ 389711 w 1033579"/>
                  <a:gd name="connsiteY51" fmla="*/ 837934 h 838042"/>
                  <a:gd name="connsiteX52" fmla="*/ 397521 w 1033579"/>
                  <a:gd name="connsiteY52" fmla="*/ 833530 h 838042"/>
                  <a:gd name="connsiteX53" fmla="*/ 403046 w 1033579"/>
                  <a:gd name="connsiteY53" fmla="*/ 784594 h 838042"/>
                  <a:gd name="connsiteX54" fmla="*/ 406856 w 1033579"/>
                  <a:gd name="connsiteY54" fmla="*/ 727444 h 838042"/>
                  <a:gd name="connsiteX55" fmla="*/ 424001 w 1033579"/>
                  <a:gd name="connsiteY55" fmla="*/ 672199 h 838042"/>
                  <a:gd name="connsiteX56" fmla="*/ 429716 w 1033579"/>
                  <a:gd name="connsiteY56" fmla="*/ 658864 h 838042"/>
                  <a:gd name="connsiteX57" fmla="*/ 444198 w 1033579"/>
                  <a:gd name="connsiteY57" fmla="*/ 626947 h 838042"/>
                  <a:gd name="connsiteX58" fmla="*/ 464403 w 1033579"/>
                  <a:gd name="connsiteY58" fmla="*/ 600072 h 838042"/>
                  <a:gd name="connsiteX59" fmla="*/ 523624 w 1033579"/>
                  <a:gd name="connsiteY59" fmla="*/ 565123 h 838042"/>
                  <a:gd name="connsiteX60" fmla="*/ 599462 w 1033579"/>
                  <a:gd name="connsiteY60" fmla="*/ 550915 h 838042"/>
                  <a:gd name="connsiteX61" fmla="*/ 707915 w 1033579"/>
                  <a:gd name="connsiteY61" fmla="*/ 612819 h 838042"/>
                  <a:gd name="connsiteX62" fmla="*/ 780236 w 1033579"/>
                  <a:gd name="connsiteY62" fmla="*/ 656959 h 838042"/>
                  <a:gd name="connsiteX63" fmla="*/ 805001 w 1033579"/>
                  <a:gd name="connsiteY63" fmla="*/ 632194 h 838042"/>
                  <a:gd name="connsiteX64" fmla="*/ 801191 w 1033579"/>
                  <a:gd name="connsiteY64" fmla="*/ 601714 h 838042"/>
                  <a:gd name="connsiteX65" fmla="*/ 762910 w 1033579"/>
                  <a:gd name="connsiteY65" fmla="*/ 562523 h 838042"/>
                  <a:gd name="connsiteX66" fmla="*/ 650696 w 1033579"/>
                  <a:gd name="connsiteY66" fmla="*/ 479794 h 838042"/>
                  <a:gd name="connsiteX67" fmla="*/ 646886 w 1033579"/>
                  <a:gd name="connsiteY67" fmla="*/ 462649 h 838042"/>
                  <a:gd name="connsiteX68" fmla="*/ 658316 w 1033579"/>
                  <a:gd name="connsiteY68" fmla="*/ 426454 h 838042"/>
                  <a:gd name="connsiteX69" fmla="*/ 726896 w 1033579"/>
                  <a:gd name="connsiteY69" fmla="*/ 405499 h 838042"/>
                  <a:gd name="connsiteX70" fmla="*/ 813852 w 1033579"/>
                  <a:gd name="connsiteY70" fmla="*/ 406906 h 838042"/>
                  <a:gd name="connsiteX71" fmla="*/ 906345 w 1033579"/>
                  <a:gd name="connsiteY71" fmla="*/ 417646 h 838042"/>
                  <a:gd name="connsiteX72" fmla="*/ 1002404 w 1033579"/>
                  <a:gd name="connsiteY72" fmla="*/ 426835 h 838042"/>
                  <a:gd name="connsiteX73" fmla="*/ 1032563 w 1033579"/>
                  <a:gd name="connsiteY73" fmla="*/ 402711 h 838042"/>
                  <a:gd name="connsiteX74" fmla="*/ 1020628 w 1033579"/>
                  <a:gd name="connsiteY74" fmla="*/ 377797 h 838042"/>
                  <a:gd name="connsiteX75" fmla="*/ 965003 w 1033579"/>
                  <a:gd name="connsiteY75" fmla="*/ 358029 h 838042"/>
                  <a:gd name="connsiteX76" fmla="*/ 827861 w 1033579"/>
                  <a:gd name="connsiteY76" fmla="*/ 357874 h 838042"/>
                  <a:gd name="connsiteX77" fmla="*/ 755925 w 1033579"/>
                  <a:gd name="connsiteY77" fmla="*/ 361702 h 838042"/>
                  <a:gd name="connsiteX78" fmla="*/ 671651 w 1033579"/>
                  <a:gd name="connsiteY78" fmla="*/ 369304 h 838042"/>
                  <a:gd name="connsiteX79" fmla="*/ 644981 w 1033579"/>
                  <a:gd name="connsiteY79" fmla="*/ 338824 h 838042"/>
                  <a:gd name="connsiteX80" fmla="*/ 676517 w 1033579"/>
                  <a:gd name="connsiteY80" fmla="*/ 304962 h 838042"/>
                  <a:gd name="connsiteX81" fmla="*/ 707846 w 1033579"/>
                  <a:gd name="connsiteY81" fmla="*/ 283579 h 838042"/>
                  <a:gd name="connsiteX82" fmla="*/ 744041 w 1033579"/>
                  <a:gd name="connsiteY82" fmla="*/ 251194 h 838042"/>
                  <a:gd name="connsiteX83" fmla="*/ 783133 w 1033579"/>
                  <a:gd name="connsiteY83" fmla="*/ 213846 h 838042"/>
                  <a:gd name="connsiteX84" fmla="*/ 746515 w 1033579"/>
                  <a:gd name="connsiteY84" fmla="*/ 201789 h 838042"/>
                  <a:gd name="connsiteX85" fmla="*/ 694511 w 1033579"/>
                  <a:gd name="connsiteY85" fmla="*/ 226429 h 838042"/>
                  <a:gd name="connsiteX86" fmla="*/ 656792 w 1033579"/>
                  <a:gd name="connsiteY86" fmla="*/ 257626 h 838042"/>
                  <a:gd name="connsiteX87" fmla="*/ 616115 w 1033579"/>
                  <a:gd name="connsiteY87" fmla="*/ 286712 h 838042"/>
                  <a:gd name="connsiteX88" fmla="*/ 564971 w 1033579"/>
                  <a:gd name="connsiteY88" fmla="*/ 287389 h 838042"/>
                  <a:gd name="connsiteX89" fmla="*/ 530681 w 1033579"/>
                  <a:gd name="connsiteY89" fmla="*/ 274054 h 838042"/>
                  <a:gd name="connsiteX90" fmla="*/ 507821 w 1033579"/>
                  <a:gd name="connsiteY90" fmla="*/ 235954 h 838042"/>
                  <a:gd name="connsiteX91" fmla="*/ 509726 w 1033579"/>
                  <a:gd name="connsiteY91" fmla="*/ 171184 h 838042"/>
                  <a:gd name="connsiteX92" fmla="*/ 508428 w 1033579"/>
                  <a:gd name="connsiteY92" fmla="*/ 73485 h 838042"/>
                  <a:gd name="connsiteX93" fmla="*/ 454230 w 1033579"/>
                  <a:gd name="connsiteY93" fmla="*/ 11248 h 838042"/>
                  <a:gd name="connsiteX94" fmla="*/ 442584 w 1033579"/>
                  <a:gd name="connsiteY94" fmla="*/ 75864 h 838042"/>
                  <a:gd name="connsiteX95" fmla="*/ 439340 w 1033579"/>
                  <a:gd name="connsiteY95" fmla="*/ 132660 h 838042"/>
                  <a:gd name="connsiteX96" fmla="*/ 436168 w 1033579"/>
                  <a:gd name="connsiteY96" fmla="*/ 214465 h 838042"/>
                  <a:gd name="connsiteX0" fmla="*/ 436745 w 1034156"/>
                  <a:gd name="connsiteY0" fmla="*/ 214465 h 838042"/>
                  <a:gd name="connsiteX1" fmla="*/ 424578 w 1034156"/>
                  <a:gd name="connsiteY1" fmla="*/ 253099 h 838042"/>
                  <a:gd name="connsiteX2" fmla="*/ 397908 w 1034156"/>
                  <a:gd name="connsiteY2" fmla="*/ 262624 h 838042"/>
                  <a:gd name="connsiteX3" fmla="*/ 359280 w 1034156"/>
                  <a:gd name="connsiteY3" fmla="*/ 271935 h 838042"/>
                  <a:gd name="connsiteX4" fmla="*/ 315993 w 1034156"/>
                  <a:gd name="connsiteY4" fmla="*/ 289293 h 838042"/>
                  <a:gd name="connsiteX5" fmla="*/ 268368 w 1034156"/>
                  <a:gd name="connsiteY5" fmla="*/ 285484 h 838042"/>
                  <a:gd name="connsiteX6" fmla="*/ 222648 w 1034156"/>
                  <a:gd name="connsiteY6" fmla="*/ 272149 h 838042"/>
                  <a:gd name="connsiteX7" fmla="*/ 192168 w 1034156"/>
                  <a:gd name="connsiteY7" fmla="*/ 262624 h 838042"/>
                  <a:gd name="connsiteX8" fmla="*/ 159783 w 1034156"/>
                  <a:gd name="connsiteY8" fmla="*/ 239764 h 838042"/>
                  <a:gd name="connsiteX9" fmla="*/ 125023 w 1034156"/>
                  <a:gd name="connsiteY9" fmla="*/ 218050 h 838042"/>
                  <a:gd name="connsiteX10" fmla="*/ 104538 w 1034156"/>
                  <a:gd name="connsiteY10" fmla="*/ 203569 h 838042"/>
                  <a:gd name="connsiteX11" fmla="*/ 62628 w 1034156"/>
                  <a:gd name="connsiteY11" fmla="*/ 197854 h 838042"/>
                  <a:gd name="connsiteX12" fmla="*/ 51280 w 1034156"/>
                  <a:gd name="connsiteY12" fmla="*/ 241190 h 838042"/>
                  <a:gd name="connsiteX13" fmla="*/ 66439 w 1034156"/>
                  <a:gd name="connsiteY13" fmla="*/ 272150 h 838042"/>
                  <a:gd name="connsiteX14" fmla="*/ 127398 w 1034156"/>
                  <a:gd name="connsiteY14" fmla="*/ 289294 h 838042"/>
                  <a:gd name="connsiteX15" fmla="*/ 194073 w 1034156"/>
                  <a:gd name="connsiteY15" fmla="*/ 308344 h 838042"/>
                  <a:gd name="connsiteX16" fmla="*/ 229502 w 1034156"/>
                  <a:gd name="connsiteY16" fmla="*/ 323832 h 838042"/>
                  <a:gd name="connsiteX17" fmla="*/ 282901 w 1034156"/>
                  <a:gd name="connsiteY17" fmla="*/ 354067 h 838042"/>
                  <a:gd name="connsiteX18" fmla="*/ 293488 w 1034156"/>
                  <a:gd name="connsiteY18" fmla="*/ 404246 h 838042"/>
                  <a:gd name="connsiteX19" fmla="*/ 266463 w 1034156"/>
                  <a:gd name="connsiteY19" fmla="*/ 447409 h 838042"/>
                  <a:gd name="connsiteX20" fmla="*/ 220189 w 1034156"/>
                  <a:gd name="connsiteY20" fmla="*/ 459458 h 838042"/>
                  <a:gd name="connsiteX21" fmla="*/ 139776 w 1034156"/>
                  <a:gd name="connsiteY21" fmla="*/ 465397 h 838042"/>
                  <a:gd name="connsiteX22" fmla="*/ 91203 w 1034156"/>
                  <a:gd name="connsiteY22" fmla="*/ 468364 h 838042"/>
                  <a:gd name="connsiteX23" fmla="*/ 30243 w 1034156"/>
                  <a:gd name="connsiteY23" fmla="*/ 477889 h 838042"/>
                  <a:gd name="connsiteX24" fmla="*/ 18813 w 1034156"/>
                  <a:gd name="connsiteY24" fmla="*/ 483604 h 838042"/>
                  <a:gd name="connsiteX25" fmla="*/ 3573 w 1034156"/>
                  <a:gd name="connsiteY25" fmla="*/ 504559 h 838042"/>
                  <a:gd name="connsiteX26" fmla="*/ 15003 w 1034156"/>
                  <a:gd name="connsiteY26" fmla="*/ 540754 h 838042"/>
                  <a:gd name="connsiteX27" fmla="*/ 148353 w 1034156"/>
                  <a:gd name="connsiteY27" fmla="*/ 540754 h 838042"/>
                  <a:gd name="connsiteX28" fmla="*/ 155973 w 1034156"/>
                  <a:gd name="connsiteY28" fmla="*/ 538849 h 838042"/>
                  <a:gd name="connsiteX29" fmla="*/ 306468 w 1034156"/>
                  <a:gd name="connsiteY29" fmla="*/ 533134 h 838042"/>
                  <a:gd name="connsiteX30" fmla="*/ 321708 w 1034156"/>
                  <a:gd name="connsiteY30" fmla="*/ 540754 h 838042"/>
                  <a:gd name="connsiteX31" fmla="*/ 333138 w 1034156"/>
                  <a:gd name="connsiteY31" fmla="*/ 546469 h 838042"/>
                  <a:gd name="connsiteX32" fmla="*/ 336948 w 1034156"/>
                  <a:gd name="connsiteY32" fmla="*/ 552184 h 838042"/>
                  <a:gd name="connsiteX33" fmla="*/ 342663 w 1034156"/>
                  <a:gd name="connsiteY33" fmla="*/ 554089 h 838042"/>
                  <a:gd name="connsiteX34" fmla="*/ 354093 w 1034156"/>
                  <a:gd name="connsiteY34" fmla="*/ 561709 h 838042"/>
                  <a:gd name="connsiteX35" fmla="*/ 359808 w 1034156"/>
                  <a:gd name="connsiteY35" fmla="*/ 565519 h 838042"/>
                  <a:gd name="connsiteX36" fmla="*/ 363618 w 1034156"/>
                  <a:gd name="connsiteY36" fmla="*/ 571234 h 838042"/>
                  <a:gd name="connsiteX37" fmla="*/ 369333 w 1034156"/>
                  <a:gd name="connsiteY37" fmla="*/ 582664 h 838042"/>
                  <a:gd name="connsiteX38" fmla="*/ 365523 w 1034156"/>
                  <a:gd name="connsiteY38" fmla="*/ 609334 h 838042"/>
                  <a:gd name="connsiteX39" fmla="*/ 361713 w 1034156"/>
                  <a:gd name="connsiteY39" fmla="*/ 615049 h 838042"/>
                  <a:gd name="connsiteX40" fmla="*/ 359808 w 1034156"/>
                  <a:gd name="connsiteY40" fmla="*/ 620764 h 838042"/>
                  <a:gd name="connsiteX41" fmla="*/ 355998 w 1034156"/>
                  <a:gd name="connsiteY41" fmla="*/ 626479 h 838042"/>
                  <a:gd name="connsiteX42" fmla="*/ 354093 w 1034156"/>
                  <a:gd name="connsiteY42" fmla="*/ 632194 h 838042"/>
                  <a:gd name="connsiteX43" fmla="*/ 350283 w 1034156"/>
                  <a:gd name="connsiteY43" fmla="*/ 637909 h 838042"/>
                  <a:gd name="connsiteX44" fmla="*/ 333138 w 1034156"/>
                  <a:gd name="connsiteY44" fmla="*/ 704584 h 838042"/>
                  <a:gd name="connsiteX45" fmla="*/ 331233 w 1034156"/>
                  <a:gd name="connsiteY45" fmla="*/ 756019 h 838042"/>
                  <a:gd name="connsiteX46" fmla="*/ 333138 w 1034156"/>
                  <a:gd name="connsiteY46" fmla="*/ 780784 h 838042"/>
                  <a:gd name="connsiteX47" fmla="*/ 335043 w 1034156"/>
                  <a:gd name="connsiteY47" fmla="*/ 786499 h 838042"/>
                  <a:gd name="connsiteX48" fmla="*/ 338853 w 1034156"/>
                  <a:gd name="connsiteY48" fmla="*/ 790309 h 838042"/>
                  <a:gd name="connsiteX49" fmla="*/ 367428 w 1034156"/>
                  <a:gd name="connsiteY49" fmla="*/ 836029 h 838042"/>
                  <a:gd name="connsiteX50" fmla="*/ 390288 w 1034156"/>
                  <a:gd name="connsiteY50" fmla="*/ 837934 h 838042"/>
                  <a:gd name="connsiteX51" fmla="*/ 398098 w 1034156"/>
                  <a:gd name="connsiteY51" fmla="*/ 833530 h 838042"/>
                  <a:gd name="connsiteX52" fmla="*/ 403623 w 1034156"/>
                  <a:gd name="connsiteY52" fmla="*/ 784594 h 838042"/>
                  <a:gd name="connsiteX53" fmla="*/ 407433 w 1034156"/>
                  <a:gd name="connsiteY53" fmla="*/ 727444 h 838042"/>
                  <a:gd name="connsiteX54" fmla="*/ 424578 w 1034156"/>
                  <a:gd name="connsiteY54" fmla="*/ 672199 h 838042"/>
                  <a:gd name="connsiteX55" fmla="*/ 430293 w 1034156"/>
                  <a:gd name="connsiteY55" fmla="*/ 658864 h 838042"/>
                  <a:gd name="connsiteX56" fmla="*/ 444775 w 1034156"/>
                  <a:gd name="connsiteY56" fmla="*/ 626947 h 838042"/>
                  <a:gd name="connsiteX57" fmla="*/ 464980 w 1034156"/>
                  <a:gd name="connsiteY57" fmla="*/ 600072 h 838042"/>
                  <a:gd name="connsiteX58" fmla="*/ 524201 w 1034156"/>
                  <a:gd name="connsiteY58" fmla="*/ 565123 h 838042"/>
                  <a:gd name="connsiteX59" fmla="*/ 600039 w 1034156"/>
                  <a:gd name="connsiteY59" fmla="*/ 550915 h 838042"/>
                  <a:gd name="connsiteX60" fmla="*/ 708492 w 1034156"/>
                  <a:gd name="connsiteY60" fmla="*/ 612819 h 838042"/>
                  <a:gd name="connsiteX61" fmla="*/ 780813 w 1034156"/>
                  <a:gd name="connsiteY61" fmla="*/ 656959 h 838042"/>
                  <a:gd name="connsiteX62" fmla="*/ 805578 w 1034156"/>
                  <a:gd name="connsiteY62" fmla="*/ 632194 h 838042"/>
                  <a:gd name="connsiteX63" fmla="*/ 801768 w 1034156"/>
                  <a:gd name="connsiteY63" fmla="*/ 601714 h 838042"/>
                  <a:gd name="connsiteX64" fmla="*/ 763487 w 1034156"/>
                  <a:gd name="connsiteY64" fmla="*/ 562523 h 838042"/>
                  <a:gd name="connsiteX65" fmla="*/ 651273 w 1034156"/>
                  <a:gd name="connsiteY65" fmla="*/ 479794 h 838042"/>
                  <a:gd name="connsiteX66" fmla="*/ 647463 w 1034156"/>
                  <a:gd name="connsiteY66" fmla="*/ 462649 h 838042"/>
                  <a:gd name="connsiteX67" fmla="*/ 658893 w 1034156"/>
                  <a:gd name="connsiteY67" fmla="*/ 426454 h 838042"/>
                  <a:gd name="connsiteX68" fmla="*/ 727473 w 1034156"/>
                  <a:gd name="connsiteY68" fmla="*/ 405499 h 838042"/>
                  <a:gd name="connsiteX69" fmla="*/ 814429 w 1034156"/>
                  <a:gd name="connsiteY69" fmla="*/ 406906 h 838042"/>
                  <a:gd name="connsiteX70" fmla="*/ 906922 w 1034156"/>
                  <a:gd name="connsiteY70" fmla="*/ 417646 h 838042"/>
                  <a:gd name="connsiteX71" fmla="*/ 1002981 w 1034156"/>
                  <a:gd name="connsiteY71" fmla="*/ 426835 h 838042"/>
                  <a:gd name="connsiteX72" fmla="*/ 1033140 w 1034156"/>
                  <a:gd name="connsiteY72" fmla="*/ 402711 h 838042"/>
                  <a:gd name="connsiteX73" fmla="*/ 1021205 w 1034156"/>
                  <a:gd name="connsiteY73" fmla="*/ 377797 h 838042"/>
                  <a:gd name="connsiteX74" fmla="*/ 965580 w 1034156"/>
                  <a:gd name="connsiteY74" fmla="*/ 358029 h 838042"/>
                  <a:gd name="connsiteX75" fmla="*/ 828438 w 1034156"/>
                  <a:gd name="connsiteY75" fmla="*/ 357874 h 838042"/>
                  <a:gd name="connsiteX76" fmla="*/ 756502 w 1034156"/>
                  <a:gd name="connsiteY76" fmla="*/ 361702 h 838042"/>
                  <a:gd name="connsiteX77" fmla="*/ 672228 w 1034156"/>
                  <a:gd name="connsiteY77" fmla="*/ 369304 h 838042"/>
                  <a:gd name="connsiteX78" fmla="*/ 645558 w 1034156"/>
                  <a:gd name="connsiteY78" fmla="*/ 338824 h 838042"/>
                  <a:gd name="connsiteX79" fmla="*/ 677094 w 1034156"/>
                  <a:gd name="connsiteY79" fmla="*/ 304962 h 838042"/>
                  <a:gd name="connsiteX80" fmla="*/ 708423 w 1034156"/>
                  <a:gd name="connsiteY80" fmla="*/ 283579 h 838042"/>
                  <a:gd name="connsiteX81" fmla="*/ 744618 w 1034156"/>
                  <a:gd name="connsiteY81" fmla="*/ 251194 h 838042"/>
                  <a:gd name="connsiteX82" fmla="*/ 783710 w 1034156"/>
                  <a:gd name="connsiteY82" fmla="*/ 213846 h 838042"/>
                  <a:gd name="connsiteX83" fmla="*/ 747092 w 1034156"/>
                  <a:gd name="connsiteY83" fmla="*/ 201789 h 838042"/>
                  <a:gd name="connsiteX84" fmla="*/ 695088 w 1034156"/>
                  <a:gd name="connsiteY84" fmla="*/ 226429 h 838042"/>
                  <a:gd name="connsiteX85" fmla="*/ 657369 w 1034156"/>
                  <a:gd name="connsiteY85" fmla="*/ 257626 h 838042"/>
                  <a:gd name="connsiteX86" fmla="*/ 616692 w 1034156"/>
                  <a:gd name="connsiteY86" fmla="*/ 286712 h 838042"/>
                  <a:gd name="connsiteX87" fmla="*/ 565548 w 1034156"/>
                  <a:gd name="connsiteY87" fmla="*/ 287389 h 838042"/>
                  <a:gd name="connsiteX88" fmla="*/ 531258 w 1034156"/>
                  <a:gd name="connsiteY88" fmla="*/ 274054 h 838042"/>
                  <a:gd name="connsiteX89" fmla="*/ 508398 w 1034156"/>
                  <a:gd name="connsiteY89" fmla="*/ 235954 h 838042"/>
                  <a:gd name="connsiteX90" fmla="*/ 510303 w 1034156"/>
                  <a:gd name="connsiteY90" fmla="*/ 171184 h 838042"/>
                  <a:gd name="connsiteX91" fmla="*/ 509005 w 1034156"/>
                  <a:gd name="connsiteY91" fmla="*/ 73485 h 838042"/>
                  <a:gd name="connsiteX92" fmla="*/ 454807 w 1034156"/>
                  <a:gd name="connsiteY92" fmla="*/ 11248 h 838042"/>
                  <a:gd name="connsiteX93" fmla="*/ 443161 w 1034156"/>
                  <a:gd name="connsiteY93" fmla="*/ 75864 h 838042"/>
                  <a:gd name="connsiteX94" fmla="*/ 439917 w 1034156"/>
                  <a:gd name="connsiteY94" fmla="*/ 132660 h 838042"/>
                  <a:gd name="connsiteX95" fmla="*/ 436745 w 1034156"/>
                  <a:gd name="connsiteY95" fmla="*/ 214465 h 838042"/>
                  <a:gd name="connsiteX0" fmla="*/ 437462 w 1034873"/>
                  <a:gd name="connsiteY0" fmla="*/ 214465 h 838042"/>
                  <a:gd name="connsiteX1" fmla="*/ 425295 w 1034873"/>
                  <a:gd name="connsiteY1" fmla="*/ 253099 h 838042"/>
                  <a:gd name="connsiteX2" fmla="*/ 398625 w 1034873"/>
                  <a:gd name="connsiteY2" fmla="*/ 262624 h 838042"/>
                  <a:gd name="connsiteX3" fmla="*/ 359997 w 1034873"/>
                  <a:gd name="connsiteY3" fmla="*/ 271935 h 838042"/>
                  <a:gd name="connsiteX4" fmla="*/ 316710 w 1034873"/>
                  <a:gd name="connsiteY4" fmla="*/ 289293 h 838042"/>
                  <a:gd name="connsiteX5" fmla="*/ 269085 w 1034873"/>
                  <a:gd name="connsiteY5" fmla="*/ 285484 h 838042"/>
                  <a:gd name="connsiteX6" fmla="*/ 223365 w 1034873"/>
                  <a:gd name="connsiteY6" fmla="*/ 272149 h 838042"/>
                  <a:gd name="connsiteX7" fmla="*/ 192885 w 1034873"/>
                  <a:gd name="connsiteY7" fmla="*/ 262624 h 838042"/>
                  <a:gd name="connsiteX8" fmla="*/ 160500 w 1034873"/>
                  <a:gd name="connsiteY8" fmla="*/ 239764 h 838042"/>
                  <a:gd name="connsiteX9" fmla="*/ 125740 w 1034873"/>
                  <a:gd name="connsiteY9" fmla="*/ 218050 h 838042"/>
                  <a:gd name="connsiteX10" fmla="*/ 105255 w 1034873"/>
                  <a:gd name="connsiteY10" fmla="*/ 203569 h 838042"/>
                  <a:gd name="connsiteX11" fmla="*/ 63345 w 1034873"/>
                  <a:gd name="connsiteY11" fmla="*/ 197854 h 838042"/>
                  <a:gd name="connsiteX12" fmla="*/ 51997 w 1034873"/>
                  <a:gd name="connsiteY12" fmla="*/ 241190 h 838042"/>
                  <a:gd name="connsiteX13" fmla="*/ 67156 w 1034873"/>
                  <a:gd name="connsiteY13" fmla="*/ 272150 h 838042"/>
                  <a:gd name="connsiteX14" fmla="*/ 128115 w 1034873"/>
                  <a:gd name="connsiteY14" fmla="*/ 289294 h 838042"/>
                  <a:gd name="connsiteX15" fmla="*/ 194790 w 1034873"/>
                  <a:gd name="connsiteY15" fmla="*/ 308344 h 838042"/>
                  <a:gd name="connsiteX16" fmla="*/ 230219 w 1034873"/>
                  <a:gd name="connsiteY16" fmla="*/ 323832 h 838042"/>
                  <a:gd name="connsiteX17" fmla="*/ 283618 w 1034873"/>
                  <a:gd name="connsiteY17" fmla="*/ 354067 h 838042"/>
                  <a:gd name="connsiteX18" fmla="*/ 294205 w 1034873"/>
                  <a:gd name="connsiteY18" fmla="*/ 404246 h 838042"/>
                  <a:gd name="connsiteX19" fmla="*/ 267180 w 1034873"/>
                  <a:gd name="connsiteY19" fmla="*/ 447409 h 838042"/>
                  <a:gd name="connsiteX20" fmla="*/ 220906 w 1034873"/>
                  <a:gd name="connsiteY20" fmla="*/ 459458 h 838042"/>
                  <a:gd name="connsiteX21" fmla="*/ 140493 w 1034873"/>
                  <a:gd name="connsiteY21" fmla="*/ 465397 h 838042"/>
                  <a:gd name="connsiteX22" fmla="*/ 91920 w 1034873"/>
                  <a:gd name="connsiteY22" fmla="*/ 468364 h 838042"/>
                  <a:gd name="connsiteX23" fmla="*/ 30960 w 1034873"/>
                  <a:gd name="connsiteY23" fmla="*/ 477889 h 838042"/>
                  <a:gd name="connsiteX24" fmla="*/ 4290 w 1034873"/>
                  <a:gd name="connsiteY24" fmla="*/ 504559 h 838042"/>
                  <a:gd name="connsiteX25" fmla="*/ 15720 w 1034873"/>
                  <a:gd name="connsiteY25" fmla="*/ 540754 h 838042"/>
                  <a:gd name="connsiteX26" fmla="*/ 149070 w 1034873"/>
                  <a:gd name="connsiteY26" fmla="*/ 540754 h 838042"/>
                  <a:gd name="connsiteX27" fmla="*/ 156690 w 1034873"/>
                  <a:gd name="connsiteY27" fmla="*/ 538849 h 838042"/>
                  <a:gd name="connsiteX28" fmla="*/ 307185 w 1034873"/>
                  <a:gd name="connsiteY28" fmla="*/ 533134 h 838042"/>
                  <a:gd name="connsiteX29" fmla="*/ 322425 w 1034873"/>
                  <a:gd name="connsiteY29" fmla="*/ 540754 h 838042"/>
                  <a:gd name="connsiteX30" fmla="*/ 333855 w 1034873"/>
                  <a:gd name="connsiteY30" fmla="*/ 546469 h 838042"/>
                  <a:gd name="connsiteX31" fmla="*/ 337665 w 1034873"/>
                  <a:gd name="connsiteY31" fmla="*/ 552184 h 838042"/>
                  <a:gd name="connsiteX32" fmla="*/ 343380 w 1034873"/>
                  <a:gd name="connsiteY32" fmla="*/ 554089 h 838042"/>
                  <a:gd name="connsiteX33" fmla="*/ 354810 w 1034873"/>
                  <a:gd name="connsiteY33" fmla="*/ 561709 h 838042"/>
                  <a:gd name="connsiteX34" fmla="*/ 360525 w 1034873"/>
                  <a:gd name="connsiteY34" fmla="*/ 565519 h 838042"/>
                  <a:gd name="connsiteX35" fmla="*/ 364335 w 1034873"/>
                  <a:gd name="connsiteY35" fmla="*/ 571234 h 838042"/>
                  <a:gd name="connsiteX36" fmla="*/ 370050 w 1034873"/>
                  <a:gd name="connsiteY36" fmla="*/ 582664 h 838042"/>
                  <a:gd name="connsiteX37" fmla="*/ 366240 w 1034873"/>
                  <a:gd name="connsiteY37" fmla="*/ 609334 h 838042"/>
                  <a:gd name="connsiteX38" fmla="*/ 362430 w 1034873"/>
                  <a:gd name="connsiteY38" fmla="*/ 615049 h 838042"/>
                  <a:gd name="connsiteX39" fmla="*/ 360525 w 1034873"/>
                  <a:gd name="connsiteY39" fmla="*/ 620764 h 838042"/>
                  <a:gd name="connsiteX40" fmla="*/ 356715 w 1034873"/>
                  <a:gd name="connsiteY40" fmla="*/ 626479 h 838042"/>
                  <a:gd name="connsiteX41" fmla="*/ 354810 w 1034873"/>
                  <a:gd name="connsiteY41" fmla="*/ 632194 h 838042"/>
                  <a:gd name="connsiteX42" fmla="*/ 351000 w 1034873"/>
                  <a:gd name="connsiteY42" fmla="*/ 637909 h 838042"/>
                  <a:gd name="connsiteX43" fmla="*/ 333855 w 1034873"/>
                  <a:gd name="connsiteY43" fmla="*/ 704584 h 838042"/>
                  <a:gd name="connsiteX44" fmla="*/ 331950 w 1034873"/>
                  <a:gd name="connsiteY44" fmla="*/ 756019 h 838042"/>
                  <a:gd name="connsiteX45" fmla="*/ 333855 w 1034873"/>
                  <a:gd name="connsiteY45" fmla="*/ 780784 h 838042"/>
                  <a:gd name="connsiteX46" fmla="*/ 335760 w 1034873"/>
                  <a:gd name="connsiteY46" fmla="*/ 786499 h 838042"/>
                  <a:gd name="connsiteX47" fmla="*/ 339570 w 1034873"/>
                  <a:gd name="connsiteY47" fmla="*/ 790309 h 838042"/>
                  <a:gd name="connsiteX48" fmla="*/ 368145 w 1034873"/>
                  <a:gd name="connsiteY48" fmla="*/ 836029 h 838042"/>
                  <a:gd name="connsiteX49" fmla="*/ 391005 w 1034873"/>
                  <a:gd name="connsiteY49" fmla="*/ 837934 h 838042"/>
                  <a:gd name="connsiteX50" fmla="*/ 398815 w 1034873"/>
                  <a:gd name="connsiteY50" fmla="*/ 833530 h 838042"/>
                  <a:gd name="connsiteX51" fmla="*/ 404340 w 1034873"/>
                  <a:gd name="connsiteY51" fmla="*/ 784594 h 838042"/>
                  <a:gd name="connsiteX52" fmla="*/ 408150 w 1034873"/>
                  <a:gd name="connsiteY52" fmla="*/ 727444 h 838042"/>
                  <a:gd name="connsiteX53" fmla="*/ 425295 w 1034873"/>
                  <a:gd name="connsiteY53" fmla="*/ 672199 h 838042"/>
                  <a:gd name="connsiteX54" fmla="*/ 431010 w 1034873"/>
                  <a:gd name="connsiteY54" fmla="*/ 658864 h 838042"/>
                  <a:gd name="connsiteX55" fmla="*/ 445492 w 1034873"/>
                  <a:gd name="connsiteY55" fmla="*/ 626947 h 838042"/>
                  <a:gd name="connsiteX56" fmla="*/ 465697 w 1034873"/>
                  <a:gd name="connsiteY56" fmla="*/ 600072 h 838042"/>
                  <a:gd name="connsiteX57" fmla="*/ 524918 w 1034873"/>
                  <a:gd name="connsiteY57" fmla="*/ 565123 h 838042"/>
                  <a:gd name="connsiteX58" fmla="*/ 600756 w 1034873"/>
                  <a:gd name="connsiteY58" fmla="*/ 550915 h 838042"/>
                  <a:gd name="connsiteX59" fmla="*/ 709209 w 1034873"/>
                  <a:gd name="connsiteY59" fmla="*/ 612819 h 838042"/>
                  <a:gd name="connsiteX60" fmla="*/ 781530 w 1034873"/>
                  <a:gd name="connsiteY60" fmla="*/ 656959 h 838042"/>
                  <a:gd name="connsiteX61" fmla="*/ 806295 w 1034873"/>
                  <a:gd name="connsiteY61" fmla="*/ 632194 h 838042"/>
                  <a:gd name="connsiteX62" fmla="*/ 802485 w 1034873"/>
                  <a:gd name="connsiteY62" fmla="*/ 601714 h 838042"/>
                  <a:gd name="connsiteX63" fmla="*/ 764204 w 1034873"/>
                  <a:gd name="connsiteY63" fmla="*/ 562523 h 838042"/>
                  <a:gd name="connsiteX64" fmla="*/ 651990 w 1034873"/>
                  <a:gd name="connsiteY64" fmla="*/ 479794 h 838042"/>
                  <a:gd name="connsiteX65" fmla="*/ 648180 w 1034873"/>
                  <a:gd name="connsiteY65" fmla="*/ 462649 h 838042"/>
                  <a:gd name="connsiteX66" fmla="*/ 659610 w 1034873"/>
                  <a:gd name="connsiteY66" fmla="*/ 426454 h 838042"/>
                  <a:gd name="connsiteX67" fmla="*/ 728190 w 1034873"/>
                  <a:gd name="connsiteY67" fmla="*/ 405499 h 838042"/>
                  <a:gd name="connsiteX68" fmla="*/ 815146 w 1034873"/>
                  <a:gd name="connsiteY68" fmla="*/ 406906 h 838042"/>
                  <a:gd name="connsiteX69" fmla="*/ 907639 w 1034873"/>
                  <a:gd name="connsiteY69" fmla="*/ 417646 h 838042"/>
                  <a:gd name="connsiteX70" fmla="*/ 1003698 w 1034873"/>
                  <a:gd name="connsiteY70" fmla="*/ 426835 h 838042"/>
                  <a:gd name="connsiteX71" fmla="*/ 1033857 w 1034873"/>
                  <a:gd name="connsiteY71" fmla="*/ 402711 h 838042"/>
                  <a:gd name="connsiteX72" fmla="*/ 1021922 w 1034873"/>
                  <a:gd name="connsiteY72" fmla="*/ 377797 h 838042"/>
                  <a:gd name="connsiteX73" fmla="*/ 966297 w 1034873"/>
                  <a:gd name="connsiteY73" fmla="*/ 358029 h 838042"/>
                  <a:gd name="connsiteX74" fmla="*/ 829155 w 1034873"/>
                  <a:gd name="connsiteY74" fmla="*/ 357874 h 838042"/>
                  <a:gd name="connsiteX75" fmla="*/ 757219 w 1034873"/>
                  <a:gd name="connsiteY75" fmla="*/ 361702 h 838042"/>
                  <a:gd name="connsiteX76" fmla="*/ 672945 w 1034873"/>
                  <a:gd name="connsiteY76" fmla="*/ 369304 h 838042"/>
                  <a:gd name="connsiteX77" fmla="*/ 646275 w 1034873"/>
                  <a:gd name="connsiteY77" fmla="*/ 338824 h 838042"/>
                  <a:gd name="connsiteX78" fmla="*/ 677811 w 1034873"/>
                  <a:gd name="connsiteY78" fmla="*/ 304962 h 838042"/>
                  <a:gd name="connsiteX79" fmla="*/ 709140 w 1034873"/>
                  <a:gd name="connsiteY79" fmla="*/ 283579 h 838042"/>
                  <a:gd name="connsiteX80" fmla="*/ 745335 w 1034873"/>
                  <a:gd name="connsiteY80" fmla="*/ 251194 h 838042"/>
                  <a:gd name="connsiteX81" fmla="*/ 784427 w 1034873"/>
                  <a:gd name="connsiteY81" fmla="*/ 213846 h 838042"/>
                  <a:gd name="connsiteX82" fmla="*/ 747809 w 1034873"/>
                  <a:gd name="connsiteY82" fmla="*/ 201789 h 838042"/>
                  <a:gd name="connsiteX83" fmla="*/ 695805 w 1034873"/>
                  <a:gd name="connsiteY83" fmla="*/ 226429 h 838042"/>
                  <a:gd name="connsiteX84" fmla="*/ 658086 w 1034873"/>
                  <a:gd name="connsiteY84" fmla="*/ 257626 h 838042"/>
                  <a:gd name="connsiteX85" fmla="*/ 617409 w 1034873"/>
                  <a:gd name="connsiteY85" fmla="*/ 286712 h 838042"/>
                  <a:gd name="connsiteX86" fmla="*/ 566265 w 1034873"/>
                  <a:gd name="connsiteY86" fmla="*/ 287389 h 838042"/>
                  <a:gd name="connsiteX87" fmla="*/ 531975 w 1034873"/>
                  <a:gd name="connsiteY87" fmla="*/ 274054 h 838042"/>
                  <a:gd name="connsiteX88" fmla="*/ 509115 w 1034873"/>
                  <a:gd name="connsiteY88" fmla="*/ 235954 h 838042"/>
                  <a:gd name="connsiteX89" fmla="*/ 511020 w 1034873"/>
                  <a:gd name="connsiteY89" fmla="*/ 171184 h 838042"/>
                  <a:gd name="connsiteX90" fmla="*/ 509722 w 1034873"/>
                  <a:gd name="connsiteY90" fmla="*/ 73485 h 838042"/>
                  <a:gd name="connsiteX91" fmla="*/ 455524 w 1034873"/>
                  <a:gd name="connsiteY91" fmla="*/ 11248 h 838042"/>
                  <a:gd name="connsiteX92" fmla="*/ 443878 w 1034873"/>
                  <a:gd name="connsiteY92" fmla="*/ 75864 h 838042"/>
                  <a:gd name="connsiteX93" fmla="*/ 440634 w 1034873"/>
                  <a:gd name="connsiteY93" fmla="*/ 132660 h 838042"/>
                  <a:gd name="connsiteX94" fmla="*/ 437462 w 1034873"/>
                  <a:gd name="connsiteY94"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84090 w 1035345"/>
                  <a:gd name="connsiteY17" fmla="*/ 354067 h 838042"/>
                  <a:gd name="connsiteX18" fmla="*/ 294677 w 1035345"/>
                  <a:gd name="connsiteY18" fmla="*/ 404246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307657 w 1035345"/>
                  <a:gd name="connsiteY27" fmla="*/ 533134 h 838042"/>
                  <a:gd name="connsiteX28" fmla="*/ 322897 w 1035345"/>
                  <a:gd name="connsiteY28" fmla="*/ 540754 h 838042"/>
                  <a:gd name="connsiteX29" fmla="*/ 334327 w 1035345"/>
                  <a:gd name="connsiteY29" fmla="*/ 546469 h 838042"/>
                  <a:gd name="connsiteX30" fmla="*/ 338137 w 1035345"/>
                  <a:gd name="connsiteY30" fmla="*/ 552184 h 838042"/>
                  <a:gd name="connsiteX31" fmla="*/ 343852 w 1035345"/>
                  <a:gd name="connsiteY31" fmla="*/ 554089 h 838042"/>
                  <a:gd name="connsiteX32" fmla="*/ 355282 w 1035345"/>
                  <a:gd name="connsiteY32" fmla="*/ 561709 h 838042"/>
                  <a:gd name="connsiteX33" fmla="*/ 360997 w 1035345"/>
                  <a:gd name="connsiteY33" fmla="*/ 565519 h 838042"/>
                  <a:gd name="connsiteX34" fmla="*/ 364807 w 1035345"/>
                  <a:gd name="connsiteY34" fmla="*/ 571234 h 838042"/>
                  <a:gd name="connsiteX35" fmla="*/ 370522 w 1035345"/>
                  <a:gd name="connsiteY35" fmla="*/ 582664 h 838042"/>
                  <a:gd name="connsiteX36" fmla="*/ 366712 w 1035345"/>
                  <a:gd name="connsiteY36" fmla="*/ 609334 h 838042"/>
                  <a:gd name="connsiteX37" fmla="*/ 362902 w 1035345"/>
                  <a:gd name="connsiteY37" fmla="*/ 615049 h 838042"/>
                  <a:gd name="connsiteX38" fmla="*/ 360997 w 1035345"/>
                  <a:gd name="connsiteY38" fmla="*/ 620764 h 838042"/>
                  <a:gd name="connsiteX39" fmla="*/ 357187 w 1035345"/>
                  <a:gd name="connsiteY39" fmla="*/ 626479 h 838042"/>
                  <a:gd name="connsiteX40" fmla="*/ 355282 w 1035345"/>
                  <a:gd name="connsiteY40" fmla="*/ 632194 h 838042"/>
                  <a:gd name="connsiteX41" fmla="*/ 351472 w 1035345"/>
                  <a:gd name="connsiteY41" fmla="*/ 637909 h 838042"/>
                  <a:gd name="connsiteX42" fmla="*/ 334327 w 1035345"/>
                  <a:gd name="connsiteY42" fmla="*/ 704584 h 838042"/>
                  <a:gd name="connsiteX43" fmla="*/ 332422 w 1035345"/>
                  <a:gd name="connsiteY43" fmla="*/ 756019 h 838042"/>
                  <a:gd name="connsiteX44" fmla="*/ 334327 w 1035345"/>
                  <a:gd name="connsiteY44" fmla="*/ 780784 h 838042"/>
                  <a:gd name="connsiteX45" fmla="*/ 336232 w 1035345"/>
                  <a:gd name="connsiteY45" fmla="*/ 786499 h 838042"/>
                  <a:gd name="connsiteX46" fmla="*/ 340042 w 1035345"/>
                  <a:gd name="connsiteY46" fmla="*/ 790309 h 838042"/>
                  <a:gd name="connsiteX47" fmla="*/ 368617 w 1035345"/>
                  <a:gd name="connsiteY47" fmla="*/ 836029 h 838042"/>
                  <a:gd name="connsiteX48" fmla="*/ 391477 w 1035345"/>
                  <a:gd name="connsiteY48" fmla="*/ 837934 h 838042"/>
                  <a:gd name="connsiteX49" fmla="*/ 399287 w 1035345"/>
                  <a:gd name="connsiteY49" fmla="*/ 833530 h 838042"/>
                  <a:gd name="connsiteX50" fmla="*/ 404812 w 1035345"/>
                  <a:gd name="connsiteY50" fmla="*/ 784594 h 838042"/>
                  <a:gd name="connsiteX51" fmla="*/ 408622 w 1035345"/>
                  <a:gd name="connsiteY51" fmla="*/ 727444 h 838042"/>
                  <a:gd name="connsiteX52" fmla="*/ 425767 w 1035345"/>
                  <a:gd name="connsiteY52" fmla="*/ 672199 h 838042"/>
                  <a:gd name="connsiteX53" fmla="*/ 431482 w 1035345"/>
                  <a:gd name="connsiteY53" fmla="*/ 658864 h 838042"/>
                  <a:gd name="connsiteX54" fmla="*/ 445964 w 1035345"/>
                  <a:gd name="connsiteY54" fmla="*/ 626947 h 838042"/>
                  <a:gd name="connsiteX55" fmla="*/ 466169 w 1035345"/>
                  <a:gd name="connsiteY55" fmla="*/ 600072 h 838042"/>
                  <a:gd name="connsiteX56" fmla="*/ 525390 w 1035345"/>
                  <a:gd name="connsiteY56" fmla="*/ 565123 h 838042"/>
                  <a:gd name="connsiteX57" fmla="*/ 601228 w 1035345"/>
                  <a:gd name="connsiteY57" fmla="*/ 550915 h 838042"/>
                  <a:gd name="connsiteX58" fmla="*/ 709681 w 1035345"/>
                  <a:gd name="connsiteY58" fmla="*/ 612819 h 838042"/>
                  <a:gd name="connsiteX59" fmla="*/ 782002 w 1035345"/>
                  <a:gd name="connsiteY59" fmla="*/ 656959 h 838042"/>
                  <a:gd name="connsiteX60" fmla="*/ 806767 w 1035345"/>
                  <a:gd name="connsiteY60" fmla="*/ 632194 h 838042"/>
                  <a:gd name="connsiteX61" fmla="*/ 802957 w 1035345"/>
                  <a:gd name="connsiteY61" fmla="*/ 601714 h 838042"/>
                  <a:gd name="connsiteX62" fmla="*/ 764676 w 1035345"/>
                  <a:gd name="connsiteY62" fmla="*/ 562523 h 838042"/>
                  <a:gd name="connsiteX63" fmla="*/ 652462 w 1035345"/>
                  <a:gd name="connsiteY63" fmla="*/ 479794 h 838042"/>
                  <a:gd name="connsiteX64" fmla="*/ 648652 w 1035345"/>
                  <a:gd name="connsiteY64" fmla="*/ 462649 h 838042"/>
                  <a:gd name="connsiteX65" fmla="*/ 660082 w 1035345"/>
                  <a:gd name="connsiteY65" fmla="*/ 426454 h 838042"/>
                  <a:gd name="connsiteX66" fmla="*/ 728662 w 1035345"/>
                  <a:gd name="connsiteY66" fmla="*/ 405499 h 838042"/>
                  <a:gd name="connsiteX67" fmla="*/ 815618 w 1035345"/>
                  <a:gd name="connsiteY67" fmla="*/ 406906 h 838042"/>
                  <a:gd name="connsiteX68" fmla="*/ 908111 w 1035345"/>
                  <a:gd name="connsiteY68" fmla="*/ 417646 h 838042"/>
                  <a:gd name="connsiteX69" fmla="*/ 1004170 w 1035345"/>
                  <a:gd name="connsiteY69" fmla="*/ 426835 h 838042"/>
                  <a:gd name="connsiteX70" fmla="*/ 1034329 w 1035345"/>
                  <a:gd name="connsiteY70" fmla="*/ 402711 h 838042"/>
                  <a:gd name="connsiteX71" fmla="*/ 1022394 w 1035345"/>
                  <a:gd name="connsiteY71" fmla="*/ 377797 h 838042"/>
                  <a:gd name="connsiteX72" fmla="*/ 966769 w 1035345"/>
                  <a:gd name="connsiteY72" fmla="*/ 358029 h 838042"/>
                  <a:gd name="connsiteX73" fmla="*/ 829627 w 1035345"/>
                  <a:gd name="connsiteY73" fmla="*/ 357874 h 838042"/>
                  <a:gd name="connsiteX74" fmla="*/ 757691 w 1035345"/>
                  <a:gd name="connsiteY74" fmla="*/ 361702 h 838042"/>
                  <a:gd name="connsiteX75" fmla="*/ 673417 w 1035345"/>
                  <a:gd name="connsiteY75" fmla="*/ 369304 h 838042"/>
                  <a:gd name="connsiteX76" fmla="*/ 646747 w 1035345"/>
                  <a:gd name="connsiteY76" fmla="*/ 338824 h 838042"/>
                  <a:gd name="connsiteX77" fmla="*/ 678283 w 1035345"/>
                  <a:gd name="connsiteY77" fmla="*/ 304962 h 838042"/>
                  <a:gd name="connsiteX78" fmla="*/ 709612 w 1035345"/>
                  <a:gd name="connsiteY78" fmla="*/ 283579 h 838042"/>
                  <a:gd name="connsiteX79" fmla="*/ 745807 w 1035345"/>
                  <a:gd name="connsiteY79" fmla="*/ 251194 h 838042"/>
                  <a:gd name="connsiteX80" fmla="*/ 784899 w 1035345"/>
                  <a:gd name="connsiteY80" fmla="*/ 213846 h 838042"/>
                  <a:gd name="connsiteX81" fmla="*/ 748281 w 1035345"/>
                  <a:gd name="connsiteY81" fmla="*/ 201789 h 838042"/>
                  <a:gd name="connsiteX82" fmla="*/ 696277 w 1035345"/>
                  <a:gd name="connsiteY82" fmla="*/ 226429 h 838042"/>
                  <a:gd name="connsiteX83" fmla="*/ 658558 w 1035345"/>
                  <a:gd name="connsiteY83" fmla="*/ 257626 h 838042"/>
                  <a:gd name="connsiteX84" fmla="*/ 617881 w 1035345"/>
                  <a:gd name="connsiteY84" fmla="*/ 286712 h 838042"/>
                  <a:gd name="connsiteX85" fmla="*/ 566737 w 1035345"/>
                  <a:gd name="connsiteY85" fmla="*/ 287389 h 838042"/>
                  <a:gd name="connsiteX86" fmla="*/ 532447 w 1035345"/>
                  <a:gd name="connsiteY86" fmla="*/ 274054 h 838042"/>
                  <a:gd name="connsiteX87" fmla="*/ 509587 w 1035345"/>
                  <a:gd name="connsiteY87" fmla="*/ 235954 h 838042"/>
                  <a:gd name="connsiteX88" fmla="*/ 511492 w 1035345"/>
                  <a:gd name="connsiteY88" fmla="*/ 171184 h 838042"/>
                  <a:gd name="connsiteX89" fmla="*/ 510194 w 1035345"/>
                  <a:gd name="connsiteY89" fmla="*/ 73485 h 838042"/>
                  <a:gd name="connsiteX90" fmla="*/ 455996 w 1035345"/>
                  <a:gd name="connsiteY90" fmla="*/ 11248 h 838042"/>
                  <a:gd name="connsiteX91" fmla="*/ 444350 w 1035345"/>
                  <a:gd name="connsiteY91" fmla="*/ 75864 h 838042"/>
                  <a:gd name="connsiteX92" fmla="*/ 441106 w 1035345"/>
                  <a:gd name="connsiteY92" fmla="*/ 132660 h 838042"/>
                  <a:gd name="connsiteX93" fmla="*/ 437934 w 1035345"/>
                  <a:gd name="connsiteY93"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84090 w 1035345"/>
                  <a:gd name="connsiteY17" fmla="*/ 354067 h 838042"/>
                  <a:gd name="connsiteX18" fmla="*/ 294677 w 1035345"/>
                  <a:gd name="connsiteY18" fmla="*/ 404246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307657 w 1035345"/>
                  <a:gd name="connsiteY27" fmla="*/ 533134 h 838042"/>
                  <a:gd name="connsiteX28" fmla="*/ 322897 w 1035345"/>
                  <a:gd name="connsiteY28" fmla="*/ 540754 h 838042"/>
                  <a:gd name="connsiteX29" fmla="*/ 334327 w 1035345"/>
                  <a:gd name="connsiteY29" fmla="*/ 546469 h 838042"/>
                  <a:gd name="connsiteX30" fmla="*/ 338137 w 1035345"/>
                  <a:gd name="connsiteY30" fmla="*/ 552184 h 838042"/>
                  <a:gd name="connsiteX31" fmla="*/ 343852 w 1035345"/>
                  <a:gd name="connsiteY31" fmla="*/ 554089 h 838042"/>
                  <a:gd name="connsiteX32" fmla="*/ 355282 w 1035345"/>
                  <a:gd name="connsiteY32" fmla="*/ 561709 h 838042"/>
                  <a:gd name="connsiteX33" fmla="*/ 360997 w 1035345"/>
                  <a:gd name="connsiteY33" fmla="*/ 565519 h 838042"/>
                  <a:gd name="connsiteX34" fmla="*/ 364807 w 1035345"/>
                  <a:gd name="connsiteY34" fmla="*/ 571234 h 838042"/>
                  <a:gd name="connsiteX35" fmla="*/ 370522 w 1035345"/>
                  <a:gd name="connsiteY35" fmla="*/ 582664 h 838042"/>
                  <a:gd name="connsiteX36" fmla="*/ 366712 w 1035345"/>
                  <a:gd name="connsiteY36" fmla="*/ 609334 h 838042"/>
                  <a:gd name="connsiteX37" fmla="*/ 362902 w 1035345"/>
                  <a:gd name="connsiteY37" fmla="*/ 615049 h 838042"/>
                  <a:gd name="connsiteX38" fmla="*/ 360997 w 1035345"/>
                  <a:gd name="connsiteY38" fmla="*/ 620764 h 838042"/>
                  <a:gd name="connsiteX39" fmla="*/ 357187 w 1035345"/>
                  <a:gd name="connsiteY39" fmla="*/ 626479 h 838042"/>
                  <a:gd name="connsiteX40" fmla="*/ 355282 w 1035345"/>
                  <a:gd name="connsiteY40" fmla="*/ 632194 h 838042"/>
                  <a:gd name="connsiteX41" fmla="*/ 351472 w 1035345"/>
                  <a:gd name="connsiteY41" fmla="*/ 637909 h 838042"/>
                  <a:gd name="connsiteX42" fmla="*/ 334327 w 1035345"/>
                  <a:gd name="connsiteY42" fmla="*/ 704584 h 838042"/>
                  <a:gd name="connsiteX43" fmla="*/ 332422 w 1035345"/>
                  <a:gd name="connsiteY43" fmla="*/ 756019 h 838042"/>
                  <a:gd name="connsiteX44" fmla="*/ 334327 w 1035345"/>
                  <a:gd name="connsiteY44" fmla="*/ 780784 h 838042"/>
                  <a:gd name="connsiteX45" fmla="*/ 336232 w 1035345"/>
                  <a:gd name="connsiteY45" fmla="*/ 786499 h 838042"/>
                  <a:gd name="connsiteX46" fmla="*/ 340042 w 1035345"/>
                  <a:gd name="connsiteY46" fmla="*/ 790309 h 838042"/>
                  <a:gd name="connsiteX47" fmla="*/ 368617 w 1035345"/>
                  <a:gd name="connsiteY47" fmla="*/ 836029 h 838042"/>
                  <a:gd name="connsiteX48" fmla="*/ 391477 w 1035345"/>
                  <a:gd name="connsiteY48" fmla="*/ 837934 h 838042"/>
                  <a:gd name="connsiteX49" fmla="*/ 399287 w 1035345"/>
                  <a:gd name="connsiteY49" fmla="*/ 833530 h 838042"/>
                  <a:gd name="connsiteX50" fmla="*/ 404812 w 1035345"/>
                  <a:gd name="connsiteY50" fmla="*/ 784594 h 838042"/>
                  <a:gd name="connsiteX51" fmla="*/ 408622 w 1035345"/>
                  <a:gd name="connsiteY51" fmla="*/ 727444 h 838042"/>
                  <a:gd name="connsiteX52" fmla="*/ 425767 w 1035345"/>
                  <a:gd name="connsiteY52" fmla="*/ 672199 h 838042"/>
                  <a:gd name="connsiteX53" fmla="*/ 431482 w 1035345"/>
                  <a:gd name="connsiteY53" fmla="*/ 658864 h 838042"/>
                  <a:gd name="connsiteX54" fmla="*/ 445964 w 1035345"/>
                  <a:gd name="connsiteY54" fmla="*/ 626947 h 838042"/>
                  <a:gd name="connsiteX55" fmla="*/ 466169 w 1035345"/>
                  <a:gd name="connsiteY55" fmla="*/ 600072 h 838042"/>
                  <a:gd name="connsiteX56" fmla="*/ 525390 w 1035345"/>
                  <a:gd name="connsiteY56" fmla="*/ 565123 h 838042"/>
                  <a:gd name="connsiteX57" fmla="*/ 601228 w 1035345"/>
                  <a:gd name="connsiteY57" fmla="*/ 550915 h 838042"/>
                  <a:gd name="connsiteX58" fmla="*/ 709681 w 1035345"/>
                  <a:gd name="connsiteY58" fmla="*/ 612819 h 838042"/>
                  <a:gd name="connsiteX59" fmla="*/ 782002 w 1035345"/>
                  <a:gd name="connsiteY59" fmla="*/ 656959 h 838042"/>
                  <a:gd name="connsiteX60" fmla="*/ 806767 w 1035345"/>
                  <a:gd name="connsiteY60" fmla="*/ 632194 h 838042"/>
                  <a:gd name="connsiteX61" fmla="*/ 802957 w 1035345"/>
                  <a:gd name="connsiteY61" fmla="*/ 601714 h 838042"/>
                  <a:gd name="connsiteX62" fmla="*/ 764676 w 1035345"/>
                  <a:gd name="connsiteY62" fmla="*/ 562523 h 838042"/>
                  <a:gd name="connsiteX63" fmla="*/ 652462 w 1035345"/>
                  <a:gd name="connsiteY63" fmla="*/ 479794 h 838042"/>
                  <a:gd name="connsiteX64" fmla="*/ 648652 w 1035345"/>
                  <a:gd name="connsiteY64" fmla="*/ 462649 h 838042"/>
                  <a:gd name="connsiteX65" fmla="*/ 660082 w 1035345"/>
                  <a:gd name="connsiteY65" fmla="*/ 426454 h 838042"/>
                  <a:gd name="connsiteX66" fmla="*/ 728662 w 1035345"/>
                  <a:gd name="connsiteY66" fmla="*/ 405499 h 838042"/>
                  <a:gd name="connsiteX67" fmla="*/ 815618 w 1035345"/>
                  <a:gd name="connsiteY67" fmla="*/ 406906 h 838042"/>
                  <a:gd name="connsiteX68" fmla="*/ 908111 w 1035345"/>
                  <a:gd name="connsiteY68" fmla="*/ 417646 h 838042"/>
                  <a:gd name="connsiteX69" fmla="*/ 1004170 w 1035345"/>
                  <a:gd name="connsiteY69" fmla="*/ 426835 h 838042"/>
                  <a:gd name="connsiteX70" fmla="*/ 1034329 w 1035345"/>
                  <a:gd name="connsiteY70" fmla="*/ 402711 h 838042"/>
                  <a:gd name="connsiteX71" fmla="*/ 1022394 w 1035345"/>
                  <a:gd name="connsiteY71" fmla="*/ 377797 h 838042"/>
                  <a:gd name="connsiteX72" fmla="*/ 966769 w 1035345"/>
                  <a:gd name="connsiteY72" fmla="*/ 358029 h 838042"/>
                  <a:gd name="connsiteX73" fmla="*/ 829627 w 1035345"/>
                  <a:gd name="connsiteY73" fmla="*/ 357874 h 838042"/>
                  <a:gd name="connsiteX74" fmla="*/ 757691 w 1035345"/>
                  <a:gd name="connsiteY74" fmla="*/ 361702 h 838042"/>
                  <a:gd name="connsiteX75" fmla="*/ 673417 w 1035345"/>
                  <a:gd name="connsiteY75" fmla="*/ 369304 h 838042"/>
                  <a:gd name="connsiteX76" fmla="*/ 646747 w 1035345"/>
                  <a:gd name="connsiteY76" fmla="*/ 338824 h 838042"/>
                  <a:gd name="connsiteX77" fmla="*/ 678283 w 1035345"/>
                  <a:gd name="connsiteY77" fmla="*/ 304962 h 838042"/>
                  <a:gd name="connsiteX78" fmla="*/ 709612 w 1035345"/>
                  <a:gd name="connsiteY78" fmla="*/ 283579 h 838042"/>
                  <a:gd name="connsiteX79" fmla="*/ 745807 w 1035345"/>
                  <a:gd name="connsiteY79" fmla="*/ 251194 h 838042"/>
                  <a:gd name="connsiteX80" fmla="*/ 784899 w 1035345"/>
                  <a:gd name="connsiteY80" fmla="*/ 213846 h 838042"/>
                  <a:gd name="connsiteX81" fmla="*/ 748281 w 1035345"/>
                  <a:gd name="connsiteY81" fmla="*/ 201789 h 838042"/>
                  <a:gd name="connsiteX82" fmla="*/ 696277 w 1035345"/>
                  <a:gd name="connsiteY82" fmla="*/ 226429 h 838042"/>
                  <a:gd name="connsiteX83" fmla="*/ 658558 w 1035345"/>
                  <a:gd name="connsiteY83" fmla="*/ 257626 h 838042"/>
                  <a:gd name="connsiteX84" fmla="*/ 617881 w 1035345"/>
                  <a:gd name="connsiteY84" fmla="*/ 286712 h 838042"/>
                  <a:gd name="connsiteX85" fmla="*/ 566737 w 1035345"/>
                  <a:gd name="connsiteY85" fmla="*/ 287389 h 838042"/>
                  <a:gd name="connsiteX86" fmla="*/ 532447 w 1035345"/>
                  <a:gd name="connsiteY86" fmla="*/ 274054 h 838042"/>
                  <a:gd name="connsiteX87" fmla="*/ 509587 w 1035345"/>
                  <a:gd name="connsiteY87" fmla="*/ 235954 h 838042"/>
                  <a:gd name="connsiteX88" fmla="*/ 511492 w 1035345"/>
                  <a:gd name="connsiteY88" fmla="*/ 171184 h 838042"/>
                  <a:gd name="connsiteX89" fmla="*/ 510194 w 1035345"/>
                  <a:gd name="connsiteY89" fmla="*/ 73485 h 838042"/>
                  <a:gd name="connsiteX90" fmla="*/ 455996 w 1035345"/>
                  <a:gd name="connsiteY90" fmla="*/ 11248 h 838042"/>
                  <a:gd name="connsiteX91" fmla="*/ 444350 w 1035345"/>
                  <a:gd name="connsiteY91" fmla="*/ 75864 h 838042"/>
                  <a:gd name="connsiteX92" fmla="*/ 441106 w 1035345"/>
                  <a:gd name="connsiteY92" fmla="*/ 132660 h 838042"/>
                  <a:gd name="connsiteX93" fmla="*/ 437934 w 1035345"/>
                  <a:gd name="connsiteY93"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84090 w 1035345"/>
                  <a:gd name="connsiteY17" fmla="*/ 354067 h 838042"/>
                  <a:gd name="connsiteX18" fmla="*/ 294677 w 1035345"/>
                  <a:gd name="connsiteY18" fmla="*/ 404246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307657 w 1035345"/>
                  <a:gd name="connsiteY27" fmla="*/ 533134 h 838042"/>
                  <a:gd name="connsiteX28" fmla="*/ 322897 w 1035345"/>
                  <a:gd name="connsiteY28" fmla="*/ 540754 h 838042"/>
                  <a:gd name="connsiteX29" fmla="*/ 334327 w 1035345"/>
                  <a:gd name="connsiteY29" fmla="*/ 546469 h 838042"/>
                  <a:gd name="connsiteX30" fmla="*/ 338137 w 1035345"/>
                  <a:gd name="connsiteY30" fmla="*/ 552184 h 838042"/>
                  <a:gd name="connsiteX31" fmla="*/ 343852 w 1035345"/>
                  <a:gd name="connsiteY31" fmla="*/ 554089 h 838042"/>
                  <a:gd name="connsiteX32" fmla="*/ 355282 w 1035345"/>
                  <a:gd name="connsiteY32" fmla="*/ 561709 h 838042"/>
                  <a:gd name="connsiteX33" fmla="*/ 360997 w 1035345"/>
                  <a:gd name="connsiteY33" fmla="*/ 565519 h 838042"/>
                  <a:gd name="connsiteX34" fmla="*/ 364807 w 1035345"/>
                  <a:gd name="connsiteY34" fmla="*/ 571234 h 838042"/>
                  <a:gd name="connsiteX35" fmla="*/ 370522 w 1035345"/>
                  <a:gd name="connsiteY35" fmla="*/ 582664 h 838042"/>
                  <a:gd name="connsiteX36" fmla="*/ 366712 w 1035345"/>
                  <a:gd name="connsiteY36" fmla="*/ 609334 h 838042"/>
                  <a:gd name="connsiteX37" fmla="*/ 362902 w 1035345"/>
                  <a:gd name="connsiteY37" fmla="*/ 615049 h 838042"/>
                  <a:gd name="connsiteX38" fmla="*/ 360997 w 1035345"/>
                  <a:gd name="connsiteY38" fmla="*/ 620764 h 838042"/>
                  <a:gd name="connsiteX39" fmla="*/ 357187 w 1035345"/>
                  <a:gd name="connsiteY39" fmla="*/ 626479 h 838042"/>
                  <a:gd name="connsiteX40" fmla="*/ 355282 w 1035345"/>
                  <a:gd name="connsiteY40" fmla="*/ 632194 h 838042"/>
                  <a:gd name="connsiteX41" fmla="*/ 351472 w 1035345"/>
                  <a:gd name="connsiteY41" fmla="*/ 637909 h 838042"/>
                  <a:gd name="connsiteX42" fmla="*/ 334327 w 1035345"/>
                  <a:gd name="connsiteY42" fmla="*/ 704584 h 838042"/>
                  <a:gd name="connsiteX43" fmla="*/ 332422 w 1035345"/>
                  <a:gd name="connsiteY43" fmla="*/ 756019 h 838042"/>
                  <a:gd name="connsiteX44" fmla="*/ 334327 w 1035345"/>
                  <a:gd name="connsiteY44" fmla="*/ 780784 h 838042"/>
                  <a:gd name="connsiteX45" fmla="*/ 336232 w 1035345"/>
                  <a:gd name="connsiteY45" fmla="*/ 786499 h 838042"/>
                  <a:gd name="connsiteX46" fmla="*/ 340042 w 1035345"/>
                  <a:gd name="connsiteY46" fmla="*/ 790309 h 838042"/>
                  <a:gd name="connsiteX47" fmla="*/ 368617 w 1035345"/>
                  <a:gd name="connsiteY47" fmla="*/ 836029 h 838042"/>
                  <a:gd name="connsiteX48" fmla="*/ 391477 w 1035345"/>
                  <a:gd name="connsiteY48" fmla="*/ 837934 h 838042"/>
                  <a:gd name="connsiteX49" fmla="*/ 399287 w 1035345"/>
                  <a:gd name="connsiteY49" fmla="*/ 833530 h 838042"/>
                  <a:gd name="connsiteX50" fmla="*/ 404812 w 1035345"/>
                  <a:gd name="connsiteY50" fmla="*/ 784594 h 838042"/>
                  <a:gd name="connsiteX51" fmla="*/ 408622 w 1035345"/>
                  <a:gd name="connsiteY51" fmla="*/ 727444 h 838042"/>
                  <a:gd name="connsiteX52" fmla="*/ 425767 w 1035345"/>
                  <a:gd name="connsiteY52" fmla="*/ 672199 h 838042"/>
                  <a:gd name="connsiteX53" fmla="*/ 431482 w 1035345"/>
                  <a:gd name="connsiteY53" fmla="*/ 658864 h 838042"/>
                  <a:gd name="connsiteX54" fmla="*/ 445964 w 1035345"/>
                  <a:gd name="connsiteY54" fmla="*/ 626947 h 838042"/>
                  <a:gd name="connsiteX55" fmla="*/ 466169 w 1035345"/>
                  <a:gd name="connsiteY55" fmla="*/ 600072 h 838042"/>
                  <a:gd name="connsiteX56" fmla="*/ 525390 w 1035345"/>
                  <a:gd name="connsiteY56" fmla="*/ 565123 h 838042"/>
                  <a:gd name="connsiteX57" fmla="*/ 601228 w 1035345"/>
                  <a:gd name="connsiteY57" fmla="*/ 550915 h 838042"/>
                  <a:gd name="connsiteX58" fmla="*/ 709681 w 1035345"/>
                  <a:gd name="connsiteY58" fmla="*/ 612819 h 838042"/>
                  <a:gd name="connsiteX59" fmla="*/ 782002 w 1035345"/>
                  <a:gd name="connsiteY59" fmla="*/ 656959 h 838042"/>
                  <a:gd name="connsiteX60" fmla="*/ 806767 w 1035345"/>
                  <a:gd name="connsiteY60" fmla="*/ 632194 h 838042"/>
                  <a:gd name="connsiteX61" fmla="*/ 802957 w 1035345"/>
                  <a:gd name="connsiteY61" fmla="*/ 601714 h 838042"/>
                  <a:gd name="connsiteX62" fmla="*/ 764676 w 1035345"/>
                  <a:gd name="connsiteY62" fmla="*/ 562523 h 838042"/>
                  <a:gd name="connsiteX63" fmla="*/ 652462 w 1035345"/>
                  <a:gd name="connsiteY63" fmla="*/ 479794 h 838042"/>
                  <a:gd name="connsiteX64" fmla="*/ 648652 w 1035345"/>
                  <a:gd name="connsiteY64" fmla="*/ 462649 h 838042"/>
                  <a:gd name="connsiteX65" fmla="*/ 660082 w 1035345"/>
                  <a:gd name="connsiteY65" fmla="*/ 426454 h 838042"/>
                  <a:gd name="connsiteX66" fmla="*/ 728662 w 1035345"/>
                  <a:gd name="connsiteY66" fmla="*/ 405499 h 838042"/>
                  <a:gd name="connsiteX67" fmla="*/ 815618 w 1035345"/>
                  <a:gd name="connsiteY67" fmla="*/ 406906 h 838042"/>
                  <a:gd name="connsiteX68" fmla="*/ 908111 w 1035345"/>
                  <a:gd name="connsiteY68" fmla="*/ 417646 h 838042"/>
                  <a:gd name="connsiteX69" fmla="*/ 1004170 w 1035345"/>
                  <a:gd name="connsiteY69" fmla="*/ 426835 h 838042"/>
                  <a:gd name="connsiteX70" fmla="*/ 1034329 w 1035345"/>
                  <a:gd name="connsiteY70" fmla="*/ 402711 h 838042"/>
                  <a:gd name="connsiteX71" fmla="*/ 1022394 w 1035345"/>
                  <a:gd name="connsiteY71" fmla="*/ 377797 h 838042"/>
                  <a:gd name="connsiteX72" fmla="*/ 966769 w 1035345"/>
                  <a:gd name="connsiteY72" fmla="*/ 358029 h 838042"/>
                  <a:gd name="connsiteX73" fmla="*/ 829627 w 1035345"/>
                  <a:gd name="connsiteY73" fmla="*/ 357874 h 838042"/>
                  <a:gd name="connsiteX74" fmla="*/ 757691 w 1035345"/>
                  <a:gd name="connsiteY74" fmla="*/ 361702 h 838042"/>
                  <a:gd name="connsiteX75" fmla="*/ 673417 w 1035345"/>
                  <a:gd name="connsiteY75" fmla="*/ 369304 h 838042"/>
                  <a:gd name="connsiteX76" fmla="*/ 646747 w 1035345"/>
                  <a:gd name="connsiteY76" fmla="*/ 338824 h 838042"/>
                  <a:gd name="connsiteX77" fmla="*/ 678283 w 1035345"/>
                  <a:gd name="connsiteY77" fmla="*/ 304962 h 838042"/>
                  <a:gd name="connsiteX78" fmla="*/ 709612 w 1035345"/>
                  <a:gd name="connsiteY78" fmla="*/ 283579 h 838042"/>
                  <a:gd name="connsiteX79" fmla="*/ 745807 w 1035345"/>
                  <a:gd name="connsiteY79" fmla="*/ 251194 h 838042"/>
                  <a:gd name="connsiteX80" fmla="*/ 784899 w 1035345"/>
                  <a:gd name="connsiteY80" fmla="*/ 213846 h 838042"/>
                  <a:gd name="connsiteX81" fmla="*/ 748281 w 1035345"/>
                  <a:gd name="connsiteY81" fmla="*/ 201789 h 838042"/>
                  <a:gd name="connsiteX82" fmla="*/ 696277 w 1035345"/>
                  <a:gd name="connsiteY82" fmla="*/ 226429 h 838042"/>
                  <a:gd name="connsiteX83" fmla="*/ 658558 w 1035345"/>
                  <a:gd name="connsiteY83" fmla="*/ 257626 h 838042"/>
                  <a:gd name="connsiteX84" fmla="*/ 617881 w 1035345"/>
                  <a:gd name="connsiteY84" fmla="*/ 286712 h 838042"/>
                  <a:gd name="connsiteX85" fmla="*/ 566737 w 1035345"/>
                  <a:gd name="connsiteY85" fmla="*/ 287389 h 838042"/>
                  <a:gd name="connsiteX86" fmla="*/ 532447 w 1035345"/>
                  <a:gd name="connsiteY86" fmla="*/ 274054 h 838042"/>
                  <a:gd name="connsiteX87" fmla="*/ 509587 w 1035345"/>
                  <a:gd name="connsiteY87" fmla="*/ 235954 h 838042"/>
                  <a:gd name="connsiteX88" fmla="*/ 511492 w 1035345"/>
                  <a:gd name="connsiteY88" fmla="*/ 171184 h 838042"/>
                  <a:gd name="connsiteX89" fmla="*/ 510194 w 1035345"/>
                  <a:gd name="connsiteY89" fmla="*/ 73485 h 838042"/>
                  <a:gd name="connsiteX90" fmla="*/ 455996 w 1035345"/>
                  <a:gd name="connsiteY90" fmla="*/ 11248 h 838042"/>
                  <a:gd name="connsiteX91" fmla="*/ 444350 w 1035345"/>
                  <a:gd name="connsiteY91" fmla="*/ 75864 h 838042"/>
                  <a:gd name="connsiteX92" fmla="*/ 441106 w 1035345"/>
                  <a:gd name="connsiteY92" fmla="*/ 132660 h 838042"/>
                  <a:gd name="connsiteX93" fmla="*/ 437934 w 1035345"/>
                  <a:gd name="connsiteY93"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84090 w 1035345"/>
                  <a:gd name="connsiteY17" fmla="*/ 354067 h 838042"/>
                  <a:gd name="connsiteX18" fmla="*/ 294677 w 1035345"/>
                  <a:gd name="connsiteY18" fmla="*/ 404246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307657 w 1035345"/>
                  <a:gd name="connsiteY27" fmla="*/ 533134 h 838042"/>
                  <a:gd name="connsiteX28" fmla="*/ 322897 w 1035345"/>
                  <a:gd name="connsiteY28" fmla="*/ 540754 h 838042"/>
                  <a:gd name="connsiteX29" fmla="*/ 334327 w 1035345"/>
                  <a:gd name="connsiteY29" fmla="*/ 546469 h 838042"/>
                  <a:gd name="connsiteX30" fmla="*/ 338137 w 1035345"/>
                  <a:gd name="connsiteY30" fmla="*/ 552184 h 838042"/>
                  <a:gd name="connsiteX31" fmla="*/ 343852 w 1035345"/>
                  <a:gd name="connsiteY31" fmla="*/ 554089 h 838042"/>
                  <a:gd name="connsiteX32" fmla="*/ 355282 w 1035345"/>
                  <a:gd name="connsiteY32" fmla="*/ 561709 h 838042"/>
                  <a:gd name="connsiteX33" fmla="*/ 360997 w 1035345"/>
                  <a:gd name="connsiteY33" fmla="*/ 565519 h 838042"/>
                  <a:gd name="connsiteX34" fmla="*/ 364807 w 1035345"/>
                  <a:gd name="connsiteY34" fmla="*/ 571234 h 838042"/>
                  <a:gd name="connsiteX35" fmla="*/ 370522 w 1035345"/>
                  <a:gd name="connsiteY35" fmla="*/ 582664 h 838042"/>
                  <a:gd name="connsiteX36" fmla="*/ 366712 w 1035345"/>
                  <a:gd name="connsiteY36" fmla="*/ 609334 h 838042"/>
                  <a:gd name="connsiteX37" fmla="*/ 362902 w 1035345"/>
                  <a:gd name="connsiteY37" fmla="*/ 615049 h 838042"/>
                  <a:gd name="connsiteX38" fmla="*/ 360997 w 1035345"/>
                  <a:gd name="connsiteY38" fmla="*/ 620764 h 838042"/>
                  <a:gd name="connsiteX39" fmla="*/ 357187 w 1035345"/>
                  <a:gd name="connsiteY39" fmla="*/ 626479 h 838042"/>
                  <a:gd name="connsiteX40" fmla="*/ 355282 w 1035345"/>
                  <a:gd name="connsiteY40" fmla="*/ 632194 h 838042"/>
                  <a:gd name="connsiteX41" fmla="*/ 351472 w 1035345"/>
                  <a:gd name="connsiteY41" fmla="*/ 637909 h 838042"/>
                  <a:gd name="connsiteX42" fmla="*/ 334327 w 1035345"/>
                  <a:gd name="connsiteY42" fmla="*/ 704584 h 838042"/>
                  <a:gd name="connsiteX43" fmla="*/ 332422 w 1035345"/>
                  <a:gd name="connsiteY43" fmla="*/ 756019 h 838042"/>
                  <a:gd name="connsiteX44" fmla="*/ 334327 w 1035345"/>
                  <a:gd name="connsiteY44" fmla="*/ 780784 h 838042"/>
                  <a:gd name="connsiteX45" fmla="*/ 336232 w 1035345"/>
                  <a:gd name="connsiteY45" fmla="*/ 786499 h 838042"/>
                  <a:gd name="connsiteX46" fmla="*/ 340042 w 1035345"/>
                  <a:gd name="connsiteY46" fmla="*/ 790309 h 838042"/>
                  <a:gd name="connsiteX47" fmla="*/ 368617 w 1035345"/>
                  <a:gd name="connsiteY47" fmla="*/ 836029 h 838042"/>
                  <a:gd name="connsiteX48" fmla="*/ 391477 w 1035345"/>
                  <a:gd name="connsiteY48" fmla="*/ 837934 h 838042"/>
                  <a:gd name="connsiteX49" fmla="*/ 399287 w 1035345"/>
                  <a:gd name="connsiteY49" fmla="*/ 833530 h 838042"/>
                  <a:gd name="connsiteX50" fmla="*/ 404812 w 1035345"/>
                  <a:gd name="connsiteY50" fmla="*/ 784594 h 838042"/>
                  <a:gd name="connsiteX51" fmla="*/ 408622 w 1035345"/>
                  <a:gd name="connsiteY51" fmla="*/ 727444 h 838042"/>
                  <a:gd name="connsiteX52" fmla="*/ 425767 w 1035345"/>
                  <a:gd name="connsiteY52" fmla="*/ 672199 h 838042"/>
                  <a:gd name="connsiteX53" fmla="*/ 431482 w 1035345"/>
                  <a:gd name="connsiteY53" fmla="*/ 658864 h 838042"/>
                  <a:gd name="connsiteX54" fmla="*/ 445964 w 1035345"/>
                  <a:gd name="connsiteY54" fmla="*/ 626947 h 838042"/>
                  <a:gd name="connsiteX55" fmla="*/ 466169 w 1035345"/>
                  <a:gd name="connsiteY55" fmla="*/ 600072 h 838042"/>
                  <a:gd name="connsiteX56" fmla="*/ 525390 w 1035345"/>
                  <a:gd name="connsiteY56" fmla="*/ 565123 h 838042"/>
                  <a:gd name="connsiteX57" fmla="*/ 601228 w 1035345"/>
                  <a:gd name="connsiteY57" fmla="*/ 550915 h 838042"/>
                  <a:gd name="connsiteX58" fmla="*/ 709681 w 1035345"/>
                  <a:gd name="connsiteY58" fmla="*/ 612819 h 838042"/>
                  <a:gd name="connsiteX59" fmla="*/ 782002 w 1035345"/>
                  <a:gd name="connsiteY59" fmla="*/ 656959 h 838042"/>
                  <a:gd name="connsiteX60" fmla="*/ 806767 w 1035345"/>
                  <a:gd name="connsiteY60" fmla="*/ 632194 h 838042"/>
                  <a:gd name="connsiteX61" fmla="*/ 802957 w 1035345"/>
                  <a:gd name="connsiteY61" fmla="*/ 601714 h 838042"/>
                  <a:gd name="connsiteX62" fmla="*/ 764676 w 1035345"/>
                  <a:gd name="connsiteY62" fmla="*/ 562523 h 838042"/>
                  <a:gd name="connsiteX63" fmla="*/ 652462 w 1035345"/>
                  <a:gd name="connsiteY63" fmla="*/ 479794 h 838042"/>
                  <a:gd name="connsiteX64" fmla="*/ 648652 w 1035345"/>
                  <a:gd name="connsiteY64" fmla="*/ 462649 h 838042"/>
                  <a:gd name="connsiteX65" fmla="*/ 660082 w 1035345"/>
                  <a:gd name="connsiteY65" fmla="*/ 426454 h 838042"/>
                  <a:gd name="connsiteX66" fmla="*/ 728662 w 1035345"/>
                  <a:gd name="connsiteY66" fmla="*/ 405499 h 838042"/>
                  <a:gd name="connsiteX67" fmla="*/ 815618 w 1035345"/>
                  <a:gd name="connsiteY67" fmla="*/ 406906 h 838042"/>
                  <a:gd name="connsiteX68" fmla="*/ 908111 w 1035345"/>
                  <a:gd name="connsiteY68" fmla="*/ 417646 h 838042"/>
                  <a:gd name="connsiteX69" fmla="*/ 1004170 w 1035345"/>
                  <a:gd name="connsiteY69" fmla="*/ 426835 h 838042"/>
                  <a:gd name="connsiteX70" fmla="*/ 1034329 w 1035345"/>
                  <a:gd name="connsiteY70" fmla="*/ 402711 h 838042"/>
                  <a:gd name="connsiteX71" fmla="*/ 1022394 w 1035345"/>
                  <a:gd name="connsiteY71" fmla="*/ 377797 h 838042"/>
                  <a:gd name="connsiteX72" fmla="*/ 966769 w 1035345"/>
                  <a:gd name="connsiteY72" fmla="*/ 358029 h 838042"/>
                  <a:gd name="connsiteX73" fmla="*/ 829627 w 1035345"/>
                  <a:gd name="connsiteY73" fmla="*/ 357874 h 838042"/>
                  <a:gd name="connsiteX74" fmla="*/ 757691 w 1035345"/>
                  <a:gd name="connsiteY74" fmla="*/ 361702 h 838042"/>
                  <a:gd name="connsiteX75" fmla="*/ 673417 w 1035345"/>
                  <a:gd name="connsiteY75" fmla="*/ 369304 h 838042"/>
                  <a:gd name="connsiteX76" fmla="*/ 646747 w 1035345"/>
                  <a:gd name="connsiteY76" fmla="*/ 338824 h 838042"/>
                  <a:gd name="connsiteX77" fmla="*/ 678283 w 1035345"/>
                  <a:gd name="connsiteY77" fmla="*/ 304962 h 838042"/>
                  <a:gd name="connsiteX78" fmla="*/ 709612 w 1035345"/>
                  <a:gd name="connsiteY78" fmla="*/ 283579 h 838042"/>
                  <a:gd name="connsiteX79" fmla="*/ 745807 w 1035345"/>
                  <a:gd name="connsiteY79" fmla="*/ 251194 h 838042"/>
                  <a:gd name="connsiteX80" fmla="*/ 784899 w 1035345"/>
                  <a:gd name="connsiteY80" fmla="*/ 213846 h 838042"/>
                  <a:gd name="connsiteX81" fmla="*/ 748281 w 1035345"/>
                  <a:gd name="connsiteY81" fmla="*/ 201789 h 838042"/>
                  <a:gd name="connsiteX82" fmla="*/ 696277 w 1035345"/>
                  <a:gd name="connsiteY82" fmla="*/ 226429 h 838042"/>
                  <a:gd name="connsiteX83" fmla="*/ 658558 w 1035345"/>
                  <a:gd name="connsiteY83" fmla="*/ 257626 h 838042"/>
                  <a:gd name="connsiteX84" fmla="*/ 617881 w 1035345"/>
                  <a:gd name="connsiteY84" fmla="*/ 286712 h 838042"/>
                  <a:gd name="connsiteX85" fmla="*/ 566737 w 1035345"/>
                  <a:gd name="connsiteY85" fmla="*/ 287389 h 838042"/>
                  <a:gd name="connsiteX86" fmla="*/ 532447 w 1035345"/>
                  <a:gd name="connsiteY86" fmla="*/ 274054 h 838042"/>
                  <a:gd name="connsiteX87" fmla="*/ 509587 w 1035345"/>
                  <a:gd name="connsiteY87" fmla="*/ 235954 h 838042"/>
                  <a:gd name="connsiteX88" fmla="*/ 511492 w 1035345"/>
                  <a:gd name="connsiteY88" fmla="*/ 171184 h 838042"/>
                  <a:gd name="connsiteX89" fmla="*/ 510194 w 1035345"/>
                  <a:gd name="connsiteY89" fmla="*/ 73485 h 838042"/>
                  <a:gd name="connsiteX90" fmla="*/ 455996 w 1035345"/>
                  <a:gd name="connsiteY90" fmla="*/ 11248 h 838042"/>
                  <a:gd name="connsiteX91" fmla="*/ 444350 w 1035345"/>
                  <a:gd name="connsiteY91" fmla="*/ 75864 h 838042"/>
                  <a:gd name="connsiteX92" fmla="*/ 441106 w 1035345"/>
                  <a:gd name="connsiteY92" fmla="*/ 132660 h 838042"/>
                  <a:gd name="connsiteX93" fmla="*/ 437934 w 1035345"/>
                  <a:gd name="connsiteY93"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84090 w 1035345"/>
                  <a:gd name="connsiteY17" fmla="*/ 354067 h 838042"/>
                  <a:gd name="connsiteX18" fmla="*/ 294677 w 1035345"/>
                  <a:gd name="connsiteY18" fmla="*/ 404246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307657 w 1035345"/>
                  <a:gd name="connsiteY27" fmla="*/ 533134 h 838042"/>
                  <a:gd name="connsiteX28" fmla="*/ 322897 w 1035345"/>
                  <a:gd name="connsiteY28" fmla="*/ 540754 h 838042"/>
                  <a:gd name="connsiteX29" fmla="*/ 334327 w 1035345"/>
                  <a:gd name="connsiteY29" fmla="*/ 546469 h 838042"/>
                  <a:gd name="connsiteX30" fmla="*/ 338137 w 1035345"/>
                  <a:gd name="connsiteY30" fmla="*/ 552184 h 838042"/>
                  <a:gd name="connsiteX31" fmla="*/ 343852 w 1035345"/>
                  <a:gd name="connsiteY31" fmla="*/ 554089 h 838042"/>
                  <a:gd name="connsiteX32" fmla="*/ 355282 w 1035345"/>
                  <a:gd name="connsiteY32" fmla="*/ 561709 h 838042"/>
                  <a:gd name="connsiteX33" fmla="*/ 360997 w 1035345"/>
                  <a:gd name="connsiteY33" fmla="*/ 565519 h 838042"/>
                  <a:gd name="connsiteX34" fmla="*/ 364807 w 1035345"/>
                  <a:gd name="connsiteY34" fmla="*/ 571234 h 838042"/>
                  <a:gd name="connsiteX35" fmla="*/ 370522 w 1035345"/>
                  <a:gd name="connsiteY35" fmla="*/ 582664 h 838042"/>
                  <a:gd name="connsiteX36" fmla="*/ 366712 w 1035345"/>
                  <a:gd name="connsiteY36" fmla="*/ 609334 h 838042"/>
                  <a:gd name="connsiteX37" fmla="*/ 362902 w 1035345"/>
                  <a:gd name="connsiteY37" fmla="*/ 615049 h 838042"/>
                  <a:gd name="connsiteX38" fmla="*/ 360997 w 1035345"/>
                  <a:gd name="connsiteY38" fmla="*/ 620764 h 838042"/>
                  <a:gd name="connsiteX39" fmla="*/ 357187 w 1035345"/>
                  <a:gd name="connsiteY39" fmla="*/ 626479 h 838042"/>
                  <a:gd name="connsiteX40" fmla="*/ 355282 w 1035345"/>
                  <a:gd name="connsiteY40" fmla="*/ 632194 h 838042"/>
                  <a:gd name="connsiteX41" fmla="*/ 351472 w 1035345"/>
                  <a:gd name="connsiteY41" fmla="*/ 637909 h 838042"/>
                  <a:gd name="connsiteX42" fmla="*/ 334327 w 1035345"/>
                  <a:gd name="connsiteY42" fmla="*/ 704584 h 838042"/>
                  <a:gd name="connsiteX43" fmla="*/ 332422 w 1035345"/>
                  <a:gd name="connsiteY43" fmla="*/ 756019 h 838042"/>
                  <a:gd name="connsiteX44" fmla="*/ 334327 w 1035345"/>
                  <a:gd name="connsiteY44" fmla="*/ 780784 h 838042"/>
                  <a:gd name="connsiteX45" fmla="*/ 336232 w 1035345"/>
                  <a:gd name="connsiteY45" fmla="*/ 786499 h 838042"/>
                  <a:gd name="connsiteX46" fmla="*/ 340042 w 1035345"/>
                  <a:gd name="connsiteY46" fmla="*/ 790309 h 838042"/>
                  <a:gd name="connsiteX47" fmla="*/ 368617 w 1035345"/>
                  <a:gd name="connsiteY47" fmla="*/ 836029 h 838042"/>
                  <a:gd name="connsiteX48" fmla="*/ 391477 w 1035345"/>
                  <a:gd name="connsiteY48" fmla="*/ 837934 h 838042"/>
                  <a:gd name="connsiteX49" fmla="*/ 399287 w 1035345"/>
                  <a:gd name="connsiteY49" fmla="*/ 833530 h 838042"/>
                  <a:gd name="connsiteX50" fmla="*/ 404812 w 1035345"/>
                  <a:gd name="connsiteY50" fmla="*/ 784594 h 838042"/>
                  <a:gd name="connsiteX51" fmla="*/ 408622 w 1035345"/>
                  <a:gd name="connsiteY51" fmla="*/ 727444 h 838042"/>
                  <a:gd name="connsiteX52" fmla="*/ 425767 w 1035345"/>
                  <a:gd name="connsiteY52" fmla="*/ 672199 h 838042"/>
                  <a:gd name="connsiteX53" fmla="*/ 431482 w 1035345"/>
                  <a:gd name="connsiteY53" fmla="*/ 658864 h 838042"/>
                  <a:gd name="connsiteX54" fmla="*/ 445964 w 1035345"/>
                  <a:gd name="connsiteY54" fmla="*/ 626947 h 838042"/>
                  <a:gd name="connsiteX55" fmla="*/ 466169 w 1035345"/>
                  <a:gd name="connsiteY55" fmla="*/ 600072 h 838042"/>
                  <a:gd name="connsiteX56" fmla="*/ 525390 w 1035345"/>
                  <a:gd name="connsiteY56" fmla="*/ 565123 h 838042"/>
                  <a:gd name="connsiteX57" fmla="*/ 601228 w 1035345"/>
                  <a:gd name="connsiteY57" fmla="*/ 550915 h 838042"/>
                  <a:gd name="connsiteX58" fmla="*/ 709681 w 1035345"/>
                  <a:gd name="connsiteY58" fmla="*/ 612819 h 838042"/>
                  <a:gd name="connsiteX59" fmla="*/ 782002 w 1035345"/>
                  <a:gd name="connsiteY59" fmla="*/ 656959 h 838042"/>
                  <a:gd name="connsiteX60" fmla="*/ 806767 w 1035345"/>
                  <a:gd name="connsiteY60" fmla="*/ 632194 h 838042"/>
                  <a:gd name="connsiteX61" fmla="*/ 802957 w 1035345"/>
                  <a:gd name="connsiteY61" fmla="*/ 601714 h 838042"/>
                  <a:gd name="connsiteX62" fmla="*/ 764676 w 1035345"/>
                  <a:gd name="connsiteY62" fmla="*/ 562523 h 838042"/>
                  <a:gd name="connsiteX63" fmla="*/ 652462 w 1035345"/>
                  <a:gd name="connsiteY63" fmla="*/ 479794 h 838042"/>
                  <a:gd name="connsiteX64" fmla="*/ 648652 w 1035345"/>
                  <a:gd name="connsiteY64" fmla="*/ 462649 h 838042"/>
                  <a:gd name="connsiteX65" fmla="*/ 660082 w 1035345"/>
                  <a:gd name="connsiteY65" fmla="*/ 426454 h 838042"/>
                  <a:gd name="connsiteX66" fmla="*/ 728662 w 1035345"/>
                  <a:gd name="connsiteY66" fmla="*/ 405499 h 838042"/>
                  <a:gd name="connsiteX67" fmla="*/ 815618 w 1035345"/>
                  <a:gd name="connsiteY67" fmla="*/ 406906 h 838042"/>
                  <a:gd name="connsiteX68" fmla="*/ 908111 w 1035345"/>
                  <a:gd name="connsiteY68" fmla="*/ 417646 h 838042"/>
                  <a:gd name="connsiteX69" fmla="*/ 1004170 w 1035345"/>
                  <a:gd name="connsiteY69" fmla="*/ 426835 h 838042"/>
                  <a:gd name="connsiteX70" fmla="*/ 1034329 w 1035345"/>
                  <a:gd name="connsiteY70" fmla="*/ 402711 h 838042"/>
                  <a:gd name="connsiteX71" fmla="*/ 1022394 w 1035345"/>
                  <a:gd name="connsiteY71" fmla="*/ 377797 h 838042"/>
                  <a:gd name="connsiteX72" fmla="*/ 966769 w 1035345"/>
                  <a:gd name="connsiteY72" fmla="*/ 358029 h 838042"/>
                  <a:gd name="connsiteX73" fmla="*/ 829627 w 1035345"/>
                  <a:gd name="connsiteY73" fmla="*/ 357874 h 838042"/>
                  <a:gd name="connsiteX74" fmla="*/ 757691 w 1035345"/>
                  <a:gd name="connsiteY74" fmla="*/ 361702 h 838042"/>
                  <a:gd name="connsiteX75" fmla="*/ 673417 w 1035345"/>
                  <a:gd name="connsiteY75" fmla="*/ 369304 h 838042"/>
                  <a:gd name="connsiteX76" fmla="*/ 646747 w 1035345"/>
                  <a:gd name="connsiteY76" fmla="*/ 338824 h 838042"/>
                  <a:gd name="connsiteX77" fmla="*/ 678283 w 1035345"/>
                  <a:gd name="connsiteY77" fmla="*/ 304962 h 838042"/>
                  <a:gd name="connsiteX78" fmla="*/ 709612 w 1035345"/>
                  <a:gd name="connsiteY78" fmla="*/ 283579 h 838042"/>
                  <a:gd name="connsiteX79" fmla="*/ 745807 w 1035345"/>
                  <a:gd name="connsiteY79" fmla="*/ 251194 h 838042"/>
                  <a:gd name="connsiteX80" fmla="*/ 784899 w 1035345"/>
                  <a:gd name="connsiteY80" fmla="*/ 213846 h 838042"/>
                  <a:gd name="connsiteX81" fmla="*/ 748281 w 1035345"/>
                  <a:gd name="connsiteY81" fmla="*/ 201789 h 838042"/>
                  <a:gd name="connsiteX82" fmla="*/ 696277 w 1035345"/>
                  <a:gd name="connsiteY82" fmla="*/ 226429 h 838042"/>
                  <a:gd name="connsiteX83" fmla="*/ 658558 w 1035345"/>
                  <a:gd name="connsiteY83" fmla="*/ 257626 h 838042"/>
                  <a:gd name="connsiteX84" fmla="*/ 617881 w 1035345"/>
                  <a:gd name="connsiteY84" fmla="*/ 286712 h 838042"/>
                  <a:gd name="connsiteX85" fmla="*/ 566737 w 1035345"/>
                  <a:gd name="connsiteY85" fmla="*/ 287389 h 838042"/>
                  <a:gd name="connsiteX86" fmla="*/ 532447 w 1035345"/>
                  <a:gd name="connsiteY86" fmla="*/ 274054 h 838042"/>
                  <a:gd name="connsiteX87" fmla="*/ 509587 w 1035345"/>
                  <a:gd name="connsiteY87" fmla="*/ 235954 h 838042"/>
                  <a:gd name="connsiteX88" fmla="*/ 511492 w 1035345"/>
                  <a:gd name="connsiteY88" fmla="*/ 171184 h 838042"/>
                  <a:gd name="connsiteX89" fmla="*/ 510194 w 1035345"/>
                  <a:gd name="connsiteY89" fmla="*/ 73485 h 838042"/>
                  <a:gd name="connsiteX90" fmla="*/ 455996 w 1035345"/>
                  <a:gd name="connsiteY90" fmla="*/ 11248 h 838042"/>
                  <a:gd name="connsiteX91" fmla="*/ 444350 w 1035345"/>
                  <a:gd name="connsiteY91" fmla="*/ 75864 h 838042"/>
                  <a:gd name="connsiteX92" fmla="*/ 441106 w 1035345"/>
                  <a:gd name="connsiteY92" fmla="*/ 132660 h 838042"/>
                  <a:gd name="connsiteX93" fmla="*/ 437934 w 1035345"/>
                  <a:gd name="connsiteY93"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84090 w 1035345"/>
                  <a:gd name="connsiteY17" fmla="*/ 354067 h 838042"/>
                  <a:gd name="connsiteX18" fmla="*/ 294677 w 1035345"/>
                  <a:gd name="connsiteY18" fmla="*/ 404246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307657 w 1035345"/>
                  <a:gd name="connsiteY27" fmla="*/ 533134 h 838042"/>
                  <a:gd name="connsiteX28" fmla="*/ 322897 w 1035345"/>
                  <a:gd name="connsiteY28" fmla="*/ 540754 h 838042"/>
                  <a:gd name="connsiteX29" fmla="*/ 334327 w 1035345"/>
                  <a:gd name="connsiteY29" fmla="*/ 546469 h 838042"/>
                  <a:gd name="connsiteX30" fmla="*/ 338137 w 1035345"/>
                  <a:gd name="connsiteY30" fmla="*/ 552184 h 838042"/>
                  <a:gd name="connsiteX31" fmla="*/ 343852 w 1035345"/>
                  <a:gd name="connsiteY31" fmla="*/ 554089 h 838042"/>
                  <a:gd name="connsiteX32" fmla="*/ 355282 w 1035345"/>
                  <a:gd name="connsiteY32" fmla="*/ 561709 h 838042"/>
                  <a:gd name="connsiteX33" fmla="*/ 360997 w 1035345"/>
                  <a:gd name="connsiteY33" fmla="*/ 565519 h 838042"/>
                  <a:gd name="connsiteX34" fmla="*/ 364807 w 1035345"/>
                  <a:gd name="connsiteY34" fmla="*/ 571234 h 838042"/>
                  <a:gd name="connsiteX35" fmla="*/ 370522 w 1035345"/>
                  <a:gd name="connsiteY35" fmla="*/ 582664 h 838042"/>
                  <a:gd name="connsiteX36" fmla="*/ 366712 w 1035345"/>
                  <a:gd name="connsiteY36" fmla="*/ 609334 h 838042"/>
                  <a:gd name="connsiteX37" fmla="*/ 362902 w 1035345"/>
                  <a:gd name="connsiteY37" fmla="*/ 615049 h 838042"/>
                  <a:gd name="connsiteX38" fmla="*/ 360997 w 1035345"/>
                  <a:gd name="connsiteY38" fmla="*/ 620764 h 838042"/>
                  <a:gd name="connsiteX39" fmla="*/ 357187 w 1035345"/>
                  <a:gd name="connsiteY39" fmla="*/ 626479 h 838042"/>
                  <a:gd name="connsiteX40" fmla="*/ 355282 w 1035345"/>
                  <a:gd name="connsiteY40" fmla="*/ 632194 h 838042"/>
                  <a:gd name="connsiteX41" fmla="*/ 351472 w 1035345"/>
                  <a:gd name="connsiteY41" fmla="*/ 637909 h 838042"/>
                  <a:gd name="connsiteX42" fmla="*/ 334327 w 1035345"/>
                  <a:gd name="connsiteY42" fmla="*/ 704584 h 838042"/>
                  <a:gd name="connsiteX43" fmla="*/ 332422 w 1035345"/>
                  <a:gd name="connsiteY43" fmla="*/ 756019 h 838042"/>
                  <a:gd name="connsiteX44" fmla="*/ 334327 w 1035345"/>
                  <a:gd name="connsiteY44" fmla="*/ 780784 h 838042"/>
                  <a:gd name="connsiteX45" fmla="*/ 336232 w 1035345"/>
                  <a:gd name="connsiteY45" fmla="*/ 786499 h 838042"/>
                  <a:gd name="connsiteX46" fmla="*/ 340042 w 1035345"/>
                  <a:gd name="connsiteY46" fmla="*/ 790309 h 838042"/>
                  <a:gd name="connsiteX47" fmla="*/ 368617 w 1035345"/>
                  <a:gd name="connsiteY47" fmla="*/ 836029 h 838042"/>
                  <a:gd name="connsiteX48" fmla="*/ 391477 w 1035345"/>
                  <a:gd name="connsiteY48" fmla="*/ 837934 h 838042"/>
                  <a:gd name="connsiteX49" fmla="*/ 399287 w 1035345"/>
                  <a:gd name="connsiteY49" fmla="*/ 833530 h 838042"/>
                  <a:gd name="connsiteX50" fmla="*/ 404812 w 1035345"/>
                  <a:gd name="connsiteY50" fmla="*/ 784594 h 838042"/>
                  <a:gd name="connsiteX51" fmla="*/ 408622 w 1035345"/>
                  <a:gd name="connsiteY51" fmla="*/ 727444 h 838042"/>
                  <a:gd name="connsiteX52" fmla="*/ 425767 w 1035345"/>
                  <a:gd name="connsiteY52" fmla="*/ 672199 h 838042"/>
                  <a:gd name="connsiteX53" fmla="*/ 431482 w 1035345"/>
                  <a:gd name="connsiteY53" fmla="*/ 658864 h 838042"/>
                  <a:gd name="connsiteX54" fmla="*/ 445964 w 1035345"/>
                  <a:gd name="connsiteY54" fmla="*/ 626947 h 838042"/>
                  <a:gd name="connsiteX55" fmla="*/ 466169 w 1035345"/>
                  <a:gd name="connsiteY55" fmla="*/ 600072 h 838042"/>
                  <a:gd name="connsiteX56" fmla="*/ 525390 w 1035345"/>
                  <a:gd name="connsiteY56" fmla="*/ 565123 h 838042"/>
                  <a:gd name="connsiteX57" fmla="*/ 601228 w 1035345"/>
                  <a:gd name="connsiteY57" fmla="*/ 550915 h 838042"/>
                  <a:gd name="connsiteX58" fmla="*/ 709681 w 1035345"/>
                  <a:gd name="connsiteY58" fmla="*/ 612819 h 838042"/>
                  <a:gd name="connsiteX59" fmla="*/ 782002 w 1035345"/>
                  <a:gd name="connsiteY59" fmla="*/ 656959 h 838042"/>
                  <a:gd name="connsiteX60" fmla="*/ 806767 w 1035345"/>
                  <a:gd name="connsiteY60" fmla="*/ 632194 h 838042"/>
                  <a:gd name="connsiteX61" fmla="*/ 802957 w 1035345"/>
                  <a:gd name="connsiteY61" fmla="*/ 601714 h 838042"/>
                  <a:gd name="connsiteX62" fmla="*/ 764676 w 1035345"/>
                  <a:gd name="connsiteY62" fmla="*/ 562523 h 838042"/>
                  <a:gd name="connsiteX63" fmla="*/ 652462 w 1035345"/>
                  <a:gd name="connsiteY63" fmla="*/ 479794 h 838042"/>
                  <a:gd name="connsiteX64" fmla="*/ 648652 w 1035345"/>
                  <a:gd name="connsiteY64" fmla="*/ 462649 h 838042"/>
                  <a:gd name="connsiteX65" fmla="*/ 660082 w 1035345"/>
                  <a:gd name="connsiteY65" fmla="*/ 426454 h 838042"/>
                  <a:gd name="connsiteX66" fmla="*/ 728662 w 1035345"/>
                  <a:gd name="connsiteY66" fmla="*/ 405499 h 838042"/>
                  <a:gd name="connsiteX67" fmla="*/ 815618 w 1035345"/>
                  <a:gd name="connsiteY67" fmla="*/ 406906 h 838042"/>
                  <a:gd name="connsiteX68" fmla="*/ 908111 w 1035345"/>
                  <a:gd name="connsiteY68" fmla="*/ 417646 h 838042"/>
                  <a:gd name="connsiteX69" fmla="*/ 1004170 w 1035345"/>
                  <a:gd name="connsiteY69" fmla="*/ 426835 h 838042"/>
                  <a:gd name="connsiteX70" fmla="*/ 1034329 w 1035345"/>
                  <a:gd name="connsiteY70" fmla="*/ 402711 h 838042"/>
                  <a:gd name="connsiteX71" fmla="*/ 1022394 w 1035345"/>
                  <a:gd name="connsiteY71" fmla="*/ 377797 h 838042"/>
                  <a:gd name="connsiteX72" fmla="*/ 966769 w 1035345"/>
                  <a:gd name="connsiteY72" fmla="*/ 358029 h 838042"/>
                  <a:gd name="connsiteX73" fmla="*/ 829627 w 1035345"/>
                  <a:gd name="connsiteY73" fmla="*/ 357874 h 838042"/>
                  <a:gd name="connsiteX74" fmla="*/ 757691 w 1035345"/>
                  <a:gd name="connsiteY74" fmla="*/ 361702 h 838042"/>
                  <a:gd name="connsiteX75" fmla="*/ 673417 w 1035345"/>
                  <a:gd name="connsiteY75" fmla="*/ 369304 h 838042"/>
                  <a:gd name="connsiteX76" fmla="*/ 646747 w 1035345"/>
                  <a:gd name="connsiteY76" fmla="*/ 338824 h 838042"/>
                  <a:gd name="connsiteX77" fmla="*/ 678283 w 1035345"/>
                  <a:gd name="connsiteY77" fmla="*/ 304962 h 838042"/>
                  <a:gd name="connsiteX78" fmla="*/ 709612 w 1035345"/>
                  <a:gd name="connsiteY78" fmla="*/ 283579 h 838042"/>
                  <a:gd name="connsiteX79" fmla="*/ 745807 w 1035345"/>
                  <a:gd name="connsiteY79" fmla="*/ 251194 h 838042"/>
                  <a:gd name="connsiteX80" fmla="*/ 784899 w 1035345"/>
                  <a:gd name="connsiteY80" fmla="*/ 213846 h 838042"/>
                  <a:gd name="connsiteX81" fmla="*/ 748281 w 1035345"/>
                  <a:gd name="connsiteY81" fmla="*/ 201789 h 838042"/>
                  <a:gd name="connsiteX82" fmla="*/ 696277 w 1035345"/>
                  <a:gd name="connsiteY82" fmla="*/ 226429 h 838042"/>
                  <a:gd name="connsiteX83" fmla="*/ 658558 w 1035345"/>
                  <a:gd name="connsiteY83" fmla="*/ 257626 h 838042"/>
                  <a:gd name="connsiteX84" fmla="*/ 617881 w 1035345"/>
                  <a:gd name="connsiteY84" fmla="*/ 286712 h 838042"/>
                  <a:gd name="connsiteX85" fmla="*/ 566737 w 1035345"/>
                  <a:gd name="connsiteY85" fmla="*/ 287389 h 838042"/>
                  <a:gd name="connsiteX86" fmla="*/ 532447 w 1035345"/>
                  <a:gd name="connsiteY86" fmla="*/ 274054 h 838042"/>
                  <a:gd name="connsiteX87" fmla="*/ 509587 w 1035345"/>
                  <a:gd name="connsiteY87" fmla="*/ 235954 h 838042"/>
                  <a:gd name="connsiteX88" fmla="*/ 511492 w 1035345"/>
                  <a:gd name="connsiteY88" fmla="*/ 171184 h 838042"/>
                  <a:gd name="connsiteX89" fmla="*/ 510194 w 1035345"/>
                  <a:gd name="connsiteY89" fmla="*/ 73485 h 838042"/>
                  <a:gd name="connsiteX90" fmla="*/ 455996 w 1035345"/>
                  <a:gd name="connsiteY90" fmla="*/ 11248 h 838042"/>
                  <a:gd name="connsiteX91" fmla="*/ 444350 w 1035345"/>
                  <a:gd name="connsiteY91" fmla="*/ 75864 h 838042"/>
                  <a:gd name="connsiteX92" fmla="*/ 441106 w 1035345"/>
                  <a:gd name="connsiteY92" fmla="*/ 132660 h 838042"/>
                  <a:gd name="connsiteX93" fmla="*/ 437934 w 1035345"/>
                  <a:gd name="connsiteY93"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95347 w 1035345"/>
                  <a:gd name="connsiteY17" fmla="*/ 364030 h 838042"/>
                  <a:gd name="connsiteX18" fmla="*/ 294677 w 1035345"/>
                  <a:gd name="connsiteY18" fmla="*/ 404246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307657 w 1035345"/>
                  <a:gd name="connsiteY27" fmla="*/ 533134 h 838042"/>
                  <a:gd name="connsiteX28" fmla="*/ 322897 w 1035345"/>
                  <a:gd name="connsiteY28" fmla="*/ 540754 h 838042"/>
                  <a:gd name="connsiteX29" fmla="*/ 334327 w 1035345"/>
                  <a:gd name="connsiteY29" fmla="*/ 546469 h 838042"/>
                  <a:gd name="connsiteX30" fmla="*/ 338137 w 1035345"/>
                  <a:gd name="connsiteY30" fmla="*/ 552184 h 838042"/>
                  <a:gd name="connsiteX31" fmla="*/ 343852 w 1035345"/>
                  <a:gd name="connsiteY31" fmla="*/ 554089 h 838042"/>
                  <a:gd name="connsiteX32" fmla="*/ 355282 w 1035345"/>
                  <a:gd name="connsiteY32" fmla="*/ 561709 h 838042"/>
                  <a:gd name="connsiteX33" fmla="*/ 360997 w 1035345"/>
                  <a:gd name="connsiteY33" fmla="*/ 565519 h 838042"/>
                  <a:gd name="connsiteX34" fmla="*/ 364807 w 1035345"/>
                  <a:gd name="connsiteY34" fmla="*/ 571234 h 838042"/>
                  <a:gd name="connsiteX35" fmla="*/ 370522 w 1035345"/>
                  <a:gd name="connsiteY35" fmla="*/ 582664 h 838042"/>
                  <a:gd name="connsiteX36" fmla="*/ 366712 w 1035345"/>
                  <a:gd name="connsiteY36" fmla="*/ 609334 h 838042"/>
                  <a:gd name="connsiteX37" fmla="*/ 362902 w 1035345"/>
                  <a:gd name="connsiteY37" fmla="*/ 615049 h 838042"/>
                  <a:gd name="connsiteX38" fmla="*/ 360997 w 1035345"/>
                  <a:gd name="connsiteY38" fmla="*/ 620764 h 838042"/>
                  <a:gd name="connsiteX39" fmla="*/ 357187 w 1035345"/>
                  <a:gd name="connsiteY39" fmla="*/ 626479 h 838042"/>
                  <a:gd name="connsiteX40" fmla="*/ 355282 w 1035345"/>
                  <a:gd name="connsiteY40" fmla="*/ 632194 h 838042"/>
                  <a:gd name="connsiteX41" fmla="*/ 351472 w 1035345"/>
                  <a:gd name="connsiteY41" fmla="*/ 637909 h 838042"/>
                  <a:gd name="connsiteX42" fmla="*/ 334327 w 1035345"/>
                  <a:gd name="connsiteY42" fmla="*/ 704584 h 838042"/>
                  <a:gd name="connsiteX43" fmla="*/ 332422 w 1035345"/>
                  <a:gd name="connsiteY43" fmla="*/ 756019 h 838042"/>
                  <a:gd name="connsiteX44" fmla="*/ 334327 w 1035345"/>
                  <a:gd name="connsiteY44" fmla="*/ 780784 h 838042"/>
                  <a:gd name="connsiteX45" fmla="*/ 336232 w 1035345"/>
                  <a:gd name="connsiteY45" fmla="*/ 786499 h 838042"/>
                  <a:gd name="connsiteX46" fmla="*/ 340042 w 1035345"/>
                  <a:gd name="connsiteY46" fmla="*/ 790309 h 838042"/>
                  <a:gd name="connsiteX47" fmla="*/ 368617 w 1035345"/>
                  <a:gd name="connsiteY47" fmla="*/ 836029 h 838042"/>
                  <a:gd name="connsiteX48" fmla="*/ 391477 w 1035345"/>
                  <a:gd name="connsiteY48" fmla="*/ 837934 h 838042"/>
                  <a:gd name="connsiteX49" fmla="*/ 399287 w 1035345"/>
                  <a:gd name="connsiteY49" fmla="*/ 833530 h 838042"/>
                  <a:gd name="connsiteX50" fmla="*/ 404812 w 1035345"/>
                  <a:gd name="connsiteY50" fmla="*/ 784594 h 838042"/>
                  <a:gd name="connsiteX51" fmla="*/ 408622 w 1035345"/>
                  <a:gd name="connsiteY51" fmla="*/ 727444 h 838042"/>
                  <a:gd name="connsiteX52" fmla="*/ 425767 w 1035345"/>
                  <a:gd name="connsiteY52" fmla="*/ 672199 h 838042"/>
                  <a:gd name="connsiteX53" fmla="*/ 431482 w 1035345"/>
                  <a:gd name="connsiteY53" fmla="*/ 658864 h 838042"/>
                  <a:gd name="connsiteX54" fmla="*/ 445964 w 1035345"/>
                  <a:gd name="connsiteY54" fmla="*/ 626947 h 838042"/>
                  <a:gd name="connsiteX55" fmla="*/ 466169 w 1035345"/>
                  <a:gd name="connsiteY55" fmla="*/ 600072 h 838042"/>
                  <a:gd name="connsiteX56" fmla="*/ 525390 w 1035345"/>
                  <a:gd name="connsiteY56" fmla="*/ 565123 h 838042"/>
                  <a:gd name="connsiteX57" fmla="*/ 601228 w 1035345"/>
                  <a:gd name="connsiteY57" fmla="*/ 550915 h 838042"/>
                  <a:gd name="connsiteX58" fmla="*/ 709681 w 1035345"/>
                  <a:gd name="connsiteY58" fmla="*/ 612819 h 838042"/>
                  <a:gd name="connsiteX59" fmla="*/ 782002 w 1035345"/>
                  <a:gd name="connsiteY59" fmla="*/ 656959 h 838042"/>
                  <a:gd name="connsiteX60" fmla="*/ 806767 w 1035345"/>
                  <a:gd name="connsiteY60" fmla="*/ 632194 h 838042"/>
                  <a:gd name="connsiteX61" fmla="*/ 802957 w 1035345"/>
                  <a:gd name="connsiteY61" fmla="*/ 601714 h 838042"/>
                  <a:gd name="connsiteX62" fmla="*/ 764676 w 1035345"/>
                  <a:gd name="connsiteY62" fmla="*/ 562523 h 838042"/>
                  <a:gd name="connsiteX63" fmla="*/ 652462 w 1035345"/>
                  <a:gd name="connsiteY63" fmla="*/ 479794 h 838042"/>
                  <a:gd name="connsiteX64" fmla="*/ 648652 w 1035345"/>
                  <a:gd name="connsiteY64" fmla="*/ 462649 h 838042"/>
                  <a:gd name="connsiteX65" fmla="*/ 660082 w 1035345"/>
                  <a:gd name="connsiteY65" fmla="*/ 426454 h 838042"/>
                  <a:gd name="connsiteX66" fmla="*/ 728662 w 1035345"/>
                  <a:gd name="connsiteY66" fmla="*/ 405499 h 838042"/>
                  <a:gd name="connsiteX67" fmla="*/ 815618 w 1035345"/>
                  <a:gd name="connsiteY67" fmla="*/ 406906 h 838042"/>
                  <a:gd name="connsiteX68" fmla="*/ 908111 w 1035345"/>
                  <a:gd name="connsiteY68" fmla="*/ 417646 h 838042"/>
                  <a:gd name="connsiteX69" fmla="*/ 1004170 w 1035345"/>
                  <a:gd name="connsiteY69" fmla="*/ 426835 h 838042"/>
                  <a:gd name="connsiteX70" fmla="*/ 1034329 w 1035345"/>
                  <a:gd name="connsiteY70" fmla="*/ 402711 h 838042"/>
                  <a:gd name="connsiteX71" fmla="*/ 1022394 w 1035345"/>
                  <a:gd name="connsiteY71" fmla="*/ 377797 h 838042"/>
                  <a:gd name="connsiteX72" fmla="*/ 966769 w 1035345"/>
                  <a:gd name="connsiteY72" fmla="*/ 358029 h 838042"/>
                  <a:gd name="connsiteX73" fmla="*/ 829627 w 1035345"/>
                  <a:gd name="connsiteY73" fmla="*/ 357874 h 838042"/>
                  <a:gd name="connsiteX74" fmla="*/ 757691 w 1035345"/>
                  <a:gd name="connsiteY74" fmla="*/ 361702 h 838042"/>
                  <a:gd name="connsiteX75" fmla="*/ 673417 w 1035345"/>
                  <a:gd name="connsiteY75" fmla="*/ 369304 h 838042"/>
                  <a:gd name="connsiteX76" fmla="*/ 646747 w 1035345"/>
                  <a:gd name="connsiteY76" fmla="*/ 338824 h 838042"/>
                  <a:gd name="connsiteX77" fmla="*/ 678283 w 1035345"/>
                  <a:gd name="connsiteY77" fmla="*/ 304962 h 838042"/>
                  <a:gd name="connsiteX78" fmla="*/ 709612 w 1035345"/>
                  <a:gd name="connsiteY78" fmla="*/ 283579 h 838042"/>
                  <a:gd name="connsiteX79" fmla="*/ 745807 w 1035345"/>
                  <a:gd name="connsiteY79" fmla="*/ 251194 h 838042"/>
                  <a:gd name="connsiteX80" fmla="*/ 784899 w 1035345"/>
                  <a:gd name="connsiteY80" fmla="*/ 213846 h 838042"/>
                  <a:gd name="connsiteX81" fmla="*/ 748281 w 1035345"/>
                  <a:gd name="connsiteY81" fmla="*/ 201789 h 838042"/>
                  <a:gd name="connsiteX82" fmla="*/ 696277 w 1035345"/>
                  <a:gd name="connsiteY82" fmla="*/ 226429 h 838042"/>
                  <a:gd name="connsiteX83" fmla="*/ 658558 w 1035345"/>
                  <a:gd name="connsiteY83" fmla="*/ 257626 h 838042"/>
                  <a:gd name="connsiteX84" fmla="*/ 617881 w 1035345"/>
                  <a:gd name="connsiteY84" fmla="*/ 286712 h 838042"/>
                  <a:gd name="connsiteX85" fmla="*/ 566737 w 1035345"/>
                  <a:gd name="connsiteY85" fmla="*/ 287389 h 838042"/>
                  <a:gd name="connsiteX86" fmla="*/ 532447 w 1035345"/>
                  <a:gd name="connsiteY86" fmla="*/ 274054 h 838042"/>
                  <a:gd name="connsiteX87" fmla="*/ 509587 w 1035345"/>
                  <a:gd name="connsiteY87" fmla="*/ 235954 h 838042"/>
                  <a:gd name="connsiteX88" fmla="*/ 511492 w 1035345"/>
                  <a:gd name="connsiteY88" fmla="*/ 171184 h 838042"/>
                  <a:gd name="connsiteX89" fmla="*/ 510194 w 1035345"/>
                  <a:gd name="connsiteY89" fmla="*/ 73485 h 838042"/>
                  <a:gd name="connsiteX90" fmla="*/ 455996 w 1035345"/>
                  <a:gd name="connsiteY90" fmla="*/ 11248 h 838042"/>
                  <a:gd name="connsiteX91" fmla="*/ 444350 w 1035345"/>
                  <a:gd name="connsiteY91" fmla="*/ 75864 h 838042"/>
                  <a:gd name="connsiteX92" fmla="*/ 441106 w 1035345"/>
                  <a:gd name="connsiteY92" fmla="*/ 132660 h 838042"/>
                  <a:gd name="connsiteX93" fmla="*/ 437934 w 1035345"/>
                  <a:gd name="connsiteY93"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95347 w 1035345"/>
                  <a:gd name="connsiteY17" fmla="*/ 364030 h 838042"/>
                  <a:gd name="connsiteX18" fmla="*/ 305151 w 1035345"/>
                  <a:gd name="connsiteY18" fmla="*/ 410802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307657 w 1035345"/>
                  <a:gd name="connsiteY27" fmla="*/ 533134 h 838042"/>
                  <a:gd name="connsiteX28" fmla="*/ 322897 w 1035345"/>
                  <a:gd name="connsiteY28" fmla="*/ 540754 h 838042"/>
                  <a:gd name="connsiteX29" fmla="*/ 334327 w 1035345"/>
                  <a:gd name="connsiteY29" fmla="*/ 546469 h 838042"/>
                  <a:gd name="connsiteX30" fmla="*/ 338137 w 1035345"/>
                  <a:gd name="connsiteY30" fmla="*/ 552184 h 838042"/>
                  <a:gd name="connsiteX31" fmla="*/ 343852 w 1035345"/>
                  <a:gd name="connsiteY31" fmla="*/ 554089 h 838042"/>
                  <a:gd name="connsiteX32" fmla="*/ 355282 w 1035345"/>
                  <a:gd name="connsiteY32" fmla="*/ 561709 h 838042"/>
                  <a:gd name="connsiteX33" fmla="*/ 360997 w 1035345"/>
                  <a:gd name="connsiteY33" fmla="*/ 565519 h 838042"/>
                  <a:gd name="connsiteX34" fmla="*/ 364807 w 1035345"/>
                  <a:gd name="connsiteY34" fmla="*/ 571234 h 838042"/>
                  <a:gd name="connsiteX35" fmla="*/ 370522 w 1035345"/>
                  <a:gd name="connsiteY35" fmla="*/ 582664 h 838042"/>
                  <a:gd name="connsiteX36" fmla="*/ 366712 w 1035345"/>
                  <a:gd name="connsiteY36" fmla="*/ 609334 h 838042"/>
                  <a:gd name="connsiteX37" fmla="*/ 362902 w 1035345"/>
                  <a:gd name="connsiteY37" fmla="*/ 615049 h 838042"/>
                  <a:gd name="connsiteX38" fmla="*/ 360997 w 1035345"/>
                  <a:gd name="connsiteY38" fmla="*/ 620764 h 838042"/>
                  <a:gd name="connsiteX39" fmla="*/ 357187 w 1035345"/>
                  <a:gd name="connsiteY39" fmla="*/ 626479 h 838042"/>
                  <a:gd name="connsiteX40" fmla="*/ 355282 w 1035345"/>
                  <a:gd name="connsiteY40" fmla="*/ 632194 h 838042"/>
                  <a:gd name="connsiteX41" fmla="*/ 351472 w 1035345"/>
                  <a:gd name="connsiteY41" fmla="*/ 637909 h 838042"/>
                  <a:gd name="connsiteX42" fmla="*/ 334327 w 1035345"/>
                  <a:gd name="connsiteY42" fmla="*/ 704584 h 838042"/>
                  <a:gd name="connsiteX43" fmla="*/ 332422 w 1035345"/>
                  <a:gd name="connsiteY43" fmla="*/ 756019 h 838042"/>
                  <a:gd name="connsiteX44" fmla="*/ 334327 w 1035345"/>
                  <a:gd name="connsiteY44" fmla="*/ 780784 h 838042"/>
                  <a:gd name="connsiteX45" fmla="*/ 336232 w 1035345"/>
                  <a:gd name="connsiteY45" fmla="*/ 786499 h 838042"/>
                  <a:gd name="connsiteX46" fmla="*/ 340042 w 1035345"/>
                  <a:gd name="connsiteY46" fmla="*/ 790309 h 838042"/>
                  <a:gd name="connsiteX47" fmla="*/ 368617 w 1035345"/>
                  <a:gd name="connsiteY47" fmla="*/ 836029 h 838042"/>
                  <a:gd name="connsiteX48" fmla="*/ 391477 w 1035345"/>
                  <a:gd name="connsiteY48" fmla="*/ 837934 h 838042"/>
                  <a:gd name="connsiteX49" fmla="*/ 399287 w 1035345"/>
                  <a:gd name="connsiteY49" fmla="*/ 833530 h 838042"/>
                  <a:gd name="connsiteX50" fmla="*/ 404812 w 1035345"/>
                  <a:gd name="connsiteY50" fmla="*/ 784594 h 838042"/>
                  <a:gd name="connsiteX51" fmla="*/ 408622 w 1035345"/>
                  <a:gd name="connsiteY51" fmla="*/ 727444 h 838042"/>
                  <a:gd name="connsiteX52" fmla="*/ 425767 w 1035345"/>
                  <a:gd name="connsiteY52" fmla="*/ 672199 h 838042"/>
                  <a:gd name="connsiteX53" fmla="*/ 431482 w 1035345"/>
                  <a:gd name="connsiteY53" fmla="*/ 658864 h 838042"/>
                  <a:gd name="connsiteX54" fmla="*/ 445964 w 1035345"/>
                  <a:gd name="connsiteY54" fmla="*/ 626947 h 838042"/>
                  <a:gd name="connsiteX55" fmla="*/ 466169 w 1035345"/>
                  <a:gd name="connsiteY55" fmla="*/ 600072 h 838042"/>
                  <a:gd name="connsiteX56" fmla="*/ 525390 w 1035345"/>
                  <a:gd name="connsiteY56" fmla="*/ 565123 h 838042"/>
                  <a:gd name="connsiteX57" fmla="*/ 601228 w 1035345"/>
                  <a:gd name="connsiteY57" fmla="*/ 550915 h 838042"/>
                  <a:gd name="connsiteX58" fmla="*/ 709681 w 1035345"/>
                  <a:gd name="connsiteY58" fmla="*/ 612819 h 838042"/>
                  <a:gd name="connsiteX59" fmla="*/ 782002 w 1035345"/>
                  <a:gd name="connsiteY59" fmla="*/ 656959 h 838042"/>
                  <a:gd name="connsiteX60" fmla="*/ 806767 w 1035345"/>
                  <a:gd name="connsiteY60" fmla="*/ 632194 h 838042"/>
                  <a:gd name="connsiteX61" fmla="*/ 802957 w 1035345"/>
                  <a:gd name="connsiteY61" fmla="*/ 601714 h 838042"/>
                  <a:gd name="connsiteX62" fmla="*/ 764676 w 1035345"/>
                  <a:gd name="connsiteY62" fmla="*/ 562523 h 838042"/>
                  <a:gd name="connsiteX63" fmla="*/ 652462 w 1035345"/>
                  <a:gd name="connsiteY63" fmla="*/ 479794 h 838042"/>
                  <a:gd name="connsiteX64" fmla="*/ 648652 w 1035345"/>
                  <a:gd name="connsiteY64" fmla="*/ 462649 h 838042"/>
                  <a:gd name="connsiteX65" fmla="*/ 660082 w 1035345"/>
                  <a:gd name="connsiteY65" fmla="*/ 426454 h 838042"/>
                  <a:gd name="connsiteX66" fmla="*/ 728662 w 1035345"/>
                  <a:gd name="connsiteY66" fmla="*/ 405499 h 838042"/>
                  <a:gd name="connsiteX67" fmla="*/ 815618 w 1035345"/>
                  <a:gd name="connsiteY67" fmla="*/ 406906 h 838042"/>
                  <a:gd name="connsiteX68" fmla="*/ 908111 w 1035345"/>
                  <a:gd name="connsiteY68" fmla="*/ 417646 h 838042"/>
                  <a:gd name="connsiteX69" fmla="*/ 1004170 w 1035345"/>
                  <a:gd name="connsiteY69" fmla="*/ 426835 h 838042"/>
                  <a:gd name="connsiteX70" fmla="*/ 1034329 w 1035345"/>
                  <a:gd name="connsiteY70" fmla="*/ 402711 h 838042"/>
                  <a:gd name="connsiteX71" fmla="*/ 1022394 w 1035345"/>
                  <a:gd name="connsiteY71" fmla="*/ 377797 h 838042"/>
                  <a:gd name="connsiteX72" fmla="*/ 966769 w 1035345"/>
                  <a:gd name="connsiteY72" fmla="*/ 358029 h 838042"/>
                  <a:gd name="connsiteX73" fmla="*/ 829627 w 1035345"/>
                  <a:gd name="connsiteY73" fmla="*/ 357874 h 838042"/>
                  <a:gd name="connsiteX74" fmla="*/ 757691 w 1035345"/>
                  <a:gd name="connsiteY74" fmla="*/ 361702 h 838042"/>
                  <a:gd name="connsiteX75" fmla="*/ 673417 w 1035345"/>
                  <a:gd name="connsiteY75" fmla="*/ 369304 h 838042"/>
                  <a:gd name="connsiteX76" fmla="*/ 646747 w 1035345"/>
                  <a:gd name="connsiteY76" fmla="*/ 338824 h 838042"/>
                  <a:gd name="connsiteX77" fmla="*/ 678283 w 1035345"/>
                  <a:gd name="connsiteY77" fmla="*/ 304962 h 838042"/>
                  <a:gd name="connsiteX78" fmla="*/ 709612 w 1035345"/>
                  <a:gd name="connsiteY78" fmla="*/ 283579 h 838042"/>
                  <a:gd name="connsiteX79" fmla="*/ 745807 w 1035345"/>
                  <a:gd name="connsiteY79" fmla="*/ 251194 h 838042"/>
                  <a:gd name="connsiteX80" fmla="*/ 784899 w 1035345"/>
                  <a:gd name="connsiteY80" fmla="*/ 213846 h 838042"/>
                  <a:gd name="connsiteX81" fmla="*/ 748281 w 1035345"/>
                  <a:gd name="connsiteY81" fmla="*/ 201789 h 838042"/>
                  <a:gd name="connsiteX82" fmla="*/ 696277 w 1035345"/>
                  <a:gd name="connsiteY82" fmla="*/ 226429 h 838042"/>
                  <a:gd name="connsiteX83" fmla="*/ 658558 w 1035345"/>
                  <a:gd name="connsiteY83" fmla="*/ 257626 h 838042"/>
                  <a:gd name="connsiteX84" fmla="*/ 617881 w 1035345"/>
                  <a:gd name="connsiteY84" fmla="*/ 286712 h 838042"/>
                  <a:gd name="connsiteX85" fmla="*/ 566737 w 1035345"/>
                  <a:gd name="connsiteY85" fmla="*/ 287389 h 838042"/>
                  <a:gd name="connsiteX86" fmla="*/ 532447 w 1035345"/>
                  <a:gd name="connsiteY86" fmla="*/ 274054 h 838042"/>
                  <a:gd name="connsiteX87" fmla="*/ 509587 w 1035345"/>
                  <a:gd name="connsiteY87" fmla="*/ 235954 h 838042"/>
                  <a:gd name="connsiteX88" fmla="*/ 511492 w 1035345"/>
                  <a:gd name="connsiteY88" fmla="*/ 171184 h 838042"/>
                  <a:gd name="connsiteX89" fmla="*/ 510194 w 1035345"/>
                  <a:gd name="connsiteY89" fmla="*/ 73485 h 838042"/>
                  <a:gd name="connsiteX90" fmla="*/ 455996 w 1035345"/>
                  <a:gd name="connsiteY90" fmla="*/ 11248 h 838042"/>
                  <a:gd name="connsiteX91" fmla="*/ 444350 w 1035345"/>
                  <a:gd name="connsiteY91" fmla="*/ 75864 h 838042"/>
                  <a:gd name="connsiteX92" fmla="*/ 441106 w 1035345"/>
                  <a:gd name="connsiteY92" fmla="*/ 132660 h 838042"/>
                  <a:gd name="connsiteX93" fmla="*/ 437934 w 1035345"/>
                  <a:gd name="connsiteY93"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95347 w 1035345"/>
                  <a:gd name="connsiteY17" fmla="*/ 364030 h 838042"/>
                  <a:gd name="connsiteX18" fmla="*/ 305151 w 1035345"/>
                  <a:gd name="connsiteY18" fmla="*/ 410802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307657 w 1035345"/>
                  <a:gd name="connsiteY27" fmla="*/ 533134 h 838042"/>
                  <a:gd name="connsiteX28" fmla="*/ 322897 w 1035345"/>
                  <a:gd name="connsiteY28" fmla="*/ 540754 h 838042"/>
                  <a:gd name="connsiteX29" fmla="*/ 334327 w 1035345"/>
                  <a:gd name="connsiteY29" fmla="*/ 546469 h 838042"/>
                  <a:gd name="connsiteX30" fmla="*/ 343852 w 1035345"/>
                  <a:gd name="connsiteY30" fmla="*/ 554089 h 838042"/>
                  <a:gd name="connsiteX31" fmla="*/ 355282 w 1035345"/>
                  <a:gd name="connsiteY31" fmla="*/ 561709 h 838042"/>
                  <a:gd name="connsiteX32" fmla="*/ 360997 w 1035345"/>
                  <a:gd name="connsiteY32" fmla="*/ 565519 h 838042"/>
                  <a:gd name="connsiteX33" fmla="*/ 364807 w 1035345"/>
                  <a:gd name="connsiteY33" fmla="*/ 571234 h 838042"/>
                  <a:gd name="connsiteX34" fmla="*/ 370522 w 1035345"/>
                  <a:gd name="connsiteY34" fmla="*/ 582664 h 838042"/>
                  <a:gd name="connsiteX35" fmla="*/ 366712 w 1035345"/>
                  <a:gd name="connsiteY35" fmla="*/ 609334 h 838042"/>
                  <a:gd name="connsiteX36" fmla="*/ 362902 w 1035345"/>
                  <a:gd name="connsiteY36" fmla="*/ 615049 h 838042"/>
                  <a:gd name="connsiteX37" fmla="*/ 360997 w 1035345"/>
                  <a:gd name="connsiteY37" fmla="*/ 620764 h 838042"/>
                  <a:gd name="connsiteX38" fmla="*/ 357187 w 1035345"/>
                  <a:gd name="connsiteY38" fmla="*/ 626479 h 838042"/>
                  <a:gd name="connsiteX39" fmla="*/ 355282 w 1035345"/>
                  <a:gd name="connsiteY39" fmla="*/ 632194 h 838042"/>
                  <a:gd name="connsiteX40" fmla="*/ 351472 w 1035345"/>
                  <a:gd name="connsiteY40" fmla="*/ 637909 h 838042"/>
                  <a:gd name="connsiteX41" fmla="*/ 334327 w 1035345"/>
                  <a:gd name="connsiteY41" fmla="*/ 704584 h 838042"/>
                  <a:gd name="connsiteX42" fmla="*/ 332422 w 1035345"/>
                  <a:gd name="connsiteY42" fmla="*/ 756019 h 838042"/>
                  <a:gd name="connsiteX43" fmla="*/ 334327 w 1035345"/>
                  <a:gd name="connsiteY43" fmla="*/ 780784 h 838042"/>
                  <a:gd name="connsiteX44" fmla="*/ 336232 w 1035345"/>
                  <a:gd name="connsiteY44" fmla="*/ 786499 h 838042"/>
                  <a:gd name="connsiteX45" fmla="*/ 340042 w 1035345"/>
                  <a:gd name="connsiteY45" fmla="*/ 790309 h 838042"/>
                  <a:gd name="connsiteX46" fmla="*/ 368617 w 1035345"/>
                  <a:gd name="connsiteY46" fmla="*/ 836029 h 838042"/>
                  <a:gd name="connsiteX47" fmla="*/ 391477 w 1035345"/>
                  <a:gd name="connsiteY47" fmla="*/ 837934 h 838042"/>
                  <a:gd name="connsiteX48" fmla="*/ 399287 w 1035345"/>
                  <a:gd name="connsiteY48" fmla="*/ 833530 h 838042"/>
                  <a:gd name="connsiteX49" fmla="*/ 404812 w 1035345"/>
                  <a:gd name="connsiteY49" fmla="*/ 784594 h 838042"/>
                  <a:gd name="connsiteX50" fmla="*/ 408622 w 1035345"/>
                  <a:gd name="connsiteY50" fmla="*/ 727444 h 838042"/>
                  <a:gd name="connsiteX51" fmla="*/ 425767 w 1035345"/>
                  <a:gd name="connsiteY51" fmla="*/ 672199 h 838042"/>
                  <a:gd name="connsiteX52" fmla="*/ 431482 w 1035345"/>
                  <a:gd name="connsiteY52" fmla="*/ 658864 h 838042"/>
                  <a:gd name="connsiteX53" fmla="*/ 445964 w 1035345"/>
                  <a:gd name="connsiteY53" fmla="*/ 626947 h 838042"/>
                  <a:gd name="connsiteX54" fmla="*/ 466169 w 1035345"/>
                  <a:gd name="connsiteY54" fmla="*/ 600072 h 838042"/>
                  <a:gd name="connsiteX55" fmla="*/ 525390 w 1035345"/>
                  <a:gd name="connsiteY55" fmla="*/ 565123 h 838042"/>
                  <a:gd name="connsiteX56" fmla="*/ 601228 w 1035345"/>
                  <a:gd name="connsiteY56" fmla="*/ 550915 h 838042"/>
                  <a:gd name="connsiteX57" fmla="*/ 709681 w 1035345"/>
                  <a:gd name="connsiteY57" fmla="*/ 612819 h 838042"/>
                  <a:gd name="connsiteX58" fmla="*/ 782002 w 1035345"/>
                  <a:gd name="connsiteY58" fmla="*/ 656959 h 838042"/>
                  <a:gd name="connsiteX59" fmla="*/ 806767 w 1035345"/>
                  <a:gd name="connsiteY59" fmla="*/ 632194 h 838042"/>
                  <a:gd name="connsiteX60" fmla="*/ 802957 w 1035345"/>
                  <a:gd name="connsiteY60" fmla="*/ 601714 h 838042"/>
                  <a:gd name="connsiteX61" fmla="*/ 764676 w 1035345"/>
                  <a:gd name="connsiteY61" fmla="*/ 562523 h 838042"/>
                  <a:gd name="connsiteX62" fmla="*/ 652462 w 1035345"/>
                  <a:gd name="connsiteY62" fmla="*/ 479794 h 838042"/>
                  <a:gd name="connsiteX63" fmla="*/ 648652 w 1035345"/>
                  <a:gd name="connsiteY63" fmla="*/ 462649 h 838042"/>
                  <a:gd name="connsiteX64" fmla="*/ 660082 w 1035345"/>
                  <a:gd name="connsiteY64" fmla="*/ 426454 h 838042"/>
                  <a:gd name="connsiteX65" fmla="*/ 728662 w 1035345"/>
                  <a:gd name="connsiteY65" fmla="*/ 405499 h 838042"/>
                  <a:gd name="connsiteX66" fmla="*/ 815618 w 1035345"/>
                  <a:gd name="connsiteY66" fmla="*/ 406906 h 838042"/>
                  <a:gd name="connsiteX67" fmla="*/ 908111 w 1035345"/>
                  <a:gd name="connsiteY67" fmla="*/ 417646 h 838042"/>
                  <a:gd name="connsiteX68" fmla="*/ 1004170 w 1035345"/>
                  <a:gd name="connsiteY68" fmla="*/ 426835 h 838042"/>
                  <a:gd name="connsiteX69" fmla="*/ 1034329 w 1035345"/>
                  <a:gd name="connsiteY69" fmla="*/ 402711 h 838042"/>
                  <a:gd name="connsiteX70" fmla="*/ 1022394 w 1035345"/>
                  <a:gd name="connsiteY70" fmla="*/ 377797 h 838042"/>
                  <a:gd name="connsiteX71" fmla="*/ 966769 w 1035345"/>
                  <a:gd name="connsiteY71" fmla="*/ 358029 h 838042"/>
                  <a:gd name="connsiteX72" fmla="*/ 829627 w 1035345"/>
                  <a:gd name="connsiteY72" fmla="*/ 357874 h 838042"/>
                  <a:gd name="connsiteX73" fmla="*/ 757691 w 1035345"/>
                  <a:gd name="connsiteY73" fmla="*/ 361702 h 838042"/>
                  <a:gd name="connsiteX74" fmla="*/ 673417 w 1035345"/>
                  <a:gd name="connsiteY74" fmla="*/ 369304 h 838042"/>
                  <a:gd name="connsiteX75" fmla="*/ 646747 w 1035345"/>
                  <a:gd name="connsiteY75" fmla="*/ 338824 h 838042"/>
                  <a:gd name="connsiteX76" fmla="*/ 678283 w 1035345"/>
                  <a:gd name="connsiteY76" fmla="*/ 304962 h 838042"/>
                  <a:gd name="connsiteX77" fmla="*/ 709612 w 1035345"/>
                  <a:gd name="connsiteY77" fmla="*/ 283579 h 838042"/>
                  <a:gd name="connsiteX78" fmla="*/ 745807 w 1035345"/>
                  <a:gd name="connsiteY78" fmla="*/ 251194 h 838042"/>
                  <a:gd name="connsiteX79" fmla="*/ 784899 w 1035345"/>
                  <a:gd name="connsiteY79" fmla="*/ 213846 h 838042"/>
                  <a:gd name="connsiteX80" fmla="*/ 748281 w 1035345"/>
                  <a:gd name="connsiteY80" fmla="*/ 201789 h 838042"/>
                  <a:gd name="connsiteX81" fmla="*/ 696277 w 1035345"/>
                  <a:gd name="connsiteY81" fmla="*/ 226429 h 838042"/>
                  <a:gd name="connsiteX82" fmla="*/ 658558 w 1035345"/>
                  <a:gd name="connsiteY82" fmla="*/ 257626 h 838042"/>
                  <a:gd name="connsiteX83" fmla="*/ 617881 w 1035345"/>
                  <a:gd name="connsiteY83" fmla="*/ 286712 h 838042"/>
                  <a:gd name="connsiteX84" fmla="*/ 566737 w 1035345"/>
                  <a:gd name="connsiteY84" fmla="*/ 287389 h 838042"/>
                  <a:gd name="connsiteX85" fmla="*/ 532447 w 1035345"/>
                  <a:gd name="connsiteY85" fmla="*/ 274054 h 838042"/>
                  <a:gd name="connsiteX86" fmla="*/ 509587 w 1035345"/>
                  <a:gd name="connsiteY86" fmla="*/ 235954 h 838042"/>
                  <a:gd name="connsiteX87" fmla="*/ 511492 w 1035345"/>
                  <a:gd name="connsiteY87" fmla="*/ 171184 h 838042"/>
                  <a:gd name="connsiteX88" fmla="*/ 510194 w 1035345"/>
                  <a:gd name="connsiteY88" fmla="*/ 73485 h 838042"/>
                  <a:gd name="connsiteX89" fmla="*/ 455996 w 1035345"/>
                  <a:gd name="connsiteY89" fmla="*/ 11248 h 838042"/>
                  <a:gd name="connsiteX90" fmla="*/ 444350 w 1035345"/>
                  <a:gd name="connsiteY90" fmla="*/ 75864 h 838042"/>
                  <a:gd name="connsiteX91" fmla="*/ 441106 w 1035345"/>
                  <a:gd name="connsiteY91" fmla="*/ 132660 h 838042"/>
                  <a:gd name="connsiteX92" fmla="*/ 437934 w 1035345"/>
                  <a:gd name="connsiteY92"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95347 w 1035345"/>
                  <a:gd name="connsiteY17" fmla="*/ 364030 h 838042"/>
                  <a:gd name="connsiteX18" fmla="*/ 305151 w 1035345"/>
                  <a:gd name="connsiteY18" fmla="*/ 410802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307657 w 1035345"/>
                  <a:gd name="connsiteY27" fmla="*/ 533134 h 838042"/>
                  <a:gd name="connsiteX28" fmla="*/ 322897 w 1035345"/>
                  <a:gd name="connsiteY28" fmla="*/ 540754 h 838042"/>
                  <a:gd name="connsiteX29" fmla="*/ 334327 w 1035345"/>
                  <a:gd name="connsiteY29" fmla="*/ 546469 h 838042"/>
                  <a:gd name="connsiteX30" fmla="*/ 343852 w 1035345"/>
                  <a:gd name="connsiteY30" fmla="*/ 554089 h 838042"/>
                  <a:gd name="connsiteX31" fmla="*/ 355282 w 1035345"/>
                  <a:gd name="connsiteY31" fmla="*/ 561709 h 838042"/>
                  <a:gd name="connsiteX32" fmla="*/ 360997 w 1035345"/>
                  <a:gd name="connsiteY32" fmla="*/ 565519 h 838042"/>
                  <a:gd name="connsiteX33" fmla="*/ 364807 w 1035345"/>
                  <a:gd name="connsiteY33" fmla="*/ 571234 h 838042"/>
                  <a:gd name="connsiteX34" fmla="*/ 366712 w 1035345"/>
                  <a:gd name="connsiteY34" fmla="*/ 609334 h 838042"/>
                  <a:gd name="connsiteX35" fmla="*/ 362902 w 1035345"/>
                  <a:gd name="connsiteY35" fmla="*/ 615049 h 838042"/>
                  <a:gd name="connsiteX36" fmla="*/ 360997 w 1035345"/>
                  <a:gd name="connsiteY36" fmla="*/ 620764 h 838042"/>
                  <a:gd name="connsiteX37" fmla="*/ 357187 w 1035345"/>
                  <a:gd name="connsiteY37" fmla="*/ 626479 h 838042"/>
                  <a:gd name="connsiteX38" fmla="*/ 355282 w 1035345"/>
                  <a:gd name="connsiteY38" fmla="*/ 632194 h 838042"/>
                  <a:gd name="connsiteX39" fmla="*/ 351472 w 1035345"/>
                  <a:gd name="connsiteY39" fmla="*/ 637909 h 838042"/>
                  <a:gd name="connsiteX40" fmla="*/ 334327 w 1035345"/>
                  <a:gd name="connsiteY40" fmla="*/ 704584 h 838042"/>
                  <a:gd name="connsiteX41" fmla="*/ 332422 w 1035345"/>
                  <a:gd name="connsiteY41" fmla="*/ 756019 h 838042"/>
                  <a:gd name="connsiteX42" fmla="*/ 334327 w 1035345"/>
                  <a:gd name="connsiteY42" fmla="*/ 780784 h 838042"/>
                  <a:gd name="connsiteX43" fmla="*/ 336232 w 1035345"/>
                  <a:gd name="connsiteY43" fmla="*/ 786499 h 838042"/>
                  <a:gd name="connsiteX44" fmla="*/ 340042 w 1035345"/>
                  <a:gd name="connsiteY44" fmla="*/ 790309 h 838042"/>
                  <a:gd name="connsiteX45" fmla="*/ 368617 w 1035345"/>
                  <a:gd name="connsiteY45" fmla="*/ 836029 h 838042"/>
                  <a:gd name="connsiteX46" fmla="*/ 391477 w 1035345"/>
                  <a:gd name="connsiteY46" fmla="*/ 837934 h 838042"/>
                  <a:gd name="connsiteX47" fmla="*/ 399287 w 1035345"/>
                  <a:gd name="connsiteY47" fmla="*/ 833530 h 838042"/>
                  <a:gd name="connsiteX48" fmla="*/ 404812 w 1035345"/>
                  <a:gd name="connsiteY48" fmla="*/ 784594 h 838042"/>
                  <a:gd name="connsiteX49" fmla="*/ 408622 w 1035345"/>
                  <a:gd name="connsiteY49" fmla="*/ 727444 h 838042"/>
                  <a:gd name="connsiteX50" fmla="*/ 425767 w 1035345"/>
                  <a:gd name="connsiteY50" fmla="*/ 672199 h 838042"/>
                  <a:gd name="connsiteX51" fmla="*/ 431482 w 1035345"/>
                  <a:gd name="connsiteY51" fmla="*/ 658864 h 838042"/>
                  <a:gd name="connsiteX52" fmla="*/ 445964 w 1035345"/>
                  <a:gd name="connsiteY52" fmla="*/ 626947 h 838042"/>
                  <a:gd name="connsiteX53" fmla="*/ 466169 w 1035345"/>
                  <a:gd name="connsiteY53" fmla="*/ 600072 h 838042"/>
                  <a:gd name="connsiteX54" fmla="*/ 525390 w 1035345"/>
                  <a:gd name="connsiteY54" fmla="*/ 565123 h 838042"/>
                  <a:gd name="connsiteX55" fmla="*/ 601228 w 1035345"/>
                  <a:gd name="connsiteY55" fmla="*/ 550915 h 838042"/>
                  <a:gd name="connsiteX56" fmla="*/ 709681 w 1035345"/>
                  <a:gd name="connsiteY56" fmla="*/ 612819 h 838042"/>
                  <a:gd name="connsiteX57" fmla="*/ 782002 w 1035345"/>
                  <a:gd name="connsiteY57" fmla="*/ 656959 h 838042"/>
                  <a:gd name="connsiteX58" fmla="*/ 806767 w 1035345"/>
                  <a:gd name="connsiteY58" fmla="*/ 632194 h 838042"/>
                  <a:gd name="connsiteX59" fmla="*/ 802957 w 1035345"/>
                  <a:gd name="connsiteY59" fmla="*/ 601714 h 838042"/>
                  <a:gd name="connsiteX60" fmla="*/ 764676 w 1035345"/>
                  <a:gd name="connsiteY60" fmla="*/ 562523 h 838042"/>
                  <a:gd name="connsiteX61" fmla="*/ 652462 w 1035345"/>
                  <a:gd name="connsiteY61" fmla="*/ 479794 h 838042"/>
                  <a:gd name="connsiteX62" fmla="*/ 648652 w 1035345"/>
                  <a:gd name="connsiteY62" fmla="*/ 462649 h 838042"/>
                  <a:gd name="connsiteX63" fmla="*/ 660082 w 1035345"/>
                  <a:gd name="connsiteY63" fmla="*/ 426454 h 838042"/>
                  <a:gd name="connsiteX64" fmla="*/ 728662 w 1035345"/>
                  <a:gd name="connsiteY64" fmla="*/ 405499 h 838042"/>
                  <a:gd name="connsiteX65" fmla="*/ 815618 w 1035345"/>
                  <a:gd name="connsiteY65" fmla="*/ 406906 h 838042"/>
                  <a:gd name="connsiteX66" fmla="*/ 908111 w 1035345"/>
                  <a:gd name="connsiteY66" fmla="*/ 417646 h 838042"/>
                  <a:gd name="connsiteX67" fmla="*/ 1004170 w 1035345"/>
                  <a:gd name="connsiteY67" fmla="*/ 426835 h 838042"/>
                  <a:gd name="connsiteX68" fmla="*/ 1034329 w 1035345"/>
                  <a:gd name="connsiteY68" fmla="*/ 402711 h 838042"/>
                  <a:gd name="connsiteX69" fmla="*/ 1022394 w 1035345"/>
                  <a:gd name="connsiteY69" fmla="*/ 377797 h 838042"/>
                  <a:gd name="connsiteX70" fmla="*/ 966769 w 1035345"/>
                  <a:gd name="connsiteY70" fmla="*/ 358029 h 838042"/>
                  <a:gd name="connsiteX71" fmla="*/ 829627 w 1035345"/>
                  <a:gd name="connsiteY71" fmla="*/ 357874 h 838042"/>
                  <a:gd name="connsiteX72" fmla="*/ 757691 w 1035345"/>
                  <a:gd name="connsiteY72" fmla="*/ 361702 h 838042"/>
                  <a:gd name="connsiteX73" fmla="*/ 673417 w 1035345"/>
                  <a:gd name="connsiteY73" fmla="*/ 369304 h 838042"/>
                  <a:gd name="connsiteX74" fmla="*/ 646747 w 1035345"/>
                  <a:gd name="connsiteY74" fmla="*/ 338824 h 838042"/>
                  <a:gd name="connsiteX75" fmla="*/ 678283 w 1035345"/>
                  <a:gd name="connsiteY75" fmla="*/ 304962 h 838042"/>
                  <a:gd name="connsiteX76" fmla="*/ 709612 w 1035345"/>
                  <a:gd name="connsiteY76" fmla="*/ 283579 h 838042"/>
                  <a:gd name="connsiteX77" fmla="*/ 745807 w 1035345"/>
                  <a:gd name="connsiteY77" fmla="*/ 251194 h 838042"/>
                  <a:gd name="connsiteX78" fmla="*/ 784899 w 1035345"/>
                  <a:gd name="connsiteY78" fmla="*/ 213846 h 838042"/>
                  <a:gd name="connsiteX79" fmla="*/ 748281 w 1035345"/>
                  <a:gd name="connsiteY79" fmla="*/ 201789 h 838042"/>
                  <a:gd name="connsiteX80" fmla="*/ 696277 w 1035345"/>
                  <a:gd name="connsiteY80" fmla="*/ 226429 h 838042"/>
                  <a:gd name="connsiteX81" fmla="*/ 658558 w 1035345"/>
                  <a:gd name="connsiteY81" fmla="*/ 257626 h 838042"/>
                  <a:gd name="connsiteX82" fmla="*/ 617881 w 1035345"/>
                  <a:gd name="connsiteY82" fmla="*/ 286712 h 838042"/>
                  <a:gd name="connsiteX83" fmla="*/ 566737 w 1035345"/>
                  <a:gd name="connsiteY83" fmla="*/ 287389 h 838042"/>
                  <a:gd name="connsiteX84" fmla="*/ 532447 w 1035345"/>
                  <a:gd name="connsiteY84" fmla="*/ 274054 h 838042"/>
                  <a:gd name="connsiteX85" fmla="*/ 509587 w 1035345"/>
                  <a:gd name="connsiteY85" fmla="*/ 235954 h 838042"/>
                  <a:gd name="connsiteX86" fmla="*/ 511492 w 1035345"/>
                  <a:gd name="connsiteY86" fmla="*/ 171184 h 838042"/>
                  <a:gd name="connsiteX87" fmla="*/ 510194 w 1035345"/>
                  <a:gd name="connsiteY87" fmla="*/ 73485 h 838042"/>
                  <a:gd name="connsiteX88" fmla="*/ 455996 w 1035345"/>
                  <a:gd name="connsiteY88" fmla="*/ 11248 h 838042"/>
                  <a:gd name="connsiteX89" fmla="*/ 444350 w 1035345"/>
                  <a:gd name="connsiteY89" fmla="*/ 75864 h 838042"/>
                  <a:gd name="connsiteX90" fmla="*/ 441106 w 1035345"/>
                  <a:gd name="connsiteY90" fmla="*/ 132660 h 838042"/>
                  <a:gd name="connsiteX91" fmla="*/ 437934 w 1035345"/>
                  <a:gd name="connsiteY91"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95347 w 1035345"/>
                  <a:gd name="connsiteY17" fmla="*/ 364030 h 838042"/>
                  <a:gd name="connsiteX18" fmla="*/ 305151 w 1035345"/>
                  <a:gd name="connsiteY18" fmla="*/ 410802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307657 w 1035345"/>
                  <a:gd name="connsiteY27" fmla="*/ 533134 h 838042"/>
                  <a:gd name="connsiteX28" fmla="*/ 322897 w 1035345"/>
                  <a:gd name="connsiteY28" fmla="*/ 540754 h 838042"/>
                  <a:gd name="connsiteX29" fmla="*/ 334327 w 1035345"/>
                  <a:gd name="connsiteY29" fmla="*/ 546469 h 838042"/>
                  <a:gd name="connsiteX30" fmla="*/ 343852 w 1035345"/>
                  <a:gd name="connsiteY30" fmla="*/ 554089 h 838042"/>
                  <a:gd name="connsiteX31" fmla="*/ 355282 w 1035345"/>
                  <a:gd name="connsiteY31" fmla="*/ 561709 h 838042"/>
                  <a:gd name="connsiteX32" fmla="*/ 360997 w 1035345"/>
                  <a:gd name="connsiteY32" fmla="*/ 565519 h 838042"/>
                  <a:gd name="connsiteX33" fmla="*/ 366712 w 1035345"/>
                  <a:gd name="connsiteY33" fmla="*/ 609334 h 838042"/>
                  <a:gd name="connsiteX34" fmla="*/ 362902 w 1035345"/>
                  <a:gd name="connsiteY34" fmla="*/ 615049 h 838042"/>
                  <a:gd name="connsiteX35" fmla="*/ 360997 w 1035345"/>
                  <a:gd name="connsiteY35" fmla="*/ 620764 h 838042"/>
                  <a:gd name="connsiteX36" fmla="*/ 357187 w 1035345"/>
                  <a:gd name="connsiteY36" fmla="*/ 626479 h 838042"/>
                  <a:gd name="connsiteX37" fmla="*/ 355282 w 1035345"/>
                  <a:gd name="connsiteY37" fmla="*/ 632194 h 838042"/>
                  <a:gd name="connsiteX38" fmla="*/ 351472 w 1035345"/>
                  <a:gd name="connsiteY38" fmla="*/ 637909 h 838042"/>
                  <a:gd name="connsiteX39" fmla="*/ 334327 w 1035345"/>
                  <a:gd name="connsiteY39" fmla="*/ 704584 h 838042"/>
                  <a:gd name="connsiteX40" fmla="*/ 332422 w 1035345"/>
                  <a:gd name="connsiteY40" fmla="*/ 756019 h 838042"/>
                  <a:gd name="connsiteX41" fmla="*/ 334327 w 1035345"/>
                  <a:gd name="connsiteY41" fmla="*/ 780784 h 838042"/>
                  <a:gd name="connsiteX42" fmla="*/ 336232 w 1035345"/>
                  <a:gd name="connsiteY42" fmla="*/ 786499 h 838042"/>
                  <a:gd name="connsiteX43" fmla="*/ 340042 w 1035345"/>
                  <a:gd name="connsiteY43" fmla="*/ 790309 h 838042"/>
                  <a:gd name="connsiteX44" fmla="*/ 368617 w 1035345"/>
                  <a:gd name="connsiteY44" fmla="*/ 836029 h 838042"/>
                  <a:gd name="connsiteX45" fmla="*/ 391477 w 1035345"/>
                  <a:gd name="connsiteY45" fmla="*/ 837934 h 838042"/>
                  <a:gd name="connsiteX46" fmla="*/ 399287 w 1035345"/>
                  <a:gd name="connsiteY46" fmla="*/ 833530 h 838042"/>
                  <a:gd name="connsiteX47" fmla="*/ 404812 w 1035345"/>
                  <a:gd name="connsiteY47" fmla="*/ 784594 h 838042"/>
                  <a:gd name="connsiteX48" fmla="*/ 408622 w 1035345"/>
                  <a:gd name="connsiteY48" fmla="*/ 727444 h 838042"/>
                  <a:gd name="connsiteX49" fmla="*/ 425767 w 1035345"/>
                  <a:gd name="connsiteY49" fmla="*/ 672199 h 838042"/>
                  <a:gd name="connsiteX50" fmla="*/ 431482 w 1035345"/>
                  <a:gd name="connsiteY50" fmla="*/ 658864 h 838042"/>
                  <a:gd name="connsiteX51" fmla="*/ 445964 w 1035345"/>
                  <a:gd name="connsiteY51" fmla="*/ 626947 h 838042"/>
                  <a:gd name="connsiteX52" fmla="*/ 466169 w 1035345"/>
                  <a:gd name="connsiteY52" fmla="*/ 600072 h 838042"/>
                  <a:gd name="connsiteX53" fmla="*/ 525390 w 1035345"/>
                  <a:gd name="connsiteY53" fmla="*/ 565123 h 838042"/>
                  <a:gd name="connsiteX54" fmla="*/ 601228 w 1035345"/>
                  <a:gd name="connsiteY54" fmla="*/ 550915 h 838042"/>
                  <a:gd name="connsiteX55" fmla="*/ 709681 w 1035345"/>
                  <a:gd name="connsiteY55" fmla="*/ 612819 h 838042"/>
                  <a:gd name="connsiteX56" fmla="*/ 782002 w 1035345"/>
                  <a:gd name="connsiteY56" fmla="*/ 656959 h 838042"/>
                  <a:gd name="connsiteX57" fmla="*/ 806767 w 1035345"/>
                  <a:gd name="connsiteY57" fmla="*/ 632194 h 838042"/>
                  <a:gd name="connsiteX58" fmla="*/ 802957 w 1035345"/>
                  <a:gd name="connsiteY58" fmla="*/ 601714 h 838042"/>
                  <a:gd name="connsiteX59" fmla="*/ 764676 w 1035345"/>
                  <a:gd name="connsiteY59" fmla="*/ 562523 h 838042"/>
                  <a:gd name="connsiteX60" fmla="*/ 652462 w 1035345"/>
                  <a:gd name="connsiteY60" fmla="*/ 479794 h 838042"/>
                  <a:gd name="connsiteX61" fmla="*/ 648652 w 1035345"/>
                  <a:gd name="connsiteY61" fmla="*/ 462649 h 838042"/>
                  <a:gd name="connsiteX62" fmla="*/ 660082 w 1035345"/>
                  <a:gd name="connsiteY62" fmla="*/ 426454 h 838042"/>
                  <a:gd name="connsiteX63" fmla="*/ 728662 w 1035345"/>
                  <a:gd name="connsiteY63" fmla="*/ 405499 h 838042"/>
                  <a:gd name="connsiteX64" fmla="*/ 815618 w 1035345"/>
                  <a:gd name="connsiteY64" fmla="*/ 406906 h 838042"/>
                  <a:gd name="connsiteX65" fmla="*/ 908111 w 1035345"/>
                  <a:gd name="connsiteY65" fmla="*/ 417646 h 838042"/>
                  <a:gd name="connsiteX66" fmla="*/ 1004170 w 1035345"/>
                  <a:gd name="connsiteY66" fmla="*/ 426835 h 838042"/>
                  <a:gd name="connsiteX67" fmla="*/ 1034329 w 1035345"/>
                  <a:gd name="connsiteY67" fmla="*/ 402711 h 838042"/>
                  <a:gd name="connsiteX68" fmla="*/ 1022394 w 1035345"/>
                  <a:gd name="connsiteY68" fmla="*/ 377797 h 838042"/>
                  <a:gd name="connsiteX69" fmla="*/ 966769 w 1035345"/>
                  <a:gd name="connsiteY69" fmla="*/ 358029 h 838042"/>
                  <a:gd name="connsiteX70" fmla="*/ 829627 w 1035345"/>
                  <a:gd name="connsiteY70" fmla="*/ 357874 h 838042"/>
                  <a:gd name="connsiteX71" fmla="*/ 757691 w 1035345"/>
                  <a:gd name="connsiteY71" fmla="*/ 361702 h 838042"/>
                  <a:gd name="connsiteX72" fmla="*/ 673417 w 1035345"/>
                  <a:gd name="connsiteY72" fmla="*/ 369304 h 838042"/>
                  <a:gd name="connsiteX73" fmla="*/ 646747 w 1035345"/>
                  <a:gd name="connsiteY73" fmla="*/ 338824 h 838042"/>
                  <a:gd name="connsiteX74" fmla="*/ 678283 w 1035345"/>
                  <a:gd name="connsiteY74" fmla="*/ 304962 h 838042"/>
                  <a:gd name="connsiteX75" fmla="*/ 709612 w 1035345"/>
                  <a:gd name="connsiteY75" fmla="*/ 283579 h 838042"/>
                  <a:gd name="connsiteX76" fmla="*/ 745807 w 1035345"/>
                  <a:gd name="connsiteY76" fmla="*/ 251194 h 838042"/>
                  <a:gd name="connsiteX77" fmla="*/ 784899 w 1035345"/>
                  <a:gd name="connsiteY77" fmla="*/ 213846 h 838042"/>
                  <a:gd name="connsiteX78" fmla="*/ 748281 w 1035345"/>
                  <a:gd name="connsiteY78" fmla="*/ 201789 h 838042"/>
                  <a:gd name="connsiteX79" fmla="*/ 696277 w 1035345"/>
                  <a:gd name="connsiteY79" fmla="*/ 226429 h 838042"/>
                  <a:gd name="connsiteX80" fmla="*/ 658558 w 1035345"/>
                  <a:gd name="connsiteY80" fmla="*/ 257626 h 838042"/>
                  <a:gd name="connsiteX81" fmla="*/ 617881 w 1035345"/>
                  <a:gd name="connsiteY81" fmla="*/ 286712 h 838042"/>
                  <a:gd name="connsiteX82" fmla="*/ 566737 w 1035345"/>
                  <a:gd name="connsiteY82" fmla="*/ 287389 h 838042"/>
                  <a:gd name="connsiteX83" fmla="*/ 532447 w 1035345"/>
                  <a:gd name="connsiteY83" fmla="*/ 274054 h 838042"/>
                  <a:gd name="connsiteX84" fmla="*/ 509587 w 1035345"/>
                  <a:gd name="connsiteY84" fmla="*/ 235954 h 838042"/>
                  <a:gd name="connsiteX85" fmla="*/ 511492 w 1035345"/>
                  <a:gd name="connsiteY85" fmla="*/ 171184 h 838042"/>
                  <a:gd name="connsiteX86" fmla="*/ 510194 w 1035345"/>
                  <a:gd name="connsiteY86" fmla="*/ 73485 h 838042"/>
                  <a:gd name="connsiteX87" fmla="*/ 455996 w 1035345"/>
                  <a:gd name="connsiteY87" fmla="*/ 11248 h 838042"/>
                  <a:gd name="connsiteX88" fmla="*/ 444350 w 1035345"/>
                  <a:gd name="connsiteY88" fmla="*/ 75864 h 838042"/>
                  <a:gd name="connsiteX89" fmla="*/ 441106 w 1035345"/>
                  <a:gd name="connsiteY89" fmla="*/ 132660 h 838042"/>
                  <a:gd name="connsiteX90" fmla="*/ 437934 w 1035345"/>
                  <a:gd name="connsiteY90"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95347 w 1035345"/>
                  <a:gd name="connsiteY17" fmla="*/ 364030 h 838042"/>
                  <a:gd name="connsiteX18" fmla="*/ 305151 w 1035345"/>
                  <a:gd name="connsiteY18" fmla="*/ 410802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307657 w 1035345"/>
                  <a:gd name="connsiteY27" fmla="*/ 533134 h 838042"/>
                  <a:gd name="connsiteX28" fmla="*/ 322897 w 1035345"/>
                  <a:gd name="connsiteY28" fmla="*/ 540754 h 838042"/>
                  <a:gd name="connsiteX29" fmla="*/ 334327 w 1035345"/>
                  <a:gd name="connsiteY29" fmla="*/ 546469 h 838042"/>
                  <a:gd name="connsiteX30" fmla="*/ 355282 w 1035345"/>
                  <a:gd name="connsiteY30" fmla="*/ 561709 h 838042"/>
                  <a:gd name="connsiteX31" fmla="*/ 360997 w 1035345"/>
                  <a:gd name="connsiteY31" fmla="*/ 565519 h 838042"/>
                  <a:gd name="connsiteX32" fmla="*/ 366712 w 1035345"/>
                  <a:gd name="connsiteY32" fmla="*/ 609334 h 838042"/>
                  <a:gd name="connsiteX33" fmla="*/ 362902 w 1035345"/>
                  <a:gd name="connsiteY33" fmla="*/ 615049 h 838042"/>
                  <a:gd name="connsiteX34" fmla="*/ 360997 w 1035345"/>
                  <a:gd name="connsiteY34" fmla="*/ 620764 h 838042"/>
                  <a:gd name="connsiteX35" fmla="*/ 357187 w 1035345"/>
                  <a:gd name="connsiteY35" fmla="*/ 626479 h 838042"/>
                  <a:gd name="connsiteX36" fmla="*/ 355282 w 1035345"/>
                  <a:gd name="connsiteY36" fmla="*/ 632194 h 838042"/>
                  <a:gd name="connsiteX37" fmla="*/ 351472 w 1035345"/>
                  <a:gd name="connsiteY37" fmla="*/ 637909 h 838042"/>
                  <a:gd name="connsiteX38" fmla="*/ 334327 w 1035345"/>
                  <a:gd name="connsiteY38" fmla="*/ 704584 h 838042"/>
                  <a:gd name="connsiteX39" fmla="*/ 332422 w 1035345"/>
                  <a:gd name="connsiteY39" fmla="*/ 756019 h 838042"/>
                  <a:gd name="connsiteX40" fmla="*/ 334327 w 1035345"/>
                  <a:gd name="connsiteY40" fmla="*/ 780784 h 838042"/>
                  <a:gd name="connsiteX41" fmla="*/ 336232 w 1035345"/>
                  <a:gd name="connsiteY41" fmla="*/ 786499 h 838042"/>
                  <a:gd name="connsiteX42" fmla="*/ 340042 w 1035345"/>
                  <a:gd name="connsiteY42" fmla="*/ 790309 h 838042"/>
                  <a:gd name="connsiteX43" fmla="*/ 368617 w 1035345"/>
                  <a:gd name="connsiteY43" fmla="*/ 836029 h 838042"/>
                  <a:gd name="connsiteX44" fmla="*/ 391477 w 1035345"/>
                  <a:gd name="connsiteY44" fmla="*/ 837934 h 838042"/>
                  <a:gd name="connsiteX45" fmla="*/ 399287 w 1035345"/>
                  <a:gd name="connsiteY45" fmla="*/ 833530 h 838042"/>
                  <a:gd name="connsiteX46" fmla="*/ 404812 w 1035345"/>
                  <a:gd name="connsiteY46" fmla="*/ 784594 h 838042"/>
                  <a:gd name="connsiteX47" fmla="*/ 408622 w 1035345"/>
                  <a:gd name="connsiteY47" fmla="*/ 727444 h 838042"/>
                  <a:gd name="connsiteX48" fmla="*/ 425767 w 1035345"/>
                  <a:gd name="connsiteY48" fmla="*/ 672199 h 838042"/>
                  <a:gd name="connsiteX49" fmla="*/ 431482 w 1035345"/>
                  <a:gd name="connsiteY49" fmla="*/ 658864 h 838042"/>
                  <a:gd name="connsiteX50" fmla="*/ 445964 w 1035345"/>
                  <a:gd name="connsiteY50" fmla="*/ 626947 h 838042"/>
                  <a:gd name="connsiteX51" fmla="*/ 466169 w 1035345"/>
                  <a:gd name="connsiteY51" fmla="*/ 600072 h 838042"/>
                  <a:gd name="connsiteX52" fmla="*/ 525390 w 1035345"/>
                  <a:gd name="connsiteY52" fmla="*/ 565123 h 838042"/>
                  <a:gd name="connsiteX53" fmla="*/ 601228 w 1035345"/>
                  <a:gd name="connsiteY53" fmla="*/ 550915 h 838042"/>
                  <a:gd name="connsiteX54" fmla="*/ 709681 w 1035345"/>
                  <a:gd name="connsiteY54" fmla="*/ 612819 h 838042"/>
                  <a:gd name="connsiteX55" fmla="*/ 782002 w 1035345"/>
                  <a:gd name="connsiteY55" fmla="*/ 656959 h 838042"/>
                  <a:gd name="connsiteX56" fmla="*/ 806767 w 1035345"/>
                  <a:gd name="connsiteY56" fmla="*/ 632194 h 838042"/>
                  <a:gd name="connsiteX57" fmla="*/ 802957 w 1035345"/>
                  <a:gd name="connsiteY57" fmla="*/ 601714 h 838042"/>
                  <a:gd name="connsiteX58" fmla="*/ 764676 w 1035345"/>
                  <a:gd name="connsiteY58" fmla="*/ 562523 h 838042"/>
                  <a:gd name="connsiteX59" fmla="*/ 652462 w 1035345"/>
                  <a:gd name="connsiteY59" fmla="*/ 479794 h 838042"/>
                  <a:gd name="connsiteX60" fmla="*/ 648652 w 1035345"/>
                  <a:gd name="connsiteY60" fmla="*/ 462649 h 838042"/>
                  <a:gd name="connsiteX61" fmla="*/ 660082 w 1035345"/>
                  <a:gd name="connsiteY61" fmla="*/ 426454 h 838042"/>
                  <a:gd name="connsiteX62" fmla="*/ 728662 w 1035345"/>
                  <a:gd name="connsiteY62" fmla="*/ 405499 h 838042"/>
                  <a:gd name="connsiteX63" fmla="*/ 815618 w 1035345"/>
                  <a:gd name="connsiteY63" fmla="*/ 406906 h 838042"/>
                  <a:gd name="connsiteX64" fmla="*/ 908111 w 1035345"/>
                  <a:gd name="connsiteY64" fmla="*/ 417646 h 838042"/>
                  <a:gd name="connsiteX65" fmla="*/ 1004170 w 1035345"/>
                  <a:gd name="connsiteY65" fmla="*/ 426835 h 838042"/>
                  <a:gd name="connsiteX66" fmla="*/ 1034329 w 1035345"/>
                  <a:gd name="connsiteY66" fmla="*/ 402711 h 838042"/>
                  <a:gd name="connsiteX67" fmla="*/ 1022394 w 1035345"/>
                  <a:gd name="connsiteY67" fmla="*/ 377797 h 838042"/>
                  <a:gd name="connsiteX68" fmla="*/ 966769 w 1035345"/>
                  <a:gd name="connsiteY68" fmla="*/ 358029 h 838042"/>
                  <a:gd name="connsiteX69" fmla="*/ 829627 w 1035345"/>
                  <a:gd name="connsiteY69" fmla="*/ 357874 h 838042"/>
                  <a:gd name="connsiteX70" fmla="*/ 757691 w 1035345"/>
                  <a:gd name="connsiteY70" fmla="*/ 361702 h 838042"/>
                  <a:gd name="connsiteX71" fmla="*/ 673417 w 1035345"/>
                  <a:gd name="connsiteY71" fmla="*/ 369304 h 838042"/>
                  <a:gd name="connsiteX72" fmla="*/ 646747 w 1035345"/>
                  <a:gd name="connsiteY72" fmla="*/ 338824 h 838042"/>
                  <a:gd name="connsiteX73" fmla="*/ 678283 w 1035345"/>
                  <a:gd name="connsiteY73" fmla="*/ 304962 h 838042"/>
                  <a:gd name="connsiteX74" fmla="*/ 709612 w 1035345"/>
                  <a:gd name="connsiteY74" fmla="*/ 283579 h 838042"/>
                  <a:gd name="connsiteX75" fmla="*/ 745807 w 1035345"/>
                  <a:gd name="connsiteY75" fmla="*/ 251194 h 838042"/>
                  <a:gd name="connsiteX76" fmla="*/ 784899 w 1035345"/>
                  <a:gd name="connsiteY76" fmla="*/ 213846 h 838042"/>
                  <a:gd name="connsiteX77" fmla="*/ 748281 w 1035345"/>
                  <a:gd name="connsiteY77" fmla="*/ 201789 h 838042"/>
                  <a:gd name="connsiteX78" fmla="*/ 696277 w 1035345"/>
                  <a:gd name="connsiteY78" fmla="*/ 226429 h 838042"/>
                  <a:gd name="connsiteX79" fmla="*/ 658558 w 1035345"/>
                  <a:gd name="connsiteY79" fmla="*/ 257626 h 838042"/>
                  <a:gd name="connsiteX80" fmla="*/ 617881 w 1035345"/>
                  <a:gd name="connsiteY80" fmla="*/ 286712 h 838042"/>
                  <a:gd name="connsiteX81" fmla="*/ 566737 w 1035345"/>
                  <a:gd name="connsiteY81" fmla="*/ 287389 h 838042"/>
                  <a:gd name="connsiteX82" fmla="*/ 532447 w 1035345"/>
                  <a:gd name="connsiteY82" fmla="*/ 274054 h 838042"/>
                  <a:gd name="connsiteX83" fmla="*/ 509587 w 1035345"/>
                  <a:gd name="connsiteY83" fmla="*/ 235954 h 838042"/>
                  <a:gd name="connsiteX84" fmla="*/ 511492 w 1035345"/>
                  <a:gd name="connsiteY84" fmla="*/ 171184 h 838042"/>
                  <a:gd name="connsiteX85" fmla="*/ 510194 w 1035345"/>
                  <a:gd name="connsiteY85" fmla="*/ 73485 h 838042"/>
                  <a:gd name="connsiteX86" fmla="*/ 455996 w 1035345"/>
                  <a:gd name="connsiteY86" fmla="*/ 11248 h 838042"/>
                  <a:gd name="connsiteX87" fmla="*/ 444350 w 1035345"/>
                  <a:gd name="connsiteY87" fmla="*/ 75864 h 838042"/>
                  <a:gd name="connsiteX88" fmla="*/ 441106 w 1035345"/>
                  <a:gd name="connsiteY88" fmla="*/ 132660 h 838042"/>
                  <a:gd name="connsiteX89" fmla="*/ 437934 w 1035345"/>
                  <a:gd name="connsiteY89"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95347 w 1035345"/>
                  <a:gd name="connsiteY17" fmla="*/ 364030 h 838042"/>
                  <a:gd name="connsiteX18" fmla="*/ 305151 w 1035345"/>
                  <a:gd name="connsiteY18" fmla="*/ 410802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307657 w 1035345"/>
                  <a:gd name="connsiteY27" fmla="*/ 533134 h 838042"/>
                  <a:gd name="connsiteX28" fmla="*/ 322897 w 1035345"/>
                  <a:gd name="connsiteY28" fmla="*/ 540754 h 838042"/>
                  <a:gd name="connsiteX29" fmla="*/ 355282 w 1035345"/>
                  <a:gd name="connsiteY29" fmla="*/ 561709 h 838042"/>
                  <a:gd name="connsiteX30" fmla="*/ 360997 w 1035345"/>
                  <a:gd name="connsiteY30" fmla="*/ 565519 h 838042"/>
                  <a:gd name="connsiteX31" fmla="*/ 366712 w 1035345"/>
                  <a:gd name="connsiteY31" fmla="*/ 609334 h 838042"/>
                  <a:gd name="connsiteX32" fmla="*/ 362902 w 1035345"/>
                  <a:gd name="connsiteY32" fmla="*/ 615049 h 838042"/>
                  <a:gd name="connsiteX33" fmla="*/ 360997 w 1035345"/>
                  <a:gd name="connsiteY33" fmla="*/ 620764 h 838042"/>
                  <a:gd name="connsiteX34" fmla="*/ 357187 w 1035345"/>
                  <a:gd name="connsiteY34" fmla="*/ 626479 h 838042"/>
                  <a:gd name="connsiteX35" fmla="*/ 355282 w 1035345"/>
                  <a:gd name="connsiteY35" fmla="*/ 632194 h 838042"/>
                  <a:gd name="connsiteX36" fmla="*/ 351472 w 1035345"/>
                  <a:gd name="connsiteY36" fmla="*/ 637909 h 838042"/>
                  <a:gd name="connsiteX37" fmla="*/ 334327 w 1035345"/>
                  <a:gd name="connsiteY37" fmla="*/ 704584 h 838042"/>
                  <a:gd name="connsiteX38" fmla="*/ 332422 w 1035345"/>
                  <a:gd name="connsiteY38" fmla="*/ 756019 h 838042"/>
                  <a:gd name="connsiteX39" fmla="*/ 334327 w 1035345"/>
                  <a:gd name="connsiteY39" fmla="*/ 780784 h 838042"/>
                  <a:gd name="connsiteX40" fmla="*/ 336232 w 1035345"/>
                  <a:gd name="connsiteY40" fmla="*/ 786499 h 838042"/>
                  <a:gd name="connsiteX41" fmla="*/ 340042 w 1035345"/>
                  <a:gd name="connsiteY41" fmla="*/ 790309 h 838042"/>
                  <a:gd name="connsiteX42" fmla="*/ 368617 w 1035345"/>
                  <a:gd name="connsiteY42" fmla="*/ 836029 h 838042"/>
                  <a:gd name="connsiteX43" fmla="*/ 391477 w 1035345"/>
                  <a:gd name="connsiteY43" fmla="*/ 837934 h 838042"/>
                  <a:gd name="connsiteX44" fmla="*/ 399287 w 1035345"/>
                  <a:gd name="connsiteY44" fmla="*/ 833530 h 838042"/>
                  <a:gd name="connsiteX45" fmla="*/ 404812 w 1035345"/>
                  <a:gd name="connsiteY45" fmla="*/ 784594 h 838042"/>
                  <a:gd name="connsiteX46" fmla="*/ 408622 w 1035345"/>
                  <a:gd name="connsiteY46" fmla="*/ 727444 h 838042"/>
                  <a:gd name="connsiteX47" fmla="*/ 425767 w 1035345"/>
                  <a:gd name="connsiteY47" fmla="*/ 672199 h 838042"/>
                  <a:gd name="connsiteX48" fmla="*/ 431482 w 1035345"/>
                  <a:gd name="connsiteY48" fmla="*/ 658864 h 838042"/>
                  <a:gd name="connsiteX49" fmla="*/ 445964 w 1035345"/>
                  <a:gd name="connsiteY49" fmla="*/ 626947 h 838042"/>
                  <a:gd name="connsiteX50" fmla="*/ 466169 w 1035345"/>
                  <a:gd name="connsiteY50" fmla="*/ 600072 h 838042"/>
                  <a:gd name="connsiteX51" fmla="*/ 525390 w 1035345"/>
                  <a:gd name="connsiteY51" fmla="*/ 565123 h 838042"/>
                  <a:gd name="connsiteX52" fmla="*/ 601228 w 1035345"/>
                  <a:gd name="connsiteY52" fmla="*/ 550915 h 838042"/>
                  <a:gd name="connsiteX53" fmla="*/ 709681 w 1035345"/>
                  <a:gd name="connsiteY53" fmla="*/ 612819 h 838042"/>
                  <a:gd name="connsiteX54" fmla="*/ 782002 w 1035345"/>
                  <a:gd name="connsiteY54" fmla="*/ 656959 h 838042"/>
                  <a:gd name="connsiteX55" fmla="*/ 806767 w 1035345"/>
                  <a:gd name="connsiteY55" fmla="*/ 632194 h 838042"/>
                  <a:gd name="connsiteX56" fmla="*/ 802957 w 1035345"/>
                  <a:gd name="connsiteY56" fmla="*/ 601714 h 838042"/>
                  <a:gd name="connsiteX57" fmla="*/ 764676 w 1035345"/>
                  <a:gd name="connsiteY57" fmla="*/ 562523 h 838042"/>
                  <a:gd name="connsiteX58" fmla="*/ 652462 w 1035345"/>
                  <a:gd name="connsiteY58" fmla="*/ 479794 h 838042"/>
                  <a:gd name="connsiteX59" fmla="*/ 648652 w 1035345"/>
                  <a:gd name="connsiteY59" fmla="*/ 462649 h 838042"/>
                  <a:gd name="connsiteX60" fmla="*/ 660082 w 1035345"/>
                  <a:gd name="connsiteY60" fmla="*/ 426454 h 838042"/>
                  <a:gd name="connsiteX61" fmla="*/ 728662 w 1035345"/>
                  <a:gd name="connsiteY61" fmla="*/ 405499 h 838042"/>
                  <a:gd name="connsiteX62" fmla="*/ 815618 w 1035345"/>
                  <a:gd name="connsiteY62" fmla="*/ 406906 h 838042"/>
                  <a:gd name="connsiteX63" fmla="*/ 908111 w 1035345"/>
                  <a:gd name="connsiteY63" fmla="*/ 417646 h 838042"/>
                  <a:gd name="connsiteX64" fmla="*/ 1004170 w 1035345"/>
                  <a:gd name="connsiteY64" fmla="*/ 426835 h 838042"/>
                  <a:gd name="connsiteX65" fmla="*/ 1034329 w 1035345"/>
                  <a:gd name="connsiteY65" fmla="*/ 402711 h 838042"/>
                  <a:gd name="connsiteX66" fmla="*/ 1022394 w 1035345"/>
                  <a:gd name="connsiteY66" fmla="*/ 377797 h 838042"/>
                  <a:gd name="connsiteX67" fmla="*/ 966769 w 1035345"/>
                  <a:gd name="connsiteY67" fmla="*/ 358029 h 838042"/>
                  <a:gd name="connsiteX68" fmla="*/ 829627 w 1035345"/>
                  <a:gd name="connsiteY68" fmla="*/ 357874 h 838042"/>
                  <a:gd name="connsiteX69" fmla="*/ 757691 w 1035345"/>
                  <a:gd name="connsiteY69" fmla="*/ 361702 h 838042"/>
                  <a:gd name="connsiteX70" fmla="*/ 673417 w 1035345"/>
                  <a:gd name="connsiteY70" fmla="*/ 369304 h 838042"/>
                  <a:gd name="connsiteX71" fmla="*/ 646747 w 1035345"/>
                  <a:gd name="connsiteY71" fmla="*/ 338824 h 838042"/>
                  <a:gd name="connsiteX72" fmla="*/ 678283 w 1035345"/>
                  <a:gd name="connsiteY72" fmla="*/ 304962 h 838042"/>
                  <a:gd name="connsiteX73" fmla="*/ 709612 w 1035345"/>
                  <a:gd name="connsiteY73" fmla="*/ 283579 h 838042"/>
                  <a:gd name="connsiteX74" fmla="*/ 745807 w 1035345"/>
                  <a:gd name="connsiteY74" fmla="*/ 251194 h 838042"/>
                  <a:gd name="connsiteX75" fmla="*/ 784899 w 1035345"/>
                  <a:gd name="connsiteY75" fmla="*/ 213846 h 838042"/>
                  <a:gd name="connsiteX76" fmla="*/ 748281 w 1035345"/>
                  <a:gd name="connsiteY76" fmla="*/ 201789 h 838042"/>
                  <a:gd name="connsiteX77" fmla="*/ 696277 w 1035345"/>
                  <a:gd name="connsiteY77" fmla="*/ 226429 h 838042"/>
                  <a:gd name="connsiteX78" fmla="*/ 658558 w 1035345"/>
                  <a:gd name="connsiteY78" fmla="*/ 257626 h 838042"/>
                  <a:gd name="connsiteX79" fmla="*/ 617881 w 1035345"/>
                  <a:gd name="connsiteY79" fmla="*/ 286712 h 838042"/>
                  <a:gd name="connsiteX80" fmla="*/ 566737 w 1035345"/>
                  <a:gd name="connsiteY80" fmla="*/ 287389 h 838042"/>
                  <a:gd name="connsiteX81" fmla="*/ 532447 w 1035345"/>
                  <a:gd name="connsiteY81" fmla="*/ 274054 h 838042"/>
                  <a:gd name="connsiteX82" fmla="*/ 509587 w 1035345"/>
                  <a:gd name="connsiteY82" fmla="*/ 235954 h 838042"/>
                  <a:gd name="connsiteX83" fmla="*/ 511492 w 1035345"/>
                  <a:gd name="connsiteY83" fmla="*/ 171184 h 838042"/>
                  <a:gd name="connsiteX84" fmla="*/ 510194 w 1035345"/>
                  <a:gd name="connsiteY84" fmla="*/ 73485 h 838042"/>
                  <a:gd name="connsiteX85" fmla="*/ 455996 w 1035345"/>
                  <a:gd name="connsiteY85" fmla="*/ 11248 h 838042"/>
                  <a:gd name="connsiteX86" fmla="*/ 444350 w 1035345"/>
                  <a:gd name="connsiteY86" fmla="*/ 75864 h 838042"/>
                  <a:gd name="connsiteX87" fmla="*/ 441106 w 1035345"/>
                  <a:gd name="connsiteY87" fmla="*/ 132660 h 838042"/>
                  <a:gd name="connsiteX88" fmla="*/ 437934 w 1035345"/>
                  <a:gd name="connsiteY88"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95347 w 1035345"/>
                  <a:gd name="connsiteY17" fmla="*/ 364030 h 838042"/>
                  <a:gd name="connsiteX18" fmla="*/ 305151 w 1035345"/>
                  <a:gd name="connsiteY18" fmla="*/ 410802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307657 w 1035345"/>
                  <a:gd name="connsiteY27" fmla="*/ 533134 h 838042"/>
                  <a:gd name="connsiteX28" fmla="*/ 355282 w 1035345"/>
                  <a:gd name="connsiteY28" fmla="*/ 561709 h 838042"/>
                  <a:gd name="connsiteX29" fmla="*/ 360997 w 1035345"/>
                  <a:gd name="connsiteY29" fmla="*/ 565519 h 838042"/>
                  <a:gd name="connsiteX30" fmla="*/ 366712 w 1035345"/>
                  <a:gd name="connsiteY30" fmla="*/ 609334 h 838042"/>
                  <a:gd name="connsiteX31" fmla="*/ 362902 w 1035345"/>
                  <a:gd name="connsiteY31" fmla="*/ 615049 h 838042"/>
                  <a:gd name="connsiteX32" fmla="*/ 360997 w 1035345"/>
                  <a:gd name="connsiteY32" fmla="*/ 620764 h 838042"/>
                  <a:gd name="connsiteX33" fmla="*/ 357187 w 1035345"/>
                  <a:gd name="connsiteY33" fmla="*/ 626479 h 838042"/>
                  <a:gd name="connsiteX34" fmla="*/ 355282 w 1035345"/>
                  <a:gd name="connsiteY34" fmla="*/ 632194 h 838042"/>
                  <a:gd name="connsiteX35" fmla="*/ 351472 w 1035345"/>
                  <a:gd name="connsiteY35" fmla="*/ 637909 h 838042"/>
                  <a:gd name="connsiteX36" fmla="*/ 334327 w 1035345"/>
                  <a:gd name="connsiteY36" fmla="*/ 704584 h 838042"/>
                  <a:gd name="connsiteX37" fmla="*/ 332422 w 1035345"/>
                  <a:gd name="connsiteY37" fmla="*/ 756019 h 838042"/>
                  <a:gd name="connsiteX38" fmla="*/ 334327 w 1035345"/>
                  <a:gd name="connsiteY38" fmla="*/ 780784 h 838042"/>
                  <a:gd name="connsiteX39" fmla="*/ 336232 w 1035345"/>
                  <a:gd name="connsiteY39" fmla="*/ 786499 h 838042"/>
                  <a:gd name="connsiteX40" fmla="*/ 340042 w 1035345"/>
                  <a:gd name="connsiteY40" fmla="*/ 790309 h 838042"/>
                  <a:gd name="connsiteX41" fmla="*/ 368617 w 1035345"/>
                  <a:gd name="connsiteY41" fmla="*/ 836029 h 838042"/>
                  <a:gd name="connsiteX42" fmla="*/ 391477 w 1035345"/>
                  <a:gd name="connsiteY42" fmla="*/ 837934 h 838042"/>
                  <a:gd name="connsiteX43" fmla="*/ 399287 w 1035345"/>
                  <a:gd name="connsiteY43" fmla="*/ 833530 h 838042"/>
                  <a:gd name="connsiteX44" fmla="*/ 404812 w 1035345"/>
                  <a:gd name="connsiteY44" fmla="*/ 784594 h 838042"/>
                  <a:gd name="connsiteX45" fmla="*/ 408622 w 1035345"/>
                  <a:gd name="connsiteY45" fmla="*/ 727444 h 838042"/>
                  <a:gd name="connsiteX46" fmla="*/ 425767 w 1035345"/>
                  <a:gd name="connsiteY46" fmla="*/ 672199 h 838042"/>
                  <a:gd name="connsiteX47" fmla="*/ 431482 w 1035345"/>
                  <a:gd name="connsiteY47" fmla="*/ 658864 h 838042"/>
                  <a:gd name="connsiteX48" fmla="*/ 445964 w 1035345"/>
                  <a:gd name="connsiteY48" fmla="*/ 626947 h 838042"/>
                  <a:gd name="connsiteX49" fmla="*/ 466169 w 1035345"/>
                  <a:gd name="connsiteY49" fmla="*/ 600072 h 838042"/>
                  <a:gd name="connsiteX50" fmla="*/ 525390 w 1035345"/>
                  <a:gd name="connsiteY50" fmla="*/ 565123 h 838042"/>
                  <a:gd name="connsiteX51" fmla="*/ 601228 w 1035345"/>
                  <a:gd name="connsiteY51" fmla="*/ 550915 h 838042"/>
                  <a:gd name="connsiteX52" fmla="*/ 709681 w 1035345"/>
                  <a:gd name="connsiteY52" fmla="*/ 612819 h 838042"/>
                  <a:gd name="connsiteX53" fmla="*/ 782002 w 1035345"/>
                  <a:gd name="connsiteY53" fmla="*/ 656959 h 838042"/>
                  <a:gd name="connsiteX54" fmla="*/ 806767 w 1035345"/>
                  <a:gd name="connsiteY54" fmla="*/ 632194 h 838042"/>
                  <a:gd name="connsiteX55" fmla="*/ 802957 w 1035345"/>
                  <a:gd name="connsiteY55" fmla="*/ 601714 h 838042"/>
                  <a:gd name="connsiteX56" fmla="*/ 764676 w 1035345"/>
                  <a:gd name="connsiteY56" fmla="*/ 562523 h 838042"/>
                  <a:gd name="connsiteX57" fmla="*/ 652462 w 1035345"/>
                  <a:gd name="connsiteY57" fmla="*/ 479794 h 838042"/>
                  <a:gd name="connsiteX58" fmla="*/ 648652 w 1035345"/>
                  <a:gd name="connsiteY58" fmla="*/ 462649 h 838042"/>
                  <a:gd name="connsiteX59" fmla="*/ 660082 w 1035345"/>
                  <a:gd name="connsiteY59" fmla="*/ 426454 h 838042"/>
                  <a:gd name="connsiteX60" fmla="*/ 728662 w 1035345"/>
                  <a:gd name="connsiteY60" fmla="*/ 405499 h 838042"/>
                  <a:gd name="connsiteX61" fmla="*/ 815618 w 1035345"/>
                  <a:gd name="connsiteY61" fmla="*/ 406906 h 838042"/>
                  <a:gd name="connsiteX62" fmla="*/ 908111 w 1035345"/>
                  <a:gd name="connsiteY62" fmla="*/ 417646 h 838042"/>
                  <a:gd name="connsiteX63" fmla="*/ 1004170 w 1035345"/>
                  <a:gd name="connsiteY63" fmla="*/ 426835 h 838042"/>
                  <a:gd name="connsiteX64" fmla="*/ 1034329 w 1035345"/>
                  <a:gd name="connsiteY64" fmla="*/ 402711 h 838042"/>
                  <a:gd name="connsiteX65" fmla="*/ 1022394 w 1035345"/>
                  <a:gd name="connsiteY65" fmla="*/ 377797 h 838042"/>
                  <a:gd name="connsiteX66" fmla="*/ 966769 w 1035345"/>
                  <a:gd name="connsiteY66" fmla="*/ 358029 h 838042"/>
                  <a:gd name="connsiteX67" fmla="*/ 829627 w 1035345"/>
                  <a:gd name="connsiteY67" fmla="*/ 357874 h 838042"/>
                  <a:gd name="connsiteX68" fmla="*/ 757691 w 1035345"/>
                  <a:gd name="connsiteY68" fmla="*/ 361702 h 838042"/>
                  <a:gd name="connsiteX69" fmla="*/ 673417 w 1035345"/>
                  <a:gd name="connsiteY69" fmla="*/ 369304 h 838042"/>
                  <a:gd name="connsiteX70" fmla="*/ 646747 w 1035345"/>
                  <a:gd name="connsiteY70" fmla="*/ 338824 h 838042"/>
                  <a:gd name="connsiteX71" fmla="*/ 678283 w 1035345"/>
                  <a:gd name="connsiteY71" fmla="*/ 304962 h 838042"/>
                  <a:gd name="connsiteX72" fmla="*/ 709612 w 1035345"/>
                  <a:gd name="connsiteY72" fmla="*/ 283579 h 838042"/>
                  <a:gd name="connsiteX73" fmla="*/ 745807 w 1035345"/>
                  <a:gd name="connsiteY73" fmla="*/ 251194 h 838042"/>
                  <a:gd name="connsiteX74" fmla="*/ 784899 w 1035345"/>
                  <a:gd name="connsiteY74" fmla="*/ 213846 h 838042"/>
                  <a:gd name="connsiteX75" fmla="*/ 748281 w 1035345"/>
                  <a:gd name="connsiteY75" fmla="*/ 201789 h 838042"/>
                  <a:gd name="connsiteX76" fmla="*/ 696277 w 1035345"/>
                  <a:gd name="connsiteY76" fmla="*/ 226429 h 838042"/>
                  <a:gd name="connsiteX77" fmla="*/ 658558 w 1035345"/>
                  <a:gd name="connsiteY77" fmla="*/ 257626 h 838042"/>
                  <a:gd name="connsiteX78" fmla="*/ 617881 w 1035345"/>
                  <a:gd name="connsiteY78" fmla="*/ 286712 h 838042"/>
                  <a:gd name="connsiteX79" fmla="*/ 566737 w 1035345"/>
                  <a:gd name="connsiteY79" fmla="*/ 287389 h 838042"/>
                  <a:gd name="connsiteX80" fmla="*/ 532447 w 1035345"/>
                  <a:gd name="connsiteY80" fmla="*/ 274054 h 838042"/>
                  <a:gd name="connsiteX81" fmla="*/ 509587 w 1035345"/>
                  <a:gd name="connsiteY81" fmla="*/ 235954 h 838042"/>
                  <a:gd name="connsiteX82" fmla="*/ 511492 w 1035345"/>
                  <a:gd name="connsiteY82" fmla="*/ 171184 h 838042"/>
                  <a:gd name="connsiteX83" fmla="*/ 510194 w 1035345"/>
                  <a:gd name="connsiteY83" fmla="*/ 73485 h 838042"/>
                  <a:gd name="connsiteX84" fmla="*/ 455996 w 1035345"/>
                  <a:gd name="connsiteY84" fmla="*/ 11248 h 838042"/>
                  <a:gd name="connsiteX85" fmla="*/ 444350 w 1035345"/>
                  <a:gd name="connsiteY85" fmla="*/ 75864 h 838042"/>
                  <a:gd name="connsiteX86" fmla="*/ 441106 w 1035345"/>
                  <a:gd name="connsiteY86" fmla="*/ 132660 h 838042"/>
                  <a:gd name="connsiteX87" fmla="*/ 437934 w 1035345"/>
                  <a:gd name="connsiteY87"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95347 w 1035345"/>
                  <a:gd name="connsiteY17" fmla="*/ 364030 h 838042"/>
                  <a:gd name="connsiteX18" fmla="*/ 305151 w 1035345"/>
                  <a:gd name="connsiteY18" fmla="*/ 410802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307657 w 1035345"/>
                  <a:gd name="connsiteY27" fmla="*/ 533134 h 838042"/>
                  <a:gd name="connsiteX28" fmla="*/ 355282 w 1035345"/>
                  <a:gd name="connsiteY28" fmla="*/ 561709 h 838042"/>
                  <a:gd name="connsiteX29" fmla="*/ 366712 w 1035345"/>
                  <a:gd name="connsiteY29" fmla="*/ 609334 h 838042"/>
                  <a:gd name="connsiteX30" fmla="*/ 362902 w 1035345"/>
                  <a:gd name="connsiteY30" fmla="*/ 615049 h 838042"/>
                  <a:gd name="connsiteX31" fmla="*/ 360997 w 1035345"/>
                  <a:gd name="connsiteY31" fmla="*/ 620764 h 838042"/>
                  <a:gd name="connsiteX32" fmla="*/ 357187 w 1035345"/>
                  <a:gd name="connsiteY32" fmla="*/ 626479 h 838042"/>
                  <a:gd name="connsiteX33" fmla="*/ 355282 w 1035345"/>
                  <a:gd name="connsiteY33" fmla="*/ 632194 h 838042"/>
                  <a:gd name="connsiteX34" fmla="*/ 351472 w 1035345"/>
                  <a:gd name="connsiteY34" fmla="*/ 637909 h 838042"/>
                  <a:gd name="connsiteX35" fmla="*/ 334327 w 1035345"/>
                  <a:gd name="connsiteY35" fmla="*/ 704584 h 838042"/>
                  <a:gd name="connsiteX36" fmla="*/ 332422 w 1035345"/>
                  <a:gd name="connsiteY36" fmla="*/ 756019 h 838042"/>
                  <a:gd name="connsiteX37" fmla="*/ 334327 w 1035345"/>
                  <a:gd name="connsiteY37" fmla="*/ 780784 h 838042"/>
                  <a:gd name="connsiteX38" fmla="*/ 336232 w 1035345"/>
                  <a:gd name="connsiteY38" fmla="*/ 786499 h 838042"/>
                  <a:gd name="connsiteX39" fmla="*/ 340042 w 1035345"/>
                  <a:gd name="connsiteY39" fmla="*/ 790309 h 838042"/>
                  <a:gd name="connsiteX40" fmla="*/ 368617 w 1035345"/>
                  <a:gd name="connsiteY40" fmla="*/ 836029 h 838042"/>
                  <a:gd name="connsiteX41" fmla="*/ 391477 w 1035345"/>
                  <a:gd name="connsiteY41" fmla="*/ 837934 h 838042"/>
                  <a:gd name="connsiteX42" fmla="*/ 399287 w 1035345"/>
                  <a:gd name="connsiteY42" fmla="*/ 833530 h 838042"/>
                  <a:gd name="connsiteX43" fmla="*/ 404812 w 1035345"/>
                  <a:gd name="connsiteY43" fmla="*/ 784594 h 838042"/>
                  <a:gd name="connsiteX44" fmla="*/ 408622 w 1035345"/>
                  <a:gd name="connsiteY44" fmla="*/ 727444 h 838042"/>
                  <a:gd name="connsiteX45" fmla="*/ 425767 w 1035345"/>
                  <a:gd name="connsiteY45" fmla="*/ 672199 h 838042"/>
                  <a:gd name="connsiteX46" fmla="*/ 431482 w 1035345"/>
                  <a:gd name="connsiteY46" fmla="*/ 658864 h 838042"/>
                  <a:gd name="connsiteX47" fmla="*/ 445964 w 1035345"/>
                  <a:gd name="connsiteY47" fmla="*/ 626947 h 838042"/>
                  <a:gd name="connsiteX48" fmla="*/ 466169 w 1035345"/>
                  <a:gd name="connsiteY48" fmla="*/ 600072 h 838042"/>
                  <a:gd name="connsiteX49" fmla="*/ 525390 w 1035345"/>
                  <a:gd name="connsiteY49" fmla="*/ 565123 h 838042"/>
                  <a:gd name="connsiteX50" fmla="*/ 601228 w 1035345"/>
                  <a:gd name="connsiteY50" fmla="*/ 550915 h 838042"/>
                  <a:gd name="connsiteX51" fmla="*/ 709681 w 1035345"/>
                  <a:gd name="connsiteY51" fmla="*/ 612819 h 838042"/>
                  <a:gd name="connsiteX52" fmla="*/ 782002 w 1035345"/>
                  <a:gd name="connsiteY52" fmla="*/ 656959 h 838042"/>
                  <a:gd name="connsiteX53" fmla="*/ 806767 w 1035345"/>
                  <a:gd name="connsiteY53" fmla="*/ 632194 h 838042"/>
                  <a:gd name="connsiteX54" fmla="*/ 802957 w 1035345"/>
                  <a:gd name="connsiteY54" fmla="*/ 601714 h 838042"/>
                  <a:gd name="connsiteX55" fmla="*/ 764676 w 1035345"/>
                  <a:gd name="connsiteY55" fmla="*/ 562523 h 838042"/>
                  <a:gd name="connsiteX56" fmla="*/ 652462 w 1035345"/>
                  <a:gd name="connsiteY56" fmla="*/ 479794 h 838042"/>
                  <a:gd name="connsiteX57" fmla="*/ 648652 w 1035345"/>
                  <a:gd name="connsiteY57" fmla="*/ 462649 h 838042"/>
                  <a:gd name="connsiteX58" fmla="*/ 660082 w 1035345"/>
                  <a:gd name="connsiteY58" fmla="*/ 426454 h 838042"/>
                  <a:gd name="connsiteX59" fmla="*/ 728662 w 1035345"/>
                  <a:gd name="connsiteY59" fmla="*/ 405499 h 838042"/>
                  <a:gd name="connsiteX60" fmla="*/ 815618 w 1035345"/>
                  <a:gd name="connsiteY60" fmla="*/ 406906 h 838042"/>
                  <a:gd name="connsiteX61" fmla="*/ 908111 w 1035345"/>
                  <a:gd name="connsiteY61" fmla="*/ 417646 h 838042"/>
                  <a:gd name="connsiteX62" fmla="*/ 1004170 w 1035345"/>
                  <a:gd name="connsiteY62" fmla="*/ 426835 h 838042"/>
                  <a:gd name="connsiteX63" fmla="*/ 1034329 w 1035345"/>
                  <a:gd name="connsiteY63" fmla="*/ 402711 h 838042"/>
                  <a:gd name="connsiteX64" fmla="*/ 1022394 w 1035345"/>
                  <a:gd name="connsiteY64" fmla="*/ 377797 h 838042"/>
                  <a:gd name="connsiteX65" fmla="*/ 966769 w 1035345"/>
                  <a:gd name="connsiteY65" fmla="*/ 358029 h 838042"/>
                  <a:gd name="connsiteX66" fmla="*/ 829627 w 1035345"/>
                  <a:gd name="connsiteY66" fmla="*/ 357874 h 838042"/>
                  <a:gd name="connsiteX67" fmla="*/ 757691 w 1035345"/>
                  <a:gd name="connsiteY67" fmla="*/ 361702 h 838042"/>
                  <a:gd name="connsiteX68" fmla="*/ 673417 w 1035345"/>
                  <a:gd name="connsiteY68" fmla="*/ 369304 h 838042"/>
                  <a:gd name="connsiteX69" fmla="*/ 646747 w 1035345"/>
                  <a:gd name="connsiteY69" fmla="*/ 338824 h 838042"/>
                  <a:gd name="connsiteX70" fmla="*/ 678283 w 1035345"/>
                  <a:gd name="connsiteY70" fmla="*/ 304962 h 838042"/>
                  <a:gd name="connsiteX71" fmla="*/ 709612 w 1035345"/>
                  <a:gd name="connsiteY71" fmla="*/ 283579 h 838042"/>
                  <a:gd name="connsiteX72" fmla="*/ 745807 w 1035345"/>
                  <a:gd name="connsiteY72" fmla="*/ 251194 h 838042"/>
                  <a:gd name="connsiteX73" fmla="*/ 784899 w 1035345"/>
                  <a:gd name="connsiteY73" fmla="*/ 213846 h 838042"/>
                  <a:gd name="connsiteX74" fmla="*/ 748281 w 1035345"/>
                  <a:gd name="connsiteY74" fmla="*/ 201789 h 838042"/>
                  <a:gd name="connsiteX75" fmla="*/ 696277 w 1035345"/>
                  <a:gd name="connsiteY75" fmla="*/ 226429 h 838042"/>
                  <a:gd name="connsiteX76" fmla="*/ 658558 w 1035345"/>
                  <a:gd name="connsiteY76" fmla="*/ 257626 h 838042"/>
                  <a:gd name="connsiteX77" fmla="*/ 617881 w 1035345"/>
                  <a:gd name="connsiteY77" fmla="*/ 286712 h 838042"/>
                  <a:gd name="connsiteX78" fmla="*/ 566737 w 1035345"/>
                  <a:gd name="connsiteY78" fmla="*/ 287389 h 838042"/>
                  <a:gd name="connsiteX79" fmla="*/ 532447 w 1035345"/>
                  <a:gd name="connsiteY79" fmla="*/ 274054 h 838042"/>
                  <a:gd name="connsiteX80" fmla="*/ 509587 w 1035345"/>
                  <a:gd name="connsiteY80" fmla="*/ 235954 h 838042"/>
                  <a:gd name="connsiteX81" fmla="*/ 511492 w 1035345"/>
                  <a:gd name="connsiteY81" fmla="*/ 171184 h 838042"/>
                  <a:gd name="connsiteX82" fmla="*/ 510194 w 1035345"/>
                  <a:gd name="connsiteY82" fmla="*/ 73485 h 838042"/>
                  <a:gd name="connsiteX83" fmla="*/ 455996 w 1035345"/>
                  <a:gd name="connsiteY83" fmla="*/ 11248 h 838042"/>
                  <a:gd name="connsiteX84" fmla="*/ 444350 w 1035345"/>
                  <a:gd name="connsiteY84" fmla="*/ 75864 h 838042"/>
                  <a:gd name="connsiteX85" fmla="*/ 441106 w 1035345"/>
                  <a:gd name="connsiteY85" fmla="*/ 132660 h 838042"/>
                  <a:gd name="connsiteX86" fmla="*/ 437934 w 1035345"/>
                  <a:gd name="connsiteY86"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95347 w 1035345"/>
                  <a:gd name="connsiteY17" fmla="*/ 364030 h 838042"/>
                  <a:gd name="connsiteX18" fmla="*/ 305151 w 1035345"/>
                  <a:gd name="connsiteY18" fmla="*/ 410802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307657 w 1035345"/>
                  <a:gd name="connsiteY27" fmla="*/ 533134 h 838042"/>
                  <a:gd name="connsiteX28" fmla="*/ 355282 w 1035345"/>
                  <a:gd name="connsiteY28" fmla="*/ 561709 h 838042"/>
                  <a:gd name="connsiteX29" fmla="*/ 366712 w 1035345"/>
                  <a:gd name="connsiteY29" fmla="*/ 609334 h 838042"/>
                  <a:gd name="connsiteX30" fmla="*/ 362902 w 1035345"/>
                  <a:gd name="connsiteY30" fmla="*/ 615049 h 838042"/>
                  <a:gd name="connsiteX31" fmla="*/ 357187 w 1035345"/>
                  <a:gd name="connsiteY31" fmla="*/ 626479 h 838042"/>
                  <a:gd name="connsiteX32" fmla="*/ 355282 w 1035345"/>
                  <a:gd name="connsiteY32" fmla="*/ 632194 h 838042"/>
                  <a:gd name="connsiteX33" fmla="*/ 351472 w 1035345"/>
                  <a:gd name="connsiteY33" fmla="*/ 637909 h 838042"/>
                  <a:gd name="connsiteX34" fmla="*/ 334327 w 1035345"/>
                  <a:gd name="connsiteY34" fmla="*/ 704584 h 838042"/>
                  <a:gd name="connsiteX35" fmla="*/ 332422 w 1035345"/>
                  <a:gd name="connsiteY35" fmla="*/ 756019 h 838042"/>
                  <a:gd name="connsiteX36" fmla="*/ 334327 w 1035345"/>
                  <a:gd name="connsiteY36" fmla="*/ 780784 h 838042"/>
                  <a:gd name="connsiteX37" fmla="*/ 336232 w 1035345"/>
                  <a:gd name="connsiteY37" fmla="*/ 786499 h 838042"/>
                  <a:gd name="connsiteX38" fmla="*/ 340042 w 1035345"/>
                  <a:gd name="connsiteY38" fmla="*/ 790309 h 838042"/>
                  <a:gd name="connsiteX39" fmla="*/ 368617 w 1035345"/>
                  <a:gd name="connsiteY39" fmla="*/ 836029 h 838042"/>
                  <a:gd name="connsiteX40" fmla="*/ 391477 w 1035345"/>
                  <a:gd name="connsiteY40" fmla="*/ 837934 h 838042"/>
                  <a:gd name="connsiteX41" fmla="*/ 399287 w 1035345"/>
                  <a:gd name="connsiteY41" fmla="*/ 833530 h 838042"/>
                  <a:gd name="connsiteX42" fmla="*/ 404812 w 1035345"/>
                  <a:gd name="connsiteY42" fmla="*/ 784594 h 838042"/>
                  <a:gd name="connsiteX43" fmla="*/ 408622 w 1035345"/>
                  <a:gd name="connsiteY43" fmla="*/ 727444 h 838042"/>
                  <a:gd name="connsiteX44" fmla="*/ 425767 w 1035345"/>
                  <a:gd name="connsiteY44" fmla="*/ 672199 h 838042"/>
                  <a:gd name="connsiteX45" fmla="*/ 431482 w 1035345"/>
                  <a:gd name="connsiteY45" fmla="*/ 658864 h 838042"/>
                  <a:gd name="connsiteX46" fmla="*/ 445964 w 1035345"/>
                  <a:gd name="connsiteY46" fmla="*/ 626947 h 838042"/>
                  <a:gd name="connsiteX47" fmla="*/ 466169 w 1035345"/>
                  <a:gd name="connsiteY47" fmla="*/ 600072 h 838042"/>
                  <a:gd name="connsiteX48" fmla="*/ 525390 w 1035345"/>
                  <a:gd name="connsiteY48" fmla="*/ 565123 h 838042"/>
                  <a:gd name="connsiteX49" fmla="*/ 601228 w 1035345"/>
                  <a:gd name="connsiteY49" fmla="*/ 550915 h 838042"/>
                  <a:gd name="connsiteX50" fmla="*/ 709681 w 1035345"/>
                  <a:gd name="connsiteY50" fmla="*/ 612819 h 838042"/>
                  <a:gd name="connsiteX51" fmla="*/ 782002 w 1035345"/>
                  <a:gd name="connsiteY51" fmla="*/ 656959 h 838042"/>
                  <a:gd name="connsiteX52" fmla="*/ 806767 w 1035345"/>
                  <a:gd name="connsiteY52" fmla="*/ 632194 h 838042"/>
                  <a:gd name="connsiteX53" fmla="*/ 802957 w 1035345"/>
                  <a:gd name="connsiteY53" fmla="*/ 601714 h 838042"/>
                  <a:gd name="connsiteX54" fmla="*/ 764676 w 1035345"/>
                  <a:gd name="connsiteY54" fmla="*/ 562523 h 838042"/>
                  <a:gd name="connsiteX55" fmla="*/ 652462 w 1035345"/>
                  <a:gd name="connsiteY55" fmla="*/ 479794 h 838042"/>
                  <a:gd name="connsiteX56" fmla="*/ 648652 w 1035345"/>
                  <a:gd name="connsiteY56" fmla="*/ 462649 h 838042"/>
                  <a:gd name="connsiteX57" fmla="*/ 660082 w 1035345"/>
                  <a:gd name="connsiteY57" fmla="*/ 426454 h 838042"/>
                  <a:gd name="connsiteX58" fmla="*/ 728662 w 1035345"/>
                  <a:gd name="connsiteY58" fmla="*/ 405499 h 838042"/>
                  <a:gd name="connsiteX59" fmla="*/ 815618 w 1035345"/>
                  <a:gd name="connsiteY59" fmla="*/ 406906 h 838042"/>
                  <a:gd name="connsiteX60" fmla="*/ 908111 w 1035345"/>
                  <a:gd name="connsiteY60" fmla="*/ 417646 h 838042"/>
                  <a:gd name="connsiteX61" fmla="*/ 1004170 w 1035345"/>
                  <a:gd name="connsiteY61" fmla="*/ 426835 h 838042"/>
                  <a:gd name="connsiteX62" fmla="*/ 1034329 w 1035345"/>
                  <a:gd name="connsiteY62" fmla="*/ 402711 h 838042"/>
                  <a:gd name="connsiteX63" fmla="*/ 1022394 w 1035345"/>
                  <a:gd name="connsiteY63" fmla="*/ 377797 h 838042"/>
                  <a:gd name="connsiteX64" fmla="*/ 966769 w 1035345"/>
                  <a:gd name="connsiteY64" fmla="*/ 358029 h 838042"/>
                  <a:gd name="connsiteX65" fmla="*/ 829627 w 1035345"/>
                  <a:gd name="connsiteY65" fmla="*/ 357874 h 838042"/>
                  <a:gd name="connsiteX66" fmla="*/ 757691 w 1035345"/>
                  <a:gd name="connsiteY66" fmla="*/ 361702 h 838042"/>
                  <a:gd name="connsiteX67" fmla="*/ 673417 w 1035345"/>
                  <a:gd name="connsiteY67" fmla="*/ 369304 h 838042"/>
                  <a:gd name="connsiteX68" fmla="*/ 646747 w 1035345"/>
                  <a:gd name="connsiteY68" fmla="*/ 338824 h 838042"/>
                  <a:gd name="connsiteX69" fmla="*/ 678283 w 1035345"/>
                  <a:gd name="connsiteY69" fmla="*/ 304962 h 838042"/>
                  <a:gd name="connsiteX70" fmla="*/ 709612 w 1035345"/>
                  <a:gd name="connsiteY70" fmla="*/ 283579 h 838042"/>
                  <a:gd name="connsiteX71" fmla="*/ 745807 w 1035345"/>
                  <a:gd name="connsiteY71" fmla="*/ 251194 h 838042"/>
                  <a:gd name="connsiteX72" fmla="*/ 784899 w 1035345"/>
                  <a:gd name="connsiteY72" fmla="*/ 213846 h 838042"/>
                  <a:gd name="connsiteX73" fmla="*/ 748281 w 1035345"/>
                  <a:gd name="connsiteY73" fmla="*/ 201789 h 838042"/>
                  <a:gd name="connsiteX74" fmla="*/ 696277 w 1035345"/>
                  <a:gd name="connsiteY74" fmla="*/ 226429 h 838042"/>
                  <a:gd name="connsiteX75" fmla="*/ 658558 w 1035345"/>
                  <a:gd name="connsiteY75" fmla="*/ 257626 h 838042"/>
                  <a:gd name="connsiteX76" fmla="*/ 617881 w 1035345"/>
                  <a:gd name="connsiteY76" fmla="*/ 286712 h 838042"/>
                  <a:gd name="connsiteX77" fmla="*/ 566737 w 1035345"/>
                  <a:gd name="connsiteY77" fmla="*/ 287389 h 838042"/>
                  <a:gd name="connsiteX78" fmla="*/ 532447 w 1035345"/>
                  <a:gd name="connsiteY78" fmla="*/ 274054 h 838042"/>
                  <a:gd name="connsiteX79" fmla="*/ 509587 w 1035345"/>
                  <a:gd name="connsiteY79" fmla="*/ 235954 h 838042"/>
                  <a:gd name="connsiteX80" fmla="*/ 511492 w 1035345"/>
                  <a:gd name="connsiteY80" fmla="*/ 171184 h 838042"/>
                  <a:gd name="connsiteX81" fmla="*/ 510194 w 1035345"/>
                  <a:gd name="connsiteY81" fmla="*/ 73485 h 838042"/>
                  <a:gd name="connsiteX82" fmla="*/ 455996 w 1035345"/>
                  <a:gd name="connsiteY82" fmla="*/ 11248 h 838042"/>
                  <a:gd name="connsiteX83" fmla="*/ 444350 w 1035345"/>
                  <a:gd name="connsiteY83" fmla="*/ 75864 h 838042"/>
                  <a:gd name="connsiteX84" fmla="*/ 441106 w 1035345"/>
                  <a:gd name="connsiteY84" fmla="*/ 132660 h 838042"/>
                  <a:gd name="connsiteX85" fmla="*/ 437934 w 1035345"/>
                  <a:gd name="connsiteY85"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95347 w 1035345"/>
                  <a:gd name="connsiteY17" fmla="*/ 364030 h 838042"/>
                  <a:gd name="connsiteX18" fmla="*/ 305151 w 1035345"/>
                  <a:gd name="connsiteY18" fmla="*/ 410802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307657 w 1035345"/>
                  <a:gd name="connsiteY27" fmla="*/ 533134 h 838042"/>
                  <a:gd name="connsiteX28" fmla="*/ 355282 w 1035345"/>
                  <a:gd name="connsiteY28" fmla="*/ 561709 h 838042"/>
                  <a:gd name="connsiteX29" fmla="*/ 366712 w 1035345"/>
                  <a:gd name="connsiteY29" fmla="*/ 609334 h 838042"/>
                  <a:gd name="connsiteX30" fmla="*/ 362902 w 1035345"/>
                  <a:gd name="connsiteY30" fmla="*/ 615049 h 838042"/>
                  <a:gd name="connsiteX31" fmla="*/ 355282 w 1035345"/>
                  <a:gd name="connsiteY31" fmla="*/ 632194 h 838042"/>
                  <a:gd name="connsiteX32" fmla="*/ 351472 w 1035345"/>
                  <a:gd name="connsiteY32" fmla="*/ 637909 h 838042"/>
                  <a:gd name="connsiteX33" fmla="*/ 334327 w 1035345"/>
                  <a:gd name="connsiteY33" fmla="*/ 704584 h 838042"/>
                  <a:gd name="connsiteX34" fmla="*/ 332422 w 1035345"/>
                  <a:gd name="connsiteY34" fmla="*/ 756019 h 838042"/>
                  <a:gd name="connsiteX35" fmla="*/ 334327 w 1035345"/>
                  <a:gd name="connsiteY35" fmla="*/ 780784 h 838042"/>
                  <a:gd name="connsiteX36" fmla="*/ 336232 w 1035345"/>
                  <a:gd name="connsiteY36" fmla="*/ 786499 h 838042"/>
                  <a:gd name="connsiteX37" fmla="*/ 340042 w 1035345"/>
                  <a:gd name="connsiteY37" fmla="*/ 790309 h 838042"/>
                  <a:gd name="connsiteX38" fmla="*/ 368617 w 1035345"/>
                  <a:gd name="connsiteY38" fmla="*/ 836029 h 838042"/>
                  <a:gd name="connsiteX39" fmla="*/ 391477 w 1035345"/>
                  <a:gd name="connsiteY39" fmla="*/ 837934 h 838042"/>
                  <a:gd name="connsiteX40" fmla="*/ 399287 w 1035345"/>
                  <a:gd name="connsiteY40" fmla="*/ 833530 h 838042"/>
                  <a:gd name="connsiteX41" fmla="*/ 404812 w 1035345"/>
                  <a:gd name="connsiteY41" fmla="*/ 784594 h 838042"/>
                  <a:gd name="connsiteX42" fmla="*/ 408622 w 1035345"/>
                  <a:gd name="connsiteY42" fmla="*/ 727444 h 838042"/>
                  <a:gd name="connsiteX43" fmla="*/ 425767 w 1035345"/>
                  <a:gd name="connsiteY43" fmla="*/ 672199 h 838042"/>
                  <a:gd name="connsiteX44" fmla="*/ 431482 w 1035345"/>
                  <a:gd name="connsiteY44" fmla="*/ 658864 h 838042"/>
                  <a:gd name="connsiteX45" fmla="*/ 445964 w 1035345"/>
                  <a:gd name="connsiteY45" fmla="*/ 626947 h 838042"/>
                  <a:gd name="connsiteX46" fmla="*/ 466169 w 1035345"/>
                  <a:gd name="connsiteY46" fmla="*/ 600072 h 838042"/>
                  <a:gd name="connsiteX47" fmla="*/ 525390 w 1035345"/>
                  <a:gd name="connsiteY47" fmla="*/ 565123 h 838042"/>
                  <a:gd name="connsiteX48" fmla="*/ 601228 w 1035345"/>
                  <a:gd name="connsiteY48" fmla="*/ 550915 h 838042"/>
                  <a:gd name="connsiteX49" fmla="*/ 709681 w 1035345"/>
                  <a:gd name="connsiteY49" fmla="*/ 612819 h 838042"/>
                  <a:gd name="connsiteX50" fmla="*/ 782002 w 1035345"/>
                  <a:gd name="connsiteY50" fmla="*/ 656959 h 838042"/>
                  <a:gd name="connsiteX51" fmla="*/ 806767 w 1035345"/>
                  <a:gd name="connsiteY51" fmla="*/ 632194 h 838042"/>
                  <a:gd name="connsiteX52" fmla="*/ 802957 w 1035345"/>
                  <a:gd name="connsiteY52" fmla="*/ 601714 h 838042"/>
                  <a:gd name="connsiteX53" fmla="*/ 764676 w 1035345"/>
                  <a:gd name="connsiteY53" fmla="*/ 562523 h 838042"/>
                  <a:gd name="connsiteX54" fmla="*/ 652462 w 1035345"/>
                  <a:gd name="connsiteY54" fmla="*/ 479794 h 838042"/>
                  <a:gd name="connsiteX55" fmla="*/ 648652 w 1035345"/>
                  <a:gd name="connsiteY55" fmla="*/ 462649 h 838042"/>
                  <a:gd name="connsiteX56" fmla="*/ 660082 w 1035345"/>
                  <a:gd name="connsiteY56" fmla="*/ 426454 h 838042"/>
                  <a:gd name="connsiteX57" fmla="*/ 728662 w 1035345"/>
                  <a:gd name="connsiteY57" fmla="*/ 405499 h 838042"/>
                  <a:gd name="connsiteX58" fmla="*/ 815618 w 1035345"/>
                  <a:gd name="connsiteY58" fmla="*/ 406906 h 838042"/>
                  <a:gd name="connsiteX59" fmla="*/ 908111 w 1035345"/>
                  <a:gd name="connsiteY59" fmla="*/ 417646 h 838042"/>
                  <a:gd name="connsiteX60" fmla="*/ 1004170 w 1035345"/>
                  <a:gd name="connsiteY60" fmla="*/ 426835 h 838042"/>
                  <a:gd name="connsiteX61" fmla="*/ 1034329 w 1035345"/>
                  <a:gd name="connsiteY61" fmla="*/ 402711 h 838042"/>
                  <a:gd name="connsiteX62" fmla="*/ 1022394 w 1035345"/>
                  <a:gd name="connsiteY62" fmla="*/ 377797 h 838042"/>
                  <a:gd name="connsiteX63" fmla="*/ 966769 w 1035345"/>
                  <a:gd name="connsiteY63" fmla="*/ 358029 h 838042"/>
                  <a:gd name="connsiteX64" fmla="*/ 829627 w 1035345"/>
                  <a:gd name="connsiteY64" fmla="*/ 357874 h 838042"/>
                  <a:gd name="connsiteX65" fmla="*/ 757691 w 1035345"/>
                  <a:gd name="connsiteY65" fmla="*/ 361702 h 838042"/>
                  <a:gd name="connsiteX66" fmla="*/ 673417 w 1035345"/>
                  <a:gd name="connsiteY66" fmla="*/ 369304 h 838042"/>
                  <a:gd name="connsiteX67" fmla="*/ 646747 w 1035345"/>
                  <a:gd name="connsiteY67" fmla="*/ 338824 h 838042"/>
                  <a:gd name="connsiteX68" fmla="*/ 678283 w 1035345"/>
                  <a:gd name="connsiteY68" fmla="*/ 304962 h 838042"/>
                  <a:gd name="connsiteX69" fmla="*/ 709612 w 1035345"/>
                  <a:gd name="connsiteY69" fmla="*/ 283579 h 838042"/>
                  <a:gd name="connsiteX70" fmla="*/ 745807 w 1035345"/>
                  <a:gd name="connsiteY70" fmla="*/ 251194 h 838042"/>
                  <a:gd name="connsiteX71" fmla="*/ 784899 w 1035345"/>
                  <a:gd name="connsiteY71" fmla="*/ 213846 h 838042"/>
                  <a:gd name="connsiteX72" fmla="*/ 748281 w 1035345"/>
                  <a:gd name="connsiteY72" fmla="*/ 201789 h 838042"/>
                  <a:gd name="connsiteX73" fmla="*/ 696277 w 1035345"/>
                  <a:gd name="connsiteY73" fmla="*/ 226429 h 838042"/>
                  <a:gd name="connsiteX74" fmla="*/ 658558 w 1035345"/>
                  <a:gd name="connsiteY74" fmla="*/ 257626 h 838042"/>
                  <a:gd name="connsiteX75" fmla="*/ 617881 w 1035345"/>
                  <a:gd name="connsiteY75" fmla="*/ 286712 h 838042"/>
                  <a:gd name="connsiteX76" fmla="*/ 566737 w 1035345"/>
                  <a:gd name="connsiteY76" fmla="*/ 287389 h 838042"/>
                  <a:gd name="connsiteX77" fmla="*/ 532447 w 1035345"/>
                  <a:gd name="connsiteY77" fmla="*/ 274054 h 838042"/>
                  <a:gd name="connsiteX78" fmla="*/ 509587 w 1035345"/>
                  <a:gd name="connsiteY78" fmla="*/ 235954 h 838042"/>
                  <a:gd name="connsiteX79" fmla="*/ 511492 w 1035345"/>
                  <a:gd name="connsiteY79" fmla="*/ 171184 h 838042"/>
                  <a:gd name="connsiteX80" fmla="*/ 510194 w 1035345"/>
                  <a:gd name="connsiteY80" fmla="*/ 73485 h 838042"/>
                  <a:gd name="connsiteX81" fmla="*/ 455996 w 1035345"/>
                  <a:gd name="connsiteY81" fmla="*/ 11248 h 838042"/>
                  <a:gd name="connsiteX82" fmla="*/ 444350 w 1035345"/>
                  <a:gd name="connsiteY82" fmla="*/ 75864 h 838042"/>
                  <a:gd name="connsiteX83" fmla="*/ 441106 w 1035345"/>
                  <a:gd name="connsiteY83" fmla="*/ 132660 h 838042"/>
                  <a:gd name="connsiteX84" fmla="*/ 437934 w 1035345"/>
                  <a:gd name="connsiteY84"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95347 w 1035345"/>
                  <a:gd name="connsiteY17" fmla="*/ 364030 h 838042"/>
                  <a:gd name="connsiteX18" fmla="*/ 305151 w 1035345"/>
                  <a:gd name="connsiteY18" fmla="*/ 410802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307657 w 1035345"/>
                  <a:gd name="connsiteY27" fmla="*/ 533134 h 838042"/>
                  <a:gd name="connsiteX28" fmla="*/ 355282 w 1035345"/>
                  <a:gd name="connsiteY28" fmla="*/ 561709 h 838042"/>
                  <a:gd name="connsiteX29" fmla="*/ 366712 w 1035345"/>
                  <a:gd name="connsiteY29" fmla="*/ 609334 h 838042"/>
                  <a:gd name="connsiteX30" fmla="*/ 362902 w 1035345"/>
                  <a:gd name="connsiteY30" fmla="*/ 615049 h 838042"/>
                  <a:gd name="connsiteX31" fmla="*/ 355282 w 1035345"/>
                  <a:gd name="connsiteY31" fmla="*/ 632194 h 838042"/>
                  <a:gd name="connsiteX32" fmla="*/ 334327 w 1035345"/>
                  <a:gd name="connsiteY32" fmla="*/ 704584 h 838042"/>
                  <a:gd name="connsiteX33" fmla="*/ 332422 w 1035345"/>
                  <a:gd name="connsiteY33" fmla="*/ 756019 h 838042"/>
                  <a:gd name="connsiteX34" fmla="*/ 334327 w 1035345"/>
                  <a:gd name="connsiteY34" fmla="*/ 780784 h 838042"/>
                  <a:gd name="connsiteX35" fmla="*/ 336232 w 1035345"/>
                  <a:gd name="connsiteY35" fmla="*/ 786499 h 838042"/>
                  <a:gd name="connsiteX36" fmla="*/ 340042 w 1035345"/>
                  <a:gd name="connsiteY36" fmla="*/ 790309 h 838042"/>
                  <a:gd name="connsiteX37" fmla="*/ 368617 w 1035345"/>
                  <a:gd name="connsiteY37" fmla="*/ 836029 h 838042"/>
                  <a:gd name="connsiteX38" fmla="*/ 391477 w 1035345"/>
                  <a:gd name="connsiteY38" fmla="*/ 837934 h 838042"/>
                  <a:gd name="connsiteX39" fmla="*/ 399287 w 1035345"/>
                  <a:gd name="connsiteY39" fmla="*/ 833530 h 838042"/>
                  <a:gd name="connsiteX40" fmla="*/ 404812 w 1035345"/>
                  <a:gd name="connsiteY40" fmla="*/ 784594 h 838042"/>
                  <a:gd name="connsiteX41" fmla="*/ 408622 w 1035345"/>
                  <a:gd name="connsiteY41" fmla="*/ 727444 h 838042"/>
                  <a:gd name="connsiteX42" fmla="*/ 425767 w 1035345"/>
                  <a:gd name="connsiteY42" fmla="*/ 672199 h 838042"/>
                  <a:gd name="connsiteX43" fmla="*/ 431482 w 1035345"/>
                  <a:gd name="connsiteY43" fmla="*/ 658864 h 838042"/>
                  <a:gd name="connsiteX44" fmla="*/ 445964 w 1035345"/>
                  <a:gd name="connsiteY44" fmla="*/ 626947 h 838042"/>
                  <a:gd name="connsiteX45" fmla="*/ 466169 w 1035345"/>
                  <a:gd name="connsiteY45" fmla="*/ 600072 h 838042"/>
                  <a:gd name="connsiteX46" fmla="*/ 525390 w 1035345"/>
                  <a:gd name="connsiteY46" fmla="*/ 565123 h 838042"/>
                  <a:gd name="connsiteX47" fmla="*/ 601228 w 1035345"/>
                  <a:gd name="connsiteY47" fmla="*/ 550915 h 838042"/>
                  <a:gd name="connsiteX48" fmla="*/ 709681 w 1035345"/>
                  <a:gd name="connsiteY48" fmla="*/ 612819 h 838042"/>
                  <a:gd name="connsiteX49" fmla="*/ 782002 w 1035345"/>
                  <a:gd name="connsiteY49" fmla="*/ 656959 h 838042"/>
                  <a:gd name="connsiteX50" fmla="*/ 806767 w 1035345"/>
                  <a:gd name="connsiteY50" fmla="*/ 632194 h 838042"/>
                  <a:gd name="connsiteX51" fmla="*/ 802957 w 1035345"/>
                  <a:gd name="connsiteY51" fmla="*/ 601714 h 838042"/>
                  <a:gd name="connsiteX52" fmla="*/ 764676 w 1035345"/>
                  <a:gd name="connsiteY52" fmla="*/ 562523 h 838042"/>
                  <a:gd name="connsiteX53" fmla="*/ 652462 w 1035345"/>
                  <a:gd name="connsiteY53" fmla="*/ 479794 h 838042"/>
                  <a:gd name="connsiteX54" fmla="*/ 648652 w 1035345"/>
                  <a:gd name="connsiteY54" fmla="*/ 462649 h 838042"/>
                  <a:gd name="connsiteX55" fmla="*/ 660082 w 1035345"/>
                  <a:gd name="connsiteY55" fmla="*/ 426454 h 838042"/>
                  <a:gd name="connsiteX56" fmla="*/ 728662 w 1035345"/>
                  <a:gd name="connsiteY56" fmla="*/ 405499 h 838042"/>
                  <a:gd name="connsiteX57" fmla="*/ 815618 w 1035345"/>
                  <a:gd name="connsiteY57" fmla="*/ 406906 h 838042"/>
                  <a:gd name="connsiteX58" fmla="*/ 908111 w 1035345"/>
                  <a:gd name="connsiteY58" fmla="*/ 417646 h 838042"/>
                  <a:gd name="connsiteX59" fmla="*/ 1004170 w 1035345"/>
                  <a:gd name="connsiteY59" fmla="*/ 426835 h 838042"/>
                  <a:gd name="connsiteX60" fmla="*/ 1034329 w 1035345"/>
                  <a:gd name="connsiteY60" fmla="*/ 402711 h 838042"/>
                  <a:gd name="connsiteX61" fmla="*/ 1022394 w 1035345"/>
                  <a:gd name="connsiteY61" fmla="*/ 377797 h 838042"/>
                  <a:gd name="connsiteX62" fmla="*/ 966769 w 1035345"/>
                  <a:gd name="connsiteY62" fmla="*/ 358029 h 838042"/>
                  <a:gd name="connsiteX63" fmla="*/ 829627 w 1035345"/>
                  <a:gd name="connsiteY63" fmla="*/ 357874 h 838042"/>
                  <a:gd name="connsiteX64" fmla="*/ 757691 w 1035345"/>
                  <a:gd name="connsiteY64" fmla="*/ 361702 h 838042"/>
                  <a:gd name="connsiteX65" fmla="*/ 673417 w 1035345"/>
                  <a:gd name="connsiteY65" fmla="*/ 369304 h 838042"/>
                  <a:gd name="connsiteX66" fmla="*/ 646747 w 1035345"/>
                  <a:gd name="connsiteY66" fmla="*/ 338824 h 838042"/>
                  <a:gd name="connsiteX67" fmla="*/ 678283 w 1035345"/>
                  <a:gd name="connsiteY67" fmla="*/ 304962 h 838042"/>
                  <a:gd name="connsiteX68" fmla="*/ 709612 w 1035345"/>
                  <a:gd name="connsiteY68" fmla="*/ 283579 h 838042"/>
                  <a:gd name="connsiteX69" fmla="*/ 745807 w 1035345"/>
                  <a:gd name="connsiteY69" fmla="*/ 251194 h 838042"/>
                  <a:gd name="connsiteX70" fmla="*/ 784899 w 1035345"/>
                  <a:gd name="connsiteY70" fmla="*/ 213846 h 838042"/>
                  <a:gd name="connsiteX71" fmla="*/ 748281 w 1035345"/>
                  <a:gd name="connsiteY71" fmla="*/ 201789 h 838042"/>
                  <a:gd name="connsiteX72" fmla="*/ 696277 w 1035345"/>
                  <a:gd name="connsiteY72" fmla="*/ 226429 h 838042"/>
                  <a:gd name="connsiteX73" fmla="*/ 658558 w 1035345"/>
                  <a:gd name="connsiteY73" fmla="*/ 257626 h 838042"/>
                  <a:gd name="connsiteX74" fmla="*/ 617881 w 1035345"/>
                  <a:gd name="connsiteY74" fmla="*/ 286712 h 838042"/>
                  <a:gd name="connsiteX75" fmla="*/ 566737 w 1035345"/>
                  <a:gd name="connsiteY75" fmla="*/ 287389 h 838042"/>
                  <a:gd name="connsiteX76" fmla="*/ 532447 w 1035345"/>
                  <a:gd name="connsiteY76" fmla="*/ 274054 h 838042"/>
                  <a:gd name="connsiteX77" fmla="*/ 509587 w 1035345"/>
                  <a:gd name="connsiteY77" fmla="*/ 235954 h 838042"/>
                  <a:gd name="connsiteX78" fmla="*/ 511492 w 1035345"/>
                  <a:gd name="connsiteY78" fmla="*/ 171184 h 838042"/>
                  <a:gd name="connsiteX79" fmla="*/ 510194 w 1035345"/>
                  <a:gd name="connsiteY79" fmla="*/ 73485 h 838042"/>
                  <a:gd name="connsiteX80" fmla="*/ 455996 w 1035345"/>
                  <a:gd name="connsiteY80" fmla="*/ 11248 h 838042"/>
                  <a:gd name="connsiteX81" fmla="*/ 444350 w 1035345"/>
                  <a:gd name="connsiteY81" fmla="*/ 75864 h 838042"/>
                  <a:gd name="connsiteX82" fmla="*/ 441106 w 1035345"/>
                  <a:gd name="connsiteY82" fmla="*/ 132660 h 838042"/>
                  <a:gd name="connsiteX83" fmla="*/ 437934 w 1035345"/>
                  <a:gd name="connsiteY83"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95347 w 1035345"/>
                  <a:gd name="connsiteY17" fmla="*/ 364030 h 838042"/>
                  <a:gd name="connsiteX18" fmla="*/ 305151 w 1035345"/>
                  <a:gd name="connsiteY18" fmla="*/ 410802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307657 w 1035345"/>
                  <a:gd name="connsiteY27" fmla="*/ 533134 h 838042"/>
                  <a:gd name="connsiteX28" fmla="*/ 355282 w 1035345"/>
                  <a:gd name="connsiteY28" fmla="*/ 561709 h 838042"/>
                  <a:gd name="connsiteX29" fmla="*/ 366712 w 1035345"/>
                  <a:gd name="connsiteY29" fmla="*/ 609334 h 838042"/>
                  <a:gd name="connsiteX30" fmla="*/ 362902 w 1035345"/>
                  <a:gd name="connsiteY30" fmla="*/ 615049 h 838042"/>
                  <a:gd name="connsiteX31" fmla="*/ 334327 w 1035345"/>
                  <a:gd name="connsiteY31" fmla="*/ 704584 h 838042"/>
                  <a:gd name="connsiteX32" fmla="*/ 332422 w 1035345"/>
                  <a:gd name="connsiteY32" fmla="*/ 756019 h 838042"/>
                  <a:gd name="connsiteX33" fmla="*/ 334327 w 1035345"/>
                  <a:gd name="connsiteY33" fmla="*/ 780784 h 838042"/>
                  <a:gd name="connsiteX34" fmla="*/ 336232 w 1035345"/>
                  <a:gd name="connsiteY34" fmla="*/ 786499 h 838042"/>
                  <a:gd name="connsiteX35" fmla="*/ 340042 w 1035345"/>
                  <a:gd name="connsiteY35" fmla="*/ 790309 h 838042"/>
                  <a:gd name="connsiteX36" fmla="*/ 368617 w 1035345"/>
                  <a:gd name="connsiteY36" fmla="*/ 836029 h 838042"/>
                  <a:gd name="connsiteX37" fmla="*/ 391477 w 1035345"/>
                  <a:gd name="connsiteY37" fmla="*/ 837934 h 838042"/>
                  <a:gd name="connsiteX38" fmla="*/ 399287 w 1035345"/>
                  <a:gd name="connsiteY38" fmla="*/ 833530 h 838042"/>
                  <a:gd name="connsiteX39" fmla="*/ 404812 w 1035345"/>
                  <a:gd name="connsiteY39" fmla="*/ 784594 h 838042"/>
                  <a:gd name="connsiteX40" fmla="*/ 408622 w 1035345"/>
                  <a:gd name="connsiteY40" fmla="*/ 727444 h 838042"/>
                  <a:gd name="connsiteX41" fmla="*/ 425767 w 1035345"/>
                  <a:gd name="connsiteY41" fmla="*/ 672199 h 838042"/>
                  <a:gd name="connsiteX42" fmla="*/ 431482 w 1035345"/>
                  <a:gd name="connsiteY42" fmla="*/ 658864 h 838042"/>
                  <a:gd name="connsiteX43" fmla="*/ 445964 w 1035345"/>
                  <a:gd name="connsiteY43" fmla="*/ 626947 h 838042"/>
                  <a:gd name="connsiteX44" fmla="*/ 466169 w 1035345"/>
                  <a:gd name="connsiteY44" fmla="*/ 600072 h 838042"/>
                  <a:gd name="connsiteX45" fmla="*/ 525390 w 1035345"/>
                  <a:gd name="connsiteY45" fmla="*/ 565123 h 838042"/>
                  <a:gd name="connsiteX46" fmla="*/ 601228 w 1035345"/>
                  <a:gd name="connsiteY46" fmla="*/ 550915 h 838042"/>
                  <a:gd name="connsiteX47" fmla="*/ 709681 w 1035345"/>
                  <a:gd name="connsiteY47" fmla="*/ 612819 h 838042"/>
                  <a:gd name="connsiteX48" fmla="*/ 782002 w 1035345"/>
                  <a:gd name="connsiteY48" fmla="*/ 656959 h 838042"/>
                  <a:gd name="connsiteX49" fmla="*/ 806767 w 1035345"/>
                  <a:gd name="connsiteY49" fmla="*/ 632194 h 838042"/>
                  <a:gd name="connsiteX50" fmla="*/ 802957 w 1035345"/>
                  <a:gd name="connsiteY50" fmla="*/ 601714 h 838042"/>
                  <a:gd name="connsiteX51" fmla="*/ 764676 w 1035345"/>
                  <a:gd name="connsiteY51" fmla="*/ 562523 h 838042"/>
                  <a:gd name="connsiteX52" fmla="*/ 652462 w 1035345"/>
                  <a:gd name="connsiteY52" fmla="*/ 479794 h 838042"/>
                  <a:gd name="connsiteX53" fmla="*/ 648652 w 1035345"/>
                  <a:gd name="connsiteY53" fmla="*/ 462649 h 838042"/>
                  <a:gd name="connsiteX54" fmla="*/ 660082 w 1035345"/>
                  <a:gd name="connsiteY54" fmla="*/ 426454 h 838042"/>
                  <a:gd name="connsiteX55" fmla="*/ 728662 w 1035345"/>
                  <a:gd name="connsiteY55" fmla="*/ 405499 h 838042"/>
                  <a:gd name="connsiteX56" fmla="*/ 815618 w 1035345"/>
                  <a:gd name="connsiteY56" fmla="*/ 406906 h 838042"/>
                  <a:gd name="connsiteX57" fmla="*/ 908111 w 1035345"/>
                  <a:gd name="connsiteY57" fmla="*/ 417646 h 838042"/>
                  <a:gd name="connsiteX58" fmla="*/ 1004170 w 1035345"/>
                  <a:gd name="connsiteY58" fmla="*/ 426835 h 838042"/>
                  <a:gd name="connsiteX59" fmla="*/ 1034329 w 1035345"/>
                  <a:gd name="connsiteY59" fmla="*/ 402711 h 838042"/>
                  <a:gd name="connsiteX60" fmla="*/ 1022394 w 1035345"/>
                  <a:gd name="connsiteY60" fmla="*/ 377797 h 838042"/>
                  <a:gd name="connsiteX61" fmla="*/ 966769 w 1035345"/>
                  <a:gd name="connsiteY61" fmla="*/ 358029 h 838042"/>
                  <a:gd name="connsiteX62" fmla="*/ 829627 w 1035345"/>
                  <a:gd name="connsiteY62" fmla="*/ 357874 h 838042"/>
                  <a:gd name="connsiteX63" fmla="*/ 757691 w 1035345"/>
                  <a:gd name="connsiteY63" fmla="*/ 361702 h 838042"/>
                  <a:gd name="connsiteX64" fmla="*/ 673417 w 1035345"/>
                  <a:gd name="connsiteY64" fmla="*/ 369304 h 838042"/>
                  <a:gd name="connsiteX65" fmla="*/ 646747 w 1035345"/>
                  <a:gd name="connsiteY65" fmla="*/ 338824 h 838042"/>
                  <a:gd name="connsiteX66" fmla="*/ 678283 w 1035345"/>
                  <a:gd name="connsiteY66" fmla="*/ 304962 h 838042"/>
                  <a:gd name="connsiteX67" fmla="*/ 709612 w 1035345"/>
                  <a:gd name="connsiteY67" fmla="*/ 283579 h 838042"/>
                  <a:gd name="connsiteX68" fmla="*/ 745807 w 1035345"/>
                  <a:gd name="connsiteY68" fmla="*/ 251194 h 838042"/>
                  <a:gd name="connsiteX69" fmla="*/ 784899 w 1035345"/>
                  <a:gd name="connsiteY69" fmla="*/ 213846 h 838042"/>
                  <a:gd name="connsiteX70" fmla="*/ 748281 w 1035345"/>
                  <a:gd name="connsiteY70" fmla="*/ 201789 h 838042"/>
                  <a:gd name="connsiteX71" fmla="*/ 696277 w 1035345"/>
                  <a:gd name="connsiteY71" fmla="*/ 226429 h 838042"/>
                  <a:gd name="connsiteX72" fmla="*/ 658558 w 1035345"/>
                  <a:gd name="connsiteY72" fmla="*/ 257626 h 838042"/>
                  <a:gd name="connsiteX73" fmla="*/ 617881 w 1035345"/>
                  <a:gd name="connsiteY73" fmla="*/ 286712 h 838042"/>
                  <a:gd name="connsiteX74" fmla="*/ 566737 w 1035345"/>
                  <a:gd name="connsiteY74" fmla="*/ 287389 h 838042"/>
                  <a:gd name="connsiteX75" fmla="*/ 532447 w 1035345"/>
                  <a:gd name="connsiteY75" fmla="*/ 274054 h 838042"/>
                  <a:gd name="connsiteX76" fmla="*/ 509587 w 1035345"/>
                  <a:gd name="connsiteY76" fmla="*/ 235954 h 838042"/>
                  <a:gd name="connsiteX77" fmla="*/ 511492 w 1035345"/>
                  <a:gd name="connsiteY77" fmla="*/ 171184 h 838042"/>
                  <a:gd name="connsiteX78" fmla="*/ 510194 w 1035345"/>
                  <a:gd name="connsiteY78" fmla="*/ 73485 h 838042"/>
                  <a:gd name="connsiteX79" fmla="*/ 455996 w 1035345"/>
                  <a:gd name="connsiteY79" fmla="*/ 11248 h 838042"/>
                  <a:gd name="connsiteX80" fmla="*/ 444350 w 1035345"/>
                  <a:gd name="connsiteY80" fmla="*/ 75864 h 838042"/>
                  <a:gd name="connsiteX81" fmla="*/ 441106 w 1035345"/>
                  <a:gd name="connsiteY81" fmla="*/ 132660 h 838042"/>
                  <a:gd name="connsiteX82" fmla="*/ 437934 w 1035345"/>
                  <a:gd name="connsiteY82"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95347 w 1035345"/>
                  <a:gd name="connsiteY17" fmla="*/ 364030 h 838042"/>
                  <a:gd name="connsiteX18" fmla="*/ 305151 w 1035345"/>
                  <a:gd name="connsiteY18" fmla="*/ 410802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307657 w 1035345"/>
                  <a:gd name="connsiteY27" fmla="*/ 533134 h 838042"/>
                  <a:gd name="connsiteX28" fmla="*/ 355282 w 1035345"/>
                  <a:gd name="connsiteY28" fmla="*/ 561709 h 838042"/>
                  <a:gd name="connsiteX29" fmla="*/ 366712 w 1035345"/>
                  <a:gd name="connsiteY29" fmla="*/ 609334 h 838042"/>
                  <a:gd name="connsiteX30" fmla="*/ 334327 w 1035345"/>
                  <a:gd name="connsiteY30" fmla="*/ 704584 h 838042"/>
                  <a:gd name="connsiteX31" fmla="*/ 332422 w 1035345"/>
                  <a:gd name="connsiteY31" fmla="*/ 756019 h 838042"/>
                  <a:gd name="connsiteX32" fmla="*/ 334327 w 1035345"/>
                  <a:gd name="connsiteY32" fmla="*/ 780784 h 838042"/>
                  <a:gd name="connsiteX33" fmla="*/ 336232 w 1035345"/>
                  <a:gd name="connsiteY33" fmla="*/ 786499 h 838042"/>
                  <a:gd name="connsiteX34" fmla="*/ 340042 w 1035345"/>
                  <a:gd name="connsiteY34" fmla="*/ 790309 h 838042"/>
                  <a:gd name="connsiteX35" fmla="*/ 368617 w 1035345"/>
                  <a:gd name="connsiteY35" fmla="*/ 836029 h 838042"/>
                  <a:gd name="connsiteX36" fmla="*/ 391477 w 1035345"/>
                  <a:gd name="connsiteY36" fmla="*/ 837934 h 838042"/>
                  <a:gd name="connsiteX37" fmla="*/ 399287 w 1035345"/>
                  <a:gd name="connsiteY37" fmla="*/ 833530 h 838042"/>
                  <a:gd name="connsiteX38" fmla="*/ 404812 w 1035345"/>
                  <a:gd name="connsiteY38" fmla="*/ 784594 h 838042"/>
                  <a:gd name="connsiteX39" fmla="*/ 408622 w 1035345"/>
                  <a:gd name="connsiteY39" fmla="*/ 727444 h 838042"/>
                  <a:gd name="connsiteX40" fmla="*/ 425767 w 1035345"/>
                  <a:gd name="connsiteY40" fmla="*/ 672199 h 838042"/>
                  <a:gd name="connsiteX41" fmla="*/ 431482 w 1035345"/>
                  <a:gd name="connsiteY41" fmla="*/ 658864 h 838042"/>
                  <a:gd name="connsiteX42" fmla="*/ 445964 w 1035345"/>
                  <a:gd name="connsiteY42" fmla="*/ 626947 h 838042"/>
                  <a:gd name="connsiteX43" fmla="*/ 466169 w 1035345"/>
                  <a:gd name="connsiteY43" fmla="*/ 600072 h 838042"/>
                  <a:gd name="connsiteX44" fmla="*/ 525390 w 1035345"/>
                  <a:gd name="connsiteY44" fmla="*/ 565123 h 838042"/>
                  <a:gd name="connsiteX45" fmla="*/ 601228 w 1035345"/>
                  <a:gd name="connsiteY45" fmla="*/ 550915 h 838042"/>
                  <a:gd name="connsiteX46" fmla="*/ 709681 w 1035345"/>
                  <a:gd name="connsiteY46" fmla="*/ 612819 h 838042"/>
                  <a:gd name="connsiteX47" fmla="*/ 782002 w 1035345"/>
                  <a:gd name="connsiteY47" fmla="*/ 656959 h 838042"/>
                  <a:gd name="connsiteX48" fmla="*/ 806767 w 1035345"/>
                  <a:gd name="connsiteY48" fmla="*/ 632194 h 838042"/>
                  <a:gd name="connsiteX49" fmla="*/ 802957 w 1035345"/>
                  <a:gd name="connsiteY49" fmla="*/ 601714 h 838042"/>
                  <a:gd name="connsiteX50" fmla="*/ 764676 w 1035345"/>
                  <a:gd name="connsiteY50" fmla="*/ 562523 h 838042"/>
                  <a:gd name="connsiteX51" fmla="*/ 652462 w 1035345"/>
                  <a:gd name="connsiteY51" fmla="*/ 479794 h 838042"/>
                  <a:gd name="connsiteX52" fmla="*/ 648652 w 1035345"/>
                  <a:gd name="connsiteY52" fmla="*/ 462649 h 838042"/>
                  <a:gd name="connsiteX53" fmla="*/ 660082 w 1035345"/>
                  <a:gd name="connsiteY53" fmla="*/ 426454 h 838042"/>
                  <a:gd name="connsiteX54" fmla="*/ 728662 w 1035345"/>
                  <a:gd name="connsiteY54" fmla="*/ 405499 h 838042"/>
                  <a:gd name="connsiteX55" fmla="*/ 815618 w 1035345"/>
                  <a:gd name="connsiteY55" fmla="*/ 406906 h 838042"/>
                  <a:gd name="connsiteX56" fmla="*/ 908111 w 1035345"/>
                  <a:gd name="connsiteY56" fmla="*/ 417646 h 838042"/>
                  <a:gd name="connsiteX57" fmla="*/ 1004170 w 1035345"/>
                  <a:gd name="connsiteY57" fmla="*/ 426835 h 838042"/>
                  <a:gd name="connsiteX58" fmla="*/ 1034329 w 1035345"/>
                  <a:gd name="connsiteY58" fmla="*/ 402711 h 838042"/>
                  <a:gd name="connsiteX59" fmla="*/ 1022394 w 1035345"/>
                  <a:gd name="connsiteY59" fmla="*/ 377797 h 838042"/>
                  <a:gd name="connsiteX60" fmla="*/ 966769 w 1035345"/>
                  <a:gd name="connsiteY60" fmla="*/ 358029 h 838042"/>
                  <a:gd name="connsiteX61" fmla="*/ 829627 w 1035345"/>
                  <a:gd name="connsiteY61" fmla="*/ 357874 h 838042"/>
                  <a:gd name="connsiteX62" fmla="*/ 757691 w 1035345"/>
                  <a:gd name="connsiteY62" fmla="*/ 361702 h 838042"/>
                  <a:gd name="connsiteX63" fmla="*/ 673417 w 1035345"/>
                  <a:gd name="connsiteY63" fmla="*/ 369304 h 838042"/>
                  <a:gd name="connsiteX64" fmla="*/ 646747 w 1035345"/>
                  <a:gd name="connsiteY64" fmla="*/ 338824 h 838042"/>
                  <a:gd name="connsiteX65" fmla="*/ 678283 w 1035345"/>
                  <a:gd name="connsiteY65" fmla="*/ 304962 h 838042"/>
                  <a:gd name="connsiteX66" fmla="*/ 709612 w 1035345"/>
                  <a:gd name="connsiteY66" fmla="*/ 283579 h 838042"/>
                  <a:gd name="connsiteX67" fmla="*/ 745807 w 1035345"/>
                  <a:gd name="connsiteY67" fmla="*/ 251194 h 838042"/>
                  <a:gd name="connsiteX68" fmla="*/ 784899 w 1035345"/>
                  <a:gd name="connsiteY68" fmla="*/ 213846 h 838042"/>
                  <a:gd name="connsiteX69" fmla="*/ 748281 w 1035345"/>
                  <a:gd name="connsiteY69" fmla="*/ 201789 h 838042"/>
                  <a:gd name="connsiteX70" fmla="*/ 696277 w 1035345"/>
                  <a:gd name="connsiteY70" fmla="*/ 226429 h 838042"/>
                  <a:gd name="connsiteX71" fmla="*/ 658558 w 1035345"/>
                  <a:gd name="connsiteY71" fmla="*/ 257626 h 838042"/>
                  <a:gd name="connsiteX72" fmla="*/ 617881 w 1035345"/>
                  <a:gd name="connsiteY72" fmla="*/ 286712 h 838042"/>
                  <a:gd name="connsiteX73" fmla="*/ 566737 w 1035345"/>
                  <a:gd name="connsiteY73" fmla="*/ 287389 h 838042"/>
                  <a:gd name="connsiteX74" fmla="*/ 532447 w 1035345"/>
                  <a:gd name="connsiteY74" fmla="*/ 274054 h 838042"/>
                  <a:gd name="connsiteX75" fmla="*/ 509587 w 1035345"/>
                  <a:gd name="connsiteY75" fmla="*/ 235954 h 838042"/>
                  <a:gd name="connsiteX76" fmla="*/ 511492 w 1035345"/>
                  <a:gd name="connsiteY76" fmla="*/ 171184 h 838042"/>
                  <a:gd name="connsiteX77" fmla="*/ 510194 w 1035345"/>
                  <a:gd name="connsiteY77" fmla="*/ 73485 h 838042"/>
                  <a:gd name="connsiteX78" fmla="*/ 455996 w 1035345"/>
                  <a:gd name="connsiteY78" fmla="*/ 11248 h 838042"/>
                  <a:gd name="connsiteX79" fmla="*/ 444350 w 1035345"/>
                  <a:gd name="connsiteY79" fmla="*/ 75864 h 838042"/>
                  <a:gd name="connsiteX80" fmla="*/ 441106 w 1035345"/>
                  <a:gd name="connsiteY80" fmla="*/ 132660 h 838042"/>
                  <a:gd name="connsiteX81" fmla="*/ 437934 w 1035345"/>
                  <a:gd name="connsiteY81"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95347 w 1035345"/>
                  <a:gd name="connsiteY17" fmla="*/ 364030 h 838042"/>
                  <a:gd name="connsiteX18" fmla="*/ 305151 w 1035345"/>
                  <a:gd name="connsiteY18" fmla="*/ 410802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272301 w 1035345"/>
                  <a:gd name="connsiteY27" fmla="*/ 519747 h 838042"/>
                  <a:gd name="connsiteX28" fmla="*/ 355282 w 1035345"/>
                  <a:gd name="connsiteY28" fmla="*/ 561709 h 838042"/>
                  <a:gd name="connsiteX29" fmla="*/ 366712 w 1035345"/>
                  <a:gd name="connsiteY29" fmla="*/ 609334 h 838042"/>
                  <a:gd name="connsiteX30" fmla="*/ 334327 w 1035345"/>
                  <a:gd name="connsiteY30" fmla="*/ 704584 h 838042"/>
                  <a:gd name="connsiteX31" fmla="*/ 332422 w 1035345"/>
                  <a:gd name="connsiteY31" fmla="*/ 756019 h 838042"/>
                  <a:gd name="connsiteX32" fmla="*/ 334327 w 1035345"/>
                  <a:gd name="connsiteY32" fmla="*/ 780784 h 838042"/>
                  <a:gd name="connsiteX33" fmla="*/ 336232 w 1035345"/>
                  <a:gd name="connsiteY33" fmla="*/ 786499 h 838042"/>
                  <a:gd name="connsiteX34" fmla="*/ 340042 w 1035345"/>
                  <a:gd name="connsiteY34" fmla="*/ 790309 h 838042"/>
                  <a:gd name="connsiteX35" fmla="*/ 368617 w 1035345"/>
                  <a:gd name="connsiteY35" fmla="*/ 836029 h 838042"/>
                  <a:gd name="connsiteX36" fmla="*/ 391477 w 1035345"/>
                  <a:gd name="connsiteY36" fmla="*/ 837934 h 838042"/>
                  <a:gd name="connsiteX37" fmla="*/ 399287 w 1035345"/>
                  <a:gd name="connsiteY37" fmla="*/ 833530 h 838042"/>
                  <a:gd name="connsiteX38" fmla="*/ 404812 w 1035345"/>
                  <a:gd name="connsiteY38" fmla="*/ 784594 h 838042"/>
                  <a:gd name="connsiteX39" fmla="*/ 408622 w 1035345"/>
                  <a:gd name="connsiteY39" fmla="*/ 727444 h 838042"/>
                  <a:gd name="connsiteX40" fmla="*/ 425767 w 1035345"/>
                  <a:gd name="connsiteY40" fmla="*/ 672199 h 838042"/>
                  <a:gd name="connsiteX41" fmla="*/ 431482 w 1035345"/>
                  <a:gd name="connsiteY41" fmla="*/ 658864 h 838042"/>
                  <a:gd name="connsiteX42" fmla="*/ 445964 w 1035345"/>
                  <a:gd name="connsiteY42" fmla="*/ 626947 h 838042"/>
                  <a:gd name="connsiteX43" fmla="*/ 466169 w 1035345"/>
                  <a:gd name="connsiteY43" fmla="*/ 600072 h 838042"/>
                  <a:gd name="connsiteX44" fmla="*/ 525390 w 1035345"/>
                  <a:gd name="connsiteY44" fmla="*/ 565123 h 838042"/>
                  <a:gd name="connsiteX45" fmla="*/ 601228 w 1035345"/>
                  <a:gd name="connsiteY45" fmla="*/ 550915 h 838042"/>
                  <a:gd name="connsiteX46" fmla="*/ 709681 w 1035345"/>
                  <a:gd name="connsiteY46" fmla="*/ 612819 h 838042"/>
                  <a:gd name="connsiteX47" fmla="*/ 782002 w 1035345"/>
                  <a:gd name="connsiteY47" fmla="*/ 656959 h 838042"/>
                  <a:gd name="connsiteX48" fmla="*/ 806767 w 1035345"/>
                  <a:gd name="connsiteY48" fmla="*/ 632194 h 838042"/>
                  <a:gd name="connsiteX49" fmla="*/ 802957 w 1035345"/>
                  <a:gd name="connsiteY49" fmla="*/ 601714 h 838042"/>
                  <a:gd name="connsiteX50" fmla="*/ 764676 w 1035345"/>
                  <a:gd name="connsiteY50" fmla="*/ 562523 h 838042"/>
                  <a:gd name="connsiteX51" fmla="*/ 652462 w 1035345"/>
                  <a:gd name="connsiteY51" fmla="*/ 479794 h 838042"/>
                  <a:gd name="connsiteX52" fmla="*/ 648652 w 1035345"/>
                  <a:gd name="connsiteY52" fmla="*/ 462649 h 838042"/>
                  <a:gd name="connsiteX53" fmla="*/ 660082 w 1035345"/>
                  <a:gd name="connsiteY53" fmla="*/ 426454 h 838042"/>
                  <a:gd name="connsiteX54" fmla="*/ 728662 w 1035345"/>
                  <a:gd name="connsiteY54" fmla="*/ 405499 h 838042"/>
                  <a:gd name="connsiteX55" fmla="*/ 815618 w 1035345"/>
                  <a:gd name="connsiteY55" fmla="*/ 406906 h 838042"/>
                  <a:gd name="connsiteX56" fmla="*/ 908111 w 1035345"/>
                  <a:gd name="connsiteY56" fmla="*/ 417646 h 838042"/>
                  <a:gd name="connsiteX57" fmla="*/ 1004170 w 1035345"/>
                  <a:gd name="connsiteY57" fmla="*/ 426835 h 838042"/>
                  <a:gd name="connsiteX58" fmla="*/ 1034329 w 1035345"/>
                  <a:gd name="connsiteY58" fmla="*/ 402711 h 838042"/>
                  <a:gd name="connsiteX59" fmla="*/ 1022394 w 1035345"/>
                  <a:gd name="connsiteY59" fmla="*/ 377797 h 838042"/>
                  <a:gd name="connsiteX60" fmla="*/ 966769 w 1035345"/>
                  <a:gd name="connsiteY60" fmla="*/ 358029 h 838042"/>
                  <a:gd name="connsiteX61" fmla="*/ 829627 w 1035345"/>
                  <a:gd name="connsiteY61" fmla="*/ 357874 h 838042"/>
                  <a:gd name="connsiteX62" fmla="*/ 757691 w 1035345"/>
                  <a:gd name="connsiteY62" fmla="*/ 361702 h 838042"/>
                  <a:gd name="connsiteX63" fmla="*/ 673417 w 1035345"/>
                  <a:gd name="connsiteY63" fmla="*/ 369304 h 838042"/>
                  <a:gd name="connsiteX64" fmla="*/ 646747 w 1035345"/>
                  <a:gd name="connsiteY64" fmla="*/ 338824 h 838042"/>
                  <a:gd name="connsiteX65" fmla="*/ 678283 w 1035345"/>
                  <a:gd name="connsiteY65" fmla="*/ 304962 h 838042"/>
                  <a:gd name="connsiteX66" fmla="*/ 709612 w 1035345"/>
                  <a:gd name="connsiteY66" fmla="*/ 283579 h 838042"/>
                  <a:gd name="connsiteX67" fmla="*/ 745807 w 1035345"/>
                  <a:gd name="connsiteY67" fmla="*/ 251194 h 838042"/>
                  <a:gd name="connsiteX68" fmla="*/ 784899 w 1035345"/>
                  <a:gd name="connsiteY68" fmla="*/ 213846 h 838042"/>
                  <a:gd name="connsiteX69" fmla="*/ 748281 w 1035345"/>
                  <a:gd name="connsiteY69" fmla="*/ 201789 h 838042"/>
                  <a:gd name="connsiteX70" fmla="*/ 696277 w 1035345"/>
                  <a:gd name="connsiteY70" fmla="*/ 226429 h 838042"/>
                  <a:gd name="connsiteX71" fmla="*/ 658558 w 1035345"/>
                  <a:gd name="connsiteY71" fmla="*/ 257626 h 838042"/>
                  <a:gd name="connsiteX72" fmla="*/ 617881 w 1035345"/>
                  <a:gd name="connsiteY72" fmla="*/ 286712 h 838042"/>
                  <a:gd name="connsiteX73" fmla="*/ 566737 w 1035345"/>
                  <a:gd name="connsiteY73" fmla="*/ 287389 h 838042"/>
                  <a:gd name="connsiteX74" fmla="*/ 532447 w 1035345"/>
                  <a:gd name="connsiteY74" fmla="*/ 274054 h 838042"/>
                  <a:gd name="connsiteX75" fmla="*/ 509587 w 1035345"/>
                  <a:gd name="connsiteY75" fmla="*/ 235954 h 838042"/>
                  <a:gd name="connsiteX76" fmla="*/ 511492 w 1035345"/>
                  <a:gd name="connsiteY76" fmla="*/ 171184 h 838042"/>
                  <a:gd name="connsiteX77" fmla="*/ 510194 w 1035345"/>
                  <a:gd name="connsiteY77" fmla="*/ 73485 h 838042"/>
                  <a:gd name="connsiteX78" fmla="*/ 455996 w 1035345"/>
                  <a:gd name="connsiteY78" fmla="*/ 11248 h 838042"/>
                  <a:gd name="connsiteX79" fmla="*/ 444350 w 1035345"/>
                  <a:gd name="connsiteY79" fmla="*/ 75864 h 838042"/>
                  <a:gd name="connsiteX80" fmla="*/ 441106 w 1035345"/>
                  <a:gd name="connsiteY80" fmla="*/ 132660 h 838042"/>
                  <a:gd name="connsiteX81" fmla="*/ 437934 w 1035345"/>
                  <a:gd name="connsiteY81"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95347 w 1035345"/>
                  <a:gd name="connsiteY17" fmla="*/ 364030 h 838042"/>
                  <a:gd name="connsiteX18" fmla="*/ 305151 w 1035345"/>
                  <a:gd name="connsiteY18" fmla="*/ 410802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272301 w 1035345"/>
                  <a:gd name="connsiteY27" fmla="*/ 519747 h 838042"/>
                  <a:gd name="connsiteX28" fmla="*/ 355282 w 1035345"/>
                  <a:gd name="connsiteY28" fmla="*/ 561709 h 838042"/>
                  <a:gd name="connsiteX29" fmla="*/ 366712 w 1035345"/>
                  <a:gd name="connsiteY29" fmla="*/ 609334 h 838042"/>
                  <a:gd name="connsiteX30" fmla="*/ 334327 w 1035345"/>
                  <a:gd name="connsiteY30" fmla="*/ 704584 h 838042"/>
                  <a:gd name="connsiteX31" fmla="*/ 332422 w 1035345"/>
                  <a:gd name="connsiteY31" fmla="*/ 756019 h 838042"/>
                  <a:gd name="connsiteX32" fmla="*/ 334327 w 1035345"/>
                  <a:gd name="connsiteY32" fmla="*/ 780784 h 838042"/>
                  <a:gd name="connsiteX33" fmla="*/ 336232 w 1035345"/>
                  <a:gd name="connsiteY33" fmla="*/ 786499 h 838042"/>
                  <a:gd name="connsiteX34" fmla="*/ 340042 w 1035345"/>
                  <a:gd name="connsiteY34" fmla="*/ 790309 h 838042"/>
                  <a:gd name="connsiteX35" fmla="*/ 368617 w 1035345"/>
                  <a:gd name="connsiteY35" fmla="*/ 836029 h 838042"/>
                  <a:gd name="connsiteX36" fmla="*/ 391477 w 1035345"/>
                  <a:gd name="connsiteY36" fmla="*/ 837934 h 838042"/>
                  <a:gd name="connsiteX37" fmla="*/ 399287 w 1035345"/>
                  <a:gd name="connsiteY37" fmla="*/ 833530 h 838042"/>
                  <a:gd name="connsiteX38" fmla="*/ 404812 w 1035345"/>
                  <a:gd name="connsiteY38" fmla="*/ 784594 h 838042"/>
                  <a:gd name="connsiteX39" fmla="*/ 408622 w 1035345"/>
                  <a:gd name="connsiteY39" fmla="*/ 727444 h 838042"/>
                  <a:gd name="connsiteX40" fmla="*/ 425767 w 1035345"/>
                  <a:gd name="connsiteY40" fmla="*/ 672199 h 838042"/>
                  <a:gd name="connsiteX41" fmla="*/ 431482 w 1035345"/>
                  <a:gd name="connsiteY41" fmla="*/ 658864 h 838042"/>
                  <a:gd name="connsiteX42" fmla="*/ 445964 w 1035345"/>
                  <a:gd name="connsiteY42" fmla="*/ 626947 h 838042"/>
                  <a:gd name="connsiteX43" fmla="*/ 466169 w 1035345"/>
                  <a:gd name="connsiteY43" fmla="*/ 600072 h 838042"/>
                  <a:gd name="connsiteX44" fmla="*/ 525390 w 1035345"/>
                  <a:gd name="connsiteY44" fmla="*/ 565123 h 838042"/>
                  <a:gd name="connsiteX45" fmla="*/ 601228 w 1035345"/>
                  <a:gd name="connsiteY45" fmla="*/ 550915 h 838042"/>
                  <a:gd name="connsiteX46" fmla="*/ 709681 w 1035345"/>
                  <a:gd name="connsiteY46" fmla="*/ 612819 h 838042"/>
                  <a:gd name="connsiteX47" fmla="*/ 782002 w 1035345"/>
                  <a:gd name="connsiteY47" fmla="*/ 656959 h 838042"/>
                  <a:gd name="connsiteX48" fmla="*/ 806767 w 1035345"/>
                  <a:gd name="connsiteY48" fmla="*/ 632194 h 838042"/>
                  <a:gd name="connsiteX49" fmla="*/ 802957 w 1035345"/>
                  <a:gd name="connsiteY49" fmla="*/ 601714 h 838042"/>
                  <a:gd name="connsiteX50" fmla="*/ 764676 w 1035345"/>
                  <a:gd name="connsiteY50" fmla="*/ 562523 h 838042"/>
                  <a:gd name="connsiteX51" fmla="*/ 652462 w 1035345"/>
                  <a:gd name="connsiteY51" fmla="*/ 479794 h 838042"/>
                  <a:gd name="connsiteX52" fmla="*/ 648652 w 1035345"/>
                  <a:gd name="connsiteY52" fmla="*/ 462649 h 838042"/>
                  <a:gd name="connsiteX53" fmla="*/ 660082 w 1035345"/>
                  <a:gd name="connsiteY53" fmla="*/ 426454 h 838042"/>
                  <a:gd name="connsiteX54" fmla="*/ 728662 w 1035345"/>
                  <a:gd name="connsiteY54" fmla="*/ 405499 h 838042"/>
                  <a:gd name="connsiteX55" fmla="*/ 815618 w 1035345"/>
                  <a:gd name="connsiteY55" fmla="*/ 406906 h 838042"/>
                  <a:gd name="connsiteX56" fmla="*/ 908111 w 1035345"/>
                  <a:gd name="connsiteY56" fmla="*/ 417646 h 838042"/>
                  <a:gd name="connsiteX57" fmla="*/ 1004170 w 1035345"/>
                  <a:gd name="connsiteY57" fmla="*/ 426835 h 838042"/>
                  <a:gd name="connsiteX58" fmla="*/ 1034329 w 1035345"/>
                  <a:gd name="connsiteY58" fmla="*/ 402711 h 838042"/>
                  <a:gd name="connsiteX59" fmla="*/ 1022394 w 1035345"/>
                  <a:gd name="connsiteY59" fmla="*/ 377797 h 838042"/>
                  <a:gd name="connsiteX60" fmla="*/ 966769 w 1035345"/>
                  <a:gd name="connsiteY60" fmla="*/ 358029 h 838042"/>
                  <a:gd name="connsiteX61" fmla="*/ 829627 w 1035345"/>
                  <a:gd name="connsiteY61" fmla="*/ 357874 h 838042"/>
                  <a:gd name="connsiteX62" fmla="*/ 757691 w 1035345"/>
                  <a:gd name="connsiteY62" fmla="*/ 361702 h 838042"/>
                  <a:gd name="connsiteX63" fmla="*/ 673417 w 1035345"/>
                  <a:gd name="connsiteY63" fmla="*/ 369304 h 838042"/>
                  <a:gd name="connsiteX64" fmla="*/ 646747 w 1035345"/>
                  <a:gd name="connsiteY64" fmla="*/ 338824 h 838042"/>
                  <a:gd name="connsiteX65" fmla="*/ 678283 w 1035345"/>
                  <a:gd name="connsiteY65" fmla="*/ 304962 h 838042"/>
                  <a:gd name="connsiteX66" fmla="*/ 709612 w 1035345"/>
                  <a:gd name="connsiteY66" fmla="*/ 283579 h 838042"/>
                  <a:gd name="connsiteX67" fmla="*/ 745807 w 1035345"/>
                  <a:gd name="connsiteY67" fmla="*/ 251194 h 838042"/>
                  <a:gd name="connsiteX68" fmla="*/ 784899 w 1035345"/>
                  <a:gd name="connsiteY68" fmla="*/ 213846 h 838042"/>
                  <a:gd name="connsiteX69" fmla="*/ 748281 w 1035345"/>
                  <a:gd name="connsiteY69" fmla="*/ 201789 h 838042"/>
                  <a:gd name="connsiteX70" fmla="*/ 696277 w 1035345"/>
                  <a:gd name="connsiteY70" fmla="*/ 226429 h 838042"/>
                  <a:gd name="connsiteX71" fmla="*/ 658558 w 1035345"/>
                  <a:gd name="connsiteY71" fmla="*/ 257626 h 838042"/>
                  <a:gd name="connsiteX72" fmla="*/ 617881 w 1035345"/>
                  <a:gd name="connsiteY72" fmla="*/ 286712 h 838042"/>
                  <a:gd name="connsiteX73" fmla="*/ 566737 w 1035345"/>
                  <a:gd name="connsiteY73" fmla="*/ 287389 h 838042"/>
                  <a:gd name="connsiteX74" fmla="*/ 532447 w 1035345"/>
                  <a:gd name="connsiteY74" fmla="*/ 274054 h 838042"/>
                  <a:gd name="connsiteX75" fmla="*/ 509587 w 1035345"/>
                  <a:gd name="connsiteY75" fmla="*/ 235954 h 838042"/>
                  <a:gd name="connsiteX76" fmla="*/ 511492 w 1035345"/>
                  <a:gd name="connsiteY76" fmla="*/ 171184 h 838042"/>
                  <a:gd name="connsiteX77" fmla="*/ 510194 w 1035345"/>
                  <a:gd name="connsiteY77" fmla="*/ 73485 h 838042"/>
                  <a:gd name="connsiteX78" fmla="*/ 455996 w 1035345"/>
                  <a:gd name="connsiteY78" fmla="*/ 11248 h 838042"/>
                  <a:gd name="connsiteX79" fmla="*/ 444350 w 1035345"/>
                  <a:gd name="connsiteY79" fmla="*/ 75864 h 838042"/>
                  <a:gd name="connsiteX80" fmla="*/ 441106 w 1035345"/>
                  <a:gd name="connsiteY80" fmla="*/ 132660 h 838042"/>
                  <a:gd name="connsiteX81" fmla="*/ 437934 w 1035345"/>
                  <a:gd name="connsiteY81" fmla="*/ 214465 h 838042"/>
                  <a:gd name="connsiteX0" fmla="*/ 437934 w 1035345"/>
                  <a:gd name="connsiteY0" fmla="*/ 214465 h 838042"/>
                  <a:gd name="connsiteX1" fmla="*/ 425767 w 1035345"/>
                  <a:gd name="connsiteY1" fmla="*/ 253099 h 838042"/>
                  <a:gd name="connsiteX2" fmla="*/ 399097 w 1035345"/>
                  <a:gd name="connsiteY2" fmla="*/ 262624 h 838042"/>
                  <a:gd name="connsiteX3" fmla="*/ 360469 w 1035345"/>
                  <a:gd name="connsiteY3" fmla="*/ 271935 h 838042"/>
                  <a:gd name="connsiteX4" fmla="*/ 317182 w 1035345"/>
                  <a:gd name="connsiteY4" fmla="*/ 289293 h 838042"/>
                  <a:gd name="connsiteX5" fmla="*/ 269557 w 1035345"/>
                  <a:gd name="connsiteY5" fmla="*/ 285484 h 838042"/>
                  <a:gd name="connsiteX6" fmla="*/ 223837 w 1035345"/>
                  <a:gd name="connsiteY6" fmla="*/ 272149 h 838042"/>
                  <a:gd name="connsiteX7" fmla="*/ 193357 w 1035345"/>
                  <a:gd name="connsiteY7" fmla="*/ 262624 h 838042"/>
                  <a:gd name="connsiteX8" fmla="*/ 160972 w 1035345"/>
                  <a:gd name="connsiteY8" fmla="*/ 239764 h 838042"/>
                  <a:gd name="connsiteX9" fmla="*/ 126212 w 1035345"/>
                  <a:gd name="connsiteY9" fmla="*/ 218050 h 838042"/>
                  <a:gd name="connsiteX10" fmla="*/ 105727 w 1035345"/>
                  <a:gd name="connsiteY10" fmla="*/ 203569 h 838042"/>
                  <a:gd name="connsiteX11" fmla="*/ 63817 w 1035345"/>
                  <a:gd name="connsiteY11" fmla="*/ 197854 h 838042"/>
                  <a:gd name="connsiteX12" fmla="*/ 52469 w 1035345"/>
                  <a:gd name="connsiteY12" fmla="*/ 241190 h 838042"/>
                  <a:gd name="connsiteX13" fmla="*/ 67628 w 1035345"/>
                  <a:gd name="connsiteY13" fmla="*/ 272150 h 838042"/>
                  <a:gd name="connsiteX14" fmla="*/ 128587 w 1035345"/>
                  <a:gd name="connsiteY14" fmla="*/ 289294 h 838042"/>
                  <a:gd name="connsiteX15" fmla="*/ 195262 w 1035345"/>
                  <a:gd name="connsiteY15" fmla="*/ 308344 h 838042"/>
                  <a:gd name="connsiteX16" fmla="*/ 230691 w 1035345"/>
                  <a:gd name="connsiteY16" fmla="*/ 323832 h 838042"/>
                  <a:gd name="connsiteX17" fmla="*/ 295347 w 1035345"/>
                  <a:gd name="connsiteY17" fmla="*/ 364030 h 838042"/>
                  <a:gd name="connsiteX18" fmla="*/ 305151 w 1035345"/>
                  <a:gd name="connsiteY18" fmla="*/ 410802 h 838042"/>
                  <a:gd name="connsiteX19" fmla="*/ 267652 w 1035345"/>
                  <a:gd name="connsiteY19" fmla="*/ 447409 h 838042"/>
                  <a:gd name="connsiteX20" fmla="*/ 221378 w 1035345"/>
                  <a:gd name="connsiteY20" fmla="*/ 459458 h 838042"/>
                  <a:gd name="connsiteX21" fmla="*/ 140965 w 1035345"/>
                  <a:gd name="connsiteY21" fmla="*/ 465397 h 838042"/>
                  <a:gd name="connsiteX22" fmla="*/ 92392 w 1035345"/>
                  <a:gd name="connsiteY22" fmla="*/ 468364 h 838042"/>
                  <a:gd name="connsiteX23" fmla="*/ 31432 w 1035345"/>
                  <a:gd name="connsiteY23" fmla="*/ 477889 h 838042"/>
                  <a:gd name="connsiteX24" fmla="*/ 4762 w 1035345"/>
                  <a:gd name="connsiteY24" fmla="*/ 504559 h 838042"/>
                  <a:gd name="connsiteX25" fmla="*/ 16192 w 1035345"/>
                  <a:gd name="connsiteY25" fmla="*/ 540754 h 838042"/>
                  <a:gd name="connsiteX26" fmla="*/ 157162 w 1035345"/>
                  <a:gd name="connsiteY26" fmla="*/ 538849 h 838042"/>
                  <a:gd name="connsiteX27" fmla="*/ 272301 w 1035345"/>
                  <a:gd name="connsiteY27" fmla="*/ 519747 h 838042"/>
                  <a:gd name="connsiteX28" fmla="*/ 355282 w 1035345"/>
                  <a:gd name="connsiteY28" fmla="*/ 561709 h 838042"/>
                  <a:gd name="connsiteX29" fmla="*/ 366712 w 1035345"/>
                  <a:gd name="connsiteY29" fmla="*/ 609334 h 838042"/>
                  <a:gd name="connsiteX30" fmla="*/ 334327 w 1035345"/>
                  <a:gd name="connsiteY30" fmla="*/ 704584 h 838042"/>
                  <a:gd name="connsiteX31" fmla="*/ 332422 w 1035345"/>
                  <a:gd name="connsiteY31" fmla="*/ 756019 h 838042"/>
                  <a:gd name="connsiteX32" fmla="*/ 334327 w 1035345"/>
                  <a:gd name="connsiteY32" fmla="*/ 780784 h 838042"/>
                  <a:gd name="connsiteX33" fmla="*/ 336232 w 1035345"/>
                  <a:gd name="connsiteY33" fmla="*/ 786499 h 838042"/>
                  <a:gd name="connsiteX34" fmla="*/ 340042 w 1035345"/>
                  <a:gd name="connsiteY34" fmla="*/ 790309 h 838042"/>
                  <a:gd name="connsiteX35" fmla="*/ 368617 w 1035345"/>
                  <a:gd name="connsiteY35" fmla="*/ 836029 h 838042"/>
                  <a:gd name="connsiteX36" fmla="*/ 391477 w 1035345"/>
                  <a:gd name="connsiteY36" fmla="*/ 837934 h 838042"/>
                  <a:gd name="connsiteX37" fmla="*/ 399287 w 1035345"/>
                  <a:gd name="connsiteY37" fmla="*/ 833530 h 838042"/>
                  <a:gd name="connsiteX38" fmla="*/ 404812 w 1035345"/>
                  <a:gd name="connsiteY38" fmla="*/ 784594 h 838042"/>
                  <a:gd name="connsiteX39" fmla="*/ 408622 w 1035345"/>
                  <a:gd name="connsiteY39" fmla="*/ 727444 h 838042"/>
                  <a:gd name="connsiteX40" fmla="*/ 425767 w 1035345"/>
                  <a:gd name="connsiteY40" fmla="*/ 672199 h 838042"/>
                  <a:gd name="connsiteX41" fmla="*/ 431482 w 1035345"/>
                  <a:gd name="connsiteY41" fmla="*/ 658864 h 838042"/>
                  <a:gd name="connsiteX42" fmla="*/ 445964 w 1035345"/>
                  <a:gd name="connsiteY42" fmla="*/ 626947 h 838042"/>
                  <a:gd name="connsiteX43" fmla="*/ 466169 w 1035345"/>
                  <a:gd name="connsiteY43" fmla="*/ 600072 h 838042"/>
                  <a:gd name="connsiteX44" fmla="*/ 525390 w 1035345"/>
                  <a:gd name="connsiteY44" fmla="*/ 565123 h 838042"/>
                  <a:gd name="connsiteX45" fmla="*/ 601228 w 1035345"/>
                  <a:gd name="connsiteY45" fmla="*/ 550915 h 838042"/>
                  <a:gd name="connsiteX46" fmla="*/ 709681 w 1035345"/>
                  <a:gd name="connsiteY46" fmla="*/ 612819 h 838042"/>
                  <a:gd name="connsiteX47" fmla="*/ 782002 w 1035345"/>
                  <a:gd name="connsiteY47" fmla="*/ 656959 h 838042"/>
                  <a:gd name="connsiteX48" fmla="*/ 806767 w 1035345"/>
                  <a:gd name="connsiteY48" fmla="*/ 632194 h 838042"/>
                  <a:gd name="connsiteX49" fmla="*/ 802957 w 1035345"/>
                  <a:gd name="connsiteY49" fmla="*/ 601714 h 838042"/>
                  <a:gd name="connsiteX50" fmla="*/ 764676 w 1035345"/>
                  <a:gd name="connsiteY50" fmla="*/ 562523 h 838042"/>
                  <a:gd name="connsiteX51" fmla="*/ 652462 w 1035345"/>
                  <a:gd name="connsiteY51" fmla="*/ 479794 h 838042"/>
                  <a:gd name="connsiteX52" fmla="*/ 648652 w 1035345"/>
                  <a:gd name="connsiteY52" fmla="*/ 462649 h 838042"/>
                  <a:gd name="connsiteX53" fmla="*/ 660082 w 1035345"/>
                  <a:gd name="connsiteY53" fmla="*/ 426454 h 838042"/>
                  <a:gd name="connsiteX54" fmla="*/ 728662 w 1035345"/>
                  <a:gd name="connsiteY54" fmla="*/ 405499 h 838042"/>
                  <a:gd name="connsiteX55" fmla="*/ 815618 w 1035345"/>
                  <a:gd name="connsiteY55" fmla="*/ 406906 h 838042"/>
                  <a:gd name="connsiteX56" fmla="*/ 908111 w 1035345"/>
                  <a:gd name="connsiteY56" fmla="*/ 417646 h 838042"/>
                  <a:gd name="connsiteX57" fmla="*/ 1004170 w 1035345"/>
                  <a:gd name="connsiteY57" fmla="*/ 426835 h 838042"/>
                  <a:gd name="connsiteX58" fmla="*/ 1034329 w 1035345"/>
                  <a:gd name="connsiteY58" fmla="*/ 402711 h 838042"/>
                  <a:gd name="connsiteX59" fmla="*/ 1022394 w 1035345"/>
                  <a:gd name="connsiteY59" fmla="*/ 377797 h 838042"/>
                  <a:gd name="connsiteX60" fmla="*/ 966769 w 1035345"/>
                  <a:gd name="connsiteY60" fmla="*/ 358029 h 838042"/>
                  <a:gd name="connsiteX61" fmla="*/ 829627 w 1035345"/>
                  <a:gd name="connsiteY61" fmla="*/ 357874 h 838042"/>
                  <a:gd name="connsiteX62" fmla="*/ 757691 w 1035345"/>
                  <a:gd name="connsiteY62" fmla="*/ 361702 h 838042"/>
                  <a:gd name="connsiteX63" fmla="*/ 673417 w 1035345"/>
                  <a:gd name="connsiteY63" fmla="*/ 369304 h 838042"/>
                  <a:gd name="connsiteX64" fmla="*/ 646747 w 1035345"/>
                  <a:gd name="connsiteY64" fmla="*/ 338824 h 838042"/>
                  <a:gd name="connsiteX65" fmla="*/ 678283 w 1035345"/>
                  <a:gd name="connsiteY65" fmla="*/ 304962 h 838042"/>
                  <a:gd name="connsiteX66" fmla="*/ 709612 w 1035345"/>
                  <a:gd name="connsiteY66" fmla="*/ 283579 h 838042"/>
                  <a:gd name="connsiteX67" fmla="*/ 745807 w 1035345"/>
                  <a:gd name="connsiteY67" fmla="*/ 251194 h 838042"/>
                  <a:gd name="connsiteX68" fmla="*/ 784899 w 1035345"/>
                  <a:gd name="connsiteY68" fmla="*/ 213846 h 838042"/>
                  <a:gd name="connsiteX69" fmla="*/ 748281 w 1035345"/>
                  <a:gd name="connsiteY69" fmla="*/ 201789 h 838042"/>
                  <a:gd name="connsiteX70" fmla="*/ 696277 w 1035345"/>
                  <a:gd name="connsiteY70" fmla="*/ 226429 h 838042"/>
                  <a:gd name="connsiteX71" fmla="*/ 658558 w 1035345"/>
                  <a:gd name="connsiteY71" fmla="*/ 257626 h 838042"/>
                  <a:gd name="connsiteX72" fmla="*/ 617881 w 1035345"/>
                  <a:gd name="connsiteY72" fmla="*/ 286712 h 838042"/>
                  <a:gd name="connsiteX73" fmla="*/ 566737 w 1035345"/>
                  <a:gd name="connsiteY73" fmla="*/ 287389 h 838042"/>
                  <a:gd name="connsiteX74" fmla="*/ 532447 w 1035345"/>
                  <a:gd name="connsiteY74" fmla="*/ 274054 h 838042"/>
                  <a:gd name="connsiteX75" fmla="*/ 509587 w 1035345"/>
                  <a:gd name="connsiteY75" fmla="*/ 235954 h 838042"/>
                  <a:gd name="connsiteX76" fmla="*/ 511492 w 1035345"/>
                  <a:gd name="connsiteY76" fmla="*/ 171184 h 838042"/>
                  <a:gd name="connsiteX77" fmla="*/ 510194 w 1035345"/>
                  <a:gd name="connsiteY77" fmla="*/ 73485 h 838042"/>
                  <a:gd name="connsiteX78" fmla="*/ 455996 w 1035345"/>
                  <a:gd name="connsiteY78" fmla="*/ 11248 h 838042"/>
                  <a:gd name="connsiteX79" fmla="*/ 444350 w 1035345"/>
                  <a:gd name="connsiteY79" fmla="*/ 75864 h 838042"/>
                  <a:gd name="connsiteX80" fmla="*/ 441106 w 1035345"/>
                  <a:gd name="connsiteY80" fmla="*/ 132660 h 838042"/>
                  <a:gd name="connsiteX81" fmla="*/ 437934 w 1035345"/>
                  <a:gd name="connsiteY81" fmla="*/ 214465 h 838042"/>
                  <a:gd name="connsiteX0" fmla="*/ 433796 w 1031207"/>
                  <a:gd name="connsiteY0" fmla="*/ 214465 h 838042"/>
                  <a:gd name="connsiteX1" fmla="*/ 421629 w 1031207"/>
                  <a:gd name="connsiteY1" fmla="*/ 253099 h 838042"/>
                  <a:gd name="connsiteX2" fmla="*/ 394959 w 1031207"/>
                  <a:gd name="connsiteY2" fmla="*/ 262624 h 838042"/>
                  <a:gd name="connsiteX3" fmla="*/ 356331 w 1031207"/>
                  <a:gd name="connsiteY3" fmla="*/ 271935 h 838042"/>
                  <a:gd name="connsiteX4" fmla="*/ 313044 w 1031207"/>
                  <a:gd name="connsiteY4" fmla="*/ 289293 h 838042"/>
                  <a:gd name="connsiteX5" fmla="*/ 265419 w 1031207"/>
                  <a:gd name="connsiteY5" fmla="*/ 285484 h 838042"/>
                  <a:gd name="connsiteX6" fmla="*/ 219699 w 1031207"/>
                  <a:gd name="connsiteY6" fmla="*/ 272149 h 838042"/>
                  <a:gd name="connsiteX7" fmla="*/ 189219 w 1031207"/>
                  <a:gd name="connsiteY7" fmla="*/ 262624 h 838042"/>
                  <a:gd name="connsiteX8" fmla="*/ 156834 w 1031207"/>
                  <a:gd name="connsiteY8" fmla="*/ 239764 h 838042"/>
                  <a:gd name="connsiteX9" fmla="*/ 122074 w 1031207"/>
                  <a:gd name="connsiteY9" fmla="*/ 218050 h 838042"/>
                  <a:gd name="connsiteX10" fmla="*/ 101589 w 1031207"/>
                  <a:gd name="connsiteY10" fmla="*/ 203569 h 838042"/>
                  <a:gd name="connsiteX11" fmla="*/ 59679 w 1031207"/>
                  <a:gd name="connsiteY11" fmla="*/ 197854 h 838042"/>
                  <a:gd name="connsiteX12" fmla="*/ 48331 w 1031207"/>
                  <a:gd name="connsiteY12" fmla="*/ 241190 h 838042"/>
                  <a:gd name="connsiteX13" fmla="*/ 63490 w 1031207"/>
                  <a:gd name="connsiteY13" fmla="*/ 272150 h 838042"/>
                  <a:gd name="connsiteX14" fmla="*/ 124449 w 1031207"/>
                  <a:gd name="connsiteY14" fmla="*/ 289294 h 838042"/>
                  <a:gd name="connsiteX15" fmla="*/ 191124 w 1031207"/>
                  <a:gd name="connsiteY15" fmla="*/ 308344 h 838042"/>
                  <a:gd name="connsiteX16" fmla="*/ 226553 w 1031207"/>
                  <a:gd name="connsiteY16" fmla="*/ 323832 h 838042"/>
                  <a:gd name="connsiteX17" fmla="*/ 291209 w 1031207"/>
                  <a:gd name="connsiteY17" fmla="*/ 364030 h 838042"/>
                  <a:gd name="connsiteX18" fmla="*/ 301013 w 1031207"/>
                  <a:gd name="connsiteY18" fmla="*/ 410802 h 838042"/>
                  <a:gd name="connsiteX19" fmla="*/ 263514 w 1031207"/>
                  <a:gd name="connsiteY19" fmla="*/ 447409 h 838042"/>
                  <a:gd name="connsiteX20" fmla="*/ 217240 w 1031207"/>
                  <a:gd name="connsiteY20" fmla="*/ 459458 h 838042"/>
                  <a:gd name="connsiteX21" fmla="*/ 136827 w 1031207"/>
                  <a:gd name="connsiteY21" fmla="*/ 465397 h 838042"/>
                  <a:gd name="connsiteX22" fmla="*/ 88254 w 1031207"/>
                  <a:gd name="connsiteY22" fmla="*/ 468364 h 838042"/>
                  <a:gd name="connsiteX23" fmla="*/ 27294 w 1031207"/>
                  <a:gd name="connsiteY23" fmla="*/ 477889 h 838042"/>
                  <a:gd name="connsiteX24" fmla="*/ 624 w 1031207"/>
                  <a:gd name="connsiteY24" fmla="*/ 504559 h 838042"/>
                  <a:gd name="connsiteX25" fmla="*/ 51344 w 1031207"/>
                  <a:gd name="connsiteY25" fmla="*/ 547857 h 838042"/>
                  <a:gd name="connsiteX26" fmla="*/ 153024 w 1031207"/>
                  <a:gd name="connsiteY26" fmla="*/ 538849 h 838042"/>
                  <a:gd name="connsiteX27" fmla="*/ 268163 w 1031207"/>
                  <a:gd name="connsiteY27" fmla="*/ 519747 h 838042"/>
                  <a:gd name="connsiteX28" fmla="*/ 351144 w 1031207"/>
                  <a:gd name="connsiteY28" fmla="*/ 561709 h 838042"/>
                  <a:gd name="connsiteX29" fmla="*/ 362574 w 1031207"/>
                  <a:gd name="connsiteY29" fmla="*/ 609334 h 838042"/>
                  <a:gd name="connsiteX30" fmla="*/ 330189 w 1031207"/>
                  <a:gd name="connsiteY30" fmla="*/ 704584 h 838042"/>
                  <a:gd name="connsiteX31" fmla="*/ 328284 w 1031207"/>
                  <a:gd name="connsiteY31" fmla="*/ 756019 h 838042"/>
                  <a:gd name="connsiteX32" fmla="*/ 330189 w 1031207"/>
                  <a:gd name="connsiteY32" fmla="*/ 780784 h 838042"/>
                  <a:gd name="connsiteX33" fmla="*/ 332094 w 1031207"/>
                  <a:gd name="connsiteY33" fmla="*/ 786499 h 838042"/>
                  <a:gd name="connsiteX34" fmla="*/ 335904 w 1031207"/>
                  <a:gd name="connsiteY34" fmla="*/ 790309 h 838042"/>
                  <a:gd name="connsiteX35" fmla="*/ 364479 w 1031207"/>
                  <a:gd name="connsiteY35" fmla="*/ 836029 h 838042"/>
                  <a:gd name="connsiteX36" fmla="*/ 387339 w 1031207"/>
                  <a:gd name="connsiteY36" fmla="*/ 837934 h 838042"/>
                  <a:gd name="connsiteX37" fmla="*/ 395149 w 1031207"/>
                  <a:gd name="connsiteY37" fmla="*/ 833530 h 838042"/>
                  <a:gd name="connsiteX38" fmla="*/ 400674 w 1031207"/>
                  <a:gd name="connsiteY38" fmla="*/ 784594 h 838042"/>
                  <a:gd name="connsiteX39" fmla="*/ 404484 w 1031207"/>
                  <a:gd name="connsiteY39" fmla="*/ 727444 h 838042"/>
                  <a:gd name="connsiteX40" fmla="*/ 421629 w 1031207"/>
                  <a:gd name="connsiteY40" fmla="*/ 672199 h 838042"/>
                  <a:gd name="connsiteX41" fmla="*/ 427344 w 1031207"/>
                  <a:gd name="connsiteY41" fmla="*/ 658864 h 838042"/>
                  <a:gd name="connsiteX42" fmla="*/ 441826 w 1031207"/>
                  <a:gd name="connsiteY42" fmla="*/ 626947 h 838042"/>
                  <a:gd name="connsiteX43" fmla="*/ 462031 w 1031207"/>
                  <a:gd name="connsiteY43" fmla="*/ 600072 h 838042"/>
                  <a:gd name="connsiteX44" fmla="*/ 521252 w 1031207"/>
                  <a:gd name="connsiteY44" fmla="*/ 565123 h 838042"/>
                  <a:gd name="connsiteX45" fmla="*/ 597090 w 1031207"/>
                  <a:gd name="connsiteY45" fmla="*/ 550915 h 838042"/>
                  <a:gd name="connsiteX46" fmla="*/ 705543 w 1031207"/>
                  <a:gd name="connsiteY46" fmla="*/ 612819 h 838042"/>
                  <a:gd name="connsiteX47" fmla="*/ 777864 w 1031207"/>
                  <a:gd name="connsiteY47" fmla="*/ 656959 h 838042"/>
                  <a:gd name="connsiteX48" fmla="*/ 802629 w 1031207"/>
                  <a:gd name="connsiteY48" fmla="*/ 632194 h 838042"/>
                  <a:gd name="connsiteX49" fmla="*/ 798819 w 1031207"/>
                  <a:gd name="connsiteY49" fmla="*/ 601714 h 838042"/>
                  <a:gd name="connsiteX50" fmla="*/ 760538 w 1031207"/>
                  <a:gd name="connsiteY50" fmla="*/ 562523 h 838042"/>
                  <a:gd name="connsiteX51" fmla="*/ 648324 w 1031207"/>
                  <a:gd name="connsiteY51" fmla="*/ 479794 h 838042"/>
                  <a:gd name="connsiteX52" fmla="*/ 644514 w 1031207"/>
                  <a:gd name="connsiteY52" fmla="*/ 462649 h 838042"/>
                  <a:gd name="connsiteX53" fmla="*/ 655944 w 1031207"/>
                  <a:gd name="connsiteY53" fmla="*/ 426454 h 838042"/>
                  <a:gd name="connsiteX54" fmla="*/ 724524 w 1031207"/>
                  <a:gd name="connsiteY54" fmla="*/ 405499 h 838042"/>
                  <a:gd name="connsiteX55" fmla="*/ 811480 w 1031207"/>
                  <a:gd name="connsiteY55" fmla="*/ 406906 h 838042"/>
                  <a:gd name="connsiteX56" fmla="*/ 903973 w 1031207"/>
                  <a:gd name="connsiteY56" fmla="*/ 417646 h 838042"/>
                  <a:gd name="connsiteX57" fmla="*/ 1000032 w 1031207"/>
                  <a:gd name="connsiteY57" fmla="*/ 426835 h 838042"/>
                  <a:gd name="connsiteX58" fmla="*/ 1030191 w 1031207"/>
                  <a:gd name="connsiteY58" fmla="*/ 402711 h 838042"/>
                  <a:gd name="connsiteX59" fmla="*/ 1018256 w 1031207"/>
                  <a:gd name="connsiteY59" fmla="*/ 377797 h 838042"/>
                  <a:gd name="connsiteX60" fmla="*/ 962631 w 1031207"/>
                  <a:gd name="connsiteY60" fmla="*/ 358029 h 838042"/>
                  <a:gd name="connsiteX61" fmla="*/ 825489 w 1031207"/>
                  <a:gd name="connsiteY61" fmla="*/ 357874 h 838042"/>
                  <a:gd name="connsiteX62" fmla="*/ 753553 w 1031207"/>
                  <a:gd name="connsiteY62" fmla="*/ 361702 h 838042"/>
                  <a:gd name="connsiteX63" fmla="*/ 669279 w 1031207"/>
                  <a:gd name="connsiteY63" fmla="*/ 369304 h 838042"/>
                  <a:gd name="connsiteX64" fmla="*/ 642609 w 1031207"/>
                  <a:gd name="connsiteY64" fmla="*/ 338824 h 838042"/>
                  <a:gd name="connsiteX65" fmla="*/ 674145 w 1031207"/>
                  <a:gd name="connsiteY65" fmla="*/ 304962 h 838042"/>
                  <a:gd name="connsiteX66" fmla="*/ 705474 w 1031207"/>
                  <a:gd name="connsiteY66" fmla="*/ 283579 h 838042"/>
                  <a:gd name="connsiteX67" fmla="*/ 741669 w 1031207"/>
                  <a:gd name="connsiteY67" fmla="*/ 251194 h 838042"/>
                  <a:gd name="connsiteX68" fmla="*/ 780761 w 1031207"/>
                  <a:gd name="connsiteY68" fmla="*/ 213846 h 838042"/>
                  <a:gd name="connsiteX69" fmla="*/ 744143 w 1031207"/>
                  <a:gd name="connsiteY69" fmla="*/ 201789 h 838042"/>
                  <a:gd name="connsiteX70" fmla="*/ 692139 w 1031207"/>
                  <a:gd name="connsiteY70" fmla="*/ 226429 h 838042"/>
                  <a:gd name="connsiteX71" fmla="*/ 654420 w 1031207"/>
                  <a:gd name="connsiteY71" fmla="*/ 257626 h 838042"/>
                  <a:gd name="connsiteX72" fmla="*/ 613743 w 1031207"/>
                  <a:gd name="connsiteY72" fmla="*/ 286712 h 838042"/>
                  <a:gd name="connsiteX73" fmla="*/ 562599 w 1031207"/>
                  <a:gd name="connsiteY73" fmla="*/ 287389 h 838042"/>
                  <a:gd name="connsiteX74" fmla="*/ 528309 w 1031207"/>
                  <a:gd name="connsiteY74" fmla="*/ 274054 h 838042"/>
                  <a:gd name="connsiteX75" fmla="*/ 505449 w 1031207"/>
                  <a:gd name="connsiteY75" fmla="*/ 235954 h 838042"/>
                  <a:gd name="connsiteX76" fmla="*/ 507354 w 1031207"/>
                  <a:gd name="connsiteY76" fmla="*/ 171184 h 838042"/>
                  <a:gd name="connsiteX77" fmla="*/ 506056 w 1031207"/>
                  <a:gd name="connsiteY77" fmla="*/ 73485 h 838042"/>
                  <a:gd name="connsiteX78" fmla="*/ 451858 w 1031207"/>
                  <a:gd name="connsiteY78" fmla="*/ 11248 h 838042"/>
                  <a:gd name="connsiteX79" fmla="*/ 440212 w 1031207"/>
                  <a:gd name="connsiteY79" fmla="*/ 75864 h 838042"/>
                  <a:gd name="connsiteX80" fmla="*/ 436968 w 1031207"/>
                  <a:gd name="connsiteY80" fmla="*/ 132660 h 838042"/>
                  <a:gd name="connsiteX81" fmla="*/ 433796 w 1031207"/>
                  <a:gd name="connsiteY81" fmla="*/ 214465 h 838042"/>
                  <a:gd name="connsiteX0" fmla="*/ 433796 w 1031207"/>
                  <a:gd name="connsiteY0" fmla="*/ 214465 h 838042"/>
                  <a:gd name="connsiteX1" fmla="*/ 421629 w 1031207"/>
                  <a:gd name="connsiteY1" fmla="*/ 253099 h 838042"/>
                  <a:gd name="connsiteX2" fmla="*/ 394959 w 1031207"/>
                  <a:gd name="connsiteY2" fmla="*/ 262624 h 838042"/>
                  <a:gd name="connsiteX3" fmla="*/ 356331 w 1031207"/>
                  <a:gd name="connsiteY3" fmla="*/ 271935 h 838042"/>
                  <a:gd name="connsiteX4" fmla="*/ 313044 w 1031207"/>
                  <a:gd name="connsiteY4" fmla="*/ 289293 h 838042"/>
                  <a:gd name="connsiteX5" fmla="*/ 265419 w 1031207"/>
                  <a:gd name="connsiteY5" fmla="*/ 285484 h 838042"/>
                  <a:gd name="connsiteX6" fmla="*/ 219699 w 1031207"/>
                  <a:gd name="connsiteY6" fmla="*/ 272149 h 838042"/>
                  <a:gd name="connsiteX7" fmla="*/ 189219 w 1031207"/>
                  <a:gd name="connsiteY7" fmla="*/ 262624 h 838042"/>
                  <a:gd name="connsiteX8" fmla="*/ 156834 w 1031207"/>
                  <a:gd name="connsiteY8" fmla="*/ 239764 h 838042"/>
                  <a:gd name="connsiteX9" fmla="*/ 122074 w 1031207"/>
                  <a:gd name="connsiteY9" fmla="*/ 218050 h 838042"/>
                  <a:gd name="connsiteX10" fmla="*/ 101589 w 1031207"/>
                  <a:gd name="connsiteY10" fmla="*/ 203569 h 838042"/>
                  <a:gd name="connsiteX11" fmla="*/ 59679 w 1031207"/>
                  <a:gd name="connsiteY11" fmla="*/ 197854 h 838042"/>
                  <a:gd name="connsiteX12" fmla="*/ 48331 w 1031207"/>
                  <a:gd name="connsiteY12" fmla="*/ 241190 h 838042"/>
                  <a:gd name="connsiteX13" fmla="*/ 63490 w 1031207"/>
                  <a:gd name="connsiteY13" fmla="*/ 272150 h 838042"/>
                  <a:gd name="connsiteX14" fmla="*/ 124449 w 1031207"/>
                  <a:gd name="connsiteY14" fmla="*/ 289294 h 838042"/>
                  <a:gd name="connsiteX15" fmla="*/ 191124 w 1031207"/>
                  <a:gd name="connsiteY15" fmla="*/ 308344 h 838042"/>
                  <a:gd name="connsiteX16" fmla="*/ 226553 w 1031207"/>
                  <a:gd name="connsiteY16" fmla="*/ 323832 h 838042"/>
                  <a:gd name="connsiteX17" fmla="*/ 291209 w 1031207"/>
                  <a:gd name="connsiteY17" fmla="*/ 364030 h 838042"/>
                  <a:gd name="connsiteX18" fmla="*/ 301013 w 1031207"/>
                  <a:gd name="connsiteY18" fmla="*/ 410802 h 838042"/>
                  <a:gd name="connsiteX19" fmla="*/ 263514 w 1031207"/>
                  <a:gd name="connsiteY19" fmla="*/ 447409 h 838042"/>
                  <a:gd name="connsiteX20" fmla="*/ 217240 w 1031207"/>
                  <a:gd name="connsiteY20" fmla="*/ 459458 h 838042"/>
                  <a:gd name="connsiteX21" fmla="*/ 136827 w 1031207"/>
                  <a:gd name="connsiteY21" fmla="*/ 465397 h 838042"/>
                  <a:gd name="connsiteX22" fmla="*/ 88254 w 1031207"/>
                  <a:gd name="connsiteY22" fmla="*/ 468364 h 838042"/>
                  <a:gd name="connsiteX23" fmla="*/ 27294 w 1031207"/>
                  <a:gd name="connsiteY23" fmla="*/ 477889 h 838042"/>
                  <a:gd name="connsiteX24" fmla="*/ 624 w 1031207"/>
                  <a:gd name="connsiteY24" fmla="*/ 504559 h 838042"/>
                  <a:gd name="connsiteX25" fmla="*/ 51344 w 1031207"/>
                  <a:gd name="connsiteY25" fmla="*/ 547857 h 838042"/>
                  <a:gd name="connsiteX26" fmla="*/ 153024 w 1031207"/>
                  <a:gd name="connsiteY26" fmla="*/ 538849 h 838042"/>
                  <a:gd name="connsiteX27" fmla="*/ 268163 w 1031207"/>
                  <a:gd name="connsiteY27" fmla="*/ 519747 h 838042"/>
                  <a:gd name="connsiteX28" fmla="*/ 351144 w 1031207"/>
                  <a:gd name="connsiteY28" fmla="*/ 561709 h 838042"/>
                  <a:gd name="connsiteX29" fmla="*/ 362574 w 1031207"/>
                  <a:gd name="connsiteY29" fmla="*/ 609334 h 838042"/>
                  <a:gd name="connsiteX30" fmla="*/ 330189 w 1031207"/>
                  <a:gd name="connsiteY30" fmla="*/ 704584 h 838042"/>
                  <a:gd name="connsiteX31" fmla="*/ 328284 w 1031207"/>
                  <a:gd name="connsiteY31" fmla="*/ 756019 h 838042"/>
                  <a:gd name="connsiteX32" fmla="*/ 330189 w 1031207"/>
                  <a:gd name="connsiteY32" fmla="*/ 780784 h 838042"/>
                  <a:gd name="connsiteX33" fmla="*/ 332094 w 1031207"/>
                  <a:gd name="connsiteY33" fmla="*/ 786499 h 838042"/>
                  <a:gd name="connsiteX34" fmla="*/ 335904 w 1031207"/>
                  <a:gd name="connsiteY34" fmla="*/ 790309 h 838042"/>
                  <a:gd name="connsiteX35" fmla="*/ 364479 w 1031207"/>
                  <a:gd name="connsiteY35" fmla="*/ 836029 h 838042"/>
                  <a:gd name="connsiteX36" fmla="*/ 387339 w 1031207"/>
                  <a:gd name="connsiteY36" fmla="*/ 837934 h 838042"/>
                  <a:gd name="connsiteX37" fmla="*/ 395149 w 1031207"/>
                  <a:gd name="connsiteY37" fmla="*/ 833530 h 838042"/>
                  <a:gd name="connsiteX38" fmla="*/ 400674 w 1031207"/>
                  <a:gd name="connsiteY38" fmla="*/ 784594 h 838042"/>
                  <a:gd name="connsiteX39" fmla="*/ 404484 w 1031207"/>
                  <a:gd name="connsiteY39" fmla="*/ 727444 h 838042"/>
                  <a:gd name="connsiteX40" fmla="*/ 421629 w 1031207"/>
                  <a:gd name="connsiteY40" fmla="*/ 672199 h 838042"/>
                  <a:gd name="connsiteX41" fmla="*/ 427344 w 1031207"/>
                  <a:gd name="connsiteY41" fmla="*/ 658864 h 838042"/>
                  <a:gd name="connsiteX42" fmla="*/ 462031 w 1031207"/>
                  <a:gd name="connsiteY42" fmla="*/ 600072 h 838042"/>
                  <a:gd name="connsiteX43" fmla="*/ 521252 w 1031207"/>
                  <a:gd name="connsiteY43" fmla="*/ 565123 h 838042"/>
                  <a:gd name="connsiteX44" fmla="*/ 597090 w 1031207"/>
                  <a:gd name="connsiteY44" fmla="*/ 550915 h 838042"/>
                  <a:gd name="connsiteX45" fmla="*/ 705543 w 1031207"/>
                  <a:gd name="connsiteY45" fmla="*/ 612819 h 838042"/>
                  <a:gd name="connsiteX46" fmla="*/ 777864 w 1031207"/>
                  <a:gd name="connsiteY46" fmla="*/ 656959 h 838042"/>
                  <a:gd name="connsiteX47" fmla="*/ 802629 w 1031207"/>
                  <a:gd name="connsiteY47" fmla="*/ 632194 h 838042"/>
                  <a:gd name="connsiteX48" fmla="*/ 798819 w 1031207"/>
                  <a:gd name="connsiteY48" fmla="*/ 601714 h 838042"/>
                  <a:gd name="connsiteX49" fmla="*/ 760538 w 1031207"/>
                  <a:gd name="connsiteY49" fmla="*/ 562523 h 838042"/>
                  <a:gd name="connsiteX50" fmla="*/ 648324 w 1031207"/>
                  <a:gd name="connsiteY50" fmla="*/ 479794 h 838042"/>
                  <a:gd name="connsiteX51" fmla="*/ 644514 w 1031207"/>
                  <a:gd name="connsiteY51" fmla="*/ 462649 h 838042"/>
                  <a:gd name="connsiteX52" fmla="*/ 655944 w 1031207"/>
                  <a:gd name="connsiteY52" fmla="*/ 426454 h 838042"/>
                  <a:gd name="connsiteX53" fmla="*/ 724524 w 1031207"/>
                  <a:gd name="connsiteY53" fmla="*/ 405499 h 838042"/>
                  <a:gd name="connsiteX54" fmla="*/ 811480 w 1031207"/>
                  <a:gd name="connsiteY54" fmla="*/ 406906 h 838042"/>
                  <a:gd name="connsiteX55" fmla="*/ 903973 w 1031207"/>
                  <a:gd name="connsiteY55" fmla="*/ 417646 h 838042"/>
                  <a:gd name="connsiteX56" fmla="*/ 1000032 w 1031207"/>
                  <a:gd name="connsiteY56" fmla="*/ 426835 h 838042"/>
                  <a:gd name="connsiteX57" fmla="*/ 1030191 w 1031207"/>
                  <a:gd name="connsiteY57" fmla="*/ 402711 h 838042"/>
                  <a:gd name="connsiteX58" fmla="*/ 1018256 w 1031207"/>
                  <a:gd name="connsiteY58" fmla="*/ 377797 h 838042"/>
                  <a:gd name="connsiteX59" fmla="*/ 962631 w 1031207"/>
                  <a:gd name="connsiteY59" fmla="*/ 358029 h 838042"/>
                  <a:gd name="connsiteX60" fmla="*/ 825489 w 1031207"/>
                  <a:gd name="connsiteY60" fmla="*/ 357874 h 838042"/>
                  <a:gd name="connsiteX61" fmla="*/ 753553 w 1031207"/>
                  <a:gd name="connsiteY61" fmla="*/ 361702 h 838042"/>
                  <a:gd name="connsiteX62" fmla="*/ 669279 w 1031207"/>
                  <a:gd name="connsiteY62" fmla="*/ 369304 h 838042"/>
                  <a:gd name="connsiteX63" fmla="*/ 642609 w 1031207"/>
                  <a:gd name="connsiteY63" fmla="*/ 338824 h 838042"/>
                  <a:gd name="connsiteX64" fmla="*/ 674145 w 1031207"/>
                  <a:gd name="connsiteY64" fmla="*/ 304962 h 838042"/>
                  <a:gd name="connsiteX65" fmla="*/ 705474 w 1031207"/>
                  <a:gd name="connsiteY65" fmla="*/ 283579 h 838042"/>
                  <a:gd name="connsiteX66" fmla="*/ 741669 w 1031207"/>
                  <a:gd name="connsiteY66" fmla="*/ 251194 h 838042"/>
                  <a:gd name="connsiteX67" fmla="*/ 780761 w 1031207"/>
                  <a:gd name="connsiteY67" fmla="*/ 213846 h 838042"/>
                  <a:gd name="connsiteX68" fmla="*/ 744143 w 1031207"/>
                  <a:gd name="connsiteY68" fmla="*/ 201789 h 838042"/>
                  <a:gd name="connsiteX69" fmla="*/ 692139 w 1031207"/>
                  <a:gd name="connsiteY69" fmla="*/ 226429 h 838042"/>
                  <a:gd name="connsiteX70" fmla="*/ 654420 w 1031207"/>
                  <a:gd name="connsiteY70" fmla="*/ 257626 h 838042"/>
                  <a:gd name="connsiteX71" fmla="*/ 613743 w 1031207"/>
                  <a:gd name="connsiteY71" fmla="*/ 286712 h 838042"/>
                  <a:gd name="connsiteX72" fmla="*/ 562599 w 1031207"/>
                  <a:gd name="connsiteY72" fmla="*/ 287389 h 838042"/>
                  <a:gd name="connsiteX73" fmla="*/ 528309 w 1031207"/>
                  <a:gd name="connsiteY73" fmla="*/ 274054 h 838042"/>
                  <a:gd name="connsiteX74" fmla="*/ 505449 w 1031207"/>
                  <a:gd name="connsiteY74" fmla="*/ 235954 h 838042"/>
                  <a:gd name="connsiteX75" fmla="*/ 507354 w 1031207"/>
                  <a:gd name="connsiteY75" fmla="*/ 171184 h 838042"/>
                  <a:gd name="connsiteX76" fmla="*/ 506056 w 1031207"/>
                  <a:gd name="connsiteY76" fmla="*/ 73485 h 838042"/>
                  <a:gd name="connsiteX77" fmla="*/ 451858 w 1031207"/>
                  <a:gd name="connsiteY77" fmla="*/ 11248 h 838042"/>
                  <a:gd name="connsiteX78" fmla="*/ 440212 w 1031207"/>
                  <a:gd name="connsiteY78" fmla="*/ 75864 h 838042"/>
                  <a:gd name="connsiteX79" fmla="*/ 436968 w 1031207"/>
                  <a:gd name="connsiteY79" fmla="*/ 132660 h 838042"/>
                  <a:gd name="connsiteX80" fmla="*/ 433796 w 1031207"/>
                  <a:gd name="connsiteY80" fmla="*/ 214465 h 838042"/>
                  <a:gd name="connsiteX0" fmla="*/ 433796 w 1031207"/>
                  <a:gd name="connsiteY0" fmla="*/ 214465 h 838042"/>
                  <a:gd name="connsiteX1" fmla="*/ 421629 w 1031207"/>
                  <a:gd name="connsiteY1" fmla="*/ 253099 h 838042"/>
                  <a:gd name="connsiteX2" fmla="*/ 394959 w 1031207"/>
                  <a:gd name="connsiteY2" fmla="*/ 262624 h 838042"/>
                  <a:gd name="connsiteX3" fmla="*/ 356331 w 1031207"/>
                  <a:gd name="connsiteY3" fmla="*/ 271935 h 838042"/>
                  <a:gd name="connsiteX4" fmla="*/ 313044 w 1031207"/>
                  <a:gd name="connsiteY4" fmla="*/ 289293 h 838042"/>
                  <a:gd name="connsiteX5" fmla="*/ 265419 w 1031207"/>
                  <a:gd name="connsiteY5" fmla="*/ 285484 h 838042"/>
                  <a:gd name="connsiteX6" fmla="*/ 219699 w 1031207"/>
                  <a:gd name="connsiteY6" fmla="*/ 272149 h 838042"/>
                  <a:gd name="connsiteX7" fmla="*/ 189219 w 1031207"/>
                  <a:gd name="connsiteY7" fmla="*/ 262624 h 838042"/>
                  <a:gd name="connsiteX8" fmla="*/ 156834 w 1031207"/>
                  <a:gd name="connsiteY8" fmla="*/ 239764 h 838042"/>
                  <a:gd name="connsiteX9" fmla="*/ 122074 w 1031207"/>
                  <a:gd name="connsiteY9" fmla="*/ 218050 h 838042"/>
                  <a:gd name="connsiteX10" fmla="*/ 101589 w 1031207"/>
                  <a:gd name="connsiteY10" fmla="*/ 203569 h 838042"/>
                  <a:gd name="connsiteX11" fmla="*/ 59679 w 1031207"/>
                  <a:gd name="connsiteY11" fmla="*/ 197854 h 838042"/>
                  <a:gd name="connsiteX12" fmla="*/ 48331 w 1031207"/>
                  <a:gd name="connsiteY12" fmla="*/ 241190 h 838042"/>
                  <a:gd name="connsiteX13" fmla="*/ 63490 w 1031207"/>
                  <a:gd name="connsiteY13" fmla="*/ 272150 h 838042"/>
                  <a:gd name="connsiteX14" fmla="*/ 124449 w 1031207"/>
                  <a:gd name="connsiteY14" fmla="*/ 289294 h 838042"/>
                  <a:gd name="connsiteX15" fmla="*/ 191124 w 1031207"/>
                  <a:gd name="connsiteY15" fmla="*/ 308344 h 838042"/>
                  <a:gd name="connsiteX16" fmla="*/ 226553 w 1031207"/>
                  <a:gd name="connsiteY16" fmla="*/ 323832 h 838042"/>
                  <a:gd name="connsiteX17" fmla="*/ 291209 w 1031207"/>
                  <a:gd name="connsiteY17" fmla="*/ 364030 h 838042"/>
                  <a:gd name="connsiteX18" fmla="*/ 301013 w 1031207"/>
                  <a:gd name="connsiteY18" fmla="*/ 410802 h 838042"/>
                  <a:gd name="connsiteX19" fmla="*/ 263514 w 1031207"/>
                  <a:gd name="connsiteY19" fmla="*/ 447409 h 838042"/>
                  <a:gd name="connsiteX20" fmla="*/ 217240 w 1031207"/>
                  <a:gd name="connsiteY20" fmla="*/ 459458 h 838042"/>
                  <a:gd name="connsiteX21" fmla="*/ 136827 w 1031207"/>
                  <a:gd name="connsiteY21" fmla="*/ 465397 h 838042"/>
                  <a:gd name="connsiteX22" fmla="*/ 88254 w 1031207"/>
                  <a:gd name="connsiteY22" fmla="*/ 468364 h 838042"/>
                  <a:gd name="connsiteX23" fmla="*/ 27294 w 1031207"/>
                  <a:gd name="connsiteY23" fmla="*/ 477889 h 838042"/>
                  <a:gd name="connsiteX24" fmla="*/ 624 w 1031207"/>
                  <a:gd name="connsiteY24" fmla="*/ 504559 h 838042"/>
                  <a:gd name="connsiteX25" fmla="*/ 51344 w 1031207"/>
                  <a:gd name="connsiteY25" fmla="*/ 547857 h 838042"/>
                  <a:gd name="connsiteX26" fmla="*/ 153024 w 1031207"/>
                  <a:gd name="connsiteY26" fmla="*/ 538849 h 838042"/>
                  <a:gd name="connsiteX27" fmla="*/ 268163 w 1031207"/>
                  <a:gd name="connsiteY27" fmla="*/ 519747 h 838042"/>
                  <a:gd name="connsiteX28" fmla="*/ 351144 w 1031207"/>
                  <a:gd name="connsiteY28" fmla="*/ 561709 h 838042"/>
                  <a:gd name="connsiteX29" fmla="*/ 362574 w 1031207"/>
                  <a:gd name="connsiteY29" fmla="*/ 609334 h 838042"/>
                  <a:gd name="connsiteX30" fmla="*/ 330189 w 1031207"/>
                  <a:gd name="connsiteY30" fmla="*/ 704584 h 838042"/>
                  <a:gd name="connsiteX31" fmla="*/ 328284 w 1031207"/>
                  <a:gd name="connsiteY31" fmla="*/ 756019 h 838042"/>
                  <a:gd name="connsiteX32" fmla="*/ 330189 w 1031207"/>
                  <a:gd name="connsiteY32" fmla="*/ 780784 h 838042"/>
                  <a:gd name="connsiteX33" fmla="*/ 332094 w 1031207"/>
                  <a:gd name="connsiteY33" fmla="*/ 786499 h 838042"/>
                  <a:gd name="connsiteX34" fmla="*/ 335904 w 1031207"/>
                  <a:gd name="connsiteY34" fmla="*/ 790309 h 838042"/>
                  <a:gd name="connsiteX35" fmla="*/ 364479 w 1031207"/>
                  <a:gd name="connsiteY35" fmla="*/ 836029 h 838042"/>
                  <a:gd name="connsiteX36" fmla="*/ 387339 w 1031207"/>
                  <a:gd name="connsiteY36" fmla="*/ 837934 h 838042"/>
                  <a:gd name="connsiteX37" fmla="*/ 395149 w 1031207"/>
                  <a:gd name="connsiteY37" fmla="*/ 833530 h 838042"/>
                  <a:gd name="connsiteX38" fmla="*/ 400674 w 1031207"/>
                  <a:gd name="connsiteY38" fmla="*/ 784594 h 838042"/>
                  <a:gd name="connsiteX39" fmla="*/ 404484 w 1031207"/>
                  <a:gd name="connsiteY39" fmla="*/ 727444 h 838042"/>
                  <a:gd name="connsiteX40" fmla="*/ 421629 w 1031207"/>
                  <a:gd name="connsiteY40" fmla="*/ 672199 h 838042"/>
                  <a:gd name="connsiteX41" fmla="*/ 462031 w 1031207"/>
                  <a:gd name="connsiteY41" fmla="*/ 600072 h 838042"/>
                  <a:gd name="connsiteX42" fmla="*/ 521252 w 1031207"/>
                  <a:gd name="connsiteY42" fmla="*/ 565123 h 838042"/>
                  <a:gd name="connsiteX43" fmla="*/ 597090 w 1031207"/>
                  <a:gd name="connsiteY43" fmla="*/ 550915 h 838042"/>
                  <a:gd name="connsiteX44" fmla="*/ 705543 w 1031207"/>
                  <a:gd name="connsiteY44" fmla="*/ 612819 h 838042"/>
                  <a:gd name="connsiteX45" fmla="*/ 777864 w 1031207"/>
                  <a:gd name="connsiteY45" fmla="*/ 656959 h 838042"/>
                  <a:gd name="connsiteX46" fmla="*/ 802629 w 1031207"/>
                  <a:gd name="connsiteY46" fmla="*/ 632194 h 838042"/>
                  <a:gd name="connsiteX47" fmla="*/ 798819 w 1031207"/>
                  <a:gd name="connsiteY47" fmla="*/ 601714 h 838042"/>
                  <a:gd name="connsiteX48" fmla="*/ 760538 w 1031207"/>
                  <a:gd name="connsiteY48" fmla="*/ 562523 h 838042"/>
                  <a:gd name="connsiteX49" fmla="*/ 648324 w 1031207"/>
                  <a:gd name="connsiteY49" fmla="*/ 479794 h 838042"/>
                  <a:gd name="connsiteX50" fmla="*/ 644514 w 1031207"/>
                  <a:gd name="connsiteY50" fmla="*/ 462649 h 838042"/>
                  <a:gd name="connsiteX51" fmla="*/ 655944 w 1031207"/>
                  <a:gd name="connsiteY51" fmla="*/ 426454 h 838042"/>
                  <a:gd name="connsiteX52" fmla="*/ 724524 w 1031207"/>
                  <a:gd name="connsiteY52" fmla="*/ 405499 h 838042"/>
                  <a:gd name="connsiteX53" fmla="*/ 811480 w 1031207"/>
                  <a:gd name="connsiteY53" fmla="*/ 406906 h 838042"/>
                  <a:gd name="connsiteX54" fmla="*/ 903973 w 1031207"/>
                  <a:gd name="connsiteY54" fmla="*/ 417646 h 838042"/>
                  <a:gd name="connsiteX55" fmla="*/ 1000032 w 1031207"/>
                  <a:gd name="connsiteY55" fmla="*/ 426835 h 838042"/>
                  <a:gd name="connsiteX56" fmla="*/ 1030191 w 1031207"/>
                  <a:gd name="connsiteY56" fmla="*/ 402711 h 838042"/>
                  <a:gd name="connsiteX57" fmla="*/ 1018256 w 1031207"/>
                  <a:gd name="connsiteY57" fmla="*/ 377797 h 838042"/>
                  <a:gd name="connsiteX58" fmla="*/ 962631 w 1031207"/>
                  <a:gd name="connsiteY58" fmla="*/ 358029 h 838042"/>
                  <a:gd name="connsiteX59" fmla="*/ 825489 w 1031207"/>
                  <a:gd name="connsiteY59" fmla="*/ 357874 h 838042"/>
                  <a:gd name="connsiteX60" fmla="*/ 753553 w 1031207"/>
                  <a:gd name="connsiteY60" fmla="*/ 361702 h 838042"/>
                  <a:gd name="connsiteX61" fmla="*/ 669279 w 1031207"/>
                  <a:gd name="connsiteY61" fmla="*/ 369304 h 838042"/>
                  <a:gd name="connsiteX62" fmla="*/ 642609 w 1031207"/>
                  <a:gd name="connsiteY62" fmla="*/ 338824 h 838042"/>
                  <a:gd name="connsiteX63" fmla="*/ 674145 w 1031207"/>
                  <a:gd name="connsiteY63" fmla="*/ 304962 h 838042"/>
                  <a:gd name="connsiteX64" fmla="*/ 705474 w 1031207"/>
                  <a:gd name="connsiteY64" fmla="*/ 283579 h 838042"/>
                  <a:gd name="connsiteX65" fmla="*/ 741669 w 1031207"/>
                  <a:gd name="connsiteY65" fmla="*/ 251194 h 838042"/>
                  <a:gd name="connsiteX66" fmla="*/ 780761 w 1031207"/>
                  <a:gd name="connsiteY66" fmla="*/ 213846 h 838042"/>
                  <a:gd name="connsiteX67" fmla="*/ 744143 w 1031207"/>
                  <a:gd name="connsiteY67" fmla="*/ 201789 h 838042"/>
                  <a:gd name="connsiteX68" fmla="*/ 692139 w 1031207"/>
                  <a:gd name="connsiteY68" fmla="*/ 226429 h 838042"/>
                  <a:gd name="connsiteX69" fmla="*/ 654420 w 1031207"/>
                  <a:gd name="connsiteY69" fmla="*/ 257626 h 838042"/>
                  <a:gd name="connsiteX70" fmla="*/ 613743 w 1031207"/>
                  <a:gd name="connsiteY70" fmla="*/ 286712 h 838042"/>
                  <a:gd name="connsiteX71" fmla="*/ 562599 w 1031207"/>
                  <a:gd name="connsiteY71" fmla="*/ 287389 h 838042"/>
                  <a:gd name="connsiteX72" fmla="*/ 528309 w 1031207"/>
                  <a:gd name="connsiteY72" fmla="*/ 274054 h 838042"/>
                  <a:gd name="connsiteX73" fmla="*/ 505449 w 1031207"/>
                  <a:gd name="connsiteY73" fmla="*/ 235954 h 838042"/>
                  <a:gd name="connsiteX74" fmla="*/ 507354 w 1031207"/>
                  <a:gd name="connsiteY74" fmla="*/ 171184 h 838042"/>
                  <a:gd name="connsiteX75" fmla="*/ 506056 w 1031207"/>
                  <a:gd name="connsiteY75" fmla="*/ 73485 h 838042"/>
                  <a:gd name="connsiteX76" fmla="*/ 451858 w 1031207"/>
                  <a:gd name="connsiteY76" fmla="*/ 11248 h 838042"/>
                  <a:gd name="connsiteX77" fmla="*/ 440212 w 1031207"/>
                  <a:gd name="connsiteY77" fmla="*/ 75864 h 838042"/>
                  <a:gd name="connsiteX78" fmla="*/ 436968 w 1031207"/>
                  <a:gd name="connsiteY78" fmla="*/ 132660 h 838042"/>
                  <a:gd name="connsiteX79" fmla="*/ 433796 w 1031207"/>
                  <a:gd name="connsiteY79" fmla="*/ 214465 h 838042"/>
                  <a:gd name="connsiteX0" fmla="*/ 433796 w 1031207"/>
                  <a:gd name="connsiteY0" fmla="*/ 214465 h 841594"/>
                  <a:gd name="connsiteX1" fmla="*/ 421629 w 1031207"/>
                  <a:gd name="connsiteY1" fmla="*/ 253099 h 841594"/>
                  <a:gd name="connsiteX2" fmla="*/ 394959 w 1031207"/>
                  <a:gd name="connsiteY2" fmla="*/ 262624 h 841594"/>
                  <a:gd name="connsiteX3" fmla="*/ 356331 w 1031207"/>
                  <a:gd name="connsiteY3" fmla="*/ 271935 h 841594"/>
                  <a:gd name="connsiteX4" fmla="*/ 313044 w 1031207"/>
                  <a:gd name="connsiteY4" fmla="*/ 289293 h 841594"/>
                  <a:gd name="connsiteX5" fmla="*/ 265419 w 1031207"/>
                  <a:gd name="connsiteY5" fmla="*/ 285484 h 841594"/>
                  <a:gd name="connsiteX6" fmla="*/ 219699 w 1031207"/>
                  <a:gd name="connsiteY6" fmla="*/ 272149 h 841594"/>
                  <a:gd name="connsiteX7" fmla="*/ 189219 w 1031207"/>
                  <a:gd name="connsiteY7" fmla="*/ 262624 h 841594"/>
                  <a:gd name="connsiteX8" fmla="*/ 156834 w 1031207"/>
                  <a:gd name="connsiteY8" fmla="*/ 239764 h 841594"/>
                  <a:gd name="connsiteX9" fmla="*/ 122074 w 1031207"/>
                  <a:gd name="connsiteY9" fmla="*/ 218050 h 841594"/>
                  <a:gd name="connsiteX10" fmla="*/ 101589 w 1031207"/>
                  <a:gd name="connsiteY10" fmla="*/ 203569 h 841594"/>
                  <a:gd name="connsiteX11" fmla="*/ 59679 w 1031207"/>
                  <a:gd name="connsiteY11" fmla="*/ 197854 h 841594"/>
                  <a:gd name="connsiteX12" fmla="*/ 48331 w 1031207"/>
                  <a:gd name="connsiteY12" fmla="*/ 241190 h 841594"/>
                  <a:gd name="connsiteX13" fmla="*/ 63490 w 1031207"/>
                  <a:gd name="connsiteY13" fmla="*/ 272150 h 841594"/>
                  <a:gd name="connsiteX14" fmla="*/ 124449 w 1031207"/>
                  <a:gd name="connsiteY14" fmla="*/ 289294 h 841594"/>
                  <a:gd name="connsiteX15" fmla="*/ 191124 w 1031207"/>
                  <a:gd name="connsiteY15" fmla="*/ 308344 h 841594"/>
                  <a:gd name="connsiteX16" fmla="*/ 226553 w 1031207"/>
                  <a:gd name="connsiteY16" fmla="*/ 323832 h 841594"/>
                  <a:gd name="connsiteX17" fmla="*/ 291209 w 1031207"/>
                  <a:gd name="connsiteY17" fmla="*/ 364030 h 841594"/>
                  <a:gd name="connsiteX18" fmla="*/ 301013 w 1031207"/>
                  <a:gd name="connsiteY18" fmla="*/ 410802 h 841594"/>
                  <a:gd name="connsiteX19" fmla="*/ 263514 w 1031207"/>
                  <a:gd name="connsiteY19" fmla="*/ 447409 h 841594"/>
                  <a:gd name="connsiteX20" fmla="*/ 217240 w 1031207"/>
                  <a:gd name="connsiteY20" fmla="*/ 459458 h 841594"/>
                  <a:gd name="connsiteX21" fmla="*/ 136827 w 1031207"/>
                  <a:gd name="connsiteY21" fmla="*/ 465397 h 841594"/>
                  <a:gd name="connsiteX22" fmla="*/ 88254 w 1031207"/>
                  <a:gd name="connsiteY22" fmla="*/ 468364 h 841594"/>
                  <a:gd name="connsiteX23" fmla="*/ 27294 w 1031207"/>
                  <a:gd name="connsiteY23" fmla="*/ 477889 h 841594"/>
                  <a:gd name="connsiteX24" fmla="*/ 624 w 1031207"/>
                  <a:gd name="connsiteY24" fmla="*/ 504559 h 841594"/>
                  <a:gd name="connsiteX25" fmla="*/ 51344 w 1031207"/>
                  <a:gd name="connsiteY25" fmla="*/ 547857 h 841594"/>
                  <a:gd name="connsiteX26" fmla="*/ 153024 w 1031207"/>
                  <a:gd name="connsiteY26" fmla="*/ 538849 h 841594"/>
                  <a:gd name="connsiteX27" fmla="*/ 268163 w 1031207"/>
                  <a:gd name="connsiteY27" fmla="*/ 519747 h 841594"/>
                  <a:gd name="connsiteX28" fmla="*/ 351144 w 1031207"/>
                  <a:gd name="connsiteY28" fmla="*/ 561709 h 841594"/>
                  <a:gd name="connsiteX29" fmla="*/ 362574 w 1031207"/>
                  <a:gd name="connsiteY29" fmla="*/ 609334 h 841594"/>
                  <a:gd name="connsiteX30" fmla="*/ 330189 w 1031207"/>
                  <a:gd name="connsiteY30" fmla="*/ 704584 h 841594"/>
                  <a:gd name="connsiteX31" fmla="*/ 328284 w 1031207"/>
                  <a:gd name="connsiteY31" fmla="*/ 756019 h 841594"/>
                  <a:gd name="connsiteX32" fmla="*/ 330189 w 1031207"/>
                  <a:gd name="connsiteY32" fmla="*/ 780784 h 841594"/>
                  <a:gd name="connsiteX33" fmla="*/ 332094 w 1031207"/>
                  <a:gd name="connsiteY33" fmla="*/ 786499 h 841594"/>
                  <a:gd name="connsiteX34" fmla="*/ 335904 w 1031207"/>
                  <a:gd name="connsiteY34" fmla="*/ 790309 h 841594"/>
                  <a:gd name="connsiteX35" fmla="*/ 364479 w 1031207"/>
                  <a:gd name="connsiteY35" fmla="*/ 836029 h 841594"/>
                  <a:gd name="connsiteX36" fmla="*/ 387339 w 1031207"/>
                  <a:gd name="connsiteY36" fmla="*/ 837934 h 841594"/>
                  <a:gd name="connsiteX37" fmla="*/ 400674 w 1031207"/>
                  <a:gd name="connsiteY37" fmla="*/ 784594 h 841594"/>
                  <a:gd name="connsiteX38" fmla="*/ 404484 w 1031207"/>
                  <a:gd name="connsiteY38" fmla="*/ 727444 h 841594"/>
                  <a:gd name="connsiteX39" fmla="*/ 421629 w 1031207"/>
                  <a:gd name="connsiteY39" fmla="*/ 672199 h 841594"/>
                  <a:gd name="connsiteX40" fmla="*/ 462031 w 1031207"/>
                  <a:gd name="connsiteY40" fmla="*/ 600072 h 841594"/>
                  <a:gd name="connsiteX41" fmla="*/ 521252 w 1031207"/>
                  <a:gd name="connsiteY41" fmla="*/ 565123 h 841594"/>
                  <a:gd name="connsiteX42" fmla="*/ 597090 w 1031207"/>
                  <a:gd name="connsiteY42" fmla="*/ 550915 h 841594"/>
                  <a:gd name="connsiteX43" fmla="*/ 705543 w 1031207"/>
                  <a:gd name="connsiteY43" fmla="*/ 612819 h 841594"/>
                  <a:gd name="connsiteX44" fmla="*/ 777864 w 1031207"/>
                  <a:gd name="connsiteY44" fmla="*/ 656959 h 841594"/>
                  <a:gd name="connsiteX45" fmla="*/ 802629 w 1031207"/>
                  <a:gd name="connsiteY45" fmla="*/ 632194 h 841594"/>
                  <a:gd name="connsiteX46" fmla="*/ 798819 w 1031207"/>
                  <a:gd name="connsiteY46" fmla="*/ 601714 h 841594"/>
                  <a:gd name="connsiteX47" fmla="*/ 760538 w 1031207"/>
                  <a:gd name="connsiteY47" fmla="*/ 562523 h 841594"/>
                  <a:gd name="connsiteX48" fmla="*/ 648324 w 1031207"/>
                  <a:gd name="connsiteY48" fmla="*/ 479794 h 841594"/>
                  <a:gd name="connsiteX49" fmla="*/ 644514 w 1031207"/>
                  <a:gd name="connsiteY49" fmla="*/ 462649 h 841594"/>
                  <a:gd name="connsiteX50" fmla="*/ 655944 w 1031207"/>
                  <a:gd name="connsiteY50" fmla="*/ 426454 h 841594"/>
                  <a:gd name="connsiteX51" fmla="*/ 724524 w 1031207"/>
                  <a:gd name="connsiteY51" fmla="*/ 405499 h 841594"/>
                  <a:gd name="connsiteX52" fmla="*/ 811480 w 1031207"/>
                  <a:gd name="connsiteY52" fmla="*/ 406906 h 841594"/>
                  <a:gd name="connsiteX53" fmla="*/ 903973 w 1031207"/>
                  <a:gd name="connsiteY53" fmla="*/ 417646 h 841594"/>
                  <a:gd name="connsiteX54" fmla="*/ 1000032 w 1031207"/>
                  <a:gd name="connsiteY54" fmla="*/ 426835 h 841594"/>
                  <a:gd name="connsiteX55" fmla="*/ 1030191 w 1031207"/>
                  <a:gd name="connsiteY55" fmla="*/ 402711 h 841594"/>
                  <a:gd name="connsiteX56" fmla="*/ 1018256 w 1031207"/>
                  <a:gd name="connsiteY56" fmla="*/ 377797 h 841594"/>
                  <a:gd name="connsiteX57" fmla="*/ 962631 w 1031207"/>
                  <a:gd name="connsiteY57" fmla="*/ 358029 h 841594"/>
                  <a:gd name="connsiteX58" fmla="*/ 825489 w 1031207"/>
                  <a:gd name="connsiteY58" fmla="*/ 357874 h 841594"/>
                  <a:gd name="connsiteX59" fmla="*/ 753553 w 1031207"/>
                  <a:gd name="connsiteY59" fmla="*/ 361702 h 841594"/>
                  <a:gd name="connsiteX60" fmla="*/ 669279 w 1031207"/>
                  <a:gd name="connsiteY60" fmla="*/ 369304 h 841594"/>
                  <a:gd name="connsiteX61" fmla="*/ 642609 w 1031207"/>
                  <a:gd name="connsiteY61" fmla="*/ 338824 h 841594"/>
                  <a:gd name="connsiteX62" fmla="*/ 674145 w 1031207"/>
                  <a:gd name="connsiteY62" fmla="*/ 304962 h 841594"/>
                  <a:gd name="connsiteX63" fmla="*/ 705474 w 1031207"/>
                  <a:gd name="connsiteY63" fmla="*/ 283579 h 841594"/>
                  <a:gd name="connsiteX64" fmla="*/ 741669 w 1031207"/>
                  <a:gd name="connsiteY64" fmla="*/ 251194 h 841594"/>
                  <a:gd name="connsiteX65" fmla="*/ 780761 w 1031207"/>
                  <a:gd name="connsiteY65" fmla="*/ 213846 h 841594"/>
                  <a:gd name="connsiteX66" fmla="*/ 744143 w 1031207"/>
                  <a:gd name="connsiteY66" fmla="*/ 201789 h 841594"/>
                  <a:gd name="connsiteX67" fmla="*/ 692139 w 1031207"/>
                  <a:gd name="connsiteY67" fmla="*/ 226429 h 841594"/>
                  <a:gd name="connsiteX68" fmla="*/ 654420 w 1031207"/>
                  <a:gd name="connsiteY68" fmla="*/ 257626 h 841594"/>
                  <a:gd name="connsiteX69" fmla="*/ 613743 w 1031207"/>
                  <a:gd name="connsiteY69" fmla="*/ 286712 h 841594"/>
                  <a:gd name="connsiteX70" fmla="*/ 562599 w 1031207"/>
                  <a:gd name="connsiteY70" fmla="*/ 287389 h 841594"/>
                  <a:gd name="connsiteX71" fmla="*/ 528309 w 1031207"/>
                  <a:gd name="connsiteY71" fmla="*/ 274054 h 841594"/>
                  <a:gd name="connsiteX72" fmla="*/ 505449 w 1031207"/>
                  <a:gd name="connsiteY72" fmla="*/ 235954 h 841594"/>
                  <a:gd name="connsiteX73" fmla="*/ 507354 w 1031207"/>
                  <a:gd name="connsiteY73" fmla="*/ 171184 h 841594"/>
                  <a:gd name="connsiteX74" fmla="*/ 506056 w 1031207"/>
                  <a:gd name="connsiteY74" fmla="*/ 73485 h 841594"/>
                  <a:gd name="connsiteX75" fmla="*/ 451858 w 1031207"/>
                  <a:gd name="connsiteY75" fmla="*/ 11248 h 841594"/>
                  <a:gd name="connsiteX76" fmla="*/ 440212 w 1031207"/>
                  <a:gd name="connsiteY76" fmla="*/ 75864 h 841594"/>
                  <a:gd name="connsiteX77" fmla="*/ 436968 w 1031207"/>
                  <a:gd name="connsiteY77" fmla="*/ 132660 h 841594"/>
                  <a:gd name="connsiteX78" fmla="*/ 433796 w 1031207"/>
                  <a:gd name="connsiteY78" fmla="*/ 214465 h 841594"/>
                  <a:gd name="connsiteX0" fmla="*/ 433796 w 1031207"/>
                  <a:gd name="connsiteY0" fmla="*/ 214465 h 839740"/>
                  <a:gd name="connsiteX1" fmla="*/ 421629 w 1031207"/>
                  <a:gd name="connsiteY1" fmla="*/ 253099 h 839740"/>
                  <a:gd name="connsiteX2" fmla="*/ 394959 w 1031207"/>
                  <a:gd name="connsiteY2" fmla="*/ 262624 h 839740"/>
                  <a:gd name="connsiteX3" fmla="*/ 356331 w 1031207"/>
                  <a:gd name="connsiteY3" fmla="*/ 271935 h 839740"/>
                  <a:gd name="connsiteX4" fmla="*/ 313044 w 1031207"/>
                  <a:gd name="connsiteY4" fmla="*/ 289293 h 839740"/>
                  <a:gd name="connsiteX5" fmla="*/ 265419 w 1031207"/>
                  <a:gd name="connsiteY5" fmla="*/ 285484 h 839740"/>
                  <a:gd name="connsiteX6" fmla="*/ 219699 w 1031207"/>
                  <a:gd name="connsiteY6" fmla="*/ 272149 h 839740"/>
                  <a:gd name="connsiteX7" fmla="*/ 189219 w 1031207"/>
                  <a:gd name="connsiteY7" fmla="*/ 262624 h 839740"/>
                  <a:gd name="connsiteX8" fmla="*/ 156834 w 1031207"/>
                  <a:gd name="connsiteY8" fmla="*/ 239764 h 839740"/>
                  <a:gd name="connsiteX9" fmla="*/ 122074 w 1031207"/>
                  <a:gd name="connsiteY9" fmla="*/ 218050 h 839740"/>
                  <a:gd name="connsiteX10" fmla="*/ 101589 w 1031207"/>
                  <a:gd name="connsiteY10" fmla="*/ 203569 h 839740"/>
                  <a:gd name="connsiteX11" fmla="*/ 59679 w 1031207"/>
                  <a:gd name="connsiteY11" fmla="*/ 197854 h 839740"/>
                  <a:gd name="connsiteX12" fmla="*/ 48331 w 1031207"/>
                  <a:gd name="connsiteY12" fmla="*/ 241190 h 839740"/>
                  <a:gd name="connsiteX13" fmla="*/ 63490 w 1031207"/>
                  <a:gd name="connsiteY13" fmla="*/ 272150 h 839740"/>
                  <a:gd name="connsiteX14" fmla="*/ 124449 w 1031207"/>
                  <a:gd name="connsiteY14" fmla="*/ 289294 h 839740"/>
                  <a:gd name="connsiteX15" fmla="*/ 191124 w 1031207"/>
                  <a:gd name="connsiteY15" fmla="*/ 308344 h 839740"/>
                  <a:gd name="connsiteX16" fmla="*/ 226553 w 1031207"/>
                  <a:gd name="connsiteY16" fmla="*/ 323832 h 839740"/>
                  <a:gd name="connsiteX17" fmla="*/ 291209 w 1031207"/>
                  <a:gd name="connsiteY17" fmla="*/ 364030 h 839740"/>
                  <a:gd name="connsiteX18" fmla="*/ 301013 w 1031207"/>
                  <a:gd name="connsiteY18" fmla="*/ 410802 h 839740"/>
                  <a:gd name="connsiteX19" fmla="*/ 263514 w 1031207"/>
                  <a:gd name="connsiteY19" fmla="*/ 447409 h 839740"/>
                  <a:gd name="connsiteX20" fmla="*/ 217240 w 1031207"/>
                  <a:gd name="connsiteY20" fmla="*/ 459458 h 839740"/>
                  <a:gd name="connsiteX21" fmla="*/ 136827 w 1031207"/>
                  <a:gd name="connsiteY21" fmla="*/ 465397 h 839740"/>
                  <a:gd name="connsiteX22" fmla="*/ 88254 w 1031207"/>
                  <a:gd name="connsiteY22" fmla="*/ 468364 h 839740"/>
                  <a:gd name="connsiteX23" fmla="*/ 27294 w 1031207"/>
                  <a:gd name="connsiteY23" fmla="*/ 477889 h 839740"/>
                  <a:gd name="connsiteX24" fmla="*/ 624 w 1031207"/>
                  <a:gd name="connsiteY24" fmla="*/ 504559 h 839740"/>
                  <a:gd name="connsiteX25" fmla="*/ 51344 w 1031207"/>
                  <a:gd name="connsiteY25" fmla="*/ 547857 h 839740"/>
                  <a:gd name="connsiteX26" fmla="*/ 153024 w 1031207"/>
                  <a:gd name="connsiteY26" fmla="*/ 538849 h 839740"/>
                  <a:gd name="connsiteX27" fmla="*/ 268163 w 1031207"/>
                  <a:gd name="connsiteY27" fmla="*/ 519747 h 839740"/>
                  <a:gd name="connsiteX28" fmla="*/ 351144 w 1031207"/>
                  <a:gd name="connsiteY28" fmla="*/ 561709 h 839740"/>
                  <a:gd name="connsiteX29" fmla="*/ 362574 w 1031207"/>
                  <a:gd name="connsiteY29" fmla="*/ 609334 h 839740"/>
                  <a:gd name="connsiteX30" fmla="*/ 330189 w 1031207"/>
                  <a:gd name="connsiteY30" fmla="*/ 704584 h 839740"/>
                  <a:gd name="connsiteX31" fmla="*/ 328284 w 1031207"/>
                  <a:gd name="connsiteY31" fmla="*/ 756019 h 839740"/>
                  <a:gd name="connsiteX32" fmla="*/ 330189 w 1031207"/>
                  <a:gd name="connsiteY32" fmla="*/ 780784 h 839740"/>
                  <a:gd name="connsiteX33" fmla="*/ 332094 w 1031207"/>
                  <a:gd name="connsiteY33" fmla="*/ 786499 h 839740"/>
                  <a:gd name="connsiteX34" fmla="*/ 335904 w 1031207"/>
                  <a:gd name="connsiteY34" fmla="*/ 790309 h 839740"/>
                  <a:gd name="connsiteX35" fmla="*/ 355316 w 1031207"/>
                  <a:gd name="connsiteY35" fmla="*/ 827377 h 839740"/>
                  <a:gd name="connsiteX36" fmla="*/ 387339 w 1031207"/>
                  <a:gd name="connsiteY36" fmla="*/ 837934 h 839740"/>
                  <a:gd name="connsiteX37" fmla="*/ 400674 w 1031207"/>
                  <a:gd name="connsiteY37" fmla="*/ 784594 h 839740"/>
                  <a:gd name="connsiteX38" fmla="*/ 404484 w 1031207"/>
                  <a:gd name="connsiteY38" fmla="*/ 727444 h 839740"/>
                  <a:gd name="connsiteX39" fmla="*/ 421629 w 1031207"/>
                  <a:gd name="connsiteY39" fmla="*/ 672199 h 839740"/>
                  <a:gd name="connsiteX40" fmla="*/ 462031 w 1031207"/>
                  <a:gd name="connsiteY40" fmla="*/ 600072 h 839740"/>
                  <a:gd name="connsiteX41" fmla="*/ 521252 w 1031207"/>
                  <a:gd name="connsiteY41" fmla="*/ 565123 h 839740"/>
                  <a:gd name="connsiteX42" fmla="*/ 597090 w 1031207"/>
                  <a:gd name="connsiteY42" fmla="*/ 550915 h 839740"/>
                  <a:gd name="connsiteX43" fmla="*/ 705543 w 1031207"/>
                  <a:gd name="connsiteY43" fmla="*/ 612819 h 839740"/>
                  <a:gd name="connsiteX44" fmla="*/ 777864 w 1031207"/>
                  <a:gd name="connsiteY44" fmla="*/ 656959 h 839740"/>
                  <a:gd name="connsiteX45" fmla="*/ 802629 w 1031207"/>
                  <a:gd name="connsiteY45" fmla="*/ 632194 h 839740"/>
                  <a:gd name="connsiteX46" fmla="*/ 798819 w 1031207"/>
                  <a:gd name="connsiteY46" fmla="*/ 601714 h 839740"/>
                  <a:gd name="connsiteX47" fmla="*/ 760538 w 1031207"/>
                  <a:gd name="connsiteY47" fmla="*/ 562523 h 839740"/>
                  <a:gd name="connsiteX48" fmla="*/ 648324 w 1031207"/>
                  <a:gd name="connsiteY48" fmla="*/ 479794 h 839740"/>
                  <a:gd name="connsiteX49" fmla="*/ 644514 w 1031207"/>
                  <a:gd name="connsiteY49" fmla="*/ 462649 h 839740"/>
                  <a:gd name="connsiteX50" fmla="*/ 655944 w 1031207"/>
                  <a:gd name="connsiteY50" fmla="*/ 426454 h 839740"/>
                  <a:gd name="connsiteX51" fmla="*/ 724524 w 1031207"/>
                  <a:gd name="connsiteY51" fmla="*/ 405499 h 839740"/>
                  <a:gd name="connsiteX52" fmla="*/ 811480 w 1031207"/>
                  <a:gd name="connsiteY52" fmla="*/ 406906 h 839740"/>
                  <a:gd name="connsiteX53" fmla="*/ 903973 w 1031207"/>
                  <a:gd name="connsiteY53" fmla="*/ 417646 h 839740"/>
                  <a:gd name="connsiteX54" fmla="*/ 1000032 w 1031207"/>
                  <a:gd name="connsiteY54" fmla="*/ 426835 h 839740"/>
                  <a:gd name="connsiteX55" fmla="*/ 1030191 w 1031207"/>
                  <a:gd name="connsiteY55" fmla="*/ 402711 h 839740"/>
                  <a:gd name="connsiteX56" fmla="*/ 1018256 w 1031207"/>
                  <a:gd name="connsiteY56" fmla="*/ 377797 h 839740"/>
                  <a:gd name="connsiteX57" fmla="*/ 962631 w 1031207"/>
                  <a:gd name="connsiteY57" fmla="*/ 358029 h 839740"/>
                  <a:gd name="connsiteX58" fmla="*/ 825489 w 1031207"/>
                  <a:gd name="connsiteY58" fmla="*/ 357874 h 839740"/>
                  <a:gd name="connsiteX59" fmla="*/ 753553 w 1031207"/>
                  <a:gd name="connsiteY59" fmla="*/ 361702 h 839740"/>
                  <a:gd name="connsiteX60" fmla="*/ 669279 w 1031207"/>
                  <a:gd name="connsiteY60" fmla="*/ 369304 h 839740"/>
                  <a:gd name="connsiteX61" fmla="*/ 642609 w 1031207"/>
                  <a:gd name="connsiteY61" fmla="*/ 338824 h 839740"/>
                  <a:gd name="connsiteX62" fmla="*/ 674145 w 1031207"/>
                  <a:gd name="connsiteY62" fmla="*/ 304962 h 839740"/>
                  <a:gd name="connsiteX63" fmla="*/ 705474 w 1031207"/>
                  <a:gd name="connsiteY63" fmla="*/ 283579 h 839740"/>
                  <a:gd name="connsiteX64" fmla="*/ 741669 w 1031207"/>
                  <a:gd name="connsiteY64" fmla="*/ 251194 h 839740"/>
                  <a:gd name="connsiteX65" fmla="*/ 780761 w 1031207"/>
                  <a:gd name="connsiteY65" fmla="*/ 213846 h 839740"/>
                  <a:gd name="connsiteX66" fmla="*/ 744143 w 1031207"/>
                  <a:gd name="connsiteY66" fmla="*/ 201789 h 839740"/>
                  <a:gd name="connsiteX67" fmla="*/ 692139 w 1031207"/>
                  <a:gd name="connsiteY67" fmla="*/ 226429 h 839740"/>
                  <a:gd name="connsiteX68" fmla="*/ 654420 w 1031207"/>
                  <a:gd name="connsiteY68" fmla="*/ 257626 h 839740"/>
                  <a:gd name="connsiteX69" fmla="*/ 613743 w 1031207"/>
                  <a:gd name="connsiteY69" fmla="*/ 286712 h 839740"/>
                  <a:gd name="connsiteX70" fmla="*/ 562599 w 1031207"/>
                  <a:gd name="connsiteY70" fmla="*/ 287389 h 839740"/>
                  <a:gd name="connsiteX71" fmla="*/ 528309 w 1031207"/>
                  <a:gd name="connsiteY71" fmla="*/ 274054 h 839740"/>
                  <a:gd name="connsiteX72" fmla="*/ 505449 w 1031207"/>
                  <a:gd name="connsiteY72" fmla="*/ 235954 h 839740"/>
                  <a:gd name="connsiteX73" fmla="*/ 507354 w 1031207"/>
                  <a:gd name="connsiteY73" fmla="*/ 171184 h 839740"/>
                  <a:gd name="connsiteX74" fmla="*/ 506056 w 1031207"/>
                  <a:gd name="connsiteY74" fmla="*/ 73485 h 839740"/>
                  <a:gd name="connsiteX75" fmla="*/ 451858 w 1031207"/>
                  <a:gd name="connsiteY75" fmla="*/ 11248 h 839740"/>
                  <a:gd name="connsiteX76" fmla="*/ 440212 w 1031207"/>
                  <a:gd name="connsiteY76" fmla="*/ 75864 h 839740"/>
                  <a:gd name="connsiteX77" fmla="*/ 436968 w 1031207"/>
                  <a:gd name="connsiteY77" fmla="*/ 132660 h 839740"/>
                  <a:gd name="connsiteX78" fmla="*/ 433796 w 1031207"/>
                  <a:gd name="connsiteY78" fmla="*/ 214465 h 839740"/>
                  <a:gd name="connsiteX0" fmla="*/ 433796 w 1031207"/>
                  <a:gd name="connsiteY0" fmla="*/ 214465 h 840498"/>
                  <a:gd name="connsiteX1" fmla="*/ 421629 w 1031207"/>
                  <a:gd name="connsiteY1" fmla="*/ 253099 h 840498"/>
                  <a:gd name="connsiteX2" fmla="*/ 394959 w 1031207"/>
                  <a:gd name="connsiteY2" fmla="*/ 262624 h 840498"/>
                  <a:gd name="connsiteX3" fmla="*/ 356331 w 1031207"/>
                  <a:gd name="connsiteY3" fmla="*/ 271935 h 840498"/>
                  <a:gd name="connsiteX4" fmla="*/ 313044 w 1031207"/>
                  <a:gd name="connsiteY4" fmla="*/ 289293 h 840498"/>
                  <a:gd name="connsiteX5" fmla="*/ 265419 w 1031207"/>
                  <a:gd name="connsiteY5" fmla="*/ 285484 h 840498"/>
                  <a:gd name="connsiteX6" fmla="*/ 219699 w 1031207"/>
                  <a:gd name="connsiteY6" fmla="*/ 272149 h 840498"/>
                  <a:gd name="connsiteX7" fmla="*/ 189219 w 1031207"/>
                  <a:gd name="connsiteY7" fmla="*/ 262624 h 840498"/>
                  <a:gd name="connsiteX8" fmla="*/ 156834 w 1031207"/>
                  <a:gd name="connsiteY8" fmla="*/ 239764 h 840498"/>
                  <a:gd name="connsiteX9" fmla="*/ 122074 w 1031207"/>
                  <a:gd name="connsiteY9" fmla="*/ 218050 h 840498"/>
                  <a:gd name="connsiteX10" fmla="*/ 101589 w 1031207"/>
                  <a:gd name="connsiteY10" fmla="*/ 203569 h 840498"/>
                  <a:gd name="connsiteX11" fmla="*/ 59679 w 1031207"/>
                  <a:gd name="connsiteY11" fmla="*/ 197854 h 840498"/>
                  <a:gd name="connsiteX12" fmla="*/ 48331 w 1031207"/>
                  <a:gd name="connsiteY12" fmla="*/ 241190 h 840498"/>
                  <a:gd name="connsiteX13" fmla="*/ 63490 w 1031207"/>
                  <a:gd name="connsiteY13" fmla="*/ 272150 h 840498"/>
                  <a:gd name="connsiteX14" fmla="*/ 124449 w 1031207"/>
                  <a:gd name="connsiteY14" fmla="*/ 289294 h 840498"/>
                  <a:gd name="connsiteX15" fmla="*/ 191124 w 1031207"/>
                  <a:gd name="connsiteY15" fmla="*/ 308344 h 840498"/>
                  <a:gd name="connsiteX16" fmla="*/ 226553 w 1031207"/>
                  <a:gd name="connsiteY16" fmla="*/ 323832 h 840498"/>
                  <a:gd name="connsiteX17" fmla="*/ 291209 w 1031207"/>
                  <a:gd name="connsiteY17" fmla="*/ 364030 h 840498"/>
                  <a:gd name="connsiteX18" fmla="*/ 301013 w 1031207"/>
                  <a:gd name="connsiteY18" fmla="*/ 410802 h 840498"/>
                  <a:gd name="connsiteX19" fmla="*/ 263514 w 1031207"/>
                  <a:gd name="connsiteY19" fmla="*/ 447409 h 840498"/>
                  <a:gd name="connsiteX20" fmla="*/ 217240 w 1031207"/>
                  <a:gd name="connsiteY20" fmla="*/ 459458 h 840498"/>
                  <a:gd name="connsiteX21" fmla="*/ 136827 w 1031207"/>
                  <a:gd name="connsiteY21" fmla="*/ 465397 h 840498"/>
                  <a:gd name="connsiteX22" fmla="*/ 88254 w 1031207"/>
                  <a:gd name="connsiteY22" fmla="*/ 468364 h 840498"/>
                  <a:gd name="connsiteX23" fmla="*/ 27294 w 1031207"/>
                  <a:gd name="connsiteY23" fmla="*/ 477889 h 840498"/>
                  <a:gd name="connsiteX24" fmla="*/ 624 w 1031207"/>
                  <a:gd name="connsiteY24" fmla="*/ 504559 h 840498"/>
                  <a:gd name="connsiteX25" fmla="*/ 51344 w 1031207"/>
                  <a:gd name="connsiteY25" fmla="*/ 547857 h 840498"/>
                  <a:gd name="connsiteX26" fmla="*/ 153024 w 1031207"/>
                  <a:gd name="connsiteY26" fmla="*/ 538849 h 840498"/>
                  <a:gd name="connsiteX27" fmla="*/ 268163 w 1031207"/>
                  <a:gd name="connsiteY27" fmla="*/ 519747 h 840498"/>
                  <a:gd name="connsiteX28" fmla="*/ 351144 w 1031207"/>
                  <a:gd name="connsiteY28" fmla="*/ 561709 h 840498"/>
                  <a:gd name="connsiteX29" fmla="*/ 362574 w 1031207"/>
                  <a:gd name="connsiteY29" fmla="*/ 609334 h 840498"/>
                  <a:gd name="connsiteX30" fmla="*/ 330189 w 1031207"/>
                  <a:gd name="connsiteY30" fmla="*/ 704584 h 840498"/>
                  <a:gd name="connsiteX31" fmla="*/ 328284 w 1031207"/>
                  <a:gd name="connsiteY31" fmla="*/ 756019 h 840498"/>
                  <a:gd name="connsiteX32" fmla="*/ 330189 w 1031207"/>
                  <a:gd name="connsiteY32" fmla="*/ 780784 h 840498"/>
                  <a:gd name="connsiteX33" fmla="*/ 332094 w 1031207"/>
                  <a:gd name="connsiteY33" fmla="*/ 786499 h 840498"/>
                  <a:gd name="connsiteX34" fmla="*/ 355316 w 1031207"/>
                  <a:gd name="connsiteY34" fmla="*/ 827377 h 840498"/>
                  <a:gd name="connsiteX35" fmla="*/ 387339 w 1031207"/>
                  <a:gd name="connsiteY35" fmla="*/ 837934 h 840498"/>
                  <a:gd name="connsiteX36" fmla="*/ 400674 w 1031207"/>
                  <a:gd name="connsiteY36" fmla="*/ 784594 h 840498"/>
                  <a:gd name="connsiteX37" fmla="*/ 404484 w 1031207"/>
                  <a:gd name="connsiteY37" fmla="*/ 727444 h 840498"/>
                  <a:gd name="connsiteX38" fmla="*/ 421629 w 1031207"/>
                  <a:gd name="connsiteY38" fmla="*/ 672199 h 840498"/>
                  <a:gd name="connsiteX39" fmla="*/ 462031 w 1031207"/>
                  <a:gd name="connsiteY39" fmla="*/ 600072 h 840498"/>
                  <a:gd name="connsiteX40" fmla="*/ 521252 w 1031207"/>
                  <a:gd name="connsiteY40" fmla="*/ 565123 h 840498"/>
                  <a:gd name="connsiteX41" fmla="*/ 597090 w 1031207"/>
                  <a:gd name="connsiteY41" fmla="*/ 550915 h 840498"/>
                  <a:gd name="connsiteX42" fmla="*/ 705543 w 1031207"/>
                  <a:gd name="connsiteY42" fmla="*/ 612819 h 840498"/>
                  <a:gd name="connsiteX43" fmla="*/ 777864 w 1031207"/>
                  <a:gd name="connsiteY43" fmla="*/ 656959 h 840498"/>
                  <a:gd name="connsiteX44" fmla="*/ 802629 w 1031207"/>
                  <a:gd name="connsiteY44" fmla="*/ 632194 h 840498"/>
                  <a:gd name="connsiteX45" fmla="*/ 798819 w 1031207"/>
                  <a:gd name="connsiteY45" fmla="*/ 601714 h 840498"/>
                  <a:gd name="connsiteX46" fmla="*/ 760538 w 1031207"/>
                  <a:gd name="connsiteY46" fmla="*/ 562523 h 840498"/>
                  <a:gd name="connsiteX47" fmla="*/ 648324 w 1031207"/>
                  <a:gd name="connsiteY47" fmla="*/ 479794 h 840498"/>
                  <a:gd name="connsiteX48" fmla="*/ 644514 w 1031207"/>
                  <a:gd name="connsiteY48" fmla="*/ 462649 h 840498"/>
                  <a:gd name="connsiteX49" fmla="*/ 655944 w 1031207"/>
                  <a:gd name="connsiteY49" fmla="*/ 426454 h 840498"/>
                  <a:gd name="connsiteX50" fmla="*/ 724524 w 1031207"/>
                  <a:gd name="connsiteY50" fmla="*/ 405499 h 840498"/>
                  <a:gd name="connsiteX51" fmla="*/ 811480 w 1031207"/>
                  <a:gd name="connsiteY51" fmla="*/ 406906 h 840498"/>
                  <a:gd name="connsiteX52" fmla="*/ 903973 w 1031207"/>
                  <a:gd name="connsiteY52" fmla="*/ 417646 h 840498"/>
                  <a:gd name="connsiteX53" fmla="*/ 1000032 w 1031207"/>
                  <a:gd name="connsiteY53" fmla="*/ 426835 h 840498"/>
                  <a:gd name="connsiteX54" fmla="*/ 1030191 w 1031207"/>
                  <a:gd name="connsiteY54" fmla="*/ 402711 h 840498"/>
                  <a:gd name="connsiteX55" fmla="*/ 1018256 w 1031207"/>
                  <a:gd name="connsiteY55" fmla="*/ 377797 h 840498"/>
                  <a:gd name="connsiteX56" fmla="*/ 962631 w 1031207"/>
                  <a:gd name="connsiteY56" fmla="*/ 358029 h 840498"/>
                  <a:gd name="connsiteX57" fmla="*/ 825489 w 1031207"/>
                  <a:gd name="connsiteY57" fmla="*/ 357874 h 840498"/>
                  <a:gd name="connsiteX58" fmla="*/ 753553 w 1031207"/>
                  <a:gd name="connsiteY58" fmla="*/ 361702 h 840498"/>
                  <a:gd name="connsiteX59" fmla="*/ 669279 w 1031207"/>
                  <a:gd name="connsiteY59" fmla="*/ 369304 h 840498"/>
                  <a:gd name="connsiteX60" fmla="*/ 642609 w 1031207"/>
                  <a:gd name="connsiteY60" fmla="*/ 338824 h 840498"/>
                  <a:gd name="connsiteX61" fmla="*/ 674145 w 1031207"/>
                  <a:gd name="connsiteY61" fmla="*/ 304962 h 840498"/>
                  <a:gd name="connsiteX62" fmla="*/ 705474 w 1031207"/>
                  <a:gd name="connsiteY62" fmla="*/ 283579 h 840498"/>
                  <a:gd name="connsiteX63" fmla="*/ 741669 w 1031207"/>
                  <a:gd name="connsiteY63" fmla="*/ 251194 h 840498"/>
                  <a:gd name="connsiteX64" fmla="*/ 780761 w 1031207"/>
                  <a:gd name="connsiteY64" fmla="*/ 213846 h 840498"/>
                  <a:gd name="connsiteX65" fmla="*/ 744143 w 1031207"/>
                  <a:gd name="connsiteY65" fmla="*/ 201789 h 840498"/>
                  <a:gd name="connsiteX66" fmla="*/ 692139 w 1031207"/>
                  <a:gd name="connsiteY66" fmla="*/ 226429 h 840498"/>
                  <a:gd name="connsiteX67" fmla="*/ 654420 w 1031207"/>
                  <a:gd name="connsiteY67" fmla="*/ 257626 h 840498"/>
                  <a:gd name="connsiteX68" fmla="*/ 613743 w 1031207"/>
                  <a:gd name="connsiteY68" fmla="*/ 286712 h 840498"/>
                  <a:gd name="connsiteX69" fmla="*/ 562599 w 1031207"/>
                  <a:gd name="connsiteY69" fmla="*/ 287389 h 840498"/>
                  <a:gd name="connsiteX70" fmla="*/ 528309 w 1031207"/>
                  <a:gd name="connsiteY70" fmla="*/ 274054 h 840498"/>
                  <a:gd name="connsiteX71" fmla="*/ 505449 w 1031207"/>
                  <a:gd name="connsiteY71" fmla="*/ 235954 h 840498"/>
                  <a:gd name="connsiteX72" fmla="*/ 507354 w 1031207"/>
                  <a:gd name="connsiteY72" fmla="*/ 171184 h 840498"/>
                  <a:gd name="connsiteX73" fmla="*/ 506056 w 1031207"/>
                  <a:gd name="connsiteY73" fmla="*/ 73485 h 840498"/>
                  <a:gd name="connsiteX74" fmla="*/ 451858 w 1031207"/>
                  <a:gd name="connsiteY74" fmla="*/ 11248 h 840498"/>
                  <a:gd name="connsiteX75" fmla="*/ 440212 w 1031207"/>
                  <a:gd name="connsiteY75" fmla="*/ 75864 h 840498"/>
                  <a:gd name="connsiteX76" fmla="*/ 436968 w 1031207"/>
                  <a:gd name="connsiteY76" fmla="*/ 132660 h 840498"/>
                  <a:gd name="connsiteX77" fmla="*/ 433796 w 1031207"/>
                  <a:gd name="connsiteY77" fmla="*/ 214465 h 840498"/>
                  <a:gd name="connsiteX0" fmla="*/ 433796 w 1031207"/>
                  <a:gd name="connsiteY0" fmla="*/ 214465 h 840498"/>
                  <a:gd name="connsiteX1" fmla="*/ 421629 w 1031207"/>
                  <a:gd name="connsiteY1" fmla="*/ 253099 h 840498"/>
                  <a:gd name="connsiteX2" fmla="*/ 394959 w 1031207"/>
                  <a:gd name="connsiteY2" fmla="*/ 262624 h 840498"/>
                  <a:gd name="connsiteX3" fmla="*/ 356331 w 1031207"/>
                  <a:gd name="connsiteY3" fmla="*/ 271935 h 840498"/>
                  <a:gd name="connsiteX4" fmla="*/ 313044 w 1031207"/>
                  <a:gd name="connsiteY4" fmla="*/ 289293 h 840498"/>
                  <a:gd name="connsiteX5" fmla="*/ 265419 w 1031207"/>
                  <a:gd name="connsiteY5" fmla="*/ 285484 h 840498"/>
                  <a:gd name="connsiteX6" fmla="*/ 219699 w 1031207"/>
                  <a:gd name="connsiteY6" fmla="*/ 272149 h 840498"/>
                  <a:gd name="connsiteX7" fmla="*/ 189219 w 1031207"/>
                  <a:gd name="connsiteY7" fmla="*/ 262624 h 840498"/>
                  <a:gd name="connsiteX8" fmla="*/ 156834 w 1031207"/>
                  <a:gd name="connsiteY8" fmla="*/ 239764 h 840498"/>
                  <a:gd name="connsiteX9" fmla="*/ 122074 w 1031207"/>
                  <a:gd name="connsiteY9" fmla="*/ 218050 h 840498"/>
                  <a:gd name="connsiteX10" fmla="*/ 101589 w 1031207"/>
                  <a:gd name="connsiteY10" fmla="*/ 203569 h 840498"/>
                  <a:gd name="connsiteX11" fmla="*/ 59679 w 1031207"/>
                  <a:gd name="connsiteY11" fmla="*/ 197854 h 840498"/>
                  <a:gd name="connsiteX12" fmla="*/ 48331 w 1031207"/>
                  <a:gd name="connsiteY12" fmla="*/ 241190 h 840498"/>
                  <a:gd name="connsiteX13" fmla="*/ 63490 w 1031207"/>
                  <a:gd name="connsiteY13" fmla="*/ 272150 h 840498"/>
                  <a:gd name="connsiteX14" fmla="*/ 124449 w 1031207"/>
                  <a:gd name="connsiteY14" fmla="*/ 289294 h 840498"/>
                  <a:gd name="connsiteX15" fmla="*/ 191124 w 1031207"/>
                  <a:gd name="connsiteY15" fmla="*/ 308344 h 840498"/>
                  <a:gd name="connsiteX16" fmla="*/ 226553 w 1031207"/>
                  <a:gd name="connsiteY16" fmla="*/ 323832 h 840498"/>
                  <a:gd name="connsiteX17" fmla="*/ 291209 w 1031207"/>
                  <a:gd name="connsiteY17" fmla="*/ 364030 h 840498"/>
                  <a:gd name="connsiteX18" fmla="*/ 301013 w 1031207"/>
                  <a:gd name="connsiteY18" fmla="*/ 410802 h 840498"/>
                  <a:gd name="connsiteX19" fmla="*/ 263514 w 1031207"/>
                  <a:gd name="connsiteY19" fmla="*/ 447409 h 840498"/>
                  <a:gd name="connsiteX20" fmla="*/ 217240 w 1031207"/>
                  <a:gd name="connsiteY20" fmla="*/ 459458 h 840498"/>
                  <a:gd name="connsiteX21" fmla="*/ 136827 w 1031207"/>
                  <a:gd name="connsiteY21" fmla="*/ 465397 h 840498"/>
                  <a:gd name="connsiteX22" fmla="*/ 88254 w 1031207"/>
                  <a:gd name="connsiteY22" fmla="*/ 468364 h 840498"/>
                  <a:gd name="connsiteX23" fmla="*/ 27294 w 1031207"/>
                  <a:gd name="connsiteY23" fmla="*/ 477889 h 840498"/>
                  <a:gd name="connsiteX24" fmla="*/ 624 w 1031207"/>
                  <a:gd name="connsiteY24" fmla="*/ 504559 h 840498"/>
                  <a:gd name="connsiteX25" fmla="*/ 51344 w 1031207"/>
                  <a:gd name="connsiteY25" fmla="*/ 547857 h 840498"/>
                  <a:gd name="connsiteX26" fmla="*/ 153024 w 1031207"/>
                  <a:gd name="connsiteY26" fmla="*/ 538849 h 840498"/>
                  <a:gd name="connsiteX27" fmla="*/ 268163 w 1031207"/>
                  <a:gd name="connsiteY27" fmla="*/ 519747 h 840498"/>
                  <a:gd name="connsiteX28" fmla="*/ 351144 w 1031207"/>
                  <a:gd name="connsiteY28" fmla="*/ 561709 h 840498"/>
                  <a:gd name="connsiteX29" fmla="*/ 362574 w 1031207"/>
                  <a:gd name="connsiteY29" fmla="*/ 609334 h 840498"/>
                  <a:gd name="connsiteX30" fmla="*/ 328284 w 1031207"/>
                  <a:gd name="connsiteY30" fmla="*/ 756019 h 840498"/>
                  <a:gd name="connsiteX31" fmla="*/ 330189 w 1031207"/>
                  <a:gd name="connsiteY31" fmla="*/ 780784 h 840498"/>
                  <a:gd name="connsiteX32" fmla="*/ 332094 w 1031207"/>
                  <a:gd name="connsiteY32" fmla="*/ 786499 h 840498"/>
                  <a:gd name="connsiteX33" fmla="*/ 355316 w 1031207"/>
                  <a:gd name="connsiteY33" fmla="*/ 827377 h 840498"/>
                  <a:gd name="connsiteX34" fmla="*/ 387339 w 1031207"/>
                  <a:gd name="connsiteY34" fmla="*/ 837934 h 840498"/>
                  <a:gd name="connsiteX35" fmla="*/ 400674 w 1031207"/>
                  <a:gd name="connsiteY35" fmla="*/ 784594 h 840498"/>
                  <a:gd name="connsiteX36" fmla="*/ 404484 w 1031207"/>
                  <a:gd name="connsiteY36" fmla="*/ 727444 h 840498"/>
                  <a:gd name="connsiteX37" fmla="*/ 421629 w 1031207"/>
                  <a:gd name="connsiteY37" fmla="*/ 672199 h 840498"/>
                  <a:gd name="connsiteX38" fmla="*/ 462031 w 1031207"/>
                  <a:gd name="connsiteY38" fmla="*/ 600072 h 840498"/>
                  <a:gd name="connsiteX39" fmla="*/ 521252 w 1031207"/>
                  <a:gd name="connsiteY39" fmla="*/ 565123 h 840498"/>
                  <a:gd name="connsiteX40" fmla="*/ 597090 w 1031207"/>
                  <a:gd name="connsiteY40" fmla="*/ 550915 h 840498"/>
                  <a:gd name="connsiteX41" fmla="*/ 705543 w 1031207"/>
                  <a:gd name="connsiteY41" fmla="*/ 612819 h 840498"/>
                  <a:gd name="connsiteX42" fmla="*/ 777864 w 1031207"/>
                  <a:gd name="connsiteY42" fmla="*/ 656959 h 840498"/>
                  <a:gd name="connsiteX43" fmla="*/ 802629 w 1031207"/>
                  <a:gd name="connsiteY43" fmla="*/ 632194 h 840498"/>
                  <a:gd name="connsiteX44" fmla="*/ 798819 w 1031207"/>
                  <a:gd name="connsiteY44" fmla="*/ 601714 h 840498"/>
                  <a:gd name="connsiteX45" fmla="*/ 760538 w 1031207"/>
                  <a:gd name="connsiteY45" fmla="*/ 562523 h 840498"/>
                  <a:gd name="connsiteX46" fmla="*/ 648324 w 1031207"/>
                  <a:gd name="connsiteY46" fmla="*/ 479794 h 840498"/>
                  <a:gd name="connsiteX47" fmla="*/ 644514 w 1031207"/>
                  <a:gd name="connsiteY47" fmla="*/ 462649 h 840498"/>
                  <a:gd name="connsiteX48" fmla="*/ 655944 w 1031207"/>
                  <a:gd name="connsiteY48" fmla="*/ 426454 h 840498"/>
                  <a:gd name="connsiteX49" fmla="*/ 724524 w 1031207"/>
                  <a:gd name="connsiteY49" fmla="*/ 405499 h 840498"/>
                  <a:gd name="connsiteX50" fmla="*/ 811480 w 1031207"/>
                  <a:gd name="connsiteY50" fmla="*/ 406906 h 840498"/>
                  <a:gd name="connsiteX51" fmla="*/ 903973 w 1031207"/>
                  <a:gd name="connsiteY51" fmla="*/ 417646 h 840498"/>
                  <a:gd name="connsiteX52" fmla="*/ 1000032 w 1031207"/>
                  <a:gd name="connsiteY52" fmla="*/ 426835 h 840498"/>
                  <a:gd name="connsiteX53" fmla="*/ 1030191 w 1031207"/>
                  <a:gd name="connsiteY53" fmla="*/ 402711 h 840498"/>
                  <a:gd name="connsiteX54" fmla="*/ 1018256 w 1031207"/>
                  <a:gd name="connsiteY54" fmla="*/ 377797 h 840498"/>
                  <a:gd name="connsiteX55" fmla="*/ 962631 w 1031207"/>
                  <a:gd name="connsiteY55" fmla="*/ 358029 h 840498"/>
                  <a:gd name="connsiteX56" fmla="*/ 825489 w 1031207"/>
                  <a:gd name="connsiteY56" fmla="*/ 357874 h 840498"/>
                  <a:gd name="connsiteX57" fmla="*/ 753553 w 1031207"/>
                  <a:gd name="connsiteY57" fmla="*/ 361702 h 840498"/>
                  <a:gd name="connsiteX58" fmla="*/ 669279 w 1031207"/>
                  <a:gd name="connsiteY58" fmla="*/ 369304 h 840498"/>
                  <a:gd name="connsiteX59" fmla="*/ 642609 w 1031207"/>
                  <a:gd name="connsiteY59" fmla="*/ 338824 h 840498"/>
                  <a:gd name="connsiteX60" fmla="*/ 674145 w 1031207"/>
                  <a:gd name="connsiteY60" fmla="*/ 304962 h 840498"/>
                  <a:gd name="connsiteX61" fmla="*/ 705474 w 1031207"/>
                  <a:gd name="connsiteY61" fmla="*/ 283579 h 840498"/>
                  <a:gd name="connsiteX62" fmla="*/ 741669 w 1031207"/>
                  <a:gd name="connsiteY62" fmla="*/ 251194 h 840498"/>
                  <a:gd name="connsiteX63" fmla="*/ 780761 w 1031207"/>
                  <a:gd name="connsiteY63" fmla="*/ 213846 h 840498"/>
                  <a:gd name="connsiteX64" fmla="*/ 744143 w 1031207"/>
                  <a:gd name="connsiteY64" fmla="*/ 201789 h 840498"/>
                  <a:gd name="connsiteX65" fmla="*/ 692139 w 1031207"/>
                  <a:gd name="connsiteY65" fmla="*/ 226429 h 840498"/>
                  <a:gd name="connsiteX66" fmla="*/ 654420 w 1031207"/>
                  <a:gd name="connsiteY66" fmla="*/ 257626 h 840498"/>
                  <a:gd name="connsiteX67" fmla="*/ 613743 w 1031207"/>
                  <a:gd name="connsiteY67" fmla="*/ 286712 h 840498"/>
                  <a:gd name="connsiteX68" fmla="*/ 562599 w 1031207"/>
                  <a:gd name="connsiteY68" fmla="*/ 287389 h 840498"/>
                  <a:gd name="connsiteX69" fmla="*/ 528309 w 1031207"/>
                  <a:gd name="connsiteY69" fmla="*/ 274054 h 840498"/>
                  <a:gd name="connsiteX70" fmla="*/ 505449 w 1031207"/>
                  <a:gd name="connsiteY70" fmla="*/ 235954 h 840498"/>
                  <a:gd name="connsiteX71" fmla="*/ 507354 w 1031207"/>
                  <a:gd name="connsiteY71" fmla="*/ 171184 h 840498"/>
                  <a:gd name="connsiteX72" fmla="*/ 506056 w 1031207"/>
                  <a:gd name="connsiteY72" fmla="*/ 73485 h 840498"/>
                  <a:gd name="connsiteX73" fmla="*/ 451858 w 1031207"/>
                  <a:gd name="connsiteY73" fmla="*/ 11248 h 840498"/>
                  <a:gd name="connsiteX74" fmla="*/ 440212 w 1031207"/>
                  <a:gd name="connsiteY74" fmla="*/ 75864 h 840498"/>
                  <a:gd name="connsiteX75" fmla="*/ 436968 w 1031207"/>
                  <a:gd name="connsiteY75" fmla="*/ 132660 h 840498"/>
                  <a:gd name="connsiteX76" fmla="*/ 433796 w 1031207"/>
                  <a:gd name="connsiteY76" fmla="*/ 214465 h 840498"/>
                  <a:gd name="connsiteX0" fmla="*/ 433796 w 1031207"/>
                  <a:gd name="connsiteY0" fmla="*/ 214465 h 840639"/>
                  <a:gd name="connsiteX1" fmla="*/ 421629 w 1031207"/>
                  <a:gd name="connsiteY1" fmla="*/ 253099 h 840639"/>
                  <a:gd name="connsiteX2" fmla="*/ 394959 w 1031207"/>
                  <a:gd name="connsiteY2" fmla="*/ 262624 h 840639"/>
                  <a:gd name="connsiteX3" fmla="*/ 356331 w 1031207"/>
                  <a:gd name="connsiteY3" fmla="*/ 271935 h 840639"/>
                  <a:gd name="connsiteX4" fmla="*/ 313044 w 1031207"/>
                  <a:gd name="connsiteY4" fmla="*/ 289293 h 840639"/>
                  <a:gd name="connsiteX5" fmla="*/ 265419 w 1031207"/>
                  <a:gd name="connsiteY5" fmla="*/ 285484 h 840639"/>
                  <a:gd name="connsiteX6" fmla="*/ 219699 w 1031207"/>
                  <a:gd name="connsiteY6" fmla="*/ 272149 h 840639"/>
                  <a:gd name="connsiteX7" fmla="*/ 189219 w 1031207"/>
                  <a:gd name="connsiteY7" fmla="*/ 262624 h 840639"/>
                  <a:gd name="connsiteX8" fmla="*/ 156834 w 1031207"/>
                  <a:gd name="connsiteY8" fmla="*/ 239764 h 840639"/>
                  <a:gd name="connsiteX9" fmla="*/ 122074 w 1031207"/>
                  <a:gd name="connsiteY9" fmla="*/ 218050 h 840639"/>
                  <a:gd name="connsiteX10" fmla="*/ 101589 w 1031207"/>
                  <a:gd name="connsiteY10" fmla="*/ 203569 h 840639"/>
                  <a:gd name="connsiteX11" fmla="*/ 59679 w 1031207"/>
                  <a:gd name="connsiteY11" fmla="*/ 197854 h 840639"/>
                  <a:gd name="connsiteX12" fmla="*/ 48331 w 1031207"/>
                  <a:gd name="connsiteY12" fmla="*/ 241190 h 840639"/>
                  <a:gd name="connsiteX13" fmla="*/ 63490 w 1031207"/>
                  <a:gd name="connsiteY13" fmla="*/ 272150 h 840639"/>
                  <a:gd name="connsiteX14" fmla="*/ 124449 w 1031207"/>
                  <a:gd name="connsiteY14" fmla="*/ 289294 h 840639"/>
                  <a:gd name="connsiteX15" fmla="*/ 191124 w 1031207"/>
                  <a:gd name="connsiteY15" fmla="*/ 308344 h 840639"/>
                  <a:gd name="connsiteX16" fmla="*/ 226553 w 1031207"/>
                  <a:gd name="connsiteY16" fmla="*/ 323832 h 840639"/>
                  <a:gd name="connsiteX17" fmla="*/ 291209 w 1031207"/>
                  <a:gd name="connsiteY17" fmla="*/ 364030 h 840639"/>
                  <a:gd name="connsiteX18" fmla="*/ 301013 w 1031207"/>
                  <a:gd name="connsiteY18" fmla="*/ 410802 h 840639"/>
                  <a:gd name="connsiteX19" fmla="*/ 263514 w 1031207"/>
                  <a:gd name="connsiteY19" fmla="*/ 447409 h 840639"/>
                  <a:gd name="connsiteX20" fmla="*/ 217240 w 1031207"/>
                  <a:gd name="connsiteY20" fmla="*/ 459458 h 840639"/>
                  <a:gd name="connsiteX21" fmla="*/ 136827 w 1031207"/>
                  <a:gd name="connsiteY21" fmla="*/ 465397 h 840639"/>
                  <a:gd name="connsiteX22" fmla="*/ 88254 w 1031207"/>
                  <a:gd name="connsiteY22" fmla="*/ 468364 h 840639"/>
                  <a:gd name="connsiteX23" fmla="*/ 27294 w 1031207"/>
                  <a:gd name="connsiteY23" fmla="*/ 477889 h 840639"/>
                  <a:gd name="connsiteX24" fmla="*/ 624 w 1031207"/>
                  <a:gd name="connsiteY24" fmla="*/ 504559 h 840639"/>
                  <a:gd name="connsiteX25" fmla="*/ 51344 w 1031207"/>
                  <a:gd name="connsiteY25" fmla="*/ 547857 h 840639"/>
                  <a:gd name="connsiteX26" fmla="*/ 153024 w 1031207"/>
                  <a:gd name="connsiteY26" fmla="*/ 538849 h 840639"/>
                  <a:gd name="connsiteX27" fmla="*/ 268163 w 1031207"/>
                  <a:gd name="connsiteY27" fmla="*/ 519747 h 840639"/>
                  <a:gd name="connsiteX28" fmla="*/ 351144 w 1031207"/>
                  <a:gd name="connsiteY28" fmla="*/ 561709 h 840639"/>
                  <a:gd name="connsiteX29" fmla="*/ 362574 w 1031207"/>
                  <a:gd name="connsiteY29" fmla="*/ 609334 h 840639"/>
                  <a:gd name="connsiteX30" fmla="*/ 328284 w 1031207"/>
                  <a:gd name="connsiteY30" fmla="*/ 756019 h 840639"/>
                  <a:gd name="connsiteX31" fmla="*/ 330189 w 1031207"/>
                  <a:gd name="connsiteY31" fmla="*/ 780784 h 840639"/>
                  <a:gd name="connsiteX32" fmla="*/ 355316 w 1031207"/>
                  <a:gd name="connsiteY32" fmla="*/ 827377 h 840639"/>
                  <a:gd name="connsiteX33" fmla="*/ 387339 w 1031207"/>
                  <a:gd name="connsiteY33" fmla="*/ 837934 h 840639"/>
                  <a:gd name="connsiteX34" fmla="*/ 400674 w 1031207"/>
                  <a:gd name="connsiteY34" fmla="*/ 784594 h 840639"/>
                  <a:gd name="connsiteX35" fmla="*/ 404484 w 1031207"/>
                  <a:gd name="connsiteY35" fmla="*/ 727444 h 840639"/>
                  <a:gd name="connsiteX36" fmla="*/ 421629 w 1031207"/>
                  <a:gd name="connsiteY36" fmla="*/ 672199 h 840639"/>
                  <a:gd name="connsiteX37" fmla="*/ 462031 w 1031207"/>
                  <a:gd name="connsiteY37" fmla="*/ 600072 h 840639"/>
                  <a:gd name="connsiteX38" fmla="*/ 521252 w 1031207"/>
                  <a:gd name="connsiteY38" fmla="*/ 565123 h 840639"/>
                  <a:gd name="connsiteX39" fmla="*/ 597090 w 1031207"/>
                  <a:gd name="connsiteY39" fmla="*/ 550915 h 840639"/>
                  <a:gd name="connsiteX40" fmla="*/ 705543 w 1031207"/>
                  <a:gd name="connsiteY40" fmla="*/ 612819 h 840639"/>
                  <a:gd name="connsiteX41" fmla="*/ 777864 w 1031207"/>
                  <a:gd name="connsiteY41" fmla="*/ 656959 h 840639"/>
                  <a:gd name="connsiteX42" fmla="*/ 802629 w 1031207"/>
                  <a:gd name="connsiteY42" fmla="*/ 632194 h 840639"/>
                  <a:gd name="connsiteX43" fmla="*/ 798819 w 1031207"/>
                  <a:gd name="connsiteY43" fmla="*/ 601714 h 840639"/>
                  <a:gd name="connsiteX44" fmla="*/ 760538 w 1031207"/>
                  <a:gd name="connsiteY44" fmla="*/ 562523 h 840639"/>
                  <a:gd name="connsiteX45" fmla="*/ 648324 w 1031207"/>
                  <a:gd name="connsiteY45" fmla="*/ 479794 h 840639"/>
                  <a:gd name="connsiteX46" fmla="*/ 644514 w 1031207"/>
                  <a:gd name="connsiteY46" fmla="*/ 462649 h 840639"/>
                  <a:gd name="connsiteX47" fmla="*/ 655944 w 1031207"/>
                  <a:gd name="connsiteY47" fmla="*/ 426454 h 840639"/>
                  <a:gd name="connsiteX48" fmla="*/ 724524 w 1031207"/>
                  <a:gd name="connsiteY48" fmla="*/ 405499 h 840639"/>
                  <a:gd name="connsiteX49" fmla="*/ 811480 w 1031207"/>
                  <a:gd name="connsiteY49" fmla="*/ 406906 h 840639"/>
                  <a:gd name="connsiteX50" fmla="*/ 903973 w 1031207"/>
                  <a:gd name="connsiteY50" fmla="*/ 417646 h 840639"/>
                  <a:gd name="connsiteX51" fmla="*/ 1000032 w 1031207"/>
                  <a:gd name="connsiteY51" fmla="*/ 426835 h 840639"/>
                  <a:gd name="connsiteX52" fmla="*/ 1030191 w 1031207"/>
                  <a:gd name="connsiteY52" fmla="*/ 402711 h 840639"/>
                  <a:gd name="connsiteX53" fmla="*/ 1018256 w 1031207"/>
                  <a:gd name="connsiteY53" fmla="*/ 377797 h 840639"/>
                  <a:gd name="connsiteX54" fmla="*/ 962631 w 1031207"/>
                  <a:gd name="connsiteY54" fmla="*/ 358029 h 840639"/>
                  <a:gd name="connsiteX55" fmla="*/ 825489 w 1031207"/>
                  <a:gd name="connsiteY55" fmla="*/ 357874 h 840639"/>
                  <a:gd name="connsiteX56" fmla="*/ 753553 w 1031207"/>
                  <a:gd name="connsiteY56" fmla="*/ 361702 h 840639"/>
                  <a:gd name="connsiteX57" fmla="*/ 669279 w 1031207"/>
                  <a:gd name="connsiteY57" fmla="*/ 369304 h 840639"/>
                  <a:gd name="connsiteX58" fmla="*/ 642609 w 1031207"/>
                  <a:gd name="connsiteY58" fmla="*/ 338824 h 840639"/>
                  <a:gd name="connsiteX59" fmla="*/ 674145 w 1031207"/>
                  <a:gd name="connsiteY59" fmla="*/ 304962 h 840639"/>
                  <a:gd name="connsiteX60" fmla="*/ 705474 w 1031207"/>
                  <a:gd name="connsiteY60" fmla="*/ 283579 h 840639"/>
                  <a:gd name="connsiteX61" fmla="*/ 741669 w 1031207"/>
                  <a:gd name="connsiteY61" fmla="*/ 251194 h 840639"/>
                  <a:gd name="connsiteX62" fmla="*/ 780761 w 1031207"/>
                  <a:gd name="connsiteY62" fmla="*/ 213846 h 840639"/>
                  <a:gd name="connsiteX63" fmla="*/ 744143 w 1031207"/>
                  <a:gd name="connsiteY63" fmla="*/ 201789 h 840639"/>
                  <a:gd name="connsiteX64" fmla="*/ 692139 w 1031207"/>
                  <a:gd name="connsiteY64" fmla="*/ 226429 h 840639"/>
                  <a:gd name="connsiteX65" fmla="*/ 654420 w 1031207"/>
                  <a:gd name="connsiteY65" fmla="*/ 257626 h 840639"/>
                  <a:gd name="connsiteX66" fmla="*/ 613743 w 1031207"/>
                  <a:gd name="connsiteY66" fmla="*/ 286712 h 840639"/>
                  <a:gd name="connsiteX67" fmla="*/ 562599 w 1031207"/>
                  <a:gd name="connsiteY67" fmla="*/ 287389 h 840639"/>
                  <a:gd name="connsiteX68" fmla="*/ 528309 w 1031207"/>
                  <a:gd name="connsiteY68" fmla="*/ 274054 h 840639"/>
                  <a:gd name="connsiteX69" fmla="*/ 505449 w 1031207"/>
                  <a:gd name="connsiteY69" fmla="*/ 235954 h 840639"/>
                  <a:gd name="connsiteX70" fmla="*/ 507354 w 1031207"/>
                  <a:gd name="connsiteY70" fmla="*/ 171184 h 840639"/>
                  <a:gd name="connsiteX71" fmla="*/ 506056 w 1031207"/>
                  <a:gd name="connsiteY71" fmla="*/ 73485 h 840639"/>
                  <a:gd name="connsiteX72" fmla="*/ 451858 w 1031207"/>
                  <a:gd name="connsiteY72" fmla="*/ 11248 h 840639"/>
                  <a:gd name="connsiteX73" fmla="*/ 440212 w 1031207"/>
                  <a:gd name="connsiteY73" fmla="*/ 75864 h 840639"/>
                  <a:gd name="connsiteX74" fmla="*/ 436968 w 1031207"/>
                  <a:gd name="connsiteY74" fmla="*/ 132660 h 840639"/>
                  <a:gd name="connsiteX75" fmla="*/ 433796 w 1031207"/>
                  <a:gd name="connsiteY75" fmla="*/ 214465 h 840639"/>
                  <a:gd name="connsiteX0" fmla="*/ 433796 w 1031207"/>
                  <a:gd name="connsiteY0" fmla="*/ 214465 h 841401"/>
                  <a:gd name="connsiteX1" fmla="*/ 421629 w 1031207"/>
                  <a:gd name="connsiteY1" fmla="*/ 253099 h 841401"/>
                  <a:gd name="connsiteX2" fmla="*/ 394959 w 1031207"/>
                  <a:gd name="connsiteY2" fmla="*/ 262624 h 841401"/>
                  <a:gd name="connsiteX3" fmla="*/ 356331 w 1031207"/>
                  <a:gd name="connsiteY3" fmla="*/ 271935 h 841401"/>
                  <a:gd name="connsiteX4" fmla="*/ 313044 w 1031207"/>
                  <a:gd name="connsiteY4" fmla="*/ 289293 h 841401"/>
                  <a:gd name="connsiteX5" fmla="*/ 265419 w 1031207"/>
                  <a:gd name="connsiteY5" fmla="*/ 285484 h 841401"/>
                  <a:gd name="connsiteX6" fmla="*/ 219699 w 1031207"/>
                  <a:gd name="connsiteY6" fmla="*/ 272149 h 841401"/>
                  <a:gd name="connsiteX7" fmla="*/ 189219 w 1031207"/>
                  <a:gd name="connsiteY7" fmla="*/ 262624 h 841401"/>
                  <a:gd name="connsiteX8" fmla="*/ 156834 w 1031207"/>
                  <a:gd name="connsiteY8" fmla="*/ 239764 h 841401"/>
                  <a:gd name="connsiteX9" fmla="*/ 122074 w 1031207"/>
                  <a:gd name="connsiteY9" fmla="*/ 218050 h 841401"/>
                  <a:gd name="connsiteX10" fmla="*/ 101589 w 1031207"/>
                  <a:gd name="connsiteY10" fmla="*/ 203569 h 841401"/>
                  <a:gd name="connsiteX11" fmla="*/ 59679 w 1031207"/>
                  <a:gd name="connsiteY11" fmla="*/ 197854 h 841401"/>
                  <a:gd name="connsiteX12" fmla="*/ 48331 w 1031207"/>
                  <a:gd name="connsiteY12" fmla="*/ 241190 h 841401"/>
                  <a:gd name="connsiteX13" fmla="*/ 63490 w 1031207"/>
                  <a:gd name="connsiteY13" fmla="*/ 272150 h 841401"/>
                  <a:gd name="connsiteX14" fmla="*/ 124449 w 1031207"/>
                  <a:gd name="connsiteY14" fmla="*/ 289294 h 841401"/>
                  <a:gd name="connsiteX15" fmla="*/ 191124 w 1031207"/>
                  <a:gd name="connsiteY15" fmla="*/ 308344 h 841401"/>
                  <a:gd name="connsiteX16" fmla="*/ 226553 w 1031207"/>
                  <a:gd name="connsiteY16" fmla="*/ 323832 h 841401"/>
                  <a:gd name="connsiteX17" fmla="*/ 291209 w 1031207"/>
                  <a:gd name="connsiteY17" fmla="*/ 364030 h 841401"/>
                  <a:gd name="connsiteX18" fmla="*/ 301013 w 1031207"/>
                  <a:gd name="connsiteY18" fmla="*/ 410802 h 841401"/>
                  <a:gd name="connsiteX19" fmla="*/ 263514 w 1031207"/>
                  <a:gd name="connsiteY19" fmla="*/ 447409 h 841401"/>
                  <a:gd name="connsiteX20" fmla="*/ 217240 w 1031207"/>
                  <a:gd name="connsiteY20" fmla="*/ 459458 h 841401"/>
                  <a:gd name="connsiteX21" fmla="*/ 136827 w 1031207"/>
                  <a:gd name="connsiteY21" fmla="*/ 465397 h 841401"/>
                  <a:gd name="connsiteX22" fmla="*/ 88254 w 1031207"/>
                  <a:gd name="connsiteY22" fmla="*/ 468364 h 841401"/>
                  <a:gd name="connsiteX23" fmla="*/ 27294 w 1031207"/>
                  <a:gd name="connsiteY23" fmla="*/ 477889 h 841401"/>
                  <a:gd name="connsiteX24" fmla="*/ 624 w 1031207"/>
                  <a:gd name="connsiteY24" fmla="*/ 504559 h 841401"/>
                  <a:gd name="connsiteX25" fmla="*/ 51344 w 1031207"/>
                  <a:gd name="connsiteY25" fmla="*/ 547857 h 841401"/>
                  <a:gd name="connsiteX26" fmla="*/ 153024 w 1031207"/>
                  <a:gd name="connsiteY26" fmla="*/ 538849 h 841401"/>
                  <a:gd name="connsiteX27" fmla="*/ 268163 w 1031207"/>
                  <a:gd name="connsiteY27" fmla="*/ 519747 h 841401"/>
                  <a:gd name="connsiteX28" fmla="*/ 351144 w 1031207"/>
                  <a:gd name="connsiteY28" fmla="*/ 561709 h 841401"/>
                  <a:gd name="connsiteX29" fmla="*/ 362574 w 1031207"/>
                  <a:gd name="connsiteY29" fmla="*/ 609334 h 841401"/>
                  <a:gd name="connsiteX30" fmla="*/ 328284 w 1031207"/>
                  <a:gd name="connsiteY30" fmla="*/ 756019 h 841401"/>
                  <a:gd name="connsiteX31" fmla="*/ 355316 w 1031207"/>
                  <a:gd name="connsiteY31" fmla="*/ 827377 h 841401"/>
                  <a:gd name="connsiteX32" fmla="*/ 387339 w 1031207"/>
                  <a:gd name="connsiteY32" fmla="*/ 837934 h 841401"/>
                  <a:gd name="connsiteX33" fmla="*/ 400674 w 1031207"/>
                  <a:gd name="connsiteY33" fmla="*/ 784594 h 841401"/>
                  <a:gd name="connsiteX34" fmla="*/ 404484 w 1031207"/>
                  <a:gd name="connsiteY34" fmla="*/ 727444 h 841401"/>
                  <a:gd name="connsiteX35" fmla="*/ 421629 w 1031207"/>
                  <a:gd name="connsiteY35" fmla="*/ 672199 h 841401"/>
                  <a:gd name="connsiteX36" fmla="*/ 462031 w 1031207"/>
                  <a:gd name="connsiteY36" fmla="*/ 600072 h 841401"/>
                  <a:gd name="connsiteX37" fmla="*/ 521252 w 1031207"/>
                  <a:gd name="connsiteY37" fmla="*/ 565123 h 841401"/>
                  <a:gd name="connsiteX38" fmla="*/ 597090 w 1031207"/>
                  <a:gd name="connsiteY38" fmla="*/ 550915 h 841401"/>
                  <a:gd name="connsiteX39" fmla="*/ 705543 w 1031207"/>
                  <a:gd name="connsiteY39" fmla="*/ 612819 h 841401"/>
                  <a:gd name="connsiteX40" fmla="*/ 777864 w 1031207"/>
                  <a:gd name="connsiteY40" fmla="*/ 656959 h 841401"/>
                  <a:gd name="connsiteX41" fmla="*/ 802629 w 1031207"/>
                  <a:gd name="connsiteY41" fmla="*/ 632194 h 841401"/>
                  <a:gd name="connsiteX42" fmla="*/ 798819 w 1031207"/>
                  <a:gd name="connsiteY42" fmla="*/ 601714 h 841401"/>
                  <a:gd name="connsiteX43" fmla="*/ 760538 w 1031207"/>
                  <a:gd name="connsiteY43" fmla="*/ 562523 h 841401"/>
                  <a:gd name="connsiteX44" fmla="*/ 648324 w 1031207"/>
                  <a:gd name="connsiteY44" fmla="*/ 479794 h 841401"/>
                  <a:gd name="connsiteX45" fmla="*/ 644514 w 1031207"/>
                  <a:gd name="connsiteY45" fmla="*/ 462649 h 841401"/>
                  <a:gd name="connsiteX46" fmla="*/ 655944 w 1031207"/>
                  <a:gd name="connsiteY46" fmla="*/ 426454 h 841401"/>
                  <a:gd name="connsiteX47" fmla="*/ 724524 w 1031207"/>
                  <a:gd name="connsiteY47" fmla="*/ 405499 h 841401"/>
                  <a:gd name="connsiteX48" fmla="*/ 811480 w 1031207"/>
                  <a:gd name="connsiteY48" fmla="*/ 406906 h 841401"/>
                  <a:gd name="connsiteX49" fmla="*/ 903973 w 1031207"/>
                  <a:gd name="connsiteY49" fmla="*/ 417646 h 841401"/>
                  <a:gd name="connsiteX50" fmla="*/ 1000032 w 1031207"/>
                  <a:gd name="connsiteY50" fmla="*/ 426835 h 841401"/>
                  <a:gd name="connsiteX51" fmla="*/ 1030191 w 1031207"/>
                  <a:gd name="connsiteY51" fmla="*/ 402711 h 841401"/>
                  <a:gd name="connsiteX52" fmla="*/ 1018256 w 1031207"/>
                  <a:gd name="connsiteY52" fmla="*/ 377797 h 841401"/>
                  <a:gd name="connsiteX53" fmla="*/ 962631 w 1031207"/>
                  <a:gd name="connsiteY53" fmla="*/ 358029 h 841401"/>
                  <a:gd name="connsiteX54" fmla="*/ 825489 w 1031207"/>
                  <a:gd name="connsiteY54" fmla="*/ 357874 h 841401"/>
                  <a:gd name="connsiteX55" fmla="*/ 753553 w 1031207"/>
                  <a:gd name="connsiteY55" fmla="*/ 361702 h 841401"/>
                  <a:gd name="connsiteX56" fmla="*/ 669279 w 1031207"/>
                  <a:gd name="connsiteY56" fmla="*/ 369304 h 841401"/>
                  <a:gd name="connsiteX57" fmla="*/ 642609 w 1031207"/>
                  <a:gd name="connsiteY57" fmla="*/ 338824 h 841401"/>
                  <a:gd name="connsiteX58" fmla="*/ 674145 w 1031207"/>
                  <a:gd name="connsiteY58" fmla="*/ 304962 h 841401"/>
                  <a:gd name="connsiteX59" fmla="*/ 705474 w 1031207"/>
                  <a:gd name="connsiteY59" fmla="*/ 283579 h 841401"/>
                  <a:gd name="connsiteX60" fmla="*/ 741669 w 1031207"/>
                  <a:gd name="connsiteY60" fmla="*/ 251194 h 841401"/>
                  <a:gd name="connsiteX61" fmla="*/ 780761 w 1031207"/>
                  <a:gd name="connsiteY61" fmla="*/ 213846 h 841401"/>
                  <a:gd name="connsiteX62" fmla="*/ 744143 w 1031207"/>
                  <a:gd name="connsiteY62" fmla="*/ 201789 h 841401"/>
                  <a:gd name="connsiteX63" fmla="*/ 692139 w 1031207"/>
                  <a:gd name="connsiteY63" fmla="*/ 226429 h 841401"/>
                  <a:gd name="connsiteX64" fmla="*/ 654420 w 1031207"/>
                  <a:gd name="connsiteY64" fmla="*/ 257626 h 841401"/>
                  <a:gd name="connsiteX65" fmla="*/ 613743 w 1031207"/>
                  <a:gd name="connsiteY65" fmla="*/ 286712 h 841401"/>
                  <a:gd name="connsiteX66" fmla="*/ 562599 w 1031207"/>
                  <a:gd name="connsiteY66" fmla="*/ 287389 h 841401"/>
                  <a:gd name="connsiteX67" fmla="*/ 528309 w 1031207"/>
                  <a:gd name="connsiteY67" fmla="*/ 274054 h 841401"/>
                  <a:gd name="connsiteX68" fmla="*/ 505449 w 1031207"/>
                  <a:gd name="connsiteY68" fmla="*/ 235954 h 841401"/>
                  <a:gd name="connsiteX69" fmla="*/ 507354 w 1031207"/>
                  <a:gd name="connsiteY69" fmla="*/ 171184 h 841401"/>
                  <a:gd name="connsiteX70" fmla="*/ 506056 w 1031207"/>
                  <a:gd name="connsiteY70" fmla="*/ 73485 h 841401"/>
                  <a:gd name="connsiteX71" fmla="*/ 451858 w 1031207"/>
                  <a:gd name="connsiteY71" fmla="*/ 11248 h 841401"/>
                  <a:gd name="connsiteX72" fmla="*/ 440212 w 1031207"/>
                  <a:gd name="connsiteY72" fmla="*/ 75864 h 841401"/>
                  <a:gd name="connsiteX73" fmla="*/ 436968 w 1031207"/>
                  <a:gd name="connsiteY73" fmla="*/ 132660 h 841401"/>
                  <a:gd name="connsiteX74" fmla="*/ 433796 w 1031207"/>
                  <a:gd name="connsiteY74" fmla="*/ 214465 h 841401"/>
                  <a:gd name="connsiteX0" fmla="*/ 433796 w 1031207"/>
                  <a:gd name="connsiteY0" fmla="*/ 214465 h 841401"/>
                  <a:gd name="connsiteX1" fmla="*/ 421629 w 1031207"/>
                  <a:gd name="connsiteY1" fmla="*/ 253099 h 841401"/>
                  <a:gd name="connsiteX2" fmla="*/ 394959 w 1031207"/>
                  <a:gd name="connsiteY2" fmla="*/ 262624 h 841401"/>
                  <a:gd name="connsiteX3" fmla="*/ 356331 w 1031207"/>
                  <a:gd name="connsiteY3" fmla="*/ 271935 h 841401"/>
                  <a:gd name="connsiteX4" fmla="*/ 313044 w 1031207"/>
                  <a:gd name="connsiteY4" fmla="*/ 289293 h 841401"/>
                  <a:gd name="connsiteX5" fmla="*/ 265419 w 1031207"/>
                  <a:gd name="connsiteY5" fmla="*/ 285484 h 841401"/>
                  <a:gd name="connsiteX6" fmla="*/ 219699 w 1031207"/>
                  <a:gd name="connsiteY6" fmla="*/ 272149 h 841401"/>
                  <a:gd name="connsiteX7" fmla="*/ 189219 w 1031207"/>
                  <a:gd name="connsiteY7" fmla="*/ 262624 h 841401"/>
                  <a:gd name="connsiteX8" fmla="*/ 156834 w 1031207"/>
                  <a:gd name="connsiteY8" fmla="*/ 239764 h 841401"/>
                  <a:gd name="connsiteX9" fmla="*/ 122074 w 1031207"/>
                  <a:gd name="connsiteY9" fmla="*/ 218050 h 841401"/>
                  <a:gd name="connsiteX10" fmla="*/ 101589 w 1031207"/>
                  <a:gd name="connsiteY10" fmla="*/ 203569 h 841401"/>
                  <a:gd name="connsiteX11" fmla="*/ 59679 w 1031207"/>
                  <a:gd name="connsiteY11" fmla="*/ 197854 h 841401"/>
                  <a:gd name="connsiteX12" fmla="*/ 48331 w 1031207"/>
                  <a:gd name="connsiteY12" fmla="*/ 241190 h 841401"/>
                  <a:gd name="connsiteX13" fmla="*/ 63490 w 1031207"/>
                  <a:gd name="connsiteY13" fmla="*/ 272150 h 841401"/>
                  <a:gd name="connsiteX14" fmla="*/ 124449 w 1031207"/>
                  <a:gd name="connsiteY14" fmla="*/ 289294 h 841401"/>
                  <a:gd name="connsiteX15" fmla="*/ 191124 w 1031207"/>
                  <a:gd name="connsiteY15" fmla="*/ 308344 h 841401"/>
                  <a:gd name="connsiteX16" fmla="*/ 226553 w 1031207"/>
                  <a:gd name="connsiteY16" fmla="*/ 323832 h 841401"/>
                  <a:gd name="connsiteX17" fmla="*/ 291209 w 1031207"/>
                  <a:gd name="connsiteY17" fmla="*/ 364030 h 841401"/>
                  <a:gd name="connsiteX18" fmla="*/ 301013 w 1031207"/>
                  <a:gd name="connsiteY18" fmla="*/ 410802 h 841401"/>
                  <a:gd name="connsiteX19" fmla="*/ 263514 w 1031207"/>
                  <a:gd name="connsiteY19" fmla="*/ 447409 h 841401"/>
                  <a:gd name="connsiteX20" fmla="*/ 217240 w 1031207"/>
                  <a:gd name="connsiteY20" fmla="*/ 459458 h 841401"/>
                  <a:gd name="connsiteX21" fmla="*/ 136827 w 1031207"/>
                  <a:gd name="connsiteY21" fmla="*/ 465397 h 841401"/>
                  <a:gd name="connsiteX22" fmla="*/ 88254 w 1031207"/>
                  <a:gd name="connsiteY22" fmla="*/ 468364 h 841401"/>
                  <a:gd name="connsiteX23" fmla="*/ 27294 w 1031207"/>
                  <a:gd name="connsiteY23" fmla="*/ 477889 h 841401"/>
                  <a:gd name="connsiteX24" fmla="*/ 624 w 1031207"/>
                  <a:gd name="connsiteY24" fmla="*/ 504559 h 841401"/>
                  <a:gd name="connsiteX25" fmla="*/ 51344 w 1031207"/>
                  <a:gd name="connsiteY25" fmla="*/ 547857 h 841401"/>
                  <a:gd name="connsiteX26" fmla="*/ 153024 w 1031207"/>
                  <a:gd name="connsiteY26" fmla="*/ 538849 h 841401"/>
                  <a:gd name="connsiteX27" fmla="*/ 268163 w 1031207"/>
                  <a:gd name="connsiteY27" fmla="*/ 519747 h 841401"/>
                  <a:gd name="connsiteX28" fmla="*/ 351144 w 1031207"/>
                  <a:gd name="connsiteY28" fmla="*/ 561709 h 841401"/>
                  <a:gd name="connsiteX29" fmla="*/ 362574 w 1031207"/>
                  <a:gd name="connsiteY29" fmla="*/ 609334 h 841401"/>
                  <a:gd name="connsiteX30" fmla="*/ 328284 w 1031207"/>
                  <a:gd name="connsiteY30" fmla="*/ 756019 h 841401"/>
                  <a:gd name="connsiteX31" fmla="*/ 355316 w 1031207"/>
                  <a:gd name="connsiteY31" fmla="*/ 827377 h 841401"/>
                  <a:gd name="connsiteX32" fmla="*/ 387339 w 1031207"/>
                  <a:gd name="connsiteY32" fmla="*/ 837934 h 841401"/>
                  <a:gd name="connsiteX33" fmla="*/ 400674 w 1031207"/>
                  <a:gd name="connsiteY33" fmla="*/ 784594 h 841401"/>
                  <a:gd name="connsiteX34" fmla="*/ 404484 w 1031207"/>
                  <a:gd name="connsiteY34" fmla="*/ 727444 h 841401"/>
                  <a:gd name="connsiteX35" fmla="*/ 421629 w 1031207"/>
                  <a:gd name="connsiteY35" fmla="*/ 672199 h 841401"/>
                  <a:gd name="connsiteX36" fmla="*/ 462031 w 1031207"/>
                  <a:gd name="connsiteY36" fmla="*/ 600072 h 841401"/>
                  <a:gd name="connsiteX37" fmla="*/ 521252 w 1031207"/>
                  <a:gd name="connsiteY37" fmla="*/ 565123 h 841401"/>
                  <a:gd name="connsiteX38" fmla="*/ 597090 w 1031207"/>
                  <a:gd name="connsiteY38" fmla="*/ 550915 h 841401"/>
                  <a:gd name="connsiteX39" fmla="*/ 705543 w 1031207"/>
                  <a:gd name="connsiteY39" fmla="*/ 612819 h 841401"/>
                  <a:gd name="connsiteX40" fmla="*/ 777864 w 1031207"/>
                  <a:gd name="connsiteY40" fmla="*/ 656959 h 841401"/>
                  <a:gd name="connsiteX41" fmla="*/ 802629 w 1031207"/>
                  <a:gd name="connsiteY41" fmla="*/ 632194 h 841401"/>
                  <a:gd name="connsiteX42" fmla="*/ 798819 w 1031207"/>
                  <a:gd name="connsiteY42" fmla="*/ 601714 h 841401"/>
                  <a:gd name="connsiteX43" fmla="*/ 760538 w 1031207"/>
                  <a:gd name="connsiteY43" fmla="*/ 562523 h 841401"/>
                  <a:gd name="connsiteX44" fmla="*/ 648324 w 1031207"/>
                  <a:gd name="connsiteY44" fmla="*/ 479794 h 841401"/>
                  <a:gd name="connsiteX45" fmla="*/ 644514 w 1031207"/>
                  <a:gd name="connsiteY45" fmla="*/ 462649 h 841401"/>
                  <a:gd name="connsiteX46" fmla="*/ 655944 w 1031207"/>
                  <a:gd name="connsiteY46" fmla="*/ 426454 h 841401"/>
                  <a:gd name="connsiteX47" fmla="*/ 724524 w 1031207"/>
                  <a:gd name="connsiteY47" fmla="*/ 405499 h 841401"/>
                  <a:gd name="connsiteX48" fmla="*/ 811480 w 1031207"/>
                  <a:gd name="connsiteY48" fmla="*/ 406906 h 841401"/>
                  <a:gd name="connsiteX49" fmla="*/ 903973 w 1031207"/>
                  <a:gd name="connsiteY49" fmla="*/ 417646 h 841401"/>
                  <a:gd name="connsiteX50" fmla="*/ 1000032 w 1031207"/>
                  <a:gd name="connsiteY50" fmla="*/ 426835 h 841401"/>
                  <a:gd name="connsiteX51" fmla="*/ 1030191 w 1031207"/>
                  <a:gd name="connsiteY51" fmla="*/ 402711 h 841401"/>
                  <a:gd name="connsiteX52" fmla="*/ 1018256 w 1031207"/>
                  <a:gd name="connsiteY52" fmla="*/ 377797 h 841401"/>
                  <a:gd name="connsiteX53" fmla="*/ 962631 w 1031207"/>
                  <a:gd name="connsiteY53" fmla="*/ 358029 h 841401"/>
                  <a:gd name="connsiteX54" fmla="*/ 825489 w 1031207"/>
                  <a:gd name="connsiteY54" fmla="*/ 357874 h 841401"/>
                  <a:gd name="connsiteX55" fmla="*/ 753553 w 1031207"/>
                  <a:gd name="connsiteY55" fmla="*/ 361702 h 841401"/>
                  <a:gd name="connsiteX56" fmla="*/ 669279 w 1031207"/>
                  <a:gd name="connsiteY56" fmla="*/ 369304 h 841401"/>
                  <a:gd name="connsiteX57" fmla="*/ 642609 w 1031207"/>
                  <a:gd name="connsiteY57" fmla="*/ 338824 h 841401"/>
                  <a:gd name="connsiteX58" fmla="*/ 674145 w 1031207"/>
                  <a:gd name="connsiteY58" fmla="*/ 304962 h 841401"/>
                  <a:gd name="connsiteX59" fmla="*/ 705474 w 1031207"/>
                  <a:gd name="connsiteY59" fmla="*/ 283579 h 841401"/>
                  <a:gd name="connsiteX60" fmla="*/ 741669 w 1031207"/>
                  <a:gd name="connsiteY60" fmla="*/ 251194 h 841401"/>
                  <a:gd name="connsiteX61" fmla="*/ 780761 w 1031207"/>
                  <a:gd name="connsiteY61" fmla="*/ 213846 h 841401"/>
                  <a:gd name="connsiteX62" fmla="*/ 744143 w 1031207"/>
                  <a:gd name="connsiteY62" fmla="*/ 201789 h 841401"/>
                  <a:gd name="connsiteX63" fmla="*/ 692139 w 1031207"/>
                  <a:gd name="connsiteY63" fmla="*/ 226429 h 841401"/>
                  <a:gd name="connsiteX64" fmla="*/ 654420 w 1031207"/>
                  <a:gd name="connsiteY64" fmla="*/ 257626 h 841401"/>
                  <a:gd name="connsiteX65" fmla="*/ 613743 w 1031207"/>
                  <a:gd name="connsiteY65" fmla="*/ 286712 h 841401"/>
                  <a:gd name="connsiteX66" fmla="*/ 562599 w 1031207"/>
                  <a:gd name="connsiteY66" fmla="*/ 287389 h 841401"/>
                  <a:gd name="connsiteX67" fmla="*/ 528309 w 1031207"/>
                  <a:gd name="connsiteY67" fmla="*/ 274054 h 841401"/>
                  <a:gd name="connsiteX68" fmla="*/ 505449 w 1031207"/>
                  <a:gd name="connsiteY68" fmla="*/ 235954 h 841401"/>
                  <a:gd name="connsiteX69" fmla="*/ 507354 w 1031207"/>
                  <a:gd name="connsiteY69" fmla="*/ 171184 h 841401"/>
                  <a:gd name="connsiteX70" fmla="*/ 506056 w 1031207"/>
                  <a:gd name="connsiteY70" fmla="*/ 73485 h 841401"/>
                  <a:gd name="connsiteX71" fmla="*/ 451858 w 1031207"/>
                  <a:gd name="connsiteY71" fmla="*/ 11248 h 841401"/>
                  <a:gd name="connsiteX72" fmla="*/ 440212 w 1031207"/>
                  <a:gd name="connsiteY72" fmla="*/ 75864 h 841401"/>
                  <a:gd name="connsiteX73" fmla="*/ 436968 w 1031207"/>
                  <a:gd name="connsiteY73" fmla="*/ 132660 h 841401"/>
                  <a:gd name="connsiteX74" fmla="*/ 433796 w 1031207"/>
                  <a:gd name="connsiteY74" fmla="*/ 214465 h 841401"/>
                  <a:gd name="connsiteX0" fmla="*/ 433796 w 1031207"/>
                  <a:gd name="connsiteY0" fmla="*/ 214465 h 841401"/>
                  <a:gd name="connsiteX1" fmla="*/ 421629 w 1031207"/>
                  <a:gd name="connsiteY1" fmla="*/ 253099 h 841401"/>
                  <a:gd name="connsiteX2" fmla="*/ 394959 w 1031207"/>
                  <a:gd name="connsiteY2" fmla="*/ 262624 h 841401"/>
                  <a:gd name="connsiteX3" fmla="*/ 356331 w 1031207"/>
                  <a:gd name="connsiteY3" fmla="*/ 271935 h 841401"/>
                  <a:gd name="connsiteX4" fmla="*/ 313044 w 1031207"/>
                  <a:gd name="connsiteY4" fmla="*/ 289293 h 841401"/>
                  <a:gd name="connsiteX5" fmla="*/ 265419 w 1031207"/>
                  <a:gd name="connsiteY5" fmla="*/ 285484 h 841401"/>
                  <a:gd name="connsiteX6" fmla="*/ 219699 w 1031207"/>
                  <a:gd name="connsiteY6" fmla="*/ 272149 h 841401"/>
                  <a:gd name="connsiteX7" fmla="*/ 189219 w 1031207"/>
                  <a:gd name="connsiteY7" fmla="*/ 262624 h 841401"/>
                  <a:gd name="connsiteX8" fmla="*/ 156834 w 1031207"/>
                  <a:gd name="connsiteY8" fmla="*/ 239764 h 841401"/>
                  <a:gd name="connsiteX9" fmla="*/ 122074 w 1031207"/>
                  <a:gd name="connsiteY9" fmla="*/ 218050 h 841401"/>
                  <a:gd name="connsiteX10" fmla="*/ 101589 w 1031207"/>
                  <a:gd name="connsiteY10" fmla="*/ 203569 h 841401"/>
                  <a:gd name="connsiteX11" fmla="*/ 59679 w 1031207"/>
                  <a:gd name="connsiteY11" fmla="*/ 197854 h 841401"/>
                  <a:gd name="connsiteX12" fmla="*/ 48331 w 1031207"/>
                  <a:gd name="connsiteY12" fmla="*/ 241190 h 841401"/>
                  <a:gd name="connsiteX13" fmla="*/ 63490 w 1031207"/>
                  <a:gd name="connsiteY13" fmla="*/ 272150 h 841401"/>
                  <a:gd name="connsiteX14" fmla="*/ 124449 w 1031207"/>
                  <a:gd name="connsiteY14" fmla="*/ 289294 h 841401"/>
                  <a:gd name="connsiteX15" fmla="*/ 191124 w 1031207"/>
                  <a:gd name="connsiteY15" fmla="*/ 308344 h 841401"/>
                  <a:gd name="connsiteX16" fmla="*/ 226553 w 1031207"/>
                  <a:gd name="connsiteY16" fmla="*/ 323832 h 841401"/>
                  <a:gd name="connsiteX17" fmla="*/ 291209 w 1031207"/>
                  <a:gd name="connsiteY17" fmla="*/ 364030 h 841401"/>
                  <a:gd name="connsiteX18" fmla="*/ 301013 w 1031207"/>
                  <a:gd name="connsiteY18" fmla="*/ 410802 h 841401"/>
                  <a:gd name="connsiteX19" fmla="*/ 263514 w 1031207"/>
                  <a:gd name="connsiteY19" fmla="*/ 447409 h 841401"/>
                  <a:gd name="connsiteX20" fmla="*/ 217240 w 1031207"/>
                  <a:gd name="connsiteY20" fmla="*/ 459458 h 841401"/>
                  <a:gd name="connsiteX21" fmla="*/ 136827 w 1031207"/>
                  <a:gd name="connsiteY21" fmla="*/ 465397 h 841401"/>
                  <a:gd name="connsiteX22" fmla="*/ 88254 w 1031207"/>
                  <a:gd name="connsiteY22" fmla="*/ 468364 h 841401"/>
                  <a:gd name="connsiteX23" fmla="*/ 27294 w 1031207"/>
                  <a:gd name="connsiteY23" fmla="*/ 477889 h 841401"/>
                  <a:gd name="connsiteX24" fmla="*/ 624 w 1031207"/>
                  <a:gd name="connsiteY24" fmla="*/ 504559 h 841401"/>
                  <a:gd name="connsiteX25" fmla="*/ 51344 w 1031207"/>
                  <a:gd name="connsiteY25" fmla="*/ 547857 h 841401"/>
                  <a:gd name="connsiteX26" fmla="*/ 153024 w 1031207"/>
                  <a:gd name="connsiteY26" fmla="*/ 538849 h 841401"/>
                  <a:gd name="connsiteX27" fmla="*/ 268163 w 1031207"/>
                  <a:gd name="connsiteY27" fmla="*/ 519747 h 841401"/>
                  <a:gd name="connsiteX28" fmla="*/ 351144 w 1031207"/>
                  <a:gd name="connsiteY28" fmla="*/ 561709 h 841401"/>
                  <a:gd name="connsiteX29" fmla="*/ 362574 w 1031207"/>
                  <a:gd name="connsiteY29" fmla="*/ 609334 h 841401"/>
                  <a:gd name="connsiteX30" fmla="*/ 328284 w 1031207"/>
                  <a:gd name="connsiteY30" fmla="*/ 756019 h 841401"/>
                  <a:gd name="connsiteX31" fmla="*/ 355316 w 1031207"/>
                  <a:gd name="connsiteY31" fmla="*/ 827377 h 841401"/>
                  <a:gd name="connsiteX32" fmla="*/ 387339 w 1031207"/>
                  <a:gd name="connsiteY32" fmla="*/ 837934 h 841401"/>
                  <a:gd name="connsiteX33" fmla="*/ 400674 w 1031207"/>
                  <a:gd name="connsiteY33" fmla="*/ 784594 h 841401"/>
                  <a:gd name="connsiteX34" fmla="*/ 404484 w 1031207"/>
                  <a:gd name="connsiteY34" fmla="*/ 727444 h 841401"/>
                  <a:gd name="connsiteX35" fmla="*/ 421629 w 1031207"/>
                  <a:gd name="connsiteY35" fmla="*/ 672199 h 841401"/>
                  <a:gd name="connsiteX36" fmla="*/ 462031 w 1031207"/>
                  <a:gd name="connsiteY36" fmla="*/ 600072 h 841401"/>
                  <a:gd name="connsiteX37" fmla="*/ 521252 w 1031207"/>
                  <a:gd name="connsiteY37" fmla="*/ 565123 h 841401"/>
                  <a:gd name="connsiteX38" fmla="*/ 597090 w 1031207"/>
                  <a:gd name="connsiteY38" fmla="*/ 550915 h 841401"/>
                  <a:gd name="connsiteX39" fmla="*/ 705543 w 1031207"/>
                  <a:gd name="connsiteY39" fmla="*/ 612819 h 841401"/>
                  <a:gd name="connsiteX40" fmla="*/ 777864 w 1031207"/>
                  <a:gd name="connsiteY40" fmla="*/ 656959 h 841401"/>
                  <a:gd name="connsiteX41" fmla="*/ 802629 w 1031207"/>
                  <a:gd name="connsiteY41" fmla="*/ 632194 h 841401"/>
                  <a:gd name="connsiteX42" fmla="*/ 798819 w 1031207"/>
                  <a:gd name="connsiteY42" fmla="*/ 601714 h 841401"/>
                  <a:gd name="connsiteX43" fmla="*/ 760538 w 1031207"/>
                  <a:gd name="connsiteY43" fmla="*/ 562523 h 841401"/>
                  <a:gd name="connsiteX44" fmla="*/ 648324 w 1031207"/>
                  <a:gd name="connsiteY44" fmla="*/ 479794 h 841401"/>
                  <a:gd name="connsiteX45" fmla="*/ 644514 w 1031207"/>
                  <a:gd name="connsiteY45" fmla="*/ 462649 h 841401"/>
                  <a:gd name="connsiteX46" fmla="*/ 655944 w 1031207"/>
                  <a:gd name="connsiteY46" fmla="*/ 426454 h 841401"/>
                  <a:gd name="connsiteX47" fmla="*/ 724524 w 1031207"/>
                  <a:gd name="connsiteY47" fmla="*/ 405499 h 841401"/>
                  <a:gd name="connsiteX48" fmla="*/ 811480 w 1031207"/>
                  <a:gd name="connsiteY48" fmla="*/ 406906 h 841401"/>
                  <a:gd name="connsiteX49" fmla="*/ 903973 w 1031207"/>
                  <a:gd name="connsiteY49" fmla="*/ 417646 h 841401"/>
                  <a:gd name="connsiteX50" fmla="*/ 1000032 w 1031207"/>
                  <a:gd name="connsiteY50" fmla="*/ 426835 h 841401"/>
                  <a:gd name="connsiteX51" fmla="*/ 1030191 w 1031207"/>
                  <a:gd name="connsiteY51" fmla="*/ 402711 h 841401"/>
                  <a:gd name="connsiteX52" fmla="*/ 1018256 w 1031207"/>
                  <a:gd name="connsiteY52" fmla="*/ 377797 h 841401"/>
                  <a:gd name="connsiteX53" fmla="*/ 962631 w 1031207"/>
                  <a:gd name="connsiteY53" fmla="*/ 358029 h 841401"/>
                  <a:gd name="connsiteX54" fmla="*/ 825489 w 1031207"/>
                  <a:gd name="connsiteY54" fmla="*/ 357874 h 841401"/>
                  <a:gd name="connsiteX55" fmla="*/ 753553 w 1031207"/>
                  <a:gd name="connsiteY55" fmla="*/ 361702 h 841401"/>
                  <a:gd name="connsiteX56" fmla="*/ 669279 w 1031207"/>
                  <a:gd name="connsiteY56" fmla="*/ 369304 h 841401"/>
                  <a:gd name="connsiteX57" fmla="*/ 642609 w 1031207"/>
                  <a:gd name="connsiteY57" fmla="*/ 338824 h 841401"/>
                  <a:gd name="connsiteX58" fmla="*/ 674145 w 1031207"/>
                  <a:gd name="connsiteY58" fmla="*/ 304962 h 841401"/>
                  <a:gd name="connsiteX59" fmla="*/ 705474 w 1031207"/>
                  <a:gd name="connsiteY59" fmla="*/ 283579 h 841401"/>
                  <a:gd name="connsiteX60" fmla="*/ 741669 w 1031207"/>
                  <a:gd name="connsiteY60" fmla="*/ 251194 h 841401"/>
                  <a:gd name="connsiteX61" fmla="*/ 780761 w 1031207"/>
                  <a:gd name="connsiteY61" fmla="*/ 213846 h 841401"/>
                  <a:gd name="connsiteX62" fmla="*/ 744143 w 1031207"/>
                  <a:gd name="connsiteY62" fmla="*/ 201789 h 841401"/>
                  <a:gd name="connsiteX63" fmla="*/ 692139 w 1031207"/>
                  <a:gd name="connsiteY63" fmla="*/ 226429 h 841401"/>
                  <a:gd name="connsiteX64" fmla="*/ 654420 w 1031207"/>
                  <a:gd name="connsiteY64" fmla="*/ 257626 h 841401"/>
                  <a:gd name="connsiteX65" fmla="*/ 613743 w 1031207"/>
                  <a:gd name="connsiteY65" fmla="*/ 286712 h 841401"/>
                  <a:gd name="connsiteX66" fmla="*/ 562599 w 1031207"/>
                  <a:gd name="connsiteY66" fmla="*/ 287389 h 841401"/>
                  <a:gd name="connsiteX67" fmla="*/ 528309 w 1031207"/>
                  <a:gd name="connsiteY67" fmla="*/ 274054 h 841401"/>
                  <a:gd name="connsiteX68" fmla="*/ 505449 w 1031207"/>
                  <a:gd name="connsiteY68" fmla="*/ 235954 h 841401"/>
                  <a:gd name="connsiteX69" fmla="*/ 507354 w 1031207"/>
                  <a:gd name="connsiteY69" fmla="*/ 171184 h 841401"/>
                  <a:gd name="connsiteX70" fmla="*/ 506056 w 1031207"/>
                  <a:gd name="connsiteY70" fmla="*/ 73485 h 841401"/>
                  <a:gd name="connsiteX71" fmla="*/ 451858 w 1031207"/>
                  <a:gd name="connsiteY71" fmla="*/ 11248 h 841401"/>
                  <a:gd name="connsiteX72" fmla="*/ 440212 w 1031207"/>
                  <a:gd name="connsiteY72" fmla="*/ 75864 h 841401"/>
                  <a:gd name="connsiteX73" fmla="*/ 436968 w 1031207"/>
                  <a:gd name="connsiteY73" fmla="*/ 132660 h 841401"/>
                  <a:gd name="connsiteX74" fmla="*/ 433796 w 1031207"/>
                  <a:gd name="connsiteY74" fmla="*/ 214465 h 841401"/>
                  <a:gd name="connsiteX0" fmla="*/ 433796 w 1031207"/>
                  <a:gd name="connsiteY0" fmla="*/ 214465 h 841401"/>
                  <a:gd name="connsiteX1" fmla="*/ 421629 w 1031207"/>
                  <a:gd name="connsiteY1" fmla="*/ 253099 h 841401"/>
                  <a:gd name="connsiteX2" fmla="*/ 394959 w 1031207"/>
                  <a:gd name="connsiteY2" fmla="*/ 262624 h 841401"/>
                  <a:gd name="connsiteX3" fmla="*/ 356331 w 1031207"/>
                  <a:gd name="connsiteY3" fmla="*/ 271935 h 841401"/>
                  <a:gd name="connsiteX4" fmla="*/ 313044 w 1031207"/>
                  <a:gd name="connsiteY4" fmla="*/ 289293 h 841401"/>
                  <a:gd name="connsiteX5" fmla="*/ 265419 w 1031207"/>
                  <a:gd name="connsiteY5" fmla="*/ 285484 h 841401"/>
                  <a:gd name="connsiteX6" fmla="*/ 219699 w 1031207"/>
                  <a:gd name="connsiteY6" fmla="*/ 272149 h 841401"/>
                  <a:gd name="connsiteX7" fmla="*/ 189219 w 1031207"/>
                  <a:gd name="connsiteY7" fmla="*/ 262624 h 841401"/>
                  <a:gd name="connsiteX8" fmla="*/ 156834 w 1031207"/>
                  <a:gd name="connsiteY8" fmla="*/ 239764 h 841401"/>
                  <a:gd name="connsiteX9" fmla="*/ 122074 w 1031207"/>
                  <a:gd name="connsiteY9" fmla="*/ 218050 h 841401"/>
                  <a:gd name="connsiteX10" fmla="*/ 101589 w 1031207"/>
                  <a:gd name="connsiteY10" fmla="*/ 203569 h 841401"/>
                  <a:gd name="connsiteX11" fmla="*/ 59679 w 1031207"/>
                  <a:gd name="connsiteY11" fmla="*/ 197854 h 841401"/>
                  <a:gd name="connsiteX12" fmla="*/ 48331 w 1031207"/>
                  <a:gd name="connsiteY12" fmla="*/ 241190 h 841401"/>
                  <a:gd name="connsiteX13" fmla="*/ 63490 w 1031207"/>
                  <a:gd name="connsiteY13" fmla="*/ 272150 h 841401"/>
                  <a:gd name="connsiteX14" fmla="*/ 124449 w 1031207"/>
                  <a:gd name="connsiteY14" fmla="*/ 289294 h 841401"/>
                  <a:gd name="connsiteX15" fmla="*/ 191124 w 1031207"/>
                  <a:gd name="connsiteY15" fmla="*/ 308344 h 841401"/>
                  <a:gd name="connsiteX16" fmla="*/ 226553 w 1031207"/>
                  <a:gd name="connsiteY16" fmla="*/ 323832 h 841401"/>
                  <a:gd name="connsiteX17" fmla="*/ 291209 w 1031207"/>
                  <a:gd name="connsiteY17" fmla="*/ 364030 h 841401"/>
                  <a:gd name="connsiteX18" fmla="*/ 301013 w 1031207"/>
                  <a:gd name="connsiteY18" fmla="*/ 410802 h 841401"/>
                  <a:gd name="connsiteX19" fmla="*/ 263514 w 1031207"/>
                  <a:gd name="connsiteY19" fmla="*/ 447409 h 841401"/>
                  <a:gd name="connsiteX20" fmla="*/ 217240 w 1031207"/>
                  <a:gd name="connsiteY20" fmla="*/ 459458 h 841401"/>
                  <a:gd name="connsiteX21" fmla="*/ 136827 w 1031207"/>
                  <a:gd name="connsiteY21" fmla="*/ 465397 h 841401"/>
                  <a:gd name="connsiteX22" fmla="*/ 88254 w 1031207"/>
                  <a:gd name="connsiteY22" fmla="*/ 468364 h 841401"/>
                  <a:gd name="connsiteX23" fmla="*/ 27294 w 1031207"/>
                  <a:gd name="connsiteY23" fmla="*/ 477889 h 841401"/>
                  <a:gd name="connsiteX24" fmla="*/ 624 w 1031207"/>
                  <a:gd name="connsiteY24" fmla="*/ 504559 h 841401"/>
                  <a:gd name="connsiteX25" fmla="*/ 51344 w 1031207"/>
                  <a:gd name="connsiteY25" fmla="*/ 547857 h 841401"/>
                  <a:gd name="connsiteX26" fmla="*/ 153024 w 1031207"/>
                  <a:gd name="connsiteY26" fmla="*/ 538849 h 841401"/>
                  <a:gd name="connsiteX27" fmla="*/ 268163 w 1031207"/>
                  <a:gd name="connsiteY27" fmla="*/ 519747 h 841401"/>
                  <a:gd name="connsiteX28" fmla="*/ 351144 w 1031207"/>
                  <a:gd name="connsiteY28" fmla="*/ 561709 h 841401"/>
                  <a:gd name="connsiteX29" fmla="*/ 362574 w 1031207"/>
                  <a:gd name="connsiteY29" fmla="*/ 609334 h 841401"/>
                  <a:gd name="connsiteX30" fmla="*/ 328284 w 1031207"/>
                  <a:gd name="connsiteY30" fmla="*/ 756019 h 841401"/>
                  <a:gd name="connsiteX31" fmla="*/ 355316 w 1031207"/>
                  <a:gd name="connsiteY31" fmla="*/ 827377 h 841401"/>
                  <a:gd name="connsiteX32" fmla="*/ 387339 w 1031207"/>
                  <a:gd name="connsiteY32" fmla="*/ 837934 h 841401"/>
                  <a:gd name="connsiteX33" fmla="*/ 400674 w 1031207"/>
                  <a:gd name="connsiteY33" fmla="*/ 784594 h 841401"/>
                  <a:gd name="connsiteX34" fmla="*/ 404484 w 1031207"/>
                  <a:gd name="connsiteY34" fmla="*/ 727444 h 841401"/>
                  <a:gd name="connsiteX35" fmla="*/ 421629 w 1031207"/>
                  <a:gd name="connsiteY35" fmla="*/ 672199 h 841401"/>
                  <a:gd name="connsiteX36" fmla="*/ 462031 w 1031207"/>
                  <a:gd name="connsiteY36" fmla="*/ 600072 h 841401"/>
                  <a:gd name="connsiteX37" fmla="*/ 521252 w 1031207"/>
                  <a:gd name="connsiteY37" fmla="*/ 565123 h 841401"/>
                  <a:gd name="connsiteX38" fmla="*/ 597090 w 1031207"/>
                  <a:gd name="connsiteY38" fmla="*/ 550915 h 841401"/>
                  <a:gd name="connsiteX39" fmla="*/ 705543 w 1031207"/>
                  <a:gd name="connsiteY39" fmla="*/ 612819 h 841401"/>
                  <a:gd name="connsiteX40" fmla="*/ 777864 w 1031207"/>
                  <a:gd name="connsiteY40" fmla="*/ 656959 h 841401"/>
                  <a:gd name="connsiteX41" fmla="*/ 802629 w 1031207"/>
                  <a:gd name="connsiteY41" fmla="*/ 632194 h 841401"/>
                  <a:gd name="connsiteX42" fmla="*/ 798819 w 1031207"/>
                  <a:gd name="connsiteY42" fmla="*/ 601714 h 841401"/>
                  <a:gd name="connsiteX43" fmla="*/ 760538 w 1031207"/>
                  <a:gd name="connsiteY43" fmla="*/ 562523 h 841401"/>
                  <a:gd name="connsiteX44" fmla="*/ 648324 w 1031207"/>
                  <a:gd name="connsiteY44" fmla="*/ 479794 h 841401"/>
                  <a:gd name="connsiteX45" fmla="*/ 644514 w 1031207"/>
                  <a:gd name="connsiteY45" fmla="*/ 462649 h 841401"/>
                  <a:gd name="connsiteX46" fmla="*/ 655944 w 1031207"/>
                  <a:gd name="connsiteY46" fmla="*/ 426454 h 841401"/>
                  <a:gd name="connsiteX47" fmla="*/ 724524 w 1031207"/>
                  <a:gd name="connsiteY47" fmla="*/ 405499 h 841401"/>
                  <a:gd name="connsiteX48" fmla="*/ 811480 w 1031207"/>
                  <a:gd name="connsiteY48" fmla="*/ 406906 h 841401"/>
                  <a:gd name="connsiteX49" fmla="*/ 903973 w 1031207"/>
                  <a:gd name="connsiteY49" fmla="*/ 417646 h 841401"/>
                  <a:gd name="connsiteX50" fmla="*/ 1000032 w 1031207"/>
                  <a:gd name="connsiteY50" fmla="*/ 426835 h 841401"/>
                  <a:gd name="connsiteX51" fmla="*/ 1030191 w 1031207"/>
                  <a:gd name="connsiteY51" fmla="*/ 402711 h 841401"/>
                  <a:gd name="connsiteX52" fmla="*/ 1018256 w 1031207"/>
                  <a:gd name="connsiteY52" fmla="*/ 377797 h 841401"/>
                  <a:gd name="connsiteX53" fmla="*/ 962631 w 1031207"/>
                  <a:gd name="connsiteY53" fmla="*/ 358029 h 841401"/>
                  <a:gd name="connsiteX54" fmla="*/ 825489 w 1031207"/>
                  <a:gd name="connsiteY54" fmla="*/ 357874 h 841401"/>
                  <a:gd name="connsiteX55" fmla="*/ 753553 w 1031207"/>
                  <a:gd name="connsiteY55" fmla="*/ 361702 h 841401"/>
                  <a:gd name="connsiteX56" fmla="*/ 669279 w 1031207"/>
                  <a:gd name="connsiteY56" fmla="*/ 369304 h 841401"/>
                  <a:gd name="connsiteX57" fmla="*/ 642609 w 1031207"/>
                  <a:gd name="connsiteY57" fmla="*/ 338824 h 841401"/>
                  <a:gd name="connsiteX58" fmla="*/ 674145 w 1031207"/>
                  <a:gd name="connsiteY58" fmla="*/ 304962 h 841401"/>
                  <a:gd name="connsiteX59" fmla="*/ 705474 w 1031207"/>
                  <a:gd name="connsiteY59" fmla="*/ 283579 h 841401"/>
                  <a:gd name="connsiteX60" fmla="*/ 741669 w 1031207"/>
                  <a:gd name="connsiteY60" fmla="*/ 251194 h 841401"/>
                  <a:gd name="connsiteX61" fmla="*/ 780761 w 1031207"/>
                  <a:gd name="connsiteY61" fmla="*/ 213846 h 841401"/>
                  <a:gd name="connsiteX62" fmla="*/ 744143 w 1031207"/>
                  <a:gd name="connsiteY62" fmla="*/ 201789 h 841401"/>
                  <a:gd name="connsiteX63" fmla="*/ 692139 w 1031207"/>
                  <a:gd name="connsiteY63" fmla="*/ 226429 h 841401"/>
                  <a:gd name="connsiteX64" fmla="*/ 654420 w 1031207"/>
                  <a:gd name="connsiteY64" fmla="*/ 257626 h 841401"/>
                  <a:gd name="connsiteX65" fmla="*/ 613743 w 1031207"/>
                  <a:gd name="connsiteY65" fmla="*/ 286712 h 841401"/>
                  <a:gd name="connsiteX66" fmla="*/ 562599 w 1031207"/>
                  <a:gd name="connsiteY66" fmla="*/ 287389 h 841401"/>
                  <a:gd name="connsiteX67" fmla="*/ 528309 w 1031207"/>
                  <a:gd name="connsiteY67" fmla="*/ 274054 h 841401"/>
                  <a:gd name="connsiteX68" fmla="*/ 505449 w 1031207"/>
                  <a:gd name="connsiteY68" fmla="*/ 235954 h 841401"/>
                  <a:gd name="connsiteX69" fmla="*/ 507354 w 1031207"/>
                  <a:gd name="connsiteY69" fmla="*/ 171184 h 841401"/>
                  <a:gd name="connsiteX70" fmla="*/ 506056 w 1031207"/>
                  <a:gd name="connsiteY70" fmla="*/ 73485 h 841401"/>
                  <a:gd name="connsiteX71" fmla="*/ 451858 w 1031207"/>
                  <a:gd name="connsiteY71" fmla="*/ 11248 h 841401"/>
                  <a:gd name="connsiteX72" fmla="*/ 440212 w 1031207"/>
                  <a:gd name="connsiteY72" fmla="*/ 75864 h 841401"/>
                  <a:gd name="connsiteX73" fmla="*/ 436968 w 1031207"/>
                  <a:gd name="connsiteY73" fmla="*/ 132660 h 841401"/>
                  <a:gd name="connsiteX74" fmla="*/ 433796 w 1031207"/>
                  <a:gd name="connsiteY74" fmla="*/ 214465 h 841401"/>
                  <a:gd name="connsiteX0" fmla="*/ 433796 w 1031207"/>
                  <a:gd name="connsiteY0" fmla="*/ 214465 h 841401"/>
                  <a:gd name="connsiteX1" fmla="*/ 421629 w 1031207"/>
                  <a:gd name="connsiteY1" fmla="*/ 253099 h 841401"/>
                  <a:gd name="connsiteX2" fmla="*/ 394959 w 1031207"/>
                  <a:gd name="connsiteY2" fmla="*/ 262624 h 841401"/>
                  <a:gd name="connsiteX3" fmla="*/ 356331 w 1031207"/>
                  <a:gd name="connsiteY3" fmla="*/ 271935 h 841401"/>
                  <a:gd name="connsiteX4" fmla="*/ 313044 w 1031207"/>
                  <a:gd name="connsiteY4" fmla="*/ 289293 h 841401"/>
                  <a:gd name="connsiteX5" fmla="*/ 265419 w 1031207"/>
                  <a:gd name="connsiteY5" fmla="*/ 285484 h 841401"/>
                  <a:gd name="connsiteX6" fmla="*/ 219699 w 1031207"/>
                  <a:gd name="connsiteY6" fmla="*/ 272149 h 841401"/>
                  <a:gd name="connsiteX7" fmla="*/ 189219 w 1031207"/>
                  <a:gd name="connsiteY7" fmla="*/ 262624 h 841401"/>
                  <a:gd name="connsiteX8" fmla="*/ 156834 w 1031207"/>
                  <a:gd name="connsiteY8" fmla="*/ 239764 h 841401"/>
                  <a:gd name="connsiteX9" fmla="*/ 122074 w 1031207"/>
                  <a:gd name="connsiteY9" fmla="*/ 218050 h 841401"/>
                  <a:gd name="connsiteX10" fmla="*/ 101589 w 1031207"/>
                  <a:gd name="connsiteY10" fmla="*/ 203569 h 841401"/>
                  <a:gd name="connsiteX11" fmla="*/ 59679 w 1031207"/>
                  <a:gd name="connsiteY11" fmla="*/ 197854 h 841401"/>
                  <a:gd name="connsiteX12" fmla="*/ 48331 w 1031207"/>
                  <a:gd name="connsiteY12" fmla="*/ 241190 h 841401"/>
                  <a:gd name="connsiteX13" fmla="*/ 63490 w 1031207"/>
                  <a:gd name="connsiteY13" fmla="*/ 272150 h 841401"/>
                  <a:gd name="connsiteX14" fmla="*/ 124449 w 1031207"/>
                  <a:gd name="connsiteY14" fmla="*/ 289294 h 841401"/>
                  <a:gd name="connsiteX15" fmla="*/ 191124 w 1031207"/>
                  <a:gd name="connsiteY15" fmla="*/ 308344 h 841401"/>
                  <a:gd name="connsiteX16" fmla="*/ 226553 w 1031207"/>
                  <a:gd name="connsiteY16" fmla="*/ 323832 h 841401"/>
                  <a:gd name="connsiteX17" fmla="*/ 291209 w 1031207"/>
                  <a:gd name="connsiteY17" fmla="*/ 364030 h 841401"/>
                  <a:gd name="connsiteX18" fmla="*/ 301013 w 1031207"/>
                  <a:gd name="connsiteY18" fmla="*/ 410802 h 841401"/>
                  <a:gd name="connsiteX19" fmla="*/ 263514 w 1031207"/>
                  <a:gd name="connsiteY19" fmla="*/ 447409 h 841401"/>
                  <a:gd name="connsiteX20" fmla="*/ 217240 w 1031207"/>
                  <a:gd name="connsiteY20" fmla="*/ 459458 h 841401"/>
                  <a:gd name="connsiteX21" fmla="*/ 136827 w 1031207"/>
                  <a:gd name="connsiteY21" fmla="*/ 465397 h 841401"/>
                  <a:gd name="connsiteX22" fmla="*/ 88254 w 1031207"/>
                  <a:gd name="connsiteY22" fmla="*/ 468364 h 841401"/>
                  <a:gd name="connsiteX23" fmla="*/ 27294 w 1031207"/>
                  <a:gd name="connsiteY23" fmla="*/ 477889 h 841401"/>
                  <a:gd name="connsiteX24" fmla="*/ 624 w 1031207"/>
                  <a:gd name="connsiteY24" fmla="*/ 504559 h 841401"/>
                  <a:gd name="connsiteX25" fmla="*/ 51344 w 1031207"/>
                  <a:gd name="connsiteY25" fmla="*/ 547857 h 841401"/>
                  <a:gd name="connsiteX26" fmla="*/ 153024 w 1031207"/>
                  <a:gd name="connsiteY26" fmla="*/ 538849 h 841401"/>
                  <a:gd name="connsiteX27" fmla="*/ 268163 w 1031207"/>
                  <a:gd name="connsiteY27" fmla="*/ 519747 h 841401"/>
                  <a:gd name="connsiteX28" fmla="*/ 351144 w 1031207"/>
                  <a:gd name="connsiteY28" fmla="*/ 561709 h 841401"/>
                  <a:gd name="connsiteX29" fmla="*/ 362574 w 1031207"/>
                  <a:gd name="connsiteY29" fmla="*/ 609334 h 841401"/>
                  <a:gd name="connsiteX30" fmla="*/ 328284 w 1031207"/>
                  <a:gd name="connsiteY30" fmla="*/ 756019 h 841401"/>
                  <a:gd name="connsiteX31" fmla="*/ 355316 w 1031207"/>
                  <a:gd name="connsiteY31" fmla="*/ 827377 h 841401"/>
                  <a:gd name="connsiteX32" fmla="*/ 387339 w 1031207"/>
                  <a:gd name="connsiteY32" fmla="*/ 837934 h 841401"/>
                  <a:gd name="connsiteX33" fmla="*/ 400674 w 1031207"/>
                  <a:gd name="connsiteY33" fmla="*/ 784594 h 841401"/>
                  <a:gd name="connsiteX34" fmla="*/ 404484 w 1031207"/>
                  <a:gd name="connsiteY34" fmla="*/ 727444 h 841401"/>
                  <a:gd name="connsiteX35" fmla="*/ 421629 w 1031207"/>
                  <a:gd name="connsiteY35" fmla="*/ 672199 h 841401"/>
                  <a:gd name="connsiteX36" fmla="*/ 462031 w 1031207"/>
                  <a:gd name="connsiteY36" fmla="*/ 600072 h 841401"/>
                  <a:gd name="connsiteX37" fmla="*/ 521252 w 1031207"/>
                  <a:gd name="connsiteY37" fmla="*/ 565123 h 841401"/>
                  <a:gd name="connsiteX38" fmla="*/ 597090 w 1031207"/>
                  <a:gd name="connsiteY38" fmla="*/ 550915 h 841401"/>
                  <a:gd name="connsiteX39" fmla="*/ 705543 w 1031207"/>
                  <a:gd name="connsiteY39" fmla="*/ 612819 h 841401"/>
                  <a:gd name="connsiteX40" fmla="*/ 777864 w 1031207"/>
                  <a:gd name="connsiteY40" fmla="*/ 656959 h 841401"/>
                  <a:gd name="connsiteX41" fmla="*/ 802629 w 1031207"/>
                  <a:gd name="connsiteY41" fmla="*/ 632194 h 841401"/>
                  <a:gd name="connsiteX42" fmla="*/ 798819 w 1031207"/>
                  <a:gd name="connsiteY42" fmla="*/ 601714 h 841401"/>
                  <a:gd name="connsiteX43" fmla="*/ 760538 w 1031207"/>
                  <a:gd name="connsiteY43" fmla="*/ 562523 h 841401"/>
                  <a:gd name="connsiteX44" fmla="*/ 648324 w 1031207"/>
                  <a:gd name="connsiteY44" fmla="*/ 479794 h 841401"/>
                  <a:gd name="connsiteX45" fmla="*/ 644514 w 1031207"/>
                  <a:gd name="connsiteY45" fmla="*/ 462649 h 841401"/>
                  <a:gd name="connsiteX46" fmla="*/ 655944 w 1031207"/>
                  <a:gd name="connsiteY46" fmla="*/ 426454 h 841401"/>
                  <a:gd name="connsiteX47" fmla="*/ 724524 w 1031207"/>
                  <a:gd name="connsiteY47" fmla="*/ 405499 h 841401"/>
                  <a:gd name="connsiteX48" fmla="*/ 811480 w 1031207"/>
                  <a:gd name="connsiteY48" fmla="*/ 406906 h 841401"/>
                  <a:gd name="connsiteX49" fmla="*/ 903973 w 1031207"/>
                  <a:gd name="connsiteY49" fmla="*/ 417646 h 841401"/>
                  <a:gd name="connsiteX50" fmla="*/ 1000032 w 1031207"/>
                  <a:gd name="connsiteY50" fmla="*/ 426835 h 841401"/>
                  <a:gd name="connsiteX51" fmla="*/ 1030191 w 1031207"/>
                  <a:gd name="connsiteY51" fmla="*/ 402711 h 841401"/>
                  <a:gd name="connsiteX52" fmla="*/ 1018256 w 1031207"/>
                  <a:gd name="connsiteY52" fmla="*/ 377797 h 841401"/>
                  <a:gd name="connsiteX53" fmla="*/ 962631 w 1031207"/>
                  <a:gd name="connsiteY53" fmla="*/ 358029 h 841401"/>
                  <a:gd name="connsiteX54" fmla="*/ 825489 w 1031207"/>
                  <a:gd name="connsiteY54" fmla="*/ 357874 h 841401"/>
                  <a:gd name="connsiteX55" fmla="*/ 753553 w 1031207"/>
                  <a:gd name="connsiteY55" fmla="*/ 361702 h 841401"/>
                  <a:gd name="connsiteX56" fmla="*/ 669279 w 1031207"/>
                  <a:gd name="connsiteY56" fmla="*/ 369304 h 841401"/>
                  <a:gd name="connsiteX57" fmla="*/ 642609 w 1031207"/>
                  <a:gd name="connsiteY57" fmla="*/ 338824 h 841401"/>
                  <a:gd name="connsiteX58" fmla="*/ 674145 w 1031207"/>
                  <a:gd name="connsiteY58" fmla="*/ 304962 h 841401"/>
                  <a:gd name="connsiteX59" fmla="*/ 705474 w 1031207"/>
                  <a:gd name="connsiteY59" fmla="*/ 283579 h 841401"/>
                  <a:gd name="connsiteX60" fmla="*/ 741669 w 1031207"/>
                  <a:gd name="connsiteY60" fmla="*/ 251194 h 841401"/>
                  <a:gd name="connsiteX61" fmla="*/ 780761 w 1031207"/>
                  <a:gd name="connsiteY61" fmla="*/ 213846 h 841401"/>
                  <a:gd name="connsiteX62" fmla="*/ 744143 w 1031207"/>
                  <a:gd name="connsiteY62" fmla="*/ 201789 h 841401"/>
                  <a:gd name="connsiteX63" fmla="*/ 692139 w 1031207"/>
                  <a:gd name="connsiteY63" fmla="*/ 226429 h 841401"/>
                  <a:gd name="connsiteX64" fmla="*/ 654420 w 1031207"/>
                  <a:gd name="connsiteY64" fmla="*/ 257626 h 841401"/>
                  <a:gd name="connsiteX65" fmla="*/ 613743 w 1031207"/>
                  <a:gd name="connsiteY65" fmla="*/ 286712 h 841401"/>
                  <a:gd name="connsiteX66" fmla="*/ 562599 w 1031207"/>
                  <a:gd name="connsiteY66" fmla="*/ 287389 h 841401"/>
                  <a:gd name="connsiteX67" fmla="*/ 528309 w 1031207"/>
                  <a:gd name="connsiteY67" fmla="*/ 274054 h 841401"/>
                  <a:gd name="connsiteX68" fmla="*/ 505449 w 1031207"/>
                  <a:gd name="connsiteY68" fmla="*/ 235954 h 841401"/>
                  <a:gd name="connsiteX69" fmla="*/ 507354 w 1031207"/>
                  <a:gd name="connsiteY69" fmla="*/ 171184 h 841401"/>
                  <a:gd name="connsiteX70" fmla="*/ 506056 w 1031207"/>
                  <a:gd name="connsiteY70" fmla="*/ 73485 h 841401"/>
                  <a:gd name="connsiteX71" fmla="*/ 451858 w 1031207"/>
                  <a:gd name="connsiteY71" fmla="*/ 11248 h 841401"/>
                  <a:gd name="connsiteX72" fmla="*/ 440212 w 1031207"/>
                  <a:gd name="connsiteY72" fmla="*/ 75864 h 841401"/>
                  <a:gd name="connsiteX73" fmla="*/ 436968 w 1031207"/>
                  <a:gd name="connsiteY73" fmla="*/ 132660 h 841401"/>
                  <a:gd name="connsiteX74" fmla="*/ 433796 w 1031207"/>
                  <a:gd name="connsiteY74" fmla="*/ 214465 h 841401"/>
                  <a:gd name="connsiteX0" fmla="*/ 433796 w 1031207"/>
                  <a:gd name="connsiteY0" fmla="*/ 214465 h 841401"/>
                  <a:gd name="connsiteX1" fmla="*/ 421629 w 1031207"/>
                  <a:gd name="connsiteY1" fmla="*/ 253099 h 841401"/>
                  <a:gd name="connsiteX2" fmla="*/ 394959 w 1031207"/>
                  <a:gd name="connsiteY2" fmla="*/ 262624 h 841401"/>
                  <a:gd name="connsiteX3" fmla="*/ 356331 w 1031207"/>
                  <a:gd name="connsiteY3" fmla="*/ 271935 h 841401"/>
                  <a:gd name="connsiteX4" fmla="*/ 313044 w 1031207"/>
                  <a:gd name="connsiteY4" fmla="*/ 289293 h 841401"/>
                  <a:gd name="connsiteX5" fmla="*/ 265419 w 1031207"/>
                  <a:gd name="connsiteY5" fmla="*/ 285484 h 841401"/>
                  <a:gd name="connsiteX6" fmla="*/ 219699 w 1031207"/>
                  <a:gd name="connsiteY6" fmla="*/ 272149 h 841401"/>
                  <a:gd name="connsiteX7" fmla="*/ 189219 w 1031207"/>
                  <a:gd name="connsiteY7" fmla="*/ 262624 h 841401"/>
                  <a:gd name="connsiteX8" fmla="*/ 156834 w 1031207"/>
                  <a:gd name="connsiteY8" fmla="*/ 239764 h 841401"/>
                  <a:gd name="connsiteX9" fmla="*/ 122074 w 1031207"/>
                  <a:gd name="connsiteY9" fmla="*/ 218050 h 841401"/>
                  <a:gd name="connsiteX10" fmla="*/ 101589 w 1031207"/>
                  <a:gd name="connsiteY10" fmla="*/ 203569 h 841401"/>
                  <a:gd name="connsiteX11" fmla="*/ 59679 w 1031207"/>
                  <a:gd name="connsiteY11" fmla="*/ 197854 h 841401"/>
                  <a:gd name="connsiteX12" fmla="*/ 48331 w 1031207"/>
                  <a:gd name="connsiteY12" fmla="*/ 241190 h 841401"/>
                  <a:gd name="connsiteX13" fmla="*/ 63490 w 1031207"/>
                  <a:gd name="connsiteY13" fmla="*/ 272150 h 841401"/>
                  <a:gd name="connsiteX14" fmla="*/ 124449 w 1031207"/>
                  <a:gd name="connsiteY14" fmla="*/ 289294 h 841401"/>
                  <a:gd name="connsiteX15" fmla="*/ 191124 w 1031207"/>
                  <a:gd name="connsiteY15" fmla="*/ 308344 h 841401"/>
                  <a:gd name="connsiteX16" fmla="*/ 226553 w 1031207"/>
                  <a:gd name="connsiteY16" fmla="*/ 323832 h 841401"/>
                  <a:gd name="connsiteX17" fmla="*/ 291209 w 1031207"/>
                  <a:gd name="connsiteY17" fmla="*/ 364030 h 841401"/>
                  <a:gd name="connsiteX18" fmla="*/ 301013 w 1031207"/>
                  <a:gd name="connsiteY18" fmla="*/ 410802 h 841401"/>
                  <a:gd name="connsiteX19" fmla="*/ 263514 w 1031207"/>
                  <a:gd name="connsiteY19" fmla="*/ 447409 h 841401"/>
                  <a:gd name="connsiteX20" fmla="*/ 217240 w 1031207"/>
                  <a:gd name="connsiteY20" fmla="*/ 459458 h 841401"/>
                  <a:gd name="connsiteX21" fmla="*/ 136827 w 1031207"/>
                  <a:gd name="connsiteY21" fmla="*/ 465397 h 841401"/>
                  <a:gd name="connsiteX22" fmla="*/ 88254 w 1031207"/>
                  <a:gd name="connsiteY22" fmla="*/ 468364 h 841401"/>
                  <a:gd name="connsiteX23" fmla="*/ 27294 w 1031207"/>
                  <a:gd name="connsiteY23" fmla="*/ 477889 h 841401"/>
                  <a:gd name="connsiteX24" fmla="*/ 624 w 1031207"/>
                  <a:gd name="connsiteY24" fmla="*/ 504559 h 841401"/>
                  <a:gd name="connsiteX25" fmla="*/ 51344 w 1031207"/>
                  <a:gd name="connsiteY25" fmla="*/ 547857 h 841401"/>
                  <a:gd name="connsiteX26" fmla="*/ 153024 w 1031207"/>
                  <a:gd name="connsiteY26" fmla="*/ 538849 h 841401"/>
                  <a:gd name="connsiteX27" fmla="*/ 268163 w 1031207"/>
                  <a:gd name="connsiteY27" fmla="*/ 519747 h 841401"/>
                  <a:gd name="connsiteX28" fmla="*/ 351144 w 1031207"/>
                  <a:gd name="connsiteY28" fmla="*/ 561709 h 841401"/>
                  <a:gd name="connsiteX29" fmla="*/ 362574 w 1031207"/>
                  <a:gd name="connsiteY29" fmla="*/ 609334 h 841401"/>
                  <a:gd name="connsiteX30" fmla="*/ 328284 w 1031207"/>
                  <a:gd name="connsiteY30" fmla="*/ 756019 h 841401"/>
                  <a:gd name="connsiteX31" fmla="*/ 355316 w 1031207"/>
                  <a:gd name="connsiteY31" fmla="*/ 827377 h 841401"/>
                  <a:gd name="connsiteX32" fmla="*/ 387339 w 1031207"/>
                  <a:gd name="connsiteY32" fmla="*/ 837934 h 841401"/>
                  <a:gd name="connsiteX33" fmla="*/ 400674 w 1031207"/>
                  <a:gd name="connsiteY33" fmla="*/ 784594 h 841401"/>
                  <a:gd name="connsiteX34" fmla="*/ 404484 w 1031207"/>
                  <a:gd name="connsiteY34" fmla="*/ 727444 h 841401"/>
                  <a:gd name="connsiteX35" fmla="*/ 421629 w 1031207"/>
                  <a:gd name="connsiteY35" fmla="*/ 672199 h 841401"/>
                  <a:gd name="connsiteX36" fmla="*/ 462031 w 1031207"/>
                  <a:gd name="connsiteY36" fmla="*/ 600072 h 841401"/>
                  <a:gd name="connsiteX37" fmla="*/ 521252 w 1031207"/>
                  <a:gd name="connsiteY37" fmla="*/ 565123 h 841401"/>
                  <a:gd name="connsiteX38" fmla="*/ 597090 w 1031207"/>
                  <a:gd name="connsiteY38" fmla="*/ 550915 h 841401"/>
                  <a:gd name="connsiteX39" fmla="*/ 705543 w 1031207"/>
                  <a:gd name="connsiteY39" fmla="*/ 612819 h 841401"/>
                  <a:gd name="connsiteX40" fmla="*/ 777864 w 1031207"/>
                  <a:gd name="connsiteY40" fmla="*/ 656959 h 841401"/>
                  <a:gd name="connsiteX41" fmla="*/ 802629 w 1031207"/>
                  <a:gd name="connsiteY41" fmla="*/ 632194 h 841401"/>
                  <a:gd name="connsiteX42" fmla="*/ 798819 w 1031207"/>
                  <a:gd name="connsiteY42" fmla="*/ 601714 h 841401"/>
                  <a:gd name="connsiteX43" fmla="*/ 760538 w 1031207"/>
                  <a:gd name="connsiteY43" fmla="*/ 562523 h 841401"/>
                  <a:gd name="connsiteX44" fmla="*/ 648324 w 1031207"/>
                  <a:gd name="connsiteY44" fmla="*/ 479794 h 841401"/>
                  <a:gd name="connsiteX45" fmla="*/ 644514 w 1031207"/>
                  <a:gd name="connsiteY45" fmla="*/ 462649 h 841401"/>
                  <a:gd name="connsiteX46" fmla="*/ 655944 w 1031207"/>
                  <a:gd name="connsiteY46" fmla="*/ 426454 h 841401"/>
                  <a:gd name="connsiteX47" fmla="*/ 724524 w 1031207"/>
                  <a:gd name="connsiteY47" fmla="*/ 405499 h 841401"/>
                  <a:gd name="connsiteX48" fmla="*/ 811480 w 1031207"/>
                  <a:gd name="connsiteY48" fmla="*/ 406906 h 841401"/>
                  <a:gd name="connsiteX49" fmla="*/ 903973 w 1031207"/>
                  <a:gd name="connsiteY49" fmla="*/ 417646 h 841401"/>
                  <a:gd name="connsiteX50" fmla="*/ 1000032 w 1031207"/>
                  <a:gd name="connsiteY50" fmla="*/ 426835 h 841401"/>
                  <a:gd name="connsiteX51" fmla="*/ 1030191 w 1031207"/>
                  <a:gd name="connsiteY51" fmla="*/ 402711 h 841401"/>
                  <a:gd name="connsiteX52" fmla="*/ 1018256 w 1031207"/>
                  <a:gd name="connsiteY52" fmla="*/ 377797 h 841401"/>
                  <a:gd name="connsiteX53" fmla="*/ 962631 w 1031207"/>
                  <a:gd name="connsiteY53" fmla="*/ 358029 h 841401"/>
                  <a:gd name="connsiteX54" fmla="*/ 825489 w 1031207"/>
                  <a:gd name="connsiteY54" fmla="*/ 357874 h 841401"/>
                  <a:gd name="connsiteX55" fmla="*/ 753553 w 1031207"/>
                  <a:gd name="connsiteY55" fmla="*/ 361702 h 841401"/>
                  <a:gd name="connsiteX56" fmla="*/ 669279 w 1031207"/>
                  <a:gd name="connsiteY56" fmla="*/ 369304 h 841401"/>
                  <a:gd name="connsiteX57" fmla="*/ 642609 w 1031207"/>
                  <a:gd name="connsiteY57" fmla="*/ 338824 h 841401"/>
                  <a:gd name="connsiteX58" fmla="*/ 674145 w 1031207"/>
                  <a:gd name="connsiteY58" fmla="*/ 304962 h 841401"/>
                  <a:gd name="connsiteX59" fmla="*/ 705474 w 1031207"/>
                  <a:gd name="connsiteY59" fmla="*/ 283579 h 841401"/>
                  <a:gd name="connsiteX60" fmla="*/ 741669 w 1031207"/>
                  <a:gd name="connsiteY60" fmla="*/ 251194 h 841401"/>
                  <a:gd name="connsiteX61" fmla="*/ 780761 w 1031207"/>
                  <a:gd name="connsiteY61" fmla="*/ 213846 h 841401"/>
                  <a:gd name="connsiteX62" fmla="*/ 744143 w 1031207"/>
                  <a:gd name="connsiteY62" fmla="*/ 201789 h 841401"/>
                  <a:gd name="connsiteX63" fmla="*/ 692139 w 1031207"/>
                  <a:gd name="connsiteY63" fmla="*/ 226429 h 841401"/>
                  <a:gd name="connsiteX64" fmla="*/ 654420 w 1031207"/>
                  <a:gd name="connsiteY64" fmla="*/ 257626 h 841401"/>
                  <a:gd name="connsiteX65" fmla="*/ 613743 w 1031207"/>
                  <a:gd name="connsiteY65" fmla="*/ 286712 h 841401"/>
                  <a:gd name="connsiteX66" fmla="*/ 528309 w 1031207"/>
                  <a:gd name="connsiteY66" fmla="*/ 274054 h 841401"/>
                  <a:gd name="connsiteX67" fmla="*/ 505449 w 1031207"/>
                  <a:gd name="connsiteY67" fmla="*/ 235954 h 841401"/>
                  <a:gd name="connsiteX68" fmla="*/ 507354 w 1031207"/>
                  <a:gd name="connsiteY68" fmla="*/ 171184 h 841401"/>
                  <a:gd name="connsiteX69" fmla="*/ 506056 w 1031207"/>
                  <a:gd name="connsiteY69" fmla="*/ 73485 h 841401"/>
                  <a:gd name="connsiteX70" fmla="*/ 451858 w 1031207"/>
                  <a:gd name="connsiteY70" fmla="*/ 11248 h 841401"/>
                  <a:gd name="connsiteX71" fmla="*/ 440212 w 1031207"/>
                  <a:gd name="connsiteY71" fmla="*/ 75864 h 841401"/>
                  <a:gd name="connsiteX72" fmla="*/ 436968 w 1031207"/>
                  <a:gd name="connsiteY72" fmla="*/ 132660 h 841401"/>
                  <a:gd name="connsiteX73" fmla="*/ 433796 w 1031207"/>
                  <a:gd name="connsiteY73" fmla="*/ 214465 h 841401"/>
                  <a:gd name="connsiteX0" fmla="*/ 433796 w 1031207"/>
                  <a:gd name="connsiteY0" fmla="*/ 214465 h 841401"/>
                  <a:gd name="connsiteX1" fmla="*/ 421629 w 1031207"/>
                  <a:gd name="connsiteY1" fmla="*/ 253099 h 841401"/>
                  <a:gd name="connsiteX2" fmla="*/ 394959 w 1031207"/>
                  <a:gd name="connsiteY2" fmla="*/ 262624 h 841401"/>
                  <a:gd name="connsiteX3" fmla="*/ 356331 w 1031207"/>
                  <a:gd name="connsiteY3" fmla="*/ 271935 h 841401"/>
                  <a:gd name="connsiteX4" fmla="*/ 313044 w 1031207"/>
                  <a:gd name="connsiteY4" fmla="*/ 289293 h 841401"/>
                  <a:gd name="connsiteX5" fmla="*/ 265419 w 1031207"/>
                  <a:gd name="connsiteY5" fmla="*/ 285484 h 841401"/>
                  <a:gd name="connsiteX6" fmla="*/ 219699 w 1031207"/>
                  <a:gd name="connsiteY6" fmla="*/ 272149 h 841401"/>
                  <a:gd name="connsiteX7" fmla="*/ 189219 w 1031207"/>
                  <a:gd name="connsiteY7" fmla="*/ 262624 h 841401"/>
                  <a:gd name="connsiteX8" fmla="*/ 156834 w 1031207"/>
                  <a:gd name="connsiteY8" fmla="*/ 239764 h 841401"/>
                  <a:gd name="connsiteX9" fmla="*/ 122074 w 1031207"/>
                  <a:gd name="connsiteY9" fmla="*/ 218050 h 841401"/>
                  <a:gd name="connsiteX10" fmla="*/ 101589 w 1031207"/>
                  <a:gd name="connsiteY10" fmla="*/ 203569 h 841401"/>
                  <a:gd name="connsiteX11" fmla="*/ 59679 w 1031207"/>
                  <a:gd name="connsiteY11" fmla="*/ 197854 h 841401"/>
                  <a:gd name="connsiteX12" fmla="*/ 48331 w 1031207"/>
                  <a:gd name="connsiteY12" fmla="*/ 241190 h 841401"/>
                  <a:gd name="connsiteX13" fmla="*/ 63490 w 1031207"/>
                  <a:gd name="connsiteY13" fmla="*/ 272150 h 841401"/>
                  <a:gd name="connsiteX14" fmla="*/ 124449 w 1031207"/>
                  <a:gd name="connsiteY14" fmla="*/ 289294 h 841401"/>
                  <a:gd name="connsiteX15" fmla="*/ 191124 w 1031207"/>
                  <a:gd name="connsiteY15" fmla="*/ 308344 h 841401"/>
                  <a:gd name="connsiteX16" fmla="*/ 226553 w 1031207"/>
                  <a:gd name="connsiteY16" fmla="*/ 323832 h 841401"/>
                  <a:gd name="connsiteX17" fmla="*/ 291209 w 1031207"/>
                  <a:gd name="connsiteY17" fmla="*/ 364030 h 841401"/>
                  <a:gd name="connsiteX18" fmla="*/ 301013 w 1031207"/>
                  <a:gd name="connsiteY18" fmla="*/ 410802 h 841401"/>
                  <a:gd name="connsiteX19" fmla="*/ 263514 w 1031207"/>
                  <a:gd name="connsiteY19" fmla="*/ 447409 h 841401"/>
                  <a:gd name="connsiteX20" fmla="*/ 217240 w 1031207"/>
                  <a:gd name="connsiteY20" fmla="*/ 459458 h 841401"/>
                  <a:gd name="connsiteX21" fmla="*/ 136827 w 1031207"/>
                  <a:gd name="connsiteY21" fmla="*/ 465397 h 841401"/>
                  <a:gd name="connsiteX22" fmla="*/ 88254 w 1031207"/>
                  <a:gd name="connsiteY22" fmla="*/ 468364 h 841401"/>
                  <a:gd name="connsiteX23" fmla="*/ 27294 w 1031207"/>
                  <a:gd name="connsiteY23" fmla="*/ 477889 h 841401"/>
                  <a:gd name="connsiteX24" fmla="*/ 624 w 1031207"/>
                  <a:gd name="connsiteY24" fmla="*/ 504559 h 841401"/>
                  <a:gd name="connsiteX25" fmla="*/ 51344 w 1031207"/>
                  <a:gd name="connsiteY25" fmla="*/ 547857 h 841401"/>
                  <a:gd name="connsiteX26" fmla="*/ 153024 w 1031207"/>
                  <a:gd name="connsiteY26" fmla="*/ 538849 h 841401"/>
                  <a:gd name="connsiteX27" fmla="*/ 268163 w 1031207"/>
                  <a:gd name="connsiteY27" fmla="*/ 519747 h 841401"/>
                  <a:gd name="connsiteX28" fmla="*/ 351144 w 1031207"/>
                  <a:gd name="connsiteY28" fmla="*/ 561709 h 841401"/>
                  <a:gd name="connsiteX29" fmla="*/ 362574 w 1031207"/>
                  <a:gd name="connsiteY29" fmla="*/ 609334 h 841401"/>
                  <a:gd name="connsiteX30" fmla="*/ 328284 w 1031207"/>
                  <a:gd name="connsiteY30" fmla="*/ 756019 h 841401"/>
                  <a:gd name="connsiteX31" fmla="*/ 355316 w 1031207"/>
                  <a:gd name="connsiteY31" fmla="*/ 827377 h 841401"/>
                  <a:gd name="connsiteX32" fmla="*/ 387339 w 1031207"/>
                  <a:gd name="connsiteY32" fmla="*/ 837934 h 841401"/>
                  <a:gd name="connsiteX33" fmla="*/ 400674 w 1031207"/>
                  <a:gd name="connsiteY33" fmla="*/ 784594 h 841401"/>
                  <a:gd name="connsiteX34" fmla="*/ 404484 w 1031207"/>
                  <a:gd name="connsiteY34" fmla="*/ 727444 h 841401"/>
                  <a:gd name="connsiteX35" fmla="*/ 421629 w 1031207"/>
                  <a:gd name="connsiteY35" fmla="*/ 672199 h 841401"/>
                  <a:gd name="connsiteX36" fmla="*/ 462031 w 1031207"/>
                  <a:gd name="connsiteY36" fmla="*/ 600072 h 841401"/>
                  <a:gd name="connsiteX37" fmla="*/ 521252 w 1031207"/>
                  <a:gd name="connsiteY37" fmla="*/ 565123 h 841401"/>
                  <a:gd name="connsiteX38" fmla="*/ 597090 w 1031207"/>
                  <a:gd name="connsiteY38" fmla="*/ 550915 h 841401"/>
                  <a:gd name="connsiteX39" fmla="*/ 705543 w 1031207"/>
                  <a:gd name="connsiteY39" fmla="*/ 612819 h 841401"/>
                  <a:gd name="connsiteX40" fmla="*/ 777864 w 1031207"/>
                  <a:gd name="connsiteY40" fmla="*/ 656959 h 841401"/>
                  <a:gd name="connsiteX41" fmla="*/ 802629 w 1031207"/>
                  <a:gd name="connsiteY41" fmla="*/ 632194 h 841401"/>
                  <a:gd name="connsiteX42" fmla="*/ 798819 w 1031207"/>
                  <a:gd name="connsiteY42" fmla="*/ 601714 h 841401"/>
                  <a:gd name="connsiteX43" fmla="*/ 760538 w 1031207"/>
                  <a:gd name="connsiteY43" fmla="*/ 562523 h 841401"/>
                  <a:gd name="connsiteX44" fmla="*/ 648324 w 1031207"/>
                  <a:gd name="connsiteY44" fmla="*/ 479794 h 841401"/>
                  <a:gd name="connsiteX45" fmla="*/ 644514 w 1031207"/>
                  <a:gd name="connsiteY45" fmla="*/ 462649 h 841401"/>
                  <a:gd name="connsiteX46" fmla="*/ 655944 w 1031207"/>
                  <a:gd name="connsiteY46" fmla="*/ 426454 h 841401"/>
                  <a:gd name="connsiteX47" fmla="*/ 724524 w 1031207"/>
                  <a:gd name="connsiteY47" fmla="*/ 405499 h 841401"/>
                  <a:gd name="connsiteX48" fmla="*/ 811480 w 1031207"/>
                  <a:gd name="connsiteY48" fmla="*/ 406906 h 841401"/>
                  <a:gd name="connsiteX49" fmla="*/ 903973 w 1031207"/>
                  <a:gd name="connsiteY49" fmla="*/ 417646 h 841401"/>
                  <a:gd name="connsiteX50" fmla="*/ 1000032 w 1031207"/>
                  <a:gd name="connsiteY50" fmla="*/ 426835 h 841401"/>
                  <a:gd name="connsiteX51" fmla="*/ 1030191 w 1031207"/>
                  <a:gd name="connsiteY51" fmla="*/ 402711 h 841401"/>
                  <a:gd name="connsiteX52" fmla="*/ 1018256 w 1031207"/>
                  <a:gd name="connsiteY52" fmla="*/ 377797 h 841401"/>
                  <a:gd name="connsiteX53" fmla="*/ 962631 w 1031207"/>
                  <a:gd name="connsiteY53" fmla="*/ 358029 h 841401"/>
                  <a:gd name="connsiteX54" fmla="*/ 825489 w 1031207"/>
                  <a:gd name="connsiteY54" fmla="*/ 357874 h 841401"/>
                  <a:gd name="connsiteX55" fmla="*/ 753553 w 1031207"/>
                  <a:gd name="connsiteY55" fmla="*/ 361702 h 841401"/>
                  <a:gd name="connsiteX56" fmla="*/ 669279 w 1031207"/>
                  <a:gd name="connsiteY56" fmla="*/ 369304 h 841401"/>
                  <a:gd name="connsiteX57" fmla="*/ 642609 w 1031207"/>
                  <a:gd name="connsiteY57" fmla="*/ 338824 h 841401"/>
                  <a:gd name="connsiteX58" fmla="*/ 674145 w 1031207"/>
                  <a:gd name="connsiteY58" fmla="*/ 304962 h 841401"/>
                  <a:gd name="connsiteX59" fmla="*/ 705474 w 1031207"/>
                  <a:gd name="connsiteY59" fmla="*/ 283579 h 841401"/>
                  <a:gd name="connsiteX60" fmla="*/ 741669 w 1031207"/>
                  <a:gd name="connsiteY60" fmla="*/ 251194 h 841401"/>
                  <a:gd name="connsiteX61" fmla="*/ 780761 w 1031207"/>
                  <a:gd name="connsiteY61" fmla="*/ 213846 h 841401"/>
                  <a:gd name="connsiteX62" fmla="*/ 744143 w 1031207"/>
                  <a:gd name="connsiteY62" fmla="*/ 201789 h 841401"/>
                  <a:gd name="connsiteX63" fmla="*/ 692139 w 1031207"/>
                  <a:gd name="connsiteY63" fmla="*/ 226429 h 841401"/>
                  <a:gd name="connsiteX64" fmla="*/ 654420 w 1031207"/>
                  <a:gd name="connsiteY64" fmla="*/ 257626 h 841401"/>
                  <a:gd name="connsiteX65" fmla="*/ 613743 w 1031207"/>
                  <a:gd name="connsiteY65" fmla="*/ 286712 h 841401"/>
                  <a:gd name="connsiteX66" fmla="*/ 528309 w 1031207"/>
                  <a:gd name="connsiteY66" fmla="*/ 274054 h 841401"/>
                  <a:gd name="connsiteX67" fmla="*/ 505449 w 1031207"/>
                  <a:gd name="connsiteY67" fmla="*/ 235954 h 841401"/>
                  <a:gd name="connsiteX68" fmla="*/ 507354 w 1031207"/>
                  <a:gd name="connsiteY68" fmla="*/ 171184 h 841401"/>
                  <a:gd name="connsiteX69" fmla="*/ 506056 w 1031207"/>
                  <a:gd name="connsiteY69" fmla="*/ 73485 h 841401"/>
                  <a:gd name="connsiteX70" fmla="*/ 451858 w 1031207"/>
                  <a:gd name="connsiteY70" fmla="*/ 11248 h 841401"/>
                  <a:gd name="connsiteX71" fmla="*/ 440212 w 1031207"/>
                  <a:gd name="connsiteY71" fmla="*/ 75864 h 841401"/>
                  <a:gd name="connsiteX72" fmla="*/ 436968 w 1031207"/>
                  <a:gd name="connsiteY72" fmla="*/ 132660 h 841401"/>
                  <a:gd name="connsiteX73" fmla="*/ 433796 w 1031207"/>
                  <a:gd name="connsiteY73" fmla="*/ 214465 h 841401"/>
                  <a:gd name="connsiteX0" fmla="*/ 433796 w 1031207"/>
                  <a:gd name="connsiteY0" fmla="*/ 214465 h 841401"/>
                  <a:gd name="connsiteX1" fmla="*/ 421629 w 1031207"/>
                  <a:gd name="connsiteY1" fmla="*/ 253099 h 841401"/>
                  <a:gd name="connsiteX2" fmla="*/ 394959 w 1031207"/>
                  <a:gd name="connsiteY2" fmla="*/ 262624 h 841401"/>
                  <a:gd name="connsiteX3" fmla="*/ 356331 w 1031207"/>
                  <a:gd name="connsiteY3" fmla="*/ 271935 h 841401"/>
                  <a:gd name="connsiteX4" fmla="*/ 313044 w 1031207"/>
                  <a:gd name="connsiteY4" fmla="*/ 289293 h 841401"/>
                  <a:gd name="connsiteX5" fmla="*/ 265419 w 1031207"/>
                  <a:gd name="connsiteY5" fmla="*/ 285484 h 841401"/>
                  <a:gd name="connsiteX6" fmla="*/ 219699 w 1031207"/>
                  <a:gd name="connsiteY6" fmla="*/ 272149 h 841401"/>
                  <a:gd name="connsiteX7" fmla="*/ 189219 w 1031207"/>
                  <a:gd name="connsiteY7" fmla="*/ 262624 h 841401"/>
                  <a:gd name="connsiteX8" fmla="*/ 156834 w 1031207"/>
                  <a:gd name="connsiteY8" fmla="*/ 239764 h 841401"/>
                  <a:gd name="connsiteX9" fmla="*/ 122074 w 1031207"/>
                  <a:gd name="connsiteY9" fmla="*/ 218050 h 841401"/>
                  <a:gd name="connsiteX10" fmla="*/ 101589 w 1031207"/>
                  <a:gd name="connsiteY10" fmla="*/ 203569 h 841401"/>
                  <a:gd name="connsiteX11" fmla="*/ 59679 w 1031207"/>
                  <a:gd name="connsiteY11" fmla="*/ 197854 h 841401"/>
                  <a:gd name="connsiteX12" fmla="*/ 48331 w 1031207"/>
                  <a:gd name="connsiteY12" fmla="*/ 241190 h 841401"/>
                  <a:gd name="connsiteX13" fmla="*/ 63490 w 1031207"/>
                  <a:gd name="connsiteY13" fmla="*/ 272150 h 841401"/>
                  <a:gd name="connsiteX14" fmla="*/ 124449 w 1031207"/>
                  <a:gd name="connsiteY14" fmla="*/ 289294 h 841401"/>
                  <a:gd name="connsiteX15" fmla="*/ 191124 w 1031207"/>
                  <a:gd name="connsiteY15" fmla="*/ 308344 h 841401"/>
                  <a:gd name="connsiteX16" fmla="*/ 226553 w 1031207"/>
                  <a:gd name="connsiteY16" fmla="*/ 323832 h 841401"/>
                  <a:gd name="connsiteX17" fmla="*/ 291209 w 1031207"/>
                  <a:gd name="connsiteY17" fmla="*/ 364030 h 841401"/>
                  <a:gd name="connsiteX18" fmla="*/ 301013 w 1031207"/>
                  <a:gd name="connsiteY18" fmla="*/ 410802 h 841401"/>
                  <a:gd name="connsiteX19" fmla="*/ 263514 w 1031207"/>
                  <a:gd name="connsiteY19" fmla="*/ 447409 h 841401"/>
                  <a:gd name="connsiteX20" fmla="*/ 217240 w 1031207"/>
                  <a:gd name="connsiteY20" fmla="*/ 459458 h 841401"/>
                  <a:gd name="connsiteX21" fmla="*/ 136827 w 1031207"/>
                  <a:gd name="connsiteY21" fmla="*/ 465397 h 841401"/>
                  <a:gd name="connsiteX22" fmla="*/ 88254 w 1031207"/>
                  <a:gd name="connsiteY22" fmla="*/ 468364 h 841401"/>
                  <a:gd name="connsiteX23" fmla="*/ 27294 w 1031207"/>
                  <a:gd name="connsiteY23" fmla="*/ 477889 h 841401"/>
                  <a:gd name="connsiteX24" fmla="*/ 624 w 1031207"/>
                  <a:gd name="connsiteY24" fmla="*/ 504559 h 841401"/>
                  <a:gd name="connsiteX25" fmla="*/ 51344 w 1031207"/>
                  <a:gd name="connsiteY25" fmla="*/ 547857 h 841401"/>
                  <a:gd name="connsiteX26" fmla="*/ 153024 w 1031207"/>
                  <a:gd name="connsiteY26" fmla="*/ 538849 h 841401"/>
                  <a:gd name="connsiteX27" fmla="*/ 268163 w 1031207"/>
                  <a:gd name="connsiteY27" fmla="*/ 519747 h 841401"/>
                  <a:gd name="connsiteX28" fmla="*/ 351144 w 1031207"/>
                  <a:gd name="connsiteY28" fmla="*/ 561709 h 841401"/>
                  <a:gd name="connsiteX29" fmla="*/ 362574 w 1031207"/>
                  <a:gd name="connsiteY29" fmla="*/ 609334 h 841401"/>
                  <a:gd name="connsiteX30" fmla="*/ 328284 w 1031207"/>
                  <a:gd name="connsiteY30" fmla="*/ 756019 h 841401"/>
                  <a:gd name="connsiteX31" fmla="*/ 355316 w 1031207"/>
                  <a:gd name="connsiteY31" fmla="*/ 827377 h 841401"/>
                  <a:gd name="connsiteX32" fmla="*/ 387339 w 1031207"/>
                  <a:gd name="connsiteY32" fmla="*/ 837934 h 841401"/>
                  <a:gd name="connsiteX33" fmla="*/ 400674 w 1031207"/>
                  <a:gd name="connsiteY33" fmla="*/ 784594 h 841401"/>
                  <a:gd name="connsiteX34" fmla="*/ 404484 w 1031207"/>
                  <a:gd name="connsiteY34" fmla="*/ 727444 h 841401"/>
                  <a:gd name="connsiteX35" fmla="*/ 421629 w 1031207"/>
                  <a:gd name="connsiteY35" fmla="*/ 672199 h 841401"/>
                  <a:gd name="connsiteX36" fmla="*/ 462031 w 1031207"/>
                  <a:gd name="connsiteY36" fmla="*/ 600072 h 841401"/>
                  <a:gd name="connsiteX37" fmla="*/ 521252 w 1031207"/>
                  <a:gd name="connsiteY37" fmla="*/ 565123 h 841401"/>
                  <a:gd name="connsiteX38" fmla="*/ 597090 w 1031207"/>
                  <a:gd name="connsiteY38" fmla="*/ 550915 h 841401"/>
                  <a:gd name="connsiteX39" fmla="*/ 705543 w 1031207"/>
                  <a:gd name="connsiteY39" fmla="*/ 612819 h 841401"/>
                  <a:gd name="connsiteX40" fmla="*/ 777864 w 1031207"/>
                  <a:gd name="connsiteY40" fmla="*/ 656959 h 841401"/>
                  <a:gd name="connsiteX41" fmla="*/ 802629 w 1031207"/>
                  <a:gd name="connsiteY41" fmla="*/ 632194 h 841401"/>
                  <a:gd name="connsiteX42" fmla="*/ 798819 w 1031207"/>
                  <a:gd name="connsiteY42" fmla="*/ 601714 h 841401"/>
                  <a:gd name="connsiteX43" fmla="*/ 760538 w 1031207"/>
                  <a:gd name="connsiteY43" fmla="*/ 562523 h 841401"/>
                  <a:gd name="connsiteX44" fmla="*/ 648324 w 1031207"/>
                  <a:gd name="connsiteY44" fmla="*/ 479794 h 841401"/>
                  <a:gd name="connsiteX45" fmla="*/ 644514 w 1031207"/>
                  <a:gd name="connsiteY45" fmla="*/ 462649 h 841401"/>
                  <a:gd name="connsiteX46" fmla="*/ 655944 w 1031207"/>
                  <a:gd name="connsiteY46" fmla="*/ 426454 h 841401"/>
                  <a:gd name="connsiteX47" fmla="*/ 724524 w 1031207"/>
                  <a:gd name="connsiteY47" fmla="*/ 405499 h 841401"/>
                  <a:gd name="connsiteX48" fmla="*/ 811480 w 1031207"/>
                  <a:gd name="connsiteY48" fmla="*/ 406906 h 841401"/>
                  <a:gd name="connsiteX49" fmla="*/ 903973 w 1031207"/>
                  <a:gd name="connsiteY49" fmla="*/ 417646 h 841401"/>
                  <a:gd name="connsiteX50" fmla="*/ 1000032 w 1031207"/>
                  <a:gd name="connsiteY50" fmla="*/ 426835 h 841401"/>
                  <a:gd name="connsiteX51" fmla="*/ 1030191 w 1031207"/>
                  <a:gd name="connsiteY51" fmla="*/ 402711 h 841401"/>
                  <a:gd name="connsiteX52" fmla="*/ 1018256 w 1031207"/>
                  <a:gd name="connsiteY52" fmla="*/ 377797 h 841401"/>
                  <a:gd name="connsiteX53" fmla="*/ 962631 w 1031207"/>
                  <a:gd name="connsiteY53" fmla="*/ 358029 h 841401"/>
                  <a:gd name="connsiteX54" fmla="*/ 825489 w 1031207"/>
                  <a:gd name="connsiteY54" fmla="*/ 357874 h 841401"/>
                  <a:gd name="connsiteX55" fmla="*/ 753553 w 1031207"/>
                  <a:gd name="connsiteY55" fmla="*/ 361702 h 841401"/>
                  <a:gd name="connsiteX56" fmla="*/ 669279 w 1031207"/>
                  <a:gd name="connsiteY56" fmla="*/ 369304 h 841401"/>
                  <a:gd name="connsiteX57" fmla="*/ 642609 w 1031207"/>
                  <a:gd name="connsiteY57" fmla="*/ 338824 h 841401"/>
                  <a:gd name="connsiteX58" fmla="*/ 674145 w 1031207"/>
                  <a:gd name="connsiteY58" fmla="*/ 304962 h 841401"/>
                  <a:gd name="connsiteX59" fmla="*/ 705474 w 1031207"/>
                  <a:gd name="connsiteY59" fmla="*/ 283579 h 841401"/>
                  <a:gd name="connsiteX60" fmla="*/ 741669 w 1031207"/>
                  <a:gd name="connsiteY60" fmla="*/ 251194 h 841401"/>
                  <a:gd name="connsiteX61" fmla="*/ 780761 w 1031207"/>
                  <a:gd name="connsiteY61" fmla="*/ 213846 h 841401"/>
                  <a:gd name="connsiteX62" fmla="*/ 744143 w 1031207"/>
                  <a:gd name="connsiteY62" fmla="*/ 201789 h 841401"/>
                  <a:gd name="connsiteX63" fmla="*/ 692139 w 1031207"/>
                  <a:gd name="connsiteY63" fmla="*/ 226429 h 841401"/>
                  <a:gd name="connsiteX64" fmla="*/ 654420 w 1031207"/>
                  <a:gd name="connsiteY64" fmla="*/ 257626 h 841401"/>
                  <a:gd name="connsiteX65" fmla="*/ 613743 w 1031207"/>
                  <a:gd name="connsiteY65" fmla="*/ 286712 h 841401"/>
                  <a:gd name="connsiteX66" fmla="*/ 528309 w 1031207"/>
                  <a:gd name="connsiteY66" fmla="*/ 274054 h 841401"/>
                  <a:gd name="connsiteX67" fmla="*/ 505449 w 1031207"/>
                  <a:gd name="connsiteY67" fmla="*/ 235954 h 841401"/>
                  <a:gd name="connsiteX68" fmla="*/ 507354 w 1031207"/>
                  <a:gd name="connsiteY68" fmla="*/ 171184 h 841401"/>
                  <a:gd name="connsiteX69" fmla="*/ 506056 w 1031207"/>
                  <a:gd name="connsiteY69" fmla="*/ 73485 h 841401"/>
                  <a:gd name="connsiteX70" fmla="*/ 451858 w 1031207"/>
                  <a:gd name="connsiteY70" fmla="*/ 11248 h 841401"/>
                  <a:gd name="connsiteX71" fmla="*/ 440212 w 1031207"/>
                  <a:gd name="connsiteY71" fmla="*/ 75864 h 841401"/>
                  <a:gd name="connsiteX72" fmla="*/ 436968 w 1031207"/>
                  <a:gd name="connsiteY72" fmla="*/ 132660 h 841401"/>
                  <a:gd name="connsiteX73" fmla="*/ 433796 w 1031207"/>
                  <a:gd name="connsiteY73" fmla="*/ 214465 h 841401"/>
                  <a:gd name="connsiteX0" fmla="*/ 433796 w 1031207"/>
                  <a:gd name="connsiteY0" fmla="*/ 214465 h 841401"/>
                  <a:gd name="connsiteX1" fmla="*/ 421629 w 1031207"/>
                  <a:gd name="connsiteY1" fmla="*/ 253099 h 841401"/>
                  <a:gd name="connsiteX2" fmla="*/ 394959 w 1031207"/>
                  <a:gd name="connsiteY2" fmla="*/ 262624 h 841401"/>
                  <a:gd name="connsiteX3" fmla="*/ 356331 w 1031207"/>
                  <a:gd name="connsiteY3" fmla="*/ 271935 h 841401"/>
                  <a:gd name="connsiteX4" fmla="*/ 313044 w 1031207"/>
                  <a:gd name="connsiteY4" fmla="*/ 289293 h 841401"/>
                  <a:gd name="connsiteX5" fmla="*/ 265419 w 1031207"/>
                  <a:gd name="connsiteY5" fmla="*/ 285484 h 841401"/>
                  <a:gd name="connsiteX6" fmla="*/ 219699 w 1031207"/>
                  <a:gd name="connsiteY6" fmla="*/ 272149 h 841401"/>
                  <a:gd name="connsiteX7" fmla="*/ 189219 w 1031207"/>
                  <a:gd name="connsiteY7" fmla="*/ 262624 h 841401"/>
                  <a:gd name="connsiteX8" fmla="*/ 156834 w 1031207"/>
                  <a:gd name="connsiteY8" fmla="*/ 239764 h 841401"/>
                  <a:gd name="connsiteX9" fmla="*/ 122074 w 1031207"/>
                  <a:gd name="connsiteY9" fmla="*/ 218050 h 841401"/>
                  <a:gd name="connsiteX10" fmla="*/ 101589 w 1031207"/>
                  <a:gd name="connsiteY10" fmla="*/ 203569 h 841401"/>
                  <a:gd name="connsiteX11" fmla="*/ 59679 w 1031207"/>
                  <a:gd name="connsiteY11" fmla="*/ 197854 h 841401"/>
                  <a:gd name="connsiteX12" fmla="*/ 48331 w 1031207"/>
                  <a:gd name="connsiteY12" fmla="*/ 241190 h 841401"/>
                  <a:gd name="connsiteX13" fmla="*/ 63490 w 1031207"/>
                  <a:gd name="connsiteY13" fmla="*/ 272150 h 841401"/>
                  <a:gd name="connsiteX14" fmla="*/ 124449 w 1031207"/>
                  <a:gd name="connsiteY14" fmla="*/ 289294 h 841401"/>
                  <a:gd name="connsiteX15" fmla="*/ 191124 w 1031207"/>
                  <a:gd name="connsiteY15" fmla="*/ 308344 h 841401"/>
                  <a:gd name="connsiteX16" fmla="*/ 226553 w 1031207"/>
                  <a:gd name="connsiteY16" fmla="*/ 323832 h 841401"/>
                  <a:gd name="connsiteX17" fmla="*/ 291209 w 1031207"/>
                  <a:gd name="connsiteY17" fmla="*/ 364030 h 841401"/>
                  <a:gd name="connsiteX18" fmla="*/ 301013 w 1031207"/>
                  <a:gd name="connsiteY18" fmla="*/ 410802 h 841401"/>
                  <a:gd name="connsiteX19" fmla="*/ 263514 w 1031207"/>
                  <a:gd name="connsiteY19" fmla="*/ 447409 h 841401"/>
                  <a:gd name="connsiteX20" fmla="*/ 217240 w 1031207"/>
                  <a:gd name="connsiteY20" fmla="*/ 459458 h 841401"/>
                  <a:gd name="connsiteX21" fmla="*/ 136827 w 1031207"/>
                  <a:gd name="connsiteY21" fmla="*/ 465397 h 841401"/>
                  <a:gd name="connsiteX22" fmla="*/ 88254 w 1031207"/>
                  <a:gd name="connsiteY22" fmla="*/ 468364 h 841401"/>
                  <a:gd name="connsiteX23" fmla="*/ 27294 w 1031207"/>
                  <a:gd name="connsiteY23" fmla="*/ 477889 h 841401"/>
                  <a:gd name="connsiteX24" fmla="*/ 624 w 1031207"/>
                  <a:gd name="connsiteY24" fmla="*/ 504559 h 841401"/>
                  <a:gd name="connsiteX25" fmla="*/ 51344 w 1031207"/>
                  <a:gd name="connsiteY25" fmla="*/ 547857 h 841401"/>
                  <a:gd name="connsiteX26" fmla="*/ 153024 w 1031207"/>
                  <a:gd name="connsiteY26" fmla="*/ 538849 h 841401"/>
                  <a:gd name="connsiteX27" fmla="*/ 268163 w 1031207"/>
                  <a:gd name="connsiteY27" fmla="*/ 519747 h 841401"/>
                  <a:gd name="connsiteX28" fmla="*/ 351144 w 1031207"/>
                  <a:gd name="connsiteY28" fmla="*/ 561709 h 841401"/>
                  <a:gd name="connsiteX29" fmla="*/ 362574 w 1031207"/>
                  <a:gd name="connsiteY29" fmla="*/ 609334 h 841401"/>
                  <a:gd name="connsiteX30" fmla="*/ 328284 w 1031207"/>
                  <a:gd name="connsiteY30" fmla="*/ 756019 h 841401"/>
                  <a:gd name="connsiteX31" fmla="*/ 355316 w 1031207"/>
                  <a:gd name="connsiteY31" fmla="*/ 827377 h 841401"/>
                  <a:gd name="connsiteX32" fmla="*/ 387339 w 1031207"/>
                  <a:gd name="connsiteY32" fmla="*/ 837934 h 841401"/>
                  <a:gd name="connsiteX33" fmla="*/ 400674 w 1031207"/>
                  <a:gd name="connsiteY33" fmla="*/ 784594 h 841401"/>
                  <a:gd name="connsiteX34" fmla="*/ 404484 w 1031207"/>
                  <a:gd name="connsiteY34" fmla="*/ 727444 h 841401"/>
                  <a:gd name="connsiteX35" fmla="*/ 421629 w 1031207"/>
                  <a:gd name="connsiteY35" fmla="*/ 672199 h 841401"/>
                  <a:gd name="connsiteX36" fmla="*/ 462031 w 1031207"/>
                  <a:gd name="connsiteY36" fmla="*/ 600072 h 841401"/>
                  <a:gd name="connsiteX37" fmla="*/ 521252 w 1031207"/>
                  <a:gd name="connsiteY37" fmla="*/ 565123 h 841401"/>
                  <a:gd name="connsiteX38" fmla="*/ 597090 w 1031207"/>
                  <a:gd name="connsiteY38" fmla="*/ 550915 h 841401"/>
                  <a:gd name="connsiteX39" fmla="*/ 705543 w 1031207"/>
                  <a:gd name="connsiteY39" fmla="*/ 612819 h 841401"/>
                  <a:gd name="connsiteX40" fmla="*/ 777864 w 1031207"/>
                  <a:gd name="connsiteY40" fmla="*/ 656959 h 841401"/>
                  <a:gd name="connsiteX41" fmla="*/ 802629 w 1031207"/>
                  <a:gd name="connsiteY41" fmla="*/ 632194 h 841401"/>
                  <a:gd name="connsiteX42" fmla="*/ 798819 w 1031207"/>
                  <a:gd name="connsiteY42" fmla="*/ 601714 h 841401"/>
                  <a:gd name="connsiteX43" fmla="*/ 760538 w 1031207"/>
                  <a:gd name="connsiteY43" fmla="*/ 562523 h 841401"/>
                  <a:gd name="connsiteX44" fmla="*/ 648324 w 1031207"/>
                  <a:gd name="connsiteY44" fmla="*/ 479794 h 841401"/>
                  <a:gd name="connsiteX45" fmla="*/ 644514 w 1031207"/>
                  <a:gd name="connsiteY45" fmla="*/ 462649 h 841401"/>
                  <a:gd name="connsiteX46" fmla="*/ 655944 w 1031207"/>
                  <a:gd name="connsiteY46" fmla="*/ 426454 h 841401"/>
                  <a:gd name="connsiteX47" fmla="*/ 724524 w 1031207"/>
                  <a:gd name="connsiteY47" fmla="*/ 405499 h 841401"/>
                  <a:gd name="connsiteX48" fmla="*/ 811480 w 1031207"/>
                  <a:gd name="connsiteY48" fmla="*/ 406906 h 841401"/>
                  <a:gd name="connsiteX49" fmla="*/ 903973 w 1031207"/>
                  <a:gd name="connsiteY49" fmla="*/ 417646 h 841401"/>
                  <a:gd name="connsiteX50" fmla="*/ 1000032 w 1031207"/>
                  <a:gd name="connsiteY50" fmla="*/ 426835 h 841401"/>
                  <a:gd name="connsiteX51" fmla="*/ 1030191 w 1031207"/>
                  <a:gd name="connsiteY51" fmla="*/ 402711 h 841401"/>
                  <a:gd name="connsiteX52" fmla="*/ 1018256 w 1031207"/>
                  <a:gd name="connsiteY52" fmla="*/ 377797 h 841401"/>
                  <a:gd name="connsiteX53" fmla="*/ 962631 w 1031207"/>
                  <a:gd name="connsiteY53" fmla="*/ 358029 h 841401"/>
                  <a:gd name="connsiteX54" fmla="*/ 825489 w 1031207"/>
                  <a:gd name="connsiteY54" fmla="*/ 357874 h 841401"/>
                  <a:gd name="connsiteX55" fmla="*/ 753553 w 1031207"/>
                  <a:gd name="connsiteY55" fmla="*/ 361702 h 841401"/>
                  <a:gd name="connsiteX56" fmla="*/ 669279 w 1031207"/>
                  <a:gd name="connsiteY56" fmla="*/ 369304 h 841401"/>
                  <a:gd name="connsiteX57" fmla="*/ 642609 w 1031207"/>
                  <a:gd name="connsiteY57" fmla="*/ 338824 h 841401"/>
                  <a:gd name="connsiteX58" fmla="*/ 674145 w 1031207"/>
                  <a:gd name="connsiteY58" fmla="*/ 304962 h 841401"/>
                  <a:gd name="connsiteX59" fmla="*/ 705474 w 1031207"/>
                  <a:gd name="connsiteY59" fmla="*/ 283579 h 841401"/>
                  <a:gd name="connsiteX60" fmla="*/ 741669 w 1031207"/>
                  <a:gd name="connsiteY60" fmla="*/ 251194 h 841401"/>
                  <a:gd name="connsiteX61" fmla="*/ 780761 w 1031207"/>
                  <a:gd name="connsiteY61" fmla="*/ 213846 h 841401"/>
                  <a:gd name="connsiteX62" fmla="*/ 744143 w 1031207"/>
                  <a:gd name="connsiteY62" fmla="*/ 201789 h 841401"/>
                  <a:gd name="connsiteX63" fmla="*/ 692139 w 1031207"/>
                  <a:gd name="connsiteY63" fmla="*/ 226429 h 841401"/>
                  <a:gd name="connsiteX64" fmla="*/ 654420 w 1031207"/>
                  <a:gd name="connsiteY64" fmla="*/ 257626 h 841401"/>
                  <a:gd name="connsiteX65" fmla="*/ 613743 w 1031207"/>
                  <a:gd name="connsiteY65" fmla="*/ 286712 h 841401"/>
                  <a:gd name="connsiteX66" fmla="*/ 540096 w 1031207"/>
                  <a:gd name="connsiteY66" fmla="*/ 278516 h 841401"/>
                  <a:gd name="connsiteX67" fmla="*/ 505449 w 1031207"/>
                  <a:gd name="connsiteY67" fmla="*/ 235954 h 841401"/>
                  <a:gd name="connsiteX68" fmla="*/ 507354 w 1031207"/>
                  <a:gd name="connsiteY68" fmla="*/ 171184 h 841401"/>
                  <a:gd name="connsiteX69" fmla="*/ 506056 w 1031207"/>
                  <a:gd name="connsiteY69" fmla="*/ 73485 h 841401"/>
                  <a:gd name="connsiteX70" fmla="*/ 451858 w 1031207"/>
                  <a:gd name="connsiteY70" fmla="*/ 11248 h 841401"/>
                  <a:gd name="connsiteX71" fmla="*/ 440212 w 1031207"/>
                  <a:gd name="connsiteY71" fmla="*/ 75864 h 841401"/>
                  <a:gd name="connsiteX72" fmla="*/ 436968 w 1031207"/>
                  <a:gd name="connsiteY72" fmla="*/ 132660 h 841401"/>
                  <a:gd name="connsiteX73" fmla="*/ 433796 w 1031207"/>
                  <a:gd name="connsiteY73" fmla="*/ 214465 h 841401"/>
                  <a:gd name="connsiteX0" fmla="*/ 433796 w 1031207"/>
                  <a:gd name="connsiteY0" fmla="*/ 214465 h 841401"/>
                  <a:gd name="connsiteX1" fmla="*/ 421629 w 1031207"/>
                  <a:gd name="connsiteY1" fmla="*/ 253099 h 841401"/>
                  <a:gd name="connsiteX2" fmla="*/ 394959 w 1031207"/>
                  <a:gd name="connsiteY2" fmla="*/ 262624 h 841401"/>
                  <a:gd name="connsiteX3" fmla="*/ 356331 w 1031207"/>
                  <a:gd name="connsiteY3" fmla="*/ 271935 h 841401"/>
                  <a:gd name="connsiteX4" fmla="*/ 313044 w 1031207"/>
                  <a:gd name="connsiteY4" fmla="*/ 289293 h 841401"/>
                  <a:gd name="connsiteX5" fmla="*/ 265419 w 1031207"/>
                  <a:gd name="connsiteY5" fmla="*/ 285484 h 841401"/>
                  <a:gd name="connsiteX6" fmla="*/ 219699 w 1031207"/>
                  <a:gd name="connsiteY6" fmla="*/ 272149 h 841401"/>
                  <a:gd name="connsiteX7" fmla="*/ 189219 w 1031207"/>
                  <a:gd name="connsiteY7" fmla="*/ 262624 h 841401"/>
                  <a:gd name="connsiteX8" fmla="*/ 156834 w 1031207"/>
                  <a:gd name="connsiteY8" fmla="*/ 239764 h 841401"/>
                  <a:gd name="connsiteX9" fmla="*/ 122074 w 1031207"/>
                  <a:gd name="connsiteY9" fmla="*/ 218050 h 841401"/>
                  <a:gd name="connsiteX10" fmla="*/ 101589 w 1031207"/>
                  <a:gd name="connsiteY10" fmla="*/ 203569 h 841401"/>
                  <a:gd name="connsiteX11" fmla="*/ 59679 w 1031207"/>
                  <a:gd name="connsiteY11" fmla="*/ 197854 h 841401"/>
                  <a:gd name="connsiteX12" fmla="*/ 48331 w 1031207"/>
                  <a:gd name="connsiteY12" fmla="*/ 241190 h 841401"/>
                  <a:gd name="connsiteX13" fmla="*/ 63490 w 1031207"/>
                  <a:gd name="connsiteY13" fmla="*/ 272150 h 841401"/>
                  <a:gd name="connsiteX14" fmla="*/ 124449 w 1031207"/>
                  <a:gd name="connsiteY14" fmla="*/ 289294 h 841401"/>
                  <a:gd name="connsiteX15" fmla="*/ 191124 w 1031207"/>
                  <a:gd name="connsiteY15" fmla="*/ 308344 h 841401"/>
                  <a:gd name="connsiteX16" fmla="*/ 226553 w 1031207"/>
                  <a:gd name="connsiteY16" fmla="*/ 323832 h 841401"/>
                  <a:gd name="connsiteX17" fmla="*/ 291209 w 1031207"/>
                  <a:gd name="connsiteY17" fmla="*/ 364030 h 841401"/>
                  <a:gd name="connsiteX18" fmla="*/ 301013 w 1031207"/>
                  <a:gd name="connsiteY18" fmla="*/ 410802 h 841401"/>
                  <a:gd name="connsiteX19" fmla="*/ 263514 w 1031207"/>
                  <a:gd name="connsiteY19" fmla="*/ 447409 h 841401"/>
                  <a:gd name="connsiteX20" fmla="*/ 217240 w 1031207"/>
                  <a:gd name="connsiteY20" fmla="*/ 459458 h 841401"/>
                  <a:gd name="connsiteX21" fmla="*/ 136827 w 1031207"/>
                  <a:gd name="connsiteY21" fmla="*/ 465397 h 841401"/>
                  <a:gd name="connsiteX22" fmla="*/ 88254 w 1031207"/>
                  <a:gd name="connsiteY22" fmla="*/ 468364 h 841401"/>
                  <a:gd name="connsiteX23" fmla="*/ 27294 w 1031207"/>
                  <a:gd name="connsiteY23" fmla="*/ 477889 h 841401"/>
                  <a:gd name="connsiteX24" fmla="*/ 624 w 1031207"/>
                  <a:gd name="connsiteY24" fmla="*/ 504559 h 841401"/>
                  <a:gd name="connsiteX25" fmla="*/ 51344 w 1031207"/>
                  <a:gd name="connsiteY25" fmla="*/ 547857 h 841401"/>
                  <a:gd name="connsiteX26" fmla="*/ 153024 w 1031207"/>
                  <a:gd name="connsiteY26" fmla="*/ 538849 h 841401"/>
                  <a:gd name="connsiteX27" fmla="*/ 268163 w 1031207"/>
                  <a:gd name="connsiteY27" fmla="*/ 519747 h 841401"/>
                  <a:gd name="connsiteX28" fmla="*/ 351144 w 1031207"/>
                  <a:gd name="connsiteY28" fmla="*/ 561709 h 841401"/>
                  <a:gd name="connsiteX29" fmla="*/ 362574 w 1031207"/>
                  <a:gd name="connsiteY29" fmla="*/ 609334 h 841401"/>
                  <a:gd name="connsiteX30" fmla="*/ 328284 w 1031207"/>
                  <a:gd name="connsiteY30" fmla="*/ 756019 h 841401"/>
                  <a:gd name="connsiteX31" fmla="*/ 355316 w 1031207"/>
                  <a:gd name="connsiteY31" fmla="*/ 827377 h 841401"/>
                  <a:gd name="connsiteX32" fmla="*/ 387339 w 1031207"/>
                  <a:gd name="connsiteY32" fmla="*/ 837934 h 841401"/>
                  <a:gd name="connsiteX33" fmla="*/ 400674 w 1031207"/>
                  <a:gd name="connsiteY33" fmla="*/ 784594 h 841401"/>
                  <a:gd name="connsiteX34" fmla="*/ 404484 w 1031207"/>
                  <a:gd name="connsiteY34" fmla="*/ 727444 h 841401"/>
                  <a:gd name="connsiteX35" fmla="*/ 421629 w 1031207"/>
                  <a:gd name="connsiteY35" fmla="*/ 672199 h 841401"/>
                  <a:gd name="connsiteX36" fmla="*/ 462031 w 1031207"/>
                  <a:gd name="connsiteY36" fmla="*/ 600072 h 841401"/>
                  <a:gd name="connsiteX37" fmla="*/ 521252 w 1031207"/>
                  <a:gd name="connsiteY37" fmla="*/ 565123 h 841401"/>
                  <a:gd name="connsiteX38" fmla="*/ 597090 w 1031207"/>
                  <a:gd name="connsiteY38" fmla="*/ 550915 h 841401"/>
                  <a:gd name="connsiteX39" fmla="*/ 705543 w 1031207"/>
                  <a:gd name="connsiteY39" fmla="*/ 612819 h 841401"/>
                  <a:gd name="connsiteX40" fmla="*/ 777864 w 1031207"/>
                  <a:gd name="connsiteY40" fmla="*/ 656959 h 841401"/>
                  <a:gd name="connsiteX41" fmla="*/ 802629 w 1031207"/>
                  <a:gd name="connsiteY41" fmla="*/ 632194 h 841401"/>
                  <a:gd name="connsiteX42" fmla="*/ 798819 w 1031207"/>
                  <a:gd name="connsiteY42" fmla="*/ 601714 h 841401"/>
                  <a:gd name="connsiteX43" fmla="*/ 760538 w 1031207"/>
                  <a:gd name="connsiteY43" fmla="*/ 562523 h 841401"/>
                  <a:gd name="connsiteX44" fmla="*/ 648324 w 1031207"/>
                  <a:gd name="connsiteY44" fmla="*/ 479794 h 841401"/>
                  <a:gd name="connsiteX45" fmla="*/ 644514 w 1031207"/>
                  <a:gd name="connsiteY45" fmla="*/ 462649 h 841401"/>
                  <a:gd name="connsiteX46" fmla="*/ 655944 w 1031207"/>
                  <a:gd name="connsiteY46" fmla="*/ 426454 h 841401"/>
                  <a:gd name="connsiteX47" fmla="*/ 724524 w 1031207"/>
                  <a:gd name="connsiteY47" fmla="*/ 405499 h 841401"/>
                  <a:gd name="connsiteX48" fmla="*/ 811480 w 1031207"/>
                  <a:gd name="connsiteY48" fmla="*/ 406906 h 841401"/>
                  <a:gd name="connsiteX49" fmla="*/ 903973 w 1031207"/>
                  <a:gd name="connsiteY49" fmla="*/ 417646 h 841401"/>
                  <a:gd name="connsiteX50" fmla="*/ 1000032 w 1031207"/>
                  <a:gd name="connsiteY50" fmla="*/ 426835 h 841401"/>
                  <a:gd name="connsiteX51" fmla="*/ 1030191 w 1031207"/>
                  <a:gd name="connsiteY51" fmla="*/ 402711 h 841401"/>
                  <a:gd name="connsiteX52" fmla="*/ 1018256 w 1031207"/>
                  <a:gd name="connsiteY52" fmla="*/ 377797 h 841401"/>
                  <a:gd name="connsiteX53" fmla="*/ 962631 w 1031207"/>
                  <a:gd name="connsiteY53" fmla="*/ 358029 h 841401"/>
                  <a:gd name="connsiteX54" fmla="*/ 825489 w 1031207"/>
                  <a:gd name="connsiteY54" fmla="*/ 357874 h 841401"/>
                  <a:gd name="connsiteX55" fmla="*/ 753553 w 1031207"/>
                  <a:gd name="connsiteY55" fmla="*/ 361702 h 841401"/>
                  <a:gd name="connsiteX56" fmla="*/ 669279 w 1031207"/>
                  <a:gd name="connsiteY56" fmla="*/ 369304 h 841401"/>
                  <a:gd name="connsiteX57" fmla="*/ 642609 w 1031207"/>
                  <a:gd name="connsiteY57" fmla="*/ 338824 h 841401"/>
                  <a:gd name="connsiteX58" fmla="*/ 674145 w 1031207"/>
                  <a:gd name="connsiteY58" fmla="*/ 304962 h 841401"/>
                  <a:gd name="connsiteX59" fmla="*/ 705474 w 1031207"/>
                  <a:gd name="connsiteY59" fmla="*/ 283579 h 841401"/>
                  <a:gd name="connsiteX60" fmla="*/ 741669 w 1031207"/>
                  <a:gd name="connsiteY60" fmla="*/ 251194 h 841401"/>
                  <a:gd name="connsiteX61" fmla="*/ 780761 w 1031207"/>
                  <a:gd name="connsiteY61" fmla="*/ 213846 h 841401"/>
                  <a:gd name="connsiteX62" fmla="*/ 744143 w 1031207"/>
                  <a:gd name="connsiteY62" fmla="*/ 201789 h 841401"/>
                  <a:gd name="connsiteX63" fmla="*/ 692139 w 1031207"/>
                  <a:gd name="connsiteY63" fmla="*/ 226429 h 841401"/>
                  <a:gd name="connsiteX64" fmla="*/ 654420 w 1031207"/>
                  <a:gd name="connsiteY64" fmla="*/ 257626 h 841401"/>
                  <a:gd name="connsiteX65" fmla="*/ 613743 w 1031207"/>
                  <a:gd name="connsiteY65" fmla="*/ 286712 h 841401"/>
                  <a:gd name="connsiteX66" fmla="*/ 540096 w 1031207"/>
                  <a:gd name="connsiteY66" fmla="*/ 278516 h 841401"/>
                  <a:gd name="connsiteX67" fmla="*/ 505449 w 1031207"/>
                  <a:gd name="connsiteY67" fmla="*/ 235954 h 841401"/>
                  <a:gd name="connsiteX68" fmla="*/ 507354 w 1031207"/>
                  <a:gd name="connsiteY68" fmla="*/ 171184 h 841401"/>
                  <a:gd name="connsiteX69" fmla="*/ 506056 w 1031207"/>
                  <a:gd name="connsiteY69" fmla="*/ 73485 h 841401"/>
                  <a:gd name="connsiteX70" fmla="*/ 451858 w 1031207"/>
                  <a:gd name="connsiteY70" fmla="*/ 11248 h 841401"/>
                  <a:gd name="connsiteX71" fmla="*/ 440212 w 1031207"/>
                  <a:gd name="connsiteY71" fmla="*/ 75864 h 841401"/>
                  <a:gd name="connsiteX72" fmla="*/ 436968 w 1031207"/>
                  <a:gd name="connsiteY72" fmla="*/ 132660 h 841401"/>
                  <a:gd name="connsiteX73" fmla="*/ 433796 w 1031207"/>
                  <a:gd name="connsiteY73" fmla="*/ 214465 h 841401"/>
                  <a:gd name="connsiteX0" fmla="*/ 433796 w 1031207"/>
                  <a:gd name="connsiteY0" fmla="*/ 214465 h 841401"/>
                  <a:gd name="connsiteX1" fmla="*/ 421629 w 1031207"/>
                  <a:gd name="connsiteY1" fmla="*/ 253099 h 841401"/>
                  <a:gd name="connsiteX2" fmla="*/ 394959 w 1031207"/>
                  <a:gd name="connsiteY2" fmla="*/ 262624 h 841401"/>
                  <a:gd name="connsiteX3" fmla="*/ 356331 w 1031207"/>
                  <a:gd name="connsiteY3" fmla="*/ 271935 h 841401"/>
                  <a:gd name="connsiteX4" fmla="*/ 313044 w 1031207"/>
                  <a:gd name="connsiteY4" fmla="*/ 289293 h 841401"/>
                  <a:gd name="connsiteX5" fmla="*/ 265419 w 1031207"/>
                  <a:gd name="connsiteY5" fmla="*/ 285484 h 841401"/>
                  <a:gd name="connsiteX6" fmla="*/ 219699 w 1031207"/>
                  <a:gd name="connsiteY6" fmla="*/ 272149 h 841401"/>
                  <a:gd name="connsiteX7" fmla="*/ 189219 w 1031207"/>
                  <a:gd name="connsiteY7" fmla="*/ 262624 h 841401"/>
                  <a:gd name="connsiteX8" fmla="*/ 156834 w 1031207"/>
                  <a:gd name="connsiteY8" fmla="*/ 239764 h 841401"/>
                  <a:gd name="connsiteX9" fmla="*/ 122074 w 1031207"/>
                  <a:gd name="connsiteY9" fmla="*/ 218050 h 841401"/>
                  <a:gd name="connsiteX10" fmla="*/ 101589 w 1031207"/>
                  <a:gd name="connsiteY10" fmla="*/ 203569 h 841401"/>
                  <a:gd name="connsiteX11" fmla="*/ 59679 w 1031207"/>
                  <a:gd name="connsiteY11" fmla="*/ 197854 h 841401"/>
                  <a:gd name="connsiteX12" fmla="*/ 48331 w 1031207"/>
                  <a:gd name="connsiteY12" fmla="*/ 241190 h 841401"/>
                  <a:gd name="connsiteX13" fmla="*/ 63490 w 1031207"/>
                  <a:gd name="connsiteY13" fmla="*/ 272150 h 841401"/>
                  <a:gd name="connsiteX14" fmla="*/ 124449 w 1031207"/>
                  <a:gd name="connsiteY14" fmla="*/ 289294 h 841401"/>
                  <a:gd name="connsiteX15" fmla="*/ 191124 w 1031207"/>
                  <a:gd name="connsiteY15" fmla="*/ 308344 h 841401"/>
                  <a:gd name="connsiteX16" fmla="*/ 226553 w 1031207"/>
                  <a:gd name="connsiteY16" fmla="*/ 323832 h 841401"/>
                  <a:gd name="connsiteX17" fmla="*/ 291209 w 1031207"/>
                  <a:gd name="connsiteY17" fmla="*/ 364030 h 841401"/>
                  <a:gd name="connsiteX18" fmla="*/ 301013 w 1031207"/>
                  <a:gd name="connsiteY18" fmla="*/ 410802 h 841401"/>
                  <a:gd name="connsiteX19" fmla="*/ 263514 w 1031207"/>
                  <a:gd name="connsiteY19" fmla="*/ 447409 h 841401"/>
                  <a:gd name="connsiteX20" fmla="*/ 217240 w 1031207"/>
                  <a:gd name="connsiteY20" fmla="*/ 459458 h 841401"/>
                  <a:gd name="connsiteX21" fmla="*/ 136827 w 1031207"/>
                  <a:gd name="connsiteY21" fmla="*/ 465397 h 841401"/>
                  <a:gd name="connsiteX22" fmla="*/ 88254 w 1031207"/>
                  <a:gd name="connsiteY22" fmla="*/ 468364 h 841401"/>
                  <a:gd name="connsiteX23" fmla="*/ 27294 w 1031207"/>
                  <a:gd name="connsiteY23" fmla="*/ 477889 h 841401"/>
                  <a:gd name="connsiteX24" fmla="*/ 624 w 1031207"/>
                  <a:gd name="connsiteY24" fmla="*/ 504559 h 841401"/>
                  <a:gd name="connsiteX25" fmla="*/ 51344 w 1031207"/>
                  <a:gd name="connsiteY25" fmla="*/ 547857 h 841401"/>
                  <a:gd name="connsiteX26" fmla="*/ 153024 w 1031207"/>
                  <a:gd name="connsiteY26" fmla="*/ 538849 h 841401"/>
                  <a:gd name="connsiteX27" fmla="*/ 268163 w 1031207"/>
                  <a:gd name="connsiteY27" fmla="*/ 519747 h 841401"/>
                  <a:gd name="connsiteX28" fmla="*/ 351144 w 1031207"/>
                  <a:gd name="connsiteY28" fmla="*/ 561709 h 841401"/>
                  <a:gd name="connsiteX29" fmla="*/ 362574 w 1031207"/>
                  <a:gd name="connsiteY29" fmla="*/ 609334 h 841401"/>
                  <a:gd name="connsiteX30" fmla="*/ 328284 w 1031207"/>
                  <a:gd name="connsiteY30" fmla="*/ 756019 h 841401"/>
                  <a:gd name="connsiteX31" fmla="*/ 355316 w 1031207"/>
                  <a:gd name="connsiteY31" fmla="*/ 827377 h 841401"/>
                  <a:gd name="connsiteX32" fmla="*/ 387339 w 1031207"/>
                  <a:gd name="connsiteY32" fmla="*/ 837934 h 841401"/>
                  <a:gd name="connsiteX33" fmla="*/ 400674 w 1031207"/>
                  <a:gd name="connsiteY33" fmla="*/ 784594 h 841401"/>
                  <a:gd name="connsiteX34" fmla="*/ 404484 w 1031207"/>
                  <a:gd name="connsiteY34" fmla="*/ 727444 h 841401"/>
                  <a:gd name="connsiteX35" fmla="*/ 421629 w 1031207"/>
                  <a:gd name="connsiteY35" fmla="*/ 672199 h 841401"/>
                  <a:gd name="connsiteX36" fmla="*/ 462031 w 1031207"/>
                  <a:gd name="connsiteY36" fmla="*/ 600072 h 841401"/>
                  <a:gd name="connsiteX37" fmla="*/ 521252 w 1031207"/>
                  <a:gd name="connsiteY37" fmla="*/ 565123 h 841401"/>
                  <a:gd name="connsiteX38" fmla="*/ 597090 w 1031207"/>
                  <a:gd name="connsiteY38" fmla="*/ 550915 h 841401"/>
                  <a:gd name="connsiteX39" fmla="*/ 705543 w 1031207"/>
                  <a:gd name="connsiteY39" fmla="*/ 612819 h 841401"/>
                  <a:gd name="connsiteX40" fmla="*/ 777864 w 1031207"/>
                  <a:gd name="connsiteY40" fmla="*/ 656959 h 841401"/>
                  <a:gd name="connsiteX41" fmla="*/ 802629 w 1031207"/>
                  <a:gd name="connsiteY41" fmla="*/ 632194 h 841401"/>
                  <a:gd name="connsiteX42" fmla="*/ 798819 w 1031207"/>
                  <a:gd name="connsiteY42" fmla="*/ 601714 h 841401"/>
                  <a:gd name="connsiteX43" fmla="*/ 760538 w 1031207"/>
                  <a:gd name="connsiteY43" fmla="*/ 562523 h 841401"/>
                  <a:gd name="connsiteX44" fmla="*/ 648324 w 1031207"/>
                  <a:gd name="connsiteY44" fmla="*/ 479794 h 841401"/>
                  <a:gd name="connsiteX45" fmla="*/ 644514 w 1031207"/>
                  <a:gd name="connsiteY45" fmla="*/ 462649 h 841401"/>
                  <a:gd name="connsiteX46" fmla="*/ 655944 w 1031207"/>
                  <a:gd name="connsiteY46" fmla="*/ 426454 h 841401"/>
                  <a:gd name="connsiteX47" fmla="*/ 724524 w 1031207"/>
                  <a:gd name="connsiteY47" fmla="*/ 405499 h 841401"/>
                  <a:gd name="connsiteX48" fmla="*/ 811480 w 1031207"/>
                  <a:gd name="connsiteY48" fmla="*/ 406906 h 841401"/>
                  <a:gd name="connsiteX49" fmla="*/ 903973 w 1031207"/>
                  <a:gd name="connsiteY49" fmla="*/ 417646 h 841401"/>
                  <a:gd name="connsiteX50" fmla="*/ 1000032 w 1031207"/>
                  <a:gd name="connsiteY50" fmla="*/ 426835 h 841401"/>
                  <a:gd name="connsiteX51" fmla="*/ 1030191 w 1031207"/>
                  <a:gd name="connsiteY51" fmla="*/ 402711 h 841401"/>
                  <a:gd name="connsiteX52" fmla="*/ 1018256 w 1031207"/>
                  <a:gd name="connsiteY52" fmla="*/ 377797 h 841401"/>
                  <a:gd name="connsiteX53" fmla="*/ 962631 w 1031207"/>
                  <a:gd name="connsiteY53" fmla="*/ 358029 h 841401"/>
                  <a:gd name="connsiteX54" fmla="*/ 825489 w 1031207"/>
                  <a:gd name="connsiteY54" fmla="*/ 357874 h 841401"/>
                  <a:gd name="connsiteX55" fmla="*/ 753553 w 1031207"/>
                  <a:gd name="connsiteY55" fmla="*/ 361702 h 841401"/>
                  <a:gd name="connsiteX56" fmla="*/ 669279 w 1031207"/>
                  <a:gd name="connsiteY56" fmla="*/ 369304 h 841401"/>
                  <a:gd name="connsiteX57" fmla="*/ 642609 w 1031207"/>
                  <a:gd name="connsiteY57" fmla="*/ 338824 h 841401"/>
                  <a:gd name="connsiteX58" fmla="*/ 674145 w 1031207"/>
                  <a:gd name="connsiteY58" fmla="*/ 304962 h 841401"/>
                  <a:gd name="connsiteX59" fmla="*/ 705474 w 1031207"/>
                  <a:gd name="connsiteY59" fmla="*/ 283579 h 841401"/>
                  <a:gd name="connsiteX60" fmla="*/ 741669 w 1031207"/>
                  <a:gd name="connsiteY60" fmla="*/ 251194 h 841401"/>
                  <a:gd name="connsiteX61" fmla="*/ 780761 w 1031207"/>
                  <a:gd name="connsiteY61" fmla="*/ 213846 h 841401"/>
                  <a:gd name="connsiteX62" fmla="*/ 744143 w 1031207"/>
                  <a:gd name="connsiteY62" fmla="*/ 201789 h 841401"/>
                  <a:gd name="connsiteX63" fmla="*/ 692139 w 1031207"/>
                  <a:gd name="connsiteY63" fmla="*/ 226429 h 841401"/>
                  <a:gd name="connsiteX64" fmla="*/ 654420 w 1031207"/>
                  <a:gd name="connsiteY64" fmla="*/ 257626 h 841401"/>
                  <a:gd name="connsiteX65" fmla="*/ 613743 w 1031207"/>
                  <a:gd name="connsiteY65" fmla="*/ 286712 h 841401"/>
                  <a:gd name="connsiteX66" fmla="*/ 540096 w 1031207"/>
                  <a:gd name="connsiteY66" fmla="*/ 278516 h 841401"/>
                  <a:gd name="connsiteX67" fmla="*/ 505449 w 1031207"/>
                  <a:gd name="connsiteY67" fmla="*/ 235954 h 841401"/>
                  <a:gd name="connsiteX68" fmla="*/ 507354 w 1031207"/>
                  <a:gd name="connsiteY68" fmla="*/ 171184 h 841401"/>
                  <a:gd name="connsiteX69" fmla="*/ 506056 w 1031207"/>
                  <a:gd name="connsiteY69" fmla="*/ 73485 h 841401"/>
                  <a:gd name="connsiteX70" fmla="*/ 451858 w 1031207"/>
                  <a:gd name="connsiteY70" fmla="*/ 11248 h 841401"/>
                  <a:gd name="connsiteX71" fmla="*/ 440212 w 1031207"/>
                  <a:gd name="connsiteY71" fmla="*/ 75864 h 841401"/>
                  <a:gd name="connsiteX72" fmla="*/ 436968 w 1031207"/>
                  <a:gd name="connsiteY72" fmla="*/ 132660 h 841401"/>
                  <a:gd name="connsiteX73" fmla="*/ 433796 w 1031207"/>
                  <a:gd name="connsiteY73" fmla="*/ 214465 h 841401"/>
                  <a:gd name="connsiteX0" fmla="*/ 433796 w 1031207"/>
                  <a:gd name="connsiteY0" fmla="*/ 214465 h 841401"/>
                  <a:gd name="connsiteX1" fmla="*/ 421629 w 1031207"/>
                  <a:gd name="connsiteY1" fmla="*/ 253099 h 841401"/>
                  <a:gd name="connsiteX2" fmla="*/ 394959 w 1031207"/>
                  <a:gd name="connsiteY2" fmla="*/ 262624 h 841401"/>
                  <a:gd name="connsiteX3" fmla="*/ 356331 w 1031207"/>
                  <a:gd name="connsiteY3" fmla="*/ 271935 h 841401"/>
                  <a:gd name="connsiteX4" fmla="*/ 313044 w 1031207"/>
                  <a:gd name="connsiteY4" fmla="*/ 289293 h 841401"/>
                  <a:gd name="connsiteX5" fmla="*/ 265419 w 1031207"/>
                  <a:gd name="connsiteY5" fmla="*/ 285484 h 841401"/>
                  <a:gd name="connsiteX6" fmla="*/ 219699 w 1031207"/>
                  <a:gd name="connsiteY6" fmla="*/ 272149 h 841401"/>
                  <a:gd name="connsiteX7" fmla="*/ 156834 w 1031207"/>
                  <a:gd name="connsiteY7" fmla="*/ 239764 h 841401"/>
                  <a:gd name="connsiteX8" fmla="*/ 122074 w 1031207"/>
                  <a:gd name="connsiteY8" fmla="*/ 218050 h 841401"/>
                  <a:gd name="connsiteX9" fmla="*/ 101589 w 1031207"/>
                  <a:gd name="connsiteY9" fmla="*/ 203569 h 841401"/>
                  <a:gd name="connsiteX10" fmla="*/ 59679 w 1031207"/>
                  <a:gd name="connsiteY10" fmla="*/ 197854 h 841401"/>
                  <a:gd name="connsiteX11" fmla="*/ 48331 w 1031207"/>
                  <a:gd name="connsiteY11" fmla="*/ 241190 h 841401"/>
                  <a:gd name="connsiteX12" fmla="*/ 63490 w 1031207"/>
                  <a:gd name="connsiteY12" fmla="*/ 272150 h 841401"/>
                  <a:gd name="connsiteX13" fmla="*/ 124449 w 1031207"/>
                  <a:gd name="connsiteY13" fmla="*/ 289294 h 841401"/>
                  <a:gd name="connsiteX14" fmla="*/ 191124 w 1031207"/>
                  <a:gd name="connsiteY14" fmla="*/ 308344 h 841401"/>
                  <a:gd name="connsiteX15" fmla="*/ 226553 w 1031207"/>
                  <a:gd name="connsiteY15" fmla="*/ 323832 h 841401"/>
                  <a:gd name="connsiteX16" fmla="*/ 291209 w 1031207"/>
                  <a:gd name="connsiteY16" fmla="*/ 364030 h 841401"/>
                  <a:gd name="connsiteX17" fmla="*/ 301013 w 1031207"/>
                  <a:gd name="connsiteY17" fmla="*/ 410802 h 841401"/>
                  <a:gd name="connsiteX18" fmla="*/ 263514 w 1031207"/>
                  <a:gd name="connsiteY18" fmla="*/ 447409 h 841401"/>
                  <a:gd name="connsiteX19" fmla="*/ 217240 w 1031207"/>
                  <a:gd name="connsiteY19" fmla="*/ 459458 h 841401"/>
                  <a:gd name="connsiteX20" fmla="*/ 136827 w 1031207"/>
                  <a:gd name="connsiteY20" fmla="*/ 465397 h 841401"/>
                  <a:gd name="connsiteX21" fmla="*/ 88254 w 1031207"/>
                  <a:gd name="connsiteY21" fmla="*/ 468364 h 841401"/>
                  <a:gd name="connsiteX22" fmla="*/ 27294 w 1031207"/>
                  <a:gd name="connsiteY22" fmla="*/ 477889 h 841401"/>
                  <a:gd name="connsiteX23" fmla="*/ 624 w 1031207"/>
                  <a:gd name="connsiteY23" fmla="*/ 504559 h 841401"/>
                  <a:gd name="connsiteX24" fmla="*/ 51344 w 1031207"/>
                  <a:gd name="connsiteY24" fmla="*/ 547857 h 841401"/>
                  <a:gd name="connsiteX25" fmla="*/ 153024 w 1031207"/>
                  <a:gd name="connsiteY25" fmla="*/ 538849 h 841401"/>
                  <a:gd name="connsiteX26" fmla="*/ 268163 w 1031207"/>
                  <a:gd name="connsiteY26" fmla="*/ 519747 h 841401"/>
                  <a:gd name="connsiteX27" fmla="*/ 351144 w 1031207"/>
                  <a:gd name="connsiteY27" fmla="*/ 561709 h 841401"/>
                  <a:gd name="connsiteX28" fmla="*/ 362574 w 1031207"/>
                  <a:gd name="connsiteY28" fmla="*/ 609334 h 841401"/>
                  <a:gd name="connsiteX29" fmla="*/ 328284 w 1031207"/>
                  <a:gd name="connsiteY29" fmla="*/ 756019 h 841401"/>
                  <a:gd name="connsiteX30" fmla="*/ 355316 w 1031207"/>
                  <a:gd name="connsiteY30" fmla="*/ 827377 h 841401"/>
                  <a:gd name="connsiteX31" fmla="*/ 387339 w 1031207"/>
                  <a:gd name="connsiteY31" fmla="*/ 837934 h 841401"/>
                  <a:gd name="connsiteX32" fmla="*/ 400674 w 1031207"/>
                  <a:gd name="connsiteY32" fmla="*/ 784594 h 841401"/>
                  <a:gd name="connsiteX33" fmla="*/ 404484 w 1031207"/>
                  <a:gd name="connsiteY33" fmla="*/ 727444 h 841401"/>
                  <a:gd name="connsiteX34" fmla="*/ 421629 w 1031207"/>
                  <a:gd name="connsiteY34" fmla="*/ 672199 h 841401"/>
                  <a:gd name="connsiteX35" fmla="*/ 462031 w 1031207"/>
                  <a:gd name="connsiteY35" fmla="*/ 600072 h 841401"/>
                  <a:gd name="connsiteX36" fmla="*/ 521252 w 1031207"/>
                  <a:gd name="connsiteY36" fmla="*/ 565123 h 841401"/>
                  <a:gd name="connsiteX37" fmla="*/ 597090 w 1031207"/>
                  <a:gd name="connsiteY37" fmla="*/ 550915 h 841401"/>
                  <a:gd name="connsiteX38" fmla="*/ 705543 w 1031207"/>
                  <a:gd name="connsiteY38" fmla="*/ 612819 h 841401"/>
                  <a:gd name="connsiteX39" fmla="*/ 777864 w 1031207"/>
                  <a:gd name="connsiteY39" fmla="*/ 656959 h 841401"/>
                  <a:gd name="connsiteX40" fmla="*/ 802629 w 1031207"/>
                  <a:gd name="connsiteY40" fmla="*/ 632194 h 841401"/>
                  <a:gd name="connsiteX41" fmla="*/ 798819 w 1031207"/>
                  <a:gd name="connsiteY41" fmla="*/ 601714 h 841401"/>
                  <a:gd name="connsiteX42" fmla="*/ 760538 w 1031207"/>
                  <a:gd name="connsiteY42" fmla="*/ 562523 h 841401"/>
                  <a:gd name="connsiteX43" fmla="*/ 648324 w 1031207"/>
                  <a:gd name="connsiteY43" fmla="*/ 479794 h 841401"/>
                  <a:gd name="connsiteX44" fmla="*/ 644514 w 1031207"/>
                  <a:gd name="connsiteY44" fmla="*/ 462649 h 841401"/>
                  <a:gd name="connsiteX45" fmla="*/ 655944 w 1031207"/>
                  <a:gd name="connsiteY45" fmla="*/ 426454 h 841401"/>
                  <a:gd name="connsiteX46" fmla="*/ 724524 w 1031207"/>
                  <a:gd name="connsiteY46" fmla="*/ 405499 h 841401"/>
                  <a:gd name="connsiteX47" fmla="*/ 811480 w 1031207"/>
                  <a:gd name="connsiteY47" fmla="*/ 406906 h 841401"/>
                  <a:gd name="connsiteX48" fmla="*/ 903973 w 1031207"/>
                  <a:gd name="connsiteY48" fmla="*/ 417646 h 841401"/>
                  <a:gd name="connsiteX49" fmla="*/ 1000032 w 1031207"/>
                  <a:gd name="connsiteY49" fmla="*/ 426835 h 841401"/>
                  <a:gd name="connsiteX50" fmla="*/ 1030191 w 1031207"/>
                  <a:gd name="connsiteY50" fmla="*/ 402711 h 841401"/>
                  <a:gd name="connsiteX51" fmla="*/ 1018256 w 1031207"/>
                  <a:gd name="connsiteY51" fmla="*/ 377797 h 841401"/>
                  <a:gd name="connsiteX52" fmla="*/ 962631 w 1031207"/>
                  <a:gd name="connsiteY52" fmla="*/ 358029 h 841401"/>
                  <a:gd name="connsiteX53" fmla="*/ 825489 w 1031207"/>
                  <a:gd name="connsiteY53" fmla="*/ 357874 h 841401"/>
                  <a:gd name="connsiteX54" fmla="*/ 753553 w 1031207"/>
                  <a:gd name="connsiteY54" fmla="*/ 361702 h 841401"/>
                  <a:gd name="connsiteX55" fmla="*/ 669279 w 1031207"/>
                  <a:gd name="connsiteY55" fmla="*/ 369304 h 841401"/>
                  <a:gd name="connsiteX56" fmla="*/ 642609 w 1031207"/>
                  <a:gd name="connsiteY56" fmla="*/ 338824 h 841401"/>
                  <a:gd name="connsiteX57" fmla="*/ 674145 w 1031207"/>
                  <a:gd name="connsiteY57" fmla="*/ 304962 h 841401"/>
                  <a:gd name="connsiteX58" fmla="*/ 705474 w 1031207"/>
                  <a:gd name="connsiteY58" fmla="*/ 283579 h 841401"/>
                  <a:gd name="connsiteX59" fmla="*/ 741669 w 1031207"/>
                  <a:gd name="connsiteY59" fmla="*/ 251194 h 841401"/>
                  <a:gd name="connsiteX60" fmla="*/ 780761 w 1031207"/>
                  <a:gd name="connsiteY60" fmla="*/ 213846 h 841401"/>
                  <a:gd name="connsiteX61" fmla="*/ 744143 w 1031207"/>
                  <a:gd name="connsiteY61" fmla="*/ 201789 h 841401"/>
                  <a:gd name="connsiteX62" fmla="*/ 692139 w 1031207"/>
                  <a:gd name="connsiteY62" fmla="*/ 226429 h 841401"/>
                  <a:gd name="connsiteX63" fmla="*/ 654420 w 1031207"/>
                  <a:gd name="connsiteY63" fmla="*/ 257626 h 841401"/>
                  <a:gd name="connsiteX64" fmla="*/ 613743 w 1031207"/>
                  <a:gd name="connsiteY64" fmla="*/ 286712 h 841401"/>
                  <a:gd name="connsiteX65" fmla="*/ 540096 w 1031207"/>
                  <a:gd name="connsiteY65" fmla="*/ 278516 h 841401"/>
                  <a:gd name="connsiteX66" fmla="*/ 505449 w 1031207"/>
                  <a:gd name="connsiteY66" fmla="*/ 235954 h 841401"/>
                  <a:gd name="connsiteX67" fmla="*/ 507354 w 1031207"/>
                  <a:gd name="connsiteY67" fmla="*/ 171184 h 841401"/>
                  <a:gd name="connsiteX68" fmla="*/ 506056 w 1031207"/>
                  <a:gd name="connsiteY68" fmla="*/ 73485 h 841401"/>
                  <a:gd name="connsiteX69" fmla="*/ 451858 w 1031207"/>
                  <a:gd name="connsiteY69" fmla="*/ 11248 h 841401"/>
                  <a:gd name="connsiteX70" fmla="*/ 440212 w 1031207"/>
                  <a:gd name="connsiteY70" fmla="*/ 75864 h 841401"/>
                  <a:gd name="connsiteX71" fmla="*/ 436968 w 1031207"/>
                  <a:gd name="connsiteY71" fmla="*/ 132660 h 841401"/>
                  <a:gd name="connsiteX72" fmla="*/ 433796 w 1031207"/>
                  <a:gd name="connsiteY72" fmla="*/ 214465 h 841401"/>
                  <a:gd name="connsiteX0" fmla="*/ 433796 w 1031207"/>
                  <a:gd name="connsiteY0" fmla="*/ 214465 h 841401"/>
                  <a:gd name="connsiteX1" fmla="*/ 421629 w 1031207"/>
                  <a:gd name="connsiteY1" fmla="*/ 253099 h 841401"/>
                  <a:gd name="connsiteX2" fmla="*/ 394959 w 1031207"/>
                  <a:gd name="connsiteY2" fmla="*/ 262624 h 841401"/>
                  <a:gd name="connsiteX3" fmla="*/ 356331 w 1031207"/>
                  <a:gd name="connsiteY3" fmla="*/ 271935 h 841401"/>
                  <a:gd name="connsiteX4" fmla="*/ 313044 w 1031207"/>
                  <a:gd name="connsiteY4" fmla="*/ 289293 h 841401"/>
                  <a:gd name="connsiteX5" fmla="*/ 265419 w 1031207"/>
                  <a:gd name="connsiteY5" fmla="*/ 285484 h 841401"/>
                  <a:gd name="connsiteX6" fmla="*/ 156834 w 1031207"/>
                  <a:gd name="connsiteY6" fmla="*/ 239764 h 841401"/>
                  <a:gd name="connsiteX7" fmla="*/ 122074 w 1031207"/>
                  <a:gd name="connsiteY7" fmla="*/ 218050 h 841401"/>
                  <a:gd name="connsiteX8" fmla="*/ 101589 w 1031207"/>
                  <a:gd name="connsiteY8" fmla="*/ 203569 h 841401"/>
                  <a:gd name="connsiteX9" fmla="*/ 59679 w 1031207"/>
                  <a:gd name="connsiteY9" fmla="*/ 197854 h 841401"/>
                  <a:gd name="connsiteX10" fmla="*/ 48331 w 1031207"/>
                  <a:gd name="connsiteY10" fmla="*/ 241190 h 841401"/>
                  <a:gd name="connsiteX11" fmla="*/ 63490 w 1031207"/>
                  <a:gd name="connsiteY11" fmla="*/ 272150 h 841401"/>
                  <a:gd name="connsiteX12" fmla="*/ 124449 w 1031207"/>
                  <a:gd name="connsiteY12" fmla="*/ 289294 h 841401"/>
                  <a:gd name="connsiteX13" fmla="*/ 191124 w 1031207"/>
                  <a:gd name="connsiteY13" fmla="*/ 308344 h 841401"/>
                  <a:gd name="connsiteX14" fmla="*/ 226553 w 1031207"/>
                  <a:gd name="connsiteY14" fmla="*/ 323832 h 841401"/>
                  <a:gd name="connsiteX15" fmla="*/ 291209 w 1031207"/>
                  <a:gd name="connsiteY15" fmla="*/ 364030 h 841401"/>
                  <a:gd name="connsiteX16" fmla="*/ 301013 w 1031207"/>
                  <a:gd name="connsiteY16" fmla="*/ 410802 h 841401"/>
                  <a:gd name="connsiteX17" fmla="*/ 263514 w 1031207"/>
                  <a:gd name="connsiteY17" fmla="*/ 447409 h 841401"/>
                  <a:gd name="connsiteX18" fmla="*/ 217240 w 1031207"/>
                  <a:gd name="connsiteY18" fmla="*/ 459458 h 841401"/>
                  <a:gd name="connsiteX19" fmla="*/ 136827 w 1031207"/>
                  <a:gd name="connsiteY19" fmla="*/ 465397 h 841401"/>
                  <a:gd name="connsiteX20" fmla="*/ 88254 w 1031207"/>
                  <a:gd name="connsiteY20" fmla="*/ 468364 h 841401"/>
                  <a:gd name="connsiteX21" fmla="*/ 27294 w 1031207"/>
                  <a:gd name="connsiteY21" fmla="*/ 477889 h 841401"/>
                  <a:gd name="connsiteX22" fmla="*/ 624 w 1031207"/>
                  <a:gd name="connsiteY22" fmla="*/ 504559 h 841401"/>
                  <a:gd name="connsiteX23" fmla="*/ 51344 w 1031207"/>
                  <a:gd name="connsiteY23" fmla="*/ 547857 h 841401"/>
                  <a:gd name="connsiteX24" fmla="*/ 153024 w 1031207"/>
                  <a:gd name="connsiteY24" fmla="*/ 538849 h 841401"/>
                  <a:gd name="connsiteX25" fmla="*/ 268163 w 1031207"/>
                  <a:gd name="connsiteY25" fmla="*/ 519747 h 841401"/>
                  <a:gd name="connsiteX26" fmla="*/ 351144 w 1031207"/>
                  <a:gd name="connsiteY26" fmla="*/ 561709 h 841401"/>
                  <a:gd name="connsiteX27" fmla="*/ 362574 w 1031207"/>
                  <a:gd name="connsiteY27" fmla="*/ 609334 h 841401"/>
                  <a:gd name="connsiteX28" fmla="*/ 328284 w 1031207"/>
                  <a:gd name="connsiteY28" fmla="*/ 756019 h 841401"/>
                  <a:gd name="connsiteX29" fmla="*/ 355316 w 1031207"/>
                  <a:gd name="connsiteY29" fmla="*/ 827377 h 841401"/>
                  <a:gd name="connsiteX30" fmla="*/ 387339 w 1031207"/>
                  <a:gd name="connsiteY30" fmla="*/ 837934 h 841401"/>
                  <a:gd name="connsiteX31" fmla="*/ 400674 w 1031207"/>
                  <a:gd name="connsiteY31" fmla="*/ 784594 h 841401"/>
                  <a:gd name="connsiteX32" fmla="*/ 404484 w 1031207"/>
                  <a:gd name="connsiteY32" fmla="*/ 727444 h 841401"/>
                  <a:gd name="connsiteX33" fmla="*/ 421629 w 1031207"/>
                  <a:gd name="connsiteY33" fmla="*/ 672199 h 841401"/>
                  <a:gd name="connsiteX34" fmla="*/ 462031 w 1031207"/>
                  <a:gd name="connsiteY34" fmla="*/ 600072 h 841401"/>
                  <a:gd name="connsiteX35" fmla="*/ 521252 w 1031207"/>
                  <a:gd name="connsiteY35" fmla="*/ 565123 h 841401"/>
                  <a:gd name="connsiteX36" fmla="*/ 597090 w 1031207"/>
                  <a:gd name="connsiteY36" fmla="*/ 550915 h 841401"/>
                  <a:gd name="connsiteX37" fmla="*/ 705543 w 1031207"/>
                  <a:gd name="connsiteY37" fmla="*/ 612819 h 841401"/>
                  <a:gd name="connsiteX38" fmla="*/ 777864 w 1031207"/>
                  <a:gd name="connsiteY38" fmla="*/ 656959 h 841401"/>
                  <a:gd name="connsiteX39" fmla="*/ 802629 w 1031207"/>
                  <a:gd name="connsiteY39" fmla="*/ 632194 h 841401"/>
                  <a:gd name="connsiteX40" fmla="*/ 798819 w 1031207"/>
                  <a:gd name="connsiteY40" fmla="*/ 601714 h 841401"/>
                  <a:gd name="connsiteX41" fmla="*/ 760538 w 1031207"/>
                  <a:gd name="connsiteY41" fmla="*/ 562523 h 841401"/>
                  <a:gd name="connsiteX42" fmla="*/ 648324 w 1031207"/>
                  <a:gd name="connsiteY42" fmla="*/ 479794 h 841401"/>
                  <a:gd name="connsiteX43" fmla="*/ 644514 w 1031207"/>
                  <a:gd name="connsiteY43" fmla="*/ 462649 h 841401"/>
                  <a:gd name="connsiteX44" fmla="*/ 655944 w 1031207"/>
                  <a:gd name="connsiteY44" fmla="*/ 426454 h 841401"/>
                  <a:gd name="connsiteX45" fmla="*/ 724524 w 1031207"/>
                  <a:gd name="connsiteY45" fmla="*/ 405499 h 841401"/>
                  <a:gd name="connsiteX46" fmla="*/ 811480 w 1031207"/>
                  <a:gd name="connsiteY46" fmla="*/ 406906 h 841401"/>
                  <a:gd name="connsiteX47" fmla="*/ 903973 w 1031207"/>
                  <a:gd name="connsiteY47" fmla="*/ 417646 h 841401"/>
                  <a:gd name="connsiteX48" fmla="*/ 1000032 w 1031207"/>
                  <a:gd name="connsiteY48" fmla="*/ 426835 h 841401"/>
                  <a:gd name="connsiteX49" fmla="*/ 1030191 w 1031207"/>
                  <a:gd name="connsiteY49" fmla="*/ 402711 h 841401"/>
                  <a:gd name="connsiteX50" fmla="*/ 1018256 w 1031207"/>
                  <a:gd name="connsiteY50" fmla="*/ 377797 h 841401"/>
                  <a:gd name="connsiteX51" fmla="*/ 962631 w 1031207"/>
                  <a:gd name="connsiteY51" fmla="*/ 358029 h 841401"/>
                  <a:gd name="connsiteX52" fmla="*/ 825489 w 1031207"/>
                  <a:gd name="connsiteY52" fmla="*/ 357874 h 841401"/>
                  <a:gd name="connsiteX53" fmla="*/ 753553 w 1031207"/>
                  <a:gd name="connsiteY53" fmla="*/ 361702 h 841401"/>
                  <a:gd name="connsiteX54" fmla="*/ 669279 w 1031207"/>
                  <a:gd name="connsiteY54" fmla="*/ 369304 h 841401"/>
                  <a:gd name="connsiteX55" fmla="*/ 642609 w 1031207"/>
                  <a:gd name="connsiteY55" fmla="*/ 338824 h 841401"/>
                  <a:gd name="connsiteX56" fmla="*/ 674145 w 1031207"/>
                  <a:gd name="connsiteY56" fmla="*/ 304962 h 841401"/>
                  <a:gd name="connsiteX57" fmla="*/ 705474 w 1031207"/>
                  <a:gd name="connsiteY57" fmla="*/ 283579 h 841401"/>
                  <a:gd name="connsiteX58" fmla="*/ 741669 w 1031207"/>
                  <a:gd name="connsiteY58" fmla="*/ 251194 h 841401"/>
                  <a:gd name="connsiteX59" fmla="*/ 780761 w 1031207"/>
                  <a:gd name="connsiteY59" fmla="*/ 213846 h 841401"/>
                  <a:gd name="connsiteX60" fmla="*/ 744143 w 1031207"/>
                  <a:gd name="connsiteY60" fmla="*/ 201789 h 841401"/>
                  <a:gd name="connsiteX61" fmla="*/ 692139 w 1031207"/>
                  <a:gd name="connsiteY61" fmla="*/ 226429 h 841401"/>
                  <a:gd name="connsiteX62" fmla="*/ 654420 w 1031207"/>
                  <a:gd name="connsiteY62" fmla="*/ 257626 h 841401"/>
                  <a:gd name="connsiteX63" fmla="*/ 613743 w 1031207"/>
                  <a:gd name="connsiteY63" fmla="*/ 286712 h 841401"/>
                  <a:gd name="connsiteX64" fmla="*/ 540096 w 1031207"/>
                  <a:gd name="connsiteY64" fmla="*/ 278516 h 841401"/>
                  <a:gd name="connsiteX65" fmla="*/ 505449 w 1031207"/>
                  <a:gd name="connsiteY65" fmla="*/ 235954 h 841401"/>
                  <a:gd name="connsiteX66" fmla="*/ 507354 w 1031207"/>
                  <a:gd name="connsiteY66" fmla="*/ 171184 h 841401"/>
                  <a:gd name="connsiteX67" fmla="*/ 506056 w 1031207"/>
                  <a:gd name="connsiteY67" fmla="*/ 73485 h 841401"/>
                  <a:gd name="connsiteX68" fmla="*/ 451858 w 1031207"/>
                  <a:gd name="connsiteY68" fmla="*/ 11248 h 841401"/>
                  <a:gd name="connsiteX69" fmla="*/ 440212 w 1031207"/>
                  <a:gd name="connsiteY69" fmla="*/ 75864 h 841401"/>
                  <a:gd name="connsiteX70" fmla="*/ 436968 w 1031207"/>
                  <a:gd name="connsiteY70" fmla="*/ 132660 h 841401"/>
                  <a:gd name="connsiteX71" fmla="*/ 433796 w 1031207"/>
                  <a:gd name="connsiteY71" fmla="*/ 214465 h 841401"/>
                  <a:gd name="connsiteX0" fmla="*/ 433796 w 1031207"/>
                  <a:gd name="connsiteY0" fmla="*/ 214465 h 841401"/>
                  <a:gd name="connsiteX1" fmla="*/ 421629 w 1031207"/>
                  <a:gd name="connsiteY1" fmla="*/ 253099 h 841401"/>
                  <a:gd name="connsiteX2" fmla="*/ 394959 w 1031207"/>
                  <a:gd name="connsiteY2" fmla="*/ 262624 h 841401"/>
                  <a:gd name="connsiteX3" fmla="*/ 356331 w 1031207"/>
                  <a:gd name="connsiteY3" fmla="*/ 271935 h 841401"/>
                  <a:gd name="connsiteX4" fmla="*/ 313044 w 1031207"/>
                  <a:gd name="connsiteY4" fmla="*/ 289293 h 841401"/>
                  <a:gd name="connsiteX5" fmla="*/ 265419 w 1031207"/>
                  <a:gd name="connsiteY5" fmla="*/ 285484 h 841401"/>
                  <a:gd name="connsiteX6" fmla="*/ 156834 w 1031207"/>
                  <a:gd name="connsiteY6" fmla="*/ 239764 h 841401"/>
                  <a:gd name="connsiteX7" fmla="*/ 101589 w 1031207"/>
                  <a:gd name="connsiteY7" fmla="*/ 203569 h 841401"/>
                  <a:gd name="connsiteX8" fmla="*/ 59679 w 1031207"/>
                  <a:gd name="connsiteY8" fmla="*/ 197854 h 841401"/>
                  <a:gd name="connsiteX9" fmla="*/ 48331 w 1031207"/>
                  <a:gd name="connsiteY9" fmla="*/ 241190 h 841401"/>
                  <a:gd name="connsiteX10" fmla="*/ 63490 w 1031207"/>
                  <a:gd name="connsiteY10" fmla="*/ 272150 h 841401"/>
                  <a:gd name="connsiteX11" fmla="*/ 124449 w 1031207"/>
                  <a:gd name="connsiteY11" fmla="*/ 289294 h 841401"/>
                  <a:gd name="connsiteX12" fmla="*/ 191124 w 1031207"/>
                  <a:gd name="connsiteY12" fmla="*/ 308344 h 841401"/>
                  <a:gd name="connsiteX13" fmla="*/ 226553 w 1031207"/>
                  <a:gd name="connsiteY13" fmla="*/ 323832 h 841401"/>
                  <a:gd name="connsiteX14" fmla="*/ 291209 w 1031207"/>
                  <a:gd name="connsiteY14" fmla="*/ 364030 h 841401"/>
                  <a:gd name="connsiteX15" fmla="*/ 301013 w 1031207"/>
                  <a:gd name="connsiteY15" fmla="*/ 410802 h 841401"/>
                  <a:gd name="connsiteX16" fmla="*/ 263514 w 1031207"/>
                  <a:gd name="connsiteY16" fmla="*/ 447409 h 841401"/>
                  <a:gd name="connsiteX17" fmla="*/ 217240 w 1031207"/>
                  <a:gd name="connsiteY17" fmla="*/ 459458 h 841401"/>
                  <a:gd name="connsiteX18" fmla="*/ 136827 w 1031207"/>
                  <a:gd name="connsiteY18" fmla="*/ 465397 h 841401"/>
                  <a:gd name="connsiteX19" fmla="*/ 88254 w 1031207"/>
                  <a:gd name="connsiteY19" fmla="*/ 468364 h 841401"/>
                  <a:gd name="connsiteX20" fmla="*/ 27294 w 1031207"/>
                  <a:gd name="connsiteY20" fmla="*/ 477889 h 841401"/>
                  <a:gd name="connsiteX21" fmla="*/ 624 w 1031207"/>
                  <a:gd name="connsiteY21" fmla="*/ 504559 h 841401"/>
                  <a:gd name="connsiteX22" fmla="*/ 51344 w 1031207"/>
                  <a:gd name="connsiteY22" fmla="*/ 547857 h 841401"/>
                  <a:gd name="connsiteX23" fmla="*/ 153024 w 1031207"/>
                  <a:gd name="connsiteY23" fmla="*/ 538849 h 841401"/>
                  <a:gd name="connsiteX24" fmla="*/ 268163 w 1031207"/>
                  <a:gd name="connsiteY24" fmla="*/ 519747 h 841401"/>
                  <a:gd name="connsiteX25" fmla="*/ 351144 w 1031207"/>
                  <a:gd name="connsiteY25" fmla="*/ 561709 h 841401"/>
                  <a:gd name="connsiteX26" fmla="*/ 362574 w 1031207"/>
                  <a:gd name="connsiteY26" fmla="*/ 609334 h 841401"/>
                  <a:gd name="connsiteX27" fmla="*/ 328284 w 1031207"/>
                  <a:gd name="connsiteY27" fmla="*/ 756019 h 841401"/>
                  <a:gd name="connsiteX28" fmla="*/ 355316 w 1031207"/>
                  <a:gd name="connsiteY28" fmla="*/ 827377 h 841401"/>
                  <a:gd name="connsiteX29" fmla="*/ 387339 w 1031207"/>
                  <a:gd name="connsiteY29" fmla="*/ 837934 h 841401"/>
                  <a:gd name="connsiteX30" fmla="*/ 400674 w 1031207"/>
                  <a:gd name="connsiteY30" fmla="*/ 784594 h 841401"/>
                  <a:gd name="connsiteX31" fmla="*/ 404484 w 1031207"/>
                  <a:gd name="connsiteY31" fmla="*/ 727444 h 841401"/>
                  <a:gd name="connsiteX32" fmla="*/ 421629 w 1031207"/>
                  <a:gd name="connsiteY32" fmla="*/ 672199 h 841401"/>
                  <a:gd name="connsiteX33" fmla="*/ 462031 w 1031207"/>
                  <a:gd name="connsiteY33" fmla="*/ 600072 h 841401"/>
                  <a:gd name="connsiteX34" fmla="*/ 521252 w 1031207"/>
                  <a:gd name="connsiteY34" fmla="*/ 565123 h 841401"/>
                  <a:gd name="connsiteX35" fmla="*/ 597090 w 1031207"/>
                  <a:gd name="connsiteY35" fmla="*/ 550915 h 841401"/>
                  <a:gd name="connsiteX36" fmla="*/ 705543 w 1031207"/>
                  <a:gd name="connsiteY36" fmla="*/ 612819 h 841401"/>
                  <a:gd name="connsiteX37" fmla="*/ 777864 w 1031207"/>
                  <a:gd name="connsiteY37" fmla="*/ 656959 h 841401"/>
                  <a:gd name="connsiteX38" fmla="*/ 802629 w 1031207"/>
                  <a:gd name="connsiteY38" fmla="*/ 632194 h 841401"/>
                  <a:gd name="connsiteX39" fmla="*/ 798819 w 1031207"/>
                  <a:gd name="connsiteY39" fmla="*/ 601714 h 841401"/>
                  <a:gd name="connsiteX40" fmla="*/ 760538 w 1031207"/>
                  <a:gd name="connsiteY40" fmla="*/ 562523 h 841401"/>
                  <a:gd name="connsiteX41" fmla="*/ 648324 w 1031207"/>
                  <a:gd name="connsiteY41" fmla="*/ 479794 h 841401"/>
                  <a:gd name="connsiteX42" fmla="*/ 644514 w 1031207"/>
                  <a:gd name="connsiteY42" fmla="*/ 462649 h 841401"/>
                  <a:gd name="connsiteX43" fmla="*/ 655944 w 1031207"/>
                  <a:gd name="connsiteY43" fmla="*/ 426454 h 841401"/>
                  <a:gd name="connsiteX44" fmla="*/ 724524 w 1031207"/>
                  <a:gd name="connsiteY44" fmla="*/ 405499 h 841401"/>
                  <a:gd name="connsiteX45" fmla="*/ 811480 w 1031207"/>
                  <a:gd name="connsiteY45" fmla="*/ 406906 h 841401"/>
                  <a:gd name="connsiteX46" fmla="*/ 903973 w 1031207"/>
                  <a:gd name="connsiteY46" fmla="*/ 417646 h 841401"/>
                  <a:gd name="connsiteX47" fmla="*/ 1000032 w 1031207"/>
                  <a:gd name="connsiteY47" fmla="*/ 426835 h 841401"/>
                  <a:gd name="connsiteX48" fmla="*/ 1030191 w 1031207"/>
                  <a:gd name="connsiteY48" fmla="*/ 402711 h 841401"/>
                  <a:gd name="connsiteX49" fmla="*/ 1018256 w 1031207"/>
                  <a:gd name="connsiteY49" fmla="*/ 377797 h 841401"/>
                  <a:gd name="connsiteX50" fmla="*/ 962631 w 1031207"/>
                  <a:gd name="connsiteY50" fmla="*/ 358029 h 841401"/>
                  <a:gd name="connsiteX51" fmla="*/ 825489 w 1031207"/>
                  <a:gd name="connsiteY51" fmla="*/ 357874 h 841401"/>
                  <a:gd name="connsiteX52" fmla="*/ 753553 w 1031207"/>
                  <a:gd name="connsiteY52" fmla="*/ 361702 h 841401"/>
                  <a:gd name="connsiteX53" fmla="*/ 669279 w 1031207"/>
                  <a:gd name="connsiteY53" fmla="*/ 369304 h 841401"/>
                  <a:gd name="connsiteX54" fmla="*/ 642609 w 1031207"/>
                  <a:gd name="connsiteY54" fmla="*/ 338824 h 841401"/>
                  <a:gd name="connsiteX55" fmla="*/ 674145 w 1031207"/>
                  <a:gd name="connsiteY55" fmla="*/ 304962 h 841401"/>
                  <a:gd name="connsiteX56" fmla="*/ 705474 w 1031207"/>
                  <a:gd name="connsiteY56" fmla="*/ 283579 h 841401"/>
                  <a:gd name="connsiteX57" fmla="*/ 741669 w 1031207"/>
                  <a:gd name="connsiteY57" fmla="*/ 251194 h 841401"/>
                  <a:gd name="connsiteX58" fmla="*/ 780761 w 1031207"/>
                  <a:gd name="connsiteY58" fmla="*/ 213846 h 841401"/>
                  <a:gd name="connsiteX59" fmla="*/ 744143 w 1031207"/>
                  <a:gd name="connsiteY59" fmla="*/ 201789 h 841401"/>
                  <a:gd name="connsiteX60" fmla="*/ 692139 w 1031207"/>
                  <a:gd name="connsiteY60" fmla="*/ 226429 h 841401"/>
                  <a:gd name="connsiteX61" fmla="*/ 654420 w 1031207"/>
                  <a:gd name="connsiteY61" fmla="*/ 257626 h 841401"/>
                  <a:gd name="connsiteX62" fmla="*/ 613743 w 1031207"/>
                  <a:gd name="connsiteY62" fmla="*/ 286712 h 841401"/>
                  <a:gd name="connsiteX63" fmla="*/ 540096 w 1031207"/>
                  <a:gd name="connsiteY63" fmla="*/ 278516 h 841401"/>
                  <a:gd name="connsiteX64" fmla="*/ 505449 w 1031207"/>
                  <a:gd name="connsiteY64" fmla="*/ 235954 h 841401"/>
                  <a:gd name="connsiteX65" fmla="*/ 507354 w 1031207"/>
                  <a:gd name="connsiteY65" fmla="*/ 171184 h 841401"/>
                  <a:gd name="connsiteX66" fmla="*/ 506056 w 1031207"/>
                  <a:gd name="connsiteY66" fmla="*/ 73485 h 841401"/>
                  <a:gd name="connsiteX67" fmla="*/ 451858 w 1031207"/>
                  <a:gd name="connsiteY67" fmla="*/ 11248 h 841401"/>
                  <a:gd name="connsiteX68" fmla="*/ 440212 w 1031207"/>
                  <a:gd name="connsiteY68" fmla="*/ 75864 h 841401"/>
                  <a:gd name="connsiteX69" fmla="*/ 436968 w 1031207"/>
                  <a:gd name="connsiteY69" fmla="*/ 132660 h 841401"/>
                  <a:gd name="connsiteX70" fmla="*/ 433796 w 1031207"/>
                  <a:gd name="connsiteY70" fmla="*/ 214465 h 841401"/>
                  <a:gd name="connsiteX0" fmla="*/ 433796 w 1031207"/>
                  <a:gd name="connsiteY0" fmla="*/ 214465 h 841401"/>
                  <a:gd name="connsiteX1" fmla="*/ 421629 w 1031207"/>
                  <a:gd name="connsiteY1" fmla="*/ 253099 h 841401"/>
                  <a:gd name="connsiteX2" fmla="*/ 394959 w 1031207"/>
                  <a:gd name="connsiteY2" fmla="*/ 262624 h 841401"/>
                  <a:gd name="connsiteX3" fmla="*/ 351612 w 1031207"/>
                  <a:gd name="connsiteY3" fmla="*/ 274814 h 841401"/>
                  <a:gd name="connsiteX4" fmla="*/ 313044 w 1031207"/>
                  <a:gd name="connsiteY4" fmla="*/ 289293 h 841401"/>
                  <a:gd name="connsiteX5" fmla="*/ 265419 w 1031207"/>
                  <a:gd name="connsiteY5" fmla="*/ 285484 h 841401"/>
                  <a:gd name="connsiteX6" fmla="*/ 156834 w 1031207"/>
                  <a:gd name="connsiteY6" fmla="*/ 239764 h 841401"/>
                  <a:gd name="connsiteX7" fmla="*/ 101589 w 1031207"/>
                  <a:gd name="connsiteY7" fmla="*/ 203569 h 841401"/>
                  <a:gd name="connsiteX8" fmla="*/ 59679 w 1031207"/>
                  <a:gd name="connsiteY8" fmla="*/ 197854 h 841401"/>
                  <a:gd name="connsiteX9" fmla="*/ 48331 w 1031207"/>
                  <a:gd name="connsiteY9" fmla="*/ 241190 h 841401"/>
                  <a:gd name="connsiteX10" fmla="*/ 63490 w 1031207"/>
                  <a:gd name="connsiteY10" fmla="*/ 272150 h 841401"/>
                  <a:gd name="connsiteX11" fmla="*/ 124449 w 1031207"/>
                  <a:gd name="connsiteY11" fmla="*/ 289294 h 841401"/>
                  <a:gd name="connsiteX12" fmla="*/ 191124 w 1031207"/>
                  <a:gd name="connsiteY12" fmla="*/ 308344 h 841401"/>
                  <a:gd name="connsiteX13" fmla="*/ 226553 w 1031207"/>
                  <a:gd name="connsiteY13" fmla="*/ 323832 h 841401"/>
                  <a:gd name="connsiteX14" fmla="*/ 291209 w 1031207"/>
                  <a:gd name="connsiteY14" fmla="*/ 364030 h 841401"/>
                  <a:gd name="connsiteX15" fmla="*/ 301013 w 1031207"/>
                  <a:gd name="connsiteY15" fmla="*/ 410802 h 841401"/>
                  <a:gd name="connsiteX16" fmla="*/ 263514 w 1031207"/>
                  <a:gd name="connsiteY16" fmla="*/ 447409 h 841401"/>
                  <a:gd name="connsiteX17" fmla="*/ 217240 w 1031207"/>
                  <a:gd name="connsiteY17" fmla="*/ 459458 h 841401"/>
                  <a:gd name="connsiteX18" fmla="*/ 136827 w 1031207"/>
                  <a:gd name="connsiteY18" fmla="*/ 465397 h 841401"/>
                  <a:gd name="connsiteX19" fmla="*/ 88254 w 1031207"/>
                  <a:gd name="connsiteY19" fmla="*/ 468364 h 841401"/>
                  <a:gd name="connsiteX20" fmla="*/ 27294 w 1031207"/>
                  <a:gd name="connsiteY20" fmla="*/ 477889 h 841401"/>
                  <a:gd name="connsiteX21" fmla="*/ 624 w 1031207"/>
                  <a:gd name="connsiteY21" fmla="*/ 504559 h 841401"/>
                  <a:gd name="connsiteX22" fmla="*/ 51344 w 1031207"/>
                  <a:gd name="connsiteY22" fmla="*/ 547857 h 841401"/>
                  <a:gd name="connsiteX23" fmla="*/ 153024 w 1031207"/>
                  <a:gd name="connsiteY23" fmla="*/ 538849 h 841401"/>
                  <a:gd name="connsiteX24" fmla="*/ 268163 w 1031207"/>
                  <a:gd name="connsiteY24" fmla="*/ 519747 h 841401"/>
                  <a:gd name="connsiteX25" fmla="*/ 351144 w 1031207"/>
                  <a:gd name="connsiteY25" fmla="*/ 561709 h 841401"/>
                  <a:gd name="connsiteX26" fmla="*/ 362574 w 1031207"/>
                  <a:gd name="connsiteY26" fmla="*/ 609334 h 841401"/>
                  <a:gd name="connsiteX27" fmla="*/ 328284 w 1031207"/>
                  <a:gd name="connsiteY27" fmla="*/ 756019 h 841401"/>
                  <a:gd name="connsiteX28" fmla="*/ 355316 w 1031207"/>
                  <a:gd name="connsiteY28" fmla="*/ 827377 h 841401"/>
                  <a:gd name="connsiteX29" fmla="*/ 387339 w 1031207"/>
                  <a:gd name="connsiteY29" fmla="*/ 837934 h 841401"/>
                  <a:gd name="connsiteX30" fmla="*/ 400674 w 1031207"/>
                  <a:gd name="connsiteY30" fmla="*/ 784594 h 841401"/>
                  <a:gd name="connsiteX31" fmla="*/ 404484 w 1031207"/>
                  <a:gd name="connsiteY31" fmla="*/ 727444 h 841401"/>
                  <a:gd name="connsiteX32" fmla="*/ 421629 w 1031207"/>
                  <a:gd name="connsiteY32" fmla="*/ 672199 h 841401"/>
                  <a:gd name="connsiteX33" fmla="*/ 462031 w 1031207"/>
                  <a:gd name="connsiteY33" fmla="*/ 600072 h 841401"/>
                  <a:gd name="connsiteX34" fmla="*/ 521252 w 1031207"/>
                  <a:gd name="connsiteY34" fmla="*/ 565123 h 841401"/>
                  <a:gd name="connsiteX35" fmla="*/ 597090 w 1031207"/>
                  <a:gd name="connsiteY35" fmla="*/ 550915 h 841401"/>
                  <a:gd name="connsiteX36" fmla="*/ 705543 w 1031207"/>
                  <a:gd name="connsiteY36" fmla="*/ 612819 h 841401"/>
                  <a:gd name="connsiteX37" fmla="*/ 777864 w 1031207"/>
                  <a:gd name="connsiteY37" fmla="*/ 656959 h 841401"/>
                  <a:gd name="connsiteX38" fmla="*/ 802629 w 1031207"/>
                  <a:gd name="connsiteY38" fmla="*/ 632194 h 841401"/>
                  <a:gd name="connsiteX39" fmla="*/ 798819 w 1031207"/>
                  <a:gd name="connsiteY39" fmla="*/ 601714 h 841401"/>
                  <a:gd name="connsiteX40" fmla="*/ 760538 w 1031207"/>
                  <a:gd name="connsiteY40" fmla="*/ 562523 h 841401"/>
                  <a:gd name="connsiteX41" fmla="*/ 648324 w 1031207"/>
                  <a:gd name="connsiteY41" fmla="*/ 479794 h 841401"/>
                  <a:gd name="connsiteX42" fmla="*/ 644514 w 1031207"/>
                  <a:gd name="connsiteY42" fmla="*/ 462649 h 841401"/>
                  <a:gd name="connsiteX43" fmla="*/ 655944 w 1031207"/>
                  <a:gd name="connsiteY43" fmla="*/ 426454 h 841401"/>
                  <a:gd name="connsiteX44" fmla="*/ 724524 w 1031207"/>
                  <a:gd name="connsiteY44" fmla="*/ 405499 h 841401"/>
                  <a:gd name="connsiteX45" fmla="*/ 811480 w 1031207"/>
                  <a:gd name="connsiteY45" fmla="*/ 406906 h 841401"/>
                  <a:gd name="connsiteX46" fmla="*/ 903973 w 1031207"/>
                  <a:gd name="connsiteY46" fmla="*/ 417646 h 841401"/>
                  <a:gd name="connsiteX47" fmla="*/ 1000032 w 1031207"/>
                  <a:gd name="connsiteY47" fmla="*/ 426835 h 841401"/>
                  <a:gd name="connsiteX48" fmla="*/ 1030191 w 1031207"/>
                  <a:gd name="connsiteY48" fmla="*/ 402711 h 841401"/>
                  <a:gd name="connsiteX49" fmla="*/ 1018256 w 1031207"/>
                  <a:gd name="connsiteY49" fmla="*/ 377797 h 841401"/>
                  <a:gd name="connsiteX50" fmla="*/ 962631 w 1031207"/>
                  <a:gd name="connsiteY50" fmla="*/ 358029 h 841401"/>
                  <a:gd name="connsiteX51" fmla="*/ 825489 w 1031207"/>
                  <a:gd name="connsiteY51" fmla="*/ 357874 h 841401"/>
                  <a:gd name="connsiteX52" fmla="*/ 753553 w 1031207"/>
                  <a:gd name="connsiteY52" fmla="*/ 361702 h 841401"/>
                  <a:gd name="connsiteX53" fmla="*/ 669279 w 1031207"/>
                  <a:gd name="connsiteY53" fmla="*/ 369304 h 841401"/>
                  <a:gd name="connsiteX54" fmla="*/ 642609 w 1031207"/>
                  <a:gd name="connsiteY54" fmla="*/ 338824 h 841401"/>
                  <a:gd name="connsiteX55" fmla="*/ 674145 w 1031207"/>
                  <a:gd name="connsiteY55" fmla="*/ 304962 h 841401"/>
                  <a:gd name="connsiteX56" fmla="*/ 705474 w 1031207"/>
                  <a:gd name="connsiteY56" fmla="*/ 283579 h 841401"/>
                  <a:gd name="connsiteX57" fmla="*/ 741669 w 1031207"/>
                  <a:gd name="connsiteY57" fmla="*/ 251194 h 841401"/>
                  <a:gd name="connsiteX58" fmla="*/ 780761 w 1031207"/>
                  <a:gd name="connsiteY58" fmla="*/ 213846 h 841401"/>
                  <a:gd name="connsiteX59" fmla="*/ 744143 w 1031207"/>
                  <a:gd name="connsiteY59" fmla="*/ 201789 h 841401"/>
                  <a:gd name="connsiteX60" fmla="*/ 692139 w 1031207"/>
                  <a:gd name="connsiteY60" fmla="*/ 226429 h 841401"/>
                  <a:gd name="connsiteX61" fmla="*/ 654420 w 1031207"/>
                  <a:gd name="connsiteY61" fmla="*/ 257626 h 841401"/>
                  <a:gd name="connsiteX62" fmla="*/ 613743 w 1031207"/>
                  <a:gd name="connsiteY62" fmla="*/ 286712 h 841401"/>
                  <a:gd name="connsiteX63" fmla="*/ 540096 w 1031207"/>
                  <a:gd name="connsiteY63" fmla="*/ 278516 h 841401"/>
                  <a:gd name="connsiteX64" fmla="*/ 505449 w 1031207"/>
                  <a:gd name="connsiteY64" fmla="*/ 235954 h 841401"/>
                  <a:gd name="connsiteX65" fmla="*/ 507354 w 1031207"/>
                  <a:gd name="connsiteY65" fmla="*/ 171184 h 841401"/>
                  <a:gd name="connsiteX66" fmla="*/ 506056 w 1031207"/>
                  <a:gd name="connsiteY66" fmla="*/ 73485 h 841401"/>
                  <a:gd name="connsiteX67" fmla="*/ 451858 w 1031207"/>
                  <a:gd name="connsiteY67" fmla="*/ 11248 h 841401"/>
                  <a:gd name="connsiteX68" fmla="*/ 440212 w 1031207"/>
                  <a:gd name="connsiteY68" fmla="*/ 75864 h 841401"/>
                  <a:gd name="connsiteX69" fmla="*/ 436968 w 1031207"/>
                  <a:gd name="connsiteY69" fmla="*/ 132660 h 841401"/>
                  <a:gd name="connsiteX70" fmla="*/ 433796 w 1031207"/>
                  <a:gd name="connsiteY70" fmla="*/ 214465 h 841401"/>
                  <a:gd name="connsiteX0" fmla="*/ 433796 w 1031207"/>
                  <a:gd name="connsiteY0" fmla="*/ 214465 h 841401"/>
                  <a:gd name="connsiteX1" fmla="*/ 421629 w 1031207"/>
                  <a:gd name="connsiteY1" fmla="*/ 253099 h 841401"/>
                  <a:gd name="connsiteX2" fmla="*/ 394959 w 1031207"/>
                  <a:gd name="connsiteY2" fmla="*/ 262624 h 841401"/>
                  <a:gd name="connsiteX3" fmla="*/ 351612 w 1031207"/>
                  <a:gd name="connsiteY3" fmla="*/ 274814 h 841401"/>
                  <a:gd name="connsiteX4" fmla="*/ 313044 w 1031207"/>
                  <a:gd name="connsiteY4" fmla="*/ 289293 h 841401"/>
                  <a:gd name="connsiteX5" fmla="*/ 265419 w 1031207"/>
                  <a:gd name="connsiteY5" fmla="*/ 285484 h 841401"/>
                  <a:gd name="connsiteX6" fmla="*/ 156834 w 1031207"/>
                  <a:gd name="connsiteY6" fmla="*/ 239764 h 841401"/>
                  <a:gd name="connsiteX7" fmla="*/ 101589 w 1031207"/>
                  <a:gd name="connsiteY7" fmla="*/ 203569 h 841401"/>
                  <a:gd name="connsiteX8" fmla="*/ 59679 w 1031207"/>
                  <a:gd name="connsiteY8" fmla="*/ 197854 h 841401"/>
                  <a:gd name="connsiteX9" fmla="*/ 48331 w 1031207"/>
                  <a:gd name="connsiteY9" fmla="*/ 241190 h 841401"/>
                  <a:gd name="connsiteX10" fmla="*/ 63490 w 1031207"/>
                  <a:gd name="connsiteY10" fmla="*/ 272150 h 841401"/>
                  <a:gd name="connsiteX11" fmla="*/ 124449 w 1031207"/>
                  <a:gd name="connsiteY11" fmla="*/ 289294 h 841401"/>
                  <a:gd name="connsiteX12" fmla="*/ 191124 w 1031207"/>
                  <a:gd name="connsiteY12" fmla="*/ 308344 h 841401"/>
                  <a:gd name="connsiteX13" fmla="*/ 226553 w 1031207"/>
                  <a:gd name="connsiteY13" fmla="*/ 323832 h 841401"/>
                  <a:gd name="connsiteX14" fmla="*/ 291209 w 1031207"/>
                  <a:gd name="connsiteY14" fmla="*/ 364030 h 841401"/>
                  <a:gd name="connsiteX15" fmla="*/ 301013 w 1031207"/>
                  <a:gd name="connsiteY15" fmla="*/ 410802 h 841401"/>
                  <a:gd name="connsiteX16" fmla="*/ 263514 w 1031207"/>
                  <a:gd name="connsiteY16" fmla="*/ 447409 h 841401"/>
                  <a:gd name="connsiteX17" fmla="*/ 217240 w 1031207"/>
                  <a:gd name="connsiteY17" fmla="*/ 459458 h 841401"/>
                  <a:gd name="connsiteX18" fmla="*/ 136827 w 1031207"/>
                  <a:gd name="connsiteY18" fmla="*/ 465397 h 841401"/>
                  <a:gd name="connsiteX19" fmla="*/ 88254 w 1031207"/>
                  <a:gd name="connsiteY19" fmla="*/ 468364 h 841401"/>
                  <a:gd name="connsiteX20" fmla="*/ 27294 w 1031207"/>
                  <a:gd name="connsiteY20" fmla="*/ 477889 h 841401"/>
                  <a:gd name="connsiteX21" fmla="*/ 624 w 1031207"/>
                  <a:gd name="connsiteY21" fmla="*/ 504559 h 841401"/>
                  <a:gd name="connsiteX22" fmla="*/ 51344 w 1031207"/>
                  <a:gd name="connsiteY22" fmla="*/ 547857 h 841401"/>
                  <a:gd name="connsiteX23" fmla="*/ 153024 w 1031207"/>
                  <a:gd name="connsiteY23" fmla="*/ 538849 h 841401"/>
                  <a:gd name="connsiteX24" fmla="*/ 268163 w 1031207"/>
                  <a:gd name="connsiteY24" fmla="*/ 519747 h 841401"/>
                  <a:gd name="connsiteX25" fmla="*/ 343292 w 1031207"/>
                  <a:gd name="connsiteY25" fmla="*/ 550961 h 841401"/>
                  <a:gd name="connsiteX26" fmla="*/ 362574 w 1031207"/>
                  <a:gd name="connsiteY26" fmla="*/ 609334 h 841401"/>
                  <a:gd name="connsiteX27" fmla="*/ 328284 w 1031207"/>
                  <a:gd name="connsiteY27" fmla="*/ 756019 h 841401"/>
                  <a:gd name="connsiteX28" fmla="*/ 355316 w 1031207"/>
                  <a:gd name="connsiteY28" fmla="*/ 827377 h 841401"/>
                  <a:gd name="connsiteX29" fmla="*/ 387339 w 1031207"/>
                  <a:gd name="connsiteY29" fmla="*/ 837934 h 841401"/>
                  <a:gd name="connsiteX30" fmla="*/ 400674 w 1031207"/>
                  <a:gd name="connsiteY30" fmla="*/ 784594 h 841401"/>
                  <a:gd name="connsiteX31" fmla="*/ 404484 w 1031207"/>
                  <a:gd name="connsiteY31" fmla="*/ 727444 h 841401"/>
                  <a:gd name="connsiteX32" fmla="*/ 421629 w 1031207"/>
                  <a:gd name="connsiteY32" fmla="*/ 672199 h 841401"/>
                  <a:gd name="connsiteX33" fmla="*/ 462031 w 1031207"/>
                  <a:gd name="connsiteY33" fmla="*/ 600072 h 841401"/>
                  <a:gd name="connsiteX34" fmla="*/ 521252 w 1031207"/>
                  <a:gd name="connsiteY34" fmla="*/ 565123 h 841401"/>
                  <a:gd name="connsiteX35" fmla="*/ 597090 w 1031207"/>
                  <a:gd name="connsiteY35" fmla="*/ 550915 h 841401"/>
                  <a:gd name="connsiteX36" fmla="*/ 705543 w 1031207"/>
                  <a:gd name="connsiteY36" fmla="*/ 612819 h 841401"/>
                  <a:gd name="connsiteX37" fmla="*/ 777864 w 1031207"/>
                  <a:gd name="connsiteY37" fmla="*/ 656959 h 841401"/>
                  <a:gd name="connsiteX38" fmla="*/ 802629 w 1031207"/>
                  <a:gd name="connsiteY38" fmla="*/ 632194 h 841401"/>
                  <a:gd name="connsiteX39" fmla="*/ 798819 w 1031207"/>
                  <a:gd name="connsiteY39" fmla="*/ 601714 h 841401"/>
                  <a:gd name="connsiteX40" fmla="*/ 760538 w 1031207"/>
                  <a:gd name="connsiteY40" fmla="*/ 562523 h 841401"/>
                  <a:gd name="connsiteX41" fmla="*/ 648324 w 1031207"/>
                  <a:gd name="connsiteY41" fmla="*/ 479794 h 841401"/>
                  <a:gd name="connsiteX42" fmla="*/ 644514 w 1031207"/>
                  <a:gd name="connsiteY42" fmla="*/ 462649 h 841401"/>
                  <a:gd name="connsiteX43" fmla="*/ 655944 w 1031207"/>
                  <a:gd name="connsiteY43" fmla="*/ 426454 h 841401"/>
                  <a:gd name="connsiteX44" fmla="*/ 724524 w 1031207"/>
                  <a:gd name="connsiteY44" fmla="*/ 405499 h 841401"/>
                  <a:gd name="connsiteX45" fmla="*/ 811480 w 1031207"/>
                  <a:gd name="connsiteY45" fmla="*/ 406906 h 841401"/>
                  <a:gd name="connsiteX46" fmla="*/ 903973 w 1031207"/>
                  <a:gd name="connsiteY46" fmla="*/ 417646 h 841401"/>
                  <a:gd name="connsiteX47" fmla="*/ 1000032 w 1031207"/>
                  <a:gd name="connsiteY47" fmla="*/ 426835 h 841401"/>
                  <a:gd name="connsiteX48" fmla="*/ 1030191 w 1031207"/>
                  <a:gd name="connsiteY48" fmla="*/ 402711 h 841401"/>
                  <a:gd name="connsiteX49" fmla="*/ 1018256 w 1031207"/>
                  <a:gd name="connsiteY49" fmla="*/ 377797 h 841401"/>
                  <a:gd name="connsiteX50" fmla="*/ 962631 w 1031207"/>
                  <a:gd name="connsiteY50" fmla="*/ 358029 h 841401"/>
                  <a:gd name="connsiteX51" fmla="*/ 825489 w 1031207"/>
                  <a:gd name="connsiteY51" fmla="*/ 357874 h 841401"/>
                  <a:gd name="connsiteX52" fmla="*/ 753553 w 1031207"/>
                  <a:gd name="connsiteY52" fmla="*/ 361702 h 841401"/>
                  <a:gd name="connsiteX53" fmla="*/ 669279 w 1031207"/>
                  <a:gd name="connsiteY53" fmla="*/ 369304 h 841401"/>
                  <a:gd name="connsiteX54" fmla="*/ 642609 w 1031207"/>
                  <a:gd name="connsiteY54" fmla="*/ 338824 h 841401"/>
                  <a:gd name="connsiteX55" fmla="*/ 674145 w 1031207"/>
                  <a:gd name="connsiteY55" fmla="*/ 304962 h 841401"/>
                  <a:gd name="connsiteX56" fmla="*/ 705474 w 1031207"/>
                  <a:gd name="connsiteY56" fmla="*/ 283579 h 841401"/>
                  <a:gd name="connsiteX57" fmla="*/ 741669 w 1031207"/>
                  <a:gd name="connsiteY57" fmla="*/ 251194 h 841401"/>
                  <a:gd name="connsiteX58" fmla="*/ 780761 w 1031207"/>
                  <a:gd name="connsiteY58" fmla="*/ 213846 h 841401"/>
                  <a:gd name="connsiteX59" fmla="*/ 744143 w 1031207"/>
                  <a:gd name="connsiteY59" fmla="*/ 201789 h 841401"/>
                  <a:gd name="connsiteX60" fmla="*/ 692139 w 1031207"/>
                  <a:gd name="connsiteY60" fmla="*/ 226429 h 841401"/>
                  <a:gd name="connsiteX61" fmla="*/ 654420 w 1031207"/>
                  <a:gd name="connsiteY61" fmla="*/ 257626 h 841401"/>
                  <a:gd name="connsiteX62" fmla="*/ 613743 w 1031207"/>
                  <a:gd name="connsiteY62" fmla="*/ 286712 h 841401"/>
                  <a:gd name="connsiteX63" fmla="*/ 540096 w 1031207"/>
                  <a:gd name="connsiteY63" fmla="*/ 278516 h 841401"/>
                  <a:gd name="connsiteX64" fmla="*/ 505449 w 1031207"/>
                  <a:gd name="connsiteY64" fmla="*/ 235954 h 841401"/>
                  <a:gd name="connsiteX65" fmla="*/ 507354 w 1031207"/>
                  <a:gd name="connsiteY65" fmla="*/ 171184 h 841401"/>
                  <a:gd name="connsiteX66" fmla="*/ 506056 w 1031207"/>
                  <a:gd name="connsiteY66" fmla="*/ 73485 h 841401"/>
                  <a:gd name="connsiteX67" fmla="*/ 451858 w 1031207"/>
                  <a:gd name="connsiteY67" fmla="*/ 11248 h 841401"/>
                  <a:gd name="connsiteX68" fmla="*/ 440212 w 1031207"/>
                  <a:gd name="connsiteY68" fmla="*/ 75864 h 841401"/>
                  <a:gd name="connsiteX69" fmla="*/ 436968 w 1031207"/>
                  <a:gd name="connsiteY69" fmla="*/ 132660 h 841401"/>
                  <a:gd name="connsiteX70" fmla="*/ 433796 w 1031207"/>
                  <a:gd name="connsiteY70" fmla="*/ 214465 h 841401"/>
                  <a:gd name="connsiteX0" fmla="*/ 433796 w 1031207"/>
                  <a:gd name="connsiteY0" fmla="*/ 214465 h 841401"/>
                  <a:gd name="connsiteX1" fmla="*/ 421629 w 1031207"/>
                  <a:gd name="connsiteY1" fmla="*/ 253099 h 841401"/>
                  <a:gd name="connsiteX2" fmla="*/ 394959 w 1031207"/>
                  <a:gd name="connsiteY2" fmla="*/ 262624 h 841401"/>
                  <a:gd name="connsiteX3" fmla="*/ 351612 w 1031207"/>
                  <a:gd name="connsiteY3" fmla="*/ 274814 h 841401"/>
                  <a:gd name="connsiteX4" fmla="*/ 313044 w 1031207"/>
                  <a:gd name="connsiteY4" fmla="*/ 289293 h 841401"/>
                  <a:gd name="connsiteX5" fmla="*/ 265419 w 1031207"/>
                  <a:gd name="connsiteY5" fmla="*/ 285484 h 841401"/>
                  <a:gd name="connsiteX6" fmla="*/ 156834 w 1031207"/>
                  <a:gd name="connsiteY6" fmla="*/ 239764 h 841401"/>
                  <a:gd name="connsiteX7" fmla="*/ 101589 w 1031207"/>
                  <a:gd name="connsiteY7" fmla="*/ 203569 h 841401"/>
                  <a:gd name="connsiteX8" fmla="*/ 59679 w 1031207"/>
                  <a:gd name="connsiteY8" fmla="*/ 197854 h 841401"/>
                  <a:gd name="connsiteX9" fmla="*/ 48331 w 1031207"/>
                  <a:gd name="connsiteY9" fmla="*/ 241190 h 841401"/>
                  <a:gd name="connsiteX10" fmla="*/ 63490 w 1031207"/>
                  <a:gd name="connsiteY10" fmla="*/ 272150 h 841401"/>
                  <a:gd name="connsiteX11" fmla="*/ 124449 w 1031207"/>
                  <a:gd name="connsiteY11" fmla="*/ 289294 h 841401"/>
                  <a:gd name="connsiteX12" fmla="*/ 191124 w 1031207"/>
                  <a:gd name="connsiteY12" fmla="*/ 308344 h 841401"/>
                  <a:gd name="connsiteX13" fmla="*/ 226553 w 1031207"/>
                  <a:gd name="connsiteY13" fmla="*/ 323832 h 841401"/>
                  <a:gd name="connsiteX14" fmla="*/ 291209 w 1031207"/>
                  <a:gd name="connsiteY14" fmla="*/ 364030 h 841401"/>
                  <a:gd name="connsiteX15" fmla="*/ 301013 w 1031207"/>
                  <a:gd name="connsiteY15" fmla="*/ 410802 h 841401"/>
                  <a:gd name="connsiteX16" fmla="*/ 263514 w 1031207"/>
                  <a:gd name="connsiteY16" fmla="*/ 447409 h 841401"/>
                  <a:gd name="connsiteX17" fmla="*/ 217240 w 1031207"/>
                  <a:gd name="connsiteY17" fmla="*/ 459458 h 841401"/>
                  <a:gd name="connsiteX18" fmla="*/ 136827 w 1031207"/>
                  <a:gd name="connsiteY18" fmla="*/ 465397 h 841401"/>
                  <a:gd name="connsiteX19" fmla="*/ 88254 w 1031207"/>
                  <a:gd name="connsiteY19" fmla="*/ 468364 h 841401"/>
                  <a:gd name="connsiteX20" fmla="*/ 27294 w 1031207"/>
                  <a:gd name="connsiteY20" fmla="*/ 477889 h 841401"/>
                  <a:gd name="connsiteX21" fmla="*/ 624 w 1031207"/>
                  <a:gd name="connsiteY21" fmla="*/ 504559 h 841401"/>
                  <a:gd name="connsiteX22" fmla="*/ 51344 w 1031207"/>
                  <a:gd name="connsiteY22" fmla="*/ 547857 h 841401"/>
                  <a:gd name="connsiteX23" fmla="*/ 153024 w 1031207"/>
                  <a:gd name="connsiteY23" fmla="*/ 538849 h 841401"/>
                  <a:gd name="connsiteX24" fmla="*/ 268163 w 1031207"/>
                  <a:gd name="connsiteY24" fmla="*/ 519747 h 841401"/>
                  <a:gd name="connsiteX25" fmla="*/ 359012 w 1031207"/>
                  <a:gd name="connsiteY25" fmla="*/ 549139 h 841401"/>
                  <a:gd name="connsiteX26" fmla="*/ 362574 w 1031207"/>
                  <a:gd name="connsiteY26" fmla="*/ 609334 h 841401"/>
                  <a:gd name="connsiteX27" fmla="*/ 328284 w 1031207"/>
                  <a:gd name="connsiteY27" fmla="*/ 756019 h 841401"/>
                  <a:gd name="connsiteX28" fmla="*/ 355316 w 1031207"/>
                  <a:gd name="connsiteY28" fmla="*/ 827377 h 841401"/>
                  <a:gd name="connsiteX29" fmla="*/ 387339 w 1031207"/>
                  <a:gd name="connsiteY29" fmla="*/ 837934 h 841401"/>
                  <a:gd name="connsiteX30" fmla="*/ 400674 w 1031207"/>
                  <a:gd name="connsiteY30" fmla="*/ 784594 h 841401"/>
                  <a:gd name="connsiteX31" fmla="*/ 404484 w 1031207"/>
                  <a:gd name="connsiteY31" fmla="*/ 727444 h 841401"/>
                  <a:gd name="connsiteX32" fmla="*/ 421629 w 1031207"/>
                  <a:gd name="connsiteY32" fmla="*/ 672199 h 841401"/>
                  <a:gd name="connsiteX33" fmla="*/ 462031 w 1031207"/>
                  <a:gd name="connsiteY33" fmla="*/ 600072 h 841401"/>
                  <a:gd name="connsiteX34" fmla="*/ 521252 w 1031207"/>
                  <a:gd name="connsiteY34" fmla="*/ 565123 h 841401"/>
                  <a:gd name="connsiteX35" fmla="*/ 597090 w 1031207"/>
                  <a:gd name="connsiteY35" fmla="*/ 550915 h 841401"/>
                  <a:gd name="connsiteX36" fmla="*/ 705543 w 1031207"/>
                  <a:gd name="connsiteY36" fmla="*/ 612819 h 841401"/>
                  <a:gd name="connsiteX37" fmla="*/ 777864 w 1031207"/>
                  <a:gd name="connsiteY37" fmla="*/ 656959 h 841401"/>
                  <a:gd name="connsiteX38" fmla="*/ 802629 w 1031207"/>
                  <a:gd name="connsiteY38" fmla="*/ 632194 h 841401"/>
                  <a:gd name="connsiteX39" fmla="*/ 798819 w 1031207"/>
                  <a:gd name="connsiteY39" fmla="*/ 601714 h 841401"/>
                  <a:gd name="connsiteX40" fmla="*/ 760538 w 1031207"/>
                  <a:gd name="connsiteY40" fmla="*/ 562523 h 841401"/>
                  <a:gd name="connsiteX41" fmla="*/ 648324 w 1031207"/>
                  <a:gd name="connsiteY41" fmla="*/ 479794 h 841401"/>
                  <a:gd name="connsiteX42" fmla="*/ 644514 w 1031207"/>
                  <a:gd name="connsiteY42" fmla="*/ 462649 h 841401"/>
                  <a:gd name="connsiteX43" fmla="*/ 655944 w 1031207"/>
                  <a:gd name="connsiteY43" fmla="*/ 426454 h 841401"/>
                  <a:gd name="connsiteX44" fmla="*/ 724524 w 1031207"/>
                  <a:gd name="connsiteY44" fmla="*/ 405499 h 841401"/>
                  <a:gd name="connsiteX45" fmla="*/ 811480 w 1031207"/>
                  <a:gd name="connsiteY45" fmla="*/ 406906 h 841401"/>
                  <a:gd name="connsiteX46" fmla="*/ 903973 w 1031207"/>
                  <a:gd name="connsiteY46" fmla="*/ 417646 h 841401"/>
                  <a:gd name="connsiteX47" fmla="*/ 1000032 w 1031207"/>
                  <a:gd name="connsiteY47" fmla="*/ 426835 h 841401"/>
                  <a:gd name="connsiteX48" fmla="*/ 1030191 w 1031207"/>
                  <a:gd name="connsiteY48" fmla="*/ 402711 h 841401"/>
                  <a:gd name="connsiteX49" fmla="*/ 1018256 w 1031207"/>
                  <a:gd name="connsiteY49" fmla="*/ 377797 h 841401"/>
                  <a:gd name="connsiteX50" fmla="*/ 962631 w 1031207"/>
                  <a:gd name="connsiteY50" fmla="*/ 358029 h 841401"/>
                  <a:gd name="connsiteX51" fmla="*/ 825489 w 1031207"/>
                  <a:gd name="connsiteY51" fmla="*/ 357874 h 841401"/>
                  <a:gd name="connsiteX52" fmla="*/ 753553 w 1031207"/>
                  <a:gd name="connsiteY52" fmla="*/ 361702 h 841401"/>
                  <a:gd name="connsiteX53" fmla="*/ 669279 w 1031207"/>
                  <a:gd name="connsiteY53" fmla="*/ 369304 h 841401"/>
                  <a:gd name="connsiteX54" fmla="*/ 642609 w 1031207"/>
                  <a:gd name="connsiteY54" fmla="*/ 338824 h 841401"/>
                  <a:gd name="connsiteX55" fmla="*/ 674145 w 1031207"/>
                  <a:gd name="connsiteY55" fmla="*/ 304962 h 841401"/>
                  <a:gd name="connsiteX56" fmla="*/ 705474 w 1031207"/>
                  <a:gd name="connsiteY56" fmla="*/ 283579 h 841401"/>
                  <a:gd name="connsiteX57" fmla="*/ 741669 w 1031207"/>
                  <a:gd name="connsiteY57" fmla="*/ 251194 h 841401"/>
                  <a:gd name="connsiteX58" fmla="*/ 780761 w 1031207"/>
                  <a:gd name="connsiteY58" fmla="*/ 213846 h 841401"/>
                  <a:gd name="connsiteX59" fmla="*/ 744143 w 1031207"/>
                  <a:gd name="connsiteY59" fmla="*/ 201789 h 841401"/>
                  <a:gd name="connsiteX60" fmla="*/ 692139 w 1031207"/>
                  <a:gd name="connsiteY60" fmla="*/ 226429 h 841401"/>
                  <a:gd name="connsiteX61" fmla="*/ 654420 w 1031207"/>
                  <a:gd name="connsiteY61" fmla="*/ 257626 h 841401"/>
                  <a:gd name="connsiteX62" fmla="*/ 613743 w 1031207"/>
                  <a:gd name="connsiteY62" fmla="*/ 286712 h 841401"/>
                  <a:gd name="connsiteX63" fmla="*/ 540096 w 1031207"/>
                  <a:gd name="connsiteY63" fmla="*/ 278516 h 841401"/>
                  <a:gd name="connsiteX64" fmla="*/ 505449 w 1031207"/>
                  <a:gd name="connsiteY64" fmla="*/ 235954 h 841401"/>
                  <a:gd name="connsiteX65" fmla="*/ 507354 w 1031207"/>
                  <a:gd name="connsiteY65" fmla="*/ 171184 h 841401"/>
                  <a:gd name="connsiteX66" fmla="*/ 506056 w 1031207"/>
                  <a:gd name="connsiteY66" fmla="*/ 73485 h 841401"/>
                  <a:gd name="connsiteX67" fmla="*/ 451858 w 1031207"/>
                  <a:gd name="connsiteY67" fmla="*/ 11248 h 841401"/>
                  <a:gd name="connsiteX68" fmla="*/ 440212 w 1031207"/>
                  <a:gd name="connsiteY68" fmla="*/ 75864 h 841401"/>
                  <a:gd name="connsiteX69" fmla="*/ 436968 w 1031207"/>
                  <a:gd name="connsiteY69" fmla="*/ 132660 h 841401"/>
                  <a:gd name="connsiteX70" fmla="*/ 433796 w 1031207"/>
                  <a:gd name="connsiteY70" fmla="*/ 214465 h 841401"/>
                  <a:gd name="connsiteX0" fmla="*/ 433796 w 1031207"/>
                  <a:gd name="connsiteY0" fmla="*/ 214465 h 841401"/>
                  <a:gd name="connsiteX1" fmla="*/ 421629 w 1031207"/>
                  <a:gd name="connsiteY1" fmla="*/ 253099 h 841401"/>
                  <a:gd name="connsiteX2" fmla="*/ 394959 w 1031207"/>
                  <a:gd name="connsiteY2" fmla="*/ 262624 h 841401"/>
                  <a:gd name="connsiteX3" fmla="*/ 351612 w 1031207"/>
                  <a:gd name="connsiteY3" fmla="*/ 274814 h 841401"/>
                  <a:gd name="connsiteX4" fmla="*/ 313044 w 1031207"/>
                  <a:gd name="connsiteY4" fmla="*/ 289293 h 841401"/>
                  <a:gd name="connsiteX5" fmla="*/ 265419 w 1031207"/>
                  <a:gd name="connsiteY5" fmla="*/ 285484 h 841401"/>
                  <a:gd name="connsiteX6" fmla="*/ 156834 w 1031207"/>
                  <a:gd name="connsiteY6" fmla="*/ 239764 h 841401"/>
                  <a:gd name="connsiteX7" fmla="*/ 101589 w 1031207"/>
                  <a:gd name="connsiteY7" fmla="*/ 203569 h 841401"/>
                  <a:gd name="connsiteX8" fmla="*/ 59679 w 1031207"/>
                  <a:gd name="connsiteY8" fmla="*/ 197854 h 841401"/>
                  <a:gd name="connsiteX9" fmla="*/ 48331 w 1031207"/>
                  <a:gd name="connsiteY9" fmla="*/ 241190 h 841401"/>
                  <a:gd name="connsiteX10" fmla="*/ 63490 w 1031207"/>
                  <a:gd name="connsiteY10" fmla="*/ 272150 h 841401"/>
                  <a:gd name="connsiteX11" fmla="*/ 124449 w 1031207"/>
                  <a:gd name="connsiteY11" fmla="*/ 289294 h 841401"/>
                  <a:gd name="connsiteX12" fmla="*/ 191124 w 1031207"/>
                  <a:gd name="connsiteY12" fmla="*/ 308344 h 841401"/>
                  <a:gd name="connsiteX13" fmla="*/ 226553 w 1031207"/>
                  <a:gd name="connsiteY13" fmla="*/ 323832 h 841401"/>
                  <a:gd name="connsiteX14" fmla="*/ 291209 w 1031207"/>
                  <a:gd name="connsiteY14" fmla="*/ 364030 h 841401"/>
                  <a:gd name="connsiteX15" fmla="*/ 301013 w 1031207"/>
                  <a:gd name="connsiteY15" fmla="*/ 410802 h 841401"/>
                  <a:gd name="connsiteX16" fmla="*/ 263514 w 1031207"/>
                  <a:gd name="connsiteY16" fmla="*/ 447409 h 841401"/>
                  <a:gd name="connsiteX17" fmla="*/ 217240 w 1031207"/>
                  <a:gd name="connsiteY17" fmla="*/ 459458 h 841401"/>
                  <a:gd name="connsiteX18" fmla="*/ 136827 w 1031207"/>
                  <a:gd name="connsiteY18" fmla="*/ 465397 h 841401"/>
                  <a:gd name="connsiteX19" fmla="*/ 88254 w 1031207"/>
                  <a:gd name="connsiteY19" fmla="*/ 468364 h 841401"/>
                  <a:gd name="connsiteX20" fmla="*/ 27294 w 1031207"/>
                  <a:gd name="connsiteY20" fmla="*/ 477889 h 841401"/>
                  <a:gd name="connsiteX21" fmla="*/ 624 w 1031207"/>
                  <a:gd name="connsiteY21" fmla="*/ 504559 h 841401"/>
                  <a:gd name="connsiteX22" fmla="*/ 51344 w 1031207"/>
                  <a:gd name="connsiteY22" fmla="*/ 547857 h 841401"/>
                  <a:gd name="connsiteX23" fmla="*/ 153024 w 1031207"/>
                  <a:gd name="connsiteY23" fmla="*/ 538849 h 841401"/>
                  <a:gd name="connsiteX24" fmla="*/ 268163 w 1031207"/>
                  <a:gd name="connsiteY24" fmla="*/ 519747 h 841401"/>
                  <a:gd name="connsiteX25" fmla="*/ 359012 w 1031207"/>
                  <a:gd name="connsiteY25" fmla="*/ 549139 h 841401"/>
                  <a:gd name="connsiteX26" fmla="*/ 362574 w 1031207"/>
                  <a:gd name="connsiteY26" fmla="*/ 609334 h 841401"/>
                  <a:gd name="connsiteX27" fmla="*/ 328284 w 1031207"/>
                  <a:gd name="connsiteY27" fmla="*/ 756019 h 841401"/>
                  <a:gd name="connsiteX28" fmla="*/ 355316 w 1031207"/>
                  <a:gd name="connsiteY28" fmla="*/ 827377 h 841401"/>
                  <a:gd name="connsiteX29" fmla="*/ 387339 w 1031207"/>
                  <a:gd name="connsiteY29" fmla="*/ 837934 h 841401"/>
                  <a:gd name="connsiteX30" fmla="*/ 400674 w 1031207"/>
                  <a:gd name="connsiteY30" fmla="*/ 784594 h 841401"/>
                  <a:gd name="connsiteX31" fmla="*/ 404484 w 1031207"/>
                  <a:gd name="connsiteY31" fmla="*/ 727444 h 841401"/>
                  <a:gd name="connsiteX32" fmla="*/ 421629 w 1031207"/>
                  <a:gd name="connsiteY32" fmla="*/ 672199 h 841401"/>
                  <a:gd name="connsiteX33" fmla="*/ 462031 w 1031207"/>
                  <a:gd name="connsiteY33" fmla="*/ 600072 h 841401"/>
                  <a:gd name="connsiteX34" fmla="*/ 521252 w 1031207"/>
                  <a:gd name="connsiteY34" fmla="*/ 565123 h 841401"/>
                  <a:gd name="connsiteX35" fmla="*/ 597090 w 1031207"/>
                  <a:gd name="connsiteY35" fmla="*/ 550915 h 841401"/>
                  <a:gd name="connsiteX36" fmla="*/ 705543 w 1031207"/>
                  <a:gd name="connsiteY36" fmla="*/ 612819 h 841401"/>
                  <a:gd name="connsiteX37" fmla="*/ 777864 w 1031207"/>
                  <a:gd name="connsiteY37" fmla="*/ 656959 h 841401"/>
                  <a:gd name="connsiteX38" fmla="*/ 802629 w 1031207"/>
                  <a:gd name="connsiteY38" fmla="*/ 632194 h 841401"/>
                  <a:gd name="connsiteX39" fmla="*/ 798819 w 1031207"/>
                  <a:gd name="connsiteY39" fmla="*/ 601714 h 841401"/>
                  <a:gd name="connsiteX40" fmla="*/ 760538 w 1031207"/>
                  <a:gd name="connsiteY40" fmla="*/ 562523 h 841401"/>
                  <a:gd name="connsiteX41" fmla="*/ 648324 w 1031207"/>
                  <a:gd name="connsiteY41" fmla="*/ 479794 h 841401"/>
                  <a:gd name="connsiteX42" fmla="*/ 644514 w 1031207"/>
                  <a:gd name="connsiteY42" fmla="*/ 462649 h 841401"/>
                  <a:gd name="connsiteX43" fmla="*/ 655944 w 1031207"/>
                  <a:gd name="connsiteY43" fmla="*/ 426454 h 841401"/>
                  <a:gd name="connsiteX44" fmla="*/ 724524 w 1031207"/>
                  <a:gd name="connsiteY44" fmla="*/ 405499 h 841401"/>
                  <a:gd name="connsiteX45" fmla="*/ 811480 w 1031207"/>
                  <a:gd name="connsiteY45" fmla="*/ 406906 h 841401"/>
                  <a:gd name="connsiteX46" fmla="*/ 903973 w 1031207"/>
                  <a:gd name="connsiteY46" fmla="*/ 417646 h 841401"/>
                  <a:gd name="connsiteX47" fmla="*/ 1000032 w 1031207"/>
                  <a:gd name="connsiteY47" fmla="*/ 426835 h 841401"/>
                  <a:gd name="connsiteX48" fmla="*/ 1030191 w 1031207"/>
                  <a:gd name="connsiteY48" fmla="*/ 402711 h 841401"/>
                  <a:gd name="connsiteX49" fmla="*/ 1018256 w 1031207"/>
                  <a:gd name="connsiteY49" fmla="*/ 377797 h 841401"/>
                  <a:gd name="connsiteX50" fmla="*/ 962631 w 1031207"/>
                  <a:gd name="connsiteY50" fmla="*/ 358029 h 841401"/>
                  <a:gd name="connsiteX51" fmla="*/ 825489 w 1031207"/>
                  <a:gd name="connsiteY51" fmla="*/ 357874 h 841401"/>
                  <a:gd name="connsiteX52" fmla="*/ 753553 w 1031207"/>
                  <a:gd name="connsiteY52" fmla="*/ 361702 h 841401"/>
                  <a:gd name="connsiteX53" fmla="*/ 669279 w 1031207"/>
                  <a:gd name="connsiteY53" fmla="*/ 369304 h 841401"/>
                  <a:gd name="connsiteX54" fmla="*/ 642609 w 1031207"/>
                  <a:gd name="connsiteY54" fmla="*/ 338824 h 841401"/>
                  <a:gd name="connsiteX55" fmla="*/ 674145 w 1031207"/>
                  <a:gd name="connsiteY55" fmla="*/ 304962 h 841401"/>
                  <a:gd name="connsiteX56" fmla="*/ 705474 w 1031207"/>
                  <a:gd name="connsiteY56" fmla="*/ 283579 h 841401"/>
                  <a:gd name="connsiteX57" fmla="*/ 741669 w 1031207"/>
                  <a:gd name="connsiteY57" fmla="*/ 251194 h 841401"/>
                  <a:gd name="connsiteX58" fmla="*/ 780761 w 1031207"/>
                  <a:gd name="connsiteY58" fmla="*/ 213846 h 841401"/>
                  <a:gd name="connsiteX59" fmla="*/ 744143 w 1031207"/>
                  <a:gd name="connsiteY59" fmla="*/ 201789 h 841401"/>
                  <a:gd name="connsiteX60" fmla="*/ 692139 w 1031207"/>
                  <a:gd name="connsiteY60" fmla="*/ 226429 h 841401"/>
                  <a:gd name="connsiteX61" fmla="*/ 654420 w 1031207"/>
                  <a:gd name="connsiteY61" fmla="*/ 257626 h 841401"/>
                  <a:gd name="connsiteX62" fmla="*/ 613743 w 1031207"/>
                  <a:gd name="connsiteY62" fmla="*/ 286712 h 841401"/>
                  <a:gd name="connsiteX63" fmla="*/ 540096 w 1031207"/>
                  <a:gd name="connsiteY63" fmla="*/ 278516 h 841401"/>
                  <a:gd name="connsiteX64" fmla="*/ 505449 w 1031207"/>
                  <a:gd name="connsiteY64" fmla="*/ 235954 h 841401"/>
                  <a:gd name="connsiteX65" fmla="*/ 507354 w 1031207"/>
                  <a:gd name="connsiteY65" fmla="*/ 171184 h 841401"/>
                  <a:gd name="connsiteX66" fmla="*/ 506056 w 1031207"/>
                  <a:gd name="connsiteY66" fmla="*/ 73485 h 841401"/>
                  <a:gd name="connsiteX67" fmla="*/ 451858 w 1031207"/>
                  <a:gd name="connsiteY67" fmla="*/ 11248 h 841401"/>
                  <a:gd name="connsiteX68" fmla="*/ 440212 w 1031207"/>
                  <a:gd name="connsiteY68" fmla="*/ 75864 h 841401"/>
                  <a:gd name="connsiteX69" fmla="*/ 436968 w 1031207"/>
                  <a:gd name="connsiteY69" fmla="*/ 132660 h 841401"/>
                  <a:gd name="connsiteX70" fmla="*/ 433796 w 1031207"/>
                  <a:gd name="connsiteY70" fmla="*/ 214465 h 841401"/>
                  <a:gd name="connsiteX0" fmla="*/ 433796 w 1031207"/>
                  <a:gd name="connsiteY0" fmla="*/ 214465 h 841401"/>
                  <a:gd name="connsiteX1" fmla="*/ 421629 w 1031207"/>
                  <a:gd name="connsiteY1" fmla="*/ 253099 h 841401"/>
                  <a:gd name="connsiteX2" fmla="*/ 394959 w 1031207"/>
                  <a:gd name="connsiteY2" fmla="*/ 262624 h 841401"/>
                  <a:gd name="connsiteX3" fmla="*/ 351612 w 1031207"/>
                  <a:gd name="connsiteY3" fmla="*/ 274814 h 841401"/>
                  <a:gd name="connsiteX4" fmla="*/ 313044 w 1031207"/>
                  <a:gd name="connsiteY4" fmla="*/ 289293 h 841401"/>
                  <a:gd name="connsiteX5" fmla="*/ 265419 w 1031207"/>
                  <a:gd name="connsiteY5" fmla="*/ 285484 h 841401"/>
                  <a:gd name="connsiteX6" fmla="*/ 156834 w 1031207"/>
                  <a:gd name="connsiteY6" fmla="*/ 239764 h 841401"/>
                  <a:gd name="connsiteX7" fmla="*/ 101589 w 1031207"/>
                  <a:gd name="connsiteY7" fmla="*/ 203569 h 841401"/>
                  <a:gd name="connsiteX8" fmla="*/ 59679 w 1031207"/>
                  <a:gd name="connsiteY8" fmla="*/ 197854 h 841401"/>
                  <a:gd name="connsiteX9" fmla="*/ 48331 w 1031207"/>
                  <a:gd name="connsiteY9" fmla="*/ 241190 h 841401"/>
                  <a:gd name="connsiteX10" fmla="*/ 63490 w 1031207"/>
                  <a:gd name="connsiteY10" fmla="*/ 272150 h 841401"/>
                  <a:gd name="connsiteX11" fmla="*/ 124449 w 1031207"/>
                  <a:gd name="connsiteY11" fmla="*/ 289294 h 841401"/>
                  <a:gd name="connsiteX12" fmla="*/ 191124 w 1031207"/>
                  <a:gd name="connsiteY12" fmla="*/ 308344 h 841401"/>
                  <a:gd name="connsiteX13" fmla="*/ 226553 w 1031207"/>
                  <a:gd name="connsiteY13" fmla="*/ 323832 h 841401"/>
                  <a:gd name="connsiteX14" fmla="*/ 291209 w 1031207"/>
                  <a:gd name="connsiteY14" fmla="*/ 364030 h 841401"/>
                  <a:gd name="connsiteX15" fmla="*/ 301013 w 1031207"/>
                  <a:gd name="connsiteY15" fmla="*/ 410802 h 841401"/>
                  <a:gd name="connsiteX16" fmla="*/ 263514 w 1031207"/>
                  <a:gd name="connsiteY16" fmla="*/ 447409 h 841401"/>
                  <a:gd name="connsiteX17" fmla="*/ 217240 w 1031207"/>
                  <a:gd name="connsiteY17" fmla="*/ 459458 h 841401"/>
                  <a:gd name="connsiteX18" fmla="*/ 136827 w 1031207"/>
                  <a:gd name="connsiteY18" fmla="*/ 465397 h 841401"/>
                  <a:gd name="connsiteX19" fmla="*/ 88254 w 1031207"/>
                  <a:gd name="connsiteY19" fmla="*/ 468364 h 841401"/>
                  <a:gd name="connsiteX20" fmla="*/ 27294 w 1031207"/>
                  <a:gd name="connsiteY20" fmla="*/ 477889 h 841401"/>
                  <a:gd name="connsiteX21" fmla="*/ 624 w 1031207"/>
                  <a:gd name="connsiteY21" fmla="*/ 504559 h 841401"/>
                  <a:gd name="connsiteX22" fmla="*/ 51344 w 1031207"/>
                  <a:gd name="connsiteY22" fmla="*/ 547857 h 841401"/>
                  <a:gd name="connsiteX23" fmla="*/ 153024 w 1031207"/>
                  <a:gd name="connsiteY23" fmla="*/ 538849 h 841401"/>
                  <a:gd name="connsiteX24" fmla="*/ 268163 w 1031207"/>
                  <a:gd name="connsiteY24" fmla="*/ 519747 h 841401"/>
                  <a:gd name="connsiteX25" fmla="*/ 350633 w 1031207"/>
                  <a:gd name="connsiteY25" fmla="*/ 543894 h 841401"/>
                  <a:gd name="connsiteX26" fmla="*/ 362574 w 1031207"/>
                  <a:gd name="connsiteY26" fmla="*/ 609334 h 841401"/>
                  <a:gd name="connsiteX27" fmla="*/ 328284 w 1031207"/>
                  <a:gd name="connsiteY27" fmla="*/ 756019 h 841401"/>
                  <a:gd name="connsiteX28" fmla="*/ 355316 w 1031207"/>
                  <a:gd name="connsiteY28" fmla="*/ 827377 h 841401"/>
                  <a:gd name="connsiteX29" fmla="*/ 387339 w 1031207"/>
                  <a:gd name="connsiteY29" fmla="*/ 837934 h 841401"/>
                  <a:gd name="connsiteX30" fmla="*/ 400674 w 1031207"/>
                  <a:gd name="connsiteY30" fmla="*/ 784594 h 841401"/>
                  <a:gd name="connsiteX31" fmla="*/ 404484 w 1031207"/>
                  <a:gd name="connsiteY31" fmla="*/ 727444 h 841401"/>
                  <a:gd name="connsiteX32" fmla="*/ 421629 w 1031207"/>
                  <a:gd name="connsiteY32" fmla="*/ 672199 h 841401"/>
                  <a:gd name="connsiteX33" fmla="*/ 462031 w 1031207"/>
                  <a:gd name="connsiteY33" fmla="*/ 600072 h 841401"/>
                  <a:gd name="connsiteX34" fmla="*/ 521252 w 1031207"/>
                  <a:gd name="connsiteY34" fmla="*/ 565123 h 841401"/>
                  <a:gd name="connsiteX35" fmla="*/ 597090 w 1031207"/>
                  <a:gd name="connsiteY35" fmla="*/ 550915 h 841401"/>
                  <a:gd name="connsiteX36" fmla="*/ 705543 w 1031207"/>
                  <a:gd name="connsiteY36" fmla="*/ 612819 h 841401"/>
                  <a:gd name="connsiteX37" fmla="*/ 777864 w 1031207"/>
                  <a:gd name="connsiteY37" fmla="*/ 656959 h 841401"/>
                  <a:gd name="connsiteX38" fmla="*/ 802629 w 1031207"/>
                  <a:gd name="connsiteY38" fmla="*/ 632194 h 841401"/>
                  <a:gd name="connsiteX39" fmla="*/ 798819 w 1031207"/>
                  <a:gd name="connsiteY39" fmla="*/ 601714 h 841401"/>
                  <a:gd name="connsiteX40" fmla="*/ 760538 w 1031207"/>
                  <a:gd name="connsiteY40" fmla="*/ 562523 h 841401"/>
                  <a:gd name="connsiteX41" fmla="*/ 648324 w 1031207"/>
                  <a:gd name="connsiteY41" fmla="*/ 479794 h 841401"/>
                  <a:gd name="connsiteX42" fmla="*/ 644514 w 1031207"/>
                  <a:gd name="connsiteY42" fmla="*/ 462649 h 841401"/>
                  <a:gd name="connsiteX43" fmla="*/ 655944 w 1031207"/>
                  <a:gd name="connsiteY43" fmla="*/ 426454 h 841401"/>
                  <a:gd name="connsiteX44" fmla="*/ 724524 w 1031207"/>
                  <a:gd name="connsiteY44" fmla="*/ 405499 h 841401"/>
                  <a:gd name="connsiteX45" fmla="*/ 811480 w 1031207"/>
                  <a:gd name="connsiteY45" fmla="*/ 406906 h 841401"/>
                  <a:gd name="connsiteX46" fmla="*/ 903973 w 1031207"/>
                  <a:gd name="connsiteY46" fmla="*/ 417646 h 841401"/>
                  <a:gd name="connsiteX47" fmla="*/ 1000032 w 1031207"/>
                  <a:gd name="connsiteY47" fmla="*/ 426835 h 841401"/>
                  <a:gd name="connsiteX48" fmla="*/ 1030191 w 1031207"/>
                  <a:gd name="connsiteY48" fmla="*/ 402711 h 841401"/>
                  <a:gd name="connsiteX49" fmla="*/ 1018256 w 1031207"/>
                  <a:gd name="connsiteY49" fmla="*/ 377797 h 841401"/>
                  <a:gd name="connsiteX50" fmla="*/ 962631 w 1031207"/>
                  <a:gd name="connsiteY50" fmla="*/ 358029 h 841401"/>
                  <a:gd name="connsiteX51" fmla="*/ 825489 w 1031207"/>
                  <a:gd name="connsiteY51" fmla="*/ 357874 h 841401"/>
                  <a:gd name="connsiteX52" fmla="*/ 753553 w 1031207"/>
                  <a:gd name="connsiteY52" fmla="*/ 361702 h 841401"/>
                  <a:gd name="connsiteX53" fmla="*/ 669279 w 1031207"/>
                  <a:gd name="connsiteY53" fmla="*/ 369304 h 841401"/>
                  <a:gd name="connsiteX54" fmla="*/ 642609 w 1031207"/>
                  <a:gd name="connsiteY54" fmla="*/ 338824 h 841401"/>
                  <a:gd name="connsiteX55" fmla="*/ 674145 w 1031207"/>
                  <a:gd name="connsiteY55" fmla="*/ 304962 h 841401"/>
                  <a:gd name="connsiteX56" fmla="*/ 705474 w 1031207"/>
                  <a:gd name="connsiteY56" fmla="*/ 283579 h 841401"/>
                  <a:gd name="connsiteX57" fmla="*/ 741669 w 1031207"/>
                  <a:gd name="connsiteY57" fmla="*/ 251194 h 841401"/>
                  <a:gd name="connsiteX58" fmla="*/ 780761 w 1031207"/>
                  <a:gd name="connsiteY58" fmla="*/ 213846 h 841401"/>
                  <a:gd name="connsiteX59" fmla="*/ 744143 w 1031207"/>
                  <a:gd name="connsiteY59" fmla="*/ 201789 h 841401"/>
                  <a:gd name="connsiteX60" fmla="*/ 692139 w 1031207"/>
                  <a:gd name="connsiteY60" fmla="*/ 226429 h 841401"/>
                  <a:gd name="connsiteX61" fmla="*/ 654420 w 1031207"/>
                  <a:gd name="connsiteY61" fmla="*/ 257626 h 841401"/>
                  <a:gd name="connsiteX62" fmla="*/ 613743 w 1031207"/>
                  <a:gd name="connsiteY62" fmla="*/ 286712 h 841401"/>
                  <a:gd name="connsiteX63" fmla="*/ 540096 w 1031207"/>
                  <a:gd name="connsiteY63" fmla="*/ 278516 h 841401"/>
                  <a:gd name="connsiteX64" fmla="*/ 505449 w 1031207"/>
                  <a:gd name="connsiteY64" fmla="*/ 235954 h 841401"/>
                  <a:gd name="connsiteX65" fmla="*/ 507354 w 1031207"/>
                  <a:gd name="connsiteY65" fmla="*/ 171184 h 841401"/>
                  <a:gd name="connsiteX66" fmla="*/ 506056 w 1031207"/>
                  <a:gd name="connsiteY66" fmla="*/ 73485 h 841401"/>
                  <a:gd name="connsiteX67" fmla="*/ 451858 w 1031207"/>
                  <a:gd name="connsiteY67" fmla="*/ 11248 h 841401"/>
                  <a:gd name="connsiteX68" fmla="*/ 440212 w 1031207"/>
                  <a:gd name="connsiteY68" fmla="*/ 75864 h 841401"/>
                  <a:gd name="connsiteX69" fmla="*/ 436968 w 1031207"/>
                  <a:gd name="connsiteY69" fmla="*/ 132660 h 841401"/>
                  <a:gd name="connsiteX70" fmla="*/ 433796 w 1031207"/>
                  <a:gd name="connsiteY70" fmla="*/ 214465 h 841401"/>
                  <a:gd name="connsiteX0" fmla="*/ 433796 w 1031207"/>
                  <a:gd name="connsiteY0" fmla="*/ 214465 h 841401"/>
                  <a:gd name="connsiteX1" fmla="*/ 421629 w 1031207"/>
                  <a:gd name="connsiteY1" fmla="*/ 253099 h 841401"/>
                  <a:gd name="connsiteX2" fmla="*/ 394959 w 1031207"/>
                  <a:gd name="connsiteY2" fmla="*/ 262624 h 841401"/>
                  <a:gd name="connsiteX3" fmla="*/ 351612 w 1031207"/>
                  <a:gd name="connsiteY3" fmla="*/ 274814 h 841401"/>
                  <a:gd name="connsiteX4" fmla="*/ 313044 w 1031207"/>
                  <a:gd name="connsiteY4" fmla="*/ 289293 h 841401"/>
                  <a:gd name="connsiteX5" fmla="*/ 265419 w 1031207"/>
                  <a:gd name="connsiteY5" fmla="*/ 285484 h 841401"/>
                  <a:gd name="connsiteX6" fmla="*/ 156834 w 1031207"/>
                  <a:gd name="connsiteY6" fmla="*/ 239764 h 841401"/>
                  <a:gd name="connsiteX7" fmla="*/ 101589 w 1031207"/>
                  <a:gd name="connsiteY7" fmla="*/ 203569 h 841401"/>
                  <a:gd name="connsiteX8" fmla="*/ 59679 w 1031207"/>
                  <a:gd name="connsiteY8" fmla="*/ 197854 h 841401"/>
                  <a:gd name="connsiteX9" fmla="*/ 48331 w 1031207"/>
                  <a:gd name="connsiteY9" fmla="*/ 241190 h 841401"/>
                  <a:gd name="connsiteX10" fmla="*/ 63490 w 1031207"/>
                  <a:gd name="connsiteY10" fmla="*/ 272150 h 841401"/>
                  <a:gd name="connsiteX11" fmla="*/ 124449 w 1031207"/>
                  <a:gd name="connsiteY11" fmla="*/ 289294 h 841401"/>
                  <a:gd name="connsiteX12" fmla="*/ 191124 w 1031207"/>
                  <a:gd name="connsiteY12" fmla="*/ 308344 h 841401"/>
                  <a:gd name="connsiteX13" fmla="*/ 226553 w 1031207"/>
                  <a:gd name="connsiteY13" fmla="*/ 323832 h 841401"/>
                  <a:gd name="connsiteX14" fmla="*/ 291209 w 1031207"/>
                  <a:gd name="connsiteY14" fmla="*/ 364030 h 841401"/>
                  <a:gd name="connsiteX15" fmla="*/ 301013 w 1031207"/>
                  <a:gd name="connsiteY15" fmla="*/ 410802 h 841401"/>
                  <a:gd name="connsiteX16" fmla="*/ 263514 w 1031207"/>
                  <a:gd name="connsiteY16" fmla="*/ 447409 h 841401"/>
                  <a:gd name="connsiteX17" fmla="*/ 217240 w 1031207"/>
                  <a:gd name="connsiteY17" fmla="*/ 459458 h 841401"/>
                  <a:gd name="connsiteX18" fmla="*/ 136827 w 1031207"/>
                  <a:gd name="connsiteY18" fmla="*/ 465397 h 841401"/>
                  <a:gd name="connsiteX19" fmla="*/ 88254 w 1031207"/>
                  <a:gd name="connsiteY19" fmla="*/ 468364 h 841401"/>
                  <a:gd name="connsiteX20" fmla="*/ 27294 w 1031207"/>
                  <a:gd name="connsiteY20" fmla="*/ 477889 h 841401"/>
                  <a:gd name="connsiteX21" fmla="*/ 624 w 1031207"/>
                  <a:gd name="connsiteY21" fmla="*/ 504559 h 841401"/>
                  <a:gd name="connsiteX22" fmla="*/ 51344 w 1031207"/>
                  <a:gd name="connsiteY22" fmla="*/ 547857 h 841401"/>
                  <a:gd name="connsiteX23" fmla="*/ 153024 w 1031207"/>
                  <a:gd name="connsiteY23" fmla="*/ 538849 h 841401"/>
                  <a:gd name="connsiteX24" fmla="*/ 268163 w 1031207"/>
                  <a:gd name="connsiteY24" fmla="*/ 519747 h 841401"/>
                  <a:gd name="connsiteX25" fmla="*/ 273404 w 1031207"/>
                  <a:gd name="connsiteY25" fmla="*/ 514779 h 841401"/>
                  <a:gd name="connsiteX26" fmla="*/ 350633 w 1031207"/>
                  <a:gd name="connsiteY26" fmla="*/ 543894 h 841401"/>
                  <a:gd name="connsiteX27" fmla="*/ 362574 w 1031207"/>
                  <a:gd name="connsiteY27" fmla="*/ 609334 h 841401"/>
                  <a:gd name="connsiteX28" fmla="*/ 328284 w 1031207"/>
                  <a:gd name="connsiteY28" fmla="*/ 756019 h 841401"/>
                  <a:gd name="connsiteX29" fmla="*/ 355316 w 1031207"/>
                  <a:gd name="connsiteY29" fmla="*/ 827377 h 841401"/>
                  <a:gd name="connsiteX30" fmla="*/ 387339 w 1031207"/>
                  <a:gd name="connsiteY30" fmla="*/ 837934 h 841401"/>
                  <a:gd name="connsiteX31" fmla="*/ 400674 w 1031207"/>
                  <a:gd name="connsiteY31" fmla="*/ 784594 h 841401"/>
                  <a:gd name="connsiteX32" fmla="*/ 404484 w 1031207"/>
                  <a:gd name="connsiteY32" fmla="*/ 727444 h 841401"/>
                  <a:gd name="connsiteX33" fmla="*/ 421629 w 1031207"/>
                  <a:gd name="connsiteY33" fmla="*/ 672199 h 841401"/>
                  <a:gd name="connsiteX34" fmla="*/ 462031 w 1031207"/>
                  <a:gd name="connsiteY34" fmla="*/ 600072 h 841401"/>
                  <a:gd name="connsiteX35" fmla="*/ 521252 w 1031207"/>
                  <a:gd name="connsiteY35" fmla="*/ 565123 h 841401"/>
                  <a:gd name="connsiteX36" fmla="*/ 597090 w 1031207"/>
                  <a:gd name="connsiteY36" fmla="*/ 550915 h 841401"/>
                  <a:gd name="connsiteX37" fmla="*/ 705543 w 1031207"/>
                  <a:gd name="connsiteY37" fmla="*/ 612819 h 841401"/>
                  <a:gd name="connsiteX38" fmla="*/ 777864 w 1031207"/>
                  <a:gd name="connsiteY38" fmla="*/ 656959 h 841401"/>
                  <a:gd name="connsiteX39" fmla="*/ 802629 w 1031207"/>
                  <a:gd name="connsiteY39" fmla="*/ 632194 h 841401"/>
                  <a:gd name="connsiteX40" fmla="*/ 798819 w 1031207"/>
                  <a:gd name="connsiteY40" fmla="*/ 601714 h 841401"/>
                  <a:gd name="connsiteX41" fmla="*/ 760538 w 1031207"/>
                  <a:gd name="connsiteY41" fmla="*/ 562523 h 841401"/>
                  <a:gd name="connsiteX42" fmla="*/ 648324 w 1031207"/>
                  <a:gd name="connsiteY42" fmla="*/ 479794 h 841401"/>
                  <a:gd name="connsiteX43" fmla="*/ 644514 w 1031207"/>
                  <a:gd name="connsiteY43" fmla="*/ 462649 h 841401"/>
                  <a:gd name="connsiteX44" fmla="*/ 655944 w 1031207"/>
                  <a:gd name="connsiteY44" fmla="*/ 426454 h 841401"/>
                  <a:gd name="connsiteX45" fmla="*/ 724524 w 1031207"/>
                  <a:gd name="connsiteY45" fmla="*/ 405499 h 841401"/>
                  <a:gd name="connsiteX46" fmla="*/ 811480 w 1031207"/>
                  <a:gd name="connsiteY46" fmla="*/ 406906 h 841401"/>
                  <a:gd name="connsiteX47" fmla="*/ 903973 w 1031207"/>
                  <a:gd name="connsiteY47" fmla="*/ 417646 h 841401"/>
                  <a:gd name="connsiteX48" fmla="*/ 1000032 w 1031207"/>
                  <a:gd name="connsiteY48" fmla="*/ 426835 h 841401"/>
                  <a:gd name="connsiteX49" fmla="*/ 1030191 w 1031207"/>
                  <a:gd name="connsiteY49" fmla="*/ 402711 h 841401"/>
                  <a:gd name="connsiteX50" fmla="*/ 1018256 w 1031207"/>
                  <a:gd name="connsiteY50" fmla="*/ 377797 h 841401"/>
                  <a:gd name="connsiteX51" fmla="*/ 962631 w 1031207"/>
                  <a:gd name="connsiteY51" fmla="*/ 358029 h 841401"/>
                  <a:gd name="connsiteX52" fmla="*/ 825489 w 1031207"/>
                  <a:gd name="connsiteY52" fmla="*/ 357874 h 841401"/>
                  <a:gd name="connsiteX53" fmla="*/ 753553 w 1031207"/>
                  <a:gd name="connsiteY53" fmla="*/ 361702 h 841401"/>
                  <a:gd name="connsiteX54" fmla="*/ 669279 w 1031207"/>
                  <a:gd name="connsiteY54" fmla="*/ 369304 h 841401"/>
                  <a:gd name="connsiteX55" fmla="*/ 642609 w 1031207"/>
                  <a:gd name="connsiteY55" fmla="*/ 338824 h 841401"/>
                  <a:gd name="connsiteX56" fmla="*/ 674145 w 1031207"/>
                  <a:gd name="connsiteY56" fmla="*/ 304962 h 841401"/>
                  <a:gd name="connsiteX57" fmla="*/ 705474 w 1031207"/>
                  <a:gd name="connsiteY57" fmla="*/ 283579 h 841401"/>
                  <a:gd name="connsiteX58" fmla="*/ 741669 w 1031207"/>
                  <a:gd name="connsiteY58" fmla="*/ 251194 h 841401"/>
                  <a:gd name="connsiteX59" fmla="*/ 780761 w 1031207"/>
                  <a:gd name="connsiteY59" fmla="*/ 213846 h 841401"/>
                  <a:gd name="connsiteX60" fmla="*/ 744143 w 1031207"/>
                  <a:gd name="connsiteY60" fmla="*/ 201789 h 841401"/>
                  <a:gd name="connsiteX61" fmla="*/ 692139 w 1031207"/>
                  <a:gd name="connsiteY61" fmla="*/ 226429 h 841401"/>
                  <a:gd name="connsiteX62" fmla="*/ 654420 w 1031207"/>
                  <a:gd name="connsiteY62" fmla="*/ 257626 h 841401"/>
                  <a:gd name="connsiteX63" fmla="*/ 613743 w 1031207"/>
                  <a:gd name="connsiteY63" fmla="*/ 286712 h 841401"/>
                  <a:gd name="connsiteX64" fmla="*/ 540096 w 1031207"/>
                  <a:gd name="connsiteY64" fmla="*/ 278516 h 841401"/>
                  <a:gd name="connsiteX65" fmla="*/ 505449 w 1031207"/>
                  <a:gd name="connsiteY65" fmla="*/ 235954 h 841401"/>
                  <a:gd name="connsiteX66" fmla="*/ 507354 w 1031207"/>
                  <a:gd name="connsiteY66" fmla="*/ 171184 h 841401"/>
                  <a:gd name="connsiteX67" fmla="*/ 506056 w 1031207"/>
                  <a:gd name="connsiteY67" fmla="*/ 73485 h 841401"/>
                  <a:gd name="connsiteX68" fmla="*/ 451858 w 1031207"/>
                  <a:gd name="connsiteY68" fmla="*/ 11248 h 841401"/>
                  <a:gd name="connsiteX69" fmla="*/ 440212 w 1031207"/>
                  <a:gd name="connsiteY69" fmla="*/ 75864 h 841401"/>
                  <a:gd name="connsiteX70" fmla="*/ 436968 w 1031207"/>
                  <a:gd name="connsiteY70" fmla="*/ 132660 h 841401"/>
                  <a:gd name="connsiteX71" fmla="*/ 433796 w 1031207"/>
                  <a:gd name="connsiteY71" fmla="*/ 214465 h 841401"/>
                  <a:gd name="connsiteX0" fmla="*/ 433796 w 1031207"/>
                  <a:gd name="connsiteY0" fmla="*/ 214465 h 841401"/>
                  <a:gd name="connsiteX1" fmla="*/ 421629 w 1031207"/>
                  <a:gd name="connsiteY1" fmla="*/ 253099 h 841401"/>
                  <a:gd name="connsiteX2" fmla="*/ 394959 w 1031207"/>
                  <a:gd name="connsiteY2" fmla="*/ 262624 h 841401"/>
                  <a:gd name="connsiteX3" fmla="*/ 351612 w 1031207"/>
                  <a:gd name="connsiteY3" fmla="*/ 274814 h 841401"/>
                  <a:gd name="connsiteX4" fmla="*/ 313044 w 1031207"/>
                  <a:gd name="connsiteY4" fmla="*/ 289293 h 841401"/>
                  <a:gd name="connsiteX5" fmla="*/ 265419 w 1031207"/>
                  <a:gd name="connsiteY5" fmla="*/ 285484 h 841401"/>
                  <a:gd name="connsiteX6" fmla="*/ 156834 w 1031207"/>
                  <a:gd name="connsiteY6" fmla="*/ 239764 h 841401"/>
                  <a:gd name="connsiteX7" fmla="*/ 101589 w 1031207"/>
                  <a:gd name="connsiteY7" fmla="*/ 203569 h 841401"/>
                  <a:gd name="connsiteX8" fmla="*/ 59679 w 1031207"/>
                  <a:gd name="connsiteY8" fmla="*/ 197854 h 841401"/>
                  <a:gd name="connsiteX9" fmla="*/ 48331 w 1031207"/>
                  <a:gd name="connsiteY9" fmla="*/ 241190 h 841401"/>
                  <a:gd name="connsiteX10" fmla="*/ 63490 w 1031207"/>
                  <a:gd name="connsiteY10" fmla="*/ 272150 h 841401"/>
                  <a:gd name="connsiteX11" fmla="*/ 124449 w 1031207"/>
                  <a:gd name="connsiteY11" fmla="*/ 289294 h 841401"/>
                  <a:gd name="connsiteX12" fmla="*/ 191124 w 1031207"/>
                  <a:gd name="connsiteY12" fmla="*/ 308344 h 841401"/>
                  <a:gd name="connsiteX13" fmla="*/ 226553 w 1031207"/>
                  <a:gd name="connsiteY13" fmla="*/ 323832 h 841401"/>
                  <a:gd name="connsiteX14" fmla="*/ 291209 w 1031207"/>
                  <a:gd name="connsiteY14" fmla="*/ 364030 h 841401"/>
                  <a:gd name="connsiteX15" fmla="*/ 301013 w 1031207"/>
                  <a:gd name="connsiteY15" fmla="*/ 410802 h 841401"/>
                  <a:gd name="connsiteX16" fmla="*/ 263514 w 1031207"/>
                  <a:gd name="connsiteY16" fmla="*/ 447409 h 841401"/>
                  <a:gd name="connsiteX17" fmla="*/ 217240 w 1031207"/>
                  <a:gd name="connsiteY17" fmla="*/ 459458 h 841401"/>
                  <a:gd name="connsiteX18" fmla="*/ 136827 w 1031207"/>
                  <a:gd name="connsiteY18" fmla="*/ 465397 h 841401"/>
                  <a:gd name="connsiteX19" fmla="*/ 88254 w 1031207"/>
                  <a:gd name="connsiteY19" fmla="*/ 468364 h 841401"/>
                  <a:gd name="connsiteX20" fmla="*/ 27294 w 1031207"/>
                  <a:gd name="connsiteY20" fmla="*/ 477889 h 841401"/>
                  <a:gd name="connsiteX21" fmla="*/ 624 w 1031207"/>
                  <a:gd name="connsiteY21" fmla="*/ 504559 h 841401"/>
                  <a:gd name="connsiteX22" fmla="*/ 51344 w 1031207"/>
                  <a:gd name="connsiteY22" fmla="*/ 547857 h 841401"/>
                  <a:gd name="connsiteX23" fmla="*/ 158269 w 1031207"/>
                  <a:gd name="connsiteY23" fmla="*/ 530469 h 841401"/>
                  <a:gd name="connsiteX24" fmla="*/ 268163 w 1031207"/>
                  <a:gd name="connsiteY24" fmla="*/ 519747 h 841401"/>
                  <a:gd name="connsiteX25" fmla="*/ 273404 w 1031207"/>
                  <a:gd name="connsiteY25" fmla="*/ 514779 h 841401"/>
                  <a:gd name="connsiteX26" fmla="*/ 350633 w 1031207"/>
                  <a:gd name="connsiteY26" fmla="*/ 543894 h 841401"/>
                  <a:gd name="connsiteX27" fmla="*/ 362574 w 1031207"/>
                  <a:gd name="connsiteY27" fmla="*/ 609334 h 841401"/>
                  <a:gd name="connsiteX28" fmla="*/ 328284 w 1031207"/>
                  <a:gd name="connsiteY28" fmla="*/ 756019 h 841401"/>
                  <a:gd name="connsiteX29" fmla="*/ 355316 w 1031207"/>
                  <a:gd name="connsiteY29" fmla="*/ 827377 h 841401"/>
                  <a:gd name="connsiteX30" fmla="*/ 387339 w 1031207"/>
                  <a:gd name="connsiteY30" fmla="*/ 837934 h 841401"/>
                  <a:gd name="connsiteX31" fmla="*/ 400674 w 1031207"/>
                  <a:gd name="connsiteY31" fmla="*/ 784594 h 841401"/>
                  <a:gd name="connsiteX32" fmla="*/ 404484 w 1031207"/>
                  <a:gd name="connsiteY32" fmla="*/ 727444 h 841401"/>
                  <a:gd name="connsiteX33" fmla="*/ 421629 w 1031207"/>
                  <a:gd name="connsiteY33" fmla="*/ 672199 h 841401"/>
                  <a:gd name="connsiteX34" fmla="*/ 462031 w 1031207"/>
                  <a:gd name="connsiteY34" fmla="*/ 600072 h 841401"/>
                  <a:gd name="connsiteX35" fmla="*/ 521252 w 1031207"/>
                  <a:gd name="connsiteY35" fmla="*/ 565123 h 841401"/>
                  <a:gd name="connsiteX36" fmla="*/ 597090 w 1031207"/>
                  <a:gd name="connsiteY36" fmla="*/ 550915 h 841401"/>
                  <a:gd name="connsiteX37" fmla="*/ 705543 w 1031207"/>
                  <a:gd name="connsiteY37" fmla="*/ 612819 h 841401"/>
                  <a:gd name="connsiteX38" fmla="*/ 777864 w 1031207"/>
                  <a:gd name="connsiteY38" fmla="*/ 656959 h 841401"/>
                  <a:gd name="connsiteX39" fmla="*/ 802629 w 1031207"/>
                  <a:gd name="connsiteY39" fmla="*/ 632194 h 841401"/>
                  <a:gd name="connsiteX40" fmla="*/ 798819 w 1031207"/>
                  <a:gd name="connsiteY40" fmla="*/ 601714 h 841401"/>
                  <a:gd name="connsiteX41" fmla="*/ 760538 w 1031207"/>
                  <a:gd name="connsiteY41" fmla="*/ 562523 h 841401"/>
                  <a:gd name="connsiteX42" fmla="*/ 648324 w 1031207"/>
                  <a:gd name="connsiteY42" fmla="*/ 479794 h 841401"/>
                  <a:gd name="connsiteX43" fmla="*/ 644514 w 1031207"/>
                  <a:gd name="connsiteY43" fmla="*/ 462649 h 841401"/>
                  <a:gd name="connsiteX44" fmla="*/ 655944 w 1031207"/>
                  <a:gd name="connsiteY44" fmla="*/ 426454 h 841401"/>
                  <a:gd name="connsiteX45" fmla="*/ 724524 w 1031207"/>
                  <a:gd name="connsiteY45" fmla="*/ 405499 h 841401"/>
                  <a:gd name="connsiteX46" fmla="*/ 811480 w 1031207"/>
                  <a:gd name="connsiteY46" fmla="*/ 406906 h 841401"/>
                  <a:gd name="connsiteX47" fmla="*/ 903973 w 1031207"/>
                  <a:gd name="connsiteY47" fmla="*/ 417646 h 841401"/>
                  <a:gd name="connsiteX48" fmla="*/ 1000032 w 1031207"/>
                  <a:gd name="connsiteY48" fmla="*/ 426835 h 841401"/>
                  <a:gd name="connsiteX49" fmla="*/ 1030191 w 1031207"/>
                  <a:gd name="connsiteY49" fmla="*/ 402711 h 841401"/>
                  <a:gd name="connsiteX50" fmla="*/ 1018256 w 1031207"/>
                  <a:gd name="connsiteY50" fmla="*/ 377797 h 841401"/>
                  <a:gd name="connsiteX51" fmla="*/ 962631 w 1031207"/>
                  <a:gd name="connsiteY51" fmla="*/ 358029 h 841401"/>
                  <a:gd name="connsiteX52" fmla="*/ 825489 w 1031207"/>
                  <a:gd name="connsiteY52" fmla="*/ 357874 h 841401"/>
                  <a:gd name="connsiteX53" fmla="*/ 753553 w 1031207"/>
                  <a:gd name="connsiteY53" fmla="*/ 361702 h 841401"/>
                  <a:gd name="connsiteX54" fmla="*/ 669279 w 1031207"/>
                  <a:gd name="connsiteY54" fmla="*/ 369304 h 841401"/>
                  <a:gd name="connsiteX55" fmla="*/ 642609 w 1031207"/>
                  <a:gd name="connsiteY55" fmla="*/ 338824 h 841401"/>
                  <a:gd name="connsiteX56" fmla="*/ 674145 w 1031207"/>
                  <a:gd name="connsiteY56" fmla="*/ 304962 h 841401"/>
                  <a:gd name="connsiteX57" fmla="*/ 705474 w 1031207"/>
                  <a:gd name="connsiteY57" fmla="*/ 283579 h 841401"/>
                  <a:gd name="connsiteX58" fmla="*/ 741669 w 1031207"/>
                  <a:gd name="connsiteY58" fmla="*/ 251194 h 841401"/>
                  <a:gd name="connsiteX59" fmla="*/ 780761 w 1031207"/>
                  <a:gd name="connsiteY59" fmla="*/ 213846 h 841401"/>
                  <a:gd name="connsiteX60" fmla="*/ 744143 w 1031207"/>
                  <a:gd name="connsiteY60" fmla="*/ 201789 h 841401"/>
                  <a:gd name="connsiteX61" fmla="*/ 692139 w 1031207"/>
                  <a:gd name="connsiteY61" fmla="*/ 226429 h 841401"/>
                  <a:gd name="connsiteX62" fmla="*/ 654420 w 1031207"/>
                  <a:gd name="connsiteY62" fmla="*/ 257626 h 841401"/>
                  <a:gd name="connsiteX63" fmla="*/ 613743 w 1031207"/>
                  <a:gd name="connsiteY63" fmla="*/ 286712 h 841401"/>
                  <a:gd name="connsiteX64" fmla="*/ 540096 w 1031207"/>
                  <a:gd name="connsiteY64" fmla="*/ 278516 h 841401"/>
                  <a:gd name="connsiteX65" fmla="*/ 505449 w 1031207"/>
                  <a:gd name="connsiteY65" fmla="*/ 235954 h 841401"/>
                  <a:gd name="connsiteX66" fmla="*/ 507354 w 1031207"/>
                  <a:gd name="connsiteY66" fmla="*/ 171184 h 841401"/>
                  <a:gd name="connsiteX67" fmla="*/ 506056 w 1031207"/>
                  <a:gd name="connsiteY67" fmla="*/ 73485 h 841401"/>
                  <a:gd name="connsiteX68" fmla="*/ 451858 w 1031207"/>
                  <a:gd name="connsiteY68" fmla="*/ 11248 h 841401"/>
                  <a:gd name="connsiteX69" fmla="*/ 440212 w 1031207"/>
                  <a:gd name="connsiteY69" fmla="*/ 75864 h 841401"/>
                  <a:gd name="connsiteX70" fmla="*/ 436968 w 1031207"/>
                  <a:gd name="connsiteY70" fmla="*/ 132660 h 841401"/>
                  <a:gd name="connsiteX71" fmla="*/ 433796 w 1031207"/>
                  <a:gd name="connsiteY71" fmla="*/ 214465 h 841401"/>
                  <a:gd name="connsiteX0" fmla="*/ 433796 w 1031207"/>
                  <a:gd name="connsiteY0" fmla="*/ 214465 h 841401"/>
                  <a:gd name="connsiteX1" fmla="*/ 421629 w 1031207"/>
                  <a:gd name="connsiteY1" fmla="*/ 253099 h 841401"/>
                  <a:gd name="connsiteX2" fmla="*/ 394959 w 1031207"/>
                  <a:gd name="connsiteY2" fmla="*/ 262624 h 841401"/>
                  <a:gd name="connsiteX3" fmla="*/ 351612 w 1031207"/>
                  <a:gd name="connsiteY3" fmla="*/ 274814 h 841401"/>
                  <a:gd name="connsiteX4" fmla="*/ 313044 w 1031207"/>
                  <a:gd name="connsiteY4" fmla="*/ 289293 h 841401"/>
                  <a:gd name="connsiteX5" fmla="*/ 265419 w 1031207"/>
                  <a:gd name="connsiteY5" fmla="*/ 285484 h 841401"/>
                  <a:gd name="connsiteX6" fmla="*/ 156834 w 1031207"/>
                  <a:gd name="connsiteY6" fmla="*/ 239764 h 841401"/>
                  <a:gd name="connsiteX7" fmla="*/ 101589 w 1031207"/>
                  <a:gd name="connsiteY7" fmla="*/ 203569 h 841401"/>
                  <a:gd name="connsiteX8" fmla="*/ 59679 w 1031207"/>
                  <a:gd name="connsiteY8" fmla="*/ 197854 h 841401"/>
                  <a:gd name="connsiteX9" fmla="*/ 48331 w 1031207"/>
                  <a:gd name="connsiteY9" fmla="*/ 241190 h 841401"/>
                  <a:gd name="connsiteX10" fmla="*/ 63490 w 1031207"/>
                  <a:gd name="connsiteY10" fmla="*/ 272150 h 841401"/>
                  <a:gd name="connsiteX11" fmla="*/ 124449 w 1031207"/>
                  <a:gd name="connsiteY11" fmla="*/ 289294 h 841401"/>
                  <a:gd name="connsiteX12" fmla="*/ 191124 w 1031207"/>
                  <a:gd name="connsiteY12" fmla="*/ 308344 h 841401"/>
                  <a:gd name="connsiteX13" fmla="*/ 226553 w 1031207"/>
                  <a:gd name="connsiteY13" fmla="*/ 323832 h 841401"/>
                  <a:gd name="connsiteX14" fmla="*/ 291209 w 1031207"/>
                  <a:gd name="connsiteY14" fmla="*/ 364030 h 841401"/>
                  <a:gd name="connsiteX15" fmla="*/ 301013 w 1031207"/>
                  <a:gd name="connsiteY15" fmla="*/ 410802 h 841401"/>
                  <a:gd name="connsiteX16" fmla="*/ 263514 w 1031207"/>
                  <a:gd name="connsiteY16" fmla="*/ 447409 h 841401"/>
                  <a:gd name="connsiteX17" fmla="*/ 217240 w 1031207"/>
                  <a:gd name="connsiteY17" fmla="*/ 459458 h 841401"/>
                  <a:gd name="connsiteX18" fmla="*/ 136827 w 1031207"/>
                  <a:gd name="connsiteY18" fmla="*/ 465397 h 841401"/>
                  <a:gd name="connsiteX19" fmla="*/ 88254 w 1031207"/>
                  <a:gd name="connsiteY19" fmla="*/ 468364 h 841401"/>
                  <a:gd name="connsiteX20" fmla="*/ 27294 w 1031207"/>
                  <a:gd name="connsiteY20" fmla="*/ 477889 h 841401"/>
                  <a:gd name="connsiteX21" fmla="*/ 624 w 1031207"/>
                  <a:gd name="connsiteY21" fmla="*/ 504559 h 841401"/>
                  <a:gd name="connsiteX22" fmla="*/ 51344 w 1031207"/>
                  <a:gd name="connsiteY22" fmla="*/ 547857 h 841401"/>
                  <a:gd name="connsiteX23" fmla="*/ 158269 w 1031207"/>
                  <a:gd name="connsiteY23" fmla="*/ 530469 h 841401"/>
                  <a:gd name="connsiteX24" fmla="*/ 268163 w 1031207"/>
                  <a:gd name="connsiteY24" fmla="*/ 519747 h 841401"/>
                  <a:gd name="connsiteX25" fmla="*/ 350633 w 1031207"/>
                  <a:gd name="connsiteY25" fmla="*/ 543894 h 841401"/>
                  <a:gd name="connsiteX26" fmla="*/ 362574 w 1031207"/>
                  <a:gd name="connsiteY26" fmla="*/ 609334 h 841401"/>
                  <a:gd name="connsiteX27" fmla="*/ 328284 w 1031207"/>
                  <a:gd name="connsiteY27" fmla="*/ 756019 h 841401"/>
                  <a:gd name="connsiteX28" fmla="*/ 355316 w 1031207"/>
                  <a:gd name="connsiteY28" fmla="*/ 827377 h 841401"/>
                  <a:gd name="connsiteX29" fmla="*/ 387339 w 1031207"/>
                  <a:gd name="connsiteY29" fmla="*/ 837934 h 841401"/>
                  <a:gd name="connsiteX30" fmla="*/ 400674 w 1031207"/>
                  <a:gd name="connsiteY30" fmla="*/ 784594 h 841401"/>
                  <a:gd name="connsiteX31" fmla="*/ 404484 w 1031207"/>
                  <a:gd name="connsiteY31" fmla="*/ 727444 h 841401"/>
                  <a:gd name="connsiteX32" fmla="*/ 421629 w 1031207"/>
                  <a:gd name="connsiteY32" fmla="*/ 672199 h 841401"/>
                  <a:gd name="connsiteX33" fmla="*/ 462031 w 1031207"/>
                  <a:gd name="connsiteY33" fmla="*/ 600072 h 841401"/>
                  <a:gd name="connsiteX34" fmla="*/ 521252 w 1031207"/>
                  <a:gd name="connsiteY34" fmla="*/ 565123 h 841401"/>
                  <a:gd name="connsiteX35" fmla="*/ 597090 w 1031207"/>
                  <a:gd name="connsiteY35" fmla="*/ 550915 h 841401"/>
                  <a:gd name="connsiteX36" fmla="*/ 705543 w 1031207"/>
                  <a:gd name="connsiteY36" fmla="*/ 612819 h 841401"/>
                  <a:gd name="connsiteX37" fmla="*/ 777864 w 1031207"/>
                  <a:gd name="connsiteY37" fmla="*/ 656959 h 841401"/>
                  <a:gd name="connsiteX38" fmla="*/ 802629 w 1031207"/>
                  <a:gd name="connsiteY38" fmla="*/ 632194 h 841401"/>
                  <a:gd name="connsiteX39" fmla="*/ 798819 w 1031207"/>
                  <a:gd name="connsiteY39" fmla="*/ 601714 h 841401"/>
                  <a:gd name="connsiteX40" fmla="*/ 760538 w 1031207"/>
                  <a:gd name="connsiteY40" fmla="*/ 562523 h 841401"/>
                  <a:gd name="connsiteX41" fmla="*/ 648324 w 1031207"/>
                  <a:gd name="connsiteY41" fmla="*/ 479794 h 841401"/>
                  <a:gd name="connsiteX42" fmla="*/ 644514 w 1031207"/>
                  <a:gd name="connsiteY42" fmla="*/ 462649 h 841401"/>
                  <a:gd name="connsiteX43" fmla="*/ 655944 w 1031207"/>
                  <a:gd name="connsiteY43" fmla="*/ 426454 h 841401"/>
                  <a:gd name="connsiteX44" fmla="*/ 724524 w 1031207"/>
                  <a:gd name="connsiteY44" fmla="*/ 405499 h 841401"/>
                  <a:gd name="connsiteX45" fmla="*/ 811480 w 1031207"/>
                  <a:gd name="connsiteY45" fmla="*/ 406906 h 841401"/>
                  <a:gd name="connsiteX46" fmla="*/ 903973 w 1031207"/>
                  <a:gd name="connsiteY46" fmla="*/ 417646 h 841401"/>
                  <a:gd name="connsiteX47" fmla="*/ 1000032 w 1031207"/>
                  <a:gd name="connsiteY47" fmla="*/ 426835 h 841401"/>
                  <a:gd name="connsiteX48" fmla="*/ 1030191 w 1031207"/>
                  <a:gd name="connsiteY48" fmla="*/ 402711 h 841401"/>
                  <a:gd name="connsiteX49" fmla="*/ 1018256 w 1031207"/>
                  <a:gd name="connsiteY49" fmla="*/ 377797 h 841401"/>
                  <a:gd name="connsiteX50" fmla="*/ 962631 w 1031207"/>
                  <a:gd name="connsiteY50" fmla="*/ 358029 h 841401"/>
                  <a:gd name="connsiteX51" fmla="*/ 825489 w 1031207"/>
                  <a:gd name="connsiteY51" fmla="*/ 357874 h 841401"/>
                  <a:gd name="connsiteX52" fmla="*/ 753553 w 1031207"/>
                  <a:gd name="connsiteY52" fmla="*/ 361702 h 841401"/>
                  <a:gd name="connsiteX53" fmla="*/ 669279 w 1031207"/>
                  <a:gd name="connsiteY53" fmla="*/ 369304 h 841401"/>
                  <a:gd name="connsiteX54" fmla="*/ 642609 w 1031207"/>
                  <a:gd name="connsiteY54" fmla="*/ 338824 h 841401"/>
                  <a:gd name="connsiteX55" fmla="*/ 674145 w 1031207"/>
                  <a:gd name="connsiteY55" fmla="*/ 304962 h 841401"/>
                  <a:gd name="connsiteX56" fmla="*/ 705474 w 1031207"/>
                  <a:gd name="connsiteY56" fmla="*/ 283579 h 841401"/>
                  <a:gd name="connsiteX57" fmla="*/ 741669 w 1031207"/>
                  <a:gd name="connsiteY57" fmla="*/ 251194 h 841401"/>
                  <a:gd name="connsiteX58" fmla="*/ 780761 w 1031207"/>
                  <a:gd name="connsiteY58" fmla="*/ 213846 h 841401"/>
                  <a:gd name="connsiteX59" fmla="*/ 744143 w 1031207"/>
                  <a:gd name="connsiteY59" fmla="*/ 201789 h 841401"/>
                  <a:gd name="connsiteX60" fmla="*/ 692139 w 1031207"/>
                  <a:gd name="connsiteY60" fmla="*/ 226429 h 841401"/>
                  <a:gd name="connsiteX61" fmla="*/ 654420 w 1031207"/>
                  <a:gd name="connsiteY61" fmla="*/ 257626 h 841401"/>
                  <a:gd name="connsiteX62" fmla="*/ 613743 w 1031207"/>
                  <a:gd name="connsiteY62" fmla="*/ 286712 h 841401"/>
                  <a:gd name="connsiteX63" fmla="*/ 540096 w 1031207"/>
                  <a:gd name="connsiteY63" fmla="*/ 278516 h 841401"/>
                  <a:gd name="connsiteX64" fmla="*/ 505449 w 1031207"/>
                  <a:gd name="connsiteY64" fmla="*/ 235954 h 841401"/>
                  <a:gd name="connsiteX65" fmla="*/ 507354 w 1031207"/>
                  <a:gd name="connsiteY65" fmla="*/ 171184 h 841401"/>
                  <a:gd name="connsiteX66" fmla="*/ 506056 w 1031207"/>
                  <a:gd name="connsiteY66" fmla="*/ 73485 h 841401"/>
                  <a:gd name="connsiteX67" fmla="*/ 451858 w 1031207"/>
                  <a:gd name="connsiteY67" fmla="*/ 11248 h 841401"/>
                  <a:gd name="connsiteX68" fmla="*/ 440212 w 1031207"/>
                  <a:gd name="connsiteY68" fmla="*/ 75864 h 841401"/>
                  <a:gd name="connsiteX69" fmla="*/ 436968 w 1031207"/>
                  <a:gd name="connsiteY69" fmla="*/ 132660 h 841401"/>
                  <a:gd name="connsiteX70" fmla="*/ 433796 w 1031207"/>
                  <a:gd name="connsiteY70" fmla="*/ 214465 h 841401"/>
                  <a:gd name="connsiteX0" fmla="*/ 433796 w 1031207"/>
                  <a:gd name="connsiteY0" fmla="*/ 214465 h 841401"/>
                  <a:gd name="connsiteX1" fmla="*/ 421629 w 1031207"/>
                  <a:gd name="connsiteY1" fmla="*/ 253099 h 841401"/>
                  <a:gd name="connsiteX2" fmla="*/ 394959 w 1031207"/>
                  <a:gd name="connsiteY2" fmla="*/ 262624 h 841401"/>
                  <a:gd name="connsiteX3" fmla="*/ 351612 w 1031207"/>
                  <a:gd name="connsiteY3" fmla="*/ 274814 h 841401"/>
                  <a:gd name="connsiteX4" fmla="*/ 313044 w 1031207"/>
                  <a:gd name="connsiteY4" fmla="*/ 289293 h 841401"/>
                  <a:gd name="connsiteX5" fmla="*/ 265419 w 1031207"/>
                  <a:gd name="connsiteY5" fmla="*/ 285484 h 841401"/>
                  <a:gd name="connsiteX6" fmla="*/ 156834 w 1031207"/>
                  <a:gd name="connsiteY6" fmla="*/ 239764 h 841401"/>
                  <a:gd name="connsiteX7" fmla="*/ 101589 w 1031207"/>
                  <a:gd name="connsiteY7" fmla="*/ 203569 h 841401"/>
                  <a:gd name="connsiteX8" fmla="*/ 59679 w 1031207"/>
                  <a:gd name="connsiteY8" fmla="*/ 197854 h 841401"/>
                  <a:gd name="connsiteX9" fmla="*/ 48331 w 1031207"/>
                  <a:gd name="connsiteY9" fmla="*/ 241190 h 841401"/>
                  <a:gd name="connsiteX10" fmla="*/ 63490 w 1031207"/>
                  <a:gd name="connsiteY10" fmla="*/ 272150 h 841401"/>
                  <a:gd name="connsiteX11" fmla="*/ 124449 w 1031207"/>
                  <a:gd name="connsiteY11" fmla="*/ 289294 h 841401"/>
                  <a:gd name="connsiteX12" fmla="*/ 191124 w 1031207"/>
                  <a:gd name="connsiteY12" fmla="*/ 308344 h 841401"/>
                  <a:gd name="connsiteX13" fmla="*/ 226553 w 1031207"/>
                  <a:gd name="connsiteY13" fmla="*/ 323832 h 841401"/>
                  <a:gd name="connsiteX14" fmla="*/ 291209 w 1031207"/>
                  <a:gd name="connsiteY14" fmla="*/ 364030 h 841401"/>
                  <a:gd name="connsiteX15" fmla="*/ 301013 w 1031207"/>
                  <a:gd name="connsiteY15" fmla="*/ 410802 h 841401"/>
                  <a:gd name="connsiteX16" fmla="*/ 263514 w 1031207"/>
                  <a:gd name="connsiteY16" fmla="*/ 447409 h 841401"/>
                  <a:gd name="connsiteX17" fmla="*/ 217240 w 1031207"/>
                  <a:gd name="connsiteY17" fmla="*/ 459458 h 841401"/>
                  <a:gd name="connsiteX18" fmla="*/ 136827 w 1031207"/>
                  <a:gd name="connsiteY18" fmla="*/ 465397 h 841401"/>
                  <a:gd name="connsiteX19" fmla="*/ 88254 w 1031207"/>
                  <a:gd name="connsiteY19" fmla="*/ 468364 h 841401"/>
                  <a:gd name="connsiteX20" fmla="*/ 27294 w 1031207"/>
                  <a:gd name="connsiteY20" fmla="*/ 477889 h 841401"/>
                  <a:gd name="connsiteX21" fmla="*/ 624 w 1031207"/>
                  <a:gd name="connsiteY21" fmla="*/ 504559 h 841401"/>
                  <a:gd name="connsiteX22" fmla="*/ 51344 w 1031207"/>
                  <a:gd name="connsiteY22" fmla="*/ 547857 h 841401"/>
                  <a:gd name="connsiteX23" fmla="*/ 158269 w 1031207"/>
                  <a:gd name="connsiteY23" fmla="*/ 530469 h 841401"/>
                  <a:gd name="connsiteX24" fmla="*/ 266069 w 1031207"/>
                  <a:gd name="connsiteY24" fmla="*/ 518436 h 841401"/>
                  <a:gd name="connsiteX25" fmla="*/ 350633 w 1031207"/>
                  <a:gd name="connsiteY25" fmla="*/ 543894 h 841401"/>
                  <a:gd name="connsiteX26" fmla="*/ 362574 w 1031207"/>
                  <a:gd name="connsiteY26" fmla="*/ 609334 h 841401"/>
                  <a:gd name="connsiteX27" fmla="*/ 328284 w 1031207"/>
                  <a:gd name="connsiteY27" fmla="*/ 756019 h 841401"/>
                  <a:gd name="connsiteX28" fmla="*/ 355316 w 1031207"/>
                  <a:gd name="connsiteY28" fmla="*/ 827377 h 841401"/>
                  <a:gd name="connsiteX29" fmla="*/ 387339 w 1031207"/>
                  <a:gd name="connsiteY29" fmla="*/ 837934 h 841401"/>
                  <a:gd name="connsiteX30" fmla="*/ 400674 w 1031207"/>
                  <a:gd name="connsiteY30" fmla="*/ 784594 h 841401"/>
                  <a:gd name="connsiteX31" fmla="*/ 404484 w 1031207"/>
                  <a:gd name="connsiteY31" fmla="*/ 727444 h 841401"/>
                  <a:gd name="connsiteX32" fmla="*/ 421629 w 1031207"/>
                  <a:gd name="connsiteY32" fmla="*/ 672199 h 841401"/>
                  <a:gd name="connsiteX33" fmla="*/ 462031 w 1031207"/>
                  <a:gd name="connsiteY33" fmla="*/ 600072 h 841401"/>
                  <a:gd name="connsiteX34" fmla="*/ 521252 w 1031207"/>
                  <a:gd name="connsiteY34" fmla="*/ 565123 h 841401"/>
                  <a:gd name="connsiteX35" fmla="*/ 597090 w 1031207"/>
                  <a:gd name="connsiteY35" fmla="*/ 550915 h 841401"/>
                  <a:gd name="connsiteX36" fmla="*/ 705543 w 1031207"/>
                  <a:gd name="connsiteY36" fmla="*/ 612819 h 841401"/>
                  <a:gd name="connsiteX37" fmla="*/ 777864 w 1031207"/>
                  <a:gd name="connsiteY37" fmla="*/ 656959 h 841401"/>
                  <a:gd name="connsiteX38" fmla="*/ 802629 w 1031207"/>
                  <a:gd name="connsiteY38" fmla="*/ 632194 h 841401"/>
                  <a:gd name="connsiteX39" fmla="*/ 798819 w 1031207"/>
                  <a:gd name="connsiteY39" fmla="*/ 601714 h 841401"/>
                  <a:gd name="connsiteX40" fmla="*/ 760538 w 1031207"/>
                  <a:gd name="connsiteY40" fmla="*/ 562523 h 841401"/>
                  <a:gd name="connsiteX41" fmla="*/ 648324 w 1031207"/>
                  <a:gd name="connsiteY41" fmla="*/ 479794 h 841401"/>
                  <a:gd name="connsiteX42" fmla="*/ 644514 w 1031207"/>
                  <a:gd name="connsiteY42" fmla="*/ 462649 h 841401"/>
                  <a:gd name="connsiteX43" fmla="*/ 655944 w 1031207"/>
                  <a:gd name="connsiteY43" fmla="*/ 426454 h 841401"/>
                  <a:gd name="connsiteX44" fmla="*/ 724524 w 1031207"/>
                  <a:gd name="connsiteY44" fmla="*/ 405499 h 841401"/>
                  <a:gd name="connsiteX45" fmla="*/ 811480 w 1031207"/>
                  <a:gd name="connsiteY45" fmla="*/ 406906 h 841401"/>
                  <a:gd name="connsiteX46" fmla="*/ 903973 w 1031207"/>
                  <a:gd name="connsiteY46" fmla="*/ 417646 h 841401"/>
                  <a:gd name="connsiteX47" fmla="*/ 1000032 w 1031207"/>
                  <a:gd name="connsiteY47" fmla="*/ 426835 h 841401"/>
                  <a:gd name="connsiteX48" fmla="*/ 1030191 w 1031207"/>
                  <a:gd name="connsiteY48" fmla="*/ 402711 h 841401"/>
                  <a:gd name="connsiteX49" fmla="*/ 1018256 w 1031207"/>
                  <a:gd name="connsiteY49" fmla="*/ 377797 h 841401"/>
                  <a:gd name="connsiteX50" fmla="*/ 962631 w 1031207"/>
                  <a:gd name="connsiteY50" fmla="*/ 358029 h 841401"/>
                  <a:gd name="connsiteX51" fmla="*/ 825489 w 1031207"/>
                  <a:gd name="connsiteY51" fmla="*/ 357874 h 841401"/>
                  <a:gd name="connsiteX52" fmla="*/ 753553 w 1031207"/>
                  <a:gd name="connsiteY52" fmla="*/ 361702 h 841401"/>
                  <a:gd name="connsiteX53" fmla="*/ 669279 w 1031207"/>
                  <a:gd name="connsiteY53" fmla="*/ 369304 h 841401"/>
                  <a:gd name="connsiteX54" fmla="*/ 642609 w 1031207"/>
                  <a:gd name="connsiteY54" fmla="*/ 338824 h 841401"/>
                  <a:gd name="connsiteX55" fmla="*/ 674145 w 1031207"/>
                  <a:gd name="connsiteY55" fmla="*/ 304962 h 841401"/>
                  <a:gd name="connsiteX56" fmla="*/ 705474 w 1031207"/>
                  <a:gd name="connsiteY56" fmla="*/ 283579 h 841401"/>
                  <a:gd name="connsiteX57" fmla="*/ 741669 w 1031207"/>
                  <a:gd name="connsiteY57" fmla="*/ 251194 h 841401"/>
                  <a:gd name="connsiteX58" fmla="*/ 780761 w 1031207"/>
                  <a:gd name="connsiteY58" fmla="*/ 213846 h 841401"/>
                  <a:gd name="connsiteX59" fmla="*/ 744143 w 1031207"/>
                  <a:gd name="connsiteY59" fmla="*/ 201789 h 841401"/>
                  <a:gd name="connsiteX60" fmla="*/ 692139 w 1031207"/>
                  <a:gd name="connsiteY60" fmla="*/ 226429 h 841401"/>
                  <a:gd name="connsiteX61" fmla="*/ 654420 w 1031207"/>
                  <a:gd name="connsiteY61" fmla="*/ 257626 h 841401"/>
                  <a:gd name="connsiteX62" fmla="*/ 613743 w 1031207"/>
                  <a:gd name="connsiteY62" fmla="*/ 286712 h 841401"/>
                  <a:gd name="connsiteX63" fmla="*/ 540096 w 1031207"/>
                  <a:gd name="connsiteY63" fmla="*/ 278516 h 841401"/>
                  <a:gd name="connsiteX64" fmla="*/ 505449 w 1031207"/>
                  <a:gd name="connsiteY64" fmla="*/ 235954 h 841401"/>
                  <a:gd name="connsiteX65" fmla="*/ 507354 w 1031207"/>
                  <a:gd name="connsiteY65" fmla="*/ 171184 h 841401"/>
                  <a:gd name="connsiteX66" fmla="*/ 506056 w 1031207"/>
                  <a:gd name="connsiteY66" fmla="*/ 73485 h 841401"/>
                  <a:gd name="connsiteX67" fmla="*/ 451858 w 1031207"/>
                  <a:gd name="connsiteY67" fmla="*/ 11248 h 841401"/>
                  <a:gd name="connsiteX68" fmla="*/ 440212 w 1031207"/>
                  <a:gd name="connsiteY68" fmla="*/ 75864 h 841401"/>
                  <a:gd name="connsiteX69" fmla="*/ 436968 w 1031207"/>
                  <a:gd name="connsiteY69" fmla="*/ 132660 h 841401"/>
                  <a:gd name="connsiteX70" fmla="*/ 433796 w 1031207"/>
                  <a:gd name="connsiteY70" fmla="*/ 214465 h 841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1031207" h="841401">
                    <a:moveTo>
                      <a:pt x="433796" y="214465"/>
                    </a:moveTo>
                    <a:cubicBezTo>
                      <a:pt x="431240" y="234538"/>
                      <a:pt x="425700" y="251572"/>
                      <a:pt x="421629" y="253099"/>
                    </a:cubicBezTo>
                    <a:cubicBezTo>
                      <a:pt x="417558" y="254626"/>
                      <a:pt x="406628" y="259005"/>
                      <a:pt x="394959" y="262624"/>
                    </a:cubicBezTo>
                    <a:cubicBezTo>
                      <a:pt x="383290" y="266243"/>
                      <a:pt x="365264" y="270369"/>
                      <a:pt x="351612" y="274814"/>
                    </a:cubicBezTo>
                    <a:cubicBezTo>
                      <a:pt x="337960" y="279259"/>
                      <a:pt x="327409" y="287515"/>
                      <a:pt x="313044" y="289293"/>
                    </a:cubicBezTo>
                    <a:cubicBezTo>
                      <a:pt x="298679" y="291071"/>
                      <a:pt x="291454" y="293739"/>
                      <a:pt x="265419" y="285484"/>
                    </a:cubicBezTo>
                    <a:cubicBezTo>
                      <a:pt x="239384" y="277229"/>
                      <a:pt x="184139" y="253416"/>
                      <a:pt x="156834" y="239764"/>
                    </a:cubicBezTo>
                    <a:cubicBezTo>
                      <a:pt x="129529" y="226112"/>
                      <a:pt x="117781" y="210554"/>
                      <a:pt x="101589" y="203569"/>
                    </a:cubicBezTo>
                    <a:cubicBezTo>
                      <a:pt x="85397" y="196584"/>
                      <a:pt x="68555" y="191584"/>
                      <a:pt x="59679" y="197854"/>
                    </a:cubicBezTo>
                    <a:cubicBezTo>
                      <a:pt x="50803" y="204124"/>
                      <a:pt x="47696" y="228807"/>
                      <a:pt x="48331" y="241190"/>
                    </a:cubicBezTo>
                    <a:cubicBezTo>
                      <a:pt x="48966" y="253573"/>
                      <a:pt x="50804" y="264133"/>
                      <a:pt x="63490" y="272150"/>
                    </a:cubicBezTo>
                    <a:cubicBezTo>
                      <a:pt x="76176" y="280167"/>
                      <a:pt x="103176" y="283261"/>
                      <a:pt x="124449" y="289294"/>
                    </a:cubicBezTo>
                    <a:lnTo>
                      <a:pt x="191124" y="308344"/>
                    </a:lnTo>
                    <a:cubicBezTo>
                      <a:pt x="207189" y="313783"/>
                      <a:pt x="209872" y="314551"/>
                      <a:pt x="226553" y="323832"/>
                    </a:cubicBezTo>
                    <a:cubicBezTo>
                      <a:pt x="243234" y="333113"/>
                      <a:pt x="278799" y="349535"/>
                      <a:pt x="291209" y="364030"/>
                    </a:cubicBezTo>
                    <a:cubicBezTo>
                      <a:pt x="303619" y="378525"/>
                      <a:pt x="305629" y="396906"/>
                      <a:pt x="301013" y="410802"/>
                    </a:cubicBezTo>
                    <a:cubicBezTo>
                      <a:pt x="296397" y="424698"/>
                      <a:pt x="277476" y="439300"/>
                      <a:pt x="263514" y="447409"/>
                    </a:cubicBezTo>
                    <a:cubicBezTo>
                      <a:pt x="249552" y="455518"/>
                      <a:pt x="221584" y="458010"/>
                      <a:pt x="217240" y="459458"/>
                    </a:cubicBezTo>
                    <a:cubicBezTo>
                      <a:pt x="186945" y="459252"/>
                      <a:pt x="158325" y="463913"/>
                      <a:pt x="136827" y="465397"/>
                    </a:cubicBezTo>
                    <a:cubicBezTo>
                      <a:pt x="115329" y="466881"/>
                      <a:pt x="106509" y="466282"/>
                      <a:pt x="88254" y="468364"/>
                    </a:cubicBezTo>
                    <a:cubicBezTo>
                      <a:pt x="69999" y="470446"/>
                      <a:pt x="41899" y="471857"/>
                      <a:pt x="27294" y="477889"/>
                    </a:cubicBezTo>
                    <a:cubicBezTo>
                      <a:pt x="12689" y="483921"/>
                      <a:pt x="-3384" y="492898"/>
                      <a:pt x="624" y="504559"/>
                    </a:cubicBezTo>
                    <a:cubicBezTo>
                      <a:pt x="4632" y="516220"/>
                      <a:pt x="25070" y="543539"/>
                      <a:pt x="51344" y="547857"/>
                    </a:cubicBezTo>
                    <a:cubicBezTo>
                      <a:pt x="77618" y="552175"/>
                      <a:pt x="122481" y="535373"/>
                      <a:pt x="158269" y="530469"/>
                    </a:cubicBezTo>
                    <a:cubicBezTo>
                      <a:pt x="194057" y="525565"/>
                      <a:pt x="234008" y="516199"/>
                      <a:pt x="266069" y="518436"/>
                    </a:cubicBezTo>
                    <a:cubicBezTo>
                      <a:pt x="298130" y="520674"/>
                      <a:pt x="334549" y="528744"/>
                      <a:pt x="350633" y="543894"/>
                    </a:cubicBezTo>
                    <a:cubicBezTo>
                      <a:pt x="366717" y="559044"/>
                      <a:pt x="366299" y="573980"/>
                      <a:pt x="362574" y="609334"/>
                    </a:cubicBezTo>
                    <a:cubicBezTo>
                      <a:pt x="358849" y="644688"/>
                      <a:pt x="329494" y="719679"/>
                      <a:pt x="328284" y="756019"/>
                    </a:cubicBezTo>
                    <a:cubicBezTo>
                      <a:pt x="327074" y="792359"/>
                      <a:pt x="345474" y="813725"/>
                      <a:pt x="355316" y="827377"/>
                    </a:cubicBezTo>
                    <a:cubicBezTo>
                      <a:pt x="365158" y="841029"/>
                      <a:pt x="379779" y="845064"/>
                      <a:pt x="387339" y="837934"/>
                    </a:cubicBezTo>
                    <a:cubicBezTo>
                      <a:pt x="394899" y="830804"/>
                      <a:pt x="397817" y="803009"/>
                      <a:pt x="400674" y="784594"/>
                    </a:cubicBezTo>
                    <a:cubicBezTo>
                      <a:pt x="403531" y="766179"/>
                      <a:pt x="400992" y="746176"/>
                      <a:pt x="404484" y="727444"/>
                    </a:cubicBezTo>
                    <a:cubicBezTo>
                      <a:pt x="407976" y="708712"/>
                      <a:pt x="412038" y="693428"/>
                      <a:pt x="421629" y="672199"/>
                    </a:cubicBezTo>
                    <a:cubicBezTo>
                      <a:pt x="431220" y="650970"/>
                      <a:pt x="445427" y="617918"/>
                      <a:pt x="462031" y="600072"/>
                    </a:cubicBezTo>
                    <a:cubicBezTo>
                      <a:pt x="478635" y="582226"/>
                      <a:pt x="498742" y="573316"/>
                      <a:pt x="521252" y="565123"/>
                    </a:cubicBezTo>
                    <a:cubicBezTo>
                      <a:pt x="543762" y="556930"/>
                      <a:pt x="566375" y="542966"/>
                      <a:pt x="597090" y="550915"/>
                    </a:cubicBezTo>
                    <a:cubicBezTo>
                      <a:pt x="627805" y="558864"/>
                      <a:pt x="675414" y="595145"/>
                      <a:pt x="705543" y="612819"/>
                    </a:cubicBezTo>
                    <a:cubicBezTo>
                      <a:pt x="735672" y="630493"/>
                      <a:pt x="761683" y="653730"/>
                      <a:pt x="777864" y="656959"/>
                    </a:cubicBezTo>
                    <a:cubicBezTo>
                      <a:pt x="794045" y="660188"/>
                      <a:pt x="799137" y="641401"/>
                      <a:pt x="802629" y="632194"/>
                    </a:cubicBezTo>
                    <a:cubicBezTo>
                      <a:pt x="806121" y="622987"/>
                      <a:pt x="805834" y="613326"/>
                      <a:pt x="798819" y="601714"/>
                    </a:cubicBezTo>
                    <a:cubicBezTo>
                      <a:pt x="791804" y="590102"/>
                      <a:pt x="785620" y="582843"/>
                      <a:pt x="760538" y="562523"/>
                    </a:cubicBezTo>
                    <a:cubicBezTo>
                      <a:pt x="735456" y="542203"/>
                      <a:pt x="671502" y="498844"/>
                      <a:pt x="648324" y="479794"/>
                    </a:cubicBezTo>
                    <a:cubicBezTo>
                      <a:pt x="647054" y="474079"/>
                      <a:pt x="644963" y="468486"/>
                      <a:pt x="644514" y="462649"/>
                    </a:cubicBezTo>
                    <a:cubicBezTo>
                      <a:pt x="645784" y="453759"/>
                      <a:pt x="642609" y="435979"/>
                      <a:pt x="655944" y="426454"/>
                    </a:cubicBezTo>
                    <a:cubicBezTo>
                      <a:pt x="668962" y="418199"/>
                      <a:pt x="693409" y="408674"/>
                      <a:pt x="724524" y="405499"/>
                    </a:cubicBezTo>
                    <a:cubicBezTo>
                      <a:pt x="756132" y="401779"/>
                      <a:pt x="761662" y="404082"/>
                      <a:pt x="811480" y="406906"/>
                    </a:cubicBezTo>
                    <a:cubicBezTo>
                      <a:pt x="861298" y="409730"/>
                      <a:pt x="872548" y="414325"/>
                      <a:pt x="903973" y="417646"/>
                    </a:cubicBezTo>
                    <a:cubicBezTo>
                      <a:pt x="935398" y="420967"/>
                      <a:pt x="976552" y="427794"/>
                      <a:pt x="1000032" y="426835"/>
                    </a:cubicBezTo>
                    <a:cubicBezTo>
                      <a:pt x="1023512" y="425876"/>
                      <a:pt x="1027154" y="410884"/>
                      <a:pt x="1030191" y="402711"/>
                    </a:cubicBezTo>
                    <a:cubicBezTo>
                      <a:pt x="1033228" y="394538"/>
                      <a:pt x="1029516" y="385244"/>
                      <a:pt x="1018256" y="377797"/>
                    </a:cubicBezTo>
                    <a:cubicBezTo>
                      <a:pt x="1006996" y="370350"/>
                      <a:pt x="994759" y="361349"/>
                      <a:pt x="962631" y="358029"/>
                    </a:cubicBezTo>
                    <a:cubicBezTo>
                      <a:pt x="930503" y="354709"/>
                      <a:pt x="860335" y="357262"/>
                      <a:pt x="825489" y="357874"/>
                    </a:cubicBezTo>
                    <a:cubicBezTo>
                      <a:pt x="790643" y="358486"/>
                      <a:pt x="778636" y="360114"/>
                      <a:pt x="753553" y="361702"/>
                    </a:cubicBezTo>
                    <a:cubicBezTo>
                      <a:pt x="728470" y="363290"/>
                      <a:pt x="687770" y="373117"/>
                      <a:pt x="669279" y="369304"/>
                    </a:cubicBezTo>
                    <a:cubicBezTo>
                      <a:pt x="650788" y="365491"/>
                      <a:pt x="641798" y="349548"/>
                      <a:pt x="642609" y="338824"/>
                    </a:cubicBezTo>
                    <a:cubicBezTo>
                      <a:pt x="643420" y="328100"/>
                      <a:pt x="663668" y="314169"/>
                      <a:pt x="674145" y="304962"/>
                    </a:cubicBezTo>
                    <a:cubicBezTo>
                      <a:pt x="684622" y="295755"/>
                      <a:pt x="694220" y="292540"/>
                      <a:pt x="705474" y="283579"/>
                    </a:cubicBezTo>
                    <a:cubicBezTo>
                      <a:pt x="716728" y="274618"/>
                      <a:pt x="729121" y="262816"/>
                      <a:pt x="741669" y="251194"/>
                    </a:cubicBezTo>
                    <a:cubicBezTo>
                      <a:pt x="754217" y="239572"/>
                      <a:pt x="780349" y="222080"/>
                      <a:pt x="780761" y="213846"/>
                    </a:cubicBezTo>
                    <a:cubicBezTo>
                      <a:pt x="781173" y="205612"/>
                      <a:pt x="755256" y="196709"/>
                      <a:pt x="744143" y="201789"/>
                    </a:cubicBezTo>
                    <a:cubicBezTo>
                      <a:pt x="733030" y="206869"/>
                      <a:pt x="707093" y="217123"/>
                      <a:pt x="692139" y="226429"/>
                    </a:cubicBezTo>
                    <a:cubicBezTo>
                      <a:pt x="677185" y="235735"/>
                      <a:pt x="667486" y="247579"/>
                      <a:pt x="654420" y="257626"/>
                    </a:cubicBezTo>
                    <a:cubicBezTo>
                      <a:pt x="641354" y="267673"/>
                      <a:pt x="632797" y="283230"/>
                      <a:pt x="613743" y="286712"/>
                    </a:cubicBezTo>
                    <a:cubicBezTo>
                      <a:pt x="594689" y="290194"/>
                      <a:pt x="558145" y="286976"/>
                      <a:pt x="540096" y="278516"/>
                    </a:cubicBezTo>
                    <a:cubicBezTo>
                      <a:pt x="522047" y="270056"/>
                      <a:pt x="508941" y="253099"/>
                      <a:pt x="505449" y="235954"/>
                    </a:cubicBezTo>
                    <a:cubicBezTo>
                      <a:pt x="501957" y="218809"/>
                      <a:pt x="507253" y="198262"/>
                      <a:pt x="507354" y="171184"/>
                    </a:cubicBezTo>
                    <a:cubicBezTo>
                      <a:pt x="507455" y="144106"/>
                      <a:pt x="515305" y="100141"/>
                      <a:pt x="506056" y="73485"/>
                    </a:cubicBezTo>
                    <a:cubicBezTo>
                      <a:pt x="492086" y="-25892"/>
                      <a:pt x="462335" y="771"/>
                      <a:pt x="451858" y="11248"/>
                    </a:cubicBezTo>
                    <a:cubicBezTo>
                      <a:pt x="445620" y="30340"/>
                      <a:pt x="442694" y="55629"/>
                      <a:pt x="440212" y="75864"/>
                    </a:cubicBezTo>
                    <a:cubicBezTo>
                      <a:pt x="437730" y="96099"/>
                      <a:pt x="438037" y="109560"/>
                      <a:pt x="436968" y="132660"/>
                    </a:cubicBezTo>
                    <a:cubicBezTo>
                      <a:pt x="435899" y="155760"/>
                      <a:pt x="436352" y="194392"/>
                      <a:pt x="433796" y="214465"/>
                    </a:cubicBezTo>
                    <a:close/>
                  </a:path>
                </a:pathLst>
              </a:custGeom>
              <a:gradFill flip="none" rotWithShape="1">
                <a:gsLst>
                  <a:gs pos="16000">
                    <a:srgbClr val="12839E"/>
                  </a:gs>
                  <a:gs pos="75000">
                    <a:srgbClr val="65D2DF">
                      <a:lumMod val="50000"/>
                    </a:srgbClr>
                  </a:gs>
                </a:gsLst>
                <a:path path="circle">
                  <a:fillToRect l="50000" t="50000" r="50000" b="50000"/>
                </a:path>
                <a:tileRect/>
              </a:gradFill>
              <a:ln w="9525" cap="flat" cmpd="sng" algn="ctr">
                <a:solidFill>
                  <a:srgbClr val="000000">
                    <a:lumMod val="50000"/>
                    <a:lumOff val="50000"/>
                  </a:srgbClr>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656" name="Oval 655">
                <a:extLst>
                  <a:ext uri="{FF2B5EF4-FFF2-40B4-BE49-F238E27FC236}">
                    <a16:creationId xmlns:a16="http://schemas.microsoft.com/office/drawing/2014/main" id="{C7FFAD8D-BEC5-6D22-33D0-CB617CC3AD75}"/>
                  </a:ext>
                </a:extLst>
              </p:cNvPr>
              <p:cNvSpPr/>
              <p:nvPr/>
            </p:nvSpPr>
            <p:spPr>
              <a:xfrm>
                <a:off x="2075865" y="3870461"/>
                <a:ext cx="205480" cy="207214"/>
              </a:xfrm>
              <a:prstGeom prst="ellipse">
                <a:avLst/>
              </a:prstGeom>
              <a:gradFill flip="none" rotWithShape="1">
                <a:gsLst>
                  <a:gs pos="33000">
                    <a:srgbClr val="12839E"/>
                  </a:gs>
                  <a:gs pos="73000">
                    <a:srgbClr val="65D2DF">
                      <a:lumMod val="75000"/>
                    </a:srgbClr>
                  </a:gs>
                  <a:gs pos="83000">
                    <a:srgbClr val="65D2DF">
                      <a:lumMod val="75000"/>
                    </a:srgbClr>
                  </a:gs>
                  <a:gs pos="100000">
                    <a:srgbClr val="65D2DF">
                      <a:lumMod val="75000"/>
                    </a:srgbClr>
                  </a:gs>
                </a:gsLst>
                <a:path path="circle">
                  <a:fillToRect l="50000" t="50000" r="50000" b="50000"/>
                </a:path>
                <a:tileRect/>
              </a:gradFill>
              <a:ln w="25400" cap="flat" cmpd="sng" algn="ctr">
                <a:solidFill>
                  <a:srgbClr val="003058"/>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grpSp>
          <p:nvGrpSpPr>
            <p:cNvPr id="10" name="Th2 Cell">
              <a:extLst>
                <a:ext uri="{FF2B5EF4-FFF2-40B4-BE49-F238E27FC236}">
                  <a16:creationId xmlns:a16="http://schemas.microsoft.com/office/drawing/2014/main" id="{668E5D4B-A77A-121D-A2C9-186FBB2ED53D}"/>
                </a:ext>
              </a:extLst>
            </p:cNvPr>
            <p:cNvGrpSpPr/>
            <p:nvPr userDrawn="1"/>
          </p:nvGrpSpPr>
          <p:grpSpPr>
            <a:xfrm rot="915965">
              <a:off x="3503019" y="3354427"/>
              <a:ext cx="164193" cy="165287"/>
              <a:chOff x="9911942" y="2777805"/>
              <a:chExt cx="303568" cy="303575"/>
            </a:xfrm>
          </p:grpSpPr>
          <p:sp>
            <p:nvSpPr>
              <p:cNvPr id="653" name="Oval 652">
                <a:extLst>
                  <a:ext uri="{FF2B5EF4-FFF2-40B4-BE49-F238E27FC236}">
                    <a16:creationId xmlns:a16="http://schemas.microsoft.com/office/drawing/2014/main" id="{B9DD0995-F411-35EC-4593-80391F643AD8}"/>
                  </a:ext>
                </a:extLst>
              </p:cNvPr>
              <p:cNvSpPr/>
              <p:nvPr/>
            </p:nvSpPr>
            <p:spPr>
              <a:xfrm>
                <a:off x="9911942" y="2777805"/>
                <a:ext cx="303568" cy="303566"/>
              </a:xfrm>
              <a:prstGeom prst="ellipse">
                <a:avLst/>
              </a:prstGeom>
              <a:solidFill>
                <a:srgbClr val="12839E">
                  <a:lumMod val="40000"/>
                  <a:lumOff val="60000"/>
                </a:srgbClr>
              </a:solidFill>
              <a:ln w="9525" cap="flat" cmpd="sng" algn="ctr">
                <a:solidFill>
                  <a:srgbClr val="000000">
                    <a:lumMod val="50000"/>
                    <a:lumOff val="50000"/>
                  </a:srgbClr>
                </a:solid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654" name="Oval 653">
                <a:extLst>
                  <a:ext uri="{FF2B5EF4-FFF2-40B4-BE49-F238E27FC236}">
                    <a16:creationId xmlns:a16="http://schemas.microsoft.com/office/drawing/2014/main" id="{94FF0DE5-7BB2-0740-B923-701FA279D808}"/>
                  </a:ext>
                </a:extLst>
              </p:cNvPr>
              <p:cNvSpPr/>
              <p:nvPr/>
            </p:nvSpPr>
            <p:spPr>
              <a:xfrm>
                <a:off x="9945122" y="2825966"/>
                <a:ext cx="255416" cy="255414"/>
              </a:xfrm>
              <a:prstGeom prst="ellipse">
                <a:avLst/>
              </a:prstGeom>
              <a:gradFill flip="none" rotWithShape="1">
                <a:gsLst>
                  <a:gs pos="0">
                    <a:srgbClr val="12839E">
                      <a:lumMod val="40000"/>
                      <a:lumOff val="60000"/>
                    </a:srgbClr>
                  </a:gs>
                  <a:gs pos="73000">
                    <a:srgbClr val="12839E">
                      <a:lumMod val="75000"/>
                    </a:srgbClr>
                  </a:gs>
                  <a:gs pos="83000">
                    <a:srgbClr val="12839E">
                      <a:lumMod val="50000"/>
                    </a:srgbClr>
                  </a:gs>
                  <a:gs pos="100000">
                    <a:srgbClr val="12839E">
                      <a:lumMod val="75000"/>
                    </a:srgbClr>
                  </a:gs>
                </a:gsLst>
                <a:path path="circle">
                  <a:fillToRect l="50000" t="50000" r="50000" b="50000"/>
                </a:path>
                <a:tileRect/>
              </a:gradFill>
              <a:ln w="9525" cap="flat" cmpd="sng" algn="ctr">
                <a:solidFill>
                  <a:srgbClr val="000000">
                    <a:lumMod val="50000"/>
                    <a:lumOff val="50000"/>
                  </a:srgbClr>
                </a:solid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sp>
          <p:nvSpPr>
            <p:cNvPr id="11" name="Arrow: Down 10">
              <a:extLst>
                <a:ext uri="{FF2B5EF4-FFF2-40B4-BE49-F238E27FC236}">
                  <a16:creationId xmlns:a16="http://schemas.microsoft.com/office/drawing/2014/main" id="{D27905CE-3F94-49F5-1467-DA4150537051}"/>
                </a:ext>
              </a:extLst>
            </p:cNvPr>
            <p:cNvSpPr/>
            <p:nvPr userDrawn="1"/>
          </p:nvSpPr>
          <p:spPr>
            <a:xfrm>
              <a:off x="3652036" y="3216044"/>
              <a:ext cx="72556" cy="134311"/>
            </a:xfrm>
            <a:prstGeom prst="downArrow">
              <a:avLst/>
            </a:prstGeom>
            <a:solidFill>
              <a:srgbClr val="000000">
                <a:lumMod val="50000"/>
                <a:lumOff val="50000"/>
              </a:srgbClr>
            </a:solidFill>
            <a:ln w="25400" cap="flat" cmpd="sng" algn="ctr">
              <a:no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000" kern="0">
                <a:solidFill>
                  <a:srgbClr val="FFFFFF"/>
                </a:solidFill>
                <a:cs typeface="Arial" panose="020B0604020202020204" pitchFamily="34" charset="0"/>
              </a:endParaRPr>
            </a:p>
          </p:txBody>
        </p:sp>
        <p:sp>
          <p:nvSpPr>
            <p:cNvPr id="12" name="TextBox 11">
              <a:extLst>
                <a:ext uri="{FF2B5EF4-FFF2-40B4-BE49-F238E27FC236}">
                  <a16:creationId xmlns:a16="http://schemas.microsoft.com/office/drawing/2014/main" id="{FBC118F3-1432-4E4B-5AC9-DFAEFDCE80A5}"/>
                </a:ext>
              </a:extLst>
            </p:cNvPr>
            <p:cNvSpPr txBox="1"/>
            <p:nvPr userDrawn="1"/>
          </p:nvSpPr>
          <p:spPr>
            <a:xfrm>
              <a:off x="3783290" y="2920993"/>
              <a:ext cx="804543" cy="328420"/>
            </a:xfrm>
            <a:prstGeom prst="rect">
              <a:avLst/>
            </a:prstGeom>
            <a:noFill/>
          </p:spPr>
          <p:txBody>
            <a:bodyPr wrap="square" rtlCol="0">
              <a:spAutoFit/>
            </a:bodyPr>
            <a:lstStyle/>
            <a:p>
              <a:pPr defTabSz="685783">
                <a:buClr>
                  <a:srgbClr val="830051"/>
                </a:buClr>
                <a:defRPr/>
              </a:pPr>
              <a:r>
                <a:rPr lang="en-US" sz="1000" kern="0">
                  <a:solidFill>
                    <a:schemeClr val="tx1"/>
                  </a:solidFill>
                  <a:cs typeface="Arial" panose="020B0604020202020204" pitchFamily="34" charset="0"/>
                </a:rPr>
                <a:t>Naïve </a:t>
              </a:r>
              <a:br>
                <a:rPr lang="en-US" sz="1000" kern="0">
                  <a:solidFill>
                    <a:schemeClr val="tx1"/>
                  </a:solidFill>
                  <a:cs typeface="Arial" panose="020B0604020202020204" pitchFamily="34" charset="0"/>
                </a:rPr>
              </a:br>
              <a:r>
                <a:rPr lang="en-US" sz="1000" kern="0">
                  <a:solidFill>
                    <a:schemeClr val="tx1"/>
                  </a:solidFill>
                  <a:cs typeface="Arial" panose="020B0604020202020204" pitchFamily="34" charset="0"/>
                </a:rPr>
                <a:t>T cell</a:t>
              </a:r>
            </a:p>
          </p:txBody>
        </p:sp>
        <p:sp>
          <p:nvSpPr>
            <p:cNvPr id="13" name="TextBox 12">
              <a:extLst>
                <a:ext uri="{FF2B5EF4-FFF2-40B4-BE49-F238E27FC236}">
                  <a16:creationId xmlns:a16="http://schemas.microsoft.com/office/drawing/2014/main" id="{668CBA5B-7E54-6608-E8A7-F7494E03192D}"/>
                </a:ext>
              </a:extLst>
            </p:cNvPr>
            <p:cNvSpPr txBox="1"/>
            <p:nvPr userDrawn="1"/>
          </p:nvSpPr>
          <p:spPr>
            <a:xfrm rot="19860468">
              <a:off x="3259618" y="3429852"/>
              <a:ext cx="284516" cy="275437"/>
            </a:xfrm>
            <a:prstGeom prst="rect">
              <a:avLst/>
            </a:prstGeom>
            <a:noFill/>
          </p:spPr>
          <p:txBody>
            <a:bodyPr wrap="square" lIns="36000" rIns="36000" rtlCol="0">
              <a:spAutoFit/>
            </a:bodyPr>
            <a:lstStyle/>
            <a:p>
              <a:pPr algn="ctr" defTabSz="685783">
                <a:buClr>
                  <a:srgbClr val="830051"/>
                </a:buClr>
                <a:defRPr/>
              </a:pPr>
              <a:r>
                <a:rPr lang="en-US" sz="900" b="0" kern="0" dirty="0">
                  <a:solidFill>
                    <a:srgbClr val="12839E"/>
                  </a:solidFill>
                  <a:cs typeface="Arial" panose="020B0604020202020204" pitchFamily="34" charset="0"/>
                </a:rPr>
                <a:t>IL-4 </a:t>
              </a:r>
              <a:br>
                <a:rPr lang="en-US" sz="900" b="0" kern="0" dirty="0">
                  <a:solidFill>
                    <a:srgbClr val="12839E"/>
                  </a:solidFill>
                  <a:cs typeface="Arial" panose="020B0604020202020204" pitchFamily="34" charset="0"/>
                </a:rPr>
              </a:br>
              <a:r>
                <a:rPr lang="en-US" sz="900" b="0" kern="0" dirty="0">
                  <a:solidFill>
                    <a:srgbClr val="12839E"/>
                  </a:solidFill>
                  <a:cs typeface="Arial" panose="020B0604020202020204" pitchFamily="34" charset="0"/>
                </a:rPr>
                <a:t>IL-13</a:t>
              </a:r>
            </a:p>
          </p:txBody>
        </p:sp>
        <p:cxnSp>
          <p:nvCxnSpPr>
            <p:cNvPr id="14" name="Straight Arrow Connector 13">
              <a:extLst>
                <a:ext uri="{FF2B5EF4-FFF2-40B4-BE49-F238E27FC236}">
                  <a16:creationId xmlns:a16="http://schemas.microsoft.com/office/drawing/2014/main" id="{3C104246-F115-97C5-A8EC-384DF5FE444C}"/>
                </a:ext>
              </a:extLst>
            </p:cNvPr>
            <p:cNvCxnSpPr>
              <a:cxnSpLocks/>
            </p:cNvCxnSpPr>
            <p:nvPr userDrawn="1"/>
          </p:nvCxnSpPr>
          <p:spPr>
            <a:xfrm flipH="1">
              <a:off x="3352589" y="3634363"/>
              <a:ext cx="207117" cy="130296"/>
            </a:xfrm>
            <a:prstGeom prst="straightConnector1">
              <a:avLst/>
            </a:prstGeom>
            <a:noFill/>
            <a:ln w="19050" cap="flat" cmpd="sng" algn="ctr">
              <a:solidFill>
                <a:srgbClr val="FFFFFF">
                  <a:lumMod val="50000"/>
                </a:srgbClr>
              </a:solidFill>
              <a:prstDash val="solid"/>
              <a:headEnd type="none" w="med" len="med"/>
              <a:tailEnd type="triangle" w="med" len="med"/>
            </a:ln>
            <a:effectLst/>
          </p:spPr>
        </p:cxnSp>
        <p:sp>
          <p:nvSpPr>
            <p:cNvPr id="15" name="TextBox 14">
              <a:extLst>
                <a:ext uri="{FF2B5EF4-FFF2-40B4-BE49-F238E27FC236}">
                  <a16:creationId xmlns:a16="http://schemas.microsoft.com/office/drawing/2014/main" id="{C52AD66B-BA44-3629-717D-69B29550C560}"/>
                </a:ext>
              </a:extLst>
            </p:cNvPr>
            <p:cNvSpPr txBox="1"/>
            <p:nvPr userDrawn="1"/>
          </p:nvSpPr>
          <p:spPr>
            <a:xfrm>
              <a:off x="3743136" y="3511560"/>
              <a:ext cx="529931" cy="202104"/>
            </a:xfrm>
            <a:prstGeom prst="rect">
              <a:avLst/>
            </a:prstGeom>
            <a:noFill/>
          </p:spPr>
          <p:txBody>
            <a:bodyPr wrap="square" rtlCol="0">
              <a:spAutoFit/>
            </a:bodyPr>
            <a:lstStyle/>
            <a:p>
              <a:pPr defTabSz="685783">
                <a:buClr>
                  <a:srgbClr val="830051"/>
                </a:buClr>
                <a:defRPr/>
              </a:pPr>
              <a:r>
                <a:rPr lang="en-US" sz="1000" kern="0">
                  <a:solidFill>
                    <a:schemeClr val="tx1"/>
                  </a:solidFill>
                  <a:cs typeface="Arial" panose="020B0604020202020204" pitchFamily="34" charset="0"/>
                </a:rPr>
                <a:t>Th2 cells</a:t>
              </a:r>
            </a:p>
          </p:txBody>
        </p:sp>
        <p:grpSp>
          <p:nvGrpSpPr>
            <p:cNvPr id="16" name="Th2 Cell">
              <a:extLst>
                <a:ext uri="{FF2B5EF4-FFF2-40B4-BE49-F238E27FC236}">
                  <a16:creationId xmlns:a16="http://schemas.microsoft.com/office/drawing/2014/main" id="{DE736142-A968-4505-E47F-49C5DEE3046B}"/>
                </a:ext>
              </a:extLst>
            </p:cNvPr>
            <p:cNvGrpSpPr/>
            <p:nvPr userDrawn="1"/>
          </p:nvGrpSpPr>
          <p:grpSpPr>
            <a:xfrm rot="5400000">
              <a:off x="3703607" y="3354978"/>
              <a:ext cx="165282" cy="164193"/>
              <a:chOff x="9911919" y="2777817"/>
              <a:chExt cx="303567" cy="303568"/>
            </a:xfrm>
          </p:grpSpPr>
          <p:sp>
            <p:nvSpPr>
              <p:cNvPr id="651" name="Oval 650">
                <a:extLst>
                  <a:ext uri="{FF2B5EF4-FFF2-40B4-BE49-F238E27FC236}">
                    <a16:creationId xmlns:a16="http://schemas.microsoft.com/office/drawing/2014/main" id="{0494046D-D70B-7DDE-1241-0EEF772C5BBA}"/>
                  </a:ext>
                </a:extLst>
              </p:cNvPr>
              <p:cNvSpPr/>
              <p:nvPr/>
            </p:nvSpPr>
            <p:spPr>
              <a:xfrm>
                <a:off x="9911919" y="2777817"/>
                <a:ext cx="303567" cy="303568"/>
              </a:xfrm>
              <a:prstGeom prst="ellipse">
                <a:avLst/>
              </a:prstGeom>
              <a:solidFill>
                <a:srgbClr val="12839E">
                  <a:lumMod val="40000"/>
                  <a:lumOff val="60000"/>
                </a:srgbClr>
              </a:solidFill>
              <a:ln w="9525" cap="flat" cmpd="sng" algn="ctr">
                <a:solidFill>
                  <a:srgbClr val="000000">
                    <a:lumMod val="50000"/>
                    <a:lumOff val="50000"/>
                  </a:srgbClr>
                </a:solid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652" name="Oval 651">
                <a:extLst>
                  <a:ext uri="{FF2B5EF4-FFF2-40B4-BE49-F238E27FC236}">
                    <a16:creationId xmlns:a16="http://schemas.microsoft.com/office/drawing/2014/main" id="{AC4E9768-B259-150A-182F-A57E339FEC18}"/>
                  </a:ext>
                </a:extLst>
              </p:cNvPr>
              <p:cNvSpPr/>
              <p:nvPr/>
            </p:nvSpPr>
            <p:spPr>
              <a:xfrm>
                <a:off x="9945123" y="2825967"/>
                <a:ext cx="255415" cy="255416"/>
              </a:xfrm>
              <a:prstGeom prst="ellipse">
                <a:avLst/>
              </a:prstGeom>
              <a:gradFill flip="none" rotWithShape="1">
                <a:gsLst>
                  <a:gs pos="0">
                    <a:srgbClr val="12839E">
                      <a:lumMod val="40000"/>
                      <a:lumOff val="60000"/>
                    </a:srgbClr>
                  </a:gs>
                  <a:gs pos="73000">
                    <a:srgbClr val="12839E">
                      <a:lumMod val="75000"/>
                    </a:srgbClr>
                  </a:gs>
                  <a:gs pos="83000">
                    <a:srgbClr val="12839E">
                      <a:lumMod val="50000"/>
                    </a:srgbClr>
                  </a:gs>
                  <a:gs pos="100000">
                    <a:srgbClr val="12839E">
                      <a:lumMod val="75000"/>
                    </a:srgbClr>
                  </a:gs>
                </a:gsLst>
                <a:path path="circle">
                  <a:fillToRect l="50000" t="50000" r="50000" b="50000"/>
                </a:path>
                <a:tileRect/>
              </a:gradFill>
              <a:ln w="9525" cap="flat" cmpd="sng" algn="ctr">
                <a:solidFill>
                  <a:srgbClr val="000000">
                    <a:lumMod val="50000"/>
                    <a:lumOff val="50000"/>
                  </a:srgbClr>
                </a:solid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17" name="Th2 Cell">
              <a:extLst>
                <a:ext uri="{FF2B5EF4-FFF2-40B4-BE49-F238E27FC236}">
                  <a16:creationId xmlns:a16="http://schemas.microsoft.com/office/drawing/2014/main" id="{06134FD2-C080-9A28-C392-4C16C5CE195F}"/>
                </a:ext>
              </a:extLst>
            </p:cNvPr>
            <p:cNvGrpSpPr/>
            <p:nvPr userDrawn="1"/>
          </p:nvGrpSpPr>
          <p:grpSpPr>
            <a:xfrm rot="13571967">
              <a:off x="3607164" y="3534733"/>
              <a:ext cx="165282" cy="164193"/>
              <a:chOff x="9911918" y="2777817"/>
              <a:chExt cx="303567" cy="303568"/>
            </a:xfrm>
          </p:grpSpPr>
          <p:sp>
            <p:nvSpPr>
              <p:cNvPr id="649" name="Oval 648">
                <a:extLst>
                  <a:ext uri="{FF2B5EF4-FFF2-40B4-BE49-F238E27FC236}">
                    <a16:creationId xmlns:a16="http://schemas.microsoft.com/office/drawing/2014/main" id="{9E7B7DE5-7C85-F39A-AE27-4603A734DD11}"/>
                  </a:ext>
                </a:extLst>
              </p:cNvPr>
              <p:cNvSpPr/>
              <p:nvPr/>
            </p:nvSpPr>
            <p:spPr>
              <a:xfrm>
                <a:off x="9911918" y="2777817"/>
                <a:ext cx="303567" cy="303568"/>
              </a:xfrm>
              <a:prstGeom prst="ellipse">
                <a:avLst/>
              </a:prstGeom>
              <a:solidFill>
                <a:srgbClr val="12839E">
                  <a:lumMod val="40000"/>
                  <a:lumOff val="60000"/>
                </a:srgbClr>
              </a:solidFill>
              <a:ln w="9525" cap="flat" cmpd="sng" algn="ctr">
                <a:solidFill>
                  <a:srgbClr val="000000">
                    <a:lumMod val="50000"/>
                    <a:lumOff val="50000"/>
                  </a:srgbClr>
                </a:solid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650" name="Oval 649">
                <a:extLst>
                  <a:ext uri="{FF2B5EF4-FFF2-40B4-BE49-F238E27FC236}">
                    <a16:creationId xmlns:a16="http://schemas.microsoft.com/office/drawing/2014/main" id="{1198D00A-027D-BF04-EF85-60933BA3D750}"/>
                  </a:ext>
                </a:extLst>
              </p:cNvPr>
              <p:cNvSpPr/>
              <p:nvPr/>
            </p:nvSpPr>
            <p:spPr>
              <a:xfrm>
                <a:off x="9945123" y="2825966"/>
                <a:ext cx="255415" cy="255416"/>
              </a:xfrm>
              <a:prstGeom prst="ellipse">
                <a:avLst/>
              </a:prstGeom>
              <a:gradFill flip="none" rotWithShape="1">
                <a:gsLst>
                  <a:gs pos="0">
                    <a:srgbClr val="12839E">
                      <a:lumMod val="40000"/>
                      <a:lumOff val="60000"/>
                    </a:srgbClr>
                  </a:gs>
                  <a:gs pos="73000">
                    <a:srgbClr val="12839E">
                      <a:lumMod val="75000"/>
                    </a:srgbClr>
                  </a:gs>
                  <a:gs pos="83000">
                    <a:srgbClr val="12839E">
                      <a:lumMod val="50000"/>
                    </a:srgbClr>
                  </a:gs>
                  <a:gs pos="100000">
                    <a:srgbClr val="12839E">
                      <a:lumMod val="75000"/>
                    </a:srgbClr>
                  </a:gs>
                </a:gsLst>
                <a:path path="circle">
                  <a:fillToRect l="50000" t="50000" r="50000" b="50000"/>
                </a:path>
                <a:tileRect/>
              </a:gradFill>
              <a:ln w="9525" cap="flat" cmpd="sng" algn="ctr">
                <a:solidFill>
                  <a:srgbClr val="000000">
                    <a:lumMod val="50000"/>
                    <a:lumOff val="50000"/>
                  </a:srgbClr>
                </a:solid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18" name="Th2 Cell">
              <a:extLst>
                <a:ext uri="{FF2B5EF4-FFF2-40B4-BE49-F238E27FC236}">
                  <a16:creationId xmlns:a16="http://schemas.microsoft.com/office/drawing/2014/main" id="{84C29B67-34A9-8F70-B244-0A6B12FC71CB}"/>
                </a:ext>
              </a:extLst>
            </p:cNvPr>
            <p:cNvGrpSpPr/>
            <p:nvPr userDrawn="1"/>
          </p:nvGrpSpPr>
          <p:grpSpPr>
            <a:xfrm rot="4667502">
              <a:off x="3616311" y="3013799"/>
              <a:ext cx="165282" cy="164193"/>
              <a:chOff x="9911917" y="2777817"/>
              <a:chExt cx="303567" cy="303568"/>
            </a:xfrm>
          </p:grpSpPr>
          <p:sp>
            <p:nvSpPr>
              <p:cNvPr id="647" name="Oval 646">
                <a:extLst>
                  <a:ext uri="{FF2B5EF4-FFF2-40B4-BE49-F238E27FC236}">
                    <a16:creationId xmlns:a16="http://schemas.microsoft.com/office/drawing/2014/main" id="{33175391-7DD6-2A0A-E747-36628D138052}"/>
                  </a:ext>
                </a:extLst>
              </p:cNvPr>
              <p:cNvSpPr/>
              <p:nvPr/>
            </p:nvSpPr>
            <p:spPr>
              <a:xfrm>
                <a:off x="9911917" y="2777817"/>
                <a:ext cx="303567" cy="303568"/>
              </a:xfrm>
              <a:prstGeom prst="ellipse">
                <a:avLst/>
              </a:prstGeom>
              <a:solidFill>
                <a:srgbClr val="12839E">
                  <a:lumMod val="40000"/>
                  <a:lumOff val="60000"/>
                </a:srgbClr>
              </a:solidFill>
              <a:ln w="9525" cap="flat" cmpd="sng" algn="ctr">
                <a:solidFill>
                  <a:srgbClr val="000000">
                    <a:lumMod val="50000"/>
                    <a:lumOff val="50000"/>
                  </a:srgbClr>
                </a:solid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648" name="Oval 647">
                <a:extLst>
                  <a:ext uri="{FF2B5EF4-FFF2-40B4-BE49-F238E27FC236}">
                    <a16:creationId xmlns:a16="http://schemas.microsoft.com/office/drawing/2014/main" id="{E40798A5-4290-E366-E3BF-B4FFC00A94A7}"/>
                  </a:ext>
                </a:extLst>
              </p:cNvPr>
              <p:cNvSpPr/>
              <p:nvPr/>
            </p:nvSpPr>
            <p:spPr>
              <a:xfrm>
                <a:off x="9945122" y="2825965"/>
                <a:ext cx="255415" cy="255416"/>
              </a:xfrm>
              <a:prstGeom prst="ellipse">
                <a:avLst/>
              </a:prstGeom>
              <a:gradFill flip="none" rotWithShape="1">
                <a:gsLst>
                  <a:gs pos="0">
                    <a:srgbClr val="12839E">
                      <a:lumMod val="40000"/>
                      <a:lumOff val="60000"/>
                    </a:srgbClr>
                  </a:gs>
                  <a:gs pos="73000">
                    <a:srgbClr val="12839E">
                      <a:lumMod val="75000"/>
                    </a:srgbClr>
                  </a:gs>
                  <a:gs pos="83000">
                    <a:srgbClr val="12839E">
                      <a:lumMod val="50000"/>
                    </a:srgbClr>
                  </a:gs>
                  <a:gs pos="100000">
                    <a:srgbClr val="12839E">
                      <a:lumMod val="75000"/>
                    </a:srgbClr>
                  </a:gs>
                </a:gsLst>
                <a:path path="circle">
                  <a:fillToRect l="50000" t="50000" r="50000" b="50000"/>
                </a:path>
                <a:tileRect/>
              </a:gradFill>
              <a:ln w="9525" cap="flat" cmpd="sng" algn="ctr">
                <a:solidFill>
                  <a:srgbClr val="000000">
                    <a:lumMod val="50000"/>
                    <a:lumOff val="50000"/>
                  </a:srgbClr>
                </a:solid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sp>
          <p:nvSpPr>
            <p:cNvPr id="19" name="TextBox 18">
              <a:extLst>
                <a:ext uri="{FF2B5EF4-FFF2-40B4-BE49-F238E27FC236}">
                  <a16:creationId xmlns:a16="http://schemas.microsoft.com/office/drawing/2014/main" id="{ACAC93A8-CC7C-9CEB-5DFD-5E007FB79BB3}"/>
                </a:ext>
              </a:extLst>
            </p:cNvPr>
            <p:cNvSpPr txBox="1"/>
            <p:nvPr userDrawn="1"/>
          </p:nvSpPr>
          <p:spPr>
            <a:xfrm>
              <a:off x="3914201" y="2598921"/>
              <a:ext cx="229229" cy="375156"/>
            </a:xfrm>
            <a:prstGeom prst="rect">
              <a:avLst/>
            </a:prstGeom>
            <a:noFill/>
          </p:spPr>
          <p:txBody>
            <a:bodyPr wrap="square" lIns="0" tIns="0" rIns="0" bIns="0" rtlCol="0">
              <a:spAutoFit/>
            </a:bodyPr>
            <a:lstStyle/>
            <a:p>
              <a:pPr algn="ctr" defTabSz="685783">
                <a:lnSpc>
                  <a:spcPct val="90000"/>
                </a:lnSpc>
                <a:buClr>
                  <a:srgbClr val="830051"/>
                </a:buClr>
                <a:defRPr/>
              </a:pPr>
              <a:r>
                <a:rPr lang="en-US" sz="1100" b="1" kern="0">
                  <a:solidFill>
                    <a:srgbClr val="12839E"/>
                  </a:solidFill>
                  <a:cs typeface="Arial" panose="020B0604020202020204" pitchFamily="34" charset="0"/>
                </a:rPr>
                <a:t>TSLP</a:t>
              </a:r>
            </a:p>
            <a:p>
              <a:pPr algn="ctr" defTabSz="685783">
                <a:lnSpc>
                  <a:spcPct val="90000"/>
                </a:lnSpc>
                <a:buClr>
                  <a:srgbClr val="830051"/>
                </a:buClr>
                <a:defRPr/>
              </a:pPr>
              <a:r>
                <a:rPr lang="en-US" sz="1100" b="1" kern="0">
                  <a:solidFill>
                    <a:srgbClr val="12839E"/>
                  </a:solidFill>
                  <a:cs typeface="Arial" panose="020B0604020202020204" pitchFamily="34" charset="0"/>
                </a:rPr>
                <a:t>IL-33</a:t>
              </a:r>
            </a:p>
            <a:p>
              <a:pPr algn="ctr" defTabSz="685783">
                <a:lnSpc>
                  <a:spcPct val="90000"/>
                </a:lnSpc>
                <a:buClr>
                  <a:srgbClr val="830051"/>
                </a:buClr>
                <a:defRPr/>
              </a:pPr>
              <a:r>
                <a:rPr lang="en-US" sz="1100" b="1" kern="0">
                  <a:solidFill>
                    <a:srgbClr val="12839E"/>
                  </a:solidFill>
                  <a:cs typeface="Arial" panose="020B0604020202020204" pitchFamily="34" charset="0"/>
                </a:rPr>
                <a:t>IL-25</a:t>
              </a:r>
            </a:p>
          </p:txBody>
        </p:sp>
        <p:sp>
          <p:nvSpPr>
            <p:cNvPr id="20" name="Allergic Asthma Shading">
              <a:extLst>
                <a:ext uri="{FF2B5EF4-FFF2-40B4-BE49-F238E27FC236}">
                  <a16:creationId xmlns:a16="http://schemas.microsoft.com/office/drawing/2014/main" id="{3A9E7B4B-BD75-48B1-70AD-3041EF0C64C4}"/>
                </a:ext>
              </a:extLst>
            </p:cNvPr>
            <p:cNvSpPr/>
            <p:nvPr userDrawn="1"/>
          </p:nvSpPr>
          <p:spPr>
            <a:xfrm rot="20894638">
              <a:off x="2599004" y="3575098"/>
              <a:ext cx="504915" cy="370903"/>
            </a:xfrm>
            <a:custGeom>
              <a:avLst/>
              <a:gdLst>
                <a:gd name="connsiteX0" fmla="*/ 1464255 w 1464255"/>
                <a:gd name="connsiteY0" fmla="*/ 1045028 h 1045028"/>
                <a:gd name="connsiteX1" fmla="*/ 0 w 1464255"/>
                <a:gd name="connsiteY1" fmla="*/ 826302 h 1045028"/>
                <a:gd name="connsiteX2" fmla="*/ 461757 w 1464255"/>
                <a:gd name="connsiteY2" fmla="*/ 0 h 1045028"/>
                <a:gd name="connsiteX3" fmla="*/ 622764 w 1464255"/>
                <a:gd name="connsiteY3" fmla="*/ 3038 h 1045028"/>
                <a:gd name="connsiteX4" fmla="*/ 1464255 w 1464255"/>
                <a:gd name="connsiteY4" fmla="*/ 1045028 h 1045028"/>
                <a:gd name="connsiteX0" fmla="*/ 1409133 w 1409133"/>
                <a:gd name="connsiteY0" fmla="*/ 1045028 h 1045028"/>
                <a:gd name="connsiteX1" fmla="*/ 0 w 1409133"/>
                <a:gd name="connsiteY1" fmla="*/ 964802 h 1045028"/>
                <a:gd name="connsiteX2" fmla="*/ 406635 w 1409133"/>
                <a:gd name="connsiteY2" fmla="*/ 0 h 1045028"/>
                <a:gd name="connsiteX3" fmla="*/ 567642 w 1409133"/>
                <a:gd name="connsiteY3" fmla="*/ 3038 h 1045028"/>
                <a:gd name="connsiteX4" fmla="*/ 1409133 w 1409133"/>
                <a:gd name="connsiteY4" fmla="*/ 1045028 h 10450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133" h="1045028">
                  <a:moveTo>
                    <a:pt x="1409133" y="1045028"/>
                  </a:moveTo>
                  <a:lnTo>
                    <a:pt x="0" y="964802"/>
                  </a:lnTo>
                  <a:lnTo>
                    <a:pt x="406635" y="0"/>
                  </a:lnTo>
                  <a:lnTo>
                    <a:pt x="567642" y="3038"/>
                  </a:lnTo>
                  <a:lnTo>
                    <a:pt x="1409133" y="1045028"/>
                  </a:lnTo>
                  <a:close/>
                </a:path>
              </a:pathLst>
            </a:custGeom>
            <a:gradFill flip="none" rotWithShape="1">
              <a:gsLst>
                <a:gs pos="30000">
                  <a:srgbClr val="FFFFFF">
                    <a:alpha val="17000"/>
                  </a:srgbClr>
                </a:gs>
                <a:gs pos="96000">
                  <a:srgbClr val="12839E">
                    <a:lumMod val="75000"/>
                  </a:srgbClr>
                </a:gs>
              </a:gsLst>
              <a:lin ang="270000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nvGrpSpPr>
            <p:cNvPr id="21" name="Group 20">
              <a:extLst>
                <a:ext uri="{FF2B5EF4-FFF2-40B4-BE49-F238E27FC236}">
                  <a16:creationId xmlns:a16="http://schemas.microsoft.com/office/drawing/2014/main" id="{17A6E01E-BE6C-A742-0348-F0821B126862}"/>
                </a:ext>
              </a:extLst>
            </p:cNvPr>
            <p:cNvGrpSpPr/>
            <p:nvPr userDrawn="1"/>
          </p:nvGrpSpPr>
          <p:grpSpPr>
            <a:xfrm flipH="1">
              <a:off x="2242387" y="3472690"/>
              <a:ext cx="1053305" cy="542898"/>
              <a:chOff x="1632839" y="3672650"/>
              <a:chExt cx="1488288" cy="765161"/>
            </a:xfrm>
          </p:grpSpPr>
          <p:grpSp>
            <p:nvGrpSpPr>
              <p:cNvPr id="496" name="B-cell">
                <a:extLst>
                  <a:ext uri="{FF2B5EF4-FFF2-40B4-BE49-F238E27FC236}">
                    <a16:creationId xmlns:a16="http://schemas.microsoft.com/office/drawing/2014/main" id="{CC7C2CFE-837E-B980-79A6-1927286FA945}"/>
                  </a:ext>
                </a:extLst>
              </p:cNvPr>
              <p:cNvGrpSpPr/>
              <p:nvPr/>
            </p:nvGrpSpPr>
            <p:grpSpPr>
              <a:xfrm rot="20529956">
                <a:off x="1882015" y="4069343"/>
                <a:ext cx="231016" cy="232948"/>
                <a:chOff x="9911932" y="2777814"/>
                <a:chExt cx="303568" cy="303568"/>
              </a:xfrm>
            </p:grpSpPr>
            <p:sp>
              <p:nvSpPr>
                <p:cNvPr id="645" name="Oval 644">
                  <a:extLst>
                    <a:ext uri="{FF2B5EF4-FFF2-40B4-BE49-F238E27FC236}">
                      <a16:creationId xmlns:a16="http://schemas.microsoft.com/office/drawing/2014/main" id="{60FB6088-8C0A-F0AA-3729-C4265581964B}"/>
                    </a:ext>
                  </a:extLst>
                </p:cNvPr>
                <p:cNvSpPr/>
                <p:nvPr/>
              </p:nvSpPr>
              <p:spPr>
                <a:xfrm>
                  <a:off x="9911932" y="2777814"/>
                  <a:ext cx="303568" cy="303568"/>
                </a:xfrm>
                <a:prstGeom prst="ellipse">
                  <a:avLst/>
                </a:prstGeom>
                <a:solidFill>
                  <a:srgbClr val="68D2DF">
                    <a:lumMod val="60000"/>
                    <a:lumOff val="40000"/>
                  </a:srgbClr>
                </a:solidFill>
                <a:ln w="9525" cap="flat" cmpd="sng" algn="ctr">
                  <a:solidFill>
                    <a:srgbClr val="000000">
                      <a:lumMod val="50000"/>
                      <a:lumOff val="50000"/>
                    </a:srgbClr>
                  </a:solid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646" name="Oval 645">
                  <a:extLst>
                    <a:ext uri="{FF2B5EF4-FFF2-40B4-BE49-F238E27FC236}">
                      <a16:creationId xmlns:a16="http://schemas.microsoft.com/office/drawing/2014/main" id="{38A85C66-0613-2E30-D265-0EA4B8FD42FC}"/>
                    </a:ext>
                  </a:extLst>
                </p:cNvPr>
                <p:cNvSpPr/>
                <p:nvPr/>
              </p:nvSpPr>
              <p:spPr>
                <a:xfrm>
                  <a:off x="9945122" y="2825966"/>
                  <a:ext cx="255416" cy="255416"/>
                </a:xfrm>
                <a:prstGeom prst="ellipse">
                  <a:avLst/>
                </a:prstGeom>
                <a:gradFill flip="none" rotWithShape="1">
                  <a:gsLst>
                    <a:gs pos="0">
                      <a:srgbClr val="68D2DF">
                        <a:lumMod val="60000"/>
                        <a:lumOff val="40000"/>
                      </a:srgbClr>
                    </a:gs>
                    <a:gs pos="73000">
                      <a:srgbClr val="20909C"/>
                    </a:gs>
                    <a:gs pos="83000">
                      <a:srgbClr val="68D2DF">
                        <a:lumMod val="50000"/>
                      </a:srgbClr>
                    </a:gs>
                    <a:gs pos="100000">
                      <a:srgbClr val="20909C"/>
                    </a:gs>
                  </a:gsLst>
                  <a:path path="circle">
                    <a:fillToRect l="50000" t="50000" r="50000" b="50000"/>
                  </a:path>
                  <a:tileRect/>
                </a:gradFill>
                <a:ln w="9525" cap="flat" cmpd="sng" algn="ctr">
                  <a:solidFill>
                    <a:srgbClr val="000000">
                      <a:lumMod val="50000"/>
                      <a:lumOff val="50000"/>
                    </a:srgbClr>
                  </a:solid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497" name="B-cell">
                <a:extLst>
                  <a:ext uri="{FF2B5EF4-FFF2-40B4-BE49-F238E27FC236}">
                    <a16:creationId xmlns:a16="http://schemas.microsoft.com/office/drawing/2014/main" id="{DE3FD2CB-B491-4120-1A7E-6E5A1C5BF47D}"/>
                  </a:ext>
                </a:extLst>
              </p:cNvPr>
              <p:cNvGrpSpPr/>
              <p:nvPr/>
            </p:nvGrpSpPr>
            <p:grpSpPr>
              <a:xfrm rot="20529956">
                <a:off x="1709433" y="4204863"/>
                <a:ext cx="231016" cy="232948"/>
                <a:chOff x="9911932" y="2777814"/>
                <a:chExt cx="303568" cy="303568"/>
              </a:xfrm>
            </p:grpSpPr>
            <p:sp>
              <p:nvSpPr>
                <p:cNvPr id="643" name="Oval 642">
                  <a:extLst>
                    <a:ext uri="{FF2B5EF4-FFF2-40B4-BE49-F238E27FC236}">
                      <a16:creationId xmlns:a16="http://schemas.microsoft.com/office/drawing/2014/main" id="{ED91C78E-E641-E2CB-6913-476CCCCAFBE4}"/>
                    </a:ext>
                  </a:extLst>
                </p:cNvPr>
                <p:cNvSpPr/>
                <p:nvPr/>
              </p:nvSpPr>
              <p:spPr>
                <a:xfrm>
                  <a:off x="9911932" y="2777814"/>
                  <a:ext cx="303568" cy="303568"/>
                </a:xfrm>
                <a:prstGeom prst="ellipse">
                  <a:avLst/>
                </a:prstGeom>
                <a:solidFill>
                  <a:srgbClr val="68D2DF">
                    <a:lumMod val="60000"/>
                    <a:lumOff val="40000"/>
                  </a:srgbClr>
                </a:solidFill>
                <a:ln w="9525" cap="flat" cmpd="sng" algn="ctr">
                  <a:solidFill>
                    <a:srgbClr val="000000">
                      <a:lumMod val="50000"/>
                      <a:lumOff val="50000"/>
                    </a:srgbClr>
                  </a:solid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644" name="Oval 643">
                  <a:extLst>
                    <a:ext uri="{FF2B5EF4-FFF2-40B4-BE49-F238E27FC236}">
                      <a16:creationId xmlns:a16="http://schemas.microsoft.com/office/drawing/2014/main" id="{33CCD267-6286-24CA-2685-BAE43579F597}"/>
                    </a:ext>
                  </a:extLst>
                </p:cNvPr>
                <p:cNvSpPr/>
                <p:nvPr/>
              </p:nvSpPr>
              <p:spPr>
                <a:xfrm>
                  <a:off x="9945122" y="2825966"/>
                  <a:ext cx="255416" cy="255416"/>
                </a:xfrm>
                <a:prstGeom prst="ellipse">
                  <a:avLst/>
                </a:prstGeom>
                <a:gradFill flip="none" rotWithShape="1">
                  <a:gsLst>
                    <a:gs pos="0">
                      <a:srgbClr val="68D2DF">
                        <a:lumMod val="60000"/>
                        <a:lumOff val="40000"/>
                      </a:srgbClr>
                    </a:gs>
                    <a:gs pos="73000">
                      <a:srgbClr val="20909C"/>
                    </a:gs>
                    <a:gs pos="83000">
                      <a:srgbClr val="68D2DF">
                        <a:lumMod val="50000"/>
                      </a:srgbClr>
                    </a:gs>
                    <a:gs pos="100000">
                      <a:srgbClr val="20909C"/>
                    </a:gs>
                  </a:gsLst>
                  <a:path path="circle">
                    <a:fillToRect l="50000" t="50000" r="50000" b="50000"/>
                  </a:path>
                  <a:tileRect/>
                </a:gradFill>
                <a:ln w="9525" cap="flat" cmpd="sng" algn="ctr">
                  <a:solidFill>
                    <a:srgbClr val="000000">
                      <a:lumMod val="50000"/>
                      <a:lumOff val="50000"/>
                    </a:srgbClr>
                  </a:solid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498" name="B-cell">
                <a:extLst>
                  <a:ext uri="{FF2B5EF4-FFF2-40B4-BE49-F238E27FC236}">
                    <a16:creationId xmlns:a16="http://schemas.microsoft.com/office/drawing/2014/main" id="{D5F89E06-12FC-9CB1-975E-5FFEF02DB2EB}"/>
                  </a:ext>
                </a:extLst>
              </p:cNvPr>
              <p:cNvGrpSpPr/>
              <p:nvPr/>
            </p:nvGrpSpPr>
            <p:grpSpPr>
              <a:xfrm rot="19455977">
                <a:off x="1632839" y="4013893"/>
                <a:ext cx="231016" cy="232948"/>
                <a:chOff x="9911932" y="2777814"/>
                <a:chExt cx="303568" cy="303568"/>
              </a:xfrm>
            </p:grpSpPr>
            <p:sp>
              <p:nvSpPr>
                <p:cNvPr id="641" name="Oval 640">
                  <a:extLst>
                    <a:ext uri="{FF2B5EF4-FFF2-40B4-BE49-F238E27FC236}">
                      <a16:creationId xmlns:a16="http://schemas.microsoft.com/office/drawing/2014/main" id="{100A026A-03D8-96F9-B0CF-9E69CB1F1A20}"/>
                    </a:ext>
                  </a:extLst>
                </p:cNvPr>
                <p:cNvSpPr/>
                <p:nvPr/>
              </p:nvSpPr>
              <p:spPr>
                <a:xfrm>
                  <a:off x="9911932" y="2777814"/>
                  <a:ext cx="303568" cy="303568"/>
                </a:xfrm>
                <a:prstGeom prst="ellipse">
                  <a:avLst/>
                </a:prstGeom>
                <a:solidFill>
                  <a:srgbClr val="68D2DF">
                    <a:lumMod val="60000"/>
                    <a:lumOff val="40000"/>
                  </a:srgbClr>
                </a:solidFill>
                <a:ln w="9525" cap="flat" cmpd="sng" algn="ctr">
                  <a:solidFill>
                    <a:srgbClr val="000000">
                      <a:lumMod val="50000"/>
                      <a:lumOff val="50000"/>
                    </a:srgbClr>
                  </a:solid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642" name="Oval 641">
                  <a:extLst>
                    <a:ext uri="{FF2B5EF4-FFF2-40B4-BE49-F238E27FC236}">
                      <a16:creationId xmlns:a16="http://schemas.microsoft.com/office/drawing/2014/main" id="{7EA06A14-29CA-5390-D80B-EFDC46515231}"/>
                    </a:ext>
                  </a:extLst>
                </p:cNvPr>
                <p:cNvSpPr/>
                <p:nvPr/>
              </p:nvSpPr>
              <p:spPr>
                <a:xfrm>
                  <a:off x="9945122" y="2825966"/>
                  <a:ext cx="255416" cy="255416"/>
                </a:xfrm>
                <a:prstGeom prst="ellipse">
                  <a:avLst/>
                </a:prstGeom>
                <a:gradFill flip="none" rotWithShape="1">
                  <a:gsLst>
                    <a:gs pos="0">
                      <a:srgbClr val="68D2DF">
                        <a:lumMod val="60000"/>
                        <a:lumOff val="40000"/>
                      </a:srgbClr>
                    </a:gs>
                    <a:gs pos="73000">
                      <a:srgbClr val="20909C"/>
                    </a:gs>
                    <a:gs pos="83000">
                      <a:srgbClr val="68D2DF">
                        <a:lumMod val="50000"/>
                      </a:srgbClr>
                    </a:gs>
                    <a:gs pos="100000">
                      <a:srgbClr val="20909C"/>
                    </a:gs>
                  </a:gsLst>
                  <a:path path="circle">
                    <a:fillToRect l="50000" t="50000" r="50000" b="50000"/>
                  </a:path>
                  <a:tileRect/>
                </a:gradFill>
                <a:ln w="9525" cap="flat" cmpd="sng" algn="ctr">
                  <a:solidFill>
                    <a:srgbClr val="000000">
                      <a:lumMod val="50000"/>
                      <a:lumOff val="50000"/>
                    </a:srgbClr>
                  </a:solid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499" name="IgE">
                <a:extLst>
                  <a:ext uri="{FF2B5EF4-FFF2-40B4-BE49-F238E27FC236}">
                    <a16:creationId xmlns:a16="http://schemas.microsoft.com/office/drawing/2014/main" id="{D6426651-3700-16F3-578B-B6107E6B8CB9}"/>
                  </a:ext>
                </a:extLst>
              </p:cNvPr>
              <p:cNvGrpSpPr/>
              <p:nvPr/>
            </p:nvGrpSpPr>
            <p:grpSpPr>
              <a:xfrm rot="6625859">
                <a:off x="2184104" y="4045650"/>
                <a:ext cx="78527" cy="153148"/>
                <a:chOff x="1589809" y="4304034"/>
                <a:chExt cx="117388" cy="227030"/>
              </a:xfrm>
            </p:grpSpPr>
            <p:grpSp>
              <p:nvGrpSpPr>
                <p:cNvPr id="632" name="Group 631">
                  <a:extLst>
                    <a:ext uri="{FF2B5EF4-FFF2-40B4-BE49-F238E27FC236}">
                      <a16:creationId xmlns:a16="http://schemas.microsoft.com/office/drawing/2014/main" id="{015098A7-252B-311F-7250-D12C4A5DAA29}"/>
                    </a:ext>
                  </a:extLst>
                </p:cNvPr>
                <p:cNvGrpSpPr/>
                <p:nvPr/>
              </p:nvGrpSpPr>
              <p:grpSpPr>
                <a:xfrm>
                  <a:off x="1628029" y="4393904"/>
                  <a:ext cx="35288" cy="137160"/>
                  <a:chOff x="1862901" y="3917418"/>
                  <a:chExt cx="35288" cy="537297"/>
                </a:xfrm>
              </p:grpSpPr>
              <p:sp>
                <p:nvSpPr>
                  <p:cNvPr id="639" name="Rectangle: Rounded Corners 638">
                    <a:extLst>
                      <a:ext uri="{FF2B5EF4-FFF2-40B4-BE49-F238E27FC236}">
                        <a16:creationId xmlns:a16="http://schemas.microsoft.com/office/drawing/2014/main" id="{90BD458F-1A34-1548-EB34-C43AEF7734A1}"/>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640" name="Rectangle: Rounded Corners 639">
                    <a:extLst>
                      <a:ext uri="{FF2B5EF4-FFF2-40B4-BE49-F238E27FC236}">
                        <a16:creationId xmlns:a16="http://schemas.microsoft.com/office/drawing/2014/main" id="{38683720-B4CC-29AA-4B47-8D54A5BFF4AB}"/>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633" name="Group 632">
                  <a:extLst>
                    <a:ext uri="{FF2B5EF4-FFF2-40B4-BE49-F238E27FC236}">
                      <a16:creationId xmlns:a16="http://schemas.microsoft.com/office/drawing/2014/main" id="{7FAAE02B-DD16-23FA-6FD5-03DDA232E02C}"/>
                    </a:ext>
                  </a:extLst>
                </p:cNvPr>
                <p:cNvGrpSpPr/>
                <p:nvPr/>
              </p:nvGrpSpPr>
              <p:grpSpPr>
                <a:xfrm rot="19869607">
                  <a:off x="1589809" y="4304034"/>
                  <a:ext cx="35288" cy="91440"/>
                  <a:chOff x="1862901" y="3917418"/>
                  <a:chExt cx="35288" cy="537297"/>
                </a:xfrm>
              </p:grpSpPr>
              <p:sp>
                <p:nvSpPr>
                  <p:cNvPr id="637" name="Rectangle: Rounded Corners 636">
                    <a:extLst>
                      <a:ext uri="{FF2B5EF4-FFF2-40B4-BE49-F238E27FC236}">
                        <a16:creationId xmlns:a16="http://schemas.microsoft.com/office/drawing/2014/main" id="{A516362F-47A4-6267-FF09-A23276C43448}"/>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638" name="Rectangle: Rounded Corners 637">
                    <a:extLst>
                      <a:ext uri="{FF2B5EF4-FFF2-40B4-BE49-F238E27FC236}">
                        <a16:creationId xmlns:a16="http://schemas.microsoft.com/office/drawing/2014/main" id="{FC31571F-D182-ABF5-6379-D9C9B906CA6F}"/>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634" name="Group 633">
                  <a:extLst>
                    <a:ext uri="{FF2B5EF4-FFF2-40B4-BE49-F238E27FC236}">
                      <a16:creationId xmlns:a16="http://schemas.microsoft.com/office/drawing/2014/main" id="{811A1D44-C379-B96C-4E17-1169DA9E4D09}"/>
                    </a:ext>
                  </a:extLst>
                </p:cNvPr>
                <p:cNvGrpSpPr/>
                <p:nvPr/>
              </p:nvGrpSpPr>
              <p:grpSpPr>
                <a:xfrm rot="1730393" flipH="1">
                  <a:off x="1671909" y="4304963"/>
                  <a:ext cx="35288" cy="91440"/>
                  <a:chOff x="1862901" y="3917418"/>
                  <a:chExt cx="35288" cy="537297"/>
                </a:xfrm>
              </p:grpSpPr>
              <p:sp>
                <p:nvSpPr>
                  <p:cNvPr id="635" name="Rectangle: Rounded Corners 634">
                    <a:extLst>
                      <a:ext uri="{FF2B5EF4-FFF2-40B4-BE49-F238E27FC236}">
                        <a16:creationId xmlns:a16="http://schemas.microsoft.com/office/drawing/2014/main" id="{D2495959-02C6-C1BB-59C7-9B8D8F6B6F23}"/>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636" name="Rectangle: Rounded Corners 635">
                    <a:extLst>
                      <a:ext uri="{FF2B5EF4-FFF2-40B4-BE49-F238E27FC236}">
                        <a16:creationId xmlns:a16="http://schemas.microsoft.com/office/drawing/2014/main" id="{5CB87623-025A-E1F4-565F-5BA469D0336E}"/>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grpSp>
            <p:nvGrpSpPr>
              <p:cNvPr id="500" name="IgE">
                <a:extLst>
                  <a:ext uri="{FF2B5EF4-FFF2-40B4-BE49-F238E27FC236}">
                    <a16:creationId xmlns:a16="http://schemas.microsoft.com/office/drawing/2014/main" id="{D6A36F7B-DB08-4766-52A6-4AE0440F06FC}"/>
                  </a:ext>
                </a:extLst>
              </p:cNvPr>
              <p:cNvGrpSpPr/>
              <p:nvPr/>
            </p:nvGrpSpPr>
            <p:grpSpPr>
              <a:xfrm rot="20231202">
                <a:off x="2454322" y="4152413"/>
                <a:ext cx="78528" cy="153146"/>
                <a:chOff x="1589809" y="4304034"/>
                <a:chExt cx="117388" cy="227030"/>
              </a:xfrm>
            </p:grpSpPr>
            <p:grpSp>
              <p:nvGrpSpPr>
                <p:cNvPr id="623" name="Group 622">
                  <a:extLst>
                    <a:ext uri="{FF2B5EF4-FFF2-40B4-BE49-F238E27FC236}">
                      <a16:creationId xmlns:a16="http://schemas.microsoft.com/office/drawing/2014/main" id="{0A36846C-1775-CE37-E286-495D6598D499}"/>
                    </a:ext>
                  </a:extLst>
                </p:cNvPr>
                <p:cNvGrpSpPr/>
                <p:nvPr/>
              </p:nvGrpSpPr>
              <p:grpSpPr>
                <a:xfrm>
                  <a:off x="1628029" y="4393904"/>
                  <a:ext cx="35288" cy="137160"/>
                  <a:chOff x="1862901" y="3917418"/>
                  <a:chExt cx="35288" cy="537297"/>
                </a:xfrm>
              </p:grpSpPr>
              <p:sp>
                <p:nvSpPr>
                  <p:cNvPr id="630" name="Rectangle: Rounded Corners 629">
                    <a:extLst>
                      <a:ext uri="{FF2B5EF4-FFF2-40B4-BE49-F238E27FC236}">
                        <a16:creationId xmlns:a16="http://schemas.microsoft.com/office/drawing/2014/main" id="{34E2F64E-42C4-03E5-A839-1A7B9A2CD1F5}"/>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631" name="Rectangle: Rounded Corners 630">
                    <a:extLst>
                      <a:ext uri="{FF2B5EF4-FFF2-40B4-BE49-F238E27FC236}">
                        <a16:creationId xmlns:a16="http://schemas.microsoft.com/office/drawing/2014/main" id="{DB52A824-C5AE-7A04-FC20-BCC76EB1C97A}"/>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624" name="Group 623">
                  <a:extLst>
                    <a:ext uri="{FF2B5EF4-FFF2-40B4-BE49-F238E27FC236}">
                      <a16:creationId xmlns:a16="http://schemas.microsoft.com/office/drawing/2014/main" id="{4B435BED-C070-41EF-8A7A-119EEAD99585}"/>
                    </a:ext>
                  </a:extLst>
                </p:cNvPr>
                <p:cNvGrpSpPr/>
                <p:nvPr/>
              </p:nvGrpSpPr>
              <p:grpSpPr>
                <a:xfrm rot="19869607">
                  <a:off x="1589809" y="4304034"/>
                  <a:ext cx="35288" cy="91440"/>
                  <a:chOff x="1862901" y="3917418"/>
                  <a:chExt cx="35288" cy="537297"/>
                </a:xfrm>
              </p:grpSpPr>
              <p:sp>
                <p:nvSpPr>
                  <p:cNvPr id="628" name="Rectangle: Rounded Corners 627">
                    <a:extLst>
                      <a:ext uri="{FF2B5EF4-FFF2-40B4-BE49-F238E27FC236}">
                        <a16:creationId xmlns:a16="http://schemas.microsoft.com/office/drawing/2014/main" id="{A8C4F282-F2AE-1A2E-B3E7-A1CD170E1CB8}"/>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629" name="Rectangle: Rounded Corners 628">
                    <a:extLst>
                      <a:ext uri="{FF2B5EF4-FFF2-40B4-BE49-F238E27FC236}">
                        <a16:creationId xmlns:a16="http://schemas.microsoft.com/office/drawing/2014/main" id="{26865516-D304-DFEA-1B71-E062B13C0E4F}"/>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625" name="Group 624">
                  <a:extLst>
                    <a:ext uri="{FF2B5EF4-FFF2-40B4-BE49-F238E27FC236}">
                      <a16:creationId xmlns:a16="http://schemas.microsoft.com/office/drawing/2014/main" id="{5727A397-2FB2-F952-16EB-60CC2F16D97B}"/>
                    </a:ext>
                  </a:extLst>
                </p:cNvPr>
                <p:cNvGrpSpPr/>
                <p:nvPr/>
              </p:nvGrpSpPr>
              <p:grpSpPr>
                <a:xfrm rot="1730393" flipH="1">
                  <a:off x="1671909" y="4304963"/>
                  <a:ext cx="35288" cy="91440"/>
                  <a:chOff x="1862901" y="3917418"/>
                  <a:chExt cx="35288" cy="537297"/>
                </a:xfrm>
              </p:grpSpPr>
              <p:sp>
                <p:nvSpPr>
                  <p:cNvPr id="626" name="Rectangle: Rounded Corners 625">
                    <a:extLst>
                      <a:ext uri="{FF2B5EF4-FFF2-40B4-BE49-F238E27FC236}">
                        <a16:creationId xmlns:a16="http://schemas.microsoft.com/office/drawing/2014/main" id="{1DCCC481-0FA8-B194-ED59-08B8F0A19FD3}"/>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627" name="Rectangle: Rounded Corners 626">
                    <a:extLst>
                      <a:ext uri="{FF2B5EF4-FFF2-40B4-BE49-F238E27FC236}">
                        <a16:creationId xmlns:a16="http://schemas.microsoft.com/office/drawing/2014/main" id="{19174E7E-7931-E4A9-22CC-ECCA93A4100F}"/>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grpSp>
            <p:nvGrpSpPr>
              <p:cNvPr id="501" name="IgE">
                <a:extLst>
                  <a:ext uri="{FF2B5EF4-FFF2-40B4-BE49-F238E27FC236}">
                    <a16:creationId xmlns:a16="http://schemas.microsoft.com/office/drawing/2014/main" id="{7CB7CEBE-7E1D-5309-2016-7AB67137D8EB}"/>
                  </a:ext>
                </a:extLst>
              </p:cNvPr>
              <p:cNvGrpSpPr/>
              <p:nvPr/>
            </p:nvGrpSpPr>
            <p:grpSpPr>
              <a:xfrm rot="2761349">
                <a:off x="2375387" y="3934860"/>
                <a:ext cx="79186" cy="151877"/>
                <a:chOff x="1589809" y="4304034"/>
                <a:chExt cx="117388" cy="227030"/>
              </a:xfrm>
            </p:grpSpPr>
            <p:grpSp>
              <p:nvGrpSpPr>
                <p:cNvPr id="614" name="Group 613">
                  <a:extLst>
                    <a:ext uri="{FF2B5EF4-FFF2-40B4-BE49-F238E27FC236}">
                      <a16:creationId xmlns:a16="http://schemas.microsoft.com/office/drawing/2014/main" id="{C0934340-0DF1-FF31-0D05-B2C2085B88B1}"/>
                    </a:ext>
                  </a:extLst>
                </p:cNvPr>
                <p:cNvGrpSpPr/>
                <p:nvPr/>
              </p:nvGrpSpPr>
              <p:grpSpPr>
                <a:xfrm>
                  <a:off x="1628029" y="4393904"/>
                  <a:ext cx="35288" cy="137160"/>
                  <a:chOff x="1862901" y="3917418"/>
                  <a:chExt cx="35288" cy="537297"/>
                </a:xfrm>
              </p:grpSpPr>
              <p:sp>
                <p:nvSpPr>
                  <p:cNvPr id="621" name="Rectangle: Rounded Corners 620">
                    <a:extLst>
                      <a:ext uri="{FF2B5EF4-FFF2-40B4-BE49-F238E27FC236}">
                        <a16:creationId xmlns:a16="http://schemas.microsoft.com/office/drawing/2014/main" id="{161B1A46-9469-FF64-48FD-1CBE81A65E61}"/>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622" name="Rectangle: Rounded Corners 621">
                    <a:extLst>
                      <a:ext uri="{FF2B5EF4-FFF2-40B4-BE49-F238E27FC236}">
                        <a16:creationId xmlns:a16="http://schemas.microsoft.com/office/drawing/2014/main" id="{1E8C8226-9CA1-D8C3-001C-02B776E8FF03}"/>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615" name="Group 614">
                  <a:extLst>
                    <a:ext uri="{FF2B5EF4-FFF2-40B4-BE49-F238E27FC236}">
                      <a16:creationId xmlns:a16="http://schemas.microsoft.com/office/drawing/2014/main" id="{47F2E52B-7CE9-5F21-F0AB-256F6FC023DD}"/>
                    </a:ext>
                  </a:extLst>
                </p:cNvPr>
                <p:cNvGrpSpPr/>
                <p:nvPr/>
              </p:nvGrpSpPr>
              <p:grpSpPr>
                <a:xfrm rot="19869607">
                  <a:off x="1589809" y="4304034"/>
                  <a:ext cx="35288" cy="91440"/>
                  <a:chOff x="1862901" y="3917418"/>
                  <a:chExt cx="35288" cy="537297"/>
                </a:xfrm>
              </p:grpSpPr>
              <p:sp>
                <p:nvSpPr>
                  <p:cNvPr id="619" name="Rectangle: Rounded Corners 618">
                    <a:extLst>
                      <a:ext uri="{FF2B5EF4-FFF2-40B4-BE49-F238E27FC236}">
                        <a16:creationId xmlns:a16="http://schemas.microsoft.com/office/drawing/2014/main" id="{2CC1DC29-83E4-BBF8-E12D-F2BFC0DC6923}"/>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620" name="Rectangle: Rounded Corners 619">
                    <a:extLst>
                      <a:ext uri="{FF2B5EF4-FFF2-40B4-BE49-F238E27FC236}">
                        <a16:creationId xmlns:a16="http://schemas.microsoft.com/office/drawing/2014/main" id="{4E3F37A4-5002-05AB-E828-7A420F297E4D}"/>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616" name="Group 615">
                  <a:extLst>
                    <a:ext uri="{FF2B5EF4-FFF2-40B4-BE49-F238E27FC236}">
                      <a16:creationId xmlns:a16="http://schemas.microsoft.com/office/drawing/2014/main" id="{9F6BF383-DA72-0DC8-3D95-D05C6B998903}"/>
                    </a:ext>
                  </a:extLst>
                </p:cNvPr>
                <p:cNvGrpSpPr/>
                <p:nvPr/>
              </p:nvGrpSpPr>
              <p:grpSpPr>
                <a:xfrm rot="1730393" flipH="1">
                  <a:off x="1671909" y="4304963"/>
                  <a:ext cx="35288" cy="91440"/>
                  <a:chOff x="1862901" y="3917418"/>
                  <a:chExt cx="35288" cy="537297"/>
                </a:xfrm>
              </p:grpSpPr>
              <p:sp>
                <p:nvSpPr>
                  <p:cNvPr id="617" name="Rectangle: Rounded Corners 616">
                    <a:extLst>
                      <a:ext uri="{FF2B5EF4-FFF2-40B4-BE49-F238E27FC236}">
                        <a16:creationId xmlns:a16="http://schemas.microsoft.com/office/drawing/2014/main" id="{2A823C43-5C1A-8AA8-5E1D-D58E33D000A9}"/>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618" name="Rectangle: Rounded Corners 617">
                    <a:extLst>
                      <a:ext uri="{FF2B5EF4-FFF2-40B4-BE49-F238E27FC236}">
                        <a16:creationId xmlns:a16="http://schemas.microsoft.com/office/drawing/2014/main" id="{9FD4CCEB-95F8-48D3-3469-A3EA5299DF54}"/>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grpSp>
            <p:nvGrpSpPr>
              <p:cNvPr id="502" name="IgE">
                <a:extLst>
                  <a:ext uri="{FF2B5EF4-FFF2-40B4-BE49-F238E27FC236}">
                    <a16:creationId xmlns:a16="http://schemas.microsoft.com/office/drawing/2014/main" id="{1A74FE5D-A5FC-A98D-65A9-6492D6C5377D}"/>
                  </a:ext>
                </a:extLst>
              </p:cNvPr>
              <p:cNvGrpSpPr/>
              <p:nvPr/>
            </p:nvGrpSpPr>
            <p:grpSpPr>
              <a:xfrm rot="12168305">
                <a:off x="2293344" y="4117542"/>
                <a:ext cx="78528" cy="153147"/>
                <a:chOff x="1589809" y="4304034"/>
                <a:chExt cx="117388" cy="227030"/>
              </a:xfrm>
            </p:grpSpPr>
            <p:grpSp>
              <p:nvGrpSpPr>
                <p:cNvPr id="605" name="Group 604">
                  <a:extLst>
                    <a:ext uri="{FF2B5EF4-FFF2-40B4-BE49-F238E27FC236}">
                      <a16:creationId xmlns:a16="http://schemas.microsoft.com/office/drawing/2014/main" id="{2AF17A5D-330F-F1C7-FB19-971215DF5F1D}"/>
                    </a:ext>
                  </a:extLst>
                </p:cNvPr>
                <p:cNvGrpSpPr/>
                <p:nvPr/>
              </p:nvGrpSpPr>
              <p:grpSpPr>
                <a:xfrm>
                  <a:off x="1628029" y="4393904"/>
                  <a:ext cx="35288" cy="137160"/>
                  <a:chOff x="1862901" y="3917418"/>
                  <a:chExt cx="35288" cy="537297"/>
                </a:xfrm>
              </p:grpSpPr>
              <p:sp>
                <p:nvSpPr>
                  <p:cNvPr id="612" name="Rectangle: Rounded Corners 611">
                    <a:extLst>
                      <a:ext uri="{FF2B5EF4-FFF2-40B4-BE49-F238E27FC236}">
                        <a16:creationId xmlns:a16="http://schemas.microsoft.com/office/drawing/2014/main" id="{672551B9-A8B2-ED02-5523-6589CDDB00ED}"/>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613" name="Rectangle: Rounded Corners 612">
                    <a:extLst>
                      <a:ext uri="{FF2B5EF4-FFF2-40B4-BE49-F238E27FC236}">
                        <a16:creationId xmlns:a16="http://schemas.microsoft.com/office/drawing/2014/main" id="{53C4D3FE-4A1C-AFD1-867A-1D9F05A44FCF}"/>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606" name="Group 605">
                  <a:extLst>
                    <a:ext uri="{FF2B5EF4-FFF2-40B4-BE49-F238E27FC236}">
                      <a16:creationId xmlns:a16="http://schemas.microsoft.com/office/drawing/2014/main" id="{8B6F32D1-67ED-6203-12BF-8EEFBCF58523}"/>
                    </a:ext>
                  </a:extLst>
                </p:cNvPr>
                <p:cNvGrpSpPr/>
                <p:nvPr/>
              </p:nvGrpSpPr>
              <p:grpSpPr>
                <a:xfrm rot="19869607">
                  <a:off x="1589809" y="4304034"/>
                  <a:ext cx="35288" cy="91440"/>
                  <a:chOff x="1862901" y="3917418"/>
                  <a:chExt cx="35288" cy="537297"/>
                </a:xfrm>
              </p:grpSpPr>
              <p:sp>
                <p:nvSpPr>
                  <p:cNvPr id="610" name="Rectangle: Rounded Corners 609">
                    <a:extLst>
                      <a:ext uri="{FF2B5EF4-FFF2-40B4-BE49-F238E27FC236}">
                        <a16:creationId xmlns:a16="http://schemas.microsoft.com/office/drawing/2014/main" id="{13C4243E-9F1E-A2AE-DB34-2E435FB18A70}"/>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611" name="Rectangle: Rounded Corners 610">
                    <a:extLst>
                      <a:ext uri="{FF2B5EF4-FFF2-40B4-BE49-F238E27FC236}">
                        <a16:creationId xmlns:a16="http://schemas.microsoft.com/office/drawing/2014/main" id="{D63A19AA-40D7-EE6C-610E-25A67456DFFB}"/>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607" name="Group 606">
                  <a:extLst>
                    <a:ext uri="{FF2B5EF4-FFF2-40B4-BE49-F238E27FC236}">
                      <a16:creationId xmlns:a16="http://schemas.microsoft.com/office/drawing/2014/main" id="{03E4669B-BF9E-E0BA-17BD-C9D732BBDF3B}"/>
                    </a:ext>
                  </a:extLst>
                </p:cNvPr>
                <p:cNvGrpSpPr/>
                <p:nvPr/>
              </p:nvGrpSpPr>
              <p:grpSpPr>
                <a:xfrm rot="1730393" flipH="1">
                  <a:off x="1671909" y="4304963"/>
                  <a:ext cx="35288" cy="91440"/>
                  <a:chOff x="1862901" y="3917418"/>
                  <a:chExt cx="35288" cy="537297"/>
                </a:xfrm>
              </p:grpSpPr>
              <p:sp>
                <p:nvSpPr>
                  <p:cNvPr id="608" name="Rectangle: Rounded Corners 607">
                    <a:extLst>
                      <a:ext uri="{FF2B5EF4-FFF2-40B4-BE49-F238E27FC236}">
                        <a16:creationId xmlns:a16="http://schemas.microsoft.com/office/drawing/2014/main" id="{ED7537AB-1002-6E69-85BB-C43C829B952F}"/>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609" name="Rectangle: Rounded Corners 608">
                    <a:extLst>
                      <a:ext uri="{FF2B5EF4-FFF2-40B4-BE49-F238E27FC236}">
                        <a16:creationId xmlns:a16="http://schemas.microsoft.com/office/drawing/2014/main" id="{22FF3EE7-7AA2-FEFE-40DE-E3E3D1E65649}"/>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grpSp>
            <p:nvGrpSpPr>
              <p:cNvPr id="503" name="IgE">
                <a:extLst>
                  <a:ext uri="{FF2B5EF4-FFF2-40B4-BE49-F238E27FC236}">
                    <a16:creationId xmlns:a16="http://schemas.microsoft.com/office/drawing/2014/main" id="{E1C77DA5-C7E7-2FA9-CF6A-33972E258E8A}"/>
                  </a:ext>
                </a:extLst>
              </p:cNvPr>
              <p:cNvGrpSpPr/>
              <p:nvPr/>
            </p:nvGrpSpPr>
            <p:grpSpPr>
              <a:xfrm rot="15406835">
                <a:off x="2644684" y="4062583"/>
                <a:ext cx="78527" cy="153148"/>
                <a:chOff x="1589809" y="4304034"/>
                <a:chExt cx="117388" cy="227030"/>
              </a:xfrm>
            </p:grpSpPr>
            <p:grpSp>
              <p:nvGrpSpPr>
                <p:cNvPr id="596" name="Group 595">
                  <a:extLst>
                    <a:ext uri="{FF2B5EF4-FFF2-40B4-BE49-F238E27FC236}">
                      <a16:creationId xmlns:a16="http://schemas.microsoft.com/office/drawing/2014/main" id="{3218824B-4C11-30DD-B6CF-64E5003524BE}"/>
                    </a:ext>
                  </a:extLst>
                </p:cNvPr>
                <p:cNvGrpSpPr/>
                <p:nvPr/>
              </p:nvGrpSpPr>
              <p:grpSpPr>
                <a:xfrm>
                  <a:off x="1628029" y="4393904"/>
                  <a:ext cx="35288" cy="137160"/>
                  <a:chOff x="1862901" y="3917418"/>
                  <a:chExt cx="35288" cy="537297"/>
                </a:xfrm>
              </p:grpSpPr>
              <p:sp>
                <p:nvSpPr>
                  <p:cNvPr id="603" name="Rectangle: Rounded Corners 602">
                    <a:extLst>
                      <a:ext uri="{FF2B5EF4-FFF2-40B4-BE49-F238E27FC236}">
                        <a16:creationId xmlns:a16="http://schemas.microsoft.com/office/drawing/2014/main" id="{0B9D722D-7E49-F608-FD90-E02A0BFD77A2}"/>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604" name="Rectangle: Rounded Corners 603">
                    <a:extLst>
                      <a:ext uri="{FF2B5EF4-FFF2-40B4-BE49-F238E27FC236}">
                        <a16:creationId xmlns:a16="http://schemas.microsoft.com/office/drawing/2014/main" id="{12C053B3-5621-A60E-606A-1ED522A30130}"/>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597" name="Group 596">
                  <a:extLst>
                    <a:ext uri="{FF2B5EF4-FFF2-40B4-BE49-F238E27FC236}">
                      <a16:creationId xmlns:a16="http://schemas.microsoft.com/office/drawing/2014/main" id="{651D122D-3A2A-7058-E82A-481F5B861E8B}"/>
                    </a:ext>
                  </a:extLst>
                </p:cNvPr>
                <p:cNvGrpSpPr/>
                <p:nvPr/>
              </p:nvGrpSpPr>
              <p:grpSpPr>
                <a:xfrm rot="19869607">
                  <a:off x="1589809" y="4304034"/>
                  <a:ext cx="35288" cy="91440"/>
                  <a:chOff x="1862901" y="3917418"/>
                  <a:chExt cx="35288" cy="537297"/>
                </a:xfrm>
              </p:grpSpPr>
              <p:sp>
                <p:nvSpPr>
                  <p:cNvPr id="601" name="Rectangle: Rounded Corners 600">
                    <a:extLst>
                      <a:ext uri="{FF2B5EF4-FFF2-40B4-BE49-F238E27FC236}">
                        <a16:creationId xmlns:a16="http://schemas.microsoft.com/office/drawing/2014/main" id="{76F6606F-221D-1393-71AE-933294222DBD}"/>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602" name="Rectangle: Rounded Corners 601">
                    <a:extLst>
                      <a:ext uri="{FF2B5EF4-FFF2-40B4-BE49-F238E27FC236}">
                        <a16:creationId xmlns:a16="http://schemas.microsoft.com/office/drawing/2014/main" id="{4923649F-5E05-A31C-1F4A-13933CC91D7B}"/>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598" name="Group 597">
                  <a:extLst>
                    <a:ext uri="{FF2B5EF4-FFF2-40B4-BE49-F238E27FC236}">
                      <a16:creationId xmlns:a16="http://schemas.microsoft.com/office/drawing/2014/main" id="{68D41430-8C41-E40E-BA4B-145A1D71DE41}"/>
                    </a:ext>
                  </a:extLst>
                </p:cNvPr>
                <p:cNvGrpSpPr/>
                <p:nvPr/>
              </p:nvGrpSpPr>
              <p:grpSpPr>
                <a:xfrm rot="1730393" flipH="1">
                  <a:off x="1671909" y="4304963"/>
                  <a:ext cx="35288" cy="91440"/>
                  <a:chOff x="1862901" y="3917418"/>
                  <a:chExt cx="35288" cy="537297"/>
                </a:xfrm>
              </p:grpSpPr>
              <p:sp>
                <p:nvSpPr>
                  <p:cNvPr id="599" name="Rectangle: Rounded Corners 598">
                    <a:extLst>
                      <a:ext uri="{FF2B5EF4-FFF2-40B4-BE49-F238E27FC236}">
                        <a16:creationId xmlns:a16="http://schemas.microsoft.com/office/drawing/2014/main" id="{96C69B26-30C9-BF4E-DAC0-A540B7BCCBE5}"/>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600" name="Rectangle: Rounded Corners 599">
                    <a:extLst>
                      <a:ext uri="{FF2B5EF4-FFF2-40B4-BE49-F238E27FC236}">
                        <a16:creationId xmlns:a16="http://schemas.microsoft.com/office/drawing/2014/main" id="{614F2671-ACBD-8D9C-42B8-A7C526C9A639}"/>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grpSp>
            <p:nvGrpSpPr>
              <p:cNvPr id="504" name="IgE">
                <a:extLst>
                  <a:ext uri="{FF2B5EF4-FFF2-40B4-BE49-F238E27FC236}">
                    <a16:creationId xmlns:a16="http://schemas.microsoft.com/office/drawing/2014/main" id="{4D8D62FC-52C3-140E-13B8-1532AD007108}"/>
                  </a:ext>
                </a:extLst>
              </p:cNvPr>
              <p:cNvGrpSpPr/>
              <p:nvPr/>
            </p:nvGrpSpPr>
            <p:grpSpPr>
              <a:xfrm rot="15435271">
                <a:off x="2620658" y="3961878"/>
                <a:ext cx="78527" cy="153148"/>
                <a:chOff x="1589809" y="4304034"/>
                <a:chExt cx="117388" cy="227030"/>
              </a:xfrm>
            </p:grpSpPr>
            <p:grpSp>
              <p:nvGrpSpPr>
                <p:cNvPr id="587" name="Group 586">
                  <a:extLst>
                    <a:ext uri="{FF2B5EF4-FFF2-40B4-BE49-F238E27FC236}">
                      <a16:creationId xmlns:a16="http://schemas.microsoft.com/office/drawing/2014/main" id="{73A2651C-68D6-35C2-61F1-7E272A56422D}"/>
                    </a:ext>
                  </a:extLst>
                </p:cNvPr>
                <p:cNvGrpSpPr/>
                <p:nvPr/>
              </p:nvGrpSpPr>
              <p:grpSpPr>
                <a:xfrm>
                  <a:off x="1628029" y="4393904"/>
                  <a:ext cx="35288" cy="137160"/>
                  <a:chOff x="1862901" y="3917418"/>
                  <a:chExt cx="35288" cy="537297"/>
                </a:xfrm>
              </p:grpSpPr>
              <p:sp>
                <p:nvSpPr>
                  <p:cNvPr id="594" name="Rectangle: Rounded Corners 593">
                    <a:extLst>
                      <a:ext uri="{FF2B5EF4-FFF2-40B4-BE49-F238E27FC236}">
                        <a16:creationId xmlns:a16="http://schemas.microsoft.com/office/drawing/2014/main" id="{BDF04682-22B1-D33E-FBE8-E929430C7E6A}"/>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595" name="Rectangle: Rounded Corners 594">
                    <a:extLst>
                      <a:ext uri="{FF2B5EF4-FFF2-40B4-BE49-F238E27FC236}">
                        <a16:creationId xmlns:a16="http://schemas.microsoft.com/office/drawing/2014/main" id="{44185AAC-6483-3DD7-D8D1-56BA76F092C7}"/>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588" name="Group 587">
                  <a:extLst>
                    <a:ext uri="{FF2B5EF4-FFF2-40B4-BE49-F238E27FC236}">
                      <a16:creationId xmlns:a16="http://schemas.microsoft.com/office/drawing/2014/main" id="{AF1F90B8-E761-739F-0BCF-706B8F440FC3}"/>
                    </a:ext>
                  </a:extLst>
                </p:cNvPr>
                <p:cNvGrpSpPr/>
                <p:nvPr/>
              </p:nvGrpSpPr>
              <p:grpSpPr>
                <a:xfrm rot="19869607">
                  <a:off x="1589809" y="4304034"/>
                  <a:ext cx="35288" cy="91440"/>
                  <a:chOff x="1862901" y="3917418"/>
                  <a:chExt cx="35288" cy="537297"/>
                </a:xfrm>
              </p:grpSpPr>
              <p:sp>
                <p:nvSpPr>
                  <p:cNvPr id="592" name="Rectangle: Rounded Corners 591">
                    <a:extLst>
                      <a:ext uri="{FF2B5EF4-FFF2-40B4-BE49-F238E27FC236}">
                        <a16:creationId xmlns:a16="http://schemas.microsoft.com/office/drawing/2014/main" id="{5F4F37FE-8264-2A44-CA6B-04ED2928CDE4}"/>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593" name="Rectangle: Rounded Corners 592">
                    <a:extLst>
                      <a:ext uri="{FF2B5EF4-FFF2-40B4-BE49-F238E27FC236}">
                        <a16:creationId xmlns:a16="http://schemas.microsoft.com/office/drawing/2014/main" id="{5E49DE49-6E90-C7E7-9B34-11385F39D0F3}"/>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589" name="Group 588">
                  <a:extLst>
                    <a:ext uri="{FF2B5EF4-FFF2-40B4-BE49-F238E27FC236}">
                      <a16:creationId xmlns:a16="http://schemas.microsoft.com/office/drawing/2014/main" id="{7C309E37-C702-9FBB-BC7C-06C451EC1B56}"/>
                    </a:ext>
                  </a:extLst>
                </p:cNvPr>
                <p:cNvGrpSpPr/>
                <p:nvPr/>
              </p:nvGrpSpPr>
              <p:grpSpPr>
                <a:xfrm rot="1730393" flipH="1">
                  <a:off x="1671909" y="4304963"/>
                  <a:ext cx="35288" cy="91440"/>
                  <a:chOff x="1862901" y="3917418"/>
                  <a:chExt cx="35288" cy="537297"/>
                </a:xfrm>
              </p:grpSpPr>
              <p:sp>
                <p:nvSpPr>
                  <p:cNvPr id="590" name="Rectangle: Rounded Corners 589">
                    <a:extLst>
                      <a:ext uri="{FF2B5EF4-FFF2-40B4-BE49-F238E27FC236}">
                        <a16:creationId xmlns:a16="http://schemas.microsoft.com/office/drawing/2014/main" id="{F4DCE0B4-8301-1030-663E-053192D83697}"/>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591" name="Rectangle: Rounded Corners 590">
                    <a:extLst>
                      <a:ext uri="{FF2B5EF4-FFF2-40B4-BE49-F238E27FC236}">
                        <a16:creationId xmlns:a16="http://schemas.microsoft.com/office/drawing/2014/main" id="{E6D1852C-538B-0D23-1026-40CDCC1C052C}"/>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grpSp>
            <p:nvGrpSpPr>
              <p:cNvPr id="505" name="Receptors">
                <a:extLst>
                  <a:ext uri="{FF2B5EF4-FFF2-40B4-BE49-F238E27FC236}">
                    <a16:creationId xmlns:a16="http://schemas.microsoft.com/office/drawing/2014/main" id="{856718D6-D875-2162-4E02-2492B9074930}"/>
                  </a:ext>
                </a:extLst>
              </p:cNvPr>
              <p:cNvGrpSpPr/>
              <p:nvPr/>
            </p:nvGrpSpPr>
            <p:grpSpPr>
              <a:xfrm rot="14619357">
                <a:off x="2696778" y="3997366"/>
                <a:ext cx="176714" cy="146366"/>
                <a:chOff x="3098615" y="2684115"/>
                <a:chExt cx="232213" cy="190739"/>
              </a:xfrm>
            </p:grpSpPr>
            <p:grpSp>
              <p:nvGrpSpPr>
                <p:cNvPr id="581" name="Group 580">
                  <a:extLst>
                    <a:ext uri="{FF2B5EF4-FFF2-40B4-BE49-F238E27FC236}">
                      <a16:creationId xmlns:a16="http://schemas.microsoft.com/office/drawing/2014/main" id="{9F8D5546-8DE8-B4B4-A0E9-7A6B55C8C6F7}"/>
                    </a:ext>
                  </a:extLst>
                </p:cNvPr>
                <p:cNvGrpSpPr/>
                <p:nvPr/>
              </p:nvGrpSpPr>
              <p:grpSpPr>
                <a:xfrm rot="886797">
                  <a:off x="3098615" y="2684115"/>
                  <a:ext cx="100965" cy="152400"/>
                  <a:chOff x="935355" y="3352800"/>
                  <a:chExt cx="100965" cy="152400"/>
                </a:xfrm>
              </p:grpSpPr>
              <p:sp>
                <p:nvSpPr>
                  <p:cNvPr id="585" name="Freeform: Shape 584">
                    <a:extLst>
                      <a:ext uri="{FF2B5EF4-FFF2-40B4-BE49-F238E27FC236}">
                        <a16:creationId xmlns:a16="http://schemas.microsoft.com/office/drawing/2014/main" id="{3ACE12AE-5823-8EF7-588D-5B61088BFFBE}"/>
                      </a:ext>
                    </a:extLst>
                  </p:cNvPr>
                  <p:cNvSpPr/>
                  <p:nvPr/>
                </p:nvSpPr>
                <p:spPr>
                  <a:xfrm>
                    <a:off x="935355" y="3352800"/>
                    <a:ext cx="100965" cy="76200"/>
                  </a:xfrm>
                  <a:custGeom>
                    <a:avLst/>
                    <a:gdLst>
                      <a:gd name="connsiteX0" fmla="*/ 0 w 100965"/>
                      <a:gd name="connsiteY0" fmla="*/ 0 h 76200"/>
                      <a:gd name="connsiteX1" fmla="*/ 0 w 100965"/>
                      <a:gd name="connsiteY1" fmla="*/ 76200 h 76200"/>
                      <a:gd name="connsiteX2" fmla="*/ 100965 w 100965"/>
                      <a:gd name="connsiteY2" fmla="*/ 76200 h 76200"/>
                      <a:gd name="connsiteX3" fmla="*/ 100965 w 100965"/>
                      <a:gd name="connsiteY3" fmla="*/ 1905 h 76200"/>
                    </a:gdLst>
                    <a:ahLst/>
                    <a:cxnLst>
                      <a:cxn ang="0">
                        <a:pos x="connsiteX0" y="connsiteY0"/>
                      </a:cxn>
                      <a:cxn ang="0">
                        <a:pos x="connsiteX1" y="connsiteY1"/>
                      </a:cxn>
                      <a:cxn ang="0">
                        <a:pos x="connsiteX2" y="connsiteY2"/>
                      </a:cxn>
                      <a:cxn ang="0">
                        <a:pos x="connsiteX3" y="connsiteY3"/>
                      </a:cxn>
                    </a:cxnLst>
                    <a:rect l="l" t="t" r="r" b="b"/>
                    <a:pathLst>
                      <a:path w="100965" h="76200">
                        <a:moveTo>
                          <a:pt x="0" y="0"/>
                        </a:moveTo>
                        <a:lnTo>
                          <a:pt x="0" y="76200"/>
                        </a:lnTo>
                        <a:lnTo>
                          <a:pt x="100965" y="76200"/>
                        </a:lnTo>
                        <a:lnTo>
                          <a:pt x="100965" y="1905"/>
                        </a:lnTo>
                      </a:path>
                    </a:pathLst>
                  </a:custGeom>
                  <a:noFill/>
                  <a:ln w="9525" cap="rnd" cmpd="sng" algn="ctr">
                    <a:solidFill>
                      <a:srgbClr val="000000">
                        <a:lumMod val="50000"/>
                        <a:lumOff val="50000"/>
                      </a:srgbClr>
                    </a:solid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cxnSp>
                <p:nvCxnSpPr>
                  <p:cNvPr id="586" name="Straight Connector 585">
                    <a:extLst>
                      <a:ext uri="{FF2B5EF4-FFF2-40B4-BE49-F238E27FC236}">
                        <a16:creationId xmlns:a16="http://schemas.microsoft.com/office/drawing/2014/main" id="{CF9BA826-267C-5E75-D272-C0829881EDBB}"/>
                      </a:ext>
                    </a:extLst>
                  </p:cNvPr>
                  <p:cNvCxnSpPr/>
                  <p:nvPr/>
                </p:nvCxnSpPr>
                <p:spPr>
                  <a:xfrm>
                    <a:off x="985837" y="3429000"/>
                    <a:ext cx="0" cy="76200"/>
                  </a:xfrm>
                  <a:prstGeom prst="line">
                    <a:avLst/>
                  </a:prstGeom>
                  <a:noFill/>
                  <a:ln w="9525" cap="rnd" cmpd="sng" algn="ctr">
                    <a:solidFill>
                      <a:srgbClr val="000000">
                        <a:lumMod val="50000"/>
                        <a:lumOff val="50000"/>
                      </a:srgbClr>
                    </a:solidFill>
                    <a:prstDash val="solid"/>
                  </a:ln>
                  <a:effectLst/>
                </p:spPr>
              </p:cxnSp>
            </p:grpSp>
            <p:grpSp>
              <p:nvGrpSpPr>
                <p:cNvPr id="582" name="Group 581">
                  <a:extLst>
                    <a:ext uri="{FF2B5EF4-FFF2-40B4-BE49-F238E27FC236}">
                      <a16:creationId xmlns:a16="http://schemas.microsoft.com/office/drawing/2014/main" id="{3B42DF88-752A-A99D-8295-2B94F60BE6E0}"/>
                    </a:ext>
                  </a:extLst>
                </p:cNvPr>
                <p:cNvGrpSpPr/>
                <p:nvPr/>
              </p:nvGrpSpPr>
              <p:grpSpPr>
                <a:xfrm rot="886797">
                  <a:off x="3229863" y="2722454"/>
                  <a:ext cx="100965" cy="152400"/>
                  <a:chOff x="935355" y="3352800"/>
                  <a:chExt cx="100965" cy="152400"/>
                </a:xfrm>
              </p:grpSpPr>
              <p:sp>
                <p:nvSpPr>
                  <p:cNvPr id="583" name="Freeform: Shape 582">
                    <a:extLst>
                      <a:ext uri="{FF2B5EF4-FFF2-40B4-BE49-F238E27FC236}">
                        <a16:creationId xmlns:a16="http://schemas.microsoft.com/office/drawing/2014/main" id="{94B00079-178C-5D89-7EA1-502CF81ACD18}"/>
                      </a:ext>
                    </a:extLst>
                  </p:cNvPr>
                  <p:cNvSpPr/>
                  <p:nvPr/>
                </p:nvSpPr>
                <p:spPr>
                  <a:xfrm>
                    <a:off x="935355" y="3352800"/>
                    <a:ext cx="100965" cy="76200"/>
                  </a:xfrm>
                  <a:custGeom>
                    <a:avLst/>
                    <a:gdLst>
                      <a:gd name="connsiteX0" fmla="*/ 0 w 100965"/>
                      <a:gd name="connsiteY0" fmla="*/ 0 h 76200"/>
                      <a:gd name="connsiteX1" fmla="*/ 0 w 100965"/>
                      <a:gd name="connsiteY1" fmla="*/ 76200 h 76200"/>
                      <a:gd name="connsiteX2" fmla="*/ 100965 w 100965"/>
                      <a:gd name="connsiteY2" fmla="*/ 76200 h 76200"/>
                      <a:gd name="connsiteX3" fmla="*/ 100965 w 100965"/>
                      <a:gd name="connsiteY3" fmla="*/ 1905 h 76200"/>
                    </a:gdLst>
                    <a:ahLst/>
                    <a:cxnLst>
                      <a:cxn ang="0">
                        <a:pos x="connsiteX0" y="connsiteY0"/>
                      </a:cxn>
                      <a:cxn ang="0">
                        <a:pos x="connsiteX1" y="connsiteY1"/>
                      </a:cxn>
                      <a:cxn ang="0">
                        <a:pos x="connsiteX2" y="connsiteY2"/>
                      </a:cxn>
                      <a:cxn ang="0">
                        <a:pos x="connsiteX3" y="connsiteY3"/>
                      </a:cxn>
                    </a:cxnLst>
                    <a:rect l="l" t="t" r="r" b="b"/>
                    <a:pathLst>
                      <a:path w="100965" h="76200">
                        <a:moveTo>
                          <a:pt x="0" y="0"/>
                        </a:moveTo>
                        <a:lnTo>
                          <a:pt x="0" y="76200"/>
                        </a:lnTo>
                        <a:lnTo>
                          <a:pt x="100965" y="76200"/>
                        </a:lnTo>
                        <a:lnTo>
                          <a:pt x="100965" y="1905"/>
                        </a:lnTo>
                      </a:path>
                    </a:pathLst>
                  </a:custGeom>
                  <a:noFill/>
                  <a:ln w="9525" cap="rnd" cmpd="sng" algn="ctr">
                    <a:solidFill>
                      <a:srgbClr val="000000">
                        <a:lumMod val="50000"/>
                        <a:lumOff val="50000"/>
                      </a:srgbClr>
                    </a:solid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cxnSp>
                <p:nvCxnSpPr>
                  <p:cNvPr id="584" name="Straight Connector 583">
                    <a:extLst>
                      <a:ext uri="{FF2B5EF4-FFF2-40B4-BE49-F238E27FC236}">
                        <a16:creationId xmlns:a16="http://schemas.microsoft.com/office/drawing/2014/main" id="{24519C64-88FD-F27E-B89C-B25ED3FF6998}"/>
                      </a:ext>
                    </a:extLst>
                  </p:cNvPr>
                  <p:cNvCxnSpPr/>
                  <p:nvPr/>
                </p:nvCxnSpPr>
                <p:spPr>
                  <a:xfrm>
                    <a:off x="985837" y="3429000"/>
                    <a:ext cx="0" cy="76200"/>
                  </a:xfrm>
                  <a:prstGeom prst="line">
                    <a:avLst/>
                  </a:prstGeom>
                  <a:noFill/>
                  <a:ln w="9525" cap="rnd" cmpd="sng" algn="ctr">
                    <a:solidFill>
                      <a:srgbClr val="000000">
                        <a:lumMod val="50000"/>
                        <a:lumOff val="50000"/>
                      </a:srgbClr>
                    </a:solidFill>
                    <a:prstDash val="solid"/>
                  </a:ln>
                  <a:effectLst/>
                </p:spPr>
              </p:cxnSp>
            </p:grpSp>
          </p:grpSp>
          <p:sp>
            <p:nvSpPr>
              <p:cNvPr id="506" name="TextBox 505">
                <a:extLst>
                  <a:ext uri="{FF2B5EF4-FFF2-40B4-BE49-F238E27FC236}">
                    <a16:creationId xmlns:a16="http://schemas.microsoft.com/office/drawing/2014/main" id="{A61F44CD-D49B-C89F-872A-66AE413AB3C7}"/>
                  </a:ext>
                </a:extLst>
              </p:cNvPr>
              <p:cNvSpPr txBox="1"/>
              <p:nvPr/>
            </p:nvSpPr>
            <p:spPr>
              <a:xfrm>
                <a:off x="2041512" y="3672650"/>
                <a:ext cx="500509" cy="267042"/>
              </a:xfrm>
              <a:prstGeom prst="rect">
                <a:avLst/>
              </a:prstGeom>
              <a:noFill/>
            </p:spPr>
            <p:txBody>
              <a:bodyPr wrap="square" rtlCol="0">
                <a:spAutoFit/>
              </a:bodyPr>
              <a:lstStyle/>
              <a:p>
                <a:pPr defTabSz="685783">
                  <a:buClr>
                    <a:srgbClr val="830051"/>
                  </a:buClr>
                  <a:defRPr/>
                </a:pPr>
                <a:r>
                  <a:rPr lang="en-US" sz="900" kern="0">
                    <a:solidFill>
                      <a:schemeClr val="tx1"/>
                    </a:solidFill>
                    <a:cs typeface="Arial" panose="020B0604020202020204" pitchFamily="34" charset="0"/>
                  </a:rPr>
                  <a:t>IgE</a:t>
                </a:r>
                <a:endParaRPr lang="en-US" sz="1000" kern="0">
                  <a:solidFill>
                    <a:schemeClr val="tx1"/>
                  </a:solidFill>
                  <a:cs typeface="Arial" panose="020B0604020202020204" pitchFamily="34" charset="0"/>
                </a:endParaRPr>
              </a:p>
            </p:txBody>
          </p:sp>
          <p:sp>
            <p:nvSpPr>
              <p:cNvPr id="507" name="TextBox 506">
                <a:extLst>
                  <a:ext uri="{FF2B5EF4-FFF2-40B4-BE49-F238E27FC236}">
                    <a16:creationId xmlns:a16="http://schemas.microsoft.com/office/drawing/2014/main" id="{AE88305A-193B-B36A-8BB9-15113D80D992}"/>
                  </a:ext>
                </a:extLst>
              </p:cNvPr>
              <p:cNvSpPr txBox="1"/>
              <p:nvPr/>
            </p:nvSpPr>
            <p:spPr>
              <a:xfrm>
                <a:off x="1638004" y="3741900"/>
                <a:ext cx="564601" cy="284845"/>
              </a:xfrm>
              <a:prstGeom prst="rect">
                <a:avLst/>
              </a:prstGeom>
              <a:noFill/>
            </p:spPr>
            <p:txBody>
              <a:bodyPr wrap="none" rtlCol="0">
                <a:spAutoFit/>
              </a:bodyPr>
              <a:lstStyle/>
              <a:p>
                <a:pPr defTabSz="685783">
                  <a:buClr>
                    <a:srgbClr val="830051"/>
                  </a:buClr>
                  <a:defRPr/>
                </a:pPr>
                <a:r>
                  <a:rPr lang="en-US" sz="1000" kern="0">
                    <a:solidFill>
                      <a:schemeClr val="tx1"/>
                    </a:solidFill>
                    <a:cs typeface="Arial" panose="020B0604020202020204" pitchFamily="34" charset="0"/>
                  </a:rPr>
                  <a:t>B cells</a:t>
                </a:r>
              </a:p>
            </p:txBody>
          </p:sp>
          <p:grpSp>
            <p:nvGrpSpPr>
              <p:cNvPr id="508" name="Group 507">
                <a:extLst>
                  <a:ext uri="{FF2B5EF4-FFF2-40B4-BE49-F238E27FC236}">
                    <a16:creationId xmlns:a16="http://schemas.microsoft.com/office/drawing/2014/main" id="{DF8A105C-8523-162E-2788-CC7AD078017B}"/>
                  </a:ext>
                </a:extLst>
              </p:cNvPr>
              <p:cNvGrpSpPr/>
              <p:nvPr/>
            </p:nvGrpSpPr>
            <p:grpSpPr>
              <a:xfrm rot="4887009">
                <a:off x="2833127" y="3887939"/>
                <a:ext cx="288000" cy="288000"/>
                <a:chOff x="2865402" y="2603017"/>
                <a:chExt cx="252000" cy="252000"/>
              </a:xfrm>
            </p:grpSpPr>
            <p:sp>
              <p:nvSpPr>
                <p:cNvPr id="509" name="Oval 508">
                  <a:extLst>
                    <a:ext uri="{FF2B5EF4-FFF2-40B4-BE49-F238E27FC236}">
                      <a16:creationId xmlns:a16="http://schemas.microsoft.com/office/drawing/2014/main" id="{6BF073EF-7B52-47FA-4C0D-BE5164159703}"/>
                    </a:ext>
                  </a:extLst>
                </p:cNvPr>
                <p:cNvSpPr/>
                <p:nvPr/>
              </p:nvSpPr>
              <p:spPr>
                <a:xfrm rot="8224245">
                  <a:off x="2865402" y="2603017"/>
                  <a:ext cx="252000" cy="252000"/>
                </a:xfrm>
                <a:prstGeom prst="ellipse">
                  <a:avLst/>
                </a:prstGeom>
                <a:solidFill>
                  <a:srgbClr val="CBD3D5"/>
                </a:solidFill>
                <a:ln w="952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grpSp>
              <p:nvGrpSpPr>
                <p:cNvPr id="510" name="Group 509">
                  <a:extLst>
                    <a:ext uri="{FF2B5EF4-FFF2-40B4-BE49-F238E27FC236}">
                      <a16:creationId xmlns:a16="http://schemas.microsoft.com/office/drawing/2014/main" id="{49873AA3-9BAA-44BE-4ECE-0D3EC738351F}"/>
                    </a:ext>
                  </a:extLst>
                </p:cNvPr>
                <p:cNvGrpSpPr/>
                <p:nvPr/>
              </p:nvGrpSpPr>
              <p:grpSpPr>
                <a:xfrm>
                  <a:off x="2894638" y="2625299"/>
                  <a:ext cx="196724" cy="207465"/>
                  <a:chOff x="2894638" y="2625299"/>
                  <a:chExt cx="196724" cy="207465"/>
                </a:xfrm>
              </p:grpSpPr>
              <p:grpSp>
                <p:nvGrpSpPr>
                  <p:cNvPr id="511" name="Group 510">
                    <a:extLst>
                      <a:ext uri="{FF2B5EF4-FFF2-40B4-BE49-F238E27FC236}">
                        <a16:creationId xmlns:a16="http://schemas.microsoft.com/office/drawing/2014/main" id="{9A80CF1D-653A-665F-E607-C98BE4DA17BF}"/>
                      </a:ext>
                    </a:extLst>
                  </p:cNvPr>
                  <p:cNvGrpSpPr/>
                  <p:nvPr/>
                </p:nvGrpSpPr>
                <p:grpSpPr>
                  <a:xfrm rot="5697808">
                    <a:off x="2887518" y="2647126"/>
                    <a:ext cx="142052" cy="127811"/>
                    <a:chOff x="8770428" y="4145225"/>
                    <a:chExt cx="307647" cy="276804"/>
                  </a:xfrm>
                  <a:solidFill>
                    <a:srgbClr val="1F8591"/>
                  </a:solidFill>
                </p:grpSpPr>
                <p:sp>
                  <p:nvSpPr>
                    <p:cNvPr id="563" name="Freeform: Shape 562">
                      <a:extLst>
                        <a:ext uri="{FF2B5EF4-FFF2-40B4-BE49-F238E27FC236}">
                          <a16:creationId xmlns:a16="http://schemas.microsoft.com/office/drawing/2014/main" id="{5EA33A11-DBE4-1FC5-36DD-9AE2F542B6FB}"/>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64" name="Freeform: Shape 563">
                      <a:extLst>
                        <a:ext uri="{FF2B5EF4-FFF2-40B4-BE49-F238E27FC236}">
                          <a16:creationId xmlns:a16="http://schemas.microsoft.com/office/drawing/2014/main" id="{5D1269D6-86E6-F828-9D8F-D8FC8A951B3D}"/>
                        </a:ext>
                      </a:extLst>
                    </p:cNvPr>
                    <p:cNvSpPr/>
                    <p:nvPr/>
                  </p:nvSpPr>
                  <p:spPr>
                    <a:xfrm rot="6799576">
                      <a:off x="8855933" y="4253069"/>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65" name="Freeform: Shape 564">
                      <a:extLst>
                        <a:ext uri="{FF2B5EF4-FFF2-40B4-BE49-F238E27FC236}">
                          <a16:creationId xmlns:a16="http://schemas.microsoft.com/office/drawing/2014/main" id="{D09BA93E-A72C-2CB1-A554-D213FF42E9E6}"/>
                        </a:ext>
                      </a:extLst>
                    </p:cNvPr>
                    <p:cNvSpPr/>
                    <p:nvPr/>
                  </p:nvSpPr>
                  <p:spPr>
                    <a:xfrm>
                      <a:off x="8950061" y="418817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66" name="Freeform: Shape 565">
                      <a:extLst>
                        <a:ext uri="{FF2B5EF4-FFF2-40B4-BE49-F238E27FC236}">
                          <a16:creationId xmlns:a16="http://schemas.microsoft.com/office/drawing/2014/main" id="{24FD46C9-A974-8F7A-15E8-972D2C2339FC}"/>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67" name="Freeform: Shape 566">
                      <a:extLst>
                        <a:ext uri="{FF2B5EF4-FFF2-40B4-BE49-F238E27FC236}">
                          <a16:creationId xmlns:a16="http://schemas.microsoft.com/office/drawing/2014/main" id="{9FECC023-8839-48E8-E65F-49A49607A5FD}"/>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68" name="Freeform: Shape 567">
                      <a:extLst>
                        <a:ext uri="{FF2B5EF4-FFF2-40B4-BE49-F238E27FC236}">
                          <a16:creationId xmlns:a16="http://schemas.microsoft.com/office/drawing/2014/main" id="{7C17DB72-1B60-9F90-22C2-48CA016828C9}"/>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69" name="Freeform: Shape 568">
                      <a:extLst>
                        <a:ext uri="{FF2B5EF4-FFF2-40B4-BE49-F238E27FC236}">
                          <a16:creationId xmlns:a16="http://schemas.microsoft.com/office/drawing/2014/main" id="{E40541F6-CB62-D0A7-EAAF-A5A7F7AE36D0}"/>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70" name="Freeform: Shape 569">
                      <a:extLst>
                        <a:ext uri="{FF2B5EF4-FFF2-40B4-BE49-F238E27FC236}">
                          <a16:creationId xmlns:a16="http://schemas.microsoft.com/office/drawing/2014/main" id="{F12B1AFD-51A7-E1E8-066C-4E20358ED0FF}"/>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71" name="Freeform: Shape 570">
                      <a:extLst>
                        <a:ext uri="{FF2B5EF4-FFF2-40B4-BE49-F238E27FC236}">
                          <a16:creationId xmlns:a16="http://schemas.microsoft.com/office/drawing/2014/main" id="{E4AA2126-9FC5-8C2D-B8A6-040CBD8BE3F7}"/>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72" name="Freeform: Shape 571">
                      <a:extLst>
                        <a:ext uri="{FF2B5EF4-FFF2-40B4-BE49-F238E27FC236}">
                          <a16:creationId xmlns:a16="http://schemas.microsoft.com/office/drawing/2014/main" id="{17A939D6-1D21-5C42-8301-983D57BD15DF}"/>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73" name="Freeform: Shape 572">
                      <a:extLst>
                        <a:ext uri="{FF2B5EF4-FFF2-40B4-BE49-F238E27FC236}">
                          <a16:creationId xmlns:a16="http://schemas.microsoft.com/office/drawing/2014/main" id="{944D2059-096A-2AAB-7F07-7178FA27B329}"/>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74" name="Freeform: Shape 573">
                      <a:extLst>
                        <a:ext uri="{FF2B5EF4-FFF2-40B4-BE49-F238E27FC236}">
                          <a16:creationId xmlns:a16="http://schemas.microsoft.com/office/drawing/2014/main" id="{C97829FF-123E-3ACA-28BF-2818D593E1E6}"/>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75" name="Rectangle: Rounded Corners 574">
                      <a:extLst>
                        <a:ext uri="{FF2B5EF4-FFF2-40B4-BE49-F238E27FC236}">
                          <a16:creationId xmlns:a16="http://schemas.microsoft.com/office/drawing/2014/main" id="{1845268C-6A76-54A7-B4A5-212720D994F7}"/>
                        </a:ext>
                      </a:extLst>
                    </p:cNvPr>
                    <p:cNvSpPr/>
                    <p:nvPr/>
                  </p:nvSpPr>
                  <p:spPr>
                    <a:xfrm>
                      <a:off x="8886901" y="440374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76" name="Rectangle: Rounded Corners 575">
                      <a:extLst>
                        <a:ext uri="{FF2B5EF4-FFF2-40B4-BE49-F238E27FC236}">
                          <a16:creationId xmlns:a16="http://schemas.microsoft.com/office/drawing/2014/main" id="{F4E7790D-F748-2ED5-A70C-50655CC032E7}"/>
                        </a:ext>
                      </a:extLst>
                    </p:cNvPr>
                    <p:cNvSpPr/>
                    <p:nvPr/>
                  </p:nvSpPr>
                  <p:spPr>
                    <a:xfrm>
                      <a:off x="8858174" y="429137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77" name="Rectangle: Rounded Corners 576">
                      <a:extLst>
                        <a:ext uri="{FF2B5EF4-FFF2-40B4-BE49-F238E27FC236}">
                          <a16:creationId xmlns:a16="http://schemas.microsoft.com/office/drawing/2014/main" id="{09268C8F-B2B9-AFF0-ACE3-1E9984489CEB}"/>
                        </a:ext>
                      </a:extLst>
                    </p:cNvPr>
                    <p:cNvSpPr/>
                    <p:nvPr/>
                  </p:nvSpPr>
                  <p:spPr>
                    <a:xfrm>
                      <a:off x="8770428" y="4196137"/>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78" name="Rectangle: Rounded Corners 577">
                      <a:extLst>
                        <a:ext uri="{FF2B5EF4-FFF2-40B4-BE49-F238E27FC236}">
                          <a16:creationId xmlns:a16="http://schemas.microsoft.com/office/drawing/2014/main" id="{B69A652A-F30A-7C3C-511E-288D9F900D48}"/>
                        </a:ext>
                      </a:extLst>
                    </p:cNvPr>
                    <p:cNvSpPr/>
                    <p:nvPr/>
                  </p:nvSpPr>
                  <p:spPr>
                    <a:xfrm>
                      <a:off x="8924873" y="4240076"/>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79" name="Rectangle: Rounded Corners 578">
                      <a:extLst>
                        <a:ext uri="{FF2B5EF4-FFF2-40B4-BE49-F238E27FC236}">
                          <a16:creationId xmlns:a16="http://schemas.microsoft.com/office/drawing/2014/main" id="{23C9B9DA-182B-2016-C101-09303025051C}"/>
                        </a:ext>
                      </a:extLst>
                    </p:cNvPr>
                    <p:cNvSpPr/>
                    <p:nvPr/>
                  </p:nvSpPr>
                  <p:spPr>
                    <a:xfrm>
                      <a:off x="9050643" y="429398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80" name="Rectangle: Rounded Corners 579">
                      <a:extLst>
                        <a:ext uri="{FF2B5EF4-FFF2-40B4-BE49-F238E27FC236}">
                          <a16:creationId xmlns:a16="http://schemas.microsoft.com/office/drawing/2014/main" id="{BEA7B56D-1CFA-67F4-90EF-CE7F0C0AF1B7}"/>
                        </a:ext>
                      </a:extLst>
                    </p:cNvPr>
                    <p:cNvSpPr/>
                    <p:nvPr/>
                  </p:nvSpPr>
                  <p:spPr>
                    <a:xfrm>
                      <a:off x="8817085" y="4394597"/>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grpSp>
              <p:grpSp>
                <p:nvGrpSpPr>
                  <p:cNvPr id="512" name="Group 511">
                    <a:extLst>
                      <a:ext uri="{FF2B5EF4-FFF2-40B4-BE49-F238E27FC236}">
                        <a16:creationId xmlns:a16="http://schemas.microsoft.com/office/drawing/2014/main" id="{87054DFA-79B9-3010-A7E3-810AACE58341}"/>
                      </a:ext>
                    </a:extLst>
                  </p:cNvPr>
                  <p:cNvGrpSpPr/>
                  <p:nvPr/>
                </p:nvGrpSpPr>
                <p:grpSpPr>
                  <a:xfrm rot="14018184">
                    <a:off x="2944580" y="2632419"/>
                    <a:ext cx="142052" cy="127811"/>
                    <a:chOff x="8770428" y="4145225"/>
                    <a:chExt cx="307647" cy="276804"/>
                  </a:xfrm>
                  <a:solidFill>
                    <a:srgbClr val="1F8591"/>
                  </a:solidFill>
                </p:grpSpPr>
                <p:sp>
                  <p:nvSpPr>
                    <p:cNvPr id="547" name="Freeform: Shape 546">
                      <a:extLst>
                        <a:ext uri="{FF2B5EF4-FFF2-40B4-BE49-F238E27FC236}">
                          <a16:creationId xmlns:a16="http://schemas.microsoft.com/office/drawing/2014/main" id="{4B613FDA-A061-5F86-C9E7-34015851A723}"/>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48" name="Freeform: Shape 547">
                      <a:extLst>
                        <a:ext uri="{FF2B5EF4-FFF2-40B4-BE49-F238E27FC236}">
                          <a16:creationId xmlns:a16="http://schemas.microsoft.com/office/drawing/2014/main" id="{72A8C8F7-B0FA-CA98-D2C4-C091ACFC6EC8}"/>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49" name="Freeform: Shape 548">
                      <a:extLst>
                        <a:ext uri="{FF2B5EF4-FFF2-40B4-BE49-F238E27FC236}">
                          <a16:creationId xmlns:a16="http://schemas.microsoft.com/office/drawing/2014/main" id="{30273AF6-9174-A515-2BBC-4756DB116715}"/>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50" name="Freeform: Shape 549">
                      <a:extLst>
                        <a:ext uri="{FF2B5EF4-FFF2-40B4-BE49-F238E27FC236}">
                          <a16:creationId xmlns:a16="http://schemas.microsoft.com/office/drawing/2014/main" id="{7BB8C310-5BBD-8FCE-4696-098647B01C9A}"/>
                        </a:ext>
                      </a:extLst>
                    </p:cNvPr>
                    <p:cNvSpPr/>
                    <p:nvPr/>
                  </p:nvSpPr>
                  <p:spPr>
                    <a:xfrm>
                      <a:off x="8929986" y="428752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51" name="Freeform: Shape 550">
                      <a:extLst>
                        <a:ext uri="{FF2B5EF4-FFF2-40B4-BE49-F238E27FC236}">
                          <a16:creationId xmlns:a16="http://schemas.microsoft.com/office/drawing/2014/main" id="{FE50639F-EF48-0615-140E-AA1F137427C6}"/>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52" name="Freeform: Shape 551">
                      <a:extLst>
                        <a:ext uri="{FF2B5EF4-FFF2-40B4-BE49-F238E27FC236}">
                          <a16:creationId xmlns:a16="http://schemas.microsoft.com/office/drawing/2014/main" id="{6CDA627E-08AA-7686-64D5-C6A7B1272A38}"/>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53" name="Freeform: Shape 552">
                      <a:extLst>
                        <a:ext uri="{FF2B5EF4-FFF2-40B4-BE49-F238E27FC236}">
                          <a16:creationId xmlns:a16="http://schemas.microsoft.com/office/drawing/2014/main" id="{918CC213-B290-5424-A549-6FE9145A1646}"/>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54" name="Freeform: Shape 553">
                      <a:extLst>
                        <a:ext uri="{FF2B5EF4-FFF2-40B4-BE49-F238E27FC236}">
                          <a16:creationId xmlns:a16="http://schemas.microsoft.com/office/drawing/2014/main" id="{A1713349-CBFB-ED73-9D3A-99DE4BE838AF}"/>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55" name="Freeform: Shape 554">
                      <a:extLst>
                        <a:ext uri="{FF2B5EF4-FFF2-40B4-BE49-F238E27FC236}">
                          <a16:creationId xmlns:a16="http://schemas.microsoft.com/office/drawing/2014/main" id="{92F9BB41-4BFE-BC09-F273-8C34351D7B0A}"/>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56" name="Freeform: Shape 555">
                      <a:extLst>
                        <a:ext uri="{FF2B5EF4-FFF2-40B4-BE49-F238E27FC236}">
                          <a16:creationId xmlns:a16="http://schemas.microsoft.com/office/drawing/2014/main" id="{3094AD53-07B7-B03A-DE1A-6D4A12B43DA5}"/>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57" name="Freeform: Shape 556">
                      <a:extLst>
                        <a:ext uri="{FF2B5EF4-FFF2-40B4-BE49-F238E27FC236}">
                          <a16:creationId xmlns:a16="http://schemas.microsoft.com/office/drawing/2014/main" id="{BE25E901-92AA-9288-BB3C-239CE0AF786F}"/>
                        </a:ext>
                      </a:extLst>
                    </p:cNvPr>
                    <p:cNvSpPr/>
                    <p:nvPr/>
                  </p:nvSpPr>
                  <p:spPr>
                    <a:xfrm rot="18952815">
                      <a:off x="8990335" y="4236377"/>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58" name="Rectangle: Rounded Corners 557">
                      <a:extLst>
                        <a:ext uri="{FF2B5EF4-FFF2-40B4-BE49-F238E27FC236}">
                          <a16:creationId xmlns:a16="http://schemas.microsoft.com/office/drawing/2014/main" id="{D23FF892-BF07-CF6E-C57E-A1729FB4CC1F}"/>
                        </a:ext>
                      </a:extLst>
                    </p:cNvPr>
                    <p:cNvSpPr/>
                    <p:nvPr/>
                  </p:nvSpPr>
                  <p:spPr>
                    <a:xfrm>
                      <a:off x="8886901" y="440374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59" name="Rectangle: Rounded Corners 558">
                      <a:extLst>
                        <a:ext uri="{FF2B5EF4-FFF2-40B4-BE49-F238E27FC236}">
                          <a16:creationId xmlns:a16="http://schemas.microsoft.com/office/drawing/2014/main" id="{A79D3677-5F36-8309-73F5-F7BDFF40BFD9}"/>
                        </a:ext>
                      </a:extLst>
                    </p:cNvPr>
                    <p:cNvSpPr/>
                    <p:nvPr/>
                  </p:nvSpPr>
                  <p:spPr>
                    <a:xfrm>
                      <a:off x="8858174" y="429137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60" name="Rectangle: Rounded Corners 559">
                      <a:extLst>
                        <a:ext uri="{FF2B5EF4-FFF2-40B4-BE49-F238E27FC236}">
                          <a16:creationId xmlns:a16="http://schemas.microsoft.com/office/drawing/2014/main" id="{9C139F92-265B-BC79-3340-2861C8862AFA}"/>
                        </a:ext>
                      </a:extLst>
                    </p:cNvPr>
                    <p:cNvSpPr/>
                    <p:nvPr/>
                  </p:nvSpPr>
                  <p:spPr>
                    <a:xfrm>
                      <a:off x="8770428" y="4196137"/>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61" name="Rectangle: Rounded Corners 560">
                      <a:extLst>
                        <a:ext uri="{FF2B5EF4-FFF2-40B4-BE49-F238E27FC236}">
                          <a16:creationId xmlns:a16="http://schemas.microsoft.com/office/drawing/2014/main" id="{15330F73-5930-FA6D-ED8F-0E4387D4F4C8}"/>
                        </a:ext>
                      </a:extLst>
                    </p:cNvPr>
                    <p:cNvSpPr/>
                    <p:nvPr/>
                  </p:nvSpPr>
                  <p:spPr>
                    <a:xfrm>
                      <a:off x="9050643" y="429398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62" name="Rectangle: Rounded Corners 561">
                      <a:extLst>
                        <a:ext uri="{FF2B5EF4-FFF2-40B4-BE49-F238E27FC236}">
                          <a16:creationId xmlns:a16="http://schemas.microsoft.com/office/drawing/2014/main" id="{1EF75AD7-4436-7A39-4BD3-7F88F674EA0A}"/>
                        </a:ext>
                      </a:extLst>
                    </p:cNvPr>
                    <p:cNvSpPr/>
                    <p:nvPr/>
                  </p:nvSpPr>
                  <p:spPr>
                    <a:xfrm>
                      <a:off x="8817085" y="4394597"/>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grpSp>
              <p:grpSp>
                <p:nvGrpSpPr>
                  <p:cNvPr id="513" name="Group 512">
                    <a:extLst>
                      <a:ext uri="{FF2B5EF4-FFF2-40B4-BE49-F238E27FC236}">
                        <a16:creationId xmlns:a16="http://schemas.microsoft.com/office/drawing/2014/main" id="{0258CE01-001B-6E3A-97B5-C69092EA869E}"/>
                      </a:ext>
                    </a:extLst>
                  </p:cNvPr>
                  <p:cNvGrpSpPr/>
                  <p:nvPr/>
                </p:nvGrpSpPr>
                <p:grpSpPr>
                  <a:xfrm rot="21021678">
                    <a:off x="2897942" y="2694876"/>
                    <a:ext cx="142052" cy="127469"/>
                    <a:chOff x="8770428" y="4145965"/>
                    <a:chExt cx="307647" cy="276064"/>
                  </a:xfrm>
                  <a:solidFill>
                    <a:srgbClr val="1F8591"/>
                  </a:solidFill>
                </p:grpSpPr>
                <p:sp>
                  <p:nvSpPr>
                    <p:cNvPr id="532" name="Freeform: Shape 531">
                      <a:extLst>
                        <a:ext uri="{FF2B5EF4-FFF2-40B4-BE49-F238E27FC236}">
                          <a16:creationId xmlns:a16="http://schemas.microsoft.com/office/drawing/2014/main" id="{5FAB5548-DBA3-4336-0DB5-A3DD53A3B749}"/>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33" name="Freeform: Shape 532">
                      <a:extLst>
                        <a:ext uri="{FF2B5EF4-FFF2-40B4-BE49-F238E27FC236}">
                          <a16:creationId xmlns:a16="http://schemas.microsoft.com/office/drawing/2014/main" id="{FDD1CBF9-6061-70D2-C528-6C97292FF917}"/>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34" name="Freeform: Shape 533">
                      <a:extLst>
                        <a:ext uri="{FF2B5EF4-FFF2-40B4-BE49-F238E27FC236}">
                          <a16:creationId xmlns:a16="http://schemas.microsoft.com/office/drawing/2014/main" id="{D37C38EA-3AD2-AF34-F594-12A309772943}"/>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35" name="Freeform: Shape 534">
                      <a:extLst>
                        <a:ext uri="{FF2B5EF4-FFF2-40B4-BE49-F238E27FC236}">
                          <a16:creationId xmlns:a16="http://schemas.microsoft.com/office/drawing/2014/main" id="{B4CA4C68-14C5-28EE-C834-232E6EB4BD47}"/>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36" name="Freeform: Shape 535">
                      <a:extLst>
                        <a:ext uri="{FF2B5EF4-FFF2-40B4-BE49-F238E27FC236}">
                          <a16:creationId xmlns:a16="http://schemas.microsoft.com/office/drawing/2014/main" id="{22F8A11E-F8C9-F24B-1D0F-A7A32D4A9A08}"/>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37" name="Freeform: Shape 536">
                      <a:extLst>
                        <a:ext uri="{FF2B5EF4-FFF2-40B4-BE49-F238E27FC236}">
                          <a16:creationId xmlns:a16="http://schemas.microsoft.com/office/drawing/2014/main" id="{A4BAD85D-476D-889F-0578-9116C313AD14}"/>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38" name="Freeform: Shape 537">
                      <a:extLst>
                        <a:ext uri="{FF2B5EF4-FFF2-40B4-BE49-F238E27FC236}">
                          <a16:creationId xmlns:a16="http://schemas.microsoft.com/office/drawing/2014/main" id="{A58CDE93-6266-C218-A3FB-3C7BBFD40C11}"/>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39" name="Freeform: Shape 538">
                      <a:extLst>
                        <a:ext uri="{FF2B5EF4-FFF2-40B4-BE49-F238E27FC236}">
                          <a16:creationId xmlns:a16="http://schemas.microsoft.com/office/drawing/2014/main" id="{BD2E3B4F-A466-B2B4-D7BE-13B777A0117C}"/>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40" name="Freeform: Shape 539">
                      <a:extLst>
                        <a:ext uri="{FF2B5EF4-FFF2-40B4-BE49-F238E27FC236}">
                          <a16:creationId xmlns:a16="http://schemas.microsoft.com/office/drawing/2014/main" id="{D4FA0220-E259-5D07-98C5-10DC6AAAA327}"/>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41" name="Rectangle: Rounded Corners 540">
                      <a:extLst>
                        <a:ext uri="{FF2B5EF4-FFF2-40B4-BE49-F238E27FC236}">
                          <a16:creationId xmlns:a16="http://schemas.microsoft.com/office/drawing/2014/main" id="{59FA5A95-6DA9-0E77-1429-BFEE97916FCF}"/>
                        </a:ext>
                      </a:extLst>
                    </p:cNvPr>
                    <p:cNvSpPr/>
                    <p:nvPr/>
                  </p:nvSpPr>
                  <p:spPr>
                    <a:xfrm>
                      <a:off x="8886901" y="440374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42" name="Rectangle: Rounded Corners 541">
                      <a:extLst>
                        <a:ext uri="{FF2B5EF4-FFF2-40B4-BE49-F238E27FC236}">
                          <a16:creationId xmlns:a16="http://schemas.microsoft.com/office/drawing/2014/main" id="{3E049D44-2004-C951-388A-DF6E34DC03C9}"/>
                        </a:ext>
                      </a:extLst>
                    </p:cNvPr>
                    <p:cNvSpPr/>
                    <p:nvPr/>
                  </p:nvSpPr>
                  <p:spPr>
                    <a:xfrm>
                      <a:off x="8858174" y="429137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43" name="Rectangle: Rounded Corners 542">
                      <a:extLst>
                        <a:ext uri="{FF2B5EF4-FFF2-40B4-BE49-F238E27FC236}">
                          <a16:creationId xmlns:a16="http://schemas.microsoft.com/office/drawing/2014/main" id="{E6CFF01D-F0E6-D01E-AFCC-D64723B9D1DA}"/>
                        </a:ext>
                      </a:extLst>
                    </p:cNvPr>
                    <p:cNvSpPr/>
                    <p:nvPr/>
                  </p:nvSpPr>
                  <p:spPr>
                    <a:xfrm>
                      <a:off x="8770428" y="4196137"/>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44" name="Rectangle: Rounded Corners 543">
                      <a:extLst>
                        <a:ext uri="{FF2B5EF4-FFF2-40B4-BE49-F238E27FC236}">
                          <a16:creationId xmlns:a16="http://schemas.microsoft.com/office/drawing/2014/main" id="{662D4CBD-C448-948C-BD07-E0935D7E1186}"/>
                        </a:ext>
                      </a:extLst>
                    </p:cNvPr>
                    <p:cNvSpPr/>
                    <p:nvPr/>
                  </p:nvSpPr>
                  <p:spPr>
                    <a:xfrm>
                      <a:off x="9050643" y="429398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45" name="Rectangle: Rounded Corners 544">
                      <a:extLst>
                        <a:ext uri="{FF2B5EF4-FFF2-40B4-BE49-F238E27FC236}">
                          <a16:creationId xmlns:a16="http://schemas.microsoft.com/office/drawing/2014/main" id="{AA772E40-990C-EA20-3549-216AAF3D8C9A}"/>
                        </a:ext>
                      </a:extLst>
                    </p:cNvPr>
                    <p:cNvSpPr/>
                    <p:nvPr/>
                  </p:nvSpPr>
                  <p:spPr>
                    <a:xfrm>
                      <a:off x="8817085" y="4394597"/>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46" name="Rectangle: Rounded Corners 545">
                      <a:extLst>
                        <a:ext uri="{FF2B5EF4-FFF2-40B4-BE49-F238E27FC236}">
                          <a16:creationId xmlns:a16="http://schemas.microsoft.com/office/drawing/2014/main" id="{E9046F09-5A43-507E-9D15-FBB8B743AB9D}"/>
                        </a:ext>
                      </a:extLst>
                    </p:cNvPr>
                    <p:cNvSpPr/>
                    <p:nvPr/>
                  </p:nvSpPr>
                  <p:spPr>
                    <a:xfrm>
                      <a:off x="8894095" y="4145965"/>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grpSp>
              <p:grpSp>
                <p:nvGrpSpPr>
                  <p:cNvPr id="514" name="Group 513">
                    <a:extLst>
                      <a:ext uri="{FF2B5EF4-FFF2-40B4-BE49-F238E27FC236}">
                        <a16:creationId xmlns:a16="http://schemas.microsoft.com/office/drawing/2014/main" id="{86AF81F9-EBD4-9E6A-FB50-C8C064DF13B9}"/>
                      </a:ext>
                    </a:extLst>
                  </p:cNvPr>
                  <p:cNvGrpSpPr/>
                  <p:nvPr/>
                </p:nvGrpSpPr>
                <p:grpSpPr>
                  <a:xfrm rot="5697808">
                    <a:off x="2951306" y="2697832"/>
                    <a:ext cx="142052" cy="127811"/>
                    <a:chOff x="8770428" y="4145225"/>
                    <a:chExt cx="307647" cy="276804"/>
                  </a:xfrm>
                  <a:solidFill>
                    <a:srgbClr val="1F8591"/>
                  </a:solidFill>
                </p:grpSpPr>
                <p:sp>
                  <p:nvSpPr>
                    <p:cNvPr id="516" name="Freeform: Shape 515">
                      <a:extLst>
                        <a:ext uri="{FF2B5EF4-FFF2-40B4-BE49-F238E27FC236}">
                          <a16:creationId xmlns:a16="http://schemas.microsoft.com/office/drawing/2014/main" id="{8DBCD697-A5AC-D0B6-2E8C-3BACD5956D8F}"/>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17" name="Freeform: Shape 516">
                      <a:extLst>
                        <a:ext uri="{FF2B5EF4-FFF2-40B4-BE49-F238E27FC236}">
                          <a16:creationId xmlns:a16="http://schemas.microsoft.com/office/drawing/2014/main" id="{98F83D3B-246A-0AE0-BA5A-F6E55614B741}"/>
                        </a:ext>
                      </a:extLst>
                    </p:cNvPr>
                    <p:cNvSpPr/>
                    <p:nvPr/>
                  </p:nvSpPr>
                  <p:spPr>
                    <a:xfrm rot="6799576">
                      <a:off x="8855933" y="4253069"/>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18" name="Freeform: Shape 517">
                      <a:extLst>
                        <a:ext uri="{FF2B5EF4-FFF2-40B4-BE49-F238E27FC236}">
                          <a16:creationId xmlns:a16="http://schemas.microsoft.com/office/drawing/2014/main" id="{C9941646-C78C-30FA-AFFD-5CE55434C358}"/>
                        </a:ext>
                      </a:extLst>
                    </p:cNvPr>
                    <p:cNvSpPr/>
                    <p:nvPr/>
                  </p:nvSpPr>
                  <p:spPr>
                    <a:xfrm>
                      <a:off x="8950061" y="418817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19" name="Freeform: Shape 518">
                      <a:extLst>
                        <a:ext uri="{FF2B5EF4-FFF2-40B4-BE49-F238E27FC236}">
                          <a16:creationId xmlns:a16="http://schemas.microsoft.com/office/drawing/2014/main" id="{529F6D27-AA10-F872-F3FC-CFDBDDE0EBF8}"/>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20" name="Freeform: Shape 519">
                      <a:extLst>
                        <a:ext uri="{FF2B5EF4-FFF2-40B4-BE49-F238E27FC236}">
                          <a16:creationId xmlns:a16="http://schemas.microsoft.com/office/drawing/2014/main" id="{A150175F-30BC-B2EC-C5EE-D7998B268433}"/>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21" name="Freeform: Shape 520">
                      <a:extLst>
                        <a:ext uri="{FF2B5EF4-FFF2-40B4-BE49-F238E27FC236}">
                          <a16:creationId xmlns:a16="http://schemas.microsoft.com/office/drawing/2014/main" id="{2B1A0136-D33A-8383-592E-65727310143F}"/>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22" name="Freeform: Shape 521">
                      <a:extLst>
                        <a:ext uri="{FF2B5EF4-FFF2-40B4-BE49-F238E27FC236}">
                          <a16:creationId xmlns:a16="http://schemas.microsoft.com/office/drawing/2014/main" id="{F01BA274-8BE5-17C0-2F5B-13F9F2FCE05F}"/>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23" name="Freeform: Shape 522">
                      <a:extLst>
                        <a:ext uri="{FF2B5EF4-FFF2-40B4-BE49-F238E27FC236}">
                          <a16:creationId xmlns:a16="http://schemas.microsoft.com/office/drawing/2014/main" id="{F459793E-DFAC-FC73-1899-15C432870751}"/>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24" name="Freeform: Shape 523">
                      <a:extLst>
                        <a:ext uri="{FF2B5EF4-FFF2-40B4-BE49-F238E27FC236}">
                          <a16:creationId xmlns:a16="http://schemas.microsoft.com/office/drawing/2014/main" id="{076822AB-C7F1-EE45-123A-8998447030E4}"/>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25" name="Freeform: Shape 524">
                      <a:extLst>
                        <a:ext uri="{FF2B5EF4-FFF2-40B4-BE49-F238E27FC236}">
                          <a16:creationId xmlns:a16="http://schemas.microsoft.com/office/drawing/2014/main" id="{B718C076-69C0-0168-AABA-35BA6D6C1C80}"/>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26" name="Freeform: Shape 525">
                      <a:extLst>
                        <a:ext uri="{FF2B5EF4-FFF2-40B4-BE49-F238E27FC236}">
                          <a16:creationId xmlns:a16="http://schemas.microsoft.com/office/drawing/2014/main" id="{397FB8C2-F385-CED0-FF5C-2D5DA7CC6263}"/>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27" name="Freeform: Shape 526">
                      <a:extLst>
                        <a:ext uri="{FF2B5EF4-FFF2-40B4-BE49-F238E27FC236}">
                          <a16:creationId xmlns:a16="http://schemas.microsoft.com/office/drawing/2014/main" id="{2A1944D6-4F28-7E26-B483-E321296631D2}"/>
                        </a:ext>
                      </a:extLst>
                    </p:cNvPr>
                    <p:cNvSpPr/>
                    <p:nvPr/>
                  </p:nvSpPr>
                  <p:spPr>
                    <a:xfrm rot="18952815">
                      <a:off x="8990335" y="4236377"/>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28" name="Rectangle: Rounded Corners 527">
                      <a:extLst>
                        <a:ext uri="{FF2B5EF4-FFF2-40B4-BE49-F238E27FC236}">
                          <a16:creationId xmlns:a16="http://schemas.microsoft.com/office/drawing/2014/main" id="{604831FA-A223-99A7-4AA8-76F2BDEABD51}"/>
                        </a:ext>
                      </a:extLst>
                    </p:cNvPr>
                    <p:cNvSpPr/>
                    <p:nvPr/>
                  </p:nvSpPr>
                  <p:spPr>
                    <a:xfrm>
                      <a:off x="8886901" y="440374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29" name="Rectangle: Rounded Corners 528">
                      <a:extLst>
                        <a:ext uri="{FF2B5EF4-FFF2-40B4-BE49-F238E27FC236}">
                          <a16:creationId xmlns:a16="http://schemas.microsoft.com/office/drawing/2014/main" id="{3AA2A508-25F7-CD6A-8793-7A4709C24DB3}"/>
                        </a:ext>
                      </a:extLst>
                    </p:cNvPr>
                    <p:cNvSpPr/>
                    <p:nvPr/>
                  </p:nvSpPr>
                  <p:spPr>
                    <a:xfrm>
                      <a:off x="8770428" y="4196137"/>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30" name="Rectangle: Rounded Corners 529">
                      <a:extLst>
                        <a:ext uri="{FF2B5EF4-FFF2-40B4-BE49-F238E27FC236}">
                          <a16:creationId xmlns:a16="http://schemas.microsoft.com/office/drawing/2014/main" id="{D800C6AC-E53A-B376-2E34-6BA1CB7F762E}"/>
                        </a:ext>
                      </a:extLst>
                    </p:cNvPr>
                    <p:cNvSpPr/>
                    <p:nvPr/>
                  </p:nvSpPr>
                  <p:spPr>
                    <a:xfrm>
                      <a:off x="8924873" y="4240076"/>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531" name="Rectangle: Rounded Corners 530">
                      <a:extLst>
                        <a:ext uri="{FF2B5EF4-FFF2-40B4-BE49-F238E27FC236}">
                          <a16:creationId xmlns:a16="http://schemas.microsoft.com/office/drawing/2014/main" id="{79A5C6AC-50F9-5B9B-3ABF-1D0300FFEA1C}"/>
                        </a:ext>
                      </a:extLst>
                    </p:cNvPr>
                    <p:cNvSpPr/>
                    <p:nvPr/>
                  </p:nvSpPr>
                  <p:spPr>
                    <a:xfrm>
                      <a:off x="9050643" y="429398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grpSp>
              <p:sp>
                <p:nvSpPr>
                  <p:cNvPr id="515" name="Oval 514">
                    <a:extLst>
                      <a:ext uri="{FF2B5EF4-FFF2-40B4-BE49-F238E27FC236}">
                        <a16:creationId xmlns:a16="http://schemas.microsoft.com/office/drawing/2014/main" id="{4F233C65-54F3-B898-A45C-81CD80726178}"/>
                      </a:ext>
                    </a:extLst>
                  </p:cNvPr>
                  <p:cNvSpPr/>
                  <p:nvPr/>
                </p:nvSpPr>
                <p:spPr>
                  <a:xfrm>
                    <a:off x="3001580" y="2675623"/>
                    <a:ext cx="89782" cy="116033"/>
                  </a:xfrm>
                  <a:prstGeom prst="ellipse">
                    <a:avLst/>
                  </a:prstGeom>
                  <a:gradFill flip="none" rotWithShape="1">
                    <a:gsLst>
                      <a:gs pos="16000">
                        <a:srgbClr val="B3E6EC"/>
                      </a:gs>
                      <a:gs pos="73000">
                        <a:srgbClr val="1F8591"/>
                      </a:gs>
                    </a:gsLst>
                    <a:path path="circle">
                      <a:fillToRect l="50000" t="50000" r="50000" b="50000"/>
                    </a:path>
                    <a:tileRect/>
                  </a:gradFill>
                  <a:ln w="12700" cap="flat" cmpd="sng" algn="ctr">
                    <a:solidFill>
                      <a:srgbClr val="1F8591"/>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600" b="0" i="0" u="none" strike="noStrike" kern="0" cap="none" spc="0" normalizeH="0" baseline="0" noProof="0">
                      <a:ln>
                        <a:noFill/>
                      </a:ln>
                      <a:solidFill>
                        <a:srgbClr val="FFFFFF"/>
                      </a:solidFill>
                      <a:effectLst/>
                      <a:uLnTx/>
                      <a:uFillTx/>
                    </a:endParaRPr>
                  </a:p>
                </p:txBody>
              </p:sp>
            </p:grpSp>
          </p:grpSp>
        </p:grpSp>
        <p:sp>
          <p:nvSpPr>
            <p:cNvPr id="22" name="TextBox 21">
              <a:extLst>
                <a:ext uri="{FF2B5EF4-FFF2-40B4-BE49-F238E27FC236}">
                  <a16:creationId xmlns:a16="http://schemas.microsoft.com/office/drawing/2014/main" id="{75E71561-FE1B-0811-CAFA-756434B6AB14}"/>
                </a:ext>
              </a:extLst>
            </p:cNvPr>
            <p:cNvSpPr txBox="1"/>
            <p:nvPr userDrawn="1"/>
          </p:nvSpPr>
          <p:spPr>
            <a:xfrm>
              <a:off x="1916548" y="1978511"/>
              <a:ext cx="597996" cy="202104"/>
            </a:xfrm>
            <a:prstGeom prst="rect">
              <a:avLst/>
            </a:prstGeom>
            <a:noFill/>
          </p:spPr>
          <p:txBody>
            <a:bodyPr wrap="none" rtlCol="0">
              <a:spAutoFit/>
            </a:bodyPr>
            <a:lstStyle/>
            <a:p>
              <a:pPr marL="0" marR="0" lvl="0" indent="0" defTabSz="685783" eaLnBrk="1" fontAlgn="auto" latinLnBrk="0" hangingPunct="1">
                <a:lnSpc>
                  <a:spcPct val="100000"/>
                </a:lnSpc>
                <a:spcBef>
                  <a:spcPts val="0"/>
                </a:spcBef>
                <a:spcAft>
                  <a:spcPts val="0"/>
                </a:spcAft>
                <a:buClr>
                  <a:srgbClr val="830051"/>
                </a:buClr>
                <a:buSzTx/>
                <a:buFontTx/>
                <a:buNone/>
                <a:tabLst/>
                <a:defRPr/>
              </a:pPr>
              <a:r>
                <a:rPr kumimoji="0" lang="en-US" sz="1000" b="1" i="0" u="none" strike="noStrike" kern="0" cap="none" spc="0" normalizeH="0" baseline="0" noProof="0">
                  <a:ln>
                    <a:noFill/>
                  </a:ln>
                  <a:solidFill>
                    <a:schemeClr val="tx1"/>
                  </a:solidFill>
                  <a:effectLst/>
                  <a:uLnTx/>
                  <a:uFillTx/>
                  <a:cs typeface="Arial" panose="020B0604020202020204" pitchFamily="34" charset="0"/>
                </a:rPr>
                <a:t>Epithelium</a:t>
              </a:r>
            </a:p>
          </p:txBody>
        </p:sp>
        <p:grpSp>
          <p:nvGrpSpPr>
            <p:cNvPr id="23" name="Epithelial Cell">
              <a:extLst>
                <a:ext uri="{FF2B5EF4-FFF2-40B4-BE49-F238E27FC236}">
                  <a16:creationId xmlns:a16="http://schemas.microsoft.com/office/drawing/2014/main" id="{88D24E99-7361-565A-F69A-0F51351EC3A9}"/>
                </a:ext>
              </a:extLst>
            </p:cNvPr>
            <p:cNvGrpSpPr/>
            <p:nvPr userDrawn="1"/>
          </p:nvGrpSpPr>
          <p:grpSpPr>
            <a:xfrm>
              <a:off x="4017971" y="2183515"/>
              <a:ext cx="227906" cy="366583"/>
              <a:chOff x="2657827" y="1805889"/>
              <a:chExt cx="590130" cy="942934"/>
            </a:xfrm>
          </p:grpSpPr>
          <p:sp>
            <p:nvSpPr>
              <p:cNvPr id="485" name="Freeform: Shape 484">
                <a:extLst>
                  <a:ext uri="{FF2B5EF4-FFF2-40B4-BE49-F238E27FC236}">
                    <a16:creationId xmlns:a16="http://schemas.microsoft.com/office/drawing/2014/main" id="{345FD9ED-BABC-FA3E-1E3B-272A4EBD219A}"/>
                  </a:ext>
                </a:extLst>
              </p:cNvPr>
              <p:cNvSpPr/>
              <p:nvPr/>
            </p:nvSpPr>
            <p:spPr>
              <a:xfrm>
                <a:off x="2747649" y="1839216"/>
                <a:ext cx="45824" cy="266614"/>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12700" cap="rnd" cmpd="sng" algn="ctr">
                <a:solidFill>
                  <a:srgbClr val="FFA74F"/>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86" name="Freeform: Shape 485">
                <a:extLst>
                  <a:ext uri="{FF2B5EF4-FFF2-40B4-BE49-F238E27FC236}">
                    <a16:creationId xmlns:a16="http://schemas.microsoft.com/office/drawing/2014/main" id="{A8B6B9CB-4C6E-98F2-E9E6-12549CD4B3EF}"/>
                  </a:ext>
                </a:extLst>
              </p:cNvPr>
              <p:cNvSpPr/>
              <p:nvPr/>
            </p:nvSpPr>
            <p:spPr>
              <a:xfrm>
                <a:off x="2801805" y="1822552"/>
                <a:ext cx="45824" cy="245785"/>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87" name="Freeform: Shape 486">
                <a:extLst>
                  <a:ext uri="{FF2B5EF4-FFF2-40B4-BE49-F238E27FC236}">
                    <a16:creationId xmlns:a16="http://schemas.microsoft.com/office/drawing/2014/main" id="{5C1F8B13-99A7-59C8-6B9E-4EB1FE1F3802}"/>
                  </a:ext>
                </a:extLst>
              </p:cNvPr>
              <p:cNvSpPr/>
              <p:nvPr/>
            </p:nvSpPr>
            <p:spPr>
              <a:xfrm>
                <a:off x="2849573" y="1816305"/>
                <a:ext cx="39714" cy="239534"/>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88" name="Freeform: Shape 487">
                <a:extLst>
                  <a:ext uri="{FF2B5EF4-FFF2-40B4-BE49-F238E27FC236}">
                    <a16:creationId xmlns:a16="http://schemas.microsoft.com/office/drawing/2014/main" id="{7FD280F3-843C-7F25-9AB6-9BD9C1603FD5}"/>
                  </a:ext>
                </a:extLst>
              </p:cNvPr>
              <p:cNvSpPr/>
              <p:nvPr/>
            </p:nvSpPr>
            <p:spPr>
              <a:xfrm>
                <a:off x="2899701" y="1807970"/>
                <a:ext cx="39637" cy="256198"/>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89" name="Freeform: Shape 488">
                <a:extLst>
                  <a:ext uri="{FF2B5EF4-FFF2-40B4-BE49-F238E27FC236}">
                    <a16:creationId xmlns:a16="http://schemas.microsoft.com/office/drawing/2014/main" id="{ED52DABB-7490-316A-5FF5-375FC4DDF5B3}"/>
                  </a:ext>
                </a:extLst>
              </p:cNvPr>
              <p:cNvSpPr/>
              <p:nvPr/>
            </p:nvSpPr>
            <p:spPr>
              <a:xfrm>
                <a:off x="2947608" y="1805889"/>
                <a:ext cx="48960" cy="247869"/>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90" name="Freeform: Shape 489">
                <a:extLst>
                  <a:ext uri="{FF2B5EF4-FFF2-40B4-BE49-F238E27FC236}">
                    <a16:creationId xmlns:a16="http://schemas.microsoft.com/office/drawing/2014/main" id="{FFF0AB3B-6707-A221-0400-2C6ED399C001}"/>
                  </a:ext>
                </a:extLst>
              </p:cNvPr>
              <p:cNvSpPr/>
              <p:nvPr/>
            </p:nvSpPr>
            <p:spPr>
              <a:xfrm>
                <a:off x="2993435" y="1810055"/>
                <a:ext cx="39576" cy="247869"/>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91" name="Freeform: Shape 490">
                <a:extLst>
                  <a:ext uri="{FF2B5EF4-FFF2-40B4-BE49-F238E27FC236}">
                    <a16:creationId xmlns:a16="http://schemas.microsoft.com/office/drawing/2014/main" id="{D3F56B07-8BCB-A9F9-80DF-B292C5DCA239}"/>
                  </a:ext>
                </a:extLst>
              </p:cNvPr>
              <p:cNvSpPr/>
              <p:nvPr/>
            </p:nvSpPr>
            <p:spPr>
              <a:xfrm>
                <a:off x="3045508" y="1820468"/>
                <a:ext cx="37493" cy="249950"/>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92" name="Freeform: Shape 491">
                <a:extLst>
                  <a:ext uri="{FF2B5EF4-FFF2-40B4-BE49-F238E27FC236}">
                    <a16:creationId xmlns:a16="http://schemas.microsoft.com/office/drawing/2014/main" id="{31DC65AE-F19F-7CF2-AEC1-3085BD3E00F0}"/>
                  </a:ext>
                </a:extLst>
              </p:cNvPr>
              <p:cNvSpPr/>
              <p:nvPr/>
            </p:nvSpPr>
            <p:spPr>
              <a:xfrm>
                <a:off x="3091329" y="1826718"/>
                <a:ext cx="29162" cy="249950"/>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nvGrpSpPr>
              <p:cNvPr id="493" name="Group 492">
                <a:extLst>
                  <a:ext uri="{FF2B5EF4-FFF2-40B4-BE49-F238E27FC236}">
                    <a16:creationId xmlns:a16="http://schemas.microsoft.com/office/drawing/2014/main" id="{BAC60396-CFE8-A7F4-A6B1-DC355E7BB367}"/>
                  </a:ext>
                </a:extLst>
              </p:cNvPr>
              <p:cNvGrpSpPr/>
              <p:nvPr/>
            </p:nvGrpSpPr>
            <p:grpSpPr>
              <a:xfrm>
                <a:off x="2657827" y="2033317"/>
                <a:ext cx="590130" cy="715506"/>
                <a:chOff x="636522" y="1946983"/>
                <a:chExt cx="590130" cy="715506"/>
              </a:xfrm>
            </p:grpSpPr>
            <p:sp>
              <p:nvSpPr>
                <p:cNvPr id="494" name="Rectangle: Rounded Corners 493">
                  <a:extLst>
                    <a:ext uri="{FF2B5EF4-FFF2-40B4-BE49-F238E27FC236}">
                      <a16:creationId xmlns:a16="http://schemas.microsoft.com/office/drawing/2014/main" id="{FCA7978D-3CFA-9930-95EB-E1F1B0AD3A1D}"/>
                    </a:ext>
                  </a:extLst>
                </p:cNvPr>
                <p:cNvSpPr/>
                <p:nvPr/>
              </p:nvSpPr>
              <p:spPr>
                <a:xfrm>
                  <a:off x="636522" y="1946983"/>
                  <a:ext cx="590130"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95" name="Oval 494">
                  <a:extLst>
                    <a:ext uri="{FF2B5EF4-FFF2-40B4-BE49-F238E27FC236}">
                      <a16:creationId xmlns:a16="http://schemas.microsoft.com/office/drawing/2014/main" id="{7F10309C-3696-139D-93F9-F69F4638C6CE}"/>
                    </a:ext>
                  </a:extLst>
                </p:cNvPr>
                <p:cNvSpPr/>
                <p:nvPr/>
              </p:nvSpPr>
              <p:spPr>
                <a:xfrm>
                  <a:off x="824811" y="2307123"/>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grpSp>
        <p:grpSp>
          <p:nvGrpSpPr>
            <p:cNvPr id="24" name="Epithelial Cell">
              <a:extLst>
                <a:ext uri="{FF2B5EF4-FFF2-40B4-BE49-F238E27FC236}">
                  <a16:creationId xmlns:a16="http://schemas.microsoft.com/office/drawing/2014/main" id="{D9B18A02-8229-B78B-7C30-51B9ECB8588E}"/>
                </a:ext>
              </a:extLst>
            </p:cNvPr>
            <p:cNvGrpSpPr/>
            <p:nvPr userDrawn="1"/>
          </p:nvGrpSpPr>
          <p:grpSpPr>
            <a:xfrm>
              <a:off x="4408947" y="2186213"/>
              <a:ext cx="195699" cy="366584"/>
              <a:chOff x="3744162" y="1805889"/>
              <a:chExt cx="506734" cy="942934"/>
            </a:xfrm>
          </p:grpSpPr>
          <p:sp>
            <p:nvSpPr>
              <p:cNvPr id="473" name="Freeform: Shape 472">
                <a:extLst>
                  <a:ext uri="{FF2B5EF4-FFF2-40B4-BE49-F238E27FC236}">
                    <a16:creationId xmlns:a16="http://schemas.microsoft.com/office/drawing/2014/main" id="{DCF0096E-A73D-3F9B-DC6C-FEDD6552D423}"/>
                  </a:ext>
                </a:extLst>
              </p:cNvPr>
              <p:cNvSpPr/>
              <p:nvPr/>
            </p:nvSpPr>
            <p:spPr>
              <a:xfrm>
                <a:off x="3785897" y="1839216"/>
                <a:ext cx="45824" cy="266613"/>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12700" cap="rnd" cmpd="sng" algn="ctr">
                <a:solidFill>
                  <a:srgbClr val="FFA74F"/>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74" name="Freeform: Shape 473">
                <a:extLst>
                  <a:ext uri="{FF2B5EF4-FFF2-40B4-BE49-F238E27FC236}">
                    <a16:creationId xmlns:a16="http://schemas.microsoft.com/office/drawing/2014/main" id="{EF5831A9-031F-CD0B-4CD3-9B3950E51EAA}"/>
                  </a:ext>
                </a:extLst>
              </p:cNvPr>
              <p:cNvSpPr/>
              <p:nvPr/>
            </p:nvSpPr>
            <p:spPr>
              <a:xfrm>
                <a:off x="3840053" y="1822552"/>
                <a:ext cx="45824" cy="245784"/>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75" name="Freeform: Shape 474">
                <a:extLst>
                  <a:ext uri="{FF2B5EF4-FFF2-40B4-BE49-F238E27FC236}">
                    <a16:creationId xmlns:a16="http://schemas.microsoft.com/office/drawing/2014/main" id="{15BF3280-9340-A56F-534A-C656D2301211}"/>
                  </a:ext>
                </a:extLst>
              </p:cNvPr>
              <p:cNvSpPr/>
              <p:nvPr/>
            </p:nvSpPr>
            <p:spPr>
              <a:xfrm>
                <a:off x="3887821" y="1816305"/>
                <a:ext cx="39714" cy="239537"/>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76" name="Freeform: Shape 475">
                <a:extLst>
                  <a:ext uri="{FF2B5EF4-FFF2-40B4-BE49-F238E27FC236}">
                    <a16:creationId xmlns:a16="http://schemas.microsoft.com/office/drawing/2014/main" id="{90C3F337-4F45-7F28-D678-E5E57B4C47B5}"/>
                  </a:ext>
                </a:extLst>
              </p:cNvPr>
              <p:cNvSpPr/>
              <p:nvPr/>
            </p:nvSpPr>
            <p:spPr>
              <a:xfrm>
                <a:off x="3937949" y="1807970"/>
                <a:ext cx="39637" cy="256200"/>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77" name="Freeform: Shape 476">
                <a:extLst>
                  <a:ext uri="{FF2B5EF4-FFF2-40B4-BE49-F238E27FC236}">
                    <a16:creationId xmlns:a16="http://schemas.microsoft.com/office/drawing/2014/main" id="{C6C6B5DE-0F8F-EE71-D52E-1C5B6DC93D02}"/>
                  </a:ext>
                </a:extLst>
              </p:cNvPr>
              <p:cNvSpPr/>
              <p:nvPr/>
            </p:nvSpPr>
            <p:spPr>
              <a:xfrm>
                <a:off x="3985859" y="1805889"/>
                <a:ext cx="48959" cy="247868"/>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78" name="Freeform: Shape 477">
                <a:extLst>
                  <a:ext uri="{FF2B5EF4-FFF2-40B4-BE49-F238E27FC236}">
                    <a16:creationId xmlns:a16="http://schemas.microsoft.com/office/drawing/2014/main" id="{0358980E-A2B4-5060-AA32-F5B4CFB21797}"/>
                  </a:ext>
                </a:extLst>
              </p:cNvPr>
              <p:cNvSpPr/>
              <p:nvPr/>
            </p:nvSpPr>
            <p:spPr>
              <a:xfrm>
                <a:off x="4031683" y="1810055"/>
                <a:ext cx="39576" cy="247868"/>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79" name="Freeform: Shape 478">
                <a:extLst>
                  <a:ext uri="{FF2B5EF4-FFF2-40B4-BE49-F238E27FC236}">
                    <a16:creationId xmlns:a16="http://schemas.microsoft.com/office/drawing/2014/main" id="{B342F0E2-8D45-5D7C-4D35-BA901671B366}"/>
                  </a:ext>
                </a:extLst>
              </p:cNvPr>
              <p:cNvSpPr/>
              <p:nvPr/>
            </p:nvSpPr>
            <p:spPr>
              <a:xfrm>
                <a:off x="4083755" y="1820468"/>
                <a:ext cx="37493" cy="249950"/>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80" name="Freeform: Shape 479">
                <a:extLst>
                  <a:ext uri="{FF2B5EF4-FFF2-40B4-BE49-F238E27FC236}">
                    <a16:creationId xmlns:a16="http://schemas.microsoft.com/office/drawing/2014/main" id="{295B618A-4876-542C-2081-E543D6EE9E59}"/>
                  </a:ext>
                </a:extLst>
              </p:cNvPr>
              <p:cNvSpPr/>
              <p:nvPr/>
            </p:nvSpPr>
            <p:spPr>
              <a:xfrm>
                <a:off x="4129579" y="1826718"/>
                <a:ext cx="29162" cy="249950"/>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81" name="Freeform: Shape 480">
                <a:extLst>
                  <a:ext uri="{FF2B5EF4-FFF2-40B4-BE49-F238E27FC236}">
                    <a16:creationId xmlns:a16="http://schemas.microsoft.com/office/drawing/2014/main" id="{22363887-6887-753E-A907-37CA3240FD2B}"/>
                  </a:ext>
                </a:extLst>
              </p:cNvPr>
              <p:cNvSpPr/>
              <p:nvPr/>
            </p:nvSpPr>
            <p:spPr>
              <a:xfrm>
                <a:off x="4170881" y="1862129"/>
                <a:ext cx="42015" cy="252031"/>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nvGrpSpPr>
              <p:cNvPr id="482" name="Group 481">
                <a:extLst>
                  <a:ext uri="{FF2B5EF4-FFF2-40B4-BE49-F238E27FC236}">
                    <a16:creationId xmlns:a16="http://schemas.microsoft.com/office/drawing/2014/main" id="{A5CFE655-BE2B-74C8-A7D8-4A4107F949D6}"/>
                  </a:ext>
                </a:extLst>
              </p:cNvPr>
              <p:cNvGrpSpPr/>
              <p:nvPr/>
            </p:nvGrpSpPr>
            <p:grpSpPr>
              <a:xfrm>
                <a:off x="3744162" y="2033316"/>
                <a:ext cx="506734" cy="715507"/>
                <a:chOff x="664078" y="1946983"/>
                <a:chExt cx="506734" cy="715506"/>
              </a:xfrm>
            </p:grpSpPr>
            <p:sp>
              <p:nvSpPr>
                <p:cNvPr id="483" name="Rectangle: Rounded Corners 482">
                  <a:extLst>
                    <a:ext uri="{FF2B5EF4-FFF2-40B4-BE49-F238E27FC236}">
                      <a16:creationId xmlns:a16="http://schemas.microsoft.com/office/drawing/2014/main" id="{746C72D4-5FCB-F7C1-EC7F-3782584019FB}"/>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84" name="Oval 483">
                  <a:extLst>
                    <a:ext uri="{FF2B5EF4-FFF2-40B4-BE49-F238E27FC236}">
                      <a16:creationId xmlns:a16="http://schemas.microsoft.com/office/drawing/2014/main" id="{EF9E31A4-6BB6-52FC-3305-C5D769C6B8ED}"/>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grpSp>
        <p:grpSp>
          <p:nvGrpSpPr>
            <p:cNvPr id="25" name="Epithelial Cell">
              <a:extLst>
                <a:ext uri="{FF2B5EF4-FFF2-40B4-BE49-F238E27FC236}">
                  <a16:creationId xmlns:a16="http://schemas.microsoft.com/office/drawing/2014/main" id="{575B7EF6-9158-96E0-3108-13C047FAFD50}"/>
                </a:ext>
              </a:extLst>
            </p:cNvPr>
            <p:cNvGrpSpPr/>
            <p:nvPr userDrawn="1"/>
          </p:nvGrpSpPr>
          <p:grpSpPr>
            <a:xfrm>
              <a:off x="3628054" y="2183517"/>
              <a:ext cx="195706" cy="366584"/>
              <a:chOff x="1702229" y="1805895"/>
              <a:chExt cx="506733" cy="942938"/>
            </a:xfrm>
          </p:grpSpPr>
          <p:grpSp>
            <p:nvGrpSpPr>
              <p:cNvPr id="461" name="Group 460">
                <a:extLst>
                  <a:ext uri="{FF2B5EF4-FFF2-40B4-BE49-F238E27FC236}">
                    <a16:creationId xmlns:a16="http://schemas.microsoft.com/office/drawing/2014/main" id="{362F36FC-59A1-8798-362E-1D066713C11D}"/>
                  </a:ext>
                </a:extLst>
              </p:cNvPr>
              <p:cNvGrpSpPr/>
              <p:nvPr/>
            </p:nvGrpSpPr>
            <p:grpSpPr>
              <a:xfrm>
                <a:off x="1764228" y="1805895"/>
                <a:ext cx="426997" cy="308272"/>
                <a:chOff x="1764230" y="1805888"/>
                <a:chExt cx="426997" cy="308271"/>
              </a:xfrm>
            </p:grpSpPr>
            <p:sp>
              <p:nvSpPr>
                <p:cNvPr id="464" name="Freeform: Shape 463">
                  <a:extLst>
                    <a:ext uri="{FF2B5EF4-FFF2-40B4-BE49-F238E27FC236}">
                      <a16:creationId xmlns:a16="http://schemas.microsoft.com/office/drawing/2014/main" id="{F3C5219C-9509-8608-EE31-8898D58BD8B0}"/>
                    </a:ext>
                  </a:extLst>
                </p:cNvPr>
                <p:cNvSpPr/>
                <p:nvPr/>
              </p:nvSpPr>
              <p:spPr>
                <a:xfrm>
                  <a:off x="1764230" y="1839215"/>
                  <a:ext cx="45824" cy="266613"/>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12700" cap="rnd" cmpd="sng" algn="ctr">
                  <a:solidFill>
                    <a:srgbClr val="FFA74F"/>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65" name="Freeform: Shape 464">
                  <a:extLst>
                    <a:ext uri="{FF2B5EF4-FFF2-40B4-BE49-F238E27FC236}">
                      <a16:creationId xmlns:a16="http://schemas.microsoft.com/office/drawing/2014/main" id="{191A3889-5860-CBB7-38E8-06282C63B79A}"/>
                    </a:ext>
                  </a:extLst>
                </p:cNvPr>
                <p:cNvSpPr/>
                <p:nvPr/>
              </p:nvSpPr>
              <p:spPr>
                <a:xfrm>
                  <a:off x="1818385" y="1822551"/>
                  <a:ext cx="45825" cy="245784"/>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66" name="Freeform: Shape 465">
                  <a:extLst>
                    <a:ext uri="{FF2B5EF4-FFF2-40B4-BE49-F238E27FC236}">
                      <a16:creationId xmlns:a16="http://schemas.microsoft.com/office/drawing/2014/main" id="{35AD8D09-9E55-65FB-9CDF-96BC03AEFFB7}"/>
                    </a:ext>
                  </a:extLst>
                </p:cNvPr>
                <p:cNvSpPr/>
                <p:nvPr/>
              </p:nvSpPr>
              <p:spPr>
                <a:xfrm>
                  <a:off x="1866154" y="1816303"/>
                  <a:ext cx="39714" cy="239535"/>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67" name="Freeform: Shape 466">
                  <a:extLst>
                    <a:ext uri="{FF2B5EF4-FFF2-40B4-BE49-F238E27FC236}">
                      <a16:creationId xmlns:a16="http://schemas.microsoft.com/office/drawing/2014/main" id="{BB09AF79-6370-2546-1F57-E321E621EF71}"/>
                    </a:ext>
                  </a:extLst>
                </p:cNvPr>
                <p:cNvSpPr/>
                <p:nvPr/>
              </p:nvSpPr>
              <p:spPr>
                <a:xfrm>
                  <a:off x="1916282" y="1807971"/>
                  <a:ext cx="39637" cy="256198"/>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68" name="Freeform: Shape 467">
                  <a:extLst>
                    <a:ext uri="{FF2B5EF4-FFF2-40B4-BE49-F238E27FC236}">
                      <a16:creationId xmlns:a16="http://schemas.microsoft.com/office/drawing/2014/main" id="{BF7BE23B-58EA-AE69-4344-BA59F7EC54BB}"/>
                    </a:ext>
                  </a:extLst>
                </p:cNvPr>
                <p:cNvSpPr/>
                <p:nvPr/>
              </p:nvSpPr>
              <p:spPr>
                <a:xfrm>
                  <a:off x="1964190" y="1805888"/>
                  <a:ext cx="48958" cy="247867"/>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69" name="Freeform: Shape 468">
                  <a:extLst>
                    <a:ext uri="{FF2B5EF4-FFF2-40B4-BE49-F238E27FC236}">
                      <a16:creationId xmlns:a16="http://schemas.microsoft.com/office/drawing/2014/main" id="{D125C0E1-C76F-9F1B-9359-3DA5FEEAFDED}"/>
                    </a:ext>
                  </a:extLst>
                </p:cNvPr>
                <p:cNvSpPr/>
                <p:nvPr/>
              </p:nvSpPr>
              <p:spPr>
                <a:xfrm>
                  <a:off x="2010014" y="1810054"/>
                  <a:ext cx="39575" cy="247867"/>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70" name="Freeform: Shape 469">
                  <a:extLst>
                    <a:ext uri="{FF2B5EF4-FFF2-40B4-BE49-F238E27FC236}">
                      <a16:creationId xmlns:a16="http://schemas.microsoft.com/office/drawing/2014/main" id="{D3556644-FDCA-4F03-78F6-3F1BDC4C7B09}"/>
                    </a:ext>
                  </a:extLst>
                </p:cNvPr>
                <p:cNvSpPr/>
                <p:nvPr/>
              </p:nvSpPr>
              <p:spPr>
                <a:xfrm>
                  <a:off x="2062087" y="1820468"/>
                  <a:ext cx="37492" cy="249950"/>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71" name="Freeform: Shape 470">
                  <a:extLst>
                    <a:ext uri="{FF2B5EF4-FFF2-40B4-BE49-F238E27FC236}">
                      <a16:creationId xmlns:a16="http://schemas.microsoft.com/office/drawing/2014/main" id="{FB3EF4B7-8C45-5531-01BC-6998E698D9DA}"/>
                    </a:ext>
                  </a:extLst>
                </p:cNvPr>
                <p:cNvSpPr/>
                <p:nvPr/>
              </p:nvSpPr>
              <p:spPr>
                <a:xfrm>
                  <a:off x="2107911" y="1826717"/>
                  <a:ext cx="29161" cy="249950"/>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72" name="Freeform: Shape 471">
                  <a:extLst>
                    <a:ext uri="{FF2B5EF4-FFF2-40B4-BE49-F238E27FC236}">
                      <a16:creationId xmlns:a16="http://schemas.microsoft.com/office/drawing/2014/main" id="{5A6D2EE2-0F0E-57BF-155B-2F6C81E6CD4D}"/>
                    </a:ext>
                  </a:extLst>
                </p:cNvPr>
                <p:cNvSpPr/>
                <p:nvPr/>
              </p:nvSpPr>
              <p:spPr>
                <a:xfrm>
                  <a:off x="2149213" y="1862127"/>
                  <a:ext cx="42014" cy="252032"/>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sp>
            <p:nvSpPr>
              <p:cNvPr id="462" name="Rectangle: Rounded Corners 461">
                <a:extLst>
                  <a:ext uri="{FF2B5EF4-FFF2-40B4-BE49-F238E27FC236}">
                    <a16:creationId xmlns:a16="http://schemas.microsoft.com/office/drawing/2014/main" id="{721147BF-7490-84DA-99E5-6D5FB7B3D938}"/>
                  </a:ext>
                </a:extLst>
              </p:cNvPr>
              <p:cNvSpPr/>
              <p:nvPr/>
            </p:nvSpPr>
            <p:spPr>
              <a:xfrm>
                <a:off x="1702229" y="2033323"/>
                <a:ext cx="506733" cy="715510"/>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63" name="Oval 462">
                <a:extLst>
                  <a:ext uri="{FF2B5EF4-FFF2-40B4-BE49-F238E27FC236}">
                    <a16:creationId xmlns:a16="http://schemas.microsoft.com/office/drawing/2014/main" id="{CFC83D2A-F2A8-3AD3-F37C-5A2514853DC4}"/>
                  </a:ext>
                </a:extLst>
              </p:cNvPr>
              <p:cNvSpPr/>
              <p:nvPr/>
            </p:nvSpPr>
            <p:spPr>
              <a:xfrm>
                <a:off x="1823561" y="2397944"/>
                <a:ext cx="259621"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grpSp>
          <p:nvGrpSpPr>
            <p:cNvPr id="26" name="Epithelial Cell">
              <a:extLst>
                <a:ext uri="{FF2B5EF4-FFF2-40B4-BE49-F238E27FC236}">
                  <a16:creationId xmlns:a16="http://schemas.microsoft.com/office/drawing/2014/main" id="{1FB1AA69-4BF5-3E98-E5C3-65F7EA92F94E}"/>
                </a:ext>
              </a:extLst>
            </p:cNvPr>
            <p:cNvGrpSpPr/>
            <p:nvPr userDrawn="1"/>
          </p:nvGrpSpPr>
          <p:grpSpPr>
            <a:xfrm>
              <a:off x="3225347" y="2187111"/>
              <a:ext cx="195699" cy="366584"/>
              <a:chOff x="7536889" y="1805889"/>
              <a:chExt cx="506734" cy="942934"/>
            </a:xfrm>
          </p:grpSpPr>
          <p:sp>
            <p:nvSpPr>
              <p:cNvPr id="449" name="Freeform: Shape 448">
                <a:extLst>
                  <a:ext uri="{FF2B5EF4-FFF2-40B4-BE49-F238E27FC236}">
                    <a16:creationId xmlns:a16="http://schemas.microsoft.com/office/drawing/2014/main" id="{F3DFD63B-A09E-E6EC-6460-B5CF55C1373D}"/>
                  </a:ext>
                </a:extLst>
              </p:cNvPr>
              <p:cNvSpPr/>
              <p:nvPr/>
            </p:nvSpPr>
            <p:spPr>
              <a:xfrm>
                <a:off x="7583785" y="1839216"/>
                <a:ext cx="45824" cy="266613"/>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12700" cap="rnd" cmpd="sng" algn="ctr">
                <a:solidFill>
                  <a:srgbClr val="FFA74F"/>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50" name="Freeform: Shape 449">
                <a:extLst>
                  <a:ext uri="{FF2B5EF4-FFF2-40B4-BE49-F238E27FC236}">
                    <a16:creationId xmlns:a16="http://schemas.microsoft.com/office/drawing/2014/main" id="{100209DF-8174-7332-FB49-208C7A09267C}"/>
                  </a:ext>
                </a:extLst>
              </p:cNvPr>
              <p:cNvSpPr/>
              <p:nvPr/>
            </p:nvSpPr>
            <p:spPr>
              <a:xfrm>
                <a:off x="7637937" y="1822552"/>
                <a:ext cx="45824" cy="245784"/>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51" name="Freeform: Shape 450">
                <a:extLst>
                  <a:ext uri="{FF2B5EF4-FFF2-40B4-BE49-F238E27FC236}">
                    <a16:creationId xmlns:a16="http://schemas.microsoft.com/office/drawing/2014/main" id="{59495643-44DF-48D8-512A-4581A683361D}"/>
                  </a:ext>
                </a:extLst>
              </p:cNvPr>
              <p:cNvSpPr/>
              <p:nvPr/>
            </p:nvSpPr>
            <p:spPr>
              <a:xfrm>
                <a:off x="7685705" y="1816305"/>
                <a:ext cx="39714" cy="239537"/>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52" name="Freeform: Shape 451">
                <a:extLst>
                  <a:ext uri="{FF2B5EF4-FFF2-40B4-BE49-F238E27FC236}">
                    <a16:creationId xmlns:a16="http://schemas.microsoft.com/office/drawing/2014/main" id="{3A5886CD-2604-4E17-EEAE-62A6E0062879}"/>
                  </a:ext>
                </a:extLst>
              </p:cNvPr>
              <p:cNvSpPr/>
              <p:nvPr/>
            </p:nvSpPr>
            <p:spPr>
              <a:xfrm>
                <a:off x="7735836" y="1807970"/>
                <a:ext cx="39637" cy="256200"/>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53" name="Freeform: Shape 452">
                <a:extLst>
                  <a:ext uri="{FF2B5EF4-FFF2-40B4-BE49-F238E27FC236}">
                    <a16:creationId xmlns:a16="http://schemas.microsoft.com/office/drawing/2014/main" id="{2D70932C-1A3B-1FB6-5B77-190A6EF0612F}"/>
                  </a:ext>
                </a:extLst>
              </p:cNvPr>
              <p:cNvSpPr/>
              <p:nvPr/>
            </p:nvSpPr>
            <p:spPr>
              <a:xfrm>
                <a:off x="7783743" y="1805889"/>
                <a:ext cx="48959" cy="247868"/>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54" name="Freeform: Shape 453">
                <a:extLst>
                  <a:ext uri="{FF2B5EF4-FFF2-40B4-BE49-F238E27FC236}">
                    <a16:creationId xmlns:a16="http://schemas.microsoft.com/office/drawing/2014/main" id="{A5CA0B8F-2844-9280-4E17-E3802822C7A2}"/>
                  </a:ext>
                </a:extLst>
              </p:cNvPr>
              <p:cNvSpPr/>
              <p:nvPr/>
            </p:nvSpPr>
            <p:spPr>
              <a:xfrm>
                <a:off x="7829567" y="1810055"/>
                <a:ext cx="39576" cy="247868"/>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55" name="Freeform: Shape 454">
                <a:extLst>
                  <a:ext uri="{FF2B5EF4-FFF2-40B4-BE49-F238E27FC236}">
                    <a16:creationId xmlns:a16="http://schemas.microsoft.com/office/drawing/2014/main" id="{E54602D3-32D6-0019-32EE-35B98A882A64}"/>
                  </a:ext>
                </a:extLst>
              </p:cNvPr>
              <p:cNvSpPr/>
              <p:nvPr/>
            </p:nvSpPr>
            <p:spPr>
              <a:xfrm>
                <a:off x="7881642" y="1820468"/>
                <a:ext cx="37493" cy="249950"/>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56" name="Freeform: Shape 455">
                <a:extLst>
                  <a:ext uri="{FF2B5EF4-FFF2-40B4-BE49-F238E27FC236}">
                    <a16:creationId xmlns:a16="http://schemas.microsoft.com/office/drawing/2014/main" id="{792B112B-72BB-FD64-0C87-D0AE1C205131}"/>
                  </a:ext>
                </a:extLst>
              </p:cNvPr>
              <p:cNvSpPr/>
              <p:nvPr/>
            </p:nvSpPr>
            <p:spPr>
              <a:xfrm>
                <a:off x="7927463" y="1826718"/>
                <a:ext cx="29162" cy="249950"/>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57" name="Freeform: Shape 456">
                <a:extLst>
                  <a:ext uri="{FF2B5EF4-FFF2-40B4-BE49-F238E27FC236}">
                    <a16:creationId xmlns:a16="http://schemas.microsoft.com/office/drawing/2014/main" id="{9B23FF76-A979-9231-0BA2-4F56BA5C77F9}"/>
                  </a:ext>
                </a:extLst>
              </p:cNvPr>
              <p:cNvSpPr/>
              <p:nvPr/>
            </p:nvSpPr>
            <p:spPr>
              <a:xfrm>
                <a:off x="7968765" y="1862129"/>
                <a:ext cx="42015" cy="252031"/>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nvGrpSpPr>
              <p:cNvPr id="458" name="Group 457">
                <a:extLst>
                  <a:ext uri="{FF2B5EF4-FFF2-40B4-BE49-F238E27FC236}">
                    <a16:creationId xmlns:a16="http://schemas.microsoft.com/office/drawing/2014/main" id="{6470FDA1-139F-35E0-658D-FA862C0B8A06}"/>
                  </a:ext>
                </a:extLst>
              </p:cNvPr>
              <p:cNvGrpSpPr/>
              <p:nvPr/>
            </p:nvGrpSpPr>
            <p:grpSpPr>
              <a:xfrm>
                <a:off x="7536889" y="2033316"/>
                <a:ext cx="506734" cy="715507"/>
                <a:chOff x="664078" y="1946983"/>
                <a:chExt cx="506734" cy="715506"/>
              </a:xfrm>
            </p:grpSpPr>
            <p:sp>
              <p:nvSpPr>
                <p:cNvPr id="459" name="Rectangle: Rounded Corners 458">
                  <a:extLst>
                    <a:ext uri="{FF2B5EF4-FFF2-40B4-BE49-F238E27FC236}">
                      <a16:creationId xmlns:a16="http://schemas.microsoft.com/office/drawing/2014/main" id="{AC88A531-976E-60C1-259C-63865B58E6A1}"/>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60" name="Oval 459">
                  <a:extLst>
                    <a:ext uri="{FF2B5EF4-FFF2-40B4-BE49-F238E27FC236}">
                      <a16:creationId xmlns:a16="http://schemas.microsoft.com/office/drawing/2014/main" id="{E04764EB-BD24-F102-8400-97A4CA82C09F}"/>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grpSp>
        <p:grpSp>
          <p:nvGrpSpPr>
            <p:cNvPr id="27" name="Epithelial Cell">
              <a:extLst>
                <a:ext uri="{FF2B5EF4-FFF2-40B4-BE49-F238E27FC236}">
                  <a16:creationId xmlns:a16="http://schemas.microsoft.com/office/drawing/2014/main" id="{30BFC4B7-4862-8112-D881-28DB44003092}"/>
                </a:ext>
              </a:extLst>
            </p:cNvPr>
            <p:cNvGrpSpPr/>
            <p:nvPr userDrawn="1"/>
          </p:nvGrpSpPr>
          <p:grpSpPr>
            <a:xfrm>
              <a:off x="3448673" y="2190014"/>
              <a:ext cx="195699" cy="366584"/>
              <a:chOff x="8040358" y="1805889"/>
              <a:chExt cx="506734" cy="942934"/>
            </a:xfrm>
          </p:grpSpPr>
          <p:sp>
            <p:nvSpPr>
              <p:cNvPr id="437" name="Freeform: Shape 436">
                <a:extLst>
                  <a:ext uri="{FF2B5EF4-FFF2-40B4-BE49-F238E27FC236}">
                    <a16:creationId xmlns:a16="http://schemas.microsoft.com/office/drawing/2014/main" id="{AF1DD9D0-9400-50EA-D049-F31391E84B5A}"/>
                  </a:ext>
                </a:extLst>
              </p:cNvPr>
              <p:cNvSpPr/>
              <p:nvPr/>
            </p:nvSpPr>
            <p:spPr>
              <a:xfrm>
                <a:off x="8061783" y="1839216"/>
                <a:ext cx="45824" cy="266613"/>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12700" cap="rnd" cmpd="sng" algn="ctr">
                <a:solidFill>
                  <a:srgbClr val="FFA74F"/>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38" name="Freeform: Shape 437">
                <a:extLst>
                  <a:ext uri="{FF2B5EF4-FFF2-40B4-BE49-F238E27FC236}">
                    <a16:creationId xmlns:a16="http://schemas.microsoft.com/office/drawing/2014/main" id="{6BAC8E00-5746-CE6D-A439-A51FC36FBCCF}"/>
                  </a:ext>
                </a:extLst>
              </p:cNvPr>
              <p:cNvSpPr/>
              <p:nvPr/>
            </p:nvSpPr>
            <p:spPr>
              <a:xfrm>
                <a:off x="8115938" y="1822552"/>
                <a:ext cx="45824" cy="245784"/>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39" name="Freeform: Shape 438">
                <a:extLst>
                  <a:ext uri="{FF2B5EF4-FFF2-40B4-BE49-F238E27FC236}">
                    <a16:creationId xmlns:a16="http://schemas.microsoft.com/office/drawing/2014/main" id="{85C8BCD8-ACB9-6F6F-F74F-7AE660CEAD37}"/>
                  </a:ext>
                </a:extLst>
              </p:cNvPr>
              <p:cNvSpPr/>
              <p:nvPr/>
            </p:nvSpPr>
            <p:spPr>
              <a:xfrm>
                <a:off x="8163706" y="1816305"/>
                <a:ext cx="39714" cy="239537"/>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40" name="Freeform: Shape 439">
                <a:extLst>
                  <a:ext uri="{FF2B5EF4-FFF2-40B4-BE49-F238E27FC236}">
                    <a16:creationId xmlns:a16="http://schemas.microsoft.com/office/drawing/2014/main" id="{BE648818-09B1-570D-2CFE-D10B87A17EEF}"/>
                  </a:ext>
                </a:extLst>
              </p:cNvPr>
              <p:cNvSpPr/>
              <p:nvPr/>
            </p:nvSpPr>
            <p:spPr>
              <a:xfrm>
                <a:off x="8213834" y="1807970"/>
                <a:ext cx="39637" cy="256200"/>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41" name="Freeform: Shape 440">
                <a:extLst>
                  <a:ext uri="{FF2B5EF4-FFF2-40B4-BE49-F238E27FC236}">
                    <a16:creationId xmlns:a16="http://schemas.microsoft.com/office/drawing/2014/main" id="{49EA030D-E8CE-76F4-4F42-E23518CB863E}"/>
                  </a:ext>
                </a:extLst>
              </p:cNvPr>
              <p:cNvSpPr/>
              <p:nvPr/>
            </p:nvSpPr>
            <p:spPr>
              <a:xfrm>
                <a:off x="8261741" y="1805889"/>
                <a:ext cx="48959" cy="247868"/>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42" name="Freeform: Shape 441">
                <a:extLst>
                  <a:ext uri="{FF2B5EF4-FFF2-40B4-BE49-F238E27FC236}">
                    <a16:creationId xmlns:a16="http://schemas.microsoft.com/office/drawing/2014/main" id="{82B4C3FB-F3FE-0479-396C-E99EB6E8F051}"/>
                  </a:ext>
                </a:extLst>
              </p:cNvPr>
              <p:cNvSpPr/>
              <p:nvPr/>
            </p:nvSpPr>
            <p:spPr>
              <a:xfrm>
                <a:off x="8307565" y="1810055"/>
                <a:ext cx="39576" cy="247868"/>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43" name="Freeform: Shape 442">
                <a:extLst>
                  <a:ext uri="{FF2B5EF4-FFF2-40B4-BE49-F238E27FC236}">
                    <a16:creationId xmlns:a16="http://schemas.microsoft.com/office/drawing/2014/main" id="{64980036-6FB8-F48D-B394-D9B45AF4815D}"/>
                  </a:ext>
                </a:extLst>
              </p:cNvPr>
              <p:cNvSpPr/>
              <p:nvPr/>
            </p:nvSpPr>
            <p:spPr>
              <a:xfrm>
                <a:off x="8359640" y="1820468"/>
                <a:ext cx="37493" cy="249950"/>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44" name="Freeform: Shape 443">
                <a:extLst>
                  <a:ext uri="{FF2B5EF4-FFF2-40B4-BE49-F238E27FC236}">
                    <a16:creationId xmlns:a16="http://schemas.microsoft.com/office/drawing/2014/main" id="{197551B9-A78A-760A-43AA-0F115BEBADE3}"/>
                  </a:ext>
                </a:extLst>
              </p:cNvPr>
              <p:cNvSpPr/>
              <p:nvPr/>
            </p:nvSpPr>
            <p:spPr>
              <a:xfrm>
                <a:off x="8405461" y="1826718"/>
                <a:ext cx="29162" cy="249950"/>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45" name="Freeform: Shape 444">
                <a:extLst>
                  <a:ext uri="{FF2B5EF4-FFF2-40B4-BE49-F238E27FC236}">
                    <a16:creationId xmlns:a16="http://schemas.microsoft.com/office/drawing/2014/main" id="{7E83992E-EF62-DC2F-169B-13CC82F937D9}"/>
                  </a:ext>
                </a:extLst>
              </p:cNvPr>
              <p:cNvSpPr/>
              <p:nvPr/>
            </p:nvSpPr>
            <p:spPr>
              <a:xfrm>
                <a:off x="8446763" y="1862129"/>
                <a:ext cx="42015" cy="252031"/>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nvGrpSpPr>
              <p:cNvPr id="446" name="Group 445">
                <a:extLst>
                  <a:ext uri="{FF2B5EF4-FFF2-40B4-BE49-F238E27FC236}">
                    <a16:creationId xmlns:a16="http://schemas.microsoft.com/office/drawing/2014/main" id="{3B8E6B01-6C40-C16D-76BC-F97F6CD156B2}"/>
                  </a:ext>
                </a:extLst>
              </p:cNvPr>
              <p:cNvGrpSpPr/>
              <p:nvPr/>
            </p:nvGrpSpPr>
            <p:grpSpPr>
              <a:xfrm>
                <a:off x="8040358" y="2033316"/>
                <a:ext cx="506734" cy="715507"/>
                <a:chOff x="664078" y="1946983"/>
                <a:chExt cx="506734" cy="715506"/>
              </a:xfrm>
            </p:grpSpPr>
            <p:sp>
              <p:nvSpPr>
                <p:cNvPr id="447" name="Rectangle: Rounded Corners 446">
                  <a:extLst>
                    <a:ext uri="{FF2B5EF4-FFF2-40B4-BE49-F238E27FC236}">
                      <a16:creationId xmlns:a16="http://schemas.microsoft.com/office/drawing/2014/main" id="{1E1E4D7A-BDB3-8D25-2895-0EFA61347943}"/>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48" name="Oval 447">
                  <a:extLst>
                    <a:ext uri="{FF2B5EF4-FFF2-40B4-BE49-F238E27FC236}">
                      <a16:creationId xmlns:a16="http://schemas.microsoft.com/office/drawing/2014/main" id="{112AC8E1-1699-3969-CCDB-AE550D0C3CC2}"/>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grpSp>
        <p:grpSp>
          <p:nvGrpSpPr>
            <p:cNvPr id="28" name="Epithelial Cell">
              <a:extLst>
                <a:ext uri="{FF2B5EF4-FFF2-40B4-BE49-F238E27FC236}">
                  <a16:creationId xmlns:a16="http://schemas.microsoft.com/office/drawing/2014/main" id="{3A790064-1B58-2514-1B6D-69095902CADA}"/>
                </a:ext>
              </a:extLst>
            </p:cNvPr>
            <p:cNvGrpSpPr/>
            <p:nvPr userDrawn="1"/>
          </p:nvGrpSpPr>
          <p:grpSpPr>
            <a:xfrm>
              <a:off x="2317200" y="2188373"/>
              <a:ext cx="183705" cy="344096"/>
              <a:chOff x="5201701" y="1805889"/>
              <a:chExt cx="506734" cy="942934"/>
            </a:xfrm>
          </p:grpSpPr>
          <p:sp>
            <p:nvSpPr>
              <p:cNvPr id="425" name="Freeform: Shape 424">
                <a:extLst>
                  <a:ext uri="{FF2B5EF4-FFF2-40B4-BE49-F238E27FC236}">
                    <a16:creationId xmlns:a16="http://schemas.microsoft.com/office/drawing/2014/main" id="{39052C62-CA91-25E5-9B0E-261B52B33946}"/>
                  </a:ext>
                </a:extLst>
              </p:cNvPr>
              <p:cNvSpPr/>
              <p:nvPr/>
            </p:nvSpPr>
            <p:spPr>
              <a:xfrm>
                <a:off x="5247300" y="1839217"/>
                <a:ext cx="45825" cy="266614"/>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12700" cap="rnd" cmpd="sng" algn="ctr">
                <a:solidFill>
                  <a:srgbClr val="FFA74F"/>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26" name="Freeform: Shape 425">
                <a:extLst>
                  <a:ext uri="{FF2B5EF4-FFF2-40B4-BE49-F238E27FC236}">
                    <a16:creationId xmlns:a16="http://schemas.microsoft.com/office/drawing/2014/main" id="{F468E6E9-5282-D75D-7F6D-F390FC627221}"/>
                  </a:ext>
                </a:extLst>
              </p:cNvPr>
              <p:cNvSpPr/>
              <p:nvPr/>
            </p:nvSpPr>
            <p:spPr>
              <a:xfrm>
                <a:off x="5301453" y="1822553"/>
                <a:ext cx="45825" cy="245783"/>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27" name="Freeform: Shape 426">
                <a:extLst>
                  <a:ext uri="{FF2B5EF4-FFF2-40B4-BE49-F238E27FC236}">
                    <a16:creationId xmlns:a16="http://schemas.microsoft.com/office/drawing/2014/main" id="{8565D534-6B69-58C3-013E-DE832874CA91}"/>
                  </a:ext>
                </a:extLst>
              </p:cNvPr>
              <p:cNvSpPr/>
              <p:nvPr/>
            </p:nvSpPr>
            <p:spPr>
              <a:xfrm>
                <a:off x="5349222" y="1816308"/>
                <a:ext cx="39715" cy="239534"/>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28" name="Freeform: Shape 427">
                <a:extLst>
                  <a:ext uri="{FF2B5EF4-FFF2-40B4-BE49-F238E27FC236}">
                    <a16:creationId xmlns:a16="http://schemas.microsoft.com/office/drawing/2014/main" id="{75C8421B-F883-DC04-8875-C62F08F5754C}"/>
                  </a:ext>
                </a:extLst>
              </p:cNvPr>
              <p:cNvSpPr/>
              <p:nvPr/>
            </p:nvSpPr>
            <p:spPr>
              <a:xfrm>
                <a:off x="5399351" y="1807974"/>
                <a:ext cx="39637" cy="256198"/>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29" name="Freeform: Shape 428">
                <a:extLst>
                  <a:ext uri="{FF2B5EF4-FFF2-40B4-BE49-F238E27FC236}">
                    <a16:creationId xmlns:a16="http://schemas.microsoft.com/office/drawing/2014/main" id="{DDDDE40C-1437-CAF2-0FCF-1FE37A1D743C}"/>
                  </a:ext>
                </a:extLst>
              </p:cNvPr>
              <p:cNvSpPr/>
              <p:nvPr/>
            </p:nvSpPr>
            <p:spPr>
              <a:xfrm>
                <a:off x="5447258" y="1805889"/>
                <a:ext cx="48960" cy="247868"/>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30" name="Freeform: Shape 429">
                <a:extLst>
                  <a:ext uri="{FF2B5EF4-FFF2-40B4-BE49-F238E27FC236}">
                    <a16:creationId xmlns:a16="http://schemas.microsoft.com/office/drawing/2014/main" id="{7DDEF7AC-9020-1C7C-0364-D099B4106D2E}"/>
                  </a:ext>
                </a:extLst>
              </p:cNvPr>
              <p:cNvSpPr/>
              <p:nvPr/>
            </p:nvSpPr>
            <p:spPr>
              <a:xfrm>
                <a:off x="5493083" y="1810056"/>
                <a:ext cx="39575" cy="247868"/>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31" name="Freeform: Shape 430">
                <a:extLst>
                  <a:ext uri="{FF2B5EF4-FFF2-40B4-BE49-F238E27FC236}">
                    <a16:creationId xmlns:a16="http://schemas.microsoft.com/office/drawing/2014/main" id="{4CB89A4A-60F7-C65F-33DE-BEFF6C593A67}"/>
                  </a:ext>
                </a:extLst>
              </p:cNvPr>
              <p:cNvSpPr/>
              <p:nvPr/>
            </p:nvSpPr>
            <p:spPr>
              <a:xfrm>
                <a:off x="5545157" y="1820471"/>
                <a:ext cx="37490" cy="249950"/>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32" name="Freeform: Shape 431">
                <a:extLst>
                  <a:ext uri="{FF2B5EF4-FFF2-40B4-BE49-F238E27FC236}">
                    <a16:creationId xmlns:a16="http://schemas.microsoft.com/office/drawing/2014/main" id="{EACCE67C-435C-CC15-A593-0FA98402883C}"/>
                  </a:ext>
                </a:extLst>
              </p:cNvPr>
              <p:cNvSpPr/>
              <p:nvPr/>
            </p:nvSpPr>
            <p:spPr>
              <a:xfrm>
                <a:off x="5590978" y="1826716"/>
                <a:ext cx="29162" cy="249950"/>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33" name="Freeform: Shape 432">
                <a:extLst>
                  <a:ext uri="{FF2B5EF4-FFF2-40B4-BE49-F238E27FC236}">
                    <a16:creationId xmlns:a16="http://schemas.microsoft.com/office/drawing/2014/main" id="{F565F98B-808D-160F-9981-707A7364A780}"/>
                  </a:ext>
                </a:extLst>
              </p:cNvPr>
              <p:cNvSpPr/>
              <p:nvPr/>
            </p:nvSpPr>
            <p:spPr>
              <a:xfrm>
                <a:off x="5632283" y="1862126"/>
                <a:ext cx="42013" cy="252031"/>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nvGrpSpPr>
              <p:cNvPr id="434" name="Group 433">
                <a:extLst>
                  <a:ext uri="{FF2B5EF4-FFF2-40B4-BE49-F238E27FC236}">
                    <a16:creationId xmlns:a16="http://schemas.microsoft.com/office/drawing/2014/main" id="{E70A5C2B-8E3F-8D6F-52F1-0A5AD0372AB3}"/>
                  </a:ext>
                </a:extLst>
              </p:cNvPr>
              <p:cNvGrpSpPr/>
              <p:nvPr/>
            </p:nvGrpSpPr>
            <p:grpSpPr>
              <a:xfrm>
                <a:off x="5201701" y="2033316"/>
                <a:ext cx="506734" cy="715507"/>
                <a:chOff x="664078" y="1946983"/>
                <a:chExt cx="506734" cy="715506"/>
              </a:xfrm>
            </p:grpSpPr>
            <p:sp>
              <p:nvSpPr>
                <p:cNvPr id="435" name="Rectangle: Rounded Corners 434">
                  <a:extLst>
                    <a:ext uri="{FF2B5EF4-FFF2-40B4-BE49-F238E27FC236}">
                      <a16:creationId xmlns:a16="http://schemas.microsoft.com/office/drawing/2014/main" id="{1C1DC2F3-C4AE-6FD6-38EF-D343523BADA5}"/>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36" name="Oval 435">
                  <a:extLst>
                    <a:ext uri="{FF2B5EF4-FFF2-40B4-BE49-F238E27FC236}">
                      <a16:creationId xmlns:a16="http://schemas.microsoft.com/office/drawing/2014/main" id="{9431515E-3873-09E4-1C4E-57CE46A6E2B5}"/>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grpSp>
        <p:grpSp>
          <p:nvGrpSpPr>
            <p:cNvPr id="29" name="Epithelial Cell">
              <a:extLst>
                <a:ext uri="{FF2B5EF4-FFF2-40B4-BE49-F238E27FC236}">
                  <a16:creationId xmlns:a16="http://schemas.microsoft.com/office/drawing/2014/main" id="{83558727-9CC5-EE7F-619F-26356EFEAC8F}"/>
                </a:ext>
              </a:extLst>
            </p:cNvPr>
            <p:cNvGrpSpPr/>
            <p:nvPr userDrawn="1"/>
          </p:nvGrpSpPr>
          <p:grpSpPr>
            <a:xfrm>
              <a:off x="3822144" y="2183675"/>
              <a:ext cx="195706" cy="366584"/>
              <a:chOff x="1702229" y="1805895"/>
              <a:chExt cx="506733" cy="942938"/>
            </a:xfrm>
          </p:grpSpPr>
          <p:grpSp>
            <p:nvGrpSpPr>
              <p:cNvPr id="413" name="Group 412">
                <a:extLst>
                  <a:ext uri="{FF2B5EF4-FFF2-40B4-BE49-F238E27FC236}">
                    <a16:creationId xmlns:a16="http://schemas.microsoft.com/office/drawing/2014/main" id="{45A5DA88-907A-0E06-5C18-82955B732CD0}"/>
                  </a:ext>
                </a:extLst>
              </p:cNvPr>
              <p:cNvGrpSpPr/>
              <p:nvPr/>
            </p:nvGrpSpPr>
            <p:grpSpPr>
              <a:xfrm>
                <a:off x="1764228" y="1805895"/>
                <a:ext cx="426997" cy="308272"/>
                <a:chOff x="1764230" y="1805888"/>
                <a:chExt cx="426997" cy="308271"/>
              </a:xfrm>
            </p:grpSpPr>
            <p:sp>
              <p:nvSpPr>
                <p:cNvPr id="416" name="Freeform: Shape 415">
                  <a:extLst>
                    <a:ext uri="{FF2B5EF4-FFF2-40B4-BE49-F238E27FC236}">
                      <a16:creationId xmlns:a16="http://schemas.microsoft.com/office/drawing/2014/main" id="{8B3B8034-5509-F1A7-2F5B-36F331CCB73C}"/>
                    </a:ext>
                  </a:extLst>
                </p:cNvPr>
                <p:cNvSpPr/>
                <p:nvPr/>
              </p:nvSpPr>
              <p:spPr>
                <a:xfrm>
                  <a:off x="1764230" y="1839215"/>
                  <a:ext cx="45824" cy="266613"/>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12700" cap="rnd" cmpd="sng" algn="ctr">
                  <a:solidFill>
                    <a:srgbClr val="FFA74F"/>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17" name="Freeform: Shape 416">
                  <a:extLst>
                    <a:ext uri="{FF2B5EF4-FFF2-40B4-BE49-F238E27FC236}">
                      <a16:creationId xmlns:a16="http://schemas.microsoft.com/office/drawing/2014/main" id="{1F8901F7-E217-1CE8-B2FF-516156AF772C}"/>
                    </a:ext>
                  </a:extLst>
                </p:cNvPr>
                <p:cNvSpPr/>
                <p:nvPr/>
              </p:nvSpPr>
              <p:spPr>
                <a:xfrm>
                  <a:off x="1818385" y="1822551"/>
                  <a:ext cx="45825" cy="245784"/>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18" name="Freeform: Shape 417">
                  <a:extLst>
                    <a:ext uri="{FF2B5EF4-FFF2-40B4-BE49-F238E27FC236}">
                      <a16:creationId xmlns:a16="http://schemas.microsoft.com/office/drawing/2014/main" id="{A3708176-5168-1B1C-C62D-55C8D66A815B}"/>
                    </a:ext>
                  </a:extLst>
                </p:cNvPr>
                <p:cNvSpPr/>
                <p:nvPr/>
              </p:nvSpPr>
              <p:spPr>
                <a:xfrm>
                  <a:off x="1866154" y="1816303"/>
                  <a:ext cx="39714" cy="239535"/>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19" name="Freeform: Shape 418">
                  <a:extLst>
                    <a:ext uri="{FF2B5EF4-FFF2-40B4-BE49-F238E27FC236}">
                      <a16:creationId xmlns:a16="http://schemas.microsoft.com/office/drawing/2014/main" id="{83BE1375-A896-0C73-9DEE-54F5CF905046}"/>
                    </a:ext>
                  </a:extLst>
                </p:cNvPr>
                <p:cNvSpPr/>
                <p:nvPr/>
              </p:nvSpPr>
              <p:spPr>
                <a:xfrm>
                  <a:off x="1916282" y="1807971"/>
                  <a:ext cx="39637" cy="256198"/>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20" name="Freeform: Shape 419">
                  <a:extLst>
                    <a:ext uri="{FF2B5EF4-FFF2-40B4-BE49-F238E27FC236}">
                      <a16:creationId xmlns:a16="http://schemas.microsoft.com/office/drawing/2014/main" id="{D8B9008E-7E13-960C-60FB-D82AB9EF2699}"/>
                    </a:ext>
                  </a:extLst>
                </p:cNvPr>
                <p:cNvSpPr/>
                <p:nvPr/>
              </p:nvSpPr>
              <p:spPr>
                <a:xfrm>
                  <a:off x="1964190" y="1805888"/>
                  <a:ext cx="48958" cy="247867"/>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21" name="Freeform: Shape 420">
                  <a:extLst>
                    <a:ext uri="{FF2B5EF4-FFF2-40B4-BE49-F238E27FC236}">
                      <a16:creationId xmlns:a16="http://schemas.microsoft.com/office/drawing/2014/main" id="{353CF2C6-CED1-9594-3178-644929005CAB}"/>
                    </a:ext>
                  </a:extLst>
                </p:cNvPr>
                <p:cNvSpPr/>
                <p:nvPr/>
              </p:nvSpPr>
              <p:spPr>
                <a:xfrm>
                  <a:off x="2010014" y="1810054"/>
                  <a:ext cx="39575" cy="247867"/>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22" name="Freeform: Shape 421">
                  <a:extLst>
                    <a:ext uri="{FF2B5EF4-FFF2-40B4-BE49-F238E27FC236}">
                      <a16:creationId xmlns:a16="http://schemas.microsoft.com/office/drawing/2014/main" id="{9ED5A927-D445-2BCE-E9A5-5566B3C50CBB}"/>
                    </a:ext>
                  </a:extLst>
                </p:cNvPr>
                <p:cNvSpPr/>
                <p:nvPr/>
              </p:nvSpPr>
              <p:spPr>
                <a:xfrm>
                  <a:off x="2062087" y="1820468"/>
                  <a:ext cx="37492" cy="249950"/>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23" name="Freeform: Shape 422">
                  <a:extLst>
                    <a:ext uri="{FF2B5EF4-FFF2-40B4-BE49-F238E27FC236}">
                      <a16:creationId xmlns:a16="http://schemas.microsoft.com/office/drawing/2014/main" id="{97782E16-0848-D8EC-A5B7-6A7B5E60EF2B}"/>
                    </a:ext>
                  </a:extLst>
                </p:cNvPr>
                <p:cNvSpPr/>
                <p:nvPr/>
              </p:nvSpPr>
              <p:spPr>
                <a:xfrm>
                  <a:off x="2107911" y="1826717"/>
                  <a:ext cx="29161" cy="249950"/>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24" name="Freeform: Shape 423">
                  <a:extLst>
                    <a:ext uri="{FF2B5EF4-FFF2-40B4-BE49-F238E27FC236}">
                      <a16:creationId xmlns:a16="http://schemas.microsoft.com/office/drawing/2014/main" id="{5B825D78-AB2A-BFD6-E6BA-71BC1BCCA157}"/>
                    </a:ext>
                  </a:extLst>
                </p:cNvPr>
                <p:cNvSpPr/>
                <p:nvPr/>
              </p:nvSpPr>
              <p:spPr>
                <a:xfrm>
                  <a:off x="2149213" y="1862127"/>
                  <a:ext cx="42014" cy="252032"/>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sp>
            <p:nvSpPr>
              <p:cNvPr id="414" name="Rectangle: Rounded Corners 413">
                <a:extLst>
                  <a:ext uri="{FF2B5EF4-FFF2-40B4-BE49-F238E27FC236}">
                    <a16:creationId xmlns:a16="http://schemas.microsoft.com/office/drawing/2014/main" id="{0C936801-BFF8-C754-49AA-7DE7E1FB39AC}"/>
                  </a:ext>
                </a:extLst>
              </p:cNvPr>
              <p:cNvSpPr/>
              <p:nvPr/>
            </p:nvSpPr>
            <p:spPr>
              <a:xfrm>
                <a:off x="1702229" y="2033323"/>
                <a:ext cx="506733" cy="715510"/>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15" name="Oval 414">
                <a:extLst>
                  <a:ext uri="{FF2B5EF4-FFF2-40B4-BE49-F238E27FC236}">
                    <a16:creationId xmlns:a16="http://schemas.microsoft.com/office/drawing/2014/main" id="{A5DF4F44-D39A-EFE5-F92B-8CAEC9EC4C79}"/>
                  </a:ext>
                </a:extLst>
              </p:cNvPr>
              <p:cNvSpPr/>
              <p:nvPr/>
            </p:nvSpPr>
            <p:spPr>
              <a:xfrm>
                <a:off x="1823561" y="2397944"/>
                <a:ext cx="259621"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grpSp>
          <p:nvGrpSpPr>
            <p:cNvPr id="30" name="Dendritic Cell">
              <a:extLst>
                <a:ext uri="{FF2B5EF4-FFF2-40B4-BE49-F238E27FC236}">
                  <a16:creationId xmlns:a16="http://schemas.microsoft.com/office/drawing/2014/main" id="{1611D4CB-54BB-C016-3D1D-72681890FB70}"/>
                </a:ext>
              </a:extLst>
            </p:cNvPr>
            <p:cNvGrpSpPr/>
            <p:nvPr userDrawn="1"/>
          </p:nvGrpSpPr>
          <p:grpSpPr>
            <a:xfrm>
              <a:off x="3227249" y="2137473"/>
              <a:ext cx="445096" cy="659217"/>
              <a:chOff x="2755350" y="1735916"/>
              <a:chExt cx="1026998" cy="1511042"/>
            </a:xfrm>
          </p:grpSpPr>
          <p:sp>
            <p:nvSpPr>
              <p:cNvPr id="411" name="Freeform: Shape 410">
                <a:extLst>
                  <a:ext uri="{FF2B5EF4-FFF2-40B4-BE49-F238E27FC236}">
                    <a16:creationId xmlns:a16="http://schemas.microsoft.com/office/drawing/2014/main" id="{423D639F-6FB3-F394-5D5F-B1030659A948}"/>
                  </a:ext>
                </a:extLst>
              </p:cNvPr>
              <p:cNvSpPr/>
              <p:nvPr/>
            </p:nvSpPr>
            <p:spPr>
              <a:xfrm>
                <a:off x="2755350" y="1735916"/>
                <a:ext cx="1026998" cy="1511042"/>
              </a:xfrm>
              <a:custGeom>
                <a:avLst/>
                <a:gdLst>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56774 w 1034979"/>
                  <a:gd name="connsiteY22" fmla="*/ 909792 h 1509906"/>
                  <a:gd name="connsiteX23" fmla="*/ 145344 w 1034979"/>
                  <a:gd name="connsiteY23" fmla="*/ 905982 h 1509906"/>
                  <a:gd name="connsiteX24" fmla="*/ 139629 w 1034979"/>
                  <a:gd name="connsiteY24" fmla="*/ 902172 h 1509906"/>
                  <a:gd name="connsiteX25" fmla="*/ 133914 w 1034979"/>
                  <a:gd name="connsiteY25" fmla="*/ 900267 h 1509906"/>
                  <a:gd name="connsiteX26" fmla="*/ 116769 w 1034979"/>
                  <a:gd name="connsiteY26" fmla="*/ 896457 h 1509906"/>
                  <a:gd name="connsiteX27" fmla="*/ 111054 w 1034979"/>
                  <a:gd name="connsiteY27" fmla="*/ 890742 h 1509906"/>
                  <a:gd name="connsiteX28" fmla="*/ 101529 w 1034979"/>
                  <a:gd name="connsiteY28" fmla="*/ 873597 h 1509906"/>
                  <a:gd name="connsiteX29" fmla="*/ 84384 w 1034979"/>
                  <a:gd name="connsiteY29" fmla="*/ 865977 h 1509906"/>
                  <a:gd name="connsiteX30" fmla="*/ 78669 w 1034979"/>
                  <a:gd name="connsiteY30" fmla="*/ 864072 h 1509906"/>
                  <a:gd name="connsiteX31" fmla="*/ 59619 w 1034979"/>
                  <a:gd name="connsiteY31" fmla="*/ 867882 h 1509906"/>
                  <a:gd name="connsiteX32" fmla="*/ 53904 w 1034979"/>
                  <a:gd name="connsiteY32" fmla="*/ 871692 h 1509906"/>
                  <a:gd name="connsiteX33" fmla="*/ 50094 w 1034979"/>
                  <a:gd name="connsiteY33" fmla="*/ 877407 h 1509906"/>
                  <a:gd name="connsiteX34" fmla="*/ 46284 w 1034979"/>
                  <a:gd name="connsiteY34" fmla="*/ 888837 h 1509906"/>
                  <a:gd name="connsiteX35" fmla="*/ 50094 w 1034979"/>
                  <a:gd name="connsiteY35" fmla="*/ 926937 h 1509906"/>
                  <a:gd name="connsiteX36" fmla="*/ 53904 w 1034979"/>
                  <a:gd name="connsiteY36" fmla="*/ 932652 h 1509906"/>
                  <a:gd name="connsiteX37" fmla="*/ 59619 w 1034979"/>
                  <a:gd name="connsiteY37" fmla="*/ 936462 h 1509906"/>
                  <a:gd name="connsiteX38" fmla="*/ 63429 w 1034979"/>
                  <a:gd name="connsiteY38" fmla="*/ 942177 h 1509906"/>
                  <a:gd name="connsiteX39" fmla="*/ 80574 w 1034979"/>
                  <a:gd name="connsiteY39" fmla="*/ 951702 h 1509906"/>
                  <a:gd name="connsiteX40" fmla="*/ 103434 w 1034979"/>
                  <a:gd name="connsiteY40" fmla="*/ 953607 h 1509906"/>
                  <a:gd name="connsiteX41" fmla="*/ 124389 w 1034979"/>
                  <a:gd name="connsiteY41" fmla="*/ 959322 h 1509906"/>
                  <a:gd name="connsiteX42" fmla="*/ 130104 w 1034979"/>
                  <a:gd name="connsiteY42" fmla="*/ 961227 h 1509906"/>
                  <a:gd name="connsiteX43" fmla="*/ 135819 w 1034979"/>
                  <a:gd name="connsiteY43" fmla="*/ 966942 h 1509906"/>
                  <a:gd name="connsiteX44" fmla="*/ 143439 w 1034979"/>
                  <a:gd name="connsiteY44" fmla="*/ 968847 h 1509906"/>
                  <a:gd name="connsiteX45" fmla="*/ 166299 w 1034979"/>
                  <a:gd name="connsiteY45" fmla="*/ 972657 h 1509906"/>
                  <a:gd name="connsiteX46" fmla="*/ 191064 w 1034979"/>
                  <a:gd name="connsiteY46" fmla="*/ 978372 h 1509906"/>
                  <a:gd name="connsiteX47" fmla="*/ 208209 w 1034979"/>
                  <a:gd name="connsiteY47" fmla="*/ 984087 h 1509906"/>
                  <a:gd name="connsiteX48" fmla="*/ 213924 w 1034979"/>
                  <a:gd name="connsiteY48" fmla="*/ 985992 h 1509906"/>
                  <a:gd name="connsiteX49" fmla="*/ 229164 w 1034979"/>
                  <a:gd name="connsiteY49" fmla="*/ 989802 h 1509906"/>
                  <a:gd name="connsiteX50" fmla="*/ 248214 w 1034979"/>
                  <a:gd name="connsiteY50" fmla="*/ 995517 h 1509906"/>
                  <a:gd name="connsiteX51" fmla="*/ 253929 w 1034979"/>
                  <a:gd name="connsiteY51" fmla="*/ 999327 h 1509906"/>
                  <a:gd name="connsiteX52" fmla="*/ 267264 w 1034979"/>
                  <a:gd name="connsiteY52" fmla="*/ 1014567 h 1509906"/>
                  <a:gd name="connsiteX53" fmla="*/ 272979 w 1034979"/>
                  <a:gd name="connsiteY53" fmla="*/ 1033617 h 1509906"/>
                  <a:gd name="connsiteX54" fmla="*/ 274884 w 1034979"/>
                  <a:gd name="connsiteY54" fmla="*/ 1039332 h 1509906"/>
                  <a:gd name="connsiteX55" fmla="*/ 276789 w 1034979"/>
                  <a:gd name="connsiteY55" fmla="*/ 1045047 h 1509906"/>
                  <a:gd name="connsiteX56" fmla="*/ 278694 w 1034979"/>
                  <a:gd name="connsiteY56" fmla="*/ 1069812 h 1509906"/>
                  <a:gd name="connsiteX57" fmla="*/ 280599 w 1034979"/>
                  <a:gd name="connsiteY57" fmla="*/ 1075527 h 1509906"/>
                  <a:gd name="connsiteX58" fmla="*/ 278694 w 1034979"/>
                  <a:gd name="connsiteY58" fmla="*/ 1094577 h 1509906"/>
                  <a:gd name="connsiteX59" fmla="*/ 276789 w 1034979"/>
                  <a:gd name="connsiteY59" fmla="*/ 1104102 h 1509906"/>
                  <a:gd name="connsiteX60" fmla="*/ 263454 w 1034979"/>
                  <a:gd name="connsiteY60" fmla="*/ 1117437 h 1509906"/>
                  <a:gd name="connsiteX61" fmla="*/ 252024 w 1034979"/>
                  <a:gd name="connsiteY61" fmla="*/ 1125057 h 1509906"/>
                  <a:gd name="connsiteX62" fmla="*/ 240594 w 1034979"/>
                  <a:gd name="connsiteY62" fmla="*/ 1128867 h 1509906"/>
                  <a:gd name="connsiteX63" fmla="*/ 126294 w 1034979"/>
                  <a:gd name="connsiteY63" fmla="*/ 1128867 h 1509906"/>
                  <a:gd name="connsiteX64" fmla="*/ 120579 w 1034979"/>
                  <a:gd name="connsiteY64" fmla="*/ 1130772 h 1509906"/>
                  <a:gd name="connsiteX65" fmla="*/ 105339 w 1034979"/>
                  <a:gd name="connsiteY65" fmla="*/ 1132677 h 1509906"/>
                  <a:gd name="connsiteX66" fmla="*/ 88194 w 1034979"/>
                  <a:gd name="connsiteY66" fmla="*/ 1138392 h 1509906"/>
                  <a:gd name="connsiteX67" fmla="*/ 82479 w 1034979"/>
                  <a:gd name="connsiteY67" fmla="*/ 1140297 h 1509906"/>
                  <a:gd name="connsiteX68" fmla="*/ 76764 w 1034979"/>
                  <a:gd name="connsiteY68" fmla="*/ 1144107 h 1509906"/>
                  <a:gd name="connsiteX69" fmla="*/ 65334 w 1034979"/>
                  <a:gd name="connsiteY69" fmla="*/ 1146012 h 1509906"/>
                  <a:gd name="connsiteX70" fmla="*/ 27234 w 1034979"/>
                  <a:gd name="connsiteY70" fmla="*/ 1147917 h 1509906"/>
                  <a:gd name="connsiteX71" fmla="*/ 15804 w 1034979"/>
                  <a:gd name="connsiteY71" fmla="*/ 1153632 h 1509906"/>
                  <a:gd name="connsiteX72" fmla="*/ 6279 w 1034979"/>
                  <a:gd name="connsiteY72" fmla="*/ 1163157 h 1509906"/>
                  <a:gd name="connsiteX73" fmla="*/ 4374 w 1034979"/>
                  <a:gd name="connsiteY73" fmla="*/ 1168872 h 1509906"/>
                  <a:gd name="connsiteX74" fmla="*/ 564 w 1034979"/>
                  <a:gd name="connsiteY74" fmla="*/ 1174587 h 1509906"/>
                  <a:gd name="connsiteX75" fmla="*/ 6279 w 1034979"/>
                  <a:gd name="connsiteY75" fmla="*/ 1206972 h 1509906"/>
                  <a:gd name="connsiteX76" fmla="*/ 11994 w 1034979"/>
                  <a:gd name="connsiteY76" fmla="*/ 1210782 h 1509906"/>
                  <a:gd name="connsiteX77" fmla="*/ 17709 w 1034979"/>
                  <a:gd name="connsiteY77" fmla="*/ 1212687 h 1509906"/>
                  <a:gd name="connsiteX78" fmla="*/ 145344 w 1034979"/>
                  <a:gd name="connsiteY78" fmla="*/ 1210782 h 1509906"/>
                  <a:gd name="connsiteX79" fmla="*/ 152964 w 1034979"/>
                  <a:gd name="connsiteY79" fmla="*/ 1208877 h 1509906"/>
                  <a:gd name="connsiteX80" fmla="*/ 303459 w 1034979"/>
                  <a:gd name="connsiteY80" fmla="*/ 1203162 h 1509906"/>
                  <a:gd name="connsiteX81" fmla="*/ 318699 w 1034979"/>
                  <a:gd name="connsiteY81" fmla="*/ 1210782 h 1509906"/>
                  <a:gd name="connsiteX82" fmla="*/ 330129 w 1034979"/>
                  <a:gd name="connsiteY82" fmla="*/ 1216497 h 1509906"/>
                  <a:gd name="connsiteX83" fmla="*/ 333939 w 1034979"/>
                  <a:gd name="connsiteY83" fmla="*/ 1222212 h 1509906"/>
                  <a:gd name="connsiteX84" fmla="*/ 339654 w 1034979"/>
                  <a:gd name="connsiteY84" fmla="*/ 1224117 h 1509906"/>
                  <a:gd name="connsiteX85" fmla="*/ 351084 w 1034979"/>
                  <a:gd name="connsiteY85" fmla="*/ 1231737 h 1509906"/>
                  <a:gd name="connsiteX86" fmla="*/ 356799 w 1034979"/>
                  <a:gd name="connsiteY86" fmla="*/ 1235547 h 1509906"/>
                  <a:gd name="connsiteX87" fmla="*/ 360609 w 1034979"/>
                  <a:gd name="connsiteY87" fmla="*/ 1241262 h 1509906"/>
                  <a:gd name="connsiteX88" fmla="*/ 366324 w 1034979"/>
                  <a:gd name="connsiteY88" fmla="*/ 1252692 h 1509906"/>
                  <a:gd name="connsiteX89" fmla="*/ 362514 w 1034979"/>
                  <a:gd name="connsiteY89" fmla="*/ 1279362 h 1509906"/>
                  <a:gd name="connsiteX90" fmla="*/ 358704 w 1034979"/>
                  <a:gd name="connsiteY90" fmla="*/ 1285077 h 1509906"/>
                  <a:gd name="connsiteX91" fmla="*/ 356799 w 1034979"/>
                  <a:gd name="connsiteY91" fmla="*/ 1290792 h 1509906"/>
                  <a:gd name="connsiteX92" fmla="*/ 352989 w 1034979"/>
                  <a:gd name="connsiteY92" fmla="*/ 1296507 h 1509906"/>
                  <a:gd name="connsiteX93" fmla="*/ 351084 w 1034979"/>
                  <a:gd name="connsiteY93" fmla="*/ 1302222 h 1509906"/>
                  <a:gd name="connsiteX94" fmla="*/ 347274 w 1034979"/>
                  <a:gd name="connsiteY94" fmla="*/ 1307937 h 1509906"/>
                  <a:gd name="connsiteX95" fmla="*/ 330129 w 1034979"/>
                  <a:gd name="connsiteY95" fmla="*/ 1374612 h 1509906"/>
                  <a:gd name="connsiteX96" fmla="*/ 328224 w 1034979"/>
                  <a:gd name="connsiteY96" fmla="*/ 1426047 h 1509906"/>
                  <a:gd name="connsiteX97" fmla="*/ 330129 w 1034979"/>
                  <a:gd name="connsiteY97" fmla="*/ 1450812 h 1509906"/>
                  <a:gd name="connsiteX98" fmla="*/ 332034 w 1034979"/>
                  <a:gd name="connsiteY98" fmla="*/ 1456527 h 1509906"/>
                  <a:gd name="connsiteX99" fmla="*/ 335844 w 1034979"/>
                  <a:gd name="connsiteY99" fmla="*/ 1460337 h 1509906"/>
                  <a:gd name="connsiteX100" fmla="*/ 364419 w 1034979"/>
                  <a:gd name="connsiteY100" fmla="*/ 1506057 h 1509906"/>
                  <a:gd name="connsiteX101" fmla="*/ 387279 w 1034979"/>
                  <a:gd name="connsiteY101" fmla="*/ 1507962 h 1509906"/>
                  <a:gd name="connsiteX102" fmla="*/ 392994 w 1034979"/>
                  <a:gd name="connsiteY102" fmla="*/ 1502247 h 1509906"/>
                  <a:gd name="connsiteX103" fmla="*/ 394899 w 1034979"/>
                  <a:gd name="connsiteY103" fmla="*/ 1490817 h 1509906"/>
                  <a:gd name="connsiteX104" fmla="*/ 396804 w 1034979"/>
                  <a:gd name="connsiteY104" fmla="*/ 1485102 h 1509906"/>
                  <a:gd name="connsiteX105" fmla="*/ 398709 w 1034979"/>
                  <a:gd name="connsiteY105" fmla="*/ 1467957 h 1509906"/>
                  <a:gd name="connsiteX106" fmla="*/ 400614 w 1034979"/>
                  <a:gd name="connsiteY106" fmla="*/ 1454622 h 1509906"/>
                  <a:gd name="connsiteX107" fmla="*/ 404424 w 1034979"/>
                  <a:gd name="connsiteY107" fmla="*/ 1397472 h 1509906"/>
                  <a:gd name="connsiteX108" fmla="*/ 410139 w 1034979"/>
                  <a:gd name="connsiteY108" fmla="*/ 1386042 h 1509906"/>
                  <a:gd name="connsiteX109" fmla="*/ 413949 w 1034979"/>
                  <a:gd name="connsiteY109" fmla="*/ 1372707 h 1509906"/>
                  <a:gd name="connsiteX110" fmla="*/ 415854 w 1034979"/>
                  <a:gd name="connsiteY110" fmla="*/ 1366992 h 1509906"/>
                  <a:gd name="connsiteX111" fmla="*/ 417759 w 1034979"/>
                  <a:gd name="connsiteY111" fmla="*/ 1353657 h 1509906"/>
                  <a:gd name="connsiteX112" fmla="*/ 421569 w 1034979"/>
                  <a:gd name="connsiteY112" fmla="*/ 1342227 h 1509906"/>
                  <a:gd name="connsiteX113" fmla="*/ 427284 w 1034979"/>
                  <a:gd name="connsiteY113" fmla="*/ 1328892 h 1509906"/>
                  <a:gd name="connsiteX114" fmla="*/ 436809 w 1034979"/>
                  <a:gd name="connsiteY114" fmla="*/ 1317462 h 1509906"/>
                  <a:gd name="connsiteX115" fmla="*/ 450144 w 1034979"/>
                  <a:gd name="connsiteY115" fmla="*/ 1302222 h 1509906"/>
                  <a:gd name="connsiteX116" fmla="*/ 457764 w 1034979"/>
                  <a:gd name="connsiteY116" fmla="*/ 1290792 h 1509906"/>
                  <a:gd name="connsiteX117" fmla="*/ 461574 w 1034979"/>
                  <a:gd name="connsiteY117" fmla="*/ 1279362 h 1509906"/>
                  <a:gd name="connsiteX118" fmla="*/ 465384 w 1034979"/>
                  <a:gd name="connsiteY118" fmla="*/ 1264122 h 1509906"/>
                  <a:gd name="connsiteX119" fmla="*/ 467289 w 1034979"/>
                  <a:gd name="connsiteY119" fmla="*/ 1258407 h 1509906"/>
                  <a:gd name="connsiteX120" fmla="*/ 507294 w 1034979"/>
                  <a:gd name="connsiteY120" fmla="*/ 1252692 h 1509906"/>
                  <a:gd name="connsiteX121" fmla="*/ 535869 w 1034979"/>
                  <a:gd name="connsiteY121" fmla="*/ 1243167 h 1509906"/>
                  <a:gd name="connsiteX122" fmla="*/ 541584 w 1034979"/>
                  <a:gd name="connsiteY122" fmla="*/ 1241262 h 1509906"/>
                  <a:gd name="connsiteX123" fmla="*/ 547299 w 1034979"/>
                  <a:gd name="connsiteY123" fmla="*/ 1239357 h 1509906"/>
                  <a:gd name="connsiteX124" fmla="*/ 554919 w 1034979"/>
                  <a:gd name="connsiteY124" fmla="*/ 1237452 h 1509906"/>
                  <a:gd name="connsiteX125" fmla="*/ 573969 w 1034979"/>
                  <a:gd name="connsiteY125" fmla="*/ 1229832 h 1509906"/>
                  <a:gd name="connsiteX126" fmla="*/ 585399 w 1034979"/>
                  <a:gd name="connsiteY126" fmla="*/ 1226022 h 1509906"/>
                  <a:gd name="connsiteX127" fmla="*/ 720654 w 1034979"/>
                  <a:gd name="connsiteY127" fmla="*/ 1309842 h 1509906"/>
                  <a:gd name="connsiteX128" fmla="*/ 733989 w 1034979"/>
                  <a:gd name="connsiteY128" fmla="*/ 1319367 h 1509906"/>
                  <a:gd name="connsiteX129" fmla="*/ 743514 w 1034979"/>
                  <a:gd name="connsiteY129" fmla="*/ 1321272 h 1509906"/>
                  <a:gd name="connsiteX130" fmla="*/ 749229 w 1034979"/>
                  <a:gd name="connsiteY130" fmla="*/ 1323177 h 1509906"/>
                  <a:gd name="connsiteX131" fmla="*/ 762564 w 1034979"/>
                  <a:gd name="connsiteY131" fmla="*/ 1328892 h 1509906"/>
                  <a:gd name="connsiteX132" fmla="*/ 777804 w 1034979"/>
                  <a:gd name="connsiteY132" fmla="*/ 1326987 h 1509906"/>
                  <a:gd name="connsiteX133" fmla="*/ 789234 w 1034979"/>
                  <a:gd name="connsiteY133" fmla="*/ 1321272 h 1509906"/>
                  <a:gd name="connsiteX134" fmla="*/ 794949 w 1034979"/>
                  <a:gd name="connsiteY134" fmla="*/ 1319367 h 1509906"/>
                  <a:gd name="connsiteX135" fmla="*/ 802569 w 1034979"/>
                  <a:gd name="connsiteY135" fmla="*/ 1302222 h 1509906"/>
                  <a:gd name="connsiteX136" fmla="*/ 800664 w 1034979"/>
                  <a:gd name="connsiteY136" fmla="*/ 1277457 h 1509906"/>
                  <a:gd name="connsiteX137" fmla="*/ 798759 w 1034979"/>
                  <a:gd name="connsiteY137" fmla="*/ 1271742 h 1509906"/>
                  <a:gd name="connsiteX138" fmla="*/ 796854 w 1034979"/>
                  <a:gd name="connsiteY138" fmla="*/ 1264122 h 1509906"/>
                  <a:gd name="connsiteX139" fmla="*/ 783519 w 1034979"/>
                  <a:gd name="connsiteY139" fmla="*/ 1246977 h 1509906"/>
                  <a:gd name="connsiteX140" fmla="*/ 773994 w 1034979"/>
                  <a:gd name="connsiteY140" fmla="*/ 1241262 h 1509906"/>
                  <a:gd name="connsiteX141" fmla="*/ 648264 w 1034979"/>
                  <a:gd name="connsiteY141" fmla="*/ 1149822 h 1509906"/>
                  <a:gd name="connsiteX142" fmla="*/ 644454 w 1034979"/>
                  <a:gd name="connsiteY142" fmla="*/ 1132677 h 1509906"/>
                  <a:gd name="connsiteX143" fmla="*/ 646359 w 1034979"/>
                  <a:gd name="connsiteY143" fmla="*/ 1125057 h 1509906"/>
                  <a:gd name="connsiteX144" fmla="*/ 650169 w 1034979"/>
                  <a:gd name="connsiteY144" fmla="*/ 1107912 h 1509906"/>
                  <a:gd name="connsiteX145" fmla="*/ 653979 w 1034979"/>
                  <a:gd name="connsiteY145" fmla="*/ 1102197 h 1509906"/>
                  <a:gd name="connsiteX146" fmla="*/ 655884 w 1034979"/>
                  <a:gd name="connsiteY146" fmla="*/ 1096482 h 1509906"/>
                  <a:gd name="connsiteX147" fmla="*/ 661599 w 1034979"/>
                  <a:gd name="connsiteY147" fmla="*/ 1094577 h 1509906"/>
                  <a:gd name="connsiteX148" fmla="*/ 671124 w 1034979"/>
                  <a:gd name="connsiteY148" fmla="*/ 1083147 h 1509906"/>
                  <a:gd name="connsiteX149" fmla="*/ 724464 w 1034979"/>
                  <a:gd name="connsiteY149" fmla="*/ 1075527 h 1509906"/>
                  <a:gd name="connsiteX150" fmla="*/ 842574 w 1034979"/>
                  <a:gd name="connsiteY150" fmla="*/ 1077432 h 1509906"/>
                  <a:gd name="connsiteX151" fmla="*/ 871149 w 1034979"/>
                  <a:gd name="connsiteY151" fmla="*/ 1079337 h 1509906"/>
                  <a:gd name="connsiteX152" fmla="*/ 899724 w 1034979"/>
                  <a:gd name="connsiteY152" fmla="*/ 1085052 h 1509906"/>
                  <a:gd name="connsiteX153" fmla="*/ 922584 w 1034979"/>
                  <a:gd name="connsiteY153" fmla="*/ 1088862 h 1509906"/>
                  <a:gd name="connsiteX154" fmla="*/ 951159 w 1034979"/>
                  <a:gd name="connsiteY154" fmla="*/ 1094577 h 1509906"/>
                  <a:gd name="connsiteX155" fmla="*/ 956874 w 1034979"/>
                  <a:gd name="connsiteY155" fmla="*/ 1094577 h 1509906"/>
                  <a:gd name="connsiteX156" fmla="*/ 1002594 w 1034979"/>
                  <a:gd name="connsiteY156" fmla="*/ 1092672 h 1509906"/>
                  <a:gd name="connsiteX157" fmla="*/ 1031169 w 1034979"/>
                  <a:gd name="connsiteY157" fmla="*/ 1085052 h 1509906"/>
                  <a:gd name="connsiteX158" fmla="*/ 1034979 w 1034979"/>
                  <a:gd name="connsiteY158" fmla="*/ 1079337 h 1509906"/>
                  <a:gd name="connsiteX159" fmla="*/ 1033074 w 1034979"/>
                  <a:gd name="connsiteY159" fmla="*/ 1060287 h 1509906"/>
                  <a:gd name="connsiteX160" fmla="*/ 1027359 w 1034979"/>
                  <a:gd name="connsiteY160" fmla="*/ 1056477 h 1509906"/>
                  <a:gd name="connsiteX161" fmla="*/ 1012119 w 1034979"/>
                  <a:gd name="connsiteY161" fmla="*/ 1054572 h 1509906"/>
                  <a:gd name="connsiteX162" fmla="*/ 1006404 w 1034979"/>
                  <a:gd name="connsiteY162" fmla="*/ 1052667 h 1509906"/>
                  <a:gd name="connsiteX163" fmla="*/ 998784 w 1034979"/>
                  <a:gd name="connsiteY163" fmla="*/ 1050762 h 1509906"/>
                  <a:gd name="connsiteX164" fmla="*/ 987354 w 1034979"/>
                  <a:gd name="connsiteY164" fmla="*/ 1043142 h 1509906"/>
                  <a:gd name="connsiteX165" fmla="*/ 975924 w 1034979"/>
                  <a:gd name="connsiteY165" fmla="*/ 1039332 h 1509906"/>
                  <a:gd name="connsiteX166" fmla="*/ 970209 w 1034979"/>
                  <a:gd name="connsiteY166" fmla="*/ 1037427 h 1509906"/>
                  <a:gd name="connsiteX167" fmla="*/ 962589 w 1034979"/>
                  <a:gd name="connsiteY167" fmla="*/ 1035522 h 1509906"/>
                  <a:gd name="connsiteX168" fmla="*/ 956874 w 1034979"/>
                  <a:gd name="connsiteY168" fmla="*/ 1033617 h 1509906"/>
                  <a:gd name="connsiteX169" fmla="*/ 935919 w 1034979"/>
                  <a:gd name="connsiteY169" fmla="*/ 1027902 h 1509906"/>
                  <a:gd name="connsiteX170" fmla="*/ 930204 w 1034979"/>
                  <a:gd name="connsiteY170" fmla="*/ 1025997 h 1509906"/>
                  <a:gd name="connsiteX171" fmla="*/ 825429 w 1034979"/>
                  <a:gd name="connsiteY171" fmla="*/ 1027902 h 1509906"/>
                  <a:gd name="connsiteX172" fmla="*/ 819714 w 1034979"/>
                  <a:gd name="connsiteY172" fmla="*/ 1029807 h 1509906"/>
                  <a:gd name="connsiteX173" fmla="*/ 730179 w 1034979"/>
                  <a:gd name="connsiteY173" fmla="*/ 1031712 h 1509906"/>
                  <a:gd name="connsiteX174" fmla="*/ 716844 w 1034979"/>
                  <a:gd name="connsiteY174" fmla="*/ 1035522 h 1509906"/>
                  <a:gd name="connsiteX175" fmla="*/ 695889 w 1034979"/>
                  <a:gd name="connsiteY175" fmla="*/ 1037427 h 1509906"/>
                  <a:gd name="connsiteX176" fmla="*/ 669219 w 1034979"/>
                  <a:gd name="connsiteY176" fmla="*/ 1039332 h 1509906"/>
                  <a:gd name="connsiteX177" fmla="*/ 669219 w 1034979"/>
                  <a:gd name="connsiteY177" fmla="*/ 1039332 h 1509906"/>
                  <a:gd name="connsiteX178" fmla="*/ 646359 w 1034979"/>
                  <a:gd name="connsiteY178" fmla="*/ 1043142 h 1509906"/>
                  <a:gd name="connsiteX179" fmla="*/ 642549 w 1034979"/>
                  <a:gd name="connsiteY179" fmla="*/ 1031712 h 1509906"/>
                  <a:gd name="connsiteX180" fmla="*/ 640644 w 1034979"/>
                  <a:gd name="connsiteY180" fmla="*/ 1025997 h 1509906"/>
                  <a:gd name="connsiteX181" fmla="*/ 642549 w 1034979"/>
                  <a:gd name="connsiteY181" fmla="*/ 1008852 h 1509906"/>
                  <a:gd name="connsiteX182" fmla="*/ 644454 w 1034979"/>
                  <a:gd name="connsiteY182" fmla="*/ 1003137 h 1509906"/>
                  <a:gd name="connsiteX183" fmla="*/ 661599 w 1034979"/>
                  <a:gd name="connsiteY183" fmla="*/ 993612 h 1509906"/>
                  <a:gd name="connsiteX184" fmla="*/ 673029 w 1034979"/>
                  <a:gd name="connsiteY184" fmla="*/ 985992 h 1509906"/>
                  <a:gd name="connsiteX185" fmla="*/ 674934 w 1034979"/>
                  <a:gd name="connsiteY185" fmla="*/ 980277 h 1509906"/>
                  <a:gd name="connsiteX186" fmla="*/ 680649 w 1034979"/>
                  <a:gd name="connsiteY186" fmla="*/ 978372 h 1509906"/>
                  <a:gd name="connsiteX187" fmla="*/ 686364 w 1034979"/>
                  <a:gd name="connsiteY187" fmla="*/ 974562 h 1509906"/>
                  <a:gd name="connsiteX188" fmla="*/ 695889 w 1034979"/>
                  <a:gd name="connsiteY188" fmla="*/ 965037 h 1509906"/>
                  <a:gd name="connsiteX189" fmla="*/ 705414 w 1034979"/>
                  <a:gd name="connsiteY189" fmla="*/ 953607 h 1509906"/>
                  <a:gd name="connsiteX190" fmla="*/ 716844 w 1034979"/>
                  <a:gd name="connsiteY190" fmla="*/ 945987 h 1509906"/>
                  <a:gd name="connsiteX191" fmla="*/ 732084 w 1034979"/>
                  <a:gd name="connsiteY191" fmla="*/ 932652 h 1509906"/>
                  <a:gd name="connsiteX192" fmla="*/ 741609 w 1034979"/>
                  <a:gd name="connsiteY192" fmla="*/ 921222 h 1509906"/>
                  <a:gd name="connsiteX193" fmla="*/ 753039 w 1034979"/>
                  <a:gd name="connsiteY193" fmla="*/ 911697 h 1509906"/>
                  <a:gd name="connsiteX194" fmla="*/ 758754 w 1034979"/>
                  <a:gd name="connsiteY194" fmla="*/ 900267 h 1509906"/>
                  <a:gd name="connsiteX195" fmla="*/ 760659 w 1034979"/>
                  <a:gd name="connsiteY195" fmla="*/ 894552 h 1509906"/>
                  <a:gd name="connsiteX196" fmla="*/ 766374 w 1034979"/>
                  <a:gd name="connsiteY196" fmla="*/ 883122 h 1509906"/>
                  <a:gd name="connsiteX197" fmla="*/ 764469 w 1034979"/>
                  <a:gd name="connsiteY197" fmla="*/ 867882 h 1509906"/>
                  <a:gd name="connsiteX198" fmla="*/ 758754 w 1034979"/>
                  <a:gd name="connsiteY198" fmla="*/ 865977 h 1509906"/>
                  <a:gd name="connsiteX199" fmla="*/ 737799 w 1034979"/>
                  <a:gd name="connsiteY199" fmla="*/ 867882 h 1509906"/>
                  <a:gd name="connsiteX200" fmla="*/ 732084 w 1034979"/>
                  <a:gd name="connsiteY200" fmla="*/ 871692 h 1509906"/>
                  <a:gd name="connsiteX201" fmla="*/ 720654 w 1034979"/>
                  <a:gd name="connsiteY201" fmla="*/ 875502 h 1509906"/>
                  <a:gd name="connsiteX202" fmla="*/ 716844 w 1034979"/>
                  <a:gd name="connsiteY202" fmla="*/ 881217 h 1509906"/>
                  <a:gd name="connsiteX203" fmla="*/ 711129 w 1034979"/>
                  <a:gd name="connsiteY203" fmla="*/ 883122 h 1509906"/>
                  <a:gd name="connsiteX204" fmla="*/ 705414 w 1034979"/>
                  <a:gd name="connsiteY204" fmla="*/ 886932 h 1509906"/>
                  <a:gd name="connsiteX205" fmla="*/ 699699 w 1034979"/>
                  <a:gd name="connsiteY205" fmla="*/ 892647 h 1509906"/>
                  <a:gd name="connsiteX206" fmla="*/ 692079 w 1034979"/>
                  <a:gd name="connsiteY206" fmla="*/ 896457 h 1509906"/>
                  <a:gd name="connsiteX207" fmla="*/ 650169 w 1034979"/>
                  <a:gd name="connsiteY207" fmla="*/ 925032 h 1509906"/>
                  <a:gd name="connsiteX208" fmla="*/ 636834 w 1034979"/>
                  <a:gd name="connsiteY208" fmla="*/ 936462 h 1509906"/>
                  <a:gd name="connsiteX209" fmla="*/ 627309 w 1034979"/>
                  <a:gd name="connsiteY209" fmla="*/ 953607 h 1509906"/>
                  <a:gd name="connsiteX210" fmla="*/ 602544 w 1034979"/>
                  <a:gd name="connsiteY210" fmla="*/ 959322 h 1509906"/>
                  <a:gd name="connsiteX211" fmla="*/ 589209 w 1034979"/>
                  <a:gd name="connsiteY211" fmla="*/ 963132 h 1509906"/>
                  <a:gd name="connsiteX212" fmla="*/ 573969 w 1034979"/>
                  <a:gd name="connsiteY212" fmla="*/ 961227 h 1509906"/>
                  <a:gd name="connsiteX213" fmla="*/ 562539 w 1034979"/>
                  <a:gd name="connsiteY213" fmla="*/ 957417 h 1509906"/>
                  <a:gd name="connsiteX214" fmla="*/ 551109 w 1034979"/>
                  <a:gd name="connsiteY214" fmla="*/ 953607 h 1509906"/>
                  <a:gd name="connsiteX215" fmla="*/ 539679 w 1034979"/>
                  <a:gd name="connsiteY215" fmla="*/ 949797 h 1509906"/>
                  <a:gd name="connsiteX216" fmla="*/ 533964 w 1034979"/>
                  <a:gd name="connsiteY216" fmla="*/ 947892 h 1509906"/>
                  <a:gd name="connsiteX217" fmla="*/ 528249 w 1034979"/>
                  <a:gd name="connsiteY217" fmla="*/ 944082 h 1509906"/>
                  <a:gd name="connsiteX218" fmla="*/ 516819 w 1034979"/>
                  <a:gd name="connsiteY218" fmla="*/ 938367 h 1509906"/>
                  <a:gd name="connsiteX219" fmla="*/ 509199 w 1034979"/>
                  <a:gd name="connsiteY219" fmla="*/ 926937 h 1509906"/>
                  <a:gd name="connsiteX220" fmla="*/ 505389 w 1034979"/>
                  <a:gd name="connsiteY220" fmla="*/ 905982 h 1509906"/>
                  <a:gd name="connsiteX221" fmla="*/ 507294 w 1034979"/>
                  <a:gd name="connsiteY221" fmla="*/ 841212 h 1509906"/>
                  <a:gd name="connsiteX222" fmla="*/ 513009 w 1034979"/>
                  <a:gd name="connsiteY222" fmla="*/ 827877 h 1509906"/>
                  <a:gd name="connsiteX223" fmla="*/ 503484 w 1034979"/>
                  <a:gd name="connsiteY223" fmla="*/ 351627 h 1509906"/>
                  <a:gd name="connsiteX224" fmla="*/ 499674 w 1034979"/>
                  <a:gd name="connsiteY224" fmla="*/ 60162 h 1509906"/>
                  <a:gd name="connsiteX225" fmla="*/ 490149 w 1034979"/>
                  <a:gd name="connsiteY225" fmla="*/ 33492 h 1509906"/>
                  <a:gd name="connsiteX226" fmla="*/ 488244 w 1034979"/>
                  <a:gd name="connsiteY226" fmla="*/ 27777 h 1509906"/>
                  <a:gd name="connsiteX227" fmla="*/ 484434 w 1034979"/>
                  <a:gd name="connsiteY227" fmla="*/ 22062 h 1509906"/>
                  <a:gd name="connsiteX228" fmla="*/ 478719 w 1034979"/>
                  <a:gd name="connsiteY228" fmla="*/ 10632 h 1509906"/>
                  <a:gd name="connsiteX229" fmla="*/ 473004 w 1034979"/>
                  <a:gd name="connsiteY229" fmla="*/ 6822 h 1509906"/>
                  <a:gd name="connsiteX230" fmla="*/ 469194 w 1034979"/>
                  <a:gd name="connsiteY230" fmla="*/ 1107 h 1509906"/>
                  <a:gd name="connsiteX231" fmla="*/ 429189 w 1034979"/>
                  <a:gd name="connsiteY231" fmla="*/ 4917 h 1509906"/>
                  <a:gd name="connsiteX232" fmla="*/ 421569 w 1034979"/>
                  <a:gd name="connsiteY232" fmla="*/ 16347 h 1509906"/>
                  <a:gd name="connsiteX233" fmla="*/ 417759 w 1034979"/>
                  <a:gd name="connsiteY233" fmla="*/ 22062 h 1509906"/>
                  <a:gd name="connsiteX234" fmla="*/ 419664 w 1034979"/>
                  <a:gd name="connsiteY234" fmla="*/ 54447 h 1509906"/>
                  <a:gd name="connsiteX235" fmla="*/ 423474 w 1034979"/>
                  <a:gd name="connsiteY235" fmla="*/ 65877 h 1509906"/>
                  <a:gd name="connsiteX236" fmla="*/ 425379 w 1034979"/>
                  <a:gd name="connsiteY236" fmla="*/ 71592 h 1509906"/>
                  <a:gd name="connsiteX237" fmla="*/ 425379 w 1034979"/>
                  <a:gd name="connsiteY237" fmla="*/ 77307 h 1509906"/>
                  <a:gd name="connsiteX238" fmla="*/ 429189 w 1034979"/>
                  <a:gd name="connsiteY238" fmla="*/ 231612 h 1509906"/>
                  <a:gd name="connsiteX239" fmla="*/ 440619 w 1034979"/>
                  <a:gd name="connsiteY239" fmla="*/ 414492 h 1509906"/>
                  <a:gd name="connsiteX240" fmla="*/ 425379 w 1034979"/>
                  <a:gd name="connsiteY240" fmla="*/ 711672 h 1509906"/>
                  <a:gd name="connsiteX241" fmla="*/ 417759 w 1034979"/>
                  <a:gd name="connsiteY241" fmla="*/ 839307 h 1509906"/>
                  <a:gd name="connsiteX242" fmla="*/ 413949 w 1034979"/>
                  <a:gd name="connsiteY242" fmla="*/ 856452 h 1509906"/>
                  <a:gd name="connsiteX243" fmla="*/ 417759 w 1034979"/>
                  <a:gd name="connsiteY243" fmla="*/ 877407 h 1509906"/>
                  <a:gd name="connsiteX244" fmla="*/ 421569 w 1034979"/>
                  <a:gd name="connsiteY244" fmla="*/ 883122 h 1509906"/>
                  <a:gd name="connsiteX245" fmla="*/ 425379 w 1034979"/>
                  <a:gd name="connsiteY245" fmla="*/ 894552 h 1509906"/>
                  <a:gd name="connsiteX246" fmla="*/ 423474 w 1034979"/>
                  <a:gd name="connsiteY246" fmla="*/ 921222 h 1509906"/>
                  <a:gd name="connsiteX247" fmla="*/ 417759 w 1034979"/>
                  <a:gd name="connsiteY247" fmla="*/ 923127 h 1509906"/>
                  <a:gd name="connsiteX248" fmla="*/ 412044 w 1034979"/>
                  <a:gd name="connsiteY248" fmla="*/ 926937 h 1509906"/>
                  <a:gd name="connsiteX249" fmla="*/ 421569 w 1034979"/>
                  <a:gd name="connsiteY249"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56774 w 1034979"/>
                  <a:gd name="connsiteY22" fmla="*/ 909792 h 1509906"/>
                  <a:gd name="connsiteX23" fmla="*/ 145344 w 1034979"/>
                  <a:gd name="connsiteY23" fmla="*/ 905982 h 1509906"/>
                  <a:gd name="connsiteX24" fmla="*/ 139629 w 1034979"/>
                  <a:gd name="connsiteY24" fmla="*/ 902172 h 1509906"/>
                  <a:gd name="connsiteX25" fmla="*/ 133914 w 1034979"/>
                  <a:gd name="connsiteY25" fmla="*/ 900267 h 1509906"/>
                  <a:gd name="connsiteX26" fmla="*/ 116769 w 1034979"/>
                  <a:gd name="connsiteY26" fmla="*/ 896457 h 1509906"/>
                  <a:gd name="connsiteX27" fmla="*/ 111054 w 1034979"/>
                  <a:gd name="connsiteY27" fmla="*/ 890742 h 1509906"/>
                  <a:gd name="connsiteX28" fmla="*/ 101529 w 1034979"/>
                  <a:gd name="connsiteY28" fmla="*/ 873597 h 1509906"/>
                  <a:gd name="connsiteX29" fmla="*/ 84384 w 1034979"/>
                  <a:gd name="connsiteY29" fmla="*/ 865977 h 1509906"/>
                  <a:gd name="connsiteX30" fmla="*/ 78669 w 1034979"/>
                  <a:gd name="connsiteY30" fmla="*/ 864072 h 1509906"/>
                  <a:gd name="connsiteX31" fmla="*/ 59619 w 1034979"/>
                  <a:gd name="connsiteY31" fmla="*/ 867882 h 1509906"/>
                  <a:gd name="connsiteX32" fmla="*/ 53904 w 1034979"/>
                  <a:gd name="connsiteY32" fmla="*/ 871692 h 1509906"/>
                  <a:gd name="connsiteX33" fmla="*/ 50094 w 1034979"/>
                  <a:gd name="connsiteY33" fmla="*/ 877407 h 1509906"/>
                  <a:gd name="connsiteX34" fmla="*/ 46284 w 1034979"/>
                  <a:gd name="connsiteY34" fmla="*/ 888837 h 1509906"/>
                  <a:gd name="connsiteX35" fmla="*/ 50094 w 1034979"/>
                  <a:gd name="connsiteY35" fmla="*/ 926937 h 1509906"/>
                  <a:gd name="connsiteX36" fmla="*/ 53904 w 1034979"/>
                  <a:gd name="connsiteY36" fmla="*/ 932652 h 1509906"/>
                  <a:gd name="connsiteX37" fmla="*/ 59619 w 1034979"/>
                  <a:gd name="connsiteY37" fmla="*/ 936462 h 1509906"/>
                  <a:gd name="connsiteX38" fmla="*/ 63429 w 1034979"/>
                  <a:gd name="connsiteY38" fmla="*/ 942177 h 1509906"/>
                  <a:gd name="connsiteX39" fmla="*/ 80574 w 1034979"/>
                  <a:gd name="connsiteY39" fmla="*/ 951702 h 1509906"/>
                  <a:gd name="connsiteX40" fmla="*/ 103434 w 1034979"/>
                  <a:gd name="connsiteY40" fmla="*/ 953607 h 1509906"/>
                  <a:gd name="connsiteX41" fmla="*/ 124389 w 1034979"/>
                  <a:gd name="connsiteY41" fmla="*/ 959322 h 1509906"/>
                  <a:gd name="connsiteX42" fmla="*/ 130104 w 1034979"/>
                  <a:gd name="connsiteY42" fmla="*/ 961227 h 1509906"/>
                  <a:gd name="connsiteX43" fmla="*/ 135819 w 1034979"/>
                  <a:gd name="connsiteY43" fmla="*/ 966942 h 1509906"/>
                  <a:gd name="connsiteX44" fmla="*/ 143439 w 1034979"/>
                  <a:gd name="connsiteY44" fmla="*/ 968847 h 1509906"/>
                  <a:gd name="connsiteX45" fmla="*/ 166299 w 1034979"/>
                  <a:gd name="connsiteY45" fmla="*/ 972657 h 1509906"/>
                  <a:gd name="connsiteX46" fmla="*/ 191064 w 1034979"/>
                  <a:gd name="connsiteY46" fmla="*/ 978372 h 1509906"/>
                  <a:gd name="connsiteX47" fmla="*/ 208209 w 1034979"/>
                  <a:gd name="connsiteY47" fmla="*/ 984087 h 1509906"/>
                  <a:gd name="connsiteX48" fmla="*/ 213924 w 1034979"/>
                  <a:gd name="connsiteY48" fmla="*/ 985992 h 1509906"/>
                  <a:gd name="connsiteX49" fmla="*/ 229164 w 1034979"/>
                  <a:gd name="connsiteY49" fmla="*/ 989802 h 1509906"/>
                  <a:gd name="connsiteX50" fmla="*/ 248214 w 1034979"/>
                  <a:gd name="connsiteY50" fmla="*/ 995517 h 1509906"/>
                  <a:gd name="connsiteX51" fmla="*/ 253929 w 1034979"/>
                  <a:gd name="connsiteY51" fmla="*/ 999327 h 1509906"/>
                  <a:gd name="connsiteX52" fmla="*/ 267264 w 1034979"/>
                  <a:gd name="connsiteY52" fmla="*/ 1014567 h 1509906"/>
                  <a:gd name="connsiteX53" fmla="*/ 272979 w 1034979"/>
                  <a:gd name="connsiteY53" fmla="*/ 1033617 h 1509906"/>
                  <a:gd name="connsiteX54" fmla="*/ 274884 w 1034979"/>
                  <a:gd name="connsiteY54" fmla="*/ 1039332 h 1509906"/>
                  <a:gd name="connsiteX55" fmla="*/ 276789 w 1034979"/>
                  <a:gd name="connsiteY55" fmla="*/ 1045047 h 1509906"/>
                  <a:gd name="connsiteX56" fmla="*/ 278694 w 1034979"/>
                  <a:gd name="connsiteY56" fmla="*/ 1069812 h 1509906"/>
                  <a:gd name="connsiteX57" fmla="*/ 280599 w 1034979"/>
                  <a:gd name="connsiteY57" fmla="*/ 1075527 h 1509906"/>
                  <a:gd name="connsiteX58" fmla="*/ 278694 w 1034979"/>
                  <a:gd name="connsiteY58" fmla="*/ 1094577 h 1509906"/>
                  <a:gd name="connsiteX59" fmla="*/ 276789 w 1034979"/>
                  <a:gd name="connsiteY59" fmla="*/ 1104102 h 1509906"/>
                  <a:gd name="connsiteX60" fmla="*/ 263454 w 1034979"/>
                  <a:gd name="connsiteY60" fmla="*/ 1117437 h 1509906"/>
                  <a:gd name="connsiteX61" fmla="*/ 252024 w 1034979"/>
                  <a:gd name="connsiteY61" fmla="*/ 1125057 h 1509906"/>
                  <a:gd name="connsiteX62" fmla="*/ 240594 w 1034979"/>
                  <a:gd name="connsiteY62" fmla="*/ 1128867 h 1509906"/>
                  <a:gd name="connsiteX63" fmla="*/ 126294 w 1034979"/>
                  <a:gd name="connsiteY63" fmla="*/ 1128867 h 1509906"/>
                  <a:gd name="connsiteX64" fmla="*/ 120579 w 1034979"/>
                  <a:gd name="connsiteY64" fmla="*/ 1130772 h 1509906"/>
                  <a:gd name="connsiteX65" fmla="*/ 105339 w 1034979"/>
                  <a:gd name="connsiteY65" fmla="*/ 1132677 h 1509906"/>
                  <a:gd name="connsiteX66" fmla="*/ 88194 w 1034979"/>
                  <a:gd name="connsiteY66" fmla="*/ 1138392 h 1509906"/>
                  <a:gd name="connsiteX67" fmla="*/ 82479 w 1034979"/>
                  <a:gd name="connsiteY67" fmla="*/ 1140297 h 1509906"/>
                  <a:gd name="connsiteX68" fmla="*/ 76764 w 1034979"/>
                  <a:gd name="connsiteY68" fmla="*/ 1144107 h 1509906"/>
                  <a:gd name="connsiteX69" fmla="*/ 65334 w 1034979"/>
                  <a:gd name="connsiteY69" fmla="*/ 1146012 h 1509906"/>
                  <a:gd name="connsiteX70" fmla="*/ 27234 w 1034979"/>
                  <a:gd name="connsiteY70" fmla="*/ 1147917 h 1509906"/>
                  <a:gd name="connsiteX71" fmla="*/ 15804 w 1034979"/>
                  <a:gd name="connsiteY71" fmla="*/ 1153632 h 1509906"/>
                  <a:gd name="connsiteX72" fmla="*/ 6279 w 1034979"/>
                  <a:gd name="connsiteY72" fmla="*/ 1163157 h 1509906"/>
                  <a:gd name="connsiteX73" fmla="*/ 4374 w 1034979"/>
                  <a:gd name="connsiteY73" fmla="*/ 1168872 h 1509906"/>
                  <a:gd name="connsiteX74" fmla="*/ 564 w 1034979"/>
                  <a:gd name="connsiteY74" fmla="*/ 1174587 h 1509906"/>
                  <a:gd name="connsiteX75" fmla="*/ 6279 w 1034979"/>
                  <a:gd name="connsiteY75" fmla="*/ 1206972 h 1509906"/>
                  <a:gd name="connsiteX76" fmla="*/ 11994 w 1034979"/>
                  <a:gd name="connsiteY76" fmla="*/ 1210782 h 1509906"/>
                  <a:gd name="connsiteX77" fmla="*/ 17709 w 1034979"/>
                  <a:gd name="connsiteY77" fmla="*/ 1212687 h 1509906"/>
                  <a:gd name="connsiteX78" fmla="*/ 145344 w 1034979"/>
                  <a:gd name="connsiteY78" fmla="*/ 1210782 h 1509906"/>
                  <a:gd name="connsiteX79" fmla="*/ 152964 w 1034979"/>
                  <a:gd name="connsiteY79" fmla="*/ 1208877 h 1509906"/>
                  <a:gd name="connsiteX80" fmla="*/ 303459 w 1034979"/>
                  <a:gd name="connsiteY80" fmla="*/ 1203162 h 1509906"/>
                  <a:gd name="connsiteX81" fmla="*/ 318699 w 1034979"/>
                  <a:gd name="connsiteY81" fmla="*/ 1210782 h 1509906"/>
                  <a:gd name="connsiteX82" fmla="*/ 330129 w 1034979"/>
                  <a:gd name="connsiteY82" fmla="*/ 1216497 h 1509906"/>
                  <a:gd name="connsiteX83" fmla="*/ 333939 w 1034979"/>
                  <a:gd name="connsiteY83" fmla="*/ 1222212 h 1509906"/>
                  <a:gd name="connsiteX84" fmla="*/ 339654 w 1034979"/>
                  <a:gd name="connsiteY84" fmla="*/ 1224117 h 1509906"/>
                  <a:gd name="connsiteX85" fmla="*/ 351084 w 1034979"/>
                  <a:gd name="connsiteY85" fmla="*/ 1231737 h 1509906"/>
                  <a:gd name="connsiteX86" fmla="*/ 356799 w 1034979"/>
                  <a:gd name="connsiteY86" fmla="*/ 1235547 h 1509906"/>
                  <a:gd name="connsiteX87" fmla="*/ 360609 w 1034979"/>
                  <a:gd name="connsiteY87" fmla="*/ 1241262 h 1509906"/>
                  <a:gd name="connsiteX88" fmla="*/ 366324 w 1034979"/>
                  <a:gd name="connsiteY88" fmla="*/ 1252692 h 1509906"/>
                  <a:gd name="connsiteX89" fmla="*/ 362514 w 1034979"/>
                  <a:gd name="connsiteY89" fmla="*/ 1279362 h 1509906"/>
                  <a:gd name="connsiteX90" fmla="*/ 358704 w 1034979"/>
                  <a:gd name="connsiteY90" fmla="*/ 1285077 h 1509906"/>
                  <a:gd name="connsiteX91" fmla="*/ 356799 w 1034979"/>
                  <a:gd name="connsiteY91" fmla="*/ 1290792 h 1509906"/>
                  <a:gd name="connsiteX92" fmla="*/ 352989 w 1034979"/>
                  <a:gd name="connsiteY92" fmla="*/ 1296507 h 1509906"/>
                  <a:gd name="connsiteX93" fmla="*/ 351084 w 1034979"/>
                  <a:gd name="connsiteY93" fmla="*/ 1302222 h 1509906"/>
                  <a:gd name="connsiteX94" fmla="*/ 347274 w 1034979"/>
                  <a:gd name="connsiteY94" fmla="*/ 1307937 h 1509906"/>
                  <a:gd name="connsiteX95" fmla="*/ 330129 w 1034979"/>
                  <a:gd name="connsiteY95" fmla="*/ 1374612 h 1509906"/>
                  <a:gd name="connsiteX96" fmla="*/ 328224 w 1034979"/>
                  <a:gd name="connsiteY96" fmla="*/ 1426047 h 1509906"/>
                  <a:gd name="connsiteX97" fmla="*/ 330129 w 1034979"/>
                  <a:gd name="connsiteY97" fmla="*/ 1450812 h 1509906"/>
                  <a:gd name="connsiteX98" fmla="*/ 332034 w 1034979"/>
                  <a:gd name="connsiteY98" fmla="*/ 1456527 h 1509906"/>
                  <a:gd name="connsiteX99" fmla="*/ 335844 w 1034979"/>
                  <a:gd name="connsiteY99" fmla="*/ 1460337 h 1509906"/>
                  <a:gd name="connsiteX100" fmla="*/ 364419 w 1034979"/>
                  <a:gd name="connsiteY100" fmla="*/ 1506057 h 1509906"/>
                  <a:gd name="connsiteX101" fmla="*/ 387279 w 1034979"/>
                  <a:gd name="connsiteY101" fmla="*/ 1507962 h 1509906"/>
                  <a:gd name="connsiteX102" fmla="*/ 392994 w 1034979"/>
                  <a:gd name="connsiteY102" fmla="*/ 1502247 h 1509906"/>
                  <a:gd name="connsiteX103" fmla="*/ 394899 w 1034979"/>
                  <a:gd name="connsiteY103" fmla="*/ 1490817 h 1509906"/>
                  <a:gd name="connsiteX104" fmla="*/ 396804 w 1034979"/>
                  <a:gd name="connsiteY104" fmla="*/ 1485102 h 1509906"/>
                  <a:gd name="connsiteX105" fmla="*/ 398709 w 1034979"/>
                  <a:gd name="connsiteY105" fmla="*/ 1467957 h 1509906"/>
                  <a:gd name="connsiteX106" fmla="*/ 400614 w 1034979"/>
                  <a:gd name="connsiteY106" fmla="*/ 1454622 h 1509906"/>
                  <a:gd name="connsiteX107" fmla="*/ 404424 w 1034979"/>
                  <a:gd name="connsiteY107" fmla="*/ 1397472 h 1509906"/>
                  <a:gd name="connsiteX108" fmla="*/ 410139 w 1034979"/>
                  <a:gd name="connsiteY108" fmla="*/ 1386042 h 1509906"/>
                  <a:gd name="connsiteX109" fmla="*/ 413949 w 1034979"/>
                  <a:gd name="connsiteY109" fmla="*/ 1372707 h 1509906"/>
                  <a:gd name="connsiteX110" fmla="*/ 415854 w 1034979"/>
                  <a:gd name="connsiteY110" fmla="*/ 1366992 h 1509906"/>
                  <a:gd name="connsiteX111" fmla="*/ 417759 w 1034979"/>
                  <a:gd name="connsiteY111" fmla="*/ 1353657 h 1509906"/>
                  <a:gd name="connsiteX112" fmla="*/ 421569 w 1034979"/>
                  <a:gd name="connsiteY112" fmla="*/ 1342227 h 1509906"/>
                  <a:gd name="connsiteX113" fmla="*/ 427284 w 1034979"/>
                  <a:gd name="connsiteY113" fmla="*/ 1328892 h 1509906"/>
                  <a:gd name="connsiteX114" fmla="*/ 436809 w 1034979"/>
                  <a:gd name="connsiteY114" fmla="*/ 1317462 h 1509906"/>
                  <a:gd name="connsiteX115" fmla="*/ 450144 w 1034979"/>
                  <a:gd name="connsiteY115" fmla="*/ 1302222 h 1509906"/>
                  <a:gd name="connsiteX116" fmla="*/ 457764 w 1034979"/>
                  <a:gd name="connsiteY116" fmla="*/ 1290792 h 1509906"/>
                  <a:gd name="connsiteX117" fmla="*/ 461574 w 1034979"/>
                  <a:gd name="connsiteY117" fmla="*/ 1279362 h 1509906"/>
                  <a:gd name="connsiteX118" fmla="*/ 465384 w 1034979"/>
                  <a:gd name="connsiteY118" fmla="*/ 1264122 h 1509906"/>
                  <a:gd name="connsiteX119" fmla="*/ 467289 w 1034979"/>
                  <a:gd name="connsiteY119" fmla="*/ 1258407 h 1509906"/>
                  <a:gd name="connsiteX120" fmla="*/ 507294 w 1034979"/>
                  <a:gd name="connsiteY120" fmla="*/ 1252692 h 1509906"/>
                  <a:gd name="connsiteX121" fmla="*/ 535869 w 1034979"/>
                  <a:gd name="connsiteY121" fmla="*/ 1243167 h 1509906"/>
                  <a:gd name="connsiteX122" fmla="*/ 541584 w 1034979"/>
                  <a:gd name="connsiteY122" fmla="*/ 1241262 h 1509906"/>
                  <a:gd name="connsiteX123" fmla="*/ 547299 w 1034979"/>
                  <a:gd name="connsiteY123" fmla="*/ 1239357 h 1509906"/>
                  <a:gd name="connsiteX124" fmla="*/ 554919 w 1034979"/>
                  <a:gd name="connsiteY124" fmla="*/ 1237452 h 1509906"/>
                  <a:gd name="connsiteX125" fmla="*/ 573969 w 1034979"/>
                  <a:gd name="connsiteY125" fmla="*/ 1229832 h 1509906"/>
                  <a:gd name="connsiteX126" fmla="*/ 585399 w 1034979"/>
                  <a:gd name="connsiteY126" fmla="*/ 1226022 h 1509906"/>
                  <a:gd name="connsiteX127" fmla="*/ 720654 w 1034979"/>
                  <a:gd name="connsiteY127" fmla="*/ 1309842 h 1509906"/>
                  <a:gd name="connsiteX128" fmla="*/ 733989 w 1034979"/>
                  <a:gd name="connsiteY128" fmla="*/ 1319367 h 1509906"/>
                  <a:gd name="connsiteX129" fmla="*/ 743514 w 1034979"/>
                  <a:gd name="connsiteY129" fmla="*/ 1321272 h 1509906"/>
                  <a:gd name="connsiteX130" fmla="*/ 749229 w 1034979"/>
                  <a:gd name="connsiteY130" fmla="*/ 1323177 h 1509906"/>
                  <a:gd name="connsiteX131" fmla="*/ 762564 w 1034979"/>
                  <a:gd name="connsiteY131" fmla="*/ 1328892 h 1509906"/>
                  <a:gd name="connsiteX132" fmla="*/ 777804 w 1034979"/>
                  <a:gd name="connsiteY132" fmla="*/ 1326987 h 1509906"/>
                  <a:gd name="connsiteX133" fmla="*/ 789234 w 1034979"/>
                  <a:gd name="connsiteY133" fmla="*/ 1321272 h 1509906"/>
                  <a:gd name="connsiteX134" fmla="*/ 794949 w 1034979"/>
                  <a:gd name="connsiteY134" fmla="*/ 1319367 h 1509906"/>
                  <a:gd name="connsiteX135" fmla="*/ 802569 w 1034979"/>
                  <a:gd name="connsiteY135" fmla="*/ 1302222 h 1509906"/>
                  <a:gd name="connsiteX136" fmla="*/ 800664 w 1034979"/>
                  <a:gd name="connsiteY136" fmla="*/ 1277457 h 1509906"/>
                  <a:gd name="connsiteX137" fmla="*/ 798759 w 1034979"/>
                  <a:gd name="connsiteY137" fmla="*/ 1271742 h 1509906"/>
                  <a:gd name="connsiteX138" fmla="*/ 796854 w 1034979"/>
                  <a:gd name="connsiteY138" fmla="*/ 1264122 h 1509906"/>
                  <a:gd name="connsiteX139" fmla="*/ 783519 w 1034979"/>
                  <a:gd name="connsiteY139" fmla="*/ 1246977 h 1509906"/>
                  <a:gd name="connsiteX140" fmla="*/ 773994 w 1034979"/>
                  <a:gd name="connsiteY140" fmla="*/ 1241262 h 1509906"/>
                  <a:gd name="connsiteX141" fmla="*/ 648264 w 1034979"/>
                  <a:gd name="connsiteY141" fmla="*/ 1149822 h 1509906"/>
                  <a:gd name="connsiteX142" fmla="*/ 644454 w 1034979"/>
                  <a:gd name="connsiteY142" fmla="*/ 1132677 h 1509906"/>
                  <a:gd name="connsiteX143" fmla="*/ 646359 w 1034979"/>
                  <a:gd name="connsiteY143" fmla="*/ 1125057 h 1509906"/>
                  <a:gd name="connsiteX144" fmla="*/ 650169 w 1034979"/>
                  <a:gd name="connsiteY144" fmla="*/ 1107912 h 1509906"/>
                  <a:gd name="connsiteX145" fmla="*/ 653979 w 1034979"/>
                  <a:gd name="connsiteY145" fmla="*/ 1102197 h 1509906"/>
                  <a:gd name="connsiteX146" fmla="*/ 655884 w 1034979"/>
                  <a:gd name="connsiteY146" fmla="*/ 1096482 h 1509906"/>
                  <a:gd name="connsiteX147" fmla="*/ 661599 w 1034979"/>
                  <a:gd name="connsiteY147" fmla="*/ 1094577 h 1509906"/>
                  <a:gd name="connsiteX148" fmla="*/ 671124 w 1034979"/>
                  <a:gd name="connsiteY148" fmla="*/ 1083147 h 1509906"/>
                  <a:gd name="connsiteX149" fmla="*/ 724464 w 1034979"/>
                  <a:gd name="connsiteY149" fmla="*/ 1075527 h 1509906"/>
                  <a:gd name="connsiteX150" fmla="*/ 842574 w 1034979"/>
                  <a:gd name="connsiteY150" fmla="*/ 1077432 h 1509906"/>
                  <a:gd name="connsiteX151" fmla="*/ 871149 w 1034979"/>
                  <a:gd name="connsiteY151" fmla="*/ 1079337 h 1509906"/>
                  <a:gd name="connsiteX152" fmla="*/ 899724 w 1034979"/>
                  <a:gd name="connsiteY152" fmla="*/ 1085052 h 1509906"/>
                  <a:gd name="connsiteX153" fmla="*/ 922584 w 1034979"/>
                  <a:gd name="connsiteY153" fmla="*/ 1088862 h 1509906"/>
                  <a:gd name="connsiteX154" fmla="*/ 951159 w 1034979"/>
                  <a:gd name="connsiteY154" fmla="*/ 1094577 h 1509906"/>
                  <a:gd name="connsiteX155" fmla="*/ 956874 w 1034979"/>
                  <a:gd name="connsiteY155" fmla="*/ 1094577 h 1509906"/>
                  <a:gd name="connsiteX156" fmla="*/ 1002594 w 1034979"/>
                  <a:gd name="connsiteY156" fmla="*/ 1092672 h 1509906"/>
                  <a:gd name="connsiteX157" fmla="*/ 1031169 w 1034979"/>
                  <a:gd name="connsiteY157" fmla="*/ 1085052 h 1509906"/>
                  <a:gd name="connsiteX158" fmla="*/ 1034979 w 1034979"/>
                  <a:gd name="connsiteY158" fmla="*/ 1079337 h 1509906"/>
                  <a:gd name="connsiteX159" fmla="*/ 1033074 w 1034979"/>
                  <a:gd name="connsiteY159" fmla="*/ 1060287 h 1509906"/>
                  <a:gd name="connsiteX160" fmla="*/ 1027359 w 1034979"/>
                  <a:gd name="connsiteY160" fmla="*/ 1056477 h 1509906"/>
                  <a:gd name="connsiteX161" fmla="*/ 1012119 w 1034979"/>
                  <a:gd name="connsiteY161" fmla="*/ 1054572 h 1509906"/>
                  <a:gd name="connsiteX162" fmla="*/ 1006404 w 1034979"/>
                  <a:gd name="connsiteY162" fmla="*/ 1052667 h 1509906"/>
                  <a:gd name="connsiteX163" fmla="*/ 998784 w 1034979"/>
                  <a:gd name="connsiteY163" fmla="*/ 1050762 h 1509906"/>
                  <a:gd name="connsiteX164" fmla="*/ 987354 w 1034979"/>
                  <a:gd name="connsiteY164" fmla="*/ 1043142 h 1509906"/>
                  <a:gd name="connsiteX165" fmla="*/ 975924 w 1034979"/>
                  <a:gd name="connsiteY165" fmla="*/ 1039332 h 1509906"/>
                  <a:gd name="connsiteX166" fmla="*/ 970209 w 1034979"/>
                  <a:gd name="connsiteY166" fmla="*/ 1037427 h 1509906"/>
                  <a:gd name="connsiteX167" fmla="*/ 962589 w 1034979"/>
                  <a:gd name="connsiteY167" fmla="*/ 1035522 h 1509906"/>
                  <a:gd name="connsiteX168" fmla="*/ 956874 w 1034979"/>
                  <a:gd name="connsiteY168" fmla="*/ 1033617 h 1509906"/>
                  <a:gd name="connsiteX169" fmla="*/ 935919 w 1034979"/>
                  <a:gd name="connsiteY169" fmla="*/ 1027902 h 1509906"/>
                  <a:gd name="connsiteX170" fmla="*/ 930204 w 1034979"/>
                  <a:gd name="connsiteY170" fmla="*/ 1025997 h 1509906"/>
                  <a:gd name="connsiteX171" fmla="*/ 825429 w 1034979"/>
                  <a:gd name="connsiteY171" fmla="*/ 1027902 h 1509906"/>
                  <a:gd name="connsiteX172" fmla="*/ 819714 w 1034979"/>
                  <a:gd name="connsiteY172" fmla="*/ 1029807 h 1509906"/>
                  <a:gd name="connsiteX173" fmla="*/ 730179 w 1034979"/>
                  <a:gd name="connsiteY173" fmla="*/ 1031712 h 1509906"/>
                  <a:gd name="connsiteX174" fmla="*/ 716844 w 1034979"/>
                  <a:gd name="connsiteY174" fmla="*/ 1035522 h 1509906"/>
                  <a:gd name="connsiteX175" fmla="*/ 695889 w 1034979"/>
                  <a:gd name="connsiteY175" fmla="*/ 1037427 h 1509906"/>
                  <a:gd name="connsiteX176" fmla="*/ 669219 w 1034979"/>
                  <a:gd name="connsiteY176" fmla="*/ 1039332 h 1509906"/>
                  <a:gd name="connsiteX177" fmla="*/ 669219 w 1034979"/>
                  <a:gd name="connsiteY177" fmla="*/ 1039332 h 1509906"/>
                  <a:gd name="connsiteX178" fmla="*/ 646359 w 1034979"/>
                  <a:gd name="connsiteY178" fmla="*/ 1043142 h 1509906"/>
                  <a:gd name="connsiteX179" fmla="*/ 642549 w 1034979"/>
                  <a:gd name="connsiteY179" fmla="*/ 1031712 h 1509906"/>
                  <a:gd name="connsiteX180" fmla="*/ 640644 w 1034979"/>
                  <a:gd name="connsiteY180" fmla="*/ 1025997 h 1509906"/>
                  <a:gd name="connsiteX181" fmla="*/ 642549 w 1034979"/>
                  <a:gd name="connsiteY181" fmla="*/ 1008852 h 1509906"/>
                  <a:gd name="connsiteX182" fmla="*/ 644454 w 1034979"/>
                  <a:gd name="connsiteY182" fmla="*/ 1003137 h 1509906"/>
                  <a:gd name="connsiteX183" fmla="*/ 661599 w 1034979"/>
                  <a:gd name="connsiteY183" fmla="*/ 993612 h 1509906"/>
                  <a:gd name="connsiteX184" fmla="*/ 673029 w 1034979"/>
                  <a:gd name="connsiteY184" fmla="*/ 985992 h 1509906"/>
                  <a:gd name="connsiteX185" fmla="*/ 674934 w 1034979"/>
                  <a:gd name="connsiteY185" fmla="*/ 980277 h 1509906"/>
                  <a:gd name="connsiteX186" fmla="*/ 680649 w 1034979"/>
                  <a:gd name="connsiteY186" fmla="*/ 978372 h 1509906"/>
                  <a:gd name="connsiteX187" fmla="*/ 686364 w 1034979"/>
                  <a:gd name="connsiteY187" fmla="*/ 974562 h 1509906"/>
                  <a:gd name="connsiteX188" fmla="*/ 695889 w 1034979"/>
                  <a:gd name="connsiteY188" fmla="*/ 965037 h 1509906"/>
                  <a:gd name="connsiteX189" fmla="*/ 705414 w 1034979"/>
                  <a:gd name="connsiteY189" fmla="*/ 953607 h 1509906"/>
                  <a:gd name="connsiteX190" fmla="*/ 716844 w 1034979"/>
                  <a:gd name="connsiteY190" fmla="*/ 945987 h 1509906"/>
                  <a:gd name="connsiteX191" fmla="*/ 732084 w 1034979"/>
                  <a:gd name="connsiteY191" fmla="*/ 932652 h 1509906"/>
                  <a:gd name="connsiteX192" fmla="*/ 741609 w 1034979"/>
                  <a:gd name="connsiteY192" fmla="*/ 921222 h 1509906"/>
                  <a:gd name="connsiteX193" fmla="*/ 753039 w 1034979"/>
                  <a:gd name="connsiteY193" fmla="*/ 911697 h 1509906"/>
                  <a:gd name="connsiteX194" fmla="*/ 758754 w 1034979"/>
                  <a:gd name="connsiteY194" fmla="*/ 900267 h 1509906"/>
                  <a:gd name="connsiteX195" fmla="*/ 760659 w 1034979"/>
                  <a:gd name="connsiteY195" fmla="*/ 894552 h 1509906"/>
                  <a:gd name="connsiteX196" fmla="*/ 766374 w 1034979"/>
                  <a:gd name="connsiteY196" fmla="*/ 883122 h 1509906"/>
                  <a:gd name="connsiteX197" fmla="*/ 764469 w 1034979"/>
                  <a:gd name="connsiteY197" fmla="*/ 867882 h 1509906"/>
                  <a:gd name="connsiteX198" fmla="*/ 758754 w 1034979"/>
                  <a:gd name="connsiteY198" fmla="*/ 865977 h 1509906"/>
                  <a:gd name="connsiteX199" fmla="*/ 737799 w 1034979"/>
                  <a:gd name="connsiteY199" fmla="*/ 867882 h 1509906"/>
                  <a:gd name="connsiteX200" fmla="*/ 732084 w 1034979"/>
                  <a:gd name="connsiteY200" fmla="*/ 871692 h 1509906"/>
                  <a:gd name="connsiteX201" fmla="*/ 720654 w 1034979"/>
                  <a:gd name="connsiteY201" fmla="*/ 875502 h 1509906"/>
                  <a:gd name="connsiteX202" fmla="*/ 716844 w 1034979"/>
                  <a:gd name="connsiteY202" fmla="*/ 881217 h 1509906"/>
                  <a:gd name="connsiteX203" fmla="*/ 711129 w 1034979"/>
                  <a:gd name="connsiteY203" fmla="*/ 883122 h 1509906"/>
                  <a:gd name="connsiteX204" fmla="*/ 705414 w 1034979"/>
                  <a:gd name="connsiteY204" fmla="*/ 886932 h 1509906"/>
                  <a:gd name="connsiteX205" fmla="*/ 699699 w 1034979"/>
                  <a:gd name="connsiteY205" fmla="*/ 892647 h 1509906"/>
                  <a:gd name="connsiteX206" fmla="*/ 692079 w 1034979"/>
                  <a:gd name="connsiteY206" fmla="*/ 896457 h 1509906"/>
                  <a:gd name="connsiteX207" fmla="*/ 650169 w 1034979"/>
                  <a:gd name="connsiteY207" fmla="*/ 925032 h 1509906"/>
                  <a:gd name="connsiteX208" fmla="*/ 636834 w 1034979"/>
                  <a:gd name="connsiteY208" fmla="*/ 936462 h 1509906"/>
                  <a:gd name="connsiteX209" fmla="*/ 627309 w 1034979"/>
                  <a:gd name="connsiteY209" fmla="*/ 953607 h 1509906"/>
                  <a:gd name="connsiteX210" fmla="*/ 602544 w 1034979"/>
                  <a:gd name="connsiteY210" fmla="*/ 959322 h 1509906"/>
                  <a:gd name="connsiteX211" fmla="*/ 589209 w 1034979"/>
                  <a:gd name="connsiteY211" fmla="*/ 963132 h 1509906"/>
                  <a:gd name="connsiteX212" fmla="*/ 573969 w 1034979"/>
                  <a:gd name="connsiteY212" fmla="*/ 961227 h 1509906"/>
                  <a:gd name="connsiteX213" fmla="*/ 562539 w 1034979"/>
                  <a:gd name="connsiteY213" fmla="*/ 957417 h 1509906"/>
                  <a:gd name="connsiteX214" fmla="*/ 551109 w 1034979"/>
                  <a:gd name="connsiteY214" fmla="*/ 953607 h 1509906"/>
                  <a:gd name="connsiteX215" fmla="*/ 539679 w 1034979"/>
                  <a:gd name="connsiteY215" fmla="*/ 949797 h 1509906"/>
                  <a:gd name="connsiteX216" fmla="*/ 533964 w 1034979"/>
                  <a:gd name="connsiteY216" fmla="*/ 947892 h 1509906"/>
                  <a:gd name="connsiteX217" fmla="*/ 528249 w 1034979"/>
                  <a:gd name="connsiteY217" fmla="*/ 944082 h 1509906"/>
                  <a:gd name="connsiteX218" fmla="*/ 516819 w 1034979"/>
                  <a:gd name="connsiteY218" fmla="*/ 938367 h 1509906"/>
                  <a:gd name="connsiteX219" fmla="*/ 509199 w 1034979"/>
                  <a:gd name="connsiteY219" fmla="*/ 926937 h 1509906"/>
                  <a:gd name="connsiteX220" fmla="*/ 505389 w 1034979"/>
                  <a:gd name="connsiteY220" fmla="*/ 905982 h 1509906"/>
                  <a:gd name="connsiteX221" fmla="*/ 507294 w 1034979"/>
                  <a:gd name="connsiteY221" fmla="*/ 841212 h 1509906"/>
                  <a:gd name="connsiteX222" fmla="*/ 513009 w 1034979"/>
                  <a:gd name="connsiteY222" fmla="*/ 827877 h 1509906"/>
                  <a:gd name="connsiteX223" fmla="*/ 503484 w 1034979"/>
                  <a:gd name="connsiteY223" fmla="*/ 351627 h 1509906"/>
                  <a:gd name="connsiteX224" fmla="*/ 499674 w 1034979"/>
                  <a:gd name="connsiteY224" fmla="*/ 60162 h 1509906"/>
                  <a:gd name="connsiteX225" fmla="*/ 490149 w 1034979"/>
                  <a:gd name="connsiteY225" fmla="*/ 33492 h 1509906"/>
                  <a:gd name="connsiteX226" fmla="*/ 488244 w 1034979"/>
                  <a:gd name="connsiteY226" fmla="*/ 27777 h 1509906"/>
                  <a:gd name="connsiteX227" fmla="*/ 484434 w 1034979"/>
                  <a:gd name="connsiteY227" fmla="*/ 22062 h 1509906"/>
                  <a:gd name="connsiteX228" fmla="*/ 478719 w 1034979"/>
                  <a:gd name="connsiteY228" fmla="*/ 10632 h 1509906"/>
                  <a:gd name="connsiteX229" fmla="*/ 473004 w 1034979"/>
                  <a:gd name="connsiteY229" fmla="*/ 6822 h 1509906"/>
                  <a:gd name="connsiteX230" fmla="*/ 469194 w 1034979"/>
                  <a:gd name="connsiteY230" fmla="*/ 1107 h 1509906"/>
                  <a:gd name="connsiteX231" fmla="*/ 429189 w 1034979"/>
                  <a:gd name="connsiteY231" fmla="*/ 4917 h 1509906"/>
                  <a:gd name="connsiteX232" fmla="*/ 421569 w 1034979"/>
                  <a:gd name="connsiteY232" fmla="*/ 16347 h 1509906"/>
                  <a:gd name="connsiteX233" fmla="*/ 417759 w 1034979"/>
                  <a:gd name="connsiteY233" fmla="*/ 22062 h 1509906"/>
                  <a:gd name="connsiteX234" fmla="*/ 419664 w 1034979"/>
                  <a:gd name="connsiteY234" fmla="*/ 54447 h 1509906"/>
                  <a:gd name="connsiteX235" fmla="*/ 423474 w 1034979"/>
                  <a:gd name="connsiteY235" fmla="*/ 65877 h 1509906"/>
                  <a:gd name="connsiteX236" fmla="*/ 425379 w 1034979"/>
                  <a:gd name="connsiteY236" fmla="*/ 71592 h 1509906"/>
                  <a:gd name="connsiteX237" fmla="*/ 425379 w 1034979"/>
                  <a:gd name="connsiteY237" fmla="*/ 77307 h 1509906"/>
                  <a:gd name="connsiteX238" fmla="*/ 429189 w 1034979"/>
                  <a:gd name="connsiteY238" fmla="*/ 231612 h 1509906"/>
                  <a:gd name="connsiteX239" fmla="*/ 440619 w 1034979"/>
                  <a:gd name="connsiteY239" fmla="*/ 414492 h 1509906"/>
                  <a:gd name="connsiteX240" fmla="*/ 425379 w 1034979"/>
                  <a:gd name="connsiteY240" fmla="*/ 711672 h 1509906"/>
                  <a:gd name="connsiteX241" fmla="*/ 417759 w 1034979"/>
                  <a:gd name="connsiteY241" fmla="*/ 839307 h 1509906"/>
                  <a:gd name="connsiteX242" fmla="*/ 413949 w 1034979"/>
                  <a:gd name="connsiteY242" fmla="*/ 856452 h 1509906"/>
                  <a:gd name="connsiteX243" fmla="*/ 417759 w 1034979"/>
                  <a:gd name="connsiteY243" fmla="*/ 877407 h 1509906"/>
                  <a:gd name="connsiteX244" fmla="*/ 421569 w 1034979"/>
                  <a:gd name="connsiteY244" fmla="*/ 883122 h 1509906"/>
                  <a:gd name="connsiteX245" fmla="*/ 425379 w 1034979"/>
                  <a:gd name="connsiteY245" fmla="*/ 894552 h 1509906"/>
                  <a:gd name="connsiteX246" fmla="*/ 423474 w 1034979"/>
                  <a:gd name="connsiteY246" fmla="*/ 921222 h 1509906"/>
                  <a:gd name="connsiteX247" fmla="*/ 417759 w 1034979"/>
                  <a:gd name="connsiteY247" fmla="*/ 923127 h 1509906"/>
                  <a:gd name="connsiteX248" fmla="*/ 412044 w 1034979"/>
                  <a:gd name="connsiteY248" fmla="*/ 926937 h 1509906"/>
                  <a:gd name="connsiteX249" fmla="*/ 421569 w 1034979"/>
                  <a:gd name="connsiteY249"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56774 w 1034979"/>
                  <a:gd name="connsiteY22" fmla="*/ 909792 h 1509906"/>
                  <a:gd name="connsiteX23" fmla="*/ 145344 w 1034979"/>
                  <a:gd name="connsiteY23" fmla="*/ 905982 h 1509906"/>
                  <a:gd name="connsiteX24" fmla="*/ 139629 w 1034979"/>
                  <a:gd name="connsiteY24" fmla="*/ 902172 h 1509906"/>
                  <a:gd name="connsiteX25" fmla="*/ 133914 w 1034979"/>
                  <a:gd name="connsiteY25" fmla="*/ 900267 h 1509906"/>
                  <a:gd name="connsiteX26" fmla="*/ 116769 w 1034979"/>
                  <a:gd name="connsiteY26" fmla="*/ 896457 h 1509906"/>
                  <a:gd name="connsiteX27" fmla="*/ 111054 w 1034979"/>
                  <a:gd name="connsiteY27" fmla="*/ 890742 h 1509906"/>
                  <a:gd name="connsiteX28" fmla="*/ 101529 w 1034979"/>
                  <a:gd name="connsiteY28" fmla="*/ 873597 h 1509906"/>
                  <a:gd name="connsiteX29" fmla="*/ 84384 w 1034979"/>
                  <a:gd name="connsiteY29" fmla="*/ 865977 h 1509906"/>
                  <a:gd name="connsiteX30" fmla="*/ 78669 w 1034979"/>
                  <a:gd name="connsiteY30" fmla="*/ 864072 h 1509906"/>
                  <a:gd name="connsiteX31" fmla="*/ 59619 w 1034979"/>
                  <a:gd name="connsiteY31" fmla="*/ 867882 h 1509906"/>
                  <a:gd name="connsiteX32" fmla="*/ 53904 w 1034979"/>
                  <a:gd name="connsiteY32" fmla="*/ 871692 h 1509906"/>
                  <a:gd name="connsiteX33" fmla="*/ 50094 w 1034979"/>
                  <a:gd name="connsiteY33" fmla="*/ 877407 h 1509906"/>
                  <a:gd name="connsiteX34" fmla="*/ 46284 w 1034979"/>
                  <a:gd name="connsiteY34" fmla="*/ 888837 h 1509906"/>
                  <a:gd name="connsiteX35" fmla="*/ 50094 w 1034979"/>
                  <a:gd name="connsiteY35" fmla="*/ 926937 h 1509906"/>
                  <a:gd name="connsiteX36" fmla="*/ 53904 w 1034979"/>
                  <a:gd name="connsiteY36" fmla="*/ 932652 h 1509906"/>
                  <a:gd name="connsiteX37" fmla="*/ 59619 w 1034979"/>
                  <a:gd name="connsiteY37" fmla="*/ 936462 h 1509906"/>
                  <a:gd name="connsiteX38" fmla="*/ 63429 w 1034979"/>
                  <a:gd name="connsiteY38" fmla="*/ 942177 h 1509906"/>
                  <a:gd name="connsiteX39" fmla="*/ 80574 w 1034979"/>
                  <a:gd name="connsiteY39" fmla="*/ 951702 h 1509906"/>
                  <a:gd name="connsiteX40" fmla="*/ 103434 w 1034979"/>
                  <a:gd name="connsiteY40" fmla="*/ 953607 h 1509906"/>
                  <a:gd name="connsiteX41" fmla="*/ 124389 w 1034979"/>
                  <a:gd name="connsiteY41" fmla="*/ 959322 h 1509906"/>
                  <a:gd name="connsiteX42" fmla="*/ 130104 w 1034979"/>
                  <a:gd name="connsiteY42" fmla="*/ 961227 h 1509906"/>
                  <a:gd name="connsiteX43" fmla="*/ 135819 w 1034979"/>
                  <a:gd name="connsiteY43" fmla="*/ 966942 h 1509906"/>
                  <a:gd name="connsiteX44" fmla="*/ 143439 w 1034979"/>
                  <a:gd name="connsiteY44" fmla="*/ 968847 h 1509906"/>
                  <a:gd name="connsiteX45" fmla="*/ 166299 w 1034979"/>
                  <a:gd name="connsiteY45" fmla="*/ 972657 h 1509906"/>
                  <a:gd name="connsiteX46" fmla="*/ 191064 w 1034979"/>
                  <a:gd name="connsiteY46" fmla="*/ 978372 h 1509906"/>
                  <a:gd name="connsiteX47" fmla="*/ 208209 w 1034979"/>
                  <a:gd name="connsiteY47" fmla="*/ 984087 h 1509906"/>
                  <a:gd name="connsiteX48" fmla="*/ 213924 w 1034979"/>
                  <a:gd name="connsiteY48" fmla="*/ 985992 h 1509906"/>
                  <a:gd name="connsiteX49" fmla="*/ 229164 w 1034979"/>
                  <a:gd name="connsiteY49" fmla="*/ 989802 h 1509906"/>
                  <a:gd name="connsiteX50" fmla="*/ 248214 w 1034979"/>
                  <a:gd name="connsiteY50" fmla="*/ 995517 h 1509906"/>
                  <a:gd name="connsiteX51" fmla="*/ 253929 w 1034979"/>
                  <a:gd name="connsiteY51" fmla="*/ 999327 h 1509906"/>
                  <a:gd name="connsiteX52" fmla="*/ 267264 w 1034979"/>
                  <a:gd name="connsiteY52" fmla="*/ 1014567 h 1509906"/>
                  <a:gd name="connsiteX53" fmla="*/ 272979 w 1034979"/>
                  <a:gd name="connsiteY53" fmla="*/ 1033617 h 1509906"/>
                  <a:gd name="connsiteX54" fmla="*/ 274884 w 1034979"/>
                  <a:gd name="connsiteY54" fmla="*/ 1039332 h 1509906"/>
                  <a:gd name="connsiteX55" fmla="*/ 276789 w 1034979"/>
                  <a:gd name="connsiteY55" fmla="*/ 1045047 h 1509906"/>
                  <a:gd name="connsiteX56" fmla="*/ 278694 w 1034979"/>
                  <a:gd name="connsiteY56" fmla="*/ 1069812 h 1509906"/>
                  <a:gd name="connsiteX57" fmla="*/ 280599 w 1034979"/>
                  <a:gd name="connsiteY57" fmla="*/ 1075527 h 1509906"/>
                  <a:gd name="connsiteX58" fmla="*/ 278694 w 1034979"/>
                  <a:gd name="connsiteY58" fmla="*/ 1094577 h 1509906"/>
                  <a:gd name="connsiteX59" fmla="*/ 276789 w 1034979"/>
                  <a:gd name="connsiteY59" fmla="*/ 1104102 h 1509906"/>
                  <a:gd name="connsiteX60" fmla="*/ 263454 w 1034979"/>
                  <a:gd name="connsiteY60" fmla="*/ 1117437 h 1509906"/>
                  <a:gd name="connsiteX61" fmla="*/ 252024 w 1034979"/>
                  <a:gd name="connsiteY61" fmla="*/ 1125057 h 1509906"/>
                  <a:gd name="connsiteX62" fmla="*/ 240594 w 1034979"/>
                  <a:gd name="connsiteY62" fmla="*/ 1128867 h 1509906"/>
                  <a:gd name="connsiteX63" fmla="*/ 126294 w 1034979"/>
                  <a:gd name="connsiteY63" fmla="*/ 1128867 h 1509906"/>
                  <a:gd name="connsiteX64" fmla="*/ 120579 w 1034979"/>
                  <a:gd name="connsiteY64" fmla="*/ 1130772 h 1509906"/>
                  <a:gd name="connsiteX65" fmla="*/ 105339 w 1034979"/>
                  <a:gd name="connsiteY65" fmla="*/ 1132677 h 1509906"/>
                  <a:gd name="connsiteX66" fmla="*/ 88194 w 1034979"/>
                  <a:gd name="connsiteY66" fmla="*/ 1138392 h 1509906"/>
                  <a:gd name="connsiteX67" fmla="*/ 82479 w 1034979"/>
                  <a:gd name="connsiteY67" fmla="*/ 1140297 h 1509906"/>
                  <a:gd name="connsiteX68" fmla="*/ 76764 w 1034979"/>
                  <a:gd name="connsiteY68" fmla="*/ 1144107 h 1509906"/>
                  <a:gd name="connsiteX69" fmla="*/ 65334 w 1034979"/>
                  <a:gd name="connsiteY69" fmla="*/ 1146012 h 1509906"/>
                  <a:gd name="connsiteX70" fmla="*/ 27234 w 1034979"/>
                  <a:gd name="connsiteY70" fmla="*/ 1147917 h 1509906"/>
                  <a:gd name="connsiteX71" fmla="*/ 15804 w 1034979"/>
                  <a:gd name="connsiteY71" fmla="*/ 1153632 h 1509906"/>
                  <a:gd name="connsiteX72" fmla="*/ 6279 w 1034979"/>
                  <a:gd name="connsiteY72" fmla="*/ 1163157 h 1509906"/>
                  <a:gd name="connsiteX73" fmla="*/ 4374 w 1034979"/>
                  <a:gd name="connsiteY73" fmla="*/ 1168872 h 1509906"/>
                  <a:gd name="connsiteX74" fmla="*/ 564 w 1034979"/>
                  <a:gd name="connsiteY74" fmla="*/ 1174587 h 1509906"/>
                  <a:gd name="connsiteX75" fmla="*/ 6279 w 1034979"/>
                  <a:gd name="connsiteY75" fmla="*/ 1206972 h 1509906"/>
                  <a:gd name="connsiteX76" fmla="*/ 11994 w 1034979"/>
                  <a:gd name="connsiteY76" fmla="*/ 1210782 h 1509906"/>
                  <a:gd name="connsiteX77" fmla="*/ 17709 w 1034979"/>
                  <a:gd name="connsiteY77" fmla="*/ 1212687 h 1509906"/>
                  <a:gd name="connsiteX78" fmla="*/ 145344 w 1034979"/>
                  <a:gd name="connsiteY78" fmla="*/ 1210782 h 1509906"/>
                  <a:gd name="connsiteX79" fmla="*/ 152964 w 1034979"/>
                  <a:gd name="connsiteY79" fmla="*/ 1208877 h 1509906"/>
                  <a:gd name="connsiteX80" fmla="*/ 303459 w 1034979"/>
                  <a:gd name="connsiteY80" fmla="*/ 1203162 h 1509906"/>
                  <a:gd name="connsiteX81" fmla="*/ 318699 w 1034979"/>
                  <a:gd name="connsiteY81" fmla="*/ 1210782 h 1509906"/>
                  <a:gd name="connsiteX82" fmla="*/ 330129 w 1034979"/>
                  <a:gd name="connsiteY82" fmla="*/ 1216497 h 1509906"/>
                  <a:gd name="connsiteX83" fmla="*/ 333939 w 1034979"/>
                  <a:gd name="connsiteY83" fmla="*/ 1222212 h 1509906"/>
                  <a:gd name="connsiteX84" fmla="*/ 339654 w 1034979"/>
                  <a:gd name="connsiteY84" fmla="*/ 1224117 h 1509906"/>
                  <a:gd name="connsiteX85" fmla="*/ 351084 w 1034979"/>
                  <a:gd name="connsiteY85" fmla="*/ 1231737 h 1509906"/>
                  <a:gd name="connsiteX86" fmla="*/ 356799 w 1034979"/>
                  <a:gd name="connsiteY86" fmla="*/ 1235547 h 1509906"/>
                  <a:gd name="connsiteX87" fmla="*/ 360609 w 1034979"/>
                  <a:gd name="connsiteY87" fmla="*/ 1241262 h 1509906"/>
                  <a:gd name="connsiteX88" fmla="*/ 366324 w 1034979"/>
                  <a:gd name="connsiteY88" fmla="*/ 1252692 h 1509906"/>
                  <a:gd name="connsiteX89" fmla="*/ 362514 w 1034979"/>
                  <a:gd name="connsiteY89" fmla="*/ 1279362 h 1509906"/>
                  <a:gd name="connsiteX90" fmla="*/ 358704 w 1034979"/>
                  <a:gd name="connsiteY90" fmla="*/ 1285077 h 1509906"/>
                  <a:gd name="connsiteX91" fmla="*/ 356799 w 1034979"/>
                  <a:gd name="connsiteY91" fmla="*/ 1290792 h 1509906"/>
                  <a:gd name="connsiteX92" fmla="*/ 352989 w 1034979"/>
                  <a:gd name="connsiteY92" fmla="*/ 1296507 h 1509906"/>
                  <a:gd name="connsiteX93" fmla="*/ 351084 w 1034979"/>
                  <a:gd name="connsiteY93" fmla="*/ 1302222 h 1509906"/>
                  <a:gd name="connsiteX94" fmla="*/ 347274 w 1034979"/>
                  <a:gd name="connsiteY94" fmla="*/ 1307937 h 1509906"/>
                  <a:gd name="connsiteX95" fmla="*/ 330129 w 1034979"/>
                  <a:gd name="connsiteY95" fmla="*/ 1374612 h 1509906"/>
                  <a:gd name="connsiteX96" fmla="*/ 328224 w 1034979"/>
                  <a:gd name="connsiteY96" fmla="*/ 1426047 h 1509906"/>
                  <a:gd name="connsiteX97" fmla="*/ 330129 w 1034979"/>
                  <a:gd name="connsiteY97" fmla="*/ 1450812 h 1509906"/>
                  <a:gd name="connsiteX98" fmla="*/ 332034 w 1034979"/>
                  <a:gd name="connsiteY98" fmla="*/ 1456527 h 1509906"/>
                  <a:gd name="connsiteX99" fmla="*/ 335844 w 1034979"/>
                  <a:gd name="connsiteY99" fmla="*/ 1460337 h 1509906"/>
                  <a:gd name="connsiteX100" fmla="*/ 364419 w 1034979"/>
                  <a:gd name="connsiteY100" fmla="*/ 1506057 h 1509906"/>
                  <a:gd name="connsiteX101" fmla="*/ 387279 w 1034979"/>
                  <a:gd name="connsiteY101" fmla="*/ 1507962 h 1509906"/>
                  <a:gd name="connsiteX102" fmla="*/ 392994 w 1034979"/>
                  <a:gd name="connsiteY102" fmla="*/ 1502247 h 1509906"/>
                  <a:gd name="connsiteX103" fmla="*/ 394899 w 1034979"/>
                  <a:gd name="connsiteY103" fmla="*/ 1490817 h 1509906"/>
                  <a:gd name="connsiteX104" fmla="*/ 396804 w 1034979"/>
                  <a:gd name="connsiteY104" fmla="*/ 1485102 h 1509906"/>
                  <a:gd name="connsiteX105" fmla="*/ 398709 w 1034979"/>
                  <a:gd name="connsiteY105" fmla="*/ 1467957 h 1509906"/>
                  <a:gd name="connsiteX106" fmla="*/ 400614 w 1034979"/>
                  <a:gd name="connsiteY106" fmla="*/ 1454622 h 1509906"/>
                  <a:gd name="connsiteX107" fmla="*/ 404424 w 1034979"/>
                  <a:gd name="connsiteY107" fmla="*/ 1397472 h 1509906"/>
                  <a:gd name="connsiteX108" fmla="*/ 410139 w 1034979"/>
                  <a:gd name="connsiteY108" fmla="*/ 1386042 h 1509906"/>
                  <a:gd name="connsiteX109" fmla="*/ 413949 w 1034979"/>
                  <a:gd name="connsiteY109" fmla="*/ 1372707 h 1509906"/>
                  <a:gd name="connsiteX110" fmla="*/ 415854 w 1034979"/>
                  <a:gd name="connsiteY110" fmla="*/ 1366992 h 1509906"/>
                  <a:gd name="connsiteX111" fmla="*/ 417759 w 1034979"/>
                  <a:gd name="connsiteY111" fmla="*/ 1353657 h 1509906"/>
                  <a:gd name="connsiteX112" fmla="*/ 421569 w 1034979"/>
                  <a:gd name="connsiteY112" fmla="*/ 1342227 h 1509906"/>
                  <a:gd name="connsiteX113" fmla="*/ 427284 w 1034979"/>
                  <a:gd name="connsiteY113" fmla="*/ 1328892 h 1509906"/>
                  <a:gd name="connsiteX114" fmla="*/ 436809 w 1034979"/>
                  <a:gd name="connsiteY114" fmla="*/ 1317462 h 1509906"/>
                  <a:gd name="connsiteX115" fmla="*/ 450144 w 1034979"/>
                  <a:gd name="connsiteY115" fmla="*/ 1302222 h 1509906"/>
                  <a:gd name="connsiteX116" fmla="*/ 457764 w 1034979"/>
                  <a:gd name="connsiteY116" fmla="*/ 1290792 h 1509906"/>
                  <a:gd name="connsiteX117" fmla="*/ 461574 w 1034979"/>
                  <a:gd name="connsiteY117" fmla="*/ 1279362 h 1509906"/>
                  <a:gd name="connsiteX118" fmla="*/ 465384 w 1034979"/>
                  <a:gd name="connsiteY118" fmla="*/ 1264122 h 1509906"/>
                  <a:gd name="connsiteX119" fmla="*/ 467289 w 1034979"/>
                  <a:gd name="connsiteY119" fmla="*/ 1258407 h 1509906"/>
                  <a:gd name="connsiteX120" fmla="*/ 507294 w 1034979"/>
                  <a:gd name="connsiteY120" fmla="*/ 1252692 h 1509906"/>
                  <a:gd name="connsiteX121" fmla="*/ 535869 w 1034979"/>
                  <a:gd name="connsiteY121" fmla="*/ 1243167 h 1509906"/>
                  <a:gd name="connsiteX122" fmla="*/ 541584 w 1034979"/>
                  <a:gd name="connsiteY122" fmla="*/ 1241262 h 1509906"/>
                  <a:gd name="connsiteX123" fmla="*/ 547299 w 1034979"/>
                  <a:gd name="connsiteY123" fmla="*/ 1239357 h 1509906"/>
                  <a:gd name="connsiteX124" fmla="*/ 554919 w 1034979"/>
                  <a:gd name="connsiteY124" fmla="*/ 1237452 h 1509906"/>
                  <a:gd name="connsiteX125" fmla="*/ 573969 w 1034979"/>
                  <a:gd name="connsiteY125" fmla="*/ 1229832 h 1509906"/>
                  <a:gd name="connsiteX126" fmla="*/ 585399 w 1034979"/>
                  <a:gd name="connsiteY126" fmla="*/ 1226022 h 1509906"/>
                  <a:gd name="connsiteX127" fmla="*/ 720654 w 1034979"/>
                  <a:gd name="connsiteY127" fmla="*/ 1309842 h 1509906"/>
                  <a:gd name="connsiteX128" fmla="*/ 733989 w 1034979"/>
                  <a:gd name="connsiteY128" fmla="*/ 1319367 h 1509906"/>
                  <a:gd name="connsiteX129" fmla="*/ 743514 w 1034979"/>
                  <a:gd name="connsiteY129" fmla="*/ 1321272 h 1509906"/>
                  <a:gd name="connsiteX130" fmla="*/ 749229 w 1034979"/>
                  <a:gd name="connsiteY130" fmla="*/ 1323177 h 1509906"/>
                  <a:gd name="connsiteX131" fmla="*/ 762564 w 1034979"/>
                  <a:gd name="connsiteY131" fmla="*/ 1328892 h 1509906"/>
                  <a:gd name="connsiteX132" fmla="*/ 777804 w 1034979"/>
                  <a:gd name="connsiteY132" fmla="*/ 1326987 h 1509906"/>
                  <a:gd name="connsiteX133" fmla="*/ 789234 w 1034979"/>
                  <a:gd name="connsiteY133" fmla="*/ 1321272 h 1509906"/>
                  <a:gd name="connsiteX134" fmla="*/ 794949 w 1034979"/>
                  <a:gd name="connsiteY134" fmla="*/ 1319367 h 1509906"/>
                  <a:gd name="connsiteX135" fmla="*/ 802569 w 1034979"/>
                  <a:gd name="connsiteY135" fmla="*/ 1302222 h 1509906"/>
                  <a:gd name="connsiteX136" fmla="*/ 800664 w 1034979"/>
                  <a:gd name="connsiteY136" fmla="*/ 1277457 h 1509906"/>
                  <a:gd name="connsiteX137" fmla="*/ 798759 w 1034979"/>
                  <a:gd name="connsiteY137" fmla="*/ 1271742 h 1509906"/>
                  <a:gd name="connsiteX138" fmla="*/ 796854 w 1034979"/>
                  <a:gd name="connsiteY138" fmla="*/ 1264122 h 1509906"/>
                  <a:gd name="connsiteX139" fmla="*/ 783519 w 1034979"/>
                  <a:gd name="connsiteY139" fmla="*/ 1246977 h 1509906"/>
                  <a:gd name="connsiteX140" fmla="*/ 773994 w 1034979"/>
                  <a:gd name="connsiteY140" fmla="*/ 1241262 h 1509906"/>
                  <a:gd name="connsiteX141" fmla="*/ 648264 w 1034979"/>
                  <a:gd name="connsiteY141" fmla="*/ 1149822 h 1509906"/>
                  <a:gd name="connsiteX142" fmla="*/ 644454 w 1034979"/>
                  <a:gd name="connsiteY142" fmla="*/ 1132677 h 1509906"/>
                  <a:gd name="connsiteX143" fmla="*/ 646359 w 1034979"/>
                  <a:gd name="connsiteY143" fmla="*/ 1125057 h 1509906"/>
                  <a:gd name="connsiteX144" fmla="*/ 650169 w 1034979"/>
                  <a:gd name="connsiteY144" fmla="*/ 1107912 h 1509906"/>
                  <a:gd name="connsiteX145" fmla="*/ 653979 w 1034979"/>
                  <a:gd name="connsiteY145" fmla="*/ 1102197 h 1509906"/>
                  <a:gd name="connsiteX146" fmla="*/ 655884 w 1034979"/>
                  <a:gd name="connsiteY146" fmla="*/ 1096482 h 1509906"/>
                  <a:gd name="connsiteX147" fmla="*/ 661599 w 1034979"/>
                  <a:gd name="connsiteY147" fmla="*/ 1094577 h 1509906"/>
                  <a:gd name="connsiteX148" fmla="*/ 671124 w 1034979"/>
                  <a:gd name="connsiteY148" fmla="*/ 1083147 h 1509906"/>
                  <a:gd name="connsiteX149" fmla="*/ 724464 w 1034979"/>
                  <a:gd name="connsiteY149" fmla="*/ 1075527 h 1509906"/>
                  <a:gd name="connsiteX150" fmla="*/ 842574 w 1034979"/>
                  <a:gd name="connsiteY150" fmla="*/ 1077432 h 1509906"/>
                  <a:gd name="connsiteX151" fmla="*/ 871149 w 1034979"/>
                  <a:gd name="connsiteY151" fmla="*/ 1079337 h 1509906"/>
                  <a:gd name="connsiteX152" fmla="*/ 899724 w 1034979"/>
                  <a:gd name="connsiteY152" fmla="*/ 1085052 h 1509906"/>
                  <a:gd name="connsiteX153" fmla="*/ 922584 w 1034979"/>
                  <a:gd name="connsiteY153" fmla="*/ 1088862 h 1509906"/>
                  <a:gd name="connsiteX154" fmla="*/ 951159 w 1034979"/>
                  <a:gd name="connsiteY154" fmla="*/ 1094577 h 1509906"/>
                  <a:gd name="connsiteX155" fmla="*/ 956874 w 1034979"/>
                  <a:gd name="connsiteY155" fmla="*/ 1094577 h 1509906"/>
                  <a:gd name="connsiteX156" fmla="*/ 1002594 w 1034979"/>
                  <a:gd name="connsiteY156" fmla="*/ 1092672 h 1509906"/>
                  <a:gd name="connsiteX157" fmla="*/ 1031169 w 1034979"/>
                  <a:gd name="connsiteY157" fmla="*/ 1085052 h 1509906"/>
                  <a:gd name="connsiteX158" fmla="*/ 1034979 w 1034979"/>
                  <a:gd name="connsiteY158" fmla="*/ 1079337 h 1509906"/>
                  <a:gd name="connsiteX159" fmla="*/ 1033074 w 1034979"/>
                  <a:gd name="connsiteY159" fmla="*/ 1060287 h 1509906"/>
                  <a:gd name="connsiteX160" fmla="*/ 1027359 w 1034979"/>
                  <a:gd name="connsiteY160" fmla="*/ 1056477 h 1509906"/>
                  <a:gd name="connsiteX161" fmla="*/ 1012119 w 1034979"/>
                  <a:gd name="connsiteY161" fmla="*/ 1054572 h 1509906"/>
                  <a:gd name="connsiteX162" fmla="*/ 1006404 w 1034979"/>
                  <a:gd name="connsiteY162" fmla="*/ 1052667 h 1509906"/>
                  <a:gd name="connsiteX163" fmla="*/ 998784 w 1034979"/>
                  <a:gd name="connsiteY163" fmla="*/ 1050762 h 1509906"/>
                  <a:gd name="connsiteX164" fmla="*/ 987354 w 1034979"/>
                  <a:gd name="connsiteY164" fmla="*/ 1043142 h 1509906"/>
                  <a:gd name="connsiteX165" fmla="*/ 975924 w 1034979"/>
                  <a:gd name="connsiteY165" fmla="*/ 1039332 h 1509906"/>
                  <a:gd name="connsiteX166" fmla="*/ 970209 w 1034979"/>
                  <a:gd name="connsiteY166" fmla="*/ 1037427 h 1509906"/>
                  <a:gd name="connsiteX167" fmla="*/ 962589 w 1034979"/>
                  <a:gd name="connsiteY167" fmla="*/ 1035522 h 1509906"/>
                  <a:gd name="connsiteX168" fmla="*/ 956874 w 1034979"/>
                  <a:gd name="connsiteY168" fmla="*/ 1033617 h 1509906"/>
                  <a:gd name="connsiteX169" fmla="*/ 935919 w 1034979"/>
                  <a:gd name="connsiteY169" fmla="*/ 1027902 h 1509906"/>
                  <a:gd name="connsiteX170" fmla="*/ 930204 w 1034979"/>
                  <a:gd name="connsiteY170" fmla="*/ 1025997 h 1509906"/>
                  <a:gd name="connsiteX171" fmla="*/ 825429 w 1034979"/>
                  <a:gd name="connsiteY171" fmla="*/ 1027902 h 1509906"/>
                  <a:gd name="connsiteX172" fmla="*/ 819714 w 1034979"/>
                  <a:gd name="connsiteY172" fmla="*/ 1029807 h 1509906"/>
                  <a:gd name="connsiteX173" fmla="*/ 730179 w 1034979"/>
                  <a:gd name="connsiteY173" fmla="*/ 1031712 h 1509906"/>
                  <a:gd name="connsiteX174" fmla="*/ 716844 w 1034979"/>
                  <a:gd name="connsiteY174" fmla="*/ 1035522 h 1509906"/>
                  <a:gd name="connsiteX175" fmla="*/ 695889 w 1034979"/>
                  <a:gd name="connsiteY175" fmla="*/ 1037427 h 1509906"/>
                  <a:gd name="connsiteX176" fmla="*/ 669219 w 1034979"/>
                  <a:gd name="connsiteY176" fmla="*/ 1039332 h 1509906"/>
                  <a:gd name="connsiteX177" fmla="*/ 669219 w 1034979"/>
                  <a:gd name="connsiteY177" fmla="*/ 1039332 h 1509906"/>
                  <a:gd name="connsiteX178" fmla="*/ 646359 w 1034979"/>
                  <a:gd name="connsiteY178" fmla="*/ 1043142 h 1509906"/>
                  <a:gd name="connsiteX179" fmla="*/ 642549 w 1034979"/>
                  <a:gd name="connsiteY179" fmla="*/ 1031712 h 1509906"/>
                  <a:gd name="connsiteX180" fmla="*/ 640644 w 1034979"/>
                  <a:gd name="connsiteY180" fmla="*/ 1025997 h 1509906"/>
                  <a:gd name="connsiteX181" fmla="*/ 642549 w 1034979"/>
                  <a:gd name="connsiteY181" fmla="*/ 1008852 h 1509906"/>
                  <a:gd name="connsiteX182" fmla="*/ 644454 w 1034979"/>
                  <a:gd name="connsiteY182" fmla="*/ 1003137 h 1509906"/>
                  <a:gd name="connsiteX183" fmla="*/ 661599 w 1034979"/>
                  <a:gd name="connsiteY183" fmla="*/ 993612 h 1509906"/>
                  <a:gd name="connsiteX184" fmla="*/ 673029 w 1034979"/>
                  <a:gd name="connsiteY184" fmla="*/ 985992 h 1509906"/>
                  <a:gd name="connsiteX185" fmla="*/ 674934 w 1034979"/>
                  <a:gd name="connsiteY185" fmla="*/ 980277 h 1509906"/>
                  <a:gd name="connsiteX186" fmla="*/ 680649 w 1034979"/>
                  <a:gd name="connsiteY186" fmla="*/ 978372 h 1509906"/>
                  <a:gd name="connsiteX187" fmla="*/ 686364 w 1034979"/>
                  <a:gd name="connsiteY187" fmla="*/ 974562 h 1509906"/>
                  <a:gd name="connsiteX188" fmla="*/ 695889 w 1034979"/>
                  <a:gd name="connsiteY188" fmla="*/ 965037 h 1509906"/>
                  <a:gd name="connsiteX189" fmla="*/ 705414 w 1034979"/>
                  <a:gd name="connsiteY189" fmla="*/ 953607 h 1509906"/>
                  <a:gd name="connsiteX190" fmla="*/ 716844 w 1034979"/>
                  <a:gd name="connsiteY190" fmla="*/ 945987 h 1509906"/>
                  <a:gd name="connsiteX191" fmla="*/ 732084 w 1034979"/>
                  <a:gd name="connsiteY191" fmla="*/ 932652 h 1509906"/>
                  <a:gd name="connsiteX192" fmla="*/ 741609 w 1034979"/>
                  <a:gd name="connsiteY192" fmla="*/ 921222 h 1509906"/>
                  <a:gd name="connsiteX193" fmla="*/ 753039 w 1034979"/>
                  <a:gd name="connsiteY193" fmla="*/ 911697 h 1509906"/>
                  <a:gd name="connsiteX194" fmla="*/ 758754 w 1034979"/>
                  <a:gd name="connsiteY194" fmla="*/ 900267 h 1509906"/>
                  <a:gd name="connsiteX195" fmla="*/ 760659 w 1034979"/>
                  <a:gd name="connsiteY195" fmla="*/ 894552 h 1509906"/>
                  <a:gd name="connsiteX196" fmla="*/ 766374 w 1034979"/>
                  <a:gd name="connsiteY196" fmla="*/ 883122 h 1509906"/>
                  <a:gd name="connsiteX197" fmla="*/ 764469 w 1034979"/>
                  <a:gd name="connsiteY197" fmla="*/ 867882 h 1509906"/>
                  <a:gd name="connsiteX198" fmla="*/ 758754 w 1034979"/>
                  <a:gd name="connsiteY198" fmla="*/ 865977 h 1509906"/>
                  <a:gd name="connsiteX199" fmla="*/ 737799 w 1034979"/>
                  <a:gd name="connsiteY199" fmla="*/ 867882 h 1509906"/>
                  <a:gd name="connsiteX200" fmla="*/ 732084 w 1034979"/>
                  <a:gd name="connsiteY200" fmla="*/ 871692 h 1509906"/>
                  <a:gd name="connsiteX201" fmla="*/ 720654 w 1034979"/>
                  <a:gd name="connsiteY201" fmla="*/ 875502 h 1509906"/>
                  <a:gd name="connsiteX202" fmla="*/ 716844 w 1034979"/>
                  <a:gd name="connsiteY202" fmla="*/ 881217 h 1509906"/>
                  <a:gd name="connsiteX203" fmla="*/ 711129 w 1034979"/>
                  <a:gd name="connsiteY203" fmla="*/ 883122 h 1509906"/>
                  <a:gd name="connsiteX204" fmla="*/ 705414 w 1034979"/>
                  <a:gd name="connsiteY204" fmla="*/ 886932 h 1509906"/>
                  <a:gd name="connsiteX205" fmla="*/ 699699 w 1034979"/>
                  <a:gd name="connsiteY205" fmla="*/ 892647 h 1509906"/>
                  <a:gd name="connsiteX206" fmla="*/ 692079 w 1034979"/>
                  <a:gd name="connsiteY206" fmla="*/ 896457 h 1509906"/>
                  <a:gd name="connsiteX207" fmla="*/ 650169 w 1034979"/>
                  <a:gd name="connsiteY207" fmla="*/ 925032 h 1509906"/>
                  <a:gd name="connsiteX208" fmla="*/ 636834 w 1034979"/>
                  <a:gd name="connsiteY208" fmla="*/ 936462 h 1509906"/>
                  <a:gd name="connsiteX209" fmla="*/ 627309 w 1034979"/>
                  <a:gd name="connsiteY209" fmla="*/ 953607 h 1509906"/>
                  <a:gd name="connsiteX210" fmla="*/ 602544 w 1034979"/>
                  <a:gd name="connsiteY210" fmla="*/ 959322 h 1509906"/>
                  <a:gd name="connsiteX211" fmla="*/ 589209 w 1034979"/>
                  <a:gd name="connsiteY211" fmla="*/ 963132 h 1509906"/>
                  <a:gd name="connsiteX212" fmla="*/ 573969 w 1034979"/>
                  <a:gd name="connsiteY212" fmla="*/ 961227 h 1509906"/>
                  <a:gd name="connsiteX213" fmla="*/ 562539 w 1034979"/>
                  <a:gd name="connsiteY213" fmla="*/ 957417 h 1509906"/>
                  <a:gd name="connsiteX214" fmla="*/ 551109 w 1034979"/>
                  <a:gd name="connsiteY214" fmla="*/ 953607 h 1509906"/>
                  <a:gd name="connsiteX215" fmla="*/ 539679 w 1034979"/>
                  <a:gd name="connsiteY215" fmla="*/ 949797 h 1509906"/>
                  <a:gd name="connsiteX216" fmla="*/ 533964 w 1034979"/>
                  <a:gd name="connsiteY216" fmla="*/ 947892 h 1509906"/>
                  <a:gd name="connsiteX217" fmla="*/ 528249 w 1034979"/>
                  <a:gd name="connsiteY217" fmla="*/ 944082 h 1509906"/>
                  <a:gd name="connsiteX218" fmla="*/ 516819 w 1034979"/>
                  <a:gd name="connsiteY218" fmla="*/ 938367 h 1509906"/>
                  <a:gd name="connsiteX219" fmla="*/ 509199 w 1034979"/>
                  <a:gd name="connsiteY219" fmla="*/ 926937 h 1509906"/>
                  <a:gd name="connsiteX220" fmla="*/ 505389 w 1034979"/>
                  <a:gd name="connsiteY220" fmla="*/ 905982 h 1509906"/>
                  <a:gd name="connsiteX221" fmla="*/ 507294 w 1034979"/>
                  <a:gd name="connsiteY221" fmla="*/ 841212 h 1509906"/>
                  <a:gd name="connsiteX222" fmla="*/ 513009 w 1034979"/>
                  <a:gd name="connsiteY222" fmla="*/ 827877 h 1509906"/>
                  <a:gd name="connsiteX223" fmla="*/ 503484 w 1034979"/>
                  <a:gd name="connsiteY223" fmla="*/ 351627 h 1509906"/>
                  <a:gd name="connsiteX224" fmla="*/ 499674 w 1034979"/>
                  <a:gd name="connsiteY224" fmla="*/ 60162 h 1509906"/>
                  <a:gd name="connsiteX225" fmla="*/ 490149 w 1034979"/>
                  <a:gd name="connsiteY225" fmla="*/ 33492 h 1509906"/>
                  <a:gd name="connsiteX226" fmla="*/ 488244 w 1034979"/>
                  <a:gd name="connsiteY226" fmla="*/ 27777 h 1509906"/>
                  <a:gd name="connsiteX227" fmla="*/ 484434 w 1034979"/>
                  <a:gd name="connsiteY227" fmla="*/ 22062 h 1509906"/>
                  <a:gd name="connsiteX228" fmla="*/ 478719 w 1034979"/>
                  <a:gd name="connsiteY228" fmla="*/ 10632 h 1509906"/>
                  <a:gd name="connsiteX229" fmla="*/ 473004 w 1034979"/>
                  <a:gd name="connsiteY229" fmla="*/ 6822 h 1509906"/>
                  <a:gd name="connsiteX230" fmla="*/ 469194 w 1034979"/>
                  <a:gd name="connsiteY230" fmla="*/ 1107 h 1509906"/>
                  <a:gd name="connsiteX231" fmla="*/ 429189 w 1034979"/>
                  <a:gd name="connsiteY231" fmla="*/ 4917 h 1509906"/>
                  <a:gd name="connsiteX232" fmla="*/ 421569 w 1034979"/>
                  <a:gd name="connsiteY232" fmla="*/ 16347 h 1509906"/>
                  <a:gd name="connsiteX233" fmla="*/ 417759 w 1034979"/>
                  <a:gd name="connsiteY233" fmla="*/ 22062 h 1509906"/>
                  <a:gd name="connsiteX234" fmla="*/ 419664 w 1034979"/>
                  <a:gd name="connsiteY234" fmla="*/ 54447 h 1509906"/>
                  <a:gd name="connsiteX235" fmla="*/ 423474 w 1034979"/>
                  <a:gd name="connsiteY235" fmla="*/ 65877 h 1509906"/>
                  <a:gd name="connsiteX236" fmla="*/ 425379 w 1034979"/>
                  <a:gd name="connsiteY236" fmla="*/ 71592 h 1509906"/>
                  <a:gd name="connsiteX237" fmla="*/ 425379 w 1034979"/>
                  <a:gd name="connsiteY237" fmla="*/ 77307 h 1509906"/>
                  <a:gd name="connsiteX238" fmla="*/ 429189 w 1034979"/>
                  <a:gd name="connsiteY238" fmla="*/ 231612 h 1509906"/>
                  <a:gd name="connsiteX239" fmla="*/ 440619 w 1034979"/>
                  <a:gd name="connsiteY239" fmla="*/ 414492 h 1509906"/>
                  <a:gd name="connsiteX240" fmla="*/ 425379 w 1034979"/>
                  <a:gd name="connsiteY240" fmla="*/ 711672 h 1509906"/>
                  <a:gd name="connsiteX241" fmla="*/ 417759 w 1034979"/>
                  <a:gd name="connsiteY241" fmla="*/ 839307 h 1509906"/>
                  <a:gd name="connsiteX242" fmla="*/ 413949 w 1034979"/>
                  <a:gd name="connsiteY242" fmla="*/ 856452 h 1509906"/>
                  <a:gd name="connsiteX243" fmla="*/ 417759 w 1034979"/>
                  <a:gd name="connsiteY243" fmla="*/ 877407 h 1509906"/>
                  <a:gd name="connsiteX244" fmla="*/ 421569 w 1034979"/>
                  <a:gd name="connsiteY244" fmla="*/ 883122 h 1509906"/>
                  <a:gd name="connsiteX245" fmla="*/ 425379 w 1034979"/>
                  <a:gd name="connsiteY245" fmla="*/ 894552 h 1509906"/>
                  <a:gd name="connsiteX246" fmla="*/ 423474 w 1034979"/>
                  <a:gd name="connsiteY246" fmla="*/ 921222 h 1509906"/>
                  <a:gd name="connsiteX247" fmla="*/ 417759 w 1034979"/>
                  <a:gd name="connsiteY247" fmla="*/ 923127 h 1509906"/>
                  <a:gd name="connsiteX248" fmla="*/ 412044 w 1034979"/>
                  <a:gd name="connsiteY248" fmla="*/ 926937 h 1509906"/>
                  <a:gd name="connsiteX249" fmla="*/ 421569 w 1034979"/>
                  <a:gd name="connsiteY249"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56774 w 1034979"/>
                  <a:gd name="connsiteY22" fmla="*/ 909792 h 1509906"/>
                  <a:gd name="connsiteX23" fmla="*/ 145344 w 1034979"/>
                  <a:gd name="connsiteY23" fmla="*/ 905982 h 1509906"/>
                  <a:gd name="connsiteX24" fmla="*/ 139629 w 1034979"/>
                  <a:gd name="connsiteY24" fmla="*/ 902172 h 1509906"/>
                  <a:gd name="connsiteX25" fmla="*/ 116769 w 1034979"/>
                  <a:gd name="connsiteY25" fmla="*/ 896457 h 1509906"/>
                  <a:gd name="connsiteX26" fmla="*/ 111054 w 1034979"/>
                  <a:gd name="connsiteY26" fmla="*/ 890742 h 1509906"/>
                  <a:gd name="connsiteX27" fmla="*/ 101529 w 1034979"/>
                  <a:gd name="connsiteY27" fmla="*/ 873597 h 1509906"/>
                  <a:gd name="connsiteX28" fmla="*/ 84384 w 1034979"/>
                  <a:gd name="connsiteY28" fmla="*/ 865977 h 1509906"/>
                  <a:gd name="connsiteX29" fmla="*/ 78669 w 1034979"/>
                  <a:gd name="connsiteY29" fmla="*/ 864072 h 1509906"/>
                  <a:gd name="connsiteX30" fmla="*/ 59619 w 1034979"/>
                  <a:gd name="connsiteY30" fmla="*/ 867882 h 1509906"/>
                  <a:gd name="connsiteX31" fmla="*/ 53904 w 1034979"/>
                  <a:gd name="connsiteY31" fmla="*/ 871692 h 1509906"/>
                  <a:gd name="connsiteX32" fmla="*/ 50094 w 1034979"/>
                  <a:gd name="connsiteY32" fmla="*/ 877407 h 1509906"/>
                  <a:gd name="connsiteX33" fmla="*/ 46284 w 1034979"/>
                  <a:gd name="connsiteY33" fmla="*/ 888837 h 1509906"/>
                  <a:gd name="connsiteX34" fmla="*/ 50094 w 1034979"/>
                  <a:gd name="connsiteY34" fmla="*/ 926937 h 1509906"/>
                  <a:gd name="connsiteX35" fmla="*/ 53904 w 1034979"/>
                  <a:gd name="connsiteY35" fmla="*/ 932652 h 1509906"/>
                  <a:gd name="connsiteX36" fmla="*/ 59619 w 1034979"/>
                  <a:gd name="connsiteY36" fmla="*/ 936462 h 1509906"/>
                  <a:gd name="connsiteX37" fmla="*/ 63429 w 1034979"/>
                  <a:gd name="connsiteY37" fmla="*/ 942177 h 1509906"/>
                  <a:gd name="connsiteX38" fmla="*/ 80574 w 1034979"/>
                  <a:gd name="connsiteY38" fmla="*/ 951702 h 1509906"/>
                  <a:gd name="connsiteX39" fmla="*/ 103434 w 1034979"/>
                  <a:gd name="connsiteY39" fmla="*/ 953607 h 1509906"/>
                  <a:gd name="connsiteX40" fmla="*/ 124389 w 1034979"/>
                  <a:gd name="connsiteY40" fmla="*/ 959322 h 1509906"/>
                  <a:gd name="connsiteX41" fmla="*/ 130104 w 1034979"/>
                  <a:gd name="connsiteY41" fmla="*/ 961227 h 1509906"/>
                  <a:gd name="connsiteX42" fmla="*/ 135819 w 1034979"/>
                  <a:gd name="connsiteY42" fmla="*/ 966942 h 1509906"/>
                  <a:gd name="connsiteX43" fmla="*/ 143439 w 1034979"/>
                  <a:gd name="connsiteY43" fmla="*/ 968847 h 1509906"/>
                  <a:gd name="connsiteX44" fmla="*/ 166299 w 1034979"/>
                  <a:gd name="connsiteY44" fmla="*/ 972657 h 1509906"/>
                  <a:gd name="connsiteX45" fmla="*/ 191064 w 1034979"/>
                  <a:gd name="connsiteY45" fmla="*/ 978372 h 1509906"/>
                  <a:gd name="connsiteX46" fmla="*/ 208209 w 1034979"/>
                  <a:gd name="connsiteY46" fmla="*/ 984087 h 1509906"/>
                  <a:gd name="connsiteX47" fmla="*/ 213924 w 1034979"/>
                  <a:gd name="connsiteY47" fmla="*/ 985992 h 1509906"/>
                  <a:gd name="connsiteX48" fmla="*/ 229164 w 1034979"/>
                  <a:gd name="connsiteY48" fmla="*/ 989802 h 1509906"/>
                  <a:gd name="connsiteX49" fmla="*/ 248214 w 1034979"/>
                  <a:gd name="connsiteY49" fmla="*/ 995517 h 1509906"/>
                  <a:gd name="connsiteX50" fmla="*/ 253929 w 1034979"/>
                  <a:gd name="connsiteY50" fmla="*/ 999327 h 1509906"/>
                  <a:gd name="connsiteX51" fmla="*/ 267264 w 1034979"/>
                  <a:gd name="connsiteY51" fmla="*/ 1014567 h 1509906"/>
                  <a:gd name="connsiteX52" fmla="*/ 272979 w 1034979"/>
                  <a:gd name="connsiteY52" fmla="*/ 1033617 h 1509906"/>
                  <a:gd name="connsiteX53" fmla="*/ 274884 w 1034979"/>
                  <a:gd name="connsiteY53" fmla="*/ 1039332 h 1509906"/>
                  <a:gd name="connsiteX54" fmla="*/ 276789 w 1034979"/>
                  <a:gd name="connsiteY54" fmla="*/ 1045047 h 1509906"/>
                  <a:gd name="connsiteX55" fmla="*/ 278694 w 1034979"/>
                  <a:gd name="connsiteY55" fmla="*/ 1069812 h 1509906"/>
                  <a:gd name="connsiteX56" fmla="*/ 280599 w 1034979"/>
                  <a:gd name="connsiteY56" fmla="*/ 1075527 h 1509906"/>
                  <a:gd name="connsiteX57" fmla="*/ 278694 w 1034979"/>
                  <a:gd name="connsiteY57" fmla="*/ 1094577 h 1509906"/>
                  <a:gd name="connsiteX58" fmla="*/ 276789 w 1034979"/>
                  <a:gd name="connsiteY58" fmla="*/ 1104102 h 1509906"/>
                  <a:gd name="connsiteX59" fmla="*/ 263454 w 1034979"/>
                  <a:gd name="connsiteY59" fmla="*/ 1117437 h 1509906"/>
                  <a:gd name="connsiteX60" fmla="*/ 252024 w 1034979"/>
                  <a:gd name="connsiteY60" fmla="*/ 1125057 h 1509906"/>
                  <a:gd name="connsiteX61" fmla="*/ 240594 w 1034979"/>
                  <a:gd name="connsiteY61" fmla="*/ 1128867 h 1509906"/>
                  <a:gd name="connsiteX62" fmla="*/ 126294 w 1034979"/>
                  <a:gd name="connsiteY62" fmla="*/ 1128867 h 1509906"/>
                  <a:gd name="connsiteX63" fmla="*/ 120579 w 1034979"/>
                  <a:gd name="connsiteY63" fmla="*/ 1130772 h 1509906"/>
                  <a:gd name="connsiteX64" fmla="*/ 105339 w 1034979"/>
                  <a:gd name="connsiteY64" fmla="*/ 1132677 h 1509906"/>
                  <a:gd name="connsiteX65" fmla="*/ 88194 w 1034979"/>
                  <a:gd name="connsiteY65" fmla="*/ 1138392 h 1509906"/>
                  <a:gd name="connsiteX66" fmla="*/ 82479 w 1034979"/>
                  <a:gd name="connsiteY66" fmla="*/ 1140297 h 1509906"/>
                  <a:gd name="connsiteX67" fmla="*/ 76764 w 1034979"/>
                  <a:gd name="connsiteY67" fmla="*/ 1144107 h 1509906"/>
                  <a:gd name="connsiteX68" fmla="*/ 65334 w 1034979"/>
                  <a:gd name="connsiteY68" fmla="*/ 1146012 h 1509906"/>
                  <a:gd name="connsiteX69" fmla="*/ 27234 w 1034979"/>
                  <a:gd name="connsiteY69" fmla="*/ 1147917 h 1509906"/>
                  <a:gd name="connsiteX70" fmla="*/ 15804 w 1034979"/>
                  <a:gd name="connsiteY70" fmla="*/ 1153632 h 1509906"/>
                  <a:gd name="connsiteX71" fmla="*/ 6279 w 1034979"/>
                  <a:gd name="connsiteY71" fmla="*/ 1163157 h 1509906"/>
                  <a:gd name="connsiteX72" fmla="*/ 4374 w 1034979"/>
                  <a:gd name="connsiteY72" fmla="*/ 1168872 h 1509906"/>
                  <a:gd name="connsiteX73" fmla="*/ 564 w 1034979"/>
                  <a:gd name="connsiteY73" fmla="*/ 1174587 h 1509906"/>
                  <a:gd name="connsiteX74" fmla="*/ 6279 w 1034979"/>
                  <a:gd name="connsiteY74" fmla="*/ 1206972 h 1509906"/>
                  <a:gd name="connsiteX75" fmla="*/ 11994 w 1034979"/>
                  <a:gd name="connsiteY75" fmla="*/ 1210782 h 1509906"/>
                  <a:gd name="connsiteX76" fmla="*/ 17709 w 1034979"/>
                  <a:gd name="connsiteY76" fmla="*/ 1212687 h 1509906"/>
                  <a:gd name="connsiteX77" fmla="*/ 145344 w 1034979"/>
                  <a:gd name="connsiteY77" fmla="*/ 1210782 h 1509906"/>
                  <a:gd name="connsiteX78" fmla="*/ 152964 w 1034979"/>
                  <a:gd name="connsiteY78" fmla="*/ 1208877 h 1509906"/>
                  <a:gd name="connsiteX79" fmla="*/ 303459 w 1034979"/>
                  <a:gd name="connsiteY79" fmla="*/ 1203162 h 1509906"/>
                  <a:gd name="connsiteX80" fmla="*/ 318699 w 1034979"/>
                  <a:gd name="connsiteY80" fmla="*/ 1210782 h 1509906"/>
                  <a:gd name="connsiteX81" fmla="*/ 330129 w 1034979"/>
                  <a:gd name="connsiteY81" fmla="*/ 1216497 h 1509906"/>
                  <a:gd name="connsiteX82" fmla="*/ 333939 w 1034979"/>
                  <a:gd name="connsiteY82" fmla="*/ 1222212 h 1509906"/>
                  <a:gd name="connsiteX83" fmla="*/ 339654 w 1034979"/>
                  <a:gd name="connsiteY83" fmla="*/ 1224117 h 1509906"/>
                  <a:gd name="connsiteX84" fmla="*/ 351084 w 1034979"/>
                  <a:gd name="connsiteY84" fmla="*/ 1231737 h 1509906"/>
                  <a:gd name="connsiteX85" fmla="*/ 356799 w 1034979"/>
                  <a:gd name="connsiteY85" fmla="*/ 1235547 h 1509906"/>
                  <a:gd name="connsiteX86" fmla="*/ 360609 w 1034979"/>
                  <a:gd name="connsiteY86" fmla="*/ 1241262 h 1509906"/>
                  <a:gd name="connsiteX87" fmla="*/ 366324 w 1034979"/>
                  <a:gd name="connsiteY87" fmla="*/ 1252692 h 1509906"/>
                  <a:gd name="connsiteX88" fmla="*/ 362514 w 1034979"/>
                  <a:gd name="connsiteY88" fmla="*/ 1279362 h 1509906"/>
                  <a:gd name="connsiteX89" fmla="*/ 358704 w 1034979"/>
                  <a:gd name="connsiteY89" fmla="*/ 1285077 h 1509906"/>
                  <a:gd name="connsiteX90" fmla="*/ 356799 w 1034979"/>
                  <a:gd name="connsiteY90" fmla="*/ 1290792 h 1509906"/>
                  <a:gd name="connsiteX91" fmla="*/ 352989 w 1034979"/>
                  <a:gd name="connsiteY91" fmla="*/ 1296507 h 1509906"/>
                  <a:gd name="connsiteX92" fmla="*/ 351084 w 1034979"/>
                  <a:gd name="connsiteY92" fmla="*/ 1302222 h 1509906"/>
                  <a:gd name="connsiteX93" fmla="*/ 347274 w 1034979"/>
                  <a:gd name="connsiteY93" fmla="*/ 1307937 h 1509906"/>
                  <a:gd name="connsiteX94" fmla="*/ 330129 w 1034979"/>
                  <a:gd name="connsiteY94" fmla="*/ 1374612 h 1509906"/>
                  <a:gd name="connsiteX95" fmla="*/ 328224 w 1034979"/>
                  <a:gd name="connsiteY95" fmla="*/ 1426047 h 1509906"/>
                  <a:gd name="connsiteX96" fmla="*/ 330129 w 1034979"/>
                  <a:gd name="connsiteY96" fmla="*/ 1450812 h 1509906"/>
                  <a:gd name="connsiteX97" fmla="*/ 332034 w 1034979"/>
                  <a:gd name="connsiteY97" fmla="*/ 1456527 h 1509906"/>
                  <a:gd name="connsiteX98" fmla="*/ 335844 w 1034979"/>
                  <a:gd name="connsiteY98" fmla="*/ 1460337 h 1509906"/>
                  <a:gd name="connsiteX99" fmla="*/ 364419 w 1034979"/>
                  <a:gd name="connsiteY99" fmla="*/ 1506057 h 1509906"/>
                  <a:gd name="connsiteX100" fmla="*/ 387279 w 1034979"/>
                  <a:gd name="connsiteY100" fmla="*/ 1507962 h 1509906"/>
                  <a:gd name="connsiteX101" fmla="*/ 392994 w 1034979"/>
                  <a:gd name="connsiteY101" fmla="*/ 1502247 h 1509906"/>
                  <a:gd name="connsiteX102" fmla="*/ 394899 w 1034979"/>
                  <a:gd name="connsiteY102" fmla="*/ 1490817 h 1509906"/>
                  <a:gd name="connsiteX103" fmla="*/ 396804 w 1034979"/>
                  <a:gd name="connsiteY103" fmla="*/ 1485102 h 1509906"/>
                  <a:gd name="connsiteX104" fmla="*/ 398709 w 1034979"/>
                  <a:gd name="connsiteY104" fmla="*/ 1467957 h 1509906"/>
                  <a:gd name="connsiteX105" fmla="*/ 400614 w 1034979"/>
                  <a:gd name="connsiteY105" fmla="*/ 1454622 h 1509906"/>
                  <a:gd name="connsiteX106" fmla="*/ 404424 w 1034979"/>
                  <a:gd name="connsiteY106" fmla="*/ 1397472 h 1509906"/>
                  <a:gd name="connsiteX107" fmla="*/ 410139 w 1034979"/>
                  <a:gd name="connsiteY107" fmla="*/ 1386042 h 1509906"/>
                  <a:gd name="connsiteX108" fmla="*/ 413949 w 1034979"/>
                  <a:gd name="connsiteY108" fmla="*/ 1372707 h 1509906"/>
                  <a:gd name="connsiteX109" fmla="*/ 415854 w 1034979"/>
                  <a:gd name="connsiteY109" fmla="*/ 1366992 h 1509906"/>
                  <a:gd name="connsiteX110" fmla="*/ 417759 w 1034979"/>
                  <a:gd name="connsiteY110" fmla="*/ 1353657 h 1509906"/>
                  <a:gd name="connsiteX111" fmla="*/ 421569 w 1034979"/>
                  <a:gd name="connsiteY111" fmla="*/ 1342227 h 1509906"/>
                  <a:gd name="connsiteX112" fmla="*/ 427284 w 1034979"/>
                  <a:gd name="connsiteY112" fmla="*/ 1328892 h 1509906"/>
                  <a:gd name="connsiteX113" fmla="*/ 436809 w 1034979"/>
                  <a:gd name="connsiteY113" fmla="*/ 1317462 h 1509906"/>
                  <a:gd name="connsiteX114" fmla="*/ 450144 w 1034979"/>
                  <a:gd name="connsiteY114" fmla="*/ 1302222 h 1509906"/>
                  <a:gd name="connsiteX115" fmla="*/ 457764 w 1034979"/>
                  <a:gd name="connsiteY115" fmla="*/ 1290792 h 1509906"/>
                  <a:gd name="connsiteX116" fmla="*/ 461574 w 1034979"/>
                  <a:gd name="connsiteY116" fmla="*/ 1279362 h 1509906"/>
                  <a:gd name="connsiteX117" fmla="*/ 465384 w 1034979"/>
                  <a:gd name="connsiteY117" fmla="*/ 1264122 h 1509906"/>
                  <a:gd name="connsiteX118" fmla="*/ 467289 w 1034979"/>
                  <a:gd name="connsiteY118" fmla="*/ 1258407 h 1509906"/>
                  <a:gd name="connsiteX119" fmla="*/ 507294 w 1034979"/>
                  <a:gd name="connsiteY119" fmla="*/ 1252692 h 1509906"/>
                  <a:gd name="connsiteX120" fmla="*/ 535869 w 1034979"/>
                  <a:gd name="connsiteY120" fmla="*/ 1243167 h 1509906"/>
                  <a:gd name="connsiteX121" fmla="*/ 541584 w 1034979"/>
                  <a:gd name="connsiteY121" fmla="*/ 1241262 h 1509906"/>
                  <a:gd name="connsiteX122" fmla="*/ 547299 w 1034979"/>
                  <a:gd name="connsiteY122" fmla="*/ 1239357 h 1509906"/>
                  <a:gd name="connsiteX123" fmla="*/ 554919 w 1034979"/>
                  <a:gd name="connsiteY123" fmla="*/ 1237452 h 1509906"/>
                  <a:gd name="connsiteX124" fmla="*/ 573969 w 1034979"/>
                  <a:gd name="connsiteY124" fmla="*/ 1229832 h 1509906"/>
                  <a:gd name="connsiteX125" fmla="*/ 585399 w 1034979"/>
                  <a:gd name="connsiteY125" fmla="*/ 1226022 h 1509906"/>
                  <a:gd name="connsiteX126" fmla="*/ 720654 w 1034979"/>
                  <a:gd name="connsiteY126" fmla="*/ 1309842 h 1509906"/>
                  <a:gd name="connsiteX127" fmla="*/ 733989 w 1034979"/>
                  <a:gd name="connsiteY127" fmla="*/ 1319367 h 1509906"/>
                  <a:gd name="connsiteX128" fmla="*/ 743514 w 1034979"/>
                  <a:gd name="connsiteY128" fmla="*/ 1321272 h 1509906"/>
                  <a:gd name="connsiteX129" fmla="*/ 749229 w 1034979"/>
                  <a:gd name="connsiteY129" fmla="*/ 1323177 h 1509906"/>
                  <a:gd name="connsiteX130" fmla="*/ 762564 w 1034979"/>
                  <a:gd name="connsiteY130" fmla="*/ 1328892 h 1509906"/>
                  <a:gd name="connsiteX131" fmla="*/ 777804 w 1034979"/>
                  <a:gd name="connsiteY131" fmla="*/ 1326987 h 1509906"/>
                  <a:gd name="connsiteX132" fmla="*/ 789234 w 1034979"/>
                  <a:gd name="connsiteY132" fmla="*/ 1321272 h 1509906"/>
                  <a:gd name="connsiteX133" fmla="*/ 794949 w 1034979"/>
                  <a:gd name="connsiteY133" fmla="*/ 1319367 h 1509906"/>
                  <a:gd name="connsiteX134" fmla="*/ 802569 w 1034979"/>
                  <a:gd name="connsiteY134" fmla="*/ 1302222 h 1509906"/>
                  <a:gd name="connsiteX135" fmla="*/ 800664 w 1034979"/>
                  <a:gd name="connsiteY135" fmla="*/ 1277457 h 1509906"/>
                  <a:gd name="connsiteX136" fmla="*/ 798759 w 1034979"/>
                  <a:gd name="connsiteY136" fmla="*/ 1271742 h 1509906"/>
                  <a:gd name="connsiteX137" fmla="*/ 796854 w 1034979"/>
                  <a:gd name="connsiteY137" fmla="*/ 1264122 h 1509906"/>
                  <a:gd name="connsiteX138" fmla="*/ 783519 w 1034979"/>
                  <a:gd name="connsiteY138" fmla="*/ 1246977 h 1509906"/>
                  <a:gd name="connsiteX139" fmla="*/ 773994 w 1034979"/>
                  <a:gd name="connsiteY139" fmla="*/ 1241262 h 1509906"/>
                  <a:gd name="connsiteX140" fmla="*/ 648264 w 1034979"/>
                  <a:gd name="connsiteY140" fmla="*/ 1149822 h 1509906"/>
                  <a:gd name="connsiteX141" fmla="*/ 644454 w 1034979"/>
                  <a:gd name="connsiteY141" fmla="*/ 1132677 h 1509906"/>
                  <a:gd name="connsiteX142" fmla="*/ 646359 w 1034979"/>
                  <a:gd name="connsiteY142" fmla="*/ 1125057 h 1509906"/>
                  <a:gd name="connsiteX143" fmla="*/ 650169 w 1034979"/>
                  <a:gd name="connsiteY143" fmla="*/ 1107912 h 1509906"/>
                  <a:gd name="connsiteX144" fmla="*/ 653979 w 1034979"/>
                  <a:gd name="connsiteY144" fmla="*/ 1102197 h 1509906"/>
                  <a:gd name="connsiteX145" fmla="*/ 655884 w 1034979"/>
                  <a:gd name="connsiteY145" fmla="*/ 1096482 h 1509906"/>
                  <a:gd name="connsiteX146" fmla="*/ 661599 w 1034979"/>
                  <a:gd name="connsiteY146" fmla="*/ 1094577 h 1509906"/>
                  <a:gd name="connsiteX147" fmla="*/ 671124 w 1034979"/>
                  <a:gd name="connsiteY147" fmla="*/ 1083147 h 1509906"/>
                  <a:gd name="connsiteX148" fmla="*/ 724464 w 1034979"/>
                  <a:gd name="connsiteY148" fmla="*/ 1075527 h 1509906"/>
                  <a:gd name="connsiteX149" fmla="*/ 842574 w 1034979"/>
                  <a:gd name="connsiteY149" fmla="*/ 1077432 h 1509906"/>
                  <a:gd name="connsiteX150" fmla="*/ 871149 w 1034979"/>
                  <a:gd name="connsiteY150" fmla="*/ 1079337 h 1509906"/>
                  <a:gd name="connsiteX151" fmla="*/ 899724 w 1034979"/>
                  <a:gd name="connsiteY151" fmla="*/ 1085052 h 1509906"/>
                  <a:gd name="connsiteX152" fmla="*/ 922584 w 1034979"/>
                  <a:gd name="connsiteY152" fmla="*/ 1088862 h 1509906"/>
                  <a:gd name="connsiteX153" fmla="*/ 951159 w 1034979"/>
                  <a:gd name="connsiteY153" fmla="*/ 1094577 h 1509906"/>
                  <a:gd name="connsiteX154" fmla="*/ 956874 w 1034979"/>
                  <a:gd name="connsiteY154" fmla="*/ 1094577 h 1509906"/>
                  <a:gd name="connsiteX155" fmla="*/ 1002594 w 1034979"/>
                  <a:gd name="connsiteY155" fmla="*/ 1092672 h 1509906"/>
                  <a:gd name="connsiteX156" fmla="*/ 1031169 w 1034979"/>
                  <a:gd name="connsiteY156" fmla="*/ 1085052 h 1509906"/>
                  <a:gd name="connsiteX157" fmla="*/ 1034979 w 1034979"/>
                  <a:gd name="connsiteY157" fmla="*/ 1079337 h 1509906"/>
                  <a:gd name="connsiteX158" fmla="*/ 1033074 w 1034979"/>
                  <a:gd name="connsiteY158" fmla="*/ 1060287 h 1509906"/>
                  <a:gd name="connsiteX159" fmla="*/ 1027359 w 1034979"/>
                  <a:gd name="connsiteY159" fmla="*/ 1056477 h 1509906"/>
                  <a:gd name="connsiteX160" fmla="*/ 1012119 w 1034979"/>
                  <a:gd name="connsiteY160" fmla="*/ 1054572 h 1509906"/>
                  <a:gd name="connsiteX161" fmla="*/ 1006404 w 1034979"/>
                  <a:gd name="connsiteY161" fmla="*/ 1052667 h 1509906"/>
                  <a:gd name="connsiteX162" fmla="*/ 998784 w 1034979"/>
                  <a:gd name="connsiteY162" fmla="*/ 1050762 h 1509906"/>
                  <a:gd name="connsiteX163" fmla="*/ 987354 w 1034979"/>
                  <a:gd name="connsiteY163" fmla="*/ 1043142 h 1509906"/>
                  <a:gd name="connsiteX164" fmla="*/ 975924 w 1034979"/>
                  <a:gd name="connsiteY164" fmla="*/ 1039332 h 1509906"/>
                  <a:gd name="connsiteX165" fmla="*/ 970209 w 1034979"/>
                  <a:gd name="connsiteY165" fmla="*/ 1037427 h 1509906"/>
                  <a:gd name="connsiteX166" fmla="*/ 962589 w 1034979"/>
                  <a:gd name="connsiteY166" fmla="*/ 1035522 h 1509906"/>
                  <a:gd name="connsiteX167" fmla="*/ 956874 w 1034979"/>
                  <a:gd name="connsiteY167" fmla="*/ 1033617 h 1509906"/>
                  <a:gd name="connsiteX168" fmla="*/ 935919 w 1034979"/>
                  <a:gd name="connsiteY168" fmla="*/ 1027902 h 1509906"/>
                  <a:gd name="connsiteX169" fmla="*/ 930204 w 1034979"/>
                  <a:gd name="connsiteY169" fmla="*/ 1025997 h 1509906"/>
                  <a:gd name="connsiteX170" fmla="*/ 825429 w 1034979"/>
                  <a:gd name="connsiteY170" fmla="*/ 1027902 h 1509906"/>
                  <a:gd name="connsiteX171" fmla="*/ 819714 w 1034979"/>
                  <a:gd name="connsiteY171" fmla="*/ 1029807 h 1509906"/>
                  <a:gd name="connsiteX172" fmla="*/ 730179 w 1034979"/>
                  <a:gd name="connsiteY172" fmla="*/ 1031712 h 1509906"/>
                  <a:gd name="connsiteX173" fmla="*/ 716844 w 1034979"/>
                  <a:gd name="connsiteY173" fmla="*/ 1035522 h 1509906"/>
                  <a:gd name="connsiteX174" fmla="*/ 695889 w 1034979"/>
                  <a:gd name="connsiteY174" fmla="*/ 1037427 h 1509906"/>
                  <a:gd name="connsiteX175" fmla="*/ 669219 w 1034979"/>
                  <a:gd name="connsiteY175" fmla="*/ 1039332 h 1509906"/>
                  <a:gd name="connsiteX176" fmla="*/ 669219 w 1034979"/>
                  <a:gd name="connsiteY176" fmla="*/ 1039332 h 1509906"/>
                  <a:gd name="connsiteX177" fmla="*/ 646359 w 1034979"/>
                  <a:gd name="connsiteY177" fmla="*/ 1043142 h 1509906"/>
                  <a:gd name="connsiteX178" fmla="*/ 642549 w 1034979"/>
                  <a:gd name="connsiteY178" fmla="*/ 1031712 h 1509906"/>
                  <a:gd name="connsiteX179" fmla="*/ 640644 w 1034979"/>
                  <a:gd name="connsiteY179" fmla="*/ 1025997 h 1509906"/>
                  <a:gd name="connsiteX180" fmla="*/ 642549 w 1034979"/>
                  <a:gd name="connsiteY180" fmla="*/ 1008852 h 1509906"/>
                  <a:gd name="connsiteX181" fmla="*/ 644454 w 1034979"/>
                  <a:gd name="connsiteY181" fmla="*/ 1003137 h 1509906"/>
                  <a:gd name="connsiteX182" fmla="*/ 661599 w 1034979"/>
                  <a:gd name="connsiteY182" fmla="*/ 993612 h 1509906"/>
                  <a:gd name="connsiteX183" fmla="*/ 673029 w 1034979"/>
                  <a:gd name="connsiteY183" fmla="*/ 985992 h 1509906"/>
                  <a:gd name="connsiteX184" fmla="*/ 674934 w 1034979"/>
                  <a:gd name="connsiteY184" fmla="*/ 980277 h 1509906"/>
                  <a:gd name="connsiteX185" fmla="*/ 680649 w 1034979"/>
                  <a:gd name="connsiteY185" fmla="*/ 978372 h 1509906"/>
                  <a:gd name="connsiteX186" fmla="*/ 686364 w 1034979"/>
                  <a:gd name="connsiteY186" fmla="*/ 974562 h 1509906"/>
                  <a:gd name="connsiteX187" fmla="*/ 695889 w 1034979"/>
                  <a:gd name="connsiteY187" fmla="*/ 965037 h 1509906"/>
                  <a:gd name="connsiteX188" fmla="*/ 705414 w 1034979"/>
                  <a:gd name="connsiteY188" fmla="*/ 953607 h 1509906"/>
                  <a:gd name="connsiteX189" fmla="*/ 716844 w 1034979"/>
                  <a:gd name="connsiteY189" fmla="*/ 945987 h 1509906"/>
                  <a:gd name="connsiteX190" fmla="*/ 732084 w 1034979"/>
                  <a:gd name="connsiteY190" fmla="*/ 932652 h 1509906"/>
                  <a:gd name="connsiteX191" fmla="*/ 741609 w 1034979"/>
                  <a:gd name="connsiteY191" fmla="*/ 921222 h 1509906"/>
                  <a:gd name="connsiteX192" fmla="*/ 753039 w 1034979"/>
                  <a:gd name="connsiteY192" fmla="*/ 911697 h 1509906"/>
                  <a:gd name="connsiteX193" fmla="*/ 758754 w 1034979"/>
                  <a:gd name="connsiteY193" fmla="*/ 900267 h 1509906"/>
                  <a:gd name="connsiteX194" fmla="*/ 760659 w 1034979"/>
                  <a:gd name="connsiteY194" fmla="*/ 894552 h 1509906"/>
                  <a:gd name="connsiteX195" fmla="*/ 766374 w 1034979"/>
                  <a:gd name="connsiteY195" fmla="*/ 883122 h 1509906"/>
                  <a:gd name="connsiteX196" fmla="*/ 764469 w 1034979"/>
                  <a:gd name="connsiteY196" fmla="*/ 867882 h 1509906"/>
                  <a:gd name="connsiteX197" fmla="*/ 758754 w 1034979"/>
                  <a:gd name="connsiteY197" fmla="*/ 865977 h 1509906"/>
                  <a:gd name="connsiteX198" fmla="*/ 737799 w 1034979"/>
                  <a:gd name="connsiteY198" fmla="*/ 867882 h 1509906"/>
                  <a:gd name="connsiteX199" fmla="*/ 732084 w 1034979"/>
                  <a:gd name="connsiteY199" fmla="*/ 871692 h 1509906"/>
                  <a:gd name="connsiteX200" fmla="*/ 720654 w 1034979"/>
                  <a:gd name="connsiteY200" fmla="*/ 875502 h 1509906"/>
                  <a:gd name="connsiteX201" fmla="*/ 716844 w 1034979"/>
                  <a:gd name="connsiteY201" fmla="*/ 881217 h 1509906"/>
                  <a:gd name="connsiteX202" fmla="*/ 711129 w 1034979"/>
                  <a:gd name="connsiteY202" fmla="*/ 883122 h 1509906"/>
                  <a:gd name="connsiteX203" fmla="*/ 705414 w 1034979"/>
                  <a:gd name="connsiteY203" fmla="*/ 886932 h 1509906"/>
                  <a:gd name="connsiteX204" fmla="*/ 699699 w 1034979"/>
                  <a:gd name="connsiteY204" fmla="*/ 892647 h 1509906"/>
                  <a:gd name="connsiteX205" fmla="*/ 692079 w 1034979"/>
                  <a:gd name="connsiteY205" fmla="*/ 896457 h 1509906"/>
                  <a:gd name="connsiteX206" fmla="*/ 650169 w 1034979"/>
                  <a:gd name="connsiteY206" fmla="*/ 925032 h 1509906"/>
                  <a:gd name="connsiteX207" fmla="*/ 636834 w 1034979"/>
                  <a:gd name="connsiteY207" fmla="*/ 936462 h 1509906"/>
                  <a:gd name="connsiteX208" fmla="*/ 627309 w 1034979"/>
                  <a:gd name="connsiteY208" fmla="*/ 953607 h 1509906"/>
                  <a:gd name="connsiteX209" fmla="*/ 602544 w 1034979"/>
                  <a:gd name="connsiteY209" fmla="*/ 959322 h 1509906"/>
                  <a:gd name="connsiteX210" fmla="*/ 589209 w 1034979"/>
                  <a:gd name="connsiteY210" fmla="*/ 963132 h 1509906"/>
                  <a:gd name="connsiteX211" fmla="*/ 573969 w 1034979"/>
                  <a:gd name="connsiteY211" fmla="*/ 961227 h 1509906"/>
                  <a:gd name="connsiteX212" fmla="*/ 562539 w 1034979"/>
                  <a:gd name="connsiteY212" fmla="*/ 957417 h 1509906"/>
                  <a:gd name="connsiteX213" fmla="*/ 551109 w 1034979"/>
                  <a:gd name="connsiteY213" fmla="*/ 953607 h 1509906"/>
                  <a:gd name="connsiteX214" fmla="*/ 539679 w 1034979"/>
                  <a:gd name="connsiteY214" fmla="*/ 949797 h 1509906"/>
                  <a:gd name="connsiteX215" fmla="*/ 533964 w 1034979"/>
                  <a:gd name="connsiteY215" fmla="*/ 947892 h 1509906"/>
                  <a:gd name="connsiteX216" fmla="*/ 528249 w 1034979"/>
                  <a:gd name="connsiteY216" fmla="*/ 944082 h 1509906"/>
                  <a:gd name="connsiteX217" fmla="*/ 516819 w 1034979"/>
                  <a:gd name="connsiteY217" fmla="*/ 938367 h 1509906"/>
                  <a:gd name="connsiteX218" fmla="*/ 509199 w 1034979"/>
                  <a:gd name="connsiteY218" fmla="*/ 926937 h 1509906"/>
                  <a:gd name="connsiteX219" fmla="*/ 505389 w 1034979"/>
                  <a:gd name="connsiteY219" fmla="*/ 905982 h 1509906"/>
                  <a:gd name="connsiteX220" fmla="*/ 507294 w 1034979"/>
                  <a:gd name="connsiteY220" fmla="*/ 841212 h 1509906"/>
                  <a:gd name="connsiteX221" fmla="*/ 513009 w 1034979"/>
                  <a:gd name="connsiteY221" fmla="*/ 827877 h 1509906"/>
                  <a:gd name="connsiteX222" fmla="*/ 503484 w 1034979"/>
                  <a:gd name="connsiteY222" fmla="*/ 351627 h 1509906"/>
                  <a:gd name="connsiteX223" fmla="*/ 499674 w 1034979"/>
                  <a:gd name="connsiteY223" fmla="*/ 60162 h 1509906"/>
                  <a:gd name="connsiteX224" fmla="*/ 490149 w 1034979"/>
                  <a:gd name="connsiteY224" fmla="*/ 33492 h 1509906"/>
                  <a:gd name="connsiteX225" fmla="*/ 488244 w 1034979"/>
                  <a:gd name="connsiteY225" fmla="*/ 27777 h 1509906"/>
                  <a:gd name="connsiteX226" fmla="*/ 484434 w 1034979"/>
                  <a:gd name="connsiteY226" fmla="*/ 22062 h 1509906"/>
                  <a:gd name="connsiteX227" fmla="*/ 478719 w 1034979"/>
                  <a:gd name="connsiteY227" fmla="*/ 10632 h 1509906"/>
                  <a:gd name="connsiteX228" fmla="*/ 473004 w 1034979"/>
                  <a:gd name="connsiteY228" fmla="*/ 6822 h 1509906"/>
                  <a:gd name="connsiteX229" fmla="*/ 469194 w 1034979"/>
                  <a:gd name="connsiteY229" fmla="*/ 1107 h 1509906"/>
                  <a:gd name="connsiteX230" fmla="*/ 429189 w 1034979"/>
                  <a:gd name="connsiteY230" fmla="*/ 4917 h 1509906"/>
                  <a:gd name="connsiteX231" fmla="*/ 421569 w 1034979"/>
                  <a:gd name="connsiteY231" fmla="*/ 16347 h 1509906"/>
                  <a:gd name="connsiteX232" fmla="*/ 417759 w 1034979"/>
                  <a:gd name="connsiteY232" fmla="*/ 22062 h 1509906"/>
                  <a:gd name="connsiteX233" fmla="*/ 419664 w 1034979"/>
                  <a:gd name="connsiteY233" fmla="*/ 54447 h 1509906"/>
                  <a:gd name="connsiteX234" fmla="*/ 423474 w 1034979"/>
                  <a:gd name="connsiteY234" fmla="*/ 65877 h 1509906"/>
                  <a:gd name="connsiteX235" fmla="*/ 425379 w 1034979"/>
                  <a:gd name="connsiteY235" fmla="*/ 71592 h 1509906"/>
                  <a:gd name="connsiteX236" fmla="*/ 425379 w 1034979"/>
                  <a:gd name="connsiteY236" fmla="*/ 77307 h 1509906"/>
                  <a:gd name="connsiteX237" fmla="*/ 429189 w 1034979"/>
                  <a:gd name="connsiteY237" fmla="*/ 231612 h 1509906"/>
                  <a:gd name="connsiteX238" fmla="*/ 440619 w 1034979"/>
                  <a:gd name="connsiteY238" fmla="*/ 414492 h 1509906"/>
                  <a:gd name="connsiteX239" fmla="*/ 425379 w 1034979"/>
                  <a:gd name="connsiteY239" fmla="*/ 711672 h 1509906"/>
                  <a:gd name="connsiteX240" fmla="*/ 417759 w 1034979"/>
                  <a:gd name="connsiteY240" fmla="*/ 839307 h 1509906"/>
                  <a:gd name="connsiteX241" fmla="*/ 413949 w 1034979"/>
                  <a:gd name="connsiteY241" fmla="*/ 856452 h 1509906"/>
                  <a:gd name="connsiteX242" fmla="*/ 417759 w 1034979"/>
                  <a:gd name="connsiteY242" fmla="*/ 877407 h 1509906"/>
                  <a:gd name="connsiteX243" fmla="*/ 421569 w 1034979"/>
                  <a:gd name="connsiteY243" fmla="*/ 883122 h 1509906"/>
                  <a:gd name="connsiteX244" fmla="*/ 425379 w 1034979"/>
                  <a:gd name="connsiteY244" fmla="*/ 894552 h 1509906"/>
                  <a:gd name="connsiteX245" fmla="*/ 423474 w 1034979"/>
                  <a:gd name="connsiteY245" fmla="*/ 921222 h 1509906"/>
                  <a:gd name="connsiteX246" fmla="*/ 417759 w 1034979"/>
                  <a:gd name="connsiteY246" fmla="*/ 923127 h 1509906"/>
                  <a:gd name="connsiteX247" fmla="*/ 412044 w 1034979"/>
                  <a:gd name="connsiteY247" fmla="*/ 926937 h 1509906"/>
                  <a:gd name="connsiteX248" fmla="*/ 421569 w 1034979"/>
                  <a:gd name="connsiteY24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56774 w 1034979"/>
                  <a:gd name="connsiteY22" fmla="*/ 909792 h 1509906"/>
                  <a:gd name="connsiteX23" fmla="*/ 145344 w 1034979"/>
                  <a:gd name="connsiteY23" fmla="*/ 905982 h 1509906"/>
                  <a:gd name="connsiteX24" fmla="*/ 139629 w 1034979"/>
                  <a:gd name="connsiteY24" fmla="*/ 902172 h 1509906"/>
                  <a:gd name="connsiteX25" fmla="*/ 116769 w 1034979"/>
                  <a:gd name="connsiteY25" fmla="*/ 896457 h 1509906"/>
                  <a:gd name="connsiteX26" fmla="*/ 111054 w 1034979"/>
                  <a:gd name="connsiteY26" fmla="*/ 890742 h 1509906"/>
                  <a:gd name="connsiteX27" fmla="*/ 101529 w 1034979"/>
                  <a:gd name="connsiteY27" fmla="*/ 873597 h 1509906"/>
                  <a:gd name="connsiteX28" fmla="*/ 84384 w 1034979"/>
                  <a:gd name="connsiteY28" fmla="*/ 865977 h 1509906"/>
                  <a:gd name="connsiteX29" fmla="*/ 78669 w 1034979"/>
                  <a:gd name="connsiteY29" fmla="*/ 864072 h 1509906"/>
                  <a:gd name="connsiteX30" fmla="*/ 59619 w 1034979"/>
                  <a:gd name="connsiteY30" fmla="*/ 867882 h 1509906"/>
                  <a:gd name="connsiteX31" fmla="*/ 53904 w 1034979"/>
                  <a:gd name="connsiteY31" fmla="*/ 871692 h 1509906"/>
                  <a:gd name="connsiteX32" fmla="*/ 50094 w 1034979"/>
                  <a:gd name="connsiteY32" fmla="*/ 877407 h 1509906"/>
                  <a:gd name="connsiteX33" fmla="*/ 46284 w 1034979"/>
                  <a:gd name="connsiteY33" fmla="*/ 888837 h 1509906"/>
                  <a:gd name="connsiteX34" fmla="*/ 50094 w 1034979"/>
                  <a:gd name="connsiteY34" fmla="*/ 926937 h 1509906"/>
                  <a:gd name="connsiteX35" fmla="*/ 53904 w 1034979"/>
                  <a:gd name="connsiteY35" fmla="*/ 932652 h 1509906"/>
                  <a:gd name="connsiteX36" fmla="*/ 59619 w 1034979"/>
                  <a:gd name="connsiteY36" fmla="*/ 936462 h 1509906"/>
                  <a:gd name="connsiteX37" fmla="*/ 63429 w 1034979"/>
                  <a:gd name="connsiteY37" fmla="*/ 942177 h 1509906"/>
                  <a:gd name="connsiteX38" fmla="*/ 80574 w 1034979"/>
                  <a:gd name="connsiteY38" fmla="*/ 951702 h 1509906"/>
                  <a:gd name="connsiteX39" fmla="*/ 103434 w 1034979"/>
                  <a:gd name="connsiteY39" fmla="*/ 953607 h 1509906"/>
                  <a:gd name="connsiteX40" fmla="*/ 124389 w 1034979"/>
                  <a:gd name="connsiteY40" fmla="*/ 959322 h 1509906"/>
                  <a:gd name="connsiteX41" fmla="*/ 130104 w 1034979"/>
                  <a:gd name="connsiteY41" fmla="*/ 961227 h 1509906"/>
                  <a:gd name="connsiteX42" fmla="*/ 135819 w 1034979"/>
                  <a:gd name="connsiteY42" fmla="*/ 966942 h 1509906"/>
                  <a:gd name="connsiteX43" fmla="*/ 143439 w 1034979"/>
                  <a:gd name="connsiteY43" fmla="*/ 968847 h 1509906"/>
                  <a:gd name="connsiteX44" fmla="*/ 166299 w 1034979"/>
                  <a:gd name="connsiteY44" fmla="*/ 972657 h 1509906"/>
                  <a:gd name="connsiteX45" fmla="*/ 191064 w 1034979"/>
                  <a:gd name="connsiteY45" fmla="*/ 978372 h 1509906"/>
                  <a:gd name="connsiteX46" fmla="*/ 208209 w 1034979"/>
                  <a:gd name="connsiteY46" fmla="*/ 984087 h 1509906"/>
                  <a:gd name="connsiteX47" fmla="*/ 213924 w 1034979"/>
                  <a:gd name="connsiteY47" fmla="*/ 985992 h 1509906"/>
                  <a:gd name="connsiteX48" fmla="*/ 229164 w 1034979"/>
                  <a:gd name="connsiteY48" fmla="*/ 989802 h 1509906"/>
                  <a:gd name="connsiteX49" fmla="*/ 248214 w 1034979"/>
                  <a:gd name="connsiteY49" fmla="*/ 995517 h 1509906"/>
                  <a:gd name="connsiteX50" fmla="*/ 253929 w 1034979"/>
                  <a:gd name="connsiteY50" fmla="*/ 999327 h 1509906"/>
                  <a:gd name="connsiteX51" fmla="*/ 267264 w 1034979"/>
                  <a:gd name="connsiteY51" fmla="*/ 1014567 h 1509906"/>
                  <a:gd name="connsiteX52" fmla="*/ 272979 w 1034979"/>
                  <a:gd name="connsiteY52" fmla="*/ 1033617 h 1509906"/>
                  <a:gd name="connsiteX53" fmla="*/ 274884 w 1034979"/>
                  <a:gd name="connsiteY53" fmla="*/ 1039332 h 1509906"/>
                  <a:gd name="connsiteX54" fmla="*/ 276789 w 1034979"/>
                  <a:gd name="connsiteY54" fmla="*/ 1045047 h 1509906"/>
                  <a:gd name="connsiteX55" fmla="*/ 278694 w 1034979"/>
                  <a:gd name="connsiteY55" fmla="*/ 1069812 h 1509906"/>
                  <a:gd name="connsiteX56" fmla="*/ 280599 w 1034979"/>
                  <a:gd name="connsiteY56" fmla="*/ 1075527 h 1509906"/>
                  <a:gd name="connsiteX57" fmla="*/ 278694 w 1034979"/>
                  <a:gd name="connsiteY57" fmla="*/ 1094577 h 1509906"/>
                  <a:gd name="connsiteX58" fmla="*/ 276789 w 1034979"/>
                  <a:gd name="connsiteY58" fmla="*/ 1104102 h 1509906"/>
                  <a:gd name="connsiteX59" fmla="*/ 263454 w 1034979"/>
                  <a:gd name="connsiteY59" fmla="*/ 1117437 h 1509906"/>
                  <a:gd name="connsiteX60" fmla="*/ 252024 w 1034979"/>
                  <a:gd name="connsiteY60" fmla="*/ 1125057 h 1509906"/>
                  <a:gd name="connsiteX61" fmla="*/ 240594 w 1034979"/>
                  <a:gd name="connsiteY61" fmla="*/ 1128867 h 1509906"/>
                  <a:gd name="connsiteX62" fmla="*/ 126294 w 1034979"/>
                  <a:gd name="connsiteY62" fmla="*/ 1128867 h 1509906"/>
                  <a:gd name="connsiteX63" fmla="*/ 120579 w 1034979"/>
                  <a:gd name="connsiteY63" fmla="*/ 1130772 h 1509906"/>
                  <a:gd name="connsiteX64" fmla="*/ 105339 w 1034979"/>
                  <a:gd name="connsiteY64" fmla="*/ 1132677 h 1509906"/>
                  <a:gd name="connsiteX65" fmla="*/ 88194 w 1034979"/>
                  <a:gd name="connsiteY65" fmla="*/ 1138392 h 1509906"/>
                  <a:gd name="connsiteX66" fmla="*/ 82479 w 1034979"/>
                  <a:gd name="connsiteY66" fmla="*/ 1140297 h 1509906"/>
                  <a:gd name="connsiteX67" fmla="*/ 76764 w 1034979"/>
                  <a:gd name="connsiteY67" fmla="*/ 1144107 h 1509906"/>
                  <a:gd name="connsiteX68" fmla="*/ 65334 w 1034979"/>
                  <a:gd name="connsiteY68" fmla="*/ 1146012 h 1509906"/>
                  <a:gd name="connsiteX69" fmla="*/ 27234 w 1034979"/>
                  <a:gd name="connsiteY69" fmla="*/ 1147917 h 1509906"/>
                  <a:gd name="connsiteX70" fmla="*/ 15804 w 1034979"/>
                  <a:gd name="connsiteY70" fmla="*/ 1153632 h 1509906"/>
                  <a:gd name="connsiteX71" fmla="*/ 6279 w 1034979"/>
                  <a:gd name="connsiteY71" fmla="*/ 1163157 h 1509906"/>
                  <a:gd name="connsiteX72" fmla="*/ 4374 w 1034979"/>
                  <a:gd name="connsiteY72" fmla="*/ 1168872 h 1509906"/>
                  <a:gd name="connsiteX73" fmla="*/ 564 w 1034979"/>
                  <a:gd name="connsiteY73" fmla="*/ 1174587 h 1509906"/>
                  <a:gd name="connsiteX74" fmla="*/ 6279 w 1034979"/>
                  <a:gd name="connsiteY74" fmla="*/ 1206972 h 1509906"/>
                  <a:gd name="connsiteX75" fmla="*/ 11994 w 1034979"/>
                  <a:gd name="connsiteY75" fmla="*/ 1210782 h 1509906"/>
                  <a:gd name="connsiteX76" fmla="*/ 17709 w 1034979"/>
                  <a:gd name="connsiteY76" fmla="*/ 1212687 h 1509906"/>
                  <a:gd name="connsiteX77" fmla="*/ 145344 w 1034979"/>
                  <a:gd name="connsiteY77" fmla="*/ 1210782 h 1509906"/>
                  <a:gd name="connsiteX78" fmla="*/ 152964 w 1034979"/>
                  <a:gd name="connsiteY78" fmla="*/ 1208877 h 1509906"/>
                  <a:gd name="connsiteX79" fmla="*/ 303459 w 1034979"/>
                  <a:gd name="connsiteY79" fmla="*/ 1203162 h 1509906"/>
                  <a:gd name="connsiteX80" fmla="*/ 318699 w 1034979"/>
                  <a:gd name="connsiteY80" fmla="*/ 1210782 h 1509906"/>
                  <a:gd name="connsiteX81" fmla="*/ 330129 w 1034979"/>
                  <a:gd name="connsiteY81" fmla="*/ 1216497 h 1509906"/>
                  <a:gd name="connsiteX82" fmla="*/ 333939 w 1034979"/>
                  <a:gd name="connsiteY82" fmla="*/ 1222212 h 1509906"/>
                  <a:gd name="connsiteX83" fmla="*/ 339654 w 1034979"/>
                  <a:gd name="connsiteY83" fmla="*/ 1224117 h 1509906"/>
                  <a:gd name="connsiteX84" fmla="*/ 351084 w 1034979"/>
                  <a:gd name="connsiteY84" fmla="*/ 1231737 h 1509906"/>
                  <a:gd name="connsiteX85" fmla="*/ 356799 w 1034979"/>
                  <a:gd name="connsiteY85" fmla="*/ 1235547 h 1509906"/>
                  <a:gd name="connsiteX86" fmla="*/ 360609 w 1034979"/>
                  <a:gd name="connsiteY86" fmla="*/ 1241262 h 1509906"/>
                  <a:gd name="connsiteX87" fmla="*/ 366324 w 1034979"/>
                  <a:gd name="connsiteY87" fmla="*/ 1252692 h 1509906"/>
                  <a:gd name="connsiteX88" fmla="*/ 362514 w 1034979"/>
                  <a:gd name="connsiteY88" fmla="*/ 1279362 h 1509906"/>
                  <a:gd name="connsiteX89" fmla="*/ 358704 w 1034979"/>
                  <a:gd name="connsiteY89" fmla="*/ 1285077 h 1509906"/>
                  <a:gd name="connsiteX90" fmla="*/ 356799 w 1034979"/>
                  <a:gd name="connsiteY90" fmla="*/ 1290792 h 1509906"/>
                  <a:gd name="connsiteX91" fmla="*/ 352989 w 1034979"/>
                  <a:gd name="connsiteY91" fmla="*/ 1296507 h 1509906"/>
                  <a:gd name="connsiteX92" fmla="*/ 351084 w 1034979"/>
                  <a:gd name="connsiteY92" fmla="*/ 1302222 h 1509906"/>
                  <a:gd name="connsiteX93" fmla="*/ 347274 w 1034979"/>
                  <a:gd name="connsiteY93" fmla="*/ 1307937 h 1509906"/>
                  <a:gd name="connsiteX94" fmla="*/ 330129 w 1034979"/>
                  <a:gd name="connsiteY94" fmla="*/ 1374612 h 1509906"/>
                  <a:gd name="connsiteX95" fmla="*/ 328224 w 1034979"/>
                  <a:gd name="connsiteY95" fmla="*/ 1426047 h 1509906"/>
                  <a:gd name="connsiteX96" fmla="*/ 330129 w 1034979"/>
                  <a:gd name="connsiteY96" fmla="*/ 1450812 h 1509906"/>
                  <a:gd name="connsiteX97" fmla="*/ 332034 w 1034979"/>
                  <a:gd name="connsiteY97" fmla="*/ 1456527 h 1509906"/>
                  <a:gd name="connsiteX98" fmla="*/ 335844 w 1034979"/>
                  <a:gd name="connsiteY98" fmla="*/ 1460337 h 1509906"/>
                  <a:gd name="connsiteX99" fmla="*/ 364419 w 1034979"/>
                  <a:gd name="connsiteY99" fmla="*/ 1506057 h 1509906"/>
                  <a:gd name="connsiteX100" fmla="*/ 387279 w 1034979"/>
                  <a:gd name="connsiteY100" fmla="*/ 1507962 h 1509906"/>
                  <a:gd name="connsiteX101" fmla="*/ 392994 w 1034979"/>
                  <a:gd name="connsiteY101" fmla="*/ 1502247 h 1509906"/>
                  <a:gd name="connsiteX102" fmla="*/ 394899 w 1034979"/>
                  <a:gd name="connsiteY102" fmla="*/ 1490817 h 1509906"/>
                  <a:gd name="connsiteX103" fmla="*/ 396804 w 1034979"/>
                  <a:gd name="connsiteY103" fmla="*/ 1485102 h 1509906"/>
                  <a:gd name="connsiteX104" fmla="*/ 398709 w 1034979"/>
                  <a:gd name="connsiteY104" fmla="*/ 1467957 h 1509906"/>
                  <a:gd name="connsiteX105" fmla="*/ 400614 w 1034979"/>
                  <a:gd name="connsiteY105" fmla="*/ 1454622 h 1509906"/>
                  <a:gd name="connsiteX106" fmla="*/ 404424 w 1034979"/>
                  <a:gd name="connsiteY106" fmla="*/ 1397472 h 1509906"/>
                  <a:gd name="connsiteX107" fmla="*/ 410139 w 1034979"/>
                  <a:gd name="connsiteY107" fmla="*/ 1386042 h 1509906"/>
                  <a:gd name="connsiteX108" fmla="*/ 413949 w 1034979"/>
                  <a:gd name="connsiteY108" fmla="*/ 1372707 h 1509906"/>
                  <a:gd name="connsiteX109" fmla="*/ 415854 w 1034979"/>
                  <a:gd name="connsiteY109" fmla="*/ 1366992 h 1509906"/>
                  <a:gd name="connsiteX110" fmla="*/ 417759 w 1034979"/>
                  <a:gd name="connsiteY110" fmla="*/ 1353657 h 1509906"/>
                  <a:gd name="connsiteX111" fmla="*/ 421569 w 1034979"/>
                  <a:gd name="connsiteY111" fmla="*/ 1342227 h 1509906"/>
                  <a:gd name="connsiteX112" fmla="*/ 427284 w 1034979"/>
                  <a:gd name="connsiteY112" fmla="*/ 1328892 h 1509906"/>
                  <a:gd name="connsiteX113" fmla="*/ 436809 w 1034979"/>
                  <a:gd name="connsiteY113" fmla="*/ 1317462 h 1509906"/>
                  <a:gd name="connsiteX114" fmla="*/ 450144 w 1034979"/>
                  <a:gd name="connsiteY114" fmla="*/ 1302222 h 1509906"/>
                  <a:gd name="connsiteX115" fmla="*/ 457764 w 1034979"/>
                  <a:gd name="connsiteY115" fmla="*/ 1290792 h 1509906"/>
                  <a:gd name="connsiteX116" fmla="*/ 461574 w 1034979"/>
                  <a:gd name="connsiteY116" fmla="*/ 1279362 h 1509906"/>
                  <a:gd name="connsiteX117" fmla="*/ 465384 w 1034979"/>
                  <a:gd name="connsiteY117" fmla="*/ 1264122 h 1509906"/>
                  <a:gd name="connsiteX118" fmla="*/ 467289 w 1034979"/>
                  <a:gd name="connsiteY118" fmla="*/ 1258407 h 1509906"/>
                  <a:gd name="connsiteX119" fmla="*/ 507294 w 1034979"/>
                  <a:gd name="connsiteY119" fmla="*/ 1252692 h 1509906"/>
                  <a:gd name="connsiteX120" fmla="*/ 535869 w 1034979"/>
                  <a:gd name="connsiteY120" fmla="*/ 1243167 h 1509906"/>
                  <a:gd name="connsiteX121" fmla="*/ 541584 w 1034979"/>
                  <a:gd name="connsiteY121" fmla="*/ 1241262 h 1509906"/>
                  <a:gd name="connsiteX122" fmla="*/ 547299 w 1034979"/>
                  <a:gd name="connsiteY122" fmla="*/ 1239357 h 1509906"/>
                  <a:gd name="connsiteX123" fmla="*/ 554919 w 1034979"/>
                  <a:gd name="connsiteY123" fmla="*/ 1237452 h 1509906"/>
                  <a:gd name="connsiteX124" fmla="*/ 573969 w 1034979"/>
                  <a:gd name="connsiteY124" fmla="*/ 1229832 h 1509906"/>
                  <a:gd name="connsiteX125" fmla="*/ 585399 w 1034979"/>
                  <a:gd name="connsiteY125" fmla="*/ 1226022 h 1509906"/>
                  <a:gd name="connsiteX126" fmla="*/ 720654 w 1034979"/>
                  <a:gd name="connsiteY126" fmla="*/ 1309842 h 1509906"/>
                  <a:gd name="connsiteX127" fmla="*/ 733989 w 1034979"/>
                  <a:gd name="connsiteY127" fmla="*/ 1319367 h 1509906"/>
                  <a:gd name="connsiteX128" fmla="*/ 743514 w 1034979"/>
                  <a:gd name="connsiteY128" fmla="*/ 1321272 h 1509906"/>
                  <a:gd name="connsiteX129" fmla="*/ 749229 w 1034979"/>
                  <a:gd name="connsiteY129" fmla="*/ 1323177 h 1509906"/>
                  <a:gd name="connsiteX130" fmla="*/ 762564 w 1034979"/>
                  <a:gd name="connsiteY130" fmla="*/ 1328892 h 1509906"/>
                  <a:gd name="connsiteX131" fmla="*/ 777804 w 1034979"/>
                  <a:gd name="connsiteY131" fmla="*/ 1326987 h 1509906"/>
                  <a:gd name="connsiteX132" fmla="*/ 789234 w 1034979"/>
                  <a:gd name="connsiteY132" fmla="*/ 1321272 h 1509906"/>
                  <a:gd name="connsiteX133" fmla="*/ 794949 w 1034979"/>
                  <a:gd name="connsiteY133" fmla="*/ 1319367 h 1509906"/>
                  <a:gd name="connsiteX134" fmla="*/ 802569 w 1034979"/>
                  <a:gd name="connsiteY134" fmla="*/ 1302222 h 1509906"/>
                  <a:gd name="connsiteX135" fmla="*/ 800664 w 1034979"/>
                  <a:gd name="connsiteY135" fmla="*/ 1277457 h 1509906"/>
                  <a:gd name="connsiteX136" fmla="*/ 798759 w 1034979"/>
                  <a:gd name="connsiteY136" fmla="*/ 1271742 h 1509906"/>
                  <a:gd name="connsiteX137" fmla="*/ 796854 w 1034979"/>
                  <a:gd name="connsiteY137" fmla="*/ 1264122 h 1509906"/>
                  <a:gd name="connsiteX138" fmla="*/ 783519 w 1034979"/>
                  <a:gd name="connsiteY138" fmla="*/ 1246977 h 1509906"/>
                  <a:gd name="connsiteX139" fmla="*/ 773994 w 1034979"/>
                  <a:gd name="connsiteY139" fmla="*/ 1241262 h 1509906"/>
                  <a:gd name="connsiteX140" fmla="*/ 648264 w 1034979"/>
                  <a:gd name="connsiteY140" fmla="*/ 1149822 h 1509906"/>
                  <a:gd name="connsiteX141" fmla="*/ 644454 w 1034979"/>
                  <a:gd name="connsiteY141" fmla="*/ 1132677 h 1509906"/>
                  <a:gd name="connsiteX142" fmla="*/ 646359 w 1034979"/>
                  <a:gd name="connsiteY142" fmla="*/ 1125057 h 1509906"/>
                  <a:gd name="connsiteX143" fmla="*/ 650169 w 1034979"/>
                  <a:gd name="connsiteY143" fmla="*/ 1107912 h 1509906"/>
                  <a:gd name="connsiteX144" fmla="*/ 653979 w 1034979"/>
                  <a:gd name="connsiteY144" fmla="*/ 1102197 h 1509906"/>
                  <a:gd name="connsiteX145" fmla="*/ 655884 w 1034979"/>
                  <a:gd name="connsiteY145" fmla="*/ 1096482 h 1509906"/>
                  <a:gd name="connsiteX146" fmla="*/ 661599 w 1034979"/>
                  <a:gd name="connsiteY146" fmla="*/ 1094577 h 1509906"/>
                  <a:gd name="connsiteX147" fmla="*/ 671124 w 1034979"/>
                  <a:gd name="connsiteY147" fmla="*/ 1083147 h 1509906"/>
                  <a:gd name="connsiteX148" fmla="*/ 724464 w 1034979"/>
                  <a:gd name="connsiteY148" fmla="*/ 1075527 h 1509906"/>
                  <a:gd name="connsiteX149" fmla="*/ 842574 w 1034979"/>
                  <a:gd name="connsiteY149" fmla="*/ 1077432 h 1509906"/>
                  <a:gd name="connsiteX150" fmla="*/ 871149 w 1034979"/>
                  <a:gd name="connsiteY150" fmla="*/ 1079337 h 1509906"/>
                  <a:gd name="connsiteX151" fmla="*/ 899724 w 1034979"/>
                  <a:gd name="connsiteY151" fmla="*/ 1085052 h 1509906"/>
                  <a:gd name="connsiteX152" fmla="*/ 922584 w 1034979"/>
                  <a:gd name="connsiteY152" fmla="*/ 1088862 h 1509906"/>
                  <a:gd name="connsiteX153" fmla="*/ 951159 w 1034979"/>
                  <a:gd name="connsiteY153" fmla="*/ 1094577 h 1509906"/>
                  <a:gd name="connsiteX154" fmla="*/ 956874 w 1034979"/>
                  <a:gd name="connsiteY154" fmla="*/ 1094577 h 1509906"/>
                  <a:gd name="connsiteX155" fmla="*/ 1002594 w 1034979"/>
                  <a:gd name="connsiteY155" fmla="*/ 1092672 h 1509906"/>
                  <a:gd name="connsiteX156" fmla="*/ 1031169 w 1034979"/>
                  <a:gd name="connsiteY156" fmla="*/ 1085052 h 1509906"/>
                  <a:gd name="connsiteX157" fmla="*/ 1034979 w 1034979"/>
                  <a:gd name="connsiteY157" fmla="*/ 1079337 h 1509906"/>
                  <a:gd name="connsiteX158" fmla="*/ 1033074 w 1034979"/>
                  <a:gd name="connsiteY158" fmla="*/ 1060287 h 1509906"/>
                  <a:gd name="connsiteX159" fmla="*/ 1027359 w 1034979"/>
                  <a:gd name="connsiteY159" fmla="*/ 1056477 h 1509906"/>
                  <a:gd name="connsiteX160" fmla="*/ 1012119 w 1034979"/>
                  <a:gd name="connsiteY160" fmla="*/ 1054572 h 1509906"/>
                  <a:gd name="connsiteX161" fmla="*/ 1006404 w 1034979"/>
                  <a:gd name="connsiteY161" fmla="*/ 1052667 h 1509906"/>
                  <a:gd name="connsiteX162" fmla="*/ 998784 w 1034979"/>
                  <a:gd name="connsiteY162" fmla="*/ 1050762 h 1509906"/>
                  <a:gd name="connsiteX163" fmla="*/ 987354 w 1034979"/>
                  <a:gd name="connsiteY163" fmla="*/ 1043142 h 1509906"/>
                  <a:gd name="connsiteX164" fmla="*/ 975924 w 1034979"/>
                  <a:gd name="connsiteY164" fmla="*/ 1039332 h 1509906"/>
                  <a:gd name="connsiteX165" fmla="*/ 970209 w 1034979"/>
                  <a:gd name="connsiteY165" fmla="*/ 1037427 h 1509906"/>
                  <a:gd name="connsiteX166" fmla="*/ 962589 w 1034979"/>
                  <a:gd name="connsiteY166" fmla="*/ 1035522 h 1509906"/>
                  <a:gd name="connsiteX167" fmla="*/ 956874 w 1034979"/>
                  <a:gd name="connsiteY167" fmla="*/ 1033617 h 1509906"/>
                  <a:gd name="connsiteX168" fmla="*/ 935919 w 1034979"/>
                  <a:gd name="connsiteY168" fmla="*/ 1027902 h 1509906"/>
                  <a:gd name="connsiteX169" fmla="*/ 930204 w 1034979"/>
                  <a:gd name="connsiteY169" fmla="*/ 1025997 h 1509906"/>
                  <a:gd name="connsiteX170" fmla="*/ 825429 w 1034979"/>
                  <a:gd name="connsiteY170" fmla="*/ 1027902 h 1509906"/>
                  <a:gd name="connsiteX171" fmla="*/ 819714 w 1034979"/>
                  <a:gd name="connsiteY171" fmla="*/ 1029807 h 1509906"/>
                  <a:gd name="connsiteX172" fmla="*/ 730179 w 1034979"/>
                  <a:gd name="connsiteY172" fmla="*/ 1031712 h 1509906"/>
                  <a:gd name="connsiteX173" fmla="*/ 716844 w 1034979"/>
                  <a:gd name="connsiteY173" fmla="*/ 1035522 h 1509906"/>
                  <a:gd name="connsiteX174" fmla="*/ 695889 w 1034979"/>
                  <a:gd name="connsiteY174" fmla="*/ 1037427 h 1509906"/>
                  <a:gd name="connsiteX175" fmla="*/ 669219 w 1034979"/>
                  <a:gd name="connsiteY175" fmla="*/ 1039332 h 1509906"/>
                  <a:gd name="connsiteX176" fmla="*/ 669219 w 1034979"/>
                  <a:gd name="connsiteY176" fmla="*/ 1039332 h 1509906"/>
                  <a:gd name="connsiteX177" fmla="*/ 646359 w 1034979"/>
                  <a:gd name="connsiteY177" fmla="*/ 1043142 h 1509906"/>
                  <a:gd name="connsiteX178" fmla="*/ 642549 w 1034979"/>
                  <a:gd name="connsiteY178" fmla="*/ 1031712 h 1509906"/>
                  <a:gd name="connsiteX179" fmla="*/ 640644 w 1034979"/>
                  <a:gd name="connsiteY179" fmla="*/ 1025997 h 1509906"/>
                  <a:gd name="connsiteX180" fmla="*/ 642549 w 1034979"/>
                  <a:gd name="connsiteY180" fmla="*/ 1008852 h 1509906"/>
                  <a:gd name="connsiteX181" fmla="*/ 644454 w 1034979"/>
                  <a:gd name="connsiteY181" fmla="*/ 1003137 h 1509906"/>
                  <a:gd name="connsiteX182" fmla="*/ 661599 w 1034979"/>
                  <a:gd name="connsiteY182" fmla="*/ 993612 h 1509906"/>
                  <a:gd name="connsiteX183" fmla="*/ 673029 w 1034979"/>
                  <a:gd name="connsiteY183" fmla="*/ 985992 h 1509906"/>
                  <a:gd name="connsiteX184" fmla="*/ 674934 w 1034979"/>
                  <a:gd name="connsiteY184" fmla="*/ 980277 h 1509906"/>
                  <a:gd name="connsiteX185" fmla="*/ 680649 w 1034979"/>
                  <a:gd name="connsiteY185" fmla="*/ 978372 h 1509906"/>
                  <a:gd name="connsiteX186" fmla="*/ 686364 w 1034979"/>
                  <a:gd name="connsiteY186" fmla="*/ 974562 h 1509906"/>
                  <a:gd name="connsiteX187" fmla="*/ 695889 w 1034979"/>
                  <a:gd name="connsiteY187" fmla="*/ 965037 h 1509906"/>
                  <a:gd name="connsiteX188" fmla="*/ 705414 w 1034979"/>
                  <a:gd name="connsiteY188" fmla="*/ 953607 h 1509906"/>
                  <a:gd name="connsiteX189" fmla="*/ 716844 w 1034979"/>
                  <a:gd name="connsiteY189" fmla="*/ 945987 h 1509906"/>
                  <a:gd name="connsiteX190" fmla="*/ 732084 w 1034979"/>
                  <a:gd name="connsiteY190" fmla="*/ 932652 h 1509906"/>
                  <a:gd name="connsiteX191" fmla="*/ 741609 w 1034979"/>
                  <a:gd name="connsiteY191" fmla="*/ 921222 h 1509906"/>
                  <a:gd name="connsiteX192" fmla="*/ 753039 w 1034979"/>
                  <a:gd name="connsiteY192" fmla="*/ 911697 h 1509906"/>
                  <a:gd name="connsiteX193" fmla="*/ 758754 w 1034979"/>
                  <a:gd name="connsiteY193" fmla="*/ 900267 h 1509906"/>
                  <a:gd name="connsiteX194" fmla="*/ 760659 w 1034979"/>
                  <a:gd name="connsiteY194" fmla="*/ 894552 h 1509906"/>
                  <a:gd name="connsiteX195" fmla="*/ 766374 w 1034979"/>
                  <a:gd name="connsiteY195" fmla="*/ 883122 h 1509906"/>
                  <a:gd name="connsiteX196" fmla="*/ 764469 w 1034979"/>
                  <a:gd name="connsiteY196" fmla="*/ 867882 h 1509906"/>
                  <a:gd name="connsiteX197" fmla="*/ 758754 w 1034979"/>
                  <a:gd name="connsiteY197" fmla="*/ 865977 h 1509906"/>
                  <a:gd name="connsiteX198" fmla="*/ 737799 w 1034979"/>
                  <a:gd name="connsiteY198" fmla="*/ 867882 h 1509906"/>
                  <a:gd name="connsiteX199" fmla="*/ 732084 w 1034979"/>
                  <a:gd name="connsiteY199" fmla="*/ 871692 h 1509906"/>
                  <a:gd name="connsiteX200" fmla="*/ 720654 w 1034979"/>
                  <a:gd name="connsiteY200" fmla="*/ 875502 h 1509906"/>
                  <a:gd name="connsiteX201" fmla="*/ 716844 w 1034979"/>
                  <a:gd name="connsiteY201" fmla="*/ 881217 h 1509906"/>
                  <a:gd name="connsiteX202" fmla="*/ 711129 w 1034979"/>
                  <a:gd name="connsiteY202" fmla="*/ 883122 h 1509906"/>
                  <a:gd name="connsiteX203" fmla="*/ 705414 w 1034979"/>
                  <a:gd name="connsiteY203" fmla="*/ 886932 h 1509906"/>
                  <a:gd name="connsiteX204" fmla="*/ 699699 w 1034979"/>
                  <a:gd name="connsiteY204" fmla="*/ 892647 h 1509906"/>
                  <a:gd name="connsiteX205" fmla="*/ 692079 w 1034979"/>
                  <a:gd name="connsiteY205" fmla="*/ 896457 h 1509906"/>
                  <a:gd name="connsiteX206" fmla="*/ 650169 w 1034979"/>
                  <a:gd name="connsiteY206" fmla="*/ 925032 h 1509906"/>
                  <a:gd name="connsiteX207" fmla="*/ 636834 w 1034979"/>
                  <a:gd name="connsiteY207" fmla="*/ 936462 h 1509906"/>
                  <a:gd name="connsiteX208" fmla="*/ 627309 w 1034979"/>
                  <a:gd name="connsiteY208" fmla="*/ 953607 h 1509906"/>
                  <a:gd name="connsiteX209" fmla="*/ 602544 w 1034979"/>
                  <a:gd name="connsiteY209" fmla="*/ 959322 h 1509906"/>
                  <a:gd name="connsiteX210" fmla="*/ 589209 w 1034979"/>
                  <a:gd name="connsiteY210" fmla="*/ 963132 h 1509906"/>
                  <a:gd name="connsiteX211" fmla="*/ 573969 w 1034979"/>
                  <a:gd name="connsiteY211" fmla="*/ 961227 h 1509906"/>
                  <a:gd name="connsiteX212" fmla="*/ 562539 w 1034979"/>
                  <a:gd name="connsiteY212" fmla="*/ 957417 h 1509906"/>
                  <a:gd name="connsiteX213" fmla="*/ 551109 w 1034979"/>
                  <a:gd name="connsiteY213" fmla="*/ 953607 h 1509906"/>
                  <a:gd name="connsiteX214" fmla="*/ 539679 w 1034979"/>
                  <a:gd name="connsiteY214" fmla="*/ 949797 h 1509906"/>
                  <a:gd name="connsiteX215" fmla="*/ 533964 w 1034979"/>
                  <a:gd name="connsiteY215" fmla="*/ 947892 h 1509906"/>
                  <a:gd name="connsiteX216" fmla="*/ 528249 w 1034979"/>
                  <a:gd name="connsiteY216" fmla="*/ 944082 h 1509906"/>
                  <a:gd name="connsiteX217" fmla="*/ 516819 w 1034979"/>
                  <a:gd name="connsiteY217" fmla="*/ 938367 h 1509906"/>
                  <a:gd name="connsiteX218" fmla="*/ 509199 w 1034979"/>
                  <a:gd name="connsiteY218" fmla="*/ 926937 h 1509906"/>
                  <a:gd name="connsiteX219" fmla="*/ 505389 w 1034979"/>
                  <a:gd name="connsiteY219" fmla="*/ 905982 h 1509906"/>
                  <a:gd name="connsiteX220" fmla="*/ 507294 w 1034979"/>
                  <a:gd name="connsiteY220" fmla="*/ 841212 h 1509906"/>
                  <a:gd name="connsiteX221" fmla="*/ 513009 w 1034979"/>
                  <a:gd name="connsiteY221" fmla="*/ 827877 h 1509906"/>
                  <a:gd name="connsiteX222" fmla="*/ 503484 w 1034979"/>
                  <a:gd name="connsiteY222" fmla="*/ 351627 h 1509906"/>
                  <a:gd name="connsiteX223" fmla="*/ 499674 w 1034979"/>
                  <a:gd name="connsiteY223" fmla="*/ 60162 h 1509906"/>
                  <a:gd name="connsiteX224" fmla="*/ 490149 w 1034979"/>
                  <a:gd name="connsiteY224" fmla="*/ 33492 h 1509906"/>
                  <a:gd name="connsiteX225" fmla="*/ 488244 w 1034979"/>
                  <a:gd name="connsiteY225" fmla="*/ 27777 h 1509906"/>
                  <a:gd name="connsiteX226" fmla="*/ 484434 w 1034979"/>
                  <a:gd name="connsiteY226" fmla="*/ 22062 h 1509906"/>
                  <a:gd name="connsiteX227" fmla="*/ 478719 w 1034979"/>
                  <a:gd name="connsiteY227" fmla="*/ 10632 h 1509906"/>
                  <a:gd name="connsiteX228" fmla="*/ 473004 w 1034979"/>
                  <a:gd name="connsiteY228" fmla="*/ 6822 h 1509906"/>
                  <a:gd name="connsiteX229" fmla="*/ 469194 w 1034979"/>
                  <a:gd name="connsiteY229" fmla="*/ 1107 h 1509906"/>
                  <a:gd name="connsiteX230" fmla="*/ 429189 w 1034979"/>
                  <a:gd name="connsiteY230" fmla="*/ 4917 h 1509906"/>
                  <a:gd name="connsiteX231" fmla="*/ 421569 w 1034979"/>
                  <a:gd name="connsiteY231" fmla="*/ 16347 h 1509906"/>
                  <a:gd name="connsiteX232" fmla="*/ 417759 w 1034979"/>
                  <a:gd name="connsiteY232" fmla="*/ 22062 h 1509906"/>
                  <a:gd name="connsiteX233" fmla="*/ 419664 w 1034979"/>
                  <a:gd name="connsiteY233" fmla="*/ 54447 h 1509906"/>
                  <a:gd name="connsiteX234" fmla="*/ 423474 w 1034979"/>
                  <a:gd name="connsiteY234" fmla="*/ 65877 h 1509906"/>
                  <a:gd name="connsiteX235" fmla="*/ 425379 w 1034979"/>
                  <a:gd name="connsiteY235" fmla="*/ 71592 h 1509906"/>
                  <a:gd name="connsiteX236" fmla="*/ 425379 w 1034979"/>
                  <a:gd name="connsiteY236" fmla="*/ 77307 h 1509906"/>
                  <a:gd name="connsiteX237" fmla="*/ 429189 w 1034979"/>
                  <a:gd name="connsiteY237" fmla="*/ 231612 h 1509906"/>
                  <a:gd name="connsiteX238" fmla="*/ 440619 w 1034979"/>
                  <a:gd name="connsiteY238" fmla="*/ 414492 h 1509906"/>
                  <a:gd name="connsiteX239" fmla="*/ 425379 w 1034979"/>
                  <a:gd name="connsiteY239" fmla="*/ 711672 h 1509906"/>
                  <a:gd name="connsiteX240" fmla="*/ 417759 w 1034979"/>
                  <a:gd name="connsiteY240" fmla="*/ 839307 h 1509906"/>
                  <a:gd name="connsiteX241" fmla="*/ 413949 w 1034979"/>
                  <a:gd name="connsiteY241" fmla="*/ 856452 h 1509906"/>
                  <a:gd name="connsiteX242" fmla="*/ 417759 w 1034979"/>
                  <a:gd name="connsiteY242" fmla="*/ 877407 h 1509906"/>
                  <a:gd name="connsiteX243" fmla="*/ 421569 w 1034979"/>
                  <a:gd name="connsiteY243" fmla="*/ 883122 h 1509906"/>
                  <a:gd name="connsiteX244" fmla="*/ 425379 w 1034979"/>
                  <a:gd name="connsiteY244" fmla="*/ 894552 h 1509906"/>
                  <a:gd name="connsiteX245" fmla="*/ 423474 w 1034979"/>
                  <a:gd name="connsiteY245" fmla="*/ 921222 h 1509906"/>
                  <a:gd name="connsiteX246" fmla="*/ 417759 w 1034979"/>
                  <a:gd name="connsiteY246" fmla="*/ 923127 h 1509906"/>
                  <a:gd name="connsiteX247" fmla="*/ 412044 w 1034979"/>
                  <a:gd name="connsiteY247" fmla="*/ 926937 h 1509906"/>
                  <a:gd name="connsiteX248" fmla="*/ 421569 w 1034979"/>
                  <a:gd name="connsiteY24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56774 w 1034979"/>
                  <a:gd name="connsiteY22" fmla="*/ 909792 h 1509906"/>
                  <a:gd name="connsiteX23" fmla="*/ 145344 w 1034979"/>
                  <a:gd name="connsiteY23" fmla="*/ 905982 h 1509906"/>
                  <a:gd name="connsiteX24" fmla="*/ 116769 w 1034979"/>
                  <a:gd name="connsiteY24" fmla="*/ 896457 h 1509906"/>
                  <a:gd name="connsiteX25" fmla="*/ 111054 w 1034979"/>
                  <a:gd name="connsiteY25" fmla="*/ 890742 h 1509906"/>
                  <a:gd name="connsiteX26" fmla="*/ 101529 w 1034979"/>
                  <a:gd name="connsiteY26" fmla="*/ 873597 h 1509906"/>
                  <a:gd name="connsiteX27" fmla="*/ 84384 w 1034979"/>
                  <a:gd name="connsiteY27" fmla="*/ 865977 h 1509906"/>
                  <a:gd name="connsiteX28" fmla="*/ 78669 w 1034979"/>
                  <a:gd name="connsiteY28" fmla="*/ 864072 h 1509906"/>
                  <a:gd name="connsiteX29" fmla="*/ 59619 w 1034979"/>
                  <a:gd name="connsiteY29" fmla="*/ 867882 h 1509906"/>
                  <a:gd name="connsiteX30" fmla="*/ 53904 w 1034979"/>
                  <a:gd name="connsiteY30" fmla="*/ 871692 h 1509906"/>
                  <a:gd name="connsiteX31" fmla="*/ 50094 w 1034979"/>
                  <a:gd name="connsiteY31" fmla="*/ 877407 h 1509906"/>
                  <a:gd name="connsiteX32" fmla="*/ 46284 w 1034979"/>
                  <a:gd name="connsiteY32" fmla="*/ 888837 h 1509906"/>
                  <a:gd name="connsiteX33" fmla="*/ 50094 w 1034979"/>
                  <a:gd name="connsiteY33" fmla="*/ 926937 h 1509906"/>
                  <a:gd name="connsiteX34" fmla="*/ 53904 w 1034979"/>
                  <a:gd name="connsiteY34" fmla="*/ 932652 h 1509906"/>
                  <a:gd name="connsiteX35" fmla="*/ 59619 w 1034979"/>
                  <a:gd name="connsiteY35" fmla="*/ 936462 h 1509906"/>
                  <a:gd name="connsiteX36" fmla="*/ 63429 w 1034979"/>
                  <a:gd name="connsiteY36" fmla="*/ 942177 h 1509906"/>
                  <a:gd name="connsiteX37" fmla="*/ 80574 w 1034979"/>
                  <a:gd name="connsiteY37" fmla="*/ 951702 h 1509906"/>
                  <a:gd name="connsiteX38" fmla="*/ 103434 w 1034979"/>
                  <a:gd name="connsiteY38" fmla="*/ 953607 h 1509906"/>
                  <a:gd name="connsiteX39" fmla="*/ 124389 w 1034979"/>
                  <a:gd name="connsiteY39" fmla="*/ 959322 h 1509906"/>
                  <a:gd name="connsiteX40" fmla="*/ 130104 w 1034979"/>
                  <a:gd name="connsiteY40" fmla="*/ 961227 h 1509906"/>
                  <a:gd name="connsiteX41" fmla="*/ 135819 w 1034979"/>
                  <a:gd name="connsiteY41" fmla="*/ 966942 h 1509906"/>
                  <a:gd name="connsiteX42" fmla="*/ 143439 w 1034979"/>
                  <a:gd name="connsiteY42" fmla="*/ 968847 h 1509906"/>
                  <a:gd name="connsiteX43" fmla="*/ 166299 w 1034979"/>
                  <a:gd name="connsiteY43" fmla="*/ 972657 h 1509906"/>
                  <a:gd name="connsiteX44" fmla="*/ 191064 w 1034979"/>
                  <a:gd name="connsiteY44" fmla="*/ 978372 h 1509906"/>
                  <a:gd name="connsiteX45" fmla="*/ 208209 w 1034979"/>
                  <a:gd name="connsiteY45" fmla="*/ 984087 h 1509906"/>
                  <a:gd name="connsiteX46" fmla="*/ 213924 w 1034979"/>
                  <a:gd name="connsiteY46" fmla="*/ 985992 h 1509906"/>
                  <a:gd name="connsiteX47" fmla="*/ 229164 w 1034979"/>
                  <a:gd name="connsiteY47" fmla="*/ 989802 h 1509906"/>
                  <a:gd name="connsiteX48" fmla="*/ 248214 w 1034979"/>
                  <a:gd name="connsiteY48" fmla="*/ 995517 h 1509906"/>
                  <a:gd name="connsiteX49" fmla="*/ 253929 w 1034979"/>
                  <a:gd name="connsiteY49" fmla="*/ 999327 h 1509906"/>
                  <a:gd name="connsiteX50" fmla="*/ 267264 w 1034979"/>
                  <a:gd name="connsiteY50" fmla="*/ 1014567 h 1509906"/>
                  <a:gd name="connsiteX51" fmla="*/ 272979 w 1034979"/>
                  <a:gd name="connsiteY51" fmla="*/ 1033617 h 1509906"/>
                  <a:gd name="connsiteX52" fmla="*/ 274884 w 1034979"/>
                  <a:gd name="connsiteY52" fmla="*/ 1039332 h 1509906"/>
                  <a:gd name="connsiteX53" fmla="*/ 276789 w 1034979"/>
                  <a:gd name="connsiteY53" fmla="*/ 1045047 h 1509906"/>
                  <a:gd name="connsiteX54" fmla="*/ 278694 w 1034979"/>
                  <a:gd name="connsiteY54" fmla="*/ 1069812 h 1509906"/>
                  <a:gd name="connsiteX55" fmla="*/ 280599 w 1034979"/>
                  <a:gd name="connsiteY55" fmla="*/ 1075527 h 1509906"/>
                  <a:gd name="connsiteX56" fmla="*/ 278694 w 1034979"/>
                  <a:gd name="connsiteY56" fmla="*/ 1094577 h 1509906"/>
                  <a:gd name="connsiteX57" fmla="*/ 276789 w 1034979"/>
                  <a:gd name="connsiteY57" fmla="*/ 1104102 h 1509906"/>
                  <a:gd name="connsiteX58" fmla="*/ 263454 w 1034979"/>
                  <a:gd name="connsiteY58" fmla="*/ 1117437 h 1509906"/>
                  <a:gd name="connsiteX59" fmla="*/ 252024 w 1034979"/>
                  <a:gd name="connsiteY59" fmla="*/ 1125057 h 1509906"/>
                  <a:gd name="connsiteX60" fmla="*/ 240594 w 1034979"/>
                  <a:gd name="connsiteY60" fmla="*/ 1128867 h 1509906"/>
                  <a:gd name="connsiteX61" fmla="*/ 126294 w 1034979"/>
                  <a:gd name="connsiteY61" fmla="*/ 1128867 h 1509906"/>
                  <a:gd name="connsiteX62" fmla="*/ 120579 w 1034979"/>
                  <a:gd name="connsiteY62" fmla="*/ 1130772 h 1509906"/>
                  <a:gd name="connsiteX63" fmla="*/ 105339 w 1034979"/>
                  <a:gd name="connsiteY63" fmla="*/ 1132677 h 1509906"/>
                  <a:gd name="connsiteX64" fmla="*/ 88194 w 1034979"/>
                  <a:gd name="connsiteY64" fmla="*/ 1138392 h 1509906"/>
                  <a:gd name="connsiteX65" fmla="*/ 82479 w 1034979"/>
                  <a:gd name="connsiteY65" fmla="*/ 1140297 h 1509906"/>
                  <a:gd name="connsiteX66" fmla="*/ 76764 w 1034979"/>
                  <a:gd name="connsiteY66" fmla="*/ 1144107 h 1509906"/>
                  <a:gd name="connsiteX67" fmla="*/ 65334 w 1034979"/>
                  <a:gd name="connsiteY67" fmla="*/ 1146012 h 1509906"/>
                  <a:gd name="connsiteX68" fmla="*/ 27234 w 1034979"/>
                  <a:gd name="connsiteY68" fmla="*/ 1147917 h 1509906"/>
                  <a:gd name="connsiteX69" fmla="*/ 15804 w 1034979"/>
                  <a:gd name="connsiteY69" fmla="*/ 1153632 h 1509906"/>
                  <a:gd name="connsiteX70" fmla="*/ 6279 w 1034979"/>
                  <a:gd name="connsiteY70" fmla="*/ 1163157 h 1509906"/>
                  <a:gd name="connsiteX71" fmla="*/ 4374 w 1034979"/>
                  <a:gd name="connsiteY71" fmla="*/ 1168872 h 1509906"/>
                  <a:gd name="connsiteX72" fmla="*/ 564 w 1034979"/>
                  <a:gd name="connsiteY72" fmla="*/ 1174587 h 1509906"/>
                  <a:gd name="connsiteX73" fmla="*/ 6279 w 1034979"/>
                  <a:gd name="connsiteY73" fmla="*/ 1206972 h 1509906"/>
                  <a:gd name="connsiteX74" fmla="*/ 11994 w 1034979"/>
                  <a:gd name="connsiteY74" fmla="*/ 1210782 h 1509906"/>
                  <a:gd name="connsiteX75" fmla="*/ 17709 w 1034979"/>
                  <a:gd name="connsiteY75" fmla="*/ 1212687 h 1509906"/>
                  <a:gd name="connsiteX76" fmla="*/ 145344 w 1034979"/>
                  <a:gd name="connsiteY76" fmla="*/ 1210782 h 1509906"/>
                  <a:gd name="connsiteX77" fmla="*/ 152964 w 1034979"/>
                  <a:gd name="connsiteY77" fmla="*/ 1208877 h 1509906"/>
                  <a:gd name="connsiteX78" fmla="*/ 303459 w 1034979"/>
                  <a:gd name="connsiteY78" fmla="*/ 1203162 h 1509906"/>
                  <a:gd name="connsiteX79" fmla="*/ 318699 w 1034979"/>
                  <a:gd name="connsiteY79" fmla="*/ 1210782 h 1509906"/>
                  <a:gd name="connsiteX80" fmla="*/ 330129 w 1034979"/>
                  <a:gd name="connsiteY80" fmla="*/ 1216497 h 1509906"/>
                  <a:gd name="connsiteX81" fmla="*/ 333939 w 1034979"/>
                  <a:gd name="connsiteY81" fmla="*/ 1222212 h 1509906"/>
                  <a:gd name="connsiteX82" fmla="*/ 339654 w 1034979"/>
                  <a:gd name="connsiteY82" fmla="*/ 1224117 h 1509906"/>
                  <a:gd name="connsiteX83" fmla="*/ 351084 w 1034979"/>
                  <a:gd name="connsiteY83" fmla="*/ 1231737 h 1509906"/>
                  <a:gd name="connsiteX84" fmla="*/ 356799 w 1034979"/>
                  <a:gd name="connsiteY84" fmla="*/ 1235547 h 1509906"/>
                  <a:gd name="connsiteX85" fmla="*/ 360609 w 1034979"/>
                  <a:gd name="connsiteY85" fmla="*/ 1241262 h 1509906"/>
                  <a:gd name="connsiteX86" fmla="*/ 366324 w 1034979"/>
                  <a:gd name="connsiteY86" fmla="*/ 1252692 h 1509906"/>
                  <a:gd name="connsiteX87" fmla="*/ 362514 w 1034979"/>
                  <a:gd name="connsiteY87" fmla="*/ 1279362 h 1509906"/>
                  <a:gd name="connsiteX88" fmla="*/ 358704 w 1034979"/>
                  <a:gd name="connsiteY88" fmla="*/ 1285077 h 1509906"/>
                  <a:gd name="connsiteX89" fmla="*/ 356799 w 1034979"/>
                  <a:gd name="connsiteY89" fmla="*/ 1290792 h 1509906"/>
                  <a:gd name="connsiteX90" fmla="*/ 352989 w 1034979"/>
                  <a:gd name="connsiteY90" fmla="*/ 1296507 h 1509906"/>
                  <a:gd name="connsiteX91" fmla="*/ 351084 w 1034979"/>
                  <a:gd name="connsiteY91" fmla="*/ 1302222 h 1509906"/>
                  <a:gd name="connsiteX92" fmla="*/ 347274 w 1034979"/>
                  <a:gd name="connsiteY92" fmla="*/ 1307937 h 1509906"/>
                  <a:gd name="connsiteX93" fmla="*/ 330129 w 1034979"/>
                  <a:gd name="connsiteY93" fmla="*/ 1374612 h 1509906"/>
                  <a:gd name="connsiteX94" fmla="*/ 328224 w 1034979"/>
                  <a:gd name="connsiteY94" fmla="*/ 1426047 h 1509906"/>
                  <a:gd name="connsiteX95" fmla="*/ 330129 w 1034979"/>
                  <a:gd name="connsiteY95" fmla="*/ 1450812 h 1509906"/>
                  <a:gd name="connsiteX96" fmla="*/ 332034 w 1034979"/>
                  <a:gd name="connsiteY96" fmla="*/ 1456527 h 1509906"/>
                  <a:gd name="connsiteX97" fmla="*/ 335844 w 1034979"/>
                  <a:gd name="connsiteY97" fmla="*/ 1460337 h 1509906"/>
                  <a:gd name="connsiteX98" fmla="*/ 364419 w 1034979"/>
                  <a:gd name="connsiteY98" fmla="*/ 1506057 h 1509906"/>
                  <a:gd name="connsiteX99" fmla="*/ 387279 w 1034979"/>
                  <a:gd name="connsiteY99" fmla="*/ 1507962 h 1509906"/>
                  <a:gd name="connsiteX100" fmla="*/ 392994 w 1034979"/>
                  <a:gd name="connsiteY100" fmla="*/ 1502247 h 1509906"/>
                  <a:gd name="connsiteX101" fmla="*/ 394899 w 1034979"/>
                  <a:gd name="connsiteY101" fmla="*/ 1490817 h 1509906"/>
                  <a:gd name="connsiteX102" fmla="*/ 396804 w 1034979"/>
                  <a:gd name="connsiteY102" fmla="*/ 1485102 h 1509906"/>
                  <a:gd name="connsiteX103" fmla="*/ 398709 w 1034979"/>
                  <a:gd name="connsiteY103" fmla="*/ 1467957 h 1509906"/>
                  <a:gd name="connsiteX104" fmla="*/ 400614 w 1034979"/>
                  <a:gd name="connsiteY104" fmla="*/ 1454622 h 1509906"/>
                  <a:gd name="connsiteX105" fmla="*/ 404424 w 1034979"/>
                  <a:gd name="connsiteY105" fmla="*/ 1397472 h 1509906"/>
                  <a:gd name="connsiteX106" fmla="*/ 410139 w 1034979"/>
                  <a:gd name="connsiteY106" fmla="*/ 1386042 h 1509906"/>
                  <a:gd name="connsiteX107" fmla="*/ 413949 w 1034979"/>
                  <a:gd name="connsiteY107" fmla="*/ 1372707 h 1509906"/>
                  <a:gd name="connsiteX108" fmla="*/ 415854 w 1034979"/>
                  <a:gd name="connsiteY108" fmla="*/ 1366992 h 1509906"/>
                  <a:gd name="connsiteX109" fmla="*/ 417759 w 1034979"/>
                  <a:gd name="connsiteY109" fmla="*/ 1353657 h 1509906"/>
                  <a:gd name="connsiteX110" fmla="*/ 421569 w 1034979"/>
                  <a:gd name="connsiteY110" fmla="*/ 1342227 h 1509906"/>
                  <a:gd name="connsiteX111" fmla="*/ 427284 w 1034979"/>
                  <a:gd name="connsiteY111" fmla="*/ 1328892 h 1509906"/>
                  <a:gd name="connsiteX112" fmla="*/ 436809 w 1034979"/>
                  <a:gd name="connsiteY112" fmla="*/ 1317462 h 1509906"/>
                  <a:gd name="connsiteX113" fmla="*/ 450144 w 1034979"/>
                  <a:gd name="connsiteY113" fmla="*/ 1302222 h 1509906"/>
                  <a:gd name="connsiteX114" fmla="*/ 457764 w 1034979"/>
                  <a:gd name="connsiteY114" fmla="*/ 1290792 h 1509906"/>
                  <a:gd name="connsiteX115" fmla="*/ 461574 w 1034979"/>
                  <a:gd name="connsiteY115" fmla="*/ 1279362 h 1509906"/>
                  <a:gd name="connsiteX116" fmla="*/ 465384 w 1034979"/>
                  <a:gd name="connsiteY116" fmla="*/ 1264122 h 1509906"/>
                  <a:gd name="connsiteX117" fmla="*/ 467289 w 1034979"/>
                  <a:gd name="connsiteY117" fmla="*/ 1258407 h 1509906"/>
                  <a:gd name="connsiteX118" fmla="*/ 507294 w 1034979"/>
                  <a:gd name="connsiteY118" fmla="*/ 1252692 h 1509906"/>
                  <a:gd name="connsiteX119" fmla="*/ 535869 w 1034979"/>
                  <a:gd name="connsiteY119" fmla="*/ 1243167 h 1509906"/>
                  <a:gd name="connsiteX120" fmla="*/ 541584 w 1034979"/>
                  <a:gd name="connsiteY120" fmla="*/ 1241262 h 1509906"/>
                  <a:gd name="connsiteX121" fmla="*/ 547299 w 1034979"/>
                  <a:gd name="connsiteY121" fmla="*/ 1239357 h 1509906"/>
                  <a:gd name="connsiteX122" fmla="*/ 554919 w 1034979"/>
                  <a:gd name="connsiteY122" fmla="*/ 1237452 h 1509906"/>
                  <a:gd name="connsiteX123" fmla="*/ 573969 w 1034979"/>
                  <a:gd name="connsiteY123" fmla="*/ 1229832 h 1509906"/>
                  <a:gd name="connsiteX124" fmla="*/ 585399 w 1034979"/>
                  <a:gd name="connsiteY124" fmla="*/ 1226022 h 1509906"/>
                  <a:gd name="connsiteX125" fmla="*/ 720654 w 1034979"/>
                  <a:gd name="connsiteY125" fmla="*/ 1309842 h 1509906"/>
                  <a:gd name="connsiteX126" fmla="*/ 733989 w 1034979"/>
                  <a:gd name="connsiteY126" fmla="*/ 1319367 h 1509906"/>
                  <a:gd name="connsiteX127" fmla="*/ 743514 w 1034979"/>
                  <a:gd name="connsiteY127" fmla="*/ 1321272 h 1509906"/>
                  <a:gd name="connsiteX128" fmla="*/ 749229 w 1034979"/>
                  <a:gd name="connsiteY128" fmla="*/ 1323177 h 1509906"/>
                  <a:gd name="connsiteX129" fmla="*/ 762564 w 1034979"/>
                  <a:gd name="connsiteY129" fmla="*/ 1328892 h 1509906"/>
                  <a:gd name="connsiteX130" fmla="*/ 777804 w 1034979"/>
                  <a:gd name="connsiteY130" fmla="*/ 1326987 h 1509906"/>
                  <a:gd name="connsiteX131" fmla="*/ 789234 w 1034979"/>
                  <a:gd name="connsiteY131" fmla="*/ 1321272 h 1509906"/>
                  <a:gd name="connsiteX132" fmla="*/ 794949 w 1034979"/>
                  <a:gd name="connsiteY132" fmla="*/ 1319367 h 1509906"/>
                  <a:gd name="connsiteX133" fmla="*/ 802569 w 1034979"/>
                  <a:gd name="connsiteY133" fmla="*/ 1302222 h 1509906"/>
                  <a:gd name="connsiteX134" fmla="*/ 800664 w 1034979"/>
                  <a:gd name="connsiteY134" fmla="*/ 1277457 h 1509906"/>
                  <a:gd name="connsiteX135" fmla="*/ 798759 w 1034979"/>
                  <a:gd name="connsiteY135" fmla="*/ 1271742 h 1509906"/>
                  <a:gd name="connsiteX136" fmla="*/ 796854 w 1034979"/>
                  <a:gd name="connsiteY136" fmla="*/ 1264122 h 1509906"/>
                  <a:gd name="connsiteX137" fmla="*/ 783519 w 1034979"/>
                  <a:gd name="connsiteY137" fmla="*/ 1246977 h 1509906"/>
                  <a:gd name="connsiteX138" fmla="*/ 773994 w 1034979"/>
                  <a:gd name="connsiteY138" fmla="*/ 1241262 h 1509906"/>
                  <a:gd name="connsiteX139" fmla="*/ 648264 w 1034979"/>
                  <a:gd name="connsiteY139" fmla="*/ 1149822 h 1509906"/>
                  <a:gd name="connsiteX140" fmla="*/ 644454 w 1034979"/>
                  <a:gd name="connsiteY140" fmla="*/ 1132677 h 1509906"/>
                  <a:gd name="connsiteX141" fmla="*/ 646359 w 1034979"/>
                  <a:gd name="connsiteY141" fmla="*/ 1125057 h 1509906"/>
                  <a:gd name="connsiteX142" fmla="*/ 650169 w 1034979"/>
                  <a:gd name="connsiteY142" fmla="*/ 1107912 h 1509906"/>
                  <a:gd name="connsiteX143" fmla="*/ 653979 w 1034979"/>
                  <a:gd name="connsiteY143" fmla="*/ 1102197 h 1509906"/>
                  <a:gd name="connsiteX144" fmla="*/ 655884 w 1034979"/>
                  <a:gd name="connsiteY144" fmla="*/ 1096482 h 1509906"/>
                  <a:gd name="connsiteX145" fmla="*/ 661599 w 1034979"/>
                  <a:gd name="connsiteY145" fmla="*/ 1094577 h 1509906"/>
                  <a:gd name="connsiteX146" fmla="*/ 671124 w 1034979"/>
                  <a:gd name="connsiteY146" fmla="*/ 1083147 h 1509906"/>
                  <a:gd name="connsiteX147" fmla="*/ 724464 w 1034979"/>
                  <a:gd name="connsiteY147" fmla="*/ 1075527 h 1509906"/>
                  <a:gd name="connsiteX148" fmla="*/ 842574 w 1034979"/>
                  <a:gd name="connsiteY148" fmla="*/ 1077432 h 1509906"/>
                  <a:gd name="connsiteX149" fmla="*/ 871149 w 1034979"/>
                  <a:gd name="connsiteY149" fmla="*/ 1079337 h 1509906"/>
                  <a:gd name="connsiteX150" fmla="*/ 899724 w 1034979"/>
                  <a:gd name="connsiteY150" fmla="*/ 1085052 h 1509906"/>
                  <a:gd name="connsiteX151" fmla="*/ 922584 w 1034979"/>
                  <a:gd name="connsiteY151" fmla="*/ 1088862 h 1509906"/>
                  <a:gd name="connsiteX152" fmla="*/ 951159 w 1034979"/>
                  <a:gd name="connsiteY152" fmla="*/ 1094577 h 1509906"/>
                  <a:gd name="connsiteX153" fmla="*/ 956874 w 1034979"/>
                  <a:gd name="connsiteY153" fmla="*/ 1094577 h 1509906"/>
                  <a:gd name="connsiteX154" fmla="*/ 1002594 w 1034979"/>
                  <a:gd name="connsiteY154" fmla="*/ 1092672 h 1509906"/>
                  <a:gd name="connsiteX155" fmla="*/ 1031169 w 1034979"/>
                  <a:gd name="connsiteY155" fmla="*/ 1085052 h 1509906"/>
                  <a:gd name="connsiteX156" fmla="*/ 1034979 w 1034979"/>
                  <a:gd name="connsiteY156" fmla="*/ 1079337 h 1509906"/>
                  <a:gd name="connsiteX157" fmla="*/ 1033074 w 1034979"/>
                  <a:gd name="connsiteY157" fmla="*/ 1060287 h 1509906"/>
                  <a:gd name="connsiteX158" fmla="*/ 1027359 w 1034979"/>
                  <a:gd name="connsiteY158" fmla="*/ 1056477 h 1509906"/>
                  <a:gd name="connsiteX159" fmla="*/ 1012119 w 1034979"/>
                  <a:gd name="connsiteY159" fmla="*/ 1054572 h 1509906"/>
                  <a:gd name="connsiteX160" fmla="*/ 1006404 w 1034979"/>
                  <a:gd name="connsiteY160" fmla="*/ 1052667 h 1509906"/>
                  <a:gd name="connsiteX161" fmla="*/ 998784 w 1034979"/>
                  <a:gd name="connsiteY161" fmla="*/ 1050762 h 1509906"/>
                  <a:gd name="connsiteX162" fmla="*/ 987354 w 1034979"/>
                  <a:gd name="connsiteY162" fmla="*/ 1043142 h 1509906"/>
                  <a:gd name="connsiteX163" fmla="*/ 975924 w 1034979"/>
                  <a:gd name="connsiteY163" fmla="*/ 1039332 h 1509906"/>
                  <a:gd name="connsiteX164" fmla="*/ 970209 w 1034979"/>
                  <a:gd name="connsiteY164" fmla="*/ 1037427 h 1509906"/>
                  <a:gd name="connsiteX165" fmla="*/ 962589 w 1034979"/>
                  <a:gd name="connsiteY165" fmla="*/ 1035522 h 1509906"/>
                  <a:gd name="connsiteX166" fmla="*/ 956874 w 1034979"/>
                  <a:gd name="connsiteY166" fmla="*/ 1033617 h 1509906"/>
                  <a:gd name="connsiteX167" fmla="*/ 935919 w 1034979"/>
                  <a:gd name="connsiteY167" fmla="*/ 1027902 h 1509906"/>
                  <a:gd name="connsiteX168" fmla="*/ 930204 w 1034979"/>
                  <a:gd name="connsiteY168" fmla="*/ 1025997 h 1509906"/>
                  <a:gd name="connsiteX169" fmla="*/ 825429 w 1034979"/>
                  <a:gd name="connsiteY169" fmla="*/ 1027902 h 1509906"/>
                  <a:gd name="connsiteX170" fmla="*/ 819714 w 1034979"/>
                  <a:gd name="connsiteY170" fmla="*/ 1029807 h 1509906"/>
                  <a:gd name="connsiteX171" fmla="*/ 730179 w 1034979"/>
                  <a:gd name="connsiteY171" fmla="*/ 1031712 h 1509906"/>
                  <a:gd name="connsiteX172" fmla="*/ 716844 w 1034979"/>
                  <a:gd name="connsiteY172" fmla="*/ 1035522 h 1509906"/>
                  <a:gd name="connsiteX173" fmla="*/ 695889 w 1034979"/>
                  <a:gd name="connsiteY173" fmla="*/ 1037427 h 1509906"/>
                  <a:gd name="connsiteX174" fmla="*/ 669219 w 1034979"/>
                  <a:gd name="connsiteY174" fmla="*/ 1039332 h 1509906"/>
                  <a:gd name="connsiteX175" fmla="*/ 669219 w 1034979"/>
                  <a:gd name="connsiteY175" fmla="*/ 1039332 h 1509906"/>
                  <a:gd name="connsiteX176" fmla="*/ 646359 w 1034979"/>
                  <a:gd name="connsiteY176" fmla="*/ 1043142 h 1509906"/>
                  <a:gd name="connsiteX177" fmla="*/ 642549 w 1034979"/>
                  <a:gd name="connsiteY177" fmla="*/ 1031712 h 1509906"/>
                  <a:gd name="connsiteX178" fmla="*/ 640644 w 1034979"/>
                  <a:gd name="connsiteY178" fmla="*/ 1025997 h 1509906"/>
                  <a:gd name="connsiteX179" fmla="*/ 642549 w 1034979"/>
                  <a:gd name="connsiteY179" fmla="*/ 1008852 h 1509906"/>
                  <a:gd name="connsiteX180" fmla="*/ 644454 w 1034979"/>
                  <a:gd name="connsiteY180" fmla="*/ 1003137 h 1509906"/>
                  <a:gd name="connsiteX181" fmla="*/ 661599 w 1034979"/>
                  <a:gd name="connsiteY181" fmla="*/ 993612 h 1509906"/>
                  <a:gd name="connsiteX182" fmla="*/ 673029 w 1034979"/>
                  <a:gd name="connsiteY182" fmla="*/ 985992 h 1509906"/>
                  <a:gd name="connsiteX183" fmla="*/ 674934 w 1034979"/>
                  <a:gd name="connsiteY183" fmla="*/ 980277 h 1509906"/>
                  <a:gd name="connsiteX184" fmla="*/ 680649 w 1034979"/>
                  <a:gd name="connsiteY184" fmla="*/ 978372 h 1509906"/>
                  <a:gd name="connsiteX185" fmla="*/ 686364 w 1034979"/>
                  <a:gd name="connsiteY185" fmla="*/ 974562 h 1509906"/>
                  <a:gd name="connsiteX186" fmla="*/ 695889 w 1034979"/>
                  <a:gd name="connsiteY186" fmla="*/ 965037 h 1509906"/>
                  <a:gd name="connsiteX187" fmla="*/ 705414 w 1034979"/>
                  <a:gd name="connsiteY187" fmla="*/ 953607 h 1509906"/>
                  <a:gd name="connsiteX188" fmla="*/ 716844 w 1034979"/>
                  <a:gd name="connsiteY188" fmla="*/ 945987 h 1509906"/>
                  <a:gd name="connsiteX189" fmla="*/ 732084 w 1034979"/>
                  <a:gd name="connsiteY189" fmla="*/ 932652 h 1509906"/>
                  <a:gd name="connsiteX190" fmla="*/ 741609 w 1034979"/>
                  <a:gd name="connsiteY190" fmla="*/ 921222 h 1509906"/>
                  <a:gd name="connsiteX191" fmla="*/ 753039 w 1034979"/>
                  <a:gd name="connsiteY191" fmla="*/ 911697 h 1509906"/>
                  <a:gd name="connsiteX192" fmla="*/ 758754 w 1034979"/>
                  <a:gd name="connsiteY192" fmla="*/ 900267 h 1509906"/>
                  <a:gd name="connsiteX193" fmla="*/ 760659 w 1034979"/>
                  <a:gd name="connsiteY193" fmla="*/ 894552 h 1509906"/>
                  <a:gd name="connsiteX194" fmla="*/ 766374 w 1034979"/>
                  <a:gd name="connsiteY194" fmla="*/ 883122 h 1509906"/>
                  <a:gd name="connsiteX195" fmla="*/ 764469 w 1034979"/>
                  <a:gd name="connsiteY195" fmla="*/ 867882 h 1509906"/>
                  <a:gd name="connsiteX196" fmla="*/ 758754 w 1034979"/>
                  <a:gd name="connsiteY196" fmla="*/ 865977 h 1509906"/>
                  <a:gd name="connsiteX197" fmla="*/ 737799 w 1034979"/>
                  <a:gd name="connsiteY197" fmla="*/ 867882 h 1509906"/>
                  <a:gd name="connsiteX198" fmla="*/ 732084 w 1034979"/>
                  <a:gd name="connsiteY198" fmla="*/ 871692 h 1509906"/>
                  <a:gd name="connsiteX199" fmla="*/ 720654 w 1034979"/>
                  <a:gd name="connsiteY199" fmla="*/ 875502 h 1509906"/>
                  <a:gd name="connsiteX200" fmla="*/ 716844 w 1034979"/>
                  <a:gd name="connsiteY200" fmla="*/ 881217 h 1509906"/>
                  <a:gd name="connsiteX201" fmla="*/ 711129 w 1034979"/>
                  <a:gd name="connsiteY201" fmla="*/ 883122 h 1509906"/>
                  <a:gd name="connsiteX202" fmla="*/ 705414 w 1034979"/>
                  <a:gd name="connsiteY202" fmla="*/ 886932 h 1509906"/>
                  <a:gd name="connsiteX203" fmla="*/ 699699 w 1034979"/>
                  <a:gd name="connsiteY203" fmla="*/ 892647 h 1509906"/>
                  <a:gd name="connsiteX204" fmla="*/ 692079 w 1034979"/>
                  <a:gd name="connsiteY204" fmla="*/ 896457 h 1509906"/>
                  <a:gd name="connsiteX205" fmla="*/ 650169 w 1034979"/>
                  <a:gd name="connsiteY205" fmla="*/ 925032 h 1509906"/>
                  <a:gd name="connsiteX206" fmla="*/ 636834 w 1034979"/>
                  <a:gd name="connsiteY206" fmla="*/ 936462 h 1509906"/>
                  <a:gd name="connsiteX207" fmla="*/ 627309 w 1034979"/>
                  <a:gd name="connsiteY207" fmla="*/ 953607 h 1509906"/>
                  <a:gd name="connsiteX208" fmla="*/ 602544 w 1034979"/>
                  <a:gd name="connsiteY208" fmla="*/ 959322 h 1509906"/>
                  <a:gd name="connsiteX209" fmla="*/ 589209 w 1034979"/>
                  <a:gd name="connsiteY209" fmla="*/ 963132 h 1509906"/>
                  <a:gd name="connsiteX210" fmla="*/ 573969 w 1034979"/>
                  <a:gd name="connsiteY210" fmla="*/ 961227 h 1509906"/>
                  <a:gd name="connsiteX211" fmla="*/ 562539 w 1034979"/>
                  <a:gd name="connsiteY211" fmla="*/ 957417 h 1509906"/>
                  <a:gd name="connsiteX212" fmla="*/ 551109 w 1034979"/>
                  <a:gd name="connsiteY212" fmla="*/ 953607 h 1509906"/>
                  <a:gd name="connsiteX213" fmla="*/ 539679 w 1034979"/>
                  <a:gd name="connsiteY213" fmla="*/ 949797 h 1509906"/>
                  <a:gd name="connsiteX214" fmla="*/ 533964 w 1034979"/>
                  <a:gd name="connsiteY214" fmla="*/ 947892 h 1509906"/>
                  <a:gd name="connsiteX215" fmla="*/ 528249 w 1034979"/>
                  <a:gd name="connsiteY215" fmla="*/ 944082 h 1509906"/>
                  <a:gd name="connsiteX216" fmla="*/ 516819 w 1034979"/>
                  <a:gd name="connsiteY216" fmla="*/ 938367 h 1509906"/>
                  <a:gd name="connsiteX217" fmla="*/ 509199 w 1034979"/>
                  <a:gd name="connsiteY217" fmla="*/ 926937 h 1509906"/>
                  <a:gd name="connsiteX218" fmla="*/ 505389 w 1034979"/>
                  <a:gd name="connsiteY218" fmla="*/ 905982 h 1509906"/>
                  <a:gd name="connsiteX219" fmla="*/ 507294 w 1034979"/>
                  <a:gd name="connsiteY219" fmla="*/ 841212 h 1509906"/>
                  <a:gd name="connsiteX220" fmla="*/ 513009 w 1034979"/>
                  <a:gd name="connsiteY220" fmla="*/ 827877 h 1509906"/>
                  <a:gd name="connsiteX221" fmla="*/ 503484 w 1034979"/>
                  <a:gd name="connsiteY221" fmla="*/ 351627 h 1509906"/>
                  <a:gd name="connsiteX222" fmla="*/ 499674 w 1034979"/>
                  <a:gd name="connsiteY222" fmla="*/ 60162 h 1509906"/>
                  <a:gd name="connsiteX223" fmla="*/ 490149 w 1034979"/>
                  <a:gd name="connsiteY223" fmla="*/ 33492 h 1509906"/>
                  <a:gd name="connsiteX224" fmla="*/ 488244 w 1034979"/>
                  <a:gd name="connsiteY224" fmla="*/ 27777 h 1509906"/>
                  <a:gd name="connsiteX225" fmla="*/ 484434 w 1034979"/>
                  <a:gd name="connsiteY225" fmla="*/ 22062 h 1509906"/>
                  <a:gd name="connsiteX226" fmla="*/ 478719 w 1034979"/>
                  <a:gd name="connsiteY226" fmla="*/ 10632 h 1509906"/>
                  <a:gd name="connsiteX227" fmla="*/ 473004 w 1034979"/>
                  <a:gd name="connsiteY227" fmla="*/ 6822 h 1509906"/>
                  <a:gd name="connsiteX228" fmla="*/ 469194 w 1034979"/>
                  <a:gd name="connsiteY228" fmla="*/ 1107 h 1509906"/>
                  <a:gd name="connsiteX229" fmla="*/ 429189 w 1034979"/>
                  <a:gd name="connsiteY229" fmla="*/ 4917 h 1509906"/>
                  <a:gd name="connsiteX230" fmla="*/ 421569 w 1034979"/>
                  <a:gd name="connsiteY230" fmla="*/ 16347 h 1509906"/>
                  <a:gd name="connsiteX231" fmla="*/ 417759 w 1034979"/>
                  <a:gd name="connsiteY231" fmla="*/ 22062 h 1509906"/>
                  <a:gd name="connsiteX232" fmla="*/ 419664 w 1034979"/>
                  <a:gd name="connsiteY232" fmla="*/ 54447 h 1509906"/>
                  <a:gd name="connsiteX233" fmla="*/ 423474 w 1034979"/>
                  <a:gd name="connsiteY233" fmla="*/ 65877 h 1509906"/>
                  <a:gd name="connsiteX234" fmla="*/ 425379 w 1034979"/>
                  <a:gd name="connsiteY234" fmla="*/ 71592 h 1509906"/>
                  <a:gd name="connsiteX235" fmla="*/ 425379 w 1034979"/>
                  <a:gd name="connsiteY235" fmla="*/ 77307 h 1509906"/>
                  <a:gd name="connsiteX236" fmla="*/ 429189 w 1034979"/>
                  <a:gd name="connsiteY236" fmla="*/ 231612 h 1509906"/>
                  <a:gd name="connsiteX237" fmla="*/ 440619 w 1034979"/>
                  <a:gd name="connsiteY237" fmla="*/ 414492 h 1509906"/>
                  <a:gd name="connsiteX238" fmla="*/ 425379 w 1034979"/>
                  <a:gd name="connsiteY238" fmla="*/ 711672 h 1509906"/>
                  <a:gd name="connsiteX239" fmla="*/ 417759 w 1034979"/>
                  <a:gd name="connsiteY239" fmla="*/ 839307 h 1509906"/>
                  <a:gd name="connsiteX240" fmla="*/ 413949 w 1034979"/>
                  <a:gd name="connsiteY240" fmla="*/ 856452 h 1509906"/>
                  <a:gd name="connsiteX241" fmla="*/ 417759 w 1034979"/>
                  <a:gd name="connsiteY241" fmla="*/ 877407 h 1509906"/>
                  <a:gd name="connsiteX242" fmla="*/ 421569 w 1034979"/>
                  <a:gd name="connsiteY242" fmla="*/ 883122 h 1509906"/>
                  <a:gd name="connsiteX243" fmla="*/ 425379 w 1034979"/>
                  <a:gd name="connsiteY243" fmla="*/ 894552 h 1509906"/>
                  <a:gd name="connsiteX244" fmla="*/ 423474 w 1034979"/>
                  <a:gd name="connsiteY244" fmla="*/ 921222 h 1509906"/>
                  <a:gd name="connsiteX245" fmla="*/ 417759 w 1034979"/>
                  <a:gd name="connsiteY245" fmla="*/ 923127 h 1509906"/>
                  <a:gd name="connsiteX246" fmla="*/ 412044 w 1034979"/>
                  <a:gd name="connsiteY246" fmla="*/ 926937 h 1509906"/>
                  <a:gd name="connsiteX247" fmla="*/ 421569 w 1034979"/>
                  <a:gd name="connsiteY247"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56774 w 1034979"/>
                  <a:gd name="connsiteY22" fmla="*/ 909792 h 1509906"/>
                  <a:gd name="connsiteX23" fmla="*/ 145344 w 1034979"/>
                  <a:gd name="connsiteY23" fmla="*/ 905982 h 1509906"/>
                  <a:gd name="connsiteX24" fmla="*/ 116769 w 1034979"/>
                  <a:gd name="connsiteY24" fmla="*/ 896457 h 1509906"/>
                  <a:gd name="connsiteX25" fmla="*/ 111054 w 1034979"/>
                  <a:gd name="connsiteY25" fmla="*/ 890742 h 1509906"/>
                  <a:gd name="connsiteX26" fmla="*/ 84384 w 1034979"/>
                  <a:gd name="connsiteY26" fmla="*/ 865977 h 1509906"/>
                  <a:gd name="connsiteX27" fmla="*/ 78669 w 1034979"/>
                  <a:gd name="connsiteY27" fmla="*/ 864072 h 1509906"/>
                  <a:gd name="connsiteX28" fmla="*/ 59619 w 1034979"/>
                  <a:gd name="connsiteY28" fmla="*/ 867882 h 1509906"/>
                  <a:gd name="connsiteX29" fmla="*/ 53904 w 1034979"/>
                  <a:gd name="connsiteY29" fmla="*/ 871692 h 1509906"/>
                  <a:gd name="connsiteX30" fmla="*/ 50094 w 1034979"/>
                  <a:gd name="connsiteY30" fmla="*/ 877407 h 1509906"/>
                  <a:gd name="connsiteX31" fmla="*/ 46284 w 1034979"/>
                  <a:gd name="connsiteY31" fmla="*/ 888837 h 1509906"/>
                  <a:gd name="connsiteX32" fmla="*/ 50094 w 1034979"/>
                  <a:gd name="connsiteY32" fmla="*/ 926937 h 1509906"/>
                  <a:gd name="connsiteX33" fmla="*/ 53904 w 1034979"/>
                  <a:gd name="connsiteY33" fmla="*/ 932652 h 1509906"/>
                  <a:gd name="connsiteX34" fmla="*/ 59619 w 1034979"/>
                  <a:gd name="connsiteY34" fmla="*/ 936462 h 1509906"/>
                  <a:gd name="connsiteX35" fmla="*/ 63429 w 1034979"/>
                  <a:gd name="connsiteY35" fmla="*/ 942177 h 1509906"/>
                  <a:gd name="connsiteX36" fmla="*/ 80574 w 1034979"/>
                  <a:gd name="connsiteY36" fmla="*/ 951702 h 1509906"/>
                  <a:gd name="connsiteX37" fmla="*/ 103434 w 1034979"/>
                  <a:gd name="connsiteY37" fmla="*/ 953607 h 1509906"/>
                  <a:gd name="connsiteX38" fmla="*/ 124389 w 1034979"/>
                  <a:gd name="connsiteY38" fmla="*/ 959322 h 1509906"/>
                  <a:gd name="connsiteX39" fmla="*/ 130104 w 1034979"/>
                  <a:gd name="connsiteY39" fmla="*/ 961227 h 1509906"/>
                  <a:gd name="connsiteX40" fmla="*/ 135819 w 1034979"/>
                  <a:gd name="connsiteY40" fmla="*/ 966942 h 1509906"/>
                  <a:gd name="connsiteX41" fmla="*/ 143439 w 1034979"/>
                  <a:gd name="connsiteY41" fmla="*/ 968847 h 1509906"/>
                  <a:gd name="connsiteX42" fmla="*/ 166299 w 1034979"/>
                  <a:gd name="connsiteY42" fmla="*/ 972657 h 1509906"/>
                  <a:gd name="connsiteX43" fmla="*/ 191064 w 1034979"/>
                  <a:gd name="connsiteY43" fmla="*/ 978372 h 1509906"/>
                  <a:gd name="connsiteX44" fmla="*/ 208209 w 1034979"/>
                  <a:gd name="connsiteY44" fmla="*/ 984087 h 1509906"/>
                  <a:gd name="connsiteX45" fmla="*/ 213924 w 1034979"/>
                  <a:gd name="connsiteY45" fmla="*/ 985992 h 1509906"/>
                  <a:gd name="connsiteX46" fmla="*/ 229164 w 1034979"/>
                  <a:gd name="connsiteY46" fmla="*/ 989802 h 1509906"/>
                  <a:gd name="connsiteX47" fmla="*/ 248214 w 1034979"/>
                  <a:gd name="connsiteY47" fmla="*/ 995517 h 1509906"/>
                  <a:gd name="connsiteX48" fmla="*/ 253929 w 1034979"/>
                  <a:gd name="connsiteY48" fmla="*/ 999327 h 1509906"/>
                  <a:gd name="connsiteX49" fmla="*/ 267264 w 1034979"/>
                  <a:gd name="connsiteY49" fmla="*/ 1014567 h 1509906"/>
                  <a:gd name="connsiteX50" fmla="*/ 272979 w 1034979"/>
                  <a:gd name="connsiteY50" fmla="*/ 1033617 h 1509906"/>
                  <a:gd name="connsiteX51" fmla="*/ 274884 w 1034979"/>
                  <a:gd name="connsiteY51" fmla="*/ 1039332 h 1509906"/>
                  <a:gd name="connsiteX52" fmla="*/ 276789 w 1034979"/>
                  <a:gd name="connsiteY52" fmla="*/ 1045047 h 1509906"/>
                  <a:gd name="connsiteX53" fmla="*/ 278694 w 1034979"/>
                  <a:gd name="connsiteY53" fmla="*/ 1069812 h 1509906"/>
                  <a:gd name="connsiteX54" fmla="*/ 280599 w 1034979"/>
                  <a:gd name="connsiteY54" fmla="*/ 1075527 h 1509906"/>
                  <a:gd name="connsiteX55" fmla="*/ 278694 w 1034979"/>
                  <a:gd name="connsiteY55" fmla="*/ 1094577 h 1509906"/>
                  <a:gd name="connsiteX56" fmla="*/ 276789 w 1034979"/>
                  <a:gd name="connsiteY56" fmla="*/ 1104102 h 1509906"/>
                  <a:gd name="connsiteX57" fmla="*/ 263454 w 1034979"/>
                  <a:gd name="connsiteY57" fmla="*/ 1117437 h 1509906"/>
                  <a:gd name="connsiteX58" fmla="*/ 252024 w 1034979"/>
                  <a:gd name="connsiteY58" fmla="*/ 1125057 h 1509906"/>
                  <a:gd name="connsiteX59" fmla="*/ 240594 w 1034979"/>
                  <a:gd name="connsiteY59" fmla="*/ 1128867 h 1509906"/>
                  <a:gd name="connsiteX60" fmla="*/ 126294 w 1034979"/>
                  <a:gd name="connsiteY60" fmla="*/ 1128867 h 1509906"/>
                  <a:gd name="connsiteX61" fmla="*/ 120579 w 1034979"/>
                  <a:gd name="connsiteY61" fmla="*/ 1130772 h 1509906"/>
                  <a:gd name="connsiteX62" fmla="*/ 105339 w 1034979"/>
                  <a:gd name="connsiteY62" fmla="*/ 1132677 h 1509906"/>
                  <a:gd name="connsiteX63" fmla="*/ 88194 w 1034979"/>
                  <a:gd name="connsiteY63" fmla="*/ 1138392 h 1509906"/>
                  <a:gd name="connsiteX64" fmla="*/ 82479 w 1034979"/>
                  <a:gd name="connsiteY64" fmla="*/ 1140297 h 1509906"/>
                  <a:gd name="connsiteX65" fmla="*/ 76764 w 1034979"/>
                  <a:gd name="connsiteY65" fmla="*/ 1144107 h 1509906"/>
                  <a:gd name="connsiteX66" fmla="*/ 65334 w 1034979"/>
                  <a:gd name="connsiteY66" fmla="*/ 1146012 h 1509906"/>
                  <a:gd name="connsiteX67" fmla="*/ 27234 w 1034979"/>
                  <a:gd name="connsiteY67" fmla="*/ 1147917 h 1509906"/>
                  <a:gd name="connsiteX68" fmla="*/ 15804 w 1034979"/>
                  <a:gd name="connsiteY68" fmla="*/ 1153632 h 1509906"/>
                  <a:gd name="connsiteX69" fmla="*/ 6279 w 1034979"/>
                  <a:gd name="connsiteY69" fmla="*/ 1163157 h 1509906"/>
                  <a:gd name="connsiteX70" fmla="*/ 4374 w 1034979"/>
                  <a:gd name="connsiteY70" fmla="*/ 1168872 h 1509906"/>
                  <a:gd name="connsiteX71" fmla="*/ 564 w 1034979"/>
                  <a:gd name="connsiteY71" fmla="*/ 1174587 h 1509906"/>
                  <a:gd name="connsiteX72" fmla="*/ 6279 w 1034979"/>
                  <a:gd name="connsiteY72" fmla="*/ 1206972 h 1509906"/>
                  <a:gd name="connsiteX73" fmla="*/ 11994 w 1034979"/>
                  <a:gd name="connsiteY73" fmla="*/ 1210782 h 1509906"/>
                  <a:gd name="connsiteX74" fmla="*/ 17709 w 1034979"/>
                  <a:gd name="connsiteY74" fmla="*/ 1212687 h 1509906"/>
                  <a:gd name="connsiteX75" fmla="*/ 145344 w 1034979"/>
                  <a:gd name="connsiteY75" fmla="*/ 1210782 h 1509906"/>
                  <a:gd name="connsiteX76" fmla="*/ 152964 w 1034979"/>
                  <a:gd name="connsiteY76" fmla="*/ 1208877 h 1509906"/>
                  <a:gd name="connsiteX77" fmla="*/ 303459 w 1034979"/>
                  <a:gd name="connsiteY77" fmla="*/ 1203162 h 1509906"/>
                  <a:gd name="connsiteX78" fmla="*/ 318699 w 1034979"/>
                  <a:gd name="connsiteY78" fmla="*/ 1210782 h 1509906"/>
                  <a:gd name="connsiteX79" fmla="*/ 330129 w 1034979"/>
                  <a:gd name="connsiteY79" fmla="*/ 1216497 h 1509906"/>
                  <a:gd name="connsiteX80" fmla="*/ 333939 w 1034979"/>
                  <a:gd name="connsiteY80" fmla="*/ 1222212 h 1509906"/>
                  <a:gd name="connsiteX81" fmla="*/ 339654 w 1034979"/>
                  <a:gd name="connsiteY81" fmla="*/ 1224117 h 1509906"/>
                  <a:gd name="connsiteX82" fmla="*/ 351084 w 1034979"/>
                  <a:gd name="connsiteY82" fmla="*/ 1231737 h 1509906"/>
                  <a:gd name="connsiteX83" fmla="*/ 356799 w 1034979"/>
                  <a:gd name="connsiteY83" fmla="*/ 1235547 h 1509906"/>
                  <a:gd name="connsiteX84" fmla="*/ 360609 w 1034979"/>
                  <a:gd name="connsiteY84" fmla="*/ 1241262 h 1509906"/>
                  <a:gd name="connsiteX85" fmla="*/ 366324 w 1034979"/>
                  <a:gd name="connsiteY85" fmla="*/ 1252692 h 1509906"/>
                  <a:gd name="connsiteX86" fmla="*/ 362514 w 1034979"/>
                  <a:gd name="connsiteY86" fmla="*/ 1279362 h 1509906"/>
                  <a:gd name="connsiteX87" fmla="*/ 358704 w 1034979"/>
                  <a:gd name="connsiteY87" fmla="*/ 1285077 h 1509906"/>
                  <a:gd name="connsiteX88" fmla="*/ 356799 w 1034979"/>
                  <a:gd name="connsiteY88" fmla="*/ 1290792 h 1509906"/>
                  <a:gd name="connsiteX89" fmla="*/ 352989 w 1034979"/>
                  <a:gd name="connsiteY89" fmla="*/ 1296507 h 1509906"/>
                  <a:gd name="connsiteX90" fmla="*/ 351084 w 1034979"/>
                  <a:gd name="connsiteY90" fmla="*/ 1302222 h 1509906"/>
                  <a:gd name="connsiteX91" fmla="*/ 347274 w 1034979"/>
                  <a:gd name="connsiteY91" fmla="*/ 1307937 h 1509906"/>
                  <a:gd name="connsiteX92" fmla="*/ 330129 w 1034979"/>
                  <a:gd name="connsiteY92" fmla="*/ 1374612 h 1509906"/>
                  <a:gd name="connsiteX93" fmla="*/ 328224 w 1034979"/>
                  <a:gd name="connsiteY93" fmla="*/ 1426047 h 1509906"/>
                  <a:gd name="connsiteX94" fmla="*/ 330129 w 1034979"/>
                  <a:gd name="connsiteY94" fmla="*/ 1450812 h 1509906"/>
                  <a:gd name="connsiteX95" fmla="*/ 332034 w 1034979"/>
                  <a:gd name="connsiteY95" fmla="*/ 1456527 h 1509906"/>
                  <a:gd name="connsiteX96" fmla="*/ 335844 w 1034979"/>
                  <a:gd name="connsiteY96" fmla="*/ 1460337 h 1509906"/>
                  <a:gd name="connsiteX97" fmla="*/ 364419 w 1034979"/>
                  <a:gd name="connsiteY97" fmla="*/ 1506057 h 1509906"/>
                  <a:gd name="connsiteX98" fmla="*/ 387279 w 1034979"/>
                  <a:gd name="connsiteY98" fmla="*/ 1507962 h 1509906"/>
                  <a:gd name="connsiteX99" fmla="*/ 392994 w 1034979"/>
                  <a:gd name="connsiteY99" fmla="*/ 1502247 h 1509906"/>
                  <a:gd name="connsiteX100" fmla="*/ 394899 w 1034979"/>
                  <a:gd name="connsiteY100" fmla="*/ 1490817 h 1509906"/>
                  <a:gd name="connsiteX101" fmla="*/ 396804 w 1034979"/>
                  <a:gd name="connsiteY101" fmla="*/ 1485102 h 1509906"/>
                  <a:gd name="connsiteX102" fmla="*/ 398709 w 1034979"/>
                  <a:gd name="connsiteY102" fmla="*/ 1467957 h 1509906"/>
                  <a:gd name="connsiteX103" fmla="*/ 400614 w 1034979"/>
                  <a:gd name="connsiteY103" fmla="*/ 1454622 h 1509906"/>
                  <a:gd name="connsiteX104" fmla="*/ 404424 w 1034979"/>
                  <a:gd name="connsiteY104" fmla="*/ 1397472 h 1509906"/>
                  <a:gd name="connsiteX105" fmla="*/ 410139 w 1034979"/>
                  <a:gd name="connsiteY105" fmla="*/ 1386042 h 1509906"/>
                  <a:gd name="connsiteX106" fmla="*/ 413949 w 1034979"/>
                  <a:gd name="connsiteY106" fmla="*/ 1372707 h 1509906"/>
                  <a:gd name="connsiteX107" fmla="*/ 415854 w 1034979"/>
                  <a:gd name="connsiteY107" fmla="*/ 1366992 h 1509906"/>
                  <a:gd name="connsiteX108" fmla="*/ 417759 w 1034979"/>
                  <a:gd name="connsiteY108" fmla="*/ 1353657 h 1509906"/>
                  <a:gd name="connsiteX109" fmla="*/ 421569 w 1034979"/>
                  <a:gd name="connsiteY109" fmla="*/ 1342227 h 1509906"/>
                  <a:gd name="connsiteX110" fmla="*/ 427284 w 1034979"/>
                  <a:gd name="connsiteY110" fmla="*/ 1328892 h 1509906"/>
                  <a:gd name="connsiteX111" fmla="*/ 436809 w 1034979"/>
                  <a:gd name="connsiteY111" fmla="*/ 1317462 h 1509906"/>
                  <a:gd name="connsiteX112" fmla="*/ 450144 w 1034979"/>
                  <a:gd name="connsiteY112" fmla="*/ 1302222 h 1509906"/>
                  <a:gd name="connsiteX113" fmla="*/ 457764 w 1034979"/>
                  <a:gd name="connsiteY113" fmla="*/ 1290792 h 1509906"/>
                  <a:gd name="connsiteX114" fmla="*/ 461574 w 1034979"/>
                  <a:gd name="connsiteY114" fmla="*/ 1279362 h 1509906"/>
                  <a:gd name="connsiteX115" fmla="*/ 465384 w 1034979"/>
                  <a:gd name="connsiteY115" fmla="*/ 1264122 h 1509906"/>
                  <a:gd name="connsiteX116" fmla="*/ 467289 w 1034979"/>
                  <a:gd name="connsiteY116" fmla="*/ 1258407 h 1509906"/>
                  <a:gd name="connsiteX117" fmla="*/ 507294 w 1034979"/>
                  <a:gd name="connsiteY117" fmla="*/ 1252692 h 1509906"/>
                  <a:gd name="connsiteX118" fmla="*/ 535869 w 1034979"/>
                  <a:gd name="connsiteY118" fmla="*/ 1243167 h 1509906"/>
                  <a:gd name="connsiteX119" fmla="*/ 541584 w 1034979"/>
                  <a:gd name="connsiteY119" fmla="*/ 1241262 h 1509906"/>
                  <a:gd name="connsiteX120" fmla="*/ 547299 w 1034979"/>
                  <a:gd name="connsiteY120" fmla="*/ 1239357 h 1509906"/>
                  <a:gd name="connsiteX121" fmla="*/ 554919 w 1034979"/>
                  <a:gd name="connsiteY121" fmla="*/ 1237452 h 1509906"/>
                  <a:gd name="connsiteX122" fmla="*/ 573969 w 1034979"/>
                  <a:gd name="connsiteY122" fmla="*/ 1229832 h 1509906"/>
                  <a:gd name="connsiteX123" fmla="*/ 585399 w 1034979"/>
                  <a:gd name="connsiteY123" fmla="*/ 1226022 h 1509906"/>
                  <a:gd name="connsiteX124" fmla="*/ 720654 w 1034979"/>
                  <a:gd name="connsiteY124" fmla="*/ 1309842 h 1509906"/>
                  <a:gd name="connsiteX125" fmla="*/ 733989 w 1034979"/>
                  <a:gd name="connsiteY125" fmla="*/ 1319367 h 1509906"/>
                  <a:gd name="connsiteX126" fmla="*/ 743514 w 1034979"/>
                  <a:gd name="connsiteY126" fmla="*/ 1321272 h 1509906"/>
                  <a:gd name="connsiteX127" fmla="*/ 749229 w 1034979"/>
                  <a:gd name="connsiteY127" fmla="*/ 1323177 h 1509906"/>
                  <a:gd name="connsiteX128" fmla="*/ 762564 w 1034979"/>
                  <a:gd name="connsiteY128" fmla="*/ 1328892 h 1509906"/>
                  <a:gd name="connsiteX129" fmla="*/ 777804 w 1034979"/>
                  <a:gd name="connsiteY129" fmla="*/ 1326987 h 1509906"/>
                  <a:gd name="connsiteX130" fmla="*/ 789234 w 1034979"/>
                  <a:gd name="connsiteY130" fmla="*/ 1321272 h 1509906"/>
                  <a:gd name="connsiteX131" fmla="*/ 794949 w 1034979"/>
                  <a:gd name="connsiteY131" fmla="*/ 1319367 h 1509906"/>
                  <a:gd name="connsiteX132" fmla="*/ 802569 w 1034979"/>
                  <a:gd name="connsiteY132" fmla="*/ 1302222 h 1509906"/>
                  <a:gd name="connsiteX133" fmla="*/ 800664 w 1034979"/>
                  <a:gd name="connsiteY133" fmla="*/ 1277457 h 1509906"/>
                  <a:gd name="connsiteX134" fmla="*/ 798759 w 1034979"/>
                  <a:gd name="connsiteY134" fmla="*/ 1271742 h 1509906"/>
                  <a:gd name="connsiteX135" fmla="*/ 796854 w 1034979"/>
                  <a:gd name="connsiteY135" fmla="*/ 1264122 h 1509906"/>
                  <a:gd name="connsiteX136" fmla="*/ 783519 w 1034979"/>
                  <a:gd name="connsiteY136" fmla="*/ 1246977 h 1509906"/>
                  <a:gd name="connsiteX137" fmla="*/ 773994 w 1034979"/>
                  <a:gd name="connsiteY137" fmla="*/ 1241262 h 1509906"/>
                  <a:gd name="connsiteX138" fmla="*/ 648264 w 1034979"/>
                  <a:gd name="connsiteY138" fmla="*/ 1149822 h 1509906"/>
                  <a:gd name="connsiteX139" fmla="*/ 644454 w 1034979"/>
                  <a:gd name="connsiteY139" fmla="*/ 1132677 h 1509906"/>
                  <a:gd name="connsiteX140" fmla="*/ 646359 w 1034979"/>
                  <a:gd name="connsiteY140" fmla="*/ 1125057 h 1509906"/>
                  <a:gd name="connsiteX141" fmla="*/ 650169 w 1034979"/>
                  <a:gd name="connsiteY141" fmla="*/ 1107912 h 1509906"/>
                  <a:gd name="connsiteX142" fmla="*/ 653979 w 1034979"/>
                  <a:gd name="connsiteY142" fmla="*/ 1102197 h 1509906"/>
                  <a:gd name="connsiteX143" fmla="*/ 655884 w 1034979"/>
                  <a:gd name="connsiteY143" fmla="*/ 1096482 h 1509906"/>
                  <a:gd name="connsiteX144" fmla="*/ 661599 w 1034979"/>
                  <a:gd name="connsiteY144" fmla="*/ 1094577 h 1509906"/>
                  <a:gd name="connsiteX145" fmla="*/ 671124 w 1034979"/>
                  <a:gd name="connsiteY145" fmla="*/ 1083147 h 1509906"/>
                  <a:gd name="connsiteX146" fmla="*/ 724464 w 1034979"/>
                  <a:gd name="connsiteY146" fmla="*/ 1075527 h 1509906"/>
                  <a:gd name="connsiteX147" fmla="*/ 842574 w 1034979"/>
                  <a:gd name="connsiteY147" fmla="*/ 1077432 h 1509906"/>
                  <a:gd name="connsiteX148" fmla="*/ 871149 w 1034979"/>
                  <a:gd name="connsiteY148" fmla="*/ 1079337 h 1509906"/>
                  <a:gd name="connsiteX149" fmla="*/ 899724 w 1034979"/>
                  <a:gd name="connsiteY149" fmla="*/ 1085052 h 1509906"/>
                  <a:gd name="connsiteX150" fmla="*/ 922584 w 1034979"/>
                  <a:gd name="connsiteY150" fmla="*/ 1088862 h 1509906"/>
                  <a:gd name="connsiteX151" fmla="*/ 951159 w 1034979"/>
                  <a:gd name="connsiteY151" fmla="*/ 1094577 h 1509906"/>
                  <a:gd name="connsiteX152" fmla="*/ 956874 w 1034979"/>
                  <a:gd name="connsiteY152" fmla="*/ 1094577 h 1509906"/>
                  <a:gd name="connsiteX153" fmla="*/ 1002594 w 1034979"/>
                  <a:gd name="connsiteY153" fmla="*/ 1092672 h 1509906"/>
                  <a:gd name="connsiteX154" fmla="*/ 1031169 w 1034979"/>
                  <a:gd name="connsiteY154" fmla="*/ 1085052 h 1509906"/>
                  <a:gd name="connsiteX155" fmla="*/ 1034979 w 1034979"/>
                  <a:gd name="connsiteY155" fmla="*/ 1079337 h 1509906"/>
                  <a:gd name="connsiteX156" fmla="*/ 1033074 w 1034979"/>
                  <a:gd name="connsiteY156" fmla="*/ 1060287 h 1509906"/>
                  <a:gd name="connsiteX157" fmla="*/ 1027359 w 1034979"/>
                  <a:gd name="connsiteY157" fmla="*/ 1056477 h 1509906"/>
                  <a:gd name="connsiteX158" fmla="*/ 1012119 w 1034979"/>
                  <a:gd name="connsiteY158" fmla="*/ 1054572 h 1509906"/>
                  <a:gd name="connsiteX159" fmla="*/ 1006404 w 1034979"/>
                  <a:gd name="connsiteY159" fmla="*/ 1052667 h 1509906"/>
                  <a:gd name="connsiteX160" fmla="*/ 998784 w 1034979"/>
                  <a:gd name="connsiteY160" fmla="*/ 1050762 h 1509906"/>
                  <a:gd name="connsiteX161" fmla="*/ 987354 w 1034979"/>
                  <a:gd name="connsiteY161" fmla="*/ 1043142 h 1509906"/>
                  <a:gd name="connsiteX162" fmla="*/ 975924 w 1034979"/>
                  <a:gd name="connsiteY162" fmla="*/ 1039332 h 1509906"/>
                  <a:gd name="connsiteX163" fmla="*/ 970209 w 1034979"/>
                  <a:gd name="connsiteY163" fmla="*/ 1037427 h 1509906"/>
                  <a:gd name="connsiteX164" fmla="*/ 962589 w 1034979"/>
                  <a:gd name="connsiteY164" fmla="*/ 1035522 h 1509906"/>
                  <a:gd name="connsiteX165" fmla="*/ 956874 w 1034979"/>
                  <a:gd name="connsiteY165" fmla="*/ 1033617 h 1509906"/>
                  <a:gd name="connsiteX166" fmla="*/ 935919 w 1034979"/>
                  <a:gd name="connsiteY166" fmla="*/ 1027902 h 1509906"/>
                  <a:gd name="connsiteX167" fmla="*/ 930204 w 1034979"/>
                  <a:gd name="connsiteY167" fmla="*/ 1025997 h 1509906"/>
                  <a:gd name="connsiteX168" fmla="*/ 825429 w 1034979"/>
                  <a:gd name="connsiteY168" fmla="*/ 1027902 h 1509906"/>
                  <a:gd name="connsiteX169" fmla="*/ 819714 w 1034979"/>
                  <a:gd name="connsiteY169" fmla="*/ 1029807 h 1509906"/>
                  <a:gd name="connsiteX170" fmla="*/ 730179 w 1034979"/>
                  <a:gd name="connsiteY170" fmla="*/ 1031712 h 1509906"/>
                  <a:gd name="connsiteX171" fmla="*/ 716844 w 1034979"/>
                  <a:gd name="connsiteY171" fmla="*/ 1035522 h 1509906"/>
                  <a:gd name="connsiteX172" fmla="*/ 695889 w 1034979"/>
                  <a:gd name="connsiteY172" fmla="*/ 1037427 h 1509906"/>
                  <a:gd name="connsiteX173" fmla="*/ 669219 w 1034979"/>
                  <a:gd name="connsiteY173" fmla="*/ 1039332 h 1509906"/>
                  <a:gd name="connsiteX174" fmla="*/ 669219 w 1034979"/>
                  <a:gd name="connsiteY174" fmla="*/ 1039332 h 1509906"/>
                  <a:gd name="connsiteX175" fmla="*/ 646359 w 1034979"/>
                  <a:gd name="connsiteY175" fmla="*/ 1043142 h 1509906"/>
                  <a:gd name="connsiteX176" fmla="*/ 642549 w 1034979"/>
                  <a:gd name="connsiteY176" fmla="*/ 1031712 h 1509906"/>
                  <a:gd name="connsiteX177" fmla="*/ 640644 w 1034979"/>
                  <a:gd name="connsiteY177" fmla="*/ 1025997 h 1509906"/>
                  <a:gd name="connsiteX178" fmla="*/ 642549 w 1034979"/>
                  <a:gd name="connsiteY178" fmla="*/ 1008852 h 1509906"/>
                  <a:gd name="connsiteX179" fmla="*/ 644454 w 1034979"/>
                  <a:gd name="connsiteY179" fmla="*/ 1003137 h 1509906"/>
                  <a:gd name="connsiteX180" fmla="*/ 661599 w 1034979"/>
                  <a:gd name="connsiteY180" fmla="*/ 993612 h 1509906"/>
                  <a:gd name="connsiteX181" fmla="*/ 673029 w 1034979"/>
                  <a:gd name="connsiteY181" fmla="*/ 985992 h 1509906"/>
                  <a:gd name="connsiteX182" fmla="*/ 674934 w 1034979"/>
                  <a:gd name="connsiteY182" fmla="*/ 980277 h 1509906"/>
                  <a:gd name="connsiteX183" fmla="*/ 680649 w 1034979"/>
                  <a:gd name="connsiteY183" fmla="*/ 978372 h 1509906"/>
                  <a:gd name="connsiteX184" fmla="*/ 686364 w 1034979"/>
                  <a:gd name="connsiteY184" fmla="*/ 974562 h 1509906"/>
                  <a:gd name="connsiteX185" fmla="*/ 695889 w 1034979"/>
                  <a:gd name="connsiteY185" fmla="*/ 965037 h 1509906"/>
                  <a:gd name="connsiteX186" fmla="*/ 705414 w 1034979"/>
                  <a:gd name="connsiteY186" fmla="*/ 953607 h 1509906"/>
                  <a:gd name="connsiteX187" fmla="*/ 716844 w 1034979"/>
                  <a:gd name="connsiteY187" fmla="*/ 945987 h 1509906"/>
                  <a:gd name="connsiteX188" fmla="*/ 732084 w 1034979"/>
                  <a:gd name="connsiteY188" fmla="*/ 932652 h 1509906"/>
                  <a:gd name="connsiteX189" fmla="*/ 741609 w 1034979"/>
                  <a:gd name="connsiteY189" fmla="*/ 921222 h 1509906"/>
                  <a:gd name="connsiteX190" fmla="*/ 753039 w 1034979"/>
                  <a:gd name="connsiteY190" fmla="*/ 911697 h 1509906"/>
                  <a:gd name="connsiteX191" fmla="*/ 758754 w 1034979"/>
                  <a:gd name="connsiteY191" fmla="*/ 900267 h 1509906"/>
                  <a:gd name="connsiteX192" fmla="*/ 760659 w 1034979"/>
                  <a:gd name="connsiteY192" fmla="*/ 894552 h 1509906"/>
                  <a:gd name="connsiteX193" fmla="*/ 766374 w 1034979"/>
                  <a:gd name="connsiteY193" fmla="*/ 883122 h 1509906"/>
                  <a:gd name="connsiteX194" fmla="*/ 764469 w 1034979"/>
                  <a:gd name="connsiteY194" fmla="*/ 867882 h 1509906"/>
                  <a:gd name="connsiteX195" fmla="*/ 758754 w 1034979"/>
                  <a:gd name="connsiteY195" fmla="*/ 865977 h 1509906"/>
                  <a:gd name="connsiteX196" fmla="*/ 737799 w 1034979"/>
                  <a:gd name="connsiteY196" fmla="*/ 867882 h 1509906"/>
                  <a:gd name="connsiteX197" fmla="*/ 732084 w 1034979"/>
                  <a:gd name="connsiteY197" fmla="*/ 871692 h 1509906"/>
                  <a:gd name="connsiteX198" fmla="*/ 720654 w 1034979"/>
                  <a:gd name="connsiteY198" fmla="*/ 875502 h 1509906"/>
                  <a:gd name="connsiteX199" fmla="*/ 716844 w 1034979"/>
                  <a:gd name="connsiteY199" fmla="*/ 881217 h 1509906"/>
                  <a:gd name="connsiteX200" fmla="*/ 711129 w 1034979"/>
                  <a:gd name="connsiteY200" fmla="*/ 883122 h 1509906"/>
                  <a:gd name="connsiteX201" fmla="*/ 705414 w 1034979"/>
                  <a:gd name="connsiteY201" fmla="*/ 886932 h 1509906"/>
                  <a:gd name="connsiteX202" fmla="*/ 699699 w 1034979"/>
                  <a:gd name="connsiteY202" fmla="*/ 892647 h 1509906"/>
                  <a:gd name="connsiteX203" fmla="*/ 692079 w 1034979"/>
                  <a:gd name="connsiteY203" fmla="*/ 896457 h 1509906"/>
                  <a:gd name="connsiteX204" fmla="*/ 650169 w 1034979"/>
                  <a:gd name="connsiteY204" fmla="*/ 925032 h 1509906"/>
                  <a:gd name="connsiteX205" fmla="*/ 636834 w 1034979"/>
                  <a:gd name="connsiteY205" fmla="*/ 936462 h 1509906"/>
                  <a:gd name="connsiteX206" fmla="*/ 627309 w 1034979"/>
                  <a:gd name="connsiteY206" fmla="*/ 953607 h 1509906"/>
                  <a:gd name="connsiteX207" fmla="*/ 602544 w 1034979"/>
                  <a:gd name="connsiteY207" fmla="*/ 959322 h 1509906"/>
                  <a:gd name="connsiteX208" fmla="*/ 589209 w 1034979"/>
                  <a:gd name="connsiteY208" fmla="*/ 963132 h 1509906"/>
                  <a:gd name="connsiteX209" fmla="*/ 573969 w 1034979"/>
                  <a:gd name="connsiteY209" fmla="*/ 961227 h 1509906"/>
                  <a:gd name="connsiteX210" fmla="*/ 562539 w 1034979"/>
                  <a:gd name="connsiteY210" fmla="*/ 957417 h 1509906"/>
                  <a:gd name="connsiteX211" fmla="*/ 551109 w 1034979"/>
                  <a:gd name="connsiteY211" fmla="*/ 953607 h 1509906"/>
                  <a:gd name="connsiteX212" fmla="*/ 539679 w 1034979"/>
                  <a:gd name="connsiteY212" fmla="*/ 949797 h 1509906"/>
                  <a:gd name="connsiteX213" fmla="*/ 533964 w 1034979"/>
                  <a:gd name="connsiteY213" fmla="*/ 947892 h 1509906"/>
                  <a:gd name="connsiteX214" fmla="*/ 528249 w 1034979"/>
                  <a:gd name="connsiteY214" fmla="*/ 944082 h 1509906"/>
                  <a:gd name="connsiteX215" fmla="*/ 516819 w 1034979"/>
                  <a:gd name="connsiteY215" fmla="*/ 938367 h 1509906"/>
                  <a:gd name="connsiteX216" fmla="*/ 509199 w 1034979"/>
                  <a:gd name="connsiteY216" fmla="*/ 926937 h 1509906"/>
                  <a:gd name="connsiteX217" fmla="*/ 505389 w 1034979"/>
                  <a:gd name="connsiteY217" fmla="*/ 905982 h 1509906"/>
                  <a:gd name="connsiteX218" fmla="*/ 507294 w 1034979"/>
                  <a:gd name="connsiteY218" fmla="*/ 841212 h 1509906"/>
                  <a:gd name="connsiteX219" fmla="*/ 513009 w 1034979"/>
                  <a:gd name="connsiteY219" fmla="*/ 827877 h 1509906"/>
                  <a:gd name="connsiteX220" fmla="*/ 503484 w 1034979"/>
                  <a:gd name="connsiteY220" fmla="*/ 351627 h 1509906"/>
                  <a:gd name="connsiteX221" fmla="*/ 499674 w 1034979"/>
                  <a:gd name="connsiteY221" fmla="*/ 60162 h 1509906"/>
                  <a:gd name="connsiteX222" fmla="*/ 490149 w 1034979"/>
                  <a:gd name="connsiteY222" fmla="*/ 33492 h 1509906"/>
                  <a:gd name="connsiteX223" fmla="*/ 488244 w 1034979"/>
                  <a:gd name="connsiteY223" fmla="*/ 27777 h 1509906"/>
                  <a:gd name="connsiteX224" fmla="*/ 484434 w 1034979"/>
                  <a:gd name="connsiteY224" fmla="*/ 22062 h 1509906"/>
                  <a:gd name="connsiteX225" fmla="*/ 478719 w 1034979"/>
                  <a:gd name="connsiteY225" fmla="*/ 10632 h 1509906"/>
                  <a:gd name="connsiteX226" fmla="*/ 473004 w 1034979"/>
                  <a:gd name="connsiteY226" fmla="*/ 6822 h 1509906"/>
                  <a:gd name="connsiteX227" fmla="*/ 469194 w 1034979"/>
                  <a:gd name="connsiteY227" fmla="*/ 1107 h 1509906"/>
                  <a:gd name="connsiteX228" fmla="*/ 429189 w 1034979"/>
                  <a:gd name="connsiteY228" fmla="*/ 4917 h 1509906"/>
                  <a:gd name="connsiteX229" fmla="*/ 421569 w 1034979"/>
                  <a:gd name="connsiteY229" fmla="*/ 16347 h 1509906"/>
                  <a:gd name="connsiteX230" fmla="*/ 417759 w 1034979"/>
                  <a:gd name="connsiteY230" fmla="*/ 22062 h 1509906"/>
                  <a:gd name="connsiteX231" fmla="*/ 419664 w 1034979"/>
                  <a:gd name="connsiteY231" fmla="*/ 54447 h 1509906"/>
                  <a:gd name="connsiteX232" fmla="*/ 423474 w 1034979"/>
                  <a:gd name="connsiteY232" fmla="*/ 65877 h 1509906"/>
                  <a:gd name="connsiteX233" fmla="*/ 425379 w 1034979"/>
                  <a:gd name="connsiteY233" fmla="*/ 71592 h 1509906"/>
                  <a:gd name="connsiteX234" fmla="*/ 425379 w 1034979"/>
                  <a:gd name="connsiteY234" fmla="*/ 77307 h 1509906"/>
                  <a:gd name="connsiteX235" fmla="*/ 429189 w 1034979"/>
                  <a:gd name="connsiteY235" fmla="*/ 231612 h 1509906"/>
                  <a:gd name="connsiteX236" fmla="*/ 440619 w 1034979"/>
                  <a:gd name="connsiteY236" fmla="*/ 414492 h 1509906"/>
                  <a:gd name="connsiteX237" fmla="*/ 425379 w 1034979"/>
                  <a:gd name="connsiteY237" fmla="*/ 711672 h 1509906"/>
                  <a:gd name="connsiteX238" fmla="*/ 417759 w 1034979"/>
                  <a:gd name="connsiteY238" fmla="*/ 839307 h 1509906"/>
                  <a:gd name="connsiteX239" fmla="*/ 413949 w 1034979"/>
                  <a:gd name="connsiteY239" fmla="*/ 856452 h 1509906"/>
                  <a:gd name="connsiteX240" fmla="*/ 417759 w 1034979"/>
                  <a:gd name="connsiteY240" fmla="*/ 877407 h 1509906"/>
                  <a:gd name="connsiteX241" fmla="*/ 421569 w 1034979"/>
                  <a:gd name="connsiteY241" fmla="*/ 883122 h 1509906"/>
                  <a:gd name="connsiteX242" fmla="*/ 425379 w 1034979"/>
                  <a:gd name="connsiteY242" fmla="*/ 894552 h 1509906"/>
                  <a:gd name="connsiteX243" fmla="*/ 423474 w 1034979"/>
                  <a:gd name="connsiteY243" fmla="*/ 921222 h 1509906"/>
                  <a:gd name="connsiteX244" fmla="*/ 417759 w 1034979"/>
                  <a:gd name="connsiteY244" fmla="*/ 923127 h 1509906"/>
                  <a:gd name="connsiteX245" fmla="*/ 412044 w 1034979"/>
                  <a:gd name="connsiteY245" fmla="*/ 926937 h 1509906"/>
                  <a:gd name="connsiteX246" fmla="*/ 421569 w 1034979"/>
                  <a:gd name="connsiteY246"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56774 w 1034979"/>
                  <a:gd name="connsiteY22" fmla="*/ 909792 h 1509906"/>
                  <a:gd name="connsiteX23" fmla="*/ 145344 w 1034979"/>
                  <a:gd name="connsiteY23" fmla="*/ 905982 h 1509906"/>
                  <a:gd name="connsiteX24" fmla="*/ 116769 w 1034979"/>
                  <a:gd name="connsiteY24" fmla="*/ 896457 h 1509906"/>
                  <a:gd name="connsiteX25" fmla="*/ 111054 w 1034979"/>
                  <a:gd name="connsiteY25" fmla="*/ 890742 h 1509906"/>
                  <a:gd name="connsiteX26" fmla="*/ 84384 w 1034979"/>
                  <a:gd name="connsiteY26" fmla="*/ 865977 h 1509906"/>
                  <a:gd name="connsiteX27" fmla="*/ 78669 w 1034979"/>
                  <a:gd name="connsiteY27" fmla="*/ 864072 h 1509906"/>
                  <a:gd name="connsiteX28" fmla="*/ 59619 w 1034979"/>
                  <a:gd name="connsiteY28" fmla="*/ 867882 h 1509906"/>
                  <a:gd name="connsiteX29" fmla="*/ 53904 w 1034979"/>
                  <a:gd name="connsiteY29" fmla="*/ 871692 h 1509906"/>
                  <a:gd name="connsiteX30" fmla="*/ 50094 w 1034979"/>
                  <a:gd name="connsiteY30" fmla="*/ 877407 h 1509906"/>
                  <a:gd name="connsiteX31" fmla="*/ 46284 w 1034979"/>
                  <a:gd name="connsiteY31" fmla="*/ 888837 h 1509906"/>
                  <a:gd name="connsiteX32" fmla="*/ 50094 w 1034979"/>
                  <a:gd name="connsiteY32" fmla="*/ 926937 h 1509906"/>
                  <a:gd name="connsiteX33" fmla="*/ 53904 w 1034979"/>
                  <a:gd name="connsiteY33" fmla="*/ 932652 h 1509906"/>
                  <a:gd name="connsiteX34" fmla="*/ 59619 w 1034979"/>
                  <a:gd name="connsiteY34" fmla="*/ 936462 h 1509906"/>
                  <a:gd name="connsiteX35" fmla="*/ 63429 w 1034979"/>
                  <a:gd name="connsiteY35" fmla="*/ 942177 h 1509906"/>
                  <a:gd name="connsiteX36" fmla="*/ 80574 w 1034979"/>
                  <a:gd name="connsiteY36" fmla="*/ 951702 h 1509906"/>
                  <a:gd name="connsiteX37" fmla="*/ 103434 w 1034979"/>
                  <a:gd name="connsiteY37" fmla="*/ 953607 h 1509906"/>
                  <a:gd name="connsiteX38" fmla="*/ 124389 w 1034979"/>
                  <a:gd name="connsiteY38" fmla="*/ 959322 h 1509906"/>
                  <a:gd name="connsiteX39" fmla="*/ 130104 w 1034979"/>
                  <a:gd name="connsiteY39" fmla="*/ 961227 h 1509906"/>
                  <a:gd name="connsiteX40" fmla="*/ 135819 w 1034979"/>
                  <a:gd name="connsiteY40" fmla="*/ 966942 h 1509906"/>
                  <a:gd name="connsiteX41" fmla="*/ 143439 w 1034979"/>
                  <a:gd name="connsiteY41" fmla="*/ 968847 h 1509906"/>
                  <a:gd name="connsiteX42" fmla="*/ 166299 w 1034979"/>
                  <a:gd name="connsiteY42" fmla="*/ 972657 h 1509906"/>
                  <a:gd name="connsiteX43" fmla="*/ 191064 w 1034979"/>
                  <a:gd name="connsiteY43" fmla="*/ 978372 h 1509906"/>
                  <a:gd name="connsiteX44" fmla="*/ 208209 w 1034979"/>
                  <a:gd name="connsiteY44" fmla="*/ 984087 h 1509906"/>
                  <a:gd name="connsiteX45" fmla="*/ 213924 w 1034979"/>
                  <a:gd name="connsiteY45" fmla="*/ 985992 h 1509906"/>
                  <a:gd name="connsiteX46" fmla="*/ 229164 w 1034979"/>
                  <a:gd name="connsiteY46" fmla="*/ 989802 h 1509906"/>
                  <a:gd name="connsiteX47" fmla="*/ 248214 w 1034979"/>
                  <a:gd name="connsiteY47" fmla="*/ 995517 h 1509906"/>
                  <a:gd name="connsiteX48" fmla="*/ 253929 w 1034979"/>
                  <a:gd name="connsiteY48" fmla="*/ 999327 h 1509906"/>
                  <a:gd name="connsiteX49" fmla="*/ 267264 w 1034979"/>
                  <a:gd name="connsiteY49" fmla="*/ 1014567 h 1509906"/>
                  <a:gd name="connsiteX50" fmla="*/ 272979 w 1034979"/>
                  <a:gd name="connsiteY50" fmla="*/ 1033617 h 1509906"/>
                  <a:gd name="connsiteX51" fmla="*/ 274884 w 1034979"/>
                  <a:gd name="connsiteY51" fmla="*/ 1039332 h 1509906"/>
                  <a:gd name="connsiteX52" fmla="*/ 276789 w 1034979"/>
                  <a:gd name="connsiteY52" fmla="*/ 1045047 h 1509906"/>
                  <a:gd name="connsiteX53" fmla="*/ 278694 w 1034979"/>
                  <a:gd name="connsiteY53" fmla="*/ 1069812 h 1509906"/>
                  <a:gd name="connsiteX54" fmla="*/ 280599 w 1034979"/>
                  <a:gd name="connsiteY54" fmla="*/ 1075527 h 1509906"/>
                  <a:gd name="connsiteX55" fmla="*/ 278694 w 1034979"/>
                  <a:gd name="connsiteY55" fmla="*/ 1094577 h 1509906"/>
                  <a:gd name="connsiteX56" fmla="*/ 276789 w 1034979"/>
                  <a:gd name="connsiteY56" fmla="*/ 1104102 h 1509906"/>
                  <a:gd name="connsiteX57" fmla="*/ 263454 w 1034979"/>
                  <a:gd name="connsiteY57" fmla="*/ 1117437 h 1509906"/>
                  <a:gd name="connsiteX58" fmla="*/ 252024 w 1034979"/>
                  <a:gd name="connsiteY58" fmla="*/ 1125057 h 1509906"/>
                  <a:gd name="connsiteX59" fmla="*/ 240594 w 1034979"/>
                  <a:gd name="connsiteY59" fmla="*/ 1128867 h 1509906"/>
                  <a:gd name="connsiteX60" fmla="*/ 126294 w 1034979"/>
                  <a:gd name="connsiteY60" fmla="*/ 1128867 h 1509906"/>
                  <a:gd name="connsiteX61" fmla="*/ 120579 w 1034979"/>
                  <a:gd name="connsiteY61" fmla="*/ 1130772 h 1509906"/>
                  <a:gd name="connsiteX62" fmla="*/ 105339 w 1034979"/>
                  <a:gd name="connsiteY62" fmla="*/ 1132677 h 1509906"/>
                  <a:gd name="connsiteX63" fmla="*/ 88194 w 1034979"/>
                  <a:gd name="connsiteY63" fmla="*/ 1138392 h 1509906"/>
                  <a:gd name="connsiteX64" fmla="*/ 82479 w 1034979"/>
                  <a:gd name="connsiteY64" fmla="*/ 1140297 h 1509906"/>
                  <a:gd name="connsiteX65" fmla="*/ 76764 w 1034979"/>
                  <a:gd name="connsiteY65" fmla="*/ 1144107 h 1509906"/>
                  <a:gd name="connsiteX66" fmla="*/ 65334 w 1034979"/>
                  <a:gd name="connsiteY66" fmla="*/ 1146012 h 1509906"/>
                  <a:gd name="connsiteX67" fmla="*/ 27234 w 1034979"/>
                  <a:gd name="connsiteY67" fmla="*/ 1147917 h 1509906"/>
                  <a:gd name="connsiteX68" fmla="*/ 15804 w 1034979"/>
                  <a:gd name="connsiteY68" fmla="*/ 1153632 h 1509906"/>
                  <a:gd name="connsiteX69" fmla="*/ 6279 w 1034979"/>
                  <a:gd name="connsiteY69" fmla="*/ 1163157 h 1509906"/>
                  <a:gd name="connsiteX70" fmla="*/ 4374 w 1034979"/>
                  <a:gd name="connsiteY70" fmla="*/ 1168872 h 1509906"/>
                  <a:gd name="connsiteX71" fmla="*/ 564 w 1034979"/>
                  <a:gd name="connsiteY71" fmla="*/ 1174587 h 1509906"/>
                  <a:gd name="connsiteX72" fmla="*/ 6279 w 1034979"/>
                  <a:gd name="connsiteY72" fmla="*/ 1206972 h 1509906"/>
                  <a:gd name="connsiteX73" fmla="*/ 11994 w 1034979"/>
                  <a:gd name="connsiteY73" fmla="*/ 1210782 h 1509906"/>
                  <a:gd name="connsiteX74" fmla="*/ 17709 w 1034979"/>
                  <a:gd name="connsiteY74" fmla="*/ 1212687 h 1509906"/>
                  <a:gd name="connsiteX75" fmla="*/ 145344 w 1034979"/>
                  <a:gd name="connsiteY75" fmla="*/ 1210782 h 1509906"/>
                  <a:gd name="connsiteX76" fmla="*/ 152964 w 1034979"/>
                  <a:gd name="connsiteY76" fmla="*/ 1208877 h 1509906"/>
                  <a:gd name="connsiteX77" fmla="*/ 303459 w 1034979"/>
                  <a:gd name="connsiteY77" fmla="*/ 1203162 h 1509906"/>
                  <a:gd name="connsiteX78" fmla="*/ 318699 w 1034979"/>
                  <a:gd name="connsiteY78" fmla="*/ 1210782 h 1509906"/>
                  <a:gd name="connsiteX79" fmla="*/ 330129 w 1034979"/>
                  <a:gd name="connsiteY79" fmla="*/ 1216497 h 1509906"/>
                  <a:gd name="connsiteX80" fmla="*/ 333939 w 1034979"/>
                  <a:gd name="connsiteY80" fmla="*/ 1222212 h 1509906"/>
                  <a:gd name="connsiteX81" fmla="*/ 339654 w 1034979"/>
                  <a:gd name="connsiteY81" fmla="*/ 1224117 h 1509906"/>
                  <a:gd name="connsiteX82" fmla="*/ 351084 w 1034979"/>
                  <a:gd name="connsiteY82" fmla="*/ 1231737 h 1509906"/>
                  <a:gd name="connsiteX83" fmla="*/ 356799 w 1034979"/>
                  <a:gd name="connsiteY83" fmla="*/ 1235547 h 1509906"/>
                  <a:gd name="connsiteX84" fmla="*/ 360609 w 1034979"/>
                  <a:gd name="connsiteY84" fmla="*/ 1241262 h 1509906"/>
                  <a:gd name="connsiteX85" fmla="*/ 366324 w 1034979"/>
                  <a:gd name="connsiteY85" fmla="*/ 1252692 h 1509906"/>
                  <a:gd name="connsiteX86" fmla="*/ 362514 w 1034979"/>
                  <a:gd name="connsiteY86" fmla="*/ 1279362 h 1509906"/>
                  <a:gd name="connsiteX87" fmla="*/ 358704 w 1034979"/>
                  <a:gd name="connsiteY87" fmla="*/ 1285077 h 1509906"/>
                  <a:gd name="connsiteX88" fmla="*/ 356799 w 1034979"/>
                  <a:gd name="connsiteY88" fmla="*/ 1290792 h 1509906"/>
                  <a:gd name="connsiteX89" fmla="*/ 352989 w 1034979"/>
                  <a:gd name="connsiteY89" fmla="*/ 1296507 h 1509906"/>
                  <a:gd name="connsiteX90" fmla="*/ 351084 w 1034979"/>
                  <a:gd name="connsiteY90" fmla="*/ 1302222 h 1509906"/>
                  <a:gd name="connsiteX91" fmla="*/ 347274 w 1034979"/>
                  <a:gd name="connsiteY91" fmla="*/ 1307937 h 1509906"/>
                  <a:gd name="connsiteX92" fmla="*/ 330129 w 1034979"/>
                  <a:gd name="connsiteY92" fmla="*/ 1374612 h 1509906"/>
                  <a:gd name="connsiteX93" fmla="*/ 328224 w 1034979"/>
                  <a:gd name="connsiteY93" fmla="*/ 1426047 h 1509906"/>
                  <a:gd name="connsiteX94" fmla="*/ 330129 w 1034979"/>
                  <a:gd name="connsiteY94" fmla="*/ 1450812 h 1509906"/>
                  <a:gd name="connsiteX95" fmla="*/ 332034 w 1034979"/>
                  <a:gd name="connsiteY95" fmla="*/ 1456527 h 1509906"/>
                  <a:gd name="connsiteX96" fmla="*/ 335844 w 1034979"/>
                  <a:gd name="connsiteY96" fmla="*/ 1460337 h 1509906"/>
                  <a:gd name="connsiteX97" fmla="*/ 364419 w 1034979"/>
                  <a:gd name="connsiteY97" fmla="*/ 1506057 h 1509906"/>
                  <a:gd name="connsiteX98" fmla="*/ 387279 w 1034979"/>
                  <a:gd name="connsiteY98" fmla="*/ 1507962 h 1509906"/>
                  <a:gd name="connsiteX99" fmla="*/ 392994 w 1034979"/>
                  <a:gd name="connsiteY99" fmla="*/ 1502247 h 1509906"/>
                  <a:gd name="connsiteX100" fmla="*/ 394899 w 1034979"/>
                  <a:gd name="connsiteY100" fmla="*/ 1490817 h 1509906"/>
                  <a:gd name="connsiteX101" fmla="*/ 396804 w 1034979"/>
                  <a:gd name="connsiteY101" fmla="*/ 1485102 h 1509906"/>
                  <a:gd name="connsiteX102" fmla="*/ 398709 w 1034979"/>
                  <a:gd name="connsiteY102" fmla="*/ 1467957 h 1509906"/>
                  <a:gd name="connsiteX103" fmla="*/ 400614 w 1034979"/>
                  <a:gd name="connsiteY103" fmla="*/ 1454622 h 1509906"/>
                  <a:gd name="connsiteX104" fmla="*/ 404424 w 1034979"/>
                  <a:gd name="connsiteY104" fmla="*/ 1397472 h 1509906"/>
                  <a:gd name="connsiteX105" fmla="*/ 410139 w 1034979"/>
                  <a:gd name="connsiteY105" fmla="*/ 1386042 h 1509906"/>
                  <a:gd name="connsiteX106" fmla="*/ 413949 w 1034979"/>
                  <a:gd name="connsiteY106" fmla="*/ 1372707 h 1509906"/>
                  <a:gd name="connsiteX107" fmla="*/ 415854 w 1034979"/>
                  <a:gd name="connsiteY107" fmla="*/ 1366992 h 1509906"/>
                  <a:gd name="connsiteX108" fmla="*/ 417759 w 1034979"/>
                  <a:gd name="connsiteY108" fmla="*/ 1353657 h 1509906"/>
                  <a:gd name="connsiteX109" fmla="*/ 421569 w 1034979"/>
                  <a:gd name="connsiteY109" fmla="*/ 1342227 h 1509906"/>
                  <a:gd name="connsiteX110" fmla="*/ 427284 w 1034979"/>
                  <a:gd name="connsiteY110" fmla="*/ 1328892 h 1509906"/>
                  <a:gd name="connsiteX111" fmla="*/ 436809 w 1034979"/>
                  <a:gd name="connsiteY111" fmla="*/ 1317462 h 1509906"/>
                  <a:gd name="connsiteX112" fmla="*/ 450144 w 1034979"/>
                  <a:gd name="connsiteY112" fmla="*/ 1302222 h 1509906"/>
                  <a:gd name="connsiteX113" fmla="*/ 457764 w 1034979"/>
                  <a:gd name="connsiteY113" fmla="*/ 1290792 h 1509906"/>
                  <a:gd name="connsiteX114" fmla="*/ 461574 w 1034979"/>
                  <a:gd name="connsiteY114" fmla="*/ 1279362 h 1509906"/>
                  <a:gd name="connsiteX115" fmla="*/ 465384 w 1034979"/>
                  <a:gd name="connsiteY115" fmla="*/ 1264122 h 1509906"/>
                  <a:gd name="connsiteX116" fmla="*/ 467289 w 1034979"/>
                  <a:gd name="connsiteY116" fmla="*/ 1258407 h 1509906"/>
                  <a:gd name="connsiteX117" fmla="*/ 507294 w 1034979"/>
                  <a:gd name="connsiteY117" fmla="*/ 1252692 h 1509906"/>
                  <a:gd name="connsiteX118" fmla="*/ 535869 w 1034979"/>
                  <a:gd name="connsiteY118" fmla="*/ 1243167 h 1509906"/>
                  <a:gd name="connsiteX119" fmla="*/ 541584 w 1034979"/>
                  <a:gd name="connsiteY119" fmla="*/ 1241262 h 1509906"/>
                  <a:gd name="connsiteX120" fmla="*/ 547299 w 1034979"/>
                  <a:gd name="connsiteY120" fmla="*/ 1239357 h 1509906"/>
                  <a:gd name="connsiteX121" fmla="*/ 554919 w 1034979"/>
                  <a:gd name="connsiteY121" fmla="*/ 1237452 h 1509906"/>
                  <a:gd name="connsiteX122" fmla="*/ 573969 w 1034979"/>
                  <a:gd name="connsiteY122" fmla="*/ 1229832 h 1509906"/>
                  <a:gd name="connsiteX123" fmla="*/ 585399 w 1034979"/>
                  <a:gd name="connsiteY123" fmla="*/ 1226022 h 1509906"/>
                  <a:gd name="connsiteX124" fmla="*/ 720654 w 1034979"/>
                  <a:gd name="connsiteY124" fmla="*/ 1309842 h 1509906"/>
                  <a:gd name="connsiteX125" fmla="*/ 733989 w 1034979"/>
                  <a:gd name="connsiteY125" fmla="*/ 1319367 h 1509906"/>
                  <a:gd name="connsiteX126" fmla="*/ 743514 w 1034979"/>
                  <a:gd name="connsiteY126" fmla="*/ 1321272 h 1509906"/>
                  <a:gd name="connsiteX127" fmla="*/ 749229 w 1034979"/>
                  <a:gd name="connsiteY127" fmla="*/ 1323177 h 1509906"/>
                  <a:gd name="connsiteX128" fmla="*/ 762564 w 1034979"/>
                  <a:gd name="connsiteY128" fmla="*/ 1328892 h 1509906"/>
                  <a:gd name="connsiteX129" fmla="*/ 777804 w 1034979"/>
                  <a:gd name="connsiteY129" fmla="*/ 1326987 h 1509906"/>
                  <a:gd name="connsiteX130" fmla="*/ 789234 w 1034979"/>
                  <a:gd name="connsiteY130" fmla="*/ 1321272 h 1509906"/>
                  <a:gd name="connsiteX131" fmla="*/ 794949 w 1034979"/>
                  <a:gd name="connsiteY131" fmla="*/ 1319367 h 1509906"/>
                  <a:gd name="connsiteX132" fmla="*/ 802569 w 1034979"/>
                  <a:gd name="connsiteY132" fmla="*/ 1302222 h 1509906"/>
                  <a:gd name="connsiteX133" fmla="*/ 800664 w 1034979"/>
                  <a:gd name="connsiteY133" fmla="*/ 1277457 h 1509906"/>
                  <a:gd name="connsiteX134" fmla="*/ 798759 w 1034979"/>
                  <a:gd name="connsiteY134" fmla="*/ 1271742 h 1509906"/>
                  <a:gd name="connsiteX135" fmla="*/ 796854 w 1034979"/>
                  <a:gd name="connsiteY135" fmla="*/ 1264122 h 1509906"/>
                  <a:gd name="connsiteX136" fmla="*/ 783519 w 1034979"/>
                  <a:gd name="connsiteY136" fmla="*/ 1246977 h 1509906"/>
                  <a:gd name="connsiteX137" fmla="*/ 773994 w 1034979"/>
                  <a:gd name="connsiteY137" fmla="*/ 1241262 h 1509906"/>
                  <a:gd name="connsiteX138" fmla="*/ 648264 w 1034979"/>
                  <a:gd name="connsiteY138" fmla="*/ 1149822 h 1509906"/>
                  <a:gd name="connsiteX139" fmla="*/ 644454 w 1034979"/>
                  <a:gd name="connsiteY139" fmla="*/ 1132677 h 1509906"/>
                  <a:gd name="connsiteX140" fmla="*/ 646359 w 1034979"/>
                  <a:gd name="connsiteY140" fmla="*/ 1125057 h 1509906"/>
                  <a:gd name="connsiteX141" fmla="*/ 650169 w 1034979"/>
                  <a:gd name="connsiteY141" fmla="*/ 1107912 h 1509906"/>
                  <a:gd name="connsiteX142" fmla="*/ 653979 w 1034979"/>
                  <a:gd name="connsiteY142" fmla="*/ 1102197 h 1509906"/>
                  <a:gd name="connsiteX143" fmla="*/ 655884 w 1034979"/>
                  <a:gd name="connsiteY143" fmla="*/ 1096482 h 1509906"/>
                  <a:gd name="connsiteX144" fmla="*/ 661599 w 1034979"/>
                  <a:gd name="connsiteY144" fmla="*/ 1094577 h 1509906"/>
                  <a:gd name="connsiteX145" fmla="*/ 671124 w 1034979"/>
                  <a:gd name="connsiteY145" fmla="*/ 1083147 h 1509906"/>
                  <a:gd name="connsiteX146" fmla="*/ 724464 w 1034979"/>
                  <a:gd name="connsiteY146" fmla="*/ 1075527 h 1509906"/>
                  <a:gd name="connsiteX147" fmla="*/ 842574 w 1034979"/>
                  <a:gd name="connsiteY147" fmla="*/ 1077432 h 1509906"/>
                  <a:gd name="connsiteX148" fmla="*/ 871149 w 1034979"/>
                  <a:gd name="connsiteY148" fmla="*/ 1079337 h 1509906"/>
                  <a:gd name="connsiteX149" fmla="*/ 899724 w 1034979"/>
                  <a:gd name="connsiteY149" fmla="*/ 1085052 h 1509906"/>
                  <a:gd name="connsiteX150" fmla="*/ 922584 w 1034979"/>
                  <a:gd name="connsiteY150" fmla="*/ 1088862 h 1509906"/>
                  <a:gd name="connsiteX151" fmla="*/ 951159 w 1034979"/>
                  <a:gd name="connsiteY151" fmla="*/ 1094577 h 1509906"/>
                  <a:gd name="connsiteX152" fmla="*/ 956874 w 1034979"/>
                  <a:gd name="connsiteY152" fmla="*/ 1094577 h 1509906"/>
                  <a:gd name="connsiteX153" fmla="*/ 1002594 w 1034979"/>
                  <a:gd name="connsiteY153" fmla="*/ 1092672 h 1509906"/>
                  <a:gd name="connsiteX154" fmla="*/ 1031169 w 1034979"/>
                  <a:gd name="connsiteY154" fmla="*/ 1085052 h 1509906"/>
                  <a:gd name="connsiteX155" fmla="*/ 1034979 w 1034979"/>
                  <a:gd name="connsiteY155" fmla="*/ 1079337 h 1509906"/>
                  <a:gd name="connsiteX156" fmla="*/ 1033074 w 1034979"/>
                  <a:gd name="connsiteY156" fmla="*/ 1060287 h 1509906"/>
                  <a:gd name="connsiteX157" fmla="*/ 1027359 w 1034979"/>
                  <a:gd name="connsiteY157" fmla="*/ 1056477 h 1509906"/>
                  <a:gd name="connsiteX158" fmla="*/ 1012119 w 1034979"/>
                  <a:gd name="connsiteY158" fmla="*/ 1054572 h 1509906"/>
                  <a:gd name="connsiteX159" fmla="*/ 1006404 w 1034979"/>
                  <a:gd name="connsiteY159" fmla="*/ 1052667 h 1509906"/>
                  <a:gd name="connsiteX160" fmla="*/ 998784 w 1034979"/>
                  <a:gd name="connsiteY160" fmla="*/ 1050762 h 1509906"/>
                  <a:gd name="connsiteX161" fmla="*/ 987354 w 1034979"/>
                  <a:gd name="connsiteY161" fmla="*/ 1043142 h 1509906"/>
                  <a:gd name="connsiteX162" fmla="*/ 975924 w 1034979"/>
                  <a:gd name="connsiteY162" fmla="*/ 1039332 h 1509906"/>
                  <a:gd name="connsiteX163" fmla="*/ 970209 w 1034979"/>
                  <a:gd name="connsiteY163" fmla="*/ 1037427 h 1509906"/>
                  <a:gd name="connsiteX164" fmla="*/ 962589 w 1034979"/>
                  <a:gd name="connsiteY164" fmla="*/ 1035522 h 1509906"/>
                  <a:gd name="connsiteX165" fmla="*/ 956874 w 1034979"/>
                  <a:gd name="connsiteY165" fmla="*/ 1033617 h 1509906"/>
                  <a:gd name="connsiteX166" fmla="*/ 935919 w 1034979"/>
                  <a:gd name="connsiteY166" fmla="*/ 1027902 h 1509906"/>
                  <a:gd name="connsiteX167" fmla="*/ 930204 w 1034979"/>
                  <a:gd name="connsiteY167" fmla="*/ 1025997 h 1509906"/>
                  <a:gd name="connsiteX168" fmla="*/ 825429 w 1034979"/>
                  <a:gd name="connsiteY168" fmla="*/ 1027902 h 1509906"/>
                  <a:gd name="connsiteX169" fmla="*/ 819714 w 1034979"/>
                  <a:gd name="connsiteY169" fmla="*/ 1029807 h 1509906"/>
                  <a:gd name="connsiteX170" fmla="*/ 730179 w 1034979"/>
                  <a:gd name="connsiteY170" fmla="*/ 1031712 h 1509906"/>
                  <a:gd name="connsiteX171" fmla="*/ 716844 w 1034979"/>
                  <a:gd name="connsiteY171" fmla="*/ 1035522 h 1509906"/>
                  <a:gd name="connsiteX172" fmla="*/ 695889 w 1034979"/>
                  <a:gd name="connsiteY172" fmla="*/ 1037427 h 1509906"/>
                  <a:gd name="connsiteX173" fmla="*/ 669219 w 1034979"/>
                  <a:gd name="connsiteY173" fmla="*/ 1039332 h 1509906"/>
                  <a:gd name="connsiteX174" fmla="*/ 669219 w 1034979"/>
                  <a:gd name="connsiteY174" fmla="*/ 1039332 h 1509906"/>
                  <a:gd name="connsiteX175" fmla="*/ 646359 w 1034979"/>
                  <a:gd name="connsiteY175" fmla="*/ 1043142 h 1509906"/>
                  <a:gd name="connsiteX176" fmla="*/ 642549 w 1034979"/>
                  <a:gd name="connsiteY176" fmla="*/ 1031712 h 1509906"/>
                  <a:gd name="connsiteX177" fmla="*/ 640644 w 1034979"/>
                  <a:gd name="connsiteY177" fmla="*/ 1025997 h 1509906"/>
                  <a:gd name="connsiteX178" fmla="*/ 642549 w 1034979"/>
                  <a:gd name="connsiteY178" fmla="*/ 1008852 h 1509906"/>
                  <a:gd name="connsiteX179" fmla="*/ 644454 w 1034979"/>
                  <a:gd name="connsiteY179" fmla="*/ 1003137 h 1509906"/>
                  <a:gd name="connsiteX180" fmla="*/ 661599 w 1034979"/>
                  <a:gd name="connsiteY180" fmla="*/ 993612 h 1509906"/>
                  <a:gd name="connsiteX181" fmla="*/ 673029 w 1034979"/>
                  <a:gd name="connsiteY181" fmla="*/ 985992 h 1509906"/>
                  <a:gd name="connsiteX182" fmla="*/ 674934 w 1034979"/>
                  <a:gd name="connsiteY182" fmla="*/ 980277 h 1509906"/>
                  <a:gd name="connsiteX183" fmla="*/ 680649 w 1034979"/>
                  <a:gd name="connsiteY183" fmla="*/ 978372 h 1509906"/>
                  <a:gd name="connsiteX184" fmla="*/ 686364 w 1034979"/>
                  <a:gd name="connsiteY184" fmla="*/ 974562 h 1509906"/>
                  <a:gd name="connsiteX185" fmla="*/ 695889 w 1034979"/>
                  <a:gd name="connsiteY185" fmla="*/ 965037 h 1509906"/>
                  <a:gd name="connsiteX186" fmla="*/ 705414 w 1034979"/>
                  <a:gd name="connsiteY186" fmla="*/ 953607 h 1509906"/>
                  <a:gd name="connsiteX187" fmla="*/ 716844 w 1034979"/>
                  <a:gd name="connsiteY187" fmla="*/ 945987 h 1509906"/>
                  <a:gd name="connsiteX188" fmla="*/ 732084 w 1034979"/>
                  <a:gd name="connsiteY188" fmla="*/ 932652 h 1509906"/>
                  <a:gd name="connsiteX189" fmla="*/ 741609 w 1034979"/>
                  <a:gd name="connsiteY189" fmla="*/ 921222 h 1509906"/>
                  <a:gd name="connsiteX190" fmla="*/ 753039 w 1034979"/>
                  <a:gd name="connsiteY190" fmla="*/ 911697 h 1509906"/>
                  <a:gd name="connsiteX191" fmla="*/ 758754 w 1034979"/>
                  <a:gd name="connsiteY191" fmla="*/ 900267 h 1509906"/>
                  <a:gd name="connsiteX192" fmla="*/ 760659 w 1034979"/>
                  <a:gd name="connsiteY192" fmla="*/ 894552 h 1509906"/>
                  <a:gd name="connsiteX193" fmla="*/ 766374 w 1034979"/>
                  <a:gd name="connsiteY193" fmla="*/ 883122 h 1509906"/>
                  <a:gd name="connsiteX194" fmla="*/ 764469 w 1034979"/>
                  <a:gd name="connsiteY194" fmla="*/ 867882 h 1509906"/>
                  <a:gd name="connsiteX195" fmla="*/ 758754 w 1034979"/>
                  <a:gd name="connsiteY195" fmla="*/ 865977 h 1509906"/>
                  <a:gd name="connsiteX196" fmla="*/ 737799 w 1034979"/>
                  <a:gd name="connsiteY196" fmla="*/ 867882 h 1509906"/>
                  <a:gd name="connsiteX197" fmla="*/ 732084 w 1034979"/>
                  <a:gd name="connsiteY197" fmla="*/ 871692 h 1509906"/>
                  <a:gd name="connsiteX198" fmla="*/ 720654 w 1034979"/>
                  <a:gd name="connsiteY198" fmla="*/ 875502 h 1509906"/>
                  <a:gd name="connsiteX199" fmla="*/ 716844 w 1034979"/>
                  <a:gd name="connsiteY199" fmla="*/ 881217 h 1509906"/>
                  <a:gd name="connsiteX200" fmla="*/ 711129 w 1034979"/>
                  <a:gd name="connsiteY200" fmla="*/ 883122 h 1509906"/>
                  <a:gd name="connsiteX201" fmla="*/ 705414 w 1034979"/>
                  <a:gd name="connsiteY201" fmla="*/ 886932 h 1509906"/>
                  <a:gd name="connsiteX202" fmla="*/ 699699 w 1034979"/>
                  <a:gd name="connsiteY202" fmla="*/ 892647 h 1509906"/>
                  <a:gd name="connsiteX203" fmla="*/ 692079 w 1034979"/>
                  <a:gd name="connsiteY203" fmla="*/ 896457 h 1509906"/>
                  <a:gd name="connsiteX204" fmla="*/ 650169 w 1034979"/>
                  <a:gd name="connsiteY204" fmla="*/ 925032 h 1509906"/>
                  <a:gd name="connsiteX205" fmla="*/ 636834 w 1034979"/>
                  <a:gd name="connsiteY205" fmla="*/ 936462 h 1509906"/>
                  <a:gd name="connsiteX206" fmla="*/ 627309 w 1034979"/>
                  <a:gd name="connsiteY206" fmla="*/ 953607 h 1509906"/>
                  <a:gd name="connsiteX207" fmla="*/ 602544 w 1034979"/>
                  <a:gd name="connsiteY207" fmla="*/ 959322 h 1509906"/>
                  <a:gd name="connsiteX208" fmla="*/ 589209 w 1034979"/>
                  <a:gd name="connsiteY208" fmla="*/ 963132 h 1509906"/>
                  <a:gd name="connsiteX209" fmla="*/ 573969 w 1034979"/>
                  <a:gd name="connsiteY209" fmla="*/ 961227 h 1509906"/>
                  <a:gd name="connsiteX210" fmla="*/ 562539 w 1034979"/>
                  <a:gd name="connsiteY210" fmla="*/ 957417 h 1509906"/>
                  <a:gd name="connsiteX211" fmla="*/ 551109 w 1034979"/>
                  <a:gd name="connsiteY211" fmla="*/ 953607 h 1509906"/>
                  <a:gd name="connsiteX212" fmla="*/ 539679 w 1034979"/>
                  <a:gd name="connsiteY212" fmla="*/ 949797 h 1509906"/>
                  <a:gd name="connsiteX213" fmla="*/ 533964 w 1034979"/>
                  <a:gd name="connsiteY213" fmla="*/ 947892 h 1509906"/>
                  <a:gd name="connsiteX214" fmla="*/ 528249 w 1034979"/>
                  <a:gd name="connsiteY214" fmla="*/ 944082 h 1509906"/>
                  <a:gd name="connsiteX215" fmla="*/ 516819 w 1034979"/>
                  <a:gd name="connsiteY215" fmla="*/ 938367 h 1509906"/>
                  <a:gd name="connsiteX216" fmla="*/ 509199 w 1034979"/>
                  <a:gd name="connsiteY216" fmla="*/ 926937 h 1509906"/>
                  <a:gd name="connsiteX217" fmla="*/ 505389 w 1034979"/>
                  <a:gd name="connsiteY217" fmla="*/ 905982 h 1509906"/>
                  <a:gd name="connsiteX218" fmla="*/ 507294 w 1034979"/>
                  <a:gd name="connsiteY218" fmla="*/ 841212 h 1509906"/>
                  <a:gd name="connsiteX219" fmla="*/ 513009 w 1034979"/>
                  <a:gd name="connsiteY219" fmla="*/ 827877 h 1509906"/>
                  <a:gd name="connsiteX220" fmla="*/ 503484 w 1034979"/>
                  <a:gd name="connsiteY220" fmla="*/ 351627 h 1509906"/>
                  <a:gd name="connsiteX221" fmla="*/ 499674 w 1034979"/>
                  <a:gd name="connsiteY221" fmla="*/ 60162 h 1509906"/>
                  <a:gd name="connsiteX222" fmla="*/ 490149 w 1034979"/>
                  <a:gd name="connsiteY222" fmla="*/ 33492 h 1509906"/>
                  <a:gd name="connsiteX223" fmla="*/ 488244 w 1034979"/>
                  <a:gd name="connsiteY223" fmla="*/ 27777 h 1509906"/>
                  <a:gd name="connsiteX224" fmla="*/ 484434 w 1034979"/>
                  <a:gd name="connsiteY224" fmla="*/ 22062 h 1509906"/>
                  <a:gd name="connsiteX225" fmla="*/ 478719 w 1034979"/>
                  <a:gd name="connsiteY225" fmla="*/ 10632 h 1509906"/>
                  <a:gd name="connsiteX226" fmla="*/ 473004 w 1034979"/>
                  <a:gd name="connsiteY226" fmla="*/ 6822 h 1509906"/>
                  <a:gd name="connsiteX227" fmla="*/ 469194 w 1034979"/>
                  <a:gd name="connsiteY227" fmla="*/ 1107 h 1509906"/>
                  <a:gd name="connsiteX228" fmla="*/ 429189 w 1034979"/>
                  <a:gd name="connsiteY228" fmla="*/ 4917 h 1509906"/>
                  <a:gd name="connsiteX229" fmla="*/ 421569 w 1034979"/>
                  <a:gd name="connsiteY229" fmla="*/ 16347 h 1509906"/>
                  <a:gd name="connsiteX230" fmla="*/ 417759 w 1034979"/>
                  <a:gd name="connsiteY230" fmla="*/ 22062 h 1509906"/>
                  <a:gd name="connsiteX231" fmla="*/ 419664 w 1034979"/>
                  <a:gd name="connsiteY231" fmla="*/ 54447 h 1509906"/>
                  <a:gd name="connsiteX232" fmla="*/ 423474 w 1034979"/>
                  <a:gd name="connsiteY232" fmla="*/ 65877 h 1509906"/>
                  <a:gd name="connsiteX233" fmla="*/ 425379 w 1034979"/>
                  <a:gd name="connsiteY233" fmla="*/ 71592 h 1509906"/>
                  <a:gd name="connsiteX234" fmla="*/ 425379 w 1034979"/>
                  <a:gd name="connsiteY234" fmla="*/ 77307 h 1509906"/>
                  <a:gd name="connsiteX235" fmla="*/ 429189 w 1034979"/>
                  <a:gd name="connsiteY235" fmla="*/ 231612 h 1509906"/>
                  <a:gd name="connsiteX236" fmla="*/ 440619 w 1034979"/>
                  <a:gd name="connsiteY236" fmla="*/ 414492 h 1509906"/>
                  <a:gd name="connsiteX237" fmla="*/ 425379 w 1034979"/>
                  <a:gd name="connsiteY237" fmla="*/ 711672 h 1509906"/>
                  <a:gd name="connsiteX238" fmla="*/ 417759 w 1034979"/>
                  <a:gd name="connsiteY238" fmla="*/ 839307 h 1509906"/>
                  <a:gd name="connsiteX239" fmla="*/ 413949 w 1034979"/>
                  <a:gd name="connsiteY239" fmla="*/ 856452 h 1509906"/>
                  <a:gd name="connsiteX240" fmla="*/ 417759 w 1034979"/>
                  <a:gd name="connsiteY240" fmla="*/ 877407 h 1509906"/>
                  <a:gd name="connsiteX241" fmla="*/ 421569 w 1034979"/>
                  <a:gd name="connsiteY241" fmla="*/ 883122 h 1509906"/>
                  <a:gd name="connsiteX242" fmla="*/ 425379 w 1034979"/>
                  <a:gd name="connsiteY242" fmla="*/ 894552 h 1509906"/>
                  <a:gd name="connsiteX243" fmla="*/ 423474 w 1034979"/>
                  <a:gd name="connsiteY243" fmla="*/ 921222 h 1509906"/>
                  <a:gd name="connsiteX244" fmla="*/ 417759 w 1034979"/>
                  <a:gd name="connsiteY244" fmla="*/ 923127 h 1509906"/>
                  <a:gd name="connsiteX245" fmla="*/ 412044 w 1034979"/>
                  <a:gd name="connsiteY245" fmla="*/ 926937 h 1509906"/>
                  <a:gd name="connsiteX246" fmla="*/ 421569 w 1034979"/>
                  <a:gd name="connsiteY246"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56774 w 1034979"/>
                  <a:gd name="connsiteY22" fmla="*/ 909792 h 1509906"/>
                  <a:gd name="connsiteX23" fmla="*/ 116769 w 1034979"/>
                  <a:gd name="connsiteY23" fmla="*/ 896457 h 1509906"/>
                  <a:gd name="connsiteX24" fmla="*/ 111054 w 1034979"/>
                  <a:gd name="connsiteY24" fmla="*/ 890742 h 1509906"/>
                  <a:gd name="connsiteX25" fmla="*/ 84384 w 1034979"/>
                  <a:gd name="connsiteY25" fmla="*/ 865977 h 1509906"/>
                  <a:gd name="connsiteX26" fmla="*/ 78669 w 1034979"/>
                  <a:gd name="connsiteY26" fmla="*/ 864072 h 1509906"/>
                  <a:gd name="connsiteX27" fmla="*/ 59619 w 1034979"/>
                  <a:gd name="connsiteY27" fmla="*/ 867882 h 1509906"/>
                  <a:gd name="connsiteX28" fmla="*/ 53904 w 1034979"/>
                  <a:gd name="connsiteY28" fmla="*/ 871692 h 1509906"/>
                  <a:gd name="connsiteX29" fmla="*/ 50094 w 1034979"/>
                  <a:gd name="connsiteY29" fmla="*/ 877407 h 1509906"/>
                  <a:gd name="connsiteX30" fmla="*/ 46284 w 1034979"/>
                  <a:gd name="connsiteY30" fmla="*/ 888837 h 1509906"/>
                  <a:gd name="connsiteX31" fmla="*/ 50094 w 1034979"/>
                  <a:gd name="connsiteY31" fmla="*/ 926937 h 1509906"/>
                  <a:gd name="connsiteX32" fmla="*/ 53904 w 1034979"/>
                  <a:gd name="connsiteY32" fmla="*/ 932652 h 1509906"/>
                  <a:gd name="connsiteX33" fmla="*/ 59619 w 1034979"/>
                  <a:gd name="connsiteY33" fmla="*/ 936462 h 1509906"/>
                  <a:gd name="connsiteX34" fmla="*/ 63429 w 1034979"/>
                  <a:gd name="connsiteY34" fmla="*/ 942177 h 1509906"/>
                  <a:gd name="connsiteX35" fmla="*/ 80574 w 1034979"/>
                  <a:gd name="connsiteY35" fmla="*/ 951702 h 1509906"/>
                  <a:gd name="connsiteX36" fmla="*/ 103434 w 1034979"/>
                  <a:gd name="connsiteY36" fmla="*/ 953607 h 1509906"/>
                  <a:gd name="connsiteX37" fmla="*/ 124389 w 1034979"/>
                  <a:gd name="connsiteY37" fmla="*/ 959322 h 1509906"/>
                  <a:gd name="connsiteX38" fmla="*/ 130104 w 1034979"/>
                  <a:gd name="connsiteY38" fmla="*/ 961227 h 1509906"/>
                  <a:gd name="connsiteX39" fmla="*/ 135819 w 1034979"/>
                  <a:gd name="connsiteY39" fmla="*/ 966942 h 1509906"/>
                  <a:gd name="connsiteX40" fmla="*/ 143439 w 1034979"/>
                  <a:gd name="connsiteY40" fmla="*/ 968847 h 1509906"/>
                  <a:gd name="connsiteX41" fmla="*/ 166299 w 1034979"/>
                  <a:gd name="connsiteY41" fmla="*/ 972657 h 1509906"/>
                  <a:gd name="connsiteX42" fmla="*/ 191064 w 1034979"/>
                  <a:gd name="connsiteY42" fmla="*/ 978372 h 1509906"/>
                  <a:gd name="connsiteX43" fmla="*/ 208209 w 1034979"/>
                  <a:gd name="connsiteY43" fmla="*/ 984087 h 1509906"/>
                  <a:gd name="connsiteX44" fmla="*/ 213924 w 1034979"/>
                  <a:gd name="connsiteY44" fmla="*/ 985992 h 1509906"/>
                  <a:gd name="connsiteX45" fmla="*/ 229164 w 1034979"/>
                  <a:gd name="connsiteY45" fmla="*/ 989802 h 1509906"/>
                  <a:gd name="connsiteX46" fmla="*/ 248214 w 1034979"/>
                  <a:gd name="connsiteY46" fmla="*/ 995517 h 1509906"/>
                  <a:gd name="connsiteX47" fmla="*/ 253929 w 1034979"/>
                  <a:gd name="connsiteY47" fmla="*/ 999327 h 1509906"/>
                  <a:gd name="connsiteX48" fmla="*/ 267264 w 1034979"/>
                  <a:gd name="connsiteY48" fmla="*/ 1014567 h 1509906"/>
                  <a:gd name="connsiteX49" fmla="*/ 272979 w 1034979"/>
                  <a:gd name="connsiteY49" fmla="*/ 1033617 h 1509906"/>
                  <a:gd name="connsiteX50" fmla="*/ 274884 w 1034979"/>
                  <a:gd name="connsiteY50" fmla="*/ 1039332 h 1509906"/>
                  <a:gd name="connsiteX51" fmla="*/ 276789 w 1034979"/>
                  <a:gd name="connsiteY51" fmla="*/ 1045047 h 1509906"/>
                  <a:gd name="connsiteX52" fmla="*/ 278694 w 1034979"/>
                  <a:gd name="connsiteY52" fmla="*/ 1069812 h 1509906"/>
                  <a:gd name="connsiteX53" fmla="*/ 280599 w 1034979"/>
                  <a:gd name="connsiteY53" fmla="*/ 1075527 h 1509906"/>
                  <a:gd name="connsiteX54" fmla="*/ 278694 w 1034979"/>
                  <a:gd name="connsiteY54" fmla="*/ 1094577 h 1509906"/>
                  <a:gd name="connsiteX55" fmla="*/ 276789 w 1034979"/>
                  <a:gd name="connsiteY55" fmla="*/ 1104102 h 1509906"/>
                  <a:gd name="connsiteX56" fmla="*/ 263454 w 1034979"/>
                  <a:gd name="connsiteY56" fmla="*/ 1117437 h 1509906"/>
                  <a:gd name="connsiteX57" fmla="*/ 252024 w 1034979"/>
                  <a:gd name="connsiteY57" fmla="*/ 1125057 h 1509906"/>
                  <a:gd name="connsiteX58" fmla="*/ 240594 w 1034979"/>
                  <a:gd name="connsiteY58" fmla="*/ 1128867 h 1509906"/>
                  <a:gd name="connsiteX59" fmla="*/ 126294 w 1034979"/>
                  <a:gd name="connsiteY59" fmla="*/ 1128867 h 1509906"/>
                  <a:gd name="connsiteX60" fmla="*/ 120579 w 1034979"/>
                  <a:gd name="connsiteY60" fmla="*/ 1130772 h 1509906"/>
                  <a:gd name="connsiteX61" fmla="*/ 105339 w 1034979"/>
                  <a:gd name="connsiteY61" fmla="*/ 1132677 h 1509906"/>
                  <a:gd name="connsiteX62" fmla="*/ 88194 w 1034979"/>
                  <a:gd name="connsiteY62" fmla="*/ 1138392 h 1509906"/>
                  <a:gd name="connsiteX63" fmla="*/ 82479 w 1034979"/>
                  <a:gd name="connsiteY63" fmla="*/ 1140297 h 1509906"/>
                  <a:gd name="connsiteX64" fmla="*/ 76764 w 1034979"/>
                  <a:gd name="connsiteY64" fmla="*/ 1144107 h 1509906"/>
                  <a:gd name="connsiteX65" fmla="*/ 65334 w 1034979"/>
                  <a:gd name="connsiteY65" fmla="*/ 1146012 h 1509906"/>
                  <a:gd name="connsiteX66" fmla="*/ 27234 w 1034979"/>
                  <a:gd name="connsiteY66" fmla="*/ 1147917 h 1509906"/>
                  <a:gd name="connsiteX67" fmla="*/ 15804 w 1034979"/>
                  <a:gd name="connsiteY67" fmla="*/ 1153632 h 1509906"/>
                  <a:gd name="connsiteX68" fmla="*/ 6279 w 1034979"/>
                  <a:gd name="connsiteY68" fmla="*/ 1163157 h 1509906"/>
                  <a:gd name="connsiteX69" fmla="*/ 4374 w 1034979"/>
                  <a:gd name="connsiteY69" fmla="*/ 1168872 h 1509906"/>
                  <a:gd name="connsiteX70" fmla="*/ 564 w 1034979"/>
                  <a:gd name="connsiteY70" fmla="*/ 1174587 h 1509906"/>
                  <a:gd name="connsiteX71" fmla="*/ 6279 w 1034979"/>
                  <a:gd name="connsiteY71" fmla="*/ 1206972 h 1509906"/>
                  <a:gd name="connsiteX72" fmla="*/ 11994 w 1034979"/>
                  <a:gd name="connsiteY72" fmla="*/ 1210782 h 1509906"/>
                  <a:gd name="connsiteX73" fmla="*/ 17709 w 1034979"/>
                  <a:gd name="connsiteY73" fmla="*/ 1212687 h 1509906"/>
                  <a:gd name="connsiteX74" fmla="*/ 145344 w 1034979"/>
                  <a:gd name="connsiteY74" fmla="*/ 1210782 h 1509906"/>
                  <a:gd name="connsiteX75" fmla="*/ 152964 w 1034979"/>
                  <a:gd name="connsiteY75" fmla="*/ 1208877 h 1509906"/>
                  <a:gd name="connsiteX76" fmla="*/ 303459 w 1034979"/>
                  <a:gd name="connsiteY76" fmla="*/ 1203162 h 1509906"/>
                  <a:gd name="connsiteX77" fmla="*/ 318699 w 1034979"/>
                  <a:gd name="connsiteY77" fmla="*/ 1210782 h 1509906"/>
                  <a:gd name="connsiteX78" fmla="*/ 330129 w 1034979"/>
                  <a:gd name="connsiteY78" fmla="*/ 1216497 h 1509906"/>
                  <a:gd name="connsiteX79" fmla="*/ 333939 w 1034979"/>
                  <a:gd name="connsiteY79" fmla="*/ 1222212 h 1509906"/>
                  <a:gd name="connsiteX80" fmla="*/ 339654 w 1034979"/>
                  <a:gd name="connsiteY80" fmla="*/ 1224117 h 1509906"/>
                  <a:gd name="connsiteX81" fmla="*/ 351084 w 1034979"/>
                  <a:gd name="connsiteY81" fmla="*/ 1231737 h 1509906"/>
                  <a:gd name="connsiteX82" fmla="*/ 356799 w 1034979"/>
                  <a:gd name="connsiteY82" fmla="*/ 1235547 h 1509906"/>
                  <a:gd name="connsiteX83" fmla="*/ 360609 w 1034979"/>
                  <a:gd name="connsiteY83" fmla="*/ 1241262 h 1509906"/>
                  <a:gd name="connsiteX84" fmla="*/ 366324 w 1034979"/>
                  <a:gd name="connsiteY84" fmla="*/ 1252692 h 1509906"/>
                  <a:gd name="connsiteX85" fmla="*/ 362514 w 1034979"/>
                  <a:gd name="connsiteY85" fmla="*/ 1279362 h 1509906"/>
                  <a:gd name="connsiteX86" fmla="*/ 358704 w 1034979"/>
                  <a:gd name="connsiteY86" fmla="*/ 1285077 h 1509906"/>
                  <a:gd name="connsiteX87" fmla="*/ 356799 w 1034979"/>
                  <a:gd name="connsiteY87" fmla="*/ 1290792 h 1509906"/>
                  <a:gd name="connsiteX88" fmla="*/ 352989 w 1034979"/>
                  <a:gd name="connsiteY88" fmla="*/ 1296507 h 1509906"/>
                  <a:gd name="connsiteX89" fmla="*/ 351084 w 1034979"/>
                  <a:gd name="connsiteY89" fmla="*/ 1302222 h 1509906"/>
                  <a:gd name="connsiteX90" fmla="*/ 347274 w 1034979"/>
                  <a:gd name="connsiteY90" fmla="*/ 1307937 h 1509906"/>
                  <a:gd name="connsiteX91" fmla="*/ 330129 w 1034979"/>
                  <a:gd name="connsiteY91" fmla="*/ 1374612 h 1509906"/>
                  <a:gd name="connsiteX92" fmla="*/ 328224 w 1034979"/>
                  <a:gd name="connsiteY92" fmla="*/ 1426047 h 1509906"/>
                  <a:gd name="connsiteX93" fmla="*/ 330129 w 1034979"/>
                  <a:gd name="connsiteY93" fmla="*/ 1450812 h 1509906"/>
                  <a:gd name="connsiteX94" fmla="*/ 332034 w 1034979"/>
                  <a:gd name="connsiteY94" fmla="*/ 1456527 h 1509906"/>
                  <a:gd name="connsiteX95" fmla="*/ 335844 w 1034979"/>
                  <a:gd name="connsiteY95" fmla="*/ 1460337 h 1509906"/>
                  <a:gd name="connsiteX96" fmla="*/ 364419 w 1034979"/>
                  <a:gd name="connsiteY96" fmla="*/ 1506057 h 1509906"/>
                  <a:gd name="connsiteX97" fmla="*/ 387279 w 1034979"/>
                  <a:gd name="connsiteY97" fmla="*/ 1507962 h 1509906"/>
                  <a:gd name="connsiteX98" fmla="*/ 392994 w 1034979"/>
                  <a:gd name="connsiteY98" fmla="*/ 1502247 h 1509906"/>
                  <a:gd name="connsiteX99" fmla="*/ 394899 w 1034979"/>
                  <a:gd name="connsiteY99" fmla="*/ 1490817 h 1509906"/>
                  <a:gd name="connsiteX100" fmla="*/ 396804 w 1034979"/>
                  <a:gd name="connsiteY100" fmla="*/ 1485102 h 1509906"/>
                  <a:gd name="connsiteX101" fmla="*/ 398709 w 1034979"/>
                  <a:gd name="connsiteY101" fmla="*/ 1467957 h 1509906"/>
                  <a:gd name="connsiteX102" fmla="*/ 400614 w 1034979"/>
                  <a:gd name="connsiteY102" fmla="*/ 1454622 h 1509906"/>
                  <a:gd name="connsiteX103" fmla="*/ 404424 w 1034979"/>
                  <a:gd name="connsiteY103" fmla="*/ 1397472 h 1509906"/>
                  <a:gd name="connsiteX104" fmla="*/ 410139 w 1034979"/>
                  <a:gd name="connsiteY104" fmla="*/ 1386042 h 1509906"/>
                  <a:gd name="connsiteX105" fmla="*/ 413949 w 1034979"/>
                  <a:gd name="connsiteY105" fmla="*/ 1372707 h 1509906"/>
                  <a:gd name="connsiteX106" fmla="*/ 415854 w 1034979"/>
                  <a:gd name="connsiteY106" fmla="*/ 1366992 h 1509906"/>
                  <a:gd name="connsiteX107" fmla="*/ 417759 w 1034979"/>
                  <a:gd name="connsiteY107" fmla="*/ 1353657 h 1509906"/>
                  <a:gd name="connsiteX108" fmla="*/ 421569 w 1034979"/>
                  <a:gd name="connsiteY108" fmla="*/ 1342227 h 1509906"/>
                  <a:gd name="connsiteX109" fmla="*/ 427284 w 1034979"/>
                  <a:gd name="connsiteY109" fmla="*/ 1328892 h 1509906"/>
                  <a:gd name="connsiteX110" fmla="*/ 436809 w 1034979"/>
                  <a:gd name="connsiteY110" fmla="*/ 1317462 h 1509906"/>
                  <a:gd name="connsiteX111" fmla="*/ 450144 w 1034979"/>
                  <a:gd name="connsiteY111" fmla="*/ 1302222 h 1509906"/>
                  <a:gd name="connsiteX112" fmla="*/ 457764 w 1034979"/>
                  <a:gd name="connsiteY112" fmla="*/ 1290792 h 1509906"/>
                  <a:gd name="connsiteX113" fmla="*/ 461574 w 1034979"/>
                  <a:gd name="connsiteY113" fmla="*/ 1279362 h 1509906"/>
                  <a:gd name="connsiteX114" fmla="*/ 465384 w 1034979"/>
                  <a:gd name="connsiteY114" fmla="*/ 1264122 h 1509906"/>
                  <a:gd name="connsiteX115" fmla="*/ 467289 w 1034979"/>
                  <a:gd name="connsiteY115" fmla="*/ 1258407 h 1509906"/>
                  <a:gd name="connsiteX116" fmla="*/ 507294 w 1034979"/>
                  <a:gd name="connsiteY116" fmla="*/ 1252692 h 1509906"/>
                  <a:gd name="connsiteX117" fmla="*/ 535869 w 1034979"/>
                  <a:gd name="connsiteY117" fmla="*/ 1243167 h 1509906"/>
                  <a:gd name="connsiteX118" fmla="*/ 541584 w 1034979"/>
                  <a:gd name="connsiteY118" fmla="*/ 1241262 h 1509906"/>
                  <a:gd name="connsiteX119" fmla="*/ 547299 w 1034979"/>
                  <a:gd name="connsiteY119" fmla="*/ 1239357 h 1509906"/>
                  <a:gd name="connsiteX120" fmla="*/ 554919 w 1034979"/>
                  <a:gd name="connsiteY120" fmla="*/ 1237452 h 1509906"/>
                  <a:gd name="connsiteX121" fmla="*/ 573969 w 1034979"/>
                  <a:gd name="connsiteY121" fmla="*/ 1229832 h 1509906"/>
                  <a:gd name="connsiteX122" fmla="*/ 585399 w 1034979"/>
                  <a:gd name="connsiteY122" fmla="*/ 1226022 h 1509906"/>
                  <a:gd name="connsiteX123" fmla="*/ 720654 w 1034979"/>
                  <a:gd name="connsiteY123" fmla="*/ 1309842 h 1509906"/>
                  <a:gd name="connsiteX124" fmla="*/ 733989 w 1034979"/>
                  <a:gd name="connsiteY124" fmla="*/ 1319367 h 1509906"/>
                  <a:gd name="connsiteX125" fmla="*/ 743514 w 1034979"/>
                  <a:gd name="connsiteY125" fmla="*/ 1321272 h 1509906"/>
                  <a:gd name="connsiteX126" fmla="*/ 749229 w 1034979"/>
                  <a:gd name="connsiteY126" fmla="*/ 1323177 h 1509906"/>
                  <a:gd name="connsiteX127" fmla="*/ 762564 w 1034979"/>
                  <a:gd name="connsiteY127" fmla="*/ 1328892 h 1509906"/>
                  <a:gd name="connsiteX128" fmla="*/ 777804 w 1034979"/>
                  <a:gd name="connsiteY128" fmla="*/ 1326987 h 1509906"/>
                  <a:gd name="connsiteX129" fmla="*/ 789234 w 1034979"/>
                  <a:gd name="connsiteY129" fmla="*/ 1321272 h 1509906"/>
                  <a:gd name="connsiteX130" fmla="*/ 794949 w 1034979"/>
                  <a:gd name="connsiteY130" fmla="*/ 1319367 h 1509906"/>
                  <a:gd name="connsiteX131" fmla="*/ 802569 w 1034979"/>
                  <a:gd name="connsiteY131" fmla="*/ 1302222 h 1509906"/>
                  <a:gd name="connsiteX132" fmla="*/ 800664 w 1034979"/>
                  <a:gd name="connsiteY132" fmla="*/ 1277457 h 1509906"/>
                  <a:gd name="connsiteX133" fmla="*/ 798759 w 1034979"/>
                  <a:gd name="connsiteY133" fmla="*/ 1271742 h 1509906"/>
                  <a:gd name="connsiteX134" fmla="*/ 796854 w 1034979"/>
                  <a:gd name="connsiteY134" fmla="*/ 1264122 h 1509906"/>
                  <a:gd name="connsiteX135" fmla="*/ 783519 w 1034979"/>
                  <a:gd name="connsiteY135" fmla="*/ 1246977 h 1509906"/>
                  <a:gd name="connsiteX136" fmla="*/ 773994 w 1034979"/>
                  <a:gd name="connsiteY136" fmla="*/ 1241262 h 1509906"/>
                  <a:gd name="connsiteX137" fmla="*/ 648264 w 1034979"/>
                  <a:gd name="connsiteY137" fmla="*/ 1149822 h 1509906"/>
                  <a:gd name="connsiteX138" fmla="*/ 644454 w 1034979"/>
                  <a:gd name="connsiteY138" fmla="*/ 1132677 h 1509906"/>
                  <a:gd name="connsiteX139" fmla="*/ 646359 w 1034979"/>
                  <a:gd name="connsiteY139" fmla="*/ 1125057 h 1509906"/>
                  <a:gd name="connsiteX140" fmla="*/ 650169 w 1034979"/>
                  <a:gd name="connsiteY140" fmla="*/ 1107912 h 1509906"/>
                  <a:gd name="connsiteX141" fmla="*/ 653979 w 1034979"/>
                  <a:gd name="connsiteY141" fmla="*/ 1102197 h 1509906"/>
                  <a:gd name="connsiteX142" fmla="*/ 655884 w 1034979"/>
                  <a:gd name="connsiteY142" fmla="*/ 1096482 h 1509906"/>
                  <a:gd name="connsiteX143" fmla="*/ 661599 w 1034979"/>
                  <a:gd name="connsiteY143" fmla="*/ 1094577 h 1509906"/>
                  <a:gd name="connsiteX144" fmla="*/ 671124 w 1034979"/>
                  <a:gd name="connsiteY144" fmla="*/ 1083147 h 1509906"/>
                  <a:gd name="connsiteX145" fmla="*/ 724464 w 1034979"/>
                  <a:gd name="connsiteY145" fmla="*/ 1075527 h 1509906"/>
                  <a:gd name="connsiteX146" fmla="*/ 842574 w 1034979"/>
                  <a:gd name="connsiteY146" fmla="*/ 1077432 h 1509906"/>
                  <a:gd name="connsiteX147" fmla="*/ 871149 w 1034979"/>
                  <a:gd name="connsiteY147" fmla="*/ 1079337 h 1509906"/>
                  <a:gd name="connsiteX148" fmla="*/ 899724 w 1034979"/>
                  <a:gd name="connsiteY148" fmla="*/ 1085052 h 1509906"/>
                  <a:gd name="connsiteX149" fmla="*/ 922584 w 1034979"/>
                  <a:gd name="connsiteY149" fmla="*/ 1088862 h 1509906"/>
                  <a:gd name="connsiteX150" fmla="*/ 951159 w 1034979"/>
                  <a:gd name="connsiteY150" fmla="*/ 1094577 h 1509906"/>
                  <a:gd name="connsiteX151" fmla="*/ 956874 w 1034979"/>
                  <a:gd name="connsiteY151" fmla="*/ 1094577 h 1509906"/>
                  <a:gd name="connsiteX152" fmla="*/ 1002594 w 1034979"/>
                  <a:gd name="connsiteY152" fmla="*/ 1092672 h 1509906"/>
                  <a:gd name="connsiteX153" fmla="*/ 1031169 w 1034979"/>
                  <a:gd name="connsiteY153" fmla="*/ 1085052 h 1509906"/>
                  <a:gd name="connsiteX154" fmla="*/ 1034979 w 1034979"/>
                  <a:gd name="connsiteY154" fmla="*/ 1079337 h 1509906"/>
                  <a:gd name="connsiteX155" fmla="*/ 1033074 w 1034979"/>
                  <a:gd name="connsiteY155" fmla="*/ 1060287 h 1509906"/>
                  <a:gd name="connsiteX156" fmla="*/ 1027359 w 1034979"/>
                  <a:gd name="connsiteY156" fmla="*/ 1056477 h 1509906"/>
                  <a:gd name="connsiteX157" fmla="*/ 1012119 w 1034979"/>
                  <a:gd name="connsiteY157" fmla="*/ 1054572 h 1509906"/>
                  <a:gd name="connsiteX158" fmla="*/ 1006404 w 1034979"/>
                  <a:gd name="connsiteY158" fmla="*/ 1052667 h 1509906"/>
                  <a:gd name="connsiteX159" fmla="*/ 998784 w 1034979"/>
                  <a:gd name="connsiteY159" fmla="*/ 1050762 h 1509906"/>
                  <a:gd name="connsiteX160" fmla="*/ 987354 w 1034979"/>
                  <a:gd name="connsiteY160" fmla="*/ 1043142 h 1509906"/>
                  <a:gd name="connsiteX161" fmla="*/ 975924 w 1034979"/>
                  <a:gd name="connsiteY161" fmla="*/ 1039332 h 1509906"/>
                  <a:gd name="connsiteX162" fmla="*/ 970209 w 1034979"/>
                  <a:gd name="connsiteY162" fmla="*/ 1037427 h 1509906"/>
                  <a:gd name="connsiteX163" fmla="*/ 962589 w 1034979"/>
                  <a:gd name="connsiteY163" fmla="*/ 1035522 h 1509906"/>
                  <a:gd name="connsiteX164" fmla="*/ 956874 w 1034979"/>
                  <a:gd name="connsiteY164" fmla="*/ 1033617 h 1509906"/>
                  <a:gd name="connsiteX165" fmla="*/ 935919 w 1034979"/>
                  <a:gd name="connsiteY165" fmla="*/ 1027902 h 1509906"/>
                  <a:gd name="connsiteX166" fmla="*/ 930204 w 1034979"/>
                  <a:gd name="connsiteY166" fmla="*/ 1025997 h 1509906"/>
                  <a:gd name="connsiteX167" fmla="*/ 825429 w 1034979"/>
                  <a:gd name="connsiteY167" fmla="*/ 1027902 h 1509906"/>
                  <a:gd name="connsiteX168" fmla="*/ 819714 w 1034979"/>
                  <a:gd name="connsiteY168" fmla="*/ 1029807 h 1509906"/>
                  <a:gd name="connsiteX169" fmla="*/ 730179 w 1034979"/>
                  <a:gd name="connsiteY169" fmla="*/ 1031712 h 1509906"/>
                  <a:gd name="connsiteX170" fmla="*/ 716844 w 1034979"/>
                  <a:gd name="connsiteY170" fmla="*/ 1035522 h 1509906"/>
                  <a:gd name="connsiteX171" fmla="*/ 695889 w 1034979"/>
                  <a:gd name="connsiteY171" fmla="*/ 1037427 h 1509906"/>
                  <a:gd name="connsiteX172" fmla="*/ 669219 w 1034979"/>
                  <a:gd name="connsiteY172" fmla="*/ 1039332 h 1509906"/>
                  <a:gd name="connsiteX173" fmla="*/ 669219 w 1034979"/>
                  <a:gd name="connsiteY173" fmla="*/ 1039332 h 1509906"/>
                  <a:gd name="connsiteX174" fmla="*/ 646359 w 1034979"/>
                  <a:gd name="connsiteY174" fmla="*/ 1043142 h 1509906"/>
                  <a:gd name="connsiteX175" fmla="*/ 642549 w 1034979"/>
                  <a:gd name="connsiteY175" fmla="*/ 1031712 h 1509906"/>
                  <a:gd name="connsiteX176" fmla="*/ 640644 w 1034979"/>
                  <a:gd name="connsiteY176" fmla="*/ 1025997 h 1509906"/>
                  <a:gd name="connsiteX177" fmla="*/ 642549 w 1034979"/>
                  <a:gd name="connsiteY177" fmla="*/ 1008852 h 1509906"/>
                  <a:gd name="connsiteX178" fmla="*/ 644454 w 1034979"/>
                  <a:gd name="connsiteY178" fmla="*/ 1003137 h 1509906"/>
                  <a:gd name="connsiteX179" fmla="*/ 661599 w 1034979"/>
                  <a:gd name="connsiteY179" fmla="*/ 993612 h 1509906"/>
                  <a:gd name="connsiteX180" fmla="*/ 673029 w 1034979"/>
                  <a:gd name="connsiteY180" fmla="*/ 985992 h 1509906"/>
                  <a:gd name="connsiteX181" fmla="*/ 674934 w 1034979"/>
                  <a:gd name="connsiteY181" fmla="*/ 980277 h 1509906"/>
                  <a:gd name="connsiteX182" fmla="*/ 680649 w 1034979"/>
                  <a:gd name="connsiteY182" fmla="*/ 978372 h 1509906"/>
                  <a:gd name="connsiteX183" fmla="*/ 686364 w 1034979"/>
                  <a:gd name="connsiteY183" fmla="*/ 974562 h 1509906"/>
                  <a:gd name="connsiteX184" fmla="*/ 695889 w 1034979"/>
                  <a:gd name="connsiteY184" fmla="*/ 965037 h 1509906"/>
                  <a:gd name="connsiteX185" fmla="*/ 705414 w 1034979"/>
                  <a:gd name="connsiteY185" fmla="*/ 953607 h 1509906"/>
                  <a:gd name="connsiteX186" fmla="*/ 716844 w 1034979"/>
                  <a:gd name="connsiteY186" fmla="*/ 945987 h 1509906"/>
                  <a:gd name="connsiteX187" fmla="*/ 732084 w 1034979"/>
                  <a:gd name="connsiteY187" fmla="*/ 932652 h 1509906"/>
                  <a:gd name="connsiteX188" fmla="*/ 741609 w 1034979"/>
                  <a:gd name="connsiteY188" fmla="*/ 921222 h 1509906"/>
                  <a:gd name="connsiteX189" fmla="*/ 753039 w 1034979"/>
                  <a:gd name="connsiteY189" fmla="*/ 911697 h 1509906"/>
                  <a:gd name="connsiteX190" fmla="*/ 758754 w 1034979"/>
                  <a:gd name="connsiteY190" fmla="*/ 900267 h 1509906"/>
                  <a:gd name="connsiteX191" fmla="*/ 760659 w 1034979"/>
                  <a:gd name="connsiteY191" fmla="*/ 894552 h 1509906"/>
                  <a:gd name="connsiteX192" fmla="*/ 766374 w 1034979"/>
                  <a:gd name="connsiteY192" fmla="*/ 883122 h 1509906"/>
                  <a:gd name="connsiteX193" fmla="*/ 764469 w 1034979"/>
                  <a:gd name="connsiteY193" fmla="*/ 867882 h 1509906"/>
                  <a:gd name="connsiteX194" fmla="*/ 758754 w 1034979"/>
                  <a:gd name="connsiteY194" fmla="*/ 865977 h 1509906"/>
                  <a:gd name="connsiteX195" fmla="*/ 737799 w 1034979"/>
                  <a:gd name="connsiteY195" fmla="*/ 867882 h 1509906"/>
                  <a:gd name="connsiteX196" fmla="*/ 732084 w 1034979"/>
                  <a:gd name="connsiteY196" fmla="*/ 871692 h 1509906"/>
                  <a:gd name="connsiteX197" fmla="*/ 720654 w 1034979"/>
                  <a:gd name="connsiteY197" fmla="*/ 875502 h 1509906"/>
                  <a:gd name="connsiteX198" fmla="*/ 716844 w 1034979"/>
                  <a:gd name="connsiteY198" fmla="*/ 881217 h 1509906"/>
                  <a:gd name="connsiteX199" fmla="*/ 711129 w 1034979"/>
                  <a:gd name="connsiteY199" fmla="*/ 883122 h 1509906"/>
                  <a:gd name="connsiteX200" fmla="*/ 705414 w 1034979"/>
                  <a:gd name="connsiteY200" fmla="*/ 886932 h 1509906"/>
                  <a:gd name="connsiteX201" fmla="*/ 699699 w 1034979"/>
                  <a:gd name="connsiteY201" fmla="*/ 892647 h 1509906"/>
                  <a:gd name="connsiteX202" fmla="*/ 692079 w 1034979"/>
                  <a:gd name="connsiteY202" fmla="*/ 896457 h 1509906"/>
                  <a:gd name="connsiteX203" fmla="*/ 650169 w 1034979"/>
                  <a:gd name="connsiteY203" fmla="*/ 925032 h 1509906"/>
                  <a:gd name="connsiteX204" fmla="*/ 636834 w 1034979"/>
                  <a:gd name="connsiteY204" fmla="*/ 936462 h 1509906"/>
                  <a:gd name="connsiteX205" fmla="*/ 627309 w 1034979"/>
                  <a:gd name="connsiteY205" fmla="*/ 953607 h 1509906"/>
                  <a:gd name="connsiteX206" fmla="*/ 602544 w 1034979"/>
                  <a:gd name="connsiteY206" fmla="*/ 959322 h 1509906"/>
                  <a:gd name="connsiteX207" fmla="*/ 589209 w 1034979"/>
                  <a:gd name="connsiteY207" fmla="*/ 963132 h 1509906"/>
                  <a:gd name="connsiteX208" fmla="*/ 573969 w 1034979"/>
                  <a:gd name="connsiteY208" fmla="*/ 961227 h 1509906"/>
                  <a:gd name="connsiteX209" fmla="*/ 562539 w 1034979"/>
                  <a:gd name="connsiteY209" fmla="*/ 957417 h 1509906"/>
                  <a:gd name="connsiteX210" fmla="*/ 551109 w 1034979"/>
                  <a:gd name="connsiteY210" fmla="*/ 953607 h 1509906"/>
                  <a:gd name="connsiteX211" fmla="*/ 539679 w 1034979"/>
                  <a:gd name="connsiteY211" fmla="*/ 949797 h 1509906"/>
                  <a:gd name="connsiteX212" fmla="*/ 533964 w 1034979"/>
                  <a:gd name="connsiteY212" fmla="*/ 947892 h 1509906"/>
                  <a:gd name="connsiteX213" fmla="*/ 528249 w 1034979"/>
                  <a:gd name="connsiteY213" fmla="*/ 944082 h 1509906"/>
                  <a:gd name="connsiteX214" fmla="*/ 516819 w 1034979"/>
                  <a:gd name="connsiteY214" fmla="*/ 938367 h 1509906"/>
                  <a:gd name="connsiteX215" fmla="*/ 509199 w 1034979"/>
                  <a:gd name="connsiteY215" fmla="*/ 926937 h 1509906"/>
                  <a:gd name="connsiteX216" fmla="*/ 505389 w 1034979"/>
                  <a:gd name="connsiteY216" fmla="*/ 905982 h 1509906"/>
                  <a:gd name="connsiteX217" fmla="*/ 507294 w 1034979"/>
                  <a:gd name="connsiteY217" fmla="*/ 841212 h 1509906"/>
                  <a:gd name="connsiteX218" fmla="*/ 513009 w 1034979"/>
                  <a:gd name="connsiteY218" fmla="*/ 827877 h 1509906"/>
                  <a:gd name="connsiteX219" fmla="*/ 503484 w 1034979"/>
                  <a:gd name="connsiteY219" fmla="*/ 351627 h 1509906"/>
                  <a:gd name="connsiteX220" fmla="*/ 499674 w 1034979"/>
                  <a:gd name="connsiteY220" fmla="*/ 60162 h 1509906"/>
                  <a:gd name="connsiteX221" fmla="*/ 490149 w 1034979"/>
                  <a:gd name="connsiteY221" fmla="*/ 33492 h 1509906"/>
                  <a:gd name="connsiteX222" fmla="*/ 488244 w 1034979"/>
                  <a:gd name="connsiteY222" fmla="*/ 27777 h 1509906"/>
                  <a:gd name="connsiteX223" fmla="*/ 484434 w 1034979"/>
                  <a:gd name="connsiteY223" fmla="*/ 22062 h 1509906"/>
                  <a:gd name="connsiteX224" fmla="*/ 478719 w 1034979"/>
                  <a:gd name="connsiteY224" fmla="*/ 10632 h 1509906"/>
                  <a:gd name="connsiteX225" fmla="*/ 473004 w 1034979"/>
                  <a:gd name="connsiteY225" fmla="*/ 6822 h 1509906"/>
                  <a:gd name="connsiteX226" fmla="*/ 469194 w 1034979"/>
                  <a:gd name="connsiteY226" fmla="*/ 1107 h 1509906"/>
                  <a:gd name="connsiteX227" fmla="*/ 429189 w 1034979"/>
                  <a:gd name="connsiteY227" fmla="*/ 4917 h 1509906"/>
                  <a:gd name="connsiteX228" fmla="*/ 421569 w 1034979"/>
                  <a:gd name="connsiteY228" fmla="*/ 16347 h 1509906"/>
                  <a:gd name="connsiteX229" fmla="*/ 417759 w 1034979"/>
                  <a:gd name="connsiteY229" fmla="*/ 22062 h 1509906"/>
                  <a:gd name="connsiteX230" fmla="*/ 419664 w 1034979"/>
                  <a:gd name="connsiteY230" fmla="*/ 54447 h 1509906"/>
                  <a:gd name="connsiteX231" fmla="*/ 423474 w 1034979"/>
                  <a:gd name="connsiteY231" fmla="*/ 65877 h 1509906"/>
                  <a:gd name="connsiteX232" fmla="*/ 425379 w 1034979"/>
                  <a:gd name="connsiteY232" fmla="*/ 71592 h 1509906"/>
                  <a:gd name="connsiteX233" fmla="*/ 425379 w 1034979"/>
                  <a:gd name="connsiteY233" fmla="*/ 77307 h 1509906"/>
                  <a:gd name="connsiteX234" fmla="*/ 429189 w 1034979"/>
                  <a:gd name="connsiteY234" fmla="*/ 231612 h 1509906"/>
                  <a:gd name="connsiteX235" fmla="*/ 440619 w 1034979"/>
                  <a:gd name="connsiteY235" fmla="*/ 414492 h 1509906"/>
                  <a:gd name="connsiteX236" fmla="*/ 425379 w 1034979"/>
                  <a:gd name="connsiteY236" fmla="*/ 711672 h 1509906"/>
                  <a:gd name="connsiteX237" fmla="*/ 417759 w 1034979"/>
                  <a:gd name="connsiteY237" fmla="*/ 839307 h 1509906"/>
                  <a:gd name="connsiteX238" fmla="*/ 413949 w 1034979"/>
                  <a:gd name="connsiteY238" fmla="*/ 856452 h 1509906"/>
                  <a:gd name="connsiteX239" fmla="*/ 417759 w 1034979"/>
                  <a:gd name="connsiteY239" fmla="*/ 877407 h 1509906"/>
                  <a:gd name="connsiteX240" fmla="*/ 421569 w 1034979"/>
                  <a:gd name="connsiteY240" fmla="*/ 883122 h 1509906"/>
                  <a:gd name="connsiteX241" fmla="*/ 425379 w 1034979"/>
                  <a:gd name="connsiteY241" fmla="*/ 894552 h 1509906"/>
                  <a:gd name="connsiteX242" fmla="*/ 423474 w 1034979"/>
                  <a:gd name="connsiteY242" fmla="*/ 921222 h 1509906"/>
                  <a:gd name="connsiteX243" fmla="*/ 417759 w 1034979"/>
                  <a:gd name="connsiteY243" fmla="*/ 923127 h 1509906"/>
                  <a:gd name="connsiteX244" fmla="*/ 412044 w 1034979"/>
                  <a:gd name="connsiteY244" fmla="*/ 926937 h 1509906"/>
                  <a:gd name="connsiteX245" fmla="*/ 421569 w 1034979"/>
                  <a:gd name="connsiteY245"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16769 w 1034979"/>
                  <a:gd name="connsiteY22" fmla="*/ 896457 h 1509906"/>
                  <a:gd name="connsiteX23" fmla="*/ 111054 w 1034979"/>
                  <a:gd name="connsiteY23" fmla="*/ 890742 h 1509906"/>
                  <a:gd name="connsiteX24" fmla="*/ 84384 w 1034979"/>
                  <a:gd name="connsiteY24" fmla="*/ 865977 h 1509906"/>
                  <a:gd name="connsiteX25" fmla="*/ 78669 w 1034979"/>
                  <a:gd name="connsiteY25" fmla="*/ 864072 h 1509906"/>
                  <a:gd name="connsiteX26" fmla="*/ 59619 w 1034979"/>
                  <a:gd name="connsiteY26" fmla="*/ 867882 h 1509906"/>
                  <a:gd name="connsiteX27" fmla="*/ 53904 w 1034979"/>
                  <a:gd name="connsiteY27" fmla="*/ 871692 h 1509906"/>
                  <a:gd name="connsiteX28" fmla="*/ 50094 w 1034979"/>
                  <a:gd name="connsiteY28" fmla="*/ 877407 h 1509906"/>
                  <a:gd name="connsiteX29" fmla="*/ 46284 w 1034979"/>
                  <a:gd name="connsiteY29" fmla="*/ 888837 h 1509906"/>
                  <a:gd name="connsiteX30" fmla="*/ 50094 w 1034979"/>
                  <a:gd name="connsiteY30" fmla="*/ 926937 h 1509906"/>
                  <a:gd name="connsiteX31" fmla="*/ 53904 w 1034979"/>
                  <a:gd name="connsiteY31" fmla="*/ 932652 h 1509906"/>
                  <a:gd name="connsiteX32" fmla="*/ 59619 w 1034979"/>
                  <a:gd name="connsiteY32" fmla="*/ 936462 h 1509906"/>
                  <a:gd name="connsiteX33" fmla="*/ 63429 w 1034979"/>
                  <a:gd name="connsiteY33" fmla="*/ 942177 h 1509906"/>
                  <a:gd name="connsiteX34" fmla="*/ 80574 w 1034979"/>
                  <a:gd name="connsiteY34" fmla="*/ 951702 h 1509906"/>
                  <a:gd name="connsiteX35" fmla="*/ 103434 w 1034979"/>
                  <a:gd name="connsiteY35" fmla="*/ 953607 h 1509906"/>
                  <a:gd name="connsiteX36" fmla="*/ 124389 w 1034979"/>
                  <a:gd name="connsiteY36" fmla="*/ 959322 h 1509906"/>
                  <a:gd name="connsiteX37" fmla="*/ 130104 w 1034979"/>
                  <a:gd name="connsiteY37" fmla="*/ 961227 h 1509906"/>
                  <a:gd name="connsiteX38" fmla="*/ 135819 w 1034979"/>
                  <a:gd name="connsiteY38" fmla="*/ 966942 h 1509906"/>
                  <a:gd name="connsiteX39" fmla="*/ 143439 w 1034979"/>
                  <a:gd name="connsiteY39" fmla="*/ 968847 h 1509906"/>
                  <a:gd name="connsiteX40" fmla="*/ 166299 w 1034979"/>
                  <a:gd name="connsiteY40" fmla="*/ 972657 h 1509906"/>
                  <a:gd name="connsiteX41" fmla="*/ 191064 w 1034979"/>
                  <a:gd name="connsiteY41" fmla="*/ 978372 h 1509906"/>
                  <a:gd name="connsiteX42" fmla="*/ 208209 w 1034979"/>
                  <a:gd name="connsiteY42" fmla="*/ 984087 h 1509906"/>
                  <a:gd name="connsiteX43" fmla="*/ 213924 w 1034979"/>
                  <a:gd name="connsiteY43" fmla="*/ 985992 h 1509906"/>
                  <a:gd name="connsiteX44" fmla="*/ 229164 w 1034979"/>
                  <a:gd name="connsiteY44" fmla="*/ 989802 h 1509906"/>
                  <a:gd name="connsiteX45" fmla="*/ 248214 w 1034979"/>
                  <a:gd name="connsiteY45" fmla="*/ 995517 h 1509906"/>
                  <a:gd name="connsiteX46" fmla="*/ 253929 w 1034979"/>
                  <a:gd name="connsiteY46" fmla="*/ 999327 h 1509906"/>
                  <a:gd name="connsiteX47" fmla="*/ 267264 w 1034979"/>
                  <a:gd name="connsiteY47" fmla="*/ 1014567 h 1509906"/>
                  <a:gd name="connsiteX48" fmla="*/ 272979 w 1034979"/>
                  <a:gd name="connsiteY48" fmla="*/ 1033617 h 1509906"/>
                  <a:gd name="connsiteX49" fmla="*/ 274884 w 1034979"/>
                  <a:gd name="connsiteY49" fmla="*/ 1039332 h 1509906"/>
                  <a:gd name="connsiteX50" fmla="*/ 276789 w 1034979"/>
                  <a:gd name="connsiteY50" fmla="*/ 1045047 h 1509906"/>
                  <a:gd name="connsiteX51" fmla="*/ 278694 w 1034979"/>
                  <a:gd name="connsiteY51" fmla="*/ 1069812 h 1509906"/>
                  <a:gd name="connsiteX52" fmla="*/ 280599 w 1034979"/>
                  <a:gd name="connsiteY52" fmla="*/ 1075527 h 1509906"/>
                  <a:gd name="connsiteX53" fmla="*/ 278694 w 1034979"/>
                  <a:gd name="connsiteY53" fmla="*/ 1094577 h 1509906"/>
                  <a:gd name="connsiteX54" fmla="*/ 276789 w 1034979"/>
                  <a:gd name="connsiteY54" fmla="*/ 1104102 h 1509906"/>
                  <a:gd name="connsiteX55" fmla="*/ 263454 w 1034979"/>
                  <a:gd name="connsiteY55" fmla="*/ 1117437 h 1509906"/>
                  <a:gd name="connsiteX56" fmla="*/ 252024 w 1034979"/>
                  <a:gd name="connsiteY56" fmla="*/ 1125057 h 1509906"/>
                  <a:gd name="connsiteX57" fmla="*/ 240594 w 1034979"/>
                  <a:gd name="connsiteY57" fmla="*/ 1128867 h 1509906"/>
                  <a:gd name="connsiteX58" fmla="*/ 126294 w 1034979"/>
                  <a:gd name="connsiteY58" fmla="*/ 1128867 h 1509906"/>
                  <a:gd name="connsiteX59" fmla="*/ 120579 w 1034979"/>
                  <a:gd name="connsiteY59" fmla="*/ 1130772 h 1509906"/>
                  <a:gd name="connsiteX60" fmla="*/ 105339 w 1034979"/>
                  <a:gd name="connsiteY60" fmla="*/ 1132677 h 1509906"/>
                  <a:gd name="connsiteX61" fmla="*/ 88194 w 1034979"/>
                  <a:gd name="connsiteY61" fmla="*/ 1138392 h 1509906"/>
                  <a:gd name="connsiteX62" fmla="*/ 82479 w 1034979"/>
                  <a:gd name="connsiteY62" fmla="*/ 1140297 h 1509906"/>
                  <a:gd name="connsiteX63" fmla="*/ 76764 w 1034979"/>
                  <a:gd name="connsiteY63" fmla="*/ 1144107 h 1509906"/>
                  <a:gd name="connsiteX64" fmla="*/ 65334 w 1034979"/>
                  <a:gd name="connsiteY64" fmla="*/ 1146012 h 1509906"/>
                  <a:gd name="connsiteX65" fmla="*/ 27234 w 1034979"/>
                  <a:gd name="connsiteY65" fmla="*/ 1147917 h 1509906"/>
                  <a:gd name="connsiteX66" fmla="*/ 15804 w 1034979"/>
                  <a:gd name="connsiteY66" fmla="*/ 1153632 h 1509906"/>
                  <a:gd name="connsiteX67" fmla="*/ 6279 w 1034979"/>
                  <a:gd name="connsiteY67" fmla="*/ 1163157 h 1509906"/>
                  <a:gd name="connsiteX68" fmla="*/ 4374 w 1034979"/>
                  <a:gd name="connsiteY68" fmla="*/ 1168872 h 1509906"/>
                  <a:gd name="connsiteX69" fmla="*/ 564 w 1034979"/>
                  <a:gd name="connsiteY69" fmla="*/ 1174587 h 1509906"/>
                  <a:gd name="connsiteX70" fmla="*/ 6279 w 1034979"/>
                  <a:gd name="connsiteY70" fmla="*/ 1206972 h 1509906"/>
                  <a:gd name="connsiteX71" fmla="*/ 11994 w 1034979"/>
                  <a:gd name="connsiteY71" fmla="*/ 1210782 h 1509906"/>
                  <a:gd name="connsiteX72" fmla="*/ 17709 w 1034979"/>
                  <a:gd name="connsiteY72" fmla="*/ 1212687 h 1509906"/>
                  <a:gd name="connsiteX73" fmla="*/ 145344 w 1034979"/>
                  <a:gd name="connsiteY73" fmla="*/ 1210782 h 1509906"/>
                  <a:gd name="connsiteX74" fmla="*/ 152964 w 1034979"/>
                  <a:gd name="connsiteY74" fmla="*/ 1208877 h 1509906"/>
                  <a:gd name="connsiteX75" fmla="*/ 303459 w 1034979"/>
                  <a:gd name="connsiteY75" fmla="*/ 1203162 h 1509906"/>
                  <a:gd name="connsiteX76" fmla="*/ 318699 w 1034979"/>
                  <a:gd name="connsiteY76" fmla="*/ 1210782 h 1509906"/>
                  <a:gd name="connsiteX77" fmla="*/ 330129 w 1034979"/>
                  <a:gd name="connsiteY77" fmla="*/ 1216497 h 1509906"/>
                  <a:gd name="connsiteX78" fmla="*/ 333939 w 1034979"/>
                  <a:gd name="connsiteY78" fmla="*/ 1222212 h 1509906"/>
                  <a:gd name="connsiteX79" fmla="*/ 339654 w 1034979"/>
                  <a:gd name="connsiteY79" fmla="*/ 1224117 h 1509906"/>
                  <a:gd name="connsiteX80" fmla="*/ 351084 w 1034979"/>
                  <a:gd name="connsiteY80" fmla="*/ 1231737 h 1509906"/>
                  <a:gd name="connsiteX81" fmla="*/ 356799 w 1034979"/>
                  <a:gd name="connsiteY81" fmla="*/ 1235547 h 1509906"/>
                  <a:gd name="connsiteX82" fmla="*/ 360609 w 1034979"/>
                  <a:gd name="connsiteY82" fmla="*/ 1241262 h 1509906"/>
                  <a:gd name="connsiteX83" fmla="*/ 366324 w 1034979"/>
                  <a:gd name="connsiteY83" fmla="*/ 1252692 h 1509906"/>
                  <a:gd name="connsiteX84" fmla="*/ 362514 w 1034979"/>
                  <a:gd name="connsiteY84" fmla="*/ 1279362 h 1509906"/>
                  <a:gd name="connsiteX85" fmla="*/ 358704 w 1034979"/>
                  <a:gd name="connsiteY85" fmla="*/ 1285077 h 1509906"/>
                  <a:gd name="connsiteX86" fmla="*/ 356799 w 1034979"/>
                  <a:gd name="connsiteY86" fmla="*/ 1290792 h 1509906"/>
                  <a:gd name="connsiteX87" fmla="*/ 352989 w 1034979"/>
                  <a:gd name="connsiteY87" fmla="*/ 1296507 h 1509906"/>
                  <a:gd name="connsiteX88" fmla="*/ 351084 w 1034979"/>
                  <a:gd name="connsiteY88" fmla="*/ 1302222 h 1509906"/>
                  <a:gd name="connsiteX89" fmla="*/ 347274 w 1034979"/>
                  <a:gd name="connsiteY89" fmla="*/ 1307937 h 1509906"/>
                  <a:gd name="connsiteX90" fmla="*/ 330129 w 1034979"/>
                  <a:gd name="connsiteY90" fmla="*/ 1374612 h 1509906"/>
                  <a:gd name="connsiteX91" fmla="*/ 328224 w 1034979"/>
                  <a:gd name="connsiteY91" fmla="*/ 1426047 h 1509906"/>
                  <a:gd name="connsiteX92" fmla="*/ 330129 w 1034979"/>
                  <a:gd name="connsiteY92" fmla="*/ 1450812 h 1509906"/>
                  <a:gd name="connsiteX93" fmla="*/ 332034 w 1034979"/>
                  <a:gd name="connsiteY93" fmla="*/ 1456527 h 1509906"/>
                  <a:gd name="connsiteX94" fmla="*/ 335844 w 1034979"/>
                  <a:gd name="connsiteY94" fmla="*/ 1460337 h 1509906"/>
                  <a:gd name="connsiteX95" fmla="*/ 364419 w 1034979"/>
                  <a:gd name="connsiteY95" fmla="*/ 1506057 h 1509906"/>
                  <a:gd name="connsiteX96" fmla="*/ 387279 w 1034979"/>
                  <a:gd name="connsiteY96" fmla="*/ 1507962 h 1509906"/>
                  <a:gd name="connsiteX97" fmla="*/ 392994 w 1034979"/>
                  <a:gd name="connsiteY97" fmla="*/ 1502247 h 1509906"/>
                  <a:gd name="connsiteX98" fmla="*/ 394899 w 1034979"/>
                  <a:gd name="connsiteY98" fmla="*/ 1490817 h 1509906"/>
                  <a:gd name="connsiteX99" fmla="*/ 396804 w 1034979"/>
                  <a:gd name="connsiteY99" fmla="*/ 1485102 h 1509906"/>
                  <a:gd name="connsiteX100" fmla="*/ 398709 w 1034979"/>
                  <a:gd name="connsiteY100" fmla="*/ 1467957 h 1509906"/>
                  <a:gd name="connsiteX101" fmla="*/ 400614 w 1034979"/>
                  <a:gd name="connsiteY101" fmla="*/ 1454622 h 1509906"/>
                  <a:gd name="connsiteX102" fmla="*/ 404424 w 1034979"/>
                  <a:gd name="connsiteY102" fmla="*/ 1397472 h 1509906"/>
                  <a:gd name="connsiteX103" fmla="*/ 410139 w 1034979"/>
                  <a:gd name="connsiteY103" fmla="*/ 1386042 h 1509906"/>
                  <a:gd name="connsiteX104" fmla="*/ 413949 w 1034979"/>
                  <a:gd name="connsiteY104" fmla="*/ 1372707 h 1509906"/>
                  <a:gd name="connsiteX105" fmla="*/ 415854 w 1034979"/>
                  <a:gd name="connsiteY105" fmla="*/ 1366992 h 1509906"/>
                  <a:gd name="connsiteX106" fmla="*/ 417759 w 1034979"/>
                  <a:gd name="connsiteY106" fmla="*/ 1353657 h 1509906"/>
                  <a:gd name="connsiteX107" fmla="*/ 421569 w 1034979"/>
                  <a:gd name="connsiteY107" fmla="*/ 1342227 h 1509906"/>
                  <a:gd name="connsiteX108" fmla="*/ 427284 w 1034979"/>
                  <a:gd name="connsiteY108" fmla="*/ 1328892 h 1509906"/>
                  <a:gd name="connsiteX109" fmla="*/ 436809 w 1034979"/>
                  <a:gd name="connsiteY109" fmla="*/ 1317462 h 1509906"/>
                  <a:gd name="connsiteX110" fmla="*/ 450144 w 1034979"/>
                  <a:gd name="connsiteY110" fmla="*/ 1302222 h 1509906"/>
                  <a:gd name="connsiteX111" fmla="*/ 457764 w 1034979"/>
                  <a:gd name="connsiteY111" fmla="*/ 1290792 h 1509906"/>
                  <a:gd name="connsiteX112" fmla="*/ 461574 w 1034979"/>
                  <a:gd name="connsiteY112" fmla="*/ 1279362 h 1509906"/>
                  <a:gd name="connsiteX113" fmla="*/ 465384 w 1034979"/>
                  <a:gd name="connsiteY113" fmla="*/ 1264122 h 1509906"/>
                  <a:gd name="connsiteX114" fmla="*/ 467289 w 1034979"/>
                  <a:gd name="connsiteY114" fmla="*/ 1258407 h 1509906"/>
                  <a:gd name="connsiteX115" fmla="*/ 507294 w 1034979"/>
                  <a:gd name="connsiteY115" fmla="*/ 1252692 h 1509906"/>
                  <a:gd name="connsiteX116" fmla="*/ 535869 w 1034979"/>
                  <a:gd name="connsiteY116" fmla="*/ 1243167 h 1509906"/>
                  <a:gd name="connsiteX117" fmla="*/ 541584 w 1034979"/>
                  <a:gd name="connsiteY117" fmla="*/ 1241262 h 1509906"/>
                  <a:gd name="connsiteX118" fmla="*/ 547299 w 1034979"/>
                  <a:gd name="connsiteY118" fmla="*/ 1239357 h 1509906"/>
                  <a:gd name="connsiteX119" fmla="*/ 554919 w 1034979"/>
                  <a:gd name="connsiteY119" fmla="*/ 1237452 h 1509906"/>
                  <a:gd name="connsiteX120" fmla="*/ 573969 w 1034979"/>
                  <a:gd name="connsiteY120" fmla="*/ 1229832 h 1509906"/>
                  <a:gd name="connsiteX121" fmla="*/ 585399 w 1034979"/>
                  <a:gd name="connsiteY121" fmla="*/ 1226022 h 1509906"/>
                  <a:gd name="connsiteX122" fmla="*/ 720654 w 1034979"/>
                  <a:gd name="connsiteY122" fmla="*/ 1309842 h 1509906"/>
                  <a:gd name="connsiteX123" fmla="*/ 733989 w 1034979"/>
                  <a:gd name="connsiteY123" fmla="*/ 1319367 h 1509906"/>
                  <a:gd name="connsiteX124" fmla="*/ 743514 w 1034979"/>
                  <a:gd name="connsiteY124" fmla="*/ 1321272 h 1509906"/>
                  <a:gd name="connsiteX125" fmla="*/ 749229 w 1034979"/>
                  <a:gd name="connsiteY125" fmla="*/ 1323177 h 1509906"/>
                  <a:gd name="connsiteX126" fmla="*/ 762564 w 1034979"/>
                  <a:gd name="connsiteY126" fmla="*/ 1328892 h 1509906"/>
                  <a:gd name="connsiteX127" fmla="*/ 777804 w 1034979"/>
                  <a:gd name="connsiteY127" fmla="*/ 1326987 h 1509906"/>
                  <a:gd name="connsiteX128" fmla="*/ 789234 w 1034979"/>
                  <a:gd name="connsiteY128" fmla="*/ 1321272 h 1509906"/>
                  <a:gd name="connsiteX129" fmla="*/ 794949 w 1034979"/>
                  <a:gd name="connsiteY129" fmla="*/ 1319367 h 1509906"/>
                  <a:gd name="connsiteX130" fmla="*/ 802569 w 1034979"/>
                  <a:gd name="connsiteY130" fmla="*/ 1302222 h 1509906"/>
                  <a:gd name="connsiteX131" fmla="*/ 800664 w 1034979"/>
                  <a:gd name="connsiteY131" fmla="*/ 1277457 h 1509906"/>
                  <a:gd name="connsiteX132" fmla="*/ 798759 w 1034979"/>
                  <a:gd name="connsiteY132" fmla="*/ 1271742 h 1509906"/>
                  <a:gd name="connsiteX133" fmla="*/ 796854 w 1034979"/>
                  <a:gd name="connsiteY133" fmla="*/ 1264122 h 1509906"/>
                  <a:gd name="connsiteX134" fmla="*/ 783519 w 1034979"/>
                  <a:gd name="connsiteY134" fmla="*/ 1246977 h 1509906"/>
                  <a:gd name="connsiteX135" fmla="*/ 773994 w 1034979"/>
                  <a:gd name="connsiteY135" fmla="*/ 1241262 h 1509906"/>
                  <a:gd name="connsiteX136" fmla="*/ 648264 w 1034979"/>
                  <a:gd name="connsiteY136" fmla="*/ 1149822 h 1509906"/>
                  <a:gd name="connsiteX137" fmla="*/ 644454 w 1034979"/>
                  <a:gd name="connsiteY137" fmla="*/ 1132677 h 1509906"/>
                  <a:gd name="connsiteX138" fmla="*/ 646359 w 1034979"/>
                  <a:gd name="connsiteY138" fmla="*/ 1125057 h 1509906"/>
                  <a:gd name="connsiteX139" fmla="*/ 650169 w 1034979"/>
                  <a:gd name="connsiteY139" fmla="*/ 1107912 h 1509906"/>
                  <a:gd name="connsiteX140" fmla="*/ 653979 w 1034979"/>
                  <a:gd name="connsiteY140" fmla="*/ 1102197 h 1509906"/>
                  <a:gd name="connsiteX141" fmla="*/ 655884 w 1034979"/>
                  <a:gd name="connsiteY141" fmla="*/ 1096482 h 1509906"/>
                  <a:gd name="connsiteX142" fmla="*/ 661599 w 1034979"/>
                  <a:gd name="connsiteY142" fmla="*/ 1094577 h 1509906"/>
                  <a:gd name="connsiteX143" fmla="*/ 671124 w 1034979"/>
                  <a:gd name="connsiteY143" fmla="*/ 1083147 h 1509906"/>
                  <a:gd name="connsiteX144" fmla="*/ 724464 w 1034979"/>
                  <a:gd name="connsiteY144" fmla="*/ 1075527 h 1509906"/>
                  <a:gd name="connsiteX145" fmla="*/ 842574 w 1034979"/>
                  <a:gd name="connsiteY145" fmla="*/ 1077432 h 1509906"/>
                  <a:gd name="connsiteX146" fmla="*/ 871149 w 1034979"/>
                  <a:gd name="connsiteY146" fmla="*/ 1079337 h 1509906"/>
                  <a:gd name="connsiteX147" fmla="*/ 899724 w 1034979"/>
                  <a:gd name="connsiteY147" fmla="*/ 1085052 h 1509906"/>
                  <a:gd name="connsiteX148" fmla="*/ 922584 w 1034979"/>
                  <a:gd name="connsiteY148" fmla="*/ 1088862 h 1509906"/>
                  <a:gd name="connsiteX149" fmla="*/ 951159 w 1034979"/>
                  <a:gd name="connsiteY149" fmla="*/ 1094577 h 1509906"/>
                  <a:gd name="connsiteX150" fmla="*/ 956874 w 1034979"/>
                  <a:gd name="connsiteY150" fmla="*/ 1094577 h 1509906"/>
                  <a:gd name="connsiteX151" fmla="*/ 1002594 w 1034979"/>
                  <a:gd name="connsiteY151" fmla="*/ 1092672 h 1509906"/>
                  <a:gd name="connsiteX152" fmla="*/ 1031169 w 1034979"/>
                  <a:gd name="connsiteY152" fmla="*/ 1085052 h 1509906"/>
                  <a:gd name="connsiteX153" fmla="*/ 1034979 w 1034979"/>
                  <a:gd name="connsiteY153" fmla="*/ 1079337 h 1509906"/>
                  <a:gd name="connsiteX154" fmla="*/ 1033074 w 1034979"/>
                  <a:gd name="connsiteY154" fmla="*/ 1060287 h 1509906"/>
                  <a:gd name="connsiteX155" fmla="*/ 1027359 w 1034979"/>
                  <a:gd name="connsiteY155" fmla="*/ 1056477 h 1509906"/>
                  <a:gd name="connsiteX156" fmla="*/ 1012119 w 1034979"/>
                  <a:gd name="connsiteY156" fmla="*/ 1054572 h 1509906"/>
                  <a:gd name="connsiteX157" fmla="*/ 1006404 w 1034979"/>
                  <a:gd name="connsiteY157" fmla="*/ 1052667 h 1509906"/>
                  <a:gd name="connsiteX158" fmla="*/ 998784 w 1034979"/>
                  <a:gd name="connsiteY158" fmla="*/ 1050762 h 1509906"/>
                  <a:gd name="connsiteX159" fmla="*/ 987354 w 1034979"/>
                  <a:gd name="connsiteY159" fmla="*/ 1043142 h 1509906"/>
                  <a:gd name="connsiteX160" fmla="*/ 975924 w 1034979"/>
                  <a:gd name="connsiteY160" fmla="*/ 1039332 h 1509906"/>
                  <a:gd name="connsiteX161" fmla="*/ 970209 w 1034979"/>
                  <a:gd name="connsiteY161" fmla="*/ 1037427 h 1509906"/>
                  <a:gd name="connsiteX162" fmla="*/ 962589 w 1034979"/>
                  <a:gd name="connsiteY162" fmla="*/ 1035522 h 1509906"/>
                  <a:gd name="connsiteX163" fmla="*/ 956874 w 1034979"/>
                  <a:gd name="connsiteY163" fmla="*/ 1033617 h 1509906"/>
                  <a:gd name="connsiteX164" fmla="*/ 935919 w 1034979"/>
                  <a:gd name="connsiteY164" fmla="*/ 1027902 h 1509906"/>
                  <a:gd name="connsiteX165" fmla="*/ 930204 w 1034979"/>
                  <a:gd name="connsiteY165" fmla="*/ 1025997 h 1509906"/>
                  <a:gd name="connsiteX166" fmla="*/ 825429 w 1034979"/>
                  <a:gd name="connsiteY166" fmla="*/ 1027902 h 1509906"/>
                  <a:gd name="connsiteX167" fmla="*/ 819714 w 1034979"/>
                  <a:gd name="connsiteY167" fmla="*/ 1029807 h 1509906"/>
                  <a:gd name="connsiteX168" fmla="*/ 730179 w 1034979"/>
                  <a:gd name="connsiteY168" fmla="*/ 1031712 h 1509906"/>
                  <a:gd name="connsiteX169" fmla="*/ 716844 w 1034979"/>
                  <a:gd name="connsiteY169" fmla="*/ 1035522 h 1509906"/>
                  <a:gd name="connsiteX170" fmla="*/ 695889 w 1034979"/>
                  <a:gd name="connsiteY170" fmla="*/ 1037427 h 1509906"/>
                  <a:gd name="connsiteX171" fmla="*/ 669219 w 1034979"/>
                  <a:gd name="connsiteY171" fmla="*/ 1039332 h 1509906"/>
                  <a:gd name="connsiteX172" fmla="*/ 669219 w 1034979"/>
                  <a:gd name="connsiteY172" fmla="*/ 1039332 h 1509906"/>
                  <a:gd name="connsiteX173" fmla="*/ 646359 w 1034979"/>
                  <a:gd name="connsiteY173" fmla="*/ 1043142 h 1509906"/>
                  <a:gd name="connsiteX174" fmla="*/ 642549 w 1034979"/>
                  <a:gd name="connsiteY174" fmla="*/ 1031712 h 1509906"/>
                  <a:gd name="connsiteX175" fmla="*/ 640644 w 1034979"/>
                  <a:gd name="connsiteY175" fmla="*/ 1025997 h 1509906"/>
                  <a:gd name="connsiteX176" fmla="*/ 642549 w 1034979"/>
                  <a:gd name="connsiteY176" fmla="*/ 1008852 h 1509906"/>
                  <a:gd name="connsiteX177" fmla="*/ 644454 w 1034979"/>
                  <a:gd name="connsiteY177" fmla="*/ 1003137 h 1509906"/>
                  <a:gd name="connsiteX178" fmla="*/ 661599 w 1034979"/>
                  <a:gd name="connsiteY178" fmla="*/ 993612 h 1509906"/>
                  <a:gd name="connsiteX179" fmla="*/ 673029 w 1034979"/>
                  <a:gd name="connsiteY179" fmla="*/ 985992 h 1509906"/>
                  <a:gd name="connsiteX180" fmla="*/ 674934 w 1034979"/>
                  <a:gd name="connsiteY180" fmla="*/ 980277 h 1509906"/>
                  <a:gd name="connsiteX181" fmla="*/ 680649 w 1034979"/>
                  <a:gd name="connsiteY181" fmla="*/ 978372 h 1509906"/>
                  <a:gd name="connsiteX182" fmla="*/ 686364 w 1034979"/>
                  <a:gd name="connsiteY182" fmla="*/ 974562 h 1509906"/>
                  <a:gd name="connsiteX183" fmla="*/ 695889 w 1034979"/>
                  <a:gd name="connsiteY183" fmla="*/ 965037 h 1509906"/>
                  <a:gd name="connsiteX184" fmla="*/ 705414 w 1034979"/>
                  <a:gd name="connsiteY184" fmla="*/ 953607 h 1509906"/>
                  <a:gd name="connsiteX185" fmla="*/ 716844 w 1034979"/>
                  <a:gd name="connsiteY185" fmla="*/ 945987 h 1509906"/>
                  <a:gd name="connsiteX186" fmla="*/ 732084 w 1034979"/>
                  <a:gd name="connsiteY186" fmla="*/ 932652 h 1509906"/>
                  <a:gd name="connsiteX187" fmla="*/ 741609 w 1034979"/>
                  <a:gd name="connsiteY187" fmla="*/ 921222 h 1509906"/>
                  <a:gd name="connsiteX188" fmla="*/ 753039 w 1034979"/>
                  <a:gd name="connsiteY188" fmla="*/ 911697 h 1509906"/>
                  <a:gd name="connsiteX189" fmla="*/ 758754 w 1034979"/>
                  <a:gd name="connsiteY189" fmla="*/ 900267 h 1509906"/>
                  <a:gd name="connsiteX190" fmla="*/ 760659 w 1034979"/>
                  <a:gd name="connsiteY190" fmla="*/ 894552 h 1509906"/>
                  <a:gd name="connsiteX191" fmla="*/ 766374 w 1034979"/>
                  <a:gd name="connsiteY191" fmla="*/ 883122 h 1509906"/>
                  <a:gd name="connsiteX192" fmla="*/ 764469 w 1034979"/>
                  <a:gd name="connsiteY192" fmla="*/ 867882 h 1509906"/>
                  <a:gd name="connsiteX193" fmla="*/ 758754 w 1034979"/>
                  <a:gd name="connsiteY193" fmla="*/ 865977 h 1509906"/>
                  <a:gd name="connsiteX194" fmla="*/ 737799 w 1034979"/>
                  <a:gd name="connsiteY194" fmla="*/ 867882 h 1509906"/>
                  <a:gd name="connsiteX195" fmla="*/ 732084 w 1034979"/>
                  <a:gd name="connsiteY195" fmla="*/ 871692 h 1509906"/>
                  <a:gd name="connsiteX196" fmla="*/ 720654 w 1034979"/>
                  <a:gd name="connsiteY196" fmla="*/ 875502 h 1509906"/>
                  <a:gd name="connsiteX197" fmla="*/ 716844 w 1034979"/>
                  <a:gd name="connsiteY197" fmla="*/ 881217 h 1509906"/>
                  <a:gd name="connsiteX198" fmla="*/ 711129 w 1034979"/>
                  <a:gd name="connsiteY198" fmla="*/ 883122 h 1509906"/>
                  <a:gd name="connsiteX199" fmla="*/ 705414 w 1034979"/>
                  <a:gd name="connsiteY199" fmla="*/ 886932 h 1509906"/>
                  <a:gd name="connsiteX200" fmla="*/ 699699 w 1034979"/>
                  <a:gd name="connsiteY200" fmla="*/ 892647 h 1509906"/>
                  <a:gd name="connsiteX201" fmla="*/ 692079 w 1034979"/>
                  <a:gd name="connsiteY201" fmla="*/ 896457 h 1509906"/>
                  <a:gd name="connsiteX202" fmla="*/ 650169 w 1034979"/>
                  <a:gd name="connsiteY202" fmla="*/ 925032 h 1509906"/>
                  <a:gd name="connsiteX203" fmla="*/ 636834 w 1034979"/>
                  <a:gd name="connsiteY203" fmla="*/ 936462 h 1509906"/>
                  <a:gd name="connsiteX204" fmla="*/ 627309 w 1034979"/>
                  <a:gd name="connsiteY204" fmla="*/ 953607 h 1509906"/>
                  <a:gd name="connsiteX205" fmla="*/ 602544 w 1034979"/>
                  <a:gd name="connsiteY205" fmla="*/ 959322 h 1509906"/>
                  <a:gd name="connsiteX206" fmla="*/ 589209 w 1034979"/>
                  <a:gd name="connsiteY206" fmla="*/ 963132 h 1509906"/>
                  <a:gd name="connsiteX207" fmla="*/ 573969 w 1034979"/>
                  <a:gd name="connsiteY207" fmla="*/ 961227 h 1509906"/>
                  <a:gd name="connsiteX208" fmla="*/ 562539 w 1034979"/>
                  <a:gd name="connsiteY208" fmla="*/ 957417 h 1509906"/>
                  <a:gd name="connsiteX209" fmla="*/ 551109 w 1034979"/>
                  <a:gd name="connsiteY209" fmla="*/ 953607 h 1509906"/>
                  <a:gd name="connsiteX210" fmla="*/ 539679 w 1034979"/>
                  <a:gd name="connsiteY210" fmla="*/ 949797 h 1509906"/>
                  <a:gd name="connsiteX211" fmla="*/ 533964 w 1034979"/>
                  <a:gd name="connsiteY211" fmla="*/ 947892 h 1509906"/>
                  <a:gd name="connsiteX212" fmla="*/ 528249 w 1034979"/>
                  <a:gd name="connsiteY212" fmla="*/ 944082 h 1509906"/>
                  <a:gd name="connsiteX213" fmla="*/ 516819 w 1034979"/>
                  <a:gd name="connsiteY213" fmla="*/ 938367 h 1509906"/>
                  <a:gd name="connsiteX214" fmla="*/ 509199 w 1034979"/>
                  <a:gd name="connsiteY214" fmla="*/ 926937 h 1509906"/>
                  <a:gd name="connsiteX215" fmla="*/ 505389 w 1034979"/>
                  <a:gd name="connsiteY215" fmla="*/ 905982 h 1509906"/>
                  <a:gd name="connsiteX216" fmla="*/ 507294 w 1034979"/>
                  <a:gd name="connsiteY216" fmla="*/ 841212 h 1509906"/>
                  <a:gd name="connsiteX217" fmla="*/ 513009 w 1034979"/>
                  <a:gd name="connsiteY217" fmla="*/ 827877 h 1509906"/>
                  <a:gd name="connsiteX218" fmla="*/ 503484 w 1034979"/>
                  <a:gd name="connsiteY218" fmla="*/ 351627 h 1509906"/>
                  <a:gd name="connsiteX219" fmla="*/ 499674 w 1034979"/>
                  <a:gd name="connsiteY219" fmla="*/ 60162 h 1509906"/>
                  <a:gd name="connsiteX220" fmla="*/ 490149 w 1034979"/>
                  <a:gd name="connsiteY220" fmla="*/ 33492 h 1509906"/>
                  <a:gd name="connsiteX221" fmla="*/ 488244 w 1034979"/>
                  <a:gd name="connsiteY221" fmla="*/ 27777 h 1509906"/>
                  <a:gd name="connsiteX222" fmla="*/ 484434 w 1034979"/>
                  <a:gd name="connsiteY222" fmla="*/ 22062 h 1509906"/>
                  <a:gd name="connsiteX223" fmla="*/ 478719 w 1034979"/>
                  <a:gd name="connsiteY223" fmla="*/ 10632 h 1509906"/>
                  <a:gd name="connsiteX224" fmla="*/ 473004 w 1034979"/>
                  <a:gd name="connsiteY224" fmla="*/ 6822 h 1509906"/>
                  <a:gd name="connsiteX225" fmla="*/ 469194 w 1034979"/>
                  <a:gd name="connsiteY225" fmla="*/ 1107 h 1509906"/>
                  <a:gd name="connsiteX226" fmla="*/ 429189 w 1034979"/>
                  <a:gd name="connsiteY226" fmla="*/ 4917 h 1509906"/>
                  <a:gd name="connsiteX227" fmla="*/ 421569 w 1034979"/>
                  <a:gd name="connsiteY227" fmla="*/ 16347 h 1509906"/>
                  <a:gd name="connsiteX228" fmla="*/ 417759 w 1034979"/>
                  <a:gd name="connsiteY228" fmla="*/ 22062 h 1509906"/>
                  <a:gd name="connsiteX229" fmla="*/ 419664 w 1034979"/>
                  <a:gd name="connsiteY229" fmla="*/ 54447 h 1509906"/>
                  <a:gd name="connsiteX230" fmla="*/ 423474 w 1034979"/>
                  <a:gd name="connsiteY230" fmla="*/ 65877 h 1509906"/>
                  <a:gd name="connsiteX231" fmla="*/ 425379 w 1034979"/>
                  <a:gd name="connsiteY231" fmla="*/ 71592 h 1509906"/>
                  <a:gd name="connsiteX232" fmla="*/ 425379 w 1034979"/>
                  <a:gd name="connsiteY232" fmla="*/ 77307 h 1509906"/>
                  <a:gd name="connsiteX233" fmla="*/ 429189 w 1034979"/>
                  <a:gd name="connsiteY233" fmla="*/ 231612 h 1509906"/>
                  <a:gd name="connsiteX234" fmla="*/ 440619 w 1034979"/>
                  <a:gd name="connsiteY234" fmla="*/ 414492 h 1509906"/>
                  <a:gd name="connsiteX235" fmla="*/ 425379 w 1034979"/>
                  <a:gd name="connsiteY235" fmla="*/ 711672 h 1509906"/>
                  <a:gd name="connsiteX236" fmla="*/ 417759 w 1034979"/>
                  <a:gd name="connsiteY236" fmla="*/ 839307 h 1509906"/>
                  <a:gd name="connsiteX237" fmla="*/ 413949 w 1034979"/>
                  <a:gd name="connsiteY237" fmla="*/ 856452 h 1509906"/>
                  <a:gd name="connsiteX238" fmla="*/ 417759 w 1034979"/>
                  <a:gd name="connsiteY238" fmla="*/ 877407 h 1509906"/>
                  <a:gd name="connsiteX239" fmla="*/ 421569 w 1034979"/>
                  <a:gd name="connsiteY239" fmla="*/ 883122 h 1509906"/>
                  <a:gd name="connsiteX240" fmla="*/ 425379 w 1034979"/>
                  <a:gd name="connsiteY240" fmla="*/ 894552 h 1509906"/>
                  <a:gd name="connsiteX241" fmla="*/ 423474 w 1034979"/>
                  <a:gd name="connsiteY241" fmla="*/ 921222 h 1509906"/>
                  <a:gd name="connsiteX242" fmla="*/ 417759 w 1034979"/>
                  <a:gd name="connsiteY242" fmla="*/ 923127 h 1509906"/>
                  <a:gd name="connsiteX243" fmla="*/ 412044 w 1034979"/>
                  <a:gd name="connsiteY243" fmla="*/ 926937 h 1509906"/>
                  <a:gd name="connsiteX244" fmla="*/ 421569 w 1034979"/>
                  <a:gd name="connsiteY244"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16769 w 1034979"/>
                  <a:gd name="connsiteY22" fmla="*/ 896457 h 1509906"/>
                  <a:gd name="connsiteX23" fmla="*/ 111054 w 1034979"/>
                  <a:gd name="connsiteY23" fmla="*/ 890742 h 1509906"/>
                  <a:gd name="connsiteX24" fmla="*/ 84384 w 1034979"/>
                  <a:gd name="connsiteY24" fmla="*/ 865977 h 1509906"/>
                  <a:gd name="connsiteX25" fmla="*/ 78669 w 1034979"/>
                  <a:gd name="connsiteY25" fmla="*/ 864072 h 1509906"/>
                  <a:gd name="connsiteX26" fmla="*/ 59619 w 1034979"/>
                  <a:gd name="connsiteY26" fmla="*/ 867882 h 1509906"/>
                  <a:gd name="connsiteX27" fmla="*/ 53904 w 1034979"/>
                  <a:gd name="connsiteY27" fmla="*/ 871692 h 1509906"/>
                  <a:gd name="connsiteX28" fmla="*/ 50094 w 1034979"/>
                  <a:gd name="connsiteY28" fmla="*/ 877407 h 1509906"/>
                  <a:gd name="connsiteX29" fmla="*/ 46284 w 1034979"/>
                  <a:gd name="connsiteY29" fmla="*/ 888837 h 1509906"/>
                  <a:gd name="connsiteX30" fmla="*/ 50094 w 1034979"/>
                  <a:gd name="connsiteY30" fmla="*/ 926937 h 1509906"/>
                  <a:gd name="connsiteX31" fmla="*/ 53904 w 1034979"/>
                  <a:gd name="connsiteY31" fmla="*/ 932652 h 1509906"/>
                  <a:gd name="connsiteX32" fmla="*/ 59619 w 1034979"/>
                  <a:gd name="connsiteY32" fmla="*/ 936462 h 1509906"/>
                  <a:gd name="connsiteX33" fmla="*/ 63429 w 1034979"/>
                  <a:gd name="connsiteY33" fmla="*/ 942177 h 1509906"/>
                  <a:gd name="connsiteX34" fmla="*/ 80574 w 1034979"/>
                  <a:gd name="connsiteY34" fmla="*/ 951702 h 1509906"/>
                  <a:gd name="connsiteX35" fmla="*/ 103434 w 1034979"/>
                  <a:gd name="connsiteY35" fmla="*/ 953607 h 1509906"/>
                  <a:gd name="connsiteX36" fmla="*/ 124389 w 1034979"/>
                  <a:gd name="connsiteY36" fmla="*/ 959322 h 1509906"/>
                  <a:gd name="connsiteX37" fmla="*/ 130104 w 1034979"/>
                  <a:gd name="connsiteY37" fmla="*/ 961227 h 1509906"/>
                  <a:gd name="connsiteX38" fmla="*/ 135819 w 1034979"/>
                  <a:gd name="connsiteY38" fmla="*/ 966942 h 1509906"/>
                  <a:gd name="connsiteX39" fmla="*/ 143439 w 1034979"/>
                  <a:gd name="connsiteY39" fmla="*/ 968847 h 1509906"/>
                  <a:gd name="connsiteX40" fmla="*/ 166299 w 1034979"/>
                  <a:gd name="connsiteY40" fmla="*/ 972657 h 1509906"/>
                  <a:gd name="connsiteX41" fmla="*/ 191064 w 1034979"/>
                  <a:gd name="connsiteY41" fmla="*/ 978372 h 1509906"/>
                  <a:gd name="connsiteX42" fmla="*/ 208209 w 1034979"/>
                  <a:gd name="connsiteY42" fmla="*/ 984087 h 1509906"/>
                  <a:gd name="connsiteX43" fmla="*/ 213924 w 1034979"/>
                  <a:gd name="connsiteY43" fmla="*/ 985992 h 1509906"/>
                  <a:gd name="connsiteX44" fmla="*/ 229164 w 1034979"/>
                  <a:gd name="connsiteY44" fmla="*/ 989802 h 1509906"/>
                  <a:gd name="connsiteX45" fmla="*/ 248214 w 1034979"/>
                  <a:gd name="connsiteY45" fmla="*/ 995517 h 1509906"/>
                  <a:gd name="connsiteX46" fmla="*/ 253929 w 1034979"/>
                  <a:gd name="connsiteY46" fmla="*/ 999327 h 1509906"/>
                  <a:gd name="connsiteX47" fmla="*/ 267264 w 1034979"/>
                  <a:gd name="connsiteY47" fmla="*/ 1014567 h 1509906"/>
                  <a:gd name="connsiteX48" fmla="*/ 272979 w 1034979"/>
                  <a:gd name="connsiteY48" fmla="*/ 1033617 h 1509906"/>
                  <a:gd name="connsiteX49" fmla="*/ 274884 w 1034979"/>
                  <a:gd name="connsiteY49" fmla="*/ 1039332 h 1509906"/>
                  <a:gd name="connsiteX50" fmla="*/ 276789 w 1034979"/>
                  <a:gd name="connsiteY50" fmla="*/ 1045047 h 1509906"/>
                  <a:gd name="connsiteX51" fmla="*/ 278694 w 1034979"/>
                  <a:gd name="connsiteY51" fmla="*/ 1069812 h 1509906"/>
                  <a:gd name="connsiteX52" fmla="*/ 280599 w 1034979"/>
                  <a:gd name="connsiteY52" fmla="*/ 1075527 h 1509906"/>
                  <a:gd name="connsiteX53" fmla="*/ 278694 w 1034979"/>
                  <a:gd name="connsiteY53" fmla="*/ 1094577 h 1509906"/>
                  <a:gd name="connsiteX54" fmla="*/ 276789 w 1034979"/>
                  <a:gd name="connsiteY54" fmla="*/ 1104102 h 1509906"/>
                  <a:gd name="connsiteX55" fmla="*/ 263454 w 1034979"/>
                  <a:gd name="connsiteY55" fmla="*/ 1117437 h 1509906"/>
                  <a:gd name="connsiteX56" fmla="*/ 252024 w 1034979"/>
                  <a:gd name="connsiteY56" fmla="*/ 1125057 h 1509906"/>
                  <a:gd name="connsiteX57" fmla="*/ 240594 w 1034979"/>
                  <a:gd name="connsiteY57" fmla="*/ 1128867 h 1509906"/>
                  <a:gd name="connsiteX58" fmla="*/ 126294 w 1034979"/>
                  <a:gd name="connsiteY58" fmla="*/ 1128867 h 1509906"/>
                  <a:gd name="connsiteX59" fmla="*/ 120579 w 1034979"/>
                  <a:gd name="connsiteY59" fmla="*/ 1130772 h 1509906"/>
                  <a:gd name="connsiteX60" fmla="*/ 105339 w 1034979"/>
                  <a:gd name="connsiteY60" fmla="*/ 1132677 h 1509906"/>
                  <a:gd name="connsiteX61" fmla="*/ 88194 w 1034979"/>
                  <a:gd name="connsiteY61" fmla="*/ 1138392 h 1509906"/>
                  <a:gd name="connsiteX62" fmla="*/ 82479 w 1034979"/>
                  <a:gd name="connsiteY62" fmla="*/ 1140297 h 1509906"/>
                  <a:gd name="connsiteX63" fmla="*/ 76764 w 1034979"/>
                  <a:gd name="connsiteY63" fmla="*/ 1144107 h 1509906"/>
                  <a:gd name="connsiteX64" fmla="*/ 65334 w 1034979"/>
                  <a:gd name="connsiteY64" fmla="*/ 1146012 h 1509906"/>
                  <a:gd name="connsiteX65" fmla="*/ 27234 w 1034979"/>
                  <a:gd name="connsiteY65" fmla="*/ 1147917 h 1509906"/>
                  <a:gd name="connsiteX66" fmla="*/ 15804 w 1034979"/>
                  <a:gd name="connsiteY66" fmla="*/ 1153632 h 1509906"/>
                  <a:gd name="connsiteX67" fmla="*/ 6279 w 1034979"/>
                  <a:gd name="connsiteY67" fmla="*/ 1163157 h 1509906"/>
                  <a:gd name="connsiteX68" fmla="*/ 4374 w 1034979"/>
                  <a:gd name="connsiteY68" fmla="*/ 1168872 h 1509906"/>
                  <a:gd name="connsiteX69" fmla="*/ 564 w 1034979"/>
                  <a:gd name="connsiteY69" fmla="*/ 1174587 h 1509906"/>
                  <a:gd name="connsiteX70" fmla="*/ 6279 w 1034979"/>
                  <a:gd name="connsiteY70" fmla="*/ 1206972 h 1509906"/>
                  <a:gd name="connsiteX71" fmla="*/ 11994 w 1034979"/>
                  <a:gd name="connsiteY71" fmla="*/ 1210782 h 1509906"/>
                  <a:gd name="connsiteX72" fmla="*/ 17709 w 1034979"/>
                  <a:gd name="connsiteY72" fmla="*/ 1212687 h 1509906"/>
                  <a:gd name="connsiteX73" fmla="*/ 145344 w 1034979"/>
                  <a:gd name="connsiteY73" fmla="*/ 1210782 h 1509906"/>
                  <a:gd name="connsiteX74" fmla="*/ 152964 w 1034979"/>
                  <a:gd name="connsiteY74" fmla="*/ 1208877 h 1509906"/>
                  <a:gd name="connsiteX75" fmla="*/ 303459 w 1034979"/>
                  <a:gd name="connsiteY75" fmla="*/ 1203162 h 1509906"/>
                  <a:gd name="connsiteX76" fmla="*/ 318699 w 1034979"/>
                  <a:gd name="connsiteY76" fmla="*/ 1210782 h 1509906"/>
                  <a:gd name="connsiteX77" fmla="*/ 330129 w 1034979"/>
                  <a:gd name="connsiteY77" fmla="*/ 1216497 h 1509906"/>
                  <a:gd name="connsiteX78" fmla="*/ 333939 w 1034979"/>
                  <a:gd name="connsiteY78" fmla="*/ 1222212 h 1509906"/>
                  <a:gd name="connsiteX79" fmla="*/ 339654 w 1034979"/>
                  <a:gd name="connsiteY79" fmla="*/ 1224117 h 1509906"/>
                  <a:gd name="connsiteX80" fmla="*/ 351084 w 1034979"/>
                  <a:gd name="connsiteY80" fmla="*/ 1231737 h 1509906"/>
                  <a:gd name="connsiteX81" fmla="*/ 356799 w 1034979"/>
                  <a:gd name="connsiteY81" fmla="*/ 1235547 h 1509906"/>
                  <a:gd name="connsiteX82" fmla="*/ 360609 w 1034979"/>
                  <a:gd name="connsiteY82" fmla="*/ 1241262 h 1509906"/>
                  <a:gd name="connsiteX83" fmla="*/ 366324 w 1034979"/>
                  <a:gd name="connsiteY83" fmla="*/ 1252692 h 1509906"/>
                  <a:gd name="connsiteX84" fmla="*/ 362514 w 1034979"/>
                  <a:gd name="connsiteY84" fmla="*/ 1279362 h 1509906"/>
                  <a:gd name="connsiteX85" fmla="*/ 358704 w 1034979"/>
                  <a:gd name="connsiteY85" fmla="*/ 1285077 h 1509906"/>
                  <a:gd name="connsiteX86" fmla="*/ 356799 w 1034979"/>
                  <a:gd name="connsiteY86" fmla="*/ 1290792 h 1509906"/>
                  <a:gd name="connsiteX87" fmla="*/ 352989 w 1034979"/>
                  <a:gd name="connsiteY87" fmla="*/ 1296507 h 1509906"/>
                  <a:gd name="connsiteX88" fmla="*/ 351084 w 1034979"/>
                  <a:gd name="connsiteY88" fmla="*/ 1302222 h 1509906"/>
                  <a:gd name="connsiteX89" fmla="*/ 347274 w 1034979"/>
                  <a:gd name="connsiteY89" fmla="*/ 1307937 h 1509906"/>
                  <a:gd name="connsiteX90" fmla="*/ 330129 w 1034979"/>
                  <a:gd name="connsiteY90" fmla="*/ 1374612 h 1509906"/>
                  <a:gd name="connsiteX91" fmla="*/ 328224 w 1034979"/>
                  <a:gd name="connsiteY91" fmla="*/ 1426047 h 1509906"/>
                  <a:gd name="connsiteX92" fmla="*/ 330129 w 1034979"/>
                  <a:gd name="connsiteY92" fmla="*/ 1450812 h 1509906"/>
                  <a:gd name="connsiteX93" fmla="*/ 332034 w 1034979"/>
                  <a:gd name="connsiteY93" fmla="*/ 1456527 h 1509906"/>
                  <a:gd name="connsiteX94" fmla="*/ 335844 w 1034979"/>
                  <a:gd name="connsiteY94" fmla="*/ 1460337 h 1509906"/>
                  <a:gd name="connsiteX95" fmla="*/ 364419 w 1034979"/>
                  <a:gd name="connsiteY95" fmla="*/ 1506057 h 1509906"/>
                  <a:gd name="connsiteX96" fmla="*/ 387279 w 1034979"/>
                  <a:gd name="connsiteY96" fmla="*/ 1507962 h 1509906"/>
                  <a:gd name="connsiteX97" fmla="*/ 392994 w 1034979"/>
                  <a:gd name="connsiteY97" fmla="*/ 1502247 h 1509906"/>
                  <a:gd name="connsiteX98" fmla="*/ 394899 w 1034979"/>
                  <a:gd name="connsiteY98" fmla="*/ 1490817 h 1509906"/>
                  <a:gd name="connsiteX99" fmla="*/ 396804 w 1034979"/>
                  <a:gd name="connsiteY99" fmla="*/ 1485102 h 1509906"/>
                  <a:gd name="connsiteX100" fmla="*/ 398709 w 1034979"/>
                  <a:gd name="connsiteY100" fmla="*/ 1467957 h 1509906"/>
                  <a:gd name="connsiteX101" fmla="*/ 400614 w 1034979"/>
                  <a:gd name="connsiteY101" fmla="*/ 1454622 h 1509906"/>
                  <a:gd name="connsiteX102" fmla="*/ 404424 w 1034979"/>
                  <a:gd name="connsiteY102" fmla="*/ 1397472 h 1509906"/>
                  <a:gd name="connsiteX103" fmla="*/ 410139 w 1034979"/>
                  <a:gd name="connsiteY103" fmla="*/ 1386042 h 1509906"/>
                  <a:gd name="connsiteX104" fmla="*/ 413949 w 1034979"/>
                  <a:gd name="connsiteY104" fmla="*/ 1372707 h 1509906"/>
                  <a:gd name="connsiteX105" fmla="*/ 415854 w 1034979"/>
                  <a:gd name="connsiteY105" fmla="*/ 1366992 h 1509906"/>
                  <a:gd name="connsiteX106" fmla="*/ 417759 w 1034979"/>
                  <a:gd name="connsiteY106" fmla="*/ 1353657 h 1509906"/>
                  <a:gd name="connsiteX107" fmla="*/ 421569 w 1034979"/>
                  <a:gd name="connsiteY107" fmla="*/ 1342227 h 1509906"/>
                  <a:gd name="connsiteX108" fmla="*/ 427284 w 1034979"/>
                  <a:gd name="connsiteY108" fmla="*/ 1328892 h 1509906"/>
                  <a:gd name="connsiteX109" fmla="*/ 436809 w 1034979"/>
                  <a:gd name="connsiteY109" fmla="*/ 1317462 h 1509906"/>
                  <a:gd name="connsiteX110" fmla="*/ 450144 w 1034979"/>
                  <a:gd name="connsiteY110" fmla="*/ 1302222 h 1509906"/>
                  <a:gd name="connsiteX111" fmla="*/ 457764 w 1034979"/>
                  <a:gd name="connsiteY111" fmla="*/ 1290792 h 1509906"/>
                  <a:gd name="connsiteX112" fmla="*/ 461574 w 1034979"/>
                  <a:gd name="connsiteY112" fmla="*/ 1279362 h 1509906"/>
                  <a:gd name="connsiteX113" fmla="*/ 465384 w 1034979"/>
                  <a:gd name="connsiteY113" fmla="*/ 1264122 h 1509906"/>
                  <a:gd name="connsiteX114" fmla="*/ 467289 w 1034979"/>
                  <a:gd name="connsiteY114" fmla="*/ 1258407 h 1509906"/>
                  <a:gd name="connsiteX115" fmla="*/ 507294 w 1034979"/>
                  <a:gd name="connsiteY115" fmla="*/ 1252692 h 1509906"/>
                  <a:gd name="connsiteX116" fmla="*/ 535869 w 1034979"/>
                  <a:gd name="connsiteY116" fmla="*/ 1243167 h 1509906"/>
                  <a:gd name="connsiteX117" fmla="*/ 541584 w 1034979"/>
                  <a:gd name="connsiteY117" fmla="*/ 1241262 h 1509906"/>
                  <a:gd name="connsiteX118" fmla="*/ 547299 w 1034979"/>
                  <a:gd name="connsiteY118" fmla="*/ 1239357 h 1509906"/>
                  <a:gd name="connsiteX119" fmla="*/ 554919 w 1034979"/>
                  <a:gd name="connsiteY119" fmla="*/ 1237452 h 1509906"/>
                  <a:gd name="connsiteX120" fmla="*/ 573969 w 1034979"/>
                  <a:gd name="connsiteY120" fmla="*/ 1229832 h 1509906"/>
                  <a:gd name="connsiteX121" fmla="*/ 585399 w 1034979"/>
                  <a:gd name="connsiteY121" fmla="*/ 1226022 h 1509906"/>
                  <a:gd name="connsiteX122" fmla="*/ 720654 w 1034979"/>
                  <a:gd name="connsiteY122" fmla="*/ 1309842 h 1509906"/>
                  <a:gd name="connsiteX123" fmla="*/ 733989 w 1034979"/>
                  <a:gd name="connsiteY123" fmla="*/ 1319367 h 1509906"/>
                  <a:gd name="connsiteX124" fmla="*/ 743514 w 1034979"/>
                  <a:gd name="connsiteY124" fmla="*/ 1321272 h 1509906"/>
                  <a:gd name="connsiteX125" fmla="*/ 749229 w 1034979"/>
                  <a:gd name="connsiteY125" fmla="*/ 1323177 h 1509906"/>
                  <a:gd name="connsiteX126" fmla="*/ 762564 w 1034979"/>
                  <a:gd name="connsiteY126" fmla="*/ 1328892 h 1509906"/>
                  <a:gd name="connsiteX127" fmla="*/ 777804 w 1034979"/>
                  <a:gd name="connsiteY127" fmla="*/ 1326987 h 1509906"/>
                  <a:gd name="connsiteX128" fmla="*/ 789234 w 1034979"/>
                  <a:gd name="connsiteY128" fmla="*/ 1321272 h 1509906"/>
                  <a:gd name="connsiteX129" fmla="*/ 794949 w 1034979"/>
                  <a:gd name="connsiteY129" fmla="*/ 1319367 h 1509906"/>
                  <a:gd name="connsiteX130" fmla="*/ 802569 w 1034979"/>
                  <a:gd name="connsiteY130" fmla="*/ 1302222 h 1509906"/>
                  <a:gd name="connsiteX131" fmla="*/ 800664 w 1034979"/>
                  <a:gd name="connsiteY131" fmla="*/ 1277457 h 1509906"/>
                  <a:gd name="connsiteX132" fmla="*/ 798759 w 1034979"/>
                  <a:gd name="connsiteY132" fmla="*/ 1271742 h 1509906"/>
                  <a:gd name="connsiteX133" fmla="*/ 796854 w 1034979"/>
                  <a:gd name="connsiteY133" fmla="*/ 1264122 h 1509906"/>
                  <a:gd name="connsiteX134" fmla="*/ 783519 w 1034979"/>
                  <a:gd name="connsiteY134" fmla="*/ 1246977 h 1509906"/>
                  <a:gd name="connsiteX135" fmla="*/ 773994 w 1034979"/>
                  <a:gd name="connsiteY135" fmla="*/ 1241262 h 1509906"/>
                  <a:gd name="connsiteX136" fmla="*/ 648264 w 1034979"/>
                  <a:gd name="connsiteY136" fmla="*/ 1149822 h 1509906"/>
                  <a:gd name="connsiteX137" fmla="*/ 644454 w 1034979"/>
                  <a:gd name="connsiteY137" fmla="*/ 1132677 h 1509906"/>
                  <a:gd name="connsiteX138" fmla="*/ 646359 w 1034979"/>
                  <a:gd name="connsiteY138" fmla="*/ 1125057 h 1509906"/>
                  <a:gd name="connsiteX139" fmla="*/ 650169 w 1034979"/>
                  <a:gd name="connsiteY139" fmla="*/ 1107912 h 1509906"/>
                  <a:gd name="connsiteX140" fmla="*/ 653979 w 1034979"/>
                  <a:gd name="connsiteY140" fmla="*/ 1102197 h 1509906"/>
                  <a:gd name="connsiteX141" fmla="*/ 655884 w 1034979"/>
                  <a:gd name="connsiteY141" fmla="*/ 1096482 h 1509906"/>
                  <a:gd name="connsiteX142" fmla="*/ 661599 w 1034979"/>
                  <a:gd name="connsiteY142" fmla="*/ 1094577 h 1509906"/>
                  <a:gd name="connsiteX143" fmla="*/ 671124 w 1034979"/>
                  <a:gd name="connsiteY143" fmla="*/ 1083147 h 1509906"/>
                  <a:gd name="connsiteX144" fmla="*/ 724464 w 1034979"/>
                  <a:gd name="connsiteY144" fmla="*/ 1075527 h 1509906"/>
                  <a:gd name="connsiteX145" fmla="*/ 842574 w 1034979"/>
                  <a:gd name="connsiteY145" fmla="*/ 1077432 h 1509906"/>
                  <a:gd name="connsiteX146" fmla="*/ 871149 w 1034979"/>
                  <a:gd name="connsiteY146" fmla="*/ 1079337 h 1509906"/>
                  <a:gd name="connsiteX147" fmla="*/ 899724 w 1034979"/>
                  <a:gd name="connsiteY147" fmla="*/ 1085052 h 1509906"/>
                  <a:gd name="connsiteX148" fmla="*/ 922584 w 1034979"/>
                  <a:gd name="connsiteY148" fmla="*/ 1088862 h 1509906"/>
                  <a:gd name="connsiteX149" fmla="*/ 951159 w 1034979"/>
                  <a:gd name="connsiteY149" fmla="*/ 1094577 h 1509906"/>
                  <a:gd name="connsiteX150" fmla="*/ 956874 w 1034979"/>
                  <a:gd name="connsiteY150" fmla="*/ 1094577 h 1509906"/>
                  <a:gd name="connsiteX151" fmla="*/ 1002594 w 1034979"/>
                  <a:gd name="connsiteY151" fmla="*/ 1092672 h 1509906"/>
                  <a:gd name="connsiteX152" fmla="*/ 1031169 w 1034979"/>
                  <a:gd name="connsiteY152" fmla="*/ 1085052 h 1509906"/>
                  <a:gd name="connsiteX153" fmla="*/ 1034979 w 1034979"/>
                  <a:gd name="connsiteY153" fmla="*/ 1079337 h 1509906"/>
                  <a:gd name="connsiteX154" fmla="*/ 1033074 w 1034979"/>
                  <a:gd name="connsiteY154" fmla="*/ 1060287 h 1509906"/>
                  <a:gd name="connsiteX155" fmla="*/ 1027359 w 1034979"/>
                  <a:gd name="connsiteY155" fmla="*/ 1056477 h 1509906"/>
                  <a:gd name="connsiteX156" fmla="*/ 1012119 w 1034979"/>
                  <a:gd name="connsiteY156" fmla="*/ 1054572 h 1509906"/>
                  <a:gd name="connsiteX157" fmla="*/ 1006404 w 1034979"/>
                  <a:gd name="connsiteY157" fmla="*/ 1052667 h 1509906"/>
                  <a:gd name="connsiteX158" fmla="*/ 998784 w 1034979"/>
                  <a:gd name="connsiteY158" fmla="*/ 1050762 h 1509906"/>
                  <a:gd name="connsiteX159" fmla="*/ 987354 w 1034979"/>
                  <a:gd name="connsiteY159" fmla="*/ 1043142 h 1509906"/>
                  <a:gd name="connsiteX160" fmla="*/ 975924 w 1034979"/>
                  <a:gd name="connsiteY160" fmla="*/ 1039332 h 1509906"/>
                  <a:gd name="connsiteX161" fmla="*/ 970209 w 1034979"/>
                  <a:gd name="connsiteY161" fmla="*/ 1037427 h 1509906"/>
                  <a:gd name="connsiteX162" fmla="*/ 962589 w 1034979"/>
                  <a:gd name="connsiteY162" fmla="*/ 1035522 h 1509906"/>
                  <a:gd name="connsiteX163" fmla="*/ 956874 w 1034979"/>
                  <a:gd name="connsiteY163" fmla="*/ 1033617 h 1509906"/>
                  <a:gd name="connsiteX164" fmla="*/ 935919 w 1034979"/>
                  <a:gd name="connsiteY164" fmla="*/ 1027902 h 1509906"/>
                  <a:gd name="connsiteX165" fmla="*/ 930204 w 1034979"/>
                  <a:gd name="connsiteY165" fmla="*/ 1025997 h 1509906"/>
                  <a:gd name="connsiteX166" fmla="*/ 825429 w 1034979"/>
                  <a:gd name="connsiteY166" fmla="*/ 1027902 h 1509906"/>
                  <a:gd name="connsiteX167" fmla="*/ 819714 w 1034979"/>
                  <a:gd name="connsiteY167" fmla="*/ 1029807 h 1509906"/>
                  <a:gd name="connsiteX168" fmla="*/ 730179 w 1034979"/>
                  <a:gd name="connsiteY168" fmla="*/ 1031712 h 1509906"/>
                  <a:gd name="connsiteX169" fmla="*/ 716844 w 1034979"/>
                  <a:gd name="connsiteY169" fmla="*/ 1035522 h 1509906"/>
                  <a:gd name="connsiteX170" fmla="*/ 695889 w 1034979"/>
                  <a:gd name="connsiteY170" fmla="*/ 1037427 h 1509906"/>
                  <a:gd name="connsiteX171" fmla="*/ 669219 w 1034979"/>
                  <a:gd name="connsiteY171" fmla="*/ 1039332 h 1509906"/>
                  <a:gd name="connsiteX172" fmla="*/ 669219 w 1034979"/>
                  <a:gd name="connsiteY172" fmla="*/ 1039332 h 1509906"/>
                  <a:gd name="connsiteX173" fmla="*/ 646359 w 1034979"/>
                  <a:gd name="connsiteY173" fmla="*/ 1043142 h 1509906"/>
                  <a:gd name="connsiteX174" fmla="*/ 642549 w 1034979"/>
                  <a:gd name="connsiteY174" fmla="*/ 1031712 h 1509906"/>
                  <a:gd name="connsiteX175" fmla="*/ 640644 w 1034979"/>
                  <a:gd name="connsiteY175" fmla="*/ 1025997 h 1509906"/>
                  <a:gd name="connsiteX176" fmla="*/ 642549 w 1034979"/>
                  <a:gd name="connsiteY176" fmla="*/ 1008852 h 1509906"/>
                  <a:gd name="connsiteX177" fmla="*/ 644454 w 1034979"/>
                  <a:gd name="connsiteY177" fmla="*/ 1003137 h 1509906"/>
                  <a:gd name="connsiteX178" fmla="*/ 661599 w 1034979"/>
                  <a:gd name="connsiteY178" fmla="*/ 993612 h 1509906"/>
                  <a:gd name="connsiteX179" fmla="*/ 673029 w 1034979"/>
                  <a:gd name="connsiteY179" fmla="*/ 985992 h 1509906"/>
                  <a:gd name="connsiteX180" fmla="*/ 674934 w 1034979"/>
                  <a:gd name="connsiteY180" fmla="*/ 980277 h 1509906"/>
                  <a:gd name="connsiteX181" fmla="*/ 680649 w 1034979"/>
                  <a:gd name="connsiteY181" fmla="*/ 978372 h 1509906"/>
                  <a:gd name="connsiteX182" fmla="*/ 686364 w 1034979"/>
                  <a:gd name="connsiteY182" fmla="*/ 974562 h 1509906"/>
                  <a:gd name="connsiteX183" fmla="*/ 695889 w 1034979"/>
                  <a:gd name="connsiteY183" fmla="*/ 965037 h 1509906"/>
                  <a:gd name="connsiteX184" fmla="*/ 705414 w 1034979"/>
                  <a:gd name="connsiteY184" fmla="*/ 953607 h 1509906"/>
                  <a:gd name="connsiteX185" fmla="*/ 716844 w 1034979"/>
                  <a:gd name="connsiteY185" fmla="*/ 945987 h 1509906"/>
                  <a:gd name="connsiteX186" fmla="*/ 732084 w 1034979"/>
                  <a:gd name="connsiteY186" fmla="*/ 932652 h 1509906"/>
                  <a:gd name="connsiteX187" fmla="*/ 741609 w 1034979"/>
                  <a:gd name="connsiteY187" fmla="*/ 921222 h 1509906"/>
                  <a:gd name="connsiteX188" fmla="*/ 753039 w 1034979"/>
                  <a:gd name="connsiteY188" fmla="*/ 911697 h 1509906"/>
                  <a:gd name="connsiteX189" fmla="*/ 758754 w 1034979"/>
                  <a:gd name="connsiteY189" fmla="*/ 900267 h 1509906"/>
                  <a:gd name="connsiteX190" fmla="*/ 760659 w 1034979"/>
                  <a:gd name="connsiteY190" fmla="*/ 894552 h 1509906"/>
                  <a:gd name="connsiteX191" fmla="*/ 766374 w 1034979"/>
                  <a:gd name="connsiteY191" fmla="*/ 883122 h 1509906"/>
                  <a:gd name="connsiteX192" fmla="*/ 764469 w 1034979"/>
                  <a:gd name="connsiteY192" fmla="*/ 867882 h 1509906"/>
                  <a:gd name="connsiteX193" fmla="*/ 758754 w 1034979"/>
                  <a:gd name="connsiteY193" fmla="*/ 865977 h 1509906"/>
                  <a:gd name="connsiteX194" fmla="*/ 737799 w 1034979"/>
                  <a:gd name="connsiteY194" fmla="*/ 867882 h 1509906"/>
                  <a:gd name="connsiteX195" fmla="*/ 732084 w 1034979"/>
                  <a:gd name="connsiteY195" fmla="*/ 871692 h 1509906"/>
                  <a:gd name="connsiteX196" fmla="*/ 720654 w 1034979"/>
                  <a:gd name="connsiteY196" fmla="*/ 875502 h 1509906"/>
                  <a:gd name="connsiteX197" fmla="*/ 716844 w 1034979"/>
                  <a:gd name="connsiteY197" fmla="*/ 881217 h 1509906"/>
                  <a:gd name="connsiteX198" fmla="*/ 711129 w 1034979"/>
                  <a:gd name="connsiteY198" fmla="*/ 883122 h 1509906"/>
                  <a:gd name="connsiteX199" fmla="*/ 705414 w 1034979"/>
                  <a:gd name="connsiteY199" fmla="*/ 886932 h 1509906"/>
                  <a:gd name="connsiteX200" fmla="*/ 699699 w 1034979"/>
                  <a:gd name="connsiteY200" fmla="*/ 892647 h 1509906"/>
                  <a:gd name="connsiteX201" fmla="*/ 692079 w 1034979"/>
                  <a:gd name="connsiteY201" fmla="*/ 896457 h 1509906"/>
                  <a:gd name="connsiteX202" fmla="*/ 650169 w 1034979"/>
                  <a:gd name="connsiteY202" fmla="*/ 925032 h 1509906"/>
                  <a:gd name="connsiteX203" fmla="*/ 636834 w 1034979"/>
                  <a:gd name="connsiteY203" fmla="*/ 936462 h 1509906"/>
                  <a:gd name="connsiteX204" fmla="*/ 627309 w 1034979"/>
                  <a:gd name="connsiteY204" fmla="*/ 953607 h 1509906"/>
                  <a:gd name="connsiteX205" fmla="*/ 602544 w 1034979"/>
                  <a:gd name="connsiteY205" fmla="*/ 959322 h 1509906"/>
                  <a:gd name="connsiteX206" fmla="*/ 589209 w 1034979"/>
                  <a:gd name="connsiteY206" fmla="*/ 963132 h 1509906"/>
                  <a:gd name="connsiteX207" fmla="*/ 573969 w 1034979"/>
                  <a:gd name="connsiteY207" fmla="*/ 961227 h 1509906"/>
                  <a:gd name="connsiteX208" fmla="*/ 562539 w 1034979"/>
                  <a:gd name="connsiteY208" fmla="*/ 957417 h 1509906"/>
                  <a:gd name="connsiteX209" fmla="*/ 551109 w 1034979"/>
                  <a:gd name="connsiteY209" fmla="*/ 953607 h 1509906"/>
                  <a:gd name="connsiteX210" fmla="*/ 539679 w 1034979"/>
                  <a:gd name="connsiteY210" fmla="*/ 949797 h 1509906"/>
                  <a:gd name="connsiteX211" fmla="*/ 533964 w 1034979"/>
                  <a:gd name="connsiteY211" fmla="*/ 947892 h 1509906"/>
                  <a:gd name="connsiteX212" fmla="*/ 528249 w 1034979"/>
                  <a:gd name="connsiteY212" fmla="*/ 944082 h 1509906"/>
                  <a:gd name="connsiteX213" fmla="*/ 516819 w 1034979"/>
                  <a:gd name="connsiteY213" fmla="*/ 938367 h 1509906"/>
                  <a:gd name="connsiteX214" fmla="*/ 509199 w 1034979"/>
                  <a:gd name="connsiteY214" fmla="*/ 926937 h 1509906"/>
                  <a:gd name="connsiteX215" fmla="*/ 505389 w 1034979"/>
                  <a:gd name="connsiteY215" fmla="*/ 905982 h 1509906"/>
                  <a:gd name="connsiteX216" fmla="*/ 507294 w 1034979"/>
                  <a:gd name="connsiteY216" fmla="*/ 841212 h 1509906"/>
                  <a:gd name="connsiteX217" fmla="*/ 513009 w 1034979"/>
                  <a:gd name="connsiteY217" fmla="*/ 798220 h 1509906"/>
                  <a:gd name="connsiteX218" fmla="*/ 503484 w 1034979"/>
                  <a:gd name="connsiteY218" fmla="*/ 351627 h 1509906"/>
                  <a:gd name="connsiteX219" fmla="*/ 499674 w 1034979"/>
                  <a:gd name="connsiteY219" fmla="*/ 60162 h 1509906"/>
                  <a:gd name="connsiteX220" fmla="*/ 490149 w 1034979"/>
                  <a:gd name="connsiteY220" fmla="*/ 33492 h 1509906"/>
                  <a:gd name="connsiteX221" fmla="*/ 488244 w 1034979"/>
                  <a:gd name="connsiteY221" fmla="*/ 27777 h 1509906"/>
                  <a:gd name="connsiteX222" fmla="*/ 484434 w 1034979"/>
                  <a:gd name="connsiteY222" fmla="*/ 22062 h 1509906"/>
                  <a:gd name="connsiteX223" fmla="*/ 478719 w 1034979"/>
                  <a:gd name="connsiteY223" fmla="*/ 10632 h 1509906"/>
                  <a:gd name="connsiteX224" fmla="*/ 473004 w 1034979"/>
                  <a:gd name="connsiteY224" fmla="*/ 6822 h 1509906"/>
                  <a:gd name="connsiteX225" fmla="*/ 469194 w 1034979"/>
                  <a:gd name="connsiteY225" fmla="*/ 1107 h 1509906"/>
                  <a:gd name="connsiteX226" fmla="*/ 429189 w 1034979"/>
                  <a:gd name="connsiteY226" fmla="*/ 4917 h 1509906"/>
                  <a:gd name="connsiteX227" fmla="*/ 421569 w 1034979"/>
                  <a:gd name="connsiteY227" fmla="*/ 16347 h 1509906"/>
                  <a:gd name="connsiteX228" fmla="*/ 417759 w 1034979"/>
                  <a:gd name="connsiteY228" fmla="*/ 22062 h 1509906"/>
                  <a:gd name="connsiteX229" fmla="*/ 419664 w 1034979"/>
                  <a:gd name="connsiteY229" fmla="*/ 54447 h 1509906"/>
                  <a:gd name="connsiteX230" fmla="*/ 423474 w 1034979"/>
                  <a:gd name="connsiteY230" fmla="*/ 65877 h 1509906"/>
                  <a:gd name="connsiteX231" fmla="*/ 425379 w 1034979"/>
                  <a:gd name="connsiteY231" fmla="*/ 71592 h 1509906"/>
                  <a:gd name="connsiteX232" fmla="*/ 425379 w 1034979"/>
                  <a:gd name="connsiteY232" fmla="*/ 77307 h 1509906"/>
                  <a:gd name="connsiteX233" fmla="*/ 429189 w 1034979"/>
                  <a:gd name="connsiteY233" fmla="*/ 231612 h 1509906"/>
                  <a:gd name="connsiteX234" fmla="*/ 440619 w 1034979"/>
                  <a:gd name="connsiteY234" fmla="*/ 414492 h 1509906"/>
                  <a:gd name="connsiteX235" fmla="*/ 425379 w 1034979"/>
                  <a:gd name="connsiteY235" fmla="*/ 711672 h 1509906"/>
                  <a:gd name="connsiteX236" fmla="*/ 417759 w 1034979"/>
                  <a:gd name="connsiteY236" fmla="*/ 839307 h 1509906"/>
                  <a:gd name="connsiteX237" fmla="*/ 413949 w 1034979"/>
                  <a:gd name="connsiteY237" fmla="*/ 856452 h 1509906"/>
                  <a:gd name="connsiteX238" fmla="*/ 417759 w 1034979"/>
                  <a:gd name="connsiteY238" fmla="*/ 877407 h 1509906"/>
                  <a:gd name="connsiteX239" fmla="*/ 421569 w 1034979"/>
                  <a:gd name="connsiteY239" fmla="*/ 883122 h 1509906"/>
                  <a:gd name="connsiteX240" fmla="*/ 425379 w 1034979"/>
                  <a:gd name="connsiteY240" fmla="*/ 894552 h 1509906"/>
                  <a:gd name="connsiteX241" fmla="*/ 423474 w 1034979"/>
                  <a:gd name="connsiteY241" fmla="*/ 921222 h 1509906"/>
                  <a:gd name="connsiteX242" fmla="*/ 417759 w 1034979"/>
                  <a:gd name="connsiteY242" fmla="*/ 923127 h 1509906"/>
                  <a:gd name="connsiteX243" fmla="*/ 412044 w 1034979"/>
                  <a:gd name="connsiteY243" fmla="*/ 926937 h 1509906"/>
                  <a:gd name="connsiteX244" fmla="*/ 421569 w 1034979"/>
                  <a:gd name="connsiteY244"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16769 w 1034979"/>
                  <a:gd name="connsiteY22" fmla="*/ 896457 h 1509906"/>
                  <a:gd name="connsiteX23" fmla="*/ 111054 w 1034979"/>
                  <a:gd name="connsiteY23" fmla="*/ 890742 h 1509906"/>
                  <a:gd name="connsiteX24" fmla="*/ 84384 w 1034979"/>
                  <a:gd name="connsiteY24" fmla="*/ 865977 h 1509906"/>
                  <a:gd name="connsiteX25" fmla="*/ 78669 w 1034979"/>
                  <a:gd name="connsiteY25" fmla="*/ 864072 h 1509906"/>
                  <a:gd name="connsiteX26" fmla="*/ 59619 w 1034979"/>
                  <a:gd name="connsiteY26" fmla="*/ 867882 h 1509906"/>
                  <a:gd name="connsiteX27" fmla="*/ 53904 w 1034979"/>
                  <a:gd name="connsiteY27" fmla="*/ 871692 h 1509906"/>
                  <a:gd name="connsiteX28" fmla="*/ 50094 w 1034979"/>
                  <a:gd name="connsiteY28" fmla="*/ 877407 h 1509906"/>
                  <a:gd name="connsiteX29" fmla="*/ 46284 w 1034979"/>
                  <a:gd name="connsiteY29" fmla="*/ 888837 h 1509906"/>
                  <a:gd name="connsiteX30" fmla="*/ 50094 w 1034979"/>
                  <a:gd name="connsiteY30" fmla="*/ 926937 h 1509906"/>
                  <a:gd name="connsiteX31" fmla="*/ 53904 w 1034979"/>
                  <a:gd name="connsiteY31" fmla="*/ 932652 h 1509906"/>
                  <a:gd name="connsiteX32" fmla="*/ 59619 w 1034979"/>
                  <a:gd name="connsiteY32" fmla="*/ 936462 h 1509906"/>
                  <a:gd name="connsiteX33" fmla="*/ 63429 w 1034979"/>
                  <a:gd name="connsiteY33" fmla="*/ 942177 h 1509906"/>
                  <a:gd name="connsiteX34" fmla="*/ 80574 w 1034979"/>
                  <a:gd name="connsiteY34" fmla="*/ 951702 h 1509906"/>
                  <a:gd name="connsiteX35" fmla="*/ 103434 w 1034979"/>
                  <a:gd name="connsiteY35" fmla="*/ 953607 h 1509906"/>
                  <a:gd name="connsiteX36" fmla="*/ 124389 w 1034979"/>
                  <a:gd name="connsiteY36" fmla="*/ 959322 h 1509906"/>
                  <a:gd name="connsiteX37" fmla="*/ 130104 w 1034979"/>
                  <a:gd name="connsiteY37" fmla="*/ 961227 h 1509906"/>
                  <a:gd name="connsiteX38" fmla="*/ 135819 w 1034979"/>
                  <a:gd name="connsiteY38" fmla="*/ 966942 h 1509906"/>
                  <a:gd name="connsiteX39" fmla="*/ 143439 w 1034979"/>
                  <a:gd name="connsiteY39" fmla="*/ 968847 h 1509906"/>
                  <a:gd name="connsiteX40" fmla="*/ 166299 w 1034979"/>
                  <a:gd name="connsiteY40" fmla="*/ 972657 h 1509906"/>
                  <a:gd name="connsiteX41" fmla="*/ 191064 w 1034979"/>
                  <a:gd name="connsiteY41" fmla="*/ 978372 h 1509906"/>
                  <a:gd name="connsiteX42" fmla="*/ 208209 w 1034979"/>
                  <a:gd name="connsiteY42" fmla="*/ 984087 h 1509906"/>
                  <a:gd name="connsiteX43" fmla="*/ 213924 w 1034979"/>
                  <a:gd name="connsiteY43" fmla="*/ 985992 h 1509906"/>
                  <a:gd name="connsiteX44" fmla="*/ 229164 w 1034979"/>
                  <a:gd name="connsiteY44" fmla="*/ 989802 h 1509906"/>
                  <a:gd name="connsiteX45" fmla="*/ 248214 w 1034979"/>
                  <a:gd name="connsiteY45" fmla="*/ 995517 h 1509906"/>
                  <a:gd name="connsiteX46" fmla="*/ 253929 w 1034979"/>
                  <a:gd name="connsiteY46" fmla="*/ 999327 h 1509906"/>
                  <a:gd name="connsiteX47" fmla="*/ 267264 w 1034979"/>
                  <a:gd name="connsiteY47" fmla="*/ 1014567 h 1509906"/>
                  <a:gd name="connsiteX48" fmla="*/ 272979 w 1034979"/>
                  <a:gd name="connsiteY48" fmla="*/ 1033617 h 1509906"/>
                  <a:gd name="connsiteX49" fmla="*/ 274884 w 1034979"/>
                  <a:gd name="connsiteY49" fmla="*/ 1039332 h 1509906"/>
                  <a:gd name="connsiteX50" fmla="*/ 276789 w 1034979"/>
                  <a:gd name="connsiteY50" fmla="*/ 1045047 h 1509906"/>
                  <a:gd name="connsiteX51" fmla="*/ 278694 w 1034979"/>
                  <a:gd name="connsiteY51" fmla="*/ 1069812 h 1509906"/>
                  <a:gd name="connsiteX52" fmla="*/ 280599 w 1034979"/>
                  <a:gd name="connsiteY52" fmla="*/ 1075527 h 1509906"/>
                  <a:gd name="connsiteX53" fmla="*/ 278694 w 1034979"/>
                  <a:gd name="connsiteY53" fmla="*/ 1094577 h 1509906"/>
                  <a:gd name="connsiteX54" fmla="*/ 276789 w 1034979"/>
                  <a:gd name="connsiteY54" fmla="*/ 1104102 h 1509906"/>
                  <a:gd name="connsiteX55" fmla="*/ 263454 w 1034979"/>
                  <a:gd name="connsiteY55" fmla="*/ 1117437 h 1509906"/>
                  <a:gd name="connsiteX56" fmla="*/ 252024 w 1034979"/>
                  <a:gd name="connsiteY56" fmla="*/ 1125057 h 1509906"/>
                  <a:gd name="connsiteX57" fmla="*/ 240594 w 1034979"/>
                  <a:gd name="connsiteY57" fmla="*/ 1128867 h 1509906"/>
                  <a:gd name="connsiteX58" fmla="*/ 126294 w 1034979"/>
                  <a:gd name="connsiteY58" fmla="*/ 1128867 h 1509906"/>
                  <a:gd name="connsiteX59" fmla="*/ 120579 w 1034979"/>
                  <a:gd name="connsiteY59" fmla="*/ 1130772 h 1509906"/>
                  <a:gd name="connsiteX60" fmla="*/ 105339 w 1034979"/>
                  <a:gd name="connsiteY60" fmla="*/ 1132677 h 1509906"/>
                  <a:gd name="connsiteX61" fmla="*/ 88194 w 1034979"/>
                  <a:gd name="connsiteY61" fmla="*/ 1138392 h 1509906"/>
                  <a:gd name="connsiteX62" fmla="*/ 82479 w 1034979"/>
                  <a:gd name="connsiteY62" fmla="*/ 1140297 h 1509906"/>
                  <a:gd name="connsiteX63" fmla="*/ 76764 w 1034979"/>
                  <a:gd name="connsiteY63" fmla="*/ 1144107 h 1509906"/>
                  <a:gd name="connsiteX64" fmla="*/ 65334 w 1034979"/>
                  <a:gd name="connsiteY64" fmla="*/ 1146012 h 1509906"/>
                  <a:gd name="connsiteX65" fmla="*/ 27234 w 1034979"/>
                  <a:gd name="connsiteY65" fmla="*/ 1147917 h 1509906"/>
                  <a:gd name="connsiteX66" fmla="*/ 15804 w 1034979"/>
                  <a:gd name="connsiteY66" fmla="*/ 1153632 h 1509906"/>
                  <a:gd name="connsiteX67" fmla="*/ 6279 w 1034979"/>
                  <a:gd name="connsiteY67" fmla="*/ 1163157 h 1509906"/>
                  <a:gd name="connsiteX68" fmla="*/ 4374 w 1034979"/>
                  <a:gd name="connsiteY68" fmla="*/ 1168872 h 1509906"/>
                  <a:gd name="connsiteX69" fmla="*/ 564 w 1034979"/>
                  <a:gd name="connsiteY69" fmla="*/ 1174587 h 1509906"/>
                  <a:gd name="connsiteX70" fmla="*/ 6279 w 1034979"/>
                  <a:gd name="connsiteY70" fmla="*/ 1206972 h 1509906"/>
                  <a:gd name="connsiteX71" fmla="*/ 11994 w 1034979"/>
                  <a:gd name="connsiteY71" fmla="*/ 1210782 h 1509906"/>
                  <a:gd name="connsiteX72" fmla="*/ 17709 w 1034979"/>
                  <a:gd name="connsiteY72" fmla="*/ 1212687 h 1509906"/>
                  <a:gd name="connsiteX73" fmla="*/ 145344 w 1034979"/>
                  <a:gd name="connsiteY73" fmla="*/ 1210782 h 1509906"/>
                  <a:gd name="connsiteX74" fmla="*/ 152964 w 1034979"/>
                  <a:gd name="connsiteY74" fmla="*/ 1208877 h 1509906"/>
                  <a:gd name="connsiteX75" fmla="*/ 303459 w 1034979"/>
                  <a:gd name="connsiteY75" fmla="*/ 1203162 h 1509906"/>
                  <a:gd name="connsiteX76" fmla="*/ 318699 w 1034979"/>
                  <a:gd name="connsiteY76" fmla="*/ 1210782 h 1509906"/>
                  <a:gd name="connsiteX77" fmla="*/ 330129 w 1034979"/>
                  <a:gd name="connsiteY77" fmla="*/ 1216497 h 1509906"/>
                  <a:gd name="connsiteX78" fmla="*/ 333939 w 1034979"/>
                  <a:gd name="connsiteY78" fmla="*/ 1222212 h 1509906"/>
                  <a:gd name="connsiteX79" fmla="*/ 339654 w 1034979"/>
                  <a:gd name="connsiteY79" fmla="*/ 1224117 h 1509906"/>
                  <a:gd name="connsiteX80" fmla="*/ 351084 w 1034979"/>
                  <a:gd name="connsiteY80" fmla="*/ 1231737 h 1509906"/>
                  <a:gd name="connsiteX81" fmla="*/ 356799 w 1034979"/>
                  <a:gd name="connsiteY81" fmla="*/ 1235547 h 1509906"/>
                  <a:gd name="connsiteX82" fmla="*/ 360609 w 1034979"/>
                  <a:gd name="connsiteY82" fmla="*/ 1241262 h 1509906"/>
                  <a:gd name="connsiteX83" fmla="*/ 366324 w 1034979"/>
                  <a:gd name="connsiteY83" fmla="*/ 1252692 h 1509906"/>
                  <a:gd name="connsiteX84" fmla="*/ 362514 w 1034979"/>
                  <a:gd name="connsiteY84" fmla="*/ 1279362 h 1509906"/>
                  <a:gd name="connsiteX85" fmla="*/ 358704 w 1034979"/>
                  <a:gd name="connsiteY85" fmla="*/ 1285077 h 1509906"/>
                  <a:gd name="connsiteX86" fmla="*/ 356799 w 1034979"/>
                  <a:gd name="connsiteY86" fmla="*/ 1290792 h 1509906"/>
                  <a:gd name="connsiteX87" fmla="*/ 352989 w 1034979"/>
                  <a:gd name="connsiteY87" fmla="*/ 1296507 h 1509906"/>
                  <a:gd name="connsiteX88" fmla="*/ 351084 w 1034979"/>
                  <a:gd name="connsiteY88" fmla="*/ 1302222 h 1509906"/>
                  <a:gd name="connsiteX89" fmla="*/ 347274 w 1034979"/>
                  <a:gd name="connsiteY89" fmla="*/ 1307937 h 1509906"/>
                  <a:gd name="connsiteX90" fmla="*/ 330129 w 1034979"/>
                  <a:gd name="connsiteY90" fmla="*/ 1374612 h 1509906"/>
                  <a:gd name="connsiteX91" fmla="*/ 328224 w 1034979"/>
                  <a:gd name="connsiteY91" fmla="*/ 1426047 h 1509906"/>
                  <a:gd name="connsiteX92" fmla="*/ 330129 w 1034979"/>
                  <a:gd name="connsiteY92" fmla="*/ 1450812 h 1509906"/>
                  <a:gd name="connsiteX93" fmla="*/ 332034 w 1034979"/>
                  <a:gd name="connsiteY93" fmla="*/ 1456527 h 1509906"/>
                  <a:gd name="connsiteX94" fmla="*/ 335844 w 1034979"/>
                  <a:gd name="connsiteY94" fmla="*/ 1460337 h 1509906"/>
                  <a:gd name="connsiteX95" fmla="*/ 364419 w 1034979"/>
                  <a:gd name="connsiteY95" fmla="*/ 1506057 h 1509906"/>
                  <a:gd name="connsiteX96" fmla="*/ 387279 w 1034979"/>
                  <a:gd name="connsiteY96" fmla="*/ 1507962 h 1509906"/>
                  <a:gd name="connsiteX97" fmla="*/ 392994 w 1034979"/>
                  <a:gd name="connsiteY97" fmla="*/ 1502247 h 1509906"/>
                  <a:gd name="connsiteX98" fmla="*/ 394899 w 1034979"/>
                  <a:gd name="connsiteY98" fmla="*/ 1490817 h 1509906"/>
                  <a:gd name="connsiteX99" fmla="*/ 396804 w 1034979"/>
                  <a:gd name="connsiteY99" fmla="*/ 1485102 h 1509906"/>
                  <a:gd name="connsiteX100" fmla="*/ 398709 w 1034979"/>
                  <a:gd name="connsiteY100" fmla="*/ 1467957 h 1509906"/>
                  <a:gd name="connsiteX101" fmla="*/ 400614 w 1034979"/>
                  <a:gd name="connsiteY101" fmla="*/ 1454622 h 1509906"/>
                  <a:gd name="connsiteX102" fmla="*/ 404424 w 1034979"/>
                  <a:gd name="connsiteY102" fmla="*/ 1397472 h 1509906"/>
                  <a:gd name="connsiteX103" fmla="*/ 410139 w 1034979"/>
                  <a:gd name="connsiteY103" fmla="*/ 1386042 h 1509906"/>
                  <a:gd name="connsiteX104" fmla="*/ 413949 w 1034979"/>
                  <a:gd name="connsiteY104" fmla="*/ 1372707 h 1509906"/>
                  <a:gd name="connsiteX105" fmla="*/ 415854 w 1034979"/>
                  <a:gd name="connsiteY105" fmla="*/ 1366992 h 1509906"/>
                  <a:gd name="connsiteX106" fmla="*/ 417759 w 1034979"/>
                  <a:gd name="connsiteY106" fmla="*/ 1353657 h 1509906"/>
                  <a:gd name="connsiteX107" fmla="*/ 421569 w 1034979"/>
                  <a:gd name="connsiteY107" fmla="*/ 1342227 h 1509906"/>
                  <a:gd name="connsiteX108" fmla="*/ 427284 w 1034979"/>
                  <a:gd name="connsiteY108" fmla="*/ 1328892 h 1509906"/>
                  <a:gd name="connsiteX109" fmla="*/ 436809 w 1034979"/>
                  <a:gd name="connsiteY109" fmla="*/ 1317462 h 1509906"/>
                  <a:gd name="connsiteX110" fmla="*/ 450144 w 1034979"/>
                  <a:gd name="connsiteY110" fmla="*/ 1302222 h 1509906"/>
                  <a:gd name="connsiteX111" fmla="*/ 457764 w 1034979"/>
                  <a:gd name="connsiteY111" fmla="*/ 1290792 h 1509906"/>
                  <a:gd name="connsiteX112" fmla="*/ 461574 w 1034979"/>
                  <a:gd name="connsiteY112" fmla="*/ 1279362 h 1509906"/>
                  <a:gd name="connsiteX113" fmla="*/ 465384 w 1034979"/>
                  <a:gd name="connsiteY113" fmla="*/ 1264122 h 1509906"/>
                  <a:gd name="connsiteX114" fmla="*/ 467289 w 1034979"/>
                  <a:gd name="connsiteY114" fmla="*/ 1258407 h 1509906"/>
                  <a:gd name="connsiteX115" fmla="*/ 507294 w 1034979"/>
                  <a:gd name="connsiteY115" fmla="*/ 1252692 h 1509906"/>
                  <a:gd name="connsiteX116" fmla="*/ 535869 w 1034979"/>
                  <a:gd name="connsiteY116" fmla="*/ 1243167 h 1509906"/>
                  <a:gd name="connsiteX117" fmla="*/ 541584 w 1034979"/>
                  <a:gd name="connsiteY117" fmla="*/ 1241262 h 1509906"/>
                  <a:gd name="connsiteX118" fmla="*/ 547299 w 1034979"/>
                  <a:gd name="connsiteY118" fmla="*/ 1239357 h 1509906"/>
                  <a:gd name="connsiteX119" fmla="*/ 554919 w 1034979"/>
                  <a:gd name="connsiteY119" fmla="*/ 1237452 h 1509906"/>
                  <a:gd name="connsiteX120" fmla="*/ 573969 w 1034979"/>
                  <a:gd name="connsiteY120" fmla="*/ 1229832 h 1509906"/>
                  <a:gd name="connsiteX121" fmla="*/ 585399 w 1034979"/>
                  <a:gd name="connsiteY121" fmla="*/ 1226022 h 1509906"/>
                  <a:gd name="connsiteX122" fmla="*/ 720654 w 1034979"/>
                  <a:gd name="connsiteY122" fmla="*/ 1309842 h 1509906"/>
                  <a:gd name="connsiteX123" fmla="*/ 733989 w 1034979"/>
                  <a:gd name="connsiteY123" fmla="*/ 1319367 h 1509906"/>
                  <a:gd name="connsiteX124" fmla="*/ 743514 w 1034979"/>
                  <a:gd name="connsiteY124" fmla="*/ 1321272 h 1509906"/>
                  <a:gd name="connsiteX125" fmla="*/ 749229 w 1034979"/>
                  <a:gd name="connsiteY125" fmla="*/ 1323177 h 1509906"/>
                  <a:gd name="connsiteX126" fmla="*/ 762564 w 1034979"/>
                  <a:gd name="connsiteY126" fmla="*/ 1328892 h 1509906"/>
                  <a:gd name="connsiteX127" fmla="*/ 777804 w 1034979"/>
                  <a:gd name="connsiteY127" fmla="*/ 1326987 h 1509906"/>
                  <a:gd name="connsiteX128" fmla="*/ 789234 w 1034979"/>
                  <a:gd name="connsiteY128" fmla="*/ 1321272 h 1509906"/>
                  <a:gd name="connsiteX129" fmla="*/ 794949 w 1034979"/>
                  <a:gd name="connsiteY129" fmla="*/ 1319367 h 1509906"/>
                  <a:gd name="connsiteX130" fmla="*/ 802569 w 1034979"/>
                  <a:gd name="connsiteY130" fmla="*/ 1302222 h 1509906"/>
                  <a:gd name="connsiteX131" fmla="*/ 800664 w 1034979"/>
                  <a:gd name="connsiteY131" fmla="*/ 1277457 h 1509906"/>
                  <a:gd name="connsiteX132" fmla="*/ 798759 w 1034979"/>
                  <a:gd name="connsiteY132" fmla="*/ 1271742 h 1509906"/>
                  <a:gd name="connsiteX133" fmla="*/ 796854 w 1034979"/>
                  <a:gd name="connsiteY133" fmla="*/ 1264122 h 1509906"/>
                  <a:gd name="connsiteX134" fmla="*/ 783519 w 1034979"/>
                  <a:gd name="connsiteY134" fmla="*/ 1246977 h 1509906"/>
                  <a:gd name="connsiteX135" fmla="*/ 773994 w 1034979"/>
                  <a:gd name="connsiteY135" fmla="*/ 1241262 h 1509906"/>
                  <a:gd name="connsiteX136" fmla="*/ 648264 w 1034979"/>
                  <a:gd name="connsiteY136" fmla="*/ 1149822 h 1509906"/>
                  <a:gd name="connsiteX137" fmla="*/ 644454 w 1034979"/>
                  <a:gd name="connsiteY137" fmla="*/ 1132677 h 1509906"/>
                  <a:gd name="connsiteX138" fmla="*/ 646359 w 1034979"/>
                  <a:gd name="connsiteY138" fmla="*/ 1125057 h 1509906"/>
                  <a:gd name="connsiteX139" fmla="*/ 650169 w 1034979"/>
                  <a:gd name="connsiteY139" fmla="*/ 1107912 h 1509906"/>
                  <a:gd name="connsiteX140" fmla="*/ 653979 w 1034979"/>
                  <a:gd name="connsiteY140" fmla="*/ 1102197 h 1509906"/>
                  <a:gd name="connsiteX141" fmla="*/ 655884 w 1034979"/>
                  <a:gd name="connsiteY141" fmla="*/ 1096482 h 1509906"/>
                  <a:gd name="connsiteX142" fmla="*/ 661599 w 1034979"/>
                  <a:gd name="connsiteY142" fmla="*/ 1094577 h 1509906"/>
                  <a:gd name="connsiteX143" fmla="*/ 671124 w 1034979"/>
                  <a:gd name="connsiteY143" fmla="*/ 1083147 h 1509906"/>
                  <a:gd name="connsiteX144" fmla="*/ 724464 w 1034979"/>
                  <a:gd name="connsiteY144" fmla="*/ 1075527 h 1509906"/>
                  <a:gd name="connsiteX145" fmla="*/ 842574 w 1034979"/>
                  <a:gd name="connsiteY145" fmla="*/ 1077432 h 1509906"/>
                  <a:gd name="connsiteX146" fmla="*/ 871149 w 1034979"/>
                  <a:gd name="connsiteY146" fmla="*/ 1079337 h 1509906"/>
                  <a:gd name="connsiteX147" fmla="*/ 899724 w 1034979"/>
                  <a:gd name="connsiteY147" fmla="*/ 1085052 h 1509906"/>
                  <a:gd name="connsiteX148" fmla="*/ 922584 w 1034979"/>
                  <a:gd name="connsiteY148" fmla="*/ 1088862 h 1509906"/>
                  <a:gd name="connsiteX149" fmla="*/ 951159 w 1034979"/>
                  <a:gd name="connsiteY149" fmla="*/ 1094577 h 1509906"/>
                  <a:gd name="connsiteX150" fmla="*/ 956874 w 1034979"/>
                  <a:gd name="connsiteY150" fmla="*/ 1094577 h 1509906"/>
                  <a:gd name="connsiteX151" fmla="*/ 1002594 w 1034979"/>
                  <a:gd name="connsiteY151" fmla="*/ 1092672 h 1509906"/>
                  <a:gd name="connsiteX152" fmla="*/ 1031169 w 1034979"/>
                  <a:gd name="connsiteY152" fmla="*/ 1085052 h 1509906"/>
                  <a:gd name="connsiteX153" fmla="*/ 1034979 w 1034979"/>
                  <a:gd name="connsiteY153" fmla="*/ 1079337 h 1509906"/>
                  <a:gd name="connsiteX154" fmla="*/ 1033074 w 1034979"/>
                  <a:gd name="connsiteY154" fmla="*/ 1060287 h 1509906"/>
                  <a:gd name="connsiteX155" fmla="*/ 1027359 w 1034979"/>
                  <a:gd name="connsiteY155" fmla="*/ 1056477 h 1509906"/>
                  <a:gd name="connsiteX156" fmla="*/ 1012119 w 1034979"/>
                  <a:gd name="connsiteY156" fmla="*/ 1054572 h 1509906"/>
                  <a:gd name="connsiteX157" fmla="*/ 1006404 w 1034979"/>
                  <a:gd name="connsiteY157" fmla="*/ 1052667 h 1509906"/>
                  <a:gd name="connsiteX158" fmla="*/ 998784 w 1034979"/>
                  <a:gd name="connsiteY158" fmla="*/ 1050762 h 1509906"/>
                  <a:gd name="connsiteX159" fmla="*/ 987354 w 1034979"/>
                  <a:gd name="connsiteY159" fmla="*/ 1043142 h 1509906"/>
                  <a:gd name="connsiteX160" fmla="*/ 975924 w 1034979"/>
                  <a:gd name="connsiteY160" fmla="*/ 1039332 h 1509906"/>
                  <a:gd name="connsiteX161" fmla="*/ 970209 w 1034979"/>
                  <a:gd name="connsiteY161" fmla="*/ 1037427 h 1509906"/>
                  <a:gd name="connsiteX162" fmla="*/ 962589 w 1034979"/>
                  <a:gd name="connsiteY162" fmla="*/ 1035522 h 1509906"/>
                  <a:gd name="connsiteX163" fmla="*/ 956874 w 1034979"/>
                  <a:gd name="connsiteY163" fmla="*/ 1033617 h 1509906"/>
                  <a:gd name="connsiteX164" fmla="*/ 935919 w 1034979"/>
                  <a:gd name="connsiteY164" fmla="*/ 1027902 h 1509906"/>
                  <a:gd name="connsiteX165" fmla="*/ 930204 w 1034979"/>
                  <a:gd name="connsiteY165" fmla="*/ 1025997 h 1509906"/>
                  <a:gd name="connsiteX166" fmla="*/ 825429 w 1034979"/>
                  <a:gd name="connsiteY166" fmla="*/ 1027902 h 1509906"/>
                  <a:gd name="connsiteX167" fmla="*/ 819714 w 1034979"/>
                  <a:gd name="connsiteY167" fmla="*/ 1029807 h 1509906"/>
                  <a:gd name="connsiteX168" fmla="*/ 730179 w 1034979"/>
                  <a:gd name="connsiteY168" fmla="*/ 1031712 h 1509906"/>
                  <a:gd name="connsiteX169" fmla="*/ 716844 w 1034979"/>
                  <a:gd name="connsiteY169" fmla="*/ 1035522 h 1509906"/>
                  <a:gd name="connsiteX170" fmla="*/ 695889 w 1034979"/>
                  <a:gd name="connsiteY170" fmla="*/ 1037427 h 1509906"/>
                  <a:gd name="connsiteX171" fmla="*/ 669219 w 1034979"/>
                  <a:gd name="connsiteY171" fmla="*/ 1039332 h 1509906"/>
                  <a:gd name="connsiteX172" fmla="*/ 669219 w 1034979"/>
                  <a:gd name="connsiteY172" fmla="*/ 1039332 h 1509906"/>
                  <a:gd name="connsiteX173" fmla="*/ 646359 w 1034979"/>
                  <a:gd name="connsiteY173" fmla="*/ 1043142 h 1509906"/>
                  <a:gd name="connsiteX174" fmla="*/ 642549 w 1034979"/>
                  <a:gd name="connsiteY174" fmla="*/ 1031712 h 1509906"/>
                  <a:gd name="connsiteX175" fmla="*/ 640644 w 1034979"/>
                  <a:gd name="connsiteY175" fmla="*/ 1025997 h 1509906"/>
                  <a:gd name="connsiteX176" fmla="*/ 642549 w 1034979"/>
                  <a:gd name="connsiteY176" fmla="*/ 1008852 h 1509906"/>
                  <a:gd name="connsiteX177" fmla="*/ 644454 w 1034979"/>
                  <a:gd name="connsiteY177" fmla="*/ 1003137 h 1509906"/>
                  <a:gd name="connsiteX178" fmla="*/ 661599 w 1034979"/>
                  <a:gd name="connsiteY178" fmla="*/ 993612 h 1509906"/>
                  <a:gd name="connsiteX179" fmla="*/ 673029 w 1034979"/>
                  <a:gd name="connsiteY179" fmla="*/ 985992 h 1509906"/>
                  <a:gd name="connsiteX180" fmla="*/ 674934 w 1034979"/>
                  <a:gd name="connsiteY180" fmla="*/ 980277 h 1509906"/>
                  <a:gd name="connsiteX181" fmla="*/ 680649 w 1034979"/>
                  <a:gd name="connsiteY181" fmla="*/ 978372 h 1509906"/>
                  <a:gd name="connsiteX182" fmla="*/ 686364 w 1034979"/>
                  <a:gd name="connsiteY182" fmla="*/ 974562 h 1509906"/>
                  <a:gd name="connsiteX183" fmla="*/ 695889 w 1034979"/>
                  <a:gd name="connsiteY183" fmla="*/ 965037 h 1509906"/>
                  <a:gd name="connsiteX184" fmla="*/ 705414 w 1034979"/>
                  <a:gd name="connsiteY184" fmla="*/ 953607 h 1509906"/>
                  <a:gd name="connsiteX185" fmla="*/ 716844 w 1034979"/>
                  <a:gd name="connsiteY185" fmla="*/ 945987 h 1509906"/>
                  <a:gd name="connsiteX186" fmla="*/ 732084 w 1034979"/>
                  <a:gd name="connsiteY186" fmla="*/ 932652 h 1509906"/>
                  <a:gd name="connsiteX187" fmla="*/ 741609 w 1034979"/>
                  <a:gd name="connsiteY187" fmla="*/ 921222 h 1509906"/>
                  <a:gd name="connsiteX188" fmla="*/ 753039 w 1034979"/>
                  <a:gd name="connsiteY188" fmla="*/ 911697 h 1509906"/>
                  <a:gd name="connsiteX189" fmla="*/ 758754 w 1034979"/>
                  <a:gd name="connsiteY189" fmla="*/ 900267 h 1509906"/>
                  <a:gd name="connsiteX190" fmla="*/ 760659 w 1034979"/>
                  <a:gd name="connsiteY190" fmla="*/ 894552 h 1509906"/>
                  <a:gd name="connsiteX191" fmla="*/ 766374 w 1034979"/>
                  <a:gd name="connsiteY191" fmla="*/ 883122 h 1509906"/>
                  <a:gd name="connsiteX192" fmla="*/ 764469 w 1034979"/>
                  <a:gd name="connsiteY192" fmla="*/ 867882 h 1509906"/>
                  <a:gd name="connsiteX193" fmla="*/ 758754 w 1034979"/>
                  <a:gd name="connsiteY193" fmla="*/ 865977 h 1509906"/>
                  <a:gd name="connsiteX194" fmla="*/ 737799 w 1034979"/>
                  <a:gd name="connsiteY194" fmla="*/ 867882 h 1509906"/>
                  <a:gd name="connsiteX195" fmla="*/ 732084 w 1034979"/>
                  <a:gd name="connsiteY195" fmla="*/ 871692 h 1509906"/>
                  <a:gd name="connsiteX196" fmla="*/ 720654 w 1034979"/>
                  <a:gd name="connsiteY196" fmla="*/ 875502 h 1509906"/>
                  <a:gd name="connsiteX197" fmla="*/ 716844 w 1034979"/>
                  <a:gd name="connsiteY197" fmla="*/ 881217 h 1509906"/>
                  <a:gd name="connsiteX198" fmla="*/ 711129 w 1034979"/>
                  <a:gd name="connsiteY198" fmla="*/ 883122 h 1509906"/>
                  <a:gd name="connsiteX199" fmla="*/ 705414 w 1034979"/>
                  <a:gd name="connsiteY199" fmla="*/ 886932 h 1509906"/>
                  <a:gd name="connsiteX200" fmla="*/ 699699 w 1034979"/>
                  <a:gd name="connsiteY200" fmla="*/ 892647 h 1509906"/>
                  <a:gd name="connsiteX201" fmla="*/ 692079 w 1034979"/>
                  <a:gd name="connsiteY201" fmla="*/ 896457 h 1509906"/>
                  <a:gd name="connsiteX202" fmla="*/ 650169 w 1034979"/>
                  <a:gd name="connsiteY202" fmla="*/ 925032 h 1509906"/>
                  <a:gd name="connsiteX203" fmla="*/ 636834 w 1034979"/>
                  <a:gd name="connsiteY203" fmla="*/ 936462 h 1509906"/>
                  <a:gd name="connsiteX204" fmla="*/ 627309 w 1034979"/>
                  <a:gd name="connsiteY204" fmla="*/ 953607 h 1509906"/>
                  <a:gd name="connsiteX205" fmla="*/ 602544 w 1034979"/>
                  <a:gd name="connsiteY205" fmla="*/ 959322 h 1509906"/>
                  <a:gd name="connsiteX206" fmla="*/ 589209 w 1034979"/>
                  <a:gd name="connsiteY206" fmla="*/ 963132 h 1509906"/>
                  <a:gd name="connsiteX207" fmla="*/ 573969 w 1034979"/>
                  <a:gd name="connsiteY207" fmla="*/ 961227 h 1509906"/>
                  <a:gd name="connsiteX208" fmla="*/ 562539 w 1034979"/>
                  <a:gd name="connsiteY208" fmla="*/ 957417 h 1509906"/>
                  <a:gd name="connsiteX209" fmla="*/ 551109 w 1034979"/>
                  <a:gd name="connsiteY209" fmla="*/ 953607 h 1509906"/>
                  <a:gd name="connsiteX210" fmla="*/ 539679 w 1034979"/>
                  <a:gd name="connsiteY210" fmla="*/ 949797 h 1509906"/>
                  <a:gd name="connsiteX211" fmla="*/ 533964 w 1034979"/>
                  <a:gd name="connsiteY211" fmla="*/ 947892 h 1509906"/>
                  <a:gd name="connsiteX212" fmla="*/ 528249 w 1034979"/>
                  <a:gd name="connsiteY212" fmla="*/ 944082 h 1509906"/>
                  <a:gd name="connsiteX213" fmla="*/ 516819 w 1034979"/>
                  <a:gd name="connsiteY213" fmla="*/ 938367 h 1509906"/>
                  <a:gd name="connsiteX214" fmla="*/ 509199 w 1034979"/>
                  <a:gd name="connsiteY214" fmla="*/ 926937 h 1509906"/>
                  <a:gd name="connsiteX215" fmla="*/ 505389 w 1034979"/>
                  <a:gd name="connsiteY215" fmla="*/ 905982 h 1509906"/>
                  <a:gd name="connsiteX216" fmla="*/ 507294 w 1034979"/>
                  <a:gd name="connsiteY216" fmla="*/ 841212 h 1509906"/>
                  <a:gd name="connsiteX217" fmla="*/ 513009 w 1034979"/>
                  <a:gd name="connsiteY217" fmla="*/ 798220 h 1509906"/>
                  <a:gd name="connsiteX218" fmla="*/ 503484 w 1034979"/>
                  <a:gd name="connsiteY218" fmla="*/ 351627 h 1509906"/>
                  <a:gd name="connsiteX219" fmla="*/ 499674 w 1034979"/>
                  <a:gd name="connsiteY219" fmla="*/ 60162 h 1509906"/>
                  <a:gd name="connsiteX220" fmla="*/ 490149 w 1034979"/>
                  <a:gd name="connsiteY220" fmla="*/ 33492 h 1509906"/>
                  <a:gd name="connsiteX221" fmla="*/ 488244 w 1034979"/>
                  <a:gd name="connsiteY221" fmla="*/ 27777 h 1509906"/>
                  <a:gd name="connsiteX222" fmla="*/ 484434 w 1034979"/>
                  <a:gd name="connsiteY222" fmla="*/ 22062 h 1509906"/>
                  <a:gd name="connsiteX223" fmla="*/ 478719 w 1034979"/>
                  <a:gd name="connsiteY223" fmla="*/ 10632 h 1509906"/>
                  <a:gd name="connsiteX224" fmla="*/ 473004 w 1034979"/>
                  <a:gd name="connsiteY224" fmla="*/ 6822 h 1509906"/>
                  <a:gd name="connsiteX225" fmla="*/ 469194 w 1034979"/>
                  <a:gd name="connsiteY225" fmla="*/ 1107 h 1509906"/>
                  <a:gd name="connsiteX226" fmla="*/ 429189 w 1034979"/>
                  <a:gd name="connsiteY226" fmla="*/ 4917 h 1509906"/>
                  <a:gd name="connsiteX227" fmla="*/ 421569 w 1034979"/>
                  <a:gd name="connsiteY227" fmla="*/ 16347 h 1509906"/>
                  <a:gd name="connsiteX228" fmla="*/ 417759 w 1034979"/>
                  <a:gd name="connsiteY228" fmla="*/ 22062 h 1509906"/>
                  <a:gd name="connsiteX229" fmla="*/ 419664 w 1034979"/>
                  <a:gd name="connsiteY229" fmla="*/ 54447 h 1509906"/>
                  <a:gd name="connsiteX230" fmla="*/ 423474 w 1034979"/>
                  <a:gd name="connsiteY230" fmla="*/ 65877 h 1509906"/>
                  <a:gd name="connsiteX231" fmla="*/ 425379 w 1034979"/>
                  <a:gd name="connsiteY231" fmla="*/ 71592 h 1509906"/>
                  <a:gd name="connsiteX232" fmla="*/ 425379 w 1034979"/>
                  <a:gd name="connsiteY232" fmla="*/ 77307 h 1509906"/>
                  <a:gd name="connsiteX233" fmla="*/ 429189 w 1034979"/>
                  <a:gd name="connsiteY233" fmla="*/ 231612 h 1509906"/>
                  <a:gd name="connsiteX234" fmla="*/ 440619 w 1034979"/>
                  <a:gd name="connsiteY234" fmla="*/ 414492 h 1509906"/>
                  <a:gd name="connsiteX235" fmla="*/ 425379 w 1034979"/>
                  <a:gd name="connsiteY235" fmla="*/ 711672 h 1509906"/>
                  <a:gd name="connsiteX236" fmla="*/ 417759 w 1034979"/>
                  <a:gd name="connsiteY236" fmla="*/ 839307 h 1509906"/>
                  <a:gd name="connsiteX237" fmla="*/ 413949 w 1034979"/>
                  <a:gd name="connsiteY237" fmla="*/ 856452 h 1509906"/>
                  <a:gd name="connsiteX238" fmla="*/ 417759 w 1034979"/>
                  <a:gd name="connsiteY238" fmla="*/ 877407 h 1509906"/>
                  <a:gd name="connsiteX239" fmla="*/ 421569 w 1034979"/>
                  <a:gd name="connsiteY239" fmla="*/ 878179 h 1509906"/>
                  <a:gd name="connsiteX240" fmla="*/ 425379 w 1034979"/>
                  <a:gd name="connsiteY240" fmla="*/ 894552 h 1509906"/>
                  <a:gd name="connsiteX241" fmla="*/ 423474 w 1034979"/>
                  <a:gd name="connsiteY241" fmla="*/ 921222 h 1509906"/>
                  <a:gd name="connsiteX242" fmla="*/ 417759 w 1034979"/>
                  <a:gd name="connsiteY242" fmla="*/ 923127 h 1509906"/>
                  <a:gd name="connsiteX243" fmla="*/ 412044 w 1034979"/>
                  <a:gd name="connsiteY243" fmla="*/ 926937 h 1509906"/>
                  <a:gd name="connsiteX244" fmla="*/ 421569 w 1034979"/>
                  <a:gd name="connsiteY244"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16769 w 1034979"/>
                  <a:gd name="connsiteY22" fmla="*/ 896457 h 1509906"/>
                  <a:gd name="connsiteX23" fmla="*/ 111054 w 1034979"/>
                  <a:gd name="connsiteY23" fmla="*/ 890742 h 1509906"/>
                  <a:gd name="connsiteX24" fmla="*/ 84384 w 1034979"/>
                  <a:gd name="connsiteY24" fmla="*/ 865977 h 1509906"/>
                  <a:gd name="connsiteX25" fmla="*/ 78669 w 1034979"/>
                  <a:gd name="connsiteY25" fmla="*/ 864072 h 1509906"/>
                  <a:gd name="connsiteX26" fmla="*/ 59619 w 1034979"/>
                  <a:gd name="connsiteY26" fmla="*/ 867882 h 1509906"/>
                  <a:gd name="connsiteX27" fmla="*/ 53904 w 1034979"/>
                  <a:gd name="connsiteY27" fmla="*/ 871692 h 1509906"/>
                  <a:gd name="connsiteX28" fmla="*/ 50094 w 1034979"/>
                  <a:gd name="connsiteY28" fmla="*/ 877407 h 1509906"/>
                  <a:gd name="connsiteX29" fmla="*/ 46284 w 1034979"/>
                  <a:gd name="connsiteY29" fmla="*/ 888837 h 1509906"/>
                  <a:gd name="connsiteX30" fmla="*/ 50094 w 1034979"/>
                  <a:gd name="connsiteY30" fmla="*/ 926937 h 1509906"/>
                  <a:gd name="connsiteX31" fmla="*/ 53904 w 1034979"/>
                  <a:gd name="connsiteY31" fmla="*/ 932652 h 1509906"/>
                  <a:gd name="connsiteX32" fmla="*/ 59619 w 1034979"/>
                  <a:gd name="connsiteY32" fmla="*/ 936462 h 1509906"/>
                  <a:gd name="connsiteX33" fmla="*/ 63429 w 1034979"/>
                  <a:gd name="connsiteY33" fmla="*/ 942177 h 1509906"/>
                  <a:gd name="connsiteX34" fmla="*/ 80574 w 1034979"/>
                  <a:gd name="connsiteY34" fmla="*/ 951702 h 1509906"/>
                  <a:gd name="connsiteX35" fmla="*/ 103434 w 1034979"/>
                  <a:gd name="connsiteY35" fmla="*/ 953607 h 1509906"/>
                  <a:gd name="connsiteX36" fmla="*/ 124389 w 1034979"/>
                  <a:gd name="connsiteY36" fmla="*/ 959322 h 1509906"/>
                  <a:gd name="connsiteX37" fmla="*/ 130104 w 1034979"/>
                  <a:gd name="connsiteY37" fmla="*/ 961227 h 1509906"/>
                  <a:gd name="connsiteX38" fmla="*/ 135819 w 1034979"/>
                  <a:gd name="connsiteY38" fmla="*/ 966942 h 1509906"/>
                  <a:gd name="connsiteX39" fmla="*/ 143439 w 1034979"/>
                  <a:gd name="connsiteY39" fmla="*/ 968847 h 1509906"/>
                  <a:gd name="connsiteX40" fmla="*/ 166299 w 1034979"/>
                  <a:gd name="connsiteY40" fmla="*/ 972657 h 1509906"/>
                  <a:gd name="connsiteX41" fmla="*/ 191064 w 1034979"/>
                  <a:gd name="connsiteY41" fmla="*/ 978372 h 1509906"/>
                  <a:gd name="connsiteX42" fmla="*/ 208209 w 1034979"/>
                  <a:gd name="connsiteY42" fmla="*/ 984087 h 1509906"/>
                  <a:gd name="connsiteX43" fmla="*/ 213924 w 1034979"/>
                  <a:gd name="connsiteY43" fmla="*/ 985992 h 1509906"/>
                  <a:gd name="connsiteX44" fmla="*/ 229164 w 1034979"/>
                  <a:gd name="connsiteY44" fmla="*/ 989802 h 1509906"/>
                  <a:gd name="connsiteX45" fmla="*/ 248214 w 1034979"/>
                  <a:gd name="connsiteY45" fmla="*/ 995517 h 1509906"/>
                  <a:gd name="connsiteX46" fmla="*/ 253929 w 1034979"/>
                  <a:gd name="connsiteY46" fmla="*/ 999327 h 1509906"/>
                  <a:gd name="connsiteX47" fmla="*/ 267264 w 1034979"/>
                  <a:gd name="connsiteY47" fmla="*/ 1014567 h 1509906"/>
                  <a:gd name="connsiteX48" fmla="*/ 272979 w 1034979"/>
                  <a:gd name="connsiteY48" fmla="*/ 1033617 h 1509906"/>
                  <a:gd name="connsiteX49" fmla="*/ 274884 w 1034979"/>
                  <a:gd name="connsiteY49" fmla="*/ 1039332 h 1509906"/>
                  <a:gd name="connsiteX50" fmla="*/ 276789 w 1034979"/>
                  <a:gd name="connsiteY50" fmla="*/ 1045047 h 1509906"/>
                  <a:gd name="connsiteX51" fmla="*/ 278694 w 1034979"/>
                  <a:gd name="connsiteY51" fmla="*/ 1069812 h 1509906"/>
                  <a:gd name="connsiteX52" fmla="*/ 280599 w 1034979"/>
                  <a:gd name="connsiteY52" fmla="*/ 1075527 h 1509906"/>
                  <a:gd name="connsiteX53" fmla="*/ 278694 w 1034979"/>
                  <a:gd name="connsiteY53" fmla="*/ 1094577 h 1509906"/>
                  <a:gd name="connsiteX54" fmla="*/ 276789 w 1034979"/>
                  <a:gd name="connsiteY54" fmla="*/ 1104102 h 1509906"/>
                  <a:gd name="connsiteX55" fmla="*/ 263454 w 1034979"/>
                  <a:gd name="connsiteY55" fmla="*/ 1117437 h 1509906"/>
                  <a:gd name="connsiteX56" fmla="*/ 252024 w 1034979"/>
                  <a:gd name="connsiteY56" fmla="*/ 1125057 h 1509906"/>
                  <a:gd name="connsiteX57" fmla="*/ 240594 w 1034979"/>
                  <a:gd name="connsiteY57" fmla="*/ 1128867 h 1509906"/>
                  <a:gd name="connsiteX58" fmla="*/ 126294 w 1034979"/>
                  <a:gd name="connsiteY58" fmla="*/ 1128867 h 1509906"/>
                  <a:gd name="connsiteX59" fmla="*/ 120579 w 1034979"/>
                  <a:gd name="connsiteY59" fmla="*/ 1130772 h 1509906"/>
                  <a:gd name="connsiteX60" fmla="*/ 105339 w 1034979"/>
                  <a:gd name="connsiteY60" fmla="*/ 1132677 h 1509906"/>
                  <a:gd name="connsiteX61" fmla="*/ 88194 w 1034979"/>
                  <a:gd name="connsiteY61" fmla="*/ 1138392 h 1509906"/>
                  <a:gd name="connsiteX62" fmla="*/ 82479 w 1034979"/>
                  <a:gd name="connsiteY62" fmla="*/ 1140297 h 1509906"/>
                  <a:gd name="connsiteX63" fmla="*/ 76764 w 1034979"/>
                  <a:gd name="connsiteY63" fmla="*/ 1144107 h 1509906"/>
                  <a:gd name="connsiteX64" fmla="*/ 65334 w 1034979"/>
                  <a:gd name="connsiteY64" fmla="*/ 1146012 h 1509906"/>
                  <a:gd name="connsiteX65" fmla="*/ 27234 w 1034979"/>
                  <a:gd name="connsiteY65" fmla="*/ 1147917 h 1509906"/>
                  <a:gd name="connsiteX66" fmla="*/ 15804 w 1034979"/>
                  <a:gd name="connsiteY66" fmla="*/ 1153632 h 1509906"/>
                  <a:gd name="connsiteX67" fmla="*/ 6279 w 1034979"/>
                  <a:gd name="connsiteY67" fmla="*/ 1163157 h 1509906"/>
                  <a:gd name="connsiteX68" fmla="*/ 4374 w 1034979"/>
                  <a:gd name="connsiteY68" fmla="*/ 1168872 h 1509906"/>
                  <a:gd name="connsiteX69" fmla="*/ 564 w 1034979"/>
                  <a:gd name="connsiteY69" fmla="*/ 1174587 h 1509906"/>
                  <a:gd name="connsiteX70" fmla="*/ 6279 w 1034979"/>
                  <a:gd name="connsiteY70" fmla="*/ 1206972 h 1509906"/>
                  <a:gd name="connsiteX71" fmla="*/ 11994 w 1034979"/>
                  <a:gd name="connsiteY71" fmla="*/ 1210782 h 1509906"/>
                  <a:gd name="connsiteX72" fmla="*/ 17709 w 1034979"/>
                  <a:gd name="connsiteY72" fmla="*/ 1212687 h 1509906"/>
                  <a:gd name="connsiteX73" fmla="*/ 145344 w 1034979"/>
                  <a:gd name="connsiteY73" fmla="*/ 1210782 h 1509906"/>
                  <a:gd name="connsiteX74" fmla="*/ 152964 w 1034979"/>
                  <a:gd name="connsiteY74" fmla="*/ 1208877 h 1509906"/>
                  <a:gd name="connsiteX75" fmla="*/ 303459 w 1034979"/>
                  <a:gd name="connsiteY75" fmla="*/ 1203162 h 1509906"/>
                  <a:gd name="connsiteX76" fmla="*/ 318699 w 1034979"/>
                  <a:gd name="connsiteY76" fmla="*/ 1210782 h 1509906"/>
                  <a:gd name="connsiteX77" fmla="*/ 330129 w 1034979"/>
                  <a:gd name="connsiteY77" fmla="*/ 1216497 h 1509906"/>
                  <a:gd name="connsiteX78" fmla="*/ 333939 w 1034979"/>
                  <a:gd name="connsiteY78" fmla="*/ 1222212 h 1509906"/>
                  <a:gd name="connsiteX79" fmla="*/ 339654 w 1034979"/>
                  <a:gd name="connsiteY79" fmla="*/ 1224117 h 1509906"/>
                  <a:gd name="connsiteX80" fmla="*/ 351084 w 1034979"/>
                  <a:gd name="connsiteY80" fmla="*/ 1231737 h 1509906"/>
                  <a:gd name="connsiteX81" fmla="*/ 356799 w 1034979"/>
                  <a:gd name="connsiteY81" fmla="*/ 1235547 h 1509906"/>
                  <a:gd name="connsiteX82" fmla="*/ 360609 w 1034979"/>
                  <a:gd name="connsiteY82" fmla="*/ 1241262 h 1509906"/>
                  <a:gd name="connsiteX83" fmla="*/ 366324 w 1034979"/>
                  <a:gd name="connsiteY83" fmla="*/ 1252692 h 1509906"/>
                  <a:gd name="connsiteX84" fmla="*/ 362514 w 1034979"/>
                  <a:gd name="connsiteY84" fmla="*/ 1279362 h 1509906"/>
                  <a:gd name="connsiteX85" fmla="*/ 358704 w 1034979"/>
                  <a:gd name="connsiteY85" fmla="*/ 1285077 h 1509906"/>
                  <a:gd name="connsiteX86" fmla="*/ 356799 w 1034979"/>
                  <a:gd name="connsiteY86" fmla="*/ 1290792 h 1509906"/>
                  <a:gd name="connsiteX87" fmla="*/ 352989 w 1034979"/>
                  <a:gd name="connsiteY87" fmla="*/ 1296507 h 1509906"/>
                  <a:gd name="connsiteX88" fmla="*/ 351084 w 1034979"/>
                  <a:gd name="connsiteY88" fmla="*/ 1302222 h 1509906"/>
                  <a:gd name="connsiteX89" fmla="*/ 347274 w 1034979"/>
                  <a:gd name="connsiteY89" fmla="*/ 1307937 h 1509906"/>
                  <a:gd name="connsiteX90" fmla="*/ 330129 w 1034979"/>
                  <a:gd name="connsiteY90" fmla="*/ 1374612 h 1509906"/>
                  <a:gd name="connsiteX91" fmla="*/ 328224 w 1034979"/>
                  <a:gd name="connsiteY91" fmla="*/ 1426047 h 1509906"/>
                  <a:gd name="connsiteX92" fmla="*/ 330129 w 1034979"/>
                  <a:gd name="connsiteY92" fmla="*/ 1450812 h 1509906"/>
                  <a:gd name="connsiteX93" fmla="*/ 332034 w 1034979"/>
                  <a:gd name="connsiteY93" fmla="*/ 1456527 h 1509906"/>
                  <a:gd name="connsiteX94" fmla="*/ 335844 w 1034979"/>
                  <a:gd name="connsiteY94" fmla="*/ 1460337 h 1509906"/>
                  <a:gd name="connsiteX95" fmla="*/ 364419 w 1034979"/>
                  <a:gd name="connsiteY95" fmla="*/ 1506057 h 1509906"/>
                  <a:gd name="connsiteX96" fmla="*/ 387279 w 1034979"/>
                  <a:gd name="connsiteY96" fmla="*/ 1507962 h 1509906"/>
                  <a:gd name="connsiteX97" fmla="*/ 392994 w 1034979"/>
                  <a:gd name="connsiteY97" fmla="*/ 1502247 h 1509906"/>
                  <a:gd name="connsiteX98" fmla="*/ 394899 w 1034979"/>
                  <a:gd name="connsiteY98" fmla="*/ 1490817 h 1509906"/>
                  <a:gd name="connsiteX99" fmla="*/ 396804 w 1034979"/>
                  <a:gd name="connsiteY99" fmla="*/ 1485102 h 1509906"/>
                  <a:gd name="connsiteX100" fmla="*/ 398709 w 1034979"/>
                  <a:gd name="connsiteY100" fmla="*/ 1467957 h 1509906"/>
                  <a:gd name="connsiteX101" fmla="*/ 400614 w 1034979"/>
                  <a:gd name="connsiteY101" fmla="*/ 1454622 h 1509906"/>
                  <a:gd name="connsiteX102" fmla="*/ 404424 w 1034979"/>
                  <a:gd name="connsiteY102" fmla="*/ 1397472 h 1509906"/>
                  <a:gd name="connsiteX103" fmla="*/ 410139 w 1034979"/>
                  <a:gd name="connsiteY103" fmla="*/ 1386042 h 1509906"/>
                  <a:gd name="connsiteX104" fmla="*/ 413949 w 1034979"/>
                  <a:gd name="connsiteY104" fmla="*/ 1372707 h 1509906"/>
                  <a:gd name="connsiteX105" fmla="*/ 415854 w 1034979"/>
                  <a:gd name="connsiteY105" fmla="*/ 1366992 h 1509906"/>
                  <a:gd name="connsiteX106" fmla="*/ 417759 w 1034979"/>
                  <a:gd name="connsiteY106" fmla="*/ 1353657 h 1509906"/>
                  <a:gd name="connsiteX107" fmla="*/ 421569 w 1034979"/>
                  <a:gd name="connsiteY107" fmla="*/ 1342227 h 1509906"/>
                  <a:gd name="connsiteX108" fmla="*/ 427284 w 1034979"/>
                  <a:gd name="connsiteY108" fmla="*/ 1328892 h 1509906"/>
                  <a:gd name="connsiteX109" fmla="*/ 436809 w 1034979"/>
                  <a:gd name="connsiteY109" fmla="*/ 1317462 h 1509906"/>
                  <a:gd name="connsiteX110" fmla="*/ 450144 w 1034979"/>
                  <a:gd name="connsiteY110" fmla="*/ 1302222 h 1509906"/>
                  <a:gd name="connsiteX111" fmla="*/ 457764 w 1034979"/>
                  <a:gd name="connsiteY111" fmla="*/ 1290792 h 1509906"/>
                  <a:gd name="connsiteX112" fmla="*/ 461574 w 1034979"/>
                  <a:gd name="connsiteY112" fmla="*/ 1279362 h 1509906"/>
                  <a:gd name="connsiteX113" fmla="*/ 465384 w 1034979"/>
                  <a:gd name="connsiteY113" fmla="*/ 1264122 h 1509906"/>
                  <a:gd name="connsiteX114" fmla="*/ 467289 w 1034979"/>
                  <a:gd name="connsiteY114" fmla="*/ 1258407 h 1509906"/>
                  <a:gd name="connsiteX115" fmla="*/ 507294 w 1034979"/>
                  <a:gd name="connsiteY115" fmla="*/ 1252692 h 1509906"/>
                  <a:gd name="connsiteX116" fmla="*/ 535869 w 1034979"/>
                  <a:gd name="connsiteY116" fmla="*/ 1243167 h 1509906"/>
                  <a:gd name="connsiteX117" fmla="*/ 541584 w 1034979"/>
                  <a:gd name="connsiteY117" fmla="*/ 1241262 h 1509906"/>
                  <a:gd name="connsiteX118" fmla="*/ 547299 w 1034979"/>
                  <a:gd name="connsiteY118" fmla="*/ 1239357 h 1509906"/>
                  <a:gd name="connsiteX119" fmla="*/ 554919 w 1034979"/>
                  <a:gd name="connsiteY119" fmla="*/ 1237452 h 1509906"/>
                  <a:gd name="connsiteX120" fmla="*/ 573969 w 1034979"/>
                  <a:gd name="connsiteY120" fmla="*/ 1229832 h 1509906"/>
                  <a:gd name="connsiteX121" fmla="*/ 585399 w 1034979"/>
                  <a:gd name="connsiteY121" fmla="*/ 1226022 h 1509906"/>
                  <a:gd name="connsiteX122" fmla="*/ 720654 w 1034979"/>
                  <a:gd name="connsiteY122" fmla="*/ 1309842 h 1509906"/>
                  <a:gd name="connsiteX123" fmla="*/ 733989 w 1034979"/>
                  <a:gd name="connsiteY123" fmla="*/ 1319367 h 1509906"/>
                  <a:gd name="connsiteX124" fmla="*/ 743514 w 1034979"/>
                  <a:gd name="connsiteY124" fmla="*/ 1321272 h 1509906"/>
                  <a:gd name="connsiteX125" fmla="*/ 749229 w 1034979"/>
                  <a:gd name="connsiteY125" fmla="*/ 1323177 h 1509906"/>
                  <a:gd name="connsiteX126" fmla="*/ 762564 w 1034979"/>
                  <a:gd name="connsiteY126" fmla="*/ 1328892 h 1509906"/>
                  <a:gd name="connsiteX127" fmla="*/ 777804 w 1034979"/>
                  <a:gd name="connsiteY127" fmla="*/ 1326987 h 1509906"/>
                  <a:gd name="connsiteX128" fmla="*/ 789234 w 1034979"/>
                  <a:gd name="connsiteY128" fmla="*/ 1321272 h 1509906"/>
                  <a:gd name="connsiteX129" fmla="*/ 794949 w 1034979"/>
                  <a:gd name="connsiteY129" fmla="*/ 1319367 h 1509906"/>
                  <a:gd name="connsiteX130" fmla="*/ 802569 w 1034979"/>
                  <a:gd name="connsiteY130" fmla="*/ 1302222 h 1509906"/>
                  <a:gd name="connsiteX131" fmla="*/ 800664 w 1034979"/>
                  <a:gd name="connsiteY131" fmla="*/ 1277457 h 1509906"/>
                  <a:gd name="connsiteX132" fmla="*/ 798759 w 1034979"/>
                  <a:gd name="connsiteY132" fmla="*/ 1271742 h 1509906"/>
                  <a:gd name="connsiteX133" fmla="*/ 796854 w 1034979"/>
                  <a:gd name="connsiteY133" fmla="*/ 1264122 h 1509906"/>
                  <a:gd name="connsiteX134" fmla="*/ 783519 w 1034979"/>
                  <a:gd name="connsiteY134" fmla="*/ 1246977 h 1509906"/>
                  <a:gd name="connsiteX135" fmla="*/ 773994 w 1034979"/>
                  <a:gd name="connsiteY135" fmla="*/ 1241262 h 1509906"/>
                  <a:gd name="connsiteX136" fmla="*/ 648264 w 1034979"/>
                  <a:gd name="connsiteY136" fmla="*/ 1149822 h 1509906"/>
                  <a:gd name="connsiteX137" fmla="*/ 644454 w 1034979"/>
                  <a:gd name="connsiteY137" fmla="*/ 1132677 h 1509906"/>
                  <a:gd name="connsiteX138" fmla="*/ 646359 w 1034979"/>
                  <a:gd name="connsiteY138" fmla="*/ 1125057 h 1509906"/>
                  <a:gd name="connsiteX139" fmla="*/ 650169 w 1034979"/>
                  <a:gd name="connsiteY139" fmla="*/ 1107912 h 1509906"/>
                  <a:gd name="connsiteX140" fmla="*/ 653979 w 1034979"/>
                  <a:gd name="connsiteY140" fmla="*/ 1102197 h 1509906"/>
                  <a:gd name="connsiteX141" fmla="*/ 655884 w 1034979"/>
                  <a:gd name="connsiteY141" fmla="*/ 1096482 h 1509906"/>
                  <a:gd name="connsiteX142" fmla="*/ 661599 w 1034979"/>
                  <a:gd name="connsiteY142" fmla="*/ 1094577 h 1509906"/>
                  <a:gd name="connsiteX143" fmla="*/ 671124 w 1034979"/>
                  <a:gd name="connsiteY143" fmla="*/ 1083147 h 1509906"/>
                  <a:gd name="connsiteX144" fmla="*/ 724464 w 1034979"/>
                  <a:gd name="connsiteY144" fmla="*/ 1075527 h 1509906"/>
                  <a:gd name="connsiteX145" fmla="*/ 842574 w 1034979"/>
                  <a:gd name="connsiteY145" fmla="*/ 1077432 h 1509906"/>
                  <a:gd name="connsiteX146" fmla="*/ 871149 w 1034979"/>
                  <a:gd name="connsiteY146" fmla="*/ 1079337 h 1509906"/>
                  <a:gd name="connsiteX147" fmla="*/ 899724 w 1034979"/>
                  <a:gd name="connsiteY147" fmla="*/ 1085052 h 1509906"/>
                  <a:gd name="connsiteX148" fmla="*/ 922584 w 1034979"/>
                  <a:gd name="connsiteY148" fmla="*/ 1088862 h 1509906"/>
                  <a:gd name="connsiteX149" fmla="*/ 951159 w 1034979"/>
                  <a:gd name="connsiteY149" fmla="*/ 1094577 h 1509906"/>
                  <a:gd name="connsiteX150" fmla="*/ 956874 w 1034979"/>
                  <a:gd name="connsiteY150" fmla="*/ 1094577 h 1509906"/>
                  <a:gd name="connsiteX151" fmla="*/ 1002594 w 1034979"/>
                  <a:gd name="connsiteY151" fmla="*/ 1092672 h 1509906"/>
                  <a:gd name="connsiteX152" fmla="*/ 1031169 w 1034979"/>
                  <a:gd name="connsiteY152" fmla="*/ 1085052 h 1509906"/>
                  <a:gd name="connsiteX153" fmla="*/ 1034979 w 1034979"/>
                  <a:gd name="connsiteY153" fmla="*/ 1079337 h 1509906"/>
                  <a:gd name="connsiteX154" fmla="*/ 1033074 w 1034979"/>
                  <a:gd name="connsiteY154" fmla="*/ 1060287 h 1509906"/>
                  <a:gd name="connsiteX155" fmla="*/ 1027359 w 1034979"/>
                  <a:gd name="connsiteY155" fmla="*/ 1056477 h 1509906"/>
                  <a:gd name="connsiteX156" fmla="*/ 1012119 w 1034979"/>
                  <a:gd name="connsiteY156" fmla="*/ 1054572 h 1509906"/>
                  <a:gd name="connsiteX157" fmla="*/ 1006404 w 1034979"/>
                  <a:gd name="connsiteY157" fmla="*/ 1052667 h 1509906"/>
                  <a:gd name="connsiteX158" fmla="*/ 998784 w 1034979"/>
                  <a:gd name="connsiteY158" fmla="*/ 1050762 h 1509906"/>
                  <a:gd name="connsiteX159" fmla="*/ 987354 w 1034979"/>
                  <a:gd name="connsiteY159" fmla="*/ 1043142 h 1509906"/>
                  <a:gd name="connsiteX160" fmla="*/ 975924 w 1034979"/>
                  <a:gd name="connsiteY160" fmla="*/ 1039332 h 1509906"/>
                  <a:gd name="connsiteX161" fmla="*/ 970209 w 1034979"/>
                  <a:gd name="connsiteY161" fmla="*/ 1037427 h 1509906"/>
                  <a:gd name="connsiteX162" fmla="*/ 962589 w 1034979"/>
                  <a:gd name="connsiteY162" fmla="*/ 1035522 h 1509906"/>
                  <a:gd name="connsiteX163" fmla="*/ 956874 w 1034979"/>
                  <a:gd name="connsiteY163" fmla="*/ 1033617 h 1509906"/>
                  <a:gd name="connsiteX164" fmla="*/ 935919 w 1034979"/>
                  <a:gd name="connsiteY164" fmla="*/ 1027902 h 1509906"/>
                  <a:gd name="connsiteX165" fmla="*/ 930204 w 1034979"/>
                  <a:gd name="connsiteY165" fmla="*/ 1025997 h 1509906"/>
                  <a:gd name="connsiteX166" fmla="*/ 825429 w 1034979"/>
                  <a:gd name="connsiteY166" fmla="*/ 1027902 h 1509906"/>
                  <a:gd name="connsiteX167" fmla="*/ 819714 w 1034979"/>
                  <a:gd name="connsiteY167" fmla="*/ 1029807 h 1509906"/>
                  <a:gd name="connsiteX168" fmla="*/ 730179 w 1034979"/>
                  <a:gd name="connsiteY168" fmla="*/ 1031712 h 1509906"/>
                  <a:gd name="connsiteX169" fmla="*/ 716844 w 1034979"/>
                  <a:gd name="connsiteY169" fmla="*/ 1035522 h 1509906"/>
                  <a:gd name="connsiteX170" fmla="*/ 695889 w 1034979"/>
                  <a:gd name="connsiteY170" fmla="*/ 1037427 h 1509906"/>
                  <a:gd name="connsiteX171" fmla="*/ 669219 w 1034979"/>
                  <a:gd name="connsiteY171" fmla="*/ 1039332 h 1509906"/>
                  <a:gd name="connsiteX172" fmla="*/ 669219 w 1034979"/>
                  <a:gd name="connsiteY172" fmla="*/ 1039332 h 1509906"/>
                  <a:gd name="connsiteX173" fmla="*/ 646359 w 1034979"/>
                  <a:gd name="connsiteY173" fmla="*/ 1043142 h 1509906"/>
                  <a:gd name="connsiteX174" fmla="*/ 642549 w 1034979"/>
                  <a:gd name="connsiteY174" fmla="*/ 1031712 h 1509906"/>
                  <a:gd name="connsiteX175" fmla="*/ 640644 w 1034979"/>
                  <a:gd name="connsiteY175" fmla="*/ 1025997 h 1509906"/>
                  <a:gd name="connsiteX176" fmla="*/ 642549 w 1034979"/>
                  <a:gd name="connsiteY176" fmla="*/ 1008852 h 1509906"/>
                  <a:gd name="connsiteX177" fmla="*/ 644454 w 1034979"/>
                  <a:gd name="connsiteY177" fmla="*/ 1003137 h 1509906"/>
                  <a:gd name="connsiteX178" fmla="*/ 661599 w 1034979"/>
                  <a:gd name="connsiteY178" fmla="*/ 993612 h 1509906"/>
                  <a:gd name="connsiteX179" fmla="*/ 673029 w 1034979"/>
                  <a:gd name="connsiteY179" fmla="*/ 985992 h 1509906"/>
                  <a:gd name="connsiteX180" fmla="*/ 674934 w 1034979"/>
                  <a:gd name="connsiteY180" fmla="*/ 980277 h 1509906"/>
                  <a:gd name="connsiteX181" fmla="*/ 680649 w 1034979"/>
                  <a:gd name="connsiteY181" fmla="*/ 978372 h 1509906"/>
                  <a:gd name="connsiteX182" fmla="*/ 686364 w 1034979"/>
                  <a:gd name="connsiteY182" fmla="*/ 974562 h 1509906"/>
                  <a:gd name="connsiteX183" fmla="*/ 695889 w 1034979"/>
                  <a:gd name="connsiteY183" fmla="*/ 965037 h 1509906"/>
                  <a:gd name="connsiteX184" fmla="*/ 705414 w 1034979"/>
                  <a:gd name="connsiteY184" fmla="*/ 953607 h 1509906"/>
                  <a:gd name="connsiteX185" fmla="*/ 716844 w 1034979"/>
                  <a:gd name="connsiteY185" fmla="*/ 945987 h 1509906"/>
                  <a:gd name="connsiteX186" fmla="*/ 732084 w 1034979"/>
                  <a:gd name="connsiteY186" fmla="*/ 932652 h 1509906"/>
                  <a:gd name="connsiteX187" fmla="*/ 741609 w 1034979"/>
                  <a:gd name="connsiteY187" fmla="*/ 921222 h 1509906"/>
                  <a:gd name="connsiteX188" fmla="*/ 753039 w 1034979"/>
                  <a:gd name="connsiteY188" fmla="*/ 911697 h 1509906"/>
                  <a:gd name="connsiteX189" fmla="*/ 758754 w 1034979"/>
                  <a:gd name="connsiteY189" fmla="*/ 900267 h 1509906"/>
                  <a:gd name="connsiteX190" fmla="*/ 760659 w 1034979"/>
                  <a:gd name="connsiteY190" fmla="*/ 894552 h 1509906"/>
                  <a:gd name="connsiteX191" fmla="*/ 766374 w 1034979"/>
                  <a:gd name="connsiteY191" fmla="*/ 883122 h 1509906"/>
                  <a:gd name="connsiteX192" fmla="*/ 764469 w 1034979"/>
                  <a:gd name="connsiteY192" fmla="*/ 867882 h 1509906"/>
                  <a:gd name="connsiteX193" fmla="*/ 758754 w 1034979"/>
                  <a:gd name="connsiteY193" fmla="*/ 865977 h 1509906"/>
                  <a:gd name="connsiteX194" fmla="*/ 737799 w 1034979"/>
                  <a:gd name="connsiteY194" fmla="*/ 867882 h 1509906"/>
                  <a:gd name="connsiteX195" fmla="*/ 732084 w 1034979"/>
                  <a:gd name="connsiteY195" fmla="*/ 871692 h 1509906"/>
                  <a:gd name="connsiteX196" fmla="*/ 720654 w 1034979"/>
                  <a:gd name="connsiteY196" fmla="*/ 875502 h 1509906"/>
                  <a:gd name="connsiteX197" fmla="*/ 716844 w 1034979"/>
                  <a:gd name="connsiteY197" fmla="*/ 881217 h 1509906"/>
                  <a:gd name="connsiteX198" fmla="*/ 711129 w 1034979"/>
                  <a:gd name="connsiteY198" fmla="*/ 883122 h 1509906"/>
                  <a:gd name="connsiteX199" fmla="*/ 705414 w 1034979"/>
                  <a:gd name="connsiteY199" fmla="*/ 886932 h 1509906"/>
                  <a:gd name="connsiteX200" fmla="*/ 699699 w 1034979"/>
                  <a:gd name="connsiteY200" fmla="*/ 892647 h 1509906"/>
                  <a:gd name="connsiteX201" fmla="*/ 692079 w 1034979"/>
                  <a:gd name="connsiteY201" fmla="*/ 896457 h 1509906"/>
                  <a:gd name="connsiteX202" fmla="*/ 650169 w 1034979"/>
                  <a:gd name="connsiteY202" fmla="*/ 925032 h 1509906"/>
                  <a:gd name="connsiteX203" fmla="*/ 636834 w 1034979"/>
                  <a:gd name="connsiteY203" fmla="*/ 936462 h 1509906"/>
                  <a:gd name="connsiteX204" fmla="*/ 627309 w 1034979"/>
                  <a:gd name="connsiteY204" fmla="*/ 953607 h 1509906"/>
                  <a:gd name="connsiteX205" fmla="*/ 602544 w 1034979"/>
                  <a:gd name="connsiteY205" fmla="*/ 959322 h 1509906"/>
                  <a:gd name="connsiteX206" fmla="*/ 589209 w 1034979"/>
                  <a:gd name="connsiteY206" fmla="*/ 963132 h 1509906"/>
                  <a:gd name="connsiteX207" fmla="*/ 573969 w 1034979"/>
                  <a:gd name="connsiteY207" fmla="*/ 961227 h 1509906"/>
                  <a:gd name="connsiteX208" fmla="*/ 562539 w 1034979"/>
                  <a:gd name="connsiteY208" fmla="*/ 957417 h 1509906"/>
                  <a:gd name="connsiteX209" fmla="*/ 551109 w 1034979"/>
                  <a:gd name="connsiteY209" fmla="*/ 953607 h 1509906"/>
                  <a:gd name="connsiteX210" fmla="*/ 539679 w 1034979"/>
                  <a:gd name="connsiteY210" fmla="*/ 949797 h 1509906"/>
                  <a:gd name="connsiteX211" fmla="*/ 533964 w 1034979"/>
                  <a:gd name="connsiteY211" fmla="*/ 947892 h 1509906"/>
                  <a:gd name="connsiteX212" fmla="*/ 528249 w 1034979"/>
                  <a:gd name="connsiteY212" fmla="*/ 944082 h 1509906"/>
                  <a:gd name="connsiteX213" fmla="*/ 516819 w 1034979"/>
                  <a:gd name="connsiteY213" fmla="*/ 938367 h 1509906"/>
                  <a:gd name="connsiteX214" fmla="*/ 509199 w 1034979"/>
                  <a:gd name="connsiteY214" fmla="*/ 926937 h 1509906"/>
                  <a:gd name="connsiteX215" fmla="*/ 505389 w 1034979"/>
                  <a:gd name="connsiteY215" fmla="*/ 905982 h 1509906"/>
                  <a:gd name="connsiteX216" fmla="*/ 507294 w 1034979"/>
                  <a:gd name="connsiteY216" fmla="*/ 841212 h 1509906"/>
                  <a:gd name="connsiteX217" fmla="*/ 513009 w 1034979"/>
                  <a:gd name="connsiteY217" fmla="*/ 798220 h 1509906"/>
                  <a:gd name="connsiteX218" fmla="*/ 503484 w 1034979"/>
                  <a:gd name="connsiteY218" fmla="*/ 351627 h 1509906"/>
                  <a:gd name="connsiteX219" fmla="*/ 499674 w 1034979"/>
                  <a:gd name="connsiteY219" fmla="*/ 60162 h 1509906"/>
                  <a:gd name="connsiteX220" fmla="*/ 490149 w 1034979"/>
                  <a:gd name="connsiteY220" fmla="*/ 33492 h 1509906"/>
                  <a:gd name="connsiteX221" fmla="*/ 488244 w 1034979"/>
                  <a:gd name="connsiteY221" fmla="*/ 27777 h 1509906"/>
                  <a:gd name="connsiteX222" fmla="*/ 484434 w 1034979"/>
                  <a:gd name="connsiteY222" fmla="*/ 22062 h 1509906"/>
                  <a:gd name="connsiteX223" fmla="*/ 478719 w 1034979"/>
                  <a:gd name="connsiteY223" fmla="*/ 10632 h 1509906"/>
                  <a:gd name="connsiteX224" fmla="*/ 473004 w 1034979"/>
                  <a:gd name="connsiteY224" fmla="*/ 6822 h 1509906"/>
                  <a:gd name="connsiteX225" fmla="*/ 469194 w 1034979"/>
                  <a:gd name="connsiteY225" fmla="*/ 1107 h 1509906"/>
                  <a:gd name="connsiteX226" fmla="*/ 429189 w 1034979"/>
                  <a:gd name="connsiteY226" fmla="*/ 4917 h 1509906"/>
                  <a:gd name="connsiteX227" fmla="*/ 421569 w 1034979"/>
                  <a:gd name="connsiteY227" fmla="*/ 16347 h 1509906"/>
                  <a:gd name="connsiteX228" fmla="*/ 417759 w 1034979"/>
                  <a:gd name="connsiteY228" fmla="*/ 22062 h 1509906"/>
                  <a:gd name="connsiteX229" fmla="*/ 419664 w 1034979"/>
                  <a:gd name="connsiteY229" fmla="*/ 54447 h 1509906"/>
                  <a:gd name="connsiteX230" fmla="*/ 423474 w 1034979"/>
                  <a:gd name="connsiteY230" fmla="*/ 65877 h 1509906"/>
                  <a:gd name="connsiteX231" fmla="*/ 425379 w 1034979"/>
                  <a:gd name="connsiteY231" fmla="*/ 71592 h 1509906"/>
                  <a:gd name="connsiteX232" fmla="*/ 425379 w 1034979"/>
                  <a:gd name="connsiteY232" fmla="*/ 77307 h 1509906"/>
                  <a:gd name="connsiteX233" fmla="*/ 429189 w 1034979"/>
                  <a:gd name="connsiteY233" fmla="*/ 231612 h 1509906"/>
                  <a:gd name="connsiteX234" fmla="*/ 440619 w 1034979"/>
                  <a:gd name="connsiteY234" fmla="*/ 414492 h 1509906"/>
                  <a:gd name="connsiteX235" fmla="*/ 425379 w 1034979"/>
                  <a:gd name="connsiteY235" fmla="*/ 711672 h 1509906"/>
                  <a:gd name="connsiteX236" fmla="*/ 417759 w 1034979"/>
                  <a:gd name="connsiteY236" fmla="*/ 839307 h 1509906"/>
                  <a:gd name="connsiteX237" fmla="*/ 421363 w 1034979"/>
                  <a:gd name="connsiteY237" fmla="*/ 844096 h 1509906"/>
                  <a:gd name="connsiteX238" fmla="*/ 417759 w 1034979"/>
                  <a:gd name="connsiteY238" fmla="*/ 877407 h 1509906"/>
                  <a:gd name="connsiteX239" fmla="*/ 421569 w 1034979"/>
                  <a:gd name="connsiteY239" fmla="*/ 878179 h 1509906"/>
                  <a:gd name="connsiteX240" fmla="*/ 425379 w 1034979"/>
                  <a:gd name="connsiteY240" fmla="*/ 894552 h 1509906"/>
                  <a:gd name="connsiteX241" fmla="*/ 423474 w 1034979"/>
                  <a:gd name="connsiteY241" fmla="*/ 921222 h 1509906"/>
                  <a:gd name="connsiteX242" fmla="*/ 417759 w 1034979"/>
                  <a:gd name="connsiteY242" fmla="*/ 923127 h 1509906"/>
                  <a:gd name="connsiteX243" fmla="*/ 412044 w 1034979"/>
                  <a:gd name="connsiteY243" fmla="*/ 926937 h 1509906"/>
                  <a:gd name="connsiteX244" fmla="*/ 421569 w 1034979"/>
                  <a:gd name="connsiteY244"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16769 w 1034979"/>
                  <a:gd name="connsiteY22" fmla="*/ 896457 h 1509906"/>
                  <a:gd name="connsiteX23" fmla="*/ 111054 w 1034979"/>
                  <a:gd name="connsiteY23" fmla="*/ 890742 h 1509906"/>
                  <a:gd name="connsiteX24" fmla="*/ 84384 w 1034979"/>
                  <a:gd name="connsiteY24" fmla="*/ 865977 h 1509906"/>
                  <a:gd name="connsiteX25" fmla="*/ 78669 w 1034979"/>
                  <a:gd name="connsiteY25" fmla="*/ 864072 h 1509906"/>
                  <a:gd name="connsiteX26" fmla="*/ 59619 w 1034979"/>
                  <a:gd name="connsiteY26" fmla="*/ 867882 h 1509906"/>
                  <a:gd name="connsiteX27" fmla="*/ 53904 w 1034979"/>
                  <a:gd name="connsiteY27" fmla="*/ 871692 h 1509906"/>
                  <a:gd name="connsiteX28" fmla="*/ 50094 w 1034979"/>
                  <a:gd name="connsiteY28" fmla="*/ 877407 h 1509906"/>
                  <a:gd name="connsiteX29" fmla="*/ 46284 w 1034979"/>
                  <a:gd name="connsiteY29" fmla="*/ 888837 h 1509906"/>
                  <a:gd name="connsiteX30" fmla="*/ 50094 w 1034979"/>
                  <a:gd name="connsiteY30" fmla="*/ 926937 h 1509906"/>
                  <a:gd name="connsiteX31" fmla="*/ 53904 w 1034979"/>
                  <a:gd name="connsiteY31" fmla="*/ 932652 h 1509906"/>
                  <a:gd name="connsiteX32" fmla="*/ 59619 w 1034979"/>
                  <a:gd name="connsiteY32" fmla="*/ 936462 h 1509906"/>
                  <a:gd name="connsiteX33" fmla="*/ 63429 w 1034979"/>
                  <a:gd name="connsiteY33" fmla="*/ 942177 h 1509906"/>
                  <a:gd name="connsiteX34" fmla="*/ 80574 w 1034979"/>
                  <a:gd name="connsiteY34" fmla="*/ 951702 h 1509906"/>
                  <a:gd name="connsiteX35" fmla="*/ 103434 w 1034979"/>
                  <a:gd name="connsiteY35" fmla="*/ 953607 h 1509906"/>
                  <a:gd name="connsiteX36" fmla="*/ 124389 w 1034979"/>
                  <a:gd name="connsiteY36" fmla="*/ 959322 h 1509906"/>
                  <a:gd name="connsiteX37" fmla="*/ 130104 w 1034979"/>
                  <a:gd name="connsiteY37" fmla="*/ 961227 h 1509906"/>
                  <a:gd name="connsiteX38" fmla="*/ 135819 w 1034979"/>
                  <a:gd name="connsiteY38" fmla="*/ 966942 h 1509906"/>
                  <a:gd name="connsiteX39" fmla="*/ 143439 w 1034979"/>
                  <a:gd name="connsiteY39" fmla="*/ 968847 h 1509906"/>
                  <a:gd name="connsiteX40" fmla="*/ 166299 w 1034979"/>
                  <a:gd name="connsiteY40" fmla="*/ 972657 h 1509906"/>
                  <a:gd name="connsiteX41" fmla="*/ 191064 w 1034979"/>
                  <a:gd name="connsiteY41" fmla="*/ 978372 h 1509906"/>
                  <a:gd name="connsiteX42" fmla="*/ 208209 w 1034979"/>
                  <a:gd name="connsiteY42" fmla="*/ 984087 h 1509906"/>
                  <a:gd name="connsiteX43" fmla="*/ 213924 w 1034979"/>
                  <a:gd name="connsiteY43" fmla="*/ 985992 h 1509906"/>
                  <a:gd name="connsiteX44" fmla="*/ 229164 w 1034979"/>
                  <a:gd name="connsiteY44" fmla="*/ 989802 h 1509906"/>
                  <a:gd name="connsiteX45" fmla="*/ 248214 w 1034979"/>
                  <a:gd name="connsiteY45" fmla="*/ 995517 h 1509906"/>
                  <a:gd name="connsiteX46" fmla="*/ 253929 w 1034979"/>
                  <a:gd name="connsiteY46" fmla="*/ 999327 h 1509906"/>
                  <a:gd name="connsiteX47" fmla="*/ 267264 w 1034979"/>
                  <a:gd name="connsiteY47" fmla="*/ 1014567 h 1509906"/>
                  <a:gd name="connsiteX48" fmla="*/ 272979 w 1034979"/>
                  <a:gd name="connsiteY48" fmla="*/ 1033617 h 1509906"/>
                  <a:gd name="connsiteX49" fmla="*/ 274884 w 1034979"/>
                  <a:gd name="connsiteY49" fmla="*/ 1039332 h 1509906"/>
                  <a:gd name="connsiteX50" fmla="*/ 276789 w 1034979"/>
                  <a:gd name="connsiteY50" fmla="*/ 1045047 h 1509906"/>
                  <a:gd name="connsiteX51" fmla="*/ 278694 w 1034979"/>
                  <a:gd name="connsiteY51" fmla="*/ 1069812 h 1509906"/>
                  <a:gd name="connsiteX52" fmla="*/ 280599 w 1034979"/>
                  <a:gd name="connsiteY52" fmla="*/ 1075527 h 1509906"/>
                  <a:gd name="connsiteX53" fmla="*/ 278694 w 1034979"/>
                  <a:gd name="connsiteY53" fmla="*/ 1094577 h 1509906"/>
                  <a:gd name="connsiteX54" fmla="*/ 276789 w 1034979"/>
                  <a:gd name="connsiteY54" fmla="*/ 1104102 h 1509906"/>
                  <a:gd name="connsiteX55" fmla="*/ 263454 w 1034979"/>
                  <a:gd name="connsiteY55" fmla="*/ 1117437 h 1509906"/>
                  <a:gd name="connsiteX56" fmla="*/ 252024 w 1034979"/>
                  <a:gd name="connsiteY56" fmla="*/ 1125057 h 1509906"/>
                  <a:gd name="connsiteX57" fmla="*/ 240594 w 1034979"/>
                  <a:gd name="connsiteY57" fmla="*/ 1128867 h 1509906"/>
                  <a:gd name="connsiteX58" fmla="*/ 126294 w 1034979"/>
                  <a:gd name="connsiteY58" fmla="*/ 1128867 h 1509906"/>
                  <a:gd name="connsiteX59" fmla="*/ 120579 w 1034979"/>
                  <a:gd name="connsiteY59" fmla="*/ 1130772 h 1509906"/>
                  <a:gd name="connsiteX60" fmla="*/ 105339 w 1034979"/>
                  <a:gd name="connsiteY60" fmla="*/ 1132677 h 1509906"/>
                  <a:gd name="connsiteX61" fmla="*/ 88194 w 1034979"/>
                  <a:gd name="connsiteY61" fmla="*/ 1138392 h 1509906"/>
                  <a:gd name="connsiteX62" fmla="*/ 82479 w 1034979"/>
                  <a:gd name="connsiteY62" fmla="*/ 1140297 h 1509906"/>
                  <a:gd name="connsiteX63" fmla="*/ 76764 w 1034979"/>
                  <a:gd name="connsiteY63" fmla="*/ 1144107 h 1509906"/>
                  <a:gd name="connsiteX64" fmla="*/ 65334 w 1034979"/>
                  <a:gd name="connsiteY64" fmla="*/ 1146012 h 1509906"/>
                  <a:gd name="connsiteX65" fmla="*/ 27234 w 1034979"/>
                  <a:gd name="connsiteY65" fmla="*/ 1147917 h 1509906"/>
                  <a:gd name="connsiteX66" fmla="*/ 15804 w 1034979"/>
                  <a:gd name="connsiteY66" fmla="*/ 1153632 h 1509906"/>
                  <a:gd name="connsiteX67" fmla="*/ 6279 w 1034979"/>
                  <a:gd name="connsiteY67" fmla="*/ 1163157 h 1509906"/>
                  <a:gd name="connsiteX68" fmla="*/ 4374 w 1034979"/>
                  <a:gd name="connsiteY68" fmla="*/ 1168872 h 1509906"/>
                  <a:gd name="connsiteX69" fmla="*/ 564 w 1034979"/>
                  <a:gd name="connsiteY69" fmla="*/ 1174587 h 1509906"/>
                  <a:gd name="connsiteX70" fmla="*/ 6279 w 1034979"/>
                  <a:gd name="connsiteY70" fmla="*/ 1206972 h 1509906"/>
                  <a:gd name="connsiteX71" fmla="*/ 11994 w 1034979"/>
                  <a:gd name="connsiteY71" fmla="*/ 1210782 h 1509906"/>
                  <a:gd name="connsiteX72" fmla="*/ 17709 w 1034979"/>
                  <a:gd name="connsiteY72" fmla="*/ 1212687 h 1509906"/>
                  <a:gd name="connsiteX73" fmla="*/ 145344 w 1034979"/>
                  <a:gd name="connsiteY73" fmla="*/ 1210782 h 1509906"/>
                  <a:gd name="connsiteX74" fmla="*/ 152964 w 1034979"/>
                  <a:gd name="connsiteY74" fmla="*/ 1208877 h 1509906"/>
                  <a:gd name="connsiteX75" fmla="*/ 303459 w 1034979"/>
                  <a:gd name="connsiteY75" fmla="*/ 1203162 h 1509906"/>
                  <a:gd name="connsiteX76" fmla="*/ 318699 w 1034979"/>
                  <a:gd name="connsiteY76" fmla="*/ 1210782 h 1509906"/>
                  <a:gd name="connsiteX77" fmla="*/ 330129 w 1034979"/>
                  <a:gd name="connsiteY77" fmla="*/ 1216497 h 1509906"/>
                  <a:gd name="connsiteX78" fmla="*/ 333939 w 1034979"/>
                  <a:gd name="connsiteY78" fmla="*/ 1222212 h 1509906"/>
                  <a:gd name="connsiteX79" fmla="*/ 339654 w 1034979"/>
                  <a:gd name="connsiteY79" fmla="*/ 1224117 h 1509906"/>
                  <a:gd name="connsiteX80" fmla="*/ 351084 w 1034979"/>
                  <a:gd name="connsiteY80" fmla="*/ 1231737 h 1509906"/>
                  <a:gd name="connsiteX81" fmla="*/ 356799 w 1034979"/>
                  <a:gd name="connsiteY81" fmla="*/ 1235547 h 1509906"/>
                  <a:gd name="connsiteX82" fmla="*/ 360609 w 1034979"/>
                  <a:gd name="connsiteY82" fmla="*/ 1241262 h 1509906"/>
                  <a:gd name="connsiteX83" fmla="*/ 366324 w 1034979"/>
                  <a:gd name="connsiteY83" fmla="*/ 1252692 h 1509906"/>
                  <a:gd name="connsiteX84" fmla="*/ 362514 w 1034979"/>
                  <a:gd name="connsiteY84" fmla="*/ 1279362 h 1509906"/>
                  <a:gd name="connsiteX85" fmla="*/ 358704 w 1034979"/>
                  <a:gd name="connsiteY85" fmla="*/ 1285077 h 1509906"/>
                  <a:gd name="connsiteX86" fmla="*/ 356799 w 1034979"/>
                  <a:gd name="connsiteY86" fmla="*/ 1290792 h 1509906"/>
                  <a:gd name="connsiteX87" fmla="*/ 352989 w 1034979"/>
                  <a:gd name="connsiteY87" fmla="*/ 1296507 h 1509906"/>
                  <a:gd name="connsiteX88" fmla="*/ 351084 w 1034979"/>
                  <a:gd name="connsiteY88" fmla="*/ 1302222 h 1509906"/>
                  <a:gd name="connsiteX89" fmla="*/ 347274 w 1034979"/>
                  <a:gd name="connsiteY89" fmla="*/ 1307937 h 1509906"/>
                  <a:gd name="connsiteX90" fmla="*/ 330129 w 1034979"/>
                  <a:gd name="connsiteY90" fmla="*/ 1374612 h 1509906"/>
                  <a:gd name="connsiteX91" fmla="*/ 328224 w 1034979"/>
                  <a:gd name="connsiteY91" fmla="*/ 1426047 h 1509906"/>
                  <a:gd name="connsiteX92" fmla="*/ 330129 w 1034979"/>
                  <a:gd name="connsiteY92" fmla="*/ 1450812 h 1509906"/>
                  <a:gd name="connsiteX93" fmla="*/ 332034 w 1034979"/>
                  <a:gd name="connsiteY93" fmla="*/ 1456527 h 1509906"/>
                  <a:gd name="connsiteX94" fmla="*/ 335844 w 1034979"/>
                  <a:gd name="connsiteY94" fmla="*/ 1460337 h 1509906"/>
                  <a:gd name="connsiteX95" fmla="*/ 364419 w 1034979"/>
                  <a:gd name="connsiteY95" fmla="*/ 1506057 h 1509906"/>
                  <a:gd name="connsiteX96" fmla="*/ 387279 w 1034979"/>
                  <a:gd name="connsiteY96" fmla="*/ 1507962 h 1509906"/>
                  <a:gd name="connsiteX97" fmla="*/ 392994 w 1034979"/>
                  <a:gd name="connsiteY97" fmla="*/ 1502247 h 1509906"/>
                  <a:gd name="connsiteX98" fmla="*/ 394899 w 1034979"/>
                  <a:gd name="connsiteY98" fmla="*/ 1490817 h 1509906"/>
                  <a:gd name="connsiteX99" fmla="*/ 396804 w 1034979"/>
                  <a:gd name="connsiteY99" fmla="*/ 1485102 h 1509906"/>
                  <a:gd name="connsiteX100" fmla="*/ 398709 w 1034979"/>
                  <a:gd name="connsiteY100" fmla="*/ 1467957 h 1509906"/>
                  <a:gd name="connsiteX101" fmla="*/ 400614 w 1034979"/>
                  <a:gd name="connsiteY101" fmla="*/ 1454622 h 1509906"/>
                  <a:gd name="connsiteX102" fmla="*/ 404424 w 1034979"/>
                  <a:gd name="connsiteY102" fmla="*/ 1397472 h 1509906"/>
                  <a:gd name="connsiteX103" fmla="*/ 410139 w 1034979"/>
                  <a:gd name="connsiteY103" fmla="*/ 1386042 h 1509906"/>
                  <a:gd name="connsiteX104" fmla="*/ 413949 w 1034979"/>
                  <a:gd name="connsiteY104" fmla="*/ 1372707 h 1509906"/>
                  <a:gd name="connsiteX105" fmla="*/ 415854 w 1034979"/>
                  <a:gd name="connsiteY105" fmla="*/ 1366992 h 1509906"/>
                  <a:gd name="connsiteX106" fmla="*/ 417759 w 1034979"/>
                  <a:gd name="connsiteY106" fmla="*/ 1353657 h 1509906"/>
                  <a:gd name="connsiteX107" fmla="*/ 421569 w 1034979"/>
                  <a:gd name="connsiteY107" fmla="*/ 1342227 h 1509906"/>
                  <a:gd name="connsiteX108" fmla="*/ 427284 w 1034979"/>
                  <a:gd name="connsiteY108" fmla="*/ 1328892 h 1509906"/>
                  <a:gd name="connsiteX109" fmla="*/ 436809 w 1034979"/>
                  <a:gd name="connsiteY109" fmla="*/ 1317462 h 1509906"/>
                  <a:gd name="connsiteX110" fmla="*/ 450144 w 1034979"/>
                  <a:gd name="connsiteY110" fmla="*/ 1302222 h 1509906"/>
                  <a:gd name="connsiteX111" fmla="*/ 457764 w 1034979"/>
                  <a:gd name="connsiteY111" fmla="*/ 1290792 h 1509906"/>
                  <a:gd name="connsiteX112" fmla="*/ 461574 w 1034979"/>
                  <a:gd name="connsiteY112" fmla="*/ 1279362 h 1509906"/>
                  <a:gd name="connsiteX113" fmla="*/ 465384 w 1034979"/>
                  <a:gd name="connsiteY113" fmla="*/ 1264122 h 1509906"/>
                  <a:gd name="connsiteX114" fmla="*/ 467289 w 1034979"/>
                  <a:gd name="connsiteY114" fmla="*/ 1258407 h 1509906"/>
                  <a:gd name="connsiteX115" fmla="*/ 507294 w 1034979"/>
                  <a:gd name="connsiteY115" fmla="*/ 1252692 h 1509906"/>
                  <a:gd name="connsiteX116" fmla="*/ 535869 w 1034979"/>
                  <a:gd name="connsiteY116" fmla="*/ 1243167 h 1509906"/>
                  <a:gd name="connsiteX117" fmla="*/ 541584 w 1034979"/>
                  <a:gd name="connsiteY117" fmla="*/ 1241262 h 1509906"/>
                  <a:gd name="connsiteX118" fmla="*/ 547299 w 1034979"/>
                  <a:gd name="connsiteY118" fmla="*/ 1239357 h 1509906"/>
                  <a:gd name="connsiteX119" fmla="*/ 554919 w 1034979"/>
                  <a:gd name="connsiteY119" fmla="*/ 1237452 h 1509906"/>
                  <a:gd name="connsiteX120" fmla="*/ 573969 w 1034979"/>
                  <a:gd name="connsiteY120" fmla="*/ 1229832 h 1509906"/>
                  <a:gd name="connsiteX121" fmla="*/ 585399 w 1034979"/>
                  <a:gd name="connsiteY121" fmla="*/ 1226022 h 1509906"/>
                  <a:gd name="connsiteX122" fmla="*/ 720654 w 1034979"/>
                  <a:gd name="connsiteY122" fmla="*/ 1309842 h 1509906"/>
                  <a:gd name="connsiteX123" fmla="*/ 733989 w 1034979"/>
                  <a:gd name="connsiteY123" fmla="*/ 1319367 h 1509906"/>
                  <a:gd name="connsiteX124" fmla="*/ 743514 w 1034979"/>
                  <a:gd name="connsiteY124" fmla="*/ 1321272 h 1509906"/>
                  <a:gd name="connsiteX125" fmla="*/ 749229 w 1034979"/>
                  <a:gd name="connsiteY125" fmla="*/ 1323177 h 1509906"/>
                  <a:gd name="connsiteX126" fmla="*/ 762564 w 1034979"/>
                  <a:gd name="connsiteY126" fmla="*/ 1328892 h 1509906"/>
                  <a:gd name="connsiteX127" fmla="*/ 777804 w 1034979"/>
                  <a:gd name="connsiteY127" fmla="*/ 1326987 h 1509906"/>
                  <a:gd name="connsiteX128" fmla="*/ 789234 w 1034979"/>
                  <a:gd name="connsiteY128" fmla="*/ 1321272 h 1509906"/>
                  <a:gd name="connsiteX129" fmla="*/ 794949 w 1034979"/>
                  <a:gd name="connsiteY129" fmla="*/ 1319367 h 1509906"/>
                  <a:gd name="connsiteX130" fmla="*/ 802569 w 1034979"/>
                  <a:gd name="connsiteY130" fmla="*/ 1302222 h 1509906"/>
                  <a:gd name="connsiteX131" fmla="*/ 800664 w 1034979"/>
                  <a:gd name="connsiteY131" fmla="*/ 1277457 h 1509906"/>
                  <a:gd name="connsiteX132" fmla="*/ 798759 w 1034979"/>
                  <a:gd name="connsiteY132" fmla="*/ 1271742 h 1509906"/>
                  <a:gd name="connsiteX133" fmla="*/ 796854 w 1034979"/>
                  <a:gd name="connsiteY133" fmla="*/ 1264122 h 1509906"/>
                  <a:gd name="connsiteX134" fmla="*/ 783519 w 1034979"/>
                  <a:gd name="connsiteY134" fmla="*/ 1246977 h 1509906"/>
                  <a:gd name="connsiteX135" fmla="*/ 773994 w 1034979"/>
                  <a:gd name="connsiteY135" fmla="*/ 1241262 h 1509906"/>
                  <a:gd name="connsiteX136" fmla="*/ 648264 w 1034979"/>
                  <a:gd name="connsiteY136" fmla="*/ 1149822 h 1509906"/>
                  <a:gd name="connsiteX137" fmla="*/ 644454 w 1034979"/>
                  <a:gd name="connsiteY137" fmla="*/ 1132677 h 1509906"/>
                  <a:gd name="connsiteX138" fmla="*/ 646359 w 1034979"/>
                  <a:gd name="connsiteY138" fmla="*/ 1125057 h 1509906"/>
                  <a:gd name="connsiteX139" fmla="*/ 650169 w 1034979"/>
                  <a:gd name="connsiteY139" fmla="*/ 1107912 h 1509906"/>
                  <a:gd name="connsiteX140" fmla="*/ 653979 w 1034979"/>
                  <a:gd name="connsiteY140" fmla="*/ 1102197 h 1509906"/>
                  <a:gd name="connsiteX141" fmla="*/ 655884 w 1034979"/>
                  <a:gd name="connsiteY141" fmla="*/ 1096482 h 1509906"/>
                  <a:gd name="connsiteX142" fmla="*/ 661599 w 1034979"/>
                  <a:gd name="connsiteY142" fmla="*/ 1094577 h 1509906"/>
                  <a:gd name="connsiteX143" fmla="*/ 671124 w 1034979"/>
                  <a:gd name="connsiteY143" fmla="*/ 1083147 h 1509906"/>
                  <a:gd name="connsiteX144" fmla="*/ 724464 w 1034979"/>
                  <a:gd name="connsiteY144" fmla="*/ 1075527 h 1509906"/>
                  <a:gd name="connsiteX145" fmla="*/ 842574 w 1034979"/>
                  <a:gd name="connsiteY145" fmla="*/ 1077432 h 1509906"/>
                  <a:gd name="connsiteX146" fmla="*/ 871149 w 1034979"/>
                  <a:gd name="connsiteY146" fmla="*/ 1079337 h 1509906"/>
                  <a:gd name="connsiteX147" fmla="*/ 899724 w 1034979"/>
                  <a:gd name="connsiteY147" fmla="*/ 1085052 h 1509906"/>
                  <a:gd name="connsiteX148" fmla="*/ 922584 w 1034979"/>
                  <a:gd name="connsiteY148" fmla="*/ 1088862 h 1509906"/>
                  <a:gd name="connsiteX149" fmla="*/ 951159 w 1034979"/>
                  <a:gd name="connsiteY149" fmla="*/ 1094577 h 1509906"/>
                  <a:gd name="connsiteX150" fmla="*/ 956874 w 1034979"/>
                  <a:gd name="connsiteY150" fmla="*/ 1094577 h 1509906"/>
                  <a:gd name="connsiteX151" fmla="*/ 1002594 w 1034979"/>
                  <a:gd name="connsiteY151" fmla="*/ 1092672 h 1509906"/>
                  <a:gd name="connsiteX152" fmla="*/ 1031169 w 1034979"/>
                  <a:gd name="connsiteY152" fmla="*/ 1085052 h 1509906"/>
                  <a:gd name="connsiteX153" fmla="*/ 1034979 w 1034979"/>
                  <a:gd name="connsiteY153" fmla="*/ 1079337 h 1509906"/>
                  <a:gd name="connsiteX154" fmla="*/ 1033074 w 1034979"/>
                  <a:gd name="connsiteY154" fmla="*/ 1060287 h 1509906"/>
                  <a:gd name="connsiteX155" fmla="*/ 1027359 w 1034979"/>
                  <a:gd name="connsiteY155" fmla="*/ 1056477 h 1509906"/>
                  <a:gd name="connsiteX156" fmla="*/ 1012119 w 1034979"/>
                  <a:gd name="connsiteY156" fmla="*/ 1054572 h 1509906"/>
                  <a:gd name="connsiteX157" fmla="*/ 1006404 w 1034979"/>
                  <a:gd name="connsiteY157" fmla="*/ 1052667 h 1509906"/>
                  <a:gd name="connsiteX158" fmla="*/ 998784 w 1034979"/>
                  <a:gd name="connsiteY158" fmla="*/ 1050762 h 1509906"/>
                  <a:gd name="connsiteX159" fmla="*/ 987354 w 1034979"/>
                  <a:gd name="connsiteY159" fmla="*/ 1043142 h 1509906"/>
                  <a:gd name="connsiteX160" fmla="*/ 975924 w 1034979"/>
                  <a:gd name="connsiteY160" fmla="*/ 1039332 h 1509906"/>
                  <a:gd name="connsiteX161" fmla="*/ 970209 w 1034979"/>
                  <a:gd name="connsiteY161" fmla="*/ 1037427 h 1509906"/>
                  <a:gd name="connsiteX162" fmla="*/ 962589 w 1034979"/>
                  <a:gd name="connsiteY162" fmla="*/ 1035522 h 1509906"/>
                  <a:gd name="connsiteX163" fmla="*/ 956874 w 1034979"/>
                  <a:gd name="connsiteY163" fmla="*/ 1033617 h 1509906"/>
                  <a:gd name="connsiteX164" fmla="*/ 935919 w 1034979"/>
                  <a:gd name="connsiteY164" fmla="*/ 1027902 h 1509906"/>
                  <a:gd name="connsiteX165" fmla="*/ 930204 w 1034979"/>
                  <a:gd name="connsiteY165" fmla="*/ 1025997 h 1509906"/>
                  <a:gd name="connsiteX166" fmla="*/ 825429 w 1034979"/>
                  <a:gd name="connsiteY166" fmla="*/ 1027902 h 1509906"/>
                  <a:gd name="connsiteX167" fmla="*/ 819714 w 1034979"/>
                  <a:gd name="connsiteY167" fmla="*/ 1029807 h 1509906"/>
                  <a:gd name="connsiteX168" fmla="*/ 730179 w 1034979"/>
                  <a:gd name="connsiteY168" fmla="*/ 1031712 h 1509906"/>
                  <a:gd name="connsiteX169" fmla="*/ 716844 w 1034979"/>
                  <a:gd name="connsiteY169" fmla="*/ 1035522 h 1509906"/>
                  <a:gd name="connsiteX170" fmla="*/ 695889 w 1034979"/>
                  <a:gd name="connsiteY170" fmla="*/ 1037427 h 1509906"/>
                  <a:gd name="connsiteX171" fmla="*/ 669219 w 1034979"/>
                  <a:gd name="connsiteY171" fmla="*/ 1039332 h 1509906"/>
                  <a:gd name="connsiteX172" fmla="*/ 669219 w 1034979"/>
                  <a:gd name="connsiteY172" fmla="*/ 1039332 h 1509906"/>
                  <a:gd name="connsiteX173" fmla="*/ 646359 w 1034979"/>
                  <a:gd name="connsiteY173" fmla="*/ 1043142 h 1509906"/>
                  <a:gd name="connsiteX174" fmla="*/ 642549 w 1034979"/>
                  <a:gd name="connsiteY174" fmla="*/ 1031712 h 1509906"/>
                  <a:gd name="connsiteX175" fmla="*/ 640644 w 1034979"/>
                  <a:gd name="connsiteY175" fmla="*/ 1025997 h 1509906"/>
                  <a:gd name="connsiteX176" fmla="*/ 642549 w 1034979"/>
                  <a:gd name="connsiteY176" fmla="*/ 1008852 h 1509906"/>
                  <a:gd name="connsiteX177" fmla="*/ 644454 w 1034979"/>
                  <a:gd name="connsiteY177" fmla="*/ 1003137 h 1509906"/>
                  <a:gd name="connsiteX178" fmla="*/ 661599 w 1034979"/>
                  <a:gd name="connsiteY178" fmla="*/ 993612 h 1509906"/>
                  <a:gd name="connsiteX179" fmla="*/ 673029 w 1034979"/>
                  <a:gd name="connsiteY179" fmla="*/ 985992 h 1509906"/>
                  <a:gd name="connsiteX180" fmla="*/ 674934 w 1034979"/>
                  <a:gd name="connsiteY180" fmla="*/ 980277 h 1509906"/>
                  <a:gd name="connsiteX181" fmla="*/ 680649 w 1034979"/>
                  <a:gd name="connsiteY181" fmla="*/ 978372 h 1509906"/>
                  <a:gd name="connsiteX182" fmla="*/ 686364 w 1034979"/>
                  <a:gd name="connsiteY182" fmla="*/ 974562 h 1509906"/>
                  <a:gd name="connsiteX183" fmla="*/ 695889 w 1034979"/>
                  <a:gd name="connsiteY183" fmla="*/ 965037 h 1509906"/>
                  <a:gd name="connsiteX184" fmla="*/ 705414 w 1034979"/>
                  <a:gd name="connsiteY184" fmla="*/ 953607 h 1509906"/>
                  <a:gd name="connsiteX185" fmla="*/ 716844 w 1034979"/>
                  <a:gd name="connsiteY185" fmla="*/ 945987 h 1509906"/>
                  <a:gd name="connsiteX186" fmla="*/ 732084 w 1034979"/>
                  <a:gd name="connsiteY186" fmla="*/ 932652 h 1509906"/>
                  <a:gd name="connsiteX187" fmla="*/ 741609 w 1034979"/>
                  <a:gd name="connsiteY187" fmla="*/ 921222 h 1509906"/>
                  <a:gd name="connsiteX188" fmla="*/ 753039 w 1034979"/>
                  <a:gd name="connsiteY188" fmla="*/ 911697 h 1509906"/>
                  <a:gd name="connsiteX189" fmla="*/ 758754 w 1034979"/>
                  <a:gd name="connsiteY189" fmla="*/ 900267 h 1509906"/>
                  <a:gd name="connsiteX190" fmla="*/ 760659 w 1034979"/>
                  <a:gd name="connsiteY190" fmla="*/ 894552 h 1509906"/>
                  <a:gd name="connsiteX191" fmla="*/ 766374 w 1034979"/>
                  <a:gd name="connsiteY191" fmla="*/ 883122 h 1509906"/>
                  <a:gd name="connsiteX192" fmla="*/ 764469 w 1034979"/>
                  <a:gd name="connsiteY192" fmla="*/ 867882 h 1509906"/>
                  <a:gd name="connsiteX193" fmla="*/ 758754 w 1034979"/>
                  <a:gd name="connsiteY193" fmla="*/ 865977 h 1509906"/>
                  <a:gd name="connsiteX194" fmla="*/ 737799 w 1034979"/>
                  <a:gd name="connsiteY194" fmla="*/ 867882 h 1509906"/>
                  <a:gd name="connsiteX195" fmla="*/ 732084 w 1034979"/>
                  <a:gd name="connsiteY195" fmla="*/ 871692 h 1509906"/>
                  <a:gd name="connsiteX196" fmla="*/ 720654 w 1034979"/>
                  <a:gd name="connsiteY196" fmla="*/ 875502 h 1509906"/>
                  <a:gd name="connsiteX197" fmla="*/ 716844 w 1034979"/>
                  <a:gd name="connsiteY197" fmla="*/ 881217 h 1509906"/>
                  <a:gd name="connsiteX198" fmla="*/ 711129 w 1034979"/>
                  <a:gd name="connsiteY198" fmla="*/ 883122 h 1509906"/>
                  <a:gd name="connsiteX199" fmla="*/ 705414 w 1034979"/>
                  <a:gd name="connsiteY199" fmla="*/ 886932 h 1509906"/>
                  <a:gd name="connsiteX200" fmla="*/ 699699 w 1034979"/>
                  <a:gd name="connsiteY200" fmla="*/ 892647 h 1509906"/>
                  <a:gd name="connsiteX201" fmla="*/ 692079 w 1034979"/>
                  <a:gd name="connsiteY201" fmla="*/ 896457 h 1509906"/>
                  <a:gd name="connsiteX202" fmla="*/ 650169 w 1034979"/>
                  <a:gd name="connsiteY202" fmla="*/ 925032 h 1509906"/>
                  <a:gd name="connsiteX203" fmla="*/ 636834 w 1034979"/>
                  <a:gd name="connsiteY203" fmla="*/ 936462 h 1509906"/>
                  <a:gd name="connsiteX204" fmla="*/ 627309 w 1034979"/>
                  <a:gd name="connsiteY204" fmla="*/ 953607 h 1509906"/>
                  <a:gd name="connsiteX205" fmla="*/ 602544 w 1034979"/>
                  <a:gd name="connsiteY205" fmla="*/ 959322 h 1509906"/>
                  <a:gd name="connsiteX206" fmla="*/ 589209 w 1034979"/>
                  <a:gd name="connsiteY206" fmla="*/ 963132 h 1509906"/>
                  <a:gd name="connsiteX207" fmla="*/ 573969 w 1034979"/>
                  <a:gd name="connsiteY207" fmla="*/ 961227 h 1509906"/>
                  <a:gd name="connsiteX208" fmla="*/ 562539 w 1034979"/>
                  <a:gd name="connsiteY208" fmla="*/ 957417 h 1509906"/>
                  <a:gd name="connsiteX209" fmla="*/ 551109 w 1034979"/>
                  <a:gd name="connsiteY209" fmla="*/ 953607 h 1509906"/>
                  <a:gd name="connsiteX210" fmla="*/ 539679 w 1034979"/>
                  <a:gd name="connsiteY210" fmla="*/ 949797 h 1509906"/>
                  <a:gd name="connsiteX211" fmla="*/ 533964 w 1034979"/>
                  <a:gd name="connsiteY211" fmla="*/ 947892 h 1509906"/>
                  <a:gd name="connsiteX212" fmla="*/ 528249 w 1034979"/>
                  <a:gd name="connsiteY212" fmla="*/ 944082 h 1509906"/>
                  <a:gd name="connsiteX213" fmla="*/ 516819 w 1034979"/>
                  <a:gd name="connsiteY213" fmla="*/ 938367 h 1509906"/>
                  <a:gd name="connsiteX214" fmla="*/ 509199 w 1034979"/>
                  <a:gd name="connsiteY214" fmla="*/ 926937 h 1509906"/>
                  <a:gd name="connsiteX215" fmla="*/ 505389 w 1034979"/>
                  <a:gd name="connsiteY215" fmla="*/ 905982 h 1509906"/>
                  <a:gd name="connsiteX216" fmla="*/ 507294 w 1034979"/>
                  <a:gd name="connsiteY216" fmla="*/ 841212 h 1509906"/>
                  <a:gd name="connsiteX217" fmla="*/ 513009 w 1034979"/>
                  <a:gd name="connsiteY217" fmla="*/ 798220 h 1509906"/>
                  <a:gd name="connsiteX218" fmla="*/ 503484 w 1034979"/>
                  <a:gd name="connsiteY218" fmla="*/ 351627 h 1509906"/>
                  <a:gd name="connsiteX219" fmla="*/ 499674 w 1034979"/>
                  <a:gd name="connsiteY219" fmla="*/ 60162 h 1509906"/>
                  <a:gd name="connsiteX220" fmla="*/ 490149 w 1034979"/>
                  <a:gd name="connsiteY220" fmla="*/ 33492 h 1509906"/>
                  <a:gd name="connsiteX221" fmla="*/ 488244 w 1034979"/>
                  <a:gd name="connsiteY221" fmla="*/ 27777 h 1509906"/>
                  <a:gd name="connsiteX222" fmla="*/ 484434 w 1034979"/>
                  <a:gd name="connsiteY222" fmla="*/ 22062 h 1509906"/>
                  <a:gd name="connsiteX223" fmla="*/ 478719 w 1034979"/>
                  <a:gd name="connsiteY223" fmla="*/ 10632 h 1509906"/>
                  <a:gd name="connsiteX224" fmla="*/ 473004 w 1034979"/>
                  <a:gd name="connsiteY224" fmla="*/ 6822 h 1509906"/>
                  <a:gd name="connsiteX225" fmla="*/ 469194 w 1034979"/>
                  <a:gd name="connsiteY225" fmla="*/ 1107 h 1509906"/>
                  <a:gd name="connsiteX226" fmla="*/ 429189 w 1034979"/>
                  <a:gd name="connsiteY226" fmla="*/ 4917 h 1509906"/>
                  <a:gd name="connsiteX227" fmla="*/ 421569 w 1034979"/>
                  <a:gd name="connsiteY227" fmla="*/ 16347 h 1509906"/>
                  <a:gd name="connsiteX228" fmla="*/ 417759 w 1034979"/>
                  <a:gd name="connsiteY228" fmla="*/ 22062 h 1509906"/>
                  <a:gd name="connsiteX229" fmla="*/ 419664 w 1034979"/>
                  <a:gd name="connsiteY229" fmla="*/ 54447 h 1509906"/>
                  <a:gd name="connsiteX230" fmla="*/ 423474 w 1034979"/>
                  <a:gd name="connsiteY230" fmla="*/ 65877 h 1509906"/>
                  <a:gd name="connsiteX231" fmla="*/ 425379 w 1034979"/>
                  <a:gd name="connsiteY231" fmla="*/ 71592 h 1509906"/>
                  <a:gd name="connsiteX232" fmla="*/ 425379 w 1034979"/>
                  <a:gd name="connsiteY232" fmla="*/ 77307 h 1509906"/>
                  <a:gd name="connsiteX233" fmla="*/ 429189 w 1034979"/>
                  <a:gd name="connsiteY233" fmla="*/ 231612 h 1509906"/>
                  <a:gd name="connsiteX234" fmla="*/ 440619 w 1034979"/>
                  <a:gd name="connsiteY234" fmla="*/ 414492 h 1509906"/>
                  <a:gd name="connsiteX235" fmla="*/ 425379 w 1034979"/>
                  <a:gd name="connsiteY235" fmla="*/ 711672 h 1509906"/>
                  <a:gd name="connsiteX236" fmla="*/ 425173 w 1034979"/>
                  <a:gd name="connsiteY236" fmla="*/ 765165 h 1509906"/>
                  <a:gd name="connsiteX237" fmla="*/ 421363 w 1034979"/>
                  <a:gd name="connsiteY237" fmla="*/ 844096 h 1509906"/>
                  <a:gd name="connsiteX238" fmla="*/ 417759 w 1034979"/>
                  <a:gd name="connsiteY238" fmla="*/ 877407 h 1509906"/>
                  <a:gd name="connsiteX239" fmla="*/ 421569 w 1034979"/>
                  <a:gd name="connsiteY239" fmla="*/ 878179 h 1509906"/>
                  <a:gd name="connsiteX240" fmla="*/ 425379 w 1034979"/>
                  <a:gd name="connsiteY240" fmla="*/ 894552 h 1509906"/>
                  <a:gd name="connsiteX241" fmla="*/ 423474 w 1034979"/>
                  <a:gd name="connsiteY241" fmla="*/ 921222 h 1509906"/>
                  <a:gd name="connsiteX242" fmla="*/ 417759 w 1034979"/>
                  <a:gd name="connsiteY242" fmla="*/ 923127 h 1509906"/>
                  <a:gd name="connsiteX243" fmla="*/ 412044 w 1034979"/>
                  <a:gd name="connsiteY243" fmla="*/ 926937 h 1509906"/>
                  <a:gd name="connsiteX244" fmla="*/ 421569 w 1034979"/>
                  <a:gd name="connsiteY244"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16769 w 1034979"/>
                  <a:gd name="connsiteY22" fmla="*/ 896457 h 1509906"/>
                  <a:gd name="connsiteX23" fmla="*/ 111054 w 1034979"/>
                  <a:gd name="connsiteY23" fmla="*/ 890742 h 1509906"/>
                  <a:gd name="connsiteX24" fmla="*/ 84384 w 1034979"/>
                  <a:gd name="connsiteY24" fmla="*/ 865977 h 1509906"/>
                  <a:gd name="connsiteX25" fmla="*/ 78669 w 1034979"/>
                  <a:gd name="connsiteY25" fmla="*/ 864072 h 1509906"/>
                  <a:gd name="connsiteX26" fmla="*/ 59619 w 1034979"/>
                  <a:gd name="connsiteY26" fmla="*/ 867882 h 1509906"/>
                  <a:gd name="connsiteX27" fmla="*/ 53904 w 1034979"/>
                  <a:gd name="connsiteY27" fmla="*/ 871692 h 1509906"/>
                  <a:gd name="connsiteX28" fmla="*/ 50094 w 1034979"/>
                  <a:gd name="connsiteY28" fmla="*/ 877407 h 1509906"/>
                  <a:gd name="connsiteX29" fmla="*/ 46284 w 1034979"/>
                  <a:gd name="connsiteY29" fmla="*/ 888837 h 1509906"/>
                  <a:gd name="connsiteX30" fmla="*/ 50094 w 1034979"/>
                  <a:gd name="connsiteY30" fmla="*/ 926937 h 1509906"/>
                  <a:gd name="connsiteX31" fmla="*/ 53904 w 1034979"/>
                  <a:gd name="connsiteY31" fmla="*/ 932652 h 1509906"/>
                  <a:gd name="connsiteX32" fmla="*/ 59619 w 1034979"/>
                  <a:gd name="connsiteY32" fmla="*/ 936462 h 1509906"/>
                  <a:gd name="connsiteX33" fmla="*/ 63429 w 1034979"/>
                  <a:gd name="connsiteY33" fmla="*/ 942177 h 1509906"/>
                  <a:gd name="connsiteX34" fmla="*/ 80574 w 1034979"/>
                  <a:gd name="connsiteY34" fmla="*/ 951702 h 1509906"/>
                  <a:gd name="connsiteX35" fmla="*/ 103434 w 1034979"/>
                  <a:gd name="connsiteY35" fmla="*/ 953607 h 1509906"/>
                  <a:gd name="connsiteX36" fmla="*/ 124389 w 1034979"/>
                  <a:gd name="connsiteY36" fmla="*/ 959322 h 1509906"/>
                  <a:gd name="connsiteX37" fmla="*/ 130104 w 1034979"/>
                  <a:gd name="connsiteY37" fmla="*/ 961227 h 1509906"/>
                  <a:gd name="connsiteX38" fmla="*/ 135819 w 1034979"/>
                  <a:gd name="connsiteY38" fmla="*/ 966942 h 1509906"/>
                  <a:gd name="connsiteX39" fmla="*/ 143439 w 1034979"/>
                  <a:gd name="connsiteY39" fmla="*/ 968847 h 1509906"/>
                  <a:gd name="connsiteX40" fmla="*/ 166299 w 1034979"/>
                  <a:gd name="connsiteY40" fmla="*/ 972657 h 1509906"/>
                  <a:gd name="connsiteX41" fmla="*/ 191064 w 1034979"/>
                  <a:gd name="connsiteY41" fmla="*/ 978372 h 1509906"/>
                  <a:gd name="connsiteX42" fmla="*/ 208209 w 1034979"/>
                  <a:gd name="connsiteY42" fmla="*/ 984087 h 1509906"/>
                  <a:gd name="connsiteX43" fmla="*/ 213924 w 1034979"/>
                  <a:gd name="connsiteY43" fmla="*/ 985992 h 1509906"/>
                  <a:gd name="connsiteX44" fmla="*/ 229164 w 1034979"/>
                  <a:gd name="connsiteY44" fmla="*/ 989802 h 1509906"/>
                  <a:gd name="connsiteX45" fmla="*/ 248214 w 1034979"/>
                  <a:gd name="connsiteY45" fmla="*/ 995517 h 1509906"/>
                  <a:gd name="connsiteX46" fmla="*/ 253929 w 1034979"/>
                  <a:gd name="connsiteY46" fmla="*/ 999327 h 1509906"/>
                  <a:gd name="connsiteX47" fmla="*/ 267264 w 1034979"/>
                  <a:gd name="connsiteY47" fmla="*/ 1014567 h 1509906"/>
                  <a:gd name="connsiteX48" fmla="*/ 272979 w 1034979"/>
                  <a:gd name="connsiteY48" fmla="*/ 1033617 h 1509906"/>
                  <a:gd name="connsiteX49" fmla="*/ 274884 w 1034979"/>
                  <a:gd name="connsiteY49" fmla="*/ 1039332 h 1509906"/>
                  <a:gd name="connsiteX50" fmla="*/ 276789 w 1034979"/>
                  <a:gd name="connsiteY50" fmla="*/ 1045047 h 1509906"/>
                  <a:gd name="connsiteX51" fmla="*/ 278694 w 1034979"/>
                  <a:gd name="connsiteY51" fmla="*/ 1069812 h 1509906"/>
                  <a:gd name="connsiteX52" fmla="*/ 280599 w 1034979"/>
                  <a:gd name="connsiteY52" fmla="*/ 1075527 h 1509906"/>
                  <a:gd name="connsiteX53" fmla="*/ 278694 w 1034979"/>
                  <a:gd name="connsiteY53" fmla="*/ 1094577 h 1509906"/>
                  <a:gd name="connsiteX54" fmla="*/ 276789 w 1034979"/>
                  <a:gd name="connsiteY54" fmla="*/ 1104102 h 1509906"/>
                  <a:gd name="connsiteX55" fmla="*/ 263454 w 1034979"/>
                  <a:gd name="connsiteY55" fmla="*/ 1117437 h 1509906"/>
                  <a:gd name="connsiteX56" fmla="*/ 252024 w 1034979"/>
                  <a:gd name="connsiteY56" fmla="*/ 1125057 h 1509906"/>
                  <a:gd name="connsiteX57" fmla="*/ 240594 w 1034979"/>
                  <a:gd name="connsiteY57" fmla="*/ 1128867 h 1509906"/>
                  <a:gd name="connsiteX58" fmla="*/ 126294 w 1034979"/>
                  <a:gd name="connsiteY58" fmla="*/ 1128867 h 1509906"/>
                  <a:gd name="connsiteX59" fmla="*/ 120579 w 1034979"/>
                  <a:gd name="connsiteY59" fmla="*/ 1130772 h 1509906"/>
                  <a:gd name="connsiteX60" fmla="*/ 105339 w 1034979"/>
                  <a:gd name="connsiteY60" fmla="*/ 1132677 h 1509906"/>
                  <a:gd name="connsiteX61" fmla="*/ 88194 w 1034979"/>
                  <a:gd name="connsiteY61" fmla="*/ 1138392 h 1509906"/>
                  <a:gd name="connsiteX62" fmla="*/ 82479 w 1034979"/>
                  <a:gd name="connsiteY62" fmla="*/ 1140297 h 1509906"/>
                  <a:gd name="connsiteX63" fmla="*/ 76764 w 1034979"/>
                  <a:gd name="connsiteY63" fmla="*/ 1144107 h 1509906"/>
                  <a:gd name="connsiteX64" fmla="*/ 65334 w 1034979"/>
                  <a:gd name="connsiteY64" fmla="*/ 1146012 h 1509906"/>
                  <a:gd name="connsiteX65" fmla="*/ 27234 w 1034979"/>
                  <a:gd name="connsiteY65" fmla="*/ 1147917 h 1509906"/>
                  <a:gd name="connsiteX66" fmla="*/ 15804 w 1034979"/>
                  <a:gd name="connsiteY66" fmla="*/ 1153632 h 1509906"/>
                  <a:gd name="connsiteX67" fmla="*/ 6279 w 1034979"/>
                  <a:gd name="connsiteY67" fmla="*/ 1163157 h 1509906"/>
                  <a:gd name="connsiteX68" fmla="*/ 4374 w 1034979"/>
                  <a:gd name="connsiteY68" fmla="*/ 1168872 h 1509906"/>
                  <a:gd name="connsiteX69" fmla="*/ 564 w 1034979"/>
                  <a:gd name="connsiteY69" fmla="*/ 1174587 h 1509906"/>
                  <a:gd name="connsiteX70" fmla="*/ 6279 w 1034979"/>
                  <a:gd name="connsiteY70" fmla="*/ 1206972 h 1509906"/>
                  <a:gd name="connsiteX71" fmla="*/ 11994 w 1034979"/>
                  <a:gd name="connsiteY71" fmla="*/ 1210782 h 1509906"/>
                  <a:gd name="connsiteX72" fmla="*/ 17709 w 1034979"/>
                  <a:gd name="connsiteY72" fmla="*/ 1212687 h 1509906"/>
                  <a:gd name="connsiteX73" fmla="*/ 145344 w 1034979"/>
                  <a:gd name="connsiteY73" fmla="*/ 1210782 h 1509906"/>
                  <a:gd name="connsiteX74" fmla="*/ 152964 w 1034979"/>
                  <a:gd name="connsiteY74" fmla="*/ 1208877 h 1509906"/>
                  <a:gd name="connsiteX75" fmla="*/ 303459 w 1034979"/>
                  <a:gd name="connsiteY75" fmla="*/ 1203162 h 1509906"/>
                  <a:gd name="connsiteX76" fmla="*/ 318699 w 1034979"/>
                  <a:gd name="connsiteY76" fmla="*/ 1210782 h 1509906"/>
                  <a:gd name="connsiteX77" fmla="*/ 330129 w 1034979"/>
                  <a:gd name="connsiteY77" fmla="*/ 1216497 h 1509906"/>
                  <a:gd name="connsiteX78" fmla="*/ 333939 w 1034979"/>
                  <a:gd name="connsiteY78" fmla="*/ 1222212 h 1509906"/>
                  <a:gd name="connsiteX79" fmla="*/ 339654 w 1034979"/>
                  <a:gd name="connsiteY79" fmla="*/ 1224117 h 1509906"/>
                  <a:gd name="connsiteX80" fmla="*/ 351084 w 1034979"/>
                  <a:gd name="connsiteY80" fmla="*/ 1231737 h 1509906"/>
                  <a:gd name="connsiteX81" fmla="*/ 356799 w 1034979"/>
                  <a:gd name="connsiteY81" fmla="*/ 1235547 h 1509906"/>
                  <a:gd name="connsiteX82" fmla="*/ 360609 w 1034979"/>
                  <a:gd name="connsiteY82" fmla="*/ 1241262 h 1509906"/>
                  <a:gd name="connsiteX83" fmla="*/ 366324 w 1034979"/>
                  <a:gd name="connsiteY83" fmla="*/ 1252692 h 1509906"/>
                  <a:gd name="connsiteX84" fmla="*/ 362514 w 1034979"/>
                  <a:gd name="connsiteY84" fmla="*/ 1279362 h 1509906"/>
                  <a:gd name="connsiteX85" fmla="*/ 358704 w 1034979"/>
                  <a:gd name="connsiteY85" fmla="*/ 1285077 h 1509906"/>
                  <a:gd name="connsiteX86" fmla="*/ 356799 w 1034979"/>
                  <a:gd name="connsiteY86" fmla="*/ 1290792 h 1509906"/>
                  <a:gd name="connsiteX87" fmla="*/ 352989 w 1034979"/>
                  <a:gd name="connsiteY87" fmla="*/ 1296507 h 1509906"/>
                  <a:gd name="connsiteX88" fmla="*/ 351084 w 1034979"/>
                  <a:gd name="connsiteY88" fmla="*/ 1302222 h 1509906"/>
                  <a:gd name="connsiteX89" fmla="*/ 347274 w 1034979"/>
                  <a:gd name="connsiteY89" fmla="*/ 1307937 h 1509906"/>
                  <a:gd name="connsiteX90" fmla="*/ 330129 w 1034979"/>
                  <a:gd name="connsiteY90" fmla="*/ 1374612 h 1509906"/>
                  <a:gd name="connsiteX91" fmla="*/ 328224 w 1034979"/>
                  <a:gd name="connsiteY91" fmla="*/ 1426047 h 1509906"/>
                  <a:gd name="connsiteX92" fmla="*/ 330129 w 1034979"/>
                  <a:gd name="connsiteY92" fmla="*/ 1450812 h 1509906"/>
                  <a:gd name="connsiteX93" fmla="*/ 332034 w 1034979"/>
                  <a:gd name="connsiteY93" fmla="*/ 1456527 h 1509906"/>
                  <a:gd name="connsiteX94" fmla="*/ 335844 w 1034979"/>
                  <a:gd name="connsiteY94" fmla="*/ 1460337 h 1509906"/>
                  <a:gd name="connsiteX95" fmla="*/ 364419 w 1034979"/>
                  <a:gd name="connsiteY95" fmla="*/ 1506057 h 1509906"/>
                  <a:gd name="connsiteX96" fmla="*/ 387279 w 1034979"/>
                  <a:gd name="connsiteY96" fmla="*/ 1507962 h 1509906"/>
                  <a:gd name="connsiteX97" fmla="*/ 392994 w 1034979"/>
                  <a:gd name="connsiteY97" fmla="*/ 1502247 h 1509906"/>
                  <a:gd name="connsiteX98" fmla="*/ 394899 w 1034979"/>
                  <a:gd name="connsiteY98" fmla="*/ 1490817 h 1509906"/>
                  <a:gd name="connsiteX99" fmla="*/ 396804 w 1034979"/>
                  <a:gd name="connsiteY99" fmla="*/ 1485102 h 1509906"/>
                  <a:gd name="connsiteX100" fmla="*/ 398709 w 1034979"/>
                  <a:gd name="connsiteY100" fmla="*/ 1467957 h 1509906"/>
                  <a:gd name="connsiteX101" fmla="*/ 400614 w 1034979"/>
                  <a:gd name="connsiteY101" fmla="*/ 1454622 h 1509906"/>
                  <a:gd name="connsiteX102" fmla="*/ 404424 w 1034979"/>
                  <a:gd name="connsiteY102" fmla="*/ 1397472 h 1509906"/>
                  <a:gd name="connsiteX103" fmla="*/ 410139 w 1034979"/>
                  <a:gd name="connsiteY103" fmla="*/ 1386042 h 1509906"/>
                  <a:gd name="connsiteX104" fmla="*/ 413949 w 1034979"/>
                  <a:gd name="connsiteY104" fmla="*/ 1372707 h 1509906"/>
                  <a:gd name="connsiteX105" fmla="*/ 415854 w 1034979"/>
                  <a:gd name="connsiteY105" fmla="*/ 1366992 h 1509906"/>
                  <a:gd name="connsiteX106" fmla="*/ 417759 w 1034979"/>
                  <a:gd name="connsiteY106" fmla="*/ 1353657 h 1509906"/>
                  <a:gd name="connsiteX107" fmla="*/ 421569 w 1034979"/>
                  <a:gd name="connsiteY107" fmla="*/ 1342227 h 1509906"/>
                  <a:gd name="connsiteX108" fmla="*/ 427284 w 1034979"/>
                  <a:gd name="connsiteY108" fmla="*/ 1328892 h 1509906"/>
                  <a:gd name="connsiteX109" fmla="*/ 436809 w 1034979"/>
                  <a:gd name="connsiteY109" fmla="*/ 1317462 h 1509906"/>
                  <a:gd name="connsiteX110" fmla="*/ 450144 w 1034979"/>
                  <a:gd name="connsiteY110" fmla="*/ 1302222 h 1509906"/>
                  <a:gd name="connsiteX111" fmla="*/ 457764 w 1034979"/>
                  <a:gd name="connsiteY111" fmla="*/ 1290792 h 1509906"/>
                  <a:gd name="connsiteX112" fmla="*/ 461574 w 1034979"/>
                  <a:gd name="connsiteY112" fmla="*/ 1279362 h 1509906"/>
                  <a:gd name="connsiteX113" fmla="*/ 465384 w 1034979"/>
                  <a:gd name="connsiteY113" fmla="*/ 1264122 h 1509906"/>
                  <a:gd name="connsiteX114" fmla="*/ 467289 w 1034979"/>
                  <a:gd name="connsiteY114" fmla="*/ 1258407 h 1509906"/>
                  <a:gd name="connsiteX115" fmla="*/ 507294 w 1034979"/>
                  <a:gd name="connsiteY115" fmla="*/ 1252692 h 1509906"/>
                  <a:gd name="connsiteX116" fmla="*/ 535869 w 1034979"/>
                  <a:gd name="connsiteY116" fmla="*/ 1243167 h 1509906"/>
                  <a:gd name="connsiteX117" fmla="*/ 541584 w 1034979"/>
                  <a:gd name="connsiteY117" fmla="*/ 1241262 h 1509906"/>
                  <a:gd name="connsiteX118" fmla="*/ 547299 w 1034979"/>
                  <a:gd name="connsiteY118" fmla="*/ 1239357 h 1509906"/>
                  <a:gd name="connsiteX119" fmla="*/ 554919 w 1034979"/>
                  <a:gd name="connsiteY119" fmla="*/ 1237452 h 1509906"/>
                  <a:gd name="connsiteX120" fmla="*/ 573969 w 1034979"/>
                  <a:gd name="connsiteY120" fmla="*/ 1229832 h 1509906"/>
                  <a:gd name="connsiteX121" fmla="*/ 585399 w 1034979"/>
                  <a:gd name="connsiteY121" fmla="*/ 1226022 h 1509906"/>
                  <a:gd name="connsiteX122" fmla="*/ 720654 w 1034979"/>
                  <a:gd name="connsiteY122" fmla="*/ 1309842 h 1509906"/>
                  <a:gd name="connsiteX123" fmla="*/ 733989 w 1034979"/>
                  <a:gd name="connsiteY123" fmla="*/ 1319367 h 1509906"/>
                  <a:gd name="connsiteX124" fmla="*/ 743514 w 1034979"/>
                  <a:gd name="connsiteY124" fmla="*/ 1321272 h 1509906"/>
                  <a:gd name="connsiteX125" fmla="*/ 749229 w 1034979"/>
                  <a:gd name="connsiteY125" fmla="*/ 1323177 h 1509906"/>
                  <a:gd name="connsiteX126" fmla="*/ 762564 w 1034979"/>
                  <a:gd name="connsiteY126" fmla="*/ 1328892 h 1509906"/>
                  <a:gd name="connsiteX127" fmla="*/ 777804 w 1034979"/>
                  <a:gd name="connsiteY127" fmla="*/ 1326987 h 1509906"/>
                  <a:gd name="connsiteX128" fmla="*/ 789234 w 1034979"/>
                  <a:gd name="connsiteY128" fmla="*/ 1321272 h 1509906"/>
                  <a:gd name="connsiteX129" fmla="*/ 794949 w 1034979"/>
                  <a:gd name="connsiteY129" fmla="*/ 1319367 h 1509906"/>
                  <a:gd name="connsiteX130" fmla="*/ 802569 w 1034979"/>
                  <a:gd name="connsiteY130" fmla="*/ 1302222 h 1509906"/>
                  <a:gd name="connsiteX131" fmla="*/ 800664 w 1034979"/>
                  <a:gd name="connsiteY131" fmla="*/ 1277457 h 1509906"/>
                  <a:gd name="connsiteX132" fmla="*/ 798759 w 1034979"/>
                  <a:gd name="connsiteY132" fmla="*/ 1271742 h 1509906"/>
                  <a:gd name="connsiteX133" fmla="*/ 796854 w 1034979"/>
                  <a:gd name="connsiteY133" fmla="*/ 1264122 h 1509906"/>
                  <a:gd name="connsiteX134" fmla="*/ 783519 w 1034979"/>
                  <a:gd name="connsiteY134" fmla="*/ 1246977 h 1509906"/>
                  <a:gd name="connsiteX135" fmla="*/ 773994 w 1034979"/>
                  <a:gd name="connsiteY135" fmla="*/ 1241262 h 1509906"/>
                  <a:gd name="connsiteX136" fmla="*/ 648264 w 1034979"/>
                  <a:gd name="connsiteY136" fmla="*/ 1149822 h 1509906"/>
                  <a:gd name="connsiteX137" fmla="*/ 644454 w 1034979"/>
                  <a:gd name="connsiteY137" fmla="*/ 1132677 h 1509906"/>
                  <a:gd name="connsiteX138" fmla="*/ 646359 w 1034979"/>
                  <a:gd name="connsiteY138" fmla="*/ 1125057 h 1509906"/>
                  <a:gd name="connsiteX139" fmla="*/ 650169 w 1034979"/>
                  <a:gd name="connsiteY139" fmla="*/ 1107912 h 1509906"/>
                  <a:gd name="connsiteX140" fmla="*/ 653979 w 1034979"/>
                  <a:gd name="connsiteY140" fmla="*/ 1102197 h 1509906"/>
                  <a:gd name="connsiteX141" fmla="*/ 655884 w 1034979"/>
                  <a:gd name="connsiteY141" fmla="*/ 1096482 h 1509906"/>
                  <a:gd name="connsiteX142" fmla="*/ 661599 w 1034979"/>
                  <a:gd name="connsiteY142" fmla="*/ 1094577 h 1509906"/>
                  <a:gd name="connsiteX143" fmla="*/ 671124 w 1034979"/>
                  <a:gd name="connsiteY143" fmla="*/ 1083147 h 1509906"/>
                  <a:gd name="connsiteX144" fmla="*/ 724464 w 1034979"/>
                  <a:gd name="connsiteY144" fmla="*/ 1075527 h 1509906"/>
                  <a:gd name="connsiteX145" fmla="*/ 842574 w 1034979"/>
                  <a:gd name="connsiteY145" fmla="*/ 1077432 h 1509906"/>
                  <a:gd name="connsiteX146" fmla="*/ 871149 w 1034979"/>
                  <a:gd name="connsiteY146" fmla="*/ 1079337 h 1509906"/>
                  <a:gd name="connsiteX147" fmla="*/ 899724 w 1034979"/>
                  <a:gd name="connsiteY147" fmla="*/ 1085052 h 1509906"/>
                  <a:gd name="connsiteX148" fmla="*/ 922584 w 1034979"/>
                  <a:gd name="connsiteY148" fmla="*/ 1088862 h 1509906"/>
                  <a:gd name="connsiteX149" fmla="*/ 951159 w 1034979"/>
                  <a:gd name="connsiteY149" fmla="*/ 1094577 h 1509906"/>
                  <a:gd name="connsiteX150" fmla="*/ 956874 w 1034979"/>
                  <a:gd name="connsiteY150" fmla="*/ 1094577 h 1509906"/>
                  <a:gd name="connsiteX151" fmla="*/ 1002594 w 1034979"/>
                  <a:gd name="connsiteY151" fmla="*/ 1092672 h 1509906"/>
                  <a:gd name="connsiteX152" fmla="*/ 1031169 w 1034979"/>
                  <a:gd name="connsiteY152" fmla="*/ 1085052 h 1509906"/>
                  <a:gd name="connsiteX153" fmla="*/ 1034979 w 1034979"/>
                  <a:gd name="connsiteY153" fmla="*/ 1079337 h 1509906"/>
                  <a:gd name="connsiteX154" fmla="*/ 1033074 w 1034979"/>
                  <a:gd name="connsiteY154" fmla="*/ 1060287 h 1509906"/>
                  <a:gd name="connsiteX155" fmla="*/ 1027359 w 1034979"/>
                  <a:gd name="connsiteY155" fmla="*/ 1056477 h 1509906"/>
                  <a:gd name="connsiteX156" fmla="*/ 1012119 w 1034979"/>
                  <a:gd name="connsiteY156" fmla="*/ 1054572 h 1509906"/>
                  <a:gd name="connsiteX157" fmla="*/ 1006404 w 1034979"/>
                  <a:gd name="connsiteY157" fmla="*/ 1052667 h 1509906"/>
                  <a:gd name="connsiteX158" fmla="*/ 998784 w 1034979"/>
                  <a:gd name="connsiteY158" fmla="*/ 1050762 h 1509906"/>
                  <a:gd name="connsiteX159" fmla="*/ 987354 w 1034979"/>
                  <a:gd name="connsiteY159" fmla="*/ 1043142 h 1509906"/>
                  <a:gd name="connsiteX160" fmla="*/ 975924 w 1034979"/>
                  <a:gd name="connsiteY160" fmla="*/ 1039332 h 1509906"/>
                  <a:gd name="connsiteX161" fmla="*/ 970209 w 1034979"/>
                  <a:gd name="connsiteY161" fmla="*/ 1037427 h 1509906"/>
                  <a:gd name="connsiteX162" fmla="*/ 962589 w 1034979"/>
                  <a:gd name="connsiteY162" fmla="*/ 1035522 h 1509906"/>
                  <a:gd name="connsiteX163" fmla="*/ 956874 w 1034979"/>
                  <a:gd name="connsiteY163" fmla="*/ 1033617 h 1509906"/>
                  <a:gd name="connsiteX164" fmla="*/ 935919 w 1034979"/>
                  <a:gd name="connsiteY164" fmla="*/ 1027902 h 1509906"/>
                  <a:gd name="connsiteX165" fmla="*/ 930204 w 1034979"/>
                  <a:gd name="connsiteY165" fmla="*/ 1025997 h 1509906"/>
                  <a:gd name="connsiteX166" fmla="*/ 825429 w 1034979"/>
                  <a:gd name="connsiteY166" fmla="*/ 1027902 h 1509906"/>
                  <a:gd name="connsiteX167" fmla="*/ 819714 w 1034979"/>
                  <a:gd name="connsiteY167" fmla="*/ 1029807 h 1509906"/>
                  <a:gd name="connsiteX168" fmla="*/ 730179 w 1034979"/>
                  <a:gd name="connsiteY168" fmla="*/ 1031712 h 1509906"/>
                  <a:gd name="connsiteX169" fmla="*/ 716844 w 1034979"/>
                  <a:gd name="connsiteY169" fmla="*/ 1035522 h 1509906"/>
                  <a:gd name="connsiteX170" fmla="*/ 695889 w 1034979"/>
                  <a:gd name="connsiteY170" fmla="*/ 1037427 h 1509906"/>
                  <a:gd name="connsiteX171" fmla="*/ 669219 w 1034979"/>
                  <a:gd name="connsiteY171" fmla="*/ 1039332 h 1509906"/>
                  <a:gd name="connsiteX172" fmla="*/ 669219 w 1034979"/>
                  <a:gd name="connsiteY172" fmla="*/ 1039332 h 1509906"/>
                  <a:gd name="connsiteX173" fmla="*/ 646359 w 1034979"/>
                  <a:gd name="connsiteY173" fmla="*/ 1043142 h 1509906"/>
                  <a:gd name="connsiteX174" fmla="*/ 642549 w 1034979"/>
                  <a:gd name="connsiteY174" fmla="*/ 1031712 h 1509906"/>
                  <a:gd name="connsiteX175" fmla="*/ 640644 w 1034979"/>
                  <a:gd name="connsiteY175" fmla="*/ 1025997 h 1509906"/>
                  <a:gd name="connsiteX176" fmla="*/ 642549 w 1034979"/>
                  <a:gd name="connsiteY176" fmla="*/ 1008852 h 1509906"/>
                  <a:gd name="connsiteX177" fmla="*/ 644454 w 1034979"/>
                  <a:gd name="connsiteY177" fmla="*/ 1003137 h 1509906"/>
                  <a:gd name="connsiteX178" fmla="*/ 661599 w 1034979"/>
                  <a:gd name="connsiteY178" fmla="*/ 993612 h 1509906"/>
                  <a:gd name="connsiteX179" fmla="*/ 673029 w 1034979"/>
                  <a:gd name="connsiteY179" fmla="*/ 985992 h 1509906"/>
                  <a:gd name="connsiteX180" fmla="*/ 674934 w 1034979"/>
                  <a:gd name="connsiteY180" fmla="*/ 980277 h 1509906"/>
                  <a:gd name="connsiteX181" fmla="*/ 680649 w 1034979"/>
                  <a:gd name="connsiteY181" fmla="*/ 978372 h 1509906"/>
                  <a:gd name="connsiteX182" fmla="*/ 686364 w 1034979"/>
                  <a:gd name="connsiteY182" fmla="*/ 974562 h 1509906"/>
                  <a:gd name="connsiteX183" fmla="*/ 695889 w 1034979"/>
                  <a:gd name="connsiteY183" fmla="*/ 965037 h 1509906"/>
                  <a:gd name="connsiteX184" fmla="*/ 705414 w 1034979"/>
                  <a:gd name="connsiteY184" fmla="*/ 953607 h 1509906"/>
                  <a:gd name="connsiteX185" fmla="*/ 716844 w 1034979"/>
                  <a:gd name="connsiteY185" fmla="*/ 945987 h 1509906"/>
                  <a:gd name="connsiteX186" fmla="*/ 732084 w 1034979"/>
                  <a:gd name="connsiteY186" fmla="*/ 932652 h 1509906"/>
                  <a:gd name="connsiteX187" fmla="*/ 741609 w 1034979"/>
                  <a:gd name="connsiteY187" fmla="*/ 921222 h 1509906"/>
                  <a:gd name="connsiteX188" fmla="*/ 753039 w 1034979"/>
                  <a:gd name="connsiteY188" fmla="*/ 911697 h 1509906"/>
                  <a:gd name="connsiteX189" fmla="*/ 758754 w 1034979"/>
                  <a:gd name="connsiteY189" fmla="*/ 900267 h 1509906"/>
                  <a:gd name="connsiteX190" fmla="*/ 760659 w 1034979"/>
                  <a:gd name="connsiteY190" fmla="*/ 894552 h 1509906"/>
                  <a:gd name="connsiteX191" fmla="*/ 766374 w 1034979"/>
                  <a:gd name="connsiteY191" fmla="*/ 883122 h 1509906"/>
                  <a:gd name="connsiteX192" fmla="*/ 764469 w 1034979"/>
                  <a:gd name="connsiteY192" fmla="*/ 867882 h 1509906"/>
                  <a:gd name="connsiteX193" fmla="*/ 758754 w 1034979"/>
                  <a:gd name="connsiteY193" fmla="*/ 865977 h 1509906"/>
                  <a:gd name="connsiteX194" fmla="*/ 737799 w 1034979"/>
                  <a:gd name="connsiteY194" fmla="*/ 867882 h 1509906"/>
                  <a:gd name="connsiteX195" fmla="*/ 732084 w 1034979"/>
                  <a:gd name="connsiteY195" fmla="*/ 871692 h 1509906"/>
                  <a:gd name="connsiteX196" fmla="*/ 720654 w 1034979"/>
                  <a:gd name="connsiteY196" fmla="*/ 875502 h 1509906"/>
                  <a:gd name="connsiteX197" fmla="*/ 716844 w 1034979"/>
                  <a:gd name="connsiteY197" fmla="*/ 881217 h 1509906"/>
                  <a:gd name="connsiteX198" fmla="*/ 711129 w 1034979"/>
                  <a:gd name="connsiteY198" fmla="*/ 883122 h 1509906"/>
                  <a:gd name="connsiteX199" fmla="*/ 705414 w 1034979"/>
                  <a:gd name="connsiteY199" fmla="*/ 886932 h 1509906"/>
                  <a:gd name="connsiteX200" fmla="*/ 699699 w 1034979"/>
                  <a:gd name="connsiteY200" fmla="*/ 892647 h 1509906"/>
                  <a:gd name="connsiteX201" fmla="*/ 692079 w 1034979"/>
                  <a:gd name="connsiteY201" fmla="*/ 896457 h 1509906"/>
                  <a:gd name="connsiteX202" fmla="*/ 650169 w 1034979"/>
                  <a:gd name="connsiteY202" fmla="*/ 925032 h 1509906"/>
                  <a:gd name="connsiteX203" fmla="*/ 636834 w 1034979"/>
                  <a:gd name="connsiteY203" fmla="*/ 936462 h 1509906"/>
                  <a:gd name="connsiteX204" fmla="*/ 627309 w 1034979"/>
                  <a:gd name="connsiteY204" fmla="*/ 953607 h 1509906"/>
                  <a:gd name="connsiteX205" fmla="*/ 602544 w 1034979"/>
                  <a:gd name="connsiteY205" fmla="*/ 959322 h 1509906"/>
                  <a:gd name="connsiteX206" fmla="*/ 589209 w 1034979"/>
                  <a:gd name="connsiteY206" fmla="*/ 963132 h 1509906"/>
                  <a:gd name="connsiteX207" fmla="*/ 573969 w 1034979"/>
                  <a:gd name="connsiteY207" fmla="*/ 961227 h 1509906"/>
                  <a:gd name="connsiteX208" fmla="*/ 562539 w 1034979"/>
                  <a:gd name="connsiteY208" fmla="*/ 957417 h 1509906"/>
                  <a:gd name="connsiteX209" fmla="*/ 551109 w 1034979"/>
                  <a:gd name="connsiteY209" fmla="*/ 953607 h 1509906"/>
                  <a:gd name="connsiteX210" fmla="*/ 539679 w 1034979"/>
                  <a:gd name="connsiteY210" fmla="*/ 949797 h 1509906"/>
                  <a:gd name="connsiteX211" fmla="*/ 533964 w 1034979"/>
                  <a:gd name="connsiteY211" fmla="*/ 947892 h 1509906"/>
                  <a:gd name="connsiteX212" fmla="*/ 528249 w 1034979"/>
                  <a:gd name="connsiteY212" fmla="*/ 944082 h 1509906"/>
                  <a:gd name="connsiteX213" fmla="*/ 516819 w 1034979"/>
                  <a:gd name="connsiteY213" fmla="*/ 938367 h 1509906"/>
                  <a:gd name="connsiteX214" fmla="*/ 509199 w 1034979"/>
                  <a:gd name="connsiteY214" fmla="*/ 926937 h 1509906"/>
                  <a:gd name="connsiteX215" fmla="*/ 505389 w 1034979"/>
                  <a:gd name="connsiteY215" fmla="*/ 905982 h 1509906"/>
                  <a:gd name="connsiteX216" fmla="*/ 507294 w 1034979"/>
                  <a:gd name="connsiteY216" fmla="*/ 841212 h 1509906"/>
                  <a:gd name="connsiteX217" fmla="*/ 513009 w 1034979"/>
                  <a:gd name="connsiteY217" fmla="*/ 798220 h 1509906"/>
                  <a:gd name="connsiteX218" fmla="*/ 503484 w 1034979"/>
                  <a:gd name="connsiteY218" fmla="*/ 351627 h 1509906"/>
                  <a:gd name="connsiteX219" fmla="*/ 499674 w 1034979"/>
                  <a:gd name="connsiteY219" fmla="*/ 60162 h 1509906"/>
                  <a:gd name="connsiteX220" fmla="*/ 490149 w 1034979"/>
                  <a:gd name="connsiteY220" fmla="*/ 33492 h 1509906"/>
                  <a:gd name="connsiteX221" fmla="*/ 488244 w 1034979"/>
                  <a:gd name="connsiteY221" fmla="*/ 27777 h 1509906"/>
                  <a:gd name="connsiteX222" fmla="*/ 484434 w 1034979"/>
                  <a:gd name="connsiteY222" fmla="*/ 22062 h 1509906"/>
                  <a:gd name="connsiteX223" fmla="*/ 478719 w 1034979"/>
                  <a:gd name="connsiteY223" fmla="*/ 10632 h 1509906"/>
                  <a:gd name="connsiteX224" fmla="*/ 473004 w 1034979"/>
                  <a:gd name="connsiteY224" fmla="*/ 6822 h 1509906"/>
                  <a:gd name="connsiteX225" fmla="*/ 469194 w 1034979"/>
                  <a:gd name="connsiteY225" fmla="*/ 1107 h 1509906"/>
                  <a:gd name="connsiteX226" fmla="*/ 429189 w 1034979"/>
                  <a:gd name="connsiteY226" fmla="*/ 4917 h 1509906"/>
                  <a:gd name="connsiteX227" fmla="*/ 421569 w 1034979"/>
                  <a:gd name="connsiteY227" fmla="*/ 16347 h 1509906"/>
                  <a:gd name="connsiteX228" fmla="*/ 417759 w 1034979"/>
                  <a:gd name="connsiteY228" fmla="*/ 22062 h 1509906"/>
                  <a:gd name="connsiteX229" fmla="*/ 419664 w 1034979"/>
                  <a:gd name="connsiteY229" fmla="*/ 54447 h 1509906"/>
                  <a:gd name="connsiteX230" fmla="*/ 423474 w 1034979"/>
                  <a:gd name="connsiteY230" fmla="*/ 65877 h 1509906"/>
                  <a:gd name="connsiteX231" fmla="*/ 425379 w 1034979"/>
                  <a:gd name="connsiteY231" fmla="*/ 71592 h 1509906"/>
                  <a:gd name="connsiteX232" fmla="*/ 425379 w 1034979"/>
                  <a:gd name="connsiteY232" fmla="*/ 77307 h 1509906"/>
                  <a:gd name="connsiteX233" fmla="*/ 429189 w 1034979"/>
                  <a:gd name="connsiteY233" fmla="*/ 231612 h 1509906"/>
                  <a:gd name="connsiteX234" fmla="*/ 440619 w 1034979"/>
                  <a:gd name="connsiteY234" fmla="*/ 414492 h 1509906"/>
                  <a:gd name="connsiteX235" fmla="*/ 425379 w 1034979"/>
                  <a:gd name="connsiteY235" fmla="*/ 711672 h 1509906"/>
                  <a:gd name="connsiteX236" fmla="*/ 425173 w 1034979"/>
                  <a:gd name="connsiteY236" fmla="*/ 765165 h 1509906"/>
                  <a:gd name="connsiteX237" fmla="*/ 421363 w 1034979"/>
                  <a:gd name="connsiteY237" fmla="*/ 844096 h 1509906"/>
                  <a:gd name="connsiteX238" fmla="*/ 417759 w 1034979"/>
                  <a:gd name="connsiteY238" fmla="*/ 877407 h 1509906"/>
                  <a:gd name="connsiteX239" fmla="*/ 425379 w 1034979"/>
                  <a:gd name="connsiteY239" fmla="*/ 894552 h 1509906"/>
                  <a:gd name="connsiteX240" fmla="*/ 423474 w 1034979"/>
                  <a:gd name="connsiteY240" fmla="*/ 921222 h 1509906"/>
                  <a:gd name="connsiteX241" fmla="*/ 417759 w 1034979"/>
                  <a:gd name="connsiteY241" fmla="*/ 923127 h 1509906"/>
                  <a:gd name="connsiteX242" fmla="*/ 412044 w 1034979"/>
                  <a:gd name="connsiteY242" fmla="*/ 926937 h 1509906"/>
                  <a:gd name="connsiteX243" fmla="*/ 421569 w 1034979"/>
                  <a:gd name="connsiteY243"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16769 w 1034979"/>
                  <a:gd name="connsiteY22" fmla="*/ 896457 h 1509906"/>
                  <a:gd name="connsiteX23" fmla="*/ 111054 w 1034979"/>
                  <a:gd name="connsiteY23" fmla="*/ 890742 h 1509906"/>
                  <a:gd name="connsiteX24" fmla="*/ 84384 w 1034979"/>
                  <a:gd name="connsiteY24" fmla="*/ 865977 h 1509906"/>
                  <a:gd name="connsiteX25" fmla="*/ 78669 w 1034979"/>
                  <a:gd name="connsiteY25" fmla="*/ 864072 h 1509906"/>
                  <a:gd name="connsiteX26" fmla="*/ 59619 w 1034979"/>
                  <a:gd name="connsiteY26" fmla="*/ 867882 h 1509906"/>
                  <a:gd name="connsiteX27" fmla="*/ 53904 w 1034979"/>
                  <a:gd name="connsiteY27" fmla="*/ 871692 h 1509906"/>
                  <a:gd name="connsiteX28" fmla="*/ 50094 w 1034979"/>
                  <a:gd name="connsiteY28" fmla="*/ 877407 h 1509906"/>
                  <a:gd name="connsiteX29" fmla="*/ 46284 w 1034979"/>
                  <a:gd name="connsiteY29" fmla="*/ 888837 h 1509906"/>
                  <a:gd name="connsiteX30" fmla="*/ 50094 w 1034979"/>
                  <a:gd name="connsiteY30" fmla="*/ 926937 h 1509906"/>
                  <a:gd name="connsiteX31" fmla="*/ 53904 w 1034979"/>
                  <a:gd name="connsiteY31" fmla="*/ 932652 h 1509906"/>
                  <a:gd name="connsiteX32" fmla="*/ 59619 w 1034979"/>
                  <a:gd name="connsiteY32" fmla="*/ 936462 h 1509906"/>
                  <a:gd name="connsiteX33" fmla="*/ 63429 w 1034979"/>
                  <a:gd name="connsiteY33" fmla="*/ 942177 h 1509906"/>
                  <a:gd name="connsiteX34" fmla="*/ 80574 w 1034979"/>
                  <a:gd name="connsiteY34" fmla="*/ 951702 h 1509906"/>
                  <a:gd name="connsiteX35" fmla="*/ 103434 w 1034979"/>
                  <a:gd name="connsiteY35" fmla="*/ 953607 h 1509906"/>
                  <a:gd name="connsiteX36" fmla="*/ 124389 w 1034979"/>
                  <a:gd name="connsiteY36" fmla="*/ 959322 h 1509906"/>
                  <a:gd name="connsiteX37" fmla="*/ 130104 w 1034979"/>
                  <a:gd name="connsiteY37" fmla="*/ 961227 h 1509906"/>
                  <a:gd name="connsiteX38" fmla="*/ 135819 w 1034979"/>
                  <a:gd name="connsiteY38" fmla="*/ 966942 h 1509906"/>
                  <a:gd name="connsiteX39" fmla="*/ 143439 w 1034979"/>
                  <a:gd name="connsiteY39" fmla="*/ 968847 h 1509906"/>
                  <a:gd name="connsiteX40" fmla="*/ 166299 w 1034979"/>
                  <a:gd name="connsiteY40" fmla="*/ 972657 h 1509906"/>
                  <a:gd name="connsiteX41" fmla="*/ 191064 w 1034979"/>
                  <a:gd name="connsiteY41" fmla="*/ 978372 h 1509906"/>
                  <a:gd name="connsiteX42" fmla="*/ 208209 w 1034979"/>
                  <a:gd name="connsiteY42" fmla="*/ 984087 h 1509906"/>
                  <a:gd name="connsiteX43" fmla="*/ 213924 w 1034979"/>
                  <a:gd name="connsiteY43" fmla="*/ 985992 h 1509906"/>
                  <a:gd name="connsiteX44" fmla="*/ 229164 w 1034979"/>
                  <a:gd name="connsiteY44" fmla="*/ 989802 h 1509906"/>
                  <a:gd name="connsiteX45" fmla="*/ 248214 w 1034979"/>
                  <a:gd name="connsiteY45" fmla="*/ 995517 h 1509906"/>
                  <a:gd name="connsiteX46" fmla="*/ 253929 w 1034979"/>
                  <a:gd name="connsiteY46" fmla="*/ 999327 h 1509906"/>
                  <a:gd name="connsiteX47" fmla="*/ 267264 w 1034979"/>
                  <a:gd name="connsiteY47" fmla="*/ 1014567 h 1509906"/>
                  <a:gd name="connsiteX48" fmla="*/ 272979 w 1034979"/>
                  <a:gd name="connsiteY48" fmla="*/ 1033617 h 1509906"/>
                  <a:gd name="connsiteX49" fmla="*/ 274884 w 1034979"/>
                  <a:gd name="connsiteY49" fmla="*/ 1039332 h 1509906"/>
                  <a:gd name="connsiteX50" fmla="*/ 276789 w 1034979"/>
                  <a:gd name="connsiteY50" fmla="*/ 1045047 h 1509906"/>
                  <a:gd name="connsiteX51" fmla="*/ 278694 w 1034979"/>
                  <a:gd name="connsiteY51" fmla="*/ 1069812 h 1509906"/>
                  <a:gd name="connsiteX52" fmla="*/ 280599 w 1034979"/>
                  <a:gd name="connsiteY52" fmla="*/ 1075527 h 1509906"/>
                  <a:gd name="connsiteX53" fmla="*/ 278694 w 1034979"/>
                  <a:gd name="connsiteY53" fmla="*/ 1094577 h 1509906"/>
                  <a:gd name="connsiteX54" fmla="*/ 276789 w 1034979"/>
                  <a:gd name="connsiteY54" fmla="*/ 1104102 h 1509906"/>
                  <a:gd name="connsiteX55" fmla="*/ 263454 w 1034979"/>
                  <a:gd name="connsiteY55" fmla="*/ 1117437 h 1509906"/>
                  <a:gd name="connsiteX56" fmla="*/ 252024 w 1034979"/>
                  <a:gd name="connsiteY56" fmla="*/ 1125057 h 1509906"/>
                  <a:gd name="connsiteX57" fmla="*/ 240594 w 1034979"/>
                  <a:gd name="connsiteY57" fmla="*/ 1128867 h 1509906"/>
                  <a:gd name="connsiteX58" fmla="*/ 126294 w 1034979"/>
                  <a:gd name="connsiteY58" fmla="*/ 1128867 h 1509906"/>
                  <a:gd name="connsiteX59" fmla="*/ 120579 w 1034979"/>
                  <a:gd name="connsiteY59" fmla="*/ 1130772 h 1509906"/>
                  <a:gd name="connsiteX60" fmla="*/ 105339 w 1034979"/>
                  <a:gd name="connsiteY60" fmla="*/ 1132677 h 1509906"/>
                  <a:gd name="connsiteX61" fmla="*/ 88194 w 1034979"/>
                  <a:gd name="connsiteY61" fmla="*/ 1138392 h 1509906"/>
                  <a:gd name="connsiteX62" fmla="*/ 82479 w 1034979"/>
                  <a:gd name="connsiteY62" fmla="*/ 1140297 h 1509906"/>
                  <a:gd name="connsiteX63" fmla="*/ 76764 w 1034979"/>
                  <a:gd name="connsiteY63" fmla="*/ 1144107 h 1509906"/>
                  <a:gd name="connsiteX64" fmla="*/ 65334 w 1034979"/>
                  <a:gd name="connsiteY64" fmla="*/ 1146012 h 1509906"/>
                  <a:gd name="connsiteX65" fmla="*/ 27234 w 1034979"/>
                  <a:gd name="connsiteY65" fmla="*/ 1147917 h 1509906"/>
                  <a:gd name="connsiteX66" fmla="*/ 15804 w 1034979"/>
                  <a:gd name="connsiteY66" fmla="*/ 1153632 h 1509906"/>
                  <a:gd name="connsiteX67" fmla="*/ 6279 w 1034979"/>
                  <a:gd name="connsiteY67" fmla="*/ 1163157 h 1509906"/>
                  <a:gd name="connsiteX68" fmla="*/ 4374 w 1034979"/>
                  <a:gd name="connsiteY68" fmla="*/ 1168872 h 1509906"/>
                  <a:gd name="connsiteX69" fmla="*/ 564 w 1034979"/>
                  <a:gd name="connsiteY69" fmla="*/ 1174587 h 1509906"/>
                  <a:gd name="connsiteX70" fmla="*/ 6279 w 1034979"/>
                  <a:gd name="connsiteY70" fmla="*/ 1206972 h 1509906"/>
                  <a:gd name="connsiteX71" fmla="*/ 11994 w 1034979"/>
                  <a:gd name="connsiteY71" fmla="*/ 1210782 h 1509906"/>
                  <a:gd name="connsiteX72" fmla="*/ 17709 w 1034979"/>
                  <a:gd name="connsiteY72" fmla="*/ 1212687 h 1509906"/>
                  <a:gd name="connsiteX73" fmla="*/ 145344 w 1034979"/>
                  <a:gd name="connsiteY73" fmla="*/ 1210782 h 1509906"/>
                  <a:gd name="connsiteX74" fmla="*/ 152964 w 1034979"/>
                  <a:gd name="connsiteY74" fmla="*/ 1208877 h 1509906"/>
                  <a:gd name="connsiteX75" fmla="*/ 303459 w 1034979"/>
                  <a:gd name="connsiteY75" fmla="*/ 1203162 h 1509906"/>
                  <a:gd name="connsiteX76" fmla="*/ 318699 w 1034979"/>
                  <a:gd name="connsiteY76" fmla="*/ 1210782 h 1509906"/>
                  <a:gd name="connsiteX77" fmla="*/ 330129 w 1034979"/>
                  <a:gd name="connsiteY77" fmla="*/ 1216497 h 1509906"/>
                  <a:gd name="connsiteX78" fmla="*/ 333939 w 1034979"/>
                  <a:gd name="connsiteY78" fmla="*/ 1222212 h 1509906"/>
                  <a:gd name="connsiteX79" fmla="*/ 339654 w 1034979"/>
                  <a:gd name="connsiteY79" fmla="*/ 1224117 h 1509906"/>
                  <a:gd name="connsiteX80" fmla="*/ 351084 w 1034979"/>
                  <a:gd name="connsiteY80" fmla="*/ 1231737 h 1509906"/>
                  <a:gd name="connsiteX81" fmla="*/ 356799 w 1034979"/>
                  <a:gd name="connsiteY81" fmla="*/ 1235547 h 1509906"/>
                  <a:gd name="connsiteX82" fmla="*/ 360609 w 1034979"/>
                  <a:gd name="connsiteY82" fmla="*/ 1241262 h 1509906"/>
                  <a:gd name="connsiteX83" fmla="*/ 366324 w 1034979"/>
                  <a:gd name="connsiteY83" fmla="*/ 1252692 h 1509906"/>
                  <a:gd name="connsiteX84" fmla="*/ 362514 w 1034979"/>
                  <a:gd name="connsiteY84" fmla="*/ 1279362 h 1509906"/>
                  <a:gd name="connsiteX85" fmla="*/ 358704 w 1034979"/>
                  <a:gd name="connsiteY85" fmla="*/ 1285077 h 1509906"/>
                  <a:gd name="connsiteX86" fmla="*/ 356799 w 1034979"/>
                  <a:gd name="connsiteY86" fmla="*/ 1290792 h 1509906"/>
                  <a:gd name="connsiteX87" fmla="*/ 352989 w 1034979"/>
                  <a:gd name="connsiteY87" fmla="*/ 1296507 h 1509906"/>
                  <a:gd name="connsiteX88" fmla="*/ 351084 w 1034979"/>
                  <a:gd name="connsiteY88" fmla="*/ 1302222 h 1509906"/>
                  <a:gd name="connsiteX89" fmla="*/ 347274 w 1034979"/>
                  <a:gd name="connsiteY89" fmla="*/ 1307937 h 1509906"/>
                  <a:gd name="connsiteX90" fmla="*/ 330129 w 1034979"/>
                  <a:gd name="connsiteY90" fmla="*/ 1374612 h 1509906"/>
                  <a:gd name="connsiteX91" fmla="*/ 328224 w 1034979"/>
                  <a:gd name="connsiteY91" fmla="*/ 1426047 h 1509906"/>
                  <a:gd name="connsiteX92" fmla="*/ 330129 w 1034979"/>
                  <a:gd name="connsiteY92" fmla="*/ 1450812 h 1509906"/>
                  <a:gd name="connsiteX93" fmla="*/ 332034 w 1034979"/>
                  <a:gd name="connsiteY93" fmla="*/ 1456527 h 1509906"/>
                  <a:gd name="connsiteX94" fmla="*/ 335844 w 1034979"/>
                  <a:gd name="connsiteY94" fmla="*/ 1460337 h 1509906"/>
                  <a:gd name="connsiteX95" fmla="*/ 364419 w 1034979"/>
                  <a:gd name="connsiteY95" fmla="*/ 1506057 h 1509906"/>
                  <a:gd name="connsiteX96" fmla="*/ 387279 w 1034979"/>
                  <a:gd name="connsiteY96" fmla="*/ 1507962 h 1509906"/>
                  <a:gd name="connsiteX97" fmla="*/ 392994 w 1034979"/>
                  <a:gd name="connsiteY97" fmla="*/ 1502247 h 1509906"/>
                  <a:gd name="connsiteX98" fmla="*/ 394899 w 1034979"/>
                  <a:gd name="connsiteY98" fmla="*/ 1490817 h 1509906"/>
                  <a:gd name="connsiteX99" fmla="*/ 396804 w 1034979"/>
                  <a:gd name="connsiteY99" fmla="*/ 1485102 h 1509906"/>
                  <a:gd name="connsiteX100" fmla="*/ 398709 w 1034979"/>
                  <a:gd name="connsiteY100" fmla="*/ 1467957 h 1509906"/>
                  <a:gd name="connsiteX101" fmla="*/ 400614 w 1034979"/>
                  <a:gd name="connsiteY101" fmla="*/ 1454622 h 1509906"/>
                  <a:gd name="connsiteX102" fmla="*/ 404424 w 1034979"/>
                  <a:gd name="connsiteY102" fmla="*/ 1397472 h 1509906"/>
                  <a:gd name="connsiteX103" fmla="*/ 410139 w 1034979"/>
                  <a:gd name="connsiteY103" fmla="*/ 1386042 h 1509906"/>
                  <a:gd name="connsiteX104" fmla="*/ 413949 w 1034979"/>
                  <a:gd name="connsiteY104" fmla="*/ 1372707 h 1509906"/>
                  <a:gd name="connsiteX105" fmla="*/ 415854 w 1034979"/>
                  <a:gd name="connsiteY105" fmla="*/ 1366992 h 1509906"/>
                  <a:gd name="connsiteX106" fmla="*/ 417759 w 1034979"/>
                  <a:gd name="connsiteY106" fmla="*/ 1353657 h 1509906"/>
                  <a:gd name="connsiteX107" fmla="*/ 421569 w 1034979"/>
                  <a:gd name="connsiteY107" fmla="*/ 1342227 h 1509906"/>
                  <a:gd name="connsiteX108" fmla="*/ 427284 w 1034979"/>
                  <a:gd name="connsiteY108" fmla="*/ 1328892 h 1509906"/>
                  <a:gd name="connsiteX109" fmla="*/ 436809 w 1034979"/>
                  <a:gd name="connsiteY109" fmla="*/ 1317462 h 1509906"/>
                  <a:gd name="connsiteX110" fmla="*/ 450144 w 1034979"/>
                  <a:gd name="connsiteY110" fmla="*/ 1302222 h 1509906"/>
                  <a:gd name="connsiteX111" fmla="*/ 457764 w 1034979"/>
                  <a:gd name="connsiteY111" fmla="*/ 1290792 h 1509906"/>
                  <a:gd name="connsiteX112" fmla="*/ 461574 w 1034979"/>
                  <a:gd name="connsiteY112" fmla="*/ 1279362 h 1509906"/>
                  <a:gd name="connsiteX113" fmla="*/ 465384 w 1034979"/>
                  <a:gd name="connsiteY113" fmla="*/ 1264122 h 1509906"/>
                  <a:gd name="connsiteX114" fmla="*/ 467289 w 1034979"/>
                  <a:gd name="connsiteY114" fmla="*/ 1258407 h 1509906"/>
                  <a:gd name="connsiteX115" fmla="*/ 507294 w 1034979"/>
                  <a:gd name="connsiteY115" fmla="*/ 1252692 h 1509906"/>
                  <a:gd name="connsiteX116" fmla="*/ 535869 w 1034979"/>
                  <a:gd name="connsiteY116" fmla="*/ 1243167 h 1509906"/>
                  <a:gd name="connsiteX117" fmla="*/ 541584 w 1034979"/>
                  <a:gd name="connsiteY117" fmla="*/ 1241262 h 1509906"/>
                  <a:gd name="connsiteX118" fmla="*/ 547299 w 1034979"/>
                  <a:gd name="connsiteY118" fmla="*/ 1239357 h 1509906"/>
                  <a:gd name="connsiteX119" fmla="*/ 554919 w 1034979"/>
                  <a:gd name="connsiteY119" fmla="*/ 1237452 h 1509906"/>
                  <a:gd name="connsiteX120" fmla="*/ 573969 w 1034979"/>
                  <a:gd name="connsiteY120" fmla="*/ 1229832 h 1509906"/>
                  <a:gd name="connsiteX121" fmla="*/ 585399 w 1034979"/>
                  <a:gd name="connsiteY121" fmla="*/ 1226022 h 1509906"/>
                  <a:gd name="connsiteX122" fmla="*/ 720654 w 1034979"/>
                  <a:gd name="connsiteY122" fmla="*/ 1309842 h 1509906"/>
                  <a:gd name="connsiteX123" fmla="*/ 733989 w 1034979"/>
                  <a:gd name="connsiteY123" fmla="*/ 1319367 h 1509906"/>
                  <a:gd name="connsiteX124" fmla="*/ 743514 w 1034979"/>
                  <a:gd name="connsiteY124" fmla="*/ 1321272 h 1509906"/>
                  <a:gd name="connsiteX125" fmla="*/ 749229 w 1034979"/>
                  <a:gd name="connsiteY125" fmla="*/ 1323177 h 1509906"/>
                  <a:gd name="connsiteX126" fmla="*/ 762564 w 1034979"/>
                  <a:gd name="connsiteY126" fmla="*/ 1328892 h 1509906"/>
                  <a:gd name="connsiteX127" fmla="*/ 777804 w 1034979"/>
                  <a:gd name="connsiteY127" fmla="*/ 1326987 h 1509906"/>
                  <a:gd name="connsiteX128" fmla="*/ 789234 w 1034979"/>
                  <a:gd name="connsiteY128" fmla="*/ 1321272 h 1509906"/>
                  <a:gd name="connsiteX129" fmla="*/ 794949 w 1034979"/>
                  <a:gd name="connsiteY129" fmla="*/ 1319367 h 1509906"/>
                  <a:gd name="connsiteX130" fmla="*/ 802569 w 1034979"/>
                  <a:gd name="connsiteY130" fmla="*/ 1302222 h 1509906"/>
                  <a:gd name="connsiteX131" fmla="*/ 800664 w 1034979"/>
                  <a:gd name="connsiteY131" fmla="*/ 1277457 h 1509906"/>
                  <a:gd name="connsiteX132" fmla="*/ 798759 w 1034979"/>
                  <a:gd name="connsiteY132" fmla="*/ 1271742 h 1509906"/>
                  <a:gd name="connsiteX133" fmla="*/ 796854 w 1034979"/>
                  <a:gd name="connsiteY133" fmla="*/ 1264122 h 1509906"/>
                  <a:gd name="connsiteX134" fmla="*/ 783519 w 1034979"/>
                  <a:gd name="connsiteY134" fmla="*/ 1246977 h 1509906"/>
                  <a:gd name="connsiteX135" fmla="*/ 773994 w 1034979"/>
                  <a:gd name="connsiteY135" fmla="*/ 1241262 h 1509906"/>
                  <a:gd name="connsiteX136" fmla="*/ 648264 w 1034979"/>
                  <a:gd name="connsiteY136" fmla="*/ 1149822 h 1509906"/>
                  <a:gd name="connsiteX137" fmla="*/ 644454 w 1034979"/>
                  <a:gd name="connsiteY137" fmla="*/ 1132677 h 1509906"/>
                  <a:gd name="connsiteX138" fmla="*/ 646359 w 1034979"/>
                  <a:gd name="connsiteY138" fmla="*/ 1125057 h 1509906"/>
                  <a:gd name="connsiteX139" fmla="*/ 650169 w 1034979"/>
                  <a:gd name="connsiteY139" fmla="*/ 1107912 h 1509906"/>
                  <a:gd name="connsiteX140" fmla="*/ 653979 w 1034979"/>
                  <a:gd name="connsiteY140" fmla="*/ 1102197 h 1509906"/>
                  <a:gd name="connsiteX141" fmla="*/ 655884 w 1034979"/>
                  <a:gd name="connsiteY141" fmla="*/ 1096482 h 1509906"/>
                  <a:gd name="connsiteX142" fmla="*/ 661599 w 1034979"/>
                  <a:gd name="connsiteY142" fmla="*/ 1094577 h 1509906"/>
                  <a:gd name="connsiteX143" fmla="*/ 671124 w 1034979"/>
                  <a:gd name="connsiteY143" fmla="*/ 1083147 h 1509906"/>
                  <a:gd name="connsiteX144" fmla="*/ 724464 w 1034979"/>
                  <a:gd name="connsiteY144" fmla="*/ 1075527 h 1509906"/>
                  <a:gd name="connsiteX145" fmla="*/ 842574 w 1034979"/>
                  <a:gd name="connsiteY145" fmla="*/ 1077432 h 1509906"/>
                  <a:gd name="connsiteX146" fmla="*/ 871149 w 1034979"/>
                  <a:gd name="connsiteY146" fmla="*/ 1079337 h 1509906"/>
                  <a:gd name="connsiteX147" fmla="*/ 899724 w 1034979"/>
                  <a:gd name="connsiteY147" fmla="*/ 1085052 h 1509906"/>
                  <a:gd name="connsiteX148" fmla="*/ 922584 w 1034979"/>
                  <a:gd name="connsiteY148" fmla="*/ 1088862 h 1509906"/>
                  <a:gd name="connsiteX149" fmla="*/ 951159 w 1034979"/>
                  <a:gd name="connsiteY149" fmla="*/ 1094577 h 1509906"/>
                  <a:gd name="connsiteX150" fmla="*/ 956874 w 1034979"/>
                  <a:gd name="connsiteY150" fmla="*/ 1094577 h 1509906"/>
                  <a:gd name="connsiteX151" fmla="*/ 1002594 w 1034979"/>
                  <a:gd name="connsiteY151" fmla="*/ 1092672 h 1509906"/>
                  <a:gd name="connsiteX152" fmla="*/ 1031169 w 1034979"/>
                  <a:gd name="connsiteY152" fmla="*/ 1085052 h 1509906"/>
                  <a:gd name="connsiteX153" fmla="*/ 1034979 w 1034979"/>
                  <a:gd name="connsiteY153" fmla="*/ 1079337 h 1509906"/>
                  <a:gd name="connsiteX154" fmla="*/ 1033074 w 1034979"/>
                  <a:gd name="connsiteY154" fmla="*/ 1060287 h 1509906"/>
                  <a:gd name="connsiteX155" fmla="*/ 1027359 w 1034979"/>
                  <a:gd name="connsiteY155" fmla="*/ 1056477 h 1509906"/>
                  <a:gd name="connsiteX156" fmla="*/ 1012119 w 1034979"/>
                  <a:gd name="connsiteY156" fmla="*/ 1054572 h 1509906"/>
                  <a:gd name="connsiteX157" fmla="*/ 1006404 w 1034979"/>
                  <a:gd name="connsiteY157" fmla="*/ 1052667 h 1509906"/>
                  <a:gd name="connsiteX158" fmla="*/ 998784 w 1034979"/>
                  <a:gd name="connsiteY158" fmla="*/ 1050762 h 1509906"/>
                  <a:gd name="connsiteX159" fmla="*/ 987354 w 1034979"/>
                  <a:gd name="connsiteY159" fmla="*/ 1043142 h 1509906"/>
                  <a:gd name="connsiteX160" fmla="*/ 975924 w 1034979"/>
                  <a:gd name="connsiteY160" fmla="*/ 1039332 h 1509906"/>
                  <a:gd name="connsiteX161" fmla="*/ 970209 w 1034979"/>
                  <a:gd name="connsiteY161" fmla="*/ 1037427 h 1509906"/>
                  <a:gd name="connsiteX162" fmla="*/ 962589 w 1034979"/>
                  <a:gd name="connsiteY162" fmla="*/ 1035522 h 1509906"/>
                  <a:gd name="connsiteX163" fmla="*/ 956874 w 1034979"/>
                  <a:gd name="connsiteY163" fmla="*/ 1033617 h 1509906"/>
                  <a:gd name="connsiteX164" fmla="*/ 935919 w 1034979"/>
                  <a:gd name="connsiteY164" fmla="*/ 1027902 h 1509906"/>
                  <a:gd name="connsiteX165" fmla="*/ 930204 w 1034979"/>
                  <a:gd name="connsiteY165" fmla="*/ 1025997 h 1509906"/>
                  <a:gd name="connsiteX166" fmla="*/ 825429 w 1034979"/>
                  <a:gd name="connsiteY166" fmla="*/ 1027902 h 1509906"/>
                  <a:gd name="connsiteX167" fmla="*/ 819714 w 1034979"/>
                  <a:gd name="connsiteY167" fmla="*/ 1029807 h 1509906"/>
                  <a:gd name="connsiteX168" fmla="*/ 730179 w 1034979"/>
                  <a:gd name="connsiteY168" fmla="*/ 1031712 h 1509906"/>
                  <a:gd name="connsiteX169" fmla="*/ 716844 w 1034979"/>
                  <a:gd name="connsiteY169" fmla="*/ 1035522 h 1509906"/>
                  <a:gd name="connsiteX170" fmla="*/ 695889 w 1034979"/>
                  <a:gd name="connsiteY170" fmla="*/ 1037427 h 1509906"/>
                  <a:gd name="connsiteX171" fmla="*/ 669219 w 1034979"/>
                  <a:gd name="connsiteY171" fmla="*/ 1039332 h 1509906"/>
                  <a:gd name="connsiteX172" fmla="*/ 669219 w 1034979"/>
                  <a:gd name="connsiteY172" fmla="*/ 1039332 h 1509906"/>
                  <a:gd name="connsiteX173" fmla="*/ 646359 w 1034979"/>
                  <a:gd name="connsiteY173" fmla="*/ 1043142 h 1509906"/>
                  <a:gd name="connsiteX174" fmla="*/ 642549 w 1034979"/>
                  <a:gd name="connsiteY174" fmla="*/ 1031712 h 1509906"/>
                  <a:gd name="connsiteX175" fmla="*/ 640644 w 1034979"/>
                  <a:gd name="connsiteY175" fmla="*/ 1025997 h 1509906"/>
                  <a:gd name="connsiteX176" fmla="*/ 642549 w 1034979"/>
                  <a:gd name="connsiteY176" fmla="*/ 1008852 h 1509906"/>
                  <a:gd name="connsiteX177" fmla="*/ 644454 w 1034979"/>
                  <a:gd name="connsiteY177" fmla="*/ 1003137 h 1509906"/>
                  <a:gd name="connsiteX178" fmla="*/ 661599 w 1034979"/>
                  <a:gd name="connsiteY178" fmla="*/ 993612 h 1509906"/>
                  <a:gd name="connsiteX179" fmla="*/ 673029 w 1034979"/>
                  <a:gd name="connsiteY179" fmla="*/ 985992 h 1509906"/>
                  <a:gd name="connsiteX180" fmla="*/ 674934 w 1034979"/>
                  <a:gd name="connsiteY180" fmla="*/ 980277 h 1509906"/>
                  <a:gd name="connsiteX181" fmla="*/ 680649 w 1034979"/>
                  <a:gd name="connsiteY181" fmla="*/ 978372 h 1509906"/>
                  <a:gd name="connsiteX182" fmla="*/ 686364 w 1034979"/>
                  <a:gd name="connsiteY182" fmla="*/ 974562 h 1509906"/>
                  <a:gd name="connsiteX183" fmla="*/ 695889 w 1034979"/>
                  <a:gd name="connsiteY183" fmla="*/ 965037 h 1509906"/>
                  <a:gd name="connsiteX184" fmla="*/ 705414 w 1034979"/>
                  <a:gd name="connsiteY184" fmla="*/ 953607 h 1509906"/>
                  <a:gd name="connsiteX185" fmla="*/ 716844 w 1034979"/>
                  <a:gd name="connsiteY185" fmla="*/ 945987 h 1509906"/>
                  <a:gd name="connsiteX186" fmla="*/ 732084 w 1034979"/>
                  <a:gd name="connsiteY186" fmla="*/ 932652 h 1509906"/>
                  <a:gd name="connsiteX187" fmla="*/ 741609 w 1034979"/>
                  <a:gd name="connsiteY187" fmla="*/ 921222 h 1509906"/>
                  <a:gd name="connsiteX188" fmla="*/ 753039 w 1034979"/>
                  <a:gd name="connsiteY188" fmla="*/ 911697 h 1509906"/>
                  <a:gd name="connsiteX189" fmla="*/ 758754 w 1034979"/>
                  <a:gd name="connsiteY189" fmla="*/ 900267 h 1509906"/>
                  <a:gd name="connsiteX190" fmla="*/ 760659 w 1034979"/>
                  <a:gd name="connsiteY190" fmla="*/ 894552 h 1509906"/>
                  <a:gd name="connsiteX191" fmla="*/ 766374 w 1034979"/>
                  <a:gd name="connsiteY191" fmla="*/ 883122 h 1509906"/>
                  <a:gd name="connsiteX192" fmla="*/ 764469 w 1034979"/>
                  <a:gd name="connsiteY192" fmla="*/ 867882 h 1509906"/>
                  <a:gd name="connsiteX193" fmla="*/ 758754 w 1034979"/>
                  <a:gd name="connsiteY193" fmla="*/ 865977 h 1509906"/>
                  <a:gd name="connsiteX194" fmla="*/ 737799 w 1034979"/>
                  <a:gd name="connsiteY194" fmla="*/ 867882 h 1509906"/>
                  <a:gd name="connsiteX195" fmla="*/ 732084 w 1034979"/>
                  <a:gd name="connsiteY195" fmla="*/ 871692 h 1509906"/>
                  <a:gd name="connsiteX196" fmla="*/ 720654 w 1034979"/>
                  <a:gd name="connsiteY196" fmla="*/ 875502 h 1509906"/>
                  <a:gd name="connsiteX197" fmla="*/ 716844 w 1034979"/>
                  <a:gd name="connsiteY197" fmla="*/ 881217 h 1509906"/>
                  <a:gd name="connsiteX198" fmla="*/ 711129 w 1034979"/>
                  <a:gd name="connsiteY198" fmla="*/ 883122 h 1509906"/>
                  <a:gd name="connsiteX199" fmla="*/ 705414 w 1034979"/>
                  <a:gd name="connsiteY199" fmla="*/ 886932 h 1509906"/>
                  <a:gd name="connsiteX200" fmla="*/ 699699 w 1034979"/>
                  <a:gd name="connsiteY200" fmla="*/ 892647 h 1509906"/>
                  <a:gd name="connsiteX201" fmla="*/ 692079 w 1034979"/>
                  <a:gd name="connsiteY201" fmla="*/ 896457 h 1509906"/>
                  <a:gd name="connsiteX202" fmla="*/ 650169 w 1034979"/>
                  <a:gd name="connsiteY202" fmla="*/ 925032 h 1509906"/>
                  <a:gd name="connsiteX203" fmla="*/ 636834 w 1034979"/>
                  <a:gd name="connsiteY203" fmla="*/ 936462 h 1509906"/>
                  <a:gd name="connsiteX204" fmla="*/ 627309 w 1034979"/>
                  <a:gd name="connsiteY204" fmla="*/ 953607 h 1509906"/>
                  <a:gd name="connsiteX205" fmla="*/ 602544 w 1034979"/>
                  <a:gd name="connsiteY205" fmla="*/ 959322 h 1509906"/>
                  <a:gd name="connsiteX206" fmla="*/ 589209 w 1034979"/>
                  <a:gd name="connsiteY206" fmla="*/ 963132 h 1509906"/>
                  <a:gd name="connsiteX207" fmla="*/ 573969 w 1034979"/>
                  <a:gd name="connsiteY207" fmla="*/ 961227 h 1509906"/>
                  <a:gd name="connsiteX208" fmla="*/ 562539 w 1034979"/>
                  <a:gd name="connsiteY208" fmla="*/ 957417 h 1509906"/>
                  <a:gd name="connsiteX209" fmla="*/ 551109 w 1034979"/>
                  <a:gd name="connsiteY209" fmla="*/ 953607 h 1509906"/>
                  <a:gd name="connsiteX210" fmla="*/ 539679 w 1034979"/>
                  <a:gd name="connsiteY210" fmla="*/ 949797 h 1509906"/>
                  <a:gd name="connsiteX211" fmla="*/ 533964 w 1034979"/>
                  <a:gd name="connsiteY211" fmla="*/ 947892 h 1509906"/>
                  <a:gd name="connsiteX212" fmla="*/ 528249 w 1034979"/>
                  <a:gd name="connsiteY212" fmla="*/ 944082 h 1509906"/>
                  <a:gd name="connsiteX213" fmla="*/ 516819 w 1034979"/>
                  <a:gd name="connsiteY213" fmla="*/ 938367 h 1509906"/>
                  <a:gd name="connsiteX214" fmla="*/ 509199 w 1034979"/>
                  <a:gd name="connsiteY214" fmla="*/ 926937 h 1509906"/>
                  <a:gd name="connsiteX215" fmla="*/ 505389 w 1034979"/>
                  <a:gd name="connsiteY215" fmla="*/ 905982 h 1509906"/>
                  <a:gd name="connsiteX216" fmla="*/ 507294 w 1034979"/>
                  <a:gd name="connsiteY216" fmla="*/ 841212 h 1509906"/>
                  <a:gd name="connsiteX217" fmla="*/ 513009 w 1034979"/>
                  <a:gd name="connsiteY217" fmla="*/ 798220 h 1509906"/>
                  <a:gd name="connsiteX218" fmla="*/ 503484 w 1034979"/>
                  <a:gd name="connsiteY218" fmla="*/ 351627 h 1509906"/>
                  <a:gd name="connsiteX219" fmla="*/ 499674 w 1034979"/>
                  <a:gd name="connsiteY219" fmla="*/ 60162 h 1509906"/>
                  <a:gd name="connsiteX220" fmla="*/ 490149 w 1034979"/>
                  <a:gd name="connsiteY220" fmla="*/ 33492 h 1509906"/>
                  <a:gd name="connsiteX221" fmla="*/ 488244 w 1034979"/>
                  <a:gd name="connsiteY221" fmla="*/ 27777 h 1509906"/>
                  <a:gd name="connsiteX222" fmla="*/ 484434 w 1034979"/>
                  <a:gd name="connsiteY222" fmla="*/ 22062 h 1509906"/>
                  <a:gd name="connsiteX223" fmla="*/ 478719 w 1034979"/>
                  <a:gd name="connsiteY223" fmla="*/ 10632 h 1509906"/>
                  <a:gd name="connsiteX224" fmla="*/ 473004 w 1034979"/>
                  <a:gd name="connsiteY224" fmla="*/ 6822 h 1509906"/>
                  <a:gd name="connsiteX225" fmla="*/ 469194 w 1034979"/>
                  <a:gd name="connsiteY225" fmla="*/ 1107 h 1509906"/>
                  <a:gd name="connsiteX226" fmla="*/ 429189 w 1034979"/>
                  <a:gd name="connsiteY226" fmla="*/ 4917 h 1509906"/>
                  <a:gd name="connsiteX227" fmla="*/ 421569 w 1034979"/>
                  <a:gd name="connsiteY227" fmla="*/ 16347 h 1509906"/>
                  <a:gd name="connsiteX228" fmla="*/ 417759 w 1034979"/>
                  <a:gd name="connsiteY228" fmla="*/ 22062 h 1509906"/>
                  <a:gd name="connsiteX229" fmla="*/ 419664 w 1034979"/>
                  <a:gd name="connsiteY229" fmla="*/ 54447 h 1509906"/>
                  <a:gd name="connsiteX230" fmla="*/ 423474 w 1034979"/>
                  <a:gd name="connsiteY230" fmla="*/ 65877 h 1509906"/>
                  <a:gd name="connsiteX231" fmla="*/ 425379 w 1034979"/>
                  <a:gd name="connsiteY231" fmla="*/ 71592 h 1509906"/>
                  <a:gd name="connsiteX232" fmla="*/ 425379 w 1034979"/>
                  <a:gd name="connsiteY232" fmla="*/ 77307 h 1509906"/>
                  <a:gd name="connsiteX233" fmla="*/ 429189 w 1034979"/>
                  <a:gd name="connsiteY233" fmla="*/ 231612 h 1509906"/>
                  <a:gd name="connsiteX234" fmla="*/ 440619 w 1034979"/>
                  <a:gd name="connsiteY234" fmla="*/ 414492 h 1509906"/>
                  <a:gd name="connsiteX235" fmla="*/ 425379 w 1034979"/>
                  <a:gd name="connsiteY235" fmla="*/ 711672 h 1509906"/>
                  <a:gd name="connsiteX236" fmla="*/ 425173 w 1034979"/>
                  <a:gd name="connsiteY236" fmla="*/ 765165 h 1509906"/>
                  <a:gd name="connsiteX237" fmla="*/ 421363 w 1034979"/>
                  <a:gd name="connsiteY237" fmla="*/ 844096 h 1509906"/>
                  <a:gd name="connsiteX238" fmla="*/ 425379 w 1034979"/>
                  <a:gd name="connsiteY238" fmla="*/ 894552 h 1509906"/>
                  <a:gd name="connsiteX239" fmla="*/ 423474 w 1034979"/>
                  <a:gd name="connsiteY239" fmla="*/ 921222 h 1509906"/>
                  <a:gd name="connsiteX240" fmla="*/ 417759 w 1034979"/>
                  <a:gd name="connsiteY240" fmla="*/ 923127 h 1509906"/>
                  <a:gd name="connsiteX241" fmla="*/ 412044 w 1034979"/>
                  <a:gd name="connsiteY241" fmla="*/ 926937 h 1509906"/>
                  <a:gd name="connsiteX242" fmla="*/ 421569 w 1034979"/>
                  <a:gd name="connsiteY242"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16769 w 1034979"/>
                  <a:gd name="connsiteY22" fmla="*/ 896457 h 1509906"/>
                  <a:gd name="connsiteX23" fmla="*/ 111054 w 1034979"/>
                  <a:gd name="connsiteY23" fmla="*/ 890742 h 1509906"/>
                  <a:gd name="connsiteX24" fmla="*/ 84384 w 1034979"/>
                  <a:gd name="connsiteY24" fmla="*/ 865977 h 1509906"/>
                  <a:gd name="connsiteX25" fmla="*/ 78669 w 1034979"/>
                  <a:gd name="connsiteY25" fmla="*/ 864072 h 1509906"/>
                  <a:gd name="connsiteX26" fmla="*/ 59619 w 1034979"/>
                  <a:gd name="connsiteY26" fmla="*/ 867882 h 1509906"/>
                  <a:gd name="connsiteX27" fmla="*/ 53904 w 1034979"/>
                  <a:gd name="connsiteY27" fmla="*/ 871692 h 1509906"/>
                  <a:gd name="connsiteX28" fmla="*/ 50094 w 1034979"/>
                  <a:gd name="connsiteY28" fmla="*/ 877407 h 1509906"/>
                  <a:gd name="connsiteX29" fmla="*/ 46284 w 1034979"/>
                  <a:gd name="connsiteY29" fmla="*/ 888837 h 1509906"/>
                  <a:gd name="connsiteX30" fmla="*/ 50094 w 1034979"/>
                  <a:gd name="connsiteY30" fmla="*/ 926937 h 1509906"/>
                  <a:gd name="connsiteX31" fmla="*/ 53904 w 1034979"/>
                  <a:gd name="connsiteY31" fmla="*/ 932652 h 1509906"/>
                  <a:gd name="connsiteX32" fmla="*/ 59619 w 1034979"/>
                  <a:gd name="connsiteY32" fmla="*/ 936462 h 1509906"/>
                  <a:gd name="connsiteX33" fmla="*/ 63429 w 1034979"/>
                  <a:gd name="connsiteY33" fmla="*/ 942177 h 1509906"/>
                  <a:gd name="connsiteX34" fmla="*/ 80574 w 1034979"/>
                  <a:gd name="connsiteY34" fmla="*/ 951702 h 1509906"/>
                  <a:gd name="connsiteX35" fmla="*/ 103434 w 1034979"/>
                  <a:gd name="connsiteY35" fmla="*/ 953607 h 1509906"/>
                  <a:gd name="connsiteX36" fmla="*/ 124389 w 1034979"/>
                  <a:gd name="connsiteY36" fmla="*/ 959322 h 1509906"/>
                  <a:gd name="connsiteX37" fmla="*/ 130104 w 1034979"/>
                  <a:gd name="connsiteY37" fmla="*/ 961227 h 1509906"/>
                  <a:gd name="connsiteX38" fmla="*/ 135819 w 1034979"/>
                  <a:gd name="connsiteY38" fmla="*/ 966942 h 1509906"/>
                  <a:gd name="connsiteX39" fmla="*/ 143439 w 1034979"/>
                  <a:gd name="connsiteY39" fmla="*/ 968847 h 1509906"/>
                  <a:gd name="connsiteX40" fmla="*/ 166299 w 1034979"/>
                  <a:gd name="connsiteY40" fmla="*/ 972657 h 1509906"/>
                  <a:gd name="connsiteX41" fmla="*/ 191064 w 1034979"/>
                  <a:gd name="connsiteY41" fmla="*/ 978372 h 1509906"/>
                  <a:gd name="connsiteX42" fmla="*/ 208209 w 1034979"/>
                  <a:gd name="connsiteY42" fmla="*/ 984087 h 1509906"/>
                  <a:gd name="connsiteX43" fmla="*/ 213924 w 1034979"/>
                  <a:gd name="connsiteY43" fmla="*/ 985992 h 1509906"/>
                  <a:gd name="connsiteX44" fmla="*/ 229164 w 1034979"/>
                  <a:gd name="connsiteY44" fmla="*/ 989802 h 1509906"/>
                  <a:gd name="connsiteX45" fmla="*/ 248214 w 1034979"/>
                  <a:gd name="connsiteY45" fmla="*/ 995517 h 1509906"/>
                  <a:gd name="connsiteX46" fmla="*/ 253929 w 1034979"/>
                  <a:gd name="connsiteY46" fmla="*/ 999327 h 1509906"/>
                  <a:gd name="connsiteX47" fmla="*/ 267264 w 1034979"/>
                  <a:gd name="connsiteY47" fmla="*/ 1014567 h 1509906"/>
                  <a:gd name="connsiteX48" fmla="*/ 272979 w 1034979"/>
                  <a:gd name="connsiteY48" fmla="*/ 1033617 h 1509906"/>
                  <a:gd name="connsiteX49" fmla="*/ 274884 w 1034979"/>
                  <a:gd name="connsiteY49" fmla="*/ 1039332 h 1509906"/>
                  <a:gd name="connsiteX50" fmla="*/ 276789 w 1034979"/>
                  <a:gd name="connsiteY50" fmla="*/ 1045047 h 1509906"/>
                  <a:gd name="connsiteX51" fmla="*/ 278694 w 1034979"/>
                  <a:gd name="connsiteY51" fmla="*/ 1069812 h 1509906"/>
                  <a:gd name="connsiteX52" fmla="*/ 280599 w 1034979"/>
                  <a:gd name="connsiteY52" fmla="*/ 1075527 h 1509906"/>
                  <a:gd name="connsiteX53" fmla="*/ 278694 w 1034979"/>
                  <a:gd name="connsiteY53" fmla="*/ 1094577 h 1509906"/>
                  <a:gd name="connsiteX54" fmla="*/ 276789 w 1034979"/>
                  <a:gd name="connsiteY54" fmla="*/ 1104102 h 1509906"/>
                  <a:gd name="connsiteX55" fmla="*/ 263454 w 1034979"/>
                  <a:gd name="connsiteY55" fmla="*/ 1117437 h 1509906"/>
                  <a:gd name="connsiteX56" fmla="*/ 252024 w 1034979"/>
                  <a:gd name="connsiteY56" fmla="*/ 1125057 h 1509906"/>
                  <a:gd name="connsiteX57" fmla="*/ 240594 w 1034979"/>
                  <a:gd name="connsiteY57" fmla="*/ 1128867 h 1509906"/>
                  <a:gd name="connsiteX58" fmla="*/ 126294 w 1034979"/>
                  <a:gd name="connsiteY58" fmla="*/ 1128867 h 1509906"/>
                  <a:gd name="connsiteX59" fmla="*/ 120579 w 1034979"/>
                  <a:gd name="connsiteY59" fmla="*/ 1130772 h 1509906"/>
                  <a:gd name="connsiteX60" fmla="*/ 105339 w 1034979"/>
                  <a:gd name="connsiteY60" fmla="*/ 1132677 h 1509906"/>
                  <a:gd name="connsiteX61" fmla="*/ 88194 w 1034979"/>
                  <a:gd name="connsiteY61" fmla="*/ 1138392 h 1509906"/>
                  <a:gd name="connsiteX62" fmla="*/ 82479 w 1034979"/>
                  <a:gd name="connsiteY62" fmla="*/ 1140297 h 1509906"/>
                  <a:gd name="connsiteX63" fmla="*/ 76764 w 1034979"/>
                  <a:gd name="connsiteY63" fmla="*/ 1144107 h 1509906"/>
                  <a:gd name="connsiteX64" fmla="*/ 65334 w 1034979"/>
                  <a:gd name="connsiteY64" fmla="*/ 1146012 h 1509906"/>
                  <a:gd name="connsiteX65" fmla="*/ 27234 w 1034979"/>
                  <a:gd name="connsiteY65" fmla="*/ 1147917 h 1509906"/>
                  <a:gd name="connsiteX66" fmla="*/ 15804 w 1034979"/>
                  <a:gd name="connsiteY66" fmla="*/ 1153632 h 1509906"/>
                  <a:gd name="connsiteX67" fmla="*/ 6279 w 1034979"/>
                  <a:gd name="connsiteY67" fmla="*/ 1163157 h 1509906"/>
                  <a:gd name="connsiteX68" fmla="*/ 4374 w 1034979"/>
                  <a:gd name="connsiteY68" fmla="*/ 1168872 h 1509906"/>
                  <a:gd name="connsiteX69" fmla="*/ 564 w 1034979"/>
                  <a:gd name="connsiteY69" fmla="*/ 1174587 h 1509906"/>
                  <a:gd name="connsiteX70" fmla="*/ 6279 w 1034979"/>
                  <a:gd name="connsiteY70" fmla="*/ 1206972 h 1509906"/>
                  <a:gd name="connsiteX71" fmla="*/ 11994 w 1034979"/>
                  <a:gd name="connsiteY71" fmla="*/ 1210782 h 1509906"/>
                  <a:gd name="connsiteX72" fmla="*/ 17709 w 1034979"/>
                  <a:gd name="connsiteY72" fmla="*/ 1212687 h 1509906"/>
                  <a:gd name="connsiteX73" fmla="*/ 145344 w 1034979"/>
                  <a:gd name="connsiteY73" fmla="*/ 1210782 h 1509906"/>
                  <a:gd name="connsiteX74" fmla="*/ 152964 w 1034979"/>
                  <a:gd name="connsiteY74" fmla="*/ 1208877 h 1509906"/>
                  <a:gd name="connsiteX75" fmla="*/ 303459 w 1034979"/>
                  <a:gd name="connsiteY75" fmla="*/ 1203162 h 1509906"/>
                  <a:gd name="connsiteX76" fmla="*/ 318699 w 1034979"/>
                  <a:gd name="connsiteY76" fmla="*/ 1210782 h 1509906"/>
                  <a:gd name="connsiteX77" fmla="*/ 330129 w 1034979"/>
                  <a:gd name="connsiteY77" fmla="*/ 1216497 h 1509906"/>
                  <a:gd name="connsiteX78" fmla="*/ 333939 w 1034979"/>
                  <a:gd name="connsiteY78" fmla="*/ 1222212 h 1509906"/>
                  <a:gd name="connsiteX79" fmla="*/ 339654 w 1034979"/>
                  <a:gd name="connsiteY79" fmla="*/ 1224117 h 1509906"/>
                  <a:gd name="connsiteX80" fmla="*/ 351084 w 1034979"/>
                  <a:gd name="connsiteY80" fmla="*/ 1231737 h 1509906"/>
                  <a:gd name="connsiteX81" fmla="*/ 356799 w 1034979"/>
                  <a:gd name="connsiteY81" fmla="*/ 1235547 h 1509906"/>
                  <a:gd name="connsiteX82" fmla="*/ 360609 w 1034979"/>
                  <a:gd name="connsiteY82" fmla="*/ 1241262 h 1509906"/>
                  <a:gd name="connsiteX83" fmla="*/ 366324 w 1034979"/>
                  <a:gd name="connsiteY83" fmla="*/ 1252692 h 1509906"/>
                  <a:gd name="connsiteX84" fmla="*/ 362514 w 1034979"/>
                  <a:gd name="connsiteY84" fmla="*/ 1279362 h 1509906"/>
                  <a:gd name="connsiteX85" fmla="*/ 358704 w 1034979"/>
                  <a:gd name="connsiteY85" fmla="*/ 1285077 h 1509906"/>
                  <a:gd name="connsiteX86" fmla="*/ 356799 w 1034979"/>
                  <a:gd name="connsiteY86" fmla="*/ 1290792 h 1509906"/>
                  <a:gd name="connsiteX87" fmla="*/ 352989 w 1034979"/>
                  <a:gd name="connsiteY87" fmla="*/ 1296507 h 1509906"/>
                  <a:gd name="connsiteX88" fmla="*/ 351084 w 1034979"/>
                  <a:gd name="connsiteY88" fmla="*/ 1302222 h 1509906"/>
                  <a:gd name="connsiteX89" fmla="*/ 347274 w 1034979"/>
                  <a:gd name="connsiteY89" fmla="*/ 1307937 h 1509906"/>
                  <a:gd name="connsiteX90" fmla="*/ 330129 w 1034979"/>
                  <a:gd name="connsiteY90" fmla="*/ 1374612 h 1509906"/>
                  <a:gd name="connsiteX91" fmla="*/ 328224 w 1034979"/>
                  <a:gd name="connsiteY91" fmla="*/ 1426047 h 1509906"/>
                  <a:gd name="connsiteX92" fmla="*/ 330129 w 1034979"/>
                  <a:gd name="connsiteY92" fmla="*/ 1450812 h 1509906"/>
                  <a:gd name="connsiteX93" fmla="*/ 332034 w 1034979"/>
                  <a:gd name="connsiteY93" fmla="*/ 1456527 h 1509906"/>
                  <a:gd name="connsiteX94" fmla="*/ 335844 w 1034979"/>
                  <a:gd name="connsiteY94" fmla="*/ 1460337 h 1509906"/>
                  <a:gd name="connsiteX95" fmla="*/ 364419 w 1034979"/>
                  <a:gd name="connsiteY95" fmla="*/ 1506057 h 1509906"/>
                  <a:gd name="connsiteX96" fmla="*/ 387279 w 1034979"/>
                  <a:gd name="connsiteY96" fmla="*/ 1507962 h 1509906"/>
                  <a:gd name="connsiteX97" fmla="*/ 392994 w 1034979"/>
                  <a:gd name="connsiteY97" fmla="*/ 1502247 h 1509906"/>
                  <a:gd name="connsiteX98" fmla="*/ 394899 w 1034979"/>
                  <a:gd name="connsiteY98" fmla="*/ 1490817 h 1509906"/>
                  <a:gd name="connsiteX99" fmla="*/ 396804 w 1034979"/>
                  <a:gd name="connsiteY99" fmla="*/ 1485102 h 1509906"/>
                  <a:gd name="connsiteX100" fmla="*/ 398709 w 1034979"/>
                  <a:gd name="connsiteY100" fmla="*/ 1467957 h 1509906"/>
                  <a:gd name="connsiteX101" fmla="*/ 400614 w 1034979"/>
                  <a:gd name="connsiteY101" fmla="*/ 1454622 h 1509906"/>
                  <a:gd name="connsiteX102" fmla="*/ 404424 w 1034979"/>
                  <a:gd name="connsiteY102" fmla="*/ 1397472 h 1509906"/>
                  <a:gd name="connsiteX103" fmla="*/ 410139 w 1034979"/>
                  <a:gd name="connsiteY103" fmla="*/ 1386042 h 1509906"/>
                  <a:gd name="connsiteX104" fmla="*/ 413949 w 1034979"/>
                  <a:gd name="connsiteY104" fmla="*/ 1372707 h 1509906"/>
                  <a:gd name="connsiteX105" fmla="*/ 415854 w 1034979"/>
                  <a:gd name="connsiteY105" fmla="*/ 1366992 h 1509906"/>
                  <a:gd name="connsiteX106" fmla="*/ 417759 w 1034979"/>
                  <a:gd name="connsiteY106" fmla="*/ 1353657 h 1509906"/>
                  <a:gd name="connsiteX107" fmla="*/ 421569 w 1034979"/>
                  <a:gd name="connsiteY107" fmla="*/ 1342227 h 1509906"/>
                  <a:gd name="connsiteX108" fmla="*/ 427284 w 1034979"/>
                  <a:gd name="connsiteY108" fmla="*/ 1328892 h 1509906"/>
                  <a:gd name="connsiteX109" fmla="*/ 436809 w 1034979"/>
                  <a:gd name="connsiteY109" fmla="*/ 1317462 h 1509906"/>
                  <a:gd name="connsiteX110" fmla="*/ 450144 w 1034979"/>
                  <a:gd name="connsiteY110" fmla="*/ 1302222 h 1509906"/>
                  <a:gd name="connsiteX111" fmla="*/ 457764 w 1034979"/>
                  <a:gd name="connsiteY111" fmla="*/ 1290792 h 1509906"/>
                  <a:gd name="connsiteX112" fmla="*/ 461574 w 1034979"/>
                  <a:gd name="connsiteY112" fmla="*/ 1279362 h 1509906"/>
                  <a:gd name="connsiteX113" fmla="*/ 465384 w 1034979"/>
                  <a:gd name="connsiteY113" fmla="*/ 1264122 h 1509906"/>
                  <a:gd name="connsiteX114" fmla="*/ 467289 w 1034979"/>
                  <a:gd name="connsiteY114" fmla="*/ 1258407 h 1509906"/>
                  <a:gd name="connsiteX115" fmla="*/ 507294 w 1034979"/>
                  <a:gd name="connsiteY115" fmla="*/ 1252692 h 1509906"/>
                  <a:gd name="connsiteX116" fmla="*/ 535869 w 1034979"/>
                  <a:gd name="connsiteY116" fmla="*/ 1243167 h 1509906"/>
                  <a:gd name="connsiteX117" fmla="*/ 541584 w 1034979"/>
                  <a:gd name="connsiteY117" fmla="*/ 1241262 h 1509906"/>
                  <a:gd name="connsiteX118" fmla="*/ 547299 w 1034979"/>
                  <a:gd name="connsiteY118" fmla="*/ 1239357 h 1509906"/>
                  <a:gd name="connsiteX119" fmla="*/ 554919 w 1034979"/>
                  <a:gd name="connsiteY119" fmla="*/ 1237452 h 1509906"/>
                  <a:gd name="connsiteX120" fmla="*/ 573969 w 1034979"/>
                  <a:gd name="connsiteY120" fmla="*/ 1229832 h 1509906"/>
                  <a:gd name="connsiteX121" fmla="*/ 585399 w 1034979"/>
                  <a:gd name="connsiteY121" fmla="*/ 1226022 h 1509906"/>
                  <a:gd name="connsiteX122" fmla="*/ 720654 w 1034979"/>
                  <a:gd name="connsiteY122" fmla="*/ 1309842 h 1509906"/>
                  <a:gd name="connsiteX123" fmla="*/ 733989 w 1034979"/>
                  <a:gd name="connsiteY123" fmla="*/ 1319367 h 1509906"/>
                  <a:gd name="connsiteX124" fmla="*/ 743514 w 1034979"/>
                  <a:gd name="connsiteY124" fmla="*/ 1321272 h 1509906"/>
                  <a:gd name="connsiteX125" fmla="*/ 749229 w 1034979"/>
                  <a:gd name="connsiteY125" fmla="*/ 1323177 h 1509906"/>
                  <a:gd name="connsiteX126" fmla="*/ 762564 w 1034979"/>
                  <a:gd name="connsiteY126" fmla="*/ 1328892 h 1509906"/>
                  <a:gd name="connsiteX127" fmla="*/ 777804 w 1034979"/>
                  <a:gd name="connsiteY127" fmla="*/ 1326987 h 1509906"/>
                  <a:gd name="connsiteX128" fmla="*/ 789234 w 1034979"/>
                  <a:gd name="connsiteY128" fmla="*/ 1321272 h 1509906"/>
                  <a:gd name="connsiteX129" fmla="*/ 794949 w 1034979"/>
                  <a:gd name="connsiteY129" fmla="*/ 1319367 h 1509906"/>
                  <a:gd name="connsiteX130" fmla="*/ 802569 w 1034979"/>
                  <a:gd name="connsiteY130" fmla="*/ 1302222 h 1509906"/>
                  <a:gd name="connsiteX131" fmla="*/ 800664 w 1034979"/>
                  <a:gd name="connsiteY131" fmla="*/ 1277457 h 1509906"/>
                  <a:gd name="connsiteX132" fmla="*/ 798759 w 1034979"/>
                  <a:gd name="connsiteY132" fmla="*/ 1271742 h 1509906"/>
                  <a:gd name="connsiteX133" fmla="*/ 796854 w 1034979"/>
                  <a:gd name="connsiteY133" fmla="*/ 1264122 h 1509906"/>
                  <a:gd name="connsiteX134" fmla="*/ 783519 w 1034979"/>
                  <a:gd name="connsiteY134" fmla="*/ 1246977 h 1509906"/>
                  <a:gd name="connsiteX135" fmla="*/ 773994 w 1034979"/>
                  <a:gd name="connsiteY135" fmla="*/ 1241262 h 1509906"/>
                  <a:gd name="connsiteX136" fmla="*/ 648264 w 1034979"/>
                  <a:gd name="connsiteY136" fmla="*/ 1149822 h 1509906"/>
                  <a:gd name="connsiteX137" fmla="*/ 644454 w 1034979"/>
                  <a:gd name="connsiteY137" fmla="*/ 1132677 h 1509906"/>
                  <a:gd name="connsiteX138" fmla="*/ 646359 w 1034979"/>
                  <a:gd name="connsiteY138" fmla="*/ 1125057 h 1509906"/>
                  <a:gd name="connsiteX139" fmla="*/ 650169 w 1034979"/>
                  <a:gd name="connsiteY139" fmla="*/ 1107912 h 1509906"/>
                  <a:gd name="connsiteX140" fmla="*/ 653979 w 1034979"/>
                  <a:gd name="connsiteY140" fmla="*/ 1102197 h 1509906"/>
                  <a:gd name="connsiteX141" fmla="*/ 655884 w 1034979"/>
                  <a:gd name="connsiteY141" fmla="*/ 1096482 h 1509906"/>
                  <a:gd name="connsiteX142" fmla="*/ 661599 w 1034979"/>
                  <a:gd name="connsiteY142" fmla="*/ 1094577 h 1509906"/>
                  <a:gd name="connsiteX143" fmla="*/ 671124 w 1034979"/>
                  <a:gd name="connsiteY143" fmla="*/ 1083147 h 1509906"/>
                  <a:gd name="connsiteX144" fmla="*/ 724464 w 1034979"/>
                  <a:gd name="connsiteY144" fmla="*/ 1075527 h 1509906"/>
                  <a:gd name="connsiteX145" fmla="*/ 842574 w 1034979"/>
                  <a:gd name="connsiteY145" fmla="*/ 1077432 h 1509906"/>
                  <a:gd name="connsiteX146" fmla="*/ 871149 w 1034979"/>
                  <a:gd name="connsiteY146" fmla="*/ 1079337 h 1509906"/>
                  <a:gd name="connsiteX147" fmla="*/ 899724 w 1034979"/>
                  <a:gd name="connsiteY147" fmla="*/ 1085052 h 1509906"/>
                  <a:gd name="connsiteX148" fmla="*/ 922584 w 1034979"/>
                  <a:gd name="connsiteY148" fmla="*/ 1088862 h 1509906"/>
                  <a:gd name="connsiteX149" fmla="*/ 951159 w 1034979"/>
                  <a:gd name="connsiteY149" fmla="*/ 1094577 h 1509906"/>
                  <a:gd name="connsiteX150" fmla="*/ 956874 w 1034979"/>
                  <a:gd name="connsiteY150" fmla="*/ 1094577 h 1509906"/>
                  <a:gd name="connsiteX151" fmla="*/ 1002594 w 1034979"/>
                  <a:gd name="connsiteY151" fmla="*/ 1092672 h 1509906"/>
                  <a:gd name="connsiteX152" fmla="*/ 1031169 w 1034979"/>
                  <a:gd name="connsiteY152" fmla="*/ 1085052 h 1509906"/>
                  <a:gd name="connsiteX153" fmla="*/ 1034979 w 1034979"/>
                  <a:gd name="connsiteY153" fmla="*/ 1079337 h 1509906"/>
                  <a:gd name="connsiteX154" fmla="*/ 1033074 w 1034979"/>
                  <a:gd name="connsiteY154" fmla="*/ 1060287 h 1509906"/>
                  <a:gd name="connsiteX155" fmla="*/ 1027359 w 1034979"/>
                  <a:gd name="connsiteY155" fmla="*/ 1056477 h 1509906"/>
                  <a:gd name="connsiteX156" fmla="*/ 1012119 w 1034979"/>
                  <a:gd name="connsiteY156" fmla="*/ 1054572 h 1509906"/>
                  <a:gd name="connsiteX157" fmla="*/ 1006404 w 1034979"/>
                  <a:gd name="connsiteY157" fmla="*/ 1052667 h 1509906"/>
                  <a:gd name="connsiteX158" fmla="*/ 998784 w 1034979"/>
                  <a:gd name="connsiteY158" fmla="*/ 1050762 h 1509906"/>
                  <a:gd name="connsiteX159" fmla="*/ 987354 w 1034979"/>
                  <a:gd name="connsiteY159" fmla="*/ 1043142 h 1509906"/>
                  <a:gd name="connsiteX160" fmla="*/ 975924 w 1034979"/>
                  <a:gd name="connsiteY160" fmla="*/ 1039332 h 1509906"/>
                  <a:gd name="connsiteX161" fmla="*/ 970209 w 1034979"/>
                  <a:gd name="connsiteY161" fmla="*/ 1037427 h 1509906"/>
                  <a:gd name="connsiteX162" fmla="*/ 962589 w 1034979"/>
                  <a:gd name="connsiteY162" fmla="*/ 1035522 h 1509906"/>
                  <a:gd name="connsiteX163" fmla="*/ 956874 w 1034979"/>
                  <a:gd name="connsiteY163" fmla="*/ 1033617 h 1509906"/>
                  <a:gd name="connsiteX164" fmla="*/ 935919 w 1034979"/>
                  <a:gd name="connsiteY164" fmla="*/ 1027902 h 1509906"/>
                  <a:gd name="connsiteX165" fmla="*/ 930204 w 1034979"/>
                  <a:gd name="connsiteY165" fmla="*/ 1025997 h 1509906"/>
                  <a:gd name="connsiteX166" fmla="*/ 825429 w 1034979"/>
                  <a:gd name="connsiteY166" fmla="*/ 1027902 h 1509906"/>
                  <a:gd name="connsiteX167" fmla="*/ 819714 w 1034979"/>
                  <a:gd name="connsiteY167" fmla="*/ 1029807 h 1509906"/>
                  <a:gd name="connsiteX168" fmla="*/ 730179 w 1034979"/>
                  <a:gd name="connsiteY168" fmla="*/ 1031712 h 1509906"/>
                  <a:gd name="connsiteX169" fmla="*/ 716844 w 1034979"/>
                  <a:gd name="connsiteY169" fmla="*/ 1035522 h 1509906"/>
                  <a:gd name="connsiteX170" fmla="*/ 695889 w 1034979"/>
                  <a:gd name="connsiteY170" fmla="*/ 1037427 h 1509906"/>
                  <a:gd name="connsiteX171" fmla="*/ 669219 w 1034979"/>
                  <a:gd name="connsiteY171" fmla="*/ 1039332 h 1509906"/>
                  <a:gd name="connsiteX172" fmla="*/ 669219 w 1034979"/>
                  <a:gd name="connsiteY172" fmla="*/ 1039332 h 1509906"/>
                  <a:gd name="connsiteX173" fmla="*/ 646359 w 1034979"/>
                  <a:gd name="connsiteY173" fmla="*/ 1043142 h 1509906"/>
                  <a:gd name="connsiteX174" fmla="*/ 642549 w 1034979"/>
                  <a:gd name="connsiteY174" fmla="*/ 1031712 h 1509906"/>
                  <a:gd name="connsiteX175" fmla="*/ 640644 w 1034979"/>
                  <a:gd name="connsiteY175" fmla="*/ 1025997 h 1509906"/>
                  <a:gd name="connsiteX176" fmla="*/ 642549 w 1034979"/>
                  <a:gd name="connsiteY176" fmla="*/ 1008852 h 1509906"/>
                  <a:gd name="connsiteX177" fmla="*/ 644454 w 1034979"/>
                  <a:gd name="connsiteY177" fmla="*/ 1003137 h 1509906"/>
                  <a:gd name="connsiteX178" fmla="*/ 661599 w 1034979"/>
                  <a:gd name="connsiteY178" fmla="*/ 993612 h 1509906"/>
                  <a:gd name="connsiteX179" fmla="*/ 673029 w 1034979"/>
                  <a:gd name="connsiteY179" fmla="*/ 985992 h 1509906"/>
                  <a:gd name="connsiteX180" fmla="*/ 674934 w 1034979"/>
                  <a:gd name="connsiteY180" fmla="*/ 980277 h 1509906"/>
                  <a:gd name="connsiteX181" fmla="*/ 680649 w 1034979"/>
                  <a:gd name="connsiteY181" fmla="*/ 978372 h 1509906"/>
                  <a:gd name="connsiteX182" fmla="*/ 686364 w 1034979"/>
                  <a:gd name="connsiteY182" fmla="*/ 974562 h 1509906"/>
                  <a:gd name="connsiteX183" fmla="*/ 695889 w 1034979"/>
                  <a:gd name="connsiteY183" fmla="*/ 965037 h 1509906"/>
                  <a:gd name="connsiteX184" fmla="*/ 705414 w 1034979"/>
                  <a:gd name="connsiteY184" fmla="*/ 953607 h 1509906"/>
                  <a:gd name="connsiteX185" fmla="*/ 716844 w 1034979"/>
                  <a:gd name="connsiteY185" fmla="*/ 945987 h 1509906"/>
                  <a:gd name="connsiteX186" fmla="*/ 732084 w 1034979"/>
                  <a:gd name="connsiteY186" fmla="*/ 932652 h 1509906"/>
                  <a:gd name="connsiteX187" fmla="*/ 741609 w 1034979"/>
                  <a:gd name="connsiteY187" fmla="*/ 921222 h 1509906"/>
                  <a:gd name="connsiteX188" fmla="*/ 753039 w 1034979"/>
                  <a:gd name="connsiteY188" fmla="*/ 911697 h 1509906"/>
                  <a:gd name="connsiteX189" fmla="*/ 758754 w 1034979"/>
                  <a:gd name="connsiteY189" fmla="*/ 900267 h 1509906"/>
                  <a:gd name="connsiteX190" fmla="*/ 760659 w 1034979"/>
                  <a:gd name="connsiteY190" fmla="*/ 894552 h 1509906"/>
                  <a:gd name="connsiteX191" fmla="*/ 766374 w 1034979"/>
                  <a:gd name="connsiteY191" fmla="*/ 883122 h 1509906"/>
                  <a:gd name="connsiteX192" fmla="*/ 764469 w 1034979"/>
                  <a:gd name="connsiteY192" fmla="*/ 867882 h 1509906"/>
                  <a:gd name="connsiteX193" fmla="*/ 758754 w 1034979"/>
                  <a:gd name="connsiteY193" fmla="*/ 865977 h 1509906"/>
                  <a:gd name="connsiteX194" fmla="*/ 737799 w 1034979"/>
                  <a:gd name="connsiteY194" fmla="*/ 867882 h 1509906"/>
                  <a:gd name="connsiteX195" fmla="*/ 732084 w 1034979"/>
                  <a:gd name="connsiteY195" fmla="*/ 871692 h 1509906"/>
                  <a:gd name="connsiteX196" fmla="*/ 720654 w 1034979"/>
                  <a:gd name="connsiteY196" fmla="*/ 875502 h 1509906"/>
                  <a:gd name="connsiteX197" fmla="*/ 716844 w 1034979"/>
                  <a:gd name="connsiteY197" fmla="*/ 881217 h 1509906"/>
                  <a:gd name="connsiteX198" fmla="*/ 711129 w 1034979"/>
                  <a:gd name="connsiteY198" fmla="*/ 883122 h 1509906"/>
                  <a:gd name="connsiteX199" fmla="*/ 705414 w 1034979"/>
                  <a:gd name="connsiteY199" fmla="*/ 886932 h 1509906"/>
                  <a:gd name="connsiteX200" fmla="*/ 699699 w 1034979"/>
                  <a:gd name="connsiteY200" fmla="*/ 892647 h 1509906"/>
                  <a:gd name="connsiteX201" fmla="*/ 692079 w 1034979"/>
                  <a:gd name="connsiteY201" fmla="*/ 896457 h 1509906"/>
                  <a:gd name="connsiteX202" fmla="*/ 650169 w 1034979"/>
                  <a:gd name="connsiteY202" fmla="*/ 925032 h 1509906"/>
                  <a:gd name="connsiteX203" fmla="*/ 636834 w 1034979"/>
                  <a:gd name="connsiteY203" fmla="*/ 936462 h 1509906"/>
                  <a:gd name="connsiteX204" fmla="*/ 627309 w 1034979"/>
                  <a:gd name="connsiteY204" fmla="*/ 953607 h 1509906"/>
                  <a:gd name="connsiteX205" fmla="*/ 602544 w 1034979"/>
                  <a:gd name="connsiteY205" fmla="*/ 959322 h 1509906"/>
                  <a:gd name="connsiteX206" fmla="*/ 589209 w 1034979"/>
                  <a:gd name="connsiteY206" fmla="*/ 963132 h 1509906"/>
                  <a:gd name="connsiteX207" fmla="*/ 573969 w 1034979"/>
                  <a:gd name="connsiteY207" fmla="*/ 961227 h 1509906"/>
                  <a:gd name="connsiteX208" fmla="*/ 562539 w 1034979"/>
                  <a:gd name="connsiteY208" fmla="*/ 957417 h 1509906"/>
                  <a:gd name="connsiteX209" fmla="*/ 551109 w 1034979"/>
                  <a:gd name="connsiteY209" fmla="*/ 953607 h 1509906"/>
                  <a:gd name="connsiteX210" fmla="*/ 539679 w 1034979"/>
                  <a:gd name="connsiteY210" fmla="*/ 949797 h 1509906"/>
                  <a:gd name="connsiteX211" fmla="*/ 533964 w 1034979"/>
                  <a:gd name="connsiteY211" fmla="*/ 947892 h 1509906"/>
                  <a:gd name="connsiteX212" fmla="*/ 528249 w 1034979"/>
                  <a:gd name="connsiteY212" fmla="*/ 944082 h 1509906"/>
                  <a:gd name="connsiteX213" fmla="*/ 516819 w 1034979"/>
                  <a:gd name="connsiteY213" fmla="*/ 938367 h 1509906"/>
                  <a:gd name="connsiteX214" fmla="*/ 509199 w 1034979"/>
                  <a:gd name="connsiteY214" fmla="*/ 926937 h 1509906"/>
                  <a:gd name="connsiteX215" fmla="*/ 505389 w 1034979"/>
                  <a:gd name="connsiteY215" fmla="*/ 905982 h 1509906"/>
                  <a:gd name="connsiteX216" fmla="*/ 507294 w 1034979"/>
                  <a:gd name="connsiteY216" fmla="*/ 841212 h 1509906"/>
                  <a:gd name="connsiteX217" fmla="*/ 503484 w 1034979"/>
                  <a:gd name="connsiteY217" fmla="*/ 351627 h 1509906"/>
                  <a:gd name="connsiteX218" fmla="*/ 499674 w 1034979"/>
                  <a:gd name="connsiteY218" fmla="*/ 60162 h 1509906"/>
                  <a:gd name="connsiteX219" fmla="*/ 490149 w 1034979"/>
                  <a:gd name="connsiteY219" fmla="*/ 33492 h 1509906"/>
                  <a:gd name="connsiteX220" fmla="*/ 488244 w 1034979"/>
                  <a:gd name="connsiteY220" fmla="*/ 27777 h 1509906"/>
                  <a:gd name="connsiteX221" fmla="*/ 484434 w 1034979"/>
                  <a:gd name="connsiteY221" fmla="*/ 22062 h 1509906"/>
                  <a:gd name="connsiteX222" fmla="*/ 478719 w 1034979"/>
                  <a:gd name="connsiteY222" fmla="*/ 10632 h 1509906"/>
                  <a:gd name="connsiteX223" fmla="*/ 473004 w 1034979"/>
                  <a:gd name="connsiteY223" fmla="*/ 6822 h 1509906"/>
                  <a:gd name="connsiteX224" fmla="*/ 469194 w 1034979"/>
                  <a:gd name="connsiteY224" fmla="*/ 1107 h 1509906"/>
                  <a:gd name="connsiteX225" fmla="*/ 429189 w 1034979"/>
                  <a:gd name="connsiteY225" fmla="*/ 4917 h 1509906"/>
                  <a:gd name="connsiteX226" fmla="*/ 421569 w 1034979"/>
                  <a:gd name="connsiteY226" fmla="*/ 16347 h 1509906"/>
                  <a:gd name="connsiteX227" fmla="*/ 417759 w 1034979"/>
                  <a:gd name="connsiteY227" fmla="*/ 22062 h 1509906"/>
                  <a:gd name="connsiteX228" fmla="*/ 419664 w 1034979"/>
                  <a:gd name="connsiteY228" fmla="*/ 54447 h 1509906"/>
                  <a:gd name="connsiteX229" fmla="*/ 423474 w 1034979"/>
                  <a:gd name="connsiteY229" fmla="*/ 65877 h 1509906"/>
                  <a:gd name="connsiteX230" fmla="*/ 425379 w 1034979"/>
                  <a:gd name="connsiteY230" fmla="*/ 71592 h 1509906"/>
                  <a:gd name="connsiteX231" fmla="*/ 425379 w 1034979"/>
                  <a:gd name="connsiteY231" fmla="*/ 77307 h 1509906"/>
                  <a:gd name="connsiteX232" fmla="*/ 429189 w 1034979"/>
                  <a:gd name="connsiteY232" fmla="*/ 231612 h 1509906"/>
                  <a:gd name="connsiteX233" fmla="*/ 440619 w 1034979"/>
                  <a:gd name="connsiteY233" fmla="*/ 414492 h 1509906"/>
                  <a:gd name="connsiteX234" fmla="*/ 425379 w 1034979"/>
                  <a:gd name="connsiteY234" fmla="*/ 711672 h 1509906"/>
                  <a:gd name="connsiteX235" fmla="*/ 425173 w 1034979"/>
                  <a:gd name="connsiteY235" fmla="*/ 765165 h 1509906"/>
                  <a:gd name="connsiteX236" fmla="*/ 421363 w 1034979"/>
                  <a:gd name="connsiteY236" fmla="*/ 844096 h 1509906"/>
                  <a:gd name="connsiteX237" fmla="*/ 425379 w 1034979"/>
                  <a:gd name="connsiteY237" fmla="*/ 894552 h 1509906"/>
                  <a:gd name="connsiteX238" fmla="*/ 423474 w 1034979"/>
                  <a:gd name="connsiteY238" fmla="*/ 921222 h 1509906"/>
                  <a:gd name="connsiteX239" fmla="*/ 417759 w 1034979"/>
                  <a:gd name="connsiteY239" fmla="*/ 923127 h 1509906"/>
                  <a:gd name="connsiteX240" fmla="*/ 412044 w 1034979"/>
                  <a:gd name="connsiteY240" fmla="*/ 926937 h 1509906"/>
                  <a:gd name="connsiteX241" fmla="*/ 421569 w 1034979"/>
                  <a:gd name="connsiteY241"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39654 w 1034979"/>
                  <a:gd name="connsiteY5" fmla="*/ 949797 h 1509906"/>
                  <a:gd name="connsiteX6" fmla="*/ 328224 w 1034979"/>
                  <a:gd name="connsiteY6" fmla="*/ 953607 h 1509906"/>
                  <a:gd name="connsiteX7" fmla="*/ 312984 w 1034979"/>
                  <a:gd name="connsiteY7" fmla="*/ 959322 h 1509906"/>
                  <a:gd name="connsiteX8" fmla="*/ 265359 w 1034979"/>
                  <a:gd name="connsiteY8" fmla="*/ 955512 h 1509906"/>
                  <a:gd name="connsiteX9" fmla="*/ 253929 w 1034979"/>
                  <a:gd name="connsiteY9" fmla="*/ 951702 h 1509906"/>
                  <a:gd name="connsiteX10" fmla="*/ 242499 w 1034979"/>
                  <a:gd name="connsiteY10" fmla="*/ 947892 h 1509906"/>
                  <a:gd name="connsiteX11" fmla="*/ 236784 w 1034979"/>
                  <a:gd name="connsiteY11" fmla="*/ 945987 h 1509906"/>
                  <a:gd name="connsiteX12" fmla="*/ 231069 w 1034979"/>
                  <a:gd name="connsiteY12" fmla="*/ 944082 h 1509906"/>
                  <a:gd name="connsiteX13" fmla="*/ 219639 w 1034979"/>
                  <a:gd name="connsiteY13" fmla="*/ 942177 h 1509906"/>
                  <a:gd name="connsiteX14" fmla="*/ 213924 w 1034979"/>
                  <a:gd name="connsiteY14" fmla="*/ 940272 h 1509906"/>
                  <a:gd name="connsiteX15" fmla="*/ 206304 w 1034979"/>
                  <a:gd name="connsiteY15" fmla="*/ 938367 h 1509906"/>
                  <a:gd name="connsiteX16" fmla="*/ 194874 w 1034979"/>
                  <a:gd name="connsiteY16" fmla="*/ 934557 h 1509906"/>
                  <a:gd name="connsiteX17" fmla="*/ 189159 w 1034979"/>
                  <a:gd name="connsiteY17" fmla="*/ 932652 h 1509906"/>
                  <a:gd name="connsiteX18" fmla="*/ 181539 w 1034979"/>
                  <a:gd name="connsiteY18" fmla="*/ 930747 h 1509906"/>
                  <a:gd name="connsiteX19" fmla="*/ 170109 w 1034979"/>
                  <a:gd name="connsiteY19" fmla="*/ 925032 h 1509906"/>
                  <a:gd name="connsiteX20" fmla="*/ 164394 w 1034979"/>
                  <a:gd name="connsiteY20" fmla="*/ 921222 h 1509906"/>
                  <a:gd name="connsiteX21" fmla="*/ 116769 w 1034979"/>
                  <a:gd name="connsiteY21" fmla="*/ 896457 h 1509906"/>
                  <a:gd name="connsiteX22" fmla="*/ 111054 w 1034979"/>
                  <a:gd name="connsiteY22" fmla="*/ 890742 h 1509906"/>
                  <a:gd name="connsiteX23" fmla="*/ 84384 w 1034979"/>
                  <a:gd name="connsiteY23" fmla="*/ 865977 h 1509906"/>
                  <a:gd name="connsiteX24" fmla="*/ 78669 w 1034979"/>
                  <a:gd name="connsiteY24" fmla="*/ 864072 h 1509906"/>
                  <a:gd name="connsiteX25" fmla="*/ 59619 w 1034979"/>
                  <a:gd name="connsiteY25" fmla="*/ 867882 h 1509906"/>
                  <a:gd name="connsiteX26" fmla="*/ 53904 w 1034979"/>
                  <a:gd name="connsiteY26" fmla="*/ 871692 h 1509906"/>
                  <a:gd name="connsiteX27" fmla="*/ 50094 w 1034979"/>
                  <a:gd name="connsiteY27" fmla="*/ 877407 h 1509906"/>
                  <a:gd name="connsiteX28" fmla="*/ 46284 w 1034979"/>
                  <a:gd name="connsiteY28" fmla="*/ 888837 h 1509906"/>
                  <a:gd name="connsiteX29" fmla="*/ 50094 w 1034979"/>
                  <a:gd name="connsiteY29" fmla="*/ 926937 h 1509906"/>
                  <a:gd name="connsiteX30" fmla="*/ 53904 w 1034979"/>
                  <a:gd name="connsiteY30" fmla="*/ 932652 h 1509906"/>
                  <a:gd name="connsiteX31" fmla="*/ 59619 w 1034979"/>
                  <a:gd name="connsiteY31" fmla="*/ 936462 h 1509906"/>
                  <a:gd name="connsiteX32" fmla="*/ 63429 w 1034979"/>
                  <a:gd name="connsiteY32" fmla="*/ 942177 h 1509906"/>
                  <a:gd name="connsiteX33" fmla="*/ 80574 w 1034979"/>
                  <a:gd name="connsiteY33" fmla="*/ 951702 h 1509906"/>
                  <a:gd name="connsiteX34" fmla="*/ 103434 w 1034979"/>
                  <a:gd name="connsiteY34" fmla="*/ 953607 h 1509906"/>
                  <a:gd name="connsiteX35" fmla="*/ 124389 w 1034979"/>
                  <a:gd name="connsiteY35" fmla="*/ 959322 h 1509906"/>
                  <a:gd name="connsiteX36" fmla="*/ 130104 w 1034979"/>
                  <a:gd name="connsiteY36" fmla="*/ 961227 h 1509906"/>
                  <a:gd name="connsiteX37" fmla="*/ 135819 w 1034979"/>
                  <a:gd name="connsiteY37" fmla="*/ 966942 h 1509906"/>
                  <a:gd name="connsiteX38" fmla="*/ 143439 w 1034979"/>
                  <a:gd name="connsiteY38" fmla="*/ 968847 h 1509906"/>
                  <a:gd name="connsiteX39" fmla="*/ 166299 w 1034979"/>
                  <a:gd name="connsiteY39" fmla="*/ 972657 h 1509906"/>
                  <a:gd name="connsiteX40" fmla="*/ 191064 w 1034979"/>
                  <a:gd name="connsiteY40" fmla="*/ 978372 h 1509906"/>
                  <a:gd name="connsiteX41" fmla="*/ 208209 w 1034979"/>
                  <a:gd name="connsiteY41" fmla="*/ 984087 h 1509906"/>
                  <a:gd name="connsiteX42" fmla="*/ 213924 w 1034979"/>
                  <a:gd name="connsiteY42" fmla="*/ 985992 h 1509906"/>
                  <a:gd name="connsiteX43" fmla="*/ 229164 w 1034979"/>
                  <a:gd name="connsiteY43" fmla="*/ 989802 h 1509906"/>
                  <a:gd name="connsiteX44" fmla="*/ 248214 w 1034979"/>
                  <a:gd name="connsiteY44" fmla="*/ 995517 h 1509906"/>
                  <a:gd name="connsiteX45" fmla="*/ 253929 w 1034979"/>
                  <a:gd name="connsiteY45" fmla="*/ 999327 h 1509906"/>
                  <a:gd name="connsiteX46" fmla="*/ 267264 w 1034979"/>
                  <a:gd name="connsiteY46" fmla="*/ 1014567 h 1509906"/>
                  <a:gd name="connsiteX47" fmla="*/ 272979 w 1034979"/>
                  <a:gd name="connsiteY47" fmla="*/ 1033617 h 1509906"/>
                  <a:gd name="connsiteX48" fmla="*/ 274884 w 1034979"/>
                  <a:gd name="connsiteY48" fmla="*/ 1039332 h 1509906"/>
                  <a:gd name="connsiteX49" fmla="*/ 276789 w 1034979"/>
                  <a:gd name="connsiteY49" fmla="*/ 1045047 h 1509906"/>
                  <a:gd name="connsiteX50" fmla="*/ 278694 w 1034979"/>
                  <a:gd name="connsiteY50" fmla="*/ 1069812 h 1509906"/>
                  <a:gd name="connsiteX51" fmla="*/ 280599 w 1034979"/>
                  <a:gd name="connsiteY51" fmla="*/ 1075527 h 1509906"/>
                  <a:gd name="connsiteX52" fmla="*/ 278694 w 1034979"/>
                  <a:gd name="connsiteY52" fmla="*/ 1094577 h 1509906"/>
                  <a:gd name="connsiteX53" fmla="*/ 276789 w 1034979"/>
                  <a:gd name="connsiteY53" fmla="*/ 1104102 h 1509906"/>
                  <a:gd name="connsiteX54" fmla="*/ 263454 w 1034979"/>
                  <a:gd name="connsiteY54" fmla="*/ 1117437 h 1509906"/>
                  <a:gd name="connsiteX55" fmla="*/ 252024 w 1034979"/>
                  <a:gd name="connsiteY55" fmla="*/ 1125057 h 1509906"/>
                  <a:gd name="connsiteX56" fmla="*/ 240594 w 1034979"/>
                  <a:gd name="connsiteY56" fmla="*/ 1128867 h 1509906"/>
                  <a:gd name="connsiteX57" fmla="*/ 126294 w 1034979"/>
                  <a:gd name="connsiteY57" fmla="*/ 1128867 h 1509906"/>
                  <a:gd name="connsiteX58" fmla="*/ 120579 w 1034979"/>
                  <a:gd name="connsiteY58" fmla="*/ 1130772 h 1509906"/>
                  <a:gd name="connsiteX59" fmla="*/ 105339 w 1034979"/>
                  <a:gd name="connsiteY59" fmla="*/ 1132677 h 1509906"/>
                  <a:gd name="connsiteX60" fmla="*/ 88194 w 1034979"/>
                  <a:gd name="connsiteY60" fmla="*/ 1138392 h 1509906"/>
                  <a:gd name="connsiteX61" fmla="*/ 82479 w 1034979"/>
                  <a:gd name="connsiteY61" fmla="*/ 1140297 h 1509906"/>
                  <a:gd name="connsiteX62" fmla="*/ 76764 w 1034979"/>
                  <a:gd name="connsiteY62" fmla="*/ 1144107 h 1509906"/>
                  <a:gd name="connsiteX63" fmla="*/ 65334 w 1034979"/>
                  <a:gd name="connsiteY63" fmla="*/ 1146012 h 1509906"/>
                  <a:gd name="connsiteX64" fmla="*/ 27234 w 1034979"/>
                  <a:gd name="connsiteY64" fmla="*/ 1147917 h 1509906"/>
                  <a:gd name="connsiteX65" fmla="*/ 15804 w 1034979"/>
                  <a:gd name="connsiteY65" fmla="*/ 1153632 h 1509906"/>
                  <a:gd name="connsiteX66" fmla="*/ 6279 w 1034979"/>
                  <a:gd name="connsiteY66" fmla="*/ 1163157 h 1509906"/>
                  <a:gd name="connsiteX67" fmla="*/ 4374 w 1034979"/>
                  <a:gd name="connsiteY67" fmla="*/ 1168872 h 1509906"/>
                  <a:gd name="connsiteX68" fmla="*/ 564 w 1034979"/>
                  <a:gd name="connsiteY68" fmla="*/ 1174587 h 1509906"/>
                  <a:gd name="connsiteX69" fmla="*/ 6279 w 1034979"/>
                  <a:gd name="connsiteY69" fmla="*/ 1206972 h 1509906"/>
                  <a:gd name="connsiteX70" fmla="*/ 11994 w 1034979"/>
                  <a:gd name="connsiteY70" fmla="*/ 1210782 h 1509906"/>
                  <a:gd name="connsiteX71" fmla="*/ 17709 w 1034979"/>
                  <a:gd name="connsiteY71" fmla="*/ 1212687 h 1509906"/>
                  <a:gd name="connsiteX72" fmla="*/ 145344 w 1034979"/>
                  <a:gd name="connsiteY72" fmla="*/ 1210782 h 1509906"/>
                  <a:gd name="connsiteX73" fmla="*/ 152964 w 1034979"/>
                  <a:gd name="connsiteY73" fmla="*/ 1208877 h 1509906"/>
                  <a:gd name="connsiteX74" fmla="*/ 303459 w 1034979"/>
                  <a:gd name="connsiteY74" fmla="*/ 1203162 h 1509906"/>
                  <a:gd name="connsiteX75" fmla="*/ 318699 w 1034979"/>
                  <a:gd name="connsiteY75" fmla="*/ 1210782 h 1509906"/>
                  <a:gd name="connsiteX76" fmla="*/ 330129 w 1034979"/>
                  <a:gd name="connsiteY76" fmla="*/ 1216497 h 1509906"/>
                  <a:gd name="connsiteX77" fmla="*/ 333939 w 1034979"/>
                  <a:gd name="connsiteY77" fmla="*/ 1222212 h 1509906"/>
                  <a:gd name="connsiteX78" fmla="*/ 339654 w 1034979"/>
                  <a:gd name="connsiteY78" fmla="*/ 1224117 h 1509906"/>
                  <a:gd name="connsiteX79" fmla="*/ 351084 w 1034979"/>
                  <a:gd name="connsiteY79" fmla="*/ 1231737 h 1509906"/>
                  <a:gd name="connsiteX80" fmla="*/ 356799 w 1034979"/>
                  <a:gd name="connsiteY80" fmla="*/ 1235547 h 1509906"/>
                  <a:gd name="connsiteX81" fmla="*/ 360609 w 1034979"/>
                  <a:gd name="connsiteY81" fmla="*/ 1241262 h 1509906"/>
                  <a:gd name="connsiteX82" fmla="*/ 366324 w 1034979"/>
                  <a:gd name="connsiteY82" fmla="*/ 1252692 h 1509906"/>
                  <a:gd name="connsiteX83" fmla="*/ 362514 w 1034979"/>
                  <a:gd name="connsiteY83" fmla="*/ 1279362 h 1509906"/>
                  <a:gd name="connsiteX84" fmla="*/ 358704 w 1034979"/>
                  <a:gd name="connsiteY84" fmla="*/ 1285077 h 1509906"/>
                  <a:gd name="connsiteX85" fmla="*/ 356799 w 1034979"/>
                  <a:gd name="connsiteY85" fmla="*/ 1290792 h 1509906"/>
                  <a:gd name="connsiteX86" fmla="*/ 352989 w 1034979"/>
                  <a:gd name="connsiteY86" fmla="*/ 1296507 h 1509906"/>
                  <a:gd name="connsiteX87" fmla="*/ 351084 w 1034979"/>
                  <a:gd name="connsiteY87" fmla="*/ 1302222 h 1509906"/>
                  <a:gd name="connsiteX88" fmla="*/ 347274 w 1034979"/>
                  <a:gd name="connsiteY88" fmla="*/ 1307937 h 1509906"/>
                  <a:gd name="connsiteX89" fmla="*/ 330129 w 1034979"/>
                  <a:gd name="connsiteY89" fmla="*/ 1374612 h 1509906"/>
                  <a:gd name="connsiteX90" fmla="*/ 328224 w 1034979"/>
                  <a:gd name="connsiteY90" fmla="*/ 1426047 h 1509906"/>
                  <a:gd name="connsiteX91" fmla="*/ 330129 w 1034979"/>
                  <a:gd name="connsiteY91" fmla="*/ 1450812 h 1509906"/>
                  <a:gd name="connsiteX92" fmla="*/ 332034 w 1034979"/>
                  <a:gd name="connsiteY92" fmla="*/ 1456527 h 1509906"/>
                  <a:gd name="connsiteX93" fmla="*/ 335844 w 1034979"/>
                  <a:gd name="connsiteY93" fmla="*/ 1460337 h 1509906"/>
                  <a:gd name="connsiteX94" fmla="*/ 364419 w 1034979"/>
                  <a:gd name="connsiteY94" fmla="*/ 1506057 h 1509906"/>
                  <a:gd name="connsiteX95" fmla="*/ 387279 w 1034979"/>
                  <a:gd name="connsiteY95" fmla="*/ 1507962 h 1509906"/>
                  <a:gd name="connsiteX96" fmla="*/ 392994 w 1034979"/>
                  <a:gd name="connsiteY96" fmla="*/ 1502247 h 1509906"/>
                  <a:gd name="connsiteX97" fmla="*/ 394899 w 1034979"/>
                  <a:gd name="connsiteY97" fmla="*/ 1490817 h 1509906"/>
                  <a:gd name="connsiteX98" fmla="*/ 396804 w 1034979"/>
                  <a:gd name="connsiteY98" fmla="*/ 1485102 h 1509906"/>
                  <a:gd name="connsiteX99" fmla="*/ 398709 w 1034979"/>
                  <a:gd name="connsiteY99" fmla="*/ 1467957 h 1509906"/>
                  <a:gd name="connsiteX100" fmla="*/ 400614 w 1034979"/>
                  <a:gd name="connsiteY100" fmla="*/ 1454622 h 1509906"/>
                  <a:gd name="connsiteX101" fmla="*/ 404424 w 1034979"/>
                  <a:gd name="connsiteY101" fmla="*/ 1397472 h 1509906"/>
                  <a:gd name="connsiteX102" fmla="*/ 410139 w 1034979"/>
                  <a:gd name="connsiteY102" fmla="*/ 1386042 h 1509906"/>
                  <a:gd name="connsiteX103" fmla="*/ 413949 w 1034979"/>
                  <a:gd name="connsiteY103" fmla="*/ 1372707 h 1509906"/>
                  <a:gd name="connsiteX104" fmla="*/ 415854 w 1034979"/>
                  <a:gd name="connsiteY104" fmla="*/ 1366992 h 1509906"/>
                  <a:gd name="connsiteX105" fmla="*/ 417759 w 1034979"/>
                  <a:gd name="connsiteY105" fmla="*/ 1353657 h 1509906"/>
                  <a:gd name="connsiteX106" fmla="*/ 421569 w 1034979"/>
                  <a:gd name="connsiteY106" fmla="*/ 1342227 h 1509906"/>
                  <a:gd name="connsiteX107" fmla="*/ 427284 w 1034979"/>
                  <a:gd name="connsiteY107" fmla="*/ 1328892 h 1509906"/>
                  <a:gd name="connsiteX108" fmla="*/ 436809 w 1034979"/>
                  <a:gd name="connsiteY108" fmla="*/ 1317462 h 1509906"/>
                  <a:gd name="connsiteX109" fmla="*/ 450144 w 1034979"/>
                  <a:gd name="connsiteY109" fmla="*/ 1302222 h 1509906"/>
                  <a:gd name="connsiteX110" fmla="*/ 457764 w 1034979"/>
                  <a:gd name="connsiteY110" fmla="*/ 1290792 h 1509906"/>
                  <a:gd name="connsiteX111" fmla="*/ 461574 w 1034979"/>
                  <a:gd name="connsiteY111" fmla="*/ 1279362 h 1509906"/>
                  <a:gd name="connsiteX112" fmla="*/ 465384 w 1034979"/>
                  <a:gd name="connsiteY112" fmla="*/ 1264122 h 1509906"/>
                  <a:gd name="connsiteX113" fmla="*/ 467289 w 1034979"/>
                  <a:gd name="connsiteY113" fmla="*/ 1258407 h 1509906"/>
                  <a:gd name="connsiteX114" fmla="*/ 507294 w 1034979"/>
                  <a:gd name="connsiteY114" fmla="*/ 1252692 h 1509906"/>
                  <a:gd name="connsiteX115" fmla="*/ 535869 w 1034979"/>
                  <a:gd name="connsiteY115" fmla="*/ 1243167 h 1509906"/>
                  <a:gd name="connsiteX116" fmla="*/ 541584 w 1034979"/>
                  <a:gd name="connsiteY116" fmla="*/ 1241262 h 1509906"/>
                  <a:gd name="connsiteX117" fmla="*/ 547299 w 1034979"/>
                  <a:gd name="connsiteY117" fmla="*/ 1239357 h 1509906"/>
                  <a:gd name="connsiteX118" fmla="*/ 554919 w 1034979"/>
                  <a:gd name="connsiteY118" fmla="*/ 1237452 h 1509906"/>
                  <a:gd name="connsiteX119" fmla="*/ 573969 w 1034979"/>
                  <a:gd name="connsiteY119" fmla="*/ 1229832 h 1509906"/>
                  <a:gd name="connsiteX120" fmla="*/ 585399 w 1034979"/>
                  <a:gd name="connsiteY120" fmla="*/ 1226022 h 1509906"/>
                  <a:gd name="connsiteX121" fmla="*/ 720654 w 1034979"/>
                  <a:gd name="connsiteY121" fmla="*/ 1309842 h 1509906"/>
                  <a:gd name="connsiteX122" fmla="*/ 733989 w 1034979"/>
                  <a:gd name="connsiteY122" fmla="*/ 1319367 h 1509906"/>
                  <a:gd name="connsiteX123" fmla="*/ 743514 w 1034979"/>
                  <a:gd name="connsiteY123" fmla="*/ 1321272 h 1509906"/>
                  <a:gd name="connsiteX124" fmla="*/ 749229 w 1034979"/>
                  <a:gd name="connsiteY124" fmla="*/ 1323177 h 1509906"/>
                  <a:gd name="connsiteX125" fmla="*/ 762564 w 1034979"/>
                  <a:gd name="connsiteY125" fmla="*/ 1328892 h 1509906"/>
                  <a:gd name="connsiteX126" fmla="*/ 777804 w 1034979"/>
                  <a:gd name="connsiteY126" fmla="*/ 1326987 h 1509906"/>
                  <a:gd name="connsiteX127" fmla="*/ 789234 w 1034979"/>
                  <a:gd name="connsiteY127" fmla="*/ 1321272 h 1509906"/>
                  <a:gd name="connsiteX128" fmla="*/ 794949 w 1034979"/>
                  <a:gd name="connsiteY128" fmla="*/ 1319367 h 1509906"/>
                  <a:gd name="connsiteX129" fmla="*/ 802569 w 1034979"/>
                  <a:gd name="connsiteY129" fmla="*/ 1302222 h 1509906"/>
                  <a:gd name="connsiteX130" fmla="*/ 800664 w 1034979"/>
                  <a:gd name="connsiteY130" fmla="*/ 1277457 h 1509906"/>
                  <a:gd name="connsiteX131" fmla="*/ 798759 w 1034979"/>
                  <a:gd name="connsiteY131" fmla="*/ 1271742 h 1509906"/>
                  <a:gd name="connsiteX132" fmla="*/ 796854 w 1034979"/>
                  <a:gd name="connsiteY132" fmla="*/ 1264122 h 1509906"/>
                  <a:gd name="connsiteX133" fmla="*/ 783519 w 1034979"/>
                  <a:gd name="connsiteY133" fmla="*/ 1246977 h 1509906"/>
                  <a:gd name="connsiteX134" fmla="*/ 773994 w 1034979"/>
                  <a:gd name="connsiteY134" fmla="*/ 1241262 h 1509906"/>
                  <a:gd name="connsiteX135" fmla="*/ 648264 w 1034979"/>
                  <a:gd name="connsiteY135" fmla="*/ 1149822 h 1509906"/>
                  <a:gd name="connsiteX136" fmla="*/ 644454 w 1034979"/>
                  <a:gd name="connsiteY136" fmla="*/ 1132677 h 1509906"/>
                  <a:gd name="connsiteX137" fmla="*/ 646359 w 1034979"/>
                  <a:gd name="connsiteY137" fmla="*/ 1125057 h 1509906"/>
                  <a:gd name="connsiteX138" fmla="*/ 650169 w 1034979"/>
                  <a:gd name="connsiteY138" fmla="*/ 1107912 h 1509906"/>
                  <a:gd name="connsiteX139" fmla="*/ 653979 w 1034979"/>
                  <a:gd name="connsiteY139" fmla="*/ 1102197 h 1509906"/>
                  <a:gd name="connsiteX140" fmla="*/ 655884 w 1034979"/>
                  <a:gd name="connsiteY140" fmla="*/ 1096482 h 1509906"/>
                  <a:gd name="connsiteX141" fmla="*/ 661599 w 1034979"/>
                  <a:gd name="connsiteY141" fmla="*/ 1094577 h 1509906"/>
                  <a:gd name="connsiteX142" fmla="*/ 671124 w 1034979"/>
                  <a:gd name="connsiteY142" fmla="*/ 1083147 h 1509906"/>
                  <a:gd name="connsiteX143" fmla="*/ 724464 w 1034979"/>
                  <a:gd name="connsiteY143" fmla="*/ 1075527 h 1509906"/>
                  <a:gd name="connsiteX144" fmla="*/ 842574 w 1034979"/>
                  <a:gd name="connsiteY144" fmla="*/ 1077432 h 1509906"/>
                  <a:gd name="connsiteX145" fmla="*/ 871149 w 1034979"/>
                  <a:gd name="connsiteY145" fmla="*/ 1079337 h 1509906"/>
                  <a:gd name="connsiteX146" fmla="*/ 899724 w 1034979"/>
                  <a:gd name="connsiteY146" fmla="*/ 1085052 h 1509906"/>
                  <a:gd name="connsiteX147" fmla="*/ 922584 w 1034979"/>
                  <a:gd name="connsiteY147" fmla="*/ 1088862 h 1509906"/>
                  <a:gd name="connsiteX148" fmla="*/ 951159 w 1034979"/>
                  <a:gd name="connsiteY148" fmla="*/ 1094577 h 1509906"/>
                  <a:gd name="connsiteX149" fmla="*/ 956874 w 1034979"/>
                  <a:gd name="connsiteY149" fmla="*/ 1094577 h 1509906"/>
                  <a:gd name="connsiteX150" fmla="*/ 1002594 w 1034979"/>
                  <a:gd name="connsiteY150" fmla="*/ 1092672 h 1509906"/>
                  <a:gd name="connsiteX151" fmla="*/ 1031169 w 1034979"/>
                  <a:gd name="connsiteY151" fmla="*/ 1085052 h 1509906"/>
                  <a:gd name="connsiteX152" fmla="*/ 1034979 w 1034979"/>
                  <a:gd name="connsiteY152" fmla="*/ 1079337 h 1509906"/>
                  <a:gd name="connsiteX153" fmla="*/ 1033074 w 1034979"/>
                  <a:gd name="connsiteY153" fmla="*/ 1060287 h 1509906"/>
                  <a:gd name="connsiteX154" fmla="*/ 1027359 w 1034979"/>
                  <a:gd name="connsiteY154" fmla="*/ 1056477 h 1509906"/>
                  <a:gd name="connsiteX155" fmla="*/ 1012119 w 1034979"/>
                  <a:gd name="connsiteY155" fmla="*/ 1054572 h 1509906"/>
                  <a:gd name="connsiteX156" fmla="*/ 1006404 w 1034979"/>
                  <a:gd name="connsiteY156" fmla="*/ 1052667 h 1509906"/>
                  <a:gd name="connsiteX157" fmla="*/ 998784 w 1034979"/>
                  <a:gd name="connsiteY157" fmla="*/ 1050762 h 1509906"/>
                  <a:gd name="connsiteX158" fmla="*/ 987354 w 1034979"/>
                  <a:gd name="connsiteY158" fmla="*/ 1043142 h 1509906"/>
                  <a:gd name="connsiteX159" fmla="*/ 975924 w 1034979"/>
                  <a:gd name="connsiteY159" fmla="*/ 1039332 h 1509906"/>
                  <a:gd name="connsiteX160" fmla="*/ 970209 w 1034979"/>
                  <a:gd name="connsiteY160" fmla="*/ 1037427 h 1509906"/>
                  <a:gd name="connsiteX161" fmla="*/ 962589 w 1034979"/>
                  <a:gd name="connsiteY161" fmla="*/ 1035522 h 1509906"/>
                  <a:gd name="connsiteX162" fmla="*/ 956874 w 1034979"/>
                  <a:gd name="connsiteY162" fmla="*/ 1033617 h 1509906"/>
                  <a:gd name="connsiteX163" fmla="*/ 935919 w 1034979"/>
                  <a:gd name="connsiteY163" fmla="*/ 1027902 h 1509906"/>
                  <a:gd name="connsiteX164" fmla="*/ 930204 w 1034979"/>
                  <a:gd name="connsiteY164" fmla="*/ 1025997 h 1509906"/>
                  <a:gd name="connsiteX165" fmla="*/ 825429 w 1034979"/>
                  <a:gd name="connsiteY165" fmla="*/ 1027902 h 1509906"/>
                  <a:gd name="connsiteX166" fmla="*/ 819714 w 1034979"/>
                  <a:gd name="connsiteY166" fmla="*/ 1029807 h 1509906"/>
                  <a:gd name="connsiteX167" fmla="*/ 730179 w 1034979"/>
                  <a:gd name="connsiteY167" fmla="*/ 1031712 h 1509906"/>
                  <a:gd name="connsiteX168" fmla="*/ 716844 w 1034979"/>
                  <a:gd name="connsiteY168" fmla="*/ 1035522 h 1509906"/>
                  <a:gd name="connsiteX169" fmla="*/ 695889 w 1034979"/>
                  <a:gd name="connsiteY169" fmla="*/ 1037427 h 1509906"/>
                  <a:gd name="connsiteX170" fmla="*/ 669219 w 1034979"/>
                  <a:gd name="connsiteY170" fmla="*/ 1039332 h 1509906"/>
                  <a:gd name="connsiteX171" fmla="*/ 669219 w 1034979"/>
                  <a:gd name="connsiteY171" fmla="*/ 1039332 h 1509906"/>
                  <a:gd name="connsiteX172" fmla="*/ 646359 w 1034979"/>
                  <a:gd name="connsiteY172" fmla="*/ 1043142 h 1509906"/>
                  <a:gd name="connsiteX173" fmla="*/ 642549 w 1034979"/>
                  <a:gd name="connsiteY173" fmla="*/ 1031712 h 1509906"/>
                  <a:gd name="connsiteX174" fmla="*/ 640644 w 1034979"/>
                  <a:gd name="connsiteY174" fmla="*/ 1025997 h 1509906"/>
                  <a:gd name="connsiteX175" fmla="*/ 642549 w 1034979"/>
                  <a:gd name="connsiteY175" fmla="*/ 1008852 h 1509906"/>
                  <a:gd name="connsiteX176" fmla="*/ 644454 w 1034979"/>
                  <a:gd name="connsiteY176" fmla="*/ 1003137 h 1509906"/>
                  <a:gd name="connsiteX177" fmla="*/ 661599 w 1034979"/>
                  <a:gd name="connsiteY177" fmla="*/ 993612 h 1509906"/>
                  <a:gd name="connsiteX178" fmla="*/ 673029 w 1034979"/>
                  <a:gd name="connsiteY178" fmla="*/ 985992 h 1509906"/>
                  <a:gd name="connsiteX179" fmla="*/ 674934 w 1034979"/>
                  <a:gd name="connsiteY179" fmla="*/ 980277 h 1509906"/>
                  <a:gd name="connsiteX180" fmla="*/ 680649 w 1034979"/>
                  <a:gd name="connsiteY180" fmla="*/ 978372 h 1509906"/>
                  <a:gd name="connsiteX181" fmla="*/ 686364 w 1034979"/>
                  <a:gd name="connsiteY181" fmla="*/ 974562 h 1509906"/>
                  <a:gd name="connsiteX182" fmla="*/ 695889 w 1034979"/>
                  <a:gd name="connsiteY182" fmla="*/ 965037 h 1509906"/>
                  <a:gd name="connsiteX183" fmla="*/ 705414 w 1034979"/>
                  <a:gd name="connsiteY183" fmla="*/ 953607 h 1509906"/>
                  <a:gd name="connsiteX184" fmla="*/ 716844 w 1034979"/>
                  <a:gd name="connsiteY184" fmla="*/ 945987 h 1509906"/>
                  <a:gd name="connsiteX185" fmla="*/ 732084 w 1034979"/>
                  <a:gd name="connsiteY185" fmla="*/ 932652 h 1509906"/>
                  <a:gd name="connsiteX186" fmla="*/ 741609 w 1034979"/>
                  <a:gd name="connsiteY186" fmla="*/ 921222 h 1509906"/>
                  <a:gd name="connsiteX187" fmla="*/ 753039 w 1034979"/>
                  <a:gd name="connsiteY187" fmla="*/ 911697 h 1509906"/>
                  <a:gd name="connsiteX188" fmla="*/ 758754 w 1034979"/>
                  <a:gd name="connsiteY188" fmla="*/ 900267 h 1509906"/>
                  <a:gd name="connsiteX189" fmla="*/ 760659 w 1034979"/>
                  <a:gd name="connsiteY189" fmla="*/ 894552 h 1509906"/>
                  <a:gd name="connsiteX190" fmla="*/ 766374 w 1034979"/>
                  <a:gd name="connsiteY190" fmla="*/ 883122 h 1509906"/>
                  <a:gd name="connsiteX191" fmla="*/ 764469 w 1034979"/>
                  <a:gd name="connsiteY191" fmla="*/ 867882 h 1509906"/>
                  <a:gd name="connsiteX192" fmla="*/ 758754 w 1034979"/>
                  <a:gd name="connsiteY192" fmla="*/ 865977 h 1509906"/>
                  <a:gd name="connsiteX193" fmla="*/ 737799 w 1034979"/>
                  <a:gd name="connsiteY193" fmla="*/ 867882 h 1509906"/>
                  <a:gd name="connsiteX194" fmla="*/ 732084 w 1034979"/>
                  <a:gd name="connsiteY194" fmla="*/ 871692 h 1509906"/>
                  <a:gd name="connsiteX195" fmla="*/ 720654 w 1034979"/>
                  <a:gd name="connsiteY195" fmla="*/ 875502 h 1509906"/>
                  <a:gd name="connsiteX196" fmla="*/ 716844 w 1034979"/>
                  <a:gd name="connsiteY196" fmla="*/ 881217 h 1509906"/>
                  <a:gd name="connsiteX197" fmla="*/ 711129 w 1034979"/>
                  <a:gd name="connsiteY197" fmla="*/ 883122 h 1509906"/>
                  <a:gd name="connsiteX198" fmla="*/ 705414 w 1034979"/>
                  <a:gd name="connsiteY198" fmla="*/ 886932 h 1509906"/>
                  <a:gd name="connsiteX199" fmla="*/ 699699 w 1034979"/>
                  <a:gd name="connsiteY199" fmla="*/ 892647 h 1509906"/>
                  <a:gd name="connsiteX200" fmla="*/ 692079 w 1034979"/>
                  <a:gd name="connsiteY200" fmla="*/ 896457 h 1509906"/>
                  <a:gd name="connsiteX201" fmla="*/ 650169 w 1034979"/>
                  <a:gd name="connsiteY201" fmla="*/ 925032 h 1509906"/>
                  <a:gd name="connsiteX202" fmla="*/ 636834 w 1034979"/>
                  <a:gd name="connsiteY202" fmla="*/ 936462 h 1509906"/>
                  <a:gd name="connsiteX203" fmla="*/ 627309 w 1034979"/>
                  <a:gd name="connsiteY203" fmla="*/ 953607 h 1509906"/>
                  <a:gd name="connsiteX204" fmla="*/ 602544 w 1034979"/>
                  <a:gd name="connsiteY204" fmla="*/ 959322 h 1509906"/>
                  <a:gd name="connsiteX205" fmla="*/ 589209 w 1034979"/>
                  <a:gd name="connsiteY205" fmla="*/ 963132 h 1509906"/>
                  <a:gd name="connsiteX206" fmla="*/ 573969 w 1034979"/>
                  <a:gd name="connsiteY206" fmla="*/ 961227 h 1509906"/>
                  <a:gd name="connsiteX207" fmla="*/ 562539 w 1034979"/>
                  <a:gd name="connsiteY207" fmla="*/ 957417 h 1509906"/>
                  <a:gd name="connsiteX208" fmla="*/ 551109 w 1034979"/>
                  <a:gd name="connsiteY208" fmla="*/ 953607 h 1509906"/>
                  <a:gd name="connsiteX209" fmla="*/ 539679 w 1034979"/>
                  <a:gd name="connsiteY209" fmla="*/ 949797 h 1509906"/>
                  <a:gd name="connsiteX210" fmla="*/ 533964 w 1034979"/>
                  <a:gd name="connsiteY210" fmla="*/ 947892 h 1509906"/>
                  <a:gd name="connsiteX211" fmla="*/ 528249 w 1034979"/>
                  <a:gd name="connsiteY211" fmla="*/ 944082 h 1509906"/>
                  <a:gd name="connsiteX212" fmla="*/ 516819 w 1034979"/>
                  <a:gd name="connsiteY212" fmla="*/ 938367 h 1509906"/>
                  <a:gd name="connsiteX213" fmla="*/ 509199 w 1034979"/>
                  <a:gd name="connsiteY213" fmla="*/ 926937 h 1509906"/>
                  <a:gd name="connsiteX214" fmla="*/ 505389 w 1034979"/>
                  <a:gd name="connsiteY214" fmla="*/ 905982 h 1509906"/>
                  <a:gd name="connsiteX215" fmla="*/ 507294 w 1034979"/>
                  <a:gd name="connsiteY215" fmla="*/ 841212 h 1509906"/>
                  <a:gd name="connsiteX216" fmla="*/ 503484 w 1034979"/>
                  <a:gd name="connsiteY216" fmla="*/ 351627 h 1509906"/>
                  <a:gd name="connsiteX217" fmla="*/ 499674 w 1034979"/>
                  <a:gd name="connsiteY217" fmla="*/ 60162 h 1509906"/>
                  <a:gd name="connsiteX218" fmla="*/ 490149 w 1034979"/>
                  <a:gd name="connsiteY218" fmla="*/ 33492 h 1509906"/>
                  <a:gd name="connsiteX219" fmla="*/ 488244 w 1034979"/>
                  <a:gd name="connsiteY219" fmla="*/ 27777 h 1509906"/>
                  <a:gd name="connsiteX220" fmla="*/ 484434 w 1034979"/>
                  <a:gd name="connsiteY220" fmla="*/ 22062 h 1509906"/>
                  <a:gd name="connsiteX221" fmla="*/ 478719 w 1034979"/>
                  <a:gd name="connsiteY221" fmla="*/ 10632 h 1509906"/>
                  <a:gd name="connsiteX222" fmla="*/ 473004 w 1034979"/>
                  <a:gd name="connsiteY222" fmla="*/ 6822 h 1509906"/>
                  <a:gd name="connsiteX223" fmla="*/ 469194 w 1034979"/>
                  <a:gd name="connsiteY223" fmla="*/ 1107 h 1509906"/>
                  <a:gd name="connsiteX224" fmla="*/ 429189 w 1034979"/>
                  <a:gd name="connsiteY224" fmla="*/ 4917 h 1509906"/>
                  <a:gd name="connsiteX225" fmla="*/ 421569 w 1034979"/>
                  <a:gd name="connsiteY225" fmla="*/ 16347 h 1509906"/>
                  <a:gd name="connsiteX226" fmla="*/ 417759 w 1034979"/>
                  <a:gd name="connsiteY226" fmla="*/ 22062 h 1509906"/>
                  <a:gd name="connsiteX227" fmla="*/ 419664 w 1034979"/>
                  <a:gd name="connsiteY227" fmla="*/ 54447 h 1509906"/>
                  <a:gd name="connsiteX228" fmla="*/ 423474 w 1034979"/>
                  <a:gd name="connsiteY228" fmla="*/ 65877 h 1509906"/>
                  <a:gd name="connsiteX229" fmla="*/ 425379 w 1034979"/>
                  <a:gd name="connsiteY229" fmla="*/ 71592 h 1509906"/>
                  <a:gd name="connsiteX230" fmla="*/ 425379 w 1034979"/>
                  <a:gd name="connsiteY230" fmla="*/ 77307 h 1509906"/>
                  <a:gd name="connsiteX231" fmla="*/ 429189 w 1034979"/>
                  <a:gd name="connsiteY231" fmla="*/ 231612 h 1509906"/>
                  <a:gd name="connsiteX232" fmla="*/ 440619 w 1034979"/>
                  <a:gd name="connsiteY232" fmla="*/ 414492 h 1509906"/>
                  <a:gd name="connsiteX233" fmla="*/ 425379 w 1034979"/>
                  <a:gd name="connsiteY233" fmla="*/ 711672 h 1509906"/>
                  <a:gd name="connsiteX234" fmla="*/ 425173 w 1034979"/>
                  <a:gd name="connsiteY234" fmla="*/ 765165 h 1509906"/>
                  <a:gd name="connsiteX235" fmla="*/ 421363 w 1034979"/>
                  <a:gd name="connsiteY235" fmla="*/ 844096 h 1509906"/>
                  <a:gd name="connsiteX236" fmla="*/ 425379 w 1034979"/>
                  <a:gd name="connsiteY236" fmla="*/ 894552 h 1509906"/>
                  <a:gd name="connsiteX237" fmla="*/ 423474 w 1034979"/>
                  <a:gd name="connsiteY237" fmla="*/ 921222 h 1509906"/>
                  <a:gd name="connsiteX238" fmla="*/ 417759 w 1034979"/>
                  <a:gd name="connsiteY238" fmla="*/ 923127 h 1509906"/>
                  <a:gd name="connsiteX239" fmla="*/ 412044 w 1034979"/>
                  <a:gd name="connsiteY239" fmla="*/ 926937 h 1509906"/>
                  <a:gd name="connsiteX240" fmla="*/ 421569 w 1034979"/>
                  <a:gd name="connsiteY240"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126294 w 1034979"/>
                  <a:gd name="connsiteY56" fmla="*/ 1128867 h 1509906"/>
                  <a:gd name="connsiteX57" fmla="*/ 120579 w 1034979"/>
                  <a:gd name="connsiteY57" fmla="*/ 1130772 h 1509906"/>
                  <a:gd name="connsiteX58" fmla="*/ 105339 w 1034979"/>
                  <a:gd name="connsiteY58" fmla="*/ 1132677 h 1509906"/>
                  <a:gd name="connsiteX59" fmla="*/ 88194 w 1034979"/>
                  <a:gd name="connsiteY59" fmla="*/ 1138392 h 1509906"/>
                  <a:gd name="connsiteX60" fmla="*/ 82479 w 1034979"/>
                  <a:gd name="connsiteY60" fmla="*/ 1140297 h 1509906"/>
                  <a:gd name="connsiteX61" fmla="*/ 76764 w 1034979"/>
                  <a:gd name="connsiteY61" fmla="*/ 1144107 h 1509906"/>
                  <a:gd name="connsiteX62" fmla="*/ 65334 w 1034979"/>
                  <a:gd name="connsiteY62" fmla="*/ 1146012 h 1509906"/>
                  <a:gd name="connsiteX63" fmla="*/ 27234 w 1034979"/>
                  <a:gd name="connsiteY63" fmla="*/ 1147917 h 1509906"/>
                  <a:gd name="connsiteX64" fmla="*/ 15804 w 1034979"/>
                  <a:gd name="connsiteY64" fmla="*/ 1153632 h 1509906"/>
                  <a:gd name="connsiteX65" fmla="*/ 6279 w 1034979"/>
                  <a:gd name="connsiteY65" fmla="*/ 1163157 h 1509906"/>
                  <a:gd name="connsiteX66" fmla="*/ 4374 w 1034979"/>
                  <a:gd name="connsiteY66" fmla="*/ 1168872 h 1509906"/>
                  <a:gd name="connsiteX67" fmla="*/ 564 w 1034979"/>
                  <a:gd name="connsiteY67" fmla="*/ 1174587 h 1509906"/>
                  <a:gd name="connsiteX68" fmla="*/ 6279 w 1034979"/>
                  <a:gd name="connsiteY68" fmla="*/ 1206972 h 1509906"/>
                  <a:gd name="connsiteX69" fmla="*/ 11994 w 1034979"/>
                  <a:gd name="connsiteY69" fmla="*/ 1210782 h 1509906"/>
                  <a:gd name="connsiteX70" fmla="*/ 17709 w 1034979"/>
                  <a:gd name="connsiteY70" fmla="*/ 1212687 h 1509906"/>
                  <a:gd name="connsiteX71" fmla="*/ 145344 w 1034979"/>
                  <a:gd name="connsiteY71" fmla="*/ 1210782 h 1509906"/>
                  <a:gd name="connsiteX72" fmla="*/ 152964 w 1034979"/>
                  <a:gd name="connsiteY72" fmla="*/ 1208877 h 1509906"/>
                  <a:gd name="connsiteX73" fmla="*/ 303459 w 1034979"/>
                  <a:gd name="connsiteY73" fmla="*/ 1203162 h 1509906"/>
                  <a:gd name="connsiteX74" fmla="*/ 318699 w 1034979"/>
                  <a:gd name="connsiteY74" fmla="*/ 1210782 h 1509906"/>
                  <a:gd name="connsiteX75" fmla="*/ 330129 w 1034979"/>
                  <a:gd name="connsiteY75" fmla="*/ 1216497 h 1509906"/>
                  <a:gd name="connsiteX76" fmla="*/ 333939 w 1034979"/>
                  <a:gd name="connsiteY76" fmla="*/ 1222212 h 1509906"/>
                  <a:gd name="connsiteX77" fmla="*/ 339654 w 1034979"/>
                  <a:gd name="connsiteY77" fmla="*/ 1224117 h 1509906"/>
                  <a:gd name="connsiteX78" fmla="*/ 351084 w 1034979"/>
                  <a:gd name="connsiteY78" fmla="*/ 1231737 h 1509906"/>
                  <a:gd name="connsiteX79" fmla="*/ 356799 w 1034979"/>
                  <a:gd name="connsiteY79" fmla="*/ 1235547 h 1509906"/>
                  <a:gd name="connsiteX80" fmla="*/ 360609 w 1034979"/>
                  <a:gd name="connsiteY80" fmla="*/ 1241262 h 1509906"/>
                  <a:gd name="connsiteX81" fmla="*/ 366324 w 1034979"/>
                  <a:gd name="connsiteY81" fmla="*/ 1252692 h 1509906"/>
                  <a:gd name="connsiteX82" fmla="*/ 362514 w 1034979"/>
                  <a:gd name="connsiteY82" fmla="*/ 1279362 h 1509906"/>
                  <a:gd name="connsiteX83" fmla="*/ 358704 w 1034979"/>
                  <a:gd name="connsiteY83" fmla="*/ 1285077 h 1509906"/>
                  <a:gd name="connsiteX84" fmla="*/ 356799 w 1034979"/>
                  <a:gd name="connsiteY84" fmla="*/ 1290792 h 1509906"/>
                  <a:gd name="connsiteX85" fmla="*/ 352989 w 1034979"/>
                  <a:gd name="connsiteY85" fmla="*/ 1296507 h 1509906"/>
                  <a:gd name="connsiteX86" fmla="*/ 351084 w 1034979"/>
                  <a:gd name="connsiteY86" fmla="*/ 1302222 h 1509906"/>
                  <a:gd name="connsiteX87" fmla="*/ 347274 w 1034979"/>
                  <a:gd name="connsiteY87" fmla="*/ 1307937 h 1509906"/>
                  <a:gd name="connsiteX88" fmla="*/ 330129 w 1034979"/>
                  <a:gd name="connsiteY88" fmla="*/ 1374612 h 1509906"/>
                  <a:gd name="connsiteX89" fmla="*/ 328224 w 1034979"/>
                  <a:gd name="connsiteY89" fmla="*/ 1426047 h 1509906"/>
                  <a:gd name="connsiteX90" fmla="*/ 330129 w 1034979"/>
                  <a:gd name="connsiteY90" fmla="*/ 1450812 h 1509906"/>
                  <a:gd name="connsiteX91" fmla="*/ 332034 w 1034979"/>
                  <a:gd name="connsiteY91" fmla="*/ 1456527 h 1509906"/>
                  <a:gd name="connsiteX92" fmla="*/ 335844 w 1034979"/>
                  <a:gd name="connsiteY92" fmla="*/ 1460337 h 1509906"/>
                  <a:gd name="connsiteX93" fmla="*/ 364419 w 1034979"/>
                  <a:gd name="connsiteY93" fmla="*/ 1506057 h 1509906"/>
                  <a:gd name="connsiteX94" fmla="*/ 387279 w 1034979"/>
                  <a:gd name="connsiteY94" fmla="*/ 1507962 h 1509906"/>
                  <a:gd name="connsiteX95" fmla="*/ 392994 w 1034979"/>
                  <a:gd name="connsiteY95" fmla="*/ 1502247 h 1509906"/>
                  <a:gd name="connsiteX96" fmla="*/ 394899 w 1034979"/>
                  <a:gd name="connsiteY96" fmla="*/ 1490817 h 1509906"/>
                  <a:gd name="connsiteX97" fmla="*/ 396804 w 1034979"/>
                  <a:gd name="connsiteY97" fmla="*/ 1485102 h 1509906"/>
                  <a:gd name="connsiteX98" fmla="*/ 398709 w 1034979"/>
                  <a:gd name="connsiteY98" fmla="*/ 1467957 h 1509906"/>
                  <a:gd name="connsiteX99" fmla="*/ 400614 w 1034979"/>
                  <a:gd name="connsiteY99" fmla="*/ 1454622 h 1509906"/>
                  <a:gd name="connsiteX100" fmla="*/ 404424 w 1034979"/>
                  <a:gd name="connsiteY100" fmla="*/ 1397472 h 1509906"/>
                  <a:gd name="connsiteX101" fmla="*/ 410139 w 1034979"/>
                  <a:gd name="connsiteY101" fmla="*/ 1386042 h 1509906"/>
                  <a:gd name="connsiteX102" fmla="*/ 413949 w 1034979"/>
                  <a:gd name="connsiteY102" fmla="*/ 1372707 h 1509906"/>
                  <a:gd name="connsiteX103" fmla="*/ 415854 w 1034979"/>
                  <a:gd name="connsiteY103" fmla="*/ 1366992 h 1509906"/>
                  <a:gd name="connsiteX104" fmla="*/ 417759 w 1034979"/>
                  <a:gd name="connsiteY104" fmla="*/ 1353657 h 1509906"/>
                  <a:gd name="connsiteX105" fmla="*/ 421569 w 1034979"/>
                  <a:gd name="connsiteY105" fmla="*/ 1342227 h 1509906"/>
                  <a:gd name="connsiteX106" fmla="*/ 427284 w 1034979"/>
                  <a:gd name="connsiteY106" fmla="*/ 1328892 h 1509906"/>
                  <a:gd name="connsiteX107" fmla="*/ 436809 w 1034979"/>
                  <a:gd name="connsiteY107" fmla="*/ 1317462 h 1509906"/>
                  <a:gd name="connsiteX108" fmla="*/ 450144 w 1034979"/>
                  <a:gd name="connsiteY108" fmla="*/ 1302222 h 1509906"/>
                  <a:gd name="connsiteX109" fmla="*/ 457764 w 1034979"/>
                  <a:gd name="connsiteY109" fmla="*/ 1290792 h 1509906"/>
                  <a:gd name="connsiteX110" fmla="*/ 461574 w 1034979"/>
                  <a:gd name="connsiteY110" fmla="*/ 1279362 h 1509906"/>
                  <a:gd name="connsiteX111" fmla="*/ 465384 w 1034979"/>
                  <a:gd name="connsiteY111" fmla="*/ 1264122 h 1509906"/>
                  <a:gd name="connsiteX112" fmla="*/ 467289 w 1034979"/>
                  <a:gd name="connsiteY112" fmla="*/ 1258407 h 1509906"/>
                  <a:gd name="connsiteX113" fmla="*/ 507294 w 1034979"/>
                  <a:gd name="connsiteY113" fmla="*/ 1252692 h 1509906"/>
                  <a:gd name="connsiteX114" fmla="*/ 535869 w 1034979"/>
                  <a:gd name="connsiteY114" fmla="*/ 1243167 h 1509906"/>
                  <a:gd name="connsiteX115" fmla="*/ 541584 w 1034979"/>
                  <a:gd name="connsiteY115" fmla="*/ 1241262 h 1509906"/>
                  <a:gd name="connsiteX116" fmla="*/ 547299 w 1034979"/>
                  <a:gd name="connsiteY116" fmla="*/ 1239357 h 1509906"/>
                  <a:gd name="connsiteX117" fmla="*/ 554919 w 1034979"/>
                  <a:gd name="connsiteY117" fmla="*/ 1237452 h 1509906"/>
                  <a:gd name="connsiteX118" fmla="*/ 573969 w 1034979"/>
                  <a:gd name="connsiteY118" fmla="*/ 1229832 h 1509906"/>
                  <a:gd name="connsiteX119" fmla="*/ 585399 w 1034979"/>
                  <a:gd name="connsiteY119" fmla="*/ 1226022 h 1509906"/>
                  <a:gd name="connsiteX120" fmla="*/ 720654 w 1034979"/>
                  <a:gd name="connsiteY120" fmla="*/ 1309842 h 1509906"/>
                  <a:gd name="connsiteX121" fmla="*/ 733989 w 1034979"/>
                  <a:gd name="connsiteY121" fmla="*/ 1319367 h 1509906"/>
                  <a:gd name="connsiteX122" fmla="*/ 743514 w 1034979"/>
                  <a:gd name="connsiteY122" fmla="*/ 1321272 h 1509906"/>
                  <a:gd name="connsiteX123" fmla="*/ 749229 w 1034979"/>
                  <a:gd name="connsiteY123" fmla="*/ 1323177 h 1509906"/>
                  <a:gd name="connsiteX124" fmla="*/ 762564 w 1034979"/>
                  <a:gd name="connsiteY124" fmla="*/ 1328892 h 1509906"/>
                  <a:gd name="connsiteX125" fmla="*/ 777804 w 1034979"/>
                  <a:gd name="connsiteY125" fmla="*/ 1326987 h 1509906"/>
                  <a:gd name="connsiteX126" fmla="*/ 789234 w 1034979"/>
                  <a:gd name="connsiteY126" fmla="*/ 1321272 h 1509906"/>
                  <a:gd name="connsiteX127" fmla="*/ 794949 w 1034979"/>
                  <a:gd name="connsiteY127" fmla="*/ 1319367 h 1509906"/>
                  <a:gd name="connsiteX128" fmla="*/ 802569 w 1034979"/>
                  <a:gd name="connsiteY128" fmla="*/ 1302222 h 1509906"/>
                  <a:gd name="connsiteX129" fmla="*/ 800664 w 1034979"/>
                  <a:gd name="connsiteY129" fmla="*/ 1277457 h 1509906"/>
                  <a:gd name="connsiteX130" fmla="*/ 798759 w 1034979"/>
                  <a:gd name="connsiteY130" fmla="*/ 1271742 h 1509906"/>
                  <a:gd name="connsiteX131" fmla="*/ 796854 w 1034979"/>
                  <a:gd name="connsiteY131" fmla="*/ 1264122 h 1509906"/>
                  <a:gd name="connsiteX132" fmla="*/ 783519 w 1034979"/>
                  <a:gd name="connsiteY132" fmla="*/ 1246977 h 1509906"/>
                  <a:gd name="connsiteX133" fmla="*/ 773994 w 1034979"/>
                  <a:gd name="connsiteY133" fmla="*/ 1241262 h 1509906"/>
                  <a:gd name="connsiteX134" fmla="*/ 648264 w 1034979"/>
                  <a:gd name="connsiteY134" fmla="*/ 1149822 h 1509906"/>
                  <a:gd name="connsiteX135" fmla="*/ 644454 w 1034979"/>
                  <a:gd name="connsiteY135" fmla="*/ 1132677 h 1509906"/>
                  <a:gd name="connsiteX136" fmla="*/ 646359 w 1034979"/>
                  <a:gd name="connsiteY136" fmla="*/ 1125057 h 1509906"/>
                  <a:gd name="connsiteX137" fmla="*/ 650169 w 1034979"/>
                  <a:gd name="connsiteY137" fmla="*/ 1107912 h 1509906"/>
                  <a:gd name="connsiteX138" fmla="*/ 653979 w 1034979"/>
                  <a:gd name="connsiteY138" fmla="*/ 1102197 h 1509906"/>
                  <a:gd name="connsiteX139" fmla="*/ 655884 w 1034979"/>
                  <a:gd name="connsiteY139" fmla="*/ 1096482 h 1509906"/>
                  <a:gd name="connsiteX140" fmla="*/ 661599 w 1034979"/>
                  <a:gd name="connsiteY140" fmla="*/ 1094577 h 1509906"/>
                  <a:gd name="connsiteX141" fmla="*/ 671124 w 1034979"/>
                  <a:gd name="connsiteY141" fmla="*/ 1083147 h 1509906"/>
                  <a:gd name="connsiteX142" fmla="*/ 724464 w 1034979"/>
                  <a:gd name="connsiteY142" fmla="*/ 1075527 h 1509906"/>
                  <a:gd name="connsiteX143" fmla="*/ 842574 w 1034979"/>
                  <a:gd name="connsiteY143" fmla="*/ 1077432 h 1509906"/>
                  <a:gd name="connsiteX144" fmla="*/ 871149 w 1034979"/>
                  <a:gd name="connsiteY144" fmla="*/ 1079337 h 1509906"/>
                  <a:gd name="connsiteX145" fmla="*/ 899724 w 1034979"/>
                  <a:gd name="connsiteY145" fmla="*/ 1085052 h 1509906"/>
                  <a:gd name="connsiteX146" fmla="*/ 922584 w 1034979"/>
                  <a:gd name="connsiteY146" fmla="*/ 1088862 h 1509906"/>
                  <a:gd name="connsiteX147" fmla="*/ 951159 w 1034979"/>
                  <a:gd name="connsiteY147" fmla="*/ 1094577 h 1509906"/>
                  <a:gd name="connsiteX148" fmla="*/ 956874 w 1034979"/>
                  <a:gd name="connsiteY148" fmla="*/ 1094577 h 1509906"/>
                  <a:gd name="connsiteX149" fmla="*/ 1002594 w 1034979"/>
                  <a:gd name="connsiteY149" fmla="*/ 1092672 h 1509906"/>
                  <a:gd name="connsiteX150" fmla="*/ 1031169 w 1034979"/>
                  <a:gd name="connsiteY150" fmla="*/ 1085052 h 1509906"/>
                  <a:gd name="connsiteX151" fmla="*/ 1034979 w 1034979"/>
                  <a:gd name="connsiteY151" fmla="*/ 1079337 h 1509906"/>
                  <a:gd name="connsiteX152" fmla="*/ 1033074 w 1034979"/>
                  <a:gd name="connsiteY152" fmla="*/ 1060287 h 1509906"/>
                  <a:gd name="connsiteX153" fmla="*/ 1027359 w 1034979"/>
                  <a:gd name="connsiteY153" fmla="*/ 1056477 h 1509906"/>
                  <a:gd name="connsiteX154" fmla="*/ 1012119 w 1034979"/>
                  <a:gd name="connsiteY154" fmla="*/ 1054572 h 1509906"/>
                  <a:gd name="connsiteX155" fmla="*/ 1006404 w 1034979"/>
                  <a:gd name="connsiteY155" fmla="*/ 1052667 h 1509906"/>
                  <a:gd name="connsiteX156" fmla="*/ 998784 w 1034979"/>
                  <a:gd name="connsiteY156" fmla="*/ 1050762 h 1509906"/>
                  <a:gd name="connsiteX157" fmla="*/ 987354 w 1034979"/>
                  <a:gd name="connsiteY157" fmla="*/ 1043142 h 1509906"/>
                  <a:gd name="connsiteX158" fmla="*/ 975924 w 1034979"/>
                  <a:gd name="connsiteY158" fmla="*/ 1039332 h 1509906"/>
                  <a:gd name="connsiteX159" fmla="*/ 970209 w 1034979"/>
                  <a:gd name="connsiteY159" fmla="*/ 1037427 h 1509906"/>
                  <a:gd name="connsiteX160" fmla="*/ 962589 w 1034979"/>
                  <a:gd name="connsiteY160" fmla="*/ 1035522 h 1509906"/>
                  <a:gd name="connsiteX161" fmla="*/ 956874 w 1034979"/>
                  <a:gd name="connsiteY161" fmla="*/ 1033617 h 1509906"/>
                  <a:gd name="connsiteX162" fmla="*/ 935919 w 1034979"/>
                  <a:gd name="connsiteY162" fmla="*/ 1027902 h 1509906"/>
                  <a:gd name="connsiteX163" fmla="*/ 930204 w 1034979"/>
                  <a:gd name="connsiteY163" fmla="*/ 1025997 h 1509906"/>
                  <a:gd name="connsiteX164" fmla="*/ 825429 w 1034979"/>
                  <a:gd name="connsiteY164" fmla="*/ 1027902 h 1509906"/>
                  <a:gd name="connsiteX165" fmla="*/ 819714 w 1034979"/>
                  <a:gd name="connsiteY165" fmla="*/ 1029807 h 1509906"/>
                  <a:gd name="connsiteX166" fmla="*/ 730179 w 1034979"/>
                  <a:gd name="connsiteY166" fmla="*/ 1031712 h 1509906"/>
                  <a:gd name="connsiteX167" fmla="*/ 716844 w 1034979"/>
                  <a:gd name="connsiteY167" fmla="*/ 1035522 h 1509906"/>
                  <a:gd name="connsiteX168" fmla="*/ 695889 w 1034979"/>
                  <a:gd name="connsiteY168" fmla="*/ 1037427 h 1509906"/>
                  <a:gd name="connsiteX169" fmla="*/ 669219 w 1034979"/>
                  <a:gd name="connsiteY169" fmla="*/ 1039332 h 1509906"/>
                  <a:gd name="connsiteX170" fmla="*/ 669219 w 1034979"/>
                  <a:gd name="connsiteY170" fmla="*/ 1039332 h 1509906"/>
                  <a:gd name="connsiteX171" fmla="*/ 646359 w 1034979"/>
                  <a:gd name="connsiteY171" fmla="*/ 1043142 h 1509906"/>
                  <a:gd name="connsiteX172" fmla="*/ 642549 w 1034979"/>
                  <a:gd name="connsiteY172" fmla="*/ 1031712 h 1509906"/>
                  <a:gd name="connsiteX173" fmla="*/ 640644 w 1034979"/>
                  <a:gd name="connsiteY173" fmla="*/ 1025997 h 1509906"/>
                  <a:gd name="connsiteX174" fmla="*/ 642549 w 1034979"/>
                  <a:gd name="connsiteY174" fmla="*/ 1008852 h 1509906"/>
                  <a:gd name="connsiteX175" fmla="*/ 644454 w 1034979"/>
                  <a:gd name="connsiteY175" fmla="*/ 1003137 h 1509906"/>
                  <a:gd name="connsiteX176" fmla="*/ 661599 w 1034979"/>
                  <a:gd name="connsiteY176" fmla="*/ 993612 h 1509906"/>
                  <a:gd name="connsiteX177" fmla="*/ 673029 w 1034979"/>
                  <a:gd name="connsiteY177" fmla="*/ 985992 h 1509906"/>
                  <a:gd name="connsiteX178" fmla="*/ 674934 w 1034979"/>
                  <a:gd name="connsiteY178" fmla="*/ 980277 h 1509906"/>
                  <a:gd name="connsiteX179" fmla="*/ 680649 w 1034979"/>
                  <a:gd name="connsiteY179" fmla="*/ 978372 h 1509906"/>
                  <a:gd name="connsiteX180" fmla="*/ 686364 w 1034979"/>
                  <a:gd name="connsiteY180" fmla="*/ 974562 h 1509906"/>
                  <a:gd name="connsiteX181" fmla="*/ 695889 w 1034979"/>
                  <a:gd name="connsiteY181" fmla="*/ 965037 h 1509906"/>
                  <a:gd name="connsiteX182" fmla="*/ 705414 w 1034979"/>
                  <a:gd name="connsiteY182" fmla="*/ 953607 h 1509906"/>
                  <a:gd name="connsiteX183" fmla="*/ 716844 w 1034979"/>
                  <a:gd name="connsiteY183" fmla="*/ 945987 h 1509906"/>
                  <a:gd name="connsiteX184" fmla="*/ 732084 w 1034979"/>
                  <a:gd name="connsiteY184" fmla="*/ 932652 h 1509906"/>
                  <a:gd name="connsiteX185" fmla="*/ 741609 w 1034979"/>
                  <a:gd name="connsiteY185" fmla="*/ 921222 h 1509906"/>
                  <a:gd name="connsiteX186" fmla="*/ 753039 w 1034979"/>
                  <a:gd name="connsiteY186" fmla="*/ 911697 h 1509906"/>
                  <a:gd name="connsiteX187" fmla="*/ 758754 w 1034979"/>
                  <a:gd name="connsiteY187" fmla="*/ 900267 h 1509906"/>
                  <a:gd name="connsiteX188" fmla="*/ 760659 w 1034979"/>
                  <a:gd name="connsiteY188" fmla="*/ 894552 h 1509906"/>
                  <a:gd name="connsiteX189" fmla="*/ 766374 w 1034979"/>
                  <a:gd name="connsiteY189" fmla="*/ 883122 h 1509906"/>
                  <a:gd name="connsiteX190" fmla="*/ 764469 w 1034979"/>
                  <a:gd name="connsiteY190" fmla="*/ 867882 h 1509906"/>
                  <a:gd name="connsiteX191" fmla="*/ 758754 w 1034979"/>
                  <a:gd name="connsiteY191" fmla="*/ 865977 h 1509906"/>
                  <a:gd name="connsiteX192" fmla="*/ 737799 w 1034979"/>
                  <a:gd name="connsiteY192" fmla="*/ 867882 h 1509906"/>
                  <a:gd name="connsiteX193" fmla="*/ 732084 w 1034979"/>
                  <a:gd name="connsiteY193" fmla="*/ 871692 h 1509906"/>
                  <a:gd name="connsiteX194" fmla="*/ 720654 w 1034979"/>
                  <a:gd name="connsiteY194" fmla="*/ 875502 h 1509906"/>
                  <a:gd name="connsiteX195" fmla="*/ 716844 w 1034979"/>
                  <a:gd name="connsiteY195" fmla="*/ 881217 h 1509906"/>
                  <a:gd name="connsiteX196" fmla="*/ 711129 w 1034979"/>
                  <a:gd name="connsiteY196" fmla="*/ 883122 h 1509906"/>
                  <a:gd name="connsiteX197" fmla="*/ 705414 w 1034979"/>
                  <a:gd name="connsiteY197" fmla="*/ 886932 h 1509906"/>
                  <a:gd name="connsiteX198" fmla="*/ 699699 w 1034979"/>
                  <a:gd name="connsiteY198" fmla="*/ 892647 h 1509906"/>
                  <a:gd name="connsiteX199" fmla="*/ 692079 w 1034979"/>
                  <a:gd name="connsiteY199" fmla="*/ 896457 h 1509906"/>
                  <a:gd name="connsiteX200" fmla="*/ 650169 w 1034979"/>
                  <a:gd name="connsiteY200" fmla="*/ 925032 h 1509906"/>
                  <a:gd name="connsiteX201" fmla="*/ 636834 w 1034979"/>
                  <a:gd name="connsiteY201" fmla="*/ 936462 h 1509906"/>
                  <a:gd name="connsiteX202" fmla="*/ 627309 w 1034979"/>
                  <a:gd name="connsiteY202" fmla="*/ 953607 h 1509906"/>
                  <a:gd name="connsiteX203" fmla="*/ 602544 w 1034979"/>
                  <a:gd name="connsiteY203" fmla="*/ 959322 h 1509906"/>
                  <a:gd name="connsiteX204" fmla="*/ 589209 w 1034979"/>
                  <a:gd name="connsiteY204" fmla="*/ 963132 h 1509906"/>
                  <a:gd name="connsiteX205" fmla="*/ 573969 w 1034979"/>
                  <a:gd name="connsiteY205" fmla="*/ 961227 h 1509906"/>
                  <a:gd name="connsiteX206" fmla="*/ 562539 w 1034979"/>
                  <a:gd name="connsiteY206" fmla="*/ 957417 h 1509906"/>
                  <a:gd name="connsiteX207" fmla="*/ 551109 w 1034979"/>
                  <a:gd name="connsiteY207" fmla="*/ 953607 h 1509906"/>
                  <a:gd name="connsiteX208" fmla="*/ 539679 w 1034979"/>
                  <a:gd name="connsiteY208" fmla="*/ 949797 h 1509906"/>
                  <a:gd name="connsiteX209" fmla="*/ 533964 w 1034979"/>
                  <a:gd name="connsiteY209" fmla="*/ 947892 h 1509906"/>
                  <a:gd name="connsiteX210" fmla="*/ 528249 w 1034979"/>
                  <a:gd name="connsiteY210" fmla="*/ 944082 h 1509906"/>
                  <a:gd name="connsiteX211" fmla="*/ 516819 w 1034979"/>
                  <a:gd name="connsiteY211" fmla="*/ 938367 h 1509906"/>
                  <a:gd name="connsiteX212" fmla="*/ 509199 w 1034979"/>
                  <a:gd name="connsiteY212" fmla="*/ 926937 h 1509906"/>
                  <a:gd name="connsiteX213" fmla="*/ 505389 w 1034979"/>
                  <a:gd name="connsiteY213" fmla="*/ 905982 h 1509906"/>
                  <a:gd name="connsiteX214" fmla="*/ 507294 w 1034979"/>
                  <a:gd name="connsiteY214" fmla="*/ 841212 h 1509906"/>
                  <a:gd name="connsiteX215" fmla="*/ 503484 w 1034979"/>
                  <a:gd name="connsiteY215" fmla="*/ 351627 h 1509906"/>
                  <a:gd name="connsiteX216" fmla="*/ 499674 w 1034979"/>
                  <a:gd name="connsiteY216" fmla="*/ 60162 h 1509906"/>
                  <a:gd name="connsiteX217" fmla="*/ 490149 w 1034979"/>
                  <a:gd name="connsiteY217" fmla="*/ 33492 h 1509906"/>
                  <a:gd name="connsiteX218" fmla="*/ 488244 w 1034979"/>
                  <a:gd name="connsiteY218" fmla="*/ 27777 h 1509906"/>
                  <a:gd name="connsiteX219" fmla="*/ 484434 w 1034979"/>
                  <a:gd name="connsiteY219" fmla="*/ 22062 h 1509906"/>
                  <a:gd name="connsiteX220" fmla="*/ 478719 w 1034979"/>
                  <a:gd name="connsiteY220" fmla="*/ 10632 h 1509906"/>
                  <a:gd name="connsiteX221" fmla="*/ 473004 w 1034979"/>
                  <a:gd name="connsiteY221" fmla="*/ 6822 h 1509906"/>
                  <a:gd name="connsiteX222" fmla="*/ 469194 w 1034979"/>
                  <a:gd name="connsiteY222" fmla="*/ 1107 h 1509906"/>
                  <a:gd name="connsiteX223" fmla="*/ 429189 w 1034979"/>
                  <a:gd name="connsiteY223" fmla="*/ 4917 h 1509906"/>
                  <a:gd name="connsiteX224" fmla="*/ 421569 w 1034979"/>
                  <a:gd name="connsiteY224" fmla="*/ 16347 h 1509906"/>
                  <a:gd name="connsiteX225" fmla="*/ 417759 w 1034979"/>
                  <a:gd name="connsiteY225" fmla="*/ 22062 h 1509906"/>
                  <a:gd name="connsiteX226" fmla="*/ 419664 w 1034979"/>
                  <a:gd name="connsiteY226" fmla="*/ 54447 h 1509906"/>
                  <a:gd name="connsiteX227" fmla="*/ 423474 w 1034979"/>
                  <a:gd name="connsiteY227" fmla="*/ 65877 h 1509906"/>
                  <a:gd name="connsiteX228" fmla="*/ 425379 w 1034979"/>
                  <a:gd name="connsiteY228" fmla="*/ 71592 h 1509906"/>
                  <a:gd name="connsiteX229" fmla="*/ 425379 w 1034979"/>
                  <a:gd name="connsiteY229" fmla="*/ 77307 h 1509906"/>
                  <a:gd name="connsiteX230" fmla="*/ 429189 w 1034979"/>
                  <a:gd name="connsiteY230" fmla="*/ 231612 h 1509906"/>
                  <a:gd name="connsiteX231" fmla="*/ 440619 w 1034979"/>
                  <a:gd name="connsiteY231" fmla="*/ 414492 h 1509906"/>
                  <a:gd name="connsiteX232" fmla="*/ 425379 w 1034979"/>
                  <a:gd name="connsiteY232" fmla="*/ 711672 h 1509906"/>
                  <a:gd name="connsiteX233" fmla="*/ 425173 w 1034979"/>
                  <a:gd name="connsiteY233" fmla="*/ 765165 h 1509906"/>
                  <a:gd name="connsiteX234" fmla="*/ 421363 w 1034979"/>
                  <a:gd name="connsiteY234" fmla="*/ 844096 h 1509906"/>
                  <a:gd name="connsiteX235" fmla="*/ 425379 w 1034979"/>
                  <a:gd name="connsiteY235" fmla="*/ 894552 h 1509906"/>
                  <a:gd name="connsiteX236" fmla="*/ 423474 w 1034979"/>
                  <a:gd name="connsiteY236" fmla="*/ 921222 h 1509906"/>
                  <a:gd name="connsiteX237" fmla="*/ 417759 w 1034979"/>
                  <a:gd name="connsiteY237" fmla="*/ 923127 h 1509906"/>
                  <a:gd name="connsiteX238" fmla="*/ 412044 w 1034979"/>
                  <a:gd name="connsiteY238" fmla="*/ 926937 h 1509906"/>
                  <a:gd name="connsiteX239" fmla="*/ 421569 w 1034979"/>
                  <a:gd name="connsiteY239"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126294 w 1034979"/>
                  <a:gd name="connsiteY56" fmla="*/ 1128867 h 1509906"/>
                  <a:gd name="connsiteX57" fmla="*/ 120579 w 1034979"/>
                  <a:gd name="connsiteY57" fmla="*/ 1130772 h 1509906"/>
                  <a:gd name="connsiteX58" fmla="*/ 105339 w 1034979"/>
                  <a:gd name="connsiteY58" fmla="*/ 1132677 h 1509906"/>
                  <a:gd name="connsiteX59" fmla="*/ 88194 w 1034979"/>
                  <a:gd name="connsiteY59" fmla="*/ 1138392 h 1509906"/>
                  <a:gd name="connsiteX60" fmla="*/ 82479 w 1034979"/>
                  <a:gd name="connsiteY60" fmla="*/ 1140297 h 1509906"/>
                  <a:gd name="connsiteX61" fmla="*/ 76764 w 1034979"/>
                  <a:gd name="connsiteY61" fmla="*/ 1144107 h 1509906"/>
                  <a:gd name="connsiteX62" fmla="*/ 65334 w 1034979"/>
                  <a:gd name="connsiteY62" fmla="*/ 1146012 h 1509906"/>
                  <a:gd name="connsiteX63" fmla="*/ 27234 w 1034979"/>
                  <a:gd name="connsiteY63" fmla="*/ 1147917 h 1509906"/>
                  <a:gd name="connsiteX64" fmla="*/ 15804 w 1034979"/>
                  <a:gd name="connsiteY64" fmla="*/ 1153632 h 1509906"/>
                  <a:gd name="connsiteX65" fmla="*/ 6279 w 1034979"/>
                  <a:gd name="connsiteY65" fmla="*/ 1163157 h 1509906"/>
                  <a:gd name="connsiteX66" fmla="*/ 4374 w 1034979"/>
                  <a:gd name="connsiteY66" fmla="*/ 1168872 h 1509906"/>
                  <a:gd name="connsiteX67" fmla="*/ 564 w 1034979"/>
                  <a:gd name="connsiteY67" fmla="*/ 1174587 h 1509906"/>
                  <a:gd name="connsiteX68" fmla="*/ 6279 w 1034979"/>
                  <a:gd name="connsiteY68" fmla="*/ 1206972 h 1509906"/>
                  <a:gd name="connsiteX69" fmla="*/ 11994 w 1034979"/>
                  <a:gd name="connsiteY69" fmla="*/ 1210782 h 1509906"/>
                  <a:gd name="connsiteX70" fmla="*/ 17709 w 1034979"/>
                  <a:gd name="connsiteY70" fmla="*/ 1212687 h 1509906"/>
                  <a:gd name="connsiteX71" fmla="*/ 145344 w 1034979"/>
                  <a:gd name="connsiteY71" fmla="*/ 1210782 h 1509906"/>
                  <a:gd name="connsiteX72" fmla="*/ 152964 w 1034979"/>
                  <a:gd name="connsiteY72" fmla="*/ 1208877 h 1509906"/>
                  <a:gd name="connsiteX73" fmla="*/ 303459 w 1034979"/>
                  <a:gd name="connsiteY73" fmla="*/ 1203162 h 1509906"/>
                  <a:gd name="connsiteX74" fmla="*/ 318699 w 1034979"/>
                  <a:gd name="connsiteY74" fmla="*/ 1210782 h 1509906"/>
                  <a:gd name="connsiteX75" fmla="*/ 330129 w 1034979"/>
                  <a:gd name="connsiteY75" fmla="*/ 1216497 h 1509906"/>
                  <a:gd name="connsiteX76" fmla="*/ 333939 w 1034979"/>
                  <a:gd name="connsiteY76" fmla="*/ 1222212 h 1509906"/>
                  <a:gd name="connsiteX77" fmla="*/ 339654 w 1034979"/>
                  <a:gd name="connsiteY77" fmla="*/ 1224117 h 1509906"/>
                  <a:gd name="connsiteX78" fmla="*/ 351084 w 1034979"/>
                  <a:gd name="connsiteY78" fmla="*/ 1231737 h 1509906"/>
                  <a:gd name="connsiteX79" fmla="*/ 356799 w 1034979"/>
                  <a:gd name="connsiteY79" fmla="*/ 1235547 h 1509906"/>
                  <a:gd name="connsiteX80" fmla="*/ 360609 w 1034979"/>
                  <a:gd name="connsiteY80" fmla="*/ 1241262 h 1509906"/>
                  <a:gd name="connsiteX81" fmla="*/ 366324 w 1034979"/>
                  <a:gd name="connsiteY81" fmla="*/ 1252692 h 1509906"/>
                  <a:gd name="connsiteX82" fmla="*/ 362514 w 1034979"/>
                  <a:gd name="connsiteY82" fmla="*/ 1279362 h 1509906"/>
                  <a:gd name="connsiteX83" fmla="*/ 358704 w 1034979"/>
                  <a:gd name="connsiteY83" fmla="*/ 1285077 h 1509906"/>
                  <a:gd name="connsiteX84" fmla="*/ 356799 w 1034979"/>
                  <a:gd name="connsiteY84" fmla="*/ 1290792 h 1509906"/>
                  <a:gd name="connsiteX85" fmla="*/ 352989 w 1034979"/>
                  <a:gd name="connsiteY85" fmla="*/ 1296507 h 1509906"/>
                  <a:gd name="connsiteX86" fmla="*/ 351084 w 1034979"/>
                  <a:gd name="connsiteY86" fmla="*/ 1302222 h 1509906"/>
                  <a:gd name="connsiteX87" fmla="*/ 347274 w 1034979"/>
                  <a:gd name="connsiteY87" fmla="*/ 1307937 h 1509906"/>
                  <a:gd name="connsiteX88" fmla="*/ 330129 w 1034979"/>
                  <a:gd name="connsiteY88" fmla="*/ 1374612 h 1509906"/>
                  <a:gd name="connsiteX89" fmla="*/ 328224 w 1034979"/>
                  <a:gd name="connsiteY89" fmla="*/ 1426047 h 1509906"/>
                  <a:gd name="connsiteX90" fmla="*/ 330129 w 1034979"/>
                  <a:gd name="connsiteY90" fmla="*/ 1450812 h 1509906"/>
                  <a:gd name="connsiteX91" fmla="*/ 332034 w 1034979"/>
                  <a:gd name="connsiteY91" fmla="*/ 1456527 h 1509906"/>
                  <a:gd name="connsiteX92" fmla="*/ 335844 w 1034979"/>
                  <a:gd name="connsiteY92" fmla="*/ 1460337 h 1509906"/>
                  <a:gd name="connsiteX93" fmla="*/ 364419 w 1034979"/>
                  <a:gd name="connsiteY93" fmla="*/ 1506057 h 1509906"/>
                  <a:gd name="connsiteX94" fmla="*/ 387279 w 1034979"/>
                  <a:gd name="connsiteY94" fmla="*/ 1507962 h 1509906"/>
                  <a:gd name="connsiteX95" fmla="*/ 392994 w 1034979"/>
                  <a:gd name="connsiteY95" fmla="*/ 1502247 h 1509906"/>
                  <a:gd name="connsiteX96" fmla="*/ 394899 w 1034979"/>
                  <a:gd name="connsiteY96" fmla="*/ 1490817 h 1509906"/>
                  <a:gd name="connsiteX97" fmla="*/ 396804 w 1034979"/>
                  <a:gd name="connsiteY97" fmla="*/ 1485102 h 1509906"/>
                  <a:gd name="connsiteX98" fmla="*/ 398709 w 1034979"/>
                  <a:gd name="connsiteY98" fmla="*/ 1467957 h 1509906"/>
                  <a:gd name="connsiteX99" fmla="*/ 400614 w 1034979"/>
                  <a:gd name="connsiteY99" fmla="*/ 1454622 h 1509906"/>
                  <a:gd name="connsiteX100" fmla="*/ 404424 w 1034979"/>
                  <a:gd name="connsiteY100" fmla="*/ 1397472 h 1509906"/>
                  <a:gd name="connsiteX101" fmla="*/ 410139 w 1034979"/>
                  <a:gd name="connsiteY101" fmla="*/ 1386042 h 1509906"/>
                  <a:gd name="connsiteX102" fmla="*/ 413949 w 1034979"/>
                  <a:gd name="connsiteY102" fmla="*/ 1372707 h 1509906"/>
                  <a:gd name="connsiteX103" fmla="*/ 415854 w 1034979"/>
                  <a:gd name="connsiteY103" fmla="*/ 1366992 h 1509906"/>
                  <a:gd name="connsiteX104" fmla="*/ 417759 w 1034979"/>
                  <a:gd name="connsiteY104" fmla="*/ 1353657 h 1509906"/>
                  <a:gd name="connsiteX105" fmla="*/ 421569 w 1034979"/>
                  <a:gd name="connsiteY105" fmla="*/ 1342227 h 1509906"/>
                  <a:gd name="connsiteX106" fmla="*/ 427284 w 1034979"/>
                  <a:gd name="connsiteY106" fmla="*/ 1328892 h 1509906"/>
                  <a:gd name="connsiteX107" fmla="*/ 436809 w 1034979"/>
                  <a:gd name="connsiteY107" fmla="*/ 1317462 h 1509906"/>
                  <a:gd name="connsiteX108" fmla="*/ 450144 w 1034979"/>
                  <a:gd name="connsiteY108" fmla="*/ 1302222 h 1509906"/>
                  <a:gd name="connsiteX109" fmla="*/ 457764 w 1034979"/>
                  <a:gd name="connsiteY109" fmla="*/ 1290792 h 1509906"/>
                  <a:gd name="connsiteX110" fmla="*/ 461574 w 1034979"/>
                  <a:gd name="connsiteY110" fmla="*/ 1279362 h 1509906"/>
                  <a:gd name="connsiteX111" fmla="*/ 465384 w 1034979"/>
                  <a:gd name="connsiteY111" fmla="*/ 1264122 h 1509906"/>
                  <a:gd name="connsiteX112" fmla="*/ 467289 w 1034979"/>
                  <a:gd name="connsiteY112" fmla="*/ 1258407 h 1509906"/>
                  <a:gd name="connsiteX113" fmla="*/ 535869 w 1034979"/>
                  <a:gd name="connsiteY113" fmla="*/ 1243167 h 1509906"/>
                  <a:gd name="connsiteX114" fmla="*/ 541584 w 1034979"/>
                  <a:gd name="connsiteY114" fmla="*/ 1241262 h 1509906"/>
                  <a:gd name="connsiteX115" fmla="*/ 547299 w 1034979"/>
                  <a:gd name="connsiteY115" fmla="*/ 1239357 h 1509906"/>
                  <a:gd name="connsiteX116" fmla="*/ 554919 w 1034979"/>
                  <a:gd name="connsiteY116" fmla="*/ 1237452 h 1509906"/>
                  <a:gd name="connsiteX117" fmla="*/ 573969 w 1034979"/>
                  <a:gd name="connsiteY117" fmla="*/ 1229832 h 1509906"/>
                  <a:gd name="connsiteX118" fmla="*/ 585399 w 1034979"/>
                  <a:gd name="connsiteY118" fmla="*/ 1226022 h 1509906"/>
                  <a:gd name="connsiteX119" fmla="*/ 720654 w 1034979"/>
                  <a:gd name="connsiteY119" fmla="*/ 1309842 h 1509906"/>
                  <a:gd name="connsiteX120" fmla="*/ 733989 w 1034979"/>
                  <a:gd name="connsiteY120" fmla="*/ 1319367 h 1509906"/>
                  <a:gd name="connsiteX121" fmla="*/ 743514 w 1034979"/>
                  <a:gd name="connsiteY121" fmla="*/ 1321272 h 1509906"/>
                  <a:gd name="connsiteX122" fmla="*/ 749229 w 1034979"/>
                  <a:gd name="connsiteY122" fmla="*/ 1323177 h 1509906"/>
                  <a:gd name="connsiteX123" fmla="*/ 762564 w 1034979"/>
                  <a:gd name="connsiteY123" fmla="*/ 1328892 h 1509906"/>
                  <a:gd name="connsiteX124" fmla="*/ 777804 w 1034979"/>
                  <a:gd name="connsiteY124" fmla="*/ 1326987 h 1509906"/>
                  <a:gd name="connsiteX125" fmla="*/ 789234 w 1034979"/>
                  <a:gd name="connsiteY125" fmla="*/ 1321272 h 1509906"/>
                  <a:gd name="connsiteX126" fmla="*/ 794949 w 1034979"/>
                  <a:gd name="connsiteY126" fmla="*/ 1319367 h 1509906"/>
                  <a:gd name="connsiteX127" fmla="*/ 802569 w 1034979"/>
                  <a:gd name="connsiteY127" fmla="*/ 1302222 h 1509906"/>
                  <a:gd name="connsiteX128" fmla="*/ 800664 w 1034979"/>
                  <a:gd name="connsiteY128" fmla="*/ 1277457 h 1509906"/>
                  <a:gd name="connsiteX129" fmla="*/ 798759 w 1034979"/>
                  <a:gd name="connsiteY129" fmla="*/ 1271742 h 1509906"/>
                  <a:gd name="connsiteX130" fmla="*/ 796854 w 1034979"/>
                  <a:gd name="connsiteY130" fmla="*/ 1264122 h 1509906"/>
                  <a:gd name="connsiteX131" fmla="*/ 783519 w 1034979"/>
                  <a:gd name="connsiteY131" fmla="*/ 1246977 h 1509906"/>
                  <a:gd name="connsiteX132" fmla="*/ 773994 w 1034979"/>
                  <a:gd name="connsiteY132" fmla="*/ 1241262 h 1509906"/>
                  <a:gd name="connsiteX133" fmla="*/ 648264 w 1034979"/>
                  <a:gd name="connsiteY133" fmla="*/ 1149822 h 1509906"/>
                  <a:gd name="connsiteX134" fmla="*/ 644454 w 1034979"/>
                  <a:gd name="connsiteY134" fmla="*/ 1132677 h 1509906"/>
                  <a:gd name="connsiteX135" fmla="*/ 646359 w 1034979"/>
                  <a:gd name="connsiteY135" fmla="*/ 1125057 h 1509906"/>
                  <a:gd name="connsiteX136" fmla="*/ 650169 w 1034979"/>
                  <a:gd name="connsiteY136" fmla="*/ 1107912 h 1509906"/>
                  <a:gd name="connsiteX137" fmla="*/ 653979 w 1034979"/>
                  <a:gd name="connsiteY137" fmla="*/ 1102197 h 1509906"/>
                  <a:gd name="connsiteX138" fmla="*/ 655884 w 1034979"/>
                  <a:gd name="connsiteY138" fmla="*/ 1096482 h 1509906"/>
                  <a:gd name="connsiteX139" fmla="*/ 661599 w 1034979"/>
                  <a:gd name="connsiteY139" fmla="*/ 1094577 h 1509906"/>
                  <a:gd name="connsiteX140" fmla="*/ 671124 w 1034979"/>
                  <a:gd name="connsiteY140" fmla="*/ 1083147 h 1509906"/>
                  <a:gd name="connsiteX141" fmla="*/ 724464 w 1034979"/>
                  <a:gd name="connsiteY141" fmla="*/ 1075527 h 1509906"/>
                  <a:gd name="connsiteX142" fmla="*/ 842574 w 1034979"/>
                  <a:gd name="connsiteY142" fmla="*/ 1077432 h 1509906"/>
                  <a:gd name="connsiteX143" fmla="*/ 871149 w 1034979"/>
                  <a:gd name="connsiteY143" fmla="*/ 1079337 h 1509906"/>
                  <a:gd name="connsiteX144" fmla="*/ 899724 w 1034979"/>
                  <a:gd name="connsiteY144" fmla="*/ 1085052 h 1509906"/>
                  <a:gd name="connsiteX145" fmla="*/ 922584 w 1034979"/>
                  <a:gd name="connsiteY145" fmla="*/ 1088862 h 1509906"/>
                  <a:gd name="connsiteX146" fmla="*/ 951159 w 1034979"/>
                  <a:gd name="connsiteY146" fmla="*/ 1094577 h 1509906"/>
                  <a:gd name="connsiteX147" fmla="*/ 956874 w 1034979"/>
                  <a:gd name="connsiteY147" fmla="*/ 1094577 h 1509906"/>
                  <a:gd name="connsiteX148" fmla="*/ 1002594 w 1034979"/>
                  <a:gd name="connsiteY148" fmla="*/ 1092672 h 1509906"/>
                  <a:gd name="connsiteX149" fmla="*/ 1031169 w 1034979"/>
                  <a:gd name="connsiteY149" fmla="*/ 1085052 h 1509906"/>
                  <a:gd name="connsiteX150" fmla="*/ 1034979 w 1034979"/>
                  <a:gd name="connsiteY150" fmla="*/ 1079337 h 1509906"/>
                  <a:gd name="connsiteX151" fmla="*/ 1033074 w 1034979"/>
                  <a:gd name="connsiteY151" fmla="*/ 1060287 h 1509906"/>
                  <a:gd name="connsiteX152" fmla="*/ 1027359 w 1034979"/>
                  <a:gd name="connsiteY152" fmla="*/ 1056477 h 1509906"/>
                  <a:gd name="connsiteX153" fmla="*/ 1012119 w 1034979"/>
                  <a:gd name="connsiteY153" fmla="*/ 1054572 h 1509906"/>
                  <a:gd name="connsiteX154" fmla="*/ 1006404 w 1034979"/>
                  <a:gd name="connsiteY154" fmla="*/ 1052667 h 1509906"/>
                  <a:gd name="connsiteX155" fmla="*/ 998784 w 1034979"/>
                  <a:gd name="connsiteY155" fmla="*/ 1050762 h 1509906"/>
                  <a:gd name="connsiteX156" fmla="*/ 987354 w 1034979"/>
                  <a:gd name="connsiteY156" fmla="*/ 1043142 h 1509906"/>
                  <a:gd name="connsiteX157" fmla="*/ 975924 w 1034979"/>
                  <a:gd name="connsiteY157" fmla="*/ 1039332 h 1509906"/>
                  <a:gd name="connsiteX158" fmla="*/ 970209 w 1034979"/>
                  <a:gd name="connsiteY158" fmla="*/ 1037427 h 1509906"/>
                  <a:gd name="connsiteX159" fmla="*/ 962589 w 1034979"/>
                  <a:gd name="connsiteY159" fmla="*/ 1035522 h 1509906"/>
                  <a:gd name="connsiteX160" fmla="*/ 956874 w 1034979"/>
                  <a:gd name="connsiteY160" fmla="*/ 1033617 h 1509906"/>
                  <a:gd name="connsiteX161" fmla="*/ 935919 w 1034979"/>
                  <a:gd name="connsiteY161" fmla="*/ 1027902 h 1509906"/>
                  <a:gd name="connsiteX162" fmla="*/ 930204 w 1034979"/>
                  <a:gd name="connsiteY162" fmla="*/ 1025997 h 1509906"/>
                  <a:gd name="connsiteX163" fmla="*/ 825429 w 1034979"/>
                  <a:gd name="connsiteY163" fmla="*/ 1027902 h 1509906"/>
                  <a:gd name="connsiteX164" fmla="*/ 819714 w 1034979"/>
                  <a:gd name="connsiteY164" fmla="*/ 1029807 h 1509906"/>
                  <a:gd name="connsiteX165" fmla="*/ 730179 w 1034979"/>
                  <a:gd name="connsiteY165" fmla="*/ 1031712 h 1509906"/>
                  <a:gd name="connsiteX166" fmla="*/ 716844 w 1034979"/>
                  <a:gd name="connsiteY166" fmla="*/ 1035522 h 1509906"/>
                  <a:gd name="connsiteX167" fmla="*/ 695889 w 1034979"/>
                  <a:gd name="connsiteY167" fmla="*/ 1037427 h 1509906"/>
                  <a:gd name="connsiteX168" fmla="*/ 669219 w 1034979"/>
                  <a:gd name="connsiteY168" fmla="*/ 1039332 h 1509906"/>
                  <a:gd name="connsiteX169" fmla="*/ 669219 w 1034979"/>
                  <a:gd name="connsiteY169" fmla="*/ 1039332 h 1509906"/>
                  <a:gd name="connsiteX170" fmla="*/ 646359 w 1034979"/>
                  <a:gd name="connsiteY170" fmla="*/ 1043142 h 1509906"/>
                  <a:gd name="connsiteX171" fmla="*/ 642549 w 1034979"/>
                  <a:gd name="connsiteY171" fmla="*/ 1031712 h 1509906"/>
                  <a:gd name="connsiteX172" fmla="*/ 640644 w 1034979"/>
                  <a:gd name="connsiteY172" fmla="*/ 1025997 h 1509906"/>
                  <a:gd name="connsiteX173" fmla="*/ 642549 w 1034979"/>
                  <a:gd name="connsiteY173" fmla="*/ 1008852 h 1509906"/>
                  <a:gd name="connsiteX174" fmla="*/ 644454 w 1034979"/>
                  <a:gd name="connsiteY174" fmla="*/ 1003137 h 1509906"/>
                  <a:gd name="connsiteX175" fmla="*/ 661599 w 1034979"/>
                  <a:gd name="connsiteY175" fmla="*/ 993612 h 1509906"/>
                  <a:gd name="connsiteX176" fmla="*/ 673029 w 1034979"/>
                  <a:gd name="connsiteY176" fmla="*/ 985992 h 1509906"/>
                  <a:gd name="connsiteX177" fmla="*/ 674934 w 1034979"/>
                  <a:gd name="connsiteY177" fmla="*/ 980277 h 1509906"/>
                  <a:gd name="connsiteX178" fmla="*/ 680649 w 1034979"/>
                  <a:gd name="connsiteY178" fmla="*/ 978372 h 1509906"/>
                  <a:gd name="connsiteX179" fmla="*/ 686364 w 1034979"/>
                  <a:gd name="connsiteY179" fmla="*/ 974562 h 1509906"/>
                  <a:gd name="connsiteX180" fmla="*/ 695889 w 1034979"/>
                  <a:gd name="connsiteY180" fmla="*/ 965037 h 1509906"/>
                  <a:gd name="connsiteX181" fmla="*/ 705414 w 1034979"/>
                  <a:gd name="connsiteY181" fmla="*/ 953607 h 1509906"/>
                  <a:gd name="connsiteX182" fmla="*/ 716844 w 1034979"/>
                  <a:gd name="connsiteY182" fmla="*/ 945987 h 1509906"/>
                  <a:gd name="connsiteX183" fmla="*/ 732084 w 1034979"/>
                  <a:gd name="connsiteY183" fmla="*/ 932652 h 1509906"/>
                  <a:gd name="connsiteX184" fmla="*/ 741609 w 1034979"/>
                  <a:gd name="connsiteY184" fmla="*/ 921222 h 1509906"/>
                  <a:gd name="connsiteX185" fmla="*/ 753039 w 1034979"/>
                  <a:gd name="connsiteY185" fmla="*/ 911697 h 1509906"/>
                  <a:gd name="connsiteX186" fmla="*/ 758754 w 1034979"/>
                  <a:gd name="connsiteY186" fmla="*/ 900267 h 1509906"/>
                  <a:gd name="connsiteX187" fmla="*/ 760659 w 1034979"/>
                  <a:gd name="connsiteY187" fmla="*/ 894552 h 1509906"/>
                  <a:gd name="connsiteX188" fmla="*/ 766374 w 1034979"/>
                  <a:gd name="connsiteY188" fmla="*/ 883122 h 1509906"/>
                  <a:gd name="connsiteX189" fmla="*/ 764469 w 1034979"/>
                  <a:gd name="connsiteY189" fmla="*/ 867882 h 1509906"/>
                  <a:gd name="connsiteX190" fmla="*/ 758754 w 1034979"/>
                  <a:gd name="connsiteY190" fmla="*/ 865977 h 1509906"/>
                  <a:gd name="connsiteX191" fmla="*/ 737799 w 1034979"/>
                  <a:gd name="connsiteY191" fmla="*/ 867882 h 1509906"/>
                  <a:gd name="connsiteX192" fmla="*/ 732084 w 1034979"/>
                  <a:gd name="connsiteY192" fmla="*/ 871692 h 1509906"/>
                  <a:gd name="connsiteX193" fmla="*/ 720654 w 1034979"/>
                  <a:gd name="connsiteY193" fmla="*/ 875502 h 1509906"/>
                  <a:gd name="connsiteX194" fmla="*/ 716844 w 1034979"/>
                  <a:gd name="connsiteY194" fmla="*/ 881217 h 1509906"/>
                  <a:gd name="connsiteX195" fmla="*/ 711129 w 1034979"/>
                  <a:gd name="connsiteY195" fmla="*/ 883122 h 1509906"/>
                  <a:gd name="connsiteX196" fmla="*/ 705414 w 1034979"/>
                  <a:gd name="connsiteY196" fmla="*/ 886932 h 1509906"/>
                  <a:gd name="connsiteX197" fmla="*/ 699699 w 1034979"/>
                  <a:gd name="connsiteY197" fmla="*/ 892647 h 1509906"/>
                  <a:gd name="connsiteX198" fmla="*/ 692079 w 1034979"/>
                  <a:gd name="connsiteY198" fmla="*/ 896457 h 1509906"/>
                  <a:gd name="connsiteX199" fmla="*/ 650169 w 1034979"/>
                  <a:gd name="connsiteY199" fmla="*/ 925032 h 1509906"/>
                  <a:gd name="connsiteX200" fmla="*/ 636834 w 1034979"/>
                  <a:gd name="connsiteY200" fmla="*/ 936462 h 1509906"/>
                  <a:gd name="connsiteX201" fmla="*/ 627309 w 1034979"/>
                  <a:gd name="connsiteY201" fmla="*/ 953607 h 1509906"/>
                  <a:gd name="connsiteX202" fmla="*/ 602544 w 1034979"/>
                  <a:gd name="connsiteY202" fmla="*/ 959322 h 1509906"/>
                  <a:gd name="connsiteX203" fmla="*/ 589209 w 1034979"/>
                  <a:gd name="connsiteY203" fmla="*/ 963132 h 1509906"/>
                  <a:gd name="connsiteX204" fmla="*/ 573969 w 1034979"/>
                  <a:gd name="connsiteY204" fmla="*/ 961227 h 1509906"/>
                  <a:gd name="connsiteX205" fmla="*/ 562539 w 1034979"/>
                  <a:gd name="connsiteY205" fmla="*/ 957417 h 1509906"/>
                  <a:gd name="connsiteX206" fmla="*/ 551109 w 1034979"/>
                  <a:gd name="connsiteY206" fmla="*/ 953607 h 1509906"/>
                  <a:gd name="connsiteX207" fmla="*/ 539679 w 1034979"/>
                  <a:gd name="connsiteY207" fmla="*/ 949797 h 1509906"/>
                  <a:gd name="connsiteX208" fmla="*/ 533964 w 1034979"/>
                  <a:gd name="connsiteY208" fmla="*/ 947892 h 1509906"/>
                  <a:gd name="connsiteX209" fmla="*/ 528249 w 1034979"/>
                  <a:gd name="connsiteY209" fmla="*/ 944082 h 1509906"/>
                  <a:gd name="connsiteX210" fmla="*/ 516819 w 1034979"/>
                  <a:gd name="connsiteY210" fmla="*/ 938367 h 1509906"/>
                  <a:gd name="connsiteX211" fmla="*/ 509199 w 1034979"/>
                  <a:gd name="connsiteY211" fmla="*/ 926937 h 1509906"/>
                  <a:gd name="connsiteX212" fmla="*/ 505389 w 1034979"/>
                  <a:gd name="connsiteY212" fmla="*/ 905982 h 1509906"/>
                  <a:gd name="connsiteX213" fmla="*/ 507294 w 1034979"/>
                  <a:gd name="connsiteY213" fmla="*/ 841212 h 1509906"/>
                  <a:gd name="connsiteX214" fmla="*/ 503484 w 1034979"/>
                  <a:gd name="connsiteY214" fmla="*/ 351627 h 1509906"/>
                  <a:gd name="connsiteX215" fmla="*/ 499674 w 1034979"/>
                  <a:gd name="connsiteY215" fmla="*/ 60162 h 1509906"/>
                  <a:gd name="connsiteX216" fmla="*/ 490149 w 1034979"/>
                  <a:gd name="connsiteY216" fmla="*/ 33492 h 1509906"/>
                  <a:gd name="connsiteX217" fmla="*/ 488244 w 1034979"/>
                  <a:gd name="connsiteY217" fmla="*/ 27777 h 1509906"/>
                  <a:gd name="connsiteX218" fmla="*/ 484434 w 1034979"/>
                  <a:gd name="connsiteY218" fmla="*/ 22062 h 1509906"/>
                  <a:gd name="connsiteX219" fmla="*/ 478719 w 1034979"/>
                  <a:gd name="connsiteY219" fmla="*/ 10632 h 1509906"/>
                  <a:gd name="connsiteX220" fmla="*/ 473004 w 1034979"/>
                  <a:gd name="connsiteY220" fmla="*/ 6822 h 1509906"/>
                  <a:gd name="connsiteX221" fmla="*/ 469194 w 1034979"/>
                  <a:gd name="connsiteY221" fmla="*/ 1107 h 1509906"/>
                  <a:gd name="connsiteX222" fmla="*/ 429189 w 1034979"/>
                  <a:gd name="connsiteY222" fmla="*/ 4917 h 1509906"/>
                  <a:gd name="connsiteX223" fmla="*/ 421569 w 1034979"/>
                  <a:gd name="connsiteY223" fmla="*/ 16347 h 1509906"/>
                  <a:gd name="connsiteX224" fmla="*/ 417759 w 1034979"/>
                  <a:gd name="connsiteY224" fmla="*/ 22062 h 1509906"/>
                  <a:gd name="connsiteX225" fmla="*/ 419664 w 1034979"/>
                  <a:gd name="connsiteY225" fmla="*/ 54447 h 1509906"/>
                  <a:gd name="connsiteX226" fmla="*/ 423474 w 1034979"/>
                  <a:gd name="connsiteY226" fmla="*/ 65877 h 1509906"/>
                  <a:gd name="connsiteX227" fmla="*/ 425379 w 1034979"/>
                  <a:gd name="connsiteY227" fmla="*/ 71592 h 1509906"/>
                  <a:gd name="connsiteX228" fmla="*/ 425379 w 1034979"/>
                  <a:gd name="connsiteY228" fmla="*/ 77307 h 1509906"/>
                  <a:gd name="connsiteX229" fmla="*/ 429189 w 1034979"/>
                  <a:gd name="connsiteY229" fmla="*/ 231612 h 1509906"/>
                  <a:gd name="connsiteX230" fmla="*/ 440619 w 1034979"/>
                  <a:gd name="connsiteY230" fmla="*/ 414492 h 1509906"/>
                  <a:gd name="connsiteX231" fmla="*/ 425379 w 1034979"/>
                  <a:gd name="connsiteY231" fmla="*/ 711672 h 1509906"/>
                  <a:gd name="connsiteX232" fmla="*/ 425173 w 1034979"/>
                  <a:gd name="connsiteY232" fmla="*/ 765165 h 1509906"/>
                  <a:gd name="connsiteX233" fmla="*/ 421363 w 1034979"/>
                  <a:gd name="connsiteY233" fmla="*/ 844096 h 1509906"/>
                  <a:gd name="connsiteX234" fmla="*/ 425379 w 1034979"/>
                  <a:gd name="connsiteY234" fmla="*/ 894552 h 1509906"/>
                  <a:gd name="connsiteX235" fmla="*/ 423474 w 1034979"/>
                  <a:gd name="connsiteY235" fmla="*/ 921222 h 1509906"/>
                  <a:gd name="connsiteX236" fmla="*/ 417759 w 1034979"/>
                  <a:gd name="connsiteY236" fmla="*/ 923127 h 1509906"/>
                  <a:gd name="connsiteX237" fmla="*/ 412044 w 1034979"/>
                  <a:gd name="connsiteY237" fmla="*/ 926937 h 1509906"/>
                  <a:gd name="connsiteX238" fmla="*/ 421569 w 1034979"/>
                  <a:gd name="connsiteY23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126294 w 1034979"/>
                  <a:gd name="connsiteY56" fmla="*/ 1128867 h 1509906"/>
                  <a:gd name="connsiteX57" fmla="*/ 120579 w 1034979"/>
                  <a:gd name="connsiteY57" fmla="*/ 1130772 h 1509906"/>
                  <a:gd name="connsiteX58" fmla="*/ 88194 w 1034979"/>
                  <a:gd name="connsiteY58" fmla="*/ 1138392 h 1509906"/>
                  <a:gd name="connsiteX59" fmla="*/ 82479 w 1034979"/>
                  <a:gd name="connsiteY59" fmla="*/ 1140297 h 1509906"/>
                  <a:gd name="connsiteX60" fmla="*/ 76764 w 1034979"/>
                  <a:gd name="connsiteY60" fmla="*/ 1144107 h 1509906"/>
                  <a:gd name="connsiteX61" fmla="*/ 65334 w 1034979"/>
                  <a:gd name="connsiteY61" fmla="*/ 1146012 h 1509906"/>
                  <a:gd name="connsiteX62" fmla="*/ 27234 w 1034979"/>
                  <a:gd name="connsiteY62" fmla="*/ 1147917 h 1509906"/>
                  <a:gd name="connsiteX63" fmla="*/ 15804 w 1034979"/>
                  <a:gd name="connsiteY63" fmla="*/ 1153632 h 1509906"/>
                  <a:gd name="connsiteX64" fmla="*/ 6279 w 1034979"/>
                  <a:gd name="connsiteY64" fmla="*/ 1163157 h 1509906"/>
                  <a:gd name="connsiteX65" fmla="*/ 4374 w 1034979"/>
                  <a:gd name="connsiteY65" fmla="*/ 1168872 h 1509906"/>
                  <a:gd name="connsiteX66" fmla="*/ 564 w 1034979"/>
                  <a:gd name="connsiteY66" fmla="*/ 1174587 h 1509906"/>
                  <a:gd name="connsiteX67" fmla="*/ 6279 w 1034979"/>
                  <a:gd name="connsiteY67" fmla="*/ 1206972 h 1509906"/>
                  <a:gd name="connsiteX68" fmla="*/ 11994 w 1034979"/>
                  <a:gd name="connsiteY68" fmla="*/ 1210782 h 1509906"/>
                  <a:gd name="connsiteX69" fmla="*/ 17709 w 1034979"/>
                  <a:gd name="connsiteY69" fmla="*/ 1212687 h 1509906"/>
                  <a:gd name="connsiteX70" fmla="*/ 145344 w 1034979"/>
                  <a:gd name="connsiteY70" fmla="*/ 1210782 h 1509906"/>
                  <a:gd name="connsiteX71" fmla="*/ 152964 w 1034979"/>
                  <a:gd name="connsiteY71" fmla="*/ 1208877 h 1509906"/>
                  <a:gd name="connsiteX72" fmla="*/ 303459 w 1034979"/>
                  <a:gd name="connsiteY72" fmla="*/ 1203162 h 1509906"/>
                  <a:gd name="connsiteX73" fmla="*/ 318699 w 1034979"/>
                  <a:gd name="connsiteY73" fmla="*/ 1210782 h 1509906"/>
                  <a:gd name="connsiteX74" fmla="*/ 330129 w 1034979"/>
                  <a:gd name="connsiteY74" fmla="*/ 1216497 h 1509906"/>
                  <a:gd name="connsiteX75" fmla="*/ 333939 w 1034979"/>
                  <a:gd name="connsiteY75" fmla="*/ 1222212 h 1509906"/>
                  <a:gd name="connsiteX76" fmla="*/ 339654 w 1034979"/>
                  <a:gd name="connsiteY76" fmla="*/ 1224117 h 1509906"/>
                  <a:gd name="connsiteX77" fmla="*/ 351084 w 1034979"/>
                  <a:gd name="connsiteY77" fmla="*/ 1231737 h 1509906"/>
                  <a:gd name="connsiteX78" fmla="*/ 356799 w 1034979"/>
                  <a:gd name="connsiteY78" fmla="*/ 1235547 h 1509906"/>
                  <a:gd name="connsiteX79" fmla="*/ 360609 w 1034979"/>
                  <a:gd name="connsiteY79" fmla="*/ 1241262 h 1509906"/>
                  <a:gd name="connsiteX80" fmla="*/ 366324 w 1034979"/>
                  <a:gd name="connsiteY80" fmla="*/ 1252692 h 1509906"/>
                  <a:gd name="connsiteX81" fmla="*/ 362514 w 1034979"/>
                  <a:gd name="connsiteY81" fmla="*/ 1279362 h 1509906"/>
                  <a:gd name="connsiteX82" fmla="*/ 358704 w 1034979"/>
                  <a:gd name="connsiteY82" fmla="*/ 1285077 h 1509906"/>
                  <a:gd name="connsiteX83" fmla="*/ 356799 w 1034979"/>
                  <a:gd name="connsiteY83" fmla="*/ 1290792 h 1509906"/>
                  <a:gd name="connsiteX84" fmla="*/ 352989 w 1034979"/>
                  <a:gd name="connsiteY84" fmla="*/ 1296507 h 1509906"/>
                  <a:gd name="connsiteX85" fmla="*/ 351084 w 1034979"/>
                  <a:gd name="connsiteY85" fmla="*/ 1302222 h 1509906"/>
                  <a:gd name="connsiteX86" fmla="*/ 347274 w 1034979"/>
                  <a:gd name="connsiteY86" fmla="*/ 1307937 h 1509906"/>
                  <a:gd name="connsiteX87" fmla="*/ 330129 w 1034979"/>
                  <a:gd name="connsiteY87" fmla="*/ 1374612 h 1509906"/>
                  <a:gd name="connsiteX88" fmla="*/ 328224 w 1034979"/>
                  <a:gd name="connsiteY88" fmla="*/ 1426047 h 1509906"/>
                  <a:gd name="connsiteX89" fmla="*/ 330129 w 1034979"/>
                  <a:gd name="connsiteY89" fmla="*/ 1450812 h 1509906"/>
                  <a:gd name="connsiteX90" fmla="*/ 332034 w 1034979"/>
                  <a:gd name="connsiteY90" fmla="*/ 1456527 h 1509906"/>
                  <a:gd name="connsiteX91" fmla="*/ 335844 w 1034979"/>
                  <a:gd name="connsiteY91" fmla="*/ 1460337 h 1509906"/>
                  <a:gd name="connsiteX92" fmla="*/ 364419 w 1034979"/>
                  <a:gd name="connsiteY92" fmla="*/ 1506057 h 1509906"/>
                  <a:gd name="connsiteX93" fmla="*/ 387279 w 1034979"/>
                  <a:gd name="connsiteY93" fmla="*/ 1507962 h 1509906"/>
                  <a:gd name="connsiteX94" fmla="*/ 392994 w 1034979"/>
                  <a:gd name="connsiteY94" fmla="*/ 1502247 h 1509906"/>
                  <a:gd name="connsiteX95" fmla="*/ 394899 w 1034979"/>
                  <a:gd name="connsiteY95" fmla="*/ 1490817 h 1509906"/>
                  <a:gd name="connsiteX96" fmla="*/ 396804 w 1034979"/>
                  <a:gd name="connsiteY96" fmla="*/ 1485102 h 1509906"/>
                  <a:gd name="connsiteX97" fmla="*/ 398709 w 1034979"/>
                  <a:gd name="connsiteY97" fmla="*/ 1467957 h 1509906"/>
                  <a:gd name="connsiteX98" fmla="*/ 400614 w 1034979"/>
                  <a:gd name="connsiteY98" fmla="*/ 1454622 h 1509906"/>
                  <a:gd name="connsiteX99" fmla="*/ 404424 w 1034979"/>
                  <a:gd name="connsiteY99" fmla="*/ 1397472 h 1509906"/>
                  <a:gd name="connsiteX100" fmla="*/ 410139 w 1034979"/>
                  <a:gd name="connsiteY100" fmla="*/ 1386042 h 1509906"/>
                  <a:gd name="connsiteX101" fmla="*/ 413949 w 1034979"/>
                  <a:gd name="connsiteY101" fmla="*/ 1372707 h 1509906"/>
                  <a:gd name="connsiteX102" fmla="*/ 415854 w 1034979"/>
                  <a:gd name="connsiteY102" fmla="*/ 1366992 h 1509906"/>
                  <a:gd name="connsiteX103" fmla="*/ 417759 w 1034979"/>
                  <a:gd name="connsiteY103" fmla="*/ 1353657 h 1509906"/>
                  <a:gd name="connsiteX104" fmla="*/ 421569 w 1034979"/>
                  <a:gd name="connsiteY104" fmla="*/ 1342227 h 1509906"/>
                  <a:gd name="connsiteX105" fmla="*/ 427284 w 1034979"/>
                  <a:gd name="connsiteY105" fmla="*/ 1328892 h 1509906"/>
                  <a:gd name="connsiteX106" fmla="*/ 436809 w 1034979"/>
                  <a:gd name="connsiteY106" fmla="*/ 1317462 h 1509906"/>
                  <a:gd name="connsiteX107" fmla="*/ 450144 w 1034979"/>
                  <a:gd name="connsiteY107" fmla="*/ 1302222 h 1509906"/>
                  <a:gd name="connsiteX108" fmla="*/ 457764 w 1034979"/>
                  <a:gd name="connsiteY108" fmla="*/ 1290792 h 1509906"/>
                  <a:gd name="connsiteX109" fmla="*/ 461574 w 1034979"/>
                  <a:gd name="connsiteY109" fmla="*/ 1279362 h 1509906"/>
                  <a:gd name="connsiteX110" fmla="*/ 465384 w 1034979"/>
                  <a:gd name="connsiteY110" fmla="*/ 1264122 h 1509906"/>
                  <a:gd name="connsiteX111" fmla="*/ 467289 w 1034979"/>
                  <a:gd name="connsiteY111" fmla="*/ 1258407 h 1509906"/>
                  <a:gd name="connsiteX112" fmla="*/ 535869 w 1034979"/>
                  <a:gd name="connsiteY112" fmla="*/ 1243167 h 1509906"/>
                  <a:gd name="connsiteX113" fmla="*/ 541584 w 1034979"/>
                  <a:gd name="connsiteY113" fmla="*/ 1241262 h 1509906"/>
                  <a:gd name="connsiteX114" fmla="*/ 547299 w 1034979"/>
                  <a:gd name="connsiteY114" fmla="*/ 1239357 h 1509906"/>
                  <a:gd name="connsiteX115" fmla="*/ 554919 w 1034979"/>
                  <a:gd name="connsiteY115" fmla="*/ 1237452 h 1509906"/>
                  <a:gd name="connsiteX116" fmla="*/ 573969 w 1034979"/>
                  <a:gd name="connsiteY116" fmla="*/ 1229832 h 1509906"/>
                  <a:gd name="connsiteX117" fmla="*/ 585399 w 1034979"/>
                  <a:gd name="connsiteY117" fmla="*/ 1226022 h 1509906"/>
                  <a:gd name="connsiteX118" fmla="*/ 720654 w 1034979"/>
                  <a:gd name="connsiteY118" fmla="*/ 1309842 h 1509906"/>
                  <a:gd name="connsiteX119" fmla="*/ 733989 w 1034979"/>
                  <a:gd name="connsiteY119" fmla="*/ 1319367 h 1509906"/>
                  <a:gd name="connsiteX120" fmla="*/ 743514 w 1034979"/>
                  <a:gd name="connsiteY120" fmla="*/ 1321272 h 1509906"/>
                  <a:gd name="connsiteX121" fmla="*/ 749229 w 1034979"/>
                  <a:gd name="connsiteY121" fmla="*/ 1323177 h 1509906"/>
                  <a:gd name="connsiteX122" fmla="*/ 762564 w 1034979"/>
                  <a:gd name="connsiteY122" fmla="*/ 1328892 h 1509906"/>
                  <a:gd name="connsiteX123" fmla="*/ 777804 w 1034979"/>
                  <a:gd name="connsiteY123" fmla="*/ 1326987 h 1509906"/>
                  <a:gd name="connsiteX124" fmla="*/ 789234 w 1034979"/>
                  <a:gd name="connsiteY124" fmla="*/ 1321272 h 1509906"/>
                  <a:gd name="connsiteX125" fmla="*/ 794949 w 1034979"/>
                  <a:gd name="connsiteY125" fmla="*/ 1319367 h 1509906"/>
                  <a:gd name="connsiteX126" fmla="*/ 802569 w 1034979"/>
                  <a:gd name="connsiteY126" fmla="*/ 1302222 h 1509906"/>
                  <a:gd name="connsiteX127" fmla="*/ 800664 w 1034979"/>
                  <a:gd name="connsiteY127" fmla="*/ 1277457 h 1509906"/>
                  <a:gd name="connsiteX128" fmla="*/ 798759 w 1034979"/>
                  <a:gd name="connsiteY128" fmla="*/ 1271742 h 1509906"/>
                  <a:gd name="connsiteX129" fmla="*/ 796854 w 1034979"/>
                  <a:gd name="connsiteY129" fmla="*/ 1264122 h 1509906"/>
                  <a:gd name="connsiteX130" fmla="*/ 783519 w 1034979"/>
                  <a:gd name="connsiteY130" fmla="*/ 1246977 h 1509906"/>
                  <a:gd name="connsiteX131" fmla="*/ 773994 w 1034979"/>
                  <a:gd name="connsiteY131" fmla="*/ 1241262 h 1509906"/>
                  <a:gd name="connsiteX132" fmla="*/ 648264 w 1034979"/>
                  <a:gd name="connsiteY132" fmla="*/ 1149822 h 1509906"/>
                  <a:gd name="connsiteX133" fmla="*/ 644454 w 1034979"/>
                  <a:gd name="connsiteY133" fmla="*/ 1132677 h 1509906"/>
                  <a:gd name="connsiteX134" fmla="*/ 646359 w 1034979"/>
                  <a:gd name="connsiteY134" fmla="*/ 1125057 h 1509906"/>
                  <a:gd name="connsiteX135" fmla="*/ 650169 w 1034979"/>
                  <a:gd name="connsiteY135" fmla="*/ 1107912 h 1509906"/>
                  <a:gd name="connsiteX136" fmla="*/ 653979 w 1034979"/>
                  <a:gd name="connsiteY136" fmla="*/ 1102197 h 1509906"/>
                  <a:gd name="connsiteX137" fmla="*/ 655884 w 1034979"/>
                  <a:gd name="connsiteY137" fmla="*/ 1096482 h 1509906"/>
                  <a:gd name="connsiteX138" fmla="*/ 661599 w 1034979"/>
                  <a:gd name="connsiteY138" fmla="*/ 1094577 h 1509906"/>
                  <a:gd name="connsiteX139" fmla="*/ 671124 w 1034979"/>
                  <a:gd name="connsiteY139" fmla="*/ 1083147 h 1509906"/>
                  <a:gd name="connsiteX140" fmla="*/ 724464 w 1034979"/>
                  <a:gd name="connsiteY140" fmla="*/ 1075527 h 1509906"/>
                  <a:gd name="connsiteX141" fmla="*/ 842574 w 1034979"/>
                  <a:gd name="connsiteY141" fmla="*/ 1077432 h 1509906"/>
                  <a:gd name="connsiteX142" fmla="*/ 871149 w 1034979"/>
                  <a:gd name="connsiteY142" fmla="*/ 1079337 h 1509906"/>
                  <a:gd name="connsiteX143" fmla="*/ 899724 w 1034979"/>
                  <a:gd name="connsiteY143" fmla="*/ 1085052 h 1509906"/>
                  <a:gd name="connsiteX144" fmla="*/ 922584 w 1034979"/>
                  <a:gd name="connsiteY144" fmla="*/ 1088862 h 1509906"/>
                  <a:gd name="connsiteX145" fmla="*/ 951159 w 1034979"/>
                  <a:gd name="connsiteY145" fmla="*/ 1094577 h 1509906"/>
                  <a:gd name="connsiteX146" fmla="*/ 956874 w 1034979"/>
                  <a:gd name="connsiteY146" fmla="*/ 1094577 h 1509906"/>
                  <a:gd name="connsiteX147" fmla="*/ 1002594 w 1034979"/>
                  <a:gd name="connsiteY147" fmla="*/ 1092672 h 1509906"/>
                  <a:gd name="connsiteX148" fmla="*/ 1031169 w 1034979"/>
                  <a:gd name="connsiteY148" fmla="*/ 1085052 h 1509906"/>
                  <a:gd name="connsiteX149" fmla="*/ 1034979 w 1034979"/>
                  <a:gd name="connsiteY149" fmla="*/ 1079337 h 1509906"/>
                  <a:gd name="connsiteX150" fmla="*/ 1033074 w 1034979"/>
                  <a:gd name="connsiteY150" fmla="*/ 1060287 h 1509906"/>
                  <a:gd name="connsiteX151" fmla="*/ 1027359 w 1034979"/>
                  <a:gd name="connsiteY151" fmla="*/ 1056477 h 1509906"/>
                  <a:gd name="connsiteX152" fmla="*/ 1012119 w 1034979"/>
                  <a:gd name="connsiteY152" fmla="*/ 1054572 h 1509906"/>
                  <a:gd name="connsiteX153" fmla="*/ 1006404 w 1034979"/>
                  <a:gd name="connsiteY153" fmla="*/ 1052667 h 1509906"/>
                  <a:gd name="connsiteX154" fmla="*/ 998784 w 1034979"/>
                  <a:gd name="connsiteY154" fmla="*/ 1050762 h 1509906"/>
                  <a:gd name="connsiteX155" fmla="*/ 987354 w 1034979"/>
                  <a:gd name="connsiteY155" fmla="*/ 1043142 h 1509906"/>
                  <a:gd name="connsiteX156" fmla="*/ 975924 w 1034979"/>
                  <a:gd name="connsiteY156" fmla="*/ 1039332 h 1509906"/>
                  <a:gd name="connsiteX157" fmla="*/ 970209 w 1034979"/>
                  <a:gd name="connsiteY157" fmla="*/ 1037427 h 1509906"/>
                  <a:gd name="connsiteX158" fmla="*/ 962589 w 1034979"/>
                  <a:gd name="connsiteY158" fmla="*/ 1035522 h 1509906"/>
                  <a:gd name="connsiteX159" fmla="*/ 956874 w 1034979"/>
                  <a:gd name="connsiteY159" fmla="*/ 1033617 h 1509906"/>
                  <a:gd name="connsiteX160" fmla="*/ 935919 w 1034979"/>
                  <a:gd name="connsiteY160" fmla="*/ 1027902 h 1509906"/>
                  <a:gd name="connsiteX161" fmla="*/ 930204 w 1034979"/>
                  <a:gd name="connsiteY161" fmla="*/ 1025997 h 1509906"/>
                  <a:gd name="connsiteX162" fmla="*/ 825429 w 1034979"/>
                  <a:gd name="connsiteY162" fmla="*/ 1027902 h 1509906"/>
                  <a:gd name="connsiteX163" fmla="*/ 819714 w 1034979"/>
                  <a:gd name="connsiteY163" fmla="*/ 1029807 h 1509906"/>
                  <a:gd name="connsiteX164" fmla="*/ 730179 w 1034979"/>
                  <a:gd name="connsiteY164" fmla="*/ 1031712 h 1509906"/>
                  <a:gd name="connsiteX165" fmla="*/ 716844 w 1034979"/>
                  <a:gd name="connsiteY165" fmla="*/ 1035522 h 1509906"/>
                  <a:gd name="connsiteX166" fmla="*/ 695889 w 1034979"/>
                  <a:gd name="connsiteY166" fmla="*/ 1037427 h 1509906"/>
                  <a:gd name="connsiteX167" fmla="*/ 669219 w 1034979"/>
                  <a:gd name="connsiteY167" fmla="*/ 1039332 h 1509906"/>
                  <a:gd name="connsiteX168" fmla="*/ 669219 w 1034979"/>
                  <a:gd name="connsiteY168" fmla="*/ 1039332 h 1509906"/>
                  <a:gd name="connsiteX169" fmla="*/ 646359 w 1034979"/>
                  <a:gd name="connsiteY169" fmla="*/ 1043142 h 1509906"/>
                  <a:gd name="connsiteX170" fmla="*/ 642549 w 1034979"/>
                  <a:gd name="connsiteY170" fmla="*/ 1031712 h 1509906"/>
                  <a:gd name="connsiteX171" fmla="*/ 640644 w 1034979"/>
                  <a:gd name="connsiteY171" fmla="*/ 1025997 h 1509906"/>
                  <a:gd name="connsiteX172" fmla="*/ 642549 w 1034979"/>
                  <a:gd name="connsiteY172" fmla="*/ 1008852 h 1509906"/>
                  <a:gd name="connsiteX173" fmla="*/ 644454 w 1034979"/>
                  <a:gd name="connsiteY173" fmla="*/ 1003137 h 1509906"/>
                  <a:gd name="connsiteX174" fmla="*/ 661599 w 1034979"/>
                  <a:gd name="connsiteY174" fmla="*/ 993612 h 1509906"/>
                  <a:gd name="connsiteX175" fmla="*/ 673029 w 1034979"/>
                  <a:gd name="connsiteY175" fmla="*/ 985992 h 1509906"/>
                  <a:gd name="connsiteX176" fmla="*/ 674934 w 1034979"/>
                  <a:gd name="connsiteY176" fmla="*/ 980277 h 1509906"/>
                  <a:gd name="connsiteX177" fmla="*/ 680649 w 1034979"/>
                  <a:gd name="connsiteY177" fmla="*/ 978372 h 1509906"/>
                  <a:gd name="connsiteX178" fmla="*/ 686364 w 1034979"/>
                  <a:gd name="connsiteY178" fmla="*/ 974562 h 1509906"/>
                  <a:gd name="connsiteX179" fmla="*/ 695889 w 1034979"/>
                  <a:gd name="connsiteY179" fmla="*/ 965037 h 1509906"/>
                  <a:gd name="connsiteX180" fmla="*/ 705414 w 1034979"/>
                  <a:gd name="connsiteY180" fmla="*/ 953607 h 1509906"/>
                  <a:gd name="connsiteX181" fmla="*/ 716844 w 1034979"/>
                  <a:gd name="connsiteY181" fmla="*/ 945987 h 1509906"/>
                  <a:gd name="connsiteX182" fmla="*/ 732084 w 1034979"/>
                  <a:gd name="connsiteY182" fmla="*/ 932652 h 1509906"/>
                  <a:gd name="connsiteX183" fmla="*/ 741609 w 1034979"/>
                  <a:gd name="connsiteY183" fmla="*/ 921222 h 1509906"/>
                  <a:gd name="connsiteX184" fmla="*/ 753039 w 1034979"/>
                  <a:gd name="connsiteY184" fmla="*/ 911697 h 1509906"/>
                  <a:gd name="connsiteX185" fmla="*/ 758754 w 1034979"/>
                  <a:gd name="connsiteY185" fmla="*/ 900267 h 1509906"/>
                  <a:gd name="connsiteX186" fmla="*/ 760659 w 1034979"/>
                  <a:gd name="connsiteY186" fmla="*/ 894552 h 1509906"/>
                  <a:gd name="connsiteX187" fmla="*/ 766374 w 1034979"/>
                  <a:gd name="connsiteY187" fmla="*/ 883122 h 1509906"/>
                  <a:gd name="connsiteX188" fmla="*/ 764469 w 1034979"/>
                  <a:gd name="connsiteY188" fmla="*/ 867882 h 1509906"/>
                  <a:gd name="connsiteX189" fmla="*/ 758754 w 1034979"/>
                  <a:gd name="connsiteY189" fmla="*/ 865977 h 1509906"/>
                  <a:gd name="connsiteX190" fmla="*/ 737799 w 1034979"/>
                  <a:gd name="connsiteY190" fmla="*/ 867882 h 1509906"/>
                  <a:gd name="connsiteX191" fmla="*/ 732084 w 1034979"/>
                  <a:gd name="connsiteY191" fmla="*/ 871692 h 1509906"/>
                  <a:gd name="connsiteX192" fmla="*/ 720654 w 1034979"/>
                  <a:gd name="connsiteY192" fmla="*/ 875502 h 1509906"/>
                  <a:gd name="connsiteX193" fmla="*/ 716844 w 1034979"/>
                  <a:gd name="connsiteY193" fmla="*/ 881217 h 1509906"/>
                  <a:gd name="connsiteX194" fmla="*/ 711129 w 1034979"/>
                  <a:gd name="connsiteY194" fmla="*/ 883122 h 1509906"/>
                  <a:gd name="connsiteX195" fmla="*/ 705414 w 1034979"/>
                  <a:gd name="connsiteY195" fmla="*/ 886932 h 1509906"/>
                  <a:gd name="connsiteX196" fmla="*/ 699699 w 1034979"/>
                  <a:gd name="connsiteY196" fmla="*/ 892647 h 1509906"/>
                  <a:gd name="connsiteX197" fmla="*/ 692079 w 1034979"/>
                  <a:gd name="connsiteY197" fmla="*/ 896457 h 1509906"/>
                  <a:gd name="connsiteX198" fmla="*/ 650169 w 1034979"/>
                  <a:gd name="connsiteY198" fmla="*/ 925032 h 1509906"/>
                  <a:gd name="connsiteX199" fmla="*/ 636834 w 1034979"/>
                  <a:gd name="connsiteY199" fmla="*/ 936462 h 1509906"/>
                  <a:gd name="connsiteX200" fmla="*/ 627309 w 1034979"/>
                  <a:gd name="connsiteY200" fmla="*/ 953607 h 1509906"/>
                  <a:gd name="connsiteX201" fmla="*/ 602544 w 1034979"/>
                  <a:gd name="connsiteY201" fmla="*/ 959322 h 1509906"/>
                  <a:gd name="connsiteX202" fmla="*/ 589209 w 1034979"/>
                  <a:gd name="connsiteY202" fmla="*/ 963132 h 1509906"/>
                  <a:gd name="connsiteX203" fmla="*/ 573969 w 1034979"/>
                  <a:gd name="connsiteY203" fmla="*/ 961227 h 1509906"/>
                  <a:gd name="connsiteX204" fmla="*/ 562539 w 1034979"/>
                  <a:gd name="connsiteY204" fmla="*/ 957417 h 1509906"/>
                  <a:gd name="connsiteX205" fmla="*/ 551109 w 1034979"/>
                  <a:gd name="connsiteY205" fmla="*/ 953607 h 1509906"/>
                  <a:gd name="connsiteX206" fmla="*/ 539679 w 1034979"/>
                  <a:gd name="connsiteY206" fmla="*/ 949797 h 1509906"/>
                  <a:gd name="connsiteX207" fmla="*/ 533964 w 1034979"/>
                  <a:gd name="connsiteY207" fmla="*/ 947892 h 1509906"/>
                  <a:gd name="connsiteX208" fmla="*/ 528249 w 1034979"/>
                  <a:gd name="connsiteY208" fmla="*/ 944082 h 1509906"/>
                  <a:gd name="connsiteX209" fmla="*/ 516819 w 1034979"/>
                  <a:gd name="connsiteY209" fmla="*/ 938367 h 1509906"/>
                  <a:gd name="connsiteX210" fmla="*/ 509199 w 1034979"/>
                  <a:gd name="connsiteY210" fmla="*/ 926937 h 1509906"/>
                  <a:gd name="connsiteX211" fmla="*/ 505389 w 1034979"/>
                  <a:gd name="connsiteY211" fmla="*/ 905982 h 1509906"/>
                  <a:gd name="connsiteX212" fmla="*/ 507294 w 1034979"/>
                  <a:gd name="connsiteY212" fmla="*/ 841212 h 1509906"/>
                  <a:gd name="connsiteX213" fmla="*/ 503484 w 1034979"/>
                  <a:gd name="connsiteY213" fmla="*/ 351627 h 1509906"/>
                  <a:gd name="connsiteX214" fmla="*/ 499674 w 1034979"/>
                  <a:gd name="connsiteY214" fmla="*/ 60162 h 1509906"/>
                  <a:gd name="connsiteX215" fmla="*/ 490149 w 1034979"/>
                  <a:gd name="connsiteY215" fmla="*/ 33492 h 1509906"/>
                  <a:gd name="connsiteX216" fmla="*/ 488244 w 1034979"/>
                  <a:gd name="connsiteY216" fmla="*/ 27777 h 1509906"/>
                  <a:gd name="connsiteX217" fmla="*/ 484434 w 1034979"/>
                  <a:gd name="connsiteY217" fmla="*/ 22062 h 1509906"/>
                  <a:gd name="connsiteX218" fmla="*/ 478719 w 1034979"/>
                  <a:gd name="connsiteY218" fmla="*/ 10632 h 1509906"/>
                  <a:gd name="connsiteX219" fmla="*/ 473004 w 1034979"/>
                  <a:gd name="connsiteY219" fmla="*/ 6822 h 1509906"/>
                  <a:gd name="connsiteX220" fmla="*/ 469194 w 1034979"/>
                  <a:gd name="connsiteY220" fmla="*/ 1107 h 1509906"/>
                  <a:gd name="connsiteX221" fmla="*/ 429189 w 1034979"/>
                  <a:gd name="connsiteY221" fmla="*/ 4917 h 1509906"/>
                  <a:gd name="connsiteX222" fmla="*/ 421569 w 1034979"/>
                  <a:gd name="connsiteY222" fmla="*/ 16347 h 1509906"/>
                  <a:gd name="connsiteX223" fmla="*/ 417759 w 1034979"/>
                  <a:gd name="connsiteY223" fmla="*/ 22062 h 1509906"/>
                  <a:gd name="connsiteX224" fmla="*/ 419664 w 1034979"/>
                  <a:gd name="connsiteY224" fmla="*/ 54447 h 1509906"/>
                  <a:gd name="connsiteX225" fmla="*/ 423474 w 1034979"/>
                  <a:gd name="connsiteY225" fmla="*/ 65877 h 1509906"/>
                  <a:gd name="connsiteX226" fmla="*/ 425379 w 1034979"/>
                  <a:gd name="connsiteY226" fmla="*/ 71592 h 1509906"/>
                  <a:gd name="connsiteX227" fmla="*/ 425379 w 1034979"/>
                  <a:gd name="connsiteY227" fmla="*/ 77307 h 1509906"/>
                  <a:gd name="connsiteX228" fmla="*/ 429189 w 1034979"/>
                  <a:gd name="connsiteY228" fmla="*/ 231612 h 1509906"/>
                  <a:gd name="connsiteX229" fmla="*/ 440619 w 1034979"/>
                  <a:gd name="connsiteY229" fmla="*/ 414492 h 1509906"/>
                  <a:gd name="connsiteX230" fmla="*/ 425379 w 1034979"/>
                  <a:gd name="connsiteY230" fmla="*/ 711672 h 1509906"/>
                  <a:gd name="connsiteX231" fmla="*/ 425173 w 1034979"/>
                  <a:gd name="connsiteY231" fmla="*/ 765165 h 1509906"/>
                  <a:gd name="connsiteX232" fmla="*/ 421363 w 1034979"/>
                  <a:gd name="connsiteY232" fmla="*/ 844096 h 1509906"/>
                  <a:gd name="connsiteX233" fmla="*/ 425379 w 1034979"/>
                  <a:gd name="connsiteY233" fmla="*/ 894552 h 1509906"/>
                  <a:gd name="connsiteX234" fmla="*/ 423474 w 1034979"/>
                  <a:gd name="connsiteY234" fmla="*/ 921222 h 1509906"/>
                  <a:gd name="connsiteX235" fmla="*/ 417759 w 1034979"/>
                  <a:gd name="connsiteY235" fmla="*/ 923127 h 1509906"/>
                  <a:gd name="connsiteX236" fmla="*/ 412044 w 1034979"/>
                  <a:gd name="connsiteY236" fmla="*/ 926937 h 1509906"/>
                  <a:gd name="connsiteX237" fmla="*/ 421569 w 1034979"/>
                  <a:gd name="connsiteY237"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126294 w 1034979"/>
                  <a:gd name="connsiteY56" fmla="*/ 1128867 h 1509906"/>
                  <a:gd name="connsiteX57" fmla="*/ 88194 w 1034979"/>
                  <a:gd name="connsiteY57" fmla="*/ 1138392 h 1509906"/>
                  <a:gd name="connsiteX58" fmla="*/ 82479 w 1034979"/>
                  <a:gd name="connsiteY58" fmla="*/ 1140297 h 1509906"/>
                  <a:gd name="connsiteX59" fmla="*/ 76764 w 1034979"/>
                  <a:gd name="connsiteY59" fmla="*/ 1144107 h 1509906"/>
                  <a:gd name="connsiteX60" fmla="*/ 65334 w 1034979"/>
                  <a:gd name="connsiteY60" fmla="*/ 1146012 h 1509906"/>
                  <a:gd name="connsiteX61" fmla="*/ 27234 w 1034979"/>
                  <a:gd name="connsiteY61" fmla="*/ 1147917 h 1509906"/>
                  <a:gd name="connsiteX62" fmla="*/ 15804 w 1034979"/>
                  <a:gd name="connsiteY62" fmla="*/ 1153632 h 1509906"/>
                  <a:gd name="connsiteX63" fmla="*/ 6279 w 1034979"/>
                  <a:gd name="connsiteY63" fmla="*/ 1163157 h 1509906"/>
                  <a:gd name="connsiteX64" fmla="*/ 4374 w 1034979"/>
                  <a:gd name="connsiteY64" fmla="*/ 1168872 h 1509906"/>
                  <a:gd name="connsiteX65" fmla="*/ 564 w 1034979"/>
                  <a:gd name="connsiteY65" fmla="*/ 1174587 h 1509906"/>
                  <a:gd name="connsiteX66" fmla="*/ 6279 w 1034979"/>
                  <a:gd name="connsiteY66" fmla="*/ 1206972 h 1509906"/>
                  <a:gd name="connsiteX67" fmla="*/ 11994 w 1034979"/>
                  <a:gd name="connsiteY67" fmla="*/ 1210782 h 1509906"/>
                  <a:gd name="connsiteX68" fmla="*/ 17709 w 1034979"/>
                  <a:gd name="connsiteY68" fmla="*/ 1212687 h 1509906"/>
                  <a:gd name="connsiteX69" fmla="*/ 145344 w 1034979"/>
                  <a:gd name="connsiteY69" fmla="*/ 1210782 h 1509906"/>
                  <a:gd name="connsiteX70" fmla="*/ 152964 w 1034979"/>
                  <a:gd name="connsiteY70" fmla="*/ 1208877 h 1509906"/>
                  <a:gd name="connsiteX71" fmla="*/ 303459 w 1034979"/>
                  <a:gd name="connsiteY71" fmla="*/ 1203162 h 1509906"/>
                  <a:gd name="connsiteX72" fmla="*/ 318699 w 1034979"/>
                  <a:gd name="connsiteY72" fmla="*/ 1210782 h 1509906"/>
                  <a:gd name="connsiteX73" fmla="*/ 330129 w 1034979"/>
                  <a:gd name="connsiteY73" fmla="*/ 1216497 h 1509906"/>
                  <a:gd name="connsiteX74" fmla="*/ 333939 w 1034979"/>
                  <a:gd name="connsiteY74" fmla="*/ 1222212 h 1509906"/>
                  <a:gd name="connsiteX75" fmla="*/ 339654 w 1034979"/>
                  <a:gd name="connsiteY75" fmla="*/ 1224117 h 1509906"/>
                  <a:gd name="connsiteX76" fmla="*/ 351084 w 1034979"/>
                  <a:gd name="connsiteY76" fmla="*/ 1231737 h 1509906"/>
                  <a:gd name="connsiteX77" fmla="*/ 356799 w 1034979"/>
                  <a:gd name="connsiteY77" fmla="*/ 1235547 h 1509906"/>
                  <a:gd name="connsiteX78" fmla="*/ 360609 w 1034979"/>
                  <a:gd name="connsiteY78" fmla="*/ 1241262 h 1509906"/>
                  <a:gd name="connsiteX79" fmla="*/ 366324 w 1034979"/>
                  <a:gd name="connsiteY79" fmla="*/ 1252692 h 1509906"/>
                  <a:gd name="connsiteX80" fmla="*/ 362514 w 1034979"/>
                  <a:gd name="connsiteY80" fmla="*/ 1279362 h 1509906"/>
                  <a:gd name="connsiteX81" fmla="*/ 358704 w 1034979"/>
                  <a:gd name="connsiteY81" fmla="*/ 1285077 h 1509906"/>
                  <a:gd name="connsiteX82" fmla="*/ 356799 w 1034979"/>
                  <a:gd name="connsiteY82" fmla="*/ 1290792 h 1509906"/>
                  <a:gd name="connsiteX83" fmla="*/ 352989 w 1034979"/>
                  <a:gd name="connsiteY83" fmla="*/ 1296507 h 1509906"/>
                  <a:gd name="connsiteX84" fmla="*/ 351084 w 1034979"/>
                  <a:gd name="connsiteY84" fmla="*/ 1302222 h 1509906"/>
                  <a:gd name="connsiteX85" fmla="*/ 347274 w 1034979"/>
                  <a:gd name="connsiteY85" fmla="*/ 1307937 h 1509906"/>
                  <a:gd name="connsiteX86" fmla="*/ 330129 w 1034979"/>
                  <a:gd name="connsiteY86" fmla="*/ 1374612 h 1509906"/>
                  <a:gd name="connsiteX87" fmla="*/ 328224 w 1034979"/>
                  <a:gd name="connsiteY87" fmla="*/ 1426047 h 1509906"/>
                  <a:gd name="connsiteX88" fmla="*/ 330129 w 1034979"/>
                  <a:gd name="connsiteY88" fmla="*/ 1450812 h 1509906"/>
                  <a:gd name="connsiteX89" fmla="*/ 332034 w 1034979"/>
                  <a:gd name="connsiteY89" fmla="*/ 1456527 h 1509906"/>
                  <a:gd name="connsiteX90" fmla="*/ 335844 w 1034979"/>
                  <a:gd name="connsiteY90" fmla="*/ 1460337 h 1509906"/>
                  <a:gd name="connsiteX91" fmla="*/ 364419 w 1034979"/>
                  <a:gd name="connsiteY91" fmla="*/ 1506057 h 1509906"/>
                  <a:gd name="connsiteX92" fmla="*/ 387279 w 1034979"/>
                  <a:gd name="connsiteY92" fmla="*/ 1507962 h 1509906"/>
                  <a:gd name="connsiteX93" fmla="*/ 392994 w 1034979"/>
                  <a:gd name="connsiteY93" fmla="*/ 1502247 h 1509906"/>
                  <a:gd name="connsiteX94" fmla="*/ 394899 w 1034979"/>
                  <a:gd name="connsiteY94" fmla="*/ 1490817 h 1509906"/>
                  <a:gd name="connsiteX95" fmla="*/ 396804 w 1034979"/>
                  <a:gd name="connsiteY95" fmla="*/ 1485102 h 1509906"/>
                  <a:gd name="connsiteX96" fmla="*/ 398709 w 1034979"/>
                  <a:gd name="connsiteY96" fmla="*/ 1467957 h 1509906"/>
                  <a:gd name="connsiteX97" fmla="*/ 400614 w 1034979"/>
                  <a:gd name="connsiteY97" fmla="*/ 1454622 h 1509906"/>
                  <a:gd name="connsiteX98" fmla="*/ 404424 w 1034979"/>
                  <a:gd name="connsiteY98" fmla="*/ 1397472 h 1509906"/>
                  <a:gd name="connsiteX99" fmla="*/ 410139 w 1034979"/>
                  <a:gd name="connsiteY99" fmla="*/ 1386042 h 1509906"/>
                  <a:gd name="connsiteX100" fmla="*/ 413949 w 1034979"/>
                  <a:gd name="connsiteY100" fmla="*/ 1372707 h 1509906"/>
                  <a:gd name="connsiteX101" fmla="*/ 415854 w 1034979"/>
                  <a:gd name="connsiteY101" fmla="*/ 1366992 h 1509906"/>
                  <a:gd name="connsiteX102" fmla="*/ 417759 w 1034979"/>
                  <a:gd name="connsiteY102" fmla="*/ 1353657 h 1509906"/>
                  <a:gd name="connsiteX103" fmla="*/ 421569 w 1034979"/>
                  <a:gd name="connsiteY103" fmla="*/ 1342227 h 1509906"/>
                  <a:gd name="connsiteX104" fmla="*/ 427284 w 1034979"/>
                  <a:gd name="connsiteY104" fmla="*/ 1328892 h 1509906"/>
                  <a:gd name="connsiteX105" fmla="*/ 436809 w 1034979"/>
                  <a:gd name="connsiteY105" fmla="*/ 1317462 h 1509906"/>
                  <a:gd name="connsiteX106" fmla="*/ 450144 w 1034979"/>
                  <a:gd name="connsiteY106" fmla="*/ 1302222 h 1509906"/>
                  <a:gd name="connsiteX107" fmla="*/ 457764 w 1034979"/>
                  <a:gd name="connsiteY107" fmla="*/ 1290792 h 1509906"/>
                  <a:gd name="connsiteX108" fmla="*/ 461574 w 1034979"/>
                  <a:gd name="connsiteY108" fmla="*/ 1279362 h 1509906"/>
                  <a:gd name="connsiteX109" fmla="*/ 465384 w 1034979"/>
                  <a:gd name="connsiteY109" fmla="*/ 1264122 h 1509906"/>
                  <a:gd name="connsiteX110" fmla="*/ 467289 w 1034979"/>
                  <a:gd name="connsiteY110" fmla="*/ 1258407 h 1509906"/>
                  <a:gd name="connsiteX111" fmla="*/ 535869 w 1034979"/>
                  <a:gd name="connsiteY111" fmla="*/ 1243167 h 1509906"/>
                  <a:gd name="connsiteX112" fmla="*/ 541584 w 1034979"/>
                  <a:gd name="connsiteY112" fmla="*/ 1241262 h 1509906"/>
                  <a:gd name="connsiteX113" fmla="*/ 547299 w 1034979"/>
                  <a:gd name="connsiteY113" fmla="*/ 1239357 h 1509906"/>
                  <a:gd name="connsiteX114" fmla="*/ 554919 w 1034979"/>
                  <a:gd name="connsiteY114" fmla="*/ 1237452 h 1509906"/>
                  <a:gd name="connsiteX115" fmla="*/ 573969 w 1034979"/>
                  <a:gd name="connsiteY115" fmla="*/ 1229832 h 1509906"/>
                  <a:gd name="connsiteX116" fmla="*/ 585399 w 1034979"/>
                  <a:gd name="connsiteY116" fmla="*/ 1226022 h 1509906"/>
                  <a:gd name="connsiteX117" fmla="*/ 720654 w 1034979"/>
                  <a:gd name="connsiteY117" fmla="*/ 1309842 h 1509906"/>
                  <a:gd name="connsiteX118" fmla="*/ 733989 w 1034979"/>
                  <a:gd name="connsiteY118" fmla="*/ 1319367 h 1509906"/>
                  <a:gd name="connsiteX119" fmla="*/ 743514 w 1034979"/>
                  <a:gd name="connsiteY119" fmla="*/ 1321272 h 1509906"/>
                  <a:gd name="connsiteX120" fmla="*/ 749229 w 1034979"/>
                  <a:gd name="connsiteY120" fmla="*/ 1323177 h 1509906"/>
                  <a:gd name="connsiteX121" fmla="*/ 762564 w 1034979"/>
                  <a:gd name="connsiteY121" fmla="*/ 1328892 h 1509906"/>
                  <a:gd name="connsiteX122" fmla="*/ 777804 w 1034979"/>
                  <a:gd name="connsiteY122" fmla="*/ 1326987 h 1509906"/>
                  <a:gd name="connsiteX123" fmla="*/ 789234 w 1034979"/>
                  <a:gd name="connsiteY123" fmla="*/ 1321272 h 1509906"/>
                  <a:gd name="connsiteX124" fmla="*/ 794949 w 1034979"/>
                  <a:gd name="connsiteY124" fmla="*/ 1319367 h 1509906"/>
                  <a:gd name="connsiteX125" fmla="*/ 802569 w 1034979"/>
                  <a:gd name="connsiteY125" fmla="*/ 1302222 h 1509906"/>
                  <a:gd name="connsiteX126" fmla="*/ 800664 w 1034979"/>
                  <a:gd name="connsiteY126" fmla="*/ 1277457 h 1509906"/>
                  <a:gd name="connsiteX127" fmla="*/ 798759 w 1034979"/>
                  <a:gd name="connsiteY127" fmla="*/ 1271742 h 1509906"/>
                  <a:gd name="connsiteX128" fmla="*/ 796854 w 1034979"/>
                  <a:gd name="connsiteY128" fmla="*/ 1264122 h 1509906"/>
                  <a:gd name="connsiteX129" fmla="*/ 783519 w 1034979"/>
                  <a:gd name="connsiteY129" fmla="*/ 1246977 h 1509906"/>
                  <a:gd name="connsiteX130" fmla="*/ 773994 w 1034979"/>
                  <a:gd name="connsiteY130" fmla="*/ 1241262 h 1509906"/>
                  <a:gd name="connsiteX131" fmla="*/ 648264 w 1034979"/>
                  <a:gd name="connsiteY131" fmla="*/ 1149822 h 1509906"/>
                  <a:gd name="connsiteX132" fmla="*/ 644454 w 1034979"/>
                  <a:gd name="connsiteY132" fmla="*/ 1132677 h 1509906"/>
                  <a:gd name="connsiteX133" fmla="*/ 646359 w 1034979"/>
                  <a:gd name="connsiteY133" fmla="*/ 1125057 h 1509906"/>
                  <a:gd name="connsiteX134" fmla="*/ 650169 w 1034979"/>
                  <a:gd name="connsiteY134" fmla="*/ 1107912 h 1509906"/>
                  <a:gd name="connsiteX135" fmla="*/ 653979 w 1034979"/>
                  <a:gd name="connsiteY135" fmla="*/ 1102197 h 1509906"/>
                  <a:gd name="connsiteX136" fmla="*/ 655884 w 1034979"/>
                  <a:gd name="connsiteY136" fmla="*/ 1096482 h 1509906"/>
                  <a:gd name="connsiteX137" fmla="*/ 661599 w 1034979"/>
                  <a:gd name="connsiteY137" fmla="*/ 1094577 h 1509906"/>
                  <a:gd name="connsiteX138" fmla="*/ 671124 w 1034979"/>
                  <a:gd name="connsiteY138" fmla="*/ 1083147 h 1509906"/>
                  <a:gd name="connsiteX139" fmla="*/ 724464 w 1034979"/>
                  <a:gd name="connsiteY139" fmla="*/ 1075527 h 1509906"/>
                  <a:gd name="connsiteX140" fmla="*/ 842574 w 1034979"/>
                  <a:gd name="connsiteY140" fmla="*/ 1077432 h 1509906"/>
                  <a:gd name="connsiteX141" fmla="*/ 871149 w 1034979"/>
                  <a:gd name="connsiteY141" fmla="*/ 1079337 h 1509906"/>
                  <a:gd name="connsiteX142" fmla="*/ 899724 w 1034979"/>
                  <a:gd name="connsiteY142" fmla="*/ 1085052 h 1509906"/>
                  <a:gd name="connsiteX143" fmla="*/ 922584 w 1034979"/>
                  <a:gd name="connsiteY143" fmla="*/ 1088862 h 1509906"/>
                  <a:gd name="connsiteX144" fmla="*/ 951159 w 1034979"/>
                  <a:gd name="connsiteY144" fmla="*/ 1094577 h 1509906"/>
                  <a:gd name="connsiteX145" fmla="*/ 956874 w 1034979"/>
                  <a:gd name="connsiteY145" fmla="*/ 1094577 h 1509906"/>
                  <a:gd name="connsiteX146" fmla="*/ 1002594 w 1034979"/>
                  <a:gd name="connsiteY146" fmla="*/ 1092672 h 1509906"/>
                  <a:gd name="connsiteX147" fmla="*/ 1031169 w 1034979"/>
                  <a:gd name="connsiteY147" fmla="*/ 1085052 h 1509906"/>
                  <a:gd name="connsiteX148" fmla="*/ 1034979 w 1034979"/>
                  <a:gd name="connsiteY148" fmla="*/ 1079337 h 1509906"/>
                  <a:gd name="connsiteX149" fmla="*/ 1033074 w 1034979"/>
                  <a:gd name="connsiteY149" fmla="*/ 1060287 h 1509906"/>
                  <a:gd name="connsiteX150" fmla="*/ 1027359 w 1034979"/>
                  <a:gd name="connsiteY150" fmla="*/ 1056477 h 1509906"/>
                  <a:gd name="connsiteX151" fmla="*/ 1012119 w 1034979"/>
                  <a:gd name="connsiteY151" fmla="*/ 1054572 h 1509906"/>
                  <a:gd name="connsiteX152" fmla="*/ 1006404 w 1034979"/>
                  <a:gd name="connsiteY152" fmla="*/ 1052667 h 1509906"/>
                  <a:gd name="connsiteX153" fmla="*/ 998784 w 1034979"/>
                  <a:gd name="connsiteY153" fmla="*/ 1050762 h 1509906"/>
                  <a:gd name="connsiteX154" fmla="*/ 987354 w 1034979"/>
                  <a:gd name="connsiteY154" fmla="*/ 1043142 h 1509906"/>
                  <a:gd name="connsiteX155" fmla="*/ 975924 w 1034979"/>
                  <a:gd name="connsiteY155" fmla="*/ 1039332 h 1509906"/>
                  <a:gd name="connsiteX156" fmla="*/ 970209 w 1034979"/>
                  <a:gd name="connsiteY156" fmla="*/ 1037427 h 1509906"/>
                  <a:gd name="connsiteX157" fmla="*/ 962589 w 1034979"/>
                  <a:gd name="connsiteY157" fmla="*/ 1035522 h 1509906"/>
                  <a:gd name="connsiteX158" fmla="*/ 956874 w 1034979"/>
                  <a:gd name="connsiteY158" fmla="*/ 1033617 h 1509906"/>
                  <a:gd name="connsiteX159" fmla="*/ 935919 w 1034979"/>
                  <a:gd name="connsiteY159" fmla="*/ 1027902 h 1509906"/>
                  <a:gd name="connsiteX160" fmla="*/ 930204 w 1034979"/>
                  <a:gd name="connsiteY160" fmla="*/ 1025997 h 1509906"/>
                  <a:gd name="connsiteX161" fmla="*/ 825429 w 1034979"/>
                  <a:gd name="connsiteY161" fmla="*/ 1027902 h 1509906"/>
                  <a:gd name="connsiteX162" fmla="*/ 819714 w 1034979"/>
                  <a:gd name="connsiteY162" fmla="*/ 1029807 h 1509906"/>
                  <a:gd name="connsiteX163" fmla="*/ 730179 w 1034979"/>
                  <a:gd name="connsiteY163" fmla="*/ 1031712 h 1509906"/>
                  <a:gd name="connsiteX164" fmla="*/ 716844 w 1034979"/>
                  <a:gd name="connsiteY164" fmla="*/ 1035522 h 1509906"/>
                  <a:gd name="connsiteX165" fmla="*/ 695889 w 1034979"/>
                  <a:gd name="connsiteY165" fmla="*/ 1037427 h 1509906"/>
                  <a:gd name="connsiteX166" fmla="*/ 669219 w 1034979"/>
                  <a:gd name="connsiteY166" fmla="*/ 1039332 h 1509906"/>
                  <a:gd name="connsiteX167" fmla="*/ 669219 w 1034979"/>
                  <a:gd name="connsiteY167" fmla="*/ 1039332 h 1509906"/>
                  <a:gd name="connsiteX168" fmla="*/ 646359 w 1034979"/>
                  <a:gd name="connsiteY168" fmla="*/ 1043142 h 1509906"/>
                  <a:gd name="connsiteX169" fmla="*/ 642549 w 1034979"/>
                  <a:gd name="connsiteY169" fmla="*/ 1031712 h 1509906"/>
                  <a:gd name="connsiteX170" fmla="*/ 640644 w 1034979"/>
                  <a:gd name="connsiteY170" fmla="*/ 1025997 h 1509906"/>
                  <a:gd name="connsiteX171" fmla="*/ 642549 w 1034979"/>
                  <a:gd name="connsiteY171" fmla="*/ 1008852 h 1509906"/>
                  <a:gd name="connsiteX172" fmla="*/ 644454 w 1034979"/>
                  <a:gd name="connsiteY172" fmla="*/ 1003137 h 1509906"/>
                  <a:gd name="connsiteX173" fmla="*/ 661599 w 1034979"/>
                  <a:gd name="connsiteY173" fmla="*/ 993612 h 1509906"/>
                  <a:gd name="connsiteX174" fmla="*/ 673029 w 1034979"/>
                  <a:gd name="connsiteY174" fmla="*/ 985992 h 1509906"/>
                  <a:gd name="connsiteX175" fmla="*/ 674934 w 1034979"/>
                  <a:gd name="connsiteY175" fmla="*/ 980277 h 1509906"/>
                  <a:gd name="connsiteX176" fmla="*/ 680649 w 1034979"/>
                  <a:gd name="connsiteY176" fmla="*/ 978372 h 1509906"/>
                  <a:gd name="connsiteX177" fmla="*/ 686364 w 1034979"/>
                  <a:gd name="connsiteY177" fmla="*/ 974562 h 1509906"/>
                  <a:gd name="connsiteX178" fmla="*/ 695889 w 1034979"/>
                  <a:gd name="connsiteY178" fmla="*/ 965037 h 1509906"/>
                  <a:gd name="connsiteX179" fmla="*/ 705414 w 1034979"/>
                  <a:gd name="connsiteY179" fmla="*/ 953607 h 1509906"/>
                  <a:gd name="connsiteX180" fmla="*/ 716844 w 1034979"/>
                  <a:gd name="connsiteY180" fmla="*/ 945987 h 1509906"/>
                  <a:gd name="connsiteX181" fmla="*/ 732084 w 1034979"/>
                  <a:gd name="connsiteY181" fmla="*/ 932652 h 1509906"/>
                  <a:gd name="connsiteX182" fmla="*/ 741609 w 1034979"/>
                  <a:gd name="connsiteY182" fmla="*/ 921222 h 1509906"/>
                  <a:gd name="connsiteX183" fmla="*/ 753039 w 1034979"/>
                  <a:gd name="connsiteY183" fmla="*/ 911697 h 1509906"/>
                  <a:gd name="connsiteX184" fmla="*/ 758754 w 1034979"/>
                  <a:gd name="connsiteY184" fmla="*/ 900267 h 1509906"/>
                  <a:gd name="connsiteX185" fmla="*/ 760659 w 1034979"/>
                  <a:gd name="connsiteY185" fmla="*/ 894552 h 1509906"/>
                  <a:gd name="connsiteX186" fmla="*/ 766374 w 1034979"/>
                  <a:gd name="connsiteY186" fmla="*/ 883122 h 1509906"/>
                  <a:gd name="connsiteX187" fmla="*/ 764469 w 1034979"/>
                  <a:gd name="connsiteY187" fmla="*/ 867882 h 1509906"/>
                  <a:gd name="connsiteX188" fmla="*/ 758754 w 1034979"/>
                  <a:gd name="connsiteY188" fmla="*/ 865977 h 1509906"/>
                  <a:gd name="connsiteX189" fmla="*/ 737799 w 1034979"/>
                  <a:gd name="connsiteY189" fmla="*/ 867882 h 1509906"/>
                  <a:gd name="connsiteX190" fmla="*/ 732084 w 1034979"/>
                  <a:gd name="connsiteY190" fmla="*/ 871692 h 1509906"/>
                  <a:gd name="connsiteX191" fmla="*/ 720654 w 1034979"/>
                  <a:gd name="connsiteY191" fmla="*/ 875502 h 1509906"/>
                  <a:gd name="connsiteX192" fmla="*/ 716844 w 1034979"/>
                  <a:gd name="connsiteY192" fmla="*/ 881217 h 1509906"/>
                  <a:gd name="connsiteX193" fmla="*/ 711129 w 1034979"/>
                  <a:gd name="connsiteY193" fmla="*/ 883122 h 1509906"/>
                  <a:gd name="connsiteX194" fmla="*/ 705414 w 1034979"/>
                  <a:gd name="connsiteY194" fmla="*/ 886932 h 1509906"/>
                  <a:gd name="connsiteX195" fmla="*/ 699699 w 1034979"/>
                  <a:gd name="connsiteY195" fmla="*/ 892647 h 1509906"/>
                  <a:gd name="connsiteX196" fmla="*/ 692079 w 1034979"/>
                  <a:gd name="connsiteY196" fmla="*/ 896457 h 1509906"/>
                  <a:gd name="connsiteX197" fmla="*/ 650169 w 1034979"/>
                  <a:gd name="connsiteY197" fmla="*/ 925032 h 1509906"/>
                  <a:gd name="connsiteX198" fmla="*/ 636834 w 1034979"/>
                  <a:gd name="connsiteY198" fmla="*/ 936462 h 1509906"/>
                  <a:gd name="connsiteX199" fmla="*/ 627309 w 1034979"/>
                  <a:gd name="connsiteY199" fmla="*/ 953607 h 1509906"/>
                  <a:gd name="connsiteX200" fmla="*/ 602544 w 1034979"/>
                  <a:gd name="connsiteY200" fmla="*/ 959322 h 1509906"/>
                  <a:gd name="connsiteX201" fmla="*/ 589209 w 1034979"/>
                  <a:gd name="connsiteY201" fmla="*/ 963132 h 1509906"/>
                  <a:gd name="connsiteX202" fmla="*/ 573969 w 1034979"/>
                  <a:gd name="connsiteY202" fmla="*/ 961227 h 1509906"/>
                  <a:gd name="connsiteX203" fmla="*/ 562539 w 1034979"/>
                  <a:gd name="connsiteY203" fmla="*/ 957417 h 1509906"/>
                  <a:gd name="connsiteX204" fmla="*/ 551109 w 1034979"/>
                  <a:gd name="connsiteY204" fmla="*/ 953607 h 1509906"/>
                  <a:gd name="connsiteX205" fmla="*/ 539679 w 1034979"/>
                  <a:gd name="connsiteY205" fmla="*/ 949797 h 1509906"/>
                  <a:gd name="connsiteX206" fmla="*/ 533964 w 1034979"/>
                  <a:gd name="connsiteY206" fmla="*/ 947892 h 1509906"/>
                  <a:gd name="connsiteX207" fmla="*/ 528249 w 1034979"/>
                  <a:gd name="connsiteY207" fmla="*/ 944082 h 1509906"/>
                  <a:gd name="connsiteX208" fmla="*/ 516819 w 1034979"/>
                  <a:gd name="connsiteY208" fmla="*/ 938367 h 1509906"/>
                  <a:gd name="connsiteX209" fmla="*/ 509199 w 1034979"/>
                  <a:gd name="connsiteY209" fmla="*/ 926937 h 1509906"/>
                  <a:gd name="connsiteX210" fmla="*/ 505389 w 1034979"/>
                  <a:gd name="connsiteY210" fmla="*/ 905982 h 1509906"/>
                  <a:gd name="connsiteX211" fmla="*/ 507294 w 1034979"/>
                  <a:gd name="connsiteY211" fmla="*/ 841212 h 1509906"/>
                  <a:gd name="connsiteX212" fmla="*/ 503484 w 1034979"/>
                  <a:gd name="connsiteY212" fmla="*/ 351627 h 1509906"/>
                  <a:gd name="connsiteX213" fmla="*/ 499674 w 1034979"/>
                  <a:gd name="connsiteY213" fmla="*/ 60162 h 1509906"/>
                  <a:gd name="connsiteX214" fmla="*/ 490149 w 1034979"/>
                  <a:gd name="connsiteY214" fmla="*/ 33492 h 1509906"/>
                  <a:gd name="connsiteX215" fmla="*/ 488244 w 1034979"/>
                  <a:gd name="connsiteY215" fmla="*/ 27777 h 1509906"/>
                  <a:gd name="connsiteX216" fmla="*/ 484434 w 1034979"/>
                  <a:gd name="connsiteY216" fmla="*/ 22062 h 1509906"/>
                  <a:gd name="connsiteX217" fmla="*/ 478719 w 1034979"/>
                  <a:gd name="connsiteY217" fmla="*/ 10632 h 1509906"/>
                  <a:gd name="connsiteX218" fmla="*/ 473004 w 1034979"/>
                  <a:gd name="connsiteY218" fmla="*/ 6822 h 1509906"/>
                  <a:gd name="connsiteX219" fmla="*/ 469194 w 1034979"/>
                  <a:gd name="connsiteY219" fmla="*/ 1107 h 1509906"/>
                  <a:gd name="connsiteX220" fmla="*/ 429189 w 1034979"/>
                  <a:gd name="connsiteY220" fmla="*/ 4917 h 1509906"/>
                  <a:gd name="connsiteX221" fmla="*/ 421569 w 1034979"/>
                  <a:gd name="connsiteY221" fmla="*/ 16347 h 1509906"/>
                  <a:gd name="connsiteX222" fmla="*/ 417759 w 1034979"/>
                  <a:gd name="connsiteY222" fmla="*/ 22062 h 1509906"/>
                  <a:gd name="connsiteX223" fmla="*/ 419664 w 1034979"/>
                  <a:gd name="connsiteY223" fmla="*/ 54447 h 1509906"/>
                  <a:gd name="connsiteX224" fmla="*/ 423474 w 1034979"/>
                  <a:gd name="connsiteY224" fmla="*/ 65877 h 1509906"/>
                  <a:gd name="connsiteX225" fmla="*/ 425379 w 1034979"/>
                  <a:gd name="connsiteY225" fmla="*/ 71592 h 1509906"/>
                  <a:gd name="connsiteX226" fmla="*/ 425379 w 1034979"/>
                  <a:gd name="connsiteY226" fmla="*/ 77307 h 1509906"/>
                  <a:gd name="connsiteX227" fmla="*/ 429189 w 1034979"/>
                  <a:gd name="connsiteY227" fmla="*/ 231612 h 1509906"/>
                  <a:gd name="connsiteX228" fmla="*/ 440619 w 1034979"/>
                  <a:gd name="connsiteY228" fmla="*/ 414492 h 1509906"/>
                  <a:gd name="connsiteX229" fmla="*/ 425379 w 1034979"/>
                  <a:gd name="connsiteY229" fmla="*/ 711672 h 1509906"/>
                  <a:gd name="connsiteX230" fmla="*/ 425173 w 1034979"/>
                  <a:gd name="connsiteY230" fmla="*/ 765165 h 1509906"/>
                  <a:gd name="connsiteX231" fmla="*/ 421363 w 1034979"/>
                  <a:gd name="connsiteY231" fmla="*/ 844096 h 1509906"/>
                  <a:gd name="connsiteX232" fmla="*/ 425379 w 1034979"/>
                  <a:gd name="connsiteY232" fmla="*/ 894552 h 1509906"/>
                  <a:gd name="connsiteX233" fmla="*/ 423474 w 1034979"/>
                  <a:gd name="connsiteY233" fmla="*/ 921222 h 1509906"/>
                  <a:gd name="connsiteX234" fmla="*/ 417759 w 1034979"/>
                  <a:gd name="connsiteY234" fmla="*/ 923127 h 1509906"/>
                  <a:gd name="connsiteX235" fmla="*/ 412044 w 1034979"/>
                  <a:gd name="connsiteY235" fmla="*/ 926937 h 1509906"/>
                  <a:gd name="connsiteX236" fmla="*/ 421569 w 1034979"/>
                  <a:gd name="connsiteY236"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88194 w 1034979"/>
                  <a:gd name="connsiteY56" fmla="*/ 1138392 h 1509906"/>
                  <a:gd name="connsiteX57" fmla="*/ 82479 w 1034979"/>
                  <a:gd name="connsiteY57" fmla="*/ 1140297 h 1509906"/>
                  <a:gd name="connsiteX58" fmla="*/ 76764 w 1034979"/>
                  <a:gd name="connsiteY58" fmla="*/ 1144107 h 1509906"/>
                  <a:gd name="connsiteX59" fmla="*/ 65334 w 1034979"/>
                  <a:gd name="connsiteY59" fmla="*/ 1146012 h 1509906"/>
                  <a:gd name="connsiteX60" fmla="*/ 27234 w 1034979"/>
                  <a:gd name="connsiteY60" fmla="*/ 1147917 h 1509906"/>
                  <a:gd name="connsiteX61" fmla="*/ 15804 w 1034979"/>
                  <a:gd name="connsiteY61" fmla="*/ 1153632 h 1509906"/>
                  <a:gd name="connsiteX62" fmla="*/ 6279 w 1034979"/>
                  <a:gd name="connsiteY62" fmla="*/ 1163157 h 1509906"/>
                  <a:gd name="connsiteX63" fmla="*/ 4374 w 1034979"/>
                  <a:gd name="connsiteY63" fmla="*/ 1168872 h 1509906"/>
                  <a:gd name="connsiteX64" fmla="*/ 564 w 1034979"/>
                  <a:gd name="connsiteY64" fmla="*/ 1174587 h 1509906"/>
                  <a:gd name="connsiteX65" fmla="*/ 6279 w 1034979"/>
                  <a:gd name="connsiteY65" fmla="*/ 1206972 h 1509906"/>
                  <a:gd name="connsiteX66" fmla="*/ 11994 w 1034979"/>
                  <a:gd name="connsiteY66" fmla="*/ 1210782 h 1509906"/>
                  <a:gd name="connsiteX67" fmla="*/ 17709 w 1034979"/>
                  <a:gd name="connsiteY67" fmla="*/ 1212687 h 1509906"/>
                  <a:gd name="connsiteX68" fmla="*/ 145344 w 1034979"/>
                  <a:gd name="connsiteY68" fmla="*/ 1210782 h 1509906"/>
                  <a:gd name="connsiteX69" fmla="*/ 152964 w 1034979"/>
                  <a:gd name="connsiteY69" fmla="*/ 1208877 h 1509906"/>
                  <a:gd name="connsiteX70" fmla="*/ 303459 w 1034979"/>
                  <a:gd name="connsiteY70" fmla="*/ 1203162 h 1509906"/>
                  <a:gd name="connsiteX71" fmla="*/ 318699 w 1034979"/>
                  <a:gd name="connsiteY71" fmla="*/ 1210782 h 1509906"/>
                  <a:gd name="connsiteX72" fmla="*/ 330129 w 1034979"/>
                  <a:gd name="connsiteY72" fmla="*/ 1216497 h 1509906"/>
                  <a:gd name="connsiteX73" fmla="*/ 333939 w 1034979"/>
                  <a:gd name="connsiteY73" fmla="*/ 1222212 h 1509906"/>
                  <a:gd name="connsiteX74" fmla="*/ 339654 w 1034979"/>
                  <a:gd name="connsiteY74" fmla="*/ 1224117 h 1509906"/>
                  <a:gd name="connsiteX75" fmla="*/ 351084 w 1034979"/>
                  <a:gd name="connsiteY75" fmla="*/ 1231737 h 1509906"/>
                  <a:gd name="connsiteX76" fmla="*/ 356799 w 1034979"/>
                  <a:gd name="connsiteY76" fmla="*/ 1235547 h 1509906"/>
                  <a:gd name="connsiteX77" fmla="*/ 360609 w 1034979"/>
                  <a:gd name="connsiteY77" fmla="*/ 1241262 h 1509906"/>
                  <a:gd name="connsiteX78" fmla="*/ 366324 w 1034979"/>
                  <a:gd name="connsiteY78" fmla="*/ 1252692 h 1509906"/>
                  <a:gd name="connsiteX79" fmla="*/ 362514 w 1034979"/>
                  <a:gd name="connsiteY79" fmla="*/ 1279362 h 1509906"/>
                  <a:gd name="connsiteX80" fmla="*/ 358704 w 1034979"/>
                  <a:gd name="connsiteY80" fmla="*/ 1285077 h 1509906"/>
                  <a:gd name="connsiteX81" fmla="*/ 356799 w 1034979"/>
                  <a:gd name="connsiteY81" fmla="*/ 1290792 h 1509906"/>
                  <a:gd name="connsiteX82" fmla="*/ 352989 w 1034979"/>
                  <a:gd name="connsiteY82" fmla="*/ 1296507 h 1509906"/>
                  <a:gd name="connsiteX83" fmla="*/ 351084 w 1034979"/>
                  <a:gd name="connsiteY83" fmla="*/ 1302222 h 1509906"/>
                  <a:gd name="connsiteX84" fmla="*/ 347274 w 1034979"/>
                  <a:gd name="connsiteY84" fmla="*/ 1307937 h 1509906"/>
                  <a:gd name="connsiteX85" fmla="*/ 330129 w 1034979"/>
                  <a:gd name="connsiteY85" fmla="*/ 1374612 h 1509906"/>
                  <a:gd name="connsiteX86" fmla="*/ 328224 w 1034979"/>
                  <a:gd name="connsiteY86" fmla="*/ 1426047 h 1509906"/>
                  <a:gd name="connsiteX87" fmla="*/ 330129 w 1034979"/>
                  <a:gd name="connsiteY87" fmla="*/ 1450812 h 1509906"/>
                  <a:gd name="connsiteX88" fmla="*/ 332034 w 1034979"/>
                  <a:gd name="connsiteY88" fmla="*/ 1456527 h 1509906"/>
                  <a:gd name="connsiteX89" fmla="*/ 335844 w 1034979"/>
                  <a:gd name="connsiteY89" fmla="*/ 1460337 h 1509906"/>
                  <a:gd name="connsiteX90" fmla="*/ 364419 w 1034979"/>
                  <a:gd name="connsiteY90" fmla="*/ 1506057 h 1509906"/>
                  <a:gd name="connsiteX91" fmla="*/ 387279 w 1034979"/>
                  <a:gd name="connsiteY91" fmla="*/ 1507962 h 1509906"/>
                  <a:gd name="connsiteX92" fmla="*/ 392994 w 1034979"/>
                  <a:gd name="connsiteY92" fmla="*/ 1502247 h 1509906"/>
                  <a:gd name="connsiteX93" fmla="*/ 394899 w 1034979"/>
                  <a:gd name="connsiteY93" fmla="*/ 1490817 h 1509906"/>
                  <a:gd name="connsiteX94" fmla="*/ 396804 w 1034979"/>
                  <a:gd name="connsiteY94" fmla="*/ 1485102 h 1509906"/>
                  <a:gd name="connsiteX95" fmla="*/ 398709 w 1034979"/>
                  <a:gd name="connsiteY95" fmla="*/ 1467957 h 1509906"/>
                  <a:gd name="connsiteX96" fmla="*/ 400614 w 1034979"/>
                  <a:gd name="connsiteY96" fmla="*/ 1454622 h 1509906"/>
                  <a:gd name="connsiteX97" fmla="*/ 404424 w 1034979"/>
                  <a:gd name="connsiteY97" fmla="*/ 1397472 h 1509906"/>
                  <a:gd name="connsiteX98" fmla="*/ 410139 w 1034979"/>
                  <a:gd name="connsiteY98" fmla="*/ 1386042 h 1509906"/>
                  <a:gd name="connsiteX99" fmla="*/ 413949 w 1034979"/>
                  <a:gd name="connsiteY99" fmla="*/ 1372707 h 1509906"/>
                  <a:gd name="connsiteX100" fmla="*/ 415854 w 1034979"/>
                  <a:gd name="connsiteY100" fmla="*/ 1366992 h 1509906"/>
                  <a:gd name="connsiteX101" fmla="*/ 417759 w 1034979"/>
                  <a:gd name="connsiteY101" fmla="*/ 1353657 h 1509906"/>
                  <a:gd name="connsiteX102" fmla="*/ 421569 w 1034979"/>
                  <a:gd name="connsiteY102" fmla="*/ 1342227 h 1509906"/>
                  <a:gd name="connsiteX103" fmla="*/ 427284 w 1034979"/>
                  <a:gd name="connsiteY103" fmla="*/ 1328892 h 1509906"/>
                  <a:gd name="connsiteX104" fmla="*/ 436809 w 1034979"/>
                  <a:gd name="connsiteY104" fmla="*/ 1317462 h 1509906"/>
                  <a:gd name="connsiteX105" fmla="*/ 450144 w 1034979"/>
                  <a:gd name="connsiteY105" fmla="*/ 1302222 h 1509906"/>
                  <a:gd name="connsiteX106" fmla="*/ 457764 w 1034979"/>
                  <a:gd name="connsiteY106" fmla="*/ 1290792 h 1509906"/>
                  <a:gd name="connsiteX107" fmla="*/ 461574 w 1034979"/>
                  <a:gd name="connsiteY107" fmla="*/ 1279362 h 1509906"/>
                  <a:gd name="connsiteX108" fmla="*/ 465384 w 1034979"/>
                  <a:gd name="connsiteY108" fmla="*/ 1264122 h 1509906"/>
                  <a:gd name="connsiteX109" fmla="*/ 467289 w 1034979"/>
                  <a:gd name="connsiteY109" fmla="*/ 1258407 h 1509906"/>
                  <a:gd name="connsiteX110" fmla="*/ 535869 w 1034979"/>
                  <a:gd name="connsiteY110" fmla="*/ 1243167 h 1509906"/>
                  <a:gd name="connsiteX111" fmla="*/ 541584 w 1034979"/>
                  <a:gd name="connsiteY111" fmla="*/ 1241262 h 1509906"/>
                  <a:gd name="connsiteX112" fmla="*/ 547299 w 1034979"/>
                  <a:gd name="connsiteY112" fmla="*/ 1239357 h 1509906"/>
                  <a:gd name="connsiteX113" fmla="*/ 554919 w 1034979"/>
                  <a:gd name="connsiteY113" fmla="*/ 1237452 h 1509906"/>
                  <a:gd name="connsiteX114" fmla="*/ 573969 w 1034979"/>
                  <a:gd name="connsiteY114" fmla="*/ 1229832 h 1509906"/>
                  <a:gd name="connsiteX115" fmla="*/ 585399 w 1034979"/>
                  <a:gd name="connsiteY115" fmla="*/ 1226022 h 1509906"/>
                  <a:gd name="connsiteX116" fmla="*/ 720654 w 1034979"/>
                  <a:gd name="connsiteY116" fmla="*/ 1309842 h 1509906"/>
                  <a:gd name="connsiteX117" fmla="*/ 733989 w 1034979"/>
                  <a:gd name="connsiteY117" fmla="*/ 1319367 h 1509906"/>
                  <a:gd name="connsiteX118" fmla="*/ 743514 w 1034979"/>
                  <a:gd name="connsiteY118" fmla="*/ 1321272 h 1509906"/>
                  <a:gd name="connsiteX119" fmla="*/ 749229 w 1034979"/>
                  <a:gd name="connsiteY119" fmla="*/ 1323177 h 1509906"/>
                  <a:gd name="connsiteX120" fmla="*/ 762564 w 1034979"/>
                  <a:gd name="connsiteY120" fmla="*/ 1328892 h 1509906"/>
                  <a:gd name="connsiteX121" fmla="*/ 777804 w 1034979"/>
                  <a:gd name="connsiteY121" fmla="*/ 1326987 h 1509906"/>
                  <a:gd name="connsiteX122" fmla="*/ 789234 w 1034979"/>
                  <a:gd name="connsiteY122" fmla="*/ 1321272 h 1509906"/>
                  <a:gd name="connsiteX123" fmla="*/ 794949 w 1034979"/>
                  <a:gd name="connsiteY123" fmla="*/ 1319367 h 1509906"/>
                  <a:gd name="connsiteX124" fmla="*/ 802569 w 1034979"/>
                  <a:gd name="connsiteY124" fmla="*/ 1302222 h 1509906"/>
                  <a:gd name="connsiteX125" fmla="*/ 800664 w 1034979"/>
                  <a:gd name="connsiteY125" fmla="*/ 1277457 h 1509906"/>
                  <a:gd name="connsiteX126" fmla="*/ 798759 w 1034979"/>
                  <a:gd name="connsiteY126" fmla="*/ 1271742 h 1509906"/>
                  <a:gd name="connsiteX127" fmla="*/ 796854 w 1034979"/>
                  <a:gd name="connsiteY127" fmla="*/ 1264122 h 1509906"/>
                  <a:gd name="connsiteX128" fmla="*/ 783519 w 1034979"/>
                  <a:gd name="connsiteY128" fmla="*/ 1246977 h 1509906"/>
                  <a:gd name="connsiteX129" fmla="*/ 773994 w 1034979"/>
                  <a:gd name="connsiteY129" fmla="*/ 1241262 h 1509906"/>
                  <a:gd name="connsiteX130" fmla="*/ 648264 w 1034979"/>
                  <a:gd name="connsiteY130" fmla="*/ 1149822 h 1509906"/>
                  <a:gd name="connsiteX131" fmla="*/ 644454 w 1034979"/>
                  <a:gd name="connsiteY131" fmla="*/ 1132677 h 1509906"/>
                  <a:gd name="connsiteX132" fmla="*/ 646359 w 1034979"/>
                  <a:gd name="connsiteY132" fmla="*/ 1125057 h 1509906"/>
                  <a:gd name="connsiteX133" fmla="*/ 650169 w 1034979"/>
                  <a:gd name="connsiteY133" fmla="*/ 1107912 h 1509906"/>
                  <a:gd name="connsiteX134" fmla="*/ 653979 w 1034979"/>
                  <a:gd name="connsiteY134" fmla="*/ 1102197 h 1509906"/>
                  <a:gd name="connsiteX135" fmla="*/ 655884 w 1034979"/>
                  <a:gd name="connsiteY135" fmla="*/ 1096482 h 1509906"/>
                  <a:gd name="connsiteX136" fmla="*/ 661599 w 1034979"/>
                  <a:gd name="connsiteY136" fmla="*/ 1094577 h 1509906"/>
                  <a:gd name="connsiteX137" fmla="*/ 671124 w 1034979"/>
                  <a:gd name="connsiteY137" fmla="*/ 1083147 h 1509906"/>
                  <a:gd name="connsiteX138" fmla="*/ 724464 w 1034979"/>
                  <a:gd name="connsiteY138" fmla="*/ 1075527 h 1509906"/>
                  <a:gd name="connsiteX139" fmla="*/ 842574 w 1034979"/>
                  <a:gd name="connsiteY139" fmla="*/ 1077432 h 1509906"/>
                  <a:gd name="connsiteX140" fmla="*/ 871149 w 1034979"/>
                  <a:gd name="connsiteY140" fmla="*/ 1079337 h 1509906"/>
                  <a:gd name="connsiteX141" fmla="*/ 899724 w 1034979"/>
                  <a:gd name="connsiteY141" fmla="*/ 1085052 h 1509906"/>
                  <a:gd name="connsiteX142" fmla="*/ 922584 w 1034979"/>
                  <a:gd name="connsiteY142" fmla="*/ 1088862 h 1509906"/>
                  <a:gd name="connsiteX143" fmla="*/ 951159 w 1034979"/>
                  <a:gd name="connsiteY143" fmla="*/ 1094577 h 1509906"/>
                  <a:gd name="connsiteX144" fmla="*/ 956874 w 1034979"/>
                  <a:gd name="connsiteY144" fmla="*/ 1094577 h 1509906"/>
                  <a:gd name="connsiteX145" fmla="*/ 1002594 w 1034979"/>
                  <a:gd name="connsiteY145" fmla="*/ 1092672 h 1509906"/>
                  <a:gd name="connsiteX146" fmla="*/ 1031169 w 1034979"/>
                  <a:gd name="connsiteY146" fmla="*/ 1085052 h 1509906"/>
                  <a:gd name="connsiteX147" fmla="*/ 1034979 w 1034979"/>
                  <a:gd name="connsiteY147" fmla="*/ 1079337 h 1509906"/>
                  <a:gd name="connsiteX148" fmla="*/ 1033074 w 1034979"/>
                  <a:gd name="connsiteY148" fmla="*/ 1060287 h 1509906"/>
                  <a:gd name="connsiteX149" fmla="*/ 1027359 w 1034979"/>
                  <a:gd name="connsiteY149" fmla="*/ 1056477 h 1509906"/>
                  <a:gd name="connsiteX150" fmla="*/ 1012119 w 1034979"/>
                  <a:gd name="connsiteY150" fmla="*/ 1054572 h 1509906"/>
                  <a:gd name="connsiteX151" fmla="*/ 1006404 w 1034979"/>
                  <a:gd name="connsiteY151" fmla="*/ 1052667 h 1509906"/>
                  <a:gd name="connsiteX152" fmla="*/ 998784 w 1034979"/>
                  <a:gd name="connsiteY152" fmla="*/ 1050762 h 1509906"/>
                  <a:gd name="connsiteX153" fmla="*/ 987354 w 1034979"/>
                  <a:gd name="connsiteY153" fmla="*/ 1043142 h 1509906"/>
                  <a:gd name="connsiteX154" fmla="*/ 975924 w 1034979"/>
                  <a:gd name="connsiteY154" fmla="*/ 1039332 h 1509906"/>
                  <a:gd name="connsiteX155" fmla="*/ 970209 w 1034979"/>
                  <a:gd name="connsiteY155" fmla="*/ 1037427 h 1509906"/>
                  <a:gd name="connsiteX156" fmla="*/ 962589 w 1034979"/>
                  <a:gd name="connsiteY156" fmla="*/ 1035522 h 1509906"/>
                  <a:gd name="connsiteX157" fmla="*/ 956874 w 1034979"/>
                  <a:gd name="connsiteY157" fmla="*/ 1033617 h 1509906"/>
                  <a:gd name="connsiteX158" fmla="*/ 935919 w 1034979"/>
                  <a:gd name="connsiteY158" fmla="*/ 1027902 h 1509906"/>
                  <a:gd name="connsiteX159" fmla="*/ 930204 w 1034979"/>
                  <a:gd name="connsiteY159" fmla="*/ 1025997 h 1509906"/>
                  <a:gd name="connsiteX160" fmla="*/ 825429 w 1034979"/>
                  <a:gd name="connsiteY160" fmla="*/ 1027902 h 1509906"/>
                  <a:gd name="connsiteX161" fmla="*/ 819714 w 1034979"/>
                  <a:gd name="connsiteY161" fmla="*/ 1029807 h 1509906"/>
                  <a:gd name="connsiteX162" fmla="*/ 730179 w 1034979"/>
                  <a:gd name="connsiteY162" fmla="*/ 1031712 h 1509906"/>
                  <a:gd name="connsiteX163" fmla="*/ 716844 w 1034979"/>
                  <a:gd name="connsiteY163" fmla="*/ 1035522 h 1509906"/>
                  <a:gd name="connsiteX164" fmla="*/ 695889 w 1034979"/>
                  <a:gd name="connsiteY164" fmla="*/ 1037427 h 1509906"/>
                  <a:gd name="connsiteX165" fmla="*/ 669219 w 1034979"/>
                  <a:gd name="connsiteY165" fmla="*/ 1039332 h 1509906"/>
                  <a:gd name="connsiteX166" fmla="*/ 669219 w 1034979"/>
                  <a:gd name="connsiteY166" fmla="*/ 1039332 h 1509906"/>
                  <a:gd name="connsiteX167" fmla="*/ 646359 w 1034979"/>
                  <a:gd name="connsiteY167" fmla="*/ 1043142 h 1509906"/>
                  <a:gd name="connsiteX168" fmla="*/ 642549 w 1034979"/>
                  <a:gd name="connsiteY168" fmla="*/ 1031712 h 1509906"/>
                  <a:gd name="connsiteX169" fmla="*/ 640644 w 1034979"/>
                  <a:gd name="connsiteY169" fmla="*/ 1025997 h 1509906"/>
                  <a:gd name="connsiteX170" fmla="*/ 642549 w 1034979"/>
                  <a:gd name="connsiteY170" fmla="*/ 1008852 h 1509906"/>
                  <a:gd name="connsiteX171" fmla="*/ 644454 w 1034979"/>
                  <a:gd name="connsiteY171" fmla="*/ 1003137 h 1509906"/>
                  <a:gd name="connsiteX172" fmla="*/ 661599 w 1034979"/>
                  <a:gd name="connsiteY172" fmla="*/ 993612 h 1509906"/>
                  <a:gd name="connsiteX173" fmla="*/ 673029 w 1034979"/>
                  <a:gd name="connsiteY173" fmla="*/ 985992 h 1509906"/>
                  <a:gd name="connsiteX174" fmla="*/ 674934 w 1034979"/>
                  <a:gd name="connsiteY174" fmla="*/ 980277 h 1509906"/>
                  <a:gd name="connsiteX175" fmla="*/ 680649 w 1034979"/>
                  <a:gd name="connsiteY175" fmla="*/ 978372 h 1509906"/>
                  <a:gd name="connsiteX176" fmla="*/ 686364 w 1034979"/>
                  <a:gd name="connsiteY176" fmla="*/ 974562 h 1509906"/>
                  <a:gd name="connsiteX177" fmla="*/ 695889 w 1034979"/>
                  <a:gd name="connsiteY177" fmla="*/ 965037 h 1509906"/>
                  <a:gd name="connsiteX178" fmla="*/ 705414 w 1034979"/>
                  <a:gd name="connsiteY178" fmla="*/ 953607 h 1509906"/>
                  <a:gd name="connsiteX179" fmla="*/ 716844 w 1034979"/>
                  <a:gd name="connsiteY179" fmla="*/ 945987 h 1509906"/>
                  <a:gd name="connsiteX180" fmla="*/ 732084 w 1034979"/>
                  <a:gd name="connsiteY180" fmla="*/ 932652 h 1509906"/>
                  <a:gd name="connsiteX181" fmla="*/ 741609 w 1034979"/>
                  <a:gd name="connsiteY181" fmla="*/ 921222 h 1509906"/>
                  <a:gd name="connsiteX182" fmla="*/ 753039 w 1034979"/>
                  <a:gd name="connsiteY182" fmla="*/ 911697 h 1509906"/>
                  <a:gd name="connsiteX183" fmla="*/ 758754 w 1034979"/>
                  <a:gd name="connsiteY183" fmla="*/ 900267 h 1509906"/>
                  <a:gd name="connsiteX184" fmla="*/ 760659 w 1034979"/>
                  <a:gd name="connsiteY184" fmla="*/ 894552 h 1509906"/>
                  <a:gd name="connsiteX185" fmla="*/ 766374 w 1034979"/>
                  <a:gd name="connsiteY185" fmla="*/ 883122 h 1509906"/>
                  <a:gd name="connsiteX186" fmla="*/ 764469 w 1034979"/>
                  <a:gd name="connsiteY186" fmla="*/ 867882 h 1509906"/>
                  <a:gd name="connsiteX187" fmla="*/ 758754 w 1034979"/>
                  <a:gd name="connsiteY187" fmla="*/ 865977 h 1509906"/>
                  <a:gd name="connsiteX188" fmla="*/ 737799 w 1034979"/>
                  <a:gd name="connsiteY188" fmla="*/ 867882 h 1509906"/>
                  <a:gd name="connsiteX189" fmla="*/ 732084 w 1034979"/>
                  <a:gd name="connsiteY189" fmla="*/ 871692 h 1509906"/>
                  <a:gd name="connsiteX190" fmla="*/ 720654 w 1034979"/>
                  <a:gd name="connsiteY190" fmla="*/ 875502 h 1509906"/>
                  <a:gd name="connsiteX191" fmla="*/ 716844 w 1034979"/>
                  <a:gd name="connsiteY191" fmla="*/ 881217 h 1509906"/>
                  <a:gd name="connsiteX192" fmla="*/ 711129 w 1034979"/>
                  <a:gd name="connsiteY192" fmla="*/ 883122 h 1509906"/>
                  <a:gd name="connsiteX193" fmla="*/ 705414 w 1034979"/>
                  <a:gd name="connsiteY193" fmla="*/ 886932 h 1509906"/>
                  <a:gd name="connsiteX194" fmla="*/ 699699 w 1034979"/>
                  <a:gd name="connsiteY194" fmla="*/ 892647 h 1509906"/>
                  <a:gd name="connsiteX195" fmla="*/ 692079 w 1034979"/>
                  <a:gd name="connsiteY195" fmla="*/ 896457 h 1509906"/>
                  <a:gd name="connsiteX196" fmla="*/ 650169 w 1034979"/>
                  <a:gd name="connsiteY196" fmla="*/ 925032 h 1509906"/>
                  <a:gd name="connsiteX197" fmla="*/ 636834 w 1034979"/>
                  <a:gd name="connsiteY197" fmla="*/ 936462 h 1509906"/>
                  <a:gd name="connsiteX198" fmla="*/ 627309 w 1034979"/>
                  <a:gd name="connsiteY198" fmla="*/ 953607 h 1509906"/>
                  <a:gd name="connsiteX199" fmla="*/ 602544 w 1034979"/>
                  <a:gd name="connsiteY199" fmla="*/ 959322 h 1509906"/>
                  <a:gd name="connsiteX200" fmla="*/ 589209 w 1034979"/>
                  <a:gd name="connsiteY200" fmla="*/ 963132 h 1509906"/>
                  <a:gd name="connsiteX201" fmla="*/ 573969 w 1034979"/>
                  <a:gd name="connsiteY201" fmla="*/ 961227 h 1509906"/>
                  <a:gd name="connsiteX202" fmla="*/ 562539 w 1034979"/>
                  <a:gd name="connsiteY202" fmla="*/ 957417 h 1509906"/>
                  <a:gd name="connsiteX203" fmla="*/ 551109 w 1034979"/>
                  <a:gd name="connsiteY203" fmla="*/ 953607 h 1509906"/>
                  <a:gd name="connsiteX204" fmla="*/ 539679 w 1034979"/>
                  <a:gd name="connsiteY204" fmla="*/ 949797 h 1509906"/>
                  <a:gd name="connsiteX205" fmla="*/ 533964 w 1034979"/>
                  <a:gd name="connsiteY205" fmla="*/ 947892 h 1509906"/>
                  <a:gd name="connsiteX206" fmla="*/ 528249 w 1034979"/>
                  <a:gd name="connsiteY206" fmla="*/ 944082 h 1509906"/>
                  <a:gd name="connsiteX207" fmla="*/ 516819 w 1034979"/>
                  <a:gd name="connsiteY207" fmla="*/ 938367 h 1509906"/>
                  <a:gd name="connsiteX208" fmla="*/ 509199 w 1034979"/>
                  <a:gd name="connsiteY208" fmla="*/ 926937 h 1509906"/>
                  <a:gd name="connsiteX209" fmla="*/ 505389 w 1034979"/>
                  <a:gd name="connsiteY209" fmla="*/ 905982 h 1509906"/>
                  <a:gd name="connsiteX210" fmla="*/ 507294 w 1034979"/>
                  <a:gd name="connsiteY210" fmla="*/ 841212 h 1509906"/>
                  <a:gd name="connsiteX211" fmla="*/ 503484 w 1034979"/>
                  <a:gd name="connsiteY211" fmla="*/ 351627 h 1509906"/>
                  <a:gd name="connsiteX212" fmla="*/ 499674 w 1034979"/>
                  <a:gd name="connsiteY212" fmla="*/ 60162 h 1509906"/>
                  <a:gd name="connsiteX213" fmla="*/ 490149 w 1034979"/>
                  <a:gd name="connsiteY213" fmla="*/ 33492 h 1509906"/>
                  <a:gd name="connsiteX214" fmla="*/ 488244 w 1034979"/>
                  <a:gd name="connsiteY214" fmla="*/ 27777 h 1509906"/>
                  <a:gd name="connsiteX215" fmla="*/ 484434 w 1034979"/>
                  <a:gd name="connsiteY215" fmla="*/ 22062 h 1509906"/>
                  <a:gd name="connsiteX216" fmla="*/ 478719 w 1034979"/>
                  <a:gd name="connsiteY216" fmla="*/ 10632 h 1509906"/>
                  <a:gd name="connsiteX217" fmla="*/ 473004 w 1034979"/>
                  <a:gd name="connsiteY217" fmla="*/ 6822 h 1509906"/>
                  <a:gd name="connsiteX218" fmla="*/ 469194 w 1034979"/>
                  <a:gd name="connsiteY218" fmla="*/ 1107 h 1509906"/>
                  <a:gd name="connsiteX219" fmla="*/ 429189 w 1034979"/>
                  <a:gd name="connsiteY219" fmla="*/ 4917 h 1509906"/>
                  <a:gd name="connsiteX220" fmla="*/ 421569 w 1034979"/>
                  <a:gd name="connsiteY220" fmla="*/ 16347 h 1509906"/>
                  <a:gd name="connsiteX221" fmla="*/ 417759 w 1034979"/>
                  <a:gd name="connsiteY221" fmla="*/ 22062 h 1509906"/>
                  <a:gd name="connsiteX222" fmla="*/ 419664 w 1034979"/>
                  <a:gd name="connsiteY222" fmla="*/ 54447 h 1509906"/>
                  <a:gd name="connsiteX223" fmla="*/ 423474 w 1034979"/>
                  <a:gd name="connsiteY223" fmla="*/ 65877 h 1509906"/>
                  <a:gd name="connsiteX224" fmla="*/ 425379 w 1034979"/>
                  <a:gd name="connsiteY224" fmla="*/ 71592 h 1509906"/>
                  <a:gd name="connsiteX225" fmla="*/ 425379 w 1034979"/>
                  <a:gd name="connsiteY225" fmla="*/ 77307 h 1509906"/>
                  <a:gd name="connsiteX226" fmla="*/ 429189 w 1034979"/>
                  <a:gd name="connsiteY226" fmla="*/ 231612 h 1509906"/>
                  <a:gd name="connsiteX227" fmla="*/ 440619 w 1034979"/>
                  <a:gd name="connsiteY227" fmla="*/ 414492 h 1509906"/>
                  <a:gd name="connsiteX228" fmla="*/ 425379 w 1034979"/>
                  <a:gd name="connsiteY228" fmla="*/ 711672 h 1509906"/>
                  <a:gd name="connsiteX229" fmla="*/ 425173 w 1034979"/>
                  <a:gd name="connsiteY229" fmla="*/ 765165 h 1509906"/>
                  <a:gd name="connsiteX230" fmla="*/ 421363 w 1034979"/>
                  <a:gd name="connsiteY230" fmla="*/ 844096 h 1509906"/>
                  <a:gd name="connsiteX231" fmla="*/ 425379 w 1034979"/>
                  <a:gd name="connsiteY231" fmla="*/ 894552 h 1509906"/>
                  <a:gd name="connsiteX232" fmla="*/ 423474 w 1034979"/>
                  <a:gd name="connsiteY232" fmla="*/ 921222 h 1509906"/>
                  <a:gd name="connsiteX233" fmla="*/ 417759 w 1034979"/>
                  <a:gd name="connsiteY233" fmla="*/ 923127 h 1509906"/>
                  <a:gd name="connsiteX234" fmla="*/ 412044 w 1034979"/>
                  <a:gd name="connsiteY234" fmla="*/ 926937 h 1509906"/>
                  <a:gd name="connsiteX235" fmla="*/ 421569 w 1034979"/>
                  <a:gd name="connsiteY235"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88194 w 1034979"/>
                  <a:gd name="connsiteY56" fmla="*/ 1138392 h 1509906"/>
                  <a:gd name="connsiteX57" fmla="*/ 76764 w 1034979"/>
                  <a:gd name="connsiteY57" fmla="*/ 1144107 h 1509906"/>
                  <a:gd name="connsiteX58" fmla="*/ 65334 w 1034979"/>
                  <a:gd name="connsiteY58" fmla="*/ 1146012 h 1509906"/>
                  <a:gd name="connsiteX59" fmla="*/ 27234 w 1034979"/>
                  <a:gd name="connsiteY59" fmla="*/ 1147917 h 1509906"/>
                  <a:gd name="connsiteX60" fmla="*/ 15804 w 1034979"/>
                  <a:gd name="connsiteY60" fmla="*/ 1153632 h 1509906"/>
                  <a:gd name="connsiteX61" fmla="*/ 6279 w 1034979"/>
                  <a:gd name="connsiteY61" fmla="*/ 1163157 h 1509906"/>
                  <a:gd name="connsiteX62" fmla="*/ 4374 w 1034979"/>
                  <a:gd name="connsiteY62" fmla="*/ 1168872 h 1509906"/>
                  <a:gd name="connsiteX63" fmla="*/ 564 w 1034979"/>
                  <a:gd name="connsiteY63" fmla="*/ 1174587 h 1509906"/>
                  <a:gd name="connsiteX64" fmla="*/ 6279 w 1034979"/>
                  <a:gd name="connsiteY64" fmla="*/ 1206972 h 1509906"/>
                  <a:gd name="connsiteX65" fmla="*/ 11994 w 1034979"/>
                  <a:gd name="connsiteY65" fmla="*/ 1210782 h 1509906"/>
                  <a:gd name="connsiteX66" fmla="*/ 17709 w 1034979"/>
                  <a:gd name="connsiteY66" fmla="*/ 1212687 h 1509906"/>
                  <a:gd name="connsiteX67" fmla="*/ 145344 w 1034979"/>
                  <a:gd name="connsiteY67" fmla="*/ 1210782 h 1509906"/>
                  <a:gd name="connsiteX68" fmla="*/ 152964 w 1034979"/>
                  <a:gd name="connsiteY68" fmla="*/ 1208877 h 1509906"/>
                  <a:gd name="connsiteX69" fmla="*/ 303459 w 1034979"/>
                  <a:gd name="connsiteY69" fmla="*/ 1203162 h 1509906"/>
                  <a:gd name="connsiteX70" fmla="*/ 318699 w 1034979"/>
                  <a:gd name="connsiteY70" fmla="*/ 1210782 h 1509906"/>
                  <a:gd name="connsiteX71" fmla="*/ 330129 w 1034979"/>
                  <a:gd name="connsiteY71" fmla="*/ 1216497 h 1509906"/>
                  <a:gd name="connsiteX72" fmla="*/ 333939 w 1034979"/>
                  <a:gd name="connsiteY72" fmla="*/ 1222212 h 1509906"/>
                  <a:gd name="connsiteX73" fmla="*/ 339654 w 1034979"/>
                  <a:gd name="connsiteY73" fmla="*/ 1224117 h 1509906"/>
                  <a:gd name="connsiteX74" fmla="*/ 351084 w 1034979"/>
                  <a:gd name="connsiteY74" fmla="*/ 1231737 h 1509906"/>
                  <a:gd name="connsiteX75" fmla="*/ 356799 w 1034979"/>
                  <a:gd name="connsiteY75" fmla="*/ 1235547 h 1509906"/>
                  <a:gd name="connsiteX76" fmla="*/ 360609 w 1034979"/>
                  <a:gd name="connsiteY76" fmla="*/ 1241262 h 1509906"/>
                  <a:gd name="connsiteX77" fmla="*/ 366324 w 1034979"/>
                  <a:gd name="connsiteY77" fmla="*/ 1252692 h 1509906"/>
                  <a:gd name="connsiteX78" fmla="*/ 362514 w 1034979"/>
                  <a:gd name="connsiteY78" fmla="*/ 1279362 h 1509906"/>
                  <a:gd name="connsiteX79" fmla="*/ 358704 w 1034979"/>
                  <a:gd name="connsiteY79" fmla="*/ 1285077 h 1509906"/>
                  <a:gd name="connsiteX80" fmla="*/ 356799 w 1034979"/>
                  <a:gd name="connsiteY80" fmla="*/ 1290792 h 1509906"/>
                  <a:gd name="connsiteX81" fmla="*/ 352989 w 1034979"/>
                  <a:gd name="connsiteY81" fmla="*/ 1296507 h 1509906"/>
                  <a:gd name="connsiteX82" fmla="*/ 351084 w 1034979"/>
                  <a:gd name="connsiteY82" fmla="*/ 1302222 h 1509906"/>
                  <a:gd name="connsiteX83" fmla="*/ 347274 w 1034979"/>
                  <a:gd name="connsiteY83" fmla="*/ 1307937 h 1509906"/>
                  <a:gd name="connsiteX84" fmla="*/ 330129 w 1034979"/>
                  <a:gd name="connsiteY84" fmla="*/ 1374612 h 1509906"/>
                  <a:gd name="connsiteX85" fmla="*/ 328224 w 1034979"/>
                  <a:gd name="connsiteY85" fmla="*/ 1426047 h 1509906"/>
                  <a:gd name="connsiteX86" fmla="*/ 330129 w 1034979"/>
                  <a:gd name="connsiteY86" fmla="*/ 1450812 h 1509906"/>
                  <a:gd name="connsiteX87" fmla="*/ 332034 w 1034979"/>
                  <a:gd name="connsiteY87" fmla="*/ 1456527 h 1509906"/>
                  <a:gd name="connsiteX88" fmla="*/ 335844 w 1034979"/>
                  <a:gd name="connsiteY88" fmla="*/ 1460337 h 1509906"/>
                  <a:gd name="connsiteX89" fmla="*/ 364419 w 1034979"/>
                  <a:gd name="connsiteY89" fmla="*/ 1506057 h 1509906"/>
                  <a:gd name="connsiteX90" fmla="*/ 387279 w 1034979"/>
                  <a:gd name="connsiteY90" fmla="*/ 1507962 h 1509906"/>
                  <a:gd name="connsiteX91" fmla="*/ 392994 w 1034979"/>
                  <a:gd name="connsiteY91" fmla="*/ 1502247 h 1509906"/>
                  <a:gd name="connsiteX92" fmla="*/ 394899 w 1034979"/>
                  <a:gd name="connsiteY92" fmla="*/ 1490817 h 1509906"/>
                  <a:gd name="connsiteX93" fmla="*/ 396804 w 1034979"/>
                  <a:gd name="connsiteY93" fmla="*/ 1485102 h 1509906"/>
                  <a:gd name="connsiteX94" fmla="*/ 398709 w 1034979"/>
                  <a:gd name="connsiteY94" fmla="*/ 1467957 h 1509906"/>
                  <a:gd name="connsiteX95" fmla="*/ 400614 w 1034979"/>
                  <a:gd name="connsiteY95" fmla="*/ 1454622 h 1509906"/>
                  <a:gd name="connsiteX96" fmla="*/ 404424 w 1034979"/>
                  <a:gd name="connsiteY96" fmla="*/ 1397472 h 1509906"/>
                  <a:gd name="connsiteX97" fmla="*/ 410139 w 1034979"/>
                  <a:gd name="connsiteY97" fmla="*/ 1386042 h 1509906"/>
                  <a:gd name="connsiteX98" fmla="*/ 413949 w 1034979"/>
                  <a:gd name="connsiteY98" fmla="*/ 1372707 h 1509906"/>
                  <a:gd name="connsiteX99" fmla="*/ 415854 w 1034979"/>
                  <a:gd name="connsiteY99" fmla="*/ 1366992 h 1509906"/>
                  <a:gd name="connsiteX100" fmla="*/ 417759 w 1034979"/>
                  <a:gd name="connsiteY100" fmla="*/ 1353657 h 1509906"/>
                  <a:gd name="connsiteX101" fmla="*/ 421569 w 1034979"/>
                  <a:gd name="connsiteY101" fmla="*/ 1342227 h 1509906"/>
                  <a:gd name="connsiteX102" fmla="*/ 427284 w 1034979"/>
                  <a:gd name="connsiteY102" fmla="*/ 1328892 h 1509906"/>
                  <a:gd name="connsiteX103" fmla="*/ 436809 w 1034979"/>
                  <a:gd name="connsiteY103" fmla="*/ 1317462 h 1509906"/>
                  <a:gd name="connsiteX104" fmla="*/ 450144 w 1034979"/>
                  <a:gd name="connsiteY104" fmla="*/ 1302222 h 1509906"/>
                  <a:gd name="connsiteX105" fmla="*/ 457764 w 1034979"/>
                  <a:gd name="connsiteY105" fmla="*/ 1290792 h 1509906"/>
                  <a:gd name="connsiteX106" fmla="*/ 461574 w 1034979"/>
                  <a:gd name="connsiteY106" fmla="*/ 1279362 h 1509906"/>
                  <a:gd name="connsiteX107" fmla="*/ 465384 w 1034979"/>
                  <a:gd name="connsiteY107" fmla="*/ 1264122 h 1509906"/>
                  <a:gd name="connsiteX108" fmla="*/ 467289 w 1034979"/>
                  <a:gd name="connsiteY108" fmla="*/ 1258407 h 1509906"/>
                  <a:gd name="connsiteX109" fmla="*/ 535869 w 1034979"/>
                  <a:gd name="connsiteY109" fmla="*/ 1243167 h 1509906"/>
                  <a:gd name="connsiteX110" fmla="*/ 541584 w 1034979"/>
                  <a:gd name="connsiteY110" fmla="*/ 1241262 h 1509906"/>
                  <a:gd name="connsiteX111" fmla="*/ 547299 w 1034979"/>
                  <a:gd name="connsiteY111" fmla="*/ 1239357 h 1509906"/>
                  <a:gd name="connsiteX112" fmla="*/ 554919 w 1034979"/>
                  <a:gd name="connsiteY112" fmla="*/ 1237452 h 1509906"/>
                  <a:gd name="connsiteX113" fmla="*/ 573969 w 1034979"/>
                  <a:gd name="connsiteY113" fmla="*/ 1229832 h 1509906"/>
                  <a:gd name="connsiteX114" fmla="*/ 585399 w 1034979"/>
                  <a:gd name="connsiteY114" fmla="*/ 1226022 h 1509906"/>
                  <a:gd name="connsiteX115" fmla="*/ 720654 w 1034979"/>
                  <a:gd name="connsiteY115" fmla="*/ 1309842 h 1509906"/>
                  <a:gd name="connsiteX116" fmla="*/ 733989 w 1034979"/>
                  <a:gd name="connsiteY116" fmla="*/ 1319367 h 1509906"/>
                  <a:gd name="connsiteX117" fmla="*/ 743514 w 1034979"/>
                  <a:gd name="connsiteY117" fmla="*/ 1321272 h 1509906"/>
                  <a:gd name="connsiteX118" fmla="*/ 749229 w 1034979"/>
                  <a:gd name="connsiteY118" fmla="*/ 1323177 h 1509906"/>
                  <a:gd name="connsiteX119" fmla="*/ 762564 w 1034979"/>
                  <a:gd name="connsiteY119" fmla="*/ 1328892 h 1509906"/>
                  <a:gd name="connsiteX120" fmla="*/ 777804 w 1034979"/>
                  <a:gd name="connsiteY120" fmla="*/ 1326987 h 1509906"/>
                  <a:gd name="connsiteX121" fmla="*/ 789234 w 1034979"/>
                  <a:gd name="connsiteY121" fmla="*/ 1321272 h 1509906"/>
                  <a:gd name="connsiteX122" fmla="*/ 794949 w 1034979"/>
                  <a:gd name="connsiteY122" fmla="*/ 1319367 h 1509906"/>
                  <a:gd name="connsiteX123" fmla="*/ 802569 w 1034979"/>
                  <a:gd name="connsiteY123" fmla="*/ 1302222 h 1509906"/>
                  <a:gd name="connsiteX124" fmla="*/ 800664 w 1034979"/>
                  <a:gd name="connsiteY124" fmla="*/ 1277457 h 1509906"/>
                  <a:gd name="connsiteX125" fmla="*/ 798759 w 1034979"/>
                  <a:gd name="connsiteY125" fmla="*/ 1271742 h 1509906"/>
                  <a:gd name="connsiteX126" fmla="*/ 796854 w 1034979"/>
                  <a:gd name="connsiteY126" fmla="*/ 1264122 h 1509906"/>
                  <a:gd name="connsiteX127" fmla="*/ 783519 w 1034979"/>
                  <a:gd name="connsiteY127" fmla="*/ 1246977 h 1509906"/>
                  <a:gd name="connsiteX128" fmla="*/ 773994 w 1034979"/>
                  <a:gd name="connsiteY128" fmla="*/ 1241262 h 1509906"/>
                  <a:gd name="connsiteX129" fmla="*/ 648264 w 1034979"/>
                  <a:gd name="connsiteY129" fmla="*/ 1149822 h 1509906"/>
                  <a:gd name="connsiteX130" fmla="*/ 644454 w 1034979"/>
                  <a:gd name="connsiteY130" fmla="*/ 1132677 h 1509906"/>
                  <a:gd name="connsiteX131" fmla="*/ 646359 w 1034979"/>
                  <a:gd name="connsiteY131" fmla="*/ 1125057 h 1509906"/>
                  <a:gd name="connsiteX132" fmla="*/ 650169 w 1034979"/>
                  <a:gd name="connsiteY132" fmla="*/ 1107912 h 1509906"/>
                  <a:gd name="connsiteX133" fmla="*/ 653979 w 1034979"/>
                  <a:gd name="connsiteY133" fmla="*/ 1102197 h 1509906"/>
                  <a:gd name="connsiteX134" fmla="*/ 655884 w 1034979"/>
                  <a:gd name="connsiteY134" fmla="*/ 1096482 h 1509906"/>
                  <a:gd name="connsiteX135" fmla="*/ 661599 w 1034979"/>
                  <a:gd name="connsiteY135" fmla="*/ 1094577 h 1509906"/>
                  <a:gd name="connsiteX136" fmla="*/ 671124 w 1034979"/>
                  <a:gd name="connsiteY136" fmla="*/ 1083147 h 1509906"/>
                  <a:gd name="connsiteX137" fmla="*/ 724464 w 1034979"/>
                  <a:gd name="connsiteY137" fmla="*/ 1075527 h 1509906"/>
                  <a:gd name="connsiteX138" fmla="*/ 842574 w 1034979"/>
                  <a:gd name="connsiteY138" fmla="*/ 1077432 h 1509906"/>
                  <a:gd name="connsiteX139" fmla="*/ 871149 w 1034979"/>
                  <a:gd name="connsiteY139" fmla="*/ 1079337 h 1509906"/>
                  <a:gd name="connsiteX140" fmla="*/ 899724 w 1034979"/>
                  <a:gd name="connsiteY140" fmla="*/ 1085052 h 1509906"/>
                  <a:gd name="connsiteX141" fmla="*/ 922584 w 1034979"/>
                  <a:gd name="connsiteY141" fmla="*/ 1088862 h 1509906"/>
                  <a:gd name="connsiteX142" fmla="*/ 951159 w 1034979"/>
                  <a:gd name="connsiteY142" fmla="*/ 1094577 h 1509906"/>
                  <a:gd name="connsiteX143" fmla="*/ 956874 w 1034979"/>
                  <a:gd name="connsiteY143" fmla="*/ 1094577 h 1509906"/>
                  <a:gd name="connsiteX144" fmla="*/ 1002594 w 1034979"/>
                  <a:gd name="connsiteY144" fmla="*/ 1092672 h 1509906"/>
                  <a:gd name="connsiteX145" fmla="*/ 1031169 w 1034979"/>
                  <a:gd name="connsiteY145" fmla="*/ 1085052 h 1509906"/>
                  <a:gd name="connsiteX146" fmla="*/ 1034979 w 1034979"/>
                  <a:gd name="connsiteY146" fmla="*/ 1079337 h 1509906"/>
                  <a:gd name="connsiteX147" fmla="*/ 1033074 w 1034979"/>
                  <a:gd name="connsiteY147" fmla="*/ 1060287 h 1509906"/>
                  <a:gd name="connsiteX148" fmla="*/ 1027359 w 1034979"/>
                  <a:gd name="connsiteY148" fmla="*/ 1056477 h 1509906"/>
                  <a:gd name="connsiteX149" fmla="*/ 1012119 w 1034979"/>
                  <a:gd name="connsiteY149" fmla="*/ 1054572 h 1509906"/>
                  <a:gd name="connsiteX150" fmla="*/ 1006404 w 1034979"/>
                  <a:gd name="connsiteY150" fmla="*/ 1052667 h 1509906"/>
                  <a:gd name="connsiteX151" fmla="*/ 998784 w 1034979"/>
                  <a:gd name="connsiteY151" fmla="*/ 1050762 h 1509906"/>
                  <a:gd name="connsiteX152" fmla="*/ 987354 w 1034979"/>
                  <a:gd name="connsiteY152" fmla="*/ 1043142 h 1509906"/>
                  <a:gd name="connsiteX153" fmla="*/ 975924 w 1034979"/>
                  <a:gd name="connsiteY153" fmla="*/ 1039332 h 1509906"/>
                  <a:gd name="connsiteX154" fmla="*/ 970209 w 1034979"/>
                  <a:gd name="connsiteY154" fmla="*/ 1037427 h 1509906"/>
                  <a:gd name="connsiteX155" fmla="*/ 962589 w 1034979"/>
                  <a:gd name="connsiteY155" fmla="*/ 1035522 h 1509906"/>
                  <a:gd name="connsiteX156" fmla="*/ 956874 w 1034979"/>
                  <a:gd name="connsiteY156" fmla="*/ 1033617 h 1509906"/>
                  <a:gd name="connsiteX157" fmla="*/ 935919 w 1034979"/>
                  <a:gd name="connsiteY157" fmla="*/ 1027902 h 1509906"/>
                  <a:gd name="connsiteX158" fmla="*/ 930204 w 1034979"/>
                  <a:gd name="connsiteY158" fmla="*/ 1025997 h 1509906"/>
                  <a:gd name="connsiteX159" fmla="*/ 825429 w 1034979"/>
                  <a:gd name="connsiteY159" fmla="*/ 1027902 h 1509906"/>
                  <a:gd name="connsiteX160" fmla="*/ 819714 w 1034979"/>
                  <a:gd name="connsiteY160" fmla="*/ 1029807 h 1509906"/>
                  <a:gd name="connsiteX161" fmla="*/ 730179 w 1034979"/>
                  <a:gd name="connsiteY161" fmla="*/ 1031712 h 1509906"/>
                  <a:gd name="connsiteX162" fmla="*/ 716844 w 1034979"/>
                  <a:gd name="connsiteY162" fmla="*/ 1035522 h 1509906"/>
                  <a:gd name="connsiteX163" fmla="*/ 695889 w 1034979"/>
                  <a:gd name="connsiteY163" fmla="*/ 1037427 h 1509906"/>
                  <a:gd name="connsiteX164" fmla="*/ 669219 w 1034979"/>
                  <a:gd name="connsiteY164" fmla="*/ 1039332 h 1509906"/>
                  <a:gd name="connsiteX165" fmla="*/ 669219 w 1034979"/>
                  <a:gd name="connsiteY165" fmla="*/ 1039332 h 1509906"/>
                  <a:gd name="connsiteX166" fmla="*/ 646359 w 1034979"/>
                  <a:gd name="connsiteY166" fmla="*/ 1043142 h 1509906"/>
                  <a:gd name="connsiteX167" fmla="*/ 642549 w 1034979"/>
                  <a:gd name="connsiteY167" fmla="*/ 1031712 h 1509906"/>
                  <a:gd name="connsiteX168" fmla="*/ 640644 w 1034979"/>
                  <a:gd name="connsiteY168" fmla="*/ 1025997 h 1509906"/>
                  <a:gd name="connsiteX169" fmla="*/ 642549 w 1034979"/>
                  <a:gd name="connsiteY169" fmla="*/ 1008852 h 1509906"/>
                  <a:gd name="connsiteX170" fmla="*/ 644454 w 1034979"/>
                  <a:gd name="connsiteY170" fmla="*/ 1003137 h 1509906"/>
                  <a:gd name="connsiteX171" fmla="*/ 661599 w 1034979"/>
                  <a:gd name="connsiteY171" fmla="*/ 993612 h 1509906"/>
                  <a:gd name="connsiteX172" fmla="*/ 673029 w 1034979"/>
                  <a:gd name="connsiteY172" fmla="*/ 985992 h 1509906"/>
                  <a:gd name="connsiteX173" fmla="*/ 674934 w 1034979"/>
                  <a:gd name="connsiteY173" fmla="*/ 980277 h 1509906"/>
                  <a:gd name="connsiteX174" fmla="*/ 680649 w 1034979"/>
                  <a:gd name="connsiteY174" fmla="*/ 978372 h 1509906"/>
                  <a:gd name="connsiteX175" fmla="*/ 686364 w 1034979"/>
                  <a:gd name="connsiteY175" fmla="*/ 974562 h 1509906"/>
                  <a:gd name="connsiteX176" fmla="*/ 695889 w 1034979"/>
                  <a:gd name="connsiteY176" fmla="*/ 965037 h 1509906"/>
                  <a:gd name="connsiteX177" fmla="*/ 705414 w 1034979"/>
                  <a:gd name="connsiteY177" fmla="*/ 953607 h 1509906"/>
                  <a:gd name="connsiteX178" fmla="*/ 716844 w 1034979"/>
                  <a:gd name="connsiteY178" fmla="*/ 945987 h 1509906"/>
                  <a:gd name="connsiteX179" fmla="*/ 732084 w 1034979"/>
                  <a:gd name="connsiteY179" fmla="*/ 932652 h 1509906"/>
                  <a:gd name="connsiteX180" fmla="*/ 741609 w 1034979"/>
                  <a:gd name="connsiteY180" fmla="*/ 921222 h 1509906"/>
                  <a:gd name="connsiteX181" fmla="*/ 753039 w 1034979"/>
                  <a:gd name="connsiteY181" fmla="*/ 911697 h 1509906"/>
                  <a:gd name="connsiteX182" fmla="*/ 758754 w 1034979"/>
                  <a:gd name="connsiteY182" fmla="*/ 900267 h 1509906"/>
                  <a:gd name="connsiteX183" fmla="*/ 760659 w 1034979"/>
                  <a:gd name="connsiteY183" fmla="*/ 894552 h 1509906"/>
                  <a:gd name="connsiteX184" fmla="*/ 766374 w 1034979"/>
                  <a:gd name="connsiteY184" fmla="*/ 883122 h 1509906"/>
                  <a:gd name="connsiteX185" fmla="*/ 764469 w 1034979"/>
                  <a:gd name="connsiteY185" fmla="*/ 867882 h 1509906"/>
                  <a:gd name="connsiteX186" fmla="*/ 758754 w 1034979"/>
                  <a:gd name="connsiteY186" fmla="*/ 865977 h 1509906"/>
                  <a:gd name="connsiteX187" fmla="*/ 737799 w 1034979"/>
                  <a:gd name="connsiteY187" fmla="*/ 867882 h 1509906"/>
                  <a:gd name="connsiteX188" fmla="*/ 732084 w 1034979"/>
                  <a:gd name="connsiteY188" fmla="*/ 871692 h 1509906"/>
                  <a:gd name="connsiteX189" fmla="*/ 720654 w 1034979"/>
                  <a:gd name="connsiteY189" fmla="*/ 875502 h 1509906"/>
                  <a:gd name="connsiteX190" fmla="*/ 716844 w 1034979"/>
                  <a:gd name="connsiteY190" fmla="*/ 881217 h 1509906"/>
                  <a:gd name="connsiteX191" fmla="*/ 711129 w 1034979"/>
                  <a:gd name="connsiteY191" fmla="*/ 883122 h 1509906"/>
                  <a:gd name="connsiteX192" fmla="*/ 705414 w 1034979"/>
                  <a:gd name="connsiteY192" fmla="*/ 886932 h 1509906"/>
                  <a:gd name="connsiteX193" fmla="*/ 699699 w 1034979"/>
                  <a:gd name="connsiteY193" fmla="*/ 892647 h 1509906"/>
                  <a:gd name="connsiteX194" fmla="*/ 692079 w 1034979"/>
                  <a:gd name="connsiteY194" fmla="*/ 896457 h 1509906"/>
                  <a:gd name="connsiteX195" fmla="*/ 650169 w 1034979"/>
                  <a:gd name="connsiteY195" fmla="*/ 925032 h 1509906"/>
                  <a:gd name="connsiteX196" fmla="*/ 636834 w 1034979"/>
                  <a:gd name="connsiteY196" fmla="*/ 936462 h 1509906"/>
                  <a:gd name="connsiteX197" fmla="*/ 627309 w 1034979"/>
                  <a:gd name="connsiteY197" fmla="*/ 953607 h 1509906"/>
                  <a:gd name="connsiteX198" fmla="*/ 602544 w 1034979"/>
                  <a:gd name="connsiteY198" fmla="*/ 959322 h 1509906"/>
                  <a:gd name="connsiteX199" fmla="*/ 589209 w 1034979"/>
                  <a:gd name="connsiteY199" fmla="*/ 963132 h 1509906"/>
                  <a:gd name="connsiteX200" fmla="*/ 573969 w 1034979"/>
                  <a:gd name="connsiteY200" fmla="*/ 961227 h 1509906"/>
                  <a:gd name="connsiteX201" fmla="*/ 562539 w 1034979"/>
                  <a:gd name="connsiteY201" fmla="*/ 957417 h 1509906"/>
                  <a:gd name="connsiteX202" fmla="*/ 551109 w 1034979"/>
                  <a:gd name="connsiteY202" fmla="*/ 953607 h 1509906"/>
                  <a:gd name="connsiteX203" fmla="*/ 539679 w 1034979"/>
                  <a:gd name="connsiteY203" fmla="*/ 949797 h 1509906"/>
                  <a:gd name="connsiteX204" fmla="*/ 533964 w 1034979"/>
                  <a:gd name="connsiteY204" fmla="*/ 947892 h 1509906"/>
                  <a:gd name="connsiteX205" fmla="*/ 528249 w 1034979"/>
                  <a:gd name="connsiteY205" fmla="*/ 944082 h 1509906"/>
                  <a:gd name="connsiteX206" fmla="*/ 516819 w 1034979"/>
                  <a:gd name="connsiteY206" fmla="*/ 938367 h 1509906"/>
                  <a:gd name="connsiteX207" fmla="*/ 509199 w 1034979"/>
                  <a:gd name="connsiteY207" fmla="*/ 926937 h 1509906"/>
                  <a:gd name="connsiteX208" fmla="*/ 505389 w 1034979"/>
                  <a:gd name="connsiteY208" fmla="*/ 905982 h 1509906"/>
                  <a:gd name="connsiteX209" fmla="*/ 507294 w 1034979"/>
                  <a:gd name="connsiteY209" fmla="*/ 841212 h 1509906"/>
                  <a:gd name="connsiteX210" fmla="*/ 503484 w 1034979"/>
                  <a:gd name="connsiteY210" fmla="*/ 351627 h 1509906"/>
                  <a:gd name="connsiteX211" fmla="*/ 499674 w 1034979"/>
                  <a:gd name="connsiteY211" fmla="*/ 60162 h 1509906"/>
                  <a:gd name="connsiteX212" fmla="*/ 490149 w 1034979"/>
                  <a:gd name="connsiteY212" fmla="*/ 33492 h 1509906"/>
                  <a:gd name="connsiteX213" fmla="*/ 488244 w 1034979"/>
                  <a:gd name="connsiteY213" fmla="*/ 27777 h 1509906"/>
                  <a:gd name="connsiteX214" fmla="*/ 484434 w 1034979"/>
                  <a:gd name="connsiteY214" fmla="*/ 22062 h 1509906"/>
                  <a:gd name="connsiteX215" fmla="*/ 478719 w 1034979"/>
                  <a:gd name="connsiteY215" fmla="*/ 10632 h 1509906"/>
                  <a:gd name="connsiteX216" fmla="*/ 473004 w 1034979"/>
                  <a:gd name="connsiteY216" fmla="*/ 6822 h 1509906"/>
                  <a:gd name="connsiteX217" fmla="*/ 469194 w 1034979"/>
                  <a:gd name="connsiteY217" fmla="*/ 1107 h 1509906"/>
                  <a:gd name="connsiteX218" fmla="*/ 429189 w 1034979"/>
                  <a:gd name="connsiteY218" fmla="*/ 4917 h 1509906"/>
                  <a:gd name="connsiteX219" fmla="*/ 421569 w 1034979"/>
                  <a:gd name="connsiteY219" fmla="*/ 16347 h 1509906"/>
                  <a:gd name="connsiteX220" fmla="*/ 417759 w 1034979"/>
                  <a:gd name="connsiteY220" fmla="*/ 22062 h 1509906"/>
                  <a:gd name="connsiteX221" fmla="*/ 419664 w 1034979"/>
                  <a:gd name="connsiteY221" fmla="*/ 54447 h 1509906"/>
                  <a:gd name="connsiteX222" fmla="*/ 423474 w 1034979"/>
                  <a:gd name="connsiteY222" fmla="*/ 65877 h 1509906"/>
                  <a:gd name="connsiteX223" fmla="*/ 425379 w 1034979"/>
                  <a:gd name="connsiteY223" fmla="*/ 71592 h 1509906"/>
                  <a:gd name="connsiteX224" fmla="*/ 425379 w 1034979"/>
                  <a:gd name="connsiteY224" fmla="*/ 77307 h 1509906"/>
                  <a:gd name="connsiteX225" fmla="*/ 429189 w 1034979"/>
                  <a:gd name="connsiteY225" fmla="*/ 231612 h 1509906"/>
                  <a:gd name="connsiteX226" fmla="*/ 440619 w 1034979"/>
                  <a:gd name="connsiteY226" fmla="*/ 414492 h 1509906"/>
                  <a:gd name="connsiteX227" fmla="*/ 425379 w 1034979"/>
                  <a:gd name="connsiteY227" fmla="*/ 711672 h 1509906"/>
                  <a:gd name="connsiteX228" fmla="*/ 425173 w 1034979"/>
                  <a:gd name="connsiteY228" fmla="*/ 765165 h 1509906"/>
                  <a:gd name="connsiteX229" fmla="*/ 421363 w 1034979"/>
                  <a:gd name="connsiteY229" fmla="*/ 844096 h 1509906"/>
                  <a:gd name="connsiteX230" fmla="*/ 425379 w 1034979"/>
                  <a:gd name="connsiteY230" fmla="*/ 894552 h 1509906"/>
                  <a:gd name="connsiteX231" fmla="*/ 423474 w 1034979"/>
                  <a:gd name="connsiteY231" fmla="*/ 921222 h 1509906"/>
                  <a:gd name="connsiteX232" fmla="*/ 417759 w 1034979"/>
                  <a:gd name="connsiteY232" fmla="*/ 923127 h 1509906"/>
                  <a:gd name="connsiteX233" fmla="*/ 412044 w 1034979"/>
                  <a:gd name="connsiteY233" fmla="*/ 926937 h 1509906"/>
                  <a:gd name="connsiteX234" fmla="*/ 421569 w 1034979"/>
                  <a:gd name="connsiteY234"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88194 w 1034979"/>
                  <a:gd name="connsiteY56" fmla="*/ 1138392 h 1509906"/>
                  <a:gd name="connsiteX57" fmla="*/ 65334 w 1034979"/>
                  <a:gd name="connsiteY57" fmla="*/ 1146012 h 1509906"/>
                  <a:gd name="connsiteX58" fmla="*/ 27234 w 1034979"/>
                  <a:gd name="connsiteY58" fmla="*/ 1147917 h 1509906"/>
                  <a:gd name="connsiteX59" fmla="*/ 15804 w 1034979"/>
                  <a:gd name="connsiteY59" fmla="*/ 1153632 h 1509906"/>
                  <a:gd name="connsiteX60" fmla="*/ 6279 w 1034979"/>
                  <a:gd name="connsiteY60" fmla="*/ 1163157 h 1509906"/>
                  <a:gd name="connsiteX61" fmla="*/ 4374 w 1034979"/>
                  <a:gd name="connsiteY61" fmla="*/ 1168872 h 1509906"/>
                  <a:gd name="connsiteX62" fmla="*/ 564 w 1034979"/>
                  <a:gd name="connsiteY62" fmla="*/ 1174587 h 1509906"/>
                  <a:gd name="connsiteX63" fmla="*/ 6279 w 1034979"/>
                  <a:gd name="connsiteY63" fmla="*/ 1206972 h 1509906"/>
                  <a:gd name="connsiteX64" fmla="*/ 11994 w 1034979"/>
                  <a:gd name="connsiteY64" fmla="*/ 1210782 h 1509906"/>
                  <a:gd name="connsiteX65" fmla="*/ 17709 w 1034979"/>
                  <a:gd name="connsiteY65" fmla="*/ 1212687 h 1509906"/>
                  <a:gd name="connsiteX66" fmla="*/ 145344 w 1034979"/>
                  <a:gd name="connsiteY66" fmla="*/ 1210782 h 1509906"/>
                  <a:gd name="connsiteX67" fmla="*/ 152964 w 1034979"/>
                  <a:gd name="connsiteY67" fmla="*/ 1208877 h 1509906"/>
                  <a:gd name="connsiteX68" fmla="*/ 303459 w 1034979"/>
                  <a:gd name="connsiteY68" fmla="*/ 1203162 h 1509906"/>
                  <a:gd name="connsiteX69" fmla="*/ 318699 w 1034979"/>
                  <a:gd name="connsiteY69" fmla="*/ 1210782 h 1509906"/>
                  <a:gd name="connsiteX70" fmla="*/ 330129 w 1034979"/>
                  <a:gd name="connsiteY70" fmla="*/ 1216497 h 1509906"/>
                  <a:gd name="connsiteX71" fmla="*/ 333939 w 1034979"/>
                  <a:gd name="connsiteY71" fmla="*/ 1222212 h 1509906"/>
                  <a:gd name="connsiteX72" fmla="*/ 339654 w 1034979"/>
                  <a:gd name="connsiteY72" fmla="*/ 1224117 h 1509906"/>
                  <a:gd name="connsiteX73" fmla="*/ 351084 w 1034979"/>
                  <a:gd name="connsiteY73" fmla="*/ 1231737 h 1509906"/>
                  <a:gd name="connsiteX74" fmla="*/ 356799 w 1034979"/>
                  <a:gd name="connsiteY74" fmla="*/ 1235547 h 1509906"/>
                  <a:gd name="connsiteX75" fmla="*/ 360609 w 1034979"/>
                  <a:gd name="connsiteY75" fmla="*/ 1241262 h 1509906"/>
                  <a:gd name="connsiteX76" fmla="*/ 366324 w 1034979"/>
                  <a:gd name="connsiteY76" fmla="*/ 1252692 h 1509906"/>
                  <a:gd name="connsiteX77" fmla="*/ 362514 w 1034979"/>
                  <a:gd name="connsiteY77" fmla="*/ 1279362 h 1509906"/>
                  <a:gd name="connsiteX78" fmla="*/ 358704 w 1034979"/>
                  <a:gd name="connsiteY78" fmla="*/ 1285077 h 1509906"/>
                  <a:gd name="connsiteX79" fmla="*/ 356799 w 1034979"/>
                  <a:gd name="connsiteY79" fmla="*/ 1290792 h 1509906"/>
                  <a:gd name="connsiteX80" fmla="*/ 352989 w 1034979"/>
                  <a:gd name="connsiteY80" fmla="*/ 1296507 h 1509906"/>
                  <a:gd name="connsiteX81" fmla="*/ 351084 w 1034979"/>
                  <a:gd name="connsiteY81" fmla="*/ 1302222 h 1509906"/>
                  <a:gd name="connsiteX82" fmla="*/ 347274 w 1034979"/>
                  <a:gd name="connsiteY82" fmla="*/ 1307937 h 1509906"/>
                  <a:gd name="connsiteX83" fmla="*/ 330129 w 1034979"/>
                  <a:gd name="connsiteY83" fmla="*/ 1374612 h 1509906"/>
                  <a:gd name="connsiteX84" fmla="*/ 328224 w 1034979"/>
                  <a:gd name="connsiteY84" fmla="*/ 1426047 h 1509906"/>
                  <a:gd name="connsiteX85" fmla="*/ 330129 w 1034979"/>
                  <a:gd name="connsiteY85" fmla="*/ 1450812 h 1509906"/>
                  <a:gd name="connsiteX86" fmla="*/ 332034 w 1034979"/>
                  <a:gd name="connsiteY86" fmla="*/ 1456527 h 1509906"/>
                  <a:gd name="connsiteX87" fmla="*/ 335844 w 1034979"/>
                  <a:gd name="connsiteY87" fmla="*/ 1460337 h 1509906"/>
                  <a:gd name="connsiteX88" fmla="*/ 364419 w 1034979"/>
                  <a:gd name="connsiteY88" fmla="*/ 1506057 h 1509906"/>
                  <a:gd name="connsiteX89" fmla="*/ 387279 w 1034979"/>
                  <a:gd name="connsiteY89" fmla="*/ 1507962 h 1509906"/>
                  <a:gd name="connsiteX90" fmla="*/ 392994 w 1034979"/>
                  <a:gd name="connsiteY90" fmla="*/ 1502247 h 1509906"/>
                  <a:gd name="connsiteX91" fmla="*/ 394899 w 1034979"/>
                  <a:gd name="connsiteY91" fmla="*/ 1490817 h 1509906"/>
                  <a:gd name="connsiteX92" fmla="*/ 396804 w 1034979"/>
                  <a:gd name="connsiteY92" fmla="*/ 1485102 h 1509906"/>
                  <a:gd name="connsiteX93" fmla="*/ 398709 w 1034979"/>
                  <a:gd name="connsiteY93" fmla="*/ 1467957 h 1509906"/>
                  <a:gd name="connsiteX94" fmla="*/ 400614 w 1034979"/>
                  <a:gd name="connsiteY94" fmla="*/ 1454622 h 1509906"/>
                  <a:gd name="connsiteX95" fmla="*/ 404424 w 1034979"/>
                  <a:gd name="connsiteY95" fmla="*/ 1397472 h 1509906"/>
                  <a:gd name="connsiteX96" fmla="*/ 410139 w 1034979"/>
                  <a:gd name="connsiteY96" fmla="*/ 1386042 h 1509906"/>
                  <a:gd name="connsiteX97" fmla="*/ 413949 w 1034979"/>
                  <a:gd name="connsiteY97" fmla="*/ 1372707 h 1509906"/>
                  <a:gd name="connsiteX98" fmla="*/ 415854 w 1034979"/>
                  <a:gd name="connsiteY98" fmla="*/ 1366992 h 1509906"/>
                  <a:gd name="connsiteX99" fmla="*/ 417759 w 1034979"/>
                  <a:gd name="connsiteY99" fmla="*/ 1353657 h 1509906"/>
                  <a:gd name="connsiteX100" fmla="*/ 421569 w 1034979"/>
                  <a:gd name="connsiteY100" fmla="*/ 1342227 h 1509906"/>
                  <a:gd name="connsiteX101" fmla="*/ 427284 w 1034979"/>
                  <a:gd name="connsiteY101" fmla="*/ 1328892 h 1509906"/>
                  <a:gd name="connsiteX102" fmla="*/ 436809 w 1034979"/>
                  <a:gd name="connsiteY102" fmla="*/ 1317462 h 1509906"/>
                  <a:gd name="connsiteX103" fmla="*/ 450144 w 1034979"/>
                  <a:gd name="connsiteY103" fmla="*/ 1302222 h 1509906"/>
                  <a:gd name="connsiteX104" fmla="*/ 457764 w 1034979"/>
                  <a:gd name="connsiteY104" fmla="*/ 1290792 h 1509906"/>
                  <a:gd name="connsiteX105" fmla="*/ 461574 w 1034979"/>
                  <a:gd name="connsiteY105" fmla="*/ 1279362 h 1509906"/>
                  <a:gd name="connsiteX106" fmla="*/ 465384 w 1034979"/>
                  <a:gd name="connsiteY106" fmla="*/ 1264122 h 1509906"/>
                  <a:gd name="connsiteX107" fmla="*/ 467289 w 1034979"/>
                  <a:gd name="connsiteY107" fmla="*/ 1258407 h 1509906"/>
                  <a:gd name="connsiteX108" fmla="*/ 535869 w 1034979"/>
                  <a:gd name="connsiteY108" fmla="*/ 1243167 h 1509906"/>
                  <a:gd name="connsiteX109" fmla="*/ 541584 w 1034979"/>
                  <a:gd name="connsiteY109" fmla="*/ 1241262 h 1509906"/>
                  <a:gd name="connsiteX110" fmla="*/ 547299 w 1034979"/>
                  <a:gd name="connsiteY110" fmla="*/ 1239357 h 1509906"/>
                  <a:gd name="connsiteX111" fmla="*/ 554919 w 1034979"/>
                  <a:gd name="connsiteY111" fmla="*/ 1237452 h 1509906"/>
                  <a:gd name="connsiteX112" fmla="*/ 573969 w 1034979"/>
                  <a:gd name="connsiteY112" fmla="*/ 1229832 h 1509906"/>
                  <a:gd name="connsiteX113" fmla="*/ 585399 w 1034979"/>
                  <a:gd name="connsiteY113" fmla="*/ 1226022 h 1509906"/>
                  <a:gd name="connsiteX114" fmla="*/ 720654 w 1034979"/>
                  <a:gd name="connsiteY114" fmla="*/ 1309842 h 1509906"/>
                  <a:gd name="connsiteX115" fmla="*/ 733989 w 1034979"/>
                  <a:gd name="connsiteY115" fmla="*/ 1319367 h 1509906"/>
                  <a:gd name="connsiteX116" fmla="*/ 743514 w 1034979"/>
                  <a:gd name="connsiteY116" fmla="*/ 1321272 h 1509906"/>
                  <a:gd name="connsiteX117" fmla="*/ 749229 w 1034979"/>
                  <a:gd name="connsiteY117" fmla="*/ 1323177 h 1509906"/>
                  <a:gd name="connsiteX118" fmla="*/ 762564 w 1034979"/>
                  <a:gd name="connsiteY118" fmla="*/ 1328892 h 1509906"/>
                  <a:gd name="connsiteX119" fmla="*/ 777804 w 1034979"/>
                  <a:gd name="connsiteY119" fmla="*/ 1326987 h 1509906"/>
                  <a:gd name="connsiteX120" fmla="*/ 789234 w 1034979"/>
                  <a:gd name="connsiteY120" fmla="*/ 1321272 h 1509906"/>
                  <a:gd name="connsiteX121" fmla="*/ 794949 w 1034979"/>
                  <a:gd name="connsiteY121" fmla="*/ 1319367 h 1509906"/>
                  <a:gd name="connsiteX122" fmla="*/ 802569 w 1034979"/>
                  <a:gd name="connsiteY122" fmla="*/ 1302222 h 1509906"/>
                  <a:gd name="connsiteX123" fmla="*/ 800664 w 1034979"/>
                  <a:gd name="connsiteY123" fmla="*/ 1277457 h 1509906"/>
                  <a:gd name="connsiteX124" fmla="*/ 798759 w 1034979"/>
                  <a:gd name="connsiteY124" fmla="*/ 1271742 h 1509906"/>
                  <a:gd name="connsiteX125" fmla="*/ 796854 w 1034979"/>
                  <a:gd name="connsiteY125" fmla="*/ 1264122 h 1509906"/>
                  <a:gd name="connsiteX126" fmla="*/ 783519 w 1034979"/>
                  <a:gd name="connsiteY126" fmla="*/ 1246977 h 1509906"/>
                  <a:gd name="connsiteX127" fmla="*/ 773994 w 1034979"/>
                  <a:gd name="connsiteY127" fmla="*/ 1241262 h 1509906"/>
                  <a:gd name="connsiteX128" fmla="*/ 648264 w 1034979"/>
                  <a:gd name="connsiteY128" fmla="*/ 1149822 h 1509906"/>
                  <a:gd name="connsiteX129" fmla="*/ 644454 w 1034979"/>
                  <a:gd name="connsiteY129" fmla="*/ 1132677 h 1509906"/>
                  <a:gd name="connsiteX130" fmla="*/ 646359 w 1034979"/>
                  <a:gd name="connsiteY130" fmla="*/ 1125057 h 1509906"/>
                  <a:gd name="connsiteX131" fmla="*/ 650169 w 1034979"/>
                  <a:gd name="connsiteY131" fmla="*/ 1107912 h 1509906"/>
                  <a:gd name="connsiteX132" fmla="*/ 653979 w 1034979"/>
                  <a:gd name="connsiteY132" fmla="*/ 1102197 h 1509906"/>
                  <a:gd name="connsiteX133" fmla="*/ 655884 w 1034979"/>
                  <a:gd name="connsiteY133" fmla="*/ 1096482 h 1509906"/>
                  <a:gd name="connsiteX134" fmla="*/ 661599 w 1034979"/>
                  <a:gd name="connsiteY134" fmla="*/ 1094577 h 1509906"/>
                  <a:gd name="connsiteX135" fmla="*/ 671124 w 1034979"/>
                  <a:gd name="connsiteY135" fmla="*/ 1083147 h 1509906"/>
                  <a:gd name="connsiteX136" fmla="*/ 724464 w 1034979"/>
                  <a:gd name="connsiteY136" fmla="*/ 1075527 h 1509906"/>
                  <a:gd name="connsiteX137" fmla="*/ 842574 w 1034979"/>
                  <a:gd name="connsiteY137" fmla="*/ 1077432 h 1509906"/>
                  <a:gd name="connsiteX138" fmla="*/ 871149 w 1034979"/>
                  <a:gd name="connsiteY138" fmla="*/ 1079337 h 1509906"/>
                  <a:gd name="connsiteX139" fmla="*/ 899724 w 1034979"/>
                  <a:gd name="connsiteY139" fmla="*/ 1085052 h 1509906"/>
                  <a:gd name="connsiteX140" fmla="*/ 922584 w 1034979"/>
                  <a:gd name="connsiteY140" fmla="*/ 1088862 h 1509906"/>
                  <a:gd name="connsiteX141" fmla="*/ 951159 w 1034979"/>
                  <a:gd name="connsiteY141" fmla="*/ 1094577 h 1509906"/>
                  <a:gd name="connsiteX142" fmla="*/ 956874 w 1034979"/>
                  <a:gd name="connsiteY142" fmla="*/ 1094577 h 1509906"/>
                  <a:gd name="connsiteX143" fmla="*/ 1002594 w 1034979"/>
                  <a:gd name="connsiteY143" fmla="*/ 1092672 h 1509906"/>
                  <a:gd name="connsiteX144" fmla="*/ 1031169 w 1034979"/>
                  <a:gd name="connsiteY144" fmla="*/ 1085052 h 1509906"/>
                  <a:gd name="connsiteX145" fmla="*/ 1034979 w 1034979"/>
                  <a:gd name="connsiteY145" fmla="*/ 1079337 h 1509906"/>
                  <a:gd name="connsiteX146" fmla="*/ 1033074 w 1034979"/>
                  <a:gd name="connsiteY146" fmla="*/ 1060287 h 1509906"/>
                  <a:gd name="connsiteX147" fmla="*/ 1027359 w 1034979"/>
                  <a:gd name="connsiteY147" fmla="*/ 1056477 h 1509906"/>
                  <a:gd name="connsiteX148" fmla="*/ 1012119 w 1034979"/>
                  <a:gd name="connsiteY148" fmla="*/ 1054572 h 1509906"/>
                  <a:gd name="connsiteX149" fmla="*/ 1006404 w 1034979"/>
                  <a:gd name="connsiteY149" fmla="*/ 1052667 h 1509906"/>
                  <a:gd name="connsiteX150" fmla="*/ 998784 w 1034979"/>
                  <a:gd name="connsiteY150" fmla="*/ 1050762 h 1509906"/>
                  <a:gd name="connsiteX151" fmla="*/ 987354 w 1034979"/>
                  <a:gd name="connsiteY151" fmla="*/ 1043142 h 1509906"/>
                  <a:gd name="connsiteX152" fmla="*/ 975924 w 1034979"/>
                  <a:gd name="connsiteY152" fmla="*/ 1039332 h 1509906"/>
                  <a:gd name="connsiteX153" fmla="*/ 970209 w 1034979"/>
                  <a:gd name="connsiteY153" fmla="*/ 1037427 h 1509906"/>
                  <a:gd name="connsiteX154" fmla="*/ 962589 w 1034979"/>
                  <a:gd name="connsiteY154" fmla="*/ 1035522 h 1509906"/>
                  <a:gd name="connsiteX155" fmla="*/ 956874 w 1034979"/>
                  <a:gd name="connsiteY155" fmla="*/ 1033617 h 1509906"/>
                  <a:gd name="connsiteX156" fmla="*/ 935919 w 1034979"/>
                  <a:gd name="connsiteY156" fmla="*/ 1027902 h 1509906"/>
                  <a:gd name="connsiteX157" fmla="*/ 930204 w 1034979"/>
                  <a:gd name="connsiteY157" fmla="*/ 1025997 h 1509906"/>
                  <a:gd name="connsiteX158" fmla="*/ 825429 w 1034979"/>
                  <a:gd name="connsiteY158" fmla="*/ 1027902 h 1509906"/>
                  <a:gd name="connsiteX159" fmla="*/ 819714 w 1034979"/>
                  <a:gd name="connsiteY159" fmla="*/ 1029807 h 1509906"/>
                  <a:gd name="connsiteX160" fmla="*/ 730179 w 1034979"/>
                  <a:gd name="connsiteY160" fmla="*/ 1031712 h 1509906"/>
                  <a:gd name="connsiteX161" fmla="*/ 716844 w 1034979"/>
                  <a:gd name="connsiteY161" fmla="*/ 1035522 h 1509906"/>
                  <a:gd name="connsiteX162" fmla="*/ 695889 w 1034979"/>
                  <a:gd name="connsiteY162" fmla="*/ 1037427 h 1509906"/>
                  <a:gd name="connsiteX163" fmla="*/ 669219 w 1034979"/>
                  <a:gd name="connsiteY163" fmla="*/ 1039332 h 1509906"/>
                  <a:gd name="connsiteX164" fmla="*/ 669219 w 1034979"/>
                  <a:gd name="connsiteY164" fmla="*/ 1039332 h 1509906"/>
                  <a:gd name="connsiteX165" fmla="*/ 646359 w 1034979"/>
                  <a:gd name="connsiteY165" fmla="*/ 1043142 h 1509906"/>
                  <a:gd name="connsiteX166" fmla="*/ 642549 w 1034979"/>
                  <a:gd name="connsiteY166" fmla="*/ 1031712 h 1509906"/>
                  <a:gd name="connsiteX167" fmla="*/ 640644 w 1034979"/>
                  <a:gd name="connsiteY167" fmla="*/ 1025997 h 1509906"/>
                  <a:gd name="connsiteX168" fmla="*/ 642549 w 1034979"/>
                  <a:gd name="connsiteY168" fmla="*/ 1008852 h 1509906"/>
                  <a:gd name="connsiteX169" fmla="*/ 644454 w 1034979"/>
                  <a:gd name="connsiteY169" fmla="*/ 1003137 h 1509906"/>
                  <a:gd name="connsiteX170" fmla="*/ 661599 w 1034979"/>
                  <a:gd name="connsiteY170" fmla="*/ 993612 h 1509906"/>
                  <a:gd name="connsiteX171" fmla="*/ 673029 w 1034979"/>
                  <a:gd name="connsiteY171" fmla="*/ 985992 h 1509906"/>
                  <a:gd name="connsiteX172" fmla="*/ 674934 w 1034979"/>
                  <a:gd name="connsiteY172" fmla="*/ 980277 h 1509906"/>
                  <a:gd name="connsiteX173" fmla="*/ 680649 w 1034979"/>
                  <a:gd name="connsiteY173" fmla="*/ 978372 h 1509906"/>
                  <a:gd name="connsiteX174" fmla="*/ 686364 w 1034979"/>
                  <a:gd name="connsiteY174" fmla="*/ 974562 h 1509906"/>
                  <a:gd name="connsiteX175" fmla="*/ 695889 w 1034979"/>
                  <a:gd name="connsiteY175" fmla="*/ 965037 h 1509906"/>
                  <a:gd name="connsiteX176" fmla="*/ 705414 w 1034979"/>
                  <a:gd name="connsiteY176" fmla="*/ 953607 h 1509906"/>
                  <a:gd name="connsiteX177" fmla="*/ 716844 w 1034979"/>
                  <a:gd name="connsiteY177" fmla="*/ 945987 h 1509906"/>
                  <a:gd name="connsiteX178" fmla="*/ 732084 w 1034979"/>
                  <a:gd name="connsiteY178" fmla="*/ 932652 h 1509906"/>
                  <a:gd name="connsiteX179" fmla="*/ 741609 w 1034979"/>
                  <a:gd name="connsiteY179" fmla="*/ 921222 h 1509906"/>
                  <a:gd name="connsiteX180" fmla="*/ 753039 w 1034979"/>
                  <a:gd name="connsiteY180" fmla="*/ 911697 h 1509906"/>
                  <a:gd name="connsiteX181" fmla="*/ 758754 w 1034979"/>
                  <a:gd name="connsiteY181" fmla="*/ 900267 h 1509906"/>
                  <a:gd name="connsiteX182" fmla="*/ 760659 w 1034979"/>
                  <a:gd name="connsiteY182" fmla="*/ 894552 h 1509906"/>
                  <a:gd name="connsiteX183" fmla="*/ 766374 w 1034979"/>
                  <a:gd name="connsiteY183" fmla="*/ 883122 h 1509906"/>
                  <a:gd name="connsiteX184" fmla="*/ 764469 w 1034979"/>
                  <a:gd name="connsiteY184" fmla="*/ 867882 h 1509906"/>
                  <a:gd name="connsiteX185" fmla="*/ 758754 w 1034979"/>
                  <a:gd name="connsiteY185" fmla="*/ 865977 h 1509906"/>
                  <a:gd name="connsiteX186" fmla="*/ 737799 w 1034979"/>
                  <a:gd name="connsiteY186" fmla="*/ 867882 h 1509906"/>
                  <a:gd name="connsiteX187" fmla="*/ 732084 w 1034979"/>
                  <a:gd name="connsiteY187" fmla="*/ 871692 h 1509906"/>
                  <a:gd name="connsiteX188" fmla="*/ 720654 w 1034979"/>
                  <a:gd name="connsiteY188" fmla="*/ 875502 h 1509906"/>
                  <a:gd name="connsiteX189" fmla="*/ 716844 w 1034979"/>
                  <a:gd name="connsiteY189" fmla="*/ 881217 h 1509906"/>
                  <a:gd name="connsiteX190" fmla="*/ 711129 w 1034979"/>
                  <a:gd name="connsiteY190" fmla="*/ 883122 h 1509906"/>
                  <a:gd name="connsiteX191" fmla="*/ 705414 w 1034979"/>
                  <a:gd name="connsiteY191" fmla="*/ 886932 h 1509906"/>
                  <a:gd name="connsiteX192" fmla="*/ 699699 w 1034979"/>
                  <a:gd name="connsiteY192" fmla="*/ 892647 h 1509906"/>
                  <a:gd name="connsiteX193" fmla="*/ 692079 w 1034979"/>
                  <a:gd name="connsiteY193" fmla="*/ 896457 h 1509906"/>
                  <a:gd name="connsiteX194" fmla="*/ 650169 w 1034979"/>
                  <a:gd name="connsiteY194" fmla="*/ 925032 h 1509906"/>
                  <a:gd name="connsiteX195" fmla="*/ 636834 w 1034979"/>
                  <a:gd name="connsiteY195" fmla="*/ 936462 h 1509906"/>
                  <a:gd name="connsiteX196" fmla="*/ 627309 w 1034979"/>
                  <a:gd name="connsiteY196" fmla="*/ 953607 h 1509906"/>
                  <a:gd name="connsiteX197" fmla="*/ 602544 w 1034979"/>
                  <a:gd name="connsiteY197" fmla="*/ 959322 h 1509906"/>
                  <a:gd name="connsiteX198" fmla="*/ 589209 w 1034979"/>
                  <a:gd name="connsiteY198" fmla="*/ 963132 h 1509906"/>
                  <a:gd name="connsiteX199" fmla="*/ 573969 w 1034979"/>
                  <a:gd name="connsiteY199" fmla="*/ 961227 h 1509906"/>
                  <a:gd name="connsiteX200" fmla="*/ 562539 w 1034979"/>
                  <a:gd name="connsiteY200" fmla="*/ 957417 h 1509906"/>
                  <a:gd name="connsiteX201" fmla="*/ 551109 w 1034979"/>
                  <a:gd name="connsiteY201" fmla="*/ 953607 h 1509906"/>
                  <a:gd name="connsiteX202" fmla="*/ 539679 w 1034979"/>
                  <a:gd name="connsiteY202" fmla="*/ 949797 h 1509906"/>
                  <a:gd name="connsiteX203" fmla="*/ 533964 w 1034979"/>
                  <a:gd name="connsiteY203" fmla="*/ 947892 h 1509906"/>
                  <a:gd name="connsiteX204" fmla="*/ 528249 w 1034979"/>
                  <a:gd name="connsiteY204" fmla="*/ 944082 h 1509906"/>
                  <a:gd name="connsiteX205" fmla="*/ 516819 w 1034979"/>
                  <a:gd name="connsiteY205" fmla="*/ 938367 h 1509906"/>
                  <a:gd name="connsiteX206" fmla="*/ 509199 w 1034979"/>
                  <a:gd name="connsiteY206" fmla="*/ 926937 h 1509906"/>
                  <a:gd name="connsiteX207" fmla="*/ 505389 w 1034979"/>
                  <a:gd name="connsiteY207" fmla="*/ 905982 h 1509906"/>
                  <a:gd name="connsiteX208" fmla="*/ 507294 w 1034979"/>
                  <a:gd name="connsiteY208" fmla="*/ 841212 h 1509906"/>
                  <a:gd name="connsiteX209" fmla="*/ 503484 w 1034979"/>
                  <a:gd name="connsiteY209" fmla="*/ 351627 h 1509906"/>
                  <a:gd name="connsiteX210" fmla="*/ 499674 w 1034979"/>
                  <a:gd name="connsiteY210" fmla="*/ 60162 h 1509906"/>
                  <a:gd name="connsiteX211" fmla="*/ 490149 w 1034979"/>
                  <a:gd name="connsiteY211" fmla="*/ 33492 h 1509906"/>
                  <a:gd name="connsiteX212" fmla="*/ 488244 w 1034979"/>
                  <a:gd name="connsiteY212" fmla="*/ 27777 h 1509906"/>
                  <a:gd name="connsiteX213" fmla="*/ 484434 w 1034979"/>
                  <a:gd name="connsiteY213" fmla="*/ 22062 h 1509906"/>
                  <a:gd name="connsiteX214" fmla="*/ 478719 w 1034979"/>
                  <a:gd name="connsiteY214" fmla="*/ 10632 h 1509906"/>
                  <a:gd name="connsiteX215" fmla="*/ 473004 w 1034979"/>
                  <a:gd name="connsiteY215" fmla="*/ 6822 h 1509906"/>
                  <a:gd name="connsiteX216" fmla="*/ 469194 w 1034979"/>
                  <a:gd name="connsiteY216" fmla="*/ 1107 h 1509906"/>
                  <a:gd name="connsiteX217" fmla="*/ 429189 w 1034979"/>
                  <a:gd name="connsiteY217" fmla="*/ 4917 h 1509906"/>
                  <a:gd name="connsiteX218" fmla="*/ 421569 w 1034979"/>
                  <a:gd name="connsiteY218" fmla="*/ 16347 h 1509906"/>
                  <a:gd name="connsiteX219" fmla="*/ 417759 w 1034979"/>
                  <a:gd name="connsiteY219" fmla="*/ 22062 h 1509906"/>
                  <a:gd name="connsiteX220" fmla="*/ 419664 w 1034979"/>
                  <a:gd name="connsiteY220" fmla="*/ 54447 h 1509906"/>
                  <a:gd name="connsiteX221" fmla="*/ 423474 w 1034979"/>
                  <a:gd name="connsiteY221" fmla="*/ 65877 h 1509906"/>
                  <a:gd name="connsiteX222" fmla="*/ 425379 w 1034979"/>
                  <a:gd name="connsiteY222" fmla="*/ 71592 h 1509906"/>
                  <a:gd name="connsiteX223" fmla="*/ 425379 w 1034979"/>
                  <a:gd name="connsiteY223" fmla="*/ 77307 h 1509906"/>
                  <a:gd name="connsiteX224" fmla="*/ 429189 w 1034979"/>
                  <a:gd name="connsiteY224" fmla="*/ 231612 h 1509906"/>
                  <a:gd name="connsiteX225" fmla="*/ 440619 w 1034979"/>
                  <a:gd name="connsiteY225" fmla="*/ 414492 h 1509906"/>
                  <a:gd name="connsiteX226" fmla="*/ 425379 w 1034979"/>
                  <a:gd name="connsiteY226" fmla="*/ 711672 h 1509906"/>
                  <a:gd name="connsiteX227" fmla="*/ 425173 w 1034979"/>
                  <a:gd name="connsiteY227" fmla="*/ 765165 h 1509906"/>
                  <a:gd name="connsiteX228" fmla="*/ 421363 w 1034979"/>
                  <a:gd name="connsiteY228" fmla="*/ 844096 h 1509906"/>
                  <a:gd name="connsiteX229" fmla="*/ 425379 w 1034979"/>
                  <a:gd name="connsiteY229" fmla="*/ 894552 h 1509906"/>
                  <a:gd name="connsiteX230" fmla="*/ 423474 w 1034979"/>
                  <a:gd name="connsiteY230" fmla="*/ 921222 h 1509906"/>
                  <a:gd name="connsiteX231" fmla="*/ 417759 w 1034979"/>
                  <a:gd name="connsiteY231" fmla="*/ 923127 h 1509906"/>
                  <a:gd name="connsiteX232" fmla="*/ 412044 w 1034979"/>
                  <a:gd name="connsiteY232" fmla="*/ 926937 h 1509906"/>
                  <a:gd name="connsiteX233" fmla="*/ 421569 w 1034979"/>
                  <a:gd name="connsiteY233"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65334 w 1034979"/>
                  <a:gd name="connsiteY56" fmla="*/ 1146012 h 1509906"/>
                  <a:gd name="connsiteX57" fmla="*/ 27234 w 1034979"/>
                  <a:gd name="connsiteY57" fmla="*/ 1147917 h 1509906"/>
                  <a:gd name="connsiteX58" fmla="*/ 15804 w 1034979"/>
                  <a:gd name="connsiteY58" fmla="*/ 1153632 h 1509906"/>
                  <a:gd name="connsiteX59" fmla="*/ 6279 w 1034979"/>
                  <a:gd name="connsiteY59" fmla="*/ 1163157 h 1509906"/>
                  <a:gd name="connsiteX60" fmla="*/ 4374 w 1034979"/>
                  <a:gd name="connsiteY60" fmla="*/ 1168872 h 1509906"/>
                  <a:gd name="connsiteX61" fmla="*/ 564 w 1034979"/>
                  <a:gd name="connsiteY61" fmla="*/ 1174587 h 1509906"/>
                  <a:gd name="connsiteX62" fmla="*/ 6279 w 1034979"/>
                  <a:gd name="connsiteY62" fmla="*/ 1206972 h 1509906"/>
                  <a:gd name="connsiteX63" fmla="*/ 11994 w 1034979"/>
                  <a:gd name="connsiteY63" fmla="*/ 1210782 h 1509906"/>
                  <a:gd name="connsiteX64" fmla="*/ 17709 w 1034979"/>
                  <a:gd name="connsiteY64" fmla="*/ 1212687 h 1509906"/>
                  <a:gd name="connsiteX65" fmla="*/ 145344 w 1034979"/>
                  <a:gd name="connsiteY65" fmla="*/ 1210782 h 1509906"/>
                  <a:gd name="connsiteX66" fmla="*/ 152964 w 1034979"/>
                  <a:gd name="connsiteY66" fmla="*/ 1208877 h 1509906"/>
                  <a:gd name="connsiteX67" fmla="*/ 303459 w 1034979"/>
                  <a:gd name="connsiteY67" fmla="*/ 1203162 h 1509906"/>
                  <a:gd name="connsiteX68" fmla="*/ 318699 w 1034979"/>
                  <a:gd name="connsiteY68" fmla="*/ 1210782 h 1509906"/>
                  <a:gd name="connsiteX69" fmla="*/ 330129 w 1034979"/>
                  <a:gd name="connsiteY69" fmla="*/ 1216497 h 1509906"/>
                  <a:gd name="connsiteX70" fmla="*/ 333939 w 1034979"/>
                  <a:gd name="connsiteY70" fmla="*/ 1222212 h 1509906"/>
                  <a:gd name="connsiteX71" fmla="*/ 339654 w 1034979"/>
                  <a:gd name="connsiteY71" fmla="*/ 1224117 h 1509906"/>
                  <a:gd name="connsiteX72" fmla="*/ 351084 w 1034979"/>
                  <a:gd name="connsiteY72" fmla="*/ 1231737 h 1509906"/>
                  <a:gd name="connsiteX73" fmla="*/ 356799 w 1034979"/>
                  <a:gd name="connsiteY73" fmla="*/ 1235547 h 1509906"/>
                  <a:gd name="connsiteX74" fmla="*/ 360609 w 1034979"/>
                  <a:gd name="connsiteY74" fmla="*/ 1241262 h 1509906"/>
                  <a:gd name="connsiteX75" fmla="*/ 366324 w 1034979"/>
                  <a:gd name="connsiteY75" fmla="*/ 1252692 h 1509906"/>
                  <a:gd name="connsiteX76" fmla="*/ 362514 w 1034979"/>
                  <a:gd name="connsiteY76" fmla="*/ 1279362 h 1509906"/>
                  <a:gd name="connsiteX77" fmla="*/ 358704 w 1034979"/>
                  <a:gd name="connsiteY77" fmla="*/ 1285077 h 1509906"/>
                  <a:gd name="connsiteX78" fmla="*/ 356799 w 1034979"/>
                  <a:gd name="connsiteY78" fmla="*/ 1290792 h 1509906"/>
                  <a:gd name="connsiteX79" fmla="*/ 352989 w 1034979"/>
                  <a:gd name="connsiteY79" fmla="*/ 1296507 h 1509906"/>
                  <a:gd name="connsiteX80" fmla="*/ 351084 w 1034979"/>
                  <a:gd name="connsiteY80" fmla="*/ 1302222 h 1509906"/>
                  <a:gd name="connsiteX81" fmla="*/ 347274 w 1034979"/>
                  <a:gd name="connsiteY81" fmla="*/ 1307937 h 1509906"/>
                  <a:gd name="connsiteX82" fmla="*/ 330129 w 1034979"/>
                  <a:gd name="connsiteY82" fmla="*/ 1374612 h 1509906"/>
                  <a:gd name="connsiteX83" fmla="*/ 328224 w 1034979"/>
                  <a:gd name="connsiteY83" fmla="*/ 1426047 h 1509906"/>
                  <a:gd name="connsiteX84" fmla="*/ 330129 w 1034979"/>
                  <a:gd name="connsiteY84" fmla="*/ 1450812 h 1509906"/>
                  <a:gd name="connsiteX85" fmla="*/ 332034 w 1034979"/>
                  <a:gd name="connsiteY85" fmla="*/ 1456527 h 1509906"/>
                  <a:gd name="connsiteX86" fmla="*/ 335844 w 1034979"/>
                  <a:gd name="connsiteY86" fmla="*/ 1460337 h 1509906"/>
                  <a:gd name="connsiteX87" fmla="*/ 364419 w 1034979"/>
                  <a:gd name="connsiteY87" fmla="*/ 1506057 h 1509906"/>
                  <a:gd name="connsiteX88" fmla="*/ 387279 w 1034979"/>
                  <a:gd name="connsiteY88" fmla="*/ 1507962 h 1509906"/>
                  <a:gd name="connsiteX89" fmla="*/ 392994 w 1034979"/>
                  <a:gd name="connsiteY89" fmla="*/ 1502247 h 1509906"/>
                  <a:gd name="connsiteX90" fmla="*/ 394899 w 1034979"/>
                  <a:gd name="connsiteY90" fmla="*/ 1490817 h 1509906"/>
                  <a:gd name="connsiteX91" fmla="*/ 396804 w 1034979"/>
                  <a:gd name="connsiteY91" fmla="*/ 1485102 h 1509906"/>
                  <a:gd name="connsiteX92" fmla="*/ 398709 w 1034979"/>
                  <a:gd name="connsiteY92" fmla="*/ 1467957 h 1509906"/>
                  <a:gd name="connsiteX93" fmla="*/ 400614 w 1034979"/>
                  <a:gd name="connsiteY93" fmla="*/ 1454622 h 1509906"/>
                  <a:gd name="connsiteX94" fmla="*/ 404424 w 1034979"/>
                  <a:gd name="connsiteY94" fmla="*/ 1397472 h 1509906"/>
                  <a:gd name="connsiteX95" fmla="*/ 410139 w 1034979"/>
                  <a:gd name="connsiteY95" fmla="*/ 1386042 h 1509906"/>
                  <a:gd name="connsiteX96" fmla="*/ 413949 w 1034979"/>
                  <a:gd name="connsiteY96" fmla="*/ 1372707 h 1509906"/>
                  <a:gd name="connsiteX97" fmla="*/ 415854 w 1034979"/>
                  <a:gd name="connsiteY97" fmla="*/ 1366992 h 1509906"/>
                  <a:gd name="connsiteX98" fmla="*/ 417759 w 1034979"/>
                  <a:gd name="connsiteY98" fmla="*/ 1353657 h 1509906"/>
                  <a:gd name="connsiteX99" fmla="*/ 421569 w 1034979"/>
                  <a:gd name="connsiteY99" fmla="*/ 1342227 h 1509906"/>
                  <a:gd name="connsiteX100" fmla="*/ 427284 w 1034979"/>
                  <a:gd name="connsiteY100" fmla="*/ 1328892 h 1509906"/>
                  <a:gd name="connsiteX101" fmla="*/ 436809 w 1034979"/>
                  <a:gd name="connsiteY101" fmla="*/ 1317462 h 1509906"/>
                  <a:gd name="connsiteX102" fmla="*/ 450144 w 1034979"/>
                  <a:gd name="connsiteY102" fmla="*/ 1302222 h 1509906"/>
                  <a:gd name="connsiteX103" fmla="*/ 457764 w 1034979"/>
                  <a:gd name="connsiteY103" fmla="*/ 1290792 h 1509906"/>
                  <a:gd name="connsiteX104" fmla="*/ 461574 w 1034979"/>
                  <a:gd name="connsiteY104" fmla="*/ 1279362 h 1509906"/>
                  <a:gd name="connsiteX105" fmla="*/ 465384 w 1034979"/>
                  <a:gd name="connsiteY105" fmla="*/ 1264122 h 1509906"/>
                  <a:gd name="connsiteX106" fmla="*/ 467289 w 1034979"/>
                  <a:gd name="connsiteY106" fmla="*/ 1258407 h 1509906"/>
                  <a:gd name="connsiteX107" fmla="*/ 535869 w 1034979"/>
                  <a:gd name="connsiteY107" fmla="*/ 1243167 h 1509906"/>
                  <a:gd name="connsiteX108" fmla="*/ 541584 w 1034979"/>
                  <a:gd name="connsiteY108" fmla="*/ 1241262 h 1509906"/>
                  <a:gd name="connsiteX109" fmla="*/ 547299 w 1034979"/>
                  <a:gd name="connsiteY109" fmla="*/ 1239357 h 1509906"/>
                  <a:gd name="connsiteX110" fmla="*/ 554919 w 1034979"/>
                  <a:gd name="connsiteY110" fmla="*/ 1237452 h 1509906"/>
                  <a:gd name="connsiteX111" fmla="*/ 573969 w 1034979"/>
                  <a:gd name="connsiteY111" fmla="*/ 1229832 h 1509906"/>
                  <a:gd name="connsiteX112" fmla="*/ 585399 w 1034979"/>
                  <a:gd name="connsiteY112" fmla="*/ 1226022 h 1509906"/>
                  <a:gd name="connsiteX113" fmla="*/ 720654 w 1034979"/>
                  <a:gd name="connsiteY113" fmla="*/ 1309842 h 1509906"/>
                  <a:gd name="connsiteX114" fmla="*/ 733989 w 1034979"/>
                  <a:gd name="connsiteY114" fmla="*/ 1319367 h 1509906"/>
                  <a:gd name="connsiteX115" fmla="*/ 743514 w 1034979"/>
                  <a:gd name="connsiteY115" fmla="*/ 1321272 h 1509906"/>
                  <a:gd name="connsiteX116" fmla="*/ 749229 w 1034979"/>
                  <a:gd name="connsiteY116" fmla="*/ 1323177 h 1509906"/>
                  <a:gd name="connsiteX117" fmla="*/ 762564 w 1034979"/>
                  <a:gd name="connsiteY117" fmla="*/ 1328892 h 1509906"/>
                  <a:gd name="connsiteX118" fmla="*/ 777804 w 1034979"/>
                  <a:gd name="connsiteY118" fmla="*/ 1326987 h 1509906"/>
                  <a:gd name="connsiteX119" fmla="*/ 789234 w 1034979"/>
                  <a:gd name="connsiteY119" fmla="*/ 1321272 h 1509906"/>
                  <a:gd name="connsiteX120" fmla="*/ 794949 w 1034979"/>
                  <a:gd name="connsiteY120" fmla="*/ 1319367 h 1509906"/>
                  <a:gd name="connsiteX121" fmla="*/ 802569 w 1034979"/>
                  <a:gd name="connsiteY121" fmla="*/ 1302222 h 1509906"/>
                  <a:gd name="connsiteX122" fmla="*/ 800664 w 1034979"/>
                  <a:gd name="connsiteY122" fmla="*/ 1277457 h 1509906"/>
                  <a:gd name="connsiteX123" fmla="*/ 798759 w 1034979"/>
                  <a:gd name="connsiteY123" fmla="*/ 1271742 h 1509906"/>
                  <a:gd name="connsiteX124" fmla="*/ 796854 w 1034979"/>
                  <a:gd name="connsiteY124" fmla="*/ 1264122 h 1509906"/>
                  <a:gd name="connsiteX125" fmla="*/ 783519 w 1034979"/>
                  <a:gd name="connsiteY125" fmla="*/ 1246977 h 1509906"/>
                  <a:gd name="connsiteX126" fmla="*/ 773994 w 1034979"/>
                  <a:gd name="connsiteY126" fmla="*/ 1241262 h 1509906"/>
                  <a:gd name="connsiteX127" fmla="*/ 648264 w 1034979"/>
                  <a:gd name="connsiteY127" fmla="*/ 1149822 h 1509906"/>
                  <a:gd name="connsiteX128" fmla="*/ 644454 w 1034979"/>
                  <a:gd name="connsiteY128" fmla="*/ 1132677 h 1509906"/>
                  <a:gd name="connsiteX129" fmla="*/ 646359 w 1034979"/>
                  <a:gd name="connsiteY129" fmla="*/ 1125057 h 1509906"/>
                  <a:gd name="connsiteX130" fmla="*/ 650169 w 1034979"/>
                  <a:gd name="connsiteY130" fmla="*/ 1107912 h 1509906"/>
                  <a:gd name="connsiteX131" fmla="*/ 653979 w 1034979"/>
                  <a:gd name="connsiteY131" fmla="*/ 1102197 h 1509906"/>
                  <a:gd name="connsiteX132" fmla="*/ 655884 w 1034979"/>
                  <a:gd name="connsiteY132" fmla="*/ 1096482 h 1509906"/>
                  <a:gd name="connsiteX133" fmla="*/ 661599 w 1034979"/>
                  <a:gd name="connsiteY133" fmla="*/ 1094577 h 1509906"/>
                  <a:gd name="connsiteX134" fmla="*/ 671124 w 1034979"/>
                  <a:gd name="connsiteY134" fmla="*/ 1083147 h 1509906"/>
                  <a:gd name="connsiteX135" fmla="*/ 724464 w 1034979"/>
                  <a:gd name="connsiteY135" fmla="*/ 1075527 h 1509906"/>
                  <a:gd name="connsiteX136" fmla="*/ 842574 w 1034979"/>
                  <a:gd name="connsiteY136" fmla="*/ 1077432 h 1509906"/>
                  <a:gd name="connsiteX137" fmla="*/ 871149 w 1034979"/>
                  <a:gd name="connsiteY137" fmla="*/ 1079337 h 1509906"/>
                  <a:gd name="connsiteX138" fmla="*/ 899724 w 1034979"/>
                  <a:gd name="connsiteY138" fmla="*/ 1085052 h 1509906"/>
                  <a:gd name="connsiteX139" fmla="*/ 922584 w 1034979"/>
                  <a:gd name="connsiteY139" fmla="*/ 1088862 h 1509906"/>
                  <a:gd name="connsiteX140" fmla="*/ 951159 w 1034979"/>
                  <a:gd name="connsiteY140" fmla="*/ 1094577 h 1509906"/>
                  <a:gd name="connsiteX141" fmla="*/ 956874 w 1034979"/>
                  <a:gd name="connsiteY141" fmla="*/ 1094577 h 1509906"/>
                  <a:gd name="connsiteX142" fmla="*/ 1002594 w 1034979"/>
                  <a:gd name="connsiteY142" fmla="*/ 1092672 h 1509906"/>
                  <a:gd name="connsiteX143" fmla="*/ 1031169 w 1034979"/>
                  <a:gd name="connsiteY143" fmla="*/ 1085052 h 1509906"/>
                  <a:gd name="connsiteX144" fmla="*/ 1034979 w 1034979"/>
                  <a:gd name="connsiteY144" fmla="*/ 1079337 h 1509906"/>
                  <a:gd name="connsiteX145" fmla="*/ 1033074 w 1034979"/>
                  <a:gd name="connsiteY145" fmla="*/ 1060287 h 1509906"/>
                  <a:gd name="connsiteX146" fmla="*/ 1027359 w 1034979"/>
                  <a:gd name="connsiteY146" fmla="*/ 1056477 h 1509906"/>
                  <a:gd name="connsiteX147" fmla="*/ 1012119 w 1034979"/>
                  <a:gd name="connsiteY147" fmla="*/ 1054572 h 1509906"/>
                  <a:gd name="connsiteX148" fmla="*/ 1006404 w 1034979"/>
                  <a:gd name="connsiteY148" fmla="*/ 1052667 h 1509906"/>
                  <a:gd name="connsiteX149" fmla="*/ 998784 w 1034979"/>
                  <a:gd name="connsiteY149" fmla="*/ 1050762 h 1509906"/>
                  <a:gd name="connsiteX150" fmla="*/ 987354 w 1034979"/>
                  <a:gd name="connsiteY150" fmla="*/ 1043142 h 1509906"/>
                  <a:gd name="connsiteX151" fmla="*/ 975924 w 1034979"/>
                  <a:gd name="connsiteY151" fmla="*/ 1039332 h 1509906"/>
                  <a:gd name="connsiteX152" fmla="*/ 970209 w 1034979"/>
                  <a:gd name="connsiteY152" fmla="*/ 1037427 h 1509906"/>
                  <a:gd name="connsiteX153" fmla="*/ 962589 w 1034979"/>
                  <a:gd name="connsiteY153" fmla="*/ 1035522 h 1509906"/>
                  <a:gd name="connsiteX154" fmla="*/ 956874 w 1034979"/>
                  <a:gd name="connsiteY154" fmla="*/ 1033617 h 1509906"/>
                  <a:gd name="connsiteX155" fmla="*/ 935919 w 1034979"/>
                  <a:gd name="connsiteY155" fmla="*/ 1027902 h 1509906"/>
                  <a:gd name="connsiteX156" fmla="*/ 930204 w 1034979"/>
                  <a:gd name="connsiteY156" fmla="*/ 1025997 h 1509906"/>
                  <a:gd name="connsiteX157" fmla="*/ 825429 w 1034979"/>
                  <a:gd name="connsiteY157" fmla="*/ 1027902 h 1509906"/>
                  <a:gd name="connsiteX158" fmla="*/ 819714 w 1034979"/>
                  <a:gd name="connsiteY158" fmla="*/ 1029807 h 1509906"/>
                  <a:gd name="connsiteX159" fmla="*/ 730179 w 1034979"/>
                  <a:gd name="connsiteY159" fmla="*/ 1031712 h 1509906"/>
                  <a:gd name="connsiteX160" fmla="*/ 716844 w 1034979"/>
                  <a:gd name="connsiteY160" fmla="*/ 1035522 h 1509906"/>
                  <a:gd name="connsiteX161" fmla="*/ 695889 w 1034979"/>
                  <a:gd name="connsiteY161" fmla="*/ 1037427 h 1509906"/>
                  <a:gd name="connsiteX162" fmla="*/ 669219 w 1034979"/>
                  <a:gd name="connsiteY162" fmla="*/ 1039332 h 1509906"/>
                  <a:gd name="connsiteX163" fmla="*/ 669219 w 1034979"/>
                  <a:gd name="connsiteY163" fmla="*/ 1039332 h 1509906"/>
                  <a:gd name="connsiteX164" fmla="*/ 646359 w 1034979"/>
                  <a:gd name="connsiteY164" fmla="*/ 1043142 h 1509906"/>
                  <a:gd name="connsiteX165" fmla="*/ 642549 w 1034979"/>
                  <a:gd name="connsiteY165" fmla="*/ 1031712 h 1509906"/>
                  <a:gd name="connsiteX166" fmla="*/ 640644 w 1034979"/>
                  <a:gd name="connsiteY166" fmla="*/ 1025997 h 1509906"/>
                  <a:gd name="connsiteX167" fmla="*/ 642549 w 1034979"/>
                  <a:gd name="connsiteY167" fmla="*/ 1008852 h 1509906"/>
                  <a:gd name="connsiteX168" fmla="*/ 644454 w 1034979"/>
                  <a:gd name="connsiteY168" fmla="*/ 1003137 h 1509906"/>
                  <a:gd name="connsiteX169" fmla="*/ 661599 w 1034979"/>
                  <a:gd name="connsiteY169" fmla="*/ 993612 h 1509906"/>
                  <a:gd name="connsiteX170" fmla="*/ 673029 w 1034979"/>
                  <a:gd name="connsiteY170" fmla="*/ 985992 h 1509906"/>
                  <a:gd name="connsiteX171" fmla="*/ 674934 w 1034979"/>
                  <a:gd name="connsiteY171" fmla="*/ 980277 h 1509906"/>
                  <a:gd name="connsiteX172" fmla="*/ 680649 w 1034979"/>
                  <a:gd name="connsiteY172" fmla="*/ 978372 h 1509906"/>
                  <a:gd name="connsiteX173" fmla="*/ 686364 w 1034979"/>
                  <a:gd name="connsiteY173" fmla="*/ 974562 h 1509906"/>
                  <a:gd name="connsiteX174" fmla="*/ 695889 w 1034979"/>
                  <a:gd name="connsiteY174" fmla="*/ 965037 h 1509906"/>
                  <a:gd name="connsiteX175" fmla="*/ 705414 w 1034979"/>
                  <a:gd name="connsiteY175" fmla="*/ 953607 h 1509906"/>
                  <a:gd name="connsiteX176" fmla="*/ 716844 w 1034979"/>
                  <a:gd name="connsiteY176" fmla="*/ 945987 h 1509906"/>
                  <a:gd name="connsiteX177" fmla="*/ 732084 w 1034979"/>
                  <a:gd name="connsiteY177" fmla="*/ 932652 h 1509906"/>
                  <a:gd name="connsiteX178" fmla="*/ 741609 w 1034979"/>
                  <a:gd name="connsiteY178" fmla="*/ 921222 h 1509906"/>
                  <a:gd name="connsiteX179" fmla="*/ 753039 w 1034979"/>
                  <a:gd name="connsiteY179" fmla="*/ 911697 h 1509906"/>
                  <a:gd name="connsiteX180" fmla="*/ 758754 w 1034979"/>
                  <a:gd name="connsiteY180" fmla="*/ 900267 h 1509906"/>
                  <a:gd name="connsiteX181" fmla="*/ 760659 w 1034979"/>
                  <a:gd name="connsiteY181" fmla="*/ 894552 h 1509906"/>
                  <a:gd name="connsiteX182" fmla="*/ 766374 w 1034979"/>
                  <a:gd name="connsiteY182" fmla="*/ 883122 h 1509906"/>
                  <a:gd name="connsiteX183" fmla="*/ 764469 w 1034979"/>
                  <a:gd name="connsiteY183" fmla="*/ 867882 h 1509906"/>
                  <a:gd name="connsiteX184" fmla="*/ 758754 w 1034979"/>
                  <a:gd name="connsiteY184" fmla="*/ 865977 h 1509906"/>
                  <a:gd name="connsiteX185" fmla="*/ 737799 w 1034979"/>
                  <a:gd name="connsiteY185" fmla="*/ 867882 h 1509906"/>
                  <a:gd name="connsiteX186" fmla="*/ 732084 w 1034979"/>
                  <a:gd name="connsiteY186" fmla="*/ 871692 h 1509906"/>
                  <a:gd name="connsiteX187" fmla="*/ 720654 w 1034979"/>
                  <a:gd name="connsiteY187" fmla="*/ 875502 h 1509906"/>
                  <a:gd name="connsiteX188" fmla="*/ 716844 w 1034979"/>
                  <a:gd name="connsiteY188" fmla="*/ 881217 h 1509906"/>
                  <a:gd name="connsiteX189" fmla="*/ 711129 w 1034979"/>
                  <a:gd name="connsiteY189" fmla="*/ 883122 h 1509906"/>
                  <a:gd name="connsiteX190" fmla="*/ 705414 w 1034979"/>
                  <a:gd name="connsiteY190" fmla="*/ 886932 h 1509906"/>
                  <a:gd name="connsiteX191" fmla="*/ 699699 w 1034979"/>
                  <a:gd name="connsiteY191" fmla="*/ 892647 h 1509906"/>
                  <a:gd name="connsiteX192" fmla="*/ 692079 w 1034979"/>
                  <a:gd name="connsiteY192" fmla="*/ 896457 h 1509906"/>
                  <a:gd name="connsiteX193" fmla="*/ 650169 w 1034979"/>
                  <a:gd name="connsiteY193" fmla="*/ 925032 h 1509906"/>
                  <a:gd name="connsiteX194" fmla="*/ 636834 w 1034979"/>
                  <a:gd name="connsiteY194" fmla="*/ 936462 h 1509906"/>
                  <a:gd name="connsiteX195" fmla="*/ 627309 w 1034979"/>
                  <a:gd name="connsiteY195" fmla="*/ 953607 h 1509906"/>
                  <a:gd name="connsiteX196" fmla="*/ 602544 w 1034979"/>
                  <a:gd name="connsiteY196" fmla="*/ 959322 h 1509906"/>
                  <a:gd name="connsiteX197" fmla="*/ 589209 w 1034979"/>
                  <a:gd name="connsiteY197" fmla="*/ 963132 h 1509906"/>
                  <a:gd name="connsiteX198" fmla="*/ 573969 w 1034979"/>
                  <a:gd name="connsiteY198" fmla="*/ 961227 h 1509906"/>
                  <a:gd name="connsiteX199" fmla="*/ 562539 w 1034979"/>
                  <a:gd name="connsiteY199" fmla="*/ 957417 h 1509906"/>
                  <a:gd name="connsiteX200" fmla="*/ 551109 w 1034979"/>
                  <a:gd name="connsiteY200" fmla="*/ 953607 h 1509906"/>
                  <a:gd name="connsiteX201" fmla="*/ 539679 w 1034979"/>
                  <a:gd name="connsiteY201" fmla="*/ 949797 h 1509906"/>
                  <a:gd name="connsiteX202" fmla="*/ 533964 w 1034979"/>
                  <a:gd name="connsiteY202" fmla="*/ 947892 h 1509906"/>
                  <a:gd name="connsiteX203" fmla="*/ 528249 w 1034979"/>
                  <a:gd name="connsiteY203" fmla="*/ 944082 h 1509906"/>
                  <a:gd name="connsiteX204" fmla="*/ 516819 w 1034979"/>
                  <a:gd name="connsiteY204" fmla="*/ 938367 h 1509906"/>
                  <a:gd name="connsiteX205" fmla="*/ 509199 w 1034979"/>
                  <a:gd name="connsiteY205" fmla="*/ 926937 h 1509906"/>
                  <a:gd name="connsiteX206" fmla="*/ 505389 w 1034979"/>
                  <a:gd name="connsiteY206" fmla="*/ 905982 h 1509906"/>
                  <a:gd name="connsiteX207" fmla="*/ 507294 w 1034979"/>
                  <a:gd name="connsiteY207" fmla="*/ 841212 h 1509906"/>
                  <a:gd name="connsiteX208" fmla="*/ 503484 w 1034979"/>
                  <a:gd name="connsiteY208" fmla="*/ 351627 h 1509906"/>
                  <a:gd name="connsiteX209" fmla="*/ 499674 w 1034979"/>
                  <a:gd name="connsiteY209" fmla="*/ 60162 h 1509906"/>
                  <a:gd name="connsiteX210" fmla="*/ 490149 w 1034979"/>
                  <a:gd name="connsiteY210" fmla="*/ 33492 h 1509906"/>
                  <a:gd name="connsiteX211" fmla="*/ 488244 w 1034979"/>
                  <a:gd name="connsiteY211" fmla="*/ 27777 h 1509906"/>
                  <a:gd name="connsiteX212" fmla="*/ 484434 w 1034979"/>
                  <a:gd name="connsiteY212" fmla="*/ 22062 h 1509906"/>
                  <a:gd name="connsiteX213" fmla="*/ 478719 w 1034979"/>
                  <a:gd name="connsiteY213" fmla="*/ 10632 h 1509906"/>
                  <a:gd name="connsiteX214" fmla="*/ 473004 w 1034979"/>
                  <a:gd name="connsiteY214" fmla="*/ 6822 h 1509906"/>
                  <a:gd name="connsiteX215" fmla="*/ 469194 w 1034979"/>
                  <a:gd name="connsiteY215" fmla="*/ 1107 h 1509906"/>
                  <a:gd name="connsiteX216" fmla="*/ 429189 w 1034979"/>
                  <a:gd name="connsiteY216" fmla="*/ 4917 h 1509906"/>
                  <a:gd name="connsiteX217" fmla="*/ 421569 w 1034979"/>
                  <a:gd name="connsiteY217" fmla="*/ 16347 h 1509906"/>
                  <a:gd name="connsiteX218" fmla="*/ 417759 w 1034979"/>
                  <a:gd name="connsiteY218" fmla="*/ 22062 h 1509906"/>
                  <a:gd name="connsiteX219" fmla="*/ 419664 w 1034979"/>
                  <a:gd name="connsiteY219" fmla="*/ 54447 h 1509906"/>
                  <a:gd name="connsiteX220" fmla="*/ 423474 w 1034979"/>
                  <a:gd name="connsiteY220" fmla="*/ 65877 h 1509906"/>
                  <a:gd name="connsiteX221" fmla="*/ 425379 w 1034979"/>
                  <a:gd name="connsiteY221" fmla="*/ 71592 h 1509906"/>
                  <a:gd name="connsiteX222" fmla="*/ 425379 w 1034979"/>
                  <a:gd name="connsiteY222" fmla="*/ 77307 h 1509906"/>
                  <a:gd name="connsiteX223" fmla="*/ 429189 w 1034979"/>
                  <a:gd name="connsiteY223" fmla="*/ 231612 h 1509906"/>
                  <a:gd name="connsiteX224" fmla="*/ 440619 w 1034979"/>
                  <a:gd name="connsiteY224" fmla="*/ 414492 h 1509906"/>
                  <a:gd name="connsiteX225" fmla="*/ 425379 w 1034979"/>
                  <a:gd name="connsiteY225" fmla="*/ 711672 h 1509906"/>
                  <a:gd name="connsiteX226" fmla="*/ 425173 w 1034979"/>
                  <a:gd name="connsiteY226" fmla="*/ 765165 h 1509906"/>
                  <a:gd name="connsiteX227" fmla="*/ 421363 w 1034979"/>
                  <a:gd name="connsiteY227" fmla="*/ 844096 h 1509906"/>
                  <a:gd name="connsiteX228" fmla="*/ 425379 w 1034979"/>
                  <a:gd name="connsiteY228" fmla="*/ 894552 h 1509906"/>
                  <a:gd name="connsiteX229" fmla="*/ 423474 w 1034979"/>
                  <a:gd name="connsiteY229" fmla="*/ 921222 h 1509906"/>
                  <a:gd name="connsiteX230" fmla="*/ 417759 w 1034979"/>
                  <a:gd name="connsiteY230" fmla="*/ 923127 h 1509906"/>
                  <a:gd name="connsiteX231" fmla="*/ 412044 w 1034979"/>
                  <a:gd name="connsiteY231" fmla="*/ 926937 h 1509906"/>
                  <a:gd name="connsiteX232" fmla="*/ 421569 w 1034979"/>
                  <a:gd name="connsiteY232"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27234 w 1034979"/>
                  <a:gd name="connsiteY56" fmla="*/ 1147917 h 1509906"/>
                  <a:gd name="connsiteX57" fmla="*/ 15804 w 1034979"/>
                  <a:gd name="connsiteY57" fmla="*/ 1153632 h 1509906"/>
                  <a:gd name="connsiteX58" fmla="*/ 6279 w 1034979"/>
                  <a:gd name="connsiteY58" fmla="*/ 1163157 h 1509906"/>
                  <a:gd name="connsiteX59" fmla="*/ 4374 w 1034979"/>
                  <a:gd name="connsiteY59" fmla="*/ 1168872 h 1509906"/>
                  <a:gd name="connsiteX60" fmla="*/ 564 w 1034979"/>
                  <a:gd name="connsiteY60" fmla="*/ 1174587 h 1509906"/>
                  <a:gd name="connsiteX61" fmla="*/ 6279 w 1034979"/>
                  <a:gd name="connsiteY61" fmla="*/ 1206972 h 1509906"/>
                  <a:gd name="connsiteX62" fmla="*/ 11994 w 1034979"/>
                  <a:gd name="connsiteY62" fmla="*/ 1210782 h 1509906"/>
                  <a:gd name="connsiteX63" fmla="*/ 17709 w 1034979"/>
                  <a:gd name="connsiteY63" fmla="*/ 1212687 h 1509906"/>
                  <a:gd name="connsiteX64" fmla="*/ 145344 w 1034979"/>
                  <a:gd name="connsiteY64" fmla="*/ 1210782 h 1509906"/>
                  <a:gd name="connsiteX65" fmla="*/ 152964 w 1034979"/>
                  <a:gd name="connsiteY65" fmla="*/ 1208877 h 1509906"/>
                  <a:gd name="connsiteX66" fmla="*/ 303459 w 1034979"/>
                  <a:gd name="connsiteY66" fmla="*/ 1203162 h 1509906"/>
                  <a:gd name="connsiteX67" fmla="*/ 318699 w 1034979"/>
                  <a:gd name="connsiteY67" fmla="*/ 1210782 h 1509906"/>
                  <a:gd name="connsiteX68" fmla="*/ 330129 w 1034979"/>
                  <a:gd name="connsiteY68" fmla="*/ 1216497 h 1509906"/>
                  <a:gd name="connsiteX69" fmla="*/ 333939 w 1034979"/>
                  <a:gd name="connsiteY69" fmla="*/ 1222212 h 1509906"/>
                  <a:gd name="connsiteX70" fmla="*/ 339654 w 1034979"/>
                  <a:gd name="connsiteY70" fmla="*/ 1224117 h 1509906"/>
                  <a:gd name="connsiteX71" fmla="*/ 351084 w 1034979"/>
                  <a:gd name="connsiteY71" fmla="*/ 1231737 h 1509906"/>
                  <a:gd name="connsiteX72" fmla="*/ 356799 w 1034979"/>
                  <a:gd name="connsiteY72" fmla="*/ 1235547 h 1509906"/>
                  <a:gd name="connsiteX73" fmla="*/ 360609 w 1034979"/>
                  <a:gd name="connsiteY73" fmla="*/ 1241262 h 1509906"/>
                  <a:gd name="connsiteX74" fmla="*/ 366324 w 1034979"/>
                  <a:gd name="connsiteY74" fmla="*/ 1252692 h 1509906"/>
                  <a:gd name="connsiteX75" fmla="*/ 362514 w 1034979"/>
                  <a:gd name="connsiteY75" fmla="*/ 1279362 h 1509906"/>
                  <a:gd name="connsiteX76" fmla="*/ 358704 w 1034979"/>
                  <a:gd name="connsiteY76" fmla="*/ 1285077 h 1509906"/>
                  <a:gd name="connsiteX77" fmla="*/ 356799 w 1034979"/>
                  <a:gd name="connsiteY77" fmla="*/ 1290792 h 1509906"/>
                  <a:gd name="connsiteX78" fmla="*/ 352989 w 1034979"/>
                  <a:gd name="connsiteY78" fmla="*/ 1296507 h 1509906"/>
                  <a:gd name="connsiteX79" fmla="*/ 351084 w 1034979"/>
                  <a:gd name="connsiteY79" fmla="*/ 1302222 h 1509906"/>
                  <a:gd name="connsiteX80" fmla="*/ 347274 w 1034979"/>
                  <a:gd name="connsiteY80" fmla="*/ 1307937 h 1509906"/>
                  <a:gd name="connsiteX81" fmla="*/ 330129 w 1034979"/>
                  <a:gd name="connsiteY81" fmla="*/ 1374612 h 1509906"/>
                  <a:gd name="connsiteX82" fmla="*/ 328224 w 1034979"/>
                  <a:gd name="connsiteY82" fmla="*/ 1426047 h 1509906"/>
                  <a:gd name="connsiteX83" fmla="*/ 330129 w 1034979"/>
                  <a:gd name="connsiteY83" fmla="*/ 1450812 h 1509906"/>
                  <a:gd name="connsiteX84" fmla="*/ 332034 w 1034979"/>
                  <a:gd name="connsiteY84" fmla="*/ 1456527 h 1509906"/>
                  <a:gd name="connsiteX85" fmla="*/ 335844 w 1034979"/>
                  <a:gd name="connsiteY85" fmla="*/ 1460337 h 1509906"/>
                  <a:gd name="connsiteX86" fmla="*/ 364419 w 1034979"/>
                  <a:gd name="connsiteY86" fmla="*/ 1506057 h 1509906"/>
                  <a:gd name="connsiteX87" fmla="*/ 387279 w 1034979"/>
                  <a:gd name="connsiteY87" fmla="*/ 1507962 h 1509906"/>
                  <a:gd name="connsiteX88" fmla="*/ 392994 w 1034979"/>
                  <a:gd name="connsiteY88" fmla="*/ 1502247 h 1509906"/>
                  <a:gd name="connsiteX89" fmla="*/ 394899 w 1034979"/>
                  <a:gd name="connsiteY89" fmla="*/ 1490817 h 1509906"/>
                  <a:gd name="connsiteX90" fmla="*/ 396804 w 1034979"/>
                  <a:gd name="connsiteY90" fmla="*/ 1485102 h 1509906"/>
                  <a:gd name="connsiteX91" fmla="*/ 398709 w 1034979"/>
                  <a:gd name="connsiteY91" fmla="*/ 1467957 h 1509906"/>
                  <a:gd name="connsiteX92" fmla="*/ 400614 w 1034979"/>
                  <a:gd name="connsiteY92" fmla="*/ 1454622 h 1509906"/>
                  <a:gd name="connsiteX93" fmla="*/ 404424 w 1034979"/>
                  <a:gd name="connsiteY93" fmla="*/ 1397472 h 1509906"/>
                  <a:gd name="connsiteX94" fmla="*/ 410139 w 1034979"/>
                  <a:gd name="connsiteY94" fmla="*/ 1386042 h 1509906"/>
                  <a:gd name="connsiteX95" fmla="*/ 413949 w 1034979"/>
                  <a:gd name="connsiteY95" fmla="*/ 1372707 h 1509906"/>
                  <a:gd name="connsiteX96" fmla="*/ 415854 w 1034979"/>
                  <a:gd name="connsiteY96" fmla="*/ 1366992 h 1509906"/>
                  <a:gd name="connsiteX97" fmla="*/ 417759 w 1034979"/>
                  <a:gd name="connsiteY97" fmla="*/ 1353657 h 1509906"/>
                  <a:gd name="connsiteX98" fmla="*/ 421569 w 1034979"/>
                  <a:gd name="connsiteY98" fmla="*/ 1342227 h 1509906"/>
                  <a:gd name="connsiteX99" fmla="*/ 427284 w 1034979"/>
                  <a:gd name="connsiteY99" fmla="*/ 1328892 h 1509906"/>
                  <a:gd name="connsiteX100" fmla="*/ 436809 w 1034979"/>
                  <a:gd name="connsiteY100" fmla="*/ 1317462 h 1509906"/>
                  <a:gd name="connsiteX101" fmla="*/ 450144 w 1034979"/>
                  <a:gd name="connsiteY101" fmla="*/ 1302222 h 1509906"/>
                  <a:gd name="connsiteX102" fmla="*/ 457764 w 1034979"/>
                  <a:gd name="connsiteY102" fmla="*/ 1290792 h 1509906"/>
                  <a:gd name="connsiteX103" fmla="*/ 461574 w 1034979"/>
                  <a:gd name="connsiteY103" fmla="*/ 1279362 h 1509906"/>
                  <a:gd name="connsiteX104" fmla="*/ 465384 w 1034979"/>
                  <a:gd name="connsiteY104" fmla="*/ 1264122 h 1509906"/>
                  <a:gd name="connsiteX105" fmla="*/ 467289 w 1034979"/>
                  <a:gd name="connsiteY105" fmla="*/ 1258407 h 1509906"/>
                  <a:gd name="connsiteX106" fmla="*/ 535869 w 1034979"/>
                  <a:gd name="connsiteY106" fmla="*/ 1243167 h 1509906"/>
                  <a:gd name="connsiteX107" fmla="*/ 541584 w 1034979"/>
                  <a:gd name="connsiteY107" fmla="*/ 1241262 h 1509906"/>
                  <a:gd name="connsiteX108" fmla="*/ 547299 w 1034979"/>
                  <a:gd name="connsiteY108" fmla="*/ 1239357 h 1509906"/>
                  <a:gd name="connsiteX109" fmla="*/ 554919 w 1034979"/>
                  <a:gd name="connsiteY109" fmla="*/ 1237452 h 1509906"/>
                  <a:gd name="connsiteX110" fmla="*/ 573969 w 1034979"/>
                  <a:gd name="connsiteY110" fmla="*/ 1229832 h 1509906"/>
                  <a:gd name="connsiteX111" fmla="*/ 585399 w 1034979"/>
                  <a:gd name="connsiteY111" fmla="*/ 1226022 h 1509906"/>
                  <a:gd name="connsiteX112" fmla="*/ 720654 w 1034979"/>
                  <a:gd name="connsiteY112" fmla="*/ 1309842 h 1509906"/>
                  <a:gd name="connsiteX113" fmla="*/ 733989 w 1034979"/>
                  <a:gd name="connsiteY113" fmla="*/ 1319367 h 1509906"/>
                  <a:gd name="connsiteX114" fmla="*/ 743514 w 1034979"/>
                  <a:gd name="connsiteY114" fmla="*/ 1321272 h 1509906"/>
                  <a:gd name="connsiteX115" fmla="*/ 749229 w 1034979"/>
                  <a:gd name="connsiteY115" fmla="*/ 1323177 h 1509906"/>
                  <a:gd name="connsiteX116" fmla="*/ 762564 w 1034979"/>
                  <a:gd name="connsiteY116" fmla="*/ 1328892 h 1509906"/>
                  <a:gd name="connsiteX117" fmla="*/ 777804 w 1034979"/>
                  <a:gd name="connsiteY117" fmla="*/ 1326987 h 1509906"/>
                  <a:gd name="connsiteX118" fmla="*/ 789234 w 1034979"/>
                  <a:gd name="connsiteY118" fmla="*/ 1321272 h 1509906"/>
                  <a:gd name="connsiteX119" fmla="*/ 794949 w 1034979"/>
                  <a:gd name="connsiteY119" fmla="*/ 1319367 h 1509906"/>
                  <a:gd name="connsiteX120" fmla="*/ 802569 w 1034979"/>
                  <a:gd name="connsiteY120" fmla="*/ 1302222 h 1509906"/>
                  <a:gd name="connsiteX121" fmla="*/ 800664 w 1034979"/>
                  <a:gd name="connsiteY121" fmla="*/ 1277457 h 1509906"/>
                  <a:gd name="connsiteX122" fmla="*/ 798759 w 1034979"/>
                  <a:gd name="connsiteY122" fmla="*/ 1271742 h 1509906"/>
                  <a:gd name="connsiteX123" fmla="*/ 796854 w 1034979"/>
                  <a:gd name="connsiteY123" fmla="*/ 1264122 h 1509906"/>
                  <a:gd name="connsiteX124" fmla="*/ 783519 w 1034979"/>
                  <a:gd name="connsiteY124" fmla="*/ 1246977 h 1509906"/>
                  <a:gd name="connsiteX125" fmla="*/ 773994 w 1034979"/>
                  <a:gd name="connsiteY125" fmla="*/ 1241262 h 1509906"/>
                  <a:gd name="connsiteX126" fmla="*/ 648264 w 1034979"/>
                  <a:gd name="connsiteY126" fmla="*/ 1149822 h 1509906"/>
                  <a:gd name="connsiteX127" fmla="*/ 644454 w 1034979"/>
                  <a:gd name="connsiteY127" fmla="*/ 1132677 h 1509906"/>
                  <a:gd name="connsiteX128" fmla="*/ 646359 w 1034979"/>
                  <a:gd name="connsiteY128" fmla="*/ 1125057 h 1509906"/>
                  <a:gd name="connsiteX129" fmla="*/ 650169 w 1034979"/>
                  <a:gd name="connsiteY129" fmla="*/ 1107912 h 1509906"/>
                  <a:gd name="connsiteX130" fmla="*/ 653979 w 1034979"/>
                  <a:gd name="connsiteY130" fmla="*/ 1102197 h 1509906"/>
                  <a:gd name="connsiteX131" fmla="*/ 655884 w 1034979"/>
                  <a:gd name="connsiteY131" fmla="*/ 1096482 h 1509906"/>
                  <a:gd name="connsiteX132" fmla="*/ 661599 w 1034979"/>
                  <a:gd name="connsiteY132" fmla="*/ 1094577 h 1509906"/>
                  <a:gd name="connsiteX133" fmla="*/ 671124 w 1034979"/>
                  <a:gd name="connsiteY133" fmla="*/ 1083147 h 1509906"/>
                  <a:gd name="connsiteX134" fmla="*/ 724464 w 1034979"/>
                  <a:gd name="connsiteY134" fmla="*/ 1075527 h 1509906"/>
                  <a:gd name="connsiteX135" fmla="*/ 842574 w 1034979"/>
                  <a:gd name="connsiteY135" fmla="*/ 1077432 h 1509906"/>
                  <a:gd name="connsiteX136" fmla="*/ 871149 w 1034979"/>
                  <a:gd name="connsiteY136" fmla="*/ 1079337 h 1509906"/>
                  <a:gd name="connsiteX137" fmla="*/ 899724 w 1034979"/>
                  <a:gd name="connsiteY137" fmla="*/ 1085052 h 1509906"/>
                  <a:gd name="connsiteX138" fmla="*/ 922584 w 1034979"/>
                  <a:gd name="connsiteY138" fmla="*/ 1088862 h 1509906"/>
                  <a:gd name="connsiteX139" fmla="*/ 951159 w 1034979"/>
                  <a:gd name="connsiteY139" fmla="*/ 1094577 h 1509906"/>
                  <a:gd name="connsiteX140" fmla="*/ 956874 w 1034979"/>
                  <a:gd name="connsiteY140" fmla="*/ 1094577 h 1509906"/>
                  <a:gd name="connsiteX141" fmla="*/ 1002594 w 1034979"/>
                  <a:gd name="connsiteY141" fmla="*/ 1092672 h 1509906"/>
                  <a:gd name="connsiteX142" fmla="*/ 1031169 w 1034979"/>
                  <a:gd name="connsiteY142" fmla="*/ 1085052 h 1509906"/>
                  <a:gd name="connsiteX143" fmla="*/ 1034979 w 1034979"/>
                  <a:gd name="connsiteY143" fmla="*/ 1079337 h 1509906"/>
                  <a:gd name="connsiteX144" fmla="*/ 1033074 w 1034979"/>
                  <a:gd name="connsiteY144" fmla="*/ 1060287 h 1509906"/>
                  <a:gd name="connsiteX145" fmla="*/ 1027359 w 1034979"/>
                  <a:gd name="connsiteY145" fmla="*/ 1056477 h 1509906"/>
                  <a:gd name="connsiteX146" fmla="*/ 1012119 w 1034979"/>
                  <a:gd name="connsiteY146" fmla="*/ 1054572 h 1509906"/>
                  <a:gd name="connsiteX147" fmla="*/ 1006404 w 1034979"/>
                  <a:gd name="connsiteY147" fmla="*/ 1052667 h 1509906"/>
                  <a:gd name="connsiteX148" fmla="*/ 998784 w 1034979"/>
                  <a:gd name="connsiteY148" fmla="*/ 1050762 h 1509906"/>
                  <a:gd name="connsiteX149" fmla="*/ 987354 w 1034979"/>
                  <a:gd name="connsiteY149" fmla="*/ 1043142 h 1509906"/>
                  <a:gd name="connsiteX150" fmla="*/ 975924 w 1034979"/>
                  <a:gd name="connsiteY150" fmla="*/ 1039332 h 1509906"/>
                  <a:gd name="connsiteX151" fmla="*/ 970209 w 1034979"/>
                  <a:gd name="connsiteY151" fmla="*/ 1037427 h 1509906"/>
                  <a:gd name="connsiteX152" fmla="*/ 962589 w 1034979"/>
                  <a:gd name="connsiteY152" fmla="*/ 1035522 h 1509906"/>
                  <a:gd name="connsiteX153" fmla="*/ 956874 w 1034979"/>
                  <a:gd name="connsiteY153" fmla="*/ 1033617 h 1509906"/>
                  <a:gd name="connsiteX154" fmla="*/ 935919 w 1034979"/>
                  <a:gd name="connsiteY154" fmla="*/ 1027902 h 1509906"/>
                  <a:gd name="connsiteX155" fmla="*/ 930204 w 1034979"/>
                  <a:gd name="connsiteY155" fmla="*/ 1025997 h 1509906"/>
                  <a:gd name="connsiteX156" fmla="*/ 825429 w 1034979"/>
                  <a:gd name="connsiteY156" fmla="*/ 1027902 h 1509906"/>
                  <a:gd name="connsiteX157" fmla="*/ 819714 w 1034979"/>
                  <a:gd name="connsiteY157" fmla="*/ 1029807 h 1509906"/>
                  <a:gd name="connsiteX158" fmla="*/ 730179 w 1034979"/>
                  <a:gd name="connsiteY158" fmla="*/ 1031712 h 1509906"/>
                  <a:gd name="connsiteX159" fmla="*/ 716844 w 1034979"/>
                  <a:gd name="connsiteY159" fmla="*/ 1035522 h 1509906"/>
                  <a:gd name="connsiteX160" fmla="*/ 695889 w 1034979"/>
                  <a:gd name="connsiteY160" fmla="*/ 1037427 h 1509906"/>
                  <a:gd name="connsiteX161" fmla="*/ 669219 w 1034979"/>
                  <a:gd name="connsiteY161" fmla="*/ 1039332 h 1509906"/>
                  <a:gd name="connsiteX162" fmla="*/ 669219 w 1034979"/>
                  <a:gd name="connsiteY162" fmla="*/ 1039332 h 1509906"/>
                  <a:gd name="connsiteX163" fmla="*/ 646359 w 1034979"/>
                  <a:gd name="connsiteY163" fmla="*/ 1043142 h 1509906"/>
                  <a:gd name="connsiteX164" fmla="*/ 642549 w 1034979"/>
                  <a:gd name="connsiteY164" fmla="*/ 1031712 h 1509906"/>
                  <a:gd name="connsiteX165" fmla="*/ 640644 w 1034979"/>
                  <a:gd name="connsiteY165" fmla="*/ 1025997 h 1509906"/>
                  <a:gd name="connsiteX166" fmla="*/ 642549 w 1034979"/>
                  <a:gd name="connsiteY166" fmla="*/ 1008852 h 1509906"/>
                  <a:gd name="connsiteX167" fmla="*/ 644454 w 1034979"/>
                  <a:gd name="connsiteY167" fmla="*/ 1003137 h 1509906"/>
                  <a:gd name="connsiteX168" fmla="*/ 661599 w 1034979"/>
                  <a:gd name="connsiteY168" fmla="*/ 993612 h 1509906"/>
                  <a:gd name="connsiteX169" fmla="*/ 673029 w 1034979"/>
                  <a:gd name="connsiteY169" fmla="*/ 985992 h 1509906"/>
                  <a:gd name="connsiteX170" fmla="*/ 674934 w 1034979"/>
                  <a:gd name="connsiteY170" fmla="*/ 980277 h 1509906"/>
                  <a:gd name="connsiteX171" fmla="*/ 680649 w 1034979"/>
                  <a:gd name="connsiteY171" fmla="*/ 978372 h 1509906"/>
                  <a:gd name="connsiteX172" fmla="*/ 686364 w 1034979"/>
                  <a:gd name="connsiteY172" fmla="*/ 974562 h 1509906"/>
                  <a:gd name="connsiteX173" fmla="*/ 695889 w 1034979"/>
                  <a:gd name="connsiteY173" fmla="*/ 965037 h 1509906"/>
                  <a:gd name="connsiteX174" fmla="*/ 705414 w 1034979"/>
                  <a:gd name="connsiteY174" fmla="*/ 953607 h 1509906"/>
                  <a:gd name="connsiteX175" fmla="*/ 716844 w 1034979"/>
                  <a:gd name="connsiteY175" fmla="*/ 945987 h 1509906"/>
                  <a:gd name="connsiteX176" fmla="*/ 732084 w 1034979"/>
                  <a:gd name="connsiteY176" fmla="*/ 932652 h 1509906"/>
                  <a:gd name="connsiteX177" fmla="*/ 741609 w 1034979"/>
                  <a:gd name="connsiteY177" fmla="*/ 921222 h 1509906"/>
                  <a:gd name="connsiteX178" fmla="*/ 753039 w 1034979"/>
                  <a:gd name="connsiteY178" fmla="*/ 911697 h 1509906"/>
                  <a:gd name="connsiteX179" fmla="*/ 758754 w 1034979"/>
                  <a:gd name="connsiteY179" fmla="*/ 900267 h 1509906"/>
                  <a:gd name="connsiteX180" fmla="*/ 760659 w 1034979"/>
                  <a:gd name="connsiteY180" fmla="*/ 894552 h 1509906"/>
                  <a:gd name="connsiteX181" fmla="*/ 766374 w 1034979"/>
                  <a:gd name="connsiteY181" fmla="*/ 883122 h 1509906"/>
                  <a:gd name="connsiteX182" fmla="*/ 764469 w 1034979"/>
                  <a:gd name="connsiteY182" fmla="*/ 867882 h 1509906"/>
                  <a:gd name="connsiteX183" fmla="*/ 758754 w 1034979"/>
                  <a:gd name="connsiteY183" fmla="*/ 865977 h 1509906"/>
                  <a:gd name="connsiteX184" fmla="*/ 737799 w 1034979"/>
                  <a:gd name="connsiteY184" fmla="*/ 867882 h 1509906"/>
                  <a:gd name="connsiteX185" fmla="*/ 732084 w 1034979"/>
                  <a:gd name="connsiteY185" fmla="*/ 871692 h 1509906"/>
                  <a:gd name="connsiteX186" fmla="*/ 720654 w 1034979"/>
                  <a:gd name="connsiteY186" fmla="*/ 875502 h 1509906"/>
                  <a:gd name="connsiteX187" fmla="*/ 716844 w 1034979"/>
                  <a:gd name="connsiteY187" fmla="*/ 881217 h 1509906"/>
                  <a:gd name="connsiteX188" fmla="*/ 711129 w 1034979"/>
                  <a:gd name="connsiteY188" fmla="*/ 883122 h 1509906"/>
                  <a:gd name="connsiteX189" fmla="*/ 705414 w 1034979"/>
                  <a:gd name="connsiteY189" fmla="*/ 886932 h 1509906"/>
                  <a:gd name="connsiteX190" fmla="*/ 699699 w 1034979"/>
                  <a:gd name="connsiteY190" fmla="*/ 892647 h 1509906"/>
                  <a:gd name="connsiteX191" fmla="*/ 692079 w 1034979"/>
                  <a:gd name="connsiteY191" fmla="*/ 896457 h 1509906"/>
                  <a:gd name="connsiteX192" fmla="*/ 650169 w 1034979"/>
                  <a:gd name="connsiteY192" fmla="*/ 925032 h 1509906"/>
                  <a:gd name="connsiteX193" fmla="*/ 636834 w 1034979"/>
                  <a:gd name="connsiteY193" fmla="*/ 936462 h 1509906"/>
                  <a:gd name="connsiteX194" fmla="*/ 627309 w 1034979"/>
                  <a:gd name="connsiteY194" fmla="*/ 953607 h 1509906"/>
                  <a:gd name="connsiteX195" fmla="*/ 602544 w 1034979"/>
                  <a:gd name="connsiteY195" fmla="*/ 959322 h 1509906"/>
                  <a:gd name="connsiteX196" fmla="*/ 589209 w 1034979"/>
                  <a:gd name="connsiteY196" fmla="*/ 963132 h 1509906"/>
                  <a:gd name="connsiteX197" fmla="*/ 573969 w 1034979"/>
                  <a:gd name="connsiteY197" fmla="*/ 961227 h 1509906"/>
                  <a:gd name="connsiteX198" fmla="*/ 562539 w 1034979"/>
                  <a:gd name="connsiteY198" fmla="*/ 957417 h 1509906"/>
                  <a:gd name="connsiteX199" fmla="*/ 551109 w 1034979"/>
                  <a:gd name="connsiteY199" fmla="*/ 953607 h 1509906"/>
                  <a:gd name="connsiteX200" fmla="*/ 539679 w 1034979"/>
                  <a:gd name="connsiteY200" fmla="*/ 949797 h 1509906"/>
                  <a:gd name="connsiteX201" fmla="*/ 533964 w 1034979"/>
                  <a:gd name="connsiteY201" fmla="*/ 947892 h 1509906"/>
                  <a:gd name="connsiteX202" fmla="*/ 528249 w 1034979"/>
                  <a:gd name="connsiteY202" fmla="*/ 944082 h 1509906"/>
                  <a:gd name="connsiteX203" fmla="*/ 516819 w 1034979"/>
                  <a:gd name="connsiteY203" fmla="*/ 938367 h 1509906"/>
                  <a:gd name="connsiteX204" fmla="*/ 509199 w 1034979"/>
                  <a:gd name="connsiteY204" fmla="*/ 926937 h 1509906"/>
                  <a:gd name="connsiteX205" fmla="*/ 505389 w 1034979"/>
                  <a:gd name="connsiteY205" fmla="*/ 905982 h 1509906"/>
                  <a:gd name="connsiteX206" fmla="*/ 507294 w 1034979"/>
                  <a:gd name="connsiteY206" fmla="*/ 841212 h 1509906"/>
                  <a:gd name="connsiteX207" fmla="*/ 503484 w 1034979"/>
                  <a:gd name="connsiteY207" fmla="*/ 351627 h 1509906"/>
                  <a:gd name="connsiteX208" fmla="*/ 499674 w 1034979"/>
                  <a:gd name="connsiteY208" fmla="*/ 60162 h 1509906"/>
                  <a:gd name="connsiteX209" fmla="*/ 490149 w 1034979"/>
                  <a:gd name="connsiteY209" fmla="*/ 33492 h 1509906"/>
                  <a:gd name="connsiteX210" fmla="*/ 488244 w 1034979"/>
                  <a:gd name="connsiteY210" fmla="*/ 27777 h 1509906"/>
                  <a:gd name="connsiteX211" fmla="*/ 484434 w 1034979"/>
                  <a:gd name="connsiteY211" fmla="*/ 22062 h 1509906"/>
                  <a:gd name="connsiteX212" fmla="*/ 478719 w 1034979"/>
                  <a:gd name="connsiteY212" fmla="*/ 10632 h 1509906"/>
                  <a:gd name="connsiteX213" fmla="*/ 473004 w 1034979"/>
                  <a:gd name="connsiteY213" fmla="*/ 6822 h 1509906"/>
                  <a:gd name="connsiteX214" fmla="*/ 469194 w 1034979"/>
                  <a:gd name="connsiteY214" fmla="*/ 1107 h 1509906"/>
                  <a:gd name="connsiteX215" fmla="*/ 429189 w 1034979"/>
                  <a:gd name="connsiteY215" fmla="*/ 4917 h 1509906"/>
                  <a:gd name="connsiteX216" fmla="*/ 421569 w 1034979"/>
                  <a:gd name="connsiteY216" fmla="*/ 16347 h 1509906"/>
                  <a:gd name="connsiteX217" fmla="*/ 417759 w 1034979"/>
                  <a:gd name="connsiteY217" fmla="*/ 22062 h 1509906"/>
                  <a:gd name="connsiteX218" fmla="*/ 419664 w 1034979"/>
                  <a:gd name="connsiteY218" fmla="*/ 54447 h 1509906"/>
                  <a:gd name="connsiteX219" fmla="*/ 423474 w 1034979"/>
                  <a:gd name="connsiteY219" fmla="*/ 65877 h 1509906"/>
                  <a:gd name="connsiteX220" fmla="*/ 425379 w 1034979"/>
                  <a:gd name="connsiteY220" fmla="*/ 71592 h 1509906"/>
                  <a:gd name="connsiteX221" fmla="*/ 425379 w 1034979"/>
                  <a:gd name="connsiteY221" fmla="*/ 77307 h 1509906"/>
                  <a:gd name="connsiteX222" fmla="*/ 429189 w 1034979"/>
                  <a:gd name="connsiteY222" fmla="*/ 231612 h 1509906"/>
                  <a:gd name="connsiteX223" fmla="*/ 440619 w 1034979"/>
                  <a:gd name="connsiteY223" fmla="*/ 414492 h 1509906"/>
                  <a:gd name="connsiteX224" fmla="*/ 425379 w 1034979"/>
                  <a:gd name="connsiteY224" fmla="*/ 711672 h 1509906"/>
                  <a:gd name="connsiteX225" fmla="*/ 425173 w 1034979"/>
                  <a:gd name="connsiteY225" fmla="*/ 765165 h 1509906"/>
                  <a:gd name="connsiteX226" fmla="*/ 421363 w 1034979"/>
                  <a:gd name="connsiteY226" fmla="*/ 844096 h 1509906"/>
                  <a:gd name="connsiteX227" fmla="*/ 425379 w 1034979"/>
                  <a:gd name="connsiteY227" fmla="*/ 894552 h 1509906"/>
                  <a:gd name="connsiteX228" fmla="*/ 423474 w 1034979"/>
                  <a:gd name="connsiteY228" fmla="*/ 921222 h 1509906"/>
                  <a:gd name="connsiteX229" fmla="*/ 417759 w 1034979"/>
                  <a:gd name="connsiteY229" fmla="*/ 923127 h 1509906"/>
                  <a:gd name="connsiteX230" fmla="*/ 412044 w 1034979"/>
                  <a:gd name="connsiteY230" fmla="*/ 926937 h 1509906"/>
                  <a:gd name="connsiteX231" fmla="*/ 421569 w 1034979"/>
                  <a:gd name="connsiteY231"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27234 w 1034979"/>
                  <a:gd name="connsiteY56" fmla="*/ 1147917 h 1509906"/>
                  <a:gd name="connsiteX57" fmla="*/ 15804 w 1034979"/>
                  <a:gd name="connsiteY57" fmla="*/ 1153632 h 1509906"/>
                  <a:gd name="connsiteX58" fmla="*/ 6279 w 1034979"/>
                  <a:gd name="connsiteY58" fmla="*/ 1163157 h 1509906"/>
                  <a:gd name="connsiteX59" fmla="*/ 4374 w 1034979"/>
                  <a:gd name="connsiteY59" fmla="*/ 1168872 h 1509906"/>
                  <a:gd name="connsiteX60" fmla="*/ 564 w 1034979"/>
                  <a:gd name="connsiteY60" fmla="*/ 1174587 h 1509906"/>
                  <a:gd name="connsiteX61" fmla="*/ 6279 w 1034979"/>
                  <a:gd name="connsiteY61" fmla="*/ 1206972 h 1509906"/>
                  <a:gd name="connsiteX62" fmla="*/ 11994 w 1034979"/>
                  <a:gd name="connsiteY62" fmla="*/ 1210782 h 1509906"/>
                  <a:gd name="connsiteX63" fmla="*/ 17709 w 1034979"/>
                  <a:gd name="connsiteY63" fmla="*/ 1212687 h 1509906"/>
                  <a:gd name="connsiteX64" fmla="*/ 145344 w 1034979"/>
                  <a:gd name="connsiteY64" fmla="*/ 1210782 h 1509906"/>
                  <a:gd name="connsiteX65" fmla="*/ 152964 w 1034979"/>
                  <a:gd name="connsiteY65" fmla="*/ 1208877 h 1509906"/>
                  <a:gd name="connsiteX66" fmla="*/ 303459 w 1034979"/>
                  <a:gd name="connsiteY66" fmla="*/ 1203162 h 1509906"/>
                  <a:gd name="connsiteX67" fmla="*/ 318699 w 1034979"/>
                  <a:gd name="connsiteY67" fmla="*/ 1210782 h 1509906"/>
                  <a:gd name="connsiteX68" fmla="*/ 330129 w 1034979"/>
                  <a:gd name="connsiteY68" fmla="*/ 1216497 h 1509906"/>
                  <a:gd name="connsiteX69" fmla="*/ 333939 w 1034979"/>
                  <a:gd name="connsiteY69" fmla="*/ 1222212 h 1509906"/>
                  <a:gd name="connsiteX70" fmla="*/ 339654 w 1034979"/>
                  <a:gd name="connsiteY70" fmla="*/ 1224117 h 1509906"/>
                  <a:gd name="connsiteX71" fmla="*/ 351084 w 1034979"/>
                  <a:gd name="connsiteY71" fmla="*/ 1231737 h 1509906"/>
                  <a:gd name="connsiteX72" fmla="*/ 356799 w 1034979"/>
                  <a:gd name="connsiteY72" fmla="*/ 1235547 h 1509906"/>
                  <a:gd name="connsiteX73" fmla="*/ 360609 w 1034979"/>
                  <a:gd name="connsiteY73" fmla="*/ 1241262 h 1509906"/>
                  <a:gd name="connsiteX74" fmla="*/ 366324 w 1034979"/>
                  <a:gd name="connsiteY74" fmla="*/ 1252692 h 1509906"/>
                  <a:gd name="connsiteX75" fmla="*/ 362514 w 1034979"/>
                  <a:gd name="connsiteY75" fmla="*/ 1279362 h 1509906"/>
                  <a:gd name="connsiteX76" fmla="*/ 358704 w 1034979"/>
                  <a:gd name="connsiteY76" fmla="*/ 1285077 h 1509906"/>
                  <a:gd name="connsiteX77" fmla="*/ 356799 w 1034979"/>
                  <a:gd name="connsiteY77" fmla="*/ 1290792 h 1509906"/>
                  <a:gd name="connsiteX78" fmla="*/ 352989 w 1034979"/>
                  <a:gd name="connsiteY78" fmla="*/ 1296507 h 1509906"/>
                  <a:gd name="connsiteX79" fmla="*/ 351084 w 1034979"/>
                  <a:gd name="connsiteY79" fmla="*/ 1302222 h 1509906"/>
                  <a:gd name="connsiteX80" fmla="*/ 347274 w 1034979"/>
                  <a:gd name="connsiteY80" fmla="*/ 1307937 h 1509906"/>
                  <a:gd name="connsiteX81" fmla="*/ 330129 w 1034979"/>
                  <a:gd name="connsiteY81" fmla="*/ 1374612 h 1509906"/>
                  <a:gd name="connsiteX82" fmla="*/ 328224 w 1034979"/>
                  <a:gd name="connsiteY82" fmla="*/ 1426047 h 1509906"/>
                  <a:gd name="connsiteX83" fmla="*/ 330129 w 1034979"/>
                  <a:gd name="connsiteY83" fmla="*/ 1450812 h 1509906"/>
                  <a:gd name="connsiteX84" fmla="*/ 332034 w 1034979"/>
                  <a:gd name="connsiteY84" fmla="*/ 1456527 h 1509906"/>
                  <a:gd name="connsiteX85" fmla="*/ 335844 w 1034979"/>
                  <a:gd name="connsiteY85" fmla="*/ 1460337 h 1509906"/>
                  <a:gd name="connsiteX86" fmla="*/ 364419 w 1034979"/>
                  <a:gd name="connsiteY86" fmla="*/ 1506057 h 1509906"/>
                  <a:gd name="connsiteX87" fmla="*/ 387279 w 1034979"/>
                  <a:gd name="connsiteY87" fmla="*/ 1507962 h 1509906"/>
                  <a:gd name="connsiteX88" fmla="*/ 392994 w 1034979"/>
                  <a:gd name="connsiteY88" fmla="*/ 1502247 h 1509906"/>
                  <a:gd name="connsiteX89" fmla="*/ 394899 w 1034979"/>
                  <a:gd name="connsiteY89" fmla="*/ 1490817 h 1509906"/>
                  <a:gd name="connsiteX90" fmla="*/ 396804 w 1034979"/>
                  <a:gd name="connsiteY90" fmla="*/ 1485102 h 1509906"/>
                  <a:gd name="connsiteX91" fmla="*/ 398709 w 1034979"/>
                  <a:gd name="connsiteY91" fmla="*/ 1467957 h 1509906"/>
                  <a:gd name="connsiteX92" fmla="*/ 400614 w 1034979"/>
                  <a:gd name="connsiteY92" fmla="*/ 1454622 h 1509906"/>
                  <a:gd name="connsiteX93" fmla="*/ 404424 w 1034979"/>
                  <a:gd name="connsiteY93" fmla="*/ 1397472 h 1509906"/>
                  <a:gd name="connsiteX94" fmla="*/ 410139 w 1034979"/>
                  <a:gd name="connsiteY94" fmla="*/ 1386042 h 1509906"/>
                  <a:gd name="connsiteX95" fmla="*/ 413949 w 1034979"/>
                  <a:gd name="connsiteY95" fmla="*/ 1372707 h 1509906"/>
                  <a:gd name="connsiteX96" fmla="*/ 415854 w 1034979"/>
                  <a:gd name="connsiteY96" fmla="*/ 1366992 h 1509906"/>
                  <a:gd name="connsiteX97" fmla="*/ 417759 w 1034979"/>
                  <a:gd name="connsiteY97" fmla="*/ 1353657 h 1509906"/>
                  <a:gd name="connsiteX98" fmla="*/ 421569 w 1034979"/>
                  <a:gd name="connsiteY98" fmla="*/ 1342227 h 1509906"/>
                  <a:gd name="connsiteX99" fmla="*/ 427284 w 1034979"/>
                  <a:gd name="connsiteY99" fmla="*/ 1328892 h 1509906"/>
                  <a:gd name="connsiteX100" fmla="*/ 436809 w 1034979"/>
                  <a:gd name="connsiteY100" fmla="*/ 1317462 h 1509906"/>
                  <a:gd name="connsiteX101" fmla="*/ 450144 w 1034979"/>
                  <a:gd name="connsiteY101" fmla="*/ 1302222 h 1509906"/>
                  <a:gd name="connsiteX102" fmla="*/ 461574 w 1034979"/>
                  <a:gd name="connsiteY102" fmla="*/ 1279362 h 1509906"/>
                  <a:gd name="connsiteX103" fmla="*/ 465384 w 1034979"/>
                  <a:gd name="connsiteY103" fmla="*/ 1264122 h 1509906"/>
                  <a:gd name="connsiteX104" fmla="*/ 467289 w 1034979"/>
                  <a:gd name="connsiteY104" fmla="*/ 1258407 h 1509906"/>
                  <a:gd name="connsiteX105" fmla="*/ 535869 w 1034979"/>
                  <a:gd name="connsiteY105" fmla="*/ 1243167 h 1509906"/>
                  <a:gd name="connsiteX106" fmla="*/ 541584 w 1034979"/>
                  <a:gd name="connsiteY106" fmla="*/ 1241262 h 1509906"/>
                  <a:gd name="connsiteX107" fmla="*/ 547299 w 1034979"/>
                  <a:gd name="connsiteY107" fmla="*/ 1239357 h 1509906"/>
                  <a:gd name="connsiteX108" fmla="*/ 554919 w 1034979"/>
                  <a:gd name="connsiteY108" fmla="*/ 1237452 h 1509906"/>
                  <a:gd name="connsiteX109" fmla="*/ 573969 w 1034979"/>
                  <a:gd name="connsiteY109" fmla="*/ 1229832 h 1509906"/>
                  <a:gd name="connsiteX110" fmla="*/ 585399 w 1034979"/>
                  <a:gd name="connsiteY110" fmla="*/ 1226022 h 1509906"/>
                  <a:gd name="connsiteX111" fmla="*/ 720654 w 1034979"/>
                  <a:gd name="connsiteY111" fmla="*/ 1309842 h 1509906"/>
                  <a:gd name="connsiteX112" fmla="*/ 733989 w 1034979"/>
                  <a:gd name="connsiteY112" fmla="*/ 1319367 h 1509906"/>
                  <a:gd name="connsiteX113" fmla="*/ 743514 w 1034979"/>
                  <a:gd name="connsiteY113" fmla="*/ 1321272 h 1509906"/>
                  <a:gd name="connsiteX114" fmla="*/ 749229 w 1034979"/>
                  <a:gd name="connsiteY114" fmla="*/ 1323177 h 1509906"/>
                  <a:gd name="connsiteX115" fmla="*/ 762564 w 1034979"/>
                  <a:gd name="connsiteY115" fmla="*/ 1328892 h 1509906"/>
                  <a:gd name="connsiteX116" fmla="*/ 777804 w 1034979"/>
                  <a:gd name="connsiteY116" fmla="*/ 1326987 h 1509906"/>
                  <a:gd name="connsiteX117" fmla="*/ 789234 w 1034979"/>
                  <a:gd name="connsiteY117" fmla="*/ 1321272 h 1509906"/>
                  <a:gd name="connsiteX118" fmla="*/ 794949 w 1034979"/>
                  <a:gd name="connsiteY118" fmla="*/ 1319367 h 1509906"/>
                  <a:gd name="connsiteX119" fmla="*/ 802569 w 1034979"/>
                  <a:gd name="connsiteY119" fmla="*/ 1302222 h 1509906"/>
                  <a:gd name="connsiteX120" fmla="*/ 800664 w 1034979"/>
                  <a:gd name="connsiteY120" fmla="*/ 1277457 h 1509906"/>
                  <a:gd name="connsiteX121" fmla="*/ 798759 w 1034979"/>
                  <a:gd name="connsiteY121" fmla="*/ 1271742 h 1509906"/>
                  <a:gd name="connsiteX122" fmla="*/ 796854 w 1034979"/>
                  <a:gd name="connsiteY122" fmla="*/ 1264122 h 1509906"/>
                  <a:gd name="connsiteX123" fmla="*/ 783519 w 1034979"/>
                  <a:gd name="connsiteY123" fmla="*/ 1246977 h 1509906"/>
                  <a:gd name="connsiteX124" fmla="*/ 773994 w 1034979"/>
                  <a:gd name="connsiteY124" fmla="*/ 1241262 h 1509906"/>
                  <a:gd name="connsiteX125" fmla="*/ 648264 w 1034979"/>
                  <a:gd name="connsiteY125" fmla="*/ 1149822 h 1509906"/>
                  <a:gd name="connsiteX126" fmla="*/ 644454 w 1034979"/>
                  <a:gd name="connsiteY126" fmla="*/ 1132677 h 1509906"/>
                  <a:gd name="connsiteX127" fmla="*/ 646359 w 1034979"/>
                  <a:gd name="connsiteY127" fmla="*/ 1125057 h 1509906"/>
                  <a:gd name="connsiteX128" fmla="*/ 650169 w 1034979"/>
                  <a:gd name="connsiteY128" fmla="*/ 1107912 h 1509906"/>
                  <a:gd name="connsiteX129" fmla="*/ 653979 w 1034979"/>
                  <a:gd name="connsiteY129" fmla="*/ 1102197 h 1509906"/>
                  <a:gd name="connsiteX130" fmla="*/ 655884 w 1034979"/>
                  <a:gd name="connsiteY130" fmla="*/ 1096482 h 1509906"/>
                  <a:gd name="connsiteX131" fmla="*/ 661599 w 1034979"/>
                  <a:gd name="connsiteY131" fmla="*/ 1094577 h 1509906"/>
                  <a:gd name="connsiteX132" fmla="*/ 671124 w 1034979"/>
                  <a:gd name="connsiteY132" fmla="*/ 1083147 h 1509906"/>
                  <a:gd name="connsiteX133" fmla="*/ 724464 w 1034979"/>
                  <a:gd name="connsiteY133" fmla="*/ 1075527 h 1509906"/>
                  <a:gd name="connsiteX134" fmla="*/ 842574 w 1034979"/>
                  <a:gd name="connsiteY134" fmla="*/ 1077432 h 1509906"/>
                  <a:gd name="connsiteX135" fmla="*/ 871149 w 1034979"/>
                  <a:gd name="connsiteY135" fmla="*/ 1079337 h 1509906"/>
                  <a:gd name="connsiteX136" fmla="*/ 899724 w 1034979"/>
                  <a:gd name="connsiteY136" fmla="*/ 1085052 h 1509906"/>
                  <a:gd name="connsiteX137" fmla="*/ 922584 w 1034979"/>
                  <a:gd name="connsiteY137" fmla="*/ 1088862 h 1509906"/>
                  <a:gd name="connsiteX138" fmla="*/ 951159 w 1034979"/>
                  <a:gd name="connsiteY138" fmla="*/ 1094577 h 1509906"/>
                  <a:gd name="connsiteX139" fmla="*/ 956874 w 1034979"/>
                  <a:gd name="connsiteY139" fmla="*/ 1094577 h 1509906"/>
                  <a:gd name="connsiteX140" fmla="*/ 1002594 w 1034979"/>
                  <a:gd name="connsiteY140" fmla="*/ 1092672 h 1509906"/>
                  <a:gd name="connsiteX141" fmla="*/ 1031169 w 1034979"/>
                  <a:gd name="connsiteY141" fmla="*/ 1085052 h 1509906"/>
                  <a:gd name="connsiteX142" fmla="*/ 1034979 w 1034979"/>
                  <a:gd name="connsiteY142" fmla="*/ 1079337 h 1509906"/>
                  <a:gd name="connsiteX143" fmla="*/ 1033074 w 1034979"/>
                  <a:gd name="connsiteY143" fmla="*/ 1060287 h 1509906"/>
                  <a:gd name="connsiteX144" fmla="*/ 1027359 w 1034979"/>
                  <a:gd name="connsiteY144" fmla="*/ 1056477 h 1509906"/>
                  <a:gd name="connsiteX145" fmla="*/ 1012119 w 1034979"/>
                  <a:gd name="connsiteY145" fmla="*/ 1054572 h 1509906"/>
                  <a:gd name="connsiteX146" fmla="*/ 1006404 w 1034979"/>
                  <a:gd name="connsiteY146" fmla="*/ 1052667 h 1509906"/>
                  <a:gd name="connsiteX147" fmla="*/ 998784 w 1034979"/>
                  <a:gd name="connsiteY147" fmla="*/ 1050762 h 1509906"/>
                  <a:gd name="connsiteX148" fmla="*/ 987354 w 1034979"/>
                  <a:gd name="connsiteY148" fmla="*/ 1043142 h 1509906"/>
                  <a:gd name="connsiteX149" fmla="*/ 975924 w 1034979"/>
                  <a:gd name="connsiteY149" fmla="*/ 1039332 h 1509906"/>
                  <a:gd name="connsiteX150" fmla="*/ 970209 w 1034979"/>
                  <a:gd name="connsiteY150" fmla="*/ 1037427 h 1509906"/>
                  <a:gd name="connsiteX151" fmla="*/ 962589 w 1034979"/>
                  <a:gd name="connsiteY151" fmla="*/ 1035522 h 1509906"/>
                  <a:gd name="connsiteX152" fmla="*/ 956874 w 1034979"/>
                  <a:gd name="connsiteY152" fmla="*/ 1033617 h 1509906"/>
                  <a:gd name="connsiteX153" fmla="*/ 935919 w 1034979"/>
                  <a:gd name="connsiteY153" fmla="*/ 1027902 h 1509906"/>
                  <a:gd name="connsiteX154" fmla="*/ 930204 w 1034979"/>
                  <a:gd name="connsiteY154" fmla="*/ 1025997 h 1509906"/>
                  <a:gd name="connsiteX155" fmla="*/ 825429 w 1034979"/>
                  <a:gd name="connsiteY155" fmla="*/ 1027902 h 1509906"/>
                  <a:gd name="connsiteX156" fmla="*/ 819714 w 1034979"/>
                  <a:gd name="connsiteY156" fmla="*/ 1029807 h 1509906"/>
                  <a:gd name="connsiteX157" fmla="*/ 730179 w 1034979"/>
                  <a:gd name="connsiteY157" fmla="*/ 1031712 h 1509906"/>
                  <a:gd name="connsiteX158" fmla="*/ 716844 w 1034979"/>
                  <a:gd name="connsiteY158" fmla="*/ 1035522 h 1509906"/>
                  <a:gd name="connsiteX159" fmla="*/ 695889 w 1034979"/>
                  <a:gd name="connsiteY159" fmla="*/ 1037427 h 1509906"/>
                  <a:gd name="connsiteX160" fmla="*/ 669219 w 1034979"/>
                  <a:gd name="connsiteY160" fmla="*/ 1039332 h 1509906"/>
                  <a:gd name="connsiteX161" fmla="*/ 669219 w 1034979"/>
                  <a:gd name="connsiteY161" fmla="*/ 1039332 h 1509906"/>
                  <a:gd name="connsiteX162" fmla="*/ 646359 w 1034979"/>
                  <a:gd name="connsiteY162" fmla="*/ 1043142 h 1509906"/>
                  <a:gd name="connsiteX163" fmla="*/ 642549 w 1034979"/>
                  <a:gd name="connsiteY163" fmla="*/ 1031712 h 1509906"/>
                  <a:gd name="connsiteX164" fmla="*/ 640644 w 1034979"/>
                  <a:gd name="connsiteY164" fmla="*/ 1025997 h 1509906"/>
                  <a:gd name="connsiteX165" fmla="*/ 642549 w 1034979"/>
                  <a:gd name="connsiteY165" fmla="*/ 1008852 h 1509906"/>
                  <a:gd name="connsiteX166" fmla="*/ 644454 w 1034979"/>
                  <a:gd name="connsiteY166" fmla="*/ 1003137 h 1509906"/>
                  <a:gd name="connsiteX167" fmla="*/ 661599 w 1034979"/>
                  <a:gd name="connsiteY167" fmla="*/ 993612 h 1509906"/>
                  <a:gd name="connsiteX168" fmla="*/ 673029 w 1034979"/>
                  <a:gd name="connsiteY168" fmla="*/ 985992 h 1509906"/>
                  <a:gd name="connsiteX169" fmla="*/ 674934 w 1034979"/>
                  <a:gd name="connsiteY169" fmla="*/ 980277 h 1509906"/>
                  <a:gd name="connsiteX170" fmla="*/ 680649 w 1034979"/>
                  <a:gd name="connsiteY170" fmla="*/ 978372 h 1509906"/>
                  <a:gd name="connsiteX171" fmla="*/ 686364 w 1034979"/>
                  <a:gd name="connsiteY171" fmla="*/ 974562 h 1509906"/>
                  <a:gd name="connsiteX172" fmla="*/ 695889 w 1034979"/>
                  <a:gd name="connsiteY172" fmla="*/ 965037 h 1509906"/>
                  <a:gd name="connsiteX173" fmla="*/ 705414 w 1034979"/>
                  <a:gd name="connsiteY173" fmla="*/ 953607 h 1509906"/>
                  <a:gd name="connsiteX174" fmla="*/ 716844 w 1034979"/>
                  <a:gd name="connsiteY174" fmla="*/ 945987 h 1509906"/>
                  <a:gd name="connsiteX175" fmla="*/ 732084 w 1034979"/>
                  <a:gd name="connsiteY175" fmla="*/ 932652 h 1509906"/>
                  <a:gd name="connsiteX176" fmla="*/ 741609 w 1034979"/>
                  <a:gd name="connsiteY176" fmla="*/ 921222 h 1509906"/>
                  <a:gd name="connsiteX177" fmla="*/ 753039 w 1034979"/>
                  <a:gd name="connsiteY177" fmla="*/ 911697 h 1509906"/>
                  <a:gd name="connsiteX178" fmla="*/ 758754 w 1034979"/>
                  <a:gd name="connsiteY178" fmla="*/ 900267 h 1509906"/>
                  <a:gd name="connsiteX179" fmla="*/ 760659 w 1034979"/>
                  <a:gd name="connsiteY179" fmla="*/ 894552 h 1509906"/>
                  <a:gd name="connsiteX180" fmla="*/ 766374 w 1034979"/>
                  <a:gd name="connsiteY180" fmla="*/ 883122 h 1509906"/>
                  <a:gd name="connsiteX181" fmla="*/ 764469 w 1034979"/>
                  <a:gd name="connsiteY181" fmla="*/ 867882 h 1509906"/>
                  <a:gd name="connsiteX182" fmla="*/ 758754 w 1034979"/>
                  <a:gd name="connsiteY182" fmla="*/ 865977 h 1509906"/>
                  <a:gd name="connsiteX183" fmla="*/ 737799 w 1034979"/>
                  <a:gd name="connsiteY183" fmla="*/ 867882 h 1509906"/>
                  <a:gd name="connsiteX184" fmla="*/ 732084 w 1034979"/>
                  <a:gd name="connsiteY184" fmla="*/ 871692 h 1509906"/>
                  <a:gd name="connsiteX185" fmla="*/ 720654 w 1034979"/>
                  <a:gd name="connsiteY185" fmla="*/ 875502 h 1509906"/>
                  <a:gd name="connsiteX186" fmla="*/ 716844 w 1034979"/>
                  <a:gd name="connsiteY186" fmla="*/ 881217 h 1509906"/>
                  <a:gd name="connsiteX187" fmla="*/ 711129 w 1034979"/>
                  <a:gd name="connsiteY187" fmla="*/ 883122 h 1509906"/>
                  <a:gd name="connsiteX188" fmla="*/ 705414 w 1034979"/>
                  <a:gd name="connsiteY188" fmla="*/ 886932 h 1509906"/>
                  <a:gd name="connsiteX189" fmla="*/ 699699 w 1034979"/>
                  <a:gd name="connsiteY189" fmla="*/ 892647 h 1509906"/>
                  <a:gd name="connsiteX190" fmla="*/ 692079 w 1034979"/>
                  <a:gd name="connsiteY190" fmla="*/ 896457 h 1509906"/>
                  <a:gd name="connsiteX191" fmla="*/ 650169 w 1034979"/>
                  <a:gd name="connsiteY191" fmla="*/ 925032 h 1509906"/>
                  <a:gd name="connsiteX192" fmla="*/ 636834 w 1034979"/>
                  <a:gd name="connsiteY192" fmla="*/ 936462 h 1509906"/>
                  <a:gd name="connsiteX193" fmla="*/ 627309 w 1034979"/>
                  <a:gd name="connsiteY193" fmla="*/ 953607 h 1509906"/>
                  <a:gd name="connsiteX194" fmla="*/ 602544 w 1034979"/>
                  <a:gd name="connsiteY194" fmla="*/ 959322 h 1509906"/>
                  <a:gd name="connsiteX195" fmla="*/ 589209 w 1034979"/>
                  <a:gd name="connsiteY195" fmla="*/ 963132 h 1509906"/>
                  <a:gd name="connsiteX196" fmla="*/ 573969 w 1034979"/>
                  <a:gd name="connsiteY196" fmla="*/ 961227 h 1509906"/>
                  <a:gd name="connsiteX197" fmla="*/ 562539 w 1034979"/>
                  <a:gd name="connsiteY197" fmla="*/ 957417 h 1509906"/>
                  <a:gd name="connsiteX198" fmla="*/ 551109 w 1034979"/>
                  <a:gd name="connsiteY198" fmla="*/ 953607 h 1509906"/>
                  <a:gd name="connsiteX199" fmla="*/ 539679 w 1034979"/>
                  <a:gd name="connsiteY199" fmla="*/ 949797 h 1509906"/>
                  <a:gd name="connsiteX200" fmla="*/ 533964 w 1034979"/>
                  <a:gd name="connsiteY200" fmla="*/ 947892 h 1509906"/>
                  <a:gd name="connsiteX201" fmla="*/ 528249 w 1034979"/>
                  <a:gd name="connsiteY201" fmla="*/ 944082 h 1509906"/>
                  <a:gd name="connsiteX202" fmla="*/ 516819 w 1034979"/>
                  <a:gd name="connsiteY202" fmla="*/ 938367 h 1509906"/>
                  <a:gd name="connsiteX203" fmla="*/ 509199 w 1034979"/>
                  <a:gd name="connsiteY203" fmla="*/ 926937 h 1509906"/>
                  <a:gd name="connsiteX204" fmla="*/ 505389 w 1034979"/>
                  <a:gd name="connsiteY204" fmla="*/ 905982 h 1509906"/>
                  <a:gd name="connsiteX205" fmla="*/ 507294 w 1034979"/>
                  <a:gd name="connsiteY205" fmla="*/ 841212 h 1509906"/>
                  <a:gd name="connsiteX206" fmla="*/ 503484 w 1034979"/>
                  <a:gd name="connsiteY206" fmla="*/ 351627 h 1509906"/>
                  <a:gd name="connsiteX207" fmla="*/ 499674 w 1034979"/>
                  <a:gd name="connsiteY207" fmla="*/ 60162 h 1509906"/>
                  <a:gd name="connsiteX208" fmla="*/ 490149 w 1034979"/>
                  <a:gd name="connsiteY208" fmla="*/ 33492 h 1509906"/>
                  <a:gd name="connsiteX209" fmla="*/ 488244 w 1034979"/>
                  <a:gd name="connsiteY209" fmla="*/ 27777 h 1509906"/>
                  <a:gd name="connsiteX210" fmla="*/ 484434 w 1034979"/>
                  <a:gd name="connsiteY210" fmla="*/ 22062 h 1509906"/>
                  <a:gd name="connsiteX211" fmla="*/ 478719 w 1034979"/>
                  <a:gd name="connsiteY211" fmla="*/ 10632 h 1509906"/>
                  <a:gd name="connsiteX212" fmla="*/ 473004 w 1034979"/>
                  <a:gd name="connsiteY212" fmla="*/ 6822 h 1509906"/>
                  <a:gd name="connsiteX213" fmla="*/ 469194 w 1034979"/>
                  <a:gd name="connsiteY213" fmla="*/ 1107 h 1509906"/>
                  <a:gd name="connsiteX214" fmla="*/ 429189 w 1034979"/>
                  <a:gd name="connsiteY214" fmla="*/ 4917 h 1509906"/>
                  <a:gd name="connsiteX215" fmla="*/ 421569 w 1034979"/>
                  <a:gd name="connsiteY215" fmla="*/ 16347 h 1509906"/>
                  <a:gd name="connsiteX216" fmla="*/ 417759 w 1034979"/>
                  <a:gd name="connsiteY216" fmla="*/ 22062 h 1509906"/>
                  <a:gd name="connsiteX217" fmla="*/ 419664 w 1034979"/>
                  <a:gd name="connsiteY217" fmla="*/ 54447 h 1509906"/>
                  <a:gd name="connsiteX218" fmla="*/ 423474 w 1034979"/>
                  <a:gd name="connsiteY218" fmla="*/ 65877 h 1509906"/>
                  <a:gd name="connsiteX219" fmla="*/ 425379 w 1034979"/>
                  <a:gd name="connsiteY219" fmla="*/ 71592 h 1509906"/>
                  <a:gd name="connsiteX220" fmla="*/ 425379 w 1034979"/>
                  <a:gd name="connsiteY220" fmla="*/ 77307 h 1509906"/>
                  <a:gd name="connsiteX221" fmla="*/ 429189 w 1034979"/>
                  <a:gd name="connsiteY221" fmla="*/ 231612 h 1509906"/>
                  <a:gd name="connsiteX222" fmla="*/ 440619 w 1034979"/>
                  <a:gd name="connsiteY222" fmla="*/ 414492 h 1509906"/>
                  <a:gd name="connsiteX223" fmla="*/ 425379 w 1034979"/>
                  <a:gd name="connsiteY223" fmla="*/ 711672 h 1509906"/>
                  <a:gd name="connsiteX224" fmla="*/ 425173 w 1034979"/>
                  <a:gd name="connsiteY224" fmla="*/ 765165 h 1509906"/>
                  <a:gd name="connsiteX225" fmla="*/ 421363 w 1034979"/>
                  <a:gd name="connsiteY225" fmla="*/ 844096 h 1509906"/>
                  <a:gd name="connsiteX226" fmla="*/ 425379 w 1034979"/>
                  <a:gd name="connsiteY226" fmla="*/ 894552 h 1509906"/>
                  <a:gd name="connsiteX227" fmla="*/ 423474 w 1034979"/>
                  <a:gd name="connsiteY227" fmla="*/ 921222 h 1509906"/>
                  <a:gd name="connsiteX228" fmla="*/ 417759 w 1034979"/>
                  <a:gd name="connsiteY228" fmla="*/ 923127 h 1509906"/>
                  <a:gd name="connsiteX229" fmla="*/ 412044 w 1034979"/>
                  <a:gd name="connsiteY229" fmla="*/ 926937 h 1509906"/>
                  <a:gd name="connsiteX230" fmla="*/ 421569 w 1034979"/>
                  <a:gd name="connsiteY230"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27234 w 1034979"/>
                  <a:gd name="connsiteY56" fmla="*/ 1147917 h 1509906"/>
                  <a:gd name="connsiteX57" fmla="*/ 15804 w 1034979"/>
                  <a:gd name="connsiteY57" fmla="*/ 1153632 h 1509906"/>
                  <a:gd name="connsiteX58" fmla="*/ 6279 w 1034979"/>
                  <a:gd name="connsiteY58" fmla="*/ 1163157 h 1509906"/>
                  <a:gd name="connsiteX59" fmla="*/ 4374 w 1034979"/>
                  <a:gd name="connsiteY59" fmla="*/ 1168872 h 1509906"/>
                  <a:gd name="connsiteX60" fmla="*/ 564 w 1034979"/>
                  <a:gd name="connsiteY60" fmla="*/ 1174587 h 1509906"/>
                  <a:gd name="connsiteX61" fmla="*/ 6279 w 1034979"/>
                  <a:gd name="connsiteY61" fmla="*/ 1206972 h 1509906"/>
                  <a:gd name="connsiteX62" fmla="*/ 11994 w 1034979"/>
                  <a:gd name="connsiteY62" fmla="*/ 1210782 h 1509906"/>
                  <a:gd name="connsiteX63" fmla="*/ 17709 w 1034979"/>
                  <a:gd name="connsiteY63" fmla="*/ 1212687 h 1509906"/>
                  <a:gd name="connsiteX64" fmla="*/ 145344 w 1034979"/>
                  <a:gd name="connsiteY64" fmla="*/ 1210782 h 1509906"/>
                  <a:gd name="connsiteX65" fmla="*/ 152964 w 1034979"/>
                  <a:gd name="connsiteY65" fmla="*/ 1208877 h 1509906"/>
                  <a:gd name="connsiteX66" fmla="*/ 303459 w 1034979"/>
                  <a:gd name="connsiteY66" fmla="*/ 1203162 h 1509906"/>
                  <a:gd name="connsiteX67" fmla="*/ 318699 w 1034979"/>
                  <a:gd name="connsiteY67" fmla="*/ 1210782 h 1509906"/>
                  <a:gd name="connsiteX68" fmla="*/ 330129 w 1034979"/>
                  <a:gd name="connsiteY68" fmla="*/ 1216497 h 1509906"/>
                  <a:gd name="connsiteX69" fmla="*/ 333939 w 1034979"/>
                  <a:gd name="connsiteY69" fmla="*/ 1222212 h 1509906"/>
                  <a:gd name="connsiteX70" fmla="*/ 339654 w 1034979"/>
                  <a:gd name="connsiteY70" fmla="*/ 1224117 h 1509906"/>
                  <a:gd name="connsiteX71" fmla="*/ 351084 w 1034979"/>
                  <a:gd name="connsiteY71" fmla="*/ 1231737 h 1509906"/>
                  <a:gd name="connsiteX72" fmla="*/ 356799 w 1034979"/>
                  <a:gd name="connsiteY72" fmla="*/ 1235547 h 1509906"/>
                  <a:gd name="connsiteX73" fmla="*/ 360609 w 1034979"/>
                  <a:gd name="connsiteY73" fmla="*/ 1241262 h 1509906"/>
                  <a:gd name="connsiteX74" fmla="*/ 366324 w 1034979"/>
                  <a:gd name="connsiteY74" fmla="*/ 1252692 h 1509906"/>
                  <a:gd name="connsiteX75" fmla="*/ 362514 w 1034979"/>
                  <a:gd name="connsiteY75" fmla="*/ 1279362 h 1509906"/>
                  <a:gd name="connsiteX76" fmla="*/ 358704 w 1034979"/>
                  <a:gd name="connsiteY76" fmla="*/ 1285077 h 1509906"/>
                  <a:gd name="connsiteX77" fmla="*/ 356799 w 1034979"/>
                  <a:gd name="connsiteY77" fmla="*/ 1290792 h 1509906"/>
                  <a:gd name="connsiteX78" fmla="*/ 352989 w 1034979"/>
                  <a:gd name="connsiteY78" fmla="*/ 1296507 h 1509906"/>
                  <a:gd name="connsiteX79" fmla="*/ 351084 w 1034979"/>
                  <a:gd name="connsiteY79" fmla="*/ 1302222 h 1509906"/>
                  <a:gd name="connsiteX80" fmla="*/ 347274 w 1034979"/>
                  <a:gd name="connsiteY80" fmla="*/ 1307937 h 1509906"/>
                  <a:gd name="connsiteX81" fmla="*/ 330129 w 1034979"/>
                  <a:gd name="connsiteY81" fmla="*/ 1374612 h 1509906"/>
                  <a:gd name="connsiteX82" fmla="*/ 328224 w 1034979"/>
                  <a:gd name="connsiteY82" fmla="*/ 1426047 h 1509906"/>
                  <a:gd name="connsiteX83" fmla="*/ 330129 w 1034979"/>
                  <a:gd name="connsiteY83" fmla="*/ 1450812 h 1509906"/>
                  <a:gd name="connsiteX84" fmla="*/ 332034 w 1034979"/>
                  <a:gd name="connsiteY84" fmla="*/ 1456527 h 1509906"/>
                  <a:gd name="connsiteX85" fmla="*/ 335844 w 1034979"/>
                  <a:gd name="connsiteY85" fmla="*/ 1460337 h 1509906"/>
                  <a:gd name="connsiteX86" fmla="*/ 364419 w 1034979"/>
                  <a:gd name="connsiteY86" fmla="*/ 1506057 h 1509906"/>
                  <a:gd name="connsiteX87" fmla="*/ 387279 w 1034979"/>
                  <a:gd name="connsiteY87" fmla="*/ 1507962 h 1509906"/>
                  <a:gd name="connsiteX88" fmla="*/ 392994 w 1034979"/>
                  <a:gd name="connsiteY88" fmla="*/ 1502247 h 1509906"/>
                  <a:gd name="connsiteX89" fmla="*/ 394899 w 1034979"/>
                  <a:gd name="connsiteY89" fmla="*/ 1490817 h 1509906"/>
                  <a:gd name="connsiteX90" fmla="*/ 396804 w 1034979"/>
                  <a:gd name="connsiteY90" fmla="*/ 1485102 h 1509906"/>
                  <a:gd name="connsiteX91" fmla="*/ 398709 w 1034979"/>
                  <a:gd name="connsiteY91" fmla="*/ 1467957 h 1509906"/>
                  <a:gd name="connsiteX92" fmla="*/ 400614 w 1034979"/>
                  <a:gd name="connsiteY92" fmla="*/ 1454622 h 1509906"/>
                  <a:gd name="connsiteX93" fmla="*/ 404424 w 1034979"/>
                  <a:gd name="connsiteY93" fmla="*/ 1397472 h 1509906"/>
                  <a:gd name="connsiteX94" fmla="*/ 410139 w 1034979"/>
                  <a:gd name="connsiteY94" fmla="*/ 1386042 h 1509906"/>
                  <a:gd name="connsiteX95" fmla="*/ 413949 w 1034979"/>
                  <a:gd name="connsiteY95" fmla="*/ 1372707 h 1509906"/>
                  <a:gd name="connsiteX96" fmla="*/ 415854 w 1034979"/>
                  <a:gd name="connsiteY96" fmla="*/ 1366992 h 1509906"/>
                  <a:gd name="connsiteX97" fmla="*/ 417759 w 1034979"/>
                  <a:gd name="connsiteY97" fmla="*/ 1353657 h 1509906"/>
                  <a:gd name="connsiteX98" fmla="*/ 421569 w 1034979"/>
                  <a:gd name="connsiteY98" fmla="*/ 1342227 h 1509906"/>
                  <a:gd name="connsiteX99" fmla="*/ 427284 w 1034979"/>
                  <a:gd name="connsiteY99" fmla="*/ 1328892 h 1509906"/>
                  <a:gd name="connsiteX100" fmla="*/ 436809 w 1034979"/>
                  <a:gd name="connsiteY100" fmla="*/ 1317462 h 1509906"/>
                  <a:gd name="connsiteX101" fmla="*/ 461574 w 1034979"/>
                  <a:gd name="connsiteY101" fmla="*/ 1279362 h 1509906"/>
                  <a:gd name="connsiteX102" fmla="*/ 465384 w 1034979"/>
                  <a:gd name="connsiteY102" fmla="*/ 1264122 h 1509906"/>
                  <a:gd name="connsiteX103" fmla="*/ 467289 w 1034979"/>
                  <a:gd name="connsiteY103" fmla="*/ 1258407 h 1509906"/>
                  <a:gd name="connsiteX104" fmla="*/ 535869 w 1034979"/>
                  <a:gd name="connsiteY104" fmla="*/ 1243167 h 1509906"/>
                  <a:gd name="connsiteX105" fmla="*/ 541584 w 1034979"/>
                  <a:gd name="connsiteY105" fmla="*/ 1241262 h 1509906"/>
                  <a:gd name="connsiteX106" fmla="*/ 547299 w 1034979"/>
                  <a:gd name="connsiteY106" fmla="*/ 1239357 h 1509906"/>
                  <a:gd name="connsiteX107" fmla="*/ 554919 w 1034979"/>
                  <a:gd name="connsiteY107" fmla="*/ 1237452 h 1509906"/>
                  <a:gd name="connsiteX108" fmla="*/ 573969 w 1034979"/>
                  <a:gd name="connsiteY108" fmla="*/ 1229832 h 1509906"/>
                  <a:gd name="connsiteX109" fmla="*/ 585399 w 1034979"/>
                  <a:gd name="connsiteY109" fmla="*/ 1226022 h 1509906"/>
                  <a:gd name="connsiteX110" fmla="*/ 720654 w 1034979"/>
                  <a:gd name="connsiteY110" fmla="*/ 1309842 h 1509906"/>
                  <a:gd name="connsiteX111" fmla="*/ 733989 w 1034979"/>
                  <a:gd name="connsiteY111" fmla="*/ 1319367 h 1509906"/>
                  <a:gd name="connsiteX112" fmla="*/ 743514 w 1034979"/>
                  <a:gd name="connsiteY112" fmla="*/ 1321272 h 1509906"/>
                  <a:gd name="connsiteX113" fmla="*/ 749229 w 1034979"/>
                  <a:gd name="connsiteY113" fmla="*/ 1323177 h 1509906"/>
                  <a:gd name="connsiteX114" fmla="*/ 762564 w 1034979"/>
                  <a:gd name="connsiteY114" fmla="*/ 1328892 h 1509906"/>
                  <a:gd name="connsiteX115" fmla="*/ 777804 w 1034979"/>
                  <a:gd name="connsiteY115" fmla="*/ 1326987 h 1509906"/>
                  <a:gd name="connsiteX116" fmla="*/ 789234 w 1034979"/>
                  <a:gd name="connsiteY116" fmla="*/ 1321272 h 1509906"/>
                  <a:gd name="connsiteX117" fmla="*/ 794949 w 1034979"/>
                  <a:gd name="connsiteY117" fmla="*/ 1319367 h 1509906"/>
                  <a:gd name="connsiteX118" fmla="*/ 802569 w 1034979"/>
                  <a:gd name="connsiteY118" fmla="*/ 1302222 h 1509906"/>
                  <a:gd name="connsiteX119" fmla="*/ 800664 w 1034979"/>
                  <a:gd name="connsiteY119" fmla="*/ 1277457 h 1509906"/>
                  <a:gd name="connsiteX120" fmla="*/ 798759 w 1034979"/>
                  <a:gd name="connsiteY120" fmla="*/ 1271742 h 1509906"/>
                  <a:gd name="connsiteX121" fmla="*/ 796854 w 1034979"/>
                  <a:gd name="connsiteY121" fmla="*/ 1264122 h 1509906"/>
                  <a:gd name="connsiteX122" fmla="*/ 783519 w 1034979"/>
                  <a:gd name="connsiteY122" fmla="*/ 1246977 h 1509906"/>
                  <a:gd name="connsiteX123" fmla="*/ 773994 w 1034979"/>
                  <a:gd name="connsiteY123" fmla="*/ 1241262 h 1509906"/>
                  <a:gd name="connsiteX124" fmla="*/ 648264 w 1034979"/>
                  <a:gd name="connsiteY124" fmla="*/ 1149822 h 1509906"/>
                  <a:gd name="connsiteX125" fmla="*/ 644454 w 1034979"/>
                  <a:gd name="connsiteY125" fmla="*/ 1132677 h 1509906"/>
                  <a:gd name="connsiteX126" fmla="*/ 646359 w 1034979"/>
                  <a:gd name="connsiteY126" fmla="*/ 1125057 h 1509906"/>
                  <a:gd name="connsiteX127" fmla="*/ 650169 w 1034979"/>
                  <a:gd name="connsiteY127" fmla="*/ 1107912 h 1509906"/>
                  <a:gd name="connsiteX128" fmla="*/ 653979 w 1034979"/>
                  <a:gd name="connsiteY128" fmla="*/ 1102197 h 1509906"/>
                  <a:gd name="connsiteX129" fmla="*/ 655884 w 1034979"/>
                  <a:gd name="connsiteY129" fmla="*/ 1096482 h 1509906"/>
                  <a:gd name="connsiteX130" fmla="*/ 661599 w 1034979"/>
                  <a:gd name="connsiteY130" fmla="*/ 1094577 h 1509906"/>
                  <a:gd name="connsiteX131" fmla="*/ 671124 w 1034979"/>
                  <a:gd name="connsiteY131" fmla="*/ 1083147 h 1509906"/>
                  <a:gd name="connsiteX132" fmla="*/ 724464 w 1034979"/>
                  <a:gd name="connsiteY132" fmla="*/ 1075527 h 1509906"/>
                  <a:gd name="connsiteX133" fmla="*/ 842574 w 1034979"/>
                  <a:gd name="connsiteY133" fmla="*/ 1077432 h 1509906"/>
                  <a:gd name="connsiteX134" fmla="*/ 871149 w 1034979"/>
                  <a:gd name="connsiteY134" fmla="*/ 1079337 h 1509906"/>
                  <a:gd name="connsiteX135" fmla="*/ 899724 w 1034979"/>
                  <a:gd name="connsiteY135" fmla="*/ 1085052 h 1509906"/>
                  <a:gd name="connsiteX136" fmla="*/ 922584 w 1034979"/>
                  <a:gd name="connsiteY136" fmla="*/ 1088862 h 1509906"/>
                  <a:gd name="connsiteX137" fmla="*/ 951159 w 1034979"/>
                  <a:gd name="connsiteY137" fmla="*/ 1094577 h 1509906"/>
                  <a:gd name="connsiteX138" fmla="*/ 956874 w 1034979"/>
                  <a:gd name="connsiteY138" fmla="*/ 1094577 h 1509906"/>
                  <a:gd name="connsiteX139" fmla="*/ 1002594 w 1034979"/>
                  <a:gd name="connsiteY139" fmla="*/ 1092672 h 1509906"/>
                  <a:gd name="connsiteX140" fmla="*/ 1031169 w 1034979"/>
                  <a:gd name="connsiteY140" fmla="*/ 1085052 h 1509906"/>
                  <a:gd name="connsiteX141" fmla="*/ 1034979 w 1034979"/>
                  <a:gd name="connsiteY141" fmla="*/ 1079337 h 1509906"/>
                  <a:gd name="connsiteX142" fmla="*/ 1033074 w 1034979"/>
                  <a:gd name="connsiteY142" fmla="*/ 1060287 h 1509906"/>
                  <a:gd name="connsiteX143" fmla="*/ 1027359 w 1034979"/>
                  <a:gd name="connsiteY143" fmla="*/ 1056477 h 1509906"/>
                  <a:gd name="connsiteX144" fmla="*/ 1012119 w 1034979"/>
                  <a:gd name="connsiteY144" fmla="*/ 1054572 h 1509906"/>
                  <a:gd name="connsiteX145" fmla="*/ 1006404 w 1034979"/>
                  <a:gd name="connsiteY145" fmla="*/ 1052667 h 1509906"/>
                  <a:gd name="connsiteX146" fmla="*/ 998784 w 1034979"/>
                  <a:gd name="connsiteY146" fmla="*/ 1050762 h 1509906"/>
                  <a:gd name="connsiteX147" fmla="*/ 987354 w 1034979"/>
                  <a:gd name="connsiteY147" fmla="*/ 1043142 h 1509906"/>
                  <a:gd name="connsiteX148" fmla="*/ 975924 w 1034979"/>
                  <a:gd name="connsiteY148" fmla="*/ 1039332 h 1509906"/>
                  <a:gd name="connsiteX149" fmla="*/ 970209 w 1034979"/>
                  <a:gd name="connsiteY149" fmla="*/ 1037427 h 1509906"/>
                  <a:gd name="connsiteX150" fmla="*/ 962589 w 1034979"/>
                  <a:gd name="connsiteY150" fmla="*/ 1035522 h 1509906"/>
                  <a:gd name="connsiteX151" fmla="*/ 956874 w 1034979"/>
                  <a:gd name="connsiteY151" fmla="*/ 1033617 h 1509906"/>
                  <a:gd name="connsiteX152" fmla="*/ 935919 w 1034979"/>
                  <a:gd name="connsiteY152" fmla="*/ 1027902 h 1509906"/>
                  <a:gd name="connsiteX153" fmla="*/ 930204 w 1034979"/>
                  <a:gd name="connsiteY153" fmla="*/ 1025997 h 1509906"/>
                  <a:gd name="connsiteX154" fmla="*/ 825429 w 1034979"/>
                  <a:gd name="connsiteY154" fmla="*/ 1027902 h 1509906"/>
                  <a:gd name="connsiteX155" fmla="*/ 819714 w 1034979"/>
                  <a:gd name="connsiteY155" fmla="*/ 1029807 h 1509906"/>
                  <a:gd name="connsiteX156" fmla="*/ 730179 w 1034979"/>
                  <a:gd name="connsiteY156" fmla="*/ 1031712 h 1509906"/>
                  <a:gd name="connsiteX157" fmla="*/ 716844 w 1034979"/>
                  <a:gd name="connsiteY157" fmla="*/ 1035522 h 1509906"/>
                  <a:gd name="connsiteX158" fmla="*/ 695889 w 1034979"/>
                  <a:gd name="connsiteY158" fmla="*/ 1037427 h 1509906"/>
                  <a:gd name="connsiteX159" fmla="*/ 669219 w 1034979"/>
                  <a:gd name="connsiteY159" fmla="*/ 1039332 h 1509906"/>
                  <a:gd name="connsiteX160" fmla="*/ 669219 w 1034979"/>
                  <a:gd name="connsiteY160" fmla="*/ 1039332 h 1509906"/>
                  <a:gd name="connsiteX161" fmla="*/ 646359 w 1034979"/>
                  <a:gd name="connsiteY161" fmla="*/ 1043142 h 1509906"/>
                  <a:gd name="connsiteX162" fmla="*/ 642549 w 1034979"/>
                  <a:gd name="connsiteY162" fmla="*/ 1031712 h 1509906"/>
                  <a:gd name="connsiteX163" fmla="*/ 640644 w 1034979"/>
                  <a:gd name="connsiteY163" fmla="*/ 1025997 h 1509906"/>
                  <a:gd name="connsiteX164" fmla="*/ 642549 w 1034979"/>
                  <a:gd name="connsiteY164" fmla="*/ 1008852 h 1509906"/>
                  <a:gd name="connsiteX165" fmla="*/ 644454 w 1034979"/>
                  <a:gd name="connsiteY165" fmla="*/ 1003137 h 1509906"/>
                  <a:gd name="connsiteX166" fmla="*/ 661599 w 1034979"/>
                  <a:gd name="connsiteY166" fmla="*/ 993612 h 1509906"/>
                  <a:gd name="connsiteX167" fmla="*/ 673029 w 1034979"/>
                  <a:gd name="connsiteY167" fmla="*/ 985992 h 1509906"/>
                  <a:gd name="connsiteX168" fmla="*/ 674934 w 1034979"/>
                  <a:gd name="connsiteY168" fmla="*/ 980277 h 1509906"/>
                  <a:gd name="connsiteX169" fmla="*/ 680649 w 1034979"/>
                  <a:gd name="connsiteY169" fmla="*/ 978372 h 1509906"/>
                  <a:gd name="connsiteX170" fmla="*/ 686364 w 1034979"/>
                  <a:gd name="connsiteY170" fmla="*/ 974562 h 1509906"/>
                  <a:gd name="connsiteX171" fmla="*/ 695889 w 1034979"/>
                  <a:gd name="connsiteY171" fmla="*/ 965037 h 1509906"/>
                  <a:gd name="connsiteX172" fmla="*/ 705414 w 1034979"/>
                  <a:gd name="connsiteY172" fmla="*/ 953607 h 1509906"/>
                  <a:gd name="connsiteX173" fmla="*/ 716844 w 1034979"/>
                  <a:gd name="connsiteY173" fmla="*/ 945987 h 1509906"/>
                  <a:gd name="connsiteX174" fmla="*/ 732084 w 1034979"/>
                  <a:gd name="connsiteY174" fmla="*/ 932652 h 1509906"/>
                  <a:gd name="connsiteX175" fmla="*/ 741609 w 1034979"/>
                  <a:gd name="connsiteY175" fmla="*/ 921222 h 1509906"/>
                  <a:gd name="connsiteX176" fmla="*/ 753039 w 1034979"/>
                  <a:gd name="connsiteY176" fmla="*/ 911697 h 1509906"/>
                  <a:gd name="connsiteX177" fmla="*/ 758754 w 1034979"/>
                  <a:gd name="connsiteY177" fmla="*/ 900267 h 1509906"/>
                  <a:gd name="connsiteX178" fmla="*/ 760659 w 1034979"/>
                  <a:gd name="connsiteY178" fmla="*/ 894552 h 1509906"/>
                  <a:gd name="connsiteX179" fmla="*/ 766374 w 1034979"/>
                  <a:gd name="connsiteY179" fmla="*/ 883122 h 1509906"/>
                  <a:gd name="connsiteX180" fmla="*/ 764469 w 1034979"/>
                  <a:gd name="connsiteY180" fmla="*/ 867882 h 1509906"/>
                  <a:gd name="connsiteX181" fmla="*/ 758754 w 1034979"/>
                  <a:gd name="connsiteY181" fmla="*/ 865977 h 1509906"/>
                  <a:gd name="connsiteX182" fmla="*/ 737799 w 1034979"/>
                  <a:gd name="connsiteY182" fmla="*/ 867882 h 1509906"/>
                  <a:gd name="connsiteX183" fmla="*/ 732084 w 1034979"/>
                  <a:gd name="connsiteY183" fmla="*/ 871692 h 1509906"/>
                  <a:gd name="connsiteX184" fmla="*/ 720654 w 1034979"/>
                  <a:gd name="connsiteY184" fmla="*/ 875502 h 1509906"/>
                  <a:gd name="connsiteX185" fmla="*/ 716844 w 1034979"/>
                  <a:gd name="connsiteY185" fmla="*/ 881217 h 1509906"/>
                  <a:gd name="connsiteX186" fmla="*/ 711129 w 1034979"/>
                  <a:gd name="connsiteY186" fmla="*/ 883122 h 1509906"/>
                  <a:gd name="connsiteX187" fmla="*/ 705414 w 1034979"/>
                  <a:gd name="connsiteY187" fmla="*/ 886932 h 1509906"/>
                  <a:gd name="connsiteX188" fmla="*/ 699699 w 1034979"/>
                  <a:gd name="connsiteY188" fmla="*/ 892647 h 1509906"/>
                  <a:gd name="connsiteX189" fmla="*/ 692079 w 1034979"/>
                  <a:gd name="connsiteY189" fmla="*/ 896457 h 1509906"/>
                  <a:gd name="connsiteX190" fmla="*/ 650169 w 1034979"/>
                  <a:gd name="connsiteY190" fmla="*/ 925032 h 1509906"/>
                  <a:gd name="connsiteX191" fmla="*/ 636834 w 1034979"/>
                  <a:gd name="connsiteY191" fmla="*/ 936462 h 1509906"/>
                  <a:gd name="connsiteX192" fmla="*/ 627309 w 1034979"/>
                  <a:gd name="connsiteY192" fmla="*/ 953607 h 1509906"/>
                  <a:gd name="connsiteX193" fmla="*/ 602544 w 1034979"/>
                  <a:gd name="connsiteY193" fmla="*/ 959322 h 1509906"/>
                  <a:gd name="connsiteX194" fmla="*/ 589209 w 1034979"/>
                  <a:gd name="connsiteY194" fmla="*/ 963132 h 1509906"/>
                  <a:gd name="connsiteX195" fmla="*/ 573969 w 1034979"/>
                  <a:gd name="connsiteY195" fmla="*/ 961227 h 1509906"/>
                  <a:gd name="connsiteX196" fmla="*/ 562539 w 1034979"/>
                  <a:gd name="connsiteY196" fmla="*/ 957417 h 1509906"/>
                  <a:gd name="connsiteX197" fmla="*/ 551109 w 1034979"/>
                  <a:gd name="connsiteY197" fmla="*/ 953607 h 1509906"/>
                  <a:gd name="connsiteX198" fmla="*/ 539679 w 1034979"/>
                  <a:gd name="connsiteY198" fmla="*/ 949797 h 1509906"/>
                  <a:gd name="connsiteX199" fmla="*/ 533964 w 1034979"/>
                  <a:gd name="connsiteY199" fmla="*/ 947892 h 1509906"/>
                  <a:gd name="connsiteX200" fmla="*/ 528249 w 1034979"/>
                  <a:gd name="connsiteY200" fmla="*/ 944082 h 1509906"/>
                  <a:gd name="connsiteX201" fmla="*/ 516819 w 1034979"/>
                  <a:gd name="connsiteY201" fmla="*/ 938367 h 1509906"/>
                  <a:gd name="connsiteX202" fmla="*/ 509199 w 1034979"/>
                  <a:gd name="connsiteY202" fmla="*/ 926937 h 1509906"/>
                  <a:gd name="connsiteX203" fmla="*/ 505389 w 1034979"/>
                  <a:gd name="connsiteY203" fmla="*/ 905982 h 1509906"/>
                  <a:gd name="connsiteX204" fmla="*/ 507294 w 1034979"/>
                  <a:gd name="connsiteY204" fmla="*/ 841212 h 1509906"/>
                  <a:gd name="connsiteX205" fmla="*/ 503484 w 1034979"/>
                  <a:gd name="connsiteY205" fmla="*/ 351627 h 1509906"/>
                  <a:gd name="connsiteX206" fmla="*/ 499674 w 1034979"/>
                  <a:gd name="connsiteY206" fmla="*/ 60162 h 1509906"/>
                  <a:gd name="connsiteX207" fmla="*/ 490149 w 1034979"/>
                  <a:gd name="connsiteY207" fmla="*/ 33492 h 1509906"/>
                  <a:gd name="connsiteX208" fmla="*/ 488244 w 1034979"/>
                  <a:gd name="connsiteY208" fmla="*/ 27777 h 1509906"/>
                  <a:gd name="connsiteX209" fmla="*/ 484434 w 1034979"/>
                  <a:gd name="connsiteY209" fmla="*/ 22062 h 1509906"/>
                  <a:gd name="connsiteX210" fmla="*/ 478719 w 1034979"/>
                  <a:gd name="connsiteY210" fmla="*/ 10632 h 1509906"/>
                  <a:gd name="connsiteX211" fmla="*/ 473004 w 1034979"/>
                  <a:gd name="connsiteY211" fmla="*/ 6822 h 1509906"/>
                  <a:gd name="connsiteX212" fmla="*/ 469194 w 1034979"/>
                  <a:gd name="connsiteY212" fmla="*/ 1107 h 1509906"/>
                  <a:gd name="connsiteX213" fmla="*/ 429189 w 1034979"/>
                  <a:gd name="connsiteY213" fmla="*/ 4917 h 1509906"/>
                  <a:gd name="connsiteX214" fmla="*/ 421569 w 1034979"/>
                  <a:gd name="connsiteY214" fmla="*/ 16347 h 1509906"/>
                  <a:gd name="connsiteX215" fmla="*/ 417759 w 1034979"/>
                  <a:gd name="connsiteY215" fmla="*/ 22062 h 1509906"/>
                  <a:gd name="connsiteX216" fmla="*/ 419664 w 1034979"/>
                  <a:gd name="connsiteY216" fmla="*/ 54447 h 1509906"/>
                  <a:gd name="connsiteX217" fmla="*/ 423474 w 1034979"/>
                  <a:gd name="connsiteY217" fmla="*/ 65877 h 1509906"/>
                  <a:gd name="connsiteX218" fmla="*/ 425379 w 1034979"/>
                  <a:gd name="connsiteY218" fmla="*/ 71592 h 1509906"/>
                  <a:gd name="connsiteX219" fmla="*/ 425379 w 1034979"/>
                  <a:gd name="connsiteY219" fmla="*/ 77307 h 1509906"/>
                  <a:gd name="connsiteX220" fmla="*/ 429189 w 1034979"/>
                  <a:gd name="connsiteY220" fmla="*/ 231612 h 1509906"/>
                  <a:gd name="connsiteX221" fmla="*/ 440619 w 1034979"/>
                  <a:gd name="connsiteY221" fmla="*/ 414492 h 1509906"/>
                  <a:gd name="connsiteX222" fmla="*/ 425379 w 1034979"/>
                  <a:gd name="connsiteY222" fmla="*/ 711672 h 1509906"/>
                  <a:gd name="connsiteX223" fmla="*/ 425173 w 1034979"/>
                  <a:gd name="connsiteY223" fmla="*/ 765165 h 1509906"/>
                  <a:gd name="connsiteX224" fmla="*/ 421363 w 1034979"/>
                  <a:gd name="connsiteY224" fmla="*/ 844096 h 1509906"/>
                  <a:gd name="connsiteX225" fmla="*/ 425379 w 1034979"/>
                  <a:gd name="connsiteY225" fmla="*/ 894552 h 1509906"/>
                  <a:gd name="connsiteX226" fmla="*/ 423474 w 1034979"/>
                  <a:gd name="connsiteY226" fmla="*/ 921222 h 1509906"/>
                  <a:gd name="connsiteX227" fmla="*/ 417759 w 1034979"/>
                  <a:gd name="connsiteY227" fmla="*/ 923127 h 1509906"/>
                  <a:gd name="connsiteX228" fmla="*/ 412044 w 1034979"/>
                  <a:gd name="connsiteY228" fmla="*/ 926937 h 1509906"/>
                  <a:gd name="connsiteX229" fmla="*/ 421569 w 1034979"/>
                  <a:gd name="connsiteY229"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27234 w 1034979"/>
                  <a:gd name="connsiteY56" fmla="*/ 1147917 h 1509906"/>
                  <a:gd name="connsiteX57" fmla="*/ 15804 w 1034979"/>
                  <a:gd name="connsiteY57" fmla="*/ 1153632 h 1509906"/>
                  <a:gd name="connsiteX58" fmla="*/ 6279 w 1034979"/>
                  <a:gd name="connsiteY58" fmla="*/ 1163157 h 1509906"/>
                  <a:gd name="connsiteX59" fmla="*/ 4374 w 1034979"/>
                  <a:gd name="connsiteY59" fmla="*/ 1168872 h 1509906"/>
                  <a:gd name="connsiteX60" fmla="*/ 564 w 1034979"/>
                  <a:gd name="connsiteY60" fmla="*/ 1174587 h 1509906"/>
                  <a:gd name="connsiteX61" fmla="*/ 6279 w 1034979"/>
                  <a:gd name="connsiteY61" fmla="*/ 1206972 h 1509906"/>
                  <a:gd name="connsiteX62" fmla="*/ 11994 w 1034979"/>
                  <a:gd name="connsiteY62" fmla="*/ 1210782 h 1509906"/>
                  <a:gd name="connsiteX63" fmla="*/ 17709 w 1034979"/>
                  <a:gd name="connsiteY63" fmla="*/ 1212687 h 1509906"/>
                  <a:gd name="connsiteX64" fmla="*/ 145344 w 1034979"/>
                  <a:gd name="connsiteY64" fmla="*/ 1210782 h 1509906"/>
                  <a:gd name="connsiteX65" fmla="*/ 152964 w 1034979"/>
                  <a:gd name="connsiteY65" fmla="*/ 1208877 h 1509906"/>
                  <a:gd name="connsiteX66" fmla="*/ 303459 w 1034979"/>
                  <a:gd name="connsiteY66" fmla="*/ 1203162 h 1509906"/>
                  <a:gd name="connsiteX67" fmla="*/ 318699 w 1034979"/>
                  <a:gd name="connsiteY67" fmla="*/ 1210782 h 1509906"/>
                  <a:gd name="connsiteX68" fmla="*/ 330129 w 1034979"/>
                  <a:gd name="connsiteY68" fmla="*/ 1216497 h 1509906"/>
                  <a:gd name="connsiteX69" fmla="*/ 333939 w 1034979"/>
                  <a:gd name="connsiteY69" fmla="*/ 1222212 h 1509906"/>
                  <a:gd name="connsiteX70" fmla="*/ 339654 w 1034979"/>
                  <a:gd name="connsiteY70" fmla="*/ 1224117 h 1509906"/>
                  <a:gd name="connsiteX71" fmla="*/ 351084 w 1034979"/>
                  <a:gd name="connsiteY71" fmla="*/ 1231737 h 1509906"/>
                  <a:gd name="connsiteX72" fmla="*/ 356799 w 1034979"/>
                  <a:gd name="connsiteY72" fmla="*/ 1235547 h 1509906"/>
                  <a:gd name="connsiteX73" fmla="*/ 360609 w 1034979"/>
                  <a:gd name="connsiteY73" fmla="*/ 1241262 h 1509906"/>
                  <a:gd name="connsiteX74" fmla="*/ 366324 w 1034979"/>
                  <a:gd name="connsiteY74" fmla="*/ 1252692 h 1509906"/>
                  <a:gd name="connsiteX75" fmla="*/ 362514 w 1034979"/>
                  <a:gd name="connsiteY75" fmla="*/ 1279362 h 1509906"/>
                  <a:gd name="connsiteX76" fmla="*/ 358704 w 1034979"/>
                  <a:gd name="connsiteY76" fmla="*/ 1285077 h 1509906"/>
                  <a:gd name="connsiteX77" fmla="*/ 356799 w 1034979"/>
                  <a:gd name="connsiteY77" fmla="*/ 1290792 h 1509906"/>
                  <a:gd name="connsiteX78" fmla="*/ 352989 w 1034979"/>
                  <a:gd name="connsiteY78" fmla="*/ 1296507 h 1509906"/>
                  <a:gd name="connsiteX79" fmla="*/ 351084 w 1034979"/>
                  <a:gd name="connsiteY79" fmla="*/ 1302222 h 1509906"/>
                  <a:gd name="connsiteX80" fmla="*/ 347274 w 1034979"/>
                  <a:gd name="connsiteY80" fmla="*/ 1307937 h 1509906"/>
                  <a:gd name="connsiteX81" fmla="*/ 330129 w 1034979"/>
                  <a:gd name="connsiteY81" fmla="*/ 1374612 h 1509906"/>
                  <a:gd name="connsiteX82" fmla="*/ 328224 w 1034979"/>
                  <a:gd name="connsiteY82" fmla="*/ 1426047 h 1509906"/>
                  <a:gd name="connsiteX83" fmla="*/ 330129 w 1034979"/>
                  <a:gd name="connsiteY83" fmla="*/ 1450812 h 1509906"/>
                  <a:gd name="connsiteX84" fmla="*/ 332034 w 1034979"/>
                  <a:gd name="connsiteY84" fmla="*/ 1456527 h 1509906"/>
                  <a:gd name="connsiteX85" fmla="*/ 335844 w 1034979"/>
                  <a:gd name="connsiteY85" fmla="*/ 1460337 h 1509906"/>
                  <a:gd name="connsiteX86" fmla="*/ 364419 w 1034979"/>
                  <a:gd name="connsiteY86" fmla="*/ 1506057 h 1509906"/>
                  <a:gd name="connsiteX87" fmla="*/ 387279 w 1034979"/>
                  <a:gd name="connsiteY87" fmla="*/ 1507962 h 1509906"/>
                  <a:gd name="connsiteX88" fmla="*/ 392994 w 1034979"/>
                  <a:gd name="connsiteY88" fmla="*/ 1502247 h 1509906"/>
                  <a:gd name="connsiteX89" fmla="*/ 394899 w 1034979"/>
                  <a:gd name="connsiteY89" fmla="*/ 1490817 h 1509906"/>
                  <a:gd name="connsiteX90" fmla="*/ 396804 w 1034979"/>
                  <a:gd name="connsiteY90" fmla="*/ 1485102 h 1509906"/>
                  <a:gd name="connsiteX91" fmla="*/ 398709 w 1034979"/>
                  <a:gd name="connsiteY91" fmla="*/ 1467957 h 1509906"/>
                  <a:gd name="connsiteX92" fmla="*/ 400614 w 1034979"/>
                  <a:gd name="connsiteY92" fmla="*/ 1454622 h 1509906"/>
                  <a:gd name="connsiteX93" fmla="*/ 404424 w 1034979"/>
                  <a:gd name="connsiteY93" fmla="*/ 1397472 h 1509906"/>
                  <a:gd name="connsiteX94" fmla="*/ 410139 w 1034979"/>
                  <a:gd name="connsiteY94" fmla="*/ 1386042 h 1509906"/>
                  <a:gd name="connsiteX95" fmla="*/ 413949 w 1034979"/>
                  <a:gd name="connsiteY95" fmla="*/ 1372707 h 1509906"/>
                  <a:gd name="connsiteX96" fmla="*/ 415854 w 1034979"/>
                  <a:gd name="connsiteY96" fmla="*/ 1366992 h 1509906"/>
                  <a:gd name="connsiteX97" fmla="*/ 417759 w 1034979"/>
                  <a:gd name="connsiteY97" fmla="*/ 1353657 h 1509906"/>
                  <a:gd name="connsiteX98" fmla="*/ 421569 w 1034979"/>
                  <a:gd name="connsiteY98" fmla="*/ 1342227 h 1509906"/>
                  <a:gd name="connsiteX99" fmla="*/ 427284 w 1034979"/>
                  <a:gd name="connsiteY99" fmla="*/ 1328892 h 1509906"/>
                  <a:gd name="connsiteX100" fmla="*/ 436809 w 1034979"/>
                  <a:gd name="connsiteY100" fmla="*/ 1317462 h 1509906"/>
                  <a:gd name="connsiteX101" fmla="*/ 465384 w 1034979"/>
                  <a:gd name="connsiteY101" fmla="*/ 1264122 h 1509906"/>
                  <a:gd name="connsiteX102" fmla="*/ 467289 w 1034979"/>
                  <a:gd name="connsiteY102" fmla="*/ 1258407 h 1509906"/>
                  <a:gd name="connsiteX103" fmla="*/ 535869 w 1034979"/>
                  <a:gd name="connsiteY103" fmla="*/ 1243167 h 1509906"/>
                  <a:gd name="connsiteX104" fmla="*/ 541584 w 1034979"/>
                  <a:gd name="connsiteY104" fmla="*/ 1241262 h 1509906"/>
                  <a:gd name="connsiteX105" fmla="*/ 547299 w 1034979"/>
                  <a:gd name="connsiteY105" fmla="*/ 1239357 h 1509906"/>
                  <a:gd name="connsiteX106" fmla="*/ 554919 w 1034979"/>
                  <a:gd name="connsiteY106" fmla="*/ 1237452 h 1509906"/>
                  <a:gd name="connsiteX107" fmla="*/ 573969 w 1034979"/>
                  <a:gd name="connsiteY107" fmla="*/ 1229832 h 1509906"/>
                  <a:gd name="connsiteX108" fmla="*/ 585399 w 1034979"/>
                  <a:gd name="connsiteY108" fmla="*/ 1226022 h 1509906"/>
                  <a:gd name="connsiteX109" fmla="*/ 720654 w 1034979"/>
                  <a:gd name="connsiteY109" fmla="*/ 1309842 h 1509906"/>
                  <a:gd name="connsiteX110" fmla="*/ 733989 w 1034979"/>
                  <a:gd name="connsiteY110" fmla="*/ 1319367 h 1509906"/>
                  <a:gd name="connsiteX111" fmla="*/ 743514 w 1034979"/>
                  <a:gd name="connsiteY111" fmla="*/ 1321272 h 1509906"/>
                  <a:gd name="connsiteX112" fmla="*/ 749229 w 1034979"/>
                  <a:gd name="connsiteY112" fmla="*/ 1323177 h 1509906"/>
                  <a:gd name="connsiteX113" fmla="*/ 762564 w 1034979"/>
                  <a:gd name="connsiteY113" fmla="*/ 1328892 h 1509906"/>
                  <a:gd name="connsiteX114" fmla="*/ 777804 w 1034979"/>
                  <a:gd name="connsiteY114" fmla="*/ 1326987 h 1509906"/>
                  <a:gd name="connsiteX115" fmla="*/ 789234 w 1034979"/>
                  <a:gd name="connsiteY115" fmla="*/ 1321272 h 1509906"/>
                  <a:gd name="connsiteX116" fmla="*/ 794949 w 1034979"/>
                  <a:gd name="connsiteY116" fmla="*/ 1319367 h 1509906"/>
                  <a:gd name="connsiteX117" fmla="*/ 802569 w 1034979"/>
                  <a:gd name="connsiteY117" fmla="*/ 1302222 h 1509906"/>
                  <a:gd name="connsiteX118" fmla="*/ 800664 w 1034979"/>
                  <a:gd name="connsiteY118" fmla="*/ 1277457 h 1509906"/>
                  <a:gd name="connsiteX119" fmla="*/ 798759 w 1034979"/>
                  <a:gd name="connsiteY119" fmla="*/ 1271742 h 1509906"/>
                  <a:gd name="connsiteX120" fmla="*/ 796854 w 1034979"/>
                  <a:gd name="connsiteY120" fmla="*/ 1264122 h 1509906"/>
                  <a:gd name="connsiteX121" fmla="*/ 783519 w 1034979"/>
                  <a:gd name="connsiteY121" fmla="*/ 1246977 h 1509906"/>
                  <a:gd name="connsiteX122" fmla="*/ 773994 w 1034979"/>
                  <a:gd name="connsiteY122" fmla="*/ 1241262 h 1509906"/>
                  <a:gd name="connsiteX123" fmla="*/ 648264 w 1034979"/>
                  <a:gd name="connsiteY123" fmla="*/ 1149822 h 1509906"/>
                  <a:gd name="connsiteX124" fmla="*/ 644454 w 1034979"/>
                  <a:gd name="connsiteY124" fmla="*/ 1132677 h 1509906"/>
                  <a:gd name="connsiteX125" fmla="*/ 646359 w 1034979"/>
                  <a:gd name="connsiteY125" fmla="*/ 1125057 h 1509906"/>
                  <a:gd name="connsiteX126" fmla="*/ 650169 w 1034979"/>
                  <a:gd name="connsiteY126" fmla="*/ 1107912 h 1509906"/>
                  <a:gd name="connsiteX127" fmla="*/ 653979 w 1034979"/>
                  <a:gd name="connsiteY127" fmla="*/ 1102197 h 1509906"/>
                  <a:gd name="connsiteX128" fmla="*/ 655884 w 1034979"/>
                  <a:gd name="connsiteY128" fmla="*/ 1096482 h 1509906"/>
                  <a:gd name="connsiteX129" fmla="*/ 661599 w 1034979"/>
                  <a:gd name="connsiteY129" fmla="*/ 1094577 h 1509906"/>
                  <a:gd name="connsiteX130" fmla="*/ 671124 w 1034979"/>
                  <a:gd name="connsiteY130" fmla="*/ 1083147 h 1509906"/>
                  <a:gd name="connsiteX131" fmla="*/ 724464 w 1034979"/>
                  <a:gd name="connsiteY131" fmla="*/ 1075527 h 1509906"/>
                  <a:gd name="connsiteX132" fmla="*/ 842574 w 1034979"/>
                  <a:gd name="connsiteY132" fmla="*/ 1077432 h 1509906"/>
                  <a:gd name="connsiteX133" fmla="*/ 871149 w 1034979"/>
                  <a:gd name="connsiteY133" fmla="*/ 1079337 h 1509906"/>
                  <a:gd name="connsiteX134" fmla="*/ 899724 w 1034979"/>
                  <a:gd name="connsiteY134" fmla="*/ 1085052 h 1509906"/>
                  <a:gd name="connsiteX135" fmla="*/ 922584 w 1034979"/>
                  <a:gd name="connsiteY135" fmla="*/ 1088862 h 1509906"/>
                  <a:gd name="connsiteX136" fmla="*/ 951159 w 1034979"/>
                  <a:gd name="connsiteY136" fmla="*/ 1094577 h 1509906"/>
                  <a:gd name="connsiteX137" fmla="*/ 956874 w 1034979"/>
                  <a:gd name="connsiteY137" fmla="*/ 1094577 h 1509906"/>
                  <a:gd name="connsiteX138" fmla="*/ 1002594 w 1034979"/>
                  <a:gd name="connsiteY138" fmla="*/ 1092672 h 1509906"/>
                  <a:gd name="connsiteX139" fmla="*/ 1031169 w 1034979"/>
                  <a:gd name="connsiteY139" fmla="*/ 1085052 h 1509906"/>
                  <a:gd name="connsiteX140" fmla="*/ 1034979 w 1034979"/>
                  <a:gd name="connsiteY140" fmla="*/ 1079337 h 1509906"/>
                  <a:gd name="connsiteX141" fmla="*/ 1033074 w 1034979"/>
                  <a:gd name="connsiteY141" fmla="*/ 1060287 h 1509906"/>
                  <a:gd name="connsiteX142" fmla="*/ 1027359 w 1034979"/>
                  <a:gd name="connsiteY142" fmla="*/ 1056477 h 1509906"/>
                  <a:gd name="connsiteX143" fmla="*/ 1012119 w 1034979"/>
                  <a:gd name="connsiteY143" fmla="*/ 1054572 h 1509906"/>
                  <a:gd name="connsiteX144" fmla="*/ 1006404 w 1034979"/>
                  <a:gd name="connsiteY144" fmla="*/ 1052667 h 1509906"/>
                  <a:gd name="connsiteX145" fmla="*/ 998784 w 1034979"/>
                  <a:gd name="connsiteY145" fmla="*/ 1050762 h 1509906"/>
                  <a:gd name="connsiteX146" fmla="*/ 987354 w 1034979"/>
                  <a:gd name="connsiteY146" fmla="*/ 1043142 h 1509906"/>
                  <a:gd name="connsiteX147" fmla="*/ 975924 w 1034979"/>
                  <a:gd name="connsiteY147" fmla="*/ 1039332 h 1509906"/>
                  <a:gd name="connsiteX148" fmla="*/ 970209 w 1034979"/>
                  <a:gd name="connsiteY148" fmla="*/ 1037427 h 1509906"/>
                  <a:gd name="connsiteX149" fmla="*/ 962589 w 1034979"/>
                  <a:gd name="connsiteY149" fmla="*/ 1035522 h 1509906"/>
                  <a:gd name="connsiteX150" fmla="*/ 956874 w 1034979"/>
                  <a:gd name="connsiteY150" fmla="*/ 1033617 h 1509906"/>
                  <a:gd name="connsiteX151" fmla="*/ 935919 w 1034979"/>
                  <a:gd name="connsiteY151" fmla="*/ 1027902 h 1509906"/>
                  <a:gd name="connsiteX152" fmla="*/ 930204 w 1034979"/>
                  <a:gd name="connsiteY152" fmla="*/ 1025997 h 1509906"/>
                  <a:gd name="connsiteX153" fmla="*/ 825429 w 1034979"/>
                  <a:gd name="connsiteY153" fmla="*/ 1027902 h 1509906"/>
                  <a:gd name="connsiteX154" fmla="*/ 819714 w 1034979"/>
                  <a:gd name="connsiteY154" fmla="*/ 1029807 h 1509906"/>
                  <a:gd name="connsiteX155" fmla="*/ 730179 w 1034979"/>
                  <a:gd name="connsiteY155" fmla="*/ 1031712 h 1509906"/>
                  <a:gd name="connsiteX156" fmla="*/ 716844 w 1034979"/>
                  <a:gd name="connsiteY156" fmla="*/ 1035522 h 1509906"/>
                  <a:gd name="connsiteX157" fmla="*/ 695889 w 1034979"/>
                  <a:gd name="connsiteY157" fmla="*/ 1037427 h 1509906"/>
                  <a:gd name="connsiteX158" fmla="*/ 669219 w 1034979"/>
                  <a:gd name="connsiteY158" fmla="*/ 1039332 h 1509906"/>
                  <a:gd name="connsiteX159" fmla="*/ 669219 w 1034979"/>
                  <a:gd name="connsiteY159" fmla="*/ 1039332 h 1509906"/>
                  <a:gd name="connsiteX160" fmla="*/ 646359 w 1034979"/>
                  <a:gd name="connsiteY160" fmla="*/ 1043142 h 1509906"/>
                  <a:gd name="connsiteX161" fmla="*/ 642549 w 1034979"/>
                  <a:gd name="connsiteY161" fmla="*/ 1031712 h 1509906"/>
                  <a:gd name="connsiteX162" fmla="*/ 640644 w 1034979"/>
                  <a:gd name="connsiteY162" fmla="*/ 1025997 h 1509906"/>
                  <a:gd name="connsiteX163" fmla="*/ 642549 w 1034979"/>
                  <a:gd name="connsiteY163" fmla="*/ 1008852 h 1509906"/>
                  <a:gd name="connsiteX164" fmla="*/ 644454 w 1034979"/>
                  <a:gd name="connsiteY164" fmla="*/ 1003137 h 1509906"/>
                  <a:gd name="connsiteX165" fmla="*/ 661599 w 1034979"/>
                  <a:gd name="connsiteY165" fmla="*/ 993612 h 1509906"/>
                  <a:gd name="connsiteX166" fmla="*/ 673029 w 1034979"/>
                  <a:gd name="connsiteY166" fmla="*/ 985992 h 1509906"/>
                  <a:gd name="connsiteX167" fmla="*/ 674934 w 1034979"/>
                  <a:gd name="connsiteY167" fmla="*/ 980277 h 1509906"/>
                  <a:gd name="connsiteX168" fmla="*/ 680649 w 1034979"/>
                  <a:gd name="connsiteY168" fmla="*/ 978372 h 1509906"/>
                  <a:gd name="connsiteX169" fmla="*/ 686364 w 1034979"/>
                  <a:gd name="connsiteY169" fmla="*/ 974562 h 1509906"/>
                  <a:gd name="connsiteX170" fmla="*/ 695889 w 1034979"/>
                  <a:gd name="connsiteY170" fmla="*/ 965037 h 1509906"/>
                  <a:gd name="connsiteX171" fmla="*/ 705414 w 1034979"/>
                  <a:gd name="connsiteY171" fmla="*/ 953607 h 1509906"/>
                  <a:gd name="connsiteX172" fmla="*/ 716844 w 1034979"/>
                  <a:gd name="connsiteY172" fmla="*/ 945987 h 1509906"/>
                  <a:gd name="connsiteX173" fmla="*/ 732084 w 1034979"/>
                  <a:gd name="connsiteY173" fmla="*/ 932652 h 1509906"/>
                  <a:gd name="connsiteX174" fmla="*/ 741609 w 1034979"/>
                  <a:gd name="connsiteY174" fmla="*/ 921222 h 1509906"/>
                  <a:gd name="connsiteX175" fmla="*/ 753039 w 1034979"/>
                  <a:gd name="connsiteY175" fmla="*/ 911697 h 1509906"/>
                  <a:gd name="connsiteX176" fmla="*/ 758754 w 1034979"/>
                  <a:gd name="connsiteY176" fmla="*/ 900267 h 1509906"/>
                  <a:gd name="connsiteX177" fmla="*/ 760659 w 1034979"/>
                  <a:gd name="connsiteY177" fmla="*/ 894552 h 1509906"/>
                  <a:gd name="connsiteX178" fmla="*/ 766374 w 1034979"/>
                  <a:gd name="connsiteY178" fmla="*/ 883122 h 1509906"/>
                  <a:gd name="connsiteX179" fmla="*/ 764469 w 1034979"/>
                  <a:gd name="connsiteY179" fmla="*/ 867882 h 1509906"/>
                  <a:gd name="connsiteX180" fmla="*/ 758754 w 1034979"/>
                  <a:gd name="connsiteY180" fmla="*/ 865977 h 1509906"/>
                  <a:gd name="connsiteX181" fmla="*/ 737799 w 1034979"/>
                  <a:gd name="connsiteY181" fmla="*/ 867882 h 1509906"/>
                  <a:gd name="connsiteX182" fmla="*/ 732084 w 1034979"/>
                  <a:gd name="connsiteY182" fmla="*/ 871692 h 1509906"/>
                  <a:gd name="connsiteX183" fmla="*/ 720654 w 1034979"/>
                  <a:gd name="connsiteY183" fmla="*/ 875502 h 1509906"/>
                  <a:gd name="connsiteX184" fmla="*/ 716844 w 1034979"/>
                  <a:gd name="connsiteY184" fmla="*/ 881217 h 1509906"/>
                  <a:gd name="connsiteX185" fmla="*/ 711129 w 1034979"/>
                  <a:gd name="connsiteY185" fmla="*/ 883122 h 1509906"/>
                  <a:gd name="connsiteX186" fmla="*/ 705414 w 1034979"/>
                  <a:gd name="connsiteY186" fmla="*/ 886932 h 1509906"/>
                  <a:gd name="connsiteX187" fmla="*/ 699699 w 1034979"/>
                  <a:gd name="connsiteY187" fmla="*/ 892647 h 1509906"/>
                  <a:gd name="connsiteX188" fmla="*/ 692079 w 1034979"/>
                  <a:gd name="connsiteY188" fmla="*/ 896457 h 1509906"/>
                  <a:gd name="connsiteX189" fmla="*/ 650169 w 1034979"/>
                  <a:gd name="connsiteY189" fmla="*/ 925032 h 1509906"/>
                  <a:gd name="connsiteX190" fmla="*/ 636834 w 1034979"/>
                  <a:gd name="connsiteY190" fmla="*/ 936462 h 1509906"/>
                  <a:gd name="connsiteX191" fmla="*/ 627309 w 1034979"/>
                  <a:gd name="connsiteY191" fmla="*/ 953607 h 1509906"/>
                  <a:gd name="connsiteX192" fmla="*/ 602544 w 1034979"/>
                  <a:gd name="connsiteY192" fmla="*/ 959322 h 1509906"/>
                  <a:gd name="connsiteX193" fmla="*/ 589209 w 1034979"/>
                  <a:gd name="connsiteY193" fmla="*/ 963132 h 1509906"/>
                  <a:gd name="connsiteX194" fmla="*/ 573969 w 1034979"/>
                  <a:gd name="connsiteY194" fmla="*/ 961227 h 1509906"/>
                  <a:gd name="connsiteX195" fmla="*/ 562539 w 1034979"/>
                  <a:gd name="connsiteY195" fmla="*/ 957417 h 1509906"/>
                  <a:gd name="connsiteX196" fmla="*/ 551109 w 1034979"/>
                  <a:gd name="connsiteY196" fmla="*/ 953607 h 1509906"/>
                  <a:gd name="connsiteX197" fmla="*/ 539679 w 1034979"/>
                  <a:gd name="connsiteY197" fmla="*/ 949797 h 1509906"/>
                  <a:gd name="connsiteX198" fmla="*/ 533964 w 1034979"/>
                  <a:gd name="connsiteY198" fmla="*/ 947892 h 1509906"/>
                  <a:gd name="connsiteX199" fmla="*/ 528249 w 1034979"/>
                  <a:gd name="connsiteY199" fmla="*/ 944082 h 1509906"/>
                  <a:gd name="connsiteX200" fmla="*/ 516819 w 1034979"/>
                  <a:gd name="connsiteY200" fmla="*/ 938367 h 1509906"/>
                  <a:gd name="connsiteX201" fmla="*/ 509199 w 1034979"/>
                  <a:gd name="connsiteY201" fmla="*/ 926937 h 1509906"/>
                  <a:gd name="connsiteX202" fmla="*/ 505389 w 1034979"/>
                  <a:gd name="connsiteY202" fmla="*/ 905982 h 1509906"/>
                  <a:gd name="connsiteX203" fmla="*/ 507294 w 1034979"/>
                  <a:gd name="connsiteY203" fmla="*/ 841212 h 1509906"/>
                  <a:gd name="connsiteX204" fmla="*/ 503484 w 1034979"/>
                  <a:gd name="connsiteY204" fmla="*/ 351627 h 1509906"/>
                  <a:gd name="connsiteX205" fmla="*/ 499674 w 1034979"/>
                  <a:gd name="connsiteY205" fmla="*/ 60162 h 1509906"/>
                  <a:gd name="connsiteX206" fmla="*/ 490149 w 1034979"/>
                  <a:gd name="connsiteY206" fmla="*/ 33492 h 1509906"/>
                  <a:gd name="connsiteX207" fmla="*/ 488244 w 1034979"/>
                  <a:gd name="connsiteY207" fmla="*/ 27777 h 1509906"/>
                  <a:gd name="connsiteX208" fmla="*/ 484434 w 1034979"/>
                  <a:gd name="connsiteY208" fmla="*/ 22062 h 1509906"/>
                  <a:gd name="connsiteX209" fmla="*/ 478719 w 1034979"/>
                  <a:gd name="connsiteY209" fmla="*/ 10632 h 1509906"/>
                  <a:gd name="connsiteX210" fmla="*/ 473004 w 1034979"/>
                  <a:gd name="connsiteY210" fmla="*/ 6822 h 1509906"/>
                  <a:gd name="connsiteX211" fmla="*/ 469194 w 1034979"/>
                  <a:gd name="connsiteY211" fmla="*/ 1107 h 1509906"/>
                  <a:gd name="connsiteX212" fmla="*/ 429189 w 1034979"/>
                  <a:gd name="connsiteY212" fmla="*/ 4917 h 1509906"/>
                  <a:gd name="connsiteX213" fmla="*/ 421569 w 1034979"/>
                  <a:gd name="connsiteY213" fmla="*/ 16347 h 1509906"/>
                  <a:gd name="connsiteX214" fmla="*/ 417759 w 1034979"/>
                  <a:gd name="connsiteY214" fmla="*/ 22062 h 1509906"/>
                  <a:gd name="connsiteX215" fmla="*/ 419664 w 1034979"/>
                  <a:gd name="connsiteY215" fmla="*/ 54447 h 1509906"/>
                  <a:gd name="connsiteX216" fmla="*/ 423474 w 1034979"/>
                  <a:gd name="connsiteY216" fmla="*/ 65877 h 1509906"/>
                  <a:gd name="connsiteX217" fmla="*/ 425379 w 1034979"/>
                  <a:gd name="connsiteY217" fmla="*/ 71592 h 1509906"/>
                  <a:gd name="connsiteX218" fmla="*/ 425379 w 1034979"/>
                  <a:gd name="connsiteY218" fmla="*/ 77307 h 1509906"/>
                  <a:gd name="connsiteX219" fmla="*/ 429189 w 1034979"/>
                  <a:gd name="connsiteY219" fmla="*/ 231612 h 1509906"/>
                  <a:gd name="connsiteX220" fmla="*/ 440619 w 1034979"/>
                  <a:gd name="connsiteY220" fmla="*/ 414492 h 1509906"/>
                  <a:gd name="connsiteX221" fmla="*/ 425379 w 1034979"/>
                  <a:gd name="connsiteY221" fmla="*/ 711672 h 1509906"/>
                  <a:gd name="connsiteX222" fmla="*/ 425173 w 1034979"/>
                  <a:gd name="connsiteY222" fmla="*/ 765165 h 1509906"/>
                  <a:gd name="connsiteX223" fmla="*/ 421363 w 1034979"/>
                  <a:gd name="connsiteY223" fmla="*/ 844096 h 1509906"/>
                  <a:gd name="connsiteX224" fmla="*/ 425379 w 1034979"/>
                  <a:gd name="connsiteY224" fmla="*/ 894552 h 1509906"/>
                  <a:gd name="connsiteX225" fmla="*/ 423474 w 1034979"/>
                  <a:gd name="connsiteY225" fmla="*/ 921222 h 1509906"/>
                  <a:gd name="connsiteX226" fmla="*/ 417759 w 1034979"/>
                  <a:gd name="connsiteY226" fmla="*/ 923127 h 1509906"/>
                  <a:gd name="connsiteX227" fmla="*/ 412044 w 1034979"/>
                  <a:gd name="connsiteY227" fmla="*/ 926937 h 1509906"/>
                  <a:gd name="connsiteX228" fmla="*/ 421569 w 1034979"/>
                  <a:gd name="connsiteY22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27234 w 1034979"/>
                  <a:gd name="connsiteY56" fmla="*/ 1147917 h 1509906"/>
                  <a:gd name="connsiteX57" fmla="*/ 15804 w 1034979"/>
                  <a:gd name="connsiteY57" fmla="*/ 1153632 h 1509906"/>
                  <a:gd name="connsiteX58" fmla="*/ 6279 w 1034979"/>
                  <a:gd name="connsiteY58" fmla="*/ 1163157 h 1509906"/>
                  <a:gd name="connsiteX59" fmla="*/ 4374 w 1034979"/>
                  <a:gd name="connsiteY59" fmla="*/ 1168872 h 1509906"/>
                  <a:gd name="connsiteX60" fmla="*/ 564 w 1034979"/>
                  <a:gd name="connsiteY60" fmla="*/ 1174587 h 1509906"/>
                  <a:gd name="connsiteX61" fmla="*/ 6279 w 1034979"/>
                  <a:gd name="connsiteY61" fmla="*/ 1206972 h 1509906"/>
                  <a:gd name="connsiteX62" fmla="*/ 11994 w 1034979"/>
                  <a:gd name="connsiteY62" fmla="*/ 1210782 h 1509906"/>
                  <a:gd name="connsiteX63" fmla="*/ 17709 w 1034979"/>
                  <a:gd name="connsiteY63" fmla="*/ 1212687 h 1509906"/>
                  <a:gd name="connsiteX64" fmla="*/ 145344 w 1034979"/>
                  <a:gd name="connsiteY64" fmla="*/ 1210782 h 1509906"/>
                  <a:gd name="connsiteX65" fmla="*/ 152964 w 1034979"/>
                  <a:gd name="connsiteY65" fmla="*/ 1208877 h 1509906"/>
                  <a:gd name="connsiteX66" fmla="*/ 303459 w 1034979"/>
                  <a:gd name="connsiteY66" fmla="*/ 1203162 h 1509906"/>
                  <a:gd name="connsiteX67" fmla="*/ 318699 w 1034979"/>
                  <a:gd name="connsiteY67" fmla="*/ 1210782 h 1509906"/>
                  <a:gd name="connsiteX68" fmla="*/ 330129 w 1034979"/>
                  <a:gd name="connsiteY68" fmla="*/ 1216497 h 1509906"/>
                  <a:gd name="connsiteX69" fmla="*/ 333939 w 1034979"/>
                  <a:gd name="connsiteY69" fmla="*/ 1222212 h 1509906"/>
                  <a:gd name="connsiteX70" fmla="*/ 339654 w 1034979"/>
                  <a:gd name="connsiteY70" fmla="*/ 1224117 h 1509906"/>
                  <a:gd name="connsiteX71" fmla="*/ 351084 w 1034979"/>
                  <a:gd name="connsiteY71" fmla="*/ 1231737 h 1509906"/>
                  <a:gd name="connsiteX72" fmla="*/ 356799 w 1034979"/>
                  <a:gd name="connsiteY72" fmla="*/ 1235547 h 1509906"/>
                  <a:gd name="connsiteX73" fmla="*/ 360609 w 1034979"/>
                  <a:gd name="connsiteY73" fmla="*/ 1241262 h 1509906"/>
                  <a:gd name="connsiteX74" fmla="*/ 366324 w 1034979"/>
                  <a:gd name="connsiteY74" fmla="*/ 1252692 h 1509906"/>
                  <a:gd name="connsiteX75" fmla="*/ 362514 w 1034979"/>
                  <a:gd name="connsiteY75" fmla="*/ 1279362 h 1509906"/>
                  <a:gd name="connsiteX76" fmla="*/ 358704 w 1034979"/>
                  <a:gd name="connsiteY76" fmla="*/ 1285077 h 1509906"/>
                  <a:gd name="connsiteX77" fmla="*/ 356799 w 1034979"/>
                  <a:gd name="connsiteY77" fmla="*/ 1290792 h 1509906"/>
                  <a:gd name="connsiteX78" fmla="*/ 352989 w 1034979"/>
                  <a:gd name="connsiteY78" fmla="*/ 1296507 h 1509906"/>
                  <a:gd name="connsiteX79" fmla="*/ 351084 w 1034979"/>
                  <a:gd name="connsiteY79" fmla="*/ 1302222 h 1509906"/>
                  <a:gd name="connsiteX80" fmla="*/ 347274 w 1034979"/>
                  <a:gd name="connsiteY80" fmla="*/ 1307937 h 1509906"/>
                  <a:gd name="connsiteX81" fmla="*/ 330129 w 1034979"/>
                  <a:gd name="connsiteY81" fmla="*/ 1374612 h 1509906"/>
                  <a:gd name="connsiteX82" fmla="*/ 328224 w 1034979"/>
                  <a:gd name="connsiteY82" fmla="*/ 1426047 h 1509906"/>
                  <a:gd name="connsiteX83" fmla="*/ 330129 w 1034979"/>
                  <a:gd name="connsiteY83" fmla="*/ 1450812 h 1509906"/>
                  <a:gd name="connsiteX84" fmla="*/ 332034 w 1034979"/>
                  <a:gd name="connsiteY84" fmla="*/ 1456527 h 1509906"/>
                  <a:gd name="connsiteX85" fmla="*/ 335844 w 1034979"/>
                  <a:gd name="connsiteY85" fmla="*/ 1460337 h 1509906"/>
                  <a:gd name="connsiteX86" fmla="*/ 364419 w 1034979"/>
                  <a:gd name="connsiteY86" fmla="*/ 1506057 h 1509906"/>
                  <a:gd name="connsiteX87" fmla="*/ 387279 w 1034979"/>
                  <a:gd name="connsiteY87" fmla="*/ 1507962 h 1509906"/>
                  <a:gd name="connsiteX88" fmla="*/ 392994 w 1034979"/>
                  <a:gd name="connsiteY88" fmla="*/ 1502247 h 1509906"/>
                  <a:gd name="connsiteX89" fmla="*/ 394899 w 1034979"/>
                  <a:gd name="connsiteY89" fmla="*/ 1490817 h 1509906"/>
                  <a:gd name="connsiteX90" fmla="*/ 396804 w 1034979"/>
                  <a:gd name="connsiteY90" fmla="*/ 1485102 h 1509906"/>
                  <a:gd name="connsiteX91" fmla="*/ 398709 w 1034979"/>
                  <a:gd name="connsiteY91" fmla="*/ 1467957 h 1509906"/>
                  <a:gd name="connsiteX92" fmla="*/ 400614 w 1034979"/>
                  <a:gd name="connsiteY92" fmla="*/ 1454622 h 1509906"/>
                  <a:gd name="connsiteX93" fmla="*/ 404424 w 1034979"/>
                  <a:gd name="connsiteY93" fmla="*/ 1397472 h 1509906"/>
                  <a:gd name="connsiteX94" fmla="*/ 410139 w 1034979"/>
                  <a:gd name="connsiteY94" fmla="*/ 1386042 h 1509906"/>
                  <a:gd name="connsiteX95" fmla="*/ 413949 w 1034979"/>
                  <a:gd name="connsiteY95" fmla="*/ 1372707 h 1509906"/>
                  <a:gd name="connsiteX96" fmla="*/ 415854 w 1034979"/>
                  <a:gd name="connsiteY96" fmla="*/ 1366992 h 1509906"/>
                  <a:gd name="connsiteX97" fmla="*/ 417759 w 1034979"/>
                  <a:gd name="connsiteY97" fmla="*/ 1353657 h 1509906"/>
                  <a:gd name="connsiteX98" fmla="*/ 421569 w 1034979"/>
                  <a:gd name="connsiteY98" fmla="*/ 1342227 h 1509906"/>
                  <a:gd name="connsiteX99" fmla="*/ 427284 w 1034979"/>
                  <a:gd name="connsiteY99" fmla="*/ 1328892 h 1509906"/>
                  <a:gd name="connsiteX100" fmla="*/ 436809 w 1034979"/>
                  <a:gd name="connsiteY100" fmla="*/ 1317462 h 1509906"/>
                  <a:gd name="connsiteX101" fmla="*/ 467289 w 1034979"/>
                  <a:gd name="connsiteY101" fmla="*/ 1258407 h 1509906"/>
                  <a:gd name="connsiteX102" fmla="*/ 535869 w 1034979"/>
                  <a:gd name="connsiteY102" fmla="*/ 1243167 h 1509906"/>
                  <a:gd name="connsiteX103" fmla="*/ 541584 w 1034979"/>
                  <a:gd name="connsiteY103" fmla="*/ 1241262 h 1509906"/>
                  <a:gd name="connsiteX104" fmla="*/ 547299 w 1034979"/>
                  <a:gd name="connsiteY104" fmla="*/ 1239357 h 1509906"/>
                  <a:gd name="connsiteX105" fmla="*/ 554919 w 1034979"/>
                  <a:gd name="connsiteY105" fmla="*/ 1237452 h 1509906"/>
                  <a:gd name="connsiteX106" fmla="*/ 573969 w 1034979"/>
                  <a:gd name="connsiteY106" fmla="*/ 1229832 h 1509906"/>
                  <a:gd name="connsiteX107" fmla="*/ 585399 w 1034979"/>
                  <a:gd name="connsiteY107" fmla="*/ 1226022 h 1509906"/>
                  <a:gd name="connsiteX108" fmla="*/ 720654 w 1034979"/>
                  <a:gd name="connsiteY108" fmla="*/ 1309842 h 1509906"/>
                  <a:gd name="connsiteX109" fmla="*/ 733989 w 1034979"/>
                  <a:gd name="connsiteY109" fmla="*/ 1319367 h 1509906"/>
                  <a:gd name="connsiteX110" fmla="*/ 743514 w 1034979"/>
                  <a:gd name="connsiteY110" fmla="*/ 1321272 h 1509906"/>
                  <a:gd name="connsiteX111" fmla="*/ 749229 w 1034979"/>
                  <a:gd name="connsiteY111" fmla="*/ 1323177 h 1509906"/>
                  <a:gd name="connsiteX112" fmla="*/ 762564 w 1034979"/>
                  <a:gd name="connsiteY112" fmla="*/ 1328892 h 1509906"/>
                  <a:gd name="connsiteX113" fmla="*/ 777804 w 1034979"/>
                  <a:gd name="connsiteY113" fmla="*/ 1326987 h 1509906"/>
                  <a:gd name="connsiteX114" fmla="*/ 789234 w 1034979"/>
                  <a:gd name="connsiteY114" fmla="*/ 1321272 h 1509906"/>
                  <a:gd name="connsiteX115" fmla="*/ 794949 w 1034979"/>
                  <a:gd name="connsiteY115" fmla="*/ 1319367 h 1509906"/>
                  <a:gd name="connsiteX116" fmla="*/ 802569 w 1034979"/>
                  <a:gd name="connsiteY116" fmla="*/ 1302222 h 1509906"/>
                  <a:gd name="connsiteX117" fmla="*/ 800664 w 1034979"/>
                  <a:gd name="connsiteY117" fmla="*/ 1277457 h 1509906"/>
                  <a:gd name="connsiteX118" fmla="*/ 798759 w 1034979"/>
                  <a:gd name="connsiteY118" fmla="*/ 1271742 h 1509906"/>
                  <a:gd name="connsiteX119" fmla="*/ 796854 w 1034979"/>
                  <a:gd name="connsiteY119" fmla="*/ 1264122 h 1509906"/>
                  <a:gd name="connsiteX120" fmla="*/ 783519 w 1034979"/>
                  <a:gd name="connsiteY120" fmla="*/ 1246977 h 1509906"/>
                  <a:gd name="connsiteX121" fmla="*/ 773994 w 1034979"/>
                  <a:gd name="connsiteY121" fmla="*/ 1241262 h 1509906"/>
                  <a:gd name="connsiteX122" fmla="*/ 648264 w 1034979"/>
                  <a:gd name="connsiteY122" fmla="*/ 1149822 h 1509906"/>
                  <a:gd name="connsiteX123" fmla="*/ 644454 w 1034979"/>
                  <a:gd name="connsiteY123" fmla="*/ 1132677 h 1509906"/>
                  <a:gd name="connsiteX124" fmla="*/ 646359 w 1034979"/>
                  <a:gd name="connsiteY124" fmla="*/ 1125057 h 1509906"/>
                  <a:gd name="connsiteX125" fmla="*/ 650169 w 1034979"/>
                  <a:gd name="connsiteY125" fmla="*/ 1107912 h 1509906"/>
                  <a:gd name="connsiteX126" fmla="*/ 653979 w 1034979"/>
                  <a:gd name="connsiteY126" fmla="*/ 1102197 h 1509906"/>
                  <a:gd name="connsiteX127" fmla="*/ 655884 w 1034979"/>
                  <a:gd name="connsiteY127" fmla="*/ 1096482 h 1509906"/>
                  <a:gd name="connsiteX128" fmla="*/ 661599 w 1034979"/>
                  <a:gd name="connsiteY128" fmla="*/ 1094577 h 1509906"/>
                  <a:gd name="connsiteX129" fmla="*/ 671124 w 1034979"/>
                  <a:gd name="connsiteY129" fmla="*/ 1083147 h 1509906"/>
                  <a:gd name="connsiteX130" fmla="*/ 724464 w 1034979"/>
                  <a:gd name="connsiteY130" fmla="*/ 1075527 h 1509906"/>
                  <a:gd name="connsiteX131" fmla="*/ 842574 w 1034979"/>
                  <a:gd name="connsiteY131" fmla="*/ 1077432 h 1509906"/>
                  <a:gd name="connsiteX132" fmla="*/ 871149 w 1034979"/>
                  <a:gd name="connsiteY132" fmla="*/ 1079337 h 1509906"/>
                  <a:gd name="connsiteX133" fmla="*/ 899724 w 1034979"/>
                  <a:gd name="connsiteY133" fmla="*/ 1085052 h 1509906"/>
                  <a:gd name="connsiteX134" fmla="*/ 922584 w 1034979"/>
                  <a:gd name="connsiteY134" fmla="*/ 1088862 h 1509906"/>
                  <a:gd name="connsiteX135" fmla="*/ 951159 w 1034979"/>
                  <a:gd name="connsiteY135" fmla="*/ 1094577 h 1509906"/>
                  <a:gd name="connsiteX136" fmla="*/ 956874 w 1034979"/>
                  <a:gd name="connsiteY136" fmla="*/ 1094577 h 1509906"/>
                  <a:gd name="connsiteX137" fmla="*/ 1002594 w 1034979"/>
                  <a:gd name="connsiteY137" fmla="*/ 1092672 h 1509906"/>
                  <a:gd name="connsiteX138" fmla="*/ 1031169 w 1034979"/>
                  <a:gd name="connsiteY138" fmla="*/ 1085052 h 1509906"/>
                  <a:gd name="connsiteX139" fmla="*/ 1034979 w 1034979"/>
                  <a:gd name="connsiteY139" fmla="*/ 1079337 h 1509906"/>
                  <a:gd name="connsiteX140" fmla="*/ 1033074 w 1034979"/>
                  <a:gd name="connsiteY140" fmla="*/ 1060287 h 1509906"/>
                  <a:gd name="connsiteX141" fmla="*/ 1027359 w 1034979"/>
                  <a:gd name="connsiteY141" fmla="*/ 1056477 h 1509906"/>
                  <a:gd name="connsiteX142" fmla="*/ 1012119 w 1034979"/>
                  <a:gd name="connsiteY142" fmla="*/ 1054572 h 1509906"/>
                  <a:gd name="connsiteX143" fmla="*/ 1006404 w 1034979"/>
                  <a:gd name="connsiteY143" fmla="*/ 1052667 h 1509906"/>
                  <a:gd name="connsiteX144" fmla="*/ 998784 w 1034979"/>
                  <a:gd name="connsiteY144" fmla="*/ 1050762 h 1509906"/>
                  <a:gd name="connsiteX145" fmla="*/ 987354 w 1034979"/>
                  <a:gd name="connsiteY145" fmla="*/ 1043142 h 1509906"/>
                  <a:gd name="connsiteX146" fmla="*/ 975924 w 1034979"/>
                  <a:gd name="connsiteY146" fmla="*/ 1039332 h 1509906"/>
                  <a:gd name="connsiteX147" fmla="*/ 970209 w 1034979"/>
                  <a:gd name="connsiteY147" fmla="*/ 1037427 h 1509906"/>
                  <a:gd name="connsiteX148" fmla="*/ 962589 w 1034979"/>
                  <a:gd name="connsiteY148" fmla="*/ 1035522 h 1509906"/>
                  <a:gd name="connsiteX149" fmla="*/ 956874 w 1034979"/>
                  <a:gd name="connsiteY149" fmla="*/ 1033617 h 1509906"/>
                  <a:gd name="connsiteX150" fmla="*/ 935919 w 1034979"/>
                  <a:gd name="connsiteY150" fmla="*/ 1027902 h 1509906"/>
                  <a:gd name="connsiteX151" fmla="*/ 930204 w 1034979"/>
                  <a:gd name="connsiteY151" fmla="*/ 1025997 h 1509906"/>
                  <a:gd name="connsiteX152" fmla="*/ 825429 w 1034979"/>
                  <a:gd name="connsiteY152" fmla="*/ 1027902 h 1509906"/>
                  <a:gd name="connsiteX153" fmla="*/ 819714 w 1034979"/>
                  <a:gd name="connsiteY153" fmla="*/ 1029807 h 1509906"/>
                  <a:gd name="connsiteX154" fmla="*/ 730179 w 1034979"/>
                  <a:gd name="connsiteY154" fmla="*/ 1031712 h 1509906"/>
                  <a:gd name="connsiteX155" fmla="*/ 716844 w 1034979"/>
                  <a:gd name="connsiteY155" fmla="*/ 1035522 h 1509906"/>
                  <a:gd name="connsiteX156" fmla="*/ 695889 w 1034979"/>
                  <a:gd name="connsiteY156" fmla="*/ 1037427 h 1509906"/>
                  <a:gd name="connsiteX157" fmla="*/ 669219 w 1034979"/>
                  <a:gd name="connsiteY157" fmla="*/ 1039332 h 1509906"/>
                  <a:gd name="connsiteX158" fmla="*/ 669219 w 1034979"/>
                  <a:gd name="connsiteY158" fmla="*/ 1039332 h 1509906"/>
                  <a:gd name="connsiteX159" fmla="*/ 646359 w 1034979"/>
                  <a:gd name="connsiteY159" fmla="*/ 1043142 h 1509906"/>
                  <a:gd name="connsiteX160" fmla="*/ 642549 w 1034979"/>
                  <a:gd name="connsiteY160" fmla="*/ 1031712 h 1509906"/>
                  <a:gd name="connsiteX161" fmla="*/ 640644 w 1034979"/>
                  <a:gd name="connsiteY161" fmla="*/ 1025997 h 1509906"/>
                  <a:gd name="connsiteX162" fmla="*/ 642549 w 1034979"/>
                  <a:gd name="connsiteY162" fmla="*/ 1008852 h 1509906"/>
                  <a:gd name="connsiteX163" fmla="*/ 644454 w 1034979"/>
                  <a:gd name="connsiteY163" fmla="*/ 1003137 h 1509906"/>
                  <a:gd name="connsiteX164" fmla="*/ 661599 w 1034979"/>
                  <a:gd name="connsiteY164" fmla="*/ 993612 h 1509906"/>
                  <a:gd name="connsiteX165" fmla="*/ 673029 w 1034979"/>
                  <a:gd name="connsiteY165" fmla="*/ 985992 h 1509906"/>
                  <a:gd name="connsiteX166" fmla="*/ 674934 w 1034979"/>
                  <a:gd name="connsiteY166" fmla="*/ 980277 h 1509906"/>
                  <a:gd name="connsiteX167" fmla="*/ 680649 w 1034979"/>
                  <a:gd name="connsiteY167" fmla="*/ 978372 h 1509906"/>
                  <a:gd name="connsiteX168" fmla="*/ 686364 w 1034979"/>
                  <a:gd name="connsiteY168" fmla="*/ 974562 h 1509906"/>
                  <a:gd name="connsiteX169" fmla="*/ 695889 w 1034979"/>
                  <a:gd name="connsiteY169" fmla="*/ 965037 h 1509906"/>
                  <a:gd name="connsiteX170" fmla="*/ 705414 w 1034979"/>
                  <a:gd name="connsiteY170" fmla="*/ 953607 h 1509906"/>
                  <a:gd name="connsiteX171" fmla="*/ 716844 w 1034979"/>
                  <a:gd name="connsiteY171" fmla="*/ 945987 h 1509906"/>
                  <a:gd name="connsiteX172" fmla="*/ 732084 w 1034979"/>
                  <a:gd name="connsiteY172" fmla="*/ 932652 h 1509906"/>
                  <a:gd name="connsiteX173" fmla="*/ 741609 w 1034979"/>
                  <a:gd name="connsiteY173" fmla="*/ 921222 h 1509906"/>
                  <a:gd name="connsiteX174" fmla="*/ 753039 w 1034979"/>
                  <a:gd name="connsiteY174" fmla="*/ 911697 h 1509906"/>
                  <a:gd name="connsiteX175" fmla="*/ 758754 w 1034979"/>
                  <a:gd name="connsiteY175" fmla="*/ 900267 h 1509906"/>
                  <a:gd name="connsiteX176" fmla="*/ 760659 w 1034979"/>
                  <a:gd name="connsiteY176" fmla="*/ 894552 h 1509906"/>
                  <a:gd name="connsiteX177" fmla="*/ 766374 w 1034979"/>
                  <a:gd name="connsiteY177" fmla="*/ 883122 h 1509906"/>
                  <a:gd name="connsiteX178" fmla="*/ 764469 w 1034979"/>
                  <a:gd name="connsiteY178" fmla="*/ 867882 h 1509906"/>
                  <a:gd name="connsiteX179" fmla="*/ 758754 w 1034979"/>
                  <a:gd name="connsiteY179" fmla="*/ 865977 h 1509906"/>
                  <a:gd name="connsiteX180" fmla="*/ 737799 w 1034979"/>
                  <a:gd name="connsiteY180" fmla="*/ 867882 h 1509906"/>
                  <a:gd name="connsiteX181" fmla="*/ 732084 w 1034979"/>
                  <a:gd name="connsiteY181" fmla="*/ 871692 h 1509906"/>
                  <a:gd name="connsiteX182" fmla="*/ 720654 w 1034979"/>
                  <a:gd name="connsiteY182" fmla="*/ 875502 h 1509906"/>
                  <a:gd name="connsiteX183" fmla="*/ 716844 w 1034979"/>
                  <a:gd name="connsiteY183" fmla="*/ 881217 h 1509906"/>
                  <a:gd name="connsiteX184" fmla="*/ 711129 w 1034979"/>
                  <a:gd name="connsiteY184" fmla="*/ 883122 h 1509906"/>
                  <a:gd name="connsiteX185" fmla="*/ 705414 w 1034979"/>
                  <a:gd name="connsiteY185" fmla="*/ 886932 h 1509906"/>
                  <a:gd name="connsiteX186" fmla="*/ 699699 w 1034979"/>
                  <a:gd name="connsiteY186" fmla="*/ 892647 h 1509906"/>
                  <a:gd name="connsiteX187" fmla="*/ 692079 w 1034979"/>
                  <a:gd name="connsiteY187" fmla="*/ 896457 h 1509906"/>
                  <a:gd name="connsiteX188" fmla="*/ 650169 w 1034979"/>
                  <a:gd name="connsiteY188" fmla="*/ 925032 h 1509906"/>
                  <a:gd name="connsiteX189" fmla="*/ 636834 w 1034979"/>
                  <a:gd name="connsiteY189" fmla="*/ 936462 h 1509906"/>
                  <a:gd name="connsiteX190" fmla="*/ 627309 w 1034979"/>
                  <a:gd name="connsiteY190" fmla="*/ 953607 h 1509906"/>
                  <a:gd name="connsiteX191" fmla="*/ 602544 w 1034979"/>
                  <a:gd name="connsiteY191" fmla="*/ 959322 h 1509906"/>
                  <a:gd name="connsiteX192" fmla="*/ 589209 w 1034979"/>
                  <a:gd name="connsiteY192" fmla="*/ 963132 h 1509906"/>
                  <a:gd name="connsiteX193" fmla="*/ 573969 w 1034979"/>
                  <a:gd name="connsiteY193" fmla="*/ 961227 h 1509906"/>
                  <a:gd name="connsiteX194" fmla="*/ 562539 w 1034979"/>
                  <a:gd name="connsiteY194" fmla="*/ 957417 h 1509906"/>
                  <a:gd name="connsiteX195" fmla="*/ 551109 w 1034979"/>
                  <a:gd name="connsiteY195" fmla="*/ 953607 h 1509906"/>
                  <a:gd name="connsiteX196" fmla="*/ 539679 w 1034979"/>
                  <a:gd name="connsiteY196" fmla="*/ 949797 h 1509906"/>
                  <a:gd name="connsiteX197" fmla="*/ 533964 w 1034979"/>
                  <a:gd name="connsiteY197" fmla="*/ 947892 h 1509906"/>
                  <a:gd name="connsiteX198" fmla="*/ 528249 w 1034979"/>
                  <a:gd name="connsiteY198" fmla="*/ 944082 h 1509906"/>
                  <a:gd name="connsiteX199" fmla="*/ 516819 w 1034979"/>
                  <a:gd name="connsiteY199" fmla="*/ 938367 h 1509906"/>
                  <a:gd name="connsiteX200" fmla="*/ 509199 w 1034979"/>
                  <a:gd name="connsiteY200" fmla="*/ 926937 h 1509906"/>
                  <a:gd name="connsiteX201" fmla="*/ 505389 w 1034979"/>
                  <a:gd name="connsiteY201" fmla="*/ 905982 h 1509906"/>
                  <a:gd name="connsiteX202" fmla="*/ 507294 w 1034979"/>
                  <a:gd name="connsiteY202" fmla="*/ 841212 h 1509906"/>
                  <a:gd name="connsiteX203" fmla="*/ 503484 w 1034979"/>
                  <a:gd name="connsiteY203" fmla="*/ 351627 h 1509906"/>
                  <a:gd name="connsiteX204" fmla="*/ 499674 w 1034979"/>
                  <a:gd name="connsiteY204" fmla="*/ 60162 h 1509906"/>
                  <a:gd name="connsiteX205" fmla="*/ 490149 w 1034979"/>
                  <a:gd name="connsiteY205" fmla="*/ 33492 h 1509906"/>
                  <a:gd name="connsiteX206" fmla="*/ 488244 w 1034979"/>
                  <a:gd name="connsiteY206" fmla="*/ 27777 h 1509906"/>
                  <a:gd name="connsiteX207" fmla="*/ 484434 w 1034979"/>
                  <a:gd name="connsiteY207" fmla="*/ 22062 h 1509906"/>
                  <a:gd name="connsiteX208" fmla="*/ 478719 w 1034979"/>
                  <a:gd name="connsiteY208" fmla="*/ 10632 h 1509906"/>
                  <a:gd name="connsiteX209" fmla="*/ 473004 w 1034979"/>
                  <a:gd name="connsiteY209" fmla="*/ 6822 h 1509906"/>
                  <a:gd name="connsiteX210" fmla="*/ 469194 w 1034979"/>
                  <a:gd name="connsiteY210" fmla="*/ 1107 h 1509906"/>
                  <a:gd name="connsiteX211" fmla="*/ 429189 w 1034979"/>
                  <a:gd name="connsiteY211" fmla="*/ 4917 h 1509906"/>
                  <a:gd name="connsiteX212" fmla="*/ 421569 w 1034979"/>
                  <a:gd name="connsiteY212" fmla="*/ 16347 h 1509906"/>
                  <a:gd name="connsiteX213" fmla="*/ 417759 w 1034979"/>
                  <a:gd name="connsiteY213" fmla="*/ 22062 h 1509906"/>
                  <a:gd name="connsiteX214" fmla="*/ 419664 w 1034979"/>
                  <a:gd name="connsiteY214" fmla="*/ 54447 h 1509906"/>
                  <a:gd name="connsiteX215" fmla="*/ 423474 w 1034979"/>
                  <a:gd name="connsiteY215" fmla="*/ 65877 h 1509906"/>
                  <a:gd name="connsiteX216" fmla="*/ 425379 w 1034979"/>
                  <a:gd name="connsiteY216" fmla="*/ 71592 h 1509906"/>
                  <a:gd name="connsiteX217" fmla="*/ 425379 w 1034979"/>
                  <a:gd name="connsiteY217" fmla="*/ 77307 h 1509906"/>
                  <a:gd name="connsiteX218" fmla="*/ 429189 w 1034979"/>
                  <a:gd name="connsiteY218" fmla="*/ 231612 h 1509906"/>
                  <a:gd name="connsiteX219" fmla="*/ 440619 w 1034979"/>
                  <a:gd name="connsiteY219" fmla="*/ 414492 h 1509906"/>
                  <a:gd name="connsiteX220" fmla="*/ 425379 w 1034979"/>
                  <a:gd name="connsiteY220" fmla="*/ 711672 h 1509906"/>
                  <a:gd name="connsiteX221" fmla="*/ 425173 w 1034979"/>
                  <a:gd name="connsiteY221" fmla="*/ 765165 h 1509906"/>
                  <a:gd name="connsiteX222" fmla="*/ 421363 w 1034979"/>
                  <a:gd name="connsiteY222" fmla="*/ 844096 h 1509906"/>
                  <a:gd name="connsiteX223" fmla="*/ 425379 w 1034979"/>
                  <a:gd name="connsiteY223" fmla="*/ 894552 h 1509906"/>
                  <a:gd name="connsiteX224" fmla="*/ 423474 w 1034979"/>
                  <a:gd name="connsiteY224" fmla="*/ 921222 h 1509906"/>
                  <a:gd name="connsiteX225" fmla="*/ 417759 w 1034979"/>
                  <a:gd name="connsiteY225" fmla="*/ 923127 h 1509906"/>
                  <a:gd name="connsiteX226" fmla="*/ 412044 w 1034979"/>
                  <a:gd name="connsiteY226" fmla="*/ 926937 h 1509906"/>
                  <a:gd name="connsiteX227" fmla="*/ 421569 w 1034979"/>
                  <a:gd name="connsiteY227"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27234 w 1034979"/>
                  <a:gd name="connsiteY56" fmla="*/ 1147917 h 1509906"/>
                  <a:gd name="connsiteX57" fmla="*/ 15804 w 1034979"/>
                  <a:gd name="connsiteY57" fmla="*/ 1153632 h 1509906"/>
                  <a:gd name="connsiteX58" fmla="*/ 6279 w 1034979"/>
                  <a:gd name="connsiteY58" fmla="*/ 1163157 h 1509906"/>
                  <a:gd name="connsiteX59" fmla="*/ 4374 w 1034979"/>
                  <a:gd name="connsiteY59" fmla="*/ 1168872 h 1509906"/>
                  <a:gd name="connsiteX60" fmla="*/ 564 w 1034979"/>
                  <a:gd name="connsiteY60" fmla="*/ 1174587 h 1509906"/>
                  <a:gd name="connsiteX61" fmla="*/ 6279 w 1034979"/>
                  <a:gd name="connsiteY61" fmla="*/ 1206972 h 1509906"/>
                  <a:gd name="connsiteX62" fmla="*/ 11994 w 1034979"/>
                  <a:gd name="connsiteY62" fmla="*/ 1210782 h 1509906"/>
                  <a:gd name="connsiteX63" fmla="*/ 17709 w 1034979"/>
                  <a:gd name="connsiteY63" fmla="*/ 1212687 h 1509906"/>
                  <a:gd name="connsiteX64" fmla="*/ 145344 w 1034979"/>
                  <a:gd name="connsiteY64" fmla="*/ 1210782 h 1509906"/>
                  <a:gd name="connsiteX65" fmla="*/ 152964 w 1034979"/>
                  <a:gd name="connsiteY65" fmla="*/ 1208877 h 1509906"/>
                  <a:gd name="connsiteX66" fmla="*/ 303459 w 1034979"/>
                  <a:gd name="connsiteY66" fmla="*/ 1203162 h 1509906"/>
                  <a:gd name="connsiteX67" fmla="*/ 318699 w 1034979"/>
                  <a:gd name="connsiteY67" fmla="*/ 1210782 h 1509906"/>
                  <a:gd name="connsiteX68" fmla="*/ 330129 w 1034979"/>
                  <a:gd name="connsiteY68" fmla="*/ 1216497 h 1509906"/>
                  <a:gd name="connsiteX69" fmla="*/ 333939 w 1034979"/>
                  <a:gd name="connsiteY69" fmla="*/ 1222212 h 1509906"/>
                  <a:gd name="connsiteX70" fmla="*/ 339654 w 1034979"/>
                  <a:gd name="connsiteY70" fmla="*/ 1224117 h 1509906"/>
                  <a:gd name="connsiteX71" fmla="*/ 351084 w 1034979"/>
                  <a:gd name="connsiteY71" fmla="*/ 1231737 h 1509906"/>
                  <a:gd name="connsiteX72" fmla="*/ 356799 w 1034979"/>
                  <a:gd name="connsiteY72" fmla="*/ 1235547 h 1509906"/>
                  <a:gd name="connsiteX73" fmla="*/ 360609 w 1034979"/>
                  <a:gd name="connsiteY73" fmla="*/ 1241262 h 1509906"/>
                  <a:gd name="connsiteX74" fmla="*/ 366324 w 1034979"/>
                  <a:gd name="connsiteY74" fmla="*/ 1252692 h 1509906"/>
                  <a:gd name="connsiteX75" fmla="*/ 362514 w 1034979"/>
                  <a:gd name="connsiteY75" fmla="*/ 1279362 h 1509906"/>
                  <a:gd name="connsiteX76" fmla="*/ 358704 w 1034979"/>
                  <a:gd name="connsiteY76" fmla="*/ 1285077 h 1509906"/>
                  <a:gd name="connsiteX77" fmla="*/ 356799 w 1034979"/>
                  <a:gd name="connsiteY77" fmla="*/ 1290792 h 1509906"/>
                  <a:gd name="connsiteX78" fmla="*/ 352989 w 1034979"/>
                  <a:gd name="connsiteY78" fmla="*/ 1296507 h 1509906"/>
                  <a:gd name="connsiteX79" fmla="*/ 351084 w 1034979"/>
                  <a:gd name="connsiteY79" fmla="*/ 1302222 h 1509906"/>
                  <a:gd name="connsiteX80" fmla="*/ 347274 w 1034979"/>
                  <a:gd name="connsiteY80" fmla="*/ 1307937 h 1509906"/>
                  <a:gd name="connsiteX81" fmla="*/ 330129 w 1034979"/>
                  <a:gd name="connsiteY81" fmla="*/ 1374612 h 1509906"/>
                  <a:gd name="connsiteX82" fmla="*/ 328224 w 1034979"/>
                  <a:gd name="connsiteY82" fmla="*/ 1426047 h 1509906"/>
                  <a:gd name="connsiteX83" fmla="*/ 330129 w 1034979"/>
                  <a:gd name="connsiteY83" fmla="*/ 1450812 h 1509906"/>
                  <a:gd name="connsiteX84" fmla="*/ 332034 w 1034979"/>
                  <a:gd name="connsiteY84" fmla="*/ 1456527 h 1509906"/>
                  <a:gd name="connsiteX85" fmla="*/ 335844 w 1034979"/>
                  <a:gd name="connsiteY85" fmla="*/ 1460337 h 1509906"/>
                  <a:gd name="connsiteX86" fmla="*/ 364419 w 1034979"/>
                  <a:gd name="connsiteY86" fmla="*/ 1506057 h 1509906"/>
                  <a:gd name="connsiteX87" fmla="*/ 387279 w 1034979"/>
                  <a:gd name="connsiteY87" fmla="*/ 1507962 h 1509906"/>
                  <a:gd name="connsiteX88" fmla="*/ 392994 w 1034979"/>
                  <a:gd name="connsiteY88" fmla="*/ 1502247 h 1509906"/>
                  <a:gd name="connsiteX89" fmla="*/ 394899 w 1034979"/>
                  <a:gd name="connsiteY89" fmla="*/ 1490817 h 1509906"/>
                  <a:gd name="connsiteX90" fmla="*/ 396804 w 1034979"/>
                  <a:gd name="connsiteY90" fmla="*/ 1485102 h 1509906"/>
                  <a:gd name="connsiteX91" fmla="*/ 398709 w 1034979"/>
                  <a:gd name="connsiteY91" fmla="*/ 1467957 h 1509906"/>
                  <a:gd name="connsiteX92" fmla="*/ 400614 w 1034979"/>
                  <a:gd name="connsiteY92" fmla="*/ 1454622 h 1509906"/>
                  <a:gd name="connsiteX93" fmla="*/ 404424 w 1034979"/>
                  <a:gd name="connsiteY93" fmla="*/ 1397472 h 1509906"/>
                  <a:gd name="connsiteX94" fmla="*/ 410139 w 1034979"/>
                  <a:gd name="connsiteY94" fmla="*/ 1386042 h 1509906"/>
                  <a:gd name="connsiteX95" fmla="*/ 413949 w 1034979"/>
                  <a:gd name="connsiteY95" fmla="*/ 1372707 h 1509906"/>
                  <a:gd name="connsiteX96" fmla="*/ 415854 w 1034979"/>
                  <a:gd name="connsiteY96" fmla="*/ 1366992 h 1509906"/>
                  <a:gd name="connsiteX97" fmla="*/ 417759 w 1034979"/>
                  <a:gd name="connsiteY97" fmla="*/ 1353657 h 1509906"/>
                  <a:gd name="connsiteX98" fmla="*/ 421569 w 1034979"/>
                  <a:gd name="connsiteY98" fmla="*/ 1342227 h 1509906"/>
                  <a:gd name="connsiteX99" fmla="*/ 427284 w 1034979"/>
                  <a:gd name="connsiteY99" fmla="*/ 1328892 h 1509906"/>
                  <a:gd name="connsiteX100" fmla="*/ 436809 w 1034979"/>
                  <a:gd name="connsiteY100" fmla="*/ 1317462 h 1509906"/>
                  <a:gd name="connsiteX101" fmla="*/ 467289 w 1034979"/>
                  <a:gd name="connsiteY101" fmla="*/ 1258407 h 1509906"/>
                  <a:gd name="connsiteX102" fmla="*/ 535869 w 1034979"/>
                  <a:gd name="connsiteY102" fmla="*/ 1243167 h 1509906"/>
                  <a:gd name="connsiteX103" fmla="*/ 541584 w 1034979"/>
                  <a:gd name="connsiteY103" fmla="*/ 1241262 h 1509906"/>
                  <a:gd name="connsiteX104" fmla="*/ 547299 w 1034979"/>
                  <a:gd name="connsiteY104" fmla="*/ 1239357 h 1509906"/>
                  <a:gd name="connsiteX105" fmla="*/ 573969 w 1034979"/>
                  <a:gd name="connsiteY105" fmla="*/ 1229832 h 1509906"/>
                  <a:gd name="connsiteX106" fmla="*/ 585399 w 1034979"/>
                  <a:gd name="connsiteY106" fmla="*/ 1226022 h 1509906"/>
                  <a:gd name="connsiteX107" fmla="*/ 720654 w 1034979"/>
                  <a:gd name="connsiteY107" fmla="*/ 1309842 h 1509906"/>
                  <a:gd name="connsiteX108" fmla="*/ 733989 w 1034979"/>
                  <a:gd name="connsiteY108" fmla="*/ 1319367 h 1509906"/>
                  <a:gd name="connsiteX109" fmla="*/ 743514 w 1034979"/>
                  <a:gd name="connsiteY109" fmla="*/ 1321272 h 1509906"/>
                  <a:gd name="connsiteX110" fmla="*/ 749229 w 1034979"/>
                  <a:gd name="connsiteY110" fmla="*/ 1323177 h 1509906"/>
                  <a:gd name="connsiteX111" fmla="*/ 762564 w 1034979"/>
                  <a:gd name="connsiteY111" fmla="*/ 1328892 h 1509906"/>
                  <a:gd name="connsiteX112" fmla="*/ 777804 w 1034979"/>
                  <a:gd name="connsiteY112" fmla="*/ 1326987 h 1509906"/>
                  <a:gd name="connsiteX113" fmla="*/ 789234 w 1034979"/>
                  <a:gd name="connsiteY113" fmla="*/ 1321272 h 1509906"/>
                  <a:gd name="connsiteX114" fmla="*/ 794949 w 1034979"/>
                  <a:gd name="connsiteY114" fmla="*/ 1319367 h 1509906"/>
                  <a:gd name="connsiteX115" fmla="*/ 802569 w 1034979"/>
                  <a:gd name="connsiteY115" fmla="*/ 1302222 h 1509906"/>
                  <a:gd name="connsiteX116" fmla="*/ 800664 w 1034979"/>
                  <a:gd name="connsiteY116" fmla="*/ 1277457 h 1509906"/>
                  <a:gd name="connsiteX117" fmla="*/ 798759 w 1034979"/>
                  <a:gd name="connsiteY117" fmla="*/ 1271742 h 1509906"/>
                  <a:gd name="connsiteX118" fmla="*/ 796854 w 1034979"/>
                  <a:gd name="connsiteY118" fmla="*/ 1264122 h 1509906"/>
                  <a:gd name="connsiteX119" fmla="*/ 783519 w 1034979"/>
                  <a:gd name="connsiteY119" fmla="*/ 1246977 h 1509906"/>
                  <a:gd name="connsiteX120" fmla="*/ 773994 w 1034979"/>
                  <a:gd name="connsiteY120" fmla="*/ 1241262 h 1509906"/>
                  <a:gd name="connsiteX121" fmla="*/ 648264 w 1034979"/>
                  <a:gd name="connsiteY121" fmla="*/ 1149822 h 1509906"/>
                  <a:gd name="connsiteX122" fmla="*/ 644454 w 1034979"/>
                  <a:gd name="connsiteY122" fmla="*/ 1132677 h 1509906"/>
                  <a:gd name="connsiteX123" fmla="*/ 646359 w 1034979"/>
                  <a:gd name="connsiteY123" fmla="*/ 1125057 h 1509906"/>
                  <a:gd name="connsiteX124" fmla="*/ 650169 w 1034979"/>
                  <a:gd name="connsiteY124" fmla="*/ 1107912 h 1509906"/>
                  <a:gd name="connsiteX125" fmla="*/ 653979 w 1034979"/>
                  <a:gd name="connsiteY125" fmla="*/ 1102197 h 1509906"/>
                  <a:gd name="connsiteX126" fmla="*/ 655884 w 1034979"/>
                  <a:gd name="connsiteY126" fmla="*/ 1096482 h 1509906"/>
                  <a:gd name="connsiteX127" fmla="*/ 661599 w 1034979"/>
                  <a:gd name="connsiteY127" fmla="*/ 1094577 h 1509906"/>
                  <a:gd name="connsiteX128" fmla="*/ 671124 w 1034979"/>
                  <a:gd name="connsiteY128" fmla="*/ 1083147 h 1509906"/>
                  <a:gd name="connsiteX129" fmla="*/ 724464 w 1034979"/>
                  <a:gd name="connsiteY129" fmla="*/ 1075527 h 1509906"/>
                  <a:gd name="connsiteX130" fmla="*/ 842574 w 1034979"/>
                  <a:gd name="connsiteY130" fmla="*/ 1077432 h 1509906"/>
                  <a:gd name="connsiteX131" fmla="*/ 871149 w 1034979"/>
                  <a:gd name="connsiteY131" fmla="*/ 1079337 h 1509906"/>
                  <a:gd name="connsiteX132" fmla="*/ 899724 w 1034979"/>
                  <a:gd name="connsiteY132" fmla="*/ 1085052 h 1509906"/>
                  <a:gd name="connsiteX133" fmla="*/ 922584 w 1034979"/>
                  <a:gd name="connsiteY133" fmla="*/ 1088862 h 1509906"/>
                  <a:gd name="connsiteX134" fmla="*/ 951159 w 1034979"/>
                  <a:gd name="connsiteY134" fmla="*/ 1094577 h 1509906"/>
                  <a:gd name="connsiteX135" fmla="*/ 956874 w 1034979"/>
                  <a:gd name="connsiteY135" fmla="*/ 1094577 h 1509906"/>
                  <a:gd name="connsiteX136" fmla="*/ 1002594 w 1034979"/>
                  <a:gd name="connsiteY136" fmla="*/ 1092672 h 1509906"/>
                  <a:gd name="connsiteX137" fmla="*/ 1031169 w 1034979"/>
                  <a:gd name="connsiteY137" fmla="*/ 1085052 h 1509906"/>
                  <a:gd name="connsiteX138" fmla="*/ 1034979 w 1034979"/>
                  <a:gd name="connsiteY138" fmla="*/ 1079337 h 1509906"/>
                  <a:gd name="connsiteX139" fmla="*/ 1033074 w 1034979"/>
                  <a:gd name="connsiteY139" fmla="*/ 1060287 h 1509906"/>
                  <a:gd name="connsiteX140" fmla="*/ 1027359 w 1034979"/>
                  <a:gd name="connsiteY140" fmla="*/ 1056477 h 1509906"/>
                  <a:gd name="connsiteX141" fmla="*/ 1012119 w 1034979"/>
                  <a:gd name="connsiteY141" fmla="*/ 1054572 h 1509906"/>
                  <a:gd name="connsiteX142" fmla="*/ 1006404 w 1034979"/>
                  <a:gd name="connsiteY142" fmla="*/ 1052667 h 1509906"/>
                  <a:gd name="connsiteX143" fmla="*/ 998784 w 1034979"/>
                  <a:gd name="connsiteY143" fmla="*/ 1050762 h 1509906"/>
                  <a:gd name="connsiteX144" fmla="*/ 987354 w 1034979"/>
                  <a:gd name="connsiteY144" fmla="*/ 1043142 h 1509906"/>
                  <a:gd name="connsiteX145" fmla="*/ 975924 w 1034979"/>
                  <a:gd name="connsiteY145" fmla="*/ 1039332 h 1509906"/>
                  <a:gd name="connsiteX146" fmla="*/ 970209 w 1034979"/>
                  <a:gd name="connsiteY146" fmla="*/ 1037427 h 1509906"/>
                  <a:gd name="connsiteX147" fmla="*/ 962589 w 1034979"/>
                  <a:gd name="connsiteY147" fmla="*/ 1035522 h 1509906"/>
                  <a:gd name="connsiteX148" fmla="*/ 956874 w 1034979"/>
                  <a:gd name="connsiteY148" fmla="*/ 1033617 h 1509906"/>
                  <a:gd name="connsiteX149" fmla="*/ 935919 w 1034979"/>
                  <a:gd name="connsiteY149" fmla="*/ 1027902 h 1509906"/>
                  <a:gd name="connsiteX150" fmla="*/ 930204 w 1034979"/>
                  <a:gd name="connsiteY150" fmla="*/ 1025997 h 1509906"/>
                  <a:gd name="connsiteX151" fmla="*/ 825429 w 1034979"/>
                  <a:gd name="connsiteY151" fmla="*/ 1027902 h 1509906"/>
                  <a:gd name="connsiteX152" fmla="*/ 819714 w 1034979"/>
                  <a:gd name="connsiteY152" fmla="*/ 1029807 h 1509906"/>
                  <a:gd name="connsiteX153" fmla="*/ 730179 w 1034979"/>
                  <a:gd name="connsiteY153" fmla="*/ 1031712 h 1509906"/>
                  <a:gd name="connsiteX154" fmla="*/ 716844 w 1034979"/>
                  <a:gd name="connsiteY154" fmla="*/ 1035522 h 1509906"/>
                  <a:gd name="connsiteX155" fmla="*/ 695889 w 1034979"/>
                  <a:gd name="connsiteY155" fmla="*/ 1037427 h 1509906"/>
                  <a:gd name="connsiteX156" fmla="*/ 669219 w 1034979"/>
                  <a:gd name="connsiteY156" fmla="*/ 1039332 h 1509906"/>
                  <a:gd name="connsiteX157" fmla="*/ 669219 w 1034979"/>
                  <a:gd name="connsiteY157" fmla="*/ 1039332 h 1509906"/>
                  <a:gd name="connsiteX158" fmla="*/ 646359 w 1034979"/>
                  <a:gd name="connsiteY158" fmla="*/ 1043142 h 1509906"/>
                  <a:gd name="connsiteX159" fmla="*/ 642549 w 1034979"/>
                  <a:gd name="connsiteY159" fmla="*/ 1031712 h 1509906"/>
                  <a:gd name="connsiteX160" fmla="*/ 640644 w 1034979"/>
                  <a:gd name="connsiteY160" fmla="*/ 1025997 h 1509906"/>
                  <a:gd name="connsiteX161" fmla="*/ 642549 w 1034979"/>
                  <a:gd name="connsiteY161" fmla="*/ 1008852 h 1509906"/>
                  <a:gd name="connsiteX162" fmla="*/ 644454 w 1034979"/>
                  <a:gd name="connsiteY162" fmla="*/ 1003137 h 1509906"/>
                  <a:gd name="connsiteX163" fmla="*/ 661599 w 1034979"/>
                  <a:gd name="connsiteY163" fmla="*/ 993612 h 1509906"/>
                  <a:gd name="connsiteX164" fmla="*/ 673029 w 1034979"/>
                  <a:gd name="connsiteY164" fmla="*/ 985992 h 1509906"/>
                  <a:gd name="connsiteX165" fmla="*/ 674934 w 1034979"/>
                  <a:gd name="connsiteY165" fmla="*/ 980277 h 1509906"/>
                  <a:gd name="connsiteX166" fmla="*/ 680649 w 1034979"/>
                  <a:gd name="connsiteY166" fmla="*/ 978372 h 1509906"/>
                  <a:gd name="connsiteX167" fmla="*/ 686364 w 1034979"/>
                  <a:gd name="connsiteY167" fmla="*/ 974562 h 1509906"/>
                  <a:gd name="connsiteX168" fmla="*/ 695889 w 1034979"/>
                  <a:gd name="connsiteY168" fmla="*/ 965037 h 1509906"/>
                  <a:gd name="connsiteX169" fmla="*/ 705414 w 1034979"/>
                  <a:gd name="connsiteY169" fmla="*/ 953607 h 1509906"/>
                  <a:gd name="connsiteX170" fmla="*/ 716844 w 1034979"/>
                  <a:gd name="connsiteY170" fmla="*/ 945987 h 1509906"/>
                  <a:gd name="connsiteX171" fmla="*/ 732084 w 1034979"/>
                  <a:gd name="connsiteY171" fmla="*/ 932652 h 1509906"/>
                  <a:gd name="connsiteX172" fmla="*/ 741609 w 1034979"/>
                  <a:gd name="connsiteY172" fmla="*/ 921222 h 1509906"/>
                  <a:gd name="connsiteX173" fmla="*/ 753039 w 1034979"/>
                  <a:gd name="connsiteY173" fmla="*/ 911697 h 1509906"/>
                  <a:gd name="connsiteX174" fmla="*/ 758754 w 1034979"/>
                  <a:gd name="connsiteY174" fmla="*/ 900267 h 1509906"/>
                  <a:gd name="connsiteX175" fmla="*/ 760659 w 1034979"/>
                  <a:gd name="connsiteY175" fmla="*/ 894552 h 1509906"/>
                  <a:gd name="connsiteX176" fmla="*/ 766374 w 1034979"/>
                  <a:gd name="connsiteY176" fmla="*/ 883122 h 1509906"/>
                  <a:gd name="connsiteX177" fmla="*/ 764469 w 1034979"/>
                  <a:gd name="connsiteY177" fmla="*/ 867882 h 1509906"/>
                  <a:gd name="connsiteX178" fmla="*/ 758754 w 1034979"/>
                  <a:gd name="connsiteY178" fmla="*/ 865977 h 1509906"/>
                  <a:gd name="connsiteX179" fmla="*/ 737799 w 1034979"/>
                  <a:gd name="connsiteY179" fmla="*/ 867882 h 1509906"/>
                  <a:gd name="connsiteX180" fmla="*/ 732084 w 1034979"/>
                  <a:gd name="connsiteY180" fmla="*/ 871692 h 1509906"/>
                  <a:gd name="connsiteX181" fmla="*/ 720654 w 1034979"/>
                  <a:gd name="connsiteY181" fmla="*/ 875502 h 1509906"/>
                  <a:gd name="connsiteX182" fmla="*/ 716844 w 1034979"/>
                  <a:gd name="connsiteY182" fmla="*/ 881217 h 1509906"/>
                  <a:gd name="connsiteX183" fmla="*/ 711129 w 1034979"/>
                  <a:gd name="connsiteY183" fmla="*/ 883122 h 1509906"/>
                  <a:gd name="connsiteX184" fmla="*/ 705414 w 1034979"/>
                  <a:gd name="connsiteY184" fmla="*/ 886932 h 1509906"/>
                  <a:gd name="connsiteX185" fmla="*/ 699699 w 1034979"/>
                  <a:gd name="connsiteY185" fmla="*/ 892647 h 1509906"/>
                  <a:gd name="connsiteX186" fmla="*/ 692079 w 1034979"/>
                  <a:gd name="connsiteY186" fmla="*/ 896457 h 1509906"/>
                  <a:gd name="connsiteX187" fmla="*/ 650169 w 1034979"/>
                  <a:gd name="connsiteY187" fmla="*/ 925032 h 1509906"/>
                  <a:gd name="connsiteX188" fmla="*/ 636834 w 1034979"/>
                  <a:gd name="connsiteY188" fmla="*/ 936462 h 1509906"/>
                  <a:gd name="connsiteX189" fmla="*/ 627309 w 1034979"/>
                  <a:gd name="connsiteY189" fmla="*/ 953607 h 1509906"/>
                  <a:gd name="connsiteX190" fmla="*/ 602544 w 1034979"/>
                  <a:gd name="connsiteY190" fmla="*/ 959322 h 1509906"/>
                  <a:gd name="connsiteX191" fmla="*/ 589209 w 1034979"/>
                  <a:gd name="connsiteY191" fmla="*/ 963132 h 1509906"/>
                  <a:gd name="connsiteX192" fmla="*/ 573969 w 1034979"/>
                  <a:gd name="connsiteY192" fmla="*/ 961227 h 1509906"/>
                  <a:gd name="connsiteX193" fmla="*/ 562539 w 1034979"/>
                  <a:gd name="connsiteY193" fmla="*/ 957417 h 1509906"/>
                  <a:gd name="connsiteX194" fmla="*/ 551109 w 1034979"/>
                  <a:gd name="connsiteY194" fmla="*/ 953607 h 1509906"/>
                  <a:gd name="connsiteX195" fmla="*/ 539679 w 1034979"/>
                  <a:gd name="connsiteY195" fmla="*/ 949797 h 1509906"/>
                  <a:gd name="connsiteX196" fmla="*/ 533964 w 1034979"/>
                  <a:gd name="connsiteY196" fmla="*/ 947892 h 1509906"/>
                  <a:gd name="connsiteX197" fmla="*/ 528249 w 1034979"/>
                  <a:gd name="connsiteY197" fmla="*/ 944082 h 1509906"/>
                  <a:gd name="connsiteX198" fmla="*/ 516819 w 1034979"/>
                  <a:gd name="connsiteY198" fmla="*/ 938367 h 1509906"/>
                  <a:gd name="connsiteX199" fmla="*/ 509199 w 1034979"/>
                  <a:gd name="connsiteY199" fmla="*/ 926937 h 1509906"/>
                  <a:gd name="connsiteX200" fmla="*/ 505389 w 1034979"/>
                  <a:gd name="connsiteY200" fmla="*/ 905982 h 1509906"/>
                  <a:gd name="connsiteX201" fmla="*/ 507294 w 1034979"/>
                  <a:gd name="connsiteY201" fmla="*/ 841212 h 1509906"/>
                  <a:gd name="connsiteX202" fmla="*/ 503484 w 1034979"/>
                  <a:gd name="connsiteY202" fmla="*/ 351627 h 1509906"/>
                  <a:gd name="connsiteX203" fmla="*/ 499674 w 1034979"/>
                  <a:gd name="connsiteY203" fmla="*/ 60162 h 1509906"/>
                  <a:gd name="connsiteX204" fmla="*/ 490149 w 1034979"/>
                  <a:gd name="connsiteY204" fmla="*/ 33492 h 1509906"/>
                  <a:gd name="connsiteX205" fmla="*/ 488244 w 1034979"/>
                  <a:gd name="connsiteY205" fmla="*/ 27777 h 1509906"/>
                  <a:gd name="connsiteX206" fmla="*/ 484434 w 1034979"/>
                  <a:gd name="connsiteY206" fmla="*/ 22062 h 1509906"/>
                  <a:gd name="connsiteX207" fmla="*/ 478719 w 1034979"/>
                  <a:gd name="connsiteY207" fmla="*/ 10632 h 1509906"/>
                  <a:gd name="connsiteX208" fmla="*/ 473004 w 1034979"/>
                  <a:gd name="connsiteY208" fmla="*/ 6822 h 1509906"/>
                  <a:gd name="connsiteX209" fmla="*/ 469194 w 1034979"/>
                  <a:gd name="connsiteY209" fmla="*/ 1107 h 1509906"/>
                  <a:gd name="connsiteX210" fmla="*/ 429189 w 1034979"/>
                  <a:gd name="connsiteY210" fmla="*/ 4917 h 1509906"/>
                  <a:gd name="connsiteX211" fmla="*/ 421569 w 1034979"/>
                  <a:gd name="connsiteY211" fmla="*/ 16347 h 1509906"/>
                  <a:gd name="connsiteX212" fmla="*/ 417759 w 1034979"/>
                  <a:gd name="connsiteY212" fmla="*/ 22062 h 1509906"/>
                  <a:gd name="connsiteX213" fmla="*/ 419664 w 1034979"/>
                  <a:gd name="connsiteY213" fmla="*/ 54447 h 1509906"/>
                  <a:gd name="connsiteX214" fmla="*/ 423474 w 1034979"/>
                  <a:gd name="connsiteY214" fmla="*/ 65877 h 1509906"/>
                  <a:gd name="connsiteX215" fmla="*/ 425379 w 1034979"/>
                  <a:gd name="connsiteY215" fmla="*/ 71592 h 1509906"/>
                  <a:gd name="connsiteX216" fmla="*/ 425379 w 1034979"/>
                  <a:gd name="connsiteY216" fmla="*/ 77307 h 1509906"/>
                  <a:gd name="connsiteX217" fmla="*/ 429189 w 1034979"/>
                  <a:gd name="connsiteY217" fmla="*/ 231612 h 1509906"/>
                  <a:gd name="connsiteX218" fmla="*/ 440619 w 1034979"/>
                  <a:gd name="connsiteY218" fmla="*/ 414492 h 1509906"/>
                  <a:gd name="connsiteX219" fmla="*/ 425379 w 1034979"/>
                  <a:gd name="connsiteY219" fmla="*/ 711672 h 1509906"/>
                  <a:gd name="connsiteX220" fmla="*/ 425173 w 1034979"/>
                  <a:gd name="connsiteY220" fmla="*/ 765165 h 1509906"/>
                  <a:gd name="connsiteX221" fmla="*/ 421363 w 1034979"/>
                  <a:gd name="connsiteY221" fmla="*/ 844096 h 1509906"/>
                  <a:gd name="connsiteX222" fmla="*/ 425379 w 1034979"/>
                  <a:gd name="connsiteY222" fmla="*/ 894552 h 1509906"/>
                  <a:gd name="connsiteX223" fmla="*/ 423474 w 1034979"/>
                  <a:gd name="connsiteY223" fmla="*/ 921222 h 1509906"/>
                  <a:gd name="connsiteX224" fmla="*/ 417759 w 1034979"/>
                  <a:gd name="connsiteY224" fmla="*/ 923127 h 1509906"/>
                  <a:gd name="connsiteX225" fmla="*/ 412044 w 1034979"/>
                  <a:gd name="connsiteY225" fmla="*/ 926937 h 1509906"/>
                  <a:gd name="connsiteX226" fmla="*/ 421569 w 1034979"/>
                  <a:gd name="connsiteY226"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27234 w 1034979"/>
                  <a:gd name="connsiteY56" fmla="*/ 1147917 h 1509906"/>
                  <a:gd name="connsiteX57" fmla="*/ 15804 w 1034979"/>
                  <a:gd name="connsiteY57" fmla="*/ 1153632 h 1509906"/>
                  <a:gd name="connsiteX58" fmla="*/ 6279 w 1034979"/>
                  <a:gd name="connsiteY58" fmla="*/ 1163157 h 1509906"/>
                  <a:gd name="connsiteX59" fmla="*/ 4374 w 1034979"/>
                  <a:gd name="connsiteY59" fmla="*/ 1168872 h 1509906"/>
                  <a:gd name="connsiteX60" fmla="*/ 564 w 1034979"/>
                  <a:gd name="connsiteY60" fmla="*/ 1174587 h 1509906"/>
                  <a:gd name="connsiteX61" fmla="*/ 6279 w 1034979"/>
                  <a:gd name="connsiteY61" fmla="*/ 1206972 h 1509906"/>
                  <a:gd name="connsiteX62" fmla="*/ 11994 w 1034979"/>
                  <a:gd name="connsiteY62" fmla="*/ 1210782 h 1509906"/>
                  <a:gd name="connsiteX63" fmla="*/ 17709 w 1034979"/>
                  <a:gd name="connsiteY63" fmla="*/ 1212687 h 1509906"/>
                  <a:gd name="connsiteX64" fmla="*/ 145344 w 1034979"/>
                  <a:gd name="connsiteY64" fmla="*/ 1210782 h 1509906"/>
                  <a:gd name="connsiteX65" fmla="*/ 152964 w 1034979"/>
                  <a:gd name="connsiteY65" fmla="*/ 1208877 h 1509906"/>
                  <a:gd name="connsiteX66" fmla="*/ 303459 w 1034979"/>
                  <a:gd name="connsiteY66" fmla="*/ 1203162 h 1509906"/>
                  <a:gd name="connsiteX67" fmla="*/ 318699 w 1034979"/>
                  <a:gd name="connsiteY67" fmla="*/ 1210782 h 1509906"/>
                  <a:gd name="connsiteX68" fmla="*/ 330129 w 1034979"/>
                  <a:gd name="connsiteY68" fmla="*/ 1216497 h 1509906"/>
                  <a:gd name="connsiteX69" fmla="*/ 333939 w 1034979"/>
                  <a:gd name="connsiteY69" fmla="*/ 1222212 h 1509906"/>
                  <a:gd name="connsiteX70" fmla="*/ 339654 w 1034979"/>
                  <a:gd name="connsiteY70" fmla="*/ 1224117 h 1509906"/>
                  <a:gd name="connsiteX71" fmla="*/ 351084 w 1034979"/>
                  <a:gd name="connsiteY71" fmla="*/ 1231737 h 1509906"/>
                  <a:gd name="connsiteX72" fmla="*/ 356799 w 1034979"/>
                  <a:gd name="connsiteY72" fmla="*/ 1235547 h 1509906"/>
                  <a:gd name="connsiteX73" fmla="*/ 360609 w 1034979"/>
                  <a:gd name="connsiteY73" fmla="*/ 1241262 h 1509906"/>
                  <a:gd name="connsiteX74" fmla="*/ 366324 w 1034979"/>
                  <a:gd name="connsiteY74" fmla="*/ 1252692 h 1509906"/>
                  <a:gd name="connsiteX75" fmla="*/ 362514 w 1034979"/>
                  <a:gd name="connsiteY75" fmla="*/ 1279362 h 1509906"/>
                  <a:gd name="connsiteX76" fmla="*/ 358704 w 1034979"/>
                  <a:gd name="connsiteY76" fmla="*/ 1285077 h 1509906"/>
                  <a:gd name="connsiteX77" fmla="*/ 356799 w 1034979"/>
                  <a:gd name="connsiteY77" fmla="*/ 1290792 h 1509906"/>
                  <a:gd name="connsiteX78" fmla="*/ 352989 w 1034979"/>
                  <a:gd name="connsiteY78" fmla="*/ 1296507 h 1509906"/>
                  <a:gd name="connsiteX79" fmla="*/ 351084 w 1034979"/>
                  <a:gd name="connsiteY79" fmla="*/ 1302222 h 1509906"/>
                  <a:gd name="connsiteX80" fmla="*/ 347274 w 1034979"/>
                  <a:gd name="connsiteY80" fmla="*/ 1307937 h 1509906"/>
                  <a:gd name="connsiteX81" fmla="*/ 330129 w 1034979"/>
                  <a:gd name="connsiteY81" fmla="*/ 1374612 h 1509906"/>
                  <a:gd name="connsiteX82" fmla="*/ 328224 w 1034979"/>
                  <a:gd name="connsiteY82" fmla="*/ 1426047 h 1509906"/>
                  <a:gd name="connsiteX83" fmla="*/ 330129 w 1034979"/>
                  <a:gd name="connsiteY83" fmla="*/ 1450812 h 1509906"/>
                  <a:gd name="connsiteX84" fmla="*/ 332034 w 1034979"/>
                  <a:gd name="connsiteY84" fmla="*/ 1456527 h 1509906"/>
                  <a:gd name="connsiteX85" fmla="*/ 335844 w 1034979"/>
                  <a:gd name="connsiteY85" fmla="*/ 1460337 h 1509906"/>
                  <a:gd name="connsiteX86" fmla="*/ 364419 w 1034979"/>
                  <a:gd name="connsiteY86" fmla="*/ 1506057 h 1509906"/>
                  <a:gd name="connsiteX87" fmla="*/ 387279 w 1034979"/>
                  <a:gd name="connsiteY87" fmla="*/ 1507962 h 1509906"/>
                  <a:gd name="connsiteX88" fmla="*/ 392994 w 1034979"/>
                  <a:gd name="connsiteY88" fmla="*/ 1502247 h 1509906"/>
                  <a:gd name="connsiteX89" fmla="*/ 394899 w 1034979"/>
                  <a:gd name="connsiteY89" fmla="*/ 1490817 h 1509906"/>
                  <a:gd name="connsiteX90" fmla="*/ 396804 w 1034979"/>
                  <a:gd name="connsiteY90" fmla="*/ 1485102 h 1509906"/>
                  <a:gd name="connsiteX91" fmla="*/ 398709 w 1034979"/>
                  <a:gd name="connsiteY91" fmla="*/ 1467957 h 1509906"/>
                  <a:gd name="connsiteX92" fmla="*/ 400614 w 1034979"/>
                  <a:gd name="connsiteY92" fmla="*/ 1454622 h 1509906"/>
                  <a:gd name="connsiteX93" fmla="*/ 404424 w 1034979"/>
                  <a:gd name="connsiteY93" fmla="*/ 1397472 h 1509906"/>
                  <a:gd name="connsiteX94" fmla="*/ 410139 w 1034979"/>
                  <a:gd name="connsiteY94" fmla="*/ 1386042 h 1509906"/>
                  <a:gd name="connsiteX95" fmla="*/ 413949 w 1034979"/>
                  <a:gd name="connsiteY95" fmla="*/ 1372707 h 1509906"/>
                  <a:gd name="connsiteX96" fmla="*/ 415854 w 1034979"/>
                  <a:gd name="connsiteY96" fmla="*/ 1366992 h 1509906"/>
                  <a:gd name="connsiteX97" fmla="*/ 417759 w 1034979"/>
                  <a:gd name="connsiteY97" fmla="*/ 1353657 h 1509906"/>
                  <a:gd name="connsiteX98" fmla="*/ 421569 w 1034979"/>
                  <a:gd name="connsiteY98" fmla="*/ 1342227 h 1509906"/>
                  <a:gd name="connsiteX99" fmla="*/ 427284 w 1034979"/>
                  <a:gd name="connsiteY99" fmla="*/ 1328892 h 1509906"/>
                  <a:gd name="connsiteX100" fmla="*/ 436809 w 1034979"/>
                  <a:gd name="connsiteY100" fmla="*/ 1317462 h 1509906"/>
                  <a:gd name="connsiteX101" fmla="*/ 467289 w 1034979"/>
                  <a:gd name="connsiteY101" fmla="*/ 1258407 h 1509906"/>
                  <a:gd name="connsiteX102" fmla="*/ 535869 w 1034979"/>
                  <a:gd name="connsiteY102" fmla="*/ 1243167 h 1509906"/>
                  <a:gd name="connsiteX103" fmla="*/ 541584 w 1034979"/>
                  <a:gd name="connsiteY103" fmla="*/ 1241262 h 1509906"/>
                  <a:gd name="connsiteX104" fmla="*/ 573969 w 1034979"/>
                  <a:gd name="connsiteY104" fmla="*/ 1229832 h 1509906"/>
                  <a:gd name="connsiteX105" fmla="*/ 585399 w 1034979"/>
                  <a:gd name="connsiteY105" fmla="*/ 1226022 h 1509906"/>
                  <a:gd name="connsiteX106" fmla="*/ 720654 w 1034979"/>
                  <a:gd name="connsiteY106" fmla="*/ 1309842 h 1509906"/>
                  <a:gd name="connsiteX107" fmla="*/ 733989 w 1034979"/>
                  <a:gd name="connsiteY107" fmla="*/ 1319367 h 1509906"/>
                  <a:gd name="connsiteX108" fmla="*/ 743514 w 1034979"/>
                  <a:gd name="connsiteY108" fmla="*/ 1321272 h 1509906"/>
                  <a:gd name="connsiteX109" fmla="*/ 749229 w 1034979"/>
                  <a:gd name="connsiteY109" fmla="*/ 1323177 h 1509906"/>
                  <a:gd name="connsiteX110" fmla="*/ 762564 w 1034979"/>
                  <a:gd name="connsiteY110" fmla="*/ 1328892 h 1509906"/>
                  <a:gd name="connsiteX111" fmla="*/ 777804 w 1034979"/>
                  <a:gd name="connsiteY111" fmla="*/ 1326987 h 1509906"/>
                  <a:gd name="connsiteX112" fmla="*/ 789234 w 1034979"/>
                  <a:gd name="connsiteY112" fmla="*/ 1321272 h 1509906"/>
                  <a:gd name="connsiteX113" fmla="*/ 794949 w 1034979"/>
                  <a:gd name="connsiteY113" fmla="*/ 1319367 h 1509906"/>
                  <a:gd name="connsiteX114" fmla="*/ 802569 w 1034979"/>
                  <a:gd name="connsiteY114" fmla="*/ 1302222 h 1509906"/>
                  <a:gd name="connsiteX115" fmla="*/ 800664 w 1034979"/>
                  <a:gd name="connsiteY115" fmla="*/ 1277457 h 1509906"/>
                  <a:gd name="connsiteX116" fmla="*/ 798759 w 1034979"/>
                  <a:gd name="connsiteY116" fmla="*/ 1271742 h 1509906"/>
                  <a:gd name="connsiteX117" fmla="*/ 796854 w 1034979"/>
                  <a:gd name="connsiteY117" fmla="*/ 1264122 h 1509906"/>
                  <a:gd name="connsiteX118" fmla="*/ 783519 w 1034979"/>
                  <a:gd name="connsiteY118" fmla="*/ 1246977 h 1509906"/>
                  <a:gd name="connsiteX119" fmla="*/ 773994 w 1034979"/>
                  <a:gd name="connsiteY119" fmla="*/ 1241262 h 1509906"/>
                  <a:gd name="connsiteX120" fmla="*/ 648264 w 1034979"/>
                  <a:gd name="connsiteY120" fmla="*/ 1149822 h 1509906"/>
                  <a:gd name="connsiteX121" fmla="*/ 644454 w 1034979"/>
                  <a:gd name="connsiteY121" fmla="*/ 1132677 h 1509906"/>
                  <a:gd name="connsiteX122" fmla="*/ 646359 w 1034979"/>
                  <a:gd name="connsiteY122" fmla="*/ 1125057 h 1509906"/>
                  <a:gd name="connsiteX123" fmla="*/ 650169 w 1034979"/>
                  <a:gd name="connsiteY123" fmla="*/ 1107912 h 1509906"/>
                  <a:gd name="connsiteX124" fmla="*/ 653979 w 1034979"/>
                  <a:gd name="connsiteY124" fmla="*/ 1102197 h 1509906"/>
                  <a:gd name="connsiteX125" fmla="*/ 655884 w 1034979"/>
                  <a:gd name="connsiteY125" fmla="*/ 1096482 h 1509906"/>
                  <a:gd name="connsiteX126" fmla="*/ 661599 w 1034979"/>
                  <a:gd name="connsiteY126" fmla="*/ 1094577 h 1509906"/>
                  <a:gd name="connsiteX127" fmla="*/ 671124 w 1034979"/>
                  <a:gd name="connsiteY127" fmla="*/ 1083147 h 1509906"/>
                  <a:gd name="connsiteX128" fmla="*/ 724464 w 1034979"/>
                  <a:gd name="connsiteY128" fmla="*/ 1075527 h 1509906"/>
                  <a:gd name="connsiteX129" fmla="*/ 842574 w 1034979"/>
                  <a:gd name="connsiteY129" fmla="*/ 1077432 h 1509906"/>
                  <a:gd name="connsiteX130" fmla="*/ 871149 w 1034979"/>
                  <a:gd name="connsiteY130" fmla="*/ 1079337 h 1509906"/>
                  <a:gd name="connsiteX131" fmla="*/ 899724 w 1034979"/>
                  <a:gd name="connsiteY131" fmla="*/ 1085052 h 1509906"/>
                  <a:gd name="connsiteX132" fmla="*/ 922584 w 1034979"/>
                  <a:gd name="connsiteY132" fmla="*/ 1088862 h 1509906"/>
                  <a:gd name="connsiteX133" fmla="*/ 951159 w 1034979"/>
                  <a:gd name="connsiteY133" fmla="*/ 1094577 h 1509906"/>
                  <a:gd name="connsiteX134" fmla="*/ 956874 w 1034979"/>
                  <a:gd name="connsiteY134" fmla="*/ 1094577 h 1509906"/>
                  <a:gd name="connsiteX135" fmla="*/ 1002594 w 1034979"/>
                  <a:gd name="connsiteY135" fmla="*/ 1092672 h 1509906"/>
                  <a:gd name="connsiteX136" fmla="*/ 1031169 w 1034979"/>
                  <a:gd name="connsiteY136" fmla="*/ 1085052 h 1509906"/>
                  <a:gd name="connsiteX137" fmla="*/ 1034979 w 1034979"/>
                  <a:gd name="connsiteY137" fmla="*/ 1079337 h 1509906"/>
                  <a:gd name="connsiteX138" fmla="*/ 1033074 w 1034979"/>
                  <a:gd name="connsiteY138" fmla="*/ 1060287 h 1509906"/>
                  <a:gd name="connsiteX139" fmla="*/ 1027359 w 1034979"/>
                  <a:gd name="connsiteY139" fmla="*/ 1056477 h 1509906"/>
                  <a:gd name="connsiteX140" fmla="*/ 1012119 w 1034979"/>
                  <a:gd name="connsiteY140" fmla="*/ 1054572 h 1509906"/>
                  <a:gd name="connsiteX141" fmla="*/ 1006404 w 1034979"/>
                  <a:gd name="connsiteY141" fmla="*/ 1052667 h 1509906"/>
                  <a:gd name="connsiteX142" fmla="*/ 998784 w 1034979"/>
                  <a:gd name="connsiteY142" fmla="*/ 1050762 h 1509906"/>
                  <a:gd name="connsiteX143" fmla="*/ 987354 w 1034979"/>
                  <a:gd name="connsiteY143" fmla="*/ 1043142 h 1509906"/>
                  <a:gd name="connsiteX144" fmla="*/ 975924 w 1034979"/>
                  <a:gd name="connsiteY144" fmla="*/ 1039332 h 1509906"/>
                  <a:gd name="connsiteX145" fmla="*/ 970209 w 1034979"/>
                  <a:gd name="connsiteY145" fmla="*/ 1037427 h 1509906"/>
                  <a:gd name="connsiteX146" fmla="*/ 962589 w 1034979"/>
                  <a:gd name="connsiteY146" fmla="*/ 1035522 h 1509906"/>
                  <a:gd name="connsiteX147" fmla="*/ 956874 w 1034979"/>
                  <a:gd name="connsiteY147" fmla="*/ 1033617 h 1509906"/>
                  <a:gd name="connsiteX148" fmla="*/ 935919 w 1034979"/>
                  <a:gd name="connsiteY148" fmla="*/ 1027902 h 1509906"/>
                  <a:gd name="connsiteX149" fmla="*/ 930204 w 1034979"/>
                  <a:gd name="connsiteY149" fmla="*/ 1025997 h 1509906"/>
                  <a:gd name="connsiteX150" fmla="*/ 825429 w 1034979"/>
                  <a:gd name="connsiteY150" fmla="*/ 1027902 h 1509906"/>
                  <a:gd name="connsiteX151" fmla="*/ 819714 w 1034979"/>
                  <a:gd name="connsiteY151" fmla="*/ 1029807 h 1509906"/>
                  <a:gd name="connsiteX152" fmla="*/ 730179 w 1034979"/>
                  <a:gd name="connsiteY152" fmla="*/ 1031712 h 1509906"/>
                  <a:gd name="connsiteX153" fmla="*/ 716844 w 1034979"/>
                  <a:gd name="connsiteY153" fmla="*/ 1035522 h 1509906"/>
                  <a:gd name="connsiteX154" fmla="*/ 695889 w 1034979"/>
                  <a:gd name="connsiteY154" fmla="*/ 1037427 h 1509906"/>
                  <a:gd name="connsiteX155" fmla="*/ 669219 w 1034979"/>
                  <a:gd name="connsiteY155" fmla="*/ 1039332 h 1509906"/>
                  <a:gd name="connsiteX156" fmla="*/ 669219 w 1034979"/>
                  <a:gd name="connsiteY156" fmla="*/ 1039332 h 1509906"/>
                  <a:gd name="connsiteX157" fmla="*/ 646359 w 1034979"/>
                  <a:gd name="connsiteY157" fmla="*/ 1043142 h 1509906"/>
                  <a:gd name="connsiteX158" fmla="*/ 642549 w 1034979"/>
                  <a:gd name="connsiteY158" fmla="*/ 1031712 h 1509906"/>
                  <a:gd name="connsiteX159" fmla="*/ 640644 w 1034979"/>
                  <a:gd name="connsiteY159" fmla="*/ 1025997 h 1509906"/>
                  <a:gd name="connsiteX160" fmla="*/ 642549 w 1034979"/>
                  <a:gd name="connsiteY160" fmla="*/ 1008852 h 1509906"/>
                  <a:gd name="connsiteX161" fmla="*/ 644454 w 1034979"/>
                  <a:gd name="connsiteY161" fmla="*/ 1003137 h 1509906"/>
                  <a:gd name="connsiteX162" fmla="*/ 661599 w 1034979"/>
                  <a:gd name="connsiteY162" fmla="*/ 993612 h 1509906"/>
                  <a:gd name="connsiteX163" fmla="*/ 673029 w 1034979"/>
                  <a:gd name="connsiteY163" fmla="*/ 985992 h 1509906"/>
                  <a:gd name="connsiteX164" fmla="*/ 674934 w 1034979"/>
                  <a:gd name="connsiteY164" fmla="*/ 980277 h 1509906"/>
                  <a:gd name="connsiteX165" fmla="*/ 680649 w 1034979"/>
                  <a:gd name="connsiteY165" fmla="*/ 978372 h 1509906"/>
                  <a:gd name="connsiteX166" fmla="*/ 686364 w 1034979"/>
                  <a:gd name="connsiteY166" fmla="*/ 974562 h 1509906"/>
                  <a:gd name="connsiteX167" fmla="*/ 695889 w 1034979"/>
                  <a:gd name="connsiteY167" fmla="*/ 965037 h 1509906"/>
                  <a:gd name="connsiteX168" fmla="*/ 705414 w 1034979"/>
                  <a:gd name="connsiteY168" fmla="*/ 953607 h 1509906"/>
                  <a:gd name="connsiteX169" fmla="*/ 716844 w 1034979"/>
                  <a:gd name="connsiteY169" fmla="*/ 945987 h 1509906"/>
                  <a:gd name="connsiteX170" fmla="*/ 732084 w 1034979"/>
                  <a:gd name="connsiteY170" fmla="*/ 932652 h 1509906"/>
                  <a:gd name="connsiteX171" fmla="*/ 741609 w 1034979"/>
                  <a:gd name="connsiteY171" fmla="*/ 921222 h 1509906"/>
                  <a:gd name="connsiteX172" fmla="*/ 753039 w 1034979"/>
                  <a:gd name="connsiteY172" fmla="*/ 911697 h 1509906"/>
                  <a:gd name="connsiteX173" fmla="*/ 758754 w 1034979"/>
                  <a:gd name="connsiteY173" fmla="*/ 900267 h 1509906"/>
                  <a:gd name="connsiteX174" fmla="*/ 760659 w 1034979"/>
                  <a:gd name="connsiteY174" fmla="*/ 894552 h 1509906"/>
                  <a:gd name="connsiteX175" fmla="*/ 766374 w 1034979"/>
                  <a:gd name="connsiteY175" fmla="*/ 883122 h 1509906"/>
                  <a:gd name="connsiteX176" fmla="*/ 764469 w 1034979"/>
                  <a:gd name="connsiteY176" fmla="*/ 867882 h 1509906"/>
                  <a:gd name="connsiteX177" fmla="*/ 758754 w 1034979"/>
                  <a:gd name="connsiteY177" fmla="*/ 865977 h 1509906"/>
                  <a:gd name="connsiteX178" fmla="*/ 737799 w 1034979"/>
                  <a:gd name="connsiteY178" fmla="*/ 867882 h 1509906"/>
                  <a:gd name="connsiteX179" fmla="*/ 732084 w 1034979"/>
                  <a:gd name="connsiteY179" fmla="*/ 871692 h 1509906"/>
                  <a:gd name="connsiteX180" fmla="*/ 720654 w 1034979"/>
                  <a:gd name="connsiteY180" fmla="*/ 875502 h 1509906"/>
                  <a:gd name="connsiteX181" fmla="*/ 716844 w 1034979"/>
                  <a:gd name="connsiteY181" fmla="*/ 881217 h 1509906"/>
                  <a:gd name="connsiteX182" fmla="*/ 711129 w 1034979"/>
                  <a:gd name="connsiteY182" fmla="*/ 883122 h 1509906"/>
                  <a:gd name="connsiteX183" fmla="*/ 705414 w 1034979"/>
                  <a:gd name="connsiteY183" fmla="*/ 886932 h 1509906"/>
                  <a:gd name="connsiteX184" fmla="*/ 699699 w 1034979"/>
                  <a:gd name="connsiteY184" fmla="*/ 892647 h 1509906"/>
                  <a:gd name="connsiteX185" fmla="*/ 692079 w 1034979"/>
                  <a:gd name="connsiteY185" fmla="*/ 896457 h 1509906"/>
                  <a:gd name="connsiteX186" fmla="*/ 650169 w 1034979"/>
                  <a:gd name="connsiteY186" fmla="*/ 925032 h 1509906"/>
                  <a:gd name="connsiteX187" fmla="*/ 636834 w 1034979"/>
                  <a:gd name="connsiteY187" fmla="*/ 936462 h 1509906"/>
                  <a:gd name="connsiteX188" fmla="*/ 627309 w 1034979"/>
                  <a:gd name="connsiteY188" fmla="*/ 953607 h 1509906"/>
                  <a:gd name="connsiteX189" fmla="*/ 602544 w 1034979"/>
                  <a:gd name="connsiteY189" fmla="*/ 959322 h 1509906"/>
                  <a:gd name="connsiteX190" fmla="*/ 589209 w 1034979"/>
                  <a:gd name="connsiteY190" fmla="*/ 963132 h 1509906"/>
                  <a:gd name="connsiteX191" fmla="*/ 573969 w 1034979"/>
                  <a:gd name="connsiteY191" fmla="*/ 961227 h 1509906"/>
                  <a:gd name="connsiteX192" fmla="*/ 562539 w 1034979"/>
                  <a:gd name="connsiteY192" fmla="*/ 957417 h 1509906"/>
                  <a:gd name="connsiteX193" fmla="*/ 551109 w 1034979"/>
                  <a:gd name="connsiteY193" fmla="*/ 953607 h 1509906"/>
                  <a:gd name="connsiteX194" fmla="*/ 539679 w 1034979"/>
                  <a:gd name="connsiteY194" fmla="*/ 949797 h 1509906"/>
                  <a:gd name="connsiteX195" fmla="*/ 533964 w 1034979"/>
                  <a:gd name="connsiteY195" fmla="*/ 947892 h 1509906"/>
                  <a:gd name="connsiteX196" fmla="*/ 528249 w 1034979"/>
                  <a:gd name="connsiteY196" fmla="*/ 944082 h 1509906"/>
                  <a:gd name="connsiteX197" fmla="*/ 516819 w 1034979"/>
                  <a:gd name="connsiteY197" fmla="*/ 938367 h 1509906"/>
                  <a:gd name="connsiteX198" fmla="*/ 509199 w 1034979"/>
                  <a:gd name="connsiteY198" fmla="*/ 926937 h 1509906"/>
                  <a:gd name="connsiteX199" fmla="*/ 505389 w 1034979"/>
                  <a:gd name="connsiteY199" fmla="*/ 905982 h 1509906"/>
                  <a:gd name="connsiteX200" fmla="*/ 507294 w 1034979"/>
                  <a:gd name="connsiteY200" fmla="*/ 841212 h 1509906"/>
                  <a:gd name="connsiteX201" fmla="*/ 503484 w 1034979"/>
                  <a:gd name="connsiteY201" fmla="*/ 351627 h 1509906"/>
                  <a:gd name="connsiteX202" fmla="*/ 499674 w 1034979"/>
                  <a:gd name="connsiteY202" fmla="*/ 60162 h 1509906"/>
                  <a:gd name="connsiteX203" fmla="*/ 490149 w 1034979"/>
                  <a:gd name="connsiteY203" fmla="*/ 33492 h 1509906"/>
                  <a:gd name="connsiteX204" fmla="*/ 488244 w 1034979"/>
                  <a:gd name="connsiteY204" fmla="*/ 27777 h 1509906"/>
                  <a:gd name="connsiteX205" fmla="*/ 484434 w 1034979"/>
                  <a:gd name="connsiteY205" fmla="*/ 22062 h 1509906"/>
                  <a:gd name="connsiteX206" fmla="*/ 478719 w 1034979"/>
                  <a:gd name="connsiteY206" fmla="*/ 10632 h 1509906"/>
                  <a:gd name="connsiteX207" fmla="*/ 473004 w 1034979"/>
                  <a:gd name="connsiteY207" fmla="*/ 6822 h 1509906"/>
                  <a:gd name="connsiteX208" fmla="*/ 469194 w 1034979"/>
                  <a:gd name="connsiteY208" fmla="*/ 1107 h 1509906"/>
                  <a:gd name="connsiteX209" fmla="*/ 429189 w 1034979"/>
                  <a:gd name="connsiteY209" fmla="*/ 4917 h 1509906"/>
                  <a:gd name="connsiteX210" fmla="*/ 421569 w 1034979"/>
                  <a:gd name="connsiteY210" fmla="*/ 16347 h 1509906"/>
                  <a:gd name="connsiteX211" fmla="*/ 417759 w 1034979"/>
                  <a:gd name="connsiteY211" fmla="*/ 22062 h 1509906"/>
                  <a:gd name="connsiteX212" fmla="*/ 419664 w 1034979"/>
                  <a:gd name="connsiteY212" fmla="*/ 54447 h 1509906"/>
                  <a:gd name="connsiteX213" fmla="*/ 423474 w 1034979"/>
                  <a:gd name="connsiteY213" fmla="*/ 65877 h 1509906"/>
                  <a:gd name="connsiteX214" fmla="*/ 425379 w 1034979"/>
                  <a:gd name="connsiteY214" fmla="*/ 71592 h 1509906"/>
                  <a:gd name="connsiteX215" fmla="*/ 425379 w 1034979"/>
                  <a:gd name="connsiteY215" fmla="*/ 77307 h 1509906"/>
                  <a:gd name="connsiteX216" fmla="*/ 429189 w 1034979"/>
                  <a:gd name="connsiteY216" fmla="*/ 231612 h 1509906"/>
                  <a:gd name="connsiteX217" fmla="*/ 440619 w 1034979"/>
                  <a:gd name="connsiteY217" fmla="*/ 414492 h 1509906"/>
                  <a:gd name="connsiteX218" fmla="*/ 425379 w 1034979"/>
                  <a:gd name="connsiteY218" fmla="*/ 711672 h 1509906"/>
                  <a:gd name="connsiteX219" fmla="*/ 425173 w 1034979"/>
                  <a:gd name="connsiteY219" fmla="*/ 765165 h 1509906"/>
                  <a:gd name="connsiteX220" fmla="*/ 421363 w 1034979"/>
                  <a:gd name="connsiteY220" fmla="*/ 844096 h 1509906"/>
                  <a:gd name="connsiteX221" fmla="*/ 425379 w 1034979"/>
                  <a:gd name="connsiteY221" fmla="*/ 894552 h 1509906"/>
                  <a:gd name="connsiteX222" fmla="*/ 423474 w 1034979"/>
                  <a:gd name="connsiteY222" fmla="*/ 921222 h 1509906"/>
                  <a:gd name="connsiteX223" fmla="*/ 417759 w 1034979"/>
                  <a:gd name="connsiteY223" fmla="*/ 923127 h 1509906"/>
                  <a:gd name="connsiteX224" fmla="*/ 412044 w 1034979"/>
                  <a:gd name="connsiteY224" fmla="*/ 926937 h 1509906"/>
                  <a:gd name="connsiteX225" fmla="*/ 421569 w 1034979"/>
                  <a:gd name="connsiteY225"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27234 w 1034979"/>
                  <a:gd name="connsiteY56" fmla="*/ 1147917 h 1509906"/>
                  <a:gd name="connsiteX57" fmla="*/ 15804 w 1034979"/>
                  <a:gd name="connsiteY57" fmla="*/ 1153632 h 1509906"/>
                  <a:gd name="connsiteX58" fmla="*/ 6279 w 1034979"/>
                  <a:gd name="connsiteY58" fmla="*/ 1163157 h 1509906"/>
                  <a:gd name="connsiteX59" fmla="*/ 4374 w 1034979"/>
                  <a:gd name="connsiteY59" fmla="*/ 1168872 h 1509906"/>
                  <a:gd name="connsiteX60" fmla="*/ 564 w 1034979"/>
                  <a:gd name="connsiteY60" fmla="*/ 1174587 h 1509906"/>
                  <a:gd name="connsiteX61" fmla="*/ 6279 w 1034979"/>
                  <a:gd name="connsiteY61" fmla="*/ 1206972 h 1509906"/>
                  <a:gd name="connsiteX62" fmla="*/ 11994 w 1034979"/>
                  <a:gd name="connsiteY62" fmla="*/ 1210782 h 1509906"/>
                  <a:gd name="connsiteX63" fmla="*/ 17709 w 1034979"/>
                  <a:gd name="connsiteY63" fmla="*/ 1212687 h 1509906"/>
                  <a:gd name="connsiteX64" fmla="*/ 145344 w 1034979"/>
                  <a:gd name="connsiteY64" fmla="*/ 1210782 h 1509906"/>
                  <a:gd name="connsiteX65" fmla="*/ 152964 w 1034979"/>
                  <a:gd name="connsiteY65" fmla="*/ 1208877 h 1509906"/>
                  <a:gd name="connsiteX66" fmla="*/ 303459 w 1034979"/>
                  <a:gd name="connsiteY66" fmla="*/ 1203162 h 1509906"/>
                  <a:gd name="connsiteX67" fmla="*/ 318699 w 1034979"/>
                  <a:gd name="connsiteY67" fmla="*/ 1210782 h 1509906"/>
                  <a:gd name="connsiteX68" fmla="*/ 330129 w 1034979"/>
                  <a:gd name="connsiteY68" fmla="*/ 1216497 h 1509906"/>
                  <a:gd name="connsiteX69" fmla="*/ 333939 w 1034979"/>
                  <a:gd name="connsiteY69" fmla="*/ 1222212 h 1509906"/>
                  <a:gd name="connsiteX70" fmla="*/ 339654 w 1034979"/>
                  <a:gd name="connsiteY70" fmla="*/ 1224117 h 1509906"/>
                  <a:gd name="connsiteX71" fmla="*/ 351084 w 1034979"/>
                  <a:gd name="connsiteY71" fmla="*/ 1231737 h 1509906"/>
                  <a:gd name="connsiteX72" fmla="*/ 356799 w 1034979"/>
                  <a:gd name="connsiteY72" fmla="*/ 1235547 h 1509906"/>
                  <a:gd name="connsiteX73" fmla="*/ 360609 w 1034979"/>
                  <a:gd name="connsiteY73" fmla="*/ 1241262 h 1509906"/>
                  <a:gd name="connsiteX74" fmla="*/ 366324 w 1034979"/>
                  <a:gd name="connsiteY74" fmla="*/ 1252692 h 1509906"/>
                  <a:gd name="connsiteX75" fmla="*/ 362514 w 1034979"/>
                  <a:gd name="connsiteY75" fmla="*/ 1279362 h 1509906"/>
                  <a:gd name="connsiteX76" fmla="*/ 358704 w 1034979"/>
                  <a:gd name="connsiteY76" fmla="*/ 1285077 h 1509906"/>
                  <a:gd name="connsiteX77" fmla="*/ 356799 w 1034979"/>
                  <a:gd name="connsiteY77" fmla="*/ 1290792 h 1509906"/>
                  <a:gd name="connsiteX78" fmla="*/ 352989 w 1034979"/>
                  <a:gd name="connsiteY78" fmla="*/ 1296507 h 1509906"/>
                  <a:gd name="connsiteX79" fmla="*/ 351084 w 1034979"/>
                  <a:gd name="connsiteY79" fmla="*/ 1302222 h 1509906"/>
                  <a:gd name="connsiteX80" fmla="*/ 347274 w 1034979"/>
                  <a:gd name="connsiteY80" fmla="*/ 1307937 h 1509906"/>
                  <a:gd name="connsiteX81" fmla="*/ 330129 w 1034979"/>
                  <a:gd name="connsiteY81" fmla="*/ 1374612 h 1509906"/>
                  <a:gd name="connsiteX82" fmla="*/ 328224 w 1034979"/>
                  <a:gd name="connsiteY82" fmla="*/ 1426047 h 1509906"/>
                  <a:gd name="connsiteX83" fmla="*/ 330129 w 1034979"/>
                  <a:gd name="connsiteY83" fmla="*/ 1450812 h 1509906"/>
                  <a:gd name="connsiteX84" fmla="*/ 332034 w 1034979"/>
                  <a:gd name="connsiteY84" fmla="*/ 1456527 h 1509906"/>
                  <a:gd name="connsiteX85" fmla="*/ 335844 w 1034979"/>
                  <a:gd name="connsiteY85" fmla="*/ 1460337 h 1509906"/>
                  <a:gd name="connsiteX86" fmla="*/ 364419 w 1034979"/>
                  <a:gd name="connsiteY86" fmla="*/ 1506057 h 1509906"/>
                  <a:gd name="connsiteX87" fmla="*/ 387279 w 1034979"/>
                  <a:gd name="connsiteY87" fmla="*/ 1507962 h 1509906"/>
                  <a:gd name="connsiteX88" fmla="*/ 392994 w 1034979"/>
                  <a:gd name="connsiteY88" fmla="*/ 1502247 h 1509906"/>
                  <a:gd name="connsiteX89" fmla="*/ 394899 w 1034979"/>
                  <a:gd name="connsiteY89" fmla="*/ 1490817 h 1509906"/>
                  <a:gd name="connsiteX90" fmla="*/ 396804 w 1034979"/>
                  <a:gd name="connsiteY90" fmla="*/ 1485102 h 1509906"/>
                  <a:gd name="connsiteX91" fmla="*/ 398709 w 1034979"/>
                  <a:gd name="connsiteY91" fmla="*/ 1467957 h 1509906"/>
                  <a:gd name="connsiteX92" fmla="*/ 400614 w 1034979"/>
                  <a:gd name="connsiteY92" fmla="*/ 1454622 h 1509906"/>
                  <a:gd name="connsiteX93" fmla="*/ 404424 w 1034979"/>
                  <a:gd name="connsiteY93" fmla="*/ 1397472 h 1509906"/>
                  <a:gd name="connsiteX94" fmla="*/ 410139 w 1034979"/>
                  <a:gd name="connsiteY94" fmla="*/ 1386042 h 1509906"/>
                  <a:gd name="connsiteX95" fmla="*/ 413949 w 1034979"/>
                  <a:gd name="connsiteY95" fmla="*/ 1372707 h 1509906"/>
                  <a:gd name="connsiteX96" fmla="*/ 415854 w 1034979"/>
                  <a:gd name="connsiteY96" fmla="*/ 1366992 h 1509906"/>
                  <a:gd name="connsiteX97" fmla="*/ 417759 w 1034979"/>
                  <a:gd name="connsiteY97" fmla="*/ 1353657 h 1509906"/>
                  <a:gd name="connsiteX98" fmla="*/ 421569 w 1034979"/>
                  <a:gd name="connsiteY98" fmla="*/ 1342227 h 1509906"/>
                  <a:gd name="connsiteX99" fmla="*/ 427284 w 1034979"/>
                  <a:gd name="connsiteY99" fmla="*/ 1328892 h 1509906"/>
                  <a:gd name="connsiteX100" fmla="*/ 436809 w 1034979"/>
                  <a:gd name="connsiteY100" fmla="*/ 1317462 h 1509906"/>
                  <a:gd name="connsiteX101" fmla="*/ 467289 w 1034979"/>
                  <a:gd name="connsiteY101" fmla="*/ 1258407 h 1509906"/>
                  <a:gd name="connsiteX102" fmla="*/ 535869 w 1034979"/>
                  <a:gd name="connsiteY102" fmla="*/ 1243167 h 1509906"/>
                  <a:gd name="connsiteX103" fmla="*/ 573969 w 1034979"/>
                  <a:gd name="connsiteY103" fmla="*/ 1229832 h 1509906"/>
                  <a:gd name="connsiteX104" fmla="*/ 585399 w 1034979"/>
                  <a:gd name="connsiteY104" fmla="*/ 1226022 h 1509906"/>
                  <a:gd name="connsiteX105" fmla="*/ 720654 w 1034979"/>
                  <a:gd name="connsiteY105" fmla="*/ 1309842 h 1509906"/>
                  <a:gd name="connsiteX106" fmla="*/ 733989 w 1034979"/>
                  <a:gd name="connsiteY106" fmla="*/ 1319367 h 1509906"/>
                  <a:gd name="connsiteX107" fmla="*/ 743514 w 1034979"/>
                  <a:gd name="connsiteY107" fmla="*/ 1321272 h 1509906"/>
                  <a:gd name="connsiteX108" fmla="*/ 749229 w 1034979"/>
                  <a:gd name="connsiteY108" fmla="*/ 1323177 h 1509906"/>
                  <a:gd name="connsiteX109" fmla="*/ 762564 w 1034979"/>
                  <a:gd name="connsiteY109" fmla="*/ 1328892 h 1509906"/>
                  <a:gd name="connsiteX110" fmla="*/ 777804 w 1034979"/>
                  <a:gd name="connsiteY110" fmla="*/ 1326987 h 1509906"/>
                  <a:gd name="connsiteX111" fmla="*/ 789234 w 1034979"/>
                  <a:gd name="connsiteY111" fmla="*/ 1321272 h 1509906"/>
                  <a:gd name="connsiteX112" fmla="*/ 794949 w 1034979"/>
                  <a:gd name="connsiteY112" fmla="*/ 1319367 h 1509906"/>
                  <a:gd name="connsiteX113" fmla="*/ 802569 w 1034979"/>
                  <a:gd name="connsiteY113" fmla="*/ 1302222 h 1509906"/>
                  <a:gd name="connsiteX114" fmla="*/ 800664 w 1034979"/>
                  <a:gd name="connsiteY114" fmla="*/ 1277457 h 1509906"/>
                  <a:gd name="connsiteX115" fmla="*/ 798759 w 1034979"/>
                  <a:gd name="connsiteY115" fmla="*/ 1271742 h 1509906"/>
                  <a:gd name="connsiteX116" fmla="*/ 796854 w 1034979"/>
                  <a:gd name="connsiteY116" fmla="*/ 1264122 h 1509906"/>
                  <a:gd name="connsiteX117" fmla="*/ 783519 w 1034979"/>
                  <a:gd name="connsiteY117" fmla="*/ 1246977 h 1509906"/>
                  <a:gd name="connsiteX118" fmla="*/ 773994 w 1034979"/>
                  <a:gd name="connsiteY118" fmla="*/ 1241262 h 1509906"/>
                  <a:gd name="connsiteX119" fmla="*/ 648264 w 1034979"/>
                  <a:gd name="connsiteY119" fmla="*/ 1149822 h 1509906"/>
                  <a:gd name="connsiteX120" fmla="*/ 644454 w 1034979"/>
                  <a:gd name="connsiteY120" fmla="*/ 1132677 h 1509906"/>
                  <a:gd name="connsiteX121" fmla="*/ 646359 w 1034979"/>
                  <a:gd name="connsiteY121" fmla="*/ 1125057 h 1509906"/>
                  <a:gd name="connsiteX122" fmla="*/ 650169 w 1034979"/>
                  <a:gd name="connsiteY122" fmla="*/ 1107912 h 1509906"/>
                  <a:gd name="connsiteX123" fmla="*/ 653979 w 1034979"/>
                  <a:gd name="connsiteY123" fmla="*/ 1102197 h 1509906"/>
                  <a:gd name="connsiteX124" fmla="*/ 655884 w 1034979"/>
                  <a:gd name="connsiteY124" fmla="*/ 1096482 h 1509906"/>
                  <a:gd name="connsiteX125" fmla="*/ 661599 w 1034979"/>
                  <a:gd name="connsiteY125" fmla="*/ 1094577 h 1509906"/>
                  <a:gd name="connsiteX126" fmla="*/ 671124 w 1034979"/>
                  <a:gd name="connsiteY126" fmla="*/ 1083147 h 1509906"/>
                  <a:gd name="connsiteX127" fmla="*/ 724464 w 1034979"/>
                  <a:gd name="connsiteY127" fmla="*/ 1075527 h 1509906"/>
                  <a:gd name="connsiteX128" fmla="*/ 842574 w 1034979"/>
                  <a:gd name="connsiteY128" fmla="*/ 1077432 h 1509906"/>
                  <a:gd name="connsiteX129" fmla="*/ 871149 w 1034979"/>
                  <a:gd name="connsiteY129" fmla="*/ 1079337 h 1509906"/>
                  <a:gd name="connsiteX130" fmla="*/ 899724 w 1034979"/>
                  <a:gd name="connsiteY130" fmla="*/ 1085052 h 1509906"/>
                  <a:gd name="connsiteX131" fmla="*/ 922584 w 1034979"/>
                  <a:gd name="connsiteY131" fmla="*/ 1088862 h 1509906"/>
                  <a:gd name="connsiteX132" fmla="*/ 951159 w 1034979"/>
                  <a:gd name="connsiteY132" fmla="*/ 1094577 h 1509906"/>
                  <a:gd name="connsiteX133" fmla="*/ 956874 w 1034979"/>
                  <a:gd name="connsiteY133" fmla="*/ 1094577 h 1509906"/>
                  <a:gd name="connsiteX134" fmla="*/ 1002594 w 1034979"/>
                  <a:gd name="connsiteY134" fmla="*/ 1092672 h 1509906"/>
                  <a:gd name="connsiteX135" fmla="*/ 1031169 w 1034979"/>
                  <a:gd name="connsiteY135" fmla="*/ 1085052 h 1509906"/>
                  <a:gd name="connsiteX136" fmla="*/ 1034979 w 1034979"/>
                  <a:gd name="connsiteY136" fmla="*/ 1079337 h 1509906"/>
                  <a:gd name="connsiteX137" fmla="*/ 1033074 w 1034979"/>
                  <a:gd name="connsiteY137" fmla="*/ 1060287 h 1509906"/>
                  <a:gd name="connsiteX138" fmla="*/ 1027359 w 1034979"/>
                  <a:gd name="connsiteY138" fmla="*/ 1056477 h 1509906"/>
                  <a:gd name="connsiteX139" fmla="*/ 1012119 w 1034979"/>
                  <a:gd name="connsiteY139" fmla="*/ 1054572 h 1509906"/>
                  <a:gd name="connsiteX140" fmla="*/ 1006404 w 1034979"/>
                  <a:gd name="connsiteY140" fmla="*/ 1052667 h 1509906"/>
                  <a:gd name="connsiteX141" fmla="*/ 998784 w 1034979"/>
                  <a:gd name="connsiteY141" fmla="*/ 1050762 h 1509906"/>
                  <a:gd name="connsiteX142" fmla="*/ 987354 w 1034979"/>
                  <a:gd name="connsiteY142" fmla="*/ 1043142 h 1509906"/>
                  <a:gd name="connsiteX143" fmla="*/ 975924 w 1034979"/>
                  <a:gd name="connsiteY143" fmla="*/ 1039332 h 1509906"/>
                  <a:gd name="connsiteX144" fmla="*/ 970209 w 1034979"/>
                  <a:gd name="connsiteY144" fmla="*/ 1037427 h 1509906"/>
                  <a:gd name="connsiteX145" fmla="*/ 962589 w 1034979"/>
                  <a:gd name="connsiteY145" fmla="*/ 1035522 h 1509906"/>
                  <a:gd name="connsiteX146" fmla="*/ 956874 w 1034979"/>
                  <a:gd name="connsiteY146" fmla="*/ 1033617 h 1509906"/>
                  <a:gd name="connsiteX147" fmla="*/ 935919 w 1034979"/>
                  <a:gd name="connsiteY147" fmla="*/ 1027902 h 1509906"/>
                  <a:gd name="connsiteX148" fmla="*/ 930204 w 1034979"/>
                  <a:gd name="connsiteY148" fmla="*/ 1025997 h 1509906"/>
                  <a:gd name="connsiteX149" fmla="*/ 825429 w 1034979"/>
                  <a:gd name="connsiteY149" fmla="*/ 1027902 h 1509906"/>
                  <a:gd name="connsiteX150" fmla="*/ 819714 w 1034979"/>
                  <a:gd name="connsiteY150" fmla="*/ 1029807 h 1509906"/>
                  <a:gd name="connsiteX151" fmla="*/ 730179 w 1034979"/>
                  <a:gd name="connsiteY151" fmla="*/ 1031712 h 1509906"/>
                  <a:gd name="connsiteX152" fmla="*/ 716844 w 1034979"/>
                  <a:gd name="connsiteY152" fmla="*/ 1035522 h 1509906"/>
                  <a:gd name="connsiteX153" fmla="*/ 695889 w 1034979"/>
                  <a:gd name="connsiteY153" fmla="*/ 1037427 h 1509906"/>
                  <a:gd name="connsiteX154" fmla="*/ 669219 w 1034979"/>
                  <a:gd name="connsiteY154" fmla="*/ 1039332 h 1509906"/>
                  <a:gd name="connsiteX155" fmla="*/ 669219 w 1034979"/>
                  <a:gd name="connsiteY155" fmla="*/ 1039332 h 1509906"/>
                  <a:gd name="connsiteX156" fmla="*/ 646359 w 1034979"/>
                  <a:gd name="connsiteY156" fmla="*/ 1043142 h 1509906"/>
                  <a:gd name="connsiteX157" fmla="*/ 642549 w 1034979"/>
                  <a:gd name="connsiteY157" fmla="*/ 1031712 h 1509906"/>
                  <a:gd name="connsiteX158" fmla="*/ 640644 w 1034979"/>
                  <a:gd name="connsiteY158" fmla="*/ 1025997 h 1509906"/>
                  <a:gd name="connsiteX159" fmla="*/ 642549 w 1034979"/>
                  <a:gd name="connsiteY159" fmla="*/ 1008852 h 1509906"/>
                  <a:gd name="connsiteX160" fmla="*/ 644454 w 1034979"/>
                  <a:gd name="connsiteY160" fmla="*/ 1003137 h 1509906"/>
                  <a:gd name="connsiteX161" fmla="*/ 661599 w 1034979"/>
                  <a:gd name="connsiteY161" fmla="*/ 993612 h 1509906"/>
                  <a:gd name="connsiteX162" fmla="*/ 673029 w 1034979"/>
                  <a:gd name="connsiteY162" fmla="*/ 985992 h 1509906"/>
                  <a:gd name="connsiteX163" fmla="*/ 674934 w 1034979"/>
                  <a:gd name="connsiteY163" fmla="*/ 980277 h 1509906"/>
                  <a:gd name="connsiteX164" fmla="*/ 680649 w 1034979"/>
                  <a:gd name="connsiteY164" fmla="*/ 978372 h 1509906"/>
                  <a:gd name="connsiteX165" fmla="*/ 686364 w 1034979"/>
                  <a:gd name="connsiteY165" fmla="*/ 974562 h 1509906"/>
                  <a:gd name="connsiteX166" fmla="*/ 695889 w 1034979"/>
                  <a:gd name="connsiteY166" fmla="*/ 965037 h 1509906"/>
                  <a:gd name="connsiteX167" fmla="*/ 705414 w 1034979"/>
                  <a:gd name="connsiteY167" fmla="*/ 953607 h 1509906"/>
                  <a:gd name="connsiteX168" fmla="*/ 716844 w 1034979"/>
                  <a:gd name="connsiteY168" fmla="*/ 945987 h 1509906"/>
                  <a:gd name="connsiteX169" fmla="*/ 732084 w 1034979"/>
                  <a:gd name="connsiteY169" fmla="*/ 932652 h 1509906"/>
                  <a:gd name="connsiteX170" fmla="*/ 741609 w 1034979"/>
                  <a:gd name="connsiteY170" fmla="*/ 921222 h 1509906"/>
                  <a:gd name="connsiteX171" fmla="*/ 753039 w 1034979"/>
                  <a:gd name="connsiteY171" fmla="*/ 911697 h 1509906"/>
                  <a:gd name="connsiteX172" fmla="*/ 758754 w 1034979"/>
                  <a:gd name="connsiteY172" fmla="*/ 900267 h 1509906"/>
                  <a:gd name="connsiteX173" fmla="*/ 760659 w 1034979"/>
                  <a:gd name="connsiteY173" fmla="*/ 894552 h 1509906"/>
                  <a:gd name="connsiteX174" fmla="*/ 766374 w 1034979"/>
                  <a:gd name="connsiteY174" fmla="*/ 883122 h 1509906"/>
                  <a:gd name="connsiteX175" fmla="*/ 764469 w 1034979"/>
                  <a:gd name="connsiteY175" fmla="*/ 867882 h 1509906"/>
                  <a:gd name="connsiteX176" fmla="*/ 758754 w 1034979"/>
                  <a:gd name="connsiteY176" fmla="*/ 865977 h 1509906"/>
                  <a:gd name="connsiteX177" fmla="*/ 737799 w 1034979"/>
                  <a:gd name="connsiteY177" fmla="*/ 867882 h 1509906"/>
                  <a:gd name="connsiteX178" fmla="*/ 732084 w 1034979"/>
                  <a:gd name="connsiteY178" fmla="*/ 871692 h 1509906"/>
                  <a:gd name="connsiteX179" fmla="*/ 720654 w 1034979"/>
                  <a:gd name="connsiteY179" fmla="*/ 875502 h 1509906"/>
                  <a:gd name="connsiteX180" fmla="*/ 716844 w 1034979"/>
                  <a:gd name="connsiteY180" fmla="*/ 881217 h 1509906"/>
                  <a:gd name="connsiteX181" fmla="*/ 711129 w 1034979"/>
                  <a:gd name="connsiteY181" fmla="*/ 883122 h 1509906"/>
                  <a:gd name="connsiteX182" fmla="*/ 705414 w 1034979"/>
                  <a:gd name="connsiteY182" fmla="*/ 886932 h 1509906"/>
                  <a:gd name="connsiteX183" fmla="*/ 699699 w 1034979"/>
                  <a:gd name="connsiteY183" fmla="*/ 892647 h 1509906"/>
                  <a:gd name="connsiteX184" fmla="*/ 692079 w 1034979"/>
                  <a:gd name="connsiteY184" fmla="*/ 896457 h 1509906"/>
                  <a:gd name="connsiteX185" fmla="*/ 650169 w 1034979"/>
                  <a:gd name="connsiteY185" fmla="*/ 925032 h 1509906"/>
                  <a:gd name="connsiteX186" fmla="*/ 636834 w 1034979"/>
                  <a:gd name="connsiteY186" fmla="*/ 936462 h 1509906"/>
                  <a:gd name="connsiteX187" fmla="*/ 627309 w 1034979"/>
                  <a:gd name="connsiteY187" fmla="*/ 953607 h 1509906"/>
                  <a:gd name="connsiteX188" fmla="*/ 602544 w 1034979"/>
                  <a:gd name="connsiteY188" fmla="*/ 959322 h 1509906"/>
                  <a:gd name="connsiteX189" fmla="*/ 589209 w 1034979"/>
                  <a:gd name="connsiteY189" fmla="*/ 963132 h 1509906"/>
                  <a:gd name="connsiteX190" fmla="*/ 573969 w 1034979"/>
                  <a:gd name="connsiteY190" fmla="*/ 961227 h 1509906"/>
                  <a:gd name="connsiteX191" fmla="*/ 562539 w 1034979"/>
                  <a:gd name="connsiteY191" fmla="*/ 957417 h 1509906"/>
                  <a:gd name="connsiteX192" fmla="*/ 551109 w 1034979"/>
                  <a:gd name="connsiteY192" fmla="*/ 953607 h 1509906"/>
                  <a:gd name="connsiteX193" fmla="*/ 539679 w 1034979"/>
                  <a:gd name="connsiteY193" fmla="*/ 949797 h 1509906"/>
                  <a:gd name="connsiteX194" fmla="*/ 533964 w 1034979"/>
                  <a:gd name="connsiteY194" fmla="*/ 947892 h 1509906"/>
                  <a:gd name="connsiteX195" fmla="*/ 528249 w 1034979"/>
                  <a:gd name="connsiteY195" fmla="*/ 944082 h 1509906"/>
                  <a:gd name="connsiteX196" fmla="*/ 516819 w 1034979"/>
                  <a:gd name="connsiteY196" fmla="*/ 938367 h 1509906"/>
                  <a:gd name="connsiteX197" fmla="*/ 509199 w 1034979"/>
                  <a:gd name="connsiteY197" fmla="*/ 926937 h 1509906"/>
                  <a:gd name="connsiteX198" fmla="*/ 505389 w 1034979"/>
                  <a:gd name="connsiteY198" fmla="*/ 905982 h 1509906"/>
                  <a:gd name="connsiteX199" fmla="*/ 507294 w 1034979"/>
                  <a:gd name="connsiteY199" fmla="*/ 841212 h 1509906"/>
                  <a:gd name="connsiteX200" fmla="*/ 503484 w 1034979"/>
                  <a:gd name="connsiteY200" fmla="*/ 351627 h 1509906"/>
                  <a:gd name="connsiteX201" fmla="*/ 499674 w 1034979"/>
                  <a:gd name="connsiteY201" fmla="*/ 60162 h 1509906"/>
                  <a:gd name="connsiteX202" fmla="*/ 490149 w 1034979"/>
                  <a:gd name="connsiteY202" fmla="*/ 33492 h 1509906"/>
                  <a:gd name="connsiteX203" fmla="*/ 488244 w 1034979"/>
                  <a:gd name="connsiteY203" fmla="*/ 27777 h 1509906"/>
                  <a:gd name="connsiteX204" fmla="*/ 484434 w 1034979"/>
                  <a:gd name="connsiteY204" fmla="*/ 22062 h 1509906"/>
                  <a:gd name="connsiteX205" fmla="*/ 478719 w 1034979"/>
                  <a:gd name="connsiteY205" fmla="*/ 10632 h 1509906"/>
                  <a:gd name="connsiteX206" fmla="*/ 473004 w 1034979"/>
                  <a:gd name="connsiteY206" fmla="*/ 6822 h 1509906"/>
                  <a:gd name="connsiteX207" fmla="*/ 469194 w 1034979"/>
                  <a:gd name="connsiteY207" fmla="*/ 1107 h 1509906"/>
                  <a:gd name="connsiteX208" fmla="*/ 429189 w 1034979"/>
                  <a:gd name="connsiteY208" fmla="*/ 4917 h 1509906"/>
                  <a:gd name="connsiteX209" fmla="*/ 421569 w 1034979"/>
                  <a:gd name="connsiteY209" fmla="*/ 16347 h 1509906"/>
                  <a:gd name="connsiteX210" fmla="*/ 417759 w 1034979"/>
                  <a:gd name="connsiteY210" fmla="*/ 22062 h 1509906"/>
                  <a:gd name="connsiteX211" fmla="*/ 419664 w 1034979"/>
                  <a:gd name="connsiteY211" fmla="*/ 54447 h 1509906"/>
                  <a:gd name="connsiteX212" fmla="*/ 423474 w 1034979"/>
                  <a:gd name="connsiteY212" fmla="*/ 65877 h 1509906"/>
                  <a:gd name="connsiteX213" fmla="*/ 425379 w 1034979"/>
                  <a:gd name="connsiteY213" fmla="*/ 71592 h 1509906"/>
                  <a:gd name="connsiteX214" fmla="*/ 425379 w 1034979"/>
                  <a:gd name="connsiteY214" fmla="*/ 77307 h 1509906"/>
                  <a:gd name="connsiteX215" fmla="*/ 429189 w 1034979"/>
                  <a:gd name="connsiteY215" fmla="*/ 231612 h 1509906"/>
                  <a:gd name="connsiteX216" fmla="*/ 440619 w 1034979"/>
                  <a:gd name="connsiteY216" fmla="*/ 414492 h 1509906"/>
                  <a:gd name="connsiteX217" fmla="*/ 425379 w 1034979"/>
                  <a:gd name="connsiteY217" fmla="*/ 711672 h 1509906"/>
                  <a:gd name="connsiteX218" fmla="*/ 425173 w 1034979"/>
                  <a:gd name="connsiteY218" fmla="*/ 765165 h 1509906"/>
                  <a:gd name="connsiteX219" fmla="*/ 421363 w 1034979"/>
                  <a:gd name="connsiteY219" fmla="*/ 844096 h 1509906"/>
                  <a:gd name="connsiteX220" fmla="*/ 425379 w 1034979"/>
                  <a:gd name="connsiteY220" fmla="*/ 894552 h 1509906"/>
                  <a:gd name="connsiteX221" fmla="*/ 423474 w 1034979"/>
                  <a:gd name="connsiteY221" fmla="*/ 921222 h 1509906"/>
                  <a:gd name="connsiteX222" fmla="*/ 417759 w 1034979"/>
                  <a:gd name="connsiteY222" fmla="*/ 923127 h 1509906"/>
                  <a:gd name="connsiteX223" fmla="*/ 412044 w 1034979"/>
                  <a:gd name="connsiteY223" fmla="*/ 926937 h 1509906"/>
                  <a:gd name="connsiteX224" fmla="*/ 421569 w 1034979"/>
                  <a:gd name="connsiteY224"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27234 w 1034979"/>
                  <a:gd name="connsiteY56" fmla="*/ 1147917 h 1509906"/>
                  <a:gd name="connsiteX57" fmla="*/ 15804 w 1034979"/>
                  <a:gd name="connsiteY57" fmla="*/ 1153632 h 1509906"/>
                  <a:gd name="connsiteX58" fmla="*/ 6279 w 1034979"/>
                  <a:gd name="connsiteY58" fmla="*/ 1163157 h 1509906"/>
                  <a:gd name="connsiteX59" fmla="*/ 4374 w 1034979"/>
                  <a:gd name="connsiteY59" fmla="*/ 1168872 h 1509906"/>
                  <a:gd name="connsiteX60" fmla="*/ 564 w 1034979"/>
                  <a:gd name="connsiteY60" fmla="*/ 1174587 h 1509906"/>
                  <a:gd name="connsiteX61" fmla="*/ 6279 w 1034979"/>
                  <a:gd name="connsiteY61" fmla="*/ 1206972 h 1509906"/>
                  <a:gd name="connsiteX62" fmla="*/ 11994 w 1034979"/>
                  <a:gd name="connsiteY62" fmla="*/ 1210782 h 1509906"/>
                  <a:gd name="connsiteX63" fmla="*/ 17709 w 1034979"/>
                  <a:gd name="connsiteY63" fmla="*/ 1212687 h 1509906"/>
                  <a:gd name="connsiteX64" fmla="*/ 145344 w 1034979"/>
                  <a:gd name="connsiteY64" fmla="*/ 1210782 h 1509906"/>
                  <a:gd name="connsiteX65" fmla="*/ 152964 w 1034979"/>
                  <a:gd name="connsiteY65" fmla="*/ 1208877 h 1509906"/>
                  <a:gd name="connsiteX66" fmla="*/ 303459 w 1034979"/>
                  <a:gd name="connsiteY66" fmla="*/ 1203162 h 1509906"/>
                  <a:gd name="connsiteX67" fmla="*/ 318699 w 1034979"/>
                  <a:gd name="connsiteY67" fmla="*/ 1210782 h 1509906"/>
                  <a:gd name="connsiteX68" fmla="*/ 330129 w 1034979"/>
                  <a:gd name="connsiteY68" fmla="*/ 1216497 h 1509906"/>
                  <a:gd name="connsiteX69" fmla="*/ 333939 w 1034979"/>
                  <a:gd name="connsiteY69" fmla="*/ 1222212 h 1509906"/>
                  <a:gd name="connsiteX70" fmla="*/ 339654 w 1034979"/>
                  <a:gd name="connsiteY70" fmla="*/ 1224117 h 1509906"/>
                  <a:gd name="connsiteX71" fmla="*/ 351084 w 1034979"/>
                  <a:gd name="connsiteY71" fmla="*/ 1231737 h 1509906"/>
                  <a:gd name="connsiteX72" fmla="*/ 356799 w 1034979"/>
                  <a:gd name="connsiteY72" fmla="*/ 1235547 h 1509906"/>
                  <a:gd name="connsiteX73" fmla="*/ 360609 w 1034979"/>
                  <a:gd name="connsiteY73" fmla="*/ 1241262 h 1509906"/>
                  <a:gd name="connsiteX74" fmla="*/ 366324 w 1034979"/>
                  <a:gd name="connsiteY74" fmla="*/ 1252692 h 1509906"/>
                  <a:gd name="connsiteX75" fmla="*/ 362514 w 1034979"/>
                  <a:gd name="connsiteY75" fmla="*/ 1279362 h 1509906"/>
                  <a:gd name="connsiteX76" fmla="*/ 358704 w 1034979"/>
                  <a:gd name="connsiteY76" fmla="*/ 1285077 h 1509906"/>
                  <a:gd name="connsiteX77" fmla="*/ 356799 w 1034979"/>
                  <a:gd name="connsiteY77" fmla="*/ 1290792 h 1509906"/>
                  <a:gd name="connsiteX78" fmla="*/ 352989 w 1034979"/>
                  <a:gd name="connsiteY78" fmla="*/ 1296507 h 1509906"/>
                  <a:gd name="connsiteX79" fmla="*/ 351084 w 1034979"/>
                  <a:gd name="connsiteY79" fmla="*/ 1302222 h 1509906"/>
                  <a:gd name="connsiteX80" fmla="*/ 347274 w 1034979"/>
                  <a:gd name="connsiteY80" fmla="*/ 1307937 h 1509906"/>
                  <a:gd name="connsiteX81" fmla="*/ 330129 w 1034979"/>
                  <a:gd name="connsiteY81" fmla="*/ 1374612 h 1509906"/>
                  <a:gd name="connsiteX82" fmla="*/ 328224 w 1034979"/>
                  <a:gd name="connsiteY82" fmla="*/ 1426047 h 1509906"/>
                  <a:gd name="connsiteX83" fmla="*/ 330129 w 1034979"/>
                  <a:gd name="connsiteY83" fmla="*/ 1450812 h 1509906"/>
                  <a:gd name="connsiteX84" fmla="*/ 332034 w 1034979"/>
                  <a:gd name="connsiteY84" fmla="*/ 1456527 h 1509906"/>
                  <a:gd name="connsiteX85" fmla="*/ 335844 w 1034979"/>
                  <a:gd name="connsiteY85" fmla="*/ 1460337 h 1509906"/>
                  <a:gd name="connsiteX86" fmla="*/ 364419 w 1034979"/>
                  <a:gd name="connsiteY86" fmla="*/ 1506057 h 1509906"/>
                  <a:gd name="connsiteX87" fmla="*/ 387279 w 1034979"/>
                  <a:gd name="connsiteY87" fmla="*/ 1507962 h 1509906"/>
                  <a:gd name="connsiteX88" fmla="*/ 392994 w 1034979"/>
                  <a:gd name="connsiteY88" fmla="*/ 1502247 h 1509906"/>
                  <a:gd name="connsiteX89" fmla="*/ 394899 w 1034979"/>
                  <a:gd name="connsiteY89" fmla="*/ 1490817 h 1509906"/>
                  <a:gd name="connsiteX90" fmla="*/ 396804 w 1034979"/>
                  <a:gd name="connsiteY90" fmla="*/ 1485102 h 1509906"/>
                  <a:gd name="connsiteX91" fmla="*/ 398709 w 1034979"/>
                  <a:gd name="connsiteY91" fmla="*/ 1467957 h 1509906"/>
                  <a:gd name="connsiteX92" fmla="*/ 400614 w 1034979"/>
                  <a:gd name="connsiteY92" fmla="*/ 1454622 h 1509906"/>
                  <a:gd name="connsiteX93" fmla="*/ 404424 w 1034979"/>
                  <a:gd name="connsiteY93" fmla="*/ 1397472 h 1509906"/>
                  <a:gd name="connsiteX94" fmla="*/ 410139 w 1034979"/>
                  <a:gd name="connsiteY94" fmla="*/ 1386042 h 1509906"/>
                  <a:gd name="connsiteX95" fmla="*/ 413949 w 1034979"/>
                  <a:gd name="connsiteY95" fmla="*/ 1372707 h 1509906"/>
                  <a:gd name="connsiteX96" fmla="*/ 415854 w 1034979"/>
                  <a:gd name="connsiteY96" fmla="*/ 1366992 h 1509906"/>
                  <a:gd name="connsiteX97" fmla="*/ 417759 w 1034979"/>
                  <a:gd name="connsiteY97" fmla="*/ 1353657 h 1509906"/>
                  <a:gd name="connsiteX98" fmla="*/ 421569 w 1034979"/>
                  <a:gd name="connsiteY98" fmla="*/ 1342227 h 1509906"/>
                  <a:gd name="connsiteX99" fmla="*/ 427284 w 1034979"/>
                  <a:gd name="connsiteY99" fmla="*/ 1328892 h 1509906"/>
                  <a:gd name="connsiteX100" fmla="*/ 436809 w 1034979"/>
                  <a:gd name="connsiteY100" fmla="*/ 1317462 h 1509906"/>
                  <a:gd name="connsiteX101" fmla="*/ 467289 w 1034979"/>
                  <a:gd name="connsiteY101" fmla="*/ 1258407 h 1509906"/>
                  <a:gd name="connsiteX102" fmla="*/ 528455 w 1034979"/>
                  <a:gd name="connsiteY102" fmla="*/ 1245638 h 1509906"/>
                  <a:gd name="connsiteX103" fmla="*/ 573969 w 1034979"/>
                  <a:gd name="connsiteY103" fmla="*/ 1229832 h 1509906"/>
                  <a:gd name="connsiteX104" fmla="*/ 585399 w 1034979"/>
                  <a:gd name="connsiteY104" fmla="*/ 1226022 h 1509906"/>
                  <a:gd name="connsiteX105" fmla="*/ 720654 w 1034979"/>
                  <a:gd name="connsiteY105" fmla="*/ 1309842 h 1509906"/>
                  <a:gd name="connsiteX106" fmla="*/ 733989 w 1034979"/>
                  <a:gd name="connsiteY106" fmla="*/ 1319367 h 1509906"/>
                  <a:gd name="connsiteX107" fmla="*/ 743514 w 1034979"/>
                  <a:gd name="connsiteY107" fmla="*/ 1321272 h 1509906"/>
                  <a:gd name="connsiteX108" fmla="*/ 749229 w 1034979"/>
                  <a:gd name="connsiteY108" fmla="*/ 1323177 h 1509906"/>
                  <a:gd name="connsiteX109" fmla="*/ 762564 w 1034979"/>
                  <a:gd name="connsiteY109" fmla="*/ 1328892 h 1509906"/>
                  <a:gd name="connsiteX110" fmla="*/ 777804 w 1034979"/>
                  <a:gd name="connsiteY110" fmla="*/ 1326987 h 1509906"/>
                  <a:gd name="connsiteX111" fmla="*/ 789234 w 1034979"/>
                  <a:gd name="connsiteY111" fmla="*/ 1321272 h 1509906"/>
                  <a:gd name="connsiteX112" fmla="*/ 794949 w 1034979"/>
                  <a:gd name="connsiteY112" fmla="*/ 1319367 h 1509906"/>
                  <a:gd name="connsiteX113" fmla="*/ 802569 w 1034979"/>
                  <a:gd name="connsiteY113" fmla="*/ 1302222 h 1509906"/>
                  <a:gd name="connsiteX114" fmla="*/ 800664 w 1034979"/>
                  <a:gd name="connsiteY114" fmla="*/ 1277457 h 1509906"/>
                  <a:gd name="connsiteX115" fmla="*/ 798759 w 1034979"/>
                  <a:gd name="connsiteY115" fmla="*/ 1271742 h 1509906"/>
                  <a:gd name="connsiteX116" fmla="*/ 796854 w 1034979"/>
                  <a:gd name="connsiteY116" fmla="*/ 1264122 h 1509906"/>
                  <a:gd name="connsiteX117" fmla="*/ 783519 w 1034979"/>
                  <a:gd name="connsiteY117" fmla="*/ 1246977 h 1509906"/>
                  <a:gd name="connsiteX118" fmla="*/ 773994 w 1034979"/>
                  <a:gd name="connsiteY118" fmla="*/ 1241262 h 1509906"/>
                  <a:gd name="connsiteX119" fmla="*/ 648264 w 1034979"/>
                  <a:gd name="connsiteY119" fmla="*/ 1149822 h 1509906"/>
                  <a:gd name="connsiteX120" fmla="*/ 644454 w 1034979"/>
                  <a:gd name="connsiteY120" fmla="*/ 1132677 h 1509906"/>
                  <a:gd name="connsiteX121" fmla="*/ 646359 w 1034979"/>
                  <a:gd name="connsiteY121" fmla="*/ 1125057 h 1509906"/>
                  <a:gd name="connsiteX122" fmla="*/ 650169 w 1034979"/>
                  <a:gd name="connsiteY122" fmla="*/ 1107912 h 1509906"/>
                  <a:gd name="connsiteX123" fmla="*/ 653979 w 1034979"/>
                  <a:gd name="connsiteY123" fmla="*/ 1102197 h 1509906"/>
                  <a:gd name="connsiteX124" fmla="*/ 655884 w 1034979"/>
                  <a:gd name="connsiteY124" fmla="*/ 1096482 h 1509906"/>
                  <a:gd name="connsiteX125" fmla="*/ 661599 w 1034979"/>
                  <a:gd name="connsiteY125" fmla="*/ 1094577 h 1509906"/>
                  <a:gd name="connsiteX126" fmla="*/ 671124 w 1034979"/>
                  <a:gd name="connsiteY126" fmla="*/ 1083147 h 1509906"/>
                  <a:gd name="connsiteX127" fmla="*/ 724464 w 1034979"/>
                  <a:gd name="connsiteY127" fmla="*/ 1075527 h 1509906"/>
                  <a:gd name="connsiteX128" fmla="*/ 842574 w 1034979"/>
                  <a:gd name="connsiteY128" fmla="*/ 1077432 h 1509906"/>
                  <a:gd name="connsiteX129" fmla="*/ 871149 w 1034979"/>
                  <a:gd name="connsiteY129" fmla="*/ 1079337 h 1509906"/>
                  <a:gd name="connsiteX130" fmla="*/ 899724 w 1034979"/>
                  <a:gd name="connsiteY130" fmla="*/ 1085052 h 1509906"/>
                  <a:gd name="connsiteX131" fmla="*/ 922584 w 1034979"/>
                  <a:gd name="connsiteY131" fmla="*/ 1088862 h 1509906"/>
                  <a:gd name="connsiteX132" fmla="*/ 951159 w 1034979"/>
                  <a:gd name="connsiteY132" fmla="*/ 1094577 h 1509906"/>
                  <a:gd name="connsiteX133" fmla="*/ 956874 w 1034979"/>
                  <a:gd name="connsiteY133" fmla="*/ 1094577 h 1509906"/>
                  <a:gd name="connsiteX134" fmla="*/ 1002594 w 1034979"/>
                  <a:gd name="connsiteY134" fmla="*/ 1092672 h 1509906"/>
                  <a:gd name="connsiteX135" fmla="*/ 1031169 w 1034979"/>
                  <a:gd name="connsiteY135" fmla="*/ 1085052 h 1509906"/>
                  <a:gd name="connsiteX136" fmla="*/ 1034979 w 1034979"/>
                  <a:gd name="connsiteY136" fmla="*/ 1079337 h 1509906"/>
                  <a:gd name="connsiteX137" fmla="*/ 1033074 w 1034979"/>
                  <a:gd name="connsiteY137" fmla="*/ 1060287 h 1509906"/>
                  <a:gd name="connsiteX138" fmla="*/ 1027359 w 1034979"/>
                  <a:gd name="connsiteY138" fmla="*/ 1056477 h 1509906"/>
                  <a:gd name="connsiteX139" fmla="*/ 1012119 w 1034979"/>
                  <a:gd name="connsiteY139" fmla="*/ 1054572 h 1509906"/>
                  <a:gd name="connsiteX140" fmla="*/ 1006404 w 1034979"/>
                  <a:gd name="connsiteY140" fmla="*/ 1052667 h 1509906"/>
                  <a:gd name="connsiteX141" fmla="*/ 998784 w 1034979"/>
                  <a:gd name="connsiteY141" fmla="*/ 1050762 h 1509906"/>
                  <a:gd name="connsiteX142" fmla="*/ 987354 w 1034979"/>
                  <a:gd name="connsiteY142" fmla="*/ 1043142 h 1509906"/>
                  <a:gd name="connsiteX143" fmla="*/ 975924 w 1034979"/>
                  <a:gd name="connsiteY143" fmla="*/ 1039332 h 1509906"/>
                  <a:gd name="connsiteX144" fmla="*/ 970209 w 1034979"/>
                  <a:gd name="connsiteY144" fmla="*/ 1037427 h 1509906"/>
                  <a:gd name="connsiteX145" fmla="*/ 962589 w 1034979"/>
                  <a:gd name="connsiteY145" fmla="*/ 1035522 h 1509906"/>
                  <a:gd name="connsiteX146" fmla="*/ 956874 w 1034979"/>
                  <a:gd name="connsiteY146" fmla="*/ 1033617 h 1509906"/>
                  <a:gd name="connsiteX147" fmla="*/ 935919 w 1034979"/>
                  <a:gd name="connsiteY147" fmla="*/ 1027902 h 1509906"/>
                  <a:gd name="connsiteX148" fmla="*/ 930204 w 1034979"/>
                  <a:gd name="connsiteY148" fmla="*/ 1025997 h 1509906"/>
                  <a:gd name="connsiteX149" fmla="*/ 825429 w 1034979"/>
                  <a:gd name="connsiteY149" fmla="*/ 1027902 h 1509906"/>
                  <a:gd name="connsiteX150" fmla="*/ 819714 w 1034979"/>
                  <a:gd name="connsiteY150" fmla="*/ 1029807 h 1509906"/>
                  <a:gd name="connsiteX151" fmla="*/ 730179 w 1034979"/>
                  <a:gd name="connsiteY151" fmla="*/ 1031712 h 1509906"/>
                  <a:gd name="connsiteX152" fmla="*/ 716844 w 1034979"/>
                  <a:gd name="connsiteY152" fmla="*/ 1035522 h 1509906"/>
                  <a:gd name="connsiteX153" fmla="*/ 695889 w 1034979"/>
                  <a:gd name="connsiteY153" fmla="*/ 1037427 h 1509906"/>
                  <a:gd name="connsiteX154" fmla="*/ 669219 w 1034979"/>
                  <a:gd name="connsiteY154" fmla="*/ 1039332 h 1509906"/>
                  <a:gd name="connsiteX155" fmla="*/ 669219 w 1034979"/>
                  <a:gd name="connsiteY155" fmla="*/ 1039332 h 1509906"/>
                  <a:gd name="connsiteX156" fmla="*/ 646359 w 1034979"/>
                  <a:gd name="connsiteY156" fmla="*/ 1043142 h 1509906"/>
                  <a:gd name="connsiteX157" fmla="*/ 642549 w 1034979"/>
                  <a:gd name="connsiteY157" fmla="*/ 1031712 h 1509906"/>
                  <a:gd name="connsiteX158" fmla="*/ 640644 w 1034979"/>
                  <a:gd name="connsiteY158" fmla="*/ 1025997 h 1509906"/>
                  <a:gd name="connsiteX159" fmla="*/ 642549 w 1034979"/>
                  <a:gd name="connsiteY159" fmla="*/ 1008852 h 1509906"/>
                  <a:gd name="connsiteX160" fmla="*/ 644454 w 1034979"/>
                  <a:gd name="connsiteY160" fmla="*/ 1003137 h 1509906"/>
                  <a:gd name="connsiteX161" fmla="*/ 661599 w 1034979"/>
                  <a:gd name="connsiteY161" fmla="*/ 993612 h 1509906"/>
                  <a:gd name="connsiteX162" fmla="*/ 673029 w 1034979"/>
                  <a:gd name="connsiteY162" fmla="*/ 985992 h 1509906"/>
                  <a:gd name="connsiteX163" fmla="*/ 674934 w 1034979"/>
                  <a:gd name="connsiteY163" fmla="*/ 980277 h 1509906"/>
                  <a:gd name="connsiteX164" fmla="*/ 680649 w 1034979"/>
                  <a:gd name="connsiteY164" fmla="*/ 978372 h 1509906"/>
                  <a:gd name="connsiteX165" fmla="*/ 686364 w 1034979"/>
                  <a:gd name="connsiteY165" fmla="*/ 974562 h 1509906"/>
                  <a:gd name="connsiteX166" fmla="*/ 695889 w 1034979"/>
                  <a:gd name="connsiteY166" fmla="*/ 965037 h 1509906"/>
                  <a:gd name="connsiteX167" fmla="*/ 705414 w 1034979"/>
                  <a:gd name="connsiteY167" fmla="*/ 953607 h 1509906"/>
                  <a:gd name="connsiteX168" fmla="*/ 716844 w 1034979"/>
                  <a:gd name="connsiteY168" fmla="*/ 945987 h 1509906"/>
                  <a:gd name="connsiteX169" fmla="*/ 732084 w 1034979"/>
                  <a:gd name="connsiteY169" fmla="*/ 932652 h 1509906"/>
                  <a:gd name="connsiteX170" fmla="*/ 741609 w 1034979"/>
                  <a:gd name="connsiteY170" fmla="*/ 921222 h 1509906"/>
                  <a:gd name="connsiteX171" fmla="*/ 753039 w 1034979"/>
                  <a:gd name="connsiteY171" fmla="*/ 911697 h 1509906"/>
                  <a:gd name="connsiteX172" fmla="*/ 758754 w 1034979"/>
                  <a:gd name="connsiteY172" fmla="*/ 900267 h 1509906"/>
                  <a:gd name="connsiteX173" fmla="*/ 760659 w 1034979"/>
                  <a:gd name="connsiteY173" fmla="*/ 894552 h 1509906"/>
                  <a:gd name="connsiteX174" fmla="*/ 766374 w 1034979"/>
                  <a:gd name="connsiteY174" fmla="*/ 883122 h 1509906"/>
                  <a:gd name="connsiteX175" fmla="*/ 764469 w 1034979"/>
                  <a:gd name="connsiteY175" fmla="*/ 867882 h 1509906"/>
                  <a:gd name="connsiteX176" fmla="*/ 758754 w 1034979"/>
                  <a:gd name="connsiteY176" fmla="*/ 865977 h 1509906"/>
                  <a:gd name="connsiteX177" fmla="*/ 737799 w 1034979"/>
                  <a:gd name="connsiteY177" fmla="*/ 867882 h 1509906"/>
                  <a:gd name="connsiteX178" fmla="*/ 732084 w 1034979"/>
                  <a:gd name="connsiteY178" fmla="*/ 871692 h 1509906"/>
                  <a:gd name="connsiteX179" fmla="*/ 720654 w 1034979"/>
                  <a:gd name="connsiteY179" fmla="*/ 875502 h 1509906"/>
                  <a:gd name="connsiteX180" fmla="*/ 716844 w 1034979"/>
                  <a:gd name="connsiteY180" fmla="*/ 881217 h 1509906"/>
                  <a:gd name="connsiteX181" fmla="*/ 711129 w 1034979"/>
                  <a:gd name="connsiteY181" fmla="*/ 883122 h 1509906"/>
                  <a:gd name="connsiteX182" fmla="*/ 705414 w 1034979"/>
                  <a:gd name="connsiteY182" fmla="*/ 886932 h 1509906"/>
                  <a:gd name="connsiteX183" fmla="*/ 699699 w 1034979"/>
                  <a:gd name="connsiteY183" fmla="*/ 892647 h 1509906"/>
                  <a:gd name="connsiteX184" fmla="*/ 692079 w 1034979"/>
                  <a:gd name="connsiteY184" fmla="*/ 896457 h 1509906"/>
                  <a:gd name="connsiteX185" fmla="*/ 650169 w 1034979"/>
                  <a:gd name="connsiteY185" fmla="*/ 925032 h 1509906"/>
                  <a:gd name="connsiteX186" fmla="*/ 636834 w 1034979"/>
                  <a:gd name="connsiteY186" fmla="*/ 936462 h 1509906"/>
                  <a:gd name="connsiteX187" fmla="*/ 627309 w 1034979"/>
                  <a:gd name="connsiteY187" fmla="*/ 953607 h 1509906"/>
                  <a:gd name="connsiteX188" fmla="*/ 602544 w 1034979"/>
                  <a:gd name="connsiteY188" fmla="*/ 959322 h 1509906"/>
                  <a:gd name="connsiteX189" fmla="*/ 589209 w 1034979"/>
                  <a:gd name="connsiteY189" fmla="*/ 963132 h 1509906"/>
                  <a:gd name="connsiteX190" fmla="*/ 573969 w 1034979"/>
                  <a:gd name="connsiteY190" fmla="*/ 961227 h 1509906"/>
                  <a:gd name="connsiteX191" fmla="*/ 562539 w 1034979"/>
                  <a:gd name="connsiteY191" fmla="*/ 957417 h 1509906"/>
                  <a:gd name="connsiteX192" fmla="*/ 551109 w 1034979"/>
                  <a:gd name="connsiteY192" fmla="*/ 953607 h 1509906"/>
                  <a:gd name="connsiteX193" fmla="*/ 539679 w 1034979"/>
                  <a:gd name="connsiteY193" fmla="*/ 949797 h 1509906"/>
                  <a:gd name="connsiteX194" fmla="*/ 533964 w 1034979"/>
                  <a:gd name="connsiteY194" fmla="*/ 947892 h 1509906"/>
                  <a:gd name="connsiteX195" fmla="*/ 528249 w 1034979"/>
                  <a:gd name="connsiteY195" fmla="*/ 944082 h 1509906"/>
                  <a:gd name="connsiteX196" fmla="*/ 516819 w 1034979"/>
                  <a:gd name="connsiteY196" fmla="*/ 938367 h 1509906"/>
                  <a:gd name="connsiteX197" fmla="*/ 509199 w 1034979"/>
                  <a:gd name="connsiteY197" fmla="*/ 926937 h 1509906"/>
                  <a:gd name="connsiteX198" fmla="*/ 505389 w 1034979"/>
                  <a:gd name="connsiteY198" fmla="*/ 905982 h 1509906"/>
                  <a:gd name="connsiteX199" fmla="*/ 507294 w 1034979"/>
                  <a:gd name="connsiteY199" fmla="*/ 841212 h 1509906"/>
                  <a:gd name="connsiteX200" fmla="*/ 503484 w 1034979"/>
                  <a:gd name="connsiteY200" fmla="*/ 351627 h 1509906"/>
                  <a:gd name="connsiteX201" fmla="*/ 499674 w 1034979"/>
                  <a:gd name="connsiteY201" fmla="*/ 60162 h 1509906"/>
                  <a:gd name="connsiteX202" fmla="*/ 490149 w 1034979"/>
                  <a:gd name="connsiteY202" fmla="*/ 33492 h 1509906"/>
                  <a:gd name="connsiteX203" fmla="*/ 488244 w 1034979"/>
                  <a:gd name="connsiteY203" fmla="*/ 27777 h 1509906"/>
                  <a:gd name="connsiteX204" fmla="*/ 484434 w 1034979"/>
                  <a:gd name="connsiteY204" fmla="*/ 22062 h 1509906"/>
                  <a:gd name="connsiteX205" fmla="*/ 478719 w 1034979"/>
                  <a:gd name="connsiteY205" fmla="*/ 10632 h 1509906"/>
                  <a:gd name="connsiteX206" fmla="*/ 473004 w 1034979"/>
                  <a:gd name="connsiteY206" fmla="*/ 6822 h 1509906"/>
                  <a:gd name="connsiteX207" fmla="*/ 469194 w 1034979"/>
                  <a:gd name="connsiteY207" fmla="*/ 1107 h 1509906"/>
                  <a:gd name="connsiteX208" fmla="*/ 429189 w 1034979"/>
                  <a:gd name="connsiteY208" fmla="*/ 4917 h 1509906"/>
                  <a:gd name="connsiteX209" fmla="*/ 421569 w 1034979"/>
                  <a:gd name="connsiteY209" fmla="*/ 16347 h 1509906"/>
                  <a:gd name="connsiteX210" fmla="*/ 417759 w 1034979"/>
                  <a:gd name="connsiteY210" fmla="*/ 22062 h 1509906"/>
                  <a:gd name="connsiteX211" fmla="*/ 419664 w 1034979"/>
                  <a:gd name="connsiteY211" fmla="*/ 54447 h 1509906"/>
                  <a:gd name="connsiteX212" fmla="*/ 423474 w 1034979"/>
                  <a:gd name="connsiteY212" fmla="*/ 65877 h 1509906"/>
                  <a:gd name="connsiteX213" fmla="*/ 425379 w 1034979"/>
                  <a:gd name="connsiteY213" fmla="*/ 71592 h 1509906"/>
                  <a:gd name="connsiteX214" fmla="*/ 425379 w 1034979"/>
                  <a:gd name="connsiteY214" fmla="*/ 77307 h 1509906"/>
                  <a:gd name="connsiteX215" fmla="*/ 429189 w 1034979"/>
                  <a:gd name="connsiteY215" fmla="*/ 231612 h 1509906"/>
                  <a:gd name="connsiteX216" fmla="*/ 440619 w 1034979"/>
                  <a:gd name="connsiteY216" fmla="*/ 414492 h 1509906"/>
                  <a:gd name="connsiteX217" fmla="*/ 425379 w 1034979"/>
                  <a:gd name="connsiteY217" fmla="*/ 711672 h 1509906"/>
                  <a:gd name="connsiteX218" fmla="*/ 425173 w 1034979"/>
                  <a:gd name="connsiteY218" fmla="*/ 765165 h 1509906"/>
                  <a:gd name="connsiteX219" fmla="*/ 421363 w 1034979"/>
                  <a:gd name="connsiteY219" fmla="*/ 844096 h 1509906"/>
                  <a:gd name="connsiteX220" fmla="*/ 425379 w 1034979"/>
                  <a:gd name="connsiteY220" fmla="*/ 894552 h 1509906"/>
                  <a:gd name="connsiteX221" fmla="*/ 423474 w 1034979"/>
                  <a:gd name="connsiteY221" fmla="*/ 921222 h 1509906"/>
                  <a:gd name="connsiteX222" fmla="*/ 417759 w 1034979"/>
                  <a:gd name="connsiteY222" fmla="*/ 923127 h 1509906"/>
                  <a:gd name="connsiteX223" fmla="*/ 412044 w 1034979"/>
                  <a:gd name="connsiteY223" fmla="*/ 926937 h 1509906"/>
                  <a:gd name="connsiteX224" fmla="*/ 421569 w 1034979"/>
                  <a:gd name="connsiteY224"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27234 w 1034979"/>
                  <a:gd name="connsiteY56" fmla="*/ 1147917 h 1509906"/>
                  <a:gd name="connsiteX57" fmla="*/ 15804 w 1034979"/>
                  <a:gd name="connsiteY57" fmla="*/ 1153632 h 1509906"/>
                  <a:gd name="connsiteX58" fmla="*/ 6279 w 1034979"/>
                  <a:gd name="connsiteY58" fmla="*/ 1163157 h 1509906"/>
                  <a:gd name="connsiteX59" fmla="*/ 4374 w 1034979"/>
                  <a:gd name="connsiteY59" fmla="*/ 1168872 h 1509906"/>
                  <a:gd name="connsiteX60" fmla="*/ 564 w 1034979"/>
                  <a:gd name="connsiteY60" fmla="*/ 1174587 h 1509906"/>
                  <a:gd name="connsiteX61" fmla="*/ 6279 w 1034979"/>
                  <a:gd name="connsiteY61" fmla="*/ 1206972 h 1509906"/>
                  <a:gd name="connsiteX62" fmla="*/ 11994 w 1034979"/>
                  <a:gd name="connsiteY62" fmla="*/ 1210782 h 1509906"/>
                  <a:gd name="connsiteX63" fmla="*/ 17709 w 1034979"/>
                  <a:gd name="connsiteY63" fmla="*/ 1212687 h 1509906"/>
                  <a:gd name="connsiteX64" fmla="*/ 145344 w 1034979"/>
                  <a:gd name="connsiteY64" fmla="*/ 1210782 h 1509906"/>
                  <a:gd name="connsiteX65" fmla="*/ 152964 w 1034979"/>
                  <a:gd name="connsiteY65" fmla="*/ 1208877 h 1509906"/>
                  <a:gd name="connsiteX66" fmla="*/ 303459 w 1034979"/>
                  <a:gd name="connsiteY66" fmla="*/ 1203162 h 1509906"/>
                  <a:gd name="connsiteX67" fmla="*/ 318699 w 1034979"/>
                  <a:gd name="connsiteY67" fmla="*/ 1210782 h 1509906"/>
                  <a:gd name="connsiteX68" fmla="*/ 330129 w 1034979"/>
                  <a:gd name="connsiteY68" fmla="*/ 1216497 h 1509906"/>
                  <a:gd name="connsiteX69" fmla="*/ 333939 w 1034979"/>
                  <a:gd name="connsiteY69" fmla="*/ 1222212 h 1509906"/>
                  <a:gd name="connsiteX70" fmla="*/ 339654 w 1034979"/>
                  <a:gd name="connsiteY70" fmla="*/ 1224117 h 1509906"/>
                  <a:gd name="connsiteX71" fmla="*/ 351084 w 1034979"/>
                  <a:gd name="connsiteY71" fmla="*/ 1231737 h 1509906"/>
                  <a:gd name="connsiteX72" fmla="*/ 356799 w 1034979"/>
                  <a:gd name="connsiteY72" fmla="*/ 1235547 h 1509906"/>
                  <a:gd name="connsiteX73" fmla="*/ 360609 w 1034979"/>
                  <a:gd name="connsiteY73" fmla="*/ 1241262 h 1509906"/>
                  <a:gd name="connsiteX74" fmla="*/ 366324 w 1034979"/>
                  <a:gd name="connsiteY74" fmla="*/ 1252692 h 1509906"/>
                  <a:gd name="connsiteX75" fmla="*/ 362514 w 1034979"/>
                  <a:gd name="connsiteY75" fmla="*/ 1279362 h 1509906"/>
                  <a:gd name="connsiteX76" fmla="*/ 358704 w 1034979"/>
                  <a:gd name="connsiteY76" fmla="*/ 1285077 h 1509906"/>
                  <a:gd name="connsiteX77" fmla="*/ 356799 w 1034979"/>
                  <a:gd name="connsiteY77" fmla="*/ 1290792 h 1509906"/>
                  <a:gd name="connsiteX78" fmla="*/ 352989 w 1034979"/>
                  <a:gd name="connsiteY78" fmla="*/ 1296507 h 1509906"/>
                  <a:gd name="connsiteX79" fmla="*/ 351084 w 1034979"/>
                  <a:gd name="connsiteY79" fmla="*/ 1302222 h 1509906"/>
                  <a:gd name="connsiteX80" fmla="*/ 347274 w 1034979"/>
                  <a:gd name="connsiteY80" fmla="*/ 1307937 h 1509906"/>
                  <a:gd name="connsiteX81" fmla="*/ 330129 w 1034979"/>
                  <a:gd name="connsiteY81" fmla="*/ 1374612 h 1509906"/>
                  <a:gd name="connsiteX82" fmla="*/ 328224 w 1034979"/>
                  <a:gd name="connsiteY82" fmla="*/ 1426047 h 1509906"/>
                  <a:gd name="connsiteX83" fmla="*/ 330129 w 1034979"/>
                  <a:gd name="connsiteY83" fmla="*/ 1450812 h 1509906"/>
                  <a:gd name="connsiteX84" fmla="*/ 332034 w 1034979"/>
                  <a:gd name="connsiteY84" fmla="*/ 1456527 h 1509906"/>
                  <a:gd name="connsiteX85" fmla="*/ 335844 w 1034979"/>
                  <a:gd name="connsiteY85" fmla="*/ 1460337 h 1509906"/>
                  <a:gd name="connsiteX86" fmla="*/ 364419 w 1034979"/>
                  <a:gd name="connsiteY86" fmla="*/ 1506057 h 1509906"/>
                  <a:gd name="connsiteX87" fmla="*/ 387279 w 1034979"/>
                  <a:gd name="connsiteY87" fmla="*/ 1507962 h 1509906"/>
                  <a:gd name="connsiteX88" fmla="*/ 392994 w 1034979"/>
                  <a:gd name="connsiteY88" fmla="*/ 1502247 h 1509906"/>
                  <a:gd name="connsiteX89" fmla="*/ 394899 w 1034979"/>
                  <a:gd name="connsiteY89" fmla="*/ 1490817 h 1509906"/>
                  <a:gd name="connsiteX90" fmla="*/ 396804 w 1034979"/>
                  <a:gd name="connsiteY90" fmla="*/ 1485102 h 1509906"/>
                  <a:gd name="connsiteX91" fmla="*/ 398709 w 1034979"/>
                  <a:gd name="connsiteY91" fmla="*/ 1467957 h 1509906"/>
                  <a:gd name="connsiteX92" fmla="*/ 400614 w 1034979"/>
                  <a:gd name="connsiteY92" fmla="*/ 1454622 h 1509906"/>
                  <a:gd name="connsiteX93" fmla="*/ 404424 w 1034979"/>
                  <a:gd name="connsiteY93" fmla="*/ 1397472 h 1509906"/>
                  <a:gd name="connsiteX94" fmla="*/ 410139 w 1034979"/>
                  <a:gd name="connsiteY94" fmla="*/ 1386042 h 1509906"/>
                  <a:gd name="connsiteX95" fmla="*/ 413949 w 1034979"/>
                  <a:gd name="connsiteY95" fmla="*/ 1372707 h 1509906"/>
                  <a:gd name="connsiteX96" fmla="*/ 415854 w 1034979"/>
                  <a:gd name="connsiteY96" fmla="*/ 1366992 h 1509906"/>
                  <a:gd name="connsiteX97" fmla="*/ 417759 w 1034979"/>
                  <a:gd name="connsiteY97" fmla="*/ 1353657 h 1509906"/>
                  <a:gd name="connsiteX98" fmla="*/ 421569 w 1034979"/>
                  <a:gd name="connsiteY98" fmla="*/ 1342227 h 1509906"/>
                  <a:gd name="connsiteX99" fmla="*/ 427284 w 1034979"/>
                  <a:gd name="connsiteY99" fmla="*/ 1328892 h 1509906"/>
                  <a:gd name="connsiteX100" fmla="*/ 467289 w 1034979"/>
                  <a:gd name="connsiteY100" fmla="*/ 1258407 h 1509906"/>
                  <a:gd name="connsiteX101" fmla="*/ 528455 w 1034979"/>
                  <a:gd name="connsiteY101" fmla="*/ 1245638 h 1509906"/>
                  <a:gd name="connsiteX102" fmla="*/ 573969 w 1034979"/>
                  <a:gd name="connsiteY102" fmla="*/ 1229832 h 1509906"/>
                  <a:gd name="connsiteX103" fmla="*/ 585399 w 1034979"/>
                  <a:gd name="connsiteY103" fmla="*/ 1226022 h 1509906"/>
                  <a:gd name="connsiteX104" fmla="*/ 720654 w 1034979"/>
                  <a:gd name="connsiteY104" fmla="*/ 1309842 h 1509906"/>
                  <a:gd name="connsiteX105" fmla="*/ 733989 w 1034979"/>
                  <a:gd name="connsiteY105" fmla="*/ 1319367 h 1509906"/>
                  <a:gd name="connsiteX106" fmla="*/ 743514 w 1034979"/>
                  <a:gd name="connsiteY106" fmla="*/ 1321272 h 1509906"/>
                  <a:gd name="connsiteX107" fmla="*/ 749229 w 1034979"/>
                  <a:gd name="connsiteY107" fmla="*/ 1323177 h 1509906"/>
                  <a:gd name="connsiteX108" fmla="*/ 762564 w 1034979"/>
                  <a:gd name="connsiteY108" fmla="*/ 1328892 h 1509906"/>
                  <a:gd name="connsiteX109" fmla="*/ 777804 w 1034979"/>
                  <a:gd name="connsiteY109" fmla="*/ 1326987 h 1509906"/>
                  <a:gd name="connsiteX110" fmla="*/ 789234 w 1034979"/>
                  <a:gd name="connsiteY110" fmla="*/ 1321272 h 1509906"/>
                  <a:gd name="connsiteX111" fmla="*/ 794949 w 1034979"/>
                  <a:gd name="connsiteY111" fmla="*/ 1319367 h 1509906"/>
                  <a:gd name="connsiteX112" fmla="*/ 802569 w 1034979"/>
                  <a:gd name="connsiteY112" fmla="*/ 1302222 h 1509906"/>
                  <a:gd name="connsiteX113" fmla="*/ 800664 w 1034979"/>
                  <a:gd name="connsiteY113" fmla="*/ 1277457 h 1509906"/>
                  <a:gd name="connsiteX114" fmla="*/ 798759 w 1034979"/>
                  <a:gd name="connsiteY114" fmla="*/ 1271742 h 1509906"/>
                  <a:gd name="connsiteX115" fmla="*/ 796854 w 1034979"/>
                  <a:gd name="connsiteY115" fmla="*/ 1264122 h 1509906"/>
                  <a:gd name="connsiteX116" fmla="*/ 783519 w 1034979"/>
                  <a:gd name="connsiteY116" fmla="*/ 1246977 h 1509906"/>
                  <a:gd name="connsiteX117" fmla="*/ 773994 w 1034979"/>
                  <a:gd name="connsiteY117" fmla="*/ 1241262 h 1509906"/>
                  <a:gd name="connsiteX118" fmla="*/ 648264 w 1034979"/>
                  <a:gd name="connsiteY118" fmla="*/ 1149822 h 1509906"/>
                  <a:gd name="connsiteX119" fmla="*/ 644454 w 1034979"/>
                  <a:gd name="connsiteY119" fmla="*/ 1132677 h 1509906"/>
                  <a:gd name="connsiteX120" fmla="*/ 646359 w 1034979"/>
                  <a:gd name="connsiteY120" fmla="*/ 1125057 h 1509906"/>
                  <a:gd name="connsiteX121" fmla="*/ 650169 w 1034979"/>
                  <a:gd name="connsiteY121" fmla="*/ 1107912 h 1509906"/>
                  <a:gd name="connsiteX122" fmla="*/ 653979 w 1034979"/>
                  <a:gd name="connsiteY122" fmla="*/ 1102197 h 1509906"/>
                  <a:gd name="connsiteX123" fmla="*/ 655884 w 1034979"/>
                  <a:gd name="connsiteY123" fmla="*/ 1096482 h 1509906"/>
                  <a:gd name="connsiteX124" fmla="*/ 661599 w 1034979"/>
                  <a:gd name="connsiteY124" fmla="*/ 1094577 h 1509906"/>
                  <a:gd name="connsiteX125" fmla="*/ 671124 w 1034979"/>
                  <a:gd name="connsiteY125" fmla="*/ 1083147 h 1509906"/>
                  <a:gd name="connsiteX126" fmla="*/ 724464 w 1034979"/>
                  <a:gd name="connsiteY126" fmla="*/ 1075527 h 1509906"/>
                  <a:gd name="connsiteX127" fmla="*/ 842574 w 1034979"/>
                  <a:gd name="connsiteY127" fmla="*/ 1077432 h 1509906"/>
                  <a:gd name="connsiteX128" fmla="*/ 871149 w 1034979"/>
                  <a:gd name="connsiteY128" fmla="*/ 1079337 h 1509906"/>
                  <a:gd name="connsiteX129" fmla="*/ 899724 w 1034979"/>
                  <a:gd name="connsiteY129" fmla="*/ 1085052 h 1509906"/>
                  <a:gd name="connsiteX130" fmla="*/ 922584 w 1034979"/>
                  <a:gd name="connsiteY130" fmla="*/ 1088862 h 1509906"/>
                  <a:gd name="connsiteX131" fmla="*/ 951159 w 1034979"/>
                  <a:gd name="connsiteY131" fmla="*/ 1094577 h 1509906"/>
                  <a:gd name="connsiteX132" fmla="*/ 956874 w 1034979"/>
                  <a:gd name="connsiteY132" fmla="*/ 1094577 h 1509906"/>
                  <a:gd name="connsiteX133" fmla="*/ 1002594 w 1034979"/>
                  <a:gd name="connsiteY133" fmla="*/ 1092672 h 1509906"/>
                  <a:gd name="connsiteX134" fmla="*/ 1031169 w 1034979"/>
                  <a:gd name="connsiteY134" fmla="*/ 1085052 h 1509906"/>
                  <a:gd name="connsiteX135" fmla="*/ 1034979 w 1034979"/>
                  <a:gd name="connsiteY135" fmla="*/ 1079337 h 1509906"/>
                  <a:gd name="connsiteX136" fmla="*/ 1033074 w 1034979"/>
                  <a:gd name="connsiteY136" fmla="*/ 1060287 h 1509906"/>
                  <a:gd name="connsiteX137" fmla="*/ 1027359 w 1034979"/>
                  <a:gd name="connsiteY137" fmla="*/ 1056477 h 1509906"/>
                  <a:gd name="connsiteX138" fmla="*/ 1012119 w 1034979"/>
                  <a:gd name="connsiteY138" fmla="*/ 1054572 h 1509906"/>
                  <a:gd name="connsiteX139" fmla="*/ 1006404 w 1034979"/>
                  <a:gd name="connsiteY139" fmla="*/ 1052667 h 1509906"/>
                  <a:gd name="connsiteX140" fmla="*/ 998784 w 1034979"/>
                  <a:gd name="connsiteY140" fmla="*/ 1050762 h 1509906"/>
                  <a:gd name="connsiteX141" fmla="*/ 987354 w 1034979"/>
                  <a:gd name="connsiteY141" fmla="*/ 1043142 h 1509906"/>
                  <a:gd name="connsiteX142" fmla="*/ 975924 w 1034979"/>
                  <a:gd name="connsiteY142" fmla="*/ 1039332 h 1509906"/>
                  <a:gd name="connsiteX143" fmla="*/ 970209 w 1034979"/>
                  <a:gd name="connsiteY143" fmla="*/ 1037427 h 1509906"/>
                  <a:gd name="connsiteX144" fmla="*/ 962589 w 1034979"/>
                  <a:gd name="connsiteY144" fmla="*/ 1035522 h 1509906"/>
                  <a:gd name="connsiteX145" fmla="*/ 956874 w 1034979"/>
                  <a:gd name="connsiteY145" fmla="*/ 1033617 h 1509906"/>
                  <a:gd name="connsiteX146" fmla="*/ 935919 w 1034979"/>
                  <a:gd name="connsiteY146" fmla="*/ 1027902 h 1509906"/>
                  <a:gd name="connsiteX147" fmla="*/ 930204 w 1034979"/>
                  <a:gd name="connsiteY147" fmla="*/ 1025997 h 1509906"/>
                  <a:gd name="connsiteX148" fmla="*/ 825429 w 1034979"/>
                  <a:gd name="connsiteY148" fmla="*/ 1027902 h 1509906"/>
                  <a:gd name="connsiteX149" fmla="*/ 819714 w 1034979"/>
                  <a:gd name="connsiteY149" fmla="*/ 1029807 h 1509906"/>
                  <a:gd name="connsiteX150" fmla="*/ 730179 w 1034979"/>
                  <a:gd name="connsiteY150" fmla="*/ 1031712 h 1509906"/>
                  <a:gd name="connsiteX151" fmla="*/ 716844 w 1034979"/>
                  <a:gd name="connsiteY151" fmla="*/ 1035522 h 1509906"/>
                  <a:gd name="connsiteX152" fmla="*/ 695889 w 1034979"/>
                  <a:gd name="connsiteY152" fmla="*/ 1037427 h 1509906"/>
                  <a:gd name="connsiteX153" fmla="*/ 669219 w 1034979"/>
                  <a:gd name="connsiteY153" fmla="*/ 1039332 h 1509906"/>
                  <a:gd name="connsiteX154" fmla="*/ 669219 w 1034979"/>
                  <a:gd name="connsiteY154" fmla="*/ 1039332 h 1509906"/>
                  <a:gd name="connsiteX155" fmla="*/ 646359 w 1034979"/>
                  <a:gd name="connsiteY155" fmla="*/ 1043142 h 1509906"/>
                  <a:gd name="connsiteX156" fmla="*/ 642549 w 1034979"/>
                  <a:gd name="connsiteY156" fmla="*/ 1031712 h 1509906"/>
                  <a:gd name="connsiteX157" fmla="*/ 640644 w 1034979"/>
                  <a:gd name="connsiteY157" fmla="*/ 1025997 h 1509906"/>
                  <a:gd name="connsiteX158" fmla="*/ 642549 w 1034979"/>
                  <a:gd name="connsiteY158" fmla="*/ 1008852 h 1509906"/>
                  <a:gd name="connsiteX159" fmla="*/ 644454 w 1034979"/>
                  <a:gd name="connsiteY159" fmla="*/ 1003137 h 1509906"/>
                  <a:gd name="connsiteX160" fmla="*/ 661599 w 1034979"/>
                  <a:gd name="connsiteY160" fmla="*/ 993612 h 1509906"/>
                  <a:gd name="connsiteX161" fmla="*/ 673029 w 1034979"/>
                  <a:gd name="connsiteY161" fmla="*/ 985992 h 1509906"/>
                  <a:gd name="connsiteX162" fmla="*/ 674934 w 1034979"/>
                  <a:gd name="connsiteY162" fmla="*/ 980277 h 1509906"/>
                  <a:gd name="connsiteX163" fmla="*/ 680649 w 1034979"/>
                  <a:gd name="connsiteY163" fmla="*/ 978372 h 1509906"/>
                  <a:gd name="connsiteX164" fmla="*/ 686364 w 1034979"/>
                  <a:gd name="connsiteY164" fmla="*/ 974562 h 1509906"/>
                  <a:gd name="connsiteX165" fmla="*/ 695889 w 1034979"/>
                  <a:gd name="connsiteY165" fmla="*/ 965037 h 1509906"/>
                  <a:gd name="connsiteX166" fmla="*/ 705414 w 1034979"/>
                  <a:gd name="connsiteY166" fmla="*/ 953607 h 1509906"/>
                  <a:gd name="connsiteX167" fmla="*/ 716844 w 1034979"/>
                  <a:gd name="connsiteY167" fmla="*/ 945987 h 1509906"/>
                  <a:gd name="connsiteX168" fmla="*/ 732084 w 1034979"/>
                  <a:gd name="connsiteY168" fmla="*/ 932652 h 1509906"/>
                  <a:gd name="connsiteX169" fmla="*/ 741609 w 1034979"/>
                  <a:gd name="connsiteY169" fmla="*/ 921222 h 1509906"/>
                  <a:gd name="connsiteX170" fmla="*/ 753039 w 1034979"/>
                  <a:gd name="connsiteY170" fmla="*/ 911697 h 1509906"/>
                  <a:gd name="connsiteX171" fmla="*/ 758754 w 1034979"/>
                  <a:gd name="connsiteY171" fmla="*/ 900267 h 1509906"/>
                  <a:gd name="connsiteX172" fmla="*/ 760659 w 1034979"/>
                  <a:gd name="connsiteY172" fmla="*/ 894552 h 1509906"/>
                  <a:gd name="connsiteX173" fmla="*/ 766374 w 1034979"/>
                  <a:gd name="connsiteY173" fmla="*/ 883122 h 1509906"/>
                  <a:gd name="connsiteX174" fmla="*/ 764469 w 1034979"/>
                  <a:gd name="connsiteY174" fmla="*/ 867882 h 1509906"/>
                  <a:gd name="connsiteX175" fmla="*/ 758754 w 1034979"/>
                  <a:gd name="connsiteY175" fmla="*/ 865977 h 1509906"/>
                  <a:gd name="connsiteX176" fmla="*/ 737799 w 1034979"/>
                  <a:gd name="connsiteY176" fmla="*/ 867882 h 1509906"/>
                  <a:gd name="connsiteX177" fmla="*/ 732084 w 1034979"/>
                  <a:gd name="connsiteY177" fmla="*/ 871692 h 1509906"/>
                  <a:gd name="connsiteX178" fmla="*/ 720654 w 1034979"/>
                  <a:gd name="connsiteY178" fmla="*/ 875502 h 1509906"/>
                  <a:gd name="connsiteX179" fmla="*/ 716844 w 1034979"/>
                  <a:gd name="connsiteY179" fmla="*/ 881217 h 1509906"/>
                  <a:gd name="connsiteX180" fmla="*/ 711129 w 1034979"/>
                  <a:gd name="connsiteY180" fmla="*/ 883122 h 1509906"/>
                  <a:gd name="connsiteX181" fmla="*/ 705414 w 1034979"/>
                  <a:gd name="connsiteY181" fmla="*/ 886932 h 1509906"/>
                  <a:gd name="connsiteX182" fmla="*/ 699699 w 1034979"/>
                  <a:gd name="connsiteY182" fmla="*/ 892647 h 1509906"/>
                  <a:gd name="connsiteX183" fmla="*/ 692079 w 1034979"/>
                  <a:gd name="connsiteY183" fmla="*/ 896457 h 1509906"/>
                  <a:gd name="connsiteX184" fmla="*/ 650169 w 1034979"/>
                  <a:gd name="connsiteY184" fmla="*/ 925032 h 1509906"/>
                  <a:gd name="connsiteX185" fmla="*/ 636834 w 1034979"/>
                  <a:gd name="connsiteY185" fmla="*/ 936462 h 1509906"/>
                  <a:gd name="connsiteX186" fmla="*/ 627309 w 1034979"/>
                  <a:gd name="connsiteY186" fmla="*/ 953607 h 1509906"/>
                  <a:gd name="connsiteX187" fmla="*/ 602544 w 1034979"/>
                  <a:gd name="connsiteY187" fmla="*/ 959322 h 1509906"/>
                  <a:gd name="connsiteX188" fmla="*/ 589209 w 1034979"/>
                  <a:gd name="connsiteY188" fmla="*/ 963132 h 1509906"/>
                  <a:gd name="connsiteX189" fmla="*/ 573969 w 1034979"/>
                  <a:gd name="connsiteY189" fmla="*/ 961227 h 1509906"/>
                  <a:gd name="connsiteX190" fmla="*/ 562539 w 1034979"/>
                  <a:gd name="connsiteY190" fmla="*/ 957417 h 1509906"/>
                  <a:gd name="connsiteX191" fmla="*/ 551109 w 1034979"/>
                  <a:gd name="connsiteY191" fmla="*/ 953607 h 1509906"/>
                  <a:gd name="connsiteX192" fmla="*/ 539679 w 1034979"/>
                  <a:gd name="connsiteY192" fmla="*/ 949797 h 1509906"/>
                  <a:gd name="connsiteX193" fmla="*/ 533964 w 1034979"/>
                  <a:gd name="connsiteY193" fmla="*/ 947892 h 1509906"/>
                  <a:gd name="connsiteX194" fmla="*/ 528249 w 1034979"/>
                  <a:gd name="connsiteY194" fmla="*/ 944082 h 1509906"/>
                  <a:gd name="connsiteX195" fmla="*/ 516819 w 1034979"/>
                  <a:gd name="connsiteY195" fmla="*/ 938367 h 1509906"/>
                  <a:gd name="connsiteX196" fmla="*/ 509199 w 1034979"/>
                  <a:gd name="connsiteY196" fmla="*/ 926937 h 1509906"/>
                  <a:gd name="connsiteX197" fmla="*/ 505389 w 1034979"/>
                  <a:gd name="connsiteY197" fmla="*/ 905982 h 1509906"/>
                  <a:gd name="connsiteX198" fmla="*/ 507294 w 1034979"/>
                  <a:gd name="connsiteY198" fmla="*/ 841212 h 1509906"/>
                  <a:gd name="connsiteX199" fmla="*/ 503484 w 1034979"/>
                  <a:gd name="connsiteY199" fmla="*/ 351627 h 1509906"/>
                  <a:gd name="connsiteX200" fmla="*/ 499674 w 1034979"/>
                  <a:gd name="connsiteY200" fmla="*/ 60162 h 1509906"/>
                  <a:gd name="connsiteX201" fmla="*/ 490149 w 1034979"/>
                  <a:gd name="connsiteY201" fmla="*/ 33492 h 1509906"/>
                  <a:gd name="connsiteX202" fmla="*/ 488244 w 1034979"/>
                  <a:gd name="connsiteY202" fmla="*/ 27777 h 1509906"/>
                  <a:gd name="connsiteX203" fmla="*/ 484434 w 1034979"/>
                  <a:gd name="connsiteY203" fmla="*/ 22062 h 1509906"/>
                  <a:gd name="connsiteX204" fmla="*/ 478719 w 1034979"/>
                  <a:gd name="connsiteY204" fmla="*/ 10632 h 1509906"/>
                  <a:gd name="connsiteX205" fmla="*/ 473004 w 1034979"/>
                  <a:gd name="connsiteY205" fmla="*/ 6822 h 1509906"/>
                  <a:gd name="connsiteX206" fmla="*/ 469194 w 1034979"/>
                  <a:gd name="connsiteY206" fmla="*/ 1107 h 1509906"/>
                  <a:gd name="connsiteX207" fmla="*/ 429189 w 1034979"/>
                  <a:gd name="connsiteY207" fmla="*/ 4917 h 1509906"/>
                  <a:gd name="connsiteX208" fmla="*/ 421569 w 1034979"/>
                  <a:gd name="connsiteY208" fmla="*/ 16347 h 1509906"/>
                  <a:gd name="connsiteX209" fmla="*/ 417759 w 1034979"/>
                  <a:gd name="connsiteY209" fmla="*/ 22062 h 1509906"/>
                  <a:gd name="connsiteX210" fmla="*/ 419664 w 1034979"/>
                  <a:gd name="connsiteY210" fmla="*/ 54447 h 1509906"/>
                  <a:gd name="connsiteX211" fmla="*/ 423474 w 1034979"/>
                  <a:gd name="connsiteY211" fmla="*/ 65877 h 1509906"/>
                  <a:gd name="connsiteX212" fmla="*/ 425379 w 1034979"/>
                  <a:gd name="connsiteY212" fmla="*/ 71592 h 1509906"/>
                  <a:gd name="connsiteX213" fmla="*/ 425379 w 1034979"/>
                  <a:gd name="connsiteY213" fmla="*/ 77307 h 1509906"/>
                  <a:gd name="connsiteX214" fmla="*/ 429189 w 1034979"/>
                  <a:gd name="connsiteY214" fmla="*/ 231612 h 1509906"/>
                  <a:gd name="connsiteX215" fmla="*/ 440619 w 1034979"/>
                  <a:gd name="connsiteY215" fmla="*/ 414492 h 1509906"/>
                  <a:gd name="connsiteX216" fmla="*/ 425379 w 1034979"/>
                  <a:gd name="connsiteY216" fmla="*/ 711672 h 1509906"/>
                  <a:gd name="connsiteX217" fmla="*/ 425173 w 1034979"/>
                  <a:gd name="connsiteY217" fmla="*/ 765165 h 1509906"/>
                  <a:gd name="connsiteX218" fmla="*/ 421363 w 1034979"/>
                  <a:gd name="connsiteY218" fmla="*/ 844096 h 1509906"/>
                  <a:gd name="connsiteX219" fmla="*/ 425379 w 1034979"/>
                  <a:gd name="connsiteY219" fmla="*/ 894552 h 1509906"/>
                  <a:gd name="connsiteX220" fmla="*/ 423474 w 1034979"/>
                  <a:gd name="connsiteY220" fmla="*/ 921222 h 1509906"/>
                  <a:gd name="connsiteX221" fmla="*/ 417759 w 1034979"/>
                  <a:gd name="connsiteY221" fmla="*/ 923127 h 1509906"/>
                  <a:gd name="connsiteX222" fmla="*/ 412044 w 1034979"/>
                  <a:gd name="connsiteY222" fmla="*/ 926937 h 1509906"/>
                  <a:gd name="connsiteX223" fmla="*/ 421569 w 1034979"/>
                  <a:gd name="connsiteY223"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43439 w 1034979"/>
                  <a:gd name="connsiteY36" fmla="*/ 968847 h 1509906"/>
                  <a:gd name="connsiteX37" fmla="*/ 166299 w 1034979"/>
                  <a:gd name="connsiteY37" fmla="*/ 972657 h 1509906"/>
                  <a:gd name="connsiteX38" fmla="*/ 191064 w 1034979"/>
                  <a:gd name="connsiteY38" fmla="*/ 978372 h 1509906"/>
                  <a:gd name="connsiteX39" fmla="*/ 208209 w 1034979"/>
                  <a:gd name="connsiteY39" fmla="*/ 984087 h 1509906"/>
                  <a:gd name="connsiteX40" fmla="*/ 213924 w 1034979"/>
                  <a:gd name="connsiteY40" fmla="*/ 985992 h 1509906"/>
                  <a:gd name="connsiteX41" fmla="*/ 229164 w 1034979"/>
                  <a:gd name="connsiteY41" fmla="*/ 989802 h 1509906"/>
                  <a:gd name="connsiteX42" fmla="*/ 248214 w 1034979"/>
                  <a:gd name="connsiteY42" fmla="*/ 995517 h 1509906"/>
                  <a:gd name="connsiteX43" fmla="*/ 253929 w 1034979"/>
                  <a:gd name="connsiteY43" fmla="*/ 999327 h 1509906"/>
                  <a:gd name="connsiteX44" fmla="*/ 267264 w 1034979"/>
                  <a:gd name="connsiteY44" fmla="*/ 1014567 h 1509906"/>
                  <a:gd name="connsiteX45" fmla="*/ 272979 w 1034979"/>
                  <a:gd name="connsiteY45" fmla="*/ 1033617 h 1509906"/>
                  <a:gd name="connsiteX46" fmla="*/ 274884 w 1034979"/>
                  <a:gd name="connsiteY46" fmla="*/ 1039332 h 1509906"/>
                  <a:gd name="connsiteX47" fmla="*/ 276789 w 1034979"/>
                  <a:gd name="connsiteY47" fmla="*/ 1045047 h 1509906"/>
                  <a:gd name="connsiteX48" fmla="*/ 278694 w 1034979"/>
                  <a:gd name="connsiteY48" fmla="*/ 1069812 h 1509906"/>
                  <a:gd name="connsiteX49" fmla="*/ 280599 w 1034979"/>
                  <a:gd name="connsiteY49" fmla="*/ 1075527 h 1509906"/>
                  <a:gd name="connsiteX50" fmla="*/ 278694 w 1034979"/>
                  <a:gd name="connsiteY50" fmla="*/ 1094577 h 1509906"/>
                  <a:gd name="connsiteX51" fmla="*/ 276789 w 1034979"/>
                  <a:gd name="connsiteY51" fmla="*/ 1104102 h 1509906"/>
                  <a:gd name="connsiteX52" fmla="*/ 263454 w 1034979"/>
                  <a:gd name="connsiteY52" fmla="*/ 1117437 h 1509906"/>
                  <a:gd name="connsiteX53" fmla="*/ 252024 w 1034979"/>
                  <a:gd name="connsiteY53" fmla="*/ 1125057 h 1509906"/>
                  <a:gd name="connsiteX54" fmla="*/ 240594 w 1034979"/>
                  <a:gd name="connsiteY54" fmla="*/ 1128867 h 1509906"/>
                  <a:gd name="connsiteX55" fmla="*/ 27234 w 1034979"/>
                  <a:gd name="connsiteY55" fmla="*/ 1147917 h 1509906"/>
                  <a:gd name="connsiteX56" fmla="*/ 15804 w 1034979"/>
                  <a:gd name="connsiteY56" fmla="*/ 1153632 h 1509906"/>
                  <a:gd name="connsiteX57" fmla="*/ 6279 w 1034979"/>
                  <a:gd name="connsiteY57" fmla="*/ 1163157 h 1509906"/>
                  <a:gd name="connsiteX58" fmla="*/ 4374 w 1034979"/>
                  <a:gd name="connsiteY58" fmla="*/ 1168872 h 1509906"/>
                  <a:gd name="connsiteX59" fmla="*/ 564 w 1034979"/>
                  <a:gd name="connsiteY59" fmla="*/ 1174587 h 1509906"/>
                  <a:gd name="connsiteX60" fmla="*/ 6279 w 1034979"/>
                  <a:gd name="connsiteY60" fmla="*/ 1206972 h 1509906"/>
                  <a:gd name="connsiteX61" fmla="*/ 11994 w 1034979"/>
                  <a:gd name="connsiteY61" fmla="*/ 1210782 h 1509906"/>
                  <a:gd name="connsiteX62" fmla="*/ 17709 w 1034979"/>
                  <a:gd name="connsiteY62" fmla="*/ 1212687 h 1509906"/>
                  <a:gd name="connsiteX63" fmla="*/ 145344 w 1034979"/>
                  <a:gd name="connsiteY63" fmla="*/ 1210782 h 1509906"/>
                  <a:gd name="connsiteX64" fmla="*/ 152964 w 1034979"/>
                  <a:gd name="connsiteY64" fmla="*/ 1208877 h 1509906"/>
                  <a:gd name="connsiteX65" fmla="*/ 303459 w 1034979"/>
                  <a:gd name="connsiteY65" fmla="*/ 1203162 h 1509906"/>
                  <a:gd name="connsiteX66" fmla="*/ 318699 w 1034979"/>
                  <a:gd name="connsiteY66" fmla="*/ 1210782 h 1509906"/>
                  <a:gd name="connsiteX67" fmla="*/ 330129 w 1034979"/>
                  <a:gd name="connsiteY67" fmla="*/ 1216497 h 1509906"/>
                  <a:gd name="connsiteX68" fmla="*/ 333939 w 1034979"/>
                  <a:gd name="connsiteY68" fmla="*/ 1222212 h 1509906"/>
                  <a:gd name="connsiteX69" fmla="*/ 339654 w 1034979"/>
                  <a:gd name="connsiteY69" fmla="*/ 1224117 h 1509906"/>
                  <a:gd name="connsiteX70" fmla="*/ 351084 w 1034979"/>
                  <a:gd name="connsiteY70" fmla="*/ 1231737 h 1509906"/>
                  <a:gd name="connsiteX71" fmla="*/ 356799 w 1034979"/>
                  <a:gd name="connsiteY71" fmla="*/ 1235547 h 1509906"/>
                  <a:gd name="connsiteX72" fmla="*/ 360609 w 1034979"/>
                  <a:gd name="connsiteY72" fmla="*/ 1241262 h 1509906"/>
                  <a:gd name="connsiteX73" fmla="*/ 366324 w 1034979"/>
                  <a:gd name="connsiteY73" fmla="*/ 1252692 h 1509906"/>
                  <a:gd name="connsiteX74" fmla="*/ 362514 w 1034979"/>
                  <a:gd name="connsiteY74" fmla="*/ 1279362 h 1509906"/>
                  <a:gd name="connsiteX75" fmla="*/ 358704 w 1034979"/>
                  <a:gd name="connsiteY75" fmla="*/ 1285077 h 1509906"/>
                  <a:gd name="connsiteX76" fmla="*/ 356799 w 1034979"/>
                  <a:gd name="connsiteY76" fmla="*/ 1290792 h 1509906"/>
                  <a:gd name="connsiteX77" fmla="*/ 352989 w 1034979"/>
                  <a:gd name="connsiteY77" fmla="*/ 1296507 h 1509906"/>
                  <a:gd name="connsiteX78" fmla="*/ 351084 w 1034979"/>
                  <a:gd name="connsiteY78" fmla="*/ 1302222 h 1509906"/>
                  <a:gd name="connsiteX79" fmla="*/ 347274 w 1034979"/>
                  <a:gd name="connsiteY79" fmla="*/ 1307937 h 1509906"/>
                  <a:gd name="connsiteX80" fmla="*/ 330129 w 1034979"/>
                  <a:gd name="connsiteY80" fmla="*/ 1374612 h 1509906"/>
                  <a:gd name="connsiteX81" fmla="*/ 328224 w 1034979"/>
                  <a:gd name="connsiteY81" fmla="*/ 1426047 h 1509906"/>
                  <a:gd name="connsiteX82" fmla="*/ 330129 w 1034979"/>
                  <a:gd name="connsiteY82" fmla="*/ 1450812 h 1509906"/>
                  <a:gd name="connsiteX83" fmla="*/ 332034 w 1034979"/>
                  <a:gd name="connsiteY83" fmla="*/ 1456527 h 1509906"/>
                  <a:gd name="connsiteX84" fmla="*/ 335844 w 1034979"/>
                  <a:gd name="connsiteY84" fmla="*/ 1460337 h 1509906"/>
                  <a:gd name="connsiteX85" fmla="*/ 364419 w 1034979"/>
                  <a:gd name="connsiteY85" fmla="*/ 1506057 h 1509906"/>
                  <a:gd name="connsiteX86" fmla="*/ 387279 w 1034979"/>
                  <a:gd name="connsiteY86" fmla="*/ 1507962 h 1509906"/>
                  <a:gd name="connsiteX87" fmla="*/ 392994 w 1034979"/>
                  <a:gd name="connsiteY87" fmla="*/ 1502247 h 1509906"/>
                  <a:gd name="connsiteX88" fmla="*/ 394899 w 1034979"/>
                  <a:gd name="connsiteY88" fmla="*/ 1490817 h 1509906"/>
                  <a:gd name="connsiteX89" fmla="*/ 396804 w 1034979"/>
                  <a:gd name="connsiteY89" fmla="*/ 1485102 h 1509906"/>
                  <a:gd name="connsiteX90" fmla="*/ 398709 w 1034979"/>
                  <a:gd name="connsiteY90" fmla="*/ 1467957 h 1509906"/>
                  <a:gd name="connsiteX91" fmla="*/ 400614 w 1034979"/>
                  <a:gd name="connsiteY91" fmla="*/ 1454622 h 1509906"/>
                  <a:gd name="connsiteX92" fmla="*/ 404424 w 1034979"/>
                  <a:gd name="connsiteY92" fmla="*/ 1397472 h 1509906"/>
                  <a:gd name="connsiteX93" fmla="*/ 410139 w 1034979"/>
                  <a:gd name="connsiteY93" fmla="*/ 1386042 h 1509906"/>
                  <a:gd name="connsiteX94" fmla="*/ 413949 w 1034979"/>
                  <a:gd name="connsiteY94" fmla="*/ 1372707 h 1509906"/>
                  <a:gd name="connsiteX95" fmla="*/ 415854 w 1034979"/>
                  <a:gd name="connsiteY95" fmla="*/ 1366992 h 1509906"/>
                  <a:gd name="connsiteX96" fmla="*/ 417759 w 1034979"/>
                  <a:gd name="connsiteY96" fmla="*/ 1353657 h 1509906"/>
                  <a:gd name="connsiteX97" fmla="*/ 421569 w 1034979"/>
                  <a:gd name="connsiteY97" fmla="*/ 1342227 h 1509906"/>
                  <a:gd name="connsiteX98" fmla="*/ 427284 w 1034979"/>
                  <a:gd name="connsiteY98" fmla="*/ 1328892 h 1509906"/>
                  <a:gd name="connsiteX99" fmla="*/ 467289 w 1034979"/>
                  <a:gd name="connsiteY99" fmla="*/ 1258407 h 1509906"/>
                  <a:gd name="connsiteX100" fmla="*/ 528455 w 1034979"/>
                  <a:gd name="connsiteY100" fmla="*/ 1245638 h 1509906"/>
                  <a:gd name="connsiteX101" fmla="*/ 573969 w 1034979"/>
                  <a:gd name="connsiteY101" fmla="*/ 1229832 h 1509906"/>
                  <a:gd name="connsiteX102" fmla="*/ 585399 w 1034979"/>
                  <a:gd name="connsiteY102" fmla="*/ 1226022 h 1509906"/>
                  <a:gd name="connsiteX103" fmla="*/ 720654 w 1034979"/>
                  <a:gd name="connsiteY103" fmla="*/ 1309842 h 1509906"/>
                  <a:gd name="connsiteX104" fmla="*/ 733989 w 1034979"/>
                  <a:gd name="connsiteY104" fmla="*/ 1319367 h 1509906"/>
                  <a:gd name="connsiteX105" fmla="*/ 743514 w 1034979"/>
                  <a:gd name="connsiteY105" fmla="*/ 1321272 h 1509906"/>
                  <a:gd name="connsiteX106" fmla="*/ 749229 w 1034979"/>
                  <a:gd name="connsiteY106" fmla="*/ 1323177 h 1509906"/>
                  <a:gd name="connsiteX107" fmla="*/ 762564 w 1034979"/>
                  <a:gd name="connsiteY107" fmla="*/ 1328892 h 1509906"/>
                  <a:gd name="connsiteX108" fmla="*/ 777804 w 1034979"/>
                  <a:gd name="connsiteY108" fmla="*/ 1326987 h 1509906"/>
                  <a:gd name="connsiteX109" fmla="*/ 789234 w 1034979"/>
                  <a:gd name="connsiteY109" fmla="*/ 1321272 h 1509906"/>
                  <a:gd name="connsiteX110" fmla="*/ 794949 w 1034979"/>
                  <a:gd name="connsiteY110" fmla="*/ 1319367 h 1509906"/>
                  <a:gd name="connsiteX111" fmla="*/ 802569 w 1034979"/>
                  <a:gd name="connsiteY111" fmla="*/ 1302222 h 1509906"/>
                  <a:gd name="connsiteX112" fmla="*/ 800664 w 1034979"/>
                  <a:gd name="connsiteY112" fmla="*/ 1277457 h 1509906"/>
                  <a:gd name="connsiteX113" fmla="*/ 798759 w 1034979"/>
                  <a:gd name="connsiteY113" fmla="*/ 1271742 h 1509906"/>
                  <a:gd name="connsiteX114" fmla="*/ 796854 w 1034979"/>
                  <a:gd name="connsiteY114" fmla="*/ 1264122 h 1509906"/>
                  <a:gd name="connsiteX115" fmla="*/ 783519 w 1034979"/>
                  <a:gd name="connsiteY115" fmla="*/ 1246977 h 1509906"/>
                  <a:gd name="connsiteX116" fmla="*/ 773994 w 1034979"/>
                  <a:gd name="connsiteY116" fmla="*/ 1241262 h 1509906"/>
                  <a:gd name="connsiteX117" fmla="*/ 648264 w 1034979"/>
                  <a:gd name="connsiteY117" fmla="*/ 1149822 h 1509906"/>
                  <a:gd name="connsiteX118" fmla="*/ 644454 w 1034979"/>
                  <a:gd name="connsiteY118" fmla="*/ 1132677 h 1509906"/>
                  <a:gd name="connsiteX119" fmla="*/ 646359 w 1034979"/>
                  <a:gd name="connsiteY119" fmla="*/ 1125057 h 1509906"/>
                  <a:gd name="connsiteX120" fmla="*/ 650169 w 1034979"/>
                  <a:gd name="connsiteY120" fmla="*/ 1107912 h 1509906"/>
                  <a:gd name="connsiteX121" fmla="*/ 653979 w 1034979"/>
                  <a:gd name="connsiteY121" fmla="*/ 1102197 h 1509906"/>
                  <a:gd name="connsiteX122" fmla="*/ 655884 w 1034979"/>
                  <a:gd name="connsiteY122" fmla="*/ 1096482 h 1509906"/>
                  <a:gd name="connsiteX123" fmla="*/ 661599 w 1034979"/>
                  <a:gd name="connsiteY123" fmla="*/ 1094577 h 1509906"/>
                  <a:gd name="connsiteX124" fmla="*/ 671124 w 1034979"/>
                  <a:gd name="connsiteY124" fmla="*/ 1083147 h 1509906"/>
                  <a:gd name="connsiteX125" fmla="*/ 724464 w 1034979"/>
                  <a:gd name="connsiteY125" fmla="*/ 1075527 h 1509906"/>
                  <a:gd name="connsiteX126" fmla="*/ 842574 w 1034979"/>
                  <a:gd name="connsiteY126" fmla="*/ 1077432 h 1509906"/>
                  <a:gd name="connsiteX127" fmla="*/ 871149 w 1034979"/>
                  <a:gd name="connsiteY127" fmla="*/ 1079337 h 1509906"/>
                  <a:gd name="connsiteX128" fmla="*/ 899724 w 1034979"/>
                  <a:gd name="connsiteY128" fmla="*/ 1085052 h 1509906"/>
                  <a:gd name="connsiteX129" fmla="*/ 922584 w 1034979"/>
                  <a:gd name="connsiteY129" fmla="*/ 1088862 h 1509906"/>
                  <a:gd name="connsiteX130" fmla="*/ 951159 w 1034979"/>
                  <a:gd name="connsiteY130" fmla="*/ 1094577 h 1509906"/>
                  <a:gd name="connsiteX131" fmla="*/ 956874 w 1034979"/>
                  <a:gd name="connsiteY131" fmla="*/ 1094577 h 1509906"/>
                  <a:gd name="connsiteX132" fmla="*/ 1002594 w 1034979"/>
                  <a:gd name="connsiteY132" fmla="*/ 1092672 h 1509906"/>
                  <a:gd name="connsiteX133" fmla="*/ 1031169 w 1034979"/>
                  <a:gd name="connsiteY133" fmla="*/ 1085052 h 1509906"/>
                  <a:gd name="connsiteX134" fmla="*/ 1034979 w 1034979"/>
                  <a:gd name="connsiteY134" fmla="*/ 1079337 h 1509906"/>
                  <a:gd name="connsiteX135" fmla="*/ 1033074 w 1034979"/>
                  <a:gd name="connsiteY135" fmla="*/ 1060287 h 1509906"/>
                  <a:gd name="connsiteX136" fmla="*/ 1027359 w 1034979"/>
                  <a:gd name="connsiteY136" fmla="*/ 1056477 h 1509906"/>
                  <a:gd name="connsiteX137" fmla="*/ 1012119 w 1034979"/>
                  <a:gd name="connsiteY137" fmla="*/ 1054572 h 1509906"/>
                  <a:gd name="connsiteX138" fmla="*/ 1006404 w 1034979"/>
                  <a:gd name="connsiteY138" fmla="*/ 1052667 h 1509906"/>
                  <a:gd name="connsiteX139" fmla="*/ 998784 w 1034979"/>
                  <a:gd name="connsiteY139" fmla="*/ 1050762 h 1509906"/>
                  <a:gd name="connsiteX140" fmla="*/ 987354 w 1034979"/>
                  <a:gd name="connsiteY140" fmla="*/ 1043142 h 1509906"/>
                  <a:gd name="connsiteX141" fmla="*/ 975924 w 1034979"/>
                  <a:gd name="connsiteY141" fmla="*/ 1039332 h 1509906"/>
                  <a:gd name="connsiteX142" fmla="*/ 970209 w 1034979"/>
                  <a:gd name="connsiteY142" fmla="*/ 1037427 h 1509906"/>
                  <a:gd name="connsiteX143" fmla="*/ 962589 w 1034979"/>
                  <a:gd name="connsiteY143" fmla="*/ 1035522 h 1509906"/>
                  <a:gd name="connsiteX144" fmla="*/ 956874 w 1034979"/>
                  <a:gd name="connsiteY144" fmla="*/ 1033617 h 1509906"/>
                  <a:gd name="connsiteX145" fmla="*/ 935919 w 1034979"/>
                  <a:gd name="connsiteY145" fmla="*/ 1027902 h 1509906"/>
                  <a:gd name="connsiteX146" fmla="*/ 930204 w 1034979"/>
                  <a:gd name="connsiteY146" fmla="*/ 1025997 h 1509906"/>
                  <a:gd name="connsiteX147" fmla="*/ 825429 w 1034979"/>
                  <a:gd name="connsiteY147" fmla="*/ 1027902 h 1509906"/>
                  <a:gd name="connsiteX148" fmla="*/ 819714 w 1034979"/>
                  <a:gd name="connsiteY148" fmla="*/ 1029807 h 1509906"/>
                  <a:gd name="connsiteX149" fmla="*/ 730179 w 1034979"/>
                  <a:gd name="connsiteY149" fmla="*/ 1031712 h 1509906"/>
                  <a:gd name="connsiteX150" fmla="*/ 716844 w 1034979"/>
                  <a:gd name="connsiteY150" fmla="*/ 1035522 h 1509906"/>
                  <a:gd name="connsiteX151" fmla="*/ 695889 w 1034979"/>
                  <a:gd name="connsiteY151" fmla="*/ 1037427 h 1509906"/>
                  <a:gd name="connsiteX152" fmla="*/ 669219 w 1034979"/>
                  <a:gd name="connsiteY152" fmla="*/ 1039332 h 1509906"/>
                  <a:gd name="connsiteX153" fmla="*/ 669219 w 1034979"/>
                  <a:gd name="connsiteY153" fmla="*/ 1039332 h 1509906"/>
                  <a:gd name="connsiteX154" fmla="*/ 646359 w 1034979"/>
                  <a:gd name="connsiteY154" fmla="*/ 1043142 h 1509906"/>
                  <a:gd name="connsiteX155" fmla="*/ 642549 w 1034979"/>
                  <a:gd name="connsiteY155" fmla="*/ 1031712 h 1509906"/>
                  <a:gd name="connsiteX156" fmla="*/ 640644 w 1034979"/>
                  <a:gd name="connsiteY156" fmla="*/ 1025997 h 1509906"/>
                  <a:gd name="connsiteX157" fmla="*/ 642549 w 1034979"/>
                  <a:gd name="connsiteY157" fmla="*/ 1008852 h 1509906"/>
                  <a:gd name="connsiteX158" fmla="*/ 644454 w 1034979"/>
                  <a:gd name="connsiteY158" fmla="*/ 1003137 h 1509906"/>
                  <a:gd name="connsiteX159" fmla="*/ 661599 w 1034979"/>
                  <a:gd name="connsiteY159" fmla="*/ 993612 h 1509906"/>
                  <a:gd name="connsiteX160" fmla="*/ 673029 w 1034979"/>
                  <a:gd name="connsiteY160" fmla="*/ 985992 h 1509906"/>
                  <a:gd name="connsiteX161" fmla="*/ 674934 w 1034979"/>
                  <a:gd name="connsiteY161" fmla="*/ 980277 h 1509906"/>
                  <a:gd name="connsiteX162" fmla="*/ 680649 w 1034979"/>
                  <a:gd name="connsiteY162" fmla="*/ 978372 h 1509906"/>
                  <a:gd name="connsiteX163" fmla="*/ 686364 w 1034979"/>
                  <a:gd name="connsiteY163" fmla="*/ 974562 h 1509906"/>
                  <a:gd name="connsiteX164" fmla="*/ 695889 w 1034979"/>
                  <a:gd name="connsiteY164" fmla="*/ 965037 h 1509906"/>
                  <a:gd name="connsiteX165" fmla="*/ 705414 w 1034979"/>
                  <a:gd name="connsiteY165" fmla="*/ 953607 h 1509906"/>
                  <a:gd name="connsiteX166" fmla="*/ 716844 w 1034979"/>
                  <a:gd name="connsiteY166" fmla="*/ 945987 h 1509906"/>
                  <a:gd name="connsiteX167" fmla="*/ 732084 w 1034979"/>
                  <a:gd name="connsiteY167" fmla="*/ 932652 h 1509906"/>
                  <a:gd name="connsiteX168" fmla="*/ 741609 w 1034979"/>
                  <a:gd name="connsiteY168" fmla="*/ 921222 h 1509906"/>
                  <a:gd name="connsiteX169" fmla="*/ 753039 w 1034979"/>
                  <a:gd name="connsiteY169" fmla="*/ 911697 h 1509906"/>
                  <a:gd name="connsiteX170" fmla="*/ 758754 w 1034979"/>
                  <a:gd name="connsiteY170" fmla="*/ 900267 h 1509906"/>
                  <a:gd name="connsiteX171" fmla="*/ 760659 w 1034979"/>
                  <a:gd name="connsiteY171" fmla="*/ 894552 h 1509906"/>
                  <a:gd name="connsiteX172" fmla="*/ 766374 w 1034979"/>
                  <a:gd name="connsiteY172" fmla="*/ 883122 h 1509906"/>
                  <a:gd name="connsiteX173" fmla="*/ 764469 w 1034979"/>
                  <a:gd name="connsiteY173" fmla="*/ 867882 h 1509906"/>
                  <a:gd name="connsiteX174" fmla="*/ 758754 w 1034979"/>
                  <a:gd name="connsiteY174" fmla="*/ 865977 h 1509906"/>
                  <a:gd name="connsiteX175" fmla="*/ 737799 w 1034979"/>
                  <a:gd name="connsiteY175" fmla="*/ 867882 h 1509906"/>
                  <a:gd name="connsiteX176" fmla="*/ 732084 w 1034979"/>
                  <a:gd name="connsiteY176" fmla="*/ 871692 h 1509906"/>
                  <a:gd name="connsiteX177" fmla="*/ 720654 w 1034979"/>
                  <a:gd name="connsiteY177" fmla="*/ 875502 h 1509906"/>
                  <a:gd name="connsiteX178" fmla="*/ 716844 w 1034979"/>
                  <a:gd name="connsiteY178" fmla="*/ 881217 h 1509906"/>
                  <a:gd name="connsiteX179" fmla="*/ 711129 w 1034979"/>
                  <a:gd name="connsiteY179" fmla="*/ 883122 h 1509906"/>
                  <a:gd name="connsiteX180" fmla="*/ 705414 w 1034979"/>
                  <a:gd name="connsiteY180" fmla="*/ 886932 h 1509906"/>
                  <a:gd name="connsiteX181" fmla="*/ 699699 w 1034979"/>
                  <a:gd name="connsiteY181" fmla="*/ 892647 h 1509906"/>
                  <a:gd name="connsiteX182" fmla="*/ 692079 w 1034979"/>
                  <a:gd name="connsiteY182" fmla="*/ 896457 h 1509906"/>
                  <a:gd name="connsiteX183" fmla="*/ 650169 w 1034979"/>
                  <a:gd name="connsiteY183" fmla="*/ 925032 h 1509906"/>
                  <a:gd name="connsiteX184" fmla="*/ 636834 w 1034979"/>
                  <a:gd name="connsiteY184" fmla="*/ 936462 h 1509906"/>
                  <a:gd name="connsiteX185" fmla="*/ 627309 w 1034979"/>
                  <a:gd name="connsiteY185" fmla="*/ 953607 h 1509906"/>
                  <a:gd name="connsiteX186" fmla="*/ 602544 w 1034979"/>
                  <a:gd name="connsiteY186" fmla="*/ 959322 h 1509906"/>
                  <a:gd name="connsiteX187" fmla="*/ 589209 w 1034979"/>
                  <a:gd name="connsiteY187" fmla="*/ 963132 h 1509906"/>
                  <a:gd name="connsiteX188" fmla="*/ 573969 w 1034979"/>
                  <a:gd name="connsiteY188" fmla="*/ 961227 h 1509906"/>
                  <a:gd name="connsiteX189" fmla="*/ 562539 w 1034979"/>
                  <a:gd name="connsiteY189" fmla="*/ 957417 h 1509906"/>
                  <a:gd name="connsiteX190" fmla="*/ 551109 w 1034979"/>
                  <a:gd name="connsiteY190" fmla="*/ 953607 h 1509906"/>
                  <a:gd name="connsiteX191" fmla="*/ 539679 w 1034979"/>
                  <a:gd name="connsiteY191" fmla="*/ 949797 h 1509906"/>
                  <a:gd name="connsiteX192" fmla="*/ 533964 w 1034979"/>
                  <a:gd name="connsiteY192" fmla="*/ 947892 h 1509906"/>
                  <a:gd name="connsiteX193" fmla="*/ 528249 w 1034979"/>
                  <a:gd name="connsiteY193" fmla="*/ 944082 h 1509906"/>
                  <a:gd name="connsiteX194" fmla="*/ 516819 w 1034979"/>
                  <a:gd name="connsiteY194" fmla="*/ 938367 h 1509906"/>
                  <a:gd name="connsiteX195" fmla="*/ 509199 w 1034979"/>
                  <a:gd name="connsiteY195" fmla="*/ 926937 h 1509906"/>
                  <a:gd name="connsiteX196" fmla="*/ 505389 w 1034979"/>
                  <a:gd name="connsiteY196" fmla="*/ 905982 h 1509906"/>
                  <a:gd name="connsiteX197" fmla="*/ 507294 w 1034979"/>
                  <a:gd name="connsiteY197" fmla="*/ 841212 h 1509906"/>
                  <a:gd name="connsiteX198" fmla="*/ 503484 w 1034979"/>
                  <a:gd name="connsiteY198" fmla="*/ 351627 h 1509906"/>
                  <a:gd name="connsiteX199" fmla="*/ 499674 w 1034979"/>
                  <a:gd name="connsiteY199" fmla="*/ 60162 h 1509906"/>
                  <a:gd name="connsiteX200" fmla="*/ 490149 w 1034979"/>
                  <a:gd name="connsiteY200" fmla="*/ 33492 h 1509906"/>
                  <a:gd name="connsiteX201" fmla="*/ 488244 w 1034979"/>
                  <a:gd name="connsiteY201" fmla="*/ 27777 h 1509906"/>
                  <a:gd name="connsiteX202" fmla="*/ 484434 w 1034979"/>
                  <a:gd name="connsiteY202" fmla="*/ 22062 h 1509906"/>
                  <a:gd name="connsiteX203" fmla="*/ 478719 w 1034979"/>
                  <a:gd name="connsiteY203" fmla="*/ 10632 h 1509906"/>
                  <a:gd name="connsiteX204" fmla="*/ 473004 w 1034979"/>
                  <a:gd name="connsiteY204" fmla="*/ 6822 h 1509906"/>
                  <a:gd name="connsiteX205" fmla="*/ 469194 w 1034979"/>
                  <a:gd name="connsiteY205" fmla="*/ 1107 h 1509906"/>
                  <a:gd name="connsiteX206" fmla="*/ 429189 w 1034979"/>
                  <a:gd name="connsiteY206" fmla="*/ 4917 h 1509906"/>
                  <a:gd name="connsiteX207" fmla="*/ 421569 w 1034979"/>
                  <a:gd name="connsiteY207" fmla="*/ 16347 h 1509906"/>
                  <a:gd name="connsiteX208" fmla="*/ 417759 w 1034979"/>
                  <a:gd name="connsiteY208" fmla="*/ 22062 h 1509906"/>
                  <a:gd name="connsiteX209" fmla="*/ 419664 w 1034979"/>
                  <a:gd name="connsiteY209" fmla="*/ 54447 h 1509906"/>
                  <a:gd name="connsiteX210" fmla="*/ 423474 w 1034979"/>
                  <a:gd name="connsiteY210" fmla="*/ 65877 h 1509906"/>
                  <a:gd name="connsiteX211" fmla="*/ 425379 w 1034979"/>
                  <a:gd name="connsiteY211" fmla="*/ 71592 h 1509906"/>
                  <a:gd name="connsiteX212" fmla="*/ 425379 w 1034979"/>
                  <a:gd name="connsiteY212" fmla="*/ 77307 h 1509906"/>
                  <a:gd name="connsiteX213" fmla="*/ 429189 w 1034979"/>
                  <a:gd name="connsiteY213" fmla="*/ 231612 h 1509906"/>
                  <a:gd name="connsiteX214" fmla="*/ 440619 w 1034979"/>
                  <a:gd name="connsiteY214" fmla="*/ 414492 h 1509906"/>
                  <a:gd name="connsiteX215" fmla="*/ 425379 w 1034979"/>
                  <a:gd name="connsiteY215" fmla="*/ 711672 h 1509906"/>
                  <a:gd name="connsiteX216" fmla="*/ 425173 w 1034979"/>
                  <a:gd name="connsiteY216" fmla="*/ 765165 h 1509906"/>
                  <a:gd name="connsiteX217" fmla="*/ 421363 w 1034979"/>
                  <a:gd name="connsiteY217" fmla="*/ 844096 h 1509906"/>
                  <a:gd name="connsiteX218" fmla="*/ 425379 w 1034979"/>
                  <a:gd name="connsiteY218" fmla="*/ 894552 h 1509906"/>
                  <a:gd name="connsiteX219" fmla="*/ 423474 w 1034979"/>
                  <a:gd name="connsiteY219" fmla="*/ 921222 h 1509906"/>
                  <a:gd name="connsiteX220" fmla="*/ 417759 w 1034979"/>
                  <a:gd name="connsiteY220" fmla="*/ 923127 h 1509906"/>
                  <a:gd name="connsiteX221" fmla="*/ 412044 w 1034979"/>
                  <a:gd name="connsiteY221" fmla="*/ 926937 h 1509906"/>
                  <a:gd name="connsiteX222" fmla="*/ 421569 w 1034979"/>
                  <a:gd name="connsiteY222"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66299 w 1034979"/>
                  <a:gd name="connsiteY36" fmla="*/ 972657 h 1509906"/>
                  <a:gd name="connsiteX37" fmla="*/ 191064 w 1034979"/>
                  <a:gd name="connsiteY37" fmla="*/ 978372 h 1509906"/>
                  <a:gd name="connsiteX38" fmla="*/ 208209 w 1034979"/>
                  <a:gd name="connsiteY38" fmla="*/ 984087 h 1509906"/>
                  <a:gd name="connsiteX39" fmla="*/ 213924 w 1034979"/>
                  <a:gd name="connsiteY39" fmla="*/ 985992 h 1509906"/>
                  <a:gd name="connsiteX40" fmla="*/ 229164 w 1034979"/>
                  <a:gd name="connsiteY40" fmla="*/ 989802 h 1509906"/>
                  <a:gd name="connsiteX41" fmla="*/ 248214 w 1034979"/>
                  <a:gd name="connsiteY41" fmla="*/ 995517 h 1509906"/>
                  <a:gd name="connsiteX42" fmla="*/ 253929 w 1034979"/>
                  <a:gd name="connsiteY42" fmla="*/ 999327 h 1509906"/>
                  <a:gd name="connsiteX43" fmla="*/ 267264 w 1034979"/>
                  <a:gd name="connsiteY43" fmla="*/ 1014567 h 1509906"/>
                  <a:gd name="connsiteX44" fmla="*/ 272979 w 1034979"/>
                  <a:gd name="connsiteY44" fmla="*/ 1033617 h 1509906"/>
                  <a:gd name="connsiteX45" fmla="*/ 274884 w 1034979"/>
                  <a:gd name="connsiteY45" fmla="*/ 1039332 h 1509906"/>
                  <a:gd name="connsiteX46" fmla="*/ 276789 w 1034979"/>
                  <a:gd name="connsiteY46" fmla="*/ 1045047 h 1509906"/>
                  <a:gd name="connsiteX47" fmla="*/ 278694 w 1034979"/>
                  <a:gd name="connsiteY47" fmla="*/ 1069812 h 1509906"/>
                  <a:gd name="connsiteX48" fmla="*/ 280599 w 1034979"/>
                  <a:gd name="connsiteY48" fmla="*/ 1075527 h 1509906"/>
                  <a:gd name="connsiteX49" fmla="*/ 278694 w 1034979"/>
                  <a:gd name="connsiteY49" fmla="*/ 1094577 h 1509906"/>
                  <a:gd name="connsiteX50" fmla="*/ 276789 w 1034979"/>
                  <a:gd name="connsiteY50" fmla="*/ 1104102 h 1509906"/>
                  <a:gd name="connsiteX51" fmla="*/ 263454 w 1034979"/>
                  <a:gd name="connsiteY51" fmla="*/ 1117437 h 1509906"/>
                  <a:gd name="connsiteX52" fmla="*/ 252024 w 1034979"/>
                  <a:gd name="connsiteY52" fmla="*/ 1125057 h 1509906"/>
                  <a:gd name="connsiteX53" fmla="*/ 240594 w 1034979"/>
                  <a:gd name="connsiteY53" fmla="*/ 1128867 h 1509906"/>
                  <a:gd name="connsiteX54" fmla="*/ 27234 w 1034979"/>
                  <a:gd name="connsiteY54" fmla="*/ 1147917 h 1509906"/>
                  <a:gd name="connsiteX55" fmla="*/ 15804 w 1034979"/>
                  <a:gd name="connsiteY55" fmla="*/ 1153632 h 1509906"/>
                  <a:gd name="connsiteX56" fmla="*/ 6279 w 1034979"/>
                  <a:gd name="connsiteY56" fmla="*/ 1163157 h 1509906"/>
                  <a:gd name="connsiteX57" fmla="*/ 4374 w 1034979"/>
                  <a:gd name="connsiteY57" fmla="*/ 1168872 h 1509906"/>
                  <a:gd name="connsiteX58" fmla="*/ 564 w 1034979"/>
                  <a:gd name="connsiteY58" fmla="*/ 1174587 h 1509906"/>
                  <a:gd name="connsiteX59" fmla="*/ 6279 w 1034979"/>
                  <a:gd name="connsiteY59" fmla="*/ 1206972 h 1509906"/>
                  <a:gd name="connsiteX60" fmla="*/ 11994 w 1034979"/>
                  <a:gd name="connsiteY60" fmla="*/ 1210782 h 1509906"/>
                  <a:gd name="connsiteX61" fmla="*/ 17709 w 1034979"/>
                  <a:gd name="connsiteY61" fmla="*/ 1212687 h 1509906"/>
                  <a:gd name="connsiteX62" fmla="*/ 145344 w 1034979"/>
                  <a:gd name="connsiteY62" fmla="*/ 1210782 h 1509906"/>
                  <a:gd name="connsiteX63" fmla="*/ 152964 w 1034979"/>
                  <a:gd name="connsiteY63" fmla="*/ 1208877 h 1509906"/>
                  <a:gd name="connsiteX64" fmla="*/ 303459 w 1034979"/>
                  <a:gd name="connsiteY64" fmla="*/ 1203162 h 1509906"/>
                  <a:gd name="connsiteX65" fmla="*/ 318699 w 1034979"/>
                  <a:gd name="connsiteY65" fmla="*/ 1210782 h 1509906"/>
                  <a:gd name="connsiteX66" fmla="*/ 330129 w 1034979"/>
                  <a:gd name="connsiteY66" fmla="*/ 1216497 h 1509906"/>
                  <a:gd name="connsiteX67" fmla="*/ 333939 w 1034979"/>
                  <a:gd name="connsiteY67" fmla="*/ 1222212 h 1509906"/>
                  <a:gd name="connsiteX68" fmla="*/ 339654 w 1034979"/>
                  <a:gd name="connsiteY68" fmla="*/ 1224117 h 1509906"/>
                  <a:gd name="connsiteX69" fmla="*/ 351084 w 1034979"/>
                  <a:gd name="connsiteY69" fmla="*/ 1231737 h 1509906"/>
                  <a:gd name="connsiteX70" fmla="*/ 356799 w 1034979"/>
                  <a:gd name="connsiteY70" fmla="*/ 1235547 h 1509906"/>
                  <a:gd name="connsiteX71" fmla="*/ 360609 w 1034979"/>
                  <a:gd name="connsiteY71" fmla="*/ 1241262 h 1509906"/>
                  <a:gd name="connsiteX72" fmla="*/ 366324 w 1034979"/>
                  <a:gd name="connsiteY72" fmla="*/ 1252692 h 1509906"/>
                  <a:gd name="connsiteX73" fmla="*/ 362514 w 1034979"/>
                  <a:gd name="connsiteY73" fmla="*/ 1279362 h 1509906"/>
                  <a:gd name="connsiteX74" fmla="*/ 358704 w 1034979"/>
                  <a:gd name="connsiteY74" fmla="*/ 1285077 h 1509906"/>
                  <a:gd name="connsiteX75" fmla="*/ 356799 w 1034979"/>
                  <a:gd name="connsiteY75" fmla="*/ 1290792 h 1509906"/>
                  <a:gd name="connsiteX76" fmla="*/ 352989 w 1034979"/>
                  <a:gd name="connsiteY76" fmla="*/ 1296507 h 1509906"/>
                  <a:gd name="connsiteX77" fmla="*/ 351084 w 1034979"/>
                  <a:gd name="connsiteY77" fmla="*/ 1302222 h 1509906"/>
                  <a:gd name="connsiteX78" fmla="*/ 347274 w 1034979"/>
                  <a:gd name="connsiteY78" fmla="*/ 1307937 h 1509906"/>
                  <a:gd name="connsiteX79" fmla="*/ 330129 w 1034979"/>
                  <a:gd name="connsiteY79" fmla="*/ 1374612 h 1509906"/>
                  <a:gd name="connsiteX80" fmla="*/ 328224 w 1034979"/>
                  <a:gd name="connsiteY80" fmla="*/ 1426047 h 1509906"/>
                  <a:gd name="connsiteX81" fmla="*/ 330129 w 1034979"/>
                  <a:gd name="connsiteY81" fmla="*/ 1450812 h 1509906"/>
                  <a:gd name="connsiteX82" fmla="*/ 332034 w 1034979"/>
                  <a:gd name="connsiteY82" fmla="*/ 1456527 h 1509906"/>
                  <a:gd name="connsiteX83" fmla="*/ 335844 w 1034979"/>
                  <a:gd name="connsiteY83" fmla="*/ 1460337 h 1509906"/>
                  <a:gd name="connsiteX84" fmla="*/ 364419 w 1034979"/>
                  <a:gd name="connsiteY84" fmla="*/ 1506057 h 1509906"/>
                  <a:gd name="connsiteX85" fmla="*/ 387279 w 1034979"/>
                  <a:gd name="connsiteY85" fmla="*/ 1507962 h 1509906"/>
                  <a:gd name="connsiteX86" fmla="*/ 392994 w 1034979"/>
                  <a:gd name="connsiteY86" fmla="*/ 1502247 h 1509906"/>
                  <a:gd name="connsiteX87" fmla="*/ 394899 w 1034979"/>
                  <a:gd name="connsiteY87" fmla="*/ 1490817 h 1509906"/>
                  <a:gd name="connsiteX88" fmla="*/ 396804 w 1034979"/>
                  <a:gd name="connsiteY88" fmla="*/ 1485102 h 1509906"/>
                  <a:gd name="connsiteX89" fmla="*/ 398709 w 1034979"/>
                  <a:gd name="connsiteY89" fmla="*/ 1467957 h 1509906"/>
                  <a:gd name="connsiteX90" fmla="*/ 400614 w 1034979"/>
                  <a:gd name="connsiteY90" fmla="*/ 1454622 h 1509906"/>
                  <a:gd name="connsiteX91" fmla="*/ 404424 w 1034979"/>
                  <a:gd name="connsiteY91" fmla="*/ 1397472 h 1509906"/>
                  <a:gd name="connsiteX92" fmla="*/ 410139 w 1034979"/>
                  <a:gd name="connsiteY92" fmla="*/ 1386042 h 1509906"/>
                  <a:gd name="connsiteX93" fmla="*/ 413949 w 1034979"/>
                  <a:gd name="connsiteY93" fmla="*/ 1372707 h 1509906"/>
                  <a:gd name="connsiteX94" fmla="*/ 415854 w 1034979"/>
                  <a:gd name="connsiteY94" fmla="*/ 1366992 h 1509906"/>
                  <a:gd name="connsiteX95" fmla="*/ 417759 w 1034979"/>
                  <a:gd name="connsiteY95" fmla="*/ 1353657 h 1509906"/>
                  <a:gd name="connsiteX96" fmla="*/ 421569 w 1034979"/>
                  <a:gd name="connsiteY96" fmla="*/ 1342227 h 1509906"/>
                  <a:gd name="connsiteX97" fmla="*/ 427284 w 1034979"/>
                  <a:gd name="connsiteY97" fmla="*/ 1328892 h 1509906"/>
                  <a:gd name="connsiteX98" fmla="*/ 467289 w 1034979"/>
                  <a:gd name="connsiteY98" fmla="*/ 1258407 h 1509906"/>
                  <a:gd name="connsiteX99" fmla="*/ 528455 w 1034979"/>
                  <a:gd name="connsiteY99" fmla="*/ 1245638 h 1509906"/>
                  <a:gd name="connsiteX100" fmla="*/ 573969 w 1034979"/>
                  <a:gd name="connsiteY100" fmla="*/ 1229832 h 1509906"/>
                  <a:gd name="connsiteX101" fmla="*/ 585399 w 1034979"/>
                  <a:gd name="connsiteY101" fmla="*/ 1226022 h 1509906"/>
                  <a:gd name="connsiteX102" fmla="*/ 720654 w 1034979"/>
                  <a:gd name="connsiteY102" fmla="*/ 1309842 h 1509906"/>
                  <a:gd name="connsiteX103" fmla="*/ 733989 w 1034979"/>
                  <a:gd name="connsiteY103" fmla="*/ 1319367 h 1509906"/>
                  <a:gd name="connsiteX104" fmla="*/ 743514 w 1034979"/>
                  <a:gd name="connsiteY104" fmla="*/ 1321272 h 1509906"/>
                  <a:gd name="connsiteX105" fmla="*/ 749229 w 1034979"/>
                  <a:gd name="connsiteY105" fmla="*/ 1323177 h 1509906"/>
                  <a:gd name="connsiteX106" fmla="*/ 762564 w 1034979"/>
                  <a:gd name="connsiteY106" fmla="*/ 1328892 h 1509906"/>
                  <a:gd name="connsiteX107" fmla="*/ 777804 w 1034979"/>
                  <a:gd name="connsiteY107" fmla="*/ 1326987 h 1509906"/>
                  <a:gd name="connsiteX108" fmla="*/ 789234 w 1034979"/>
                  <a:gd name="connsiteY108" fmla="*/ 1321272 h 1509906"/>
                  <a:gd name="connsiteX109" fmla="*/ 794949 w 1034979"/>
                  <a:gd name="connsiteY109" fmla="*/ 1319367 h 1509906"/>
                  <a:gd name="connsiteX110" fmla="*/ 802569 w 1034979"/>
                  <a:gd name="connsiteY110" fmla="*/ 1302222 h 1509906"/>
                  <a:gd name="connsiteX111" fmla="*/ 800664 w 1034979"/>
                  <a:gd name="connsiteY111" fmla="*/ 1277457 h 1509906"/>
                  <a:gd name="connsiteX112" fmla="*/ 798759 w 1034979"/>
                  <a:gd name="connsiteY112" fmla="*/ 1271742 h 1509906"/>
                  <a:gd name="connsiteX113" fmla="*/ 796854 w 1034979"/>
                  <a:gd name="connsiteY113" fmla="*/ 1264122 h 1509906"/>
                  <a:gd name="connsiteX114" fmla="*/ 783519 w 1034979"/>
                  <a:gd name="connsiteY114" fmla="*/ 1246977 h 1509906"/>
                  <a:gd name="connsiteX115" fmla="*/ 773994 w 1034979"/>
                  <a:gd name="connsiteY115" fmla="*/ 1241262 h 1509906"/>
                  <a:gd name="connsiteX116" fmla="*/ 648264 w 1034979"/>
                  <a:gd name="connsiteY116" fmla="*/ 1149822 h 1509906"/>
                  <a:gd name="connsiteX117" fmla="*/ 644454 w 1034979"/>
                  <a:gd name="connsiteY117" fmla="*/ 1132677 h 1509906"/>
                  <a:gd name="connsiteX118" fmla="*/ 646359 w 1034979"/>
                  <a:gd name="connsiteY118" fmla="*/ 1125057 h 1509906"/>
                  <a:gd name="connsiteX119" fmla="*/ 650169 w 1034979"/>
                  <a:gd name="connsiteY119" fmla="*/ 1107912 h 1509906"/>
                  <a:gd name="connsiteX120" fmla="*/ 653979 w 1034979"/>
                  <a:gd name="connsiteY120" fmla="*/ 1102197 h 1509906"/>
                  <a:gd name="connsiteX121" fmla="*/ 655884 w 1034979"/>
                  <a:gd name="connsiteY121" fmla="*/ 1096482 h 1509906"/>
                  <a:gd name="connsiteX122" fmla="*/ 661599 w 1034979"/>
                  <a:gd name="connsiteY122" fmla="*/ 1094577 h 1509906"/>
                  <a:gd name="connsiteX123" fmla="*/ 671124 w 1034979"/>
                  <a:gd name="connsiteY123" fmla="*/ 1083147 h 1509906"/>
                  <a:gd name="connsiteX124" fmla="*/ 724464 w 1034979"/>
                  <a:gd name="connsiteY124" fmla="*/ 1075527 h 1509906"/>
                  <a:gd name="connsiteX125" fmla="*/ 842574 w 1034979"/>
                  <a:gd name="connsiteY125" fmla="*/ 1077432 h 1509906"/>
                  <a:gd name="connsiteX126" fmla="*/ 871149 w 1034979"/>
                  <a:gd name="connsiteY126" fmla="*/ 1079337 h 1509906"/>
                  <a:gd name="connsiteX127" fmla="*/ 899724 w 1034979"/>
                  <a:gd name="connsiteY127" fmla="*/ 1085052 h 1509906"/>
                  <a:gd name="connsiteX128" fmla="*/ 922584 w 1034979"/>
                  <a:gd name="connsiteY128" fmla="*/ 1088862 h 1509906"/>
                  <a:gd name="connsiteX129" fmla="*/ 951159 w 1034979"/>
                  <a:gd name="connsiteY129" fmla="*/ 1094577 h 1509906"/>
                  <a:gd name="connsiteX130" fmla="*/ 956874 w 1034979"/>
                  <a:gd name="connsiteY130" fmla="*/ 1094577 h 1509906"/>
                  <a:gd name="connsiteX131" fmla="*/ 1002594 w 1034979"/>
                  <a:gd name="connsiteY131" fmla="*/ 1092672 h 1509906"/>
                  <a:gd name="connsiteX132" fmla="*/ 1031169 w 1034979"/>
                  <a:gd name="connsiteY132" fmla="*/ 1085052 h 1509906"/>
                  <a:gd name="connsiteX133" fmla="*/ 1034979 w 1034979"/>
                  <a:gd name="connsiteY133" fmla="*/ 1079337 h 1509906"/>
                  <a:gd name="connsiteX134" fmla="*/ 1033074 w 1034979"/>
                  <a:gd name="connsiteY134" fmla="*/ 1060287 h 1509906"/>
                  <a:gd name="connsiteX135" fmla="*/ 1027359 w 1034979"/>
                  <a:gd name="connsiteY135" fmla="*/ 1056477 h 1509906"/>
                  <a:gd name="connsiteX136" fmla="*/ 1012119 w 1034979"/>
                  <a:gd name="connsiteY136" fmla="*/ 1054572 h 1509906"/>
                  <a:gd name="connsiteX137" fmla="*/ 1006404 w 1034979"/>
                  <a:gd name="connsiteY137" fmla="*/ 1052667 h 1509906"/>
                  <a:gd name="connsiteX138" fmla="*/ 998784 w 1034979"/>
                  <a:gd name="connsiteY138" fmla="*/ 1050762 h 1509906"/>
                  <a:gd name="connsiteX139" fmla="*/ 987354 w 1034979"/>
                  <a:gd name="connsiteY139" fmla="*/ 1043142 h 1509906"/>
                  <a:gd name="connsiteX140" fmla="*/ 975924 w 1034979"/>
                  <a:gd name="connsiteY140" fmla="*/ 1039332 h 1509906"/>
                  <a:gd name="connsiteX141" fmla="*/ 970209 w 1034979"/>
                  <a:gd name="connsiteY141" fmla="*/ 1037427 h 1509906"/>
                  <a:gd name="connsiteX142" fmla="*/ 962589 w 1034979"/>
                  <a:gd name="connsiteY142" fmla="*/ 1035522 h 1509906"/>
                  <a:gd name="connsiteX143" fmla="*/ 956874 w 1034979"/>
                  <a:gd name="connsiteY143" fmla="*/ 1033617 h 1509906"/>
                  <a:gd name="connsiteX144" fmla="*/ 935919 w 1034979"/>
                  <a:gd name="connsiteY144" fmla="*/ 1027902 h 1509906"/>
                  <a:gd name="connsiteX145" fmla="*/ 930204 w 1034979"/>
                  <a:gd name="connsiteY145" fmla="*/ 1025997 h 1509906"/>
                  <a:gd name="connsiteX146" fmla="*/ 825429 w 1034979"/>
                  <a:gd name="connsiteY146" fmla="*/ 1027902 h 1509906"/>
                  <a:gd name="connsiteX147" fmla="*/ 819714 w 1034979"/>
                  <a:gd name="connsiteY147" fmla="*/ 1029807 h 1509906"/>
                  <a:gd name="connsiteX148" fmla="*/ 730179 w 1034979"/>
                  <a:gd name="connsiteY148" fmla="*/ 1031712 h 1509906"/>
                  <a:gd name="connsiteX149" fmla="*/ 716844 w 1034979"/>
                  <a:gd name="connsiteY149" fmla="*/ 1035522 h 1509906"/>
                  <a:gd name="connsiteX150" fmla="*/ 695889 w 1034979"/>
                  <a:gd name="connsiteY150" fmla="*/ 1037427 h 1509906"/>
                  <a:gd name="connsiteX151" fmla="*/ 669219 w 1034979"/>
                  <a:gd name="connsiteY151" fmla="*/ 1039332 h 1509906"/>
                  <a:gd name="connsiteX152" fmla="*/ 669219 w 1034979"/>
                  <a:gd name="connsiteY152" fmla="*/ 1039332 h 1509906"/>
                  <a:gd name="connsiteX153" fmla="*/ 646359 w 1034979"/>
                  <a:gd name="connsiteY153" fmla="*/ 1043142 h 1509906"/>
                  <a:gd name="connsiteX154" fmla="*/ 642549 w 1034979"/>
                  <a:gd name="connsiteY154" fmla="*/ 1031712 h 1509906"/>
                  <a:gd name="connsiteX155" fmla="*/ 640644 w 1034979"/>
                  <a:gd name="connsiteY155" fmla="*/ 1025997 h 1509906"/>
                  <a:gd name="connsiteX156" fmla="*/ 642549 w 1034979"/>
                  <a:gd name="connsiteY156" fmla="*/ 1008852 h 1509906"/>
                  <a:gd name="connsiteX157" fmla="*/ 644454 w 1034979"/>
                  <a:gd name="connsiteY157" fmla="*/ 1003137 h 1509906"/>
                  <a:gd name="connsiteX158" fmla="*/ 661599 w 1034979"/>
                  <a:gd name="connsiteY158" fmla="*/ 993612 h 1509906"/>
                  <a:gd name="connsiteX159" fmla="*/ 673029 w 1034979"/>
                  <a:gd name="connsiteY159" fmla="*/ 985992 h 1509906"/>
                  <a:gd name="connsiteX160" fmla="*/ 674934 w 1034979"/>
                  <a:gd name="connsiteY160" fmla="*/ 980277 h 1509906"/>
                  <a:gd name="connsiteX161" fmla="*/ 680649 w 1034979"/>
                  <a:gd name="connsiteY161" fmla="*/ 978372 h 1509906"/>
                  <a:gd name="connsiteX162" fmla="*/ 686364 w 1034979"/>
                  <a:gd name="connsiteY162" fmla="*/ 974562 h 1509906"/>
                  <a:gd name="connsiteX163" fmla="*/ 695889 w 1034979"/>
                  <a:gd name="connsiteY163" fmla="*/ 965037 h 1509906"/>
                  <a:gd name="connsiteX164" fmla="*/ 705414 w 1034979"/>
                  <a:gd name="connsiteY164" fmla="*/ 953607 h 1509906"/>
                  <a:gd name="connsiteX165" fmla="*/ 716844 w 1034979"/>
                  <a:gd name="connsiteY165" fmla="*/ 945987 h 1509906"/>
                  <a:gd name="connsiteX166" fmla="*/ 732084 w 1034979"/>
                  <a:gd name="connsiteY166" fmla="*/ 932652 h 1509906"/>
                  <a:gd name="connsiteX167" fmla="*/ 741609 w 1034979"/>
                  <a:gd name="connsiteY167" fmla="*/ 921222 h 1509906"/>
                  <a:gd name="connsiteX168" fmla="*/ 753039 w 1034979"/>
                  <a:gd name="connsiteY168" fmla="*/ 911697 h 1509906"/>
                  <a:gd name="connsiteX169" fmla="*/ 758754 w 1034979"/>
                  <a:gd name="connsiteY169" fmla="*/ 900267 h 1509906"/>
                  <a:gd name="connsiteX170" fmla="*/ 760659 w 1034979"/>
                  <a:gd name="connsiteY170" fmla="*/ 894552 h 1509906"/>
                  <a:gd name="connsiteX171" fmla="*/ 766374 w 1034979"/>
                  <a:gd name="connsiteY171" fmla="*/ 883122 h 1509906"/>
                  <a:gd name="connsiteX172" fmla="*/ 764469 w 1034979"/>
                  <a:gd name="connsiteY172" fmla="*/ 867882 h 1509906"/>
                  <a:gd name="connsiteX173" fmla="*/ 758754 w 1034979"/>
                  <a:gd name="connsiteY173" fmla="*/ 865977 h 1509906"/>
                  <a:gd name="connsiteX174" fmla="*/ 737799 w 1034979"/>
                  <a:gd name="connsiteY174" fmla="*/ 867882 h 1509906"/>
                  <a:gd name="connsiteX175" fmla="*/ 732084 w 1034979"/>
                  <a:gd name="connsiteY175" fmla="*/ 871692 h 1509906"/>
                  <a:gd name="connsiteX176" fmla="*/ 720654 w 1034979"/>
                  <a:gd name="connsiteY176" fmla="*/ 875502 h 1509906"/>
                  <a:gd name="connsiteX177" fmla="*/ 716844 w 1034979"/>
                  <a:gd name="connsiteY177" fmla="*/ 881217 h 1509906"/>
                  <a:gd name="connsiteX178" fmla="*/ 711129 w 1034979"/>
                  <a:gd name="connsiteY178" fmla="*/ 883122 h 1509906"/>
                  <a:gd name="connsiteX179" fmla="*/ 705414 w 1034979"/>
                  <a:gd name="connsiteY179" fmla="*/ 886932 h 1509906"/>
                  <a:gd name="connsiteX180" fmla="*/ 699699 w 1034979"/>
                  <a:gd name="connsiteY180" fmla="*/ 892647 h 1509906"/>
                  <a:gd name="connsiteX181" fmla="*/ 692079 w 1034979"/>
                  <a:gd name="connsiteY181" fmla="*/ 896457 h 1509906"/>
                  <a:gd name="connsiteX182" fmla="*/ 650169 w 1034979"/>
                  <a:gd name="connsiteY182" fmla="*/ 925032 h 1509906"/>
                  <a:gd name="connsiteX183" fmla="*/ 636834 w 1034979"/>
                  <a:gd name="connsiteY183" fmla="*/ 936462 h 1509906"/>
                  <a:gd name="connsiteX184" fmla="*/ 627309 w 1034979"/>
                  <a:gd name="connsiteY184" fmla="*/ 953607 h 1509906"/>
                  <a:gd name="connsiteX185" fmla="*/ 602544 w 1034979"/>
                  <a:gd name="connsiteY185" fmla="*/ 959322 h 1509906"/>
                  <a:gd name="connsiteX186" fmla="*/ 589209 w 1034979"/>
                  <a:gd name="connsiteY186" fmla="*/ 963132 h 1509906"/>
                  <a:gd name="connsiteX187" fmla="*/ 573969 w 1034979"/>
                  <a:gd name="connsiteY187" fmla="*/ 961227 h 1509906"/>
                  <a:gd name="connsiteX188" fmla="*/ 562539 w 1034979"/>
                  <a:gd name="connsiteY188" fmla="*/ 957417 h 1509906"/>
                  <a:gd name="connsiteX189" fmla="*/ 551109 w 1034979"/>
                  <a:gd name="connsiteY189" fmla="*/ 953607 h 1509906"/>
                  <a:gd name="connsiteX190" fmla="*/ 539679 w 1034979"/>
                  <a:gd name="connsiteY190" fmla="*/ 949797 h 1509906"/>
                  <a:gd name="connsiteX191" fmla="*/ 533964 w 1034979"/>
                  <a:gd name="connsiteY191" fmla="*/ 947892 h 1509906"/>
                  <a:gd name="connsiteX192" fmla="*/ 528249 w 1034979"/>
                  <a:gd name="connsiteY192" fmla="*/ 944082 h 1509906"/>
                  <a:gd name="connsiteX193" fmla="*/ 516819 w 1034979"/>
                  <a:gd name="connsiteY193" fmla="*/ 938367 h 1509906"/>
                  <a:gd name="connsiteX194" fmla="*/ 509199 w 1034979"/>
                  <a:gd name="connsiteY194" fmla="*/ 926937 h 1509906"/>
                  <a:gd name="connsiteX195" fmla="*/ 505389 w 1034979"/>
                  <a:gd name="connsiteY195" fmla="*/ 905982 h 1509906"/>
                  <a:gd name="connsiteX196" fmla="*/ 507294 w 1034979"/>
                  <a:gd name="connsiteY196" fmla="*/ 841212 h 1509906"/>
                  <a:gd name="connsiteX197" fmla="*/ 503484 w 1034979"/>
                  <a:gd name="connsiteY197" fmla="*/ 351627 h 1509906"/>
                  <a:gd name="connsiteX198" fmla="*/ 499674 w 1034979"/>
                  <a:gd name="connsiteY198" fmla="*/ 60162 h 1509906"/>
                  <a:gd name="connsiteX199" fmla="*/ 490149 w 1034979"/>
                  <a:gd name="connsiteY199" fmla="*/ 33492 h 1509906"/>
                  <a:gd name="connsiteX200" fmla="*/ 488244 w 1034979"/>
                  <a:gd name="connsiteY200" fmla="*/ 27777 h 1509906"/>
                  <a:gd name="connsiteX201" fmla="*/ 484434 w 1034979"/>
                  <a:gd name="connsiteY201" fmla="*/ 22062 h 1509906"/>
                  <a:gd name="connsiteX202" fmla="*/ 478719 w 1034979"/>
                  <a:gd name="connsiteY202" fmla="*/ 10632 h 1509906"/>
                  <a:gd name="connsiteX203" fmla="*/ 473004 w 1034979"/>
                  <a:gd name="connsiteY203" fmla="*/ 6822 h 1509906"/>
                  <a:gd name="connsiteX204" fmla="*/ 469194 w 1034979"/>
                  <a:gd name="connsiteY204" fmla="*/ 1107 h 1509906"/>
                  <a:gd name="connsiteX205" fmla="*/ 429189 w 1034979"/>
                  <a:gd name="connsiteY205" fmla="*/ 4917 h 1509906"/>
                  <a:gd name="connsiteX206" fmla="*/ 421569 w 1034979"/>
                  <a:gd name="connsiteY206" fmla="*/ 16347 h 1509906"/>
                  <a:gd name="connsiteX207" fmla="*/ 417759 w 1034979"/>
                  <a:gd name="connsiteY207" fmla="*/ 22062 h 1509906"/>
                  <a:gd name="connsiteX208" fmla="*/ 419664 w 1034979"/>
                  <a:gd name="connsiteY208" fmla="*/ 54447 h 1509906"/>
                  <a:gd name="connsiteX209" fmla="*/ 423474 w 1034979"/>
                  <a:gd name="connsiteY209" fmla="*/ 65877 h 1509906"/>
                  <a:gd name="connsiteX210" fmla="*/ 425379 w 1034979"/>
                  <a:gd name="connsiteY210" fmla="*/ 71592 h 1509906"/>
                  <a:gd name="connsiteX211" fmla="*/ 425379 w 1034979"/>
                  <a:gd name="connsiteY211" fmla="*/ 77307 h 1509906"/>
                  <a:gd name="connsiteX212" fmla="*/ 429189 w 1034979"/>
                  <a:gd name="connsiteY212" fmla="*/ 231612 h 1509906"/>
                  <a:gd name="connsiteX213" fmla="*/ 440619 w 1034979"/>
                  <a:gd name="connsiteY213" fmla="*/ 414492 h 1509906"/>
                  <a:gd name="connsiteX214" fmla="*/ 425379 w 1034979"/>
                  <a:gd name="connsiteY214" fmla="*/ 711672 h 1509906"/>
                  <a:gd name="connsiteX215" fmla="*/ 425173 w 1034979"/>
                  <a:gd name="connsiteY215" fmla="*/ 765165 h 1509906"/>
                  <a:gd name="connsiteX216" fmla="*/ 421363 w 1034979"/>
                  <a:gd name="connsiteY216" fmla="*/ 844096 h 1509906"/>
                  <a:gd name="connsiteX217" fmla="*/ 425379 w 1034979"/>
                  <a:gd name="connsiteY217" fmla="*/ 894552 h 1509906"/>
                  <a:gd name="connsiteX218" fmla="*/ 423474 w 1034979"/>
                  <a:gd name="connsiteY218" fmla="*/ 921222 h 1509906"/>
                  <a:gd name="connsiteX219" fmla="*/ 417759 w 1034979"/>
                  <a:gd name="connsiteY219" fmla="*/ 923127 h 1509906"/>
                  <a:gd name="connsiteX220" fmla="*/ 412044 w 1034979"/>
                  <a:gd name="connsiteY220" fmla="*/ 926937 h 1509906"/>
                  <a:gd name="connsiteX221" fmla="*/ 421569 w 1034979"/>
                  <a:gd name="connsiteY221"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66299 w 1034979"/>
                  <a:gd name="connsiteY35" fmla="*/ 972657 h 1509906"/>
                  <a:gd name="connsiteX36" fmla="*/ 191064 w 1034979"/>
                  <a:gd name="connsiteY36" fmla="*/ 978372 h 1509906"/>
                  <a:gd name="connsiteX37" fmla="*/ 208209 w 1034979"/>
                  <a:gd name="connsiteY37" fmla="*/ 984087 h 1509906"/>
                  <a:gd name="connsiteX38" fmla="*/ 213924 w 1034979"/>
                  <a:gd name="connsiteY38" fmla="*/ 985992 h 1509906"/>
                  <a:gd name="connsiteX39" fmla="*/ 229164 w 1034979"/>
                  <a:gd name="connsiteY39" fmla="*/ 989802 h 1509906"/>
                  <a:gd name="connsiteX40" fmla="*/ 248214 w 1034979"/>
                  <a:gd name="connsiteY40" fmla="*/ 995517 h 1509906"/>
                  <a:gd name="connsiteX41" fmla="*/ 253929 w 1034979"/>
                  <a:gd name="connsiteY41" fmla="*/ 999327 h 1509906"/>
                  <a:gd name="connsiteX42" fmla="*/ 267264 w 1034979"/>
                  <a:gd name="connsiteY42" fmla="*/ 1014567 h 1509906"/>
                  <a:gd name="connsiteX43" fmla="*/ 272979 w 1034979"/>
                  <a:gd name="connsiteY43" fmla="*/ 1033617 h 1509906"/>
                  <a:gd name="connsiteX44" fmla="*/ 274884 w 1034979"/>
                  <a:gd name="connsiteY44" fmla="*/ 1039332 h 1509906"/>
                  <a:gd name="connsiteX45" fmla="*/ 276789 w 1034979"/>
                  <a:gd name="connsiteY45" fmla="*/ 1045047 h 1509906"/>
                  <a:gd name="connsiteX46" fmla="*/ 278694 w 1034979"/>
                  <a:gd name="connsiteY46" fmla="*/ 1069812 h 1509906"/>
                  <a:gd name="connsiteX47" fmla="*/ 280599 w 1034979"/>
                  <a:gd name="connsiteY47" fmla="*/ 1075527 h 1509906"/>
                  <a:gd name="connsiteX48" fmla="*/ 278694 w 1034979"/>
                  <a:gd name="connsiteY48" fmla="*/ 1094577 h 1509906"/>
                  <a:gd name="connsiteX49" fmla="*/ 276789 w 1034979"/>
                  <a:gd name="connsiteY49" fmla="*/ 1104102 h 1509906"/>
                  <a:gd name="connsiteX50" fmla="*/ 263454 w 1034979"/>
                  <a:gd name="connsiteY50" fmla="*/ 1117437 h 1509906"/>
                  <a:gd name="connsiteX51" fmla="*/ 252024 w 1034979"/>
                  <a:gd name="connsiteY51" fmla="*/ 1125057 h 1509906"/>
                  <a:gd name="connsiteX52" fmla="*/ 240594 w 1034979"/>
                  <a:gd name="connsiteY52" fmla="*/ 1128867 h 1509906"/>
                  <a:gd name="connsiteX53" fmla="*/ 27234 w 1034979"/>
                  <a:gd name="connsiteY53" fmla="*/ 1147917 h 1509906"/>
                  <a:gd name="connsiteX54" fmla="*/ 15804 w 1034979"/>
                  <a:gd name="connsiteY54" fmla="*/ 1153632 h 1509906"/>
                  <a:gd name="connsiteX55" fmla="*/ 6279 w 1034979"/>
                  <a:gd name="connsiteY55" fmla="*/ 1163157 h 1509906"/>
                  <a:gd name="connsiteX56" fmla="*/ 4374 w 1034979"/>
                  <a:gd name="connsiteY56" fmla="*/ 1168872 h 1509906"/>
                  <a:gd name="connsiteX57" fmla="*/ 564 w 1034979"/>
                  <a:gd name="connsiteY57" fmla="*/ 1174587 h 1509906"/>
                  <a:gd name="connsiteX58" fmla="*/ 6279 w 1034979"/>
                  <a:gd name="connsiteY58" fmla="*/ 1206972 h 1509906"/>
                  <a:gd name="connsiteX59" fmla="*/ 11994 w 1034979"/>
                  <a:gd name="connsiteY59" fmla="*/ 1210782 h 1509906"/>
                  <a:gd name="connsiteX60" fmla="*/ 17709 w 1034979"/>
                  <a:gd name="connsiteY60" fmla="*/ 1212687 h 1509906"/>
                  <a:gd name="connsiteX61" fmla="*/ 145344 w 1034979"/>
                  <a:gd name="connsiteY61" fmla="*/ 1210782 h 1509906"/>
                  <a:gd name="connsiteX62" fmla="*/ 152964 w 1034979"/>
                  <a:gd name="connsiteY62" fmla="*/ 1208877 h 1509906"/>
                  <a:gd name="connsiteX63" fmla="*/ 303459 w 1034979"/>
                  <a:gd name="connsiteY63" fmla="*/ 1203162 h 1509906"/>
                  <a:gd name="connsiteX64" fmla="*/ 318699 w 1034979"/>
                  <a:gd name="connsiteY64" fmla="*/ 1210782 h 1509906"/>
                  <a:gd name="connsiteX65" fmla="*/ 330129 w 1034979"/>
                  <a:gd name="connsiteY65" fmla="*/ 1216497 h 1509906"/>
                  <a:gd name="connsiteX66" fmla="*/ 333939 w 1034979"/>
                  <a:gd name="connsiteY66" fmla="*/ 1222212 h 1509906"/>
                  <a:gd name="connsiteX67" fmla="*/ 339654 w 1034979"/>
                  <a:gd name="connsiteY67" fmla="*/ 1224117 h 1509906"/>
                  <a:gd name="connsiteX68" fmla="*/ 351084 w 1034979"/>
                  <a:gd name="connsiteY68" fmla="*/ 1231737 h 1509906"/>
                  <a:gd name="connsiteX69" fmla="*/ 356799 w 1034979"/>
                  <a:gd name="connsiteY69" fmla="*/ 1235547 h 1509906"/>
                  <a:gd name="connsiteX70" fmla="*/ 360609 w 1034979"/>
                  <a:gd name="connsiteY70" fmla="*/ 1241262 h 1509906"/>
                  <a:gd name="connsiteX71" fmla="*/ 366324 w 1034979"/>
                  <a:gd name="connsiteY71" fmla="*/ 1252692 h 1509906"/>
                  <a:gd name="connsiteX72" fmla="*/ 362514 w 1034979"/>
                  <a:gd name="connsiteY72" fmla="*/ 1279362 h 1509906"/>
                  <a:gd name="connsiteX73" fmla="*/ 358704 w 1034979"/>
                  <a:gd name="connsiteY73" fmla="*/ 1285077 h 1509906"/>
                  <a:gd name="connsiteX74" fmla="*/ 356799 w 1034979"/>
                  <a:gd name="connsiteY74" fmla="*/ 1290792 h 1509906"/>
                  <a:gd name="connsiteX75" fmla="*/ 352989 w 1034979"/>
                  <a:gd name="connsiteY75" fmla="*/ 1296507 h 1509906"/>
                  <a:gd name="connsiteX76" fmla="*/ 351084 w 1034979"/>
                  <a:gd name="connsiteY76" fmla="*/ 1302222 h 1509906"/>
                  <a:gd name="connsiteX77" fmla="*/ 347274 w 1034979"/>
                  <a:gd name="connsiteY77" fmla="*/ 1307937 h 1509906"/>
                  <a:gd name="connsiteX78" fmla="*/ 330129 w 1034979"/>
                  <a:gd name="connsiteY78" fmla="*/ 1374612 h 1509906"/>
                  <a:gd name="connsiteX79" fmla="*/ 328224 w 1034979"/>
                  <a:gd name="connsiteY79" fmla="*/ 1426047 h 1509906"/>
                  <a:gd name="connsiteX80" fmla="*/ 330129 w 1034979"/>
                  <a:gd name="connsiteY80" fmla="*/ 1450812 h 1509906"/>
                  <a:gd name="connsiteX81" fmla="*/ 332034 w 1034979"/>
                  <a:gd name="connsiteY81" fmla="*/ 1456527 h 1509906"/>
                  <a:gd name="connsiteX82" fmla="*/ 335844 w 1034979"/>
                  <a:gd name="connsiteY82" fmla="*/ 1460337 h 1509906"/>
                  <a:gd name="connsiteX83" fmla="*/ 364419 w 1034979"/>
                  <a:gd name="connsiteY83" fmla="*/ 1506057 h 1509906"/>
                  <a:gd name="connsiteX84" fmla="*/ 387279 w 1034979"/>
                  <a:gd name="connsiteY84" fmla="*/ 1507962 h 1509906"/>
                  <a:gd name="connsiteX85" fmla="*/ 392994 w 1034979"/>
                  <a:gd name="connsiteY85" fmla="*/ 1502247 h 1509906"/>
                  <a:gd name="connsiteX86" fmla="*/ 394899 w 1034979"/>
                  <a:gd name="connsiteY86" fmla="*/ 1490817 h 1509906"/>
                  <a:gd name="connsiteX87" fmla="*/ 396804 w 1034979"/>
                  <a:gd name="connsiteY87" fmla="*/ 1485102 h 1509906"/>
                  <a:gd name="connsiteX88" fmla="*/ 398709 w 1034979"/>
                  <a:gd name="connsiteY88" fmla="*/ 1467957 h 1509906"/>
                  <a:gd name="connsiteX89" fmla="*/ 400614 w 1034979"/>
                  <a:gd name="connsiteY89" fmla="*/ 1454622 h 1509906"/>
                  <a:gd name="connsiteX90" fmla="*/ 404424 w 1034979"/>
                  <a:gd name="connsiteY90" fmla="*/ 1397472 h 1509906"/>
                  <a:gd name="connsiteX91" fmla="*/ 410139 w 1034979"/>
                  <a:gd name="connsiteY91" fmla="*/ 1386042 h 1509906"/>
                  <a:gd name="connsiteX92" fmla="*/ 413949 w 1034979"/>
                  <a:gd name="connsiteY92" fmla="*/ 1372707 h 1509906"/>
                  <a:gd name="connsiteX93" fmla="*/ 415854 w 1034979"/>
                  <a:gd name="connsiteY93" fmla="*/ 1366992 h 1509906"/>
                  <a:gd name="connsiteX94" fmla="*/ 417759 w 1034979"/>
                  <a:gd name="connsiteY94" fmla="*/ 1353657 h 1509906"/>
                  <a:gd name="connsiteX95" fmla="*/ 421569 w 1034979"/>
                  <a:gd name="connsiteY95" fmla="*/ 1342227 h 1509906"/>
                  <a:gd name="connsiteX96" fmla="*/ 427284 w 1034979"/>
                  <a:gd name="connsiteY96" fmla="*/ 1328892 h 1509906"/>
                  <a:gd name="connsiteX97" fmla="*/ 467289 w 1034979"/>
                  <a:gd name="connsiteY97" fmla="*/ 1258407 h 1509906"/>
                  <a:gd name="connsiteX98" fmla="*/ 528455 w 1034979"/>
                  <a:gd name="connsiteY98" fmla="*/ 1245638 h 1509906"/>
                  <a:gd name="connsiteX99" fmla="*/ 573969 w 1034979"/>
                  <a:gd name="connsiteY99" fmla="*/ 1229832 h 1509906"/>
                  <a:gd name="connsiteX100" fmla="*/ 585399 w 1034979"/>
                  <a:gd name="connsiteY100" fmla="*/ 1226022 h 1509906"/>
                  <a:gd name="connsiteX101" fmla="*/ 720654 w 1034979"/>
                  <a:gd name="connsiteY101" fmla="*/ 1309842 h 1509906"/>
                  <a:gd name="connsiteX102" fmla="*/ 733989 w 1034979"/>
                  <a:gd name="connsiteY102" fmla="*/ 1319367 h 1509906"/>
                  <a:gd name="connsiteX103" fmla="*/ 743514 w 1034979"/>
                  <a:gd name="connsiteY103" fmla="*/ 1321272 h 1509906"/>
                  <a:gd name="connsiteX104" fmla="*/ 749229 w 1034979"/>
                  <a:gd name="connsiteY104" fmla="*/ 1323177 h 1509906"/>
                  <a:gd name="connsiteX105" fmla="*/ 762564 w 1034979"/>
                  <a:gd name="connsiteY105" fmla="*/ 1328892 h 1509906"/>
                  <a:gd name="connsiteX106" fmla="*/ 777804 w 1034979"/>
                  <a:gd name="connsiteY106" fmla="*/ 1326987 h 1509906"/>
                  <a:gd name="connsiteX107" fmla="*/ 789234 w 1034979"/>
                  <a:gd name="connsiteY107" fmla="*/ 1321272 h 1509906"/>
                  <a:gd name="connsiteX108" fmla="*/ 794949 w 1034979"/>
                  <a:gd name="connsiteY108" fmla="*/ 1319367 h 1509906"/>
                  <a:gd name="connsiteX109" fmla="*/ 802569 w 1034979"/>
                  <a:gd name="connsiteY109" fmla="*/ 1302222 h 1509906"/>
                  <a:gd name="connsiteX110" fmla="*/ 800664 w 1034979"/>
                  <a:gd name="connsiteY110" fmla="*/ 1277457 h 1509906"/>
                  <a:gd name="connsiteX111" fmla="*/ 798759 w 1034979"/>
                  <a:gd name="connsiteY111" fmla="*/ 1271742 h 1509906"/>
                  <a:gd name="connsiteX112" fmla="*/ 796854 w 1034979"/>
                  <a:gd name="connsiteY112" fmla="*/ 1264122 h 1509906"/>
                  <a:gd name="connsiteX113" fmla="*/ 783519 w 1034979"/>
                  <a:gd name="connsiteY113" fmla="*/ 1246977 h 1509906"/>
                  <a:gd name="connsiteX114" fmla="*/ 773994 w 1034979"/>
                  <a:gd name="connsiteY114" fmla="*/ 1241262 h 1509906"/>
                  <a:gd name="connsiteX115" fmla="*/ 648264 w 1034979"/>
                  <a:gd name="connsiteY115" fmla="*/ 1149822 h 1509906"/>
                  <a:gd name="connsiteX116" fmla="*/ 644454 w 1034979"/>
                  <a:gd name="connsiteY116" fmla="*/ 1132677 h 1509906"/>
                  <a:gd name="connsiteX117" fmla="*/ 646359 w 1034979"/>
                  <a:gd name="connsiteY117" fmla="*/ 1125057 h 1509906"/>
                  <a:gd name="connsiteX118" fmla="*/ 650169 w 1034979"/>
                  <a:gd name="connsiteY118" fmla="*/ 1107912 h 1509906"/>
                  <a:gd name="connsiteX119" fmla="*/ 653979 w 1034979"/>
                  <a:gd name="connsiteY119" fmla="*/ 1102197 h 1509906"/>
                  <a:gd name="connsiteX120" fmla="*/ 655884 w 1034979"/>
                  <a:gd name="connsiteY120" fmla="*/ 1096482 h 1509906"/>
                  <a:gd name="connsiteX121" fmla="*/ 661599 w 1034979"/>
                  <a:gd name="connsiteY121" fmla="*/ 1094577 h 1509906"/>
                  <a:gd name="connsiteX122" fmla="*/ 671124 w 1034979"/>
                  <a:gd name="connsiteY122" fmla="*/ 1083147 h 1509906"/>
                  <a:gd name="connsiteX123" fmla="*/ 724464 w 1034979"/>
                  <a:gd name="connsiteY123" fmla="*/ 1075527 h 1509906"/>
                  <a:gd name="connsiteX124" fmla="*/ 842574 w 1034979"/>
                  <a:gd name="connsiteY124" fmla="*/ 1077432 h 1509906"/>
                  <a:gd name="connsiteX125" fmla="*/ 871149 w 1034979"/>
                  <a:gd name="connsiteY125" fmla="*/ 1079337 h 1509906"/>
                  <a:gd name="connsiteX126" fmla="*/ 899724 w 1034979"/>
                  <a:gd name="connsiteY126" fmla="*/ 1085052 h 1509906"/>
                  <a:gd name="connsiteX127" fmla="*/ 922584 w 1034979"/>
                  <a:gd name="connsiteY127" fmla="*/ 1088862 h 1509906"/>
                  <a:gd name="connsiteX128" fmla="*/ 951159 w 1034979"/>
                  <a:gd name="connsiteY128" fmla="*/ 1094577 h 1509906"/>
                  <a:gd name="connsiteX129" fmla="*/ 956874 w 1034979"/>
                  <a:gd name="connsiteY129" fmla="*/ 1094577 h 1509906"/>
                  <a:gd name="connsiteX130" fmla="*/ 1002594 w 1034979"/>
                  <a:gd name="connsiteY130" fmla="*/ 1092672 h 1509906"/>
                  <a:gd name="connsiteX131" fmla="*/ 1031169 w 1034979"/>
                  <a:gd name="connsiteY131" fmla="*/ 1085052 h 1509906"/>
                  <a:gd name="connsiteX132" fmla="*/ 1034979 w 1034979"/>
                  <a:gd name="connsiteY132" fmla="*/ 1079337 h 1509906"/>
                  <a:gd name="connsiteX133" fmla="*/ 1033074 w 1034979"/>
                  <a:gd name="connsiteY133" fmla="*/ 1060287 h 1509906"/>
                  <a:gd name="connsiteX134" fmla="*/ 1027359 w 1034979"/>
                  <a:gd name="connsiteY134" fmla="*/ 1056477 h 1509906"/>
                  <a:gd name="connsiteX135" fmla="*/ 1012119 w 1034979"/>
                  <a:gd name="connsiteY135" fmla="*/ 1054572 h 1509906"/>
                  <a:gd name="connsiteX136" fmla="*/ 1006404 w 1034979"/>
                  <a:gd name="connsiteY136" fmla="*/ 1052667 h 1509906"/>
                  <a:gd name="connsiteX137" fmla="*/ 998784 w 1034979"/>
                  <a:gd name="connsiteY137" fmla="*/ 1050762 h 1509906"/>
                  <a:gd name="connsiteX138" fmla="*/ 987354 w 1034979"/>
                  <a:gd name="connsiteY138" fmla="*/ 1043142 h 1509906"/>
                  <a:gd name="connsiteX139" fmla="*/ 975924 w 1034979"/>
                  <a:gd name="connsiteY139" fmla="*/ 1039332 h 1509906"/>
                  <a:gd name="connsiteX140" fmla="*/ 970209 w 1034979"/>
                  <a:gd name="connsiteY140" fmla="*/ 1037427 h 1509906"/>
                  <a:gd name="connsiteX141" fmla="*/ 962589 w 1034979"/>
                  <a:gd name="connsiteY141" fmla="*/ 1035522 h 1509906"/>
                  <a:gd name="connsiteX142" fmla="*/ 956874 w 1034979"/>
                  <a:gd name="connsiteY142" fmla="*/ 1033617 h 1509906"/>
                  <a:gd name="connsiteX143" fmla="*/ 935919 w 1034979"/>
                  <a:gd name="connsiteY143" fmla="*/ 1027902 h 1509906"/>
                  <a:gd name="connsiteX144" fmla="*/ 930204 w 1034979"/>
                  <a:gd name="connsiteY144" fmla="*/ 1025997 h 1509906"/>
                  <a:gd name="connsiteX145" fmla="*/ 825429 w 1034979"/>
                  <a:gd name="connsiteY145" fmla="*/ 1027902 h 1509906"/>
                  <a:gd name="connsiteX146" fmla="*/ 819714 w 1034979"/>
                  <a:gd name="connsiteY146" fmla="*/ 1029807 h 1509906"/>
                  <a:gd name="connsiteX147" fmla="*/ 730179 w 1034979"/>
                  <a:gd name="connsiteY147" fmla="*/ 1031712 h 1509906"/>
                  <a:gd name="connsiteX148" fmla="*/ 716844 w 1034979"/>
                  <a:gd name="connsiteY148" fmla="*/ 1035522 h 1509906"/>
                  <a:gd name="connsiteX149" fmla="*/ 695889 w 1034979"/>
                  <a:gd name="connsiteY149" fmla="*/ 1037427 h 1509906"/>
                  <a:gd name="connsiteX150" fmla="*/ 669219 w 1034979"/>
                  <a:gd name="connsiteY150" fmla="*/ 1039332 h 1509906"/>
                  <a:gd name="connsiteX151" fmla="*/ 669219 w 1034979"/>
                  <a:gd name="connsiteY151" fmla="*/ 1039332 h 1509906"/>
                  <a:gd name="connsiteX152" fmla="*/ 646359 w 1034979"/>
                  <a:gd name="connsiteY152" fmla="*/ 1043142 h 1509906"/>
                  <a:gd name="connsiteX153" fmla="*/ 642549 w 1034979"/>
                  <a:gd name="connsiteY153" fmla="*/ 1031712 h 1509906"/>
                  <a:gd name="connsiteX154" fmla="*/ 640644 w 1034979"/>
                  <a:gd name="connsiteY154" fmla="*/ 1025997 h 1509906"/>
                  <a:gd name="connsiteX155" fmla="*/ 642549 w 1034979"/>
                  <a:gd name="connsiteY155" fmla="*/ 1008852 h 1509906"/>
                  <a:gd name="connsiteX156" fmla="*/ 644454 w 1034979"/>
                  <a:gd name="connsiteY156" fmla="*/ 1003137 h 1509906"/>
                  <a:gd name="connsiteX157" fmla="*/ 661599 w 1034979"/>
                  <a:gd name="connsiteY157" fmla="*/ 993612 h 1509906"/>
                  <a:gd name="connsiteX158" fmla="*/ 673029 w 1034979"/>
                  <a:gd name="connsiteY158" fmla="*/ 985992 h 1509906"/>
                  <a:gd name="connsiteX159" fmla="*/ 674934 w 1034979"/>
                  <a:gd name="connsiteY159" fmla="*/ 980277 h 1509906"/>
                  <a:gd name="connsiteX160" fmla="*/ 680649 w 1034979"/>
                  <a:gd name="connsiteY160" fmla="*/ 978372 h 1509906"/>
                  <a:gd name="connsiteX161" fmla="*/ 686364 w 1034979"/>
                  <a:gd name="connsiteY161" fmla="*/ 974562 h 1509906"/>
                  <a:gd name="connsiteX162" fmla="*/ 695889 w 1034979"/>
                  <a:gd name="connsiteY162" fmla="*/ 965037 h 1509906"/>
                  <a:gd name="connsiteX163" fmla="*/ 705414 w 1034979"/>
                  <a:gd name="connsiteY163" fmla="*/ 953607 h 1509906"/>
                  <a:gd name="connsiteX164" fmla="*/ 716844 w 1034979"/>
                  <a:gd name="connsiteY164" fmla="*/ 945987 h 1509906"/>
                  <a:gd name="connsiteX165" fmla="*/ 732084 w 1034979"/>
                  <a:gd name="connsiteY165" fmla="*/ 932652 h 1509906"/>
                  <a:gd name="connsiteX166" fmla="*/ 741609 w 1034979"/>
                  <a:gd name="connsiteY166" fmla="*/ 921222 h 1509906"/>
                  <a:gd name="connsiteX167" fmla="*/ 753039 w 1034979"/>
                  <a:gd name="connsiteY167" fmla="*/ 911697 h 1509906"/>
                  <a:gd name="connsiteX168" fmla="*/ 758754 w 1034979"/>
                  <a:gd name="connsiteY168" fmla="*/ 900267 h 1509906"/>
                  <a:gd name="connsiteX169" fmla="*/ 760659 w 1034979"/>
                  <a:gd name="connsiteY169" fmla="*/ 894552 h 1509906"/>
                  <a:gd name="connsiteX170" fmla="*/ 766374 w 1034979"/>
                  <a:gd name="connsiteY170" fmla="*/ 883122 h 1509906"/>
                  <a:gd name="connsiteX171" fmla="*/ 764469 w 1034979"/>
                  <a:gd name="connsiteY171" fmla="*/ 867882 h 1509906"/>
                  <a:gd name="connsiteX172" fmla="*/ 758754 w 1034979"/>
                  <a:gd name="connsiteY172" fmla="*/ 865977 h 1509906"/>
                  <a:gd name="connsiteX173" fmla="*/ 737799 w 1034979"/>
                  <a:gd name="connsiteY173" fmla="*/ 867882 h 1509906"/>
                  <a:gd name="connsiteX174" fmla="*/ 732084 w 1034979"/>
                  <a:gd name="connsiteY174" fmla="*/ 871692 h 1509906"/>
                  <a:gd name="connsiteX175" fmla="*/ 720654 w 1034979"/>
                  <a:gd name="connsiteY175" fmla="*/ 875502 h 1509906"/>
                  <a:gd name="connsiteX176" fmla="*/ 716844 w 1034979"/>
                  <a:gd name="connsiteY176" fmla="*/ 881217 h 1509906"/>
                  <a:gd name="connsiteX177" fmla="*/ 711129 w 1034979"/>
                  <a:gd name="connsiteY177" fmla="*/ 883122 h 1509906"/>
                  <a:gd name="connsiteX178" fmla="*/ 705414 w 1034979"/>
                  <a:gd name="connsiteY178" fmla="*/ 886932 h 1509906"/>
                  <a:gd name="connsiteX179" fmla="*/ 699699 w 1034979"/>
                  <a:gd name="connsiteY179" fmla="*/ 892647 h 1509906"/>
                  <a:gd name="connsiteX180" fmla="*/ 692079 w 1034979"/>
                  <a:gd name="connsiteY180" fmla="*/ 896457 h 1509906"/>
                  <a:gd name="connsiteX181" fmla="*/ 650169 w 1034979"/>
                  <a:gd name="connsiteY181" fmla="*/ 925032 h 1509906"/>
                  <a:gd name="connsiteX182" fmla="*/ 636834 w 1034979"/>
                  <a:gd name="connsiteY182" fmla="*/ 936462 h 1509906"/>
                  <a:gd name="connsiteX183" fmla="*/ 627309 w 1034979"/>
                  <a:gd name="connsiteY183" fmla="*/ 953607 h 1509906"/>
                  <a:gd name="connsiteX184" fmla="*/ 602544 w 1034979"/>
                  <a:gd name="connsiteY184" fmla="*/ 959322 h 1509906"/>
                  <a:gd name="connsiteX185" fmla="*/ 589209 w 1034979"/>
                  <a:gd name="connsiteY185" fmla="*/ 963132 h 1509906"/>
                  <a:gd name="connsiteX186" fmla="*/ 573969 w 1034979"/>
                  <a:gd name="connsiteY186" fmla="*/ 961227 h 1509906"/>
                  <a:gd name="connsiteX187" fmla="*/ 562539 w 1034979"/>
                  <a:gd name="connsiteY187" fmla="*/ 957417 h 1509906"/>
                  <a:gd name="connsiteX188" fmla="*/ 551109 w 1034979"/>
                  <a:gd name="connsiteY188" fmla="*/ 953607 h 1509906"/>
                  <a:gd name="connsiteX189" fmla="*/ 539679 w 1034979"/>
                  <a:gd name="connsiteY189" fmla="*/ 949797 h 1509906"/>
                  <a:gd name="connsiteX190" fmla="*/ 533964 w 1034979"/>
                  <a:gd name="connsiteY190" fmla="*/ 947892 h 1509906"/>
                  <a:gd name="connsiteX191" fmla="*/ 528249 w 1034979"/>
                  <a:gd name="connsiteY191" fmla="*/ 944082 h 1509906"/>
                  <a:gd name="connsiteX192" fmla="*/ 516819 w 1034979"/>
                  <a:gd name="connsiteY192" fmla="*/ 938367 h 1509906"/>
                  <a:gd name="connsiteX193" fmla="*/ 509199 w 1034979"/>
                  <a:gd name="connsiteY193" fmla="*/ 926937 h 1509906"/>
                  <a:gd name="connsiteX194" fmla="*/ 505389 w 1034979"/>
                  <a:gd name="connsiteY194" fmla="*/ 905982 h 1509906"/>
                  <a:gd name="connsiteX195" fmla="*/ 507294 w 1034979"/>
                  <a:gd name="connsiteY195" fmla="*/ 841212 h 1509906"/>
                  <a:gd name="connsiteX196" fmla="*/ 503484 w 1034979"/>
                  <a:gd name="connsiteY196" fmla="*/ 351627 h 1509906"/>
                  <a:gd name="connsiteX197" fmla="*/ 499674 w 1034979"/>
                  <a:gd name="connsiteY197" fmla="*/ 60162 h 1509906"/>
                  <a:gd name="connsiteX198" fmla="*/ 490149 w 1034979"/>
                  <a:gd name="connsiteY198" fmla="*/ 33492 h 1509906"/>
                  <a:gd name="connsiteX199" fmla="*/ 488244 w 1034979"/>
                  <a:gd name="connsiteY199" fmla="*/ 27777 h 1509906"/>
                  <a:gd name="connsiteX200" fmla="*/ 484434 w 1034979"/>
                  <a:gd name="connsiteY200" fmla="*/ 22062 h 1509906"/>
                  <a:gd name="connsiteX201" fmla="*/ 478719 w 1034979"/>
                  <a:gd name="connsiteY201" fmla="*/ 10632 h 1509906"/>
                  <a:gd name="connsiteX202" fmla="*/ 473004 w 1034979"/>
                  <a:gd name="connsiteY202" fmla="*/ 6822 h 1509906"/>
                  <a:gd name="connsiteX203" fmla="*/ 469194 w 1034979"/>
                  <a:gd name="connsiteY203" fmla="*/ 1107 h 1509906"/>
                  <a:gd name="connsiteX204" fmla="*/ 429189 w 1034979"/>
                  <a:gd name="connsiteY204" fmla="*/ 4917 h 1509906"/>
                  <a:gd name="connsiteX205" fmla="*/ 421569 w 1034979"/>
                  <a:gd name="connsiteY205" fmla="*/ 16347 h 1509906"/>
                  <a:gd name="connsiteX206" fmla="*/ 417759 w 1034979"/>
                  <a:gd name="connsiteY206" fmla="*/ 22062 h 1509906"/>
                  <a:gd name="connsiteX207" fmla="*/ 419664 w 1034979"/>
                  <a:gd name="connsiteY207" fmla="*/ 54447 h 1509906"/>
                  <a:gd name="connsiteX208" fmla="*/ 423474 w 1034979"/>
                  <a:gd name="connsiteY208" fmla="*/ 65877 h 1509906"/>
                  <a:gd name="connsiteX209" fmla="*/ 425379 w 1034979"/>
                  <a:gd name="connsiteY209" fmla="*/ 71592 h 1509906"/>
                  <a:gd name="connsiteX210" fmla="*/ 425379 w 1034979"/>
                  <a:gd name="connsiteY210" fmla="*/ 77307 h 1509906"/>
                  <a:gd name="connsiteX211" fmla="*/ 429189 w 1034979"/>
                  <a:gd name="connsiteY211" fmla="*/ 231612 h 1509906"/>
                  <a:gd name="connsiteX212" fmla="*/ 440619 w 1034979"/>
                  <a:gd name="connsiteY212" fmla="*/ 414492 h 1509906"/>
                  <a:gd name="connsiteX213" fmla="*/ 425379 w 1034979"/>
                  <a:gd name="connsiteY213" fmla="*/ 711672 h 1509906"/>
                  <a:gd name="connsiteX214" fmla="*/ 425173 w 1034979"/>
                  <a:gd name="connsiteY214" fmla="*/ 765165 h 1509906"/>
                  <a:gd name="connsiteX215" fmla="*/ 421363 w 1034979"/>
                  <a:gd name="connsiteY215" fmla="*/ 844096 h 1509906"/>
                  <a:gd name="connsiteX216" fmla="*/ 425379 w 1034979"/>
                  <a:gd name="connsiteY216" fmla="*/ 894552 h 1509906"/>
                  <a:gd name="connsiteX217" fmla="*/ 423474 w 1034979"/>
                  <a:gd name="connsiteY217" fmla="*/ 921222 h 1509906"/>
                  <a:gd name="connsiteX218" fmla="*/ 417759 w 1034979"/>
                  <a:gd name="connsiteY218" fmla="*/ 923127 h 1509906"/>
                  <a:gd name="connsiteX219" fmla="*/ 412044 w 1034979"/>
                  <a:gd name="connsiteY219" fmla="*/ 926937 h 1509906"/>
                  <a:gd name="connsiteX220" fmla="*/ 421569 w 1034979"/>
                  <a:gd name="connsiteY220"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66299 w 1034979"/>
                  <a:gd name="connsiteY34" fmla="*/ 972657 h 1509906"/>
                  <a:gd name="connsiteX35" fmla="*/ 191064 w 1034979"/>
                  <a:gd name="connsiteY35" fmla="*/ 978372 h 1509906"/>
                  <a:gd name="connsiteX36" fmla="*/ 208209 w 1034979"/>
                  <a:gd name="connsiteY36" fmla="*/ 984087 h 1509906"/>
                  <a:gd name="connsiteX37" fmla="*/ 213924 w 1034979"/>
                  <a:gd name="connsiteY37" fmla="*/ 985992 h 1509906"/>
                  <a:gd name="connsiteX38" fmla="*/ 229164 w 1034979"/>
                  <a:gd name="connsiteY38" fmla="*/ 989802 h 1509906"/>
                  <a:gd name="connsiteX39" fmla="*/ 248214 w 1034979"/>
                  <a:gd name="connsiteY39" fmla="*/ 995517 h 1509906"/>
                  <a:gd name="connsiteX40" fmla="*/ 253929 w 1034979"/>
                  <a:gd name="connsiteY40" fmla="*/ 999327 h 1509906"/>
                  <a:gd name="connsiteX41" fmla="*/ 267264 w 1034979"/>
                  <a:gd name="connsiteY41" fmla="*/ 1014567 h 1509906"/>
                  <a:gd name="connsiteX42" fmla="*/ 272979 w 1034979"/>
                  <a:gd name="connsiteY42" fmla="*/ 1033617 h 1509906"/>
                  <a:gd name="connsiteX43" fmla="*/ 274884 w 1034979"/>
                  <a:gd name="connsiteY43" fmla="*/ 1039332 h 1509906"/>
                  <a:gd name="connsiteX44" fmla="*/ 276789 w 1034979"/>
                  <a:gd name="connsiteY44" fmla="*/ 1045047 h 1509906"/>
                  <a:gd name="connsiteX45" fmla="*/ 278694 w 1034979"/>
                  <a:gd name="connsiteY45" fmla="*/ 1069812 h 1509906"/>
                  <a:gd name="connsiteX46" fmla="*/ 280599 w 1034979"/>
                  <a:gd name="connsiteY46" fmla="*/ 1075527 h 1509906"/>
                  <a:gd name="connsiteX47" fmla="*/ 278694 w 1034979"/>
                  <a:gd name="connsiteY47" fmla="*/ 1094577 h 1509906"/>
                  <a:gd name="connsiteX48" fmla="*/ 276789 w 1034979"/>
                  <a:gd name="connsiteY48" fmla="*/ 1104102 h 1509906"/>
                  <a:gd name="connsiteX49" fmla="*/ 263454 w 1034979"/>
                  <a:gd name="connsiteY49" fmla="*/ 1117437 h 1509906"/>
                  <a:gd name="connsiteX50" fmla="*/ 252024 w 1034979"/>
                  <a:gd name="connsiteY50" fmla="*/ 1125057 h 1509906"/>
                  <a:gd name="connsiteX51" fmla="*/ 240594 w 1034979"/>
                  <a:gd name="connsiteY51" fmla="*/ 1128867 h 1509906"/>
                  <a:gd name="connsiteX52" fmla="*/ 27234 w 1034979"/>
                  <a:gd name="connsiteY52" fmla="*/ 1147917 h 1509906"/>
                  <a:gd name="connsiteX53" fmla="*/ 15804 w 1034979"/>
                  <a:gd name="connsiteY53" fmla="*/ 1153632 h 1509906"/>
                  <a:gd name="connsiteX54" fmla="*/ 6279 w 1034979"/>
                  <a:gd name="connsiteY54" fmla="*/ 1163157 h 1509906"/>
                  <a:gd name="connsiteX55" fmla="*/ 4374 w 1034979"/>
                  <a:gd name="connsiteY55" fmla="*/ 1168872 h 1509906"/>
                  <a:gd name="connsiteX56" fmla="*/ 564 w 1034979"/>
                  <a:gd name="connsiteY56" fmla="*/ 1174587 h 1509906"/>
                  <a:gd name="connsiteX57" fmla="*/ 6279 w 1034979"/>
                  <a:gd name="connsiteY57" fmla="*/ 1206972 h 1509906"/>
                  <a:gd name="connsiteX58" fmla="*/ 11994 w 1034979"/>
                  <a:gd name="connsiteY58" fmla="*/ 1210782 h 1509906"/>
                  <a:gd name="connsiteX59" fmla="*/ 17709 w 1034979"/>
                  <a:gd name="connsiteY59" fmla="*/ 1212687 h 1509906"/>
                  <a:gd name="connsiteX60" fmla="*/ 145344 w 1034979"/>
                  <a:gd name="connsiteY60" fmla="*/ 1210782 h 1509906"/>
                  <a:gd name="connsiteX61" fmla="*/ 152964 w 1034979"/>
                  <a:gd name="connsiteY61" fmla="*/ 1208877 h 1509906"/>
                  <a:gd name="connsiteX62" fmla="*/ 303459 w 1034979"/>
                  <a:gd name="connsiteY62" fmla="*/ 1203162 h 1509906"/>
                  <a:gd name="connsiteX63" fmla="*/ 318699 w 1034979"/>
                  <a:gd name="connsiteY63" fmla="*/ 1210782 h 1509906"/>
                  <a:gd name="connsiteX64" fmla="*/ 330129 w 1034979"/>
                  <a:gd name="connsiteY64" fmla="*/ 1216497 h 1509906"/>
                  <a:gd name="connsiteX65" fmla="*/ 333939 w 1034979"/>
                  <a:gd name="connsiteY65" fmla="*/ 1222212 h 1509906"/>
                  <a:gd name="connsiteX66" fmla="*/ 339654 w 1034979"/>
                  <a:gd name="connsiteY66" fmla="*/ 1224117 h 1509906"/>
                  <a:gd name="connsiteX67" fmla="*/ 351084 w 1034979"/>
                  <a:gd name="connsiteY67" fmla="*/ 1231737 h 1509906"/>
                  <a:gd name="connsiteX68" fmla="*/ 356799 w 1034979"/>
                  <a:gd name="connsiteY68" fmla="*/ 1235547 h 1509906"/>
                  <a:gd name="connsiteX69" fmla="*/ 360609 w 1034979"/>
                  <a:gd name="connsiteY69" fmla="*/ 1241262 h 1509906"/>
                  <a:gd name="connsiteX70" fmla="*/ 366324 w 1034979"/>
                  <a:gd name="connsiteY70" fmla="*/ 1252692 h 1509906"/>
                  <a:gd name="connsiteX71" fmla="*/ 362514 w 1034979"/>
                  <a:gd name="connsiteY71" fmla="*/ 1279362 h 1509906"/>
                  <a:gd name="connsiteX72" fmla="*/ 358704 w 1034979"/>
                  <a:gd name="connsiteY72" fmla="*/ 1285077 h 1509906"/>
                  <a:gd name="connsiteX73" fmla="*/ 356799 w 1034979"/>
                  <a:gd name="connsiteY73" fmla="*/ 1290792 h 1509906"/>
                  <a:gd name="connsiteX74" fmla="*/ 352989 w 1034979"/>
                  <a:gd name="connsiteY74" fmla="*/ 1296507 h 1509906"/>
                  <a:gd name="connsiteX75" fmla="*/ 351084 w 1034979"/>
                  <a:gd name="connsiteY75" fmla="*/ 1302222 h 1509906"/>
                  <a:gd name="connsiteX76" fmla="*/ 347274 w 1034979"/>
                  <a:gd name="connsiteY76" fmla="*/ 1307937 h 1509906"/>
                  <a:gd name="connsiteX77" fmla="*/ 330129 w 1034979"/>
                  <a:gd name="connsiteY77" fmla="*/ 1374612 h 1509906"/>
                  <a:gd name="connsiteX78" fmla="*/ 328224 w 1034979"/>
                  <a:gd name="connsiteY78" fmla="*/ 1426047 h 1509906"/>
                  <a:gd name="connsiteX79" fmla="*/ 330129 w 1034979"/>
                  <a:gd name="connsiteY79" fmla="*/ 1450812 h 1509906"/>
                  <a:gd name="connsiteX80" fmla="*/ 332034 w 1034979"/>
                  <a:gd name="connsiteY80" fmla="*/ 1456527 h 1509906"/>
                  <a:gd name="connsiteX81" fmla="*/ 335844 w 1034979"/>
                  <a:gd name="connsiteY81" fmla="*/ 1460337 h 1509906"/>
                  <a:gd name="connsiteX82" fmla="*/ 364419 w 1034979"/>
                  <a:gd name="connsiteY82" fmla="*/ 1506057 h 1509906"/>
                  <a:gd name="connsiteX83" fmla="*/ 387279 w 1034979"/>
                  <a:gd name="connsiteY83" fmla="*/ 1507962 h 1509906"/>
                  <a:gd name="connsiteX84" fmla="*/ 392994 w 1034979"/>
                  <a:gd name="connsiteY84" fmla="*/ 1502247 h 1509906"/>
                  <a:gd name="connsiteX85" fmla="*/ 394899 w 1034979"/>
                  <a:gd name="connsiteY85" fmla="*/ 1490817 h 1509906"/>
                  <a:gd name="connsiteX86" fmla="*/ 396804 w 1034979"/>
                  <a:gd name="connsiteY86" fmla="*/ 1485102 h 1509906"/>
                  <a:gd name="connsiteX87" fmla="*/ 398709 w 1034979"/>
                  <a:gd name="connsiteY87" fmla="*/ 1467957 h 1509906"/>
                  <a:gd name="connsiteX88" fmla="*/ 400614 w 1034979"/>
                  <a:gd name="connsiteY88" fmla="*/ 1454622 h 1509906"/>
                  <a:gd name="connsiteX89" fmla="*/ 404424 w 1034979"/>
                  <a:gd name="connsiteY89" fmla="*/ 1397472 h 1509906"/>
                  <a:gd name="connsiteX90" fmla="*/ 410139 w 1034979"/>
                  <a:gd name="connsiteY90" fmla="*/ 1386042 h 1509906"/>
                  <a:gd name="connsiteX91" fmla="*/ 413949 w 1034979"/>
                  <a:gd name="connsiteY91" fmla="*/ 1372707 h 1509906"/>
                  <a:gd name="connsiteX92" fmla="*/ 415854 w 1034979"/>
                  <a:gd name="connsiteY92" fmla="*/ 1366992 h 1509906"/>
                  <a:gd name="connsiteX93" fmla="*/ 417759 w 1034979"/>
                  <a:gd name="connsiteY93" fmla="*/ 1353657 h 1509906"/>
                  <a:gd name="connsiteX94" fmla="*/ 421569 w 1034979"/>
                  <a:gd name="connsiteY94" fmla="*/ 1342227 h 1509906"/>
                  <a:gd name="connsiteX95" fmla="*/ 427284 w 1034979"/>
                  <a:gd name="connsiteY95" fmla="*/ 1328892 h 1509906"/>
                  <a:gd name="connsiteX96" fmla="*/ 467289 w 1034979"/>
                  <a:gd name="connsiteY96" fmla="*/ 1258407 h 1509906"/>
                  <a:gd name="connsiteX97" fmla="*/ 528455 w 1034979"/>
                  <a:gd name="connsiteY97" fmla="*/ 1245638 h 1509906"/>
                  <a:gd name="connsiteX98" fmla="*/ 573969 w 1034979"/>
                  <a:gd name="connsiteY98" fmla="*/ 1229832 h 1509906"/>
                  <a:gd name="connsiteX99" fmla="*/ 585399 w 1034979"/>
                  <a:gd name="connsiteY99" fmla="*/ 1226022 h 1509906"/>
                  <a:gd name="connsiteX100" fmla="*/ 720654 w 1034979"/>
                  <a:gd name="connsiteY100" fmla="*/ 1309842 h 1509906"/>
                  <a:gd name="connsiteX101" fmla="*/ 733989 w 1034979"/>
                  <a:gd name="connsiteY101" fmla="*/ 1319367 h 1509906"/>
                  <a:gd name="connsiteX102" fmla="*/ 743514 w 1034979"/>
                  <a:gd name="connsiteY102" fmla="*/ 1321272 h 1509906"/>
                  <a:gd name="connsiteX103" fmla="*/ 749229 w 1034979"/>
                  <a:gd name="connsiteY103" fmla="*/ 1323177 h 1509906"/>
                  <a:gd name="connsiteX104" fmla="*/ 762564 w 1034979"/>
                  <a:gd name="connsiteY104" fmla="*/ 1328892 h 1509906"/>
                  <a:gd name="connsiteX105" fmla="*/ 777804 w 1034979"/>
                  <a:gd name="connsiteY105" fmla="*/ 1326987 h 1509906"/>
                  <a:gd name="connsiteX106" fmla="*/ 789234 w 1034979"/>
                  <a:gd name="connsiteY106" fmla="*/ 1321272 h 1509906"/>
                  <a:gd name="connsiteX107" fmla="*/ 794949 w 1034979"/>
                  <a:gd name="connsiteY107" fmla="*/ 1319367 h 1509906"/>
                  <a:gd name="connsiteX108" fmla="*/ 802569 w 1034979"/>
                  <a:gd name="connsiteY108" fmla="*/ 1302222 h 1509906"/>
                  <a:gd name="connsiteX109" fmla="*/ 800664 w 1034979"/>
                  <a:gd name="connsiteY109" fmla="*/ 1277457 h 1509906"/>
                  <a:gd name="connsiteX110" fmla="*/ 798759 w 1034979"/>
                  <a:gd name="connsiteY110" fmla="*/ 1271742 h 1509906"/>
                  <a:gd name="connsiteX111" fmla="*/ 796854 w 1034979"/>
                  <a:gd name="connsiteY111" fmla="*/ 1264122 h 1509906"/>
                  <a:gd name="connsiteX112" fmla="*/ 783519 w 1034979"/>
                  <a:gd name="connsiteY112" fmla="*/ 1246977 h 1509906"/>
                  <a:gd name="connsiteX113" fmla="*/ 773994 w 1034979"/>
                  <a:gd name="connsiteY113" fmla="*/ 1241262 h 1509906"/>
                  <a:gd name="connsiteX114" fmla="*/ 648264 w 1034979"/>
                  <a:gd name="connsiteY114" fmla="*/ 1149822 h 1509906"/>
                  <a:gd name="connsiteX115" fmla="*/ 644454 w 1034979"/>
                  <a:gd name="connsiteY115" fmla="*/ 1132677 h 1509906"/>
                  <a:gd name="connsiteX116" fmla="*/ 646359 w 1034979"/>
                  <a:gd name="connsiteY116" fmla="*/ 1125057 h 1509906"/>
                  <a:gd name="connsiteX117" fmla="*/ 650169 w 1034979"/>
                  <a:gd name="connsiteY117" fmla="*/ 1107912 h 1509906"/>
                  <a:gd name="connsiteX118" fmla="*/ 653979 w 1034979"/>
                  <a:gd name="connsiteY118" fmla="*/ 1102197 h 1509906"/>
                  <a:gd name="connsiteX119" fmla="*/ 655884 w 1034979"/>
                  <a:gd name="connsiteY119" fmla="*/ 1096482 h 1509906"/>
                  <a:gd name="connsiteX120" fmla="*/ 661599 w 1034979"/>
                  <a:gd name="connsiteY120" fmla="*/ 1094577 h 1509906"/>
                  <a:gd name="connsiteX121" fmla="*/ 671124 w 1034979"/>
                  <a:gd name="connsiteY121" fmla="*/ 1083147 h 1509906"/>
                  <a:gd name="connsiteX122" fmla="*/ 724464 w 1034979"/>
                  <a:gd name="connsiteY122" fmla="*/ 1075527 h 1509906"/>
                  <a:gd name="connsiteX123" fmla="*/ 842574 w 1034979"/>
                  <a:gd name="connsiteY123" fmla="*/ 1077432 h 1509906"/>
                  <a:gd name="connsiteX124" fmla="*/ 871149 w 1034979"/>
                  <a:gd name="connsiteY124" fmla="*/ 1079337 h 1509906"/>
                  <a:gd name="connsiteX125" fmla="*/ 899724 w 1034979"/>
                  <a:gd name="connsiteY125" fmla="*/ 1085052 h 1509906"/>
                  <a:gd name="connsiteX126" fmla="*/ 922584 w 1034979"/>
                  <a:gd name="connsiteY126" fmla="*/ 1088862 h 1509906"/>
                  <a:gd name="connsiteX127" fmla="*/ 951159 w 1034979"/>
                  <a:gd name="connsiteY127" fmla="*/ 1094577 h 1509906"/>
                  <a:gd name="connsiteX128" fmla="*/ 956874 w 1034979"/>
                  <a:gd name="connsiteY128" fmla="*/ 1094577 h 1509906"/>
                  <a:gd name="connsiteX129" fmla="*/ 1002594 w 1034979"/>
                  <a:gd name="connsiteY129" fmla="*/ 1092672 h 1509906"/>
                  <a:gd name="connsiteX130" fmla="*/ 1031169 w 1034979"/>
                  <a:gd name="connsiteY130" fmla="*/ 1085052 h 1509906"/>
                  <a:gd name="connsiteX131" fmla="*/ 1034979 w 1034979"/>
                  <a:gd name="connsiteY131" fmla="*/ 1079337 h 1509906"/>
                  <a:gd name="connsiteX132" fmla="*/ 1033074 w 1034979"/>
                  <a:gd name="connsiteY132" fmla="*/ 1060287 h 1509906"/>
                  <a:gd name="connsiteX133" fmla="*/ 1027359 w 1034979"/>
                  <a:gd name="connsiteY133" fmla="*/ 1056477 h 1509906"/>
                  <a:gd name="connsiteX134" fmla="*/ 1012119 w 1034979"/>
                  <a:gd name="connsiteY134" fmla="*/ 1054572 h 1509906"/>
                  <a:gd name="connsiteX135" fmla="*/ 1006404 w 1034979"/>
                  <a:gd name="connsiteY135" fmla="*/ 1052667 h 1509906"/>
                  <a:gd name="connsiteX136" fmla="*/ 998784 w 1034979"/>
                  <a:gd name="connsiteY136" fmla="*/ 1050762 h 1509906"/>
                  <a:gd name="connsiteX137" fmla="*/ 987354 w 1034979"/>
                  <a:gd name="connsiteY137" fmla="*/ 1043142 h 1509906"/>
                  <a:gd name="connsiteX138" fmla="*/ 975924 w 1034979"/>
                  <a:gd name="connsiteY138" fmla="*/ 1039332 h 1509906"/>
                  <a:gd name="connsiteX139" fmla="*/ 970209 w 1034979"/>
                  <a:gd name="connsiteY139" fmla="*/ 1037427 h 1509906"/>
                  <a:gd name="connsiteX140" fmla="*/ 962589 w 1034979"/>
                  <a:gd name="connsiteY140" fmla="*/ 1035522 h 1509906"/>
                  <a:gd name="connsiteX141" fmla="*/ 956874 w 1034979"/>
                  <a:gd name="connsiteY141" fmla="*/ 1033617 h 1509906"/>
                  <a:gd name="connsiteX142" fmla="*/ 935919 w 1034979"/>
                  <a:gd name="connsiteY142" fmla="*/ 1027902 h 1509906"/>
                  <a:gd name="connsiteX143" fmla="*/ 930204 w 1034979"/>
                  <a:gd name="connsiteY143" fmla="*/ 1025997 h 1509906"/>
                  <a:gd name="connsiteX144" fmla="*/ 825429 w 1034979"/>
                  <a:gd name="connsiteY144" fmla="*/ 1027902 h 1509906"/>
                  <a:gd name="connsiteX145" fmla="*/ 819714 w 1034979"/>
                  <a:gd name="connsiteY145" fmla="*/ 1029807 h 1509906"/>
                  <a:gd name="connsiteX146" fmla="*/ 730179 w 1034979"/>
                  <a:gd name="connsiteY146" fmla="*/ 1031712 h 1509906"/>
                  <a:gd name="connsiteX147" fmla="*/ 716844 w 1034979"/>
                  <a:gd name="connsiteY147" fmla="*/ 1035522 h 1509906"/>
                  <a:gd name="connsiteX148" fmla="*/ 695889 w 1034979"/>
                  <a:gd name="connsiteY148" fmla="*/ 1037427 h 1509906"/>
                  <a:gd name="connsiteX149" fmla="*/ 669219 w 1034979"/>
                  <a:gd name="connsiteY149" fmla="*/ 1039332 h 1509906"/>
                  <a:gd name="connsiteX150" fmla="*/ 669219 w 1034979"/>
                  <a:gd name="connsiteY150" fmla="*/ 1039332 h 1509906"/>
                  <a:gd name="connsiteX151" fmla="*/ 646359 w 1034979"/>
                  <a:gd name="connsiteY151" fmla="*/ 1043142 h 1509906"/>
                  <a:gd name="connsiteX152" fmla="*/ 642549 w 1034979"/>
                  <a:gd name="connsiteY152" fmla="*/ 1031712 h 1509906"/>
                  <a:gd name="connsiteX153" fmla="*/ 640644 w 1034979"/>
                  <a:gd name="connsiteY153" fmla="*/ 1025997 h 1509906"/>
                  <a:gd name="connsiteX154" fmla="*/ 642549 w 1034979"/>
                  <a:gd name="connsiteY154" fmla="*/ 1008852 h 1509906"/>
                  <a:gd name="connsiteX155" fmla="*/ 644454 w 1034979"/>
                  <a:gd name="connsiteY155" fmla="*/ 1003137 h 1509906"/>
                  <a:gd name="connsiteX156" fmla="*/ 661599 w 1034979"/>
                  <a:gd name="connsiteY156" fmla="*/ 993612 h 1509906"/>
                  <a:gd name="connsiteX157" fmla="*/ 673029 w 1034979"/>
                  <a:gd name="connsiteY157" fmla="*/ 985992 h 1509906"/>
                  <a:gd name="connsiteX158" fmla="*/ 674934 w 1034979"/>
                  <a:gd name="connsiteY158" fmla="*/ 980277 h 1509906"/>
                  <a:gd name="connsiteX159" fmla="*/ 680649 w 1034979"/>
                  <a:gd name="connsiteY159" fmla="*/ 978372 h 1509906"/>
                  <a:gd name="connsiteX160" fmla="*/ 686364 w 1034979"/>
                  <a:gd name="connsiteY160" fmla="*/ 974562 h 1509906"/>
                  <a:gd name="connsiteX161" fmla="*/ 695889 w 1034979"/>
                  <a:gd name="connsiteY161" fmla="*/ 965037 h 1509906"/>
                  <a:gd name="connsiteX162" fmla="*/ 705414 w 1034979"/>
                  <a:gd name="connsiteY162" fmla="*/ 953607 h 1509906"/>
                  <a:gd name="connsiteX163" fmla="*/ 716844 w 1034979"/>
                  <a:gd name="connsiteY163" fmla="*/ 945987 h 1509906"/>
                  <a:gd name="connsiteX164" fmla="*/ 732084 w 1034979"/>
                  <a:gd name="connsiteY164" fmla="*/ 932652 h 1509906"/>
                  <a:gd name="connsiteX165" fmla="*/ 741609 w 1034979"/>
                  <a:gd name="connsiteY165" fmla="*/ 921222 h 1509906"/>
                  <a:gd name="connsiteX166" fmla="*/ 753039 w 1034979"/>
                  <a:gd name="connsiteY166" fmla="*/ 911697 h 1509906"/>
                  <a:gd name="connsiteX167" fmla="*/ 758754 w 1034979"/>
                  <a:gd name="connsiteY167" fmla="*/ 900267 h 1509906"/>
                  <a:gd name="connsiteX168" fmla="*/ 760659 w 1034979"/>
                  <a:gd name="connsiteY168" fmla="*/ 894552 h 1509906"/>
                  <a:gd name="connsiteX169" fmla="*/ 766374 w 1034979"/>
                  <a:gd name="connsiteY169" fmla="*/ 883122 h 1509906"/>
                  <a:gd name="connsiteX170" fmla="*/ 764469 w 1034979"/>
                  <a:gd name="connsiteY170" fmla="*/ 867882 h 1509906"/>
                  <a:gd name="connsiteX171" fmla="*/ 758754 w 1034979"/>
                  <a:gd name="connsiteY171" fmla="*/ 865977 h 1509906"/>
                  <a:gd name="connsiteX172" fmla="*/ 737799 w 1034979"/>
                  <a:gd name="connsiteY172" fmla="*/ 867882 h 1509906"/>
                  <a:gd name="connsiteX173" fmla="*/ 732084 w 1034979"/>
                  <a:gd name="connsiteY173" fmla="*/ 871692 h 1509906"/>
                  <a:gd name="connsiteX174" fmla="*/ 720654 w 1034979"/>
                  <a:gd name="connsiteY174" fmla="*/ 875502 h 1509906"/>
                  <a:gd name="connsiteX175" fmla="*/ 716844 w 1034979"/>
                  <a:gd name="connsiteY175" fmla="*/ 881217 h 1509906"/>
                  <a:gd name="connsiteX176" fmla="*/ 711129 w 1034979"/>
                  <a:gd name="connsiteY176" fmla="*/ 883122 h 1509906"/>
                  <a:gd name="connsiteX177" fmla="*/ 705414 w 1034979"/>
                  <a:gd name="connsiteY177" fmla="*/ 886932 h 1509906"/>
                  <a:gd name="connsiteX178" fmla="*/ 699699 w 1034979"/>
                  <a:gd name="connsiteY178" fmla="*/ 892647 h 1509906"/>
                  <a:gd name="connsiteX179" fmla="*/ 692079 w 1034979"/>
                  <a:gd name="connsiteY179" fmla="*/ 896457 h 1509906"/>
                  <a:gd name="connsiteX180" fmla="*/ 650169 w 1034979"/>
                  <a:gd name="connsiteY180" fmla="*/ 925032 h 1509906"/>
                  <a:gd name="connsiteX181" fmla="*/ 636834 w 1034979"/>
                  <a:gd name="connsiteY181" fmla="*/ 936462 h 1509906"/>
                  <a:gd name="connsiteX182" fmla="*/ 627309 w 1034979"/>
                  <a:gd name="connsiteY182" fmla="*/ 953607 h 1509906"/>
                  <a:gd name="connsiteX183" fmla="*/ 602544 w 1034979"/>
                  <a:gd name="connsiteY183" fmla="*/ 959322 h 1509906"/>
                  <a:gd name="connsiteX184" fmla="*/ 589209 w 1034979"/>
                  <a:gd name="connsiteY184" fmla="*/ 963132 h 1509906"/>
                  <a:gd name="connsiteX185" fmla="*/ 573969 w 1034979"/>
                  <a:gd name="connsiteY185" fmla="*/ 961227 h 1509906"/>
                  <a:gd name="connsiteX186" fmla="*/ 562539 w 1034979"/>
                  <a:gd name="connsiteY186" fmla="*/ 957417 h 1509906"/>
                  <a:gd name="connsiteX187" fmla="*/ 551109 w 1034979"/>
                  <a:gd name="connsiteY187" fmla="*/ 953607 h 1509906"/>
                  <a:gd name="connsiteX188" fmla="*/ 539679 w 1034979"/>
                  <a:gd name="connsiteY188" fmla="*/ 949797 h 1509906"/>
                  <a:gd name="connsiteX189" fmla="*/ 533964 w 1034979"/>
                  <a:gd name="connsiteY189" fmla="*/ 947892 h 1509906"/>
                  <a:gd name="connsiteX190" fmla="*/ 528249 w 1034979"/>
                  <a:gd name="connsiteY190" fmla="*/ 944082 h 1509906"/>
                  <a:gd name="connsiteX191" fmla="*/ 516819 w 1034979"/>
                  <a:gd name="connsiteY191" fmla="*/ 938367 h 1509906"/>
                  <a:gd name="connsiteX192" fmla="*/ 509199 w 1034979"/>
                  <a:gd name="connsiteY192" fmla="*/ 926937 h 1509906"/>
                  <a:gd name="connsiteX193" fmla="*/ 505389 w 1034979"/>
                  <a:gd name="connsiteY193" fmla="*/ 905982 h 1509906"/>
                  <a:gd name="connsiteX194" fmla="*/ 507294 w 1034979"/>
                  <a:gd name="connsiteY194" fmla="*/ 841212 h 1509906"/>
                  <a:gd name="connsiteX195" fmla="*/ 503484 w 1034979"/>
                  <a:gd name="connsiteY195" fmla="*/ 351627 h 1509906"/>
                  <a:gd name="connsiteX196" fmla="*/ 499674 w 1034979"/>
                  <a:gd name="connsiteY196" fmla="*/ 60162 h 1509906"/>
                  <a:gd name="connsiteX197" fmla="*/ 490149 w 1034979"/>
                  <a:gd name="connsiteY197" fmla="*/ 33492 h 1509906"/>
                  <a:gd name="connsiteX198" fmla="*/ 488244 w 1034979"/>
                  <a:gd name="connsiteY198" fmla="*/ 27777 h 1509906"/>
                  <a:gd name="connsiteX199" fmla="*/ 484434 w 1034979"/>
                  <a:gd name="connsiteY199" fmla="*/ 22062 h 1509906"/>
                  <a:gd name="connsiteX200" fmla="*/ 478719 w 1034979"/>
                  <a:gd name="connsiteY200" fmla="*/ 10632 h 1509906"/>
                  <a:gd name="connsiteX201" fmla="*/ 473004 w 1034979"/>
                  <a:gd name="connsiteY201" fmla="*/ 6822 h 1509906"/>
                  <a:gd name="connsiteX202" fmla="*/ 469194 w 1034979"/>
                  <a:gd name="connsiteY202" fmla="*/ 1107 h 1509906"/>
                  <a:gd name="connsiteX203" fmla="*/ 429189 w 1034979"/>
                  <a:gd name="connsiteY203" fmla="*/ 4917 h 1509906"/>
                  <a:gd name="connsiteX204" fmla="*/ 421569 w 1034979"/>
                  <a:gd name="connsiteY204" fmla="*/ 16347 h 1509906"/>
                  <a:gd name="connsiteX205" fmla="*/ 417759 w 1034979"/>
                  <a:gd name="connsiteY205" fmla="*/ 22062 h 1509906"/>
                  <a:gd name="connsiteX206" fmla="*/ 419664 w 1034979"/>
                  <a:gd name="connsiteY206" fmla="*/ 54447 h 1509906"/>
                  <a:gd name="connsiteX207" fmla="*/ 423474 w 1034979"/>
                  <a:gd name="connsiteY207" fmla="*/ 65877 h 1509906"/>
                  <a:gd name="connsiteX208" fmla="*/ 425379 w 1034979"/>
                  <a:gd name="connsiteY208" fmla="*/ 71592 h 1509906"/>
                  <a:gd name="connsiteX209" fmla="*/ 425379 w 1034979"/>
                  <a:gd name="connsiteY209" fmla="*/ 77307 h 1509906"/>
                  <a:gd name="connsiteX210" fmla="*/ 429189 w 1034979"/>
                  <a:gd name="connsiteY210" fmla="*/ 231612 h 1509906"/>
                  <a:gd name="connsiteX211" fmla="*/ 440619 w 1034979"/>
                  <a:gd name="connsiteY211" fmla="*/ 414492 h 1509906"/>
                  <a:gd name="connsiteX212" fmla="*/ 425379 w 1034979"/>
                  <a:gd name="connsiteY212" fmla="*/ 711672 h 1509906"/>
                  <a:gd name="connsiteX213" fmla="*/ 425173 w 1034979"/>
                  <a:gd name="connsiteY213" fmla="*/ 765165 h 1509906"/>
                  <a:gd name="connsiteX214" fmla="*/ 421363 w 1034979"/>
                  <a:gd name="connsiteY214" fmla="*/ 844096 h 1509906"/>
                  <a:gd name="connsiteX215" fmla="*/ 425379 w 1034979"/>
                  <a:gd name="connsiteY215" fmla="*/ 894552 h 1509906"/>
                  <a:gd name="connsiteX216" fmla="*/ 423474 w 1034979"/>
                  <a:gd name="connsiteY216" fmla="*/ 921222 h 1509906"/>
                  <a:gd name="connsiteX217" fmla="*/ 417759 w 1034979"/>
                  <a:gd name="connsiteY217" fmla="*/ 923127 h 1509906"/>
                  <a:gd name="connsiteX218" fmla="*/ 412044 w 1034979"/>
                  <a:gd name="connsiteY218" fmla="*/ 926937 h 1509906"/>
                  <a:gd name="connsiteX219" fmla="*/ 421569 w 1034979"/>
                  <a:gd name="connsiteY219"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50169 w 1034979"/>
                  <a:gd name="connsiteY179" fmla="*/ 925032 h 1509906"/>
                  <a:gd name="connsiteX180" fmla="*/ 636834 w 1034979"/>
                  <a:gd name="connsiteY180" fmla="*/ 936462 h 1509906"/>
                  <a:gd name="connsiteX181" fmla="*/ 627309 w 1034979"/>
                  <a:gd name="connsiteY181" fmla="*/ 953607 h 1509906"/>
                  <a:gd name="connsiteX182" fmla="*/ 602544 w 1034979"/>
                  <a:gd name="connsiteY182" fmla="*/ 959322 h 1509906"/>
                  <a:gd name="connsiteX183" fmla="*/ 589209 w 1034979"/>
                  <a:gd name="connsiteY183" fmla="*/ 963132 h 1509906"/>
                  <a:gd name="connsiteX184" fmla="*/ 573969 w 1034979"/>
                  <a:gd name="connsiteY184" fmla="*/ 961227 h 1509906"/>
                  <a:gd name="connsiteX185" fmla="*/ 562539 w 1034979"/>
                  <a:gd name="connsiteY185" fmla="*/ 957417 h 1509906"/>
                  <a:gd name="connsiteX186" fmla="*/ 551109 w 1034979"/>
                  <a:gd name="connsiteY186" fmla="*/ 953607 h 1509906"/>
                  <a:gd name="connsiteX187" fmla="*/ 539679 w 1034979"/>
                  <a:gd name="connsiteY187" fmla="*/ 949797 h 1509906"/>
                  <a:gd name="connsiteX188" fmla="*/ 533964 w 1034979"/>
                  <a:gd name="connsiteY188" fmla="*/ 947892 h 1509906"/>
                  <a:gd name="connsiteX189" fmla="*/ 528249 w 1034979"/>
                  <a:gd name="connsiteY189" fmla="*/ 944082 h 1509906"/>
                  <a:gd name="connsiteX190" fmla="*/ 516819 w 1034979"/>
                  <a:gd name="connsiteY190" fmla="*/ 938367 h 1509906"/>
                  <a:gd name="connsiteX191" fmla="*/ 509199 w 1034979"/>
                  <a:gd name="connsiteY191" fmla="*/ 926937 h 1509906"/>
                  <a:gd name="connsiteX192" fmla="*/ 505389 w 1034979"/>
                  <a:gd name="connsiteY192" fmla="*/ 905982 h 1509906"/>
                  <a:gd name="connsiteX193" fmla="*/ 507294 w 1034979"/>
                  <a:gd name="connsiteY193" fmla="*/ 841212 h 1509906"/>
                  <a:gd name="connsiteX194" fmla="*/ 503484 w 1034979"/>
                  <a:gd name="connsiteY194" fmla="*/ 351627 h 1509906"/>
                  <a:gd name="connsiteX195" fmla="*/ 499674 w 1034979"/>
                  <a:gd name="connsiteY195" fmla="*/ 60162 h 1509906"/>
                  <a:gd name="connsiteX196" fmla="*/ 490149 w 1034979"/>
                  <a:gd name="connsiteY196" fmla="*/ 33492 h 1509906"/>
                  <a:gd name="connsiteX197" fmla="*/ 488244 w 1034979"/>
                  <a:gd name="connsiteY197" fmla="*/ 27777 h 1509906"/>
                  <a:gd name="connsiteX198" fmla="*/ 484434 w 1034979"/>
                  <a:gd name="connsiteY198" fmla="*/ 22062 h 1509906"/>
                  <a:gd name="connsiteX199" fmla="*/ 478719 w 1034979"/>
                  <a:gd name="connsiteY199" fmla="*/ 10632 h 1509906"/>
                  <a:gd name="connsiteX200" fmla="*/ 473004 w 1034979"/>
                  <a:gd name="connsiteY200" fmla="*/ 6822 h 1509906"/>
                  <a:gd name="connsiteX201" fmla="*/ 469194 w 1034979"/>
                  <a:gd name="connsiteY201" fmla="*/ 1107 h 1509906"/>
                  <a:gd name="connsiteX202" fmla="*/ 429189 w 1034979"/>
                  <a:gd name="connsiteY202" fmla="*/ 4917 h 1509906"/>
                  <a:gd name="connsiteX203" fmla="*/ 421569 w 1034979"/>
                  <a:gd name="connsiteY203" fmla="*/ 16347 h 1509906"/>
                  <a:gd name="connsiteX204" fmla="*/ 417759 w 1034979"/>
                  <a:gd name="connsiteY204" fmla="*/ 22062 h 1509906"/>
                  <a:gd name="connsiteX205" fmla="*/ 419664 w 1034979"/>
                  <a:gd name="connsiteY205" fmla="*/ 54447 h 1509906"/>
                  <a:gd name="connsiteX206" fmla="*/ 423474 w 1034979"/>
                  <a:gd name="connsiteY206" fmla="*/ 65877 h 1509906"/>
                  <a:gd name="connsiteX207" fmla="*/ 425379 w 1034979"/>
                  <a:gd name="connsiteY207" fmla="*/ 71592 h 1509906"/>
                  <a:gd name="connsiteX208" fmla="*/ 425379 w 1034979"/>
                  <a:gd name="connsiteY208" fmla="*/ 77307 h 1509906"/>
                  <a:gd name="connsiteX209" fmla="*/ 429189 w 1034979"/>
                  <a:gd name="connsiteY209" fmla="*/ 231612 h 1509906"/>
                  <a:gd name="connsiteX210" fmla="*/ 440619 w 1034979"/>
                  <a:gd name="connsiteY210" fmla="*/ 414492 h 1509906"/>
                  <a:gd name="connsiteX211" fmla="*/ 425379 w 1034979"/>
                  <a:gd name="connsiteY211" fmla="*/ 711672 h 1509906"/>
                  <a:gd name="connsiteX212" fmla="*/ 425173 w 1034979"/>
                  <a:gd name="connsiteY212" fmla="*/ 765165 h 1509906"/>
                  <a:gd name="connsiteX213" fmla="*/ 421363 w 1034979"/>
                  <a:gd name="connsiteY213" fmla="*/ 844096 h 1509906"/>
                  <a:gd name="connsiteX214" fmla="*/ 425379 w 1034979"/>
                  <a:gd name="connsiteY214" fmla="*/ 894552 h 1509906"/>
                  <a:gd name="connsiteX215" fmla="*/ 423474 w 1034979"/>
                  <a:gd name="connsiteY215" fmla="*/ 921222 h 1509906"/>
                  <a:gd name="connsiteX216" fmla="*/ 417759 w 1034979"/>
                  <a:gd name="connsiteY216" fmla="*/ 923127 h 1509906"/>
                  <a:gd name="connsiteX217" fmla="*/ 412044 w 1034979"/>
                  <a:gd name="connsiteY217" fmla="*/ 926937 h 1509906"/>
                  <a:gd name="connsiteX218" fmla="*/ 421569 w 1034979"/>
                  <a:gd name="connsiteY21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50169 w 1034979"/>
                  <a:gd name="connsiteY179" fmla="*/ 925032 h 1509906"/>
                  <a:gd name="connsiteX180" fmla="*/ 636834 w 1034979"/>
                  <a:gd name="connsiteY180" fmla="*/ 936462 h 1509906"/>
                  <a:gd name="connsiteX181" fmla="*/ 627309 w 1034979"/>
                  <a:gd name="connsiteY181" fmla="*/ 953607 h 1509906"/>
                  <a:gd name="connsiteX182" fmla="*/ 602544 w 1034979"/>
                  <a:gd name="connsiteY182" fmla="*/ 959322 h 1509906"/>
                  <a:gd name="connsiteX183" fmla="*/ 589209 w 1034979"/>
                  <a:gd name="connsiteY183" fmla="*/ 963132 h 1509906"/>
                  <a:gd name="connsiteX184" fmla="*/ 573969 w 1034979"/>
                  <a:gd name="connsiteY184" fmla="*/ 961227 h 1509906"/>
                  <a:gd name="connsiteX185" fmla="*/ 562539 w 1034979"/>
                  <a:gd name="connsiteY185" fmla="*/ 957417 h 1509906"/>
                  <a:gd name="connsiteX186" fmla="*/ 551109 w 1034979"/>
                  <a:gd name="connsiteY186" fmla="*/ 953607 h 1509906"/>
                  <a:gd name="connsiteX187" fmla="*/ 539679 w 1034979"/>
                  <a:gd name="connsiteY187" fmla="*/ 949797 h 1509906"/>
                  <a:gd name="connsiteX188" fmla="*/ 533964 w 1034979"/>
                  <a:gd name="connsiteY188" fmla="*/ 947892 h 1509906"/>
                  <a:gd name="connsiteX189" fmla="*/ 528249 w 1034979"/>
                  <a:gd name="connsiteY189" fmla="*/ 944082 h 1509906"/>
                  <a:gd name="connsiteX190" fmla="*/ 516819 w 1034979"/>
                  <a:gd name="connsiteY190" fmla="*/ 938367 h 1509906"/>
                  <a:gd name="connsiteX191" fmla="*/ 509199 w 1034979"/>
                  <a:gd name="connsiteY191" fmla="*/ 926937 h 1509906"/>
                  <a:gd name="connsiteX192" fmla="*/ 505389 w 1034979"/>
                  <a:gd name="connsiteY192" fmla="*/ 905982 h 1509906"/>
                  <a:gd name="connsiteX193" fmla="*/ 507294 w 1034979"/>
                  <a:gd name="connsiteY193" fmla="*/ 841212 h 1509906"/>
                  <a:gd name="connsiteX194" fmla="*/ 503484 w 1034979"/>
                  <a:gd name="connsiteY194" fmla="*/ 351627 h 1509906"/>
                  <a:gd name="connsiteX195" fmla="*/ 499674 w 1034979"/>
                  <a:gd name="connsiteY195" fmla="*/ 60162 h 1509906"/>
                  <a:gd name="connsiteX196" fmla="*/ 490149 w 1034979"/>
                  <a:gd name="connsiteY196" fmla="*/ 33492 h 1509906"/>
                  <a:gd name="connsiteX197" fmla="*/ 488244 w 1034979"/>
                  <a:gd name="connsiteY197" fmla="*/ 27777 h 1509906"/>
                  <a:gd name="connsiteX198" fmla="*/ 484434 w 1034979"/>
                  <a:gd name="connsiteY198" fmla="*/ 22062 h 1509906"/>
                  <a:gd name="connsiteX199" fmla="*/ 478719 w 1034979"/>
                  <a:gd name="connsiteY199" fmla="*/ 10632 h 1509906"/>
                  <a:gd name="connsiteX200" fmla="*/ 473004 w 1034979"/>
                  <a:gd name="connsiteY200" fmla="*/ 6822 h 1509906"/>
                  <a:gd name="connsiteX201" fmla="*/ 469194 w 1034979"/>
                  <a:gd name="connsiteY201" fmla="*/ 1107 h 1509906"/>
                  <a:gd name="connsiteX202" fmla="*/ 429189 w 1034979"/>
                  <a:gd name="connsiteY202" fmla="*/ 4917 h 1509906"/>
                  <a:gd name="connsiteX203" fmla="*/ 421569 w 1034979"/>
                  <a:gd name="connsiteY203" fmla="*/ 16347 h 1509906"/>
                  <a:gd name="connsiteX204" fmla="*/ 417759 w 1034979"/>
                  <a:gd name="connsiteY204" fmla="*/ 22062 h 1509906"/>
                  <a:gd name="connsiteX205" fmla="*/ 419664 w 1034979"/>
                  <a:gd name="connsiteY205" fmla="*/ 54447 h 1509906"/>
                  <a:gd name="connsiteX206" fmla="*/ 423474 w 1034979"/>
                  <a:gd name="connsiteY206" fmla="*/ 65877 h 1509906"/>
                  <a:gd name="connsiteX207" fmla="*/ 425379 w 1034979"/>
                  <a:gd name="connsiteY207" fmla="*/ 71592 h 1509906"/>
                  <a:gd name="connsiteX208" fmla="*/ 425379 w 1034979"/>
                  <a:gd name="connsiteY208" fmla="*/ 77307 h 1509906"/>
                  <a:gd name="connsiteX209" fmla="*/ 429189 w 1034979"/>
                  <a:gd name="connsiteY209" fmla="*/ 231612 h 1509906"/>
                  <a:gd name="connsiteX210" fmla="*/ 440619 w 1034979"/>
                  <a:gd name="connsiteY210" fmla="*/ 414492 h 1509906"/>
                  <a:gd name="connsiteX211" fmla="*/ 425379 w 1034979"/>
                  <a:gd name="connsiteY211" fmla="*/ 711672 h 1509906"/>
                  <a:gd name="connsiteX212" fmla="*/ 425173 w 1034979"/>
                  <a:gd name="connsiteY212" fmla="*/ 765165 h 1509906"/>
                  <a:gd name="connsiteX213" fmla="*/ 425379 w 1034979"/>
                  <a:gd name="connsiteY213" fmla="*/ 894552 h 1509906"/>
                  <a:gd name="connsiteX214" fmla="*/ 423474 w 1034979"/>
                  <a:gd name="connsiteY214" fmla="*/ 921222 h 1509906"/>
                  <a:gd name="connsiteX215" fmla="*/ 417759 w 1034979"/>
                  <a:gd name="connsiteY215" fmla="*/ 923127 h 1509906"/>
                  <a:gd name="connsiteX216" fmla="*/ 412044 w 1034979"/>
                  <a:gd name="connsiteY216" fmla="*/ 926937 h 1509906"/>
                  <a:gd name="connsiteX217" fmla="*/ 421569 w 1034979"/>
                  <a:gd name="connsiteY217"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36834 w 1034979"/>
                  <a:gd name="connsiteY179" fmla="*/ 936462 h 1509906"/>
                  <a:gd name="connsiteX180" fmla="*/ 627309 w 1034979"/>
                  <a:gd name="connsiteY180" fmla="*/ 953607 h 1509906"/>
                  <a:gd name="connsiteX181" fmla="*/ 602544 w 1034979"/>
                  <a:gd name="connsiteY181" fmla="*/ 959322 h 1509906"/>
                  <a:gd name="connsiteX182" fmla="*/ 589209 w 1034979"/>
                  <a:gd name="connsiteY182" fmla="*/ 963132 h 1509906"/>
                  <a:gd name="connsiteX183" fmla="*/ 573969 w 1034979"/>
                  <a:gd name="connsiteY183" fmla="*/ 961227 h 1509906"/>
                  <a:gd name="connsiteX184" fmla="*/ 562539 w 1034979"/>
                  <a:gd name="connsiteY184" fmla="*/ 957417 h 1509906"/>
                  <a:gd name="connsiteX185" fmla="*/ 551109 w 1034979"/>
                  <a:gd name="connsiteY185" fmla="*/ 953607 h 1509906"/>
                  <a:gd name="connsiteX186" fmla="*/ 539679 w 1034979"/>
                  <a:gd name="connsiteY186" fmla="*/ 949797 h 1509906"/>
                  <a:gd name="connsiteX187" fmla="*/ 533964 w 1034979"/>
                  <a:gd name="connsiteY187" fmla="*/ 947892 h 1509906"/>
                  <a:gd name="connsiteX188" fmla="*/ 528249 w 1034979"/>
                  <a:gd name="connsiteY188" fmla="*/ 944082 h 1509906"/>
                  <a:gd name="connsiteX189" fmla="*/ 516819 w 1034979"/>
                  <a:gd name="connsiteY189" fmla="*/ 938367 h 1509906"/>
                  <a:gd name="connsiteX190" fmla="*/ 509199 w 1034979"/>
                  <a:gd name="connsiteY190" fmla="*/ 926937 h 1509906"/>
                  <a:gd name="connsiteX191" fmla="*/ 505389 w 1034979"/>
                  <a:gd name="connsiteY191" fmla="*/ 905982 h 1509906"/>
                  <a:gd name="connsiteX192" fmla="*/ 507294 w 1034979"/>
                  <a:gd name="connsiteY192" fmla="*/ 841212 h 1509906"/>
                  <a:gd name="connsiteX193" fmla="*/ 503484 w 1034979"/>
                  <a:gd name="connsiteY193" fmla="*/ 351627 h 1509906"/>
                  <a:gd name="connsiteX194" fmla="*/ 499674 w 1034979"/>
                  <a:gd name="connsiteY194" fmla="*/ 60162 h 1509906"/>
                  <a:gd name="connsiteX195" fmla="*/ 490149 w 1034979"/>
                  <a:gd name="connsiteY195" fmla="*/ 33492 h 1509906"/>
                  <a:gd name="connsiteX196" fmla="*/ 488244 w 1034979"/>
                  <a:gd name="connsiteY196" fmla="*/ 27777 h 1509906"/>
                  <a:gd name="connsiteX197" fmla="*/ 484434 w 1034979"/>
                  <a:gd name="connsiteY197" fmla="*/ 22062 h 1509906"/>
                  <a:gd name="connsiteX198" fmla="*/ 478719 w 1034979"/>
                  <a:gd name="connsiteY198" fmla="*/ 10632 h 1509906"/>
                  <a:gd name="connsiteX199" fmla="*/ 473004 w 1034979"/>
                  <a:gd name="connsiteY199" fmla="*/ 6822 h 1509906"/>
                  <a:gd name="connsiteX200" fmla="*/ 469194 w 1034979"/>
                  <a:gd name="connsiteY200" fmla="*/ 1107 h 1509906"/>
                  <a:gd name="connsiteX201" fmla="*/ 429189 w 1034979"/>
                  <a:gd name="connsiteY201" fmla="*/ 4917 h 1509906"/>
                  <a:gd name="connsiteX202" fmla="*/ 421569 w 1034979"/>
                  <a:gd name="connsiteY202" fmla="*/ 16347 h 1509906"/>
                  <a:gd name="connsiteX203" fmla="*/ 417759 w 1034979"/>
                  <a:gd name="connsiteY203" fmla="*/ 22062 h 1509906"/>
                  <a:gd name="connsiteX204" fmla="*/ 419664 w 1034979"/>
                  <a:gd name="connsiteY204" fmla="*/ 54447 h 1509906"/>
                  <a:gd name="connsiteX205" fmla="*/ 423474 w 1034979"/>
                  <a:gd name="connsiteY205" fmla="*/ 65877 h 1509906"/>
                  <a:gd name="connsiteX206" fmla="*/ 425379 w 1034979"/>
                  <a:gd name="connsiteY206" fmla="*/ 71592 h 1509906"/>
                  <a:gd name="connsiteX207" fmla="*/ 425379 w 1034979"/>
                  <a:gd name="connsiteY207" fmla="*/ 77307 h 1509906"/>
                  <a:gd name="connsiteX208" fmla="*/ 429189 w 1034979"/>
                  <a:gd name="connsiteY208" fmla="*/ 231612 h 1509906"/>
                  <a:gd name="connsiteX209" fmla="*/ 440619 w 1034979"/>
                  <a:gd name="connsiteY209" fmla="*/ 414492 h 1509906"/>
                  <a:gd name="connsiteX210" fmla="*/ 425379 w 1034979"/>
                  <a:gd name="connsiteY210" fmla="*/ 711672 h 1509906"/>
                  <a:gd name="connsiteX211" fmla="*/ 425173 w 1034979"/>
                  <a:gd name="connsiteY211" fmla="*/ 765165 h 1509906"/>
                  <a:gd name="connsiteX212" fmla="*/ 425379 w 1034979"/>
                  <a:gd name="connsiteY212" fmla="*/ 894552 h 1509906"/>
                  <a:gd name="connsiteX213" fmla="*/ 423474 w 1034979"/>
                  <a:gd name="connsiteY213" fmla="*/ 921222 h 1509906"/>
                  <a:gd name="connsiteX214" fmla="*/ 417759 w 1034979"/>
                  <a:gd name="connsiteY214" fmla="*/ 923127 h 1509906"/>
                  <a:gd name="connsiteX215" fmla="*/ 412044 w 1034979"/>
                  <a:gd name="connsiteY215" fmla="*/ 926937 h 1509906"/>
                  <a:gd name="connsiteX216" fmla="*/ 421569 w 1034979"/>
                  <a:gd name="connsiteY216"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62539 w 1034979"/>
                  <a:gd name="connsiteY183" fmla="*/ 957417 h 1509906"/>
                  <a:gd name="connsiteX184" fmla="*/ 551109 w 1034979"/>
                  <a:gd name="connsiteY184" fmla="*/ 953607 h 1509906"/>
                  <a:gd name="connsiteX185" fmla="*/ 539679 w 1034979"/>
                  <a:gd name="connsiteY185" fmla="*/ 949797 h 1509906"/>
                  <a:gd name="connsiteX186" fmla="*/ 533964 w 1034979"/>
                  <a:gd name="connsiteY186" fmla="*/ 947892 h 1509906"/>
                  <a:gd name="connsiteX187" fmla="*/ 528249 w 1034979"/>
                  <a:gd name="connsiteY187" fmla="*/ 944082 h 1509906"/>
                  <a:gd name="connsiteX188" fmla="*/ 516819 w 1034979"/>
                  <a:gd name="connsiteY188" fmla="*/ 938367 h 1509906"/>
                  <a:gd name="connsiteX189" fmla="*/ 509199 w 1034979"/>
                  <a:gd name="connsiteY189" fmla="*/ 926937 h 1509906"/>
                  <a:gd name="connsiteX190" fmla="*/ 505389 w 1034979"/>
                  <a:gd name="connsiteY190" fmla="*/ 905982 h 1509906"/>
                  <a:gd name="connsiteX191" fmla="*/ 507294 w 1034979"/>
                  <a:gd name="connsiteY191" fmla="*/ 841212 h 1509906"/>
                  <a:gd name="connsiteX192" fmla="*/ 503484 w 1034979"/>
                  <a:gd name="connsiteY192" fmla="*/ 351627 h 1509906"/>
                  <a:gd name="connsiteX193" fmla="*/ 499674 w 1034979"/>
                  <a:gd name="connsiteY193" fmla="*/ 60162 h 1509906"/>
                  <a:gd name="connsiteX194" fmla="*/ 490149 w 1034979"/>
                  <a:gd name="connsiteY194" fmla="*/ 33492 h 1509906"/>
                  <a:gd name="connsiteX195" fmla="*/ 488244 w 1034979"/>
                  <a:gd name="connsiteY195" fmla="*/ 27777 h 1509906"/>
                  <a:gd name="connsiteX196" fmla="*/ 484434 w 1034979"/>
                  <a:gd name="connsiteY196" fmla="*/ 22062 h 1509906"/>
                  <a:gd name="connsiteX197" fmla="*/ 478719 w 1034979"/>
                  <a:gd name="connsiteY197" fmla="*/ 10632 h 1509906"/>
                  <a:gd name="connsiteX198" fmla="*/ 473004 w 1034979"/>
                  <a:gd name="connsiteY198" fmla="*/ 6822 h 1509906"/>
                  <a:gd name="connsiteX199" fmla="*/ 469194 w 1034979"/>
                  <a:gd name="connsiteY199" fmla="*/ 1107 h 1509906"/>
                  <a:gd name="connsiteX200" fmla="*/ 429189 w 1034979"/>
                  <a:gd name="connsiteY200" fmla="*/ 4917 h 1509906"/>
                  <a:gd name="connsiteX201" fmla="*/ 421569 w 1034979"/>
                  <a:gd name="connsiteY201" fmla="*/ 16347 h 1509906"/>
                  <a:gd name="connsiteX202" fmla="*/ 417759 w 1034979"/>
                  <a:gd name="connsiteY202" fmla="*/ 22062 h 1509906"/>
                  <a:gd name="connsiteX203" fmla="*/ 419664 w 1034979"/>
                  <a:gd name="connsiteY203" fmla="*/ 54447 h 1509906"/>
                  <a:gd name="connsiteX204" fmla="*/ 423474 w 1034979"/>
                  <a:gd name="connsiteY204" fmla="*/ 65877 h 1509906"/>
                  <a:gd name="connsiteX205" fmla="*/ 425379 w 1034979"/>
                  <a:gd name="connsiteY205" fmla="*/ 71592 h 1509906"/>
                  <a:gd name="connsiteX206" fmla="*/ 425379 w 1034979"/>
                  <a:gd name="connsiteY206" fmla="*/ 77307 h 1509906"/>
                  <a:gd name="connsiteX207" fmla="*/ 429189 w 1034979"/>
                  <a:gd name="connsiteY207" fmla="*/ 231612 h 1509906"/>
                  <a:gd name="connsiteX208" fmla="*/ 440619 w 1034979"/>
                  <a:gd name="connsiteY208" fmla="*/ 414492 h 1509906"/>
                  <a:gd name="connsiteX209" fmla="*/ 425379 w 1034979"/>
                  <a:gd name="connsiteY209" fmla="*/ 711672 h 1509906"/>
                  <a:gd name="connsiteX210" fmla="*/ 425173 w 1034979"/>
                  <a:gd name="connsiteY210" fmla="*/ 765165 h 1509906"/>
                  <a:gd name="connsiteX211" fmla="*/ 425379 w 1034979"/>
                  <a:gd name="connsiteY211" fmla="*/ 894552 h 1509906"/>
                  <a:gd name="connsiteX212" fmla="*/ 423474 w 1034979"/>
                  <a:gd name="connsiteY212" fmla="*/ 921222 h 1509906"/>
                  <a:gd name="connsiteX213" fmla="*/ 417759 w 1034979"/>
                  <a:gd name="connsiteY213" fmla="*/ 923127 h 1509906"/>
                  <a:gd name="connsiteX214" fmla="*/ 412044 w 1034979"/>
                  <a:gd name="connsiteY214" fmla="*/ 926937 h 1509906"/>
                  <a:gd name="connsiteX215" fmla="*/ 421569 w 1034979"/>
                  <a:gd name="connsiteY215"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62539 w 1034979"/>
                  <a:gd name="connsiteY183" fmla="*/ 957417 h 1509906"/>
                  <a:gd name="connsiteX184" fmla="*/ 551109 w 1034979"/>
                  <a:gd name="connsiteY184" fmla="*/ 953607 h 1509906"/>
                  <a:gd name="connsiteX185" fmla="*/ 539679 w 1034979"/>
                  <a:gd name="connsiteY185" fmla="*/ 949797 h 1509906"/>
                  <a:gd name="connsiteX186" fmla="*/ 533964 w 1034979"/>
                  <a:gd name="connsiteY186" fmla="*/ 947892 h 1509906"/>
                  <a:gd name="connsiteX187" fmla="*/ 528249 w 1034979"/>
                  <a:gd name="connsiteY187" fmla="*/ 944082 h 1509906"/>
                  <a:gd name="connsiteX188" fmla="*/ 516819 w 1034979"/>
                  <a:gd name="connsiteY188" fmla="*/ 938367 h 1509906"/>
                  <a:gd name="connsiteX189" fmla="*/ 505389 w 1034979"/>
                  <a:gd name="connsiteY189" fmla="*/ 905982 h 1509906"/>
                  <a:gd name="connsiteX190" fmla="*/ 507294 w 1034979"/>
                  <a:gd name="connsiteY190" fmla="*/ 841212 h 1509906"/>
                  <a:gd name="connsiteX191" fmla="*/ 503484 w 1034979"/>
                  <a:gd name="connsiteY191" fmla="*/ 351627 h 1509906"/>
                  <a:gd name="connsiteX192" fmla="*/ 499674 w 1034979"/>
                  <a:gd name="connsiteY192" fmla="*/ 60162 h 1509906"/>
                  <a:gd name="connsiteX193" fmla="*/ 490149 w 1034979"/>
                  <a:gd name="connsiteY193" fmla="*/ 33492 h 1509906"/>
                  <a:gd name="connsiteX194" fmla="*/ 488244 w 1034979"/>
                  <a:gd name="connsiteY194" fmla="*/ 27777 h 1509906"/>
                  <a:gd name="connsiteX195" fmla="*/ 484434 w 1034979"/>
                  <a:gd name="connsiteY195" fmla="*/ 22062 h 1509906"/>
                  <a:gd name="connsiteX196" fmla="*/ 478719 w 1034979"/>
                  <a:gd name="connsiteY196" fmla="*/ 10632 h 1509906"/>
                  <a:gd name="connsiteX197" fmla="*/ 473004 w 1034979"/>
                  <a:gd name="connsiteY197" fmla="*/ 6822 h 1509906"/>
                  <a:gd name="connsiteX198" fmla="*/ 469194 w 1034979"/>
                  <a:gd name="connsiteY198" fmla="*/ 1107 h 1509906"/>
                  <a:gd name="connsiteX199" fmla="*/ 429189 w 1034979"/>
                  <a:gd name="connsiteY199" fmla="*/ 4917 h 1509906"/>
                  <a:gd name="connsiteX200" fmla="*/ 421569 w 1034979"/>
                  <a:gd name="connsiteY200" fmla="*/ 16347 h 1509906"/>
                  <a:gd name="connsiteX201" fmla="*/ 417759 w 1034979"/>
                  <a:gd name="connsiteY201" fmla="*/ 22062 h 1509906"/>
                  <a:gd name="connsiteX202" fmla="*/ 419664 w 1034979"/>
                  <a:gd name="connsiteY202" fmla="*/ 54447 h 1509906"/>
                  <a:gd name="connsiteX203" fmla="*/ 423474 w 1034979"/>
                  <a:gd name="connsiteY203" fmla="*/ 65877 h 1509906"/>
                  <a:gd name="connsiteX204" fmla="*/ 425379 w 1034979"/>
                  <a:gd name="connsiteY204" fmla="*/ 71592 h 1509906"/>
                  <a:gd name="connsiteX205" fmla="*/ 425379 w 1034979"/>
                  <a:gd name="connsiteY205" fmla="*/ 77307 h 1509906"/>
                  <a:gd name="connsiteX206" fmla="*/ 429189 w 1034979"/>
                  <a:gd name="connsiteY206" fmla="*/ 231612 h 1509906"/>
                  <a:gd name="connsiteX207" fmla="*/ 440619 w 1034979"/>
                  <a:gd name="connsiteY207" fmla="*/ 414492 h 1509906"/>
                  <a:gd name="connsiteX208" fmla="*/ 425379 w 1034979"/>
                  <a:gd name="connsiteY208" fmla="*/ 711672 h 1509906"/>
                  <a:gd name="connsiteX209" fmla="*/ 425173 w 1034979"/>
                  <a:gd name="connsiteY209" fmla="*/ 765165 h 1509906"/>
                  <a:gd name="connsiteX210" fmla="*/ 425379 w 1034979"/>
                  <a:gd name="connsiteY210" fmla="*/ 894552 h 1509906"/>
                  <a:gd name="connsiteX211" fmla="*/ 423474 w 1034979"/>
                  <a:gd name="connsiteY211" fmla="*/ 921222 h 1509906"/>
                  <a:gd name="connsiteX212" fmla="*/ 417759 w 1034979"/>
                  <a:gd name="connsiteY212" fmla="*/ 923127 h 1509906"/>
                  <a:gd name="connsiteX213" fmla="*/ 412044 w 1034979"/>
                  <a:gd name="connsiteY213" fmla="*/ 926937 h 1509906"/>
                  <a:gd name="connsiteX214" fmla="*/ 421569 w 1034979"/>
                  <a:gd name="connsiteY214"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62539 w 1034979"/>
                  <a:gd name="connsiteY183" fmla="*/ 957417 h 1509906"/>
                  <a:gd name="connsiteX184" fmla="*/ 551109 w 1034979"/>
                  <a:gd name="connsiteY184" fmla="*/ 953607 h 1509906"/>
                  <a:gd name="connsiteX185" fmla="*/ 539679 w 1034979"/>
                  <a:gd name="connsiteY185" fmla="*/ 949797 h 1509906"/>
                  <a:gd name="connsiteX186" fmla="*/ 533964 w 1034979"/>
                  <a:gd name="connsiteY186" fmla="*/ 947892 h 1509906"/>
                  <a:gd name="connsiteX187" fmla="*/ 528249 w 1034979"/>
                  <a:gd name="connsiteY187" fmla="*/ 944082 h 1509906"/>
                  <a:gd name="connsiteX188" fmla="*/ 505389 w 1034979"/>
                  <a:gd name="connsiteY188" fmla="*/ 905982 h 1509906"/>
                  <a:gd name="connsiteX189" fmla="*/ 507294 w 1034979"/>
                  <a:gd name="connsiteY189" fmla="*/ 841212 h 1509906"/>
                  <a:gd name="connsiteX190" fmla="*/ 503484 w 1034979"/>
                  <a:gd name="connsiteY190" fmla="*/ 351627 h 1509906"/>
                  <a:gd name="connsiteX191" fmla="*/ 499674 w 1034979"/>
                  <a:gd name="connsiteY191" fmla="*/ 60162 h 1509906"/>
                  <a:gd name="connsiteX192" fmla="*/ 490149 w 1034979"/>
                  <a:gd name="connsiteY192" fmla="*/ 33492 h 1509906"/>
                  <a:gd name="connsiteX193" fmla="*/ 488244 w 1034979"/>
                  <a:gd name="connsiteY193" fmla="*/ 27777 h 1509906"/>
                  <a:gd name="connsiteX194" fmla="*/ 484434 w 1034979"/>
                  <a:gd name="connsiteY194" fmla="*/ 22062 h 1509906"/>
                  <a:gd name="connsiteX195" fmla="*/ 478719 w 1034979"/>
                  <a:gd name="connsiteY195" fmla="*/ 10632 h 1509906"/>
                  <a:gd name="connsiteX196" fmla="*/ 473004 w 1034979"/>
                  <a:gd name="connsiteY196" fmla="*/ 6822 h 1509906"/>
                  <a:gd name="connsiteX197" fmla="*/ 469194 w 1034979"/>
                  <a:gd name="connsiteY197" fmla="*/ 1107 h 1509906"/>
                  <a:gd name="connsiteX198" fmla="*/ 429189 w 1034979"/>
                  <a:gd name="connsiteY198" fmla="*/ 4917 h 1509906"/>
                  <a:gd name="connsiteX199" fmla="*/ 421569 w 1034979"/>
                  <a:gd name="connsiteY199" fmla="*/ 16347 h 1509906"/>
                  <a:gd name="connsiteX200" fmla="*/ 417759 w 1034979"/>
                  <a:gd name="connsiteY200" fmla="*/ 22062 h 1509906"/>
                  <a:gd name="connsiteX201" fmla="*/ 419664 w 1034979"/>
                  <a:gd name="connsiteY201" fmla="*/ 54447 h 1509906"/>
                  <a:gd name="connsiteX202" fmla="*/ 423474 w 1034979"/>
                  <a:gd name="connsiteY202" fmla="*/ 65877 h 1509906"/>
                  <a:gd name="connsiteX203" fmla="*/ 425379 w 1034979"/>
                  <a:gd name="connsiteY203" fmla="*/ 71592 h 1509906"/>
                  <a:gd name="connsiteX204" fmla="*/ 425379 w 1034979"/>
                  <a:gd name="connsiteY204" fmla="*/ 77307 h 1509906"/>
                  <a:gd name="connsiteX205" fmla="*/ 429189 w 1034979"/>
                  <a:gd name="connsiteY205" fmla="*/ 231612 h 1509906"/>
                  <a:gd name="connsiteX206" fmla="*/ 440619 w 1034979"/>
                  <a:gd name="connsiteY206" fmla="*/ 414492 h 1509906"/>
                  <a:gd name="connsiteX207" fmla="*/ 425379 w 1034979"/>
                  <a:gd name="connsiteY207" fmla="*/ 711672 h 1509906"/>
                  <a:gd name="connsiteX208" fmla="*/ 425173 w 1034979"/>
                  <a:gd name="connsiteY208" fmla="*/ 765165 h 1509906"/>
                  <a:gd name="connsiteX209" fmla="*/ 425379 w 1034979"/>
                  <a:gd name="connsiteY209" fmla="*/ 894552 h 1509906"/>
                  <a:gd name="connsiteX210" fmla="*/ 423474 w 1034979"/>
                  <a:gd name="connsiteY210" fmla="*/ 921222 h 1509906"/>
                  <a:gd name="connsiteX211" fmla="*/ 417759 w 1034979"/>
                  <a:gd name="connsiteY211" fmla="*/ 923127 h 1509906"/>
                  <a:gd name="connsiteX212" fmla="*/ 412044 w 1034979"/>
                  <a:gd name="connsiteY212" fmla="*/ 926937 h 1509906"/>
                  <a:gd name="connsiteX213" fmla="*/ 421569 w 1034979"/>
                  <a:gd name="connsiteY213"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62539 w 1034979"/>
                  <a:gd name="connsiteY183" fmla="*/ 957417 h 1509906"/>
                  <a:gd name="connsiteX184" fmla="*/ 551109 w 1034979"/>
                  <a:gd name="connsiteY184" fmla="*/ 953607 h 1509906"/>
                  <a:gd name="connsiteX185" fmla="*/ 539679 w 1034979"/>
                  <a:gd name="connsiteY185" fmla="*/ 949797 h 1509906"/>
                  <a:gd name="connsiteX186" fmla="*/ 533964 w 1034979"/>
                  <a:gd name="connsiteY186" fmla="*/ 947892 h 1509906"/>
                  <a:gd name="connsiteX187" fmla="*/ 505389 w 1034979"/>
                  <a:gd name="connsiteY187" fmla="*/ 905982 h 1509906"/>
                  <a:gd name="connsiteX188" fmla="*/ 507294 w 1034979"/>
                  <a:gd name="connsiteY188" fmla="*/ 841212 h 1509906"/>
                  <a:gd name="connsiteX189" fmla="*/ 503484 w 1034979"/>
                  <a:gd name="connsiteY189" fmla="*/ 351627 h 1509906"/>
                  <a:gd name="connsiteX190" fmla="*/ 499674 w 1034979"/>
                  <a:gd name="connsiteY190" fmla="*/ 60162 h 1509906"/>
                  <a:gd name="connsiteX191" fmla="*/ 490149 w 1034979"/>
                  <a:gd name="connsiteY191" fmla="*/ 33492 h 1509906"/>
                  <a:gd name="connsiteX192" fmla="*/ 488244 w 1034979"/>
                  <a:gd name="connsiteY192" fmla="*/ 27777 h 1509906"/>
                  <a:gd name="connsiteX193" fmla="*/ 484434 w 1034979"/>
                  <a:gd name="connsiteY193" fmla="*/ 22062 h 1509906"/>
                  <a:gd name="connsiteX194" fmla="*/ 478719 w 1034979"/>
                  <a:gd name="connsiteY194" fmla="*/ 10632 h 1509906"/>
                  <a:gd name="connsiteX195" fmla="*/ 473004 w 1034979"/>
                  <a:gd name="connsiteY195" fmla="*/ 6822 h 1509906"/>
                  <a:gd name="connsiteX196" fmla="*/ 469194 w 1034979"/>
                  <a:gd name="connsiteY196" fmla="*/ 1107 h 1509906"/>
                  <a:gd name="connsiteX197" fmla="*/ 429189 w 1034979"/>
                  <a:gd name="connsiteY197" fmla="*/ 4917 h 1509906"/>
                  <a:gd name="connsiteX198" fmla="*/ 421569 w 1034979"/>
                  <a:gd name="connsiteY198" fmla="*/ 16347 h 1509906"/>
                  <a:gd name="connsiteX199" fmla="*/ 417759 w 1034979"/>
                  <a:gd name="connsiteY199" fmla="*/ 22062 h 1509906"/>
                  <a:gd name="connsiteX200" fmla="*/ 419664 w 1034979"/>
                  <a:gd name="connsiteY200" fmla="*/ 54447 h 1509906"/>
                  <a:gd name="connsiteX201" fmla="*/ 423474 w 1034979"/>
                  <a:gd name="connsiteY201" fmla="*/ 65877 h 1509906"/>
                  <a:gd name="connsiteX202" fmla="*/ 425379 w 1034979"/>
                  <a:gd name="connsiteY202" fmla="*/ 71592 h 1509906"/>
                  <a:gd name="connsiteX203" fmla="*/ 425379 w 1034979"/>
                  <a:gd name="connsiteY203" fmla="*/ 77307 h 1509906"/>
                  <a:gd name="connsiteX204" fmla="*/ 429189 w 1034979"/>
                  <a:gd name="connsiteY204" fmla="*/ 231612 h 1509906"/>
                  <a:gd name="connsiteX205" fmla="*/ 440619 w 1034979"/>
                  <a:gd name="connsiteY205" fmla="*/ 414492 h 1509906"/>
                  <a:gd name="connsiteX206" fmla="*/ 425379 w 1034979"/>
                  <a:gd name="connsiteY206" fmla="*/ 711672 h 1509906"/>
                  <a:gd name="connsiteX207" fmla="*/ 425173 w 1034979"/>
                  <a:gd name="connsiteY207" fmla="*/ 765165 h 1509906"/>
                  <a:gd name="connsiteX208" fmla="*/ 425379 w 1034979"/>
                  <a:gd name="connsiteY208" fmla="*/ 894552 h 1509906"/>
                  <a:gd name="connsiteX209" fmla="*/ 423474 w 1034979"/>
                  <a:gd name="connsiteY209" fmla="*/ 921222 h 1509906"/>
                  <a:gd name="connsiteX210" fmla="*/ 417759 w 1034979"/>
                  <a:gd name="connsiteY210" fmla="*/ 923127 h 1509906"/>
                  <a:gd name="connsiteX211" fmla="*/ 412044 w 1034979"/>
                  <a:gd name="connsiteY211" fmla="*/ 926937 h 1509906"/>
                  <a:gd name="connsiteX212" fmla="*/ 421569 w 1034979"/>
                  <a:gd name="connsiteY212"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62539 w 1034979"/>
                  <a:gd name="connsiteY183" fmla="*/ 957417 h 1509906"/>
                  <a:gd name="connsiteX184" fmla="*/ 551109 w 1034979"/>
                  <a:gd name="connsiteY184" fmla="*/ 953607 h 1509906"/>
                  <a:gd name="connsiteX185" fmla="*/ 539679 w 1034979"/>
                  <a:gd name="connsiteY185" fmla="*/ 949797 h 1509906"/>
                  <a:gd name="connsiteX186" fmla="*/ 505389 w 1034979"/>
                  <a:gd name="connsiteY186" fmla="*/ 905982 h 1509906"/>
                  <a:gd name="connsiteX187" fmla="*/ 507294 w 1034979"/>
                  <a:gd name="connsiteY187" fmla="*/ 841212 h 1509906"/>
                  <a:gd name="connsiteX188" fmla="*/ 503484 w 1034979"/>
                  <a:gd name="connsiteY188" fmla="*/ 351627 h 1509906"/>
                  <a:gd name="connsiteX189" fmla="*/ 499674 w 1034979"/>
                  <a:gd name="connsiteY189" fmla="*/ 60162 h 1509906"/>
                  <a:gd name="connsiteX190" fmla="*/ 490149 w 1034979"/>
                  <a:gd name="connsiteY190" fmla="*/ 33492 h 1509906"/>
                  <a:gd name="connsiteX191" fmla="*/ 488244 w 1034979"/>
                  <a:gd name="connsiteY191" fmla="*/ 27777 h 1509906"/>
                  <a:gd name="connsiteX192" fmla="*/ 484434 w 1034979"/>
                  <a:gd name="connsiteY192" fmla="*/ 22062 h 1509906"/>
                  <a:gd name="connsiteX193" fmla="*/ 478719 w 1034979"/>
                  <a:gd name="connsiteY193" fmla="*/ 10632 h 1509906"/>
                  <a:gd name="connsiteX194" fmla="*/ 473004 w 1034979"/>
                  <a:gd name="connsiteY194" fmla="*/ 6822 h 1509906"/>
                  <a:gd name="connsiteX195" fmla="*/ 469194 w 1034979"/>
                  <a:gd name="connsiteY195" fmla="*/ 1107 h 1509906"/>
                  <a:gd name="connsiteX196" fmla="*/ 429189 w 1034979"/>
                  <a:gd name="connsiteY196" fmla="*/ 4917 h 1509906"/>
                  <a:gd name="connsiteX197" fmla="*/ 421569 w 1034979"/>
                  <a:gd name="connsiteY197" fmla="*/ 16347 h 1509906"/>
                  <a:gd name="connsiteX198" fmla="*/ 417759 w 1034979"/>
                  <a:gd name="connsiteY198" fmla="*/ 22062 h 1509906"/>
                  <a:gd name="connsiteX199" fmla="*/ 419664 w 1034979"/>
                  <a:gd name="connsiteY199" fmla="*/ 54447 h 1509906"/>
                  <a:gd name="connsiteX200" fmla="*/ 423474 w 1034979"/>
                  <a:gd name="connsiteY200" fmla="*/ 65877 h 1509906"/>
                  <a:gd name="connsiteX201" fmla="*/ 425379 w 1034979"/>
                  <a:gd name="connsiteY201" fmla="*/ 71592 h 1509906"/>
                  <a:gd name="connsiteX202" fmla="*/ 425379 w 1034979"/>
                  <a:gd name="connsiteY202" fmla="*/ 77307 h 1509906"/>
                  <a:gd name="connsiteX203" fmla="*/ 429189 w 1034979"/>
                  <a:gd name="connsiteY203" fmla="*/ 231612 h 1509906"/>
                  <a:gd name="connsiteX204" fmla="*/ 440619 w 1034979"/>
                  <a:gd name="connsiteY204" fmla="*/ 414492 h 1509906"/>
                  <a:gd name="connsiteX205" fmla="*/ 425379 w 1034979"/>
                  <a:gd name="connsiteY205" fmla="*/ 711672 h 1509906"/>
                  <a:gd name="connsiteX206" fmla="*/ 425173 w 1034979"/>
                  <a:gd name="connsiteY206" fmla="*/ 765165 h 1509906"/>
                  <a:gd name="connsiteX207" fmla="*/ 425379 w 1034979"/>
                  <a:gd name="connsiteY207" fmla="*/ 894552 h 1509906"/>
                  <a:gd name="connsiteX208" fmla="*/ 423474 w 1034979"/>
                  <a:gd name="connsiteY208" fmla="*/ 921222 h 1509906"/>
                  <a:gd name="connsiteX209" fmla="*/ 417759 w 1034979"/>
                  <a:gd name="connsiteY209" fmla="*/ 923127 h 1509906"/>
                  <a:gd name="connsiteX210" fmla="*/ 412044 w 1034979"/>
                  <a:gd name="connsiteY210" fmla="*/ 926937 h 1509906"/>
                  <a:gd name="connsiteX211" fmla="*/ 421569 w 1034979"/>
                  <a:gd name="connsiteY211"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62539 w 1034979"/>
                  <a:gd name="connsiteY183" fmla="*/ 957417 h 1509906"/>
                  <a:gd name="connsiteX184" fmla="*/ 551109 w 1034979"/>
                  <a:gd name="connsiteY184" fmla="*/ 953607 h 1509906"/>
                  <a:gd name="connsiteX185" fmla="*/ 505389 w 1034979"/>
                  <a:gd name="connsiteY185" fmla="*/ 905982 h 1509906"/>
                  <a:gd name="connsiteX186" fmla="*/ 507294 w 1034979"/>
                  <a:gd name="connsiteY186" fmla="*/ 841212 h 1509906"/>
                  <a:gd name="connsiteX187" fmla="*/ 503484 w 1034979"/>
                  <a:gd name="connsiteY187" fmla="*/ 351627 h 1509906"/>
                  <a:gd name="connsiteX188" fmla="*/ 499674 w 1034979"/>
                  <a:gd name="connsiteY188" fmla="*/ 60162 h 1509906"/>
                  <a:gd name="connsiteX189" fmla="*/ 490149 w 1034979"/>
                  <a:gd name="connsiteY189" fmla="*/ 33492 h 1509906"/>
                  <a:gd name="connsiteX190" fmla="*/ 488244 w 1034979"/>
                  <a:gd name="connsiteY190" fmla="*/ 27777 h 1509906"/>
                  <a:gd name="connsiteX191" fmla="*/ 484434 w 1034979"/>
                  <a:gd name="connsiteY191" fmla="*/ 22062 h 1509906"/>
                  <a:gd name="connsiteX192" fmla="*/ 478719 w 1034979"/>
                  <a:gd name="connsiteY192" fmla="*/ 10632 h 1509906"/>
                  <a:gd name="connsiteX193" fmla="*/ 473004 w 1034979"/>
                  <a:gd name="connsiteY193" fmla="*/ 6822 h 1509906"/>
                  <a:gd name="connsiteX194" fmla="*/ 469194 w 1034979"/>
                  <a:gd name="connsiteY194" fmla="*/ 1107 h 1509906"/>
                  <a:gd name="connsiteX195" fmla="*/ 429189 w 1034979"/>
                  <a:gd name="connsiteY195" fmla="*/ 4917 h 1509906"/>
                  <a:gd name="connsiteX196" fmla="*/ 421569 w 1034979"/>
                  <a:gd name="connsiteY196" fmla="*/ 16347 h 1509906"/>
                  <a:gd name="connsiteX197" fmla="*/ 417759 w 1034979"/>
                  <a:gd name="connsiteY197" fmla="*/ 22062 h 1509906"/>
                  <a:gd name="connsiteX198" fmla="*/ 419664 w 1034979"/>
                  <a:gd name="connsiteY198" fmla="*/ 54447 h 1509906"/>
                  <a:gd name="connsiteX199" fmla="*/ 423474 w 1034979"/>
                  <a:gd name="connsiteY199" fmla="*/ 65877 h 1509906"/>
                  <a:gd name="connsiteX200" fmla="*/ 425379 w 1034979"/>
                  <a:gd name="connsiteY200" fmla="*/ 71592 h 1509906"/>
                  <a:gd name="connsiteX201" fmla="*/ 425379 w 1034979"/>
                  <a:gd name="connsiteY201" fmla="*/ 77307 h 1509906"/>
                  <a:gd name="connsiteX202" fmla="*/ 429189 w 1034979"/>
                  <a:gd name="connsiteY202" fmla="*/ 231612 h 1509906"/>
                  <a:gd name="connsiteX203" fmla="*/ 440619 w 1034979"/>
                  <a:gd name="connsiteY203" fmla="*/ 414492 h 1509906"/>
                  <a:gd name="connsiteX204" fmla="*/ 425379 w 1034979"/>
                  <a:gd name="connsiteY204" fmla="*/ 711672 h 1509906"/>
                  <a:gd name="connsiteX205" fmla="*/ 425173 w 1034979"/>
                  <a:gd name="connsiteY205" fmla="*/ 765165 h 1509906"/>
                  <a:gd name="connsiteX206" fmla="*/ 425379 w 1034979"/>
                  <a:gd name="connsiteY206" fmla="*/ 894552 h 1509906"/>
                  <a:gd name="connsiteX207" fmla="*/ 423474 w 1034979"/>
                  <a:gd name="connsiteY207" fmla="*/ 921222 h 1509906"/>
                  <a:gd name="connsiteX208" fmla="*/ 417759 w 1034979"/>
                  <a:gd name="connsiteY208" fmla="*/ 923127 h 1509906"/>
                  <a:gd name="connsiteX209" fmla="*/ 412044 w 1034979"/>
                  <a:gd name="connsiteY209" fmla="*/ 926937 h 1509906"/>
                  <a:gd name="connsiteX210" fmla="*/ 421569 w 1034979"/>
                  <a:gd name="connsiteY210"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62539 w 1034979"/>
                  <a:gd name="connsiteY183" fmla="*/ 957417 h 1509906"/>
                  <a:gd name="connsiteX184" fmla="*/ 505389 w 1034979"/>
                  <a:gd name="connsiteY184" fmla="*/ 905982 h 1509906"/>
                  <a:gd name="connsiteX185" fmla="*/ 507294 w 1034979"/>
                  <a:gd name="connsiteY185" fmla="*/ 841212 h 1509906"/>
                  <a:gd name="connsiteX186" fmla="*/ 503484 w 1034979"/>
                  <a:gd name="connsiteY186" fmla="*/ 351627 h 1509906"/>
                  <a:gd name="connsiteX187" fmla="*/ 499674 w 1034979"/>
                  <a:gd name="connsiteY187" fmla="*/ 60162 h 1509906"/>
                  <a:gd name="connsiteX188" fmla="*/ 490149 w 1034979"/>
                  <a:gd name="connsiteY188" fmla="*/ 33492 h 1509906"/>
                  <a:gd name="connsiteX189" fmla="*/ 488244 w 1034979"/>
                  <a:gd name="connsiteY189" fmla="*/ 27777 h 1509906"/>
                  <a:gd name="connsiteX190" fmla="*/ 484434 w 1034979"/>
                  <a:gd name="connsiteY190" fmla="*/ 22062 h 1509906"/>
                  <a:gd name="connsiteX191" fmla="*/ 478719 w 1034979"/>
                  <a:gd name="connsiteY191" fmla="*/ 10632 h 1509906"/>
                  <a:gd name="connsiteX192" fmla="*/ 473004 w 1034979"/>
                  <a:gd name="connsiteY192" fmla="*/ 6822 h 1509906"/>
                  <a:gd name="connsiteX193" fmla="*/ 469194 w 1034979"/>
                  <a:gd name="connsiteY193" fmla="*/ 1107 h 1509906"/>
                  <a:gd name="connsiteX194" fmla="*/ 429189 w 1034979"/>
                  <a:gd name="connsiteY194" fmla="*/ 4917 h 1509906"/>
                  <a:gd name="connsiteX195" fmla="*/ 421569 w 1034979"/>
                  <a:gd name="connsiteY195" fmla="*/ 16347 h 1509906"/>
                  <a:gd name="connsiteX196" fmla="*/ 417759 w 1034979"/>
                  <a:gd name="connsiteY196" fmla="*/ 22062 h 1509906"/>
                  <a:gd name="connsiteX197" fmla="*/ 419664 w 1034979"/>
                  <a:gd name="connsiteY197" fmla="*/ 54447 h 1509906"/>
                  <a:gd name="connsiteX198" fmla="*/ 423474 w 1034979"/>
                  <a:gd name="connsiteY198" fmla="*/ 65877 h 1509906"/>
                  <a:gd name="connsiteX199" fmla="*/ 425379 w 1034979"/>
                  <a:gd name="connsiteY199" fmla="*/ 71592 h 1509906"/>
                  <a:gd name="connsiteX200" fmla="*/ 425379 w 1034979"/>
                  <a:gd name="connsiteY200" fmla="*/ 77307 h 1509906"/>
                  <a:gd name="connsiteX201" fmla="*/ 429189 w 1034979"/>
                  <a:gd name="connsiteY201" fmla="*/ 231612 h 1509906"/>
                  <a:gd name="connsiteX202" fmla="*/ 440619 w 1034979"/>
                  <a:gd name="connsiteY202" fmla="*/ 414492 h 1509906"/>
                  <a:gd name="connsiteX203" fmla="*/ 425379 w 1034979"/>
                  <a:gd name="connsiteY203" fmla="*/ 711672 h 1509906"/>
                  <a:gd name="connsiteX204" fmla="*/ 425173 w 1034979"/>
                  <a:gd name="connsiteY204" fmla="*/ 765165 h 1509906"/>
                  <a:gd name="connsiteX205" fmla="*/ 425379 w 1034979"/>
                  <a:gd name="connsiteY205" fmla="*/ 894552 h 1509906"/>
                  <a:gd name="connsiteX206" fmla="*/ 423474 w 1034979"/>
                  <a:gd name="connsiteY206" fmla="*/ 921222 h 1509906"/>
                  <a:gd name="connsiteX207" fmla="*/ 417759 w 1034979"/>
                  <a:gd name="connsiteY207" fmla="*/ 923127 h 1509906"/>
                  <a:gd name="connsiteX208" fmla="*/ 412044 w 1034979"/>
                  <a:gd name="connsiteY208" fmla="*/ 926937 h 1509906"/>
                  <a:gd name="connsiteX209" fmla="*/ 421569 w 1034979"/>
                  <a:gd name="connsiteY209"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05389 w 1034979"/>
                  <a:gd name="connsiteY183" fmla="*/ 905982 h 1509906"/>
                  <a:gd name="connsiteX184" fmla="*/ 507294 w 1034979"/>
                  <a:gd name="connsiteY184" fmla="*/ 841212 h 1509906"/>
                  <a:gd name="connsiteX185" fmla="*/ 503484 w 1034979"/>
                  <a:gd name="connsiteY185" fmla="*/ 351627 h 1509906"/>
                  <a:gd name="connsiteX186" fmla="*/ 499674 w 1034979"/>
                  <a:gd name="connsiteY186" fmla="*/ 60162 h 1509906"/>
                  <a:gd name="connsiteX187" fmla="*/ 490149 w 1034979"/>
                  <a:gd name="connsiteY187" fmla="*/ 33492 h 1509906"/>
                  <a:gd name="connsiteX188" fmla="*/ 488244 w 1034979"/>
                  <a:gd name="connsiteY188" fmla="*/ 27777 h 1509906"/>
                  <a:gd name="connsiteX189" fmla="*/ 484434 w 1034979"/>
                  <a:gd name="connsiteY189" fmla="*/ 22062 h 1509906"/>
                  <a:gd name="connsiteX190" fmla="*/ 478719 w 1034979"/>
                  <a:gd name="connsiteY190" fmla="*/ 10632 h 1509906"/>
                  <a:gd name="connsiteX191" fmla="*/ 473004 w 1034979"/>
                  <a:gd name="connsiteY191" fmla="*/ 6822 h 1509906"/>
                  <a:gd name="connsiteX192" fmla="*/ 469194 w 1034979"/>
                  <a:gd name="connsiteY192" fmla="*/ 1107 h 1509906"/>
                  <a:gd name="connsiteX193" fmla="*/ 429189 w 1034979"/>
                  <a:gd name="connsiteY193" fmla="*/ 4917 h 1509906"/>
                  <a:gd name="connsiteX194" fmla="*/ 421569 w 1034979"/>
                  <a:gd name="connsiteY194" fmla="*/ 16347 h 1509906"/>
                  <a:gd name="connsiteX195" fmla="*/ 417759 w 1034979"/>
                  <a:gd name="connsiteY195" fmla="*/ 22062 h 1509906"/>
                  <a:gd name="connsiteX196" fmla="*/ 419664 w 1034979"/>
                  <a:gd name="connsiteY196" fmla="*/ 54447 h 1509906"/>
                  <a:gd name="connsiteX197" fmla="*/ 423474 w 1034979"/>
                  <a:gd name="connsiteY197" fmla="*/ 65877 h 1509906"/>
                  <a:gd name="connsiteX198" fmla="*/ 425379 w 1034979"/>
                  <a:gd name="connsiteY198" fmla="*/ 71592 h 1509906"/>
                  <a:gd name="connsiteX199" fmla="*/ 425379 w 1034979"/>
                  <a:gd name="connsiteY199" fmla="*/ 77307 h 1509906"/>
                  <a:gd name="connsiteX200" fmla="*/ 429189 w 1034979"/>
                  <a:gd name="connsiteY200" fmla="*/ 231612 h 1509906"/>
                  <a:gd name="connsiteX201" fmla="*/ 440619 w 1034979"/>
                  <a:gd name="connsiteY201" fmla="*/ 414492 h 1509906"/>
                  <a:gd name="connsiteX202" fmla="*/ 425379 w 1034979"/>
                  <a:gd name="connsiteY202" fmla="*/ 711672 h 1509906"/>
                  <a:gd name="connsiteX203" fmla="*/ 425173 w 1034979"/>
                  <a:gd name="connsiteY203" fmla="*/ 765165 h 1509906"/>
                  <a:gd name="connsiteX204" fmla="*/ 425379 w 1034979"/>
                  <a:gd name="connsiteY204" fmla="*/ 894552 h 1509906"/>
                  <a:gd name="connsiteX205" fmla="*/ 423474 w 1034979"/>
                  <a:gd name="connsiteY205" fmla="*/ 921222 h 1509906"/>
                  <a:gd name="connsiteX206" fmla="*/ 417759 w 1034979"/>
                  <a:gd name="connsiteY206" fmla="*/ 923127 h 1509906"/>
                  <a:gd name="connsiteX207" fmla="*/ 412044 w 1034979"/>
                  <a:gd name="connsiteY207" fmla="*/ 926937 h 1509906"/>
                  <a:gd name="connsiteX208" fmla="*/ 421569 w 1034979"/>
                  <a:gd name="connsiteY20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30103 w 1034979"/>
                  <a:gd name="connsiteY183" fmla="*/ 923282 h 1509906"/>
                  <a:gd name="connsiteX184" fmla="*/ 507294 w 1034979"/>
                  <a:gd name="connsiteY184" fmla="*/ 841212 h 1509906"/>
                  <a:gd name="connsiteX185" fmla="*/ 503484 w 1034979"/>
                  <a:gd name="connsiteY185" fmla="*/ 351627 h 1509906"/>
                  <a:gd name="connsiteX186" fmla="*/ 499674 w 1034979"/>
                  <a:gd name="connsiteY186" fmla="*/ 60162 h 1509906"/>
                  <a:gd name="connsiteX187" fmla="*/ 490149 w 1034979"/>
                  <a:gd name="connsiteY187" fmla="*/ 33492 h 1509906"/>
                  <a:gd name="connsiteX188" fmla="*/ 488244 w 1034979"/>
                  <a:gd name="connsiteY188" fmla="*/ 27777 h 1509906"/>
                  <a:gd name="connsiteX189" fmla="*/ 484434 w 1034979"/>
                  <a:gd name="connsiteY189" fmla="*/ 22062 h 1509906"/>
                  <a:gd name="connsiteX190" fmla="*/ 478719 w 1034979"/>
                  <a:gd name="connsiteY190" fmla="*/ 10632 h 1509906"/>
                  <a:gd name="connsiteX191" fmla="*/ 473004 w 1034979"/>
                  <a:gd name="connsiteY191" fmla="*/ 6822 h 1509906"/>
                  <a:gd name="connsiteX192" fmla="*/ 469194 w 1034979"/>
                  <a:gd name="connsiteY192" fmla="*/ 1107 h 1509906"/>
                  <a:gd name="connsiteX193" fmla="*/ 429189 w 1034979"/>
                  <a:gd name="connsiteY193" fmla="*/ 4917 h 1509906"/>
                  <a:gd name="connsiteX194" fmla="*/ 421569 w 1034979"/>
                  <a:gd name="connsiteY194" fmla="*/ 16347 h 1509906"/>
                  <a:gd name="connsiteX195" fmla="*/ 417759 w 1034979"/>
                  <a:gd name="connsiteY195" fmla="*/ 22062 h 1509906"/>
                  <a:gd name="connsiteX196" fmla="*/ 419664 w 1034979"/>
                  <a:gd name="connsiteY196" fmla="*/ 54447 h 1509906"/>
                  <a:gd name="connsiteX197" fmla="*/ 423474 w 1034979"/>
                  <a:gd name="connsiteY197" fmla="*/ 65877 h 1509906"/>
                  <a:gd name="connsiteX198" fmla="*/ 425379 w 1034979"/>
                  <a:gd name="connsiteY198" fmla="*/ 71592 h 1509906"/>
                  <a:gd name="connsiteX199" fmla="*/ 425379 w 1034979"/>
                  <a:gd name="connsiteY199" fmla="*/ 77307 h 1509906"/>
                  <a:gd name="connsiteX200" fmla="*/ 429189 w 1034979"/>
                  <a:gd name="connsiteY200" fmla="*/ 231612 h 1509906"/>
                  <a:gd name="connsiteX201" fmla="*/ 440619 w 1034979"/>
                  <a:gd name="connsiteY201" fmla="*/ 414492 h 1509906"/>
                  <a:gd name="connsiteX202" fmla="*/ 425379 w 1034979"/>
                  <a:gd name="connsiteY202" fmla="*/ 711672 h 1509906"/>
                  <a:gd name="connsiteX203" fmla="*/ 425173 w 1034979"/>
                  <a:gd name="connsiteY203" fmla="*/ 765165 h 1509906"/>
                  <a:gd name="connsiteX204" fmla="*/ 425379 w 1034979"/>
                  <a:gd name="connsiteY204" fmla="*/ 894552 h 1509906"/>
                  <a:gd name="connsiteX205" fmla="*/ 423474 w 1034979"/>
                  <a:gd name="connsiteY205" fmla="*/ 921222 h 1509906"/>
                  <a:gd name="connsiteX206" fmla="*/ 417759 w 1034979"/>
                  <a:gd name="connsiteY206" fmla="*/ 923127 h 1509906"/>
                  <a:gd name="connsiteX207" fmla="*/ 412044 w 1034979"/>
                  <a:gd name="connsiteY207" fmla="*/ 926937 h 1509906"/>
                  <a:gd name="connsiteX208" fmla="*/ 421569 w 1034979"/>
                  <a:gd name="connsiteY20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30103 w 1034979"/>
                  <a:gd name="connsiteY183" fmla="*/ 923282 h 1509906"/>
                  <a:gd name="connsiteX184" fmla="*/ 507294 w 1034979"/>
                  <a:gd name="connsiteY184" fmla="*/ 841212 h 1509906"/>
                  <a:gd name="connsiteX185" fmla="*/ 503484 w 1034979"/>
                  <a:gd name="connsiteY185" fmla="*/ 351627 h 1509906"/>
                  <a:gd name="connsiteX186" fmla="*/ 499674 w 1034979"/>
                  <a:gd name="connsiteY186" fmla="*/ 60162 h 1509906"/>
                  <a:gd name="connsiteX187" fmla="*/ 490149 w 1034979"/>
                  <a:gd name="connsiteY187" fmla="*/ 33492 h 1509906"/>
                  <a:gd name="connsiteX188" fmla="*/ 488244 w 1034979"/>
                  <a:gd name="connsiteY188" fmla="*/ 27777 h 1509906"/>
                  <a:gd name="connsiteX189" fmla="*/ 484434 w 1034979"/>
                  <a:gd name="connsiteY189" fmla="*/ 22062 h 1509906"/>
                  <a:gd name="connsiteX190" fmla="*/ 478719 w 1034979"/>
                  <a:gd name="connsiteY190" fmla="*/ 10632 h 1509906"/>
                  <a:gd name="connsiteX191" fmla="*/ 473004 w 1034979"/>
                  <a:gd name="connsiteY191" fmla="*/ 6822 h 1509906"/>
                  <a:gd name="connsiteX192" fmla="*/ 469194 w 1034979"/>
                  <a:gd name="connsiteY192" fmla="*/ 1107 h 1509906"/>
                  <a:gd name="connsiteX193" fmla="*/ 429189 w 1034979"/>
                  <a:gd name="connsiteY193" fmla="*/ 4917 h 1509906"/>
                  <a:gd name="connsiteX194" fmla="*/ 421569 w 1034979"/>
                  <a:gd name="connsiteY194" fmla="*/ 16347 h 1509906"/>
                  <a:gd name="connsiteX195" fmla="*/ 417759 w 1034979"/>
                  <a:gd name="connsiteY195" fmla="*/ 22062 h 1509906"/>
                  <a:gd name="connsiteX196" fmla="*/ 419664 w 1034979"/>
                  <a:gd name="connsiteY196" fmla="*/ 54447 h 1509906"/>
                  <a:gd name="connsiteX197" fmla="*/ 423474 w 1034979"/>
                  <a:gd name="connsiteY197" fmla="*/ 65877 h 1509906"/>
                  <a:gd name="connsiteX198" fmla="*/ 425379 w 1034979"/>
                  <a:gd name="connsiteY198" fmla="*/ 71592 h 1509906"/>
                  <a:gd name="connsiteX199" fmla="*/ 425379 w 1034979"/>
                  <a:gd name="connsiteY199" fmla="*/ 77307 h 1509906"/>
                  <a:gd name="connsiteX200" fmla="*/ 429189 w 1034979"/>
                  <a:gd name="connsiteY200" fmla="*/ 231612 h 1509906"/>
                  <a:gd name="connsiteX201" fmla="*/ 440619 w 1034979"/>
                  <a:gd name="connsiteY201" fmla="*/ 414492 h 1509906"/>
                  <a:gd name="connsiteX202" fmla="*/ 425379 w 1034979"/>
                  <a:gd name="connsiteY202" fmla="*/ 711672 h 1509906"/>
                  <a:gd name="connsiteX203" fmla="*/ 425173 w 1034979"/>
                  <a:gd name="connsiteY203" fmla="*/ 765165 h 1509906"/>
                  <a:gd name="connsiteX204" fmla="*/ 425379 w 1034979"/>
                  <a:gd name="connsiteY204" fmla="*/ 894552 h 1509906"/>
                  <a:gd name="connsiteX205" fmla="*/ 423474 w 1034979"/>
                  <a:gd name="connsiteY205" fmla="*/ 921222 h 1509906"/>
                  <a:gd name="connsiteX206" fmla="*/ 417759 w 1034979"/>
                  <a:gd name="connsiteY206" fmla="*/ 923127 h 1509906"/>
                  <a:gd name="connsiteX207" fmla="*/ 412044 w 1034979"/>
                  <a:gd name="connsiteY207" fmla="*/ 926937 h 1509906"/>
                  <a:gd name="connsiteX208" fmla="*/ 421569 w 1034979"/>
                  <a:gd name="connsiteY20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30103 w 1034979"/>
                  <a:gd name="connsiteY183" fmla="*/ 923282 h 1509906"/>
                  <a:gd name="connsiteX184" fmla="*/ 507294 w 1034979"/>
                  <a:gd name="connsiteY184" fmla="*/ 841212 h 1509906"/>
                  <a:gd name="connsiteX185" fmla="*/ 503484 w 1034979"/>
                  <a:gd name="connsiteY185" fmla="*/ 351627 h 1509906"/>
                  <a:gd name="connsiteX186" fmla="*/ 499674 w 1034979"/>
                  <a:gd name="connsiteY186" fmla="*/ 60162 h 1509906"/>
                  <a:gd name="connsiteX187" fmla="*/ 490149 w 1034979"/>
                  <a:gd name="connsiteY187" fmla="*/ 33492 h 1509906"/>
                  <a:gd name="connsiteX188" fmla="*/ 488244 w 1034979"/>
                  <a:gd name="connsiteY188" fmla="*/ 27777 h 1509906"/>
                  <a:gd name="connsiteX189" fmla="*/ 484434 w 1034979"/>
                  <a:gd name="connsiteY189" fmla="*/ 22062 h 1509906"/>
                  <a:gd name="connsiteX190" fmla="*/ 478719 w 1034979"/>
                  <a:gd name="connsiteY190" fmla="*/ 10632 h 1509906"/>
                  <a:gd name="connsiteX191" fmla="*/ 473004 w 1034979"/>
                  <a:gd name="connsiteY191" fmla="*/ 6822 h 1509906"/>
                  <a:gd name="connsiteX192" fmla="*/ 469194 w 1034979"/>
                  <a:gd name="connsiteY192" fmla="*/ 1107 h 1509906"/>
                  <a:gd name="connsiteX193" fmla="*/ 429189 w 1034979"/>
                  <a:gd name="connsiteY193" fmla="*/ 4917 h 1509906"/>
                  <a:gd name="connsiteX194" fmla="*/ 421569 w 1034979"/>
                  <a:gd name="connsiteY194" fmla="*/ 16347 h 1509906"/>
                  <a:gd name="connsiteX195" fmla="*/ 417759 w 1034979"/>
                  <a:gd name="connsiteY195" fmla="*/ 22062 h 1509906"/>
                  <a:gd name="connsiteX196" fmla="*/ 419664 w 1034979"/>
                  <a:gd name="connsiteY196" fmla="*/ 54447 h 1509906"/>
                  <a:gd name="connsiteX197" fmla="*/ 423474 w 1034979"/>
                  <a:gd name="connsiteY197" fmla="*/ 65877 h 1509906"/>
                  <a:gd name="connsiteX198" fmla="*/ 425379 w 1034979"/>
                  <a:gd name="connsiteY198" fmla="*/ 71592 h 1509906"/>
                  <a:gd name="connsiteX199" fmla="*/ 425379 w 1034979"/>
                  <a:gd name="connsiteY199" fmla="*/ 77307 h 1509906"/>
                  <a:gd name="connsiteX200" fmla="*/ 429189 w 1034979"/>
                  <a:gd name="connsiteY200" fmla="*/ 231612 h 1509906"/>
                  <a:gd name="connsiteX201" fmla="*/ 440619 w 1034979"/>
                  <a:gd name="connsiteY201" fmla="*/ 414492 h 1509906"/>
                  <a:gd name="connsiteX202" fmla="*/ 425379 w 1034979"/>
                  <a:gd name="connsiteY202" fmla="*/ 711672 h 1509906"/>
                  <a:gd name="connsiteX203" fmla="*/ 425173 w 1034979"/>
                  <a:gd name="connsiteY203" fmla="*/ 765165 h 1509906"/>
                  <a:gd name="connsiteX204" fmla="*/ 425379 w 1034979"/>
                  <a:gd name="connsiteY204" fmla="*/ 894552 h 1509906"/>
                  <a:gd name="connsiteX205" fmla="*/ 423474 w 1034979"/>
                  <a:gd name="connsiteY205" fmla="*/ 921222 h 1509906"/>
                  <a:gd name="connsiteX206" fmla="*/ 417759 w 1034979"/>
                  <a:gd name="connsiteY206" fmla="*/ 923127 h 1509906"/>
                  <a:gd name="connsiteX207" fmla="*/ 412044 w 1034979"/>
                  <a:gd name="connsiteY207" fmla="*/ 926937 h 1509906"/>
                  <a:gd name="connsiteX208" fmla="*/ 421569 w 1034979"/>
                  <a:gd name="connsiteY20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30103 w 1034979"/>
                  <a:gd name="connsiteY183" fmla="*/ 923282 h 1509906"/>
                  <a:gd name="connsiteX184" fmla="*/ 507294 w 1034979"/>
                  <a:gd name="connsiteY184" fmla="*/ 841212 h 1509906"/>
                  <a:gd name="connsiteX185" fmla="*/ 503484 w 1034979"/>
                  <a:gd name="connsiteY185" fmla="*/ 351627 h 1509906"/>
                  <a:gd name="connsiteX186" fmla="*/ 499674 w 1034979"/>
                  <a:gd name="connsiteY186" fmla="*/ 60162 h 1509906"/>
                  <a:gd name="connsiteX187" fmla="*/ 490149 w 1034979"/>
                  <a:gd name="connsiteY187" fmla="*/ 33492 h 1509906"/>
                  <a:gd name="connsiteX188" fmla="*/ 488244 w 1034979"/>
                  <a:gd name="connsiteY188" fmla="*/ 27777 h 1509906"/>
                  <a:gd name="connsiteX189" fmla="*/ 484434 w 1034979"/>
                  <a:gd name="connsiteY189" fmla="*/ 22062 h 1509906"/>
                  <a:gd name="connsiteX190" fmla="*/ 478719 w 1034979"/>
                  <a:gd name="connsiteY190" fmla="*/ 10632 h 1509906"/>
                  <a:gd name="connsiteX191" fmla="*/ 473004 w 1034979"/>
                  <a:gd name="connsiteY191" fmla="*/ 6822 h 1509906"/>
                  <a:gd name="connsiteX192" fmla="*/ 469194 w 1034979"/>
                  <a:gd name="connsiteY192" fmla="*/ 1107 h 1509906"/>
                  <a:gd name="connsiteX193" fmla="*/ 429189 w 1034979"/>
                  <a:gd name="connsiteY193" fmla="*/ 4917 h 1509906"/>
                  <a:gd name="connsiteX194" fmla="*/ 421569 w 1034979"/>
                  <a:gd name="connsiteY194" fmla="*/ 16347 h 1509906"/>
                  <a:gd name="connsiteX195" fmla="*/ 417759 w 1034979"/>
                  <a:gd name="connsiteY195" fmla="*/ 22062 h 1509906"/>
                  <a:gd name="connsiteX196" fmla="*/ 419664 w 1034979"/>
                  <a:gd name="connsiteY196" fmla="*/ 54447 h 1509906"/>
                  <a:gd name="connsiteX197" fmla="*/ 423474 w 1034979"/>
                  <a:gd name="connsiteY197" fmla="*/ 65877 h 1509906"/>
                  <a:gd name="connsiteX198" fmla="*/ 425379 w 1034979"/>
                  <a:gd name="connsiteY198" fmla="*/ 71592 h 1509906"/>
                  <a:gd name="connsiteX199" fmla="*/ 425379 w 1034979"/>
                  <a:gd name="connsiteY199" fmla="*/ 77307 h 1509906"/>
                  <a:gd name="connsiteX200" fmla="*/ 429189 w 1034979"/>
                  <a:gd name="connsiteY200" fmla="*/ 231612 h 1509906"/>
                  <a:gd name="connsiteX201" fmla="*/ 440619 w 1034979"/>
                  <a:gd name="connsiteY201" fmla="*/ 414492 h 1509906"/>
                  <a:gd name="connsiteX202" fmla="*/ 425379 w 1034979"/>
                  <a:gd name="connsiteY202" fmla="*/ 711672 h 1509906"/>
                  <a:gd name="connsiteX203" fmla="*/ 425173 w 1034979"/>
                  <a:gd name="connsiteY203" fmla="*/ 765165 h 1509906"/>
                  <a:gd name="connsiteX204" fmla="*/ 425379 w 1034979"/>
                  <a:gd name="connsiteY204" fmla="*/ 894552 h 1509906"/>
                  <a:gd name="connsiteX205" fmla="*/ 423474 w 1034979"/>
                  <a:gd name="connsiteY205" fmla="*/ 921222 h 1509906"/>
                  <a:gd name="connsiteX206" fmla="*/ 417759 w 1034979"/>
                  <a:gd name="connsiteY206" fmla="*/ 923127 h 1509906"/>
                  <a:gd name="connsiteX207" fmla="*/ 412044 w 1034979"/>
                  <a:gd name="connsiteY207" fmla="*/ 926937 h 1509906"/>
                  <a:gd name="connsiteX208" fmla="*/ 421569 w 1034979"/>
                  <a:gd name="connsiteY20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30103 w 1034979"/>
                  <a:gd name="connsiteY183" fmla="*/ 923282 h 1509906"/>
                  <a:gd name="connsiteX184" fmla="*/ 507294 w 1034979"/>
                  <a:gd name="connsiteY184" fmla="*/ 841212 h 1509906"/>
                  <a:gd name="connsiteX185" fmla="*/ 503484 w 1034979"/>
                  <a:gd name="connsiteY185" fmla="*/ 351627 h 1509906"/>
                  <a:gd name="connsiteX186" fmla="*/ 499674 w 1034979"/>
                  <a:gd name="connsiteY186" fmla="*/ 60162 h 1509906"/>
                  <a:gd name="connsiteX187" fmla="*/ 490149 w 1034979"/>
                  <a:gd name="connsiteY187" fmla="*/ 33492 h 1509906"/>
                  <a:gd name="connsiteX188" fmla="*/ 488244 w 1034979"/>
                  <a:gd name="connsiteY188" fmla="*/ 27777 h 1509906"/>
                  <a:gd name="connsiteX189" fmla="*/ 484434 w 1034979"/>
                  <a:gd name="connsiteY189" fmla="*/ 22062 h 1509906"/>
                  <a:gd name="connsiteX190" fmla="*/ 478719 w 1034979"/>
                  <a:gd name="connsiteY190" fmla="*/ 10632 h 1509906"/>
                  <a:gd name="connsiteX191" fmla="*/ 473004 w 1034979"/>
                  <a:gd name="connsiteY191" fmla="*/ 6822 h 1509906"/>
                  <a:gd name="connsiteX192" fmla="*/ 469194 w 1034979"/>
                  <a:gd name="connsiteY192" fmla="*/ 1107 h 1509906"/>
                  <a:gd name="connsiteX193" fmla="*/ 429189 w 1034979"/>
                  <a:gd name="connsiteY193" fmla="*/ 4917 h 1509906"/>
                  <a:gd name="connsiteX194" fmla="*/ 421569 w 1034979"/>
                  <a:gd name="connsiteY194" fmla="*/ 16347 h 1509906"/>
                  <a:gd name="connsiteX195" fmla="*/ 417759 w 1034979"/>
                  <a:gd name="connsiteY195" fmla="*/ 22062 h 1509906"/>
                  <a:gd name="connsiteX196" fmla="*/ 419664 w 1034979"/>
                  <a:gd name="connsiteY196" fmla="*/ 54447 h 1509906"/>
                  <a:gd name="connsiteX197" fmla="*/ 423474 w 1034979"/>
                  <a:gd name="connsiteY197" fmla="*/ 65877 h 1509906"/>
                  <a:gd name="connsiteX198" fmla="*/ 425379 w 1034979"/>
                  <a:gd name="connsiteY198" fmla="*/ 71592 h 1509906"/>
                  <a:gd name="connsiteX199" fmla="*/ 425379 w 1034979"/>
                  <a:gd name="connsiteY199" fmla="*/ 77307 h 1509906"/>
                  <a:gd name="connsiteX200" fmla="*/ 429189 w 1034979"/>
                  <a:gd name="connsiteY200" fmla="*/ 231612 h 1509906"/>
                  <a:gd name="connsiteX201" fmla="*/ 440619 w 1034979"/>
                  <a:gd name="connsiteY201" fmla="*/ 414492 h 1509906"/>
                  <a:gd name="connsiteX202" fmla="*/ 425379 w 1034979"/>
                  <a:gd name="connsiteY202" fmla="*/ 711672 h 1509906"/>
                  <a:gd name="connsiteX203" fmla="*/ 425173 w 1034979"/>
                  <a:gd name="connsiteY203" fmla="*/ 765165 h 1509906"/>
                  <a:gd name="connsiteX204" fmla="*/ 425379 w 1034979"/>
                  <a:gd name="connsiteY204" fmla="*/ 894552 h 1509906"/>
                  <a:gd name="connsiteX205" fmla="*/ 423474 w 1034979"/>
                  <a:gd name="connsiteY205" fmla="*/ 921222 h 1509906"/>
                  <a:gd name="connsiteX206" fmla="*/ 417759 w 1034979"/>
                  <a:gd name="connsiteY206" fmla="*/ 923127 h 1509906"/>
                  <a:gd name="connsiteX207" fmla="*/ 412044 w 1034979"/>
                  <a:gd name="connsiteY207" fmla="*/ 926937 h 1509906"/>
                  <a:gd name="connsiteX208" fmla="*/ 421569 w 1034979"/>
                  <a:gd name="connsiteY20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30103 w 1034979"/>
                  <a:gd name="connsiteY183" fmla="*/ 923282 h 1509906"/>
                  <a:gd name="connsiteX184" fmla="*/ 507294 w 1034979"/>
                  <a:gd name="connsiteY184" fmla="*/ 841212 h 1509906"/>
                  <a:gd name="connsiteX185" fmla="*/ 503484 w 1034979"/>
                  <a:gd name="connsiteY185" fmla="*/ 351627 h 1509906"/>
                  <a:gd name="connsiteX186" fmla="*/ 499674 w 1034979"/>
                  <a:gd name="connsiteY186" fmla="*/ 60162 h 1509906"/>
                  <a:gd name="connsiteX187" fmla="*/ 490149 w 1034979"/>
                  <a:gd name="connsiteY187" fmla="*/ 33492 h 1509906"/>
                  <a:gd name="connsiteX188" fmla="*/ 488244 w 1034979"/>
                  <a:gd name="connsiteY188" fmla="*/ 27777 h 1509906"/>
                  <a:gd name="connsiteX189" fmla="*/ 484434 w 1034979"/>
                  <a:gd name="connsiteY189" fmla="*/ 22062 h 1509906"/>
                  <a:gd name="connsiteX190" fmla="*/ 478719 w 1034979"/>
                  <a:gd name="connsiteY190" fmla="*/ 10632 h 1509906"/>
                  <a:gd name="connsiteX191" fmla="*/ 473004 w 1034979"/>
                  <a:gd name="connsiteY191" fmla="*/ 6822 h 1509906"/>
                  <a:gd name="connsiteX192" fmla="*/ 469194 w 1034979"/>
                  <a:gd name="connsiteY192" fmla="*/ 1107 h 1509906"/>
                  <a:gd name="connsiteX193" fmla="*/ 429189 w 1034979"/>
                  <a:gd name="connsiteY193" fmla="*/ 4917 h 1509906"/>
                  <a:gd name="connsiteX194" fmla="*/ 421569 w 1034979"/>
                  <a:gd name="connsiteY194" fmla="*/ 16347 h 1509906"/>
                  <a:gd name="connsiteX195" fmla="*/ 417759 w 1034979"/>
                  <a:gd name="connsiteY195" fmla="*/ 22062 h 1509906"/>
                  <a:gd name="connsiteX196" fmla="*/ 419664 w 1034979"/>
                  <a:gd name="connsiteY196" fmla="*/ 54447 h 1509906"/>
                  <a:gd name="connsiteX197" fmla="*/ 423474 w 1034979"/>
                  <a:gd name="connsiteY197" fmla="*/ 65877 h 1509906"/>
                  <a:gd name="connsiteX198" fmla="*/ 425379 w 1034979"/>
                  <a:gd name="connsiteY198" fmla="*/ 71592 h 1509906"/>
                  <a:gd name="connsiteX199" fmla="*/ 425379 w 1034979"/>
                  <a:gd name="connsiteY199" fmla="*/ 77307 h 1509906"/>
                  <a:gd name="connsiteX200" fmla="*/ 429189 w 1034979"/>
                  <a:gd name="connsiteY200" fmla="*/ 231612 h 1509906"/>
                  <a:gd name="connsiteX201" fmla="*/ 440619 w 1034979"/>
                  <a:gd name="connsiteY201" fmla="*/ 414492 h 1509906"/>
                  <a:gd name="connsiteX202" fmla="*/ 425379 w 1034979"/>
                  <a:gd name="connsiteY202" fmla="*/ 711672 h 1509906"/>
                  <a:gd name="connsiteX203" fmla="*/ 425173 w 1034979"/>
                  <a:gd name="connsiteY203" fmla="*/ 765165 h 1509906"/>
                  <a:gd name="connsiteX204" fmla="*/ 425379 w 1034979"/>
                  <a:gd name="connsiteY204" fmla="*/ 894552 h 1509906"/>
                  <a:gd name="connsiteX205" fmla="*/ 423474 w 1034979"/>
                  <a:gd name="connsiteY205" fmla="*/ 921222 h 1509906"/>
                  <a:gd name="connsiteX206" fmla="*/ 417759 w 1034979"/>
                  <a:gd name="connsiteY206" fmla="*/ 923127 h 1509906"/>
                  <a:gd name="connsiteX207" fmla="*/ 412044 w 1034979"/>
                  <a:gd name="connsiteY207" fmla="*/ 926937 h 1509906"/>
                  <a:gd name="connsiteX208" fmla="*/ 421569 w 1034979"/>
                  <a:gd name="connsiteY20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20218 w 1034979"/>
                  <a:gd name="connsiteY183" fmla="*/ 933167 h 1509906"/>
                  <a:gd name="connsiteX184" fmla="*/ 507294 w 1034979"/>
                  <a:gd name="connsiteY184" fmla="*/ 841212 h 1509906"/>
                  <a:gd name="connsiteX185" fmla="*/ 503484 w 1034979"/>
                  <a:gd name="connsiteY185" fmla="*/ 351627 h 1509906"/>
                  <a:gd name="connsiteX186" fmla="*/ 499674 w 1034979"/>
                  <a:gd name="connsiteY186" fmla="*/ 60162 h 1509906"/>
                  <a:gd name="connsiteX187" fmla="*/ 490149 w 1034979"/>
                  <a:gd name="connsiteY187" fmla="*/ 33492 h 1509906"/>
                  <a:gd name="connsiteX188" fmla="*/ 488244 w 1034979"/>
                  <a:gd name="connsiteY188" fmla="*/ 27777 h 1509906"/>
                  <a:gd name="connsiteX189" fmla="*/ 484434 w 1034979"/>
                  <a:gd name="connsiteY189" fmla="*/ 22062 h 1509906"/>
                  <a:gd name="connsiteX190" fmla="*/ 478719 w 1034979"/>
                  <a:gd name="connsiteY190" fmla="*/ 10632 h 1509906"/>
                  <a:gd name="connsiteX191" fmla="*/ 473004 w 1034979"/>
                  <a:gd name="connsiteY191" fmla="*/ 6822 h 1509906"/>
                  <a:gd name="connsiteX192" fmla="*/ 469194 w 1034979"/>
                  <a:gd name="connsiteY192" fmla="*/ 1107 h 1509906"/>
                  <a:gd name="connsiteX193" fmla="*/ 429189 w 1034979"/>
                  <a:gd name="connsiteY193" fmla="*/ 4917 h 1509906"/>
                  <a:gd name="connsiteX194" fmla="*/ 421569 w 1034979"/>
                  <a:gd name="connsiteY194" fmla="*/ 16347 h 1509906"/>
                  <a:gd name="connsiteX195" fmla="*/ 417759 w 1034979"/>
                  <a:gd name="connsiteY195" fmla="*/ 22062 h 1509906"/>
                  <a:gd name="connsiteX196" fmla="*/ 419664 w 1034979"/>
                  <a:gd name="connsiteY196" fmla="*/ 54447 h 1509906"/>
                  <a:gd name="connsiteX197" fmla="*/ 423474 w 1034979"/>
                  <a:gd name="connsiteY197" fmla="*/ 65877 h 1509906"/>
                  <a:gd name="connsiteX198" fmla="*/ 425379 w 1034979"/>
                  <a:gd name="connsiteY198" fmla="*/ 71592 h 1509906"/>
                  <a:gd name="connsiteX199" fmla="*/ 425379 w 1034979"/>
                  <a:gd name="connsiteY199" fmla="*/ 77307 h 1509906"/>
                  <a:gd name="connsiteX200" fmla="*/ 429189 w 1034979"/>
                  <a:gd name="connsiteY200" fmla="*/ 231612 h 1509906"/>
                  <a:gd name="connsiteX201" fmla="*/ 440619 w 1034979"/>
                  <a:gd name="connsiteY201" fmla="*/ 414492 h 1509906"/>
                  <a:gd name="connsiteX202" fmla="*/ 425379 w 1034979"/>
                  <a:gd name="connsiteY202" fmla="*/ 711672 h 1509906"/>
                  <a:gd name="connsiteX203" fmla="*/ 425173 w 1034979"/>
                  <a:gd name="connsiteY203" fmla="*/ 765165 h 1509906"/>
                  <a:gd name="connsiteX204" fmla="*/ 425379 w 1034979"/>
                  <a:gd name="connsiteY204" fmla="*/ 894552 h 1509906"/>
                  <a:gd name="connsiteX205" fmla="*/ 423474 w 1034979"/>
                  <a:gd name="connsiteY205" fmla="*/ 921222 h 1509906"/>
                  <a:gd name="connsiteX206" fmla="*/ 417759 w 1034979"/>
                  <a:gd name="connsiteY206" fmla="*/ 923127 h 1509906"/>
                  <a:gd name="connsiteX207" fmla="*/ 412044 w 1034979"/>
                  <a:gd name="connsiteY207" fmla="*/ 926937 h 1509906"/>
                  <a:gd name="connsiteX208" fmla="*/ 421569 w 1034979"/>
                  <a:gd name="connsiteY20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20218 w 1034979"/>
                  <a:gd name="connsiteY183" fmla="*/ 933167 h 1509906"/>
                  <a:gd name="connsiteX184" fmla="*/ 507294 w 1034979"/>
                  <a:gd name="connsiteY184" fmla="*/ 841212 h 1509906"/>
                  <a:gd name="connsiteX185" fmla="*/ 503484 w 1034979"/>
                  <a:gd name="connsiteY185" fmla="*/ 351627 h 1509906"/>
                  <a:gd name="connsiteX186" fmla="*/ 499674 w 1034979"/>
                  <a:gd name="connsiteY186" fmla="*/ 60162 h 1509906"/>
                  <a:gd name="connsiteX187" fmla="*/ 490149 w 1034979"/>
                  <a:gd name="connsiteY187" fmla="*/ 33492 h 1509906"/>
                  <a:gd name="connsiteX188" fmla="*/ 488244 w 1034979"/>
                  <a:gd name="connsiteY188" fmla="*/ 27777 h 1509906"/>
                  <a:gd name="connsiteX189" fmla="*/ 484434 w 1034979"/>
                  <a:gd name="connsiteY189" fmla="*/ 22062 h 1509906"/>
                  <a:gd name="connsiteX190" fmla="*/ 478719 w 1034979"/>
                  <a:gd name="connsiteY190" fmla="*/ 10632 h 1509906"/>
                  <a:gd name="connsiteX191" fmla="*/ 473004 w 1034979"/>
                  <a:gd name="connsiteY191" fmla="*/ 6822 h 1509906"/>
                  <a:gd name="connsiteX192" fmla="*/ 469194 w 1034979"/>
                  <a:gd name="connsiteY192" fmla="*/ 1107 h 1509906"/>
                  <a:gd name="connsiteX193" fmla="*/ 429189 w 1034979"/>
                  <a:gd name="connsiteY193" fmla="*/ 4917 h 1509906"/>
                  <a:gd name="connsiteX194" fmla="*/ 421569 w 1034979"/>
                  <a:gd name="connsiteY194" fmla="*/ 16347 h 1509906"/>
                  <a:gd name="connsiteX195" fmla="*/ 417759 w 1034979"/>
                  <a:gd name="connsiteY195" fmla="*/ 22062 h 1509906"/>
                  <a:gd name="connsiteX196" fmla="*/ 419664 w 1034979"/>
                  <a:gd name="connsiteY196" fmla="*/ 54447 h 1509906"/>
                  <a:gd name="connsiteX197" fmla="*/ 423474 w 1034979"/>
                  <a:gd name="connsiteY197" fmla="*/ 65877 h 1509906"/>
                  <a:gd name="connsiteX198" fmla="*/ 425379 w 1034979"/>
                  <a:gd name="connsiteY198" fmla="*/ 71592 h 1509906"/>
                  <a:gd name="connsiteX199" fmla="*/ 425379 w 1034979"/>
                  <a:gd name="connsiteY199" fmla="*/ 77307 h 1509906"/>
                  <a:gd name="connsiteX200" fmla="*/ 429189 w 1034979"/>
                  <a:gd name="connsiteY200" fmla="*/ 231612 h 1509906"/>
                  <a:gd name="connsiteX201" fmla="*/ 440619 w 1034979"/>
                  <a:gd name="connsiteY201" fmla="*/ 414492 h 1509906"/>
                  <a:gd name="connsiteX202" fmla="*/ 425379 w 1034979"/>
                  <a:gd name="connsiteY202" fmla="*/ 711672 h 1509906"/>
                  <a:gd name="connsiteX203" fmla="*/ 425173 w 1034979"/>
                  <a:gd name="connsiteY203" fmla="*/ 765165 h 1509906"/>
                  <a:gd name="connsiteX204" fmla="*/ 425379 w 1034979"/>
                  <a:gd name="connsiteY204" fmla="*/ 894552 h 1509906"/>
                  <a:gd name="connsiteX205" fmla="*/ 423474 w 1034979"/>
                  <a:gd name="connsiteY205" fmla="*/ 921222 h 1509906"/>
                  <a:gd name="connsiteX206" fmla="*/ 417759 w 1034979"/>
                  <a:gd name="connsiteY206" fmla="*/ 923127 h 1509906"/>
                  <a:gd name="connsiteX207" fmla="*/ 412044 w 1034979"/>
                  <a:gd name="connsiteY207" fmla="*/ 926937 h 1509906"/>
                  <a:gd name="connsiteX208" fmla="*/ 421569 w 1034979"/>
                  <a:gd name="connsiteY20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37518 w 1034979"/>
                  <a:gd name="connsiteY183" fmla="*/ 918339 h 1509906"/>
                  <a:gd name="connsiteX184" fmla="*/ 507294 w 1034979"/>
                  <a:gd name="connsiteY184" fmla="*/ 841212 h 1509906"/>
                  <a:gd name="connsiteX185" fmla="*/ 503484 w 1034979"/>
                  <a:gd name="connsiteY185" fmla="*/ 351627 h 1509906"/>
                  <a:gd name="connsiteX186" fmla="*/ 499674 w 1034979"/>
                  <a:gd name="connsiteY186" fmla="*/ 60162 h 1509906"/>
                  <a:gd name="connsiteX187" fmla="*/ 490149 w 1034979"/>
                  <a:gd name="connsiteY187" fmla="*/ 33492 h 1509906"/>
                  <a:gd name="connsiteX188" fmla="*/ 488244 w 1034979"/>
                  <a:gd name="connsiteY188" fmla="*/ 27777 h 1509906"/>
                  <a:gd name="connsiteX189" fmla="*/ 484434 w 1034979"/>
                  <a:gd name="connsiteY189" fmla="*/ 22062 h 1509906"/>
                  <a:gd name="connsiteX190" fmla="*/ 478719 w 1034979"/>
                  <a:gd name="connsiteY190" fmla="*/ 10632 h 1509906"/>
                  <a:gd name="connsiteX191" fmla="*/ 473004 w 1034979"/>
                  <a:gd name="connsiteY191" fmla="*/ 6822 h 1509906"/>
                  <a:gd name="connsiteX192" fmla="*/ 469194 w 1034979"/>
                  <a:gd name="connsiteY192" fmla="*/ 1107 h 1509906"/>
                  <a:gd name="connsiteX193" fmla="*/ 429189 w 1034979"/>
                  <a:gd name="connsiteY193" fmla="*/ 4917 h 1509906"/>
                  <a:gd name="connsiteX194" fmla="*/ 421569 w 1034979"/>
                  <a:gd name="connsiteY194" fmla="*/ 16347 h 1509906"/>
                  <a:gd name="connsiteX195" fmla="*/ 417759 w 1034979"/>
                  <a:gd name="connsiteY195" fmla="*/ 22062 h 1509906"/>
                  <a:gd name="connsiteX196" fmla="*/ 419664 w 1034979"/>
                  <a:gd name="connsiteY196" fmla="*/ 54447 h 1509906"/>
                  <a:gd name="connsiteX197" fmla="*/ 423474 w 1034979"/>
                  <a:gd name="connsiteY197" fmla="*/ 65877 h 1509906"/>
                  <a:gd name="connsiteX198" fmla="*/ 425379 w 1034979"/>
                  <a:gd name="connsiteY198" fmla="*/ 71592 h 1509906"/>
                  <a:gd name="connsiteX199" fmla="*/ 425379 w 1034979"/>
                  <a:gd name="connsiteY199" fmla="*/ 77307 h 1509906"/>
                  <a:gd name="connsiteX200" fmla="*/ 429189 w 1034979"/>
                  <a:gd name="connsiteY200" fmla="*/ 231612 h 1509906"/>
                  <a:gd name="connsiteX201" fmla="*/ 440619 w 1034979"/>
                  <a:gd name="connsiteY201" fmla="*/ 414492 h 1509906"/>
                  <a:gd name="connsiteX202" fmla="*/ 425379 w 1034979"/>
                  <a:gd name="connsiteY202" fmla="*/ 711672 h 1509906"/>
                  <a:gd name="connsiteX203" fmla="*/ 425173 w 1034979"/>
                  <a:gd name="connsiteY203" fmla="*/ 765165 h 1509906"/>
                  <a:gd name="connsiteX204" fmla="*/ 425379 w 1034979"/>
                  <a:gd name="connsiteY204" fmla="*/ 894552 h 1509906"/>
                  <a:gd name="connsiteX205" fmla="*/ 423474 w 1034979"/>
                  <a:gd name="connsiteY205" fmla="*/ 921222 h 1509906"/>
                  <a:gd name="connsiteX206" fmla="*/ 417759 w 1034979"/>
                  <a:gd name="connsiteY206" fmla="*/ 923127 h 1509906"/>
                  <a:gd name="connsiteX207" fmla="*/ 412044 w 1034979"/>
                  <a:gd name="connsiteY207" fmla="*/ 926937 h 1509906"/>
                  <a:gd name="connsiteX208" fmla="*/ 421569 w 1034979"/>
                  <a:gd name="connsiteY20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07294 w 1034979"/>
                  <a:gd name="connsiteY183" fmla="*/ 841212 h 1509906"/>
                  <a:gd name="connsiteX184" fmla="*/ 503484 w 1034979"/>
                  <a:gd name="connsiteY184" fmla="*/ 351627 h 1509906"/>
                  <a:gd name="connsiteX185" fmla="*/ 499674 w 1034979"/>
                  <a:gd name="connsiteY185" fmla="*/ 60162 h 1509906"/>
                  <a:gd name="connsiteX186" fmla="*/ 490149 w 1034979"/>
                  <a:gd name="connsiteY186" fmla="*/ 33492 h 1509906"/>
                  <a:gd name="connsiteX187" fmla="*/ 488244 w 1034979"/>
                  <a:gd name="connsiteY187" fmla="*/ 27777 h 1509906"/>
                  <a:gd name="connsiteX188" fmla="*/ 484434 w 1034979"/>
                  <a:gd name="connsiteY188" fmla="*/ 22062 h 1509906"/>
                  <a:gd name="connsiteX189" fmla="*/ 478719 w 1034979"/>
                  <a:gd name="connsiteY189" fmla="*/ 10632 h 1509906"/>
                  <a:gd name="connsiteX190" fmla="*/ 473004 w 1034979"/>
                  <a:gd name="connsiteY190" fmla="*/ 6822 h 1509906"/>
                  <a:gd name="connsiteX191" fmla="*/ 469194 w 1034979"/>
                  <a:gd name="connsiteY191" fmla="*/ 1107 h 1509906"/>
                  <a:gd name="connsiteX192" fmla="*/ 429189 w 1034979"/>
                  <a:gd name="connsiteY192" fmla="*/ 4917 h 1509906"/>
                  <a:gd name="connsiteX193" fmla="*/ 421569 w 1034979"/>
                  <a:gd name="connsiteY193" fmla="*/ 16347 h 1509906"/>
                  <a:gd name="connsiteX194" fmla="*/ 417759 w 1034979"/>
                  <a:gd name="connsiteY194" fmla="*/ 22062 h 1509906"/>
                  <a:gd name="connsiteX195" fmla="*/ 419664 w 1034979"/>
                  <a:gd name="connsiteY195" fmla="*/ 54447 h 1509906"/>
                  <a:gd name="connsiteX196" fmla="*/ 423474 w 1034979"/>
                  <a:gd name="connsiteY196" fmla="*/ 65877 h 1509906"/>
                  <a:gd name="connsiteX197" fmla="*/ 425379 w 1034979"/>
                  <a:gd name="connsiteY197" fmla="*/ 71592 h 1509906"/>
                  <a:gd name="connsiteX198" fmla="*/ 425379 w 1034979"/>
                  <a:gd name="connsiteY198" fmla="*/ 77307 h 1509906"/>
                  <a:gd name="connsiteX199" fmla="*/ 429189 w 1034979"/>
                  <a:gd name="connsiteY199" fmla="*/ 231612 h 1509906"/>
                  <a:gd name="connsiteX200" fmla="*/ 440619 w 1034979"/>
                  <a:gd name="connsiteY200" fmla="*/ 414492 h 1509906"/>
                  <a:gd name="connsiteX201" fmla="*/ 425379 w 1034979"/>
                  <a:gd name="connsiteY201" fmla="*/ 711672 h 1509906"/>
                  <a:gd name="connsiteX202" fmla="*/ 425173 w 1034979"/>
                  <a:gd name="connsiteY202" fmla="*/ 765165 h 1509906"/>
                  <a:gd name="connsiteX203" fmla="*/ 425379 w 1034979"/>
                  <a:gd name="connsiteY203" fmla="*/ 894552 h 1509906"/>
                  <a:gd name="connsiteX204" fmla="*/ 423474 w 1034979"/>
                  <a:gd name="connsiteY204" fmla="*/ 921222 h 1509906"/>
                  <a:gd name="connsiteX205" fmla="*/ 417759 w 1034979"/>
                  <a:gd name="connsiteY205" fmla="*/ 923127 h 1509906"/>
                  <a:gd name="connsiteX206" fmla="*/ 412044 w 1034979"/>
                  <a:gd name="connsiteY206" fmla="*/ 926937 h 1509906"/>
                  <a:gd name="connsiteX207" fmla="*/ 421569 w 1034979"/>
                  <a:gd name="connsiteY207"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69026 w 1034979"/>
                  <a:gd name="connsiteY182" fmla="*/ 948870 h 1509906"/>
                  <a:gd name="connsiteX183" fmla="*/ 507294 w 1034979"/>
                  <a:gd name="connsiteY183" fmla="*/ 841212 h 1509906"/>
                  <a:gd name="connsiteX184" fmla="*/ 503484 w 1034979"/>
                  <a:gd name="connsiteY184" fmla="*/ 351627 h 1509906"/>
                  <a:gd name="connsiteX185" fmla="*/ 499674 w 1034979"/>
                  <a:gd name="connsiteY185" fmla="*/ 60162 h 1509906"/>
                  <a:gd name="connsiteX186" fmla="*/ 490149 w 1034979"/>
                  <a:gd name="connsiteY186" fmla="*/ 33492 h 1509906"/>
                  <a:gd name="connsiteX187" fmla="*/ 488244 w 1034979"/>
                  <a:gd name="connsiteY187" fmla="*/ 27777 h 1509906"/>
                  <a:gd name="connsiteX188" fmla="*/ 484434 w 1034979"/>
                  <a:gd name="connsiteY188" fmla="*/ 22062 h 1509906"/>
                  <a:gd name="connsiteX189" fmla="*/ 478719 w 1034979"/>
                  <a:gd name="connsiteY189" fmla="*/ 10632 h 1509906"/>
                  <a:gd name="connsiteX190" fmla="*/ 473004 w 1034979"/>
                  <a:gd name="connsiteY190" fmla="*/ 6822 h 1509906"/>
                  <a:gd name="connsiteX191" fmla="*/ 469194 w 1034979"/>
                  <a:gd name="connsiteY191" fmla="*/ 1107 h 1509906"/>
                  <a:gd name="connsiteX192" fmla="*/ 429189 w 1034979"/>
                  <a:gd name="connsiteY192" fmla="*/ 4917 h 1509906"/>
                  <a:gd name="connsiteX193" fmla="*/ 421569 w 1034979"/>
                  <a:gd name="connsiteY193" fmla="*/ 16347 h 1509906"/>
                  <a:gd name="connsiteX194" fmla="*/ 417759 w 1034979"/>
                  <a:gd name="connsiteY194" fmla="*/ 22062 h 1509906"/>
                  <a:gd name="connsiteX195" fmla="*/ 419664 w 1034979"/>
                  <a:gd name="connsiteY195" fmla="*/ 54447 h 1509906"/>
                  <a:gd name="connsiteX196" fmla="*/ 423474 w 1034979"/>
                  <a:gd name="connsiteY196" fmla="*/ 65877 h 1509906"/>
                  <a:gd name="connsiteX197" fmla="*/ 425379 w 1034979"/>
                  <a:gd name="connsiteY197" fmla="*/ 71592 h 1509906"/>
                  <a:gd name="connsiteX198" fmla="*/ 425379 w 1034979"/>
                  <a:gd name="connsiteY198" fmla="*/ 77307 h 1509906"/>
                  <a:gd name="connsiteX199" fmla="*/ 429189 w 1034979"/>
                  <a:gd name="connsiteY199" fmla="*/ 231612 h 1509906"/>
                  <a:gd name="connsiteX200" fmla="*/ 440619 w 1034979"/>
                  <a:gd name="connsiteY200" fmla="*/ 414492 h 1509906"/>
                  <a:gd name="connsiteX201" fmla="*/ 425379 w 1034979"/>
                  <a:gd name="connsiteY201" fmla="*/ 711672 h 1509906"/>
                  <a:gd name="connsiteX202" fmla="*/ 425173 w 1034979"/>
                  <a:gd name="connsiteY202" fmla="*/ 765165 h 1509906"/>
                  <a:gd name="connsiteX203" fmla="*/ 425379 w 1034979"/>
                  <a:gd name="connsiteY203" fmla="*/ 894552 h 1509906"/>
                  <a:gd name="connsiteX204" fmla="*/ 423474 w 1034979"/>
                  <a:gd name="connsiteY204" fmla="*/ 921222 h 1509906"/>
                  <a:gd name="connsiteX205" fmla="*/ 417759 w 1034979"/>
                  <a:gd name="connsiteY205" fmla="*/ 923127 h 1509906"/>
                  <a:gd name="connsiteX206" fmla="*/ 412044 w 1034979"/>
                  <a:gd name="connsiteY206" fmla="*/ 926937 h 1509906"/>
                  <a:gd name="connsiteX207" fmla="*/ 421569 w 1034979"/>
                  <a:gd name="connsiteY207" fmla="*/ 923127 h 1509906"/>
                  <a:gd name="connsiteX0" fmla="*/ 412044 w 1034979"/>
                  <a:gd name="connsiteY0" fmla="*/ 92693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69026 w 1034979"/>
                  <a:gd name="connsiteY182" fmla="*/ 948870 h 1509906"/>
                  <a:gd name="connsiteX183" fmla="*/ 507294 w 1034979"/>
                  <a:gd name="connsiteY183" fmla="*/ 841212 h 1509906"/>
                  <a:gd name="connsiteX184" fmla="*/ 503484 w 1034979"/>
                  <a:gd name="connsiteY184" fmla="*/ 351627 h 1509906"/>
                  <a:gd name="connsiteX185" fmla="*/ 499674 w 1034979"/>
                  <a:gd name="connsiteY185" fmla="*/ 60162 h 1509906"/>
                  <a:gd name="connsiteX186" fmla="*/ 490149 w 1034979"/>
                  <a:gd name="connsiteY186" fmla="*/ 33492 h 1509906"/>
                  <a:gd name="connsiteX187" fmla="*/ 488244 w 1034979"/>
                  <a:gd name="connsiteY187" fmla="*/ 27777 h 1509906"/>
                  <a:gd name="connsiteX188" fmla="*/ 484434 w 1034979"/>
                  <a:gd name="connsiteY188" fmla="*/ 22062 h 1509906"/>
                  <a:gd name="connsiteX189" fmla="*/ 478719 w 1034979"/>
                  <a:gd name="connsiteY189" fmla="*/ 10632 h 1509906"/>
                  <a:gd name="connsiteX190" fmla="*/ 473004 w 1034979"/>
                  <a:gd name="connsiteY190" fmla="*/ 6822 h 1509906"/>
                  <a:gd name="connsiteX191" fmla="*/ 469194 w 1034979"/>
                  <a:gd name="connsiteY191" fmla="*/ 1107 h 1509906"/>
                  <a:gd name="connsiteX192" fmla="*/ 429189 w 1034979"/>
                  <a:gd name="connsiteY192" fmla="*/ 4917 h 1509906"/>
                  <a:gd name="connsiteX193" fmla="*/ 421569 w 1034979"/>
                  <a:gd name="connsiteY193" fmla="*/ 16347 h 1509906"/>
                  <a:gd name="connsiteX194" fmla="*/ 417759 w 1034979"/>
                  <a:gd name="connsiteY194" fmla="*/ 22062 h 1509906"/>
                  <a:gd name="connsiteX195" fmla="*/ 419664 w 1034979"/>
                  <a:gd name="connsiteY195" fmla="*/ 54447 h 1509906"/>
                  <a:gd name="connsiteX196" fmla="*/ 423474 w 1034979"/>
                  <a:gd name="connsiteY196" fmla="*/ 65877 h 1509906"/>
                  <a:gd name="connsiteX197" fmla="*/ 425379 w 1034979"/>
                  <a:gd name="connsiteY197" fmla="*/ 71592 h 1509906"/>
                  <a:gd name="connsiteX198" fmla="*/ 425379 w 1034979"/>
                  <a:gd name="connsiteY198" fmla="*/ 77307 h 1509906"/>
                  <a:gd name="connsiteX199" fmla="*/ 429189 w 1034979"/>
                  <a:gd name="connsiteY199" fmla="*/ 231612 h 1509906"/>
                  <a:gd name="connsiteX200" fmla="*/ 440619 w 1034979"/>
                  <a:gd name="connsiteY200" fmla="*/ 414492 h 1509906"/>
                  <a:gd name="connsiteX201" fmla="*/ 425379 w 1034979"/>
                  <a:gd name="connsiteY201" fmla="*/ 711672 h 1509906"/>
                  <a:gd name="connsiteX202" fmla="*/ 425173 w 1034979"/>
                  <a:gd name="connsiteY202" fmla="*/ 765165 h 1509906"/>
                  <a:gd name="connsiteX203" fmla="*/ 425379 w 1034979"/>
                  <a:gd name="connsiteY203" fmla="*/ 894552 h 1509906"/>
                  <a:gd name="connsiteX204" fmla="*/ 423474 w 1034979"/>
                  <a:gd name="connsiteY204" fmla="*/ 921222 h 1509906"/>
                  <a:gd name="connsiteX205" fmla="*/ 417759 w 1034979"/>
                  <a:gd name="connsiteY205" fmla="*/ 923127 h 1509906"/>
                  <a:gd name="connsiteX206" fmla="*/ 412044 w 1034979"/>
                  <a:gd name="connsiteY206" fmla="*/ 926937 h 1509906"/>
                  <a:gd name="connsiteX0" fmla="*/ 41775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69026 w 1034979"/>
                  <a:gd name="connsiteY182" fmla="*/ 948870 h 1509906"/>
                  <a:gd name="connsiteX183" fmla="*/ 507294 w 1034979"/>
                  <a:gd name="connsiteY183" fmla="*/ 841212 h 1509906"/>
                  <a:gd name="connsiteX184" fmla="*/ 503484 w 1034979"/>
                  <a:gd name="connsiteY184" fmla="*/ 351627 h 1509906"/>
                  <a:gd name="connsiteX185" fmla="*/ 499674 w 1034979"/>
                  <a:gd name="connsiteY185" fmla="*/ 60162 h 1509906"/>
                  <a:gd name="connsiteX186" fmla="*/ 490149 w 1034979"/>
                  <a:gd name="connsiteY186" fmla="*/ 33492 h 1509906"/>
                  <a:gd name="connsiteX187" fmla="*/ 488244 w 1034979"/>
                  <a:gd name="connsiteY187" fmla="*/ 27777 h 1509906"/>
                  <a:gd name="connsiteX188" fmla="*/ 484434 w 1034979"/>
                  <a:gd name="connsiteY188" fmla="*/ 22062 h 1509906"/>
                  <a:gd name="connsiteX189" fmla="*/ 478719 w 1034979"/>
                  <a:gd name="connsiteY189" fmla="*/ 10632 h 1509906"/>
                  <a:gd name="connsiteX190" fmla="*/ 473004 w 1034979"/>
                  <a:gd name="connsiteY190" fmla="*/ 6822 h 1509906"/>
                  <a:gd name="connsiteX191" fmla="*/ 469194 w 1034979"/>
                  <a:gd name="connsiteY191" fmla="*/ 1107 h 1509906"/>
                  <a:gd name="connsiteX192" fmla="*/ 429189 w 1034979"/>
                  <a:gd name="connsiteY192" fmla="*/ 4917 h 1509906"/>
                  <a:gd name="connsiteX193" fmla="*/ 421569 w 1034979"/>
                  <a:gd name="connsiteY193" fmla="*/ 16347 h 1509906"/>
                  <a:gd name="connsiteX194" fmla="*/ 417759 w 1034979"/>
                  <a:gd name="connsiteY194" fmla="*/ 22062 h 1509906"/>
                  <a:gd name="connsiteX195" fmla="*/ 419664 w 1034979"/>
                  <a:gd name="connsiteY195" fmla="*/ 54447 h 1509906"/>
                  <a:gd name="connsiteX196" fmla="*/ 423474 w 1034979"/>
                  <a:gd name="connsiteY196" fmla="*/ 65877 h 1509906"/>
                  <a:gd name="connsiteX197" fmla="*/ 425379 w 1034979"/>
                  <a:gd name="connsiteY197" fmla="*/ 71592 h 1509906"/>
                  <a:gd name="connsiteX198" fmla="*/ 425379 w 1034979"/>
                  <a:gd name="connsiteY198" fmla="*/ 77307 h 1509906"/>
                  <a:gd name="connsiteX199" fmla="*/ 429189 w 1034979"/>
                  <a:gd name="connsiteY199" fmla="*/ 231612 h 1509906"/>
                  <a:gd name="connsiteX200" fmla="*/ 440619 w 1034979"/>
                  <a:gd name="connsiteY200" fmla="*/ 414492 h 1509906"/>
                  <a:gd name="connsiteX201" fmla="*/ 425379 w 1034979"/>
                  <a:gd name="connsiteY201" fmla="*/ 711672 h 1509906"/>
                  <a:gd name="connsiteX202" fmla="*/ 425173 w 1034979"/>
                  <a:gd name="connsiteY202" fmla="*/ 765165 h 1509906"/>
                  <a:gd name="connsiteX203" fmla="*/ 425379 w 1034979"/>
                  <a:gd name="connsiteY203" fmla="*/ 894552 h 1509906"/>
                  <a:gd name="connsiteX204" fmla="*/ 423474 w 1034979"/>
                  <a:gd name="connsiteY204" fmla="*/ 921222 h 1509906"/>
                  <a:gd name="connsiteX205" fmla="*/ 417759 w 1034979"/>
                  <a:gd name="connsiteY205" fmla="*/ 923127 h 1509906"/>
                  <a:gd name="connsiteX0" fmla="*/ 423474 w 1034979"/>
                  <a:gd name="connsiteY0" fmla="*/ 921222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69026 w 1034979"/>
                  <a:gd name="connsiteY182" fmla="*/ 948870 h 1509906"/>
                  <a:gd name="connsiteX183" fmla="*/ 507294 w 1034979"/>
                  <a:gd name="connsiteY183" fmla="*/ 841212 h 1509906"/>
                  <a:gd name="connsiteX184" fmla="*/ 503484 w 1034979"/>
                  <a:gd name="connsiteY184" fmla="*/ 351627 h 1509906"/>
                  <a:gd name="connsiteX185" fmla="*/ 499674 w 1034979"/>
                  <a:gd name="connsiteY185" fmla="*/ 60162 h 1509906"/>
                  <a:gd name="connsiteX186" fmla="*/ 490149 w 1034979"/>
                  <a:gd name="connsiteY186" fmla="*/ 33492 h 1509906"/>
                  <a:gd name="connsiteX187" fmla="*/ 488244 w 1034979"/>
                  <a:gd name="connsiteY187" fmla="*/ 27777 h 1509906"/>
                  <a:gd name="connsiteX188" fmla="*/ 484434 w 1034979"/>
                  <a:gd name="connsiteY188" fmla="*/ 22062 h 1509906"/>
                  <a:gd name="connsiteX189" fmla="*/ 478719 w 1034979"/>
                  <a:gd name="connsiteY189" fmla="*/ 10632 h 1509906"/>
                  <a:gd name="connsiteX190" fmla="*/ 473004 w 1034979"/>
                  <a:gd name="connsiteY190" fmla="*/ 6822 h 1509906"/>
                  <a:gd name="connsiteX191" fmla="*/ 469194 w 1034979"/>
                  <a:gd name="connsiteY191" fmla="*/ 1107 h 1509906"/>
                  <a:gd name="connsiteX192" fmla="*/ 429189 w 1034979"/>
                  <a:gd name="connsiteY192" fmla="*/ 4917 h 1509906"/>
                  <a:gd name="connsiteX193" fmla="*/ 421569 w 1034979"/>
                  <a:gd name="connsiteY193" fmla="*/ 16347 h 1509906"/>
                  <a:gd name="connsiteX194" fmla="*/ 417759 w 1034979"/>
                  <a:gd name="connsiteY194" fmla="*/ 22062 h 1509906"/>
                  <a:gd name="connsiteX195" fmla="*/ 419664 w 1034979"/>
                  <a:gd name="connsiteY195" fmla="*/ 54447 h 1509906"/>
                  <a:gd name="connsiteX196" fmla="*/ 423474 w 1034979"/>
                  <a:gd name="connsiteY196" fmla="*/ 65877 h 1509906"/>
                  <a:gd name="connsiteX197" fmla="*/ 425379 w 1034979"/>
                  <a:gd name="connsiteY197" fmla="*/ 71592 h 1509906"/>
                  <a:gd name="connsiteX198" fmla="*/ 425379 w 1034979"/>
                  <a:gd name="connsiteY198" fmla="*/ 77307 h 1509906"/>
                  <a:gd name="connsiteX199" fmla="*/ 429189 w 1034979"/>
                  <a:gd name="connsiteY199" fmla="*/ 231612 h 1509906"/>
                  <a:gd name="connsiteX200" fmla="*/ 440619 w 1034979"/>
                  <a:gd name="connsiteY200" fmla="*/ 414492 h 1509906"/>
                  <a:gd name="connsiteX201" fmla="*/ 425379 w 1034979"/>
                  <a:gd name="connsiteY201" fmla="*/ 711672 h 1509906"/>
                  <a:gd name="connsiteX202" fmla="*/ 425173 w 1034979"/>
                  <a:gd name="connsiteY202" fmla="*/ 765165 h 1509906"/>
                  <a:gd name="connsiteX203" fmla="*/ 425379 w 1034979"/>
                  <a:gd name="connsiteY203" fmla="*/ 894552 h 1509906"/>
                  <a:gd name="connsiteX204" fmla="*/ 423474 w 1034979"/>
                  <a:gd name="connsiteY204" fmla="*/ 921222 h 1509906"/>
                  <a:gd name="connsiteX0" fmla="*/ 425379 w 1034979"/>
                  <a:gd name="connsiteY0" fmla="*/ 894552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69026 w 1034979"/>
                  <a:gd name="connsiteY182" fmla="*/ 948870 h 1509906"/>
                  <a:gd name="connsiteX183" fmla="*/ 507294 w 1034979"/>
                  <a:gd name="connsiteY183" fmla="*/ 841212 h 1509906"/>
                  <a:gd name="connsiteX184" fmla="*/ 503484 w 1034979"/>
                  <a:gd name="connsiteY184" fmla="*/ 351627 h 1509906"/>
                  <a:gd name="connsiteX185" fmla="*/ 499674 w 1034979"/>
                  <a:gd name="connsiteY185" fmla="*/ 60162 h 1509906"/>
                  <a:gd name="connsiteX186" fmla="*/ 490149 w 1034979"/>
                  <a:gd name="connsiteY186" fmla="*/ 33492 h 1509906"/>
                  <a:gd name="connsiteX187" fmla="*/ 488244 w 1034979"/>
                  <a:gd name="connsiteY187" fmla="*/ 27777 h 1509906"/>
                  <a:gd name="connsiteX188" fmla="*/ 484434 w 1034979"/>
                  <a:gd name="connsiteY188" fmla="*/ 22062 h 1509906"/>
                  <a:gd name="connsiteX189" fmla="*/ 478719 w 1034979"/>
                  <a:gd name="connsiteY189" fmla="*/ 10632 h 1509906"/>
                  <a:gd name="connsiteX190" fmla="*/ 473004 w 1034979"/>
                  <a:gd name="connsiteY190" fmla="*/ 6822 h 1509906"/>
                  <a:gd name="connsiteX191" fmla="*/ 469194 w 1034979"/>
                  <a:gd name="connsiteY191" fmla="*/ 1107 h 1509906"/>
                  <a:gd name="connsiteX192" fmla="*/ 429189 w 1034979"/>
                  <a:gd name="connsiteY192" fmla="*/ 4917 h 1509906"/>
                  <a:gd name="connsiteX193" fmla="*/ 421569 w 1034979"/>
                  <a:gd name="connsiteY193" fmla="*/ 16347 h 1509906"/>
                  <a:gd name="connsiteX194" fmla="*/ 417759 w 1034979"/>
                  <a:gd name="connsiteY194" fmla="*/ 22062 h 1509906"/>
                  <a:gd name="connsiteX195" fmla="*/ 419664 w 1034979"/>
                  <a:gd name="connsiteY195" fmla="*/ 54447 h 1509906"/>
                  <a:gd name="connsiteX196" fmla="*/ 423474 w 1034979"/>
                  <a:gd name="connsiteY196" fmla="*/ 65877 h 1509906"/>
                  <a:gd name="connsiteX197" fmla="*/ 425379 w 1034979"/>
                  <a:gd name="connsiteY197" fmla="*/ 71592 h 1509906"/>
                  <a:gd name="connsiteX198" fmla="*/ 425379 w 1034979"/>
                  <a:gd name="connsiteY198" fmla="*/ 77307 h 1509906"/>
                  <a:gd name="connsiteX199" fmla="*/ 429189 w 1034979"/>
                  <a:gd name="connsiteY199" fmla="*/ 231612 h 1509906"/>
                  <a:gd name="connsiteX200" fmla="*/ 440619 w 1034979"/>
                  <a:gd name="connsiteY200" fmla="*/ 414492 h 1509906"/>
                  <a:gd name="connsiteX201" fmla="*/ 425379 w 1034979"/>
                  <a:gd name="connsiteY201" fmla="*/ 711672 h 1509906"/>
                  <a:gd name="connsiteX202" fmla="*/ 425173 w 1034979"/>
                  <a:gd name="connsiteY202" fmla="*/ 765165 h 1509906"/>
                  <a:gd name="connsiteX203" fmla="*/ 425379 w 1034979"/>
                  <a:gd name="connsiteY203" fmla="*/ 894552 h 1509906"/>
                  <a:gd name="connsiteX0" fmla="*/ 425379 w 1034979"/>
                  <a:gd name="connsiteY0" fmla="*/ 894552 h 1509906"/>
                  <a:gd name="connsiteX1" fmla="*/ 394899 w 1034979"/>
                  <a:gd name="connsiteY1" fmla="*/ 932652 h 1509906"/>
                  <a:gd name="connsiteX2" fmla="*/ 387279 w 1034979"/>
                  <a:gd name="connsiteY2" fmla="*/ 934557 h 1509906"/>
                  <a:gd name="connsiteX3" fmla="*/ 339654 w 1034979"/>
                  <a:gd name="connsiteY3" fmla="*/ 949797 h 1509906"/>
                  <a:gd name="connsiteX4" fmla="*/ 328224 w 1034979"/>
                  <a:gd name="connsiteY4" fmla="*/ 953607 h 1509906"/>
                  <a:gd name="connsiteX5" fmla="*/ 312984 w 1034979"/>
                  <a:gd name="connsiteY5" fmla="*/ 959322 h 1509906"/>
                  <a:gd name="connsiteX6" fmla="*/ 265359 w 1034979"/>
                  <a:gd name="connsiteY6" fmla="*/ 955512 h 1509906"/>
                  <a:gd name="connsiteX7" fmla="*/ 253929 w 1034979"/>
                  <a:gd name="connsiteY7" fmla="*/ 951702 h 1509906"/>
                  <a:gd name="connsiteX8" fmla="*/ 242499 w 1034979"/>
                  <a:gd name="connsiteY8" fmla="*/ 947892 h 1509906"/>
                  <a:gd name="connsiteX9" fmla="*/ 236784 w 1034979"/>
                  <a:gd name="connsiteY9" fmla="*/ 945987 h 1509906"/>
                  <a:gd name="connsiteX10" fmla="*/ 231069 w 1034979"/>
                  <a:gd name="connsiteY10" fmla="*/ 944082 h 1509906"/>
                  <a:gd name="connsiteX11" fmla="*/ 219639 w 1034979"/>
                  <a:gd name="connsiteY11" fmla="*/ 942177 h 1509906"/>
                  <a:gd name="connsiteX12" fmla="*/ 213924 w 1034979"/>
                  <a:gd name="connsiteY12" fmla="*/ 940272 h 1509906"/>
                  <a:gd name="connsiteX13" fmla="*/ 206304 w 1034979"/>
                  <a:gd name="connsiteY13" fmla="*/ 938367 h 1509906"/>
                  <a:gd name="connsiteX14" fmla="*/ 194874 w 1034979"/>
                  <a:gd name="connsiteY14" fmla="*/ 934557 h 1509906"/>
                  <a:gd name="connsiteX15" fmla="*/ 189159 w 1034979"/>
                  <a:gd name="connsiteY15" fmla="*/ 932652 h 1509906"/>
                  <a:gd name="connsiteX16" fmla="*/ 181539 w 1034979"/>
                  <a:gd name="connsiteY16" fmla="*/ 930747 h 1509906"/>
                  <a:gd name="connsiteX17" fmla="*/ 170109 w 1034979"/>
                  <a:gd name="connsiteY17" fmla="*/ 925032 h 1509906"/>
                  <a:gd name="connsiteX18" fmla="*/ 164394 w 1034979"/>
                  <a:gd name="connsiteY18" fmla="*/ 921222 h 1509906"/>
                  <a:gd name="connsiteX19" fmla="*/ 116769 w 1034979"/>
                  <a:gd name="connsiteY19" fmla="*/ 896457 h 1509906"/>
                  <a:gd name="connsiteX20" fmla="*/ 111054 w 1034979"/>
                  <a:gd name="connsiteY20" fmla="*/ 890742 h 1509906"/>
                  <a:gd name="connsiteX21" fmla="*/ 84384 w 1034979"/>
                  <a:gd name="connsiteY21" fmla="*/ 865977 h 1509906"/>
                  <a:gd name="connsiteX22" fmla="*/ 78669 w 1034979"/>
                  <a:gd name="connsiteY22" fmla="*/ 864072 h 1509906"/>
                  <a:gd name="connsiteX23" fmla="*/ 59619 w 1034979"/>
                  <a:gd name="connsiteY23" fmla="*/ 867882 h 1509906"/>
                  <a:gd name="connsiteX24" fmla="*/ 53904 w 1034979"/>
                  <a:gd name="connsiteY24" fmla="*/ 871692 h 1509906"/>
                  <a:gd name="connsiteX25" fmla="*/ 50094 w 1034979"/>
                  <a:gd name="connsiteY25" fmla="*/ 877407 h 1509906"/>
                  <a:gd name="connsiteX26" fmla="*/ 46284 w 1034979"/>
                  <a:gd name="connsiteY26" fmla="*/ 888837 h 1509906"/>
                  <a:gd name="connsiteX27" fmla="*/ 50094 w 1034979"/>
                  <a:gd name="connsiteY27" fmla="*/ 926937 h 1509906"/>
                  <a:gd name="connsiteX28" fmla="*/ 53904 w 1034979"/>
                  <a:gd name="connsiteY28" fmla="*/ 932652 h 1509906"/>
                  <a:gd name="connsiteX29" fmla="*/ 59619 w 1034979"/>
                  <a:gd name="connsiteY29" fmla="*/ 936462 h 1509906"/>
                  <a:gd name="connsiteX30" fmla="*/ 63429 w 1034979"/>
                  <a:gd name="connsiteY30" fmla="*/ 942177 h 1509906"/>
                  <a:gd name="connsiteX31" fmla="*/ 80574 w 1034979"/>
                  <a:gd name="connsiteY31" fmla="*/ 951702 h 1509906"/>
                  <a:gd name="connsiteX32" fmla="*/ 166299 w 1034979"/>
                  <a:gd name="connsiteY32" fmla="*/ 972657 h 1509906"/>
                  <a:gd name="connsiteX33" fmla="*/ 191064 w 1034979"/>
                  <a:gd name="connsiteY33" fmla="*/ 978372 h 1509906"/>
                  <a:gd name="connsiteX34" fmla="*/ 208209 w 1034979"/>
                  <a:gd name="connsiteY34" fmla="*/ 984087 h 1509906"/>
                  <a:gd name="connsiteX35" fmla="*/ 213924 w 1034979"/>
                  <a:gd name="connsiteY35" fmla="*/ 985992 h 1509906"/>
                  <a:gd name="connsiteX36" fmla="*/ 229164 w 1034979"/>
                  <a:gd name="connsiteY36" fmla="*/ 989802 h 1509906"/>
                  <a:gd name="connsiteX37" fmla="*/ 248214 w 1034979"/>
                  <a:gd name="connsiteY37" fmla="*/ 995517 h 1509906"/>
                  <a:gd name="connsiteX38" fmla="*/ 253929 w 1034979"/>
                  <a:gd name="connsiteY38" fmla="*/ 999327 h 1509906"/>
                  <a:gd name="connsiteX39" fmla="*/ 267264 w 1034979"/>
                  <a:gd name="connsiteY39" fmla="*/ 1014567 h 1509906"/>
                  <a:gd name="connsiteX40" fmla="*/ 272979 w 1034979"/>
                  <a:gd name="connsiteY40" fmla="*/ 1033617 h 1509906"/>
                  <a:gd name="connsiteX41" fmla="*/ 274884 w 1034979"/>
                  <a:gd name="connsiteY41" fmla="*/ 1039332 h 1509906"/>
                  <a:gd name="connsiteX42" fmla="*/ 276789 w 1034979"/>
                  <a:gd name="connsiteY42" fmla="*/ 1045047 h 1509906"/>
                  <a:gd name="connsiteX43" fmla="*/ 278694 w 1034979"/>
                  <a:gd name="connsiteY43" fmla="*/ 1069812 h 1509906"/>
                  <a:gd name="connsiteX44" fmla="*/ 280599 w 1034979"/>
                  <a:gd name="connsiteY44" fmla="*/ 1075527 h 1509906"/>
                  <a:gd name="connsiteX45" fmla="*/ 278694 w 1034979"/>
                  <a:gd name="connsiteY45" fmla="*/ 1094577 h 1509906"/>
                  <a:gd name="connsiteX46" fmla="*/ 276789 w 1034979"/>
                  <a:gd name="connsiteY46" fmla="*/ 1104102 h 1509906"/>
                  <a:gd name="connsiteX47" fmla="*/ 263454 w 1034979"/>
                  <a:gd name="connsiteY47" fmla="*/ 1117437 h 1509906"/>
                  <a:gd name="connsiteX48" fmla="*/ 252024 w 1034979"/>
                  <a:gd name="connsiteY48" fmla="*/ 1125057 h 1509906"/>
                  <a:gd name="connsiteX49" fmla="*/ 240594 w 1034979"/>
                  <a:gd name="connsiteY49" fmla="*/ 1128867 h 1509906"/>
                  <a:gd name="connsiteX50" fmla="*/ 27234 w 1034979"/>
                  <a:gd name="connsiteY50" fmla="*/ 1147917 h 1509906"/>
                  <a:gd name="connsiteX51" fmla="*/ 15804 w 1034979"/>
                  <a:gd name="connsiteY51" fmla="*/ 1153632 h 1509906"/>
                  <a:gd name="connsiteX52" fmla="*/ 6279 w 1034979"/>
                  <a:gd name="connsiteY52" fmla="*/ 1163157 h 1509906"/>
                  <a:gd name="connsiteX53" fmla="*/ 4374 w 1034979"/>
                  <a:gd name="connsiteY53" fmla="*/ 1168872 h 1509906"/>
                  <a:gd name="connsiteX54" fmla="*/ 564 w 1034979"/>
                  <a:gd name="connsiteY54" fmla="*/ 1174587 h 1509906"/>
                  <a:gd name="connsiteX55" fmla="*/ 6279 w 1034979"/>
                  <a:gd name="connsiteY55" fmla="*/ 1206972 h 1509906"/>
                  <a:gd name="connsiteX56" fmla="*/ 11994 w 1034979"/>
                  <a:gd name="connsiteY56" fmla="*/ 1210782 h 1509906"/>
                  <a:gd name="connsiteX57" fmla="*/ 17709 w 1034979"/>
                  <a:gd name="connsiteY57" fmla="*/ 1212687 h 1509906"/>
                  <a:gd name="connsiteX58" fmla="*/ 145344 w 1034979"/>
                  <a:gd name="connsiteY58" fmla="*/ 1210782 h 1509906"/>
                  <a:gd name="connsiteX59" fmla="*/ 152964 w 1034979"/>
                  <a:gd name="connsiteY59" fmla="*/ 1208877 h 1509906"/>
                  <a:gd name="connsiteX60" fmla="*/ 303459 w 1034979"/>
                  <a:gd name="connsiteY60" fmla="*/ 1203162 h 1509906"/>
                  <a:gd name="connsiteX61" fmla="*/ 318699 w 1034979"/>
                  <a:gd name="connsiteY61" fmla="*/ 1210782 h 1509906"/>
                  <a:gd name="connsiteX62" fmla="*/ 330129 w 1034979"/>
                  <a:gd name="connsiteY62" fmla="*/ 1216497 h 1509906"/>
                  <a:gd name="connsiteX63" fmla="*/ 333939 w 1034979"/>
                  <a:gd name="connsiteY63" fmla="*/ 1222212 h 1509906"/>
                  <a:gd name="connsiteX64" fmla="*/ 339654 w 1034979"/>
                  <a:gd name="connsiteY64" fmla="*/ 1224117 h 1509906"/>
                  <a:gd name="connsiteX65" fmla="*/ 351084 w 1034979"/>
                  <a:gd name="connsiteY65" fmla="*/ 1231737 h 1509906"/>
                  <a:gd name="connsiteX66" fmla="*/ 356799 w 1034979"/>
                  <a:gd name="connsiteY66" fmla="*/ 1235547 h 1509906"/>
                  <a:gd name="connsiteX67" fmla="*/ 360609 w 1034979"/>
                  <a:gd name="connsiteY67" fmla="*/ 1241262 h 1509906"/>
                  <a:gd name="connsiteX68" fmla="*/ 366324 w 1034979"/>
                  <a:gd name="connsiteY68" fmla="*/ 1252692 h 1509906"/>
                  <a:gd name="connsiteX69" fmla="*/ 362514 w 1034979"/>
                  <a:gd name="connsiteY69" fmla="*/ 1279362 h 1509906"/>
                  <a:gd name="connsiteX70" fmla="*/ 358704 w 1034979"/>
                  <a:gd name="connsiteY70" fmla="*/ 1285077 h 1509906"/>
                  <a:gd name="connsiteX71" fmla="*/ 356799 w 1034979"/>
                  <a:gd name="connsiteY71" fmla="*/ 1290792 h 1509906"/>
                  <a:gd name="connsiteX72" fmla="*/ 352989 w 1034979"/>
                  <a:gd name="connsiteY72" fmla="*/ 1296507 h 1509906"/>
                  <a:gd name="connsiteX73" fmla="*/ 351084 w 1034979"/>
                  <a:gd name="connsiteY73" fmla="*/ 1302222 h 1509906"/>
                  <a:gd name="connsiteX74" fmla="*/ 347274 w 1034979"/>
                  <a:gd name="connsiteY74" fmla="*/ 1307937 h 1509906"/>
                  <a:gd name="connsiteX75" fmla="*/ 330129 w 1034979"/>
                  <a:gd name="connsiteY75" fmla="*/ 1374612 h 1509906"/>
                  <a:gd name="connsiteX76" fmla="*/ 328224 w 1034979"/>
                  <a:gd name="connsiteY76" fmla="*/ 1426047 h 1509906"/>
                  <a:gd name="connsiteX77" fmla="*/ 330129 w 1034979"/>
                  <a:gd name="connsiteY77" fmla="*/ 1450812 h 1509906"/>
                  <a:gd name="connsiteX78" fmla="*/ 332034 w 1034979"/>
                  <a:gd name="connsiteY78" fmla="*/ 1456527 h 1509906"/>
                  <a:gd name="connsiteX79" fmla="*/ 335844 w 1034979"/>
                  <a:gd name="connsiteY79" fmla="*/ 1460337 h 1509906"/>
                  <a:gd name="connsiteX80" fmla="*/ 364419 w 1034979"/>
                  <a:gd name="connsiteY80" fmla="*/ 1506057 h 1509906"/>
                  <a:gd name="connsiteX81" fmla="*/ 387279 w 1034979"/>
                  <a:gd name="connsiteY81" fmla="*/ 1507962 h 1509906"/>
                  <a:gd name="connsiteX82" fmla="*/ 392994 w 1034979"/>
                  <a:gd name="connsiteY82" fmla="*/ 1502247 h 1509906"/>
                  <a:gd name="connsiteX83" fmla="*/ 394899 w 1034979"/>
                  <a:gd name="connsiteY83" fmla="*/ 1490817 h 1509906"/>
                  <a:gd name="connsiteX84" fmla="*/ 396804 w 1034979"/>
                  <a:gd name="connsiteY84" fmla="*/ 1485102 h 1509906"/>
                  <a:gd name="connsiteX85" fmla="*/ 398709 w 1034979"/>
                  <a:gd name="connsiteY85" fmla="*/ 1467957 h 1509906"/>
                  <a:gd name="connsiteX86" fmla="*/ 400614 w 1034979"/>
                  <a:gd name="connsiteY86" fmla="*/ 1454622 h 1509906"/>
                  <a:gd name="connsiteX87" fmla="*/ 404424 w 1034979"/>
                  <a:gd name="connsiteY87" fmla="*/ 1397472 h 1509906"/>
                  <a:gd name="connsiteX88" fmla="*/ 410139 w 1034979"/>
                  <a:gd name="connsiteY88" fmla="*/ 1386042 h 1509906"/>
                  <a:gd name="connsiteX89" fmla="*/ 413949 w 1034979"/>
                  <a:gd name="connsiteY89" fmla="*/ 1372707 h 1509906"/>
                  <a:gd name="connsiteX90" fmla="*/ 415854 w 1034979"/>
                  <a:gd name="connsiteY90" fmla="*/ 1366992 h 1509906"/>
                  <a:gd name="connsiteX91" fmla="*/ 417759 w 1034979"/>
                  <a:gd name="connsiteY91" fmla="*/ 1353657 h 1509906"/>
                  <a:gd name="connsiteX92" fmla="*/ 421569 w 1034979"/>
                  <a:gd name="connsiteY92" fmla="*/ 1342227 h 1509906"/>
                  <a:gd name="connsiteX93" fmla="*/ 427284 w 1034979"/>
                  <a:gd name="connsiteY93" fmla="*/ 1328892 h 1509906"/>
                  <a:gd name="connsiteX94" fmla="*/ 467289 w 1034979"/>
                  <a:gd name="connsiteY94" fmla="*/ 1258407 h 1509906"/>
                  <a:gd name="connsiteX95" fmla="*/ 528455 w 1034979"/>
                  <a:gd name="connsiteY95" fmla="*/ 1245638 h 1509906"/>
                  <a:gd name="connsiteX96" fmla="*/ 573969 w 1034979"/>
                  <a:gd name="connsiteY96" fmla="*/ 1229832 h 1509906"/>
                  <a:gd name="connsiteX97" fmla="*/ 585399 w 1034979"/>
                  <a:gd name="connsiteY97" fmla="*/ 1226022 h 1509906"/>
                  <a:gd name="connsiteX98" fmla="*/ 720654 w 1034979"/>
                  <a:gd name="connsiteY98" fmla="*/ 1309842 h 1509906"/>
                  <a:gd name="connsiteX99" fmla="*/ 733989 w 1034979"/>
                  <a:gd name="connsiteY99" fmla="*/ 1319367 h 1509906"/>
                  <a:gd name="connsiteX100" fmla="*/ 743514 w 1034979"/>
                  <a:gd name="connsiteY100" fmla="*/ 1321272 h 1509906"/>
                  <a:gd name="connsiteX101" fmla="*/ 749229 w 1034979"/>
                  <a:gd name="connsiteY101" fmla="*/ 1323177 h 1509906"/>
                  <a:gd name="connsiteX102" fmla="*/ 762564 w 1034979"/>
                  <a:gd name="connsiteY102" fmla="*/ 1328892 h 1509906"/>
                  <a:gd name="connsiteX103" fmla="*/ 777804 w 1034979"/>
                  <a:gd name="connsiteY103" fmla="*/ 1326987 h 1509906"/>
                  <a:gd name="connsiteX104" fmla="*/ 789234 w 1034979"/>
                  <a:gd name="connsiteY104" fmla="*/ 1321272 h 1509906"/>
                  <a:gd name="connsiteX105" fmla="*/ 794949 w 1034979"/>
                  <a:gd name="connsiteY105" fmla="*/ 1319367 h 1509906"/>
                  <a:gd name="connsiteX106" fmla="*/ 802569 w 1034979"/>
                  <a:gd name="connsiteY106" fmla="*/ 1302222 h 1509906"/>
                  <a:gd name="connsiteX107" fmla="*/ 800664 w 1034979"/>
                  <a:gd name="connsiteY107" fmla="*/ 1277457 h 1509906"/>
                  <a:gd name="connsiteX108" fmla="*/ 798759 w 1034979"/>
                  <a:gd name="connsiteY108" fmla="*/ 1271742 h 1509906"/>
                  <a:gd name="connsiteX109" fmla="*/ 796854 w 1034979"/>
                  <a:gd name="connsiteY109" fmla="*/ 1264122 h 1509906"/>
                  <a:gd name="connsiteX110" fmla="*/ 783519 w 1034979"/>
                  <a:gd name="connsiteY110" fmla="*/ 1246977 h 1509906"/>
                  <a:gd name="connsiteX111" fmla="*/ 773994 w 1034979"/>
                  <a:gd name="connsiteY111" fmla="*/ 1241262 h 1509906"/>
                  <a:gd name="connsiteX112" fmla="*/ 648264 w 1034979"/>
                  <a:gd name="connsiteY112" fmla="*/ 1149822 h 1509906"/>
                  <a:gd name="connsiteX113" fmla="*/ 644454 w 1034979"/>
                  <a:gd name="connsiteY113" fmla="*/ 1132677 h 1509906"/>
                  <a:gd name="connsiteX114" fmla="*/ 646359 w 1034979"/>
                  <a:gd name="connsiteY114" fmla="*/ 1125057 h 1509906"/>
                  <a:gd name="connsiteX115" fmla="*/ 650169 w 1034979"/>
                  <a:gd name="connsiteY115" fmla="*/ 1107912 h 1509906"/>
                  <a:gd name="connsiteX116" fmla="*/ 653979 w 1034979"/>
                  <a:gd name="connsiteY116" fmla="*/ 1102197 h 1509906"/>
                  <a:gd name="connsiteX117" fmla="*/ 655884 w 1034979"/>
                  <a:gd name="connsiteY117" fmla="*/ 1096482 h 1509906"/>
                  <a:gd name="connsiteX118" fmla="*/ 661599 w 1034979"/>
                  <a:gd name="connsiteY118" fmla="*/ 1094577 h 1509906"/>
                  <a:gd name="connsiteX119" fmla="*/ 671124 w 1034979"/>
                  <a:gd name="connsiteY119" fmla="*/ 1083147 h 1509906"/>
                  <a:gd name="connsiteX120" fmla="*/ 724464 w 1034979"/>
                  <a:gd name="connsiteY120" fmla="*/ 1075527 h 1509906"/>
                  <a:gd name="connsiteX121" fmla="*/ 842574 w 1034979"/>
                  <a:gd name="connsiteY121" fmla="*/ 1077432 h 1509906"/>
                  <a:gd name="connsiteX122" fmla="*/ 871149 w 1034979"/>
                  <a:gd name="connsiteY122" fmla="*/ 1079337 h 1509906"/>
                  <a:gd name="connsiteX123" fmla="*/ 899724 w 1034979"/>
                  <a:gd name="connsiteY123" fmla="*/ 1085052 h 1509906"/>
                  <a:gd name="connsiteX124" fmla="*/ 922584 w 1034979"/>
                  <a:gd name="connsiteY124" fmla="*/ 1088862 h 1509906"/>
                  <a:gd name="connsiteX125" fmla="*/ 951159 w 1034979"/>
                  <a:gd name="connsiteY125" fmla="*/ 1094577 h 1509906"/>
                  <a:gd name="connsiteX126" fmla="*/ 956874 w 1034979"/>
                  <a:gd name="connsiteY126" fmla="*/ 1094577 h 1509906"/>
                  <a:gd name="connsiteX127" fmla="*/ 1002594 w 1034979"/>
                  <a:gd name="connsiteY127" fmla="*/ 1092672 h 1509906"/>
                  <a:gd name="connsiteX128" fmla="*/ 1031169 w 1034979"/>
                  <a:gd name="connsiteY128" fmla="*/ 1085052 h 1509906"/>
                  <a:gd name="connsiteX129" fmla="*/ 1034979 w 1034979"/>
                  <a:gd name="connsiteY129" fmla="*/ 1079337 h 1509906"/>
                  <a:gd name="connsiteX130" fmla="*/ 1033074 w 1034979"/>
                  <a:gd name="connsiteY130" fmla="*/ 1060287 h 1509906"/>
                  <a:gd name="connsiteX131" fmla="*/ 1027359 w 1034979"/>
                  <a:gd name="connsiteY131" fmla="*/ 1056477 h 1509906"/>
                  <a:gd name="connsiteX132" fmla="*/ 1012119 w 1034979"/>
                  <a:gd name="connsiteY132" fmla="*/ 1054572 h 1509906"/>
                  <a:gd name="connsiteX133" fmla="*/ 1006404 w 1034979"/>
                  <a:gd name="connsiteY133" fmla="*/ 1052667 h 1509906"/>
                  <a:gd name="connsiteX134" fmla="*/ 998784 w 1034979"/>
                  <a:gd name="connsiteY134" fmla="*/ 1050762 h 1509906"/>
                  <a:gd name="connsiteX135" fmla="*/ 987354 w 1034979"/>
                  <a:gd name="connsiteY135" fmla="*/ 1043142 h 1509906"/>
                  <a:gd name="connsiteX136" fmla="*/ 975924 w 1034979"/>
                  <a:gd name="connsiteY136" fmla="*/ 1039332 h 1509906"/>
                  <a:gd name="connsiteX137" fmla="*/ 970209 w 1034979"/>
                  <a:gd name="connsiteY137" fmla="*/ 1037427 h 1509906"/>
                  <a:gd name="connsiteX138" fmla="*/ 962589 w 1034979"/>
                  <a:gd name="connsiteY138" fmla="*/ 1035522 h 1509906"/>
                  <a:gd name="connsiteX139" fmla="*/ 956874 w 1034979"/>
                  <a:gd name="connsiteY139" fmla="*/ 1033617 h 1509906"/>
                  <a:gd name="connsiteX140" fmla="*/ 935919 w 1034979"/>
                  <a:gd name="connsiteY140" fmla="*/ 1027902 h 1509906"/>
                  <a:gd name="connsiteX141" fmla="*/ 930204 w 1034979"/>
                  <a:gd name="connsiteY141" fmla="*/ 1025997 h 1509906"/>
                  <a:gd name="connsiteX142" fmla="*/ 825429 w 1034979"/>
                  <a:gd name="connsiteY142" fmla="*/ 1027902 h 1509906"/>
                  <a:gd name="connsiteX143" fmla="*/ 819714 w 1034979"/>
                  <a:gd name="connsiteY143" fmla="*/ 1029807 h 1509906"/>
                  <a:gd name="connsiteX144" fmla="*/ 730179 w 1034979"/>
                  <a:gd name="connsiteY144" fmla="*/ 1031712 h 1509906"/>
                  <a:gd name="connsiteX145" fmla="*/ 716844 w 1034979"/>
                  <a:gd name="connsiteY145" fmla="*/ 1035522 h 1509906"/>
                  <a:gd name="connsiteX146" fmla="*/ 695889 w 1034979"/>
                  <a:gd name="connsiteY146" fmla="*/ 1037427 h 1509906"/>
                  <a:gd name="connsiteX147" fmla="*/ 669219 w 1034979"/>
                  <a:gd name="connsiteY147" fmla="*/ 1039332 h 1509906"/>
                  <a:gd name="connsiteX148" fmla="*/ 669219 w 1034979"/>
                  <a:gd name="connsiteY148" fmla="*/ 1039332 h 1509906"/>
                  <a:gd name="connsiteX149" fmla="*/ 646359 w 1034979"/>
                  <a:gd name="connsiteY149" fmla="*/ 1043142 h 1509906"/>
                  <a:gd name="connsiteX150" fmla="*/ 642549 w 1034979"/>
                  <a:gd name="connsiteY150" fmla="*/ 1031712 h 1509906"/>
                  <a:gd name="connsiteX151" fmla="*/ 640644 w 1034979"/>
                  <a:gd name="connsiteY151" fmla="*/ 1025997 h 1509906"/>
                  <a:gd name="connsiteX152" fmla="*/ 642549 w 1034979"/>
                  <a:gd name="connsiteY152" fmla="*/ 1008852 h 1509906"/>
                  <a:gd name="connsiteX153" fmla="*/ 644454 w 1034979"/>
                  <a:gd name="connsiteY153" fmla="*/ 1003137 h 1509906"/>
                  <a:gd name="connsiteX154" fmla="*/ 661599 w 1034979"/>
                  <a:gd name="connsiteY154" fmla="*/ 993612 h 1509906"/>
                  <a:gd name="connsiteX155" fmla="*/ 673029 w 1034979"/>
                  <a:gd name="connsiteY155" fmla="*/ 985992 h 1509906"/>
                  <a:gd name="connsiteX156" fmla="*/ 674934 w 1034979"/>
                  <a:gd name="connsiteY156" fmla="*/ 980277 h 1509906"/>
                  <a:gd name="connsiteX157" fmla="*/ 680649 w 1034979"/>
                  <a:gd name="connsiteY157" fmla="*/ 978372 h 1509906"/>
                  <a:gd name="connsiteX158" fmla="*/ 686364 w 1034979"/>
                  <a:gd name="connsiteY158" fmla="*/ 974562 h 1509906"/>
                  <a:gd name="connsiteX159" fmla="*/ 695889 w 1034979"/>
                  <a:gd name="connsiteY159" fmla="*/ 965037 h 1509906"/>
                  <a:gd name="connsiteX160" fmla="*/ 705414 w 1034979"/>
                  <a:gd name="connsiteY160" fmla="*/ 953607 h 1509906"/>
                  <a:gd name="connsiteX161" fmla="*/ 716844 w 1034979"/>
                  <a:gd name="connsiteY161" fmla="*/ 945987 h 1509906"/>
                  <a:gd name="connsiteX162" fmla="*/ 732084 w 1034979"/>
                  <a:gd name="connsiteY162" fmla="*/ 932652 h 1509906"/>
                  <a:gd name="connsiteX163" fmla="*/ 741609 w 1034979"/>
                  <a:gd name="connsiteY163" fmla="*/ 921222 h 1509906"/>
                  <a:gd name="connsiteX164" fmla="*/ 753039 w 1034979"/>
                  <a:gd name="connsiteY164" fmla="*/ 911697 h 1509906"/>
                  <a:gd name="connsiteX165" fmla="*/ 758754 w 1034979"/>
                  <a:gd name="connsiteY165" fmla="*/ 900267 h 1509906"/>
                  <a:gd name="connsiteX166" fmla="*/ 760659 w 1034979"/>
                  <a:gd name="connsiteY166" fmla="*/ 894552 h 1509906"/>
                  <a:gd name="connsiteX167" fmla="*/ 766374 w 1034979"/>
                  <a:gd name="connsiteY167" fmla="*/ 883122 h 1509906"/>
                  <a:gd name="connsiteX168" fmla="*/ 764469 w 1034979"/>
                  <a:gd name="connsiteY168" fmla="*/ 867882 h 1509906"/>
                  <a:gd name="connsiteX169" fmla="*/ 758754 w 1034979"/>
                  <a:gd name="connsiteY169" fmla="*/ 865977 h 1509906"/>
                  <a:gd name="connsiteX170" fmla="*/ 737799 w 1034979"/>
                  <a:gd name="connsiteY170" fmla="*/ 867882 h 1509906"/>
                  <a:gd name="connsiteX171" fmla="*/ 732084 w 1034979"/>
                  <a:gd name="connsiteY171" fmla="*/ 871692 h 1509906"/>
                  <a:gd name="connsiteX172" fmla="*/ 720654 w 1034979"/>
                  <a:gd name="connsiteY172" fmla="*/ 875502 h 1509906"/>
                  <a:gd name="connsiteX173" fmla="*/ 716844 w 1034979"/>
                  <a:gd name="connsiteY173" fmla="*/ 881217 h 1509906"/>
                  <a:gd name="connsiteX174" fmla="*/ 711129 w 1034979"/>
                  <a:gd name="connsiteY174" fmla="*/ 883122 h 1509906"/>
                  <a:gd name="connsiteX175" fmla="*/ 705414 w 1034979"/>
                  <a:gd name="connsiteY175" fmla="*/ 886932 h 1509906"/>
                  <a:gd name="connsiteX176" fmla="*/ 699699 w 1034979"/>
                  <a:gd name="connsiteY176" fmla="*/ 892647 h 1509906"/>
                  <a:gd name="connsiteX177" fmla="*/ 692079 w 1034979"/>
                  <a:gd name="connsiteY177" fmla="*/ 896457 h 1509906"/>
                  <a:gd name="connsiteX178" fmla="*/ 627309 w 1034979"/>
                  <a:gd name="connsiteY178" fmla="*/ 953607 h 1509906"/>
                  <a:gd name="connsiteX179" fmla="*/ 602544 w 1034979"/>
                  <a:gd name="connsiteY179" fmla="*/ 959322 h 1509906"/>
                  <a:gd name="connsiteX180" fmla="*/ 589209 w 1034979"/>
                  <a:gd name="connsiteY180" fmla="*/ 963132 h 1509906"/>
                  <a:gd name="connsiteX181" fmla="*/ 569026 w 1034979"/>
                  <a:gd name="connsiteY181" fmla="*/ 948870 h 1509906"/>
                  <a:gd name="connsiteX182" fmla="*/ 507294 w 1034979"/>
                  <a:gd name="connsiteY182" fmla="*/ 841212 h 1509906"/>
                  <a:gd name="connsiteX183" fmla="*/ 503484 w 1034979"/>
                  <a:gd name="connsiteY183" fmla="*/ 351627 h 1509906"/>
                  <a:gd name="connsiteX184" fmla="*/ 499674 w 1034979"/>
                  <a:gd name="connsiteY184" fmla="*/ 60162 h 1509906"/>
                  <a:gd name="connsiteX185" fmla="*/ 490149 w 1034979"/>
                  <a:gd name="connsiteY185" fmla="*/ 33492 h 1509906"/>
                  <a:gd name="connsiteX186" fmla="*/ 488244 w 1034979"/>
                  <a:gd name="connsiteY186" fmla="*/ 27777 h 1509906"/>
                  <a:gd name="connsiteX187" fmla="*/ 484434 w 1034979"/>
                  <a:gd name="connsiteY187" fmla="*/ 22062 h 1509906"/>
                  <a:gd name="connsiteX188" fmla="*/ 478719 w 1034979"/>
                  <a:gd name="connsiteY188" fmla="*/ 10632 h 1509906"/>
                  <a:gd name="connsiteX189" fmla="*/ 473004 w 1034979"/>
                  <a:gd name="connsiteY189" fmla="*/ 6822 h 1509906"/>
                  <a:gd name="connsiteX190" fmla="*/ 469194 w 1034979"/>
                  <a:gd name="connsiteY190" fmla="*/ 1107 h 1509906"/>
                  <a:gd name="connsiteX191" fmla="*/ 429189 w 1034979"/>
                  <a:gd name="connsiteY191" fmla="*/ 4917 h 1509906"/>
                  <a:gd name="connsiteX192" fmla="*/ 421569 w 1034979"/>
                  <a:gd name="connsiteY192" fmla="*/ 16347 h 1509906"/>
                  <a:gd name="connsiteX193" fmla="*/ 417759 w 1034979"/>
                  <a:gd name="connsiteY193" fmla="*/ 22062 h 1509906"/>
                  <a:gd name="connsiteX194" fmla="*/ 419664 w 1034979"/>
                  <a:gd name="connsiteY194" fmla="*/ 54447 h 1509906"/>
                  <a:gd name="connsiteX195" fmla="*/ 423474 w 1034979"/>
                  <a:gd name="connsiteY195" fmla="*/ 65877 h 1509906"/>
                  <a:gd name="connsiteX196" fmla="*/ 425379 w 1034979"/>
                  <a:gd name="connsiteY196" fmla="*/ 71592 h 1509906"/>
                  <a:gd name="connsiteX197" fmla="*/ 425379 w 1034979"/>
                  <a:gd name="connsiteY197" fmla="*/ 77307 h 1509906"/>
                  <a:gd name="connsiteX198" fmla="*/ 429189 w 1034979"/>
                  <a:gd name="connsiteY198" fmla="*/ 231612 h 1509906"/>
                  <a:gd name="connsiteX199" fmla="*/ 440619 w 1034979"/>
                  <a:gd name="connsiteY199" fmla="*/ 414492 h 1509906"/>
                  <a:gd name="connsiteX200" fmla="*/ 425379 w 1034979"/>
                  <a:gd name="connsiteY200" fmla="*/ 711672 h 1509906"/>
                  <a:gd name="connsiteX201" fmla="*/ 425173 w 1034979"/>
                  <a:gd name="connsiteY201" fmla="*/ 765165 h 1509906"/>
                  <a:gd name="connsiteX202" fmla="*/ 425379 w 1034979"/>
                  <a:gd name="connsiteY202" fmla="*/ 894552 h 1509906"/>
                  <a:gd name="connsiteX0" fmla="*/ 425379 w 1034979"/>
                  <a:gd name="connsiteY0" fmla="*/ 894552 h 1509906"/>
                  <a:gd name="connsiteX1" fmla="*/ 394899 w 1034979"/>
                  <a:gd name="connsiteY1" fmla="*/ 932652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627309 w 1034979"/>
                  <a:gd name="connsiteY177" fmla="*/ 953607 h 1509906"/>
                  <a:gd name="connsiteX178" fmla="*/ 602544 w 1034979"/>
                  <a:gd name="connsiteY178" fmla="*/ 959322 h 1509906"/>
                  <a:gd name="connsiteX179" fmla="*/ 589209 w 1034979"/>
                  <a:gd name="connsiteY179" fmla="*/ 963132 h 1509906"/>
                  <a:gd name="connsiteX180" fmla="*/ 569026 w 1034979"/>
                  <a:gd name="connsiteY180" fmla="*/ 948870 h 1509906"/>
                  <a:gd name="connsiteX181" fmla="*/ 507294 w 1034979"/>
                  <a:gd name="connsiteY181" fmla="*/ 841212 h 1509906"/>
                  <a:gd name="connsiteX182" fmla="*/ 503484 w 1034979"/>
                  <a:gd name="connsiteY182" fmla="*/ 351627 h 1509906"/>
                  <a:gd name="connsiteX183" fmla="*/ 499674 w 1034979"/>
                  <a:gd name="connsiteY183" fmla="*/ 60162 h 1509906"/>
                  <a:gd name="connsiteX184" fmla="*/ 490149 w 1034979"/>
                  <a:gd name="connsiteY184" fmla="*/ 33492 h 1509906"/>
                  <a:gd name="connsiteX185" fmla="*/ 488244 w 1034979"/>
                  <a:gd name="connsiteY185" fmla="*/ 27777 h 1509906"/>
                  <a:gd name="connsiteX186" fmla="*/ 484434 w 1034979"/>
                  <a:gd name="connsiteY186" fmla="*/ 22062 h 1509906"/>
                  <a:gd name="connsiteX187" fmla="*/ 478719 w 1034979"/>
                  <a:gd name="connsiteY187" fmla="*/ 10632 h 1509906"/>
                  <a:gd name="connsiteX188" fmla="*/ 473004 w 1034979"/>
                  <a:gd name="connsiteY188" fmla="*/ 6822 h 1509906"/>
                  <a:gd name="connsiteX189" fmla="*/ 469194 w 1034979"/>
                  <a:gd name="connsiteY189" fmla="*/ 1107 h 1509906"/>
                  <a:gd name="connsiteX190" fmla="*/ 429189 w 1034979"/>
                  <a:gd name="connsiteY190" fmla="*/ 4917 h 1509906"/>
                  <a:gd name="connsiteX191" fmla="*/ 421569 w 1034979"/>
                  <a:gd name="connsiteY191" fmla="*/ 16347 h 1509906"/>
                  <a:gd name="connsiteX192" fmla="*/ 417759 w 1034979"/>
                  <a:gd name="connsiteY192" fmla="*/ 22062 h 1509906"/>
                  <a:gd name="connsiteX193" fmla="*/ 419664 w 1034979"/>
                  <a:gd name="connsiteY193" fmla="*/ 54447 h 1509906"/>
                  <a:gd name="connsiteX194" fmla="*/ 423474 w 1034979"/>
                  <a:gd name="connsiteY194" fmla="*/ 65877 h 1509906"/>
                  <a:gd name="connsiteX195" fmla="*/ 425379 w 1034979"/>
                  <a:gd name="connsiteY195" fmla="*/ 71592 h 1509906"/>
                  <a:gd name="connsiteX196" fmla="*/ 425379 w 1034979"/>
                  <a:gd name="connsiteY196" fmla="*/ 77307 h 1509906"/>
                  <a:gd name="connsiteX197" fmla="*/ 429189 w 1034979"/>
                  <a:gd name="connsiteY197" fmla="*/ 231612 h 1509906"/>
                  <a:gd name="connsiteX198" fmla="*/ 440619 w 1034979"/>
                  <a:gd name="connsiteY198" fmla="*/ 414492 h 1509906"/>
                  <a:gd name="connsiteX199" fmla="*/ 425379 w 1034979"/>
                  <a:gd name="connsiteY199" fmla="*/ 711672 h 1509906"/>
                  <a:gd name="connsiteX200" fmla="*/ 425173 w 1034979"/>
                  <a:gd name="connsiteY200" fmla="*/ 765165 h 1509906"/>
                  <a:gd name="connsiteX201" fmla="*/ 425379 w 1034979"/>
                  <a:gd name="connsiteY201" fmla="*/ 894552 h 1509906"/>
                  <a:gd name="connsiteX0" fmla="*/ 425379 w 1034979"/>
                  <a:gd name="connsiteY0" fmla="*/ 894553 h 1509906"/>
                  <a:gd name="connsiteX1" fmla="*/ 394899 w 1034979"/>
                  <a:gd name="connsiteY1" fmla="*/ 932652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627309 w 1034979"/>
                  <a:gd name="connsiteY177" fmla="*/ 953607 h 1509906"/>
                  <a:gd name="connsiteX178" fmla="*/ 602544 w 1034979"/>
                  <a:gd name="connsiteY178" fmla="*/ 959322 h 1509906"/>
                  <a:gd name="connsiteX179" fmla="*/ 589209 w 1034979"/>
                  <a:gd name="connsiteY179" fmla="*/ 963132 h 1509906"/>
                  <a:gd name="connsiteX180" fmla="*/ 569026 w 1034979"/>
                  <a:gd name="connsiteY180" fmla="*/ 948870 h 1509906"/>
                  <a:gd name="connsiteX181" fmla="*/ 507294 w 1034979"/>
                  <a:gd name="connsiteY181" fmla="*/ 841212 h 1509906"/>
                  <a:gd name="connsiteX182" fmla="*/ 503484 w 1034979"/>
                  <a:gd name="connsiteY182" fmla="*/ 351627 h 1509906"/>
                  <a:gd name="connsiteX183" fmla="*/ 499674 w 1034979"/>
                  <a:gd name="connsiteY183" fmla="*/ 60162 h 1509906"/>
                  <a:gd name="connsiteX184" fmla="*/ 490149 w 1034979"/>
                  <a:gd name="connsiteY184" fmla="*/ 33492 h 1509906"/>
                  <a:gd name="connsiteX185" fmla="*/ 488244 w 1034979"/>
                  <a:gd name="connsiteY185" fmla="*/ 27777 h 1509906"/>
                  <a:gd name="connsiteX186" fmla="*/ 484434 w 1034979"/>
                  <a:gd name="connsiteY186" fmla="*/ 22062 h 1509906"/>
                  <a:gd name="connsiteX187" fmla="*/ 478719 w 1034979"/>
                  <a:gd name="connsiteY187" fmla="*/ 10632 h 1509906"/>
                  <a:gd name="connsiteX188" fmla="*/ 473004 w 1034979"/>
                  <a:gd name="connsiteY188" fmla="*/ 6822 h 1509906"/>
                  <a:gd name="connsiteX189" fmla="*/ 469194 w 1034979"/>
                  <a:gd name="connsiteY189" fmla="*/ 1107 h 1509906"/>
                  <a:gd name="connsiteX190" fmla="*/ 429189 w 1034979"/>
                  <a:gd name="connsiteY190" fmla="*/ 4917 h 1509906"/>
                  <a:gd name="connsiteX191" fmla="*/ 421569 w 1034979"/>
                  <a:gd name="connsiteY191" fmla="*/ 16347 h 1509906"/>
                  <a:gd name="connsiteX192" fmla="*/ 417759 w 1034979"/>
                  <a:gd name="connsiteY192" fmla="*/ 22062 h 1509906"/>
                  <a:gd name="connsiteX193" fmla="*/ 419664 w 1034979"/>
                  <a:gd name="connsiteY193" fmla="*/ 54447 h 1509906"/>
                  <a:gd name="connsiteX194" fmla="*/ 423474 w 1034979"/>
                  <a:gd name="connsiteY194" fmla="*/ 65877 h 1509906"/>
                  <a:gd name="connsiteX195" fmla="*/ 425379 w 1034979"/>
                  <a:gd name="connsiteY195" fmla="*/ 71592 h 1509906"/>
                  <a:gd name="connsiteX196" fmla="*/ 425379 w 1034979"/>
                  <a:gd name="connsiteY196" fmla="*/ 77307 h 1509906"/>
                  <a:gd name="connsiteX197" fmla="*/ 429189 w 1034979"/>
                  <a:gd name="connsiteY197" fmla="*/ 231612 h 1509906"/>
                  <a:gd name="connsiteX198" fmla="*/ 440619 w 1034979"/>
                  <a:gd name="connsiteY198" fmla="*/ 414492 h 1509906"/>
                  <a:gd name="connsiteX199" fmla="*/ 425379 w 1034979"/>
                  <a:gd name="connsiteY199" fmla="*/ 711672 h 1509906"/>
                  <a:gd name="connsiteX200" fmla="*/ 425173 w 1034979"/>
                  <a:gd name="connsiteY200" fmla="*/ 765165 h 1509906"/>
                  <a:gd name="connsiteX201" fmla="*/ 425379 w 1034979"/>
                  <a:gd name="connsiteY201" fmla="*/ 894553 h 1509906"/>
                  <a:gd name="connsiteX0" fmla="*/ 430322 w 1034979"/>
                  <a:gd name="connsiteY0" fmla="*/ 872310 h 1509906"/>
                  <a:gd name="connsiteX1" fmla="*/ 394899 w 1034979"/>
                  <a:gd name="connsiteY1" fmla="*/ 932652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627309 w 1034979"/>
                  <a:gd name="connsiteY177" fmla="*/ 953607 h 1509906"/>
                  <a:gd name="connsiteX178" fmla="*/ 602544 w 1034979"/>
                  <a:gd name="connsiteY178" fmla="*/ 959322 h 1509906"/>
                  <a:gd name="connsiteX179" fmla="*/ 589209 w 1034979"/>
                  <a:gd name="connsiteY179" fmla="*/ 963132 h 1509906"/>
                  <a:gd name="connsiteX180" fmla="*/ 569026 w 1034979"/>
                  <a:gd name="connsiteY180" fmla="*/ 948870 h 1509906"/>
                  <a:gd name="connsiteX181" fmla="*/ 507294 w 1034979"/>
                  <a:gd name="connsiteY181" fmla="*/ 841212 h 1509906"/>
                  <a:gd name="connsiteX182" fmla="*/ 503484 w 1034979"/>
                  <a:gd name="connsiteY182" fmla="*/ 351627 h 1509906"/>
                  <a:gd name="connsiteX183" fmla="*/ 499674 w 1034979"/>
                  <a:gd name="connsiteY183" fmla="*/ 60162 h 1509906"/>
                  <a:gd name="connsiteX184" fmla="*/ 490149 w 1034979"/>
                  <a:gd name="connsiteY184" fmla="*/ 33492 h 1509906"/>
                  <a:gd name="connsiteX185" fmla="*/ 488244 w 1034979"/>
                  <a:gd name="connsiteY185" fmla="*/ 27777 h 1509906"/>
                  <a:gd name="connsiteX186" fmla="*/ 484434 w 1034979"/>
                  <a:gd name="connsiteY186" fmla="*/ 22062 h 1509906"/>
                  <a:gd name="connsiteX187" fmla="*/ 478719 w 1034979"/>
                  <a:gd name="connsiteY187" fmla="*/ 10632 h 1509906"/>
                  <a:gd name="connsiteX188" fmla="*/ 473004 w 1034979"/>
                  <a:gd name="connsiteY188" fmla="*/ 6822 h 1509906"/>
                  <a:gd name="connsiteX189" fmla="*/ 469194 w 1034979"/>
                  <a:gd name="connsiteY189" fmla="*/ 1107 h 1509906"/>
                  <a:gd name="connsiteX190" fmla="*/ 429189 w 1034979"/>
                  <a:gd name="connsiteY190" fmla="*/ 4917 h 1509906"/>
                  <a:gd name="connsiteX191" fmla="*/ 421569 w 1034979"/>
                  <a:gd name="connsiteY191" fmla="*/ 16347 h 1509906"/>
                  <a:gd name="connsiteX192" fmla="*/ 417759 w 1034979"/>
                  <a:gd name="connsiteY192" fmla="*/ 22062 h 1509906"/>
                  <a:gd name="connsiteX193" fmla="*/ 419664 w 1034979"/>
                  <a:gd name="connsiteY193" fmla="*/ 54447 h 1509906"/>
                  <a:gd name="connsiteX194" fmla="*/ 423474 w 1034979"/>
                  <a:gd name="connsiteY194" fmla="*/ 65877 h 1509906"/>
                  <a:gd name="connsiteX195" fmla="*/ 425379 w 1034979"/>
                  <a:gd name="connsiteY195" fmla="*/ 71592 h 1509906"/>
                  <a:gd name="connsiteX196" fmla="*/ 425379 w 1034979"/>
                  <a:gd name="connsiteY196" fmla="*/ 77307 h 1509906"/>
                  <a:gd name="connsiteX197" fmla="*/ 429189 w 1034979"/>
                  <a:gd name="connsiteY197" fmla="*/ 231612 h 1509906"/>
                  <a:gd name="connsiteX198" fmla="*/ 440619 w 1034979"/>
                  <a:gd name="connsiteY198" fmla="*/ 414492 h 1509906"/>
                  <a:gd name="connsiteX199" fmla="*/ 425379 w 1034979"/>
                  <a:gd name="connsiteY199" fmla="*/ 711672 h 1509906"/>
                  <a:gd name="connsiteX200" fmla="*/ 425173 w 1034979"/>
                  <a:gd name="connsiteY200" fmla="*/ 765165 h 1509906"/>
                  <a:gd name="connsiteX201" fmla="*/ 430322 w 1034979"/>
                  <a:gd name="connsiteY201"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627309 w 1034979"/>
                  <a:gd name="connsiteY177" fmla="*/ 953607 h 1509906"/>
                  <a:gd name="connsiteX178" fmla="*/ 602544 w 1034979"/>
                  <a:gd name="connsiteY178" fmla="*/ 959322 h 1509906"/>
                  <a:gd name="connsiteX179" fmla="*/ 589209 w 1034979"/>
                  <a:gd name="connsiteY179" fmla="*/ 963132 h 1509906"/>
                  <a:gd name="connsiteX180" fmla="*/ 569026 w 1034979"/>
                  <a:gd name="connsiteY180" fmla="*/ 948870 h 1509906"/>
                  <a:gd name="connsiteX181" fmla="*/ 507294 w 1034979"/>
                  <a:gd name="connsiteY181" fmla="*/ 841212 h 1509906"/>
                  <a:gd name="connsiteX182" fmla="*/ 503484 w 1034979"/>
                  <a:gd name="connsiteY182" fmla="*/ 351627 h 1509906"/>
                  <a:gd name="connsiteX183" fmla="*/ 499674 w 1034979"/>
                  <a:gd name="connsiteY183" fmla="*/ 60162 h 1509906"/>
                  <a:gd name="connsiteX184" fmla="*/ 490149 w 1034979"/>
                  <a:gd name="connsiteY184" fmla="*/ 33492 h 1509906"/>
                  <a:gd name="connsiteX185" fmla="*/ 488244 w 1034979"/>
                  <a:gd name="connsiteY185" fmla="*/ 27777 h 1509906"/>
                  <a:gd name="connsiteX186" fmla="*/ 484434 w 1034979"/>
                  <a:gd name="connsiteY186" fmla="*/ 22062 h 1509906"/>
                  <a:gd name="connsiteX187" fmla="*/ 478719 w 1034979"/>
                  <a:gd name="connsiteY187" fmla="*/ 10632 h 1509906"/>
                  <a:gd name="connsiteX188" fmla="*/ 473004 w 1034979"/>
                  <a:gd name="connsiteY188" fmla="*/ 6822 h 1509906"/>
                  <a:gd name="connsiteX189" fmla="*/ 469194 w 1034979"/>
                  <a:gd name="connsiteY189" fmla="*/ 1107 h 1509906"/>
                  <a:gd name="connsiteX190" fmla="*/ 429189 w 1034979"/>
                  <a:gd name="connsiteY190" fmla="*/ 4917 h 1509906"/>
                  <a:gd name="connsiteX191" fmla="*/ 421569 w 1034979"/>
                  <a:gd name="connsiteY191" fmla="*/ 16347 h 1509906"/>
                  <a:gd name="connsiteX192" fmla="*/ 417759 w 1034979"/>
                  <a:gd name="connsiteY192" fmla="*/ 22062 h 1509906"/>
                  <a:gd name="connsiteX193" fmla="*/ 419664 w 1034979"/>
                  <a:gd name="connsiteY193" fmla="*/ 54447 h 1509906"/>
                  <a:gd name="connsiteX194" fmla="*/ 423474 w 1034979"/>
                  <a:gd name="connsiteY194" fmla="*/ 65877 h 1509906"/>
                  <a:gd name="connsiteX195" fmla="*/ 425379 w 1034979"/>
                  <a:gd name="connsiteY195" fmla="*/ 71592 h 1509906"/>
                  <a:gd name="connsiteX196" fmla="*/ 425379 w 1034979"/>
                  <a:gd name="connsiteY196" fmla="*/ 77307 h 1509906"/>
                  <a:gd name="connsiteX197" fmla="*/ 429189 w 1034979"/>
                  <a:gd name="connsiteY197" fmla="*/ 231612 h 1509906"/>
                  <a:gd name="connsiteX198" fmla="*/ 440619 w 1034979"/>
                  <a:gd name="connsiteY198" fmla="*/ 414492 h 1509906"/>
                  <a:gd name="connsiteX199" fmla="*/ 425379 w 1034979"/>
                  <a:gd name="connsiteY199" fmla="*/ 711672 h 1509906"/>
                  <a:gd name="connsiteX200" fmla="*/ 425173 w 1034979"/>
                  <a:gd name="connsiteY200" fmla="*/ 765165 h 1509906"/>
                  <a:gd name="connsiteX201" fmla="*/ 430322 w 1034979"/>
                  <a:gd name="connsiteY201"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627309 w 1034979"/>
                  <a:gd name="connsiteY177" fmla="*/ 953607 h 1509906"/>
                  <a:gd name="connsiteX178" fmla="*/ 602544 w 1034979"/>
                  <a:gd name="connsiteY178" fmla="*/ 959322 h 1509906"/>
                  <a:gd name="connsiteX179" fmla="*/ 589209 w 1034979"/>
                  <a:gd name="connsiteY179" fmla="*/ 963132 h 1509906"/>
                  <a:gd name="connsiteX180" fmla="*/ 569026 w 1034979"/>
                  <a:gd name="connsiteY180" fmla="*/ 948870 h 1509906"/>
                  <a:gd name="connsiteX181" fmla="*/ 507294 w 1034979"/>
                  <a:gd name="connsiteY181" fmla="*/ 841212 h 1509906"/>
                  <a:gd name="connsiteX182" fmla="*/ 503484 w 1034979"/>
                  <a:gd name="connsiteY182" fmla="*/ 351627 h 1509906"/>
                  <a:gd name="connsiteX183" fmla="*/ 499674 w 1034979"/>
                  <a:gd name="connsiteY183" fmla="*/ 60162 h 1509906"/>
                  <a:gd name="connsiteX184" fmla="*/ 490149 w 1034979"/>
                  <a:gd name="connsiteY184" fmla="*/ 33492 h 1509906"/>
                  <a:gd name="connsiteX185" fmla="*/ 488244 w 1034979"/>
                  <a:gd name="connsiteY185" fmla="*/ 27777 h 1509906"/>
                  <a:gd name="connsiteX186" fmla="*/ 484434 w 1034979"/>
                  <a:gd name="connsiteY186" fmla="*/ 22062 h 1509906"/>
                  <a:gd name="connsiteX187" fmla="*/ 478719 w 1034979"/>
                  <a:gd name="connsiteY187" fmla="*/ 10632 h 1509906"/>
                  <a:gd name="connsiteX188" fmla="*/ 473004 w 1034979"/>
                  <a:gd name="connsiteY188" fmla="*/ 6822 h 1509906"/>
                  <a:gd name="connsiteX189" fmla="*/ 469194 w 1034979"/>
                  <a:gd name="connsiteY189" fmla="*/ 1107 h 1509906"/>
                  <a:gd name="connsiteX190" fmla="*/ 429189 w 1034979"/>
                  <a:gd name="connsiteY190" fmla="*/ 4917 h 1509906"/>
                  <a:gd name="connsiteX191" fmla="*/ 421569 w 1034979"/>
                  <a:gd name="connsiteY191" fmla="*/ 16347 h 1509906"/>
                  <a:gd name="connsiteX192" fmla="*/ 417759 w 1034979"/>
                  <a:gd name="connsiteY192" fmla="*/ 22062 h 1509906"/>
                  <a:gd name="connsiteX193" fmla="*/ 419664 w 1034979"/>
                  <a:gd name="connsiteY193" fmla="*/ 54447 h 1509906"/>
                  <a:gd name="connsiteX194" fmla="*/ 423474 w 1034979"/>
                  <a:gd name="connsiteY194" fmla="*/ 65877 h 1509906"/>
                  <a:gd name="connsiteX195" fmla="*/ 425379 w 1034979"/>
                  <a:gd name="connsiteY195" fmla="*/ 71592 h 1509906"/>
                  <a:gd name="connsiteX196" fmla="*/ 425379 w 1034979"/>
                  <a:gd name="connsiteY196" fmla="*/ 77307 h 1509906"/>
                  <a:gd name="connsiteX197" fmla="*/ 429189 w 1034979"/>
                  <a:gd name="connsiteY197" fmla="*/ 231612 h 1509906"/>
                  <a:gd name="connsiteX198" fmla="*/ 440619 w 1034979"/>
                  <a:gd name="connsiteY198" fmla="*/ 414492 h 1509906"/>
                  <a:gd name="connsiteX199" fmla="*/ 425379 w 1034979"/>
                  <a:gd name="connsiteY199" fmla="*/ 711672 h 1509906"/>
                  <a:gd name="connsiteX200" fmla="*/ 425173 w 1034979"/>
                  <a:gd name="connsiteY200" fmla="*/ 765165 h 1509906"/>
                  <a:gd name="connsiteX201" fmla="*/ 430322 w 1034979"/>
                  <a:gd name="connsiteY201"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627309 w 1034979"/>
                  <a:gd name="connsiteY177" fmla="*/ 953607 h 1509906"/>
                  <a:gd name="connsiteX178" fmla="*/ 602544 w 1034979"/>
                  <a:gd name="connsiteY178" fmla="*/ 959322 h 1509906"/>
                  <a:gd name="connsiteX179" fmla="*/ 589209 w 1034979"/>
                  <a:gd name="connsiteY179" fmla="*/ 963132 h 1509906"/>
                  <a:gd name="connsiteX180" fmla="*/ 569026 w 1034979"/>
                  <a:gd name="connsiteY180" fmla="*/ 948870 h 1509906"/>
                  <a:gd name="connsiteX181" fmla="*/ 507294 w 1034979"/>
                  <a:gd name="connsiteY181" fmla="*/ 841212 h 1509906"/>
                  <a:gd name="connsiteX182" fmla="*/ 503484 w 1034979"/>
                  <a:gd name="connsiteY182" fmla="*/ 351627 h 1509906"/>
                  <a:gd name="connsiteX183" fmla="*/ 499674 w 1034979"/>
                  <a:gd name="connsiteY183" fmla="*/ 60162 h 1509906"/>
                  <a:gd name="connsiteX184" fmla="*/ 490149 w 1034979"/>
                  <a:gd name="connsiteY184" fmla="*/ 33492 h 1509906"/>
                  <a:gd name="connsiteX185" fmla="*/ 488244 w 1034979"/>
                  <a:gd name="connsiteY185" fmla="*/ 27777 h 1509906"/>
                  <a:gd name="connsiteX186" fmla="*/ 484434 w 1034979"/>
                  <a:gd name="connsiteY186" fmla="*/ 22062 h 1509906"/>
                  <a:gd name="connsiteX187" fmla="*/ 478719 w 1034979"/>
                  <a:gd name="connsiteY187" fmla="*/ 10632 h 1509906"/>
                  <a:gd name="connsiteX188" fmla="*/ 473004 w 1034979"/>
                  <a:gd name="connsiteY188" fmla="*/ 6822 h 1509906"/>
                  <a:gd name="connsiteX189" fmla="*/ 469194 w 1034979"/>
                  <a:gd name="connsiteY189" fmla="*/ 1107 h 1509906"/>
                  <a:gd name="connsiteX190" fmla="*/ 429189 w 1034979"/>
                  <a:gd name="connsiteY190" fmla="*/ 4917 h 1509906"/>
                  <a:gd name="connsiteX191" fmla="*/ 421569 w 1034979"/>
                  <a:gd name="connsiteY191" fmla="*/ 16347 h 1509906"/>
                  <a:gd name="connsiteX192" fmla="*/ 417759 w 1034979"/>
                  <a:gd name="connsiteY192" fmla="*/ 22062 h 1509906"/>
                  <a:gd name="connsiteX193" fmla="*/ 419664 w 1034979"/>
                  <a:gd name="connsiteY193" fmla="*/ 54447 h 1509906"/>
                  <a:gd name="connsiteX194" fmla="*/ 423474 w 1034979"/>
                  <a:gd name="connsiteY194" fmla="*/ 65877 h 1509906"/>
                  <a:gd name="connsiteX195" fmla="*/ 425379 w 1034979"/>
                  <a:gd name="connsiteY195" fmla="*/ 71592 h 1509906"/>
                  <a:gd name="connsiteX196" fmla="*/ 425379 w 1034979"/>
                  <a:gd name="connsiteY196" fmla="*/ 77307 h 1509906"/>
                  <a:gd name="connsiteX197" fmla="*/ 429189 w 1034979"/>
                  <a:gd name="connsiteY197" fmla="*/ 231612 h 1509906"/>
                  <a:gd name="connsiteX198" fmla="*/ 440619 w 1034979"/>
                  <a:gd name="connsiteY198" fmla="*/ 414492 h 1509906"/>
                  <a:gd name="connsiteX199" fmla="*/ 425379 w 1034979"/>
                  <a:gd name="connsiteY199" fmla="*/ 711672 h 1509906"/>
                  <a:gd name="connsiteX200" fmla="*/ 425173 w 1034979"/>
                  <a:gd name="connsiteY200" fmla="*/ 765165 h 1509906"/>
                  <a:gd name="connsiteX201" fmla="*/ 430322 w 1034979"/>
                  <a:gd name="connsiteY201"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627309 w 1034979"/>
                  <a:gd name="connsiteY177" fmla="*/ 953607 h 1509906"/>
                  <a:gd name="connsiteX178" fmla="*/ 602544 w 1034979"/>
                  <a:gd name="connsiteY178" fmla="*/ 959322 h 1509906"/>
                  <a:gd name="connsiteX179" fmla="*/ 589209 w 1034979"/>
                  <a:gd name="connsiteY179" fmla="*/ 963132 h 1509906"/>
                  <a:gd name="connsiteX180" fmla="*/ 569026 w 1034979"/>
                  <a:gd name="connsiteY180" fmla="*/ 948870 h 1509906"/>
                  <a:gd name="connsiteX181" fmla="*/ 507294 w 1034979"/>
                  <a:gd name="connsiteY181" fmla="*/ 841212 h 1509906"/>
                  <a:gd name="connsiteX182" fmla="*/ 503484 w 1034979"/>
                  <a:gd name="connsiteY182" fmla="*/ 351627 h 1509906"/>
                  <a:gd name="connsiteX183" fmla="*/ 499674 w 1034979"/>
                  <a:gd name="connsiteY183" fmla="*/ 60162 h 1509906"/>
                  <a:gd name="connsiteX184" fmla="*/ 490149 w 1034979"/>
                  <a:gd name="connsiteY184" fmla="*/ 33492 h 1509906"/>
                  <a:gd name="connsiteX185" fmla="*/ 488244 w 1034979"/>
                  <a:gd name="connsiteY185" fmla="*/ 27777 h 1509906"/>
                  <a:gd name="connsiteX186" fmla="*/ 484434 w 1034979"/>
                  <a:gd name="connsiteY186" fmla="*/ 22062 h 1509906"/>
                  <a:gd name="connsiteX187" fmla="*/ 478719 w 1034979"/>
                  <a:gd name="connsiteY187" fmla="*/ 10632 h 1509906"/>
                  <a:gd name="connsiteX188" fmla="*/ 473004 w 1034979"/>
                  <a:gd name="connsiteY188" fmla="*/ 6822 h 1509906"/>
                  <a:gd name="connsiteX189" fmla="*/ 469194 w 1034979"/>
                  <a:gd name="connsiteY189" fmla="*/ 1107 h 1509906"/>
                  <a:gd name="connsiteX190" fmla="*/ 429189 w 1034979"/>
                  <a:gd name="connsiteY190" fmla="*/ 4917 h 1509906"/>
                  <a:gd name="connsiteX191" fmla="*/ 421569 w 1034979"/>
                  <a:gd name="connsiteY191" fmla="*/ 16347 h 1509906"/>
                  <a:gd name="connsiteX192" fmla="*/ 417759 w 1034979"/>
                  <a:gd name="connsiteY192" fmla="*/ 22062 h 1509906"/>
                  <a:gd name="connsiteX193" fmla="*/ 419664 w 1034979"/>
                  <a:gd name="connsiteY193" fmla="*/ 54447 h 1509906"/>
                  <a:gd name="connsiteX194" fmla="*/ 423474 w 1034979"/>
                  <a:gd name="connsiteY194" fmla="*/ 65877 h 1509906"/>
                  <a:gd name="connsiteX195" fmla="*/ 425379 w 1034979"/>
                  <a:gd name="connsiteY195" fmla="*/ 71592 h 1509906"/>
                  <a:gd name="connsiteX196" fmla="*/ 425379 w 1034979"/>
                  <a:gd name="connsiteY196" fmla="*/ 77307 h 1509906"/>
                  <a:gd name="connsiteX197" fmla="*/ 429189 w 1034979"/>
                  <a:gd name="connsiteY197" fmla="*/ 231612 h 1509906"/>
                  <a:gd name="connsiteX198" fmla="*/ 440619 w 1034979"/>
                  <a:gd name="connsiteY198" fmla="*/ 414492 h 1509906"/>
                  <a:gd name="connsiteX199" fmla="*/ 425379 w 1034979"/>
                  <a:gd name="connsiteY199" fmla="*/ 711672 h 1509906"/>
                  <a:gd name="connsiteX200" fmla="*/ 430116 w 1034979"/>
                  <a:gd name="connsiteY200" fmla="*/ 762694 h 1509906"/>
                  <a:gd name="connsiteX201" fmla="*/ 430322 w 1034979"/>
                  <a:gd name="connsiteY201"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627309 w 1034979"/>
                  <a:gd name="connsiteY177" fmla="*/ 953607 h 1509906"/>
                  <a:gd name="connsiteX178" fmla="*/ 602544 w 1034979"/>
                  <a:gd name="connsiteY178" fmla="*/ 959322 h 1509906"/>
                  <a:gd name="connsiteX179" fmla="*/ 589209 w 1034979"/>
                  <a:gd name="connsiteY179" fmla="*/ 963132 h 1509906"/>
                  <a:gd name="connsiteX180" fmla="*/ 569026 w 1034979"/>
                  <a:gd name="connsiteY180" fmla="*/ 948870 h 1509906"/>
                  <a:gd name="connsiteX181" fmla="*/ 507294 w 1034979"/>
                  <a:gd name="connsiteY181" fmla="*/ 841212 h 1509906"/>
                  <a:gd name="connsiteX182" fmla="*/ 503484 w 1034979"/>
                  <a:gd name="connsiteY182" fmla="*/ 351627 h 1509906"/>
                  <a:gd name="connsiteX183" fmla="*/ 499674 w 1034979"/>
                  <a:gd name="connsiteY183" fmla="*/ 60162 h 1509906"/>
                  <a:gd name="connsiteX184" fmla="*/ 490149 w 1034979"/>
                  <a:gd name="connsiteY184" fmla="*/ 33492 h 1509906"/>
                  <a:gd name="connsiteX185" fmla="*/ 488244 w 1034979"/>
                  <a:gd name="connsiteY185" fmla="*/ 27777 h 1509906"/>
                  <a:gd name="connsiteX186" fmla="*/ 484434 w 1034979"/>
                  <a:gd name="connsiteY186" fmla="*/ 22062 h 1509906"/>
                  <a:gd name="connsiteX187" fmla="*/ 478719 w 1034979"/>
                  <a:gd name="connsiteY187" fmla="*/ 10632 h 1509906"/>
                  <a:gd name="connsiteX188" fmla="*/ 473004 w 1034979"/>
                  <a:gd name="connsiteY188" fmla="*/ 6822 h 1509906"/>
                  <a:gd name="connsiteX189" fmla="*/ 469194 w 1034979"/>
                  <a:gd name="connsiteY189" fmla="*/ 1107 h 1509906"/>
                  <a:gd name="connsiteX190" fmla="*/ 429189 w 1034979"/>
                  <a:gd name="connsiteY190" fmla="*/ 4917 h 1509906"/>
                  <a:gd name="connsiteX191" fmla="*/ 421569 w 1034979"/>
                  <a:gd name="connsiteY191" fmla="*/ 16347 h 1509906"/>
                  <a:gd name="connsiteX192" fmla="*/ 417759 w 1034979"/>
                  <a:gd name="connsiteY192" fmla="*/ 22062 h 1509906"/>
                  <a:gd name="connsiteX193" fmla="*/ 419664 w 1034979"/>
                  <a:gd name="connsiteY193" fmla="*/ 54447 h 1509906"/>
                  <a:gd name="connsiteX194" fmla="*/ 423474 w 1034979"/>
                  <a:gd name="connsiteY194" fmla="*/ 65877 h 1509906"/>
                  <a:gd name="connsiteX195" fmla="*/ 425379 w 1034979"/>
                  <a:gd name="connsiteY195" fmla="*/ 71592 h 1509906"/>
                  <a:gd name="connsiteX196" fmla="*/ 425379 w 1034979"/>
                  <a:gd name="connsiteY196" fmla="*/ 77307 h 1509906"/>
                  <a:gd name="connsiteX197" fmla="*/ 429189 w 1034979"/>
                  <a:gd name="connsiteY197" fmla="*/ 231612 h 1509906"/>
                  <a:gd name="connsiteX198" fmla="*/ 440619 w 1034979"/>
                  <a:gd name="connsiteY198" fmla="*/ 414492 h 1509906"/>
                  <a:gd name="connsiteX199" fmla="*/ 435265 w 1034979"/>
                  <a:gd name="connsiteY199" fmla="*/ 711672 h 1509906"/>
                  <a:gd name="connsiteX200" fmla="*/ 430116 w 1034979"/>
                  <a:gd name="connsiteY200" fmla="*/ 762694 h 1509906"/>
                  <a:gd name="connsiteX201" fmla="*/ 430322 w 1034979"/>
                  <a:gd name="connsiteY201"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627309 w 1034979"/>
                  <a:gd name="connsiteY177" fmla="*/ 953607 h 1509906"/>
                  <a:gd name="connsiteX178" fmla="*/ 602544 w 1034979"/>
                  <a:gd name="connsiteY178" fmla="*/ 959322 h 1509906"/>
                  <a:gd name="connsiteX179" fmla="*/ 589209 w 1034979"/>
                  <a:gd name="connsiteY179" fmla="*/ 963132 h 1509906"/>
                  <a:gd name="connsiteX180" fmla="*/ 569026 w 1034979"/>
                  <a:gd name="connsiteY180" fmla="*/ 948870 h 1509906"/>
                  <a:gd name="connsiteX181" fmla="*/ 507294 w 1034979"/>
                  <a:gd name="connsiteY181" fmla="*/ 841212 h 1509906"/>
                  <a:gd name="connsiteX182" fmla="*/ 503484 w 1034979"/>
                  <a:gd name="connsiteY182" fmla="*/ 351627 h 1509906"/>
                  <a:gd name="connsiteX183" fmla="*/ 499674 w 1034979"/>
                  <a:gd name="connsiteY183" fmla="*/ 60162 h 1509906"/>
                  <a:gd name="connsiteX184" fmla="*/ 490149 w 1034979"/>
                  <a:gd name="connsiteY184" fmla="*/ 33492 h 1509906"/>
                  <a:gd name="connsiteX185" fmla="*/ 488244 w 1034979"/>
                  <a:gd name="connsiteY185" fmla="*/ 27777 h 1509906"/>
                  <a:gd name="connsiteX186" fmla="*/ 484434 w 1034979"/>
                  <a:gd name="connsiteY186" fmla="*/ 22062 h 1509906"/>
                  <a:gd name="connsiteX187" fmla="*/ 478719 w 1034979"/>
                  <a:gd name="connsiteY187" fmla="*/ 10632 h 1509906"/>
                  <a:gd name="connsiteX188" fmla="*/ 473004 w 1034979"/>
                  <a:gd name="connsiteY188" fmla="*/ 6822 h 1509906"/>
                  <a:gd name="connsiteX189" fmla="*/ 469194 w 1034979"/>
                  <a:gd name="connsiteY189" fmla="*/ 1107 h 1509906"/>
                  <a:gd name="connsiteX190" fmla="*/ 429189 w 1034979"/>
                  <a:gd name="connsiteY190" fmla="*/ 4917 h 1509906"/>
                  <a:gd name="connsiteX191" fmla="*/ 421569 w 1034979"/>
                  <a:gd name="connsiteY191" fmla="*/ 16347 h 1509906"/>
                  <a:gd name="connsiteX192" fmla="*/ 417759 w 1034979"/>
                  <a:gd name="connsiteY192" fmla="*/ 22062 h 1509906"/>
                  <a:gd name="connsiteX193" fmla="*/ 419664 w 1034979"/>
                  <a:gd name="connsiteY193" fmla="*/ 54447 h 1509906"/>
                  <a:gd name="connsiteX194" fmla="*/ 423474 w 1034979"/>
                  <a:gd name="connsiteY194" fmla="*/ 65877 h 1509906"/>
                  <a:gd name="connsiteX195" fmla="*/ 425379 w 1034979"/>
                  <a:gd name="connsiteY195" fmla="*/ 71592 h 1509906"/>
                  <a:gd name="connsiteX196" fmla="*/ 425379 w 1034979"/>
                  <a:gd name="connsiteY196" fmla="*/ 77307 h 1509906"/>
                  <a:gd name="connsiteX197" fmla="*/ 429189 w 1034979"/>
                  <a:gd name="connsiteY197" fmla="*/ 231612 h 1509906"/>
                  <a:gd name="connsiteX198" fmla="*/ 440619 w 1034979"/>
                  <a:gd name="connsiteY198" fmla="*/ 414492 h 1509906"/>
                  <a:gd name="connsiteX199" fmla="*/ 435265 w 1034979"/>
                  <a:gd name="connsiteY199" fmla="*/ 711672 h 1509906"/>
                  <a:gd name="connsiteX200" fmla="*/ 430116 w 1034979"/>
                  <a:gd name="connsiteY200" fmla="*/ 762694 h 1509906"/>
                  <a:gd name="connsiteX201" fmla="*/ 430322 w 1034979"/>
                  <a:gd name="connsiteY201"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627309 w 1034979"/>
                  <a:gd name="connsiteY177" fmla="*/ 953607 h 1509906"/>
                  <a:gd name="connsiteX178" fmla="*/ 602544 w 1034979"/>
                  <a:gd name="connsiteY178" fmla="*/ 959322 h 1509906"/>
                  <a:gd name="connsiteX179" fmla="*/ 589209 w 1034979"/>
                  <a:gd name="connsiteY179" fmla="*/ 963132 h 1509906"/>
                  <a:gd name="connsiteX180" fmla="*/ 569026 w 1034979"/>
                  <a:gd name="connsiteY180" fmla="*/ 948870 h 1509906"/>
                  <a:gd name="connsiteX181" fmla="*/ 507294 w 1034979"/>
                  <a:gd name="connsiteY181" fmla="*/ 841212 h 1509906"/>
                  <a:gd name="connsiteX182" fmla="*/ 503484 w 1034979"/>
                  <a:gd name="connsiteY182" fmla="*/ 351627 h 1509906"/>
                  <a:gd name="connsiteX183" fmla="*/ 499674 w 1034979"/>
                  <a:gd name="connsiteY183" fmla="*/ 60162 h 1509906"/>
                  <a:gd name="connsiteX184" fmla="*/ 490149 w 1034979"/>
                  <a:gd name="connsiteY184" fmla="*/ 33492 h 1509906"/>
                  <a:gd name="connsiteX185" fmla="*/ 488244 w 1034979"/>
                  <a:gd name="connsiteY185" fmla="*/ 27777 h 1509906"/>
                  <a:gd name="connsiteX186" fmla="*/ 484434 w 1034979"/>
                  <a:gd name="connsiteY186" fmla="*/ 22062 h 1509906"/>
                  <a:gd name="connsiteX187" fmla="*/ 478719 w 1034979"/>
                  <a:gd name="connsiteY187" fmla="*/ 10632 h 1509906"/>
                  <a:gd name="connsiteX188" fmla="*/ 473004 w 1034979"/>
                  <a:gd name="connsiteY188" fmla="*/ 6822 h 1509906"/>
                  <a:gd name="connsiteX189" fmla="*/ 469194 w 1034979"/>
                  <a:gd name="connsiteY189" fmla="*/ 1107 h 1509906"/>
                  <a:gd name="connsiteX190" fmla="*/ 429189 w 1034979"/>
                  <a:gd name="connsiteY190" fmla="*/ 4917 h 1509906"/>
                  <a:gd name="connsiteX191" fmla="*/ 421569 w 1034979"/>
                  <a:gd name="connsiteY191" fmla="*/ 16347 h 1509906"/>
                  <a:gd name="connsiteX192" fmla="*/ 417759 w 1034979"/>
                  <a:gd name="connsiteY192" fmla="*/ 22062 h 1509906"/>
                  <a:gd name="connsiteX193" fmla="*/ 419664 w 1034979"/>
                  <a:gd name="connsiteY193" fmla="*/ 54447 h 1509906"/>
                  <a:gd name="connsiteX194" fmla="*/ 423474 w 1034979"/>
                  <a:gd name="connsiteY194" fmla="*/ 65877 h 1509906"/>
                  <a:gd name="connsiteX195" fmla="*/ 425379 w 1034979"/>
                  <a:gd name="connsiteY195" fmla="*/ 71592 h 1509906"/>
                  <a:gd name="connsiteX196" fmla="*/ 425379 w 1034979"/>
                  <a:gd name="connsiteY196" fmla="*/ 77307 h 1509906"/>
                  <a:gd name="connsiteX197" fmla="*/ 429189 w 1034979"/>
                  <a:gd name="connsiteY197" fmla="*/ 231612 h 1509906"/>
                  <a:gd name="connsiteX198" fmla="*/ 440619 w 1034979"/>
                  <a:gd name="connsiteY198" fmla="*/ 414492 h 1509906"/>
                  <a:gd name="connsiteX199" fmla="*/ 435265 w 1034979"/>
                  <a:gd name="connsiteY199" fmla="*/ 711672 h 1509906"/>
                  <a:gd name="connsiteX200" fmla="*/ 435059 w 1034979"/>
                  <a:gd name="connsiteY200" fmla="*/ 792350 h 1509906"/>
                  <a:gd name="connsiteX201" fmla="*/ 430322 w 1034979"/>
                  <a:gd name="connsiteY201"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627309 w 1034979"/>
                  <a:gd name="connsiteY177" fmla="*/ 953607 h 1509906"/>
                  <a:gd name="connsiteX178" fmla="*/ 602544 w 1034979"/>
                  <a:gd name="connsiteY178" fmla="*/ 959322 h 1509906"/>
                  <a:gd name="connsiteX179" fmla="*/ 589209 w 1034979"/>
                  <a:gd name="connsiteY179" fmla="*/ 963132 h 1509906"/>
                  <a:gd name="connsiteX180" fmla="*/ 507294 w 1034979"/>
                  <a:gd name="connsiteY180" fmla="*/ 841212 h 1509906"/>
                  <a:gd name="connsiteX181" fmla="*/ 503484 w 1034979"/>
                  <a:gd name="connsiteY181" fmla="*/ 351627 h 1509906"/>
                  <a:gd name="connsiteX182" fmla="*/ 499674 w 1034979"/>
                  <a:gd name="connsiteY182" fmla="*/ 60162 h 1509906"/>
                  <a:gd name="connsiteX183" fmla="*/ 490149 w 1034979"/>
                  <a:gd name="connsiteY183" fmla="*/ 33492 h 1509906"/>
                  <a:gd name="connsiteX184" fmla="*/ 488244 w 1034979"/>
                  <a:gd name="connsiteY184" fmla="*/ 27777 h 1509906"/>
                  <a:gd name="connsiteX185" fmla="*/ 484434 w 1034979"/>
                  <a:gd name="connsiteY185" fmla="*/ 22062 h 1509906"/>
                  <a:gd name="connsiteX186" fmla="*/ 478719 w 1034979"/>
                  <a:gd name="connsiteY186" fmla="*/ 10632 h 1509906"/>
                  <a:gd name="connsiteX187" fmla="*/ 473004 w 1034979"/>
                  <a:gd name="connsiteY187" fmla="*/ 6822 h 1509906"/>
                  <a:gd name="connsiteX188" fmla="*/ 469194 w 1034979"/>
                  <a:gd name="connsiteY188" fmla="*/ 1107 h 1509906"/>
                  <a:gd name="connsiteX189" fmla="*/ 429189 w 1034979"/>
                  <a:gd name="connsiteY189" fmla="*/ 4917 h 1509906"/>
                  <a:gd name="connsiteX190" fmla="*/ 421569 w 1034979"/>
                  <a:gd name="connsiteY190" fmla="*/ 16347 h 1509906"/>
                  <a:gd name="connsiteX191" fmla="*/ 417759 w 1034979"/>
                  <a:gd name="connsiteY191" fmla="*/ 22062 h 1509906"/>
                  <a:gd name="connsiteX192" fmla="*/ 419664 w 1034979"/>
                  <a:gd name="connsiteY192" fmla="*/ 54447 h 1509906"/>
                  <a:gd name="connsiteX193" fmla="*/ 423474 w 1034979"/>
                  <a:gd name="connsiteY193" fmla="*/ 65877 h 1509906"/>
                  <a:gd name="connsiteX194" fmla="*/ 425379 w 1034979"/>
                  <a:gd name="connsiteY194" fmla="*/ 71592 h 1509906"/>
                  <a:gd name="connsiteX195" fmla="*/ 425379 w 1034979"/>
                  <a:gd name="connsiteY195" fmla="*/ 77307 h 1509906"/>
                  <a:gd name="connsiteX196" fmla="*/ 429189 w 1034979"/>
                  <a:gd name="connsiteY196" fmla="*/ 231612 h 1509906"/>
                  <a:gd name="connsiteX197" fmla="*/ 440619 w 1034979"/>
                  <a:gd name="connsiteY197" fmla="*/ 414492 h 1509906"/>
                  <a:gd name="connsiteX198" fmla="*/ 435265 w 1034979"/>
                  <a:gd name="connsiteY198" fmla="*/ 711672 h 1509906"/>
                  <a:gd name="connsiteX199" fmla="*/ 435059 w 1034979"/>
                  <a:gd name="connsiteY199" fmla="*/ 792350 h 1509906"/>
                  <a:gd name="connsiteX200" fmla="*/ 430322 w 1034979"/>
                  <a:gd name="connsiteY200"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627309 w 1034979"/>
                  <a:gd name="connsiteY177" fmla="*/ 953607 h 1509906"/>
                  <a:gd name="connsiteX178" fmla="*/ 602544 w 1034979"/>
                  <a:gd name="connsiteY178" fmla="*/ 959322 h 1509906"/>
                  <a:gd name="connsiteX179" fmla="*/ 507294 w 1034979"/>
                  <a:gd name="connsiteY179" fmla="*/ 841212 h 1509906"/>
                  <a:gd name="connsiteX180" fmla="*/ 503484 w 1034979"/>
                  <a:gd name="connsiteY180" fmla="*/ 351627 h 1509906"/>
                  <a:gd name="connsiteX181" fmla="*/ 499674 w 1034979"/>
                  <a:gd name="connsiteY181" fmla="*/ 60162 h 1509906"/>
                  <a:gd name="connsiteX182" fmla="*/ 490149 w 1034979"/>
                  <a:gd name="connsiteY182" fmla="*/ 33492 h 1509906"/>
                  <a:gd name="connsiteX183" fmla="*/ 488244 w 1034979"/>
                  <a:gd name="connsiteY183" fmla="*/ 27777 h 1509906"/>
                  <a:gd name="connsiteX184" fmla="*/ 484434 w 1034979"/>
                  <a:gd name="connsiteY184" fmla="*/ 22062 h 1509906"/>
                  <a:gd name="connsiteX185" fmla="*/ 478719 w 1034979"/>
                  <a:gd name="connsiteY185" fmla="*/ 10632 h 1509906"/>
                  <a:gd name="connsiteX186" fmla="*/ 473004 w 1034979"/>
                  <a:gd name="connsiteY186" fmla="*/ 6822 h 1509906"/>
                  <a:gd name="connsiteX187" fmla="*/ 469194 w 1034979"/>
                  <a:gd name="connsiteY187" fmla="*/ 1107 h 1509906"/>
                  <a:gd name="connsiteX188" fmla="*/ 429189 w 1034979"/>
                  <a:gd name="connsiteY188" fmla="*/ 4917 h 1509906"/>
                  <a:gd name="connsiteX189" fmla="*/ 421569 w 1034979"/>
                  <a:gd name="connsiteY189" fmla="*/ 16347 h 1509906"/>
                  <a:gd name="connsiteX190" fmla="*/ 417759 w 1034979"/>
                  <a:gd name="connsiteY190" fmla="*/ 22062 h 1509906"/>
                  <a:gd name="connsiteX191" fmla="*/ 419664 w 1034979"/>
                  <a:gd name="connsiteY191" fmla="*/ 54447 h 1509906"/>
                  <a:gd name="connsiteX192" fmla="*/ 423474 w 1034979"/>
                  <a:gd name="connsiteY192" fmla="*/ 65877 h 1509906"/>
                  <a:gd name="connsiteX193" fmla="*/ 425379 w 1034979"/>
                  <a:gd name="connsiteY193" fmla="*/ 71592 h 1509906"/>
                  <a:gd name="connsiteX194" fmla="*/ 425379 w 1034979"/>
                  <a:gd name="connsiteY194" fmla="*/ 77307 h 1509906"/>
                  <a:gd name="connsiteX195" fmla="*/ 429189 w 1034979"/>
                  <a:gd name="connsiteY195" fmla="*/ 231612 h 1509906"/>
                  <a:gd name="connsiteX196" fmla="*/ 440619 w 1034979"/>
                  <a:gd name="connsiteY196" fmla="*/ 414492 h 1509906"/>
                  <a:gd name="connsiteX197" fmla="*/ 435265 w 1034979"/>
                  <a:gd name="connsiteY197" fmla="*/ 711672 h 1509906"/>
                  <a:gd name="connsiteX198" fmla="*/ 435059 w 1034979"/>
                  <a:gd name="connsiteY198" fmla="*/ 792350 h 1509906"/>
                  <a:gd name="connsiteX199" fmla="*/ 430322 w 1034979"/>
                  <a:gd name="connsiteY199"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627309 w 1034979"/>
                  <a:gd name="connsiteY177" fmla="*/ 953607 h 1509906"/>
                  <a:gd name="connsiteX178" fmla="*/ 507294 w 1034979"/>
                  <a:gd name="connsiteY178" fmla="*/ 841212 h 1509906"/>
                  <a:gd name="connsiteX179" fmla="*/ 503484 w 1034979"/>
                  <a:gd name="connsiteY179" fmla="*/ 351627 h 1509906"/>
                  <a:gd name="connsiteX180" fmla="*/ 499674 w 1034979"/>
                  <a:gd name="connsiteY180" fmla="*/ 60162 h 1509906"/>
                  <a:gd name="connsiteX181" fmla="*/ 490149 w 1034979"/>
                  <a:gd name="connsiteY181" fmla="*/ 33492 h 1509906"/>
                  <a:gd name="connsiteX182" fmla="*/ 488244 w 1034979"/>
                  <a:gd name="connsiteY182" fmla="*/ 27777 h 1509906"/>
                  <a:gd name="connsiteX183" fmla="*/ 484434 w 1034979"/>
                  <a:gd name="connsiteY183" fmla="*/ 22062 h 1509906"/>
                  <a:gd name="connsiteX184" fmla="*/ 478719 w 1034979"/>
                  <a:gd name="connsiteY184" fmla="*/ 10632 h 1509906"/>
                  <a:gd name="connsiteX185" fmla="*/ 473004 w 1034979"/>
                  <a:gd name="connsiteY185" fmla="*/ 6822 h 1509906"/>
                  <a:gd name="connsiteX186" fmla="*/ 469194 w 1034979"/>
                  <a:gd name="connsiteY186" fmla="*/ 1107 h 1509906"/>
                  <a:gd name="connsiteX187" fmla="*/ 429189 w 1034979"/>
                  <a:gd name="connsiteY187" fmla="*/ 4917 h 1509906"/>
                  <a:gd name="connsiteX188" fmla="*/ 421569 w 1034979"/>
                  <a:gd name="connsiteY188" fmla="*/ 16347 h 1509906"/>
                  <a:gd name="connsiteX189" fmla="*/ 417759 w 1034979"/>
                  <a:gd name="connsiteY189" fmla="*/ 22062 h 1509906"/>
                  <a:gd name="connsiteX190" fmla="*/ 419664 w 1034979"/>
                  <a:gd name="connsiteY190" fmla="*/ 54447 h 1509906"/>
                  <a:gd name="connsiteX191" fmla="*/ 423474 w 1034979"/>
                  <a:gd name="connsiteY191" fmla="*/ 65877 h 1509906"/>
                  <a:gd name="connsiteX192" fmla="*/ 425379 w 1034979"/>
                  <a:gd name="connsiteY192" fmla="*/ 71592 h 1509906"/>
                  <a:gd name="connsiteX193" fmla="*/ 425379 w 1034979"/>
                  <a:gd name="connsiteY193" fmla="*/ 77307 h 1509906"/>
                  <a:gd name="connsiteX194" fmla="*/ 429189 w 1034979"/>
                  <a:gd name="connsiteY194" fmla="*/ 231612 h 1509906"/>
                  <a:gd name="connsiteX195" fmla="*/ 440619 w 1034979"/>
                  <a:gd name="connsiteY195" fmla="*/ 414492 h 1509906"/>
                  <a:gd name="connsiteX196" fmla="*/ 435265 w 1034979"/>
                  <a:gd name="connsiteY196" fmla="*/ 711672 h 1509906"/>
                  <a:gd name="connsiteX197" fmla="*/ 435059 w 1034979"/>
                  <a:gd name="connsiteY197" fmla="*/ 792350 h 1509906"/>
                  <a:gd name="connsiteX198" fmla="*/ 430322 w 1034979"/>
                  <a:gd name="connsiteY198"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595181 w 1034979"/>
                  <a:gd name="connsiteY177" fmla="*/ 951135 h 1509906"/>
                  <a:gd name="connsiteX178" fmla="*/ 507294 w 1034979"/>
                  <a:gd name="connsiteY178" fmla="*/ 841212 h 1509906"/>
                  <a:gd name="connsiteX179" fmla="*/ 503484 w 1034979"/>
                  <a:gd name="connsiteY179" fmla="*/ 351627 h 1509906"/>
                  <a:gd name="connsiteX180" fmla="*/ 499674 w 1034979"/>
                  <a:gd name="connsiteY180" fmla="*/ 60162 h 1509906"/>
                  <a:gd name="connsiteX181" fmla="*/ 490149 w 1034979"/>
                  <a:gd name="connsiteY181" fmla="*/ 33492 h 1509906"/>
                  <a:gd name="connsiteX182" fmla="*/ 488244 w 1034979"/>
                  <a:gd name="connsiteY182" fmla="*/ 27777 h 1509906"/>
                  <a:gd name="connsiteX183" fmla="*/ 484434 w 1034979"/>
                  <a:gd name="connsiteY183" fmla="*/ 22062 h 1509906"/>
                  <a:gd name="connsiteX184" fmla="*/ 478719 w 1034979"/>
                  <a:gd name="connsiteY184" fmla="*/ 10632 h 1509906"/>
                  <a:gd name="connsiteX185" fmla="*/ 473004 w 1034979"/>
                  <a:gd name="connsiteY185" fmla="*/ 6822 h 1509906"/>
                  <a:gd name="connsiteX186" fmla="*/ 469194 w 1034979"/>
                  <a:gd name="connsiteY186" fmla="*/ 1107 h 1509906"/>
                  <a:gd name="connsiteX187" fmla="*/ 429189 w 1034979"/>
                  <a:gd name="connsiteY187" fmla="*/ 4917 h 1509906"/>
                  <a:gd name="connsiteX188" fmla="*/ 421569 w 1034979"/>
                  <a:gd name="connsiteY188" fmla="*/ 16347 h 1509906"/>
                  <a:gd name="connsiteX189" fmla="*/ 417759 w 1034979"/>
                  <a:gd name="connsiteY189" fmla="*/ 22062 h 1509906"/>
                  <a:gd name="connsiteX190" fmla="*/ 419664 w 1034979"/>
                  <a:gd name="connsiteY190" fmla="*/ 54447 h 1509906"/>
                  <a:gd name="connsiteX191" fmla="*/ 423474 w 1034979"/>
                  <a:gd name="connsiteY191" fmla="*/ 65877 h 1509906"/>
                  <a:gd name="connsiteX192" fmla="*/ 425379 w 1034979"/>
                  <a:gd name="connsiteY192" fmla="*/ 71592 h 1509906"/>
                  <a:gd name="connsiteX193" fmla="*/ 425379 w 1034979"/>
                  <a:gd name="connsiteY193" fmla="*/ 77307 h 1509906"/>
                  <a:gd name="connsiteX194" fmla="*/ 429189 w 1034979"/>
                  <a:gd name="connsiteY194" fmla="*/ 231612 h 1509906"/>
                  <a:gd name="connsiteX195" fmla="*/ 440619 w 1034979"/>
                  <a:gd name="connsiteY195" fmla="*/ 414492 h 1509906"/>
                  <a:gd name="connsiteX196" fmla="*/ 435265 w 1034979"/>
                  <a:gd name="connsiteY196" fmla="*/ 711672 h 1509906"/>
                  <a:gd name="connsiteX197" fmla="*/ 435059 w 1034979"/>
                  <a:gd name="connsiteY197" fmla="*/ 792350 h 1509906"/>
                  <a:gd name="connsiteX198" fmla="*/ 430322 w 1034979"/>
                  <a:gd name="connsiteY198"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595181 w 1034979"/>
                  <a:gd name="connsiteY177" fmla="*/ 951135 h 1509906"/>
                  <a:gd name="connsiteX178" fmla="*/ 507294 w 1034979"/>
                  <a:gd name="connsiteY178" fmla="*/ 841212 h 1509906"/>
                  <a:gd name="connsiteX179" fmla="*/ 503484 w 1034979"/>
                  <a:gd name="connsiteY179" fmla="*/ 351627 h 1509906"/>
                  <a:gd name="connsiteX180" fmla="*/ 499674 w 1034979"/>
                  <a:gd name="connsiteY180" fmla="*/ 60162 h 1509906"/>
                  <a:gd name="connsiteX181" fmla="*/ 490149 w 1034979"/>
                  <a:gd name="connsiteY181" fmla="*/ 33492 h 1509906"/>
                  <a:gd name="connsiteX182" fmla="*/ 488244 w 1034979"/>
                  <a:gd name="connsiteY182" fmla="*/ 27777 h 1509906"/>
                  <a:gd name="connsiteX183" fmla="*/ 484434 w 1034979"/>
                  <a:gd name="connsiteY183" fmla="*/ 22062 h 1509906"/>
                  <a:gd name="connsiteX184" fmla="*/ 478719 w 1034979"/>
                  <a:gd name="connsiteY184" fmla="*/ 10632 h 1509906"/>
                  <a:gd name="connsiteX185" fmla="*/ 473004 w 1034979"/>
                  <a:gd name="connsiteY185" fmla="*/ 6822 h 1509906"/>
                  <a:gd name="connsiteX186" fmla="*/ 469194 w 1034979"/>
                  <a:gd name="connsiteY186" fmla="*/ 1107 h 1509906"/>
                  <a:gd name="connsiteX187" fmla="*/ 429189 w 1034979"/>
                  <a:gd name="connsiteY187" fmla="*/ 4917 h 1509906"/>
                  <a:gd name="connsiteX188" fmla="*/ 421569 w 1034979"/>
                  <a:gd name="connsiteY188" fmla="*/ 16347 h 1509906"/>
                  <a:gd name="connsiteX189" fmla="*/ 417759 w 1034979"/>
                  <a:gd name="connsiteY189" fmla="*/ 22062 h 1509906"/>
                  <a:gd name="connsiteX190" fmla="*/ 419664 w 1034979"/>
                  <a:gd name="connsiteY190" fmla="*/ 54447 h 1509906"/>
                  <a:gd name="connsiteX191" fmla="*/ 423474 w 1034979"/>
                  <a:gd name="connsiteY191" fmla="*/ 65877 h 1509906"/>
                  <a:gd name="connsiteX192" fmla="*/ 425379 w 1034979"/>
                  <a:gd name="connsiteY192" fmla="*/ 71592 h 1509906"/>
                  <a:gd name="connsiteX193" fmla="*/ 425379 w 1034979"/>
                  <a:gd name="connsiteY193" fmla="*/ 77307 h 1509906"/>
                  <a:gd name="connsiteX194" fmla="*/ 429189 w 1034979"/>
                  <a:gd name="connsiteY194" fmla="*/ 231612 h 1509906"/>
                  <a:gd name="connsiteX195" fmla="*/ 440619 w 1034979"/>
                  <a:gd name="connsiteY195" fmla="*/ 414492 h 1509906"/>
                  <a:gd name="connsiteX196" fmla="*/ 435265 w 1034979"/>
                  <a:gd name="connsiteY196" fmla="*/ 711672 h 1509906"/>
                  <a:gd name="connsiteX197" fmla="*/ 435059 w 1034979"/>
                  <a:gd name="connsiteY197" fmla="*/ 792350 h 1509906"/>
                  <a:gd name="connsiteX198" fmla="*/ 430322 w 1034979"/>
                  <a:gd name="connsiteY198"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595181 w 1034979"/>
                  <a:gd name="connsiteY177" fmla="*/ 951135 h 1509906"/>
                  <a:gd name="connsiteX178" fmla="*/ 507294 w 1034979"/>
                  <a:gd name="connsiteY178" fmla="*/ 841212 h 1509906"/>
                  <a:gd name="connsiteX179" fmla="*/ 503484 w 1034979"/>
                  <a:gd name="connsiteY179" fmla="*/ 351627 h 1509906"/>
                  <a:gd name="connsiteX180" fmla="*/ 499674 w 1034979"/>
                  <a:gd name="connsiteY180" fmla="*/ 60162 h 1509906"/>
                  <a:gd name="connsiteX181" fmla="*/ 490149 w 1034979"/>
                  <a:gd name="connsiteY181" fmla="*/ 33492 h 1509906"/>
                  <a:gd name="connsiteX182" fmla="*/ 488244 w 1034979"/>
                  <a:gd name="connsiteY182" fmla="*/ 27777 h 1509906"/>
                  <a:gd name="connsiteX183" fmla="*/ 484434 w 1034979"/>
                  <a:gd name="connsiteY183" fmla="*/ 22062 h 1509906"/>
                  <a:gd name="connsiteX184" fmla="*/ 478719 w 1034979"/>
                  <a:gd name="connsiteY184" fmla="*/ 10632 h 1509906"/>
                  <a:gd name="connsiteX185" fmla="*/ 473004 w 1034979"/>
                  <a:gd name="connsiteY185" fmla="*/ 6822 h 1509906"/>
                  <a:gd name="connsiteX186" fmla="*/ 469194 w 1034979"/>
                  <a:gd name="connsiteY186" fmla="*/ 1107 h 1509906"/>
                  <a:gd name="connsiteX187" fmla="*/ 429189 w 1034979"/>
                  <a:gd name="connsiteY187" fmla="*/ 4917 h 1509906"/>
                  <a:gd name="connsiteX188" fmla="*/ 421569 w 1034979"/>
                  <a:gd name="connsiteY188" fmla="*/ 16347 h 1509906"/>
                  <a:gd name="connsiteX189" fmla="*/ 417759 w 1034979"/>
                  <a:gd name="connsiteY189" fmla="*/ 22062 h 1509906"/>
                  <a:gd name="connsiteX190" fmla="*/ 419664 w 1034979"/>
                  <a:gd name="connsiteY190" fmla="*/ 54447 h 1509906"/>
                  <a:gd name="connsiteX191" fmla="*/ 423474 w 1034979"/>
                  <a:gd name="connsiteY191" fmla="*/ 65877 h 1509906"/>
                  <a:gd name="connsiteX192" fmla="*/ 425379 w 1034979"/>
                  <a:gd name="connsiteY192" fmla="*/ 71592 h 1509906"/>
                  <a:gd name="connsiteX193" fmla="*/ 425379 w 1034979"/>
                  <a:gd name="connsiteY193" fmla="*/ 77307 h 1509906"/>
                  <a:gd name="connsiteX194" fmla="*/ 429189 w 1034979"/>
                  <a:gd name="connsiteY194" fmla="*/ 231612 h 1509906"/>
                  <a:gd name="connsiteX195" fmla="*/ 440619 w 1034979"/>
                  <a:gd name="connsiteY195" fmla="*/ 414492 h 1509906"/>
                  <a:gd name="connsiteX196" fmla="*/ 435265 w 1034979"/>
                  <a:gd name="connsiteY196" fmla="*/ 711672 h 1509906"/>
                  <a:gd name="connsiteX197" fmla="*/ 435059 w 1034979"/>
                  <a:gd name="connsiteY197" fmla="*/ 792350 h 1509906"/>
                  <a:gd name="connsiteX198" fmla="*/ 430322 w 1034979"/>
                  <a:gd name="connsiteY198"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595181 w 1034979"/>
                  <a:gd name="connsiteY177" fmla="*/ 951135 h 1509906"/>
                  <a:gd name="connsiteX178" fmla="*/ 507294 w 1034979"/>
                  <a:gd name="connsiteY178" fmla="*/ 841212 h 1509906"/>
                  <a:gd name="connsiteX179" fmla="*/ 503484 w 1034979"/>
                  <a:gd name="connsiteY179" fmla="*/ 351627 h 1509906"/>
                  <a:gd name="connsiteX180" fmla="*/ 499674 w 1034979"/>
                  <a:gd name="connsiteY180" fmla="*/ 60162 h 1509906"/>
                  <a:gd name="connsiteX181" fmla="*/ 490149 w 1034979"/>
                  <a:gd name="connsiteY181" fmla="*/ 33492 h 1509906"/>
                  <a:gd name="connsiteX182" fmla="*/ 488244 w 1034979"/>
                  <a:gd name="connsiteY182" fmla="*/ 27777 h 1509906"/>
                  <a:gd name="connsiteX183" fmla="*/ 484434 w 1034979"/>
                  <a:gd name="connsiteY183" fmla="*/ 22062 h 1509906"/>
                  <a:gd name="connsiteX184" fmla="*/ 478719 w 1034979"/>
                  <a:gd name="connsiteY184" fmla="*/ 10632 h 1509906"/>
                  <a:gd name="connsiteX185" fmla="*/ 473004 w 1034979"/>
                  <a:gd name="connsiteY185" fmla="*/ 6822 h 1509906"/>
                  <a:gd name="connsiteX186" fmla="*/ 469194 w 1034979"/>
                  <a:gd name="connsiteY186" fmla="*/ 1107 h 1509906"/>
                  <a:gd name="connsiteX187" fmla="*/ 429189 w 1034979"/>
                  <a:gd name="connsiteY187" fmla="*/ 4917 h 1509906"/>
                  <a:gd name="connsiteX188" fmla="*/ 421569 w 1034979"/>
                  <a:gd name="connsiteY188" fmla="*/ 16347 h 1509906"/>
                  <a:gd name="connsiteX189" fmla="*/ 417759 w 1034979"/>
                  <a:gd name="connsiteY189" fmla="*/ 22062 h 1509906"/>
                  <a:gd name="connsiteX190" fmla="*/ 419664 w 1034979"/>
                  <a:gd name="connsiteY190" fmla="*/ 54447 h 1509906"/>
                  <a:gd name="connsiteX191" fmla="*/ 423474 w 1034979"/>
                  <a:gd name="connsiteY191" fmla="*/ 65877 h 1509906"/>
                  <a:gd name="connsiteX192" fmla="*/ 425379 w 1034979"/>
                  <a:gd name="connsiteY192" fmla="*/ 71592 h 1509906"/>
                  <a:gd name="connsiteX193" fmla="*/ 425379 w 1034979"/>
                  <a:gd name="connsiteY193" fmla="*/ 77307 h 1509906"/>
                  <a:gd name="connsiteX194" fmla="*/ 429189 w 1034979"/>
                  <a:gd name="connsiteY194" fmla="*/ 231612 h 1509906"/>
                  <a:gd name="connsiteX195" fmla="*/ 440619 w 1034979"/>
                  <a:gd name="connsiteY195" fmla="*/ 414492 h 1509906"/>
                  <a:gd name="connsiteX196" fmla="*/ 435265 w 1034979"/>
                  <a:gd name="connsiteY196" fmla="*/ 711672 h 1509906"/>
                  <a:gd name="connsiteX197" fmla="*/ 435059 w 1034979"/>
                  <a:gd name="connsiteY197" fmla="*/ 792350 h 1509906"/>
                  <a:gd name="connsiteX198" fmla="*/ 430322 w 1034979"/>
                  <a:gd name="connsiteY198"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59619 w 1034979"/>
                  <a:gd name="connsiteY21" fmla="*/ 867882 h 1509906"/>
                  <a:gd name="connsiteX22" fmla="*/ 53904 w 1034979"/>
                  <a:gd name="connsiteY22" fmla="*/ 871692 h 1509906"/>
                  <a:gd name="connsiteX23" fmla="*/ 50094 w 1034979"/>
                  <a:gd name="connsiteY23" fmla="*/ 877407 h 1509906"/>
                  <a:gd name="connsiteX24" fmla="*/ 46284 w 1034979"/>
                  <a:gd name="connsiteY24" fmla="*/ 888837 h 1509906"/>
                  <a:gd name="connsiteX25" fmla="*/ 50094 w 1034979"/>
                  <a:gd name="connsiteY25" fmla="*/ 926937 h 1509906"/>
                  <a:gd name="connsiteX26" fmla="*/ 53904 w 1034979"/>
                  <a:gd name="connsiteY26" fmla="*/ 932652 h 1509906"/>
                  <a:gd name="connsiteX27" fmla="*/ 59619 w 1034979"/>
                  <a:gd name="connsiteY27" fmla="*/ 936462 h 1509906"/>
                  <a:gd name="connsiteX28" fmla="*/ 63429 w 1034979"/>
                  <a:gd name="connsiteY28" fmla="*/ 942177 h 1509906"/>
                  <a:gd name="connsiteX29" fmla="*/ 80574 w 1034979"/>
                  <a:gd name="connsiteY29" fmla="*/ 951702 h 1509906"/>
                  <a:gd name="connsiteX30" fmla="*/ 166299 w 1034979"/>
                  <a:gd name="connsiteY30" fmla="*/ 972657 h 1509906"/>
                  <a:gd name="connsiteX31" fmla="*/ 191064 w 1034979"/>
                  <a:gd name="connsiteY31" fmla="*/ 978372 h 1509906"/>
                  <a:gd name="connsiteX32" fmla="*/ 208209 w 1034979"/>
                  <a:gd name="connsiteY32" fmla="*/ 984087 h 1509906"/>
                  <a:gd name="connsiteX33" fmla="*/ 213924 w 1034979"/>
                  <a:gd name="connsiteY33" fmla="*/ 985992 h 1509906"/>
                  <a:gd name="connsiteX34" fmla="*/ 229164 w 1034979"/>
                  <a:gd name="connsiteY34" fmla="*/ 989802 h 1509906"/>
                  <a:gd name="connsiteX35" fmla="*/ 248214 w 1034979"/>
                  <a:gd name="connsiteY35" fmla="*/ 995517 h 1509906"/>
                  <a:gd name="connsiteX36" fmla="*/ 253929 w 1034979"/>
                  <a:gd name="connsiteY36" fmla="*/ 999327 h 1509906"/>
                  <a:gd name="connsiteX37" fmla="*/ 267264 w 1034979"/>
                  <a:gd name="connsiteY37" fmla="*/ 1014567 h 1509906"/>
                  <a:gd name="connsiteX38" fmla="*/ 272979 w 1034979"/>
                  <a:gd name="connsiteY38" fmla="*/ 1033617 h 1509906"/>
                  <a:gd name="connsiteX39" fmla="*/ 274884 w 1034979"/>
                  <a:gd name="connsiteY39" fmla="*/ 1039332 h 1509906"/>
                  <a:gd name="connsiteX40" fmla="*/ 276789 w 1034979"/>
                  <a:gd name="connsiteY40" fmla="*/ 1045047 h 1509906"/>
                  <a:gd name="connsiteX41" fmla="*/ 278694 w 1034979"/>
                  <a:gd name="connsiteY41" fmla="*/ 1069812 h 1509906"/>
                  <a:gd name="connsiteX42" fmla="*/ 280599 w 1034979"/>
                  <a:gd name="connsiteY42" fmla="*/ 1075527 h 1509906"/>
                  <a:gd name="connsiteX43" fmla="*/ 278694 w 1034979"/>
                  <a:gd name="connsiteY43" fmla="*/ 1094577 h 1509906"/>
                  <a:gd name="connsiteX44" fmla="*/ 276789 w 1034979"/>
                  <a:gd name="connsiteY44" fmla="*/ 1104102 h 1509906"/>
                  <a:gd name="connsiteX45" fmla="*/ 263454 w 1034979"/>
                  <a:gd name="connsiteY45" fmla="*/ 1117437 h 1509906"/>
                  <a:gd name="connsiteX46" fmla="*/ 252024 w 1034979"/>
                  <a:gd name="connsiteY46" fmla="*/ 1125057 h 1509906"/>
                  <a:gd name="connsiteX47" fmla="*/ 240594 w 1034979"/>
                  <a:gd name="connsiteY47" fmla="*/ 1128867 h 1509906"/>
                  <a:gd name="connsiteX48" fmla="*/ 27234 w 1034979"/>
                  <a:gd name="connsiteY48" fmla="*/ 1147917 h 1509906"/>
                  <a:gd name="connsiteX49" fmla="*/ 15804 w 1034979"/>
                  <a:gd name="connsiteY49" fmla="*/ 1153632 h 1509906"/>
                  <a:gd name="connsiteX50" fmla="*/ 6279 w 1034979"/>
                  <a:gd name="connsiteY50" fmla="*/ 1163157 h 1509906"/>
                  <a:gd name="connsiteX51" fmla="*/ 4374 w 1034979"/>
                  <a:gd name="connsiteY51" fmla="*/ 1168872 h 1509906"/>
                  <a:gd name="connsiteX52" fmla="*/ 564 w 1034979"/>
                  <a:gd name="connsiteY52" fmla="*/ 1174587 h 1509906"/>
                  <a:gd name="connsiteX53" fmla="*/ 6279 w 1034979"/>
                  <a:gd name="connsiteY53" fmla="*/ 1206972 h 1509906"/>
                  <a:gd name="connsiteX54" fmla="*/ 11994 w 1034979"/>
                  <a:gd name="connsiteY54" fmla="*/ 1210782 h 1509906"/>
                  <a:gd name="connsiteX55" fmla="*/ 17709 w 1034979"/>
                  <a:gd name="connsiteY55" fmla="*/ 1212687 h 1509906"/>
                  <a:gd name="connsiteX56" fmla="*/ 145344 w 1034979"/>
                  <a:gd name="connsiteY56" fmla="*/ 1210782 h 1509906"/>
                  <a:gd name="connsiteX57" fmla="*/ 152964 w 1034979"/>
                  <a:gd name="connsiteY57" fmla="*/ 1208877 h 1509906"/>
                  <a:gd name="connsiteX58" fmla="*/ 303459 w 1034979"/>
                  <a:gd name="connsiteY58" fmla="*/ 1203162 h 1509906"/>
                  <a:gd name="connsiteX59" fmla="*/ 318699 w 1034979"/>
                  <a:gd name="connsiteY59" fmla="*/ 1210782 h 1509906"/>
                  <a:gd name="connsiteX60" fmla="*/ 330129 w 1034979"/>
                  <a:gd name="connsiteY60" fmla="*/ 1216497 h 1509906"/>
                  <a:gd name="connsiteX61" fmla="*/ 333939 w 1034979"/>
                  <a:gd name="connsiteY61" fmla="*/ 1222212 h 1509906"/>
                  <a:gd name="connsiteX62" fmla="*/ 339654 w 1034979"/>
                  <a:gd name="connsiteY62" fmla="*/ 1224117 h 1509906"/>
                  <a:gd name="connsiteX63" fmla="*/ 351084 w 1034979"/>
                  <a:gd name="connsiteY63" fmla="*/ 1231737 h 1509906"/>
                  <a:gd name="connsiteX64" fmla="*/ 356799 w 1034979"/>
                  <a:gd name="connsiteY64" fmla="*/ 1235547 h 1509906"/>
                  <a:gd name="connsiteX65" fmla="*/ 360609 w 1034979"/>
                  <a:gd name="connsiteY65" fmla="*/ 1241262 h 1509906"/>
                  <a:gd name="connsiteX66" fmla="*/ 366324 w 1034979"/>
                  <a:gd name="connsiteY66" fmla="*/ 1252692 h 1509906"/>
                  <a:gd name="connsiteX67" fmla="*/ 362514 w 1034979"/>
                  <a:gd name="connsiteY67" fmla="*/ 1279362 h 1509906"/>
                  <a:gd name="connsiteX68" fmla="*/ 358704 w 1034979"/>
                  <a:gd name="connsiteY68" fmla="*/ 1285077 h 1509906"/>
                  <a:gd name="connsiteX69" fmla="*/ 356799 w 1034979"/>
                  <a:gd name="connsiteY69" fmla="*/ 1290792 h 1509906"/>
                  <a:gd name="connsiteX70" fmla="*/ 352989 w 1034979"/>
                  <a:gd name="connsiteY70" fmla="*/ 1296507 h 1509906"/>
                  <a:gd name="connsiteX71" fmla="*/ 351084 w 1034979"/>
                  <a:gd name="connsiteY71" fmla="*/ 1302222 h 1509906"/>
                  <a:gd name="connsiteX72" fmla="*/ 347274 w 1034979"/>
                  <a:gd name="connsiteY72" fmla="*/ 1307937 h 1509906"/>
                  <a:gd name="connsiteX73" fmla="*/ 330129 w 1034979"/>
                  <a:gd name="connsiteY73" fmla="*/ 1374612 h 1509906"/>
                  <a:gd name="connsiteX74" fmla="*/ 328224 w 1034979"/>
                  <a:gd name="connsiteY74" fmla="*/ 1426047 h 1509906"/>
                  <a:gd name="connsiteX75" fmla="*/ 330129 w 1034979"/>
                  <a:gd name="connsiteY75" fmla="*/ 1450812 h 1509906"/>
                  <a:gd name="connsiteX76" fmla="*/ 332034 w 1034979"/>
                  <a:gd name="connsiteY76" fmla="*/ 1456527 h 1509906"/>
                  <a:gd name="connsiteX77" fmla="*/ 335844 w 1034979"/>
                  <a:gd name="connsiteY77" fmla="*/ 1460337 h 1509906"/>
                  <a:gd name="connsiteX78" fmla="*/ 364419 w 1034979"/>
                  <a:gd name="connsiteY78" fmla="*/ 1506057 h 1509906"/>
                  <a:gd name="connsiteX79" fmla="*/ 387279 w 1034979"/>
                  <a:gd name="connsiteY79" fmla="*/ 1507962 h 1509906"/>
                  <a:gd name="connsiteX80" fmla="*/ 392994 w 1034979"/>
                  <a:gd name="connsiteY80" fmla="*/ 1502247 h 1509906"/>
                  <a:gd name="connsiteX81" fmla="*/ 394899 w 1034979"/>
                  <a:gd name="connsiteY81" fmla="*/ 1490817 h 1509906"/>
                  <a:gd name="connsiteX82" fmla="*/ 396804 w 1034979"/>
                  <a:gd name="connsiteY82" fmla="*/ 1485102 h 1509906"/>
                  <a:gd name="connsiteX83" fmla="*/ 398709 w 1034979"/>
                  <a:gd name="connsiteY83" fmla="*/ 1467957 h 1509906"/>
                  <a:gd name="connsiteX84" fmla="*/ 400614 w 1034979"/>
                  <a:gd name="connsiteY84" fmla="*/ 1454622 h 1509906"/>
                  <a:gd name="connsiteX85" fmla="*/ 404424 w 1034979"/>
                  <a:gd name="connsiteY85" fmla="*/ 1397472 h 1509906"/>
                  <a:gd name="connsiteX86" fmla="*/ 410139 w 1034979"/>
                  <a:gd name="connsiteY86" fmla="*/ 1386042 h 1509906"/>
                  <a:gd name="connsiteX87" fmla="*/ 413949 w 1034979"/>
                  <a:gd name="connsiteY87" fmla="*/ 1372707 h 1509906"/>
                  <a:gd name="connsiteX88" fmla="*/ 415854 w 1034979"/>
                  <a:gd name="connsiteY88" fmla="*/ 1366992 h 1509906"/>
                  <a:gd name="connsiteX89" fmla="*/ 417759 w 1034979"/>
                  <a:gd name="connsiteY89" fmla="*/ 1353657 h 1509906"/>
                  <a:gd name="connsiteX90" fmla="*/ 421569 w 1034979"/>
                  <a:gd name="connsiteY90" fmla="*/ 1342227 h 1509906"/>
                  <a:gd name="connsiteX91" fmla="*/ 427284 w 1034979"/>
                  <a:gd name="connsiteY91" fmla="*/ 1328892 h 1509906"/>
                  <a:gd name="connsiteX92" fmla="*/ 467289 w 1034979"/>
                  <a:gd name="connsiteY92" fmla="*/ 1258407 h 1509906"/>
                  <a:gd name="connsiteX93" fmla="*/ 528455 w 1034979"/>
                  <a:gd name="connsiteY93" fmla="*/ 1245638 h 1509906"/>
                  <a:gd name="connsiteX94" fmla="*/ 573969 w 1034979"/>
                  <a:gd name="connsiteY94" fmla="*/ 1229832 h 1509906"/>
                  <a:gd name="connsiteX95" fmla="*/ 585399 w 1034979"/>
                  <a:gd name="connsiteY95" fmla="*/ 1226022 h 1509906"/>
                  <a:gd name="connsiteX96" fmla="*/ 720654 w 1034979"/>
                  <a:gd name="connsiteY96" fmla="*/ 1309842 h 1509906"/>
                  <a:gd name="connsiteX97" fmla="*/ 733989 w 1034979"/>
                  <a:gd name="connsiteY97" fmla="*/ 1319367 h 1509906"/>
                  <a:gd name="connsiteX98" fmla="*/ 743514 w 1034979"/>
                  <a:gd name="connsiteY98" fmla="*/ 1321272 h 1509906"/>
                  <a:gd name="connsiteX99" fmla="*/ 749229 w 1034979"/>
                  <a:gd name="connsiteY99" fmla="*/ 1323177 h 1509906"/>
                  <a:gd name="connsiteX100" fmla="*/ 762564 w 1034979"/>
                  <a:gd name="connsiteY100" fmla="*/ 1328892 h 1509906"/>
                  <a:gd name="connsiteX101" fmla="*/ 777804 w 1034979"/>
                  <a:gd name="connsiteY101" fmla="*/ 1326987 h 1509906"/>
                  <a:gd name="connsiteX102" fmla="*/ 789234 w 1034979"/>
                  <a:gd name="connsiteY102" fmla="*/ 1321272 h 1509906"/>
                  <a:gd name="connsiteX103" fmla="*/ 794949 w 1034979"/>
                  <a:gd name="connsiteY103" fmla="*/ 1319367 h 1509906"/>
                  <a:gd name="connsiteX104" fmla="*/ 802569 w 1034979"/>
                  <a:gd name="connsiteY104" fmla="*/ 1302222 h 1509906"/>
                  <a:gd name="connsiteX105" fmla="*/ 800664 w 1034979"/>
                  <a:gd name="connsiteY105" fmla="*/ 1277457 h 1509906"/>
                  <a:gd name="connsiteX106" fmla="*/ 798759 w 1034979"/>
                  <a:gd name="connsiteY106" fmla="*/ 1271742 h 1509906"/>
                  <a:gd name="connsiteX107" fmla="*/ 796854 w 1034979"/>
                  <a:gd name="connsiteY107" fmla="*/ 1264122 h 1509906"/>
                  <a:gd name="connsiteX108" fmla="*/ 783519 w 1034979"/>
                  <a:gd name="connsiteY108" fmla="*/ 1246977 h 1509906"/>
                  <a:gd name="connsiteX109" fmla="*/ 773994 w 1034979"/>
                  <a:gd name="connsiteY109" fmla="*/ 1241262 h 1509906"/>
                  <a:gd name="connsiteX110" fmla="*/ 648264 w 1034979"/>
                  <a:gd name="connsiteY110" fmla="*/ 1149822 h 1509906"/>
                  <a:gd name="connsiteX111" fmla="*/ 644454 w 1034979"/>
                  <a:gd name="connsiteY111" fmla="*/ 1132677 h 1509906"/>
                  <a:gd name="connsiteX112" fmla="*/ 646359 w 1034979"/>
                  <a:gd name="connsiteY112" fmla="*/ 1125057 h 1509906"/>
                  <a:gd name="connsiteX113" fmla="*/ 650169 w 1034979"/>
                  <a:gd name="connsiteY113" fmla="*/ 1107912 h 1509906"/>
                  <a:gd name="connsiteX114" fmla="*/ 653979 w 1034979"/>
                  <a:gd name="connsiteY114" fmla="*/ 1102197 h 1509906"/>
                  <a:gd name="connsiteX115" fmla="*/ 655884 w 1034979"/>
                  <a:gd name="connsiteY115" fmla="*/ 1096482 h 1509906"/>
                  <a:gd name="connsiteX116" fmla="*/ 661599 w 1034979"/>
                  <a:gd name="connsiteY116" fmla="*/ 1094577 h 1509906"/>
                  <a:gd name="connsiteX117" fmla="*/ 671124 w 1034979"/>
                  <a:gd name="connsiteY117" fmla="*/ 1083147 h 1509906"/>
                  <a:gd name="connsiteX118" fmla="*/ 724464 w 1034979"/>
                  <a:gd name="connsiteY118" fmla="*/ 1075527 h 1509906"/>
                  <a:gd name="connsiteX119" fmla="*/ 842574 w 1034979"/>
                  <a:gd name="connsiteY119" fmla="*/ 1077432 h 1509906"/>
                  <a:gd name="connsiteX120" fmla="*/ 871149 w 1034979"/>
                  <a:gd name="connsiteY120" fmla="*/ 1079337 h 1509906"/>
                  <a:gd name="connsiteX121" fmla="*/ 899724 w 1034979"/>
                  <a:gd name="connsiteY121" fmla="*/ 1085052 h 1509906"/>
                  <a:gd name="connsiteX122" fmla="*/ 922584 w 1034979"/>
                  <a:gd name="connsiteY122" fmla="*/ 1088862 h 1509906"/>
                  <a:gd name="connsiteX123" fmla="*/ 951159 w 1034979"/>
                  <a:gd name="connsiteY123" fmla="*/ 1094577 h 1509906"/>
                  <a:gd name="connsiteX124" fmla="*/ 956874 w 1034979"/>
                  <a:gd name="connsiteY124" fmla="*/ 1094577 h 1509906"/>
                  <a:gd name="connsiteX125" fmla="*/ 1002594 w 1034979"/>
                  <a:gd name="connsiteY125" fmla="*/ 1092672 h 1509906"/>
                  <a:gd name="connsiteX126" fmla="*/ 1031169 w 1034979"/>
                  <a:gd name="connsiteY126" fmla="*/ 1085052 h 1509906"/>
                  <a:gd name="connsiteX127" fmla="*/ 1034979 w 1034979"/>
                  <a:gd name="connsiteY127" fmla="*/ 1079337 h 1509906"/>
                  <a:gd name="connsiteX128" fmla="*/ 1033074 w 1034979"/>
                  <a:gd name="connsiteY128" fmla="*/ 1060287 h 1509906"/>
                  <a:gd name="connsiteX129" fmla="*/ 1027359 w 1034979"/>
                  <a:gd name="connsiteY129" fmla="*/ 1056477 h 1509906"/>
                  <a:gd name="connsiteX130" fmla="*/ 1012119 w 1034979"/>
                  <a:gd name="connsiteY130" fmla="*/ 1054572 h 1509906"/>
                  <a:gd name="connsiteX131" fmla="*/ 1006404 w 1034979"/>
                  <a:gd name="connsiteY131" fmla="*/ 1052667 h 1509906"/>
                  <a:gd name="connsiteX132" fmla="*/ 998784 w 1034979"/>
                  <a:gd name="connsiteY132" fmla="*/ 1050762 h 1509906"/>
                  <a:gd name="connsiteX133" fmla="*/ 987354 w 1034979"/>
                  <a:gd name="connsiteY133" fmla="*/ 1043142 h 1509906"/>
                  <a:gd name="connsiteX134" fmla="*/ 975924 w 1034979"/>
                  <a:gd name="connsiteY134" fmla="*/ 1039332 h 1509906"/>
                  <a:gd name="connsiteX135" fmla="*/ 970209 w 1034979"/>
                  <a:gd name="connsiteY135" fmla="*/ 1037427 h 1509906"/>
                  <a:gd name="connsiteX136" fmla="*/ 962589 w 1034979"/>
                  <a:gd name="connsiteY136" fmla="*/ 1035522 h 1509906"/>
                  <a:gd name="connsiteX137" fmla="*/ 956874 w 1034979"/>
                  <a:gd name="connsiteY137" fmla="*/ 1033617 h 1509906"/>
                  <a:gd name="connsiteX138" fmla="*/ 935919 w 1034979"/>
                  <a:gd name="connsiteY138" fmla="*/ 1027902 h 1509906"/>
                  <a:gd name="connsiteX139" fmla="*/ 930204 w 1034979"/>
                  <a:gd name="connsiteY139" fmla="*/ 1025997 h 1509906"/>
                  <a:gd name="connsiteX140" fmla="*/ 825429 w 1034979"/>
                  <a:gd name="connsiteY140" fmla="*/ 1027902 h 1509906"/>
                  <a:gd name="connsiteX141" fmla="*/ 819714 w 1034979"/>
                  <a:gd name="connsiteY141" fmla="*/ 1029807 h 1509906"/>
                  <a:gd name="connsiteX142" fmla="*/ 730179 w 1034979"/>
                  <a:gd name="connsiteY142" fmla="*/ 1031712 h 1509906"/>
                  <a:gd name="connsiteX143" fmla="*/ 716844 w 1034979"/>
                  <a:gd name="connsiteY143" fmla="*/ 1035522 h 1509906"/>
                  <a:gd name="connsiteX144" fmla="*/ 695889 w 1034979"/>
                  <a:gd name="connsiteY144" fmla="*/ 1037427 h 1509906"/>
                  <a:gd name="connsiteX145" fmla="*/ 669219 w 1034979"/>
                  <a:gd name="connsiteY145" fmla="*/ 1039332 h 1509906"/>
                  <a:gd name="connsiteX146" fmla="*/ 669219 w 1034979"/>
                  <a:gd name="connsiteY146" fmla="*/ 1039332 h 1509906"/>
                  <a:gd name="connsiteX147" fmla="*/ 646359 w 1034979"/>
                  <a:gd name="connsiteY147" fmla="*/ 1043142 h 1509906"/>
                  <a:gd name="connsiteX148" fmla="*/ 642549 w 1034979"/>
                  <a:gd name="connsiteY148" fmla="*/ 1031712 h 1509906"/>
                  <a:gd name="connsiteX149" fmla="*/ 640644 w 1034979"/>
                  <a:gd name="connsiteY149" fmla="*/ 1025997 h 1509906"/>
                  <a:gd name="connsiteX150" fmla="*/ 642549 w 1034979"/>
                  <a:gd name="connsiteY150" fmla="*/ 1008852 h 1509906"/>
                  <a:gd name="connsiteX151" fmla="*/ 644454 w 1034979"/>
                  <a:gd name="connsiteY151" fmla="*/ 1003137 h 1509906"/>
                  <a:gd name="connsiteX152" fmla="*/ 661599 w 1034979"/>
                  <a:gd name="connsiteY152" fmla="*/ 993612 h 1509906"/>
                  <a:gd name="connsiteX153" fmla="*/ 673029 w 1034979"/>
                  <a:gd name="connsiteY153" fmla="*/ 985992 h 1509906"/>
                  <a:gd name="connsiteX154" fmla="*/ 674934 w 1034979"/>
                  <a:gd name="connsiteY154" fmla="*/ 980277 h 1509906"/>
                  <a:gd name="connsiteX155" fmla="*/ 680649 w 1034979"/>
                  <a:gd name="connsiteY155" fmla="*/ 978372 h 1509906"/>
                  <a:gd name="connsiteX156" fmla="*/ 686364 w 1034979"/>
                  <a:gd name="connsiteY156" fmla="*/ 974562 h 1509906"/>
                  <a:gd name="connsiteX157" fmla="*/ 695889 w 1034979"/>
                  <a:gd name="connsiteY157" fmla="*/ 965037 h 1509906"/>
                  <a:gd name="connsiteX158" fmla="*/ 705414 w 1034979"/>
                  <a:gd name="connsiteY158" fmla="*/ 953607 h 1509906"/>
                  <a:gd name="connsiteX159" fmla="*/ 716844 w 1034979"/>
                  <a:gd name="connsiteY159" fmla="*/ 945987 h 1509906"/>
                  <a:gd name="connsiteX160" fmla="*/ 732084 w 1034979"/>
                  <a:gd name="connsiteY160" fmla="*/ 932652 h 1509906"/>
                  <a:gd name="connsiteX161" fmla="*/ 741609 w 1034979"/>
                  <a:gd name="connsiteY161" fmla="*/ 921222 h 1509906"/>
                  <a:gd name="connsiteX162" fmla="*/ 753039 w 1034979"/>
                  <a:gd name="connsiteY162" fmla="*/ 911697 h 1509906"/>
                  <a:gd name="connsiteX163" fmla="*/ 758754 w 1034979"/>
                  <a:gd name="connsiteY163" fmla="*/ 900267 h 1509906"/>
                  <a:gd name="connsiteX164" fmla="*/ 760659 w 1034979"/>
                  <a:gd name="connsiteY164" fmla="*/ 894552 h 1509906"/>
                  <a:gd name="connsiteX165" fmla="*/ 766374 w 1034979"/>
                  <a:gd name="connsiteY165" fmla="*/ 883122 h 1509906"/>
                  <a:gd name="connsiteX166" fmla="*/ 764469 w 1034979"/>
                  <a:gd name="connsiteY166" fmla="*/ 867882 h 1509906"/>
                  <a:gd name="connsiteX167" fmla="*/ 758754 w 1034979"/>
                  <a:gd name="connsiteY167" fmla="*/ 865977 h 1509906"/>
                  <a:gd name="connsiteX168" fmla="*/ 737799 w 1034979"/>
                  <a:gd name="connsiteY168" fmla="*/ 867882 h 1509906"/>
                  <a:gd name="connsiteX169" fmla="*/ 732084 w 1034979"/>
                  <a:gd name="connsiteY169" fmla="*/ 871692 h 1509906"/>
                  <a:gd name="connsiteX170" fmla="*/ 720654 w 1034979"/>
                  <a:gd name="connsiteY170" fmla="*/ 875502 h 1509906"/>
                  <a:gd name="connsiteX171" fmla="*/ 716844 w 1034979"/>
                  <a:gd name="connsiteY171" fmla="*/ 881217 h 1509906"/>
                  <a:gd name="connsiteX172" fmla="*/ 711129 w 1034979"/>
                  <a:gd name="connsiteY172" fmla="*/ 883122 h 1509906"/>
                  <a:gd name="connsiteX173" fmla="*/ 705414 w 1034979"/>
                  <a:gd name="connsiteY173" fmla="*/ 886932 h 1509906"/>
                  <a:gd name="connsiteX174" fmla="*/ 699699 w 1034979"/>
                  <a:gd name="connsiteY174" fmla="*/ 892647 h 1509906"/>
                  <a:gd name="connsiteX175" fmla="*/ 692079 w 1034979"/>
                  <a:gd name="connsiteY175" fmla="*/ 896457 h 1509906"/>
                  <a:gd name="connsiteX176" fmla="*/ 595181 w 1034979"/>
                  <a:gd name="connsiteY176" fmla="*/ 951135 h 1509906"/>
                  <a:gd name="connsiteX177" fmla="*/ 507294 w 1034979"/>
                  <a:gd name="connsiteY177" fmla="*/ 841212 h 1509906"/>
                  <a:gd name="connsiteX178" fmla="*/ 503484 w 1034979"/>
                  <a:gd name="connsiteY178" fmla="*/ 351627 h 1509906"/>
                  <a:gd name="connsiteX179" fmla="*/ 499674 w 1034979"/>
                  <a:gd name="connsiteY179" fmla="*/ 60162 h 1509906"/>
                  <a:gd name="connsiteX180" fmla="*/ 490149 w 1034979"/>
                  <a:gd name="connsiteY180" fmla="*/ 33492 h 1509906"/>
                  <a:gd name="connsiteX181" fmla="*/ 488244 w 1034979"/>
                  <a:gd name="connsiteY181" fmla="*/ 27777 h 1509906"/>
                  <a:gd name="connsiteX182" fmla="*/ 484434 w 1034979"/>
                  <a:gd name="connsiteY182" fmla="*/ 22062 h 1509906"/>
                  <a:gd name="connsiteX183" fmla="*/ 478719 w 1034979"/>
                  <a:gd name="connsiteY183" fmla="*/ 10632 h 1509906"/>
                  <a:gd name="connsiteX184" fmla="*/ 473004 w 1034979"/>
                  <a:gd name="connsiteY184" fmla="*/ 6822 h 1509906"/>
                  <a:gd name="connsiteX185" fmla="*/ 469194 w 1034979"/>
                  <a:gd name="connsiteY185" fmla="*/ 1107 h 1509906"/>
                  <a:gd name="connsiteX186" fmla="*/ 429189 w 1034979"/>
                  <a:gd name="connsiteY186" fmla="*/ 4917 h 1509906"/>
                  <a:gd name="connsiteX187" fmla="*/ 421569 w 1034979"/>
                  <a:gd name="connsiteY187" fmla="*/ 16347 h 1509906"/>
                  <a:gd name="connsiteX188" fmla="*/ 417759 w 1034979"/>
                  <a:gd name="connsiteY188" fmla="*/ 22062 h 1509906"/>
                  <a:gd name="connsiteX189" fmla="*/ 419664 w 1034979"/>
                  <a:gd name="connsiteY189" fmla="*/ 54447 h 1509906"/>
                  <a:gd name="connsiteX190" fmla="*/ 423474 w 1034979"/>
                  <a:gd name="connsiteY190" fmla="*/ 65877 h 1509906"/>
                  <a:gd name="connsiteX191" fmla="*/ 425379 w 1034979"/>
                  <a:gd name="connsiteY191" fmla="*/ 71592 h 1509906"/>
                  <a:gd name="connsiteX192" fmla="*/ 425379 w 1034979"/>
                  <a:gd name="connsiteY192" fmla="*/ 77307 h 1509906"/>
                  <a:gd name="connsiteX193" fmla="*/ 429189 w 1034979"/>
                  <a:gd name="connsiteY193" fmla="*/ 231612 h 1509906"/>
                  <a:gd name="connsiteX194" fmla="*/ 440619 w 1034979"/>
                  <a:gd name="connsiteY194" fmla="*/ 414492 h 1509906"/>
                  <a:gd name="connsiteX195" fmla="*/ 435265 w 1034979"/>
                  <a:gd name="connsiteY195" fmla="*/ 711672 h 1509906"/>
                  <a:gd name="connsiteX196" fmla="*/ 435059 w 1034979"/>
                  <a:gd name="connsiteY196" fmla="*/ 792350 h 1509906"/>
                  <a:gd name="connsiteX197" fmla="*/ 430322 w 1034979"/>
                  <a:gd name="connsiteY197"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59619 w 1034979"/>
                  <a:gd name="connsiteY20" fmla="*/ 867882 h 1509906"/>
                  <a:gd name="connsiteX21" fmla="*/ 53904 w 1034979"/>
                  <a:gd name="connsiteY21" fmla="*/ 871692 h 1509906"/>
                  <a:gd name="connsiteX22" fmla="*/ 50094 w 1034979"/>
                  <a:gd name="connsiteY22" fmla="*/ 877407 h 1509906"/>
                  <a:gd name="connsiteX23" fmla="*/ 46284 w 1034979"/>
                  <a:gd name="connsiteY23" fmla="*/ 888837 h 1509906"/>
                  <a:gd name="connsiteX24" fmla="*/ 50094 w 1034979"/>
                  <a:gd name="connsiteY24" fmla="*/ 926937 h 1509906"/>
                  <a:gd name="connsiteX25" fmla="*/ 53904 w 1034979"/>
                  <a:gd name="connsiteY25" fmla="*/ 932652 h 1509906"/>
                  <a:gd name="connsiteX26" fmla="*/ 59619 w 1034979"/>
                  <a:gd name="connsiteY26" fmla="*/ 936462 h 1509906"/>
                  <a:gd name="connsiteX27" fmla="*/ 63429 w 1034979"/>
                  <a:gd name="connsiteY27" fmla="*/ 942177 h 1509906"/>
                  <a:gd name="connsiteX28" fmla="*/ 80574 w 1034979"/>
                  <a:gd name="connsiteY28" fmla="*/ 951702 h 1509906"/>
                  <a:gd name="connsiteX29" fmla="*/ 166299 w 1034979"/>
                  <a:gd name="connsiteY29" fmla="*/ 972657 h 1509906"/>
                  <a:gd name="connsiteX30" fmla="*/ 191064 w 1034979"/>
                  <a:gd name="connsiteY30" fmla="*/ 978372 h 1509906"/>
                  <a:gd name="connsiteX31" fmla="*/ 208209 w 1034979"/>
                  <a:gd name="connsiteY31" fmla="*/ 984087 h 1509906"/>
                  <a:gd name="connsiteX32" fmla="*/ 213924 w 1034979"/>
                  <a:gd name="connsiteY32" fmla="*/ 985992 h 1509906"/>
                  <a:gd name="connsiteX33" fmla="*/ 229164 w 1034979"/>
                  <a:gd name="connsiteY33" fmla="*/ 989802 h 1509906"/>
                  <a:gd name="connsiteX34" fmla="*/ 248214 w 1034979"/>
                  <a:gd name="connsiteY34" fmla="*/ 995517 h 1509906"/>
                  <a:gd name="connsiteX35" fmla="*/ 253929 w 1034979"/>
                  <a:gd name="connsiteY35" fmla="*/ 999327 h 1509906"/>
                  <a:gd name="connsiteX36" fmla="*/ 267264 w 1034979"/>
                  <a:gd name="connsiteY36" fmla="*/ 1014567 h 1509906"/>
                  <a:gd name="connsiteX37" fmla="*/ 272979 w 1034979"/>
                  <a:gd name="connsiteY37" fmla="*/ 1033617 h 1509906"/>
                  <a:gd name="connsiteX38" fmla="*/ 274884 w 1034979"/>
                  <a:gd name="connsiteY38" fmla="*/ 1039332 h 1509906"/>
                  <a:gd name="connsiteX39" fmla="*/ 276789 w 1034979"/>
                  <a:gd name="connsiteY39" fmla="*/ 1045047 h 1509906"/>
                  <a:gd name="connsiteX40" fmla="*/ 278694 w 1034979"/>
                  <a:gd name="connsiteY40" fmla="*/ 1069812 h 1509906"/>
                  <a:gd name="connsiteX41" fmla="*/ 280599 w 1034979"/>
                  <a:gd name="connsiteY41" fmla="*/ 1075527 h 1509906"/>
                  <a:gd name="connsiteX42" fmla="*/ 278694 w 1034979"/>
                  <a:gd name="connsiteY42" fmla="*/ 1094577 h 1509906"/>
                  <a:gd name="connsiteX43" fmla="*/ 276789 w 1034979"/>
                  <a:gd name="connsiteY43" fmla="*/ 1104102 h 1509906"/>
                  <a:gd name="connsiteX44" fmla="*/ 263454 w 1034979"/>
                  <a:gd name="connsiteY44" fmla="*/ 1117437 h 1509906"/>
                  <a:gd name="connsiteX45" fmla="*/ 252024 w 1034979"/>
                  <a:gd name="connsiteY45" fmla="*/ 1125057 h 1509906"/>
                  <a:gd name="connsiteX46" fmla="*/ 240594 w 1034979"/>
                  <a:gd name="connsiteY46" fmla="*/ 1128867 h 1509906"/>
                  <a:gd name="connsiteX47" fmla="*/ 27234 w 1034979"/>
                  <a:gd name="connsiteY47" fmla="*/ 1147917 h 1509906"/>
                  <a:gd name="connsiteX48" fmla="*/ 15804 w 1034979"/>
                  <a:gd name="connsiteY48" fmla="*/ 1153632 h 1509906"/>
                  <a:gd name="connsiteX49" fmla="*/ 6279 w 1034979"/>
                  <a:gd name="connsiteY49" fmla="*/ 1163157 h 1509906"/>
                  <a:gd name="connsiteX50" fmla="*/ 4374 w 1034979"/>
                  <a:gd name="connsiteY50" fmla="*/ 1168872 h 1509906"/>
                  <a:gd name="connsiteX51" fmla="*/ 564 w 1034979"/>
                  <a:gd name="connsiteY51" fmla="*/ 1174587 h 1509906"/>
                  <a:gd name="connsiteX52" fmla="*/ 6279 w 1034979"/>
                  <a:gd name="connsiteY52" fmla="*/ 1206972 h 1509906"/>
                  <a:gd name="connsiteX53" fmla="*/ 11994 w 1034979"/>
                  <a:gd name="connsiteY53" fmla="*/ 1210782 h 1509906"/>
                  <a:gd name="connsiteX54" fmla="*/ 17709 w 1034979"/>
                  <a:gd name="connsiteY54" fmla="*/ 1212687 h 1509906"/>
                  <a:gd name="connsiteX55" fmla="*/ 145344 w 1034979"/>
                  <a:gd name="connsiteY55" fmla="*/ 1210782 h 1509906"/>
                  <a:gd name="connsiteX56" fmla="*/ 152964 w 1034979"/>
                  <a:gd name="connsiteY56" fmla="*/ 1208877 h 1509906"/>
                  <a:gd name="connsiteX57" fmla="*/ 303459 w 1034979"/>
                  <a:gd name="connsiteY57" fmla="*/ 1203162 h 1509906"/>
                  <a:gd name="connsiteX58" fmla="*/ 318699 w 1034979"/>
                  <a:gd name="connsiteY58" fmla="*/ 1210782 h 1509906"/>
                  <a:gd name="connsiteX59" fmla="*/ 330129 w 1034979"/>
                  <a:gd name="connsiteY59" fmla="*/ 1216497 h 1509906"/>
                  <a:gd name="connsiteX60" fmla="*/ 333939 w 1034979"/>
                  <a:gd name="connsiteY60" fmla="*/ 1222212 h 1509906"/>
                  <a:gd name="connsiteX61" fmla="*/ 339654 w 1034979"/>
                  <a:gd name="connsiteY61" fmla="*/ 1224117 h 1509906"/>
                  <a:gd name="connsiteX62" fmla="*/ 351084 w 1034979"/>
                  <a:gd name="connsiteY62" fmla="*/ 1231737 h 1509906"/>
                  <a:gd name="connsiteX63" fmla="*/ 356799 w 1034979"/>
                  <a:gd name="connsiteY63" fmla="*/ 1235547 h 1509906"/>
                  <a:gd name="connsiteX64" fmla="*/ 360609 w 1034979"/>
                  <a:gd name="connsiteY64" fmla="*/ 1241262 h 1509906"/>
                  <a:gd name="connsiteX65" fmla="*/ 366324 w 1034979"/>
                  <a:gd name="connsiteY65" fmla="*/ 1252692 h 1509906"/>
                  <a:gd name="connsiteX66" fmla="*/ 362514 w 1034979"/>
                  <a:gd name="connsiteY66" fmla="*/ 1279362 h 1509906"/>
                  <a:gd name="connsiteX67" fmla="*/ 358704 w 1034979"/>
                  <a:gd name="connsiteY67" fmla="*/ 1285077 h 1509906"/>
                  <a:gd name="connsiteX68" fmla="*/ 356799 w 1034979"/>
                  <a:gd name="connsiteY68" fmla="*/ 1290792 h 1509906"/>
                  <a:gd name="connsiteX69" fmla="*/ 352989 w 1034979"/>
                  <a:gd name="connsiteY69" fmla="*/ 1296507 h 1509906"/>
                  <a:gd name="connsiteX70" fmla="*/ 351084 w 1034979"/>
                  <a:gd name="connsiteY70" fmla="*/ 1302222 h 1509906"/>
                  <a:gd name="connsiteX71" fmla="*/ 347274 w 1034979"/>
                  <a:gd name="connsiteY71" fmla="*/ 1307937 h 1509906"/>
                  <a:gd name="connsiteX72" fmla="*/ 330129 w 1034979"/>
                  <a:gd name="connsiteY72" fmla="*/ 1374612 h 1509906"/>
                  <a:gd name="connsiteX73" fmla="*/ 328224 w 1034979"/>
                  <a:gd name="connsiteY73" fmla="*/ 1426047 h 1509906"/>
                  <a:gd name="connsiteX74" fmla="*/ 330129 w 1034979"/>
                  <a:gd name="connsiteY74" fmla="*/ 1450812 h 1509906"/>
                  <a:gd name="connsiteX75" fmla="*/ 332034 w 1034979"/>
                  <a:gd name="connsiteY75" fmla="*/ 1456527 h 1509906"/>
                  <a:gd name="connsiteX76" fmla="*/ 335844 w 1034979"/>
                  <a:gd name="connsiteY76" fmla="*/ 1460337 h 1509906"/>
                  <a:gd name="connsiteX77" fmla="*/ 364419 w 1034979"/>
                  <a:gd name="connsiteY77" fmla="*/ 1506057 h 1509906"/>
                  <a:gd name="connsiteX78" fmla="*/ 387279 w 1034979"/>
                  <a:gd name="connsiteY78" fmla="*/ 1507962 h 1509906"/>
                  <a:gd name="connsiteX79" fmla="*/ 392994 w 1034979"/>
                  <a:gd name="connsiteY79" fmla="*/ 1502247 h 1509906"/>
                  <a:gd name="connsiteX80" fmla="*/ 394899 w 1034979"/>
                  <a:gd name="connsiteY80" fmla="*/ 1490817 h 1509906"/>
                  <a:gd name="connsiteX81" fmla="*/ 396804 w 1034979"/>
                  <a:gd name="connsiteY81" fmla="*/ 1485102 h 1509906"/>
                  <a:gd name="connsiteX82" fmla="*/ 398709 w 1034979"/>
                  <a:gd name="connsiteY82" fmla="*/ 1467957 h 1509906"/>
                  <a:gd name="connsiteX83" fmla="*/ 400614 w 1034979"/>
                  <a:gd name="connsiteY83" fmla="*/ 1454622 h 1509906"/>
                  <a:gd name="connsiteX84" fmla="*/ 404424 w 1034979"/>
                  <a:gd name="connsiteY84" fmla="*/ 1397472 h 1509906"/>
                  <a:gd name="connsiteX85" fmla="*/ 410139 w 1034979"/>
                  <a:gd name="connsiteY85" fmla="*/ 1386042 h 1509906"/>
                  <a:gd name="connsiteX86" fmla="*/ 413949 w 1034979"/>
                  <a:gd name="connsiteY86" fmla="*/ 1372707 h 1509906"/>
                  <a:gd name="connsiteX87" fmla="*/ 415854 w 1034979"/>
                  <a:gd name="connsiteY87" fmla="*/ 1366992 h 1509906"/>
                  <a:gd name="connsiteX88" fmla="*/ 417759 w 1034979"/>
                  <a:gd name="connsiteY88" fmla="*/ 1353657 h 1509906"/>
                  <a:gd name="connsiteX89" fmla="*/ 421569 w 1034979"/>
                  <a:gd name="connsiteY89" fmla="*/ 1342227 h 1509906"/>
                  <a:gd name="connsiteX90" fmla="*/ 427284 w 1034979"/>
                  <a:gd name="connsiteY90" fmla="*/ 1328892 h 1509906"/>
                  <a:gd name="connsiteX91" fmla="*/ 467289 w 1034979"/>
                  <a:gd name="connsiteY91" fmla="*/ 1258407 h 1509906"/>
                  <a:gd name="connsiteX92" fmla="*/ 528455 w 1034979"/>
                  <a:gd name="connsiteY92" fmla="*/ 1245638 h 1509906"/>
                  <a:gd name="connsiteX93" fmla="*/ 573969 w 1034979"/>
                  <a:gd name="connsiteY93" fmla="*/ 1229832 h 1509906"/>
                  <a:gd name="connsiteX94" fmla="*/ 585399 w 1034979"/>
                  <a:gd name="connsiteY94" fmla="*/ 1226022 h 1509906"/>
                  <a:gd name="connsiteX95" fmla="*/ 720654 w 1034979"/>
                  <a:gd name="connsiteY95" fmla="*/ 1309842 h 1509906"/>
                  <a:gd name="connsiteX96" fmla="*/ 733989 w 1034979"/>
                  <a:gd name="connsiteY96" fmla="*/ 1319367 h 1509906"/>
                  <a:gd name="connsiteX97" fmla="*/ 743514 w 1034979"/>
                  <a:gd name="connsiteY97" fmla="*/ 1321272 h 1509906"/>
                  <a:gd name="connsiteX98" fmla="*/ 749229 w 1034979"/>
                  <a:gd name="connsiteY98" fmla="*/ 1323177 h 1509906"/>
                  <a:gd name="connsiteX99" fmla="*/ 762564 w 1034979"/>
                  <a:gd name="connsiteY99" fmla="*/ 1328892 h 1509906"/>
                  <a:gd name="connsiteX100" fmla="*/ 777804 w 1034979"/>
                  <a:gd name="connsiteY100" fmla="*/ 1326987 h 1509906"/>
                  <a:gd name="connsiteX101" fmla="*/ 789234 w 1034979"/>
                  <a:gd name="connsiteY101" fmla="*/ 1321272 h 1509906"/>
                  <a:gd name="connsiteX102" fmla="*/ 794949 w 1034979"/>
                  <a:gd name="connsiteY102" fmla="*/ 1319367 h 1509906"/>
                  <a:gd name="connsiteX103" fmla="*/ 802569 w 1034979"/>
                  <a:gd name="connsiteY103" fmla="*/ 1302222 h 1509906"/>
                  <a:gd name="connsiteX104" fmla="*/ 800664 w 1034979"/>
                  <a:gd name="connsiteY104" fmla="*/ 1277457 h 1509906"/>
                  <a:gd name="connsiteX105" fmla="*/ 798759 w 1034979"/>
                  <a:gd name="connsiteY105" fmla="*/ 1271742 h 1509906"/>
                  <a:gd name="connsiteX106" fmla="*/ 796854 w 1034979"/>
                  <a:gd name="connsiteY106" fmla="*/ 1264122 h 1509906"/>
                  <a:gd name="connsiteX107" fmla="*/ 783519 w 1034979"/>
                  <a:gd name="connsiteY107" fmla="*/ 1246977 h 1509906"/>
                  <a:gd name="connsiteX108" fmla="*/ 773994 w 1034979"/>
                  <a:gd name="connsiteY108" fmla="*/ 1241262 h 1509906"/>
                  <a:gd name="connsiteX109" fmla="*/ 648264 w 1034979"/>
                  <a:gd name="connsiteY109" fmla="*/ 1149822 h 1509906"/>
                  <a:gd name="connsiteX110" fmla="*/ 644454 w 1034979"/>
                  <a:gd name="connsiteY110" fmla="*/ 1132677 h 1509906"/>
                  <a:gd name="connsiteX111" fmla="*/ 646359 w 1034979"/>
                  <a:gd name="connsiteY111" fmla="*/ 1125057 h 1509906"/>
                  <a:gd name="connsiteX112" fmla="*/ 650169 w 1034979"/>
                  <a:gd name="connsiteY112" fmla="*/ 1107912 h 1509906"/>
                  <a:gd name="connsiteX113" fmla="*/ 653979 w 1034979"/>
                  <a:gd name="connsiteY113" fmla="*/ 1102197 h 1509906"/>
                  <a:gd name="connsiteX114" fmla="*/ 655884 w 1034979"/>
                  <a:gd name="connsiteY114" fmla="*/ 1096482 h 1509906"/>
                  <a:gd name="connsiteX115" fmla="*/ 661599 w 1034979"/>
                  <a:gd name="connsiteY115" fmla="*/ 1094577 h 1509906"/>
                  <a:gd name="connsiteX116" fmla="*/ 671124 w 1034979"/>
                  <a:gd name="connsiteY116" fmla="*/ 1083147 h 1509906"/>
                  <a:gd name="connsiteX117" fmla="*/ 724464 w 1034979"/>
                  <a:gd name="connsiteY117" fmla="*/ 1075527 h 1509906"/>
                  <a:gd name="connsiteX118" fmla="*/ 842574 w 1034979"/>
                  <a:gd name="connsiteY118" fmla="*/ 1077432 h 1509906"/>
                  <a:gd name="connsiteX119" fmla="*/ 871149 w 1034979"/>
                  <a:gd name="connsiteY119" fmla="*/ 1079337 h 1509906"/>
                  <a:gd name="connsiteX120" fmla="*/ 899724 w 1034979"/>
                  <a:gd name="connsiteY120" fmla="*/ 1085052 h 1509906"/>
                  <a:gd name="connsiteX121" fmla="*/ 922584 w 1034979"/>
                  <a:gd name="connsiteY121" fmla="*/ 1088862 h 1509906"/>
                  <a:gd name="connsiteX122" fmla="*/ 951159 w 1034979"/>
                  <a:gd name="connsiteY122" fmla="*/ 1094577 h 1509906"/>
                  <a:gd name="connsiteX123" fmla="*/ 956874 w 1034979"/>
                  <a:gd name="connsiteY123" fmla="*/ 1094577 h 1509906"/>
                  <a:gd name="connsiteX124" fmla="*/ 1002594 w 1034979"/>
                  <a:gd name="connsiteY124" fmla="*/ 1092672 h 1509906"/>
                  <a:gd name="connsiteX125" fmla="*/ 1031169 w 1034979"/>
                  <a:gd name="connsiteY125" fmla="*/ 1085052 h 1509906"/>
                  <a:gd name="connsiteX126" fmla="*/ 1034979 w 1034979"/>
                  <a:gd name="connsiteY126" fmla="*/ 1079337 h 1509906"/>
                  <a:gd name="connsiteX127" fmla="*/ 1033074 w 1034979"/>
                  <a:gd name="connsiteY127" fmla="*/ 1060287 h 1509906"/>
                  <a:gd name="connsiteX128" fmla="*/ 1027359 w 1034979"/>
                  <a:gd name="connsiteY128" fmla="*/ 1056477 h 1509906"/>
                  <a:gd name="connsiteX129" fmla="*/ 1012119 w 1034979"/>
                  <a:gd name="connsiteY129" fmla="*/ 1054572 h 1509906"/>
                  <a:gd name="connsiteX130" fmla="*/ 1006404 w 1034979"/>
                  <a:gd name="connsiteY130" fmla="*/ 1052667 h 1509906"/>
                  <a:gd name="connsiteX131" fmla="*/ 998784 w 1034979"/>
                  <a:gd name="connsiteY131" fmla="*/ 1050762 h 1509906"/>
                  <a:gd name="connsiteX132" fmla="*/ 987354 w 1034979"/>
                  <a:gd name="connsiteY132" fmla="*/ 1043142 h 1509906"/>
                  <a:gd name="connsiteX133" fmla="*/ 975924 w 1034979"/>
                  <a:gd name="connsiteY133" fmla="*/ 1039332 h 1509906"/>
                  <a:gd name="connsiteX134" fmla="*/ 970209 w 1034979"/>
                  <a:gd name="connsiteY134" fmla="*/ 1037427 h 1509906"/>
                  <a:gd name="connsiteX135" fmla="*/ 962589 w 1034979"/>
                  <a:gd name="connsiteY135" fmla="*/ 1035522 h 1509906"/>
                  <a:gd name="connsiteX136" fmla="*/ 956874 w 1034979"/>
                  <a:gd name="connsiteY136" fmla="*/ 1033617 h 1509906"/>
                  <a:gd name="connsiteX137" fmla="*/ 935919 w 1034979"/>
                  <a:gd name="connsiteY137" fmla="*/ 1027902 h 1509906"/>
                  <a:gd name="connsiteX138" fmla="*/ 930204 w 1034979"/>
                  <a:gd name="connsiteY138" fmla="*/ 1025997 h 1509906"/>
                  <a:gd name="connsiteX139" fmla="*/ 825429 w 1034979"/>
                  <a:gd name="connsiteY139" fmla="*/ 1027902 h 1509906"/>
                  <a:gd name="connsiteX140" fmla="*/ 819714 w 1034979"/>
                  <a:gd name="connsiteY140" fmla="*/ 1029807 h 1509906"/>
                  <a:gd name="connsiteX141" fmla="*/ 730179 w 1034979"/>
                  <a:gd name="connsiteY141" fmla="*/ 1031712 h 1509906"/>
                  <a:gd name="connsiteX142" fmla="*/ 716844 w 1034979"/>
                  <a:gd name="connsiteY142" fmla="*/ 1035522 h 1509906"/>
                  <a:gd name="connsiteX143" fmla="*/ 695889 w 1034979"/>
                  <a:gd name="connsiteY143" fmla="*/ 1037427 h 1509906"/>
                  <a:gd name="connsiteX144" fmla="*/ 669219 w 1034979"/>
                  <a:gd name="connsiteY144" fmla="*/ 1039332 h 1509906"/>
                  <a:gd name="connsiteX145" fmla="*/ 669219 w 1034979"/>
                  <a:gd name="connsiteY145" fmla="*/ 1039332 h 1509906"/>
                  <a:gd name="connsiteX146" fmla="*/ 646359 w 1034979"/>
                  <a:gd name="connsiteY146" fmla="*/ 1043142 h 1509906"/>
                  <a:gd name="connsiteX147" fmla="*/ 642549 w 1034979"/>
                  <a:gd name="connsiteY147" fmla="*/ 1031712 h 1509906"/>
                  <a:gd name="connsiteX148" fmla="*/ 640644 w 1034979"/>
                  <a:gd name="connsiteY148" fmla="*/ 1025997 h 1509906"/>
                  <a:gd name="connsiteX149" fmla="*/ 642549 w 1034979"/>
                  <a:gd name="connsiteY149" fmla="*/ 1008852 h 1509906"/>
                  <a:gd name="connsiteX150" fmla="*/ 644454 w 1034979"/>
                  <a:gd name="connsiteY150" fmla="*/ 1003137 h 1509906"/>
                  <a:gd name="connsiteX151" fmla="*/ 661599 w 1034979"/>
                  <a:gd name="connsiteY151" fmla="*/ 993612 h 1509906"/>
                  <a:gd name="connsiteX152" fmla="*/ 673029 w 1034979"/>
                  <a:gd name="connsiteY152" fmla="*/ 985992 h 1509906"/>
                  <a:gd name="connsiteX153" fmla="*/ 674934 w 1034979"/>
                  <a:gd name="connsiteY153" fmla="*/ 980277 h 1509906"/>
                  <a:gd name="connsiteX154" fmla="*/ 680649 w 1034979"/>
                  <a:gd name="connsiteY154" fmla="*/ 978372 h 1509906"/>
                  <a:gd name="connsiteX155" fmla="*/ 686364 w 1034979"/>
                  <a:gd name="connsiteY155" fmla="*/ 974562 h 1509906"/>
                  <a:gd name="connsiteX156" fmla="*/ 695889 w 1034979"/>
                  <a:gd name="connsiteY156" fmla="*/ 965037 h 1509906"/>
                  <a:gd name="connsiteX157" fmla="*/ 705414 w 1034979"/>
                  <a:gd name="connsiteY157" fmla="*/ 953607 h 1509906"/>
                  <a:gd name="connsiteX158" fmla="*/ 716844 w 1034979"/>
                  <a:gd name="connsiteY158" fmla="*/ 945987 h 1509906"/>
                  <a:gd name="connsiteX159" fmla="*/ 732084 w 1034979"/>
                  <a:gd name="connsiteY159" fmla="*/ 932652 h 1509906"/>
                  <a:gd name="connsiteX160" fmla="*/ 741609 w 1034979"/>
                  <a:gd name="connsiteY160" fmla="*/ 921222 h 1509906"/>
                  <a:gd name="connsiteX161" fmla="*/ 753039 w 1034979"/>
                  <a:gd name="connsiteY161" fmla="*/ 911697 h 1509906"/>
                  <a:gd name="connsiteX162" fmla="*/ 758754 w 1034979"/>
                  <a:gd name="connsiteY162" fmla="*/ 900267 h 1509906"/>
                  <a:gd name="connsiteX163" fmla="*/ 760659 w 1034979"/>
                  <a:gd name="connsiteY163" fmla="*/ 894552 h 1509906"/>
                  <a:gd name="connsiteX164" fmla="*/ 766374 w 1034979"/>
                  <a:gd name="connsiteY164" fmla="*/ 883122 h 1509906"/>
                  <a:gd name="connsiteX165" fmla="*/ 764469 w 1034979"/>
                  <a:gd name="connsiteY165" fmla="*/ 867882 h 1509906"/>
                  <a:gd name="connsiteX166" fmla="*/ 758754 w 1034979"/>
                  <a:gd name="connsiteY166" fmla="*/ 865977 h 1509906"/>
                  <a:gd name="connsiteX167" fmla="*/ 737799 w 1034979"/>
                  <a:gd name="connsiteY167" fmla="*/ 867882 h 1509906"/>
                  <a:gd name="connsiteX168" fmla="*/ 732084 w 1034979"/>
                  <a:gd name="connsiteY168" fmla="*/ 871692 h 1509906"/>
                  <a:gd name="connsiteX169" fmla="*/ 720654 w 1034979"/>
                  <a:gd name="connsiteY169" fmla="*/ 875502 h 1509906"/>
                  <a:gd name="connsiteX170" fmla="*/ 716844 w 1034979"/>
                  <a:gd name="connsiteY170" fmla="*/ 881217 h 1509906"/>
                  <a:gd name="connsiteX171" fmla="*/ 711129 w 1034979"/>
                  <a:gd name="connsiteY171" fmla="*/ 883122 h 1509906"/>
                  <a:gd name="connsiteX172" fmla="*/ 705414 w 1034979"/>
                  <a:gd name="connsiteY172" fmla="*/ 886932 h 1509906"/>
                  <a:gd name="connsiteX173" fmla="*/ 699699 w 1034979"/>
                  <a:gd name="connsiteY173" fmla="*/ 892647 h 1509906"/>
                  <a:gd name="connsiteX174" fmla="*/ 692079 w 1034979"/>
                  <a:gd name="connsiteY174" fmla="*/ 896457 h 1509906"/>
                  <a:gd name="connsiteX175" fmla="*/ 595181 w 1034979"/>
                  <a:gd name="connsiteY175" fmla="*/ 951135 h 1509906"/>
                  <a:gd name="connsiteX176" fmla="*/ 507294 w 1034979"/>
                  <a:gd name="connsiteY176" fmla="*/ 841212 h 1509906"/>
                  <a:gd name="connsiteX177" fmla="*/ 503484 w 1034979"/>
                  <a:gd name="connsiteY177" fmla="*/ 351627 h 1509906"/>
                  <a:gd name="connsiteX178" fmla="*/ 499674 w 1034979"/>
                  <a:gd name="connsiteY178" fmla="*/ 60162 h 1509906"/>
                  <a:gd name="connsiteX179" fmla="*/ 490149 w 1034979"/>
                  <a:gd name="connsiteY179" fmla="*/ 33492 h 1509906"/>
                  <a:gd name="connsiteX180" fmla="*/ 488244 w 1034979"/>
                  <a:gd name="connsiteY180" fmla="*/ 27777 h 1509906"/>
                  <a:gd name="connsiteX181" fmla="*/ 484434 w 1034979"/>
                  <a:gd name="connsiteY181" fmla="*/ 22062 h 1509906"/>
                  <a:gd name="connsiteX182" fmla="*/ 478719 w 1034979"/>
                  <a:gd name="connsiteY182" fmla="*/ 10632 h 1509906"/>
                  <a:gd name="connsiteX183" fmla="*/ 473004 w 1034979"/>
                  <a:gd name="connsiteY183" fmla="*/ 6822 h 1509906"/>
                  <a:gd name="connsiteX184" fmla="*/ 469194 w 1034979"/>
                  <a:gd name="connsiteY184" fmla="*/ 1107 h 1509906"/>
                  <a:gd name="connsiteX185" fmla="*/ 429189 w 1034979"/>
                  <a:gd name="connsiteY185" fmla="*/ 4917 h 1509906"/>
                  <a:gd name="connsiteX186" fmla="*/ 421569 w 1034979"/>
                  <a:gd name="connsiteY186" fmla="*/ 16347 h 1509906"/>
                  <a:gd name="connsiteX187" fmla="*/ 417759 w 1034979"/>
                  <a:gd name="connsiteY187" fmla="*/ 22062 h 1509906"/>
                  <a:gd name="connsiteX188" fmla="*/ 419664 w 1034979"/>
                  <a:gd name="connsiteY188" fmla="*/ 54447 h 1509906"/>
                  <a:gd name="connsiteX189" fmla="*/ 423474 w 1034979"/>
                  <a:gd name="connsiteY189" fmla="*/ 65877 h 1509906"/>
                  <a:gd name="connsiteX190" fmla="*/ 425379 w 1034979"/>
                  <a:gd name="connsiteY190" fmla="*/ 71592 h 1509906"/>
                  <a:gd name="connsiteX191" fmla="*/ 425379 w 1034979"/>
                  <a:gd name="connsiteY191" fmla="*/ 77307 h 1509906"/>
                  <a:gd name="connsiteX192" fmla="*/ 429189 w 1034979"/>
                  <a:gd name="connsiteY192" fmla="*/ 231612 h 1509906"/>
                  <a:gd name="connsiteX193" fmla="*/ 440619 w 1034979"/>
                  <a:gd name="connsiteY193" fmla="*/ 414492 h 1509906"/>
                  <a:gd name="connsiteX194" fmla="*/ 435265 w 1034979"/>
                  <a:gd name="connsiteY194" fmla="*/ 711672 h 1509906"/>
                  <a:gd name="connsiteX195" fmla="*/ 435059 w 1034979"/>
                  <a:gd name="connsiteY195" fmla="*/ 792350 h 1509906"/>
                  <a:gd name="connsiteX196" fmla="*/ 430322 w 1034979"/>
                  <a:gd name="connsiteY196"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59619 w 1034979"/>
                  <a:gd name="connsiteY20" fmla="*/ 867882 h 1509906"/>
                  <a:gd name="connsiteX21" fmla="*/ 53904 w 1034979"/>
                  <a:gd name="connsiteY21" fmla="*/ 871692 h 1509906"/>
                  <a:gd name="connsiteX22" fmla="*/ 46284 w 1034979"/>
                  <a:gd name="connsiteY22" fmla="*/ 888837 h 1509906"/>
                  <a:gd name="connsiteX23" fmla="*/ 50094 w 1034979"/>
                  <a:gd name="connsiteY23" fmla="*/ 926937 h 1509906"/>
                  <a:gd name="connsiteX24" fmla="*/ 53904 w 1034979"/>
                  <a:gd name="connsiteY24" fmla="*/ 932652 h 1509906"/>
                  <a:gd name="connsiteX25" fmla="*/ 59619 w 1034979"/>
                  <a:gd name="connsiteY25" fmla="*/ 936462 h 1509906"/>
                  <a:gd name="connsiteX26" fmla="*/ 63429 w 1034979"/>
                  <a:gd name="connsiteY26" fmla="*/ 942177 h 1509906"/>
                  <a:gd name="connsiteX27" fmla="*/ 80574 w 1034979"/>
                  <a:gd name="connsiteY27" fmla="*/ 951702 h 1509906"/>
                  <a:gd name="connsiteX28" fmla="*/ 166299 w 1034979"/>
                  <a:gd name="connsiteY28" fmla="*/ 972657 h 1509906"/>
                  <a:gd name="connsiteX29" fmla="*/ 191064 w 1034979"/>
                  <a:gd name="connsiteY29" fmla="*/ 978372 h 1509906"/>
                  <a:gd name="connsiteX30" fmla="*/ 208209 w 1034979"/>
                  <a:gd name="connsiteY30" fmla="*/ 984087 h 1509906"/>
                  <a:gd name="connsiteX31" fmla="*/ 213924 w 1034979"/>
                  <a:gd name="connsiteY31" fmla="*/ 985992 h 1509906"/>
                  <a:gd name="connsiteX32" fmla="*/ 229164 w 1034979"/>
                  <a:gd name="connsiteY32" fmla="*/ 989802 h 1509906"/>
                  <a:gd name="connsiteX33" fmla="*/ 248214 w 1034979"/>
                  <a:gd name="connsiteY33" fmla="*/ 995517 h 1509906"/>
                  <a:gd name="connsiteX34" fmla="*/ 253929 w 1034979"/>
                  <a:gd name="connsiteY34" fmla="*/ 999327 h 1509906"/>
                  <a:gd name="connsiteX35" fmla="*/ 267264 w 1034979"/>
                  <a:gd name="connsiteY35" fmla="*/ 1014567 h 1509906"/>
                  <a:gd name="connsiteX36" fmla="*/ 272979 w 1034979"/>
                  <a:gd name="connsiteY36" fmla="*/ 1033617 h 1509906"/>
                  <a:gd name="connsiteX37" fmla="*/ 274884 w 1034979"/>
                  <a:gd name="connsiteY37" fmla="*/ 1039332 h 1509906"/>
                  <a:gd name="connsiteX38" fmla="*/ 276789 w 1034979"/>
                  <a:gd name="connsiteY38" fmla="*/ 1045047 h 1509906"/>
                  <a:gd name="connsiteX39" fmla="*/ 278694 w 1034979"/>
                  <a:gd name="connsiteY39" fmla="*/ 1069812 h 1509906"/>
                  <a:gd name="connsiteX40" fmla="*/ 280599 w 1034979"/>
                  <a:gd name="connsiteY40" fmla="*/ 1075527 h 1509906"/>
                  <a:gd name="connsiteX41" fmla="*/ 278694 w 1034979"/>
                  <a:gd name="connsiteY41" fmla="*/ 1094577 h 1509906"/>
                  <a:gd name="connsiteX42" fmla="*/ 276789 w 1034979"/>
                  <a:gd name="connsiteY42" fmla="*/ 1104102 h 1509906"/>
                  <a:gd name="connsiteX43" fmla="*/ 263454 w 1034979"/>
                  <a:gd name="connsiteY43" fmla="*/ 1117437 h 1509906"/>
                  <a:gd name="connsiteX44" fmla="*/ 252024 w 1034979"/>
                  <a:gd name="connsiteY44" fmla="*/ 1125057 h 1509906"/>
                  <a:gd name="connsiteX45" fmla="*/ 240594 w 1034979"/>
                  <a:gd name="connsiteY45" fmla="*/ 1128867 h 1509906"/>
                  <a:gd name="connsiteX46" fmla="*/ 27234 w 1034979"/>
                  <a:gd name="connsiteY46" fmla="*/ 1147917 h 1509906"/>
                  <a:gd name="connsiteX47" fmla="*/ 15804 w 1034979"/>
                  <a:gd name="connsiteY47" fmla="*/ 1153632 h 1509906"/>
                  <a:gd name="connsiteX48" fmla="*/ 6279 w 1034979"/>
                  <a:gd name="connsiteY48" fmla="*/ 1163157 h 1509906"/>
                  <a:gd name="connsiteX49" fmla="*/ 4374 w 1034979"/>
                  <a:gd name="connsiteY49" fmla="*/ 1168872 h 1509906"/>
                  <a:gd name="connsiteX50" fmla="*/ 564 w 1034979"/>
                  <a:gd name="connsiteY50" fmla="*/ 1174587 h 1509906"/>
                  <a:gd name="connsiteX51" fmla="*/ 6279 w 1034979"/>
                  <a:gd name="connsiteY51" fmla="*/ 1206972 h 1509906"/>
                  <a:gd name="connsiteX52" fmla="*/ 11994 w 1034979"/>
                  <a:gd name="connsiteY52" fmla="*/ 1210782 h 1509906"/>
                  <a:gd name="connsiteX53" fmla="*/ 17709 w 1034979"/>
                  <a:gd name="connsiteY53" fmla="*/ 1212687 h 1509906"/>
                  <a:gd name="connsiteX54" fmla="*/ 145344 w 1034979"/>
                  <a:gd name="connsiteY54" fmla="*/ 1210782 h 1509906"/>
                  <a:gd name="connsiteX55" fmla="*/ 152964 w 1034979"/>
                  <a:gd name="connsiteY55" fmla="*/ 1208877 h 1509906"/>
                  <a:gd name="connsiteX56" fmla="*/ 303459 w 1034979"/>
                  <a:gd name="connsiteY56" fmla="*/ 1203162 h 1509906"/>
                  <a:gd name="connsiteX57" fmla="*/ 318699 w 1034979"/>
                  <a:gd name="connsiteY57" fmla="*/ 1210782 h 1509906"/>
                  <a:gd name="connsiteX58" fmla="*/ 330129 w 1034979"/>
                  <a:gd name="connsiteY58" fmla="*/ 1216497 h 1509906"/>
                  <a:gd name="connsiteX59" fmla="*/ 333939 w 1034979"/>
                  <a:gd name="connsiteY59" fmla="*/ 1222212 h 1509906"/>
                  <a:gd name="connsiteX60" fmla="*/ 339654 w 1034979"/>
                  <a:gd name="connsiteY60" fmla="*/ 1224117 h 1509906"/>
                  <a:gd name="connsiteX61" fmla="*/ 351084 w 1034979"/>
                  <a:gd name="connsiteY61" fmla="*/ 1231737 h 1509906"/>
                  <a:gd name="connsiteX62" fmla="*/ 356799 w 1034979"/>
                  <a:gd name="connsiteY62" fmla="*/ 1235547 h 1509906"/>
                  <a:gd name="connsiteX63" fmla="*/ 360609 w 1034979"/>
                  <a:gd name="connsiteY63" fmla="*/ 1241262 h 1509906"/>
                  <a:gd name="connsiteX64" fmla="*/ 366324 w 1034979"/>
                  <a:gd name="connsiteY64" fmla="*/ 1252692 h 1509906"/>
                  <a:gd name="connsiteX65" fmla="*/ 362514 w 1034979"/>
                  <a:gd name="connsiteY65" fmla="*/ 1279362 h 1509906"/>
                  <a:gd name="connsiteX66" fmla="*/ 358704 w 1034979"/>
                  <a:gd name="connsiteY66" fmla="*/ 1285077 h 1509906"/>
                  <a:gd name="connsiteX67" fmla="*/ 356799 w 1034979"/>
                  <a:gd name="connsiteY67" fmla="*/ 1290792 h 1509906"/>
                  <a:gd name="connsiteX68" fmla="*/ 352989 w 1034979"/>
                  <a:gd name="connsiteY68" fmla="*/ 1296507 h 1509906"/>
                  <a:gd name="connsiteX69" fmla="*/ 351084 w 1034979"/>
                  <a:gd name="connsiteY69" fmla="*/ 1302222 h 1509906"/>
                  <a:gd name="connsiteX70" fmla="*/ 347274 w 1034979"/>
                  <a:gd name="connsiteY70" fmla="*/ 1307937 h 1509906"/>
                  <a:gd name="connsiteX71" fmla="*/ 330129 w 1034979"/>
                  <a:gd name="connsiteY71" fmla="*/ 1374612 h 1509906"/>
                  <a:gd name="connsiteX72" fmla="*/ 328224 w 1034979"/>
                  <a:gd name="connsiteY72" fmla="*/ 1426047 h 1509906"/>
                  <a:gd name="connsiteX73" fmla="*/ 330129 w 1034979"/>
                  <a:gd name="connsiteY73" fmla="*/ 1450812 h 1509906"/>
                  <a:gd name="connsiteX74" fmla="*/ 332034 w 1034979"/>
                  <a:gd name="connsiteY74" fmla="*/ 1456527 h 1509906"/>
                  <a:gd name="connsiteX75" fmla="*/ 335844 w 1034979"/>
                  <a:gd name="connsiteY75" fmla="*/ 1460337 h 1509906"/>
                  <a:gd name="connsiteX76" fmla="*/ 364419 w 1034979"/>
                  <a:gd name="connsiteY76" fmla="*/ 1506057 h 1509906"/>
                  <a:gd name="connsiteX77" fmla="*/ 387279 w 1034979"/>
                  <a:gd name="connsiteY77" fmla="*/ 1507962 h 1509906"/>
                  <a:gd name="connsiteX78" fmla="*/ 392994 w 1034979"/>
                  <a:gd name="connsiteY78" fmla="*/ 1502247 h 1509906"/>
                  <a:gd name="connsiteX79" fmla="*/ 394899 w 1034979"/>
                  <a:gd name="connsiteY79" fmla="*/ 1490817 h 1509906"/>
                  <a:gd name="connsiteX80" fmla="*/ 396804 w 1034979"/>
                  <a:gd name="connsiteY80" fmla="*/ 1485102 h 1509906"/>
                  <a:gd name="connsiteX81" fmla="*/ 398709 w 1034979"/>
                  <a:gd name="connsiteY81" fmla="*/ 1467957 h 1509906"/>
                  <a:gd name="connsiteX82" fmla="*/ 400614 w 1034979"/>
                  <a:gd name="connsiteY82" fmla="*/ 1454622 h 1509906"/>
                  <a:gd name="connsiteX83" fmla="*/ 404424 w 1034979"/>
                  <a:gd name="connsiteY83" fmla="*/ 1397472 h 1509906"/>
                  <a:gd name="connsiteX84" fmla="*/ 410139 w 1034979"/>
                  <a:gd name="connsiteY84" fmla="*/ 1386042 h 1509906"/>
                  <a:gd name="connsiteX85" fmla="*/ 413949 w 1034979"/>
                  <a:gd name="connsiteY85" fmla="*/ 1372707 h 1509906"/>
                  <a:gd name="connsiteX86" fmla="*/ 415854 w 1034979"/>
                  <a:gd name="connsiteY86" fmla="*/ 1366992 h 1509906"/>
                  <a:gd name="connsiteX87" fmla="*/ 417759 w 1034979"/>
                  <a:gd name="connsiteY87" fmla="*/ 1353657 h 1509906"/>
                  <a:gd name="connsiteX88" fmla="*/ 421569 w 1034979"/>
                  <a:gd name="connsiteY88" fmla="*/ 1342227 h 1509906"/>
                  <a:gd name="connsiteX89" fmla="*/ 427284 w 1034979"/>
                  <a:gd name="connsiteY89" fmla="*/ 1328892 h 1509906"/>
                  <a:gd name="connsiteX90" fmla="*/ 467289 w 1034979"/>
                  <a:gd name="connsiteY90" fmla="*/ 1258407 h 1509906"/>
                  <a:gd name="connsiteX91" fmla="*/ 528455 w 1034979"/>
                  <a:gd name="connsiteY91" fmla="*/ 1245638 h 1509906"/>
                  <a:gd name="connsiteX92" fmla="*/ 573969 w 1034979"/>
                  <a:gd name="connsiteY92" fmla="*/ 1229832 h 1509906"/>
                  <a:gd name="connsiteX93" fmla="*/ 585399 w 1034979"/>
                  <a:gd name="connsiteY93" fmla="*/ 1226022 h 1509906"/>
                  <a:gd name="connsiteX94" fmla="*/ 720654 w 1034979"/>
                  <a:gd name="connsiteY94" fmla="*/ 1309842 h 1509906"/>
                  <a:gd name="connsiteX95" fmla="*/ 733989 w 1034979"/>
                  <a:gd name="connsiteY95" fmla="*/ 1319367 h 1509906"/>
                  <a:gd name="connsiteX96" fmla="*/ 743514 w 1034979"/>
                  <a:gd name="connsiteY96" fmla="*/ 1321272 h 1509906"/>
                  <a:gd name="connsiteX97" fmla="*/ 749229 w 1034979"/>
                  <a:gd name="connsiteY97" fmla="*/ 1323177 h 1509906"/>
                  <a:gd name="connsiteX98" fmla="*/ 762564 w 1034979"/>
                  <a:gd name="connsiteY98" fmla="*/ 1328892 h 1509906"/>
                  <a:gd name="connsiteX99" fmla="*/ 777804 w 1034979"/>
                  <a:gd name="connsiteY99" fmla="*/ 1326987 h 1509906"/>
                  <a:gd name="connsiteX100" fmla="*/ 789234 w 1034979"/>
                  <a:gd name="connsiteY100" fmla="*/ 1321272 h 1509906"/>
                  <a:gd name="connsiteX101" fmla="*/ 794949 w 1034979"/>
                  <a:gd name="connsiteY101" fmla="*/ 1319367 h 1509906"/>
                  <a:gd name="connsiteX102" fmla="*/ 802569 w 1034979"/>
                  <a:gd name="connsiteY102" fmla="*/ 1302222 h 1509906"/>
                  <a:gd name="connsiteX103" fmla="*/ 800664 w 1034979"/>
                  <a:gd name="connsiteY103" fmla="*/ 1277457 h 1509906"/>
                  <a:gd name="connsiteX104" fmla="*/ 798759 w 1034979"/>
                  <a:gd name="connsiteY104" fmla="*/ 1271742 h 1509906"/>
                  <a:gd name="connsiteX105" fmla="*/ 796854 w 1034979"/>
                  <a:gd name="connsiteY105" fmla="*/ 1264122 h 1509906"/>
                  <a:gd name="connsiteX106" fmla="*/ 783519 w 1034979"/>
                  <a:gd name="connsiteY106" fmla="*/ 1246977 h 1509906"/>
                  <a:gd name="connsiteX107" fmla="*/ 773994 w 1034979"/>
                  <a:gd name="connsiteY107" fmla="*/ 1241262 h 1509906"/>
                  <a:gd name="connsiteX108" fmla="*/ 648264 w 1034979"/>
                  <a:gd name="connsiteY108" fmla="*/ 1149822 h 1509906"/>
                  <a:gd name="connsiteX109" fmla="*/ 644454 w 1034979"/>
                  <a:gd name="connsiteY109" fmla="*/ 1132677 h 1509906"/>
                  <a:gd name="connsiteX110" fmla="*/ 646359 w 1034979"/>
                  <a:gd name="connsiteY110" fmla="*/ 1125057 h 1509906"/>
                  <a:gd name="connsiteX111" fmla="*/ 650169 w 1034979"/>
                  <a:gd name="connsiteY111" fmla="*/ 1107912 h 1509906"/>
                  <a:gd name="connsiteX112" fmla="*/ 653979 w 1034979"/>
                  <a:gd name="connsiteY112" fmla="*/ 1102197 h 1509906"/>
                  <a:gd name="connsiteX113" fmla="*/ 655884 w 1034979"/>
                  <a:gd name="connsiteY113" fmla="*/ 1096482 h 1509906"/>
                  <a:gd name="connsiteX114" fmla="*/ 661599 w 1034979"/>
                  <a:gd name="connsiteY114" fmla="*/ 1094577 h 1509906"/>
                  <a:gd name="connsiteX115" fmla="*/ 671124 w 1034979"/>
                  <a:gd name="connsiteY115" fmla="*/ 1083147 h 1509906"/>
                  <a:gd name="connsiteX116" fmla="*/ 724464 w 1034979"/>
                  <a:gd name="connsiteY116" fmla="*/ 1075527 h 1509906"/>
                  <a:gd name="connsiteX117" fmla="*/ 842574 w 1034979"/>
                  <a:gd name="connsiteY117" fmla="*/ 1077432 h 1509906"/>
                  <a:gd name="connsiteX118" fmla="*/ 871149 w 1034979"/>
                  <a:gd name="connsiteY118" fmla="*/ 1079337 h 1509906"/>
                  <a:gd name="connsiteX119" fmla="*/ 899724 w 1034979"/>
                  <a:gd name="connsiteY119" fmla="*/ 1085052 h 1509906"/>
                  <a:gd name="connsiteX120" fmla="*/ 922584 w 1034979"/>
                  <a:gd name="connsiteY120" fmla="*/ 1088862 h 1509906"/>
                  <a:gd name="connsiteX121" fmla="*/ 951159 w 1034979"/>
                  <a:gd name="connsiteY121" fmla="*/ 1094577 h 1509906"/>
                  <a:gd name="connsiteX122" fmla="*/ 956874 w 1034979"/>
                  <a:gd name="connsiteY122" fmla="*/ 1094577 h 1509906"/>
                  <a:gd name="connsiteX123" fmla="*/ 1002594 w 1034979"/>
                  <a:gd name="connsiteY123" fmla="*/ 1092672 h 1509906"/>
                  <a:gd name="connsiteX124" fmla="*/ 1031169 w 1034979"/>
                  <a:gd name="connsiteY124" fmla="*/ 1085052 h 1509906"/>
                  <a:gd name="connsiteX125" fmla="*/ 1034979 w 1034979"/>
                  <a:gd name="connsiteY125" fmla="*/ 1079337 h 1509906"/>
                  <a:gd name="connsiteX126" fmla="*/ 1033074 w 1034979"/>
                  <a:gd name="connsiteY126" fmla="*/ 1060287 h 1509906"/>
                  <a:gd name="connsiteX127" fmla="*/ 1027359 w 1034979"/>
                  <a:gd name="connsiteY127" fmla="*/ 1056477 h 1509906"/>
                  <a:gd name="connsiteX128" fmla="*/ 1012119 w 1034979"/>
                  <a:gd name="connsiteY128" fmla="*/ 1054572 h 1509906"/>
                  <a:gd name="connsiteX129" fmla="*/ 1006404 w 1034979"/>
                  <a:gd name="connsiteY129" fmla="*/ 1052667 h 1509906"/>
                  <a:gd name="connsiteX130" fmla="*/ 998784 w 1034979"/>
                  <a:gd name="connsiteY130" fmla="*/ 1050762 h 1509906"/>
                  <a:gd name="connsiteX131" fmla="*/ 987354 w 1034979"/>
                  <a:gd name="connsiteY131" fmla="*/ 1043142 h 1509906"/>
                  <a:gd name="connsiteX132" fmla="*/ 975924 w 1034979"/>
                  <a:gd name="connsiteY132" fmla="*/ 1039332 h 1509906"/>
                  <a:gd name="connsiteX133" fmla="*/ 970209 w 1034979"/>
                  <a:gd name="connsiteY133" fmla="*/ 1037427 h 1509906"/>
                  <a:gd name="connsiteX134" fmla="*/ 962589 w 1034979"/>
                  <a:gd name="connsiteY134" fmla="*/ 1035522 h 1509906"/>
                  <a:gd name="connsiteX135" fmla="*/ 956874 w 1034979"/>
                  <a:gd name="connsiteY135" fmla="*/ 1033617 h 1509906"/>
                  <a:gd name="connsiteX136" fmla="*/ 935919 w 1034979"/>
                  <a:gd name="connsiteY136" fmla="*/ 1027902 h 1509906"/>
                  <a:gd name="connsiteX137" fmla="*/ 930204 w 1034979"/>
                  <a:gd name="connsiteY137" fmla="*/ 1025997 h 1509906"/>
                  <a:gd name="connsiteX138" fmla="*/ 825429 w 1034979"/>
                  <a:gd name="connsiteY138" fmla="*/ 1027902 h 1509906"/>
                  <a:gd name="connsiteX139" fmla="*/ 819714 w 1034979"/>
                  <a:gd name="connsiteY139" fmla="*/ 1029807 h 1509906"/>
                  <a:gd name="connsiteX140" fmla="*/ 730179 w 1034979"/>
                  <a:gd name="connsiteY140" fmla="*/ 1031712 h 1509906"/>
                  <a:gd name="connsiteX141" fmla="*/ 716844 w 1034979"/>
                  <a:gd name="connsiteY141" fmla="*/ 1035522 h 1509906"/>
                  <a:gd name="connsiteX142" fmla="*/ 695889 w 1034979"/>
                  <a:gd name="connsiteY142" fmla="*/ 1037427 h 1509906"/>
                  <a:gd name="connsiteX143" fmla="*/ 669219 w 1034979"/>
                  <a:gd name="connsiteY143" fmla="*/ 1039332 h 1509906"/>
                  <a:gd name="connsiteX144" fmla="*/ 669219 w 1034979"/>
                  <a:gd name="connsiteY144" fmla="*/ 1039332 h 1509906"/>
                  <a:gd name="connsiteX145" fmla="*/ 646359 w 1034979"/>
                  <a:gd name="connsiteY145" fmla="*/ 1043142 h 1509906"/>
                  <a:gd name="connsiteX146" fmla="*/ 642549 w 1034979"/>
                  <a:gd name="connsiteY146" fmla="*/ 1031712 h 1509906"/>
                  <a:gd name="connsiteX147" fmla="*/ 640644 w 1034979"/>
                  <a:gd name="connsiteY147" fmla="*/ 1025997 h 1509906"/>
                  <a:gd name="connsiteX148" fmla="*/ 642549 w 1034979"/>
                  <a:gd name="connsiteY148" fmla="*/ 1008852 h 1509906"/>
                  <a:gd name="connsiteX149" fmla="*/ 644454 w 1034979"/>
                  <a:gd name="connsiteY149" fmla="*/ 1003137 h 1509906"/>
                  <a:gd name="connsiteX150" fmla="*/ 661599 w 1034979"/>
                  <a:gd name="connsiteY150" fmla="*/ 993612 h 1509906"/>
                  <a:gd name="connsiteX151" fmla="*/ 673029 w 1034979"/>
                  <a:gd name="connsiteY151" fmla="*/ 985992 h 1509906"/>
                  <a:gd name="connsiteX152" fmla="*/ 674934 w 1034979"/>
                  <a:gd name="connsiteY152" fmla="*/ 980277 h 1509906"/>
                  <a:gd name="connsiteX153" fmla="*/ 680649 w 1034979"/>
                  <a:gd name="connsiteY153" fmla="*/ 978372 h 1509906"/>
                  <a:gd name="connsiteX154" fmla="*/ 686364 w 1034979"/>
                  <a:gd name="connsiteY154" fmla="*/ 974562 h 1509906"/>
                  <a:gd name="connsiteX155" fmla="*/ 695889 w 1034979"/>
                  <a:gd name="connsiteY155" fmla="*/ 965037 h 1509906"/>
                  <a:gd name="connsiteX156" fmla="*/ 705414 w 1034979"/>
                  <a:gd name="connsiteY156" fmla="*/ 953607 h 1509906"/>
                  <a:gd name="connsiteX157" fmla="*/ 716844 w 1034979"/>
                  <a:gd name="connsiteY157" fmla="*/ 945987 h 1509906"/>
                  <a:gd name="connsiteX158" fmla="*/ 732084 w 1034979"/>
                  <a:gd name="connsiteY158" fmla="*/ 932652 h 1509906"/>
                  <a:gd name="connsiteX159" fmla="*/ 741609 w 1034979"/>
                  <a:gd name="connsiteY159" fmla="*/ 921222 h 1509906"/>
                  <a:gd name="connsiteX160" fmla="*/ 753039 w 1034979"/>
                  <a:gd name="connsiteY160" fmla="*/ 911697 h 1509906"/>
                  <a:gd name="connsiteX161" fmla="*/ 758754 w 1034979"/>
                  <a:gd name="connsiteY161" fmla="*/ 900267 h 1509906"/>
                  <a:gd name="connsiteX162" fmla="*/ 760659 w 1034979"/>
                  <a:gd name="connsiteY162" fmla="*/ 894552 h 1509906"/>
                  <a:gd name="connsiteX163" fmla="*/ 766374 w 1034979"/>
                  <a:gd name="connsiteY163" fmla="*/ 883122 h 1509906"/>
                  <a:gd name="connsiteX164" fmla="*/ 764469 w 1034979"/>
                  <a:gd name="connsiteY164" fmla="*/ 867882 h 1509906"/>
                  <a:gd name="connsiteX165" fmla="*/ 758754 w 1034979"/>
                  <a:gd name="connsiteY165" fmla="*/ 865977 h 1509906"/>
                  <a:gd name="connsiteX166" fmla="*/ 737799 w 1034979"/>
                  <a:gd name="connsiteY166" fmla="*/ 867882 h 1509906"/>
                  <a:gd name="connsiteX167" fmla="*/ 732084 w 1034979"/>
                  <a:gd name="connsiteY167" fmla="*/ 871692 h 1509906"/>
                  <a:gd name="connsiteX168" fmla="*/ 720654 w 1034979"/>
                  <a:gd name="connsiteY168" fmla="*/ 875502 h 1509906"/>
                  <a:gd name="connsiteX169" fmla="*/ 716844 w 1034979"/>
                  <a:gd name="connsiteY169" fmla="*/ 881217 h 1509906"/>
                  <a:gd name="connsiteX170" fmla="*/ 711129 w 1034979"/>
                  <a:gd name="connsiteY170" fmla="*/ 883122 h 1509906"/>
                  <a:gd name="connsiteX171" fmla="*/ 705414 w 1034979"/>
                  <a:gd name="connsiteY171" fmla="*/ 886932 h 1509906"/>
                  <a:gd name="connsiteX172" fmla="*/ 699699 w 1034979"/>
                  <a:gd name="connsiteY172" fmla="*/ 892647 h 1509906"/>
                  <a:gd name="connsiteX173" fmla="*/ 692079 w 1034979"/>
                  <a:gd name="connsiteY173" fmla="*/ 896457 h 1509906"/>
                  <a:gd name="connsiteX174" fmla="*/ 595181 w 1034979"/>
                  <a:gd name="connsiteY174" fmla="*/ 951135 h 1509906"/>
                  <a:gd name="connsiteX175" fmla="*/ 507294 w 1034979"/>
                  <a:gd name="connsiteY175" fmla="*/ 841212 h 1509906"/>
                  <a:gd name="connsiteX176" fmla="*/ 503484 w 1034979"/>
                  <a:gd name="connsiteY176" fmla="*/ 351627 h 1509906"/>
                  <a:gd name="connsiteX177" fmla="*/ 499674 w 1034979"/>
                  <a:gd name="connsiteY177" fmla="*/ 60162 h 1509906"/>
                  <a:gd name="connsiteX178" fmla="*/ 490149 w 1034979"/>
                  <a:gd name="connsiteY178" fmla="*/ 33492 h 1509906"/>
                  <a:gd name="connsiteX179" fmla="*/ 488244 w 1034979"/>
                  <a:gd name="connsiteY179" fmla="*/ 27777 h 1509906"/>
                  <a:gd name="connsiteX180" fmla="*/ 484434 w 1034979"/>
                  <a:gd name="connsiteY180" fmla="*/ 22062 h 1509906"/>
                  <a:gd name="connsiteX181" fmla="*/ 478719 w 1034979"/>
                  <a:gd name="connsiteY181" fmla="*/ 10632 h 1509906"/>
                  <a:gd name="connsiteX182" fmla="*/ 473004 w 1034979"/>
                  <a:gd name="connsiteY182" fmla="*/ 6822 h 1509906"/>
                  <a:gd name="connsiteX183" fmla="*/ 469194 w 1034979"/>
                  <a:gd name="connsiteY183" fmla="*/ 1107 h 1509906"/>
                  <a:gd name="connsiteX184" fmla="*/ 429189 w 1034979"/>
                  <a:gd name="connsiteY184" fmla="*/ 4917 h 1509906"/>
                  <a:gd name="connsiteX185" fmla="*/ 421569 w 1034979"/>
                  <a:gd name="connsiteY185" fmla="*/ 16347 h 1509906"/>
                  <a:gd name="connsiteX186" fmla="*/ 417759 w 1034979"/>
                  <a:gd name="connsiteY186" fmla="*/ 22062 h 1509906"/>
                  <a:gd name="connsiteX187" fmla="*/ 419664 w 1034979"/>
                  <a:gd name="connsiteY187" fmla="*/ 54447 h 1509906"/>
                  <a:gd name="connsiteX188" fmla="*/ 423474 w 1034979"/>
                  <a:gd name="connsiteY188" fmla="*/ 65877 h 1509906"/>
                  <a:gd name="connsiteX189" fmla="*/ 425379 w 1034979"/>
                  <a:gd name="connsiteY189" fmla="*/ 71592 h 1509906"/>
                  <a:gd name="connsiteX190" fmla="*/ 425379 w 1034979"/>
                  <a:gd name="connsiteY190" fmla="*/ 77307 h 1509906"/>
                  <a:gd name="connsiteX191" fmla="*/ 429189 w 1034979"/>
                  <a:gd name="connsiteY191" fmla="*/ 231612 h 1509906"/>
                  <a:gd name="connsiteX192" fmla="*/ 440619 w 1034979"/>
                  <a:gd name="connsiteY192" fmla="*/ 414492 h 1509906"/>
                  <a:gd name="connsiteX193" fmla="*/ 435265 w 1034979"/>
                  <a:gd name="connsiteY193" fmla="*/ 711672 h 1509906"/>
                  <a:gd name="connsiteX194" fmla="*/ 435059 w 1034979"/>
                  <a:gd name="connsiteY194" fmla="*/ 792350 h 1509906"/>
                  <a:gd name="connsiteX195" fmla="*/ 430322 w 1034979"/>
                  <a:gd name="connsiteY195"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59619 w 1034979"/>
                  <a:gd name="connsiteY20" fmla="*/ 867882 h 1509906"/>
                  <a:gd name="connsiteX21" fmla="*/ 46284 w 1034979"/>
                  <a:gd name="connsiteY21" fmla="*/ 888837 h 1509906"/>
                  <a:gd name="connsiteX22" fmla="*/ 50094 w 1034979"/>
                  <a:gd name="connsiteY22" fmla="*/ 926937 h 1509906"/>
                  <a:gd name="connsiteX23" fmla="*/ 53904 w 1034979"/>
                  <a:gd name="connsiteY23" fmla="*/ 932652 h 1509906"/>
                  <a:gd name="connsiteX24" fmla="*/ 59619 w 1034979"/>
                  <a:gd name="connsiteY24" fmla="*/ 936462 h 1509906"/>
                  <a:gd name="connsiteX25" fmla="*/ 63429 w 1034979"/>
                  <a:gd name="connsiteY25" fmla="*/ 942177 h 1509906"/>
                  <a:gd name="connsiteX26" fmla="*/ 80574 w 1034979"/>
                  <a:gd name="connsiteY26" fmla="*/ 951702 h 1509906"/>
                  <a:gd name="connsiteX27" fmla="*/ 166299 w 1034979"/>
                  <a:gd name="connsiteY27" fmla="*/ 972657 h 1509906"/>
                  <a:gd name="connsiteX28" fmla="*/ 191064 w 1034979"/>
                  <a:gd name="connsiteY28" fmla="*/ 978372 h 1509906"/>
                  <a:gd name="connsiteX29" fmla="*/ 208209 w 1034979"/>
                  <a:gd name="connsiteY29" fmla="*/ 984087 h 1509906"/>
                  <a:gd name="connsiteX30" fmla="*/ 213924 w 1034979"/>
                  <a:gd name="connsiteY30" fmla="*/ 985992 h 1509906"/>
                  <a:gd name="connsiteX31" fmla="*/ 229164 w 1034979"/>
                  <a:gd name="connsiteY31" fmla="*/ 989802 h 1509906"/>
                  <a:gd name="connsiteX32" fmla="*/ 248214 w 1034979"/>
                  <a:gd name="connsiteY32" fmla="*/ 995517 h 1509906"/>
                  <a:gd name="connsiteX33" fmla="*/ 253929 w 1034979"/>
                  <a:gd name="connsiteY33" fmla="*/ 999327 h 1509906"/>
                  <a:gd name="connsiteX34" fmla="*/ 267264 w 1034979"/>
                  <a:gd name="connsiteY34" fmla="*/ 1014567 h 1509906"/>
                  <a:gd name="connsiteX35" fmla="*/ 272979 w 1034979"/>
                  <a:gd name="connsiteY35" fmla="*/ 1033617 h 1509906"/>
                  <a:gd name="connsiteX36" fmla="*/ 274884 w 1034979"/>
                  <a:gd name="connsiteY36" fmla="*/ 1039332 h 1509906"/>
                  <a:gd name="connsiteX37" fmla="*/ 276789 w 1034979"/>
                  <a:gd name="connsiteY37" fmla="*/ 1045047 h 1509906"/>
                  <a:gd name="connsiteX38" fmla="*/ 278694 w 1034979"/>
                  <a:gd name="connsiteY38" fmla="*/ 1069812 h 1509906"/>
                  <a:gd name="connsiteX39" fmla="*/ 280599 w 1034979"/>
                  <a:gd name="connsiteY39" fmla="*/ 1075527 h 1509906"/>
                  <a:gd name="connsiteX40" fmla="*/ 278694 w 1034979"/>
                  <a:gd name="connsiteY40" fmla="*/ 1094577 h 1509906"/>
                  <a:gd name="connsiteX41" fmla="*/ 276789 w 1034979"/>
                  <a:gd name="connsiteY41" fmla="*/ 1104102 h 1509906"/>
                  <a:gd name="connsiteX42" fmla="*/ 263454 w 1034979"/>
                  <a:gd name="connsiteY42" fmla="*/ 1117437 h 1509906"/>
                  <a:gd name="connsiteX43" fmla="*/ 252024 w 1034979"/>
                  <a:gd name="connsiteY43" fmla="*/ 1125057 h 1509906"/>
                  <a:gd name="connsiteX44" fmla="*/ 240594 w 1034979"/>
                  <a:gd name="connsiteY44" fmla="*/ 1128867 h 1509906"/>
                  <a:gd name="connsiteX45" fmla="*/ 27234 w 1034979"/>
                  <a:gd name="connsiteY45" fmla="*/ 1147917 h 1509906"/>
                  <a:gd name="connsiteX46" fmla="*/ 15804 w 1034979"/>
                  <a:gd name="connsiteY46" fmla="*/ 1153632 h 1509906"/>
                  <a:gd name="connsiteX47" fmla="*/ 6279 w 1034979"/>
                  <a:gd name="connsiteY47" fmla="*/ 1163157 h 1509906"/>
                  <a:gd name="connsiteX48" fmla="*/ 4374 w 1034979"/>
                  <a:gd name="connsiteY48" fmla="*/ 1168872 h 1509906"/>
                  <a:gd name="connsiteX49" fmla="*/ 564 w 1034979"/>
                  <a:gd name="connsiteY49" fmla="*/ 1174587 h 1509906"/>
                  <a:gd name="connsiteX50" fmla="*/ 6279 w 1034979"/>
                  <a:gd name="connsiteY50" fmla="*/ 1206972 h 1509906"/>
                  <a:gd name="connsiteX51" fmla="*/ 11994 w 1034979"/>
                  <a:gd name="connsiteY51" fmla="*/ 1210782 h 1509906"/>
                  <a:gd name="connsiteX52" fmla="*/ 17709 w 1034979"/>
                  <a:gd name="connsiteY52" fmla="*/ 1212687 h 1509906"/>
                  <a:gd name="connsiteX53" fmla="*/ 145344 w 1034979"/>
                  <a:gd name="connsiteY53" fmla="*/ 1210782 h 1509906"/>
                  <a:gd name="connsiteX54" fmla="*/ 152964 w 1034979"/>
                  <a:gd name="connsiteY54" fmla="*/ 1208877 h 1509906"/>
                  <a:gd name="connsiteX55" fmla="*/ 303459 w 1034979"/>
                  <a:gd name="connsiteY55" fmla="*/ 1203162 h 1509906"/>
                  <a:gd name="connsiteX56" fmla="*/ 318699 w 1034979"/>
                  <a:gd name="connsiteY56" fmla="*/ 1210782 h 1509906"/>
                  <a:gd name="connsiteX57" fmla="*/ 330129 w 1034979"/>
                  <a:gd name="connsiteY57" fmla="*/ 1216497 h 1509906"/>
                  <a:gd name="connsiteX58" fmla="*/ 333939 w 1034979"/>
                  <a:gd name="connsiteY58" fmla="*/ 1222212 h 1509906"/>
                  <a:gd name="connsiteX59" fmla="*/ 339654 w 1034979"/>
                  <a:gd name="connsiteY59" fmla="*/ 1224117 h 1509906"/>
                  <a:gd name="connsiteX60" fmla="*/ 351084 w 1034979"/>
                  <a:gd name="connsiteY60" fmla="*/ 1231737 h 1509906"/>
                  <a:gd name="connsiteX61" fmla="*/ 356799 w 1034979"/>
                  <a:gd name="connsiteY61" fmla="*/ 1235547 h 1509906"/>
                  <a:gd name="connsiteX62" fmla="*/ 360609 w 1034979"/>
                  <a:gd name="connsiteY62" fmla="*/ 1241262 h 1509906"/>
                  <a:gd name="connsiteX63" fmla="*/ 366324 w 1034979"/>
                  <a:gd name="connsiteY63" fmla="*/ 1252692 h 1509906"/>
                  <a:gd name="connsiteX64" fmla="*/ 362514 w 1034979"/>
                  <a:gd name="connsiteY64" fmla="*/ 1279362 h 1509906"/>
                  <a:gd name="connsiteX65" fmla="*/ 358704 w 1034979"/>
                  <a:gd name="connsiteY65" fmla="*/ 1285077 h 1509906"/>
                  <a:gd name="connsiteX66" fmla="*/ 356799 w 1034979"/>
                  <a:gd name="connsiteY66" fmla="*/ 1290792 h 1509906"/>
                  <a:gd name="connsiteX67" fmla="*/ 352989 w 1034979"/>
                  <a:gd name="connsiteY67" fmla="*/ 1296507 h 1509906"/>
                  <a:gd name="connsiteX68" fmla="*/ 351084 w 1034979"/>
                  <a:gd name="connsiteY68" fmla="*/ 1302222 h 1509906"/>
                  <a:gd name="connsiteX69" fmla="*/ 347274 w 1034979"/>
                  <a:gd name="connsiteY69" fmla="*/ 1307937 h 1509906"/>
                  <a:gd name="connsiteX70" fmla="*/ 330129 w 1034979"/>
                  <a:gd name="connsiteY70" fmla="*/ 1374612 h 1509906"/>
                  <a:gd name="connsiteX71" fmla="*/ 328224 w 1034979"/>
                  <a:gd name="connsiteY71" fmla="*/ 1426047 h 1509906"/>
                  <a:gd name="connsiteX72" fmla="*/ 330129 w 1034979"/>
                  <a:gd name="connsiteY72" fmla="*/ 1450812 h 1509906"/>
                  <a:gd name="connsiteX73" fmla="*/ 332034 w 1034979"/>
                  <a:gd name="connsiteY73" fmla="*/ 1456527 h 1509906"/>
                  <a:gd name="connsiteX74" fmla="*/ 335844 w 1034979"/>
                  <a:gd name="connsiteY74" fmla="*/ 1460337 h 1509906"/>
                  <a:gd name="connsiteX75" fmla="*/ 364419 w 1034979"/>
                  <a:gd name="connsiteY75" fmla="*/ 1506057 h 1509906"/>
                  <a:gd name="connsiteX76" fmla="*/ 387279 w 1034979"/>
                  <a:gd name="connsiteY76" fmla="*/ 1507962 h 1509906"/>
                  <a:gd name="connsiteX77" fmla="*/ 392994 w 1034979"/>
                  <a:gd name="connsiteY77" fmla="*/ 1502247 h 1509906"/>
                  <a:gd name="connsiteX78" fmla="*/ 394899 w 1034979"/>
                  <a:gd name="connsiteY78" fmla="*/ 1490817 h 1509906"/>
                  <a:gd name="connsiteX79" fmla="*/ 396804 w 1034979"/>
                  <a:gd name="connsiteY79" fmla="*/ 1485102 h 1509906"/>
                  <a:gd name="connsiteX80" fmla="*/ 398709 w 1034979"/>
                  <a:gd name="connsiteY80" fmla="*/ 1467957 h 1509906"/>
                  <a:gd name="connsiteX81" fmla="*/ 400614 w 1034979"/>
                  <a:gd name="connsiteY81" fmla="*/ 1454622 h 1509906"/>
                  <a:gd name="connsiteX82" fmla="*/ 404424 w 1034979"/>
                  <a:gd name="connsiteY82" fmla="*/ 1397472 h 1509906"/>
                  <a:gd name="connsiteX83" fmla="*/ 410139 w 1034979"/>
                  <a:gd name="connsiteY83" fmla="*/ 1386042 h 1509906"/>
                  <a:gd name="connsiteX84" fmla="*/ 413949 w 1034979"/>
                  <a:gd name="connsiteY84" fmla="*/ 1372707 h 1509906"/>
                  <a:gd name="connsiteX85" fmla="*/ 415854 w 1034979"/>
                  <a:gd name="connsiteY85" fmla="*/ 1366992 h 1509906"/>
                  <a:gd name="connsiteX86" fmla="*/ 417759 w 1034979"/>
                  <a:gd name="connsiteY86" fmla="*/ 1353657 h 1509906"/>
                  <a:gd name="connsiteX87" fmla="*/ 421569 w 1034979"/>
                  <a:gd name="connsiteY87" fmla="*/ 1342227 h 1509906"/>
                  <a:gd name="connsiteX88" fmla="*/ 427284 w 1034979"/>
                  <a:gd name="connsiteY88" fmla="*/ 1328892 h 1509906"/>
                  <a:gd name="connsiteX89" fmla="*/ 467289 w 1034979"/>
                  <a:gd name="connsiteY89" fmla="*/ 1258407 h 1509906"/>
                  <a:gd name="connsiteX90" fmla="*/ 528455 w 1034979"/>
                  <a:gd name="connsiteY90" fmla="*/ 1245638 h 1509906"/>
                  <a:gd name="connsiteX91" fmla="*/ 573969 w 1034979"/>
                  <a:gd name="connsiteY91" fmla="*/ 1229832 h 1509906"/>
                  <a:gd name="connsiteX92" fmla="*/ 585399 w 1034979"/>
                  <a:gd name="connsiteY92" fmla="*/ 1226022 h 1509906"/>
                  <a:gd name="connsiteX93" fmla="*/ 720654 w 1034979"/>
                  <a:gd name="connsiteY93" fmla="*/ 1309842 h 1509906"/>
                  <a:gd name="connsiteX94" fmla="*/ 733989 w 1034979"/>
                  <a:gd name="connsiteY94" fmla="*/ 1319367 h 1509906"/>
                  <a:gd name="connsiteX95" fmla="*/ 743514 w 1034979"/>
                  <a:gd name="connsiteY95" fmla="*/ 1321272 h 1509906"/>
                  <a:gd name="connsiteX96" fmla="*/ 749229 w 1034979"/>
                  <a:gd name="connsiteY96" fmla="*/ 1323177 h 1509906"/>
                  <a:gd name="connsiteX97" fmla="*/ 762564 w 1034979"/>
                  <a:gd name="connsiteY97" fmla="*/ 1328892 h 1509906"/>
                  <a:gd name="connsiteX98" fmla="*/ 777804 w 1034979"/>
                  <a:gd name="connsiteY98" fmla="*/ 1326987 h 1509906"/>
                  <a:gd name="connsiteX99" fmla="*/ 789234 w 1034979"/>
                  <a:gd name="connsiteY99" fmla="*/ 1321272 h 1509906"/>
                  <a:gd name="connsiteX100" fmla="*/ 794949 w 1034979"/>
                  <a:gd name="connsiteY100" fmla="*/ 1319367 h 1509906"/>
                  <a:gd name="connsiteX101" fmla="*/ 802569 w 1034979"/>
                  <a:gd name="connsiteY101" fmla="*/ 1302222 h 1509906"/>
                  <a:gd name="connsiteX102" fmla="*/ 800664 w 1034979"/>
                  <a:gd name="connsiteY102" fmla="*/ 1277457 h 1509906"/>
                  <a:gd name="connsiteX103" fmla="*/ 798759 w 1034979"/>
                  <a:gd name="connsiteY103" fmla="*/ 1271742 h 1509906"/>
                  <a:gd name="connsiteX104" fmla="*/ 796854 w 1034979"/>
                  <a:gd name="connsiteY104" fmla="*/ 1264122 h 1509906"/>
                  <a:gd name="connsiteX105" fmla="*/ 783519 w 1034979"/>
                  <a:gd name="connsiteY105" fmla="*/ 1246977 h 1509906"/>
                  <a:gd name="connsiteX106" fmla="*/ 773994 w 1034979"/>
                  <a:gd name="connsiteY106" fmla="*/ 1241262 h 1509906"/>
                  <a:gd name="connsiteX107" fmla="*/ 648264 w 1034979"/>
                  <a:gd name="connsiteY107" fmla="*/ 1149822 h 1509906"/>
                  <a:gd name="connsiteX108" fmla="*/ 644454 w 1034979"/>
                  <a:gd name="connsiteY108" fmla="*/ 1132677 h 1509906"/>
                  <a:gd name="connsiteX109" fmla="*/ 646359 w 1034979"/>
                  <a:gd name="connsiteY109" fmla="*/ 1125057 h 1509906"/>
                  <a:gd name="connsiteX110" fmla="*/ 650169 w 1034979"/>
                  <a:gd name="connsiteY110" fmla="*/ 1107912 h 1509906"/>
                  <a:gd name="connsiteX111" fmla="*/ 653979 w 1034979"/>
                  <a:gd name="connsiteY111" fmla="*/ 1102197 h 1509906"/>
                  <a:gd name="connsiteX112" fmla="*/ 655884 w 1034979"/>
                  <a:gd name="connsiteY112" fmla="*/ 1096482 h 1509906"/>
                  <a:gd name="connsiteX113" fmla="*/ 661599 w 1034979"/>
                  <a:gd name="connsiteY113" fmla="*/ 1094577 h 1509906"/>
                  <a:gd name="connsiteX114" fmla="*/ 671124 w 1034979"/>
                  <a:gd name="connsiteY114" fmla="*/ 1083147 h 1509906"/>
                  <a:gd name="connsiteX115" fmla="*/ 724464 w 1034979"/>
                  <a:gd name="connsiteY115" fmla="*/ 1075527 h 1509906"/>
                  <a:gd name="connsiteX116" fmla="*/ 842574 w 1034979"/>
                  <a:gd name="connsiteY116" fmla="*/ 1077432 h 1509906"/>
                  <a:gd name="connsiteX117" fmla="*/ 871149 w 1034979"/>
                  <a:gd name="connsiteY117" fmla="*/ 1079337 h 1509906"/>
                  <a:gd name="connsiteX118" fmla="*/ 899724 w 1034979"/>
                  <a:gd name="connsiteY118" fmla="*/ 1085052 h 1509906"/>
                  <a:gd name="connsiteX119" fmla="*/ 922584 w 1034979"/>
                  <a:gd name="connsiteY119" fmla="*/ 1088862 h 1509906"/>
                  <a:gd name="connsiteX120" fmla="*/ 951159 w 1034979"/>
                  <a:gd name="connsiteY120" fmla="*/ 1094577 h 1509906"/>
                  <a:gd name="connsiteX121" fmla="*/ 956874 w 1034979"/>
                  <a:gd name="connsiteY121" fmla="*/ 1094577 h 1509906"/>
                  <a:gd name="connsiteX122" fmla="*/ 1002594 w 1034979"/>
                  <a:gd name="connsiteY122" fmla="*/ 1092672 h 1509906"/>
                  <a:gd name="connsiteX123" fmla="*/ 1031169 w 1034979"/>
                  <a:gd name="connsiteY123" fmla="*/ 1085052 h 1509906"/>
                  <a:gd name="connsiteX124" fmla="*/ 1034979 w 1034979"/>
                  <a:gd name="connsiteY124" fmla="*/ 1079337 h 1509906"/>
                  <a:gd name="connsiteX125" fmla="*/ 1033074 w 1034979"/>
                  <a:gd name="connsiteY125" fmla="*/ 1060287 h 1509906"/>
                  <a:gd name="connsiteX126" fmla="*/ 1027359 w 1034979"/>
                  <a:gd name="connsiteY126" fmla="*/ 1056477 h 1509906"/>
                  <a:gd name="connsiteX127" fmla="*/ 1012119 w 1034979"/>
                  <a:gd name="connsiteY127" fmla="*/ 1054572 h 1509906"/>
                  <a:gd name="connsiteX128" fmla="*/ 1006404 w 1034979"/>
                  <a:gd name="connsiteY128" fmla="*/ 1052667 h 1509906"/>
                  <a:gd name="connsiteX129" fmla="*/ 998784 w 1034979"/>
                  <a:gd name="connsiteY129" fmla="*/ 1050762 h 1509906"/>
                  <a:gd name="connsiteX130" fmla="*/ 987354 w 1034979"/>
                  <a:gd name="connsiteY130" fmla="*/ 1043142 h 1509906"/>
                  <a:gd name="connsiteX131" fmla="*/ 975924 w 1034979"/>
                  <a:gd name="connsiteY131" fmla="*/ 1039332 h 1509906"/>
                  <a:gd name="connsiteX132" fmla="*/ 970209 w 1034979"/>
                  <a:gd name="connsiteY132" fmla="*/ 1037427 h 1509906"/>
                  <a:gd name="connsiteX133" fmla="*/ 962589 w 1034979"/>
                  <a:gd name="connsiteY133" fmla="*/ 1035522 h 1509906"/>
                  <a:gd name="connsiteX134" fmla="*/ 956874 w 1034979"/>
                  <a:gd name="connsiteY134" fmla="*/ 1033617 h 1509906"/>
                  <a:gd name="connsiteX135" fmla="*/ 935919 w 1034979"/>
                  <a:gd name="connsiteY135" fmla="*/ 1027902 h 1509906"/>
                  <a:gd name="connsiteX136" fmla="*/ 930204 w 1034979"/>
                  <a:gd name="connsiteY136" fmla="*/ 1025997 h 1509906"/>
                  <a:gd name="connsiteX137" fmla="*/ 825429 w 1034979"/>
                  <a:gd name="connsiteY137" fmla="*/ 1027902 h 1509906"/>
                  <a:gd name="connsiteX138" fmla="*/ 819714 w 1034979"/>
                  <a:gd name="connsiteY138" fmla="*/ 1029807 h 1509906"/>
                  <a:gd name="connsiteX139" fmla="*/ 730179 w 1034979"/>
                  <a:gd name="connsiteY139" fmla="*/ 1031712 h 1509906"/>
                  <a:gd name="connsiteX140" fmla="*/ 716844 w 1034979"/>
                  <a:gd name="connsiteY140" fmla="*/ 1035522 h 1509906"/>
                  <a:gd name="connsiteX141" fmla="*/ 695889 w 1034979"/>
                  <a:gd name="connsiteY141" fmla="*/ 1037427 h 1509906"/>
                  <a:gd name="connsiteX142" fmla="*/ 669219 w 1034979"/>
                  <a:gd name="connsiteY142" fmla="*/ 1039332 h 1509906"/>
                  <a:gd name="connsiteX143" fmla="*/ 669219 w 1034979"/>
                  <a:gd name="connsiteY143" fmla="*/ 1039332 h 1509906"/>
                  <a:gd name="connsiteX144" fmla="*/ 646359 w 1034979"/>
                  <a:gd name="connsiteY144" fmla="*/ 1043142 h 1509906"/>
                  <a:gd name="connsiteX145" fmla="*/ 642549 w 1034979"/>
                  <a:gd name="connsiteY145" fmla="*/ 1031712 h 1509906"/>
                  <a:gd name="connsiteX146" fmla="*/ 640644 w 1034979"/>
                  <a:gd name="connsiteY146" fmla="*/ 1025997 h 1509906"/>
                  <a:gd name="connsiteX147" fmla="*/ 642549 w 1034979"/>
                  <a:gd name="connsiteY147" fmla="*/ 1008852 h 1509906"/>
                  <a:gd name="connsiteX148" fmla="*/ 644454 w 1034979"/>
                  <a:gd name="connsiteY148" fmla="*/ 1003137 h 1509906"/>
                  <a:gd name="connsiteX149" fmla="*/ 661599 w 1034979"/>
                  <a:gd name="connsiteY149" fmla="*/ 993612 h 1509906"/>
                  <a:gd name="connsiteX150" fmla="*/ 673029 w 1034979"/>
                  <a:gd name="connsiteY150" fmla="*/ 985992 h 1509906"/>
                  <a:gd name="connsiteX151" fmla="*/ 674934 w 1034979"/>
                  <a:gd name="connsiteY151" fmla="*/ 980277 h 1509906"/>
                  <a:gd name="connsiteX152" fmla="*/ 680649 w 1034979"/>
                  <a:gd name="connsiteY152" fmla="*/ 978372 h 1509906"/>
                  <a:gd name="connsiteX153" fmla="*/ 686364 w 1034979"/>
                  <a:gd name="connsiteY153" fmla="*/ 974562 h 1509906"/>
                  <a:gd name="connsiteX154" fmla="*/ 695889 w 1034979"/>
                  <a:gd name="connsiteY154" fmla="*/ 965037 h 1509906"/>
                  <a:gd name="connsiteX155" fmla="*/ 705414 w 1034979"/>
                  <a:gd name="connsiteY155" fmla="*/ 953607 h 1509906"/>
                  <a:gd name="connsiteX156" fmla="*/ 716844 w 1034979"/>
                  <a:gd name="connsiteY156" fmla="*/ 945987 h 1509906"/>
                  <a:gd name="connsiteX157" fmla="*/ 732084 w 1034979"/>
                  <a:gd name="connsiteY157" fmla="*/ 932652 h 1509906"/>
                  <a:gd name="connsiteX158" fmla="*/ 741609 w 1034979"/>
                  <a:gd name="connsiteY158" fmla="*/ 921222 h 1509906"/>
                  <a:gd name="connsiteX159" fmla="*/ 753039 w 1034979"/>
                  <a:gd name="connsiteY159" fmla="*/ 911697 h 1509906"/>
                  <a:gd name="connsiteX160" fmla="*/ 758754 w 1034979"/>
                  <a:gd name="connsiteY160" fmla="*/ 900267 h 1509906"/>
                  <a:gd name="connsiteX161" fmla="*/ 760659 w 1034979"/>
                  <a:gd name="connsiteY161" fmla="*/ 894552 h 1509906"/>
                  <a:gd name="connsiteX162" fmla="*/ 766374 w 1034979"/>
                  <a:gd name="connsiteY162" fmla="*/ 883122 h 1509906"/>
                  <a:gd name="connsiteX163" fmla="*/ 764469 w 1034979"/>
                  <a:gd name="connsiteY163" fmla="*/ 867882 h 1509906"/>
                  <a:gd name="connsiteX164" fmla="*/ 758754 w 1034979"/>
                  <a:gd name="connsiteY164" fmla="*/ 865977 h 1509906"/>
                  <a:gd name="connsiteX165" fmla="*/ 737799 w 1034979"/>
                  <a:gd name="connsiteY165" fmla="*/ 867882 h 1509906"/>
                  <a:gd name="connsiteX166" fmla="*/ 732084 w 1034979"/>
                  <a:gd name="connsiteY166" fmla="*/ 871692 h 1509906"/>
                  <a:gd name="connsiteX167" fmla="*/ 720654 w 1034979"/>
                  <a:gd name="connsiteY167" fmla="*/ 875502 h 1509906"/>
                  <a:gd name="connsiteX168" fmla="*/ 716844 w 1034979"/>
                  <a:gd name="connsiteY168" fmla="*/ 881217 h 1509906"/>
                  <a:gd name="connsiteX169" fmla="*/ 711129 w 1034979"/>
                  <a:gd name="connsiteY169" fmla="*/ 883122 h 1509906"/>
                  <a:gd name="connsiteX170" fmla="*/ 705414 w 1034979"/>
                  <a:gd name="connsiteY170" fmla="*/ 886932 h 1509906"/>
                  <a:gd name="connsiteX171" fmla="*/ 699699 w 1034979"/>
                  <a:gd name="connsiteY171" fmla="*/ 892647 h 1509906"/>
                  <a:gd name="connsiteX172" fmla="*/ 692079 w 1034979"/>
                  <a:gd name="connsiteY172" fmla="*/ 896457 h 1509906"/>
                  <a:gd name="connsiteX173" fmla="*/ 595181 w 1034979"/>
                  <a:gd name="connsiteY173" fmla="*/ 951135 h 1509906"/>
                  <a:gd name="connsiteX174" fmla="*/ 507294 w 1034979"/>
                  <a:gd name="connsiteY174" fmla="*/ 841212 h 1509906"/>
                  <a:gd name="connsiteX175" fmla="*/ 503484 w 1034979"/>
                  <a:gd name="connsiteY175" fmla="*/ 351627 h 1509906"/>
                  <a:gd name="connsiteX176" fmla="*/ 499674 w 1034979"/>
                  <a:gd name="connsiteY176" fmla="*/ 60162 h 1509906"/>
                  <a:gd name="connsiteX177" fmla="*/ 490149 w 1034979"/>
                  <a:gd name="connsiteY177" fmla="*/ 33492 h 1509906"/>
                  <a:gd name="connsiteX178" fmla="*/ 488244 w 1034979"/>
                  <a:gd name="connsiteY178" fmla="*/ 27777 h 1509906"/>
                  <a:gd name="connsiteX179" fmla="*/ 484434 w 1034979"/>
                  <a:gd name="connsiteY179" fmla="*/ 22062 h 1509906"/>
                  <a:gd name="connsiteX180" fmla="*/ 478719 w 1034979"/>
                  <a:gd name="connsiteY180" fmla="*/ 10632 h 1509906"/>
                  <a:gd name="connsiteX181" fmla="*/ 473004 w 1034979"/>
                  <a:gd name="connsiteY181" fmla="*/ 6822 h 1509906"/>
                  <a:gd name="connsiteX182" fmla="*/ 469194 w 1034979"/>
                  <a:gd name="connsiteY182" fmla="*/ 1107 h 1509906"/>
                  <a:gd name="connsiteX183" fmla="*/ 429189 w 1034979"/>
                  <a:gd name="connsiteY183" fmla="*/ 4917 h 1509906"/>
                  <a:gd name="connsiteX184" fmla="*/ 421569 w 1034979"/>
                  <a:gd name="connsiteY184" fmla="*/ 16347 h 1509906"/>
                  <a:gd name="connsiteX185" fmla="*/ 417759 w 1034979"/>
                  <a:gd name="connsiteY185" fmla="*/ 22062 h 1509906"/>
                  <a:gd name="connsiteX186" fmla="*/ 419664 w 1034979"/>
                  <a:gd name="connsiteY186" fmla="*/ 54447 h 1509906"/>
                  <a:gd name="connsiteX187" fmla="*/ 423474 w 1034979"/>
                  <a:gd name="connsiteY187" fmla="*/ 65877 h 1509906"/>
                  <a:gd name="connsiteX188" fmla="*/ 425379 w 1034979"/>
                  <a:gd name="connsiteY188" fmla="*/ 71592 h 1509906"/>
                  <a:gd name="connsiteX189" fmla="*/ 425379 w 1034979"/>
                  <a:gd name="connsiteY189" fmla="*/ 77307 h 1509906"/>
                  <a:gd name="connsiteX190" fmla="*/ 429189 w 1034979"/>
                  <a:gd name="connsiteY190" fmla="*/ 231612 h 1509906"/>
                  <a:gd name="connsiteX191" fmla="*/ 440619 w 1034979"/>
                  <a:gd name="connsiteY191" fmla="*/ 414492 h 1509906"/>
                  <a:gd name="connsiteX192" fmla="*/ 435265 w 1034979"/>
                  <a:gd name="connsiteY192" fmla="*/ 711672 h 1509906"/>
                  <a:gd name="connsiteX193" fmla="*/ 435059 w 1034979"/>
                  <a:gd name="connsiteY193" fmla="*/ 792350 h 1509906"/>
                  <a:gd name="connsiteX194" fmla="*/ 430322 w 1034979"/>
                  <a:gd name="connsiteY194"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59619 w 1034979"/>
                  <a:gd name="connsiteY20" fmla="*/ 867882 h 1509906"/>
                  <a:gd name="connsiteX21" fmla="*/ 46284 w 1034979"/>
                  <a:gd name="connsiteY21" fmla="*/ 888837 h 1509906"/>
                  <a:gd name="connsiteX22" fmla="*/ 50094 w 1034979"/>
                  <a:gd name="connsiteY22" fmla="*/ 926937 h 1509906"/>
                  <a:gd name="connsiteX23" fmla="*/ 53904 w 1034979"/>
                  <a:gd name="connsiteY23" fmla="*/ 932652 h 1509906"/>
                  <a:gd name="connsiteX24" fmla="*/ 59619 w 1034979"/>
                  <a:gd name="connsiteY24" fmla="*/ 936462 h 1509906"/>
                  <a:gd name="connsiteX25" fmla="*/ 63429 w 1034979"/>
                  <a:gd name="connsiteY25" fmla="*/ 942177 h 1509906"/>
                  <a:gd name="connsiteX26" fmla="*/ 80574 w 1034979"/>
                  <a:gd name="connsiteY26" fmla="*/ 951702 h 1509906"/>
                  <a:gd name="connsiteX27" fmla="*/ 166299 w 1034979"/>
                  <a:gd name="connsiteY27" fmla="*/ 972657 h 1509906"/>
                  <a:gd name="connsiteX28" fmla="*/ 191064 w 1034979"/>
                  <a:gd name="connsiteY28" fmla="*/ 978372 h 1509906"/>
                  <a:gd name="connsiteX29" fmla="*/ 208209 w 1034979"/>
                  <a:gd name="connsiteY29" fmla="*/ 984087 h 1509906"/>
                  <a:gd name="connsiteX30" fmla="*/ 213924 w 1034979"/>
                  <a:gd name="connsiteY30" fmla="*/ 985992 h 1509906"/>
                  <a:gd name="connsiteX31" fmla="*/ 229164 w 1034979"/>
                  <a:gd name="connsiteY31" fmla="*/ 989802 h 1509906"/>
                  <a:gd name="connsiteX32" fmla="*/ 248214 w 1034979"/>
                  <a:gd name="connsiteY32" fmla="*/ 995517 h 1509906"/>
                  <a:gd name="connsiteX33" fmla="*/ 253929 w 1034979"/>
                  <a:gd name="connsiteY33" fmla="*/ 999327 h 1509906"/>
                  <a:gd name="connsiteX34" fmla="*/ 267264 w 1034979"/>
                  <a:gd name="connsiteY34" fmla="*/ 1014567 h 1509906"/>
                  <a:gd name="connsiteX35" fmla="*/ 272979 w 1034979"/>
                  <a:gd name="connsiteY35" fmla="*/ 1033617 h 1509906"/>
                  <a:gd name="connsiteX36" fmla="*/ 274884 w 1034979"/>
                  <a:gd name="connsiteY36" fmla="*/ 1039332 h 1509906"/>
                  <a:gd name="connsiteX37" fmla="*/ 276789 w 1034979"/>
                  <a:gd name="connsiteY37" fmla="*/ 1045047 h 1509906"/>
                  <a:gd name="connsiteX38" fmla="*/ 278694 w 1034979"/>
                  <a:gd name="connsiteY38" fmla="*/ 1069812 h 1509906"/>
                  <a:gd name="connsiteX39" fmla="*/ 280599 w 1034979"/>
                  <a:gd name="connsiteY39" fmla="*/ 1075527 h 1509906"/>
                  <a:gd name="connsiteX40" fmla="*/ 278694 w 1034979"/>
                  <a:gd name="connsiteY40" fmla="*/ 1094577 h 1509906"/>
                  <a:gd name="connsiteX41" fmla="*/ 276789 w 1034979"/>
                  <a:gd name="connsiteY41" fmla="*/ 1104102 h 1509906"/>
                  <a:gd name="connsiteX42" fmla="*/ 263454 w 1034979"/>
                  <a:gd name="connsiteY42" fmla="*/ 1117437 h 1509906"/>
                  <a:gd name="connsiteX43" fmla="*/ 252024 w 1034979"/>
                  <a:gd name="connsiteY43" fmla="*/ 1125057 h 1509906"/>
                  <a:gd name="connsiteX44" fmla="*/ 240594 w 1034979"/>
                  <a:gd name="connsiteY44" fmla="*/ 1128867 h 1509906"/>
                  <a:gd name="connsiteX45" fmla="*/ 27234 w 1034979"/>
                  <a:gd name="connsiteY45" fmla="*/ 1147917 h 1509906"/>
                  <a:gd name="connsiteX46" fmla="*/ 15804 w 1034979"/>
                  <a:gd name="connsiteY46" fmla="*/ 1153632 h 1509906"/>
                  <a:gd name="connsiteX47" fmla="*/ 6279 w 1034979"/>
                  <a:gd name="connsiteY47" fmla="*/ 1163157 h 1509906"/>
                  <a:gd name="connsiteX48" fmla="*/ 4374 w 1034979"/>
                  <a:gd name="connsiteY48" fmla="*/ 1168872 h 1509906"/>
                  <a:gd name="connsiteX49" fmla="*/ 564 w 1034979"/>
                  <a:gd name="connsiteY49" fmla="*/ 1174587 h 1509906"/>
                  <a:gd name="connsiteX50" fmla="*/ 6279 w 1034979"/>
                  <a:gd name="connsiteY50" fmla="*/ 1206972 h 1509906"/>
                  <a:gd name="connsiteX51" fmla="*/ 11994 w 1034979"/>
                  <a:gd name="connsiteY51" fmla="*/ 1210782 h 1509906"/>
                  <a:gd name="connsiteX52" fmla="*/ 17709 w 1034979"/>
                  <a:gd name="connsiteY52" fmla="*/ 1212687 h 1509906"/>
                  <a:gd name="connsiteX53" fmla="*/ 145344 w 1034979"/>
                  <a:gd name="connsiteY53" fmla="*/ 1210782 h 1509906"/>
                  <a:gd name="connsiteX54" fmla="*/ 152964 w 1034979"/>
                  <a:gd name="connsiteY54" fmla="*/ 1208877 h 1509906"/>
                  <a:gd name="connsiteX55" fmla="*/ 303459 w 1034979"/>
                  <a:gd name="connsiteY55" fmla="*/ 1203162 h 1509906"/>
                  <a:gd name="connsiteX56" fmla="*/ 318699 w 1034979"/>
                  <a:gd name="connsiteY56" fmla="*/ 1210782 h 1509906"/>
                  <a:gd name="connsiteX57" fmla="*/ 330129 w 1034979"/>
                  <a:gd name="connsiteY57" fmla="*/ 1216497 h 1509906"/>
                  <a:gd name="connsiteX58" fmla="*/ 333939 w 1034979"/>
                  <a:gd name="connsiteY58" fmla="*/ 1222212 h 1509906"/>
                  <a:gd name="connsiteX59" fmla="*/ 339654 w 1034979"/>
                  <a:gd name="connsiteY59" fmla="*/ 1224117 h 1509906"/>
                  <a:gd name="connsiteX60" fmla="*/ 351084 w 1034979"/>
                  <a:gd name="connsiteY60" fmla="*/ 1231737 h 1509906"/>
                  <a:gd name="connsiteX61" fmla="*/ 356799 w 1034979"/>
                  <a:gd name="connsiteY61" fmla="*/ 1235547 h 1509906"/>
                  <a:gd name="connsiteX62" fmla="*/ 360609 w 1034979"/>
                  <a:gd name="connsiteY62" fmla="*/ 1241262 h 1509906"/>
                  <a:gd name="connsiteX63" fmla="*/ 366324 w 1034979"/>
                  <a:gd name="connsiteY63" fmla="*/ 1252692 h 1509906"/>
                  <a:gd name="connsiteX64" fmla="*/ 362514 w 1034979"/>
                  <a:gd name="connsiteY64" fmla="*/ 1279362 h 1509906"/>
                  <a:gd name="connsiteX65" fmla="*/ 358704 w 1034979"/>
                  <a:gd name="connsiteY65" fmla="*/ 1285077 h 1509906"/>
                  <a:gd name="connsiteX66" fmla="*/ 356799 w 1034979"/>
                  <a:gd name="connsiteY66" fmla="*/ 1290792 h 1509906"/>
                  <a:gd name="connsiteX67" fmla="*/ 352989 w 1034979"/>
                  <a:gd name="connsiteY67" fmla="*/ 1296507 h 1509906"/>
                  <a:gd name="connsiteX68" fmla="*/ 351084 w 1034979"/>
                  <a:gd name="connsiteY68" fmla="*/ 1302222 h 1509906"/>
                  <a:gd name="connsiteX69" fmla="*/ 347274 w 1034979"/>
                  <a:gd name="connsiteY69" fmla="*/ 1307937 h 1509906"/>
                  <a:gd name="connsiteX70" fmla="*/ 330129 w 1034979"/>
                  <a:gd name="connsiteY70" fmla="*/ 1374612 h 1509906"/>
                  <a:gd name="connsiteX71" fmla="*/ 328224 w 1034979"/>
                  <a:gd name="connsiteY71" fmla="*/ 1426047 h 1509906"/>
                  <a:gd name="connsiteX72" fmla="*/ 330129 w 1034979"/>
                  <a:gd name="connsiteY72" fmla="*/ 1450812 h 1509906"/>
                  <a:gd name="connsiteX73" fmla="*/ 332034 w 1034979"/>
                  <a:gd name="connsiteY73" fmla="*/ 1456527 h 1509906"/>
                  <a:gd name="connsiteX74" fmla="*/ 335844 w 1034979"/>
                  <a:gd name="connsiteY74" fmla="*/ 1460337 h 1509906"/>
                  <a:gd name="connsiteX75" fmla="*/ 364419 w 1034979"/>
                  <a:gd name="connsiteY75" fmla="*/ 1506057 h 1509906"/>
                  <a:gd name="connsiteX76" fmla="*/ 387279 w 1034979"/>
                  <a:gd name="connsiteY76" fmla="*/ 1507962 h 1509906"/>
                  <a:gd name="connsiteX77" fmla="*/ 392994 w 1034979"/>
                  <a:gd name="connsiteY77" fmla="*/ 1502247 h 1509906"/>
                  <a:gd name="connsiteX78" fmla="*/ 394899 w 1034979"/>
                  <a:gd name="connsiteY78" fmla="*/ 1490817 h 1509906"/>
                  <a:gd name="connsiteX79" fmla="*/ 396804 w 1034979"/>
                  <a:gd name="connsiteY79" fmla="*/ 1485102 h 1509906"/>
                  <a:gd name="connsiteX80" fmla="*/ 398709 w 1034979"/>
                  <a:gd name="connsiteY80" fmla="*/ 1467957 h 1509906"/>
                  <a:gd name="connsiteX81" fmla="*/ 400614 w 1034979"/>
                  <a:gd name="connsiteY81" fmla="*/ 1454622 h 1509906"/>
                  <a:gd name="connsiteX82" fmla="*/ 404424 w 1034979"/>
                  <a:gd name="connsiteY82" fmla="*/ 1397472 h 1509906"/>
                  <a:gd name="connsiteX83" fmla="*/ 410139 w 1034979"/>
                  <a:gd name="connsiteY83" fmla="*/ 1386042 h 1509906"/>
                  <a:gd name="connsiteX84" fmla="*/ 413949 w 1034979"/>
                  <a:gd name="connsiteY84" fmla="*/ 1372707 h 1509906"/>
                  <a:gd name="connsiteX85" fmla="*/ 415854 w 1034979"/>
                  <a:gd name="connsiteY85" fmla="*/ 1366992 h 1509906"/>
                  <a:gd name="connsiteX86" fmla="*/ 417759 w 1034979"/>
                  <a:gd name="connsiteY86" fmla="*/ 1353657 h 1509906"/>
                  <a:gd name="connsiteX87" fmla="*/ 421569 w 1034979"/>
                  <a:gd name="connsiteY87" fmla="*/ 1342227 h 1509906"/>
                  <a:gd name="connsiteX88" fmla="*/ 427284 w 1034979"/>
                  <a:gd name="connsiteY88" fmla="*/ 1328892 h 1509906"/>
                  <a:gd name="connsiteX89" fmla="*/ 467289 w 1034979"/>
                  <a:gd name="connsiteY89" fmla="*/ 1258407 h 1509906"/>
                  <a:gd name="connsiteX90" fmla="*/ 528455 w 1034979"/>
                  <a:gd name="connsiteY90" fmla="*/ 1245638 h 1509906"/>
                  <a:gd name="connsiteX91" fmla="*/ 573969 w 1034979"/>
                  <a:gd name="connsiteY91" fmla="*/ 1229832 h 1509906"/>
                  <a:gd name="connsiteX92" fmla="*/ 585399 w 1034979"/>
                  <a:gd name="connsiteY92" fmla="*/ 1226022 h 1509906"/>
                  <a:gd name="connsiteX93" fmla="*/ 720654 w 1034979"/>
                  <a:gd name="connsiteY93" fmla="*/ 1309842 h 1509906"/>
                  <a:gd name="connsiteX94" fmla="*/ 733989 w 1034979"/>
                  <a:gd name="connsiteY94" fmla="*/ 1319367 h 1509906"/>
                  <a:gd name="connsiteX95" fmla="*/ 743514 w 1034979"/>
                  <a:gd name="connsiteY95" fmla="*/ 1321272 h 1509906"/>
                  <a:gd name="connsiteX96" fmla="*/ 749229 w 1034979"/>
                  <a:gd name="connsiteY96" fmla="*/ 1323177 h 1509906"/>
                  <a:gd name="connsiteX97" fmla="*/ 762564 w 1034979"/>
                  <a:gd name="connsiteY97" fmla="*/ 1328892 h 1509906"/>
                  <a:gd name="connsiteX98" fmla="*/ 777804 w 1034979"/>
                  <a:gd name="connsiteY98" fmla="*/ 1326987 h 1509906"/>
                  <a:gd name="connsiteX99" fmla="*/ 789234 w 1034979"/>
                  <a:gd name="connsiteY99" fmla="*/ 1321272 h 1509906"/>
                  <a:gd name="connsiteX100" fmla="*/ 794949 w 1034979"/>
                  <a:gd name="connsiteY100" fmla="*/ 1319367 h 1509906"/>
                  <a:gd name="connsiteX101" fmla="*/ 802569 w 1034979"/>
                  <a:gd name="connsiteY101" fmla="*/ 1302222 h 1509906"/>
                  <a:gd name="connsiteX102" fmla="*/ 800664 w 1034979"/>
                  <a:gd name="connsiteY102" fmla="*/ 1277457 h 1509906"/>
                  <a:gd name="connsiteX103" fmla="*/ 798759 w 1034979"/>
                  <a:gd name="connsiteY103" fmla="*/ 1271742 h 1509906"/>
                  <a:gd name="connsiteX104" fmla="*/ 796854 w 1034979"/>
                  <a:gd name="connsiteY104" fmla="*/ 1264122 h 1509906"/>
                  <a:gd name="connsiteX105" fmla="*/ 783519 w 1034979"/>
                  <a:gd name="connsiteY105" fmla="*/ 1246977 h 1509906"/>
                  <a:gd name="connsiteX106" fmla="*/ 773994 w 1034979"/>
                  <a:gd name="connsiteY106" fmla="*/ 1241262 h 1509906"/>
                  <a:gd name="connsiteX107" fmla="*/ 648264 w 1034979"/>
                  <a:gd name="connsiteY107" fmla="*/ 1149822 h 1509906"/>
                  <a:gd name="connsiteX108" fmla="*/ 644454 w 1034979"/>
                  <a:gd name="connsiteY108" fmla="*/ 1132677 h 1509906"/>
                  <a:gd name="connsiteX109" fmla="*/ 646359 w 1034979"/>
                  <a:gd name="connsiteY109" fmla="*/ 1125057 h 1509906"/>
                  <a:gd name="connsiteX110" fmla="*/ 650169 w 1034979"/>
                  <a:gd name="connsiteY110" fmla="*/ 1107912 h 1509906"/>
                  <a:gd name="connsiteX111" fmla="*/ 653979 w 1034979"/>
                  <a:gd name="connsiteY111" fmla="*/ 1102197 h 1509906"/>
                  <a:gd name="connsiteX112" fmla="*/ 655884 w 1034979"/>
                  <a:gd name="connsiteY112" fmla="*/ 1096482 h 1509906"/>
                  <a:gd name="connsiteX113" fmla="*/ 661599 w 1034979"/>
                  <a:gd name="connsiteY113" fmla="*/ 1094577 h 1509906"/>
                  <a:gd name="connsiteX114" fmla="*/ 671124 w 1034979"/>
                  <a:gd name="connsiteY114" fmla="*/ 1083147 h 1509906"/>
                  <a:gd name="connsiteX115" fmla="*/ 724464 w 1034979"/>
                  <a:gd name="connsiteY115" fmla="*/ 1075527 h 1509906"/>
                  <a:gd name="connsiteX116" fmla="*/ 842574 w 1034979"/>
                  <a:gd name="connsiteY116" fmla="*/ 1077432 h 1509906"/>
                  <a:gd name="connsiteX117" fmla="*/ 871149 w 1034979"/>
                  <a:gd name="connsiteY117" fmla="*/ 1079337 h 1509906"/>
                  <a:gd name="connsiteX118" fmla="*/ 899724 w 1034979"/>
                  <a:gd name="connsiteY118" fmla="*/ 1085052 h 1509906"/>
                  <a:gd name="connsiteX119" fmla="*/ 922584 w 1034979"/>
                  <a:gd name="connsiteY119" fmla="*/ 1088862 h 1509906"/>
                  <a:gd name="connsiteX120" fmla="*/ 951159 w 1034979"/>
                  <a:gd name="connsiteY120" fmla="*/ 1094577 h 1509906"/>
                  <a:gd name="connsiteX121" fmla="*/ 956874 w 1034979"/>
                  <a:gd name="connsiteY121" fmla="*/ 1094577 h 1509906"/>
                  <a:gd name="connsiteX122" fmla="*/ 1002594 w 1034979"/>
                  <a:gd name="connsiteY122" fmla="*/ 1092672 h 1509906"/>
                  <a:gd name="connsiteX123" fmla="*/ 1031169 w 1034979"/>
                  <a:gd name="connsiteY123" fmla="*/ 1085052 h 1509906"/>
                  <a:gd name="connsiteX124" fmla="*/ 1034979 w 1034979"/>
                  <a:gd name="connsiteY124" fmla="*/ 1079337 h 1509906"/>
                  <a:gd name="connsiteX125" fmla="*/ 1033074 w 1034979"/>
                  <a:gd name="connsiteY125" fmla="*/ 1060287 h 1509906"/>
                  <a:gd name="connsiteX126" fmla="*/ 1027359 w 1034979"/>
                  <a:gd name="connsiteY126" fmla="*/ 1056477 h 1509906"/>
                  <a:gd name="connsiteX127" fmla="*/ 1012119 w 1034979"/>
                  <a:gd name="connsiteY127" fmla="*/ 1054572 h 1509906"/>
                  <a:gd name="connsiteX128" fmla="*/ 1006404 w 1034979"/>
                  <a:gd name="connsiteY128" fmla="*/ 1052667 h 1509906"/>
                  <a:gd name="connsiteX129" fmla="*/ 998784 w 1034979"/>
                  <a:gd name="connsiteY129" fmla="*/ 1050762 h 1509906"/>
                  <a:gd name="connsiteX130" fmla="*/ 987354 w 1034979"/>
                  <a:gd name="connsiteY130" fmla="*/ 1043142 h 1509906"/>
                  <a:gd name="connsiteX131" fmla="*/ 975924 w 1034979"/>
                  <a:gd name="connsiteY131" fmla="*/ 1039332 h 1509906"/>
                  <a:gd name="connsiteX132" fmla="*/ 970209 w 1034979"/>
                  <a:gd name="connsiteY132" fmla="*/ 1037427 h 1509906"/>
                  <a:gd name="connsiteX133" fmla="*/ 962589 w 1034979"/>
                  <a:gd name="connsiteY133" fmla="*/ 1035522 h 1509906"/>
                  <a:gd name="connsiteX134" fmla="*/ 956874 w 1034979"/>
                  <a:gd name="connsiteY134" fmla="*/ 1033617 h 1509906"/>
                  <a:gd name="connsiteX135" fmla="*/ 935919 w 1034979"/>
                  <a:gd name="connsiteY135" fmla="*/ 1027902 h 1509906"/>
                  <a:gd name="connsiteX136" fmla="*/ 930204 w 1034979"/>
                  <a:gd name="connsiteY136" fmla="*/ 1025997 h 1509906"/>
                  <a:gd name="connsiteX137" fmla="*/ 825429 w 1034979"/>
                  <a:gd name="connsiteY137" fmla="*/ 1027902 h 1509906"/>
                  <a:gd name="connsiteX138" fmla="*/ 819714 w 1034979"/>
                  <a:gd name="connsiteY138" fmla="*/ 1029807 h 1509906"/>
                  <a:gd name="connsiteX139" fmla="*/ 730179 w 1034979"/>
                  <a:gd name="connsiteY139" fmla="*/ 1031712 h 1509906"/>
                  <a:gd name="connsiteX140" fmla="*/ 716844 w 1034979"/>
                  <a:gd name="connsiteY140" fmla="*/ 1035522 h 1509906"/>
                  <a:gd name="connsiteX141" fmla="*/ 695889 w 1034979"/>
                  <a:gd name="connsiteY141" fmla="*/ 1037427 h 1509906"/>
                  <a:gd name="connsiteX142" fmla="*/ 669219 w 1034979"/>
                  <a:gd name="connsiteY142" fmla="*/ 1039332 h 1509906"/>
                  <a:gd name="connsiteX143" fmla="*/ 669219 w 1034979"/>
                  <a:gd name="connsiteY143" fmla="*/ 1039332 h 1509906"/>
                  <a:gd name="connsiteX144" fmla="*/ 646359 w 1034979"/>
                  <a:gd name="connsiteY144" fmla="*/ 1043142 h 1509906"/>
                  <a:gd name="connsiteX145" fmla="*/ 642549 w 1034979"/>
                  <a:gd name="connsiteY145" fmla="*/ 1031712 h 1509906"/>
                  <a:gd name="connsiteX146" fmla="*/ 640644 w 1034979"/>
                  <a:gd name="connsiteY146" fmla="*/ 1025997 h 1509906"/>
                  <a:gd name="connsiteX147" fmla="*/ 642549 w 1034979"/>
                  <a:gd name="connsiteY147" fmla="*/ 1008852 h 1509906"/>
                  <a:gd name="connsiteX148" fmla="*/ 644454 w 1034979"/>
                  <a:gd name="connsiteY148" fmla="*/ 1003137 h 1509906"/>
                  <a:gd name="connsiteX149" fmla="*/ 661599 w 1034979"/>
                  <a:gd name="connsiteY149" fmla="*/ 993612 h 1509906"/>
                  <a:gd name="connsiteX150" fmla="*/ 673029 w 1034979"/>
                  <a:gd name="connsiteY150" fmla="*/ 985992 h 1509906"/>
                  <a:gd name="connsiteX151" fmla="*/ 674934 w 1034979"/>
                  <a:gd name="connsiteY151" fmla="*/ 980277 h 1509906"/>
                  <a:gd name="connsiteX152" fmla="*/ 680649 w 1034979"/>
                  <a:gd name="connsiteY152" fmla="*/ 978372 h 1509906"/>
                  <a:gd name="connsiteX153" fmla="*/ 686364 w 1034979"/>
                  <a:gd name="connsiteY153" fmla="*/ 974562 h 1509906"/>
                  <a:gd name="connsiteX154" fmla="*/ 695889 w 1034979"/>
                  <a:gd name="connsiteY154" fmla="*/ 965037 h 1509906"/>
                  <a:gd name="connsiteX155" fmla="*/ 705414 w 1034979"/>
                  <a:gd name="connsiteY155" fmla="*/ 953607 h 1509906"/>
                  <a:gd name="connsiteX156" fmla="*/ 716844 w 1034979"/>
                  <a:gd name="connsiteY156" fmla="*/ 945987 h 1509906"/>
                  <a:gd name="connsiteX157" fmla="*/ 732084 w 1034979"/>
                  <a:gd name="connsiteY157" fmla="*/ 932652 h 1509906"/>
                  <a:gd name="connsiteX158" fmla="*/ 741609 w 1034979"/>
                  <a:gd name="connsiteY158" fmla="*/ 921222 h 1509906"/>
                  <a:gd name="connsiteX159" fmla="*/ 753039 w 1034979"/>
                  <a:gd name="connsiteY159" fmla="*/ 911697 h 1509906"/>
                  <a:gd name="connsiteX160" fmla="*/ 758754 w 1034979"/>
                  <a:gd name="connsiteY160" fmla="*/ 900267 h 1509906"/>
                  <a:gd name="connsiteX161" fmla="*/ 760659 w 1034979"/>
                  <a:gd name="connsiteY161" fmla="*/ 894552 h 1509906"/>
                  <a:gd name="connsiteX162" fmla="*/ 766374 w 1034979"/>
                  <a:gd name="connsiteY162" fmla="*/ 883122 h 1509906"/>
                  <a:gd name="connsiteX163" fmla="*/ 764469 w 1034979"/>
                  <a:gd name="connsiteY163" fmla="*/ 867882 h 1509906"/>
                  <a:gd name="connsiteX164" fmla="*/ 758754 w 1034979"/>
                  <a:gd name="connsiteY164" fmla="*/ 865977 h 1509906"/>
                  <a:gd name="connsiteX165" fmla="*/ 737799 w 1034979"/>
                  <a:gd name="connsiteY165" fmla="*/ 867882 h 1509906"/>
                  <a:gd name="connsiteX166" fmla="*/ 732084 w 1034979"/>
                  <a:gd name="connsiteY166" fmla="*/ 871692 h 1509906"/>
                  <a:gd name="connsiteX167" fmla="*/ 720654 w 1034979"/>
                  <a:gd name="connsiteY167" fmla="*/ 875502 h 1509906"/>
                  <a:gd name="connsiteX168" fmla="*/ 716844 w 1034979"/>
                  <a:gd name="connsiteY168" fmla="*/ 881217 h 1509906"/>
                  <a:gd name="connsiteX169" fmla="*/ 711129 w 1034979"/>
                  <a:gd name="connsiteY169" fmla="*/ 883122 h 1509906"/>
                  <a:gd name="connsiteX170" fmla="*/ 705414 w 1034979"/>
                  <a:gd name="connsiteY170" fmla="*/ 886932 h 1509906"/>
                  <a:gd name="connsiteX171" fmla="*/ 699699 w 1034979"/>
                  <a:gd name="connsiteY171" fmla="*/ 892647 h 1509906"/>
                  <a:gd name="connsiteX172" fmla="*/ 692079 w 1034979"/>
                  <a:gd name="connsiteY172" fmla="*/ 896457 h 1509906"/>
                  <a:gd name="connsiteX173" fmla="*/ 595181 w 1034979"/>
                  <a:gd name="connsiteY173" fmla="*/ 951135 h 1509906"/>
                  <a:gd name="connsiteX174" fmla="*/ 507294 w 1034979"/>
                  <a:gd name="connsiteY174" fmla="*/ 841212 h 1509906"/>
                  <a:gd name="connsiteX175" fmla="*/ 503484 w 1034979"/>
                  <a:gd name="connsiteY175" fmla="*/ 351627 h 1509906"/>
                  <a:gd name="connsiteX176" fmla="*/ 499674 w 1034979"/>
                  <a:gd name="connsiteY176" fmla="*/ 60162 h 1509906"/>
                  <a:gd name="connsiteX177" fmla="*/ 490149 w 1034979"/>
                  <a:gd name="connsiteY177" fmla="*/ 33492 h 1509906"/>
                  <a:gd name="connsiteX178" fmla="*/ 488244 w 1034979"/>
                  <a:gd name="connsiteY178" fmla="*/ 27777 h 1509906"/>
                  <a:gd name="connsiteX179" fmla="*/ 484434 w 1034979"/>
                  <a:gd name="connsiteY179" fmla="*/ 22062 h 1509906"/>
                  <a:gd name="connsiteX180" fmla="*/ 478719 w 1034979"/>
                  <a:gd name="connsiteY180" fmla="*/ 10632 h 1509906"/>
                  <a:gd name="connsiteX181" fmla="*/ 473004 w 1034979"/>
                  <a:gd name="connsiteY181" fmla="*/ 6822 h 1509906"/>
                  <a:gd name="connsiteX182" fmla="*/ 469194 w 1034979"/>
                  <a:gd name="connsiteY182" fmla="*/ 1107 h 1509906"/>
                  <a:gd name="connsiteX183" fmla="*/ 429189 w 1034979"/>
                  <a:gd name="connsiteY183" fmla="*/ 4917 h 1509906"/>
                  <a:gd name="connsiteX184" fmla="*/ 421569 w 1034979"/>
                  <a:gd name="connsiteY184" fmla="*/ 16347 h 1509906"/>
                  <a:gd name="connsiteX185" fmla="*/ 417759 w 1034979"/>
                  <a:gd name="connsiteY185" fmla="*/ 22062 h 1509906"/>
                  <a:gd name="connsiteX186" fmla="*/ 419664 w 1034979"/>
                  <a:gd name="connsiteY186" fmla="*/ 54447 h 1509906"/>
                  <a:gd name="connsiteX187" fmla="*/ 423474 w 1034979"/>
                  <a:gd name="connsiteY187" fmla="*/ 65877 h 1509906"/>
                  <a:gd name="connsiteX188" fmla="*/ 425379 w 1034979"/>
                  <a:gd name="connsiteY188" fmla="*/ 71592 h 1509906"/>
                  <a:gd name="connsiteX189" fmla="*/ 425379 w 1034979"/>
                  <a:gd name="connsiteY189" fmla="*/ 77307 h 1509906"/>
                  <a:gd name="connsiteX190" fmla="*/ 429189 w 1034979"/>
                  <a:gd name="connsiteY190" fmla="*/ 231612 h 1509906"/>
                  <a:gd name="connsiteX191" fmla="*/ 440619 w 1034979"/>
                  <a:gd name="connsiteY191" fmla="*/ 414492 h 1509906"/>
                  <a:gd name="connsiteX192" fmla="*/ 435265 w 1034979"/>
                  <a:gd name="connsiteY192" fmla="*/ 711672 h 1509906"/>
                  <a:gd name="connsiteX193" fmla="*/ 435059 w 1034979"/>
                  <a:gd name="connsiteY193" fmla="*/ 792350 h 1509906"/>
                  <a:gd name="connsiteX194" fmla="*/ 430322 w 1034979"/>
                  <a:gd name="connsiteY194"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716844 w 1034979"/>
                  <a:gd name="connsiteY139" fmla="*/ 1035522 h 1509906"/>
                  <a:gd name="connsiteX140" fmla="*/ 695889 w 1034979"/>
                  <a:gd name="connsiteY140" fmla="*/ 1037427 h 1509906"/>
                  <a:gd name="connsiteX141" fmla="*/ 669219 w 1034979"/>
                  <a:gd name="connsiteY141" fmla="*/ 1039332 h 1509906"/>
                  <a:gd name="connsiteX142" fmla="*/ 669219 w 1034979"/>
                  <a:gd name="connsiteY142" fmla="*/ 1039332 h 1509906"/>
                  <a:gd name="connsiteX143" fmla="*/ 646359 w 1034979"/>
                  <a:gd name="connsiteY143" fmla="*/ 1043142 h 1509906"/>
                  <a:gd name="connsiteX144" fmla="*/ 642549 w 1034979"/>
                  <a:gd name="connsiteY144" fmla="*/ 1031712 h 1509906"/>
                  <a:gd name="connsiteX145" fmla="*/ 640644 w 1034979"/>
                  <a:gd name="connsiteY145" fmla="*/ 1025997 h 1509906"/>
                  <a:gd name="connsiteX146" fmla="*/ 642549 w 1034979"/>
                  <a:gd name="connsiteY146" fmla="*/ 1008852 h 1509906"/>
                  <a:gd name="connsiteX147" fmla="*/ 644454 w 1034979"/>
                  <a:gd name="connsiteY147" fmla="*/ 1003137 h 1509906"/>
                  <a:gd name="connsiteX148" fmla="*/ 661599 w 1034979"/>
                  <a:gd name="connsiteY148" fmla="*/ 993612 h 1509906"/>
                  <a:gd name="connsiteX149" fmla="*/ 673029 w 1034979"/>
                  <a:gd name="connsiteY149" fmla="*/ 985992 h 1509906"/>
                  <a:gd name="connsiteX150" fmla="*/ 674934 w 1034979"/>
                  <a:gd name="connsiteY150" fmla="*/ 980277 h 1509906"/>
                  <a:gd name="connsiteX151" fmla="*/ 680649 w 1034979"/>
                  <a:gd name="connsiteY151" fmla="*/ 978372 h 1509906"/>
                  <a:gd name="connsiteX152" fmla="*/ 686364 w 1034979"/>
                  <a:gd name="connsiteY152" fmla="*/ 974562 h 1509906"/>
                  <a:gd name="connsiteX153" fmla="*/ 695889 w 1034979"/>
                  <a:gd name="connsiteY153" fmla="*/ 965037 h 1509906"/>
                  <a:gd name="connsiteX154" fmla="*/ 705414 w 1034979"/>
                  <a:gd name="connsiteY154" fmla="*/ 953607 h 1509906"/>
                  <a:gd name="connsiteX155" fmla="*/ 716844 w 1034979"/>
                  <a:gd name="connsiteY155" fmla="*/ 945987 h 1509906"/>
                  <a:gd name="connsiteX156" fmla="*/ 732084 w 1034979"/>
                  <a:gd name="connsiteY156" fmla="*/ 932652 h 1509906"/>
                  <a:gd name="connsiteX157" fmla="*/ 741609 w 1034979"/>
                  <a:gd name="connsiteY157" fmla="*/ 921222 h 1509906"/>
                  <a:gd name="connsiteX158" fmla="*/ 753039 w 1034979"/>
                  <a:gd name="connsiteY158" fmla="*/ 911697 h 1509906"/>
                  <a:gd name="connsiteX159" fmla="*/ 758754 w 1034979"/>
                  <a:gd name="connsiteY159" fmla="*/ 900267 h 1509906"/>
                  <a:gd name="connsiteX160" fmla="*/ 760659 w 1034979"/>
                  <a:gd name="connsiteY160" fmla="*/ 894552 h 1509906"/>
                  <a:gd name="connsiteX161" fmla="*/ 766374 w 1034979"/>
                  <a:gd name="connsiteY161" fmla="*/ 883122 h 1509906"/>
                  <a:gd name="connsiteX162" fmla="*/ 764469 w 1034979"/>
                  <a:gd name="connsiteY162" fmla="*/ 867882 h 1509906"/>
                  <a:gd name="connsiteX163" fmla="*/ 758754 w 1034979"/>
                  <a:gd name="connsiteY163" fmla="*/ 865977 h 1509906"/>
                  <a:gd name="connsiteX164" fmla="*/ 737799 w 1034979"/>
                  <a:gd name="connsiteY164" fmla="*/ 867882 h 1509906"/>
                  <a:gd name="connsiteX165" fmla="*/ 732084 w 1034979"/>
                  <a:gd name="connsiteY165" fmla="*/ 871692 h 1509906"/>
                  <a:gd name="connsiteX166" fmla="*/ 720654 w 1034979"/>
                  <a:gd name="connsiteY166" fmla="*/ 875502 h 1509906"/>
                  <a:gd name="connsiteX167" fmla="*/ 716844 w 1034979"/>
                  <a:gd name="connsiteY167" fmla="*/ 881217 h 1509906"/>
                  <a:gd name="connsiteX168" fmla="*/ 711129 w 1034979"/>
                  <a:gd name="connsiteY168" fmla="*/ 883122 h 1509906"/>
                  <a:gd name="connsiteX169" fmla="*/ 705414 w 1034979"/>
                  <a:gd name="connsiteY169" fmla="*/ 886932 h 1509906"/>
                  <a:gd name="connsiteX170" fmla="*/ 699699 w 1034979"/>
                  <a:gd name="connsiteY170" fmla="*/ 892647 h 1509906"/>
                  <a:gd name="connsiteX171" fmla="*/ 692079 w 1034979"/>
                  <a:gd name="connsiteY171" fmla="*/ 896457 h 1509906"/>
                  <a:gd name="connsiteX172" fmla="*/ 595181 w 1034979"/>
                  <a:gd name="connsiteY172" fmla="*/ 951135 h 1509906"/>
                  <a:gd name="connsiteX173" fmla="*/ 507294 w 1034979"/>
                  <a:gd name="connsiteY173" fmla="*/ 841212 h 1509906"/>
                  <a:gd name="connsiteX174" fmla="*/ 503484 w 1034979"/>
                  <a:gd name="connsiteY174" fmla="*/ 351627 h 1509906"/>
                  <a:gd name="connsiteX175" fmla="*/ 499674 w 1034979"/>
                  <a:gd name="connsiteY175" fmla="*/ 60162 h 1509906"/>
                  <a:gd name="connsiteX176" fmla="*/ 490149 w 1034979"/>
                  <a:gd name="connsiteY176" fmla="*/ 33492 h 1509906"/>
                  <a:gd name="connsiteX177" fmla="*/ 488244 w 1034979"/>
                  <a:gd name="connsiteY177" fmla="*/ 27777 h 1509906"/>
                  <a:gd name="connsiteX178" fmla="*/ 484434 w 1034979"/>
                  <a:gd name="connsiteY178" fmla="*/ 22062 h 1509906"/>
                  <a:gd name="connsiteX179" fmla="*/ 478719 w 1034979"/>
                  <a:gd name="connsiteY179" fmla="*/ 10632 h 1509906"/>
                  <a:gd name="connsiteX180" fmla="*/ 473004 w 1034979"/>
                  <a:gd name="connsiteY180" fmla="*/ 6822 h 1509906"/>
                  <a:gd name="connsiteX181" fmla="*/ 469194 w 1034979"/>
                  <a:gd name="connsiteY181" fmla="*/ 1107 h 1509906"/>
                  <a:gd name="connsiteX182" fmla="*/ 429189 w 1034979"/>
                  <a:gd name="connsiteY182" fmla="*/ 4917 h 1509906"/>
                  <a:gd name="connsiteX183" fmla="*/ 421569 w 1034979"/>
                  <a:gd name="connsiteY183" fmla="*/ 16347 h 1509906"/>
                  <a:gd name="connsiteX184" fmla="*/ 417759 w 1034979"/>
                  <a:gd name="connsiteY184" fmla="*/ 22062 h 1509906"/>
                  <a:gd name="connsiteX185" fmla="*/ 419664 w 1034979"/>
                  <a:gd name="connsiteY185" fmla="*/ 54447 h 1509906"/>
                  <a:gd name="connsiteX186" fmla="*/ 423474 w 1034979"/>
                  <a:gd name="connsiteY186" fmla="*/ 65877 h 1509906"/>
                  <a:gd name="connsiteX187" fmla="*/ 425379 w 1034979"/>
                  <a:gd name="connsiteY187" fmla="*/ 71592 h 1509906"/>
                  <a:gd name="connsiteX188" fmla="*/ 425379 w 1034979"/>
                  <a:gd name="connsiteY188" fmla="*/ 77307 h 1509906"/>
                  <a:gd name="connsiteX189" fmla="*/ 429189 w 1034979"/>
                  <a:gd name="connsiteY189" fmla="*/ 231612 h 1509906"/>
                  <a:gd name="connsiteX190" fmla="*/ 440619 w 1034979"/>
                  <a:gd name="connsiteY190" fmla="*/ 414492 h 1509906"/>
                  <a:gd name="connsiteX191" fmla="*/ 435265 w 1034979"/>
                  <a:gd name="connsiteY191" fmla="*/ 711672 h 1509906"/>
                  <a:gd name="connsiteX192" fmla="*/ 435059 w 1034979"/>
                  <a:gd name="connsiteY192" fmla="*/ 792350 h 1509906"/>
                  <a:gd name="connsiteX193" fmla="*/ 430322 w 1034979"/>
                  <a:gd name="connsiteY193"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716844 w 1034979"/>
                  <a:gd name="connsiteY139" fmla="*/ 1035522 h 1509906"/>
                  <a:gd name="connsiteX140" fmla="*/ 669219 w 1034979"/>
                  <a:gd name="connsiteY140" fmla="*/ 1039332 h 1509906"/>
                  <a:gd name="connsiteX141" fmla="*/ 669219 w 1034979"/>
                  <a:gd name="connsiteY141" fmla="*/ 1039332 h 1509906"/>
                  <a:gd name="connsiteX142" fmla="*/ 646359 w 1034979"/>
                  <a:gd name="connsiteY142" fmla="*/ 1043142 h 1509906"/>
                  <a:gd name="connsiteX143" fmla="*/ 642549 w 1034979"/>
                  <a:gd name="connsiteY143" fmla="*/ 1031712 h 1509906"/>
                  <a:gd name="connsiteX144" fmla="*/ 640644 w 1034979"/>
                  <a:gd name="connsiteY144" fmla="*/ 1025997 h 1509906"/>
                  <a:gd name="connsiteX145" fmla="*/ 642549 w 1034979"/>
                  <a:gd name="connsiteY145" fmla="*/ 1008852 h 1509906"/>
                  <a:gd name="connsiteX146" fmla="*/ 644454 w 1034979"/>
                  <a:gd name="connsiteY146" fmla="*/ 1003137 h 1509906"/>
                  <a:gd name="connsiteX147" fmla="*/ 661599 w 1034979"/>
                  <a:gd name="connsiteY147" fmla="*/ 993612 h 1509906"/>
                  <a:gd name="connsiteX148" fmla="*/ 673029 w 1034979"/>
                  <a:gd name="connsiteY148" fmla="*/ 985992 h 1509906"/>
                  <a:gd name="connsiteX149" fmla="*/ 674934 w 1034979"/>
                  <a:gd name="connsiteY149" fmla="*/ 980277 h 1509906"/>
                  <a:gd name="connsiteX150" fmla="*/ 680649 w 1034979"/>
                  <a:gd name="connsiteY150" fmla="*/ 978372 h 1509906"/>
                  <a:gd name="connsiteX151" fmla="*/ 686364 w 1034979"/>
                  <a:gd name="connsiteY151" fmla="*/ 974562 h 1509906"/>
                  <a:gd name="connsiteX152" fmla="*/ 695889 w 1034979"/>
                  <a:gd name="connsiteY152" fmla="*/ 965037 h 1509906"/>
                  <a:gd name="connsiteX153" fmla="*/ 705414 w 1034979"/>
                  <a:gd name="connsiteY153" fmla="*/ 953607 h 1509906"/>
                  <a:gd name="connsiteX154" fmla="*/ 716844 w 1034979"/>
                  <a:gd name="connsiteY154" fmla="*/ 945987 h 1509906"/>
                  <a:gd name="connsiteX155" fmla="*/ 732084 w 1034979"/>
                  <a:gd name="connsiteY155" fmla="*/ 932652 h 1509906"/>
                  <a:gd name="connsiteX156" fmla="*/ 741609 w 1034979"/>
                  <a:gd name="connsiteY156" fmla="*/ 921222 h 1509906"/>
                  <a:gd name="connsiteX157" fmla="*/ 753039 w 1034979"/>
                  <a:gd name="connsiteY157" fmla="*/ 911697 h 1509906"/>
                  <a:gd name="connsiteX158" fmla="*/ 758754 w 1034979"/>
                  <a:gd name="connsiteY158" fmla="*/ 900267 h 1509906"/>
                  <a:gd name="connsiteX159" fmla="*/ 760659 w 1034979"/>
                  <a:gd name="connsiteY159" fmla="*/ 894552 h 1509906"/>
                  <a:gd name="connsiteX160" fmla="*/ 766374 w 1034979"/>
                  <a:gd name="connsiteY160" fmla="*/ 883122 h 1509906"/>
                  <a:gd name="connsiteX161" fmla="*/ 764469 w 1034979"/>
                  <a:gd name="connsiteY161" fmla="*/ 867882 h 1509906"/>
                  <a:gd name="connsiteX162" fmla="*/ 758754 w 1034979"/>
                  <a:gd name="connsiteY162" fmla="*/ 865977 h 1509906"/>
                  <a:gd name="connsiteX163" fmla="*/ 737799 w 1034979"/>
                  <a:gd name="connsiteY163" fmla="*/ 867882 h 1509906"/>
                  <a:gd name="connsiteX164" fmla="*/ 732084 w 1034979"/>
                  <a:gd name="connsiteY164" fmla="*/ 871692 h 1509906"/>
                  <a:gd name="connsiteX165" fmla="*/ 720654 w 1034979"/>
                  <a:gd name="connsiteY165" fmla="*/ 875502 h 1509906"/>
                  <a:gd name="connsiteX166" fmla="*/ 716844 w 1034979"/>
                  <a:gd name="connsiteY166" fmla="*/ 881217 h 1509906"/>
                  <a:gd name="connsiteX167" fmla="*/ 711129 w 1034979"/>
                  <a:gd name="connsiteY167" fmla="*/ 883122 h 1509906"/>
                  <a:gd name="connsiteX168" fmla="*/ 705414 w 1034979"/>
                  <a:gd name="connsiteY168" fmla="*/ 886932 h 1509906"/>
                  <a:gd name="connsiteX169" fmla="*/ 699699 w 1034979"/>
                  <a:gd name="connsiteY169" fmla="*/ 892647 h 1509906"/>
                  <a:gd name="connsiteX170" fmla="*/ 692079 w 1034979"/>
                  <a:gd name="connsiteY170" fmla="*/ 896457 h 1509906"/>
                  <a:gd name="connsiteX171" fmla="*/ 595181 w 1034979"/>
                  <a:gd name="connsiteY171" fmla="*/ 951135 h 1509906"/>
                  <a:gd name="connsiteX172" fmla="*/ 507294 w 1034979"/>
                  <a:gd name="connsiteY172" fmla="*/ 841212 h 1509906"/>
                  <a:gd name="connsiteX173" fmla="*/ 503484 w 1034979"/>
                  <a:gd name="connsiteY173" fmla="*/ 351627 h 1509906"/>
                  <a:gd name="connsiteX174" fmla="*/ 499674 w 1034979"/>
                  <a:gd name="connsiteY174" fmla="*/ 60162 h 1509906"/>
                  <a:gd name="connsiteX175" fmla="*/ 490149 w 1034979"/>
                  <a:gd name="connsiteY175" fmla="*/ 33492 h 1509906"/>
                  <a:gd name="connsiteX176" fmla="*/ 488244 w 1034979"/>
                  <a:gd name="connsiteY176" fmla="*/ 27777 h 1509906"/>
                  <a:gd name="connsiteX177" fmla="*/ 484434 w 1034979"/>
                  <a:gd name="connsiteY177" fmla="*/ 22062 h 1509906"/>
                  <a:gd name="connsiteX178" fmla="*/ 478719 w 1034979"/>
                  <a:gd name="connsiteY178" fmla="*/ 10632 h 1509906"/>
                  <a:gd name="connsiteX179" fmla="*/ 473004 w 1034979"/>
                  <a:gd name="connsiteY179" fmla="*/ 6822 h 1509906"/>
                  <a:gd name="connsiteX180" fmla="*/ 469194 w 1034979"/>
                  <a:gd name="connsiteY180" fmla="*/ 1107 h 1509906"/>
                  <a:gd name="connsiteX181" fmla="*/ 429189 w 1034979"/>
                  <a:gd name="connsiteY181" fmla="*/ 4917 h 1509906"/>
                  <a:gd name="connsiteX182" fmla="*/ 421569 w 1034979"/>
                  <a:gd name="connsiteY182" fmla="*/ 16347 h 1509906"/>
                  <a:gd name="connsiteX183" fmla="*/ 417759 w 1034979"/>
                  <a:gd name="connsiteY183" fmla="*/ 22062 h 1509906"/>
                  <a:gd name="connsiteX184" fmla="*/ 419664 w 1034979"/>
                  <a:gd name="connsiteY184" fmla="*/ 54447 h 1509906"/>
                  <a:gd name="connsiteX185" fmla="*/ 423474 w 1034979"/>
                  <a:gd name="connsiteY185" fmla="*/ 65877 h 1509906"/>
                  <a:gd name="connsiteX186" fmla="*/ 425379 w 1034979"/>
                  <a:gd name="connsiteY186" fmla="*/ 71592 h 1509906"/>
                  <a:gd name="connsiteX187" fmla="*/ 425379 w 1034979"/>
                  <a:gd name="connsiteY187" fmla="*/ 77307 h 1509906"/>
                  <a:gd name="connsiteX188" fmla="*/ 429189 w 1034979"/>
                  <a:gd name="connsiteY188" fmla="*/ 231612 h 1509906"/>
                  <a:gd name="connsiteX189" fmla="*/ 440619 w 1034979"/>
                  <a:gd name="connsiteY189" fmla="*/ 414492 h 1509906"/>
                  <a:gd name="connsiteX190" fmla="*/ 435265 w 1034979"/>
                  <a:gd name="connsiteY190" fmla="*/ 711672 h 1509906"/>
                  <a:gd name="connsiteX191" fmla="*/ 435059 w 1034979"/>
                  <a:gd name="connsiteY191" fmla="*/ 792350 h 1509906"/>
                  <a:gd name="connsiteX192" fmla="*/ 430322 w 1034979"/>
                  <a:gd name="connsiteY192"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716844 w 1034979"/>
                  <a:gd name="connsiteY139" fmla="*/ 1035522 h 1509906"/>
                  <a:gd name="connsiteX140" fmla="*/ 669219 w 1034979"/>
                  <a:gd name="connsiteY140" fmla="*/ 1039332 h 1509906"/>
                  <a:gd name="connsiteX141" fmla="*/ 646359 w 1034979"/>
                  <a:gd name="connsiteY141" fmla="*/ 1043142 h 1509906"/>
                  <a:gd name="connsiteX142" fmla="*/ 642549 w 1034979"/>
                  <a:gd name="connsiteY142" fmla="*/ 1031712 h 1509906"/>
                  <a:gd name="connsiteX143" fmla="*/ 640644 w 1034979"/>
                  <a:gd name="connsiteY143" fmla="*/ 1025997 h 1509906"/>
                  <a:gd name="connsiteX144" fmla="*/ 642549 w 1034979"/>
                  <a:gd name="connsiteY144" fmla="*/ 1008852 h 1509906"/>
                  <a:gd name="connsiteX145" fmla="*/ 644454 w 1034979"/>
                  <a:gd name="connsiteY145" fmla="*/ 1003137 h 1509906"/>
                  <a:gd name="connsiteX146" fmla="*/ 661599 w 1034979"/>
                  <a:gd name="connsiteY146" fmla="*/ 993612 h 1509906"/>
                  <a:gd name="connsiteX147" fmla="*/ 673029 w 1034979"/>
                  <a:gd name="connsiteY147" fmla="*/ 985992 h 1509906"/>
                  <a:gd name="connsiteX148" fmla="*/ 674934 w 1034979"/>
                  <a:gd name="connsiteY148" fmla="*/ 980277 h 1509906"/>
                  <a:gd name="connsiteX149" fmla="*/ 680649 w 1034979"/>
                  <a:gd name="connsiteY149" fmla="*/ 978372 h 1509906"/>
                  <a:gd name="connsiteX150" fmla="*/ 686364 w 1034979"/>
                  <a:gd name="connsiteY150" fmla="*/ 974562 h 1509906"/>
                  <a:gd name="connsiteX151" fmla="*/ 695889 w 1034979"/>
                  <a:gd name="connsiteY151" fmla="*/ 965037 h 1509906"/>
                  <a:gd name="connsiteX152" fmla="*/ 705414 w 1034979"/>
                  <a:gd name="connsiteY152" fmla="*/ 953607 h 1509906"/>
                  <a:gd name="connsiteX153" fmla="*/ 716844 w 1034979"/>
                  <a:gd name="connsiteY153" fmla="*/ 945987 h 1509906"/>
                  <a:gd name="connsiteX154" fmla="*/ 732084 w 1034979"/>
                  <a:gd name="connsiteY154" fmla="*/ 932652 h 1509906"/>
                  <a:gd name="connsiteX155" fmla="*/ 741609 w 1034979"/>
                  <a:gd name="connsiteY155" fmla="*/ 921222 h 1509906"/>
                  <a:gd name="connsiteX156" fmla="*/ 753039 w 1034979"/>
                  <a:gd name="connsiteY156" fmla="*/ 911697 h 1509906"/>
                  <a:gd name="connsiteX157" fmla="*/ 758754 w 1034979"/>
                  <a:gd name="connsiteY157" fmla="*/ 900267 h 1509906"/>
                  <a:gd name="connsiteX158" fmla="*/ 760659 w 1034979"/>
                  <a:gd name="connsiteY158" fmla="*/ 894552 h 1509906"/>
                  <a:gd name="connsiteX159" fmla="*/ 766374 w 1034979"/>
                  <a:gd name="connsiteY159" fmla="*/ 883122 h 1509906"/>
                  <a:gd name="connsiteX160" fmla="*/ 764469 w 1034979"/>
                  <a:gd name="connsiteY160" fmla="*/ 867882 h 1509906"/>
                  <a:gd name="connsiteX161" fmla="*/ 758754 w 1034979"/>
                  <a:gd name="connsiteY161" fmla="*/ 865977 h 1509906"/>
                  <a:gd name="connsiteX162" fmla="*/ 737799 w 1034979"/>
                  <a:gd name="connsiteY162" fmla="*/ 867882 h 1509906"/>
                  <a:gd name="connsiteX163" fmla="*/ 732084 w 1034979"/>
                  <a:gd name="connsiteY163" fmla="*/ 871692 h 1509906"/>
                  <a:gd name="connsiteX164" fmla="*/ 720654 w 1034979"/>
                  <a:gd name="connsiteY164" fmla="*/ 875502 h 1509906"/>
                  <a:gd name="connsiteX165" fmla="*/ 716844 w 1034979"/>
                  <a:gd name="connsiteY165" fmla="*/ 881217 h 1509906"/>
                  <a:gd name="connsiteX166" fmla="*/ 711129 w 1034979"/>
                  <a:gd name="connsiteY166" fmla="*/ 883122 h 1509906"/>
                  <a:gd name="connsiteX167" fmla="*/ 705414 w 1034979"/>
                  <a:gd name="connsiteY167" fmla="*/ 886932 h 1509906"/>
                  <a:gd name="connsiteX168" fmla="*/ 699699 w 1034979"/>
                  <a:gd name="connsiteY168" fmla="*/ 892647 h 1509906"/>
                  <a:gd name="connsiteX169" fmla="*/ 692079 w 1034979"/>
                  <a:gd name="connsiteY169" fmla="*/ 896457 h 1509906"/>
                  <a:gd name="connsiteX170" fmla="*/ 595181 w 1034979"/>
                  <a:gd name="connsiteY170" fmla="*/ 951135 h 1509906"/>
                  <a:gd name="connsiteX171" fmla="*/ 507294 w 1034979"/>
                  <a:gd name="connsiteY171" fmla="*/ 841212 h 1509906"/>
                  <a:gd name="connsiteX172" fmla="*/ 503484 w 1034979"/>
                  <a:gd name="connsiteY172" fmla="*/ 351627 h 1509906"/>
                  <a:gd name="connsiteX173" fmla="*/ 499674 w 1034979"/>
                  <a:gd name="connsiteY173" fmla="*/ 60162 h 1509906"/>
                  <a:gd name="connsiteX174" fmla="*/ 490149 w 1034979"/>
                  <a:gd name="connsiteY174" fmla="*/ 33492 h 1509906"/>
                  <a:gd name="connsiteX175" fmla="*/ 488244 w 1034979"/>
                  <a:gd name="connsiteY175" fmla="*/ 27777 h 1509906"/>
                  <a:gd name="connsiteX176" fmla="*/ 484434 w 1034979"/>
                  <a:gd name="connsiteY176" fmla="*/ 22062 h 1509906"/>
                  <a:gd name="connsiteX177" fmla="*/ 478719 w 1034979"/>
                  <a:gd name="connsiteY177" fmla="*/ 10632 h 1509906"/>
                  <a:gd name="connsiteX178" fmla="*/ 473004 w 1034979"/>
                  <a:gd name="connsiteY178" fmla="*/ 6822 h 1509906"/>
                  <a:gd name="connsiteX179" fmla="*/ 469194 w 1034979"/>
                  <a:gd name="connsiteY179" fmla="*/ 1107 h 1509906"/>
                  <a:gd name="connsiteX180" fmla="*/ 429189 w 1034979"/>
                  <a:gd name="connsiteY180" fmla="*/ 4917 h 1509906"/>
                  <a:gd name="connsiteX181" fmla="*/ 421569 w 1034979"/>
                  <a:gd name="connsiteY181" fmla="*/ 16347 h 1509906"/>
                  <a:gd name="connsiteX182" fmla="*/ 417759 w 1034979"/>
                  <a:gd name="connsiteY182" fmla="*/ 22062 h 1509906"/>
                  <a:gd name="connsiteX183" fmla="*/ 419664 w 1034979"/>
                  <a:gd name="connsiteY183" fmla="*/ 54447 h 1509906"/>
                  <a:gd name="connsiteX184" fmla="*/ 423474 w 1034979"/>
                  <a:gd name="connsiteY184" fmla="*/ 65877 h 1509906"/>
                  <a:gd name="connsiteX185" fmla="*/ 425379 w 1034979"/>
                  <a:gd name="connsiteY185" fmla="*/ 71592 h 1509906"/>
                  <a:gd name="connsiteX186" fmla="*/ 425379 w 1034979"/>
                  <a:gd name="connsiteY186" fmla="*/ 77307 h 1509906"/>
                  <a:gd name="connsiteX187" fmla="*/ 429189 w 1034979"/>
                  <a:gd name="connsiteY187" fmla="*/ 231612 h 1509906"/>
                  <a:gd name="connsiteX188" fmla="*/ 440619 w 1034979"/>
                  <a:gd name="connsiteY188" fmla="*/ 414492 h 1509906"/>
                  <a:gd name="connsiteX189" fmla="*/ 435265 w 1034979"/>
                  <a:gd name="connsiteY189" fmla="*/ 711672 h 1509906"/>
                  <a:gd name="connsiteX190" fmla="*/ 435059 w 1034979"/>
                  <a:gd name="connsiteY190" fmla="*/ 792350 h 1509906"/>
                  <a:gd name="connsiteX191" fmla="*/ 430322 w 1034979"/>
                  <a:gd name="connsiteY191"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669219 w 1034979"/>
                  <a:gd name="connsiteY139" fmla="*/ 1039332 h 1509906"/>
                  <a:gd name="connsiteX140" fmla="*/ 646359 w 1034979"/>
                  <a:gd name="connsiteY140" fmla="*/ 1043142 h 1509906"/>
                  <a:gd name="connsiteX141" fmla="*/ 642549 w 1034979"/>
                  <a:gd name="connsiteY141" fmla="*/ 1031712 h 1509906"/>
                  <a:gd name="connsiteX142" fmla="*/ 640644 w 1034979"/>
                  <a:gd name="connsiteY142" fmla="*/ 1025997 h 1509906"/>
                  <a:gd name="connsiteX143" fmla="*/ 642549 w 1034979"/>
                  <a:gd name="connsiteY143" fmla="*/ 1008852 h 1509906"/>
                  <a:gd name="connsiteX144" fmla="*/ 644454 w 1034979"/>
                  <a:gd name="connsiteY144" fmla="*/ 1003137 h 1509906"/>
                  <a:gd name="connsiteX145" fmla="*/ 661599 w 1034979"/>
                  <a:gd name="connsiteY145" fmla="*/ 993612 h 1509906"/>
                  <a:gd name="connsiteX146" fmla="*/ 673029 w 1034979"/>
                  <a:gd name="connsiteY146" fmla="*/ 985992 h 1509906"/>
                  <a:gd name="connsiteX147" fmla="*/ 674934 w 1034979"/>
                  <a:gd name="connsiteY147" fmla="*/ 980277 h 1509906"/>
                  <a:gd name="connsiteX148" fmla="*/ 680649 w 1034979"/>
                  <a:gd name="connsiteY148" fmla="*/ 978372 h 1509906"/>
                  <a:gd name="connsiteX149" fmla="*/ 686364 w 1034979"/>
                  <a:gd name="connsiteY149" fmla="*/ 974562 h 1509906"/>
                  <a:gd name="connsiteX150" fmla="*/ 695889 w 1034979"/>
                  <a:gd name="connsiteY150" fmla="*/ 965037 h 1509906"/>
                  <a:gd name="connsiteX151" fmla="*/ 705414 w 1034979"/>
                  <a:gd name="connsiteY151" fmla="*/ 953607 h 1509906"/>
                  <a:gd name="connsiteX152" fmla="*/ 716844 w 1034979"/>
                  <a:gd name="connsiteY152" fmla="*/ 945987 h 1509906"/>
                  <a:gd name="connsiteX153" fmla="*/ 732084 w 1034979"/>
                  <a:gd name="connsiteY153" fmla="*/ 932652 h 1509906"/>
                  <a:gd name="connsiteX154" fmla="*/ 741609 w 1034979"/>
                  <a:gd name="connsiteY154" fmla="*/ 921222 h 1509906"/>
                  <a:gd name="connsiteX155" fmla="*/ 753039 w 1034979"/>
                  <a:gd name="connsiteY155" fmla="*/ 911697 h 1509906"/>
                  <a:gd name="connsiteX156" fmla="*/ 758754 w 1034979"/>
                  <a:gd name="connsiteY156" fmla="*/ 900267 h 1509906"/>
                  <a:gd name="connsiteX157" fmla="*/ 760659 w 1034979"/>
                  <a:gd name="connsiteY157" fmla="*/ 894552 h 1509906"/>
                  <a:gd name="connsiteX158" fmla="*/ 766374 w 1034979"/>
                  <a:gd name="connsiteY158" fmla="*/ 883122 h 1509906"/>
                  <a:gd name="connsiteX159" fmla="*/ 764469 w 1034979"/>
                  <a:gd name="connsiteY159" fmla="*/ 867882 h 1509906"/>
                  <a:gd name="connsiteX160" fmla="*/ 758754 w 1034979"/>
                  <a:gd name="connsiteY160" fmla="*/ 865977 h 1509906"/>
                  <a:gd name="connsiteX161" fmla="*/ 737799 w 1034979"/>
                  <a:gd name="connsiteY161" fmla="*/ 867882 h 1509906"/>
                  <a:gd name="connsiteX162" fmla="*/ 732084 w 1034979"/>
                  <a:gd name="connsiteY162" fmla="*/ 871692 h 1509906"/>
                  <a:gd name="connsiteX163" fmla="*/ 720654 w 1034979"/>
                  <a:gd name="connsiteY163" fmla="*/ 875502 h 1509906"/>
                  <a:gd name="connsiteX164" fmla="*/ 716844 w 1034979"/>
                  <a:gd name="connsiteY164" fmla="*/ 881217 h 1509906"/>
                  <a:gd name="connsiteX165" fmla="*/ 711129 w 1034979"/>
                  <a:gd name="connsiteY165" fmla="*/ 883122 h 1509906"/>
                  <a:gd name="connsiteX166" fmla="*/ 705414 w 1034979"/>
                  <a:gd name="connsiteY166" fmla="*/ 886932 h 1509906"/>
                  <a:gd name="connsiteX167" fmla="*/ 699699 w 1034979"/>
                  <a:gd name="connsiteY167" fmla="*/ 892647 h 1509906"/>
                  <a:gd name="connsiteX168" fmla="*/ 692079 w 1034979"/>
                  <a:gd name="connsiteY168" fmla="*/ 896457 h 1509906"/>
                  <a:gd name="connsiteX169" fmla="*/ 595181 w 1034979"/>
                  <a:gd name="connsiteY169" fmla="*/ 951135 h 1509906"/>
                  <a:gd name="connsiteX170" fmla="*/ 507294 w 1034979"/>
                  <a:gd name="connsiteY170" fmla="*/ 841212 h 1509906"/>
                  <a:gd name="connsiteX171" fmla="*/ 503484 w 1034979"/>
                  <a:gd name="connsiteY171" fmla="*/ 351627 h 1509906"/>
                  <a:gd name="connsiteX172" fmla="*/ 499674 w 1034979"/>
                  <a:gd name="connsiteY172" fmla="*/ 60162 h 1509906"/>
                  <a:gd name="connsiteX173" fmla="*/ 490149 w 1034979"/>
                  <a:gd name="connsiteY173" fmla="*/ 33492 h 1509906"/>
                  <a:gd name="connsiteX174" fmla="*/ 488244 w 1034979"/>
                  <a:gd name="connsiteY174" fmla="*/ 27777 h 1509906"/>
                  <a:gd name="connsiteX175" fmla="*/ 484434 w 1034979"/>
                  <a:gd name="connsiteY175" fmla="*/ 22062 h 1509906"/>
                  <a:gd name="connsiteX176" fmla="*/ 478719 w 1034979"/>
                  <a:gd name="connsiteY176" fmla="*/ 10632 h 1509906"/>
                  <a:gd name="connsiteX177" fmla="*/ 473004 w 1034979"/>
                  <a:gd name="connsiteY177" fmla="*/ 6822 h 1509906"/>
                  <a:gd name="connsiteX178" fmla="*/ 469194 w 1034979"/>
                  <a:gd name="connsiteY178" fmla="*/ 1107 h 1509906"/>
                  <a:gd name="connsiteX179" fmla="*/ 429189 w 1034979"/>
                  <a:gd name="connsiteY179" fmla="*/ 4917 h 1509906"/>
                  <a:gd name="connsiteX180" fmla="*/ 421569 w 1034979"/>
                  <a:gd name="connsiteY180" fmla="*/ 16347 h 1509906"/>
                  <a:gd name="connsiteX181" fmla="*/ 417759 w 1034979"/>
                  <a:gd name="connsiteY181" fmla="*/ 22062 h 1509906"/>
                  <a:gd name="connsiteX182" fmla="*/ 419664 w 1034979"/>
                  <a:gd name="connsiteY182" fmla="*/ 54447 h 1509906"/>
                  <a:gd name="connsiteX183" fmla="*/ 423474 w 1034979"/>
                  <a:gd name="connsiteY183" fmla="*/ 65877 h 1509906"/>
                  <a:gd name="connsiteX184" fmla="*/ 425379 w 1034979"/>
                  <a:gd name="connsiteY184" fmla="*/ 71592 h 1509906"/>
                  <a:gd name="connsiteX185" fmla="*/ 425379 w 1034979"/>
                  <a:gd name="connsiteY185" fmla="*/ 77307 h 1509906"/>
                  <a:gd name="connsiteX186" fmla="*/ 429189 w 1034979"/>
                  <a:gd name="connsiteY186" fmla="*/ 231612 h 1509906"/>
                  <a:gd name="connsiteX187" fmla="*/ 440619 w 1034979"/>
                  <a:gd name="connsiteY187" fmla="*/ 414492 h 1509906"/>
                  <a:gd name="connsiteX188" fmla="*/ 435265 w 1034979"/>
                  <a:gd name="connsiteY188" fmla="*/ 711672 h 1509906"/>
                  <a:gd name="connsiteX189" fmla="*/ 435059 w 1034979"/>
                  <a:gd name="connsiteY189" fmla="*/ 792350 h 1509906"/>
                  <a:gd name="connsiteX190" fmla="*/ 430322 w 1034979"/>
                  <a:gd name="connsiteY190"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669219 w 1034979"/>
                  <a:gd name="connsiteY139" fmla="*/ 1039332 h 1509906"/>
                  <a:gd name="connsiteX140" fmla="*/ 646359 w 1034979"/>
                  <a:gd name="connsiteY140" fmla="*/ 1043142 h 1509906"/>
                  <a:gd name="connsiteX141" fmla="*/ 642549 w 1034979"/>
                  <a:gd name="connsiteY141" fmla="*/ 1031712 h 1509906"/>
                  <a:gd name="connsiteX142" fmla="*/ 640644 w 1034979"/>
                  <a:gd name="connsiteY142" fmla="*/ 1025997 h 1509906"/>
                  <a:gd name="connsiteX143" fmla="*/ 642549 w 1034979"/>
                  <a:gd name="connsiteY143" fmla="*/ 1008852 h 1509906"/>
                  <a:gd name="connsiteX144" fmla="*/ 644454 w 1034979"/>
                  <a:gd name="connsiteY144" fmla="*/ 1003137 h 1509906"/>
                  <a:gd name="connsiteX145" fmla="*/ 661599 w 1034979"/>
                  <a:gd name="connsiteY145" fmla="*/ 993612 h 1509906"/>
                  <a:gd name="connsiteX146" fmla="*/ 673029 w 1034979"/>
                  <a:gd name="connsiteY146" fmla="*/ 985992 h 1509906"/>
                  <a:gd name="connsiteX147" fmla="*/ 674934 w 1034979"/>
                  <a:gd name="connsiteY147" fmla="*/ 980277 h 1509906"/>
                  <a:gd name="connsiteX148" fmla="*/ 680649 w 1034979"/>
                  <a:gd name="connsiteY148" fmla="*/ 978372 h 1509906"/>
                  <a:gd name="connsiteX149" fmla="*/ 686364 w 1034979"/>
                  <a:gd name="connsiteY149" fmla="*/ 974562 h 1509906"/>
                  <a:gd name="connsiteX150" fmla="*/ 695889 w 1034979"/>
                  <a:gd name="connsiteY150" fmla="*/ 965037 h 1509906"/>
                  <a:gd name="connsiteX151" fmla="*/ 705414 w 1034979"/>
                  <a:gd name="connsiteY151" fmla="*/ 953607 h 1509906"/>
                  <a:gd name="connsiteX152" fmla="*/ 716844 w 1034979"/>
                  <a:gd name="connsiteY152" fmla="*/ 945987 h 1509906"/>
                  <a:gd name="connsiteX153" fmla="*/ 732084 w 1034979"/>
                  <a:gd name="connsiteY153" fmla="*/ 932652 h 1509906"/>
                  <a:gd name="connsiteX154" fmla="*/ 741609 w 1034979"/>
                  <a:gd name="connsiteY154" fmla="*/ 921222 h 1509906"/>
                  <a:gd name="connsiteX155" fmla="*/ 753039 w 1034979"/>
                  <a:gd name="connsiteY155" fmla="*/ 911697 h 1509906"/>
                  <a:gd name="connsiteX156" fmla="*/ 758754 w 1034979"/>
                  <a:gd name="connsiteY156" fmla="*/ 900267 h 1509906"/>
                  <a:gd name="connsiteX157" fmla="*/ 760659 w 1034979"/>
                  <a:gd name="connsiteY157" fmla="*/ 894552 h 1509906"/>
                  <a:gd name="connsiteX158" fmla="*/ 766374 w 1034979"/>
                  <a:gd name="connsiteY158" fmla="*/ 883122 h 1509906"/>
                  <a:gd name="connsiteX159" fmla="*/ 764469 w 1034979"/>
                  <a:gd name="connsiteY159" fmla="*/ 867882 h 1509906"/>
                  <a:gd name="connsiteX160" fmla="*/ 758754 w 1034979"/>
                  <a:gd name="connsiteY160" fmla="*/ 865977 h 1509906"/>
                  <a:gd name="connsiteX161" fmla="*/ 737799 w 1034979"/>
                  <a:gd name="connsiteY161" fmla="*/ 867882 h 1509906"/>
                  <a:gd name="connsiteX162" fmla="*/ 732084 w 1034979"/>
                  <a:gd name="connsiteY162" fmla="*/ 871692 h 1509906"/>
                  <a:gd name="connsiteX163" fmla="*/ 720654 w 1034979"/>
                  <a:gd name="connsiteY163" fmla="*/ 875502 h 1509906"/>
                  <a:gd name="connsiteX164" fmla="*/ 716844 w 1034979"/>
                  <a:gd name="connsiteY164" fmla="*/ 881217 h 1509906"/>
                  <a:gd name="connsiteX165" fmla="*/ 711129 w 1034979"/>
                  <a:gd name="connsiteY165" fmla="*/ 883122 h 1509906"/>
                  <a:gd name="connsiteX166" fmla="*/ 705414 w 1034979"/>
                  <a:gd name="connsiteY166" fmla="*/ 886932 h 1509906"/>
                  <a:gd name="connsiteX167" fmla="*/ 699699 w 1034979"/>
                  <a:gd name="connsiteY167" fmla="*/ 892647 h 1509906"/>
                  <a:gd name="connsiteX168" fmla="*/ 692079 w 1034979"/>
                  <a:gd name="connsiteY168" fmla="*/ 896457 h 1509906"/>
                  <a:gd name="connsiteX169" fmla="*/ 595181 w 1034979"/>
                  <a:gd name="connsiteY169" fmla="*/ 951135 h 1509906"/>
                  <a:gd name="connsiteX170" fmla="*/ 507294 w 1034979"/>
                  <a:gd name="connsiteY170" fmla="*/ 841212 h 1509906"/>
                  <a:gd name="connsiteX171" fmla="*/ 503484 w 1034979"/>
                  <a:gd name="connsiteY171" fmla="*/ 351627 h 1509906"/>
                  <a:gd name="connsiteX172" fmla="*/ 499674 w 1034979"/>
                  <a:gd name="connsiteY172" fmla="*/ 60162 h 1509906"/>
                  <a:gd name="connsiteX173" fmla="*/ 490149 w 1034979"/>
                  <a:gd name="connsiteY173" fmla="*/ 33492 h 1509906"/>
                  <a:gd name="connsiteX174" fmla="*/ 488244 w 1034979"/>
                  <a:gd name="connsiteY174" fmla="*/ 27777 h 1509906"/>
                  <a:gd name="connsiteX175" fmla="*/ 484434 w 1034979"/>
                  <a:gd name="connsiteY175" fmla="*/ 22062 h 1509906"/>
                  <a:gd name="connsiteX176" fmla="*/ 478719 w 1034979"/>
                  <a:gd name="connsiteY176" fmla="*/ 10632 h 1509906"/>
                  <a:gd name="connsiteX177" fmla="*/ 473004 w 1034979"/>
                  <a:gd name="connsiteY177" fmla="*/ 6822 h 1509906"/>
                  <a:gd name="connsiteX178" fmla="*/ 469194 w 1034979"/>
                  <a:gd name="connsiteY178" fmla="*/ 1107 h 1509906"/>
                  <a:gd name="connsiteX179" fmla="*/ 429189 w 1034979"/>
                  <a:gd name="connsiteY179" fmla="*/ 4917 h 1509906"/>
                  <a:gd name="connsiteX180" fmla="*/ 421569 w 1034979"/>
                  <a:gd name="connsiteY180" fmla="*/ 16347 h 1509906"/>
                  <a:gd name="connsiteX181" fmla="*/ 417759 w 1034979"/>
                  <a:gd name="connsiteY181" fmla="*/ 22062 h 1509906"/>
                  <a:gd name="connsiteX182" fmla="*/ 419664 w 1034979"/>
                  <a:gd name="connsiteY182" fmla="*/ 54447 h 1509906"/>
                  <a:gd name="connsiteX183" fmla="*/ 423474 w 1034979"/>
                  <a:gd name="connsiteY183" fmla="*/ 65877 h 1509906"/>
                  <a:gd name="connsiteX184" fmla="*/ 425379 w 1034979"/>
                  <a:gd name="connsiteY184" fmla="*/ 71592 h 1509906"/>
                  <a:gd name="connsiteX185" fmla="*/ 425379 w 1034979"/>
                  <a:gd name="connsiteY185" fmla="*/ 77307 h 1509906"/>
                  <a:gd name="connsiteX186" fmla="*/ 429189 w 1034979"/>
                  <a:gd name="connsiteY186" fmla="*/ 231612 h 1509906"/>
                  <a:gd name="connsiteX187" fmla="*/ 440619 w 1034979"/>
                  <a:gd name="connsiteY187" fmla="*/ 414492 h 1509906"/>
                  <a:gd name="connsiteX188" fmla="*/ 435265 w 1034979"/>
                  <a:gd name="connsiteY188" fmla="*/ 711672 h 1509906"/>
                  <a:gd name="connsiteX189" fmla="*/ 435059 w 1034979"/>
                  <a:gd name="connsiteY189" fmla="*/ 792350 h 1509906"/>
                  <a:gd name="connsiteX190" fmla="*/ 430322 w 1034979"/>
                  <a:gd name="connsiteY190"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669219 w 1034979"/>
                  <a:gd name="connsiteY139" fmla="*/ 1039332 h 1509906"/>
                  <a:gd name="connsiteX140" fmla="*/ 646359 w 1034979"/>
                  <a:gd name="connsiteY140" fmla="*/ 1043142 h 1509906"/>
                  <a:gd name="connsiteX141" fmla="*/ 642549 w 1034979"/>
                  <a:gd name="connsiteY141" fmla="*/ 1031712 h 1509906"/>
                  <a:gd name="connsiteX142" fmla="*/ 640644 w 1034979"/>
                  <a:gd name="connsiteY142" fmla="*/ 1025997 h 1509906"/>
                  <a:gd name="connsiteX143" fmla="*/ 642549 w 1034979"/>
                  <a:gd name="connsiteY143" fmla="*/ 1008852 h 1509906"/>
                  <a:gd name="connsiteX144" fmla="*/ 644454 w 1034979"/>
                  <a:gd name="connsiteY144" fmla="*/ 1003137 h 1509906"/>
                  <a:gd name="connsiteX145" fmla="*/ 661599 w 1034979"/>
                  <a:gd name="connsiteY145" fmla="*/ 993612 h 1509906"/>
                  <a:gd name="connsiteX146" fmla="*/ 673029 w 1034979"/>
                  <a:gd name="connsiteY146" fmla="*/ 985992 h 1509906"/>
                  <a:gd name="connsiteX147" fmla="*/ 674934 w 1034979"/>
                  <a:gd name="connsiteY147" fmla="*/ 980277 h 1509906"/>
                  <a:gd name="connsiteX148" fmla="*/ 680649 w 1034979"/>
                  <a:gd name="connsiteY148" fmla="*/ 978372 h 1509906"/>
                  <a:gd name="connsiteX149" fmla="*/ 686364 w 1034979"/>
                  <a:gd name="connsiteY149" fmla="*/ 974562 h 1509906"/>
                  <a:gd name="connsiteX150" fmla="*/ 695889 w 1034979"/>
                  <a:gd name="connsiteY150" fmla="*/ 965037 h 1509906"/>
                  <a:gd name="connsiteX151" fmla="*/ 705414 w 1034979"/>
                  <a:gd name="connsiteY151" fmla="*/ 953607 h 1509906"/>
                  <a:gd name="connsiteX152" fmla="*/ 716844 w 1034979"/>
                  <a:gd name="connsiteY152" fmla="*/ 945987 h 1509906"/>
                  <a:gd name="connsiteX153" fmla="*/ 732084 w 1034979"/>
                  <a:gd name="connsiteY153" fmla="*/ 932652 h 1509906"/>
                  <a:gd name="connsiteX154" fmla="*/ 741609 w 1034979"/>
                  <a:gd name="connsiteY154" fmla="*/ 921222 h 1509906"/>
                  <a:gd name="connsiteX155" fmla="*/ 753039 w 1034979"/>
                  <a:gd name="connsiteY155" fmla="*/ 911697 h 1509906"/>
                  <a:gd name="connsiteX156" fmla="*/ 758754 w 1034979"/>
                  <a:gd name="connsiteY156" fmla="*/ 900267 h 1509906"/>
                  <a:gd name="connsiteX157" fmla="*/ 760659 w 1034979"/>
                  <a:gd name="connsiteY157" fmla="*/ 894552 h 1509906"/>
                  <a:gd name="connsiteX158" fmla="*/ 766374 w 1034979"/>
                  <a:gd name="connsiteY158" fmla="*/ 883122 h 1509906"/>
                  <a:gd name="connsiteX159" fmla="*/ 764469 w 1034979"/>
                  <a:gd name="connsiteY159" fmla="*/ 867882 h 1509906"/>
                  <a:gd name="connsiteX160" fmla="*/ 758754 w 1034979"/>
                  <a:gd name="connsiteY160" fmla="*/ 865977 h 1509906"/>
                  <a:gd name="connsiteX161" fmla="*/ 737799 w 1034979"/>
                  <a:gd name="connsiteY161" fmla="*/ 867882 h 1509906"/>
                  <a:gd name="connsiteX162" fmla="*/ 732084 w 1034979"/>
                  <a:gd name="connsiteY162" fmla="*/ 871692 h 1509906"/>
                  <a:gd name="connsiteX163" fmla="*/ 720654 w 1034979"/>
                  <a:gd name="connsiteY163" fmla="*/ 875502 h 1509906"/>
                  <a:gd name="connsiteX164" fmla="*/ 716844 w 1034979"/>
                  <a:gd name="connsiteY164" fmla="*/ 881217 h 1509906"/>
                  <a:gd name="connsiteX165" fmla="*/ 711129 w 1034979"/>
                  <a:gd name="connsiteY165" fmla="*/ 883122 h 1509906"/>
                  <a:gd name="connsiteX166" fmla="*/ 705414 w 1034979"/>
                  <a:gd name="connsiteY166" fmla="*/ 886932 h 1509906"/>
                  <a:gd name="connsiteX167" fmla="*/ 699699 w 1034979"/>
                  <a:gd name="connsiteY167" fmla="*/ 892647 h 1509906"/>
                  <a:gd name="connsiteX168" fmla="*/ 595181 w 1034979"/>
                  <a:gd name="connsiteY168" fmla="*/ 951135 h 1509906"/>
                  <a:gd name="connsiteX169" fmla="*/ 507294 w 1034979"/>
                  <a:gd name="connsiteY169" fmla="*/ 841212 h 1509906"/>
                  <a:gd name="connsiteX170" fmla="*/ 503484 w 1034979"/>
                  <a:gd name="connsiteY170" fmla="*/ 351627 h 1509906"/>
                  <a:gd name="connsiteX171" fmla="*/ 499674 w 1034979"/>
                  <a:gd name="connsiteY171" fmla="*/ 60162 h 1509906"/>
                  <a:gd name="connsiteX172" fmla="*/ 490149 w 1034979"/>
                  <a:gd name="connsiteY172" fmla="*/ 33492 h 1509906"/>
                  <a:gd name="connsiteX173" fmla="*/ 488244 w 1034979"/>
                  <a:gd name="connsiteY173" fmla="*/ 27777 h 1509906"/>
                  <a:gd name="connsiteX174" fmla="*/ 484434 w 1034979"/>
                  <a:gd name="connsiteY174" fmla="*/ 22062 h 1509906"/>
                  <a:gd name="connsiteX175" fmla="*/ 478719 w 1034979"/>
                  <a:gd name="connsiteY175" fmla="*/ 10632 h 1509906"/>
                  <a:gd name="connsiteX176" fmla="*/ 473004 w 1034979"/>
                  <a:gd name="connsiteY176" fmla="*/ 6822 h 1509906"/>
                  <a:gd name="connsiteX177" fmla="*/ 469194 w 1034979"/>
                  <a:gd name="connsiteY177" fmla="*/ 1107 h 1509906"/>
                  <a:gd name="connsiteX178" fmla="*/ 429189 w 1034979"/>
                  <a:gd name="connsiteY178" fmla="*/ 4917 h 1509906"/>
                  <a:gd name="connsiteX179" fmla="*/ 421569 w 1034979"/>
                  <a:gd name="connsiteY179" fmla="*/ 16347 h 1509906"/>
                  <a:gd name="connsiteX180" fmla="*/ 417759 w 1034979"/>
                  <a:gd name="connsiteY180" fmla="*/ 22062 h 1509906"/>
                  <a:gd name="connsiteX181" fmla="*/ 419664 w 1034979"/>
                  <a:gd name="connsiteY181" fmla="*/ 54447 h 1509906"/>
                  <a:gd name="connsiteX182" fmla="*/ 423474 w 1034979"/>
                  <a:gd name="connsiteY182" fmla="*/ 65877 h 1509906"/>
                  <a:gd name="connsiteX183" fmla="*/ 425379 w 1034979"/>
                  <a:gd name="connsiteY183" fmla="*/ 71592 h 1509906"/>
                  <a:gd name="connsiteX184" fmla="*/ 425379 w 1034979"/>
                  <a:gd name="connsiteY184" fmla="*/ 77307 h 1509906"/>
                  <a:gd name="connsiteX185" fmla="*/ 429189 w 1034979"/>
                  <a:gd name="connsiteY185" fmla="*/ 231612 h 1509906"/>
                  <a:gd name="connsiteX186" fmla="*/ 440619 w 1034979"/>
                  <a:gd name="connsiteY186" fmla="*/ 414492 h 1509906"/>
                  <a:gd name="connsiteX187" fmla="*/ 435265 w 1034979"/>
                  <a:gd name="connsiteY187" fmla="*/ 711672 h 1509906"/>
                  <a:gd name="connsiteX188" fmla="*/ 435059 w 1034979"/>
                  <a:gd name="connsiteY188" fmla="*/ 792350 h 1509906"/>
                  <a:gd name="connsiteX189" fmla="*/ 430322 w 1034979"/>
                  <a:gd name="connsiteY189"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669219 w 1034979"/>
                  <a:gd name="connsiteY139" fmla="*/ 1039332 h 1509906"/>
                  <a:gd name="connsiteX140" fmla="*/ 646359 w 1034979"/>
                  <a:gd name="connsiteY140" fmla="*/ 1043142 h 1509906"/>
                  <a:gd name="connsiteX141" fmla="*/ 642549 w 1034979"/>
                  <a:gd name="connsiteY141" fmla="*/ 1031712 h 1509906"/>
                  <a:gd name="connsiteX142" fmla="*/ 640644 w 1034979"/>
                  <a:gd name="connsiteY142" fmla="*/ 1025997 h 1509906"/>
                  <a:gd name="connsiteX143" fmla="*/ 642549 w 1034979"/>
                  <a:gd name="connsiteY143" fmla="*/ 1008852 h 1509906"/>
                  <a:gd name="connsiteX144" fmla="*/ 644454 w 1034979"/>
                  <a:gd name="connsiteY144" fmla="*/ 1003137 h 1509906"/>
                  <a:gd name="connsiteX145" fmla="*/ 661599 w 1034979"/>
                  <a:gd name="connsiteY145" fmla="*/ 993612 h 1509906"/>
                  <a:gd name="connsiteX146" fmla="*/ 673029 w 1034979"/>
                  <a:gd name="connsiteY146" fmla="*/ 985992 h 1509906"/>
                  <a:gd name="connsiteX147" fmla="*/ 674934 w 1034979"/>
                  <a:gd name="connsiteY147" fmla="*/ 980277 h 1509906"/>
                  <a:gd name="connsiteX148" fmla="*/ 680649 w 1034979"/>
                  <a:gd name="connsiteY148" fmla="*/ 978372 h 1509906"/>
                  <a:gd name="connsiteX149" fmla="*/ 686364 w 1034979"/>
                  <a:gd name="connsiteY149" fmla="*/ 974562 h 1509906"/>
                  <a:gd name="connsiteX150" fmla="*/ 695889 w 1034979"/>
                  <a:gd name="connsiteY150" fmla="*/ 965037 h 1509906"/>
                  <a:gd name="connsiteX151" fmla="*/ 705414 w 1034979"/>
                  <a:gd name="connsiteY151" fmla="*/ 953607 h 1509906"/>
                  <a:gd name="connsiteX152" fmla="*/ 716844 w 1034979"/>
                  <a:gd name="connsiteY152" fmla="*/ 945987 h 1509906"/>
                  <a:gd name="connsiteX153" fmla="*/ 732084 w 1034979"/>
                  <a:gd name="connsiteY153" fmla="*/ 932652 h 1509906"/>
                  <a:gd name="connsiteX154" fmla="*/ 741609 w 1034979"/>
                  <a:gd name="connsiteY154" fmla="*/ 921222 h 1509906"/>
                  <a:gd name="connsiteX155" fmla="*/ 753039 w 1034979"/>
                  <a:gd name="connsiteY155" fmla="*/ 911697 h 1509906"/>
                  <a:gd name="connsiteX156" fmla="*/ 758754 w 1034979"/>
                  <a:gd name="connsiteY156" fmla="*/ 900267 h 1509906"/>
                  <a:gd name="connsiteX157" fmla="*/ 760659 w 1034979"/>
                  <a:gd name="connsiteY157" fmla="*/ 894552 h 1509906"/>
                  <a:gd name="connsiteX158" fmla="*/ 766374 w 1034979"/>
                  <a:gd name="connsiteY158" fmla="*/ 883122 h 1509906"/>
                  <a:gd name="connsiteX159" fmla="*/ 764469 w 1034979"/>
                  <a:gd name="connsiteY159" fmla="*/ 867882 h 1509906"/>
                  <a:gd name="connsiteX160" fmla="*/ 758754 w 1034979"/>
                  <a:gd name="connsiteY160" fmla="*/ 865977 h 1509906"/>
                  <a:gd name="connsiteX161" fmla="*/ 737799 w 1034979"/>
                  <a:gd name="connsiteY161" fmla="*/ 867882 h 1509906"/>
                  <a:gd name="connsiteX162" fmla="*/ 732084 w 1034979"/>
                  <a:gd name="connsiteY162" fmla="*/ 871692 h 1509906"/>
                  <a:gd name="connsiteX163" fmla="*/ 720654 w 1034979"/>
                  <a:gd name="connsiteY163" fmla="*/ 875502 h 1509906"/>
                  <a:gd name="connsiteX164" fmla="*/ 716844 w 1034979"/>
                  <a:gd name="connsiteY164" fmla="*/ 881217 h 1509906"/>
                  <a:gd name="connsiteX165" fmla="*/ 711129 w 1034979"/>
                  <a:gd name="connsiteY165" fmla="*/ 883122 h 1509906"/>
                  <a:gd name="connsiteX166" fmla="*/ 699699 w 1034979"/>
                  <a:gd name="connsiteY166" fmla="*/ 892647 h 1509906"/>
                  <a:gd name="connsiteX167" fmla="*/ 595181 w 1034979"/>
                  <a:gd name="connsiteY167" fmla="*/ 951135 h 1509906"/>
                  <a:gd name="connsiteX168" fmla="*/ 507294 w 1034979"/>
                  <a:gd name="connsiteY168" fmla="*/ 841212 h 1509906"/>
                  <a:gd name="connsiteX169" fmla="*/ 503484 w 1034979"/>
                  <a:gd name="connsiteY169" fmla="*/ 351627 h 1509906"/>
                  <a:gd name="connsiteX170" fmla="*/ 499674 w 1034979"/>
                  <a:gd name="connsiteY170" fmla="*/ 60162 h 1509906"/>
                  <a:gd name="connsiteX171" fmla="*/ 490149 w 1034979"/>
                  <a:gd name="connsiteY171" fmla="*/ 33492 h 1509906"/>
                  <a:gd name="connsiteX172" fmla="*/ 488244 w 1034979"/>
                  <a:gd name="connsiteY172" fmla="*/ 27777 h 1509906"/>
                  <a:gd name="connsiteX173" fmla="*/ 484434 w 1034979"/>
                  <a:gd name="connsiteY173" fmla="*/ 22062 h 1509906"/>
                  <a:gd name="connsiteX174" fmla="*/ 478719 w 1034979"/>
                  <a:gd name="connsiteY174" fmla="*/ 10632 h 1509906"/>
                  <a:gd name="connsiteX175" fmla="*/ 473004 w 1034979"/>
                  <a:gd name="connsiteY175" fmla="*/ 6822 h 1509906"/>
                  <a:gd name="connsiteX176" fmla="*/ 469194 w 1034979"/>
                  <a:gd name="connsiteY176" fmla="*/ 1107 h 1509906"/>
                  <a:gd name="connsiteX177" fmla="*/ 429189 w 1034979"/>
                  <a:gd name="connsiteY177" fmla="*/ 4917 h 1509906"/>
                  <a:gd name="connsiteX178" fmla="*/ 421569 w 1034979"/>
                  <a:gd name="connsiteY178" fmla="*/ 16347 h 1509906"/>
                  <a:gd name="connsiteX179" fmla="*/ 417759 w 1034979"/>
                  <a:gd name="connsiteY179" fmla="*/ 22062 h 1509906"/>
                  <a:gd name="connsiteX180" fmla="*/ 419664 w 1034979"/>
                  <a:gd name="connsiteY180" fmla="*/ 54447 h 1509906"/>
                  <a:gd name="connsiteX181" fmla="*/ 423474 w 1034979"/>
                  <a:gd name="connsiteY181" fmla="*/ 65877 h 1509906"/>
                  <a:gd name="connsiteX182" fmla="*/ 425379 w 1034979"/>
                  <a:gd name="connsiteY182" fmla="*/ 71592 h 1509906"/>
                  <a:gd name="connsiteX183" fmla="*/ 425379 w 1034979"/>
                  <a:gd name="connsiteY183" fmla="*/ 77307 h 1509906"/>
                  <a:gd name="connsiteX184" fmla="*/ 429189 w 1034979"/>
                  <a:gd name="connsiteY184" fmla="*/ 231612 h 1509906"/>
                  <a:gd name="connsiteX185" fmla="*/ 440619 w 1034979"/>
                  <a:gd name="connsiteY185" fmla="*/ 414492 h 1509906"/>
                  <a:gd name="connsiteX186" fmla="*/ 435265 w 1034979"/>
                  <a:gd name="connsiteY186" fmla="*/ 711672 h 1509906"/>
                  <a:gd name="connsiteX187" fmla="*/ 435059 w 1034979"/>
                  <a:gd name="connsiteY187" fmla="*/ 792350 h 1509906"/>
                  <a:gd name="connsiteX188" fmla="*/ 430322 w 1034979"/>
                  <a:gd name="connsiteY188"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669219 w 1034979"/>
                  <a:gd name="connsiteY139" fmla="*/ 1039332 h 1509906"/>
                  <a:gd name="connsiteX140" fmla="*/ 646359 w 1034979"/>
                  <a:gd name="connsiteY140" fmla="*/ 1043142 h 1509906"/>
                  <a:gd name="connsiteX141" fmla="*/ 642549 w 1034979"/>
                  <a:gd name="connsiteY141" fmla="*/ 1031712 h 1509906"/>
                  <a:gd name="connsiteX142" fmla="*/ 640644 w 1034979"/>
                  <a:gd name="connsiteY142" fmla="*/ 1025997 h 1509906"/>
                  <a:gd name="connsiteX143" fmla="*/ 642549 w 1034979"/>
                  <a:gd name="connsiteY143" fmla="*/ 1008852 h 1509906"/>
                  <a:gd name="connsiteX144" fmla="*/ 644454 w 1034979"/>
                  <a:gd name="connsiteY144" fmla="*/ 1003137 h 1509906"/>
                  <a:gd name="connsiteX145" fmla="*/ 661599 w 1034979"/>
                  <a:gd name="connsiteY145" fmla="*/ 993612 h 1509906"/>
                  <a:gd name="connsiteX146" fmla="*/ 673029 w 1034979"/>
                  <a:gd name="connsiteY146" fmla="*/ 985992 h 1509906"/>
                  <a:gd name="connsiteX147" fmla="*/ 674934 w 1034979"/>
                  <a:gd name="connsiteY147" fmla="*/ 980277 h 1509906"/>
                  <a:gd name="connsiteX148" fmla="*/ 680649 w 1034979"/>
                  <a:gd name="connsiteY148" fmla="*/ 978372 h 1509906"/>
                  <a:gd name="connsiteX149" fmla="*/ 686364 w 1034979"/>
                  <a:gd name="connsiteY149" fmla="*/ 974562 h 1509906"/>
                  <a:gd name="connsiteX150" fmla="*/ 695889 w 1034979"/>
                  <a:gd name="connsiteY150" fmla="*/ 965037 h 1509906"/>
                  <a:gd name="connsiteX151" fmla="*/ 705414 w 1034979"/>
                  <a:gd name="connsiteY151" fmla="*/ 953607 h 1509906"/>
                  <a:gd name="connsiteX152" fmla="*/ 716844 w 1034979"/>
                  <a:gd name="connsiteY152" fmla="*/ 945987 h 1509906"/>
                  <a:gd name="connsiteX153" fmla="*/ 732084 w 1034979"/>
                  <a:gd name="connsiteY153" fmla="*/ 932652 h 1509906"/>
                  <a:gd name="connsiteX154" fmla="*/ 741609 w 1034979"/>
                  <a:gd name="connsiteY154" fmla="*/ 921222 h 1509906"/>
                  <a:gd name="connsiteX155" fmla="*/ 753039 w 1034979"/>
                  <a:gd name="connsiteY155" fmla="*/ 911697 h 1509906"/>
                  <a:gd name="connsiteX156" fmla="*/ 758754 w 1034979"/>
                  <a:gd name="connsiteY156" fmla="*/ 900267 h 1509906"/>
                  <a:gd name="connsiteX157" fmla="*/ 760659 w 1034979"/>
                  <a:gd name="connsiteY157" fmla="*/ 894552 h 1509906"/>
                  <a:gd name="connsiteX158" fmla="*/ 766374 w 1034979"/>
                  <a:gd name="connsiteY158" fmla="*/ 883122 h 1509906"/>
                  <a:gd name="connsiteX159" fmla="*/ 764469 w 1034979"/>
                  <a:gd name="connsiteY159" fmla="*/ 867882 h 1509906"/>
                  <a:gd name="connsiteX160" fmla="*/ 758754 w 1034979"/>
                  <a:gd name="connsiteY160" fmla="*/ 865977 h 1509906"/>
                  <a:gd name="connsiteX161" fmla="*/ 737799 w 1034979"/>
                  <a:gd name="connsiteY161" fmla="*/ 867882 h 1509906"/>
                  <a:gd name="connsiteX162" fmla="*/ 732084 w 1034979"/>
                  <a:gd name="connsiteY162" fmla="*/ 871692 h 1509906"/>
                  <a:gd name="connsiteX163" fmla="*/ 720654 w 1034979"/>
                  <a:gd name="connsiteY163" fmla="*/ 875502 h 1509906"/>
                  <a:gd name="connsiteX164" fmla="*/ 716844 w 1034979"/>
                  <a:gd name="connsiteY164" fmla="*/ 881217 h 1509906"/>
                  <a:gd name="connsiteX165" fmla="*/ 699699 w 1034979"/>
                  <a:gd name="connsiteY165" fmla="*/ 892647 h 1509906"/>
                  <a:gd name="connsiteX166" fmla="*/ 595181 w 1034979"/>
                  <a:gd name="connsiteY166" fmla="*/ 951135 h 1509906"/>
                  <a:gd name="connsiteX167" fmla="*/ 507294 w 1034979"/>
                  <a:gd name="connsiteY167" fmla="*/ 841212 h 1509906"/>
                  <a:gd name="connsiteX168" fmla="*/ 503484 w 1034979"/>
                  <a:gd name="connsiteY168" fmla="*/ 351627 h 1509906"/>
                  <a:gd name="connsiteX169" fmla="*/ 499674 w 1034979"/>
                  <a:gd name="connsiteY169" fmla="*/ 60162 h 1509906"/>
                  <a:gd name="connsiteX170" fmla="*/ 490149 w 1034979"/>
                  <a:gd name="connsiteY170" fmla="*/ 33492 h 1509906"/>
                  <a:gd name="connsiteX171" fmla="*/ 488244 w 1034979"/>
                  <a:gd name="connsiteY171" fmla="*/ 27777 h 1509906"/>
                  <a:gd name="connsiteX172" fmla="*/ 484434 w 1034979"/>
                  <a:gd name="connsiteY172" fmla="*/ 22062 h 1509906"/>
                  <a:gd name="connsiteX173" fmla="*/ 478719 w 1034979"/>
                  <a:gd name="connsiteY173" fmla="*/ 10632 h 1509906"/>
                  <a:gd name="connsiteX174" fmla="*/ 473004 w 1034979"/>
                  <a:gd name="connsiteY174" fmla="*/ 6822 h 1509906"/>
                  <a:gd name="connsiteX175" fmla="*/ 469194 w 1034979"/>
                  <a:gd name="connsiteY175" fmla="*/ 1107 h 1509906"/>
                  <a:gd name="connsiteX176" fmla="*/ 429189 w 1034979"/>
                  <a:gd name="connsiteY176" fmla="*/ 4917 h 1509906"/>
                  <a:gd name="connsiteX177" fmla="*/ 421569 w 1034979"/>
                  <a:gd name="connsiteY177" fmla="*/ 16347 h 1509906"/>
                  <a:gd name="connsiteX178" fmla="*/ 417759 w 1034979"/>
                  <a:gd name="connsiteY178" fmla="*/ 22062 h 1509906"/>
                  <a:gd name="connsiteX179" fmla="*/ 419664 w 1034979"/>
                  <a:gd name="connsiteY179" fmla="*/ 54447 h 1509906"/>
                  <a:gd name="connsiteX180" fmla="*/ 423474 w 1034979"/>
                  <a:gd name="connsiteY180" fmla="*/ 65877 h 1509906"/>
                  <a:gd name="connsiteX181" fmla="*/ 425379 w 1034979"/>
                  <a:gd name="connsiteY181" fmla="*/ 71592 h 1509906"/>
                  <a:gd name="connsiteX182" fmla="*/ 425379 w 1034979"/>
                  <a:gd name="connsiteY182" fmla="*/ 77307 h 1509906"/>
                  <a:gd name="connsiteX183" fmla="*/ 429189 w 1034979"/>
                  <a:gd name="connsiteY183" fmla="*/ 231612 h 1509906"/>
                  <a:gd name="connsiteX184" fmla="*/ 440619 w 1034979"/>
                  <a:gd name="connsiteY184" fmla="*/ 414492 h 1509906"/>
                  <a:gd name="connsiteX185" fmla="*/ 435265 w 1034979"/>
                  <a:gd name="connsiteY185" fmla="*/ 711672 h 1509906"/>
                  <a:gd name="connsiteX186" fmla="*/ 435059 w 1034979"/>
                  <a:gd name="connsiteY186" fmla="*/ 792350 h 1509906"/>
                  <a:gd name="connsiteX187" fmla="*/ 430322 w 1034979"/>
                  <a:gd name="connsiteY187"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669219 w 1034979"/>
                  <a:gd name="connsiteY139" fmla="*/ 1039332 h 1509906"/>
                  <a:gd name="connsiteX140" fmla="*/ 646359 w 1034979"/>
                  <a:gd name="connsiteY140" fmla="*/ 1043142 h 1509906"/>
                  <a:gd name="connsiteX141" fmla="*/ 642549 w 1034979"/>
                  <a:gd name="connsiteY141" fmla="*/ 1031712 h 1509906"/>
                  <a:gd name="connsiteX142" fmla="*/ 640644 w 1034979"/>
                  <a:gd name="connsiteY142" fmla="*/ 1025997 h 1509906"/>
                  <a:gd name="connsiteX143" fmla="*/ 642549 w 1034979"/>
                  <a:gd name="connsiteY143" fmla="*/ 1008852 h 1509906"/>
                  <a:gd name="connsiteX144" fmla="*/ 644454 w 1034979"/>
                  <a:gd name="connsiteY144" fmla="*/ 1003137 h 1509906"/>
                  <a:gd name="connsiteX145" fmla="*/ 661599 w 1034979"/>
                  <a:gd name="connsiteY145" fmla="*/ 993612 h 1509906"/>
                  <a:gd name="connsiteX146" fmla="*/ 673029 w 1034979"/>
                  <a:gd name="connsiteY146" fmla="*/ 985992 h 1509906"/>
                  <a:gd name="connsiteX147" fmla="*/ 674934 w 1034979"/>
                  <a:gd name="connsiteY147" fmla="*/ 980277 h 1509906"/>
                  <a:gd name="connsiteX148" fmla="*/ 680649 w 1034979"/>
                  <a:gd name="connsiteY148" fmla="*/ 978372 h 1509906"/>
                  <a:gd name="connsiteX149" fmla="*/ 686364 w 1034979"/>
                  <a:gd name="connsiteY149" fmla="*/ 974562 h 1509906"/>
                  <a:gd name="connsiteX150" fmla="*/ 695889 w 1034979"/>
                  <a:gd name="connsiteY150" fmla="*/ 965037 h 1509906"/>
                  <a:gd name="connsiteX151" fmla="*/ 705414 w 1034979"/>
                  <a:gd name="connsiteY151" fmla="*/ 953607 h 1509906"/>
                  <a:gd name="connsiteX152" fmla="*/ 716844 w 1034979"/>
                  <a:gd name="connsiteY152" fmla="*/ 945987 h 1509906"/>
                  <a:gd name="connsiteX153" fmla="*/ 732084 w 1034979"/>
                  <a:gd name="connsiteY153" fmla="*/ 932652 h 1509906"/>
                  <a:gd name="connsiteX154" fmla="*/ 741609 w 1034979"/>
                  <a:gd name="connsiteY154" fmla="*/ 921222 h 1509906"/>
                  <a:gd name="connsiteX155" fmla="*/ 753039 w 1034979"/>
                  <a:gd name="connsiteY155" fmla="*/ 911697 h 1509906"/>
                  <a:gd name="connsiteX156" fmla="*/ 758754 w 1034979"/>
                  <a:gd name="connsiteY156" fmla="*/ 900267 h 1509906"/>
                  <a:gd name="connsiteX157" fmla="*/ 760659 w 1034979"/>
                  <a:gd name="connsiteY157" fmla="*/ 894552 h 1509906"/>
                  <a:gd name="connsiteX158" fmla="*/ 766374 w 1034979"/>
                  <a:gd name="connsiteY158" fmla="*/ 883122 h 1509906"/>
                  <a:gd name="connsiteX159" fmla="*/ 764469 w 1034979"/>
                  <a:gd name="connsiteY159" fmla="*/ 867882 h 1509906"/>
                  <a:gd name="connsiteX160" fmla="*/ 758754 w 1034979"/>
                  <a:gd name="connsiteY160" fmla="*/ 865977 h 1509906"/>
                  <a:gd name="connsiteX161" fmla="*/ 737799 w 1034979"/>
                  <a:gd name="connsiteY161" fmla="*/ 867882 h 1509906"/>
                  <a:gd name="connsiteX162" fmla="*/ 732084 w 1034979"/>
                  <a:gd name="connsiteY162" fmla="*/ 871692 h 1509906"/>
                  <a:gd name="connsiteX163" fmla="*/ 720654 w 1034979"/>
                  <a:gd name="connsiteY163" fmla="*/ 875502 h 1509906"/>
                  <a:gd name="connsiteX164" fmla="*/ 699699 w 1034979"/>
                  <a:gd name="connsiteY164" fmla="*/ 892647 h 1509906"/>
                  <a:gd name="connsiteX165" fmla="*/ 595181 w 1034979"/>
                  <a:gd name="connsiteY165" fmla="*/ 951135 h 1509906"/>
                  <a:gd name="connsiteX166" fmla="*/ 507294 w 1034979"/>
                  <a:gd name="connsiteY166" fmla="*/ 841212 h 1509906"/>
                  <a:gd name="connsiteX167" fmla="*/ 503484 w 1034979"/>
                  <a:gd name="connsiteY167" fmla="*/ 351627 h 1509906"/>
                  <a:gd name="connsiteX168" fmla="*/ 499674 w 1034979"/>
                  <a:gd name="connsiteY168" fmla="*/ 60162 h 1509906"/>
                  <a:gd name="connsiteX169" fmla="*/ 490149 w 1034979"/>
                  <a:gd name="connsiteY169" fmla="*/ 33492 h 1509906"/>
                  <a:gd name="connsiteX170" fmla="*/ 488244 w 1034979"/>
                  <a:gd name="connsiteY170" fmla="*/ 27777 h 1509906"/>
                  <a:gd name="connsiteX171" fmla="*/ 484434 w 1034979"/>
                  <a:gd name="connsiteY171" fmla="*/ 22062 h 1509906"/>
                  <a:gd name="connsiteX172" fmla="*/ 478719 w 1034979"/>
                  <a:gd name="connsiteY172" fmla="*/ 10632 h 1509906"/>
                  <a:gd name="connsiteX173" fmla="*/ 473004 w 1034979"/>
                  <a:gd name="connsiteY173" fmla="*/ 6822 h 1509906"/>
                  <a:gd name="connsiteX174" fmla="*/ 469194 w 1034979"/>
                  <a:gd name="connsiteY174" fmla="*/ 1107 h 1509906"/>
                  <a:gd name="connsiteX175" fmla="*/ 429189 w 1034979"/>
                  <a:gd name="connsiteY175" fmla="*/ 4917 h 1509906"/>
                  <a:gd name="connsiteX176" fmla="*/ 421569 w 1034979"/>
                  <a:gd name="connsiteY176" fmla="*/ 16347 h 1509906"/>
                  <a:gd name="connsiteX177" fmla="*/ 417759 w 1034979"/>
                  <a:gd name="connsiteY177" fmla="*/ 22062 h 1509906"/>
                  <a:gd name="connsiteX178" fmla="*/ 419664 w 1034979"/>
                  <a:gd name="connsiteY178" fmla="*/ 54447 h 1509906"/>
                  <a:gd name="connsiteX179" fmla="*/ 423474 w 1034979"/>
                  <a:gd name="connsiteY179" fmla="*/ 65877 h 1509906"/>
                  <a:gd name="connsiteX180" fmla="*/ 425379 w 1034979"/>
                  <a:gd name="connsiteY180" fmla="*/ 71592 h 1509906"/>
                  <a:gd name="connsiteX181" fmla="*/ 425379 w 1034979"/>
                  <a:gd name="connsiteY181" fmla="*/ 77307 h 1509906"/>
                  <a:gd name="connsiteX182" fmla="*/ 429189 w 1034979"/>
                  <a:gd name="connsiteY182" fmla="*/ 231612 h 1509906"/>
                  <a:gd name="connsiteX183" fmla="*/ 440619 w 1034979"/>
                  <a:gd name="connsiteY183" fmla="*/ 414492 h 1509906"/>
                  <a:gd name="connsiteX184" fmla="*/ 435265 w 1034979"/>
                  <a:gd name="connsiteY184" fmla="*/ 711672 h 1509906"/>
                  <a:gd name="connsiteX185" fmla="*/ 435059 w 1034979"/>
                  <a:gd name="connsiteY185" fmla="*/ 792350 h 1509906"/>
                  <a:gd name="connsiteX186" fmla="*/ 430322 w 1034979"/>
                  <a:gd name="connsiteY186"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669219 w 1034979"/>
                  <a:gd name="connsiteY139" fmla="*/ 1039332 h 1509906"/>
                  <a:gd name="connsiteX140" fmla="*/ 646359 w 1034979"/>
                  <a:gd name="connsiteY140" fmla="*/ 1043142 h 1509906"/>
                  <a:gd name="connsiteX141" fmla="*/ 642549 w 1034979"/>
                  <a:gd name="connsiteY141" fmla="*/ 1031712 h 1509906"/>
                  <a:gd name="connsiteX142" fmla="*/ 640644 w 1034979"/>
                  <a:gd name="connsiteY142" fmla="*/ 1025997 h 1509906"/>
                  <a:gd name="connsiteX143" fmla="*/ 642549 w 1034979"/>
                  <a:gd name="connsiteY143" fmla="*/ 1008852 h 1509906"/>
                  <a:gd name="connsiteX144" fmla="*/ 644454 w 1034979"/>
                  <a:gd name="connsiteY144" fmla="*/ 1003137 h 1509906"/>
                  <a:gd name="connsiteX145" fmla="*/ 661599 w 1034979"/>
                  <a:gd name="connsiteY145" fmla="*/ 993612 h 1509906"/>
                  <a:gd name="connsiteX146" fmla="*/ 673029 w 1034979"/>
                  <a:gd name="connsiteY146" fmla="*/ 985992 h 1509906"/>
                  <a:gd name="connsiteX147" fmla="*/ 674934 w 1034979"/>
                  <a:gd name="connsiteY147" fmla="*/ 980277 h 1509906"/>
                  <a:gd name="connsiteX148" fmla="*/ 680649 w 1034979"/>
                  <a:gd name="connsiteY148" fmla="*/ 978372 h 1509906"/>
                  <a:gd name="connsiteX149" fmla="*/ 686364 w 1034979"/>
                  <a:gd name="connsiteY149" fmla="*/ 974562 h 1509906"/>
                  <a:gd name="connsiteX150" fmla="*/ 695889 w 1034979"/>
                  <a:gd name="connsiteY150" fmla="*/ 965037 h 1509906"/>
                  <a:gd name="connsiteX151" fmla="*/ 705414 w 1034979"/>
                  <a:gd name="connsiteY151" fmla="*/ 953607 h 1509906"/>
                  <a:gd name="connsiteX152" fmla="*/ 716844 w 1034979"/>
                  <a:gd name="connsiteY152" fmla="*/ 945987 h 1509906"/>
                  <a:gd name="connsiteX153" fmla="*/ 732084 w 1034979"/>
                  <a:gd name="connsiteY153" fmla="*/ 932652 h 1509906"/>
                  <a:gd name="connsiteX154" fmla="*/ 741609 w 1034979"/>
                  <a:gd name="connsiteY154" fmla="*/ 921222 h 1509906"/>
                  <a:gd name="connsiteX155" fmla="*/ 753039 w 1034979"/>
                  <a:gd name="connsiteY155" fmla="*/ 911697 h 1509906"/>
                  <a:gd name="connsiteX156" fmla="*/ 758754 w 1034979"/>
                  <a:gd name="connsiteY156" fmla="*/ 900267 h 1509906"/>
                  <a:gd name="connsiteX157" fmla="*/ 760659 w 1034979"/>
                  <a:gd name="connsiteY157" fmla="*/ 894552 h 1509906"/>
                  <a:gd name="connsiteX158" fmla="*/ 766374 w 1034979"/>
                  <a:gd name="connsiteY158" fmla="*/ 883122 h 1509906"/>
                  <a:gd name="connsiteX159" fmla="*/ 764469 w 1034979"/>
                  <a:gd name="connsiteY159" fmla="*/ 867882 h 1509906"/>
                  <a:gd name="connsiteX160" fmla="*/ 758754 w 1034979"/>
                  <a:gd name="connsiteY160" fmla="*/ 865977 h 1509906"/>
                  <a:gd name="connsiteX161" fmla="*/ 737799 w 1034979"/>
                  <a:gd name="connsiteY161" fmla="*/ 867882 h 1509906"/>
                  <a:gd name="connsiteX162" fmla="*/ 732084 w 1034979"/>
                  <a:gd name="connsiteY162" fmla="*/ 871692 h 1509906"/>
                  <a:gd name="connsiteX163" fmla="*/ 699699 w 1034979"/>
                  <a:gd name="connsiteY163" fmla="*/ 892647 h 1509906"/>
                  <a:gd name="connsiteX164" fmla="*/ 595181 w 1034979"/>
                  <a:gd name="connsiteY164" fmla="*/ 951135 h 1509906"/>
                  <a:gd name="connsiteX165" fmla="*/ 507294 w 1034979"/>
                  <a:gd name="connsiteY165" fmla="*/ 841212 h 1509906"/>
                  <a:gd name="connsiteX166" fmla="*/ 503484 w 1034979"/>
                  <a:gd name="connsiteY166" fmla="*/ 351627 h 1509906"/>
                  <a:gd name="connsiteX167" fmla="*/ 499674 w 1034979"/>
                  <a:gd name="connsiteY167" fmla="*/ 60162 h 1509906"/>
                  <a:gd name="connsiteX168" fmla="*/ 490149 w 1034979"/>
                  <a:gd name="connsiteY168" fmla="*/ 33492 h 1509906"/>
                  <a:gd name="connsiteX169" fmla="*/ 488244 w 1034979"/>
                  <a:gd name="connsiteY169" fmla="*/ 27777 h 1509906"/>
                  <a:gd name="connsiteX170" fmla="*/ 484434 w 1034979"/>
                  <a:gd name="connsiteY170" fmla="*/ 22062 h 1509906"/>
                  <a:gd name="connsiteX171" fmla="*/ 478719 w 1034979"/>
                  <a:gd name="connsiteY171" fmla="*/ 10632 h 1509906"/>
                  <a:gd name="connsiteX172" fmla="*/ 473004 w 1034979"/>
                  <a:gd name="connsiteY172" fmla="*/ 6822 h 1509906"/>
                  <a:gd name="connsiteX173" fmla="*/ 469194 w 1034979"/>
                  <a:gd name="connsiteY173" fmla="*/ 1107 h 1509906"/>
                  <a:gd name="connsiteX174" fmla="*/ 429189 w 1034979"/>
                  <a:gd name="connsiteY174" fmla="*/ 4917 h 1509906"/>
                  <a:gd name="connsiteX175" fmla="*/ 421569 w 1034979"/>
                  <a:gd name="connsiteY175" fmla="*/ 16347 h 1509906"/>
                  <a:gd name="connsiteX176" fmla="*/ 417759 w 1034979"/>
                  <a:gd name="connsiteY176" fmla="*/ 22062 h 1509906"/>
                  <a:gd name="connsiteX177" fmla="*/ 419664 w 1034979"/>
                  <a:gd name="connsiteY177" fmla="*/ 54447 h 1509906"/>
                  <a:gd name="connsiteX178" fmla="*/ 423474 w 1034979"/>
                  <a:gd name="connsiteY178" fmla="*/ 65877 h 1509906"/>
                  <a:gd name="connsiteX179" fmla="*/ 425379 w 1034979"/>
                  <a:gd name="connsiteY179" fmla="*/ 71592 h 1509906"/>
                  <a:gd name="connsiteX180" fmla="*/ 425379 w 1034979"/>
                  <a:gd name="connsiteY180" fmla="*/ 77307 h 1509906"/>
                  <a:gd name="connsiteX181" fmla="*/ 429189 w 1034979"/>
                  <a:gd name="connsiteY181" fmla="*/ 231612 h 1509906"/>
                  <a:gd name="connsiteX182" fmla="*/ 440619 w 1034979"/>
                  <a:gd name="connsiteY182" fmla="*/ 414492 h 1509906"/>
                  <a:gd name="connsiteX183" fmla="*/ 435265 w 1034979"/>
                  <a:gd name="connsiteY183" fmla="*/ 711672 h 1509906"/>
                  <a:gd name="connsiteX184" fmla="*/ 435059 w 1034979"/>
                  <a:gd name="connsiteY184" fmla="*/ 792350 h 1509906"/>
                  <a:gd name="connsiteX185" fmla="*/ 430322 w 1034979"/>
                  <a:gd name="connsiteY185"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669219 w 1034979"/>
                  <a:gd name="connsiteY139" fmla="*/ 1039332 h 1509906"/>
                  <a:gd name="connsiteX140" fmla="*/ 646359 w 1034979"/>
                  <a:gd name="connsiteY140" fmla="*/ 1043142 h 1509906"/>
                  <a:gd name="connsiteX141" fmla="*/ 642549 w 1034979"/>
                  <a:gd name="connsiteY141" fmla="*/ 1031712 h 1509906"/>
                  <a:gd name="connsiteX142" fmla="*/ 640644 w 1034979"/>
                  <a:gd name="connsiteY142" fmla="*/ 1025997 h 1509906"/>
                  <a:gd name="connsiteX143" fmla="*/ 642549 w 1034979"/>
                  <a:gd name="connsiteY143" fmla="*/ 1008852 h 1509906"/>
                  <a:gd name="connsiteX144" fmla="*/ 644454 w 1034979"/>
                  <a:gd name="connsiteY144" fmla="*/ 1003137 h 1509906"/>
                  <a:gd name="connsiteX145" fmla="*/ 661599 w 1034979"/>
                  <a:gd name="connsiteY145" fmla="*/ 993612 h 1509906"/>
                  <a:gd name="connsiteX146" fmla="*/ 673029 w 1034979"/>
                  <a:gd name="connsiteY146" fmla="*/ 985992 h 1509906"/>
                  <a:gd name="connsiteX147" fmla="*/ 674934 w 1034979"/>
                  <a:gd name="connsiteY147" fmla="*/ 980277 h 1509906"/>
                  <a:gd name="connsiteX148" fmla="*/ 680649 w 1034979"/>
                  <a:gd name="connsiteY148" fmla="*/ 978372 h 1509906"/>
                  <a:gd name="connsiteX149" fmla="*/ 686364 w 1034979"/>
                  <a:gd name="connsiteY149" fmla="*/ 974562 h 1509906"/>
                  <a:gd name="connsiteX150" fmla="*/ 695889 w 1034979"/>
                  <a:gd name="connsiteY150" fmla="*/ 965037 h 1509906"/>
                  <a:gd name="connsiteX151" fmla="*/ 705414 w 1034979"/>
                  <a:gd name="connsiteY151" fmla="*/ 953607 h 1509906"/>
                  <a:gd name="connsiteX152" fmla="*/ 716844 w 1034979"/>
                  <a:gd name="connsiteY152" fmla="*/ 945987 h 1509906"/>
                  <a:gd name="connsiteX153" fmla="*/ 732084 w 1034979"/>
                  <a:gd name="connsiteY153" fmla="*/ 932652 h 1509906"/>
                  <a:gd name="connsiteX154" fmla="*/ 741609 w 1034979"/>
                  <a:gd name="connsiteY154" fmla="*/ 921222 h 1509906"/>
                  <a:gd name="connsiteX155" fmla="*/ 753039 w 1034979"/>
                  <a:gd name="connsiteY155" fmla="*/ 911697 h 1509906"/>
                  <a:gd name="connsiteX156" fmla="*/ 758754 w 1034979"/>
                  <a:gd name="connsiteY156" fmla="*/ 900267 h 1509906"/>
                  <a:gd name="connsiteX157" fmla="*/ 760659 w 1034979"/>
                  <a:gd name="connsiteY157" fmla="*/ 894552 h 1509906"/>
                  <a:gd name="connsiteX158" fmla="*/ 766374 w 1034979"/>
                  <a:gd name="connsiteY158" fmla="*/ 883122 h 1509906"/>
                  <a:gd name="connsiteX159" fmla="*/ 764469 w 1034979"/>
                  <a:gd name="connsiteY159" fmla="*/ 867882 h 1509906"/>
                  <a:gd name="connsiteX160" fmla="*/ 758754 w 1034979"/>
                  <a:gd name="connsiteY160" fmla="*/ 865977 h 1509906"/>
                  <a:gd name="connsiteX161" fmla="*/ 737799 w 1034979"/>
                  <a:gd name="connsiteY161" fmla="*/ 867882 h 1509906"/>
                  <a:gd name="connsiteX162" fmla="*/ 732084 w 1034979"/>
                  <a:gd name="connsiteY162" fmla="*/ 871692 h 1509906"/>
                  <a:gd name="connsiteX163" fmla="*/ 699699 w 1034979"/>
                  <a:gd name="connsiteY163" fmla="*/ 892647 h 1509906"/>
                  <a:gd name="connsiteX164" fmla="*/ 595181 w 1034979"/>
                  <a:gd name="connsiteY164" fmla="*/ 951135 h 1509906"/>
                  <a:gd name="connsiteX165" fmla="*/ 507294 w 1034979"/>
                  <a:gd name="connsiteY165" fmla="*/ 841212 h 1509906"/>
                  <a:gd name="connsiteX166" fmla="*/ 503484 w 1034979"/>
                  <a:gd name="connsiteY166" fmla="*/ 351627 h 1509906"/>
                  <a:gd name="connsiteX167" fmla="*/ 499674 w 1034979"/>
                  <a:gd name="connsiteY167" fmla="*/ 60162 h 1509906"/>
                  <a:gd name="connsiteX168" fmla="*/ 490149 w 1034979"/>
                  <a:gd name="connsiteY168" fmla="*/ 33492 h 1509906"/>
                  <a:gd name="connsiteX169" fmla="*/ 488244 w 1034979"/>
                  <a:gd name="connsiteY169" fmla="*/ 27777 h 1509906"/>
                  <a:gd name="connsiteX170" fmla="*/ 484434 w 1034979"/>
                  <a:gd name="connsiteY170" fmla="*/ 22062 h 1509906"/>
                  <a:gd name="connsiteX171" fmla="*/ 478719 w 1034979"/>
                  <a:gd name="connsiteY171" fmla="*/ 10632 h 1509906"/>
                  <a:gd name="connsiteX172" fmla="*/ 473004 w 1034979"/>
                  <a:gd name="connsiteY172" fmla="*/ 6822 h 1509906"/>
                  <a:gd name="connsiteX173" fmla="*/ 469194 w 1034979"/>
                  <a:gd name="connsiteY173" fmla="*/ 1107 h 1509906"/>
                  <a:gd name="connsiteX174" fmla="*/ 429189 w 1034979"/>
                  <a:gd name="connsiteY174" fmla="*/ 4917 h 1509906"/>
                  <a:gd name="connsiteX175" fmla="*/ 421569 w 1034979"/>
                  <a:gd name="connsiteY175" fmla="*/ 16347 h 1509906"/>
                  <a:gd name="connsiteX176" fmla="*/ 417759 w 1034979"/>
                  <a:gd name="connsiteY176" fmla="*/ 22062 h 1509906"/>
                  <a:gd name="connsiteX177" fmla="*/ 419664 w 1034979"/>
                  <a:gd name="connsiteY177" fmla="*/ 54447 h 1509906"/>
                  <a:gd name="connsiteX178" fmla="*/ 423474 w 1034979"/>
                  <a:gd name="connsiteY178" fmla="*/ 65877 h 1509906"/>
                  <a:gd name="connsiteX179" fmla="*/ 425379 w 1034979"/>
                  <a:gd name="connsiteY179" fmla="*/ 71592 h 1509906"/>
                  <a:gd name="connsiteX180" fmla="*/ 425379 w 1034979"/>
                  <a:gd name="connsiteY180" fmla="*/ 77307 h 1509906"/>
                  <a:gd name="connsiteX181" fmla="*/ 429189 w 1034979"/>
                  <a:gd name="connsiteY181" fmla="*/ 231612 h 1509906"/>
                  <a:gd name="connsiteX182" fmla="*/ 440619 w 1034979"/>
                  <a:gd name="connsiteY182" fmla="*/ 414492 h 1509906"/>
                  <a:gd name="connsiteX183" fmla="*/ 435265 w 1034979"/>
                  <a:gd name="connsiteY183" fmla="*/ 711672 h 1509906"/>
                  <a:gd name="connsiteX184" fmla="*/ 435059 w 1034979"/>
                  <a:gd name="connsiteY184" fmla="*/ 792350 h 1509906"/>
                  <a:gd name="connsiteX185" fmla="*/ 430322 w 1034979"/>
                  <a:gd name="connsiteY185"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669219 w 1034979"/>
                  <a:gd name="connsiteY139" fmla="*/ 1039332 h 1509906"/>
                  <a:gd name="connsiteX140" fmla="*/ 646359 w 1034979"/>
                  <a:gd name="connsiteY140" fmla="*/ 1043142 h 1509906"/>
                  <a:gd name="connsiteX141" fmla="*/ 642549 w 1034979"/>
                  <a:gd name="connsiteY141" fmla="*/ 1031712 h 1509906"/>
                  <a:gd name="connsiteX142" fmla="*/ 640644 w 1034979"/>
                  <a:gd name="connsiteY142" fmla="*/ 1025997 h 1509906"/>
                  <a:gd name="connsiteX143" fmla="*/ 642549 w 1034979"/>
                  <a:gd name="connsiteY143" fmla="*/ 1008852 h 1509906"/>
                  <a:gd name="connsiteX144" fmla="*/ 644454 w 1034979"/>
                  <a:gd name="connsiteY144" fmla="*/ 1003137 h 1509906"/>
                  <a:gd name="connsiteX145" fmla="*/ 661599 w 1034979"/>
                  <a:gd name="connsiteY145" fmla="*/ 993612 h 1509906"/>
                  <a:gd name="connsiteX146" fmla="*/ 673029 w 1034979"/>
                  <a:gd name="connsiteY146" fmla="*/ 985992 h 1509906"/>
                  <a:gd name="connsiteX147" fmla="*/ 674934 w 1034979"/>
                  <a:gd name="connsiteY147" fmla="*/ 980277 h 1509906"/>
                  <a:gd name="connsiteX148" fmla="*/ 680649 w 1034979"/>
                  <a:gd name="connsiteY148" fmla="*/ 978372 h 1509906"/>
                  <a:gd name="connsiteX149" fmla="*/ 686364 w 1034979"/>
                  <a:gd name="connsiteY149" fmla="*/ 974562 h 1509906"/>
                  <a:gd name="connsiteX150" fmla="*/ 695889 w 1034979"/>
                  <a:gd name="connsiteY150" fmla="*/ 965037 h 1509906"/>
                  <a:gd name="connsiteX151" fmla="*/ 705414 w 1034979"/>
                  <a:gd name="connsiteY151" fmla="*/ 953607 h 1509906"/>
                  <a:gd name="connsiteX152" fmla="*/ 716844 w 1034979"/>
                  <a:gd name="connsiteY152" fmla="*/ 945987 h 1509906"/>
                  <a:gd name="connsiteX153" fmla="*/ 732084 w 1034979"/>
                  <a:gd name="connsiteY153" fmla="*/ 932652 h 1509906"/>
                  <a:gd name="connsiteX154" fmla="*/ 741609 w 1034979"/>
                  <a:gd name="connsiteY154" fmla="*/ 921222 h 1509906"/>
                  <a:gd name="connsiteX155" fmla="*/ 753039 w 1034979"/>
                  <a:gd name="connsiteY155" fmla="*/ 911697 h 1509906"/>
                  <a:gd name="connsiteX156" fmla="*/ 758754 w 1034979"/>
                  <a:gd name="connsiteY156" fmla="*/ 900267 h 1509906"/>
                  <a:gd name="connsiteX157" fmla="*/ 760659 w 1034979"/>
                  <a:gd name="connsiteY157" fmla="*/ 894552 h 1509906"/>
                  <a:gd name="connsiteX158" fmla="*/ 766374 w 1034979"/>
                  <a:gd name="connsiteY158" fmla="*/ 883122 h 1509906"/>
                  <a:gd name="connsiteX159" fmla="*/ 764469 w 1034979"/>
                  <a:gd name="connsiteY159" fmla="*/ 867882 h 1509906"/>
                  <a:gd name="connsiteX160" fmla="*/ 758754 w 1034979"/>
                  <a:gd name="connsiteY160" fmla="*/ 865977 h 1509906"/>
                  <a:gd name="connsiteX161" fmla="*/ 737799 w 1034979"/>
                  <a:gd name="connsiteY161" fmla="*/ 867882 h 1509906"/>
                  <a:gd name="connsiteX162" fmla="*/ 732084 w 1034979"/>
                  <a:gd name="connsiteY162" fmla="*/ 871692 h 1509906"/>
                  <a:gd name="connsiteX163" fmla="*/ 699699 w 1034979"/>
                  <a:gd name="connsiteY163" fmla="*/ 892647 h 1509906"/>
                  <a:gd name="connsiteX164" fmla="*/ 595181 w 1034979"/>
                  <a:gd name="connsiteY164" fmla="*/ 951135 h 1509906"/>
                  <a:gd name="connsiteX165" fmla="*/ 507294 w 1034979"/>
                  <a:gd name="connsiteY165" fmla="*/ 841212 h 1509906"/>
                  <a:gd name="connsiteX166" fmla="*/ 503484 w 1034979"/>
                  <a:gd name="connsiteY166" fmla="*/ 351627 h 1509906"/>
                  <a:gd name="connsiteX167" fmla="*/ 499674 w 1034979"/>
                  <a:gd name="connsiteY167" fmla="*/ 60162 h 1509906"/>
                  <a:gd name="connsiteX168" fmla="*/ 490149 w 1034979"/>
                  <a:gd name="connsiteY168" fmla="*/ 33492 h 1509906"/>
                  <a:gd name="connsiteX169" fmla="*/ 488244 w 1034979"/>
                  <a:gd name="connsiteY169" fmla="*/ 27777 h 1509906"/>
                  <a:gd name="connsiteX170" fmla="*/ 484434 w 1034979"/>
                  <a:gd name="connsiteY170" fmla="*/ 22062 h 1509906"/>
                  <a:gd name="connsiteX171" fmla="*/ 478719 w 1034979"/>
                  <a:gd name="connsiteY171" fmla="*/ 10632 h 1509906"/>
                  <a:gd name="connsiteX172" fmla="*/ 473004 w 1034979"/>
                  <a:gd name="connsiteY172" fmla="*/ 6822 h 1509906"/>
                  <a:gd name="connsiteX173" fmla="*/ 469194 w 1034979"/>
                  <a:gd name="connsiteY173" fmla="*/ 1107 h 1509906"/>
                  <a:gd name="connsiteX174" fmla="*/ 429189 w 1034979"/>
                  <a:gd name="connsiteY174" fmla="*/ 4917 h 1509906"/>
                  <a:gd name="connsiteX175" fmla="*/ 421569 w 1034979"/>
                  <a:gd name="connsiteY175" fmla="*/ 16347 h 1509906"/>
                  <a:gd name="connsiteX176" fmla="*/ 417759 w 1034979"/>
                  <a:gd name="connsiteY176" fmla="*/ 22062 h 1509906"/>
                  <a:gd name="connsiteX177" fmla="*/ 423474 w 1034979"/>
                  <a:gd name="connsiteY177" fmla="*/ 65877 h 1509906"/>
                  <a:gd name="connsiteX178" fmla="*/ 425379 w 1034979"/>
                  <a:gd name="connsiteY178" fmla="*/ 71592 h 1509906"/>
                  <a:gd name="connsiteX179" fmla="*/ 425379 w 1034979"/>
                  <a:gd name="connsiteY179" fmla="*/ 77307 h 1509906"/>
                  <a:gd name="connsiteX180" fmla="*/ 429189 w 1034979"/>
                  <a:gd name="connsiteY180" fmla="*/ 231612 h 1509906"/>
                  <a:gd name="connsiteX181" fmla="*/ 440619 w 1034979"/>
                  <a:gd name="connsiteY181" fmla="*/ 414492 h 1509906"/>
                  <a:gd name="connsiteX182" fmla="*/ 435265 w 1034979"/>
                  <a:gd name="connsiteY182" fmla="*/ 711672 h 1509906"/>
                  <a:gd name="connsiteX183" fmla="*/ 435059 w 1034979"/>
                  <a:gd name="connsiteY183" fmla="*/ 792350 h 1509906"/>
                  <a:gd name="connsiteX184" fmla="*/ 430322 w 1034979"/>
                  <a:gd name="connsiteY184"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669219 w 1034979"/>
                  <a:gd name="connsiteY139" fmla="*/ 1039332 h 1509906"/>
                  <a:gd name="connsiteX140" fmla="*/ 646359 w 1034979"/>
                  <a:gd name="connsiteY140" fmla="*/ 1043142 h 1509906"/>
                  <a:gd name="connsiteX141" fmla="*/ 642549 w 1034979"/>
                  <a:gd name="connsiteY141" fmla="*/ 1031712 h 1509906"/>
                  <a:gd name="connsiteX142" fmla="*/ 640644 w 1034979"/>
                  <a:gd name="connsiteY142" fmla="*/ 1025997 h 1509906"/>
                  <a:gd name="connsiteX143" fmla="*/ 642549 w 1034979"/>
                  <a:gd name="connsiteY143" fmla="*/ 1008852 h 1509906"/>
                  <a:gd name="connsiteX144" fmla="*/ 644454 w 1034979"/>
                  <a:gd name="connsiteY144" fmla="*/ 1003137 h 1509906"/>
                  <a:gd name="connsiteX145" fmla="*/ 661599 w 1034979"/>
                  <a:gd name="connsiteY145" fmla="*/ 993612 h 1509906"/>
                  <a:gd name="connsiteX146" fmla="*/ 673029 w 1034979"/>
                  <a:gd name="connsiteY146" fmla="*/ 985992 h 1509906"/>
                  <a:gd name="connsiteX147" fmla="*/ 674934 w 1034979"/>
                  <a:gd name="connsiteY147" fmla="*/ 980277 h 1509906"/>
                  <a:gd name="connsiteX148" fmla="*/ 680649 w 1034979"/>
                  <a:gd name="connsiteY148" fmla="*/ 978372 h 1509906"/>
                  <a:gd name="connsiteX149" fmla="*/ 686364 w 1034979"/>
                  <a:gd name="connsiteY149" fmla="*/ 974562 h 1509906"/>
                  <a:gd name="connsiteX150" fmla="*/ 695889 w 1034979"/>
                  <a:gd name="connsiteY150" fmla="*/ 965037 h 1509906"/>
                  <a:gd name="connsiteX151" fmla="*/ 705414 w 1034979"/>
                  <a:gd name="connsiteY151" fmla="*/ 953607 h 1509906"/>
                  <a:gd name="connsiteX152" fmla="*/ 716844 w 1034979"/>
                  <a:gd name="connsiteY152" fmla="*/ 945987 h 1509906"/>
                  <a:gd name="connsiteX153" fmla="*/ 732084 w 1034979"/>
                  <a:gd name="connsiteY153" fmla="*/ 932652 h 1509906"/>
                  <a:gd name="connsiteX154" fmla="*/ 741609 w 1034979"/>
                  <a:gd name="connsiteY154" fmla="*/ 921222 h 1509906"/>
                  <a:gd name="connsiteX155" fmla="*/ 753039 w 1034979"/>
                  <a:gd name="connsiteY155" fmla="*/ 911697 h 1509906"/>
                  <a:gd name="connsiteX156" fmla="*/ 758754 w 1034979"/>
                  <a:gd name="connsiteY156" fmla="*/ 900267 h 1509906"/>
                  <a:gd name="connsiteX157" fmla="*/ 760659 w 1034979"/>
                  <a:gd name="connsiteY157" fmla="*/ 894552 h 1509906"/>
                  <a:gd name="connsiteX158" fmla="*/ 766374 w 1034979"/>
                  <a:gd name="connsiteY158" fmla="*/ 883122 h 1509906"/>
                  <a:gd name="connsiteX159" fmla="*/ 764469 w 1034979"/>
                  <a:gd name="connsiteY159" fmla="*/ 867882 h 1509906"/>
                  <a:gd name="connsiteX160" fmla="*/ 758754 w 1034979"/>
                  <a:gd name="connsiteY160" fmla="*/ 865977 h 1509906"/>
                  <a:gd name="connsiteX161" fmla="*/ 737799 w 1034979"/>
                  <a:gd name="connsiteY161" fmla="*/ 867882 h 1509906"/>
                  <a:gd name="connsiteX162" fmla="*/ 732084 w 1034979"/>
                  <a:gd name="connsiteY162" fmla="*/ 871692 h 1509906"/>
                  <a:gd name="connsiteX163" fmla="*/ 699699 w 1034979"/>
                  <a:gd name="connsiteY163" fmla="*/ 892647 h 1509906"/>
                  <a:gd name="connsiteX164" fmla="*/ 595181 w 1034979"/>
                  <a:gd name="connsiteY164" fmla="*/ 951135 h 1509906"/>
                  <a:gd name="connsiteX165" fmla="*/ 507294 w 1034979"/>
                  <a:gd name="connsiteY165" fmla="*/ 841212 h 1509906"/>
                  <a:gd name="connsiteX166" fmla="*/ 503484 w 1034979"/>
                  <a:gd name="connsiteY166" fmla="*/ 351627 h 1509906"/>
                  <a:gd name="connsiteX167" fmla="*/ 499674 w 1034979"/>
                  <a:gd name="connsiteY167" fmla="*/ 60162 h 1509906"/>
                  <a:gd name="connsiteX168" fmla="*/ 490149 w 1034979"/>
                  <a:gd name="connsiteY168" fmla="*/ 33492 h 1509906"/>
                  <a:gd name="connsiteX169" fmla="*/ 488244 w 1034979"/>
                  <a:gd name="connsiteY169" fmla="*/ 27777 h 1509906"/>
                  <a:gd name="connsiteX170" fmla="*/ 484434 w 1034979"/>
                  <a:gd name="connsiteY170" fmla="*/ 22062 h 1509906"/>
                  <a:gd name="connsiteX171" fmla="*/ 478719 w 1034979"/>
                  <a:gd name="connsiteY171" fmla="*/ 10632 h 1509906"/>
                  <a:gd name="connsiteX172" fmla="*/ 473004 w 1034979"/>
                  <a:gd name="connsiteY172" fmla="*/ 6822 h 1509906"/>
                  <a:gd name="connsiteX173" fmla="*/ 469194 w 1034979"/>
                  <a:gd name="connsiteY173" fmla="*/ 1107 h 1509906"/>
                  <a:gd name="connsiteX174" fmla="*/ 429189 w 1034979"/>
                  <a:gd name="connsiteY174" fmla="*/ 4917 h 1509906"/>
                  <a:gd name="connsiteX175" fmla="*/ 421569 w 1034979"/>
                  <a:gd name="connsiteY175" fmla="*/ 16347 h 1509906"/>
                  <a:gd name="connsiteX176" fmla="*/ 417759 w 1034979"/>
                  <a:gd name="connsiteY176" fmla="*/ 22062 h 1509906"/>
                  <a:gd name="connsiteX177" fmla="*/ 425379 w 1034979"/>
                  <a:gd name="connsiteY177" fmla="*/ 71592 h 1509906"/>
                  <a:gd name="connsiteX178" fmla="*/ 425379 w 1034979"/>
                  <a:gd name="connsiteY178" fmla="*/ 77307 h 1509906"/>
                  <a:gd name="connsiteX179" fmla="*/ 429189 w 1034979"/>
                  <a:gd name="connsiteY179" fmla="*/ 231612 h 1509906"/>
                  <a:gd name="connsiteX180" fmla="*/ 440619 w 1034979"/>
                  <a:gd name="connsiteY180" fmla="*/ 414492 h 1509906"/>
                  <a:gd name="connsiteX181" fmla="*/ 435265 w 1034979"/>
                  <a:gd name="connsiteY181" fmla="*/ 711672 h 1509906"/>
                  <a:gd name="connsiteX182" fmla="*/ 435059 w 1034979"/>
                  <a:gd name="connsiteY182" fmla="*/ 792350 h 1509906"/>
                  <a:gd name="connsiteX183" fmla="*/ 430322 w 1034979"/>
                  <a:gd name="connsiteY183"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669219 w 1034979"/>
                  <a:gd name="connsiteY139" fmla="*/ 1039332 h 1509906"/>
                  <a:gd name="connsiteX140" fmla="*/ 646359 w 1034979"/>
                  <a:gd name="connsiteY140" fmla="*/ 1043142 h 1509906"/>
                  <a:gd name="connsiteX141" fmla="*/ 642549 w 1034979"/>
                  <a:gd name="connsiteY141" fmla="*/ 1031712 h 1509906"/>
                  <a:gd name="connsiteX142" fmla="*/ 640644 w 1034979"/>
                  <a:gd name="connsiteY142" fmla="*/ 1025997 h 1509906"/>
                  <a:gd name="connsiteX143" fmla="*/ 642549 w 1034979"/>
                  <a:gd name="connsiteY143" fmla="*/ 1008852 h 1509906"/>
                  <a:gd name="connsiteX144" fmla="*/ 644454 w 1034979"/>
                  <a:gd name="connsiteY144" fmla="*/ 1003137 h 1509906"/>
                  <a:gd name="connsiteX145" fmla="*/ 661599 w 1034979"/>
                  <a:gd name="connsiteY145" fmla="*/ 993612 h 1509906"/>
                  <a:gd name="connsiteX146" fmla="*/ 673029 w 1034979"/>
                  <a:gd name="connsiteY146" fmla="*/ 985992 h 1509906"/>
                  <a:gd name="connsiteX147" fmla="*/ 674934 w 1034979"/>
                  <a:gd name="connsiteY147" fmla="*/ 980277 h 1509906"/>
                  <a:gd name="connsiteX148" fmla="*/ 680649 w 1034979"/>
                  <a:gd name="connsiteY148" fmla="*/ 978372 h 1509906"/>
                  <a:gd name="connsiteX149" fmla="*/ 686364 w 1034979"/>
                  <a:gd name="connsiteY149" fmla="*/ 974562 h 1509906"/>
                  <a:gd name="connsiteX150" fmla="*/ 695889 w 1034979"/>
                  <a:gd name="connsiteY150" fmla="*/ 965037 h 1509906"/>
                  <a:gd name="connsiteX151" fmla="*/ 705414 w 1034979"/>
                  <a:gd name="connsiteY151" fmla="*/ 953607 h 1509906"/>
                  <a:gd name="connsiteX152" fmla="*/ 716844 w 1034979"/>
                  <a:gd name="connsiteY152" fmla="*/ 945987 h 1509906"/>
                  <a:gd name="connsiteX153" fmla="*/ 732084 w 1034979"/>
                  <a:gd name="connsiteY153" fmla="*/ 932652 h 1509906"/>
                  <a:gd name="connsiteX154" fmla="*/ 741609 w 1034979"/>
                  <a:gd name="connsiteY154" fmla="*/ 921222 h 1509906"/>
                  <a:gd name="connsiteX155" fmla="*/ 753039 w 1034979"/>
                  <a:gd name="connsiteY155" fmla="*/ 911697 h 1509906"/>
                  <a:gd name="connsiteX156" fmla="*/ 758754 w 1034979"/>
                  <a:gd name="connsiteY156" fmla="*/ 900267 h 1509906"/>
                  <a:gd name="connsiteX157" fmla="*/ 760659 w 1034979"/>
                  <a:gd name="connsiteY157" fmla="*/ 894552 h 1509906"/>
                  <a:gd name="connsiteX158" fmla="*/ 766374 w 1034979"/>
                  <a:gd name="connsiteY158" fmla="*/ 883122 h 1509906"/>
                  <a:gd name="connsiteX159" fmla="*/ 764469 w 1034979"/>
                  <a:gd name="connsiteY159" fmla="*/ 867882 h 1509906"/>
                  <a:gd name="connsiteX160" fmla="*/ 758754 w 1034979"/>
                  <a:gd name="connsiteY160" fmla="*/ 865977 h 1509906"/>
                  <a:gd name="connsiteX161" fmla="*/ 737799 w 1034979"/>
                  <a:gd name="connsiteY161" fmla="*/ 867882 h 1509906"/>
                  <a:gd name="connsiteX162" fmla="*/ 732084 w 1034979"/>
                  <a:gd name="connsiteY162" fmla="*/ 871692 h 1509906"/>
                  <a:gd name="connsiteX163" fmla="*/ 699699 w 1034979"/>
                  <a:gd name="connsiteY163" fmla="*/ 892647 h 1509906"/>
                  <a:gd name="connsiteX164" fmla="*/ 595181 w 1034979"/>
                  <a:gd name="connsiteY164" fmla="*/ 951135 h 1509906"/>
                  <a:gd name="connsiteX165" fmla="*/ 507294 w 1034979"/>
                  <a:gd name="connsiteY165" fmla="*/ 841212 h 1509906"/>
                  <a:gd name="connsiteX166" fmla="*/ 503484 w 1034979"/>
                  <a:gd name="connsiteY166" fmla="*/ 351627 h 1509906"/>
                  <a:gd name="connsiteX167" fmla="*/ 499674 w 1034979"/>
                  <a:gd name="connsiteY167" fmla="*/ 60162 h 1509906"/>
                  <a:gd name="connsiteX168" fmla="*/ 490149 w 1034979"/>
                  <a:gd name="connsiteY168" fmla="*/ 33492 h 1509906"/>
                  <a:gd name="connsiteX169" fmla="*/ 488244 w 1034979"/>
                  <a:gd name="connsiteY169" fmla="*/ 27777 h 1509906"/>
                  <a:gd name="connsiteX170" fmla="*/ 484434 w 1034979"/>
                  <a:gd name="connsiteY170" fmla="*/ 22062 h 1509906"/>
                  <a:gd name="connsiteX171" fmla="*/ 478719 w 1034979"/>
                  <a:gd name="connsiteY171" fmla="*/ 10632 h 1509906"/>
                  <a:gd name="connsiteX172" fmla="*/ 473004 w 1034979"/>
                  <a:gd name="connsiteY172" fmla="*/ 6822 h 1509906"/>
                  <a:gd name="connsiteX173" fmla="*/ 469194 w 1034979"/>
                  <a:gd name="connsiteY173" fmla="*/ 1107 h 1509906"/>
                  <a:gd name="connsiteX174" fmla="*/ 429189 w 1034979"/>
                  <a:gd name="connsiteY174" fmla="*/ 4917 h 1509906"/>
                  <a:gd name="connsiteX175" fmla="*/ 421569 w 1034979"/>
                  <a:gd name="connsiteY175" fmla="*/ 16347 h 1509906"/>
                  <a:gd name="connsiteX176" fmla="*/ 425379 w 1034979"/>
                  <a:gd name="connsiteY176" fmla="*/ 71592 h 1509906"/>
                  <a:gd name="connsiteX177" fmla="*/ 425379 w 1034979"/>
                  <a:gd name="connsiteY177" fmla="*/ 77307 h 1509906"/>
                  <a:gd name="connsiteX178" fmla="*/ 429189 w 1034979"/>
                  <a:gd name="connsiteY178" fmla="*/ 231612 h 1509906"/>
                  <a:gd name="connsiteX179" fmla="*/ 440619 w 1034979"/>
                  <a:gd name="connsiteY179" fmla="*/ 414492 h 1509906"/>
                  <a:gd name="connsiteX180" fmla="*/ 435265 w 1034979"/>
                  <a:gd name="connsiteY180" fmla="*/ 711672 h 1509906"/>
                  <a:gd name="connsiteX181" fmla="*/ 435059 w 1034979"/>
                  <a:gd name="connsiteY181" fmla="*/ 792350 h 1509906"/>
                  <a:gd name="connsiteX182" fmla="*/ 430322 w 1034979"/>
                  <a:gd name="connsiteY182"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669219 w 1034979"/>
                  <a:gd name="connsiteY139" fmla="*/ 1039332 h 1509906"/>
                  <a:gd name="connsiteX140" fmla="*/ 646359 w 1034979"/>
                  <a:gd name="connsiteY140" fmla="*/ 1043142 h 1509906"/>
                  <a:gd name="connsiteX141" fmla="*/ 642549 w 1034979"/>
                  <a:gd name="connsiteY141" fmla="*/ 1031712 h 1509906"/>
                  <a:gd name="connsiteX142" fmla="*/ 640644 w 1034979"/>
                  <a:gd name="connsiteY142" fmla="*/ 1025997 h 1509906"/>
                  <a:gd name="connsiteX143" fmla="*/ 642549 w 1034979"/>
                  <a:gd name="connsiteY143" fmla="*/ 1008852 h 1509906"/>
                  <a:gd name="connsiteX144" fmla="*/ 644454 w 1034979"/>
                  <a:gd name="connsiteY144" fmla="*/ 1003137 h 1509906"/>
                  <a:gd name="connsiteX145" fmla="*/ 661599 w 1034979"/>
                  <a:gd name="connsiteY145" fmla="*/ 993612 h 1509906"/>
                  <a:gd name="connsiteX146" fmla="*/ 673029 w 1034979"/>
                  <a:gd name="connsiteY146" fmla="*/ 985992 h 1509906"/>
                  <a:gd name="connsiteX147" fmla="*/ 674934 w 1034979"/>
                  <a:gd name="connsiteY147" fmla="*/ 980277 h 1509906"/>
                  <a:gd name="connsiteX148" fmla="*/ 680649 w 1034979"/>
                  <a:gd name="connsiteY148" fmla="*/ 978372 h 1509906"/>
                  <a:gd name="connsiteX149" fmla="*/ 686364 w 1034979"/>
                  <a:gd name="connsiteY149" fmla="*/ 974562 h 1509906"/>
                  <a:gd name="connsiteX150" fmla="*/ 695889 w 1034979"/>
                  <a:gd name="connsiteY150" fmla="*/ 965037 h 1509906"/>
                  <a:gd name="connsiteX151" fmla="*/ 705414 w 1034979"/>
                  <a:gd name="connsiteY151" fmla="*/ 953607 h 1509906"/>
                  <a:gd name="connsiteX152" fmla="*/ 716844 w 1034979"/>
                  <a:gd name="connsiteY152" fmla="*/ 945987 h 1509906"/>
                  <a:gd name="connsiteX153" fmla="*/ 732084 w 1034979"/>
                  <a:gd name="connsiteY153" fmla="*/ 932652 h 1509906"/>
                  <a:gd name="connsiteX154" fmla="*/ 741609 w 1034979"/>
                  <a:gd name="connsiteY154" fmla="*/ 921222 h 1509906"/>
                  <a:gd name="connsiteX155" fmla="*/ 753039 w 1034979"/>
                  <a:gd name="connsiteY155" fmla="*/ 911697 h 1509906"/>
                  <a:gd name="connsiteX156" fmla="*/ 758754 w 1034979"/>
                  <a:gd name="connsiteY156" fmla="*/ 900267 h 1509906"/>
                  <a:gd name="connsiteX157" fmla="*/ 760659 w 1034979"/>
                  <a:gd name="connsiteY157" fmla="*/ 894552 h 1509906"/>
                  <a:gd name="connsiteX158" fmla="*/ 766374 w 1034979"/>
                  <a:gd name="connsiteY158" fmla="*/ 883122 h 1509906"/>
                  <a:gd name="connsiteX159" fmla="*/ 764469 w 1034979"/>
                  <a:gd name="connsiteY159" fmla="*/ 867882 h 1509906"/>
                  <a:gd name="connsiteX160" fmla="*/ 758754 w 1034979"/>
                  <a:gd name="connsiteY160" fmla="*/ 865977 h 1509906"/>
                  <a:gd name="connsiteX161" fmla="*/ 737799 w 1034979"/>
                  <a:gd name="connsiteY161" fmla="*/ 867882 h 1509906"/>
                  <a:gd name="connsiteX162" fmla="*/ 732084 w 1034979"/>
                  <a:gd name="connsiteY162" fmla="*/ 871692 h 1509906"/>
                  <a:gd name="connsiteX163" fmla="*/ 699699 w 1034979"/>
                  <a:gd name="connsiteY163" fmla="*/ 892647 h 1509906"/>
                  <a:gd name="connsiteX164" fmla="*/ 595181 w 1034979"/>
                  <a:gd name="connsiteY164" fmla="*/ 951135 h 1509906"/>
                  <a:gd name="connsiteX165" fmla="*/ 507294 w 1034979"/>
                  <a:gd name="connsiteY165" fmla="*/ 841212 h 1509906"/>
                  <a:gd name="connsiteX166" fmla="*/ 503484 w 1034979"/>
                  <a:gd name="connsiteY166" fmla="*/ 351627 h 1509906"/>
                  <a:gd name="connsiteX167" fmla="*/ 499674 w 1034979"/>
                  <a:gd name="connsiteY167" fmla="*/ 60162 h 1509906"/>
                  <a:gd name="connsiteX168" fmla="*/ 490149 w 1034979"/>
                  <a:gd name="connsiteY168" fmla="*/ 33492 h 1509906"/>
                  <a:gd name="connsiteX169" fmla="*/ 488244 w 1034979"/>
                  <a:gd name="connsiteY169" fmla="*/ 27777 h 1509906"/>
                  <a:gd name="connsiteX170" fmla="*/ 484434 w 1034979"/>
                  <a:gd name="connsiteY170" fmla="*/ 22062 h 1509906"/>
                  <a:gd name="connsiteX171" fmla="*/ 478719 w 1034979"/>
                  <a:gd name="connsiteY171" fmla="*/ 10632 h 1509906"/>
                  <a:gd name="connsiteX172" fmla="*/ 473004 w 1034979"/>
                  <a:gd name="connsiteY172" fmla="*/ 6822 h 1509906"/>
                  <a:gd name="connsiteX173" fmla="*/ 469194 w 1034979"/>
                  <a:gd name="connsiteY173" fmla="*/ 1107 h 1509906"/>
                  <a:gd name="connsiteX174" fmla="*/ 429189 w 1034979"/>
                  <a:gd name="connsiteY174" fmla="*/ 4917 h 1509906"/>
                  <a:gd name="connsiteX175" fmla="*/ 425379 w 1034979"/>
                  <a:gd name="connsiteY175" fmla="*/ 71592 h 1509906"/>
                  <a:gd name="connsiteX176" fmla="*/ 425379 w 1034979"/>
                  <a:gd name="connsiteY176" fmla="*/ 77307 h 1509906"/>
                  <a:gd name="connsiteX177" fmla="*/ 429189 w 1034979"/>
                  <a:gd name="connsiteY177" fmla="*/ 231612 h 1509906"/>
                  <a:gd name="connsiteX178" fmla="*/ 440619 w 1034979"/>
                  <a:gd name="connsiteY178" fmla="*/ 414492 h 1509906"/>
                  <a:gd name="connsiteX179" fmla="*/ 435265 w 1034979"/>
                  <a:gd name="connsiteY179" fmla="*/ 711672 h 1509906"/>
                  <a:gd name="connsiteX180" fmla="*/ 435059 w 1034979"/>
                  <a:gd name="connsiteY180" fmla="*/ 792350 h 1509906"/>
                  <a:gd name="connsiteX181" fmla="*/ 430322 w 1034979"/>
                  <a:gd name="connsiteY181" fmla="*/ 872310 h 1509906"/>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219639 w 1034979"/>
                  <a:gd name="connsiteY10" fmla="*/ 948873 h 1516602"/>
                  <a:gd name="connsiteX11" fmla="*/ 213924 w 1034979"/>
                  <a:gd name="connsiteY11" fmla="*/ 946968 h 1516602"/>
                  <a:gd name="connsiteX12" fmla="*/ 206304 w 1034979"/>
                  <a:gd name="connsiteY12" fmla="*/ 945063 h 1516602"/>
                  <a:gd name="connsiteX13" fmla="*/ 194874 w 1034979"/>
                  <a:gd name="connsiteY13" fmla="*/ 941253 h 1516602"/>
                  <a:gd name="connsiteX14" fmla="*/ 189159 w 1034979"/>
                  <a:gd name="connsiteY14" fmla="*/ 939348 h 1516602"/>
                  <a:gd name="connsiteX15" fmla="*/ 181539 w 1034979"/>
                  <a:gd name="connsiteY15" fmla="*/ 937443 h 1516602"/>
                  <a:gd name="connsiteX16" fmla="*/ 170109 w 1034979"/>
                  <a:gd name="connsiteY16" fmla="*/ 931728 h 1516602"/>
                  <a:gd name="connsiteX17" fmla="*/ 164394 w 1034979"/>
                  <a:gd name="connsiteY17" fmla="*/ 927918 h 1516602"/>
                  <a:gd name="connsiteX18" fmla="*/ 116769 w 1034979"/>
                  <a:gd name="connsiteY18" fmla="*/ 903153 h 1516602"/>
                  <a:gd name="connsiteX19" fmla="*/ 59619 w 1034979"/>
                  <a:gd name="connsiteY19" fmla="*/ 874578 h 1516602"/>
                  <a:gd name="connsiteX20" fmla="*/ 46284 w 1034979"/>
                  <a:gd name="connsiteY20" fmla="*/ 895533 h 1516602"/>
                  <a:gd name="connsiteX21" fmla="*/ 50094 w 1034979"/>
                  <a:gd name="connsiteY21" fmla="*/ 933633 h 1516602"/>
                  <a:gd name="connsiteX22" fmla="*/ 53904 w 1034979"/>
                  <a:gd name="connsiteY22" fmla="*/ 939348 h 1516602"/>
                  <a:gd name="connsiteX23" fmla="*/ 59619 w 1034979"/>
                  <a:gd name="connsiteY23" fmla="*/ 943158 h 1516602"/>
                  <a:gd name="connsiteX24" fmla="*/ 63429 w 1034979"/>
                  <a:gd name="connsiteY24" fmla="*/ 948873 h 1516602"/>
                  <a:gd name="connsiteX25" fmla="*/ 80574 w 1034979"/>
                  <a:gd name="connsiteY25" fmla="*/ 958398 h 1516602"/>
                  <a:gd name="connsiteX26" fmla="*/ 166299 w 1034979"/>
                  <a:gd name="connsiteY26" fmla="*/ 979353 h 1516602"/>
                  <a:gd name="connsiteX27" fmla="*/ 191064 w 1034979"/>
                  <a:gd name="connsiteY27" fmla="*/ 985068 h 1516602"/>
                  <a:gd name="connsiteX28" fmla="*/ 208209 w 1034979"/>
                  <a:gd name="connsiteY28" fmla="*/ 990783 h 1516602"/>
                  <a:gd name="connsiteX29" fmla="*/ 213924 w 1034979"/>
                  <a:gd name="connsiteY29" fmla="*/ 992688 h 1516602"/>
                  <a:gd name="connsiteX30" fmla="*/ 229164 w 1034979"/>
                  <a:gd name="connsiteY30" fmla="*/ 996498 h 1516602"/>
                  <a:gd name="connsiteX31" fmla="*/ 248214 w 1034979"/>
                  <a:gd name="connsiteY31" fmla="*/ 1002213 h 1516602"/>
                  <a:gd name="connsiteX32" fmla="*/ 253929 w 1034979"/>
                  <a:gd name="connsiteY32" fmla="*/ 1006023 h 1516602"/>
                  <a:gd name="connsiteX33" fmla="*/ 267264 w 1034979"/>
                  <a:gd name="connsiteY33" fmla="*/ 1021263 h 1516602"/>
                  <a:gd name="connsiteX34" fmla="*/ 272979 w 1034979"/>
                  <a:gd name="connsiteY34" fmla="*/ 1040313 h 1516602"/>
                  <a:gd name="connsiteX35" fmla="*/ 274884 w 1034979"/>
                  <a:gd name="connsiteY35" fmla="*/ 1046028 h 1516602"/>
                  <a:gd name="connsiteX36" fmla="*/ 276789 w 1034979"/>
                  <a:gd name="connsiteY36" fmla="*/ 1051743 h 1516602"/>
                  <a:gd name="connsiteX37" fmla="*/ 278694 w 1034979"/>
                  <a:gd name="connsiteY37" fmla="*/ 1076508 h 1516602"/>
                  <a:gd name="connsiteX38" fmla="*/ 280599 w 1034979"/>
                  <a:gd name="connsiteY38" fmla="*/ 1082223 h 1516602"/>
                  <a:gd name="connsiteX39" fmla="*/ 278694 w 1034979"/>
                  <a:gd name="connsiteY39" fmla="*/ 1101273 h 1516602"/>
                  <a:gd name="connsiteX40" fmla="*/ 276789 w 1034979"/>
                  <a:gd name="connsiteY40" fmla="*/ 1110798 h 1516602"/>
                  <a:gd name="connsiteX41" fmla="*/ 263454 w 1034979"/>
                  <a:gd name="connsiteY41" fmla="*/ 1124133 h 1516602"/>
                  <a:gd name="connsiteX42" fmla="*/ 252024 w 1034979"/>
                  <a:gd name="connsiteY42" fmla="*/ 1131753 h 1516602"/>
                  <a:gd name="connsiteX43" fmla="*/ 240594 w 1034979"/>
                  <a:gd name="connsiteY43" fmla="*/ 1135563 h 1516602"/>
                  <a:gd name="connsiteX44" fmla="*/ 27234 w 1034979"/>
                  <a:gd name="connsiteY44" fmla="*/ 1154613 h 1516602"/>
                  <a:gd name="connsiteX45" fmla="*/ 15804 w 1034979"/>
                  <a:gd name="connsiteY45" fmla="*/ 1160328 h 1516602"/>
                  <a:gd name="connsiteX46" fmla="*/ 6279 w 1034979"/>
                  <a:gd name="connsiteY46" fmla="*/ 1169853 h 1516602"/>
                  <a:gd name="connsiteX47" fmla="*/ 4374 w 1034979"/>
                  <a:gd name="connsiteY47" fmla="*/ 1175568 h 1516602"/>
                  <a:gd name="connsiteX48" fmla="*/ 564 w 1034979"/>
                  <a:gd name="connsiteY48" fmla="*/ 1181283 h 1516602"/>
                  <a:gd name="connsiteX49" fmla="*/ 6279 w 1034979"/>
                  <a:gd name="connsiteY49" fmla="*/ 1213668 h 1516602"/>
                  <a:gd name="connsiteX50" fmla="*/ 11994 w 1034979"/>
                  <a:gd name="connsiteY50" fmla="*/ 1217478 h 1516602"/>
                  <a:gd name="connsiteX51" fmla="*/ 17709 w 1034979"/>
                  <a:gd name="connsiteY51" fmla="*/ 1219383 h 1516602"/>
                  <a:gd name="connsiteX52" fmla="*/ 145344 w 1034979"/>
                  <a:gd name="connsiteY52" fmla="*/ 1217478 h 1516602"/>
                  <a:gd name="connsiteX53" fmla="*/ 152964 w 1034979"/>
                  <a:gd name="connsiteY53" fmla="*/ 1215573 h 1516602"/>
                  <a:gd name="connsiteX54" fmla="*/ 303459 w 1034979"/>
                  <a:gd name="connsiteY54" fmla="*/ 1209858 h 1516602"/>
                  <a:gd name="connsiteX55" fmla="*/ 318699 w 1034979"/>
                  <a:gd name="connsiteY55" fmla="*/ 1217478 h 1516602"/>
                  <a:gd name="connsiteX56" fmla="*/ 330129 w 1034979"/>
                  <a:gd name="connsiteY56" fmla="*/ 1223193 h 1516602"/>
                  <a:gd name="connsiteX57" fmla="*/ 333939 w 1034979"/>
                  <a:gd name="connsiteY57" fmla="*/ 1228908 h 1516602"/>
                  <a:gd name="connsiteX58" fmla="*/ 339654 w 1034979"/>
                  <a:gd name="connsiteY58" fmla="*/ 1230813 h 1516602"/>
                  <a:gd name="connsiteX59" fmla="*/ 351084 w 1034979"/>
                  <a:gd name="connsiteY59" fmla="*/ 1238433 h 1516602"/>
                  <a:gd name="connsiteX60" fmla="*/ 356799 w 1034979"/>
                  <a:gd name="connsiteY60" fmla="*/ 1242243 h 1516602"/>
                  <a:gd name="connsiteX61" fmla="*/ 360609 w 1034979"/>
                  <a:gd name="connsiteY61" fmla="*/ 1247958 h 1516602"/>
                  <a:gd name="connsiteX62" fmla="*/ 366324 w 1034979"/>
                  <a:gd name="connsiteY62" fmla="*/ 1259388 h 1516602"/>
                  <a:gd name="connsiteX63" fmla="*/ 362514 w 1034979"/>
                  <a:gd name="connsiteY63" fmla="*/ 1286058 h 1516602"/>
                  <a:gd name="connsiteX64" fmla="*/ 358704 w 1034979"/>
                  <a:gd name="connsiteY64" fmla="*/ 1291773 h 1516602"/>
                  <a:gd name="connsiteX65" fmla="*/ 356799 w 1034979"/>
                  <a:gd name="connsiteY65" fmla="*/ 1297488 h 1516602"/>
                  <a:gd name="connsiteX66" fmla="*/ 352989 w 1034979"/>
                  <a:gd name="connsiteY66" fmla="*/ 1303203 h 1516602"/>
                  <a:gd name="connsiteX67" fmla="*/ 351084 w 1034979"/>
                  <a:gd name="connsiteY67" fmla="*/ 1308918 h 1516602"/>
                  <a:gd name="connsiteX68" fmla="*/ 347274 w 1034979"/>
                  <a:gd name="connsiteY68" fmla="*/ 1314633 h 1516602"/>
                  <a:gd name="connsiteX69" fmla="*/ 330129 w 1034979"/>
                  <a:gd name="connsiteY69" fmla="*/ 1381308 h 1516602"/>
                  <a:gd name="connsiteX70" fmla="*/ 328224 w 1034979"/>
                  <a:gd name="connsiteY70" fmla="*/ 1432743 h 1516602"/>
                  <a:gd name="connsiteX71" fmla="*/ 330129 w 1034979"/>
                  <a:gd name="connsiteY71" fmla="*/ 1457508 h 1516602"/>
                  <a:gd name="connsiteX72" fmla="*/ 332034 w 1034979"/>
                  <a:gd name="connsiteY72" fmla="*/ 1463223 h 1516602"/>
                  <a:gd name="connsiteX73" fmla="*/ 335844 w 1034979"/>
                  <a:gd name="connsiteY73" fmla="*/ 1467033 h 1516602"/>
                  <a:gd name="connsiteX74" fmla="*/ 364419 w 1034979"/>
                  <a:gd name="connsiteY74" fmla="*/ 1512753 h 1516602"/>
                  <a:gd name="connsiteX75" fmla="*/ 387279 w 1034979"/>
                  <a:gd name="connsiteY75" fmla="*/ 1514658 h 1516602"/>
                  <a:gd name="connsiteX76" fmla="*/ 392994 w 1034979"/>
                  <a:gd name="connsiteY76" fmla="*/ 1508943 h 1516602"/>
                  <a:gd name="connsiteX77" fmla="*/ 394899 w 1034979"/>
                  <a:gd name="connsiteY77" fmla="*/ 1497513 h 1516602"/>
                  <a:gd name="connsiteX78" fmla="*/ 396804 w 1034979"/>
                  <a:gd name="connsiteY78" fmla="*/ 1491798 h 1516602"/>
                  <a:gd name="connsiteX79" fmla="*/ 398709 w 1034979"/>
                  <a:gd name="connsiteY79" fmla="*/ 1474653 h 1516602"/>
                  <a:gd name="connsiteX80" fmla="*/ 400614 w 1034979"/>
                  <a:gd name="connsiteY80" fmla="*/ 1461318 h 1516602"/>
                  <a:gd name="connsiteX81" fmla="*/ 404424 w 1034979"/>
                  <a:gd name="connsiteY81" fmla="*/ 1404168 h 1516602"/>
                  <a:gd name="connsiteX82" fmla="*/ 410139 w 1034979"/>
                  <a:gd name="connsiteY82" fmla="*/ 1392738 h 1516602"/>
                  <a:gd name="connsiteX83" fmla="*/ 413949 w 1034979"/>
                  <a:gd name="connsiteY83" fmla="*/ 1379403 h 1516602"/>
                  <a:gd name="connsiteX84" fmla="*/ 415854 w 1034979"/>
                  <a:gd name="connsiteY84" fmla="*/ 1373688 h 1516602"/>
                  <a:gd name="connsiteX85" fmla="*/ 417759 w 1034979"/>
                  <a:gd name="connsiteY85" fmla="*/ 1360353 h 1516602"/>
                  <a:gd name="connsiteX86" fmla="*/ 421569 w 1034979"/>
                  <a:gd name="connsiteY86" fmla="*/ 1348923 h 1516602"/>
                  <a:gd name="connsiteX87" fmla="*/ 427284 w 1034979"/>
                  <a:gd name="connsiteY87" fmla="*/ 1335588 h 1516602"/>
                  <a:gd name="connsiteX88" fmla="*/ 467289 w 1034979"/>
                  <a:gd name="connsiteY88" fmla="*/ 1265103 h 1516602"/>
                  <a:gd name="connsiteX89" fmla="*/ 528455 w 1034979"/>
                  <a:gd name="connsiteY89" fmla="*/ 1252334 h 1516602"/>
                  <a:gd name="connsiteX90" fmla="*/ 573969 w 1034979"/>
                  <a:gd name="connsiteY90" fmla="*/ 1236528 h 1516602"/>
                  <a:gd name="connsiteX91" fmla="*/ 585399 w 1034979"/>
                  <a:gd name="connsiteY91" fmla="*/ 1232718 h 1516602"/>
                  <a:gd name="connsiteX92" fmla="*/ 720654 w 1034979"/>
                  <a:gd name="connsiteY92" fmla="*/ 1316538 h 1516602"/>
                  <a:gd name="connsiteX93" fmla="*/ 733989 w 1034979"/>
                  <a:gd name="connsiteY93" fmla="*/ 1326063 h 1516602"/>
                  <a:gd name="connsiteX94" fmla="*/ 743514 w 1034979"/>
                  <a:gd name="connsiteY94" fmla="*/ 1327968 h 1516602"/>
                  <a:gd name="connsiteX95" fmla="*/ 749229 w 1034979"/>
                  <a:gd name="connsiteY95" fmla="*/ 1329873 h 1516602"/>
                  <a:gd name="connsiteX96" fmla="*/ 762564 w 1034979"/>
                  <a:gd name="connsiteY96" fmla="*/ 1335588 h 1516602"/>
                  <a:gd name="connsiteX97" fmla="*/ 777804 w 1034979"/>
                  <a:gd name="connsiteY97" fmla="*/ 1333683 h 1516602"/>
                  <a:gd name="connsiteX98" fmla="*/ 789234 w 1034979"/>
                  <a:gd name="connsiteY98" fmla="*/ 1327968 h 1516602"/>
                  <a:gd name="connsiteX99" fmla="*/ 794949 w 1034979"/>
                  <a:gd name="connsiteY99" fmla="*/ 1326063 h 1516602"/>
                  <a:gd name="connsiteX100" fmla="*/ 802569 w 1034979"/>
                  <a:gd name="connsiteY100" fmla="*/ 1308918 h 1516602"/>
                  <a:gd name="connsiteX101" fmla="*/ 800664 w 1034979"/>
                  <a:gd name="connsiteY101" fmla="*/ 1284153 h 1516602"/>
                  <a:gd name="connsiteX102" fmla="*/ 798759 w 1034979"/>
                  <a:gd name="connsiteY102" fmla="*/ 1278438 h 1516602"/>
                  <a:gd name="connsiteX103" fmla="*/ 796854 w 1034979"/>
                  <a:gd name="connsiteY103" fmla="*/ 1270818 h 1516602"/>
                  <a:gd name="connsiteX104" fmla="*/ 783519 w 1034979"/>
                  <a:gd name="connsiteY104" fmla="*/ 1253673 h 1516602"/>
                  <a:gd name="connsiteX105" fmla="*/ 773994 w 1034979"/>
                  <a:gd name="connsiteY105" fmla="*/ 1247958 h 1516602"/>
                  <a:gd name="connsiteX106" fmla="*/ 648264 w 1034979"/>
                  <a:gd name="connsiteY106" fmla="*/ 1156518 h 1516602"/>
                  <a:gd name="connsiteX107" fmla="*/ 644454 w 1034979"/>
                  <a:gd name="connsiteY107" fmla="*/ 1139373 h 1516602"/>
                  <a:gd name="connsiteX108" fmla="*/ 646359 w 1034979"/>
                  <a:gd name="connsiteY108" fmla="*/ 1131753 h 1516602"/>
                  <a:gd name="connsiteX109" fmla="*/ 650169 w 1034979"/>
                  <a:gd name="connsiteY109" fmla="*/ 1114608 h 1516602"/>
                  <a:gd name="connsiteX110" fmla="*/ 653979 w 1034979"/>
                  <a:gd name="connsiteY110" fmla="*/ 1108893 h 1516602"/>
                  <a:gd name="connsiteX111" fmla="*/ 655884 w 1034979"/>
                  <a:gd name="connsiteY111" fmla="*/ 1103178 h 1516602"/>
                  <a:gd name="connsiteX112" fmla="*/ 661599 w 1034979"/>
                  <a:gd name="connsiteY112" fmla="*/ 1101273 h 1516602"/>
                  <a:gd name="connsiteX113" fmla="*/ 671124 w 1034979"/>
                  <a:gd name="connsiteY113" fmla="*/ 1089843 h 1516602"/>
                  <a:gd name="connsiteX114" fmla="*/ 724464 w 1034979"/>
                  <a:gd name="connsiteY114" fmla="*/ 1082223 h 1516602"/>
                  <a:gd name="connsiteX115" fmla="*/ 842574 w 1034979"/>
                  <a:gd name="connsiteY115" fmla="*/ 1084128 h 1516602"/>
                  <a:gd name="connsiteX116" fmla="*/ 871149 w 1034979"/>
                  <a:gd name="connsiteY116" fmla="*/ 1086033 h 1516602"/>
                  <a:gd name="connsiteX117" fmla="*/ 899724 w 1034979"/>
                  <a:gd name="connsiteY117" fmla="*/ 1091748 h 1516602"/>
                  <a:gd name="connsiteX118" fmla="*/ 922584 w 1034979"/>
                  <a:gd name="connsiteY118" fmla="*/ 1095558 h 1516602"/>
                  <a:gd name="connsiteX119" fmla="*/ 951159 w 1034979"/>
                  <a:gd name="connsiteY119" fmla="*/ 1101273 h 1516602"/>
                  <a:gd name="connsiteX120" fmla="*/ 956874 w 1034979"/>
                  <a:gd name="connsiteY120" fmla="*/ 1101273 h 1516602"/>
                  <a:gd name="connsiteX121" fmla="*/ 1002594 w 1034979"/>
                  <a:gd name="connsiteY121" fmla="*/ 1099368 h 1516602"/>
                  <a:gd name="connsiteX122" fmla="*/ 1031169 w 1034979"/>
                  <a:gd name="connsiteY122" fmla="*/ 1091748 h 1516602"/>
                  <a:gd name="connsiteX123" fmla="*/ 1034979 w 1034979"/>
                  <a:gd name="connsiteY123" fmla="*/ 1086033 h 1516602"/>
                  <a:gd name="connsiteX124" fmla="*/ 1033074 w 1034979"/>
                  <a:gd name="connsiteY124" fmla="*/ 1066983 h 1516602"/>
                  <a:gd name="connsiteX125" fmla="*/ 1027359 w 1034979"/>
                  <a:gd name="connsiteY125" fmla="*/ 1063173 h 1516602"/>
                  <a:gd name="connsiteX126" fmla="*/ 1012119 w 1034979"/>
                  <a:gd name="connsiteY126" fmla="*/ 1061268 h 1516602"/>
                  <a:gd name="connsiteX127" fmla="*/ 1006404 w 1034979"/>
                  <a:gd name="connsiteY127" fmla="*/ 1059363 h 1516602"/>
                  <a:gd name="connsiteX128" fmla="*/ 998784 w 1034979"/>
                  <a:gd name="connsiteY128" fmla="*/ 1057458 h 1516602"/>
                  <a:gd name="connsiteX129" fmla="*/ 987354 w 1034979"/>
                  <a:gd name="connsiteY129" fmla="*/ 1049838 h 1516602"/>
                  <a:gd name="connsiteX130" fmla="*/ 975924 w 1034979"/>
                  <a:gd name="connsiteY130" fmla="*/ 1046028 h 1516602"/>
                  <a:gd name="connsiteX131" fmla="*/ 970209 w 1034979"/>
                  <a:gd name="connsiteY131" fmla="*/ 1044123 h 1516602"/>
                  <a:gd name="connsiteX132" fmla="*/ 962589 w 1034979"/>
                  <a:gd name="connsiteY132" fmla="*/ 1042218 h 1516602"/>
                  <a:gd name="connsiteX133" fmla="*/ 956874 w 1034979"/>
                  <a:gd name="connsiteY133" fmla="*/ 1040313 h 1516602"/>
                  <a:gd name="connsiteX134" fmla="*/ 935919 w 1034979"/>
                  <a:gd name="connsiteY134" fmla="*/ 1034598 h 1516602"/>
                  <a:gd name="connsiteX135" fmla="*/ 930204 w 1034979"/>
                  <a:gd name="connsiteY135" fmla="*/ 1032693 h 1516602"/>
                  <a:gd name="connsiteX136" fmla="*/ 825429 w 1034979"/>
                  <a:gd name="connsiteY136" fmla="*/ 1034598 h 1516602"/>
                  <a:gd name="connsiteX137" fmla="*/ 819714 w 1034979"/>
                  <a:gd name="connsiteY137" fmla="*/ 1036503 h 1516602"/>
                  <a:gd name="connsiteX138" fmla="*/ 730179 w 1034979"/>
                  <a:gd name="connsiteY138" fmla="*/ 1038408 h 1516602"/>
                  <a:gd name="connsiteX139" fmla="*/ 669219 w 1034979"/>
                  <a:gd name="connsiteY139" fmla="*/ 1046028 h 1516602"/>
                  <a:gd name="connsiteX140" fmla="*/ 646359 w 1034979"/>
                  <a:gd name="connsiteY140" fmla="*/ 1049838 h 1516602"/>
                  <a:gd name="connsiteX141" fmla="*/ 642549 w 1034979"/>
                  <a:gd name="connsiteY141" fmla="*/ 1038408 h 1516602"/>
                  <a:gd name="connsiteX142" fmla="*/ 640644 w 1034979"/>
                  <a:gd name="connsiteY142" fmla="*/ 1032693 h 1516602"/>
                  <a:gd name="connsiteX143" fmla="*/ 642549 w 1034979"/>
                  <a:gd name="connsiteY143" fmla="*/ 1015548 h 1516602"/>
                  <a:gd name="connsiteX144" fmla="*/ 644454 w 1034979"/>
                  <a:gd name="connsiteY144" fmla="*/ 1009833 h 1516602"/>
                  <a:gd name="connsiteX145" fmla="*/ 661599 w 1034979"/>
                  <a:gd name="connsiteY145" fmla="*/ 1000308 h 1516602"/>
                  <a:gd name="connsiteX146" fmla="*/ 673029 w 1034979"/>
                  <a:gd name="connsiteY146" fmla="*/ 992688 h 1516602"/>
                  <a:gd name="connsiteX147" fmla="*/ 674934 w 1034979"/>
                  <a:gd name="connsiteY147" fmla="*/ 986973 h 1516602"/>
                  <a:gd name="connsiteX148" fmla="*/ 680649 w 1034979"/>
                  <a:gd name="connsiteY148" fmla="*/ 985068 h 1516602"/>
                  <a:gd name="connsiteX149" fmla="*/ 686364 w 1034979"/>
                  <a:gd name="connsiteY149" fmla="*/ 981258 h 1516602"/>
                  <a:gd name="connsiteX150" fmla="*/ 695889 w 1034979"/>
                  <a:gd name="connsiteY150" fmla="*/ 971733 h 1516602"/>
                  <a:gd name="connsiteX151" fmla="*/ 705414 w 1034979"/>
                  <a:gd name="connsiteY151" fmla="*/ 960303 h 1516602"/>
                  <a:gd name="connsiteX152" fmla="*/ 716844 w 1034979"/>
                  <a:gd name="connsiteY152" fmla="*/ 952683 h 1516602"/>
                  <a:gd name="connsiteX153" fmla="*/ 732084 w 1034979"/>
                  <a:gd name="connsiteY153" fmla="*/ 939348 h 1516602"/>
                  <a:gd name="connsiteX154" fmla="*/ 741609 w 1034979"/>
                  <a:gd name="connsiteY154" fmla="*/ 927918 h 1516602"/>
                  <a:gd name="connsiteX155" fmla="*/ 753039 w 1034979"/>
                  <a:gd name="connsiteY155" fmla="*/ 918393 h 1516602"/>
                  <a:gd name="connsiteX156" fmla="*/ 758754 w 1034979"/>
                  <a:gd name="connsiteY156" fmla="*/ 906963 h 1516602"/>
                  <a:gd name="connsiteX157" fmla="*/ 760659 w 1034979"/>
                  <a:gd name="connsiteY157" fmla="*/ 901248 h 1516602"/>
                  <a:gd name="connsiteX158" fmla="*/ 766374 w 1034979"/>
                  <a:gd name="connsiteY158" fmla="*/ 889818 h 1516602"/>
                  <a:gd name="connsiteX159" fmla="*/ 764469 w 1034979"/>
                  <a:gd name="connsiteY159" fmla="*/ 874578 h 1516602"/>
                  <a:gd name="connsiteX160" fmla="*/ 758754 w 1034979"/>
                  <a:gd name="connsiteY160" fmla="*/ 872673 h 1516602"/>
                  <a:gd name="connsiteX161" fmla="*/ 737799 w 1034979"/>
                  <a:gd name="connsiteY161" fmla="*/ 874578 h 1516602"/>
                  <a:gd name="connsiteX162" fmla="*/ 732084 w 1034979"/>
                  <a:gd name="connsiteY162" fmla="*/ 878388 h 1516602"/>
                  <a:gd name="connsiteX163" fmla="*/ 699699 w 1034979"/>
                  <a:gd name="connsiteY163" fmla="*/ 899343 h 1516602"/>
                  <a:gd name="connsiteX164" fmla="*/ 595181 w 1034979"/>
                  <a:gd name="connsiteY164" fmla="*/ 957831 h 1516602"/>
                  <a:gd name="connsiteX165" fmla="*/ 507294 w 1034979"/>
                  <a:gd name="connsiteY165" fmla="*/ 847908 h 1516602"/>
                  <a:gd name="connsiteX166" fmla="*/ 503484 w 1034979"/>
                  <a:gd name="connsiteY166" fmla="*/ 358323 h 1516602"/>
                  <a:gd name="connsiteX167" fmla="*/ 499674 w 1034979"/>
                  <a:gd name="connsiteY167" fmla="*/ 66858 h 1516602"/>
                  <a:gd name="connsiteX168" fmla="*/ 490149 w 1034979"/>
                  <a:gd name="connsiteY168" fmla="*/ 40188 h 1516602"/>
                  <a:gd name="connsiteX169" fmla="*/ 488244 w 1034979"/>
                  <a:gd name="connsiteY169" fmla="*/ 34473 h 1516602"/>
                  <a:gd name="connsiteX170" fmla="*/ 484434 w 1034979"/>
                  <a:gd name="connsiteY170" fmla="*/ 28758 h 1516602"/>
                  <a:gd name="connsiteX171" fmla="*/ 478719 w 1034979"/>
                  <a:gd name="connsiteY171" fmla="*/ 17328 h 1516602"/>
                  <a:gd name="connsiteX172" fmla="*/ 473004 w 1034979"/>
                  <a:gd name="connsiteY172" fmla="*/ 13518 h 1516602"/>
                  <a:gd name="connsiteX173" fmla="*/ 469194 w 1034979"/>
                  <a:gd name="connsiteY173" fmla="*/ 7803 h 1516602"/>
                  <a:gd name="connsiteX174" fmla="*/ 429189 w 1034979"/>
                  <a:gd name="connsiteY174" fmla="*/ 11613 h 1516602"/>
                  <a:gd name="connsiteX175" fmla="*/ 425379 w 1034979"/>
                  <a:gd name="connsiteY175" fmla="*/ 78288 h 1516602"/>
                  <a:gd name="connsiteX176" fmla="*/ 425379 w 1034979"/>
                  <a:gd name="connsiteY176" fmla="*/ 84003 h 1516602"/>
                  <a:gd name="connsiteX177" fmla="*/ 429189 w 1034979"/>
                  <a:gd name="connsiteY177" fmla="*/ 238308 h 1516602"/>
                  <a:gd name="connsiteX178" fmla="*/ 440619 w 1034979"/>
                  <a:gd name="connsiteY178" fmla="*/ 421188 h 1516602"/>
                  <a:gd name="connsiteX179" fmla="*/ 435265 w 1034979"/>
                  <a:gd name="connsiteY179" fmla="*/ 718368 h 1516602"/>
                  <a:gd name="connsiteX180" fmla="*/ 435059 w 1034979"/>
                  <a:gd name="connsiteY180" fmla="*/ 799046 h 1516602"/>
                  <a:gd name="connsiteX181" fmla="*/ 430322 w 1034979"/>
                  <a:gd name="connsiteY181"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219639 w 1034979"/>
                  <a:gd name="connsiteY10" fmla="*/ 948873 h 1516602"/>
                  <a:gd name="connsiteX11" fmla="*/ 213924 w 1034979"/>
                  <a:gd name="connsiteY11" fmla="*/ 946968 h 1516602"/>
                  <a:gd name="connsiteX12" fmla="*/ 206304 w 1034979"/>
                  <a:gd name="connsiteY12" fmla="*/ 945063 h 1516602"/>
                  <a:gd name="connsiteX13" fmla="*/ 194874 w 1034979"/>
                  <a:gd name="connsiteY13" fmla="*/ 941253 h 1516602"/>
                  <a:gd name="connsiteX14" fmla="*/ 189159 w 1034979"/>
                  <a:gd name="connsiteY14" fmla="*/ 939348 h 1516602"/>
                  <a:gd name="connsiteX15" fmla="*/ 181539 w 1034979"/>
                  <a:gd name="connsiteY15" fmla="*/ 937443 h 1516602"/>
                  <a:gd name="connsiteX16" fmla="*/ 170109 w 1034979"/>
                  <a:gd name="connsiteY16" fmla="*/ 931728 h 1516602"/>
                  <a:gd name="connsiteX17" fmla="*/ 164394 w 1034979"/>
                  <a:gd name="connsiteY17" fmla="*/ 927918 h 1516602"/>
                  <a:gd name="connsiteX18" fmla="*/ 116769 w 1034979"/>
                  <a:gd name="connsiteY18" fmla="*/ 903153 h 1516602"/>
                  <a:gd name="connsiteX19" fmla="*/ 59619 w 1034979"/>
                  <a:gd name="connsiteY19" fmla="*/ 874578 h 1516602"/>
                  <a:gd name="connsiteX20" fmla="*/ 46284 w 1034979"/>
                  <a:gd name="connsiteY20" fmla="*/ 895533 h 1516602"/>
                  <a:gd name="connsiteX21" fmla="*/ 50094 w 1034979"/>
                  <a:gd name="connsiteY21" fmla="*/ 933633 h 1516602"/>
                  <a:gd name="connsiteX22" fmla="*/ 53904 w 1034979"/>
                  <a:gd name="connsiteY22" fmla="*/ 939348 h 1516602"/>
                  <a:gd name="connsiteX23" fmla="*/ 59619 w 1034979"/>
                  <a:gd name="connsiteY23" fmla="*/ 943158 h 1516602"/>
                  <a:gd name="connsiteX24" fmla="*/ 63429 w 1034979"/>
                  <a:gd name="connsiteY24" fmla="*/ 948873 h 1516602"/>
                  <a:gd name="connsiteX25" fmla="*/ 80574 w 1034979"/>
                  <a:gd name="connsiteY25" fmla="*/ 958398 h 1516602"/>
                  <a:gd name="connsiteX26" fmla="*/ 166299 w 1034979"/>
                  <a:gd name="connsiteY26" fmla="*/ 979353 h 1516602"/>
                  <a:gd name="connsiteX27" fmla="*/ 191064 w 1034979"/>
                  <a:gd name="connsiteY27" fmla="*/ 985068 h 1516602"/>
                  <a:gd name="connsiteX28" fmla="*/ 208209 w 1034979"/>
                  <a:gd name="connsiteY28" fmla="*/ 990783 h 1516602"/>
                  <a:gd name="connsiteX29" fmla="*/ 213924 w 1034979"/>
                  <a:gd name="connsiteY29" fmla="*/ 992688 h 1516602"/>
                  <a:gd name="connsiteX30" fmla="*/ 229164 w 1034979"/>
                  <a:gd name="connsiteY30" fmla="*/ 996498 h 1516602"/>
                  <a:gd name="connsiteX31" fmla="*/ 248214 w 1034979"/>
                  <a:gd name="connsiteY31" fmla="*/ 1002213 h 1516602"/>
                  <a:gd name="connsiteX32" fmla="*/ 253929 w 1034979"/>
                  <a:gd name="connsiteY32" fmla="*/ 1006023 h 1516602"/>
                  <a:gd name="connsiteX33" fmla="*/ 267264 w 1034979"/>
                  <a:gd name="connsiteY33" fmla="*/ 1021263 h 1516602"/>
                  <a:gd name="connsiteX34" fmla="*/ 272979 w 1034979"/>
                  <a:gd name="connsiteY34" fmla="*/ 1040313 h 1516602"/>
                  <a:gd name="connsiteX35" fmla="*/ 274884 w 1034979"/>
                  <a:gd name="connsiteY35" fmla="*/ 1046028 h 1516602"/>
                  <a:gd name="connsiteX36" fmla="*/ 276789 w 1034979"/>
                  <a:gd name="connsiteY36" fmla="*/ 1051743 h 1516602"/>
                  <a:gd name="connsiteX37" fmla="*/ 278694 w 1034979"/>
                  <a:gd name="connsiteY37" fmla="*/ 1076508 h 1516602"/>
                  <a:gd name="connsiteX38" fmla="*/ 280599 w 1034979"/>
                  <a:gd name="connsiteY38" fmla="*/ 1082223 h 1516602"/>
                  <a:gd name="connsiteX39" fmla="*/ 278694 w 1034979"/>
                  <a:gd name="connsiteY39" fmla="*/ 1101273 h 1516602"/>
                  <a:gd name="connsiteX40" fmla="*/ 276789 w 1034979"/>
                  <a:gd name="connsiteY40" fmla="*/ 1110798 h 1516602"/>
                  <a:gd name="connsiteX41" fmla="*/ 263454 w 1034979"/>
                  <a:gd name="connsiteY41" fmla="*/ 1124133 h 1516602"/>
                  <a:gd name="connsiteX42" fmla="*/ 252024 w 1034979"/>
                  <a:gd name="connsiteY42" fmla="*/ 1131753 h 1516602"/>
                  <a:gd name="connsiteX43" fmla="*/ 240594 w 1034979"/>
                  <a:gd name="connsiteY43" fmla="*/ 1135563 h 1516602"/>
                  <a:gd name="connsiteX44" fmla="*/ 27234 w 1034979"/>
                  <a:gd name="connsiteY44" fmla="*/ 1154613 h 1516602"/>
                  <a:gd name="connsiteX45" fmla="*/ 15804 w 1034979"/>
                  <a:gd name="connsiteY45" fmla="*/ 1160328 h 1516602"/>
                  <a:gd name="connsiteX46" fmla="*/ 6279 w 1034979"/>
                  <a:gd name="connsiteY46" fmla="*/ 1169853 h 1516602"/>
                  <a:gd name="connsiteX47" fmla="*/ 4374 w 1034979"/>
                  <a:gd name="connsiteY47" fmla="*/ 1175568 h 1516602"/>
                  <a:gd name="connsiteX48" fmla="*/ 564 w 1034979"/>
                  <a:gd name="connsiteY48" fmla="*/ 1181283 h 1516602"/>
                  <a:gd name="connsiteX49" fmla="*/ 6279 w 1034979"/>
                  <a:gd name="connsiteY49" fmla="*/ 1213668 h 1516602"/>
                  <a:gd name="connsiteX50" fmla="*/ 11994 w 1034979"/>
                  <a:gd name="connsiteY50" fmla="*/ 1217478 h 1516602"/>
                  <a:gd name="connsiteX51" fmla="*/ 17709 w 1034979"/>
                  <a:gd name="connsiteY51" fmla="*/ 1219383 h 1516602"/>
                  <a:gd name="connsiteX52" fmla="*/ 145344 w 1034979"/>
                  <a:gd name="connsiteY52" fmla="*/ 1217478 h 1516602"/>
                  <a:gd name="connsiteX53" fmla="*/ 152964 w 1034979"/>
                  <a:gd name="connsiteY53" fmla="*/ 1215573 h 1516602"/>
                  <a:gd name="connsiteX54" fmla="*/ 303459 w 1034979"/>
                  <a:gd name="connsiteY54" fmla="*/ 1209858 h 1516602"/>
                  <a:gd name="connsiteX55" fmla="*/ 318699 w 1034979"/>
                  <a:gd name="connsiteY55" fmla="*/ 1217478 h 1516602"/>
                  <a:gd name="connsiteX56" fmla="*/ 330129 w 1034979"/>
                  <a:gd name="connsiteY56" fmla="*/ 1223193 h 1516602"/>
                  <a:gd name="connsiteX57" fmla="*/ 333939 w 1034979"/>
                  <a:gd name="connsiteY57" fmla="*/ 1228908 h 1516602"/>
                  <a:gd name="connsiteX58" fmla="*/ 339654 w 1034979"/>
                  <a:gd name="connsiteY58" fmla="*/ 1230813 h 1516602"/>
                  <a:gd name="connsiteX59" fmla="*/ 351084 w 1034979"/>
                  <a:gd name="connsiteY59" fmla="*/ 1238433 h 1516602"/>
                  <a:gd name="connsiteX60" fmla="*/ 356799 w 1034979"/>
                  <a:gd name="connsiteY60" fmla="*/ 1242243 h 1516602"/>
                  <a:gd name="connsiteX61" fmla="*/ 360609 w 1034979"/>
                  <a:gd name="connsiteY61" fmla="*/ 1247958 h 1516602"/>
                  <a:gd name="connsiteX62" fmla="*/ 366324 w 1034979"/>
                  <a:gd name="connsiteY62" fmla="*/ 1259388 h 1516602"/>
                  <a:gd name="connsiteX63" fmla="*/ 362514 w 1034979"/>
                  <a:gd name="connsiteY63" fmla="*/ 1286058 h 1516602"/>
                  <a:gd name="connsiteX64" fmla="*/ 358704 w 1034979"/>
                  <a:gd name="connsiteY64" fmla="*/ 1291773 h 1516602"/>
                  <a:gd name="connsiteX65" fmla="*/ 356799 w 1034979"/>
                  <a:gd name="connsiteY65" fmla="*/ 1297488 h 1516602"/>
                  <a:gd name="connsiteX66" fmla="*/ 352989 w 1034979"/>
                  <a:gd name="connsiteY66" fmla="*/ 1303203 h 1516602"/>
                  <a:gd name="connsiteX67" fmla="*/ 351084 w 1034979"/>
                  <a:gd name="connsiteY67" fmla="*/ 1308918 h 1516602"/>
                  <a:gd name="connsiteX68" fmla="*/ 347274 w 1034979"/>
                  <a:gd name="connsiteY68" fmla="*/ 1314633 h 1516602"/>
                  <a:gd name="connsiteX69" fmla="*/ 330129 w 1034979"/>
                  <a:gd name="connsiteY69" fmla="*/ 1381308 h 1516602"/>
                  <a:gd name="connsiteX70" fmla="*/ 328224 w 1034979"/>
                  <a:gd name="connsiteY70" fmla="*/ 1432743 h 1516602"/>
                  <a:gd name="connsiteX71" fmla="*/ 330129 w 1034979"/>
                  <a:gd name="connsiteY71" fmla="*/ 1457508 h 1516602"/>
                  <a:gd name="connsiteX72" fmla="*/ 332034 w 1034979"/>
                  <a:gd name="connsiteY72" fmla="*/ 1463223 h 1516602"/>
                  <a:gd name="connsiteX73" fmla="*/ 335844 w 1034979"/>
                  <a:gd name="connsiteY73" fmla="*/ 1467033 h 1516602"/>
                  <a:gd name="connsiteX74" fmla="*/ 364419 w 1034979"/>
                  <a:gd name="connsiteY74" fmla="*/ 1512753 h 1516602"/>
                  <a:gd name="connsiteX75" fmla="*/ 387279 w 1034979"/>
                  <a:gd name="connsiteY75" fmla="*/ 1514658 h 1516602"/>
                  <a:gd name="connsiteX76" fmla="*/ 392994 w 1034979"/>
                  <a:gd name="connsiteY76" fmla="*/ 1508943 h 1516602"/>
                  <a:gd name="connsiteX77" fmla="*/ 394899 w 1034979"/>
                  <a:gd name="connsiteY77" fmla="*/ 1497513 h 1516602"/>
                  <a:gd name="connsiteX78" fmla="*/ 396804 w 1034979"/>
                  <a:gd name="connsiteY78" fmla="*/ 1491798 h 1516602"/>
                  <a:gd name="connsiteX79" fmla="*/ 398709 w 1034979"/>
                  <a:gd name="connsiteY79" fmla="*/ 1474653 h 1516602"/>
                  <a:gd name="connsiteX80" fmla="*/ 400614 w 1034979"/>
                  <a:gd name="connsiteY80" fmla="*/ 1461318 h 1516602"/>
                  <a:gd name="connsiteX81" fmla="*/ 404424 w 1034979"/>
                  <a:gd name="connsiteY81" fmla="*/ 1404168 h 1516602"/>
                  <a:gd name="connsiteX82" fmla="*/ 410139 w 1034979"/>
                  <a:gd name="connsiteY82" fmla="*/ 1392738 h 1516602"/>
                  <a:gd name="connsiteX83" fmla="*/ 413949 w 1034979"/>
                  <a:gd name="connsiteY83" fmla="*/ 1379403 h 1516602"/>
                  <a:gd name="connsiteX84" fmla="*/ 415854 w 1034979"/>
                  <a:gd name="connsiteY84" fmla="*/ 1373688 h 1516602"/>
                  <a:gd name="connsiteX85" fmla="*/ 417759 w 1034979"/>
                  <a:gd name="connsiteY85" fmla="*/ 1360353 h 1516602"/>
                  <a:gd name="connsiteX86" fmla="*/ 421569 w 1034979"/>
                  <a:gd name="connsiteY86" fmla="*/ 1348923 h 1516602"/>
                  <a:gd name="connsiteX87" fmla="*/ 427284 w 1034979"/>
                  <a:gd name="connsiteY87" fmla="*/ 1335588 h 1516602"/>
                  <a:gd name="connsiteX88" fmla="*/ 467289 w 1034979"/>
                  <a:gd name="connsiteY88" fmla="*/ 1265103 h 1516602"/>
                  <a:gd name="connsiteX89" fmla="*/ 528455 w 1034979"/>
                  <a:gd name="connsiteY89" fmla="*/ 1252334 h 1516602"/>
                  <a:gd name="connsiteX90" fmla="*/ 573969 w 1034979"/>
                  <a:gd name="connsiteY90" fmla="*/ 1236528 h 1516602"/>
                  <a:gd name="connsiteX91" fmla="*/ 585399 w 1034979"/>
                  <a:gd name="connsiteY91" fmla="*/ 1232718 h 1516602"/>
                  <a:gd name="connsiteX92" fmla="*/ 720654 w 1034979"/>
                  <a:gd name="connsiteY92" fmla="*/ 1316538 h 1516602"/>
                  <a:gd name="connsiteX93" fmla="*/ 733989 w 1034979"/>
                  <a:gd name="connsiteY93" fmla="*/ 1326063 h 1516602"/>
                  <a:gd name="connsiteX94" fmla="*/ 743514 w 1034979"/>
                  <a:gd name="connsiteY94" fmla="*/ 1327968 h 1516602"/>
                  <a:gd name="connsiteX95" fmla="*/ 749229 w 1034979"/>
                  <a:gd name="connsiteY95" fmla="*/ 1329873 h 1516602"/>
                  <a:gd name="connsiteX96" fmla="*/ 762564 w 1034979"/>
                  <a:gd name="connsiteY96" fmla="*/ 1335588 h 1516602"/>
                  <a:gd name="connsiteX97" fmla="*/ 777804 w 1034979"/>
                  <a:gd name="connsiteY97" fmla="*/ 1333683 h 1516602"/>
                  <a:gd name="connsiteX98" fmla="*/ 789234 w 1034979"/>
                  <a:gd name="connsiteY98" fmla="*/ 1327968 h 1516602"/>
                  <a:gd name="connsiteX99" fmla="*/ 794949 w 1034979"/>
                  <a:gd name="connsiteY99" fmla="*/ 1326063 h 1516602"/>
                  <a:gd name="connsiteX100" fmla="*/ 802569 w 1034979"/>
                  <a:gd name="connsiteY100" fmla="*/ 1308918 h 1516602"/>
                  <a:gd name="connsiteX101" fmla="*/ 800664 w 1034979"/>
                  <a:gd name="connsiteY101" fmla="*/ 1284153 h 1516602"/>
                  <a:gd name="connsiteX102" fmla="*/ 798759 w 1034979"/>
                  <a:gd name="connsiteY102" fmla="*/ 1278438 h 1516602"/>
                  <a:gd name="connsiteX103" fmla="*/ 796854 w 1034979"/>
                  <a:gd name="connsiteY103" fmla="*/ 1270818 h 1516602"/>
                  <a:gd name="connsiteX104" fmla="*/ 783519 w 1034979"/>
                  <a:gd name="connsiteY104" fmla="*/ 1253673 h 1516602"/>
                  <a:gd name="connsiteX105" fmla="*/ 773994 w 1034979"/>
                  <a:gd name="connsiteY105" fmla="*/ 1247958 h 1516602"/>
                  <a:gd name="connsiteX106" fmla="*/ 648264 w 1034979"/>
                  <a:gd name="connsiteY106" fmla="*/ 1156518 h 1516602"/>
                  <a:gd name="connsiteX107" fmla="*/ 644454 w 1034979"/>
                  <a:gd name="connsiteY107" fmla="*/ 1139373 h 1516602"/>
                  <a:gd name="connsiteX108" fmla="*/ 646359 w 1034979"/>
                  <a:gd name="connsiteY108" fmla="*/ 1131753 h 1516602"/>
                  <a:gd name="connsiteX109" fmla="*/ 650169 w 1034979"/>
                  <a:gd name="connsiteY109" fmla="*/ 1114608 h 1516602"/>
                  <a:gd name="connsiteX110" fmla="*/ 653979 w 1034979"/>
                  <a:gd name="connsiteY110" fmla="*/ 1108893 h 1516602"/>
                  <a:gd name="connsiteX111" fmla="*/ 655884 w 1034979"/>
                  <a:gd name="connsiteY111" fmla="*/ 1103178 h 1516602"/>
                  <a:gd name="connsiteX112" fmla="*/ 661599 w 1034979"/>
                  <a:gd name="connsiteY112" fmla="*/ 1101273 h 1516602"/>
                  <a:gd name="connsiteX113" fmla="*/ 671124 w 1034979"/>
                  <a:gd name="connsiteY113" fmla="*/ 1089843 h 1516602"/>
                  <a:gd name="connsiteX114" fmla="*/ 724464 w 1034979"/>
                  <a:gd name="connsiteY114" fmla="*/ 1082223 h 1516602"/>
                  <a:gd name="connsiteX115" fmla="*/ 842574 w 1034979"/>
                  <a:gd name="connsiteY115" fmla="*/ 1084128 h 1516602"/>
                  <a:gd name="connsiteX116" fmla="*/ 871149 w 1034979"/>
                  <a:gd name="connsiteY116" fmla="*/ 1086033 h 1516602"/>
                  <a:gd name="connsiteX117" fmla="*/ 899724 w 1034979"/>
                  <a:gd name="connsiteY117" fmla="*/ 1091748 h 1516602"/>
                  <a:gd name="connsiteX118" fmla="*/ 922584 w 1034979"/>
                  <a:gd name="connsiteY118" fmla="*/ 1095558 h 1516602"/>
                  <a:gd name="connsiteX119" fmla="*/ 951159 w 1034979"/>
                  <a:gd name="connsiteY119" fmla="*/ 1101273 h 1516602"/>
                  <a:gd name="connsiteX120" fmla="*/ 956874 w 1034979"/>
                  <a:gd name="connsiteY120" fmla="*/ 1101273 h 1516602"/>
                  <a:gd name="connsiteX121" fmla="*/ 1002594 w 1034979"/>
                  <a:gd name="connsiteY121" fmla="*/ 1099368 h 1516602"/>
                  <a:gd name="connsiteX122" fmla="*/ 1031169 w 1034979"/>
                  <a:gd name="connsiteY122" fmla="*/ 1091748 h 1516602"/>
                  <a:gd name="connsiteX123" fmla="*/ 1034979 w 1034979"/>
                  <a:gd name="connsiteY123" fmla="*/ 1086033 h 1516602"/>
                  <a:gd name="connsiteX124" fmla="*/ 1033074 w 1034979"/>
                  <a:gd name="connsiteY124" fmla="*/ 1066983 h 1516602"/>
                  <a:gd name="connsiteX125" fmla="*/ 1027359 w 1034979"/>
                  <a:gd name="connsiteY125" fmla="*/ 1063173 h 1516602"/>
                  <a:gd name="connsiteX126" fmla="*/ 1012119 w 1034979"/>
                  <a:gd name="connsiteY126" fmla="*/ 1061268 h 1516602"/>
                  <a:gd name="connsiteX127" fmla="*/ 1006404 w 1034979"/>
                  <a:gd name="connsiteY127" fmla="*/ 1059363 h 1516602"/>
                  <a:gd name="connsiteX128" fmla="*/ 998784 w 1034979"/>
                  <a:gd name="connsiteY128" fmla="*/ 1057458 h 1516602"/>
                  <a:gd name="connsiteX129" fmla="*/ 987354 w 1034979"/>
                  <a:gd name="connsiteY129" fmla="*/ 1049838 h 1516602"/>
                  <a:gd name="connsiteX130" fmla="*/ 975924 w 1034979"/>
                  <a:gd name="connsiteY130" fmla="*/ 1046028 h 1516602"/>
                  <a:gd name="connsiteX131" fmla="*/ 970209 w 1034979"/>
                  <a:gd name="connsiteY131" fmla="*/ 1044123 h 1516602"/>
                  <a:gd name="connsiteX132" fmla="*/ 962589 w 1034979"/>
                  <a:gd name="connsiteY132" fmla="*/ 1042218 h 1516602"/>
                  <a:gd name="connsiteX133" fmla="*/ 956874 w 1034979"/>
                  <a:gd name="connsiteY133" fmla="*/ 1040313 h 1516602"/>
                  <a:gd name="connsiteX134" fmla="*/ 935919 w 1034979"/>
                  <a:gd name="connsiteY134" fmla="*/ 1034598 h 1516602"/>
                  <a:gd name="connsiteX135" fmla="*/ 930204 w 1034979"/>
                  <a:gd name="connsiteY135" fmla="*/ 1032693 h 1516602"/>
                  <a:gd name="connsiteX136" fmla="*/ 825429 w 1034979"/>
                  <a:gd name="connsiteY136" fmla="*/ 1034598 h 1516602"/>
                  <a:gd name="connsiteX137" fmla="*/ 730179 w 1034979"/>
                  <a:gd name="connsiteY137" fmla="*/ 1038408 h 1516602"/>
                  <a:gd name="connsiteX138" fmla="*/ 669219 w 1034979"/>
                  <a:gd name="connsiteY138" fmla="*/ 1046028 h 1516602"/>
                  <a:gd name="connsiteX139" fmla="*/ 646359 w 1034979"/>
                  <a:gd name="connsiteY139" fmla="*/ 1049838 h 1516602"/>
                  <a:gd name="connsiteX140" fmla="*/ 642549 w 1034979"/>
                  <a:gd name="connsiteY140" fmla="*/ 1038408 h 1516602"/>
                  <a:gd name="connsiteX141" fmla="*/ 640644 w 1034979"/>
                  <a:gd name="connsiteY141" fmla="*/ 1032693 h 1516602"/>
                  <a:gd name="connsiteX142" fmla="*/ 642549 w 1034979"/>
                  <a:gd name="connsiteY142" fmla="*/ 1015548 h 1516602"/>
                  <a:gd name="connsiteX143" fmla="*/ 644454 w 1034979"/>
                  <a:gd name="connsiteY143" fmla="*/ 1009833 h 1516602"/>
                  <a:gd name="connsiteX144" fmla="*/ 661599 w 1034979"/>
                  <a:gd name="connsiteY144" fmla="*/ 1000308 h 1516602"/>
                  <a:gd name="connsiteX145" fmla="*/ 673029 w 1034979"/>
                  <a:gd name="connsiteY145" fmla="*/ 992688 h 1516602"/>
                  <a:gd name="connsiteX146" fmla="*/ 674934 w 1034979"/>
                  <a:gd name="connsiteY146" fmla="*/ 986973 h 1516602"/>
                  <a:gd name="connsiteX147" fmla="*/ 680649 w 1034979"/>
                  <a:gd name="connsiteY147" fmla="*/ 985068 h 1516602"/>
                  <a:gd name="connsiteX148" fmla="*/ 686364 w 1034979"/>
                  <a:gd name="connsiteY148" fmla="*/ 981258 h 1516602"/>
                  <a:gd name="connsiteX149" fmla="*/ 695889 w 1034979"/>
                  <a:gd name="connsiteY149" fmla="*/ 971733 h 1516602"/>
                  <a:gd name="connsiteX150" fmla="*/ 705414 w 1034979"/>
                  <a:gd name="connsiteY150" fmla="*/ 960303 h 1516602"/>
                  <a:gd name="connsiteX151" fmla="*/ 716844 w 1034979"/>
                  <a:gd name="connsiteY151" fmla="*/ 952683 h 1516602"/>
                  <a:gd name="connsiteX152" fmla="*/ 732084 w 1034979"/>
                  <a:gd name="connsiteY152" fmla="*/ 939348 h 1516602"/>
                  <a:gd name="connsiteX153" fmla="*/ 741609 w 1034979"/>
                  <a:gd name="connsiteY153" fmla="*/ 927918 h 1516602"/>
                  <a:gd name="connsiteX154" fmla="*/ 753039 w 1034979"/>
                  <a:gd name="connsiteY154" fmla="*/ 918393 h 1516602"/>
                  <a:gd name="connsiteX155" fmla="*/ 758754 w 1034979"/>
                  <a:gd name="connsiteY155" fmla="*/ 906963 h 1516602"/>
                  <a:gd name="connsiteX156" fmla="*/ 760659 w 1034979"/>
                  <a:gd name="connsiteY156" fmla="*/ 901248 h 1516602"/>
                  <a:gd name="connsiteX157" fmla="*/ 766374 w 1034979"/>
                  <a:gd name="connsiteY157" fmla="*/ 889818 h 1516602"/>
                  <a:gd name="connsiteX158" fmla="*/ 764469 w 1034979"/>
                  <a:gd name="connsiteY158" fmla="*/ 874578 h 1516602"/>
                  <a:gd name="connsiteX159" fmla="*/ 758754 w 1034979"/>
                  <a:gd name="connsiteY159" fmla="*/ 872673 h 1516602"/>
                  <a:gd name="connsiteX160" fmla="*/ 737799 w 1034979"/>
                  <a:gd name="connsiteY160" fmla="*/ 874578 h 1516602"/>
                  <a:gd name="connsiteX161" fmla="*/ 732084 w 1034979"/>
                  <a:gd name="connsiteY161" fmla="*/ 878388 h 1516602"/>
                  <a:gd name="connsiteX162" fmla="*/ 699699 w 1034979"/>
                  <a:gd name="connsiteY162" fmla="*/ 899343 h 1516602"/>
                  <a:gd name="connsiteX163" fmla="*/ 595181 w 1034979"/>
                  <a:gd name="connsiteY163" fmla="*/ 957831 h 1516602"/>
                  <a:gd name="connsiteX164" fmla="*/ 507294 w 1034979"/>
                  <a:gd name="connsiteY164" fmla="*/ 847908 h 1516602"/>
                  <a:gd name="connsiteX165" fmla="*/ 503484 w 1034979"/>
                  <a:gd name="connsiteY165" fmla="*/ 358323 h 1516602"/>
                  <a:gd name="connsiteX166" fmla="*/ 499674 w 1034979"/>
                  <a:gd name="connsiteY166" fmla="*/ 66858 h 1516602"/>
                  <a:gd name="connsiteX167" fmla="*/ 490149 w 1034979"/>
                  <a:gd name="connsiteY167" fmla="*/ 40188 h 1516602"/>
                  <a:gd name="connsiteX168" fmla="*/ 488244 w 1034979"/>
                  <a:gd name="connsiteY168" fmla="*/ 34473 h 1516602"/>
                  <a:gd name="connsiteX169" fmla="*/ 484434 w 1034979"/>
                  <a:gd name="connsiteY169" fmla="*/ 28758 h 1516602"/>
                  <a:gd name="connsiteX170" fmla="*/ 478719 w 1034979"/>
                  <a:gd name="connsiteY170" fmla="*/ 17328 h 1516602"/>
                  <a:gd name="connsiteX171" fmla="*/ 473004 w 1034979"/>
                  <a:gd name="connsiteY171" fmla="*/ 13518 h 1516602"/>
                  <a:gd name="connsiteX172" fmla="*/ 469194 w 1034979"/>
                  <a:gd name="connsiteY172" fmla="*/ 7803 h 1516602"/>
                  <a:gd name="connsiteX173" fmla="*/ 429189 w 1034979"/>
                  <a:gd name="connsiteY173" fmla="*/ 11613 h 1516602"/>
                  <a:gd name="connsiteX174" fmla="*/ 425379 w 1034979"/>
                  <a:gd name="connsiteY174" fmla="*/ 78288 h 1516602"/>
                  <a:gd name="connsiteX175" fmla="*/ 425379 w 1034979"/>
                  <a:gd name="connsiteY175" fmla="*/ 84003 h 1516602"/>
                  <a:gd name="connsiteX176" fmla="*/ 429189 w 1034979"/>
                  <a:gd name="connsiteY176" fmla="*/ 238308 h 1516602"/>
                  <a:gd name="connsiteX177" fmla="*/ 440619 w 1034979"/>
                  <a:gd name="connsiteY177" fmla="*/ 421188 h 1516602"/>
                  <a:gd name="connsiteX178" fmla="*/ 435265 w 1034979"/>
                  <a:gd name="connsiteY178" fmla="*/ 718368 h 1516602"/>
                  <a:gd name="connsiteX179" fmla="*/ 435059 w 1034979"/>
                  <a:gd name="connsiteY179" fmla="*/ 799046 h 1516602"/>
                  <a:gd name="connsiteX180" fmla="*/ 430322 w 1034979"/>
                  <a:gd name="connsiteY180"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219639 w 1034979"/>
                  <a:gd name="connsiteY10" fmla="*/ 948873 h 1516602"/>
                  <a:gd name="connsiteX11" fmla="*/ 213924 w 1034979"/>
                  <a:gd name="connsiteY11" fmla="*/ 946968 h 1516602"/>
                  <a:gd name="connsiteX12" fmla="*/ 206304 w 1034979"/>
                  <a:gd name="connsiteY12" fmla="*/ 945063 h 1516602"/>
                  <a:gd name="connsiteX13" fmla="*/ 194874 w 1034979"/>
                  <a:gd name="connsiteY13" fmla="*/ 941253 h 1516602"/>
                  <a:gd name="connsiteX14" fmla="*/ 189159 w 1034979"/>
                  <a:gd name="connsiteY14" fmla="*/ 939348 h 1516602"/>
                  <a:gd name="connsiteX15" fmla="*/ 181539 w 1034979"/>
                  <a:gd name="connsiteY15" fmla="*/ 937443 h 1516602"/>
                  <a:gd name="connsiteX16" fmla="*/ 170109 w 1034979"/>
                  <a:gd name="connsiteY16" fmla="*/ 931728 h 1516602"/>
                  <a:gd name="connsiteX17" fmla="*/ 164394 w 1034979"/>
                  <a:gd name="connsiteY17" fmla="*/ 927918 h 1516602"/>
                  <a:gd name="connsiteX18" fmla="*/ 116769 w 1034979"/>
                  <a:gd name="connsiteY18" fmla="*/ 903153 h 1516602"/>
                  <a:gd name="connsiteX19" fmla="*/ 59619 w 1034979"/>
                  <a:gd name="connsiteY19" fmla="*/ 874578 h 1516602"/>
                  <a:gd name="connsiteX20" fmla="*/ 46284 w 1034979"/>
                  <a:gd name="connsiteY20" fmla="*/ 895533 h 1516602"/>
                  <a:gd name="connsiteX21" fmla="*/ 50094 w 1034979"/>
                  <a:gd name="connsiteY21" fmla="*/ 933633 h 1516602"/>
                  <a:gd name="connsiteX22" fmla="*/ 53904 w 1034979"/>
                  <a:gd name="connsiteY22" fmla="*/ 939348 h 1516602"/>
                  <a:gd name="connsiteX23" fmla="*/ 59619 w 1034979"/>
                  <a:gd name="connsiteY23" fmla="*/ 943158 h 1516602"/>
                  <a:gd name="connsiteX24" fmla="*/ 63429 w 1034979"/>
                  <a:gd name="connsiteY24" fmla="*/ 948873 h 1516602"/>
                  <a:gd name="connsiteX25" fmla="*/ 80574 w 1034979"/>
                  <a:gd name="connsiteY25" fmla="*/ 958398 h 1516602"/>
                  <a:gd name="connsiteX26" fmla="*/ 166299 w 1034979"/>
                  <a:gd name="connsiteY26" fmla="*/ 979353 h 1516602"/>
                  <a:gd name="connsiteX27" fmla="*/ 191064 w 1034979"/>
                  <a:gd name="connsiteY27" fmla="*/ 985068 h 1516602"/>
                  <a:gd name="connsiteX28" fmla="*/ 208209 w 1034979"/>
                  <a:gd name="connsiteY28" fmla="*/ 990783 h 1516602"/>
                  <a:gd name="connsiteX29" fmla="*/ 213924 w 1034979"/>
                  <a:gd name="connsiteY29" fmla="*/ 992688 h 1516602"/>
                  <a:gd name="connsiteX30" fmla="*/ 229164 w 1034979"/>
                  <a:gd name="connsiteY30" fmla="*/ 996498 h 1516602"/>
                  <a:gd name="connsiteX31" fmla="*/ 248214 w 1034979"/>
                  <a:gd name="connsiteY31" fmla="*/ 1002213 h 1516602"/>
                  <a:gd name="connsiteX32" fmla="*/ 253929 w 1034979"/>
                  <a:gd name="connsiteY32" fmla="*/ 1006023 h 1516602"/>
                  <a:gd name="connsiteX33" fmla="*/ 267264 w 1034979"/>
                  <a:gd name="connsiteY33" fmla="*/ 1021263 h 1516602"/>
                  <a:gd name="connsiteX34" fmla="*/ 272979 w 1034979"/>
                  <a:gd name="connsiteY34" fmla="*/ 1040313 h 1516602"/>
                  <a:gd name="connsiteX35" fmla="*/ 274884 w 1034979"/>
                  <a:gd name="connsiteY35" fmla="*/ 1046028 h 1516602"/>
                  <a:gd name="connsiteX36" fmla="*/ 276789 w 1034979"/>
                  <a:gd name="connsiteY36" fmla="*/ 1051743 h 1516602"/>
                  <a:gd name="connsiteX37" fmla="*/ 278694 w 1034979"/>
                  <a:gd name="connsiteY37" fmla="*/ 1076508 h 1516602"/>
                  <a:gd name="connsiteX38" fmla="*/ 280599 w 1034979"/>
                  <a:gd name="connsiteY38" fmla="*/ 1082223 h 1516602"/>
                  <a:gd name="connsiteX39" fmla="*/ 278694 w 1034979"/>
                  <a:gd name="connsiteY39" fmla="*/ 1101273 h 1516602"/>
                  <a:gd name="connsiteX40" fmla="*/ 276789 w 1034979"/>
                  <a:gd name="connsiteY40" fmla="*/ 1110798 h 1516602"/>
                  <a:gd name="connsiteX41" fmla="*/ 263454 w 1034979"/>
                  <a:gd name="connsiteY41" fmla="*/ 1124133 h 1516602"/>
                  <a:gd name="connsiteX42" fmla="*/ 252024 w 1034979"/>
                  <a:gd name="connsiteY42" fmla="*/ 1131753 h 1516602"/>
                  <a:gd name="connsiteX43" fmla="*/ 240594 w 1034979"/>
                  <a:gd name="connsiteY43" fmla="*/ 1135563 h 1516602"/>
                  <a:gd name="connsiteX44" fmla="*/ 27234 w 1034979"/>
                  <a:gd name="connsiteY44" fmla="*/ 1154613 h 1516602"/>
                  <a:gd name="connsiteX45" fmla="*/ 15804 w 1034979"/>
                  <a:gd name="connsiteY45" fmla="*/ 1160328 h 1516602"/>
                  <a:gd name="connsiteX46" fmla="*/ 6279 w 1034979"/>
                  <a:gd name="connsiteY46" fmla="*/ 1169853 h 1516602"/>
                  <a:gd name="connsiteX47" fmla="*/ 4374 w 1034979"/>
                  <a:gd name="connsiteY47" fmla="*/ 1175568 h 1516602"/>
                  <a:gd name="connsiteX48" fmla="*/ 564 w 1034979"/>
                  <a:gd name="connsiteY48" fmla="*/ 1181283 h 1516602"/>
                  <a:gd name="connsiteX49" fmla="*/ 6279 w 1034979"/>
                  <a:gd name="connsiteY49" fmla="*/ 1213668 h 1516602"/>
                  <a:gd name="connsiteX50" fmla="*/ 11994 w 1034979"/>
                  <a:gd name="connsiteY50" fmla="*/ 1217478 h 1516602"/>
                  <a:gd name="connsiteX51" fmla="*/ 17709 w 1034979"/>
                  <a:gd name="connsiteY51" fmla="*/ 1219383 h 1516602"/>
                  <a:gd name="connsiteX52" fmla="*/ 145344 w 1034979"/>
                  <a:gd name="connsiteY52" fmla="*/ 1217478 h 1516602"/>
                  <a:gd name="connsiteX53" fmla="*/ 152964 w 1034979"/>
                  <a:gd name="connsiteY53" fmla="*/ 1215573 h 1516602"/>
                  <a:gd name="connsiteX54" fmla="*/ 303459 w 1034979"/>
                  <a:gd name="connsiteY54" fmla="*/ 1209858 h 1516602"/>
                  <a:gd name="connsiteX55" fmla="*/ 318699 w 1034979"/>
                  <a:gd name="connsiteY55" fmla="*/ 1217478 h 1516602"/>
                  <a:gd name="connsiteX56" fmla="*/ 330129 w 1034979"/>
                  <a:gd name="connsiteY56" fmla="*/ 1223193 h 1516602"/>
                  <a:gd name="connsiteX57" fmla="*/ 333939 w 1034979"/>
                  <a:gd name="connsiteY57" fmla="*/ 1228908 h 1516602"/>
                  <a:gd name="connsiteX58" fmla="*/ 339654 w 1034979"/>
                  <a:gd name="connsiteY58" fmla="*/ 1230813 h 1516602"/>
                  <a:gd name="connsiteX59" fmla="*/ 351084 w 1034979"/>
                  <a:gd name="connsiteY59" fmla="*/ 1238433 h 1516602"/>
                  <a:gd name="connsiteX60" fmla="*/ 356799 w 1034979"/>
                  <a:gd name="connsiteY60" fmla="*/ 1242243 h 1516602"/>
                  <a:gd name="connsiteX61" fmla="*/ 360609 w 1034979"/>
                  <a:gd name="connsiteY61" fmla="*/ 1247958 h 1516602"/>
                  <a:gd name="connsiteX62" fmla="*/ 366324 w 1034979"/>
                  <a:gd name="connsiteY62" fmla="*/ 1259388 h 1516602"/>
                  <a:gd name="connsiteX63" fmla="*/ 362514 w 1034979"/>
                  <a:gd name="connsiteY63" fmla="*/ 1286058 h 1516602"/>
                  <a:gd name="connsiteX64" fmla="*/ 358704 w 1034979"/>
                  <a:gd name="connsiteY64" fmla="*/ 1291773 h 1516602"/>
                  <a:gd name="connsiteX65" fmla="*/ 356799 w 1034979"/>
                  <a:gd name="connsiteY65" fmla="*/ 1297488 h 1516602"/>
                  <a:gd name="connsiteX66" fmla="*/ 352989 w 1034979"/>
                  <a:gd name="connsiteY66" fmla="*/ 1303203 h 1516602"/>
                  <a:gd name="connsiteX67" fmla="*/ 351084 w 1034979"/>
                  <a:gd name="connsiteY67" fmla="*/ 1308918 h 1516602"/>
                  <a:gd name="connsiteX68" fmla="*/ 347274 w 1034979"/>
                  <a:gd name="connsiteY68" fmla="*/ 1314633 h 1516602"/>
                  <a:gd name="connsiteX69" fmla="*/ 330129 w 1034979"/>
                  <a:gd name="connsiteY69" fmla="*/ 1381308 h 1516602"/>
                  <a:gd name="connsiteX70" fmla="*/ 328224 w 1034979"/>
                  <a:gd name="connsiteY70" fmla="*/ 1432743 h 1516602"/>
                  <a:gd name="connsiteX71" fmla="*/ 330129 w 1034979"/>
                  <a:gd name="connsiteY71" fmla="*/ 1457508 h 1516602"/>
                  <a:gd name="connsiteX72" fmla="*/ 332034 w 1034979"/>
                  <a:gd name="connsiteY72" fmla="*/ 1463223 h 1516602"/>
                  <a:gd name="connsiteX73" fmla="*/ 335844 w 1034979"/>
                  <a:gd name="connsiteY73" fmla="*/ 1467033 h 1516602"/>
                  <a:gd name="connsiteX74" fmla="*/ 364419 w 1034979"/>
                  <a:gd name="connsiteY74" fmla="*/ 1512753 h 1516602"/>
                  <a:gd name="connsiteX75" fmla="*/ 387279 w 1034979"/>
                  <a:gd name="connsiteY75" fmla="*/ 1514658 h 1516602"/>
                  <a:gd name="connsiteX76" fmla="*/ 392994 w 1034979"/>
                  <a:gd name="connsiteY76" fmla="*/ 1508943 h 1516602"/>
                  <a:gd name="connsiteX77" fmla="*/ 394899 w 1034979"/>
                  <a:gd name="connsiteY77" fmla="*/ 1497513 h 1516602"/>
                  <a:gd name="connsiteX78" fmla="*/ 396804 w 1034979"/>
                  <a:gd name="connsiteY78" fmla="*/ 1491798 h 1516602"/>
                  <a:gd name="connsiteX79" fmla="*/ 398709 w 1034979"/>
                  <a:gd name="connsiteY79" fmla="*/ 1474653 h 1516602"/>
                  <a:gd name="connsiteX80" fmla="*/ 400614 w 1034979"/>
                  <a:gd name="connsiteY80" fmla="*/ 1461318 h 1516602"/>
                  <a:gd name="connsiteX81" fmla="*/ 404424 w 1034979"/>
                  <a:gd name="connsiteY81" fmla="*/ 1404168 h 1516602"/>
                  <a:gd name="connsiteX82" fmla="*/ 410139 w 1034979"/>
                  <a:gd name="connsiteY82" fmla="*/ 1392738 h 1516602"/>
                  <a:gd name="connsiteX83" fmla="*/ 413949 w 1034979"/>
                  <a:gd name="connsiteY83" fmla="*/ 1379403 h 1516602"/>
                  <a:gd name="connsiteX84" fmla="*/ 415854 w 1034979"/>
                  <a:gd name="connsiteY84" fmla="*/ 1373688 h 1516602"/>
                  <a:gd name="connsiteX85" fmla="*/ 417759 w 1034979"/>
                  <a:gd name="connsiteY85" fmla="*/ 1360353 h 1516602"/>
                  <a:gd name="connsiteX86" fmla="*/ 421569 w 1034979"/>
                  <a:gd name="connsiteY86" fmla="*/ 1348923 h 1516602"/>
                  <a:gd name="connsiteX87" fmla="*/ 427284 w 1034979"/>
                  <a:gd name="connsiteY87" fmla="*/ 1335588 h 1516602"/>
                  <a:gd name="connsiteX88" fmla="*/ 467289 w 1034979"/>
                  <a:gd name="connsiteY88" fmla="*/ 1265103 h 1516602"/>
                  <a:gd name="connsiteX89" fmla="*/ 528455 w 1034979"/>
                  <a:gd name="connsiteY89" fmla="*/ 1252334 h 1516602"/>
                  <a:gd name="connsiteX90" fmla="*/ 573969 w 1034979"/>
                  <a:gd name="connsiteY90" fmla="*/ 1236528 h 1516602"/>
                  <a:gd name="connsiteX91" fmla="*/ 585399 w 1034979"/>
                  <a:gd name="connsiteY91" fmla="*/ 1232718 h 1516602"/>
                  <a:gd name="connsiteX92" fmla="*/ 720654 w 1034979"/>
                  <a:gd name="connsiteY92" fmla="*/ 1316538 h 1516602"/>
                  <a:gd name="connsiteX93" fmla="*/ 733989 w 1034979"/>
                  <a:gd name="connsiteY93" fmla="*/ 1326063 h 1516602"/>
                  <a:gd name="connsiteX94" fmla="*/ 743514 w 1034979"/>
                  <a:gd name="connsiteY94" fmla="*/ 1327968 h 1516602"/>
                  <a:gd name="connsiteX95" fmla="*/ 749229 w 1034979"/>
                  <a:gd name="connsiteY95" fmla="*/ 1329873 h 1516602"/>
                  <a:gd name="connsiteX96" fmla="*/ 762564 w 1034979"/>
                  <a:gd name="connsiteY96" fmla="*/ 1335588 h 1516602"/>
                  <a:gd name="connsiteX97" fmla="*/ 777804 w 1034979"/>
                  <a:gd name="connsiteY97" fmla="*/ 1333683 h 1516602"/>
                  <a:gd name="connsiteX98" fmla="*/ 789234 w 1034979"/>
                  <a:gd name="connsiteY98" fmla="*/ 1327968 h 1516602"/>
                  <a:gd name="connsiteX99" fmla="*/ 794949 w 1034979"/>
                  <a:gd name="connsiteY99" fmla="*/ 1326063 h 1516602"/>
                  <a:gd name="connsiteX100" fmla="*/ 802569 w 1034979"/>
                  <a:gd name="connsiteY100" fmla="*/ 1308918 h 1516602"/>
                  <a:gd name="connsiteX101" fmla="*/ 800664 w 1034979"/>
                  <a:gd name="connsiteY101" fmla="*/ 1284153 h 1516602"/>
                  <a:gd name="connsiteX102" fmla="*/ 798759 w 1034979"/>
                  <a:gd name="connsiteY102" fmla="*/ 1278438 h 1516602"/>
                  <a:gd name="connsiteX103" fmla="*/ 796854 w 1034979"/>
                  <a:gd name="connsiteY103" fmla="*/ 1270818 h 1516602"/>
                  <a:gd name="connsiteX104" fmla="*/ 783519 w 1034979"/>
                  <a:gd name="connsiteY104" fmla="*/ 1253673 h 1516602"/>
                  <a:gd name="connsiteX105" fmla="*/ 773994 w 1034979"/>
                  <a:gd name="connsiteY105" fmla="*/ 1247958 h 1516602"/>
                  <a:gd name="connsiteX106" fmla="*/ 648264 w 1034979"/>
                  <a:gd name="connsiteY106" fmla="*/ 1156518 h 1516602"/>
                  <a:gd name="connsiteX107" fmla="*/ 644454 w 1034979"/>
                  <a:gd name="connsiteY107" fmla="*/ 1139373 h 1516602"/>
                  <a:gd name="connsiteX108" fmla="*/ 646359 w 1034979"/>
                  <a:gd name="connsiteY108" fmla="*/ 1131753 h 1516602"/>
                  <a:gd name="connsiteX109" fmla="*/ 650169 w 1034979"/>
                  <a:gd name="connsiteY109" fmla="*/ 1114608 h 1516602"/>
                  <a:gd name="connsiteX110" fmla="*/ 653979 w 1034979"/>
                  <a:gd name="connsiteY110" fmla="*/ 1108893 h 1516602"/>
                  <a:gd name="connsiteX111" fmla="*/ 655884 w 1034979"/>
                  <a:gd name="connsiteY111" fmla="*/ 1103178 h 1516602"/>
                  <a:gd name="connsiteX112" fmla="*/ 661599 w 1034979"/>
                  <a:gd name="connsiteY112" fmla="*/ 1101273 h 1516602"/>
                  <a:gd name="connsiteX113" fmla="*/ 671124 w 1034979"/>
                  <a:gd name="connsiteY113" fmla="*/ 1089843 h 1516602"/>
                  <a:gd name="connsiteX114" fmla="*/ 724464 w 1034979"/>
                  <a:gd name="connsiteY114" fmla="*/ 1082223 h 1516602"/>
                  <a:gd name="connsiteX115" fmla="*/ 842574 w 1034979"/>
                  <a:gd name="connsiteY115" fmla="*/ 1084128 h 1516602"/>
                  <a:gd name="connsiteX116" fmla="*/ 871149 w 1034979"/>
                  <a:gd name="connsiteY116" fmla="*/ 1086033 h 1516602"/>
                  <a:gd name="connsiteX117" fmla="*/ 899724 w 1034979"/>
                  <a:gd name="connsiteY117" fmla="*/ 1091748 h 1516602"/>
                  <a:gd name="connsiteX118" fmla="*/ 922584 w 1034979"/>
                  <a:gd name="connsiteY118" fmla="*/ 1095558 h 1516602"/>
                  <a:gd name="connsiteX119" fmla="*/ 951159 w 1034979"/>
                  <a:gd name="connsiteY119" fmla="*/ 1101273 h 1516602"/>
                  <a:gd name="connsiteX120" fmla="*/ 956874 w 1034979"/>
                  <a:gd name="connsiteY120" fmla="*/ 1101273 h 1516602"/>
                  <a:gd name="connsiteX121" fmla="*/ 1002594 w 1034979"/>
                  <a:gd name="connsiteY121" fmla="*/ 1099368 h 1516602"/>
                  <a:gd name="connsiteX122" fmla="*/ 1031169 w 1034979"/>
                  <a:gd name="connsiteY122" fmla="*/ 1091748 h 1516602"/>
                  <a:gd name="connsiteX123" fmla="*/ 1034979 w 1034979"/>
                  <a:gd name="connsiteY123" fmla="*/ 1086033 h 1516602"/>
                  <a:gd name="connsiteX124" fmla="*/ 1033074 w 1034979"/>
                  <a:gd name="connsiteY124" fmla="*/ 1066983 h 1516602"/>
                  <a:gd name="connsiteX125" fmla="*/ 1027359 w 1034979"/>
                  <a:gd name="connsiteY125" fmla="*/ 1063173 h 1516602"/>
                  <a:gd name="connsiteX126" fmla="*/ 1012119 w 1034979"/>
                  <a:gd name="connsiteY126" fmla="*/ 1061268 h 1516602"/>
                  <a:gd name="connsiteX127" fmla="*/ 1006404 w 1034979"/>
                  <a:gd name="connsiteY127" fmla="*/ 1059363 h 1516602"/>
                  <a:gd name="connsiteX128" fmla="*/ 998784 w 1034979"/>
                  <a:gd name="connsiteY128" fmla="*/ 1057458 h 1516602"/>
                  <a:gd name="connsiteX129" fmla="*/ 987354 w 1034979"/>
                  <a:gd name="connsiteY129" fmla="*/ 1049838 h 1516602"/>
                  <a:gd name="connsiteX130" fmla="*/ 975924 w 1034979"/>
                  <a:gd name="connsiteY130" fmla="*/ 1046028 h 1516602"/>
                  <a:gd name="connsiteX131" fmla="*/ 970209 w 1034979"/>
                  <a:gd name="connsiteY131" fmla="*/ 1044123 h 1516602"/>
                  <a:gd name="connsiteX132" fmla="*/ 962589 w 1034979"/>
                  <a:gd name="connsiteY132" fmla="*/ 1042218 h 1516602"/>
                  <a:gd name="connsiteX133" fmla="*/ 956874 w 1034979"/>
                  <a:gd name="connsiteY133" fmla="*/ 1040313 h 1516602"/>
                  <a:gd name="connsiteX134" fmla="*/ 935919 w 1034979"/>
                  <a:gd name="connsiteY134" fmla="*/ 1034598 h 1516602"/>
                  <a:gd name="connsiteX135" fmla="*/ 825429 w 1034979"/>
                  <a:gd name="connsiteY135" fmla="*/ 1034598 h 1516602"/>
                  <a:gd name="connsiteX136" fmla="*/ 730179 w 1034979"/>
                  <a:gd name="connsiteY136" fmla="*/ 1038408 h 1516602"/>
                  <a:gd name="connsiteX137" fmla="*/ 669219 w 1034979"/>
                  <a:gd name="connsiteY137" fmla="*/ 1046028 h 1516602"/>
                  <a:gd name="connsiteX138" fmla="*/ 646359 w 1034979"/>
                  <a:gd name="connsiteY138" fmla="*/ 1049838 h 1516602"/>
                  <a:gd name="connsiteX139" fmla="*/ 642549 w 1034979"/>
                  <a:gd name="connsiteY139" fmla="*/ 1038408 h 1516602"/>
                  <a:gd name="connsiteX140" fmla="*/ 640644 w 1034979"/>
                  <a:gd name="connsiteY140" fmla="*/ 1032693 h 1516602"/>
                  <a:gd name="connsiteX141" fmla="*/ 642549 w 1034979"/>
                  <a:gd name="connsiteY141" fmla="*/ 1015548 h 1516602"/>
                  <a:gd name="connsiteX142" fmla="*/ 644454 w 1034979"/>
                  <a:gd name="connsiteY142" fmla="*/ 1009833 h 1516602"/>
                  <a:gd name="connsiteX143" fmla="*/ 661599 w 1034979"/>
                  <a:gd name="connsiteY143" fmla="*/ 1000308 h 1516602"/>
                  <a:gd name="connsiteX144" fmla="*/ 673029 w 1034979"/>
                  <a:gd name="connsiteY144" fmla="*/ 992688 h 1516602"/>
                  <a:gd name="connsiteX145" fmla="*/ 674934 w 1034979"/>
                  <a:gd name="connsiteY145" fmla="*/ 986973 h 1516602"/>
                  <a:gd name="connsiteX146" fmla="*/ 680649 w 1034979"/>
                  <a:gd name="connsiteY146" fmla="*/ 985068 h 1516602"/>
                  <a:gd name="connsiteX147" fmla="*/ 686364 w 1034979"/>
                  <a:gd name="connsiteY147" fmla="*/ 981258 h 1516602"/>
                  <a:gd name="connsiteX148" fmla="*/ 695889 w 1034979"/>
                  <a:gd name="connsiteY148" fmla="*/ 971733 h 1516602"/>
                  <a:gd name="connsiteX149" fmla="*/ 705414 w 1034979"/>
                  <a:gd name="connsiteY149" fmla="*/ 960303 h 1516602"/>
                  <a:gd name="connsiteX150" fmla="*/ 716844 w 1034979"/>
                  <a:gd name="connsiteY150" fmla="*/ 952683 h 1516602"/>
                  <a:gd name="connsiteX151" fmla="*/ 732084 w 1034979"/>
                  <a:gd name="connsiteY151" fmla="*/ 939348 h 1516602"/>
                  <a:gd name="connsiteX152" fmla="*/ 741609 w 1034979"/>
                  <a:gd name="connsiteY152" fmla="*/ 927918 h 1516602"/>
                  <a:gd name="connsiteX153" fmla="*/ 753039 w 1034979"/>
                  <a:gd name="connsiteY153" fmla="*/ 918393 h 1516602"/>
                  <a:gd name="connsiteX154" fmla="*/ 758754 w 1034979"/>
                  <a:gd name="connsiteY154" fmla="*/ 906963 h 1516602"/>
                  <a:gd name="connsiteX155" fmla="*/ 760659 w 1034979"/>
                  <a:gd name="connsiteY155" fmla="*/ 901248 h 1516602"/>
                  <a:gd name="connsiteX156" fmla="*/ 766374 w 1034979"/>
                  <a:gd name="connsiteY156" fmla="*/ 889818 h 1516602"/>
                  <a:gd name="connsiteX157" fmla="*/ 764469 w 1034979"/>
                  <a:gd name="connsiteY157" fmla="*/ 874578 h 1516602"/>
                  <a:gd name="connsiteX158" fmla="*/ 758754 w 1034979"/>
                  <a:gd name="connsiteY158" fmla="*/ 872673 h 1516602"/>
                  <a:gd name="connsiteX159" fmla="*/ 737799 w 1034979"/>
                  <a:gd name="connsiteY159" fmla="*/ 874578 h 1516602"/>
                  <a:gd name="connsiteX160" fmla="*/ 732084 w 1034979"/>
                  <a:gd name="connsiteY160" fmla="*/ 878388 h 1516602"/>
                  <a:gd name="connsiteX161" fmla="*/ 699699 w 1034979"/>
                  <a:gd name="connsiteY161" fmla="*/ 899343 h 1516602"/>
                  <a:gd name="connsiteX162" fmla="*/ 595181 w 1034979"/>
                  <a:gd name="connsiteY162" fmla="*/ 957831 h 1516602"/>
                  <a:gd name="connsiteX163" fmla="*/ 507294 w 1034979"/>
                  <a:gd name="connsiteY163" fmla="*/ 847908 h 1516602"/>
                  <a:gd name="connsiteX164" fmla="*/ 503484 w 1034979"/>
                  <a:gd name="connsiteY164" fmla="*/ 358323 h 1516602"/>
                  <a:gd name="connsiteX165" fmla="*/ 499674 w 1034979"/>
                  <a:gd name="connsiteY165" fmla="*/ 66858 h 1516602"/>
                  <a:gd name="connsiteX166" fmla="*/ 490149 w 1034979"/>
                  <a:gd name="connsiteY166" fmla="*/ 40188 h 1516602"/>
                  <a:gd name="connsiteX167" fmla="*/ 488244 w 1034979"/>
                  <a:gd name="connsiteY167" fmla="*/ 34473 h 1516602"/>
                  <a:gd name="connsiteX168" fmla="*/ 484434 w 1034979"/>
                  <a:gd name="connsiteY168" fmla="*/ 28758 h 1516602"/>
                  <a:gd name="connsiteX169" fmla="*/ 478719 w 1034979"/>
                  <a:gd name="connsiteY169" fmla="*/ 17328 h 1516602"/>
                  <a:gd name="connsiteX170" fmla="*/ 473004 w 1034979"/>
                  <a:gd name="connsiteY170" fmla="*/ 13518 h 1516602"/>
                  <a:gd name="connsiteX171" fmla="*/ 469194 w 1034979"/>
                  <a:gd name="connsiteY171" fmla="*/ 7803 h 1516602"/>
                  <a:gd name="connsiteX172" fmla="*/ 429189 w 1034979"/>
                  <a:gd name="connsiteY172" fmla="*/ 11613 h 1516602"/>
                  <a:gd name="connsiteX173" fmla="*/ 425379 w 1034979"/>
                  <a:gd name="connsiteY173" fmla="*/ 78288 h 1516602"/>
                  <a:gd name="connsiteX174" fmla="*/ 425379 w 1034979"/>
                  <a:gd name="connsiteY174" fmla="*/ 84003 h 1516602"/>
                  <a:gd name="connsiteX175" fmla="*/ 429189 w 1034979"/>
                  <a:gd name="connsiteY175" fmla="*/ 238308 h 1516602"/>
                  <a:gd name="connsiteX176" fmla="*/ 440619 w 1034979"/>
                  <a:gd name="connsiteY176" fmla="*/ 421188 h 1516602"/>
                  <a:gd name="connsiteX177" fmla="*/ 435265 w 1034979"/>
                  <a:gd name="connsiteY177" fmla="*/ 718368 h 1516602"/>
                  <a:gd name="connsiteX178" fmla="*/ 435059 w 1034979"/>
                  <a:gd name="connsiteY178" fmla="*/ 799046 h 1516602"/>
                  <a:gd name="connsiteX179" fmla="*/ 430322 w 1034979"/>
                  <a:gd name="connsiteY179"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219639 w 1034979"/>
                  <a:gd name="connsiteY10" fmla="*/ 948873 h 1516602"/>
                  <a:gd name="connsiteX11" fmla="*/ 213924 w 1034979"/>
                  <a:gd name="connsiteY11" fmla="*/ 946968 h 1516602"/>
                  <a:gd name="connsiteX12" fmla="*/ 206304 w 1034979"/>
                  <a:gd name="connsiteY12" fmla="*/ 945063 h 1516602"/>
                  <a:gd name="connsiteX13" fmla="*/ 194874 w 1034979"/>
                  <a:gd name="connsiteY13" fmla="*/ 941253 h 1516602"/>
                  <a:gd name="connsiteX14" fmla="*/ 189159 w 1034979"/>
                  <a:gd name="connsiteY14" fmla="*/ 939348 h 1516602"/>
                  <a:gd name="connsiteX15" fmla="*/ 181539 w 1034979"/>
                  <a:gd name="connsiteY15" fmla="*/ 937443 h 1516602"/>
                  <a:gd name="connsiteX16" fmla="*/ 170109 w 1034979"/>
                  <a:gd name="connsiteY16" fmla="*/ 931728 h 1516602"/>
                  <a:gd name="connsiteX17" fmla="*/ 164394 w 1034979"/>
                  <a:gd name="connsiteY17" fmla="*/ 927918 h 1516602"/>
                  <a:gd name="connsiteX18" fmla="*/ 116769 w 1034979"/>
                  <a:gd name="connsiteY18" fmla="*/ 903153 h 1516602"/>
                  <a:gd name="connsiteX19" fmla="*/ 59619 w 1034979"/>
                  <a:gd name="connsiteY19" fmla="*/ 874578 h 1516602"/>
                  <a:gd name="connsiteX20" fmla="*/ 46284 w 1034979"/>
                  <a:gd name="connsiteY20" fmla="*/ 895533 h 1516602"/>
                  <a:gd name="connsiteX21" fmla="*/ 50094 w 1034979"/>
                  <a:gd name="connsiteY21" fmla="*/ 933633 h 1516602"/>
                  <a:gd name="connsiteX22" fmla="*/ 53904 w 1034979"/>
                  <a:gd name="connsiteY22" fmla="*/ 939348 h 1516602"/>
                  <a:gd name="connsiteX23" fmla="*/ 59619 w 1034979"/>
                  <a:gd name="connsiteY23" fmla="*/ 943158 h 1516602"/>
                  <a:gd name="connsiteX24" fmla="*/ 63429 w 1034979"/>
                  <a:gd name="connsiteY24" fmla="*/ 948873 h 1516602"/>
                  <a:gd name="connsiteX25" fmla="*/ 80574 w 1034979"/>
                  <a:gd name="connsiteY25" fmla="*/ 958398 h 1516602"/>
                  <a:gd name="connsiteX26" fmla="*/ 166299 w 1034979"/>
                  <a:gd name="connsiteY26" fmla="*/ 979353 h 1516602"/>
                  <a:gd name="connsiteX27" fmla="*/ 191064 w 1034979"/>
                  <a:gd name="connsiteY27" fmla="*/ 985068 h 1516602"/>
                  <a:gd name="connsiteX28" fmla="*/ 208209 w 1034979"/>
                  <a:gd name="connsiteY28" fmla="*/ 990783 h 1516602"/>
                  <a:gd name="connsiteX29" fmla="*/ 213924 w 1034979"/>
                  <a:gd name="connsiteY29" fmla="*/ 992688 h 1516602"/>
                  <a:gd name="connsiteX30" fmla="*/ 229164 w 1034979"/>
                  <a:gd name="connsiteY30" fmla="*/ 996498 h 1516602"/>
                  <a:gd name="connsiteX31" fmla="*/ 248214 w 1034979"/>
                  <a:gd name="connsiteY31" fmla="*/ 1002213 h 1516602"/>
                  <a:gd name="connsiteX32" fmla="*/ 253929 w 1034979"/>
                  <a:gd name="connsiteY32" fmla="*/ 1006023 h 1516602"/>
                  <a:gd name="connsiteX33" fmla="*/ 267264 w 1034979"/>
                  <a:gd name="connsiteY33" fmla="*/ 1021263 h 1516602"/>
                  <a:gd name="connsiteX34" fmla="*/ 272979 w 1034979"/>
                  <a:gd name="connsiteY34" fmla="*/ 1040313 h 1516602"/>
                  <a:gd name="connsiteX35" fmla="*/ 274884 w 1034979"/>
                  <a:gd name="connsiteY35" fmla="*/ 1046028 h 1516602"/>
                  <a:gd name="connsiteX36" fmla="*/ 276789 w 1034979"/>
                  <a:gd name="connsiteY36" fmla="*/ 1051743 h 1516602"/>
                  <a:gd name="connsiteX37" fmla="*/ 278694 w 1034979"/>
                  <a:gd name="connsiteY37" fmla="*/ 1076508 h 1516602"/>
                  <a:gd name="connsiteX38" fmla="*/ 280599 w 1034979"/>
                  <a:gd name="connsiteY38" fmla="*/ 1082223 h 1516602"/>
                  <a:gd name="connsiteX39" fmla="*/ 278694 w 1034979"/>
                  <a:gd name="connsiteY39" fmla="*/ 1101273 h 1516602"/>
                  <a:gd name="connsiteX40" fmla="*/ 276789 w 1034979"/>
                  <a:gd name="connsiteY40" fmla="*/ 1110798 h 1516602"/>
                  <a:gd name="connsiteX41" fmla="*/ 263454 w 1034979"/>
                  <a:gd name="connsiteY41" fmla="*/ 1124133 h 1516602"/>
                  <a:gd name="connsiteX42" fmla="*/ 252024 w 1034979"/>
                  <a:gd name="connsiteY42" fmla="*/ 1131753 h 1516602"/>
                  <a:gd name="connsiteX43" fmla="*/ 240594 w 1034979"/>
                  <a:gd name="connsiteY43" fmla="*/ 1135563 h 1516602"/>
                  <a:gd name="connsiteX44" fmla="*/ 27234 w 1034979"/>
                  <a:gd name="connsiteY44" fmla="*/ 1154613 h 1516602"/>
                  <a:gd name="connsiteX45" fmla="*/ 15804 w 1034979"/>
                  <a:gd name="connsiteY45" fmla="*/ 1160328 h 1516602"/>
                  <a:gd name="connsiteX46" fmla="*/ 6279 w 1034979"/>
                  <a:gd name="connsiteY46" fmla="*/ 1169853 h 1516602"/>
                  <a:gd name="connsiteX47" fmla="*/ 4374 w 1034979"/>
                  <a:gd name="connsiteY47" fmla="*/ 1175568 h 1516602"/>
                  <a:gd name="connsiteX48" fmla="*/ 564 w 1034979"/>
                  <a:gd name="connsiteY48" fmla="*/ 1181283 h 1516602"/>
                  <a:gd name="connsiteX49" fmla="*/ 6279 w 1034979"/>
                  <a:gd name="connsiteY49" fmla="*/ 1213668 h 1516602"/>
                  <a:gd name="connsiteX50" fmla="*/ 11994 w 1034979"/>
                  <a:gd name="connsiteY50" fmla="*/ 1217478 h 1516602"/>
                  <a:gd name="connsiteX51" fmla="*/ 17709 w 1034979"/>
                  <a:gd name="connsiteY51" fmla="*/ 1219383 h 1516602"/>
                  <a:gd name="connsiteX52" fmla="*/ 145344 w 1034979"/>
                  <a:gd name="connsiteY52" fmla="*/ 1217478 h 1516602"/>
                  <a:gd name="connsiteX53" fmla="*/ 303459 w 1034979"/>
                  <a:gd name="connsiteY53" fmla="*/ 1209858 h 1516602"/>
                  <a:gd name="connsiteX54" fmla="*/ 318699 w 1034979"/>
                  <a:gd name="connsiteY54" fmla="*/ 1217478 h 1516602"/>
                  <a:gd name="connsiteX55" fmla="*/ 330129 w 1034979"/>
                  <a:gd name="connsiteY55" fmla="*/ 1223193 h 1516602"/>
                  <a:gd name="connsiteX56" fmla="*/ 333939 w 1034979"/>
                  <a:gd name="connsiteY56" fmla="*/ 1228908 h 1516602"/>
                  <a:gd name="connsiteX57" fmla="*/ 339654 w 1034979"/>
                  <a:gd name="connsiteY57" fmla="*/ 1230813 h 1516602"/>
                  <a:gd name="connsiteX58" fmla="*/ 351084 w 1034979"/>
                  <a:gd name="connsiteY58" fmla="*/ 1238433 h 1516602"/>
                  <a:gd name="connsiteX59" fmla="*/ 356799 w 1034979"/>
                  <a:gd name="connsiteY59" fmla="*/ 1242243 h 1516602"/>
                  <a:gd name="connsiteX60" fmla="*/ 360609 w 1034979"/>
                  <a:gd name="connsiteY60" fmla="*/ 1247958 h 1516602"/>
                  <a:gd name="connsiteX61" fmla="*/ 366324 w 1034979"/>
                  <a:gd name="connsiteY61" fmla="*/ 1259388 h 1516602"/>
                  <a:gd name="connsiteX62" fmla="*/ 362514 w 1034979"/>
                  <a:gd name="connsiteY62" fmla="*/ 1286058 h 1516602"/>
                  <a:gd name="connsiteX63" fmla="*/ 358704 w 1034979"/>
                  <a:gd name="connsiteY63" fmla="*/ 1291773 h 1516602"/>
                  <a:gd name="connsiteX64" fmla="*/ 356799 w 1034979"/>
                  <a:gd name="connsiteY64" fmla="*/ 1297488 h 1516602"/>
                  <a:gd name="connsiteX65" fmla="*/ 352989 w 1034979"/>
                  <a:gd name="connsiteY65" fmla="*/ 1303203 h 1516602"/>
                  <a:gd name="connsiteX66" fmla="*/ 351084 w 1034979"/>
                  <a:gd name="connsiteY66" fmla="*/ 1308918 h 1516602"/>
                  <a:gd name="connsiteX67" fmla="*/ 347274 w 1034979"/>
                  <a:gd name="connsiteY67" fmla="*/ 1314633 h 1516602"/>
                  <a:gd name="connsiteX68" fmla="*/ 330129 w 1034979"/>
                  <a:gd name="connsiteY68" fmla="*/ 1381308 h 1516602"/>
                  <a:gd name="connsiteX69" fmla="*/ 328224 w 1034979"/>
                  <a:gd name="connsiteY69" fmla="*/ 1432743 h 1516602"/>
                  <a:gd name="connsiteX70" fmla="*/ 330129 w 1034979"/>
                  <a:gd name="connsiteY70" fmla="*/ 1457508 h 1516602"/>
                  <a:gd name="connsiteX71" fmla="*/ 332034 w 1034979"/>
                  <a:gd name="connsiteY71" fmla="*/ 1463223 h 1516602"/>
                  <a:gd name="connsiteX72" fmla="*/ 335844 w 1034979"/>
                  <a:gd name="connsiteY72" fmla="*/ 1467033 h 1516602"/>
                  <a:gd name="connsiteX73" fmla="*/ 364419 w 1034979"/>
                  <a:gd name="connsiteY73" fmla="*/ 1512753 h 1516602"/>
                  <a:gd name="connsiteX74" fmla="*/ 387279 w 1034979"/>
                  <a:gd name="connsiteY74" fmla="*/ 1514658 h 1516602"/>
                  <a:gd name="connsiteX75" fmla="*/ 392994 w 1034979"/>
                  <a:gd name="connsiteY75" fmla="*/ 1508943 h 1516602"/>
                  <a:gd name="connsiteX76" fmla="*/ 394899 w 1034979"/>
                  <a:gd name="connsiteY76" fmla="*/ 1497513 h 1516602"/>
                  <a:gd name="connsiteX77" fmla="*/ 396804 w 1034979"/>
                  <a:gd name="connsiteY77" fmla="*/ 1491798 h 1516602"/>
                  <a:gd name="connsiteX78" fmla="*/ 398709 w 1034979"/>
                  <a:gd name="connsiteY78" fmla="*/ 1474653 h 1516602"/>
                  <a:gd name="connsiteX79" fmla="*/ 400614 w 1034979"/>
                  <a:gd name="connsiteY79" fmla="*/ 1461318 h 1516602"/>
                  <a:gd name="connsiteX80" fmla="*/ 404424 w 1034979"/>
                  <a:gd name="connsiteY80" fmla="*/ 1404168 h 1516602"/>
                  <a:gd name="connsiteX81" fmla="*/ 410139 w 1034979"/>
                  <a:gd name="connsiteY81" fmla="*/ 1392738 h 1516602"/>
                  <a:gd name="connsiteX82" fmla="*/ 413949 w 1034979"/>
                  <a:gd name="connsiteY82" fmla="*/ 1379403 h 1516602"/>
                  <a:gd name="connsiteX83" fmla="*/ 415854 w 1034979"/>
                  <a:gd name="connsiteY83" fmla="*/ 1373688 h 1516602"/>
                  <a:gd name="connsiteX84" fmla="*/ 417759 w 1034979"/>
                  <a:gd name="connsiteY84" fmla="*/ 1360353 h 1516602"/>
                  <a:gd name="connsiteX85" fmla="*/ 421569 w 1034979"/>
                  <a:gd name="connsiteY85" fmla="*/ 1348923 h 1516602"/>
                  <a:gd name="connsiteX86" fmla="*/ 427284 w 1034979"/>
                  <a:gd name="connsiteY86" fmla="*/ 1335588 h 1516602"/>
                  <a:gd name="connsiteX87" fmla="*/ 467289 w 1034979"/>
                  <a:gd name="connsiteY87" fmla="*/ 1265103 h 1516602"/>
                  <a:gd name="connsiteX88" fmla="*/ 528455 w 1034979"/>
                  <a:gd name="connsiteY88" fmla="*/ 1252334 h 1516602"/>
                  <a:gd name="connsiteX89" fmla="*/ 573969 w 1034979"/>
                  <a:gd name="connsiteY89" fmla="*/ 1236528 h 1516602"/>
                  <a:gd name="connsiteX90" fmla="*/ 585399 w 1034979"/>
                  <a:gd name="connsiteY90" fmla="*/ 1232718 h 1516602"/>
                  <a:gd name="connsiteX91" fmla="*/ 720654 w 1034979"/>
                  <a:gd name="connsiteY91" fmla="*/ 1316538 h 1516602"/>
                  <a:gd name="connsiteX92" fmla="*/ 733989 w 1034979"/>
                  <a:gd name="connsiteY92" fmla="*/ 1326063 h 1516602"/>
                  <a:gd name="connsiteX93" fmla="*/ 743514 w 1034979"/>
                  <a:gd name="connsiteY93" fmla="*/ 1327968 h 1516602"/>
                  <a:gd name="connsiteX94" fmla="*/ 749229 w 1034979"/>
                  <a:gd name="connsiteY94" fmla="*/ 1329873 h 1516602"/>
                  <a:gd name="connsiteX95" fmla="*/ 762564 w 1034979"/>
                  <a:gd name="connsiteY95" fmla="*/ 1335588 h 1516602"/>
                  <a:gd name="connsiteX96" fmla="*/ 777804 w 1034979"/>
                  <a:gd name="connsiteY96" fmla="*/ 1333683 h 1516602"/>
                  <a:gd name="connsiteX97" fmla="*/ 789234 w 1034979"/>
                  <a:gd name="connsiteY97" fmla="*/ 1327968 h 1516602"/>
                  <a:gd name="connsiteX98" fmla="*/ 794949 w 1034979"/>
                  <a:gd name="connsiteY98" fmla="*/ 1326063 h 1516602"/>
                  <a:gd name="connsiteX99" fmla="*/ 802569 w 1034979"/>
                  <a:gd name="connsiteY99" fmla="*/ 1308918 h 1516602"/>
                  <a:gd name="connsiteX100" fmla="*/ 800664 w 1034979"/>
                  <a:gd name="connsiteY100" fmla="*/ 1284153 h 1516602"/>
                  <a:gd name="connsiteX101" fmla="*/ 798759 w 1034979"/>
                  <a:gd name="connsiteY101" fmla="*/ 1278438 h 1516602"/>
                  <a:gd name="connsiteX102" fmla="*/ 796854 w 1034979"/>
                  <a:gd name="connsiteY102" fmla="*/ 1270818 h 1516602"/>
                  <a:gd name="connsiteX103" fmla="*/ 783519 w 1034979"/>
                  <a:gd name="connsiteY103" fmla="*/ 1253673 h 1516602"/>
                  <a:gd name="connsiteX104" fmla="*/ 773994 w 1034979"/>
                  <a:gd name="connsiteY104" fmla="*/ 1247958 h 1516602"/>
                  <a:gd name="connsiteX105" fmla="*/ 648264 w 1034979"/>
                  <a:gd name="connsiteY105" fmla="*/ 1156518 h 1516602"/>
                  <a:gd name="connsiteX106" fmla="*/ 644454 w 1034979"/>
                  <a:gd name="connsiteY106" fmla="*/ 1139373 h 1516602"/>
                  <a:gd name="connsiteX107" fmla="*/ 646359 w 1034979"/>
                  <a:gd name="connsiteY107" fmla="*/ 1131753 h 1516602"/>
                  <a:gd name="connsiteX108" fmla="*/ 650169 w 1034979"/>
                  <a:gd name="connsiteY108" fmla="*/ 1114608 h 1516602"/>
                  <a:gd name="connsiteX109" fmla="*/ 653979 w 1034979"/>
                  <a:gd name="connsiteY109" fmla="*/ 1108893 h 1516602"/>
                  <a:gd name="connsiteX110" fmla="*/ 655884 w 1034979"/>
                  <a:gd name="connsiteY110" fmla="*/ 1103178 h 1516602"/>
                  <a:gd name="connsiteX111" fmla="*/ 661599 w 1034979"/>
                  <a:gd name="connsiteY111" fmla="*/ 1101273 h 1516602"/>
                  <a:gd name="connsiteX112" fmla="*/ 671124 w 1034979"/>
                  <a:gd name="connsiteY112" fmla="*/ 1089843 h 1516602"/>
                  <a:gd name="connsiteX113" fmla="*/ 724464 w 1034979"/>
                  <a:gd name="connsiteY113" fmla="*/ 1082223 h 1516602"/>
                  <a:gd name="connsiteX114" fmla="*/ 842574 w 1034979"/>
                  <a:gd name="connsiteY114" fmla="*/ 1084128 h 1516602"/>
                  <a:gd name="connsiteX115" fmla="*/ 871149 w 1034979"/>
                  <a:gd name="connsiteY115" fmla="*/ 1086033 h 1516602"/>
                  <a:gd name="connsiteX116" fmla="*/ 899724 w 1034979"/>
                  <a:gd name="connsiteY116" fmla="*/ 1091748 h 1516602"/>
                  <a:gd name="connsiteX117" fmla="*/ 922584 w 1034979"/>
                  <a:gd name="connsiteY117" fmla="*/ 1095558 h 1516602"/>
                  <a:gd name="connsiteX118" fmla="*/ 951159 w 1034979"/>
                  <a:gd name="connsiteY118" fmla="*/ 1101273 h 1516602"/>
                  <a:gd name="connsiteX119" fmla="*/ 956874 w 1034979"/>
                  <a:gd name="connsiteY119" fmla="*/ 1101273 h 1516602"/>
                  <a:gd name="connsiteX120" fmla="*/ 1002594 w 1034979"/>
                  <a:gd name="connsiteY120" fmla="*/ 1099368 h 1516602"/>
                  <a:gd name="connsiteX121" fmla="*/ 1031169 w 1034979"/>
                  <a:gd name="connsiteY121" fmla="*/ 1091748 h 1516602"/>
                  <a:gd name="connsiteX122" fmla="*/ 1034979 w 1034979"/>
                  <a:gd name="connsiteY122" fmla="*/ 1086033 h 1516602"/>
                  <a:gd name="connsiteX123" fmla="*/ 1033074 w 1034979"/>
                  <a:gd name="connsiteY123" fmla="*/ 1066983 h 1516602"/>
                  <a:gd name="connsiteX124" fmla="*/ 1027359 w 1034979"/>
                  <a:gd name="connsiteY124" fmla="*/ 1063173 h 1516602"/>
                  <a:gd name="connsiteX125" fmla="*/ 1012119 w 1034979"/>
                  <a:gd name="connsiteY125" fmla="*/ 1061268 h 1516602"/>
                  <a:gd name="connsiteX126" fmla="*/ 1006404 w 1034979"/>
                  <a:gd name="connsiteY126" fmla="*/ 1059363 h 1516602"/>
                  <a:gd name="connsiteX127" fmla="*/ 998784 w 1034979"/>
                  <a:gd name="connsiteY127" fmla="*/ 1057458 h 1516602"/>
                  <a:gd name="connsiteX128" fmla="*/ 987354 w 1034979"/>
                  <a:gd name="connsiteY128" fmla="*/ 1049838 h 1516602"/>
                  <a:gd name="connsiteX129" fmla="*/ 975924 w 1034979"/>
                  <a:gd name="connsiteY129" fmla="*/ 1046028 h 1516602"/>
                  <a:gd name="connsiteX130" fmla="*/ 970209 w 1034979"/>
                  <a:gd name="connsiteY130" fmla="*/ 1044123 h 1516602"/>
                  <a:gd name="connsiteX131" fmla="*/ 962589 w 1034979"/>
                  <a:gd name="connsiteY131" fmla="*/ 1042218 h 1516602"/>
                  <a:gd name="connsiteX132" fmla="*/ 956874 w 1034979"/>
                  <a:gd name="connsiteY132" fmla="*/ 1040313 h 1516602"/>
                  <a:gd name="connsiteX133" fmla="*/ 935919 w 1034979"/>
                  <a:gd name="connsiteY133" fmla="*/ 1034598 h 1516602"/>
                  <a:gd name="connsiteX134" fmla="*/ 825429 w 1034979"/>
                  <a:gd name="connsiteY134" fmla="*/ 1034598 h 1516602"/>
                  <a:gd name="connsiteX135" fmla="*/ 730179 w 1034979"/>
                  <a:gd name="connsiteY135" fmla="*/ 1038408 h 1516602"/>
                  <a:gd name="connsiteX136" fmla="*/ 669219 w 1034979"/>
                  <a:gd name="connsiteY136" fmla="*/ 1046028 h 1516602"/>
                  <a:gd name="connsiteX137" fmla="*/ 646359 w 1034979"/>
                  <a:gd name="connsiteY137" fmla="*/ 1049838 h 1516602"/>
                  <a:gd name="connsiteX138" fmla="*/ 642549 w 1034979"/>
                  <a:gd name="connsiteY138" fmla="*/ 1038408 h 1516602"/>
                  <a:gd name="connsiteX139" fmla="*/ 640644 w 1034979"/>
                  <a:gd name="connsiteY139" fmla="*/ 1032693 h 1516602"/>
                  <a:gd name="connsiteX140" fmla="*/ 642549 w 1034979"/>
                  <a:gd name="connsiteY140" fmla="*/ 1015548 h 1516602"/>
                  <a:gd name="connsiteX141" fmla="*/ 644454 w 1034979"/>
                  <a:gd name="connsiteY141" fmla="*/ 1009833 h 1516602"/>
                  <a:gd name="connsiteX142" fmla="*/ 661599 w 1034979"/>
                  <a:gd name="connsiteY142" fmla="*/ 1000308 h 1516602"/>
                  <a:gd name="connsiteX143" fmla="*/ 673029 w 1034979"/>
                  <a:gd name="connsiteY143" fmla="*/ 992688 h 1516602"/>
                  <a:gd name="connsiteX144" fmla="*/ 674934 w 1034979"/>
                  <a:gd name="connsiteY144" fmla="*/ 986973 h 1516602"/>
                  <a:gd name="connsiteX145" fmla="*/ 680649 w 1034979"/>
                  <a:gd name="connsiteY145" fmla="*/ 985068 h 1516602"/>
                  <a:gd name="connsiteX146" fmla="*/ 686364 w 1034979"/>
                  <a:gd name="connsiteY146" fmla="*/ 981258 h 1516602"/>
                  <a:gd name="connsiteX147" fmla="*/ 695889 w 1034979"/>
                  <a:gd name="connsiteY147" fmla="*/ 971733 h 1516602"/>
                  <a:gd name="connsiteX148" fmla="*/ 705414 w 1034979"/>
                  <a:gd name="connsiteY148" fmla="*/ 960303 h 1516602"/>
                  <a:gd name="connsiteX149" fmla="*/ 716844 w 1034979"/>
                  <a:gd name="connsiteY149" fmla="*/ 952683 h 1516602"/>
                  <a:gd name="connsiteX150" fmla="*/ 732084 w 1034979"/>
                  <a:gd name="connsiteY150" fmla="*/ 939348 h 1516602"/>
                  <a:gd name="connsiteX151" fmla="*/ 741609 w 1034979"/>
                  <a:gd name="connsiteY151" fmla="*/ 927918 h 1516602"/>
                  <a:gd name="connsiteX152" fmla="*/ 753039 w 1034979"/>
                  <a:gd name="connsiteY152" fmla="*/ 918393 h 1516602"/>
                  <a:gd name="connsiteX153" fmla="*/ 758754 w 1034979"/>
                  <a:gd name="connsiteY153" fmla="*/ 906963 h 1516602"/>
                  <a:gd name="connsiteX154" fmla="*/ 760659 w 1034979"/>
                  <a:gd name="connsiteY154" fmla="*/ 901248 h 1516602"/>
                  <a:gd name="connsiteX155" fmla="*/ 766374 w 1034979"/>
                  <a:gd name="connsiteY155" fmla="*/ 889818 h 1516602"/>
                  <a:gd name="connsiteX156" fmla="*/ 764469 w 1034979"/>
                  <a:gd name="connsiteY156" fmla="*/ 874578 h 1516602"/>
                  <a:gd name="connsiteX157" fmla="*/ 758754 w 1034979"/>
                  <a:gd name="connsiteY157" fmla="*/ 872673 h 1516602"/>
                  <a:gd name="connsiteX158" fmla="*/ 737799 w 1034979"/>
                  <a:gd name="connsiteY158" fmla="*/ 874578 h 1516602"/>
                  <a:gd name="connsiteX159" fmla="*/ 732084 w 1034979"/>
                  <a:gd name="connsiteY159" fmla="*/ 878388 h 1516602"/>
                  <a:gd name="connsiteX160" fmla="*/ 699699 w 1034979"/>
                  <a:gd name="connsiteY160" fmla="*/ 899343 h 1516602"/>
                  <a:gd name="connsiteX161" fmla="*/ 595181 w 1034979"/>
                  <a:gd name="connsiteY161" fmla="*/ 957831 h 1516602"/>
                  <a:gd name="connsiteX162" fmla="*/ 507294 w 1034979"/>
                  <a:gd name="connsiteY162" fmla="*/ 847908 h 1516602"/>
                  <a:gd name="connsiteX163" fmla="*/ 503484 w 1034979"/>
                  <a:gd name="connsiteY163" fmla="*/ 358323 h 1516602"/>
                  <a:gd name="connsiteX164" fmla="*/ 499674 w 1034979"/>
                  <a:gd name="connsiteY164" fmla="*/ 66858 h 1516602"/>
                  <a:gd name="connsiteX165" fmla="*/ 490149 w 1034979"/>
                  <a:gd name="connsiteY165" fmla="*/ 40188 h 1516602"/>
                  <a:gd name="connsiteX166" fmla="*/ 488244 w 1034979"/>
                  <a:gd name="connsiteY166" fmla="*/ 34473 h 1516602"/>
                  <a:gd name="connsiteX167" fmla="*/ 484434 w 1034979"/>
                  <a:gd name="connsiteY167" fmla="*/ 28758 h 1516602"/>
                  <a:gd name="connsiteX168" fmla="*/ 478719 w 1034979"/>
                  <a:gd name="connsiteY168" fmla="*/ 17328 h 1516602"/>
                  <a:gd name="connsiteX169" fmla="*/ 473004 w 1034979"/>
                  <a:gd name="connsiteY169" fmla="*/ 13518 h 1516602"/>
                  <a:gd name="connsiteX170" fmla="*/ 469194 w 1034979"/>
                  <a:gd name="connsiteY170" fmla="*/ 7803 h 1516602"/>
                  <a:gd name="connsiteX171" fmla="*/ 429189 w 1034979"/>
                  <a:gd name="connsiteY171" fmla="*/ 11613 h 1516602"/>
                  <a:gd name="connsiteX172" fmla="*/ 425379 w 1034979"/>
                  <a:gd name="connsiteY172" fmla="*/ 78288 h 1516602"/>
                  <a:gd name="connsiteX173" fmla="*/ 425379 w 1034979"/>
                  <a:gd name="connsiteY173" fmla="*/ 84003 h 1516602"/>
                  <a:gd name="connsiteX174" fmla="*/ 429189 w 1034979"/>
                  <a:gd name="connsiteY174" fmla="*/ 238308 h 1516602"/>
                  <a:gd name="connsiteX175" fmla="*/ 440619 w 1034979"/>
                  <a:gd name="connsiteY175" fmla="*/ 421188 h 1516602"/>
                  <a:gd name="connsiteX176" fmla="*/ 435265 w 1034979"/>
                  <a:gd name="connsiteY176" fmla="*/ 718368 h 1516602"/>
                  <a:gd name="connsiteX177" fmla="*/ 435059 w 1034979"/>
                  <a:gd name="connsiteY177" fmla="*/ 799046 h 1516602"/>
                  <a:gd name="connsiteX178" fmla="*/ 430322 w 1034979"/>
                  <a:gd name="connsiteY178"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219639 w 1034979"/>
                  <a:gd name="connsiteY10" fmla="*/ 948873 h 1516602"/>
                  <a:gd name="connsiteX11" fmla="*/ 213924 w 1034979"/>
                  <a:gd name="connsiteY11" fmla="*/ 946968 h 1516602"/>
                  <a:gd name="connsiteX12" fmla="*/ 206304 w 1034979"/>
                  <a:gd name="connsiteY12" fmla="*/ 945063 h 1516602"/>
                  <a:gd name="connsiteX13" fmla="*/ 194874 w 1034979"/>
                  <a:gd name="connsiteY13" fmla="*/ 941253 h 1516602"/>
                  <a:gd name="connsiteX14" fmla="*/ 189159 w 1034979"/>
                  <a:gd name="connsiteY14" fmla="*/ 939348 h 1516602"/>
                  <a:gd name="connsiteX15" fmla="*/ 181539 w 1034979"/>
                  <a:gd name="connsiteY15" fmla="*/ 937443 h 1516602"/>
                  <a:gd name="connsiteX16" fmla="*/ 170109 w 1034979"/>
                  <a:gd name="connsiteY16" fmla="*/ 931728 h 1516602"/>
                  <a:gd name="connsiteX17" fmla="*/ 164394 w 1034979"/>
                  <a:gd name="connsiteY17" fmla="*/ 927918 h 1516602"/>
                  <a:gd name="connsiteX18" fmla="*/ 116769 w 1034979"/>
                  <a:gd name="connsiteY18" fmla="*/ 903153 h 1516602"/>
                  <a:gd name="connsiteX19" fmla="*/ 59619 w 1034979"/>
                  <a:gd name="connsiteY19" fmla="*/ 874578 h 1516602"/>
                  <a:gd name="connsiteX20" fmla="*/ 46284 w 1034979"/>
                  <a:gd name="connsiteY20" fmla="*/ 895533 h 1516602"/>
                  <a:gd name="connsiteX21" fmla="*/ 50094 w 1034979"/>
                  <a:gd name="connsiteY21" fmla="*/ 933633 h 1516602"/>
                  <a:gd name="connsiteX22" fmla="*/ 53904 w 1034979"/>
                  <a:gd name="connsiteY22" fmla="*/ 939348 h 1516602"/>
                  <a:gd name="connsiteX23" fmla="*/ 59619 w 1034979"/>
                  <a:gd name="connsiteY23" fmla="*/ 943158 h 1516602"/>
                  <a:gd name="connsiteX24" fmla="*/ 63429 w 1034979"/>
                  <a:gd name="connsiteY24" fmla="*/ 948873 h 1516602"/>
                  <a:gd name="connsiteX25" fmla="*/ 80574 w 1034979"/>
                  <a:gd name="connsiteY25" fmla="*/ 958398 h 1516602"/>
                  <a:gd name="connsiteX26" fmla="*/ 166299 w 1034979"/>
                  <a:gd name="connsiteY26" fmla="*/ 979353 h 1516602"/>
                  <a:gd name="connsiteX27" fmla="*/ 191064 w 1034979"/>
                  <a:gd name="connsiteY27" fmla="*/ 985068 h 1516602"/>
                  <a:gd name="connsiteX28" fmla="*/ 208209 w 1034979"/>
                  <a:gd name="connsiteY28" fmla="*/ 990783 h 1516602"/>
                  <a:gd name="connsiteX29" fmla="*/ 213924 w 1034979"/>
                  <a:gd name="connsiteY29" fmla="*/ 992688 h 1516602"/>
                  <a:gd name="connsiteX30" fmla="*/ 229164 w 1034979"/>
                  <a:gd name="connsiteY30" fmla="*/ 996498 h 1516602"/>
                  <a:gd name="connsiteX31" fmla="*/ 248214 w 1034979"/>
                  <a:gd name="connsiteY31" fmla="*/ 1002213 h 1516602"/>
                  <a:gd name="connsiteX32" fmla="*/ 253929 w 1034979"/>
                  <a:gd name="connsiteY32" fmla="*/ 1006023 h 1516602"/>
                  <a:gd name="connsiteX33" fmla="*/ 267264 w 1034979"/>
                  <a:gd name="connsiteY33" fmla="*/ 1021263 h 1516602"/>
                  <a:gd name="connsiteX34" fmla="*/ 272979 w 1034979"/>
                  <a:gd name="connsiteY34" fmla="*/ 1040313 h 1516602"/>
                  <a:gd name="connsiteX35" fmla="*/ 274884 w 1034979"/>
                  <a:gd name="connsiteY35" fmla="*/ 1046028 h 1516602"/>
                  <a:gd name="connsiteX36" fmla="*/ 276789 w 1034979"/>
                  <a:gd name="connsiteY36" fmla="*/ 1051743 h 1516602"/>
                  <a:gd name="connsiteX37" fmla="*/ 278694 w 1034979"/>
                  <a:gd name="connsiteY37" fmla="*/ 1076508 h 1516602"/>
                  <a:gd name="connsiteX38" fmla="*/ 280599 w 1034979"/>
                  <a:gd name="connsiteY38" fmla="*/ 1082223 h 1516602"/>
                  <a:gd name="connsiteX39" fmla="*/ 278694 w 1034979"/>
                  <a:gd name="connsiteY39" fmla="*/ 1101273 h 1516602"/>
                  <a:gd name="connsiteX40" fmla="*/ 276789 w 1034979"/>
                  <a:gd name="connsiteY40" fmla="*/ 1110798 h 1516602"/>
                  <a:gd name="connsiteX41" fmla="*/ 263454 w 1034979"/>
                  <a:gd name="connsiteY41" fmla="*/ 1124133 h 1516602"/>
                  <a:gd name="connsiteX42" fmla="*/ 252024 w 1034979"/>
                  <a:gd name="connsiteY42" fmla="*/ 1131753 h 1516602"/>
                  <a:gd name="connsiteX43" fmla="*/ 240594 w 1034979"/>
                  <a:gd name="connsiteY43" fmla="*/ 1135563 h 1516602"/>
                  <a:gd name="connsiteX44" fmla="*/ 27234 w 1034979"/>
                  <a:gd name="connsiteY44" fmla="*/ 1154613 h 1516602"/>
                  <a:gd name="connsiteX45" fmla="*/ 15804 w 1034979"/>
                  <a:gd name="connsiteY45" fmla="*/ 1160328 h 1516602"/>
                  <a:gd name="connsiteX46" fmla="*/ 6279 w 1034979"/>
                  <a:gd name="connsiteY46" fmla="*/ 1169853 h 1516602"/>
                  <a:gd name="connsiteX47" fmla="*/ 4374 w 1034979"/>
                  <a:gd name="connsiteY47" fmla="*/ 1175568 h 1516602"/>
                  <a:gd name="connsiteX48" fmla="*/ 564 w 1034979"/>
                  <a:gd name="connsiteY48" fmla="*/ 1181283 h 1516602"/>
                  <a:gd name="connsiteX49" fmla="*/ 6279 w 1034979"/>
                  <a:gd name="connsiteY49" fmla="*/ 1213668 h 1516602"/>
                  <a:gd name="connsiteX50" fmla="*/ 11994 w 1034979"/>
                  <a:gd name="connsiteY50" fmla="*/ 1217478 h 1516602"/>
                  <a:gd name="connsiteX51" fmla="*/ 17709 w 1034979"/>
                  <a:gd name="connsiteY51" fmla="*/ 1219383 h 1516602"/>
                  <a:gd name="connsiteX52" fmla="*/ 145344 w 1034979"/>
                  <a:gd name="connsiteY52" fmla="*/ 1217478 h 1516602"/>
                  <a:gd name="connsiteX53" fmla="*/ 303459 w 1034979"/>
                  <a:gd name="connsiteY53" fmla="*/ 1209858 h 1516602"/>
                  <a:gd name="connsiteX54" fmla="*/ 318699 w 1034979"/>
                  <a:gd name="connsiteY54" fmla="*/ 1217478 h 1516602"/>
                  <a:gd name="connsiteX55" fmla="*/ 330129 w 1034979"/>
                  <a:gd name="connsiteY55" fmla="*/ 1223193 h 1516602"/>
                  <a:gd name="connsiteX56" fmla="*/ 333939 w 1034979"/>
                  <a:gd name="connsiteY56" fmla="*/ 1228908 h 1516602"/>
                  <a:gd name="connsiteX57" fmla="*/ 339654 w 1034979"/>
                  <a:gd name="connsiteY57" fmla="*/ 1230813 h 1516602"/>
                  <a:gd name="connsiteX58" fmla="*/ 351084 w 1034979"/>
                  <a:gd name="connsiteY58" fmla="*/ 1238433 h 1516602"/>
                  <a:gd name="connsiteX59" fmla="*/ 356799 w 1034979"/>
                  <a:gd name="connsiteY59" fmla="*/ 1242243 h 1516602"/>
                  <a:gd name="connsiteX60" fmla="*/ 360609 w 1034979"/>
                  <a:gd name="connsiteY60" fmla="*/ 1247958 h 1516602"/>
                  <a:gd name="connsiteX61" fmla="*/ 366324 w 1034979"/>
                  <a:gd name="connsiteY61" fmla="*/ 1259388 h 1516602"/>
                  <a:gd name="connsiteX62" fmla="*/ 362514 w 1034979"/>
                  <a:gd name="connsiteY62" fmla="*/ 1286058 h 1516602"/>
                  <a:gd name="connsiteX63" fmla="*/ 358704 w 1034979"/>
                  <a:gd name="connsiteY63" fmla="*/ 1291773 h 1516602"/>
                  <a:gd name="connsiteX64" fmla="*/ 356799 w 1034979"/>
                  <a:gd name="connsiteY64" fmla="*/ 1297488 h 1516602"/>
                  <a:gd name="connsiteX65" fmla="*/ 352989 w 1034979"/>
                  <a:gd name="connsiteY65" fmla="*/ 1303203 h 1516602"/>
                  <a:gd name="connsiteX66" fmla="*/ 351084 w 1034979"/>
                  <a:gd name="connsiteY66" fmla="*/ 1308918 h 1516602"/>
                  <a:gd name="connsiteX67" fmla="*/ 347274 w 1034979"/>
                  <a:gd name="connsiteY67" fmla="*/ 1314633 h 1516602"/>
                  <a:gd name="connsiteX68" fmla="*/ 330129 w 1034979"/>
                  <a:gd name="connsiteY68" fmla="*/ 1381308 h 1516602"/>
                  <a:gd name="connsiteX69" fmla="*/ 328224 w 1034979"/>
                  <a:gd name="connsiteY69" fmla="*/ 1432743 h 1516602"/>
                  <a:gd name="connsiteX70" fmla="*/ 330129 w 1034979"/>
                  <a:gd name="connsiteY70" fmla="*/ 1457508 h 1516602"/>
                  <a:gd name="connsiteX71" fmla="*/ 332034 w 1034979"/>
                  <a:gd name="connsiteY71" fmla="*/ 1463223 h 1516602"/>
                  <a:gd name="connsiteX72" fmla="*/ 335844 w 1034979"/>
                  <a:gd name="connsiteY72" fmla="*/ 1467033 h 1516602"/>
                  <a:gd name="connsiteX73" fmla="*/ 364419 w 1034979"/>
                  <a:gd name="connsiteY73" fmla="*/ 1512753 h 1516602"/>
                  <a:gd name="connsiteX74" fmla="*/ 387279 w 1034979"/>
                  <a:gd name="connsiteY74" fmla="*/ 1514658 h 1516602"/>
                  <a:gd name="connsiteX75" fmla="*/ 392994 w 1034979"/>
                  <a:gd name="connsiteY75" fmla="*/ 1508943 h 1516602"/>
                  <a:gd name="connsiteX76" fmla="*/ 394899 w 1034979"/>
                  <a:gd name="connsiteY76" fmla="*/ 1497513 h 1516602"/>
                  <a:gd name="connsiteX77" fmla="*/ 396804 w 1034979"/>
                  <a:gd name="connsiteY77" fmla="*/ 1491798 h 1516602"/>
                  <a:gd name="connsiteX78" fmla="*/ 398709 w 1034979"/>
                  <a:gd name="connsiteY78" fmla="*/ 1474653 h 1516602"/>
                  <a:gd name="connsiteX79" fmla="*/ 400614 w 1034979"/>
                  <a:gd name="connsiteY79" fmla="*/ 1461318 h 1516602"/>
                  <a:gd name="connsiteX80" fmla="*/ 404424 w 1034979"/>
                  <a:gd name="connsiteY80" fmla="*/ 1404168 h 1516602"/>
                  <a:gd name="connsiteX81" fmla="*/ 410139 w 1034979"/>
                  <a:gd name="connsiteY81" fmla="*/ 1392738 h 1516602"/>
                  <a:gd name="connsiteX82" fmla="*/ 413949 w 1034979"/>
                  <a:gd name="connsiteY82" fmla="*/ 1379403 h 1516602"/>
                  <a:gd name="connsiteX83" fmla="*/ 415854 w 1034979"/>
                  <a:gd name="connsiteY83" fmla="*/ 1373688 h 1516602"/>
                  <a:gd name="connsiteX84" fmla="*/ 417759 w 1034979"/>
                  <a:gd name="connsiteY84" fmla="*/ 1360353 h 1516602"/>
                  <a:gd name="connsiteX85" fmla="*/ 421569 w 1034979"/>
                  <a:gd name="connsiteY85" fmla="*/ 1348923 h 1516602"/>
                  <a:gd name="connsiteX86" fmla="*/ 427284 w 1034979"/>
                  <a:gd name="connsiteY86" fmla="*/ 1335588 h 1516602"/>
                  <a:gd name="connsiteX87" fmla="*/ 467289 w 1034979"/>
                  <a:gd name="connsiteY87" fmla="*/ 1265103 h 1516602"/>
                  <a:gd name="connsiteX88" fmla="*/ 528455 w 1034979"/>
                  <a:gd name="connsiteY88" fmla="*/ 1252334 h 1516602"/>
                  <a:gd name="connsiteX89" fmla="*/ 573969 w 1034979"/>
                  <a:gd name="connsiteY89" fmla="*/ 1236528 h 1516602"/>
                  <a:gd name="connsiteX90" fmla="*/ 585399 w 1034979"/>
                  <a:gd name="connsiteY90" fmla="*/ 1232718 h 1516602"/>
                  <a:gd name="connsiteX91" fmla="*/ 720654 w 1034979"/>
                  <a:gd name="connsiteY91" fmla="*/ 1316538 h 1516602"/>
                  <a:gd name="connsiteX92" fmla="*/ 733989 w 1034979"/>
                  <a:gd name="connsiteY92" fmla="*/ 1326063 h 1516602"/>
                  <a:gd name="connsiteX93" fmla="*/ 743514 w 1034979"/>
                  <a:gd name="connsiteY93" fmla="*/ 1327968 h 1516602"/>
                  <a:gd name="connsiteX94" fmla="*/ 749229 w 1034979"/>
                  <a:gd name="connsiteY94" fmla="*/ 1329873 h 1516602"/>
                  <a:gd name="connsiteX95" fmla="*/ 762564 w 1034979"/>
                  <a:gd name="connsiteY95" fmla="*/ 1335588 h 1516602"/>
                  <a:gd name="connsiteX96" fmla="*/ 777804 w 1034979"/>
                  <a:gd name="connsiteY96" fmla="*/ 1333683 h 1516602"/>
                  <a:gd name="connsiteX97" fmla="*/ 789234 w 1034979"/>
                  <a:gd name="connsiteY97" fmla="*/ 1327968 h 1516602"/>
                  <a:gd name="connsiteX98" fmla="*/ 794949 w 1034979"/>
                  <a:gd name="connsiteY98" fmla="*/ 1326063 h 1516602"/>
                  <a:gd name="connsiteX99" fmla="*/ 802569 w 1034979"/>
                  <a:gd name="connsiteY99" fmla="*/ 1308918 h 1516602"/>
                  <a:gd name="connsiteX100" fmla="*/ 800664 w 1034979"/>
                  <a:gd name="connsiteY100" fmla="*/ 1284153 h 1516602"/>
                  <a:gd name="connsiteX101" fmla="*/ 798759 w 1034979"/>
                  <a:gd name="connsiteY101" fmla="*/ 1278438 h 1516602"/>
                  <a:gd name="connsiteX102" fmla="*/ 796854 w 1034979"/>
                  <a:gd name="connsiteY102" fmla="*/ 1270818 h 1516602"/>
                  <a:gd name="connsiteX103" fmla="*/ 783519 w 1034979"/>
                  <a:gd name="connsiteY103" fmla="*/ 1253673 h 1516602"/>
                  <a:gd name="connsiteX104" fmla="*/ 773994 w 1034979"/>
                  <a:gd name="connsiteY104" fmla="*/ 1247958 h 1516602"/>
                  <a:gd name="connsiteX105" fmla="*/ 648264 w 1034979"/>
                  <a:gd name="connsiteY105" fmla="*/ 1156518 h 1516602"/>
                  <a:gd name="connsiteX106" fmla="*/ 644454 w 1034979"/>
                  <a:gd name="connsiteY106" fmla="*/ 1139373 h 1516602"/>
                  <a:gd name="connsiteX107" fmla="*/ 646359 w 1034979"/>
                  <a:gd name="connsiteY107" fmla="*/ 1131753 h 1516602"/>
                  <a:gd name="connsiteX108" fmla="*/ 650169 w 1034979"/>
                  <a:gd name="connsiteY108" fmla="*/ 1114608 h 1516602"/>
                  <a:gd name="connsiteX109" fmla="*/ 653979 w 1034979"/>
                  <a:gd name="connsiteY109" fmla="*/ 1108893 h 1516602"/>
                  <a:gd name="connsiteX110" fmla="*/ 655884 w 1034979"/>
                  <a:gd name="connsiteY110" fmla="*/ 1103178 h 1516602"/>
                  <a:gd name="connsiteX111" fmla="*/ 661599 w 1034979"/>
                  <a:gd name="connsiteY111" fmla="*/ 1101273 h 1516602"/>
                  <a:gd name="connsiteX112" fmla="*/ 671124 w 1034979"/>
                  <a:gd name="connsiteY112" fmla="*/ 1089843 h 1516602"/>
                  <a:gd name="connsiteX113" fmla="*/ 724464 w 1034979"/>
                  <a:gd name="connsiteY113" fmla="*/ 1082223 h 1516602"/>
                  <a:gd name="connsiteX114" fmla="*/ 842574 w 1034979"/>
                  <a:gd name="connsiteY114" fmla="*/ 1084128 h 1516602"/>
                  <a:gd name="connsiteX115" fmla="*/ 871149 w 1034979"/>
                  <a:gd name="connsiteY115" fmla="*/ 1086033 h 1516602"/>
                  <a:gd name="connsiteX116" fmla="*/ 899724 w 1034979"/>
                  <a:gd name="connsiteY116" fmla="*/ 1091748 h 1516602"/>
                  <a:gd name="connsiteX117" fmla="*/ 922584 w 1034979"/>
                  <a:gd name="connsiteY117" fmla="*/ 1095558 h 1516602"/>
                  <a:gd name="connsiteX118" fmla="*/ 951159 w 1034979"/>
                  <a:gd name="connsiteY118" fmla="*/ 1101273 h 1516602"/>
                  <a:gd name="connsiteX119" fmla="*/ 956874 w 1034979"/>
                  <a:gd name="connsiteY119" fmla="*/ 1101273 h 1516602"/>
                  <a:gd name="connsiteX120" fmla="*/ 1002594 w 1034979"/>
                  <a:gd name="connsiteY120" fmla="*/ 1099368 h 1516602"/>
                  <a:gd name="connsiteX121" fmla="*/ 1031169 w 1034979"/>
                  <a:gd name="connsiteY121" fmla="*/ 1091748 h 1516602"/>
                  <a:gd name="connsiteX122" fmla="*/ 1034979 w 1034979"/>
                  <a:gd name="connsiteY122" fmla="*/ 1086033 h 1516602"/>
                  <a:gd name="connsiteX123" fmla="*/ 1033074 w 1034979"/>
                  <a:gd name="connsiteY123" fmla="*/ 1066983 h 1516602"/>
                  <a:gd name="connsiteX124" fmla="*/ 1027359 w 1034979"/>
                  <a:gd name="connsiteY124" fmla="*/ 1063173 h 1516602"/>
                  <a:gd name="connsiteX125" fmla="*/ 1012119 w 1034979"/>
                  <a:gd name="connsiteY125" fmla="*/ 1061268 h 1516602"/>
                  <a:gd name="connsiteX126" fmla="*/ 1006404 w 1034979"/>
                  <a:gd name="connsiteY126" fmla="*/ 1059363 h 1516602"/>
                  <a:gd name="connsiteX127" fmla="*/ 998784 w 1034979"/>
                  <a:gd name="connsiteY127" fmla="*/ 1057458 h 1516602"/>
                  <a:gd name="connsiteX128" fmla="*/ 987354 w 1034979"/>
                  <a:gd name="connsiteY128" fmla="*/ 1049838 h 1516602"/>
                  <a:gd name="connsiteX129" fmla="*/ 975924 w 1034979"/>
                  <a:gd name="connsiteY129" fmla="*/ 1046028 h 1516602"/>
                  <a:gd name="connsiteX130" fmla="*/ 970209 w 1034979"/>
                  <a:gd name="connsiteY130" fmla="*/ 1044123 h 1516602"/>
                  <a:gd name="connsiteX131" fmla="*/ 962589 w 1034979"/>
                  <a:gd name="connsiteY131" fmla="*/ 1042218 h 1516602"/>
                  <a:gd name="connsiteX132" fmla="*/ 956874 w 1034979"/>
                  <a:gd name="connsiteY132" fmla="*/ 1040313 h 1516602"/>
                  <a:gd name="connsiteX133" fmla="*/ 935919 w 1034979"/>
                  <a:gd name="connsiteY133" fmla="*/ 1034598 h 1516602"/>
                  <a:gd name="connsiteX134" fmla="*/ 825429 w 1034979"/>
                  <a:gd name="connsiteY134" fmla="*/ 1034598 h 1516602"/>
                  <a:gd name="connsiteX135" fmla="*/ 730179 w 1034979"/>
                  <a:gd name="connsiteY135" fmla="*/ 1038408 h 1516602"/>
                  <a:gd name="connsiteX136" fmla="*/ 669219 w 1034979"/>
                  <a:gd name="connsiteY136" fmla="*/ 1046028 h 1516602"/>
                  <a:gd name="connsiteX137" fmla="*/ 646359 w 1034979"/>
                  <a:gd name="connsiteY137" fmla="*/ 1049838 h 1516602"/>
                  <a:gd name="connsiteX138" fmla="*/ 642549 w 1034979"/>
                  <a:gd name="connsiteY138" fmla="*/ 1038408 h 1516602"/>
                  <a:gd name="connsiteX139" fmla="*/ 640644 w 1034979"/>
                  <a:gd name="connsiteY139" fmla="*/ 1032693 h 1516602"/>
                  <a:gd name="connsiteX140" fmla="*/ 642549 w 1034979"/>
                  <a:gd name="connsiteY140" fmla="*/ 1015548 h 1516602"/>
                  <a:gd name="connsiteX141" fmla="*/ 644454 w 1034979"/>
                  <a:gd name="connsiteY141" fmla="*/ 1009833 h 1516602"/>
                  <a:gd name="connsiteX142" fmla="*/ 661599 w 1034979"/>
                  <a:gd name="connsiteY142" fmla="*/ 1000308 h 1516602"/>
                  <a:gd name="connsiteX143" fmla="*/ 673029 w 1034979"/>
                  <a:gd name="connsiteY143" fmla="*/ 992688 h 1516602"/>
                  <a:gd name="connsiteX144" fmla="*/ 674934 w 1034979"/>
                  <a:gd name="connsiteY144" fmla="*/ 986973 h 1516602"/>
                  <a:gd name="connsiteX145" fmla="*/ 680649 w 1034979"/>
                  <a:gd name="connsiteY145" fmla="*/ 985068 h 1516602"/>
                  <a:gd name="connsiteX146" fmla="*/ 686364 w 1034979"/>
                  <a:gd name="connsiteY146" fmla="*/ 981258 h 1516602"/>
                  <a:gd name="connsiteX147" fmla="*/ 695889 w 1034979"/>
                  <a:gd name="connsiteY147" fmla="*/ 971733 h 1516602"/>
                  <a:gd name="connsiteX148" fmla="*/ 705414 w 1034979"/>
                  <a:gd name="connsiteY148" fmla="*/ 960303 h 1516602"/>
                  <a:gd name="connsiteX149" fmla="*/ 716844 w 1034979"/>
                  <a:gd name="connsiteY149" fmla="*/ 952683 h 1516602"/>
                  <a:gd name="connsiteX150" fmla="*/ 732084 w 1034979"/>
                  <a:gd name="connsiteY150" fmla="*/ 939348 h 1516602"/>
                  <a:gd name="connsiteX151" fmla="*/ 741609 w 1034979"/>
                  <a:gd name="connsiteY151" fmla="*/ 927918 h 1516602"/>
                  <a:gd name="connsiteX152" fmla="*/ 753039 w 1034979"/>
                  <a:gd name="connsiteY152" fmla="*/ 918393 h 1516602"/>
                  <a:gd name="connsiteX153" fmla="*/ 758754 w 1034979"/>
                  <a:gd name="connsiteY153" fmla="*/ 906963 h 1516602"/>
                  <a:gd name="connsiteX154" fmla="*/ 760659 w 1034979"/>
                  <a:gd name="connsiteY154" fmla="*/ 901248 h 1516602"/>
                  <a:gd name="connsiteX155" fmla="*/ 766374 w 1034979"/>
                  <a:gd name="connsiteY155" fmla="*/ 889818 h 1516602"/>
                  <a:gd name="connsiteX156" fmla="*/ 764469 w 1034979"/>
                  <a:gd name="connsiteY156" fmla="*/ 874578 h 1516602"/>
                  <a:gd name="connsiteX157" fmla="*/ 758754 w 1034979"/>
                  <a:gd name="connsiteY157" fmla="*/ 872673 h 1516602"/>
                  <a:gd name="connsiteX158" fmla="*/ 737799 w 1034979"/>
                  <a:gd name="connsiteY158" fmla="*/ 874578 h 1516602"/>
                  <a:gd name="connsiteX159" fmla="*/ 732084 w 1034979"/>
                  <a:gd name="connsiteY159" fmla="*/ 878388 h 1516602"/>
                  <a:gd name="connsiteX160" fmla="*/ 699699 w 1034979"/>
                  <a:gd name="connsiteY160" fmla="*/ 899343 h 1516602"/>
                  <a:gd name="connsiteX161" fmla="*/ 595181 w 1034979"/>
                  <a:gd name="connsiteY161" fmla="*/ 957831 h 1516602"/>
                  <a:gd name="connsiteX162" fmla="*/ 507294 w 1034979"/>
                  <a:gd name="connsiteY162" fmla="*/ 847908 h 1516602"/>
                  <a:gd name="connsiteX163" fmla="*/ 503484 w 1034979"/>
                  <a:gd name="connsiteY163" fmla="*/ 358323 h 1516602"/>
                  <a:gd name="connsiteX164" fmla="*/ 499674 w 1034979"/>
                  <a:gd name="connsiteY164" fmla="*/ 66858 h 1516602"/>
                  <a:gd name="connsiteX165" fmla="*/ 490149 w 1034979"/>
                  <a:gd name="connsiteY165" fmla="*/ 40188 h 1516602"/>
                  <a:gd name="connsiteX166" fmla="*/ 488244 w 1034979"/>
                  <a:gd name="connsiteY166" fmla="*/ 34473 h 1516602"/>
                  <a:gd name="connsiteX167" fmla="*/ 484434 w 1034979"/>
                  <a:gd name="connsiteY167" fmla="*/ 28758 h 1516602"/>
                  <a:gd name="connsiteX168" fmla="*/ 478719 w 1034979"/>
                  <a:gd name="connsiteY168" fmla="*/ 17328 h 1516602"/>
                  <a:gd name="connsiteX169" fmla="*/ 473004 w 1034979"/>
                  <a:gd name="connsiteY169" fmla="*/ 13518 h 1516602"/>
                  <a:gd name="connsiteX170" fmla="*/ 469194 w 1034979"/>
                  <a:gd name="connsiteY170" fmla="*/ 7803 h 1516602"/>
                  <a:gd name="connsiteX171" fmla="*/ 429189 w 1034979"/>
                  <a:gd name="connsiteY171" fmla="*/ 11613 h 1516602"/>
                  <a:gd name="connsiteX172" fmla="*/ 425379 w 1034979"/>
                  <a:gd name="connsiteY172" fmla="*/ 78288 h 1516602"/>
                  <a:gd name="connsiteX173" fmla="*/ 425379 w 1034979"/>
                  <a:gd name="connsiteY173" fmla="*/ 84003 h 1516602"/>
                  <a:gd name="connsiteX174" fmla="*/ 429189 w 1034979"/>
                  <a:gd name="connsiteY174" fmla="*/ 238308 h 1516602"/>
                  <a:gd name="connsiteX175" fmla="*/ 440619 w 1034979"/>
                  <a:gd name="connsiteY175" fmla="*/ 421188 h 1516602"/>
                  <a:gd name="connsiteX176" fmla="*/ 435265 w 1034979"/>
                  <a:gd name="connsiteY176" fmla="*/ 718368 h 1516602"/>
                  <a:gd name="connsiteX177" fmla="*/ 435059 w 1034979"/>
                  <a:gd name="connsiteY177" fmla="*/ 799046 h 1516602"/>
                  <a:gd name="connsiteX178" fmla="*/ 430322 w 1034979"/>
                  <a:gd name="connsiteY178"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219639 w 1034979"/>
                  <a:gd name="connsiteY10" fmla="*/ 948873 h 1516602"/>
                  <a:gd name="connsiteX11" fmla="*/ 213924 w 1034979"/>
                  <a:gd name="connsiteY11" fmla="*/ 946968 h 1516602"/>
                  <a:gd name="connsiteX12" fmla="*/ 206304 w 1034979"/>
                  <a:gd name="connsiteY12" fmla="*/ 945063 h 1516602"/>
                  <a:gd name="connsiteX13" fmla="*/ 194874 w 1034979"/>
                  <a:gd name="connsiteY13" fmla="*/ 941253 h 1516602"/>
                  <a:gd name="connsiteX14" fmla="*/ 189159 w 1034979"/>
                  <a:gd name="connsiteY14" fmla="*/ 939348 h 1516602"/>
                  <a:gd name="connsiteX15" fmla="*/ 181539 w 1034979"/>
                  <a:gd name="connsiteY15" fmla="*/ 937443 h 1516602"/>
                  <a:gd name="connsiteX16" fmla="*/ 170109 w 1034979"/>
                  <a:gd name="connsiteY16" fmla="*/ 931728 h 1516602"/>
                  <a:gd name="connsiteX17" fmla="*/ 164394 w 1034979"/>
                  <a:gd name="connsiteY17" fmla="*/ 927918 h 1516602"/>
                  <a:gd name="connsiteX18" fmla="*/ 116769 w 1034979"/>
                  <a:gd name="connsiteY18" fmla="*/ 903153 h 1516602"/>
                  <a:gd name="connsiteX19" fmla="*/ 59619 w 1034979"/>
                  <a:gd name="connsiteY19" fmla="*/ 874578 h 1516602"/>
                  <a:gd name="connsiteX20" fmla="*/ 46284 w 1034979"/>
                  <a:gd name="connsiteY20" fmla="*/ 895533 h 1516602"/>
                  <a:gd name="connsiteX21" fmla="*/ 50094 w 1034979"/>
                  <a:gd name="connsiteY21" fmla="*/ 933633 h 1516602"/>
                  <a:gd name="connsiteX22" fmla="*/ 53904 w 1034979"/>
                  <a:gd name="connsiteY22" fmla="*/ 939348 h 1516602"/>
                  <a:gd name="connsiteX23" fmla="*/ 59619 w 1034979"/>
                  <a:gd name="connsiteY23" fmla="*/ 943158 h 1516602"/>
                  <a:gd name="connsiteX24" fmla="*/ 63429 w 1034979"/>
                  <a:gd name="connsiteY24" fmla="*/ 948873 h 1516602"/>
                  <a:gd name="connsiteX25" fmla="*/ 80574 w 1034979"/>
                  <a:gd name="connsiteY25" fmla="*/ 958398 h 1516602"/>
                  <a:gd name="connsiteX26" fmla="*/ 166299 w 1034979"/>
                  <a:gd name="connsiteY26" fmla="*/ 979353 h 1516602"/>
                  <a:gd name="connsiteX27" fmla="*/ 191064 w 1034979"/>
                  <a:gd name="connsiteY27" fmla="*/ 985068 h 1516602"/>
                  <a:gd name="connsiteX28" fmla="*/ 208209 w 1034979"/>
                  <a:gd name="connsiteY28" fmla="*/ 990783 h 1516602"/>
                  <a:gd name="connsiteX29" fmla="*/ 213924 w 1034979"/>
                  <a:gd name="connsiteY29" fmla="*/ 992688 h 1516602"/>
                  <a:gd name="connsiteX30" fmla="*/ 229164 w 1034979"/>
                  <a:gd name="connsiteY30" fmla="*/ 996498 h 1516602"/>
                  <a:gd name="connsiteX31" fmla="*/ 248214 w 1034979"/>
                  <a:gd name="connsiteY31" fmla="*/ 1002213 h 1516602"/>
                  <a:gd name="connsiteX32" fmla="*/ 253929 w 1034979"/>
                  <a:gd name="connsiteY32" fmla="*/ 1006023 h 1516602"/>
                  <a:gd name="connsiteX33" fmla="*/ 267264 w 1034979"/>
                  <a:gd name="connsiteY33" fmla="*/ 1021263 h 1516602"/>
                  <a:gd name="connsiteX34" fmla="*/ 272979 w 1034979"/>
                  <a:gd name="connsiteY34" fmla="*/ 1040313 h 1516602"/>
                  <a:gd name="connsiteX35" fmla="*/ 274884 w 1034979"/>
                  <a:gd name="connsiteY35" fmla="*/ 1046028 h 1516602"/>
                  <a:gd name="connsiteX36" fmla="*/ 276789 w 1034979"/>
                  <a:gd name="connsiteY36" fmla="*/ 1051743 h 1516602"/>
                  <a:gd name="connsiteX37" fmla="*/ 278694 w 1034979"/>
                  <a:gd name="connsiteY37" fmla="*/ 1076508 h 1516602"/>
                  <a:gd name="connsiteX38" fmla="*/ 280599 w 1034979"/>
                  <a:gd name="connsiteY38" fmla="*/ 1082223 h 1516602"/>
                  <a:gd name="connsiteX39" fmla="*/ 278694 w 1034979"/>
                  <a:gd name="connsiteY39" fmla="*/ 1101273 h 1516602"/>
                  <a:gd name="connsiteX40" fmla="*/ 276789 w 1034979"/>
                  <a:gd name="connsiteY40" fmla="*/ 1110798 h 1516602"/>
                  <a:gd name="connsiteX41" fmla="*/ 263454 w 1034979"/>
                  <a:gd name="connsiteY41" fmla="*/ 1124133 h 1516602"/>
                  <a:gd name="connsiteX42" fmla="*/ 252024 w 1034979"/>
                  <a:gd name="connsiteY42" fmla="*/ 1131753 h 1516602"/>
                  <a:gd name="connsiteX43" fmla="*/ 240594 w 1034979"/>
                  <a:gd name="connsiteY43" fmla="*/ 1135563 h 1516602"/>
                  <a:gd name="connsiteX44" fmla="*/ 27234 w 1034979"/>
                  <a:gd name="connsiteY44" fmla="*/ 1154613 h 1516602"/>
                  <a:gd name="connsiteX45" fmla="*/ 15804 w 1034979"/>
                  <a:gd name="connsiteY45" fmla="*/ 1160328 h 1516602"/>
                  <a:gd name="connsiteX46" fmla="*/ 6279 w 1034979"/>
                  <a:gd name="connsiteY46" fmla="*/ 1169853 h 1516602"/>
                  <a:gd name="connsiteX47" fmla="*/ 4374 w 1034979"/>
                  <a:gd name="connsiteY47" fmla="*/ 1175568 h 1516602"/>
                  <a:gd name="connsiteX48" fmla="*/ 564 w 1034979"/>
                  <a:gd name="connsiteY48" fmla="*/ 1181283 h 1516602"/>
                  <a:gd name="connsiteX49" fmla="*/ 6279 w 1034979"/>
                  <a:gd name="connsiteY49" fmla="*/ 1213668 h 1516602"/>
                  <a:gd name="connsiteX50" fmla="*/ 11994 w 1034979"/>
                  <a:gd name="connsiteY50" fmla="*/ 1217478 h 1516602"/>
                  <a:gd name="connsiteX51" fmla="*/ 17709 w 1034979"/>
                  <a:gd name="connsiteY51" fmla="*/ 1219383 h 1516602"/>
                  <a:gd name="connsiteX52" fmla="*/ 145344 w 1034979"/>
                  <a:gd name="connsiteY52" fmla="*/ 1217478 h 1516602"/>
                  <a:gd name="connsiteX53" fmla="*/ 303459 w 1034979"/>
                  <a:gd name="connsiteY53" fmla="*/ 1209858 h 1516602"/>
                  <a:gd name="connsiteX54" fmla="*/ 318699 w 1034979"/>
                  <a:gd name="connsiteY54" fmla="*/ 1217478 h 1516602"/>
                  <a:gd name="connsiteX55" fmla="*/ 330129 w 1034979"/>
                  <a:gd name="connsiteY55" fmla="*/ 1223193 h 1516602"/>
                  <a:gd name="connsiteX56" fmla="*/ 333939 w 1034979"/>
                  <a:gd name="connsiteY56" fmla="*/ 1228908 h 1516602"/>
                  <a:gd name="connsiteX57" fmla="*/ 339654 w 1034979"/>
                  <a:gd name="connsiteY57" fmla="*/ 1230813 h 1516602"/>
                  <a:gd name="connsiteX58" fmla="*/ 351084 w 1034979"/>
                  <a:gd name="connsiteY58" fmla="*/ 1238433 h 1516602"/>
                  <a:gd name="connsiteX59" fmla="*/ 356799 w 1034979"/>
                  <a:gd name="connsiteY59" fmla="*/ 1242243 h 1516602"/>
                  <a:gd name="connsiteX60" fmla="*/ 360609 w 1034979"/>
                  <a:gd name="connsiteY60" fmla="*/ 1247958 h 1516602"/>
                  <a:gd name="connsiteX61" fmla="*/ 366324 w 1034979"/>
                  <a:gd name="connsiteY61" fmla="*/ 1259388 h 1516602"/>
                  <a:gd name="connsiteX62" fmla="*/ 362514 w 1034979"/>
                  <a:gd name="connsiteY62" fmla="*/ 1286058 h 1516602"/>
                  <a:gd name="connsiteX63" fmla="*/ 358704 w 1034979"/>
                  <a:gd name="connsiteY63" fmla="*/ 1291773 h 1516602"/>
                  <a:gd name="connsiteX64" fmla="*/ 356799 w 1034979"/>
                  <a:gd name="connsiteY64" fmla="*/ 1297488 h 1516602"/>
                  <a:gd name="connsiteX65" fmla="*/ 352989 w 1034979"/>
                  <a:gd name="connsiteY65" fmla="*/ 1303203 h 1516602"/>
                  <a:gd name="connsiteX66" fmla="*/ 351084 w 1034979"/>
                  <a:gd name="connsiteY66" fmla="*/ 1308918 h 1516602"/>
                  <a:gd name="connsiteX67" fmla="*/ 347274 w 1034979"/>
                  <a:gd name="connsiteY67" fmla="*/ 1314633 h 1516602"/>
                  <a:gd name="connsiteX68" fmla="*/ 330129 w 1034979"/>
                  <a:gd name="connsiteY68" fmla="*/ 1381308 h 1516602"/>
                  <a:gd name="connsiteX69" fmla="*/ 328224 w 1034979"/>
                  <a:gd name="connsiteY69" fmla="*/ 1432743 h 1516602"/>
                  <a:gd name="connsiteX70" fmla="*/ 330129 w 1034979"/>
                  <a:gd name="connsiteY70" fmla="*/ 1457508 h 1516602"/>
                  <a:gd name="connsiteX71" fmla="*/ 332034 w 1034979"/>
                  <a:gd name="connsiteY71" fmla="*/ 1463223 h 1516602"/>
                  <a:gd name="connsiteX72" fmla="*/ 335844 w 1034979"/>
                  <a:gd name="connsiteY72" fmla="*/ 1467033 h 1516602"/>
                  <a:gd name="connsiteX73" fmla="*/ 364419 w 1034979"/>
                  <a:gd name="connsiteY73" fmla="*/ 1512753 h 1516602"/>
                  <a:gd name="connsiteX74" fmla="*/ 387279 w 1034979"/>
                  <a:gd name="connsiteY74" fmla="*/ 1514658 h 1516602"/>
                  <a:gd name="connsiteX75" fmla="*/ 392994 w 1034979"/>
                  <a:gd name="connsiteY75" fmla="*/ 1508943 h 1516602"/>
                  <a:gd name="connsiteX76" fmla="*/ 394899 w 1034979"/>
                  <a:gd name="connsiteY76" fmla="*/ 1497513 h 1516602"/>
                  <a:gd name="connsiteX77" fmla="*/ 396804 w 1034979"/>
                  <a:gd name="connsiteY77" fmla="*/ 1491798 h 1516602"/>
                  <a:gd name="connsiteX78" fmla="*/ 398709 w 1034979"/>
                  <a:gd name="connsiteY78" fmla="*/ 1474653 h 1516602"/>
                  <a:gd name="connsiteX79" fmla="*/ 400614 w 1034979"/>
                  <a:gd name="connsiteY79" fmla="*/ 1461318 h 1516602"/>
                  <a:gd name="connsiteX80" fmla="*/ 404424 w 1034979"/>
                  <a:gd name="connsiteY80" fmla="*/ 1404168 h 1516602"/>
                  <a:gd name="connsiteX81" fmla="*/ 410139 w 1034979"/>
                  <a:gd name="connsiteY81" fmla="*/ 1392738 h 1516602"/>
                  <a:gd name="connsiteX82" fmla="*/ 413949 w 1034979"/>
                  <a:gd name="connsiteY82" fmla="*/ 1379403 h 1516602"/>
                  <a:gd name="connsiteX83" fmla="*/ 415854 w 1034979"/>
                  <a:gd name="connsiteY83" fmla="*/ 1373688 h 1516602"/>
                  <a:gd name="connsiteX84" fmla="*/ 417759 w 1034979"/>
                  <a:gd name="connsiteY84" fmla="*/ 1360353 h 1516602"/>
                  <a:gd name="connsiteX85" fmla="*/ 421569 w 1034979"/>
                  <a:gd name="connsiteY85" fmla="*/ 1348923 h 1516602"/>
                  <a:gd name="connsiteX86" fmla="*/ 427284 w 1034979"/>
                  <a:gd name="connsiteY86" fmla="*/ 1335588 h 1516602"/>
                  <a:gd name="connsiteX87" fmla="*/ 467289 w 1034979"/>
                  <a:gd name="connsiteY87" fmla="*/ 1265103 h 1516602"/>
                  <a:gd name="connsiteX88" fmla="*/ 528455 w 1034979"/>
                  <a:gd name="connsiteY88" fmla="*/ 1252334 h 1516602"/>
                  <a:gd name="connsiteX89" fmla="*/ 573969 w 1034979"/>
                  <a:gd name="connsiteY89" fmla="*/ 1236528 h 1516602"/>
                  <a:gd name="connsiteX90" fmla="*/ 585399 w 1034979"/>
                  <a:gd name="connsiteY90" fmla="*/ 1232718 h 1516602"/>
                  <a:gd name="connsiteX91" fmla="*/ 720654 w 1034979"/>
                  <a:gd name="connsiteY91" fmla="*/ 1316538 h 1516602"/>
                  <a:gd name="connsiteX92" fmla="*/ 733989 w 1034979"/>
                  <a:gd name="connsiteY92" fmla="*/ 1326063 h 1516602"/>
                  <a:gd name="connsiteX93" fmla="*/ 743514 w 1034979"/>
                  <a:gd name="connsiteY93" fmla="*/ 1327968 h 1516602"/>
                  <a:gd name="connsiteX94" fmla="*/ 749229 w 1034979"/>
                  <a:gd name="connsiteY94" fmla="*/ 1329873 h 1516602"/>
                  <a:gd name="connsiteX95" fmla="*/ 762564 w 1034979"/>
                  <a:gd name="connsiteY95" fmla="*/ 1335588 h 1516602"/>
                  <a:gd name="connsiteX96" fmla="*/ 777804 w 1034979"/>
                  <a:gd name="connsiteY96" fmla="*/ 1333683 h 1516602"/>
                  <a:gd name="connsiteX97" fmla="*/ 789234 w 1034979"/>
                  <a:gd name="connsiteY97" fmla="*/ 1327968 h 1516602"/>
                  <a:gd name="connsiteX98" fmla="*/ 794949 w 1034979"/>
                  <a:gd name="connsiteY98" fmla="*/ 1326063 h 1516602"/>
                  <a:gd name="connsiteX99" fmla="*/ 802569 w 1034979"/>
                  <a:gd name="connsiteY99" fmla="*/ 1308918 h 1516602"/>
                  <a:gd name="connsiteX100" fmla="*/ 800664 w 1034979"/>
                  <a:gd name="connsiteY100" fmla="*/ 1284153 h 1516602"/>
                  <a:gd name="connsiteX101" fmla="*/ 798759 w 1034979"/>
                  <a:gd name="connsiteY101" fmla="*/ 1278438 h 1516602"/>
                  <a:gd name="connsiteX102" fmla="*/ 796854 w 1034979"/>
                  <a:gd name="connsiteY102" fmla="*/ 1270818 h 1516602"/>
                  <a:gd name="connsiteX103" fmla="*/ 783519 w 1034979"/>
                  <a:gd name="connsiteY103" fmla="*/ 1253673 h 1516602"/>
                  <a:gd name="connsiteX104" fmla="*/ 773994 w 1034979"/>
                  <a:gd name="connsiteY104" fmla="*/ 1247958 h 1516602"/>
                  <a:gd name="connsiteX105" fmla="*/ 648264 w 1034979"/>
                  <a:gd name="connsiteY105" fmla="*/ 1156518 h 1516602"/>
                  <a:gd name="connsiteX106" fmla="*/ 644454 w 1034979"/>
                  <a:gd name="connsiteY106" fmla="*/ 1139373 h 1516602"/>
                  <a:gd name="connsiteX107" fmla="*/ 646359 w 1034979"/>
                  <a:gd name="connsiteY107" fmla="*/ 1131753 h 1516602"/>
                  <a:gd name="connsiteX108" fmla="*/ 650169 w 1034979"/>
                  <a:gd name="connsiteY108" fmla="*/ 1114608 h 1516602"/>
                  <a:gd name="connsiteX109" fmla="*/ 653979 w 1034979"/>
                  <a:gd name="connsiteY109" fmla="*/ 1108893 h 1516602"/>
                  <a:gd name="connsiteX110" fmla="*/ 655884 w 1034979"/>
                  <a:gd name="connsiteY110" fmla="*/ 1103178 h 1516602"/>
                  <a:gd name="connsiteX111" fmla="*/ 661599 w 1034979"/>
                  <a:gd name="connsiteY111" fmla="*/ 1101273 h 1516602"/>
                  <a:gd name="connsiteX112" fmla="*/ 671124 w 1034979"/>
                  <a:gd name="connsiteY112" fmla="*/ 1089843 h 1516602"/>
                  <a:gd name="connsiteX113" fmla="*/ 724464 w 1034979"/>
                  <a:gd name="connsiteY113" fmla="*/ 1082223 h 1516602"/>
                  <a:gd name="connsiteX114" fmla="*/ 842574 w 1034979"/>
                  <a:gd name="connsiteY114" fmla="*/ 1084128 h 1516602"/>
                  <a:gd name="connsiteX115" fmla="*/ 871149 w 1034979"/>
                  <a:gd name="connsiteY115" fmla="*/ 1086033 h 1516602"/>
                  <a:gd name="connsiteX116" fmla="*/ 899724 w 1034979"/>
                  <a:gd name="connsiteY116" fmla="*/ 1091748 h 1516602"/>
                  <a:gd name="connsiteX117" fmla="*/ 922584 w 1034979"/>
                  <a:gd name="connsiteY117" fmla="*/ 1095558 h 1516602"/>
                  <a:gd name="connsiteX118" fmla="*/ 951159 w 1034979"/>
                  <a:gd name="connsiteY118" fmla="*/ 1101273 h 1516602"/>
                  <a:gd name="connsiteX119" fmla="*/ 956874 w 1034979"/>
                  <a:gd name="connsiteY119" fmla="*/ 1101273 h 1516602"/>
                  <a:gd name="connsiteX120" fmla="*/ 1002594 w 1034979"/>
                  <a:gd name="connsiteY120" fmla="*/ 1099368 h 1516602"/>
                  <a:gd name="connsiteX121" fmla="*/ 1031169 w 1034979"/>
                  <a:gd name="connsiteY121" fmla="*/ 1091748 h 1516602"/>
                  <a:gd name="connsiteX122" fmla="*/ 1034979 w 1034979"/>
                  <a:gd name="connsiteY122" fmla="*/ 1086033 h 1516602"/>
                  <a:gd name="connsiteX123" fmla="*/ 1033074 w 1034979"/>
                  <a:gd name="connsiteY123" fmla="*/ 1066983 h 1516602"/>
                  <a:gd name="connsiteX124" fmla="*/ 1027359 w 1034979"/>
                  <a:gd name="connsiteY124" fmla="*/ 1063173 h 1516602"/>
                  <a:gd name="connsiteX125" fmla="*/ 1012119 w 1034979"/>
                  <a:gd name="connsiteY125" fmla="*/ 1061268 h 1516602"/>
                  <a:gd name="connsiteX126" fmla="*/ 1006404 w 1034979"/>
                  <a:gd name="connsiteY126" fmla="*/ 1059363 h 1516602"/>
                  <a:gd name="connsiteX127" fmla="*/ 998784 w 1034979"/>
                  <a:gd name="connsiteY127" fmla="*/ 1057458 h 1516602"/>
                  <a:gd name="connsiteX128" fmla="*/ 987354 w 1034979"/>
                  <a:gd name="connsiteY128" fmla="*/ 1049838 h 1516602"/>
                  <a:gd name="connsiteX129" fmla="*/ 975924 w 1034979"/>
                  <a:gd name="connsiteY129" fmla="*/ 1046028 h 1516602"/>
                  <a:gd name="connsiteX130" fmla="*/ 970209 w 1034979"/>
                  <a:gd name="connsiteY130" fmla="*/ 1044123 h 1516602"/>
                  <a:gd name="connsiteX131" fmla="*/ 962589 w 1034979"/>
                  <a:gd name="connsiteY131" fmla="*/ 1042218 h 1516602"/>
                  <a:gd name="connsiteX132" fmla="*/ 956874 w 1034979"/>
                  <a:gd name="connsiteY132" fmla="*/ 1040313 h 1516602"/>
                  <a:gd name="connsiteX133" fmla="*/ 935919 w 1034979"/>
                  <a:gd name="connsiteY133" fmla="*/ 1034598 h 1516602"/>
                  <a:gd name="connsiteX134" fmla="*/ 825429 w 1034979"/>
                  <a:gd name="connsiteY134" fmla="*/ 1034598 h 1516602"/>
                  <a:gd name="connsiteX135" fmla="*/ 730179 w 1034979"/>
                  <a:gd name="connsiteY135" fmla="*/ 1038408 h 1516602"/>
                  <a:gd name="connsiteX136" fmla="*/ 669219 w 1034979"/>
                  <a:gd name="connsiteY136" fmla="*/ 1046028 h 1516602"/>
                  <a:gd name="connsiteX137" fmla="*/ 646359 w 1034979"/>
                  <a:gd name="connsiteY137" fmla="*/ 1049838 h 1516602"/>
                  <a:gd name="connsiteX138" fmla="*/ 642549 w 1034979"/>
                  <a:gd name="connsiteY138" fmla="*/ 1038408 h 1516602"/>
                  <a:gd name="connsiteX139" fmla="*/ 640644 w 1034979"/>
                  <a:gd name="connsiteY139" fmla="*/ 1032693 h 1516602"/>
                  <a:gd name="connsiteX140" fmla="*/ 642549 w 1034979"/>
                  <a:gd name="connsiteY140" fmla="*/ 1015548 h 1516602"/>
                  <a:gd name="connsiteX141" fmla="*/ 644454 w 1034979"/>
                  <a:gd name="connsiteY141" fmla="*/ 1009833 h 1516602"/>
                  <a:gd name="connsiteX142" fmla="*/ 661599 w 1034979"/>
                  <a:gd name="connsiteY142" fmla="*/ 1000308 h 1516602"/>
                  <a:gd name="connsiteX143" fmla="*/ 673029 w 1034979"/>
                  <a:gd name="connsiteY143" fmla="*/ 992688 h 1516602"/>
                  <a:gd name="connsiteX144" fmla="*/ 674934 w 1034979"/>
                  <a:gd name="connsiteY144" fmla="*/ 986973 h 1516602"/>
                  <a:gd name="connsiteX145" fmla="*/ 680649 w 1034979"/>
                  <a:gd name="connsiteY145" fmla="*/ 985068 h 1516602"/>
                  <a:gd name="connsiteX146" fmla="*/ 686364 w 1034979"/>
                  <a:gd name="connsiteY146" fmla="*/ 981258 h 1516602"/>
                  <a:gd name="connsiteX147" fmla="*/ 695889 w 1034979"/>
                  <a:gd name="connsiteY147" fmla="*/ 971733 h 1516602"/>
                  <a:gd name="connsiteX148" fmla="*/ 705414 w 1034979"/>
                  <a:gd name="connsiteY148" fmla="*/ 960303 h 1516602"/>
                  <a:gd name="connsiteX149" fmla="*/ 716844 w 1034979"/>
                  <a:gd name="connsiteY149" fmla="*/ 952683 h 1516602"/>
                  <a:gd name="connsiteX150" fmla="*/ 732084 w 1034979"/>
                  <a:gd name="connsiteY150" fmla="*/ 939348 h 1516602"/>
                  <a:gd name="connsiteX151" fmla="*/ 741609 w 1034979"/>
                  <a:gd name="connsiteY151" fmla="*/ 927918 h 1516602"/>
                  <a:gd name="connsiteX152" fmla="*/ 753039 w 1034979"/>
                  <a:gd name="connsiteY152" fmla="*/ 918393 h 1516602"/>
                  <a:gd name="connsiteX153" fmla="*/ 758754 w 1034979"/>
                  <a:gd name="connsiteY153" fmla="*/ 906963 h 1516602"/>
                  <a:gd name="connsiteX154" fmla="*/ 760659 w 1034979"/>
                  <a:gd name="connsiteY154" fmla="*/ 901248 h 1516602"/>
                  <a:gd name="connsiteX155" fmla="*/ 766374 w 1034979"/>
                  <a:gd name="connsiteY155" fmla="*/ 889818 h 1516602"/>
                  <a:gd name="connsiteX156" fmla="*/ 764469 w 1034979"/>
                  <a:gd name="connsiteY156" fmla="*/ 874578 h 1516602"/>
                  <a:gd name="connsiteX157" fmla="*/ 758754 w 1034979"/>
                  <a:gd name="connsiteY157" fmla="*/ 872673 h 1516602"/>
                  <a:gd name="connsiteX158" fmla="*/ 737799 w 1034979"/>
                  <a:gd name="connsiteY158" fmla="*/ 874578 h 1516602"/>
                  <a:gd name="connsiteX159" fmla="*/ 732084 w 1034979"/>
                  <a:gd name="connsiteY159" fmla="*/ 878388 h 1516602"/>
                  <a:gd name="connsiteX160" fmla="*/ 699699 w 1034979"/>
                  <a:gd name="connsiteY160" fmla="*/ 899343 h 1516602"/>
                  <a:gd name="connsiteX161" fmla="*/ 595181 w 1034979"/>
                  <a:gd name="connsiteY161" fmla="*/ 957831 h 1516602"/>
                  <a:gd name="connsiteX162" fmla="*/ 507294 w 1034979"/>
                  <a:gd name="connsiteY162" fmla="*/ 847908 h 1516602"/>
                  <a:gd name="connsiteX163" fmla="*/ 503484 w 1034979"/>
                  <a:gd name="connsiteY163" fmla="*/ 358323 h 1516602"/>
                  <a:gd name="connsiteX164" fmla="*/ 499674 w 1034979"/>
                  <a:gd name="connsiteY164" fmla="*/ 66858 h 1516602"/>
                  <a:gd name="connsiteX165" fmla="*/ 490149 w 1034979"/>
                  <a:gd name="connsiteY165" fmla="*/ 40188 h 1516602"/>
                  <a:gd name="connsiteX166" fmla="*/ 488244 w 1034979"/>
                  <a:gd name="connsiteY166" fmla="*/ 34473 h 1516602"/>
                  <a:gd name="connsiteX167" fmla="*/ 484434 w 1034979"/>
                  <a:gd name="connsiteY167" fmla="*/ 28758 h 1516602"/>
                  <a:gd name="connsiteX168" fmla="*/ 478719 w 1034979"/>
                  <a:gd name="connsiteY168" fmla="*/ 17328 h 1516602"/>
                  <a:gd name="connsiteX169" fmla="*/ 473004 w 1034979"/>
                  <a:gd name="connsiteY169" fmla="*/ 13518 h 1516602"/>
                  <a:gd name="connsiteX170" fmla="*/ 469194 w 1034979"/>
                  <a:gd name="connsiteY170" fmla="*/ 7803 h 1516602"/>
                  <a:gd name="connsiteX171" fmla="*/ 429189 w 1034979"/>
                  <a:gd name="connsiteY171" fmla="*/ 11613 h 1516602"/>
                  <a:gd name="connsiteX172" fmla="*/ 425379 w 1034979"/>
                  <a:gd name="connsiteY172" fmla="*/ 78288 h 1516602"/>
                  <a:gd name="connsiteX173" fmla="*/ 425379 w 1034979"/>
                  <a:gd name="connsiteY173" fmla="*/ 84003 h 1516602"/>
                  <a:gd name="connsiteX174" fmla="*/ 429189 w 1034979"/>
                  <a:gd name="connsiteY174" fmla="*/ 238308 h 1516602"/>
                  <a:gd name="connsiteX175" fmla="*/ 440619 w 1034979"/>
                  <a:gd name="connsiteY175" fmla="*/ 421188 h 1516602"/>
                  <a:gd name="connsiteX176" fmla="*/ 435265 w 1034979"/>
                  <a:gd name="connsiteY176" fmla="*/ 718368 h 1516602"/>
                  <a:gd name="connsiteX177" fmla="*/ 435059 w 1034979"/>
                  <a:gd name="connsiteY177" fmla="*/ 799046 h 1516602"/>
                  <a:gd name="connsiteX178" fmla="*/ 430322 w 1034979"/>
                  <a:gd name="connsiteY178"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219639 w 1034979"/>
                  <a:gd name="connsiteY10" fmla="*/ 948873 h 1516602"/>
                  <a:gd name="connsiteX11" fmla="*/ 213924 w 1034979"/>
                  <a:gd name="connsiteY11" fmla="*/ 946968 h 1516602"/>
                  <a:gd name="connsiteX12" fmla="*/ 206304 w 1034979"/>
                  <a:gd name="connsiteY12" fmla="*/ 945063 h 1516602"/>
                  <a:gd name="connsiteX13" fmla="*/ 194874 w 1034979"/>
                  <a:gd name="connsiteY13" fmla="*/ 941253 h 1516602"/>
                  <a:gd name="connsiteX14" fmla="*/ 189159 w 1034979"/>
                  <a:gd name="connsiteY14" fmla="*/ 939348 h 1516602"/>
                  <a:gd name="connsiteX15" fmla="*/ 181539 w 1034979"/>
                  <a:gd name="connsiteY15" fmla="*/ 937443 h 1516602"/>
                  <a:gd name="connsiteX16" fmla="*/ 170109 w 1034979"/>
                  <a:gd name="connsiteY16" fmla="*/ 931728 h 1516602"/>
                  <a:gd name="connsiteX17" fmla="*/ 164394 w 1034979"/>
                  <a:gd name="connsiteY17" fmla="*/ 927918 h 1516602"/>
                  <a:gd name="connsiteX18" fmla="*/ 116769 w 1034979"/>
                  <a:gd name="connsiteY18" fmla="*/ 903153 h 1516602"/>
                  <a:gd name="connsiteX19" fmla="*/ 59619 w 1034979"/>
                  <a:gd name="connsiteY19" fmla="*/ 874578 h 1516602"/>
                  <a:gd name="connsiteX20" fmla="*/ 46284 w 1034979"/>
                  <a:gd name="connsiteY20" fmla="*/ 895533 h 1516602"/>
                  <a:gd name="connsiteX21" fmla="*/ 50094 w 1034979"/>
                  <a:gd name="connsiteY21" fmla="*/ 933633 h 1516602"/>
                  <a:gd name="connsiteX22" fmla="*/ 53904 w 1034979"/>
                  <a:gd name="connsiteY22" fmla="*/ 939348 h 1516602"/>
                  <a:gd name="connsiteX23" fmla="*/ 59619 w 1034979"/>
                  <a:gd name="connsiteY23" fmla="*/ 943158 h 1516602"/>
                  <a:gd name="connsiteX24" fmla="*/ 63429 w 1034979"/>
                  <a:gd name="connsiteY24" fmla="*/ 948873 h 1516602"/>
                  <a:gd name="connsiteX25" fmla="*/ 80574 w 1034979"/>
                  <a:gd name="connsiteY25" fmla="*/ 958398 h 1516602"/>
                  <a:gd name="connsiteX26" fmla="*/ 166299 w 1034979"/>
                  <a:gd name="connsiteY26" fmla="*/ 979353 h 1516602"/>
                  <a:gd name="connsiteX27" fmla="*/ 191064 w 1034979"/>
                  <a:gd name="connsiteY27" fmla="*/ 985068 h 1516602"/>
                  <a:gd name="connsiteX28" fmla="*/ 208209 w 1034979"/>
                  <a:gd name="connsiteY28" fmla="*/ 990783 h 1516602"/>
                  <a:gd name="connsiteX29" fmla="*/ 213924 w 1034979"/>
                  <a:gd name="connsiteY29" fmla="*/ 992688 h 1516602"/>
                  <a:gd name="connsiteX30" fmla="*/ 229164 w 1034979"/>
                  <a:gd name="connsiteY30" fmla="*/ 996498 h 1516602"/>
                  <a:gd name="connsiteX31" fmla="*/ 248214 w 1034979"/>
                  <a:gd name="connsiteY31" fmla="*/ 1002213 h 1516602"/>
                  <a:gd name="connsiteX32" fmla="*/ 253929 w 1034979"/>
                  <a:gd name="connsiteY32" fmla="*/ 1006023 h 1516602"/>
                  <a:gd name="connsiteX33" fmla="*/ 267264 w 1034979"/>
                  <a:gd name="connsiteY33" fmla="*/ 1021263 h 1516602"/>
                  <a:gd name="connsiteX34" fmla="*/ 272979 w 1034979"/>
                  <a:gd name="connsiteY34" fmla="*/ 1040313 h 1516602"/>
                  <a:gd name="connsiteX35" fmla="*/ 274884 w 1034979"/>
                  <a:gd name="connsiteY35" fmla="*/ 1046028 h 1516602"/>
                  <a:gd name="connsiteX36" fmla="*/ 276789 w 1034979"/>
                  <a:gd name="connsiteY36" fmla="*/ 1051743 h 1516602"/>
                  <a:gd name="connsiteX37" fmla="*/ 278694 w 1034979"/>
                  <a:gd name="connsiteY37" fmla="*/ 1076508 h 1516602"/>
                  <a:gd name="connsiteX38" fmla="*/ 280599 w 1034979"/>
                  <a:gd name="connsiteY38" fmla="*/ 1082223 h 1516602"/>
                  <a:gd name="connsiteX39" fmla="*/ 278694 w 1034979"/>
                  <a:gd name="connsiteY39" fmla="*/ 1101273 h 1516602"/>
                  <a:gd name="connsiteX40" fmla="*/ 276789 w 1034979"/>
                  <a:gd name="connsiteY40" fmla="*/ 1110798 h 1516602"/>
                  <a:gd name="connsiteX41" fmla="*/ 263454 w 1034979"/>
                  <a:gd name="connsiteY41" fmla="*/ 1124133 h 1516602"/>
                  <a:gd name="connsiteX42" fmla="*/ 252024 w 1034979"/>
                  <a:gd name="connsiteY42" fmla="*/ 1131753 h 1516602"/>
                  <a:gd name="connsiteX43" fmla="*/ 240594 w 1034979"/>
                  <a:gd name="connsiteY43" fmla="*/ 1135563 h 1516602"/>
                  <a:gd name="connsiteX44" fmla="*/ 27234 w 1034979"/>
                  <a:gd name="connsiteY44" fmla="*/ 1154613 h 1516602"/>
                  <a:gd name="connsiteX45" fmla="*/ 15804 w 1034979"/>
                  <a:gd name="connsiteY45" fmla="*/ 1160328 h 1516602"/>
                  <a:gd name="connsiteX46" fmla="*/ 6279 w 1034979"/>
                  <a:gd name="connsiteY46" fmla="*/ 1169853 h 1516602"/>
                  <a:gd name="connsiteX47" fmla="*/ 4374 w 1034979"/>
                  <a:gd name="connsiteY47" fmla="*/ 1175568 h 1516602"/>
                  <a:gd name="connsiteX48" fmla="*/ 564 w 1034979"/>
                  <a:gd name="connsiteY48" fmla="*/ 1181283 h 1516602"/>
                  <a:gd name="connsiteX49" fmla="*/ 6279 w 1034979"/>
                  <a:gd name="connsiteY49" fmla="*/ 1213668 h 1516602"/>
                  <a:gd name="connsiteX50" fmla="*/ 11994 w 1034979"/>
                  <a:gd name="connsiteY50" fmla="*/ 1217478 h 1516602"/>
                  <a:gd name="connsiteX51" fmla="*/ 17709 w 1034979"/>
                  <a:gd name="connsiteY51" fmla="*/ 1219383 h 1516602"/>
                  <a:gd name="connsiteX52" fmla="*/ 145344 w 1034979"/>
                  <a:gd name="connsiteY52" fmla="*/ 1217478 h 1516602"/>
                  <a:gd name="connsiteX53" fmla="*/ 239202 w 1034979"/>
                  <a:gd name="connsiteY53" fmla="*/ 1214801 h 1516602"/>
                  <a:gd name="connsiteX54" fmla="*/ 318699 w 1034979"/>
                  <a:gd name="connsiteY54" fmla="*/ 1217478 h 1516602"/>
                  <a:gd name="connsiteX55" fmla="*/ 330129 w 1034979"/>
                  <a:gd name="connsiteY55" fmla="*/ 1223193 h 1516602"/>
                  <a:gd name="connsiteX56" fmla="*/ 333939 w 1034979"/>
                  <a:gd name="connsiteY56" fmla="*/ 1228908 h 1516602"/>
                  <a:gd name="connsiteX57" fmla="*/ 339654 w 1034979"/>
                  <a:gd name="connsiteY57" fmla="*/ 1230813 h 1516602"/>
                  <a:gd name="connsiteX58" fmla="*/ 351084 w 1034979"/>
                  <a:gd name="connsiteY58" fmla="*/ 1238433 h 1516602"/>
                  <a:gd name="connsiteX59" fmla="*/ 356799 w 1034979"/>
                  <a:gd name="connsiteY59" fmla="*/ 1242243 h 1516602"/>
                  <a:gd name="connsiteX60" fmla="*/ 360609 w 1034979"/>
                  <a:gd name="connsiteY60" fmla="*/ 1247958 h 1516602"/>
                  <a:gd name="connsiteX61" fmla="*/ 366324 w 1034979"/>
                  <a:gd name="connsiteY61" fmla="*/ 1259388 h 1516602"/>
                  <a:gd name="connsiteX62" fmla="*/ 362514 w 1034979"/>
                  <a:gd name="connsiteY62" fmla="*/ 1286058 h 1516602"/>
                  <a:gd name="connsiteX63" fmla="*/ 358704 w 1034979"/>
                  <a:gd name="connsiteY63" fmla="*/ 1291773 h 1516602"/>
                  <a:gd name="connsiteX64" fmla="*/ 356799 w 1034979"/>
                  <a:gd name="connsiteY64" fmla="*/ 1297488 h 1516602"/>
                  <a:gd name="connsiteX65" fmla="*/ 352989 w 1034979"/>
                  <a:gd name="connsiteY65" fmla="*/ 1303203 h 1516602"/>
                  <a:gd name="connsiteX66" fmla="*/ 351084 w 1034979"/>
                  <a:gd name="connsiteY66" fmla="*/ 1308918 h 1516602"/>
                  <a:gd name="connsiteX67" fmla="*/ 347274 w 1034979"/>
                  <a:gd name="connsiteY67" fmla="*/ 1314633 h 1516602"/>
                  <a:gd name="connsiteX68" fmla="*/ 330129 w 1034979"/>
                  <a:gd name="connsiteY68" fmla="*/ 1381308 h 1516602"/>
                  <a:gd name="connsiteX69" fmla="*/ 328224 w 1034979"/>
                  <a:gd name="connsiteY69" fmla="*/ 1432743 h 1516602"/>
                  <a:gd name="connsiteX70" fmla="*/ 330129 w 1034979"/>
                  <a:gd name="connsiteY70" fmla="*/ 1457508 h 1516602"/>
                  <a:gd name="connsiteX71" fmla="*/ 332034 w 1034979"/>
                  <a:gd name="connsiteY71" fmla="*/ 1463223 h 1516602"/>
                  <a:gd name="connsiteX72" fmla="*/ 335844 w 1034979"/>
                  <a:gd name="connsiteY72" fmla="*/ 1467033 h 1516602"/>
                  <a:gd name="connsiteX73" fmla="*/ 364419 w 1034979"/>
                  <a:gd name="connsiteY73" fmla="*/ 1512753 h 1516602"/>
                  <a:gd name="connsiteX74" fmla="*/ 387279 w 1034979"/>
                  <a:gd name="connsiteY74" fmla="*/ 1514658 h 1516602"/>
                  <a:gd name="connsiteX75" fmla="*/ 392994 w 1034979"/>
                  <a:gd name="connsiteY75" fmla="*/ 1508943 h 1516602"/>
                  <a:gd name="connsiteX76" fmla="*/ 394899 w 1034979"/>
                  <a:gd name="connsiteY76" fmla="*/ 1497513 h 1516602"/>
                  <a:gd name="connsiteX77" fmla="*/ 396804 w 1034979"/>
                  <a:gd name="connsiteY77" fmla="*/ 1491798 h 1516602"/>
                  <a:gd name="connsiteX78" fmla="*/ 398709 w 1034979"/>
                  <a:gd name="connsiteY78" fmla="*/ 1474653 h 1516602"/>
                  <a:gd name="connsiteX79" fmla="*/ 400614 w 1034979"/>
                  <a:gd name="connsiteY79" fmla="*/ 1461318 h 1516602"/>
                  <a:gd name="connsiteX80" fmla="*/ 404424 w 1034979"/>
                  <a:gd name="connsiteY80" fmla="*/ 1404168 h 1516602"/>
                  <a:gd name="connsiteX81" fmla="*/ 410139 w 1034979"/>
                  <a:gd name="connsiteY81" fmla="*/ 1392738 h 1516602"/>
                  <a:gd name="connsiteX82" fmla="*/ 413949 w 1034979"/>
                  <a:gd name="connsiteY82" fmla="*/ 1379403 h 1516602"/>
                  <a:gd name="connsiteX83" fmla="*/ 415854 w 1034979"/>
                  <a:gd name="connsiteY83" fmla="*/ 1373688 h 1516602"/>
                  <a:gd name="connsiteX84" fmla="*/ 417759 w 1034979"/>
                  <a:gd name="connsiteY84" fmla="*/ 1360353 h 1516602"/>
                  <a:gd name="connsiteX85" fmla="*/ 421569 w 1034979"/>
                  <a:gd name="connsiteY85" fmla="*/ 1348923 h 1516602"/>
                  <a:gd name="connsiteX86" fmla="*/ 427284 w 1034979"/>
                  <a:gd name="connsiteY86" fmla="*/ 1335588 h 1516602"/>
                  <a:gd name="connsiteX87" fmla="*/ 467289 w 1034979"/>
                  <a:gd name="connsiteY87" fmla="*/ 1265103 h 1516602"/>
                  <a:gd name="connsiteX88" fmla="*/ 528455 w 1034979"/>
                  <a:gd name="connsiteY88" fmla="*/ 1252334 h 1516602"/>
                  <a:gd name="connsiteX89" fmla="*/ 573969 w 1034979"/>
                  <a:gd name="connsiteY89" fmla="*/ 1236528 h 1516602"/>
                  <a:gd name="connsiteX90" fmla="*/ 585399 w 1034979"/>
                  <a:gd name="connsiteY90" fmla="*/ 1232718 h 1516602"/>
                  <a:gd name="connsiteX91" fmla="*/ 720654 w 1034979"/>
                  <a:gd name="connsiteY91" fmla="*/ 1316538 h 1516602"/>
                  <a:gd name="connsiteX92" fmla="*/ 733989 w 1034979"/>
                  <a:gd name="connsiteY92" fmla="*/ 1326063 h 1516602"/>
                  <a:gd name="connsiteX93" fmla="*/ 743514 w 1034979"/>
                  <a:gd name="connsiteY93" fmla="*/ 1327968 h 1516602"/>
                  <a:gd name="connsiteX94" fmla="*/ 749229 w 1034979"/>
                  <a:gd name="connsiteY94" fmla="*/ 1329873 h 1516602"/>
                  <a:gd name="connsiteX95" fmla="*/ 762564 w 1034979"/>
                  <a:gd name="connsiteY95" fmla="*/ 1335588 h 1516602"/>
                  <a:gd name="connsiteX96" fmla="*/ 777804 w 1034979"/>
                  <a:gd name="connsiteY96" fmla="*/ 1333683 h 1516602"/>
                  <a:gd name="connsiteX97" fmla="*/ 789234 w 1034979"/>
                  <a:gd name="connsiteY97" fmla="*/ 1327968 h 1516602"/>
                  <a:gd name="connsiteX98" fmla="*/ 794949 w 1034979"/>
                  <a:gd name="connsiteY98" fmla="*/ 1326063 h 1516602"/>
                  <a:gd name="connsiteX99" fmla="*/ 802569 w 1034979"/>
                  <a:gd name="connsiteY99" fmla="*/ 1308918 h 1516602"/>
                  <a:gd name="connsiteX100" fmla="*/ 800664 w 1034979"/>
                  <a:gd name="connsiteY100" fmla="*/ 1284153 h 1516602"/>
                  <a:gd name="connsiteX101" fmla="*/ 798759 w 1034979"/>
                  <a:gd name="connsiteY101" fmla="*/ 1278438 h 1516602"/>
                  <a:gd name="connsiteX102" fmla="*/ 796854 w 1034979"/>
                  <a:gd name="connsiteY102" fmla="*/ 1270818 h 1516602"/>
                  <a:gd name="connsiteX103" fmla="*/ 783519 w 1034979"/>
                  <a:gd name="connsiteY103" fmla="*/ 1253673 h 1516602"/>
                  <a:gd name="connsiteX104" fmla="*/ 773994 w 1034979"/>
                  <a:gd name="connsiteY104" fmla="*/ 1247958 h 1516602"/>
                  <a:gd name="connsiteX105" fmla="*/ 648264 w 1034979"/>
                  <a:gd name="connsiteY105" fmla="*/ 1156518 h 1516602"/>
                  <a:gd name="connsiteX106" fmla="*/ 644454 w 1034979"/>
                  <a:gd name="connsiteY106" fmla="*/ 1139373 h 1516602"/>
                  <a:gd name="connsiteX107" fmla="*/ 646359 w 1034979"/>
                  <a:gd name="connsiteY107" fmla="*/ 1131753 h 1516602"/>
                  <a:gd name="connsiteX108" fmla="*/ 650169 w 1034979"/>
                  <a:gd name="connsiteY108" fmla="*/ 1114608 h 1516602"/>
                  <a:gd name="connsiteX109" fmla="*/ 653979 w 1034979"/>
                  <a:gd name="connsiteY109" fmla="*/ 1108893 h 1516602"/>
                  <a:gd name="connsiteX110" fmla="*/ 655884 w 1034979"/>
                  <a:gd name="connsiteY110" fmla="*/ 1103178 h 1516602"/>
                  <a:gd name="connsiteX111" fmla="*/ 661599 w 1034979"/>
                  <a:gd name="connsiteY111" fmla="*/ 1101273 h 1516602"/>
                  <a:gd name="connsiteX112" fmla="*/ 671124 w 1034979"/>
                  <a:gd name="connsiteY112" fmla="*/ 1089843 h 1516602"/>
                  <a:gd name="connsiteX113" fmla="*/ 724464 w 1034979"/>
                  <a:gd name="connsiteY113" fmla="*/ 1082223 h 1516602"/>
                  <a:gd name="connsiteX114" fmla="*/ 842574 w 1034979"/>
                  <a:gd name="connsiteY114" fmla="*/ 1084128 h 1516602"/>
                  <a:gd name="connsiteX115" fmla="*/ 871149 w 1034979"/>
                  <a:gd name="connsiteY115" fmla="*/ 1086033 h 1516602"/>
                  <a:gd name="connsiteX116" fmla="*/ 899724 w 1034979"/>
                  <a:gd name="connsiteY116" fmla="*/ 1091748 h 1516602"/>
                  <a:gd name="connsiteX117" fmla="*/ 922584 w 1034979"/>
                  <a:gd name="connsiteY117" fmla="*/ 1095558 h 1516602"/>
                  <a:gd name="connsiteX118" fmla="*/ 951159 w 1034979"/>
                  <a:gd name="connsiteY118" fmla="*/ 1101273 h 1516602"/>
                  <a:gd name="connsiteX119" fmla="*/ 956874 w 1034979"/>
                  <a:gd name="connsiteY119" fmla="*/ 1101273 h 1516602"/>
                  <a:gd name="connsiteX120" fmla="*/ 1002594 w 1034979"/>
                  <a:gd name="connsiteY120" fmla="*/ 1099368 h 1516602"/>
                  <a:gd name="connsiteX121" fmla="*/ 1031169 w 1034979"/>
                  <a:gd name="connsiteY121" fmla="*/ 1091748 h 1516602"/>
                  <a:gd name="connsiteX122" fmla="*/ 1034979 w 1034979"/>
                  <a:gd name="connsiteY122" fmla="*/ 1086033 h 1516602"/>
                  <a:gd name="connsiteX123" fmla="*/ 1033074 w 1034979"/>
                  <a:gd name="connsiteY123" fmla="*/ 1066983 h 1516602"/>
                  <a:gd name="connsiteX124" fmla="*/ 1027359 w 1034979"/>
                  <a:gd name="connsiteY124" fmla="*/ 1063173 h 1516602"/>
                  <a:gd name="connsiteX125" fmla="*/ 1012119 w 1034979"/>
                  <a:gd name="connsiteY125" fmla="*/ 1061268 h 1516602"/>
                  <a:gd name="connsiteX126" fmla="*/ 1006404 w 1034979"/>
                  <a:gd name="connsiteY126" fmla="*/ 1059363 h 1516602"/>
                  <a:gd name="connsiteX127" fmla="*/ 998784 w 1034979"/>
                  <a:gd name="connsiteY127" fmla="*/ 1057458 h 1516602"/>
                  <a:gd name="connsiteX128" fmla="*/ 987354 w 1034979"/>
                  <a:gd name="connsiteY128" fmla="*/ 1049838 h 1516602"/>
                  <a:gd name="connsiteX129" fmla="*/ 975924 w 1034979"/>
                  <a:gd name="connsiteY129" fmla="*/ 1046028 h 1516602"/>
                  <a:gd name="connsiteX130" fmla="*/ 970209 w 1034979"/>
                  <a:gd name="connsiteY130" fmla="*/ 1044123 h 1516602"/>
                  <a:gd name="connsiteX131" fmla="*/ 962589 w 1034979"/>
                  <a:gd name="connsiteY131" fmla="*/ 1042218 h 1516602"/>
                  <a:gd name="connsiteX132" fmla="*/ 956874 w 1034979"/>
                  <a:gd name="connsiteY132" fmla="*/ 1040313 h 1516602"/>
                  <a:gd name="connsiteX133" fmla="*/ 935919 w 1034979"/>
                  <a:gd name="connsiteY133" fmla="*/ 1034598 h 1516602"/>
                  <a:gd name="connsiteX134" fmla="*/ 825429 w 1034979"/>
                  <a:gd name="connsiteY134" fmla="*/ 1034598 h 1516602"/>
                  <a:gd name="connsiteX135" fmla="*/ 730179 w 1034979"/>
                  <a:gd name="connsiteY135" fmla="*/ 1038408 h 1516602"/>
                  <a:gd name="connsiteX136" fmla="*/ 669219 w 1034979"/>
                  <a:gd name="connsiteY136" fmla="*/ 1046028 h 1516602"/>
                  <a:gd name="connsiteX137" fmla="*/ 646359 w 1034979"/>
                  <a:gd name="connsiteY137" fmla="*/ 1049838 h 1516602"/>
                  <a:gd name="connsiteX138" fmla="*/ 642549 w 1034979"/>
                  <a:gd name="connsiteY138" fmla="*/ 1038408 h 1516602"/>
                  <a:gd name="connsiteX139" fmla="*/ 640644 w 1034979"/>
                  <a:gd name="connsiteY139" fmla="*/ 1032693 h 1516602"/>
                  <a:gd name="connsiteX140" fmla="*/ 642549 w 1034979"/>
                  <a:gd name="connsiteY140" fmla="*/ 1015548 h 1516602"/>
                  <a:gd name="connsiteX141" fmla="*/ 644454 w 1034979"/>
                  <a:gd name="connsiteY141" fmla="*/ 1009833 h 1516602"/>
                  <a:gd name="connsiteX142" fmla="*/ 661599 w 1034979"/>
                  <a:gd name="connsiteY142" fmla="*/ 1000308 h 1516602"/>
                  <a:gd name="connsiteX143" fmla="*/ 673029 w 1034979"/>
                  <a:gd name="connsiteY143" fmla="*/ 992688 h 1516602"/>
                  <a:gd name="connsiteX144" fmla="*/ 674934 w 1034979"/>
                  <a:gd name="connsiteY144" fmla="*/ 986973 h 1516602"/>
                  <a:gd name="connsiteX145" fmla="*/ 680649 w 1034979"/>
                  <a:gd name="connsiteY145" fmla="*/ 985068 h 1516602"/>
                  <a:gd name="connsiteX146" fmla="*/ 686364 w 1034979"/>
                  <a:gd name="connsiteY146" fmla="*/ 981258 h 1516602"/>
                  <a:gd name="connsiteX147" fmla="*/ 695889 w 1034979"/>
                  <a:gd name="connsiteY147" fmla="*/ 971733 h 1516602"/>
                  <a:gd name="connsiteX148" fmla="*/ 705414 w 1034979"/>
                  <a:gd name="connsiteY148" fmla="*/ 960303 h 1516602"/>
                  <a:gd name="connsiteX149" fmla="*/ 716844 w 1034979"/>
                  <a:gd name="connsiteY149" fmla="*/ 952683 h 1516602"/>
                  <a:gd name="connsiteX150" fmla="*/ 732084 w 1034979"/>
                  <a:gd name="connsiteY150" fmla="*/ 939348 h 1516602"/>
                  <a:gd name="connsiteX151" fmla="*/ 741609 w 1034979"/>
                  <a:gd name="connsiteY151" fmla="*/ 927918 h 1516602"/>
                  <a:gd name="connsiteX152" fmla="*/ 753039 w 1034979"/>
                  <a:gd name="connsiteY152" fmla="*/ 918393 h 1516602"/>
                  <a:gd name="connsiteX153" fmla="*/ 758754 w 1034979"/>
                  <a:gd name="connsiteY153" fmla="*/ 906963 h 1516602"/>
                  <a:gd name="connsiteX154" fmla="*/ 760659 w 1034979"/>
                  <a:gd name="connsiteY154" fmla="*/ 901248 h 1516602"/>
                  <a:gd name="connsiteX155" fmla="*/ 766374 w 1034979"/>
                  <a:gd name="connsiteY155" fmla="*/ 889818 h 1516602"/>
                  <a:gd name="connsiteX156" fmla="*/ 764469 w 1034979"/>
                  <a:gd name="connsiteY156" fmla="*/ 874578 h 1516602"/>
                  <a:gd name="connsiteX157" fmla="*/ 758754 w 1034979"/>
                  <a:gd name="connsiteY157" fmla="*/ 872673 h 1516602"/>
                  <a:gd name="connsiteX158" fmla="*/ 737799 w 1034979"/>
                  <a:gd name="connsiteY158" fmla="*/ 874578 h 1516602"/>
                  <a:gd name="connsiteX159" fmla="*/ 732084 w 1034979"/>
                  <a:gd name="connsiteY159" fmla="*/ 878388 h 1516602"/>
                  <a:gd name="connsiteX160" fmla="*/ 699699 w 1034979"/>
                  <a:gd name="connsiteY160" fmla="*/ 899343 h 1516602"/>
                  <a:gd name="connsiteX161" fmla="*/ 595181 w 1034979"/>
                  <a:gd name="connsiteY161" fmla="*/ 957831 h 1516602"/>
                  <a:gd name="connsiteX162" fmla="*/ 507294 w 1034979"/>
                  <a:gd name="connsiteY162" fmla="*/ 847908 h 1516602"/>
                  <a:gd name="connsiteX163" fmla="*/ 503484 w 1034979"/>
                  <a:gd name="connsiteY163" fmla="*/ 358323 h 1516602"/>
                  <a:gd name="connsiteX164" fmla="*/ 499674 w 1034979"/>
                  <a:gd name="connsiteY164" fmla="*/ 66858 h 1516602"/>
                  <a:gd name="connsiteX165" fmla="*/ 490149 w 1034979"/>
                  <a:gd name="connsiteY165" fmla="*/ 40188 h 1516602"/>
                  <a:gd name="connsiteX166" fmla="*/ 488244 w 1034979"/>
                  <a:gd name="connsiteY166" fmla="*/ 34473 h 1516602"/>
                  <a:gd name="connsiteX167" fmla="*/ 484434 w 1034979"/>
                  <a:gd name="connsiteY167" fmla="*/ 28758 h 1516602"/>
                  <a:gd name="connsiteX168" fmla="*/ 478719 w 1034979"/>
                  <a:gd name="connsiteY168" fmla="*/ 17328 h 1516602"/>
                  <a:gd name="connsiteX169" fmla="*/ 473004 w 1034979"/>
                  <a:gd name="connsiteY169" fmla="*/ 13518 h 1516602"/>
                  <a:gd name="connsiteX170" fmla="*/ 469194 w 1034979"/>
                  <a:gd name="connsiteY170" fmla="*/ 7803 h 1516602"/>
                  <a:gd name="connsiteX171" fmla="*/ 429189 w 1034979"/>
                  <a:gd name="connsiteY171" fmla="*/ 11613 h 1516602"/>
                  <a:gd name="connsiteX172" fmla="*/ 425379 w 1034979"/>
                  <a:gd name="connsiteY172" fmla="*/ 78288 h 1516602"/>
                  <a:gd name="connsiteX173" fmla="*/ 425379 w 1034979"/>
                  <a:gd name="connsiteY173" fmla="*/ 84003 h 1516602"/>
                  <a:gd name="connsiteX174" fmla="*/ 429189 w 1034979"/>
                  <a:gd name="connsiteY174" fmla="*/ 238308 h 1516602"/>
                  <a:gd name="connsiteX175" fmla="*/ 440619 w 1034979"/>
                  <a:gd name="connsiteY175" fmla="*/ 421188 h 1516602"/>
                  <a:gd name="connsiteX176" fmla="*/ 435265 w 1034979"/>
                  <a:gd name="connsiteY176" fmla="*/ 718368 h 1516602"/>
                  <a:gd name="connsiteX177" fmla="*/ 435059 w 1034979"/>
                  <a:gd name="connsiteY177" fmla="*/ 799046 h 1516602"/>
                  <a:gd name="connsiteX178" fmla="*/ 430322 w 1034979"/>
                  <a:gd name="connsiteY178"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219639 w 1034979"/>
                  <a:gd name="connsiteY10" fmla="*/ 948873 h 1516602"/>
                  <a:gd name="connsiteX11" fmla="*/ 213924 w 1034979"/>
                  <a:gd name="connsiteY11" fmla="*/ 946968 h 1516602"/>
                  <a:gd name="connsiteX12" fmla="*/ 206304 w 1034979"/>
                  <a:gd name="connsiteY12" fmla="*/ 945063 h 1516602"/>
                  <a:gd name="connsiteX13" fmla="*/ 194874 w 1034979"/>
                  <a:gd name="connsiteY13" fmla="*/ 941253 h 1516602"/>
                  <a:gd name="connsiteX14" fmla="*/ 189159 w 1034979"/>
                  <a:gd name="connsiteY14" fmla="*/ 939348 h 1516602"/>
                  <a:gd name="connsiteX15" fmla="*/ 181539 w 1034979"/>
                  <a:gd name="connsiteY15" fmla="*/ 937443 h 1516602"/>
                  <a:gd name="connsiteX16" fmla="*/ 170109 w 1034979"/>
                  <a:gd name="connsiteY16" fmla="*/ 931728 h 1516602"/>
                  <a:gd name="connsiteX17" fmla="*/ 116769 w 1034979"/>
                  <a:gd name="connsiteY17" fmla="*/ 903153 h 1516602"/>
                  <a:gd name="connsiteX18" fmla="*/ 59619 w 1034979"/>
                  <a:gd name="connsiteY18" fmla="*/ 874578 h 1516602"/>
                  <a:gd name="connsiteX19" fmla="*/ 46284 w 1034979"/>
                  <a:gd name="connsiteY19" fmla="*/ 895533 h 1516602"/>
                  <a:gd name="connsiteX20" fmla="*/ 50094 w 1034979"/>
                  <a:gd name="connsiteY20" fmla="*/ 933633 h 1516602"/>
                  <a:gd name="connsiteX21" fmla="*/ 53904 w 1034979"/>
                  <a:gd name="connsiteY21" fmla="*/ 939348 h 1516602"/>
                  <a:gd name="connsiteX22" fmla="*/ 59619 w 1034979"/>
                  <a:gd name="connsiteY22" fmla="*/ 943158 h 1516602"/>
                  <a:gd name="connsiteX23" fmla="*/ 63429 w 1034979"/>
                  <a:gd name="connsiteY23" fmla="*/ 948873 h 1516602"/>
                  <a:gd name="connsiteX24" fmla="*/ 80574 w 1034979"/>
                  <a:gd name="connsiteY24" fmla="*/ 958398 h 1516602"/>
                  <a:gd name="connsiteX25" fmla="*/ 166299 w 1034979"/>
                  <a:gd name="connsiteY25" fmla="*/ 979353 h 1516602"/>
                  <a:gd name="connsiteX26" fmla="*/ 191064 w 1034979"/>
                  <a:gd name="connsiteY26" fmla="*/ 985068 h 1516602"/>
                  <a:gd name="connsiteX27" fmla="*/ 208209 w 1034979"/>
                  <a:gd name="connsiteY27" fmla="*/ 990783 h 1516602"/>
                  <a:gd name="connsiteX28" fmla="*/ 213924 w 1034979"/>
                  <a:gd name="connsiteY28" fmla="*/ 992688 h 1516602"/>
                  <a:gd name="connsiteX29" fmla="*/ 229164 w 1034979"/>
                  <a:gd name="connsiteY29" fmla="*/ 996498 h 1516602"/>
                  <a:gd name="connsiteX30" fmla="*/ 248214 w 1034979"/>
                  <a:gd name="connsiteY30" fmla="*/ 1002213 h 1516602"/>
                  <a:gd name="connsiteX31" fmla="*/ 253929 w 1034979"/>
                  <a:gd name="connsiteY31" fmla="*/ 1006023 h 1516602"/>
                  <a:gd name="connsiteX32" fmla="*/ 267264 w 1034979"/>
                  <a:gd name="connsiteY32" fmla="*/ 1021263 h 1516602"/>
                  <a:gd name="connsiteX33" fmla="*/ 272979 w 1034979"/>
                  <a:gd name="connsiteY33" fmla="*/ 1040313 h 1516602"/>
                  <a:gd name="connsiteX34" fmla="*/ 274884 w 1034979"/>
                  <a:gd name="connsiteY34" fmla="*/ 1046028 h 1516602"/>
                  <a:gd name="connsiteX35" fmla="*/ 276789 w 1034979"/>
                  <a:gd name="connsiteY35" fmla="*/ 1051743 h 1516602"/>
                  <a:gd name="connsiteX36" fmla="*/ 278694 w 1034979"/>
                  <a:gd name="connsiteY36" fmla="*/ 1076508 h 1516602"/>
                  <a:gd name="connsiteX37" fmla="*/ 280599 w 1034979"/>
                  <a:gd name="connsiteY37" fmla="*/ 1082223 h 1516602"/>
                  <a:gd name="connsiteX38" fmla="*/ 278694 w 1034979"/>
                  <a:gd name="connsiteY38" fmla="*/ 1101273 h 1516602"/>
                  <a:gd name="connsiteX39" fmla="*/ 276789 w 1034979"/>
                  <a:gd name="connsiteY39" fmla="*/ 1110798 h 1516602"/>
                  <a:gd name="connsiteX40" fmla="*/ 263454 w 1034979"/>
                  <a:gd name="connsiteY40" fmla="*/ 1124133 h 1516602"/>
                  <a:gd name="connsiteX41" fmla="*/ 252024 w 1034979"/>
                  <a:gd name="connsiteY41" fmla="*/ 1131753 h 1516602"/>
                  <a:gd name="connsiteX42" fmla="*/ 240594 w 1034979"/>
                  <a:gd name="connsiteY42" fmla="*/ 1135563 h 1516602"/>
                  <a:gd name="connsiteX43" fmla="*/ 27234 w 1034979"/>
                  <a:gd name="connsiteY43" fmla="*/ 1154613 h 1516602"/>
                  <a:gd name="connsiteX44" fmla="*/ 15804 w 1034979"/>
                  <a:gd name="connsiteY44" fmla="*/ 1160328 h 1516602"/>
                  <a:gd name="connsiteX45" fmla="*/ 6279 w 1034979"/>
                  <a:gd name="connsiteY45" fmla="*/ 1169853 h 1516602"/>
                  <a:gd name="connsiteX46" fmla="*/ 4374 w 1034979"/>
                  <a:gd name="connsiteY46" fmla="*/ 1175568 h 1516602"/>
                  <a:gd name="connsiteX47" fmla="*/ 564 w 1034979"/>
                  <a:gd name="connsiteY47" fmla="*/ 1181283 h 1516602"/>
                  <a:gd name="connsiteX48" fmla="*/ 6279 w 1034979"/>
                  <a:gd name="connsiteY48" fmla="*/ 1213668 h 1516602"/>
                  <a:gd name="connsiteX49" fmla="*/ 11994 w 1034979"/>
                  <a:gd name="connsiteY49" fmla="*/ 1217478 h 1516602"/>
                  <a:gd name="connsiteX50" fmla="*/ 17709 w 1034979"/>
                  <a:gd name="connsiteY50" fmla="*/ 1219383 h 1516602"/>
                  <a:gd name="connsiteX51" fmla="*/ 145344 w 1034979"/>
                  <a:gd name="connsiteY51" fmla="*/ 1217478 h 1516602"/>
                  <a:gd name="connsiteX52" fmla="*/ 239202 w 1034979"/>
                  <a:gd name="connsiteY52" fmla="*/ 1214801 h 1516602"/>
                  <a:gd name="connsiteX53" fmla="*/ 318699 w 1034979"/>
                  <a:gd name="connsiteY53" fmla="*/ 1217478 h 1516602"/>
                  <a:gd name="connsiteX54" fmla="*/ 330129 w 1034979"/>
                  <a:gd name="connsiteY54" fmla="*/ 1223193 h 1516602"/>
                  <a:gd name="connsiteX55" fmla="*/ 333939 w 1034979"/>
                  <a:gd name="connsiteY55" fmla="*/ 1228908 h 1516602"/>
                  <a:gd name="connsiteX56" fmla="*/ 339654 w 1034979"/>
                  <a:gd name="connsiteY56" fmla="*/ 1230813 h 1516602"/>
                  <a:gd name="connsiteX57" fmla="*/ 351084 w 1034979"/>
                  <a:gd name="connsiteY57" fmla="*/ 1238433 h 1516602"/>
                  <a:gd name="connsiteX58" fmla="*/ 356799 w 1034979"/>
                  <a:gd name="connsiteY58" fmla="*/ 1242243 h 1516602"/>
                  <a:gd name="connsiteX59" fmla="*/ 360609 w 1034979"/>
                  <a:gd name="connsiteY59" fmla="*/ 1247958 h 1516602"/>
                  <a:gd name="connsiteX60" fmla="*/ 366324 w 1034979"/>
                  <a:gd name="connsiteY60" fmla="*/ 1259388 h 1516602"/>
                  <a:gd name="connsiteX61" fmla="*/ 362514 w 1034979"/>
                  <a:gd name="connsiteY61" fmla="*/ 1286058 h 1516602"/>
                  <a:gd name="connsiteX62" fmla="*/ 358704 w 1034979"/>
                  <a:gd name="connsiteY62" fmla="*/ 1291773 h 1516602"/>
                  <a:gd name="connsiteX63" fmla="*/ 356799 w 1034979"/>
                  <a:gd name="connsiteY63" fmla="*/ 1297488 h 1516602"/>
                  <a:gd name="connsiteX64" fmla="*/ 352989 w 1034979"/>
                  <a:gd name="connsiteY64" fmla="*/ 1303203 h 1516602"/>
                  <a:gd name="connsiteX65" fmla="*/ 351084 w 1034979"/>
                  <a:gd name="connsiteY65" fmla="*/ 1308918 h 1516602"/>
                  <a:gd name="connsiteX66" fmla="*/ 347274 w 1034979"/>
                  <a:gd name="connsiteY66" fmla="*/ 1314633 h 1516602"/>
                  <a:gd name="connsiteX67" fmla="*/ 330129 w 1034979"/>
                  <a:gd name="connsiteY67" fmla="*/ 1381308 h 1516602"/>
                  <a:gd name="connsiteX68" fmla="*/ 328224 w 1034979"/>
                  <a:gd name="connsiteY68" fmla="*/ 1432743 h 1516602"/>
                  <a:gd name="connsiteX69" fmla="*/ 330129 w 1034979"/>
                  <a:gd name="connsiteY69" fmla="*/ 1457508 h 1516602"/>
                  <a:gd name="connsiteX70" fmla="*/ 332034 w 1034979"/>
                  <a:gd name="connsiteY70" fmla="*/ 1463223 h 1516602"/>
                  <a:gd name="connsiteX71" fmla="*/ 335844 w 1034979"/>
                  <a:gd name="connsiteY71" fmla="*/ 1467033 h 1516602"/>
                  <a:gd name="connsiteX72" fmla="*/ 364419 w 1034979"/>
                  <a:gd name="connsiteY72" fmla="*/ 1512753 h 1516602"/>
                  <a:gd name="connsiteX73" fmla="*/ 387279 w 1034979"/>
                  <a:gd name="connsiteY73" fmla="*/ 1514658 h 1516602"/>
                  <a:gd name="connsiteX74" fmla="*/ 392994 w 1034979"/>
                  <a:gd name="connsiteY74" fmla="*/ 1508943 h 1516602"/>
                  <a:gd name="connsiteX75" fmla="*/ 394899 w 1034979"/>
                  <a:gd name="connsiteY75" fmla="*/ 1497513 h 1516602"/>
                  <a:gd name="connsiteX76" fmla="*/ 396804 w 1034979"/>
                  <a:gd name="connsiteY76" fmla="*/ 1491798 h 1516602"/>
                  <a:gd name="connsiteX77" fmla="*/ 398709 w 1034979"/>
                  <a:gd name="connsiteY77" fmla="*/ 1474653 h 1516602"/>
                  <a:gd name="connsiteX78" fmla="*/ 400614 w 1034979"/>
                  <a:gd name="connsiteY78" fmla="*/ 1461318 h 1516602"/>
                  <a:gd name="connsiteX79" fmla="*/ 404424 w 1034979"/>
                  <a:gd name="connsiteY79" fmla="*/ 1404168 h 1516602"/>
                  <a:gd name="connsiteX80" fmla="*/ 410139 w 1034979"/>
                  <a:gd name="connsiteY80" fmla="*/ 1392738 h 1516602"/>
                  <a:gd name="connsiteX81" fmla="*/ 413949 w 1034979"/>
                  <a:gd name="connsiteY81" fmla="*/ 1379403 h 1516602"/>
                  <a:gd name="connsiteX82" fmla="*/ 415854 w 1034979"/>
                  <a:gd name="connsiteY82" fmla="*/ 1373688 h 1516602"/>
                  <a:gd name="connsiteX83" fmla="*/ 417759 w 1034979"/>
                  <a:gd name="connsiteY83" fmla="*/ 1360353 h 1516602"/>
                  <a:gd name="connsiteX84" fmla="*/ 421569 w 1034979"/>
                  <a:gd name="connsiteY84" fmla="*/ 1348923 h 1516602"/>
                  <a:gd name="connsiteX85" fmla="*/ 427284 w 1034979"/>
                  <a:gd name="connsiteY85" fmla="*/ 1335588 h 1516602"/>
                  <a:gd name="connsiteX86" fmla="*/ 467289 w 1034979"/>
                  <a:gd name="connsiteY86" fmla="*/ 1265103 h 1516602"/>
                  <a:gd name="connsiteX87" fmla="*/ 528455 w 1034979"/>
                  <a:gd name="connsiteY87" fmla="*/ 1252334 h 1516602"/>
                  <a:gd name="connsiteX88" fmla="*/ 573969 w 1034979"/>
                  <a:gd name="connsiteY88" fmla="*/ 1236528 h 1516602"/>
                  <a:gd name="connsiteX89" fmla="*/ 585399 w 1034979"/>
                  <a:gd name="connsiteY89" fmla="*/ 1232718 h 1516602"/>
                  <a:gd name="connsiteX90" fmla="*/ 720654 w 1034979"/>
                  <a:gd name="connsiteY90" fmla="*/ 1316538 h 1516602"/>
                  <a:gd name="connsiteX91" fmla="*/ 733989 w 1034979"/>
                  <a:gd name="connsiteY91" fmla="*/ 1326063 h 1516602"/>
                  <a:gd name="connsiteX92" fmla="*/ 743514 w 1034979"/>
                  <a:gd name="connsiteY92" fmla="*/ 1327968 h 1516602"/>
                  <a:gd name="connsiteX93" fmla="*/ 749229 w 1034979"/>
                  <a:gd name="connsiteY93" fmla="*/ 1329873 h 1516602"/>
                  <a:gd name="connsiteX94" fmla="*/ 762564 w 1034979"/>
                  <a:gd name="connsiteY94" fmla="*/ 1335588 h 1516602"/>
                  <a:gd name="connsiteX95" fmla="*/ 777804 w 1034979"/>
                  <a:gd name="connsiteY95" fmla="*/ 1333683 h 1516602"/>
                  <a:gd name="connsiteX96" fmla="*/ 789234 w 1034979"/>
                  <a:gd name="connsiteY96" fmla="*/ 1327968 h 1516602"/>
                  <a:gd name="connsiteX97" fmla="*/ 794949 w 1034979"/>
                  <a:gd name="connsiteY97" fmla="*/ 1326063 h 1516602"/>
                  <a:gd name="connsiteX98" fmla="*/ 802569 w 1034979"/>
                  <a:gd name="connsiteY98" fmla="*/ 1308918 h 1516602"/>
                  <a:gd name="connsiteX99" fmla="*/ 800664 w 1034979"/>
                  <a:gd name="connsiteY99" fmla="*/ 1284153 h 1516602"/>
                  <a:gd name="connsiteX100" fmla="*/ 798759 w 1034979"/>
                  <a:gd name="connsiteY100" fmla="*/ 1278438 h 1516602"/>
                  <a:gd name="connsiteX101" fmla="*/ 796854 w 1034979"/>
                  <a:gd name="connsiteY101" fmla="*/ 1270818 h 1516602"/>
                  <a:gd name="connsiteX102" fmla="*/ 783519 w 1034979"/>
                  <a:gd name="connsiteY102" fmla="*/ 1253673 h 1516602"/>
                  <a:gd name="connsiteX103" fmla="*/ 773994 w 1034979"/>
                  <a:gd name="connsiteY103" fmla="*/ 1247958 h 1516602"/>
                  <a:gd name="connsiteX104" fmla="*/ 648264 w 1034979"/>
                  <a:gd name="connsiteY104" fmla="*/ 1156518 h 1516602"/>
                  <a:gd name="connsiteX105" fmla="*/ 644454 w 1034979"/>
                  <a:gd name="connsiteY105" fmla="*/ 1139373 h 1516602"/>
                  <a:gd name="connsiteX106" fmla="*/ 646359 w 1034979"/>
                  <a:gd name="connsiteY106" fmla="*/ 1131753 h 1516602"/>
                  <a:gd name="connsiteX107" fmla="*/ 650169 w 1034979"/>
                  <a:gd name="connsiteY107" fmla="*/ 1114608 h 1516602"/>
                  <a:gd name="connsiteX108" fmla="*/ 653979 w 1034979"/>
                  <a:gd name="connsiteY108" fmla="*/ 1108893 h 1516602"/>
                  <a:gd name="connsiteX109" fmla="*/ 655884 w 1034979"/>
                  <a:gd name="connsiteY109" fmla="*/ 1103178 h 1516602"/>
                  <a:gd name="connsiteX110" fmla="*/ 661599 w 1034979"/>
                  <a:gd name="connsiteY110" fmla="*/ 1101273 h 1516602"/>
                  <a:gd name="connsiteX111" fmla="*/ 671124 w 1034979"/>
                  <a:gd name="connsiteY111" fmla="*/ 1089843 h 1516602"/>
                  <a:gd name="connsiteX112" fmla="*/ 724464 w 1034979"/>
                  <a:gd name="connsiteY112" fmla="*/ 1082223 h 1516602"/>
                  <a:gd name="connsiteX113" fmla="*/ 842574 w 1034979"/>
                  <a:gd name="connsiteY113" fmla="*/ 1084128 h 1516602"/>
                  <a:gd name="connsiteX114" fmla="*/ 871149 w 1034979"/>
                  <a:gd name="connsiteY114" fmla="*/ 1086033 h 1516602"/>
                  <a:gd name="connsiteX115" fmla="*/ 899724 w 1034979"/>
                  <a:gd name="connsiteY115" fmla="*/ 1091748 h 1516602"/>
                  <a:gd name="connsiteX116" fmla="*/ 922584 w 1034979"/>
                  <a:gd name="connsiteY116" fmla="*/ 1095558 h 1516602"/>
                  <a:gd name="connsiteX117" fmla="*/ 951159 w 1034979"/>
                  <a:gd name="connsiteY117" fmla="*/ 1101273 h 1516602"/>
                  <a:gd name="connsiteX118" fmla="*/ 956874 w 1034979"/>
                  <a:gd name="connsiteY118" fmla="*/ 1101273 h 1516602"/>
                  <a:gd name="connsiteX119" fmla="*/ 1002594 w 1034979"/>
                  <a:gd name="connsiteY119" fmla="*/ 1099368 h 1516602"/>
                  <a:gd name="connsiteX120" fmla="*/ 1031169 w 1034979"/>
                  <a:gd name="connsiteY120" fmla="*/ 1091748 h 1516602"/>
                  <a:gd name="connsiteX121" fmla="*/ 1034979 w 1034979"/>
                  <a:gd name="connsiteY121" fmla="*/ 1086033 h 1516602"/>
                  <a:gd name="connsiteX122" fmla="*/ 1033074 w 1034979"/>
                  <a:gd name="connsiteY122" fmla="*/ 1066983 h 1516602"/>
                  <a:gd name="connsiteX123" fmla="*/ 1027359 w 1034979"/>
                  <a:gd name="connsiteY123" fmla="*/ 1063173 h 1516602"/>
                  <a:gd name="connsiteX124" fmla="*/ 1012119 w 1034979"/>
                  <a:gd name="connsiteY124" fmla="*/ 1061268 h 1516602"/>
                  <a:gd name="connsiteX125" fmla="*/ 1006404 w 1034979"/>
                  <a:gd name="connsiteY125" fmla="*/ 1059363 h 1516602"/>
                  <a:gd name="connsiteX126" fmla="*/ 998784 w 1034979"/>
                  <a:gd name="connsiteY126" fmla="*/ 1057458 h 1516602"/>
                  <a:gd name="connsiteX127" fmla="*/ 987354 w 1034979"/>
                  <a:gd name="connsiteY127" fmla="*/ 1049838 h 1516602"/>
                  <a:gd name="connsiteX128" fmla="*/ 975924 w 1034979"/>
                  <a:gd name="connsiteY128" fmla="*/ 1046028 h 1516602"/>
                  <a:gd name="connsiteX129" fmla="*/ 970209 w 1034979"/>
                  <a:gd name="connsiteY129" fmla="*/ 1044123 h 1516602"/>
                  <a:gd name="connsiteX130" fmla="*/ 962589 w 1034979"/>
                  <a:gd name="connsiteY130" fmla="*/ 1042218 h 1516602"/>
                  <a:gd name="connsiteX131" fmla="*/ 956874 w 1034979"/>
                  <a:gd name="connsiteY131" fmla="*/ 1040313 h 1516602"/>
                  <a:gd name="connsiteX132" fmla="*/ 935919 w 1034979"/>
                  <a:gd name="connsiteY132" fmla="*/ 1034598 h 1516602"/>
                  <a:gd name="connsiteX133" fmla="*/ 825429 w 1034979"/>
                  <a:gd name="connsiteY133" fmla="*/ 1034598 h 1516602"/>
                  <a:gd name="connsiteX134" fmla="*/ 730179 w 1034979"/>
                  <a:gd name="connsiteY134" fmla="*/ 1038408 h 1516602"/>
                  <a:gd name="connsiteX135" fmla="*/ 669219 w 1034979"/>
                  <a:gd name="connsiteY135" fmla="*/ 1046028 h 1516602"/>
                  <a:gd name="connsiteX136" fmla="*/ 646359 w 1034979"/>
                  <a:gd name="connsiteY136" fmla="*/ 1049838 h 1516602"/>
                  <a:gd name="connsiteX137" fmla="*/ 642549 w 1034979"/>
                  <a:gd name="connsiteY137" fmla="*/ 1038408 h 1516602"/>
                  <a:gd name="connsiteX138" fmla="*/ 640644 w 1034979"/>
                  <a:gd name="connsiteY138" fmla="*/ 1032693 h 1516602"/>
                  <a:gd name="connsiteX139" fmla="*/ 642549 w 1034979"/>
                  <a:gd name="connsiteY139" fmla="*/ 1015548 h 1516602"/>
                  <a:gd name="connsiteX140" fmla="*/ 644454 w 1034979"/>
                  <a:gd name="connsiteY140" fmla="*/ 1009833 h 1516602"/>
                  <a:gd name="connsiteX141" fmla="*/ 661599 w 1034979"/>
                  <a:gd name="connsiteY141" fmla="*/ 1000308 h 1516602"/>
                  <a:gd name="connsiteX142" fmla="*/ 673029 w 1034979"/>
                  <a:gd name="connsiteY142" fmla="*/ 992688 h 1516602"/>
                  <a:gd name="connsiteX143" fmla="*/ 674934 w 1034979"/>
                  <a:gd name="connsiteY143" fmla="*/ 986973 h 1516602"/>
                  <a:gd name="connsiteX144" fmla="*/ 680649 w 1034979"/>
                  <a:gd name="connsiteY144" fmla="*/ 985068 h 1516602"/>
                  <a:gd name="connsiteX145" fmla="*/ 686364 w 1034979"/>
                  <a:gd name="connsiteY145" fmla="*/ 981258 h 1516602"/>
                  <a:gd name="connsiteX146" fmla="*/ 695889 w 1034979"/>
                  <a:gd name="connsiteY146" fmla="*/ 971733 h 1516602"/>
                  <a:gd name="connsiteX147" fmla="*/ 705414 w 1034979"/>
                  <a:gd name="connsiteY147" fmla="*/ 960303 h 1516602"/>
                  <a:gd name="connsiteX148" fmla="*/ 716844 w 1034979"/>
                  <a:gd name="connsiteY148" fmla="*/ 952683 h 1516602"/>
                  <a:gd name="connsiteX149" fmla="*/ 732084 w 1034979"/>
                  <a:gd name="connsiteY149" fmla="*/ 939348 h 1516602"/>
                  <a:gd name="connsiteX150" fmla="*/ 741609 w 1034979"/>
                  <a:gd name="connsiteY150" fmla="*/ 927918 h 1516602"/>
                  <a:gd name="connsiteX151" fmla="*/ 753039 w 1034979"/>
                  <a:gd name="connsiteY151" fmla="*/ 918393 h 1516602"/>
                  <a:gd name="connsiteX152" fmla="*/ 758754 w 1034979"/>
                  <a:gd name="connsiteY152" fmla="*/ 906963 h 1516602"/>
                  <a:gd name="connsiteX153" fmla="*/ 760659 w 1034979"/>
                  <a:gd name="connsiteY153" fmla="*/ 901248 h 1516602"/>
                  <a:gd name="connsiteX154" fmla="*/ 766374 w 1034979"/>
                  <a:gd name="connsiteY154" fmla="*/ 889818 h 1516602"/>
                  <a:gd name="connsiteX155" fmla="*/ 764469 w 1034979"/>
                  <a:gd name="connsiteY155" fmla="*/ 874578 h 1516602"/>
                  <a:gd name="connsiteX156" fmla="*/ 758754 w 1034979"/>
                  <a:gd name="connsiteY156" fmla="*/ 872673 h 1516602"/>
                  <a:gd name="connsiteX157" fmla="*/ 737799 w 1034979"/>
                  <a:gd name="connsiteY157" fmla="*/ 874578 h 1516602"/>
                  <a:gd name="connsiteX158" fmla="*/ 732084 w 1034979"/>
                  <a:gd name="connsiteY158" fmla="*/ 878388 h 1516602"/>
                  <a:gd name="connsiteX159" fmla="*/ 699699 w 1034979"/>
                  <a:gd name="connsiteY159" fmla="*/ 899343 h 1516602"/>
                  <a:gd name="connsiteX160" fmla="*/ 595181 w 1034979"/>
                  <a:gd name="connsiteY160" fmla="*/ 957831 h 1516602"/>
                  <a:gd name="connsiteX161" fmla="*/ 507294 w 1034979"/>
                  <a:gd name="connsiteY161" fmla="*/ 847908 h 1516602"/>
                  <a:gd name="connsiteX162" fmla="*/ 503484 w 1034979"/>
                  <a:gd name="connsiteY162" fmla="*/ 358323 h 1516602"/>
                  <a:gd name="connsiteX163" fmla="*/ 499674 w 1034979"/>
                  <a:gd name="connsiteY163" fmla="*/ 66858 h 1516602"/>
                  <a:gd name="connsiteX164" fmla="*/ 490149 w 1034979"/>
                  <a:gd name="connsiteY164" fmla="*/ 40188 h 1516602"/>
                  <a:gd name="connsiteX165" fmla="*/ 488244 w 1034979"/>
                  <a:gd name="connsiteY165" fmla="*/ 34473 h 1516602"/>
                  <a:gd name="connsiteX166" fmla="*/ 484434 w 1034979"/>
                  <a:gd name="connsiteY166" fmla="*/ 28758 h 1516602"/>
                  <a:gd name="connsiteX167" fmla="*/ 478719 w 1034979"/>
                  <a:gd name="connsiteY167" fmla="*/ 17328 h 1516602"/>
                  <a:gd name="connsiteX168" fmla="*/ 473004 w 1034979"/>
                  <a:gd name="connsiteY168" fmla="*/ 13518 h 1516602"/>
                  <a:gd name="connsiteX169" fmla="*/ 469194 w 1034979"/>
                  <a:gd name="connsiteY169" fmla="*/ 7803 h 1516602"/>
                  <a:gd name="connsiteX170" fmla="*/ 429189 w 1034979"/>
                  <a:gd name="connsiteY170" fmla="*/ 11613 h 1516602"/>
                  <a:gd name="connsiteX171" fmla="*/ 425379 w 1034979"/>
                  <a:gd name="connsiteY171" fmla="*/ 78288 h 1516602"/>
                  <a:gd name="connsiteX172" fmla="*/ 425379 w 1034979"/>
                  <a:gd name="connsiteY172" fmla="*/ 84003 h 1516602"/>
                  <a:gd name="connsiteX173" fmla="*/ 429189 w 1034979"/>
                  <a:gd name="connsiteY173" fmla="*/ 238308 h 1516602"/>
                  <a:gd name="connsiteX174" fmla="*/ 440619 w 1034979"/>
                  <a:gd name="connsiteY174" fmla="*/ 421188 h 1516602"/>
                  <a:gd name="connsiteX175" fmla="*/ 435265 w 1034979"/>
                  <a:gd name="connsiteY175" fmla="*/ 718368 h 1516602"/>
                  <a:gd name="connsiteX176" fmla="*/ 435059 w 1034979"/>
                  <a:gd name="connsiteY176" fmla="*/ 799046 h 1516602"/>
                  <a:gd name="connsiteX177" fmla="*/ 430322 w 1034979"/>
                  <a:gd name="connsiteY177"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219639 w 1034979"/>
                  <a:gd name="connsiteY10" fmla="*/ 948873 h 1516602"/>
                  <a:gd name="connsiteX11" fmla="*/ 213924 w 1034979"/>
                  <a:gd name="connsiteY11" fmla="*/ 946968 h 1516602"/>
                  <a:gd name="connsiteX12" fmla="*/ 206304 w 1034979"/>
                  <a:gd name="connsiteY12" fmla="*/ 945063 h 1516602"/>
                  <a:gd name="connsiteX13" fmla="*/ 194874 w 1034979"/>
                  <a:gd name="connsiteY13" fmla="*/ 941253 h 1516602"/>
                  <a:gd name="connsiteX14" fmla="*/ 189159 w 1034979"/>
                  <a:gd name="connsiteY14" fmla="*/ 939348 h 1516602"/>
                  <a:gd name="connsiteX15" fmla="*/ 181539 w 1034979"/>
                  <a:gd name="connsiteY15" fmla="*/ 937443 h 1516602"/>
                  <a:gd name="connsiteX16" fmla="*/ 116769 w 1034979"/>
                  <a:gd name="connsiteY16" fmla="*/ 903153 h 1516602"/>
                  <a:gd name="connsiteX17" fmla="*/ 59619 w 1034979"/>
                  <a:gd name="connsiteY17" fmla="*/ 874578 h 1516602"/>
                  <a:gd name="connsiteX18" fmla="*/ 46284 w 1034979"/>
                  <a:gd name="connsiteY18" fmla="*/ 895533 h 1516602"/>
                  <a:gd name="connsiteX19" fmla="*/ 50094 w 1034979"/>
                  <a:gd name="connsiteY19" fmla="*/ 933633 h 1516602"/>
                  <a:gd name="connsiteX20" fmla="*/ 53904 w 1034979"/>
                  <a:gd name="connsiteY20" fmla="*/ 939348 h 1516602"/>
                  <a:gd name="connsiteX21" fmla="*/ 59619 w 1034979"/>
                  <a:gd name="connsiteY21" fmla="*/ 943158 h 1516602"/>
                  <a:gd name="connsiteX22" fmla="*/ 63429 w 1034979"/>
                  <a:gd name="connsiteY22" fmla="*/ 948873 h 1516602"/>
                  <a:gd name="connsiteX23" fmla="*/ 80574 w 1034979"/>
                  <a:gd name="connsiteY23" fmla="*/ 958398 h 1516602"/>
                  <a:gd name="connsiteX24" fmla="*/ 166299 w 1034979"/>
                  <a:gd name="connsiteY24" fmla="*/ 979353 h 1516602"/>
                  <a:gd name="connsiteX25" fmla="*/ 191064 w 1034979"/>
                  <a:gd name="connsiteY25" fmla="*/ 985068 h 1516602"/>
                  <a:gd name="connsiteX26" fmla="*/ 208209 w 1034979"/>
                  <a:gd name="connsiteY26" fmla="*/ 990783 h 1516602"/>
                  <a:gd name="connsiteX27" fmla="*/ 213924 w 1034979"/>
                  <a:gd name="connsiteY27" fmla="*/ 992688 h 1516602"/>
                  <a:gd name="connsiteX28" fmla="*/ 229164 w 1034979"/>
                  <a:gd name="connsiteY28" fmla="*/ 996498 h 1516602"/>
                  <a:gd name="connsiteX29" fmla="*/ 248214 w 1034979"/>
                  <a:gd name="connsiteY29" fmla="*/ 1002213 h 1516602"/>
                  <a:gd name="connsiteX30" fmla="*/ 253929 w 1034979"/>
                  <a:gd name="connsiteY30" fmla="*/ 1006023 h 1516602"/>
                  <a:gd name="connsiteX31" fmla="*/ 267264 w 1034979"/>
                  <a:gd name="connsiteY31" fmla="*/ 1021263 h 1516602"/>
                  <a:gd name="connsiteX32" fmla="*/ 272979 w 1034979"/>
                  <a:gd name="connsiteY32" fmla="*/ 1040313 h 1516602"/>
                  <a:gd name="connsiteX33" fmla="*/ 274884 w 1034979"/>
                  <a:gd name="connsiteY33" fmla="*/ 1046028 h 1516602"/>
                  <a:gd name="connsiteX34" fmla="*/ 276789 w 1034979"/>
                  <a:gd name="connsiteY34" fmla="*/ 1051743 h 1516602"/>
                  <a:gd name="connsiteX35" fmla="*/ 278694 w 1034979"/>
                  <a:gd name="connsiteY35" fmla="*/ 1076508 h 1516602"/>
                  <a:gd name="connsiteX36" fmla="*/ 280599 w 1034979"/>
                  <a:gd name="connsiteY36" fmla="*/ 1082223 h 1516602"/>
                  <a:gd name="connsiteX37" fmla="*/ 278694 w 1034979"/>
                  <a:gd name="connsiteY37" fmla="*/ 1101273 h 1516602"/>
                  <a:gd name="connsiteX38" fmla="*/ 276789 w 1034979"/>
                  <a:gd name="connsiteY38" fmla="*/ 1110798 h 1516602"/>
                  <a:gd name="connsiteX39" fmla="*/ 263454 w 1034979"/>
                  <a:gd name="connsiteY39" fmla="*/ 1124133 h 1516602"/>
                  <a:gd name="connsiteX40" fmla="*/ 252024 w 1034979"/>
                  <a:gd name="connsiteY40" fmla="*/ 1131753 h 1516602"/>
                  <a:gd name="connsiteX41" fmla="*/ 240594 w 1034979"/>
                  <a:gd name="connsiteY41" fmla="*/ 1135563 h 1516602"/>
                  <a:gd name="connsiteX42" fmla="*/ 27234 w 1034979"/>
                  <a:gd name="connsiteY42" fmla="*/ 1154613 h 1516602"/>
                  <a:gd name="connsiteX43" fmla="*/ 15804 w 1034979"/>
                  <a:gd name="connsiteY43" fmla="*/ 1160328 h 1516602"/>
                  <a:gd name="connsiteX44" fmla="*/ 6279 w 1034979"/>
                  <a:gd name="connsiteY44" fmla="*/ 1169853 h 1516602"/>
                  <a:gd name="connsiteX45" fmla="*/ 4374 w 1034979"/>
                  <a:gd name="connsiteY45" fmla="*/ 1175568 h 1516602"/>
                  <a:gd name="connsiteX46" fmla="*/ 564 w 1034979"/>
                  <a:gd name="connsiteY46" fmla="*/ 1181283 h 1516602"/>
                  <a:gd name="connsiteX47" fmla="*/ 6279 w 1034979"/>
                  <a:gd name="connsiteY47" fmla="*/ 1213668 h 1516602"/>
                  <a:gd name="connsiteX48" fmla="*/ 11994 w 1034979"/>
                  <a:gd name="connsiteY48" fmla="*/ 1217478 h 1516602"/>
                  <a:gd name="connsiteX49" fmla="*/ 17709 w 1034979"/>
                  <a:gd name="connsiteY49" fmla="*/ 1219383 h 1516602"/>
                  <a:gd name="connsiteX50" fmla="*/ 145344 w 1034979"/>
                  <a:gd name="connsiteY50" fmla="*/ 1217478 h 1516602"/>
                  <a:gd name="connsiteX51" fmla="*/ 239202 w 1034979"/>
                  <a:gd name="connsiteY51" fmla="*/ 1214801 h 1516602"/>
                  <a:gd name="connsiteX52" fmla="*/ 318699 w 1034979"/>
                  <a:gd name="connsiteY52" fmla="*/ 1217478 h 1516602"/>
                  <a:gd name="connsiteX53" fmla="*/ 330129 w 1034979"/>
                  <a:gd name="connsiteY53" fmla="*/ 1223193 h 1516602"/>
                  <a:gd name="connsiteX54" fmla="*/ 333939 w 1034979"/>
                  <a:gd name="connsiteY54" fmla="*/ 1228908 h 1516602"/>
                  <a:gd name="connsiteX55" fmla="*/ 339654 w 1034979"/>
                  <a:gd name="connsiteY55" fmla="*/ 1230813 h 1516602"/>
                  <a:gd name="connsiteX56" fmla="*/ 351084 w 1034979"/>
                  <a:gd name="connsiteY56" fmla="*/ 1238433 h 1516602"/>
                  <a:gd name="connsiteX57" fmla="*/ 356799 w 1034979"/>
                  <a:gd name="connsiteY57" fmla="*/ 1242243 h 1516602"/>
                  <a:gd name="connsiteX58" fmla="*/ 360609 w 1034979"/>
                  <a:gd name="connsiteY58" fmla="*/ 1247958 h 1516602"/>
                  <a:gd name="connsiteX59" fmla="*/ 366324 w 1034979"/>
                  <a:gd name="connsiteY59" fmla="*/ 1259388 h 1516602"/>
                  <a:gd name="connsiteX60" fmla="*/ 362514 w 1034979"/>
                  <a:gd name="connsiteY60" fmla="*/ 1286058 h 1516602"/>
                  <a:gd name="connsiteX61" fmla="*/ 358704 w 1034979"/>
                  <a:gd name="connsiteY61" fmla="*/ 1291773 h 1516602"/>
                  <a:gd name="connsiteX62" fmla="*/ 356799 w 1034979"/>
                  <a:gd name="connsiteY62" fmla="*/ 1297488 h 1516602"/>
                  <a:gd name="connsiteX63" fmla="*/ 352989 w 1034979"/>
                  <a:gd name="connsiteY63" fmla="*/ 1303203 h 1516602"/>
                  <a:gd name="connsiteX64" fmla="*/ 351084 w 1034979"/>
                  <a:gd name="connsiteY64" fmla="*/ 1308918 h 1516602"/>
                  <a:gd name="connsiteX65" fmla="*/ 347274 w 1034979"/>
                  <a:gd name="connsiteY65" fmla="*/ 1314633 h 1516602"/>
                  <a:gd name="connsiteX66" fmla="*/ 330129 w 1034979"/>
                  <a:gd name="connsiteY66" fmla="*/ 1381308 h 1516602"/>
                  <a:gd name="connsiteX67" fmla="*/ 328224 w 1034979"/>
                  <a:gd name="connsiteY67" fmla="*/ 1432743 h 1516602"/>
                  <a:gd name="connsiteX68" fmla="*/ 330129 w 1034979"/>
                  <a:gd name="connsiteY68" fmla="*/ 1457508 h 1516602"/>
                  <a:gd name="connsiteX69" fmla="*/ 332034 w 1034979"/>
                  <a:gd name="connsiteY69" fmla="*/ 1463223 h 1516602"/>
                  <a:gd name="connsiteX70" fmla="*/ 335844 w 1034979"/>
                  <a:gd name="connsiteY70" fmla="*/ 1467033 h 1516602"/>
                  <a:gd name="connsiteX71" fmla="*/ 364419 w 1034979"/>
                  <a:gd name="connsiteY71" fmla="*/ 1512753 h 1516602"/>
                  <a:gd name="connsiteX72" fmla="*/ 387279 w 1034979"/>
                  <a:gd name="connsiteY72" fmla="*/ 1514658 h 1516602"/>
                  <a:gd name="connsiteX73" fmla="*/ 392994 w 1034979"/>
                  <a:gd name="connsiteY73" fmla="*/ 1508943 h 1516602"/>
                  <a:gd name="connsiteX74" fmla="*/ 394899 w 1034979"/>
                  <a:gd name="connsiteY74" fmla="*/ 1497513 h 1516602"/>
                  <a:gd name="connsiteX75" fmla="*/ 396804 w 1034979"/>
                  <a:gd name="connsiteY75" fmla="*/ 1491798 h 1516602"/>
                  <a:gd name="connsiteX76" fmla="*/ 398709 w 1034979"/>
                  <a:gd name="connsiteY76" fmla="*/ 1474653 h 1516602"/>
                  <a:gd name="connsiteX77" fmla="*/ 400614 w 1034979"/>
                  <a:gd name="connsiteY77" fmla="*/ 1461318 h 1516602"/>
                  <a:gd name="connsiteX78" fmla="*/ 404424 w 1034979"/>
                  <a:gd name="connsiteY78" fmla="*/ 1404168 h 1516602"/>
                  <a:gd name="connsiteX79" fmla="*/ 410139 w 1034979"/>
                  <a:gd name="connsiteY79" fmla="*/ 1392738 h 1516602"/>
                  <a:gd name="connsiteX80" fmla="*/ 413949 w 1034979"/>
                  <a:gd name="connsiteY80" fmla="*/ 1379403 h 1516602"/>
                  <a:gd name="connsiteX81" fmla="*/ 415854 w 1034979"/>
                  <a:gd name="connsiteY81" fmla="*/ 1373688 h 1516602"/>
                  <a:gd name="connsiteX82" fmla="*/ 417759 w 1034979"/>
                  <a:gd name="connsiteY82" fmla="*/ 1360353 h 1516602"/>
                  <a:gd name="connsiteX83" fmla="*/ 421569 w 1034979"/>
                  <a:gd name="connsiteY83" fmla="*/ 1348923 h 1516602"/>
                  <a:gd name="connsiteX84" fmla="*/ 427284 w 1034979"/>
                  <a:gd name="connsiteY84" fmla="*/ 1335588 h 1516602"/>
                  <a:gd name="connsiteX85" fmla="*/ 467289 w 1034979"/>
                  <a:gd name="connsiteY85" fmla="*/ 1265103 h 1516602"/>
                  <a:gd name="connsiteX86" fmla="*/ 528455 w 1034979"/>
                  <a:gd name="connsiteY86" fmla="*/ 1252334 h 1516602"/>
                  <a:gd name="connsiteX87" fmla="*/ 573969 w 1034979"/>
                  <a:gd name="connsiteY87" fmla="*/ 1236528 h 1516602"/>
                  <a:gd name="connsiteX88" fmla="*/ 585399 w 1034979"/>
                  <a:gd name="connsiteY88" fmla="*/ 1232718 h 1516602"/>
                  <a:gd name="connsiteX89" fmla="*/ 720654 w 1034979"/>
                  <a:gd name="connsiteY89" fmla="*/ 1316538 h 1516602"/>
                  <a:gd name="connsiteX90" fmla="*/ 733989 w 1034979"/>
                  <a:gd name="connsiteY90" fmla="*/ 1326063 h 1516602"/>
                  <a:gd name="connsiteX91" fmla="*/ 743514 w 1034979"/>
                  <a:gd name="connsiteY91" fmla="*/ 1327968 h 1516602"/>
                  <a:gd name="connsiteX92" fmla="*/ 749229 w 1034979"/>
                  <a:gd name="connsiteY92" fmla="*/ 1329873 h 1516602"/>
                  <a:gd name="connsiteX93" fmla="*/ 762564 w 1034979"/>
                  <a:gd name="connsiteY93" fmla="*/ 1335588 h 1516602"/>
                  <a:gd name="connsiteX94" fmla="*/ 777804 w 1034979"/>
                  <a:gd name="connsiteY94" fmla="*/ 1333683 h 1516602"/>
                  <a:gd name="connsiteX95" fmla="*/ 789234 w 1034979"/>
                  <a:gd name="connsiteY95" fmla="*/ 1327968 h 1516602"/>
                  <a:gd name="connsiteX96" fmla="*/ 794949 w 1034979"/>
                  <a:gd name="connsiteY96" fmla="*/ 1326063 h 1516602"/>
                  <a:gd name="connsiteX97" fmla="*/ 802569 w 1034979"/>
                  <a:gd name="connsiteY97" fmla="*/ 1308918 h 1516602"/>
                  <a:gd name="connsiteX98" fmla="*/ 800664 w 1034979"/>
                  <a:gd name="connsiteY98" fmla="*/ 1284153 h 1516602"/>
                  <a:gd name="connsiteX99" fmla="*/ 798759 w 1034979"/>
                  <a:gd name="connsiteY99" fmla="*/ 1278438 h 1516602"/>
                  <a:gd name="connsiteX100" fmla="*/ 796854 w 1034979"/>
                  <a:gd name="connsiteY100" fmla="*/ 1270818 h 1516602"/>
                  <a:gd name="connsiteX101" fmla="*/ 783519 w 1034979"/>
                  <a:gd name="connsiteY101" fmla="*/ 1253673 h 1516602"/>
                  <a:gd name="connsiteX102" fmla="*/ 773994 w 1034979"/>
                  <a:gd name="connsiteY102" fmla="*/ 1247958 h 1516602"/>
                  <a:gd name="connsiteX103" fmla="*/ 648264 w 1034979"/>
                  <a:gd name="connsiteY103" fmla="*/ 1156518 h 1516602"/>
                  <a:gd name="connsiteX104" fmla="*/ 644454 w 1034979"/>
                  <a:gd name="connsiteY104" fmla="*/ 1139373 h 1516602"/>
                  <a:gd name="connsiteX105" fmla="*/ 646359 w 1034979"/>
                  <a:gd name="connsiteY105" fmla="*/ 1131753 h 1516602"/>
                  <a:gd name="connsiteX106" fmla="*/ 650169 w 1034979"/>
                  <a:gd name="connsiteY106" fmla="*/ 1114608 h 1516602"/>
                  <a:gd name="connsiteX107" fmla="*/ 653979 w 1034979"/>
                  <a:gd name="connsiteY107" fmla="*/ 1108893 h 1516602"/>
                  <a:gd name="connsiteX108" fmla="*/ 655884 w 1034979"/>
                  <a:gd name="connsiteY108" fmla="*/ 1103178 h 1516602"/>
                  <a:gd name="connsiteX109" fmla="*/ 661599 w 1034979"/>
                  <a:gd name="connsiteY109" fmla="*/ 1101273 h 1516602"/>
                  <a:gd name="connsiteX110" fmla="*/ 671124 w 1034979"/>
                  <a:gd name="connsiteY110" fmla="*/ 1089843 h 1516602"/>
                  <a:gd name="connsiteX111" fmla="*/ 724464 w 1034979"/>
                  <a:gd name="connsiteY111" fmla="*/ 1082223 h 1516602"/>
                  <a:gd name="connsiteX112" fmla="*/ 842574 w 1034979"/>
                  <a:gd name="connsiteY112" fmla="*/ 1084128 h 1516602"/>
                  <a:gd name="connsiteX113" fmla="*/ 871149 w 1034979"/>
                  <a:gd name="connsiteY113" fmla="*/ 1086033 h 1516602"/>
                  <a:gd name="connsiteX114" fmla="*/ 899724 w 1034979"/>
                  <a:gd name="connsiteY114" fmla="*/ 1091748 h 1516602"/>
                  <a:gd name="connsiteX115" fmla="*/ 922584 w 1034979"/>
                  <a:gd name="connsiteY115" fmla="*/ 1095558 h 1516602"/>
                  <a:gd name="connsiteX116" fmla="*/ 951159 w 1034979"/>
                  <a:gd name="connsiteY116" fmla="*/ 1101273 h 1516602"/>
                  <a:gd name="connsiteX117" fmla="*/ 956874 w 1034979"/>
                  <a:gd name="connsiteY117" fmla="*/ 1101273 h 1516602"/>
                  <a:gd name="connsiteX118" fmla="*/ 1002594 w 1034979"/>
                  <a:gd name="connsiteY118" fmla="*/ 1099368 h 1516602"/>
                  <a:gd name="connsiteX119" fmla="*/ 1031169 w 1034979"/>
                  <a:gd name="connsiteY119" fmla="*/ 1091748 h 1516602"/>
                  <a:gd name="connsiteX120" fmla="*/ 1034979 w 1034979"/>
                  <a:gd name="connsiteY120" fmla="*/ 1086033 h 1516602"/>
                  <a:gd name="connsiteX121" fmla="*/ 1033074 w 1034979"/>
                  <a:gd name="connsiteY121" fmla="*/ 1066983 h 1516602"/>
                  <a:gd name="connsiteX122" fmla="*/ 1027359 w 1034979"/>
                  <a:gd name="connsiteY122" fmla="*/ 1063173 h 1516602"/>
                  <a:gd name="connsiteX123" fmla="*/ 1012119 w 1034979"/>
                  <a:gd name="connsiteY123" fmla="*/ 1061268 h 1516602"/>
                  <a:gd name="connsiteX124" fmla="*/ 1006404 w 1034979"/>
                  <a:gd name="connsiteY124" fmla="*/ 1059363 h 1516602"/>
                  <a:gd name="connsiteX125" fmla="*/ 998784 w 1034979"/>
                  <a:gd name="connsiteY125" fmla="*/ 1057458 h 1516602"/>
                  <a:gd name="connsiteX126" fmla="*/ 987354 w 1034979"/>
                  <a:gd name="connsiteY126" fmla="*/ 1049838 h 1516602"/>
                  <a:gd name="connsiteX127" fmla="*/ 975924 w 1034979"/>
                  <a:gd name="connsiteY127" fmla="*/ 1046028 h 1516602"/>
                  <a:gd name="connsiteX128" fmla="*/ 970209 w 1034979"/>
                  <a:gd name="connsiteY128" fmla="*/ 1044123 h 1516602"/>
                  <a:gd name="connsiteX129" fmla="*/ 962589 w 1034979"/>
                  <a:gd name="connsiteY129" fmla="*/ 1042218 h 1516602"/>
                  <a:gd name="connsiteX130" fmla="*/ 956874 w 1034979"/>
                  <a:gd name="connsiteY130" fmla="*/ 1040313 h 1516602"/>
                  <a:gd name="connsiteX131" fmla="*/ 935919 w 1034979"/>
                  <a:gd name="connsiteY131" fmla="*/ 1034598 h 1516602"/>
                  <a:gd name="connsiteX132" fmla="*/ 825429 w 1034979"/>
                  <a:gd name="connsiteY132" fmla="*/ 1034598 h 1516602"/>
                  <a:gd name="connsiteX133" fmla="*/ 730179 w 1034979"/>
                  <a:gd name="connsiteY133" fmla="*/ 1038408 h 1516602"/>
                  <a:gd name="connsiteX134" fmla="*/ 669219 w 1034979"/>
                  <a:gd name="connsiteY134" fmla="*/ 1046028 h 1516602"/>
                  <a:gd name="connsiteX135" fmla="*/ 646359 w 1034979"/>
                  <a:gd name="connsiteY135" fmla="*/ 1049838 h 1516602"/>
                  <a:gd name="connsiteX136" fmla="*/ 642549 w 1034979"/>
                  <a:gd name="connsiteY136" fmla="*/ 1038408 h 1516602"/>
                  <a:gd name="connsiteX137" fmla="*/ 640644 w 1034979"/>
                  <a:gd name="connsiteY137" fmla="*/ 1032693 h 1516602"/>
                  <a:gd name="connsiteX138" fmla="*/ 642549 w 1034979"/>
                  <a:gd name="connsiteY138" fmla="*/ 1015548 h 1516602"/>
                  <a:gd name="connsiteX139" fmla="*/ 644454 w 1034979"/>
                  <a:gd name="connsiteY139" fmla="*/ 1009833 h 1516602"/>
                  <a:gd name="connsiteX140" fmla="*/ 661599 w 1034979"/>
                  <a:gd name="connsiteY140" fmla="*/ 1000308 h 1516602"/>
                  <a:gd name="connsiteX141" fmla="*/ 673029 w 1034979"/>
                  <a:gd name="connsiteY141" fmla="*/ 992688 h 1516602"/>
                  <a:gd name="connsiteX142" fmla="*/ 674934 w 1034979"/>
                  <a:gd name="connsiteY142" fmla="*/ 986973 h 1516602"/>
                  <a:gd name="connsiteX143" fmla="*/ 680649 w 1034979"/>
                  <a:gd name="connsiteY143" fmla="*/ 985068 h 1516602"/>
                  <a:gd name="connsiteX144" fmla="*/ 686364 w 1034979"/>
                  <a:gd name="connsiteY144" fmla="*/ 981258 h 1516602"/>
                  <a:gd name="connsiteX145" fmla="*/ 695889 w 1034979"/>
                  <a:gd name="connsiteY145" fmla="*/ 971733 h 1516602"/>
                  <a:gd name="connsiteX146" fmla="*/ 705414 w 1034979"/>
                  <a:gd name="connsiteY146" fmla="*/ 960303 h 1516602"/>
                  <a:gd name="connsiteX147" fmla="*/ 716844 w 1034979"/>
                  <a:gd name="connsiteY147" fmla="*/ 952683 h 1516602"/>
                  <a:gd name="connsiteX148" fmla="*/ 732084 w 1034979"/>
                  <a:gd name="connsiteY148" fmla="*/ 939348 h 1516602"/>
                  <a:gd name="connsiteX149" fmla="*/ 741609 w 1034979"/>
                  <a:gd name="connsiteY149" fmla="*/ 927918 h 1516602"/>
                  <a:gd name="connsiteX150" fmla="*/ 753039 w 1034979"/>
                  <a:gd name="connsiteY150" fmla="*/ 918393 h 1516602"/>
                  <a:gd name="connsiteX151" fmla="*/ 758754 w 1034979"/>
                  <a:gd name="connsiteY151" fmla="*/ 906963 h 1516602"/>
                  <a:gd name="connsiteX152" fmla="*/ 760659 w 1034979"/>
                  <a:gd name="connsiteY152" fmla="*/ 901248 h 1516602"/>
                  <a:gd name="connsiteX153" fmla="*/ 766374 w 1034979"/>
                  <a:gd name="connsiteY153" fmla="*/ 889818 h 1516602"/>
                  <a:gd name="connsiteX154" fmla="*/ 764469 w 1034979"/>
                  <a:gd name="connsiteY154" fmla="*/ 874578 h 1516602"/>
                  <a:gd name="connsiteX155" fmla="*/ 758754 w 1034979"/>
                  <a:gd name="connsiteY155" fmla="*/ 872673 h 1516602"/>
                  <a:gd name="connsiteX156" fmla="*/ 737799 w 1034979"/>
                  <a:gd name="connsiteY156" fmla="*/ 874578 h 1516602"/>
                  <a:gd name="connsiteX157" fmla="*/ 732084 w 1034979"/>
                  <a:gd name="connsiteY157" fmla="*/ 878388 h 1516602"/>
                  <a:gd name="connsiteX158" fmla="*/ 699699 w 1034979"/>
                  <a:gd name="connsiteY158" fmla="*/ 899343 h 1516602"/>
                  <a:gd name="connsiteX159" fmla="*/ 595181 w 1034979"/>
                  <a:gd name="connsiteY159" fmla="*/ 957831 h 1516602"/>
                  <a:gd name="connsiteX160" fmla="*/ 507294 w 1034979"/>
                  <a:gd name="connsiteY160" fmla="*/ 847908 h 1516602"/>
                  <a:gd name="connsiteX161" fmla="*/ 503484 w 1034979"/>
                  <a:gd name="connsiteY161" fmla="*/ 358323 h 1516602"/>
                  <a:gd name="connsiteX162" fmla="*/ 499674 w 1034979"/>
                  <a:gd name="connsiteY162" fmla="*/ 66858 h 1516602"/>
                  <a:gd name="connsiteX163" fmla="*/ 490149 w 1034979"/>
                  <a:gd name="connsiteY163" fmla="*/ 40188 h 1516602"/>
                  <a:gd name="connsiteX164" fmla="*/ 488244 w 1034979"/>
                  <a:gd name="connsiteY164" fmla="*/ 34473 h 1516602"/>
                  <a:gd name="connsiteX165" fmla="*/ 484434 w 1034979"/>
                  <a:gd name="connsiteY165" fmla="*/ 28758 h 1516602"/>
                  <a:gd name="connsiteX166" fmla="*/ 478719 w 1034979"/>
                  <a:gd name="connsiteY166" fmla="*/ 17328 h 1516602"/>
                  <a:gd name="connsiteX167" fmla="*/ 473004 w 1034979"/>
                  <a:gd name="connsiteY167" fmla="*/ 13518 h 1516602"/>
                  <a:gd name="connsiteX168" fmla="*/ 469194 w 1034979"/>
                  <a:gd name="connsiteY168" fmla="*/ 7803 h 1516602"/>
                  <a:gd name="connsiteX169" fmla="*/ 429189 w 1034979"/>
                  <a:gd name="connsiteY169" fmla="*/ 11613 h 1516602"/>
                  <a:gd name="connsiteX170" fmla="*/ 425379 w 1034979"/>
                  <a:gd name="connsiteY170" fmla="*/ 78288 h 1516602"/>
                  <a:gd name="connsiteX171" fmla="*/ 425379 w 1034979"/>
                  <a:gd name="connsiteY171" fmla="*/ 84003 h 1516602"/>
                  <a:gd name="connsiteX172" fmla="*/ 429189 w 1034979"/>
                  <a:gd name="connsiteY172" fmla="*/ 238308 h 1516602"/>
                  <a:gd name="connsiteX173" fmla="*/ 440619 w 1034979"/>
                  <a:gd name="connsiteY173" fmla="*/ 421188 h 1516602"/>
                  <a:gd name="connsiteX174" fmla="*/ 435265 w 1034979"/>
                  <a:gd name="connsiteY174" fmla="*/ 718368 h 1516602"/>
                  <a:gd name="connsiteX175" fmla="*/ 435059 w 1034979"/>
                  <a:gd name="connsiteY175" fmla="*/ 799046 h 1516602"/>
                  <a:gd name="connsiteX176" fmla="*/ 430322 w 1034979"/>
                  <a:gd name="connsiteY176"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219639 w 1034979"/>
                  <a:gd name="connsiteY10" fmla="*/ 948873 h 1516602"/>
                  <a:gd name="connsiteX11" fmla="*/ 213924 w 1034979"/>
                  <a:gd name="connsiteY11" fmla="*/ 946968 h 1516602"/>
                  <a:gd name="connsiteX12" fmla="*/ 206304 w 1034979"/>
                  <a:gd name="connsiteY12" fmla="*/ 945063 h 1516602"/>
                  <a:gd name="connsiteX13" fmla="*/ 194874 w 1034979"/>
                  <a:gd name="connsiteY13" fmla="*/ 941253 h 1516602"/>
                  <a:gd name="connsiteX14" fmla="*/ 181539 w 1034979"/>
                  <a:gd name="connsiteY14" fmla="*/ 937443 h 1516602"/>
                  <a:gd name="connsiteX15" fmla="*/ 116769 w 1034979"/>
                  <a:gd name="connsiteY15" fmla="*/ 903153 h 1516602"/>
                  <a:gd name="connsiteX16" fmla="*/ 59619 w 1034979"/>
                  <a:gd name="connsiteY16" fmla="*/ 874578 h 1516602"/>
                  <a:gd name="connsiteX17" fmla="*/ 46284 w 1034979"/>
                  <a:gd name="connsiteY17" fmla="*/ 895533 h 1516602"/>
                  <a:gd name="connsiteX18" fmla="*/ 50094 w 1034979"/>
                  <a:gd name="connsiteY18" fmla="*/ 933633 h 1516602"/>
                  <a:gd name="connsiteX19" fmla="*/ 53904 w 1034979"/>
                  <a:gd name="connsiteY19" fmla="*/ 939348 h 1516602"/>
                  <a:gd name="connsiteX20" fmla="*/ 59619 w 1034979"/>
                  <a:gd name="connsiteY20" fmla="*/ 943158 h 1516602"/>
                  <a:gd name="connsiteX21" fmla="*/ 63429 w 1034979"/>
                  <a:gd name="connsiteY21" fmla="*/ 948873 h 1516602"/>
                  <a:gd name="connsiteX22" fmla="*/ 80574 w 1034979"/>
                  <a:gd name="connsiteY22" fmla="*/ 958398 h 1516602"/>
                  <a:gd name="connsiteX23" fmla="*/ 166299 w 1034979"/>
                  <a:gd name="connsiteY23" fmla="*/ 979353 h 1516602"/>
                  <a:gd name="connsiteX24" fmla="*/ 191064 w 1034979"/>
                  <a:gd name="connsiteY24" fmla="*/ 985068 h 1516602"/>
                  <a:gd name="connsiteX25" fmla="*/ 208209 w 1034979"/>
                  <a:gd name="connsiteY25" fmla="*/ 990783 h 1516602"/>
                  <a:gd name="connsiteX26" fmla="*/ 213924 w 1034979"/>
                  <a:gd name="connsiteY26" fmla="*/ 992688 h 1516602"/>
                  <a:gd name="connsiteX27" fmla="*/ 229164 w 1034979"/>
                  <a:gd name="connsiteY27" fmla="*/ 996498 h 1516602"/>
                  <a:gd name="connsiteX28" fmla="*/ 248214 w 1034979"/>
                  <a:gd name="connsiteY28" fmla="*/ 1002213 h 1516602"/>
                  <a:gd name="connsiteX29" fmla="*/ 253929 w 1034979"/>
                  <a:gd name="connsiteY29" fmla="*/ 1006023 h 1516602"/>
                  <a:gd name="connsiteX30" fmla="*/ 267264 w 1034979"/>
                  <a:gd name="connsiteY30" fmla="*/ 1021263 h 1516602"/>
                  <a:gd name="connsiteX31" fmla="*/ 272979 w 1034979"/>
                  <a:gd name="connsiteY31" fmla="*/ 1040313 h 1516602"/>
                  <a:gd name="connsiteX32" fmla="*/ 274884 w 1034979"/>
                  <a:gd name="connsiteY32" fmla="*/ 1046028 h 1516602"/>
                  <a:gd name="connsiteX33" fmla="*/ 276789 w 1034979"/>
                  <a:gd name="connsiteY33" fmla="*/ 1051743 h 1516602"/>
                  <a:gd name="connsiteX34" fmla="*/ 278694 w 1034979"/>
                  <a:gd name="connsiteY34" fmla="*/ 1076508 h 1516602"/>
                  <a:gd name="connsiteX35" fmla="*/ 280599 w 1034979"/>
                  <a:gd name="connsiteY35" fmla="*/ 1082223 h 1516602"/>
                  <a:gd name="connsiteX36" fmla="*/ 278694 w 1034979"/>
                  <a:gd name="connsiteY36" fmla="*/ 1101273 h 1516602"/>
                  <a:gd name="connsiteX37" fmla="*/ 276789 w 1034979"/>
                  <a:gd name="connsiteY37" fmla="*/ 1110798 h 1516602"/>
                  <a:gd name="connsiteX38" fmla="*/ 263454 w 1034979"/>
                  <a:gd name="connsiteY38" fmla="*/ 1124133 h 1516602"/>
                  <a:gd name="connsiteX39" fmla="*/ 252024 w 1034979"/>
                  <a:gd name="connsiteY39" fmla="*/ 1131753 h 1516602"/>
                  <a:gd name="connsiteX40" fmla="*/ 240594 w 1034979"/>
                  <a:gd name="connsiteY40" fmla="*/ 1135563 h 1516602"/>
                  <a:gd name="connsiteX41" fmla="*/ 27234 w 1034979"/>
                  <a:gd name="connsiteY41" fmla="*/ 1154613 h 1516602"/>
                  <a:gd name="connsiteX42" fmla="*/ 15804 w 1034979"/>
                  <a:gd name="connsiteY42" fmla="*/ 1160328 h 1516602"/>
                  <a:gd name="connsiteX43" fmla="*/ 6279 w 1034979"/>
                  <a:gd name="connsiteY43" fmla="*/ 1169853 h 1516602"/>
                  <a:gd name="connsiteX44" fmla="*/ 4374 w 1034979"/>
                  <a:gd name="connsiteY44" fmla="*/ 1175568 h 1516602"/>
                  <a:gd name="connsiteX45" fmla="*/ 564 w 1034979"/>
                  <a:gd name="connsiteY45" fmla="*/ 1181283 h 1516602"/>
                  <a:gd name="connsiteX46" fmla="*/ 6279 w 1034979"/>
                  <a:gd name="connsiteY46" fmla="*/ 1213668 h 1516602"/>
                  <a:gd name="connsiteX47" fmla="*/ 11994 w 1034979"/>
                  <a:gd name="connsiteY47" fmla="*/ 1217478 h 1516602"/>
                  <a:gd name="connsiteX48" fmla="*/ 17709 w 1034979"/>
                  <a:gd name="connsiteY48" fmla="*/ 1219383 h 1516602"/>
                  <a:gd name="connsiteX49" fmla="*/ 145344 w 1034979"/>
                  <a:gd name="connsiteY49" fmla="*/ 1217478 h 1516602"/>
                  <a:gd name="connsiteX50" fmla="*/ 239202 w 1034979"/>
                  <a:gd name="connsiteY50" fmla="*/ 1214801 h 1516602"/>
                  <a:gd name="connsiteX51" fmla="*/ 318699 w 1034979"/>
                  <a:gd name="connsiteY51" fmla="*/ 1217478 h 1516602"/>
                  <a:gd name="connsiteX52" fmla="*/ 330129 w 1034979"/>
                  <a:gd name="connsiteY52" fmla="*/ 1223193 h 1516602"/>
                  <a:gd name="connsiteX53" fmla="*/ 333939 w 1034979"/>
                  <a:gd name="connsiteY53" fmla="*/ 1228908 h 1516602"/>
                  <a:gd name="connsiteX54" fmla="*/ 339654 w 1034979"/>
                  <a:gd name="connsiteY54" fmla="*/ 1230813 h 1516602"/>
                  <a:gd name="connsiteX55" fmla="*/ 351084 w 1034979"/>
                  <a:gd name="connsiteY55" fmla="*/ 1238433 h 1516602"/>
                  <a:gd name="connsiteX56" fmla="*/ 356799 w 1034979"/>
                  <a:gd name="connsiteY56" fmla="*/ 1242243 h 1516602"/>
                  <a:gd name="connsiteX57" fmla="*/ 360609 w 1034979"/>
                  <a:gd name="connsiteY57" fmla="*/ 1247958 h 1516602"/>
                  <a:gd name="connsiteX58" fmla="*/ 366324 w 1034979"/>
                  <a:gd name="connsiteY58" fmla="*/ 1259388 h 1516602"/>
                  <a:gd name="connsiteX59" fmla="*/ 362514 w 1034979"/>
                  <a:gd name="connsiteY59" fmla="*/ 1286058 h 1516602"/>
                  <a:gd name="connsiteX60" fmla="*/ 358704 w 1034979"/>
                  <a:gd name="connsiteY60" fmla="*/ 1291773 h 1516602"/>
                  <a:gd name="connsiteX61" fmla="*/ 356799 w 1034979"/>
                  <a:gd name="connsiteY61" fmla="*/ 1297488 h 1516602"/>
                  <a:gd name="connsiteX62" fmla="*/ 352989 w 1034979"/>
                  <a:gd name="connsiteY62" fmla="*/ 1303203 h 1516602"/>
                  <a:gd name="connsiteX63" fmla="*/ 351084 w 1034979"/>
                  <a:gd name="connsiteY63" fmla="*/ 1308918 h 1516602"/>
                  <a:gd name="connsiteX64" fmla="*/ 347274 w 1034979"/>
                  <a:gd name="connsiteY64" fmla="*/ 1314633 h 1516602"/>
                  <a:gd name="connsiteX65" fmla="*/ 330129 w 1034979"/>
                  <a:gd name="connsiteY65" fmla="*/ 1381308 h 1516602"/>
                  <a:gd name="connsiteX66" fmla="*/ 328224 w 1034979"/>
                  <a:gd name="connsiteY66" fmla="*/ 1432743 h 1516602"/>
                  <a:gd name="connsiteX67" fmla="*/ 330129 w 1034979"/>
                  <a:gd name="connsiteY67" fmla="*/ 1457508 h 1516602"/>
                  <a:gd name="connsiteX68" fmla="*/ 332034 w 1034979"/>
                  <a:gd name="connsiteY68" fmla="*/ 1463223 h 1516602"/>
                  <a:gd name="connsiteX69" fmla="*/ 335844 w 1034979"/>
                  <a:gd name="connsiteY69" fmla="*/ 1467033 h 1516602"/>
                  <a:gd name="connsiteX70" fmla="*/ 364419 w 1034979"/>
                  <a:gd name="connsiteY70" fmla="*/ 1512753 h 1516602"/>
                  <a:gd name="connsiteX71" fmla="*/ 387279 w 1034979"/>
                  <a:gd name="connsiteY71" fmla="*/ 1514658 h 1516602"/>
                  <a:gd name="connsiteX72" fmla="*/ 392994 w 1034979"/>
                  <a:gd name="connsiteY72" fmla="*/ 1508943 h 1516602"/>
                  <a:gd name="connsiteX73" fmla="*/ 394899 w 1034979"/>
                  <a:gd name="connsiteY73" fmla="*/ 1497513 h 1516602"/>
                  <a:gd name="connsiteX74" fmla="*/ 396804 w 1034979"/>
                  <a:gd name="connsiteY74" fmla="*/ 1491798 h 1516602"/>
                  <a:gd name="connsiteX75" fmla="*/ 398709 w 1034979"/>
                  <a:gd name="connsiteY75" fmla="*/ 1474653 h 1516602"/>
                  <a:gd name="connsiteX76" fmla="*/ 400614 w 1034979"/>
                  <a:gd name="connsiteY76" fmla="*/ 1461318 h 1516602"/>
                  <a:gd name="connsiteX77" fmla="*/ 404424 w 1034979"/>
                  <a:gd name="connsiteY77" fmla="*/ 1404168 h 1516602"/>
                  <a:gd name="connsiteX78" fmla="*/ 410139 w 1034979"/>
                  <a:gd name="connsiteY78" fmla="*/ 1392738 h 1516602"/>
                  <a:gd name="connsiteX79" fmla="*/ 413949 w 1034979"/>
                  <a:gd name="connsiteY79" fmla="*/ 1379403 h 1516602"/>
                  <a:gd name="connsiteX80" fmla="*/ 415854 w 1034979"/>
                  <a:gd name="connsiteY80" fmla="*/ 1373688 h 1516602"/>
                  <a:gd name="connsiteX81" fmla="*/ 417759 w 1034979"/>
                  <a:gd name="connsiteY81" fmla="*/ 1360353 h 1516602"/>
                  <a:gd name="connsiteX82" fmla="*/ 421569 w 1034979"/>
                  <a:gd name="connsiteY82" fmla="*/ 1348923 h 1516602"/>
                  <a:gd name="connsiteX83" fmla="*/ 427284 w 1034979"/>
                  <a:gd name="connsiteY83" fmla="*/ 1335588 h 1516602"/>
                  <a:gd name="connsiteX84" fmla="*/ 467289 w 1034979"/>
                  <a:gd name="connsiteY84" fmla="*/ 1265103 h 1516602"/>
                  <a:gd name="connsiteX85" fmla="*/ 528455 w 1034979"/>
                  <a:gd name="connsiteY85" fmla="*/ 1252334 h 1516602"/>
                  <a:gd name="connsiteX86" fmla="*/ 573969 w 1034979"/>
                  <a:gd name="connsiteY86" fmla="*/ 1236528 h 1516602"/>
                  <a:gd name="connsiteX87" fmla="*/ 585399 w 1034979"/>
                  <a:gd name="connsiteY87" fmla="*/ 1232718 h 1516602"/>
                  <a:gd name="connsiteX88" fmla="*/ 720654 w 1034979"/>
                  <a:gd name="connsiteY88" fmla="*/ 1316538 h 1516602"/>
                  <a:gd name="connsiteX89" fmla="*/ 733989 w 1034979"/>
                  <a:gd name="connsiteY89" fmla="*/ 1326063 h 1516602"/>
                  <a:gd name="connsiteX90" fmla="*/ 743514 w 1034979"/>
                  <a:gd name="connsiteY90" fmla="*/ 1327968 h 1516602"/>
                  <a:gd name="connsiteX91" fmla="*/ 749229 w 1034979"/>
                  <a:gd name="connsiteY91" fmla="*/ 1329873 h 1516602"/>
                  <a:gd name="connsiteX92" fmla="*/ 762564 w 1034979"/>
                  <a:gd name="connsiteY92" fmla="*/ 1335588 h 1516602"/>
                  <a:gd name="connsiteX93" fmla="*/ 777804 w 1034979"/>
                  <a:gd name="connsiteY93" fmla="*/ 1333683 h 1516602"/>
                  <a:gd name="connsiteX94" fmla="*/ 789234 w 1034979"/>
                  <a:gd name="connsiteY94" fmla="*/ 1327968 h 1516602"/>
                  <a:gd name="connsiteX95" fmla="*/ 794949 w 1034979"/>
                  <a:gd name="connsiteY95" fmla="*/ 1326063 h 1516602"/>
                  <a:gd name="connsiteX96" fmla="*/ 802569 w 1034979"/>
                  <a:gd name="connsiteY96" fmla="*/ 1308918 h 1516602"/>
                  <a:gd name="connsiteX97" fmla="*/ 800664 w 1034979"/>
                  <a:gd name="connsiteY97" fmla="*/ 1284153 h 1516602"/>
                  <a:gd name="connsiteX98" fmla="*/ 798759 w 1034979"/>
                  <a:gd name="connsiteY98" fmla="*/ 1278438 h 1516602"/>
                  <a:gd name="connsiteX99" fmla="*/ 796854 w 1034979"/>
                  <a:gd name="connsiteY99" fmla="*/ 1270818 h 1516602"/>
                  <a:gd name="connsiteX100" fmla="*/ 783519 w 1034979"/>
                  <a:gd name="connsiteY100" fmla="*/ 1253673 h 1516602"/>
                  <a:gd name="connsiteX101" fmla="*/ 773994 w 1034979"/>
                  <a:gd name="connsiteY101" fmla="*/ 1247958 h 1516602"/>
                  <a:gd name="connsiteX102" fmla="*/ 648264 w 1034979"/>
                  <a:gd name="connsiteY102" fmla="*/ 1156518 h 1516602"/>
                  <a:gd name="connsiteX103" fmla="*/ 644454 w 1034979"/>
                  <a:gd name="connsiteY103" fmla="*/ 1139373 h 1516602"/>
                  <a:gd name="connsiteX104" fmla="*/ 646359 w 1034979"/>
                  <a:gd name="connsiteY104" fmla="*/ 1131753 h 1516602"/>
                  <a:gd name="connsiteX105" fmla="*/ 650169 w 1034979"/>
                  <a:gd name="connsiteY105" fmla="*/ 1114608 h 1516602"/>
                  <a:gd name="connsiteX106" fmla="*/ 653979 w 1034979"/>
                  <a:gd name="connsiteY106" fmla="*/ 1108893 h 1516602"/>
                  <a:gd name="connsiteX107" fmla="*/ 655884 w 1034979"/>
                  <a:gd name="connsiteY107" fmla="*/ 1103178 h 1516602"/>
                  <a:gd name="connsiteX108" fmla="*/ 661599 w 1034979"/>
                  <a:gd name="connsiteY108" fmla="*/ 1101273 h 1516602"/>
                  <a:gd name="connsiteX109" fmla="*/ 671124 w 1034979"/>
                  <a:gd name="connsiteY109" fmla="*/ 1089843 h 1516602"/>
                  <a:gd name="connsiteX110" fmla="*/ 724464 w 1034979"/>
                  <a:gd name="connsiteY110" fmla="*/ 1082223 h 1516602"/>
                  <a:gd name="connsiteX111" fmla="*/ 842574 w 1034979"/>
                  <a:gd name="connsiteY111" fmla="*/ 1084128 h 1516602"/>
                  <a:gd name="connsiteX112" fmla="*/ 871149 w 1034979"/>
                  <a:gd name="connsiteY112" fmla="*/ 1086033 h 1516602"/>
                  <a:gd name="connsiteX113" fmla="*/ 899724 w 1034979"/>
                  <a:gd name="connsiteY113" fmla="*/ 1091748 h 1516602"/>
                  <a:gd name="connsiteX114" fmla="*/ 922584 w 1034979"/>
                  <a:gd name="connsiteY114" fmla="*/ 1095558 h 1516602"/>
                  <a:gd name="connsiteX115" fmla="*/ 951159 w 1034979"/>
                  <a:gd name="connsiteY115" fmla="*/ 1101273 h 1516602"/>
                  <a:gd name="connsiteX116" fmla="*/ 956874 w 1034979"/>
                  <a:gd name="connsiteY116" fmla="*/ 1101273 h 1516602"/>
                  <a:gd name="connsiteX117" fmla="*/ 1002594 w 1034979"/>
                  <a:gd name="connsiteY117" fmla="*/ 1099368 h 1516602"/>
                  <a:gd name="connsiteX118" fmla="*/ 1031169 w 1034979"/>
                  <a:gd name="connsiteY118" fmla="*/ 1091748 h 1516602"/>
                  <a:gd name="connsiteX119" fmla="*/ 1034979 w 1034979"/>
                  <a:gd name="connsiteY119" fmla="*/ 1086033 h 1516602"/>
                  <a:gd name="connsiteX120" fmla="*/ 1033074 w 1034979"/>
                  <a:gd name="connsiteY120" fmla="*/ 1066983 h 1516602"/>
                  <a:gd name="connsiteX121" fmla="*/ 1027359 w 1034979"/>
                  <a:gd name="connsiteY121" fmla="*/ 1063173 h 1516602"/>
                  <a:gd name="connsiteX122" fmla="*/ 1012119 w 1034979"/>
                  <a:gd name="connsiteY122" fmla="*/ 1061268 h 1516602"/>
                  <a:gd name="connsiteX123" fmla="*/ 1006404 w 1034979"/>
                  <a:gd name="connsiteY123" fmla="*/ 1059363 h 1516602"/>
                  <a:gd name="connsiteX124" fmla="*/ 998784 w 1034979"/>
                  <a:gd name="connsiteY124" fmla="*/ 1057458 h 1516602"/>
                  <a:gd name="connsiteX125" fmla="*/ 987354 w 1034979"/>
                  <a:gd name="connsiteY125" fmla="*/ 1049838 h 1516602"/>
                  <a:gd name="connsiteX126" fmla="*/ 975924 w 1034979"/>
                  <a:gd name="connsiteY126" fmla="*/ 1046028 h 1516602"/>
                  <a:gd name="connsiteX127" fmla="*/ 970209 w 1034979"/>
                  <a:gd name="connsiteY127" fmla="*/ 1044123 h 1516602"/>
                  <a:gd name="connsiteX128" fmla="*/ 962589 w 1034979"/>
                  <a:gd name="connsiteY128" fmla="*/ 1042218 h 1516602"/>
                  <a:gd name="connsiteX129" fmla="*/ 956874 w 1034979"/>
                  <a:gd name="connsiteY129" fmla="*/ 1040313 h 1516602"/>
                  <a:gd name="connsiteX130" fmla="*/ 935919 w 1034979"/>
                  <a:gd name="connsiteY130" fmla="*/ 1034598 h 1516602"/>
                  <a:gd name="connsiteX131" fmla="*/ 825429 w 1034979"/>
                  <a:gd name="connsiteY131" fmla="*/ 1034598 h 1516602"/>
                  <a:gd name="connsiteX132" fmla="*/ 730179 w 1034979"/>
                  <a:gd name="connsiteY132" fmla="*/ 1038408 h 1516602"/>
                  <a:gd name="connsiteX133" fmla="*/ 669219 w 1034979"/>
                  <a:gd name="connsiteY133" fmla="*/ 1046028 h 1516602"/>
                  <a:gd name="connsiteX134" fmla="*/ 646359 w 1034979"/>
                  <a:gd name="connsiteY134" fmla="*/ 1049838 h 1516602"/>
                  <a:gd name="connsiteX135" fmla="*/ 642549 w 1034979"/>
                  <a:gd name="connsiteY135" fmla="*/ 1038408 h 1516602"/>
                  <a:gd name="connsiteX136" fmla="*/ 640644 w 1034979"/>
                  <a:gd name="connsiteY136" fmla="*/ 1032693 h 1516602"/>
                  <a:gd name="connsiteX137" fmla="*/ 642549 w 1034979"/>
                  <a:gd name="connsiteY137" fmla="*/ 1015548 h 1516602"/>
                  <a:gd name="connsiteX138" fmla="*/ 644454 w 1034979"/>
                  <a:gd name="connsiteY138" fmla="*/ 1009833 h 1516602"/>
                  <a:gd name="connsiteX139" fmla="*/ 661599 w 1034979"/>
                  <a:gd name="connsiteY139" fmla="*/ 1000308 h 1516602"/>
                  <a:gd name="connsiteX140" fmla="*/ 673029 w 1034979"/>
                  <a:gd name="connsiteY140" fmla="*/ 992688 h 1516602"/>
                  <a:gd name="connsiteX141" fmla="*/ 674934 w 1034979"/>
                  <a:gd name="connsiteY141" fmla="*/ 986973 h 1516602"/>
                  <a:gd name="connsiteX142" fmla="*/ 680649 w 1034979"/>
                  <a:gd name="connsiteY142" fmla="*/ 985068 h 1516602"/>
                  <a:gd name="connsiteX143" fmla="*/ 686364 w 1034979"/>
                  <a:gd name="connsiteY143" fmla="*/ 981258 h 1516602"/>
                  <a:gd name="connsiteX144" fmla="*/ 695889 w 1034979"/>
                  <a:gd name="connsiteY144" fmla="*/ 971733 h 1516602"/>
                  <a:gd name="connsiteX145" fmla="*/ 705414 w 1034979"/>
                  <a:gd name="connsiteY145" fmla="*/ 960303 h 1516602"/>
                  <a:gd name="connsiteX146" fmla="*/ 716844 w 1034979"/>
                  <a:gd name="connsiteY146" fmla="*/ 952683 h 1516602"/>
                  <a:gd name="connsiteX147" fmla="*/ 732084 w 1034979"/>
                  <a:gd name="connsiteY147" fmla="*/ 939348 h 1516602"/>
                  <a:gd name="connsiteX148" fmla="*/ 741609 w 1034979"/>
                  <a:gd name="connsiteY148" fmla="*/ 927918 h 1516602"/>
                  <a:gd name="connsiteX149" fmla="*/ 753039 w 1034979"/>
                  <a:gd name="connsiteY149" fmla="*/ 918393 h 1516602"/>
                  <a:gd name="connsiteX150" fmla="*/ 758754 w 1034979"/>
                  <a:gd name="connsiteY150" fmla="*/ 906963 h 1516602"/>
                  <a:gd name="connsiteX151" fmla="*/ 760659 w 1034979"/>
                  <a:gd name="connsiteY151" fmla="*/ 901248 h 1516602"/>
                  <a:gd name="connsiteX152" fmla="*/ 766374 w 1034979"/>
                  <a:gd name="connsiteY152" fmla="*/ 889818 h 1516602"/>
                  <a:gd name="connsiteX153" fmla="*/ 764469 w 1034979"/>
                  <a:gd name="connsiteY153" fmla="*/ 874578 h 1516602"/>
                  <a:gd name="connsiteX154" fmla="*/ 758754 w 1034979"/>
                  <a:gd name="connsiteY154" fmla="*/ 872673 h 1516602"/>
                  <a:gd name="connsiteX155" fmla="*/ 737799 w 1034979"/>
                  <a:gd name="connsiteY155" fmla="*/ 874578 h 1516602"/>
                  <a:gd name="connsiteX156" fmla="*/ 732084 w 1034979"/>
                  <a:gd name="connsiteY156" fmla="*/ 878388 h 1516602"/>
                  <a:gd name="connsiteX157" fmla="*/ 699699 w 1034979"/>
                  <a:gd name="connsiteY157" fmla="*/ 899343 h 1516602"/>
                  <a:gd name="connsiteX158" fmla="*/ 595181 w 1034979"/>
                  <a:gd name="connsiteY158" fmla="*/ 957831 h 1516602"/>
                  <a:gd name="connsiteX159" fmla="*/ 507294 w 1034979"/>
                  <a:gd name="connsiteY159" fmla="*/ 847908 h 1516602"/>
                  <a:gd name="connsiteX160" fmla="*/ 503484 w 1034979"/>
                  <a:gd name="connsiteY160" fmla="*/ 358323 h 1516602"/>
                  <a:gd name="connsiteX161" fmla="*/ 499674 w 1034979"/>
                  <a:gd name="connsiteY161" fmla="*/ 66858 h 1516602"/>
                  <a:gd name="connsiteX162" fmla="*/ 490149 w 1034979"/>
                  <a:gd name="connsiteY162" fmla="*/ 40188 h 1516602"/>
                  <a:gd name="connsiteX163" fmla="*/ 488244 w 1034979"/>
                  <a:gd name="connsiteY163" fmla="*/ 34473 h 1516602"/>
                  <a:gd name="connsiteX164" fmla="*/ 484434 w 1034979"/>
                  <a:gd name="connsiteY164" fmla="*/ 28758 h 1516602"/>
                  <a:gd name="connsiteX165" fmla="*/ 478719 w 1034979"/>
                  <a:gd name="connsiteY165" fmla="*/ 17328 h 1516602"/>
                  <a:gd name="connsiteX166" fmla="*/ 473004 w 1034979"/>
                  <a:gd name="connsiteY166" fmla="*/ 13518 h 1516602"/>
                  <a:gd name="connsiteX167" fmla="*/ 469194 w 1034979"/>
                  <a:gd name="connsiteY167" fmla="*/ 7803 h 1516602"/>
                  <a:gd name="connsiteX168" fmla="*/ 429189 w 1034979"/>
                  <a:gd name="connsiteY168" fmla="*/ 11613 h 1516602"/>
                  <a:gd name="connsiteX169" fmla="*/ 425379 w 1034979"/>
                  <a:gd name="connsiteY169" fmla="*/ 78288 h 1516602"/>
                  <a:gd name="connsiteX170" fmla="*/ 425379 w 1034979"/>
                  <a:gd name="connsiteY170" fmla="*/ 84003 h 1516602"/>
                  <a:gd name="connsiteX171" fmla="*/ 429189 w 1034979"/>
                  <a:gd name="connsiteY171" fmla="*/ 238308 h 1516602"/>
                  <a:gd name="connsiteX172" fmla="*/ 440619 w 1034979"/>
                  <a:gd name="connsiteY172" fmla="*/ 421188 h 1516602"/>
                  <a:gd name="connsiteX173" fmla="*/ 435265 w 1034979"/>
                  <a:gd name="connsiteY173" fmla="*/ 718368 h 1516602"/>
                  <a:gd name="connsiteX174" fmla="*/ 435059 w 1034979"/>
                  <a:gd name="connsiteY174" fmla="*/ 799046 h 1516602"/>
                  <a:gd name="connsiteX175" fmla="*/ 430322 w 1034979"/>
                  <a:gd name="connsiteY175"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219639 w 1034979"/>
                  <a:gd name="connsiteY10" fmla="*/ 948873 h 1516602"/>
                  <a:gd name="connsiteX11" fmla="*/ 213924 w 1034979"/>
                  <a:gd name="connsiteY11" fmla="*/ 946968 h 1516602"/>
                  <a:gd name="connsiteX12" fmla="*/ 206304 w 1034979"/>
                  <a:gd name="connsiteY12" fmla="*/ 945063 h 1516602"/>
                  <a:gd name="connsiteX13" fmla="*/ 181539 w 1034979"/>
                  <a:gd name="connsiteY13" fmla="*/ 937443 h 1516602"/>
                  <a:gd name="connsiteX14" fmla="*/ 116769 w 1034979"/>
                  <a:gd name="connsiteY14" fmla="*/ 903153 h 1516602"/>
                  <a:gd name="connsiteX15" fmla="*/ 59619 w 1034979"/>
                  <a:gd name="connsiteY15" fmla="*/ 874578 h 1516602"/>
                  <a:gd name="connsiteX16" fmla="*/ 46284 w 1034979"/>
                  <a:gd name="connsiteY16" fmla="*/ 895533 h 1516602"/>
                  <a:gd name="connsiteX17" fmla="*/ 50094 w 1034979"/>
                  <a:gd name="connsiteY17" fmla="*/ 933633 h 1516602"/>
                  <a:gd name="connsiteX18" fmla="*/ 53904 w 1034979"/>
                  <a:gd name="connsiteY18" fmla="*/ 939348 h 1516602"/>
                  <a:gd name="connsiteX19" fmla="*/ 59619 w 1034979"/>
                  <a:gd name="connsiteY19" fmla="*/ 943158 h 1516602"/>
                  <a:gd name="connsiteX20" fmla="*/ 63429 w 1034979"/>
                  <a:gd name="connsiteY20" fmla="*/ 948873 h 1516602"/>
                  <a:gd name="connsiteX21" fmla="*/ 80574 w 1034979"/>
                  <a:gd name="connsiteY21" fmla="*/ 958398 h 1516602"/>
                  <a:gd name="connsiteX22" fmla="*/ 166299 w 1034979"/>
                  <a:gd name="connsiteY22" fmla="*/ 979353 h 1516602"/>
                  <a:gd name="connsiteX23" fmla="*/ 191064 w 1034979"/>
                  <a:gd name="connsiteY23" fmla="*/ 985068 h 1516602"/>
                  <a:gd name="connsiteX24" fmla="*/ 208209 w 1034979"/>
                  <a:gd name="connsiteY24" fmla="*/ 990783 h 1516602"/>
                  <a:gd name="connsiteX25" fmla="*/ 213924 w 1034979"/>
                  <a:gd name="connsiteY25" fmla="*/ 992688 h 1516602"/>
                  <a:gd name="connsiteX26" fmla="*/ 229164 w 1034979"/>
                  <a:gd name="connsiteY26" fmla="*/ 996498 h 1516602"/>
                  <a:gd name="connsiteX27" fmla="*/ 248214 w 1034979"/>
                  <a:gd name="connsiteY27" fmla="*/ 1002213 h 1516602"/>
                  <a:gd name="connsiteX28" fmla="*/ 253929 w 1034979"/>
                  <a:gd name="connsiteY28" fmla="*/ 1006023 h 1516602"/>
                  <a:gd name="connsiteX29" fmla="*/ 267264 w 1034979"/>
                  <a:gd name="connsiteY29" fmla="*/ 1021263 h 1516602"/>
                  <a:gd name="connsiteX30" fmla="*/ 272979 w 1034979"/>
                  <a:gd name="connsiteY30" fmla="*/ 1040313 h 1516602"/>
                  <a:gd name="connsiteX31" fmla="*/ 274884 w 1034979"/>
                  <a:gd name="connsiteY31" fmla="*/ 1046028 h 1516602"/>
                  <a:gd name="connsiteX32" fmla="*/ 276789 w 1034979"/>
                  <a:gd name="connsiteY32" fmla="*/ 1051743 h 1516602"/>
                  <a:gd name="connsiteX33" fmla="*/ 278694 w 1034979"/>
                  <a:gd name="connsiteY33" fmla="*/ 1076508 h 1516602"/>
                  <a:gd name="connsiteX34" fmla="*/ 280599 w 1034979"/>
                  <a:gd name="connsiteY34" fmla="*/ 1082223 h 1516602"/>
                  <a:gd name="connsiteX35" fmla="*/ 278694 w 1034979"/>
                  <a:gd name="connsiteY35" fmla="*/ 1101273 h 1516602"/>
                  <a:gd name="connsiteX36" fmla="*/ 276789 w 1034979"/>
                  <a:gd name="connsiteY36" fmla="*/ 1110798 h 1516602"/>
                  <a:gd name="connsiteX37" fmla="*/ 263454 w 1034979"/>
                  <a:gd name="connsiteY37" fmla="*/ 1124133 h 1516602"/>
                  <a:gd name="connsiteX38" fmla="*/ 252024 w 1034979"/>
                  <a:gd name="connsiteY38" fmla="*/ 1131753 h 1516602"/>
                  <a:gd name="connsiteX39" fmla="*/ 240594 w 1034979"/>
                  <a:gd name="connsiteY39" fmla="*/ 1135563 h 1516602"/>
                  <a:gd name="connsiteX40" fmla="*/ 27234 w 1034979"/>
                  <a:gd name="connsiteY40" fmla="*/ 1154613 h 1516602"/>
                  <a:gd name="connsiteX41" fmla="*/ 15804 w 1034979"/>
                  <a:gd name="connsiteY41" fmla="*/ 1160328 h 1516602"/>
                  <a:gd name="connsiteX42" fmla="*/ 6279 w 1034979"/>
                  <a:gd name="connsiteY42" fmla="*/ 1169853 h 1516602"/>
                  <a:gd name="connsiteX43" fmla="*/ 4374 w 1034979"/>
                  <a:gd name="connsiteY43" fmla="*/ 1175568 h 1516602"/>
                  <a:gd name="connsiteX44" fmla="*/ 564 w 1034979"/>
                  <a:gd name="connsiteY44" fmla="*/ 1181283 h 1516602"/>
                  <a:gd name="connsiteX45" fmla="*/ 6279 w 1034979"/>
                  <a:gd name="connsiteY45" fmla="*/ 1213668 h 1516602"/>
                  <a:gd name="connsiteX46" fmla="*/ 11994 w 1034979"/>
                  <a:gd name="connsiteY46" fmla="*/ 1217478 h 1516602"/>
                  <a:gd name="connsiteX47" fmla="*/ 17709 w 1034979"/>
                  <a:gd name="connsiteY47" fmla="*/ 1219383 h 1516602"/>
                  <a:gd name="connsiteX48" fmla="*/ 145344 w 1034979"/>
                  <a:gd name="connsiteY48" fmla="*/ 1217478 h 1516602"/>
                  <a:gd name="connsiteX49" fmla="*/ 239202 w 1034979"/>
                  <a:gd name="connsiteY49" fmla="*/ 1214801 h 1516602"/>
                  <a:gd name="connsiteX50" fmla="*/ 318699 w 1034979"/>
                  <a:gd name="connsiteY50" fmla="*/ 1217478 h 1516602"/>
                  <a:gd name="connsiteX51" fmla="*/ 330129 w 1034979"/>
                  <a:gd name="connsiteY51" fmla="*/ 1223193 h 1516602"/>
                  <a:gd name="connsiteX52" fmla="*/ 333939 w 1034979"/>
                  <a:gd name="connsiteY52" fmla="*/ 1228908 h 1516602"/>
                  <a:gd name="connsiteX53" fmla="*/ 339654 w 1034979"/>
                  <a:gd name="connsiteY53" fmla="*/ 1230813 h 1516602"/>
                  <a:gd name="connsiteX54" fmla="*/ 351084 w 1034979"/>
                  <a:gd name="connsiteY54" fmla="*/ 1238433 h 1516602"/>
                  <a:gd name="connsiteX55" fmla="*/ 356799 w 1034979"/>
                  <a:gd name="connsiteY55" fmla="*/ 1242243 h 1516602"/>
                  <a:gd name="connsiteX56" fmla="*/ 360609 w 1034979"/>
                  <a:gd name="connsiteY56" fmla="*/ 1247958 h 1516602"/>
                  <a:gd name="connsiteX57" fmla="*/ 366324 w 1034979"/>
                  <a:gd name="connsiteY57" fmla="*/ 1259388 h 1516602"/>
                  <a:gd name="connsiteX58" fmla="*/ 362514 w 1034979"/>
                  <a:gd name="connsiteY58" fmla="*/ 1286058 h 1516602"/>
                  <a:gd name="connsiteX59" fmla="*/ 358704 w 1034979"/>
                  <a:gd name="connsiteY59" fmla="*/ 1291773 h 1516602"/>
                  <a:gd name="connsiteX60" fmla="*/ 356799 w 1034979"/>
                  <a:gd name="connsiteY60" fmla="*/ 1297488 h 1516602"/>
                  <a:gd name="connsiteX61" fmla="*/ 352989 w 1034979"/>
                  <a:gd name="connsiteY61" fmla="*/ 1303203 h 1516602"/>
                  <a:gd name="connsiteX62" fmla="*/ 351084 w 1034979"/>
                  <a:gd name="connsiteY62" fmla="*/ 1308918 h 1516602"/>
                  <a:gd name="connsiteX63" fmla="*/ 347274 w 1034979"/>
                  <a:gd name="connsiteY63" fmla="*/ 1314633 h 1516602"/>
                  <a:gd name="connsiteX64" fmla="*/ 330129 w 1034979"/>
                  <a:gd name="connsiteY64" fmla="*/ 1381308 h 1516602"/>
                  <a:gd name="connsiteX65" fmla="*/ 328224 w 1034979"/>
                  <a:gd name="connsiteY65" fmla="*/ 1432743 h 1516602"/>
                  <a:gd name="connsiteX66" fmla="*/ 330129 w 1034979"/>
                  <a:gd name="connsiteY66" fmla="*/ 1457508 h 1516602"/>
                  <a:gd name="connsiteX67" fmla="*/ 332034 w 1034979"/>
                  <a:gd name="connsiteY67" fmla="*/ 1463223 h 1516602"/>
                  <a:gd name="connsiteX68" fmla="*/ 335844 w 1034979"/>
                  <a:gd name="connsiteY68" fmla="*/ 1467033 h 1516602"/>
                  <a:gd name="connsiteX69" fmla="*/ 364419 w 1034979"/>
                  <a:gd name="connsiteY69" fmla="*/ 1512753 h 1516602"/>
                  <a:gd name="connsiteX70" fmla="*/ 387279 w 1034979"/>
                  <a:gd name="connsiteY70" fmla="*/ 1514658 h 1516602"/>
                  <a:gd name="connsiteX71" fmla="*/ 392994 w 1034979"/>
                  <a:gd name="connsiteY71" fmla="*/ 1508943 h 1516602"/>
                  <a:gd name="connsiteX72" fmla="*/ 394899 w 1034979"/>
                  <a:gd name="connsiteY72" fmla="*/ 1497513 h 1516602"/>
                  <a:gd name="connsiteX73" fmla="*/ 396804 w 1034979"/>
                  <a:gd name="connsiteY73" fmla="*/ 1491798 h 1516602"/>
                  <a:gd name="connsiteX74" fmla="*/ 398709 w 1034979"/>
                  <a:gd name="connsiteY74" fmla="*/ 1474653 h 1516602"/>
                  <a:gd name="connsiteX75" fmla="*/ 400614 w 1034979"/>
                  <a:gd name="connsiteY75" fmla="*/ 1461318 h 1516602"/>
                  <a:gd name="connsiteX76" fmla="*/ 404424 w 1034979"/>
                  <a:gd name="connsiteY76" fmla="*/ 1404168 h 1516602"/>
                  <a:gd name="connsiteX77" fmla="*/ 410139 w 1034979"/>
                  <a:gd name="connsiteY77" fmla="*/ 1392738 h 1516602"/>
                  <a:gd name="connsiteX78" fmla="*/ 413949 w 1034979"/>
                  <a:gd name="connsiteY78" fmla="*/ 1379403 h 1516602"/>
                  <a:gd name="connsiteX79" fmla="*/ 415854 w 1034979"/>
                  <a:gd name="connsiteY79" fmla="*/ 1373688 h 1516602"/>
                  <a:gd name="connsiteX80" fmla="*/ 417759 w 1034979"/>
                  <a:gd name="connsiteY80" fmla="*/ 1360353 h 1516602"/>
                  <a:gd name="connsiteX81" fmla="*/ 421569 w 1034979"/>
                  <a:gd name="connsiteY81" fmla="*/ 1348923 h 1516602"/>
                  <a:gd name="connsiteX82" fmla="*/ 427284 w 1034979"/>
                  <a:gd name="connsiteY82" fmla="*/ 1335588 h 1516602"/>
                  <a:gd name="connsiteX83" fmla="*/ 467289 w 1034979"/>
                  <a:gd name="connsiteY83" fmla="*/ 1265103 h 1516602"/>
                  <a:gd name="connsiteX84" fmla="*/ 528455 w 1034979"/>
                  <a:gd name="connsiteY84" fmla="*/ 1252334 h 1516602"/>
                  <a:gd name="connsiteX85" fmla="*/ 573969 w 1034979"/>
                  <a:gd name="connsiteY85" fmla="*/ 1236528 h 1516602"/>
                  <a:gd name="connsiteX86" fmla="*/ 585399 w 1034979"/>
                  <a:gd name="connsiteY86" fmla="*/ 1232718 h 1516602"/>
                  <a:gd name="connsiteX87" fmla="*/ 720654 w 1034979"/>
                  <a:gd name="connsiteY87" fmla="*/ 1316538 h 1516602"/>
                  <a:gd name="connsiteX88" fmla="*/ 733989 w 1034979"/>
                  <a:gd name="connsiteY88" fmla="*/ 1326063 h 1516602"/>
                  <a:gd name="connsiteX89" fmla="*/ 743514 w 1034979"/>
                  <a:gd name="connsiteY89" fmla="*/ 1327968 h 1516602"/>
                  <a:gd name="connsiteX90" fmla="*/ 749229 w 1034979"/>
                  <a:gd name="connsiteY90" fmla="*/ 1329873 h 1516602"/>
                  <a:gd name="connsiteX91" fmla="*/ 762564 w 1034979"/>
                  <a:gd name="connsiteY91" fmla="*/ 1335588 h 1516602"/>
                  <a:gd name="connsiteX92" fmla="*/ 777804 w 1034979"/>
                  <a:gd name="connsiteY92" fmla="*/ 1333683 h 1516602"/>
                  <a:gd name="connsiteX93" fmla="*/ 789234 w 1034979"/>
                  <a:gd name="connsiteY93" fmla="*/ 1327968 h 1516602"/>
                  <a:gd name="connsiteX94" fmla="*/ 794949 w 1034979"/>
                  <a:gd name="connsiteY94" fmla="*/ 1326063 h 1516602"/>
                  <a:gd name="connsiteX95" fmla="*/ 802569 w 1034979"/>
                  <a:gd name="connsiteY95" fmla="*/ 1308918 h 1516602"/>
                  <a:gd name="connsiteX96" fmla="*/ 800664 w 1034979"/>
                  <a:gd name="connsiteY96" fmla="*/ 1284153 h 1516602"/>
                  <a:gd name="connsiteX97" fmla="*/ 798759 w 1034979"/>
                  <a:gd name="connsiteY97" fmla="*/ 1278438 h 1516602"/>
                  <a:gd name="connsiteX98" fmla="*/ 796854 w 1034979"/>
                  <a:gd name="connsiteY98" fmla="*/ 1270818 h 1516602"/>
                  <a:gd name="connsiteX99" fmla="*/ 783519 w 1034979"/>
                  <a:gd name="connsiteY99" fmla="*/ 1253673 h 1516602"/>
                  <a:gd name="connsiteX100" fmla="*/ 773994 w 1034979"/>
                  <a:gd name="connsiteY100" fmla="*/ 1247958 h 1516602"/>
                  <a:gd name="connsiteX101" fmla="*/ 648264 w 1034979"/>
                  <a:gd name="connsiteY101" fmla="*/ 1156518 h 1516602"/>
                  <a:gd name="connsiteX102" fmla="*/ 644454 w 1034979"/>
                  <a:gd name="connsiteY102" fmla="*/ 1139373 h 1516602"/>
                  <a:gd name="connsiteX103" fmla="*/ 646359 w 1034979"/>
                  <a:gd name="connsiteY103" fmla="*/ 1131753 h 1516602"/>
                  <a:gd name="connsiteX104" fmla="*/ 650169 w 1034979"/>
                  <a:gd name="connsiteY104" fmla="*/ 1114608 h 1516602"/>
                  <a:gd name="connsiteX105" fmla="*/ 653979 w 1034979"/>
                  <a:gd name="connsiteY105" fmla="*/ 1108893 h 1516602"/>
                  <a:gd name="connsiteX106" fmla="*/ 655884 w 1034979"/>
                  <a:gd name="connsiteY106" fmla="*/ 1103178 h 1516602"/>
                  <a:gd name="connsiteX107" fmla="*/ 661599 w 1034979"/>
                  <a:gd name="connsiteY107" fmla="*/ 1101273 h 1516602"/>
                  <a:gd name="connsiteX108" fmla="*/ 671124 w 1034979"/>
                  <a:gd name="connsiteY108" fmla="*/ 1089843 h 1516602"/>
                  <a:gd name="connsiteX109" fmla="*/ 724464 w 1034979"/>
                  <a:gd name="connsiteY109" fmla="*/ 1082223 h 1516602"/>
                  <a:gd name="connsiteX110" fmla="*/ 842574 w 1034979"/>
                  <a:gd name="connsiteY110" fmla="*/ 1084128 h 1516602"/>
                  <a:gd name="connsiteX111" fmla="*/ 871149 w 1034979"/>
                  <a:gd name="connsiteY111" fmla="*/ 1086033 h 1516602"/>
                  <a:gd name="connsiteX112" fmla="*/ 899724 w 1034979"/>
                  <a:gd name="connsiteY112" fmla="*/ 1091748 h 1516602"/>
                  <a:gd name="connsiteX113" fmla="*/ 922584 w 1034979"/>
                  <a:gd name="connsiteY113" fmla="*/ 1095558 h 1516602"/>
                  <a:gd name="connsiteX114" fmla="*/ 951159 w 1034979"/>
                  <a:gd name="connsiteY114" fmla="*/ 1101273 h 1516602"/>
                  <a:gd name="connsiteX115" fmla="*/ 956874 w 1034979"/>
                  <a:gd name="connsiteY115" fmla="*/ 1101273 h 1516602"/>
                  <a:gd name="connsiteX116" fmla="*/ 1002594 w 1034979"/>
                  <a:gd name="connsiteY116" fmla="*/ 1099368 h 1516602"/>
                  <a:gd name="connsiteX117" fmla="*/ 1031169 w 1034979"/>
                  <a:gd name="connsiteY117" fmla="*/ 1091748 h 1516602"/>
                  <a:gd name="connsiteX118" fmla="*/ 1034979 w 1034979"/>
                  <a:gd name="connsiteY118" fmla="*/ 1086033 h 1516602"/>
                  <a:gd name="connsiteX119" fmla="*/ 1033074 w 1034979"/>
                  <a:gd name="connsiteY119" fmla="*/ 1066983 h 1516602"/>
                  <a:gd name="connsiteX120" fmla="*/ 1027359 w 1034979"/>
                  <a:gd name="connsiteY120" fmla="*/ 1063173 h 1516602"/>
                  <a:gd name="connsiteX121" fmla="*/ 1012119 w 1034979"/>
                  <a:gd name="connsiteY121" fmla="*/ 1061268 h 1516602"/>
                  <a:gd name="connsiteX122" fmla="*/ 1006404 w 1034979"/>
                  <a:gd name="connsiteY122" fmla="*/ 1059363 h 1516602"/>
                  <a:gd name="connsiteX123" fmla="*/ 998784 w 1034979"/>
                  <a:gd name="connsiteY123" fmla="*/ 1057458 h 1516602"/>
                  <a:gd name="connsiteX124" fmla="*/ 987354 w 1034979"/>
                  <a:gd name="connsiteY124" fmla="*/ 1049838 h 1516602"/>
                  <a:gd name="connsiteX125" fmla="*/ 975924 w 1034979"/>
                  <a:gd name="connsiteY125" fmla="*/ 1046028 h 1516602"/>
                  <a:gd name="connsiteX126" fmla="*/ 970209 w 1034979"/>
                  <a:gd name="connsiteY126" fmla="*/ 1044123 h 1516602"/>
                  <a:gd name="connsiteX127" fmla="*/ 962589 w 1034979"/>
                  <a:gd name="connsiteY127" fmla="*/ 1042218 h 1516602"/>
                  <a:gd name="connsiteX128" fmla="*/ 956874 w 1034979"/>
                  <a:gd name="connsiteY128" fmla="*/ 1040313 h 1516602"/>
                  <a:gd name="connsiteX129" fmla="*/ 935919 w 1034979"/>
                  <a:gd name="connsiteY129" fmla="*/ 1034598 h 1516602"/>
                  <a:gd name="connsiteX130" fmla="*/ 825429 w 1034979"/>
                  <a:gd name="connsiteY130" fmla="*/ 1034598 h 1516602"/>
                  <a:gd name="connsiteX131" fmla="*/ 730179 w 1034979"/>
                  <a:gd name="connsiteY131" fmla="*/ 1038408 h 1516602"/>
                  <a:gd name="connsiteX132" fmla="*/ 669219 w 1034979"/>
                  <a:gd name="connsiteY132" fmla="*/ 1046028 h 1516602"/>
                  <a:gd name="connsiteX133" fmla="*/ 646359 w 1034979"/>
                  <a:gd name="connsiteY133" fmla="*/ 1049838 h 1516602"/>
                  <a:gd name="connsiteX134" fmla="*/ 642549 w 1034979"/>
                  <a:gd name="connsiteY134" fmla="*/ 1038408 h 1516602"/>
                  <a:gd name="connsiteX135" fmla="*/ 640644 w 1034979"/>
                  <a:gd name="connsiteY135" fmla="*/ 1032693 h 1516602"/>
                  <a:gd name="connsiteX136" fmla="*/ 642549 w 1034979"/>
                  <a:gd name="connsiteY136" fmla="*/ 1015548 h 1516602"/>
                  <a:gd name="connsiteX137" fmla="*/ 644454 w 1034979"/>
                  <a:gd name="connsiteY137" fmla="*/ 1009833 h 1516602"/>
                  <a:gd name="connsiteX138" fmla="*/ 661599 w 1034979"/>
                  <a:gd name="connsiteY138" fmla="*/ 1000308 h 1516602"/>
                  <a:gd name="connsiteX139" fmla="*/ 673029 w 1034979"/>
                  <a:gd name="connsiteY139" fmla="*/ 992688 h 1516602"/>
                  <a:gd name="connsiteX140" fmla="*/ 674934 w 1034979"/>
                  <a:gd name="connsiteY140" fmla="*/ 986973 h 1516602"/>
                  <a:gd name="connsiteX141" fmla="*/ 680649 w 1034979"/>
                  <a:gd name="connsiteY141" fmla="*/ 985068 h 1516602"/>
                  <a:gd name="connsiteX142" fmla="*/ 686364 w 1034979"/>
                  <a:gd name="connsiteY142" fmla="*/ 981258 h 1516602"/>
                  <a:gd name="connsiteX143" fmla="*/ 695889 w 1034979"/>
                  <a:gd name="connsiteY143" fmla="*/ 971733 h 1516602"/>
                  <a:gd name="connsiteX144" fmla="*/ 705414 w 1034979"/>
                  <a:gd name="connsiteY144" fmla="*/ 960303 h 1516602"/>
                  <a:gd name="connsiteX145" fmla="*/ 716844 w 1034979"/>
                  <a:gd name="connsiteY145" fmla="*/ 952683 h 1516602"/>
                  <a:gd name="connsiteX146" fmla="*/ 732084 w 1034979"/>
                  <a:gd name="connsiteY146" fmla="*/ 939348 h 1516602"/>
                  <a:gd name="connsiteX147" fmla="*/ 741609 w 1034979"/>
                  <a:gd name="connsiteY147" fmla="*/ 927918 h 1516602"/>
                  <a:gd name="connsiteX148" fmla="*/ 753039 w 1034979"/>
                  <a:gd name="connsiteY148" fmla="*/ 918393 h 1516602"/>
                  <a:gd name="connsiteX149" fmla="*/ 758754 w 1034979"/>
                  <a:gd name="connsiteY149" fmla="*/ 906963 h 1516602"/>
                  <a:gd name="connsiteX150" fmla="*/ 760659 w 1034979"/>
                  <a:gd name="connsiteY150" fmla="*/ 901248 h 1516602"/>
                  <a:gd name="connsiteX151" fmla="*/ 766374 w 1034979"/>
                  <a:gd name="connsiteY151" fmla="*/ 889818 h 1516602"/>
                  <a:gd name="connsiteX152" fmla="*/ 764469 w 1034979"/>
                  <a:gd name="connsiteY152" fmla="*/ 874578 h 1516602"/>
                  <a:gd name="connsiteX153" fmla="*/ 758754 w 1034979"/>
                  <a:gd name="connsiteY153" fmla="*/ 872673 h 1516602"/>
                  <a:gd name="connsiteX154" fmla="*/ 737799 w 1034979"/>
                  <a:gd name="connsiteY154" fmla="*/ 874578 h 1516602"/>
                  <a:gd name="connsiteX155" fmla="*/ 732084 w 1034979"/>
                  <a:gd name="connsiteY155" fmla="*/ 878388 h 1516602"/>
                  <a:gd name="connsiteX156" fmla="*/ 699699 w 1034979"/>
                  <a:gd name="connsiteY156" fmla="*/ 899343 h 1516602"/>
                  <a:gd name="connsiteX157" fmla="*/ 595181 w 1034979"/>
                  <a:gd name="connsiteY157" fmla="*/ 957831 h 1516602"/>
                  <a:gd name="connsiteX158" fmla="*/ 507294 w 1034979"/>
                  <a:gd name="connsiteY158" fmla="*/ 847908 h 1516602"/>
                  <a:gd name="connsiteX159" fmla="*/ 503484 w 1034979"/>
                  <a:gd name="connsiteY159" fmla="*/ 358323 h 1516602"/>
                  <a:gd name="connsiteX160" fmla="*/ 499674 w 1034979"/>
                  <a:gd name="connsiteY160" fmla="*/ 66858 h 1516602"/>
                  <a:gd name="connsiteX161" fmla="*/ 490149 w 1034979"/>
                  <a:gd name="connsiteY161" fmla="*/ 40188 h 1516602"/>
                  <a:gd name="connsiteX162" fmla="*/ 488244 w 1034979"/>
                  <a:gd name="connsiteY162" fmla="*/ 34473 h 1516602"/>
                  <a:gd name="connsiteX163" fmla="*/ 484434 w 1034979"/>
                  <a:gd name="connsiteY163" fmla="*/ 28758 h 1516602"/>
                  <a:gd name="connsiteX164" fmla="*/ 478719 w 1034979"/>
                  <a:gd name="connsiteY164" fmla="*/ 17328 h 1516602"/>
                  <a:gd name="connsiteX165" fmla="*/ 473004 w 1034979"/>
                  <a:gd name="connsiteY165" fmla="*/ 13518 h 1516602"/>
                  <a:gd name="connsiteX166" fmla="*/ 469194 w 1034979"/>
                  <a:gd name="connsiteY166" fmla="*/ 7803 h 1516602"/>
                  <a:gd name="connsiteX167" fmla="*/ 429189 w 1034979"/>
                  <a:gd name="connsiteY167" fmla="*/ 11613 h 1516602"/>
                  <a:gd name="connsiteX168" fmla="*/ 425379 w 1034979"/>
                  <a:gd name="connsiteY168" fmla="*/ 78288 h 1516602"/>
                  <a:gd name="connsiteX169" fmla="*/ 425379 w 1034979"/>
                  <a:gd name="connsiteY169" fmla="*/ 84003 h 1516602"/>
                  <a:gd name="connsiteX170" fmla="*/ 429189 w 1034979"/>
                  <a:gd name="connsiteY170" fmla="*/ 238308 h 1516602"/>
                  <a:gd name="connsiteX171" fmla="*/ 440619 w 1034979"/>
                  <a:gd name="connsiteY171" fmla="*/ 421188 h 1516602"/>
                  <a:gd name="connsiteX172" fmla="*/ 435265 w 1034979"/>
                  <a:gd name="connsiteY172" fmla="*/ 718368 h 1516602"/>
                  <a:gd name="connsiteX173" fmla="*/ 435059 w 1034979"/>
                  <a:gd name="connsiteY173" fmla="*/ 799046 h 1516602"/>
                  <a:gd name="connsiteX174" fmla="*/ 430322 w 1034979"/>
                  <a:gd name="connsiteY174"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219639 w 1034979"/>
                  <a:gd name="connsiteY10" fmla="*/ 948873 h 1516602"/>
                  <a:gd name="connsiteX11" fmla="*/ 213924 w 1034979"/>
                  <a:gd name="connsiteY11" fmla="*/ 946968 h 1516602"/>
                  <a:gd name="connsiteX12" fmla="*/ 181539 w 1034979"/>
                  <a:gd name="connsiteY12" fmla="*/ 937443 h 1516602"/>
                  <a:gd name="connsiteX13" fmla="*/ 116769 w 1034979"/>
                  <a:gd name="connsiteY13" fmla="*/ 903153 h 1516602"/>
                  <a:gd name="connsiteX14" fmla="*/ 59619 w 1034979"/>
                  <a:gd name="connsiteY14" fmla="*/ 874578 h 1516602"/>
                  <a:gd name="connsiteX15" fmla="*/ 46284 w 1034979"/>
                  <a:gd name="connsiteY15" fmla="*/ 895533 h 1516602"/>
                  <a:gd name="connsiteX16" fmla="*/ 50094 w 1034979"/>
                  <a:gd name="connsiteY16" fmla="*/ 933633 h 1516602"/>
                  <a:gd name="connsiteX17" fmla="*/ 53904 w 1034979"/>
                  <a:gd name="connsiteY17" fmla="*/ 939348 h 1516602"/>
                  <a:gd name="connsiteX18" fmla="*/ 59619 w 1034979"/>
                  <a:gd name="connsiteY18" fmla="*/ 943158 h 1516602"/>
                  <a:gd name="connsiteX19" fmla="*/ 63429 w 1034979"/>
                  <a:gd name="connsiteY19" fmla="*/ 948873 h 1516602"/>
                  <a:gd name="connsiteX20" fmla="*/ 80574 w 1034979"/>
                  <a:gd name="connsiteY20" fmla="*/ 958398 h 1516602"/>
                  <a:gd name="connsiteX21" fmla="*/ 166299 w 1034979"/>
                  <a:gd name="connsiteY21" fmla="*/ 979353 h 1516602"/>
                  <a:gd name="connsiteX22" fmla="*/ 191064 w 1034979"/>
                  <a:gd name="connsiteY22" fmla="*/ 985068 h 1516602"/>
                  <a:gd name="connsiteX23" fmla="*/ 208209 w 1034979"/>
                  <a:gd name="connsiteY23" fmla="*/ 990783 h 1516602"/>
                  <a:gd name="connsiteX24" fmla="*/ 213924 w 1034979"/>
                  <a:gd name="connsiteY24" fmla="*/ 992688 h 1516602"/>
                  <a:gd name="connsiteX25" fmla="*/ 229164 w 1034979"/>
                  <a:gd name="connsiteY25" fmla="*/ 996498 h 1516602"/>
                  <a:gd name="connsiteX26" fmla="*/ 248214 w 1034979"/>
                  <a:gd name="connsiteY26" fmla="*/ 1002213 h 1516602"/>
                  <a:gd name="connsiteX27" fmla="*/ 253929 w 1034979"/>
                  <a:gd name="connsiteY27" fmla="*/ 1006023 h 1516602"/>
                  <a:gd name="connsiteX28" fmla="*/ 267264 w 1034979"/>
                  <a:gd name="connsiteY28" fmla="*/ 1021263 h 1516602"/>
                  <a:gd name="connsiteX29" fmla="*/ 272979 w 1034979"/>
                  <a:gd name="connsiteY29" fmla="*/ 1040313 h 1516602"/>
                  <a:gd name="connsiteX30" fmla="*/ 274884 w 1034979"/>
                  <a:gd name="connsiteY30" fmla="*/ 1046028 h 1516602"/>
                  <a:gd name="connsiteX31" fmla="*/ 276789 w 1034979"/>
                  <a:gd name="connsiteY31" fmla="*/ 1051743 h 1516602"/>
                  <a:gd name="connsiteX32" fmla="*/ 278694 w 1034979"/>
                  <a:gd name="connsiteY32" fmla="*/ 1076508 h 1516602"/>
                  <a:gd name="connsiteX33" fmla="*/ 280599 w 1034979"/>
                  <a:gd name="connsiteY33" fmla="*/ 1082223 h 1516602"/>
                  <a:gd name="connsiteX34" fmla="*/ 278694 w 1034979"/>
                  <a:gd name="connsiteY34" fmla="*/ 1101273 h 1516602"/>
                  <a:gd name="connsiteX35" fmla="*/ 276789 w 1034979"/>
                  <a:gd name="connsiteY35" fmla="*/ 1110798 h 1516602"/>
                  <a:gd name="connsiteX36" fmla="*/ 263454 w 1034979"/>
                  <a:gd name="connsiteY36" fmla="*/ 1124133 h 1516602"/>
                  <a:gd name="connsiteX37" fmla="*/ 252024 w 1034979"/>
                  <a:gd name="connsiteY37" fmla="*/ 1131753 h 1516602"/>
                  <a:gd name="connsiteX38" fmla="*/ 240594 w 1034979"/>
                  <a:gd name="connsiteY38" fmla="*/ 1135563 h 1516602"/>
                  <a:gd name="connsiteX39" fmla="*/ 27234 w 1034979"/>
                  <a:gd name="connsiteY39" fmla="*/ 1154613 h 1516602"/>
                  <a:gd name="connsiteX40" fmla="*/ 15804 w 1034979"/>
                  <a:gd name="connsiteY40" fmla="*/ 1160328 h 1516602"/>
                  <a:gd name="connsiteX41" fmla="*/ 6279 w 1034979"/>
                  <a:gd name="connsiteY41" fmla="*/ 1169853 h 1516602"/>
                  <a:gd name="connsiteX42" fmla="*/ 4374 w 1034979"/>
                  <a:gd name="connsiteY42" fmla="*/ 1175568 h 1516602"/>
                  <a:gd name="connsiteX43" fmla="*/ 564 w 1034979"/>
                  <a:gd name="connsiteY43" fmla="*/ 1181283 h 1516602"/>
                  <a:gd name="connsiteX44" fmla="*/ 6279 w 1034979"/>
                  <a:gd name="connsiteY44" fmla="*/ 1213668 h 1516602"/>
                  <a:gd name="connsiteX45" fmla="*/ 11994 w 1034979"/>
                  <a:gd name="connsiteY45" fmla="*/ 1217478 h 1516602"/>
                  <a:gd name="connsiteX46" fmla="*/ 17709 w 1034979"/>
                  <a:gd name="connsiteY46" fmla="*/ 1219383 h 1516602"/>
                  <a:gd name="connsiteX47" fmla="*/ 145344 w 1034979"/>
                  <a:gd name="connsiteY47" fmla="*/ 1217478 h 1516602"/>
                  <a:gd name="connsiteX48" fmla="*/ 239202 w 1034979"/>
                  <a:gd name="connsiteY48" fmla="*/ 1214801 h 1516602"/>
                  <a:gd name="connsiteX49" fmla="*/ 318699 w 1034979"/>
                  <a:gd name="connsiteY49" fmla="*/ 1217478 h 1516602"/>
                  <a:gd name="connsiteX50" fmla="*/ 330129 w 1034979"/>
                  <a:gd name="connsiteY50" fmla="*/ 1223193 h 1516602"/>
                  <a:gd name="connsiteX51" fmla="*/ 333939 w 1034979"/>
                  <a:gd name="connsiteY51" fmla="*/ 1228908 h 1516602"/>
                  <a:gd name="connsiteX52" fmla="*/ 339654 w 1034979"/>
                  <a:gd name="connsiteY52" fmla="*/ 1230813 h 1516602"/>
                  <a:gd name="connsiteX53" fmla="*/ 351084 w 1034979"/>
                  <a:gd name="connsiteY53" fmla="*/ 1238433 h 1516602"/>
                  <a:gd name="connsiteX54" fmla="*/ 356799 w 1034979"/>
                  <a:gd name="connsiteY54" fmla="*/ 1242243 h 1516602"/>
                  <a:gd name="connsiteX55" fmla="*/ 360609 w 1034979"/>
                  <a:gd name="connsiteY55" fmla="*/ 1247958 h 1516602"/>
                  <a:gd name="connsiteX56" fmla="*/ 366324 w 1034979"/>
                  <a:gd name="connsiteY56" fmla="*/ 1259388 h 1516602"/>
                  <a:gd name="connsiteX57" fmla="*/ 362514 w 1034979"/>
                  <a:gd name="connsiteY57" fmla="*/ 1286058 h 1516602"/>
                  <a:gd name="connsiteX58" fmla="*/ 358704 w 1034979"/>
                  <a:gd name="connsiteY58" fmla="*/ 1291773 h 1516602"/>
                  <a:gd name="connsiteX59" fmla="*/ 356799 w 1034979"/>
                  <a:gd name="connsiteY59" fmla="*/ 1297488 h 1516602"/>
                  <a:gd name="connsiteX60" fmla="*/ 352989 w 1034979"/>
                  <a:gd name="connsiteY60" fmla="*/ 1303203 h 1516602"/>
                  <a:gd name="connsiteX61" fmla="*/ 351084 w 1034979"/>
                  <a:gd name="connsiteY61" fmla="*/ 1308918 h 1516602"/>
                  <a:gd name="connsiteX62" fmla="*/ 347274 w 1034979"/>
                  <a:gd name="connsiteY62" fmla="*/ 1314633 h 1516602"/>
                  <a:gd name="connsiteX63" fmla="*/ 330129 w 1034979"/>
                  <a:gd name="connsiteY63" fmla="*/ 1381308 h 1516602"/>
                  <a:gd name="connsiteX64" fmla="*/ 328224 w 1034979"/>
                  <a:gd name="connsiteY64" fmla="*/ 1432743 h 1516602"/>
                  <a:gd name="connsiteX65" fmla="*/ 330129 w 1034979"/>
                  <a:gd name="connsiteY65" fmla="*/ 1457508 h 1516602"/>
                  <a:gd name="connsiteX66" fmla="*/ 332034 w 1034979"/>
                  <a:gd name="connsiteY66" fmla="*/ 1463223 h 1516602"/>
                  <a:gd name="connsiteX67" fmla="*/ 335844 w 1034979"/>
                  <a:gd name="connsiteY67" fmla="*/ 1467033 h 1516602"/>
                  <a:gd name="connsiteX68" fmla="*/ 364419 w 1034979"/>
                  <a:gd name="connsiteY68" fmla="*/ 1512753 h 1516602"/>
                  <a:gd name="connsiteX69" fmla="*/ 387279 w 1034979"/>
                  <a:gd name="connsiteY69" fmla="*/ 1514658 h 1516602"/>
                  <a:gd name="connsiteX70" fmla="*/ 392994 w 1034979"/>
                  <a:gd name="connsiteY70" fmla="*/ 1508943 h 1516602"/>
                  <a:gd name="connsiteX71" fmla="*/ 394899 w 1034979"/>
                  <a:gd name="connsiteY71" fmla="*/ 1497513 h 1516602"/>
                  <a:gd name="connsiteX72" fmla="*/ 396804 w 1034979"/>
                  <a:gd name="connsiteY72" fmla="*/ 1491798 h 1516602"/>
                  <a:gd name="connsiteX73" fmla="*/ 398709 w 1034979"/>
                  <a:gd name="connsiteY73" fmla="*/ 1474653 h 1516602"/>
                  <a:gd name="connsiteX74" fmla="*/ 400614 w 1034979"/>
                  <a:gd name="connsiteY74" fmla="*/ 1461318 h 1516602"/>
                  <a:gd name="connsiteX75" fmla="*/ 404424 w 1034979"/>
                  <a:gd name="connsiteY75" fmla="*/ 1404168 h 1516602"/>
                  <a:gd name="connsiteX76" fmla="*/ 410139 w 1034979"/>
                  <a:gd name="connsiteY76" fmla="*/ 1392738 h 1516602"/>
                  <a:gd name="connsiteX77" fmla="*/ 413949 w 1034979"/>
                  <a:gd name="connsiteY77" fmla="*/ 1379403 h 1516602"/>
                  <a:gd name="connsiteX78" fmla="*/ 415854 w 1034979"/>
                  <a:gd name="connsiteY78" fmla="*/ 1373688 h 1516602"/>
                  <a:gd name="connsiteX79" fmla="*/ 417759 w 1034979"/>
                  <a:gd name="connsiteY79" fmla="*/ 1360353 h 1516602"/>
                  <a:gd name="connsiteX80" fmla="*/ 421569 w 1034979"/>
                  <a:gd name="connsiteY80" fmla="*/ 1348923 h 1516602"/>
                  <a:gd name="connsiteX81" fmla="*/ 427284 w 1034979"/>
                  <a:gd name="connsiteY81" fmla="*/ 1335588 h 1516602"/>
                  <a:gd name="connsiteX82" fmla="*/ 467289 w 1034979"/>
                  <a:gd name="connsiteY82" fmla="*/ 1265103 h 1516602"/>
                  <a:gd name="connsiteX83" fmla="*/ 528455 w 1034979"/>
                  <a:gd name="connsiteY83" fmla="*/ 1252334 h 1516602"/>
                  <a:gd name="connsiteX84" fmla="*/ 573969 w 1034979"/>
                  <a:gd name="connsiteY84" fmla="*/ 1236528 h 1516602"/>
                  <a:gd name="connsiteX85" fmla="*/ 585399 w 1034979"/>
                  <a:gd name="connsiteY85" fmla="*/ 1232718 h 1516602"/>
                  <a:gd name="connsiteX86" fmla="*/ 720654 w 1034979"/>
                  <a:gd name="connsiteY86" fmla="*/ 1316538 h 1516602"/>
                  <a:gd name="connsiteX87" fmla="*/ 733989 w 1034979"/>
                  <a:gd name="connsiteY87" fmla="*/ 1326063 h 1516602"/>
                  <a:gd name="connsiteX88" fmla="*/ 743514 w 1034979"/>
                  <a:gd name="connsiteY88" fmla="*/ 1327968 h 1516602"/>
                  <a:gd name="connsiteX89" fmla="*/ 749229 w 1034979"/>
                  <a:gd name="connsiteY89" fmla="*/ 1329873 h 1516602"/>
                  <a:gd name="connsiteX90" fmla="*/ 762564 w 1034979"/>
                  <a:gd name="connsiteY90" fmla="*/ 1335588 h 1516602"/>
                  <a:gd name="connsiteX91" fmla="*/ 777804 w 1034979"/>
                  <a:gd name="connsiteY91" fmla="*/ 1333683 h 1516602"/>
                  <a:gd name="connsiteX92" fmla="*/ 789234 w 1034979"/>
                  <a:gd name="connsiteY92" fmla="*/ 1327968 h 1516602"/>
                  <a:gd name="connsiteX93" fmla="*/ 794949 w 1034979"/>
                  <a:gd name="connsiteY93" fmla="*/ 1326063 h 1516602"/>
                  <a:gd name="connsiteX94" fmla="*/ 802569 w 1034979"/>
                  <a:gd name="connsiteY94" fmla="*/ 1308918 h 1516602"/>
                  <a:gd name="connsiteX95" fmla="*/ 800664 w 1034979"/>
                  <a:gd name="connsiteY95" fmla="*/ 1284153 h 1516602"/>
                  <a:gd name="connsiteX96" fmla="*/ 798759 w 1034979"/>
                  <a:gd name="connsiteY96" fmla="*/ 1278438 h 1516602"/>
                  <a:gd name="connsiteX97" fmla="*/ 796854 w 1034979"/>
                  <a:gd name="connsiteY97" fmla="*/ 1270818 h 1516602"/>
                  <a:gd name="connsiteX98" fmla="*/ 783519 w 1034979"/>
                  <a:gd name="connsiteY98" fmla="*/ 1253673 h 1516602"/>
                  <a:gd name="connsiteX99" fmla="*/ 773994 w 1034979"/>
                  <a:gd name="connsiteY99" fmla="*/ 1247958 h 1516602"/>
                  <a:gd name="connsiteX100" fmla="*/ 648264 w 1034979"/>
                  <a:gd name="connsiteY100" fmla="*/ 1156518 h 1516602"/>
                  <a:gd name="connsiteX101" fmla="*/ 644454 w 1034979"/>
                  <a:gd name="connsiteY101" fmla="*/ 1139373 h 1516602"/>
                  <a:gd name="connsiteX102" fmla="*/ 646359 w 1034979"/>
                  <a:gd name="connsiteY102" fmla="*/ 1131753 h 1516602"/>
                  <a:gd name="connsiteX103" fmla="*/ 650169 w 1034979"/>
                  <a:gd name="connsiteY103" fmla="*/ 1114608 h 1516602"/>
                  <a:gd name="connsiteX104" fmla="*/ 653979 w 1034979"/>
                  <a:gd name="connsiteY104" fmla="*/ 1108893 h 1516602"/>
                  <a:gd name="connsiteX105" fmla="*/ 655884 w 1034979"/>
                  <a:gd name="connsiteY105" fmla="*/ 1103178 h 1516602"/>
                  <a:gd name="connsiteX106" fmla="*/ 661599 w 1034979"/>
                  <a:gd name="connsiteY106" fmla="*/ 1101273 h 1516602"/>
                  <a:gd name="connsiteX107" fmla="*/ 671124 w 1034979"/>
                  <a:gd name="connsiteY107" fmla="*/ 1089843 h 1516602"/>
                  <a:gd name="connsiteX108" fmla="*/ 724464 w 1034979"/>
                  <a:gd name="connsiteY108" fmla="*/ 1082223 h 1516602"/>
                  <a:gd name="connsiteX109" fmla="*/ 842574 w 1034979"/>
                  <a:gd name="connsiteY109" fmla="*/ 1084128 h 1516602"/>
                  <a:gd name="connsiteX110" fmla="*/ 871149 w 1034979"/>
                  <a:gd name="connsiteY110" fmla="*/ 1086033 h 1516602"/>
                  <a:gd name="connsiteX111" fmla="*/ 899724 w 1034979"/>
                  <a:gd name="connsiteY111" fmla="*/ 1091748 h 1516602"/>
                  <a:gd name="connsiteX112" fmla="*/ 922584 w 1034979"/>
                  <a:gd name="connsiteY112" fmla="*/ 1095558 h 1516602"/>
                  <a:gd name="connsiteX113" fmla="*/ 951159 w 1034979"/>
                  <a:gd name="connsiteY113" fmla="*/ 1101273 h 1516602"/>
                  <a:gd name="connsiteX114" fmla="*/ 956874 w 1034979"/>
                  <a:gd name="connsiteY114" fmla="*/ 1101273 h 1516602"/>
                  <a:gd name="connsiteX115" fmla="*/ 1002594 w 1034979"/>
                  <a:gd name="connsiteY115" fmla="*/ 1099368 h 1516602"/>
                  <a:gd name="connsiteX116" fmla="*/ 1031169 w 1034979"/>
                  <a:gd name="connsiteY116" fmla="*/ 1091748 h 1516602"/>
                  <a:gd name="connsiteX117" fmla="*/ 1034979 w 1034979"/>
                  <a:gd name="connsiteY117" fmla="*/ 1086033 h 1516602"/>
                  <a:gd name="connsiteX118" fmla="*/ 1033074 w 1034979"/>
                  <a:gd name="connsiteY118" fmla="*/ 1066983 h 1516602"/>
                  <a:gd name="connsiteX119" fmla="*/ 1027359 w 1034979"/>
                  <a:gd name="connsiteY119" fmla="*/ 1063173 h 1516602"/>
                  <a:gd name="connsiteX120" fmla="*/ 1012119 w 1034979"/>
                  <a:gd name="connsiteY120" fmla="*/ 1061268 h 1516602"/>
                  <a:gd name="connsiteX121" fmla="*/ 1006404 w 1034979"/>
                  <a:gd name="connsiteY121" fmla="*/ 1059363 h 1516602"/>
                  <a:gd name="connsiteX122" fmla="*/ 998784 w 1034979"/>
                  <a:gd name="connsiteY122" fmla="*/ 1057458 h 1516602"/>
                  <a:gd name="connsiteX123" fmla="*/ 987354 w 1034979"/>
                  <a:gd name="connsiteY123" fmla="*/ 1049838 h 1516602"/>
                  <a:gd name="connsiteX124" fmla="*/ 975924 w 1034979"/>
                  <a:gd name="connsiteY124" fmla="*/ 1046028 h 1516602"/>
                  <a:gd name="connsiteX125" fmla="*/ 970209 w 1034979"/>
                  <a:gd name="connsiteY125" fmla="*/ 1044123 h 1516602"/>
                  <a:gd name="connsiteX126" fmla="*/ 962589 w 1034979"/>
                  <a:gd name="connsiteY126" fmla="*/ 1042218 h 1516602"/>
                  <a:gd name="connsiteX127" fmla="*/ 956874 w 1034979"/>
                  <a:gd name="connsiteY127" fmla="*/ 1040313 h 1516602"/>
                  <a:gd name="connsiteX128" fmla="*/ 935919 w 1034979"/>
                  <a:gd name="connsiteY128" fmla="*/ 1034598 h 1516602"/>
                  <a:gd name="connsiteX129" fmla="*/ 825429 w 1034979"/>
                  <a:gd name="connsiteY129" fmla="*/ 1034598 h 1516602"/>
                  <a:gd name="connsiteX130" fmla="*/ 730179 w 1034979"/>
                  <a:gd name="connsiteY130" fmla="*/ 1038408 h 1516602"/>
                  <a:gd name="connsiteX131" fmla="*/ 669219 w 1034979"/>
                  <a:gd name="connsiteY131" fmla="*/ 1046028 h 1516602"/>
                  <a:gd name="connsiteX132" fmla="*/ 646359 w 1034979"/>
                  <a:gd name="connsiteY132" fmla="*/ 1049838 h 1516602"/>
                  <a:gd name="connsiteX133" fmla="*/ 642549 w 1034979"/>
                  <a:gd name="connsiteY133" fmla="*/ 1038408 h 1516602"/>
                  <a:gd name="connsiteX134" fmla="*/ 640644 w 1034979"/>
                  <a:gd name="connsiteY134" fmla="*/ 1032693 h 1516602"/>
                  <a:gd name="connsiteX135" fmla="*/ 642549 w 1034979"/>
                  <a:gd name="connsiteY135" fmla="*/ 1015548 h 1516602"/>
                  <a:gd name="connsiteX136" fmla="*/ 644454 w 1034979"/>
                  <a:gd name="connsiteY136" fmla="*/ 1009833 h 1516602"/>
                  <a:gd name="connsiteX137" fmla="*/ 661599 w 1034979"/>
                  <a:gd name="connsiteY137" fmla="*/ 1000308 h 1516602"/>
                  <a:gd name="connsiteX138" fmla="*/ 673029 w 1034979"/>
                  <a:gd name="connsiteY138" fmla="*/ 992688 h 1516602"/>
                  <a:gd name="connsiteX139" fmla="*/ 674934 w 1034979"/>
                  <a:gd name="connsiteY139" fmla="*/ 986973 h 1516602"/>
                  <a:gd name="connsiteX140" fmla="*/ 680649 w 1034979"/>
                  <a:gd name="connsiteY140" fmla="*/ 985068 h 1516602"/>
                  <a:gd name="connsiteX141" fmla="*/ 686364 w 1034979"/>
                  <a:gd name="connsiteY141" fmla="*/ 981258 h 1516602"/>
                  <a:gd name="connsiteX142" fmla="*/ 695889 w 1034979"/>
                  <a:gd name="connsiteY142" fmla="*/ 971733 h 1516602"/>
                  <a:gd name="connsiteX143" fmla="*/ 705414 w 1034979"/>
                  <a:gd name="connsiteY143" fmla="*/ 960303 h 1516602"/>
                  <a:gd name="connsiteX144" fmla="*/ 716844 w 1034979"/>
                  <a:gd name="connsiteY144" fmla="*/ 952683 h 1516602"/>
                  <a:gd name="connsiteX145" fmla="*/ 732084 w 1034979"/>
                  <a:gd name="connsiteY145" fmla="*/ 939348 h 1516602"/>
                  <a:gd name="connsiteX146" fmla="*/ 741609 w 1034979"/>
                  <a:gd name="connsiteY146" fmla="*/ 927918 h 1516602"/>
                  <a:gd name="connsiteX147" fmla="*/ 753039 w 1034979"/>
                  <a:gd name="connsiteY147" fmla="*/ 918393 h 1516602"/>
                  <a:gd name="connsiteX148" fmla="*/ 758754 w 1034979"/>
                  <a:gd name="connsiteY148" fmla="*/ 906963 h 1516602"/>
                  <a:gd name="connsiteX149" fmla="*/ 760659 w 1034979"/>
                  <a:gd name="connsiteY149" fmla="*/ 901248 h 1516602"/>
                  <a:gd name="connsiteX150" fmla="*/ 766374 w 1034979"/>
                  <a:gd name="connsiteY150" fmla="*/ 889818 h 1516602"/>
                  <a:gd name="connsiteX151" fmla="*/ 764469 w 1034979"/>
                  <a:gd name="connsiteY151" fmla="*/ 874578 h 1516602"/>
                  <a:gd name="connsiteX152" fmla="*/ 758754 w 1034979"/>
                  <a:gd name="connsiteY152" fmla="*/ 872673 h 1516602"/>
                  <a:gd name="connsiteX153" fmla="*/ 737799 w 1034979"/>
                  <a:gd name="connsiteY153" fmla="*/ 874578 h 1516602"/>
                  <a:gd name="connsiteX154" fmla="*/ 732084 w 1034979"/>
                  <a:gd name="connsiteY154" fmla="*/ 878388 h 1516602"/>
                  <a:gd name="connsiteX155" fmla="*/ 699699 w 1034979"/>
                  <a:gd name="connsiteY155" fmla="*/ 899343 h 1516602"/>
                  <a:gd name="connsiteX156" fmla="*/ 595181 w 1034979"/>
                  <a:gd name="connsiteY156" fmla="*/ 957831 h 1516602"/>
                  <a:gd name="connsiteX157" fmla="*/ 507294 w 1034979"/>
                  <a:gd name="connsiteY157" fmla="*/ 847908 h 1516602"/>
                  <a:gd name="connsiteX158" fmla="*/ 503484 w 1034979"/>
                  <a:gd name="connsiteY158" fmla="*/ 358323 h 1516602"/>
                  <a:gd name="connsiteX159" fmla="*/ 499674 w 1034979"/>
                  <a:gd name="connsiteY159" fmla="*/ 66858 h 1516602"/>
                  <a:gd name="connsiteX160" fmla="*/ 490149 w 1034979"/>
                  <a:gd name="connsiteY160" fmla="*/ 40188 h 1516602"/>
                  <a:gd name="connsiteX161" fmla="*/ 488244 w 1034979"/>
                  <a:gd name="connsiteY161" fmla="*/ 34473 h 1516602"/>
                  <a:gd name="connsiteX162" fmla="*/ 484434 w 1034979"/>
                  <a:gd name="connsiteY162" fmla="*/ 28758 h 1516602"/>
                  <a:gd name="connsiteX163" fmla="*/ 478719 w 1034979"/>
                  <a:gd name="connsiteY163" fmla="*/ 17328 h 1516602"/>
                  <a:gd name="connsiteX164" fmla="*/ 473004 w 1034979"/>
                  <a:gd name="connsiteY164" fmla="*/ 13518 h 1516602"/>
                  <a:gd name="connsiteX165" fmla="*/ 469194 w 1034979"/>
                  <a:gd name="connsiteY165" fmla="*/ 7803 h 1516602"/>
                  <a:gd name="connsiteX166" fmla="*/ 429189 w 1034979"/>
                  <a:gd name="connsiteY166" fmla="*/ 11613 h 1516602"/>
                  <a:gd name="connsiteX167" fmla="*/ 425379 w 1034979"/>
                  <a:gd name="connsiteY167" fmla="*/ 78288 h 1516602"/>
                  <a:gd name="connsiteX168" fmla="*/ 425379 w 1034979"/>
                  <a:gd name="connsiteY168" fmla="*/ 84003 h 1516602"/>
                  <a:gd name="connsiteX169" fmla="*/ 429189 w 1034979"/>
                  <a:gd name="connsiteY169" fmla="*/ 238308 h 1516602"/>
                  <a:gd name="connsiteX170" fmla="*/ 440619 w 1034979"/>
                  <a:gd name="connsiteY170" fmla="*/ 421188 h 1516602"/>
                  <a:gd name="connsiteX171" fmla="*/ 435265 w 1034979"/>
                  <a:gd name="connsiteY171" fmla="*/ 718368 h 1516602"/>
                  <a:gd name="connsiteX172" fmla="*/ 435059 w 1034979"/>
                  <a:gd name="connsiteY172" fmla="*/ 799046 h 1516602"/>
                  <a:gd name="connsiteX173" fmla="*/ 430322 w 1034979"/>
                  <a:gd name="connsiteY173"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219639 w 1034979"/>
                  <a:gd name="connsiteY10" fmla="*/ 948873 h 1516602"/>
                  <a:gd name="connsiteX11" fmla="*/ 181539 w 1034979"/>
                  <a:gd name="connsiteY11" fmla="*/ 937443 h 1516602"/>
                  <a:gd name="connsiteX12" fmla="*/ 116769 w 1034979"/>
                  <a:gd name="connsiteY12" fmla="*/ 903153 h 1516602"/>
                  <a:gd name="connsiteX13" fmla="*/ 59619 w 1034979"/>
                  <a:gd name="connsiteY13" fmla="*/ 874578 h 1516602"/>
                  <a:gd name="connsiteX14" fmla="*/ 46284 w 1034979"/>
                  <a:gd name="connsiteY14" fmla="*/ 895533 h 1516602"/>
                  <a:gd name="connsiteX15" fmla="*/ 50094 w 1034979"/>
                  <a:gd name="connsiteY15" fmla="*/ 933633 h 1516602"/>
                  <a:gd name="connsiteX16" fmla="*/ 53904 w 1034979"/>
                  <a:gd name="connsiteY16" fmla="*/ 939348 h 1516602"/>
                  <a:gd name="connsiteX17" fmla="*/ 59619 w 1034979"/>
                  <a:gd name="connsiteY17" fmla="*/ 943158 h 1516602"/>
                  <a:gd name="connsiteX18" fmla="*/ 63429 w 1034979"/>
                  <a:gd name="connsiteY18" fmla="*/ 948873 h 1516602"/>
                  <a:gd name="connsiteX19" fmla="*/ 80574 w 1034979"/>
                  <a:gd name="connsiteY19" fmla="*/ 958398 h 1516602"/>
                  <a:gd name="connsiteX20" fmla="*/ 166299 w 1034979"/>
                  <a:gd name="connsiteY20" fmla="*/ 979353 h 1516602"/>
                  <a:gd name="connsiteX21" fmla="*/ 191064 w 1034979"/>
                  <a:gd name="connsiteY21" fmla="*/ 985068 h 1516602"/>
                  <a:gd name="connsiteX22" fmla="*/ 208209 w 1034979"/>
                  <a:gd name="connsiteY22" fmla="*/ 990783 h 1516602"/>
                  <a:gd name="connsiteX23" fmla="*/ 213924 w 1034979"/>
                  <a:gd name="connsiteY23" fmla="*/ 992688 h 1516602"/>
                  <a:gd name="connsiteX24" fmla="*/ 229164 w 1034979"/>
                  <a:gd name="connsiteY24" fmla="*/ 996498 h 1516602"/>
                  <a:gd name="connsiteX25" fmla="*/ 248214 w 1034979"/>
                  <a:gd name="connsiteY25" fmla="*/ 1002213 h 1516602"/>
                  <a:gd name="connsiteX26" fmla="*/ 253929 w 1034979"/>
                  <a:gd name="connsiteY26" fmla="*/ 1006023 h 1516602"/>
                  <a:gd name="connsiteX27" fmla="*/ 267264 w 1034979"/>
                  <a:gd name="connsiteY27" fmla="*/ 1021263 h 1516602"/>
                  <a:gd name="connsiteX28" fmla="*/ 272979 w 1034979"/>
                  <a:gd name="connsiteY28" fmla="*/ 1040313 h 1516602"/>
                  <a:gd name="connsiteX29" fmla="*/ 274884 w 1034979"/>
                  <a:gd name="connsiteY29" fmla="*/ 1046028 h 1516602"/>
                  <a:gd name="connsiteX30" fmla="*/ 276789 w 1034979"/>
                  <a:gd name="connsiteY30" fmla="*/ 1051743 h 1516602"/>
                  <a:gd name="connsiteX31" fmla="*/ 278694 w 1034979"/>
                  <a:gd name="connsiteY31" fmla="*/ 1076508 h 1516602"/>
                  <a:gd name="connsiteX32" fmla="*/ 280599 w 1034979"/>
                  <a:gd name="connsiteY32" fmla="*/ 1082223 h 1516602"/>
                  <a:gd name="connsiteX33" fmla="*/ 278694 w 1034979"/>
                  <a:gd name="connsiteY33" fmla="*/ 1101273 h 1516602"/>
                  <a:gd name="connsiteX34" fmla="*/ 276789 w 1034979"/>
                  <a:gd name="connsiteY34" fmla="*/ 1110798 h 1516602"/>
                  <a:gd name="connsiteX35" fmla="*/ 263454 w 1034979"/>
                  <a:gd name="connsiteY35" fmla="*/ 1124133 h 1516602"/>
                  <a:gd name="connsiteX36" fmla="*/ 252024 w 1034979"/>
                  <a:gd name="connsiteY36" fmla="*/ 1131753 h 1516602"/>
                  <a:gd name="connsiteX37" fmla="*/ 240594 w 1034979"/>
                  <a:gd name="connsiteY37" fmla="*/ 1135563 h 1516602"/>
                  <a:gd name="connsiteX38" fmla="*/ 27234 w 1034979"/>
                  <a:gd name="connsiteY38" fmla="*/ 1154613 h 1516602"/>
                  <a:gd name="connsiteX39" fmla="*/ 15804 w 1034979"/>
                  <a:gd name="connsiteY39" fmla="*/ 1160328 h 1516602"/>
                  <a:gd name="connsiteX40" fmla="*/ 6279 w 1034979"/>
                  <a:gd name="connsiteY40" fmla="*/ 1169853 h 1516602"/>
                  <a:gd name="connsiteX41" fmla="*/ 4374 w 1034979"/>
                  <a:gd name="connsiteY41" fmla="*/ 1175568 h 1516602"/>
                  <a:gd name="connsiteX42" fmla="*/ 564 w 1034979"/>
                  <a:gd name="connsiteY42" fmla="*/ 1181283 h 1516602"/>
                  <a:gd name="connsiteX43" fmla="*/ 6279 w 1034979"/>
                  <a:gd name="connsiteY43" fmla="*/ 1213668 h 1516602"/>
                  <a:gd name="connsiteX44" fmla="*/ 11994 w 1034979"/>
                  <a:gd name="connsiteY44" fmla="*/ 1217478 h 1516602"/>
                  <a:gd name="connsiteX45" fmla="*/ 17709 w 1034979"/>
                  <a:gd name="connsiteY45" fmla="*/ 1219383 h 1516602"/>
                  <a:gd name="connsiteX46" fmla="*/ 145344 w 1034979"/>
                  <a:gd name="connsiteY46" fmla="*/ 1217478 h 1516602"/>
                  <a:gd name="connsiteX47" fmla="*/ 239202 w 1034979"/>
                  <a:gd name="connsiteY47" fmla="*/ 1214801 h 1516602"/>
                  <a:gd name="connsiteX48" fmla="*/ 318699 w 1034979"/>
                  <a:gd name="connsiteY48" fmla="*/ 1217478 h 1516602"/>
                  <a:gd name="connsiteX49" fmla="*/ 330129 w 1034979"/>
                  <a:gd name="connsiteY49" fmla="*/ 1223193 h 1516602"/>
                  <a:gd name="connsiteX50" fmla="*/ 333939 w 1034979"/>
                  <a:gd name="connsiteY50" fmla="*/ 1228908 h 1516602"/>
                  <a:gd name="connsiteX51" fmla="*/ 339654 w 1034979"/>
                  <a:gd name="connsiteY51" fmla="*/ 1230813 h 1516602"/>
                  <a:gd name="connsiteX52" fmla="*/ 351084 w 1034979"/>
                  <a:gd name="connsiteY52" fmla="*/ 1238433 h 1516602"/>
                  <a:gd name="connsiteX53" fmla="*/ 356799 w 1034979"/>
                  <a:gd name="connsiteY53" fmla="*/ 1242243 h 1516602"/>
                  <a:gd name="connsiteX54" fmla="*/ 360609 w 1034979"/>
                  <a:gd name="connsiteY54" fmla="*/ 1247958 h 1516602"/>
                  <a:gd name="connsiteX55" fmla="*/ 366324 w 1034979"/>
                  <a:gd name="connsiteY55" fmla="*/ 1259388 h 1516602"/>
                  <a:gd name="connsiteX56" fmla="*/ 362514 w 1034979"/>
                  <a:gd name="connsiteY56" fmla="*/ 1286058 h 1516602"/>
                  <a:gd name="connsiteX57" fmla="*/ 358704 w 1034979"/>
                  <a:gd name="connsiteY57" fmla="*/ 1291773 h 1516602"/>
                  <a:gd name="connsiteX58" fmla="*/ 356799 w 1034979"/>
                  <a:gd name="connsiteY58" fmla="*/ 1297488 h 1516602"/>
                  <a:gd name="connsiteX59" fmla="*/ 352989 w 1034979"/>
                  <a:gd name="connsiteY59" fmla="*/ 1303203 h 1516602"/>
                  <a:gd name="connsiteX60" fmla="*/ 351084 w 1034979"/>
                  <a:gd name="connsiteY60" fmla="*/ 1308918 h 1516602"/>
                  <a:gd name="connsiteX61" fmla="*/ 347274 w 1034979"/>
                  <a:gd name="connsiteY61" fmla="*/ 1314633 h 1516602"/>
                  <a:gd name="connsiteX62" fmla="*/ 330129 w 1034979"/>
                  <a:gd name="connsiteY62" fmla="*/ 1381308 h 1516602"/>
                  <a:gd name="connsiteX63" fmla="*/ 328224 w 1034979"/>
                  <a:gd name="connsiteY63" fmla="*/ 1432743 h 1516602"/>
                  <a:gd name="connsiteX64" fmla="*/ 330129 w 1034979"/>
                  <a:gd name="connsiteY64" fmla="*/ 1457508 h 1516602"/>
                  <a:gd name="connsiteX65" fmla="*/ 332034 w 1034979"/>
                  <a:gd name="connsiteY65" fmla="*/ 1463223 h 1516602"/>
                  <a:gd name="connsiteX66" fmla="*/ 335844 w 1034979"/>
                  <a:gd name="connsiteY66" fmla="*/ 1467033 h 1516602"/>
                  <a:gd name="connsiteX67" fmla="*/ 364419 w 1034979"/>
                  <a:gd name="connsiteY67" fmla="*/ 1512753 h 1516602"/>
                  <a:gd name="connsiteX68" fmla="*/ 387279 w 1034979"/>
                  <a:gd name="connsiteY68" fmla="*/ 1514658 h 1516602"/>
                  <a:gd name="connsiteX69" fmla="*/ 392994 w 1034979"/>
                  <a:gd name="connsiteY69" fmla="*/ 1508943 h 1516602"/>
                  <a:gd name="connsiteX70" fmla="*/ 394899 w 1034979"/>
                  <a:gd name="connsiteY70" fmla="*/ 1497513 h 1516602"/>
                  <a:gd name="connsiteX71" fmla="*/ 396804 w 1034979"/>
                  <a:gd name="connsiteY71" fmla="*/ 1491798 h 1516602"/>
                  <a:gd name="connsiteX72" fmla="*/ 398709 w 1034979"/>
                  <a:gd name="connsiteY72" fmla="*/ 1474653 h 1516602"/>
                  <a:gd name="connsiteX73" fmla="*/ 400614 w 1034979"/>
                  <a:gd name="connsiteY73" fmla="*/ 1461318 h 1516602"/>
                  <a:gd name="connsiteX74" fmla="*/ 404424 w 1034979"/>
                  <a:gd name="connsiteY74" fmla="*/ 1404168 h 1516602"/>
                  <a:gd name="connsiteX75" fmla="*/ 410139 w 1034979"/>
                  <a:gd name="connsiteY75" fmla="*/ 1392738 h 1516602"/>
                  <a:gd name="connsiteX76" fmla="*/ 413949 w 1034979"/>
                  <a:gd name="connsiteY76" fmla="*/ 1379403 h 1516602"/>
                  <a:gd name="connsiteX77" fmla="*/ 415854 w 1034979"/>
                  <a:gd name="connsiteY77" fmla="*/ 1373688 h 1516602"/>
                  <a:gd name="connsiteX78" fmla="*/ 417759 w 1034979"/>
                  <a:gd name="connsiteY78" fmla="*/ 1360353 h 1516602"/>
                  <a:gd name="connsiteX79" fmla="*/ 421569 w 1034979"/>
                  <a:gd name="connsiteY79" fmla="*/ 1348923 h 1516602"/>
                  <a:gd name="connsiteX80" fmla="*/ 427284 w 1034979"/>
                  <a:gd name="connsiteY80" fmla="*/ 1335588 h 1516602"/>
                  <a:gd name="connsiteX81" fmla="*/ 467289 w 1034979"/>
                  <a:gd name="connsiteY81" fmla="*/ 1265103 h 1516602"/>
                  <a:gd name="connsiteX82" fmla="*/ 528455 w 1034979"/>
                  <a:gd name="connsiteY82" fmla="*/ 1252334 h 1516602"/>
                  <a:gd name="connsiteX83" fmla="*/ 573969 w 1034979"/>
                  <a:gd name="connsiteY83" fmla="*/ 1236528 h 1516602"/>
                  <a:gd name="connsiteX84" fmla="*/ 585399 w 1034979"/>
                  <a:gd name="connsiteY84" fmla="*/ 1232718 h 1516602"/>
                  <a:gd name="connsiteX85" fmla="*/ 720654 w 1034979"/>
                  <a:gd name="connsiteY85" fmla="*/ 1316538 h 1516602"/>
                  <a:gd name="connsiteX86" fmla="*/ 733989 w 1034979"/>
                  <a:gd name="connsiteY86" fmla="*/ 1326063 h 1516602"/>
                  <a:gd name="connsiteX87" fmla="*/ 743514 w 1034979"/>
                  <a:gd name="connsiteY87" fmla="*/ 1327968 h 1516602"/>
                  <a:gd name="connsiteX88" fmla="*/ 749229 w 1034979"/>
                  <a:gd name="connsiteY88" fmla="*/ 1329873 h 1516602"/>
                  <a:gd name="connsiteX89" fmla="*/ 762564 w 1034979"/>
                  <a:gd name="connsiteY89" fmla="*/ 1335588 h 1516602"/>
                  <a:gd name="connsiteX90" fmla="*/ 777804 w 1034979"/>
                  <a:gd name="connsiteY90" fmla="*/ 1333683 h 1516602"/>
                  <a:gd name="connsiteX91" fmla="*/ 789234 w 1034979"/>
                  <a:gd name="connsiteY91" fmla="*/ 1327968 h 1516602"/>
                  <a:gd name="connsiteX92" fmla="*/ 794949 w 1034979"/>
                  <a:gd name="connsiteY92" fmla="*/ 1326063 h 1516602"/>
                  <a:gd name="connsiteX93" fmla="*/ 802569 w 1034979"/>
                  <a:gd name="connsiteY93" fmla="*/ 1308918 h 1516602"/>
                  <a:gd name="connsiteX94" fmla="*/ 800664 w 1034979"/>
                  <a:gd name="connsiteY94" fmla="*/ 1284153 h 1516602"/>
                  <a:gd name="connsiteX95" fmla="*/ 798759 w 1034979"/>
                  <a:gd name="connsiteY95" fmla="*/ 1278438 h 1516602"/>
                  <a:gd name="connsiteX96" fmla="*/ 796854 w 1034979"/>
                  <a:gd name="connsiteY96" fmla="*/ 1270818 h 1516602"/>
                  <a:gd name="connsiteX97" fmla="*/ 783519 w 1034979"/>
                  <a:gd name="connsiteY97" fmla="*/ 1253673 h 1516602"/>
                  <a:gd name="connsiteX98" fmla="*/ 773994 w 1034979"/>
                  <a:gd name="connsiteY98" fmla="*/ 1247958 h 1516602"/>
                  <a:gd name="connsiteX99" fmla="*/ 648264 w 1034979"/>
                  <a:gd name="connsiteY99" fmla="*/ 1156518 h 1516602"/>
                  <a:gd name="connsiteX100" fmla="*/ 644454 w 1034979"/>
                  <a:gd name="connsiteY100" fmla="*/ 1139373 h 1516602"/>
                  <a:gd name="connsiteX101" fmla="*/ 646359 w 1034979"/>
                  <a:gd name="connsiteY101" fmla="*/ 1131753 h 1516602"/>
                  <a:gd name="connsiteX102" fmla="*/ 650169 w 1034979"/>
                  <a:gd name="connsiteY102" fmla="*/ 1114608 h 1516602"/>
                  <a:gd name="connsiteX103" fmla="*/ 653979 w 1034979"/>
                  <a:gd name="connsiteY103" fmla="*/ 1108893 h 1516602"/>
                  <a:gd name="connsiteX104" fmla="*/ 655884 w 1034979"/>
                  <a:gd name="connsiteY104" fmla="*/ 1103178 h 1516602"/>
                  <a:gd name="connsiteX105" fmla="*/ 661599 w 1034979"/>
                  <a:gd name="connsiteY105" fmla="*/ 1101273 h 1516602"/>
                  <a:gd name="connsiteX106" fmla="*/ 671124 w 1034979"/>
                  <a:gd name="connsiteY106" fmla="*/ 1089843 h 1516602"/>
                  <a:gd name="connsiteX107" fmla="*/ 724464 w 1034979"/>
                  <a:gd name="connsiteY107" fmla="*/ 1082223 h 1516602"/>
                  <a:gd name="connsiteX108" fmla="*/ 842574 w 1034979"/>
                  <a:gd name="connsiteY108" fmla="*/ 1084128 h 1516602"/>
                  <a:gd name="connsiteX109" fmla="*/ 871149 w 1034979"/>
                  <a:gd name="connsiteY109" fmla="*/ 1086033 h 1516602"/>
                  <a:gd name="connsiteX110" fmla="*/ 899724 w 1034979"/>
                  <a:gd name="connsiteY110" fmla="*/ 1091748 h 1516602"/>
                  <a:gd name="connsiteX111" fmla="*/ 922584 w 1034979"/>
                  <a:gd name="connsiteY111" fmla="*/ 1095558 h 1516602"/>
                  <a:gd name="connsiteX112" fmla="*/ 951159 w 1034979"/>
                  <a:gd name="connsiteY112" fmla="*/ 1101273 h 1516602"/>
                  <a:gd name="connsiteX113" fmla="*/ 956874 w 1034979"/>
                  <a:gd name="connsiteY113" fmla="*/ 1101273 h 1516602"/>
                  <a:gd name="connsiteX114" fmla="*/ 1002594 w 1034979"/>
                  <a:gd name="connsiteY114" fmla="*/ 1099368 h 1516602"/>
                  <a:gd name="connsiteX115" fmla="*/ 1031169 w 1034979"/>
                  <a:gd name="connsiteY115" fmla="*/ 1091748 h 1516602"/>
                  <a:gd name="connsiteX116" fmla="*/ 1034979 w 1034979"/>
                  <a:gd name="connsiteY116" fmla="*/ 1086033 h 1516602"/>
                  <a:gd name="connsiteX117" fmla="*/ 1033074 w 1034979"/>
                  <a:gd name="connsiteY117" fmla="*/ 1066983 h 1516602"/>
                  <a:gd name="connsiteX118" fmla="*/ 1027359 w 1034979"/>
                  <a:gd name="connsiteY118" fmla="*/ 1063173 h 1516602"/>
                  <a:gd name="connsiteX119" fmla="*/ 1012119 w 1034979"/>
                  <a:gd name="connsiteY119" fmla="*/ 1061268 h 1516602"/>
                  <a:gd name="connsiteX120" fmla="*/ 1006404 w 1034979"/>
                  <a:gd name="connsiteY120" fmla="*/ 1059363 h 1516602"/>
                  <a:gd name="connsiteX121" fmla="*/ 998784 w 1034979"/>
                  <a:gd name="connsiteY121" fmla="*/ 1057458 h 1516602"/>
                  <a:gd name="connsiteX122" fmla="*/ 987354 w 1034979"/>
                  <a:gd name="connsiteY122" fmla="*/ 1049838 h 1516602"/>
                  <a:gd name="connsiteX123" fmla="*/ 975924 w 1034979"/>
                  <a:gd name="connsiteY123" fmla="*/ 1046028 h 1516602"/>
                  <a:gd name="connsiteX124" fmla="*/ 970209 w 1034979"/>
                  <a:gd name="connsiteY124" fmla="*/ 1044123 h 1516602"/>
                  <a:gd name="connsiteX125" fmla="*/ 962589 w 1034979"/>
                  <a:gd name="connsiteY125" fmla="*/ 1042218 h 1516602"/>
                  <a:gd name="connsiteX126" fmla="*/ 956874 w 1034979"/>
                  <a:gd name="connsiteY126" fmla="*/ 1040313 h 1516602"/>
                  <a:gd name="connsiteX127" fmla="*/ 935919 w 1034979"/>
                  <a:gd name="connsiteY127" fmla="*/ 1034598 h 1516602"/>
                  <a:gd name="connsiteX128" fmla="*/ 825429 w 1034979"/>
                  <a:gd name="connsiteY128" fmla="*/ 1034598 h 1516602"/>
                  <a:gd name="connsiteX129" fmla="*/ 730179 w 1034979"/>
                  <a:gd name="connsiteY129" fmla="*/ 1038408 h 1516602"/>
                  <a:gd name="connsiteX130" fmla="*/ 669219 w 1034979"/>
                  <a:gd name="connsiteY130" fmla="*/ 1046028 h 1516602"/>
                  <a:gd name="connsiteX131" fmla="*/ 646359 w 1034979"/>
                  <a:gd name="connsiteY131" fmla="*/ 1049838 h 1516602"/>
                  <a:gd name="connsiteX132" fmla="*/ 642549 w 1034979"/>
                  <a:gd name="connsiteY132" fmla="*/ 1038408 h 1516602"/>
                  <a:gd name="connsiteX133" fmla="*/ 640644 w 1034979"/>
                  <a:gd name="connsiteY133" fmla="*/ 1032693 h 1516602"/>
                  <a:gd name="connsiteX134" fmla="*/ 642549 w 1034979"/>
                  <a:gd name="connsiteY134" fmla="*/ 1015548 h 1516602"/>
                  <a:gd name="connsiteX135" fmla="*/ 644454 w 1034979"/>
                  <a:gd name="connsiteY135" fmla="*/ 1009833 h 1516602"/>
                  <a:gd name="connsiteX136" fmla="*/ 661599 w 1034979"/>
                  <a:gd name="connsiteY136" fmla="*/ 1000308 h 1516602"/>
                  <a:gd name="connsiteX137" fmla="*/ 673029 w 1034979"/>
                  <a:gd name="connsiteY137" fmla="*/ 992688 h 1516602"/>
                  <a:gd name="connsiteX138" fmla="*/ 674934 w 1034979"/>
                  <a:gd name="connsiteY138" fmla="*/ 986973 h 1516602"/>
                  <a:gd name="connsiteX139" fmla="*/ 680649 w 1034979"/>
                  <a:gd name="connsiteY139" fmla="*/ 985068 h 1516602"/>
                  <a:gd name="connsiteX140" fmla="*/ 686364 w 1034979"/>
                  <a:gd name="connsiteY140" fmla="*/ 981258 h 1516602"/>
                  <a:gd name="connsiteX141" fmla="*/ 695889 w 1034979"/>
                  <a:gd name="connsiteY141" fmla="*/ 971733 h 1516602"/>
                  <a:gd name="connsiteX142" fmla="*/ 705414 w 1034979"/>
                  <a:gd name="connsiteY142" fmla="*/ 960303 h 1516602"/>
                  <a:gd name="connsiteX143" fmla="*/ 716844 w 1034979"/>
                  <a:gd name="connsiteY143" fmla="*/ 952683 h 1516602"/>
                  <a:gd name="connsiteX144" fmla="*/ 732084 w 1034979"/>
                  <a:gd name="connsiteY144" fmla="*/ 939348 h 1516602"/>
                  <a:gd name="connsiteX145" fmla="*/ 741609 w 1034979"/>
                  <a:gd name="connsiteY145" fmla="*/ 927918 h 1516602"/>
                  <a:gd name="connsiteX146" fmla="*/ 753039 w 1034979"/>
                  <a:gd name="connsiteY146" fmla="*/ 918393 h 1516602"/>
                  <a:gd name="connsiteX147" fmla="*/ 758754 w 1034979"/>
                  <a:gd name="connsiteY147" fmla="*/ 906963 h 1516602"/>
                  <a:gd name="connsiteX148" fmla="*/ 760659 w 1034979"/>
                  <a:gd name="connsiteY148" fmla="*/ 901248 h 1516602"/>
                  <a:gd name="connsiteX149" fmla="*/ 766374 w 1034979"/>
                  <a:gd name="connsiteY149" fmla="*/ 889818 h 1516602"/>
                  <a:gd name="connsiteX150" fmla="*/ 764469 w 1034979"/>
                  <a:gd name="connsiteY150" fmla="*/ 874578 h 1516602"/>
                  <a:gd name="connsiteX151" fmla="*/ 758754 w 1034979"/>
                  <a:gd name="connsiteY151" fmla="*/ 872673 h 1516602"/>
                  <a:gd name="connsiteX152" fmla="*/ 737799 w 1034979"/>
                  <a:gd name="connsiteY152" fmla="*/ 874578 h 1516602"/>
                  <a:gd name="connsiteX153" fmla="*/ 732084 w 1034979"/>
                  <a:gd name="connsiteY153" fmla="*/ 878388 h 1516602"/>
                  <a:gd name="connsiteX154" fmla="*/ 699699 w 1034979"/>
                  <a:gd name="connsiteY154" fmla="*/ 899343 h 1516602"/>
                  <a:gd name="connsiteX155" fmla="*/ 595181 w 1034979"/>
                  <a:gd name="connsiteY155" fmla="*/ 957831 h 1516602"/>
                  <a:gd name="connsiteX156" fmla="*/ 507294 w 1034979"/>
                  <a:gd name="connsiteY156" fmla="*/ 847908 h 1516602"/>
                  <a:gd name="connsiteX157" fmla="*/ 503484 w 1034979"/>
                  <a:gd name="connsiteY157" fmla="*/ 358323 h 1516602"/>
                  <a:gd name="connsiteX158" fmla="*/ 499674 w 1034979"/>
                  <a:gd name="connsiteY158" fmla="*/ 66858 h 1516602"/>
                  <a:gd name="connsiteX159" fmla="*/ 490149 w 1034979"/>
                  <a:gd name="connsiteY159" fmla="*/ 40188 h 1516602"/>
                  <a:gd name="connsiteX160" fmla="*/ 488244 w 1034979"/>
                  <a:gd name="connsiteY160" fmla="*/ 34473 h 1516602"/>
                  <a:gd name="connsiteX161" fmla="*/ 484434 w 1034979"/>
                  <a:gd name="connsiteY161" fmla="*/ 28758 h 1516602"/>
                  <a:gd name="connsiteX162" fmla="*/ 478719 w 1034979"/>
                  <a:gd name="connsiteY162" fmla="*/ 17328 h 1516602"/>
                  <a:gd name="connsiteX163" fmla="*/ 473004 w 1034979"/>
                  <a:gd name="connsiteY163" fmla="*/ 13518 h 1516602"/>
                  <a:gd name="connsiteX164" fmla="*/ 469194 w 1034979"/>
                  <a:gd name="connsiteY164" fmla="*/ 7803 h 1516602"/>
                  <a:gd name="connsiteX165" fmla="*/ 429189 w 1034979"/>
                  <a:gd name="connsiteY165" fmla="*/ 11613 h 1516602"/>
                  <a:gd name="connsiteX166" fmla="*/ 425379 w 1034979"/>
                  <a:gd name="connsiteY166" fmla="*/ 78288 h 1516602"/>
                  <a:gd name="connsiteX167" fmla="*/ 425379 w 1034979"/>
                  <a:gd name="connsiteY167" fmla="*/ 84003 h 1516602"/>
                  <a:gd name="connsiteX168" fmla="*/ 429189 w 1034979"/>
                  <a:gd name="connsiteY168" fmla="*/ 238308 h 1516602"/>
                  <a:gd name="connsiteX169" fmla="*/ 440619 w 1034979"/>
                  <a:gd name="connsiteY169" fmla="*/ 421188 h 1516602"/>
                  <a:gd name="connsiteX170" fmla="*/ 435265 w 1034979"/>
                  <a:gd name="connsiteY170" fmla="*/ 718368 h 1516602"/>
                  <a:gd name="connsiteX171" fmla="*/ 435059 w 1034979"/>
                  <a:gd name="connsiteY171" fmla="*/ 799046 h 1516602"/>
                  <a:gd name="connsiteX172" fmla="*/ 430322 w 1034979"/>
                  <a:gd name="connsiteY172"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181539 w 1034979"/>
                  <a:gd name="connsiteY10" fmla="*/ 937443 h 1516602"/>
                  <a:gd name="connsiteX11" fmla="*/ 116769 w 1034979"/>
                  <a:gd name="connsiteY11" fmla="*/ 903153 h 1516602"/>
                  <a:gd name="connsiteX12" fmla="*/ 59619 w 1034979"/>
                  <a:gd name="connsiteY12" fmla="*/ 874578 h 1516602"/>
                  <a:gd name="connsiteX13" fmla="*/ 46284 w 1034979"/>
                  <a:gd name="connsiteY13" fmla="*/ 895533 h 1516602"/>
                  <a:gd name="connsiteX14" fmla="*/ 50094 w 1034979"/>
                  <a:gd name="connsiteY14" fmla="*/ 933633 h 1516602"/>
                  <a:gd name="connsiteX15" fmla="*/ 53904 w 1034979"/>
                  <a:gd name="connsiteY15" fmla="*/ 939348 h 1516602"/>
                  <a:gd name="connsiteX16" fmla="*/ 59619 w 1034979"/>
                  <a:gd name="connsiteY16" fmla="*/ 943158 h 1516602"/>
                  <a:gd name="connsiteX17" fmla="*/ 63429 w 1034979"/>
                  <a:gd name="connsiteY17" fmla="*/ 948873 h 1516602"/>
                  <a:gd name="connsiteX18" fmla="*/ 80574 w 1034979"/>
                  <a:gd name="connsiteY18" fmla="*/ 958398 h 1516602"/>
                  <a:gd name="connsiteX19" fmla="*/ 166299 w 1034979"/>
                  <a:gd name="connsiteY19" fmla="*/ 979353 h 1516602"/>
                  <a:gd name="connsiteX20" fmla="*/ 191064 w 1034979"/>
                  <a:gd name="connsiteY20" fmla="*/ 985068 h 1516602"/>
                  <a:gd name="connsiteX21" fmla="*/ 208209 w 1034979"/>
                  <a:gd name="connsiteY21" fmla="*/ 990783 h 1516602"/>
                  <a:gd name="connsiteX22" fmla="*/ 213924 w 1034979"/>
                  <a:gd name="connsiteY22" fmla="*/ 992688 h 1516602"/>
                  <a:gd name="connsiteX23" fmla="*/ 229164 w 1034979"/>
                  <a:gd name="connsiteY23" fmla="*/ 996498 h 1516602"/>
                  <a:gd name="connsiteX24" fmla="*/ 248214 w 1034979"/>
                  <a:gd name="connsiteY24" fmla="*/ 1002213 h 1516602"/>
                  <a:gd name="connsiteX25" fmla="*/ 253929 w 1034979"/>
                  <a:gd name="connsiteY25" fmla="*/ 1006023 h 1516602"/>
                  <a:gd name="connsiteX26" fmla="*/ 267264 w 1034979"/>
                  <a:gd name="connsiteY26" fmla="*/ 1021263 h 1516602"/>
                  <a:gd name="connsiteX27" fmla="*/ 272979 w 1034979"/>
                  <a:gd name="connsiteY27" fmla="*/ 1040313 h 1516602"/>
                  <a:gd name="connsiteX28" fmla="*/ 274884 w 1034979"/>
                  <a:gd name="connsiteY28" fmla="*/ 1046028 h 1516602"/>
                  <a:gd name="connsiteX29" fmla="*/ 276789 w 1034979"/>
                  <a:gd name="connsiteY29" fmla="*/ 1051743 h 1516602"/>
                  <a:gd name="connsiteX30" fmla="*/ 278694 w 1034979"/>
                  <a:gd name="connsiteY30" fmla="*/ 1076508 h 1516602"/>
                  <a:gd name="connsiteX31" fmla="*/ 280599 w 1034979"/>
                  <a:gd name="connsiteY31" fmla="*/ 1082223 h 1516602"/>
                  <a:gd name="connsiteX32" fmla="*/ 278694 w 1034979"/>
                  <a:gd name="connsiteY32" fmla="*/ 1101273 h 1516602"/>
                  <a:gd name="connsiteX33" fmla="*/ 276789 w 1034979"/>
                  <a:gd name="connsiteY33" fmla="*/ 1110798 h 1516602"/>
                  <a:gd name="connsiteX34" fmla="*/ 263454 w 1034979"/>
                  <a:gd name="connsiteY34" fmla="*/ 1124133 h 1516602"/>
                  <a:gd name="connsiteX35" fmla="*/ 252024 w 1034979"/>
                  <a:gd name="connsiteY35" fmla="*/ 1131753 h 1516602"/>
                  <a:gd name="connsiteX36" fmla="*/ 240594 w 1034979"/>
                  <a:gd name="connsiteY36" fmla="*/ 1135563 h 1516602"/>
                  <a:gd name="connsiteX37" fmla="*/ 27234 w 1034979"/>
                  <a:gd name="connsiteY37" fmla="*/ 1154613 h 1516602"/>
                  <a:gd name="connsiteX38" fmla="*/ 15804 w 1034979"/>
                  <a:gd name="connsiteY38" fmla="*/ 1160328 h 1516602"/>
                  <a:gd name="connsiteX39" fmla="*/ 6279 w 1034979"/>
                  <a:gd name="connsiteY39" fmla="*/ 1169853 h 1516602"/>
                  <a:gd name="connsiteX40" fmla="*/ 4374 w 1034979"/>
                  <a:gd name="connsiteY40" fmla="*/ 1175568 h 1516602"/>
                  <a:gd name="connsiteX41" fmla="*/ 564 w 1034979"/>
                  <a:gd name="connsiteY41" fmla="*/ 1181283 h 1516602"/>
                  <a:gd name="connsiteX42" fmla="*/ 6279 w 1034979"/>
                  <a:gd name="connsiteY42" fmla="*/ 1213668 h 1516602"/>
                  <a:gd name="connsiteX43" fmla="*/ 11994 w 1034979"/>
                  <a:gd name="connsiteY43" fmla="*/ 1217478 h 1516602"/>
                  <a:gd name="connsiteX44" fmla="*/ 17709 w 1034979"/>
                  <a:gd name="connsiteY44" fmla="*/ 1219383 h 1516602"/>
                  <a:gd name="connsiteX45" fmla="*/ 145344 w 1034979"/>
                  <a:gd name="connsiteY45" fmla="*/ 1217478 h 1516602"/>
                  <a:gd name="connsiteX46" fmla="*/ 239202 w 1034979"/>
                  <a:gd name="connsiteY46" fmla="*/ 1214801 h 1516602"/>
                  <a:gd name="connsiteX47" fmla="*/ 318699 w 1034979"/>
                  <a:gd name="connsiteY47" fmla="*/ 1217478 h 1516602"/>
                  <a:gd name="connsiteX48" fmla="*/ 330129 w 1034979"/>
                  <a:gd name="connsiteY48" fmla="*/ 1223193 h 1516602"/>
                  <a:gd name="connsiteX49" fmla="*/ 333939 w 1034979"/>
                  <a:gd name="connsiteY49" fmla="*/ 1228908 h 1516602"/>
                  <a:gd name="connsiteX50" fmla="*/ 339654 w 1034979"/>
                  <a:gd name="connsiteY50" fmla="*/ 1230813 h 1516602"/>
                  <a:gd name="connsiteX51" fmla="*/ 351084 w 1034979"/>
                  <a:gd name="connsiteY51" fmla="*/ 1238433 h 1516602"/>
                  <a:gd name="connsiteX52" fmla="*/ 356799 w 1034979"/>
                  <a:gd name="connsiteY52" fmla="*/ 1242243 h 1516602"/>
                  <a:gd name="connsiteX53" fmla="*/ 360609 w 1034979"/>
                  <a:gd name="connsiteY53" fmla="*/ 1247958 h 1516602"/>
                  <a:gd name="connsiteX54" fmla="*/ 366324 w 1034979"/>
                  <a:gd name="connsiteY54" fmla="*/ 1259388 h 1516602"/>
                  <a:gd name="connsiteX55" fmla="*/ 362514 w 1034979"/>
                  <a:gd name="connsiteY55" fmla="*/ 1286058 h 1516602"/>
                  <a:gd name="connsiteX56" fmla="*/ 358704 w 1034979"/>
                  <a:gd name="connsiteY56" fmla="*/ 1291773 h 1516602"/>
                  <a:gd name="connsiteX57" fmla="*/ 356799 w 1034979"/>
                  <a:gd name="connsiteY57" fmla="*/ 1297488 h 1516602"/>
                  <a:gd name="connsiteX58" fmla="*/ 352989 w 1034979"/>
                  <a:gd name="connsiteY58" fmla="*/ 1303203 h 1516602"/>
                  <a:gd name="connsiteX59" fmla="*/ 351084 w 1034979"/>
                  <a:gd name="connsiteY59" fmla="*/ 1308918 h 1516602"/>
                  <a:gd name="connsiteX60" fmla="*/ 347274 w 1034979"/>
                  <a:gd name="connsiteY60" fmla="*/ 1314633 h 1516602"/>
                  <a:gd name="connsiteX61" fmla="*/ 330129 w 1034979"/>
                  <a:gd name="connsiteY61" fmla="*/ 1381308 h 1516602"/>
                  <a:gd name="connsiteX62" fmla="*/ 328224 w 1034979"/>
                  <a:gd name="connsiteY62" fmla="*/ 1432743 h 1516602"/>
                  <a:gd name="connsiteX63" fmla="*/ 330129 w 1034979"/>
                  <a:gd name="connsiteY63" fmla="*/ 1457508 h 1516602"/>
                  <a:gd name="connsiteX64" fmla="*/ 332034 w 1034979"/>
                  <a:gd name="connsiteY64" fmla="*/ 1463223 h 1516602"/>
                  <a:gd name="connsiteX65" fmla="*/ 335844 w 1034979"/>
                  <a:gd name="connsiteY65" fmla="*/ 1467033 h 1516602"/>
                  <a:gd name="connsiteX66" fmla="*/ 364419 w 1034979"/>
                  <a:gd name="connsiteY66" fmla="*/ 1512753 h 1516602"/>
                  <a:gd name="connsiteX67" fmla="*/ 387279 w 1034979"/>
                  <a:gd name="connsiteY67" fmla="*/ 1514658 h 1516602"/>
                  <a:gd name="connsiteX68" fmla="*/ 392994 w 1034979"/>
                  <a:gd name="connsiteY68" fmla="*/ 1508943 h 1516602"/>
                  <a:gd name="connsiteX69" fmla="*/ 394899 w 1034979"/>
                  <a:gd name="connsiteY69" fmla="*/ 1497513 h 1516602"/>
                  <a:gd name="connsiteX70" fmla="*/ 396804 w 1034979"/>
                  <a:gd name="connsiteY70" fmla="*/ 1491798 h 1516602"/>
                  <a:gd name="connsiteX71" fmla="*/ 398709 w 1034979"/>
                  <a:gd name="connsiteY71" fmla="*/ 1474653 h 1516602"/>
                  <a:gd name="connsiteX72" fmla="*/ 400614 w 1034979"/>
                  <a:gd name="connsiteY72" fmla="*/ 1461318 h 1516602"/>
                  <a:gd name="connsiteX73" fmla="*/ 404424 w 1034979"/>
                  <a:gd name="connsiteY73" fmla="*/ 1404168 h 1516602"/>
                  <a:gd name="connsiteX74" fmla="*/ 410139 w 1034979"/>
                  <a:gd name="connsiteY74" fmla="*/ 1392738 h 1516602"/>
                  <a:gd name="connsiteX75" fmla="*/ 413949 w 1034979"/>
                  <a:gd name="connsiteY75" fmla="*/ 1379403 h 1516602"/>
                  <a:gd name="connsiteX76" fmla="*/ 415854 w 1034979"/>
                  <a:gd name="connsiteY76" fmla="*/ 1373688 h 1516602"/>
                  <a:gd name="connsiteX77" fmla="*/ 417759 w 1034979"/>
                  <a:gd name="connsiteY77" fmla="*/ 1360353 h 1516602"/>
                  <a:gd name="connsiteX78" fmla="*/ 421569 w 1034979"/>
                  <a:gd name="connsiteY78" fmla="*/ 1348923 h 1516602"/>
                  <a:gd name="connsiteX79" fmla="*/ 427284 w 1034979"/>
                  <a:gd name="connsiteY79" fmla="*/ 1335588 h 1516602"/>
                  <a:gd name="connsiteX80" fmla="*/ 467289 w 1034979"/>
                  <a:gd name="connsiteY80" fmla="*/ 1265103 h 1516602"/>
                  <a:gd name="connsiteX81" fmla="*/ 528455 w 1034979"/>
                  <a:gd name="connsiteY81" fmla="*/ 1252334 h 1516602"/>
                  <a:gd name="connsiteX82" fmla="*/ 573969 w 1034979"/>
                  <a:gd name="connsiteY82" fmla="*/ 1236528 h 1516602"/>
                  <a:gd name="connsiteX83" fmla="*/ 585399 w 1034979"/>
                  <a:gd name="connsiteY83" fmla="*/ 1232718 h 1516602"/>
                  <a:gd name="connsiteX84" fmla="*/ 720654 w 1034979"/>
                  <a:gd name="connsiteY84" fmla="*/ 1316538 h 1516602"/>
                  <a:gd name="connsiteX85" fmla="*/ 733989 w 1034979"/>
                  <a:gd name="connsiteY85" fmla="*/ 1326063 h 1516602"/>
                  <a:gd name="connsiteX86" fmla="*/ 743514 w 1034979"/>
                  <a:gd name="connsiteY86" fmla="*/ 1327968 h 1516602"/>
                  <a:gd name="connsiteX87" fmla="*/ 749229 w 1034979"/>
                  <a:gd name="connsiteY87" fmla="*/ 1329873 h 1516602"/>
                  <a:gd name="connsiteX88" fmla="*/ 762564 w 1034979"/>
                  <a:gd name="connsiteY88" fmla="*/ 1335588 h 1516602"/>
                  <a:gd name="connsiteX89" fmla="*/ 777804 w 1034979"/>
                  <a:gd name="connsiteY89" fmla="*/ 1333683 h 1516602"/>
                  <a:gd name="connsiteX90" fmla="*/ 789234 w 1034979"/>
                  <a:gd name="connsiteY90" fmla="*/ 1327968 h 1516602"/>
                  <a:gd name="connsiteX91" fmla="*/ 794949 w 1034979"/>
                  <a:gd name="connsiteY91" fmla="*/ 1326063 h 1516602"/>
                  <a:gd name="connsiteX92" fmla="*/ 802569 w 1034979"/>
                  <a:gd name="connsiteY92" fmla="*/ 1308918 h 1516602"/>
                  <a:gd name="connsiteX93" fmla="*/ 800664 w 1034979"/>
                  <a:gd name="connsiteY93" fmla="*/ 1284153 h 1516602"/>
                  <a:gd name="connsiteX94" fmla="*/ 798759 w 1034979"/>
                  <a:gd name="connsiteY94" fmla="*/ 1278438 h 1516602"/>
                  <a:gd name="connsiteX95" fmla="*/ 796854 w 1034979"/>
                  <a:gd name="connsiteY95" fmla="*/ 1270818 h 1516602"/>
                  <a:gd name="connsiteX96" fmla="*/ 783519 w 1034979"/>
                  <a:gd name="connsiteY96" fmla="*/ 1253673 h 1516602"/>
                  <a:gd name="connsiteX97" fmla="*/ 773994 w 1034979"/>
                  <a:gd name="connsiteY97" fmla="*/ 1247958 h 1516602"/>
                  <a:gd name="connsiteX98" fmla="*/ 648264 w 1034979"/>
                  <a:gd name="connsiteY98" fmla="*/ 1156518 h 1516602"/>
                  <a:gd name="connsiteX99" fmla="*/ 644454 w 1034979"/>
                  <a:gd name="connsiteY99" fmla="*/ 1139373 h 1516602"/>
                  <a:gd name="connsiteX100" fmla="*/ 646359 w 1034979"/>
                  <a:gd name="connsiteY100" fmla="*/ 1131753 h 1516602"/>
                  <a:gd name="connsiteX101" fmla="*/ 650169 w 1034979"/>
                  <a:gd name="connsiteY101" fmla="*/ 1114608 h 1516602"/>
                  <a:gd name="connsiteX102" fmla="*/ 653979 w 1034979"/>
                  <a:gd name="connsiteY102" fmla="*/ 1108893 h 1516602"/>
                  <a:gd name="connsiteX103" fmla="*/ 655884 w 1034979"/>
                  <a:gd name="connsiteY103" fmla="*/ 1103178 h 1516602"/>
                  <a:gd name="connsiteX104" fmla="*/ 661599 w 1034979"/>
                  <a:gd name="connsiteY104" fmla="*/ 1101273 h 1516602"/>
                  <a:gd name="connsiteX105" fmla="*/ 671124 w 1034979"/>
                  <a:gd name="connsiteY105" fmla="*/ 1089843 h 1516602"/>
                  <a:gd name="connsiteX106" fmla="*/ 724464 w 1034979"/>
                  <a:gd name="connsiteY106" fmla="*/ 1082223 h 1516602"/>
                  <a:gd name="connsiteX107" fmla="*/ 842574 w 1034979"/>
                  <a:gd name="connsiteY107" fmla="*/ 1084128 h 1516602"/>
                  <a:gd name="connsiteX108" fmla="*/ 871149 w 1034979"/>
                  <a:gd name="connsiteY108" fmla="*/ 1086033 h 1516602"/>
                  <a:gd name="connsiteX109" fmla="*/ 899724 w 1034979"/>
                  <a:gd name="connsiteY109" fmla="*/ 1091748 h 1516602"/>
                  <a:gd name="connsiteX110" fmla="*/ 922584 w 1034979"/>
                  <a:gd name="connsiteY110" fmla="*/ 1095558 h 1516602"/>
                  <a:gd name="connsiteX111" fmla="*/ 951159 w 1034979"/>
                  <a:gd name="connsiteY111" fmla="*/ 1101273 h 1516602"/>
                  <a:gd name="connsiteX112" fmla="*/ 956874 w 1034979"/>
                  <a:gd name="connsiteY112" fmla="*/ 1101273 h 1516602"/>
                  <a:gd name="connsiteX113" fmla="*/ 1002594 w 1034979"/>
                  <a:gd name="connsiteY113" fmla="*/ 1099368 h 1516602"/>
                  <a:gd name="connsiteX114" fmla="*/ 1031169 w 1034979"/>
                  <a:gd name="connsiteY114" fmla="*/ 1091748 h 1516602"/>
                  <a:gd name="connsiteX115" fmla="*/ 1034979 w 1034979"/>
                  <a:gd name="connsiteY115" fmla="*/ 1086033 h 1516602"/>
                  <a:gd name="connsiteX116" fmla="*/ 1033074 w 1034979"/>
                  <a:gd name="connsiteY116" fmla="*/ 1066983 h 1516602"/>
                  <a:gd name="connsiteX117" fmla="*/ 1027359 w 1034979"/>
                  <a:gd name="connsiteY117" fmla="*/ 1063173 h 1516602"/>
                  <a:gd name="connsiteX118" fmla="*/ 1012119 w 1034979"/>
                  <a:gd name="connsiteY118" fmla="*/ 1061268 h 1516602"/>
                  <a:gd name="connsiteX119" fmla="*/ 1006404 w 1034979"/>
                  <a:gd name="connsiteY119" fmla="*/ 1059363 h 1516602"/>
                  <a:gd name="connsiteX120" fmla="*/ 998784 w 1034979"/>
                  <a:gd name="connsiteY120" fmla="*/ 1057458 h 1516602"/>
                  <a:gd name="connsiteX121" fmla="*/ 987354 w 1034979"/>
                  <a:gd name="connsiteY121" fmla="*/ 1049838 h 1516602"/>
                  <a:gd name="connsiteX122" fmla="*/ 975924 w 1034979"/>
                  <a:gd name="connsiteY122" fmla="*/ 1046028 h 1516602"/>
                  <a:gd name="connsiteX123" fmla="*/ 970209 w 1034979"/>
                  <a:gd name="connsiteY123" fmla="*/ 1044123 h 1516602"/>
                  <a:gd name="connsiteX124" fmla="*/ 962589 w 1034979"/>
                  <a:gd name="connsiteY124" fmla="*/ 1042218 h 1516602"/>
                  <a:gd name="connsiteX125" fmla="*/ 956874 w 1034979"/>
                  <a:gd name="connsiteY125" fmla="*/ 1040313 h 1516602"/>
                  <a:gd name="connsiteX126" fmla="*/ 935919 w 1034979"/>
                  <a:gd name="connsiteY126" fmla="*/ 1034598 h 1516602"/>
                  <a:gd name="connsiteX127" fmla="*/ 825429 w 1034979"/>
                  <a:gd name="connsiteY127" fmla="*/ 1034598 h 1516602"/>
                  <a:gd name="connsiteX128" fmla="*/ 730179 w 1034979"/>
                  <a:gd name="connsiteY128" fmla="*/ 1038408 h 1516602"/>
                  <a:gd name="connsiteX129" fmla="*/ 669219 w 1034979"/>
                  <a:gd name="connsiteY129" fmla="*/ 1046028 h 1516602"/>
                  <a:gd name="connsiteX130" fmla="*/ 646359 w 1034979"/>
                  <a:gd name="connsiteY130" fmla="*/ 1049838 h 1516602"/>
                  <a:gd name="connsiteX131" fmla="*/ 642549 w 1034979"/>
                  <a:gd name="connsiteY131" fmla="*/ 1038408 h 1516602"/>
                  <a:gd name="connsiteX132" fmla="*/ 640644 w 1034979"/>
                  <a:gd name="connsiteY132" fmla="*/ 1032693 h 1516602"/>
                  <a:gd name="connsiteX133" fmla="*/ 642549 w 1034979"/>
                  <a:gd name="connsiteY133" fmla="*/ 1015548 h 1516602"/>
                  <a:gd name="connsiteX134" fmla="*/ 644454 w 1034979"/>
                  <a:gd name="connsiteY134" fmla="*/ 1009833 h 1516602"/>
                  <a:gd name="connsiteX135" fmla="*/ 661599 w 1034979"/>
                  <a:gd name="connsiteY135" fmla="*/ 1000308 h 1516602"/>
                  <a:gd name="connsiteX136" fmla="*/ 673029 w 1034979"/>
                  <a:gd name="connsiteY136" fmla="*/ 992688 h 1516602"/>
                  <a:gd name="connsiteX137" fmla="*/ 674934 w 1034979"/>
                  <a:gd name="connsiteY137" fmla="*/ 986973 h 1516602"/>
                  <a:gd name="connsiteX138" fmla="*/ 680649 w 1034979"/>
                  <a:gd name="connsiteY138" fmla="*/ 985068 h 1516602"/>
                  <a:gd name="connsiteX139" fmla="*/ 686364 w 1034979"/>
                  <a:gd name="connsiteY139" fmla="*/ 981258 h 1516602"/>
                  <a:gd name="connsiteX140" fmla="*/ 695889 w 1034979"/>
                  <a:gd name="connsiteY140" fmla="*/ 971733 h 1516602"/>
                  <a:gd name="connsiteX141" fmla="*/ 705414 w 1034979"/>
                  <a:gd name="connsiteY141" fmla="*/ 960303 h 1516602"/>
                  <a:gd name="connsiteX142" fmla="*/ 716844 w 1034979"/>
                  <a:gd name="connsiteY142" fmla="*/ 952683 h 1516602"/>
                  <a:gd name="connsiteX143" fmla="*/ 732084 w 1034979"/>
                  <a:gd name="connsiteY143" fmla="*/ 939348 h 1516602"/>
                  <a:gd name="connsiteX144" fmla="*/ 741609 w 1034979"/>
                  <a:gd name="connsiteY144" fmla="*/ 927918 h 1516602"/>
                  <a:gd name="connsiteX145" fmla="*/ 753039 w 1034979"/>
                  <a:gd name="connsiteY145" fmla="*/ 918393 h 1516602"/>
                  <a:gd name="connsiteX146" fmla="*/ 758754 w 1034979"/>
                  <a:gd name="connsiteY146" fmla="*/ 906963 h 1516602"/>
                  <a:gd name="connsiteX147" fmla="*/ 760659 w 1034979"/>
                  <a:gd name="connsiteY147" fmla="*/ 901248 h 1516602"/>
                  <a:gd name="connsiteX148" fmla="*/ 766374 w 1034979"/>
                  <a:gd name="connsiteY148" fmla="*/ 889818 h 1516602"/>
                  <a:gd name="connsiteX149" fmla="*/ 764469 w 1034979"/>
                  <a:gd name="connsiteY149" fmla="*/ 874578 h 1516602"/>
                  <a:gd name="connsiteX150" fmla="*/ 758754 w 1034979"/>
                  <a:gd name="connsiteY150" fmla="*/ 872673 h 1516602"/>
                  <a:gd name="connsiteX151" fmla="*/ 737799 w 1034979"/>
                  <a:gd name="connsiteY151" fmla="*/ 874578 h 1516602"/>
                  <a:gd name="connsiteX152" fmla="*/ 732084 w 1034979"/>
                  <a:gd name="connsiteY152" fmla="*/ 878388 h 1516602"/>
                  <a:gd name="connsiteX153" fmla="*/ 699699 w 1034979"/>
                  <a:gd name="connsiteY153" fmla="*/ 899343 h 1516602"/>
                  <a:gd name="connsiteX154" fmla="*/ 595181 w 1034979"/>
                  <a:gd name="connsiteY154" fmla="*/ 957831 h 1516602"/>
                  <a:gd name="connsiteX155" fmla="*/ 507294 w 1034979"/>
                  <a:gd name="connsiteY155" fmla="*/ 847908 h 1516602"/>
                  <a:gd name="connsiteX156" fmla="*/ 503484 w 1034979"/>
                  <a:gd name="connsiteY156" fmla="*/ 358323 h 1516602"/>
                  <a:gd name="connsiteX157" fmla="*/ 499674 w 1034979"/>
                  <a:gd name="connsiteY157" fmla="*/ 66858 h 1516602"/>
                  <a:gd name="connsiteX158" fmla="*/ 490149 w 1034979"/>
                  <a:gd name="connsiteY158" fmla="*/ 40188 h 1516602"/>
                  <a:gd name="connsiteX159" fmla="*/ 488244 w 1034979"/>
                  <a:gd name="connsiteY159" fmla="*/ 34473 h 1516602"/>
                  <a:gd name="connsiteX160" fmla="*/ 484434 w 1034979"/>
                  <a:gd name="connsiteY160" fmla="*/ 28758 h 1516602"/>
                  <a:gd name="connsiteX161" fmla="*/ 478719 w 1034979"/>
                  <a:gd name="connsiteY161" fmla="*/ 17328 h 1516602"/>
                  <a:gd name="connsiteX162" fmla="*/ 473004 w 1034979"/>
                  <a:gd name="connsiteY162" fmla="*/ 13518 h 1516602"/>
                  <a:gd name="connsiteX163" fmla="*/ 469194 w 1034979"/>
                  <a:gd name="connsiteY163" fmla="*/ 7803 h 1516602"/>
                  <a:gd name="connsiteX164" fmla="*/ 429189 w 1034979"/>
                  <a:gd name="connsiteY164" fmla="*/ 11613 h 1516602"/>
                  <a:gd name="connsiteX165" fmla="*/ 425379 w 1034979"/>
                  <a:gd name="connsiteY165" fmla="*/ 78288 h 1516602"/>
                  <a:gd name="connsiteX166" fmla="*/ 425379 w 1034979"/>
                  <a:gd name="connsiteY166" fmla="*/ 84003 h 1516602"/>
                  <a:gd name="connsiteX167" fmla="*/ 429189 w 1034979"/>
                  <a:gd name="connsiteY167" fmla="*/ 238308 h 1516602"/>
                  <a:gd name="connsiteX168" fmla="*/ 440619 w 1034979"/>
                  <a:gd name="connsiteY168" fmla="*/ 421188 h 1516602"/>
                  <a:gd name="connsiteX169" fmla="*/ 435265 w 1034979"/>
                  <a:gd name="connsiteY169" fmla="*/ 718368 h 1516602"/>
                  <a:gd name="connsiteX170" fmla="*/ 435059 w 1034979"/>
                  <a:gd name="connsiteY170" fmla="*/ 799046 h 1516602"/>
                  <a:gd name="connsiteX171" fmla="*/ 430322 w 1034979"/>
                  <a:gd name="connsiteY171"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181539 w 1034979"/>
                  <a:gd name="connsiteY9" fmla="*/ 937443 h 1516602"/>
                  <a:gd name="connsiteX10" fmla="*/ 116769 w 1034979"/>
                  <a:gd name="connsiteY10" fmla="*/ 903153 h 1516602"/>
                  <a:gd name="connsiteX11" fmla="*/ 59619 w 1034979"/>
                  <a:gd name="connsiteY11" fmla="*/ 874578 h 1516602"/>
                  <a:gd name="connsiteX12" fmla="*/ 46284 w 1034979"/>
                  <a:gd name="connsiteY12" fmla="*/ 895533 h 1516602"/>
                  <a:gd name="connsiteX13" fmla="*/ 50094 w 1034979"/>
                  <a:gd name="connsiteY13" fmla="*/ 933633 h 1516602"/>
                  <a:gd name="connsiteX14" fmla="*/ 53904 w 1034979"/>
                  <a:gd name="connsiteY14" fmla="*/ 939348 h 1516602"/>
                  <a:gd name="connsiteX15" fmla="*/ 59619 w 1034979"/>
                  <a:gd name="connsiteY15" fmla="*/ 943158 h 1516602"/>
                  <a:gd name="connsiteX16" fmla="*/ 63429 w 1034979"/>
                  <a:gd name="connsiteY16" fmla="*/ 948873 h 1516602"/>
                  <a:gd name="connsiteX17" fmla="*/ 80574 w 1034979"/>
                  <a:gd name="connsiteY17" fmla="*/ 958398 h 1516602"/>
                  <a:gd name="connsiteX18" fmla="*/ 166299 w 1034979"/>
                  <a:gd name="connsiteY18" fmla="*/ 979353 h 1516602"/>
                  <a:gd name="connsiteX19" fmla="*/ 191064 w 1034979"/>
                  <a:gd name="connsiteY19" fmla="*/ 985068 h 1516602"/>
                  <a:gd name="connsiteX20" fmla="*/ 208209 w 1034979"/>
                  <a:gd name="connsiteY20" fmla="*/ 990783 h 1516602"/>
                  <a:gd name="connsiteX21" fmla="*/ 213924 w 1034979"/>
                  <a:gd name="connsiteY21" fmla="*/ 992688 h 1516602"/>
                  <a:gd name="connsiteX22" fmla="*/ 229164 w 1034979"/>
                  <a:gd name="connsiteY22" fmla="*/ 996498 h 1516602"/>
                  <a:gd name="connsiteX23" fmla="*/ 248214 w 1034979"/>
                  <a:gd name="connsiteY23" fmla="*/ 1002213 h 1516602"/>
                  <a:gd name="connsiteX24" fmla="*/ 253929 w 1034979"/>
                  <a:gd name="connsiteY24" fmla="*/ 1006023 h 1516602"/>
                  <a:gd name="connsiteX25" fmla="*/ 267264 w 1034979"/>
                  <a:gd name="connsiteY25" fmla="*/ 1021263 h 1516602"/>
                  <a:gd name="connsiteX26" fmla="*/ 272979 w 1034979"/>
                  <a:gd name="connsiteY26" fmla="*/ 1040313 h 1516602"/>
                  <a:gd name="connsiteX27" fmla="*/ 274884 w 1034979"/>
                  <a:gd name="connsiteY27" fmla="*/ 1046028 h 1516602"/>
                  <a:gd name="connsiteX28" fmla="*/ 276789 w 1034979"/>
                  <a:gd name="connsiteY28" fmla="*/ 1051743 h 1516602"/>
                  <a:gd name="connsiteX29" fmla="*/ 278694 w 1034979"/>
                  <a:gd name="connsiteY29" fmla="*/ 1076508 h 1516602"/>
                  <a:gd name="connsiteX30" fmla="*/ 280599 w 1034979"/>
                  <a:gd name="connsiteY30" fmla="*/ 1082223 h 1516602"/>
                  <a:gd name="connsiteX31" fmla="*/ 278694 w 1034979"/>
                  <a:gd name="connsiteY31" fmla="*/ 1101273 h 1516602"/>
                  <a:gd name="connsiteX32" fmla="*/ 276789 w 1034979"/>
                  <a:gd name="connsiteY32" fmla="*/ 1110798 h 1516602"/>
                  <a:gd name="connsiteX33" fmla="*/ 263454 w 1034979"/>
                  <a:gd name="connsiteY33" fmla="*/ 1124133 h 1516602"/>
                  <a:gd name="connsiteX34" fmla="*/ 252024 w 1034979"/>
                  <a:gd name="connsiteY34" fmla="*/ 1131753 h 1516602"/>
                  <a:gd name="connsiteX35" fmla="*/ 240594 w 1034979"/>
                  <a:gd name="connsiteY35" fmla="*/ 1135563 h 1516602"/>
                  <a:gd name="connsiteX36" fmla="*/ 27234 w 1034979"/>
                  <a:gd name="connsiteY36" fmla="*/ 1154613 h 1516602"/>
                  <a:gd name="connsiteX37" fmla="*/ 15804 w 1034979"/>
                  <a:gd name="connsiteY37" fmla="*/ 1160328 h 1516602"/>
                  <a:gd name="connsiteX38" fmla="*/ 6279 w 1034979"/>
                  <a:gd name="connsiteY38" fmla="*/ 1169853 h 1516602"/>
                  <a:gd name="connsiteX39" fmla="*/ 4374 w 1034979"/>
                  <a:gd name="connsiteY39" fmla="*/ 1175568 h 1516602"/>
                  <a:gd name="connsiteX40" fmla="*/ 564 w 1034979"/>
                  <a:gd name="connsiteY40" fmla="*/ 1181283 h 1516602"/>
                  <a:gd name="connsiteX41" fmla="*/ 6279 w 1034979"/>
                  <a:gd name="connsiteY41" fmla="*/ 1213668 h 1516602"/>
                  <a:gd name="connsiteX42" fmla="*/ 11994 w 1034979"/>
                  <a:gd name="connsiteY42" fmla="*/ 1217478 h 1516602"/>
                  <a:gd name="connsiteX43" fmla="*/ 17709 w 1034979"/>
                  <a:gd name="connsiteY43" fmla="*/ 1219383 h 1516602"/>
                  <a:gd name="connsiteX44" fmla="*/ 145344 w 1034979"/>
                  <a:gd name="connsiteY44" fmla="*/ 1217478 h 1516602"/>
                  <a:gd name="connsiteX45" fmla="*/ 239202 w 1034979"/>
                  <a:gd name="connsiteY45" fmla="*/ 1214801 h 1516602"/>
                  <a:gd name="connsiteX46" fmla="*/ 318699 w 1034979"/>
                  <a:gd name="connsiteY46" fmla="*/ 1217478 h 1516602"/>
                  <a:gd name="connsiteX47" fmla="*/ 330129 w 1034979"/>
                  <a:gd name="connsiteY47" fmla="*/ 1223193 h 1516602"/>
                  <a:gd name="connsiteX48" fmla="*/ 333939 w 1034979"/>
                  <a:gd name="connsiteY48" fmla="*/ 1228908 h 1516602"/>
                  <a:gd name="connsiteX49" fmla="*/ 339654 w 1034979"/>
                  <a:gd name="connsiteY49" fmla="*/ 1230813 h 1516602"/>
                  <a:gd name="connsiteX50" fmla="*/ 351084 w 1034979"/>
                  <a:gd name="connsiteY50" fmla="*/ 1238433 h 1516602"/>
                  <a:gd name="connsiteX51" fmla="*/ 356799 w 1034979"/>
                  <a:gd name="connsiteY51" fmla="*/ 1242243 h 1516602"/>
                  <a:gd name="connsiteX52" fmla="*/ 360609 w 1034979"/>
                  <a:gd name="connsiteY52" fmla="*/ 1247958 h 1516602"/>
                  <a:gd name="connsiteX53" fmla="*/ 366324 w 1034979"/>
                  <a:gd name="connsiteY53" fmla="*/ 1259388 h 1516602"/>
                  <a:gd name="connsiteX54" fmla="*/ 362514 w 1034979"/>
                  <a:gd name="connsiteY54" fmla="*/ 1286058 h 1516602"/>
                  <a:gd name="connsiteX55" fmla="*/ 358704 w 1034979"/>
                  <a:gd name="connsiteY55" fmla="*/ 1291773 h 1516602"/>
                  <a:gd name="connsiteX56" fmla="*/ 356799 w 1034979"/>
                  <a:gd name="connsiteY56" fmla="*/ 1297488 h 1516602"/>
                  <a:gd name="connsiteX57" fmla="*/ 352989 w 1034979"/>
                  <a:gd name="connsiteY57" fmla="*/ 1303203 h 1516602"/>
                  <a:gd name="connsiteX58" fmla="*/ 351084 w 1034979"/>
                  <a:gd name="connsiteY58" fmla="*/ 1308918 h 1516602"/>
                  <a:gd name="connsiteX59" fmla="*/ 347274 w 1034979"/>
                  <a:gd name="connsiteY59" fmla="*/ 1314633 h 1516602"/>
                  <a:gd name="connsiteX60" fmla="*/ 330129 w 1034979"/>
                  <a:gd name="connsiteY60" fmla="*/ 1381308 h 1516602"/>
                  <a:gd name="connsiteX61" fmla="*/ 328224 w 1034979"/>
                  <a:gd name="connsiteY61" fmla="*/ 1432743 h 1516602"/>
                  <a:gd name="connsiteX62" fmla="*/ 330129 w 1034979"/>
                  <a:gd name="connsiteY62" fmla="*/ 1457508 h 1516602"/>
                  <a:gd name="connsiteX63" fmla="*/ 332034 w 1034979"/>
                  <a:gd name="connsiteY63" fmla="*/ 1463223 h 1516602"/>
                  <a:gd name="connsiteX64" fmla="*/ 335844 w 1034979"/>
                  <a:gd name="connsiteY64" fmla="*/ 1467033 h 1516602"/>
                  <a:gd name="connsiteX65" fmla="*/ 364419 w 1034979"/>
                  <a:gd name="connsiteY65" fmla="*/ 1512753 h 1516602"/>
                  <a:gd name="connsiteX66" fmla="*/ 387279 w 1034979"/>
                  <a:gd name="connsiteY66" fmla="*/ 1514658 h 1516602"/>
                  <a:gd name="connsiteX67" fmla="*/ 392994 w 1034979"/>
                  <a:gd name="connsiteY67" fmla="*/ 1508943 h 1516602"/>
                  <a:gd name="connsiteX68" fmla="*/ 394899 w 1034979"/>
                  <a:gd name="connsiteY68" fmla="*/ 1497513 h 1516602"/>
                  <a:gd name="connsiteX69" fmla="*/ 396804 w 1034979"/>
                  <a:gd name="connsiteY69" fmla="*/ 1491798 h 1516602"/>
                  <a:gd name="connsiteX70" fmla="*/ 398709 w 1034979"/>
                  <a:gd name="connsiteY70" fmla="*/ 1474653 h 1516602"/>
                  <a:gd name="connsiteX71" fmla="*/ 400614 w 1034979"/>
                  <a:gd name="connsiteY71" fmla="*/ 1461318 h 1516602"/>
                  <a:gd name="connsiteX72" fmla="*/ 404424 w 1034979"/>
                  <a:gd name="connsiteY72" fmla="*/ 1404168 h 1516602"/>
                  <a:gd name="connsiteX73" fmla="*/ 410139 w 1034979"/>
                  <a:gd name="connsiteY73" fmla="*/ 1392738 h 1516602"/>
                  <a:gd name="connsiteX74" fmla="*/ 413949 w 1034979"/>
                  <a:gd name="connsiteY74" fmla="*/ 1379403 h 1516602"/>
                  <a:gd name="connsiteX75" fmla="*/ 415854 w 1034979"/>
                  <a:gd name="connsiteY75" fmla="*/ 1373688 h 1516602"/>
                  <a:gd name="connsiteX76" fmla="*/ 417759 w 1034979"/>
                  <a:gd name="connsiteY76" fmla="*/ 1360353 h 1516602"/>
                  <a:gd name="connsiteX77" fmla="*/ 421569 w 1034979"/>
                  <a:gd name="connsiteY77" fmla="*/ 1348923 h 1516602"/>
                  <a:gd name="connsiteX78" fmla="*/ 427284 w 1034979"/>
                  <a:gd name="connsiteY78" fmla="*/ 1335588 h 1516602"/>
                  <a:gd name="connsiteX79" fmla="*/ 467289 w 1034979"/>
                  <a:gd name="connsiteY79" fmla="*/ 1265103 h 1516602"/>
                  <a:gd name="connsiteX80" fmla="*/ 528455 w 1034979"/>
                  <a:gd name="connsiteY80" fmla="*/ 1252334 h 1516602"/>
                  <a:gd name="connsiteX81" fmla="*/ 573969 w 1034979"/>
                  <a:gd name="connsiteY81" fmla="*/ 1236528 h 1516602"/>
                  <a:gd name="connsiteX82" fmla="*/ 585399 w 1034979"/>
                  <a:gd name="connsiteY82" fmla="*/ 1232718 h 1516602"/>
                  <a:gd name="connsiteX83" fmla="*/ 720654 w 1034979"/>
                  <a:gd name="connsiteY83" fmla="*/ 1316538 h 1516602"/>
                  <a:gd name="connsiteX84" fmla="*/ 733989 w 1034979"/>
                  <a:gd name="connsiteY84" fmla="*/ 1326063 h 1516602"/>
                  <a:gd name="connsiteX85" fmla="*/ 743514 w 1034979"/>
                  <a:gd name="connsiteY85" fmla="*/ 1327968 h 1516602"/>
                  <a:gd name="connsiteX86" fmla="*/ 749229 w 1034979"/>
                  <a:gd name="connsiteY86" fmla="*/ 1329873 h 1516602"/>
                  <a:gd name="connsiteX87" fmla="*/ 762564 w 1034979"/>
                  <a:gd name="connsiteY87" fmla="*/ 1335588 h 1516602"/>
                  <a:gd name="connsiteX88" fmla="*/ 777804 w 1034979"/>
                  <a:gd name="connsiteY88" fmla="*/ 1333683 h 1516602"/>
                  <a:gd name="connsiteX89" fmla="*/ 789234 w 1034979"/>
                  <a:gd name="connsiteY89" fmla="*/ 1327968 h 1516602"/>
                  <a:gd name="connsiteX90" fmla="*/ 794949 w 1034979"/>
                  <a:gd name="connsiteY90" fmla="*/ 1326063 h 1516602"/>
                  <a:gd name="connsiteX91" fmla="*/ 802569 w 1034979"/>
                  <a:gd name="connsiteY91" fmla="*/ 1308918 h 1516602"/>
                  <a:gd name="connsiteX92" fmla="*/ 800664 w 1034979"/>
                  <a:gd name="connsiteY92" fmla="*/ 1284153 h 1516602"/>
                  <a:gd name="connsiteX93" fmla="*/ 798759 w 1034979"/>
                  <a:gd name="connsiteY93" fmla="*/ 1278438 h 1516602"/>
                  <a:gd name="connsiteX94" fmla="*/ 796854 w 1034979"/>
                  <a:gd name="connsiteY94" fmla="*/ 1270818 h 1516602"/>
                  <a:gd name="connsiteX95" fmla="*/ 783519 w 1034979"/>
                  <a:gd name="connsiteY95" fmla="*/ 1253673 h 1516602"/>
                  <a:gd name="connsiteX96" fmla="*/ 773994 w 1034979"/>
                  <a:gd name="connsiteY96" fmla="*/ 1247958 h 1516602"/>
                  <a:gd name="connsiteX97" fmla="*/ 648264 w 1034979"/>
                  <a:gd name="connsiteY97" fmla="*/ 1156518 h 1516602"/>
                  <a:gd name="connsiteX98" fmla="*/ 644454 w 1034979"/>
                  <a:gd name="connsiteY98" fmla="*/ 1139373 h 1516602"/>
                  <a:gd name="connsiteX99" fmla="*/ 646359 w 1034979"/>
                  <a:gd name="connsiteY99" fmla="*/ 1131753 h 1516602"/>
                  <a:gd name="connsiteX100" fmla="*/ 650169 w 1034979"/>
                  <a:gd name="connsiteY100" fmla="*/ 1114608 h 1516602"/>
                  <a:gd name="connsiteX101" fmla="*/ 653979 w 1034979"/>
                  <a:gd name="connsiteY101" fmla="*/ 1108893 h 1516602"/>
                  <a:gd name="connsiteX102" fmla="*/ 655884 w 1034979"/>
                  <a:gd name="connsiteY102" fmla="*/ 1103178 h 1516602"/>
                  <a:gd name="connsiteX103" fmla="*/ 661599 w 1034979"/>
                  <a:gd name="connsiteY103" fmla="*/ 1101273 h 1516602"/>
                  <a:gd name="connsiteX104" fmla="*/ 671124 w 1034979"/>
                  <a:gd name="connsiteY104" fmla="*/ 1089843 h 1516602"/>
                  <a:gd name="connsiteX105" fmla="*/ 724464 w 1034979"/>
                  <a:gd name="connsiteY105" fmla="*/ 1082223 h 1516602"/>
                  <a:gd name="connsiteX106" fmla="*/ 842574 w 1034979"/>
                  <a:gd name="connsiteY106" fmla="*/ 1084128 h 1516602"/>
                  <a:gd name="connsiteX107" fmla="*/ 871149 w 1034979"/>
                  <a:gd name="connsiteY107" fmla="*/ 1086033 h 1516602"/>
                  <a:gd name="connsiteX108" fmla="*/ 899724 w 1034979"/>
                  <a:gd name="connsiteY108" fmla="*/ 1091748 h 1516602"/>
                  <a:gd name="connsiteX109" fmla="*/ 922584 w 1034979"/>
                  <a:gd name="connsiteY109" fmla="*/ 1095558 h 1516602"/>
                  <a:gd name="connsiteX110" fmla="*/ 951159 w 1034979"/>
                  <a:gd name="connsiteY110" fmla="*/ 1101273 h 1516602"/>
                  <a:gd name="connsiteX111" fmla="*/ 956874 w 1034979"/>
                  <a:gd name="connsiteY111" fmla="*/ 1101273 h 1516602"/>
                  <a:gd name="connsiteX112" fmla="*/ 1002594 w 1034979"/>
                  <a:gd name="connsiteY112" fmla="*/ 1099368 h 1516602"/>
                  <a:gd name="connsiteX113" fmla="*/ 1031169 w 1034979"/>
                  <a:gd name="connsiteY113" fmla="*/ 1091748 h 1516602"/>
                  <a:gd name="connsiteX114" fmla="*/ 1034979 w 1034979"/>
                  <a:gd name="connsiteY114" fmla="*/ 1086033 h 1516602"/>
                  <a:gd name="connsiteX115" fmla="*/ 1033074 w 1034979"/>
                  <a:gd name="connsiteY115" fmla="*/ 1066983 h 1516602"/>
                  <a:gd name="connsiteX116" fmla="*/ 1027359 w 1034979"/>
                  <a:gd name="connsiteY116" fmla="*/ 1063173 h 1516602"/>
                  <a:gd name="connsiteX117" fmla="*/ 1012119 w 1034979"/>
                  <a:gd name="connsiteY117" fmla="*/ 1061268 h 1516602"/>
                  <a:gd name="connsiteX118" fmla="*/ 1006404 w 1034979"/>
                  <a:gd name="connsiteY118" fmla="*/ 1059363 h 1516602"/>
                  <a:gd name="connsiteX119" fmla="*/ 998784 w 1034979"/>
                  <a:gd name="connsiteY119" fmla="*/ 1057458 h 1516602"/>
                  <a:gd name="connsiteX120" fmla="*/ 987354 w 1034979"/>
                  <a:gd name="connsiteY120" fmla="*/ 1049838 h 1516602"/>
                  <a:gd name="connsiteX121" fmla="*/ 975924 w 1034979"/>
                  <a:gd name="connsiteY121" fmla="*/ 1046028 h 1516602"/>
                  <a:gd name="connsiteX122" fmla="*/ 970209 w 1034979"/>
                  <a:gd name="connsiteY122" fmla="*/ 1044123 h 1516602"/>
                  <a:gd name="connsiteX123" fmla="*/ 962589 w 1034979"/>
                  <a:gd name="connsiteY123" fmla="*/ 1042218 h 1516602"/>
                  <a:gd name="connsiteX124" fmla="*/ 956874 w 1034979"/>
                  <a:gd name="connsiteY124" fmla="*/ 1040313 h 1516602"/>
                  <a:gd name="connsiteX125" fmla="*/ 935919 w 1034979"/>
                  <a:gd name="connsiteY125" fmla="*/ 1034598 h 1516602"/>
                  <a:gd name="connsiteX126" fmla="*/ 825429 w 1034979"/>
                  <a:gd name="connsiteY126" fmla="*/ 1034598 h 1516602"/>
                  <a:gd name="connsiteX127" fmla="*/ 730179 w 1034979"/>
                  <a:gd name="connsiteY127" fmla="*/ 1038408 h 1516602"/>
                  <a:gd name="connsiteX128" fmla="*/ 669219 w 1034979"/>
                  <a:gd name="connsiteY128" fmla="*/ 1046028 h 1516602"/>
                  <a:gd name="connsiteX129" fmla="*/ 646359 w 1034979"/>
                  <a:gd name="connsiteY129" fmla="*/ 1049838 h 1516602"/>
                  <a:gd name="connsiteX130" fmla="*/ 642549 w 1034979"/>
                  <a:gd name="connsiteY130" fmla="*/ 1038408 h 1516602"/>
                  <a:gd name="connsiteX131" fmla="*/ 640644 w 1034979"/>
                  <a:gd name="connsiteY131" fmla="*/ 1032693 h 1516602"/>
                  <a:gd name="connsiteX132" fmla="*/ 642549 w 1034979"/>
                  <a:gd name="connsiteY132" fmla="*/ 1015548 h 1516602"/>
                  <a:gd name="connsiteX133" fmla="*/ 644454 w 1034979"/>
                  <a:gd name="connsiteY133" fmla="*/ 1009833 h 1516602"/>
                  <a:gd name="connsiteX134" fmla="*/ 661599 w 1034979"/>
                  <a:gd name="connsiteY134" fmla="*/ 1000308 h 1516602"/>
                  <a:gd name="connsiteX135" fmla="*/ 673029 w 1034979"/>
                  <a:gd name="connsiteY135" fmla="*/ 992688 h 1516602"/>
                  <a:gd name="connsiteX136" fmla="*/ 674934 w 1034979"/>
                  <a:gd name="connsiteY136" fmla="*/ 986973 h 1516602"/>
                  <a:gd name="connsiteX137" fmla="*/ 680649 w 1034979"/>
                  <a:gd name="connsiteY137" fmla="*/ 985068 h 1516602"/>
                  <a:gd name="connsiteX138" fmla="*/ 686364 w 1034979"/>
                  <a:gd name="connsiteY138" fmla="*/ 981258 h 1516602"/>
                  <a:gd name="connsiteX139" fmla="*/ 695889 w 1034979"/>
                  <a:gd name="connsiteY139" fmla="*/ 971733 h 1516602"/>
                  <a:gd name="connsiteX140" fmla="*/ 705414 w 1034979"/>
                  <a:gd name="connsiteY140" fmla="*/ 960303 h 1516602"/>
                  <a:gd name="connsiteX141" fmla="*/ 716844 w 1034979"/>
                  <a:gd name="connsiteY141" fmla="*/ 952683 h 1516602"/>
                  <a:gd name="connsiteX142" fmla="*/ 732084 w 1034979"/>
                  <a:gd name="connsiteY142" fmla="*/ 939348 h 1516602"/>
                  <a:gd name="connsiteX143" fmla="*/ 741609 w 1034979"/>
                  <a:gd name="connsiteY143" fmla="*/ 927918 h 1516602"/>
                  <a:gd name="connsiteX144" fmla="*/ 753039 w 1034979"/>
                  <a:gd name="connsiteY144" fmla="*/ 918393 h 1516602"/>
                  <a:gd name="connsiteX145" fmla="*/ 758754 w 1034979"/>
                  <a:gd name="connsiteY145" fmla="*/ 906963 h 1516602"/>
                  <a:gd name="connsiteX146" fmla="*/ 760659 w 1034979"/>
                  <a:gd name="connsiteY146" fmla="*/ 901248 h 1516602"/>
                  <a:gd name="connsiteX147" fmla="*/ 766374 w 1034979"/>
                  <a:gd name="connsiteY147" fmla="*/ 889818 h 1516602"/>
                  <a:gd name="connsiteX148" fmla="*/ 764469 w 1034979"/>
                  <a:gd name="connsiteY148" fmla="*/ 874578 h 1516602"/>
                  <a:gd name="connsiteX149" fmla="*/ 758754 w 1034979"/>
                  <a:gd name="connsiteY149" fmla="*/ 872673 h 1516602"/>
                  <a:gd name="connsiteX150" fmla="*/ 737799 w 1034979"/>
                  <a:gd name="connsiteY150" fmla="*/ 874578 h 1516602"/>
                  <a:gd name="connsiteX151" fmla="*/ 732084 w 1034979"/>
                  <a:gd name="connsiteY151" fmla="*/ 878388 h 1516602"/>
                  <a:gd name="connsiteX152" fmla="*/ 699699 w 1034979"/>
                  <a:gd name="connsiteY152" fmla="*/ 899343 h 1516602"/>
                  <a:gd name="connsiteX153" fmla="*/ 595181 w 1034979"/>
                  <a:gd name="connsiteY153" fmla="*/ 957831 h 1516602"/>
                  <a:gd name="connsiteX154" fmla="*/ 507294 w 1034979"/>
                  <a:gd name="connsiteY154" fmla="*/ 847908 h 1516602"/>
                  <a:gd name="connsiteX155" fmla="*/ 503484 w 1034979"/>
                  <a:gd name="connsiteY155" fmla="*/ 358323 h 1516602"/>
                  <a:gd name="connsiteX156" fmla="*/ 499674 w 1034979"/>
                  <a:gd name="connsiteY156" fmla="*/ 66858 h 1516602"/>
                  <a:gd name="connsiteX157" fmla="*/ 490149 w 1034979"/>
                  <a:gd name="connsiteY157" fmla="*/ 40188 h 1516602"/>
                  <a:gd name="connsiteX158" fmla="*/ 488244 w 1034979"/>
                  <a:gd name="connsiteY158" fmla="*/ 34473 h 1516602"/>
                  <a:gd name="connsiteX159" fmla="*/ 484434 w 1034979"/>
                  <a:gd name="connsiteY159" fmla="*/ 28758 h 1516602"/>
                  <a:gd name="connsiteX160" fmla="*/ 478719 w 1034979"/>
                  <a:gd name="connsiteY160" fmla="*/ 17328 h 1516602"/>
                  <a:gd name="connsiteX161" fmla="*/ 473004 w 1034979"/>
                  <a:gd name="connsiteY161" fmla="*/ 13518 h 1516602"/>
                  <a:gd name="connsiteX162" fmla="*/ 469194 w 1034979"/>
                  <a:gd name="connsiteY162" fmla="*/ 7803 h 1516602"/>
                  <a:gd name="connsiteX163" fmla="*/ 429189 w 1034979"/>
                  <a:gd name="connsiteY163" fmla="*/ 11613 h 1516602"/>
                  <a:gd name="connsiteX164" fmla="*/ 425379 w 1034979"/>
                  <a:gd name="connsiteY164" fmla="*/ 78288 h 1516602"/>
                  <a:gd name="connsiteX165" fmla="*/ 425379 w 1034979"/>
                  <a:gd name="connsiteY165" fmla="*/ 84003 h 1516602"/>
                  <a:gd name="connsiteX166" fmla="*/ 429189 w 1034979"/>
                  <a:gd name="connsiteY166" fmla="*/ 238308 h 1516602"/>
                  <a:gd name="connsiteX167" fmla="*/ 440619 w 1034979"/>
                  <a:gd name="connsiteY167" fmla="*/ 421188 h 1516602"/>
                  <a:gd name="connsiteX168" fmla="*/ 435265 w 1034979"/>
                  <a:gd name="connsiteY168" fmla="*/ 718368 h 1516602"/>
                  <a:gd name="connsiteX169" fmla="*/ 435059 w 1034979"/>
                  <a:gd name="connsiteY169" fmla="*/ 799046 h 1516602"/>
                  <a:gd name="connsiteX170" fmla="*/ 430322 w 1034979"/>
                  <a:gd name="connsiteY170"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181539 w 1034979"/>
                  <a:gd name="connsiteY8" fmla="*/ 937443 h 1516602"/>
                  <a:gd name="connsiteX9" fmla="*/ 116769 w 1034979"/>
                  <a:gd name="connsiteY9" fmla="*/ 903153 h 1516602"/>
                  <a:gd name="connsiteX10" fmla="*/ 59619 w 1034979"/>
                  <a:gd name="connsiteY10" fmla="*/ 874578 h 1516602"/>
                  <a:gd name="connsiteX11" fmla="*/ 46284 w 1034979"/>
                  <a:gd name="connsiteY11" fmla="*/ 895533 h 1516602"/>
                  <a:gd name="connsiteX12" fmla="*/ 50094 w 1034979"/>
                  <a:gd name="connsiteY12" fmla="*/ 933633 h 1516602"/>
                  <a:gd name="connsiteX13" fmla="*/ 53904 w 1034979"/>
                  <a:gd name="connsiteY13" fmla="*/ 939348 h 1516602"/>
                  <a:gd name="connsiteX14" fmla="*/ 59619 w 1034979"/>
                  <a:gd name="connsiteY14" fmla="*/ 943158 h 1516602"/>
                  <a:gd name="connsiteX15" fmla="*/ 63429 w 1034979"/>
                  <a:gd name="connsiteY15" fmla="*/ 948873 h 1516602"/>
                  <a:gd name="connsiteX16" fmla="*/ 80574 w 1034979"/>
                  <a:gd name="connsiteY16" fmla="*/ 958398 h 1516602"/>
                  <a:gd name="connsiteX17" fmla="*/ 166299 w 1034979"/>
                  <a:gd name="connsiteY17" fmla="*/ 979353 h 1516602"/>
                  <a:gd name="connsiteX18" fmla="*/ 191064 w 1034979"/>
                  <a:gd name="connsiteY18" fmla="*/ 985068 h 1516602"/>
                  <a:gd name="connsiteX19" fmla="*/ 208209 w 1034979"/>
                  <a:gd name="connsiteY19" fmla="*/ 990783 h 1516602"/>
                  <a:gd name="connsiteX20" fmla="*/ 213924 w 1034979"/>
                  <a:gd name="connsiteY20" fmla="*/ 992688 h 1516602"/>
                  <a:gd name="connsiteX21" fmla="*/ 229164 w 1034979"/>
                  <a:gd name="connsiteY21" fmla="*/ 996498 h 1516602"/>
                  <a:gd name="connsiteX22" fmla="*/ 248214 w 1034979"/>
                  <a:gd name="connsiteY22" fmla="*/ 1002213 h 1516602"/>
                  <a:gd name="connsiteX23" fmla="*/ 253929 w 1034979"/>
                  <a:gd name="connsiteY23" fmla="*/ 1006023 h 1516602"/>
                  <a:gd name="connsiteX24" fmla="*/ 267264 w 1034979"/>
                  <a:gd name="connsiteY24" fmla="*/ 1021263 h 1516602"/>
                  <a:gd name="connsiteX25" fmla="*/ 272979 w 1034979"/>
                  <a:gd name="connsiteY25" fmla="*/ 1040313 h 1516602"/>
                  <a:gd name="connsiteX26" fmla="*/ 274884 w 1034979"/>
                  <a:gd name="connsiteY26" fmla="*/ 1046028 h 1516602"/>
                  <a:gd name="connsiteX27" fmla="*/ 276789 w 1034979"/>
                  <a:gd name="connsiteY27" fmla="*/ 1051743 h 1516602"/>
                  <a:gd name="connsiteX28" fmla="*/ 278694 w 1034979"/>
                  <a:gd name="connsiteY28" fmla="*/ 1076508 h 1516602"/>
                  <a:gd name="connsiteX29" fmla="*/ 280599 w 1034979"/>
                  <a:gd name="connsiteY29" fmla="*/ 1082223 h 1516602"/>
                  <a:gd name="connsiteX30" fmla="*/ 278694 w 1034979"/>
                  <a:gd name="connsiteY30" fmla="*/ 1101273 h 1516602"/>
                  <a:gd name="connsiteX31" fmla="*/ 276789 w 1034979"/>
                  <a:gd name="connsiteY31" fmla="*/ 1110798 h 1516602"/>
                  <a:gd name="connsiteX32" fmla="*/ 263454 w 1034979"/>
                  <a:gd name="connsiteY32" fmla="*/ 1124133 h 1516602"/>
                  <a:gd name="connsiteX33" fmla="*/ 252024 w 1034979"/>
                  <a:gd name="connsiteY33" fmla="*/ 1131753 h 1516602"/>
                  <a:gd name="connsiteX34" fmla="*/ 240594 w 1034979"/>
                  <a:gd name="connsiteY34" fmla="*/ 1135563 h 1516602"/>
                  <a:gd name="connsiteX35" fmla="*/ 27234 w 1034979"/>
                  <a:gd name="connsiteY35" fmla="*/ 1154613 h 1516602"/>
                  <a:gd name="connsiteX36" fmla="*/ 15804 w 1034979"/>
                  <a:gd name="connsiteY36" fmla="*/ 1160328 h 1516602"/>
                  <a:gd name="connsiteX37" fmla="*/ 6279 w 1034979"/>
                  <a:gd name="connsiteY37" fmla="*/ 1169853 h 1516602"/>
                  <a:gd name="connsiteX38" fmla="*/ 4374 w 1034979"/>
                  <a:gd name="connsiteY38" fmla="*/ 1175568 h 1516602"/>
                  <a:gd name="connsiteX39" fmla="*/ 564 w 1034979"/>
                  <a:gd name="connsiteY39" fmla="*/ 1181283 h 1516602"/>
                  <a:gd name="connsiteX40" fmla="*/ 6279 w 1034979"/>
                  <a:gd name="connsiteY40" fmla="*/ 1213668 h 1516602"/>
                  <a:gd name="connsiteX41" fmla="*/ 11994 w 1034979"/>
                  <a:gd name="connsiteY41" fmla="*/ 1217478 h 1516602"/>
                  <a:gd name="connsiteX42" fmla="*/ 17709 w 1034979"/>
                  <a:gd name="connsiteY42" fmla="*/ 1219383 h 1516602"/>
                  <a:gd name="connsiteX43" fmla="*/ 145344 w 1034979"/>
                  <a:gd name="connsiteY43" fmla="*/ 1217478 h 1516602"/>
                  <a:gd name="connsiteX44" fmla="*/ 239202 w 1034979"/>
                  <a:gd name="connsiteY44" fmla="*/ 1214801 h 1516602"/>
                  <a:gd name="connsiteX45" fmla="*/ 318699 w 1034979"/>
                  <a:gd name="connsiteY45" fmla="*/ 1217478 h 1516602"/>
                  <a:gd name="connsiteX46" fmla="*/ 330129 w 1034979"/>
                  <a:gd name="connsiteY46" fmla="*/ 1223193 h 1516602"/>
                  <a:gd name="connsiteX47" fmla="*/ 333939 w 1034979"/>
                  <a:gd name="connsiteY47" fmla="*/ 1228908 h 1516602"/>
                  <a:gd name="connsiteX48" fmla="*/ 339654 w 1034979"/>
                  <a:gd name="connsiteY48" fmla="*/ 1230813 h 1516602"/>
                  <a:gd name="connsiteX49" fmla="*/ 351084 w 1034979"/>
                  <a:gd name="connsiteY49" fmla="*/ 1238433 h 1516602"/>
                  <a:gd name="connsiteX50" fmla="*/ 356799 w 1034979"/>
                  <a:gd name="connsiteY50" fmla="*/ 1242243 h 1516602"/>
                  <a:gd name="connsiteX51" fmla="*/ 360609 w 1034979"/>
                  <a:gd name="connsiteY51" fmla="*/ 1247958 h 1516602"/>
                  <a:gd name="connsiteX52" fmla="*/ 366324 w 1034979"/>
                  <a:gd name="connsiteY52" fmla="*/ 1259388 h 1516602"/>
                  <a:gd name="connsiteX53" fmla="*/ 362514 w 1034979"/>
                  <a:gd name="connsiteY53" fmla="*/ 1286058 h 1516602"/>
                  <a:gd name="connsiteX54" fmla="*/ 358704 w 1034979"/>
                  <a:gd name="connsiteY54" fmla="*/ 1291773 h 1516602"/>
                  <a:gd name="connsiteX55" fmla="*/ 356799 w 1034979"/>
                  <a:gd name="connsiteY55" fmla="*/ 1297488 h 1516602"/>
                  <a:gd name="connsiteX56" fmla="*/ 352989 w 1034979"/>
                  <a:gd name="connsiteY56" fmla="*/ 1303203 h 1516602"/>
                  <a:gd name="connsiteX57" fmla="*/ 351084 w 1034979"/>
                  <a:gd name="connsiteY57" fmla="*/ 1308918 h 1516602"/>
                  <a:gd name="connsiteX58" fmla="*/ 347274 w 1034979"/>
                  <a:gd name="connsiteY58" fmla="*/ 1314633 h 1516602"/>
                  <a:gd name="connsiteX59" fmla="*/ 330129 w 1034979"/>
                  <a:gd name="connsiteY59" fmla="*/ 1381308 h 1516602"/>
                  <a:gd name="connsiteX60" fmla="*/ 328224 w 1034979"/>
                  <a:gd name="connsiteY60" fmla="*/ 1432743 h 1516602"/>
                  <a:gd name="connsiteX61" fmla="*/ 330129 w 1034979"/>
                  <a:gd name="connsiteY61" fmla="*/ 1457508 h 1516602"/>
                  <a:gd name="connsiteX62" fmla="*/ 332034 w 1034979"/>
                  <a:gd name="connsiteY62" fmla="*/ 1463223 h 1516602"/>
                  <a:gd name="connsiteX63" fmla="*/ 335844 w 1034979"/>
                  <a:gd name="connsiteY63" fmla="*/ 1467033 h 1516602"/>
                  <a:gd name="connsiteX64" fmla="*/ 364419 w 1034979"/>
                  <a:gd name="connsiteY64" fmla="*/ 1512753 h 1516602"/>
                  <a:gd name="connsiteX65" fmla="*/ 387279 w 1034979"/>
                  <a:gd name="connsiteY65" fmla="*/ 1514658 h 1516602"/>
                  <a:gd name="connsiteX66" fmla="*/ 392994 w 1034979"/>
                  <a:gd name="connsiteY66" fmla="*/ 1508943 h 1516602"/>
                  <a:gd name="connsiteX67" fmla="*/ 394899 w 1034979"/>
                  <a:gd name="connsiteY67" fmla="*/ 1497513 h 1516602"/>
                  <a:gd name="connsiteX68" fmla="*/ 396804 w 1034979"/>
                  <a:gd name="connsiteY68" fmla="*/ 1491798 h 1516602"/>
                  <a:gd name="connsiteX69" fmla="*/ 398709 w 1034979"/>
                  <a:gd name="connsiteY69" fmla="*/ 1474653 h 1516602"/>
                  <a:gd name="connsiteX70" fmla="*/ 400614 w 1034979"/>
                  <a:gd name="connsiteY70" fmla="*/ 1461318 h 1516602"/>
                  <a:gd name="connsiteX71" fmla="*/ 404424 w 1034979"/>
                  <a:gd name="connsiteY71" fmla="*/ 1404168 h 1516602"/>
                  <a:gd name="connsiteX72" fmla="*/ 410139 w 1034979"/>
                  <a:gd name="connsiteY72" fmla="*/ 1392738 h 1516602"/>
                  <a:gd name="connsiteX73" fmla="*/ 413949 w 1034979"/>
                  <a:gd name="connsiteY73" fmla="*/ 1379403 h 1516602"/>
                  <a:gd name="connsiteX74" fmla="*/ 415854 w 1034979"/>
                  <a:gd name="connsiteY74" fmla="*/ 1373688 h 1516602"/>
                  <a:gd name="connsiteX75" fmla="*/ 417759 w 1034979"/>
                  <a:gd name="connsiteY75" fmla="*/ 1360353 h 1516602"/>
                  <a:gd name="connsiteX76" fmla="*/ 421569 w 1034979"/>
                  <a:gd name="connsiteY76" fmla="*/ 1348923 h 1516602"/>
                  <a:gd name="connsiteX77" fmla="*/ 427284 w 1034979"/>
                  <a:gd name="connsiteY77" fmla="*/ 1335588 h 1516602"/>
                  <a:gd name="connsiteX78" fmla="*/ 467289 w 1034979"/>
                  <a:gd name="connsiteY78" fmla="*/ 1265103 h 1516602"/>
                  <a:gd name="connsiteX79" fmla="*/ 528455 w 1034979"/>
                  <a:gd name="connsiteY79" fmla="*/ 1252334 h 1516602"/>
                  <a:gd name="connsiteX80" fmla="*/ 573969 w 1034979"/>
                  <a:gd name="connsiteY80" fmla="*/ 1236528 h 1516602"/>
                  <a:gd name="connsiteX81" fmla="*/ 585399 w 1034979"/>
                  <a:gd name="connsiteY81" fmla="*/ 1232718 h 1516602"/>
                  <a:gd name="connsiteX82" fmla="*/ 720654 w 1034979"/>
                  <a:gd name="connsiteY82" fmla="*/ 1316538 h 1516602"/>
                  <a:gd name="connsiteX83" fmla="*/ 733989 w 1034979"/>
                  <a:gd name="connsiteY83" fmla="*/ 1326063 h 1516602"/>
                  <a:gd name="connsiteX84" fmla="*/ 743514 w 1034979"/>
                  <a:gd name="connsiteY84" fmla="*/ 1327968 h 1516602"/>
                  <a:gd name="connsiteX85" fmla="*/ 749229 w 1034979"/>
                  <a:gd name="connsiteY85" fmla="*/ 1329873 h 1516602"/>
                  <a:gd name="connsiteX86" fmla="*/ 762564 w 1034979"/>
                  <a:gd name="connsiteY86" fmla="*/ 1335588 h 1516602"/>
                  <a:gd name="connsiteX87" fmla="*/ 777804 w 1034979"/>
                  <a:gd name="connsiteY87" fmla="*/ 1333683 h 1516602"/>
                  <a:gd name="connsiteX88" fmla="*/ 789234 w 1034979"/>
                  <a:gd name="connsiteY88" fmla="*/ 1327968 h 1516602"/>
                  <a:gd name="connsiteX89" fmla="*/ 794949 w 1034979"/>
                  <a:gd name="connsiteY89" fmla="*/ 1326063 h 1516602"/>
                  <a:gd name="connsiteX90" fmla="*/ 802569 w 1034979"/>
                  <a:gd name="connsiteY90" fmla="*/ 1308918 h 1516602"/>
                  <a:gd name="connsiteX91" fmla="*/ 800664 w 1034979"/>
                  <a:gd name="connsiteY91" fmla="*/ 1284153 h 1516602"/>
                  <a:gd name="connsiteX92" fmla="*/ 798759 w 1034979"/>
                  <a:gd name="connsiteY92" fmla="*/ 1278438 h 1516602"/>
                  <a:gd name="connsiteX93" fmla="*/ 796854 w 1034979"/>
                  <a:gd name="connsiteY93" fmla="*/ 1270818 h 1516602"/>
                  <a:gd name="connsiteX94" fmla="*/ 783519 w 1034979"/>
                  <a:gd name="connsiteY94" fmla="*/ 1253673 h 1516602"/>
                  <a:gd name="connsiteX95" fmla="*/ 773994 w 1034979"/>
                  <a:gd name="connsiteY95" fmla="*/ 1247958 h 1516602"/>
                  <a:gd name="connsiteX96" fmla="*/ 648264 w 1034979"/>
                  <a:gd name="connsiteY96" fmla="*/ 1156518 h 1516602"/>
                  <a:gd name="connsiteX97" fmla="*/ 644454 w 1034979"/>
                  <a:gd name="connsiteY97" fmla="*/ 1139373 h 1516602"/>
                  <a:gd name="connsiteX98" fmla="*/ 646359 w 1034979"/>
                  <a:gd name="connsiteY98" fmla="*/ 1131753 h 1516602"/>
                  <a:gd name="connsiteX99" fmla="*/ 650169 w 1034979"/>
                  <a:gd name="connsiteY99" fmla="*/ 1114608 h 1516602"/>
                  <a:gd name="connsiteX100" fmla="*/ 653979 w 1034979"/>
                  <a:gd name="connsiteY100" fmla="*/ 1108893 h 1516602"/>
                  <a:gd name="connsiteX101" fmla="*/ 655884 w 1034979"/>
                  <a:gd name="connsiteY101" fmla="*/ 1103178 h 1516602"/>
                  <a:gd name="connsiteX102" fmla="*/ 661599 w 1034979"/>
                  <a:gd name="connsiteY102" fmla="*/ 1101273 h 1516602"/>
                  <a:gd name="connsiteX103" fmla="*/ 671124 w 1034979"/>
                  <a:gd name="connsiteY103" fmla="*/ 1089843 h 1516602"/>
                  <a:gd name="connsiteX104" fmla="*/ 724464 w 1034979"/>
                  <a:gd name="connsiteY104" fmla="*/ 1082223 h 1516602"/>
                  <a:gd name="connsiteX105" fmla="*/ 842574 w 1034979"/>
                  <a:gd name="connsiteY105" fmla="*/ 1084128 h 1516602"/>
                  <a:gd name="connsiteX106" fmla="*/ 871149 w 1034979"/>
                  <a:gd name="connsiteY106" fmla="*/ 1086033 h 1516602"/>
                  <a:gd name="connsiteX107" fmla="*/ 899724 w 1034979"/>
                  <a:gd name="connsiteY107" fmla="*/ 1091748 h 1516602"/>
                  <a:gd name="connsiteX108" fmla="*/ 922584 w 1034979"/>
                  <a:gd name="connsiteY108" fmla="*/ 1095558 h 1516602"/>
                  <a:gd name="connsiteX109" fmla="*/ 951159 w 1034979"/>
                  <a:gd name="connsiteY109" fmla="*/ 1101273 h 1516602"/>
                  <a:gd name="connsiteX110" fmla="*/ 956874 w 1034979"/>
                  <a:gd name="connsiteY110" fmla="*/ 1101273 h 1516602"/>
                  <a:gd name="connsiteX111" fmla="*/ 1002594 w 1034979"/>
                  <a:gd name="connsiteY111" fmla="*/ 1099368 h 1516602"/>
                  <a:gd name="connsiteX112" fmla="*/ 1031169 w 1034979"/>
                  <a:gd name="connsiteY112" fmla="*/ 1091748 h 1516602"/>
                  <a:gd name="connsiteX113" fmla="*/ 1034979 w 1034979"/>
                  <a:gd name="connsiteY113" fmla="*/ 1086033 h 1516602"/>
                  <a:gd name="connsiteX114" fmla="*/ 1033074 w 1034979"/>
                  <a:gd name="connsiteY114" fmla="*/ 1066983 h 1516602"/>
                  <a:gd name="connsiteX115" fmla="*/ 1027359 w 1034979"/>
                  <a:gd name="connsiteY115" fmla="*/ 1063173 h 1516602"/>
                  <a:gd name="connsiteX116" fmla="*/ 1012119 w 1034979"/>
                  <a:gd name="connsiteY116" fmla="*/ 1061268 h 1516602"/>
                  <a:gd name="connsiteX117" fmla="*/ 1006404 w 1034979"/>
                  <a:gd name="connsiteY117" fmla="*/ 1059363 h 1516602"/>
                  <a:gd name="connsiteX118" fmla="*/ 998784 w 1034979"/>
                  <a:gd name="connsiteY118" fmla="*/ 1057458 h 1516602"/>
                  <a:gd name="connsiteX119" fmla="*/ 987354 w 1034979"/>
                  <a:gd name="connsiteY119" fmla="*/ 1049838 h 1516602"/>
                  <a:gd name="connsiteX120" fmla="*/ 975924 w 1034979"/>
                  <a:gd name="connsiteY120" fmla="*/ 1046028 h 1516602"/>
                  <a:gd name="connsiteX121" fmla="*/ 970209 w 1034979"/>
                  <a:gd name="connsiteY121" fmla="*/ 1044123 h 1516602"/>
                  <a:gd name="connsiteX122" fmla="*/ 962589 w 1034979"/>
                  <a:gd name="connsiteY122" fmla="*/ 1042218 h 1516602"/>
                  <a:gd name="connsiteX123" fmla="*/ 956874 w 1034979"/>
                  <a:gd name="connsiteY123" fmla="*/ 1040313 h 1516602"/>
                  <a:gd name="connsiteX124" fmla="*/ 935919 w 1034979"/>
                  <a:gd name="connsiteY124" fmla="*/ 1034598 h 1516602"/>
                  <a:gd name="connsiteX125" fmla="*/ 825429 w 1034979"/>
                  <a:gd name="connsiteY125" fmla="*/ 1034598 h 1516602"/>
                  <a:gd name="connsiteX126" fmla="*/ 730179 w 1034979"/>
                  <a:gd name="connsiteY126" fmla="*/ 1038408 h 1516602"/>
                  <a:gd name="connsiteX127" fmla="*/ 669219 w 1034979"/>
                  <a:gd name="connsiteY127" fmla="*/ 1046028 h 1516602"/>
                  <a:gd name="connsiteX128" fmla="*/ 646359 w 1034979"/>
                  <a:gd name="connsiteY128" fmla="*/ 1049838 h 1516602"/>
                  <a:gd name="connsiteX129" fmla="*/ 642549 w 1034979"/>
                  <a:gd name="connsiteY129" fmla="*/ 1038408 h 1516602"/>
                  <a:gd name="connsiteX130" fmla="*/ 640644 w 1034979"/>
                  <a:gd name="connsiteY130" fmla="*/ 1032693 h 1516602"/>
                  <a:gd name="connsiteX131" fmla="*/ 642549 w 1034979"/>
                  <a:gd name="connsiteY131" fmla="*/ 1015548 h 1516602"/>
                  <a:gd name="connsiteX132" fmla="*/ 644454 w 1034979"/>
                  <a:gd name="connsiteY132" fmla="*/ 1009833 h 1516602"/>
                  <a:gd name="connsiteX133" fmla="*/ 661599 w 1034979"/>
                  <a:gd name="connsiteY133" fmla="*/ 1000308 h 1516602"/>
                  <a:gd name="connsiteX134" fmla="*/ 673029 w 1034979"/>
                  <a:gd name="connsiteY134" fmla="*/ 992688 h 1516602"/>
                  <a:gd name="connsiteX135" fmla="*/ 674934 w 1034979"/>
                  <a:gd name="connsiteY135" fmla="*/ 986973 h 1516602"/>
                  <a:gd name="connsiteX136" fmla="*/ 680649 w 1034979"/>
                  <a:gd name="connsiteY136" fmla="*/ 985068 h 1516602"/>
                  <a:gd name="connsiteX137" fmla="*/ 686364 w 1034979"/>
                  <a:gd name="connsiteY137" fmla="*/ 981258 h 1516602"/>
                  <a:gd name="connsiteX138" fmla="*/ 695889 w 1034979"/>
                  <a:gd name="connsiteY138" fmla="*/ 971733 h 1516602"/>
                  <a:gd name="connsiteX139" fmla="*/ 705414 w 1034979"/>
                  <a:gd name="connsiteY139" fmla="*/ 960303 h 1516602"/>
                  <a:gd name="connsiteX140" fmla="*/ 716844 w 1034979"/>
                  <a:gd name="connsiteY140" fmla="*/ 952683 h 1516602"/>
                  <a:gd name="connsiteX141" fmla="*/ 732084 w 1034979"/>
                  <a:gd name="connsiteY141" fmla="*/ 939348 h 1516602"/>
                  <a:gd name="connsiteX142" fmla="*/ 741609 w 1034979"/>
                  <a:gd name="connsiteY142" fmla="*/ 927918 h 1516602"/>
                  <a:gd name="connsiteX143" fmla="*/ 753039 w 1034979"/>
                  <a:gd name="connsiteY143" fmla="*/ 918393 h 1516602"/>
                  <a:gd name="connsiteX144" fmla="*/ 758754 w 1034979"/>
                  <a:gd name="connsiteY144" fmla="*/ 906963 h 1516602"/>
                  <a:gd name="connsiteX145" fmla="*/ 760659 w 1034979"/>
                  <a:gd name="connsiteY145" fmla="*/ 901248 h 1516602"/>
                  <a:gd name="connsiteX146" fmla="*/ 766374 w 1034979"/>
                  <a:gd name="connsiteY146" fmla="*/ 889818 h 1516602"/>
                  <a:gd name="connsiteX147" fmla="*/ 764469 w 1034979"/>
                  <a:gd name="connsiteY147" fmla="*/ 874578 h 1516602"/>
                  <a:gd name="connsiteX148" fmla="*/ 758754 w 1034979"/>
                  <a:gd name="connsiteY148" fmla="*/ 872673 h 1516602"/>
                  <a:gd name="connsiteX149" fmla="*/ 737799 w 1034979"/>
                  <a:gd name="connsiteY149" fmla="*/ 874578 h 1516602"/>
                  <a:gd name="connsiteX150" fmla="*/ 732084 w 1034979"/>
                  <a:gd name="connsiteY150" fmla="*/ 878388 h 1516602"/>
                  <a:gd name="connsiteX151" fmla="*/ 699699 w 1034979"/>
                  <a:gd name="connsiteY151" fmla="*/ 899343 h 1516602"/>
                  <a:gd name="connsiteX152" fmla="*/ 595181 w 1034979"/>
                  <a:gd name="connsiteY152" fmla="*/ 957831 h 1516602"/>
                  <a:gd name="connsiteX153" fmla="*/ 507294 w 1034979"/>
                  <a:gd name="connsiteY153" fmla="*/ 847908 h 1516602"/>
                  <a:gd name="connsiteX154" fmla="*/ 503484 w 1034979"/>
                  <a:gd name="connsiteY154" fmla="*/ 358323 h 1516602"/>
                  <a:gd name="connsiteX155" fmla="*/ 499674 w 1034979"/>
                  <a:gd name="connsiteY155" fmla="*/ 66858 h 1516602"/>
                  <a:gd name="connsiteX156" fmla="*/ 490149 w 1034979"/>
                  <a:gd name="connsiteY156" fmla="*/ 40188 h 1516602"/>
                  <a:gd name="connsiteX157" fmla="*/ 488244 w 1034979"/>
                  <a:gd name="connsiteY157" fmla="*/ 34473 h 1516602"/>
                  <a:gd name="connsiteX158" fmla="*/ 484434 w 1034979"/>
                  <a:gd name="connsiteY158" fmla="*/ 28758 h 1516602"/>
                  <a:gd name="connsiteX159" fmla="*/ 478719 w 1034979"/>
                  <a:gd name="connsiteY159" fmla="*/ 17328 h 1516602"/>
                  <a:gd name="connsiteX160" fmla="*/ 473004 w 1034979"/>
                  <a:gd name="connsiteY160" fmla="*/ 13518 h 1516602"/>
                  <a:gd name="connsiteX161" fmla="*/ 469194 w 1034979"/>
                  <a:gd name="connsiteY161" fmla="*/ 7803 h 1516602"/>
                  <a:gd name="connsiteX162" fmla="*/ 429189 w 1034979"/>
                  <a:gd name="connsiteY162" fmla="*/ 11613 h 1516602"/>
                  <a:gd name="connsiteX163" fmla="*/ 425379 w 1034979"/>
                  <a:gd name="connsiteY163" fmla="*/ 78288 h 1516602"/>
                  <a:gd name="connsiteX164" fmla="*/ 425379 w 1034979"/>
                  <a:gd name="connsiteY164" fmla="*/ 84003 h 1516602"/>
                  <a:gd name="connsiteX165" fmla="*/ 429189 w 1034979"/>
                  <a:gd name="connsiteY165" fmla="*/ 238308 h 1516602"/>
                  <a:gd name="connsiteX166" fmla="*/ 440619 w 1034979"/>
                  <a:gd name="connsiteY166" fmla="*/ 421188 h 1516602"/>
                  <a:gd name="connsiteX167" fmla="*/ 435265 w 1034979"/>
                  <a:gd name="connsiteY167" fmla="*/ 718368 h 1516602"/>
                  <a:gd name="connsiteX168" fmla="*/ 435059 w 1034979"/>
                  <a:gd name="connsiteY168" fmla="*/ 799046 h 1516602"/>
                  <a:gd name="connsiteX169" fmla="*/ 430322 w 1034979"/>
                  <a:gd name="connsiteY169"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181539 w 1034979"/>
                  <a:gd name="connsiteY7" fmla="*/ 937443 h 1516602"/>
                  <a:gd name="connsiteX8" fmla="*/ 116769 w 1034979"/>
                  <a:gd name="connsiteY8" fmla="*/ 903153 h 1516602"/>
                  <a:gd name="connsiteX9" fmla="*/ 59619 w 1034979"/>
                  <a:gd name="connsiteY9" fmla="*/ 874578 h 1516602"/>
                  <a:gd name="connsiteX10" fmla="*/ 46284 w 1034979"/>
                  <a:gd name="connsiteY10" fmla="*/ 895533 h 1516602"/>
                  <a:gd name="connsiteX11" fmla="*/ 50094 w 1034979"/>
                  <a:gd name="connsiteY11" fmla="*/ 933633 h 1516602"/>
                  <a:gd name="connsiteX12" fmla="*/ 53904 w 1034979"/>
                  <a:gd name="connsiteY12" fmla="*/ 939348 h 1516602"/>
                  <a:gd name="connsiteX13" fmla="*/ 59619 w 1034979"/>
                  <a:gd name="connsiteY13" fmla="*/ 943158 h 1516602"/>
                  <a:gd name="connsiteX14" fmla="*/ 63429 w 1034979"/>
                  <a:gd name="connsiteY14" fmla="*/ 948873 h 1516602"/>
                  <a:gd name="connsiteX15" fmla="*/ 80574 w 1034979"/>
                  <a:gd name="connsiteY15" fmla="*/ 958398 h 1516602"/>
                  <a:gd name="connsiteX16" fmla="*/ 166299 w 1034979"/>
                  <a:gd name="connsiteY16" fmla="*/ 979353 h 1516602"/>
                  <a:gd name="connsiteX17" fmla="*/ 191064 w 1034979"/>
                  <a:gd name="connsiteY17" fmla="*/ 985068 h 1516602"/>
                  <a:gd name="connsiteX18" fmla="*/ 208209 w 1034979"/>
                  <a:gd name="connsiteY18" fmla="*/ 990783 h 1516602"/>
                  <a:gd name="connsiteX19" fmla="*/ 213924 w 1034979"/>
                  <a:gd name="connsiteY19" fmla="*/ 992688 h 1516602"/>
                  <a:gd name="connsiteX20" fmla="*/ 229164 w 1034979"/>
                  <a:gd name="connsiteY20" fmla="*/ 996498 h 1516602"/>
                  <a:gd name="connsiteX21" fmla="*/ 248214 w 1034979"/>
                  <a:gd name="connsiteY21" fmla="*/ 1002213 h 1516602"/>
                  <a:gd name="connsiteX22" fmla="*/ 253929 w 1034979"/>
                  <a:gd name="connsiteY22" fmla="*/ 1006023 h 1516602"/>
                  <a:gd name="connsiteX23" fmla="*/ 267264 w 1034979"/>
                  <a:gd name="connsiteY23" fmla="*/ 1021263 h 1516602"/>
                  <a:gd name="connsiteX24" fmla="*/ 272979 w 1034979"/>
                  <a:gd name="connsiteY24" fmla="*/ 1040313 h 1516602"/>
                  <a:gd name="connsiteX25" fmla="*/ 274884 w 1034979"/>
                  <a:gd name="connsiteY25" fmla="*/ 1046028 h 1516602"/>
                  <a:gd name="connsiteX26" fmla="*/ 276789 w 1034979"/>
                  <a:gd name="connsiteY26" fmla="*/ 1051743 h 1516602"/>
                  <a:gd name="connsiteX27" fmla="*/ 278694 w 1034979"/>
                  <a:gd name="connsiteY27" fmla="*/ 1076508 h 1516602"/>
                  <a:gd name="connsiteX28" fmla="*/ 280599 w 1034979"/>
                  <a:gd name="connsiteY28" fmla="*/ 1082223 h 1516602"/>
                  <a:gd name="connsiteX29" fmla="*/ 278694 w 1034979"/>
                  <a:gd name="connsiteY29" fmla="*/ 1101273 h 1516602"/>
                  <a:gd name="connsiteX30" fmla="*/ 276789 w 1034979"/>
                  <a:gd name="connsiteY30" fmla="*/ 1110798 h 1516602"/>
                  <a:gd name="connsiteX31" fmla="*/ 263454 w 1034979"/>
                  <a:gd name="connsiteY31" fmla="*/ 1124133 h 1516602"/>
                  <a:gd name="connsiteX32" fmla="*/ 252024 w 1034979"/>
                  <a:gd name="connsiteY32" fmla="*/ 1131753 h 1516602"/>
                  <a:gd name="connsiteX33" fmla="*/ 240594 w 1034979"/>
                  <a:gd name="connsiteY33" fmla="*/ 1135563 h 1516602"/>
                  <a:gd name="connsiteX34" fmla="*/ 27234 w 1034979"/>
                  <a:gd name="connsiteY34" fmla="*/ 1154613 h 1516602"/>
                  <a:gd name="connsiteX35" fmla="*/ 15804 w 1034979"/>
                  <a:gd name="connsiteY35" fmla="*/ 1160328 h 1516602"/>
                  <a:gd name="connsiteX36" fmla="*/ 6279 w 1034979"/>
                  <a:gd name="connsiteY36" fmla="*/ 1169853 h 1516602"/>
                  <a:gd name="connsiteX37" fmla="*/ 4374 w 1034979"/>
                  <a:gd name="connsiteY37" fmla="*/ 1175568 h 1516602"/>
                  <a:gd name="connsiteX38" fmla="*/ 564 w 1034979"/>
                  <a:gd name="connsiteY38" fmla="*/ 1181283 h 1516602"/>
                  <a:gd name="connsiteX39" fmla="*/ 6279 w 1034979"/>
                  <a:gd name="connsiteY39" fmla="*/ 1213668 h 1516602"/>
                  <a:gd name="connsiteX40" fmla="*/ 11994 w 1034979"/>
                  <a:gd name="connsiteY40" fmla="*/ 1217478 h 1516602"/>
                  <a:gd name="connsiteX41" fmla="*/ 17709 w 1034979"/>
                  <a:gd name="connsiteY41" fmla="*/ 1219383 h 1516602"/>
                  <a:gd name="connsiteX42" fmla="*/ 145344 w 1034979"/>
                  <a:gd name="connsiteY42" fmla="*/ 1217478 h 1516602"/>
                  <a:gd name="connsiteX43" fmla="*/ 239202 w 1034979"/>
                  <a:gd name="connsiteY43" fmla="*/ 1214801 h 1516602"/>
                  <a:gd name="connsiteX44" fmla="*/ 318699 w 1034979"/>
                  <a:gd name="connsiteY44" fmla="*/ 1217478 h 1516602"/>
                  <a:gd name="connsiteX45" fmla="*/ 330129 w 1034979"/>
                  <a:gd name="connsiteY45" fmla="*/ 1223193 h 1516602"/>
                  <a:gd name="connsiteX46" fmla="*/ 333939 w 1034979"/>
                  <a:gd name="connsiteY46" fmla="*/ 1228908 h 1516602"/>
                  <a:gd name="connsiteX47" fmla="*/ 339654 w 1034979"/>
                  <a:gd name="connsiteY47" fmla="*/ 1230813 h 1516602"/>
                  <a:gd name="connsiteX48" fmla="*/ 351084 w 1034979"/>
                  <a:gd name="connsiteY48" fmla="*/ 1238433 h 1516602"/>
                  <a:gd name="connsiteX49" fmla="*/ 356799 w 1034979"/>
                  <a:gd name="connsiteY49" fmla="*/ 1242243 h 1516602"/>
                  <a:gd name="connsiteX50" fmla="*/ 360609 w 1034979"/>
                  <a:gd name="connsiteY50" fmla="*/ 1247958 h 1516602"/>
                  <a:gd name="connsiteX51" fmla="*/ 366324 w 1034979"/>
                  <a:gd name="connsiteY51" fmla="*/ 1259388 h 1516602"/>
                  <a:gd name="connsiteX52" fmla="*/ 362514 w 1034979"/>
                  <a:gd name="connsiteY52" fmla="*/ 1286058 h 1516602"/>
                  <a:gd name="connsiteX53" fmla="*/ 358704 w 1034979"/>
                  <a:gd name="connsiteY53" fmla="*/ 1291773 h 1516602"/>
                  <a:gd name="connsiteX54" fmla="*/ 356799 w 1034979"/>
                  <a:gd name="connsiteY54" fmla="*/ 1297488 h 1516602"/>
                  <a:gd name="connsiteX55" fmla="*/ 352989 w 1034979"/>
                  <a:gd name="connsiteY55" fmla="*/ 1303203 h 1516602"/>
                  <a:gd name="connsiteX56" fmla="*/ 351084 w 1034979"/>
                  <a:gd name="connsiteY56" fmla="*/ 1308918 h 1516602"/>
                  <a:gd name="connsiteX57" fmla="*/ 347274 w 1034979"/>
                  <a:gd name="connsiteY57" fmla="*/ 1314633 h 1516602"/>
                  <a:gd name="connsiteX58" fmla="*/ 330129 w 1034979"/>
                  <a:gd name="connsiteY58" fmla="*/ 1381308 h 1516602"/>
                  <a:gd name="connsiteX59" fmla="*/ 328224 w 1034979"/>
                  <a:gd name="connsiteY59" fmla="*/ 1432743 h 1516602"/>
                  <a:gd name="connsiteX60" fmla="*/ 330129 w 1034979"/>
                  <a:gd name="connsiteY60" fmla="*/ 1457508 h 1516602"/>
                  <a:gd name="connsiteX61" fmla="*/ 332034 w 1034979"/>
                  <a:gd name="connsiteY61" fmla="*/ 1463223 h 1516602"/>
                  <a:gd name="connsiteX62" fmla="*/ 335844 w 1034979"/>
                  <a:gd name="connsiteY62" fmla="*/ 1467033 h 1516602"/>
                  <a:gd name="connsiteX63" fmla="*/ 364419 w 1034979"/>
                  <a:gd name="connsiteY63" fmla="*/ 1512753 h 1516602"/>
                  <a:gd name="connsiteX64" fmla="*/ 387279 w 1034979"/>
                  <a:gd name="connsiteY64" fmla="*/ 1514658 h 1516602"/>
                  <a:gd name="connsiteX65" fmla="*/ 392994 w 1034979"/>
                  <a:gd name="connsiteY65" fmla="*/ 1508943 h 1516602"/>
                  <a:gd name="connsiteX66" fmla="*/ 394899 w 1034979"/>
                  <a:gd name="connsiteY66" fmla="*/ 1497513 h 1516602"/>
                  <a:gd name="connsiteX67" fmla="*/ 396804 w 1034979"/>
                  <a:gd name="connsiteY67" fmla="*/ 1491798 h 1516602"/>
                  <a:gd name="connsiteX68" fmla="*/ 398709 w 1034979"/>
                  <a:gd name="connsiteY68" fmla="*/ 1474653 h 1516602"/>
                  <a:gd name="connsiteX69" fmla="*/ 400614 w 1034979"/>
                  <a:gd name="connsiteY69" fmla="*/ 1461318 h 1516602"/>
                  <a:gd name="connsiteX70" fmla="*/ 404424 w 1034979"/>
                  <a:gd name="connsiteY70" fmla="*/ 1404168 h 1516602"/>
                  <a:gd name="connsiteX71" fmla="*/ 410139 w 1034979"/>
                  <a:gd name="connsiteY71" fmla="*/ 1392738 h 1516602"/>
                  <a:gd name="connsiteX72" fmla="*/ 413949 w 1034979"/>
                  <a:gd name="connsiteY72" fmla="*/ 1379403 h 1516602"/>
                  <a:gd name="connsiteX73" fmla="*/ 415854 w 1034979"/>
                  <a:gd name="connsiteY73" fmla="*/ 1373688 h 1516602"/>
                  <a:gd name="connsiteX74" fmla="*/ 417759 w 1034979"/>
                  <a:gd name="connsiteY74" fmla="*/ 1360353 h 1516602"/>
                  <a:gd name="connsiteX75" fmla="*/ 421569 w 1034979"/>
                  <a:gd name="connsiteY75" fmla="*/ 1348923 h 1516602"/>
                  <a:gd name="connsiteX76" fmla="*/ 427284 w 1034979"/>
                  <a:gd name="connsiteY76" fmla="*/ 1335588 h 1516602"/>
                  <a:gd name="connsiteX77" fmla="*/ 467289 w 1034979"/>
                  <a:gd name="connsiteY77" fmla="*/ 1265103 h 1516602"/>
                  <a:gd name="connsiteX78" fmla="*/ 528455 w 1034979"/>
                  <a:gd name="connsiteY78" fmla="*/ 1252334 h 1516602"/>
                  <a:gd name="connsiteX79" fmla="*/ 573969 w 1034979"/>
                  <a:gd name="connsiteY79" fmla="*/ 1236528 h 1516602"/>
                  <a:gd name="connsiteX80" fmla="*/ 585399 w 1034979"/>
                  <a:gd name="connsiteY80" fmla="*/ 1232718 h 1516602"/>
                  <a:gd name="connsiteX81" fmla="*/ 720654 w 1034979"/>
                  <a:gd name="connsiteY81" fmla="*/ 1316538 h 1516602"/>
                  <a:gd name="connsiteX82" fmla="*/ 733989 w 1034979"/>
                  <a:gd name="connsiteY82" fmla="*/ 1326063 h 1516602"/>
                  <a:gd name="connsiteX83" fmla="*/ 743514 w 1034979"/>
                  <a:gd name="connsiteY83" fmla="*/ 1327968 h 1516602"/>
                  <a:gd name="connsiteX84" fmla="*/ 749229 w 1034979"/>
                  <a:gd name="connsiteY84" fmla="*/ 1329873 h 1516602"/>
                  <a:gd name="connsiteX85" fmla="*/ 762564 w 1034979"/>
                  <a:gd name="connsiteY85" fmla="*/ 1335588 h 1516602"/>
                  <a:gd name="connsiteX86" fmla="*/ 777804 w 1034979"/>
                  <a:gd name="connsiteY86" fmla="*/ 1333683 h 1516602"/>
                  <a:gd name="connsiteX87" fmla="*/ 789234 w 1034979"/>
                  <a:gd name="connsiteY87" fmla="*/ 1327968 h 1516602"/>
                  <a:gd name="connsiteX88" fmla="*/ 794949 w 1034979"/>
                  <a:gd name="connsiteY88" fmla="*/ 1326063 h 1516602"/>
                  <a:gd name="connsiteX89" fmla="*/ 802569 w 1034979"/>
                  <a:gd name="connsiteY89" fmla="*/ 1308918 h 1516602"/>
                  <a:gd name="connsiteX90" fmla="*/ 800664 w 1034979"/>
                  <a:gd name="connsiteY90" fmla="*/ 1284153 h 1516602"/>
                  <a:gd name="connsiteX91" fmla="*/ 798759 w 1034979"/>
                  <a:gd name="connsiteY91" fmla="*/ 1278438 h 1516602"/>
                  <a:gd name="connsiteX92" fmla="*/ 796854 w 1034979"/>
                  <a:gd name="connsiteY92" fmla="*/ 1270818 h 1516602"/>
                  <a:gd name="connsiteX93" fmla="*/ 783519 w 1034979"/>
                  <a:gd name="connsiteY93" fmla="*/ 1253673 h 1516602"/>
                  <a:gd name="connsiteX94" fmla="*/ 773994 w 1034979"/>
                  <a:gd name="connsiteY94" fmla="*/ 1247958 h 1516602"/>
                  <a:gd name="connsiteX95" fmla="*/ 648264 w 1034979"/>
                  <a:gd name="connsiteY95" fmla="*/ 1156518 h 1516602"/>
                  <a:gd name="connsiteX96" fmla="*/ 644454 w 1034979"/>
                  <a:gd name="connsiteY96" fmla="*/ 1139373 h 1516602"/>
                  <a:gd name="connsiteX97" fmla="*/ 646359 w 1034979"/>
                  <a:gd name="connsiteY97" fmla="*/ 1131753 h 1516602"/>
                  <a:gd name="connsiteX98" fmla="*/ 650169 w 1034979"/>
                  <a:gd name="connsiteY98" fmla="*/ 1114608 h 1516602"/>
                  <a:gd name="connsiteX99" fmla="*/ 653979 w 1034979"/>
                  <a:gd name="connsiteY99" fmla="*/ 1108893 h 1516602"/>
                  <a:gd name="connsiteX100" fmla="*/ 655884 w 1034979"/>
                  <a:gd name="connsiteY100" fmla="*/ 1103178 h 1516602"/>
                  <a:gd name="connsiteX101" fmla="*/ 661599 w 1034979"/>
                  <a:gd name="connsiteY101" fmla="*/ 1101273 h 1516602"/>
                  <a:gd name="connsiteX102" fmla="*/ 671124 w 1034979"/>
                  <a:gd name="connsiteY102" fmla="*/ 1089843 h 1516602"/>
                  <a:gd name="connsiteX103" fmla="*/ 724464 w 1034979"/>
                  <a:gd name="connsiteY103" fmla="*/ 1082223 h 1516602"/>
                  <a:gd name="connsiteX104" fmla="*/ 842574 w 1034979"/>
                  <a:gd name="connsiteY104" fmla="*/ 1084128 h 1516602"/>
                  <a:gd name="connsiteX105" fmla="*/ 871149 w 1034979"/>
                  <a:gd name="connsiteY105" fmla="*/ 1086033 h 1516602"/>
                  <a:gd name="connsiteX106" fmla="*/ 899724 w 1034979"/>
                  <a:gd name="connsiteY106" fmla="*/ 1091748 h 1516602"/>
                  <a:gd name="connsiteX107" fmla="*/ 922584 w 1034979"/>
                  <a:gd name="connsiteY107" fmla="*/ 1095558 h 1516602"/>
                  <a:gd name="connsiteX108" fmla="*/ 951159 w 1034979"/>
                  <a:gd name="connsiteY108" fmla="*/ 1101273 h 1516602"/>
                  <a:gd name="connsiteX109" fmla="*/ 956874 w 1034979"/>
                  <a:gd name="connsiteY109" fmla="*/ 1101273 h 1516602"/>
                  <a:gd name="connsiteX110" fmla="*/ 1002594 w 1034979"/>
                  <a:gd name="connsiteY110" fmla="*/ 1099368 h 1516602"/>
                  <a:gd name="connsiteX111" fmla="*/ 1031169 w 1034979"/>
                  <a:gd name="connsiteY111" fmla="*/ 1091748 h 1516602"/>
                  <a:gd name="connsiteX112" fmla="*/ 1034979 w 1034979"/>
                  <a:gd name="connsiteY112" fmla="*/ 1086033 h 1516602"/>
                  <a:gd name="connsiteX113" fmla="*/ 1033074 w 1034979"/>
                  <a:gd name="connsiteY113" fmla="*/ 1066983 h 1516602"/>
                  <a:gd name="connsiteX114" fmla="*/ 1027359 w 1034979"/>
                  <a:gd name="connsiteY114" fmla="*/ 1063173 h 1516602"/>
                  <a:gd name="connsiteX115" fmla="*/ 1012119 w 1034979"/>
                  <a:gd name="connsiteY115" fmla="*/ 1061268 h 1516602"/>
                  <a:gd name="connsiteX116" fmla="*/ 1006404 w 1034979"/>
                  <a:gd name="connsiteY116" fmla="*/ 1059363 h 1516602"/>
                  <a:gd name="connsiteX117" fmla="*/ 998784 w 1034979"/>
                  <a:gd name="connsiteY117" fmla="*/ 1057458 h 1516602"/>
                  <a:gd name="connsiteX118" fmla="*/ 987354 w 1034979"/>
                  <a:gd name="connsiteY118" fmla="*/ 1049838 h 1516602"/>
                  <a:gd name="connsiteX119" fmla="*/ 975924 w 1034979"/>
                  <a:gd name="connsiteY119" fmla="*/ 1046028 h 1516602"/>
                  <a:gd name="connsiteX120" fmla="*/ 970209 w 1034979"/>
                  <a:gd name="connsiteY120" fmla="*/ 1044123 h 1516602"/>
                  <a:gd name="connsiteX121" fmla="*/ 962589 w 1034979"/>
                  <a:gd name="connsiteY121" fmla="*/ 1042218 h 1516602"/>
                  <a:gd name="connsiteX122" fmla="*/ 956874 w 1034979"/>
                  <a:gd name="connsiteY122" fmla="*/ 1040313 h 1516602"/>
                  <a:gd name="connsiteX123" fmla="*/ 935919 w 1034979"/>
                  <a:gd name="connsiteY123" fmla="*/ 1034598 h 1516602"/>
                  <a:gd name="connsiteX124" fmla="*/ 825429 w 1034979"/>
                  <a:gd name="connsiteY124" fmla="*/ 1034598 h 1516602"/>
                  <a:gd name="connsiteX125" fmla="*/ 730179 w 1034979"/>
                  <a:gd name="connsiteY125" fmla="*/ 1038408 h 1516602"/>
                  <a:gd name="connsiteX126" fmla="*/ 669219 w 1034979"/>
                  <a:gd name="connsiteY126" fmla="*/ 1046028 h 1516602"/>
                  <a:gd name="connsiteX127" fmla="*/ 646359 w 1034979"/>
                  <a:gd name="connsiteY127" fmla="*/ 1049838 h 1516602"/>
                  <a:gd name="connsiteX128" fmla="*/ 642549 w 1034979"/>
                  <a:gd name="connsiteY128" fmla="*/ 1038408 h 1516602"/>
                  <a:gd name="connsiteX129" fmla="*/ 640644 w 1034979"/>
                  <a:gd name="connsiteY129" fmla="*/ 1032693 h 1516602"/>
                  <a:gd name="connsiteX130" fmla="*/ 642549 w 1034979"/>
                  <a:gd name="connsiteY130" fmla="*/ 1015548 h 1516602"/>
                  <a:gd name="connsiteX131" fmla="*/ 644454 w 1034979"/>
                  <a:gd name="connsiteY131" fmla="*/ 1009833 h 1516602"/>
                  <a:gd name="connsiteX132" fmla="*/ 661599 w 1034979"/>
                  <a:gd name="connsiteY132" fmla="*/ 1000308 h 1516602"/>
                  <a:gd name="connsiteX133" fmla="*/ 673029 w 1034979"/>
                  <a:gd name="connsiteY133" fmla="*/ 992688 h 1516602"/>
                  <a:gd name="connsiteX134" fmla="*/ 674934 w 1034979"/>
                  <a:gd name="connsiteY134" fmla="*/ 986973 h 1516602"/>
                  <a:gd name="connsiteX135" fmla="*/ 680649 w 1034979"/>
                  <a:gd name="connsiteY135" fmla="*/ 985068 h 1516602"/>
                  <a:gd name="connsiteX136" fmla="*/ 686364 w 1034979"/>
                  <a:gd name="connsiteY136" fmla="*/ 981258 h 1516602"/>
                  <a:gd name="connsiteX137" fmla="*/ 695889 w 1034979"/>
                  <a:gd name="connsiteY137" fmla="*/ 971733 h 1516602"/>
                  <a:gd name="connsiteX138" fmla="*/ 705414 w 1034979"/>
                  <a:gd name="connsiteY138" fmla="*/ 960303 h 1516602"/>
                  <a:gd name="connsiteX139" fmla="*/ 716844 w 1034979"/>
                  <a:gd name="connsiteY139" fmla="*/ 952683 h 1516602"/>
                  <a:gd name="connsiteX140" fmla="*/ 732084 w 1034979"/>
                  <a:gd name="connsiteY140" fmla="*/ 939348 h 1516602"/>
                  <a:gd name="connsiteX141" fmla="*/ 741609 w 1034979"/>
                  <a:gd name="connsiteY141" fmla="*/ 927918 h 1516602"/>
                  <a:gd name="connsiteX142" fmla="*/ 753039 w 1034979"/>
                  <a:gd name="connsiteY142" fmla="*/ 918393 h 1516602"/>
                  <a:gd name="connsiteX143" fmla="*/ 758754 w 1034979"/>
                  <a:gd name="connsiteY143" fmla="*/ 906963 h 1516602"/>
                  <a:gd name="connsiteX144" fmla="*/ 760659 w 1034979"/>
                  <a:gd name="connsiteY144" fmla="*/ 901248 h 1516602"/>
                  <a:gd name="connsiteX145" fmla="*/ 766374 w 1034979"/>
                  <a:gd name="connsiteY145" fmla="*/ 889818 h 1516602"/>
                  <a:gd name="connsiteX146" fmla="*/ 764469 w 1034979"/>
                  <a:gd name="connsiteY146" fmla="*/ 874578 h 1516602"/>
                  <a:gd name="connsiteX147" fmla="*/ 758754 w 1034979"/>
                  <a:gd name="connsiteY147" fmla="*/ 872673 h 1516602"/>
                  <a:gd name="connsiteX148" fmla="*/ 737799 w 1034979"/>
                  <a:gd name="connsiteY148" fmla="*/ 874578 h 1516602"/>
                  <a:gd name="connsiteX149" fmla="*/ 732084 w 1034979"/>
                  <a:gd name="connsiteY149" fmla="*/ 878388 h 1516602"/>
                  <a:gd name="connsiteX150" fmla="*/ 699699 w 1034979"/>
                  <a:gd name="connsiteY150" fmla="*/ 899343 h 1516602"/>
                  <a:gd name="connsiteX151" fmla="*/ 595181 w 1034979"/>
                  <a:gd name="connsiteY151" fmla="*/ 957831 h 1516602"/>
                  <a:gd name="connsiteX152" fmla="*/ 507294 w 1034979"/>
                  <a:gd name="connsiteY152" fmla="*/ 847908 h 1516602"/>
                  <a:gd name="connsiteX153" fmla="*/ 503484 w 1034979"/>
                  <a:gd name="connsiteY153" fmla="*/ 358323 h 1516602"/>
                  <a:gd name="connsiteX154" fmla="*/ 499674 w 1034979"/>
                  <a:gd name="connsiteY154" fmla="*/ 66858 h 1516602"/>
                  <a:gd name="connsiteX155" fmla="*/ 490149 w 1034979"/>
                  <a:gd name="connsiteY155" fmla="*/ 40188 h 1516602"/>
                  <a:gd name="connsiteX156" fmla="*/ 488244 w 1034979"/>
                  <a:gd name="connsiteY156" fmla="*/ 34473 h 1516602"/>
                  <a:gd name="connsiteX157" fmla="*/ 484434 w 1034979"/>
                  <a:gd name="connsiteY157" fmla="*/ 28758 h 1516602"/>
                  <a:gd name="connsiteX158" fmla="*/ 478719 w 1034979"/>
                  <a:gd name="connsiteY158" fmla="*/ 17328 h 1516602"/>
                  <a:gd name="connsiteX159" fmla="*/ 473004 w 1034979"/>
                  <a:gd name="connsiteY159" fmla="*/ 13518 h 1516602"/>
                  <a:gd name="connsiteX160" fmla="*/ 469194 w 1034979"/>
                  <a:gd name="connsiteY160" fmla="*/ 7803 h 1516602"/>
                  <a:gd name="connsiteX161" fmla="*/ 429189 w 1034979"/>
                  <a:gd name="connsiteY161" fmla="*/ 11613 h 1516602"/>
                  <a:gd name="connsiteX162" fmla="*/ 425379 w 1034979"/>
                  <a:gd name="connsiteY162" fmla="*/ 78288 h 1516602"/>
                  <a:gd name="connsiteX163" fmla="*/ 425379 w 1034979"/>
                  <a:gd name="connsiteY163" fmla="*/ 84003 h 1516602"/>
                  <a:gd name="connsiteX164" fmla="*/ 429189 w 1034979"/>
                  <a:gd name="connsiteY164" fmla="*/ 238308 h 1516602"/>
                  <a:gd name="connsiteX165" fmla="*/ 440619 w 1034979"/>
                  <a:gd name="connsiteY165" fmla="*/ 421188 h 1516602"/>
                  <a:gd name="connsiteX166" fmla="*/ 435265 w 1034979"/>
                  <a:gd name="connsiteY166" fmla="*/ 718368 h 1516602"/>
                  <a:gd name="connsiteX167" fmla="*/ 435059 w 1034979"/>
                  <a:gd name="connsiteY167" fmla="*/ 799046 h 1516602"/>
                  <a:gd name="connsiteX168" fmla="*/ 430322 w 1034979"/>
                  <a:gd name="connsiteY168"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181539 w 1034979"/>
                  <a:gd name="connsiteY6" fmla="*/ 937443 h 1516602"/>
                  <a:gd name="connsiteX7" fmla="*/ 116769 w 1034979"/>
                  <a:gd name="connsiteY7" fmla="*/ 903153 h 1516602"/>
                  <a:gd name="connsiteX8" fmla="*/ 59619 w 1034979"/>
                  <a:gd name="connsiteY8" fmla="*/ 874578 h 1516602"/>
                  <a:gd name="connsiteX9" fmla="*/ 46284 w 1034979"/>
                  <a:gd name="connsiteY9" fmla="*/ 895533 h 1516602"/>
                  <a:gd name="connsiteX10" fmla="*/ 50094 w 1034979"/>
                  <a:gd name="connsiteY10" fmla="*/ 933633 h 1516602"/>
                  <a:gd name="connsiteX11" fmla="*/ 53904 w 1034979"/>
                  <a:gd name="connsiteY11" fmla="*/ 939348 h 1516602"/>
                  <a:gd name="connsiteX12" fmla="*/ 59619 w 1034979"/>
                  <a:gd name="connsiteY12" fmla="*/ 943158 h 1516602"/>
                  <a:gd name="connsiteX13" fmla="*/ 63429 w 1034979"/>
                  <a:gd name="connsiteY13" fmla="*/ 948873 h 1516602"/>
                  <a:gd name="connsiteX14" fmla="*/ 80574 w 1034979"/>
                  <a:gd name="connsiteY14" fmla="*/ 958398 h 1516602"/>
                  <a:gd name="connsiteX15" fmla="*/ 166299 w 1034979"/>
                  <a:gd name="connsiteY15" fmla="*/ 979353 h 1516602"/>
                  <a:gd name="connsiteX16" fmla="*/ 191064 w 1034979"/>
                  <a:gd name="connsiteY16" fmla="*/ 985068 h 1516602"/>
                  <a:gd name="connsiteX17" fmla="*/ 208209 w 1034979"/>
                  <a:gd name="connsiteY17" fmla="*/ 990783 h 1516602"/>
                  <a:gd name="connsiteX18" fmla="*/ 213924 w 1034979"/>
                  <a:gd name="connsiteY18" fmla="*/ 992688 h 1516602"/>
                  <a:gd name="connsiteX19" fmla="*/ 229164 w 1034979"/>
                  <a:gd name="connsiteY19" fmla="*/ 996498 h 1516602"/>
                  <a:gd name="connsiteX20" fmla="*/ 248214 w 1034979"/>
                  <a:gd name="connsiteY20" fmla="*/ 1002213 h 1516602"/>
                  <a:gd name="connsiteX21" fmla="*/ 253929 w 1034979"/>
                  <a:gd name="connsiteY21" fmla="*/ 1006023 h 1516602"/>
                  <a:gd name="connsiteX22" fmla="*/ 267264 w 1034979"/>
                  <a:gd name="connsiteY22" fmla="*/ 1021263 h 1516602"/>
                  <a:gd name="connsiteX23" fmla="*/ 272979 w 1034979"/>
                  <a:gd name="connsiteY23" fmla="*/ 1040313 h 1516602"/>
                  <a:gd name="connsiteX24" fmla="*/ 274884 w 1034979"/>
                  <a:gd name="connsiteY24" fmla="*/ 1046028 h 1516602"/>
                  <a:gd name="connsiteX25" fmla="*/ 276789 w 1034979"/>
                  <a:gd name="connsiteY25" fmla="*/ 1051743 h 1516602"/>
                  <a:gd name="connsiteX26" fmla="*/ 278694 w 1034979"/>
                  <a:gd name="connsiteY26" fmla="*/ 1076508 h 1516602"/>
                  <a:gd name="connsiteX27" fmla="*/ 280599 w 1034979"/>
                  <a:gd name="connsiteY27" fmla="*/ 1082223 h 1516602"/>
                  <a:gd name="connsiteX28" fmla="*/ 278694 w 1034979"/>
                  <a:gd name="connsiteY28" fmla="*/ 1101273 h 1516602"/>
                  <a:gd name="connsiteX29" fmla="*/ 276789 w 1034979"/>
                  <a:gd name="connsiteY29" fmla="*/ 1110798 h 1516602"/>
                  <a:gd name="connsiteX30" fmla="*/ 263454 w 1034979"/>
                  <a:gd name="connsiteY30" fmla="*/ 1124133 h 1516602"/>
                  <a:gd name="connsiteX31" fmla="*/ 252024 w 1034979"/>
                  <a:gd name="connsiteY31" fmla="*/ 1131753 h 1516602"/>
                  <a:gd name="connsiteX32" fmla="*/ 240594 w 1034979"/>
                  <a:gd name="connsiteY32" fmla="*/ 1135563 h 1516602"/>
                  <a:gd name="connsiteX33" fmla="*/ 27234 w 1034979"/>
                  <a:gd name="connsiteY33" fmla="*/ 1154613 h 1516602"/>
                  <a:gd name="connsiteX34" fmla="*/ 15804 w 1034979"/>
                  <a:gd name="connsiteY34" fmla="*/ 1160328 h 1516602"/>
                  <a:gd name="connsiteX35" fmla="*/ 6279 w 1034979"/>
                  <a:gd name="connsiteY35" fmla="*/ 1169853 h 1516602"/>
                  <a:gd name="connsiteX36" fmla="*/ 4374 w 1034979"/>
                  <a:gd name="connsiteY36" fmla="*/ 1175568 h 1516602"/>
                  <a:gd name="connsiteX37" fmla="*/ 564 w 1034979"/>
                  <a:gd name="connsiteY37" fmla="*/ 1181283 h 1516602"/>
                  <a:gd name="connsiteX38" fmla="*/ 6279 w 1034979"/>
                  <a:gd name="connsiteY38" fmla="*/ 1213668 h 1516602"/>
                  <a:gd name="connsiteX39" fmla="*/ 11994 w 1034979"/>
                  <a:gd name="connsiteY39" fmla="*/ 1217478 h 1516602"/>
                  <a:gd name="connsiteX40" fmla="*/ 17709 w 1034979"/>
                  <a:gd name="connsiteY40" fmla="*/ 1219383 h 1516602"/>
                  <a:gd name="connsiteX41" fmla="*/ 145344 w 1034979"/>
                  <a:gd name="connsiteY41" fmla="*/ 1217478 h 1516602"/>
                  <a:gd name="connsiteX42" fmla="*/ 239202 w 1034979"/>
                  <a:gd name="connsiteY42" fmla="*/ 1214801 h 1516602"/>
                  <a:gd name="connsiteX43" fmla="*/ 318699 w 1034979"/>
                  <a:gd name="connsiteY43" fmla="*/ 1217478 h 1516602"/>
                  <a:gd name="connsiteX44" fmla="*/ 330129 w 1034979"/>
                  <a:gd name="connsiteY44" fmla="*/ 1223193 h 1516602"/>
                  <a:gd name="connsiteX45" fmla="*/ 333939 w 1034979"/>
                  <a:gd name="connsiteY45" fmla="*/ 1228908 h 1516602"/>
                  <a:gd name="connsiteX46" fmla="*/ 339654 w 1034979"/>
                  <a:gd name="connsiteY46" fmla="*/ 1230813 h 1516602"/>
                  <a:gd name="connsiteX47" fmla="*/ 351084 w 1034979"/>
                  <a:gd name="connsiteY47" fmla="*/ 1238433 h 1516602"/>
                  <a:gd name="connsiteX48" fmla="*/ 356799 w 1034979"/>
                  <a:gd name="connsiteY48" fmla="*/ 1242243 h 1516602"/>
                  <a:gd name="connsiteX49" fmla="*/ 360609 w 1034979"/>
                  <a:gd name="connsiteY49" fmla="*/ 1247958 h 1516602"/>
                  <a:gd name="connsiteX50" fmla="*/ 366324 w 1034979"/>
                  <a:gd name="connsiteY50" fmla="*/ 1259388 h 1516602"/>
                  <a:gd name="connsiteX51" fmla="*/ 362514 w 1034979"/>
                  <a:gd name="connsiteY51" fmla="*/ 1286058 h 1516602"/>
                  <a:gd name="connsiteX52" fmla="*/ 358704 w 1034979"/>
                  <a:gd name="connsiteY52" fmla="*/ 1291773 h 1516602"/>
                  <a:gd name="connsiteX53" fmla="*/ 356799 w 1034979"/>
                  <a:gd name="connsiteY53" fmla="*/ 1297488 h 1516602"/>
                  <a:gd name="connsiteX54" fmla="*/ 352989 w 1034979"/>
                  <a:gd name="connsiteY54" fmla="*/ 1303203 h 1516602"/>
                  <a:gd name="connsiteX55" fmla="*/ 351084 w 1034979"/>
                  <a:gd name="connsiteY55" fmla="*/ 1308918 h 1516602"/>
                  <a:gd name="connsiteX56" fmla="*/ 347274 w 1034979"/>
                  <a:gd name="connsiteY56" fmla="*/ 1314633 h 1516602"/>
                  <a:gd name="connsiteX57" fmla="*/ 330129 w 1034979"/>
                  <a:gd name="connsiteY57" fmla="*/ 1381308 h 1516602"/>
                  <a:gd name="connsiteX58" fmla="*/ 328224 w 1034979"/>
                  <a:gd name="connsiteY58" fmla="*/ 1432743 h 1516602"/>
                  <a:gd name="connsiteX59" fmla="*/ 330129 w 1034979"/>
                  <a:gd name="connsiteY59" fmla="*/ 1457508 h 1516602"/>
                  <a:gd name="connsiteX60" fmla="*/ 332034 w 1034979"/>
                  <a:gd name="connsiteY60" fmla="*/ 1463223 h 1516602"/>
                  <a:gd name="connsiteX61" fmla="*/ 335844 w 1034979"/>
                  <a:gd name="connsiteY61" fmla="*/ 1467033 h 1516602"/>
                  <a:gd name="connsiteX62" fmla="*/ 364419 w 1034979"/>
                  <a:gd name="connsiteY62" fmla="*/ 1512753 h 1516602"/>
                  <a:gd name="connsiteX63" fmla="*/ 387279 w 1034979"/>
                  <a:gd name="connsiteY63" fmla="*/ 1514658 h 1516602"/>
                  <a:gd name="connsiteX64" fmla="*/ 392994 w 1034979"/>
                  <a:gd name="connsiteY64" fmla="*/ 1508943 h 1516602"/>
                  <a:gd name="connsiteX65" fmla="*/ 394899 w 1034979"/>
                  <a:gd name="connsiteY65" fmla="*/ 1497513 h 1516602"/>
                  <a:gd name="connsiteX66" fmla="*/ 396804 w 1034979"/>
                  <a:gd name="connsiteY66" fmla="*/ 1491798 h 1516602"/>
                  <a:gd name="connsiteX67" fmla="*/ 398709 w 1034979"/>
                  <a:gd name="connsiteY67" fmla="*/ 1474653 h 1516602"/>
                  <a:gd name="connsiteX68" fmla="*/ 400614 w 1034979"/>
                  <a:gd name="connsiteY68" fmla="*/ 1461318 h 1516602"/>
                  <a:gd name="connsiteX69" fmla="*/ 404424 w 1034979"/>
                  <a:gd name="connsiteY69" fmla="*/ 1404168 h 1516602"/>
                  <a:gd name="connsiteX70" fmla="*/ 410139 w 1034979"/>
                  <a:gd name="connsiteY70" fmla="*/ 1392738 h 1516602"/>
                  <a:gd name="connsiteX71" fmla="*/ 413949 w 1034979"/>
                  <a:gd name="connsiteY71" fmla="*/ 1379403 h 1516602"/>
                  <a:gd name="connsiteX72" fmla="*/ 415854 w 1034979"/>
                  <a:gd name="connsiteY72" fmla="*/ 1373688 h 1516602"/>
                  <a:gd name="connsiteX73" fmla="*/ 417759 w 1034979"/>
                  <a:gd name="connsiteY73" fmla="*/ 1360353 h 1516602"/>
                  <a:gd name="connsiteX74" fmla="*/ 421569 w 1034979"/>
                  <a:gd name="connsiteY74" fmla="*/ 1348923 h 1516602"/>
                  <a:gd name="connsiteX75" fmla="*/ 427284 w 1034979"/>
                  <a:gd name="connsiteY75" fmla="*/ 1335588 h 1516602"/>
                  <a:gd name="connsiteX76" fmla="*/ 467289 w 1034979"/>
                  <a:gd name="connsiteY76" fmla="*/ 1265103 h 1516602"/>
                  <a:gd name="connsiteX77" fmla="*/ 528455 w 1034979"/>
                  <a:gd name="connsiteY77" fmla="*/ 1252334 h 1516602"/>
                  <a:gd name="connsiteX78" fmla="*/ 573969 w 1034979"/>
                  <a:gd name="connsiteY78" fmla="*/ 1236528 h 1516602"/>
                  <a:gd name="connsiteX79" fmla="*/ 585399 w 1034979"/>
                  <a:gd name="connsiteY79" fmla="*/ 1232718 h 1516602"/>
                  <a:gd name="connsiteX80" fmla="*/ 720654 w 1034979"/>
                  <a:gd name="connsiteY80" fmla="*/ 1316538 h 1516602"/>
                  <a:gd name="connsiteX81" fmla="*/ 733989 w 1034979"/>
                  <a:gd name="connsiteY81" fmla="*/ 1326063 h 1516602"/>
                  <a:gd name="connsiteX82" fmla="*/ 743514 w 1034979"/>
                  <a:gd name="connsiteY82" fmla="*/ 1327968 h 1516602"/>
                  <a:gd name="connsiteX83" fmla="*/ 749229 w 1034979"/>
                  <a:gd name="connsiteY83" fmla="*/ 1329873 h 1516602"/>
                  <a:gd name="connsiteX84" fmla="*/ 762564 w 1034979"/>
                  <a:gd name="connsiteY84" fmla="*/ 1335588 h 1516602"/>
                  <a:gd name="connsiteX85" fmla="*/ 777804 w 1034979"/>
                  <a:gd name="connsiteY85" fmla="*/ 1333683 h 1516602"/>
                  <a:gd name="connsiteX86" fmla="*/ 789234 w 1034979"/>
                  <a:gd name="connsiteY86" fmla="*/ 1327968 h 1516602"/>
                  <a:gd name="connsiteX87" fmla="*/ 794949 w 1034979"/>
                  <a:gd name="connsiteY87" fmla="*/ 1326063 h 1516602"/>
                  <a:gd name="connsiteX88" fmla="*/ 802569 w 1034979"/>
                  <a:gd name="connsiteY88" fmla="*/ 1308918 h 1516602"/>
                  <a:gd name="connsiteX89" fmla="*/ 800664 w 1034979"/>
                  <a:gd name="connsiteY89" fmla="*/ 1284153 h 1516602"/>
                  <a:gd name="connsiteX90" fmla="*/ 798759 w 1034979"/>
                  <a:gd name="connsiteY90" fmla="*/ 1278438 h 1516602"/>
                  <a:gd name="connsiteX91" fmla="*/ 796854 w 1034979"/>
                  <a:gd name="connsiteY91" fmla="*/ 1270818 h 1516602"/>
                  <a:gd name="connsiteX92" fmla="*/ 783519 w 1034979"/>
                  <a:gd name="connsiteY92" fmla="*/ 1253673 h 1516602"/>
                  <a:gd name="connsiteX93" fmla="*/ 773994 w 1034979"/>
                  <a:gd name="connsiteY93" fmla="*/ 1247958 h 1516602"/>
                  <a:gd name="connsiteX94" fmla="*/ 648264 w 1034979"/>
                  <a:gd name="connsiteY94" fmla="*/ 1156518 h 1516602"/>
                  <a:gd name="connsiteX95" fmla="*/ 644454 w 1034979"/>
                  <a:gd name="connsiteY95" fmla="*/ 1139373 h 1516602"/>
                  <a:gd name="connsiteX96" fmla="*/ 646359 w 1034979"/>
                  <a:gd name="connsiteY96" fmla="*/ 1131753 h 1516602"/>
                  <a:gd name="connsiteX97" fmla="*/ 650169 w 1034979"/>
                  <a:gd name="connsiteY97" fmla="*/ 1114608 h 1516602"/>
                  <a:gd name="connsiteX98" fmla="*/ 653979 w 1034979"/>
                  <a:gd name="connsiteY98" fmla="*/ 1108893 h 1516602"/>
                  <a:gd name="connsiteX99" fmla="*/ 655884 w 1034979"/>
                  <a:gd name="connsiteY99" fmla="*/ 1103178 h 1516602"/>
                  <a:gd name="connsiteX100" fmla="*/ 661599 w 1034979"/>
                  <a:gd name="connsiteY100" fmla="*/ 1101273 h 1516602"/>
                  <a:gd name="connsiteX101" fmla="*/ 671124 w 1034979"/>
                  <a:gd name="connsiteY101" fmla="*/ 1089843 h 1516602"/>
                  <a:gd name="connsiteX102" fmla="*/ 724464 w 1034979"/>
                  <a:gd name="connsiteY102" fmla="*/ 1082223 h 1516602"/>
                  <a:gd name="connsiteX103" fmla="*/ 842574 w 1034979"/>
                  <a:gd name="connsiteY103" fmla="*/ 1084128 h 1516602"/>
                  <a:gd name="connsiteX104" fmla="*/ 871149 w 1034979"/>
                  <a:gd name="connsiteY104" fmla="*/ 1086033 h 1516602"/>
                  <a:gd name="connsiteX105" fmla="*/ 899724 w 1034979"/>
                  <a:gd name="connsiteY105" fmla="*/ 1091748 h 1516602"/>
                  <a:gd name="connsiteX106" fmla="*/ 922584 w 1034979"/>
                  <a:gd name="connsiteY106" fmla="*/ 1095558 h 1516602"/>
                  <a:gd name="connsiteX107" fmla="*/ 951159 w 1034979"/>
                  <a:gd name="connsiteY107" fmla="*/ 1101273 h 1516602"/>
                  <a:gd name="connsiteX108" fmla="*/ 956874 w 1034979"/>
                  <a:gd name="connsiteY108" fmla="*/ 1101273 h 1516602"/>
                  <a:gd name="connsiteX109" fmla="*/ 1002594 w 1034979"/>
                  <a:gd name="connsiteY109" fmla="*/ 1099368 h 1516602"/>
                  <a:gd name="connsiteX110" fmla="*/ 1031169 w 1034979"/>
                  <a:gd name="connsiteY110" fmla="*/ 1091748 h 1516602"/>
                  <a:gd name="connsiteX111" fmla="*/ 1034979 w 1034979"/>
                  <a:gd name="connsiteY111" fmla="*/ 1086033 h 1516602"/>
                  <a:gd name="connsiteX112" fmla="*/ 1033074 w 1034979"/>
                  <a:gd name="connsiteY112" fmla="*/ 1066983 h 1516602"/>
                  <a:gd name="connsiteX113" fmla="*/ 1027359 w 1034979"/>
                  <a:gd name="connsiteY113" fmla="*/ 1063173 h 1516602"/>
                  <a:gd name="connsiteX114" fmla="*/ 1012119 w 1034979"/>
                  <a:gd name="connsiteY114" fmla="*/ 1061268 h 1516602"/>
                  <a:gd name="connsiteX115" fmla="*/ 1006404 w 1034979"/>
                  <a:gd name="connsiteY115" fmla="*/ 1059363 h 1516602"/>
                  <a:gd name="connsiteX116" fmla="*/ 998784 w 1034979"/>
                  <a:gd name="connsiteY116" fmla="*/ 1057458 h 1516602"/>
                  <a:gd name="connsiteX117" fmla="*/ 987354 w 1034979"/>
                  <a:gd name="connsiteY117" fmla="*/ 1049838 h 1516602"/>
                  <a:gd name="connsiteX118" fmla="*/ 975924 w 1034979"/>
                  <a:gd name="connsiteY118" fmla="*/ 1046028 h 1516602"/>
                  <a:gd name="connsiteX119" fmla="*/ 970209 w 1034979"/>
                  <a:gd name="connsiteY119" fmla="*/ 1044123 h 1516602"/>
                  <a:gd name="connsiteX120" fmla="*/ 962589 w 1034979"/>
                  <a:gd name="connsiteY120" fmla="*/ 1042218 h 1516602"/>
                  <a:gd name="connsiteX121" fmla="*/ 956874 w 1034979"/>
                  <a:gd name="connsiteY121" fmla="*/ 1040313 h 1516602"/>
                  <a:gd name="connsiteX122" fmla="*/ 935919 w 1034979"/>
                  <a:gd name="connsiteY122" fmla="*/ 1034598 h 1516602"/>
                  <a:gd name="connsiteX123" fmla="*/ 825429 w 1034979"/>
                  <a:gd name="connsiteY123" fmla="*/ 1034598 h 1516602"/>
                  <a:gd name="connsiteX124" fmla="*/ 730179 w 1034979"/>
                  <a:gd name="connsiteY124" fmla="*/ 1038408 h 1516602"/>
                  <a:gd name="connsiteX125" fmla="*/ 669219 w 1034979"/>
                  <a:gd name="connsiteY125" fmla="*/ 1046028 h 1516602"/>
                  <a:gd name="connsiteX126" fmla="*/ 646359 w 1034979"/>
                  <a:gd name="connsiteY126" fmla="*/ 1049838 h 1516602"/>
                  <a:gd name="connsiteX127" fmla="*/ 642549 w 1034979"/>
                  <a:gd name="connsiteY127" fmla="*/ 1038408 h 1516602"/>
                  <a:gd name="connsiteX128" fmla="*/ 640644 w 1034979"/>
                  <a:gd name="connsiteY128" fmla="*/ 1032693 h 1516602"/>
                  <a:gd name="connsiteX129" fmla="*/ 642549 w 1034979"/>
                  <a:gd name="connsiteY129" fmla="*/ 1015548 h 1516602"/>
                  <a:gd name="connsiteX130" fmla="*/ 644454 w 1034979"/>
                  <a:gd name="connsiteY130" fmla="*/ 1009833 h 1516602"/>
                  <a:gd name="connsiteX131" fmla="*/ 661599 w 1034979"/>
                  <a:gd name="connsiteY131" fmla="*/ 1000308 h 1516602"/>
                  <a:gd name="connsiteX132" fmla="*/ 673029 w 1034979"/>
                  <a:gd name="connsiteY132" fmla="*/ 992688 h 1516602"/>
                  <a:gd name="connsiteX133" fmla="*/ 674934 w 1034979"/>
                  <a:gd name="connsiteY133" fmla="*/ 986973 h 1516602"/>
                  <a:gd name="connsiteX134" fmla="*/ 680649 w 1034979"/>
                  <a:gd name="connsiteY134" fmla="*/ 985068 h 1516602"/>
                  <a:gd name="connsiteX135" fmla="*/ 686364 w 1034979"/>
                  <a:gd name="connsiteY135" fmla="*/ 981258 h 1516602"/>
                  <a:gd name="connsiteX136" fmla="*/ 695889 w 1034979"/>
                  <a:gd name="connsiteY136" fmla="*/ 971733 h 1516602"/>
                  <a:gd name="connsiteX137" fmla="*/ 705414 w 1034979"/>
                  <a:gd name="connsiteY137" fmla="*/ 960303 h 1516602"/>
                  <a:gd name="connsiteX138" fmla="*/ 716844 w 1034979"/>
                  <a:gd name="connsiteY138" fmla="*/ 952683 h 1516602"/>
                  <a:gd name="connsiteX139" fmla="*/ 732084 w 1034979"/>
                  <a:gd name="connsiteY139" fmla="*/ 939348 h 1516602"/>
                  <a:gd name="connsiteX140" fmla="*/ 741609 w 1034979"/>
                  <a:gd name="connsiteY140" fmla="*/ 927918 h 1516602"/>
                  <a:gd name="connsiteX141" fmla="*/ 753039 w 1034979"/>
                  <a:gd name="connsiteY141" fmla="*/ 918393 h 1516602"/>
                  <a:gd name="connsiteX142" fmla="*/ 758754 w 1034979"/>
                  <a:gd name="connsiteY142" fmla="*/ 906963 h 1516602"/>
                  <a:gd name="connsiteX143" fmla="*/ 760659 w 1034979"/>
                  <a:gd name="connsiteY143" fmla="*/ 901248 h 1516602"/>
                  <a:gd name="connsiteX144" fmla="*/ 766374 w 1034979"/>
                  <a:gd name="connsiteY144" fmla="*/ 889818 h 1516602"/>
                  <a:gd name="connsiteX145" fmla="*/ 764469 w 1034979"/>
                  <a:gd name="connsiteY145" fmla="*/ 874578 h 1516602"/>
                  <a:gd name="connsiteX146" fmla="*/ 758754 w 1034979"/>
                  <a:gd name="connsiteY146" fmla="*/ 872673 h 1516602"/>
                  <a:gd name="connsiteX147" fmla="*/ 737799 w 1034979"/>
                  <a:gd name="connsiteY147" fmla="*/ 874578 h 1516602"/>
                  <a:gd name="connsiteX148" fmla="*/ 732084 w 1034979"/>
                  <a:gd name="connsiteY148" fmla="*/ 878388 h 1516602"/>
                  <a:gd name="connsiteX149" fmla="*/ 699699 w 1034979"/>
                  <a:gd name="connsiteY149" fmla="*/ 899343 h 1516602"/>
                  <a:gd name="connsiteX150" fmla="*/ 595181 w 1034979"/>
                  <a:gd name="connsiteY150" fmla="*/ 957831 h 1516602"/>
                  <a:gd name="connsiteX151" fmla="*/ 507294 w 1034979"/>
                  <a:gd name="connsiteY151" fmla="*/ 847908 h 1516602"/>
                  <a:gd name="connsiteX152" fmla="*/ 503484 w 1034979"/>
                  <a:gd name="connsiteY152" fmla="*/ 358323 h 1516602"/>
                  <a:gd name="connsiteX153" fmla="*/ 499674 w 1034979"/>
                  <a:gd name="connsiteY153" fmla="*/ 66858 h 1516602"/>
                  <a:gd name="connsiteX154" fmla="*/ 490149 w 1034979"/>
                  <a:gd name="connsiteY154" fmla="*/ 40188 h 1516602"/>
                  <a:gd name="connsiteX155" fmla="*/ 488244 w 1034979"/>
                  <a:gd name="connsiteY155" fmla="*/ 34473 h 1516602"/>
                  <a:gd name="connsiteX156" fmla="*/ 484434 w 1034979"/>
                  <a:gd name="connsiteY156" fmla="*/ 28758 h 1516602"/>
                  <a:gd name="connsiteX157" fmla="*/ 478719 w 1034979"/>
                  <a:gd name="connsiteY157" fmla="*/ 17328 h 1516602"/>
                  <a:gd name="connsiteX158" fmla="*/ 473004 w 1034979"/>
                  <a:gd name="connsiteY158" fmla="*/ 13518 h 1516602"/>
                  <a:gd name="connsiteX159" fmla="*/ 469194 w 1034979"/>
                  <a:gd name="connsiteY159" fmla="*/ 7803 h 1516602"/>
                  <a:gd name="connsiteX160" fmla="*/ 429189 w 1034979"/>
                  <a:gd name="connsiteY160" fmla="*/ 11613 h 1516602"/>
                  <a:gd name="connsiteX161" fmla="*/ 425379 w 1034979"/>
                  <a:gd name="connsiteY161" fmla="*/ 78288 h 1516602"/>
                  <a:gd name="connsiteX162" fmla="*/ 425379 w 1034979"/>
                  <a:gd name="connsiteY162" fmla="*/ 84003 h 1516602"/>
                  <a:gd name="connsiteX163" fmla="*/ 429189 w 1034979"/>
                  <a:gd name="connsiteY163" fmla="*/ 238308 h 1516602"/>
                  <a:gd name="connsiteX164" fmla="*/ 440619 w 1034979"/>
                  <a:gd name="connsiteY164" fmla="*/ 421188 h 1516602"/>
                  <a:gd name="connsiteX165" fmla="*/ 435265 w 1034979"/>
                  <a:gd name="connsiteY165" fmla="*/ 718368 h 1516602"/>
                  <a:gd name="connsiteX166" fmla="*/ 435059 w 1034979"/>
                  <a:gd name="connsiteY166" fmla="*/ 799046 h 1516602"/>
                  <a:gd name="connsiteX167" fmla="*/ 430322 w 1034979"/>
                  <a:gd name="connsiteY167"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181539 w 1034979"/>
                  <a:gd name="connsiteY6" fmla="*/ 937443 h 1516602"/>
                  <a:gd name="connsiteX7" fmla="*/ 116769 w 1034979"/>
                  <a:gd name="connsiteY7" fmla="*/ 903153 h 1516602"/>
                  <a:gd name="connsiteX8" fmla="*/ 59619 w 1034979"/>
                  <a:gd name="connsiteY8" fmla="*/ 874578 h 1516602"/>
                  <a:gd name="connsiteX9" fmla="*/ 46284 w 1034979"/>
                  <a:gd name="connsiteY9" fmla="*/ 895533 h 1516602"/>
                  <a:gd name="connsiteX10" fmla="*/ 50094 w 1034979"/>
                  <a:gd name="connsiteY10" fmla="*/ 933633 h 1516602"/>
                  <a:gd name="connsiteX11" fmla="*/ 53904 w 1034979"/>
                  <a:gd name="connsiteY11" fmla="*/ 939348 h 1516602"/>
                  <a:gd name="connsiteX12" fmla="*/ 59619 w 1034979"/>
                  <a:gd name="connsiteY12" fmla="*/ 943158 h 1516602"/>
                  <a:gd name="connsiteX13" fmla="*/ 63429 w 1034979"/>
                  <a:gd name="connsiteY13" fmla="*/ 948873 h 1516602"/>
                  <a:gd name="connsiteX14" fmla="*/ 80574 w 1034979"/>
                  <a:gd name="connsiteY14" fmla="*/ 958398 h 1516602"/>
                  <a:gd name="connsiteX15" fmla="*/ 166299 w 1034979"/>
                  <a:gd name="connsiteY15" fmla="*/ 979353 h 1516602"/>
                  <a:gd name="connsiteX16" fmla="*/ 191064 w 1034979"/>
                  <a:gd name="connsiteY16" fmla="*/ 985068 h 1516602"/>
                  <a:gd name="connsiteX17" fmla="*/ 208209 w 1034979"/>
                  <a:gd name="connsiteY17" fmla="*/ 990783 h 1516602"/>
                  <a:gd name="connsiteX18" fmla="*/ 213924 w 1034979"/>
                  <a:gd name="connsiteY18" fmla="*/ 992688 h 1516602"/>
                  <a:gd name="connsiteX19" fmla="*/ 229164 w 1034979"/>
                  <a:gd name="connsiteY19" fmla="*/ 996498 h 1516602"/>
                  <a:gd name="connsiteX20" fmla="*/ 248214 w 1034979"/>
                  <a:gd name="connsiteY20" fmla="*/ 1002213 h 1516602"/>
                  <a:gd name="connsiteX21" fmla="*/ 253929 w 1034979"/>
                  <a:gd name="connsiteY21" fmla="*/ 1006023 h 1516602"/>
                  <a:gd name="connsiteX22" fmla="*/ 267264 w 1034979"/>
                  <a:gd name="connsiteY22" fmla="*/ 1021263 h 1516602"/>
                  <a:gd name="connsiteX23" fmla="*/ 272979 w 1034979"/>
                  <a:gd name="connsiteY23" fmla="*/ 1040313 h 1516602"/>
                  <a:gd name="connsiteX24" fmla="*/ 274884 w 1034979"/>
                  <a:gd name="connsiteY24" fmla="*/ 1046028 h 1516602"/>
                  <a:gd name="connsiteX25" fmla="*/ 276789 w 1034979"/>
                  <a:gd name="connsiteY25" fmla="*/ 1051743 h 1516602"/>
                  <a:gd name="connsiteX26" fmla="*/ 278694 w 1034979"/>
                  <a:gd name="connsiteY26" fmla="*/ 1076508 h 1516602"/>
                  <a:gd name="connsiteX27" fmla="*/ 280599 w 1034979"/>
                  <a:gd name="connsiteY27" fmla="*/ 1082223 h 1516602"/>
                  <a:gd name="connsiteX28" fmla="*/ 278694 w 1034979"/>
                  <a:gd name="connsiteY28" fmla="*/ 1101273 h 1516602"/>
                  <a:gd name="connsiteX29" fmla="*/ 276789 w 1034979"/>
                  <a:gd name="connsiteY29" fmla="*/ 1110798 h 1516602"/>
                  <a:gd name="connsiteX30" fmla="*/ 263454 w 1034979"/>
                  <a:gd name="connsiteY30" fmla="*/ 1124133 h 1516602"/>
                  <a:gd name="connsiteX31" fmla="*/ 252024 w 1034979"/>
                  <a:gd name="connsiteY31" fmla="*/ 1131753 h 1516602"/>
                  <a:gd name="connsiteX32" fmla="*/ 240594 w 1034979"/>
                  <a:gd name="connsiteY32" fmla="*/ 1135563 h 1516602"/>
                  <a:gd name="connsiteX33" fmla="*/ 27234 w 1034979"/>
                  <a:gd name="connsiteY33" fmla="*/ 1154613 h 1516602"/>
                  <a:gd name="connsiteX34" fmla="*/ 15804 w 1034979"/>
                  <a:gd name="connsiteY34" fmla="*/ 1160328 h 1516602"/>
                  <a:gd name="connsiteX35" fmla="*/ 6279 w 1034979"/>
                  <a:gd name="connsiteY35" fmla="*/ 1169853 h 1516602"/>
                  <a:gd name="connsiteX36" fmla="*/ 4374 w 1034979"/>
                  <a:gd name="connsiteY36" fmla="*/ 1175568 h 1516602"/>
                  <a:gd name="connsiteX37" fmla="*/ 564 w 1034979"/>
                  <a:gd name="connsiteY37" fmla="*/ 1181283 h 1516602"/>
                  <a:gd name="connsiteX38" fmla="*/ 6279 w 1034979"/>
                  <a:gd name="connsiteY38" fmla="*/ 1213668 h 1516602"/>
                  <a:gd name="connsiteX39" fmla="*/ 11994 w 1034979"/>
                  <a:gd name="connsiteY39" fmla="*/ 1217478 h 1516602"/>
                  <a:gd name="connsiteX40" fmla="*/ 17709 w 1034979"/>
                  <a:gd name="connsiteY40" fmla="*/ 1219383 h 1516602"/>
                  <a:gd name="connsiteX41" fmla="*/ 145344 w 1034979"/>
                  <a:gd name="connsiteY41" fmla="*/ 1217478 h 1516602"/>
                  <a:gd name="connsiteX42" fmla="*/ 239202 w 1034979"/>
                  <a:gd name="connsiteY42" fmla="*/ 1214801 h 1516602"/>
                  <a:gd name="connsiteX43" fmla="*/ 318699 w 1034979"/>
                  <a:gd name="connsiteY43" fmla="*/ 1217478 h 1516602"/>
                  <a:gd name="connsiteX44" fmla="*/ 330129 w 1034979"/>
                  <a:gd name="connsiteY44" fmla="*/ 1223193 h 1516602"/>
                  <a:gd name="connsiteX45" fmla="*/ 333939 w 1034979"/>
                  <a:gd name="connsiteY45" fmla="*/ 1228908 h 1516602"/>
                  <a:gd name="connsiteX46" fmla="*/ 339654 w 1034979"/>
                  <a:gd name="connsiteY46" fmla="*/ 1230813 h 1516602"/>
                  <a:gd name="connsiteX47" fmla="*/ 351084 w 1034979"/>
                  <a:gd name="connsiteY47" fmla="*/ 1238433 h 1516602"/>
                  <a:gd name="connsiteX48" fmla="*/ 356799 w 1034979"/>
                  <a:gd name="connsiteY48" fmla="*/ 1242243 h 1516602"/>
                  <a:gd name="connsiteX49" fmla="*/ 360609 w 1034979"/>
                  <a:gd name="connsiteY49" fmla="*/ 1247958 h 1516602"/>
                  <a:gd name="connsiteX50" fmla="*/ 366324 w 1034979"/>
                  <a:gd name="connsiteY50" fmla="*/ 1259388 h 1516602"/>
                  <a:gd name="connsiteX51" fmla="*/ 362514 w 1034979"/>
                  <a:gd name="connsiteY51" fmla="*/ 1286058 h 1516602"/>
                  <a:gd name="connsiteX52" fmla="*/ 358704 w 1034979"/>
                  <a:gd name="connsiteY52" fmla="*/ 1291773 h 1516602"/>
                  <a:gd name="connsiteX53" fmla="*/ 356799 w 1034979"/>
                  <a:gd name="connsiteY53" fmla="*/ 1297488 h 1516602"/>
                  <a:gd name="connsiteX54" fmla="*/ 352989 w 1034979"/>
                  <a:gd name="connsiteY54" fmla="*/ 1303203 h 1516602"/>
                  <a:gd name="connsiteX55" fmla="*/ 351084 w 1034979"/>
                  <a:gd name="connsiteY55" fmla="*/ 1308918 h 1516602"/>
                  <a:gd name="connsiteX56" fmla="*/ 347274 w 1034979"/>
                  <a:gd name="connsiteY56" fmla="*/ 1314633 h 1516602"/>
                  <a:gd name="connsiteX57" fmla="*/ 330129 w 1034979"/>
                  <a:gd name="connsiteY57" fmla="*/ 1381308 h 1516602"/>
                  <a:gd name="connsiteX58" fmla="*/ 328224 w 1034979"/>
                  <a:gd name="connsiteY58" fmla="*/ 1432743 h 1516602"/>
                  <a:gd name="connsiteX59" fmla="*/ 330129 w 1034979"/>
                  <a:gd name="connsiteY59" fmla="*/ 1457508 h 1516602"/>
                  <a:gd name="connsiteX60" fmla="*/ 332034 w 1034979"/>
                  <a:gd name="connsiteY60" fmla="*/ 1463223 h 1516602"/>
                  <a:gd name="connsiteX61" fmla="*/ 335844 w 1034979"/>
                  <a:gd name="connsiteY61" fmla="*/ 1467033 h 1516602"/>
                  <a:gd name="connsiteX62" fmla="*/ 364419 w 1034979"/>
                  <a:gd name="connsiteY62" fmla="*/ 1512753 h 1516602"/>
                  <a:gd name="connsiteX63" fmla="*/ 387279 w 1034979"/>
                  <a:gd name="connsiteY63" fmla="*/ 1514658 h 1516602"/>
                  <a:gd name="connsiteX64" fmla="*/ 392994 w 1034979"/>
                  <a:gd name="connsiteY64" fmla="*/ 1508943 h 1516602"/>
                  <a:gd name="connsiteX65" fmla="*/ 394899 w 1034979"/>
                  <a:gd name="connsiteY65" fmla="*/ 1497513 h 1516602"/>
                  <a:gd name="connsiteX66" fmla="*/ 396804 w 1034979"/>
                  <a:gd name="connsiteY66" fmla="*/ 1491798 h 1516602"/>
                  <a:gd name="connsiteX67" fmla="*/ 398709 w 1034979"/>
                  <a:gd name="connsiteY67" fmla="*/ 1474653 h 1516602"/>
                  <a:gd name="connsiteX68" fmla="*/ 400614 w 1034979"/>
                  <a:gd name="connsiteY68" fmla="*/ 1461318 h 1516602"/>
                  <a:gd name="connsiteX69" fmla="*/ 404424 w 1034979"/>
                  <a:gd name="connsiteY69" fmla="*/ 1404168 h 1516602"/>
                  <a:gd name="connsiteX70" fmla="*/ 410139 w 1034979"/>
                  <a:gd name="connsiteY70" fmla="*/ 1392738 h 1516602"/>
                  <a:gd name="connsiteX71" fmla="*/ 413949 w 1034979"/>
                  <a:gd name="connsiteY71" fmla="*/ 1379403 h 1516602"/>
                  <a:gd name="connsiteX72" fmla="*/ 415854 w 1034979"/>
                  <a:gd name="connsiteY72" fmla="*/ 1373688 h 1516602"/>
                  <a:gd name="connsiteX73" fmla="*/ 417759 w 1034979"/>
                  <a:gd name="connsiteY73" fmla="*/ 1360353 h 1516602"/>
                  <a:gd name="connsiteX74" fmla="*/ 421569 w 1034979"/>
                  <a:gd name="connsiteY74" fmla="*/ 1348923 h 1516602"/>
                  <a:gd name="connsiteX75" fmla="*/ 427284 w 1034979"/>
                  <a:gd name="connsiteY75" fmla="*/ 1335588 h 1516602"/>
                  <a:gd name="connsiteX76" fmla="*/ 467289 w 1034979"/>
                  <a:gd name="connsiteY76" fmla="*/ 1265103 h 1516602"/>
                  <a:gd name="connsiteX77" fmla="*/ 528455 w 1034979"/>
                  <a:gd name="connsiteY77" fmla="*/ 1252334 h 1516602"/>
                  <a:gd name="connsiteX78" fmla="*/ 573969 w 1034979"/>
                  <a:gd name="connsiteY78" fmla="*/ 1236528 h 1516602"/>
                  <a:gd name="connsiteX79" fmla="*/ 585399 w 1034979"/>
                  <a:gd name="connsiteY79" fmla="*/ 1232718 h 1516602"/>
                  <a:gd name="connsiteX80" fmla="*/ 720654 w 1034979"/>
                  <a:gd name="connsiteY80" fmla="*/ 1316538 h 1516602"/>
                  <a:gd name="connsiteX81" fmla="*/ 733989 w 1034979"/>
                  <a:gd name="connsiteY81" fmla="*/ 1326063 h 1516602"/>
                  <a:gd name="connsiteX82" fmla="*/ 743514 w 1034979"/>
                  <a:gd name="connsiteY82" fmla="*/ 1327968 h 1516602"/>
                  <a:gd name="connsiteX83" fmla="*/ 749229 w 1034979"/>
                  <a:gd name="connsiteY83" fmla="*/ 1329873 h 1516602"/>
                  <a:gd name="connsiteX84" fmla="*/ 762564 w 1034979"/>
                  <a:gd name="connsiteY84" fmla="*/ 1335588 h 1516602"/>
                  <a:gd name="connsiteX85" fmla="*/ 777804 w 1034979"/>
                  <a:gd name="connsiteY85" fmla="*/ 1333683 h 1516602"/>
                  <a:gd name="connsiteX86" fmla="*/ 789234 w 1034979"/>
                  <a:gd name="connsiteY86" fmla="*/ 1327968 h 1516602"/>
                  <a:gd name="connsiteX87" fmla="*/ 794949 w 1034979"/>
                  <a:gd name="connsiteY87" fmla="*/ 1326063 h 1516602"/>
                  <a:gd name="connsiteX88" fmla="*/ 802569 w 1034979"/>
                  <a:gd name="connsiteY88" fmla="*/ 1308918 h 1516602"/>
                  <a:gd name="connsiteX89" fmla="*/ 800664 w 1034979"/>
                  <a:gd name="connsiteY89" fmla="*/ 1284153 h 1516602"/>
                  <a:gd name="connsiteX90" fmla="*/ 798759 w 1034979"/>
                  <a:gd name="connsiteY90" fmla="*/ 1278438 h 1516602"/>
                  <a:gd name="connsiteX91" fmla="*/ 796854 w 1034979"/>
                  <a:gd name="connsiteY91" fmla="*/ 1270818 h 1516602"/>
                  <a:gd name="connsiteX92" fmla="*/ 783519 w 1034979"/>
                  <a:gd name="connsiteY92" fmla="*/ 1253673 h 1516602"/>
                  <a:gd name="connsiteX93" fmla="*/ 773994 w 1034979"/>
                  <a:gd name="connsiteY93" fmla="*/ 1247958 h 1516602"/>
                  <a:gd name="connsiteX94" fmla="*/ 648264 w 1034979"/>
                  <a:gd name="connsiteY94" fmla="*/ 1156518 h 1516602"/>
                  <a:gd name="connsiteX95" fmla="*/ 644454 w 1034979"/>
                  <a:gd name="connsiteY95" fmla="*/ 1139373 h 1516602"/>
                  <a:gd name="connsiteX96" fmla="*/ 646359 w 1034979"/>
                  <a:gd name="connsiteY96" fmla="*/ 1131753 h 1516602"/>
                  <a:gd name="connsiteX97" fmla="*/ 650169 w 1034979"/>
                  <a:gd name="connsiteY97" fmla="*/ 1114608 h 1516602"/>
                  <a:gd name="connsiteX98" fmla="*/ 653979 w 1034979"/>
                  <a:gd name="connsiteY98" fmla="*/ 1108893 h 1516602"/>
                  <a:gd name="connsiteX99" fmla="*/ 655884 w 1034979"/>
                  <a:gd name="connsiteY99" fmla="*/ 1103178 h 1516602"/>
                  <a:gd name="connsiteX100" fmla="*/ 661599 w 1034979"/>
                  <a:gd name="connsiteY100" fmla="*/ 1101273 h 1516602"/>
                  <a:gd name="connsiteX101" fmla="*/ 671124 w 1034979"/>
                  <a:gd name="connsiteY101" fmla="*/ 1089843 h 1516602"/>
                  <a:gd name="connsiteX102" fmla="*/ 724464 w 1034979"/>
                  <a:gd name="connsiteY102" fmla="*/ 1082223 h 1516602"/>
                  <a:gd name="connsiteX103" fmla="*/ 842574 w 1034979"/>
                  <a:gd name="connsiteY103" fmla="*/ 1084128 h 1516602"/>
                  <a:gd name="connsiteX104" fmla="*/ 871149 w 1034979"/>
                  <a:gd name="connsiteY104" fmla="*/ 1086033 h 1516602"/>
                  <a:gd name="connsiteX105" fmla="*/ 899724 w 1034979"/>
                  <a:gd name="connsiteY105" fmla="*/ 1091748 h 1516602"/>
                  <a:gd name="connsiteX106" fmla="*/ 922584 w 1034979"/>
                  <a:gd name="connsiteY106" fmla="*/ 1095558 h 1516602"/>
                  <a:gd name="connsiteX107" fmla="*/ 951159 w 1034979"/>
                  <a:gd name="connsiteY107" fmla="*/ 1101273 h 1516602"/>
                  <a:gd name="connsiteX108" fmla="*/ 956874 w 1034979"/>
                  <a:gd name="connsiteY108" fmla="*/ 1101273 h 1516602"/>
                  <a:gd name="connsiteX109" fmla="*/ 1002594 w 1034979"/>
                  <a:gd name="connsiteY109" fmla="*/ 1099368 h 1516602"/>
                  <a:gd name="connsiteX110" fmla="*/ 1031169 w 1034979"/>
                  <a:gd name="connsiteY110" fmla="*/ 1091748 h 1516602"/>
                  <a:gd name="connsiteX111" fmla="*/ 1034979 w 1034979"/>
                  <a:gd name="connsiteY111" fmla="*/ 1086033 h 1516602"/>
                  <a:gd name="connsiteX112" fmla="*/ 1033074 w 1034979"/>
                  <a:gd name="connsiteY112" fmla="*/ 1066983 h 1516602"/>
                  <a:gd name="connsiteX113" fmla="*/ 1027359 w 1034979"/>
                  <a:gd name="connsiteY113" fmla="*/ 1063173 h 1516602"/>
                  <a:gd name="connsiteX114" fmla="*/ 1012119 w 1034979"/>
                  <a:gd name="connsiteY114" fmla="*/ 1061268 h 1516602"/>
                  <a:gd name="connsiteX115" fmla="*/ 1006404 w 1034979"/>
                  <a:gd name="connsiteY115" fmla="*/ 1059363 h 1516602"/>
                  <a:gd name="connsiteX116" fmla="*/ 998784 w 1034979"/>
                  <a:gd name="connsiteY116" fmla="*/ 1057458 h 1516602"/>
                  <a:gd name="connsiteX117" fmla="*/ 987354 w 1034979"/>
                  <a:gd name="connsiteY117" fmla="*/ 1049838 h 1516602"/>
                  <a:gd name="connsiteX118" fmla="*/ 975924 w 1034979"/>
                  <a:gd name="connsiteY118" fmla="*/ 1046028 h 1516602"/>
                  <a:gd name="connsiteX119" fmla="*/ 970209 w 1034979"/>
                  <a:gd name="connsiteY119" fmla="*/ 1044123 h 1516602"/>
                  <a:gd name="connsiteX120" fmla="*/ 962589 w 1034979"/>
                  <a:gd name="connsiteY120" fmla="*/ 1042218 h 1516602"/>
                  <a:gd name="connsiteX121" fmla="*/ 956874 w 1034979"/>
                  <a:gd name="connsiteY121" fmla="*/ 1040313 h 1516602"/>
                  <a:gd name="connsiteX122" fmla="*/ 935919 w 1034979"/>
                  <a:gd name="connsiteY122" fmla="*/ 1034598 h 1516602"/>
                  <a:gd name="connsiteX123" fmla="*/ 825429 w 1034979"/>
                  <a:gd name="connsiteY123" fmla="*/ 1034598 h 1516602"/>
                  <a:gd name="connsiteX124" fmla="*/ 730179 w 1034979"/>
                  <a:gd name="connsiteY124" fmla="*/ 1038408 h 1516602"/>
                  <a:gd name="connsiteX125" fmla="*/ 669219 w 1034979"/>
                  <a:gd name="connsiteY125" fmla="*/ 1046028 h 1516602"/>
                  <a:gd name="connsiteX126" fmla="*/ 646359 w 1034979"/>
                  <a:gd name="connsiteY126" fmla="*/ 1049838 h 1516602"/>
                  <a:gd name="connsiteX127" fmla="*/ 642549 w 1034979"/>
                  <a:gd name="connsiteY127" fmla="*/ 1038408 h 1516602"/>
                  <a:gd name="connsiteX128" fmla="*/ 640644 w 1034979"/>
                  <a:gd name="connsiteY128" fmla="*/ 1032693 h 1516602"/>
                  <a:gd name="connsiteX129" fmla="*/ 642549 w 1034979"/>
                  <a:gd name="connsiteY129" fmla="*/ 1015548 h 1516602"/>
                  <a:gd name="connsiteX130" fmla="*/ 644454 w 1034979"/>
                  <a:gd name="connsiteY130" fmla="*/ 1009833 h 1516602"/>
                  <a:gd name="connsiteX131" fmla="*/ 661599 w 1034979"/>
                  <a:gd name="connsiteY131" fmla="*/ 1000308 h 1516602"/>
                  <a:gd name="connsiteX132" fmla="*/ 673029 w 1034979"/>
                  <a:gd name="connsiteY132" fmla="*/ 992688 h 1516602"/>
                  <a:gd name="connsiteX133" fmla="*/ 674934 w 1034979"/>
                  <a:gd name="connsiteY133" fmla="*/ 986973 h 1516602"/>
                  <a:gd name="connsiteX134" fmla="*/ 680649 w 1034979"/>
                  <a:gd name="connsiteY134" fmla="*/ 985068 h 1516602"/>
                  <a:gd name="connsiteX135" fmla="*/ 686364 w 1034979"/>
                  <a:gd name="connsiteY135" fmla="*/ 981258 h 1516602"/>
                  <a:gd name="connsiteX136" fmla="*/ 695889 w 1034979"/>
                  <a:gd name="connsiteY136" fmla="*/ 971733 h 1516602"/>
                  <a:gd name="connsiteX137" fmla="*/ 705414 w 1034979"/>
                  <a:gd name="connsiteY137" fmla="*/ 960303 h 1516602"/>
                  <a:gd name="connsiteX138" fmla="*/ 716844 w 1034979"/>
                  <a:gd name="connsiteY138" fmla="*/ 952683 h 1516602"/>
                  <a:gd name="connsiteX139" fmla="*/ 732084 w 1034979"/>
                  <a:gd name="connsiteY139" fmla="*/ 939348 h 1516602"/>
                  <a:gd name="connsiteX140" fmla="*/ 741609 w 1034979"/>
                  <a:gd name="connsiteY140" fmla="*/ 927918 h 1516602"/>
                  <a:gd name="connsiteX141" fmla="*/ 753039 w 1034979"/>
                  <a:gd name="connsiteY141" fmla="*/ 918393 h 1516602"/>
                  <a:gd name="connsiteX142" fmla="*/ 758754 w 1034979"/>
                  <a:gd name="connsiteY142" fmla="*/ 906963 h 1516602"/>
                  <a:gd name="connsiteX143" fmla="*/ 760659 w 1034979"/>
                  <a:gd name="connsiteY143" fmla="*/ 901248 h 1516602"/>
                  <a:gd name="connsiteX144" fmla="*/ 766374 w 1034979"/>
                  <a:gd name="connsiteY144" fmla="*/ 889818 h 1516602"/>
                  <a:gd name="connsiteX145" fmla="*/ 764469 w 1034979"/>
                  <a:gd name="connsiteY145" fmla="*/ 874578 h 1516602"/>
                  <a:gd name="connsiteX146" fmla="*/ 758754 w 1034979"/>
                  <a:gd name="connsiteY146" fmla="*/ 872673 h 1516602"/>
                  <a:gd name="connsiteX147" fmla="*/ 737799 w 1034979"/>
                  <a:gd name="connsiteY147" fmla="*/ 874578 h 1516602"/>
                  <a:gd name="connsiteX148" fmla="*/ 732084 w 1034979"/>
                  <a:gd name="connsiteY148" fmla="*/ 878388 h 1516602"/>
                  <a:gd name="connsiteX149" fmla="*/ 699699 w 1034979"/>
                  <a:gd name="connsiteY149" fmla="*/ 899343 h 1516602"/>
                  <a:gd name="connsiteX150" fmla="*/ 595181 w 1034979"/>
                  <a:gd name="connsiteY150" fmla="*/ 957831 h 1516602"/>
                  <a:gd name="connsiteX151" fmla="*/ 507294 w 1034979"/>
                  <a:gd name="connsiteY151" fmla="*/ 847908 h 1516602"/>
                  <a:gd name="connsiteX152" fmla="*/ 503484 w 1034979"/>
                  <a:gd name="connsiteY152" fmla="*/ 358323 h 1516602"/>
                  <a:gd name="connsiteX153" fmla="*/ 499674 w 1034979"/>
                  <a:gd name="connsiteY153" fmla="*/ 66858 h 1516602"/>
                  <a:gd name="connsiteX154" fmla="*/ 490149 w 1034979"/>
                  <a:gd name="connsiteY154" fmla="*/ 40188 h 1516602"/>
                  <a:gd name="connsiteX155" fmla="*/ 488244 w 1034979"/>
                  <a:gd name="connsiteY155" fmla="*/ 34473 h 1516602"/>
                  <a:gd name="connsiteX156" fmla="*/ 484434 w 1034979"/>
                  <a:gd name="connsiteY156" fmla="*/ 28758 h 1516602"/>
                  <a:gd name="connsiteX157" fmla="*/ 478719 w 1034979"/>
                  <a:gd name="connsiteY157" fmla="*/ 17328 h 1516602"/>
                  <a:gd name="connsiteX158" fmla="*/ 473004 w 1034979"/>
                  <a:gd name="connsiteY158" fmla="*/ 13518 h 1516602"/>
                  <a:gd name="connsiteX159" fmla="*/ 469194 w 1034979"/>
                  <a:gd name="connsiteY159" fmla="*/ 7803 h 1516602"/>
                  <a:gd name="connsiteX160" fmla="*/ 429189 w 1034979"/>
                  <a:gd name="connsiteY160" fmla="*/ 11613 h 1516602"/>
                  <a:gd name="connsiteX161" fmla="*/ 425379 w 1034979"/>
                  <a:gd name="connsiteY161" fmla="*/ 78288 h 1516602"/>
                  <a:gd name="connsiteX162" fmla="*/ 425379 w 1034979"/>
                  <a:gd name="connsiteY162" fmla="*/ 84003 h 1516602"/>
                  <a:gd name="connsiteX163" fmla="*/ 429189 w 1034979"/>
                  <a:gd name="connsiteY163" fmla="*/ 238308 h 1516602"/>
                  <a:gd name="connsiteX164" fmla="*/ 440619 w 1034979"/>
                  <a:gd name="connsiteY164" fmla="*/ 421188 h 1516602"/>
                  <a:gd name="connsiteX165" fmla="*/ 435265 w 1034979"/>
                  <a:gd name="connsiteY165" fmla="*/ 718368 h 1516602"/>
                  <a:gd name="connsiteX166" fmla="*/ 435059 w 1034979"/>
                  <a:gd name="connsiteY166" fmla="*/ 799046 h 1516602"/>
                  <a:gd name="connsiteX167" fmla="*/ 430322 w 1034979"/>
                  <a:gd name="connsiteY167"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181539 w 1034979"/>
                  <a:gd name="connsiteY6" fmla="*/ 937443 h 1516602"/>
                  <a:gd name="connsiteX7" fmla="*/ 116769 w 1034979"/>
                  <a:gd name="connsiteY7" fmla="*/ 903153 h 1516602"/>
                  <a:gd name="connsiteX8" fmla="*/ 59619 w 1034979"/>
                  <a:gd name="connsiteY8" fmla="*/ 874578 h 1516602"/>
                  <a:gd name="connsiteX9" fmla="*/ 46284 w 1034979"/>
                  <a:gd name="connsiteY9" fmla="*/ 895533 h 1516602"/>
                  <a:gd name="connsiteX10" fmla="*/ 50094 w 1034979"/>
                  <a:gd name="connsiteY10" fmla="*/ 933633 h 1516602"/>
                  <a:gd name="connsiteX11" fmla="*/ 53904 w 1034979"/>
                  <a:gd name="connsiteY11" fmla="*/ 939348 h 1516602"/>
                  <a:gd name="connsiteX12" fmla="*/ 59619 w 1034979"/>
                  <a:gd name="connsiteY12" fmla="*/ 943158 h 1516602"/>
                  <a:gd name="connsiteX13" fmla="*/ 63429 w 1034979"/>
                  <a:gd name="connsiteY13" fmla="*/ 948873 h 1516602"/>
                  <a:gd name="connsiteX14" fmla="*/ 80574 w 1034979"/>
                  <a:gd name="connsiteY14" fmla="*/ 958398 h 1516602"/>
                  <a:gd name="connsiteX15" fmla="*/ 166299 w 1034979"/>
                  <a:gd name="connsiteY15" fmla="*/ 979353 h 1516602"/>
                  <a:gd name="connsiteX16" fmla="*/ 191064 w 1034979"/>
                  <a:gd name="connsiteY16" fmla="*/ 985068 h 1516602"/>
                  <a:gd name="connsiteX17" fmla="*/ 208209 w 1034979"/>
                  <a:gd name="connsiteY17" fmla="*/ 990783 h 1516602"/>
                  <a:gd name="connsiteX18" fmla="*/ 213924 w 1034979"/>
                  <a:gd name="connsiteY18" fmla="*/ 992688 h 1516602"/>
                  <a:gd name="connsiteX19" fmla="*/ 229164 w 1034979"/>
                  <a:gd name="connsiteY19" fmla="*/ 996498 h 1516602"/>
                  <a:gd name="connsiteX20" fmla="*/ 248214 w 1034979"/>
                  <a:gd name="connsiteY20" fmla="*/ 1002213 h 1516602"/>
                  <a:gd name="connsiteX21" fmla="*/ 253929 w 1034979"/>
                  <a:gd name="connsiteY21" fmla="*/ 1006023 h 1516602"/>
                  <a:gd name="connsiteX22" fmla="*/ 267264 w 1034979"/>
                  <a:gd name="connsiteY22" fmla="*/ 1021263 h 1516602"/>
                  <a:gd name="connsiteX23" fmla="*/ 272979 w 1034979"/>
                  <a:gd name="connsiteY23" fmla="*/ 1040313 h 1516602"/>
                  <a:gd name="connsiteX24" fmla="*/ 274884 w 1034979"/>
                  <a:gd name="connsiteY24" fmla="*/ 1046028 h 1516602"/>
                  <a:gd name="connsiteX25" fmla="*/ 276789 w 1034979"/>
                  <a:gd name="connsiteY25" fmla="*/ 1051743 h 1516602"/>
                  <a:gd name="connsiteX26" fmla="*/ 278694 w 1034979"/>
                  <a:gd name="connsiteY26" fmla="*/ 1076508 h 1516602"/>
                  <a:gd name="connsiteX27" fmla="*/ 280599 w 1034979"/>
                  <a:gd name="connsiteY27" fmla="*/ 1082223 h 1516602"/>
                  <a:gd name="connsiteX28" fmla="*/ 278694 w 1034979"/>
                  <a:gd name="connsiteY28" fmla="*/ 1101273 h 1516602"/>
                  <a:gd name="connsiteX29" fmla="*/ 276789 w 1034979"/>
                  <a:gd name="connsiteY29" fmla="*/ 1110798 h 1516602"/>
                  <a:gd name="connsiteX30" fmla="*/ 263454 w 1034979"/>
                  <a:gd name="connsiteY30" fmla="*/ 1124133 h 1516602"/>
                  <a:gd name="connsiteX31" fmla="*/ 252024 w 1034979"/>
                  <a:gd name="connsiteY31" fmla="*/ 1131753 h 1516602"/>
                  <a:gd name="connsiteX32" fmla="*/ 240594 w 1034979"/>
                  <a:gd name="connsiteY32" fmla="*/ 1135563 h 1516602"/>
                  <a:gd name="connsiteX33" fmla="*/ 27234 w 1034979"/>
                  <a:gd name="connsiteY33" fmla="*/ 1154613 h 1516602"/>
                  <a:gd name="connsiteX34" fmla="*/ 15804 w 1034979"/>
                  <a:gd name="connsiteY34" fmla="*/ 1160328 h 1516602"/>
                  <a:gd name="connsiteX35" fmla="*/ 6279 w 1034979"/>
                  <a:gd name="connsiteY35" fmla="*/ 1169853 h 1516602"/>
                  <a:gd name="connsiteX36" fmla="*/ 4374 w 1034979"/>
                  <a:gd name="connsiteY36" fmla="*/ 1175568 h 1516602"/>
                  <a:gd name="connsiteX37" fmla="*/ 564 w 1034979"/>
                  <a:gd name="connsiteY37" fmla="*/ 1181283 h 1516602"/>
                  <a:gd name="connsiteX38" fmla="*/ 6279 w 1034979"/>
                  <a:gd name="connsiteY38" fmla="*/ 1213668 h 1516602"/>
                  <a:gd name="connsiteX39" fmla="*/ 11994 w 1034979"/>
                  <a:gd name="connsiteY39" fmla="*/ 1217478 h 1516602"/>
                  <a:gd name="connsiteX40" fmla="*/ 17709 w 1034979"/>
                  <a:gd name="connsiteY40" fmla="*/ 1219383 h 1516602"/>
                  <a:gd name="connsiteX41" fmla="*/ 145344 w 1034979"/>
                  <a:gd name="connsiteY41" fmla="*/ 1217478 h 1516602"/>
                  <a:gd name="connsiteX42" fmla="*/ 239202 w 1034979"/>
                  <a:gd name="connsiteY42" fmla="*/ 1214801 h 1516602"/>
                  <a:gd name="connsiteX43" fmla="*/ 318699 w 1034979"/>
                  <a:gd name="connsiteY43" fmla="*/ 1217478 h 1516602"/>
                  <a:gd name="connsiteX44" fmla="*/ 330129 w 1034979"/>
                  <a:gd name="connsiteY44" fmla="*/ 1223193 h 1516602"/>
                  <a:gd name="connsiteX45" fmla="*/ 333939 w 1034979"/>
                  <a:gd name="connsiteY45" fmla="*/ 1228908 h 1516602"/>
                  <a:gd name="connsiteX46" fmla="*/ 339654 w 1034979"/>
                  <a:gd name="connsiteY46" fmla="*/ 1230813 h 1516602"/>
                  <a:gd name="connsiteX47" fmla="*/ 351084 w 1034979"/>
                  <a:gd name="connsiteY47" fmla="*/ 1238433 h 1516602"/>
                  <a:gd name="connsiteX48" fmla="*/ 356799 w 1034979"/>
                  <a:gd name="connsiteY48" fmla="*/ 1242243 h 1516602"/>
                  <a:gd name="connsiteX49" fmla="*/ 360609 w 1034979"/>
                  <a:gd name="connsiteY49" fmla="*/ 1247958 h 1516602"/>
                  <a:gd name="connsiteX50" fmla="*/ 366324 w 1034979"/>
                  <a:gd name="connsiteY50" fmla="*/ 1259388 h 1516602"/>
                  <a:gd name="connsiteX51" fmla="*/ 362514 w 1034979"/>
                  <a:gd name="connsiteY51" fmla="*/ 1286058 h 1516602"/>
                  <a:gd name="connsiteX52" fmla="*/ 358704 w 1034979"/>
                  <a:gd name="connsiteY52" fmla="*/ 1291773 h 1516602"/>
                  <a:gd name="connsiteX53" fmla="*/ 356799 w 1034979"/>
                  <a:gd name="connsiteY53" fmla="*/ 1297488 h 1516602"/>
                  <a:gd name="connsiteX54" fmla="*/ 352989 w 1034979"/>
                  <a:gd name="connsiteY54" fmla="*/ 1303203 h 1516602"/>
                  <a:gd name="connsiteX55" fmla="*/ 351084 w 1034979"/>
                  <a:gd name="connsiteY55" fmla="*/ 1308918 h 1516602"/>
                  <a:gd name="connsiteX56" fmla="*/ 347274 w 1034979"/>
                  <a:gd name="connsiteY56" fmla="*/ 1314633 h 1516602"/>
                  <a:gd name="connsiteX57" fmla="*/ 330129 w 1034979"/>
                  <a:gd name="connsiteY57" fmla="*/ 1381308 h 1516602"/>
                  <a:gd name="connsiteX58" fmla="*/ 328224 w 1034979"/>
                  <a:gd name="connsiteY58" fmla="*/ 1432743 h 1516602"/>
                  <a:gd name="connsiteX59" fmla="*/ 330129 w 1034979"/>
                  <a:gd name="connsiteY59" fmla="*/ 1457508 h 1516602"/>
                  <a:gd name="connsiteX60" fmla="*/ 332034 w 1034979"/>
                  <a:gd name="connsiteY60" fmla="*/ 1463223 h 1516602"/>
                  <a:gd name="connsiteX61" fmla="*/ 335844 w 1034979"/>
                  <a:gd name="connsiteY61" fmla="*/ 1467033 h 1516602"/>
                  <a:gd name="connsiteX62" fmla="*/ 364419 w 1034979"/>
                  <a:gd name="connsiteY62" fmla="*/ 1512753 h 1516602"/>
                  <a:gd name="connsiteX63" fmla="*/ 387279 w 1034979"/>
                  <a:gd name="connsiteY63" fmla="*/ 1514658 h 1516602"/>
                  <a:gd name="connsiteX64" fmla="*/ 392994 w 1034979"/>
                  <a:gd name="connsiteY64" fmla="*/ 1508943 h 1516602"/>
                  <a:gd name="connsiteX65" fmla="*/ 394899 w 1034979"/>
                  <a:gd name="connsiteY65" fmla="*/ 1497513 h 1516602"/>
                  <a:gd name="connsiteX66" fmla="*/ 396804 w 1034979"/>
                  <a:gd name="connsiteY66" fmla="*/ 1491798 h 1516602"/>
                  <a:gd name="connsiteX67" fmla="*/ 398709 w 1034979"/>
                  <a:gd name="connsiteY67" fmla="*/ 1474653 h 1516602"/>
                  <a:gd name="connsiteX68" fmla="*/ 400614 w 1034979"/>
                  <a:gd name="connsiteY68" fmla="*/ 1461318 h 1516602"/>
                  <a:gd name="connsiteX69" fmla="*/ 404424 w 1034979"/>
                  <a:gd name="connsiteY69" fmla="*/ 1404168 h 1516602"/>
                  <a:gd name="connsiteX70" fmla="*/ 410139 w 1034979"/>
                  <a:gd name="connsiteY70" fmla="*/ 1392738 h 1516602"/>
                  <a:gd name="connsiteX71" fmla="*/ 413949 w 1034979"/>
                  <a:gd name="connsiteY71" fmla="*/ 1379403 h 1516602"/>
                  <a:gd name="connsiteX72" fmla="*/ 415854 w 1034979"/>
                  <a:gd name="connsiteY72" fmla="*/ 1373688 h 1516602"/>
                  <a:gd name="connsiteX73" fmla="*/ 417759 w 1034979"/>
                  <a:gd name="connsiteY73" fmla="*/ 1360353 h 1516602"/>
                  <a:gd name="connsiteX74" fmla="*/ 421569 w 1034979"/>
                  <a:gd name="connsiteY74" fmla="*/ 1348923 h 1516602"/>
                  <a:gd name="connsiteX75" fmla="*/ 427284 w 1034979"/>
                  <a:gd name="connsiteY75" fmla="*/ 1335588 h 1516602"/>
                  <a:gd name="connsiteX76" fmla="*/ 467289 w 1034979"/>
                  <a:gd name="connsiteY76" fmla="*/ 1265103 h 1516602"/>
                  <a:gd name="connsiteX77" fmla="*/ 528455 w 1034979"/>
                  <a:gd name="connsiteY77" fmla="*/ 1252334 h 1516602"/>
                  <a:gd name="connsiteX78" fmla="*/ 573969 w 1034979"/>
                  <a:gd name="connsiteY78" fmla="*/ 1236528 h 1516602"/>
                  <a:gd name="connsiteX79" fmla="*/ 720654 w 1034979"/>
                  <a:gd name="connsiteY79" fmla="*/ 1316538 h 1516602"/>
                  <a:gd name="connsiteX80" fmla="*/ 733989 w 1034979"/>
                  <a:gd name="connsiteY80" fmla="*/ 1326063 h 1516602"/>
                  <a:gd name="connsiteX81" fmla="*/ 743514 w 1034979"/>
                  <a:gd name="connsiteY81" fmla="*/ 1327968 h 1516602"/>
                  <a:gd name="connsiteX82" fmla="*/ 749229 w 1034979"/>
                  <a:gd name="connsiteY82" fmla="*/ 1329873 h 1516602"/>
                  <a:gd name="connsiteX83" fmla="*/ 762564 w 1034979"/>
                  <a:gd name="connsiteY83" fmla="*/ 1335588 h 1516602"/>
                  <a:gd name="connsiteX84" fmla="*/ 777804 w 1034979"/>
                  <a:gd name="connsiteY84" fmla="*/ 1333683 h 1516602"/>
                  <a:gd name="connsiteX85" fmla="*/ 789234 w 1034979"/>
                  <a:gd name="connsiteY85" fmla="*/ 1327968 h 1516602"/>
                  <a:gd name="connsiteX86" fmla="*/ 794949 w 1034979"/>
                  <a:gd name="connsiteY86" fmla="*/ 1326063 h 1516602"/>
                  <a:gd name="connsiteX87" fmla="*/ 802569 w 1034979"/>
                  <a:gd name="connsiteY87" fmla="*/ 1308918 h 1516602"/>
                  <a:gd name="connsiteX88" fmla="*/ 800664 w 1034979"/>
                  <a:gd name="connsiteY88" fmla="*/ 1284153 h 1516602"/>
                  <a:gd name="connsiteX89" fmla="*/ 798759 w 1034979"/>
                  <a:gd name="connsiteY89" fmla="*/ 1278438 h 1516602"/>
                  <a:gd name="connsiteX90" fmla="*/ 796854 w 1034979"/>
                  <a:gd name="connsiteY90" fmla="*/ 1270818 h 1516602"/>
                  <a:gd name="connsiteX91" fmla="*/ 783519 w 1034979"/>
                  <a:gd name="connsiteY91" fmla="*/ 1253673 h 1516602"/>
                  <a:gd name="connsiteX92" fmla="*/ 773994 w 1034979"/>
                  <a:gd name="connsiteY92" fmla="*/ 1247958 h 1516602"/>
                  <a:gd name="connsiteX93" fmla="*/ 648264 w 1034979"/>
                  <a:gd name="connsiteY93" fmla="*/ 1156518 h 1516602"/>
                  <a:gd name="connsiteX94" fmla="*/ 644454 w 1034979"/>
                  <a:gd name="connsiteY94" fmla="*/ 1139373 h 1516602"/>
                  <a:gd name="connsiteX95" fmla="*/ 646359 w 1034979"/>
                  <a:gd name="connsiteY95" fmla="*/ 1131753 h 1516602"/>
                  <a:gd name="connsiteX96" fmla="*/ 650169 w 1034979"/>
                  <a:gd name="connsiteY96" fmla="*/ 1114608 h 1516602"/>
                  <a:gd name="connsiteX97" fmla="*/ 653979 w 1034979"/>
                  <a:gd name="connsiteY97" fmla="*/ 1108893 h 1516602"/>
                  <a:gd name="connsiteX98" fmla="*/ 655884 w 1034979"/>
                  <a:gd name="connsiteY98" fmla="*/ 1103178 h 1516602"/>
                  <a:gd name="connsiteX99" fmla="*/ 661599 w 1034979"/>
                  <a:gd name="connsiteY99" fmla="*/ 1101273 h 1516602"/>
                  <a:gd name="connsiteX100" fmla="*/ 671124 w 1034979"/>
                  <a:gd name="connsiteY100" fmla="*/ 1089843 h 1516602"/>
                  <a:gd name="connsiteX101" fmla="*/ 724464 w 1034979"/>
                  <a:gd name="connsiteY101" fmla="*/ 1082223 h 1516602"/>
                  <a:gd name="connsiteX102" fmla="*/ 842574 w 1034979"/>
                  <a:gd name="connsiteY102" fmla="*/ 1084128 h 1516602"/>
                  <a:gd name="connsiteX103" fmla="*/ 871149 w 1034979"/>
                  <a:gd name="connsiteY103" fmla="*/ 1086033 h 1516602"/>
                  <a:gd name="connsiteX104" fmla="*/ 899724 w 1034979"/>
                  <a:gd name="connsiteY104" fmla="*/ 1091748 h 1516602"/>
                  <a:gd name="connsiteX105" fmla="*/ 922584 w 1034979"/>
                  <a:gd name="connsiteY105" fmla="*/ 1095558 h 1516602"/>
                  <a:gd name="connsiteX106" fmla="*/ 951159 w 1034979"/>
                  <a:gd name="connsiteY106" fmla="*/ 1101273 h 1516602"/>
                  <a:gd name="connsiteX107" fmla="*/ 956874 w 1034979"/>
                  <a:gd name="connsiteY107" fmla="*/ 1101273 h 1516602"/>
                  <a:gd name="connsiteX108" fmla="*/ 1002594 w 1034979"/>
                  <a:gd name="connsiteY108" fmla="*/ 1099368 h 1516602"/>
                  <a:gd name="connsiteX109" fmla="*/ 1031169 w 1034979"/>
                  <a:gd name="connsiteY109" fmla="*/ 1091748 h 1516602"/>
                  <a:gd name="connsiteX110" fmla="*/ 1034979 w 1034979"/>
                  <a:gd name="connsiteY110" fmla="*/ 1086033 h 1516602"/>
                  <a:gd name="connsiteX111" fmla="*/ 1033074 w 1034979"/>
                  <a:gd name="connsiteY111" fmla="*/ 1066983 h 1516602"/>
                  <a:gd name="connsiteX112" fmla="*/ 1027359 w 1034979"/>
                  <a:gd name="connsiteY112" fmla="*/ 1063173 h 1516602"/>
                  <a:gd name="connsiteX113" fmla="*/ 1012119 w 1034979"/>
                  <a:gd name="connsiteY113" fmla="*/ 1061268 h 1516602"/>
                  <a:gd name="connsiteX114" fmla="*/ 1006404 w 1034979"/>
                  <a:gd name="connsiteY114" fmla="*/ 1059363 h 1516602"/>
                  <a:gd name="connsiteX115" fmla="*/ 998784 w 1034979"/>
                  <a:gd name="connsiteY115" fmla="*/ 1057458 h 1516602"/>
                  <a:gd name="connsiteX116" fmla="*/ 987354 w 1034979"/>
                  <a:gd name="connsiteY116" fmla="*/ 1049838 h 1516602"/>
                  <a:gd name="connsiteX117" fmla="*/ 975924 w 1034979"/>
                  <a:gd name="connsiteY117" fmla="*/ 1046028 h 1516602"/>
                  <a:gd name="connsiteX118" fmla="*/ 970209 w 1034979"/>
                  <a:gd name="connsiteY118" fmla="*/ 1044123 h 1516602"/>
                  <a:gd name="connsiteX119" fmla="*/ 962589 w 1034979"/>
                  <a:gd name="connsiteY119" fmla="*/ 1042218 h 1516602"/>
                  <a:gd name="connsiteX120" fmla="*/ 956874 w 1034979"/>
                  <a:gd name="connsiteY120" fmla="*/ 1040313 h 1516602"/>
                  <a:gd name="connsiteX121" fmla="*/ 935919 w 1034979"/>
                  <a:gd name="connsiteY121" fmla="*/ 1034598 h 1516602"/>
                  <a:gd name="connsiteX122" fmla="*/ 825429 w 1034979"/>
                  <a:gd name="connsiteY122" fmla="*/ 1034598 h 1516602"/>
                  <a:gd name="connsiteX123" fmla="*/ 730179 w 1034979"/>
                  <a:gd name="connsiteY123" fmla="*/ 1038408 h 1516602"/>
                  <a:gd name="connsiteX124" fmla="*/ 669219 w 1034979"/>
                  <a:gd name="connsiteY124" fmla="*/ 1046028 h 1516602"/>
                  <a:gd name="connsiteX125" fmla="*/ 646359 w 1034979"/>
                  <a:gd name="connsiteY125" fmla="*/ 1049838 h 1516602"/>
                  <a:gd name="connsiteX126" fmla="*/ 642549 w 1034979"/>
                  <a:gd name="connsiteY126" fmla="*/ 1038408 h 1516602"/>
                  <a:gd name="connsiteX127" fmla="*/ 640644 w 1034979"/>
                  <a:gd name="connsiteY127" fmla="*/ 1032693 h 1516602"/>
                  <a:gd name="connsiteX128" fmla="*/ 642549 w 1034979"/>
                  <a:gd name="connsiteY128" fmla="*/ 1015548 h 1516602"/>
                  <a:gd name="connsiteX129" fmla="*/ 644454 w 1034979"/>
                  <a:gd name="connsiteY129" fmla="*/ 1009833 h 1516602"/>
                  <a:gd name="connsiteX130" fmla="*/ 661599 w 1034979"/>
                  <a:gd name="connsiteY130" fmla="*/ 1000308 h 1516602"/>
                  <a:gd name="connsiteX131" fmla="*/ 673029 w 1034979"/>
                  <a:gd name="connsiteY131" fmla="*/ 992688 h 1516602"/>
                  <a:gd name="connsiteX132" fmla="*/ 674934 w 1034979"/>
                  <a:gd name="connsiteY132" fmla="*/ 986973 h 1516602"/>
                  <a:gd name="connsiteX133" fmla="*/ 680649 w 1034979"/>
                  <a:gd name="connsiteY133" fmla="*/ 985068 h 1516602"/>
                  <a:gd name="connsiteX134" fmla="*/ 686364 w 1034979"/>
                  <a:gd name="connsiteY134" fmla="*/ 981258 h 1516602"/>
                  <a:gd name="connsiteX135" fmla="*/ 695889 w 1034979"/>
                  <a:gd name="connsiteY135" fmla="*/ 971733 h 1516602"/>
                  <a:gd name="connsiteX136" fmla="*/ 705414 w 1034979"/>
                  <a:gd name="connsiteY136" fmla="*/ 960303 h 1516602"/>
                  <a:gd name="connsiteX137" fmla="*/ 716844 w 1034979"/>
                  <a:gd name="connsiteY137" fmla="*/ 952683 h 1516602"/>
                  <a:gd name="connsiteX138" fmla="*/ 732084 w 1034979"/>
                  <a:gd name="connsiteY138" fmla="*/ 939348 h 1516602"/>
                  <a:gd name="connsiteX139" fmla="*/ 741609 w 1034979"/>
                  <a:gd name="connsiteY139" fmla="*/ 927918 h 1516602"/>
                  <a:gd name="connsiteX140" fmla="*/ 753039 w 1034979"/>
                  <a:gd name="connsiteY140" fmla="*/ 918393 h 1516602"/>
                  <a:gd name="connsiteX141" fmla="*/ 758754 w 1034979"/>
                  <a:gd name="connsiteY141" fmla="*/ 906963 h 1516602"/>
                  <a:gd name="connsiteX142" fmla="*/ 760659 w 1034979"/>
                  <a:gd name="connsiteY142" fmla="*/ 901248 h 1516602"/>
                  <a:gd name="connsiteX143" fmla="*/ 766374 w 1034979"/>
                  <a:gd name="connsiteY143" fmla="*/ 889818 h 1516602"/>
                  <a:gd name="connsiteX144" fmla="*/ 764469 w 1034979"/>
                  <a:gd name="connsiteY144" fmla="*/ 874578 h 1516602"/>
                  <a:gd name="connsiteX145" fmla="*/ 758754 w 1034979"/>
                  <a:gd name="connsiteY145" fmla="*/ 872673 h 1516602"/>
                  <a:gd name="connsiteX146" fmla="*/ 737799 w 1034979"/>
                  <a:gd name="connsiteY146" fmla="*/ 874578 h 1516602"/>
                  <a:gd name="connsiteX147" fmla="*/ 732084 w 1034979"/>
                  <a:gd name="connsiteY147" fmla="*/ 878388 h 1516602"/>
                  <a:gd name="connsiteX148" fmla="*/ 699699 w 1034979"/>
                  <a:gd name="connsiteY148" fmla="*/ 899343 h 1516602"/>
                  <a:gd name="connsiteX149" fmla="*/ 595181 w 1034979"/>
                  <a:gd name="connsiteY149" fmla="*/ 957831 h 1516602"/>
                  <a:gd name="connsiteX150" fmla="*/ 507294 w 1034979"/>
                  <a:gd name="connsiteY150" fmla="*/ 847908 h 1516602"/>
                  <a:gd name="connsiteX151" fmla="*/ 503484 w 1034979"/>
                  <a:gd name="connsiteY151" fmla="*/ 358323 h 1516602"/>
                  <a:gd name="connsiteX152" fmla="*/ 499674 w 1034979"/>
                  <a:gd name="connsiteY152" fmla="*/ 66858 h 1516602"/>
                  <a:gd name="connsiteX153" fmla="*/ 490149 w 1034979"/>
                  <a:gd name="connsiteY153" fmla="*/ 40188 h 1516602"/>
                  <a:gd name="connsiteX154" fmla="*/ 488244 w 1034979"/>
                  <a:gd name="connsiteY154" fmla="*/ 34473 h 1516602"/>
                  <a:gd name="connsiteX155" fmla="*/ 484434 w 1034979"/>
                  <a:gd name="connsiteY155" fmla="*/ 28758 h 1516602"/>
                  <a:gd name="connsiteX156" fmla="*/ 478719 w 1034979"/>
                  <a:gd name="connsiteY156" fmla="*/ 17328 h 1516602"/>
                  <a:gd name="connsiteX157" fmla="*/ 473004 w 1034979"/>
                  <a:gd name="connsiteY157" fmla="*/ 13518 h 1516602"/>
                  <a:gd name="connsiteX158" fmla="*/ 469194 w 1034979"/>
                  <a:gd name="connsiteY158" fmla="*/ 7803 h 1516602"/>
                  <a:gd name="connsiteX159" fmla="*/ 429189 w 1034979"/>
                  <a:gd name="connsiteY159" fmla="*/ 11613 h 1516602"/>
                  <a:gd name="connsiteX160" fmla="*/ 425379 w 1034979"/>
                  <a:gd name="connsiteY160" fmla="*/ 78288 h 1516602"/>
                  <a:gd name="connsiteX161" fmla="*/ 425379 w 1034979"/>
                  <a:gd name="connsiteY161" fmla="*/ 84003 h 1516602"/>
                  <a:gd name="connsiteX162" fmla="*/ 429189 w 1034979"/>
                  <a:gd name="connsiteY162" fmla="*/ 238308 h 1516602"/>
                  <a:gd name="connsiteX163" fmla="*/ 440619 w 1034979"/>
                  <a:gd name="connsiteY163" fmla="*/ 421188 h 1516602"/>
                  <a:gd name="connsiteX164" fmla="*/ 435265 w 1034979"/>
                  <a:gd name="connsiteY164" fmla="*/ 718368 h 1516602"/>
                  <a:gd name="connsiteX165" fmla="*/ 435059 w 1034979"/>
                  <a:gd name="connsiteY165" fmla="*/ 799046 h 1516602"/>
                  <a:gd name="connsiteX166" fmla="*/ 430322 w 1034979"/>
                  <a:gd name="connsiteY166"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181539 w 1034979"/>
                  <a:gd name="connsiteY6" fmla="*/ 937443 h 1516602"/>
                  <a:gd name="connsiteX7" fmla="*/ 116769 w 1034979"/>
                  <a:gd name="connsiteY7" fmla="*/ 903153 h 1516602"/>
                  <a:gd name="connsiteX8" fmla="*/ 59619 w 1034979"/>
                  <a:gd name="connsiteY8" fmla="*/ 874578 h 1516602"/>
                  <a:gd name="connsiteX9" fmla="*/ 46284 w 1034979"/>
                  <a:gd name="connsiteY9" fmla="*/ 895533 h 1516602"/>
                  <a:gd name="connsiteX10" fmla="*/ 50094 w 1034979"/>
                  <a:gd name="connsiteY10" fmla="*/ 933633 h 1516602"/>
                  <a:gd name="connsiteX11" fmla="*/ 53904 w 1034979"/>
                  <a:gd name="connsiteY11" fmla="*/ 939348 h 1516602"/>
                  <a:gd name="connsiteX12" fmla="*/ 59619 w 1034979"/>
                  <a:gd name="connsiteY12" fmla="*/ 943158 h 1516602"/>
                  <a:gd name="connsiteX13" fmla="*/ 63429 w 1034979"/>
                  <a:gd name="connsiteY13" fmla="*/ 948873 h 1516602"/>
                  <a:gd name="connsiteX14" fmla="*/ 80574 w 1034979"/>
                  <a:gd name="connsiteY14" fmla="*/ 958398 h 1516602"/>
                  <a:gd name="connsiteX15" fmla="*/ 166299 w 1034979"/>
                  <a:gd name="connsiteY15" fmla="*/ 979353 h 1516602"/>
                  <a:gd name="connsiteX16" fmla="*/ 191064 w 1034979"/>
                  <a:gd name="connsiteY16" fmla="*/ 985068 h 1516602"/>
                  <a:gd name="connsiteX17" fmla="*/ 208209 w 1034979"/>
                  <a:gd name="connsiteY17" fmla="*/ 990783 h 1516602"/>
                  <a:gd name="connsiteX18" fmla="*/ 213924 w 1034979"/>
                  <a:gd name="connsiteY18" fmla="*/ 992688 h 1516602"/>
                  <a:gd name="connsiteX19" fmla="*/ 229164 w 1034979"/>
                  <a:gd name="connsiteY19" fmla="*/ 996498 h 1516602"/>
                  <a:gd name="connsiteX20" fmla="*/ 248214 w 1034979"/>
                  <a:gd name="connsiteY20" fmla="*/ 1002213 h 1516602"/>
                  <a:gd name="connsiteX21" fmla="*/ 253929 w 1034979"/>
                  <a:gd name="connsiteY21" fmla="*/ 1006023 h 1516602"/>
                  <a:gd name="connsiteX22" fmla="*/ 267264 w 1034979"/>
                  <a:gd name="connsiteY22" fmla="*/ 1021263 h 1516602"/>
                  <a:gd name="connsiteX23" fmla="*/ 272979 w 1034979"/>
                  <a:gd name="connsiteY23" fmla="*/ 1040313 h 1516602"/>
                  <a:gd name="connsiteX24" fmla="*/ 274884 w 1034979"/>
                  <a:gd name="connsiteY24" fmla="*/ 1046028 h 1516602"/>
                  <a:gd name="connsiteX25" fmla="*/ 276789 w 1034979"/>
                  <a:gd name="connsiteY25" fmla="*/ 1051743 h 1516602"/>
                  <a:gd name="connsiteX26" fmla="*/ 278694 w 1034979"/>
                  <a:gd name="connsiteY26" fmla="*/ 1076508 h 1516602"/>
                  <a:gd name="connsiteX27" fmla="*/ 280599 w 1034979"/>
                  <a:gd name="connsiteY27" fmla="*/ 1082223 h 1516602"/>
                  <a:gd name="connsiteX28" fmla="*/ 278694 w 1034979"/>
                  <a:gd name="connsiteY28" fmla="*/ 1101273 h 1516602"/>
                  <a:gd name="connsiteX29" fmla="*/ 276789 w 1034979"/>
                  <a:gd name="connsiteY29" fmla="*/ 1110798 h 1516602"/>
                  <a:gd name="connsiteX30" fmla="*/ 263454 w 1034979"/>
                  <a:gd name="connsiteY30" fmla="*/ 1124133 h 1516602"/>
                  <a:gd name="connsiteX31" fmla="*/ 252024 w 1034979"/>
                  <a:gd name="connsiteY31" fmla="*/ 1131753 h 1516602"/>
                  <a:gd name="connsiteX32" fmla="*/ 240594 w 1034979"/>
                  <a:gd name="connsiteY32" fmla="*/ 1135563 h 1516602"/>
                  <a:gd name="connsiteX33" fmla="*/ 27234 w 1034979"/>
                  <a:gd name="connsiteY33" fmla="*/ 1154613 h 1516602"/>
                  <a:gd name="connsiteX34" fmla="*/ 15804 w 1034979"/>
                  <a:gd name="connsiteY34" fmla="*/ 1160328 h 1516602"/>
                  <a:gd name="connsiteX35" fmla="*/ 6279 w 1034979"/>
                  <a:gd name="connsiteY35" fmla="*/ 1169853 h 1516602"/>
                  <a:gd name="connsiteX36" fmla="*/ 4374 w 1034979"/>
                  <a:gd name="connsiteY36" fmla="*/ 1175568 h 1516602"/>
                  <a:gd name="connsiteX37" fmla="*/ 564 w 1034979"/>
                  <a:gd name="connsiteY37" fmla="*/ 1181283 h 1516602"/>
                  <a:gd name="connsiteX38" fmla="*/ 6279 w 1034979"/>
                  <a:gd name="connsiteY38" fmla="*/ 1213668 h 1516602"/>
                  <a:gd name="connsiteX39" fmla="*/ 11994 w 1034979"/>
                  <a:gd name="connsiteY39" fmla="*/ 1217478 h 1516602"/>
                  <a:gd name="connsiteX40" fmla="*/ 17709 w 1034979"/>
                  <a:gd name="connsiteY40" fmla="*/ 1219383 h 1516602"/>
                  <a:gd name="connsiteX41" fmla="*/ 145344 w 1034979"/>
                  <a:gd name="connsiteY41" fmla="*/ 1217478 h 1516602"/>
                  <a:gd name="connsiteX42" fmla="*/ 239202 w 1034979"/>
                  <a:gd name="connsiteY42" fmla="*/ 1214801 h 1516602"/>
                  <a:gd name="connsiteX43" fmla="*/ 318699 w 1034979"/>
                  <a:gd name="connsiteY43" fmla="*/ 1217478 h 1516602"/>
                  <a:gd name="connsiteX44" fmla="*/ 330129 w 1034979"/>
                  <a:gd name="connsiteY44" fmla="*/ 1223193 h 1516602"/>
                  <a:gd name="connsiteX45" fmla="*/ 333939 w 1034979"/>
                  <a:gd name="connsiteY45" fmla="*/ 1228908 h 1516602"/>
                  <a:gd name="connsiteX46" fmla="*/ 339654 w 1034979"/>
                  <a:gd name="connsiteY46" fmla="*/ 1230813 h 1516602"/>
                  <a:gd name="connsiteX47" fmla="*/ 351084 w 1034979"/>
                  <a:gd name="connsiteY47" fmla="*/ 1238433 h 1516602"/>
                  <a:gd name="connsiteX48" fmla="*/ 356799 w 1034979"/>
                  <a:gd name="connsiteY48" fmla="*/ 1242243 h 1516602"/>
                  <a:gd name="connsiteX49" fmla="*/ 360609 w 1034979"/>
                  <a:gd name="connsiteY49" fmla="*/ 1247958 h 1516602"/>
                  <a:gd name="connsiteX50" fmla="*/ 366324 w 1034979"/>
                  <a:gd name="connsiteY50" fmla="*/ 1259388 h 1516602"/>
                  <a:gd name="connsiteX51" fmla="*/ 362514 w 1034979"/>
                  <a:gd name="connsiteY51" fmla="*/ 1286058 h 1516602"/>
                  <a:gd name="connsiteX52" fmla="*/ 358704 w 1034979"/>
                  <a:gd name="connsiteY52" fmla="*/ 1291773 h 1516602"/>
                  <a:gd name="connsiteX53" fmla="*/ 356799 w 1034979"/>
                  <a:gd name="connsiteY53" fmla="*/ 1297488 h 1516602"/>
                  <a:gd name="connsiteX54" fmla="*/ 352989 w 1034979"/>
                  <a:gd name="connsiteY54" fmla="*/ 1303203 h 1516602"/>
                  <a:gd name="connsiteX55" fmla="*/ 351084 w 1034979"/>
                  <a:gd name="connsiteY55" fmla="*/ 1308918 h 1516602"/>
                  <a:gd name="connsiteX56" fmla="*/ 347274 w 1034979"/>
                  <a:gd name="connsiteY56" fmla="*/ 1314633 h 1516602"/>
                  <a:gd name="connsiteX57" fmla="*/ 330129 w 1034979"/>
                  <a:gd name="connsiteY57" fmla="*/ 1381308 h 1516602"/>
                  <a:gd name="connsiteX58" fmla="*/ 328224 w 1034979"/>
                  <a:gd name="connsiteY58" fmla="*/ 1432743 h 1516602"/>
                  <a:gd name="connsiteX59" fmla="*/ 330129 w 1034979"/>
                  <a:gd name="connsiteY59" fmla="*/ 1457508 h 1516602"/>
                  <a:gd name="connsiteX60" fmla="*/ 332034 w 1034979"/>
                  <a:gd name="connsiteY60" fmla="*/ 1463223 h 1516602"/>
                  <a:gd name="connsiteX61" fmla="*/ 335844 w 1034979"/>
                  <a:gd name="connsiteY61" fmla="*/ 1467033 h 1516602"/>
                  <a:gd name="connsiteX62" fmla="*/ 364419 w 1034979"/>
                  <a:gd name="connsiteY62" fmla="*/ 1512753 h 1516602"/>
                  <a:gd name="connsiteX63" fmla="*/ 387279 w 1034979"/>
                  <a:gd name="connsiteY63" fmla="*/ 1514658 h 1516602"/>
                  <a:gd name="connsiteX64" fmla="*/ 392994 w 1034979"/>
                  <a:gd name="connsiteY64" fmla="*/ 1508943 h 1516602"/>
                  <a:gd name="connsiteX65" fmla="*/ 394899 w 1034979"/>
                  <a:gd name="connsiteY65" fmla="*/ 1497513 h 1516602"/>
                  <a:gd name="connsiteX66" fmla="*/ 396804 w 1034979"/>
                  <a:gd name="connsiteY66" fmla="*/ 1491798 h 1516602"/>
                  <a:gd name="connsiteX67" fmla="*/ 398709 w 1034979"/>
                  <a:gd name="connsiteY67" fmla="*/ 1474653 h 1516602"/>
                  <a:gd name="connsiteX68" fmla="*/ 400614 w 1034979"/>
                  <a:gd name="connsiteY68" fmla="*/ 1461318 h 1516602"/>
                  <a:gd name="connsiteX69" fmla="*/ 404424 w 1034979"/>
                  <a:gd name="connsiteY69" fmla="*/ 1404168 h 1516602"/>
                  <a:gd name="connsiteX70" fmla="*/ 410139 w 1034979"/>
                  <a:gd name="connsiteY70" fmla="*/ 1392738 h 1516602"/>
                  <a:gd name="connsiteX71" fmla="*/ 413949 w 1034979"/>
                  <a:gd name="connsiteY71" fmla="*/ 1379403 h 1516602"/>
                  <a:gd name="connsiteX72" fmla="*/ 415854 w 1034979"/>
                  <a:gd name="connsiteY72" fmla="*/ 1373688 h 1516602"/>
                  <a:gd name="connsiteX73" fmla="*/ 417759 w 1034979"/>
                  <a:gd name="connsiteY73" fmla="*/ 1360353 h 1516602"/>
                  <a:gd name="connsiteX74" fmla="*/ 421569 w 1034979"/>
                  <a:gd name="connsiteY74" fmla="*/ 1348923 h 1516602"/>
                  <a:gd name="connsiteX75" fmla="*/ 427284 w 1034979"/>
                  <a:gd name="connsiteY75" fmla="*/ 1335588 h 1516602"/>
                  <a:gd name="connsiteX76" fmla="*/ 467289 w 1034979"/>
                  <a:gd name="connsiteY76" fmla="*/ 1265103 h 1516602"/>
                  <a:gd name="connsiteX77" fmla="*/ 528455 w 1034979"/>
                  <a:gd name="connsiteY77" fmla="*/ 1252334 h 1516602"/>
                  <a:gd name="connsiteX78" fmla="*/ 601154 w 1034979"/>
                  <a:gd name="connsiteY78" fmla="*/ 1221700 h 1516602"/>
                  <a:gd name="connsiteX79" fmla="*/ 720654 w 1034979"/>
                  <a:gd name="connsiteY79" fmla="*/ 1316538 h 1516602"/>
                  <a:gd name="connsiteX80" fmla="*/ 733989 w 1034979"/>
                  <a:gd name="connsiteY80" fmla="*/ 1326063 h 1516602"/>
                  <a:gd name="connsiteX81" fmla="*/ 743514 w 1034979"/>
                  <a:gd name="connsiteY81" fmla="*/ 1327968 h 1516602"/>
                  <a:gd name="connsiteX82" fmla="*/ 749229 w 1034979"/>
                  <a:gd name="connsiteY82" fmla="*/ 1329873 h 1516602"/>
                  <a:gd name="connsiteX83" fmla="*/ 762564 w 1034979"/>
                  <a:gd name="connsiteY83" fmla="*/ 1335588 h 1516602"/>
                  <a:gd name="connsiteX84" fmla="*/ 777804 w 1034979"/>
                  <a:gd name="connsiteY84" fmla="*/ 1333683 h 1516602"/>
                  <a:gd name="connsiteX85" fmla="*/ 789234 w 1034979"/>
                  <a:gd name="connsiteY85" fmla="*/ 1327968 h 1516602"/>
                  <a:gd name="connsiteX86" fmla="*/ 794949 w 1034979"/>
                  <a:gd name="connsiteY86" fmla="*/ 1326063 h 1516602"/>
                  <a:gd name="connsiteX87" fmla="*/ 802569 w 1034979"/>
                  <a:gd name="connsiteY87" fmla="*/ 1308918 h 1516602"/>
                  <a:gd name="connsiteX88" fmla="*/ 800664 w 1034979"/>
                  <a:gd name="connsiteY88" fmla="*/ 1284153 h 1516602"/>
                  <a:gd name="connsiteX89" fmla="*/ 798759 w 1034979"/>
                  <a:gd name="connsiteY89" fmla="*/ 1278438 h 1516602"/>
                  <a:gd name="connsiteX90" fmla="*/ 796854 w 1034979"/>
                  <a:gd name="connsiteY90" fmla="*/ 1270818 h 1516602"/>
                  <a:gd name="connsiteX91" fmla="*/ 783519 w 1034979"/>
                  <a:gd name="connsiteY91" fmla="*/ 1253673 h 1516602"/>
                  <a:gd name="connsiteX92" fmla="*/ 773994 w 1034979"/>
                  <a:gd name="connsiteY92" fmla="*/ 1247958 h 1516602"/>
                  <a:gd name="connsiteX93" fmla="*/ 648264 w 1034979"/>
                  <a:gd name="connsiteY93" fmla="*/ 1156518 h 1516602"/>
                  <a:gd name="connsiteX94" fmla="*/ 644454 w 1034979"/>
                  <a:gd name="connsiteY94" fmla="*/ 1139373 h 1516602"/>
                  <a:gd name="connsiteX95" fmla="*/ 646359 w 1034979"/>
                  <a:gd name="connsiteY95" fmla="*/ 1131753 h 1516602"/>
                  <a:gd name="connsiteX96" fmla="*/ 650169 w 1034979"/>
                  <a:gd name="connsiteY96" fmla="*/ 1114608 h 1516602"/>
                  <a:gd name="connsiteX97" fmla="*/ 653979 w 1034979"/>
                  <a:gd name="connsiteY97" fmla="*/ 1108893 h 1516602"/>
                  <a:gd name="connsiteX98" fmla="*/ 655884 w 1034979"/>
                  <a:gd name="connsiteY98" fmla="*/ 1103178 h 1516602"/>
                  <a:gd name="connsiteX99" fmla="*/ 661599 w 1034979"/>
                  <a:gd name="connsiteY99" fmla="*/ 1101273 h 1516602"/>
                  <a:gd name="connsiteX100" fmla="*/ 671124 w 1034979"/>
                  <a:gd name="connsiteY100" fmla="*/ 1089843 h 1516602"/>
                  <a:gd name="connsiteX101" fmla="*/ 724464 w 1034979"/>
                  <a:gd name="connsiteY101" fmla="*/ 1082223 h 1516602"/>
                  <a:gd name="connsiteX102" fmla="*/ 842574 w 1034979"/>
                  <a:gd name="connsiteY102" fmla="*/ 1084128 h 1516602"/>
                  <a:gd name="connsiteX103" fmla="*/ 871149 w 1034979"/>
                  <a:gd name="connsiteY103" fmla="*/ 1086033 h 1516602"/>
                  <a:gd name="connsiteX104" fmla="*/ 899724 w 1034979"/>
                  <a:gd name="connsiteY104" fmla="*/ 1091748 h 1516602"/>
                  <a:gd name="connsiteX105" fmla="*/ 922584 w 1034979"/>
                  <a:gd name="connsiteY105" fmla="*/ 1095558 h 1516602"/>
                  <a:gd name="connsiteX106" fmla="*/ 951159 w 1034979"/>
                  <a:gd name="connsiteY106" fmla="*/ 1101273 h 1516602"/>
                  <a:gd name="connsiteX107" fmla="*/ 956874 w 1034979"/>
                  <a:gd name="connsiteY107" fmla="*/ 1101273 h 1516602"/>
                  <a:gd name="connsiteX108" fmla="*/ 1002594 w 1034979"/>
                  <a:gd name="connsiteY108" fmla="*/ 1099368 h 1516602"/>
                  <a:gd name="connsiteX109" fmla="*/ 1031169 w 1034979"/>
                  <a:gd name="connsiteY109" fmla="*/ 1091748 h 1516602"/>
                  <a:gd name="connsiteX110" fmla="*/ 1034979 w 1034979"/>
                  <a:gd name="connsiteY110" fmla="*/ 1086033 h 1516602"/>
                  <a:gd name="connsiteX111" fmla="*/ 1033074 w 1034979"/>
                  <a:gd name="connsiteY111" fmla="*/ 1066983 h 1516602"/>
                  <a:gd name="connsiteX112" fmla="*/ 1027359 w 1034979"/>
                  <a:gd name="connsiteY112" fmla="*/ 1063173 h 1516602"/>
                  <a:gd name="connsiteX113" fmla="*/ 1012119 w 1034979"/>
                  <a:gd name="connsiteY113" fmla="*/ 1061268 h 1516602"/>
                  <a:gd name="connsiteX114" fmla="*/ 1006404 w 1034979"/>
                  <a:gd name="connsiteY114" fmla="*/ 1059363 h 1516602"/>
                  <a:gd name="connsiteX115" fmla="*/ 998784 w 1034979"/>
                  <a:gd name="connsiteY115" fmla="*/ 1057458 h 1516602"/>
                  <a:gd name="connsiteX116" fmla="*/ 987354 w 1034979"/>
                  <a:gd name="connsiteY116" fmla="*/ 1049838 h 1516602"/>
                  <a:gd name="connsiteX117" fmla="*/ 975924 w 1034979"/>
                  <a:gd name="connsiteY117" fmla="*/ 1046028 h 1516602"/>
                  <a:gd name="connsiteX118" fmla="*/ 970209 w 1034979"/>
                  <a:gd name="connsiteY118" fmla="*/ 1044123 h 1516602"/>
                  <a:gd name="connsiteX119" fmla="*/ 962589 w 1034979"/>
                  <a:gd name="connsiteY119" fmla="*/ 1042218 h 1516602"/>
                  <a:gd name="connsiteX120" fmla="*/ 956874 w 1034979"/>
                  <a:gd name="connsiteY120" fmla="*/ 1040313 h 1516602"/>
                  <a:gd name="connsiteX121" fmla="*/ 935919 w 1034979"/>
                  <a:gd name="connsiteY121" fmla="*/ 1034598 h 1516602"/>
                  <a:gd name="connsiteX122" fmla="*/ 825429 w 1034979"/>
                  <a:gd name="connsiteY122" fmla="*/ 1034598 h 1516602"/>
                  <a:gd name="connsiteX123" fmla="*/ 730179 w 1034979"/>
                  <a:gd name="connsiteY123" fmla="*/ 1038408 h 1516602"/>
                  <a:gd name="connsiteX124" fmla="*/ 669219 w 1034979"/>
                  <a:gd name="connsiteY124" fmla="*/ 1046028 h 1516602"/>
                  <a:gd name="connsiteX125" fmla="*/ 646359 w 1034979"/>
                  <a:gd name="connsiteY125" fmla="*/ 1049838 h 1516602"/>
                  <a:gd name="connsiteX126" fmla="*/ 642549 w 1034979"/>
                  <a:gd name="connsiteY126" fmla="*/ 1038408 h 1516602"/>
                  <a:gd name="connsiteX127" fmla="*/ 640644 w 1034979"/>
                  <a:gd name="connsiteY127" fmla="*/ 1032693 h 1516602"/>
                  <a:gd name="connsiteX128" fmla="*/ 642549 w 1034979"/>
                  <a:gd name="connsiteY128" fmla="*/ 1015548 h 1516602"/>
                  <a:gd name="connsiteX129" fmla="*/ 644454 w 1034979"/>
                  <a:gd name="connsiteY129" fmla="*/ 1009833 h 1516602"/>
                  <a:gd name="connsiteX130" fmla="*/ 661599 w 1034979"/>
                  <a:gd name="connsiteY130" fmla="*/ 1000308 h 1516602"/>
                  <a:gd name="connsiteX131" fmla="*/ 673029 w 1034979"/>
                  <a:gd name="connsiteY131" fmla="*/ 992688 h 1516602"/>
                  <a:gd name="connsiteX132" fmla="*/ 674934 w 1034979"/>
                  <a:gd name="connsiteY132" fmla="*/ 986973 h 1516602"/>
                  <a:gd name="connsiteX133" fmla="*/ 680649 w 1034979"/>
                  <a:gd name="connsiteY133" fmla="*/ 985068 h 1516602"/>
                  <a:gd name="connsiteX134" fmla="*/ 686364 w 1034979"/>
                  <a:gd name="connsiteY134" fmla="*/ 981258 h 1516602"/>
                  <a:gd name="connsiteX135" fmla="*/ 695889 w 1034979"/>
                  <a:gd name="connsiteY135" fmla="*/ 971733 h 1516602"/>
                  <a:gd name="connsiteX136" fmla="*/ 705414 w 1034979"/>
                  <a:gd name="connsiteY136" fmla="*/ 960303 h 1516602"/>
                  <a:gd name="connsiteX137" fmla="*/ 716844 w 1034979"/>
                  <a:gd name="connsiteY137" fmla="*/ 952683 h 1516602"/>
                  <a:gd name="connsiteX138" fmla="*/ 732084 w 1034979"/>
                  <a:gd name="connsiteY138" fmla="*/ 939348 h 1516602"/>
                  <a:gd name="connsiteX139" fmla="*/ 741609 w 1034979"/>
                  <a:gd name="connsiteY139" fmla="*/ 927918 h 1516602"/>
                  <a:gd name="connsiteX140" fmla="*/ 753039 w 1034979"/>
                  <a:gd name="connsiteY140" fmla="*/ 918393 h 1516602"/>
                  <a:gd name="connsiteX141" fmla="*/ 758754 w 1034979"/>
                  <a:gd name="connsiteY141" fmla="*/ 906963 h 1516602"/>
                  <a:gd name="connsiteX142" fmla="*/ 760659 w 1034979"/>
                  <a:gd name="connsiteY142" fmla="*/ 901248 h 1516602"/>
                  <a:gd name="connsiteX143" fmla="*/ 766374 w 1034979"/>
                  <a:gd name="connsiteY143" fmla="*/ 889818 h 1516602"/>
                  <a:gd name="connsiteX144" fmla="*/ 764469 w 1034979"/>
                  <a:gd name="connsiteY144" fmla="*/ 874578 h 1516602"/>
                  <a:gd name="connsiteX145" fmla="*/ 758754 w 1034979"/>
                  <a:gd name="connsiteY145" fmla="*/ 872673 h 1516602"/>
                  <a:gd name="connsiteX146" fmla="*/ 737799 w 1034979"/>
                  <a:gd name="connsiteY146" fmla="*/ 874578 h 1516602"/>
                  <a:gd name="connsiteX147" fmla="*/ 732084 w 1034979"/>
                  <a:gd name="connsiteY147" fmla="*/ 878388 h 1516602"/>
                  <a:gd name="connsiteX148" fmla="*/ 699699 w 1034979"/>
                  <a:gd name="connsiteY148" fmla="*/ 899343 h 1516602"/>
                  <a:gd name="connsiteX149" fmla="*/ 595181 w 1034979"/>
                  <a:gd name="connsiteY149" fmla="*/ 957831 h 1516602"/>
                  <a:gd name="connsiteX150" fmla="*/ 507294 w 1034979"/>
                  <a:gd name="connsiteY150" fmla="*/ 847908 h 1516602"/>
                  <a:gd name="connsiteX151" fmla="*/ 503484 w 1034979"/>
                  <a:gd name="connsiteY151" fmla="*/ 358323 h 1516602"/>
                  <a:gd name="connsiteX152" fmla="*/ 499674 w 1034979"/>
                  <a:gd name="connsiteY152" fmla="*/ 66858 h 1516602"/>
                  <a:gd name="connsiteX153" fmla="*/ 490149 w 1034979"/>
                  <a:gd name="connsiteY153" fmla="*/ 40188 h 1516602"/>
                  <a:gd name="connsiteX154" fmla="*/ 488244 w 1034979"/>
                  <a:gd name="connsiteY154" fmla="*/ 34473 h 1516602"/>
                  <a:gd name="connsiteX155" fmla="*/ 484434 w 1034979"/>
                  <a:gd name="connsiteY155" fmla="*/ 28758 h 1516602"/>
                  <a:gd name="connsiteX156" fmla="*/ 478719 w 1034979"/>
                  <a:gd name="connsiteY156" fmla="*/ 17328 h 1516602"/>
                  <a:gd name="connsiteX157" fmla="*/ 473004 w 1034979"/>
                  <a:gd name="connsiteY157" fmla="*/ 13518 h 1516602"/>
                  <a:gd name="connsiteX158" fmla="*/ 469194 w 1034979"/>
                  <a:gd name="connsiteY158" fmla="*/ 7803 h 1516602"/>
                  <a:gd name="connsiteX159" fmla="*/ 429189 w 1034979"/>
                  <a:gd name="connsiteY159" fmla="*/ 11613 h 1516602"/>
                  <a:gd name="connsiteX160" fmla="*/ 425379 w 1034979"/>
                  <a:gd name="connsiteY160" fmla="*/ 78288 h 1516602"/>
                  <a:gd name="connsiteX161" fmla="*/ 425379 w 1034979"/>
                  <a:gd name="connsiteY161" fmla="*/ 84003 h 1516602"/>
                  <a:gd name="connsiteX162" fmla="*/ 429189 w 1034979"/>
                  <a:gd name="connsiteY162" fmla="*/ 238308 h 1516602"/>
                  <a:gd name="connsiteX163" fmla="*/ 440619 w 1034979"/>
                  <a:gd name="connsiteY163" fmla="*/ 421188 h 1516602"/>
                  <a:gd name="connsiteX164" fmla="*/ 435265 w 1034979"/>
                  <a:gd name="connsiteY164" fmla="*/ 718368 h 1516602"/>
                  <a:gd name="connsiteX165" fmla="*/ 435059 w 1034979"/>
                  <a:gd name="connsiteY165" fmla="*/ 799046 h 1516602"/>
                  <a:gd name="connsiteX166" fmla="*/ 430322 w 1034979"/>
                  <a:gd name="connsiteY166"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181539 w 1034979"/>
                  <a:gd name="connsiteY6" fmla="*/ 937443 h 1516602"/>
                  <a:gd name="connsiteX7" fmla="*/ 116769 w 1034979"/>
                  <a:gd name="connsiteY7" fmla="*/ 903153 h 1516602"/>
                  <a:gd name="connsiteX8" fmla="*/ 59619 w 1034979"/>
                  <a:gd name="connsiteY8" fmla="*/ 874578 h 1516602"/>
                  <a:gd name="connsiteX9" fmla="*/ 46284 w 1034979"/>
                  <a:gd name="connsiteY9" fmla="*/ 895533 h 1516602"/>
                  <a:gd name="connsiteX10" fmla="*/ 50094 w 1034979"/>
                  <a:gd name="connsiteY10" fmla="*/ 933633 h 1516602"/>
                  <a:gd name="connsiteX11" fmla="*/ 53904 w 1034979"/>
                  <a:gd name="connsiteY11" fmla="*/ 939348 h 1516602"/>
                  <a:gd name="connsiteX12" fmla="*/ 59619 w 1034979"/>
                  <a:gd name="connsiteY12" fmla="*/ 943158 h 1516602"/>
                  <a:gd name="connsiteX13" fmla="*/ 63429 w 1034979"/>
                  <a:gd name="connsiteY13" fmla="*/ 948873 h 1516602"/>
                  <a:gd name="connsiteX14" fmla="*/ 80574 w 1034979"/>
                  <a:gd name="connsiteY14" fmla="*/ 958398 h 1516602"/>
                  <a:gd name="connsiteX15" fmla="*/ 166299 w 1034979"/>
                  <a:gd name="connsiteY15" fmla="*/ 979353 h 1516602"/>
                  <a:gd name="connsiteX16" fmla="*/ 191064 w 1034979"/>
                  <a:gd name="connsiteY16" fmla="*/ 985068 h 1516602"/>
                  <a:gd name="connsiteX17" fmla="*/ 208209 w 1034979"/>
                  <a:gd name="connsiteY17" fmla="*/ 990783 h 1516602"/>
                  <a:gd name="connsiteX18" fmla="*/ 213924 w 1034979"/>
                  <a:gd name="connsiteY18" fmla="*/ 992688 h 1516602"/>
                  <a:gd name="connsiteX19" fmla="*/ 229164 w 1034979"/>
                  <a:gd name="connsiteY19" fmla="*/ 996498 h 1516602"/>
                  <a:gd name="connsiteX20" fmla="*/ 248214 w 1034979"/>
                  <a:gd name="connsiteY20" fmla="*/ 1002213 h 1516602"/>
                  <a:gd name="connsiteX21" fmla="*/ 253929 w 1034979"/>
                  <a:gd name="connsiteY21" fmla="*/ 1006023 h 1516602"/>
                  <a:gd name="connsiteX22" fmla="*/ 267264 w 1034979"/>
                  <a:gd name="connsiteY22" fmla="*/ 1021263 h 1516602"/>
                  <a:gd name="connsiteX23" fmla="*/ 272979 w 1034979"/>
                  <a:gd name="connsiteY23" fmla="*/ 1040313 h 1516602"/>
                  <a:gd name="connsiteX24" fmla="*/ 274884 w 1034979"/>
                  <a:gd name="connsiteY24" fmla="*/ 1046028 h 1516602"/>
                  <a:gd name="connsiteX25" fmla="*/ 276789 w 1034979"/>
                  <a:gd name="connsiteY25" fmla="*/ 1051743 h 1516602"/>
                  <a:gd name="connsiteX26" fmla="*/ 278694 w 1034979"/>
                  <a:gd name="connsiteY26" fmla="*/ 1076508 h 1516602"/>
                  <a:gd name="connsiteX27" fmla="*/ 280599 w 1034979"/>
                  <a:gd name="connsiteY27" fmla="*/ 1082223 h 1516602"/>
                  <a:gd name="connsiteX28" fmla="*/ 278694 w 1034979"/>
                  <a:gd name="connsiteY28" fmla="*/ 1101273 h 1516602"/>
                  <a:gd name="connsiteX29" fmla="*/ 276789 w 1034979"/>
                  <a:gd name="connsiteY29" fmla="*/ 1110798 h 1516602"/>
                  <a:gd name="connsiteX30" fmla="*/ 263454 w 1034979"/>
                  <a:gd name="connsiteY30" fmla="*/ 1124133 h 1516602"/>
                  <a:gd name="connsiteX31" fmla="*/ 252024 w 1034979"/>
                  <a:gd name="connsiteY31" fmla="*/ 1131753 h 1516602"/>
                  <a:gd name="connsiteX32" fmla="*/ 240594 w 1034979"/>
                  <a:gd name="connsiteY32" fmla="*/ 1135563 h 1516602"/>
                  <a:gd name="connsiteX33" fmla="*/ 27234 w 1034979"/>
                  <a:gd name="connsiteY33" fmla="*/ 1154613 h 1516602"/>
                  <a:gd name="connsiteX34" fmla="*/ 15804 w 1034979"/>
                  <a:gd name="connsiteY34" fmla="*/ 1160328 h 1516602"/>
                  <a:gd name="connsiteX35" fmla="*/ 6279 w 1034979"/>
                  <a:gd name="connsiteY35" fmla="*/ 1169853 h 1516602"/>
                  <a:gd name="connsiteX36" fmla="*/ 4374 w 1034979"/>
                  <a:gd name="connsiteY36" fmla="*/ 1175568 h 1516602"/>
                  <a:gd name="connsiteX37" fmla="*/ 564 w 1034979"/>
                  <a:gd name="connsiteY37" fmla="*/ 1181283 h 1516602"/>
                  <a:gd name="connsiteX38" fmla="*/ 6279 w 1034979"/>
                  <a:gd name="connsiteY38" fmla="*/ 1213668 h 1516602"/>
                  <a:gd name="connsiteX39" fmla="*/ 11994 w 1034979"/>
                  <a:gd name="connsiteY39" fmla="*/ 1217478 h 1516602"/>
                  <a:gd name="connsiteX40" fmla="*/ 17709 w 1034979"/>
                  <a:gd name="connsiteY40" fmla="*/ 1219383 h 1516602"/>
                  <a:gd name="connsiteX41" fmla="*/ 145344 w 1034979"/>
                  <a:gd name="connsiteY41" fmla="*/ 1217478 h 1516602"/>
                  <a:gd name="connsiteX42" fmla="*/ 239202 w 1034979"/>
                  <a:gd name="connsiteY42" fmla="*/ 1214801 h 1516602"/>
                  <a:gd name="connsiteX43" fmla="*/ 318699 w 1034979"/>
                  <a:gd name="connsiteY43" fmla="*/ 1217478 h 1516602"/>
                  <a:gd name="connsiteX44" fmla="*/ 330129 w 1034979"/>
                  <a:gd name="connsiteY44" fmla="*/ 1223193 h 1516602"/>
                  <a:gd name="connsiteX45" fmla="*/ 333939 w 1034979"/>
                  <a:gd name="connsiteY45" fmla="*/ 1228908 h 1516602"/>
                  <a:gd name="connsiteX46" fmla="*/ 339654 w 1034979"/>
                  <a:gd name="connsiteY46" fmla="*/ 1230813 h 1516602"/>
                  <a:gd name="connsiteX47" fmla="*/ 351084 w 1034979"/>
                  <a:gd name="connsiteY47" fmla="*/ 1238433 h 1516602"/>
                  <a:gd name="connsiteX48" fmla="*/ 356799 w 1034979"/>
                  <a:gd name="connsiteY48" fmla="*/ 1242243 h 1516602"/>
                  <a:gd name="connsiteX49" fmla="*/ 360609 w 1034979"/>
                  <a:gd name="connsiteY49" fmla="*/ 1247958 h 1516602"/>
                  <a:gd name="connsiteX50" fmla="*/ 366324 w 1034979"/>
                  <a:gd name="connsiteY50" fmla="*/ 1259388 h 1516602"/>
                  <a:gd name="connsiteX51" fmla="*/ 362514 w 1034979"/>
                  <a:gd name="connsiteY51" fmla="*/ 1286058 h 1516602"/>
                  <a:gd name="connsiteX52" fmla="*/ 358704 w 1034979"/>
                  <a:gd name="connsiteY52" fmla="*/ 1291773 h 1516602"/>
                  <a:gd name="connsiteX53" fmla="*/ 356799 w 1034979"/>
                  <a:gd name="connsiteY53" fmla="*/ 1297488 h 1516602"/>
                  <a:gd name="connsiteX54" fmla="*/ 352989 w 1034979"/>
                  <a:gd name="connsiteY54" fmla="*/ 1303203 h 1516602"/>
                  <a:gd name="connsiteX55" fmla="*/ 351084 w 1034979"/>
                  <a:gd name="connsiteY55" fmla="*/ 1308918 h 1516602"/>
                  <a:gd name="connsiteX56" fmla="*/ 347274 w 1034979"/>
                  <a:gd name="connsiteY56" fmla="*/ 1314633 h 1516602"/>
                  <a:gd name="connsiteX57" fmla="*/ 330129 w 1034979"/>
                  <a:gd name="connsiteY57" fmla="*/ 1381308 h 1516602"/>
                  <a:gd name="connsiteX58" fmla="*/ 328224 w 1034979"/>
                  <a:gd name="connsiteY58" fmla="*/ 1432743 h 1516602"/>
                  <a:gd name="connsiteX59" fmla="*/ 330129 w 1034979"/>
                  <a:gd name="connsiteY59" fmla="*/ 1457508 h 1516602"/>
                  <a:gd name="connsiteX60" fmla="*/ 332034 w 1034979"/>
                  <a:gd name="connsiteY60" fmla="*/ 1463223 h 1516602"/>
                  <a:gd name="connsiteX61" fmla="*/ 335844 w 1034979"/>
                  <a:gd name="connsiteY61" fmla="*/ 1467033 h 1516602"/>
                  <a:gd name="connsiteX62" fmla="*/ 364419 w 1034979"/>
                  <a:gd name="connsiteY62" fmla="*/ 1512753 h 1516602"/>
                  <a:gd name="connsiteX63" fmla="*/ 387279 w 1034979"/>
                  <a:gd name="connsiteY63" fmla="*/ 1514658 h 1516602"/>
                  <a:gd name="connsiteX64" fmla="*/ 392994 w 1034979"/>
                  <a:gd name="connsiteY64" fmla="*/ 1508943 h 1516602"/>
                  <a:gd name="connsiteX65" fmla="*/ 394899 w 1034979"/>
                  <a:gd name="connsiteY65" fmla="*/ 1497513 h 1516602"/>
                  <a:gd name="connsiteX66" fmla="*/ 396804 w 1034979"/>
                  <a:gd name="connsiteY66" fmla="*/ 1491798 h 1516602"/>
                  <a:gd name="connsiteX67" fmla="*/ 398709 w 1034979"/>
                  <a:gd name="connsiteY67" fmla="*/ 1474653 h 1516602"/>
                  <a:gd name="connsiteX68" fmla="*/ 400614 w 1034979"/>
                  <a:gd name="connsiteY68" fmla="*/ 1461318 h 1516602"/>
                  <a:gd name="connsiteX69" fmla="*/ 404424 w 1034979"/>
                  <a:gd name="connsiteY69" fmla="*/ 1404168 h 1516602"/>
                  <a:gd name="connsiteX70" fmla="*/ 410139 w 1034979"/>
                  <a:gd name="connsiteY70" fmla="*/ 1392738 h 1516602"/>
                  <a:gd name="connsiteX71" fmla="*/ 413949 w 1034979"/>
                  <a:gd name="connsiteY71" fmla="*/ 1379403 h 1516602"/>
                  <a:gd name="connsiteX72" fmla="*/ 415854 w 1034979"/>
                  <a:gd name="connsiteY72" fmla="*/ 1373688 h 1516602"/>
                  <a:gd name="connsiteX73" fmla="*/ 417759 w 1034979"/>
                  <a:gd name="connsiteY73" fmla="*/ 1360353 h 1516602"/>
                  <a:gd name="connsiteX74" fmla="*/ 421569 w 1034979"/>
                  <a:gd name="connsiteY74" fmla="*/ 1348923 h 1516602"/>
                  <a:gd name="connsiteX75" fmla="*/ 427284 w 1034979"/>
                  <a:gd name="connsiteY75" fmla="*/ 1335588 h 1516602"/>
                  <a:gd name="connsiteX76" fmla="*/ 467289 w 1034979"/>
                  <a:gd name="connsiteY76" fmla="*/ 1265103 h 1516602"/>
                  <a:gd name="connsiteX77" fmla="*/ 528455 w 1034979"/>
                  <a:gd name="connsiteY77" fmla="*/ 1252334 h 1516602"/>
                  <a:gd name="connsiteX78" fmla="*/ 601154 w 1034979"/>
                  <a:gd name="connsiteY78" fmla="*/ 1221700 h 1516602"/>
                  <a:gd name="connsiteX79" fmla="*/ 720654 w 1034979"/>
                  <a:gd name="connsiteY79" fmla="*/ 1316538 h 1516602"/>
                  <a:gd name="connsiteX80" fmla="*/ 733989 w 1034979"/>
                  <a:gd name="connsiteY80" fmla="*/ 1326063 h 1516602"/>
                  <a:gd name="connsiteX81" fmla="*/ 743514 w 1034979"/>
                  <a:gd name="connsiteY81" fmla="*/ 1327968 h 1516602"/>
                  <a:gd name="connsiteX82" fmla="*/ 749229 w 1034979"/>
                  <a:gd name="connsiteY82" fmla="*/ 1329873 h 1516602"/>
                  <a:gd name="connsiteX83" fmla="*/ 762564 w 1034979"/>
                  <a:gd name="connsiteY83" fmla="*/ 1335588 h 1516602"/>
                  <a:gd name="connsiteX84" fmla="*/ 777804 w 1034979"/>
                  <a:gd name="connsiteY84" fmla="*/ 1333683 h 1516602"/>
                  <a:gd name="connsiteX85" fmla="*/ 789234 w 1034979"/>
                  <a:gd name="connsiteY85" fmla="*/ 1327968 h 1516602"/>
                  <a:gd name="connsiteX86" fmla="*/ 794949 w 1034979"/>
                  <a:gd name="connsiteY86" fmla="*/ 1326063 h 1516602"/>
                  <a:gd name="connsiteX87" fmla="*/ 802569 w 1034979"/>
                  <a:gd name="connsiteY87" fmla="*/ 1308918 h 1516602"/>
                  <a:gd name="connsiteX88" fmla="*/ 800664 w 1034979"/>
                  <a:gd name="connsiteY88" fmla="*/ 1284153 h 1516602"/>
                  <a:gd name="connsiteX89" fmla="*/ 798759 w 1034979"/>
                  <a:gd name="connsiteY89" fmla="*/ 1278438 h 1516602"/>
                  <a:gd name="connsiteX90" fmla="*/ 796854 w 1034979"/>
                  <a:gd name="connsiteY90" fmla="*/ 1270818 h 1516602"/>
                  <a:gd name="connsiteX91" fmla="*/ 783519 w 1034979"/>
                  <a:gd name="connsiteY91" fmla="*/ 1253673 h 1516602"/>
                  <a:gd name="connsiteX92" fmla="*/ 773994 w 1034979"/>
                  <a:gd name="connsiteY92" fmla="*/ 1247958 h 1516602"/>
                  <a:gd name="connsiteX93" fmla="*/ 648264 w 1034979"/>
                  <a:gd name="connsiteY93" fmla="*/ 1156518 h 1516602"/>
                  <a:gd name="connsiteX94" fmla="*/ 644454 w 1034979"/>
                  <a:gd name="connsiteY94" fmla="*/ 1139373 h 1516602"/>
                  <a:gd name="connsiteX95" fmla="*/ 646359 w 1034979"/>
                  <a:gd name="connsiteY95" fmla="*/ 1131753 h 1516602"/>
                  <a:gd name="connsiteX96" fmla="*/ 650169 w 1034979"/>
                  <a:gd name="connsiteY96" fmla="*/ 1114608 h 1516602"/>
                  <a:gd name="connsiteX97" fmla="*/ 653979 w 1034979"/>
                  <a:gd name="connsiteY97" fmla="*/ 1108893 h 1516602"/>
                  <a:gd name="connsiteX98" fmla="*/ 655884 w 1034979"/>
                  <a:gd name="connsiteY98" fmla="*/ 1103178 h 1516602"/>
                  <a:gd name="connsiteX99" fmla="*/ 661599 w 1034979"/>
                  <a:gd name="connsiteY99" fmla="*/ 1101273 h 1516602"/>
                  <a:gd name="connsiteX100" fmla="*/ 671124 w 1034979"/>
                  <a:gd name="connsiteY100" fmla="*/ 1089843 h 1516602"/>
                  <a:gd name="connsiteX101" fmla="*/ 724464 w 1034979"/>
                  <a:gd name="connsiteY101" fmla="*/ 1082223 h 1516602"/>
                  <a:gd name="connsiteX102" fmla="*/ 842574 w 1034979"/>
                  <a:gd name="connsiteY102" fmla="*/ 1084128 h 1516602"/>
                  <a:gd name="connsiteX103" fmla="*/ 871149 w 1034979"/>
                  <a:gd name="connsiteY103" fmla="*/ 1086033 h 1516602"/>
                  <a:gd name="connsiteX104" fmla="*/ 899724 w 1034979"/>
                  <a:gd name="connsiteY104" fmla="*/ 1091748 h 1516602"/>
                  <a:gd name="connsiteX105" fmla="*/ 922584 w 1034979"/>
                  <a:gd name="connsiteY105" fmla="*/ 1095558 h 1516602"/>
                  <a:gd name="connsiteX106" fmla="*/ 951159 w 1034979"/>
                  <a:gd name="connsiteY106" fmla="*/ 1101273 h 1516602"/>
                  <a:gd name="connsiteX107" fmla="*/ 956874 w 1034979"/>
                  <a:gd name="connsiteY107" fmla="*/ 1101273 h 1516602"/>
                  <a:gd name="connsiteX108" fmla="*/ 1002594 w 1034979"/>
                  <a:gd name="connsiteY108" fmla="*/ 1099368 h 1516602"/>
                  <a:gd name="connsiteX109" fmla="*/ 1031169 w 1034979"/>
                  <a:gd name="connsiteY109" fmla="*/ 1091748 h 1516602"/>
                  <a:gd name="connsiteX110" fmla="*/ 1034979 w 1034979"/>
                  <a:gd name="connsiteY110" fmla="*/ 1086033 h 1516602"/>
                  <a:gd name="connsiteX111" fmla="*/ 1033074 w 1034979"/>
                  <a:gd name="connsiteY111" fmla="*/ 1066983 h 1516602"/>
                  <a:gd name="connsiteX112" fmla="*/ 1027359 w 1034979"/>
                  <a:gd name="connsiteY112" fmla="*/ 1063173 h 1516602"/>
                  <a:gd name="connsiteX113" fmla="*/ 1012119 w 1034979"/>
                  <a:gd name="connsiteY113" fmla="*/ 1061268 h 1516602"/>
                  <a:gd name="connsiteX114" fmla="*/ 1006404 w 1034979"/>
                  <a:gd name="connsiteY114" fmla="*/ 1059363 h 1516602"/>
                  <a:gd name="connsiteX115" fmla="*/ 998784 w 1034979"/>
                  <a:gd name="connsiteY115" fmla="*/ 1057458 h 1516602"/>
                  <a:gd name="connsiteX116" fmla="*/ 987354 w 1034979"/>
                  <a:gd name="connsiteY116" fmla="*/ 1049838 h 1516602"/>
                  <a:gd name="connsiteX117" fmla="*/ 975924 w 1034979"/>
                  <a:gd name="connsiteY117" fmla="*/ 1046028 h 1516602"/>
                  <a:gd name="connsiteX118" fmla="*/ 970209 w 1034979"/>
                  <a:gd name="connsiteY118" fmla="*/ 1044123 h 1516602"/>
                  <a:gd name="connsiteX119" fmla="*/ 962589 w 1034979"/>
                  <a:gd name="connsiteY119" fmla="*/ 1042218 h 1516602"/>
                  <a:gd name="connsiteX120" fmla="*/ 956874 w 1034979"/>
                  <a:gd name="connsiteY120" fmla="*/ 1040313 h 1516602"/>
                  <a:gd name="connsiteX121" fmla="*/ 935919 w 1034979"/>
                  <a:gd name="connsiteY121" fmla="*/ 1034598 h 1516602"/>
                  <a:gd name="connsiteX122" fmla="*/ 825429 w 1034979"/>
                  <a:gd name="connsiteY122" fmla="*/ 1034598 h 1516602"/>
                  <a:gd name="connsiteX123" fmla="*/ 730179 w 1034979"/>
                  <a:gd name="connsiteY123" fmla="*/ 1038408 h 1516602"/>
                  <a:gd name="connsiteX124" fmla="*/ 669219 w 1034979"/>
                  <a:gd name="connsiteY124" fmla="*/ 1046028 h 1516602"/>
                  <a:gd name="connsiteX125" fmla="*/ 646359 w 1034979"/>
                  <a:gd name="connsiteY125" fmla="*/ 1049838 h 1516602"/>
                  <a:gd name="connsiteX126" fmla="*/ 642549 w 1034979"/>
                  <a:gd name="connsiteY126" fmla="*/ 1038408 h 1516602"/>
                  <a:gd name="connsiteX127" fmla="*/ 640644 w 1034979"/>
                  <a:gd name="connsiteY127" fmla="*/ 1032693 h 1516602"/>
                  <a:gd name="connsiteX128" fmla="*/ 642549 w 1034979"/>
                  <a:gd name="connsiteY128" fmla="*/ 1015548 h 1516602"/>
                  <a:gd name="connsiteX129" fmla="*/ 644454 w 1034979"/>
                  <a:gd name="connsiteY129" fmla="*/ 1009833 h 1516602"/>
                  <a:gd name="connsiteX130" fmla="*/ 661599 w 1034979"/>
                  <a:gd name="connsiteY130" fmla="*/ 1000308 h 1516602"/>
                  <a:gd name="connsiteX131" fmla="*/ 673029 w 1034979"/>
                  <a:gd name="connsiteY131" fmla="*/ 992688 h 1516602"/>
                  <a:gd name="connsiteX132" fmla="*/ 674934 w 1034979"/>
                  <a:gd name="connsiteY132" fmla="*/ 986973 h 1516602"/>
                  <a:gd name="connsiteX133" fmla="*/ 680649 w 1034979"/>
                  <a:gd name="connsiteY133" fmla="*/ 985068 h 1516602"/>
                  <a:gd name="connsiteX134" fmla="*/ 686364 w 1034979"/>
                  <a:gd name="connsiteY134" fmla="*/ 981258 h 1516602"/>
                  <a:gd name="connsiteX135" fmla="*/ 695889 w 1034979"/>
                  <a:gd name="connsiteY135" fmla="*/ 971733 h 1516602"/>
                  <a:gd name="connsiteX136" fmla="*/ 705414 w 1034979"/>
                  <a:gd name="connsiteY136" fmla="*/ 960303 h 1516602"/>
                  <a:gd name="connsiteX137" fmla="*/ 716844 w 1034979"/>
                  <a:gd name="connsiteY137" fmla="*/ 952683 h 1516602"/>
                  <a:gd name="connsiteX138" fmla="*/ 732084 w 1034979"/>
                  <a:gd name="connsiteY138" fmla="*/ 939348 h 1516602"/>
                  <a:gd name="connsiteX139" fmla="*/ 741609 w 1034979"/>
                  <a:gd name="connsiteY139" fmla="*/ 927918 h 1516602"/>
                  <a:gd name="connsiteX140" fmla="*/ 753039 w 1034979"/>
                  <a:gd name="connsiteY140" fmla="*/ 918393 h 1516602"/>
                  <a:gd name="connsiteX141" fmla="*/ 758754 w 1034979"/>
                  <a:gd name="connsiteY141" fmla="*/ 906963 h 1516602"/>
                  <a:gd name="connsiteX142" fmla="*/ 760659 w 1034979"/>
                  <a:gd name="connsiteY142" fmla="*/ 901248 h 1516602"/>
                  <a:gd name="connsiteX143" fmla="*/ 766374 w 1034979"/>
                  <a:gd name="connsiteY143" fmla="*/ 889818 h 1516602"/>
                  <a:gd name="connsiteX144" fmla="*/ 764469 w 1034979"/>
                  <a:gd name="connsiteY144" fmla="*/ 874578 h 1516602"/>
                  <a:gd name="connsiteX145" fmla="*/ 758754 w 1034979"/>
                  <a:gd name="connsiteY145" fmla="*/ 872673 h 1516602"/>
                  <a:gd name="connsiteX146" fmla="*/ 737799 w 1034979"/>
                  <a:gd name="connsiteY146" fmla="*/ 874578 h 1516602"/>
                  <a:gd name="connsiteX147" fmla="*/ 732084 w 1034979"/>
                  <a:gd name="connsiteY147" fmla="*/ 878388 h 1516602"/>
                  <a:gd name="connsiteX148" fmla="*/ 699699 w 1034979"/>
                  <a:gd name="connsiteY148" fmla="*/ 899343 h 1516602"/>
                  <a:gd name="connsiteX149" fmla="*/ 595181 w 1034979"/>
                  <a:gd name="connsiteY149" fmla="*/ 957831 h 1516602"/>
                  <a:gd name="connsiteX150" fmla="*/ 507294 w 1034979"/>
                  <a:gd name="connsiteY150" fmla="*/ 847908 h 1516602"/>
                  <a:gd name="connsiteX151" fmla="*/ 503484 w 1034979"/>
                  <a:gd name="connsiteY151" fmla="*/ 358323 h 1516602"/>
                  <a:gd name="connsiteX152" fmla="*/ 499674 w 1034979"/>
                  <a:gd name="connsiteY152" fmla="*/ 66858 h 1516602"/>
                  <a:gd name="connsiteX153" fmla="*/ 490149 w 1034979"/>
                  <a:gd name="connsiteY153" fmla="*/ 40188 h 1516602"/>
                  <a:gd name="connsiteX154" fmla="*/ 488244 w 1034979"/>
                  <a:gd name="connsiteY154" fmla="*/ 34473 h 1516602"/>
                  <a:gd name="connsiteX155" fmla="*/ 484434 w 1034979"/>
                  <a:gd name="connsiteY155" fmla="*/ 28758 h 1516602"/>
                  <a:gd name="connsiteX156" fmla="*/ 478719 w 1034979"/>
                  <a:gd name="connsiteY156" fmla="*/ 17328 h 1516602"/>
                  <a:gd name="connsiteX157" fmla="*/ 473004 w 1034979"/>
                  <a:gd name="connsiteY157" fmla="*/ 13518 h 1516602"/>
                  <a:gd name="connsiteX158" fmla="*/ 469194 w 1034979"/>
                  <a:gd name="connsiteY158" fmla="*/ 7803 h 1516602"/>
                  <a:gd name="connsiteX159" fmla="*/ 429189 w 1034979"/>
                  <a:gd name="connsiteY159" fmla="*/ 11613 h 1516602"/>
                  <a:gd name="connsiteX160" fmla="*/ 425379 w 1034979"/>
                  <a:gd name="connsiteY160" fmla="*/ 78288 h 1516602"/>
                  <a:gd name="connsiteX161" fmla="*/ 425379 w 1034979"/>
                  <a:gd name="connsiteY161" fmla="*/ 84003 h 1516602"/>
                  <a:gd name="connsiteX162" fmla="*/ 429189 w 1034979"/>
                  <a:gd name="connsiteY162" fmla="*/ 238308 h 1516602"/>
                  <a:gd name="connsiteX163" fmla="*/ 440619 w 1034979"/>
                  <a:gd name="connsiteY163" fmla="*/ 421188 h 1516602"/>
                  <a:gd name="connsiteX164" fmla="*/ 435265 w 1034979"/>
                  <a:gd name="connsiteY164" fmla="*/ 718368 h 1516602"/>
                  <a:gd name="connsiteX165" fmla="*/ 435059 w 1034979"/>
                  <a:gd name="connsiteY165" fmla="*/ 799046 h 1516602"/>
                  <a:gd name="connsiteX166" fmla="*/ 430322 w 1034979"/>
                  <a:gd name="connsiteY166"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181539 w 1034979"/>
                  <a:gd name="connsiteY6" fmla="*/ 937443 h 1516602"/>
                  <a:gd name="connsiteX7" fmla="*/ 116769 w 1034979"/>
                  <a:gd name="connsiteY7" fmla="*/ 903153 h 1516602"/>
                  <a:gd name="connsiteX8" fmla="*/ 59619 w 1034979"/>
                  <a:gd name="connsiteY8" fmla="*/ 874578 h 1516602"/>
                  <a:gd name="connsiteX9" fmla="*/ 46284 w 1034979"/>
                  <a:gd name="connsiteY9" fmla="*/ 895533 h 1516602"/>
                  <a:gd name="connsiteX10" fmla="*/ 50094 w 1034979"/>
                  <a:gd name="connsiteY10" fmla="*/ 933633 h 1516602"/>
                  <a:gd name="connsiteX11" fmla="*/ 53904 w 1034979"/>
                  <a:gd name="connsiteY11" fmla="*/ 939348 h 1516602"/>
                  <a:gd name="connsiteX12" fmla="*/ 59619 w 1034979"/>
                  <a:gd name="connsiteY12" fmla="*/ 943158 h 1516602"/>
                  <a:gd name="connsiteX13" fmla="*/ 63429 w 1034979"/>
                  <a:gd name="connsiteY13" fmla="*/ 948873 h 1516602"/>
                  <a:gd name="connsiteX14" fmla="*/ 80574 w 1034979"/>
                  <a:gd name="connsiteY14" fmla="*/ 958398 h 1516602"/>
                  <a:gd name="connsiteX15" fmla="*/ 166299 w 1034979"/>
                  <a:gd name="connsiteY15" fmla="*/ 979353 h 1516602"/>
                  <a:gd name="connsiteX16" fmla="*/ 191064 w 1034979"/>
                  <a:gd name="connsiteY16" fmla="*/ 985068 h 1516602"/>
                  <a:gd name="connsiteX17" fmla="*/ 208209 w 1034979"/>
                  <a:gd name="connsiteY17" fmla="*/ 990783 h 1516602"/>
                  <a:gd name="connsiteX18" fmla="*/ 213924 w 1034979"/>
                  <a:gd name="connsiteY18" fmla="*/ 992688 h 1516602"/>
                  <a:gd name="connsiteX19" fmla="*/ 229164 w 1034979"/>
                  <a:gd name="connsiteY19" fmla="*/ 996498 h 1516602"/>
                  <a:gd name="connsiteX20" fmla="*/ 248214 w 1034979"/>
                  <a:gd name="connsiteY20" fmla="*/ 1002213 h 1516602"/>
                  <a:gd name="connsiteX21" fmla="*/ 253929 w 1034979"/>
                  <a:gd name="connsiteY21" fmla="*/ 1006023 h 1516602"/>
                  <a:gd name="connsiteX22" fmla="*/ 267264 w 1034979"/>
                  <a:gd name="connsiteY22" fmla="*/ 1021263 h 1516602"/>
                  <a:gd name="connsiteX23" fmla="*/ 272979 w 1034979"/>
                  <a:gd name="connsiteY23" fmla="*/ 1040313 h 1516602"/>
                  <a:gd name="connsiteX24" fmla="*/ 274884 w 1034979"/>
                  <a:gd name="connsiteY24" fmla="*/ 1046028 h 1516602"/>
                  <a:gd name="connsiteX25" fmla="*/ 276789 w 1034979"/>
                  <a:gd name="connsiteY25" fmla="*/ 1051743 h 1516602"/>
                  <a:gd name="connsiteX26" fmla="*/ 278694 w 1034979"/>
                  <a:gd name="connsiteY26" fmla="*/ 1076508 h 1516602"/>
                  <a:gd name="connsiteX27" fmla="*/ 280599 w 1034979"/>
                  <a:gd name="connsiteY27" fmla="*/ 1082223 h 1516602"/>
                  <a:gd name="connsiteX28" fmla="*/ 278694 w 1034979"/>
                  <a:gd name="connsiteY28" fmla="*/ 1101273 h 1516602"/>
                  <a:gd name="connsiteX29" fmla="*/ 276789 w 1034979"/>
                  <a:gd name="connsiteY29" fmla="*/ 1110798 h 1516602"/>
                  <a:gd name="connsiteX30" fmla="*/ 263454 w 1034979"/>
                  <a:gd name="connsiteY30" fmla="*/ 1124133 h 1516602"/>
                  <a:gd name="connsiteX31" fmla="*/ 252024 w 1034979"/>
                  <a:gd name="connsiteY31" fmla="*/ 1131753 h 1516602"/>
                  <a:gd name="connsiteX32" fmla="*/ 240594 w 1034979"/>
                  <a:gd name="connsiteY32" fmla="*/ 1135563 h 1516602"/>
                  <a:gd name="connsiteX33" fmla="*/ 27234 w 1034979"/>
                  <a:gd name="connsiteY33" fmla="*/ 1154613 h 1516602"/>
                  <a:gd name="connsiteX34" fmla="*/ 15804 w 1034979"/>
                  <a:gd name="connsiteY34" fmla="*/ 1160328 h 1516602"/>
                  <a:gd name="connsiteX35" fmla="*/ 6279 w 1034979"/>
                  <a:gd name="connsiteY35" fmla="*/ 1169853 h 1516602"/>
                  <a:gd name="connsiteX36" fmla="*/ 4374 w 1034979"/>
                  <a:gd name="connsiteY36" fmla="*/ 1175568 h 1516602"/>
                  <a:gd name="connsiteX37" fmla="*/ 564 w 1034979"/>
                  <a:gd name="connsiteY37" fmla="*/ 1181283 h 1516602"/>
                  <a:gd name="connsiteX38" fmla="*/ 6279 w 1034979"/>
                  <a:gd name="connsiteY38" fmla="*/ 1213668 h 1516602"/>
                  <a:gd name="connsiteX39" fmla="*/ 11994 w 1034979"/>
                  <a:gd name="connsiteY39" fmla="*/ 1217478 h 1516602"/>
                  <a:gd name="connsiteX40" fmla="*/ 17709 w 1034979"/>
                  <a:gd name="connsiteY40" fmla="*/ 1219383 h 1516602"/>
                  <a:gd name="connsiteX41" fmla="*/ 145344 w 1034979"/>
                  <a:gd name="connsiteY41" fmla="*/ 1217478 h 1516602"/>
                  <a:gd name="connsiteX42" fmla="*/ 239202 w 1034979"/>
                  <a:gd name="connsiteY42" fmla="*/ 1214801 h 1516602"/>
                  <a:gd name="connsiteX43" fmla="*/ 318699 w 1034979"/>
                  <a:gd name="connsiteY43" fmla="*/ 1217478 h 1516602"/>
                  <a:gd name="connsiteX44" fmla="*/ 330129 w 1034979"/>
                  <a:gd name="connsiteY44" fmla="*/ 1223193 h 1516602"/>
                  <a:gd name="connsiteX45" fmla="*/ 333939 w 1034979"/>
                  <a:gd name="connsiteY45" fmla="*/ 1228908 h 1516602"/>
                  <a:gd name="connsiteX46" fmla="*/ 339654 w 1034979"/>
                  <a:gd name="connsiteY46" fmla="*/ 1230813 h 1516602"/>
                  <a:gd name="connsiteX47" fmla="*/ 351084 w 1034979"/>
                  <a:gd name="connsiteY47" fmla="*/ 1238433 h 1516602"/>
                  <a:gd name="connsiteX48" fmla="*/ 356799 w 1034979"/>
                  <a:gd name="connsiteY48" fmla="*/ 1242243 h 1516602"/>
                  <a:gd name="connsiteX49" fmla="*/ 360609 w 1034979"/>
                  <a:gd name="connsiteY49" fmla="*/ 1247958 h 1516602"/>
                  <a:gd name="connsiteX50" fmla="*/ 366324 w 1034979"/>
                  <a:gd name="connsiteY50" fmla="*/ 1259388 h 1516602"/>
                  <a:gd name="connsiteX51" fmla="*/ 362514 w 1034979"/>
                  <a:gd name="connsiteY51" fmla="*/ 1286058 h 1516602"/>
                  <a:gd name="connsiteX52" fmla="*/ 358704 w 1034979"/>
                  <a:gd name="connsiteY52" fmla="*/ 1291773 h 1516602"/>
                  <a:gd name="connsiteX53" fmla="*/ 356799 w 1034979"/>
                  <a:gd name="connsiteY53" fmla="*/ 1297488 h 1516602"/>
                  <a:gd name="connsiteX54" fmla="*/ 352989 w 1034979"/>
                  <a:gd name="connsiteY54" fmla="*/ 1303203 h 1516602"/>
                  <a:gd name="connsiteX55" fmla="*/ 351084 w 1034979"/>
                  <a:gd name="connsiteY55" fmla="*/ 1308918 h 1516602"/>
                  <a:gd name="connsiteX56" fmla="*/ 347274 w 1034979"/>
                  <a:gd name="connsiteY56" fmla="*/ 1314633 h 1516602"/>
                  <a:gd name="connsiteX57" fmla="*/ 330129 w 1034979"/>
                  <a:gd name="connsiteY57" fmla="*/ 1381308 h 1516602"/>
                  <a:gd name="connsiteX58" fmla="*/ 328224 w 1034979"/>
                  <a:gd name="connsiteY58" fmla="*/ 1432743 h 1516602"/>
                  <a:gd name="connsiteX59" fmla="*/ 330129 w 1034979"/>
                  <a:gd name="connsiteY59" fmla="*/ 1457508 h 1516602"/>
                  <a:gd name="connsiteX60" fmla="*/ 332034 w 1034979"/>
                  <a:gd name="connsiteY60" fmla="*/ 1463223 h 1516602"/>
                  <a:gd name="connsiteX61" fmla="*/ 335844 w 1034979"/>
                  <a:gd name="connsiteY61" fmla="*/ 1467033 h 1516602"/>
                  <a:gd name="connsiteX62" fmla="*/ 364419 w 1034979"/>
                  <a:gd name="connsiteY62" fmla="*/ 1512753 h 1516602"/>
                  <a:gd name="connsiteX63" fmla="*/ 387279 w 1034979"/>
                  <a:gd name="connsiteY63" fmla="*/ 1514658 h 1516602"/>
                  <a:gd name="connsiteX64" fmla="*/ 392994 w 1034979"/>
                  <a:gd name="connsiteY64" fmla="*/ 1508943 h 1516602"/>
                  <a:gd name="connsiteX65" fmla="*/ 394899 w 1034979"/>
                  <a:gd name="connsiteY65" fmla="*/ 1497513 h 1516602"/>
                  <a:gd name="connsiteX66" fmla="*/ 396804 w 1034979"/>
                  <a:gd name="connsiteY66" fmla="*/ 1491798 h 1516602"/>
                  <a:gd name="connsiteX67" fmla="*/ 398709 w 1034979"/>
                  <a:gd name="connsiteY67" fmla="*/ 1474653 h 1516602"/>
                  <a:gd name="connsiteX68" fmla="*/ 400614 w 1034979"/>
                  <a:gd name="connsiteY68" fmla="*/ 1461318 h 1516602"/>
                  <a:gd name="connsiteX69" fmla="*/ 404424 w 1034979"/>
                  <a:gd name="connsiteY69" fmla="*/ 1404168 h 1516602"/>
                  <a:gd name="connsiteX70" fmla="*/ 410139 w 1034979"/>
                  <a:gd name="connsiteY70" fmla="*/ 1392738 h 1516602"/>
                  <a:gd name="connsiteX71" fmla="*/ 413949 w 1034979"/>
                  <a:gd name="connsiteY71" fmla="*/ 1379403 h 1516602"/>
                  <a:gd name="connsiteX72" fmla="*/ 415854 w 1034979"/>
                  <a:gd name="connsiteY72" fmla="*/ 1373688 h 1516602"/>
                  <a:gd name="connsiteX73" fmla="*/ 417759 w 1034979"/>
                  <a:gd name="connsiteY73" fmla="*/ 1360353 h 1516602"/>
                  <a:gd name="connsiteX74" fmla="*/ 421569 w 1034979"/>
                  <a:gd name="connsiteY74" fmla="*/ 1348923 h 1516602"/>
                  <a:gd name="connsiteX75" fmla="*/ 427284 w 1034979"/>
                  <a:gd name="connsiteY75" fmla="*/ 1335588 h 1516602"/>
                  <a:gd name="connsiteX76" fmla="*/ 467289 w 1034979"/>
                  <a:gd name="connsiteY76" fmla="*/ 1265103 h 1516602"/>
                  <a:gd name="connsiteX77" fmla="*/ 528455 w 1034979"/>
                  <a:gd name="connsiteY77" fmla="*/ 1252334 h 1516602"/>
                  <a:gd name="connsiteX78" fmla="*/ 601154 w 1034979"/>
                  <a:gd name="connsiteY78" fmla="*/ 1221700 h 1516602"/>
                  <a:gd name="connsiteX79" fmla="*/ 720654 w 1034979"/>
                  <a:gd name="connsiteY79" fmla="*/ 1316538 h 1516602"/>
                  <a:gd name="connsiteX80" fmla="*/ 733989 w 1034979"/>
                  <a:gd name="connsiteY80" fmla="*/ 1326063 h 1516602"/>
                  <a:gd name="connsiteX81" fmla="*/ 743514 w 1034979"/>
                  <a:gd name="connsiteY81" fmla="*/ 1327968 h 1516602"/>
                  <a:gd name="connsiteX82" fmla="*/ 749229 w 1034979"/>
                  <a:gd name="connsiteY82" fmla="*/ 1329873 h 1516602"/>
                  <a:gd name="connsiteX83" fmla="*/ 762564 w 1034979"/>
                  <a:gd name="connsiteY83" fmla="*/ 1335588 h 1516602"/>
                  <a:gd name="connsiteX84" fmla="*/ 777804 w 1034979"/>
                  <a:gd name="connsiteY84" fmla="*/ 1333683 h 1516602"/>
                  <a:gd name="connsiteX85" fmla="*/ 789234 w 1034979"/>
                  <a:gd name="connsiteY85" fmla="*/ 1327968 h 1516602"/>
                  <a:gd name="connsiteX86" fmla="*/ 794949 w 1034979"/>
                  <a:gd name="connsiteY86" fmla="*/ 1326063 h 1516602"/>
                  <a:gd name="connsiteX87" fmla="*/ 802569 w 1034979"/>
                  <a:gd name="connsiteY87" fmla="*/ 1308918 h 1516602"/>
                  <a:gd name="connsiteX88" fmla="*/ 800664 w 1034979"/>
                  <a:gd name="connsiteY88" fmla="*/ 1284153 h 1516602"/>
                  <a:gd name="connsiteX89" fmla="*/ 798759 w 1034979"/>
                  <a:gd name="connsiteY89" fmla="*/ 1278438 h 1516602"/>
                  <a:gd name="connsiteX90" fmla="*/ 796854 w 1034979"/>
                  <a:gd name="connsiteY90" fmla="*/ 1270818 h 1516602"/>
                  <a:gd name="connsiteX91" fmla="*/ 783519 w 1034979"/>
                  <a:gd name="connsiteY91" fmla="*/ 1253673 h 1516602"/>
                  <a:gd name="connsiteX92" fmla="*/ 773994 w 1034979"/>
                  <a:gd name="connsiteY92" fmla="*/ 1247958 h 1516602"/>
                  <a:gd name="connsiteX93" fmla="*/ 648264 w 1034979"/>
                  <a:gd name="connsiteY93" fmla="*/ 1156518 h 1516602"/>
                  <a:gd name="connsiteX94" fmla="*/ 644454 w 1034979"/>
                  <a:gd name="connsiteY94" fmla="*/ 1139373 h 1516602"/>
                  <a:gd name="connsiteX95" fmla="*/ 646359 w 1034979"/>
                  <a:gd name="connsiteY95" fmla="*/ 1131753 h 1516602"/>
                  <a:gd name="connsiteX96" fmla="*/ 650169 w 1034979"/>
                  <a:gd name="connsiteY96" fmla="*/ 1114608 h 1516602"/>
                  <a:gd name="connsiteX97" fmla="*/ 653979 w 1034979"/>
                  <a:gd name="connsiteY97" fmla="*/ 1108893 h 1516602"/>
                  <a:gd name="connsiteX98" fmla="*/ 655884 w 1034979"/>
                  <a:gd name="connsiteY98" fmla="*/ 1103178 h 1516602"/>
                  <a:gd name="connsiteX99" fmla="*/ 661599 w 1034979"/>
                  <a:gd name="connsiteY99" fmla="*/ 1101273 h 1516602"/>
                  <a:gd name="connsiteX100" fmla="*/ 671124 w 1034979"/>
                  <a:gd name="connsiteY100" fmla="*/ 1089843 h 1516602"/>
                  <a:gd name="connsiteX101" fmla="*/ 724464 w 1034979"/>
                  <a:gd name="connsiteY101" fmla="*/ 1082223 h 1516602"/>
                  <a:gd name="connsiteX102" fmla="*/ 842574 w 1034979"/>
                  <a:gd name="connsiteY102" fmla="*/ 1084128 h 1516602"/>
                  <a:gd name="connsiteX103" fmla="*/ 871149 w 1034979"/>
                  <a:gd name="connsiteY103" fmla="*/ 1086033 h 1516602"/>
                  <a:gd name="connsiteX104" fmla="*/ 899724 w 1034979"/>
                  <a:gd name="connsiteY104" fmla="*/ 1091748 h 1516602"/>
                  <a:gd name="connsiteX105" fmla="*/ 922584 w 1034979"/>
                  <a:gd name="connsiteY105" fmla="*/ 1095558 h 1516602"/>
                  <a:gd name="connsiteX106" fmla="*/ 951159 w 1034979"/>
                  <a:gd name="connsiteY106" fmla="*/ 1101273 h 1516602"/>
                  <a:gd name="connsiteX107" fmla="*/ 956874 w 1034979"/>
                  <a:gd name="connsiteY107" fmla="*/ 1101273 h 1516602"/>
                  <a:gd name="connsiteX108" fmla="*/ 1002594 w 1034979"/>
                  <a:gd name="connsiteY108" fmla="*/ 1099368 h 1516602"/>
                  <a:gd name="connsiteX109" fmla="*/ 1031169 w 1034979"/>
                  <a:gd name="connsiteY109" fmla="*/ 1091748 h 1516602"/>
                  <a:gd name="connsiteX110" fmla="*/ 1034979 w 1034979"/>
                  <a:gd name="connsiteY110" fmla="*/ 1086033 h 1516602"/>
                  <a:gd name="connsiteX111" fmla="*/ 1033074 w 1034979"/>
                  <a:gd name="connsiteY111" fmla="*/ 1066983 h 1516602"/>
                  <a:gd name="connsiteX112" fmla="*/ 1027359 w 1034979"/>
                  <a:gd name="connsiteY112" fmla="*/ 1063173 h 1516602"/>
                  <a:gd name="connsiteX113" fmla="*/ 1012119 w 1034979"/>
                  <a:gd name="connsiteY113" fmla="*/ 1061268 h 1516602"/>
                  <a:gd name="connsiteX114" fmla="*/ 1006404 w 1034979"/>
                  <a:gd name="connsiteY114" fmla="*/ 1059363 h 1516602"/>
                  <a:gd name="connsiteX115" fmla="*/ 998784 w 1034979"/>
                  <a:gd name="connsiteY115" fmla="*/ 1057458 h 1516602"/>
                  <a:gd name="connsiteX116" fmla="*/ 987354 w 1034979"/>
                  <a:gd name="connsiteY116" fmla="*/ 1049838 h 1516602"/>
                  <a:gd name="connsiteX117" fmla="*/ 975924 w 1034979"/>
                  <a:gd name="connsiteY117" fmla="*/ 1046028 h 1516602"/>
                  <a:gd name="connsiteX118" fmla="*/ 970209 w 1034979"/>
                  <a:gd name="connsiteY118" fmla="*/ 1044123 h 1516602"/>
                  <a:gd name="connsiteX119" fmla="*/ 962589 w 1034979"/>
                  <a:gd name="connsiteY119" fmla="*/ 1042218 h 1516602"/>
                  <a:gd name="connsiteX120" fmla="*/ 956874 w 1034979"/>
                  <a:gd name="connsiteY120" fmla="*/ 1040313 h 1516602"/>
                  <a:gd name="connsiteX121" fmla="*/ 935919 w 1034979"/>
                  <a:gd name="connsiteY121" fmla="*/ 1034598 h 1516602"/>
                  <a:gd name="connsiteX122" fmla="*/ 825429 w 1034979"/>
                  <a:gd name="connsiteY122" fmla="*/ 1034598 h 1516602"/>
                  <a:gd name="connsiteX123" fmla="*/ 730179 w 1034979"/>
                  <a:gd name="connsiteY123" fmla="*/ 1038408 h 1516602"/>
                  <a:gd name="connsiteX124" fmla="*/ 669219 w 1034979"/>
                  <a:gd name="connsiteY124" fmla="*/ 1046028 h 1516602"/>
                  <a:gd name="connsiteX125" fmla="*/ 646359 w 1034979"/>
                  <a:gd name="connsiteY125" fmla="*/ 1049838 h 1516602"/>
                  <a:gd name="connsiteX126" fmla="*/ 642549 w 1034979"/>
                  <a:gd name="connsiteY126" fmla="*/ 1038408 h 1516602"/>
                  <a:gd name="connsiteX127" fmla="*/ 640644 w 1034979"/>
                  <a:gd name="connsiteY127" fmla="*/ 1032693 h 1516602"/>
                  <a:gd name="connsiteX128" fmla="*/ 642549 w 1034979"/>
                  <a:gd name="connsiteY128" fmla="*/ 1015548 h 1516602"/>
                  <a:gd name="connsiteX129" fmla="*/ 644454 w 1034979"/>
                  <a:gd name="connsiteY129" fmla="*/ 1009833 h 1516602"/>
                  <a:gd name="connsiteX130" fmla="*/ 661599 w 1034979"/>
                  <a:gd name="connsiteY130" fmla="*/ 1000308 h 1516602"/>
                  <a:gd name="connsiteX131" fmla="*/ 673029 w 1034979"/>
                  <a:gd name="connsiteY131" fmla="*/ 992688 h 1516602"/>
                  <a:gd name="connsiteX132" fmla="*/ 674934 w 1034979"/>
                  <a:gd name="connsiteY132" fmla="*/ 986973 h 1516602"/>
                  <a:gd name="connsiteX133" fmla="*/ 680649 w 1034979"/>
                  <a:gd name="connsiteY133" fmla="*/ 985068 h 1516602"/>
                  <a:gd name="connsiteX134" fmla="*/ 686364 w 1034979"/>
                  <a:gd name="connsiteY134" fmla="*/ 981258 h 1516602"/>
                  <a:gd name="connsiteX135" fmla="*/ 695889 w 1034979"/>
                  <a:gd name="connsiteY135" fmla="*/ 971733 h 1516602"/>
                  <a:gd name="connsiteX136" fmla="*/ 705414 w 1034979"/>
                  <a:gd name="connsiteY136" fmla="*/ 960303 h 1516602"/>
                  <a:gd name="connsiteX137" fmla="*/ 716844 w 1034979"/>
                  <a:gd name="connsiteY137" fmla="*/ 952683 h 1516602"/>
                  <a:gd name="connsiteX138" fmla="*/ 732084 w 1034979"/>
                  <a:gd name="connsiteY138" fmla="*/ 939348 h 1516602"/>
                  <a:gd name="connsiteX139" fmla="*/ 741609 w 1034979"/>
                  <a:gd name="connsiteY139" fmla="*/ 927918 h 1516602"/>
                  <a:gd name="connsiteX140" fmla="*/ 753039 w 1034979"/>
                  <a:gd name="connsiteY140" fmla="*/ 918393 h 1516602"/>
                  <a:gd name="connsiteX141" fmla="*/ 758754 w 1034979"/>
                  <a:gd name="connsiteY141" fmla="*/ 906963 h 1516602"/>
                  <a:gd name="connsiteX142" fmla="*/ 760659 w 1034979"/>
                  <a:gd name="connsiteY142" fmla="*/ 901248 h 1516602"/>
                  <a:gd name="connsiteX143" fmla="*/ 766374 w 1034979"/>
                  <a:gd name="connsiteY143" fmla="*/ 889818 h 1516602"/>
                  <a:gd name="connsiteX144" fmla="*/ 764469 w 1034979"/>
                  <a:gd name="connsiteY144" fmla="*/ 874578 h 1516602"/>
                  <a:gd name="connsiteX145" fmla="*/ 758754 w 1034979"/>
                  <a:gd name="connsiteY145" fmla="*/ 872673 h 1516602"/>
                  <a:gd name="connsiteX146" fmla="*/ 737799 w 1034979"/>
                  <a:gd name="connsiteY146" fmla="*/ 874578 h 1516602"/>
                  <a:gd name="connsiteX147" fmla="*/ 732084 w 1034979"/>
                  <a:gd name="connsiteY147" fmla="*/ 878388 h 1516602"/>
                  <a:gd name="connsiteX148" fmla="*/ 699699 w 1034979"/>
                  <a:gd name="connsiteY148" fmla="*/ 899343 h 1516602"/>
                  <a:gd name="connsiteX149" fmla="*/ 595181 w 1034979"/>
                  <a:gd name="connsiteY149" fmla="*/ 957831 h 1516602"/>
                  <a:gd name="connsiteX150" fmla="*/ 507294 w 1034979"/>
                  <a:gd name="connsiteY150" fmla="*/ 847908 h 1516602"/>
                  <a:gd name="connsiteX151" fmla="*/ 503484 w 1034979"/>
                  <a:gd name="connsiteY151" fmla="*/ 358323 h 1516602"/>
                  <a:gd name="connsiteX152" fmla="*/ 499674 w 1034979"/>
                  <a:gd name="connsiteY152" fmla="*/ 66858 h 1516602"/>
                  <a:gd name="connsiteX153" fmla="*/ 490149 w 1034979"/>
                  <a:gd name="connsiteY153" fmla="*/ 40188 h 1516602"/>
                  <a:gd name="connsiteX154" fmla="*/ 488244 w 1034979"/>
                  <a:gd name="connsiteY154" fmla="*/ 34473 h 1516602"/>
                  <a:gd name="connsiteX155" fmla="*/ 484434 w 1034979"/>
                  <a:gd name="connsiteY155" fmla="*/ 28758 h 1516602"/>
                  <a:gd name="connsiteX156" fmla="*/ 478719 w 1034979"/>
                  <a:gd name="connsiteY156" fmla="*/ 17328 h 1516602"/>
                  <a:gd name="connsiteX157" fmla="*/ 473004 w 1034979"/>
                  <a:gd name="connsiteY157" fmla="*/ 13518 h 1516602"/>
                  <a:gd name="connsiteX158" fmla="*/ 469194 w 1034979"/>
                  <a:gd name="connsiteY158" fmla="*/ 7803 h 1516602"/>
                  <a:gd name="connsiteX159" fmla="*/ 429189 w 1034979"/>
                  <a:gd name="connsiteY159" fmla="*/ 11613 h 1516602"/>
                  <a:gd name="connsiteX160" fmla="*/ 425379 w 1034979"/>
                  <a:gd name="connsiteY160" fmla="*/ 78288 h 1516602"/>
                  <a:gd name="connsiteX161" fmla="*/ 425379 w 1034979"/>
                  <a:gd name="connsiteY161" fmla="*/ 84003 h 1516602"/>
                  <a:gd name="connsiteX162" fmla="*/ 429189 w 1034979"/>
                  <a:gd name="connsiteY162" fmla="*/ 238308 h 1516602"/>
                  <a:gd name="connsiteX163" fmla="*/ 440619 w 1034979"/>
                  <a:gd name="connsiteY163" fmla="*/ 421188 h 1516602"/>
                  <a:gd name="connsiteX164" fmla="*/ 435265 w 1034979"/>
                  <a:gd name="connsiteY164" fmla="*/ 718368 h 1516602"/>
                  <a:gd name="connsiteX165" fmla="*/ 435059 w 1034979"/>
                  <a:gd name="connsiteY165" fmla="*/ 799046 h 1516602"/>
                  <a:gd name="connsiteX166" fmla="*/ 430322 w 1034979"/>
                  <a:gd name="connsiteY166"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181539 w 1034979"/>
                  <a:gd name="connsiteY6" fmla="*/ 937443 h 1516602"/>
                  <a:gd name="connsiteX7" fmla="*/ 116769 w 1034979"/>
                  <a:gd name="connsiteY7" fmla="*/ 903153 h 1516602"/>
                  <a:gd name="connsiteX8" fmla="*/ 59619 w 1034979"/>
                  <a:gd name="connsiteY8" fmla="*/ 874578 h 1516602"/>
                  <a:gd name="connsiteX9" fmla="*/ 46284 w 1034979"/>
                  <a:gd name="connsiteY9" fmla="*/ 895533 h 1516602"/>
                  <a:gd name="connsiteX10" fmla="*/ 50094 w 1034979"/>
                  <a:gd name="connsiteY10" fmla="*/ 933633 h 1516602"/>
                  <a:gd name="connsiteX11" fmla="*/ 53904 w 1034979"/>
                  <a:gd name="connsiteY11" fmla="*/ 939348 h 1516602"/>
                  <a:gd name="connsiteX12" fmla="*/ 59619 w 1034979"/>
                  <a:gd name="connsiteY12" fmla="*/ 943158 h 1516602"/>
                  <a:gd name="connsiteX13" fmla="*/ 63429 w 1034979"/>
                  <a:gd name="connsiteY13" fmla="*/ 948873 h 1516602"/>
                  <a:gd name="connsiteX14" fmla="*/ 80574 w 1034979"/>
                  <a:gd name="connsiteY14" fmla="*/ 958398 h 1516602"/>
                  <a:gd name="connsiteX15" fmla="*/ 166299 w 1034979"/>
                  <a:gd name="connsiteY15" fmla="*/ 979353 h 1516602"/>
                  <a:gd name="connsiteX16" fmla="*/ 191064 w 1034979"/>
                  <a:gd name="connsiteY16" fmla="*/ 985068 h 1516602"/>
                  <a:gd name="connsiteX17" fmla="*/ 208209 w 1034979"/>
                  <a:gd name="connsiteY17" fmla="*/ 990783 h 1516602"/>
                  <a:gd name="connsiteX18" fmla="*/ 213924 w 1034979"/>
                  <a:gd name="connsiteY18" fmla="*/ 992688 h 1516602"/>
                  <a:gd name="connsiteX19" fmla="*/ 229164 w 1034979"/>
                  <a:gd name="connsiteY19" fmla="*/ 996498 h 1516602"/>
                  <a:gd name="connsiteX20" fmla="*/ 248214 w 1034979"/>
                  <a:gd name="connsiteY20" fmla="*/ 1002213 h 1516602"/>
                  <a:gd name="connsiteX21" fmla="*/ 253929 w 1034979"/>
                  <a:gd name="connsiteY21" fmla="*/ 1006023 h 1516602"/>
                  <a:gd name="connsiteX22" fmla="*/ 267264 w 1034979"/>
                  <a:gd name="connsiteY22" fmla="*/ 1021263 h 1516602"/>
                  <a:gd name="connsiteX23" fmla="*/ 272979 w 1034979"/>
                  <a:gd name="connsiteY23" fmla="*/ 1040313 h 1516602"/>
                  <a:gd name="connsiteX24" fmla="*/ 274884 w 1034979"/>
                  <a:gd name="connsiteY24" fmla="*/ 1046028 h 1516602"/>
                  <a:gd name="connsiteX25" fmla="*/ 276789 w 1034979"/>
                  <a:gd name="connsiteY25" fmla="*/ 1051743 h 1516602"/>
                  <a:gd name="connsiteX26" fmla="*/ 278694 w 1034979"/>
                  <a:gd name="connsiteY26" fmla="*/ 1076508 h 1516602"/>
                  <a:gd name="connsiteX27" fmla="*/ 280599 w 1034979"/>
                  <a:gd name="connsiteY27" fmla="*/ 1082223 h 1516602"/>
                  <a:gd name="connsiteX28" fmla="*/ 278694 w 1034979"/>
                  <a:gd name="connsiteY28" fmla="*/ 1101273 h 1516602"/>
                  <a:gd name="connsiteX29" fmla="*/ 276789 w 1034979"/>
                  <a:gd name="connsiteY29" fmla="*/ 1110798 h 1516602"/>
                  <a:gd name="connsiteX30" fmla="*/ 263454 w 1034979"/>
                  <a:gd name="connsiteY30" fmla="*/ 1124133 h 1516602"/>
                  <a:gd name="connsiteX31" fmla="*/ 252024 w 1034979"/>
                  <a:gd name="connsiteY31" fmla="*/ 1131753 h 1516602"/>
                  <a:gd name="connsiteX32" fmla="*/ 240594 w 1034979"/>
                  <a:gd name="connsiteY32" fmla="*/ 1135563 h 1516602"/>
                  <a:gd name="connsiteX33" fmla="*/ 27234 w 1034979"/>
                  <a:gd name="connsiteY33" fmla="*/ 1154613 h 1516602"/>
                  <a:gd name="connsiteX34" fmla="*/ 15804 w 1034979"/>
                  <a:gd name="connsiteY34" fmla="*/ 1160328 h 1516602"/>
                  <a:gd name="connsiteX35" fmla="*/ 6279 w 1034979"/>
                  <a:gd name="connsiteY35" fmla="*/ 1169853 h 1516602"/>
                  <a:gd name="connsiteX36" fmla="*/ 4374 w 1034979"/>
                  <a:gd name="connsiteY36" fmla="*/ 1175568 h 1516602"/>
                  <a:gd name="connsiteX37" fmla="*/ 564 w 1034979"/>
                  <a:gd name="connsiteY37" fmla="*/ 1181283 h 1516602"/>
                  <a:gd name="connsiteX38" fmla="*/ 6279 w 1034979"/>
                  <a:gd name="connsiteY38" fmla="*/ 1213668 h 1516602"/>
                  <a:gd name="connsiteX39" fmla="*/ 11994 w 1034979"/>
                  <a:gd name="connsiteY39" fmla="*/ 1217478 h 1516602"/>
                  <a:gd name="connsiteX40" fmla="*/ 17709 w 1034979"/>
                  <a:gd name="connsiteY40" fmla="*/ 1219383 h 1516602"/>
                  <a:gd name="connsiteX41" fmla="*/ 145344 w 1034979"/>
                  <a:gd name="connsiteY41" fmla="*/ 1217478 h 1516602"/>
                  <a:gd name="connsiteX42" fmla="*/ 239202 w 1034979"/>
                  <a:gd name="connsiteY42" fmla="*/ 1214801 h 1516602"/>
                  <a:gd name="connsiteX43" fmla="*/ 318699 w 1034979"/>
                  <a:gd name="connsiteY43" fmla="*/ 1217478 h 1516602"/>
                  <a:gd name="connsiteX44" fmla="*/ 330129 w 1034979"/>
                  <a:gd name="connsiteY44" fmla="*/ 1223193 h 1516602"/>
                  <a:gd name="connsiteX45" fmla="*/ 333939 w 1034979"/>
                  <a:gd name="connsiteY45" fmla="*/ 1228908 h 1516602"/>
                  <a:gd name="connsiteX46" fmla="*/ 339654 w 1034979"/>
                  <a:gd name="connsiteY46" fmla="*/ 1230813 h 1516602"/>
                  <a:gd name="connsiteX47" fmla="*/ 351084 w 1034979"/>
                  <a:gd name="connsiteY47" fmla="*/ 1238433 h 1516602"/>
                  <a:gd name="connsiteX48" fmla="*/ 356799 w 1034979"/>
                  <a:gd name="connsiteY48" fmla="*/ 1242243 h 1516602"/>
                  <a:gd name="connsiteX49" fmla="*/ 360609 w 1034979"/>
                  <a:gd name="connsiteY49" fmla="*/ 1247958 h 1516602"/>
                  <a:gd name="connsiteX50" fmla="*/ 366324 w 1034979"/>
                  <a:gd name="connsiteY50" fmla="*/ 1259388 h 1516602"/>
                  <a:gd name="connsiteX51" fmla="*/ 362514 w 1034979"/>
                  <a:gd name="connsiteY51" fmla="*/ 1286058 h 1516602"/>
                  <a:gd name="connsiteX52" fmla="*/ 358704 w 1034979"/>
                  <a:gd name="connsiteY52" fmla="*/ 1291773 h 1516602"/>
                  <a:gd name="connsiteX53" fmla="*/ 356799 w 1034979"/>
                  <a:gd name="connsiteY53" fmla="*/ 1297488 h 1516602"/>
                  <a:gd name="connsiteX54" fmla="*/ 352989 w 1034979"/>
                  <a:gd name="connsiteY54" fmla="*/ 1303203 h 1516602"/>
                  <a:gd name="connsiteX55" fmla="*/ 351084 w 1034979"/>
                  <a:gd name="connsiteY55" fmla="*/ 1308918 h 1516602"/>
                  <a:gd name="connsiteX56" fmla="*/ 347274 w 1034979"/>
                  <a:gd name="connsiteY56" fmla="*/ 1314633 h 1516602"/>
                  <a:gd name="connsiteX57" fmla="*/ 330129 w 1034979"/>
                  <a:gd name="connsiteY57" fmla="*/ 1381308 h 1516602"/>
                  <a:gd name="connsiteX58" fmla="*/ 328224 w 1034979"/>
                  <a:gd name="connsiteY58" fmla="*/ 1432743 h 1516602"/>
                  <a:gd name="connsiteX59" fmla="*/ 330129 w 1034979"/>
                  <a:gd name="connsiteY59" fmla="*/ 1457508 h 1516602"/>
                  <a:gd name="connsiteX60" fmla="*/ 332034 w 1034979"/>
                  <a:gd name="connsiteY60" fmla="*/ 1463223 h 1516602"/>
                  <a:gd name="connsiteX61" fmla="*/ 335844 w 1034979"/>
                  <a:gd name="connsiteY61" fmla="*/ 1467033 h 1516602"/>
                  <a:gd name="connsiteX62" fmla="*/ 364419 w 1034979"/>
                  <a:gd name="connsiteY62" fmla="*/ 1512753 h 1516602"/>
                  <a:gd name="connsiteX63" fmla="*/ 387279 w 1034979"/>
                  <a:gd name="connsiteY63" fmla="*/ 1514658 h 1516602"/>
                  <a:gd name="connsiteX64" fmla="*/ 392994 w 1034979"/>
                  <a:gd name="connsiteY64" fmla="*/ 1508943 h 1516602"/>
                  <a:gd name="connsiteX65" fmla="*/ 394899 w 1034979"/>
                  <a:gd name="connsiteY65" fmla="*/ 1497513 h 1516602"/>
                  <a:gd name="connsiteX66" fmla="*/ 396804 w 1034979"/>
                  <a:gd name="connsiteY66" fmla="*/ 1491798 h 1516602"/>
                  <a:gd name="connsiteX67" fmla="*/ 398709 w 1034979"/>
                  <a:gd name="connsiteY67" fmla="*/ 1474653 h 1516602"/>
                  <a:gd name="connsiteX68" fmla="*/ 400614 w 1034979"/>
                  <a:gd name="connsiteY68" fmla="*/ 1461318 h 1516602"/>
                  <a:gd name="connsiteX69" fmla="*/ 404424 w 1034979"/>
                  <a:gd name="connsiteY69" fmla="*/ 1404168 h 1516602"/>
                  <a:gd name="connsiteX70" fmla="*/ 410139 w 1034979"/>
                  <a:gd name="connsiteY70" fmla="*/ 1392738 h 1516602"/>
                  <a:gd name="connsiteX71" fmla="*/ 413949 w 1034979"/>
                  <a:gd name="connsiteY71" fmla="*/ 1379403 h 1516602"/>
                  <a:gd name="connsiteX72" fmla="*/ 415854 w 1034979"/>
                  <a:gd name="connsiteY72" fmla="*/ 1373688 h 1516602"/>
                  <a:gd name="connsiteX73" fmla="*/ 417759 w 1034979"/>
                  <a:gd name="connsiteY73" fmla="*/ 1360353 h 1516602"/>
                  <a:gd name="connsiteX74" fmla="*/ 421569 w 1034979"/>
                  <a:gd name="connsiteY74" fmla="*/ 1348923 h 1516602"/>
                  <a:gd name="connsiteX75" fmla="*/ 427284 w 1034979"/>
                  <a:gd name="connsiteY75" fmla="*/ 1335588 h 1516602"/>
                  <a:gd name="connsiteX76" fmla="*/ 467289 w 1034979"/>
                  <a:gd name="connsiteY76" fmla="*/ 1265103 h 1516602"/>
                  <a:gd name="connsiteX77" fmla="*/ 528455 w 1034979"/>
                  <a:gd name="connsiteY77" fmla="*/ 1252334 h 1516602"/>
                  <a:gd name="connsiteX78" fmla="*/ 601154 w 1034979"/>
                  <a:gd name="connsiteY78" fmla="*/ 1221700 h 1516602"/>
                  <a:gd name="connsiteX79" fmla="*/ 720654 w 1034979"/>
                  <a:gd name="connsiteY79" fmla="*/ 1316538 h 1516602"/>
                  <a:gd name="connsiteX80" fmla="*/ 733989 w 1034979"/>
                  <a:gd name="connsiteY80" fmla="*/ 1326063 h 1516602"/>
                  <a:gd name="connsiteX81" fmla="*/ 743514 w 1034979"/>
                  <a:gd name="connsiteY81" fmla="*/ 1327968 h 1516602"/>
                  <a:gd name="connsiteX82" fmla="*/ 749229 w 1034979"/>
                  <a:gd name="connsiteY82" fmla="*/ 1329873 h 1516602"/>
                  <a:gd name="connsiteX83" fmla="*/ 762564 w 1034979"/>
                  <a:gd name="connsiteY83" fmla="*/ 1335588 h 1516602"/>
                  <a:gd name="connsiteX84" fmla="*/ 777804 w 1034979"/>
                  <a:gd name="connsiteY84" fmla="*/ 1333683 h 1516602"/>
                  <a:gd name="connsiteX85" fmla="*/ 789234 w 1034979"/>
                  <a:gd name="connsiteY85" fmla="*/ 1327968 h 1516602"/>
                  <a:gd name="connsiteX86" fmla="*/ 794949 w 1034979"/>
                  <a:gd name="connsiteY86" fmla="*/ 1326063 h 1516602"/>
                  <a:gd name="connsiteX87" fmla="*/ 802569 w 1034979"/>
                  <a:gd name="connsiteY87" fmla="*/ 1308918 h 1516602"/>
                  <a:gd name="connsiteX88" fmla="*/ 800664 w 1034979"/>
                  <a:gd name="connsiteY88" fmla="*/ 1284153 h 1516602"/>
                  <a:gd name="connsiteX89" fmla="*/ 798759 w 1034979"/>
                  <a:gd name="connsiteY89" fmla="*/ 1278438 h 1516602"/>
                  <a:gd name="connsiteX90" fmla="*/ 796854 w 1034979"/>
                  <a:gd name="connsiteY90" fmla="*/ 1270818 h 1516602"/>
                  <a:gd name="connsiteX91" fmla="*/ 783519 w 1034979"/>
                  <a:gd name="connsiteY91" fmla="*/ 1253673 h 1516602"/>
                  <a:gd name="connsiteX92" fmla="*/ 773994 w 1034979"/>
                  <a:gd name="connsiteY92" fmla="*/ 1247958 h 1516602"/>
                  <a:gd name="connsiteX93" fmla="*/ 648264 w 1034979"/>
                  <a:gd name="connsiteY93" fmla="*/ 1156518 h 1516602"/>
                  <a:gd name="connsiteX94" fmla="*/ 644454 w 1034979"/>
                  <a:gd name="connsiteY94" fmla="*/ 1139373 h 1516602"/>
                  <a:gd name="connsiteX95" fmla="*/ 646359 w 1034979"/>
                  <a:gd name="connsiteY95" fmla="*/ 1131753 h 1516602"/>
                  <a:gd name="connsiteX96" fmla="*/ 650169 w 1034979"/>
                  <a:gd name="connsiteY96" fmla="*/ 1114608 h 1516602"/>
                  <a:gd name="connsiteX97" fmla="*/ 653979 w 1034979"/>
                  <a:gd name="connsiteY97" fmla="*/ 1108893 h 1516602"/>
                  <a:gd name="connsiteX98" fmla="*/ 655884 w 1034979"/>
                  <a:gd name="connsiteY98" fmla="*/ 1103178 h 1516602"/>
                  <a:gd name="connsiteX99" fmla="*/ 661599 w 1034979"/>
                  <a:gd name="connsiteY99" fmla="*/ 1101273 h 1516602"/>
                  <a:gd name="connsiteX100" fmla="*/ 671124 w 1034979"/>
                  <a:gd name="connsiteY100" fmla="*/ 1089843 h 1516602"/>
                  <a:gd name="connsiteX101" fmla="*/ 724464 w 1034979"/>
                  <a:gd name="connsiteY101" fmla="*/ 1082223 h 1516602"/>
                  <a:gd name="connsiteX102" fmla="*/ 842574 w 1034979"/>
                  <a:gd name="connsiteY102" fmla="*/ 1084128 h 1516602"/>
                  <a:gd name="connsiteX103" fmla="*/ 871149 w 1034979"/>
                  <a:gd name="connsiteY103" fmla="*/ 1086033 h 1516602"/>
                  <a:gd name="connsiteX104" fmla="*/ 899724 w 1034979"/>
                  <a:gd name="connsiteY104" fmla="*/ 1091748 h 1516602"/>
                  <a:gd name="connsiteX105" fmla="*/ 922584 w 1034979"/>
                  <a:gd name="connsiteY105" fmla="*/ 1095558 h 1516602"/>
                  <a:gd name="connsiteX106" fmla="*/ 951159 w 1034979"/>
                  <a:gd name="connsiteY106" fmla="*/ 1101273 h 1516602"/>
                  <a:gd name="connsiteX107" fmla="*/ 956874 w 1034979"/>
                  <a:gd name="connsiteY107" fmla="*/ 1101273 h 1516602"/>
                  <a:gd name="connsiteX108" fmla="*/ 1002594 w 1034979"/>
                  <a:gd name="connsiteY108" fmla="*/ 1099368 h 1516602"/>
                  <a:gd name="connsiteX109" fmla="*/ 1031169 w 1034979"/>
                  <a:gd name="connsiteY109" fmla="*/ 1091748 h 1516602"/>
                  <a:gd name="connsiteX110" fmla="*/ 1034979 w 1034979"/>
                  <a:gd name="connsiteY110" fmla="*/ 1086033 h 1516602"/>
                  <a:gd name="connsiteX111" fmla="*/ 1033074 w 1034979"/>
                  <a:gd name="connsiteY111" fmla="*/ 1066983 h 1516602"/>
                  <a:gd name="connsiteX112" fmla="*/ 1027359 w 1034979"/>
                  <a:gd name="connsiteY112" fmla="*/ 1063173 h 1516602"/>
                  <a:gd name="connsiteX113" fmla="*/ 1012119 w 1034979"/>
                  <a:gd name="connsiteY113" fmla="*/ 1061268 h 1516602"/>
                  <a:gd name="connsiteX114" fmla="*/ 1006404 w 1034979"/>
                  <a:gd name="connsiteY114" fmla="*/ 1059363 h 1516602"/>
                  <a:gd name="connsiteX115" fmla="*/ 998784 w 1034979"/>
                  <a:gd name="connsiteY115" fmla="*/ 1057458 h 1516602"/>
                  <a:gd name="connsiteX116" fmla="*/ 987354 w 1034979"/>
                  <a:gd name="connsiteY116" fmla="*/ 1049838 h 1516602"/>
                  <a:gd name="connsiteX117" fmla="*/ 975924 w 1034979"/>
                  <a:gd name="connsiteY117" fmla="*/ 1046028 h 1516602"/>
                  <a:gd name="connsiteX118" fmla="*/ 970209 w 1034979"/>
                  <a:gd name="connsiteY118" fmla="*/ 1044123 h 1516602"/>
                  <a:gd name="connsiteX119" fmla="*/ 962589 w 1034979"/>
                  <a:gd name="connsiteY119" fmla="*/ 1042218 h 1516602"/>
                  <a:gd name="connsiteX120" fmla="*/ 956874 w 1034979"/>
                  <a:gd name="connsiteY120" fmla="*/ 1040313 h 1516602"/>
                  <a:gd name="connsiteX121" fmla="*/ 935919 w 1034979"/>
                  <a:gd name="connsiteY121" fmla="*/ 1034598 h 1516602"/>
                  <a:gd name="connsiteX122" fmla="*/ 825429 w 1034979"/>
                  <a:gd name="connsiteY122" fmla="*/ 1034598 h 1516602"/>
                  <a:gd name="connsiteX123" fmla="*/ 730179 w 1034979"/>
                  <a:gd name="connsiteY123" fmla="*/ 1038408 h 1516602"/>
                  <a:gd name="connsiteX124" fmla="*/ 669219 w 1034979"/>
                  <a:gd name="connsiteY124" fmla="*/ 1046028 h 1516602"/>
                  <a:gd name="connsiteX125" fmla="*/ 646359 w 1034979"/>
                  <a:gd name="connsiteY125" fmla="*/ 1049838 h 1516602"/>
                  <a:gd name="connsiteX126" fmla="*/ 642549 w 1034979"/>
                  <a:gd name="connsiteY126" fmla="*/ 1038408 h 1516602"/>
                  <a:gd name="connsiteX127" fmla="*/ 640644 w 1034979"/>
                  <a:gd name="connsiteY127" fmla="*/ 1032693 h 1516602"/>
                  <a:gd name="connsiteX128" fmla="*/ 642549 w 1034979"/>
                  <a:gd name="connsiteY128" fmla="*/ 1015548 h 1516602"/>
                  <a:gd name="connsiteX129" fmla="*/ 644454 w 1034979"/>
                  <a:gd name="connsiteY129" fmla="*/ 1009833 h 1516602"/>
                  <a:gd name="connsiteX130" fmla="*/ 661599 w 1034979"/>
                  <a:gd name="connsiteY130" fmla="*/ 1000308 h 1516602"/>
                  <a:gd name="connsiteX131" fmla="*/ 673029 w 1034979"/>
                  <a:gd name="connsiteY131" fmla="*/ 992688 h 1516602"/>
                  <a:gd name="connsiteX132" fmla="*/ 674934 w 1034979"/>
                  <a:gd name="connsiteY132" fmla="*/ 986973 h 1516602"/>
                  <a:gd name="connsiteX133" fmla="*/ 680649 w 1034979"/>
                  <a:gd name="connsiteY133" fmla="*/ 985068 h 1516602"/>
                  <a:gd name="connsiteX134" fmla="*/ 686364 w 1034979"/>
                  <a:gd name="connsiteY134" fmla="*/ 981258 h 1516602"/>
                  <a:gd name="connsiteX135" fmla="*/ 695889 w 1034979"/>
                  <a:gd name="connsiteY135" fmla="*/ 971733 h 1516602"/>
                  <a:gd name="connsiteX136" fmla="*/ 705414 w 1034979"/>
                  <a:gd name="connsiteY136" fmla="*/ 960303 h 1516602"/>
                  <a:gd name="connsiteX137" fmla="*/ 716844 w 1034979"/>
                  <a:gd name="connsiteY137" fmla="*/ 952683 h 1516602"/>
                  <a:gd name="connsiteX138" fmla="*/ 732084 w 1034979"/>
                  <a:gd name="connsiteY138" fmla="*/ 939348 h 1516602"/>
                  <a:gd name="connsiteX139" fmla="*/ 741609 w 1034979"/>
                  <a:gd name="connsiteY139" fmla="*/ 927918 h 1516602"/>
                  <a:gd name="connsiteX140" fmla="*/ 753039 w 1034979"/>
                  <a:gd name="connsiteY140" fmla="*/ 918393 h 1516602"/>
                  <a:gd name="connsiteX141" fmla="*/ 758754 w 1034979"/>
                  <a:gd name="connsiteY141" fmla="*/ 906963 h 1516602"/>
                  <a:gd name="connsiteX142" fmla="*/ 760659 w 1034979"/>
                  <a:gd name="connsiteY142" fmla="*/ 901248 h 1516602"/>
                  <a:gd name="connsiteX143" fmla="*/ 766374 w 1034979"/>
                  <a:gd name="connsiteY143" fmla="*/ 889818 h 1516602"/>
                  <a:gd name="connsiteX144" fmla="*/ 764469 w 1034979"/>
                  <a:gd name="connsiteY144" fmla="*/ 874578 h 1516602"/>
                  <a:gd name="connsiteX145" fmla="*/ 758754 w 1034979"/>
                  <a:gd name="connsiteY145" fmla="*/ 872673 h 1516602"/>
                  <a:gd name="connsiteX146" fmla="*/ 737799 w 1034979"/>
                  <a:gd name="connsiteY146" fmla="*/ 874578 h 1516602"/>
                  <a:gd name="connsiteX147" fmla="*/ 732084 w 1034979"/>
                  <a:gd name="connsiteY147" fmla="*/ 878388 h 1516602"/>
                  <a:gd name="connsiteX148" fmla="*/ 699699 w 1034979"/>
                  <a:gd name="connsiteY148" fmla="*/ 899343 h 1516602"/>
                  <a:gd name="connsiteX149" fmla="*/ 595181 w 1034979"/>
                  <a:gd name="connsiteY149" fmla="*/ 957831 h 1516602"/>
                  <a:gd name="connsiteX150" fmla="*/ 507294 w 1034979"/>
                  <a:gd name="connsiteY150" fmla="*/ 847908 h 1516602"/>
                  <a:gd name="connsiteX151" fmla="*/ 503484 w 1034979"/>
                  <a:gd name="connsiteY151" fmla="*/ 358323 h 1516602"/>
                  <a:gd name="connsiteX152" fmla="*/ 499674 w 1034979"/>
                  <a:gd name="connsiteY152" fmla="*/ 66858 h 1516602"/>
                  <a:gd name="connsiteX153" fmla="*/ 490149 w 1034979"/>
                  <a:gd name="connsiteY153" fmla="*/ 40188 h 1516602"/>
                  <a:gd name="connsiteX154" fmla="*/ 488244 w 1034979"/>
                  <a:gd name="connsiteY154" fmla="*/ 34473 h 1516602"/>
                  <a:gd name="connsiteX155" fmla="*/ 484434 w 1034979"/>
                  <a:gd name="connsiteY155" fmla="*/ 28758 h 1516602"/>
                  <a:gd name="connsiteX156" fmla="*/ 478719 w 1034979"/>
                  <a:gd name="connsiteY156" fmla="*/ 17328 h 1516602"/>
                  <a:gd name="connsiteX157" fmla="*/ 473004 w 1034979"/>
                  <a:gd name="connsiteY157" fmla="*/ 13518 h 1516602"/>
                  <a:gd name="connsiteX158" fmla="*/ 469194 w 1034979"/>
                  <a:gd name="connsiteY158" fmla="*/ 7803 h 1516602"/>
                  <a:gd name="connsiteX159" fmla="*/ 429189 w 1034979"/>
                  <a:gd name="connsiteY159" fmla="*/ 11613 h 1516602"/>
                  <a:gd name="connsiteX160" fmla="*/ 425379 w 1034979"/>
                  <a:gd name="connsiteY160" fmla="*/ 78288 h 1516602"/>
                  <a:gd name="connsiteX161" fmla="*/ 425379 w 1034979"/>
                  <a:gd name="connsiteY161" fmla="*/ 84003 h 1516602"/>
                  <a:gd name="connsiteX162" fmla="*/ 429189 w 1034979"/>
                  <a:gd name="connsiteY162" fmla="*/ 238308 h 1516602"/>
                  <a:gd name="connsiteX163" fmla="*/ 440619 w 1034979"/>
                  <a:gd name="connsiteY163" fmla="*/ 421188 h 1516602"/>
                  <a:gd name="connsiteX164" fmla="*/ 435265 w 1034979"/>
                  <a:gd name="connsiteY164" fmla="*/ 718368 h 1516602"/>
                  <a:gd name="connsiteX165" fmla="*/ 435059 w 1034979"/>
                  <a:gd name="connsiteY165" fmla="*/ 799046 h 1516602"/>
                  <a:gd name="connsiteX166" fmla="*/ 430322 w 1034979"/>
                  <a:gd name="connsiteY166"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181539 w 1034979"/>
                  <a:gd name="connsiteY6" fmla="*/ 937443 h 1516602"/>
                  <a:gd name="connsiteX7" fmla="*/ 116769 w 1034979"/>
                  <a:gd name="connsiteY7" fmla="*/ 903153 h 1516602"/>
                  <a:gd name="connsiteX8" fmla="*/ 59619 w 1034979"/>
                  <a:gd name="connsiteY8" fmla="*/ 874578 h 1516602"/>
                  <a:gd name="connsiteX9" fmla="*/ 46284 w 1034979"/>
                  <a:gd name="connsiteY9" fmla="*/ 895533 h 1516602"/>
                  <a:gd name="connsiteX10" fmla="*/ 50094 w 1034979"/>
                  <a:gd name="connsiteY10" fmla="*/ 933633 h 1516602"/>
                  <a:gd name="connsiteX11" fmla="*/ 53904 w 1034979"/>
                  <a:gd name="connsiteY11" fmla="*/ 939348 h 1516602"/>
                  <a:gd name="connsiteX12" fmla="*/ 59619 w 1034979"/>
                  <a:gd name="connsiteY12" fmla="*/ 943158 h 1516602"/>
                  <a:gd name="connsiteX13" fmla="*/ 63429 w 1034979"/>
                  <a:gd name="connsiteY13" fmla="*/ 948873 h 1516602"/>
                  <a:gd name="connsiteX14" fmla="*/ 80574 w 1034979"/>
                  <a:gd name="connsiteY14" fmla="*/ 958398 h 1516602"/>
                  <a:gd name="connsiteX15" fmla="*/ 166299 w 1034979"/>
                  <a:gd name="connsiteY15" fmla="*/ 979353 h 1516602"/>
                  <a:gd name="connsiteX16" fmla="*/ 191064 w 1034979"/>
                  <a:gd name="connsiteY16" fmla="*/ 985068 h 1516602"/>
                  <a:gd name="connsiteX17" fmla="*/ 208209 w 1034979"/>
                  <a:gd name="connsiteY17" fmla="*/ 990783 h 1516602"/>
                  <a:gd name="connsiteX18" fmla="*/ 213924 w 1034979"/>
                  <a:gd name="connsiteY18" fmla="*/ 992688 h 1516602"/>
                  <a:gd name="connsiteX19" fmla="*/ 229164 w 1034979"/>
                  <a:gd name="connsiteY19" fmla="*/ 996498 h 1516602"/>
                  <a:gd name="connsiteX20" fmla="*/ 248214 w 1034979"/>
                  <a:gd name="connsiteY20" fmla="*/ 1002213 h 1516602"/>
                  <a:gd name="connsiteX21" fmla="*/ 253929 w 1034979"/>
                  <a:gd name="connsiteY21" fmla="*/ 1006023 h 1516602"/>
                  <a:gd name="connsiteX22" fmla="*/ 267264 w 1034979"/>
                  <a:gd name="connsiteY22" fmla="*/ 1021263 h 1516602"/>
                  <a:gd name="connsiteX23" fmla="*/ 272979 w 1034979"/>
                  <a:gd name="connsiteY23" fmla="*/ 1040313 h 1516602"/>
                  <a:gd name="connsiteX24" fmla="*/ 274884 w 1034979"/>
                  <a:gd name="connsiteY24" fmla="*/ 1046028 h 1516602"/>
                  <a:gd name="connsiteX25" fmla="*/ 276789 w 1034979"/>
                  <a:gd name="connsiteY25" fmla="*/ 1051743 h 1516602"/>
                  <a:gd name="connsiteX26" fmla="*/ 278694 w 1034979"/>
                  <a:gd name="connsiteY26" fmla="*/ 1076508 h 1516602"/>
                  <a:gd name="connsiteX27" fmla="*/ 280599 w 1034979"/>
                  <a:gd name="connsiteY27" fmla="*/ 1082223 h 1516602"/>
                  <a:gd name="connsiteX28" fmla="*/ 278694 w 1034979"/>
                  <a:gd name="connsiteY28" fmla="*/ 1101273 h 1516602"/>
                  <a:gd name="connsiteX29" fmla="*/ 276789 w 1034979"/>
                  <a:gd name="connsiteY29" fmla="*/ 1110798 h 1516602"/>
                  <a:gd name="connsiteX30" fmla="*/ 263454 w 1034979"/>
                  <a:gd name="connsiteY30" fmla="*/ 1124133 h 1516602"/>
                  <a:gd name="connsiteX31" fmla="*/ 252024 w 1034979"/>
                  <a:gd name="connsiteY31" fmla="*/ 1131753 h 1516602"/>
                  <a:gd name="connsiteX32" fmla="*/ 240594 w 1034979"/>
                  <a:gd name="connsiteY32" fmla="*/ 1135563 h 1516602"/>
                  <a:gd name="connsiteX33" fmla="*/ 27234 w 1034979"/>
                  <a:gd name="connsiteY33" fmla="*/ 1154613 h 1516602"/>
                  <a:gd name="connsiteX34" fmla="*/ 15804 w 1034979"/>
                  <a:gd name="connsiteY34" fmla="*/ 1160328 h 1516602"/>
                  <a:gd name="connsiteX35" fmla="*/ 6279 w 1034979"/>
                  <a:gd name="connsiteY35" fmla="*/ 1169853 h 1516602"/>
                  <a:gd name="connsiteX36" fmla="*/ 4374 w 1034979"/>
                  <a:gd name="connsiteY36" fmla="*/ 1175568 h 1516602"/>
                  <a:gd name="connsiteX37" fmla="*/ 564 w 1034979"/>
                  <a:gd name="connsiteY37" fmla="*/ 1181283 h 1516602"/>
                  <a:gd name="connsiteX38" fmla="*/ 6279 w 1034979"/>
                  <a:gd name="connsiteY38" fmla="*/ 1213668 h 1516602"/>
                  <a:gd name="connsiteX39" fmla="*/ 11994 w 1034979"/>
                  <a:gd name="connsiteY39" fmla="*/ 1217478 h 1516602"/>
                  <a:gd name="connsiteX40" fmla="*/ 17709 w 1034979"/>
                  <a:gd name="connsiteY40" fmla="*/ 1219383 h 1516602"/>
                  <a:gd name="connsiteX41" fmla="*/ 145344 w 1034979"/>
                  <a:gd name="connsiteY41" fmla="*/ 1217478 h 1516602"/>
                  <a:gd name="connsiteX42" fmla="*/ 239202 w 1034979"/>
                  <a:gd name="connsiteY42" fmla="*/ 1214801 h 1516602"/>
                  <a:gd name="connsiteX43" fmla="*/ 318699 w 1034979"/>
                  <a:gd name="connsiteY43" fmla="*/ 1217478 h 1516602"/>
                  <a:gd name="connsiteX44" fmla="*/ 330129 w 1034979"/>
                  <a:gd name="connsiteY44" fmla="*/ 1223193 h 1516602"/>
                  <a:gd name="connsiteX45" fmla="*/ 333939 w 1034979"/>
                  <a:gd name="connsiteY45" fmla="*/ 1228908 h 1516602"/>
                  <a:gd name="connsiteX46" fmla="*/ 339654 w 1034979"/>
                  <a:gd name="connsiteY46" fmla="*/ 1230813 h 1516602"/>
                  <a:gd name="connsiteX47" fmla="*/ 351084 w 1034979"/>
                  <a:gd name="connsiteY47" fmla="*/ 1238433 h 1516602"/>
                  <a:gd name="connsiteX48" fmla="*/ 356799 w 1034979"/>
                  <a:gd name="connsiteY48" fmla="*/ 1242243 h 1516602"/>
                  <a:gd name="connsiteX49" fmla="*/ 360609 w 1034979"/>
                  <a:gd name="connsiteY49" fmla="*/ 1247958 h 1516602"/>
                  <a:gd name="connsiteX50" fmla="*/ 366324 w 1034979"/>
                  <a:gd name="connsiteY50" fmla="*/ 1259388 h 1516602"/>
                  <a:gd name="connsiteX51" fmla="*/ 362514 w 1034979"/>
                  <a:gd name="connsiteY51" fmla="*/ 1286058 h 1516602"/>
                  <a:gd name="connsiteX52" fmla="*/ 358704 w 1034979"/>
                  <a:gd name="connsiteY52" fmla="*/ 1291773 h 1516602"/>
                  <a:gd name="connsiteX53" fmla="*/ 356799 w 1034979"/>
                  <a:gd name="connsiteY53" fmla="*/ 1297488 h 1516602"/>
                  <a:gd name="connsiteX54" fmla="*/ 352989 w 1034979"/>
                  <a:gd name="connsiteY54" fmla="*/ 1303203 h 1516602"/>
                  <a:gd name="connsiteX55" fmla="*/ 351084 w 1034979"/>
                  <a:gd name="connsiteY55" fmla="*/ 1308918 h 1516602"/>
                  <a:gd name="connsiteX56" fmla="*/ 347274 w 1034979"/>
                  <a:gd name="connsiteY56" fmla="*/ 1314633 h 1516602"/>
                  <a:gd name="connsiteX57" fmla="*/ 330129 w 1034979"/>
                  <a:gd name="connsiteY57" fmla="*/ 1381308 h 1516602"/>
                  <a:gd name="connsiteX58" fmla="*/ 328224 w 1034979"/>
                  <a:gd name="connsiteY58" fmla="*/ 1432743 h 1516602"/>
                  <a:gd name="connsiteX59" fmla="*/ 330129 w 1034979"/>
                  <a:gd name="connsiteY59" fmla="*/ 1457508 h 1516602"/>
                  <a:gd name="connsiteX60" fmla="*/ 332034 w 1034979"/>
                  <a:gd name="connsiteY60" fmla="*/ 1463223 h 1516602"/>
                  <a:gd name="connsiteX61" fmla="*/ 335844 w 1034979"/>
                  <a:gd name="connsiteY61" fmla="*/ 1467033 h 1516602"/>
                  <a:gd name="connsiteX62" fmla="*/ 364419 w 1034979"/>
                  <a:gd name="connsiteY62" fmla="*/ 1512753 h 1516602"/>
                  <a:gd name="connsiteX63" fmla="*/ 387279 w 1034979"/>
                  <a:gd name="connsiteY63" fmla="*/ 1514658 h 1516602"/>
                  <a:gd name="connsiteX64" fmla="*/ 392994 w 1034979"/>
                  <a:gd name="connsiteY64" fmla="*/ 1508943 h 1516602"/>
                  <a:gd name="connsiteX65" fmla="*/ 394899 w 1034979"/>
                  <a:gd name="connsiteY65" fmla="*/ 1497513 h 1516602"/>
                  <a:gd name="connsiteX66" fmla="*/ 396804 w 1034979"/>
                  <a:gd name="connsiteY66" fmla="*/ 1491798 h 1516602"/>
                  <a:gd name="connsiteX67" fmla="*/ 398709 w 1034979"/>
                  <a:gd name="connsiteY67" fmla="*/ 1474653 h 1516602"/>
                  <a:gd name="connsiteX68" fmla="*/ 400614 w 1034979"/>
                  <a:gd name="connsiteY68" fmla="*/ 1461318 h 1516602"/>
                  <a:gd name="connsiteX69" fmla="*/ 404424 w 1034979"/>
                  <a:gd name="connsiteY69" fmla="*/ 1404168 h 1516602"/>
                  <a:gd name="connsiteX70" fmla="*/ 410139 w 1034979"/>
                  <a:gd name="connsiteY70" fmla="*/ 1392738 h 1516602"/>
                  <a:gd name="connsiteX71" fmla="*/ 413949 w 1034979"/>
                  <a:gd name="connsiteY71" fmla="*/ 1379403 h 1516602"/>
                  <a:gd name="connsiteX72" fmla="*/ 415854 w 1034979"/>
                  <a:gd name="connsiteY72" fmla="*/ 1373688 h 1516602"/>
                  <a:gd name="connsiteX73" fmla="*/ 417759 w 1034979"/>
                  <a:gd name="connsiteY73" fmla="*/ 1360353 h 1516602"/>
                  <a:gd name="connsiteX74" fmla="*/ 421569 w 1034979"/>
                  <a:gd name="connsiteY74" fmla="*/ 1348923 h 1516602"/>
                  <a:gd name="connsiteX75" fmla="*/ 427284 w 1034979"/>
                  <a:gd name="connsiteY75" fmla="*/ 1335588 h 1516602"/>
                  <a:gd name="connsiteX76" fmla="*/ 467289 w 1034979"/>
                  <a:gd name="connsiteY76" fmla="*/ 1265103 h 1516602"/>
                  <a:gd name="connsiteX77" fmla="*/ 528455 w 1034979"/>
                  <a:gd name="connsiteY77" fmla="*/ 1230091 h 1516602"/>
                  <a:gd name="connsiteX78" fmla="*/ 601154 w 1034979"/>
                  <a:gd name="connsiteY78" fmla="*/ 1221700 h 1516602"/>
                  <a:gd name="connsiteX79" fmla="*/ 720654 w 1034979"/>
                  <a:gd name="connsiteY79" fmla="*/ 1316538 h 1516602"/>
                  <a:gd name="connsiteX80" fmla="*/ 733989 w 1034979"/>
                  <a:gd name="connsiteY80" fmla="*/ 1326063 h 1516602"/>
                  <a:gd name="connsiteX81" fmla="*/ 743514 w 1034979"/>
                  <a:gd name="connsiteY81" fmla="*/ 1327968 h 1516602"/>
                  <a:gd name="connsiteX82" fmla="*/ 749229 w 1034979"/>
                  <a:gd name="connsiteY82" fmla="*/ 1329873 h 1516602"/>
                  <a:gd name="connsiteX83" fmla="*/ 762564 w 1034979"/>
                  <a:gd name="connsiteY83" fmla="*/ 1335588 h 1516602"/>
                  <a:gd name="connsiteX84" fmla="*/ 777804 w 1034979"/>
                  <a:gd name="connsiteY84" fmla="*/ 1333683 h 1516602"/>
                  <a:gd name="connsiteX85" fmla="*/ 789234 w 1034979"/>
                  <a:gd name="connsiteY85" fmla="*/ 1327968 h 1516602"/>
                  <a:gd name="connsiteX86" fmla="*/ 794949 w 1034979"/>
                  <a:gd name="connsiteY86" fmla="*/ 1326063 h 1516602"/>
                  <a:gd name="connsiteX87" fmla="*/ 802569 w 1034979"/>
                  <a:gd name="connsiteY87" fmla="*/ 1308918 h 1516602"/>
                  <a:gd name="connsiteX88" fmla="*/ 800664 w 1034979"/>
                  <a:gd name="connsiteY88" fmla="*/ 1284153 h 1516602"/>
                  <a:gd name="connsiteX89" fmla="*/ 798759 w 1034979"/>
                  <a:gd name="connsiteY89" fmla="*/ 1278438 h 1516602"/>
                  <a:gd name="connsiteX90" fmla="*/ 796854 w 1034979"/>
                  <a:gd name="connsiteY90" fmla="*/ 1270818 h 1516602"/>
                  <a:gd name="connsiteX91" fmla="*/ 783519 w 1034979"/>
                  <a:gd name="connsiteY91" fmla="*/ 1253673 h 1516602"/>
                  <a:gd name="connsiteX92" fmla="*/ 773994 w 1034979"/>
                  <a:gd name="connsiteY92" fmla="*/ 1247958 h 1516602"/>
                  <a:gd name="connsiteX93" fmla="*/ 648264 w 1034979"/>
                  <a:gd name="connsiteY93" fmla="*/ 1156518 h 1516602"/>
                  <a:gd name="connsiteX94" fmla="*/ 644454 w 1034979"/>
                  <a:gd name="connsiteY94" fmla="*/ 1139373 h 1516602"/>
                  <a:gd name="connsiteX95" fmla="*/ 646359 w 1034979"/>
                  <a:gd name="connsiteY95" fmla="*/ 1131753 h 1516602"/>
                  <a:gd name="connsiteX96" fmla="*/ 650169 w 1034979"/>
                  <a:gd name="connsiteY96" fmla="*/ 1114608 h 1516602"/>
                  <a:gd name="connsiteX97" fmla="*/ 653979 w 1034979"/>
                  <a:gd name="connsiteY97" fmla="*/ 1108893 h 1516602"/>
                  <a:gd name="connsiteX98" fmla="*/ 655884 w 1034979"/>
                  <a:gd name="connsiteY98" fmla="*/ 1103178 h 1516602"/>
                  <a:gd name="connsiteX99" fmla="*/ 661599 w 1034979"/>
                  <a:gd name="connsiteY99" fmla="*/ 1101273 h 1516602"/>
                  <a:gd name="connsiteX100" fmla="*/ 671124 w 1034979"/>
                  <a:gd name="connsiteY100" fmla="*/ 1089843 h 1516602"/>
                  <a:gd name="connsiteX101" fmla="*/ 724464 w 1034979"/>
                  <a:gd name="connsiteY101" fmla="*/ 1082223 h 1516602"/>
                  <a:gd name="connsiteX102" fmla="*/ 842574 w 1034979"/>
                  <a:gd name="connsiteY102" fmla="*/ 1084128 h 1516602"/>
                  <a:gd name="connsiteX103" fmla="*/ 871149 w 1034979"/>
                  <a:gd name="connsiteY103" fmla="*/ 1086033 h 1516602"/>
                  <a:gd name="connsiteX104" fmla="*/ 899724 w 1034979"/>
                  <a:gd name="connsiteY104" fmla="*/ 1091748 h 1516602"/>
                  <a:gd name="connsiteX105" fmla="*/ 922584 w 1034979"/>
                  <a:gd name="connsiteY105" fmla="*/ 1095558 h 1516602"/>
                  <a:gd name="connsiteX106" fmla="*/ 951159 w 1034979"/>
                  <a:gd name="connsiteY106" fmla="*/ 1101273 h 1516602"/>
                  <a:gd name="connsiteX107" fmla="*/ 956874 w 1034979"/>
                  <a:gd name="connsiteY107" fmla="*/ 1101273 h 1516602"/>
                  <a:gd name="connsiteX108" fmla="*/ 1002594 w 1034979"/>
                  <a:gd name="connsiteY108" fmla="*/ 1099368 h 1516602"/>
                  <a:gd name="connsiteX109" fmla="*/ 1031169 w 1034979"/>
                  <a:gd name="connsiteY109" fmla="*/ 1091748 h 1516602"/>
                  <a:gd name="connsiteX110" fmla="*/ 1034979 w 1034979"/>
                  <a:gd name="connsiteY110" fmla="*/ 1086033 h 1516602"/>
                  <a:gd name="connsiteX111" fmla="*/ 1033074 w 1034979"/>
                  <a:gd name="connsiteY111" fmla="*/ 1066983 h 1516602"/>
                  <a:gd name="connsiteX112" fmla="*/ 1027359 w 1034979"/>
                  <a:gd name="connsiteY112" fmla="*/ 1063173 h 1516602"/>
                  <a:gd name="connsiteX113" fmla="*/ 1012119 w 1034979"/>
                  <a:gd name="connsiteY113" fmla="*/ 1061268 h 1516602"/>
                  <a:gd name="connsiteX114" fmla="*/ 1006404 w 1034979"/>
                  <a:gd name="connsiteY114" fmla="*/ 1059363 h 1516602"/>
                  <a:gd name="connsiteX115" fmla="*/ 998784 w 1034979"/>
                  <a:gd name="connsiteY115" fmla="*/ 1057458 h 1516602"/>
                  <a:gd name="connsiteX116" fmla="*/ 987354 w 1034979"/>
                  <a:gd name="connsiteY116" fmla="*/ 1049838 h 1516602"/>
                  <a:gd name="connsiteX117" fmla="*/ 975924 w 1034979"/>
                  <a:gd name="connsiteY117" fmla="*/ 1046028 h 1516602"/>
                  <a:gd name="connsiteX118" fmla="*/ 970209 w 1034979"/>
                  <a:gd name="connsiteY118" fmla="*/ 1044123 h 1516602"/>
                  <a:gd name="connsiteX119" fmla="*/ 962589 w 1034979"/>
                  <a:gd name="connsiteY119" fmla="*/ 1042218 h 1516602"/>
                  <a:gd name="connsiteX120" fmla="*/ 956874 w 1034979"/>
                  <a:gd name="connsiteY120" fmla="*/ 1040313 h 1516602"/>
                  <a:gd name="connsiteX121" fmla="*/ 935919 w 1034979"/>
                  <a:gd name="connsiteY121" fmla="*/ 1034598 h 1516602"/>
                  <a:gd name="connsiteX122" fmla="*/ 825429 w 1034979"/>
                  <a:gd name="connsiteY122" fmla="*/ 1034598 h 1516602"/>
                  <a:gd name="connsiteX123" fmla="*/ 730179 w 1034979"/>
                  <a:gd name="connsiteY123" fmla="*/ 1038408 h 1516602"/>
                  <a:gd name="connsiteX124" fmla="*/ 669219 w 1034979"/>
                  <a:gd name="connsiteY124" fmla="*/ 1046028 h 1516602"/>
                  <a:gd name="connsiteX125" fmla="*/ 646359 w 1034979"/>
                  <a:gd name="connsiteY125" fmla="*/ 1049838 h 1516602"/>
                  <a:gd name="connsiteX126" fmla="*/ 642549 w 1034979"/>
                  <a:gd name="connsiteY126" fmla="*/ 1038408 h 1516602"/>
                  <a:gd name="connsiteX127" fmla="*/ 640644 w 1034979"/>
                  <a:gd name="connsiteY127" fmla="*/ 1032693 h 1516602"/>
                  <a:gd name="connsiteX128" fmla="*/ 642549 w 1034979"/>
                  <a:gd name="connsiteY128" fmla="*/ 1015548 h 1516602"/>
                  <a:gd name="connsiteX129" fmla="*/ 644454 w 1034979"/>
                  <a:gd name="connsiteY129" fmla="*/ 1009833 h 1516602"/>
                  <a:gd name="connsiteX130" fmla="*/ 661599 w 1034979"/>
                  <a:gd name="connsiteY130" fmla="*/ 1000308 h 1516602"/>
                  <a:gd name="connsiteX131" fmla="*/ 673029 w 1034979"/>
                  <a:gd name="connsiteY131" fmla="*/ 992688 h 1516602"/>
                  <a:gd name="connsiteX132" fmla="*/ 674934 w 1034979"/>
                  <a:gd name="connsiteY132" fmla="*/ 986973 h 1516602"/>
                  <a:gd name="connsiteX133" fmla="*/ 680649 w 1034979"/>
                  <a:gd name="connsiteY133" fmla="*/ 985068 h 1516602"/>
                  <a:gd name="connsiteX134" fmla="*/ 686364 w 1034979"/>
                  <a:gd name="connsiteY134" fmla="*/ 981258 h 1516602"/>
                  <a:gd name="connsiteX135" fmla="*/ 695889 w 1034979"/>
                  <a:gd name="connsiteY135" fmla="*/ 971733 h 1516602"/>
                  <a:gd name="connsiteX136" fmla="*/ 705414 w 1034979"/>
                  <a:gd name="connsiteY136" fmla="*/ 960303 h 1516602"/>
                  <a:gd name="connsiteX137" fmla="*/ 716844 w 1034979"/>
                  <a:gd name="connsiteY137" fmla="*/ 952683 h 1516602"/>
                  <a:gd name="connsiteX138" fmla="*/ 732084 w 1034979"/>
                  <a:gd name="connsiteY138" fmla="*/ 939348 h 1516602"/>
                  <a:gd name="connsiteX139" fmla="*/ 741609 w 1034979"/>
                  <a:gd name="connsiteY139" fmla="*/ 927918 h 1516602"/>
                  <a:gd name="connsiteX140" fmla="*/ 753039 w 1034979"/>
                  <a:gd name="connsiteY140" fmla="*/ 918393 h 1516602"/>
                  <a:gd name="connsiteX141" fmla="*/ 758754 w 1034979"/>
                  <a:gd name="connsiteY141" fmla="*/ 906963 h 1516602"/>
                  <a:gd name="connsiteX142" fmla="*/ 760659 w 1034979"/>
                  <a:gd name="connsiteY142" fmla="*/ 901248 h 1516602"/>
                  <a:gd name="connsiteX143" fmla="*/ 766374 w 1034979"/>
                  <a:gd name="connsiteY143" fmla="*/ 889818 h 1516602"/>
                  <a:gd name="connsiteX144" fmla="*/ 764469 w 1034979"/>
                  <a:gd name="connsiteY144" fmla="*/ 874578 h 1516602"/>
                  <a:gd name="connsiteX145" fmla="*/ 758754 w 1034979"/>
                  <a:gd name="connsiteY145" fmla="*/ 872673 h 1516602"/>
                  <a:gd name="connsiteX146" fmla="*/ 737799 w 1034979"/>
                  <a:gd name="connsiteY146" fmla="*/ 874578 h 1516602"/>
                  <a:gd name="connsiteX147" fmla="*/ 732084 w 1034979"/>
                  <a:gd name="connsiteY147" fmla="*/ 878388 h 1516602"/>
                  <a:gd name="connsiteX148" fmla="*/ 699699 w 1034979"/>
                  <a:gd name="connsiteY148" fmla="*/ 899343 h 1516602"/>
                  <a:gd name="connsiteX149" fmla="*/ 595181 w 1034979"/>
                  <a:gd name="connsiteY149" fmla="*/ 957831 h 1516602"/>
                  <a:gd name="connsiteX150" fmla="*/ 507294 w 1034979"/>
                  <a:gd name="connsiteY150" fmla="*/ 847908 h 1516602"/>
                  <a:gd name="connsiteX151" fmla="*/ 503484 w 1034979"/>
                  <a:gd name="connsiteY151" fmla="*/ 358323 h 1516602"/>
                  <a:gd name="connsiteX152" fmla="*/ 499674 w 1034979"/>
                  <a:gd name="connsiteY152" fmla="*/ 66858 h 1516602"/>
                  <a:gd name="connsiteX153" fmla="*/ 490149 w 1034979"/>
                  <a:gd name="connsiteY153" fmla="*/ 40188 h 1516602"/>
                  <a:gd name="connsiteX154" fmla="*/ 488244 w 1034979"/>
                  <a:gd name="connsiteY154" fmla="*/ 34473 h 1516602"/>
                  <a:gd name="connsiteX155" fmla="*/ 484434 w 1034979"/>
                  <a:gd name="connsiteY155" fmla="*/ 28758 h 1516602"/>
                  <a:gd name="connsiteX156" fmla="*/ 478719 w 1034979"/>
                  <a:gd name="connsiteY156" fmla="*/ 17328 h 1516602"/>
                  <a:gd name="connsiteX157" fmla="*/ 473004 w 1034979"/>
                  <a:gd name="connsiteY157" fmla="*/ 13518 h 1516602"/>
                  <a:gd name="connsiteX158" fmla="*/ 469194 w 1034979"/>
                  <a:gd name="connsiteY158" fmla="*/ 7803 h 1516602"/>
                  <a:gd name="connsiteX159" fmla="*/ 429189 w 1034979"/>
                  <a:gd name="connsiteY159" fmla="*/ 11613 h 1516602"/>
                  <a:gd name="connsiteX160" fmla="*/ 425379 w 1034979"/>
                  <a:gd name="connsiteY160" fmla="*/ 78288 h 1516602"/>
                  <a:gd name="connsiteX161" fmla="*/ 425379 w 1034979"/>
                  <a:gd name="connsiteY161" fmla="*/ 84003 h 1516602"/>
                  <a:gd name="connsiteX162" fmla="*/ 429189 w 1034979"/>
                  <a:gd name="connsiteY162" fmla="*/ 238308 h 1516602"/>
                  <a:gd name="connsiteX163" fmla="*/ 440619 w 1034979"/>
                  <a:gd name="connsiteY163" fmla="*/ 421188 h 1516602"/>
                  <a:gd name="connsiteX164" fmla="*/ 435265 w 1034979"/>
                  <a:gd name="connsiteY164" fmla="*/ 718368 h 1516602"/>
                  <a:gd name="connsiteX165" fmla="*/ 435059 w 1034979"/>
                  <a:gd name="connsiteY165" fmla="*/ 799046 h 1516602"/>
                  <a:gd name="connsiteX166" fmla="*/ 430322 w 1034979"/>
                  <a:gd name="connsiteY166" fmla="*/ 879006 h 1516602"/>
                  <a:gd name="connsiteX0" fmla="*/ 430322 w 1034979"/>
                  <a:gd name="connsiteY0" fmla="*/ 879006 h 1516602"/>
                  <a:gd name="connsiteX1" fmla="*/ 392427 w 1034979"/>
                  <a:gd name="connsiteY1" fmla="*/ 931934 h 1516602"/>
                  <a:gd name="connsiteX2" fmla="*/ 328224 w 1034979"/>
                  <a:gd name="connsiteY2" fmla="*/ 960303 h 1516602"/>
                  <a:gd name="connsiteX3" fmla="*/ 312984 w 1034979"/>
                  <a:gd name="connsiteY3" fmla="*/ 966018 h 1516602"/>
                  <a:gd name="connsiteX4" fmla="*/ 265359 w 1034979"/>
                  <a:gd name="connsiteY4" fmla="*/ 962208 h 1516602"/>
                  <a:gd name="connsiteX5" fmla="*/ 181539 w 1034979"/>
                  <a:gd name="connsiteY5" fmla="*/ 937443 h 1516602"/>
                  <a:gd name="connsiteX6" fmla="*/ 116769 w 1034979"/>
                  <a:gd name="connsiteY6" fmla="*/ 903153 h 1516602"/>
                  <a:gd name="connsiteX7" fmla="*/ 59619 w 1034979"/>
                  <a:gd name="connsiteY7" fmla="*/ 874578 h 1516602"/>
                  <a:gd name="connsiteX8" fmla="*/ 46284 w 1034979"/>
                  <a:gd name="connsiteY8" fmla="*/ 895533 h 1516602"/>
                  <a:gd name="connsiteX9" fmla="*/ 50094 w 1034979"/>
                  <a:gd name="connsiteY9" fmla="*/ 933633 h 1516602"/>
                  <a:gd name="connsiteX10" fmla="*/ 53904 w 1034979"/>
                  <a:gd name="connsiteY10" fmla="*/ 939348 h 1516602"/>
                  <a:gd name="connsiteX11" fmla="*/ 59619 w 1034979"/>
                  <a:gd name="connsiteY11" fmla="*/ 943158 h 1516602"/>
                  <a:gd name="connsiteX12" fmla="*/ 63429 w 1034979"/>
                  <a:gd name="connsiteY12" fmla="*/ 948873 h 1516602"/>
                  <a:gd name="connsiteX13" fmla="*/ 80574 w 1034979"/>
                  <a:gd name="connsiteY13" fmla="*/ 958398 h 1516602"/>
                  <a:gd name="connsiteX14" fmla="*/ 166299 w 1034979"/>
                  <a:gd name="connsiteY14" fmla="*/ 979353 h 1516602"/>
                  <a:gd name="connsiteX15" fmla="*/ 191064 w 1034979"/>
                  <a:gd name="connsiteY15" fmla="*/ 985068 h 1516602"/>
                  <a:gd name="connsiteX16" fmla="*/ 208209 w 1034979"/>
                  <a:gd name="connsiteY16" fmla="*/ 990783 h 1516602"/>
                  <a:gd name="connsiteX17" fmla="*/ 213924 w 1034979"/>
                  <a:gd name="connsiteY17" fmla="*/ 992688 h 1516602"/>
                  <a:gd name="connsiteX18" fmla="*/ 229164 w 1034979"/>
                  <a:gd name="connsiteY18" fmla="*/ 996498 h 1516602"/>
                  <a:gd name="connsiteX19" fmla="*/ 248214 w 1034979"/>
                  <a:gd name="connsiteY19" fmla="*/ 1002213 h 1516602"/>
                  <a:gd name="connsiteX20" fmla="*/ 253929 w 1034979"/>
                  <a:gd name="connsiteY20" fmla="*/ 1006023 h 1516602"/>
                  <a:gd name="connsiteX21" fmla="*/ 267264 w 1034979"/>
                  <a:gd name="connsiteY21" fmla="*/ 1021263 h 1516602"/>
                  <a:gd name="connsiteX22" fmla="*/ 272979 w 1034979"/>
                  <a:gd name="connsiteY22" fmla="*/ 1040313 h 1516602"/>
                  <a:gd name="connsiteX23" fmla="*/ 274884 w 1034979"/>
                  <a:gd name="connsiteY23" fmla="*/ 1046028 h 1516602"/>
                  <a:gd name="connsiteX24" fmla="*/ 276789 w 1034979"/>
                  <a:gd name="connsiteY24" fmla="*/ 1051743 h 1516602"/>
                  <a:gd name="connsiteX25" fmla="*/ 278694 w 1034979"/>
                  <a:gd name="connsiteY25" fmla="*/ 1076508 h 1516602"/>
                  <a:gd name="connsiteX26" fmla="*/ 280599 w 1034979"/>
                  <a:gd name="connsiteY26" fmla="*/ 1082223 h 1516602"/>
                  <a:gd name="connsiteX27" fmla="*/ 278694 w 1034979"/>
                  <a:gd name="connsiteY27" fmla="*/ 1101273 h 1516602"/>
                  <a:gd name="connsiteX28" fmla="*/ 276789 w 1034979"/>
                  <a:gd name="connsiteY28" fmla="*/ 1110798 h 1516602"/>
                  <a:gd name="connsiteX29" fmla="*/ 263454 w 1034979"/>
                  <a:gd name="connsiteY29" fmla="*/ 1124133 h 1516602"/>
                  <a:gd name="connsiteX30" fmla="*/ 252024 w 1034979"/>
                  <a:gd name="connsiteY30" fmla="*/ 1131753 h 1516602"/>
                  <a:gd name="connsiteX31" fmla="*/ 240594 w 1034979"/>
                  <a:gd name="connsiteY31" fmla="*/ 1135563 h 1516602"/>
                  <a:gd name="connsiteX32" fmla="*/ 27234 w 1034979"/>
                  <a:gd name="connsiteY32" fmla="*/ 1154613 h 1516602"/>
                  <a:gd name="connsiteX33" fmla="*/ 15804 w 1034979"/>
                  <a:gd name="connsiteY33" fmla="*/ 1160328 h 1516602"/>
                  <a:gd name="connsiteX34" fmla="*/ 6279 w 1034979"/>
                  <a:gd name="connsiteY34" fmla="*/ 1169853 h 1516602"/>
                  <a:gd name="connsiteX35" fmla="*/ 4374 w 1034979"/>
                  <a:gd name="connsiteY35" fmla="*/ 1175568 h 1516602"/>
                  <a:gd name="connsiteX36" fmla="*/ 564 w 1034979"/>
                  <a:gd name="connsiteY36" fmla="*/ 1181283 h 1516602"/>
                  <a:gd name="connsiteX37" fmla="*/ 6279 w 1034979"/>
                  <a:gd name="connsiteY37" fmla="*/ 1213668 h 1516602"/>
                  <a:gd name="connsiteX38" fmla="*/ 11994 w 1034979"/>
                  <a:gd name="connsiteY38" fmla="*/ 1217478 h 1516602"/>
                  <a:gd name="connsiteX39" fmla="*/ 17709 w 1034979"/>
                  <a:gd name="connsiteY39" fmla="*/ 1219383 h 1516602"/>
                  <a:gd name="connsiteX40" fmla="*/ 145344 w 1034979"/>
                  <a:gd name="connsiteY40" fmla="*/ 1217478 h 1516602"/>
                  <a:gd name="connsiteX41" fmla="*/ 239202 w 1034979"/>
                  <a:gd name="connsiteY41" fmla="*/ 1214801 h 1516602"/>
                  <a:gd name="connsiteX42" fmla="*/ 318699 w 1034979"/>
                  <a:gd name="connsiteY42" fmla="*/ 1217478 h 1516602"/>
                  <a:gd name="connsiteX43" fmla="*/ 330129 w 1034979"/>
                  <a:gd name="connsiteY43" fmla="*/ 1223193 h 1516602"/>
                  <a:gd name="connsiteX44" fmla="*/ 333939 w 1034979"/>
                  <a:gd name="connsiteY44" fmla="*/ 1228908 h 1516602"/>
                  <a:gd name="connsiteX45" fmla="*/ 339654 w 1034979"/>
                  <a:gd name="connsiteY45" fmla="*/ 1230813 h 1516602"/>
                  <a:gd name="connsiteX46" fmla="*/ 351084 w 1034979"/>
                  <a:gd name="connsiteY46" fmla="*/ 1238433 h 1516602"/>
                  <a:gd name="connsiteX47" fmla="*/ 356799 w 1034979"/>
                  <a:gd name="connsiteY47" fmla="*/ 1242243 h 1516602"/>
                  <a:gd name="connsiteX48" fmla="*/ 360609 w 1034979"/>
                  <a:gd name="connsiteY48" fmla="*/ 1247958 h 1516602"/>
                  <a:gd name="connsiteX49" fmla="*/ 366324 w 1034979"/>
                  <a:gd name="connsiteY49" fmla="*/ 1259388 h 1516602"/>
                  <a:gd name="connsiteX50" fmla="*/ 362514 w 1034979"/>
                  <a:gd name="connsiteY50" fmla="*/ 1286058 h 1516602"/>
                  <a:gd name="connsiteX51" fmla="*/ 358704 w 1034979"/>
                  <a:gd name="connsiteY51" fmla="*/ 1291773 h 1516602"/>
                  <a:gd name="connsiteX52" fmla="*/ 356799 w 1034979"/>
                  <a:gd name="connsiteY52" fmla="*/ 1297488 h 1516602"/>
                  <a:gd name="connsiteX53" fmla="*/ 352989 w 1034979"/>
                  <a:gd name="connsiteY53" fmla="*/ 1303203 h 1516602"/>
                  <a:gd name="connsiteX54" fmla="*/ 351084 w 1034979"/>
                  <a:gd name="connsiteY54" fmla="*/ 1308918 h 1516602"/>
                  <a:gd name="connsiteX55" fmla="*/ 347274 w 1034979"/>
                  <a:gd name="connsiteY55" fmla="*/ 1314633 h 1516602"/>
                  <a:gd name="connsiteX56" fmla="*/ 330129 w 1034979"/>
                  <a:gd name="connsiteY56" fmla="*/ 1381308 h 1516602"/>
                  <a:gd name="connsiteX57" fmla="*/ 328224 w 1034979"/>
                  <a:gd name="connsiteY57" fmla="*/ 1432743 h 1516602"/>
                  <a:gd name="connsiteX58" fmla="*/ 330129 w 1034979"/>
                  <a:gd name="connsiteY58" fmla="*/ 1457508 h 1516602"/>
                  <a:gd name="connsiteX59" fmla="*/ 332034 w 1034979"/>
                  <a:gd name="connsiteY59" fmla="*/ 1463223 h 1516602"/>
                  <a:gd name="connsiteX60" fmla="*/ 335844 w 1034979"/>
                  <a:gd name="connsiteY60" fmla="*/ 1467033 h 1516602"/>
                  <a:gd name="connsiteX61" fmla="*/ 364419 w 1034979"/>
                  <a:gd name="connsiteY61" fmla="*/ 1512753 h 1516602"/>
                  <a:gd name="connsiteX62" fmla="*/ 387279 w 1034979"/>
                  <a:gd name="connsiteY62" fmla="*/ 1514658 h 1516602"/>
                  <a:gd name="connsiteX63" fmla="*/ 392994 w 1034979"/>
                  <a:gd name="connsiteY63" fmla="*/ 1508943 h 1516602"/>
                  <a:gd name="connsiteX64" fmla="*/ 394899 w 1034979"/>
                  <a:gd name="connsiteY64" fmla="*/ 1497513 h 1516602"/>
                  <a:gd name="connsiteX65" fmla="*/ 396804 w 1034979"/>
                  <a:gd name="connsiteY65" fmla="*/ 1491798 h 1516602"/>
                  <a:gd name="connsiteX66" fmla="*/ 398709 w 1034979"/>
                  <a:gd name="connsiteY66" fmla="*/ 1474653 h 1516602"/>
                  <a:gd name="connsiteX67" fmla="*/ 400614 w 1034979"/>
                  <a:gd name="connsiteY67" fmla="*/ 1461318 h 1516602"/>
                  <a:gd name="connsiteX68" fmla="*/ 404424 w 1034979"/>
                  <a:gd name="connsiteY68" fmla="*/ 1404168 h 1516602"/>
                  <a:gd name="connsiteX69" fmla="*/ 410139 w 1034979"/>
                  <a:gd name="connsiteY69" fmla="*/ 1392738 h 1516602"/>
                  <a:gd name="connsiteX70" fmla="*/ 413949 w 1034979"/>
                  <a:gd name="connsiteY70" fmla="*/ 1379403 h 1516602"/>
                  <a:gd name="connsiteX71" fmla="*/ 415854 w 1034979"/>
                  <a:gd name="connsiteY71" fmla="*/ 1373688 h 1516602"/>
                  <a:gd name="connsiteX72" fmla="*/ 417759 w 1034979"/>
                  <a:gd name="connsiteY72" fmla="*/ 1360353 h 1516602"/>
                  <a:gd name="connsiteX73" fmla="*/ 421569 w 1034979"/>
                  <a:gd name="connsiteY73" fmla="*/ 1348923 h 1516602"/>
                  <a:gd name="connsiteX74" fmla="*/ 427284 w 1034979"/>
                  <a:gd name="connsiteY74" fmla="*/ 1335588 h 1516602"/>
                  <a:gd name="connsiteX75" fmla="*/ 467289 w 1034979"/>
                  <a:gd name="connsiteY75" fmla="*/ 1265103 h 1516602"/>
                  <a:gd name="connsiteX76" fmla="*/ 528455 w 1034979"/>
                  <a:gd name="connsiteY76" fmla="*/ 1230091 h 1516602"/>
                  <a:gd name="connsiteX77" fmla="*/ 601154 w 1034979"/>
                  <a:gd name="connsiteY77" fmla="*/ 1221700 h 1516602"/>
                  <a:gd name="connsiteX78" fmla="*/ 720654 w 1034979"/>
                  <a:gd name="connsiteY78" fmla="*/ 1316538 h 1516602"/>
                  <a:gd name="connsiteX79" fmla="*/ 733989 w 1034979"/>
                  <a:gd name="connsiteY79" fmla="*/ 1326063 h 1516602"/>
                  <a:gd name="connsiteX80" fmla="*/ 743514 w 1034979"/>
                  <a:gd name="connsiteY80" fmla="*/ 1327968 h 1516602"/>
                  <a:gd name="connsiteX81" fmla="*/ 749229 w 1034979"/>
                  <a:gd name="connsiteY81" fmla="*/ 1329873 h 1516602"/>
                  <a:gd name="connsiteX82" fmla="*/ 762564 w 1034979"/>
                  <a:gd name="connsiteY82" fmla="*/ 1335588 h 1516602"/>
                  <a:gd name="connsiteX83" fmla="*/ 777804 w 1034979"/>
                  <a:gd name="connsiteY83" fmla="*/ 1333683 h 1516602"/>
                  <a:gd name="connsiteX84" fmla="*/ 789234 w 1034979"/>
                  <a:gd name="connsiteY84" fmla="*/ 1327968 h 1516602"/>
                  <a:gd name="connsiteX85" fmla="*/ 794949 w 1034979"/>
                  <a:gd name="connsiteY85" fmla="*/ 1326063 h 1516602"/>
                  <a:gd name="connsiteX86" fmla="*/ 802569 w 1034979"/>
                  <a:gd name="connsiteY86" fmla="*/ 1308918 h 1516602"/>
                  <a:gd name="connsiteX87" fmla="*/ 800664 w 1034979"/>
                  <a:gd name="connsiteY87" fmla="*/ 1284153 h 1516602"/>
                  <a:gd name="connsiteX88" fmla="*/ 798759 w 1034979"/>
                  <a:gd name="connsiteY88" fmla="*/ 1278438 h 1516602"/>
                  <a:gd name="connsiteX89" fmla="*/ 796854 w 1034979"/>
                  <a:gd name="connsiteY89" fmla="*/ 1270818 h 1516602"/>
                  <a:gd name="connsiteX90" fmla="*/ 783519 w 1034979"/>
                  <a:gd name="connsiteY90" fmla="*/ 1253673 h 1516602"/>
                  <a:gd name="connsiteX91" fmla="*/ 773994 w 1034979"/>
                  <a:gd name="connsiteY91" fmla="*/ 1247958 h 1516602"/>
                  <a:gd name="connsiteX92" fmla="*/ 648264 w 1034979"/>
                  <a:gd name="connsiteY92" fmla="*/ 1156518 h 1516602"/>
                  <a:gd name="connsiteX93" fmla="*/ 644454 w 1034979"/>
                  <a:gd name="connsiteY93" fmla="*/ 1139373 h 1516602"/>
                  <a:gd name="connsiteX94" fmla="*/ 646359 w 1034979"/>
                  <a:gd name="connsiteY94" fmla="*/ 1131753 h 1516602"/>
                  <a:gd name="connsiteX95" fmla="*/ 650169 w 1034979"/>
                  <a:gd name="connsiteY95" fmla="*/ 1114608 h 1516602"/>
                  <a:gd name="connsiteX96" fmla="*/ 653979 w 1034979"/>
                  <a:gd name="connsiteY96" fmla="*/ 1108893 h 1516602"/>
                  <a:gd name="connsiteX97" fmla="*/ 655884 w 1034979"/>
                  <a:gd name="connsiteY97" fmla="*/ 1103178 h 1516602"/>
                  <a:gd name="connsiteX98" fmla="*/ 661599 w 1034979"/>
                  <a:gd name="connsiteY98" fmla="*/ 1101273 h 1516602"/>
                  <a:gd name="connsiteX99" fmla="*/ 671124 w 1034979"/>
                  <a:gd name="connsiteY99" fmla="*/ 1089843 h 1516602"/>
                  <a:gd name="connsiteX100" fmla="*/ 724464 w 1034979"/>
                  <a:gd name="connsiteY100" fmla="*/ 1082223 h 1516602"/>
                  <a:gd name="connsiteX101" fmla="*/ 842574 w 1034979"/>
                  <a:gd name="connsiteY101" fmla="*/ 1084128 h 1516602"/>
                  <a:gd name="connsiteX102" fmla="*/ 871149 w 1034979"/>
                  <a:gd name="connsiteY102" fmla="*/ 1086033 h 1516602"/>
                  <a:gd name="connsiteX103" fmla="*/ 899724 w 1034979"/>
                  <a:gd name="connsiteY103" fmla="*/ 1091748 h 1516602"/>
                  <a:gd name="connsiteX104" fmla="*/ 922584 w 1034979"/>
                  <a:gd name="connsiteY104" fmla="*/ 1095558 h 1516602"/>
                  <a:gd name="connsiteX105" fmla="*/ 951159 w 1034979"/>
                  <a:gd name="connsiteY105" fmla="*/ 1101273 h 1516602"/>
                  <a:gd name="connsiteX106" fmla="*/ 956874 w 1034979"/>
                  <a:gd name="connsiteY106" fmla="*/ 1101273 h 1516602"/>
                  <a:gd name="connsiteX107" fmla="*/ 1002594 w 1034979"/>
                  <a:gd name="connsiteY107" fmla="*/ 1099368 h 1516602"/>
                  <a:gd name="connsiteX108" fmla="*/ 1031169 w 1034979"/>
                  <a:gd name="connsiteY108" fmla="*/ 1091748 h 1516602"/>
                  <a:gd name="connsiteX109" fmla="*/ 1034979 w 1034979"/>
                  <a:gd name="connsiteY109" fmla="*/ 1086033 h 1516602"/>
                  <a:gd name="connsiteX110" fmla="*/ 1033074 w 1034979"/>
                  <a:gd name="connsiteY110" fmla="*/ 1066983 h 1516602"/>
                  <a:gd name="connsiteX111" fmla="*/ 1027359 w 1034979"/>
                  <a:gd name="connsiteY111" fmla="*/ 1063173 h 1516602"/>
                  <a:gd name="connsiteX112" fmla="*/ 1012119 w 1034979"/>
                  <a:gd name="connsiteY112" fmla="*/ 1061268 h 1516602"/>
                  <a:gd name="connsiteX113" fmla="*/ 1006404 w 1034979"/>
                  <a:gd name="connsiteY113" fmla="*/ 1059363 h 1516602"/>
                  <a:gd name="connsiteX114" fmla="*/ 998784 w 1034979"/>
                  <a:gd name="connsiteY114" fmla="*/ 1057458 h 1516602"/>
                  <a:gd name="connsiteX115" fmla="*/ 987354 w 1034979"/>
                  <a:gd name="connsiteY115" fmla="*/ 1049838 h 1516602"/>
                  <a:gd name="connsiteX116" fmla="*/ 975924 w 1034979"/>
                  <a:gd name="connsiteY116" fmla="*/ 1046028 h 1516602"/>
                  <a:gd name="connsiteX117" fmla="*/ 970209 w 1034979"/>
                  <a:gd name="connsiteY117" fmla="*/ 1044123 h 1516602"/>
                  <a:gd name="connsiteX118" fmla="*/ 962589 w 1034979"/>
                  <a:gd name="connsiteY118" fmla="*/ 1042218 h 1516602"/>
                  <a:gd name="connsiteX119" fmla="*/ 956874 w 1034979"/>
                  <a:gd name="connsiteY119" fmla="*/ 1040313 h 1516602"/>
                  <a:gd name="connsiteX120" fmla="*/ 935919 w 1034979"/>
                  <a:gd name="connsiteY120" fmla="*/ 1034598 h 1516602"/>
                  <a:gd name="connsiteX121" fmla="*/ 825429 w 1034979"/>
                  <a:gd name="connsiteY121" fmla="*/ 1034598 h 1516602"/>
                  <a:gd name="connsiteX122" fmla="*/ 730179 w 1034979"/>
                  <a:gd name="connsiteY122" fmla="*/ 1038408 h 1516602"/>
                  <a:gd name="connsiteX123" fmla="*/ 669219 w 1034979"/>
                  <a:gd name="connsiteY123" fmla="*/ 1046028 h 1516602"/>
                  <a:gd name="connsiteX124" fmla="*/ 646359 w 1034979"/>
                  <a:gd name="connsiteY124" fmla="*/ 1049838 h 1516602"/>
                  <a:gd name="connsiteX125" fmla="*/ 642549 w 1034979"/>
                  <a:gd name="connsiteY125" fmla="*/ 1038408 h 1516602"/>
                  <a:gd name="connsiteX126" fmla="*/ 640644 w 1034979"/>
                  <a:gd name="connsiteY126" fmla="*/ 1032693 h 1516602"/>
                  <a:gd name="connsiteX127" fmla="*/ 642549 w 1034979"/>
                  <a:gd name="connsiteY127" fmla="*/ 1015548 h 1516602"/>
                  <a:gd name="connsiteX128" fmla="*/ 644454 w 1034979"/>
                  <a:gd name="connsiteY128" fmla="*/ 1009833 h 1516602"/>
                  <a:gd name="connsiteX129" fmla="*/ 661599 w 1034979"/>
                  <a:gd name="connsiteY129" fmla="*/ 1000308 h 1516602"/>
                  <a:gd name="connsiteX130" fmla="*/ 673029 w 1034979"/>
                  <a:gd name="connsiteY130" fmla="*/ 992688 h 1516602"/>
                  <a:gd name="connsiteX131" fmla="*/ 674934 w 1034979"/>
                  <a:gd name="connsiteY131" fmla="*/ 986973 h 1516602"/>
                  <a:gd name="connsiteX132" fmla="*/ 680649 w 1034979"/>
                  <a:gd name="connsiteY132" fmla="*/ 985068 h 1516602"/>
                  <a:gd name="connsiteX133" fmla="*/ 686364 w 1034979"/>
                  <a:gd name="connsiteY133" fmla="*/ 981258 h 1516602"/>
                  <a:gd name="connsiteX134" fmla="*/ 695889 w 1034979"/>
                  <a:gd name="connsiteY134" fmla="*/ 971733 h 1516602"/>
                  <a:gd name="connsiteX135" fmla="*/ 705414 w 1034979"/>
                  <a:gd name="connsiteY135" fmla="*/ 960303 h 1516602"/>
                  <a:gd name="connsiteX136" fmla="*/ 716844 w 1034979"/>
                  <a:gd name="connsiteY136" fmla="*/ 952683 h 1516602"/>
                  <a:gd name="connsiteX137" fmla="*/ 732084 w 1034979"/>
                  <a:gd name="connsiteY137" fmla="*/ 939348 h 1516602"/>
                  <a:gd name="connsiteX138" fmla="*/ 741609 w 1034979"/>
                  <a:gd name="connsiteY138" fmla="*/ 927918 h 1516602"/>
                  <a:gd name="connsiteX139" fmla="*/ 753039 w 1034979"/>
                  <a:gd name="connsiteY139" fmla="*/ 918393 h 1516602"/>
                  <a:gd name="connsiteX140" fmla="*/ 758754 w 1034979"/>
                  <a:gd name="connsiteY140" fmla="*/ 906963 h 1516602"/>
                  <a:gd name="connsiteX141" fmla="*/ 760659 w 1034979"/>
                  <a:gd name="connsiteY141" fmla="*/ 901248 h 1516602"/>
                  <a:gd name="connsiteX142" fmla="*/ 766374 w 1034979"/>
                  <a:gd name="connsiteY142" fmla="*/ 889818 h 1516602"/>
                  <a:gd name="connsiteX143" fmla="*/ 764469 w 1034979"/>
                  <a:gd name="connsiteY143" fmla="*/ 874578 h 1516602"/>
                  <a:gd name="connsiteX144" fmla="*/ 758754 w 1034979"/>
                  <a:gd name="connsiteY144" fmla="*/ 872673 h 1516602"/>
                  <a:gd name="connsiteX145" fmla="*/ 737799 w 1034979"/>
                  <a:gd name="connsiteY145" fmla="*/ 874578 h 1516602"/>
                  <a:gd name="connsiteX146" fmla="*/ 732084 w 1034979"/>
                  <a:gd name="connsiteY146" fmla="*/ 878388 h 1516602"/>
                  <a:gd name="connsiteX147" fmla="*/ 699699 w 1034979"/>
                  <a:gd name="connsiteY147" fmla="*/ 899343 h 1516602"/>
                  <a:gd name="connsiteX148" fmla="*/ 595181 w 1034979"/>
                  <a:gd name="connsiteY148" fmla="*/ 957831 h 1516602"/>
                  <a:gd name="connsiteX149" fmla="*/ 507294 w 1034979"/>
                  <a:gd name="connsiteY149" fmla="*/ 847908 h 1516602"/>
                  <a:gd name="connsiteX150" fmla="*/ 503484 w 1034979"/>
                  <a:gd name="connsiteY150" fmla="*/ 358323 h 1516602"/>
                  <a:gd name="connsiteX151" fmla="*/ 499674 w 1034979"/>
                  <a:gd name="connsiteY151" fmla="*/ 66858 h 1516602"/>
                  <a:gd name="connsiteX152" fmla="*/ 490149 w 1034979"/>
                  <a:gd name="connsiteY152" fmla="*/ 40188 h 1516602"/>
                  <a:gd name="connsiteX153" fmla="*/ 488244 w 1034979"/>
                  <a:gd name="connsiteY153" fmla="*/ 34473 h 1516602"/>
                  <a:gd name="connsiteX154" fmla="*/ 484434 w 1034979"/>
                  <a:gd name="connsiteY154" fmla="*/ 28758 h 1516602"/>
                  <a:gd name="connsiteX155" fmla="*/ 478719 w 1034979"/>
                  <a:gd name="connsiteY155" fmla="*/ 17328 h 1516602"/>
                  <a:gd name="connsiteX156" fmla="*/ 473004 w 1034979"/>
                  <a:gd name="connsiteY156" fmla="*/ 13518 h 1516602"/>
                  <a:gd name="connsiteX157" fmla="*/ 469194 w 1034979"/>
                  <a:gd name="connsiteY157" fmla="*/ 7803 h 1516602"/>
                  <a:gd name="connsiteX158" fmla="*/ 429189 w 1034979"/>
                  <a:gd name="connsiteY158" fmla="*/ 11613 h 1516602"/>
                  <a:gd name="connsiteX159" fmla="*/ 425379 w 1034979"/>
                  <a:gd name="connsiteY159" fmla="*/ 78288 h 1516602"/>
                  <a:gd name="connsiteX160" fmla="*/ 425379 w 1034979"/>
                  <a:gd name="connsiteY160" fmla="*/ 84003 h 1516602"/>
                  <a:gd name="connsiteX161" fmla="*/ 429189 w 1034979"/>
                  <a:gd name="connsiteY161" fmla="*/ 238308 h 1516602"/>
                  <a:gd name="connsiteX162" fmla="*/ 440619 w 1034979"/>
                  <a:gd name="connsiteY162" fmla="*/ 421188 h 1516602"/>
                  <a:gd name="connsiteX163" fmla="*/ 435265 w 1034979"/>
                  <a:gd name="connsiteY163" fmla="*/ 718368 h 1516602"/>
                  <a:gd name="connsiteX164" fmla="*/ 435059 w 1034979"/>
                  <a:gd name="connsiteY164" fmla="*/ 799046 h 1516602"/>
                  <a:gd name="connsiteX165" fmla="*/ 430322 w 1034979"/>
                  <a:gd name="connsiteY165"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65359 w 1034979"/>
                  <a:gd name="connsiteY3" fmla="*/ 962208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191064 w 1034979"/>
                  <a:gd name="connsiteY14" fmla="*/ 985068 h 1516602"/>
                  <a:gd name="connsiteX15" fmla="*/ 208209 w 1034979"/>
                  <a:gd name="connsiteY15" fmla="*/ 990783 h 1516602"/>
                  <a:gd name="connsiteX16" fmla="*/ 213924 w 1034979"/>
                  <a:gd name="connsiteY16" fmla="*/ 992688 h 1516602"/>
                  <a:gd name="connsiteX17" fmla="*/ 229164 w 1034979"/>
                  <a:gd name="connsiteY17" fmla="*/ 996498 h 1516602"/>
                  <a:gd name="connsiteX18" fmla="*/ 248214 w 1034979"/>
                  <a:gd name="connsiteY18" fmla="*/ 1002213 h 1516602"/>
                  <a:gd name="connsiteX19" fmla="*/ 253929 w 1034979"/>
                  <a:gd name="connsiteY19" fmla="*/ 1006023 h 1516602"/>
                  <a:gd name="connsiteX20" fmla="*/ 267264 w 1034979"/>
                  <a:gd name="connsiteY20" fmla="*/ 1021263 h 1516602"/>
                  <a:gd name="connsiteX21" fmla="*/ 272979 w 1034979"/>
                  <a:gd name="connsiteY21" fmla="*/ 1040313 h 1516602"/>
                  <a:gd name="connsiteX22" fmla="*/ 274884 w 1034979"/>
                  <a:gd name="connsiteY22" fmla="*/ 1046028 h 1516602"/>
                  <a:gd name="connsiteX23" fmla="*/ 276789 w 1034979"/>
                  <a:gd name="connsiteY23" fmla="*/ 1051743 h 1516602"/>
                  <a:gd name="connsiteX24" fmla="*/ 278694 w 1034979"/>
                  <a:gd name="connsiteY24" fmla="*/ 1076508 h 1516602"/>
                  <a:gd name="connsiteX25" fmla="*/ 280599 w 1034979"/>
                  <a:gd name="connsiteY25" fmla="*/ 1082223 h 1516602"/>
                  <a:gd name="connsiteX26" fmla="*/ 278694 w 1034979"/>
                  <a:gd name="connsiteY26" fmla="*/ 1101273 h 1516602"/>
                  <a:gd name="connsiteX27" fmla="*/ 276789 w 1034979"/>
                  <a:gd name="connsiteY27" fmla="*/ 1110798 h 1516602"/>
                  <a:gd name="connsiteX28" fmla="*/ 263454 w 1034979"/>
                  <a:gd name="connsiteY28" fmla="*/ 1124133 h 1516602"/>
                  <a:gd name="connsiteX29" fmla="*/ 252024 w 1034979"/>
                  <a:gd name="connsiteY29" fmla="*/ 1131753 h 1516602"/>
                  <a:gd name="connsiteX30" fmla="*/ 240594 w 1034979"/>
                  <a:gd name="connsiteY30" fmla="*/ 1135563 h 1516602"/>
                  <a:gd name="connsiteX31" fmla="*/ 27234 w 1034979"/>
                  <a:gd name="connsiteY31" fmla="*/ 1154613 h 1516602"/>
                  <a:gd name="connsiteX32" fmla="*/ 15804 w 1034979"/>
                  <a:gd name="connsiteY32" fmla="*/ 1160328 h 1516602"/>
                  <a:gd name="connsiteX33" fmla="*/ 6279 w 1034979"/>
                  <a:gd name="connsiteY33" fmla="*/ 1169853 h 1516602"/>
                  <a:gd name="connsiteX34" fmla="*/ 4374 w 1034979"/>
                  <a:gd name="connsiteY34" fmla="*/ 1175568 h 1516602"/>
                  <a:gd name="connsiteX35" fmla="*/ 564 w 1034979"/>
                  <a:gd name="connsiteY35" fmla="*/ 1181283 h 1516602"/>
                  <a:gd name="connsiteX36" fmla="*/ 6279 w 1034979"/>
                  <a:gd name="connsiteY36" fmla="*/ 1213668 h 1516602"/>
                  <a:gd name="connsiteX37" fmla="*/ 11994 w 1034979"/>
                  <a:gd name="connsiteY37" fmla="*/ 1217478 h 1516602"/>
                  <a:gd name="connsiteX38" fmla="*/ 17709 w 1034979"/>
                  <a:gd name="connsiteY38" fmla="*/ 1219383 h 1516602"/>
                  <a:gd name="connsiteX39" fmla="*/ 145344 w 1034979"/>
                  <a:gd name="connsiteY39" fmla="*/ 1217478 h 1516602"/>
                  <a:gd name="connsiteX40" fmla="*/ 239202 w 1034979"/>
                  <a:gd name="connsiteY40" fmla="*/ 1214801 h 1516602"/>
                  <a:gd name="connsiteX41" fmla="*/ 318699 w 1034979"/>
                  <a:gd name="connsiteY41" fmla="*/ 1217478 h 1516602"/>
                  <a:gd name="connsiteX42" fmla="*/ 330129 w 1034979"/>
                  <a:gd name="connsiteY42" fmla="*/ 1223193 h 1516602"/>
                  <a:gd name="connsiteX43" fmla="*/ 333939 w 1034979"/>
                  <a:gd name="connsiteY43" fmla="*/ 1228908 h 1516602"/>
                  <a:gd name="connsiteX44" fmla="*/ 339654 w 1034979"/>
                  <a:gd name="connsiteY44" fmla="*/ 1230813 h 1516602"/>
                  <a:gd name="connsiteX45" fmla="*/ 351084 w 1034979"/>
                  <a:gd name="connsiteY45" fmla="*/ 1238433 h 1516602"/>
                  <a:gd name="connsiteX46" fmla="*/ 356799 w 1034979"/>
                  <a:gd name="connsiteY46" fmla="*/ 1242243 h 1516602"/>
                  <a:gd name="connsiteX47" fmla="*/ 360609 w 1034979"/>
                  <a:gd name="connsiteY47" fmla="*/ 1247958 h 1516602"/>
                  <a:gd name="connsiteX48" fmla="*/ 366324 w 1034979"/>
                  <a:gd name="connsiteY48" fmla="*/ 1259388 h 1516602"/>
                  <a:gd name="connsiteX49" fmla="*/ 362514 w 1034979"/>
                  <a:gd name="connsiteY49" fmla="*/ 1286058 h 1516602"/>
                  <a:gd name="connsiteX50" fmla="*/ 358704 w 1034979"/>
                  <a:gd name="connsiteY50" fmla="*/ 1291773 h 1516602"/>
                  <a:gd name="connsiteX51" fmla="*/ 356799 w 1034979"/>
                  <a:gd name="connsiteY51" fmla="*/ 1297488 h 1516602"/>
                  <a:gd name="connsiteX52" fmla="*/ 352989 w 1034979"/>
                  <a:gd name="connsiteY52" fmla="*/ 1303203 h 1516602"/>
                  <a:gd name="connsiteX53" fmla="*/ 351084 w 1034979"/>
                  <a:gd name="connsiteY53" fmla="*/ 1308918 h 1516602"/>
                  <a:gd name="connsiteX54" fmla="*/ 347274 w 1034979"/>
                  <a:gd name="connsiteY54" fmla="*/ 1314633 h 1516602"/>
                  <a:gd name="connsiteX55" fmla="*/ 330129 w 1034979"/>
                  <a:gd name="connsiteY55" fmla="*/ 1381308 h 1516602"/>
                  <a:gd name="connsiteX56" fmla="*/ 328224 w 1034979"/>
                  <a:gd name="connsiteY56" fmla="*/ 1432743 h 1516602"/>
                  <a:gd name="connsiteX57" fmla="*/ 330129 w 1034979"/>
                  <a:gd name="connsiteY57" fmla="*/ 1457508 h 1516602"/>
                  <a:gd name="connsiteX58" fmla="*/ 332034 w 1034979"/>
                  <a:gd name="connsiteY58" fmla="*/ 1463223 h 1516602"/>
                  <a:gd name="connsiteX59" fmla="*/ 335844 w 1034979"/>
                  <a:gd name="connsiteY59" fmla="*/ 1467033 h 1516602"/>
                  <a:gd name="connsiteX60" fmla="*/ 364419 w 1034979"/>
                  <a:gd name="connsiteY60" fmla="*/ 1512753 h 1516602"/>
                  <a:gd name="connsiteX61" fmla="*/ 387279 w 1034979"/>
                  <a:gd name="connsiteY61" fmla="*/ 1514658 h 1516602"/>
                  <a:gd name="connsiteX62" fmla="*/ 392994 w 1034979"/>
                  <a:gd name="connsiteY62" fmla="*/ 1508943 h 1516602"/>
                  <a:gd name="connsiteX63" fmla="*/ 394899 w 1034979"/>
                  <a:gd name="connsiteY63" fmla="*/ 1497513 h 1516602"/>
                  <a:gd name="connsiteX64" fmla="*/ 396804 w 1034979"/>
                  <a:gd name="connsiteY64" fmla="*/ 1491798 h 1516602"/>
                  <a:gd name="connsiteX65" fmla="*/ 398709 w 1034979"/>
                  <a:gd name="connsiteY65" fmla="*/ 1474653 h 1516602"/>
                  <a:gd name="connsiteX66" fmla="*/ 400614 w 1034979"/>
                  <a:gd name="connsiteY66" fmla="*/ 1461318 h 1516602"/>
                  <a:gd name="connsiteX67" fmla="*/ 404424 w 1034979"/>
                  <a:gd name="connsiteY67" fmla="*/ 1404168 h 1516602"/>
                  <a:gd name="connsiteX68" fmla="*/ 410139 w 1034979"/>
                  <a:gd name="connsiteY68" fmla="*/ 1392738 h 1516602"/>
                  <a:gd name="connsiteX69" fmla="*/ 413949 w 1034979"/>
                  <a:gd name="connsiteY69" fmla="*/ 1379403 h 1516602"/>
                  <a:gd name="connsiteX70" fmla="*/ 415854 w 1034979"/>
                  <a:gd name="connsiteY70" fmla="*/ 1373688 h 1516602"/>
                  <a:gd name="connsiteX71" fmla="*/ 417759 w 1034979"/>
                  <a:gd name="connsiteY71" fmla="*/ 1360353 h 1516602"/>
                  <a:gd name="connsiteX72" fmla="*/ 421569 w 1034979"/>
                  <a:gd name="connsiteY72" fmla="*/ 1348923 h 1516602"/>
                  <a:gd name="connsiteX73" fmla="*/ 427284 w 1034979"/>
                  <a:gd name="connsiteY73" fmla="*/ 1335588 h 1516602"/>
                  <a:gd name="connsiteX74" fmla="*/ 467289 w 1034979"/>
                  <a:gd name="connsiteY74" fmla="*/ 1265103 h 1516602"/>
                  <a:gd name="connsiteX75" fmla="*/ 528455 w 1034979"/>
                  <a:gd name="connsiteY75" fmla="*/ 1230091 h 1516602"/>
                  <a:gd name="connsiteX76" fmla="*/ 601154 w 1034979"/>
                  <a:gd name="connsiteY76" fmla="*/ 1221700 h 1516602"/>
                  <a:gd name="connsiteX77" fmla="*/ 720654 w 1034979"/>
                  <a:gd name="connsiteY77" fmla="*/ 1316538 h 1516602"/>
                  <a:gd name="connsiteX78" fmla="*/ 733989 w 1034979"/>
                  <a:gd name="connsiteY78" fmla="*/ 1326063 h 1516602"/>
                  <a:gd name="connsiteX79" fmla="*/ 743514 w 1034979"/>
                  <a:gd name="connsiteY79" fmla="*/ 1327968 h 1516602"/>
                  <a:gd name="connsiteX80" fmla="*/ 749229 w 1034979"/>
                  <a:gd name="connsiteY80" fmla="*/ 1329873 h 1516602"/>
                  <a:gd name="connsiteX81" fmla="*/ 762564 w 1034979"/>
                  <a:gd name="connsiteY81" fmla="*/ 1335588 h 1516602"/>
                  <a:gd name="connsiteX82" fmla="*/ 777804 w 1034979"/>
                  <a:gd name="connsiteY82" fmla="*/ 1333683 h 1516602"/>
                  <a:gd name="connsiteX83" fmla="*/ 789234 w 1034979"/>
                  <a:gd name="connsiteY83" fmla="*/ 1327968 h 1516602"/>
                  <a:gd name="connsiteX84" fmla="*/ 794949 w 1034979"/>
                  <a:gd name="connsiteY84" fmla="*/ 1326063 h 1516602"/>
                  <a:gd name="connsiteX85" fmla="*/ 802569 w 1034979"/>
                  <a:gd name="connsiteY85" fmla="*/ 1308918 h 1516602"/>
                  <a:gd name="connsiteX86" fmla="*/ 800664 w 1034979"/>
                  <a:gd name="connsiteY86" fmla="*/ 1284153 h 1516602"/>
                  <a:gd name="connsiteX87" fmla="*/ 798759 w 1034979"/>
                  <a:gd name="connsiteY87" fmla="*/ 1278438 h 1516602"/>
                  <a:gd name="connsiteX88" fmla="*/ 796854 w 1034979"/>
                  <a:gd name="connsiteY88" fmla="*/ 1270818 h 1516602"/>
                  <a:gd name="connsiteX89" fmla="*/ 783519 w 1034979"/>
                  <a:gd name="connsiteY89" fmla="*/ 1253673 h 1516602"/>
                  <a:gd name="connsiteX90" fmla="*/ 773994 w 1034979"/>
                  <a:gd name="connsiteY90" fmla="*/ 1247958 h 1516602"/>
                  <a:gd name="connsiteX91" fmla="*/ 648264 w 1034979"/>
                  <a:gd name="connsiteY91" fmla="*/ 1156518 h 1516602"/>
                  <a:gd name="connsiteX92" fmla="*/ 644454 w 1034979"/>
                  <a:gd name="connsiteY92" fmla="*/ 1139373 h 1516602"/>
                  <a:gd name="connsiteX93" fmla="*/ 646359 w 1034979"/>
                  <a:gd name="connsiteY93" fmla="*/ 1131753 h 1516602"/>
                  <a:gd name="connsiteX94" fmla="*/ 650169 w 1034979"/>
                  <a:gd name="connsiteY94" fmla="*/ 1114608 h 1516602"/>
                  <a:gd name="connsiteX95" fmla="*/ 653979 w 1034979"/>
                  <a:gd name="connsiteY95" fmla="*/ 1108893 h 1516602"/>
                  <a:gd name="connsiteX96" fmla="*/ 655884 w 1034979"/>
                  <a:gd name="connsiteY96" fmla="*/ 1103178 h 1516602"/>
                  <a:gd name="connsiteX97" fmla="*/ 661599 w 1034979"/>
                  <a:gd name="connsiteY97" fmla="*/ 1101273 h 1516602"/>
                  <a:gd name="connsiteX98" fmla="*/ 671124 w 1034979"/>
                  <a:gd name="connsiteY98" fmla="*/ 1089843 h 1516602"/>
                  <a:gd name="connsiteX99" fmla="*/ 724464 w 1034979"/>
                  <a:gd name="connsiteY99" fmla="*/ 1082223 h 1516602"/>
                  <a:gd name="connsiteX100" fmla="*/ 842574 w 1034979"/>
                  <a:gd name="connsiteY100" fmla="*/ 1084128 h 1516602"/>
                  <a:gd name="connsiteX101" fmla="*/ 871149 w 1034979"/>
                  <a:gd name="connsiteY101" fmla="*/ 1086033 h 1516602"/>
                  <a:gd name="connsiteX102" fmla="*/ 899724 w 1034979"/>
                  <a:gd name="connsiteY102" fmla="*/ 1091748 h 1516602"/>
                  <a:gd name="connsiteX103" fmla="*/ 922584 w 1034979"/>
                  <a:gd name="connsiteY103" fmla="*/ 1095558 h 1516602"/>
                  <a:gd name="connsiteX104" fmla="*/ 951159 w 1034979"/>
                  <a:gd name="connsiteY104" fmla="*/ 1101273 h 1516602"/>
                  <a:gd name="connsiteX105" fmla="*/ 956874 w 1034979"/>
                  <a:gd name="connsiteY105" fmla="*/ 1101273 h 1516602"/>
                  <a:gd name="connsiteX106" fmla="*/ 1002594 w 1034979"/>
                  <a:gd name="connsiteY106" fmla="*/ 1099368 h 1516602"/>
                  <a:gd name="connsiteX107" fmla="*/ 1031169 w 1034979"/>
                  <a:gd name="connsiteY107" fmla="*/ 1091748 h 1516602"/>
                  <a:gd name="connsiteX108" fmla="*/ 1034979 w 1034979"/>
                  <a:gd name="connsiteY108" fmla="*/ 1086033 h 1516602"/>
                  <a:gd name="connsiteX109" fmla="*/ 1033074 w 1034979"/>
                  <a:gd name="connsiteY109" fmla="*/ 1066983 h 1516602"/>
                  <a:gd name="connsiteX110" fmla="*/ 1027359 w 1034979"/>
                  <a:gd name="connsiteY110" fmla="*/ 1063173 h 1516602"/>
                  <a:gd name="connsiteX111" fmla="*/ 1012119 w 1034979"/>
                  <a:gd name="connsiteY111" fmla="*/ 1061268 h 1516602"/>
                  <a:gd name="connsiteX112" fmla="*/ 1006404 w 1034979"/>
                  <a:gd name="connsiteY112" fmla="*/ 1059363 h 1516602"/>
                  <a:gd name="connsiteX113" fmla="*/ 998784 w 1034979"/>
                  <a:gd name="connsiteY113" fmla="*/ 1057458 h 1516602"/>
                  <a:gd name="connsiteX114" fmla="*/ 987354 w 1034979"/>
                  <a:gd name="connsiteY114" fmla="*/ 1049838 h 1516602"/>
                  <a:gd name="connsiteX115" fmla="*/ 975924 w 1034979"/>
                  <a:gd name="connsiteY115" fmla="*/ 1046028 h 1516602"/>
                  <a:gd name="connsiteX116" fmla="*/ 970209 w 1034979"/>
                  <a:gd name="connsiteY116" fmla="*/ 1044123 h 1516602"/>
                  <a:gd name="connsiteX117" fmla="*/ 962589 w 1034979"/>
                  <a:gd name="connsiteY117" fmla="*/ 1042218 h 1516602"/>
                  <a:gd name="connsiteX118" fmla="*/ 956874 w 1034979"/>
                  <a:gd name="connsiteY118" fmla="*/ 1040313 h 1516602"/>
                  <a:gd name="connsiteX119" fmla="*/ 935919 w 1034979"/>
                  <a:gd name="connsiteY119" fmla="*/ 1034598 h 1516602"/>
                  <a:gd name="connsiteX120" fmla="*/ 825429 w 1034979"/>
                  <a:gd name="connsiteY120" fmla="*/ 1034598 h 1516602"/>
                  <a:gd name="connsiteX121" fmla="*/ 730179 w 1034979"/>
                  <a:gd name="connsiteY121" fmla="*/ 1038408 h 1516602"/>
                  <a:gd name="connsiteX122" fmla="*/ 669219 w 1034979"/>
                  <a:gd name="connsiteY122" fmla="*/ 1046028 h 1516602"/>
                  <a:gd name="connsiteX123" fmla="*/ 646359 w 1034979"/>
                  <a:gd name="connsiteY123" fmla="*/ 1049838 h 1516602"/>
                  <a:gd name="connsiteX124" fmla="*/ 642549 w 1034979"/>
                  <a:gd name="connsiteY124" fmla="*/ 1038408 h 1516602"/>
                  <a:gd name="connsiteX125" fmla="*/ 640644 w 1034979"/>
                  <a:gd name="connsiteY125" fmla="*/ 1032693 h 1516602"/>
                  <a:gd name="connsiteX126" fmla="*/ 642549 w 1034979"/>
                  <a:gd name="connsiteY126" fmla="*/ 1015548 h 1516602"/>
                  <a:gd name="connsiteX127" fmla="*/ 644454 w 1034979"/>
                  <a:gd name="connsiteY127" fmla="*/ 1009833 h 1516602"/>
                  <a:gd name="connsiteX128" fmla="*/ 661599 w 1034979"/>
                  <a:gd name="connsiteY128" fmla="*/ 1000308 h 1516602"/>
                  <a:gd name="connsiteX129" fmla="*/ 673029 w 1034979"/>
                  <a:gd name="connsiteY129" fmla="*/ 992688 h 1516602"/>
                  <a:gd name="connsiteX130" fmla="*/ 674934 w 1034979"/>
                  <a:gd name="connsiteY130" fmla="*/ 986973 h 1516602"/>
                  <a:gd name="connsiteX131" fmla="*/ 680649 w 1034979"/>
                  <a:gd name="connsiteY131" fmla="*/ 985068 h 1516602"/>
                  <a:gd name="connsiteX132" fmla="*/ 686364 w 1034979"/>
                  <a:gd name="connsiteY132" fmla="*/ 981258 h 1516602"/>
                  <a:gd name="connsiteX133" fmla="*/ 695889 w 1034979"/>
                  <a:gd name="connsiteY133" fmla="*/ 971733 h 1516602"/>
                  <a:gd name="connsiteX134" fmla="*/ 705414 w 1034979"/>
                  <a:gd name="connsiteY134" fmla="*/ 960303 h 1516602"/>
                  <a:gd name="connsiteX135" fmla="*/ 716844 w 1034979"/>
                  <a:gd name="connsiteY135" fmla="*/ 952683 h 1516602"/>
                  <a:gd name="connsiteX136" fmla="*/ 732084 w 1034979"/>
                  <a:gd name="connsiteY136" fmla="*/ 939348 h 1516602"/>
                  <a:gd name="connsiteX137" fmla="*/ 741609 w 1034979"/>
                  <a:gd name="connsiteY137" fmla="*/ 927918 h 1516602"/>
                  <a:gd name="connsiteX138" fmla="*/ 753039 w 1034979"/>
                  <a:gd name="connsiteY138" fmla="*/ 918393 h 1516602"/>
                  <a:gd name="connsiteX139" fmla="*/ 758754 w 1034979"/>
                  <a:gd name="connsiteY139" fmla="*/ 906963 h 1516602"/>
                  <a:gd name="connsiteX140" fmla="*/ 760659 w 1034979"/>
                  <a:gd name="connsiteY140" fmla="*/ 901248 h 1516602"/>
                  <a:gd name="connsiteX141" fmla="*/ 766374 w 1034979"/>
                  <a:gd name="connsiteY141" fmla="*/ 889818 h 1516602"/>
                  <a:gd name="connsiteX142" fmla="*/ 764469 w 1034979"/>
                  <a:gd name="connsiteY142" fmla="*/ 874578 h 1516602"/>
                  <a:gd name="connsiteX143" fmla="*/ 758754 w 1034979"/>
                  <a:gd name="connsiteY143" fmla="*/ 872673 h 1516602"/>
                  <a:gd name="connsiteX144" fmla="*/ 737799 w 1034979"/>
                  <a:gd name="connsiteY144" fmla="*/ 874578 h 1516602"/>
                  <a:gd name="connsiteX145" fmla="*/ 732084 w 1034979"/>
                  <a:gd name="connsiteY145" fmla="*/ 878388 h 1516602"/>
                  <a:gd name="connsiteX146" fmla="*/ 699699 w 1034979"/>
                  <a:gd name="connsiteY146" fmla="*/ 899343 h 1516602"/>
                  <a:gd name="connsiteX147" fmla="*/ 595181 w 1034979"/>
                  <a:gd name="connsiteY147" fmla="*/ 957831 h 1516602"/>
                  <a:gd name="connsiteX148" fmla="*/ 507294 w 1034979"/>
                  <a:gd name="connsiteY148" fmla="*/ 847908 h 1516602"/>
                  <a:gd name="connsiteX149" fmla="*/ 503484 w 1034979"/>
                  <a:gd name="connsiteY149" fmla="*/ 358323 h 1516602"/>
                  <a:gd name="connsiteX150" fmla="*/ 499674 w 1034979"/>
                  <a:gd name="connsiteY150" fmla="*/ 66858 h 1516602"/>
                  <a:gd name="connsiteX151" fmla="*/ 490149 w 1034979"/>
                  <a:gd name="connsiteY151" fmla="*/ 40188 h 1516602"/>
                  <a:gd name="connsiteX152" fmla="*/ 488244 w 1034979"/>
                  <a:gd name="connsiteY152" fmla="*/ 34473 h 1516602"/>
                  <a:gd name="connsiteX153" fmla="*/ 484434 w 1034979"/>
                  <a:gd name="connsiteY153" fmla="*/ 28758 h 1516602"/>
                  <a:gd name="connsiteX154" fmla="*/ 478719 w 1034979"/>
                  <a:gd name="connsiteY154" fmla="*/ 17328 h 1516602"/>
                  <a:gd name="connsiteX155" fmla="*/ 473004 w 1034979"/>
                  <a:gd name="connsiteY155" fmla="*/ 13518 h 1516602"/>
                  <a:gd name="connsiteX156" fmla="*/ 469194 w 1034979"/>
                  <a:gd name="connsiteY156" fmla="*/ 7803 h 1516602"/>
                  <a:gd name="connsiteX157" fmla="*/ 429189 w 1034979"/>
                  <a:gd name="connsiteY157" fmla="*/ 11613 h 1516602"/>
                  <a:gd name="connsiteX158" fmla="*/ 425379 w 1034979"/>
                  <a:gd name="connsiteY158" fmla="*/ 78288 h 1516602"/>
                  <a:gd name="connsiteX159" fmla="*/ 425379 w 1034979"/>
                  <a:gd name="connsiteY159" fmla="*/ 84003 h 1516602"/>
                  <a:gd name="connsiteX160" fmla="*/ 429189 w 1034979"/>
                  <a:gd name="connsiteY160" fmla="*/ 238308 h 1516602"/>
                  <a:gd name="connsiteX161" fmla="*/ 440619 w 1034979"/>
                  <a:gd name="connsiteY161" fmla="*/ 421188 h 1516602"/>
                  <a:gd name="connsiteX162" fmla="*/ 435265 w 1034979"/>
                  <a:gd name="connsiteY162" fmla="*/ 718368 h 1516602"/>
                  <a:gd name="connsiteX163" fmla="*/ 435059 w 1034979"/>
                  <a:gd name="connsiteY163" fmla="*/ 799046 h 1516602"/>
                  <a:gd name="connsiteX164" fmla="*/ 430322 w 1034979"/>
                  <a:gd name="connsiteY164"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191064 w 1034979"/>
                  <a:gd name="connsiteY14" fmla="*/ 985068 h 1516602"/>
                  <a:gd name="connsiteX15" fmla="*/ 208209 w 1034979"/>
                  <a:gd name="connsiteY15" fmla="*/ 990783 h 1516602"/>
                  <a:gd name="connsiteX16" fmla="*/ 213924 w 1034979"/>
                  <a:gd name="connsiteY16" fmla="*/ 992688 h 1516602"/>
                  <a:gd name="connsiteX17" fmla="*/ 229164 w 1034979"/>
                  <a:gd name="connsiteY17" fmla="*/ 996498 h 1516602"/>
                  <a:gd name="connsiteX18" fmla="*/ 248214 w 1034979"/>
                  <a:gd name="connsiteY18" fmla="*/ 1002213 h 1516602"/>
                  <a:gd name="connsiteX19" fmla="*/ 253929 w 1034979"/>
                  <a:gd name="connsiteY19" fmla="*/ 1006023 h 1516602"/>
                  <a:gd name="connsiteX20" fmla="*/ 267264 w 1034979"/>
                  <a:gd name="connsiteY20" fmla="*/ 1021263 h 1516602"/>
                  <a:gd name="connsiteX21" fmla="*/ 272979 w 1034979"/>
                  <a:gd name="connsiteY21" fmla="*/ 1040313 h 1516602"/>
                  <a:gd name="connsiteX22" fmla="*/ 274884 w 1034979"/>
                  <a:gd name="connsiteY22" fmla="*/ 1046028 h 1516602"/>
                  <a:gd name="connsiteX23" fmla="*/ 276789 w 1034979"/>
                  <a:gd name="connsiteY23" fmla="*/ 1051743 h 1516602"/>
                  <a:gd name="connsiteX24" fmla="*/ 278694 w 1034979"/>
                  <a:gd name="connsiteY24" fmla="*/ 1076508 h 1516602"/>
                  <a:gd name="connsiteX25" fmla="*/ 280599 w 1034979"/>
                  <a:gd name="connsiteY25" fmla="*/ 1082223 h 1516602"/>
                  <a:gd name="connsiteX26" fmla="*/ 278694 w 1034979"/>
                  <a:gd name="connsiteY26" fmla="*/ 1101273 h 1516602"/>
                  <a:gd name="connsiteX27" fmla="*/ 276789 w 1034979"/>
                  <a:gd name="connsiteY27" fmla="*/ 1110798 h 1516602"/>
                  <a:gd name="connsiteX28" fmla="*/ 263454 w 1034979"/>
                  <a:gd name="connsiteY28" fmla="*/ 1124133 h 1516602"/>
                  <a:gd name="connsiteX29" fmla="*/ 252024 w 1034979"/>
                  <a:gd name="connsiteY29" fmla="*/ 1131753 h 1516602"/>
                  <a:gd name="connsiteX30" fmla="*/ 240594 w 1034979"/>
                  <a:gd name="connsiteY30" fmla="*/ 1135563 h 1516602"/>
                  <a:gd name="connsiteX31" fmla="*/ 27234 w 1034979"/>
                  <a:gd name="connsiteY31" fmla="*/ 1154613 h 1516602"/>
                  <a:gd name="connsiteX32" fmla="*/ 15804 w 1034979"/>
                  <a:gd name="connsiteY32" fmla="*/ 1160328 h 1516602"/>
                  <a:gd name="connsiteX33" fmla="*/ 6279 w 1034979"/>
                  <a:gd name="connsiteY33" fmla="*/ 1169853 h 1516602"/>
                  <a:gd name="connsiteX34" fmla="*/ 4374 w 1034979"/>
                  <a:gd name="connsiteY34" fmla="*/ 1175568 h 1516602"/>
                  <a:gd name="connsiteX35" fmla="*/ 564 w 1034979"/>
                  <a:gd name="connsiteY35" fmla="*/ 1181283 h 1516602"/>
                  <a:gd name="connsiteX36" fmla="*/ 6279 w 1034979"/>
                  <a:gd name="connsiteY36" fmla="*/ 1213668 h 1516602"/>
                  <a:gd name="connsiteX37" fmla="*/ 11994 w 1034979"/>
                  <a:gd name="connsiteY37" fmla="*/ 1217478 h 1516602"/>
                  <a:gd name="connsiteX38" fmla="*/ 17709 w 1034979"/>
                  <a:gd name="connsiteY38" fmla="*/ 1219383 h 1516602"/>
                  <a:gd name="connsiteX39" fmla="*/ 145344 w 1034979"/>
                  <a:gd name="connsiteY39" fmla="*/ 1217478 h 1516602"/>
                  <a:gd name="connsiteX40" fmla="*/ 239202 w 1034979"/>
                  <a:gd name="connsiteY40" fmla="*/ 1214801 h 1516602"/>
                  <a:gd name="connsiteX41" fmla="*/ 318699 w 1034979"/>
                  <a:gd name="connsiteY41" fmla="*/ 1217478 h 1516602"/>
                  <a:gd name="connsiteX42" fmla="*/ 330129 w 1034979"/>
                  <a:gd name="connsiteY42" fmla="*/ 1223193 h 1516602"/>
                  <a:gd name="connsiteX43" fmla="*/ 333939 w 1034979"/>
                  <a:gd name="connsiteY43" fmla="*/ 1228908 h 1516602"/>
                  <a:gd name="connsiteX44" fmla="*/ 339654 w 1034979"/>
                  <a:gd name="connsiteY44" fmla="*/ 1230813 h 1516602"/>
                  <a:gd name="connsiteX45" fmla="*/ 351084 w 1034979"/>
                  <a:gd name="connsiteY45" fmla="*/ 1238433 h 1516602"/>
                  <a:gd name="connsiteX46" fmla="*/ 356799 w 1034979"/>
                  <a:gd name="connsiteY46" fmla="*/ 1242243 h 1516602"/>
                  <a:gd name="connsiteX47" fmla="*/ 360609 w 1034979"/>
                  <a:gd name="connsiteY47" fmla="*/ 1247958 h 1516602"/>
                  <a:gd name="connsiteX48" fmla="*/ 366324 w 1034979"/>
                  <a:gd name="connsiteY48" fmla="*/ 1259388 h 1516602"/>
                  <a:gd name="connsiteX49" fmla="*/ 362514 w 1034979"/>
                  <a:gd name="connsiteY49" fmla="*/ 1286058 h 1516602"/>
                  <a:gd name="connsiteX50" fmla="*/ 358704 w 1034979"/>
                  <a:gd name="connsiteY50" fmla="*/ 1291773 h 1516602"/>
                  <a:gd name="connsiteX51" fmla="*/ 356799 w 1034979"/>
                  <a:gd name="connsiteY51" fmla="*/ 1297488 h 1516602"/>
                  <a:gd name="connsiteX52" fmla="*/ 352989 w 1034979"/>
                  <a:gd name="connsiteY52" fmla="*/ 1303203 h 1516602"/>
                  <a:gd name="connsiteX53" fmla="*/ 351084 w 1034979"/>
                  <a:gd name="connsiteY53" fmla="*/ 1308918 h 1516602"/>
                  <a:gd name="connsiteX54" fmla="*/ 347274 w 1034979"/>
                  <a:gd name="connsiteY54" fmla="*/ 1314633 h 1516602"/>
                  <a:gd name="connsiteX55" fmla="*/ 330129 w 1034979"/>
                  <a:gd name="connsiteY55" fmla="*/ 1381308 h 1516602"/>
                  <a:gd name="connsiteX56" fmla="*/ 328224 w 1034979"/>
                  <a:gd name="connsiteY56" fmla="*/ 1432743 h 1516602"/>
                  <a:gd name="connsiteX57" fmla="*/ 330129 w 1034979"/>
                  <a:gd name="connsiteY57" fmla="*/ 1457508 h 1516602"/>
                  <a:gd name="connsiteX58" fmla="*/ 332034 w 1034979"/>
                  <a:gd name="connsiteY58" fmla="*/ 1463223 h 1516602"/>
                  <a:gd name="connsiteX59" fmla="*/ 335844 w 1034979"/>
                  <a:gd name="connsiteY59" fmla="*/ 1467033 h 1516602"/>
                  <a:gd name="connsiteX60" fmla="*/ 364419 w 1034979"/>
                  <a:gd name="connsiteY60" fmla="*/ 1512753 h 1516602"/>
                  <a:gd name="connsiteX61" fmla="*/ 387279 w 1034979"/>
                  <a:gd name="connsiteY61" fmla="*/ 1514658 h 1516602"/>
                  <a:gd name="connsiteX62" fmla="*/ 392994 w 1034979"/>
                  <a:gd name="connsiteY62" fmla="*/ 1508943 h 1516602"/>
                  <a:gd name="connsiteX63" fmla="*/ 394899 w 1034979"/>
                  <a:gd name="connsiteY63" fmla="*/ 1497513 h 1516602"/>
                  <a:gd name="connsiteX64" fmla="*/ 396804 w 1034979"/>
                  <a:gd name="connsiteY64" fmla="*/ 1491798 h 1516602"/>
                  <a:gd name="connsiteX65" fmla="*/ 398709 w 1034979"/>
                  <a:gd name="connsiteY65" fmla="*/ 1474653 h 1516602"/>
                  <a:gd name="connsiteX66" fmla="*/ 400614 w 1034979"/>
                  <a:gd name="connsiteY66" fmla="*/ 1461318 h 1516602"/>
                  <a:gd name="connsiteX67" fmla="*/ 404424 w 1034979"/>
                  <a:gd name="connsiteY67" fmla="*/ 1404168 h 1516602"/>
                  <a:gd name="connsiteX68" fmla="*/ 410139 w 1034979"/>
                  <a:gd name="connsiteY68" fmla="*/ 1392738 h 1516602"/>
                  <a:gd name="connsiteX69" fmla="*/ 413949 w 1034979"/>
                  <a:gd name="connsiteY69" fmla="*/ 1379403 h 1516602"/>
                  <a:gd name="connsiteX70" fmla="*/ 415854 w 1034979"/>
                  <a:gd name="connsiteY70" fmla="*/ 1373688 h 1516602"/>
                  <a:gd name="connsiteX71" fmla="*/ 417759 w 1034979"/>
                  <a:gd name="connsiteY71" fmla="*/ 1360353 h 1516602"/>
                  <a:gd name="connsiteX72" fmla="*/ 421569 w 1034979"/>
                  <a:gd name="connsiteY72" fmla="*/ 1348923 h 1516602"/>
                  <a:gd name="connsiteX73" fmla="*/ 427284 w 1034979"/>
                  <a:gd name="connsiteY73" fmla="*/ 1335588 h 1516602"/>
                  <a:gd name="connsiteX74" fmla="*/ 467289 w 1034979"/>
                  <a:gd name="connsiteY74" fmla="*/ 1265103 h 1516602"/>
                  <a:gd name="connsiteX75" fmla="*/ 528455 w 1034979"/>
                  <a:gd name="connsiteY75" fmla="*/ 1230091 h 1516602"/>
                  <a:gd name="connsiteX76" fmla="*/ 601154 w 1034979"/>
                  <a:gd name="connsiteY76" fmla="*/ 1221700 h 1516602"/>
                  <a:gd name="connsiteX77" fmla="*/ 720654 w 1034979"/>
                  <a:gd name="connsiteY77" fmla="*/ 1316538 h 1516602"/>
                  <a:gd name="connsiteX78" fmla="*/ 733989 w 1034979"/>
                  <a:gd name="connsiteY78" fmla="*/ 1326063 h 1516602"/>
                  <a:gd name="connsiteX79" fmla="*/ 743514 w 1034979"/>
                  <a:gd name="connsiteY79" fmla="*/ 1327968 h 1516602"/>
                  <a:gd name="connsiteX80" fmla="*/ 749229 w 1034979"/>
                  <a:gd name="connsiteY80" fmla="*/ 1329873 h 1516602"/>
                  <a:gd name="connsiteX81" fmla="*/ 762564 w 1034979"/>
                  <a:gd name="connsiteY81" fmla="*/ 1335588 h 1516602"/>
                  <a:gd name="connsiteX82" fmla="*/ 777804 w 1034979"/>
                  <a:gd name="connsiteY82" fmla="*/ 1333683 h 1516602"/>
                  <a:gd name="connsiteX83" fmla="*/ 789234 w 1034979"/>
                  <a:gd name="connsiteY83" fmla="*/ 1327968 h 1516602"/>
                  <a:gd name="connsiteX84" fmla="*/ 794949 w 1034979"/>
                  <a:gd name="connsiteY84" fmla="*/ 1326063 h 1516602"/>
                  <a:gd name="connsiteX85" fmla="*/ 802569 w 1034979"/>
                  <a:gd name="connsiteY85" fmla="*/ 1308918 h 1516602"/>
                  <a:gd name="connsiteX86" fmla="*/ 800664 w 1034979"/>
                  <a:gd name="connsiteY86" fmla="*/ 1284153 h 1516602"/>
                  <a:gd name="connsiteX87" fmla="*/ 798759 w 1034979"/>
                  <a:gd name="connsiteY87" fmla="*/ 1278438 h 1516602"/>
                  <a:gd name="connsiteX88" fmla="*/ 796854 w 1034979"/>
                  <a:gd name="connsiteY88" fmla="*/ 1270818 h 1516602"/>
                  <a:gd name="connsiteX89" fmla="*/ 783519 w 1034979"/>
                  <a:gd name="connsiteY89" fmla="*/ 1253673 h 1516602"/>
                  <a:gd name="connsiteX90" fmla="*/ 773994 w 1034979"/>
                  <a:gd name="connsiteY90" fmla="*/ 1247958 h 1516602"/>
                  <a:gd name="connsiteX91" fmla="*/ 648264 w 1034979"/>
                  <a:gd name="connsiteY91" fmla="*/ 1156518 h 1516602"/>
                  <a:gd name="connsiteX92" fmla="*/ 644454 w 1034979"/>
                  <a:gd name="connsiteY92" fmla="*/ 1139373 h 1516602"/>
                  <a:gd name="connsiteX93" fmla="*/ 646359 w 1034979"/>
                  <a:gd name="connsiteY93" fmla="*/ 1131753 h 1516602"/>
                  <a:gd name="connsiteX94" fmla="*/ 650169 w 1034979"/>
                  <a:gd name="connsiteY94" fmla="*/ 1114608 h 1516602"/>
                  <a:gd name="connsiteX95" fmla="*/ 653979 w 1034979"/>
                  <a:gd name="connsiteY95" fmla="*/ 1108893 h 1516602"/>
                  <a:gd name="connsiteX96" fmla="*/ 655884 w 1034979"/>
                  <a:gd name="connsiteY96" fmla="*/ 1103178 h 1516602"/>
                  <a:gd name="connsiteX97" fmla="*/ 661599 w 1034979"/>
                  <a:gd name="connsiteY97" fmla="*/ 1101273 h 1516602"/>
                  <a:gd name="connsiteX98" fmla="*/ 671124 w 1034979"/>
                  <a:gd name="connsiteY98" fmla="*/ 1089843 h 1516602"/>
                  <a:gd name="connsiteX99" fmla="*/ 724464 w 1034979"/>
                  <a:gd name="connsiteY99" fmla="*/ 1082223 h 1516602"/>
                  <a:gd name="connsiteX100" fmla="*/ 842574 w 1034979"/>
                  <a:gd name="connsiteY100" fmla="*/ 1084128 h 1516602"/>
                  <a:gd name="connsiteX101" fmla="*/ 871149 w 1034979"/>
                  <a:gd name="connsiteY101" fmla="*/ 1086033 h 1516602"/>
                  <a:gd name="connsiteX102" fmla="*/ 899724 w 1034979"/>
                  <a:gd name="connsiteY102" fmla="*/ 1091748 h 1516602"/>
                  <a:gd name="connsiteX103" fmla="*/ 922584 w 1034979"/>
                  <a:gd name="connsiteY103" fmla="*/ 1095558 h 1516602"/>
                  <a:gd name="connsiteX104" fmla="*/ 951159 w 1034979"/>
                  <a:gd name="connsiteY104" fmla="*/ 1101273 h 1516602"/>
                  <a:gd name="connsiteX105" fmla="*/ 956874 w 1034979"/>
                  <a:gd name="connsiteY105" fmla="*/ 1101273 h 1516602"/>
                  <a:gd name="connsiteX106" fmla="*/ 1002594 w 1034979"/>
                  <a:gd name="connsiteY106" fmla="*/ 1099368 h 1516602"/>
                  <a:gd name="connsiteX107" fmla="*/ 1031169 w 1034979"/>
                  <a:gd name="connsiteY107" fmla="*/ 1091748 h 1516602"/>
                  <a:gd name="connsiteX108" fmla="*/ 1034979 w 1034979"/>
                  <a:gd name="connsiteY108" fmla="*/ 1086033 h 1516602"/>
                  <a:gd name="connsiteX109" fmla="*/ 1033074 w 1034979"/>
                  <a:gd name="connsiteY109" fmla="*/ 1066983 h 1516602"/>
                  <a:gd name="connsiteX110" fmla="*/ 1027359 w 1034979"/>
                  <a:gd name="connsiteY110" fmla="*/ 1063173 h 1516602"/>
                  <a:gd name="connsiteX111" fmla="*/ 1012119 w 1034979"/>
                  <a:gd name="connsiteY111" fmla="*/ 1061268 h 1516602"/>
                  <a:gd name="connsiteX112" fmla="*/ 1006404 w 1034979"/>
                  <a:gd name="connsiteY112" fmla="*/ 1059363 h 1516602"/>
                  <a:gd name="connsiteX113" fmla="*/ 998784 w 1034979"/>
                  <a:gd name="connsiteY113" fmla="*/ 1057458 h 1516602"/>
                  <a:gd name="connsiteX114" fmla="*/ 987354 w 1034979"/>
                  <a:gd name="connsiteY114" fmla="*/ 1049838 h 1516602"/>
                  <a:gd name="connsiteX115" fmla="*/ 975924 w 1034979"/>
                  <a:gd name="connsiteY115" fmla="*/ 1046028 h 1516602"/>
                  <a:gd name="connsiteX116" fmla="*/ 970209 w 1034979"/>
                  <a:gd name="connsiteY116" fmla="*/ 1044123 h 1516602"/>
                  <a:gd name="connsiteX117" fmla="*/ 962589 w 1034979"/>
                  <a:gd name="connsiteY117" fmla="*/ 1042218 h 1516602"/>
                  <a:gd name="connsiteX118" fmla="*/ 956874 w 1034979"/>
                  <a:gd name="connsiteY118" fmla="*/ 1040313 h 1516602"/>
                  <a:gd name="connsiteX119" fmla="*/ 935919 w 1034979"/>
                  <a:gd name="connsiteY119" fmla="*/ 1034598 h 1516602"/>
                  <a:gd name="connsiteX120" fmla="*/ 825429 w 1034979"/>
                  <a:gd name="connsiteY120" fmla="*/ 1034598 h 1516602"/>
                  <a:gd name="connsiteX121" fmla="*/ 730179 w 1034979"/>
                  <a:gd name="connsiteY121" fmla="*/ 1038408 h 1516602"/>
                  <a:gd name="connsiteX122" fmla="*/ 669219 w 1034979"/>
                  <a:gd name="connsiteY122" fmla="*/ 1046028 h 1516602"/>
                  <a:gd name="connsiteX123" fmla="*/ 646359 w 1034979"/>
                  <a:gd name="connsiteY123" fmla="*/ 1049838 h 1516602"/>
                  <a:gd name="connsiteX124" fmla="*/ 642549 w 1034979"/>
                  <a:gd name="connsiteY124" fmla="*/ 1038408 h 1516602"/>
                  <a:gd name="connsiteX125" fmla="*/ 640644 w 1034979"/>
                  <a:gd name="connsiteY125" fmla="*/ 1032693 h 1516602"/>
                  <a:gd name="connsiteX126" fmla="*/ 642549 w 1034979"/>
                  <a:gd name="connsiteY126" fmla="*/ 1015548 h 1516602"/>
                  <a:gd name="connsiteX127" fmla="*/ 644454 w 1034979"/>
                  <a:gd name="connsiteY127" fmla="*/ 1009833 h 1516602"/>
                  <a:gd name="connsiteX128" fmla="*/ 661599 w 1034979"/>
                  <a:gd name="connsiteY128" fmla="*/ 1000308 h 1516602"/>
                  <a:gd name="connsiteX129" fmla="*/ 673029 w 1034979"/>
                  <a:gd name="connsiteY129" fmla="*/ 992688 h 1516602"/>
                  <a:gd name="connsiteX130" fmla="*/ 674934 w 1034979"/>
                  <a:gd name="connsiteY130" fmla="*/ 986973 h 1516602"/>
                  <a:gd name="connsiteX131" fmla="*/ 680649 w 1034979"/>
                  <a:gd name="connsiteY131" fmla="*/ 985068 h 1516602"/>
                  <a:gd name="connsiteX132" fmla="*/ 686364 w 1034979"/>
                  <a:gd name="connsiteY132" fmla="*/ 981258 h 1516602"/>
                  <a:gd name="connsiteX133" fmla="*/ 695889 w 1034979"/>
                  <a:gd name="connsiteY133" fmla="*/ 971733 h 1516602"/>
                  <a:gd name="connsiteX134" fmla="*/ 705414 w 1034979"/>
                  <a:gd name="connsiteY134" fmla="*/ 960303 h 1516602"/>
                  <a:gd name="connsiteX135" fmla="*/ 716844 w 1034979"/>
                  <a:gd name="connsiteY135" fmla="*/ 952683 h 1516602"/>
                  <a:gd name="connsiteX136" fmla="*/ 732084 w 1034979"/>
                  <a:gd name="connsiteY136" fmla="*/ 939348 h 1516602"/>
                  <a:gd name="connsiteX137" fmla="*/ 741609 w 1034979"/>
                  <a:gd name="connsiteY137" fmla="*/ 927918 h 1516602"/>
                  <a:gd name="connsiteX138" fmla="*/ 753039 w 1034979"/>
                  <a:gd name="connsiteY138" fmla="*/ 918393 h 1516602"/>
                  <a:gd name="connsiteX139" fmla="*/ 758754 w 1034979"/>
                  <a:gd name="connsiteY139" fmla="*/ 906963 h 1516602"/>
                  <a:gd name="connsiteX140" fmla="*/ 760659 w 1034979"/>
                  <a:gd name="connsiteY140" fmla="*/ 901248 h 1516602"/>
                  <a:gd name="connsiteX141" fmla="*/ 766374 w 1034979"/>
                  <a:gd name="connsiteY141" fmla="*/ 889818 h 1516602"/>
                  <a:gd name="connsiteX142" fmla="*/ 764469 w 1034979"/>
                  <a:gd name="connsiteY142" fmla="*/ 874578 h 1516602"/>
                  <a:gd name="connsiteX143" fmla="*/ 758754 w 1034979"/>
                  <a:gd name="connsiteY143" fmla="*/ 872673 h 1516602"/>
                  <a:gd name="connsiteX144" fmla="*/ 737799 w 1034979"/>
                  <a:gd name="connsiteY144" fmla="*/ 874578 h 1516602"/>
                  <a:gd name="connsiteX145" fmla="*/ 732084 w 1034979"/>
                  <a:gd name="connsiteY145" fmla="*/ 878388 h 1516602"/>
                  <a:gd name="connsiteX146" fmla="*/ 699699 w 1034979"/>
                  <a:gd name="connsiteY146" fmla="*/ 899343 h 1516602"/>
                  <a:gd name="connsiteX147" fmla="*/ 595181 w 1034979"/>
                  <a:gd name="connsiteY147" fmla="*/ 957831 h 1516602"/>
                  <a:gd name="connsiteX148" fmla="*/ 507294 w 1034979"/>
                  <a:gd name="connsiteY148" fmla="*/ 847908 h 1516602"/>
                  <a:gd name="connsiteX149" fmla="*/ 503484 w 1034979"/>
                  <a:gd name="connsiteY149" fmla="*/ 358323 h 1516602"/>
                  <a:gd name="connsiteX150" fmla="*/ 499674 w 1034979"/>
                  <a:gd name="connsiteY150" fmla="*/ 66858 h 1516602"/>
                  <a:gd name="connsiteX151" fmla="*/ 490149 w 1034979"/>
                  <a:gd name="connsiteY151" fmla="*/ 40188 h 1516602"/>
                  <a:gd name="connsiteX152" fmla="*/ 488244 w 1034979"/>
                  <a:gd name="connsiteY152" fmla="*/ 34473 h 1516602"/>
                  <a:gd name="connsiteX153" fmla="*/ 484434 w 1034979"/>
                  <a:gd name="connsiteY153" fmla="*/ 28758 h 1516602"/>
                  <a:gd name="connsiteX154" fmla="*/ 478719 w 1034979"/>
                  <a:gd name="connsiteY154" fmla="*/ 17328 h 1516602"/>
                  <a:gd name="connsiteX155" fmla="*/ 473004 w 1034979"/>
                  <a:gd name="connsiteY155" fmla="*/ 13518 h 1516602"/>
                  <a:gd name="connsiteX156" fmla="*/ 469194 w 1034979"/>
                  <a:gd name="connsiteY156" fmla="*/ 7803 h 1516602"/>
                  <a:gd name="connsiteX157" fmla="*/ 429189 w 1034979"/>
                  <a:gd name="connsiteY157" fmla="*/ 11613 h 1516602"/>
                  <a:gd name="connsiteX158" fmla="*/ 425379 w 1034979"/>
                  <a:gd name="connsiteY158" fmla="*/ 78288 h 1516602"/>
                  <a:gd name="connsiteX159" fmla="*/ 425379 w 1034979"/>
                  <a:gd name="connsiteY159" fmla="*/ 84003 h 1516602"/>
                  <a:gd name="connsiteX160" fmla="*/ 429189 w 1034979"/>
                  <a:gd name="connsiteY160" fmla="*/ 238308 h 1516602"/>
                  <a:gd name="connsiteX161" fmla="*/ 440619 w 1034979"/>
                  <a:gd name="connsiteY161" fmla="*/ 421188 h 1516602"/>
                  <a:gd name="connsiteX162" fmla="*/ 435265 w 1034979"/>
                  <a:gd name="connsiteY162" fmla="*/ 718368 h 1516602"/>
                  <a:gd name="connsiteX163" fmla="*/ 435059 w 1034979"/>
                  <a:gd name="connsiteY163" fmla="*/ 799046 h 1516602"/>
                  <a:gd name="connsiteX164" fmla="*/ 430322 w 1034979"/>
                  <a:gd name="connsiteY164"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191064 w 1034979"/>
                  <a:gd name="connsiteY14" fmla="*/ 985068 h 1516602"/>
                  <a:gd name="connsiteX15" fmla="*/ 208209 w 1034979"/>
                  <a:gd name="connsiteY15" fmla="*/ 990783 h 1516602"/>
                  <a:gd name="connsiteX16" fmla="*/ 213924 w 1034979"/>
                  <a:gd name="connsiteY16" fmla="*/ 992688 h 1516602"/>
                  <a:gd name="connsiteX17" fmla="*/ 229164 w 1034979"/>
                  <a:gd name="connsiteY17" fmla="*/ 996498 h 1516602"/>
                  <a:gd name="connsiteX18" fmla="*/ 248214 w 1034979"/>
                  <a:gd name="connsiteY18" fmla="*/ 1002213 h 1516602"/>
                  <a:gd name="connsiteX19" fmla="*/ 267264 w 1034979"/>
                  <a:gd name="connsiteY19" fmla="*/ 1021263 h 1516602"/>
                  <a:gd name="connsiteX20" fmla="*/ 272979 w 1034979"/>
                  <a:gd name="connsiteY20" fmla="*/ 1040313 h 1516602"/>
                  <a:gd name="connsiteX21" fmla="*/ 274884 w 1034979"/>
                  <a:gd name="connsiteY21" fmla="*/ 1046028 h 1516602"/>
                  <a:gd name="connsiteX22" fmla="*/ 276789 w 1034979"/>
                  <a:gd name="connsiteY22" fmla="*/ 1051743 h 1516602"/>
                  <a:gd name="connsiteX23" fmla="*/ 278694 w 1034979"/>
                  <a:gd name="connsiteY23" fmla="*/ 1076508 h 1516602"/>
                  <a:gd name="connsiteX24" fmla="*/ 280599 w 1034979"/>
                  <a:gd name="connsiteY24" fmla="*/ 1082223 h 1516602"/>
                  <a:gd name="connsiteX25" fmla="*/ 278694 w 1034979"/>
                  <a:gd name="connsiteY25" fmla="*/ 1101273 h 1516602"/>
                  <a:gd name="connsiteX26" fmla="*/ 276789 w 1034979"/>
                  <a:gd name="connsiteY26" fmla="*/ 1110798 h 1516602"/>
                  <a:gd name="connsiteX27" fmla="*/ 263454 w 1034979"/>
                  <a:gd name="connsiteY27" fmla="*/ 1124133 h 1516602"/>
                  <a:gd name="connsiteX28" fmla="*/ 252024 w 1034979"/>
                  <a:gd name="connsiteY28" fmla="*/ 1131753 h 1516602"/>
                  <a:gd name="connsiteX29" fmla="*/ 240594 w 1034979"/>
                  <a:gd name="connsiteY29" fmla="*/ 1135563 h 1516602"/>
                  <a:gd name="connsiteX30" fmla="*/ 27234 w 1034979"/>
                  <a:gd name="connsiteY30" fmla="*/ 1154613 h 1516602"/>
                  <a:gd name="connsiteX31" fmla="*/ 15804 w 1034979"/>
                  <a:gd name="connsiteY31" fmla="*/ 1160328 h 1516602"/>
                  <a:gd name="connsiteX32" fmla="*/ 6279 w 1034979"/>
                  <a:gd name="connsiteY32" fmla="*/ 1169853 h 1516602"/>
                  <a:gd name="connsiteX33" fmla="*/ 4374 w 1034979"/>
                  <a:gd name="connsiteY33" fmla="*/ 1175568 h 1516602"/>
                  <a:gd name="connsiteX34" fmla="*/ 564 w 1034979"/>
                  <a:gd name="connsiteY34" fmla="*/ 1181283 h 1516602"/>
                  <a:gd name="connsiteX35" fmla="*/ 6279 w 1034979"/>
                  <a:gd name="connsiteY35" fmla="*/ 1213668 h 1516602"/>
                  <a:gd name="connsiteX36" fmla="*/ 11994 w 1034979"/>
                  <a:gd name="connsiteY36" fmla="*/ 1217478 h 1516602"/>
                  <a:gd name="connsiteX37" fmla="*/ 17709 w 1034979"/>
                  <a:gd name="connsiteY37" fmla="*/ 1219383 h 1516602"/>
                  <a:gd name="connsiteX38" fmla="*/ 145344 w 1034979"/>
                  <a:gd name="connsiteY38" fmla="*/ 1217478 h 1516602"/>
                  <a:gd name="connsiteX39" fmla="*/ 239202 w 1034979"/>
                  <a:gd name="connsiteY39" fmla="*/ 1214801 h 1516602"/>
                  <a:gd name="connsiteX40" fmla="*/ 318699 w 1034979"/>
                  <a:gd name="connsiteY40" fmla="*/ 1217478 h 1516602"/>
                  <a:gd name="connsiteX41" fmla="*/ 330129 w 1034979"/>
                  <a:gd name="connsiteY41" fmla="*/ 1223193 h 1516602"/>
                  <a:gd name="connsiteX42" fmla="*/ 333939 w 1034979"/>
                  <a:gd name="connsiteY42" fmla="*/ 1228908 h 1516602"/>
                  <a:gd name="connsiteX43" fmla="*/ 339654 w 1034979"/>
                  <a:gd name="connsiteY43" fmla="*/ 1230813 h 1516602"/>
                  <a:gd name="connsiteX44" fmla="*/ 351084 w 1034979"/>
                  <a:gd name="connsiteY44" fmla="*/ 1238433 h 1516602"/>
                  <a:gd name="connsiteX45" fmla="*/ 356799 w 1034979"/>
                  <a:gd name="connsiteY45" fmla="*/ 1242243 h 1516602"/>
                  <a:gd name="connsiteX46" fmla="*/ 360609 w 1034979"/>
                  <a:gd name="connsiteY46" fmla="*/ 1247958 h 1516602"/>
                  <a:gd name="connsiteX47" fmla="*/ 366324 w 1034979"/>
                  <a:gd name="connsiteY47" fmla="*/ 1259388 h 1516602"/>
                  <a:gd name="connsiteX48" fmla="*/ 362514 w 1034979"/>
                  <a:gd name="connsiteY48" fmla="*/ 1286058 h 1516602"/>
                  <a:gd name="connsiteX49" fmla="*/ 358704 w 1034979"/>
                  <a:gd name="connsiteY49" fmla="*/ 1291773 h 1516602"/>
                  <a:gd name="connsiteX50" fmla="*/ 356799 w 1034979"/>
                  <a:gd name="connsiteY50" fmla="*/ 1297488 h 1516602"/>
                  <a:gd name="connsiteX51" fmla="*/ 352989 w 1034979"/>
                  <a:gd name="connsiteY51" fmla="*/ 1303203 h 1516602"/>
                  <a:gd name="connsiteX52" fmla="*/ 351084 w 1034979"/>
                  <a:gd name="connsiteY52" fmla="*/ 1308918 h 1516602"/>
                  <a:gd name="connsiteX53" fmla="*/ 347274 w 1034979"/>
                  <a:gd name="connsiteY53" fmla="*/ 1314633 h 1516602"/>
                  <a:gd name="connsiteX54" fmla="*/ 330129 w 1034979"/>
                  <a:gd name="connsiteY54" fmla="*/ 1381308 h 1516602"/>
                  <a:gd name="connsiteX55" fmla="*/ 328224 w 1034979"/>
                  <a:gd name="connsiteY55" fmla="*/ 1432743 h 1516602"/>
                  <a:gd name="connsiteX56" fmla="*/ 330129 w 1034979"/>
                  <a:gd name="connsiteY56" fmla="*/ 1457508 h 1516602"/>
                  <a:gd name="connsiteX57" fmla="*/ 332034 w 1034979"/>
                  <a:gd name="connsiteY57" fmla="*/ 1463223 h 1516602"/>
                  <a:gd name="connsiteX58" fmla="*/ 335844 w 1034979"/>
                  <a:gd name="connsiteY58" fmla="*/ 1467033 h 1516602"/>
                  <a:gd name="connsiteX59" fmla="*/ 364419 w 1034979"/>
                  <a:gd name="connsiteY59" fmla="*/ 1512753 h 1516602"/>
                  <a:gd name="connsiteX60" fmla="*/ 387279 w 1034979"/>
                  <a:gd name="connsiteY60" fmla="*/ 1514658 h 1516602"/>
                  <a:gd name="connsiteX61" fmla="*/ 392994 w 1034979"/>
                  <a:gd name="connsiteY61" fmla="*/ 1508943 h 1516602"/>
                  <a:gd name="connsiteX62" fmla="*/ 394899 w 1034979"/>
                  <a:gd name="connsiteY62" fmla="*/ 1497513 h 1516602"/>
                  <a:gd name="connsiteX63" fmla="*/ 396804 w 1034979"/>
                  <a:gd name="connsiteY63" fmla="*/ 1491798 h 1516602"/>
                  <a:gd name="connsiteX64" fmla="*/ 398709 w 1034979"/>
                  <a:gd name="connsiteY64" fmla="*/ 1474653 h 1516602"/>
                  <a:gd name="connsiteX65" fmla="*/ 400614 w 1034979"/>
                  <a:gd name="connsiteY65" fmla="*/ 1461318 h 1516602"/>
                  <a:gd name="connsiteX66" fmla="*/ 404424 w 1034979"/>
                  <a:gd name="connsiteY66" fmla="*/ 1404168 h 1516602"/>
                  <a:gd name="connsiteX67" fmla="*/ 410139 w 1034979"/>
                  <a:gd name="connsiteY67" fmla="*/ 1392738 h 1516602"/>
                  <a:gd name="connsiteX68" fmla="*/ 413949 w 1034979"/>
                  <a:gd name="connsiteY68" fmla="*/ 1379403 h 1516602"/>
                  <a:gd name="connsiteX69" fmla="*/ 415854 w 1034979"/>
                  <a:gd name="connsiteY69" fmla="*/ 1373688 h 1516602"/>
                  <a:gd name="connsiteX70" fmla="*/ 417759 w 1034979"/>
                  <a:gd name="connsiteY70" fmla="*/ 1360353 h 1516602"/>
                  <a:gd name="connsiteX71" fmla="*/ 421569 w 1034979"/>
                  <a:gd name="connsiteY71" fmla="*/ 1348923 h 1516602"/>
                  <a:gd name="connsiteX72" fmla="*/ 427284 w 1034979"/>
                  <a:gd name="connsiteY72" fmla="*/ 1335588 h 1516602"/>
                  <a:gd name="connsiteX73" fmla="*/ 467289 w 1034979"/>
                  <a:gd name="connsiteY73" fmla="*/ 1265103 h 1516602"/>
                  <a:gd name="connsiteX74" fmla="*/ 528455 w 1034979"/>
                  <a:gd name="connsiteY74" fmla="*/ 1230091 h 1516602"/>
                  <a:gd name="connsiteX75" fmla="*/ 601154 w 1034979"/>
                  <a:gd name="connsiteY75" fmla="*/ 1221700 h 1516602"/>
                  <a:gd name="connsiteX76" fmla="*/ 720654 w 1034979"/>
                  <a:gd name="connsiteY76" fmla="*/ 1316538 h 1516602"/>
                  <a:gd name="connsiteX77" fmla="*/ 733989 w 1034979"/>
                  <a:gd name="connsiteY77" fmla="*/ 1326063 h 1516602"/>
                  <a:gd name="connsiteX78" fmla="*/ 743514 w 1034979"/>
                  <a:gd name="connsiteY78" fmla="*/ 1327968 h 1516602"/>
                  <a:gd name="connsiteX79" fmla="*/ 749229 w 1034979"/>
                  <a:gd name="connsiteY79" fmla="*/ 1329873 h 1516602"/>
                  <a:gd name="connsiteX80" fmla="*/ 762564 w 1034979"/>
                  <a:gd name="connsiteY80" fmla="*/ 1335588 h 1516602"/>
                  <a:gd name="connsiteX81" fmla="*/ 777804 w 1034979"/>
                  <a:gd name="connsiteY81" fmla="*/ 1333683 h 1516602"/>
                  <a:gd name="connsiteX82" fmla="*/ 789234 w 1034979"/>
                  <a:gd name="connsiteY82" fmla="*/ 1327968 h 1516602"/>
                  <a:gd name="connsiteX83" fmla="*/ 794949 w 1034979"/>
                  <a:gd name="connsiteY83" fmla="*/ 1326063 h 1516602"/>
                  <a:gd name="connsiteX84" fmla="*/ 802569 w 1034979"/>
                  <a:gd name="connsiteY84" fmla="*/ 1308918 h 1516602"/>
                  <a:gd name="connsiteX85" fmla="*/ 800664 w 1034979"/>
                  <a:gd name="connsiteY85" fmla="*/ 1284153 h 1516602"/>
                  <a:gd name="connsiteX86" fmla="*/ 798759 w 1034979"/>
                  <a:gd name="connsiteY86" fmla="*/ 1278438 h 1516602"/>
                  <a:gd name="connsiteX87" fmla="*/ 796854 w 1034979"/>
                  <a:gd name="connsiteY87" fmla="*/ 1270818 h 1516602"/>
                  <a:gd name="connsiteX88" fmla="*/ 783519 w 1034979"/>
                  <a:gd name="connsiteY88" fmla="*/ 1253673 h 1516602"/>
                  <a:gd name="connsiteX89" fmla="*/ 773994 w 1034979"/>
                  <a:gd name="connsiteY89" fmla="*/ 1247958 h 1516602"/>
                  <a:gd name="connsiteX90" fmla="*/ 648264 w 1034979"/>
                  <a:gd name="connsiteY90" fmla="*/ 1156518 h 1516602"/>
                  <a:gd name="connsiteX91" fmla="*/ 644454 w 1034979"/>
                  <a:gd name="connsiteY91" fmla="*/ 1139373 h 1516602"/>
                  <a:gd name="connsiteX92" fmla="*/ 646359 w 1034979"/>
                  <a:gd name="connsiteY92" fmla="*/ 1131753 h 1516602"/>
                  <a:gd name="connsiteX93" fmla="*/ 650169 w 1034979"/>
                  <a:gd name="connsiteY93" fmla="*/ 1114608 h 1516602"/>
                  <a:gd name="connsiteX94" fmla="*/ 653979 w 1034979"/>
                  <a:gd name="connsiteY94" fmla="*/ 1108893 h 1516602"/>
                  <a:gd name="connsiteX95" fmla="*/ 655884 w 1034979"/>
                  <a:gd name="connsiteY95" fmla="*/ 1103178 h 1516602"/>
                  <a:gd name="connsiteX96" fmla="*/ 661599 w 1034979"/>
                  <a:gd name="connsiteY96" fmla="*/ 1101273 h 1516602"/>
                  <a:gd name="connsiteX97" fmla="*/ 671124 w 1034979"/>
                  <a:gd name="connsiteY97" fmla="*/ 1089843 h 1516602"/>
                  <a:gd name="connsiteX98" fmla="*/ 724464 w 1034979"/>
                  <a:gd name="connsiteY98" fmla="*/ 1082223 h 1516602"/>
                  <a:gd name="connsiteX99" fmla="*/ 842574 w 1034979"/>
                  <a:gd name="connsiteY99" fmla="*/ 1084128 h 1516602"/>
                  <a:gd name="connsiteX100" fmla="*/ 871149 w 1034979"/>
                  <a:gd name="connsiteY100" fmla="*/ 1086033 h 1516602"/>
                  <a:gd name="connsiteX101" fmla="*/ 899724 w 1034979"/>
                  <a:gd name="connsiteY101" fmla="*/ 1091748 h 1516602"/>
                  <a:gd name="connsiteX102" fmla="*/ 922584 w 1034979"/>
                  <a:gd name="connsiteY102" fmla="*/ 1095558 h 1516602"/>
                  <a:gd name="connsiteX103" fmla="*/ 951159 w 1034979"/>
                  <a:gd name="connsiteY103" fmla="*/ 1101273 h 1516602"/>
                  <a:gd name="connsiteX104" fmla="*/ 956874 w 1034979"/>
                  <a:gd name="connsiteY104" fmla="*/ 1101273 h 1516602"/>
                  <a:gd name="connsiteX105" fmla="*/ 1002594 w 1034979"/>
                  <a:gd name="connsiteY105" fmla="*/ 1099368 h 1516602"/>
                  <a:gd name="connsiteX106" fmla="*/ 1031169 w 1034979"/>
                  <a:gd name="connsiteY106" fmla="*/ 1091748 h 1516602"/>
                  <a:gd name="connsiteX107" fmla="*/ 1034979 w 1034979"/>
                  <a:gd name="connsiteY107" fmla="*/ 1086033 h 1516602"/>
                  <a:gd name="connsiteX108" fmla="*/ 1033074 w 1034979"/>
                  <a:gd name="connsiteY108" fmla="*/ 1066983 h 1516602"/>
                  <a:gd name="connsiteX109" fmla="*/ 1027359 w 1034979"/>
                  <a:gd name="connsiteY109" fmla="*/ 1063173 h 1516602"/>
                  <a:gd name="connsiteX110" fmla="*/ 1012119 w 1034979"/>
                  <a:gd name="connsiteY110" fmla="*/ 1061268 h 1516602"/>
                  <a:gd name="connsiteX111" fmla="*/ 1006404 w 1034979"/>
                  <a:gd name="connsiteY111" fmla="*/ 1059363 h 1516602"/>
                  <a:gd name="connsiteX112" fmla="*/ 998784 w 1034979"/>
                  <a:gd name="connsiteY112" fmla="*/ 1057458 h 1516602"/>
                  <a:gd name="connsiteX113" fmla="*/ 987354 w 1034979"/>
                  <a:gd name="connsiteY113" fmla="*/ 1049838 h 1516602"/>
                  <a:gd name="connsiteX114" fmla="*/ 975924 w 1034979"/>
                  <a:gd name="connsiteY114" fmla="*/ 1046028 h 1516602"/>
                  <a:gd name="connsiteX115" fmla="*/ 970209 w 1034979"/>
                  <a:gd name="connsiteY115" fmla="*/ 1044123 h 1516602"/>
                  <a:gd name="connsiteX116" fmla="*/ 962589 w 1034979"/>
                  <a:gd name="connsiteY116" fmla="*/ 1042218 h 1516602"/>
                  <a:gd name="connsiteX117" fmla="*/ 956874 w 1034979"/>
                  <a:gd name="connsiteY117" fmla="*/ 1040313 h 1516602"/>
                  <a:gd name="connsiteX118" fmla="*/ 935919 w 1034979"/>
                  <a:gd name="connsiteY118" fmla="*/ 1034598 h 1516602"/>
                  <a:gd name="connsiteX119" fmla="*/ 825429 w 1034979"/>
                  <a:gd name="connsiteY119" fmla="*/ 1034598 h 1516602"/>
                  <a:gd name="connsiteX120" fmla="*/ 730179 w 1034979"/>
                  <a:gd name="connsiteY120" fmla="*/ 1038408 h 1516602"/>
                  <a:gd name="connsiteX121" fmla="*/ 669219 w 1034979"/>
                  <a:gd name="connsiteY121" fmla="*/ 1046028 h 1516602"/>
                  <a:gd name="connsiteX122" fmla="*/ 646359 w 1034979"/>
                  <a:gd name="connsiteY122" fmla="*/ 1049838 h 1516602"/>
                  <a:gd name="connsiteX123" fmla="*/ 642549 w 1034979"/>
                  <a:gd name="connsiteY123" fmla="*/ 1038408 h 1516602"/>
                  <a:gd name="connsiteX124" fmla="*/ 640644 w 1034979"/>
                  <a:gd name="connsiteY124" fmla="*/ 1032693 h 1516602"/>
                  <a:gd name="connsiteX125" fmla="*/ 642549 w 1034979"/>
                  <a:gd name="connsiteY125" fmla="*/ 1015548 h 1516602"/>
                  <a:gd name="connsiteX126" fmla="*/ 644454 w 1034979"/>
                  <a:gd name="connsiteY126" fmla="*/ 1009833 h 1516602"/>
                  <a:gd name="connsiteX127" fmla="*/ 661599 w 1034979"/>
                  <a:gd name="connsiteY127" fmla="*/ 1000308 h 1516602"/>
                  <a:gd name="connsiteX128" fmla="*/ 673029 w 1034979"/>
                  <a:gd name="connsiteY128" fmla="*/ 992688 h 1516602"/>
                  <a:gd name="connsiteX129" fmla="*/ 674934 w 1034979"/>
                  <a:gd name="connsiteY129" fmla="*/ 986973 h 1516602"/>
                  <a:gd name="connsiteX130" fmla="*/ 680649 w 1034979"/>
                  <a:gd name="connsiteY130" fmla="*/ 985068 h 1516602"/>
                  <a:gd name="connsiteX131" fmla="*/ 686364 w 1034979"/>
                  <a:gd name="connsiteY131" fmla="*/ 981258 h 1516602"/>
                  <a:gd name="connsiteX132" fmla="*/ 695889 w 1034979"/>
                  <a:gd name="connsiteY132" fmla="*/ 971733 h 1516602"/>
                  <a:gd name="connsiteX133" fmla="*/ 705414 w 1034979"/>
                  <a:gd name="connsiteY133" fmla="*/ 960303 h 1516602"/>
                  <a:gd name="connsiteX134" fmla="*/ 716844 w 1034979"/>
                  <a:gd name="connsiteY134" fmla="*/ 952683 h 1516602"/>
                  <a:gd name="connsiteX135" fmla="*/ 732084 w 1034979"/>
                  <a:gd name="connsiteY135" fmla="*/ 939348 h 1516602"/>
                  <a:gd name="connsiteX136" fmla="*/ 741609 w 1034979"/>
                  <a:gd name="connsiteY136" fmla="*/ 927918 h 1516602"/>
                  <a:gd name="connsiteX137" fmla="*/ 753039 w 1034979"/>
                  <a:gd name="connsiteY137" fmla="*/ 918393 h 1516602"/>
                  <a:gd name="connsiteX138" fmla="*/ 758754 w 1034979"/>
                  <a:gd name="connsiteY138" fmla="*/ 906963 h 1516602"/>
                  <a:gd name="connsiteX139" fmla="*/ 760659 w 1034979"/>
                  <a:gd name="connsiteY139" fmla="*/ 901248 h 1516602"/>
                  <a:gd name="connsiteX140" fmla="*/ 766374 w 1034979"/>
                  <a:gd name="connsiteY140" fmla="*/ 889818 h 1516602"/>
                  <a:gd name="connsiteX141" fmla="*/ 764469 w 1034979"/>
                  <a:gd name="connsiteY141" fmla="*/ 874578 h 1516602"/>
                  <a:gd name="connsiteX142" fmla="*/ 758754 w 1034979"/>
                  <a:gd name="connsiteY142" fmla="*/ 872673 h 1516602"/>
                  <a:gd name="connsiteX143" fmla="*/ 737799 w 1034979"/>
                  <a:gd name="connsiteY143" fmla="*/ 874578 h 1516602"/>
                  <a:gd name="connsiteX144" fmla="*/ 732084 w 1034979"/>
                  <a:gd name="connsiteY144" fmla="*/ 878388 h 1516602"/>
                  <a:gd name="connsiteX145" fmla="*/ 699699 w 1034979"/>
                  <a:gd name="connsiteY145" fmla="*/ 899343 h 1516602"/>
                  <a:gd name="connsiteX146" fmla="*/ 595181 w 1034979"/>
                  <a:gd name="connsiteY146" fmla="*/ 957831 h 1516602"/>
                  <a:gd name="connsiteX147" fmla="*/ 507294 w 1034979"/>
                  <a:gd name="connsiteY147" fmla="*/ 847908 h 1516602"/>
                  <a:gd name="connsiteX148" fmla="*/ 503484 w 1034979"/>
                  <a:gd name="connsiteY148" fmla="*/ 358323 h 1516602"/>
                  <a:gd name="connsiteX149" fmla="*/ 499674 w 1034979"/>
                  <a:gd name="connsiteY149" fmla="*/ 66858 h 1516602"/>
                  <a:gd name="connsiteX150" fmla="*/ 490149 w 1034979"/>
                  <a:gd name="connsiteY150" fmla="*/ 40188 h 1516602"/>
                  <a:gd name="connsiteX151" fmla="*/ 488244 w 1034979"/>
                  <a:gd name="connsiteY151" fmla="*/ 34473 h 1516602"/>
                  <a:gd name="connsiteX152" fmla="*/ 484434 w 1034979"/>
                  <a:gd name="connsiteY152" fmla="*/ 28758 h 1516602"/>
                  <a:gd name="connsiteX153" fmla="*/ 478719 w 1034979"/>
                  <a:gd name="connsiteY153" fmla="*/ 17328 h 1516602"/>
                  <a:gd name="connsiteX154" fmla="*/ 473004 w 1034979"/>
                  <a:gd name="connsiteY154" fmla="*/ 13518 h 1516602"/>
                  <a:gd name="connsiteX155" fmla="*/ 469194 w 1034979"/>
                  <a:gd name="connsiteY155" fmla="*/ 7803 h 1516602"/>
                  <a:gd name="connsiteX156" fmla="*/ 429189 w 1034979"/>
                  <a:gd name="connsiteY156" fmla="*/ 11613 h 1516602"/>
                  <a:gd name="connsiteX157" fmla="*/ 425379 w 1034979"/>
                  <a:gd name="connsiteY157" fmla="*/ 78288 h 1516602"/>
                  <a:gd name="connsiteX158" fmla="*/ 425379 w 1034979"/>
                  <a:gd name="connsiteY158" fmla="*/ 84003 h 1516602"/>
                  <a:gd name="connsiteX159" fmla="*/ 429189 w 1034979"/>
                  <a:gd name="connsiteY159" fmla="*/ 238308 h 1516602"/>
                  <a:gd name="connsiteX160" fmla="*/ 440619 w 1034979"/>
                  <a:gd name="connsiteY160" fmla="*/ 421188 h 1516602"/>
                  <a:gd name="connsiteX161" fmla="*/ 435265 w 1034979"/>
                  <a:gd name="connsiteY161" fmla="*/ 718368 h 1516602"/>
                  <a:gd name="connsiteX162" fmla="*/ 435059 w 1034979"/>
                  <a:gd name="connsiteY162" fmla="*/ 799046 h 1516602"/>
                  <a:gd name="connsiteX163" fmla="*/ 430322 w 1034979"/>
                  <a:gd name="connsiteY163"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191064 w 1034979"/>
                  <a:gd name="connsiteY14" fmla="*/ 985068 h 1516602"/>
                  <a:gd name="connsiteX15" fmla="*/ 208209 w 1034979"/>
                  <a:gd name="connsiteY15" fmla="*/ 990783 h 1516602"/>
                  <a:gd name="connsiteX16" fmla="*/ 213924 w 1034979"/>
                  <a:gd name="connsiteY16" fmla="*/ 992688 h 1516602"/>
                  <a:gd name="connsiteX17" fmla="*/ 229164 w 1034979"/>
                  <a:gd name="connsiteY17" fmla="*/ 996498 h 1516602"/>
                  <a:gd name="connsiteX18" fmla="*/ 267264 w 1034979"/>
                  <a:gd name="connsiteY18" fmla="*/ 1021263 h 1516602"/>
                  <a:gd name="connsiteX19" fmla="*/ 272979 w 1034979"/>
                  <a:gd name="connsiteY19" fmla="*/ 1040313 h 1516602"/>
                  <a:gd name="connsiteX20" fmla="*/ 274884 w 1034979"/>
                  <a:gd name="connsiteY20" fmla="*/ 1046028 h 1516602"/>
                  <a:gd name="connsiteX21" fmla="*/ 276789 w 1034979"/>
                  <a:gd name="connsiteY21" fmla="*/ 1051743 h 1516602"/>
                  <a:gd name="connsiteX22" fmla="*/ 278694 w 1034979"/>
                  <a:gd name="connsiteY22" fmla="*/ 1076508 h 1516602"/>
                  <a:gd name="connsiteX23" fmla="*/ 280599 w 1034979"/>
                  <a:gd name="connsiteY23" fmla="*/ 1082223 h 1516602"/>
                  <a:gd name="connsiteX24" fmla="*/ 278694 w 1034979"/>
                  <a:gd name="connsiteY24" fmla="*/ 1101273 h 1516602"/>
                  <a:gd name="connsiteX25" fmla="*/ 276789 w 1034979"/>
                  <a:gd name="connsiteY25" fmla="*/ 1110798 h 1516602"/>
                  <a:gd name="connsiteX26" fmla="*/ 263454 w 1034979"/>
                  <a:gd name="connsiteY26" fmla="*/ 1124133 h 1516602"/>
                  <a:gd name="connsiteX27" fmla="*/ 252024 w 1034979"/>
                  <a:gd name="connsiteY27" fmla="*/ 1131753 h 1516602"/>
                  <a:gd name="connsiteX28" fmla="*/ 240594 w 1034979"/>
                  <a:gd name="connsiteY28" fmla="*/ 1135563 h 1516602"/>
                  <a:gd name="connsiteX29" fmla="*/ 27234 w 1034979"/>
                  <a:gd name="connsiteY29" fmla="*/ 1154613 h 1516602"/>
                  <a:gd name="connsiteX30" fmla="*/ 15804 w 1034979"/>
                  <a:gd name="connsiteY30" fmla="*/ 1160328 h 1516602"/>
                  <a:gd name="connsiteX31" fmla="*/ 6279 w 1034979"/>
                  <a:gd name="connsiteY31" fmla="*/ 1169853 h 1516602"/>
                  <a:gd name="connsiteX32" fmla="*/ 4374 w 1034979"/>
                  <a:gd name="connsiteY32" fmla="*/ 1175568 h 1516602"/>
                  <a:gd name="connsiteX33" fmla="*/ 564 w 1034979"/>
                  <a:gd name="connsiteY33" fmla="*/ 1181283 h 1516602"/>
                  <a:gd name="connsiteX34" fmla="*/ 6279 w 1034979"/>
                  <a:gd name="connsiteY34" fmla="*/ 1213668 h 1516602"/>
                  <a:gd name="connsiteX35" fmla="*/ 11994 w 1034979"/>
                  <a:gd name="connsiteY35" fmla="*/ 1217478 h 1516602"/>
                  <a:gd name="connsiteX36" fmla="*/ 17709 w 1034979"/>
                  <a:gd name="connsiteY36" fmla="*/ 1219383 h 1516602"/>
                  <a:gd name="connsiteX37" fmla="*/ 145344 w 1034979"/>
                  <a:gd name="connsiteY37" fmla="*/ 1217478 h 1516602"/>
                  <a:gd name="connsiteX38" fmla="*/ 239202 w 1034979"/>
                  <a:gd name="connsiteY38" fmla="*/ 1214801 h 1516602"/>
                  <a:gd name="connsiteX39" fmla="*/ 318699 w 1034979"/>
                  <a:gd name="connsiteY39" fmla="*/ 1217478 h 1516602"/>
                  <a:gd name="connsiteX40" fmla="*/ 330129 w 1034979"/>
                  <a:gd name="connsiteY40" fmla="*/ 1223193 h 1516602"/>
                  <a:gd name="connsiteX41" fmla="*/ 333939 w 1034979"/>
                  <a:gd name="connsiteY41" fmla="*/ 1228908 h 1516602"/>
                  <a:gd name="connsiteX42" fmla="*/ 339654 w 1034979"/>
                  <a:gd name="connsiteY42" fmla="*/ 1230813 h 1516602"/>
                  <a:gd name="connsiteX43" fmla="*/ 351084 w 1034979"/>
                  <a:gd name="connsiteY43" fmla="*/ 1238433 h 1516602"/>
                  <a:gd name="connsiteX44" fmla="*/ 356799 w 1034979"/>
                  <a:gd name="connsiteY44" fmla="*/ 1242243 h 1516602"/>
                  <a:gd name="connsiteX45" fmla="*/ 360609 w 1034979"/>
                  <a:gd name="connsiteY45" fmla="*/ 1247958 h 1516602"/>
                  <a:gd name="connsiteX46" fmla="*/ 366324 w 1034979"/>
                  <a:gd name="connsiteY46" fmla="*/ 1259388 h 1516602"/>
                  <a:gd name="connsiteX47" fmla="*/ 362514 w 1034979"/>
                  <a:gd name="connsiteY47" fmla="*/ 1286058 h 1516602"/>
                  <a:gd name="connsiteX48" fmla="*/ 358704 w 1034979"/>
                  <a:gd name="connsiteY48" fmla="*/ 1291773 h 1516602"/>
                  <a:gd name="connsiteX49" fmla="*/ 356799 w 1034979"/>
                  <a:gd name="connsiteY49" fmla="*/ 1297488 h 1516602"/>
                  <a:gd name="connsiteX50" fmla="*/ 352989 w 1034979"/>
                  <a:gd name="connsiteY50" fmla="*/ 1303203 h 1516602"/>
                  <a:gd name="connsiteX51" fmla="*/ 351084 w 1034979"/>
                  <a:gd name="connsiteY51" fmla="*/ 1308918 h 1516602"/>
                  <a:gd name="connsiteX52" fmla="*/ 347274 w 1034979"/>
                  <a:gd name="connsiteY52" fmla="*/ 1314633 h 1516602"/>
                  <a:gd name="connsiteX53" fmla="*/ 330129 w 1034979"/>
                  <a:gd name="connsiteY53" fmla="*/ 1381308 h 1516602"/>
                  <a:gd name="connsiteX54" fmla="*/ 328224 w 1034979"/>
                  <a:gd name="connsiteY54" fmla="*/ 1432743 h 1516602"/>
                  <a:gd name="connsiteX55" fmla="*/ 330129 w 1034979"/>
                  <a:gd name="connsiteY55" fmla="*/ 1457508 h 1516602"/>
                  <a:gd name="connsiteX56" fmla="*/ 332034 w 1034979"/>
                  <a:gd name="connsiteY56" fmla="*/ 1463223 h 1516602"/>
                  <a:gd name="connsiteX57" fmla="*/ 335844 w 1034979"/>
                  <a:gd name="connsiteY57" fmla="*/ 1467033 h 1516602"/>
                  <a:gd name="connsiteX58" fmla="*/ 364419 w 1034979"/>
                  <a:gd name="connsiteY58" fmla="*/ 1512753 h 1516602"/>
                  <a:gd name="connsiteX59" fmla="*/ 387279 w 1034979"/>
                  <a:gd name="connsiteY59" fmla="*/ 1514658 h 1516602"/>
                  <a:gd name="connsiteX60" fmla="*/ 392994 w 1034979"/>
                  <a:gd name="connsiteY60" fmla="*/ 1508943 h 1516602"/>
                  <a:gd name="connsiteX61" fmla="*/ 394899 w 1034979"/>
                  <a:gd name="connsiteY61" fmla="*/ 1497513 h 1516602"/>
                  <a:gd name="connsiteX62" fmla="*/ 396804 w 1034979"/>
                  <a:gd name="connsiteY62" fmla="*/ 1491798 h 1516602"/>
                  <a:gd name="connsiteX63" fmla="*/ 398709 w 1034979"/>
                  <a:gd name="connsiteY63" fmla="*/ 1474653 h 1516602"/>
                  <a:gd name="connsiteX64" fmla="*/ 400614 w 1034979"/>
                  <a:gd name="connsiteY64" fmla="*/ 1461318 h 1516602"/>
                  <a:gd name="connsiteX65" fmla="*/ 404424 w 1034979"/>
                  <a:gd name="connsiteY65" fmla="*/ 1404168 h 1516602"/>
                  <a:gd name="connsiteX66" fmla="*/ 410139 w 1034979"/>
                  <a:gd name="connsiteY66" fmla="*/ 1392738 h 1516602"/>
                  <a:gd name="connsiteX67" fmla="*/ 413949 w 1034979"/>
                  <a:gd name="connsiteY67" fmla="*/ 1379403 h 1516602"/>
                  <a:gd name="connsiteX68" fmla="*/ 415854 w 1034979"/>
                  <a:gd name="connsiteY68" fmla="*/ 1373688 h 1516602"/>
                  <a:gd name="connsiteX69" fmla="*/ 417759 w 1034979"/>
                  <a:gd name="connsiteY69" fmla="*/ 1360353 h 1516602"/>
                  <a:gd name="connsiteX70" fmla="*/ 421569 w 1034979"/>
                  <a:gd name="connsiteY70" fmla="*/ 1348923 h 1516602"/>
                  <a:gd name="connsiteX71" fmla="*/ 427284 w 1034979"/>
                  <a:gd name="connsiteY71" fmla="*/ 1335588 h 1516602"/>
                  <a:gd name="connsiteX72" fmla="*/ 467289 w 1034979"/>
                  <a:gd name="connsiteY72" fmla="*/ 1265103 h 1516602"/>
                  <a:gd name="connsiteX73" fmla="*/ 528455 w 1034979"/>
                  <a:gd name="connsiteY73" fmla="*/ 1230091 h 1516602"/>
                  <a:gd name="connsiteX74" fmla="*/ 601154 w 1034979"/>
                  <a:gd name="connsiteY74" fmla="*/ 1221700 h 1516602"/>
                  <a:gd name="connsiteX75" fmla="*/ 720654 w 1034979"/>
                  <a:gd name="connsiteY75" fmla="*/ 1316538 h 1516602"/>
                  <a:gd name="connsiteX76" fmla="*/ 733989 w 1034979"/>
                  <a:gd name="connsiteY76" fmla="*/ 1326063 h 1516602"/>
                  <a:gd name="connsiteX77" fmla="*/ 743514 w 1034979"/>
                  <a:gd name="connsiteY77" fmla="*/ 1327968 h 1516602"/>
                  <a:gd name="connsiteX78" fmla="*/ 749229 w 1034979"/>
                  <a:gd name="connsiteY78" fmla="*/ 1329873 h 1516602"/>
                  <a:gd name="connsiteX79" fmla="*/ 762564 w 1034979"/>
                  <a:gd name="connsiteY79" fmla="*/ 1335588 h 1516602"/>
                  <a:gd name="connsiteX80" fmla="*/ 777804 w 1034979"/>
                  <a:gd name="connsiteY80" fmla="*/ 1333683 h 1516602"/>
                  <a:gd name="connsiteX81" fmla="*/ 789234 w 1034979"/>
                  <a:gd name="connsiteY81" fmla="*/ 1327968 h 1516602"/>
                  <a:gd name="connsiteX82" fmla="*/ 794949 w 1034979"/>
                  <a:gd name="connsiteY82" fmla="*/ 1326063 h 1516602"/>
                  <a:gd name="connsiteX83" fmla="*/ 802569 w 1034979"/>
                  <a:gd name="connsiteY83" fmla="*/ 1308918 h 1516602"/>
                  <a:gd name="connsiteX84" fmla="*/ 800664 w 1034979"/>
                  <a:gd name="connsiteY84" fmla="*/ 1284153 h 1516602"/>
                  <a:gd name="connsiteX85" fmla="*/ 798759 w 1034979"/>
                  <a:gd name="connsiteY85" fmla="*/ 1278438 h 1516602"/>
                  <a:gd name="connsiteX86" fmla="*/ 796854 w 1034979"/>
                  <a:gd name="connsiteY86" fmla="*/ 1270818 h 1516602"/>
                  <a:gd name="connsiteX87" fmla="*/ 783519 w 1034979"/>
                  <a:gd name="connsiteY87" fmla="*/ 1253673 h 1516602"/>
                  <a:gd name="connsiteX88" fmla="*/ 773994 w 1034979"/>
                  <a:gd name="connsiteY88" fmla="*/ 1247958 h 1516602"/>
                  <a:gd name="connsiteX89" fmla="*/ 648264 w 1034979"/>
                  <a:gd name="connsiteY89" fmla="*/ 1156518 h 1516602"/>
                  <a:gd name="connsiteX90" fmla="*/ 644454 w 1034979"/>
                  <a:gd name="connsiteY90" fmla="*/ 1139373 h 1516602"/>
                  <a:gd name="connsiteX91" fmla="*/ 646359 w 1034979"/>
                  <a:gd name="connsiteY91" fmla="*/ 1131753 h 1516602"/>
                  <a:gd name="connsiteX92" fmla="*/ 650169 w 1034979"/>
                  <a:gd name="connsiteY92" fmla="*/ 1114608 h 1516602"/>
                  <a:gd name="connsiteX93" fmla="*/ 653979 w 1034979"/>
                  <a:gd name="connsiteY93" fmla="*/ 1108893 h 1516602"/>
                  <a:gd name="connsiteX94" fmla="*/ 655884 w 1034979"/>
                  <a:gd name="connsiteY94" fmla="*/ 1103178 h 1516602"/>
                  <a:gd name="connsiteX95" fmla="*/ 661599 w 1034979"/>
                  <a:gd name="connsiteY95" fmla="*/ 1101273 h 1516602"/>
                  <a:gd name="connsiteX96" fmla="*/ 671124 w 1034979"/>
                  <a:gd name="connsiteY96" fmla="*/ 1089843 h 1516602"/>
                  <a:gd name="connsiteX97" fmla="*/ 724464 w 1034979"/>
                  <a:gd name="connsiteY97" fmla="*/ 1082223 h 1516602"/>
                  <a:gd name="connsiteX98" fmla="*/ 842574 w 1034979"/>
                  <a:gd name="connsiteY98" fmla="*/ 1084128 h 1516602"/>
                  <a:gd name="connsiteX99" fmla="*/ 871149 w 1034979"/>
                  <a:gd name="connsiteY99" fmla="*/ 1086033 h 1516602"/>
                  <a:gd name="connsiteX100" fmla="*/ 899724 w 1034979"/>
                  <a:gd name="connsiteY100" fmla="*/ 1091748 h 1516602"/>
                  <a:gd name="connsiteX101" fmla="*/ 922584 w 1034979"/>
                  <a:gd name="connsiteY101" fmla="*/ 1095558 h 1516602"/>
                  <a:gd name="connsiteX102" fmla="*/ 951159 w 1034979"/>
                  <a:gd name="connsiteY102" fmla="*/ 1101273 h 1516602"/>
                  <a:gd name="connsiteX103" fmla="*/ 956874 w 1034979"/>
                  <a:gd name="connsiteY103" fmla="*/ 1101273 h 1516602"/>
                  <a:gd name="connsiteX104" fmla="*/ 1002594 w 1034979"/>
                  <a:gd name="connsiteY104" fmla="*/ 1099368 h 1516602"/>
                  <a:gd name="connsiteX105" fmla="*/ 1031169 w 1034979"/>
                  <a:gd name="connsiteY105" fmla="*/ 1091748 h 1516602"/>
                  <a:gd name="connsiteX106" fmla="*/ 1034979 w 1034979"/>
                  <a:gd name="connsiteY106" fmla="*/ 1086033 h 1516602"/>
                  <a:gd name="connsiteX107" fmla="*/ 1033074 w 1034979"/>
                  <a:gd name="connsiteY107" fmla="*/ 1066983 h 1516602"/>
                  <a:gd name="connsiteX108" fmla="*/ 1027359 w 1034979"/>
                  <a:gd name="connsiteY108" fmla="*/ 1063173 h 1516602"/>
                  <a:gd name="connsiteX109" fmla="*/ 1012119 w 1034979"/>
                  <a:gd name="connsiteY109" fmla="*/ 1061268 h 1516602"/>
                  <a:gd name="connsiteX110" fmla="*/ 1006404 w 1034979"/>
                  <a:gd name="connsiteY110" fmla="*/ 1059363 h 1516602"/>
                  <a:gd name="connsiteX111" fmla="*/ 998784 w 1034979"/>
                  <a:gd name="connsiteY111" fmla="*/ 1057458 h 1516602"/>
                  <a:gd name="connsiteX112" fmla="*/ 987354 w 1034979"/>
                  <a:gd name="connsiteY112" fmla="*/ 1049838 h 1516602"/>
                  <a:gd name="connsiteX113" fmla="*/ 975924 w 1034979"/>
                  <a:gd name="connsiteY113" fmla="*/ 1046028 h 1516602"/>
                  <a:gd name="connsiteX114" fmla="*/ 970209 w 1034979"/>
                  <a:gd name="connsiteY114" fmla="*/ 1044123 h 1516602"/>
                  <a:gd name="connsiteX115" fmla="*/ 962589 w 1034979"/>
                  <a:gd name="connsiteY115" fmla="*/ 1042218 h 1516602"/>
                  <a:gd name="connsiteX116" fmla="*/ 956874 w 1034979"/>
                  <a:gd name="connsiteY116" fmla="*/ 1040313 h 1516602"/>
                  <a:gd name="connsiteX117" fmla="*/ 935919 w 1034979"/>
                  <a:gd name="connsiteY117" fmla="*/ 1034598 h 1516602"/>
                  <a:gd name="connsiteX118" fmla="*/ 825429 w 1034979"/>
                  <a:gd name="connsiteY118" fmla="*/ 1034598 h 1516602"/>
                  <a:gd name="connsiteX119" fmla="*/ 730179 w 1034979"/>
                  <a:gd name="connsiteY119" fmla="*/ 1038408 h 1516602"/>
                  <a:gd name="connsiteX120" fmla="*/ 669219 w 1034979"/>
                  <a:gd name="connsiteY120" fmla="*/ 1046028 h 1516602"/>
                  <a:gd name="connsiteX121" fmla="*/ 646359 w 1034979"/>
                  <a:gd name="connsiteY121" fmla="*/ 1049838 h 1516602"/>
                  <a:gd name="connsiteX122" fmla="*/ 642549 w 1034979"/>
                  <a:gd name="connsiteY122" fmla="*/ 1038408 h 1516602"/>
                  <a:gd name="connsiteX123" fmla="*/ 640644 w 1034979"/>
                  <a:gd name="connsiteY123" fmla="*/ 1032693 h 1516602"/>
                  <a:gd name="connsiteX124" fmla="*/ 642549 w 1034979"/>
                  <a:gd name="connsiteY124" fmla="*/ 1015548 h 1516602"/>
                  <a:gd name="connsiteX125" fmla="*/ 644454 w 1034979"/>
                  <a:gd name="connsiteY125" fmla="*/ 1009833 h 1516602"/>
                  <a:gd name="connsiteX126" fmla="*/ 661599 w 1034979"/>
                  <a:gd name="connsiteY126" fmla="*/ 1000308 h 1516602"/>
                  <a:gd name="connsiteX127" fmla="*/ 673029 w 1034979"/>
                  <a:gd name="connsiteY127" fmla="*/ 992688 h 1516602"/>
                  <a:gd name="connsiteX128" fmla="*/ 674934 w 1034979"/>
                  <a:gd name="connsiteY128" fmla="*/ 986973 h 1516602"/>
                  <a:gd name="connsiteX129" fmla="*/ 680649 w 1034979"/>
                  <a:gd name="connsiteY129" fmla="*/ 985068 h 1516602"/>
                  <a:gd name="connsiteX130" fmla="*/ 686364 w 1034979"/>
                  <a:gd name="connsiteY130" fmla="*/ 981258 h 1516602"/>
                  <a:gd name="connsiteX131" fmla="*/ 695889 w 1034979"/>
                  <a:gd name="connsiteY131" fmla="*/ 971733 h 1516602"/>
                  <a:gd name="connsiteX132" fmla="*/ 705414 w 1034979"/>
                  <a:gd name="connsiteY132" fmla="*/ 960303 h 1516602"/>
                  <a:gd name="connsiteX133" fmla="*/ 716844 w 1034979"/>
                  <a:gd name="connsiteY133" fmla="*/ 952683 h 1516602"/>
                  <a:gd name="connsiteX134" fmla="*/ 732084 w 1034979"/>
                  <a:gd name="connsiteY134" fmla="*/ 939348 h 1516602"/>
                  <a:gd name="connsiteX135" fmla="*/ 741609 w 1034979"/>
                  <a:gd name="connsiteY135" fmla="*/ 927918 h 1516602"/>
                  <a:gd name="connsiteX136" fmla="*/ 753039 w 1034979"/>
                  <a:gd name="connsiteY136" fmla="*/ 918393 h 1516602"/>
                  <a:gd name="connsiteX137" fmla="*/ 758754 w 1034979"/>
                  <a:gd name="connsiteY137" fmla="*/ 906963 h 1516602"/>
                  <a:gd name="connsiteX138" fmla="*/ 760659 w 1034979"/>
                  <a:gd name="connsiteY138" fmla="*/ 901248 h 1516602"/>
                  <a:gd name="connsiteX139" fmla="*/ 766374 w 1034979"/>
                  <a:gd name="connsiteY139" fmla="*/ 889818 h 1516602"/>
                  <a:gd name="connsiteX140" fmla="*/ 764469 w 1034979"/>
                  <a:gd name="connsiteY140" fmla="*/ 874578 h 1516602"/>
                  <a:gd name="connsiteX141" fmla="*/ 758754 w 1034979"/>
                  <a:gd name="connsiteY141" fmla="*/ 872673 h 1516602"/>
                  <a:gd name="connsiteX142" fmla="*/ 737799 w 1034979"/>
                  <a:gd name="connsiteY142" fmla="*/ 874578 h 1516602"/>
                  <a:gd name="connsiteX143" fmla="*/ 732084 w 1034979"/>
                  <a:gd name="connsiteY143" fmla="*/ 878388 h 1516602"/>
                  <a:gd name="connsiteX144" fmla="*/ 699699 w 1034979"/>
                  <a:gd name="connsiteY144" fmla="*/ 899343 h 1516602"/>
                  <a:gd name="connsiteX145" fmla="*/ 595181 w 1034979"/>
                  <a:gd name="connsiteY145" fmla="*/ 957831 h 1516602"/>
                  <a:gd name="connsiteX146" fmla="*/ 507294 w 1034979"/>
                  <a:gd name="connsiteY146" fmla="*/ 847908 h 1516602"/>
                  <a:gd name="connsiteX147" fmla="*/ 503484 w 1034979"/>
                  <a:gd name="connsiteY147" fmla="*/ 358323 h 1516602"/>
                  <a:gd name="connsiteX148" fmla="*/ 499674 w 1034979"/>
                  <a:gd name="connsiteY148" fmla="*/ 66858 h 1516602"/>
                  <a:gd name="connsiteX149" fmla="*/ 490149 w 1034979"/>
                  <a:gd name="connsiteY149" fmla="*/ 40188 h 1516602"/>
                  <a:gd name="connsiteX150" fmla="*/ 488244 w 1034979"/>
                  <a:gd name="connsiteY150" fmla="*/ 34473 h 1516602"/>
                  <a:gd name="connsiteX151" fmla="*/ 484434 w 1034979"/>
                  <a:gd name="connsiteY151" fmla="*/ 28758 h 1516602"/>
                  <a:gd name="connsiteX152" fmla="*/ 478719 w 1034979"/>
                  <a:gd name="connsiteY152" fmla="*/ 17328 h 1516602"/>
                  <a:gd name="connsiteX153" fmla="*/ 473004 w 1034979"/>
                  <a:gd name="connsiteY153" fmla="*/ 13518 h 1516602"/>
                  <a:gd name="connsiteX154" fmla="*/ 469194 w 1034979"/>
                  <a:gd name="connsiteY154" fmla="*/ 7803 h 1516602"/>
                  <a:gd name="connsiteX155" fmla="*/ 429189 w 1034979"/>
                  <a:gd name="connsiteY155" fmla="*/ 11613 h 1516602"/>
                  <a:gd name="connsiteX156" fmla="*/ 425379 w 1034979"/>
                  <a:gd name="connsiteY156" fmla="*/ 78288 h 1516602"/>
                  <a:gd name="connsiteX157" fmla="*/ 425379 w 1034979"/>
                  <a:gd name="connsiteY157" fmla="*/ 84003 h 1516602"/>
                  <a:gd name="connsiteX158" fmla="*/ 429189 w 1034979"/>
                  <a:gd name="connsiteY158" fmla="*/ 238308 h 1516602"/>
                  <a:gd name="connsiteX159" fmla="*/ 440619 w 1034979"/>
                  <a:gd name="connsiteY159" fmla="*/ 421188 h 1516602"/>
                  <a:gd name="connsiteX160" fmla="*/ 435265 w 1034979"/>
                  <a:gd name="connsiteY160" fmla="*/ 718368 h 1516602"/>
                  <a:gd name="connsiteX161" fmla="*/ 435059 w 1034979"/>
                  <a:gd name="connsiteY161" fmla="*/ 799046 h 1516602"/>
                  <a:gd name="connsiteX162" fmla="*/ 430322 w 1034979"/>
                  <a:gd name="connsiteY162"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191064 w 1034979"/>
                  <a:gd name="connsiteY14" fmla="*/ 985068 h 1516602"/>
                  <a:gd name="connsiteX15" fmla="*/ 208209 w 1034979"/>
                  <a:gd name="connsiteY15" fmla="*/ 990783 h 1516602"/>
                  <a:gd name="connsiteX16" fmla="*/ 213924 w 1034979"/>
                  <a:gd name="connsiteY16" fmla="*/ 992688 h 1516602"/>
                  <a:gd name="connsiteX17" fmla="*/ 267264 w 1034979"/>
                  <a:gd name="connsiteY17" fmla="*/ 1021263 h 1516602"/>
                  <a:gd name="connsiteX18" fmla="*/ 272979 w 1034979"/>
                  <a:gd name="connsiteY18" fmla="*/ 1040313 h 1516602"/>
                  <a:gd name="connsiteX19" fmla="*/ 274884 w 1034979"/>
                  <a:gd name="connsiteY19" fmla="*/ 1046028 h 1516602"/>
                  <a:gd name="connsiteX20" fmla="*/ 276789 w 1034979"/>
                  <a:gd name="connsiteY20" fmla="*/ 1051743 h 1516602"/>
                  <a:gd name="connsiteX21" fmla="*/ 278694 w 1034979"/>
                  <a:gd name="connsiteY21" fmla="*/ 1076508 h 1516602"/>
                  <a:gd name="connsiteX22" fmla="*/ 280599 w 1034979"/>
                  <a:gd name="connsiteY22" fmla="*/ 1082223 h 1516602"/>
                  <a:gd name="connsiteX23" fmla="*/ 278694 w 1034979"/>
                  <a:gd name="connsiteY23" fmla="*/ 1101273 h 1516602"/>
                  <a:gd name="connsiteX24" fmla="*/ 276789 w 1034979"/>
                  <a:gd name="connsiteY24" fmla="*/ 1110798 h 1516602"/>
                  <a:gd name="connsiteX25" fmla="*/ 263454 w 1034979"/>
                  <a:gd name="connsiteY25" fmla="*/ 1124133 h 1516602"/>
                  <a:gd name="connsiteX26" fmla="*/ 252024 w 1034979"/>
                  <a:gd name="connsiteY26" fmla="*/ 1131753 h 1516602"/>
                  <a:gd name="connsiteX27" fmla="*/ 240594 w 1034979"/>
                  <a:gd name="connsiteY27" fmla="*/ 1135563 h 1516602"/>
                  <a:gd name="connsiteX28" fmla="*/ 27234 w 1034979"/>
                  <a:gd name="connsiteY28" fmla="*/ 1154613 h 1516602"/>
                  <a:gd name="connsiteX29" fmla="*/ 15804 w 1034979"/>
                  <a:gd name="connsiteY29" fmla="*/ 1160328 h 1516602"/>
                  <a:gd name="connsiteX30" fmla="*/ 6279 w 1034979"/>
                  <a:gd name="connsiteY30" fmla="*/ 1169853 h 1516602"/>
                  <a:gd name="connsiteX31" fmla="*/ 4374 w 1034979"/>
                  <a:gd name="connsiteY31" fmla="*/ 1175568 h 1516602"/>
                  <a:gd name="connsiteX32" fmla="*/ 564 w 1034979"/>
                  <a:gd name="connsiteY32" fmla="*/ 1181283 h 1516602"/>
                  <a:gd name="connsiteX33" fmla="*/ 6279 w 1034979"/>
                  <a:gd name="connsiteY33" fmla="*/ 1213668 h 1516602"/>
                  <a:gd name="connsiteX34" fmla="*/ 11994 w 1034979"/>
                  <a:gd name="connsiteY34" fmla="*/ 1217478 h 1516602"/>
                  <a:gd name="connsiteX35" fmla="*/ 17709 w 1034979"/>
                  <a:gd name="connsiteY35" fmla="*/ 1219383 h 1516602"/>
                  <a:gd name="connsiteX36" fmla="*/ 145344 w 1034979"/>
                  <a:gd name="connsiteY36" fmla="*/ 1217478 h 1516602"/>
                  <a:gd name="connsiteX37" fmla="*/ 239202 w 1034979"/>
                  <a:gd name="connsiteY37" fmla="*/ 1214801 h 1516602"/>
                  <a:gd name="connsiteX38" fmla="*/ 318699 w 1034979"/>
                  <a:gd name="connsiteY38" fmla="*/ 1217478 h 1516602"/>
                  <a:gd name="connsiteX39" fmla="*/ 330129 w 1034979"/>
                  <a:gd name="connsiteY39" fmla="*/ 1223193 h 1516602"/>
                  <a:gd name="connsiteX40" fmla="*/ 333939 w 1034979"/>
                  <a:gd name="connsiteY40" fmla="*/ 1228908 h 1516602"/>
                  <a:gd name="connsiteX41" fmla="*/ 339654 w 1034979"/>
                  <a:gd name="connsiteY41" fmla="*/ 1230813 h 1516602"/>
                  <a:gd name="connsiteX42" fmla="*/ 351084 w 1034979"/>
                  <a:gd name="connsiteY42" fmla="*/ 1238433 h 1516602"/>
                  <a:gd name="connsiteX43" fmla="*/ 356799 w 1034979"/>
                  <a:gd name="connsiteY43" fmla="*/ 1242243 h 1516602"/>
                  <a:gd name="connsiteX44" fmla="*/ 360609 w 1034979"/>
                  <a:gd name="connsiteY44" fmla="*/ 1247958 h 1516602"/>
                  <a:gd name="connsiteX45" fmla="*/ 366324 w 1034979"/>
                  <a:gd name="connsiteY45" fmla="*/ 1259388 h 1516602"/>
                  <a:gd name="connsiteX46" fmla="*/ 362514 w 1034979"/>
                  <a:gd name="connsiteY46" fmla="*/ 1286058 h 1516602"/>
                  <a:gd name="connsiteX47" fmla="*/ 358704 w 1034979"/>
                  <a:gd name="connsiteY47" fmla="*/ 1291773 h 1516602"/>
                  <a:gd name="connsiteX48" fmla="*/ 356799 w 1034979"/>
                  <a:gd name="connsiteY48" fmla="*/ 1297488 h 1516602"/>
                  <a:gd name="connsiteX49" fmla="*/ 352989 w 1034979"/>
                  <a:gd name="connsiteY49" fmla="*/ 1303203 h 1516602"/>
                  <a:gd name="connsiteX50" fmla="*/ 351084 w 1034979"/>
                  <a:gd name="connsiteY50" fmla="*/ 1308918 h 1516602"/>
                  <a:gd name="connsiteX51" fmla="*/ 347274 w 1034979"/>
                  <a:gd name="connsiteY51" fmla="*/ 1314633 h 1516602"/>
                  <a:gd name="connsiteX52" fmla="*/ 330129 w 1034979"/>
                  <a:gd name="connsiteY52" fmla="*/ 1381308 h 1516602"/>
                  <a:gd name="connsiteX53" fmla="*/ 328224 w 1034979"/>
                  <a:gd name="connsiteY53" fmla="*/ 1432743 h 1516602"/>
                  <a:gd name="connsiteX54" fmla="*/ 330129 w 1034979"/>
                  <a:gd name="connsiteY54" fmla="*/ 1457508 h 1516602"/>
                  <a:gd name="connsiteX55" fmla="*/ 332034 w 1034979"/>
                  <a:gd name="connsiteY55" fmla="*/ 1463223 h 1516602"/>
                  <a:gd name="connsiteX56" fmla="*/ 335844 w 1034979"/>
                  <a:gd name="connsiteY56" fmla="*/ 1467033 h 1516602"/>
                  <a:gd name="connsiteX57" fmla="*/ 364419 w 1034979"/>
                  <a:gd name="connsiteY57" fmla="*/ 1512753 h 1516602"/>
                  <a:gd name="connsiteX58" fmla="*/ 387279 w 1034979"/>
                  <a:gd name="connsiteY58" fmla="*/ 1514658 h 1516602"/>
                  <a:gd name="connsiteX59" fmla="*/ 392994 w 1034979"/>
                  <a:gd name="connsiteY59" fmla="*/ 1508943 h 1516602"/>
                  <a:gd name="connsiteX60" fmla="*/ 394899 w 1034979"/>
                  <a:gd name="connsiteY60" fmla="*/ 1497513 h 1516602"/>
                  <a:gd name="connsiteX61" fmla="*/ 396804 w 1034979"/>
                  <a:gd name="connsiteY61" fmla="*/ 1491798 h 1516602"/>
                  <a:gd name="connsiteX62" fmla="*/ 398709 w 1034979"/>
                  <a:gd name="connsiteY62" fmla="*/ 1474653 h 1516602"/>
                  <a:gd name="connsiteX63" fmla="*/ 400614 w 1034979"/>
                  <a:gd name="connsiteY63" fmla="*/ 1461318 h 1516602"/>
                  <a:gd name="connsiteX64" fmla="*/ 404424 w 1034979"/>
                  <a:gd name="connsiteY64" fmla="*/ 1404168 h 1516602"/>
                  <a:gd name="connsiteX65" fmla="*/ 410139 w 1034979"/>
                  <a:gd name="connsiteY65" fmla="*/ 1392738 h 1516602"/>
                  <a:gd name="connsiteX66" fmla="*/ 413949 w 1034979"/>
                  <a:gd name="connsiteY66" fmla="*/ 1379403 h 1516602"/>
                  <a:gd name="connsiteX67" fmla="*/ 415854 w 1034979"/>
                  <a:gd name="connsiteY67" fmla="*/ 1373688 h 1516602"/>
                  <a:gd name="connsiteX68" fmla="*/ 417759 w 1034979"/>
                  <a:gd name="connsiteY68" fmla="*/ 1360353 h 1516602"/>
                  <a:gd name="connsiteX69" fmla="*/ 421569 w 1034979"/>
                  <a:gd name="connsiteY69" fmla="*/ 1348923 h 1516602"/>
                  <a:gd name="connsiteX70" fmla="*/ 427284 w 1034979"/>
                  <a:gd name="connsiteY70" fmla="*/ 1335588 h 1516602"/>
                  <a:gd name="connsiteX71" fmla="*/ 467289 w 1034979"/>
                  <a:gd name="connsiteY71" fmla="*/ 1265103 h 1516602"/>
                  <a:gd name="connsiteX72" fmla="*/ 528455 w 1034979"/>
                  <a:gd name="connsiteY72" fmla="*/ 1230091 h 1516602"/>
                  <a:gd name="connsiteX73" fmla="*/ 601154 w 1034979"/>
                  <a:gd name="connsiteY73" fmla="*/ 1221700 h 1516602"/>
                  <a:gd name="connsiteX74" fmla="*/ 720654 w 1034979"/>
                  <a:gd name="connsiteY74" fmla="*/ 1316538 h 1516602"/>
                  <a:gd name="connsiteX75" fmla="*/ 733989 w 1034979"/>
                  <a:gd name="connsiteY75" fmla="*/ 1326063 h 1516602"/>
                  <a:gd name="connsiteX76" fmla="*/ 743514 w 1034979"/>
                  <a:gd name="connsiteY76" fmla="*/ 1327968 h 1516602"/>
                  <a:gd name="connsiteX77" fmla="*/ 749229 w 1034979"/>
                  <a:gd name="connsiteY77" fmla="*/ 1329873 h 1516602"/>
                  <a:gd name="connsiteX78" fmla="*/ 762564 w 1034979"/>
                  <a:gd name="connsiteY78" fmla="*/ 1335588 h 1516602"/>
                  <a:gd name="connsiteX79" fmla="*/ 777804 w 1034979"/>
                  <a:gd name="connsiteY79" fmla="*/ 1333683 h 1516602"/>
                  <a:gd name="connsiteX80" fmla="*/ 789234 w 1034979"/>
                  <a:gd name="connsiteY80" fmla="*/ 1327968 h 1516602"/>
                  <a:gd name="connsiteX81" fmla="*/ 794949 w 1034979"/>
                  <a:gd name="connsiteY81" fmla="*/ 1326063 h 1516602"/>
                  <a:gd name="connsiteX82" fmla="*/ 802569 w 1034979"/>
                  <a:gd name="connsiteY82" fmla="*/ 1308918 h 1516602"/>
                  <a:gd name="connsiteX83" fmla="*/ 800664 w 1034979"/>
                  <a:gd name="connsiteY83" fmla="*/ 1284153 h 1516602"/>
                  <a:gd name="connsiteX84" fmla="*/ 798759 w 1034979"/>
                  <a:gd name="connsiteY84" fmla="*/ 1278438 h 1516602"/>
                  <a:gd name="connsiteX85" fmla="*/ 796854 w 1034979"/>
                  <a:gd name="connsiteY85" fmla="*/ 1270818 h 1516602"/>
                  <a:gd name="connsiteX86" fmla="*/ 783519 w 1034979"/>
                  <a:gd name="connsiteY86" fmla="*/ 1253673 h 1516602"/>
                  <a:gd name="connsiteX87" fmla="*/ 773994 w 1034979"/>
                  <a:gd name="connsiteY87" fmla="*/ 1247958 h 1516602"/>
                  <a:gd name="connsiteX88" fmla="*/ 648264 w 1034979"/>
                  <a:gd name="connsiteY88" fmla="*/ 1156518 h 1516602"/>
                  <a:gd name="connsiteX89" fmla="*/ 644454 w 1034979"/>
                  <a:gd name="connsiteY89" fmla="*/ 1139373 h 1516602"/>
                  <a:gd name="connsiteX90" fmla="*/ 646359 w 1034979"/>
                  <a:gd name="connsiteY90" fmla="*/ 1131753 h 1516602"/>
                  <a:gd name="connsiteX91" fmla="*/ 650169 w 1034979"/>
                  <a:gd name="connsiteY91" fmla="*/ 1114608 h 1516602"/>
                  <a:gd name="connsiteX92" fmla="*/ 653979 w 1034979"/>
                  <a:gd name="connsiteY92" fmla="*/ 1108893 h 1516602"/>
                  <a:gd name="connsiteX93" fmla="*/ 655884 w 1034979"/>
                  <a:gd name="connsiteY93" fmla="*/ 1103178 h 1516602"/>
                  <a:gd name="connsiteX94" fmla="*/ 661599 w 1034979"/>
                  <a:gd name="connsiteY94" fmla="*/ 1101273 h 1516602"/>
                  <a:gd name="connsiteX95" fmla="*/ 671124 w 1034979"/>
                  <a:gd name="connsiteY95" fmla="*/ 1089843 h 1516602"/>
                  <a:gd name="connsiteX96" fmla="*/ 724464 w 1034979"/>
                  <a:gd name="connsiteY96" fmla="*/ 1082223 h 1516602"/>
                  <a:gd name="connsiteX97" fmla="*/ 842574 w 1034979"/>
                  <a:gd name="connsiteY97" fmla="*/ 1084128 h 1516602"/>
                  <a:gd name="connsiteX98" fmla="*/ 871149 w 1034979"/>
                  <a:gd name="connsiteY98" fmla="*/ 1086033 h 1516602"/>
                  <a:gd name="connsiteX99" fmla="*/ 899724 w 1034979"/>
                  <a:gd name="connsiteY99" fmla="*/ 1091748 h 1516602"/>
                  <a:gd name="connsiteX100" fmla="*/ 922584 w 1034979"/>
                  <a:gd name="connsiteY100" fmla="*/ 1095558 h 1516602"/>
                  <a:gd name="connsiteX101" fmla="*/ 951159 w 1034979"/>
                  <a:gd name="connsiteY101" fmla="*/ 1101273 h 1516602"/>
                  <a:gd name="connsiteX102" fmla="*/ 956874 w 1034979"/>
                  <a:gd name="connsiteY102" fmla="*/ 1101273 h 1516602"/>
                  <a:gd name="connsiteX103" fmla="*/ 1002594 w 1034979"/>
                  <a:gd name="connsiteY103" fmla="*/ 1099368 h 1516602"/>
                  <a:gd name="connsiteX104" fmla="*/ 1031169 w 1034979"/>
                  <a:gd name="connsiteY104" fmla="*/ 1091748 h 1516602"/>
                  <a:gd name="connsiteX105" fmla="*/ 1034979 w 1034979"/>
                  <a:gd name="connsiteY105" fmla="*/ 1086033 h 1516602"/>
                  <a:gd name="connsiteX106" fmla="*/ 1033074 w 1034979"/>
                  <a:gd name="connsiteY106" fmla="*/ 1066983 h 1516602"/>
                  <a:gd name="connsiteX107" fmla="*/ 1027359 w 1034979"/>
                  <a:gd name="connsiteY107" fmla="*/ 1063173 h 1516602"/>
                  <a:gd name="connsiteX108" fmla="*/ 1012119 w 1034979"/>
                  <a:gd name="connsiteY108" fmla="*/ 1061268 h 1516602"/>
                  <a:gd name="connsiteX109" fmla="*/ 1006404 w 1034979"/>
                  <a:gd name="connsiteY109" fmla="*/ 1059363 h 1516602"/>
                  <a:gd name="connsiteX110" fmla="*/ 998784 w 1034979"/>
                  <a:gd name="connsiteY110" fmla="*/ 1057458 h 1516602"/>
                  <a:gd name="connsiteX111" fmla="*/ 987354 w 1034979"/>
                  <a:gd name="connsiteY111" fmla="*/ 1049838 h 1516602"/>
                  <a:gd name="connsiteX112" fmla="*/ 975924 w 1034979"/>
                  <a:gd name="connsiteY112" fmla="*/ 1046028 h 1516602"/>
                  <a:gd name="connsiteX113" fmla="*/ 970209 w 1034979"/>
                  <a:gd name="connsiteY113" fmla="*/ 1044123 h 1516602"/>
                  <a:gd name="connsiteX114" fmla="*/ 962589 w 1034979"/>
                  <a:gd name="connsiteY114" fmla="*/ 1042218 h 1516602"/>
                  <a:gd name="connsiteX115" fmla="*/ 956874 w 1034979"/>
                  <a:gd name="connsiteY115" fmla="*/ 1040313 h 1516602"/>
                  <a:gd name="connsiteX116" fmla="*/ 935919 w 1034979"/>
                  <a:gd name="connsiteY116" fmla="*/ 1034598 h 1516602"/>
                  <a:gd name="connsiteX117" fmla="*/ 825429 w 1034979"/>
                  <a:gd name="connsiteY117" fmla="*/ 1034598 h 1516602"/>
                  <a:gd name="connsiteX118" fmla="*/ 730179 w 1034979"/>
                  <a:gd name="connsiteY118" fmla="*/ 1038408 h 1516602"/>
                  <a:gd name="connsiteX119" fmla="*/ 669219 w 1034979"/>
                  <a:gd name="connsiteY119" fmla="*/ 1046028 h 1516602"/>
                  <a:gd name="connsiteX120" fmla="*/ 646359 w 1034979"/>
                  <a:gd name="connsiteY120" fmla="*/ 1049838 h 1516602"/>
                  <a:gd name="connsiteX121" fmla="*/ 642549 w 1034979"/>
                  <a:gd name="connsiteY121" fmla="*/ 1038408 h 1516602"/>
                  <a:gd name="connsiteX122" fmla="*/ 640644 w 1034979"/>
                  <a:gd name="connsiteY122" fmla="*/ 1032693 h 1516602"/>
                  <a:gd name="connsiteX123" fmla="*/ 642549 w 1034979"/>
                  <a:gd name="connsiteY123" fmla="*/ 1015548 h 1516602"/>
                  <a:gd name="connsiteX124" fmla="*/ 644454 w 1034979"/>
                  <a:gd name="connsiteY124" fmla="*/ 1009833 h 1516602"/>
                  <a:gd name="connsiteX125" fmla="*/ 661599 w 1034979"/>
                  <a:gd name="connsiteY125" fmla="*/ 1000308 h 1516602"/>
                  <a:gd name="connsiteX126" fmla="*/ 673029 w 1034979"/>
                  <a:gd name="connsiteY126" fmla="*/ 992688 h 1516602"/>
                  <a:gd name="connsiteX127" fmla="*/ 674934 w 1034979"/>
                  <a:gd name="connsiteY127" fmla="*/ 986973 h 1516602"/>
                  <a:gd name="connsiteX128" fmla="*/ 680649 w 1034979"/>
                  <a:gd name="connsiteY128" fmla="*/ 985068 h 1516602"/>
                  <a:gd name="connsiteX129" fmla="*/ 686364 w 1034979"/>
                  <a:gd name="connsiteY129" fmla="*/ 981258 h 1516602"/>
                  <a:gd name="connsiteX130" fmla="*/ 695889 w 1034979"/>
                  <a:gd name="connsiteY130" fmla="*/ 971733 h 1516602"/>
                  <a:gd name="connsiteX131" fmla="*/ 705414 w 1034979"/>
                  <a:gd name="connsiteY131" fmla="*/ 960303 h 1516602"/>
                  <a:gd name="connsiteX132" fmla="*/ 716844 w 1034979"/>
                  <a:gd name="connsiteY132" fmla="*/ 952683 h 1516602"/>
                  <a:gd name="connsiteX133" fmla="*/ 732084 w 1034979"/>
                  <a:gd name="connsiteY133" fmla="*/ 939348 h 1516602"/>
                  <a:gd name="connsiteX134" fmla="*/ 741609 w 1034979"/>
                  <a:gd name="connsiteY134" fmla="*/ 927918 h 1516602"/>
                  <a:gd name="connsiteX135" fmla="*/ 753039 w 1034979"/>
                  <a:gd name="connsiteY135" fmla="*/ 918393 h 1516602"/>
                  <a:gd name="connsiteX136" fmla="*/ 758754 w 1034979"/>
                  <a:gd name="connsiteY136" fmla="*/ 906963 h 1516602"/>
                  <a:gd name="connsiteX137" fmla="*/ 760659 w 1034979"/>
                  <a:gd name="connsiteY137" fmla="*/ 901248 h 1516602"/>
                  <a:gd name="connsiteX138" fmla="*/ 766374 w 1034979"/>
                  <a:gd name="connsiteY138" fmla="*/ 889818 h 1516602"/>
                  <a:gd name="connsiteX139" fmla="*/ 764469 w 1034979"/>
                  <a:gd name="connsiteY139" fmla="*/ 874578 h 1516602"/>
                  <a:gd name="connsiteX140" fmla="*/ 758754 w 1034979"/>
                  <a:gd name="connsiteY140" fmla="*/ 872673 h 1516602"/>
                  <a:gd name="connsiteX141" fmla="*/ 737799 w 1034979"/>
                  <a:gd name="connsiteY141" fmla="*/ 874578 h 1516602"/>
                  <a:gd name="connsiteX142" fmla="*/ 732084 w 1034979"/>
                  <a:gd name="connsiteY142" fmla="*/ 878388 h 1516602"/>
                  <a:gd name="connsiteX143" fmla="*/ 699699 w 1034979"/>
                  <a:gd name="connsiteY143" fmla="*/ 899343 h 1516602"/>
                  <a:gd name="connsiteX144" fmla="*/ 595181 w 1034979"/>
                  <a:gd name="connsiteY144" fmla="*/ 957831 h 1516602"/>
                  <a:gd name="connsiteX145" fmla="*/ 507294 w 1034979"/>
                  <a:gd name="connsiteY145" fmla="*/ 847908 h 1516602"/>
                  <a:gd name="connsiteX146" fmla="*/ 503484 w 1034979"/>
                  <a:gd name="connsiteY146" fmla="*/ 358323 h 1516602"/>
                  <a:gd name="connsiteX147" fmla="*/ 499674 w 1034979"/>
                  <a:gd name="connsiteY147" fmla="*/ 66858 h 1516602"/>
                  <a:gd name="connsiteX148" fmla="*/ 490149 w 1034979"/>
                  <a:gd name="connsiteY148" fmla="*/ 40188 h 1516602"/>
                  <a:gd name="connsiteX149" fmla="*/ 488244 w 1034979"/>
                  <a:gd name="connsiteY149" fmla="*/ 34473 h 1516602"/>
                  <a:gd name="connsiteX150" fmla="*/ 484434 w 1034979"/>
                  <a:gd name="connsiteY150" fmla="*/ 28758 h 1516602"/>
                  <a:gd name="connsiteX151" fmla="*/ 478719 w 1034979"/>
                  <a:gd name="connsiteY151" fmla="*/ 17328 h 1516602"/>
                  <a:gd name="connsiteX152" fmla="*/ 473004 w 1034979"/>
                  <a:gd name="connsiteY152" fmla="*/ 13518 h 1516602"/>
                  <a:gd name="connsiteX153" fmla="*/ 469194 w 1034979"/>
                  <a:gd name="connsiteY153" fmla="*/ 7803 h 1516602"/>
                  <a:gd name="connsiteX154" fmla="*/ 429189 w 1034979"/>
                  <a:gd name="connsiteY154" fmla="*/ 11613 h 1516602"/>
                  <a:gd name="connsiteX155" fmla="*/ 425379 w 1034979"/>
                  <a:gd name="connsiteY155" fmla="*/ 78288 h 1516602"/>
                  <a:gd name="connsiteX156" fmla="*/ 425379 w 1034979"/>
                  <a:gd name="connsiteY156" fmla="*/ 84003 h 1516602"/>
                  <a:gd name="connsiteX157" fmla="*/ 429189 w 1034979"/>
                  <a:gd name="connsiteY157" fmla="*/ 238308 h 1516602"/>
                  <a:gd name="connsiteX158" fmla="*/ 440619 w 1034979"/>
                  <a:gd name="connsiteY158" fmla="*/ 421188 h 1516602"/>
                  <a:gd name="connsiteX159" fmla="*/ 435265 w 1034979"/>
                  <a:gd name="connsiteY159" fmla="*/ 718368 h 1516602"/>
                  <a:gd name="connsiteX160" fmla="*/ 435059 w 1034979"/>
                  <a:gd name="connsiteY160" fmla="*/ 799046 h 1516602"/>
                  <a:gd name="connsiteX161" fmla="*/ 430322 w 1034979"/>
                  <a:gd name="connsiteY161"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191064 w 1034979"/>
                  <a:gd name="connsiteY14" fmla="*/ 985068 h 1516602"/>
                  <a:gd name="connsiteX15" fmla="*/ 208209 w 1034979"/>
                  <a:gd name="connsiteY15" fmla="*/ 990783 h 1516602"/>
                  <a:gd name="connsiteX16" fmla="*/ 267264 w 1034979"/>
                  <a:gd name="connsiteY16" fmla="*/ 1021263 h 1516602"/>
                  <a:gd name="connsiteX17" fmla="*/ 272979 w 1034979"/>
                  <a:gd name="connsiteY17" fmla="*/ 1040313 h 1516602"/>
                  <a:gd name="connsiteX18" fmla="*/ 274884 w 1034979"/>
                  <a:gd name="connsiteY18" fmla="*/ 1046028 h 1516602"/>
                  <a:gd name="connsiteX19" fmla="*/ 276789 w 1034979"/>
                  <a:gd name="connsiteY19" fmla="*/ 1051743 h 1516602"/>
                  <a:gd name="connsiteX20" fmla="*/ 278694 w 1034979"/>
                  <a:gd name="connsiteY20" fmla="*/ 1076508 h 1516602"/>
                  <a:gd name="connsiteX21" fmla="*/ 280599 w 1034979"/>
                  <a:gd name="connsiteY21" fmla="*/ 1082223 h 1516602"/>
                  <a:gd name="connsiteX22" fmla="*/ 278694 w 1034979"/>
                  <a:gd name="connsiteY22" fmla="*/ 1101273 h 1516602"/>
                  <a:gd name="connsiteX23" fmla="*/ 276789 w 1034979"/>
                  <a:gd name="connsiteY23" fmla="*/ 1110798 h 1516602"/>
                  <a:gd name="connsiteX24" fmla="*/ 263454 w 1034979"/>
                  <a:gd name="connsiteY24" fmla="*/ 1124133 h 1516602"/>
                  <a:gd name="connsiteX25" fmla="*/ 252024 w 1034979"/>
                  <a:gd name="connsiteY25" fmla="*/ 1131753 h 1516602"/>
                  <a:gd name="connsiteX26" fmla="*/ 240594 w 1034979"/>
                  <a:gd name="connsiteY26" fmla="*/ 1135563 h 1516602"/>
                  <a:gd name="connsiteX27" fmla="*/ 27234 w 1034979"/>
                  <a:gd name="connsiteY27" fmla="*/ 1154613 h 1516602"/>
                  <a:gd name="connsiteX28" fmla="*/ 15804 w 1034979"/>
                  <a:gd name="connsiteY28" fmla="*/ 1160328 h 1516602"/>
                  <a:gd name="connsiteX29" fmla="*/ 6279 w 1034979"/>
                  <a:gd name="connsiteY29" fmla="*/ 1169853 h 1516602"/>
                  <a:gd name="connsiteX30" fmla="*/ 4374 w 1034979"/>
                  <a:gd name="connsiteY30" fmla="*/ 1175568 h 1516602"/>
                  <a:gd name="connsiteX31" fmla="*/ 564 w 1034979"/>
                  <a:gd name="connsiteY31" fmla="*/ 1181283 h 1516602"/>
                  <a:gd name="connsiteX32" fmla="*/ 6279 w 1034979"/>
                  <a:gd name="connsiteY32" fmla="*/ 1213668 h 1516602"/>
                  <a:gd name="connsiteX33" fmla="*/ 11994 w 1034979"/>
                  <a:gd name="connsiteY33" fmla="*/ 1217478 h 1516602"/>
                  <a:gd name="connsiteX34" fmla="*/ 17709 w 1034979"/>
                  <a:gd name="connsiteY34" fmla="*/ 1219383 h 1516602"/>
                  <a:gd name="connsiteX35" fmla="*/ 145344 w 1034979"/>
                  <a:gd name="connsiteY35" fmla="*/ 1217478 h 1516602"/>
                  <a:gd name="connsiteX36" fmla="*/ 239202 w 1034979"/>
                  <a:gd name="connsiteY36" fmla="*/ 1214801 h 1516602"/>
                  <a:gd name="connsiteX37" fmla="*/ 318699 w 1034979"/>
                  <a:gd name="connsiteY37" fmla="*/ 1217478 h 1516602"/>
                  <a:gd name="connsiteX38" fmla="*/ 330129 w 1034979"/>
                  <a:gd name="connsiteY38" fmla="*/ 1223193 h 1516602"/>
                  <a:gd name="connsiteX39" fmla="*/ 333939 w 1034979"/>
                  <a:gd name="connsiteY39" fmla="*/ 1228908 h 1516602"/>
                  <a:gd name="connsiteX40" fmla="*/ 339654 w 1034979"/>
                  <a:gd name="connsiteY40" fmla="*/ 1230813 h 1516602"/>
                  <a:gd name="connsiteX41" fmla="*/ 351084 w 1034979"/>
                  <a:gd name="connsiteY41" fmla="*/ 1238433 h 1516602"/>
                  <a:gd name="connsiteX42" fmla="*/ 356799 w 1034979"/>
                  <a:gd name="connsiteY42" fmla="*/ 1242243 h 1516602"/>
                  <a:gd name="connsiteX43" fmla="*/ 360609 w 1034979"/>
                  <a:gd name="connsiteY43" fmla="*/ 1247958 h 1516602"/>
                  <a:gd name="connsiteX44" fmla="*/ 366324 w 1034979"/>
                  <a:gd name="connsiteY44" fmla="*/ 1259388 h 1516602"/>
                  <a:gd name="connsiteX45" fmla="*/ 362514 w 1034979"/>
                  <a:gd name="connsiteY45" fmla="*/ 1286058 h 1516602"/>
                  <a:gd name="connsiteX46" fmla="*/ 358704 w 1034979"/>
                  <a:gd name="connsiteY46" fmla="*/ 1291773 h 1516602"/>
                  <a:gd name="connsiteX47" fmla="*/ 356799 w 1034979"/>
                  <a:gd name="connsiteY47" fmla="*/ 1297488 h 1516602"/>
                  <a:gd name="connsiteX48" fmla="*/ 352989 w 1034979"/>
                  <a:gd name="connsiteY48" fmla="*/ 1303203 h 1516602"/>
                  <a:gd name="connsiteX49" fmla="*/ 351084 w 1034979"/>
                  <a:gd name="connsiteY49" fmla="*/ 1308918 h 1516602"/>
                  <a:gd name="connsiteX50" fmla="*/ 347274 w 1034979"/>
                  <a:gd name="connsiteY50" fmla="*/ 1314633 h 1516602"/>
                  <a:gd name="connsiteX51" fmla="*/ 330129 w 1034979"/>
                  <a:gd name="connsiteY51" fmla="*/ 1381308 h 1516602"/>
                  <a:gd name="connsiteX52" fmla="*/ 328224 w 1034979"/>
                  <a:gd name="connsiteY52" fmla="*/ 1432743 h 1516602"/>
                  <a:gd name="connsiteX53" fmla="*/ 330129 w 1034979"/>
                  <a:gd name="connsiteY53" fmla="*/ 1457508 h 1516602"/>
                  <a:gd name="connsiteX54" fmla="*/ 332034 w 1034979"/>
                  <a:gd name="connsiteY54" fmla="*/ 1463223 h 1516602"/>
                  <a:gd name="connsiteX55" fmla="*/ 335844 w 1034979"/>
                  <a:gd name="connsiteY55" fmla="*/ 1467033 h 1516602"/>
                  <a:gd name="connsiteX56" fmla="*/ 364419 w 1034979"/>
                  <a:gd name="connsiteY56" fmla="*/ 1512753 h 1516602"/>
                  <a:gd name="connsiteX57" fmla="*/ 387279 w 1034979"/>
                  <a:gd name="connsiteY57" fmla="*/ 1514658 h 1516602"/>
                  <a:gd name="connsiteX58" fmla="*/ 392994 w 1034979"/>
                  <a:gd name="connsiteY58" fmla="*/ 1508943 h 1516602"/>
                  <a:gd name="connsiteX59" fmla="*/ 394899 w 1034979"/>
                  <a:gd name="connsiteY59" fmla="*/ 1497513 h 1516602"/>
                  <a:gd name="connsiteX60" fmla="*/ 396804 w 1034979"/>
                  <a:gd name="connsiteY60" fmla="*/ 1491798 h 1516602"/>
                  <a:gd name="connsiteX61" fmla="*/ 398709 w 1034979"/>
                  <a:gd name="connsiteY61" fmla="*/ 1474653 h 1516602"/>
                  <a:gd name="connsiteX62" fmla="*/ 400614 w 1034979"/>
                  <a:gd name="connsiteY62" fmla="*/ 1461318 h 1516602"/>
                  <a:gd name="connsiteX63" fmla="*/ 404424 w 1034979"/>
                  <a:gd name="connsiteY63" fmla="*/ 1404168 h 1516602"/>
                  <a:gd name="connsiteX64" fmla="*/ 410139 w 1034979"/>
                  <a:gd name="connsiteY64" fmla="*/ 1392738 h 1516602"/>
                  <a:gd name="connsiteX65" fmla="*/ 413949 w 1034979"/>
                  <a:gd name="connsiteY65" fmla="*/ 1379403 h 1516602"/>
                  <a:gd name="connsiteX66" fmla="*/ 415854 w 1034979"/>
                  <a:gd name="connsiteY66" fmla="*/ 1373688 h 1516602"/>
                  <a:gd name="connsiteX67" fmla="*/ 417759 w 1034979"/>
                  <a:gd name="connsiteY67" fmla="*/ 1360353 h 1516602"/>
                  <a:gd name="connsiteX68" fmla="*/ 421569 w 1034979"/>
                  <a:gd name="connsiteY68" fmla="*/ 1348923 h 1516602"/>
                  <a:gd name="connsiteX69" fmla="*/ 427284 w 1034979"/>
                  <a:gd name="connsiteY69" fmla="*/ 1335588 h 1516602"/>
                  <a:gd name="connsiteX70" fmla="*/ 467289 w 1034979"/>
                  <a:gd name="connsiteY70" fmla="*/ 1265103 h 1516602"/>
                  <a:gd name="connsiteX71" fmla="*/ 528455 w 1034979"/>
                  <a:gd name="connsiteY71" fmla="*/ 1230091 h 1516602"/>
                  <a:gd name="connsiteX72" fmla="*/ 601154 w 1034979"/>
                  <a:gd name="connsiteY72" fmla="*/ 1221700 h 1516602"/>
                  <a:gd name="connsiteX73" fmla="*/ 720654 w 1034979"/>
                  <a:gd name="connsiteY73" fmla="*/ 1316538 h 1516602"/>
                  <a:gd name="connsiteX74" fmla="*/ 733989 w 1034979"/>
                  <a:gd name="connsiteY74" fmla="*/ 1326063 h 1516602"/>
                  <a:gd name="connsiteX75" fmla="*/ 743514 w 1034979"/>
                  <a:gd name="connsiteY75" fmla="*/ 1327968 h 1516602"/>
                  <a:gd name="connsiteX76" fmla="*/ 749229 w 1034979"/>
                  <a:gd name="connsiteY76" fmla="*/ 1329873 h 1516602"/>
                  <a:gd name="connsiteX77" fmla="*/ 762564 w 1034979"/>
                  <a:gd name="connsiteY77" fmla="*/ 1335588 h 1516602"/>
                  <a:gd name="connsiteX78" fmla="*/ 777804 w 1034979"/>
                  <a:gd name="connsiteY78" fmla="*/ 1333683 h 1516602"/>
                  <a:gd name="connsiteX79" fmla="*/ 789234 w 1034979"/>
                  <a:gd name="connsiteY79" fmla="*/ 1327968 h 1516602"/>
                  <a:gd name="connsiteX80" fmla="*/ 794949 w 1034979"/>
                  <a:gd name="connsiteY80" fmla="*/ 1326063 h 1516602"/>
                  <a:gd name="connsiteX81" fmla="*/ 802569 w 1034979"/>
                  <a:gd name="connsiteY81" fmla="*/ 1308918 h 1516602"/>
                  <a:gd name="connsiteX82" fmla="*/ 800664 w 1034979"/>
                  <a:gd name="connsiteY82" fmla="*/ 1284153 h 1516602"/>
                  <a:gd name="connsiteX83" fmla="*/ 798759 w 1034979"/>
                  <a:gd name="connsiteY83" fmla="*/ 1278438 h 1516602"/>
                  <a:gd name="connsiteX84" fmla="*/ 796854 w 1034979"/>
                  <a:gd name="connsiteY84" fmla="*/ 1270818 h 1516602"/>
                  <a:gd name="connsiteX85" fmla="*/ 783519 w 1034979"/>
                  <a:gd name="connsiteY85" fmla="*/ 1253673 h 1516602"/>
                  <a:gd name="connsiteX86" fmla="*/ 773994 w 1034979"/>
                  <a:gd name="connsiteY86" fmla="*/ 1247958 h 1516602"/>
                  <a:gd name="connsiteX87" fmla="*/ 648264 w 1034979"/>
                  <a:gd name="connsiteY87" fmla="*/ 1156518 h 1516602"/>
                  <a:gd name="connsiteX88" fmla="*/ 644454 w 1034979"/>
                  <a:gd name="connsiteY88" fmla="*/ 1139373 h 1516602"/>
                  <a:gd name="connsiteX89" fmla="*/ 646359 w 1034979"/>
                  <a:gd name="connsiteY89" fmla="*/ 1131753 h 1516602"/>
                  <a:gd name="connsiteX90" fmla="*/ 650169 w 1034979"/>
                  <a:gd name="connsiteY90" fmla="*/ 1114608 h 1516602"/>
                  <a:gd name="connsiteX91" fmla="*/ 653979 w 1034979"/>
                  <a:gd name="connsiteY91" fmla="*/ 1108893 h 1516602"/>
                  <a:gd name="connsiteX92" fmla="*/ 655884 w 1034979"/>
                  <a:gd name="connsiteY92" fmla="*/ 1103178 h 1516602"/>
                  <a:gd name="connsiteX93" fmla="*/ 661599 w 1034979"/>
                  <a:gd name="connsiteY93" fmla="*/ 1101273 h 1516602"/>
                  <a:gd name="connsiteX94" fmla="*/ 671124 w 1034979"/>
                  <a:gd name="connsiteY94" fmla="*/ 1089843 h 1516602"/>
                  <a:gd name="connsiteX95" fmla="*/ 724464 w 1034979"/>
                  <a:gd name="connsiteY95" fmla="*/ 1082223 h 1516602"/>
                  <a:gd name="connsiteX96" fmla="*/ 842574 w 1034979"/>
                  <a:gd name="connsiteY96" fmla="*/ 1084128 h 1516602"/>
                  <a:gd name="connsiteX97" fmla="*/ 871149 w 1034979"/>
                  <a:gd name="connsiteY97" fmla="*/ 1086033 h 1516602"/>
                  <a:gd name="connsiteX98" fmla="*/ 899724 w 1034979"/>
                  <a:gd name="connsiteY98" fmla="*/ 1091748 h 1516602"/>
                  <a:gd name="connsiteX99" fmla="*/ 922584 w 1034979"/>
                  <a:gd name="connsiteY99" fmla="*/ 1095558 h 1516602"/>
                  <a:gd name="connsiteX100" fmla="*/ 951159 w 1034979"/>
                  <a:gd name="connsiteY100" fmla="*/ 1101273 h 1516602"/>
                  <a:gd name="connsiteX101" fmla="*/ 956874 w 1034979"/>
                  <a:gd name="connsiteY101" fmla="*/ 1101273 h 1516602"/>
                  <a:gd name="connsiteX102" fmla="*/ 1002594 w 1034979"/>
                  <a:gd name="connsiteY102" fmla="*/ 1099368 h 1516602"/>
                  <a:gd name="connsiteX103" fmla="*/ 1031169 w 1034979"/>
                  <a:gd name="connsiteY103" fmla="*/ 1091748 h 1516602"/>
                  <a:gd name="connsiteX104" fmla="*/ 1034979 w 1034979"/>
                  <a:gd name="connsiteY104" fmla="*/ 1086033 h 1516602"/>
                  <a:gd name="connsiteX105" fmla="*/ 1033074 w 1034979"/>
                  <a:gd name="connsiteY105" fmla="*/ 1066983 h 1516602"/>
                  <a:gd name="connsiteX106" fmla="*/ 1027359 w 1034979"/>
                  <a:gd name="connsiteY106" fmla="*/ 1063173 h 1516602"/>
                  <a:gd name="connsiteX107" fmla="*/ 1012119 w 1034979"/>
                  <a:gd name="connsiteY107" fmla="*/ 1061268 h 1516602"/>
                  <a:gd name="connsiteX108" fmla="*/ 1006404 w 1034979"/>
                  <a:gd name="connsiteY108" fmla="*/ 1059363 h 1516602"/>
                  <a:gd name="connsiteX109" fmla="*/ 998784 w 1034979"/>
                  <a:gd name="connsiteY109" fmla="*/ 1057458 h 1516602"/>
                  <a:gd name="connsiteX110" fmla="*/ 987354 w 1034979"/>
                  <a:gd name="connsiteY110" fmla="*/ 1049838 h 1516602"/>
                  <a:gd name="connsiteX111" fmla="*/ 975924 w 1034979"/>
                  <a:gd name="connsiteY111" fmla="*/ 1046028 h 1516602"/>
                  <a:gd name="connsiteX112" fmla="*/ 970209 w 1034979"/>
                  <a:gd name="connsiteY112" fmla="*/ 1044123 h 1516602"/>
                  <a:gd name="connsiteX113" fmla="*/ 962589 w 1034979"/>
                  <a:gd name="connsiteY113" fmla="*/ 1042218 h 1516602"/>
                  <a:gd name="connsiteX114" fmla="*/ 956874 w 1034979"/>
                  <a:gd name="connsiteY114" fmla="*/ 1040313 h 1516602"/>
                  <a:gd name="connsiteX115" fmla="*/ 935919 w 1034979"/>
                  <a:gd name="connsiteY115" fmla="*/ 1034598 h 1516602"/>
                  <a:gd name="connsiteX116" fmla="*/ 825429 w 1034979"/>
                  <a:gd name="connsiteY116" fmla="*/ 1034598 h 1516602"/>
                  <a:gd name="connsiteX117" fmla="*/ 730179 w 1034979"/>
                  <a:gd name="connsiteY117" fmla="*/ 1038408 h 1516602"/>
                  <a:gd name="connsiteX118" fmla="*/ 669219 w 1034979"/>
                  <a:gd name="connsiteY118" fmla="*/ 1046028 h 1516602"/>
                  <a:gd name="connsiteX119" fmla="*/ 646359 w 1034979"/>
                  <a:gd name="connsiteY119" fmla="*/ 1049838 h 1516602"/>
                  <a:gd name="connsiteX120" fmla="*/ 642549 w 1034979"/>
                  <a:gd name="connsiteY120" fmla="*/ 1038408 h 1516602"/>
                  <a:gd name="connsiteX121" fmla="*/ 640644 w 1034979"/>
                  <a:gd name="connsiteY121" fmla="*/ 1032693 h 1516602"/>
                  <a:gd name="connsiteX122" fmla="*/ 642549 w 1034979"/>
                  <a:gd name="connsiteY122" fmla="*/ 1015548 h 1516602"/>
                  <a:gd name="connsiteX123" fmla="*/ 644454 w 1034979"/>
                  <a:gd name="connsiteY123" fmla="*/ 1009833 h 1516602"/>
                  <a:gd name="connsiteX124" fmla="*/ 661599 w 1034979"/>
                  <a:gd name="connsiteY124" fmla="*/ 1000308 h 1516602"/>
                  <a:gd name="connsiteX125" fmla="*/ 673029 w 1034979"/>
                  <a:gd name="connsiteY125" fmla="*/ 992688 h 1516602"/>
                  <a:gd name="connsiteX126" fmla="*/ 674934 w 1034979"/>
                  <a:gd name="connsiteY126" fmla="*/ 986973 h 1516602"/>
                  <a:gd name="connsiteX127" fmla="*/ 680649 w 1034979"/>
                  <a:gd name="connsiteY127" fmla="*/ 985068 h 1516602"/>
                  <a:gd name="connsiteX128" fmla="*/ 686364 w 1034979"/>
                  <a:gd name="connsiteY128" fmla="*/ 981258 h 1516602"/>
                  <a:gd name="connsiteX129" fmla="*/ 695889 w 1034979"/>
                  <a:gd name="connsiteY129" fmla="*/ 971733 h 1516602"/>
                  <a:gd name="connsiteX130" fmla="*/ 705414 w 1034979"/>
                  <a:gd name="connsiteY130" fmla="*/ 960303 h 1516602"/>
                  <a:gd name="connsiteX131" fmla="*/ 716844 w 1034979"/>
                  <a:gd name="connsiteY131" fmla="*/ 952683 h 1516602"/>
                  <a:gd name="connsiteX132" fmla="*/ 732084 w 1034979"/>
                  <a:gd name="connsiteY132" fmla="*/ 939348 h 1516602"/>
                  <a:gd name="connsiteX133" fmla="*/ 741609 w 1034979"/>
                  <a:gd name="connsiteY133" fmla="*/ 927918 h 1516602"/>
                  <a:gd name="connsiteX134" fmla="*/ 753039 w 1034979"/>
                  <a:gd name="connsiteY134" fmla="*/ 918393 h 1516602"/>
                  <a:gd name="connsiteX135" fmla="*/ 758754 w 1034979"/>
                  <a:gd name="connsiteY135" fmla="*/ 906963 h 1516602"/>
                  <a:gd name="connsiteX136" fmla="*/ 760659 w 1034979"/>
                  <a:gd name="connsiteY136" fmla="*/ 901248 h 1516602"/>
                  <a:gd name="connsiteX137" fmla="*/ 766374 w 1034979"/>
                  <a:gd name="connsiteY137" fmla="*/ 889818 h 1516602"/>
                  <a:gd name="connsiteX138" fmla="*/ 764469 w 1034979"/>
                  <a:gd name="connsiteY138" fmla="*/ 874578 h 1516602"/>
                  <a:gd name="connsiteX139" fmla="*/ 758754 w 1034979"/>
                  <a:gd name="connsiteY139" fmla="*/ 872673 h 1516602"/>
                  <a:gd name="connsiteX140" fmla="*/ 737799 w 1034979"/>
                  <a:gd name="connsiteY140" fmla="*/ 874578 h 1516602"/>
                  <a:gd name="connsiteX141" fmla="*/ 732084 w 1034979"/>
                  <a:gd name="connsiteY141" fmla="*/ 878388 h 1516602"/>
                  <a:gd name="connsiteX142" fmla="*/ 699699 w 1034979"/>
                  <a:gd name="connsiteY142" fmla="*/ 899343 h 1516602"/>
                  <a:gd name="connsiteX143" fmla="*/ 595181 w 1034979"/>
                  <a:gd name="connsiteY143" fmla="*/ 957831 h 1516602"/>
                  <a:gd name="connsiteX144" fmla="*/ 507294 w 1034979"/>
                  <a:gd name="connsiteY144" fmla="*/ 847908 h 1516602"/>
                  <a:gd name="connsiteX145" fmla="*/ 503484 w 1034979"/>
                  <a:gd name="connsiteY145" fmla="*/ 358323 h 1516602"/>
                  <a:gd name="connsiteX146" fmla="*/ 499674 w 1034979"/>
                  <a:gd name="connsiteY146" fmla="*/ 66858 h 1516602"/>
                  <a:gd name="connsiteX147" fmla="*/ 490149 w 1034979"/>
                  <a:gd name="connsiteY147" fmla="*/ 40188 h 1516602"/>
                  <a:gd name="connsiteX148" fmla="*/ 488244 w 1034979"/>
                  <a:gd name="connsiteY148" fmla="*/ 34473 h 1516602"/>
                  <a:gd name="connsiteX149" fmla="*/ 484434 w 1034979"/>
                  <a:gd name="connsiteY149" fmla="*/ 28758 h 1516602"/>
                  <a:gd name="connsiteX150" fmla="*/ 478719 w 1034979"/>
                  <a:gd name="connsiteY150" fmla="*/ 17328 h 1516602"/>
                  <a:gd name="connsiteX151" fmla="*/ 473004 w 1034979"/>
                  <a:gd name="connsiteY151" fmla="*/ 13518 h 1516602"/>
                  <a:gd name="connsiteX152" fmla="*/ 469194 w 1034979"/>
                  <a:gd name="connsiteY152" fmla="*/ 7803 h 1516602"/>
                  <a:gd name="connsiteX153" fmla="*/ 429189 w 1034979"/>
                  <a:gd name="connsiteY153" fmla="*/ 11613 h 1516602"/>
                  <a:gd name="connsiteX154" fmla="*/ 425379 w 1034979"/>
                  <a:gd name="connsiteY154" fmla="*/ 78288 h 1516602"/>
                  <a:gd name="connsiteX155" fmla="*/ 425379 w 1034979"/>
                  <a:gd name="connsiteY155" fmla="*/ 84003 h 1516602"/>
                  <a:gd name="connsiteX156" fmla="*/ 429189 w 1034979"/>
                  <a:gd name="connsiteY156" fmla="*/ 238308 h 1516602"/>
                  <a:gd name="connsiteX157" fmla="*/ 440619 w 1034979"/>
                  <a:gd name="connsiteY157" fmla="*/ 421188 h 1516602"/>
                  <a:gd name="connsiteX158" fmla="*/ 435265 w 1034979"/>
                  <a:gd name="connsiteY158" fmla="*/ 718368 h 1516602"/>
                  <a:gd name="connsiteX159" fmla="*/ 435059 w 1034979"/>
                  <a:gd name="connsiteY159" fmla="*/ 799046 h 1516602"/>
                  <a:gd name="connsiteX160" fmla="*/ 430322 w 1034979"/>
                  <a:gd name="connsiteY160"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191064 w 1034979"/>
                  <a:gd name="connsiteY14" fmla="*/ 985068 h 1516602"/>
                  <a:gd name="connsiteX15" fmla="*/ 267264 w 1034979"/>
                  <a:gd name="connsiteY15" fmla="*/ 1021263 h 1516602"/>
                  <a:gd name="connsiteX16" fmla="*/ 272979 w 1034979"/>
                  <a:gd name="connsiteY16" fmla="*/ 1040313 h 1516602"/>
                  <a:gd name="connsiteX17" fmla="*/ 274884 w 1034979"/>
                  <a:gd name="connsiteY17" fmla="*/ 1046028 h 1516602"/>
                  <a:gd name="connsiteX18" fmla="*/ 276789 w 1034979"/>
                  <a:gd name="connsiteY18" fmla="*/ 1051743 h 1516602"/>
                  <a:gd name="connsiteX19" fmla="*/ 278694 w 1034979"/>
                  <a:gd name="connsiteY19" fmla="*/ 1076508 h 1516602"/>
                  <a:gd name="connsiteX20" fmla="*/ 280599 w 1034979"/>
                  <a:gd name="connsiteY20" fmla="*/ 1082223 h 1516602"/>
                  <a:gd name="connsiteX21" fmla="*/ 278694 w 1034979"/>
                  <a:gd name="connsiteY21" fmla="*/ 1101273 h 1516602"/>
                  <a:gd name="connsiteX22" fmla="*/ 276789 w 1034979"/>
                  <a:gd name="connsiteY22" fmla="*/ 1110798 h 1516602"/>
                  <a:gd name="connsiteX23" fmla="*/ 263454 w 1034979"/>
                  <a:gd name="connsiteY23" fmla="*/ 1124133 h 1516602"/>
                  <a:gd name="connsiteX24" fmla="*/ 252024 w 1034979"/>
                  <a:gd name="connsiteY24" fmla="*/ 1131753 h 1516602"/>
                  <a:gd name="connsiteX25" fmla="*/ 240594 w 1034979"/>
                  <a:gd name="connsiteY25" fmla="*/ 1135563 h 1516602"/>
                  <a:gd name="connsiteX26" fmla="*/ 27234 w 1034979"/>
                  <a:gd name="connsiteY26" fmla="*/ 1154613 h 1516602"/>
                  <a:gd name="connsiteX27" fmla="*/ 15804 w 1034979"/>
                  <a:gd name="connsiteY27" fmla="*/ 1160328 h 1516602"/>
                  <a:gd name="connsiteX28" fmla="*/ 6279 w 1034979"/>
                  <a:gd name="connsiteY28" fmla="*/ 1169853 h 1516602"/>
                  <a:gd name="connsiteX29" fmla="*/ 4374 w 1034979"/>
                  <a:gd name="connsiteY29" fmla="*/ 1175568 h 1516602"/>
                  <a:gd name="connsiteX30" fmla="*/ 564 w 1034979"/>
                  <a:gd name="connsiteY30" fmla="*/ 1181283 h 1516602"/>
                  <a:gd name="connsiteX31" fmla="*/ 6279 w 1034979"/>
                  <a:gd name="connsiteY31" fmla="*/ 1213668 h 1516602"/>
                  <a:gd name="connsiteX32" fmla="*/ 11994 w 1034979"/>
                  <a:gd name="connsiteY32" fmla="*/ 1217478 h 1516602"/>
                  <a:gd name="connsiteX33" fmla="*/ 17709 w 1034979"/>
                  <a:gd name="connsiteY33" fmla="*/ 1219383 h 1516602"/>
                  <a:gd name="connsiteX34" fmla="*/ 145344 w 1034979"/>
                  <a:gd name="connsiteY34" fmla="*/ 1217478 h 1516602"/>
                  <a:gd name="connsiteX35" fmla="*/ 239202 w 1034979"/>
                  <a:gd name="connsiteY35" fmla="*/ 1214801 h 1516602"/>
                  <a:gd name="connsiteX36" fmla="*/ 318699 w 1034979"/>
                  <a:gd name="connsiteY36" fmla="*/ 1217478 h 1516602"/>
                  <a:gd name="connsiteX37" fmla="*/ 330129 w 1034979"/>
                  <a:gd name="connsiteY37" fmla="*/ 1223193 h 1516602"/>
                  <a:gd name="connsiteX38" fmla="*/ 333939 w 1034979"/>
                  <a:gd name="connsiteY38" fmla="*/ 1228908 h 1516602"/>
                  <a:gd name="connsiteX39" fmla="*/ 339654 w 1034979"/>
                  <a:gd name="connsiteY39" fmla="*/ 1230813 h 1516602"/>
                  <a:gd name="connsiteX40" fmla="*/ 351084 w 1034979"/>
                  <a:gd name="connsiteY40" fmla="*/ 1238433 h 1516602"/>
                  <a:gd name="connsiteX41" fmla="*/ 356799 w 1034979"/>
                  <a:gd name="connsiteY41" fmla="*/ 1242243 h 1516602"/>
                  <a:gd name="connsiteX42" fmla="*/ 360609 w 1034979"/>
                  <a:gd name="connsiteY42" fmla="*/ 1247958 h 1516602"/>
                  <a:gd name="connsiteX43" fmla="*/ 366324 w 1034979"/>
                  <a:gd name="connsiteY43" fmla="*/ 1259388 h 1516602"/>
                  <a:gd name="connsiteX44" fmla="*/ 362514 w 1034979"/>
                  <a:gd name="connsiteY44" fmla="*/ 1286058 h 1516602"/>
                  <a:gd name="connsiteX45" fmla="*/ 358704 w 1034979"/>
                  <a:gd name="connsiteY45" fmla="*/ 1291773 h 1516602"/>
                  <a:gd name="connsiteX46" fmla="*/ 356799 w 1034979"/>
                  <a:gd name="connsiteY46" fmla="*/ 1297488 h 1516602"/>
                  <a:gd name="connsiteX47" fmla="*/ 352989 w 1034979"/>
                  <a:gd name="connsiteY47" fmla="*/ 1303203 h 1516602"/>
                  <a:gd name="connsiteX48" fmla="*/ 351084 w 1034979"/>
                  <a:gd name="connsiteY48" fmla="*/ 1308918 h 1516602"/>
                  <a:gd name="connsiteX49" fmla="*/ 347274 w 1034979"/>
                  <a:gd name="connsiteY49" fmla="*/ 1314633 h 1516602"/>
                  <a:gd name="connsiteX50" fmla="*/ 330129 w 1034979"/>
                  <a:gd name="connsiteY50" fmla="*/ 1381308 h 1516602"/>
                  <a:gd name="connsiteX51" fmla="*/ 328224 w 1034979"/>
                  <a:gd name="connsiteY51" fmla="*/ 1432743 h 1516602"/>
                  <a:gd name="connsiteX52" fmla="*/ 330129 w 1034979"/>
                  <a:gd name="connsiteY52" fmla="*/ 1457508 h 1516602"/>
                  <a:gd name="connsiteX53" fmla="*/ 332034 w 1034979"/>
                  <a:gd name="connsiteY53" fmla="*/ 1463223 h 1516602"/>
                  <a:gd name="connsiteX54" fmla="*/ 335844 w 1034979"/>
                  <a:gd name="connsiteY54" fmla="*/ 1467033 h 1516602"/>
                  <a:gd name="connsiteX55" fmla="*/ 364419 w 1034979"/>
                  <a:gd name="connsiteY55" fmla="*/ 1512753 h 1516602"/>
                  <a:gd name="connsiteX56" fmla="*/ 387279 w 1034979"/>
                  <a:gd name="connsiteY56" fmla="*/ 1514658 h 1516602"/>
                  <a:gd name="connsiteX57" fmla="*/ 392994 w 1034979"/>
                  <a:gd name="connsiteY57" fmla="*/ 1508943 h 1516602"/>
                  <a:gd name="connsiteX58" fmla="*/ 394899 w 1034979"/>
                  <a:gd name="connsiteY58" fmla="*/ 1497513 h 1516602"/>
                  <a:gd name="connsiteX59" fmla="*/ 396804 w 1034979"/>
                  <a:gd name="connsiteY59" fmla="*/ 1491798 h 1516602"/>
                  <a:gd name="connsiteX60" fmla="*/ 398709 w 1034979"/>
                  <a:gd name="connsiteY60" fmla="*/ 1474653 h 1516602"/>
                  <a:gd name="connsiteX61" fmla="*/ 400614 w 1034979"/>
                  <a:gd name="connsiteY61" fmla="*/ 1461318 h 1516602"/>
                  <a:gd name="connsiteX62" fmla="*/ 404424 w 1034979"/>
                  <a:gd name="connsiteY62" fmla="*/ 1404168 h 1516602"/>
                  <a:gd name="connsiteX63" fmla="*/ 410139 w 1034979"/>
                  <a:gd name="connsiteY63" fmla="*/ 1392738 h 1516602"/>
                  <a:gd name="connsiteX64" fmla="*/ 413949 w 1034979"/>
                  <a:gd name="connsiteY64" fmla="*/ 1379403 h 1516602"/>
                  <a:gd name="connsiteX65" fmla="*/ 415854 w 1034979"/>
                  <a:gd name="connsiteY65" fmla="*/ 1373688 h 1516602"/>
                  <a:gd name="connsiteX66" fmla="*/ 417759 w 1034979"/>
                  <a:gd name="connsiteY66" fmla="*/ 1360353 h 1516602"/>
                  <a:gd name="connsiteX67" fmla="*/ 421569 w 1034979"/>
                  <a:gd name="connsiteY67" fmla="*/ 1348923 h 1516602"/>
                  <a:gd name="connsiteX68" fmla="*/ 427284 w 1034979"/>
                  <a:gd name="connsiteY68" fmla="*/ 1335588 h 1516602"/>
                  <a:gd name="connsiteX69" fmla="*/ 467289 w 1034979"/>
                  <a:gd name="connsiteY69" fmla="*/ 1265103 h 1516602"/>
                  <a:gd name="connsiteX70" fmla="*/ 528455 w 1034979"/>
                  <a:gd name="connsiteY70" fmla="*/ 1230091 h 1516602"/>
                  <a:gd name="connsiteX71" fmla="*/ 601154 w 1034979"/>
                  <a:gd name="connsiteY71" fmla="*/ 1221700 h 1516602"/>
                  <a:gd name="connsiteX72" fmla="*/ 720654 w 1034979"/>
                  <a:gd name="connsiteY72" fmla="*/ 1316538 h 1516602"/>
                  <a:gd name="connsiteX73" fmla="*/ 733989 w 1034979"/>
                  <a:gd name="connsiteY73" fmla="*/ 1326063 h 1516602"/>
                  <a:gd name="connsiteX74" fmla="*/ 743514 w 1034979"/>
                  <a:gd name="connsiteY74" fmla="*/ 1327968 h 1516602"/>
                  <a:gd name="connsiteX75" fmla="*/ 749229 w 1034979"/>
                  <a:gd name="connsiteY75" fmla="*/ 1329873 h 1516602"/>
                  <a:gd name="connsiteX76" fmla="*/ 762564 w 1034979"/>
                  <a:gd name="connsiteY76" fmla="*/ 1335588 h 1516602"/>
                  <a:gd name="connsiteX77" fmla="*/ 777804 w 1034979"/>
                  <a:gd name="connsiteY77" fmla="*/ 1333683 h 1516602"/>
                  <a:gd name="connsiteX78" fmla="*/ 789234 w 1034979"/>
                  <a:gd name="connsiteY78" fmla="*/ 1327968 h 1516602"/>
                  <a:gd name="connsiteX79" fmla="*/ 794949 w 1034979"/>
                  <a:gd name="connsiteY79" fmla="*/ 1326063 h 1516602"/>
                  <a:gd name="connsiteX80" fmla="*/ 802569 w 1034979"/>
                  <a:gd name="connsiteY80" fmla="*/ 1308918 h 1516602"/>
                  <a:gd name="connsiteX81" fmla="*/ 800664 w 1034979"/>
                  <a:gd name="connsiteY81" fmla="*/ 1284153 h 1516602"/>
                  <a:gd name="connsiteX82" fmla="*/ 798759 w 1034979"/>
                  <a:gd name="connsiteY82" fmla="*/ 1278438 h 1516602"/>
                  <a:gd name="connsiteX83" fmla="*/ 796854 w 1034979"/>
                  <a:gd name="connsiteY83" fmla="*/ 1270818 h 1516602"/>
                  <a:gd name="connsiteX84" fmla="*/ 783519 w 1034979"/>
                  <a:gd name="connsiteY84" fmla="*/ 1253673 h 1516602"/>
                  <a:gd name="connsiteX85" fmla="*/ 773994 w 1034979"/>
                  <a:gd name="connsiteY85" fmla="*/ 1247958 h 1516602"/>
                  <a:gd name="connsiteX86" fmla="*/ 648264 w 1034979"/>
                  <a:gd name="connsiteY86" fmla="*/ 1156518 h 1516602"/>
                  <a:gd name="connsiteX87" fmla="*/ 644454 w 1034979"/>
                  <a:gd name="connsiteY87" fmla="*/ 1139373 h 1516602"/>
                  <a:gd name="connsiteX88" fmla="*/ 646359 w 1034979"/>
                  <a:gd name="connsiteY88" fmla="*/ 1131753 h 1516602"/>
                  <a:gd name="connsiteX89" fmla="*/ 650169 w 1034979"/>
                  <a:gd name="connsiteY89" fmla="*/ 1114608 h 1516602"/>
                  <a:gd name="connsiteX90" fmla="*/ 653979 w 1034979"/>
                  <a:gd name="connsiteY90" fmla="*/ 1108893 h 1516602"/>
                  <a:gd name="connsiteX91" fmla="*/ 655884 w 1034979"/>
                  <a:gd name="connsiteY91" fmla="*/ 1103178 h 1516602"/>
                  <a:gd name="connsiteX92" fmla="*/ 661599 w 1034979"/>
                  <a:gd name="connsiteY92" fmla="*/ 1101273 h 1516602"/>
                  <a:gd name="connsiteX93" fmla="*/ 671124 w 1034979"/>
                  <a:gd name="connsiteY93" fmla="*/ 1089843 h 1516602"/>
                  <a:gd name="connsiteX94" fmla="*/ 724464 w 1034979"/>
                  <a:gd name="connsiteY94" fmla="*/ 1082223 h 1516602"/>
                  <a:gd name="connsiteX95" fmla="*/ 842574 w 1034979"/>
                  <a:gd name="connsiteY95" fmla="*/ 1084128 h 1516602"/>
                  <a:gd name="connsiteX96" fmla="*/ 871149 w 1034979"/>
                  <a:gd name="connsiteY96" fmla="*/ 1086033 h 1516602"/>
                  <a:gd name="connsiteX97" fmla="*/ 899724 w 1034979"/>
                  <a:gd name="connsiteY97" fmla="*/ 1091748 h 1516602"/>
                  <a:gd name="connsiteX98" fmla="*/ 922584 w 1034979"/>
                  <a:gd name="connsiteY98" fmla="*/ 1095558 h 1516602"/>
                  <a:gd name="connsiteX99" fmla="*/ 951159 w 1034979"/>
                  <a:gd name="connsiteY99" fmla="*/ 1101273 h 1516602"/>
                  <a:gd name="connsiteX100" fmla="*/ 956874 w 1034979"/>
                  <a:gd name="connsiteY100" fmla="*/ 1101273 h 1516602"/>
                  <a:gd name="connsiteX101" fmla="*/ 1002594 w 1034979"/>
                  <a:gd name="connsiteY101" fmla="*/ 1099368 h 1516602"/>
                  <a:gd name="connsiteX102" fmla="*/ 1031169 w 1034979"/>
                  <a:gd name="connsiteY102" fmla="*/ 1091748 h 1516602"/>
                  <a:gd name="connsiteX103" fmla="*/ 1034979 w 1034979"/>
                  <a:gd name="connsiteY103" fmla="*/ 1086033 h 1516602"/>
                  <a:gd name="connsiteX104" fmla="*/ 1033074 w 1034979"/>
                  <a:gd name="connsiteY104" fmla="*/ 1066983 h 1516602"/>
                  <a:gd name="connsiteX105" fmla="*/ 1027359 w 1034979"/>
                  <a:gd name="connsiteY105" fmla="*/ 1063173 h 1516602"/>
                  <a:gd name="connsiteX106" fmla="*/ 1012119 w 1034979"/>
                  <a:gd name="connsiteY106" fmla="*/ 1061268 h 1516602"/>
                  <a:gd name="connsiteX107" fmla="*/ 1006404 w 1034979"/>
                  <a:gd name="connsiteY107" fmla="*/ 1059363 h 1516602"/>
                  <a:gd name="connsiteX108" fmla="*/ 998784 w 1034979"/>
                  <a:gd name="connsiteY108" fmla="*/ 1057458 h 1516602"/>
                  <a:gd name="connsiteX109" fmla="*/ 987354 w 1034979"/>
                  <a:gd name="connsiteY109" fmla="*/ 1049838 h 1516602"/>
                  <a:gd name="connsiteX110" fmla="*/ 975924 w 1034979"/>
                  <a:gd name="connsiteY110" fmla="*/ 1046028 h 1516602"/>
                  <a:gd name="connsiteX111" fmla="*/ 970209 w 1034979"/>
                  <a:gd name="connsiteY111" fmla="*/ 1044123 h 1516602"/>
                  <a:gd name="connsiteX112" fmla="*/ 962589 w 1034979"/>
                  <a:gd name="connsiteY112" fmla="*/ 1042218 h 1516602"/>
                  <a:gd name="connsiteX113" fmla="*/ 956874 w 1034979"/>
                  <a:gd name="connsiteY113" fmla="*/ 1040313 h 1516602"/>
                  <a:gd name="connsiteX114" fmla="*/ 935919 w 1034979"/>
                  <a:gd name="connsiteY114" fmla="*/ 1034598 h 1516602"/>
                  <a:gd name="connsiteX115" fmla="*/ 825429 w 1034979"/>
                  <a:gd name="connsiteY115" fmla="*/ 1034598 h 1516602"/>
                  <a:gd name="connsiteX116" fmla="*/ 730179 w 1034979"/>
                  <a:gd name="connsiteY116" fmla="*/ 1038408 h 1516602"/>
                  <a:gd name="connsiteX117" fmla="*/ 669219 w 1034979"/>
                  <a:gd name="connsiteY117" fmla="*/ 1046028 h 1516602"/>
                  <a:gd name="connsiteX118" fmla="*/ 646359 w 1034979"/>
                  <a:gd name="connsiteY118" fmla="*/ 1049838 h 1516602"/>
                  <a:gd name="connsiteX119" fmla="*/ 642549 w 1034979"/>
                  <a:gd name="connsiteY119" fmla="*/ 1038408 h 1516602"/>
                  <a:gd name="connsiteX120" fmla="*/ 640644 w 1034979"/>
                  <a:gd name="connsiteY120" fmla="*/ 1032693 h 1516602"/>
                  <a:gd name="connsiteX121" fmla="*/ 642549 w 1034979"/>
                  <a:gd name="connsiteY121" fmla="*/ 1015548 h 1516602"/>
                  <a:gd name="connsiteX122" fmla="*/ 644454 w 1034979"/>
                  <a:gd name="connsiteY122" fmla="*/ 1009833 h 1516602"/>
                  <a:gd name="connsiteX123" fmla="*/ 661599 w 1034979"/>
                  <a:gd name="connsiteY123" fmla="*/ 1000308 h 1516602"/>
                  <a:gd name="connsiteX124" fmla="*/ 673029 w 1034979"/>
                  <a:gd name="connsiteY124" fmla="*/ 992688 h 1516602"/>
                  <a:gd name="connsiteX125" fmla="*/ 674934 w 1034979"/>
                  <a:gd name="connsiteY125" fmla="*/ 986973 h 1516602"/>
                  <a:gd name="connsiteX126" fmla="*/ 680649 w 1034979"/>
                  <a:gd name="connsiteY126" fmla="*/ 985068 h 1516602"/>
                  <a:gd name="connsiteX127" fmla="*/ 686364 w 1034979"/>
                  <a:gd name="connsiteY127" fmla="*/ 981258 h 1516602"/>
                  <a:gd name="connsiteX128" fmla="*/ 695889 w 1034979"/>
                  <a:gd name="connsiteY128" fmla="*/ 971733 h 1516602"/>
                  <a:gd name="connsiteX129" fmla="*/ 705414 w 1034979"/>
                  <a:gd name="connsiteY129" fmla="*/ 960303 h 1516602"/>
                  <a:gd name="connsiteX130" fmla="*/ 716844 w 1034979"/>
                  <a:gd name="connsiteY130" fmla="*/ 952683 h 1516602"/>
                  <a:gd name="connsiteX131" fmla="*/ 732084 w 1034979"/>
                  <a:gd name="connsiteY131" fmla="*/ 939348 h 1516602"/>
                  <a:gd name="connsiteX132" fmla="*/ 741609 w 1034979"/>
                  <a:gd name="connsiteY132" fmla="*/ 927918 h 1516602"/>
                  <a:gd name="connsiteX133" fmla="*/ 753039 w 1034979"/>
                  <a:gd name="connsiteY133" fmla="*/ 918393 h 1516602"/>
                  <a:gd name="connsiteX134" fmla="*/ 758754 w 1034979"/>
                  <a:gd name="connsiteY134" fmla="*/ 906963 h 1516602"/>
                  <a:gd name="connsiteX135" fmla="*/ 760659 w 1034979"/>
                  <a:gd name="connsiteY135" fmla="*/ 901248 h 1516602"/>
                  <a:gd name="connsiteX136" fmla="*/ 766374 w 1034979"/>
                  <a:gd name="connsiteY136" fmla="*/ 889818 h 1516602"/>
                  <a:gd name="connsiteX137" fmla="*/ 764469 w 1034979"/>
                  <a:gd name="connsiteY137" fmla="*/ 874578 h 1516602"/>
                  <a:gd name="connsiteX138" fmla="*/ 758754 w 1034979"/>
                  <a:gd name="connsiteY138" fmla="*/ 872673 h 1516602"/>
                  <a:gd name="connsiteX139" fmla="*/ 737799 w 1034979"/>
                  <a:gd name="connsiteY139" fmla="*/ 874578 h 1516602"/>
                  <a:gd name="connsiteX140" fmla="*/ 732084 w 1034979"/>
                  <a:gd name="connsiteY140" fmla="*/ 878388 h 1516602"/>
                  <a:gd name="connsiteX141" fmla="*/ 699699 w 1034979"/>
                  <a:gd name="connsiteY141" fmla="*/ 899343 h 1516602"/>
                  <a:gd name="connsiteX142" fmla="*/ 595181 w 1034979"/>
                  <a:gd name="connsiteY142" fmla="*/ 957831 h 1516602"/>
                  <a:gd name="connsiteX143" fmla="*/ 507294 w 1034979"/>
                  <a:gd name="connsiteY143" fmla="*/ 847908 h 1516602"/>
                  <a:gd name="connsiteX144" fmla="*/ 503484 w 1034979"/>
                  <a:gd name="connsiteY144" fmla="*/ 358323 h 1516602"/>
                  <a:gd name="connsiteX145" fmla="*/ 499674 w 1034979"/>
                  <a:gd name="connsiteY145" fmla="*/ 66858 h 1516602"/>
                  <a:gd name="connsiteX146" fmla="*/ 490149 w 1034979"/>
                  <a:gd name="connsiteY146" fmla="*/ 40188 h 1516602"/>
                  <a:gd name="connsiteX147" fmla="*/ 488244 w 1034979"/>
                  <a:gd name="connsiteY147" fmla="*/ 34473 h 1516602"/>
                  <a:gd name="connsiteX148" fmla="*/ 484434 w 1034979"/>
                  <a:gd name="connsiteY148" fmla="*/ 28758 h 1516602"/>
                  <a:gd name="connsiteX149" fmla="*/ 478719 w 1034979"/>
                  <a:gd name="connsiteY149" fmla="*/ 17328 h 1516602"/>
                  <a:gd name="connsiteX150" fmla="*/ 473004 w 1034979"/>
                  <a:gd name="connsiteY150" fmla="*/ 13518 h 1516602"/>
                  <a:gd name="connsiteX151" fmla="*/ 469194 w 1034979"/>
                  <a:gd name="connsiteY151" fmla="*/ 7803 h 1516602"/>
                  <a:gd name="connsiteX152" fmla="*/ 429189 w 1034979"/>
                  <a:gd name="connsiteY152" fmla="*/ 11613 h 1516602"/>
                  <a:gd name="connsiteX153" fmla="*/ 425379 w 1034979"/>
                  <a:gd name="connsiteY153" fmla="*/ 78288 h 1516602"/>
                  <a:gd name="connsiteX154" fmla="*/ 425379 w 1034979"/>
                  <a:gd name="connsiteY154" fmla="*/ 84003 h 1516602"/>
                  <a:gd name="connsiteX155" fmla="*/ 429189 w 1034979"/>
                  <a:gd name="connsiteY155" fmla="*/ 238308 h 1516602"/>
                  <a:gd name="connsiteX156" fmla="*/ 440619 w 1034979"/>
                  <a:gd name="connsiteY156" fmla="*/ 421188 h 1516602"/>
                  <a:gd name="connsiteX157" fmla="*/ 435265 w 1034979"/>
                  <a:gd name="connsiteY157" fmla="*/ 718368 h 1516602"/>
                  <a:gd name="connsiteX158" fmla="*/ 435059 w 1034979"/>
                  <a:gd name="connsiteY158" fmla="*/ 799046 h 1516602"/>
                  <a:gd name="connsiteX159" fmla="*/ 430322 w 1034979"/>
                  <a:gd name="connsiteY159"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2979 w 1034979"/>
                  <a:gd name="connsiteY15" fmla="*/ 1040313 h 1516602"/>
                  <a:gd name="connsiteX16" fmla="*/ 274884 w 1034979"/>
                  <a:gd name="connsiteY16" fmla="*/ 1046028 h 1516602"/>
                  <a:gd name="connsiteX17" fmla="*/ 276789 w 1034979"/>
                  <a:gd name="connsiteY17" fmla="*/ 1051743 h 1516602"/>
                  <a:gd name="connsiteX18" fmla="*/ 278694 w 1034979"/>
                  <a:gd name="connsiteY18" fmla="*/ 1076508 h 1516602"/>
                  <a:gd name="connsiteX19" fmla="*/ 280599 w 1034979"/>
                  <a:gd name="connsiteY19" fmla="*/ 1082223 h 1516602"/>
                  <a:gd name="connsiteX20" fmla="*/ 278694 w 1034979"/>
                  <a:gd name="connsiteY20" fmla="*/ 1101273 h 1516602"/>
                  <a:gd name="connsiteX21" fmla="*/ 276789 w 1034979"/>
                  <a:gd name="connsiteY21" fmla="*/ 1110798 h 1516602"/>
                  <a:gd name="connsiteX22" fmla="*/ 263454 w 1034979"/>
                  <a:gd name="connsiteY22" fmla="*/ 1124133 h 1516602"/>
                  <a:gd name="connsiteX23" fmla="*/ 252024 w 1034979"/>
                  <a:gd name="connsiteY23" fmla="*/ 1131753 h 1516602"/>
                  <a:gd name="connsiteX24" fmla="*/ 240594 w 1034979"/>
                  <a:gd name="connsiteY24" fmla="*/ 1135563 h 1516602"/>
                  <a:gd name="connsiteX25" fmla="*/ 27234 w 1034979"/>
                  <a:gd name="connsiteY25" fmla="*/ 1154613 h 1516602"/>
                  <a:gd name="connsiteX26" fmla="*/ 15804 w 1034979"/>
                  <a:gd name="connsiteY26" fmla="*/ 1160328 h 1516602"/>
                  <a:gd name="connsiteX27" fmla="*/ 6279 w 1034979"/>
                  <a:gd name="connsiteY27" fmla="*/ 1169853 h 1516602"/>
                  <a:gd name="connsiteX28" fmla="*/ 4374 w 1034979"/>
                  <a:gd name="connsiteY28" fmla="*/ 1175568 h 1516602"/>
                  <a:gd name="connsiteX29" fmla="*/ 564 w 1034979"/>
                  <a:gd name="connsiteY29" fmla="*/ 1181283 h 1516602"/>
                  <a:gd name="connsiteX30" fmla="*/ 6279 w 1034979"/>
                  <a:gd name="connsiteY30" fmla="*/ 1213668 h 1516602"/>
                  <a:gd name="connsiteX31" fmla="*/ 11994 w 1034979"/>
                  <a:gd name="connsiteY31" fmla="*/ 1217478 h 1516602"/>
                  <a:gd name="connsiteX32" fmla="*/ 17709 w 1034979"/>
                  <a:gd name="connsiteY32" fmla="*/ 1219383 h 1516602"/>
                  <a:gd name="connsiteX33" fmla="*/ 145344 w 1034979"/>
                  <a:gd name="connsiteY33" fmla="*/ 1217478 h 1516602"/>
                  <a:gd name="connsiteX34" fmla="*/ 239202 w 1034979"/>
                  <a:gd name="connsiteY34" fmla="*/ 1214801 h 1516602"/>
                  <a:gd name="connsiteX35" fmla="*/ 318699 w 1034979"/>
                  <a:gd name="connsiteY35" fmla="*/ 1217478 h 1516602"/>
                  <a:gd name="connsiteX36" fmla="*/ 330129 w 1034979"/>
                  <a:gd name="connsiteY36" fmla="*/ 1223193 h 1516602"/>
                  <a:gd name="connsiteX37" fmla="*/ 333939 w 1034979"/>
                  <a:gd name="connsiteY37" fmla="*/ 1228908 h 1516602"/>
                  <a:gd name="connsiteX38" fmla="*/ 339654 w 1034979"/>
                  <a:gd name="connsiteY38" fmla="*/ 1230813 h 1516602"/>
                  <a:gd name="connsiteX39" fmla="*/ 351084 w 1034979"/>
                  <a:gd name="connsiteY39" fmla="*/ 1238433 h 1516602"/>
                  <a:gd name="connsiteX40" fmla="*/ 356799 w 1034979"/>
                  <a:gd name="connsiteY40" fmla="*/ 1242243 h 1516602"/>
                  <a:gd name="connsiteX41" fmla="*/ 360609 w 1034979"/>
                  <a:gd name="connsiteY41" fmla="*/ 1247958 h 1516602"/>
                  <a:gd name="connsiteX42" fmla="*/ 366324 w 1034979"/>
                  <a:gd name="connsiteY42" fmla="*/ 1259388 h 1516602"/>
                  <a:gd name="connsiteX43" fmla="*/ 362514 w 1034979"/>
                  <a:gd name="connsiteY43" fmla="*/ 1286058 h 1516602"/>
                  <a:gd name="connsiteX44" fmla="*/ 358704 w 1034979"/>
                  <a:gd name="connsiteY44" fmla="*/ 1291773 h 1516602"/>
                  <a:gd name="connsiteX45" fmla="*/ 356799 w 1034979"/>
                  <a:gd name="connsiteY45" fmla="*/ 1297488 h 1516602"/>
                  <a:gd name="connsiteX46" fmla="*/ 352989 w 1034979"/>
                  <a:gd name="connsiteY46" fmla="*/ 1303203 h 1516602"/>
                  <a:gd name="connsiteX47" fmla="*/ 351084 w 1034979"/>
                  <a:gd name="connsiteY47" fmla="*/ 1308918 h 1516602"/>
                  <a:gd name="connsiteX48" fmla="*/ 347274 w 1034979"/>
                  <a:gd name="connsiteY48" fmla="*/ 1314633 h 1516602"/>
                  <a:gd name="connsiteX49" fmla="*/ 330129 w 1034979"/>
                  <a:gd name="connsiteY49" fmla="*/ 1381308 h 1516602"/>
                  <a:gd name="connsiteX50" fmla="*/ 328224 w 1034979"/>
                  <a:gd name="connsiteY50" fmla="*/ 1432743 h 1516602"/>
                  <a:gd name="connsiteX51" fmla="*/ 330129 w 1034979"/>
                  <a:gd name="connsiteY51" fmla="*/ 1457508 h 1516602"/>
                  <a:gd name="connsiteX52" fmla="*/ 332034 w 1034979"/>
                  <a:gd name="connsiteY52" fmla="*/ 1463223 h 1516602"/>
                  <a:gd name="connsiteX53" fmla="*/ 335844 w 1034979"/>
                  <a:gd name="connsiteY53" fmla="*/ 1467033 h 1516602"/>
                  <a:gd name="connsiteX54" fmla="*/ 364419 w 1034979"/>
                  <a:gd name="connsiteY54" fmla="*/ 1512753 h 1516602"/>
                  <a:gd name="connsiteX55" fmla="*/ 387279 w 1034979"/>
                  <a:gd name="connsiteY55" fmla="*/ 1514658 h 1516602"/>
                  <a:gd name="connsiteX56" fmla="*/ 392994 w 1034979"/>
                  <a:gd name="connsiteY56" fmla="*/ 1508943 h 1516602"/>
                  <a:gd name="connsiteX57" fmla="*/ 394899 w 1034979"/>
                  <a:gd name="connsiteY57" fmla="*/ 1497513 h 1516602"/>
                  <a:gd name="connsiteX58" fmla="*/ 396804 w 1034979"/>
                  <a:gd name="connsiteY58" fmla="*/ 1491798 h 1516602"/>
                  <a:gd name="connsiteX59" fmla="*/ 398709 w 1034979"/>
                  <a:gd name="connsiteY59" fmla="*/ 1474653 h 1516602"/>
                  <a:gd name="connsiteX60" fmla="*/ 400614 w 1034979"/>
                  <a:gd name="connsiteY60" fmla="*/ 1461318 h 1516602"/>
                  <a:gd name="connsiteX61" fmla="*/ 404424 w 1034979"/>
                  <a:gd name="connsiteY61" fmla="*/ 1404168 h 1516602"/>
                  <a:gd name="connsiteX62" fmla="*/ 410139 w 1034979"/>
                  <a:gd name="connsiteY62" fmla="*/ 1392738 h 1516602"/>
                  <a:gd name="connsiteX63" fmla="*/ 413949 w 1034979"/>
                  <a:gd name="connsiteY63" fmla="*/ 1379403 h 1516602"/>
                  <a:gd name="connsiteX64" fmla="*/ 415854 w 1034979"/>
                  <a:gd name="connsiteY64" fmla="*/ 1373688 h 1516602"/>
                  <a:gd name="connsiteX65" fmla="*/ 417759 w 1034979"/>
                  <a:gd name="connsiteY65" fmla="*/ 1360353 h 1516602"/>
                  <a:gd name="connsiteX66" fmla="*/ 421569 w 1034979"/>
                  <a:gd name="connsiteY66" fmla="*/ 1348923 h 1516602"/>
                  <a:gd name="connsiteX67" fmla="*/ 427284 w 1034979"/>
                  <a:gd name="connsiteY67" fmla="*/ 1335588 h 1516602"/>
                  <a:gd name="connsiteX68" fmla="*/ 467289 w 1034979"/>
                  <a:gd name="connsiteY68" fmla="*/ 1265103 h 1516602"/>
                  <a:gd name="connsiteX69" fmla="*/ 528455 w 1034979"/>
                  <a:gd name="connsiteY69" fmla="*/ 1230091 h 1516602"/>
                  <a:gd name="connsiteX70" fmla="*/ 601154 w 1034979"/>
                  <a:gd name="connsiteY70" fmla="*/ 1221700 h 1516602"/>
                  <a:gd name="connsiteX71" fmla="*/ 720654 w 1034979"/>
                  <a:gd name="connsiteY71" fmla="*/ 1316538 h 1516602"/>
                  <a:gd name="connsiteX72" fmla="*/ 733989 w 1034979"/>
                  <a:gd name="connsiteY72" fmla="*/ 1326063 h 1516602"/>
                  <a:gd name="connsiteX73" fmla="*/ 743514 w 1034979"/>
                  <a:gd name="connsiteY73" fmla="*/ 1327968 h 1516602"/>
                  <a:gd name="connsiteX74" fmla="*/ 749229 w 1034979"/>
                  <a:gd name="connsiteY74" fmla="*/ 1329873 h 1516602"/>
                  <a:gd name="connsiteX75" fmla="*/ 762564 w 1034979"/>
                  <a:gd name="connsiteY75" fmla="*/ 1335588 h 1516602"/>
                  <a:gd name="connsiteX76" fmla="*/ 777804 w 1034979"/>
                  <a:gd name="connsiteY76" fmla="*/ 1333683 h 1516602"/>
                  <a:gd name="connsiteX77" fmla="*/ 789234 w 1034979"/>
                  <a:gd name="connsiteY77" fmla="*/ 1327968 h 1516602"/>
                  <a:gd name="connsiteX78" fmla="*/ 794949 w 1034979"/>
                  <a:gd name="connsiteY78" fmla="*/ 1326063 h 1516602"/>
                  <a:gd name="connsiteX79" fmla="*/ 802569 w 1034979"/>
                  <a:gd name="connsiteY79" fmla="*/ 1308918 h 1516602"/>
                  <a:gd name="connsiteX80" fmla="*/ 800664 w 1034979"/>
                  <a:gd name="connsiteY80" fmla="*/ 1284153 h 1516602"/>
                  <a:gd name="connsiteX81" fmla="*/ 798759 w 1034979"/>
                  <a:gd name="connsiteY81" fmla="*/ 1278438 h 1516602"/>
                  <a:gd name="connsiteX82" fmla="*/ 796854 w 1034979"/>
                  <a:gd name="connsiteY82" fmla="*/ 1270818 h 1516602"/>
                  <a:gd name="connsiteX83" fmla="*/ 783519 w 1034979"/>
                  <a:gd name="connsiteY83" fmla="*/ 1253673 h 1516602"/>
                  <a:gd name="connsiteX84" fmla="*/ 773994 w 1034979"/>
                  <a:gd name="connsiteY84" fmla="*/ 1247958 h 1516602"/>
                  <a:gd name="connsiteX85" fmla="*/ 648264 w 1034979"/>
                  <a:gd name="connsiteY85" fmla="*/ 1156518 h 1516602"/>
                  <a:gd name="connsiteX86" fmla="*/ 644454 w 1034979"/>
                  <a:gd name="connsiteY86" fmla="*/ 1139373 h 1516602"/>
                  <a:gd name="connsiteX87" fmla="*/ 646359 w 1034979"/>
                  <a:gd name="connsiteY87" fmla="*/ 1131753 h 1516602"/>
                  <a:gd name="connsiteX88" fmla="*/ 650169 w 1034979"/>
                  <a:gd name="connsiteY88" fmla="*/ 1114608 h 1516602"/>
                  <a:gd name="connsiteX89" fmla="*/ 653979 w 1034979"/>
                  <a:gd name="connsiteY89" fmla="*/ 1108893 h 1516602"/>
                  <a:gd name="connsiteX90" fmla="*/ 655884 w 1034979"/>
                  <a:gd name="connsiteY90" fmla="*/ 1103178 h 1516602"/>
                  <a:gd name="connsiteX91" fmla="*/ 661599 w 1034979"/>
                  <a:gd name="connsiteY91" fmla="*/ 1101273 h 1516602"/>
                  <a:gd name="connsiteX92" fmla="*/ 671124 w 1034979"/>
                  <a:gd name="connsiteY92" fmla="*/ 1089843 h 1516602"/>
                  <a:gd name="connsiteX93" fmla="*/ 724464 w 1034979"/>
                  <a:gd name="connsiteY93" fmla="*/ 1082223 h 1516602"/>
                  <a:gd name="connsiteX94" fmla="*/ 842574 w 1034979"/>
                  <a:gd name="connsiteY94" fmla="*/ 1084128 h 1516602"/>
                  <a:gd name="connsiteX95" fmla="*/ 871149 w 1034979"/>
                  <a:gd name="connsiteY95" fmla="*/ 1086033 h 1516602"/>
                  <a:gd name="connsiteX96" fmla="*/ 899724 w 1034979"/>
                  <a:gd name="connsiteY96" fmla="*/ 1091748 h 1516602"/>
                  <a:gd name="connsiteX97" fmla="*/ 922584 w 1034979"/>
                  <a:gd name="connsiteY97" fmla="*/ 1095558 h 1516602"/>
                  <a:gd name="connsiteX98" fmla="*/ 951159 w 1034979"/>
                  <a:gd name="connsiteY98" fmla="*/ 1101273 h 1516602"/>
                  <a:gd name="connsiteX99" fmla="*/ 956874 w 1034979"/>
                  <a:gd name="connsiteY99" fmla="*/ 1101273 h 1516602"/>
                  <a:gd name="connsiteX100" fmla="*/ 1002594 w 1034979"/>
                  <a:gd name="connsiteY100" fmla="*/ 1099368 h 1516602"/>
                  <a:gd name="connsiteX101" fmla="*/ 1031169 w 1034979"/>
                  <a:gd name="connsiteY101" fmla="*/ 1091748 h 1516602"/>
                  <a:gd name="connsiteX102" fmla="*/ 1034979 w 1034979"/>
                  <a:gd name="connsiteY102" fmla="*/ 1086033 h 1516602"/>
                  <a:gd name="connsiteX103" fmla="*/ 1033074 w 1034979"/>
                  <a:gd name="connsiteY103" fmla="*/ 1066983 h 1516602"/>
                  <a:gd name="connsiteX104" fmla="*/ 1027359 w 1034979"/>
                  <a:gd name="connsiteY104" fmla="*/ 1063173 h 1516602"/>
                  <a:gd name="connsiteX105" fmla="*/ 1012119 w 1034979"/>
                  <a:gd name="connsiteY105" fmla="*/ 1061268 h 1516602"/>
                  <a:gd name="connsiteX106" fmla="*/ 1006404 w 1034979"/>
                  <a:gd name="connsiteY106" fmla="*/ 1059363 h 1516602"/>
                  <a:gd name="connsiteX107" fmla="*/ 998784 w 1034979"/>
                  <a:gd name="connsiteY107" fmla="*/ 1057458 h 1516602"/>
                  <a:gd name="connsiteX108" fmla="*/ 987354 w 1034979"/>
                  <a:gd name="connsiteY108" fmla="*/ 1049838 h 1516602"/>
                  <a:gd name="connsiteX109" fmla="*/ 975924 w 1034979"/>
                  <a:gd name="connsiteY109" fmla="*/ 1046028 h 1516602"/>
                  <a:gd name="connsiteX110" fmla="*/ 970209 w 1034979"/>
                  <a:gd name="connsiteY110" fmla="*/ 1044123 h 1516602"/>
                  <a:gd name="connsiteX111" fmla="*/ 962589 w 1034979"/>
                  <a:gd name="connsiteY111" fmla="*/ 1042218 h 1516602"/>
                  <a:gd name="connsiteX112" fmla="*/ 956874 w 1034979"/>
                  <a:gd name="connsiteY112" fmla="*/ 1040313 h 1516602"/>
                  <a:gd name="connsiteX113" fmla="*/ 935919 w 1034979"/>
                  <a:gd name="connsiteY113" fmla="*/ 1034598 h 1516602"/>
                  <a:gd name="connsiteX114" fmla="*/ 825429 w 1034979"/>
                  <a:gd name="connsiteY114" fmla="*/ 1034598 h 1516602"/>
                  <a:gd name="connsiteX115" fmla="*/ 730179 w 1034979"/>
                  <a:gd name="connsiteY115" fmla="*/ 1038408 h 1516602"/>
                  <a:gd name="connsiteX116" fmla="*/ 669219 w 1034979"/>
                  <a:gd name="connsiteY116" fmla="*/ 1046028 h 1516602"/>
                  <a:gd name="connsiteX117" fmla="*/ 646359 w 1034979"/>
                  <a:gd name="connsiteY117" fmla="*/ 1049838 h 1516602"/>
                  <a:gd name="connsiteX118" fmla="*/ 642549 w 1034979"/>
                  <a:gd name="connsiteY118" fmla="*/ 1038408 h 1516602"/>
                  <a:gd name="connsiteX119" fmla="*/ 640644 w 1034979"/>
                  <a:gd name="connsiteY119" fmla="*/ 1032693 h 1516602"/>
                  <a:gd name="connsiteX120" fmla="*/ 642549 w 1034979"/>
                  <a:gd name="connsiteY120" fmla="*/ 1015548 h 1516602"/>
                  <a:gd name="connsiteX121" fmla="*/ 644454 w 1034979"/>
                  <a:gd name="connsiteY121" fmla="*/ 1009833 h 1516602"/>
                  <a:gd name="connsiteX122" fmla="*/ 661599 w 1034979"/>
                  <a:gd name="connsiteY122" fmla="*/ 1000308 h 1516602"/>
                  <a:gd name="connsiteX123" fmla="*/ 673029 w 1034979"/>
                  <a:gd name="connsiteY123" fmla="*/ 992688 h 1516602"/>
                  <a:gd name="connsiteX124" fmla="*/ 674934 w 1034979"/>
                  <a:gd name="connsiteY124" fmla="*/ 986973 h 1516602"/>
                  <a:gd name="connsiteX125" fmla="*/ 680649 w 1034979"/>
                  <a:gd name="connsiteY125" fmla="*/ 985068 h 1516602"/>
                  <a:gd name="connsiteX126" fmla="*/ 686364 w 1034979"/>
                  <a:gd name="connsiteY126" fmla="*/ 981258 h 1516602"/>
                  <a:gd name="connsiteX127" fmla="*/ 695889 w 1034979"/>
                  <a:gd name="connsiteY127" fmla="*/ 971733 h 1516602"/>
                  <a:gd name="connsiteX128" fmla="*/ 705414 w 1034979"/>
                  <a:gd name="connsiteY128" fmla="*/ 960303 h 1516602"/>
                  <a:gd name="connsiteX129" fmla="*/ 716844 w 1034979"/>
                  <a:gd name="connsiteY129" fmla="*/ 952683 h 1516602"/>
                  <a:gd name="connsiteX130" fmla="*/ 732084 w 1034979"/>
                  <a:gd name="connsiteY130" fmla="*/ 939348 h 1516602"/>
                  <a:gd name="connsiteX131" fmla="*/ 741609 w 1034979"/>
                  <a:gd name="connsiteY131" fmla="*/ 927918 h 1516602"/>
                  <a:gd name="connsiteX132" fmla="*/ 753039 w 1034979"/>
                  <a:gd name="connsiteY132" fmla="*/ 918393 h 1516602"/>
                  <a:gd name="connsiteX133" fmla="*/ 758754 w 1034979"/>
                  <a:gd name="connsiteY133" fmla="*/ 906963 h 1516602"/>
                  <a:gd name="connsiteX134" fmla="*/ 760659 w 1034979"/>
                  <a:gd name="connsiteY134" fmla="*/ 901248 h 1516602"/>
                  <a:gd name="connsiteX135" fmla="*/ 766374 w 1034979"/>
                  <a:gd name="connsiteY135" fmla="*/ 889818 h 1516602"/>
                  <a:gd name="connsiteX136" fmla="*/ 764469 w 1034979"/>
                  <a:gd name="connsiteY136" fmla="*/ 874578 h 1516602"/>
                  <a:gd name="connsiteX137" fmla="*/ 758754 w 1034979"/>
                  <a:gd name="connsiteY137" fmla="*/ 872673 h 1516602"/>
                  <a:gd name="connsiteX138" fmla="*/ 737799 w 1034979"/>
                  <a:gd name="connsiteY138" fmla="*/ 874578 h 1516602"/>
                  <a:gd name="connsiteX139" fmla="*/ 732084 w 1034979"/>
                  <a:gd name="connsiteY139" fmla="*/ 878388 h 1516602"/>
                  <a:gd name="connsiteX140" fmla="*/ 699699 w 1034979"/>
                  <a:gd name="connsiteY140" fmla="*/ 899343 h 1516602"/>
                  <a:gd name="connsiteX141" fmla="*/ 595181 w 1034979"/>
                  <a:gd name="connsiteY141" fmla="*/ 957831 h 1516602"/>
                  <a:gd name="connsiteX142" fmla="*/ 507294 w 1034979"/>
                  <a:gd name="connsiteY142" fmla="*/ 847908 h 1516602"/>
                  <a:gd name="connsiteX143" fmla="*/ 503484 w 1034979"/>
                  <a:gd name="connsiteY143" fmla="*/ 358323 h 1516602"/>
                  <a:gd name="connsiteX144" fmla="*/ 499674 w 1034979"/>
                  <a:gd name="connsiteY144" fmla="*/ 66858 h 1516602"/>
                  <a:gd name="connsiteX145" fmla="*/ 490149 w 1034979"/>
                  <a:gd name="connsiteY145" fmla="*/ 40188 h 1516602"/>
                  <a:gd name="connsiteX146" fmla="*/ 488244 w 1034979"/>
                  <a:gd name="connsiteY146" fmla="*/ 34473 h 1516602"/>
                  <a:gd name="connsiteX147" fmla="*/ 484434 w 1034979"/>
                  <a:gd name="connsiteY147" fmla="*/ 28758 h 1516602"/>
                  <a:gd name="connsiteX148" fmla="*/ 478719 w 1034979"/>
                  <a:gd name="connsiteY148" fmla="*/ 17328 h 1516602"/>
                  <a:gd name="connsiteX149" fmla="*/ 473004 w 1034979"/>
                  <a:gd name="connsiteY149" fmla="*/ 13518 h 1516602"/>
                  <a:gd name="connsiteX150" fmla="*/ 469194 w 1034979"/>
                  <a:gd name="connsiteY150" fmla="*/ 7803 h 1516602"/>
                  <a:gd name="connsiteX151" fmla="*/ 429189 w 1034979"/>
                  <a:gd name="connsiteY151" fmla="*/ 11613 h 1516602"/>
                  <a:gd name="connsiteX152" fmla="*/ 425379 w 1034979"/>
                  <a:gd name="connsiteY152" fmla="*/ 78288 h 1516602"/>
                  <a:gd name="connsiteX153" fmla="*/ 425379 w 1034979"/>
                  <a:gd name="connsiteY153" fmla="*/ 84003 h 1516602"/>
                  <a:gd name="connsiteX154" fmla="*/ 429189 w 1034979"/>
                  <a:gd name="connsiteY154" fmla="*/ 238308 h 1516602"/>
                  <a:gd name="connsiteX155" fmla="*/ 440619 w 1034979"/>
                  <a:gd name="connsiteY155" fmla="*/ 421188 h 1516602"/>
                  <a:gd name="connsiteX156" fmla="*/ 435265 w 1034979"/>
                  <a:gd name="connsiteY156" fmla="*/ 718368 h 1516602"/>
                  <a:gd name="connsiteX157" fmla="*/ 435059 w 1034979"/>
                  <a:gd name="connsiteY157" fmla="*/ 799046 h 1516602"/>
                  <a:gd name="connsiteX158" fmla="*/ 430322 w 1034979"/>
                  <a:gd name="connsiteY158"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2979 w 1034979"/>
                  <a:gd name="connsiteY15" fmla="*/ 1040313 h 1516602"/>
                  <a:gd name="connsiteX16" fmla="*/ 274884 w 1034979"/>
                  <a:gd name="connsiteY16" fmla="*/ 1046028 h 1516602"/>
                  <a:gd name="connsiteX17" fmla="*/ 278694 w 1034979"/>
                  <a:gd name="connsiteY17" fmla="*/ 1076508 h 1516602"/>
                  <a:gd name="connsiteX18" fmla="*/ 280599 w 1034979"/>
                  <a:gd name="connsiteY18" fmla="*/ 1082223 h 1516602"/>
                  <a:gd name="connsiteX19" fmla="*/ 278694 w 1034979"/>
                  <a:gd name="connsiteY19" fmla="*/ 1101273 h 1516602"/>
                  <a:gd name="connsiteX20" fmla="*/ 276789 w 1034979"/>
                  <a:gd name="connsiteY20" fmla="*/ 1110798 h 1516602"/>
                  <a:gd name="connsiteX21" fmla="*/ 263454 w 1034979"/>
                  <a:gd name="connsiteY21" fmla="*/ 1124133 h 1516602"/>
                  <a:gd name="connsiteX22" fmla="*/ 252024 w 1034979"/>
                  <a:gd name="connsiteY22" fmla="*/ 1131753 h 1516602"/>
                  <a:gd name="connsiteX23" fmla="*/ 240594 w 1034979"/>
                  <a:gd name="connsiteY23" fmla="*/ 1135563 h 1516602"/>
                  <a:gd name="connsiteX24" fmla="*/ 27234 w 1034979"/>
                  <a:gd name="connsiteY24" fmla="*/ 1154613 h 1516602"/>
                  <a:gd name="connsiteX25" fmla="*/ 15804 w 1034979"/>
                  <a:gd name="connsiteY25" fmla="*/ 1160328 h 1516602"/>
                  <a:gd name="connsiteX26" fmla="*/ 6279 w 1034979"/>
                  <a:gd name="connsiteY26" fmla="*/ 1169853 h 1516602"/>
                  <a:gd name="connsiteX27" fmla="*/ 4374 w 1034979"/>
                  <a:gd name="connsiteY27" fmla="*/ 1175568 h 1516602"/>
                  <a:gd name="connsiteX28" fmla="*/ 564 w 1034979"/>
                  <a:gd name="connsiteY28" fmla="*/ 1181283 h 1516602"/>
                  <a:gd name="connsiteX29" fmla="*/ 6279 w 1034979"/>
                  <a:gd name="connsiteY29" fmla="*/ 1213668 h 1516602"/>
                  <a:gd name="connsiteX30" fmla="*/ 11994 w 1034979"/>
                  <a:gd name="connsiteY30" fmla="*/ 1217478 h 1516602"/>
                  <a:gd name="connsiteX31" fmla="*/ 17709 w 1034979"/>
                  <a:gd name="connsiteY31" fmla="*/ 1219383 h 1516602"/>
                  <a:gd name="connsiteX32" fmla="*/ 145344 w 1034979"/>
                  <a:gd name="connsiteY32" fmla="*/ 1217478 h 1516602"/>
                  <a:gd name="connsiteX33" fmla="*/ 239202 w 1034979"/>
                  <a:gd name="connsiteY33" fmla="*/ 1214801 h 1516602"/>
                  <a:gd name="connsiteX34" fmla="*/ 318699 w 1034979"/>
                  <a:gd name="connsiteY34" fmla="*/ 1217478 h 1516602"/>
                  <a:gd name="connsiteX35" fmla="*/ 330129 w 1034979"/>
                  <a:gd name="connsiteY35" fmla="*/ 1223193 h 1516602"/>
                  <a:gd name="connsiteX36" fmla="*/ 333939 w 1034979"/>
                  <a:gd name="connsiteY36" fmla="*/ 1228908 h 1516602"/>
                  <a:gd name="connsiteX37" fmla="*/ 339654 w 1034979"/>
                  <a:gd name="connsiteY37" fmla="*/ 1230813 h 1516602"/>
                  <a:gd name="connsiteX38" fmla="*/ 351084 w 1034979"/>
                  <a:gd name="connsiteY38" fmla="*/ 1238433 h 1516602"/>
                  <a:gd name="connsiteX39" fmla="*/ 356799 w 1034979"/>
                  <a:gd name="connsiteY39" fmla="*/ 1242243 h 1516602"/>
                  <a:gd name="connsiteX40" fmla="*/ 360609 w 1034979"/>
                  <a:gd name="connsiteY40" fmla="*/ 1247958 h 1516602"/>
                  <a:gd name="connsiteX41" fmla="*/ 366324 w 1034979"/>
                  <a:gd name="connsiteY41" fmla="*/ 1259388 h 1516602"/>
                  <a:gd name="connsiteX42" fmla="*/ 362514 w 1034979"/>
                  <a:gd name="connsiteY42" fmla="*/ 1286058 h 1516602"/>
                  <a:gd name="connsiteX43" fmla="*/ 358704 w 1034979"/>
                  <a:gd name="connsiteY43" fmla="*/ 1291773 h 1516602"/>
                  <a:gd name="connsiteX44" fmla="*/ 356799 w 1034979"/>
                  <a:gd name="connsiteY44" fmla="*/ 1297488 h 1516602"/>
                  <a:gd name="connsiteX45" fmla="*/ 352989 w 1034979"/>
                  <a:gd name="connsiteY45" fmla="*/ 1303203 h 1516602"/>
                  <a:gd name="connsiteX46" fmla="*/ 351084 w 1034979"/>
                  <a:gd name="connsiteY46" fmla="*/ 1308918 h 1516602"/>
                  <a:gd name="connsiteX47" fmla="*/ 347274 w 1034979"/>
                  <a:gd name="connsiteY47" fmla="*/ 1314633 h 1516602"/>
                  <a:gd name="connsiteX48" fmla="*/ 330129 w 1034979"/>
                  <a:gd name="connsiteY48" fmla="*/ 1381308 h 1516602"/>
                  <a:gd name="connsiteX49" fmla="*/ 328224 w 1034979"/>
                  <a:gd name="connsiteY49" fmla="*/ 1432743 h 1516602"/>
                  <a:gd name="connsiteX50" fmla="*/ 330129 w 1034979"/>
                  <a:gd name="connsiteY50" fmla="*/ 1457508 h 1516602"/>
                  <a:gd name="connsiteX51" fmla="*/ 332034 w 1034979"/>
                  <a:gd name="connsiteY51" fmla="*/ 1463223 h 1516602"/>
                  <a:gd name="connsiteX52" fmla="*/ 335844 w 1034979"/>
                  <a:gd name="connsiteY52" fmla="*/ 1467033 h 1516602"/>
                  <a:gd name="connsiteX53" fmla="*/ 364419 w 1034979"/>
                  <a:gd name="connsiteY53" fmla="*/ 1512753 h 1516602"/>
                  <a:gd name="connsiteX54" fmla="*/ 387279 w 1034979"/>
                  <a:gd name="connsiteY54" fmla="*/ 1514658 h 1516602"/>
                  <a:gd name="connsiteX55" fmla="*/ 392994 w 1034979"/>
                  <a:gd name="connsiteY55" fmla="*/ 1508943 h 1516602"/>
                  <a:gd name="connsiteX56" fmla="*/ 394899 w 1034979"/>
                  <a:gd name="connsiteY56" fmla="*/ 1497513 h 1516602"/>
                  <a:gd name="connsiteX57" fmla="*/ 396804 w 1034979"/>
                  <a:gd name="connsiteY57" fmla="*/ 1491798 h 1516602"/>
                  <a:gd name="connsiteX58" fmla="*/ 398709 w 1034979"/>
                  <a:gd name="connsiteY58" fmla="*/ 1474653 h 1516602"/>
                  <a:gd name="connsiteX59" fmla="*/ 400614 w 1034979"/>
                  <a:gd name="connsiteY59" fmla="*/ 1461318 h 1516602"/>
                  <a:gd name="connsiteX60" fmla="*/ 404424 w 1034979"/>
                  <a:gd name="connsiteY60" fmla="*/ 1404168 h 1516602"/>
                  <a:gd name="connsiteX61" fmla="*/ 410139 w 1034979"/>
                  <a:gd name="connsiteY61" fmla="*/ 1392738 h 1516602"/>
                  <a:gd name="connsiteX62" fmla="*/ 413949 w 1034979"/>
                  <a:gd name="connsiteY62" fmla="*/ 1379403 h 1516602"/>
                  <a:gd name="connsiteX63" fmla="*/ 415854 w 1034979"/>
                  <a:gd name="connsiteY63" fmla="*/ 1373688 h 1516602"/>
                  <a:gd name="connsiteX64" fmla="*/ 417759 w 1034979"/>
                  <a:gd name="connsiteY64" fmla="*/ 1360353 h 1516602"/>
                  <a:gd name="connsiteX65" fmla="*/ 421569 w 1034979"/>
                  <a:gd name="connsiteY65" fmla="*/ 1348923 h 1516602"/>
                  <a:gd name="connsiteX66" fmla="*/ 427284 w 1034979"/>
                  <a:gd name="connsiteY66" fmla="*/ 1335588 h 1516602"/>
                  <a:gd name="connsiteX67" fmla="*/ 467289 w 1034979"/>
                  <a:gd name="connsiteY67" fmla="*/ 1265103 h 1516602"/>
                  <a:gd name="connsiteX68" fmla="*/ 528455 w 1034979"/>
                  <a:gd name="connsiteY68" fmla="*/ 1230091 h 1516602"/>
                  <a:gd name="connsiteX69" fmla="*/ 601154 w 1034979"/>
                  <a:gd name="connsiteY69" fmla="*/ 1221700 h 1516602"/>
                  <a:gd name="connsiteX70" fmla="*/ 720654 w 1034979"/>
                  <a:gd name="connsiteY70" fmla="*/ 1316538 h 1516602"/>
                  <a:gd name="connsiteX71" fmla="*/ 733989 w 1034979"/>
                  <a:gd name="connsiteY71" fmla="*/ 1326063 h 1516602"/>
                  <a:gd name="connsiteX72" fmla="*/ 743514 w 1034979"/>
                  <a:gd name="connsiteY72" fmla="*/ 1327968 h 1516602"/>
                  <a:gd name="connsiteX73" fmla="*/ 749229 w 1034979"/>
                  <a:gd name="connsiteY73" fmla="*/ 1329873 h 1516602"/>
                  <a:gd name="connsiteX74" fmla="*/ 762564 w 1034979"/>
                  <a:gd name="connsiteY74" fmla="*/ 1335588 h 1516602"/>
                  <a:gd name="connsiteX75" fmla="*/ 777804 w 1034979"/>
                  <a:gd name="connsiteY75" fmla="*/ 1333683 h 1516602"/>
                  <a:gd name="connsiteX76" fmla="*/ 789234 w 1034979"/>
                  <a:gd name="connsiteY76" fmla="*/ 1327968 h 1516602"/>
                  <a:gd name="connsiteX77" fmla="*/ 794949 w 1034979"/>
                  <a:gd name="connsiteY77" fmla="*/ 1326063 h 1516602"/>
                  <a:gd name="connsiteX78" fmla="*/ 802569 w 1034979"/>
                  <a:gd name="connsiteY78" fmla="*/ 1308918 h 1516602"/>
                  <a:gd name="connsiteX79" fmla="*/ 800664 w 1034979"/>
                  <a:gd name="connsiteY79" fmla="*/ 1284153 h 1516602"/>
                  <a:gd name="connsiteX80" fmla="*/ 798759 w 1034979"/>
                  <a:gd name="connsiteY80" fmla="*/ 1278438 h 1516602"/>
                  <a:gd name="connsiteX81" fmla="*/ 796854 w 1034979"/>
                  <a:gd name="connsiteY81" fmla="*/ 1270818 h 1516602"/>
                  <a:gd name="connsiteX82" fmla="*/ 783519 w 1034979"/>
                  <a:gd name="connsiteY82" fmla="*/ 1253673 h 1516602"/>
                  <a:gd name="connsiteX83" fmla="*/ 773994 w 1034979"/>
                  <a:gd name="connsiteY83" fmla="*/ 1247958 h 1516602"/>
                  <a:gd name="connsiteX84" fmla="*/ 648264 w 1034979"/>
                  <a:gd name="connsiteY84" fmla="*/ 1156518 h 1516602"/>
                  <a:gd name="connsiteX85" fmla="*/ 644454 w 1034979"/>
                  <a:gd name="connsiteY85" fmla="*/ 1139373 h 1516602"/>
                  <a:gd name="connsiteX86" fmla="*/ 646359 w 1034979"/>
                  <a:gd name="connsiteY86" fmla="*/ 1131753 h 1516602"/>
                  <a:gd name="connsiteX87" fmla="*/ 650169 w 1034979"/>
                  <a:gd name="connsiteY87" fmla="*/ 1114608 h 1516602"/>
                  <a:gd name="connsiteX88" fmla="*/ 653979 w 1034979"/>
                  <a:gd name="connsiteY88" fmla="*/ 1108893 h 1516602"/>
                  <a:gd name="connsiteX89" fmla="*/ 655884 w 1034979"/>
                  <a:gd name="connsiteY89" fmla="*/ 1103178 h 1516602"/>
                  <a:gd name="connsiteX90" fmla="*/ 661599 w 1034979"/>
                  <a:gd name="connsiteY90" fmla="*/ 1101273 h 1516602"/>
                  <a:gd name="connsiteX91" fmla="*/ 671124 w 1034979"/>
                  <a:gd name="connsiteY91" fmla="*/ 1089843 h 1516602"/>
                  <a:gd name="connsiteX92" fmla="*/ 724464 w 1034979"/>
                  <a:gd name="connsiteY92" fmla="*/ 1082223 h 1516602"/>
                  <a:gd name="connsiteX93" fmla="*/ 842574 w 1034979"/>
                  <a:gd name="connsiteY93" fmla="*/ 1084128 h 1516602"/>
                  <a:gd name="connsiteX94" fmla="*/ 871149 w 1034979"/>
                  <a:gd name="connsiteY94" fmla="*/ 1086033 h 1516602"/>
                  <a:gd name="connsiteX95" fmla="*/ 899724 w 1034979"/>
                  <a:gd name="connsiteY95" fmla="*/ 1091748 h 1516602"/>
                  <a:gd name="connsiteX96" fmla="*/ 922584 w 1034979"/>
                  <a:gd name="connsiteY96" fmla="*/ 1095558 h 1516602"/>
                  <a:gd name="connsiteX97" fmla="*/ 951159 w 1034979"/>
                  <a:gd name="connsiteY97" fmla="*/ 1101273 h 1516602"/>
                  <a:gd name="connsiteX98" fmla="*/ 956874 w 1034979"/>
                  <a:gd name="connsiteY98" fmla="*/ 1101273 h 1516602"/>
                  <a:gd name="connsiteX99" fmla="*/ 1002594 w 1034979"/>
                  <a:gd name="connsiteY99" fmla="*/ 1099368 h 1516602"/>
                  <a:gd name="connsiteX100" fmla="*/ 1031169 w 1034979"/>
                  <a:gd name="connsiteY100" fmla="*/ 1091748 h 1516602"/>
                  <a:gd name="connsiteX101" fmla="*/ 1034979 w 1034979"/>
                  <a:gd name="connsiteY101" fmla="*/ 1086033 h 1516602"/>
                  <a:gd name="connsiteX102" fmla="*/ 1033074 w 1034979"/>
                  <a:gd name="connsiteY102" fmla="*/ 1066983 h 1516602"/>
                  <a:gd name="connsiteX103" fmla="*/ 1027359 w 1034979"/>
                  <a:gd name="connsiteY103" fmla="*/ 1063173 h 1516602"/>
                  <a:gd name="connsiteX104" fmla="*/ 1012119 w 1034979"/>
                  <a:gd name="connsiteY104" fmla="*/ 1061268 h 1516602"/>
                  <a:gd name="connsiteX105" fmla="*/ 1006404 w 1034979"/>
                  <a:gd name="connsiteY105" fmla="*/ 1059363 h 1516602"/>
                  <a:gd name="connsiteX106" fmla="*/ 998784 w 1034979"/>
                  <a:gd name="connsiteY106" fmla="*/ 1057458 h 1516602"/>
                  <a:gd name="connsiteX107" fmla="*/ 987354 w 1034979"/>
                  <a:gd name="connsiteY107" fmla="*/ 1049838 h 1516602"/>
                  <a:gd name="connsiteX108" fmla="*/ 975924 w 1034979"/>
                  <a:gd name="connsiteY108" fmla="*/ 1046028 h 1516602"/>
                  <a:gd name="connsiteX109" fmla="*/ 970209 w 1034979"/>
                  <a:gd name="connsiteY109" fmla="*/ 1044123 h 1516602"/>
                  <a:gd name="connsiteX110" fmla="*/ 962589 w 1034979"/>
                  <a:gd name="connsiteY110" fmla="*/ 1042218 h 1516602"/>
                  <a:gd name="connsiteX111" fmla="*/ 956874 w 1034979"/>
                  <a:gd name="connsiteY111" fmla="*/ 1040313 h 1516602"/>
                  <a:gd name="connsiteX112" fmla="*/ 935919 w 1034979"/>
                  <a:gd name="connsiteY112" fmla="*/ 1034598 h 1516602"/>
                  <a:gd name="connsiteX113" fmla="*/ 825429 w 1034979"/>
                  <a:gd name="connsiteY113" fmla="*/ 1034598 h 1516602"/>
                  <a:gd name="connsiteX114" fmla="*/ 730179 w 1034979"/>
                  <a:gd name="connsiteY114" fmla="*/ 1038408 h 1516602"/>
                  <a:gd name="connsiteX115" fmla="*/ 669219 w 1034979"/>
                  <a:gd name="connsiteY115" fmla="*/ 1046028 h 1516602"/>
                  <a:gd name="connsiteX116" fmla="*/ 646359 w 1034979"/>
                  <a:gd name="connsiteY116" fmla="*/ 1049838 h 1516602"/>
                  <a:gd name="connsiteX117" fmla="*/ 642549 w 1034979"/>
                  <a:gd name="connsiteY117" fmla="*/ 1038408 h 1516602"/>
                  <a:gd name="connsiteX118" fmla="*/ 640644 w 1034979"/>
                  <a:gd name="connsiteY118" fmla="*/ 1032693 h 1516602"/>
                  <a:gd name="connsiteX119" fmla="*/ 642549 w 1034979"/>
                  <a:gd name="connsiteY119" fmla="*/ 1015548 h 1516602"/>
                  <a:gd name="connsiteX120" fmla="*/ 644454 w 1034979"/>
                  <a:gd name="connsiteY120" fmla="*/ 1009833 h 1516602"/>
                  <a:gd name="connsiteX121" fmla="*/ 661599 w 1034979"/>
                  <a:gd name="connsiteY121" fmla="*/ 1000308 h 1516602"/>
                  <a:gd name="connsiteX122" fmla="*/ 673029 w 1034979"/>
                  <a:gd name="connsiteY122" fmla="*/ 992688 h 1516602"/>
                  <a:gd name="connsiteX123" fmla="*/ 674934 w 1034979"/>
                  <a:gd name="connsiteY123" fmla="*/ 986973 h 1516602"/>
                  <a:gd name="connsiteX124" fmla="*/ 680649 w 1034979"/>
                  <a:gd name="connsiteY124" fmla="*/ 985068 h 1516602"/>
                  <a:gd name="connsiteX125" fmla="*/ 686364 w 1034979"/>
                  <a:gd name="connsiteY125" fmla="*/ 981258 h 1516602"/>
                  <a:gd name="connsiteX126" fmla="*/ 695889 w 1034979"/>
                  <a:gd name="connsiteY126" fmla="*/ 971733 h 1516602"/>
                  <a:gd name="connsiteX127" fmla="*/ 705414 w 1034979"/>
                  <a:gd name="connsiteY127" fmla="*/ 960303 h 1516602"/>
                  <a:gd name="connsiteX128" fmla="*/ 716844 w 1034979"/>
                  <a:gd name="connsiteY128" fmla="*/ 952683 h 1516602"/>
                  <a:gd name="connsiteX129" fmla="*/ 732084 w 1034979"/>
                  <a:gd name="connsiteY129" fmla="*/ 939348 h 1516602"/>
                  <a:gd name="connsiteX130" fmla="*/ 741609 w 1034979"/>
                  <a:gd name="connsiteY130" fmla="*/ 927918 h 1516602"/>
                  <a:gd name="connsiteX131" fmla="*/ 753039 w 1034979"/>
                  <a:gd name="connsiteY131" fmla="*/ 918393 h 1516602"/>
                  <a:gd name="connsiteX132" fmla="*/ 758754 w 1034979"/>
                  <a:gd name="connsiteY132" fmla="*/ 906963 h 1516602"/>
                  <a:gd name="connsiteX133" fmla="*/ 760659 w 1034979"/>
                  <a:gd name="connsiteY133" fmla="*/ 901248 h 1516602"/>
                  <a:gd name="connsiteX134" fmla="*/ 766374 w 1034979"/>
                  <a:gd name="connsiteY134" fmla="*/ 889818 h 1516602"/>
                  <a:gd name="connsiteX135" fmla="*/ 764469 w 1034979"/>
                  <a:gd name="connsiteY135" fmla="*/ 874578 h 1516602"/>
                  <a:gd name="connsiteX136" fmla="*/ 758754 w 1034979"/>
                  <a:gd name="connsiteY136" fmla="*/ 872673 h 1516602"/>
                  <a:gd name="connsiteX137" fmla="*/ 737799 w 1034979"/>
                  <a:gd name="connsiteY137" fmla="*/ 874578 h 1516602"/>
                  <a:gd name="connsiteX138" fmla="*/ 732084 w 1034979"/>
                  <a:gd name="connsiteY138" fmla="*/ 878388 h 1516602"/>
                  <a:gd name="connsiteX139" fmla="*/ 699699 w 1034979"/>
                  <a:gd name="connsiteY139" fmla="*/ 899343 h 1516602"/>
                  <a:gd name="connsiteX140" fmla="*/ 595181 w 1034979"/>
                  <a:gd name="connsiteY140" fmla="*/ 957831 h 1516602"/>
                  <a:gd name="connsiteX141" fmla="*/ 507294 w 1034979"/>
                  <a:gd name="connsiteY141" fmla="*/ 847908 h 1516602"/>
                  <a:gd name="connsiteX142" fmla="*/ 503484 w 1034979"/>
                  <a:gd name="connsiteY142" fmla="*/ 358323 h 1516602"/>
                  <a:gd name="connsiteX143" fmla="*/ 499674 w 1034979"/>
                  <a:gd name="connsiteY143" fmla="*/ 66858 h 1516602"/>
                  <a:gd name="connsiteX144" fmla="*/ 490149 w 1034979"/>
                  <a:gd name="connsiteY144" fmla="*/ 40188 h 1516602"/>
                  <a:gd name="connsiteX145" fmla="*/ 488244 w 1034979"/>
                  <a:gd name="connsiteY145" fmla="*/ 34473 h 1516602"/>
                  <a:gd name="connsiteX146" fmla="*/ 484434 w 1034979"/>
                  <a:gd name="connsiteY146" fmla="*/ 28758 h 1516602"/>
                  <a:gd name="connsiteX147" fmla="*/ 478719 w 1034979"/>
                  <a:gd name="connsiteY147" fmla="*/ 17328 h 1516602"/>
                  <a:gd name="connsiteX148" fmla="*/ 473004 w 1034979"/>
                  <a:gd name="connsiteY148" fmla="*/ 13518 h 1516602"/>
                  <a:gd name="connsiteX149" fmla="*/ 469194 w 1034979"/>
                  <a:gd name="connsiteY149" fmla="*/ 7803 h 1516602"/>
                  <a:gd name="connsiteX150" fmla="*/ 429189 w 1034979"/>
                  <a:gd name="connsiteY150" fmla="*/ 11613 h 1516602"/>
                  <a:gd name="connsiteX151" fmla="*/ 425379 w 1034979"/>
                  <a:gd name="connsiteY151" fmla="*/ 78288 h 1516602"/>
                  <a:gd name="connsiteX152" fmla="*/ 425379 w 1034979"/>
                  <a:gd name="connsiteY152" fmla="*/ 84003 h 1516602"/>
                  <a:gd name="connsiteX153" fmla="*/ 429189 w 1034979"/>
                  <a:gd name="connsiteY153" fmla="*/ 238308 h 1516602"/>
                  <a:gd name="connsiteX154" fmla="*/ 440619 w 1034979"/>
                  <a:gd name="connsiteY154" fmla="*/ 421188 h 1516602"/>
                  <a:gd name="connsiteX155" fmla="*/ 435265 w 1034979"/>
                  <a:gd name="connsiteY155" fmla="*/ 718368 h 1516602"/>
                  <a:gd name="connsiteX156" fmla="*/ 435059 w 1034979"/>
                  <a:gd name="connsiteY156" fmla="*/ 799046 h 1516602"/>
                  <a:gd name="connsiteX157" fmla="*/ 430322 w 1034979"/>
                  <a:gd name="connsiteY157"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2979 w 1034979"/>
                  <a:gd name="connsiteY15" fmla="*/ 1040313 h 1516602"/>
                  <a:gd name="connsiteX16" fmla="*/ 278694 w 1034979"/>
                  <a:gd name="connsiteY16" fmla="*/ 1076508 h 1516602"/>
                  <a:gd name="connsiteX17" fmla="*/ 280599 w 1034979"/>
                  <a:gd name="connsiteY17" fmla="*/ 1082223 h 1516602"/>
                  <a:gd name="connsiteX18" fmla="*/ 278694 w 1034979"/>
                  <a:gd name="connsiteY18" fmla="*/ 1101273 h 1516602"/>
                  <a:gd name="connsiteX19" fmla="*/ 276789 w 1034979"/>
                  <a:gd name="connsiteY19" fmla="*/ 1110798 h 1516602"/>
                  <a:gd name="connsiteX20" fmla="*/ 263454 w 1034979"/>
                  <a:gd name="connsiteY20" fmla="*/ 1124133 h 1516602"/>
                  <a:gd name="connsiteX21" fmla="*/ 252024 w 1034979"/>
                  <a:gd name="connsiteY21" fmla="*/ 1131753 h 1516602"/>
                  <a:gd name="connsiteX22" fmla="*/ 240594 w 1034979"/>
                  <a:gd name="connsiteY22" fmla="*/ 1135563 h 1516602"/>
                  <a:gd name="connsiteX23" fmla="*/ 27234 w 1034979"/>
                  <a:gd name="connsiteY23" fmla="*/ 1154613 h 1516602"/>
                  <a:gd name="connsiteX24" fmla="*/ 15804 w 1034979"/>
                  <a:gd name="connsiteY24" fmla="*/ 1160328 h 1516602"/>
                  <a:gd name="connsiteX25" fmla="*/ 6279 w 1034979"/>
                  <a:gd name="connsiteY25" fmla="*/ 1169853 h 1516602"/>
                  <a:gd name="connsiteX26" fmla="*/ 4374 w 1034979"/>
                  <a:gd name="connsiteY26" fmla="*/ 1175568 h 1516602"/>
                  <a:gd name="connsiteX27" fmla="*/ 564 w 1034979"/>
                  <a:gd name="connsiteY27" fmla="*/ 1181283 h 1516602"/>
                  <a:gd name="connsiteX28" fmla="*/ 6279 w 1034979"/>
                  <a:gd name="connsiteY28" fmla="*/ 1213668 h 1516602"/>
                  <a:gd name="connsiteX29" fmla="*/ 11994 w 1034979"/>
                  <a:gd name="connsiteY29" fmla="*/ 1217478 h 1516602"/>
                  <a:gd name="connsiteX30" fmla="*/ 17709 w 1034979"/>
                  <a:gd name="connsiteY30" fmla="*/ 1219383 h 1516602"/>
                  <a:gd name="connsiteX31" fmla="*/ 145344 w 1034979"/>
                  <a:gd name="connsiteY31" fmla="*/ 1217478 h 1516602"/>
                  <a:gd name="connsiteX32" fmla="*/ 239202 w 1034979"/>
                  <a:gd name="connsiteY32" fmla="*/ 1214801 h 1516602"/>
                  <a:gd name="connsiteX33" fmla="*/ 318699 w 1034979"/>
                  <a:gd name="connsiteY33" fmla="*/ 1217478 h 1516602"/>
                  <a:gd name="connsiteX34" fmla="*/ 330129 w 1034979"/>
                  <a:gd name="connsiteY34" fmla="*/ 1223193 h 1516602"/>
                  <a:gd name="connsiteX35" fmla="*/ 333939 w 1034979"/>
                  <a:gd name="connsiteY35" fmla="*/ 1228908 h 1516602"/>
                  <a:gd name="connsiteX36" fmla="*/ 339654 w 1034979"/>
                  <a:gd name="connsiteY36" fmla="*/ 1230813 h 1516602"/>
                  <a:gd name="connsiteX37" fmla="*/ 351084 w 1034979"/>
                  <a:gd name="connsiteY37" fmla="*/ 1238433 h 1516602"/>
                  <a:gd name="connsiteX38" fmla="*/ 356799 w 1034979"/>
                  <a:gd name="connsiteY38" fmla="*/ 1242243 h 1516602"/>
                  <a:gd name="connsiteX39" fmla="*/ 360609 w 1034979"/>
                  <a:gd name="connsiteY39" fmla="*/ 1247958 h 1516602"/>
                  <a:gd name="connsiteX40" fmla="*/ 366324 w 1034979"/>
                  <a:gd name="connsiteY40" fmla="*/ 1259388 h 1516602"/>
                  <a:gd name="connsiteX41" fmla="*/ 362514 w 1034979"/>
                  <a:gd name="connsiteY41" fmla="*/ 1286058 h 1516602"/>
                  <a:gd name="connsiteX42" fmla="*/ 358704 w 1034979"/>
                  <a:gd name="connsiteY42" fmla="*/ 1291773 h 1516602"/>
                  <a:gd name="connsiteX43" fmla="*/ 356799 w 1034979"/>
                  <a:gd name="connsiteY43" fmla="*/ 1297488 h 1516602"/>
                  <a:gd name="connsiteX44" fmla="*/ 352989 w 1034979"/>
                  <a:gd name="connsiteY44" fmla="*/ 1303203 h 1516602"/>
                  <a:gd name="connsiteX45" fmla="*/ 351084 w 1034979"/>
                  <a:gd name="connsiteY45" fmla="*/ 1308918 h 1516602"/>
                  <a:gd name="connsiteX46" fmla="*/ 347274 w 1034979"/>
                  <a:gd name="connsiteY46" fmla="*/ 1314633 h 1516602"/>
                  <a:gd name="connsiteX47" fmla="*/ 330129 w 1034979"/>
                  <a:gd name="connsiteY47" fmla="*/ 1381308 h 1516602"/>
                  <a:gd name="connsiteX48" fmla="*/ 328224 w 1034979"/>
                  <a:gd name="connsiteY48" fmla="*/ 1432743 h 1516602"/>
                  <a:gd name="connsiteX49" fmla="*/ 330129 w 1034979"/>
                  <a:gd name="connsiteY49" fmla="*/ 1457508 h 1516602"/>
                  <a:gd name="connsiteX50" fmla="*/ 332034 w 1034979"/>
                  <a:gd name="connsiteY50" fmla="*/ 1463223 h 1516602"/>
                  <a:gd name="connsiteX51" fmla="*/ 335844 w 1034979"/>
                  <a:gd name="connsiteY51" fmla="*/ 1467033 h 1516602"/>
                  <a:gd name="connsiteX52" fmla="*/ 364419 w 1034979"/>
                  <a:gd name="connsiteY52" fmla="*/ 1512753 h 1516602"/>
                  <a:gd name="connsiteX53" fmla="*/ 387279 w 1034979"/>
                  <a:gd name="connsiteY53" fmla="*/ 1514658 h 1516602"/>
                  <a:gd name="connsiteX54" fmla="*/ 392994 w 1034979"/>
                  <a:gd name="connsiteY54" fmla="*/ 1508943 h 1516602"/>
                  <a:gd name="connsiteX55" fmla="*/ 394899 w 1034979"/>
                  <a:gd name="connsiteY55" fmla="*/ 1497513 h 1516602"/>
                  <a:gd name="connsiteX56" fmla="*/ 396804 w 1034979"/>
                  <a:gd name="connsiteY56" fmla="*/ 1491798 h 1516602"/>
                  <a:gd name="connsiteX57" fmla="*/ 398709 w 1034979"/>
                  <a:gd name="connsiteY57" fmla="*/ 1474653 h 1516602"/>
                  <a:gd name="connsiteX58" fmla="*/ 400614 w 1034979"/>
                  <a:gd name="connsiteY58" fmla="*/ 1461318 h 1516602"/>
                  <a:gd name="connsiteX59" fmla="*/ 404424 w 1034979"/>
                  <a:gd name="connsiteY59" fmla="*/ 1404168 h 1516602"/>
                  <a:gd name="connsiteX60" fmla="*/ 410139 w 1034979"/>
                  <a:gd name="connsiteY60" fmla="*/ 1392738 h 1516602"/>
                  <a:gd name="connsiteX61" fmla="*/ 413949 w 1034979"/>
                  <a:gd name="connsiteY61" fmla="*/ 1379403 h 1516602"/>
                  <a:gd name="connsiteX62" fmla="*/ 415854 w 1034979"/>
                  <a:gd name="connsiteY62" fmla="*/ 1373688 h 1516602"/>
                  <a:gd name="connsiteX63" fmla="*/ 417759 w 1034979"/>
                  <a:gd name="connsiteY63" fmla="*/ 1360353 h 1516602"/>
                  <a:gd name="connsiteX64" fmla="*/ 421569 w 1034979"/>
                  <a:gd name="connsiteY64" fmla="*/ 1348923 h 1516602"/>
                  <a:gd name="connsiteX65" fmla="*/ 427284 w 1034979"/>
                  <a:gd name="connsiteY65" fmla="*/ 1335588 h 1516602"/>
                  <a:gd name="connsiteX66" fmla="*/ 467289 w 1034979"/>
                  <a:gd name="connsiteY66" fmla="*/ 1265103 h 1516602"/>
                  <a:gd name="connsiteX67" fmla="*/ 528455 w 1034979"/>
                  <a:gd name="connsiteY67" fmla="*/ 1230091 h 1516602"/>
                  <a:gd name="connsiteX68" fmla="*/ 601154 w 1034979"/>
                  <a:gd name="connsiteY68" fmla="*/ 1221700 h 1516602"/>
                  <a:gd name="connsiteX69" fmla="*/ 720654 w 1034979"/>
                  <a:gd name="connsiteY69" fmla="*/ 1316538 h 1516602"/>
                  <a:gd name="connsiteX70" fmla="*/ 733989 w 1034979"/>
                  <a:gd name="connsiteY70" fmla="*/ 1326063 h 1516602"/>
                  <a:gd name="connsiteX71" fmla="*/ 743514 w 1034979"/>
                  <a:gd name="connsiteY71" fmla="*/ 1327968 h 1516602"/>
                  <a:gd name="connsiteX72" fmla="*/ 749229 w 1034979"/>
                  <a:gd name="connsiteY72" fmla="*/ 1329873 h 1516602"/>
                  <a:gd name="connsiteX73" fmla="*/ 762564 w 1034979"/>
                  <a:gd name="connsiteY73" fmla="*/ 1335588 h 1516602"/>
                  <a:gd name="connsiteX74" fmla="*/ 777804 w 1034979"/>
                  <a:gd name="connsiteY74" fmla="*/ 1333683 h 1516602"/>
                  <a:gd name="connsiteX75" fmla="*/ 789234 w 1034979"/>
                  <a:gd name="connsiteY75" fmla="*/ 1327968 h 1516602"/>
                  <a:gd name="connsiteX76" fmla="*/ 794949 w 1034979"/>
                  <a:gd name="connsiteY76" fmla="*/ 1326063 h 1516602"/>
                  <a:gd name="connsiteX77" fmla="*/ 802569 w 1034979"/>
                  <a:gd name="connsiteY77" fmla="*/ 1308918 h 1516602"/>
                  <a:gd name="connsiteX78" fmla="*/ 800664 w 1034979"/>
                  <a:gd name="connsiteY78" fmla="*/ 1284153 h 1516602"/>
                  <a:gd name="connsiteX79" fmla="*/ 798759 w 1034979"/>
                  <a:gd name="connsiteY79" fmla="*/ 1278438 h 1516602"/>
                  <a:gd name="connsiteX80" fmla="*/ 796854 w 1034979"/>
                  <a:gd name="connsiteY80" fmla="*/ 1270818 h 1516602"/>
                  <a:gd name="connsiteX81" fmla="*/ 783519 w 1034979"/>
                  <a:gd name="connsiteY81" fmla="*/ 1253673 h 1516602"/>
                  <a:gd name="connsiteX82" fmla="*/ 773994 w 1034979"/>
                  <a:gd name="connsiteY82" fmla="*/ 1247958 h 1516602"/>
                  <a:gd name="connsiteX83" fmla="*/ 648264 w 1034979"/>
                  <a:gd name="connsiteY83" fmla="*/ 1156518 h 1516602"/>
                  <a:gd name="connsiteX84" fmla="*/ 644454 w 1034979"/>
                  <a:gd name="connsiteY84" fmla="*/ 1139373 h 1516602"/>
                  <a:gd name="connsiteX85" fmla="*/ 646359 w 1034979"/>
                  <a:gd name="connsiteY85" fmla="*/ 1131753 h 1516602"/>
                  <a:gd name="connsiteX86" fmla="*/ 650169 w 1034979"/>
                  <a:gd name="connsiteY86" fmla="*/ 1114608 h 1516602"/>
                  <a:gd name="connsiteX87" fmla="*/ 653979 w 1034979"/>
                  <a:gd name="connsiteY87" fmla="*/ 1108893 h 1516602"/>
                  <a:gd name="connsiteX88" fmla="*/ 655884 w 1034979"/>
                  <a:gd name="connsiteY88" fmla="*/ 1103178 h 1516602"/>
                  <a:gd name="connsiteX89" fmla="*/ 661599 w 1034979"/>
                  <a:gd name="connsiteY89" fmla="*/ 1101273 h 1516602"/>
                  <a:gd name="connsiteX90" fmla="*/ 671124 w 1034979"/>
                  <a:gd name="connsiteY90" fmla="*/ 1089843 h 1516602"/>
                  <a:gd name="connsiteX91" fmla="*/ 724464 w 1034979"/>
                  <a:gd name="connsiteY91" fmla="*/ 1082223 h 1516602"/>
                  <a:gd name="connsiteX92" fmla="*/ 842574 w 1034979"/>
                  <a:gd name="connsiteY92" fmla="*/ 1084128 h 1516602"/>
                  <a:gd name="connsiteX93" fmla="*/ 871149 w 1034979"/>
                  <a:gd name="connsiteY93" fmla="*/ 1086033 h 1516602"/>
                  <a:gd name="connsiteX94" fmla="*/ 899724 w 1034979"/>
                  <a:gd name="connsiteY94" fmla="*/ 1091748 h 1516602"/>
                  <a:gd name="connsiteX95" fmla="*/ 922584 w 1034979"/>
                  <a:gd name="connsiteY95" fmla="*/ 1095558 h 1516602"/>
                  <a:gd name="connsiteX96" fmla="*/ 951159 w 1034979"/>
                  <a:gd name="connsiteY96" fmla="*/ 1101273 h 1516602"/>
                  <a:gd name="connsiteX97" fmla="*/ 956874 w 1034979"/>
                  <a:gd name="connsiteY97" fmla="*/ 1101273 h 1516602"/>
                  <a:gd name="connsiteX98" fmla="*/ 1002594 w 1034979"/>
                  <a:gd name="connsiteY98" fmla="*/ 1099368 h 1516602"/>
                  <a:gd name="connsiteX99" fmla="*/ 1031169 w 1034979"/>
                  <a:gd name="connsiteY99" fmla="*/ 1091748 h 1516602"/>
                  <a:gd name="connsiteX100" fmla="*/ 1034979 w 1034979"/>
                  <a:gd name="connsiteY100" fmla="*/ 1086033 h 1516602"/>
                  <a:gd name="connsiteX101" fmla="*/ 1033074 w 1034979"/>
                  <a:gd name="connsiteY101" fmla="*/ 1066983 h 1516602"/>
                  <a:gd name="connsiteX102" fmla="*/ 1027359 w 1034979"/>
                  <a:gd name="connsiteY102" fmla="*/ 1063173 h 1516602"/>
                  <a:gd name="connsiteX103" fmla="*/ 1012119 w 1034979"/>
                  <a:gd name="connsiteY103" fmla="*/ 1061268 h 1516602"/>
                  <a:gd name="connsiteX104" fmla="*/ 1006404 w 1034979"/>
                  <a:gd name="connsiteY104" fmla="*/ 1059363 h 1516602"/>
                  <a:gd name="connsiteX105" fmla="*/ 998784 w 1034979"/>
                  <a:gd name="connsiteY105" fmla="*/ 1057458 h 1516602"/>
                  <a:gd name="connsiteX106" fmla="*/ 987354 w 1034979"/>
                  <a:gd name="connsiteY106" fmla="*/ 1049838 h 1516602"/>
                  <a:gd name="connsiteX107" fmla="*/ 975924 w 1034979"/>
                  <a:gd name="connsiteY107" fmla="*/ 1046028 h 1516602"/>
                  <a:gd name="connsiteX108" fmla="*/ 970209 w 1034979"/>
                  <a:gd name="connsiteY108" fmla="*/ 1044123 h 1516602"/>
                  <a:gd name="connsiteX109" fmla="*/ 962589 w 1034979"/>
                  <a:gd name="connsiteY109" fmla="*/ 1042218 h 1516602"/>
                  <a:gd name="connsiteX110" fmla="*/ 956874 w 1034979"/>
                  <a:gd name="connsiteY110" fmla="*/ 1040313 h 1516602"/>
                  <a:gd name="connsiteX111" fmla="*/ 935919 w 1034979"/>
                  <a:gd name="connsiteY111" fmla="*/ 1034598 h 1516602"/>
                  <a:gd name="connsiteX112" fmla="*/ 825429 w 1034979"/>
                  <a:gd name="connsiteY112" fmla="*/ 1034598 h 1516602"/>
                  <a:gd name="connsiteX113" fmla="*/ 730179 w 1034979"/>
                  <a:gd name="connsiteY113" fmla="*/ 1038408 h 1516602"/>
                  <a:gd name="connsiteX114" fmla="*/ 669219 w 1034979"/>
                  <a:gd name="connsiteY114" fmla="*/ 1046028 h 1516602"/>
                  <a:gd name="connsiteX115" fmla="*/ 646359 w 1034979"/>
                  <a:gd name="connsiteY115" fmla="*/ 1049838 h 1516602"/>
                  <a:gd name="connsiteX116" fmla="*/ 642549 w 1034979"/>
                  <a:gd name="connsiteY116" fmla="*/ 1038408 h 1516602"/>
                  <a:gd name="connsiteX117" fmla="*/ 640644 w 1034979"/>
                  <a:gd name="connsiteY117" fmla="*/ 1032693 h 1516602"/>
                  <a:gd name="connsiteX118" fmla="*/ 642549 w 1034979"/>
                  <a:gd name="connsiteY118" fmla="*/ 1015548 h 1516602"/>
                  <a:gd name="connsiteX119" fmla="*/ 644454 w 1034979"/>
                  <a:gd name="connsiteY119" fmla="*/ 1009833 h 1516602"/>
                  <a:gd name="connsiteX120" fmla="*/ 661599 w 1034979"/>
                  <a:gd name="connsiteY120" fmla="*/ 1000308 h 1516602"/>
                  <a:gd name="connsiteX121" fmla="*/ 673029 w 1034979"/>
                  <a:gd name="connsiteY121" fmla="*/ 992688 h 1516602"/>
                  <a:gd name="connsiteX122" fmla="*/ 674934 w 1034979"/>
                  <a:gd name="connsiteY122" fmla="*/ 986973 h 1516602"/>
                  <a:gd name="connsiteX123" fmla="*/ 680649 w 1034979"/>
                  <a:gd name="connsiteY123" fmla="*/ 985068 h 1516602"/>
                  <a:gd name="connsiteX124" fmla="*/ 686364 w 1034979"/>
                  <a:gd name="connsiteY124" fmla="*/ 981258 h 1516602"/>
                  <a:gd name="connsiteX125" fmla="*/ 695889 w 1034979"/>
                  <a:gd name="connsiteY125" fmla="*/ 971733 h 1516602"/>
                  <a:gd name="connsiteX126" fmla="*/ 705414 w 1034979"/>
                  <a:gd name="connsiteY126" fmla="*/ 960303 h 1516602"/>
                  <a:gd name="connsiteX127" fmla="*/ 716844 w 1034979"/>
                  <a:gd name="connsiteY127" fmla="*/ 952683 h 1516602"/>
                  <a:gd name="connsiteX128" fmla="*/ 732084 w 1034979"/>
                  <a:gd name="connsiteY128" fmla="*/ 939348 h 1516602"/>
                  <a:gd name="connsiteX129" fmla="*/ 741609 w 1034979"/>
                  <a:gd name="connsiteY129" fmla="*/ 927918 h 1516602"/>
                  <a:gd name="connsiteX130" fmla="*/ 753039 w 1034979"/>
                  <a:gd name="connsiteY130" fmla="*/ 918393 h 1516602"/>
                  <a:gd name="connsiteX131" fmla="*/ 758754 w 1034979"/>
                  <a:gd name="connsiteY131" fmla="*/ 906963 h 1516602"/>
                  <a:gd name="connsiteX132" fmla="*/ 760659 w 1034979"/>
                  <a:gd name="connsiteY132" fmla="*/ 901248 h 1516602"/>
                  <a:gd name="connsiteX133" fmla="*/ 766374 w 1034979"/>
                  <a:gd name="connsiteY133" fmla="*/ 889818 h 1516602"/>
                  <a:gd name="connsiteX134" fmla="*/ 764469 w 1034979"/>
                  <a:gd name="connsiteY134" fmla="*/ 874578 h 1516602"/>
                  <a:gd name="connsiteX135" fmla="*/ 758754 w 1034979"/>
                  <a:gd name="connsiteY135" fmla="*/ 872673 h 1516602"/>
                  <a:gd name="connsiteX136" fmla="*/ 737799 w 1034979"/>
                  <a:gd name="connsiteY136" fmla="*/ 874578 h 1516602"/>
                  <a:gd name="connsiteX137" fmla="*/ 732084 w 1034979"/>
                  <a:gd name="connsiteY137" fmla="*/ 878388 h 1516602"/>
                  <a:gd name="connsiteX138" fmla="*/ 699699 w 1034979"/>
                  <a:gd name="connsiteY138" fmla="*/ 899343 h 1516602"/>
                  <a:gd name="connsiteX139" fmla="*/ 595181 w 1034979"/>
                  <a:gd name="connsiteY139" fmla="*/ 957831 h 1516602"/>
                  <a:gd name="connsiteX140" fmla="*/ 507294 w 1034979"/>
                  <a:gd name="connsiteY140" fmla="*/ 847908 h 1516602"/>
                  <a:gd name="connsiteX141" fmla="*/ 503484 w 1034979"/>
                  <a:gd name="connsiteY141" fmla="*/ 358323 h 1516602"/>
                  <a:gd name="connsiteX142" fmla="*/ 499674 w 1034979"/>
                  <a:gd name="connsiteY142" fmla="*/ 66858 h 1516602"/>
                  <a:gd name="connsiteX143" fmla="*/ 490149 w 1034979"/>
                  <a:gd name="connsiteY143" fmla="*/ 40188 h 1516602"/>
                  <a:gd name="connsiteX144" fmla="*/ 488244 w 1034979"/>
                  <a:gd name="connsiteY144" fmla="*/ 34473 h 1516602"/>
                  <a:gd name="connsiteX145" fmla="*/ 484434 w 1034979"/>
                  <a:gd name="connsiteY145" fmla="*/ 28758 h 1516602"/>
                  <a:gd name="connsiteX146" fmla="*/ 478719 w 1034979"/>
                  <a:gd name="connsiteY146" fmla="*/ 17328 h 1516602"/>
                  <a:gd name="connsiteX147" fmla="*/ 473004 w 1034979"/>
                  <a:gd name="connsiteY147" fmla="*/ 13518 h 1516602"/>
                  <a:gd name="connsiteX148" fmla="*/ 469194 w 1034979"/>
                  <a:gd name="connsiteY148" fmla="*/ 7803 h 1516602"/>
                  <a:gd name="connsiteX149" fmla="*/ 429189 w 1034979"/>
                  <a:gd name="connsiteY149" fmla="*/ 11613 h 1516602"/>
                  <a:gd name="connsiteX150" fmla="*/ 425379 w 1034979"/>
                  <a:gd name="connsiteY150" fmla="*/ 78288 h 1516602"/>
                  <a:gd name="connsiteX151" fmla="*/ 425379 w 1034979"/>
                  <a:gd name="connsiteY151" fmla="*/ 84003 h 1516602"/>
                  <a:gd name="connsiteX152" fmla="*/ 429189 w 1034979"/>
                  <a:gd name="connsiteY152" fmla="*/ 238308 h 1516602"/>
                  <a:gd name="connsiteX153" fmla="*/ 440619 w 1034979"/>
                  <a:gd name="connsiteY153" fmla="*/ 421188 h 1516602"/>
                  <a:gd name="connsiteX154" fmla="*/ 435265 w 1034979"/>
                  <a:gd name="connsiteY154" fmla="*/ 718368 h 1516602"/>
                  <a:gd name="connsiteX155" fmla="*/ 435059 w 1034979"/>
                  <a:gd name="connsiteY155" fmla="*/ 799046 h 1516602"/>
                  <a:gd name="connsiteX156" fmla="*/ 430322 w 1034979"/>
                  <a:gd name="connsiteY156"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80599 w 1034979"/>
                  <a:gd name="connsiteY16" fmla="*/ 1082223 h 1516602"/>
                  <a:gd name="connsiteX17" fmla="*/ 278694 w 1034979"/>
                  <a:gd name="connsiteY17" fmla="*/ 1101273 h 1516602"/>
                  <a:gd name="connsiteX18" fmla="*/ 276789 w 1034979"/>
                  <a:gd name="connsiteY18" fmla="*/ 1110798 h 1516602"/>
                  <a:gd name="connsiteX19" fmla="*/ 263454 w 1034979"/>
                  <a:gd name="connsiteY19" fmla="*/ 1124133 h 1516602"/>
                  <a:gd name="connsiteX20" fmla="*/ 252024 w 1034979"/>
                  <a:gd name="connsiteY20" fmla="*/ 1131753 h 1516602"/>
                  <a:gd name="connsiteX21" fmla="*/ 240594 w 1034979"/>
                  <a:gd name="connsiteY21" fmla="*/ 1135563 h 1516602"/>
                  <a:gd name="connsiteX22" fmla="*/ 27234 w 1034979"/>
                  <a:gd name="connsiteY22" fmla="*/ 1154613 h 1516602"/>
                  <a:gd name="connsiteX23" fmla="*/ 15804 w 1034979"/>
                  <a:gd name="connsiteY23" fmla="*/ 1160328 h 1516602"/>
                  <a:gd name="connsiteX24" fmla="*/ 6279 w 1034979"/>
                  <a:gd name="connsiteY24" fmla="*/ 1169853 h 1516602"/>
                  <a:gd name="connsiteX25" fmla="*/ 4374 w 1034979"/>
                  <a:gd name="connsiteY25" fmla="*/ 1175568 h 1516602"/>
                  <a:gd name="connsiteX26" fmla="*/ 564 w 1034979"/>
                  <a:gd name="connsiteY26" fmla="*/ 1181283 h 1516602"/>
                  <a:gd name="connsiteX27" fmla="*/ 6279 w 1034979"/>
                  <a:gd name="connsiteY27" fmla="*/ 1213668 h 1516602"/>
                  <a:gd name="connsiteX28" fmla="*/ 11994 w 1034979"/>
                  <a:gd name="connsiteY28" fmla="*/ 1217478 h 1516602"/>
                  <a:gd name="connsiteX29" fmla="*/ 17709 w 1034979"/>
                  <a:gd name="connsiteY29" fmla="*/ 1219383 h 1516602"/>
                  <a:gd name="connsiteX30" fmla="*/ 145344 w 1034979"/>
                  <a:gd name="connsiteY30" fmla="*/ 1217478 h 1516602"/>
                  <a:gd name="connsiteX31" fmla="*/ 239202 w 1034979"/>
                  <a:gd name="connsiteY31" fmla="*/ 1214801 h 1516602"/>
                  <a:gd name="connsiteX32" fmla="*/ 318699 w 1034979"/>
                  <a:gd name="connsiteY32" fmla="*/ 1217478 h 1516602"/>
                  <a:gd name="connsiteX33" fmla="*/ 330129 w 1034979"/>
                  <a:gd name="connsiteY33" fmla="*/ 1223193 h 1516602"/>
                  <a:gd name="connsiteX34" fmla="*/ 333939 w 1034979"/>
                  <a:gd name="connsiteY34" fmla="*/ 1228908 h 1516602"/>
                  <a:gd name="connsiteX35" fmla="*/ 339654 w 1034979"/>
                  <a:gd name="connsiteY35" fmla="*/ 1230813 h 1516602"/>
                  <a:gd name="connsiteX36" fmla="*/ 351084 w 1034979"/>
                  <a:gd name="connsiteY36" fmla="*/ 1238433 h 1516602"/>
                  <a:gd name="connsiteX37" fmla="*/ 356799 w 1034979"/>
                  <a:gd name="connsiteY37" fmla="*/ 1242243 h 1516602"/>
                  <a:gd name="connsiteX38" fmla="*/ 360609 w 1034979"/>
                  <a:gd name="connsiteY38" fmla="*/ 1247958 h 1516602"/>
                  <a:gd name="connsiteX39" fmla="*/ 366324 w 1034979"/>
                  <a:gd name="connsiteY39" fmla="*/ 1259388 h 1516602"/>
                  <a:gd name="connsiteX40" fmla="*/ 362514 w 1034979"/>
                  <a:gd name="connsiteY40" fmla="*/ 1286058 h 1516602"/>
                  <a:gd name="connsiteX41" fmla="*/ 358704 w 1034979"/>
                  <a:gd name="connsiteY41" fmla="*/ 1291773 h 1516602"/>
                  <a:gd name="connsiteX42" fmla="*/ 356799 w 1034979"/>
                  <a:gd name="connsiteY42" fmla="*/ 1297488 h 1516602"/>
                  <a:gd name="connsiteX43" fmla="*/ 352989 w 1034979"/>
                  <a:gd name="connsiteY43" fmla="*/ 1303203 h 1516602"/>
                  <a:gd name="connsiteX44" fmla="*/ 351084 w 1034979"/>
                  <a:gd name="connsiteY44" fmla="*/ 1308918 h 1516602"/>
                  <a:gd name="connsiteX45" fmla="*/ 347274 w 1034979"/>
                  <a:gd name="connsiteY45" fmla="*/ 1314633 h 1516602"/>
                  <a:gd name="connsiteX46" fmla="*/ 330129 w 1034979"/>
                  <a:gd name="connsiteY46" fmla="*/ 1381308 h 1516602"/>
                  <a:gd name="connsiteX47" fmla="*/ 328224 w 1034979"/>
                  <a:gd name="connsiteY47" fmla="*/ 1432743 h 1516602"/>
                  <a:gd name="connsiteX48" fmla="*/ 330129 w 1034979"/>
                  <a:gd name="connsiteY48" fmla="*/ 1457508 h 1516602"/>
                  <a:gd name="connsiteX49" fmla="*/ 332034 w 1034979"/>
                  <a:gd name="connsiteY49" fmla="*/ 1463223 h 1516602"/>
                  <a:gd name="connsiteX50" fmla="*/ 335844 w 1034979"/>
                  <a:gd name="connsiteY50" fmla="*/ 1467033 h 1516602"/>
                  <a:gd name="connsiteX51" fmla="*/ 364419 w 1034979"/>
                  <a:gd name="connsiteY51" fmla="*/ 1512753 h 1516602"/>
                  <a:gd name="connsiteX52" fmla="*/ 387279 w 1034979"/>
                  <a:gd name="connsiteY52" fmla="*/ 1514658 h 1516602"/>
                  <a:gd name="connsiteX53" fmla="*/ 392994 w 1034979"/>
                  <a:gd name="connsiteY53" fmla="*/ 1508943 h 1516602"/>
                  <a:gd name="connsiteX54" fmla="*/ 394899 w 1034979"/>
                  <a:gd name="connsiteY54" fmla="*/ 1497513 h 1516602"/>
                  <a:gd name="connsiteX55" fmla="*/ 396804 w 1034979"/>
                  <a:gd name="connsiteY55" fmla="*/ 1491798 h 1516602"/>
                  <a:gd name="connsiteX56" fmla="*/ 398709 w 1034979"/>
                  <a:gd name="connsiteY56" fmla="*/ 1474653 h 1516602"/>
                  <a:gd name="connsiteX57" fmla="*/ 400614 w 1034979"/>
                  <a:gd name="connsiteY57" fmla="*/ 1461318 h 1516602"/>
                  <a:gd name="connsiteX58" fmla="*/ 404424 w 1034979"/>
                  <a:gd name="connsiteY58" fmla="*/ 1404168 h 1516602"/>
                  <a:gd name="connsiteX59" fmla="*/ 410139 w 1034979"/>
                  <a:gd name="connsiteY59" fmla="*/ 1392738 h 1516602"/>
                  <a:gd name="connsiteX60" fmla="*/ 413949 w 1034979"/>
                  <a:gd name="connsiteY60" fmla="*/ 1379403 h 1516602"/>
                  <a:gd name="connsiteX61" fmla="*/ 415854 w 1034979"/>
                  <a:gd name="connsiteY61" fmla="*/ 1373688 h 1516602"/>
                  <a:gd name="connsiteX62" fmla="*/ 417759 w 1034979"/>
                  <a:gd name="connsiteY62" fmla="*/ 1360353 h 1516602"/>
                  <a:gd name="connsiteX63" fmla="*/ 421569 w 1034979"/>
                  <a:gd name="connsiteY63" fmla="*/ 1348923 h 1516602"/>
                  <a:gd name="connsiteX64" fmla="*/ 427284 w 1034979"/>
                  <a:gd name="connsiteY64" fmla="*/ 1335588 h 1516602"/>
                  <a:gd name="connsiteX65" fmla="*/ 467289 w 1034979"/>
                  <a:gd name="connsiteY65" fmla="*/ 1265103 h 1516602"/>
                  <a:gd name="connsiteX66" fmla="*/ 528455 w 1034979"/>
                  <a:gd name="connsiteY66" fmla="*/ 1230091 h 1516602"/>
                  <a:gd name="connsiteX67" fmla="*/ 601154 w 1034979"/>
                  <a:gd name="connsiteY67" fmla="*/ 1221700 h 1516602"/>
                  <a:gd name="connsiteX68" fmla="*/ 720654 w 1034979"/>
                  <a:gd name="connsiteY68" fmla="*/ 1316538 h 1516602"/>
                  <a:gd name="connsiteX69" fmla="*/ 733989 w 1034979"/>
                  <a:gd name="connsiteY69" fmla="*/ 1326063 h 1516602"/>
                  <a:gd name="connsiteX70" fmla="*/ 743514 w 1034979"/>
                  <a:gd name="connsiteY70" fmla="*/ 1327968 h 1516602"/>
                  <a:gd name="connsiteX71" fmla="*/ 749229 w 1034979"/>
                  <a:gd name="connsiteY71" fmla="*/ 1329873 h 1516602"/>
                  <a:gd name="connsiteX72" fmla="*/ 762564 w 1034979"/>
                  <a:gd name="connsiteY72" fmla="*/ 1335588 h 1516602"/>
                  <a:gd name="connsiteX73" fmla="*/ 777804 w 1034979"/>
                  <a:gd name="connsiteY73" fmla="*/ 1333683 h 1516602"/>
                  <a:gd name="connsiteX74" fmla="*/ 789234 w 1034979"/>
                  <a:gd name="connsiteY74" fmla="*/ 1327968 h 1516602"/>
                  <a:gd name="connsiteX75" fmla="*/ 794949 w 1034979"/>
                  <a:gd name="connsiteY75" fmla="*/ 1326063 h 1516602"/>
                  <a:gd name="connsiteX76" fmla="*/ 802569 w 1034979"/>
                  <a:gd name="connsiteY76" fmla="*/ 1308918 h 1516602"/>
                  <a:gd name="connsiteX77" fmla="*/ 800664 w 1034979"/>
                  <a:gd name="connsiteY77" fmla="*/ 1284153 h 1516602"/>
                  <a:gd name="connsiteX78" fmla="*/ 798759 w 1034979"/>
                  <a:gd name="connsiteY78" fmla="*/ 1278438 h 1516602"/>
                  <a:gd name="connsiteX79" fmla="*/ 796854 w 1034979"/>
                  <a:gd name="connsiteY79" fmla="*/ 1270818 h 1516602"/>
                  <a:gd name="connsiteX80" fmla="*/ 783519 w 1034979"/>
                  <a:gd name="connsiteY80" fmla="*/ 1253673 h 1516602"/>
                  <a:gd name="connsiteX81" fmla="*/ 773994 w 1034979"/>
                  <a:gd name="connsiteY81" fmla="*/ 1247958 h 1516602"/>
                  <a:gd name="connsiteX82" fmla="*/ 648264 w 1034979"/>
                  <a:gd name="connsiteY82" fmla="*/ 1156518 h 1516602"/>
                  <a:gd name="connsiteX83" fmla="*/ 644454 w 1034979"/>
                  <a:gd name="connsiteY83" fmla="*/ 1139373 h 1516602"/>
                  <a:gd name="connsiteX84" fmla="*/ 646359 w 1034979"/>
                  <a:gd name="connsiteY84" fmla="*/ 1131753 h 1516602"/>
                  <a:gd name="connsiteX85" fmla="*/ 650169 w 1034979"/>
                  <a:gd name="connsiteY85" fmla="*/ 1114608 h 1516602"/>
                  <a:gd name="connsiteX86" fmla="*/ 653979 w 1034979"/>
                  <a:gd name="connsiteY86" fmla="*/ 1108893 h 1516602"/>
                  <a:gd name="connsiteX87" fmla="*/ 655884 w 1034979"/>
                  <a:gd name="connsiteY87" fmla="*/ 1103178 h 1516602"/>
                  <a:gd name="connsiteX88" fmla="*/ 661599 w 1034979"/>
                  <a:gd name="connsiteY88" fmla="*/ 1101273 h 1516602"/>
                  <a:gd name="connsiteX89" fmla="*/ 671124 w 1034979"/>
                  <a:gd name="connsiteY89" fmla="*/ 1089843 h 1516602"/>
                  <a:gd name="connsiteX90" fmla="*/ 724464 w 1034979"/>
                  <a:gd name="connsiteY90" fmla="*/ 1082223 h 1516602"/>
                  <a:gd name="connsiteX91" fmla="*/ 842574 w 1034979"/>
                  <a:gd name="connsiteY91" fmla="*/ 1084128 h 1516602"/>
                  <a:gd name="connsiteX92" fmla="*/ 871149 w 1034979"/>
                  <a:gd name="connsiteY92" fmla="*/ 1086033 h 1516602"/>
                  <a:gd name="connsiteX93" fmla="*/ 899724 w 1034979"/>
                  <a:gd name="connsiteY93" fmla="*/ 1091748 h 1516602"/>
                  <a:gd name="connsiteX94" fmla="*/ 922584 w 1034979"/>
                  <a:gd name="connsiteY94" fmla="*/ 1095558 h 1516602"/>
                  <a:gd name="connsiteX95" fmla="*/ 951159 w 1034979"/>
                  <a:gd name="connsiteY95" fmla="*/ 1101273 h 1516602"/>
                  <a:gd name="connsiteX96" fmla="*/ 956874 w 1034979"/>
                  <a:gd name="connsiteY96" fmla="*/ 1101273 h 1516602"/>
                  <a:gd name="connsiteX97" fmla="*/ 1002594 w 1034979"/>
                  <a:gd name="connsiteY97" fmla="*/ 1099368 h 1516602"/>
                  <a:gd name="connsiteX98" fmla="*/ 1031169 w 1034979"/>
                  <a:gd name="connsiteY98" fmla="*/ 1091748 h 1516602"/>
                  <a:gd name="connsiteX99" fmla="*/ 1034979 w 1034979"/>
                  <a:gd name="connsiteY99" fmla="*/ 1086033 h 1516602"/>
                  <a:gd name="connsiteX100" fmla="*/ 1033074 w 1034979"/>
                  <a:gd name="connsiteY100" fmla="*/ 1066983 h 1516602"/>
                  <a:gd name="connsiteX101" fmla="*/ 1027359 w 1034979"/>
                  <a:gd name="connsiteY101" fmla="*/ 1063173 h 1516602"/>
                  <a:gd name="connsiteX102" fmla="*/ 1012119 w 1034979"/>
                  <a:gd name="connsiteY102" fmla="*/ 1061268 h 1516602"/>
                  <a:gd name="connsiteX103" fmla="*/ 1006404 w 1034979"/>
                  <a:gd name="connsiteY103" fmla="*/ 1059363 h 1516602"/>
                  <a:gd name="connsiteX104" fmla="*/ 998784 w 1034979"/>
                  <a:gd name="connsiteY104" fmla="*/ 1057458 h 1516602"/>
                  <a:gd name="connsiteX105" fmla="*/ 987354 w 1034979"/>
                  <a:gd name="connsiteY105" fmla="*/ 1049838 h 1516602"/>
                  <a:gd name="connsiteX106" fmla="*/ 975924 w 1034979"/>
                  <a:gd name="connsiteY106" fmla="*/ 1046028 h 1516602"/>
                  <a:gd name="connsiteX107" fmla="*/ 970209 w 1034979"/>
                  <a:gd name="connsiteY107" fmla="*/ 1044123 h 1516602"/>
                  <a:gd name="connsiteX108" fmla="*/ 962589 w 1034979"/>
                  <a:gd name="connsiteY108" fmla="*/ 1042218 h 1516602"/>
                  <a:gd name="connsiteX109" fmla="*/ 956874 w 1034979"/>
                  <a:gd name="connsiteY109" fmla="*/ 1040313 h 1516602"/>
                  <a:gd name="connsiteX110" fmla="*/ 935919 w 1034979"/>
                  <a:gd name="connsiteY110" fmla="*/ 1034598 h 1516602"/>
                  <a:gd name="connsiteX111" fmla="*/ 825429 w 1034979"/>
                  <a:gd name="connsiteY111" fmla="*/ 1034598 h 1516602"/>
                  <a:gd name="connsiteX112" fmla="*/ 730179 w 1034979"/>
                  <a:gd name="connsiteY112" fmla="*/ 1038408 h 1516602"/>
                  <a:gd name="connsiteX113" fmla="*/ 669219 w 1034979"/>
                  <a:gd name="connsiteY113" fmla="*/ 1046028 h 1516602"/>
                  <a:gd name="connsiteX114" fmla="*/ 646359 w 1034979"/>
                  <a:gd name="connsiteY114" fmla="*/ 1049838 h 1516602"/>
                  <a:gd name="connsiteX115" fmla="*/ 642549 w 1034979"/>
                  <a:gd name="connsiteY115" fmla="*/ 1038408 h 1516602"/>
                  <a:gd name="connsiteX116" fmla="*/ 640644 w 1034979"/>
                  <a:gd name="connsiteY116" fmla="*/ 1032693 h 1516602"/>
                  <a:gd name="connsiteX117" fmla="*/ 642549 w 1034979"/>
                  <a:gd name="connsiteY117" fmla="*/ 1015548 h 1516602"/>
                  <a:gd name="connsiteX118" fmla="*/ 644454 w 1034979"/>
                  <a:gd name="connsiteY118" fmla="*/ 1009833 h 1516602"/>
                  <a:gd name="connsiteX119" fmla="*/ 661599 w 1034979"/>
                  <a:gd name="connsiteY119" fmla="*/ 1000308 h 1516602"/>
                  <a:gd name="connsiteX120" fmla="*/ 673029 w 1034979"/>
                  <a:gd name="connsiteY120" fmla="*/ 992688 h 1516602"/>
                  <a:gd name="connsiteX121" fmla="*/ 674934 w 1034979"/>
                  <a:gd name="connsiteY121" fmla="*/ 986973 h 1516602"/>
                  <a:gd name="connsiteX122" fmla="*/ 680649 w 1034979"/>
                  <a:gd name="connsiteY122" fmla="*/ 985068 h 1516602"/>
                  <a:gd name="connsiteX123" fmla="*/ 686364 w 1034979"/>
                  <a:gd name="connsiteY123" fmla="*/ 981258 h 1516602"/>
                  <a:gd name="connsiteX124" fmla="*/ 695889 w 1034979"/>
                  <a:gd name="connsiteY124" fmla="*/ 971733 h 1516602"/>
                  <a:gd name="connsiteX125" fmla="*/ 705414 w 1034979"/>
                  <a:gd name="connsiteY125" fmla="*/ 960303 h 1516602"/>
                  <a:gd name="connsiteX126" fmla="*/ 716844 w 1034979"/>
                  <a:gd name="connsiteY126" fmla="*/ 952683 h 1516602"/>
                  <a:gd name="connsiteX127" fmla="*/ 732084 w 1034979"/>
                  <a:gd name="connsiteY127" fmla="*/ 939348 h 1516602"/>
                  <a:gd name="connsiteX128" fmla="*/ 741609 w 1034979"/>
                  <a:gd name="connsiteY128" fmla="*/ 927918 h 1516602"/>
                  <a:gd name="connsiteX129" fmla="*/ 753039 w 1034979"/>
                  <a:gd name="connsiteY129" fmla="*/ 918393 h 1516602"/>
                  <a:gd name="connsiteX130" fmla="*/ 758754 w 1034979"/>
                  <a:gd name="connsiteY130" fmla="*/ 906963 h 1516602"/>
                  <a:gd name="connsiteX131" fmla="*/ 760659 w 1034979"/>
                  <a:gd name="connsiteY131" fmla="*/ 901248 h 1516602"/>
                  <a:gd name="connsiteX132" fmla="*/ 766374 w 1034979"/>
                  <a:gd name="connsiteY132" fmla="*/ 889818 h 1516602"/>
                  <a:gd name="connsiteX133" fmla="*/ 764469 w 1034979"/>
                  <a:gd name="connsiteY133" fmla="*/ 874578 h 1516602"/>
                  <a:gd name="connsiteX134" fmla="*/ 758754 w 1034979"/>
                  <a:gd name="connsiteY134" fmla="*/ 872673 h 1516602"/>
                  <a:gd name="connsiteX135" fmla="*/ 737799 w 1034979"/>
                  <a:gd name="connsiteY135" fmla="*/ 874578 h 1516602"/>
                  <a:gd name="connsiteX136" fmla="*/ 732084 w 1034979"/>
                  <a:gd name="connsiteY136" fmla="*/ 878388 h 1516602"/>
                  <a:gd name="connsiteX137" fmla="*/ 699699 w 1034979"/>
                  <a:gd name="connsiteY137" fmla="*/ 899343 h 1516602"/>
                  <a:gd name="connsiteX138" fmla="*/ 595181 w 1034979"/>
                  <a:gd name="connsiteY138" fmla="*/ 957831 h 1516602"/>
                  <a:gd name="connsiteX139" fmla="*/ 507294 w 1034979"/>
                  <a:gd name="connsiteY139" fmla="*/ 847908 h 1516602"/>
                  <a:gd name="connsiteX140" fmla="*/ 503484 w 1034979"/>
                  <a:gd name="connsiteY140" fmla="*/ 358323 h 1516602"/>
                  <a:gd name="connsiteX141" fmla="*/ 499674 w 1034979"/>
                  <a:gd name="connsiteY141" fmla="*/ 66858 h 1516602"/>
                  <a:gd name="connsiteX142" fmla="*/ 490149 w 1034979"/>
                  <a:gd name="connsiteY142" fmla="*/ 40188 h 1516602"/>
                  <a:gd name="connsiteX143" fmla="*/ 488244 w 1034979"/>
                  <a:gd name="connsiteY143" fmla="*/ 34473 h 1516602"/>
                  <a:gd name="connsiteX144" fmla="*/ 484434 w 1034979"/>
                  <a:gd name="connsiteY144" fmla="*/ 28758 h 1516602"/>
                  <a:gd name="connsiteX145" fmla="*/ 478719 w 1034979"/>
                  <a:gd name="connsiteY145" fmla="*/ 17328 h 1516602"/>
                  <a:gd name="connsiteX146" fmla="*/ 473004 w 1034979"/>
                  <a:gd name="connsiteY146" fmla="*/ 13518 h 1516602"/>
                  <a:gd name="connsiteX147" fmla="*/ 469194 w 1034979"/>
                  <a:gd name="connsiteY147" fmla="*/ 7803 h 1516602"/>
                  <a:gd name="connsiteX148" fmla="*/ 429189 w 1034979"/>
                  <a:gd name="connsiteY148" fmla="*/ 11613 h 1516602"/>
                  <a:gd name="connsiteX149" fmla="*/ 425379 w 1034979"/>
                  <a:gd name="connsiteY149" fmla="*/ 78288 h 1516602"/>
                  <a:gd name="connsiteX150" fmla="*/ 425379 w 1034979"/>
                  <a:gd name="connsiteY150" fmla="*/ 84003 h 1516602"/>
                  <a:gd name="connsiteX151" fmla="*/ 429189 w 1034979"/>
                  <a:gd name="connsiteY151" fmla="*/ 238308 h 1516602"/>
                  <a:gd name="connsiteX152" fmla="*/ 440619 w 1034979"/>
                  <a:gd name="connsiteY152" fmla="*/ 421188 h 1516602"/>
                  <a:gd name="connsiteX153" fmla="*/ 435265 w 1034979"/>
                  <a:gd name="connsiteY153" fmla="*/ 718368 h 1516602"/>
                  <a:gd name="connsiteX154" fmla="*/ 435059 w 1034979"/>
                  <a:gd name="connsiteY154" fmla="*/ 799046 h 1516602"/>
                  <a:gd name="connsiteX155" fmla="*/ 430322 w 1034979"/>
                  <a:gd name="connsiteY155"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78694 w 1034979"/>
                  <a:gd name="connsiteY16" fmla="*/ 1101273 h 1516602"/>
                  <a:gd name="connsiteX17" fmla="*/ 276789 w 1034979"/>
                  <a:gd name="connsiteY17" fmla="*/ 1110798 h 1516602"/>
                  <a:gd name="connsiteX18" fmla="*/ 263454 w 1034979"/>
                  <a:gd name="connsiteY18" fmla="*/ 1124133 h 1516602"/>
                  <a:gd name="connsiteX19" fmla="*/ 252024 w 1034979"/>
                  <a:gd name="connsiteY19" fmla="*/ 1131753 h 1516602"/>
                  <a:gd name="connsiteX20" fmla="*/ 240594 w 1034979"/>
                  <a:gd name="connsiteY20" fmla="*/ 1135563 h 1516602"/>
                  <a:gd name="connsiteX21" fmla="*/ 27234 w 1034979"/>
                  <a:gd name="connsiteY21" fmla="*/ 1154613 h 1516602"/>
                  <a:gd name="connsiteX22" fmla="*/ 15804 w 1034979"/>
                  <a:gd name="connsiteY22" fmla="*/ 1160328 h 1516602"/>
                  <a:gd name="connsiteX23" fmla="*/ 6279 w 1034979"/>
                  <a:gd name="connsiteY23" fmla="*/ 1169853 h 1516602"/>
                  <a:gd name="connsiteX24" fmla="*/ 4374 w 1034979"/>
                  <a:gd name="connsiteY24" fmla="*/ 1175568 h 1516602"/>
                  <a:gd name="connsiteX25" fmla="*/ 564 w 1034979"/>
                  <a:gd name="connsiteY25" fmla="*/ 1181283 h 1516602"/>
                  <a:gd name="connsiteX26" fmla="*/ 6279 w 1034979"/>
                  <a:gd name="connsiteY26" fmla="*/ 1213668 h 1516602"/>
                  <a:gd name="connsiteX27" fmla="*/ 11994 w 1034979"/>
                  <a:gd name="connsiteY27" fmla="*/ 1217478 h 1516602"/>
                  <a:gd name="connsiteX28" fmla="*/ 17709 w 1034979"/>
                  <a:gd name="connsiteY28" fmla="*/ 1219383 h 1516602"/>
                  <a:gd name="connsiteX29" fmla="*/ 145344 w 1034979"/>
                  <a:gd name="connsiteY29" fmla="*/ 1217478 h 1516602"/>
                  <a:gd name="connsiteX30" fmla="*/ 239202 w 1034979"/>
                  <a:gd name="connsiteY30" fmla="*/ 1214801 h 1516602"/>
                  <a:gd name="connsiteX31" fmla="*/ 318699 w 1034979"/>
                  <a:gd name="connsiteY31" fmla="*/ 1217478 h 1516602"/>
                  <a:gd name="connsiteX32" fmla="*/ 330129 w 1034979"/>
                  <a:gd name="connsiteY32" fmla="*/ 1223193 h 1516602"/>
                  <a:gd name="connsiteX33" fmla="*/ 333939 w 1034979"/>
                  <a:gd name="connsiteY33" fmla="*/ 1228908 h 1516602"/>
                  <a:gd name="connsiteX34" fmla="*/ 339654 w 1034979"/>
                  <a:gd name="connsiteY34" fmla="*/ 1230813 h 1516602"/>
                  <a:gd name="connsiteX35" fmla="*/ 351084 w 1034979"/>
                  <a:gd name="connsiteY35" fmla="*/ 1238433 h 1516602"/>
                  <a:gd name="connsiteX36" fmla="*/ 356799 w 1034979"/>
                  <a:gd name="connsiteY36" fmla="*/ 1242243 h 1516602"/>
                  <a:gd name="connsiteX37" fmla="*/ 360609 w 1034979"/>
                  <a:gd name="connsiteY37" fmla="*/ 1247958 h 1516602"/>
                  <a:gd name="connsiteX38" fmla="*/ 366324 w 1034979"/>
                  <a:gd name="connsiteY38" fmla="*/ 1259388 h 1516602"/>
                  <a:gd name="connsiteX39" fmla="*/ 362514 w 1034979"/>
                  <a:gd name="connsiteY39" fmla="*/ 1286058 h 1516602"/>
                  <a:gd name="connsiteX40" fmla="*/ 358704 w 1034979"/>
                  <a:gd name="connsiteY40" fmla="*/ 1291773 h 1516602"/>
                  <a:gd name="connsiteX41" fmla="*/ 356799 w 1034979"/>
                  <a:gd name="connsiteY41" fmla="*/ 1297488 h 1516602"/>
                  <a:gd name="connsiteX42" fmla="*/ 352989 w 1034979"/>
                  <a:gd name="connsiteY42" fmla="*/ 1303203 h 1516602"/>
                  <a:gd name="connsiteX43" fmla="*/ 351084 w 1034979"/>
                  <a:gd name="connsiteY43" fmla="*/ 1308918 h 1516602"/>
                  <a:gd name="connsiteX44" fmla="*/ 347274 w 1034979"/>
                  <a:gd name="connsiteY44" fmla="*/ 1314633 h 1516602"/>
                  <a:gd name="connsiteX45" fmla="*/ 330129 w 1034979"/>
                  <a:gd name="connsiteY45" fmla="*/ 1381308 h 1516602"/>
                  <a:gd name="connsiteX46" fmla="*/ 328224 w 1034979"/>
                  <a:gd name="connsiteY46" fmla="*/ 1432743 h 1516602"/>
                  <a:gd name="connsiteX47" fmla="*/ 330129 w 1034979"/>
                  <a:gd name="connsiteY47" fmla="*/ 1457508 h 1516602"/>
                  <a:gd name="connsiteX48" fmla="*/ 332034 w 1034979"/>
                  <a:gd name="connsiteY48" fmla="*/ 1463223 h 1516602"/>
                  <a:gd name="connsiteX49" fmla="*/ 335844 w 1034979"/>
                  <a:gd name="connsiteY49" fmla="*/ 1467033 h 1516602"/>
                  <a:gd name="connsiteX50" fmla="*/ 364419 w 1034979"/>
                  <a:gd name="connsiteY50" fmla="*/ 1512753 h 1516602"/>
                  <a:gd name="connsiteX51" fmla="*/ 387279 w 1034979"/>
                  <a:gd name="connsiteY51" fmla="*/ 1514658 h 1516602"/>
                  <a:gd name="connsiteX52" fmla="*/ 392994 w 1034979"/>
                  <a:gd name="connsiteY52" fmla="*/ 1508943 h 1516602"/>
                  <a:gd name="connsiteX53" fmla="*/ 394899 w 1034979"/>
                  <a:gd name="connsiteY53" fmla="*/ 1497513 h 1516602"/>
                  <a:gd name="connsiteX54" fmla="*/ 396804 w 1034979"/>
                  <a:gd name="connsiteY54" fmla="*/ 1491798 h 1516602"/>
                  <a:gd name="connsiteX55" fmla="*/ 398709 w 1034979"/>
                  <a:gd name="connsiteY55" fmla="*/ 1474653 h 1516602"/>
                  <a:gd name="connsiteX56" fmla="*/ 400614 w 1034979"/>
                  <a:gd name="connsiteY56" fmla="*/ 1461318 h 1516602"/>
                  <a:gd name="connsiteX57" fmla="*/ 404424 w 1034979"/>
                  <a:gd name="connsiteY57" fmla="*/ 1404168 h 1516602"/>
                  <a:gd name="connsiteX58" fmla="*/ 410139 w 1034979"/>
                  <a:gd name="connsiteY58" fmla="*/ 1392738 h 1516602"/>
                  <a:gd name="connsiteX59" fmla="*/ 413949 w 1034979"/>
                  <a:gd name="connsiteY59" fmla="*/ 1379403 h 1516602"/>
                  <a:gd name="connsiteX60" fmla="*/ 415854 w 1034979"/>
                  <a:gd name="connsiteY60" fmla="*/ 1373688 h 1516602"/>
                  <a:gd name="connsiteX61" fmla="*/ 417759 w 1034979"/>
                  <a:gd name="connsiteY61" fmla="*/ 1360353 h 1516602"/>
                  <a:gd name="connsiteX62" fmla="*/ 421569 w 1034979"/>
                  <a:gd name="connsiteY62" fmla="*/ 1348923 h 1516602"/>
                  <a:gd name="connsiteX63" fmla="*/ 427284 w 1034979"/>
                  <a:gd name="connsiteY63" fmla="*/ 1335588 h 1516602"/>
                  <a:gd name="connsiteX64" fmla="*/ 467289 w 1034979"/>
                  <a:gd name="connsiteY64" fmla="*/ 1265103 h 1516602"/>
                  <a:gd name="connsiteX65" fmla="*/ 528455 w 1034979"/>
                  <a:gd name="connsiteY65" fmla="*/ 1230091 h 1516602"/>
                  <a:gd name="connsiteX66" fmla="*/ 601154 w 1034979"/>
                  <a:gd name="connsiteY66" fmla="*/ 1221700 h 1516602"/>
                  <a:gd name="connsiteX67" fmla="*/ 720654 w 1034979"/>
                  <a:gd name="connsiteY67" fmla="*/ 1316538 h 1516602"/>
                  <a:gd name="connsiteX68" fmla="*/ 733989 w 1034979"/>
                  <a:gd name="connsiteY68" fmla="*/ 1326063 h 1516602"/>
                  <a:gd name="connsiteX69" fmla="*/ 743514 w 1034979"/>
                  <a:gd name="connsiteY69" fmla="*/ 1327968 h 1516602"/>
                  <a:gd name="connsiteX70" fmla="*/ 749229 w 1034979"/>
                  <a:gd name="connsiteY70" fmla="*/ 1329873 h 1516602"/>
                  <a:gd name="connsiteX71" fmla="*/ 762564 w 1034979"/>
                  <a:gd name="connsiteY71" fmla="*/ 1335588 h 1516602"/>
                  <a:gd name="connsiteX72" fmla="*/ 777804 w 1034979"/>
                  <a:gd name="connsiteY72" fmla="*/ 1333683 h 1516602"/>
                  <a:gd name="connsiteX73" fmla="*/ 789234 w 1034979"/>
                  <a:gd name="connsiteY73" fmla="*/ 1327968 h 1516602"/>
                  <a:gd name="connsiteX74" fmla="*/ 794949 w 1034979"/>
                  <a:gd name="connsiteY74" fmla="*/ 1326063 h 1516602"/>
                  <a:gd name="connsiteX75" fmla="*/ 802569 w 1034979"/>
                  <a:gd name="connsiteY75" fmla="*/ 1308918 h 1516602"/>
                  <a:gd name="connsiteX76" fmla="*/ 800664 w 1034979"/>
                  <a:gd name="connsiteY76" fmla="*/ 1284153 h 1516602"/>
                  <a:gd name="connsiteX77" fmla="*/ 798759 w 1034979"/>
                  <a:gd name="connsiteY77" fmla="*/ 1278438 h 1516602"/>
                  <a:gd name="connsiteX78" fmla="*/ 796854 w 1034979"/>
                  <a:gd name="connsiteY78" fmla="*/ 1270818 h 1516602"/>
                  <a:gd name="connsiteX79" fmla="*/ 783519 w 1034979"/>
                  <a:gd name="connsiteY79" fmla="*/ 1253673 h 1516602"/>
                  <a:gd name="connsiteX80" fmla="*/ 773994 w 1034979"/>
                  <a:gd name="connsiteY80" fmla="*/ 1247958 h 1516602"/>
                  <a:gd name="connsiteX81" fmla="*/ 648264 w 1034979"/>
                  <a:gd name="connsiteY81" fmla="*/ 1156518 h 1516602"/>
                  <a:gd name="connsiteX82" fmla="*/ 644454 w 1034979"/>
                  <a:gd name="connsiteY82" fmla="*/ 1139373 h 1516602"/>
                  <a:gd name="connsiteX83" fmla="*/ 646359 w 1034979"/>
                  <a:gd name="connsiteY83" fmla="*/ 1131753 h 1516602"/>
                  <a:gd name="connsiteX84" fmla="*/ 650169 w 1034979"/>
                  <a:gd name="connsiteY84" fmla="*/ 1114608 h 1516602"/>
                  <a:gd name="connsiteX85" fmla="*/ 653979 w 1034979"/>
                  <a:gd name="connsiteY85" fmla="*/ 1108893 h 1516602"/>
                  <a:gd name="connsiteX86" fmla="*/ 655884 w 1034979"/>
                  <a:gd name="connsiteY86" fmla="*/ 1103178 h 1516602"/>
                  <a:gd name="connsiteX87" fmla="*/ 661599 w 1034979"/>
                  <a:gd name="connsiteY87" fmla="*/ 1101273 h 1516602"/>
                  <a:gd name="connsiteX88" fmla="*/ 671124 w 1034979"/>
                  <a:gd name="connsiteY88" fmla="*/ 1089843 h 1516602"/>
                  <a:gd name="connsiteX89" fmla="*/ 724464 w 1034979"/>
                  <a:gd name="connsiteY89" fmla="*/ 1082223 h 1516602"/>
                  <a:gd name="connsiteX90" fmla="*/ 842574 w 1034979"/>
                  <a:gd name="connsiteY90" fmla="*/ 1084128 h 1516602"/>
                  <a:gd name="connsiteX91" fmla="*/ 871149 w 1034979"/>
                  <a:gd name="connsiteY91" fmla="*/ 1086033 h 1516602"/>
                  <a:gd name="connsiteX92" fmla="*/ 899724 w 1034979"/>
                  <a:gd name="connsiteY92" fmla="*/ 1091748 h 1516602"/>
                  <a:gd name="connsiteX93" fmla="*/ 922584 w 1034979"/>
                  <a:gd name="connsiteY93" fmla="*/ 1095558 h 1516602"/>
                  <a:gd name="connsiteX94" fmla="*/ 951159 w 1034979"/>
                  <a:gd name="connsiteY94" fmla="*/ 1101273 h 1516602"/>
                  <a:gd name="connsiteX95" fmla="*/ 956874 w 1034979"/>
                  <a:gd name="connsiteY95" fmla="*/ 1101273 h 1516602"/>
                  <a:gd name="connsiteX96" fmla="*/ 1002594 w 1034979"/>
                  <a:gd name="connsiteY96" fmla="*/ 1099368 h 1516602"/>
                  <a:gd name="connsiteX97" fmla="*/ 1031169 w 1034979"/>
                  <a:gd name="connsiteY97" fmla="*/ 1091748 h 1516602"/>
                  <a:gd name="connsiteX98" fmla="*/ 1034979 w 1034979"/>
                  <a:gd name="connsiteY98" fmla="*/ 1086033 h 1516602"/>
                  <a:gd name="connsiteX99" fmla="*/ 1033074 w 1034979"/>
                  <a:gd name="connsiteY99" fmla="*/ 1066983 h 1516602"/>
                  <a:gd name="connsiteX100" fmla="*/ 1027359 w 1034979"/>
                  <a:gd name="connsiteY100" fmla="*/ 1063173 h 1516602"/>
                  <a:gd name="connsiteX101" fmla="*/ 1012119 w 1034979"/>
                  <a:gd name="connsiteY101" fmla="*/ 1061268 h 1516602"/>
                  <a:gd name="connsiteX102" fmla="*/ 1006404 w 1034979"/>
                  <a:gd name="connsiteY102" fmla="*/ 1059363 h 1516602"/>
                  <a:gd name="connsiteX103" fmla="*/ 998784 w 1034979"/>
                  <a:gd name="connsiteY103" fmla="*/ 1057458 h 1516602"/>
                  <a:gd name="connsiteX104" fmla="*/ 987354 w 1034979"/>
                  <a:gd name="connsiteY104" fmla="*/ 1049838 h 1516602"/>
                  <a:gd name="connsiteX105" fmla="*/ 975924 w 1034979"/>
                  <a:gd name="connsiteY105" fmla="*/ 1046028 h 1516602"/>
                  <a:gd name="connsiteX106" fmla="*/ 970209 w 1034979"/>
                  <a:gd name="connsiteY106" fmla="*/ 1044123 h 1516602"/>
                  <a:gd name="connsiteX107" fmla="*/ 962589 w 1034979"/>
                  <a:gd name="connsiteY107" fmla="*/ 1042218 h 1516602"/>
                  <a:gd name="connsiteX108" fmla="*/ 956874 w 1034979"/>
                  <a:gd name="connsiteY108" fmla="*/ 1040313 h 1516602"/>
                  <a:gd name="connsiteX109" fmla="*/ 935919 w 1034979"/>
                  <a:gd name="connsiteY109" fmla="*/ 1034598 h 1516602"/>
                  <a:gd name="connsiteX110" fmla="*/ 825429 w 1034979"/>
                  <a:gd name="connsiteY110" fmla="*/ 1034598 h 1516602"/>
                  <a:gd name="connsiteX111" fmla="*/ 730179 w 1034979"/>
                  <a:gd name="connsiteY111" fmla="*/ 1038408 h 1516602"/>
                  <a:gd name="connsiteX112" fmla="*/ 669219 w 1034979"/>
                  <a:gd name="connsiteY112" fmla="*/ 1046028 h 1516602"/>
                  <a:gd name="connsiteX113" fmla="*/ 646359 w 1034979"/>
                  <a:gd name="connsiteY113" fmla="*/ 1049838 h 1516602"/>
                  <a:gd name="connsiteX114" fmla="*/ 642549 w 1034979"/>
                  <a:gd name="connsiteY114" fmla="*/ 1038408 h 1516602"/>
                  <a:gd name="connsiteX115" fmla="*/ 640644 w 1034979"/>
                  <a:gd name="connsiteY115" fmla="*/ 1032693 h 1516602"/>
                  <a:gd name="connsiteX116" fmla="*/ 642549 w 1034979"/>
                  <a:gd name="connsiteY116" fmla="*/ 1015548 h 1516602"/>
                  <a:gd name="connsiteX117" fmla="*/ 644454 w 1034979"/>
                  <a:gd name="connsiteY117" fmla="*/ 1009833 h 1516602"/>
                  <a:gd name="connsiteX118" fmla="*/ 661599 w 1034979"/>
                  <a:gd name="connsiteY118" fmla="*/ 1000308 h 1516602"/>
                  <a:gd name="connsiteX119" fmla="*/ 673029 w 1034979"/>
                  <a:gd name="connsiteY119" fmla="*/ 992688 h 1516602"/>
                  <a:gd name="connsiteX120" fmla="*/ 674934 w 1034979"/>
                  <a:gd name="connsiteY120" fmla="*/ 986973 h 1516602"/>
                  <a:gd name="connsiteX121" fmla="*/ 680649 w 1034979"/>
                  <a:gd name="connsiteY121" fmla="*/ 985068 h 1516602"/>
                  <a:gd name="connsiteX122" fmla="*/ 686364 w 1034979"/>
                  <a:gd name="connsiteY122" fmla="*/ 981258 h 1516602"/>
                  <a:gd name="connsiteX123" fmla="*/ 695889 w 1034979"/>
                  <a:gd name="connsiteY123" fmla="*/ 971733 h 1516602"/>
                  <a:gd name="connsiteX124" fmla="*/ 705414 w 1034979"/>
                  <a:gd name="connsiteY124" fmla="*/ 960303 h 1516602"/>
                  <a:gd name="connsiteX125" fmla="*/ 716844 w 1034979"/>
                  <a:gd name="connsiteY125" fmla="*/ 952683 h 1516602"/>
                  <a:gd name="connsiteX126" fmla="*/ 732084 w 1034979"/>
                  <a:gd name="connsiteY126" fmla="*/ 939348 h 1516602"/>
                  <a:gd name="connsiteX127" fmla="*/ 741609 w 1034979"/>
                  <a:gd name="connsiteY127" fmla="*/ 927918 h 1516602"/>
                  <a:gd name="connsiteX128" fmla="*/ 753039 w 1034979"/>
                  <a:gd name="connsiteY128" fmla="*/ 918393 h 1516602"/>
                  <a:gd name="connsiteX129" fmla="*/ 758754 w 1034979"/>
                  <a:gd name="connsiteY129" fmla="*/ 906963 h 1516602"/>
                  <a:gd name="connsiteX130" fmla="*/ 760659 w 1034979"/>
                  <a:gd name="connsiteY130" fmla="*/ 901248 h 1516602"/>
                  <a:gd name="connsiteX131" fmla="*/ 766374 w 1034979"/>
                  <a:gd name="connsiteY131" fmla="*/ 889818 h 1516602"/>
                  <a:gd name="connsiteX132" fmla="*/ 764469 w 1034979"/>
                  <a:gd name="connsiteY132" fmla="*/ 874578 h 1516602"/>
                  <a:gd name="connsiteX133" fmla="*/ 758754 w 1034979"/>
                  <a:gd name="connsiteY133" fmla="*/ 872673 h 1516602"/>
                  <a:gd name="connsiteX134" fmla="*/ 737799 w 1034979"/>
                  <a:gd name="connsiteY134" fmla="*/ 874578 h 1516602"/>
                  <a:gd name="connsiteX135" fmla="*/ 732084 w 1034979"/>
                  <a:gd name="connsiteY135" fmla="*/ 878388 h 1516602"/>
                  <a:gd name="connsiteX136" fmla="*/ 699699 w 1034979"/>
                  <a:gd name="connsiteY136" fmla="*/ 899343 h 1516602"/>
                  <a:gd name="connsiteX137" fmla="*/ 595181 w 1034979"/>
                  <a:gd name="connsiteY137" fmla="*/ 957831 h 1516602"/>
                  <a:gd name="connsiteX138" fmla="*/ 507294 w 1034979"/>
                  <a:gd name="connsiteY138" fmla="*/ 847908 h 1516602"/>
                  <a:gd name="connsiteX139" fmla="*/ 503484 w 1034979"/>
                  <a:gd name="connsiteY139" fmla="*/ 358323 h 1516602"/>
                  <a:gd name="connsiteX140" fmla="*/ 499674 w 1034979"/>
                  <a:gd name="connsiteY140" fmla="*/ 66858 h 1516602"/>
                  <a:gd name="connsiteX141" fmla="*/ 490149 w 1034979"/>
                  <a:gd name="connsiteY141" fmla="*/ 40188 h 1516602"/>
                  <a:gd name="connsiteX142" fmla="*/ 488244 w 1034979"/>
                  <a:gd name="connsiteY142" fmla="*/ 34473 h 1516602"/>
                  <a:gd name="connsiteX143" fmla="*/ 484434 w 1034979"/>
                  <a:gd name="connsiteY143" fmla="*/ 28758 h 1516602"/>
                  <a:gd name="connsiteX144" fmla="*/ 478719 w 1034979"/>
                  <a:gd name="connsiteY144" fmla="*/ 17328 h 1516602"/>
                  <a:gd name="connsiteX145" fmla="*/ 473004 w 1034979"/>
                  <a:gd name="connsiteY145" fmla="*/ 13518 h 1516602"/>
                  <a:gd name="connsiteX146" fmla="*/ 469194 w 1034979"/>
                  <a:gd name="connsiteY146" fmla="*/ 7803 h 1516602"/>
                  <a:gd name="connsiteX147" fmla="*/ 429189 w 1034979"/>
                  <a:gd name="connsiteY147" fmla="*/ 11613 h 1516602"/>
                  <a:gd name="connsiteX148" fmla="*/ 425379 w 1034979"/>
                  <a:gd name="connsiteY148" fmla="*/ 78288 h 1516602"/>
                  <a:gd name="connsiteX149" fmla="*/ 425379 w 1034979"/>
                  <a:gd name="connsiteY149" fmla="*/ 84003 h 1516602"/>
                  <a:gd name="connsiteX150" fmla="*/ 429189 w 1034979"/>
                  <a:gd name="connsiteY150" fmla="*/ 238308 h 1516602"/>
                  <a:gd name="connsiteX151" fmla="*/ 440619 w 1034979"/>
                  <a:gd name="connsiteY151" fmla="*/ 421188 h 1516602"/>
                  <a:gd name="connsiteX152" fmla="*/ 435265 w 1034979"/>
                  <a:gd name="connsiteY152" fmla="*/ 718368 h 1516602"/>
                  <a:gd name="connsiteX153" fmla="*/ 435059 w 1034979"/>
                  <a:gd name="connsiteY153" fmla="*/ 799046 h 1516602"/>
                  <a:gd name="connsiteX154" fmla="*/ 430322 w 1034979"/>
                  <a:gd name="connsiteY154"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76789 w 1034979"/>
                  <a:gd name="connsiteY16" fmla="*/ 1110798 h 1516602"/>
                  <a:gd name="connsiteX17" fmla="*/ 263454 w 1034979"/>
                  <a:gd name="connsiteY17" fmla="*/ 1124133 h 1516602"/>
                  <a:gd name="connsiteX18" fmla="*/ 252024 w 1034979"/>
                  <a:gd name="connsiteY18" fmla="*/ 1131753 h 1516602"/>
                  <a:gd name="connsiteX19" fmla="*/ 240594 w 1034979"/>
                  <a:gd name="connsiteY19" fmla="*/ 1135563 h 1516602"/>
                  <a:gd name="connsiteX20" fmla="*/ 27234 w 1034979"/>
                  <a:gd name="connsiteY20" fmla="*/ 1154613 h 1516602"/>
                  <a:gd name="connsiteX21" fmla="*/ 15804 w 1034979"/>
                  <a:gd name="connsiteY21" fmla="*/ 1160328 h 1516602"/>
                  <a:gd name="connsiteX22" fmla="*/ 6279 w 1034979"/>
                  <a:gd name="connsiteY22" fmla="*/ 1169853 h 1516602"/>
                  <a:gd name="connsiteX23" fmla="*/ 4374 w 1034979"/>
                  <a:gd name="connsiteY23" fmla="*/ 1175568 h 1516602"/>
                  <a:gd name="connsiteX24" fmla="*/ 564 w 1034979"/>
                  <a:gd name="connsiteY24" fmla="*/ 1181283 h 1516602"/>
                  <a:gd name="connsiteX25" fmla="*/ 6279 w 1034979"/>
                  <a:gd name="connsiteY25" fmla="*/ 1213668 h 1516602"/>
                  <a:gd name="connsiteX26" fmla="*/ 11994 w 1034979"/>
                  <a:gd name="connsiteY26" fmla="*/ 1217478 h 1516602"/>
                  <a:gd name="connsiteX27" fmla="*/ 17709 w 1034979"/>
                  <a:gd name="connsiteY27" fmla="*/ 1219383 h 1516602"/>
                  <a:gd name="connsiteX28" fmla="*/ 145344 w 1034979"/>
                  <a:gd name="connsiteY28" fmla="*/ 1217478 h 1516602"/>
                  <a:gd name="connsiteX29" fmla="*/ 239202 w 1034979"/>
                  <a:gd name="connsiteY29" fmla="*/ 1214801 h 1516602"/>
                  <a:gd name="connsiteX30" fmla="*/ 318699 w 1034979"/>
                  <a:gd name="connsiteY30" fmla="*/ 1217478 h 1516602"/>
                  <a:gd name="connsiteX31" fmla="*/ 330129 w 1034979"/>
                  <a:gd name="connsiteY31" fmla="*/ 1223193 h 1516602"/>
                  <a:gd name="connsiteX32" fmla="*/ 333939 w 1034979"/>
                  <a:gd name="connsiteY32" fmla="*/ 1228908 h 1516602"/>
                  <a:gd name="connsiteX33" fmla="*/ 339654 w 1034979"/>
                  <a:gd name="connsiteY33" fmla="*/ 1230813 h 1516602"/>
                  <a:gd name="connsiteX34" fmla="*/ 351084 w 1034979"/>
                  <a:gd name="connsiteY34" fmla="*/ 1238433 h 1516602"/>
                  <a:gd name="connsiteX35" fmla="*/ 356799 w 1034979"/>
                  <a:gd name="connsiteY35" fmla="*/ 1242243 h 1516602"/>
                  <a:gd name="connsiteX36" fmla="*/ 360609 w 1034979"/>
                  <a:gd name="connsiteY36" fmla="*/ 1247958 h 1516602"/>
                  <a:gd name="connsiteX37" fmla="*/ 366324 w 1034979"/>
                  <a:gd name="connsiteY37" fmla="*/ 1259388 h 1516602"/>
                  <a:gd name="connsiteX38" fmla="*/ 362514 w 1034979"/>
                  <a:gd name="connsiteY38" fmla="*/ 1286058 h 1516602"/>
                  <a:gd name="connsiteX39" fmla="*/ 358704 w 1034979"/>
                  <a:gd name="connsiteY39" fmla="*/ 1291773 h 1516602"/>
                  <a:gd name="connsiteX40" fmla="*/ 356799 w 1034979"/>
                  <a:gd name="connsiteY40" fmla="*/ 1297488 h 1516602"/>
                  <a:gd name="connsiteX41" fmla="*/ 352989 w 1034979"/>
                  <a:gd name="connsiteY41" fmla="*/ 1303203 h 1516602"/>
                  <a:gd name="connsiteX42" fmla="*/ 351084 w 1034979"/>
                  <a:gd name="connsiteY42" fmla="*/ 1308918 h 1516602"/>
                  <a:gd name="connsiteX43" fmla="*/ 347274 w 1034979"/>
                  <a:gd name="connsiteY43" fmla="*/ 1314633 h 1516602"/>
                  <a:gd name="connsiteX44" fmla="*/ 330129 w 1034979"/>
                  <a:gd name="connsiteY44" fmla="*/ 1381308 h 1516602"/>
                  <a:gd name="connsiteX45" fmla="*/ 328224 w 1034979"/>
                  <a:gd name="connsiteY45" fmla="*/ 1432743 h 1516602"/>
                  <a:gd name="connsiteX46" fmla="*/ 330129 w 1034979"/>
                  <a:gd name="connsiteY46" fmla="*/ 1457508 h 1516602"/>
                  <a:gd name="connsiteX47" fmla="*/ 332034 w 1034979"/>
                  <a:gd name="connsiteY47" fmla="*/ 1463223 h 1516602"/>
                  <a:gd name="connsiteX48" fmla="*/ 335844 w 1034979"/>
                  <a:gd name="connsiteY48" fmla="*/ 1467033 h 1516602"/>
                  <a:gd name="connsiteX49" fmla="*/ 364419 w 1034979"/>
                  <a:gd name="connsiteY49" fmla="*/ 1512753 h 1516602"/>
                  <a:gd name="connsiteX50" fmla="*/ 387279 w 1034979"/>
                  <a:gd name="connsiteY50" fmla="*/ 1514658 h 1516602"/>
                  <a:gd name="connsiteX51" fmla="*/ 392994 w 1034979"/>
                  <a:gd name="connsiteY51" fmla="*/ 1508943 h 1516602"/>
                  <a:gd name="connsiteX52" fmla="*/ 394899 w 1034979"/>
                  <a:gd name="connsiteY52" fmla="*/ 1497513 h 1516602"/>
                  <a:gd name="connsiteX53" fmla="*/ 396804 w 1034979"/>
                  <a:gd name="connsiteY53" fmla="*/ 1491798 h 1516602"/>
                  <a:gd name="connsiteX54" fmla="*/ 398709 w 1034979"/>
                  <a:gd name="connsiteY54" fmla="*/ 1474653 h 1516602"/>
                  <a:gd name="connsiteX55" fmla="*/ 400614 w 1034979"/>
                  <a:gd name="connsiteY55" fmla="*/ 1461318 h 1516602"/>
                  <a:gd name="connsiteX56" fmla="*/ 404424 w 1034979"/>
                  <a:gd name="connsiteY56" fmla="*/ 1404168 h 1516602"/>
                  <a:gd name="connsiteX57" fmla="*/ 410139 w 1034979"/>
                  <a:gd name="connsiteY57" fmla="*/ 1392738 h 1516602"/>
                  <a:gd name="connsiteX58" fmla="*/ 413949 w 1034979"/>
                  <a:gd name="connsiteY58" fmla="*/ 1379403 h 1516602"/>
                  <a:gd name="connsiteX59" fmla="*/ 415854 w 1034979"/>
                  <a:gd name="connsiteY59" fmla="*/ 1373688 h 1516602"/>
                  <a:gd name="connsiteX60" fmla="*/ 417759 w 1034979"/>
                  <a:gd name="connsiteY60" fmla="*/ 1360353 h 1516602"/>
                  <a:gd name="connsiteX61" fmla="*/ 421569 w 1034979"/>
                  <a:gd name="connsiteY61" fmla="*/ 1348923 h 1516602"/>
                  <a:gd name="connsiteX62" fmla="*/ 427284 w 1034979"/>
                  <a:gd name="connsiteY62" fmla="*/ 1335588 h 1516602"/>
                  <a:gd name="connsiteX63" fmla="*/ 467289 w 1034979"/>
                  <a:gd name="connsiteY63" fmla="*/ 1265103 h 1516602"/>
                  <a:gd name="connsiteX64" fmla="*/ 528455 w 1034979"/>
                  <a:gd name="connsiteY64" fmla="*/ 1230091 h 1516602"/>
                  <a:gd name="connsiteX65" fmla="*/ 601154 w 1034979"/>
                  <a:gd name="connsiteY65" fmla="*/ 1221700 h 1516602"/>
                  <a:gd name="connsiteX66" fmla="*/ 720654 w 1034979"/>
                  <a:gd name="connsiteY66" fmla="*/ 1316538 h 1516602"/>
                  <a:gd name="connsiteX67" fmla="*/ 733989 w 1034979"/>
                  <a:gd name="connsiteY67" fmla="*/ 1326063 h 1516602"/>
                  <a:gd name="connsiteX68" fmla="*/ 743514 w 1034979"/>
                  <a:gd name="connsiteY68" fmla="*/ 1327968 h 1516602"/>
                  <a:gd name="connsiteX69" fmla="*/ 749229 w 1034979"/>
                  <a:gd name="connsiteY69" fmla="*/ 1329873 h 1516602"/>
                  <a:gd name="connsiteX70" fmla="*/ 762564 w 1034979"/>
                  <a:gd name="connsiteY70" fmla="*/ 1335588 h 1516602"/>
                  <a:gd name="connsiteX71" fmla="*/ 777804 w 1034979"/>
                  <a:gd name="connsiteY71" fmla="*/ 1333683 h 1516602"/>
                  <a:gd name="connsiteX72" fmla="*/ 789234 w 1034979"/>
                  <a:gd name="connsiteY72" fmla="*/ 1327968 h 1516602"/>
                  <a:gd name="connsiteX73" fmla="*/ 794949 w 1034979"/>
                  <a:gd name="connsiteY73" fmla="*/ 1326063 h 1516602"/>
                  <a:gd name="connsiteX74" fmla="*/ 802569 w 1034979"/>
                  <a:gd name="connsiteY74" fmla="*/ 1308918 h 1516602"/>
                  <a:gd name="connsiteX75" fmla="*/ 800664 w 1034979"/>
                  <a:gd name="connsiteY75" fmla="*/ 1284153 h 1516602"/>
                  <a:gd name="connsiteX76" fmla="*/ 798759 w 1034979"/>
                  <a:gd name="connsiteY76" fmla="*/ 1278438 h 1516602"/>
                  <a:gd name="connsiteX77" fmla="*/ 796854 w 1034979"/>
                  <a:gd name="connsiteY77" fmla="*/ 1270818 h 1516602"/>
                  <a:gd name="connsiteX78" fmla="*/ 783519 w 1034979"/>
                  <a:gd name="connsiteY78" fmla="*/ 1253673 h 1516602"/>
                  <a:gd name="connsiteX79" fmla="*/ 773994 w 1034979"/>
                  <a:gd name="connsiteY79" fmla="*/ 1247958 h 1516602"/>
                  <a:gd name="connsiteX80" fmla="*/ 648264 w 1034979"/>
                  <a:gd name="connsiteY80" fmla="*/ 1156518 h 1516602"/>
                  <a:gd name="connsiteX81" fmla="*/ 644454 w 1034979"/>
                  <a:gd name="connsiteY81" fmla="*/ 1139373 h 1516602"/>
                  <a:gd name="connsiteX82" fmla="*/ 646359 w 1034979"/>
                  <a:gd name="connsiteY82" fmla="*/ 1131753 h 1516602"/>
                  <a:gd name="connsiteX83" fmla="*/ 650169 w 1034979"/>
                  <a:gd name="connsiteY83" fmla="*/ 1114608 h 1516602"/>
                  <a:gd name="connsiteX84" fmla="*/ 653979 w 1034979"/>
                  <a:gd name="connsiteY84" fmla="*/ 1108893 h 1516602"/>
                  <a:gd name="connsiteX85" fmla="*/ 655884 w 1034979"/>
                  <a:gd name="connsiteY85" fmla="*/ 1103178 h 1516602"/>
                  <a:gd name="connsiteX86" fmla="*/ 661599 w 1034979"/>
                  <a:gd name="connsiteY86" fmla="*/ 1101273 h 1516602"/>
                  <a:gd name="connsiteX87" fmla="*/ 671124 w 1034979"/>
                  <a:gd name="connsiteY87" fmla="*/ 1089843 h 1516602"/>
                  <a:gd name="connsiteX88" fmla="*/ 724464 w 1034979"/>
                  <a:gd name="connsiteY88" fmla="*/ 1082223 h 1516602"/>
                  <a:gd name="connsiteX89" fmla="*/ 842574 w 1034979"/>
                  <a:gd name="connsiteY89" fmla="*/ 1084128 h 1516602"/>
                  <a:gd name="connsiteX90" fmla="*/ 871149 w 1034979"/>
                  <a:gd name="connsiteY90" fmla="*/ 1086033 h 1516602"/>
                  <a:gd name="connsiteX91" fmla="*/ 899724 w 1034979"/>
                  <a:gd name="connsiteY91" fmla="*/ 1091748 h 1516602"/>
                  <a:gd name="connsiteX92" fmla="*/ 922584 w 1034979"/>
                  <a:gd name="connsiteY92" fmla="*/ 1095558 h 1516602"/>
                  <a:gd name="connsiteX93" fmla="*/ 951159 w 1034979"/>
                  <a:gd name="connsiteY93" fmla="*/ 1101273 h 1516602"/>
                  <a:gd name="connsiteX94" fmla="*/ 956874 w 1034979"/>
                  <a:gd name="connsiteY94" fmla="*/ 1101273 h 1516602"/>
                  <a:gd name="connsiteX95" fmla="*/ 1002594 w 1034979"/>
                  <a:gd name="connsiteY95" fmla="*/ 1099368 h 1516602"/>
                  <a:gd name="connsiteX96" fmla="*/ 1031169 w 1034979"/>
                  <a:gd name="connsiteY96" fmla="*/ 1091748 h 1516602"/>
                  <a:gd name="connsiteX97" fmla="*/ 1034979 w 1034979"/>
                  <a:gd name="connsiteY97" fmla="*/ 1086033 h 1516602"/>
                  <a:gd name="connsiteX98" fmla="*/ 1033074 w 1034979"/>
                  <a:gd name="connsiteY98" fmla="*/ 1066983 h 1516602"/>
                  <a:gd name="connsiteX99" fmla="*/ 1027359 w 1034979"/>
                  <a:gd name="connsiteY99" fmla="*/ 1063173 h 1516602"/>
                  <a:gd name="connsiteX100" fmla="*/ 1012119 w 1034979"/>
                  <a:gd name="connsiteY100" fmla="*/ 1061268 h 1516602"/>
                  <a:gd name="connsiteX101" fmla="*/ 1006404 w 1034979"/>
                  <a:gd name="connsiteY101" fmla="*/ 1059363 h 1516602"/>
                  <a:gd name="connsiteX102" fmla="*/ 998784 w 1034979"/>
                  <a:gd name="connsiteY102" fmla="*/ 1057458 h 1516602"/>
                  <a:gd name="connsiteX103" fmla="*/ 987354 w 1034979"/>
                  <a:gd name="connsiteY103" fmla="*/ 1049838 h 1516602"/>
                  <a:gd name="connsiteX104" fmla="*/ 975924 w 1034979"/>
                  <a:gd name="connsiteY104" fmla="*/ 1046028 h 1516602"/>
                  <a:gd name="connsiteX105" fmla="*/ 970209 w 1034979"/>
                  <a:gd name="connsiteY105" fmla="*/ 1044123 h 1516602"/>
                  <a:gd name="connsiteX106" fmla="*/ 962589 w 1034979"/>
                  <a:gd name="connsiteY106" fmla="*/ 1042218 h 1516602"/>
                  <a:gd name="connsiteX107" fmla="*/ 956874 w 1034979"/>
                  <a:gd name="connsiteY107" fmla="*/ 1040313 h 1516602"/>
                  <a:gd name="connsiteX108" fmla="*/ 935919 w 1034979"/>
                  <a:gd name="connsiteY108" fmla="*/ 1034598 h 1516602"/>
                  <a:gd name="connsiteX109" fmla="*/ 825429 w 1034979"/>
                  <a:gd name="connsiteY109" fmla="*/ 1034598 h 1516602"/>
                  <a:gd name="connsiteX110" fmla="*/ 730179 w 1034979"/>
                  <a:gd name="connsiteY110" fmla="*/ 1038408 h 1516602"/>
                  <a:gd name="connsiteX111" fmla="*/ 669219 w 1034979"/>
                  <a:gd name="connsiteY111" fmla="*/ 1046028 h 1516602"/>
                  <a:gd name="connsiteX112" fmla="*/ 646359 w 1034979"/>
                  <a:gd name="connsiteY112" fmla="*/ 1049838 h 1516602"/>
                  <a:gd name="connsiteX113" fmla="*/ 642549 w 1034979"/>
                  <a:gd name="connsiteY113" fmla="*/ 1038408 h 1516602"/>
                  <a:gd name="connsiteX114" fmla="*/ 640644 w 1034979"/>
                  <a:gd name="connsiteY114" fmla="*/ 1032693 h 1516602"/>
                  <a:gd name="connsiteX115" fmla="*/ 642549 w 1034979"/>
                  <a:gd name="connsiteY115" fmla="*/ 1015548 h 1516602"/>
                  <a:gd name="connsiteX116" fmla="*/ 644454 w 1034979"/>
                  <a:gd name="connsiteY116" fmla="*/ 1009833 h 1516602"/>
                  <a:gd name="connsiteX117" fmla="*/ 661599 w 1034979"/>
                  <a:gd name="connsiteY117" fmla="*/ 1000308 h 1516602"/>
                  <a:gd name="connsiteX118" fmla="*/ 673029 w 1034979"/>
                  <a:gd name="connsiteY118" fmla="*/ 992688 h 1516602"/>
                  <a:gd name="connsiteX119" fmla="*/ 674934 w 1034979"/>
                  <a:gd name="connsiteY119" fmla="*/ 986973 h 1516602"/>
                  <a:gd name="connsiteX120" fmla="*/ 680649 w 1034979"/>
                  <a:gd name="connsiteY120" fmla="*/ 985068 h 1516602"/>
                  <a:gd name="connsiteX121" fmla="*/ 686364 w 1034979"/>
                  <a:gd name="connsiteY121" fmla="*/ 981258 h 1516602"/>
                  <a:gd name="connsiteX122" fmla="*/ 695889 w 1034979"/>
                  <a:gd name="connsiteY122" fmla="*/ 971733 h 1516602"/>
                  <a:gd name="connsiteX123" fmla="*/ 705414 w 1034979"/>
                  <a:gd name="connsiteY123" fmla="*/ 960303 h 1516602"/>
                  <a:gd name="connsiteX124" fmla="*/ 716844 w 1034979"/>
                  <a:gd name="connsiteY124" fmla="*/ 952683 h 1516602"/>
                  <a:gd name="connsiteX125" fmla="*/ 732084 w 1034979"/>
                  <a:gd name="connsiteY125" fmla="*/ 939348 h 1516602"/>
                  <a:gd name="connsiteX126" fmla="*/ 741609 w 1034979"/>
                  <a:gd name="connsiteY126" fmla="*/ 927918 h 1516602"/>
                  <a:gd name="connsiteX127" fmla="*/ 753039 w 1034979"/>
                  <a:gd name="connsiteY127" fmla="*/ 918393 h 1516602"/>
                  <a:gd name="connsiteX128" fmla="*/ 758754 w 1034979"/>
                  <a:gd name="connsiteY128" fmla="*/ 906963 h 1516602"/>
                  <a:gd name="connsiteX129" fmla="*/ 760659 w 1034979"/>
                  <a:gd name="connsiteY129" fmla="*/ 901248 h 1516602"/>
                  <a:gd name="connsiteX130" fmla="*/ 766374 w 1034979"/>
                  <a:gd name="connsiteY130" fmla="*/ 889818 h 1516602"/>
                  <a:gd name="connsiteX131" fmla="*/ 764469 w 1034979"/>
                  <a:gd name="connsiteY131" fmla="*/ 874578 h 1516602"/>
                  <a:gd name="connsiteX132" fmla="*/ 758754 w 1034979"/>
                  <a:gd name="connsiteY132" fmla="*/ 872673 h 1516602"/>
                  <a:gd name="connsiteX133" fmla="*/ 737799 w 1034979"/>
                  <a:gd name="connsiteY133" fmla="*/ 874578 h 1516602"/>
                  <a:gd name="connsiteX134" fmla="*/ 732084 w 1034979"/>
                  <a:gd name="connsiteY134" fmla="*/ 878388 h 1516602"/>
                  <a:gd name="connsiteX135" fmla="*/ 699699 w 1034979"/>
                  <a:gd name="connsiteY135" fmla="*/ 899343 h 1516602"/>
                  <a:gd name="connsiteX136" fmla="*/ 595181 w 1034979"/>
                  <a:gd name="connsiteY136" fmla="*/ 957831 h 1516602"/>
                  <a:gd name="connsiteX137" fmla="*/ 507294 w 1034979"/>
                  <a:gd name="connsiteY137" fmla="*/ 847908 h 1516602"/>
                  <a:gd name="connsiteX138" fmla="*/ 503484 w 1034979"/>
                  <a:gd name="connsiteY138" fmla="*/ 358323 h 1516602"/>
                  <a:gd name="connsiteX139" fmla="*/ 499674 w 1034979"/>
                  <a:gd name="connsiteY139" fmla="*/ 66858 h 1516602"/>
                  <a:gd name="connsiteX140" fmla="*/ 490149 w 1034979"/>
                  <a:gd name="connsiteY140" fmla="*/ 40188 h 1516602"/>
                  <a:gd name="connsiteX141" fmla="*/ 488244 w 1034979"/>
                  <a:gd name="connsiteY141" fmla="*/ 34473 h 1516602"/>
                  <a:gd name="connsiteX142" fmla="*/ 484434 w 1034979"/>
                  <a:gd name="connsiteY142" fmla="*/ 28758 h 1516602"/>
                  <a:gd name="connsiteX143" fmla="*/ 478719 w 1034979"/>
                  <a:gd name="connsiteY143" fmla="*/ 17328 h 1516602"/>
                  <a:gd name="connsiteX144" fmla="*/ 473004 w 1034979"/>
                  <a:gd name="connsiteY144" fmla="*/ 13518 h 1516602"/>
                  <a:gd name="connsiteX145" fmla="*/ 469194 w 1034979"/>
                  <a:gd name="connsiteY145" fmla="*/ 7803 h 1516602"/>
                  <a:gd name="connsiteX146" fmla="*/ 429189 w 1034979"/>
                  <a:gd name="connsiteY146" fmla="*/ 11613 h 1516602"/>
                  <a:gd name="connsiteX147" fmla="*/ 425379 w 1034979"/>
                  <a:gd name="connsiteY147" fmla="*/ 78288 h 1516602"/>
                  <a:gd name="connsiteX148" fmla="*/ 425379 w 1034979"/>
                  <a:gd name="connsiteY148" fmla="*/ 84003 h 1516602"/>
                  <a:gd name="connsiteX149" fmla="*/ 429189 w 1034979"/>
                  <a:gd name="connsiteY149" fmla="*/ 238308 h 1516602"/>
                  <a:gd name="connsiteX150" fmla="*/ 440619 w 1034979"/>
                  <a:gd name="connsiteY150" fmla="*/ 421188 h 1516602"/>
                  <a:gd name="connsiteX151" fmla="*/ 435265 w 1034979"/>
                  <a:gd name="connsiteY151" fmla="*/ 718368 h 1516602"/>
                  <a:gd name="connsiteX152" fmla="*/ 435059 w 1034979"/>
                  <a:gd name="connsiteY152" fmla="*/ 799046 h 1516602"/>
                  <a:gd name="connsiteX153" fmla="*/ 430322 w 1034979"/>
                  <a:gd name="connsiteY153"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76789 w 1034979"/>
                  <a:gd name="connsiteY16" fmla="*/ 1110798 h 1516602"/>
                  <a:gd name="connsiteX17" fmla="*/ 252024 w 1034979"/>
                  <a:gd name="connsiteY17" fmla="*/ 1131753 h 1516602"/>
                  <a:gd name="connsiteX18" fmla="*/ 240594 w 1034979"/>
                  <a:gd name="connsiteY18" fmla="*/ 1135563 h 1516602"/>
                  <a:gd name="connsiteX19" fmla="*/ 27234 w 1034979"/>
                  <a:gd name="connsiteY19" fmla="*/ 1154613 h 1516602"/>
                  <a:gd name="connsiteX20" fmla="*/ 15804 w 1034979"/>
                  <a:gd name="connsiteY20" fmla="*/ 1160328 h 1516602"/>
                  <a:gd name="connsiteX21" fmla="*/ 6279 w 1034979"/>
                  <a:gd name="connsiteY21" fmla="*/ 1169853 h 1516602"/>
                  <a:gd name="connsiteX22" fmla="*/ 4374 w 1034979"/>
                  <a:gd name="connsiteY22" fmla="*/ 1175568 h 1516602"/>
                  <a:gd name="connsiteX23" fmla="*/ 564 w 1034979"/>
                  <a:gd name="connsiteY23" fmla="*/ 1181283 h 1516602"/>
                  <a:gd name="connsiteX24" fmla="*/ 6279 w 1034979"/>
                  <a:gd name="connsiteY24" fmla="*/ 1213668 h 1516602"/>
                  <a:gd name="connsiteX25" fmla="*/ 11994 w 1034979"/>
                  <a:gd name="connsiteY25" fmla="*/ 1217478 h 1516602"/>
                  <a:gd name="connsiteX26" fmla="*/ 17709 w 1034979"/>
                  <a:gd name="connsiteY26" fmla="*/ 1219383 h 1516602"/>
                  <a:gd name="connsiteX27" fmla="*/ 145344 w 1034979"/>
                  <a:gd name="connsiteY27" fmla="*/ 1217478 h 1516602"/>
                  <a:gd name="connsiteX28" fmla="*/ 239202 w 1034979"/>
                  <a:gd name="connsiteY28" fmla="*/ 1214801 h 1516602"/>
                  <a:gd name="connsiteX29" fmla="*/ 318699 w 1034979"/>
                  <a:gd name="connsiteY29" fmla="*/ 1217478 h 1516602"/>
                  <a:gd name="connsiteX30" fmla="*/ 330129 w 1034979"/>
                  <a:gd name="connsiteY30" fmla="*/ 1223193 h 1516602"/>
                  <a:gd name="connsiteX31" fmla="*/ 333939 w 1034979"/>
                  <a:gd name="connsiteY31" fmla="*/ 1228908 h 1516602"/>
                  <a:gd name="connsiteX32" fmla="*/ 339654 w 1034979"/>
                  <a:gd name="connsiteY32" fmla="*/ 1230813 h 1516602"/>
                  <a:gd name="connsiteX33" fmla="*/ 351084 w 1034979"/>
                  <a:gd name="connsiteY33" fmla="*/ 1238433 h 1516602"/>
                  <a:gd name="connsiteX34" fmla="*/ 356799 w 1034979"/>
                  <a:gd name="connsiteY34" fmla="*/ 1242243 h 1516602"/>
                  <a:gd name="connsiteX35" fmla="*/ 360609 w 1034979"/>
                  <a:gd name="connsiteY35" fmla="*/ 1247958 h 1516602"/>
                  <a:gd name="connsiteX36" fmla="*/ 366324 w 1034979"/>
                  <a:gd name="connsiteY36" fmla="*/ 1259388 h 1516602"/>
                  <a:gd name="connsiteX37" fmla="*/ 362514 w 1034979"/>
                  <a:gd name="connsiteY37" fmla="*/ 1286058 h 1516602"/>
                  <a:gd name="connsiteX38" fmla="*/ 358704 w 1034979"/>
                  <a:gd name="connsiteY38" fmla="*/ 1291773 h 1516602"/>
                  <a:gd name="connsiteX39" fmla="*/ 356799 w 1034979"/>
                  <a:gd name="connsiteY39" fmla="*/ 1297488 h 1516602"/>
                  <a:gd name="connsiteX40" fmla="*/ 352989 w 1034979"/>
                  <a:gd name="connsiteY40" fmla="*/ 1303203 h 1516602"/>
                  <a:gd name="connsiteX41" fmla="*/ 351084 w 1034979"/>
                  <a:gd name="connsiteY41" fmla="*/ 1308918 h 1516602"/>
                  <a:gd name="connsiteX42" fmla="*/ 347274 w 1034979"/>
                  <a:gd name="connsiteY42" fmla="*/ 1314633 h 1516602"/>
                  <a:gd name="connsiteX43" fmla="*/ 330129 w 1034979"/>
                  <a:gd name="connsiteY43" fmla="*/ 1381308 h 1516602"/>
                  <a:gd name="connsiteX44" fmla="*/ 328224 w 1034979"/>
                  <a:gd name="connsiteY44" fmla="*/ 1432743 h 1516602"/>
                  <a:gd name="connsiteX45" fmla="*/ 330129 w 1034979"/>
                  <a:gd name="connsiteY45" fmla="*/ 1457508 h 1516602"/>
                  <a:gd name="connsiteX46" fmla="*/ 332034 w 1034979"/>
                  <a:gd name="connsiteY46" fmla="*/ 1463223 h 1516602"/>
                  <a:gd name="connsiteX47" fmla="*/ 335844 w 1034979"/>
                  <a:gd name="connsiteY47" fmla="*/ 1467033 h 1516602"/>
                  <a:gd name="connsiteX48" fmla="*/ 364419 w 1034979"/>
                  <a:gd name="connsiteY48" fmla="*/ 1512753 h 1516602"/>
                  <a:gd name="connsiteX49" fmla="*/ 387279 w 1034979"/>
                  <a:gd name="connsiteY49" fmla="*/ 1514658 h 1516602"/>
                  <a:gd name="connsiteX50" fmla="*/ 392994 w 1034979"/>
                  <a:gd name="connsiteY50" fmla="*/ 1508943 h 1516602"/>
                  <a:gd name="connsiteX51" fmla="*/ 394899 w 1034979"/>
                  <a:gd name="connsiteY51" fmla="*/ 1497513 h 1516602"/>
                  <a:gd name="connsiteX52" fmla="*/ 396804 w 1034979"/>
                  <a:gd name="connsiteY52" fmla="*/ 1491798 h 1516602"/>
                  <a:gd name="connsiteX53" fmla="*/ 398709 w 1034979"/>
                  <a:gd name="connsiteY53" fmla="*/ 1474653 h 1516602"/>
                  <a:gd name="connsiteX54" fmla="*/ 400614 w 1034979"/>
                  <a:gd name="connsiteY54" fmla="*/ 1461318 h 1516602"/>
                  <a:gd name="connsiteX55" fmla="*/ 404424 w 1034979"/>
                  <a:gd name="connsiteY55" fmla="*/ 1404168 h 1516602"/>
                  <a:gd name="connsiteX56" fmla="*/ 410139 w 1034979"/>
                  <a:gd name="connsiteY56" fmla="*/ 1392738 h 1516602"/>
                  <a:gd name="connsiteX57" fmla="*/ 413949 w 1034979"/>
                  <a:gd name="connsiteY57" fmla="*/ 1379403 h 1516602"/>
                  <a:gd name="connsiteX58" fmla="*/ 415854 w 1034979"/>
                  <a:gd name="connsiteY58" fmla="*/ 1373688 h 1516602"/>
                  <a:gd name="connsiteX59" fmla="*/ 417759 w 1034979"/>
                  <a:gd name="connsiteY59" fmla="*/ 1360353 h 1516602"/>
                  <a:gd name="connsiteX60" fmla="*/ 421569 w 1034979"/>
                  <a:gd name="connsiteY60" fmla="*/ 1348923 h 1516602"/>
                  <a:gd name="connsiteX61" fmla="*/ 427284 w 1034979"/>
                  <a:gd name="connsiteY61" fmla="*/ 1335588 h 1516602"/>
                  <a:gd name="connsiteX62" fmla="*/ 467289 w 1034979"/>
                  <a:gd name="connsiteY62" fmla="*/ 1265103 h 1516602"/>
                  <a:gd name="connsiteX63" fmla="*/ 528455 w 1034979"/>
                  <a:gd name="connsiteY63" fmla="*/ 1230091 h 1516602"/>
                  <a:gd name="connsiteX64" fmla="*/ 601154 w 1034979"/>
                  <a:gd name="connsiteY64" fmla="*/ 1221700 h 1516602"/>
                  <a:gd name="connsiteX65" fmla="*/ 720654 w 1034979"/>
                  <a:gd name="connsiteY65" fmla="*/ 1316538 h 1516602"/>
                  <a:gd name="connsiteX66" fmla="*/ 733989 w 1034979"/>
                  <a:gd name="connsiteY66" fmla="*/ 1326063 h 1516602"/>
                  <a:gd name="connsiteX67" fmla="*/ 743514 w 1034979"/>
                  <a:gd name="connsiteY67" fmla="*/ 1327968 h 1516602"/>
                  <a:gd name="connsiteX68" fmla="*/ 749229 w 1034979"/>
                  <a:gd name="connsiteY68" fmla="*/ 1329873 h 1516602"/>
                  <a:gd name="connsiteX69" fmla="*/ 762564 w 1034979"/>
                  <a:gd name="connsiteY69" fmla="*/ 1335588 h 1516602"/>
                  <a:gd name="connsiteX70" fmla="*/ 777804 w 1034979"/>
                  <a:gd name="connsiteY70" fmla="*/ 1333683 h 1516602"/>
                  <a:gd name="connsiteX71" fmla="*/ 789234 w 1034979"/>
                  <a:gd name="connsiteY71" fmla="*/ 1327968 h 1516602"/>
                  <a:gd name="connsiteX72" fmla="*/ 794949 w 1034979"/>
                  <a:gd name="connsiteY72" fmla="*/ 1326063 h 1516602"/>
                  <a:gd name="connsiteX73" fmla="*/ 802569 w 1034979"/>
                  <a:gd name="connsiteY73" fmla="*/ 1308918 h 1516602"/>
                  <a:gd name="connsiteX74" fmla="*/ 800664 w 1034979"/>
                  <a:gd name="connsiteY74" fmla="*/ 1284153 h 1516602"/>
                  <a:gd name="connsiteX75" fmla="*/ 798759 w 1034979"/>
                  <a:gd name="connsiteY75" fmla="*/ 1278438 h 1516602"/>
                  <a:gd name="connsiteX76" fmla="*/ 796854 w 1034979"/>
                  <a:gd name="connsiteY76" fmla="*/ 1270818 h 1516602"/>
                  <a:gd name="connsiteX77" fmla="*/ 783519 w 1034979"/>
                  <a:gd name="connsiteY77" fmla="*/ 1253673 h 1516602"/>
                  <a:gd name="connsiteX78" fmla="*/ 773994 w 1034979"/>
                  <a:gd name="connsiteY78" fmla="*/ 1247958 h 1516602"/>
                  <a:gd name="connsiteX79" fmla="*/ 648264 w 1034979"/>
                  <a:gd name="connsiteY79" fmla="*/ 1156518 h 1516602"/>
                  <a:gd name="connsiteX80" fmla="*/ 644454 w 1034979"/>
                  <a:gd name="connsiteY80" fmla="*/ 1139373 h 1516602"/>
                  <a:gd name="connsiteX81" fmla="*/ 646359 w 1034979"/>
                  <a:gd name="connsiteY81" fmla="*/ 1131753 h 1516602"/>
                  <a:gd name="connsiteX82" fmla="*/ 650169 w 1034979"/>
                  <a:gd name="connsiteY82" fmla="*/ 1114608 h 1516602"/>
                  <a:gd name="connsiteX83" fmla="*/ 653979 w 1034979"/>
                  <a:gd name="connsiteY83" fmla="*/ 1108893 h 1516602"/>
                  <a:gd name="connsiteX84" fmla="*/ 655884 w 1034979"/>
                  <a:gd name="connsiteY84" fmla="*/ 1103178 h 1516602"/>
                  <a:gd name="connsiteX85" fmla="*/ 661599 w 1034979"/>
                  <a:gd name="connsiteY85" fmla="*/ 1101273 h 1516602"/>
                  <a:gd name="connsiteX86" fmla="*/ 671124 w 1034979"/>
                  <a:gd name="connsiteY86" fmla="*/ 1089843 h 1516602"/>
                  <a:gd name="connsiteX87" fmla="*/ 724464 w 1034979"/>
                  <a:gd name="connsiteY87" fmla="*/ 1082223 h 1516602"/>
                  <a:gd name="connsiteX88" fmla="*/ 842574 w 1034979"/>
                  <a:gd name="connsiteY88" fmla="*/ 1084128 h 1516602"/>
                  <a:gd name="connsiteX89" fmla="*/ 871149 w 1034979"/>
                  <a:gd name="connsiteY89" fmla="*/ 1086033 h 1516602"/>
                  <a:gd name="connsiteX90" fmla="*/ 899724 w 1034979"/>
                  <a:gd name="connsiteY90" fmla="*/ 1091748 h 1516602"/>
                  <a:gd name="connsiteX91" fmla="*/ 922584 w 1034979"/>
                  <a:gd name="connsiteY91" fmla="*/ 1095558 h 1516602"/>
                  <a:gd name="connsiteX92" fmla="*/ 951159 w 1034979"/>
                  <a:gd name="connsiteY92" fmla="*/ 1101273 h 1516602"/>
                  <a:gd name="connsiteX93" fmla="*/ 956874 w 1034979"/>
                  <a:gd name="connsiteY93" fmla="*/ 1101273 h 1516602"/>
                  <a:gd name="connsiteX94" fmla="*/ 1002594 w 1034979"/>
                  <a:gd name="connsiteY94" fmla="*/ 1099368 h 1516602"/>
                  <a:gd name="connsiteX95" fmla="*/ 1031169 w 1034979"/>
                  <a:gd name="connsiteY95" fmla="*/ 1091748 h 1516602"/>
                  <a:gd name="connsiteX96" fmla="*/ 1034979 w 1034979"/>
                  <a:gd name="connsiteY96" fmla="*/ 1086033 h 1516602"/>
                  <a:gd name="connsiteX97" fmla="*/ 1033074 w 1034979"/>
                  <a:gd name="connsiteY97" fmla="*/ 1066983 h 1516602"/>
                  <a:gd name="connsiteX98" fmla="*/ 1027359 w 1034979"/>
                  <a:gd name="connsiteY98" fmla="*/ 1063173 h 1516602"/>
                  <a:gd name="connsiteX99" fmla="*/ 1012119 w 1034979"/>
                  <a:gd name="connsiteY99" fmla="*/ 1061268 h 1516602"/>
                  <a:gd name="connsiteX100" fmla="*/ 1006404 w 1034979"/>
                  <a:gd name="connsiteY100" fmla="*/ 1059363 h 1516602"/>
                  <a:gd name="connsiteX101" fmla="*/ 998784 w 1034979"/>
                  <a:gd name="connsiteY101" fmla="*/ 1057458 h 1516602"/>
                  <a:gd name="connsiteX102" fmla="*/ 987354 w 1034979"/>
                  <a:gd name="connsiteY102" fmla="*/ 1049838 h 1516602"/>
                  <a:gd name="connsiteX103" fmla="*/ 975924 w 1034979"/>
                  <a:gd name="connsiteY103" fmla="*/ 1046028 h 1516602"/>
                  <a:gd name="connsiteX104" fmla="*/ 970209 w 1034979"/>
                  <a:gd name="connsiteY104" fmla="*/ 1044123 h 1516602"/>
                  <a:gd name="connsiteX105" fmla="*/ 962589 w 1034979"/>
                  <a:gd name="connsiteY105" fmla="*/ 1042218 h 1516602"/>
                  <a:gd name="connsiteX106" fmla="*/ 956874 w 1034979"/>
                  <a:gd name="connsiteY106" fmla="*/ 1040313 h 1516602"/>
                  <a:gd name="connsiteX107" fmla="*/ 935919 w 1034979"/>
                  <a:gd name="connsiteY107" fmla="*/ 1034598 h 1516602"/>
                  <a:gd name="connsiteX108" fmla="*/ 825429 w 1034979"/>
                  <a:gd name="connsiteY108" fmla="*/ 1034598 h 1516602"/>
                  <a:gd name="connsiteX109" fmla="*/ 730179 w 1034979"/>
                  <a:gd name="connsiteY109" fmla="*/ 1038408 h 1516602"/>
                  <a:gd name="connsiteX110" fmla="*/ 669219 w 1034979"/>
                  <a:gd name="connsiteY110" fmla="*/ 1046028 h 1516602"/>
                  <a:gd name="connsiteX111" fmla="*/ 646359 w 1034979"/>
                  <a:gd name="connsiteY111" fmla="*/ 1049838 h 1516602"/>
                  <a:gd name="connsiteX112" fmla="*/ 642549 w 1034979"/>
                  <a:gd name="connsiteY112" fmla="*/ 1038408 h 1516602"/>
                  <a:gd name="connsiteX113" fmla="*/ 640644 w 1034979"/>
                  <a:gd name="connsiteY113" fmla="*/ 1032693 h 1516602"/>
                  <a:gd name="connsiteX114" fmla="*/ 642549 w 1034979"/>
                  <a:gd name="connsiteY114" fmla="*/ 1015548 h 1516602"/>
                  <a:gd name="connsiteX115" fmla="*/ 644454 w 1034979"/>
                  <a:gd name="connsiteY115" fmla="*/ 1009833 h 1516602"/>
                  <a:gd name="connsiteX116" fmla="*/ 661599 w 1034979"/>
                  <a:gd name="connsiteY116" fmla="*/ 1000308 h 1516602"/>
                  <a:gd name="connsiteX117" fmla="*/ 673029 w 1034979"/>
                  <a:gd name="connsiteY117" fmla="*/ 992688 h 1516602"/>
                  <a:gd name="connsiteX118" fmla="*/ 674934 w 1034979"/>
                  <a:gd name="connsiteY118" fmla="*/ 986973 h 1516602"/>
                  <a:gd name="connsiteX119" fmla="*/ 680649 w 1034979"/>
                  <a:gd name="connsiteY119" fmla="*/ 985068 h 1516602"/>
                  <a:gd name="connsiteX120" fmla="*/ 686364 w 1034979"/>
                  <a:gd name="connsiteY120" fmla="*/ 981258 h 1516602"/>
                  <a:gd name="connsiteX121" fmla="*/ 695889 w 1034979"/>
                  <a:gd name="connsiteY121" fmla="*/ 971733 h 1516602"/>
                  <a:gd name="connsiteX122" fmla="*/ 705414 w 1034979"/>
                  <a:gd name="connsiteY122" fmla="*/ 960303 h 1516602"/>
                  <a:gd name="connsiteX123" fmla="*/ 716844 w 1034979"/>
                  <a:gd name="connsiteY123" fmla="*/ 952683 h 1516602"/>
                  <a:gd name="connsiteX124" fmla="*/ 732084 w 1034979"/>
                  <a:gd name="connsiteY124" fmla="*/ 939348 h 1516602"/>
                  <a:gd name="connsiteX125" fmla="*/ 741609 w 1034979"/>
                  <a:gd name="connsiteY125" fmla="*/ 927918 h 1516602"/>
                  <a:gd name="connsiteX126" fmla="*/ 753039 w 1034979"/>
                  <a:gd name="connsiteY126" fmla="*/ 918393 h 1516602"/>
                  <a:gd name="connsiteX127" fmla="*/ 758754 w 1034979"/>
                  <a:gd name="connsiteY127" fmla="*/ 906963 h 1516602"/>
                  <a:gd name="connsiteX128" fmla="*/ 760659 w 1034979"/>
                  <a:gd name="connsiteY128" fmla="*/ 901248 h 1516602"/>
                  <a:gd name="connsiteX129" fmla="*/ 766374 w 1034979"/>
                  <a:gd name="connsiteY129" fmla="*/ 889818 h 1516602"/>
                  <a:gd name="connsiteX130" fmla="*/ 764469 w 1034979"/>
                  <a:gd name="connsiteY130" fmla="*/ 874578 h 1516602"/>
                  <a:gd name="connsiteX131" fmla="*/ 758754 w 1034979"/>
                  <a:gd name="connsiteY131" fmla="*/ 872673 h 1516602"/>
                  <a:gd name="connsiteX132" fmla="*/ 737799 w 1034979"/>
                  <a:gd name="connsiteY132" fmla="*/ 874578 h 1516602"/>
                  <a:gd name="connsiteX133" fmla="*/ 732084 w 1034979"/>
                  <a:gd name="connsiteY133" fmla="*/ 878388 h 1516602"/>
                  <a:gd name="connsiteX134" fmla="*/ 699699 w 1034979"/>
                  <a:gd name="connsiteY134" fmla="*/ 899343 h 1516602"/>
                  <a:gd name="connsiteX135" fmla="*/ 595181 w 1034979"/>
                  <a:gd name="connsiteY135" fmla="*/ 957831 h 1516602"/>
                  <a:gd name="connsiteX136" fmla="*/ 507294 w 1034979"/>
                  <a:gd name="connsiteY136" fmla="*/ 847908 h 1516602"/>
                  <a:gd name="connsiteX137" fmla="*/ 503484 w 1034979"/>
                  <a:gd name="connsiteY137" fmla="*/ 358323 h 1516602"/>
                  <a:gd name="connsiteX138" fmla="*/ 499674 w 1034979"/>
                  <a:gd name="connsiteY138" fmla="*/ 66858 h 1516602"/>
                  <a:gd name="connsiteX139" fmla="*/ 490149 w 1034979"/>
                  <a:gd name="connsiteY139" fmla="*/ 40188 h 1516602"/>
                  <a:gd name="connsiteX140" fmla="*/ 488244 w 1034979"/>
                  <a:gd name="connsiteY140" fmla="*/ 34473 h 1516602"/>
                  <a:gd name="connsiteX141" fmla="*/ 484434 w 1034979"/>
                  <a:gd name="connsiteY141" fmla="*/ 28758 h 1516602"/>
                  <a:gd name="connsiteX142" fmla="*/ 478719 w 1034979"/>
                  <a:gd name="connsiteY142" fmla="*/ 17328 h 1516602"/>
                  <a:gd name="connsiteX143" fmla="*/ 473004 w 1034979"/>
                  <a:gd name="connsiteY143" fmla="*/ 13518 h 1516602"/>
                  <a:gd name="connsiteX144" fmla="*/ 469194 w 1034979"/>
                  <a:gd name="connsiteY144" fmla="*/ 7803 h 1516602"/>
                  <a:gd name="connsiteX145" fmla="*/ 429189 w 1034979"/>
                  <a:gd name="connsiteY145" fmla="*/ 11613 h 1516602"/>
                  <a:gd name="connsiteX146" fmla="*/ 425379 w 1034979"/>
                  <a:gd name="connsiteY146" fmla="*/ 78288 h 1516602"/>
                  <a:gd name="connsiteX147" fmla="*/ 425379 w 1034979"/>
                  <a:gd name="connsiteY147" fmla="*/ 84003 h 1516602"/>
                  <a:gd name="connsiteX148" fmla="*/ 429189 w 1034979"/>
                  <a:gd name="connsiteY148" fmla="*/ 238308 h 1516602"/>
                  <a:gd name="connsiteX149" fmla="*/ 440619 w 1034979"/>
                  <a:gd name="connsiteY149" fmla="*/ 421188 h 1516602"/>
                  <a:gd name="connsiteX150" fmla="*/ 435265 w 1034979"/>
                  <a:gd name="connsiteY150" fmla="*/ 718368 h 1516602"/>
                  <a:gd name="connsiteX151" fmla="*/ 435059 w 1034979"/>
                  <a:gd name="connsiteY151" fmla="*/ 799046 h 1516602"/>
                  <a:gd name="connsiteX152" fmla="*/ 430322 w 1034979"/>
                  <a:gd name="connsiteY152"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52024 w 1034979"/>
                  <a:gd name="connsiteY16" fmla="*/ 1131753 h 1516602"/>
                  <a:gd name="connsiteX17" fmla="*/ 240594 w 1034979"/>
                  <a:gd name="connsiteY17" fmla="*/ 1135563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1012119 w 1034979"/>
                  <a:gd name="connsiteY98" fmla="*/ 1061268 h 1516602"/>
                  <a:gd name="connsiteX99" fmla="*/ 1006404 w 1034979"/>
                  <a:gd name="connsiteY99" fmla="*/ 1059363 h 1516602"/>
                  <a:gd name="connsiteX100" fmla="*/ 998784 w 1034979"/>
                  <a:gd name="connsiteY100" fmla="*/ 1057458 h 1516602"/>
                  <a:gd name="connsiteX101" fmla="*/ 987354 w 1034979"/>
                  <a:gd name="connsiteY101" fmla="*/ 1049838 h 1516602"/>
                  <a:gd name="connsiteX102" fmla="*/ 975924 w 1034979"/>
                  <a:gd name="connsiteY102" fmla="*/ 1046028 h 1516602"/>
                  <a:gd name="connsiteX103" fmla="*/ 970209 w 1034979"/>
                  <a:gd name="connsiteY103" fmla="*/ 1044123 h 1516602"/>
                  <a:gd name="connsiteX104" fmla="*/ 962589 w 1034979"/>
                  <a:gd name="connsiteY104" fmla="*/ 1042218 h 1516602"/>
                  <a:gd name="connsiteX105" fmla="*/ 956874 w 1034979"/>
                  <a:gd name="connsiteY105" fmla="*/ 1040313 h 1516602"/>
                  <a:gd name="connsiteX106" fmla="*/ 935919 w 1034979"/>
                  <a:gd name="connsiteY106" fmla="*/ 1034598 h 1516602"/>
                  <a:gd name="connsiteX107" fmla="*/ 825429 w 1034979"/>
                  <a:gd name="connsiteY107" fmla="*/ 1034598 h 1516602"/>
                  <a:gd name="connsiteX108" fmla="*/ 730179 w 1034979"/>
                  <a:gd name="connsiteY108" fmla="*/ 1038408 h 1516602"/>
                  <a:gd name="connsiteX109" fmla="*/ 669219 w 1034979"/>
                  <a:gd name="connsiteY109" fmla="*/ 1046028 h 1516602"/>
                  <a:gd name="connsiteX110" fmla="*/ 646359 w 1034979"/>
                  <a:gd name="connsiteY110" fmla="*/ 1049838 h 1516602"/>
                  <a:gd name="connsiteX111" fmla="*/ 642549 w 1034979"/>
                  <a:gd name="connsiteY111" fmla="*/ 1038408 h 1516602"/>
                  <a:gd name="connsiteX112" fmla="*/ 640644 w 1034979"/>
                  <a:gd name="connsiteY112" fmla="*/ 1032693 h 1516602"/>
                  <a:gd name="connsiteX113" fmla="*/ 642549 w 1034979"/>
                  <a:gd name="connsiteY113" fmla="*/ 1015548 h 1516602"/>
                  <a:gd name="connsiteX114" fmla="*/ 644454 w 1034979"/>
                  <a:gd name="connsiteY114" fmla="*/ 1009833 h 1516602"/>
                  <a:gd name="connsiteX115" fmla="*/ 661599 w 1034979"/>
                  <a:gd name="connsiteY115" fmla="*/ 1000308 h 1516602"/>
                  <a:gd name="connsiteX116" fmla="*/ 673029 w 1034979"/>
                  <a:gd name="connsiteY116" fmla="*/ 992688 h 1516602"/>
                  <a:gd name="connsiteX117" fmla="*/ 674934 w 1034979"/>
                  <a:gd name="connsiteY117" fmla="*/ 986973 h 1516602"/>
                  <a:gd name="connsiteX118" fmla="*/ 680649 w 1034979"/>
                  <a:gd name="connsiteY118" fmla="*/ 985068 h 1516602"/>
                  <a:gd name="connsiteX119" fmla="*/ 686364 w 1034979"/>
                  <a:gd name="connsiteY119" fmla="*/ 981258 h 1516602"/>
                  <a:gd name="connsiteX120" fmla="*/ 695889 w 1034979"/>
                  <a:gd name="connsiteY120" fmla="*/ 971733 h 1516602"/>
                  <a:gd name="connsiteX121" fmla="*/ 705414 w 1034979"/>
                  <a:gd name="connsiteY121" fmla="*/ 960303 h 1516602"/>
                  <a:gd name="connsiteX122" fmla="*/ 716844 w 1034979"/>
                  <a:gd name="connsiteY122" fmla="*/ 952683 h 1516602"/>
                  <a:gd name="connsiteX123" fmla="*/ 732084 w 1034979"/>
                  <a:gd name="connsiteY123" fmla="*/ 939348 h 1516602"/>
                  <a:gd name="connsiteX124" fmla="*/ 741609 w 1034979"/>
                  <a:gd name="connsiteY124" fmla="*/ 927918 h 1516602"/>
                  <a:gd name="connsiteX125" fmla="*/ 753039 w 1034979"/>
                  <a:gd name="connsiteY125" fmla="*/ 918393 h 1516602"/>
                  <a:gd name="connsiteX126" fmla="*/ 758754 w 1034979"/>
                  <a:gd name="connsiteY126" fmla="*/ 906963 h 1516602"/>
                  <a:gd name="connsiteX127" fmla="*/ 760659 w 1034979"/>
                  <a:gd name="connsiteY127" fmla="*/ 901248 h 1516602"/>
                  <a:gd name="connsiteX128" fmla="*/ 766374 w 1034979"/>
                  <a:gd name="connsiteY128" fmla="*/ 889818 h 1516602"/>
                  <a:gd name="connsiteX129" fmla="*/ 764469 w 1034979"/>
                  <a:gd name="connsiteY129" fmla="*/ 874578 h 1516602"/>
                  <a:gd name="connsiteX130" fmla="*/ 758754 w 1034979"/>
                  <a:gd name="connsiteY130" fmla="*/ 872673 h 1516602"/>
                  <a:gd name="connsiteX131" fmla="*/ 737799 w 1034979"/>
                  <a:gd name="connsiteY131" fmla="*/ 874578 h 1516602"/>
                  <a:gd name="connsiteX132" fmla="*/ 732084 w 1034979"/>
                  <a:gd name="connsiteY132" fmla="*/ 878388 h 1516602"/>
                  <a:gd name="connsiteX133" fmla="*/ 699699 w 1034979"/>
                  <a:gd name="connsiteY133" fmla="*/ 899343 h 1516602"/>
                  <a:gd name="connsiteX134" fmla="*/ 595181 w 1034979"/>
                  <a:gd name="connsiteY134" fmla="*/ 957831 h 1516602"/>
                  <a:gd name="connsiteX135" fmla="*/ 507294 w 1034979"/>
                  <a:gd name="connsiteY135" fmla="*/ 847908 h 1516602"/>
                  <a:gd name="connsiteX136" fmla="*/ 503484 w 1034979"/>
                  <a:gd name="connsiteY136" fmla="*/ 358323 h 1516602"/>
                  <a:gd name="connsiteX137" fmla="*/ 499674 w 1034979"/>
                  <a:gd name="connsiteY137" fmla="*/ 66858 h 1516602"/>
                  <a:gd name="connsiteX138" fmla="*/ 490149 w 1034979"/>
                  <a:gd name="connsiteY138" fmla="*/ 40188 h 1516602"/>
                  <a:gd name="connsiteX139" fmla="*/ 488244 w 1034979"/>
                  <a:gd name="connsiteY139" fmla="*/ 34473 h 1516602"/>
                  <a:gd name="connsiteX140" fmla="*/ 484434 w 1034979"/>
                  <a:gd name="connsiteY140" fmla="*/ 28758 h 1516602"/>
                  <a:gd name="connsiteX141" fmla="*/ 478719 w 1034979"/>
                  <a:gd name="connsiteY141" fmla="*/ 17328 h 1516602"/>
                  <a:gd name="connsiteX142" fmla="*/ 473004 w 1034979"/>
                  <a:gd name="connsiteY142" fmla="*/ 13518 h 1516602"/>
                  <a:gd name="connsiteX143" fmla="*/ 469194 w 1034979"/>
                  <a:gd name="connsiteY143" fmla="*/ 7803 h 1516602"/>
                  <a:gd name="connsiteX144" fmla="*/ 429189 w 1034979"/>
                  <a:gd name="connsiteY144" fmla="*/ 11613 h 1516602"/>
                  <a:gd name="connsiteX145" fmla="*/ 425379 w 1034979"/>
                  <a:gd name="connsiteY145" fmla="*/ 78288 h 1516602"/>
                  <a:gd name="connsiteX146" fmla="*/ 425379 w 1034979"/>
                  <a:gd name="connsiteY146" fmla="*/ 84003 h 1516602"/>
                  <a:gd name="connsiteX147" fmla="*/ 429189 w 1034979"/>
                  <a:gd name="connsiteY147" fmla="*/ 238308 h 1516602"/>
                  <a:gd name="connsiteX148" fmla="*/ 440619 w 1034979"/>
                  <a:gd name="connsiteY148" fmla="*/ 421188 h 1516602"/>
                  <a:gd name="connsiteX149" fmla="*/ 435265 w 1034979"/>
                  <a:gd name="connsiteY149" fmla="*/ 718368 h 1516602"/>
                  <a:gd name="connsiteX150" fmla="*/ 435059 w 1034979"/>
                  <a:gd name="connsiteY150" fmla="*/ 799046 h 1516602"/>
                  <a:gd name="connsiteX151" fmla="*/ 430322 w 1034979"/>
                  <a:gd name="connsiteY151"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52024 w 1034979"/>
                  <a:gd name="connsiteY16" fmla="*/ 1131753 h 1516602"/>
                  <a:gd name="connsiteX17" fmla="*/ 240594 w 1034979"/>
                  <a:gd name="connsiteY17" fmla="*/ 1135563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1012119 w 1034979"/>
                  <a:gd name="connsiteY98" fmla="*/ 1061268 h 1516602"/>
                  <a:gd name="connsiteX99" fmla="*/ 1006404 w 1034979"/>
                  <a:gd name="connsiteY99" fmla="*/ 1059363 h 1516602"/>
                  <a:gd name="connsiteX100" fmla="*/ 998784 w 1034979"/>
                  <a:gd name="connsiteY100" fmla="*/ 1057458 h 1516602"/>
                  <a:gd name="connsiteX101" fmla="*/ 987354 w 1034979"/>
                  <a:gd name="connsiteY101" fmla="*/ 1049838 h 1516602"/>
                  <a:gd name="connsiteX102" fmla="*/ 975924 w 1034979"/>
                  <a:gd name="connsiteY102" fmla="*/ 1046028 h 1516602"/>
                  <a:gd name="connsiteX103" fmla="*/ 970209 w 1034979"/>
                  <a:gd name="connsiteY103" fmla="*/ 1044123 h 1516602"/>
                  <a:gd name="connsiteX104" fmla="*/ 962589 w 1034979"/>
                  <a:gd name="connsiteY104" fmla="*/ 1042218 h 1516602"/>
                  <a:gd name="connsiteX105" fmla="*/ 956874 w 1034979"/>
                  <a:gd name="connsiteY105" fmla="*/ 1040313 h 1516602"/>
                  <a:gd name="connsiteX106" fmla="*/ 935919 w 1034979"/>
                  <a:gd name="connsiteY106" fmla="*/ 1034598 h 1516602"/>
                  <a:gd name="connsiteX107" fmla="*/ 825429 w 1034979"/>
                  <a:gd name="connsiteY107" fmla="*/ 1034598 h 1516602"/>
                  <a:gd name="connsiteX108" fmla="*/ 730179 w 1034979"/>
                  <a:gd name="connsiteY108" fmla="*/ 1038408 h 1516602"/>
                  <a:gd name="connsiteX109" fmla="*/ 669219 w 1034979"/>
                  <a:gd name="connsiteY109" fmla="*/ 1046028 h 1516602"/>
                  <a:gd name="connsiteX110" fmla="*/ 646359 w 1034979"/>
                  <a:gd name="connsiteY110" fmla="*/ 1049838 h 1516602"/>
                  <a:gd name="connsiteX111" fmla="*/ 642549 w 1034979"/>
                  <a:gd name="connsiteY111" fmla="*/ 1038408 h 1516602"/>
                  <a:gd name="connsiteX112" fmla="*/ 640644 w 1034979"/>
                  <a:gd name="connsiteY112" fmla="*/ 1032693 h 1516602"/>
                  <a:gd name="connsiteX113" fmla="*/ 642549 w 1034979"/>
                  <a:gd name="connsiteY113" fmla="*/ 1015548 h 1516602"/>
                  <a:gd name="connsiteX114" fmla="*/ 644454 w 1034979"/>
                  <a:gd name="connsiteY114" fmla="*/ 1009833 h 1516602"/>
                  <a:gd name="connsiteX115" fmla="*/ 661599 w 1034979"/>
                  <a:gd name="connsiteY115" fmla="*/ 1000308 h 1516602"/>
                  <a:gd name="connsiteX116" fmla="*/ 673029 w 1034979"/>
                  <a:gd name="connsiteY116" fmla="*/ 992688 h 1516602"/>
                  <a:gd name="connsiteX117" fmla="*/ 674934 w 1034979"/>
                  <a:gd name="connsiteY117" fmla="*/ 986973 h 1516602"/>
                  <a:gd name="connsiteX118" fmla="*/ 680649 w 1034979"/>
                  <a:gd name="connsiteY118" fmla="*/ 985068 h 1516602"/>
                  <a:gd name="connsiteX119" fmla="*/ 686364 w 1034979"/>
                  <a:gd name="connsiteY119" fmla="*/ 981258 h 1516602"/>
                  <a:gd name="connsiteX120" fmla="*/ 695889 w 1034979"/>
                  <a:gd name="connsiteY120" fmla="*/ 971733 h 1516602"/>
                  <a:gd name="connsiteX121" fmla="*/ 705414 w 1034979"/>
                  <a:gd name="connsiteY121" fmla="*/ 960303 h 1516602"/>
                  <a:gd name="connsiteX122" fmla="*/ 716844 w 1034979"/>
                  <a:gd name="connsiteY122" fmla="*/ 952683 h 1516602"/>
                  <a:gd name="connsiteX123" fmla="*/ 732084 w 1034979"/>
                  <a:gd name="connsiteY123" fmla="*/ 939348 h 1516602"/>
                  <a:gd name="connsiteX124" fmla="*/ 741609 w 1034979"/>
                  <a:gd name="connsiteY124" fmla="*/ 927918 h 1516602"/>
                  <a:gd name="connsiteX125" fmla="*/ 753039 w 1034979"/>
                  <a:gd name="connsiteY125" fmla="*/ 918393 h 1516602"/>
                  <a:gd name="connsiteX126" fmla="*/ 758754 w 1034979"/>
                  <a:gd name="connsiteY126" fmla="*/ 906963 h 1516602"/>
                  <a:gd name="connsiteX127" fmla="*/ 760659 w 1034979"/>
                  <a:gd name="connsiteY127" fmla="*/ 901248 h 1516602"/>
                  <a:gd name="connsiteX128" fmla="*/ 766374 w 1034979"/>
                  <a:gd name="connsiteY128" fmla="*/ 889818 h 1516602"/>
                  <a:gd name="connsiteX129" fmla="*/ 764469 w 1034979"/>
                  <a:gd name="connsiteY129" fmla="*/ 874578 h 1516602"/>
                  <a:gd name="connsiteX130" fmla="*/ 758754 w 1034979"/>
                  <a:gd name="connsiteY130" fmla="*/ 872673 h 1516602"/>
                  <a:gd name="connsiteX131" fmla="*/ 737799 w 1034979"/>
                  <a:gd name="connsiteY131" fmla="*/ 874578 h 1516602"/>
                  <a:gd name="connsiteX132" fmla="*/ 732084 w 1034979"/>
                  <a:gd name="connsiteY132" fmla="*/ 878388 h 1516602"/>
                  <a:gd name="connsiteX133" fmla="*/ 699699 w 1034979"/>
                  <a:gd name="connsiteY133" fmla="*/ 899343 h 1516602"/>
                  <a:gd name="connsiteX134" fmla="*/ 595181 w 1034979"/>
                  <a:gd name="connsiteY134" fmla="*/ 957831 h 1516602"/>
                  <a:gd name="connsiteX135" fmla="*/ 507294 w 1034979"/>
                  <a:gd name="connsiteY135" fmla="*/ 847908 h 1516602"/>
                  <a:gd name="connsiteX136" fmla="*/ 503484 w 1034979"/>
                  <a:gd name="connsiteY136" fmla="*/ 358323 h 1516602"/>
                  <a:gd name="connsiteX137" fmla="*/ 499674 w 1034979"/>
                  <a:gd name="connsiteY137" fmla="*/ 66858 h 1516602"/>
                  <a:gd name="connsiteX138" fmla="*/ 490149 w 1034979"/>
                  <a:gd name="connsiteY138" fmla="*/ 40188 h 1516602"/>
                  <a:gd name="connsiteX139" fmla="*/ 488244 w 1034979"/>
                  <a:gd name="connsiteY139" fmla="*/ 34473 h 1516602"/>
                  <a:gd name="connsiteX140" fmla="*/ 484434 w 1034979"/>
                  <a:gd name="connsiteY140" fmla="*/ 28758 h 1516602"/>
                  <a:gd name="connsiteX141" fmla="*/ 478719 w 1034979"/>
                  <a:gd name="connsiteY141" fmla="*/ 17328 h 1516602"/>
                  <a:gd name="connsiteX142" fmla="*/ 473004 w 1034979"/>
                  <a:gd name="connsiteY142" fmla="*/ 13518 h 1516602"/>
                  <a:gd name="connsiteX143" fmla="*/ 469194 w 1034979"/>
                  <a:gd name="connsiteY143" fmla="*/ 7803 h 1516602"/>
                  <a:gd name="connsiteX144" fmla="*/ 429189 w 1034979"/>
                  <a:gd name="connsiteY144" fmla="*/ 11613 h 1516602"/>
                  <a:gd name="connsiteX145" fmla="*/ 425379 w 1034979"/>
                  <a:gd name="connsiteY145" fmla="*/ 78288 h 1516602"/>
                  <a:gd name="connsiteX146" fmla="*/ 425379 w 1034979"/>
                  <a:gd name="connsiteY146" fmla="*/ 84003 h 1516602"/>
                  <a:gd name="connsiteX147" fmla="*/ 429189 w 1034979"/>
                  <a:gd name="connsiteY147" fmla="*/ 238308 h 1516602"/>
                  <a:gd name="connsiteX148" fmla="*/ 440619 w 1034979"/>
                  <a:gd name="connsiteY148" fmla="*/ 421188 h 1516602"/>
                  <a:gd name="connsiteX149" fmla="*/ 435265 w 1034979"/>
                  <a:gd name="connsiteY149" fmla="*/ 718368 h 1516602"/>
                  <a:gd name="connsiteX150" fmla="*/ 435059 w 1034979"/>
                  <a:gd name="connsiteY150" fmla="*/ 799046 h 1516602"/>
                  <a:gd name="connsiteX151" fmla="*/ 430322 w 1034979"/>
                  <a:gd name="connsiteY151"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52024 w 1034979"/>
                  <a:gd name="connsiteY16" fmla="*/ 1131753 h 1516602"/>
                  <a:gd name="connsiteX17" fmla="*/ 240594 w 1034979"/>
                  <a:gd name="connsiteY17" fmla="*/ 1135563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1012119 w 1034979"/>
                  <a:gd name="connsiteY98" fmla="*/ 1061268 h 1516602"/>
                  <a:gd name="connsiteX99" fmla="*/ 1006404 w 1034979"/>
                  <a:gd name="connsiteY99" fmla="*/ 1059363 h 1516602"/>
                  <a:gd name="connsiteX100" fmla="*/ 998784 w 1034979"/>
                  <a:gd name="connsiteY100" fmla="*/ 1057458 h 1516602"/>
                  <a:gd name="connsiteX101" fmla="*/ 987354 w 1034979"/>
                  <a:gd name="connsiteY101" fmla="*/ 1049838 h 1516602"/>
                  <a:gd name="connsiteX102" fmla="*/ 975924 w 1034979"/>
                  <a:gd name="connsiteY102" fmla="*/ 1046028 h 1516602"/>
                  <a:gd name="connsiteX103" fmla="*/ 970209 w 1034979"/>
                  <a:gd name="connsiteY103" fmla="*/ 1044123 h 1516602"/>
                  <a:gd name="connsiteX104" fmla="*/ 962589 w 1034979"/>
                  <a:gd name="connsiteY104" fmla="*/ 1042218 h 1516602"/>
                  <a:gd name="connsiteX105" fmla="*/ 956874 w 1034979"/>
                  <a:gd name="connsiteY105" fmla="*/ 1040313 h 1516602"/>
                  <a:gd name="connsiteX106" fmla="*/ 935919 w 1034979"/>
                  <a:gd name="connsiteY106" fmla="*/ 1034598 h 1516602"/>
                  <a:gd name="connsiteX107" fmla="*/ 825429 w 1034979"/>
                  <a:gd name="connsiteY107" fmla="*/ 1034598 h 1516602"/>
                  <a:gd name="connsiteX108" fmla="*/ 730179 w 1034979"/>
                  <a:gd name="connsiteY108" fmla="*/ 1038408 h 1516602"/>
                  <a:gd name="connsiteX109" fmla="*/ 669219 w 1034979"/>
                  <a:gd name="connsiteY109" fmla="*/ 1046028 h 1516602"/>
                  <a:gd name="connsiteX110" fmla="*/ 646359 w 1034979"/>
                  <a:gd name="connsiteY110" fmla="*/ 1049838 h 1516602"/>
                  <a:gd name="connsiteX111" fmla="*/ 642549 w 1034979"/>
                  <a:gd name="connsiteY111" fmla="*/ 1038408 h 1516602"/>
                  <a:gd name="connsiteX112" fmla="*/ 640644 w 1034979"/>
                  <a:gd name="connsiteY112" fmla="*/ 1032693 h 1516602"/>
                  <a:gd name="connsiteX113" fmla="*/ 642549 w 1034979"/>
                  <a:gd name="connsiteY113" fmla="*/ 1015548 h 1516602"/>
                  <a:gd name="connsiteX114" fmla="*/ 644454 w 1034979"/>
                  <a:gd name="connsiteY114" fmla="*/ 1009833 h 1516602"/>
                  <a:gd name="connsiteX115" fmla="*/ 661599 w 1034979"/>
                  <a:gd name="connsiteY115" fmla="*/ 1000308 h 1516602"/>
                  <a:gd name="connsiteX116" fmla="*/ 673029 w 1034979"/>
                  <a:gd name="connsiteY116" fmla="*/ 992688 h 1516602"/>
                  <a:gd name="connsiteX117" fmla="*/ 674934 w 1034979"/>
                  <a:gd name="connsiteY117" fmla="*/ 986973 h 1516602"/>
                  <a:gd name="connsiteX118" fmla="*/ 680649 w 1034979"/>
                  <a:gd name="connsiteY118" fmla="*/ 985068 h 1516602"/>
                  <a:gd name="connsiteX119" fmla="*/ 686364 w 1034979"/>
                  <a:gd name="connsiteY119" fmla="*/ 981258 h 1516602"/>
                  <a:gd name="connsiteX120" fmla="*/ 695889 w 1034979"/>
                  <a:gd name="connsiteY120" fmla="*/ 971733 h 1516602"/>
                  <a:gd name="connsiteX121" fmla="*/ 705414 w 1034979"/>
                  <a:gd name="connsiteY121" fmla="*/ 960303 h 1516602"/>
                  <a:gd name="connsiteX122" fmla="*/ 716844 w 1034979"/>
                  <a:gd name="connsiteY122" fmla="*/ 952683 h 1516602"/>
                  <a:gd name="connsiteX123" fmla="*/ 732084 w 1034979"/>
                  <a:gd name="connsiteY123" fmla="*/ 939348 h 1516602"/>
                  <a:gd name="connsiteX124" fmla="*/ 741609 w 1034979"/>
                  <a:gd name="connsiteY124" fmla="*/ 927918 h 1516602"/>
                  <a:gd name="connsiteX125" fmla="*/ 753039 w 1034979"/>
                  <a:gd name="connsiteY125" fmla="*/ 918393 h 1516602"/>
                  <a:gd name="connsiteX126" fmla="*/ 758754 w 1034979"/>
                  <a:gd name="connsiteY126" fmla="*/ 906963 h 1516602"/>
                  <a:gd name="connsiteX127" fmla="*/ 760659 w 1034979"/>
                  <a:gd name="connsiteY127" fmla="*/ 901248 h 1516602"/>
                  <a:gd name="connsiteX128" fmla="*/ 766374 w 1034979"/>
                  <a:gd name="connsiteY128" fmla="*/ 889818 h 1516602"/>
                  <a:gd name="connsiteX129" fmla="*/ 764469 w 1034979"/>
                  <a:gd name="connsiteY129" fmla="*/ 874578 h 1516602"/>
                  <a:gd name="connsiteX130" fmla="*/ 758754 w 1034979"/>
                  <a:gd name="connsiteY130" fmla="*/ 872673 h 1516602"/>
                  <a:gd name="connsiteX131" fmla="*/ 737799 w 1034979"/>
                  <a:gd name="connsiteY131" fmla="*/ 874578 h 1516602"/>
                  <a:gd name="connsiteX132" fmla="*/ 732084 w 1034979"/>
                  <a:gd name="connsiteY132" fmla="*/ 878388 h 1516602"/>
                  <a:gd name="connsiteX133" fmla="*/ 699699 w 1034979"/>
                  <a:gd name="connsiteY133" fmla="*/ 899343 h 1516602"/>
                  <a:gd name="connsiteX134" fmla="*/ 595181 w 1034979"/>
                  <a:gd name="connsiteY134" fmla="*/ 957831 h 1516602"/>
                  <a:gd name="connsiteX135" fmla="*/ 507294 w 1034979"/>
                  <a:gd name="connsiteY135" fmla="*/ 847908 h 1516602"/>
                  <a:gd name="connsiteX136" fmla="*/ 503484 w 1034979"/>
                  <a:gd name="connsiteY136" fmla="*/ 358323 h 1516602"/>
                  <a:gd name="connsiteX137" fmla="*/ 499674 w 1034979"/>
                  <a:gd name="connsiteY137" fmla="*/ 66858 h 1516602"/>
                  <a:gd name="connsiteX138" fmla="*/ 490149 w 1034979"/>
                  <a:gd name="connsiteY138" fmla="*/ 40188 h 1516602"/>
                  <a:gd name="connsiteX139" fmla="*/ 488244 w 1034979"/>
                  <a:gd name="connsiteY139" fmla="*/ 34473 h 1516602"/>
                  <a:gd name="connsiteX140" fmla="*/ 484434 w 1034979"/>
                  <a:gd name="connsiteY140" fmla="*/ 28758 h 1516602"/>
                  <a:gd name="connsiteX141" fmla="*/ 478719 w 1034979"/>
                  <a:gd name="connsiteY141" fmla="*/ 17328 h 1516602"/>
                  <a:gd name="connsiteX142" fmla="*/ 473004 w 1034979"/>
                  <a:gd name="connsiteY142" fmla="*/ 13518 h 1516602"/>
                  <a:gd name="connsiteX143" fmla="*/ 469194 w 1034979"/>
                  <a:gd name="connsiteY143" fmla="*/ 7803 h 1516602"/>
                  <a:gd name="connsiteX144" fmla="*/ 429189 w 1034979"/>
                  <a:gd name="connsiteY144" fmla="*/ 11613 h 1516602"/>
                  <a:gd name="connsiteX145" fmla="*/ 425379 w 1034979"/>
                  <a:gd name="connsiteY145" fmla="*/ 78288 h 1516602"/>
                  <a:gd name="connsiteX146" fmla="*/ 425379 w 1034979"/>
                  <a:gd name="connsiteY146" fmla="*/ 84003 h 1516602"/>
                  <a:gd name="connsiteX147" fmla="*/ 429189 w 1034979"/>
                  <a:gd name="connsiteY147" fmla="*/ 238308 h 1516602"/>
                  <a:gd name="connsiteX148" fmla="*/ 440619 w 1034979"/>
                  <a:gd name="connsiteY148" fmla="*/ 421188 h 1516602"/>
                  <a:gd name="connsiteX149" fmla="*/ 435265 w 1034979"/>
                  <a:gd name="connsiteY149" fmla="*/ 718368 h 1516602"/>
                  <a:gd name="connsiteX150" fmla="*/ 435059 w 1034979"/>
                  <a:gd name="connsiteY150" fmla="*/ 799046 h 1516602"/>
                  <a:gd name="connsiteX151" fmla="*/ 430322 w 1034979"/>
                  <a:gd name="connsiteY151"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52024 w 1034979"/>
                  <a:gd name="connsiteY16" fmla="*/ 1131753 h 1516602"/>
                  <a:gd name="connsiteX17" fmla="*/ 240594 w 1034979"/>
                  <a:gd name="connsiteY17" fmla="*/ 1135563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1012119 w 1034979"/>
                  <a:gd name="connsiteY98" fmla="*/ 1061268 h 1516602"/>
                  <a:gd name="connsiteX99" fmla="*/ 1006404 w 1034979"/>
                  <a:gd name="connsiteY99" fmla="*/ 1059363 h 1516602"/>
                  <a:gd name="connsiteX100" fmla="*/ 998784 w 1034979"/>
                  <a:gd name="connsiteY100" fmla="*/ 1057458 h 1516602"/>
                  <a:gd name="connsiteX101" fmla="*/ 987354 w 1034979"/>
                  <a:gd name="connsiteY101" fmla="*/ 1049838 h 1516602"/>
                  <a:gd name="connsiteX102" fmla="*/ 975924 w 1034979"/>
                  <a:gd name="connsiteY102" fmla="*/ 1046028 h 1516602"/>
                  <a:gd name="connsiteX103" fmla="*/ 970209 w 1034979"/>
                  <a:gd name="connsiteY103" fmla="*/ 1044123 h 1516602"/>
                  <a:gd name="connsiteX104" fmla="*/ 962589 w 1034979"/>
                  <a:gd name="connsiteY104" fmla="*/ 1042218 h 1516602"/>
                  <a:gd name="connsiteX105" fmla="*/ 956874 w 1034979"/>
                  <a:gd name="connsiteY105" fmla="*/ 1040313 h 1516602"/>
                  <a:gd name="connsiteX106" fmla="*/ 935919 w 1034979"/>
                  <a:gd name="connsiteY106" fmla="*/ 1034598 h 1516602"/>
                  <a:gd name="connsiteX107" fmla="*/ 825429 w 1034979"/>
                  <a:gd name="connsiteY107" fmla="*/ 1034598 h 1516602"/>
                  <a:gd name="connsiteX108" fmla="*/ 730179 w 1034979"/>
                  <a:gd name="connsiteY108" fmla="*/ 1038408 h 1516602"/>
                  <a:gd name="connsiteX109" fmla="*/ 669219 w 1034979"/>
                  <a:gd name="connsiteY109" fmla="*/ 1046028 h 1516602"/>
                  <a:gd name="connsiteX110" fmla="*/ 646359 w 1034979"/>
                  <a:gd name="connsiteY110" fmla="*/ 1049838 h 1516602"/>
                  <a:gd name="connsiteX111" fmla="*/ 642549 w 1034979"/>
                  <a:gd name="connsiteY111" fmla="*/ 1038408 h 1516602"/>
                  <a:gd name="connsiteX112" fmla="*/ 640644 w 1034979"/>
                  <a:gd name="connsiteY112" fmla="*/ 1032693 h 1516602"/>
                  <a:gd name="connsiteX113" fmla="*/ 642549 w 1034979"/>
                  <a:gd name="connsiteY113" fmla="*/ 1015548 h 1516602"/>
                  <a:gd name="connsiteX114" fmla="*/ 644454 w 1034979"/>
                  <a:gd name="connsiteY114" fmla="*/ 1009833 h 1516602"/>
                  <a:gd name="connsiteX115" fmla="*/ 661599 w 1034979"/>
                  <a:gd name="connsiteY115" fmla="*/ 1000308 h 1516602"/>
                  <a:gd name="connsiteX116" fmla="*/ 673029 w 1034979"/>
                  <a:gd name="connsiteY116" fmla="*/ 992688 h 1516602"/>
                  <a:gd name="connsiteX117" fmla="*/ 674934 w 1034979"/>
                  <a:gd name="connsiteY117" fmla="*/ 986973 h 1516602"/>
                  <a:gd name="connsiteX118" fmla="*/ 680649 w 1034979"/>
                  <a:gd name="connsiteY118" fmla="*/ 985068 h 1516602"/>
                  <a:gd name="connsiteX119" fmla="*/ 686364 w 1034979"/>
                  <a:gd name="connsiteY119" fmla="*/ 981258 h 1516602"/>
                  <a:gd name="connsiteX120" fmla="*/ 695889 w 1034979"/>
                  <a:gd name="connsiteY120" fmla="*/ 971733 h 1516602"/>
                  <a:gd name="connsiteX121" fmla="*/ 705414 w 1034979"/>
                  <a:gd name="connsiteY121" fmla="*/ 960303 h 1516602"/>
                  <a:gd name="connsiteX122" fmla="*/ 716844 w 1034979"/>
                  <a:gd name="connsiteY122" fmla="*/ 952683 h 1516602"/>
                  <a:gd name="connsiteX123" fmla="*/ 732084 w 1034979"/>
                  <a:gd name="connsiteY123" fmla="*/ 939348 h 1516602"/>
                  <a:gd name="connsiteX124" fmla="*/ 741609 w 1034979"/>
                  <a:gd name="connsiteY124" fmla="*/ 927918 h 1516602"/>
                  <a:gd name="connsiteX125" fmla="*/ 753039 w 1034979"/>
                  <a:gd name="connsiteY125" fmla="*/ 918393 h 1516602"/>
                  <a:gd name="connsiteX126" fmla="*/ 758754 w 1034979"/>
                  <a:gd name="connsiteY126" fmla="*/ 906963 h 1516602"/>
                  <a:gd name="connsiteX127" fmla="*/ 760659 w 1034979"/>
                  <a:gd name="connsiteY127" fmla="*/ 901248 h 1516602"/>
                  <a:gd name="connsiteX128" fmla="*/ 766374 w 1034979"/>
                  <a:gd name="connsiteY128" fmla="*/ 889818 h 1516602"/>
                  <a:gd name="connsiteX129" fmla="*/ 764469 w 1034979"/>
                  <a:gd name="connsiteY129" fmla="*/ 874578 h 1516602"/>
                  <a:gd name="connsiteX130" fmla="*/ 758754 w 1034979"/>
                  <a:gd name="connsiteY130" fmla="*/ 872673 h 1516602"/>
                  <a:gd name="connsiteX131" fmla="*/ 737799 w 1034979"/>
                  <a:gd name="connsiteY131" fmla="*/ 874578 h 1516602"/>
                  <a:gd name="connsiteX132" fmla="*/ 732084 w 1034979"/>
                  <a:gd name="connsiteY132" fmla="*/ 878388 h 1516602"/>
                  <a:gd name="connsiteX133" fmla="*/ 699699 w 1034979"/>
                  <a:gd name="connsiteY133" fmla="*/ 899343 h 1516602"/>
                  <a:gd name="connsiteX134" fmla="*/ 595181 w 1034979"/>
                  <a:gd name="connsiteY134" fmla="*/ 957831 h 1516602"/>
                  <a:gd name="connsiteX135" fmla="*/ 507294 w 1034979"/>
                  <a:gd name="connsiteY135" fmla="*/ 847908 h 1516602"/>
                  <a:gd name="connsiteX136" fmla="*/ 503484 w 1034979"/>
                  <a:gd name="connsiteY136" fmla="*/ 358323 h 1516602"/>
                  <a:gd name="connsiteX137" fmla="*/ 499674 w 1034979"/>
                  <a:gd name="connsiteY137" fmla="*/ 66858 h 1516602"/>
                  <a:gd name="connsiteX138" fmla="*/ 490149 w 1034979"/>
                  <a:gd name="connsiteY138" fmla="*/ 40188 h 1516602"/>
                  <a:gd name="connsiteX139" fmla="*/ 488244 w 1034979"/>
                  <a:gd name="connsiteY139" fmla="*/ 34473 h 1516602"/>
                  <a:gd name="connsiteX140" fmla="*/ 484434 w 1034979"/>
                  <a:gd name="connsiteY140" fmla="*/ 28758 h 1516602"/>
                  <a:gd name="connsiteX141" fmla="*/ 478719 w 1034979"/>
                  <a:gd name="connsiteY141" fmla="*/ 17328 h 1516602"/>
                  <a:gd name="connsiteX142" fmla="*/ 473004 w 1034979"/>
                  <a:gd name="connsiteY142" fmla="*/ 13518 h 1516602"/>
                  <a:gd name="connsiteX143" fmla="*/ 469194 w 1034979"/>
                  <a:gd name="connsiteY143" fmla="*/ 7803 h 1516602"/>
                  <a:gd name="connsiteX144" fmla="*/ 429189 w 1034979"/>
                  <a:gd name="connsiteY144" fmla="*/ 11613 h 1516602"/>
                  <a:gd name="connsiteX145" fmla="*/ 425379 w 1034979"/>
                  <a:gd name="connsiteY145" fmla="*/ 78288 h 1516602"/>
                  <a:gd name="connsiteX146" fmla="*/ 425379 w 1034979"/>
                  <a:gd name="connsiteY146" fmla="*/ 84003 h 1516602"/>
                  <a:gd name="connsiteX147" fmla="*/ 429189 w 1034979"/>
                  <a:gd name="connsiteY147" fmla="*/ 238308 h 1516602"/>
                  <a:gd name="connsiteX148" fmla="*/ 440619 w 1034979"/>
                  <a:gd name="connsiteY148" fmla="*/ 421188 h 1516602"/>
                  <a:gd name="connsiteX149" fmla="*/ 435265 w 1034979"/>
                  <a:gd name="connsiteY149" fmla="*/ 718368 h 1516602"/>
                  <a:gd name="connsiteX150" fmla="*/ 435059 w 1034979"/>
                  <a:gd name="connsiteY150" fmla="*/ 799046 h 1516602"/>
                  <a:gd name="connsiteX151" fmla="*/ 430322 w 1034979"/>
                  <a:gd name="connsiteY151"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64381 w 1034979"/>
                  <a:gd name="connsiteY16" fmla="*/ 1119397 h 1516602"/>
                  <a:gd name="connsiteX17" fmla="*/ 240594 w 1034979"/>
                  <a:gd name="connsiteY17" fmla="*/ 1135563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1012119 w 1034979"/>
                  <a:gd name="connsiteY98" fmla="*/ 1061268 h 1516602"/>
                  <a:gd name="connsiteX99" fmla="*/ 1006404 w 1034979"/>
                  <a:gd name="connsiteY99" fmla="*/ 1059363 h 1516602"/>
                  <a:gd name="connsiteX100" fmla="*/ 998784 w 1034979"/>
                  <a:gd name="connsiteY100" fmla="*/ 1057458 h 1516602"/>
                  <a:gd name="connsiteX101" fmla="*/ 987354 w 1034979"/>
                  <a:gd name="connsiteY101" fmla="*/ 1049838 h 1516602"/>
                  <a:gd name="connsiteX102" fmla="*/ 975924 w 1034979"/>
                  <a:gd name="connsiteY102" fmla="*/ 1046028 h 1516602"/>
                  <a:gd name="connsiteX103" fmla="*/ 970209 w 1034979"/>
                  <a:gd name="connsiteY103" fmla="*/ 1044123 h 1516602"/>
                  <a:gd name="connsiteX104" fmla="*/ 962589 w 1034979"/>
                  <a:gd name="connsiteY104" fmla="*/ 1042218 h 1516602"/>
                  <a:gd name="connsiteX105" fmla="*/ 956874 w 1034979"/>
                  <a:gd name="connsiteY105" fmla="*/ 1040313 h 1516602"/>
                  <a:gd name="connsiteX106" fmla="*/ 935919 w 1034979"/>
                  <a:gd name="connsiteY106" fmla="*/ 1034598 h 1516602"/>
                  <a:gd name="connsiteX107" fmla="*/ 825429 w 1034979"/>
                  <a:gd name="connsiteY107" fmla="*/ 1034598 h 1516602"/>
                  <a:gd name="connsiteX108" fmla="*/ 730179 w 1034979"/>
                  <a:gd name="connsiteY108" fmla="*/ 1038408 h 1516602"/>
                  <a:gd name="connsiteX109" fmla="*/ 669219 w 1034979"/>
                  <a:gd name="connsiteY109" fmla="*/ 1046028 h 1516602"/>
                  <a:gd name="connsiteX110" fmla="*/ 646359 w 1034979"/>
                  <a:gd name="connsiteY110" fmla="*/ 1049838 h 1516602"/>
                  <a:gd name="connsiteX111" fmla="*/ 642549 w 1034979"/>
                  <a:gd name="connsiteY111" fmla="*/ 1038408 h 1516602"/>
                  <a:gd name="connsiteX112" fmla="*/ 640644 w 1034979"/>
                  <a:gd name="connsiteY112" fmla="*/ 1032693 h 1516602"/>
                  <a:gd name="connsiteX113" fmla="*/ 642549 w 1034979"/>
                  <a:gd name="connsiteY113" fmla="*/ 1015548 h 1516602"/>
                  <a:gd name="connsiteX114" fmla="*/ 644454 w 1034979"/>
                  <a:gd name="connsiteY114" fmla="*/ 1009833 h 1516602"/>
                  <a:gd name="connsiteX115" fmla="*/ 661599 w 1034979"/>
                  <a:gd name="connsiteY115" fmla="*/ 1000308 h 1516602"/>
                  <a:gd name="connsiteX116" fmla="*/ 673029 w 1034979"/>
                  <a:gd name="connsiteY116" fmla="*/ 992688 h 1516602"/>
                  <a:gd name="connsiteX117" fmla="*/ 674934 w 1034979"/>
                  <a:gd name="connsiteY117" fmla="*/ 986973 h 1516602"/>
                  <a:gd name="connsiteX118" fmla="*/ 680649 w 1034979"/>
                  <a:gd name="connsiteY118" fmla="*/ 985068 h 1516602"/>
                  <a:gd name="connsiteX119" fmla="*/ 686364 w 1034979"/>
                  <a:gd name="connsiteY119" fmla="*/ 981258 h 1516602"/>
                  <a:gd name="connsiteX120" fmla="*/ 695889 w 1034979"/>
                  <a:gd name="connsiteY120" fmla="*/ 971733 h 1516602"/>
                  <a:gd name="connsiteX121" fmla="*/ 705414 w 1034979"/>
                  <a:gd name="connsiteY121" fmla="*/ 960303 h 1516602"/>
                  <a:gd name="connsiteX122" fmla="*/ 716844 w 1034979"/>
                  <a:gd name="connsiteY122" fmla="*/ 952683 h 1516602"/>
                  <a:gd name="connsiteX123" fmla="*/ 732084 w 1034979"/>
                  <a:gd name="connsiteY123" fmla="*/ 939348 h 1516602"/>
                  <a:gd name="connsiteX124" fmla="*/ 741609 w 1034979"/>
                  <a:gd name="connsiteY124" fmla="*/ 927918 h 1516602"/>
                  <a:gd name="connsiteX125" fmla="*/ 753039 w 1034979"/>
                  <a:gd name="connsiteY125" fmla="*/ 918393 h 1516602"/>
                  <a:gd name="connsiteX126" fmla="*/ 758754 w 1034979"/>
                  <a:gd name="connsiteY126" fmla="*/ 906963 h 1516602"/>
                  <a:gd name="connsiteX127" fmla="*/ 760659 w 1034979"/>
                  <a:gd name="connsiteY127" fmla="*/ 901248 h 1516602"/>
                  <a:gd name="connsiteX128" fmla="*/ 766374 w 1034979"/>
                  <a:gd name="connsiteY128" fmla="*/ 889818 h 1516602"/>
                  <a:gd name="connsiteX129" fmla="*/ 764469 w 1034979"/>
                  <a:gd name="connsiteY129" fmla="*/ 874578 h 1516602"/>
                  <a:gd name="connsiteX130" fmla="*/ 758754 w 1034979"/>
                  <a:gd name="connsiteY130" fmla="*/ 872673 h 1516602"/>
                  <a:gd name="connsiteX131" fmla="*/ 737799 w 1034979"/>
                  <a:gd name="connsiteY131" fmla="*/ 874578 h 1516602"/>
                  <a:gd name="connsiteX132" fmla="*/ 732084 w 1034979"/>
                  <a:gd name="connsiteY132" fmla="*/ 878388 h 1516602"/>
                  <a:gd name="connsiteX133" fmla="*/ 699699 w 1034979"/>
                  <a:gd name="connsiteY133" fmla="*/ 899343 h 1516602"/>
                  <a:gd name="connsiteX134" fmla="*/ 595181 w 1034979"/>
                  <a:gd name="connsiteY134" fmla="*/ 957831 h 1516602"/>
                  <a:gd name="connsiteX135" fmla="*/ 507294 w 1034979"/>
                  <a:gd name="connsiteY135" fmla="*/ 847908 h 1516602"/>
                  <a:gd name="connsiteX136" fmla="*/ 503484 w 1034979"/>
                  <a:gd name="connsiteY136" fmla="*/ 358323 h 1516602"/>
                  <a:gd name="connsiteX137" fmla="*/ 499674 w 1034979"/>
                  <a:gd name="connsiteY137" fmla="*/ 66858 h 1516602"/>
                  <a:gd name="connsiteX138" fmla="*/ 490149 w 1034979"/>
                  <a:gd name="connsiteY138" fmla="*/ 40188 h 1516602"/>
                  <a:gd name="connsiteX139" fmla="*/ 488244 w 1034979"/>
                  <a:gd name="connsiteY139" fmla="*/ 34473 h 1516602"/>
                  <a:gd name="connsiteX140" fmla="*/ 484434 w 1034979"/>
                  <a:gd name="connsiteY140" fmla="*/ 28758 h 1516602"/>
                  <a:gd name="connsiteX141" fmla="*/ 478719 w 1034979"/>
                  <a:gd name="connsiteY141" fmla="*/ 17328 h 1516602"/>
                  <a:gd name="connsiteX142" fmla="*/ 473004 w 1034979"/>
                  <a:gd name="connsiteY142" fmla="*/ 13518 h 1516602"/>
                  <a:gd name="connsiteX143" fmla="*/ 469194 w 1034979"/>
                  <a:gd name="connsiteY143" fmla="*/ 7803 h 1516602"/>
                  <a:gd name="connsiteX144" fmla="*/ 429189 w 1034979"/>
                  <a:gd name="connsiteY144" fmla="*/ 11613 h 1516602"/>
                  <a:gd name="connsiteX145" fmla="*/ 425379 w 1034979"/>
                  <a:gd name="connsiteY145" fmla="*/ 78288 h 1516602"/>
                  <a:gd name="connsiteX146" fmla="*/ 425379 w 1034979"/>
                  <a:gd name="connsiteY146" fmla="*/ 84003 h 1516602"/>
                  <a:gd name="connsiteX147" fmla="*/ 429189 w 1034979"/>
                  <a:gd name="connsiteY147" fmla="*/ 238308 h 1516602"/>
                  <a:gd name="connsiteX148" fmla="*/ 440619 w 1034979"/>
                  <a:gd name="connsiteY148" fmla="*/ 421188 h 1516602"/>
                  <a:gd name="connsiteX149" fmla="*/ 435265 w 1034979"/>
                  <a:gd name="connsiteY149" fmla="*/ 718368 h 1516602"/>
                  <a:gd name="connsiteX150" fmla="*/ 435059 w 1034979"/>
                  <a:gd name="connsiteY150" fmla="*/ 799046 h 1516602"/>
                  <a:gd name="connsiteX151" fmla="*/ 430322 w 1034979"/>
                  <a:gd name="connsiteY151"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64381 w 1034979"/>
                  <a:gd name="connsiteY16" fmla="*/ 1119397 h 1516602"/>
                  <a:gd name="connsiteX17" fmla="*/ 208466 w 1034979"/>
                  <a:gd name="connsiteY17" fmla="*/ 1147920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1012119 w 1034979"/>
                  <a:gd name="connsiteY98" fmla="*/ 1061268 h 1516602"/>
                  <a:gd name="connsiteX99" fmla="*/ 1006404 w 1034979"/>
                  <a:gd name="connsiteY99" fmla="*/ 1059363 h 1516602"/>
                  <a:gd name="connsiteX100" fmla="*/ 998784 w 1034979"/>
                  <a:gd name="connsiteY100" fmla="*/ 1057458 h 1516602"/>
                  <a:gd name="connsiteX101" fmla="*/ 987354 w 1034979"/>
                  <a:gd name="connsiteY101" fmla="*/ 1049838 h 1516602"/>
                  <a:gd name="connsiteX102" fmla="*/ 975924 w 1034979"/>
                  <a:gd name="connsiteY102" fmla="*/ 1046028 h 1516602"/>
                  <a:gd name="connsiteX103" fmla="*/ 970209 w 1034979"/>
                  <a:gd name="connsiteY103" fmla="*/ 1044123 h 1516602"/>
                  <a:gd name="connsiteX104" fmla="*/ 962589 w 1034979"/>
                  <a:gd name="connsiteY104" fmla="*/ 1042218 h 1516602"/>
                  <a:gd name="connsiteX105" fmla="*/ 956874 w 1034979"/>
                  <a:gd name="connsiteY105" fmla="*/ 1040313 h 1516602"/>
                  <a:gd name="connsiteX106" fmla="*/ 935919 w 1034979"/>
                  <a:gd name="connsiteY106" fmla="*/ 1034598 h 1516602"/>
                  <a:gd name="connsiteX107" fmla="*/ 825429 w 1034979"/>
                  <a:gd name="connsiteY107" fmla="*/ 1034598 h 1516602"/>
                  <a:gd name="connsiteX108" fmla="*/ 730179 w 1034979"/>
                  <a:gd name="connsiteY108" fmla="*/ 1038408 h 1516602"/>
                  <a:gd name="connsiteX109" fmla="*/ 669219 w 1034979"/>
                  <a:gd name="connsiteY109" fmla="*/ 1046028 h 1516602"/>
                  <a:gd name="connsiteX110" fmla="*/ 646359 w 1034979"/>
                  <a:gd name="connsiteY110" fmla="*/ 1049838 h 1516602"/>
                  <a:gd name="connsiteX111" fmla="*/ 642549 w 1034979"/>
                  <a:gd name="connsiteY111" fmla="*/ 1038408 h 1516602"/>
                  <a:gd name="connsiteX112" fmla="*/ 640644 w 1034979"/>
                  <a:gd name="connsiteY112" fmla="*/ 1032693 h 1516602"/>
                  <a:gd name="connsiteX113" fmla="*/ 642549 w 1034979"/>
                  <a:gd name="connsiteY113" fmla="*/ 1015548 h 1516602"/>
                  <a:gd name="connsiteX114" fmla="*/ 644454 w 1034979"/>
                  <a:gd name="connsiteY114" fmla="*/ 1009833 h 1516602"/>
                  <a:gd name="connsiteX115" fmla="*/ 661599 w 1034979"/>
                  <a:gd name="connsiteY115" fmla="*/ 1000308 h 1516602"/>
                  <a:gd name="connsiteX116" fmla="*/ 673029 w 1034979"/>
                  <a:gd name="connsiteY116" fmla="*/ 992688 h 1516602"/>
                  <a:gd name="connsiteX117" fmla="*/ 674934 w 1034979"/>
                  <a:gd name="connsiteY117" fmla="*/ 986973 h 1516602"/>
                  <a:gd name="connsiteX118" fmla="*/ 680649 w 1034979"/>
                  <a:gd name="connsiteY118" fmla="*/ 985068 h 1516602"/>
                  <a:gd name="connsiteX119" fmla="*/ 686364 w 1034979"/>
                  <a:gd name="connsiteY119" fmla="*/ 981258 h 1516602"/>
                  <a:gd name="connsiteX120" fmla="*/ 695889 w 1034979"/>
                  <a:gd name="connsiteY120" fmla="*/ 971733 h 1516602"/>
                  <a:gd name="connsiteX121" fmla="*/ 705414 w 1034979"/>
                  <a:gd name="connsiteY121" fmla="*/ 960303 h 1516602"/>
                  <a:gd name="connsiteX122" fmla="*/ 716844 w 1034979"/>
                  <a:gd name="connsiteY122" fmla="*/ 952683 h 1516602"/>
                  <a:gd name="connsiteX123" fmla="*/ 732084 w 1034979"/>
                  <a:gd name="connsiteY123" fmla="*/ 939348 h 1516602"/>
                  <a:gd name="connsiteX124" fmla="*/ 741609 w 1034979"/>
                  <a:gd name="connsiteY124" fmla="*/ 927918 h 1516602"/>
                  <a:gd name="connsiteX125" fmla="*/ 753039 w 1034979"/>
                  <a:gd name="connsiteY125" fmla="*/ 918393 h 1516602"/>
                  <a:gd name="connsiteX126" fmla="*/ 758754 w 1034979"/>
                  <a:gd name="connsiteY126" fmla="*/ 906963 h 1516602"/>
                  <a:gd name="connsiteX127" fmla="*/ 760659 w 1034979"/>
                  <a:gd name="connsiteY127" fmla="*/ 901248 h 1516602"/>
                  <a:gd name="connsiteX128" fmla="*/ 766374 w 1034979"/>
                  <a:gd name="connsiteY128" fmla="*/ 889818 h 1516602"/>
                  <a:gd name="connsiteX129" fmla="*/ 764469 w 1034979"/>
                  <a:gd name="connsiteY129" fmla="*/ 874578 h 1516602"/>
                  <a:gd name="connsiteX130" fmla="*/ 758754 w 1034979"/>
                  <a:gd name="connsiteY130" fmla="*/ 872673 h 1516602"/>
                  <a:gd name="connsiteX131" fmla="*/ 737799 w 1034979"/>
                  <a:gd name="connsiteY131" fmla="*/ 874578 h 1516602"/>
                  <a:gd name="connsiteX132" fmla="*/ 732084 w 1034979"/>
                  <a:gd name="connsiteY132" fmla="*/ 878388 h 1516602"/>
                  <a:gd name="connsiteX133" fmla="*/ 699699 w 1034979"/>
                  <a:gd name="connsiteY133" fmla="*/ 899343 h 1516602"/>
                  <a:gd name="connsiteX134" fmla="*/ 595181 w 1034979"/>
                  <a:gd name="connsiteY134" fmla="*/ 957831 h 1516602"/>
                  <a:gd name="connsiteX135" fmla="*/ 507294 w 1034979"/>
                  <a:gd name="connsiteY135" fmla="*/ 847908 h 1516602"/>
                  <a:gd name="connsiteX136" fmla="*/ 503484 w 1034979"/>
                  <a:gd name="connsiteY136" fmla="*/ 358323 h 1516602"/>
                  <a:gd name="connsiteX137" fmla="*/ 499674 w 1034979"/>
                  <a:gd name="connsiteY137" fmla="*/ 66858 h 1516602"/>
                  <a:gd name="connsiteX138" fmla="*/ 490149 w 1034979"/>
                  <a:gd name="connsiteY138" fmla="*/ 40188 h 1516602"/>
                  <a:gd name="connsiteX139" fmla="*/ 488244 w 1034979"/>
                  <a:gd name="connsiteY139" fmla="*/ 34473 h 1516602"/>
                  <a:gd name="connsiteX140" fmla="*/ 484434 w 1034979"/>
                  <a:gd name="connsiteY140" fmla="*/ 28758 h 1516602"/>
                  <a:gd name="connsiteX141" fmla="*/ 478719 w 1034979"/>
                  <a:gd name="connsiteY141" fmla="*/ 17328 h 1516602"/>
                  <a:gd name="connsiteX142" fmla="*/ 473004 w 1034979"/>
                  <a:gd name="connsiteY142" fmla="*/ 13518 h 1516602"/>
                  <a:gd name="connsiteX143" fmla="*/ 469194 w 1034979"/>
                  <a:gd name="connsiteY143" fmla="*/ 7803 h 1516602"/>
                  <a:gd name="connsiteX144" fmla="*/ 429189 w 1034979"/>
                  <a:gd name="connsiteY144" fmla="*/ 11613 h 1516602"/>
                  <a:gd name="connsiteX145" fmla="*/ 425379 w 1034979"/>
                  <a:gd name="connsiteY145" fmla="*/ 78288 h 1516602"/>
                  <a:gd name="connsiteX146" fmla="*/ 425379 w 1034979"/>
                  <a:gd name="connsiteY146" fmla="*/ 84003 h 1516602"/>
                  <a:gd name="connsiteX147" fmla="*/ 429189 w 1034979"/>
                  <a:gd name="connsiteY147" fmla="*/ 238308 h 1516602"/>
                  <a:gd name="connsiteX148" fmla="*/ 440619 w 1034979"/>
                  <a:gd name="connsiteY148" fmla="*/ 421188 h 1516602"/>
                  <a:gd name="connsiteX149" fmla="*/ 435265 w 1034979"/>
                  <a:gd name="connsiteY149" fmla="*/ 718368 h 1516602"/>
                  <a:gd name="connsiteX150" fmla="*/ 435059 w 1034979"/>
                  <a:gd name="connsiteY150" fmla="*/ 799046 h 1516602"/>
                  <a:gd name="connsiteX151" fmla="*/ 430322 w 1034979"/>
                  <a:gd name="connsiteY151"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64381 w 1034979"/>
                  <a:gd name="connsiteY16" fmla="*/ 1119397 h 1516602"/>
                  <a:gd name="connsiteX17" fmla="*/ 186224 w 1034979"/>
                  <a:gd name="connsiteY17" fmla="*/ 1150391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1012119 w 1034979"/>
                  <a:gd name="connsiteY98" fmla="*/ 1061268 h 1516602"/>
                  <a:gd name="connsiteX99" fmla="*/ 1006404 w 1034979"/>
                  <a:gd name="connsiteY99" fmla="*/ 1059363 h 1516602"/>
                  <a:gd name="connsiteX100" fmla="*/ 998784 w 1034979"/>
                  <a:gd name="connsiteY100" fmla="*/ 1057458 h 1516602"/>
                  <a:gd name="connsiteX101" fmla="*/ 987354 w 1034979"/>
                  <a:gd name="connsiteY101" fmla="*/ 1049838 h 1516602"/>
                  <a:gd name="connsiteX102" fmla="*/ 975924 w 1034979"/>
                  <a:gd name="connsiteY102" fmla="*/ 1046028 h 1516602"/>
                  <a:gd name="connsiteX103" fmla="*/ 970209 w 1034979"/>
                  <a:gd name="connsiteY103" fmla="*/ 1044123 h 1516602"/>
                  <a:gd name="connsiteX104" fmla="*/ 962589 w 1034979"/>
                  <a:gd name="connsiteY104" fmla="*/ 1042218 h 1516602"/>
                  <a:gd name="connsiteX105" fmla="*/ 956874 w 1034979"/>
                  <a:gd name="connsiteY105" fmla="*/ 1040313 h 1516602"/>
                  <a:gd name="connsiteX106" fmla="*/ 935919 w 1034979"/>
                  <a:gd name="connsiteY106" fmla="*/ 1034598 h 1516602"/>
                  <a:gd name="connsiteX107" fmla="*/ 825429 w 1034979"/>
                  <a:gd name="connsiteY107" fmla="*/ 1034598 h 1516602"/>
                  <a:gd name="connsiteX108" fmla="*/ 730179 w 1034979"/>
                  <a:gd name="connsiteY108" fmla="*/ 1038408 h 1516602"/>
                  <a:gd name="connsiteX109" fmla="*/ 669219 w 1034979"/>
                  <a:gd name="connsiteY109" fmla="*/ 1046028 h 1516602"/>
                  <a:gd name="connsiteX110" fmla="*/ 646359 w 1034979"/>
                  <a:gd name="connsiteY110" fmla="*/ 1049838 h 1516602"/>
                  <a:gd name="connsiteX111" fmla="*/ 642549 w 1034979"/>
                  <a:gd name="connsiteY111" fmla="*/ 1038408 h 1516602"/>
                  <a:gd name="connsiteX112" fmla="*/ 640644 w 1034979"/>
                  <a:gd name="connsiteY112" fmla="*/ 1032693 h 1516602"/>
                  <a:gd name="connsiteX113" fmla="*/ 642549 w 1034979"/>
                  <a:gd name="connsiteY113" fmla="*/ 1015548 h 1516602"/>
                  <a:gd name="connsiteX114" fmla="*/ 644454 w 1034979"/>
                  <a:gd name="connsiteY114" fmla="*/ 1009833 h 1516602"/>
                  <a:gd name="connsiteX115" fmla="*/ 661599 w 1034979"/>
                  <a:gd name="connsiteY115" fmla="*/ 1000308 h 1516602"/>
                  <a:gd name="connsiteX116" fmla="*/ 673029 w 1034979"/>
                  <a:gd name="connsiteY116" fmla="*/ 992688 h 1516602"/>
                  <a:gd name="connsiteX117" fmla="*/ 674934 w 1034979"/>
                  <a:gd name="connsiteY117" fmla="*/ 986973 h 1516602"/>
                  <a:gd name="connsiteX118" fmla="*/ 680649 w 1034979"/>
                  <a:gd name="connsiteY118" fmla="*/ 985068 h 1516602"/>
                  <a:gd name="connsiteX119" fmla="*/ 686364 w 1034979"/>
                  <a:gd name="connsiteY119" fmla="*/ 981258 h 1516602"/>
                  <a:gd name="connsiteX120" fmla="*/ 695889 w 1034979"/>
                  <a:gd name="connsiteY120" fmla="*/ 971733 h 1516602"/>
                  <a:gd name="connsiteX121" fmla="*/ 705414 w 1034979"/>
                  <a:gd name="connsiteY121" fmla="*/ 960303 h 1516602"/>
                  <a:gd name="connsiteX122" fmla="*/ 716844 w 1034979"/>
                  <a:gd name="connsiteY122" fmla="*/ 952683 h 1516602"/>
                  <a:gd name="connsiteX123" fmla="*/ 732084 w 1034979"/>
                  <a:gd name="connsiteY123" fmla="*/ 939348 h 1516602"/>
                  <a:gd name="connsiteX124" fmla="*/ 741609 w 1034979"/>
                  <a:gd name="connsiteY124" fmla="*/ 927918 h 1516602"/>
                  <a:gd name="connsiteX125" fmla="*/ 753039 w 1034979"/>
                  <a:gd name="connsiteY125" fmla="*/ 918393 h 1516602"/>
                  <a:gd name="connsiteX126" fmla="*/ 758754 w 1034979"/>
                  <a:gd name="connsiteY126" fmla="*/ 906963 h 1516602"/>
                  <a:gd name="connsiteX127" fmla="*/ 760659 w 1034979"/>
                  <a:gd name="connsiteY127" fmla="*/ 901248 h 1516602"/>
                  <a:gd name="connsiteX128" fmla="*/ 766374 w 1034979"/>
                  <a:gd name="connsiteY128" fmla="*/ 889818 h 1516602"/>
                  <a:gd name="connsiteX129" fmla="*/ 764469 w 1034979"/>
                  <a:gd name="connsiteY129" fmla="*/ 874578 h 1516602"/>
                  <a:gd name="connsiteX130" fmla="*/ 758754 w 1034979"/>
                  <a:gd name="connsiteY130" fmla="*/ 872673 h 1516602"/>
                  <a:gd name="connsiteX131" fmla="*/ 737799 w 1034979"/>
                  <a:gd name="connsiteY131" fmla="*/ 874578 h 1516602"/>
                  <a:gd name="connsiteX132" fmla="*/ 732084 w 1034979"/>
                  <a:gd name="connsiteY132" fmla="*/ 878388 h 1516602"/>
                  <a:gd name="connsiteX133" fmla="*/ 699699 w 1034979"/>
                  <a:gd name="connsiteY133" fmla="*/ 899343 h 1516602"/>
                  <a:gd name="connsiteX134" fmla="*/ 595181 w 1034979"/>
                  <a:gd name="connsiteY134" fmla="*/ 957831 h 1516602"/>
                  <a:gd name="connsiteX135" fmla="*/ 507294 w 1034979"/>
                  <a:gd name="connsiteY135" fmla="*/ 847908 h 1516602"/>
                  <a:gd name="connsiteX136" fmla="*/ 503484 w 1034979"/>
                  <a:gd name="connsiteY136" fmla="*/ 358323 h 1516602"/>
                  <a:gd name="connsiteX137" fmla="*/ 499674 w 1034979"/>
                  <a:gd name="connsiteY137" fmla="*/ 66858 h 1516602"/>
                  <a:gd name="connsiteX138" fmla="*/ 490149 w 1034979"/>
                  <a:gd name="connsiteY138" fmla="*/ 40188 h 1516602"/>
                  <a:gd name="connsiteX139" fmla="*/ 488244 w 1034979"/>
                  <a:gd name="connsiteY139" fmla="*/ 34473 h 1516602"/>
                  <a:gd name="connsiteX140" fmla="*/ 484434 w 1034979"/>
                  <a:gd name="connsiteY140" fmla="*/ 28758 h 1516602"/>
                  <a:gd name="connsiteX141" fmla="*/ 478719 w 1034979"/>
                  <a:gd name="connsiteY141" fmla="*/ 17328 h 1516602"/>
                  <a:gd name="connsiteX142" fmla="*/ 473004 w 1034979"/>
                  <a:gd name="connsiteY142" fmla="*/ 13518 h 1516602"/>
                  <a:gd name="connsiteX143" fmla="*/ 469194 w 1034979"/>
                  <a:gd name="connsiteY143" fmla="*/ 7803 h 1516602"/>
                  <a:gd name="connsiteX144" fmla="*/ 429189 w 1034979"/>
                  <a:gd name="connsiteY144" fmla="*/ 11613 h 1516602"/>
                  <a:gd name="connsiteX145" fmla="*/ 425379 w 1034979"/>
                  <a:gd name="connsiteY145" fmla="*/ 78288 h 1516602"/>
                  <a:gd name="connsiteX146" fmla="*/ 425379 w 1034979"/>
                  <a:gd name="connsiteY146" fmla="*/ 84003 h 1516602"/>
                  <a:gd name="connsiteX147" fmla="*/ 429189 w 1034979"/>
                  <a:gd name="connsiteY147" fmla="*/ 238308 h 1516602"/>
                  <a:gd name="connsiteX148" fmla="*/ 440619 w 1034979"/>
                  <a:gd name="connsiteY148" fmla="*/ 421188 h 1516602"/>
                  <a:gd name="connsiteX149" fmla="*/ 435265 w 1034979"/>
                  <a:gd name="connsiteY149" fmla="*/ 718368 h 1516602"/>
                  <a:gd name="connsiteX150" fmla="*/ 435059 w 1034979"/>
                  <a:gd name="connsiteY150" fmla="*/ 799046 h 1516602"/>
                  <a:gd name="connsiteX151" fmla="*/ 430322 w 1034979"/>
                  <a:gd name="connsiteY151"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64381 w 1034979"/>
                  <a:gd name="connsiteY16" fmla="*/ 1119397 h 1516602"/>
                  <a:gd name="connsiteX17" fmla="*/ 186224 w 1034979"/>
                  <a:gd name="connsiteY17" fmla="*/ 1150391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1012119 w 1034979"/>
                  <a:gd name="connsiteY98" fmla="*/ 1061268 h 1516602"/>
                  <a:gd name="connsiteX99" fmla="*/ 1006404 w 1034979"/>
                  <a:gd name="connsiteY99" fmla="*/ 1059363 h 1516602"/>
                  <a:gd name="connsiteX100" fmla="*/ 998784 w 1034979"/>
                  <a:gd name="connsiteY100" fmla="*/ 1057458 h 1516602"/>
                  <a:gd name="connsiteX101" fmla="*/ 987354 w 1034979"/>
                  <a:gd name="connsiteY101" fmla="*/ 1049838 h 1516602"/>
                  <a:gd name="connsiteX102" fmla="*/ 975924 w 1034979"/>
                  <a:gd name="connsiteY102" fmla="*/ 1046028 h 1516602"/>
                  <a:gd name="connsiteX103" fmla="*/ 970209 w 1034979"/>
                  <a:gd name="connsiteY103" fmla="*/ 1044123 h 1516602"/>
                  <a:gd name="connsiteX104" fmla="*/ 962589 w 1034979"/>
                  <a:gd name="connsiteY104" fmla="*/ 1042218 h 1516602"/>
                  <a:gd name="connsiteX105" fmla="*/ 956874 w 1034979"/>
                  <a:gd name="connsiteY105" fmla="*/ 1040313 h 1516602"/>
                  <a:gd name="connsiteX106" fmla="*/ 935919 w 1034979"/>
                  <a:gd name="connsiteY106" fmla="*/ 1034598 h 1516602"/>
                  <a:gd name="connsiteX107" fmla="*/ 825429 w 1034979"/>
                  <a:gd name="connsiteY107" fmla="*/ 1034598 h 1516602"/>
                  <a:gd name="connsiteX108" fmla="*/ 730179 w 1034979"/>
                  <a:gd name="connsiteY108" fmla="*/ 1038408 h 1516602"/>
                  <a:gd name="connsiteX109" fmla="*/ 669219 w 1034979"/>
                  <a:gd name="connsiteY109" fmla="*/ 1046028 h 1516602"/>
                  <a:gd name="connsiteX110" fmla="*/ 646359 w 1034979"/>
                  <a:gd name="connsiteY110" fmla="*/ 1049838 h 1516602"/>
                  <a:gd name="connsiteX111" fmla="*/ 642549 w 1034979"/>
                  <a:gd name="connsiteY111" fmla="*/ 1038408 h 1516602"/>
                  <a:gd name="connsiteX112" fmla="*/ 640644 w 1034979"/>
                  <a:gd name="connsiteY112" fmla="*/ 1032693 h 1516602"/>
                  <a:gd name="connsiteX113" fmla="*/ 642549 w 1034979"/>
                  <a:gd name="connsiteY113" fmla="*/ 1015548 h 1516602"/>
                  <a:gd name="connsiteX114" fmla="*/ 644454 w 1034979"/>
                  <a:gd name="connsiteY114" fmla="*/ 1009833 h 1516602"/>
                  <a:gd name="connsiteX115" fmla="*/ 661599 w 1034979"/>
                  <a:gd name="connsiteY115" fmla="*/ 1000308 h 1516602"/>
                  <a:gd name="connsiteX116" fmla="*/ 673029 w 1034979"/>
                  <a:gd name="connsiteY116" fmla="*/ 992688 h 1516602"/>
                  <a:gd name="connsiteX117" fmla="*/ 674934 w 1034979"/>
                  <a:gd name="connsiteY117" fmla="*/ 986973 h 1516602"/>
                  <a:gd name="connsiteX118" fmla="*/ 680649 w 1034979"/>
                  <a:gd name="connsiteY118" fmla="*/ 985068 h 1516602"/>
                  <a:gd name="connsiteX119" fmla="*/ 686364 w 1034979"/>
                  <a:gd name="connsiteY119" fmla="*/ 981258 h 1516602"/>
                  <a:gd name="connsiteX120" fmla="*/ 695889 w 1034979"/>
                  <a:gd name="connsiteY120" fmla="*/ 971733 h 1516602"/>
                  <a:gd name="connsiteX121" fmla="*/ 705414 w 1034979"/>
                  <a:gd name="connsiteY121" fmla="*/ 960303 h 1516602"/>
                  <a:gd name="connsiteX122" fmla="*/ 716844 w 1034979"/>
                  <a:gd name="connsiteY122" fmla="*/ 952683 h 1516602"/>
                  <a:gd name="connsiteX123" fmla="*/ 732084 w 1034979"/>
                  <a:gd name="connsiteY123" fmla="*/ 939348 h 1516602"/>
                  <a:gd name="connsiteX124" fmla="*/ 741609 w 1034979"/>
                  <a:gd name="connsiteY124" fmla="*/ 927918 h 1516602"/>
                  <a:gd name="connsiteX125" fmla="*/ 753039 w 1034979"/>
                  <a:gd name="connsiteY125" fmla="*/ 918393 h 1516602"/>
                  <a:gd name="connsiteX126" fmla="*/ 758754 w 1034979"/>
                  <a:gd name="connsiteY126" fmla="*/ 906963 h 1516602"/>
                  <a:gd name="connsiteX127" fmla="*/ 760659 w 1034979"/>
                  <a:gd name="connsiteY127" fmla="*/ 901248 h 1516602"/>
                  <a:gd name="connsiteX128" fmla="*/ 766374 w 1034979"/>
                  <a:gd name="connsiteY128" fmla="*/ 889818 h 1516602"/>
                  <a:gd name="connsiteX129" fmla="*/ 764469 w 1034979"/>
                  <a:gd name="connsiteY129" fmla="*/ 874578 h 1516602"/>
                  <a:gd name="connsiteX130" fmla="*/ 758754 w 1034979"/>
                  <a:gd name="connsiteY130" fmla="*/ 872673 h 1516602"/>
                  <a:gd name="connsiteX131" fmla="*/ 737799 w 1034979"/>
                  <a:gd name="connsiteY131" fmla="*/ 874578 h 1516602"/>
                  <a:gd name="connsiteX132" fmla="*/ 732084 w 1034979"/>
                  <a:gd name="connsiteY132" fmla="*/ 878388 h 1516602"/>
                  <a:gd name="connsiteX133" fmla="*/ 699699 w 1034979"/>
                  <a:gd name="connsiteY133" fmla="*/ 899343 h 1516602"/>
                  <a:gd name="connsiteX134" fmla="*/ 595181 w 1034979"/>
                  <a:gd name="connsiteY134" fmla="*/ 957831 h 1516602"/>
                  <a:gd name="connsiteX135" fmla="*/ 507294 w 1034979"/>
                  <a:gd name="connsiteY135" fmla="*/ 847908 h 1516602"/>
                  <a:gd name="connsiteX136" fmla="*/ 503484 w 1034979"/>
                  <a:gd name="connsiteY136" fmla="*/ 358323 h 1516602"/>
                  <a:gd name="connsiteX137" fmla="*/ 499674 w 1034979"/>
                  <a:gd name="connsiteY137" fmla="*/ 66858 h 1516602"/>
                  <a:gd name="connsiteX138" fmla="*/ 490149 w 1034979"/>
                  <a:gd name="connsiteY138" fmla="*/ 40188 h 1516602"/>
                  <a:gd name="connsiteX139" fmla="*/ 488244 w 1034979"/>
                  <a:gd name="connsiteY139" fmla="*/ 34473 h 1516602"/>
                  <a:gd name="connsiteX140" fmla="*/ 484434 w 1034979"/>
                  <a:gd name="connsiteY140" fmla="*/ 28758 h 1516602"/>
                  <a:gd name="connsiteX141" fmla="*/ 478719 w 1034979"/>
                  <a:gd name="connsiteY141" fmla="*/ 17328 h 1516602"/>
                  <a:gd name="connsiteX142" fmla="*/ 473004 w 1034979"/>
                  <a:gd name="connsiteY142" fmla="*/ 13518 h 1516602"/>
                  <a:gd name="connsiteX143" fmla="*/ 469194 w 1034979"/>
                  <a:gd name="connsiteY143" fmla="*/ 7803 h 1516602"/>
                  <a:gd name="connsiteX144" fmla="*/ 429189 w 1034979"/>
                  <a:gd name="connsiteY144" fmla="*/ 11613 h 1516602"/>
                  <a:gd name="connsiteX145" fmla="*/ 425379 w 1034979"/>
                  <a:gd name="connsiteY145" fmla="*/ 78288 h 1516602"/>
                  <a:gd name="connsiteX146" fmla="*/ 425379 w 1034979"/>
                  <a:gd name="connsiteY146" fmla="*/ 84003 h 1516602"/>
                  <a:gd name="connsiteX147" fmla="*/ 429189 w 1034979"/>
                  <a:gd name="connsiteY147" fmla="*/ 238308 h 1516602"/>
                  <a:gd name="connsiteX148" fmla="*/ 440619 w 1034979"/>
                  <a:gd name="connsiteY148" fmla="*/ 421188 h 1516602"/>
                  <a:gd name="connsiteX149" fmla="*/ 435265 w 1034979"/>
                  <a:gd name="connsiteY149" fmla="*/ 718368 h 1516602"/>
                  <a:gd name="connsiteX150" fmla="*/ 435059 w 1034979"/>
                  <a:gd name="connsiteY150" fmla="*/ 799046 h 1516602"/>
                  <a:gd name="connsiteX151" fmla="*/ 430322 w 1034979"/>
                  <a:gd name="connsiteY151"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64381 w 1034979"/>
                  <a:gd name="connsiteY16" fmla="*/ 1119397 h 1516602"/>
                  <a:gd name="connsiteX17" fmla="*/ 186224 w 1034979"/>
                  <a:gd name="connsiteY17" fmla="*/ 1150391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1012119 w 1034979"/>
                  <a:gd name="connsiteY98" fmla="*/ 1061268 h 1516602"/>
                  <a:gd name="connsiteX99" fmla="*/ 1006404 w 1034979"/>
                  <a:gd name="connsiteY99" fmla="*/ 1059363 h 1516602"/>
                  <a:gd name="connsiteX100" fmla="*/ 998784 w 1034979"/>
                  <a:gd name="connsiteY100" fmla="*/ 1057458 h 1516602"/>
                  <a:gd name="connsiteX101" fmla="*/ 987354 w 1034979"/>
                  <a:gd name="connsiteY101" fmla="*/ 1049838 h 1516602"/>
                  <a:gd name="connsiteX102" fmla="*/ 975924 w 1034979"/>
                  <a:gd name="connsiteY102" fmla="*/ 1046028 h 1516602"/>
                  <a:gd name="connsiteX103" fmla="*/ 970209 w 1034979"/>
                  <a:gd name="connsiteY103" fmla="*/ 1044123 h 1516602"/>
                  <a:gd name="connsiteX104" fmla="*/ 962589 w 1034979"/>
                  <a:gd name="connsiteY104" fmla="*/ 1042218 h 1516602"/>
                  <a:gd name="connsiteX105" fmla="*/ 935919 w 1034979"/>
                  <a:gd name="connsiteY105" fmla="*/ 1034598 h 1516602"/>
                  <a:gd name="connsiteX106" fmla="*/ 825429 w 1034979"/>
                  <a:gd name="connsiteY106" fmla="*/ 1034598 h 1516602"/>
                  <a:gd name="connsiteX107" fmla="*/ 730179 w 1034979"/>
                  <a:gd name="connsiteY107" fmla="*/ 1038408 h 1516602"/>
                  <a:gd name="connsiteX108" fmla="*/ 669219 w 1034979"/>
                  <a:gd name="connsiteY108" fmla="*/ 1046028 h 1516602"/>
                  <a:gd name="connsiteX109" fmla="*/ 646359 w 1034979"/>
                  <a:gd name="connsiteY109" fmla="*/ 1049838 h 1516602"/>
                  <a:gd name="connsiteX110" fmla="*/ 642549 w 1034979"/>
                  <a:gd name="connsiteY110" fmla="*/ 1038408 h 1516602"/>
                  <a:gd name="connsiteX111" fmla="*/ 640644 w 1034979"/>
                  <a:gd name="connsiteY111" fmla="*/ 1032693 h 1516602"/>
                  <a:gd name="connsiteX112" fmla="*/ 642549 w 1034979"/>
                  <a:gd name="connsiteY112" fmla="*/ 1015548 h 1516602"/>
                  <a:gd name="connsiteX113" fmla="*/ 644454 w 1034979"/>
                  <a:gd name="connsiteY113" fmla="*/ 1009833 h 1516602"/>
                  <a:gd name="connsiteX114" fmla="*/ 661599 w 1034979"/>
                  <a:gd name="connsiteY114" fmla="*/ 1000308 h 1516602"/>
                  <a:gd name="connsiteX115" fmla="*/ 673029 w 1034979"/>
                  <a:gd name="connsiteY115" fmla="*/ 992688 h 1516602"/>
                  <a:gd name="connsiteX116" fmla="*/ 674934 w 1034979"/>
                  <a:gd name="connsiteY116" fmla="*/ 986973 h 1516602"/>
                  <a:gd name="connsiteX117" fmla="*/ 680649 w 1034979"/>
                  <a:gd name="connsiteY117" fmla="*/ 985068 h 1516602"/>
                  <a:gd name="connsiteX118" fmla="*/ 686364 w 1034979"/>
                  <a:gd name="connsiteY118" fmla="*/ 981258 h 1516602"/>
                  <a:gd name="connsiteX119" fmla="*/ 695889 w 1034979"/>
                  <a:gd name="connsiteY119" fmla="*/ 971733 h 1516602"/>
                  <a:gd name="connsiteX120" fmla="*/ 705414 w 1034979"/>
                  <a:gd name="connsiteY120" fmla="*/ 960303 h 1516602"/>
                  <a:gd name="connsiteX121" fmla="*/ 716844 w 1034979"/>
                  <a:gd name="connsiteY121" fmla="*/ 952683 h 1516602"/>
                  <a:gd name="connsiteX122" fmla="*/ 732084 w 1034979"/>
                  <a:gd name="connsiteY122" fmla="*/ 939348 h 1516602"/>
                  <a:gd name="connsiteX123" fmla="*/ 741609 w 1034979"/>
                  <a:gd name="connsiteY123" fmla="*/ 927918 h 1516602"/>
                  <a:gd name="connsiteX124" fmla="*/ 753039 w 1034979"/>
                  <a:gd name="connsiteY124" fmla="*/ 918393 h 1516602"/>
                  <a:gd name="connsiteX125" fmla="*/ 758754 w 1034979"/>
                  <a:gd name="connsiteY125" fmla="*/ 906963 h 1516602"/>
                  <a:gd name="connsiteX126" fmla="*/ 760659 w 1034979"/>
                  <a:gd name="connsiteY126" fmla="*/ 901248 h 1516602"/>
                  <a:gd name="connsiteX127" fmla="*/ 766374 w 1034979"/>
                  <a:gd name="connsiteY127" fmla="*/ 889818 h 1516602"/>
                  <a:gd name="connsiteX128" fmla="*/ 764469 w 1034979"/>
                  <a:gd name="connsiteY128" fmla="*/ 874578 h 1516602"/>
                  <a:gd name="connsiteX129" fmla="*/ 758754 w 1034979"/>
                  <a:gd name="connsiteY129" fmla="*/ 872673 h 1516602"/>
                  <a:gd name="connsiteX130" fmla="*/ 737799 w 1034979"/>
                  <a:gd name="connsiteY130" fmla="*/ 874578 h 1516602"/>
                  <a:gd name="connsiteX131" fmla="*/ 732084 w 1034979"/>
                  <a:gd name="connsiteY131" fmla="*/ 878388 h 1516602"/>
                  <a:gd name="connsiteX132" fmla="*/ 699699 w 1034979"/>
                  <a:gd name="connsiteY132" fmla="*/ 899343 h 1516602"/>
                  <a:gd name="connsiteX133" fmla="*/ 595181 w 1034979"/>
                  <a:gd name="connsiteY133" fmla="*/ 957831 h 1516602"/>
                  <a:gd name="connsiteX134" fmla="*/ 507294 w 1034979"/>
                  <a:gd name="connsiteY134" fmla="*/ 847908 h 1516602"/>
                  <a:gd name="connsiteX135" fmla="*/ 503484 w 1034979"/>
                  <a:gd name="connsiteY135" fmla="*/ 358323 h 1516602"/>
                  <a:gd name="connsiteX136" fmla="*/ 499674 w 1034979"/>
                  <a:gd name="connsiteY136" fmla="*/ 66858 h 1516602"/>
                  <a:gd name="connsiteX137" fmla="*/ 490149 w 1034979"/>
                  <a:gd name="connsiteY137" fmla="*/ 40188 h 1516602"/>
                  <a:gd name="connsiteX138" fmla="*/ 488244 w 1034979"/>
                  <a:gd name="connsiteY138" fmla="*/ 34473 h 1516602"/>
                  <a:gd name="connsiteX139" fmla="*/ 484434 w 1034979"/>
                  <a:gd name="connsiteY139" fmla="*/ 28758 h 1516602"/>
                  <a:gd name="connsiteX140" fmla="*/ 478719 w 1034979"/>
                  <a:gd name="connsiteY140" fmla="*/ 17328 h 1516602"/>
                  <a:gd name="connsiteX141" fmla="*/ 473004 w 1034979"/>
                  <a:gd name="connsiteY141" fmla="*/ 13518 h 1516602"/>
                  <a:gd name="connsiteX142" fmla="*/ 469194 w 1034979"/>
                  <a:gd name="connsiteY142" fmla="*/ 7803 h 1516602"/>
                  <a:gd name="connsiteX143" fmla="*/ 429189 w 1034979"/>
                  <a:gd name="connsiteY143" fmla="*/ 11613 h 1516602"/>
                  <a:gd name="connsiteX144" fmla="*/ 425379 w 1034979"/>
                  <a:gd name="connsiteY144" fmla="*/ 78288 h 1516602"/>
                  <a:gd name="connsiteX145" fmla="*/ 425379 w 1034979"/>
                  <a:gd name="connsiteY145" fmla="*/ 84003 h 1516602"/>
                  <a:gd name="connsiteX146" fmla="*/ 429189 w 1034979"/>
                  <a:gd name="connsiteY146" fmla="*/ 238308 h 1516602"/>
                  <a:gd name="connsiteX147" fmla="*/ 440619 w 1034979"/>
                  <a:gd name="connsiteY147" fmla="*/ 421188 h 1516602"/>
                  <a:gd name="connsiteX148" fmla="*/ 435265 w 1034979"/>
                  <a:gd name="connsiteY148" fmla="*/ 718368 h 1516602"/>
                  <a:gd name="connsiteX149" fmla="*/ 435059 w 1034979"/>
                  <a:gd name="connsiteY149" fmla="*/ 799046 h 1516602"/>
                  <a:gd name="connsiteX150" fmla="*/ 430322 w 1034979"/>
                  <a:gd name="connsiteY150"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64381 w 1034979"/>
                  <a:gd name="connsiteY16" fmla="*/ 1119397 h 1516602"/>
                  <a:gd name="connsiteX17" fmla="*/ 186224 w 1034979"/>
                  <a:gd name="connsiteY17" fmla="*/ 1150391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1012119 w 1034979"/>
                  <a:gd name="connsiteY98" fmla="*/ 1061268 h 1516602"/>
                  <a:gd name="connsiteX99" fmla="*/ 1006404 w 1034979"/>
                  <a:gd name="connsiteY99" fmla="*/ 1059363 h 1516602"/>
                  <a:gd name="connsiteX100" fmla="*/ 998784 w 1034979"/>
                  <a:gd name="connsiteY100" fmla="*/ 1057458 h 1516602"/>
                  <a:gd name="connsiteX101" fmla="*/ 987354 w 1034979"/>
                  <a:gd name="connsiteY101" fmla="*/ 1049838 h 1516602"/>
                  <a:gd name="connsiteX102" fmla="*/ 970209 w 1034979"/>
                  <a:gd name="connsiteY102" fmla="*/ 1044123 h 1516602"/>
                  <a:gd name="connsiteX103" fmla="*/ 962589 w 1034979"/>
                  <a:gd name="connsiteY103" fmla="*/ 1042218 h 1516602"/>
                  <a:gd name="connsiteX104" fmla="*/ 935919 w 1034979"/>
                  <a:gd name="connsiteY104" fmla="*/ 1034598 h 1516602"/>
                  <a:gd name="connsiteX105" fmla="*/ 825429 w 1034979"/>
                  <a:gd name="connsiteY105" fmla="*/ 1034598 h 1516602"/>
                  <a:gd name="connsiteX106" fmla="*/ 730179 w 1034979"/>
                  <a:gd name="connsiteY106" fmla="*/ 1038408 h 1516602"/>
                  <a:gd name="connsiteX107" fmla="*/ 669219 w 1034979"/>
                  <a:gd name="connsiteY107" fmla="*/ 1046028 h 1516602"/>
                  <a:gd name="connsiteX108" fmla="*/ 646359 w 1034979"/>
                  <a:gd name="connsiteY108" fmla="*/ 1049838 h 1516602"/>
                  <a:gd name="connsiteX109" fmla="*/ 642549 w 1034979"/>
                  <a:gd name="connsiteY109" fmla="*/ 1038408 h 1516602"/>
                  <a:gd name="connsiteX110" fmla="*/ 640644 w 1034979"/>
                  <a:gd name="connsiteY110" fmla="*/ 1032693 h 1516602"/>
                  <a:gd name="connsiteX111" fmla="*/ 642549 w 1034979"/>
                  <a:gd name="connsiteY111" fmla="*/ 1015548 h 1516602"/>
                  <a:gd name="connsiteX112" fmla="*/ 644454 w 1034979"/>
                  <a:gd name="connsiteY112" fmla="*/ 1009833 h 1516602"/>
                  <a:gd name="connsiteX113" fmla="*/ 661599 w 1034979"/>
                  <a:gd name="connsiteY113" fmla="*/ 1000308 h 1516602"/>
                  <a:gd name="connsiteX114" fmla="*/ 673029 w 1034979"/>
                  <a:gd name="connsiteY114" fmla="*/ 992688 h 1516602"/>
                  <a:gd name="connsiteX115" fmla="*/ 674934 w 1034979"/>
                  <a:gd name="connsiteY115" fmla="*/ 986973 h 1516602"/>
                  <a:gd name="connsiteX116" fmla="*/ 680649 w 1034979"/>
                  <a:gd name="connsiteY116" fmla="*/ 985068 h 1516602"/>
                  <a:gd name="connsiteX117" fmla="*/ 686364 w 1034979"/>
                  <a:gd name="connsiteY117" fmla="*/ 981258 h 1516602"/>
                  <a:gd name="connsiteX118" fmla="*/ 695889 w 1034979"/>
                  <a:gd name="connsiteY118" fmla="*/ 971733 h 1516602"/>
                  <a:gd name="connsiteX119" fmla="*/ 705414 w 1034979"/>
                  <a:gd name="connsiteY119" fmla="*/ 960303 h 1516602"/>
                  <a:gd name="connsiteX120" fmla="*/ 716844 w 1034979"/>
                  <a:gd name="connsiteY120" fmla="*/ 952683 h 1516602"/>
                  <a:gd name="connsiteX121" fmla="*/ 732084 w 1034979"/>
                  <a:gd name="connsiteY121" fmla="*/ 939348 h 1516602"/>
                  <a:gd name="connsiteX122" fmla="*/ 741609 w 1034979"/>
                  <a:gd name="connsiteY122" fmla="*/ 927918 h 1516602"/>
                  <a:gd name="connsiteX123" fmla="*/ 753039 w 1034979"/>
                  <a:gd name="connsiteY123" fmla="*/ 918393 h 1516602"/>
                  <a:gd name="connsiteX124" fmla="*/ 758754 w 1034979"/>
                  <a:gd name="connsiteY124" fmla="*/ 906963 h 1516602"/>
                  <a:gd name="connsiteX125" fmla="*/ 760659 w 1034979"/>
                  <a:gd name="connsiteY125" fmla="*/ 901248 h 1516602"/>
                  <a:gd name="connsiteX126" fmla="*/ 766374 w 1034979"/>
                  <a:gd name="connsiteY126" fmla="*/ 889818 h 1516602"/>
                  <a:gd name="connsiteX127" fmla="*/ 764469 w 1034979"/>
                  <a:gd name="connsiteY127" fmla="*/ 874578 h 1516602"/>
                  <a:gd name="connsiteX128" fmla="*/ 758754 w 1034979"/>
                  <a:gd name="connsiteY128" fmla="*/ 872673 h 1516602"/>
                  <a:gd name="connsiteX129" fmla="*/ 737799 w 1034979"/>
                  <a:gd name="connsiteY129" fmla="*/ 874578 h 1516602"/>
                  <a:gd name="connsiteX130" fmla="*/ 732084 w 1034979"/>
                  <a:gd name="connsiteY130" fmla="*/ 878388 h 1516602"/>
                  <a:gd name="connsiteX131" fmla="*/ 699699 w 1034979"/>
                  <a:gd name="connsiteY131" fmla="*/ 899343 h 1516602"/>
                  <a:gd name="connsiteX132" fmla="*/ 595181 w 1034979"/>
                  <a:gd name="connsiteY132" fmla="*/ 957831 h 1516602"/>
                  <a:gd name="connsiteX133" fmla="*/ 507294 w 1034979"/>
                  <a:gd name="connsiteY133" fmla="*/ 847908 h 1516602"/>
                  <a:gd name="connsiteX134" fmla="*/ 503484 w 1034979"/>
                  <a:gd name="connsiteY134" fmla="*/ 358323 h 1516602"/>
                  <a:gd name="connsiteX135" fmla="*/ 499674 w 1034979"/>
                  <a:gd name="connsiteY135" fmla="*/ 66858 h 1516602"/>
                  <a:gd name="connsiteX136" fmla="*/ 490149 w 1034979"/>
                  <a:gd name="connsiteY136" fmla="*/ 40188 h 1516602"/>
                  <a:gd name="connsiteX137" fmla="*/ 488244 w 1034979"/>
                  <a:gd name="connsiteY137" fmla="*/ 34473 h 1516602"/>
                  <a:gd name="connsiteX138" fmla="*/ 484434 w 1034979"/>
                  <a:gd name="connsiteY138" fmla="*/ 28758 h 1516602"/>
                  <a:gd name="connsiteX139" fmla="*/ 478719 w 1034979"/>
                  <a:gd name="connsiteY139" fmla="*/ 17328 h 1516602"/>
                  <a:gd name="connsiteX140" fmla="*/ 473004 w 1034979"/>
                  <a:gd name="connsiteY140" fmla="*/ 13518 h 1516602"/>
                  <a:gd name="connsiteX141" fmla="*/ 469194 w 1034979"/>
                  <a:gd name="connsiteY141" fmla="*/ 7803 h 1516602"/>
                  <a:gd name="connsiteX142" fmla="*/ 429189 w 1034979"/>
                  <a:gd name="connsiteY142" fmla="*/ 11613 h 1516602"/>
                  <a:gd name="connsiteX143" fmla="*/ 425379 w 1034979"/>
                  <a:gd name="connsiteY143" fmla="*/ 78288 h 1516602"/>
                  <a:gd name="connsiteX144" fmla="*/ 425379 w 1034979"/>
                  <a:gd name="connsiteY144" fmla="*/ 84003 h 1516602"/>
                  <a:gd name="connsiteX145" fmla="*/ 429189 w 1034979"/>
                  <a:gd name="connsiteY145" fmla="*/ 238308 h 1516602"/>
                  <a:gd name="connsiteX146" fmla="*/ 440619 w 1034979"/>
                  <a:gd name="connsiteY146" fmla="*/ 421188 h 1516602"/>
                  <a:gd name="connsiteX147" fmla="*/ 435265 w 1034979"/>
                  <a:gd name="connsiteY147" fmla="*/ 718368 h 1516602"/>
                  <a:gd name="connsiteX148" fmla="*/ 435059 w 1034979"/>
                  <a:gd name="connsiteY148" fmla="*/ 799046 h 1516602"/>
                  <a:gd name="connsiteX149" fmla="*/ 430322 w 1034979"/>
                  <a:gd name="connsiteY149"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64381 w 1034979"/>
                  <a:gd name="connsiteY16" fmla="*/ 1119397 h 1516602"/>
                  <a:gd name="connsiteX17" fmla="*/ 186224 w 1034979"/>
                  <a:gd name="connsiteY17" fmla="*/ 1150391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1012119 w 1034979"/>
                  <a:gd name="connsiteY98" fmla="*/ 1061268 h 1516602"/>
                  <a:gd name="connsiteX99" fmla="*/ 1006404 w 1034979"/>
                  <a:gd name="connsiteY99" fmla="*/ 1059363 h 1516602"/>
                  <a:gd name="connsiteX100" fmla="*/ 998784 w 1034979"/>
                  <a:gd name="connsiteY100" fmla="*/ 1057458 h 1516602"/>
                  <a:gd name="connsiteX101" fmla="*/ 970209 w 1034979"/>
                  <a:gd name="connsiteY101" fmla="*/ 1044123 h 1516602"/>
                  <a:gd name="connsiteX102" fmla="*/ 962589 w 1034979"/>
                  <a:gd name="connsiteY102" fmla="*/ 1042218 h 1516602"/>
                  <a:gd name="connsiteX103" fmla="*/ 935919 w 1034979"/>
                  <a:gd name="connsiteY103" fmla="*/ 1034598 h 1516602"/>
                  <a:gd name="connsiteX104" fmla="*/ 825429 w 1034979"/>
                  <a:gd name="connsiteY104" fmla="*/ 1034598 h 1516602"/>
                  <a:gd name="connsiteX105" fmla="*/ 730179 w 1034979"/>
                  <a:gd name="connsiteY105" fmla="*/ 1038408 h 1516602"/>
                  <a:gd name="connsiteX106" fmla="*/ 669219 w 1034979"/>
                  <a:gd name="connsiteY106" fmla="*/ 1046028 h 1516602"/>
                  <a:gd name="connsiteX107" fmla="*/ 646359 w 1034979"/>
                  <a:gd name="connsiteY107" fmla="*/ 1049838 h 1516602"/>
                  <a:gd name="connsiteX108" fmla="*/ 642549 w 1034979"/>
                  <a:gd name="connsiteY108" fmla="*/ 1038408 h 1516602"/>
                  <a:gd name="connsiteX109" fmla="*/ 640644 w 1034979"/>
                  <a:gd name="connsiteY109" fmla="*/ 1032693 h 1516602"/>
                  <a:gd name="connsiteX110" fmla="*/ 642549 w 1034979"/>
                  <a:gd name="connsiteY110" fmla="*/ 1015548 h 1516602"/>
                  <a:gd name="connsiteX111" fmla="*/ 644454 w 1034979"/>
                  <a:gd name="connsiteY111" fmla="*/ 1009833 h 1516602"/>
                  <a:gd name="connsiteX112" fmla="*/ 661599 w 1034979"/>
                  <a:gd name="connsiteY112" fmla="*/ 1000308 h 1516602"/>
                  <a:gd name="connsiteX113" fmla="*/ 673029 w 1034979"/>
                  <a:gd name="connsiteY113" fmla="*/ 992688 h 1516602"/>
                  <a:gd name="connsiteX114" fmla="*/ 674934 w 1034979"/>
                  <a:gd name="connsiteY114" fmla="*/ 986973 h 1516602"/>
                  <a:gd name="connsiteX115" fmla="*/ 680649 w 1034979"/>
                  <a:gd name="connsiteY115" fmla="*/ 985068 h 1516602"/>
                  <a:gd name="connsiteX116" fmla="*/ 686364 w 1034979"/>
                  <a:gd name="connsiteY116" fmla="*/ 981258 h 1516602"/>
                  <a:gd name="connsiteX117" fmla="*/ 695889 w 1034979"/>
                  <a:gd name="connsiteY117" fmla="*/ 971733 h 1516602"/>
                  <a:gd name="connsiteX118" fmla="*/ 705414 w 1034979"/>
                  <a:gd name="connsiteY118" fmla="*/ 960303 h 1516602"/>
                  <a:gd name="connsiteX119" fmla="*/ 716844 w 1034979"/>
                  <a:gd name="connsiteY119" fmla="*/ 952683 h 1516602"/>
                  <a:gd name="connsiteX120" fmla="*/ 732084 w 1034979"/>
                  <a:gd name="connsiteY120" fmla="*/ 939348 h 1516602"/>
                  <a:gd name="connsiteX121" fmla="*/ 741609 w 1034979"/>
                  <a:gd name="connsiteY121" fmla="*/ 927918 h 1516602"/>
                  <a:gd name="connsiteX122" fmla="*/ 753039 w 1034979"/>
                  <a:gd name="connsiteY122" fmla="*/ 918393 h 1516602"/>
                  <a:gd name="connsiteX123" fmla="*/ 758754 w 1034979"/>
                  <a:gd name="connsiteY123" fmla="*/ 906963 h 1516602"/>
                  <a:gd name="connsiteX124" fmla="*/ 760659 w 1034979"/>
                  <a:gd name="connsiteY124" fmla="*/ 901248 h 1516602"/>
                  <a:gd name="connsiteX125" fmla="*/ 766374 w 1034979"/>
                  <a:gd name="connsiteY125" fmla="*/ 889818 h 1516602"/>
                  <a:gd name="connsiteX126" fmla="*/ 764469 w 1034979"/>
                  <a:gd name="connsiteY126" fmla="*/ 874578 h 1516602"/>
                  <a:gd name="connsiteX127" fmla="*/ 758754 w 1034979"/>
                  <a:gd name="connsiteY127" fmla="*/ 872673 h 1516602"/>
                  <a:gd name="connsiteX128" fmla="*/ 737799 w 1034979"/>
                  <a:gd name="connsiteY128" fmla="*/ 874578 h 1516602"/>
                  <a:gd name="connsiteX129" fmla="*/ 732084 w 1034979"/>
                  <a:gd name="connsiteY129" fmla="*/ 878388 h 1516602"/>
                  <a:gd name="connsiteX130" fmla="*/ 699699 w 1034979"/>
                  <a:gd name="connsiteY130" fmla="*/ 899343 h 1516602"/>
                  <a:gd name="connsiteX131" fmla="*/ 595181 w 1034979"/>
                  <a:gd name="connsiteY131" fmla="*/ 957831 h 1516602"/>
                  <a:gd name="connsiteX132" fmla="*/ 507294 w 1034979"/>
                  <a:gd name="connsiteY132" fmla="*/ 847908 h 1516602"/>
                  <a:gd name="connsiteX133" fmla="*/ 503484 w 1034979"/>
                  <a:gd name="connsiteY133" fmla="*/ 358323 h 1516602"/>
                  <a:gd name="connsiteX134" fmla="*/ 499674 w 1034979"/>
                  <a:gd name="connsiteY134" fmla="*/ 66858 h 1516602"/>
                  <a:gd name="connsiteX135" fmla="*/ 490149 w 1034979"/>
                  <a:gd name="connsiteY135" fmla="*/ 40188 h 1516602"/>
                  <a:gd name="connsiteX136" fmla="*/ 488244 w 1034979"/>
                  <a:gd name="connsiteY136" fmla="*/ 34473 h 1516602"/>
                  <a:gd name="connsiteX137" fmla="*/ 484434 w 1034979"/>
                  <a:gd name="connsiteY137" fmla="*/ 28758 h 1516602"/>
                  <a:gd name="connsiteX138" fmla="*/ 478719 w 1034979"/>
                  <a:gd name="connsiteY138" fmla="*/ 17328 h 1516602"/>
                  <a:gd name="connsiteX139" fmla="*/ 473004 w 1034979"/>
                  <a:gd name="connsiteY139" fmla="*/ 13518 h 1516602"/>
                  <a:gd name="connsiteX140" fmla="*/ 469194 w 1034979"/>
                  <a:gd name="connsiteY140" fmla="*/ 7803 h 1516602"/>
                  <a:gd name="connsiteX141" fmla="*/ 429189 w 1034979"/>
                  <a:gd name="connsiteY141" fmla="*/ 11613 h 1516602"/>
                  <a:gd name="connsiteX142" fmla="*/ 425379 w 1034979"/>
                  <a:gd name="connsiteY142" fmla="*/ 78288 h 1516602"/>
                  <a:gd name="connsiteX143" fmla="*/ 425379 w 1034979"/>
                  <a:gd name="connsiteY143" fmla="*/ 84003 h 1516602"/>
                  <a:gd name="connsiteX144" fmla="*/ 429189 w 1034979"/>
                  <a:gd name="connsiteY144" fmla="*/ 238308 h 1516602"/>
                  <a:gd name="connsiteX145" fmla="*/ 440619 w 1034979"/>
                  <a:gd name="connsiteY145" fmla="*/ 421188 h 1516602"/>
                  <a:gd name="connsiteX146" fmla="*/ 435265 w 1034979"/>
                  <a:gd name="connsiteY146" fmla="*/ 718368 h 1516602"/>
                  <a:gd name="connsiteX147" fmla="*/ 435059 w 1034979"/>
                  <a:gd name="connsiteY147" fmla="*/ 799046 h 1516602"/>
                  <a:gd name="connsiteX148" fmla="*/ 430322 w 1034979"/>
                  <a:gd name="connsiteY148"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64381 w 1034979"/>
                  <a:gd name="connsiteY16" fmla="*/ 1119397 h 1516602"/>
                  <a:gd name="connsiteX17" fmla="*/ 186224 w 1034979"/>
                  <a:gd name="connsiteY17" fmla="*/ 1150391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1012119 w 1034979"/>
                  <a:gd name="connsiteY98" fmla="*/ 1061268 h 1516602"/>
                  <a:gd name="connsiteX99" fmla="*/ 1006404 w 1034979"/>
                  <a:gd name="connsiteY99" fmla="*/ 1059363 h 1516602"/>
                  <a:gd name="connsiteX100" fmla="*/ 970209 w 1034979"/>
                  <a:gd name="connsiteY100" fmla="*/ 1044123 h 1516602"/>
                  <a:gd name="connsiteX101" fmla="*/ 962589 w 1034979"/>
                  <a:gd name="connsiteY101" fmla="*/ 1042218 h 1516602"/>
                  <a:gd name="connsiteX102" fmla="*/ 935919 w 1034979"/>
                  <a:gd name="connsiteY102" fmla="*/ 1034598 h 1516602"/>
                  <a:gd name="connsiteX103" fmla="*/ 825429 w 1034979"/>
                  <a:gd name="connsiteY103" fmla="*/ 1034598 h 1516602"/>
                  <a:gd name="connsiteX104" fmla="*/ 730179 w 1034979"/>
                  <a:gd name="connsiteY104" fmla="*/ 1038408 h 1516602"/>
                  <a:gd name="connsiteX105" fmla="*/ 669219 w 1034979"/>
                  <a:gd name="connsiteY105" fmla="*/ 1046028 h 1516602"/>
                  <a:gd name="connsiteX106" fmla="*/ 646359 w 1034979"/>
                  <a:gd name="connsiteY106" fmla="*/ 1049838 h 1516602"/>
                  <a:gd name="connsiteX107" fmla="*/ 642549 w 1034979"/>
                  <a:gd name="connsiteY107" fmla="*/ 1038408 h 1516602"/>
                  <a:gd name="connsiteX108" fmla="*/ 640644 w 1034979"/>
                  <a:gd name="connsiteY108" fmla="*/ 1032693 h 1516602"/>
                  <a:gd name="connsiteX109" fmla="*/ 642549 w 1034979"/>
                  <a:gd name="connsiteY109" fmla="*/ 1015548 h 1516602"/>
                  <a:gd name="connsiteX110" fmla="*/ 644454 w 1034979"/>
                  <a:gd name="connsiteY110" fmla="*/ 1009833 h 1516602"/>
                  <a:gd name="connsiteX111" fmla="*/ 661599 w 1034979"/>
                  <a:gd name="connsiteY111" fmla="*/ 1000308 h 1516602"/>
                  <a:gd name="connsiteX112" fmla="*/ 673029 w 1034979"/>
                  <a:gd name="connsiteY112" fmla="*/ 992688 h 1516602"/>
                  <a:gd name="connsiteX113" fmla="*/ 674934 w 1034979"/>
                  <a:gd name="connsiteY113" fmla="*/ 986973 h 1516602"/>
                  <a:gd name="connsiteX114" fmla="*/ 680649 w 1034979"/>
                  <a:gd name="connsiteY114" fmla="*/ 985068 h 1516602"/>
                  <a:gd name="connsiteX115" fmla="*/ 686364 w 1034979"/>
                  <a:gd name="connsiteY115" fmla="*/ 981258 h 1516602"/>
                  <a:gd name="connsiteX116" fmla="*/ 695889 w 1034979"/>
                  <a:gd name="connsiteY116" fmla="*/ 971733 h 1516602"/>
                  <a:gd name="connsiteX117" fmla="*/ 705414 w 1034979"/>
                  <a:gd name="connsiteY117" fmla="*/ 960303 h 1516602"/>
                  <a:gd name="connsiteX118" fmla="*/ 716844 w 1034979"/>
                  <a:gd name="connsiteY118" fmla="*/ 952683 h 1516602"/>
                  <a:gd name="connsiteX119" fmla="*/ 732084 w 1034979"/>
                  <a:gd name="connsiteY119" fmla="*/ 939348 h 1516602"/>
                  <a:gd name="connsiteX120" fmla="*/ 741609 w 1034979"/>
                  <a:gd name="connsiteY120" fmla="*/ 927918 h 1516602"/>
                  <a:gd name="connsiteX121" fmla="*/ 753039 w 1034979"/>
                  <a:gd name="connsiteY121" fmla="*/ 918393 h 1516602"/>
                  <a:gd name="connsiteX122" fmla="*/ 758754 w 1034979"/>
                  <a:gd name="connsiteY122" fmla="*/ 906963 h 1516602"/>
                  <a:gd name="connsiteX123" fmla="*/ 760659 w 1034979"/>
                  <a:gd name="connsiteY123" fmla="*/ 901248 h 1516602"/>
                  <a:gd name="connsiteX124" fmla="*/ 766374 w 1034979"/>
                  <a:gd name="connsiteY124" fmla="*/ 889818 h 1516602"/>
                  <a:gd name="connsiteX125" fmla="*/ 764469 w 1034979"/>
                  <a:gd name="connsiteY125" fmla="*/ 874578 h 1516602"/>
                  <a:gd name="connsiteX126" fmla="*/ 758754 w 1034979"/>
                  <a:gd name="connsiteY126" fmla="*/ 872673 h 1516602"/>
                  <a:gd name="connsiteX127" fmla="*/ 737799 w 1034979"/>
                  <a:gd name="connsiteY127" fmla="*/ 874578 h 1516602"/>
                  <a:gd name="connsiteX128" fmla="*/ 732084 w 1034979"/>
                  <a:gd name="connsiteY128" fmla="*/ 878388 h 1516602"/>
                  <a:gd name="connsiteX129" fmla="*/ 699699 w 1034979"/>
                  <a:gd name="connsiteY129" fmla="*/ 899343 h 1516602"/>
                  <a:gd name="connsiteX130" fmla="*/ 595181 w 1034979"/>
                  <a:gd name="connsiteY130" fmla="*/ 957831 h 1516602"/>
                  <a:gd name="connsiteX131" fmla="*/ 507294 w 1034979"/>
                  <a:gd name="connsiteY131" fmla="*/ 847908 h 1516602"/>
                  <a:gd name="connsiteX132" fmla="*/ 503484 w 1034979"/>
                  <a:gd name="connsiteY132" fmla="*/ 358323 h 1516602"/>
                  <a:gd name="connsiteX133" fmla="*/ 499674 w 1034979"/>
                  <a:gd name="connsiteY133" fmla="*/ 66858 h 1516602"/>
                  <a:gd name="connsiteX134" fmla="*/ 490149 w 1034979"/>
                  <a:gd name="connsiteY134" fmla="*/ 40188 h 1516602"/>
                  <a:gd name="connsiteX135" fmla="*/ 488244 w 1034979"/>
                  <a:gd name="connsiteY135" fmla="*/ 34473 h 1516602"/>
                  <a:gd name="connsiteX136" fmla="*/ 484434 w 1034979"/>
                  <a:gd name="connsiteY136" fmla="*/ 28758 h 1516602"/>
                  <a:gd name="connsiteX137" fmla="*/ 478719 w 1034979"/>
                  <a:gd name="connsiteY137" fmla="*/ 17328 h 1516602"/>
                  <a:gd name="connsiteX138" fmla="*/ 473004 w 1034979"/>
                  <a:gd name="connsiteY138" fmla="*/ 13518 h 1516602"/>
                  <a:gd name="connsiteX139" fmla="*/ 469194 w 1034979"/>
                  <a:gd name="connsiteY139" fmla="*/ 7803 h 1516602"/>
                  <a:gd name="connsiteX140" fmla="*/ 429189 w 1034979"/>
                  <a:gd name="connsiteY140" fmla="*/ 11613 h 1516602"/>
                  <a:gd name="connsiteX141" fmla="*/ 425379 w 1034979"/>
                  <a:gd name="connsiteY141" fmla="*/ 78288 h 1516602"/>
                  <a:gd name="connsiteX142" fmla="*/ 425379 w 1034979"/>
                  <a:gd name="connsiteY142" fmla="*/ 84003 h 1516602"/>
                  <a:gd name="connsiteX143" fmla="*/ 429189 w 1034979"/>
                  <a:gd name="connsiteY143" fmla="*/ 238308 h 1516602"/>
                  <a:gd name="connsiteX144" fmla="*/ 440619 w 1034979"/>
                  <a:gd name="connsiteY144" fmla="*/ 421188 h 1516602"/>
                  <a:gd name="connsiteX145" fmla="*/ 435265 w 1034979"/>
                  <a:gd name="connsiteY145" fmla="*/ 718368 h 1516602"/>
                  <a:gd name="connsiteX146" fmla="*/ 435059 w 1034979"/>
                  <a:gd name="connsiteY146" fmla="*/ 799046 h 1516602"/>
                  <a:gd name="connsiteX147" fmla="*/ 430322 w 1034979"/>
                  <a:gd name="connsiteY147"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64381 w 1034979"/>
                  <a:gd name="connsiteY16" fmla="*/ 1119397 h 1516602"/>
                  <a:gd name="connsiteX17" fmla="*/ 186224 w 1034979"/>
                  <a:gd name="connsiteY17" fmla="*/ 1150391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1012119 w 1034979"/>
                  <a:gd name="connsiteY98" fmla="*/ 1061268 h 1516602"/>
                  <a:gd name="connsiteX99" fmla="*/ 970209 w 1034979"/>
                  <a:gd name="connsiteY99" fmla="*/ 1044123 h 1516602"/>
                  <a:gd name="connsiteX100" fmla="*/ 962589 w 1034979"/>
                  <a:gd name="connsiteY100" fmla="*/ 1042218 h 1516602"/>
                  <a:gd name="connsiteX101" fmla="*/ 935919 w 1034979"/>
                  <a:gd name="connsiteY101" fmla="*/ 1034598 h 1516602"/>
                  <a:gd name="connsiteX102" fmla="*/ 825429 w 1034979"/>
                  <a:gd name="connsiteY102" fmla="*/ 1034598 h 1516602"/>
                  <a:gd name="connsiteX103" fmla="*/ 730179 w 1034979"/>
                  <a:gd name="connsiteY103" fmla="*/ 1038408 h 1516602"/>
                  <a:gd name="connsiteX104" fmla="*/ 669219 w 1034979"/>
                  <a:gd name="connsiteY104" fmla="*/ 1046028 h 1516602"/>
                  <a:gd name="connsiteX105" fmla="*/ 646359 w 1034979"/>
                  <a:gd name="connsiteY105" fmla="*/ 1049838 h 1516602"/>
                  <a:gd name="connsiteX106" fmla="*/ 642549 w 1034979"/>
                  <a:gd name="connsiteY106" fmla="*/ 1038408 h 1516602"/>
                  <a:gd name="connsiteX107" fmla="*/ 640644 w 1034979"/>
                  <a:gd name="connsiteY107" fmla="*/ 1032693 h 1516602"/>
                  <a:gd name="connsiteX108" fmla="*/ 642549 w 1034979"/>
                  <a:gd name="connsiteY108" fmla="*/ 1015548 h 1516602"/>
                  <a:gd name="connsiteX109" fmla="*/ 644454 w 1034979"/>
                  <a:gd name="connsiteY109" fmla="*/ 1009833 h 1516602"/>
                  <a:gd name="connsiteX110" fmla="*/ 661599 w 1034979"/>
                  <a:gd name="connsiteY110" fmla="*/ 1000308 h 1516602"/>
                  <a:gd name="connsiteX111" fmla="*/ 673029 w 1034979"/>
                  <a:gd name="connsiteY111" fmla="*/ 992688 h 1516602"/>
                  <a:gd name="connsiteX112" fmla="*/ 674934 w 1034979"/>
                  <a:gd name="connsiteY112" fmla="*/ 986973 h 1516602"/>
                  <a:gd name="connsiteX113" fmla="*/ 680649 w 1034979"/>
                  <a:gd name="connsiteY113" fmla="*/ 985068 h 1516602"/>
                  <a:gd name="connsiteX114" fmla="*/ 686364 w 1034979"/>
                  <a:gd name="connsiteY114" fmla="*/ 981258 h 1516602"/>
                  <a:gd name="connsiteX115" fmla="*/ 695889 w 1034979"/>
                  <a:gd name="connsiteY115" fmla="*/ 971733 h 1516602"/>
                  <a:gd name="connsiteX116" fmla="*/ 705414 w 1034979"/>
                  <a:gd name="connsiteY116" fmla="*/ 960303 h 1516602"/>
                  <a:gd name="connsiteX117" fmla="*/ 716844 w 1034979"/>
                  <a:gd name="connsiteY117" fmla="*/ 952683 h 1516602"/>
                  <a:gd name="connsiteX118" fmla="*/ 732084 w 1034979"/>
                  <a:gd name="connsiteY118" fmla="*/ 939348 h 1516602"/>
                  <a:gd name="connsiteX119" fmla="*/ 741609 w 1034979"/>
                  <a:gd name="connsiteY119" fmla="*/ 927918 h 1516602"/>
                  <a:gd name="connsiteX120" fmla="*/ 753039 w 1034979"/>
                  <a:gd name="connsiteY120" fmla="*/ 918393 h 1516602"/>
                  <a:gd name="connsiteX121" fmla="*/ 758754 w 1034979"/>
                  <a:gd name="connsiteY121" fmla="*/ 906963 h 1516602"/>
                  <a:gd name="connsiteX122" fmla="*/ 760659 w 1034979"/>
                  <a:gd name="connsiteY122" fmla="*/ 901248 h 1516602"/>
                  <a:gd name="connsiteX123" fmla="*/ 766374 w 1034979"/>
                  <a:gd name="connsiteY123" fmla="*/ 889818 h 1516602"/>
                  <a:gd name="connsiteX124" fmla="*/ 764469 w 1034979"/>
                  <a:gd name="connsiteY124" fmla="*/ 874578 h 1516602"/>
                  <a:gd name="connsiteX125" fmla="*/ 758754 w 1034979"/>
                  <a:gd name="connsiteY125" fmla="*/ 872673 h 1516602"/>
                  <a:gd name="connsiteX126" fmla="*/ 737799 w 1034979"/>
                  <a:gd name="connsiteY126" fmla="*/ 874578 h 1516602"/>
                  <a:gd name="connsiteX127" fmla="*/ 732084 w 1034979"/>
                  <a:gd name="connsiteY127" fmla="*/ 878388 h 1516602"/>
                  <a:gd name="connsiteX128" fmla="*/ 699699 w 1034979"/>
                  <a:gd name="connsiteY128" fmla="*/ 899343 h 1516602"/>
                  <a:gd name="connsiteX129" fmla="*/ 595181 w 1034979"/>
                  <a:gd name="connsiteY129" fmla="*/ 957831 h 1516602"/>
                  <a:gd name="connsiteX130" fmla="*/ 507294 w 1034979"/>
                  <a:gd name="connsiteY130" fmla="*/ 847908 h 1516602"/>
                  <a:gd name="connsiteX131" fmla="*/ 503484 w 1034979"/>
                  <a:gd name="connsiteY131" fmla="*/ 358323 h 1516602"/>
                  <a:gd name="connsiteX132" fmla="*/ 499674 w 1034979"/>
                  <a:gd name="connsiteY132" fmla="*/ 66858 h 1516602"/>
                  <a:gd name="connsiteX133" fmla="*/ 490149 w 1034979"/>
                  <a:gd name="connsiteY133" fmla="*/ 40188 h 1516602"/>
                  <a:gd name="connsiteX134" fmla="*/ 488244 w 1034979"/>
                  <a:gd name="connsiteY134" fmla="*/ 34473 h 1516602"/>
                  <a:gd name="connsiteX135" fmla="*/ 484434 w 1034979"/>
                  <a:gd name="connsiteY135" fmla="*/ 28758 h 1516602"/>
                  <a:gd name="connsiteX136" fmla="*/ 478719 w 1034979"/>
                  <a:gd name="connsiteY136" fmla="*/ 17328 h 1516602"/>
                  <a:gd name="connsiteX137" fmla="*/ 473004 w 1034979"/>
                  <a:gd name="connsiteY137" fmla="*/ 13518 h 1516602"/>
                  <a:gd name="connsiteX138" fmla="*/ 469194 w 1034979"/>
                  <a:gd name="connsiteY138" fmla="*/ 7803 h 1516602"/>
                  <a:gd name="connsiteX139" fmla="*/ 429189 w 1034979"/>
                  <a:gd name="connsiteY139" fmla="*/ 11613 h 1516602"/>
                  <a:gd name="connsiteX140" fmla="*/ 425379 w 1034979"/>
                  <a:gd name="connsiteY140" fmla="*/ 78288 h 1516602"/>
                  <a:gd name="connsiteX141" fmla="*/ 425379 w 1034979"/>
                  <a:gd name="connsiteY141" fmla="*/ 84003 h 1516602"/>
                  <a:gd name="connsiteX142" fmla="*/ 429189 w 1034979"/>
                  <a:gd name="connsiteY142" fmla="*/ 238308 h 1516602"/>
                  <a:gd name="connsiteX143" fmla="*/ 440619 w 1034979"/>
                  <a:gd name="connsiteY143" fmla="*/ 421188 h 1516602"/>
                  <a:gd name="connsiteX144" fmla="*/ 435265 w 1034979"/>
                  <a:gd name="connsiteY144" fmla="*/ 718368 h 1516602"/>
                  <a:gd name="connsiteX145" fmla="*/ 435059 w 1034979"/>
                  <a:gd name="connsiteY145" fmla="*/ 799046 h 1516602"/>
                  <a:gd name="connsiteX146" fmla="*/ 430322 w 1034979"/>
                  <a:gd name="connsiteY146"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64381 w 1034979"/>
                  <a:gd name="connsiteY16" fmla="*/ 1119397 h 1516602"/>
                  <a:gd name="connsiteX17" fmla="*/ 186224 w 1034979"/>
                  <a:gd name="connsiteY17" fmla="*/ 1150391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970209 w 1034979"/>
                  <a:gd name="connsiteY98" fmla="*/ 1044123 h 1516602"/>
                  <a:gd name="connsiteX99" fmla="*/ 962589 w 1034979"/>
                  <a:gd name="connsiteY99" fmla="*/ 1042218 h 1516602"/>
                  <a:gd name="connsiteX100" fmla="*/ 935919 w 1034979"/>
                  <a:gd name="connsiteY100" fmla="*/ 1034598 h 1516602"/>
                  <a:gd name="connsiteX101" fmla="*/ 825429 w 1034979"/>
                  <a:gd name="connsiteY101" fmla="*/ 1034598 h 1516602"/>
                  <a:gd name="connsiteX102" fmla="*/ 730179 w 1034979"/>
                  <a:gd name="connsiteY102" fmla="*/ 1038408 h 1516602"/>
                  <a:gd name="connsiteX103" fmla="*/ 669219 w 1034979"/>
                  <a:gd name="connsiteY103" fmla="*/ 1046028 h 1516602"/>
                  <a:gd name="connsiteX104" fmla="*/ 646359 w 1034979"/>
                  <a:gd name="connsiteY104" fmla="*/ 1049838 h 1516602"/>
                  <a:gd name="connsiteX105" fmla="*/ 642549 w 1034979"/>
                  <a:gd name="connsiteY105" fmla="*/ 1038408 h 1516602"/>
                  <a:gd name="connsiteX106" fmla="*/ 640644 w 1034979"/>
                  <a:gd name="connsiteY106" fmla="*/ 1032693 h 1516602"/>
                  <a:gd name="connsiteX107" fmla="*/ 642549 w 1034979"/>
                  <a:gd name="connsiteY107" fmla="*/ 1015548 h 1516602"/>
                  <a:gd name="connsiteX108" fmla="*/ 644454 w 1034979"/>
                  <a:gd name="connsiteY108" fmla="*/ 1009833 h 1516602"/>
                  <a:gd name="connsiteX109" fmla="*/ 661599 w 1034979"/>
                  <a:gd name="connsiteY109" fmla="*/ 1000308 h 1516602"/>
                  <a:gd name="connsiteX110" fmla="*/ 673029 w 1034979"/>
                  <a:gd name="connsiteY110" fmla="*/ 992688 h 1516602"/>
                  <a:gd name="connsiteX111" fmla="*/ 674934 w 1034979"/>
                  <a:gd name="connsiteY111" fmla="*/ 986973 h 1516602"/>
                  <a:gd name="connsiteX112" fmla="*/ 680649 w 1034979"/>
                  <a:gd name="connsiteY112" fmla="*/ 985068 h 1516602"/>
                  <a:gd name="connsiteX113" fmla="*/ 686364 w 1034979"/>
                  <a:gd name="connsiteY113" fmla="*/ 981258 h 1516602"/>
                  <a:gd name="connsiteX114" fmla="*/ 695889 w 1034979"/>
                  <a:gd name="connsiteY114" fmla="*/ 971733 h 1516602"/>
                  <a:gd name="connsiteX115" fmla="*/ 705414 w 1034979"/>
                  <a:gd name="connsiteY115" fmla="*/ 960303 h 1516602"/>
                  <a:gd name="connsiteX116" fmla="*/ 716844 w 1034979"/>
                  <a:gd name="connsiteY116" fmla="*/ 952683 h 1516602"/>
                  <a:gd name="connsiteX117" fmla="*/ 732084 w 1034979"/>
                  <a:gd name="connsiteY117" fmla="*/ 939348 h 1516602"/>
                  <a:gd name="connsiteX118" fmla="*/ 741609 w 1034979"/>
                  <a:gd name="connsiteY118" fmla="*/ 927918 h 1516602"/>
                  <a:gd name="connsiteX119" fmla="*/ 753039 w 1034979"/>
                  <a:gd name="connsiteY119" fmla="*/ 918393 h 1516602"/>
                  <a:gd name="connsiteX120" fmla="*/ 758754 w 1034979"/>
                  <a:gd name="connsiteY120" fmla="*/ 906963 h 1516602"/>
                  <a:gd name="connsiteX121" fmla="*/ 760659 w 1034979"/>
                  <a:gd name="connsiteY121" fmla="*/ 901248 h 1516602"/>
                  <a:gd name="connsiteX122" fmla="*/ 766374 w 1034979"/>
                  <a:gd name="connsiteY122" fmla="*/ 889818 h 1516602"/>
                  <a:gd name="connsiteX123" fmla="*/ 764469 w 1034979"/>
                  <a:gd name="connsiteY123" fmla="*/ 874578 h 1516602"/>
                  <a:gd name="connsiteX124" fmla="*/ 758754 w 1034979"/>
                  <a:gd name="connsiteY124" fmla="*/ 872673 h 1516602"/>
                  <a:gd name="connsiteX125" fmla="*/ 737799 w 1034979"/>
                  <a:gd name="connsiteY125" fmla="*/ 874578 h 1516602"/>
                  <a:gd name="connsiteX126" fmla="*/ 732084 w 1034979"/>
                  <a:gd name="connsiteY126" fmla="*/ 878388 h 1516602"/>
                  <a:gd name="connsiteX127" fmla="*/ 699699 w 1034979"/>
                  <a:gd name="connsiteY127" fmla="*/ 899343 h 1516602"/>
                  <a:gd name="connsiteX128" fmla="*/ 595181 w 1034979"/>
                  <a:gd name="connsiteY128" fmla="*/ 957831 h 1516602"/>
                  <a:gd name="connsiteX129" fmla="*/ 507294 w 1034979"/>
                  <a:gd name="connsiteY129" fmla="*/ 847908 h 1516602"/>
                  <a:gd name="connsiteX130" fmla="*/ 503484 w 1034979"/>
                  <a:gd name="connsiteY130" fmla="*/ 358323 h 1516602"/>
                  <a:gd name="connsiteX131" fmla="*/ 499674 w 1034979"/>
                  <a:gd name="connsiteY131" fmla="*/ 66858 h 1516602"/>
                  <a:gd name="connsiteX132" fmla="*/ 490149 w 1034979"/>
                  <a:gd name="connsiteY132" fmla="*/ 40188 h 1516602"/>
                  <a:gd name="connsiteX133" fmla="*/ 488244 w 1034979"/>
                  <a:gd name="connsiteY133" fmla="*/ 34473 h 1516602"/>
                  <a:gd name="connsiteX134" fmla="*/ 484434 w 1034979"/>
                  <a:gd name="connsiteY134" fmla="*/ 28758 h 1516602"/>
                  <a:gd name="connsiteX135" fmla="*/ 478719 w 1034979"/>
                  <a:gd name="connsiteY135" fmla="*/ 17328 h 1516602"/>
                  <a:gd name="connsiteX136" fmla="*/ 473004 w 1034979"/>
                  <a:gd name="connsiteY136" fmla="*/ 13518 h 1516602"/>
                  <a:gd name="connsiteX137" fmla="*/ 469194 w 1034979"/>
                  <a:gd name="connsiteY137" fmla="*/ 7803 h 1516602"/>
                  <a:gd name="connsiteX138" fmla="*/ 429189 w 1034979"/>
                  <a:gd name="connsiteY138" fmla="*/ 11613 h 1516602"/>
                  <a:gd name="connsiteX139" fmla="*/ 425379 w 1034979"/>
                  <a:gd name="connsiteY139" fmla="*/ 78288 h 1516602"/>
                  <a:gd name="connsiteX140" fmla="*/ 425379 w 1034979"/>
                  <a:gd name="connsiteY140" fmla="*/ 84003 h 1516602"/>
                  <a:gd name="connsiteX141" fmla="*/ 429189 w 1034979"/>
                  <a:gd name="connsiteY141" fmla="*/ 238308 h 1516602"/>
                  <a:gd name="connsiteX142" fmla="*/ 440619 w 1034979"/>
                  <a:gd name="connsiteY142" fmla="*/ 421188 h 1516602"/>
                  <a:gd name="connsiteX143" fmla="*/ 435265 w 1034979"/>
                  <a:gd name="connsiteY143" fmla="*/ 718368 h 1516602"/>
                  <a:gd name="connsiteX144" fmla="*/ 435059 w 1034979"/>
                  <a:gd name="connsiteY144" fmla="*/ 799046 h 1516602"/>
                  <a:gd name="connsiteX145" fmla="*/ 430322 w 1034979"/>
                  <a:gd name="connsiteY145" fmla="*/ 879006 h 1516602"/>
                  <a:gd name="connsiteX0" fmla="*/ 430322 w 1038255"/>
                  <a:gd name="connsiteY0" fmla="*/ 879006 h 1516602"/>
                  <a:gd name="connsiteX1" fmla="*/ 392427 w 1038255"/>
                  <a:gd name="connsiteY1" fmla="*/ 931934 h 1516602"/>
                  <a:gd name="connsiteX2" fmla="*/ 312984 w 1038255"/>
                  <a:gd name="connsiteY2" fmla="*/ 966018 h 1516602"/>
                  <a:gd name="connsiteX3" fmla="*/ 240645 w 1038255"/>
                  <a:gd name="connsiteY3" fmla="*/ 957266 h 1516602"/>
                  <a:gd name="connsiteX4" fmla="*/ 181539 w 1038255"/>
                  <a:gd name="connsiteY4" fmla="*/ 937443 h 1516602"/>
                  <a:gd name="connsiteX5" fmla="*/ 116769 w 1038255"/>
                  <a:gd name="connsiteY5" fmla="*/ 903153 h 1516602"/>
                  <a:gd name="connsiteX6" fmla="*/ 59619 w 1038255"/>
                  <a:gd name="connsiteY6" fmla="*/ 874578 h 1516602"/>
                  <a:gd name="connsiteX7" fmla="*/ 46284 w 1038255"/>
                  <a:gd name="connsiteY7" fmla="*/ 895533 h 1516602"/>
                  <a:gd name="connsiteX8" fmla="*/ 50094 w 1038255"/>
                  <a:gd name="connsiteY8" fmla="*/ 933633 h 1516602"/>
                  <a:gd name="connsiteX9" fmla="*/ 53904 w 1038255"/>
                  <a:gd name="connsiteY9" fmla="*/ 939348 h 1516602"/>
                  <a:gd name="connsiteX10" fmla="*/ 59619 w 1038255"/>
                  <a:gd name="connsiteY10" fmla="*/ 943158 h 1516602"/>
                  <a:gd name="connsiteX11" fmla="*/ 63429 w 1038255"/>
                  <a:gd name="connsiteY11" fmla="*/ 948873 h 1516602"/>
                  <a:gd name="connsiteX12" fmla="*/ 80574 w 1038255"/>
                  <a:gd name="connsiteY12" fmla="*/ 958398 h 1516602"/>
                  <a:gd name="connsiteX13" fmla="*/ 166299 w 1038255"/>
                  <a:gd name="connsiteY13" fmla="*/ 979353 h 1516602"/>
                  <a:gd name="connsiteX14" fmla="*/ 267264 w 1038255"/>
                  <a:gd name="connsiteY14" fmla="*/ 1021263 h 1516602"/>
                  <a:gd name="connsiteX15" fmla="*/ 278694 w 1038255"/>
                  <a:gd name="connsiteY15" fmla="*/ 1076508 h 1516602"/>
                  <a:gd name="connsiteX16" fmla="*/ 264381 w 1038255"/>
                  <a:gd name="connsiteY16" fmla="*/ 1119397 h 1516602"/>
                  <a:gd name="connsiteX17" fmla="*/ 186224 w 1038255"/>
                  <a:gd name="connsiteY17" fmla="*/ 1150391 h 1516602"/>
                  <a:gd name="connsiteX18" fmla="*/ 27234 w 1038255"/>
                  <a:gd name="connsiteY18" fmla="*/ 1154613 h 1516602"/>
                  <a:gd name="connsiteX19" fmla="*/ 15804 w 1038255"/>
                  <a:gd name="connsiteY19" fmla="*/ 1160328 h 1516602"/>
                  <a:gd name="connsiteX20" fmla="*/ 6279 w 1038255"/>
                  <a:gd name="connsiteY20" fmla="*/ 1169853 h 1516602"/>
                  <a:gd name="connsiteX21" fmla="*/ 4374 w 1038255"/>
                  <a:gd name="connsiteY21" fmla="*/ 1175568 h 1516602"/>
                  <a:gd name="connsiteX22" fmla="*/ 564 w 1038255"/>
                  <a:gd name="connsiteY22" fmla="*/ 1181283 h 1516602"/>
                  <a:gd name="connsiteX23" fmla="*/ 6279 w 1038255"/>
                  <a:gd name="connsiteY23" fmla="*/ 1213668 h 1516602"/>
                  <a:gd name="connsiteX24" fmla="*/ 11994 w 1038255"/>
                  <a:gd name="connsiteY24" fmla="*/ 1217478 h 1516602"/>
                  <a:gd name="connsiteX25" fmla="*/ 17709 w 1038255"/>
                  <a:gd name="connsiteY25" fmla="*/ 1219383 h 1516602"/>
                  <a:gd name="connsiteX26" fmla="*/ 145344 w 1038255"/>
                  <a:gd name="connsiteY26" fmla="*/ 1217478 h 1516602"/>
                  <a:gd name="connsiteX27" fmla="*/ 239202 w 1038255"/>
                  <a:gd name="connsiteY27" fmla="*/ 1214801 h 1516602"/>
                  <a:gd name="connsiteX28" fmla="*/ 318699 w 1038255"/>
                  <a:gd name="connsiteY28" fmla="*/ 1217478 h 1516602"/>
                  <a:gd name="connsiteX29" fmla="*/ 330129 w 1038255"/>
                  <a:gd name="connsiteY29" fmla="*/ 1223193 h 1516602"/>
                  <a:gd name="connsiteX30" fmla="*/ 333939 w 1038255"/>
                  <a:gd name="connsiteY30" fmla="*/ 1228908 h 1516602"/>
                  <a:gd name="connsiteX31" fmla="*/ 339654 w 1038255"/>
                  <a:gd name="connsiteY31" fmla="*/ 1230813 h 1516602"/>
                  <a:gd name="connsiteX32" fmla="*/ 351084 w 1038255"/>
                  <a:gd name="connsiteY32" fmla="*/ 1238433 h 1516602"/>
                  <a:gd name="connsiteX33" fmla="*/ 356799 w 1038255"/>
                  <a:gd name="connsiteY33" fmla="*/ 1242243 h 1516602"/>
                  <a:gd name="connsiteX34" fmla="*/ 360609 w 1038255"/>
                  <a:gd name="connsiteY34" fmla="*/ 1247958 h 1516602"/>
                  <a:gd name="connsiteX35" fmla="*/ 366324 w 1038255"/>
                  <a:gd name="connsiteY35" fmla="*/ 1259388 h 1516602"/>
                  <a:gd name="connsiteX36" fmla="*/ 362514 w 1038255"/>
                  <a:gd name="connsiteY36" fmla="*/ 1286058 h 1516602"/>
                  <a:gd name="connsiteX37" fmla="*/ 358704 w 1038255"/>
                  <a:gd name="connsiteY37" fmla="*/ 1291773 h 1516602"/>
                  <a:gd name="connsiteX38" fmla="*/ 356799 w 1038255"/>
                  <a:gd name="connsiteY38" fmla="*/ 1297488 h 1516602"/>
                  <a:gd name="connsiteX39" fmla="*/ 352989 w 1038255"/>
                  <a:gd name="connsiteY39" fmla="*/ 1303203 h 1516602"/>
                  <a:gd name="connsiteX40" fmla="*/ 351084 w 1038255"/>
                  <a:gd name="connsiteY40" fmla="*/ 1308918 h 1516602"/>
                  <a:gd name="connsiteX41" fmla="*/ 347274 w 1038255"/>
                  <a:gd name="connsiteY41" fmla="*/ 1314633 h 1516602"/>
                  <a:gd name="connsiteX42" fmla="*/ 330129 w 1038255"/>
                  <a:gd name="connsiteY42" fmla="*/ 1381308 h 1516602"/>
                  <a:gd name="connsiteX43" fmla="*/ 328224 w 1038255"/>
                  <a:gd name="connsiteY43" fmla="*/ 1432743 h 1516602"/>
                  <a:gd name="connsiteX44" fmla="*/ 330129 w 1038255"/>
                  <a:gd name="connsiteY44" fmla="*/ 1457508 h 1516602"/>
                  <a:gd name="connsiteX45" fmla="*/ 332034 w 1038255"/>
                  <a:gd name="connsiteY45" fmla="*/ 1463223 h 1516602"/>
                  <a:gd name="connsiteX46" fmla="*/ 335844 w 1038255"/>
                  <a:gd name="connsiteY46" fmla="*/ 1467033 h 1516602"/>
                  <a:gd name="connsiteX47" fmla="*/ 364419 w 1038255"/>
                  <a:gd name="connsiteY47" fmla="*/ 1512753 h 1516602"/>
                  <a:gd name="connsiteX48" fmla="*/ 387279 w 1038255"/>
                  <a:gd name="connsiteY48" fmla="*/ 1514658 h 1516602"/>
                  <a:gd name="connsiteX49" fmla="*/ 392994 w 1038255"/>
                  <a:gd name="connsiteY49" fmla="*/ 1508943 h 1516602"/>
                  <a:gd name="connsiteX50" fmla="*/ 394899 w 1038255"/>
                  <a:gd name="connsiteY50" fmla="*/ 1497513 h 1516602"/>
                  <a:gd name="connsiteX51" fmla="*/ 396804 w 1038255"/>
                  <a:gd name="connsiteY51" fmla="*/ 1491798 h 1516602"/>
                  <a:gd name="connsiteX52" fmla="*/ 398709 w 1038255"/>
                  <a:gd name="connsiteY52" fmla="*/ 1474653 h 1516602"/>
                  <a:gd name="connsiteX53" fmla="*/ 400614 w 1038255"/>
                  <a:gd name="connsiteY53" fmla="*/ 1461318 h 1516602"/>
                  <a:gd name="connsiteX54" fmla="*/ 404424 w 1038255"/>
                  <a:gd name="connsiteY54" fmla="*/ 1404168 h 1516602"/>
                  <a:gd name="connsiteX55" fmla="*/ 410139 w 1038255"/>
                  <a:gd name="connsiteY55" fmla="*/ 1392738 h 1516602"/>
                  <a:gd name="connsiteX56" fmla="*/ 413949 w 1038255"/>
                  <a:gd name="connsiteY56" fmla="*/ 1379403 h 1516602"/>
                  <a:gd name="connsiteX57" fmla="*/ 415854 w 1038255"/>
                  <a:gd name="connsiteY57" fmla="*/ 1373688 h 1516602"/>
                  <a:gd name="connsiteX58" fmla="*/ 417759 w 1038255"/>
                  <a:gd name="connsiteY58" fmla="*/ 1360353 h 1516602"/>
                  <a:gd name="connsiteX59" fmla="*/ 421569 w 1038255"/>
                  <a:gd name="connsiteY59" fmla="*/ 1348923 h 1516602"/>
                  <a:gd name="connsiteX60" fmla="*/ 427284 w 1038255"/>
                  <a:gd name="connsiteY60" fmla="*/ 1335588 h 1516602"/>
                  <a:gd name="connsiteX61" fmla="*/ 467289 w 1038255"/>
                  <a:gd name="connsiteY61" fmla="*/ 1265103 h 1516602"/>
                  <a:gd name="connsiteX62" fmla="*/ 528455 w 1038255"/>
                  <a:gd name="connsiteY62" fmla="*/ 1230091 h 1516602"/>
                  <a:gd name="connsiteX63" fmla="*/ 601154 w 1038255"/>
                  <a:gd name="connsiteY63" fmla="*/ 1221700 h 1516602"/>
                  <a:gd name="connsiteX64" fmla="*/ 720654 w 1038255"/>
                  <a:gd name="connsiteY64" fmla="*/ 1316538 h 1516602"/>
                  <a:gd name="connsiteX65" fmla="*/ 733989 w 1038255"/>
                  <a:gd name="connsiteY65" fmla="*/ 1326063 h 1516602"/>
                  <a:gd name="connsiteX66" fmla="*/ 743514 w 1038255"/>
                  <a:gd name="connsiteY66" fmla="*/ 1327968 h 1516602"/>
                  <a:gd name="connsiteX67" fmla="*/ 749229 w 1038255"/>
                  <a:gd name="connsiteY67" fmla="*/ 1329873 h 1516602"/>
                  <a:gd name="connsiteX68" fmla="*/ 762564 w 1038255"/>
                  <a:gd name="connsiteY68" fmla="*/ 1335588 h 1516602"/>
                  <a:gd name="connsiteX69" fmla="*/ 777804 w 1038255"/>
                  <a:gd name="connsiteY69" fmla="*/ 1333683 h 1516602"/>
                  <a:gd name="connsiteX70" fmla="*/ 789234 w 1038255"/>
                  <a:gd name="connsiteY70" fmla="*/ 1327968 h 1516602"/>
                  <a:gd name="connsiteX71" fmla="*/ 794949 w 1038255"/>
                  <a:gd name="connsiteY71" fmla="*/ 1326063 h 1516602"/>
                  <a:gd name="connsiteX72" fmla="*/ 802569 w 1038255"/>
                  <a:gd name="connsiteY72" fmla="*/ 1308918 h 1516602"/>
                  <a:gd name="connsiteX73" fmla="*/ 800664 w 1038255"/>
                  <a:gd name="connsiteY73" fmla="*/ 1284153 h 1516602"/>
                  <a:gd name="connsiteX74" fmla="*/ 798759 w 1038255"/>
                  <a:gd name="connsiteY74" fmla="*/ 1278438 h 1516602"/>
                  <a:gd name="connsiteX75" fmla="*/ 796854 w 1038255"/>
                  <a:gd name="connsiteY75" fmla="*/ 1270818 h 1516602"/>
                  <a:gd name="connsiteX76" fmla="*/ 783519 w 1038255"/>
                  <a:gd name="connsiteY76" fmla="*/ 1253673 h 1516602"/>
                  <a:gd name="connsiteX77" fmla="*/ 773994 w 1038255"/>
                  <a:gd name="connsiteY77" fmla="*/ 1247958 h 1516602"/>
                  <a:gd name="connsiteX78" fmla="*/ 648264 w 1038255"/>
                  <a:gd name="connsiteY78" fmla="*/ 1156518 h 1516602"/>
                  <a:gd name="connsiteX79" fmla="*/ 644454 w 1038255"/>
                  <a:gd name="connsiteY79" fmla="*/ 1139373 h 1516602"/>
                  <a:gd name="connsiteX80" fmla="*/ 646359 w 1038255"/>
                  <a:gd name="connsiteY80" fmla="*/ 1131753 h 1516602"/>
                  <a:gd name="connsiteX81" fmla="*/ 650169 w 1038255"/>
                  <a:gd name="connsiteY81" fmla="*/ 1114608 h 1516602"/>
                  <a:gd name="connsiteX82" fmla="*/ 653979 w 1038255"/>
                  <a:gd name="connsiteY82" fmla="*/ 1108893 h 1516602"/>
                  <a:gd name="connsiteX83" fmla="*/ 655884 w 1038255"/>
                  <a:gd name="connsiteY83" fmla="*/ 1103178 h 1516602"/>
                  <a:gd name="connsiteX84" fmla="*/ 661599 w 1038255"/>
                  <a:gd name="connsiteY84" fmla="*/ 1101273 h 1516602"/>
                  <a:gd name="connsiteX85" fmla="*/ 671124 w 1038255"/>
                  <a:gd name="connsiteY85" fmla="*/ 1089843 h 1516602"/>
                  <a:gd name="connsiteX86" fmla="*/ 724464 w 1038255"/>
                  <a:gd name="connsiteY86" fmla="*/ 1082223 h 1516602"/>
                  <a:gd name="connsiteX87" fmla="*/ 842574 w 1038255"/>
                  <a:gd name="connsiteY87" fmla="*/ 1084128 h 1516602"/>
                  <a:gd name="connsiteX88" fmla="*/ 871149 w 1038255"/>
                  <a:gd name="connsiteY88" fmla="*/ 1086033 h 1516602"/>
                  <a:gd name="connsiteX89" fmla="*/ 899724 w 1038255"/>
                  <a:gd name="connsiteY89" fmla="*/ 1091748 h 1516602"/>
                  <a:gd name="connsiteX90" fmla="*/ 922584 w 1038255"/>
                  <a:gd name="connsiteY90" fmla="*/ 1095558 h 1516602"/>
                  <a:gd name="connsiteX91" fmla="*/ 951159 w 1038255"/>
                  <a:gd name="connsiteY91" fmla="*/ 1101273 h 1516602"/>
                  <a:gd name="connsiteX92" fmla="*/ 956874 w 1038255"/>
                  <a:gd name="connsiteY92" fmla="*/ 1101273 h 1516602"/>
                  <a:gd name="connsiteX93" fmla="*/ 1002594 w 1038255"/>
                  <a:gd name="connsiteY93" fmla="*/ 1099368 h 1516602"/>
                  <a:gd name="connsiteX94" fmla="*/ 1031169 w 1038255"/>
                  <a:gd name="connsiteY94" fmla="*/ 1091748 h 1516602"/>
                  <a:gd name="connsiteX95" fmla="*/ 1034979 w 1038255"/>
                  <a:gd name="connsiteY95" fmla="*/ 1086033 h 1516602"/>
                  <a:gd name="connsiteX96" fmla="*/ 1033074 w 1038255"/>
                  <a:gd name="connsiteY96" fmla="*/ 1066983 h 1516602"/>
                  <a:gd name="connsiteX97" fmla="*/ 970209 w 1038255"/>
                  <a:gd name="connsiteY97" fmla="*/ 1044123 h 1516602"/>
                  <a:gd name="connsiteX98" fmla="*/ 962589 w 1038255"/>
                  <a:gd name="connsiteY98" fmla="*/ 1042218 h 1516602"/>
                  <a:gd name="connsiteX99" fmla="*/ 935919 w 1038255"/>
                  <a:gd name="connsiteY99" fmla="*/ 1034598 h 1516602"/>
                  <a:gd name="connsiteX100" fmla="*/ 825429 w 1038255"/>
                  <a:gd name="connsiteY100" fmla="*/ 1034598 h 1516602"/>
                  <a:gd name="connsiteX101" fmla="*/ 730179 w 1038255"/>
                  <a:gd name="connsiteY101" fmla="*/ 1038408 h 1516602"/>
                  <a:gd name="connsiteX102" fmla="*/ 669219 w 1038255"/>
                  <a:gd name="connsiteY102" fmla="*/ 1046028 h 1516602"/>
                  <a:gd name="connsiteX103" fmla="*/ 646359 w 1038255"/>
                  <a:gd name="connsiteY103" fmla="*/ 1049838 h 1516602"/>
                  <a:gd name="connsiteX104" fmla="*/ 642549 w 1038255"/>
                  <a:gd name="connsiteY104" fmla="*/ 1038408 h 1516602"/>
                  <a:gd name="connsiteX105" fmla="*/ 640644 w 1038255"/>
                  <a:gd name="connsiteY105" fmla="*/ 1032693 h 1516602"/>
                  <a:gd name="connsiteX106" fmla="*/ 642549 w 1038255"/>
                  <a:gd name="connsiteY106" fmla="*/ 1015548 h 1516602"/>
                  <a:gd name="connsiteX107" fmla="*/ 644454 w 1038255"/>
                  <a:gd name="connsiteY107" fmla="*/ 1009833 h 1516602"/>
                  <a:gd name="connsiteX108" fmla="*/ 661599 w 1038255"/>
                  <a:gd name="connsiteY108" fmla="*/ 1000308 h 1516602"/>
                  <a:gd name="connsiteX109" fmla="*/ 673029 w 1038255"/>
                  <a:gd name="connsiteY109" fmla="*/ 992688 h 1516602"/>
                  <a:gd name="connsiteX110" fmla="*/ 674934 w 1038255"/>
                  <a:gd name="connsiteY110" fmla="*/ 986973 h 1516602"/>
                  <a:gd name="connsiteX111" fmla="*/ 680649 w 1038255"/>
                  <a:gd name="connsiteY111" fmla="*/ 985068 h 1516602"/>
                  <a:gd name="connsiteX112" fmla="*/ 686364 w 1038255"/>
                  <a:gd name="connsiteY112" fmla="*/ 981258 h 1516602"/>
                  <a:gd name="connsiteX113" fmla="*/ 695889 w 1038255"/>
                  <a:gd name="connsiteY113" fmla="*/ 971733 h 1516602"/>
                  <a:gd name="connsiteX114" fmla="*/ 705414 w 1038255"/>
                  <a:gd name="connsiteY114" fmla="*/ 960303 h 1516602"/>
                  <a:gd name="connsiteX115" fmla="*/ 716844 w 1038255"/>
                  <a:gd name="connsiteY115" fmla="*/ 952683 h 1516602"/>
                  <a:gd name="connsiteX116" fmla="*/ 732084 w 1038255"/>
                  <a:gd name="connsiteY116" fmla="*/ 939348 h 1516602"/>
                  <a:gd name="connsiteX117" fmla="*/ 741609 w 1038255"/>
                  <a:gd name="connsiteY117" fmla="*/ 927918 h 1516602"/>
                  <a:gd name="connsiteX118" fmla="*/ 753039 w 1038255"/>
                  <a:gd name="connsiteY118" fmla="*/ 918393 h 1516602"/>
                  <a:gd name="connsiteX119" fmla="*/ 758754 w 1038255"/>
                  <a:gd name="connsiteY119" fmla="*/ 906963 h 1516602"/>
                  <a:gd name="connsiteX120" fmla="*/ 760659 w 1038255"/>
                  <a:gd name="connsiteY120" fmla="*/ 901248 h 1516602"/>
                  <a:gd name="connsiteX121" fmla="*/ 766374 w 1038255"/>
                  <a:gd name="connsiteY121" fmla="*/ 889818 h 1516602"/>
                  <a:gd name="connsiteX122" fmla="*/ 764469 w 1038255"/>
                  <a:gd name="connsiteY122" fmla="*/ 874578 h 1516602"/>
                  <a:gd name="connsiteX123" fmla="*/ 758754 w 1038255"/>
                  <a:gd name="connsiteY123" fmla="*/ 872673 h 1516602"/>
                  <a:gd name="connsiteX124" fmla="*/ 737799 w 1038255"/>
                  <a:gd name="connsiteY124" fmla="*/ 874578 h 1516602"/>
                  <a:gd name="connsiteX125" fmla="*/ 732084 w 1038255"/>
                  <a:gd name="connsiteY125" fmla="*/ 878388 h 1516602"/>
                  <a:gd name="connsiteX126" fmla="*/ 699699 w 1038255"/>
                  <a:gd name="connsiteY126" fmla="*/ 899343 h 1516602"/>
                  <a:gd name="connsiteX127" fmla="*/ 595181 w 1038255"/>
                  <a:gd name="connsiteY127" fmla="*/ 957831 h 1516602"/>
                  <a:gd name="connsiteX128" fmla="*/ 507294 w 1038255"/>
                  <a:gd name="connsiteY128" fmla="*/ 847908 h 1516602"/>
                  <a:gd name="connsiteX129" fmla="*/ 503484 w 1038255"/>
                  <a:gd name="connsiteY129" fmla="*/ 358323 h 1516602"/>
                  <a:gd name="connsiteX130" fmla="*/ 499674 w 1038255"/>
                  <a:gd name="connsiteY130" fmla="*/ 66858 h 1516602"/>
                  <a:gd name="connsiteX131" fmla="*/ 490149 w 1038255"/>
                  <a:gd name="connsiteY131" fmla="*/ 40188 h 1516602"/>
                  <a:gd name="connsiteX132" fmla="*/ 488244 w 1038255"/>
                  <a:gd name="connsiteY132" fmla="*/ 34473 h 1516602"/>
                  <a:gd name="connsiteX133" fmla="*/ 484434 w 1038255"/>
                  <a:gd name="connsiteY133" fmla="*/ 28758 h 1516602"/>
                  <a:gd name="connsiteX134" fmla="*/ 478719 w 1038255"/>
                  <a:gd name="connsiteY134" fmla="*/ 17328 h 1516602"/>
                  <a:gd name="connsiteX135" fmla="*/ 473004 w 1038255"/>
                  <a:gd name="connsiteY135" fmla="*/ 13518 h 1516602"/>
                  <a:gd name="connsiteX136" fmla="*/ 469194 w 1038255"/>
                  <a:gd name="connsiteY136" fmla="*/ 7803 h 1516602"/>
                  <a:gd name="connsiteX137" fmla="*/ 429189 w 1038255"/>
                  <a:gd name="connsiteY137" fmla="*/ 11613 h 1516602"/>
                  <a:gd name="connsiteX138" fmla="*/ 425379 w 1038255"/>
                  <a:gd name="connsiteY138" fmla="*/ 78288 h 1516602"/>
                  <a:gd name="connsiteX139" fmla="*/ 425379 w 1038255"/>
                  <a:gd name="connsiteY139" fmla="*/ 84003 h 1516602"/>
                  <a:gd name="connsiteX140" fmla="*/ 429189 w 1038255"/>
                  <a:gd name="connsiteY140" fmla="*/ 238308 h 1516602"/>
                  <a:gd name="connsiteX141" fmla="*/ 440619 w 1038255"/>
                  <a:gd name="connsiteY141" fmla="*/ 421188 h 1516602"/>
                  <a:gd name="connsiteX142" fmla="*/ 435265 w 1038255"/>
                  <a:gd name="connsiteY142" fmla="*/ 718368 h 1516602"/>
                  <a:gd name="connsiteX143" fmla="*/ 435059 w 1038255"/>
                  <a:gd name="connsiteY143" fmla="*/ 799046 h 1516602"/>
                  <a:gd name="connsiteX144" fmla="*/ 430322 w 1038255"/>
                  <a:gd name="connsiteY144"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64381 w 1034979"/>
                  <a:gd name="connsiteY16" fmla="*/ 1119397 h 1516602"/>
                  <a:gd name="connsiteX17" fmla="*/ 186224 w 1034979"/>
                  <a:gd name="connsiteY17" fmla="*/ 1150391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970209 w 1034979"/>
                  <a:gd name="connsiteY96" fmla="*/ 1044123 h 1516602"/>
                  <a:gd name="connsiteX97" fmla="*/ 962589 w 1034979"/>
                  <a:gd name="connsiteY97" fmla="*/ 1042218 h 1516602"/>
                  <a:gd name="connsiteX98" fmla="*/ 935919 w 1034979"/>
                  <a:gd name="connsiteY98" fmla="*/ 1034598 h 1516602"/>
                  <a:gd name="connsiteX99" fmla="*/ 825429 w 1034979"/>
                  <a:gd name="connsiteY99" fmla="*/ 1034598 h 1516602"/>
                  <a:gd name="connsiteX100" fmla="*/ 730179 w 1034979"/>
                  <a:gd name="connsiteY100" fmla="*/ 1038408 h 1516602"/>
                  <a:gd name="connsiteX101" fmla="*/ 669219 w 1034979"/>
                  <a:gd name="connsiteY101" fmla="*/ 1046028 h 1516602"/>
                  <a:gd name="connsiteX102" fmla="*/ 646359 w 1034979"/>
                  <a:gd name="connsiteY102" fmla="*/ 1049838 h 1516602"/>
                  <a:gd name="connsiteX103" fmla="*/ 642549 w 1034979"/>
                  <a:gd name="connsiteY103" fmla="*/ 1038408 h 1516602"/>
                  <a:gd name="connsiteX104" fmla="*/ 640644 w 1034979"/>
                  <a:gd name="connsiteY104" fmla="*/ 1032693 h 1516602"/>
                  <a:gd name="connsiteX105" fmla="*/ 642549 w 1034979"/>
                  <a:gd name="connsiteY105" fmla="*/ 1015548 h 1516602"/>
                  <a:gd name="connsiteX106" fmla="*/ 644454 w 1034979"/>
                  <a:gd name="connsiteY106" fmla="*/ 1009833 h 1516602"/>
                  <a:gd name="connsiteX107" fmla="*/ 661599 w 1034979"/>
                  <a:gd name="connsiteY107" fmla="*/ 1000308 h 1516602"/>
                  <a:gd name="connsiteX108" fmla="*/ 673029 w 1034979"/>
                  <a:gd name="connsiteY108" fmla="*/ 992688 h 1516602"/>
                  <a:gd name="connsiteX109" fmla="*/ 674934 w 1034979"/>
                  <a:gd name="connsiteY109" fmla="*/ 986973 h 1516602"/>
                  <a:gd name="connsiteX110" fmla="*/ 680649 w 1034979"/>
                  <a:gd name="connsiteY110" fmla="*/ 985068 h 1516602"/>
                  <a:gd name="connsiteX111" fmla="*/ 686364 w 1034979"/>
                  <a:gd name="connsiteY111" fmla="*/ 981258 h 1516602"/>
                  <a:gd name="connsiteX112" fmla="*/ 695889 w 1034979"/>
                  <a:gd name="connsiteY112" fmla="*/ 971733 h 1516602"/>
                  <a:gd name="connsiteX113" fmla="*/ 705414 w 1034979"/>
                  <a:gd name="connsiteY113" fmla="*/ 960303 h 1516602"/>
                  <a:gd name="connsiteX114" fmla="*/ 716844 w 1034979"/>
                  <a:gd name="connsiteY114" fmla="*/ 952683 h 1516602"/>
                  <a:gd name="connsiteX115" fmla="*/ 732084 w 1034979"/>
                  <a:gd name="connsiteY115" fmla="*/ 939348 h 1516602"/>
                  <a:gd name="connsiteX116" fmla="*/ 741609 w 1034979"/>
                  <a:gd name="connsiteY116" fmla="*/ 927918 h 1516602"/>
                  <a:gd name="connsiteX117" fmla="*/ 753039 w 1034979"/>
                  <a:gd name="connsiteY117" fmla="*/ 918393 h 1516602"/>
                  <a:gd name="connsiteX118" fmla="*/ 758754 w 1034979"/>
                  <a:gd name="connsiteY118" fmla="*/ 906963 h 1516602"/>
                  <a:gd name="connsiteX119" fmla="*/ 760659 w 1034979"/>
                  <a:gd name="connsiteY119" fmla="*/ 901248 h 1516602"/>
                  <a:gd name="connsiteX120" fmla="*/ 766374 w 1034979"/>
                  <a:gd name="connsiteY120" fmla="*/ 889818 h 1516602"/>
                  <a:gd name="connsiteX121" fmla="*/ 764469 w 1034979"/>
                  <a:gd name="connsiteY121" fmla="*/ 874578 h 1516602"/>
                  <a:gd name="connsiteX122" fmla="*/ 758754 w 1034979"/>
                  <a:gd name="connsiteY122" fmla="*/ 872673 h 1516602"/>
                  <a:gd name="connsiteX123" fmla="*/ 737799 w 1034979"/>
                  <a:gd name="connsiteY123" fmla="*/ 874578 h 1516602"/>
                  <a:gd name="connsiteX124" fmla="*/ 732084 w 1034979"/>
                  <a:gd name="connsiteY124" fmla="*/ 878388 h 1516602"/>
                  <a:gd name="connsiteX125" fmla="*/ 699699 w 1034979"/>
                  <a:gd name="connsiteY125" fmla="*/ 899343 h 1516602"/>
                  <a:gd name="connsiteX126" fmla="*/ 595181 w 1034979"/>
                  <a:gd name="connsiteY126" fmla="*/ 957831 h 1516602"/>
                  <a:gd name="connsiteX127" fmla="*/ 507294 w 1034979"/>
                  <a:gd name="connsiteY127" fmla="*/ 847908 h 1516602"/>
                  <a:gd name="connsiteX128" fmla="*/ 503484 w 1034979"/>
                  <a:gd name="connsiteY128" fmla="*/ 358323 h 1516602"/>
                  <a:gd name="connsiteX129" fmla="*/ 499674 w 1034979"/>
                  <a:gd name="connsiteY129" fmla="*/ 66858 h 1516602"/>
                  <a:gd name="connsiteX130" fmla="*/ 490149 w 1034979"/>
                  <a:gd name="connsiteY130" fmla="*/ 40188 h 1516602"/>
                  <a:gd name="connsiteX131" fmla="*/ 488244 w 1034979"/>
                  <a:gd name="connsiteY131" fmla="*/ 34473 h 1516602"/>
                  <a:gd name="connsiteX132" fmla="*/ 484434 w 1034979"/>
                  <a:gd name="connsiteY132" fmla="*/ 28758 h 1516602"/>
                  <a:gd name="connsiteX133" fmla="*/ 478719 w 1034979"/>
                  <a:gd name="connsiteY133" fmla="*/ 17328 h 1516602"/>
                  <a:gd name="connsiteX134" fmla="*/ 473004 w 1034979"/>
                  <a:gd name="connsiteY134" fmla="*/ 13518 h 1516602"/>
                  <a:gd name="connsiteX135" fmla="*/ 469194 w 1034979"/>
                  <a:gd name="connsiteY135" fmla="*/ 7803 h 1516602"/>
                  <a:gd name="connsiteX136" fmla="*/ 429189 w 1034979"/>
                  <a:gd name="connsiteY136" fmla="*/ 11613 h 1516602"/>
                  <a:gd name="connsiteX137" fmla="*/ 425379 w 1034979"/>
                  <a:gd name="connsiteY137" fmla="*/ 78288 h 1516602"/>
                  <a:gd name="connsiteX138" fmla="*/ 425379 w 1034979"/>
                  <a:gd name="connsiteY138" fmla="*/ 84003 h 1516602"/>
                  <a:gd name="connsiteX139" fmla="*/ 429189 w 1034979"/>
                  <a:gd name="connsiteY139" fmla="*/ 238308 h 1516602"/>
                  <a:gd name="connsiteX140" fmla="*/ 440619 w 1034979"/>
                  <a:gd name="connsiteY140" fmla="*/ 421188 h 1516602"/>
                  <a:gd name="connsiteX141" fmla="*/ 435265 w 1034979"/>
                  <a:gd name="connsiteY141" fmla="*/ 718368 h 1516602"/>
                  <a:gd name="connsiteX142" fmla="*/ 435059 w 1034979"/>
                  <a:gd name="connsiteY142" fmla="*/ 799046 h 1516602"/>
                  <a:gd name="connsiteX143" fmla="*/ 430322 w 1034979"/>
                  <a:gd name="connsiteY143" fmla="*/ 879006 h 1516602"/>
                  <a:gd name="connsiteX0" fmla="*/ 430322 w 1031824"/>
                  <a:gd name="connsiteY0" fmla="*/ 879006 h 1516602"/>
                  <a:gd name="connsiteX1" fmla="*/ 392427 w 1031824"/>
                  <a:gd name="connsiteY1" fmla="*/ 931934 h 1516602"/>
                  <a:gd name="connsiteX2" fmla="*/ 312984 w 1031824"/>
                  <a:gd name="connsiteY2" fmla="*/ 966018 h 1516602"/>
                  <a:gd name="connsiteX3" fmla="*/ 240645 w 1031824"/>
                  <a:gd name="connsiteY3" fmla="*/ 957266 h 1516602"/>
                  <a:gd name="connsiteX4" fmla="*/ 181539 w 1031824"/>
                  <a:gd name="connsiteY4" fmla="*/ 937443 h 1516602"/>
                  <a:gd name="connsiteX5" fmla="*/ 116769 w 1031824"/>
                  <a:gd name="connsiteY5" fmla="*/ 903153 h 1516602"/>
                  <a:gd name="connsiteX6" fmla="*/ 59619 w 1031824"/>
                  <a:gd name="connsiteY6" fmla="*/ 874578 h 1516602"/>
                  <a:gd name="connsiteX7" fmla="*/ 46284 w 1031824"/>
                  <a:gd name="connsiteY7" fmla="*/ 895533 h 1516602"/>
                  <a:gd name="connsiteX8" fmla="*/ 50094 w 1031824"/>
                  <a:gd name="connsiteY8" fmla="*/ 933633 h 1516602"/>
                  <a:gd name="connsiteX9" fmla="*/ 53904 w 1031824"/>
                  <a:gd name="connsiteY9" fmla="*/ 939348 h 1516602"/>
                  <a:gd name="connsiteX10" fmla="*/ 59619 w 1031824"/>
                  <a:gd name="connsiteY10" fmla="*/ 943158 h 1516602"/>
                  <a:gd name="connsiteX11" fmla="*/ 63429 w 1031824"/>
                  <a:gd name="connsiteY11" fmla="*/ 948873 h 1516602"/>
                  <a:gd name="connsiteX12" fmla="*/ 80574 w 1031824"/>
                  <a:gd name="connsiteY12" fmla="*/ 958398 h 1516602"/>
                  <a:gd name="connsiteX13" fmla="*/ 166299 w 1031824"/>
                  <a:gd name="connsiteY13" fmla="*/ 979353 h 1516602"/>
                  <a:gd name="connsiteX14" fmla="*/ 267264 w 1031824"/>
                  <a:gd name="connsiteY14" fmla="*/ 1021263 h 1516602"/>
                  <a:gd name="connsiteX15" fmla="*/ 278694 w 1031824"/>
                  <a:gd name="connsiteY15" fmla="*/ 1076508 h 1516602"/>
                  <a:gd name="connsiteX16" fmla="*/ 264381 w 1031824"/>
                  <a:gd name="connsiteY16" fmla="*/ 1119397 h 1516602"/>
                  <a:gd name="connsiteX17" fmla="*/ 186224 w 1031824"/>
                  <a:gd name="connsiteY17" fmla="*/ 1150391 h 1516602"/>
                  <a:gd name="connsiteX18" fmla="*/ 27234 w 1031824"/>
                  <a:gd name="connsiteY18" fmla="*/ 1154613 h 1516602"/>
                  <a:gd name="connsiteX19" fmla="*/ 15804 w 1031824"/>
                  <a:gd name="connsiteY19" fmla="*/ 1160328 h 1516602"/>
                  <a:gd name="connsiteX20" fmla="*/ 6279 w 1031824"/>
                  <a:gd name="connsiteY20" fmla="*/ 1169853 h 1516602"/>
                  <a:gd name="connsiteX21" fmla="*/ 4374 w 1031824"/>
                  <a:gd name="connsiteY21" fmla="*/ 1175568 h 1516602"/>
                  <a:gd name="connsiteX22" fmla="*/ 564 w 1031824"/>
                  <a:gd name="connsiteY22" fmla="*/ 1181283 h 1516602"/>
                  <a:gd name="connsiteX23" fmla="*/ 6279 w 1031824"/>
                  <a:gd name="connsiteY23" fmla="*/ 1213668 h 1516602"/>
                  <a:gd name="connsiteX24" fmla="*/ 11994 w 1031824"/>
                  <a:gd name="connsiteY24" fmla="*/ 1217478 h 1516602"/>
                  <a:gd name="connsiteX25" fmla="*/ 17709 w 1031824"/>
                  <a:gd name="connsiteY25" fmla="*/ 1219383 h 1516602"/>
                  <a:gd name="connsiteX26" fmla="*/ 145344 w 1031824"/>
                  <a:gd name="connsiteY26" fmla="*/ 1217478 h 1516602"/>
                  <a:gd name="connsiteX27" fmla="*/ 239202 w 1031824"/>
                  <a:gd name="connsiteY27" fmla="*/ 1214801 h 1516602"/>
                  <a:gd name="connsiteX28" fmla="*/ 318699 w 1031824"/>
                  <a:gd name="connsiteY28" fmla="*/ 1217478 h 1516602"/>
                  <a:gd name="connsiteX29" fmla="*/ 330129 w 1031824"/>
                  <a:gd name="connsiteY29" fmla="*/ 1223193 h 1516602"/>
                  <a:gd name="connsiteX30" fmla="*/ 333939 w 1031824"/>
                  <a:gd name="connsiteY30" fmla="*/ 1228908 h 1516602"/>
                  <a:gd name="connsiteX31" fmla="*/ 339654 w 1031824"/>
                  <a:gd name="connsiteY31" fmla="*/ 1230813 h 1516602"/>
                  <a:gd name="connsiteX32" fmla="*/ 351084 w 1031824"/>
                  <a:gd name="connsiteY32" fmla="*/ 1238433 h 1516602"/>
                  <a:gd name="connsiteX33" fmla="*/ 356799 w 1031824"/>
                  <a:gd name="connsiteY33" fmla="*/ 1242243 h 1516602"/>
                  <a:gd name="connsiteX34" fmla="*/ 360609 w 1031824"/>
                  <a:gd name="connsiteY34" fmla="*/ 1247958 h 1516602"/>
                  <a:gd name="connsiteX35" fmla="*/ 366324 w 1031824"/>
                  <a:gd name="connsiteY35" fmla="*/ 1259388 h 1516602"/>
                  <a:gd name="connsiteX36" fmla="*/ 362514 w 1031824"/>
                  <a:gd name="connsiteY36" fmla="*/ 1286058 h 1516602"/>
                  <a:gd name="connsiteX37" fmla="*/ 358704 w 1031824"/>
                  <a:gd name="connsiteY37" fmla="*/ 1291773 h 1516602"/>
                  <a:gd name="connsiteX38" fmla="*/ 356799 w 1031824"/>
                  <a:gd name="connsiteY38" fmla="*/ 1297488 h 1516602"/>
                  <a:gd name="connsiteX39" fmla="*/ 352989 w 1031824"/>
                  <a:gd name="connsiteY39" fmla="*/ 1303203 h 1516602"/>
                  <a:gd name="connsiteX40" fmla="*/ 351084 w 1031824"/>
                  <a:gd name="connsiteY40" fmla="*/ 1308918 h 1516602"/>
                  <a:gd name="connsiteX41" fmla="*/ 347274 w 1031824"/>
                  <a:gd name="connsiteY41" fmla="*/ 1314633 h 1516602"/>
                  <a:gd name="connsiteX42" fmla="*/ 330129 w 1031824"/>
                  <a:gd name="connsiteY42" fmla="*/ 1381308 h 1516602"/>
                  <a:gd name="connsiteX43" fmla="*/ 328224 w 1031824"/>
                  <a:gd name="connsiteY43" fmla="*/ 1432743 h 1516602"/>
                  <a:gd name="connsiteX44" fmla="*/ 330129 w 1031824"/>
                  <a:gd name="connsiteY44" fmla="*/ 1457508 h 1516602"/>
                  <a:gd name="connsiteX45" fmla="*/ 332034 w 1031824"/>
                  <a:gd name="connsiteY45" fmla="*/ 1463223 h 1516602"/>
                  <a:gd name="connsiteX46" fmla="*/ 335844 w 1031824"/>
                  <a:gd name="connsiteY46" fmla="*/ 1467033 h 1516602"/>
                  <a:gd name="connsiteX47" fmla="*/ 364419 w 1031824"/>
                  <a:gd name="connsiteY47" fmla="*/ 1512753 h 1516602"/>
                  <a:gd name="connsiteX48" fmla="*/ 387279 w 1031824"/>
                  <a:gd name="connsiteY48" fmla="*/ 1514658 h 1516602"/>
                  <a:gd name="connsiteX49" fmla="*/ 392994 w 1031824"/>
                  <a:gd name="connsiteY49" fmla="*/ 1508943 h 1516602"/>
                  <a:gd name="connsiteX50" fmla="*/ 394899 w 1031824"/>
                  <a:gd name="connsiteY50" fmla="*/ 1497513 h 1516602"/>
                  <a:gd name="connsiteX51" fmla="*/ 396804 w 1031824"/>
                  <a:gd name="connsiteY51" fmla="*/ 1491798 h 1516602"/>
                  <a:gd name="connsiteX52" fmla="*/ 398709 w 1031824"/>
                  <a:gd name="connsiteY52" fmla="*/ 1474653 h 1516602"/>
                  <a:gd name="connsiteX53" fmla="*/ 400614 w 1031824"/>
                  <a:gd name="connsiteY53" fmla="*/ 1461318 h 1516602"/>
                  <a:gd name="connsiteX54" fmla="*/ 404424 w 1031824"/>
                  <a:gd name="connsiteY54" fmla="*/ 1404168 h 1516602"/>
                  <a:gd name="connsiteX55" fmla="*/ 410139 w 1031824"/>
                  <a:gd name="connsiteY55" fmla="*/ 1392738 h 1516602"/>
                  <a:gd name="connsiteX56" fmla="*/ 413949 w 1031824"/>
                  <a:gd name="connsiteY56" fmla="*/ 1379403 h 1516602"/>
                  <a:gd name="connsiteX57" fmla="*/ 415854 w 1031824"/>
                  <a:gd name="connsiteY57" fmla="*/ 1373688 h 1516602"/>
                  <a:gd name="connsiteX58" fmla="*/ 417759 w 1031824"/>
                  <a:gd name="connsiteY58" fmla="*/ 1360353 h 1516602"/>
                  <a:gd name="connsiteX59" fmla="*/ 421569 w 1031824"/>
                  <a:gd name="connsiteY59" fmla="*/ 1348923 h 1516602"/>
                  <a:gd name="connsiteX60" fmla="*/ 427284 w 1031824"/>
                  <a:gd name="connsiteY60" fmla="*/ 1335588 h 1516602"/>
                  <a:gd name="connsiteX61" fmla="*/ 467289 w 1031824"/>
                  <a:gd name="connsiteY61" fmla="*/ 1265103 h 1516602"/>
                  <a:gd name="connsiteX62" fmla="*/ 528455 w 1031824"/>
                  <a:gd name="connsiteY62" fmla="*/ 1230091 h 1516602"/>
                  <a:gd name="connsiteX63" fmla="*/ 601154 w 1031824"/>
                  <a:gd name="connsiteY63" fmla="*/ 1221700 h 1516602"/>
                  <a:gd name="connsiteX64" fmla="*/ 720654 w 1031824"/>
                  <a:gd name="connsiteY64" fmla="*/ 1316538 h 1516602"/>
                  <a:gd name="connsiteX65" fmla="*/ 733989 w 1031824"/>
                  <a:gd name="connsiteY65" fmla="*/ 1326063 h 1516602"/>
                  <a:gd name="connsiteX66" fmla="*/ 743514 w 1031824"/>
                  <a:gd name="connsiteY66" fmla="*/ 1327968 h 1516602"/>
                  <a:gd name="connsiteX67" fmla="*/ 749229 w 1031824"/>
                  <a:gd name="connsiteY67" fmla="*/ 1329873 h 1516602"/>
                  <a:gd name="connsiteX68" fmla="*/ 762564 w 1031824"/>
                  <a:gd name="connsiteY68" fmla="*/ 1335588 h 1516602"/>
                  <a:gd name="connsiteX69" fmla="*/ 777804 w 1031824"/>
                  <a:gd name="connsiteY69" fmla="*/ 1333683 h 1516602"/>
                  <a:gd name="connsiteX70" fmla="*/ 789234 w 1031824"/>
                  <a:gd name="connsiteY70" fmla="*/ 1327968 h 1516602"/>
                  <a:gd name="connsiteX71" fmla="*/ 794949 w 1031824"/>
                  <a:gd name="connsiteY71" fmla="*/ 1326063 h 1516602"/>
                  <a:gd name="connsiteX72" fmla="*/ 802569 w 1031824"/>
                  <a:gd name="connsiteY72" fmla="*/ 1308918 h 1516602"/>
                  <a:gd name="connsiteX73" fmla="*/ 800664 w 1031824"/>
                  <a:gd name="connsiteY73" fmla="*/ 1284153 h 1516602"/>
                  <a:gd name="connsiteX74" fmla="*/ 798759 w 1031824"/>
                  <a:gd name="connsiteY74" fmla="*/ 1278438 h 1516602"/>
                  <a:gd name="connsiteX75" fmla="*/ 796854 w 1031824"/>
                  <a:gd name="connsiteY75" fmla="*/ 1270818 h 1516602"/>
                  <a:gd name="connsiteX76" fmla="*/ 783519 w 1031824"/>
                  <a:gd name="connsiteY76" fmla="*/ 1253673 h 1516602"/>
                  <a:gd name="connsiteX77" fmla="*/ 773994 w 1031824"/>
                  <a:gd name="connsiteY77" fmla="*/ 1247958 h 1516602"/>
                  <a:gd name="connsiteX78" fmla="*/ 648264 w 1031824"/>
                  <a:gd name="connsiteY78" fmla="*/ 1156518 h 1516602"/>
                  <a:gd name="connsiteX79" fmla="*/ 644454 w 1031824"/>
                  <a:gd name="connsiteY79" fmla="*/ 1139373 h 1516602"/>
                  <a:gd name="connsiteX80" fmla="*/ 646359 w 1031824"/>
                  <a:gd name="connsiteY80" fmla="*/ 1131753 h 1516602"/>
                  <a:gd name="connsiteX81" fmla="*/ 650169 w 1031824"/>
                  <a:gd name="connsiteY81" fmla="*/ 1114608 h 1516602"/>
                  <a:gd name="connsiteX82" fmla="*/ 653979 w 1031824"/>
                  <a:gd name="connsiteY82" fmla="*/ 1108893 h 1516602"/>
                  <a:gd name="connsiteX83" fmla="*/ 655884 w 1031824"/>
                  <a:gd name="connsiteY83" fmla="*/ 1103178 h 1516602"/>
                  <a:gd name="connsiteX84" fmla="*/ 661599 w 1031824"/>
                  <a:gd name="connsiteY84" fmla="*/ 1101273 h 1516602"/>
                  <a:gd name="connsiteX85" fmla="*/ 671124 w 1031824"/>
                  <a:gd name="connsiteY85" fmla="*/ 1089843 h 1516602"/>
                  <a:gd name="connsiteX86" fmla="*/ 724464 w 1031824"/>
                  <a:gd name="connsiteY86" fmla="*/ 1082223 h 1516602"/>
                  <a:gd name="connsiteX87" fmla="*/ 842574 w 1031824"/>
                  <a:gd name="connsiteY87" fmla="*/ 1084128 h 1516602"/>
                  <a:gd name="connsiteX88" fmla="*/ 871149 w 1031824"/>
                  <a:gd name="connsiteY88" fmla="*/ 1086033 h 1516602"/>
                  <a:gd name="connsiteX89" fmla="*/ 899724 w 1031824"/>
                  <a:gd name="connsiteY89" fmla="*/ 1091748 h 1516602"/>
                  <a:gd name="connsiteX90" fmla="*/ 922584 w 1031824"/>
                  <a:gd name="connsiteY90" fmla="*/ 1095558 h 1516602"/>
                  <a:gd name="connsiteX91" fmla="*/ 951159 w 1031824"/>
                  <a:gd name="connsiteY91" fmla="*/ 1101273 h 1516602"/>
                  <a:gd name="connsiteX92" fmla="*/ 956874 w 1031824"/>
                  <a:gd name="connsiteY92" fmla="*/ 1101273 h 1516602"/>
                  <a:gd name="connsiteX93" fmla="*/ 1002594 w 1031824"/>
                  <a:gd name="connsiteY93" fmla="*/ 1099368 h 1516602"/>
                  <a:gd name="connsiteX94" fmla="*/ 1031169 w 1031824"/>
                  <a:gd name="connsiteY94" fmla="*/ 1091748 h 1516602"/>
                  <a:gd name="connsiteX95" fmla="*/ 970209 w 1031824"/>
                  <a:gd name="connsiteY95" fmla="*/ 1044123 h 1516602"/>
                  <a:gd name="connsiteX96" fmla="*/ 962589 w 1031824"/>
                  <a:gd name="connsiteY96" fmla="*/ 1042218 h 1516602"/>
                  <a:gd name="connsiteX97" fmla="*/ 935919 w 1031824"/>
                  <a:gd name="connsiteY97" fmla="*/ 1034598 h 1516602"/>
                  <a:gd name="connsiteX98" fmla="*/ 825429 w 1031824"/>
                  <a:gd name="connsiteY98" fmla="*/ 1034598 h 1516602"/>
                  <a:gd name="connsiteX99" fmla="*/ 730179 w 1031824"/>
                  <a:gd name="connsiteY99" fmla="*/ 1038408 h 1516602"/>
                  <a:gd name="connsiteX100" fmla="*/ 669219 w 1031824"/>
                  <a:gd name="connsiteY100" fmla="*/ 1046028 h 1516602"/>
                  <a:gd name="connsiteX101" fmla="*/ 646359 w 1031824"/>
                  <a:gd name="connsiteY101" fmla="*/ 1049838 h 1516602"/>
                  <a:gd name="connsiteX102" fmla="*/ 642549 w 1031824"/>
                  <a:gd name="connsiteY102" fmla="*/ 1038408 h 1516602"/>
                  <a:gd name="connsiteX103" fmla="*/ 640644 w 1031824"/>
                  <a:gd name="connsiteY103" fmla="*/ 1032693 h 1516602"/>
                  <a:gd name="connsiteX104" fmla="*/ 642549 w 1031824"/>
                  <a:gd name="connsiteY104" fmla="*/ 1015548 h 1516602"/>
                  <a:gd name="connsiteX105" fmla="*/ 644454 w 1031824"/>
                  <a:gd name="connsiteY105" fmla="*/ 1009833 h 1516602"/>
                  <a:gd name="connsiteX106" fmla="*/ 661599 w 1031824"/>
                  <a:gd name="connsiteY106" fmla="*/ 1000308 h 1516602"/>
                  <a:gd name="connsiteX107" fmla="*/ 673029 w 1031824"/>
                  <a:gd name="connsiteY107" fmla="*/ 992688 h 1516602"/>
                  <a:gd name="connsiteX108" fmla="*/ 674934 w 1031824"/>
                  <a:gd name="connsiteY108" fmla="*/ 986973 h 1516602"/>
                  <a:gd name="connsiteX109" fmla="*/ 680649 w 1031824"/>
                  <a:gd name="connsiteY109" fmla="*/ 985068 h 1516602"/>
                  <a:gd name="connsiteX110" fmla="*/ 686364 w 1031824"/>
                  <a:gd name="connsiteY110" fmla="*/ 981258 h 1516602"/>
                  <a:gd name="connsiteX111" fmla="*/ 695889 w 1031824"/>
                  <a:gd name="connsiteY111" fmla="*/ 971733 h 1516602"/>
                  <a:gd name="connsiteX112" fmla="*/ 705414 w 1031824"/>
                  <a:gd name="connsiteY112" fmla="*/ 960303 h 1516602"/>
                  <a:gd name="connsiteX113" fmla="*/ 716844 w 1031824"/>
                  <a:gd name="connsiteY113" fmla="*/ 952683 h 1516602"/>
                  <a:gd name="connsiteX114" fmla="*/ 732084 w 1031824"/>
                  <a:gd name="connsiteY114" fmla="*/ 939348 h 1516602"/>
                  <a:gd name="connsiteX115" fmla="*/ 741609 w 1031824"/>
                  <a:gd name="connsiteY115" fmla="*/ 927918 h 1516602"/>
                  <a:gd name="connsiteX116" fmla="*/ 753039 w 1031824"/>
                  <a:gd name="connsiteY116" fmla="*/ 918393 h 1516602"/>
                  <a:gd name="connsiteX117" fmla="*/ 758754 w 1031824"/>
                  <a:gd name="connsiteY117" fmla="*/ 906963 h 1516602"/>
                  <a:gd name="connsiteX118" fmla="*/ 760659 w 1031824"/>
                  <a:gd name="connsiteY118" fmla="*/ 901248 h 1516602"/>
                  <a:gd name="connsiteX119" fmla="*/ 766374 w 1031824"/>
                  <a:gd name="connsiteY119" fmla="*/ 889818 h 1516602"/>
                  <a:gd name="connsiteX120" fmla="*/ 764469 w 1031824"/>
                  <a:gd name="connsiteY120" fmla="*/ 874578 h 1516602"/>
                  <a:gd name="connsiteX121" fmla="*/ 758754 w 1031824"/>
                  <a:gd name="connsiteY121" fmla="*/ 872673 h 1516602"/>
                  <a:gd name="connsiteX122" fmla="*/ 737799 w 1031824"/>
                  <a:gd name="connsiteY122" fmla="*/ 874578 h 1516602"/>
                  <a:gd name="connsiteX123" fmla="*/ 732084 w 1031824"/>
                  <a:gd name="connsiteY123" fmla="*/ 878388 h 1516602"/>
                  <a:gd name="connsiteX124" fmla="*/ 699699 w 1031824"/>
                  <a:gd name="connsiteY124" fmla="*/ 899343 h 1516602"/>
                  <a:gd name="connsiteX125" fmla="*/ 595181 w 1031824"/>
                  <a:gd name="connsiteY125" fmla="*/ 957831 h 1516602"/>
                  <a:gd name="connsiteX126" fmla="*/ 507294 w 1031824"/>
                  <a:gd name="connsiteY126" fmla="*/ 847908 h 1516602"/>
                  <a:gd name="connsiteX127" fmla="*/ 503484 w 1031824"/>
                  <a:gd name="connsiteY127" fmla="*/ 358323 h 1516602"/>
                  <a:gd name="connsiteX128" fmla="*/ 499674 w 1031824"/>
                  <a:gd name="connsiteY128" fmla="*/ 66858 h 1516602"/>
                  <a:gd name="connsiteX129" fmla="*/ 490149 w 1031824"/>
                  <a:gd name="connsiteY129" fmla="*/ 40188 h 1516602"/>
                  <a:gd name="connsiteX130" fmla="*/ 488244 w 1031824"/>
                  <a:gd name="connsiteY130" fmla="*/ 34473 h 1516602"/>
                  <a:gd name="connsiteX131" fmla="*/ 484434 w 1031824"/>
                  <a:gd name="connsiteY131" fmla="*/ 28758 h 1516602"/>
                  <a:gd name="connsiteX132" fmla="*/ 478719 w 1031824"/>
                  <a:gd name="connsiteY132" fmla="*/ 17328 h 1516602"/>
                  <a:gd name="connsiteX133" fmla="*/ 473004 w 1031824"/>
                  <a:gd name="connsiteY133" fmla="*/ 13518 h 1516602"/>
                  <a:gd name="connsiteX134" fmla="*/ 469194 w 1031824"/>
                  <a:gd name="connsiteY134" fmla="*/ 7803 h 1516602"/>
                  <a:gd name="connsiteX135" fmla="*/ 429189 w 1031824"/>
                  <a:gd name="connsiteY135" fmla="*/ 11613 h 1516602"/>
                  <a:gd name="connsiteX136" fmla="*/ 425379 w 1031824"/>
                  <a:gd name="connsiteY136" fmla="*/ 78288 h 1516602"/>
                  <a:gd name="connsiteX137" fmla="*/ 425379 w 1031824"/>
                  <a:gd name="connsiteY137" fmla="*/ 84003 h 1516602"/>
                  <a:gd name="connsiteX138" fmla="*/ 429189 w 1031824"/>
                  <a:gd name="connsiteY138" fmla="*/ 238308 h 1516602"/>
                  <a:gd name="connsiteX139" fmla="*/ 440619 w 1031824"/>
                  <a:gd name="connsiteY139" fmla="*/ 421188 h 1516602"/>
                  <a:gd name="connsiteX140" fmla="*/ 435265 w 1031824"/>
                  <a:gd name="connsiteY140" fmla="*/ 718368 h 1516602"/>
                  <a:gd name="connsiteX141" fmla="*/ 435059 w 1031824"/>
                  <a:gd name="connsiteY141" fmla="*/ 799046 h 1516602"/>
                  <a:gd name="connsiteX142" fmla="*/ 430322 w 1031824"/>
                  <a:gd name="connsiteY142" fmla="*/ 879006 h 1516602"/>
                  <a:gd name="connsiteX0" fmla="*/ 430322 w 1031824"/>
                  <a:gd name="connsiteY0" fmla="*/ 879006 h 1516602"/>
                  <a:gd name="connsiteX1" fmla="*/ 392427 w 1031824"/>
                  <a:gd name="connsiteY1" fmla="*/ 931934 h 1516602"/>
                  <a:gd name="connsiteX2" fmla="*/ 312984 w 1031824"/>
                  <a:gd name="connsiteY2" fmla="*/ 966018 h 1516602"/>
                  <a:gd name="connsiteX3" fmla="*/ 240645 w 1031824"/>
                  <a:gd name="connsiteY3" fmla="*/ 957266 h 1516602"/>
                  <a:gd name="connsiteX4" fmla="*/ 181539 w 1031824"/>
                  <a:gd name="connsiteY4" fmla="*/ 937443 h 1516602"/>
                  <a:gd name="connsiteX5" fmla="*/ 116769 w 1031824"/>
                  <a:gd name="connsiteY5" fmla="*/ 903153 h 1516602"/>
                  <a:gd name="connsiteX6" fmla="*/ 59619 w 1031824"/>
                  <a:gd name="connsiteY6" fmla="*/ 874578 h 1516602"/>
                  <a:gd name="connsiteX7" fmla="*/ 46284 w 1031824"/>
                  <a:gd name="connsiteY7" fmla="*/ 895533 h 1516602"/>
                  <a:gd name="connsiteX8" fmla="*/ 50094 w 1031824"/>
                  <a:gd name="connsiteY8" fmla="*/ 933633 h 1516602"/>
                  <a:gd name="connsiteX9" fmla="*/ 53904 w 1031824"/>
                  <a:gd name="connsiteY9" fmla="*/ 939348 h 1516602"/>
                  <a:gd name="connsiteX10" fmla="*/ 59619 w 1031824"/>
                  <a:gd name="connsiteY10" fmla="*/ 943158 h 1516602"/>
                  <a:gd name="connsiteX11" fmla="*/ 63429 w 1031824"/>
                  <a:gd name="connsiteY11" fmla="*/ 948873 h 1516602"/>
                  <a:gd name="connsiteX12" fmla="*/ 80574 w 1031824"/>
                  <a:gd name="connsiteY12" fmla="*/ 958398 h 1516602"/>
                  <a:gd name="connsiteX13" fmla="*/ 166299 w 1031824"/>
                  <a:gd name="connsiteY13" fmla="*/ 979353 h 1516602"/>
                  <a:gd name="connsiteX14" fmla="*/ 267264 w 1031824"/>
                  <a:gd name="connsiteY14" fmla="*/ 1021263 h 1516602"/>
                  <a:gd name="connsiteX15" fmla="*/ 278694 w 1031824"/>
                  <a:gd name="connsiteY15" fmla="*/ 1076508 h 1516602"/>
                  <a:gd name="connsiteX16" fmla="*/ 264381 w 1031824"/>
                  <a:gd name="connsiteY16" fmla="*/ 1119397 h 1516602"/>
                  <a:gd name="connsiteX17" fmla="*/ 186224 w 1031824"/>
                  <a:gd name="connsiteY17" fmla="*/ 1150391 h 1516602"/>
                  <a:gd name="connsiteX18" fmla="*/ 27234 w 1031824"/>
                  <a:gd name="connsiteY18" fmla="*/ 1154613 h 1516602"/>
                  <a:gd name="connsiteX19" fmla="*/ 15804 w 1031824"/>
                  <a:gd name="connsiteY19" fmla="*/ 1160328 h 1516602"/>
                  <a:gd name="connsiteX20" fmla="*/ 6279 w 1031824"/>
                  <a:gd name="connsiteY20" fmla="*/ 1169853 h 1516602"/>
                  <a:gd name="connsiteX21" fmla="*/ 4374 w 1031824"/>
                  <a:gd name="connsiteY21" fmla="*/ 1175568 h 1516602"/>
                  <a:gd name="connsiteX22" fmla="*/ 564 w 1031824"/>
                  <a:gd name="connsiteY22" fmla="*/ 1181283 h 1516602"/>
                  <a:gd name="connsiteX23" fmla="*/ 6279 w 1031824"/>
                  <a:gd name="connsiteY23" fmla="*/ 1213668 h 1516602"/>
                  <a:gd name="connsiteX24" fmla="*/ 11994 w 1031824"/>
                  <a:gd name="connsiteY24" fmla="*/ 1217478 h 1516602"/>
                  <a:gd name="connsiteX25" fmla="*/ 17709 w 1031824"/>
                  <a:gd name="connsiteY25" fmla="*/ 1219383 h 1516602"/>
                  <a:gd name="connsiteX26" fmla="*/ 145344 w 1031824"/>
                  <a:gd name="connsiteY26" fmla="*/ 1217478 h 1516602"/>
                  <a:gd name="connsiteX27" fmla="*/ 239202 w 1031824"/>
                  <a:gd name="connsiteY27" fmla="*/ 1214801 h 1516602"/>
                  <a:gd name="connsiteX28" fmla="*/ 318699 w 1031824"/>
                  <a:gd name="connsiteY28" fmla="*/ 1217478 h 1516602"/>
                  <a:gd name="connsiteX29" fmla="*/ 330129 w 1031824"/>
                  <a:gd name="connsiteY29" fmla="*/ 1223193 h 1516602"/>
                  <a:gd name="connsiteX30" fmla="*/ 333939 w 1031824"/>
                  <a:gd name="connsiteY30" fmla="*/ 1228908 h 1516602"/>
                  <a:gd name="connsiteX31" fmla="*/ 339654 w 1031824"/>
                  <a:gd name="connsiteY31" fmla="*/ 1230813 h 1516602"/>
                  <a:gd name="connsiteX32" fmla="*/ 351084 w 1031824"/>
                  <a:gd name="connsiteY32" fmla="*/ 1238433 h 1516602"/>
                  <a:gd name="connsiteX33" fmla="*/ 356799 w 1031824"/>
                  <a:gd name="connsiteY33" fmla="*/ 1242243 h 1516602"/>
                  <a:gd name="connsiteX34" fmla="*/ 360609 w 1031824"/>
                  <a:gd name="connsiteY34" fmla="*/ 1247958 h 1516602"/>
                  <a:gd name="connsiteX35" fmla="*/ 366324 w 1031824"/>
                  <a:gd name="connsiteY35" fmla="*/ 1259388 h 1516602"/>
                  <a:gd name="connsiteX36" fmla="*/ 362514 w 1031824"/>
                  <a:gd name="connsiteY36" fmla="*/ 1286058 h 1516602"/>
                  <a:gd name="connsiteX37" fmla="*/ 358704 w 1031824"/>
                  <a:gd name="connsiteY37" fmla="*/ 1291773 h 1516602"/>
                  <a:gd name="connsiteX38" fmla="*/ 356799 w 1031824"/>
                  <a:gd name="connsiteY38" fmla="*/ 1297488 h 1516602"/>
                  <a:gd name="connsiteX39" fmla="*/ 352989 w 1031824"/>
                  <a:gd name="connsiteY39" fmla="*/ 1303203 h 1516602"/>
                  <a:gd name="connsiteX40" fmla="*/ 351084 w 1031824"/>
                  <a:gd name="connsiteY40" fmla="*/ 1308918 h 1516602"/>
                  <a:gd name="connsiteX41" fmla="*/ 347274 w 1031824"/>
                  <a:gd name="connsiteY41" fmla="*/ 1314633 h 1516602"/>
                  <a:gd name="connsiteX42" fmla="*/ 330129 w 1031824"/>
                  <a:gd name="connsiteY42" fmla="*/ 1381308 h 1516602"/>
                  <a:gd name="connsiteX43" fmla="*/ 328224 w 1031824"/>
                  <a:gd name="connsiteY43" fmla="*/ 1432743 h 1516602"/>
                  <a:gd name="connsiteX44" fmla="*/ 330129 w 1031824"/>
                  <a:gd name="connsiteY44" fmla="*/ 1457508 h 1516602"/>
                  <a:gd name="connsiteX45" fmla="*/ 332034 w 1031824"/>
                  <a:gd name="connsiteY45" fmla="*/ 1463223 h 1516602"/>
                  <a:gd name="connsiteX46" fmla="*/ 335844 w 1031824"/>
                  <a:gd name="connsiteY46" fmla="*/ 1467033 h 1516602"/>
                  <a:gd name="connsiteX47" fmla="*/ 364419 w 1031824"/>
                  <a:gd name="connsiteY47" fmla="*/ 1512753 h 1516602"/>
                  <a:gd name="connsiteX48" fmla="*/ 387279 w 1031824"/>
                  <a:gd name="connsiteY48" fmla="*/ 1514658 h 1516602"/>
                  <a:gd name="connsiteX49" fmla="*/ 392994 w 1031824"/>
                  <a:gd name="connsiteY49" fmla="*/ 1508943 h 1516602"/>
                  <a:gd name="connsiteX50" fmla="*/ 394899 w 1031824"/>
                  <a:gd name="connsiteY50" fmla="*/ 1497513 h 1516602"/>
                  <a:gd name="connsiteX51" fmla="*/ 396804 w 1031824"/>
                  <a:gd name="connsiteY51" fmla="*/ 1491798 h 1516602"/>
                  <a:gd name="connsiteX52" fmla="*/ 398709 w 1031824"/>
                  <a:gd name="connsiteY52" fmla="*/ 1474653 h 1516602"/>
                  <a:gd name="connsiteX53" fmla="*/ 400614 w 1031824"/>
                  <a:gd name="connsiteY53" fmla="*/ 1461318 h 1516602"/>
                  <a:gd name="connsiteX54" fmla="*/ 404424 w 1031824"/>
                  <a:gd name="connsiteY54" fmla="*/ 1404168 h 1516602"/>
                  <a:gd name="connsiteX55" fmla="*/ 410139 w 1031824"/>
                  <a:gd name="connsiteY55" fmla="*/ 1392738 h 1516602"/>
                  <a:gd name="connsiteX56" fmla="*/ 413949 w 1031824"/>
                  <a:gd name="connsiteY56" fmla="*/ 1379403 h 1516602"/>
                  <a:gd name="connsiteX57" fmla="*/ 415854 w 1031824"/>
                  <a:gd name="connsiteY57" fmla="*/ 1373688 h 1516602"/>
                  <a:gd name="connsiteX58" fmla="*/ 417759 w 1031824"/>
                  <a:gd name="connsiteY58" fmla="*/ 1360353 h 1516602"/>
                  <a:gd name="connsiteX59" fmla="*/ 421569 w 1031824"/>
                  <a:gd name="connsiteY59" fmla="*/ 1348923 h 1516602"/>
                  <a:gd name="connsiteX60" fmla="*/ 427284 w 1031824"/>
                  <a:gd name="connsiteY60" fmla="*/ 1335588 h 1516602"/>
                  <a:gd name="connsiteX61" fmla="*/ 467289 w 1031824"/>
                  <a:gd name="connsiteY61" fmla="*/ 1265103 h 1516602"/>
                  <a:gd name="connsiteX62" fmla="*/ 528455 w 1031824"/>
                  <a:gd name="connsiteY62" fmla="*/ 1230091 h 1516602"/>
                  <a:gd name="connsiteX63" fmla="*/ 601154 w 1031824"/>
                  <a:gd name="connsiteY63" fmla="*/ 1221700 h 1516602"/>
                  <a:gd name="connsiteX64" fmla="*/ 720654 w 1031824"/>
                  <a:gd name="connsiteY64" fmla="*/ 1316538 h 1516602"/>
                  <a:gd name="connsiteX65" fmla="*/ 733989 w 1031824"/>
                  <a:gd name="connsiteY65" fmla="*/ 1326063 h 1516602"/>
                  <a:gd name="connsiteX66" fmla="*/ 743514 w 1031824"/>
                  <a:gd name="connsiteY66" fmla="*/ 1327968 h 1516602"/>
                  <a:gd name="connsiteX67" fmla="*/ 749229 w 1031824"/>
                  <a:gd name="connsiteY67" fmla="*/ 1329873 h 1516602"/>
                  <a:gd name="connsiteX68" fmla="*/ 762564 w 1031824"/>
                  <a:gd name="connsiteY68" fmla="*/ 1335588 h 1516602"/>
                  <a:gd name="connsiteX69" fmla="*/ 777804 w 1031824"/>
                  <a:gd name="connsiteY69" fmla="*/ 1333683 h 1516602"/>
                  <a:gd name="connsiteX70" fmla="*/ 789234 w 1031824"/>
                  <a:gd name="connsiteY70" fmla="*/ 1327968 h 1516602"/>
                  <a:gd name="connsiteX71" fmla="*/ 794949 w 1031824"/>
                  <a:gd name="connsiteY71" fmla="*/ 1326063 h 1516602"/>
                  <a:gd name="connsiteX72" fmla="*/ 802569 w 1031824"/>
                  <a:gd name="connsiteY72" fmla="*/ 1308918 h 1516602"/>
                  <a:gd name="connsiteX73" fmla="*/ 800664 w 1031824"/>
                  <a:gd name="connsiteY73" fmla="*/ 1284153 h 1516602"/>
                  <a:gd name="connsiteX74" fmla="*/ 798759 w 1031824"/>
                  <a:gd name="connsiteY74" fmla="*/ 1278438 h 1516602"/>
                  <a:gd name="connsiteX75" fmla="*/ 796854 w 1031824"/>
                  <a:gd name="connsiteY75" fmla="*/ 1270818 h 1516602"/>
                  <a:gd name="connsiteX76" fmla="*/ 783519 w 1031824"/>
                  <a:gd name="connsiteY76" fmla="*/ 1253673 h 1516602"/>
                  <a:gd name="connsiteX77" fmla="*/ 773994 w 1031824"/>
                  <a:gd name="connsiteY77" fmla="*/ 1247958 h 1516602"/>
                  <a:gd name="connsiteX78" fmla="*/ 648264 w 1031824"/>
                  <a:gd name="connsiteY78" fmla="*/ 1156518 h 1516602"/>
                  <a:gd name="connsiteX79" fmla="*/ 644454 w 1031824"/>
                  <a:gd name="connsiteY79" fmla="*/ 1139373 h 1516602"/>
                  <a:gd name="connsiteX80" fmla="*/ 646359 w 1031824"/>
                  <a:gd name="connsiteY80" fmla="*/ 1131753 h 1516602"/>
                  <a:gd name="connsiteX81" fmla="*/ 650169 w 1031824"/>
                  <a:gd name="connsiteY81" fmla="*/ 1114608 h 1516602"/>
                  <a:gd name="connsiteX82" fmla="*/ 653979 w 1031824"/>
                  <a:gd name="connsiteY82" fmla="*/ 1108893 h 1516602"/>
                  <a:gd name="connsiteX83" fmla="*/ 655884 w 1031824"/>
                  <a:gd name="connsiteY83" fmla="*/ 1103178 h 1516602"/>
                  <a:gd name="connsiteX84" fmla="*/ 661599 w 1031824"/>
                  <a:gd name="connsiteY84" fmla="*/ 1101273 h 1516602"/>
                  <a:gd name="connsiteX85" fmla="*/ 671124 w 1031824"/>
                  <a:gd name="connsiteY85" fmla="*/ 1089843 h 1516602"/>
                  <a:gd name="connsiteX86" fmla="*/ 724464 w 1031824"/>
                  <a:gd name="connsiteY86" fmla="*/ 1082223 h 1516602"/>
                  <a:gd name="connsiteX87" fmla="*/ 842574 w 1031824"/>
                  <a:gd name="connsiteY87" fmla="*/ 1084128 h 1516602"/>
                  <a:gd name="connsiteX88" fmla="*/ 871149 w 1031824"/>
                  <a:gd name="connsiteY88" fmla="*/ 1086033 h 1516602"/>
                  <a:gd name="connsiteX89" fmla="*/ 899724 w 1031824"/>
                  <a:gd name="connsiteY89" fmla="*/ 1091748 h 1516602"/>
                  <a:gd name="connsiteX90" fmla="*/ 922584 w 1031824"/>
                  <a:gd name="connsiteY90" fmla="*/ 1095558 h 1516602"/>
                  <a:gd name="connsiteX91" fmla="*/ 951159 w 1031824"/>
                  <a:gd name="connsiteY91" fmla="*/ 1101273 h 1516602"/>
                  <a:gd name="connsiteX92" fmla="*/ 956874 w 1031824"/>
                  <a:gd name="connsiteY92" fmla="*/ 1101273 h 1516602"/>
                  <a:gd name="connsiteX93" fmla="*/ 1002594 w 1031824"/>
                  <a:gd name="connsiteY93" fmla="*/ 1099368 h 1516602"/>
                  <a:gd name="connsiteX94" fmla="*/ 1031169 w 1031824"/>
                  <a:gd name="connsiteY94" fmla="*/ 1091748 h 1516602"/>
                  <a:gd name="connsiteX95" fmla="*/ 1003378 w 1031824"/>
                  <a:gd name="connsiteY95" fmla="*/ 1065958 h 1516602"/>
                  <a:gd name="connsiteX96" fmla="*/ 970209 w 1031824"/>
                  <a:gd name="connsiteY96" fmla="*/ 1044123 h 1516602"/>
                  <a:gd name="connsiteX97" fmla="*/ 962589 w 1031824"/>
                  <a:gd name="connsiteY97" fmla="*/ 1042218 h 1516602"/>
                  <a:gd name="connsiteX98" fmla="*/ 935919 w 1031824"/>
                  <a:gd name="connsiteY98" fmla="*/ 1034598 h 1516602"/>
                  <a:gd name="connsiteX99" fmla="*/ 825429 w 1031824"/>
                  <a:gd name="connsiteY99" fmla="*/ 1034598 h 1516602"/>
                  <a:gd name="connsiteX100" fmla="*/ 730179 w 1031824"/>
                  <a:gd name="connsiteY100" fmla="*/ 1038408 h 1516602"/>
                  <a:gd name="connsiteX101" fmla="*/ 669219 w 1031824"/>
                  <a:gd name="connsiteY101" fmla="*/ 1046028 h 1516602"/>
                  <a:gd name="connsiteX102" fmla="*/ 646359 w 1031824"/>
                  <a:gd name="connsiteY102" fmla="*/ 1049838 h 1516602"/>
                  <a:gd name="connsiteX103" fmla="*/ 642549 w 1031824"/>
                  <a:gd name="connsiteY103" fmla="*/ 1038408 h 1516602"/>
                  <a:gd name="connsiteX104" fmla="*/ 640644 w 1031824"/>
                  <a:gd name="connsiteY104" fmla="*/ 1032693 h 1516602"/>
                  <a:gd name="connsiteX105" fmla="*/ 642549 w 1031824"/>
                  <a:gd name="connsiteY105" fmla="*/ 1015548 h 1516602"/>
                  <a:gd name="connsiteX106" fmla="*/ 644454 w 1031824"/>
                  <a:gd name="connsiteY106" fmla="*/ 1009833 h 1516602"/>
                  <a:gd name="connsiteX107" fmla="*/ 661599 w 1031824"/>
                  <a:gd name="connsiteY107" fmla="*/ 1000308 h 1516602"/>
                  <a:gd name="connsiteX108" fmla="*/ 673029 w 1031824"/>
                  <a:gd name="connsiteY108" fmla="*/ 992688 h 1516602"/>
                  <a:gd name="connsiteX109" fmla="*/ 674934 w 1031824"/>
                  <a:gd name="connsiteY109" fmla="*/ 986973 h 1516602"/>
                  <a:gd name="connsiteX110" fmla="*/ 680649 w 1031824"/>
                  <a:gd name="connsiteY110" fmla="*/ 985068 h 1516602"/>
                  <a:gd name="connsiteX111" fmla="*/ 686364 w 1031824"/>
                  <a:gd name="connsiteY111" fmla="*/ 981258 h 1516602"/>
                  <a:gd name="connsiteX112" fmla="*/ 695889 w 1031824"/>
                  <a:gd name="connsiteY112" fmla="*/ 971733 h 1516602"/>
                  <a:gd name="connsiteX113" fmla="*/ 705414 w 1031824"/>
                  <a:gd name="connsiteY113" fmla="*/ 960303 h 1516602"/>
                  <a:gd name="connsiteX114" fmla="*/ 716844 w 1031824"/>
                  <a:gd name="connsiteY114" fmla="*/ 952683 h 1516602"/>
                  <a:gd name="connsiteX115" fmla="*/ 732084 w 1031824"/>
                  <a:gd name="connsiteY115" fmla="*/ 939348 h 1516602"/>
                  <a:gd name="connsiteX116" fmla="*/ 741609 w 1031824"/>
                  <a:gd name="connsiteY116" fmla="*/ 927918 h 1516602"/>
                  <a:gd name="connsiteX117" fmla="*/ 753039 w 1031824"/>
                  <a:gd name="connsiteY117" fmla="*/ 918393 h 1516602"/>
                  <a:gd name="connsiteX118" fmla="*/ 758754 w 1031824"/>
                  <a:gd name="connsiteY118" fmla="*/ 906963 h 1516602"/>
                  <a:gd name="connsiteX119" fmla="*/ 760659 w 1031824"/>
                  <a:gd name="connsiteY119" fmla="*/ 901248 h 1516602"/>
                  <a:gd name="connsiteX120" fmla="*/ 766374 w 1031824"/>
                  <a:gd name="connsiteY120" fmla="*/ 889818 h 1516602"/>
                  <a:gd name="connsiteX121" fmla="*/ 764469 w 1031824"/>
                  <a:gd name="connsiteY121" fmla="*/ 874578 h 1516602"/>
                  <a:gd name="connsiteX122" fmla="*/ 758754 w 1031824"/>
                  <a:gd name="connsiteY122" fmla="*/ 872673 h 1516602"/>
                  <a:gd name="connsiteX123" fmla="*/ 737799 w 1031824"/>
                  <a:gd name="connsiteY123" fmla="*/ 874578 h 1516602"/>
                  <a:gd name="connsiteX124" fmla="*/ 732084 w 1031824"/>
                  <a:gd name="connsiteY124" fmla="*/ 878388 h 1516602"/>
                  <a:gd name="connsiteX125" fmla="*/ 699699 w 1031824"/>
                  <a:gd name="connsiteY125" fmla="*/ 899343 h 1516602"/>
                  <a:gd name="connsiteX126" fmla="*/ 595181 w 1031824"/>
                  <a:gd name="connsiteY126" fmla="*/ 957831 h 1516602"/>
                  <a:gd name="connsiteX127" fmla="*/ 507294 w 1031824"/>
                  <a:gd name="connsiteY127" fmla="*/ 847908 h 1516602"/>
                  <a:gd name="connsiteX128" fmla="*/ 503484 w 1031824"/>
                  <a:gd name="connsiteY128" fmla="*/ 358323 h 1516602"/>
                  <a:gd name="connsiteX129" fmla="*/ 499674 w 1031824"/>
                  <a:gd name="connsiteY129" fmla="*/ 66858 h 1516602"/>
                  <a:gd name="connsiteX130" fmla="*/ 490149 w 1031824"/>
                  <a:gd name="connsiteY130" fmla="*/ 40188 h 1516602"/>
                  <a:gd name="connsiteX131" fmla="*/ 488244 w 1031824"/>
                  <a:gd name="connsiteY131" fmla="*/ 34473 h 1516602"/>
                  <a:gd name="connsiteX132" fmla="*/ 484434 w 1031824"/>
                  <a:gd name="connsiteY132" fmla="*/ 28758 h 1516602"/>
                  <a:gd name="connsiteX133" fmla="*/ 478719 w 1031824"/>
                  <a:gd name="connsiteY133" fmla="*/ 17328 h 1516602"/>
                  <a:gd name="connsiteX134" fmla="*/ 473004 w 1031824"/>
                  <a:gd name="connsiteY134" fmla="*/ 13518 h 1516602"/>
                  <a:gd name="connsiteX135" fmla="*/ 469194 w 1031824"/>
                  <a:gd name="connsiteY135" fmla="*/ 7803 h 1516602"/>
                  <a:gd name="connsiteX136" fmla="*/ 429189 w 1031824"/>
                  <a:gd name="connsiteY136" fmla="*/ 11613 h 1516602"/>
                  <a:gd name="connsiteX137" fmla="*/ 425379 w 1031824"/>
                  <a:gd name="connsiteY137" fmla="*/ 78288 h 1516602"/>
                  <a:gd name="connsiteX138" fmla="*/ 425379 w 1031824"/>
                  <a:gd name="connsiteY138" fmla="*/ 84003 h 1516602"/>
                  <a:gd name="connsiteX139" fmla="*/ 429189 w 1031824"/>
                  <a:gd name="connsiteY139" fmla="*/ 238308 h 1516602"/>
                  <a:gd name="connsiteX140" fmla="*/ 440619 w 1031824"/>
                  <a:gd name="connsiteY140" fmla="*/ 421188 h 1516602"/>
                  <a:gd name="connsiteX141" fmla="*/ 435265 w 1031824"/>
                  <a:gd name="connsiteY141" fmla="*/ 718368 h 1516602"/>
                  <a:gd name="connsiteX142" fmla="*/ 435059 w 1031824"/>
                  <a:gd name="connsiteY142" fmla="*/ 799046 h 1516602"/>
                  <a:gd name="connsiteX143" fmla="*/ 430322 w 1031824"/>
                  <a:gd name="connsiteY143" fmla="*/ 879006 h 1516602"/>
                  <a:gd name="connsiteX0" fmla="*/ 430322 w 1031824"/>
                  <a:gd name="connsiteY0" fmla="*/ 879006 h 1516602"/>
                  <a:gd name="connsiteX1" fmla="*/ 392427 w 1031824"/>
                  <a:gd name="connsiteY1" fmla="*/ 931934 h 1516602"/>
                  <a:gd name="connsiteX2" fmla="*/ 312984 w 1031824"/>
                  <a:gd name="connsiteY2" fmla="*/ 966018 h 1516602"/>
                  <a:gd name="connsiteX3" fmla="*/ 240645 w 1031824"/>
                  <a:gd name="connsiteY3" fmla="*/ 957266 h 1516602"/>
                  <a:gd name="connsiteX4" fmla="*/ 181539 w 1031824"/>
                  <a:gd name="connsiteY4" fmla="*/ 937443 h 1516602"/>
                  <a:gd name="connsiteX5" fmla="*/ 116769 w 1031824"/>
                  <a:gd name="connsiteY5" fmla="*/ 903153 h 1516602"/>
                  <a:gd name="connsiteX6" fmla="*/ 59619 w 1031824"/>
                  <a:gd name="connsiteY6" fmla="*/ 874578 h 1516602"/>
                  <a:gd name="connsiteX7" fmla="*/ 46284 w 1031824"/>
                  <a:gd name="connsiteY7" fmla="*/ 895533 h 1516602"/>
                  <a:gd name="connsiteX8" fmla="*/ 50094 w 1031824"/>
                  <a:gd name="connsiteY8" fmla="*/ 933633 h 1516602"/>
                  <a:gd name="connsiteX9" fmla="*/ 53904 w 1031824"/>
                  <a:gd name="connsiteY9" fmla="*/ 939348 h 1516602"/>
                  <a:gd name="connsiteX10" fmla="*/ 59619 w 1031824"/>
                  <a:gd name="connsiteY10" fmla="*/ 943158 h 1516602"/>
                  <a:gd name="connsiteX11" fmla="*/ 63429 w 1031824"/>
                  <a:gd name="connsiteY11" fmla="*/ 948873 h 1516602"/>
                  <a:gd name="connsiteX12" fmla="*/ 80574 w 1031824"/>
                  <a:gd name="connsiteY12" fmla="*/ 958398 h 1516602"/>
                  <a:gd name="connsiteX13" fmla="*/ 166299 w 1031824"/>
                  <a:gd name="connsiteY13" fmla="*/ 979353 h 1516602"/>
                  <a:gd name="connsiteX14" fmla="*/ 267264 w 1031824"/>
                  <a:gd name="connsiteY14" fmla="*/ 1021263 h 1516602"/>
                  <a:gd name="connsiteX15" fmla="*/ 278694 w 1031824"/>
                  <a:gd name="connsiteY15" fmla="*/ 1076508 h 1516602"/>
                  <a:gd name="connsiteX16" fmla="*/ 264381 w 1031824"/>
                  <a:gd name="connsiteY16" fmla="*/ 1119397 h 1516602"/>
                  <a:gd name="connsiteX17" fmla="*/ 186224 w 1031824"/>
                  <a:gd name="connsiteY17" fmla="*/ 1150391 h 1516602"/>
                  <a:gd name="connsiteX18" fmla="*/ 27234 w 1031824"/>
                  <a:gd name="connsiteY18" fmla="*/ 1154613 h 1516602"/>
                  <a:gd name="connsiteX19" fmla="*/ 15804 w 1031824"/>
                  <a:gd name="connsiteY19" fmla="*/ 1160328 h 1516602"/>
                  <a:gd name="connsiteX20" fmla="*/ 6279 w 1031824"/>
                  <a:gd name="connsiteY20" fmla="*/ 1169853 h 1516602"/>
                  <a:gd name="connsiteX21" fmla="*/ 4374 w 1031824"/>
                  <a:gd name="connsiteY21" fmla="*/ 1175568 h 1516602"/>
                  <a:gd name="connsiteX22" fmla="*/ 564 w 1031824"/>
                  <a:gd name="connsiteY22" fmla="*/ 1181283 h 1516602"/>
                  <a:gd name="connsiteX23" fmla="*/ 6279 w 1031824"/>
                  <a:gd name="connsiteY23" fmla="*/ 1213668 h 1516602"/>
                  <a:gd name="connsiteX24" fmla="*/ 11994 w 1031824"/>
                  <a:gd name="connsiteY24" fmla="*/ 1217478 h 1516602"/>
                  <a:gd name="connsiteX25" fmla="*/ 17709 w 1031824"/>
                  <a:gd name="connsiteY25" fmla="*/ 1219383 h 1516602"/>
                  <a:gd name="connsiteX26" fmla="*/ 145344 w 1031824"/>
                  <a:gd name="connsiteY26" fmla="*/ 1217478 h 1516602"/>
                  <a:gd name="connsiteX27" fmla="*/ 239202 w 1031824"/>
                  <a:gd name="connsiteY27" fmla="*/ 1214801 h 1516602"/>
                  <a:gd name="connsiteX28" fmla="*/ 318699 w 1031824"/>
                  <a:gd name="connsiteY28" fmla="*/ 1217478 h 1516602"/>
                  <a:gd name="connsiteX29" fmla="*/ 330129 w 1031824"/>
                  <a:gd name="connsiteY29" fmla="*/ 1223193 h 1516602"/>
                  <a:gd name="connsiteX30" fmla="*/ 333939 w 1031824"/>
                  <a:gd name="connsiteY30" fmla="*/ 1228908 h 1516602"/>
                  <a:gd name="connsiteX31" fmla="*/ 339654 w 1031824"/>
                  <a:gd name="connsiteY31" fmla="*/ 1230813 h 1516602"/>
                  <a:gd name="connsiteX32" fmla="*/ 351084 w 1031824"/>
                  <a:gd name="connsiteY32" fmla="*/ 1238433 h 1516602"/>
                  <a:gd name="connsiteX33" fmla="*/ 356799 w 1031824"/>
                  <a:gd name="connsiteY33" fmla="*/ 1242243 h 1516602"/>
                  <a:gd name="connsiteX34" fmla="*/ 360609 w 1031824"/>
                  <a:gd name="connsiteY34" fmla="*/ 1247958 h 1516602"/>
                  <a:gd name="connsiteX35" fmla="*/ 366324 w 1031824"/>
                  <a:gd name="connsiteY35" fmla="*/ 1259388 h 1516602"/>
                  <a:gd name="connsiteX36" fmla="*/ 362514 w 1031824"/>
                  <a:gd name="connsiteY36" fmla="*/ 1286058 h 1516602"/>
                  <a:gd name="connsiteX37" fmla="*/ 358704 w 1031824"/>
                  <a:gd name="connsiteY37" fmla="*/ 1291773 h 1516602"/>
                  <a:gd name="connsiteX38" fmla="*/ 356799 w 1031824"/>
                  <a:gd name="connsiteY38" fmla="*/ 1297488 h 1516602"/>
                  <a:gd name="connsiteX39" fmla="*/ 352989 w 1031824"/>
                  <a:gd name="connsiteY39" fmla="*/ 1303203 h 1516602"/>
                  <a:gd name="connsiteX40" fmla="*/ 351084 w 1031824"/>
                  <a:gd name="connsiteY40" fmla="*/ 1308918 h 1516602"/>
                  <a:gd name="connsiteX41" fmla="*/ 347274 w 1031824"/>
                  <a:gd name="connsiteY41" fmla="*/ 1314633 h 1516602"/>
                  <a:gd name="connsiteX42" fmla="*/ 330129 w 1031824"/>
                  <a:gd name="connsiteY42" fmla="*/ 1381308 h 1516602"/>
                  <a:gd name="connsiteX43" fmla="*/ 328224 w 1031824"/>
                  <a:gd name="connsiteY43" fmla="*/ 1432743 h 1516602"/>
                  <a:gd name="connsiteX44" fmla="*/ 330129 w 1031824"/>
                  <a:gd name="connsiteY44" fmla="*/ 1457508 h 1516602"/>
                  <a:gd name="connsiteX45" fmla="*/ 332034 w 1031824"/>
                  <a:gd name="connsiteY45" fmla="*/ 1463223 h 1516602"/>
                  <a:gd name="connsiteX46" fmla="*/ 335844 w 1031824"/>
                  <a:gd name="connsiteY46" fmla="*/ 1467033 h 1516602"/>
                  <a:gd name="connsiteX47" fmla="*/ 364419 w 1031824"/>
                  <a:gd name="connsiteY47" fmla="*/ 1512753 h 1516602"/>
                  <a:gd name="connsiteX48" fmla="*/ 387279 w 1031824"/>
                  <a:gd name="connsiteY48" fmla="*/ 1514658 h 1516602"/>
                  <a:gd name="connsiteX49" fmla="*/ 392994 w 1031824"/>
                  <a:gd name="connsiteY49" fmla="*/ 1508943 h 1516602"/>
                  <a:gd name="connsiteX50" fmla="*/ 394899 w 1031824"/>
                  <a:gd name="connsiteY50" fmla="*/ 1497513 h 1516602"/>
                  <a:gd name="connsiteX51" fmla="*/ 396804 w 1031824"/>
                  <a:gd name="connsiteY51" fmla="*/ 1491798 h 1516602"/>
                  <a:gd name="connsiteX52" fmla="*/ 398709 w 1031824"/>
                  <a:gd name="connsiteY52" fmla="*/ 1474653 h 1516602"/>
                  <a:gd name="connsiteX53" fmla="*/ 400614 w 1031824"/>
                  <a:gd name="connsiteY53" fmla="*/ 1461318 h 1516602"/>
                  <a:gd name="connsiteX54" fmla="*/ 404424 w 1031824"/>
                  <a:gd name="connsiteY54" fmla="*/ 1404168 h 1516602"/>
                  <a:gd name="connsiteX55" fmla="*/ 410139 w 1031824"/>
                  <a:gd name="connsiteY55" fmla="*/ 1392738 h 1516602"/>
                  <a:gd name="connsiteX56" fmla="*/ 413949 w 1031824"/>
                  <a:gd name="connsiteY56" fmla="*/ 1379403 h 1516602"/>
                  <a:gd name="connsiteX57" fmla="*/ 415854 w 1031824"/>
                  <a:gd name="connsiteY57" fmla="*/ 1373688 h 1516602"/>
                  <a:gd name="connsiteX58" fmla="*/ 417759 w 1031824"/>
                  <a:gd name="connsiteY58" fmla="*/ 1360353 h 1516602"/>
                  <a:gd name="connsiteX59" fmla="*/ 421569 w 1031824"/>
                  <a:gd name="connsiteY59" fmla="*/ 1348923 h 1516602"/>
                  <a:gd name="connsiteX60" fmla="*/ 427284 w 1031824"/>
                  <a:gd name="connsiteY60" fmla="*/ 1335588 h 1516602"/>
                  <a:gd name="connsiteX61" fmla="*/ 467289 w 1031824"/>
                  <a:gd name="connsiteY61" fmla="*/ 1265103 h 1516602"/>
                  <a:gd name="connsiteX62" fmla="*/ 528455 w 1031824"/>
                  <a:gd name="connsiteY62" fmla="*/ 1230091 h 1516602"/>
                  <a:gd name="connsiteX63" fmla="*/ 601154 w 1031824"/>
                  <a:gd name="connsiteY63" fmla="*/ 1221700 h 1516602"/>
                  <a:gd name="connsiteX64" fmla="*/ 720654 w 1031824"/>
                  <a:gd name="connsiteY64" fmla="*/ 1316538 h 1516602"/>
                  <a:gd name="connsiteX65" fmla="*/ 733989 w 1031824"/>
                  <a:gd name="connsiteY65" fmla="*/ 1326063 h 1516602"/>
                  <a:gd name="connsiteX66" fmla="*/ 743514 w 1031824"/>
                  <a:gd name="connsiteY66" fmla="*/ 1327968 h 1516602"/>
                  <a:gd name="connsiteX67" fmla="*/ 749229 w 1031824"/>
                  <a:gd name="connsiteY67" fmla="*/ 1329873 h 1516602"/>
                  <a:gd name="connsiteX68" fmla="*/ 762564 w 1031824"/>
                  <a:gd name="connsiteY68" fmla="*/ 1335588 h 1516602"/>
                  <a:gd name="connsiteX69" fmla="*/ 777804 w 1031824"/>
                  <a:gd name="connsiteY69" fmla="*/ 1333683 h 1516602"/>
                  <a:gd name="connsiteX70" fmla="*/ 789234 w 1031824"/>
                  <a:gd name="connsiteY70" fmla="*/ 1327968 h 1516602"/>
                  <a:gd name="connsiteX71" fmla="*/ 794949 w 1031824"/>
                  <a:gd name="connsiteY71" fmla="*/ 1326063 h 1516602"/>
                  <a:gd name="connsiteX72" fmla="*/ 802569 w 1031824"/>
                  <a:gd name="connsiteY72" fmla="*/ 1308918 h 1516602"/>
                  <a:gd name="connsiteX73" fmla="*/ 800664 w 1031824"/>
                  <a:gd name="connsiteY73" fmla="*/ 1284153 h 1516602"/>
                  <a:gd name="connsiteX74" fmla="*/ 798759 w 1031824"/>
                  <a:gd name="connsiteY74" fmla="*/ 1278438 h 1516602"/>
                  <a:gd name="connsiteX75" fmla="*/ 796854 w 1031824"/>
                  <a:gd name="connsiteY75" fmla="*/ 1270818 h 1516602"/>
                  <a:gd name="connsiteX76" fmla="*/ 783519 w 1031824"/>
                  <a:gd name="connsiteY76" fmla="*/ 1253673 h 1516602"/>
                  <a:gd name="connsiteX77" fmla="*/ 773994 w 1031824"/>
                  <a:gd name="connsiteY77" fmla="*/ 1247958 h 1516602"/>
                  <a:gd name="connsiteX78" fmla="*/ 648264 w 1031824"/>
                  <a:gd name="connsiteY78" fmla="*/ 1156518 h 1516602"/>
                  <a:gd name="connsiteX79" fmla="*/ 644454 w 1031824"/>
                  <a:gd name="connsiteY79" fmla="*/ 1139373 h 1516602"/>
                  <a:gd name="connsiteX80" fmla="*/ 646359 w 1031824"/>
                  <a:gd name="connsiteY80" fmla="*/ 1131753 h 1516602"/>
                  <a:gd name="connsiteX81" fmla="*/ 650169 w 1031824"/>
                  <a:gd name="connsiteY81" fmla="*/ 1114608 h 1516602"/>
                  <a:gd name="connsiteX82" fmla="*/ 653979 w 1031824"/>
                  <a:gd name="connsiteY82" fmla="*/ 1108893 h 1516602"/>
                  <a:gd name="connsiteX83" fmla="*/ 655884 w 1031824"/>
                  <a:gd name="connsiteY83" fmla="*/ 1103178 h 1516602"/>
                  <a:gd name="connsiteX84" fmla="*/ 661599 w 1031824"/>
                  <a:gd name="connsiteY84" fmla="*/ 1101273 h 1516602"/>
                  <a:gd name="connsiteX85" fmla="*/ 671124 w 1031824"/>
                  <a:gd name="connsiteY85" fmla="*/ 1089843 h 1516602"/>
                  <a:gd name="connsiteX86" fmla="*/ 724464 w 1031824"/>
                  <a:gd name="connsiteY86" fmla="*/ 1082223 h 1516602"/>
                  <a:gd name="connsiteX87" fmla="*/ 842574 w 1031824"/>
                  <a:gd name="connsiteY87" fmla="*/ 1084128 h 1516602"/>
                  <a:gd name="connsiteX88" fmla="*/ 871149 w 1031824"/>
                  <a:gd name="connsiteY88" fmla="*/ 1086033 h 1516602"/>
                  <a:gd name="connsiteX89" fmla="*/ 899724 w 1031824"/>
                  <a:gd name="connsiteY89" fmla="*/ 1091748 h 1516602"/>
                  <a:gd name="connsiteX90" fmla="*/ 922584 w 1031824"/>
                  <a:gd name="connsiteY90" fmla="*/ 1095558 h 1516602"/>
                  <a:gd name="connsiteX91" fmla="*/ 951159 w 1031824"/>
                  <a:gd name="connsiteY91" fmla="*/ 1101273 h 1516602"/>
                  <a:gd name="connsiteX92" fmla="*/ 956874 w 1031824"/>
                  <a:gd name="connsiteY92" fmla="*/ 1101273 h 1516602"/>
                  <a:gd name="connsiteX93" fmla="*/ 1002594 w 1031824"/>
                  <a:gd name="connsiteY93" fmla="*/ 1099368 h 1516602"/>
                  <a:gd name="connsiteX94" fmla="*/ 1031169 w 1031824"/>
                  <a:gd name="connsiteY94" fmla="*/ 1091748 h 1516602"/>
                  <a:gd name="connsiteX95" fmla="*/ 1003378 w 1031824"/>
                  <a:gd name="connsiteY95" fmla="*/ 1065958 h 1516602"/>
                  <a:gd name="connsiteX96" fmla="*/ 970209 w 1031824"/>
                  <a:gd name="connsiteY96" fmla="*/ 1044123 h 1516602"/>
                  <a:gd name="connsiteX97" fmla="*/ 962589 w 1031824"/>
                  <a:gd name="connsiteY97" fmla="*/ 1042218 h 1516602"/>
                  <a:gd name="connsiteX98" fmla="*/ 935919 w 1031824"/>
                  <a:gd name="connsiteY98" fmla="*/ 1034598 h 1516602"/>
                  <a:gd name="connsiteX99" fmla="*/ 825429 w 1031824"/>
                  <a:gd name="connsiteY99" fmla="*/ 1034598 h 1516602"/>
                  <a:gd name="connsiteX100" fmla="*/ 730179 w 1031824"/>
                  <a:gd name="connsiteY100" fmla="*/ 1038408 h 1516602"/>
                  <a:gd name="connsiteX101" fmla="*/ 669219 w 1031824"/>
                  <a:gd name="connsiteY101" fmla="*/ 1046028 h 1516602"/>
                  <a:gd name="connsiteX102" fmla="*/ 646359 w 1031824"/>
                  <a:gd name="connsiteY102" fmla="*/ 1049838 h 1516602"/>
                  <a:gd name="connsiteX103" fmla="*/ 642549 w 1031824"/>
                  <a:gd name="connsiteY103" fmla="*/ 1038408 h 1516602"/>
                  <a:gd name="connsiteX104" fmla="*/ 640644 w 1031824"/>
                  <a:gd name="connsiteY104" fmla="*/ 1032693 h 1516602"/>
                  <a:gd name="connsiteX105" fmla="*/ 642549 w 1031824"/>
                  <a:gd name="connsiteY105" fmla="*/ 1015548 h 1516602"/>
                  <a:gd name="connsiteX106" fmla="*/ 644454 w 1031824"/>
                  <a:gd name="connsiteY106" fmla="*/ 1009833 h 1516602"/>
                  <a:gd name="connsiteX107" fmla="*/ 661599 w 1031824"/>
                  <a:gd name="connsiteY107" fmla="*/ 1000308 h 1516602"/>
                  <a:gd name="connsiteX108" fmla="*/ 673029 w 1031824"/>
                  <a:gd name="connsiteY108" fmla="*/ 992688 h 1516602"/>
                  <a:gd name="connsiteX109" fmla="*/ 674934 w 1031824"/>
                  <a:gd name="connsiteY109" fmla="*/ 986973 h 1516602"/>
                  <a:gd name="connsiteX110" fmla="*/ 680649 w 1031824"/>
                  <a:gd name="connsiteY110" fmla="*/ 985068 h 1516602"/>
                  <a:gd name="connsiteX111" fmla="*/ 686364 w 1031824"/>
                  <a:gd name="connsiteY111" fmla="*/ 981258 h 1516602"/>
                  <a:gd name="connsiteX112" fmla="*/ 695889 w 1031824"/>
                  <a:gd name="connsiteY112" fmla="*/ 971733 h 1516602"/>
                  <a:gd name="connsiteX113" fmla="*/ 705414 w 1031824"/>
                  <a:gd name="connsiteY113" fmla="*/ 960303 h 1516602"/>
                  <a:gd name="connsiteX114" fmla="*/ 716844 w 1031824"/>
                  <a:gd name="connsiteY114" fmla="*/ 952683 h 1516602"/>
                  <a:gd name="connsiteX115" fmla="*/ 732084 w 1031824"/>
                  <a:gd name="connsiteY115" fmla="*/ 939348 h 1516602"/>
                  <a:gd name="connsiteX116" fmla="*/ 741609 w 1031824"/>
                  <a:gd name="connsiteY116" fmla="*/ 927918 h 1516602"/>
                  <a:gd name="connsiteX117" fmla="*/ 753039 w 1031824"/>
                  <a:gd name="connsiteY117" fmla="*/ 918393 h 1516602"/>
                  <a:gd name="connsiteX118" fmla="*/ 758754 w 1031824"/>
                  <a:gd name="connsiteY118" fmla="*/ 906963 h 1516602"/>
                  <a:gd name="connsiteX119" fmla="*/ 760659 w 1031824"/>
                  <a:gd name="connsiteY119" fmla="*/ 901248 h 1516602"/>
                  <a:gd name="connsiteX120" fmla="*/ 766374 w 1031824"/>
                  <a:gd name="connsiteY120" fmla="*/ 889818 h 1516602"/>
                  <a:gd name="connsiteX121" fmla="*/ 764469 w 1031824"/>
                  <a:gd name="connsiteY121" fmla="*/ 874578 h 1516602"/>
                  <a:gd name="connsiteX122" fmla="*/ 758754 w 1031824"/>
                  <a:gd name="connsiteY122" fmla="*/ 872673 h 1516602"/>
                  <a:gd name="connsiteX123" fmla="*/ 737799 w 1031824"/>
                  <a:gd name="connsiteY123" fmla="*/ 874578 h 1516602"/>
                  <a:gd name="connsiteX124" fmla="*/ 732084 w 1031824"/>
                  <a:gd name="connsiteY124" fmla="*/ 878388 h 1516602"/>
                  <a:gd name="connsiteX125" fmla="*/ 699699 w 1031824"/>
                  <a:gd name="connsiteY125" fmla="*/ 899343 h 1516602"/>
                  <a:gd name="connsiteX126" fmla="*/ 595181 w 1031824"/>
                  <a:gd name="connsiteY126" fmla="*/ 957831 h 1516602"/>
                  <a:gd name="connsiteX127" fmla="*/ 507294 w 1031824"/>
                  <a:gd name="connsiteY127" fmla="*/ 847908 h 1516602"/>
                  <a:gd name="connsiteX128" fmla="*/ 503484 w 1031824"/>
                  <a:gd name="connsiteY128" fmla="*/ 358323 h 1516602"/>
                  <a:gd name="connsiteX129" fmla="*/ 499674 w 1031824"/>
                  <a:gd name="connsiteY129" fmla="*/ 66858 h 1516602"/>
                  <a:gd name="connsiteX130" fmla="*/ 490149 w 1031824"/>
                  <a:gd name="connsiteY130" fmla="*/ 40188 h 1516602"/>
                  <a:gd name="connsiteX131" fmla="*/ 488244 w 1031824"/>
                  <a:gd name="connsiteY131" fmla="*/ 34473 h 1516602"/>
                  <a:gd name="connsiteX132" fmla="*/ 484434 w 1031824"/>
                  <a:gd name="connsiteY132" fmla="*/ 28758 h 1516602"/>
                  <a:gd name="connsiteX133" fmla="*/ 478719 w 1031824"/>
                  <a:gd name="connsiteY133" fmla="*/ 17328 h 1516602"/>
                  <a:gd name="connsiteX134" fmla="*/ 473004 w 1031824"/>
                  <a:gd name="connsiteY134" fmla="*/ 13518 h 1516602"/>
                  <a:gd name="connsiteX135" fmla="*/ 469194 w 1031824"/>
                  <a:gd name="connsiteY135" fmla="*/ 7803 h 1516602"/>
                  <a:gd name="connsiteX136" fmla="*/ 429189 w 1031824"/>
                  <a:gd name="connsiteY136" fmla="*/ 11613 h 1516602"/>
                  <a:gd name="connsiteX137" fmla="*/ 425379 w 1031824"/>
                  <a:gd name="connsiteY137" fmla="*/ 78288 h 1516602"/>
                  <a:gd name="connsiteX138" fmla="*/ 425379 w 1031824"/>
                  <a:gd name="connsiteY138" fmla="*/ 84003 h 1516602"/>
                  <a:gd name="connsiteX139" fmla="*/ 429189 w 1031824"/>
                  <a:gd name="connsiteY139" fmla="*/ 238308 h 1516602"/>
                  <a:gd name="connsiteX140" fmla="*/ 440619 w 1031824"/>
                  <a:gd name="connsiteY140" fmla="*/ 421188 h 1516602"/>
                  <a:gd name="connsiteX141" fmla="*/ 435265 w 1031824"/>
                  <a:gd name="connsiteY141" fmla="*/ 718368 h 1516602"/>
                  <a:gd name="connsiteX142" fmla="*/ 435059 w 1031824"/>
                  <a:gd name="connsiteY142" fmla="*/ 799046 h 1516602"/>
                  <a:gd name="connsiteX143" fmla="*/ 430322 w 1031824"/>
                  <a:gd name="connsiteY143" fmla="*/ 879006 h 1516602"/>
                  <a:gd name="connsiteX0" fmla="*/ 430322 w 1031169"/>
                  <a:gd name="connsiteY0" fmla="*/ 879006 h 1516602"/>
                  <a:gd name="connsiteX1" fmla="*/ 392427 w 1031169"/>
                  <a:gd name="connsiteY1" fmla="*/ 931934 h 1516602"/>
                  <a:gd name="connsiteX2" fmla="*/ 312984 w 1031169"/>
                  <a:gd name="connsiteY2" fmla="*/ 966018 h 1516602"/>
                  <a:gd name="connsiteX3" fmla="*/ 240645 w 1031169"/>
                  <a:gd name="connsiteY3" fmla="*/ 957266 h 1516602"/>
                  <a:gd name="connsiteX4" fmla="*/ 181539 w 1031169"/>
                  <a:gd name="connsiteY4" fmla="*/ 937443 h 1516602"/>
                  <a:gd name="connsiteX5" fmla="*/ 116769 w 1031169"/>
                  <a:gd name="connsiteY5" fmla="*/ 903153 h 1516602"/>
                  <a:gd name="connsiteX6" fmla="*/ 59619 w 1031169"/>
                  <a:gd name="connsiteY6" fmla="*/ 874578 h 1516602"/>
                  <a:gd name="connsiteX7" fmla="*/ 46284 w 1031169"/>
                  <a:gd name="connsiteY7" fmla="*/ 895533 h 1516602"/>
                  <a:gd name="connsiteX8" fmla="*/ 50094 w 1031169"/>
                  <a:gd name="connsiteY8" fmla="*/ 933633 h 1516602"/>
                  <a:gd name="connsiteX9" fmla="*/ 53904 w 1031169"/>
                  <a:gd name="connsiteY9" fmla="*/ 939348 h 1516602"/>
                  <a:gd name="connsiteX10" fmla="*/ 59619 w 1031169"/>
                  <a:gd name="connsiteY10" fmla="*/ 943158 h 1516602"/>
                  <a:gd name="connsiteX11" fmla="*/ 63429 w 1031169"/>
                  <a:gd name="connsiteY11" fmla="*/ 948873 h 1516602"/>
                  <a:gd name="connsiteX12" fmla="*/ 80574 w 1031169"/>
                  <a:gd name="connsiteY12" fmla="*/ 958398 h 1516602"/>
                  <a:gd name="connsiteX13" fmla="*/ 166299 w 1031169"/>
                  <a:gd name="connsiteY13" fmla="*/ 979353 h 1516602"/>
                  <a:gd name="connsiteX14" fmla="*/ 267264 w 1031169"/>
                  <a:gd name="connsiteY14" fmla="*/ 1021263 h 1516602"/>
                  <a:gd name="connsiteX15" fmla="*/ 278694 w 1031169"/>
                  <a:gd name="connsiteY15" fmla="*/ 1076508 h 1516602"/>
                  <a:gd name="connsiteX16" fmla="*/ 264381 w 1031169"/>
                  <a:gd name="connsiteY16" fmla="*/ 1119397 h 1516602"/>
                  <a:gd name="connsiteX17" fmla="*/ 186224 w 1031169"/>
                  <a:gd name="connsiteY17" fmla="*/ 1150391 h 1516602"/>
                  <a:gd name="connsiteX18" fmla="*/ 27234 w 1031169"/>
                  <a:gd name="connsiteY18" fmla="*/ 1154613 h 1516602"/>
                  <a:gd name="connsiteX19" fmla="*/ 15804 w 1031169"/>
                  <a:gd name="connsiteY19" fmla="*/ 1160328 h 1516602"/>
                  <a:gd name="connsiteX20" fmla="*/ 6279 w 1031169"/>
                  <a:gd name="connsiteY20" fmla="*/ 1169853 h 1516602"/>
                  <a:gd name="connsiteX21" fmla="*/ 4374 w 1031169"/>
                  <a:gd name="connsiteY21" fmla="*/ 1175568 h 1516602"/>
                  <a:gd name="connsiteX22" fmla="*/ 564 w 1031169"/>
                  <a:gd name="connsiteY22" fmla="*/ 1181283 h 1516602"/>
                  <a:gd name="connsiteX23" fmla="*/ 6279 w 1031169"/>
                  <a:gd name="connsiteY23" fmla="*/ 1213668 h 1516602"/>
                  <a:gd name="connsiteX24" fmla="*/ 11994 w 1031169"/>
                  <a:gd name="connsiteY24" fmla="*/ 1217478 h 1516602"/>
                  <a:gd name="connsiteX25" fmla="*/ 17709 w 1031169"/>
                  <a:gd name="connsiteY25" fmla="*/ 1219383 h 1516602"/>
                  <a:gd name="connsiteX26" fmla="*/ 145344 w 1031169"/>
                  <a:gd name="connsiteY26" fmla="*/ 1217478 h 1516602"/>
                  <a:gd name="connsiteX27" fmla="*/ 239202 w 1031169"/>
                  <a:gd name="connsiteY27" fmla="*/ 1214801 h 1516602"/>
                  <a:gd name="connsiteX28" fmla="*/ 318699 w 1031169"/>
                  <a:gd name="connsiteY28" fmla="*/ 1217478 h 1516602"/>
                  <a:gd name="connsiteX29" fmla="*/ 330129 w 1031169"/>
                  <a:gd name="connsiteY29" fmla="*/ 1223193 h 1516602"/>
                  <a:gd name="connsiteX30" fmla="*/ 333939 w 1031169"/>
                  <a:gd name="connsiteY30" fmla="*/ 1228908 h 1516602"/>
                  <a:gd name="connsiteX31" fmla="*/ 339654 w 1031169"/>
                  <a:gd name="connsiteY31" fmla="*/ 1230813 h 1516602"/>
                  <a:gd name="connsiteX32" fmla="*/ 351084 w 1031169"/>
                  <a:gd name="connsiteY32" fmla="*/ 1238433 h 1516602"/>
                  <a:gd name="connsiteX33" fmla="*/ 356799 w 1031169"/>
                  <a:gd name="connsiteY33" fmla="*/ 1242243 h 1516602"/>
                  <a:gd name="connsiteX34" fmla="*/ 360609 w 1031169"/>
                  <a:gd name="connsiteY34" fmla="*/ 1247958 h 1516602"/>
                  <a:gd name="connsiteX35" fmla="*/ 366324 w 1031169"/>
                  <a:gd name="connsiteY35" fmla="*/ 1259388 h 1516602"/>
                  <a:gd name="connsiteX36" fmla="*/ 362514 w 1031169"/>
                  <a:gd name="connsiteY36" fmla="*/ 1286058 h 1516602"/>
                  <a:gd name="connsiteX37" fmla="*/ 358704 w 1031169"/>
                  <a:gd name="connsiteY37" fmla="*/ 1291773 h 1516602"/>
                  <a:gd name="connsiteX38" fmla="*/ 356799 w 1031169"/>
                  <a:gd name="connsiteY38" fmla="*/ 1297488 h 1516602"/>
                  <a:gd name="connsiteX39" fmla="*/ 352989 w 1031169"/>
                  <a:gd name="connsiteY39" fmla="*/ 1303203 h 1516602"/>
                  <a:gd name="connsiteX40" fmla="*/ 351084 w 1031169"/>
                  <a:gd name="connsiteY40" fmla="*/ 1308918 h 1516602"/>
                  <a:gd name="connsiteX41" fmla="*/ 347274 w 1031169"/>
                  <a:gd name="connsiteY41" fmla="*/ 1314633 h 1516602"/>
                  <a:gd name="connsiteX42" fmla="*/ 330129 w 1031169"/>
                  <a:gd name="connsiteY42" fmla="*/ 1381308 h 1516602"/>
                  <a:gd name="connsiteX43" fmla="*/ 328224 w 1031169"/>
                  <a:gd name="connsiteY43" fmla="*/ 1432743 h 1516602"/>
                  <a:gd name="connsiteX44" fmla="*/ 330129 w 1031169"/>
                  <a:gd name="connsiteY44" fmla="*/ 1457508 h 1516602"/>
                  <a:gd name="connsiteX45" fmla="*/ 332034 w 1031169"/>
                  <a:gd name="connsiteY45" fmla="*/ 1463223 h 1516602"/>
                  <a:gd name="connsiteX46" fmla="*/ 335844 w 1031169"/>
                  <a:gd name="connsiteY46" fmla="*/ 1467033 h 1516602"/>
                  <a:gd name="connsiteX47" fmla="*/ 364419 w 1031169"/>
                  <a:gd name="connsiteY47" fmla="*/ 1512753 h 1516602"/>
                  <a:gd name="connsiteX48" fmla="*/ 387279 w 1031169"/>
                  <a:gd name="connsiteY48" fmla="*/ 1514658 h 1516602"/>
                  <a:gd name="connsiteX49" fmla="*/ 392994 w 1031169"/>
                  <a:gd name="connsiteY49" fmla="*/ 1508943 h 1516602"/>
                  <a:gd name="connsiteX50" fmla="*/ 394899 w 1031169"/>
                  <a:gd name="connsiteY50" fmla="*/ 1497513 h 1516602"/>
                  <a:gd name="connsiteX51" fmla="*/ 396804 w 1031169"/>
                  <a:gd name="connsiteY51" fmla="*/ 1491798 h 1516602"/>
                  <a:gd name="connsiteX52" fmla="*/ 398709 w 1031169"/>
                  <a:gd name="connsiteY52" fmla="*/ 1474653 h 1516602"/>
                  <a:gd name="connsiteX53" fmla="*/ 400614 w 1031169"/>
                  <a:gd name="connsiteY53" fmla="*/ 1461318 h 1516602"/>
                  <a:gd name="connsiteX54" fmla="*/ 404424 w 1031169"/>
                  <a:gd name="connsiteY54" fmla="*/ 1404168 h 1516602"/>
                  <a:gd name="connsiteX55" fmla="*/ 410139 w 1031169"/>
                  <a:gd name="connsiteY55" fmla="*/ 1392738 h 1516602"/>
                  <a:gd name="connsiteX56" fmla="*/ 413949 w 1031169"/>
                  <a:gd name="connsiteY56" fmla="*/ 1379403 h 1516602"/>
                  <a:gd name="connsiteX57" fmla="*/ 415854 w 1031169"/>
                  <a:gd name="connsiteY57" fmla="*/ 1373688 h 1516602"/>
                  <a:gd name="connsiteX58" fmla="*/ 417759 w 1031169"/>
                  <a:gd name="connsiteY58" fmla="*/ 1360353 h 1516602"/>
                  <a:gd name="connsiteX59" fmla="*/ 421569 w 1031169"/>
                  <a:gd name="connsiteY59" fmla="*/ 1348923 h 1516602"/>
                  <a:gd name="connsiteX60" fmla="*/ 427284 w 1031169"/>
                  <a:gd name="connsiteY60" fmla="*/ 1335588 h 1516602"/>
                  <a:gd name="connsiteX61" fmla="*/ 467289 w 1031169"/>
                  <a:gd name="connsiteY61" fmla="*/ 1265103 h 1516602"/>
                  <a:gd name="connsiteX62" fmla="*/ 528455 w 1031169"/>
                  <a:gd name="connsiteY62" fmla="*/ 1230091 h 1516602"/>
                  <a:gd name="connsiteX63" fmla="*/ 601154 w 1031169"/>
                  <a:gd name="connsiteY63" fmla="*/ 1221700 h 1516602"/>
                  <a:gd name="connsiteX64" fmla="*/ 720654 w 1031169"/>
                  <a:gd name="connsiteY64" fmla="*/ 1316538 h 1516602"/>
                  <a:gd name="connsiteX65" fmla="*/ 733989 w 1031169"/>
                  <a:gd name="connsiteY65" fmla="*/ 1326063 h 1516602"/>
                  <a:gd name="connsiteX66" fmla="*/ 743514 w 1031169"/>
                  <a:gd name="connsiteY66" fmla="*/ 1327968 h 1516602"/>
                  <a:gd name="connsiteX67" fmla="*/ 749229 w 1031169"/>
                  <a:gd name="connsiteY67" fmla="*/ 1329873 h 1516602"/>
                  <a:gd name="connsiteX68" fmla="*/ 762564 w 1031169"/>
                  <a:gd name="connsiteY68" fmla="*/ 1335588 h 1516602"/>
                  <a:gd name="connsiteX69" fmla="*/ 777804 w 1031169"/>
                  <a:gd name="connsiteY69" fmla="*/ 1333683 h 1516602"/>
                  <a:gd name="connsiteX70" fmla="*/ 789234 w 1031169"/>
                  <a:gd name="connsiteY70" fmla="*/ 1327968 h 1516602"/>
                  <a:gd name="connsiteX71" fmla="*/ 794949 w 1031169"/>
                  <a:gd name="connsiteY71" fmla="*/ 1326063 h 1516602"/>
                  <a:gd name="connsiteX72" fmla="*/ 802569 w 1031169"/>
                  <a:gd name="connsiteY72" fmla="*/ 1308918 h 1516602"/>
                  <a:gd name="connsiteX73" fmla="*/ 800664 w 1031169"/>
                  <a:gd name="connsiteY73" fmla="*/ 1284153 h 1516602"/>
                  <a:gd name="connsiteX74" fmla="*/ 798759 w 1031169"/>
                  <a:gd name="connsiteY74" fmla="*/ 1278438 h 1516602"/>
                  <a:gd name="connsiteX75" fmla="*/ 796854 w 1031169"/>
                  <a:gd name="connsiteY75" fmla="*/ 1270818 h 1516602"/>
                  <a:gd name="connsiteX76" fmla="*/ 783519 w 1031169"/>
                  <a:gd name="connsiteY76" fmla="*/ 1253673 h 1516602"/>
                  <a:gd name="connsiteX77" fmla="*/ 773994 w 1031169"/>
                  <a:gd name="connsiteY77" fmla="*/ 1247958 h 1516602"/>
                  <a:gd name="connsiteX78" fmla="*/ 648264 w 1031169"/>
                  <a:gd name="connsiteY78" fmla="*/ 1156518 h 1516602"/>
                  <a:gd name="connsiteX79" fmla="*/ 644454 w 1031169"/>
                  <a:gd name="connsiteY79" fmla="*/ 1139373 h 1516602"/>
                  <a:gd name="connsiteX80" fmla="*/ 646359 w 1031169"/>
                  <a:gd name="connsiteY80" fmla="*/ 1131753 h 1516602"/>
                  <a:gd name="connsiteX81" fmla="*/ 650169 w 1031169"/>
                  <a:gd name="connsiteY81" fmla="*/ 1114608 h 1516602"/>
                  <a:gd name="connsiteX82" fmla="*/ 653979 w 1031169"/>
                  <a:gd name="connsiteY82" fmla="*/ 1108893 h 1516602"/>
                  <a:gd name="connsiteX83" fmla="*/ 655884 w 1031169"/>
                  <a:gd name="connsiteY83" fmla="*/ 1103178 h 1516602"/>
                  <a:gd name="connsiteX84" fmla="*/ 661599 w 1031169"/>
                  <a:gd name="connsiteY84" fmla="*/ 1101273 h 1516602"/>
                  <a:gd name="connsiteX85" fmla="*/ 671124 w 1031169"/>
                  <a:gd name="connsiteY85" fmla="*/ 1089843 h 1516602"/>
                  <a:gd name="connsiteX86" fmla="*/ 724464 w 1031169"/>
                  <a:gd name="connsiteY86" fmla="*/ 1082223 h 1516602"/>
                  <a:gd name="connsiteX87" fmla="*/ 842574 w 1031169"/>
                  <a:gd name="connsiteY87" fmla="*/ 1084128 h 1516602"/>
                  <a:gd name="connsiteX88" fmla="*/ 871149 w 1031169"/>
                  <a:gd name="connsiteY88" fmla="*/ 1086033 h 1516602"/>
                  <a:gd name="connsiteX89" fmla="*/ 899724 w 1031169"/>
                  <a:gd name="connsiteY89" fmla="*/ 1091748 h 1516602"/>
                  <a:gd name="connsiteX90" fmla="*/ 922584 w 1031169"/>
                  <a:gd name="connsiteY90" fmla="*/ 1095558 h 1516602"/>
                  <a:gd name="connsiteX91" fmla="*/ 951159 w 1031169"/>
                  <a:gd name="connsiteY91" fmla="*/ 1101273 h 1516602"/>
                  <a:gd name="connsiteX92" fmla="*/ 956874 w 1031169"/>
                  <a:gd name="connsiteY92" fmla="*/ 1101273 h 1516602"/>
                  <a:gd name="connsiteX93" fmla="*/ 1002594 w 1031169"/>
                  <a:gd name="connsiteY93" fmla="*/ 1099368 h 1516602"/>
                  <a:gd name="connsiteX94" fmla="*/ 1031169 w 1031169"/>
                  <a:gd name="connsiteY94" fmla="*/ 1091748 h 1516602"/>
                  <a:gd name="connsiteX95" fmla="*/ 1003378 w 1031169"/>
                  <a:gd name="connsiteY95" fmla="*/ 1065958 h 1516602"/>
                  <a:gd name="connsiteX96" fmla="*/ 970209 w 1031169"/>
                  <a:gd name="connsiteY96" fmla="*/ 1044123 h 1516602"/>
                  <a:gd name="connsiteX97" fmla="*/ 962589 w 1031169"/>
                  <a:gd name="connsiteY97" fmla="*/ 1042218 h 1516602"/>
                  <a:gd name="connsiteX98" fmla="*/ 935919 w 1031169"/>
                  <a:gd name="connsiteY98" fmla="*/ 1034598 h 1516602"/>
                  <a:gd name="connsiteX99" fmla="*/ 825429 w 1031169"/>
                  <a:gd name="connsiteY99" fmla="*/ 1034598 h 1516602"/>
                  <a:gd name="connsiteX100" fmla="*/ 730179 w 1031169"/>
                  <a:gd name="connsiteY100" fmla="*/ 1038408 h 1516602"/>
                  <a:gd name="connsiteX101" fmla="*/ 669219 w 1031169"/>
                  <a:gd name="connsiteY101" fmla="*/ 1046028 h 1516602"/>
                  <a:gd name="connsiteX102" fmla="*/ 646359 w 1031169"/>
                  <a:gd name="connsiteY102" fmla="*/ 1049838 h 1516602"/>
                  <a:gd name="connsiteX103" fmla="*/ 642549 w 1031169"/>
                  <a:gd name="connsiteY103" fmla="*/ 1038408 h 1516602"/>
                  <a:gd name="connsiteX104" fmla="*/ 640644 w 1031169"/>
                  <a:gd name="connsiteY104" fmla="*/ 1032693 h 1516602"/>
                  <a:gd name="connsiteX105" fmla="*/ 642549 w 1031169"/>
                  <a:gd name="connsiteY105" fmla="*/ 1015548 h 1516602"/>
                  <a:gd name="connsiteX106" fmla="*/ 644454 w 1031169"/>
                  <a:gd name="connsiteY106" fmla="*/ 1009833 h 1516602"/>
                  <a:gd name="connsiteX107" fmla="*/ 661599 w 1031169"/>
                  <a:gd name="connsiteY107" fmla="*/ 1000308 h 1516602"/>
                  <a:gd name="connsiteX108" fmla="*/ 673029 w 1031169"/>
                  <a:gd name="connsiteY108" fmla="*/ 992688 h 1516602"/>
                  <a:gd name="connsiteX109" fmla="*/ 674934 w 1031169"/>
                  <a:gd name="connsiteY109" fmla="*/ 986973 h 1516602"/>
                  <a:gd name="connsiteX110" fmla="*/ 680649 w 1031169"/>
                  <a:gd name="connsiteY110" fmla="*/ 985068 h 1516602"/>
                  <a:gd name="connsiteX111" fmla="*/ 686364 w 1031169"/>
                  <a:gd name="connsiteY111" fmla="*/ 981258 h 1516602"/>
                  <a:gd name="connsiteX112" fmla="*/ 695889 w 1031169"/>
                  <a:gd name="connsiteY112" fmla="*/ 971733 h 1516602"/>
                  <a:gd name="connsiteX113" fmla="*/ 705414 w 1031169"/>
                  <a:gd name="connsiteY113" fmla="*/ 960303 h 1516602"/>
                  <a:gd name="connsiteX114" fmla="*/ 716844 w 1031169"/>
                  <a:gd name="connsiteY114" fmla="*/ 952683 h 1516602"/>
                  <a:gd name="connsiteX115" fmla="*/ 732084 w 1031169"/>
                  <a:gd name="connsiteY115" fmla="*/ 939348 h 1516602"/>
                  <a:gd name="connsiteX116" fmla="*/ 741609 w 1031169"/>
                  <a:gd name="connsiteY116" fmla="*/ 927918 h 1516602"/>
                  <a:gd name="connsiteX117" fmla="*/ 753039 w 1031169"/>
                  <a:gd name="connsiteY117" fmla="*/ 918393 h 1516602"/>
                  <a:gd name="connsiteX118" fmla="*/ 758754 w 1031169"/>
                  <a:gd name="connsiteY118" fmla="*/ 906963 h 1516602"/>
                  <a:gd name="connsiteX119" fmla="*/ 760659 w 1031169"/>
                  <a:gd name="connsiteY119" fmla="*/ 901248 h 1516602"/>
                  <a:gd name="connsiteX120" fmla="*/ 766374 w 1031169"/>
                  <a:gd name="connsiteY120" fmla="*/ 889818 h 1516602"/>
                  <a:gd name="connsiteX121" fmla="*/ 764469 w 1031169"/>
                  <a:gd name="connsiteY121" fmla="*/ 874578 h 1516602"/>
                  <a:gd name="connsiteX122" fmla="*/ 758754 w 1031169"/>
                  <a:gd name="connsiteY122" fmla="*/ 872673 h 1516602"/>
                  <a:gd name="connsiteX123" fmla="*/ 737799 w 1031169"/>
                  <a:gd name="connsiteY123" fmla="*/ 874578 h 1516602"/>
                  <a:gd name="connsiteX124" fmla="*/ 732084 w 1031169"/>
                  <a:gd name="connsiteY124" fmla="*/ 878388 h 1516602"/>
                  <a:gd name="connsiteX125" fmla="*/ 699699 w 1031169"/>
                  <a:gd name="connsiteY125" fmla="*/ 899343 h 1516602"/>
                  <a:gd name="connsiteX126" fmla="*/ 595181 w 1031169"/>
                  <a:gd name="connsiteY126" fmla="*/ 957831 h 1516602"/>
                  <a:gd name="connsiteX127" fmla="*/ 507294 w 1031169"/>
                  <a:gd name="connsiteY127" fmla="*/ 847908 h 1516602"/>
                  <a:gd name="connsiteX128" fmla="*/ 503484 w 1031169"/>
                  <a:gd name="connsiteY128" fmla="*/ 358323 h 1516602"/>
                  <a:gd name="connsiteX129" fmla="*/ 499674 w 1031169"/>
                  <a:gd name="connsiteY129" fmla="*/ 66858 h 1516602"/>
                  <a:gd name="connsiteX130" fmla="*/ 490149 w 1031169"/>
                  <a:gd name="connsiteY130" fmla="*/ 40188 h 1516602"/>
                  <a:gd name="connsiteX131" fmla="*/ 488244 w 1031169"/>
                  <a:gd name="connsiteY131" fmla="*/ 34473 h 1516602"/>
                  <a:gd name="connsiteX132" fmla="*/ 484434 w 1031169"/>
                  <a:gd name="connsiteY132" fmla="*/ 28758 h 1516602"/>
                  <a:gd name="connsiteX133" fmla="*/ 478719 w 1031169"/>
                  <a:gd name="connsiteY133" fmla="*/ 17328 h 1516602"/>
                  <a:gd name="connsiteX134" fmla="*/ 473004 w 1031169"/>
                  <a:gd name="connsiteY134" fmla="*/ 13518 h 1516602"/>
                  <a:gd name="connsiteX135" fmla="*/ 469194 w 1031169"/>
                  <a:gd name="connsiteY135" fmla="*/ 7803 h 1516602"/>
                  <a:gd name="connsiteX136" fmla="*/ 429189 w 1031169"/>
                  <a:gd name="connsiteY136" fmla="*/ 11613 h 1516602"/>
                  <a:gd name="connsiteX137" fmla="*/ 425379 w 1031169"/>
                  <a:gd name="connsiteY137" fmla="*/ 78288 h 1516602"/>
                  <a:gd name="connsiteX138" fmla="*/ 425379 w 1031169"/>
                  <a:gd name="connsiteY138" fmla="*/ 84003 h 1516602"/>
                  <a:gd name="connsiteX139" fmla="*/ 429189 w 1031169"/>
                  <a:gd name="connsiteY139" fmla="*/ 238308 h 1516602"/>
                  <a:gd name="connsiteX140" fmla="*/ 440619 w 1031169"/>
                  <a:gd name="connsiteY140" fmla="*/ 421188 h 1516602"/>
                  <a:gd name="connsiteX141" fmla="*/ 435265 w 1031169"/>
                  <a:gd name="connsiteY141" fmla="*/ 718368 h 1516602"/>
                  <a:gd name="connsiteX142" fmla="*/ 435059 w 1031169"/>
                  <a:gd name="connsiteY142" fmla="*/ 799046 h 1516602"/>
                  <a:gd name="connsiteX143" fmla="*/ 430322 w 1031169"/>
                  <a:gd name="connsiteY143" fmla="*/ 879006 h 1516602"/>
                  <a:gd name="connsiteX0" fmla="*/ 430322 w 1031169"/>
                  <a:gd name="connsiteY0" fmla="*/ 879006 h 1516602"/>
                  <a:gd name="connsiteX1" fmla="*/ 392427 w 1031169"/>
                  <a:gd name="connsiteY1" fmla="*/ 931934 h 1516602"/>
                  <a:gd name="connsiteX2" fmla="*/ 312984 w 1031169"/>
                  <a:gd name="connsiteY2" fmla="*/ 966018 h 1516602"/>
                  <a:gd name="connsiteX3" fmla="*/ 240645 w 1031169"/>
                  <a:gd name="connsiteY3" fmla="*/ 957266 h 1516602"/>
                  <a:gd name="connsiteX4" fmla="*/ 181539 w 1031169"/>
                  <a:gd name="connsiteY4" fmla="*/ 937443 h 1516602"/>
                  <a:gd name="connsiteX5" fmla="*/ 116769 w 1031169"/>
                  <a:gd name="connsiteY5" fmla="*/ 903153 h 1516602"/>
                  <a:gd name="connsiteX6" fmla="*/ 59619 w 1031169"/>
                  <a:gd name="connsiteY6" fmla="*/ 874578 h 1516602"/>
                  <a:gd name="connsiteX7" fmla="*/ 46284 w 1031169"/>
                  <a:gd name="connsiteY7" fmla="*/ 895533 h 1516602"/>
                  <a:gd name="connsiteX8" fmla="*/ 50094 w 1031169"/>
                  <a:gd name="connsiteY8" fmla="*/ 933633 h 1516602"/>
                  <a:gd name="connsiteX9" fmla="*/ 53904 w 1031169"/>
                  <a:gd name="connsiteY9" fmla="*/ 939348 h 1516602"/>
                  <a:gd name="connsiteX10" fmla="*/ 59619 w 1031169"/>
                  <a:gd name="connsiteY10" fmla="*/ 943158 h 1516602"/>
                  <a:gd name="connsiteX11" fmla="*/ 63429 w 1031169"/>
                  <a:gd name="connsiteY11" fmla="*/ 948873 h 1516602"/>
                  <a:gd name="connsiteX12" fmla="*/ 80574 w 1031169"/>
                  <a:gd name="connsiteY12" fmla="*/ 958398 h 1516602"/>
                  <a:gd name="connsiteX13" fmla="*/ 166299 w 1031169"/>
                  <a:gd name="connsiteY13" fmla="*/ 979353 h 1516602"/>
                  <a:gd name="connsiteX14" fmla="*/ 267264 w 1031169"/>
                  <a:gd name="connsiteY14" fmla="*/ 1021263 h 1516602"/>
                  <a:gd name="connsiteX15" fmla="*/ 278694 w 1031169"/>
                  <a:gd name="connsiteY15" fmla="*/ 1076508 h 1516602"/>
                  <a:gd name="connsiteX16" fmla="*/ 264381 w 1031169"/>
                  <a:gd name="connsiteY16" fmla="*/ 1119397 h 1516602"/>
                  <a:gd name="connsiteX17" fmla="*/ 186224 w 1031169"/>
                  <a:gd name="connsiteY17" fmla="*/ 1150391 h 1516602"/>
                  <a:gd name="connsiteX18" fmla="*/ 27234 w 1031169"/>
                  <a:gd name="connsiteY18" fmla="*/ 1154613 h 1516602"/>
                  <a:gd name="connsiteX19" fmla="*/ 15804 w 1031169"/>
                  <a:gd name="connsiteY19" fmla="*/ 1160328 h 1516602"/>
                  <a:gd name="connsiteX20" fmla="*/ 6279 w 1031169"/>
                  <a:gd name="connsiteY20" fmla="*/ 1169853 h 1516602"/>
                  <a:gd name="connsiteX21" fmla="*/ 4374 w 1031169"/>
                  <a:gd name="connsiteY21" fmla="*/ 1175568 h 1516602"/>
                  <a:gd name="connsiteX22" fmla="*/ 564 w 1031169"/>
                  <a:gd name="connsiteY22" fmla="*/ 1181283 h 1516602"/>
                  <a:gd name="connsiteX23" fmla="*/ 6279 w 1031169"/>
                  <a:gd name="connsiteY23" fmla="*/ 1213668 h 1516602"/>
                  <a:gd name="connsiteX24" fmla="*/ 11994 w 1031169"/>
                  <a:gd name="connsiteY24" fmla="*/ 1217478 h 1516602"/>
                  <a:gd name="connsiteX25" fmla="*/ 17709 w 1031169"/>
                  <a:gd name="connsiteY25" fmla="*/ 1219383 h 1516602"/>
                  <a:gd name="connsiteX26" fmla="*/ 145344 w 1031169"/>
                  <a:gd name="connsiteY26" fmla="*/ 1217478 h 1516602"/>
                  <a:gd name="connsiteX27" fmla="*/ 239202 w 1031169"/>
                  <a:gd name="connsiteY27" fmla="*/ 1214801 h 1516602"/>
                  <a:gd name="connsiteX28" fmla="*/ 318699 w 1031169"/>
                  <a:gd name="connsiteY28" fmla="*/ 1217478 h 1516602"/>
                  <a:gd name="connsiteX29" fmla="*/ 330129 w 1031169"/>
                  <a:gd name="connsiteY29" fmla="*/ 1223193 h 1516602"/>
                  <a:gd name="connsiteX30" fmla="*/ 333939 w 1031169"/>
                  <a:gd name="connsiteY30" fmla="*/ 1228908 h 1516602"/>
                  <a:gd name="connsiteX31" fmla="*/ 339654 w 1031169"/>
                  <a:gd name="connsiteY31" fmla="*/ 1230813 h 1516602"/>
                  <a:gd name="connsiteX32" fmla="*/ 351084 w 1031169"/>
                  <a:gd name="connsiteY32" fmla="*/ 1238433 h 1516602"/>
                  <a:gd name="connsiteX33" fmla="*/ 356799 w 1031169"/>
                  <a:gd name="connsiteY33" fmla="*/ 1242243 h 1516602"/>
                  <a:gd name="connsiteX34" fmla="*/ 360609 w 1031169"/>
                  <a:gd name="connsiteY34" fmla="*/ 1247958 h 1516602"/>
                  <a:gd name="connsiteX35" fmla="*/ 366324 w 1031169"/>
                  <a:gd name="connsiteY35" fmla="*/ 1259388 h 1516602"/>
                  <a:gd name="connsiteX36" fmla="*/ 362514 w 1031169"/>
                  <a:gd name="connsiteY36" fmla="*/ 1286058 h 1516602"/>
                  <a:gd name="connsiteX37" fmla="*/ 358704 w 1031169"/>
                  <a:gd name="connsiteY37" fmla="*/ 1291773 h 1516602"/>
                  <a:gd name="connsiteX38" fmla="*/ 356799 w 1031169"/>
                  <a:gd name="connsiteY38" fmla="*/ 1297488 h 1516602"/>
                  <a:gd name="connsiteX39" fmla="*/ 352989 w 1031169"/>
                  <a:gd name="connsiteY39" fmla="*/ 1303203 h 1516602"/>
                  <a:gd name="connsiteX40" fmla="*/ 351084 w 1031169"/>
                  <a:gd name="connsiteY40" fmla="*/ 1308918 h 1516602"/>
                  <a:gd name="connsiteX41" fmla="*/ 347274 w 1031169"/>
                  <a:gd name="connsiteY41" fmla="*/ 1314633 h 1516602"/>
                  <a:gd name="connsiteX42" fmla="*/ 330129 w 1031169"/>
                  <a:gd name="connsiteY42" fmla="*/ 1381308 h 1516602"/>
                  <a:gd name="connsiteX43" fmla="*/ 328224 w 1031169"/>
                  <a:gd name="connsiteY43" fmla="*/ 1432743 h 1516602"/>
                  <a:gd name="connsiteX44" fmla="*/ 330129 w 1031169"/>
                  <a:gd name="connsiteY44" fmla="*/ 1457508 h 1516602"/>
                  <a:gd name="connsiteX45" fmla="*/ 332034 w 1031169"/>
                  <a:gd name="connsiteY45" fmla="*/ 1463223 h 1516602"/>
                  <a:gd name="connsiteX46" fmla="*/ 335844 w 1031169"/>
                  <a:gd name="connsiteY46" fmla="*/ 1467033 h 1516602"/>
                  <a:gd name="connsiteX47" fmla="*/ 364419 w 1031169"/>
                  <a:gd name="connsiteY47" fmla="*/ 1512753 h 1516602"/>
                  <a:gd name="connsiteX48" fmla="*/ 387279 w 1031169"/>
                  <a:gd name="connsiteY48" fmla="*/ 1514658 h 1516602"/>
                  <a:gd name="connsiteX49" fmla="*/ 392994 w 1031169"/>
                  <a:gd name="connsiteY49" fmla="*/ 1508943 h 1516602"/>
                  <a:gd name="connsiteX50" fmla="*/ 394899 w 1031169"/>
                  <a:gd name="connsiteY50" fmla="*/ 1497513 h 1516602"/>
                  <a:gd name="connsiteX51" fmla="*/ 396804 w 1031169"/>
                  <a:gd name="connsiteY51" fmla="*/ 1491798 h 1516602"/>
                  <a:gd name="connsiteX52" fmla="*/ 398709 w 1031169"/>
                  <a:gd name="connsiteY52" fmla="*/ 1474653 h 1516602"/>
                  <a:gd name="connsiteX53" fmla="*/ 400614 w 1031169"/>
                  <a:gd name="connsiteY53" fmla="*/ 1461318 h 1516602"/>
                  <a:gd name="connsiteX54" fmla="*/ 404424 w 1031169"/>
                  <a:gd name="connsiteY54" fmla="*/ 1404168 h 1516602"/>
                  <a:gd name="connsiteX55" fmla="*/ 410139 w 1031169"/>
                  <a:gd name="connsiteY55" fmla="*/ 1392738 h 1516602"/>
                  <a:gd name="connsiteX56" fmla="*/ 413949 w 1031169"/>
                  <a:gd name="connsiteY56" fmla="*/ 1379403 h 1516602"/>
                  <a:gd name="connsiteX57" fmla="*/ 415854 w 1031169"/>
                  <a:gd name="connsiteY57" fmla="*/ 1373688 h 1516602"/>
                  <a:gd name="connsiteX58" fmla="*/ 417759 w 1031169"/>
                  <a:gd name="connsiteY58" fmla="*/ 1360353 h 1516602"/>
                  <a:gd name="connsiteX59" fmla="*/ 421569 w 1031169"/>
                  <a:gd name="connsiteY59" fmla="*/ 1348923 h 1516602"/>
                  <a:gd name="connsiteX60" fmla="*/ 427284 w 1031169"/>
                  <a:gd name="connsiteY60" fmla="*/ 1335588 h 1516602"/>
                  <a:gd name="connsiteX61" fmla="*/ 467289 w 1031169"/>
                  <a:gd name="connsiteY61" fmla="*/ 1265103 h 1516602"/>
                  <a:gd name="connsiteX62" fmla="*/ 528455 w 1031169"/>
                  <a:gd name="connsiteY62" fmla="*/ 1230091 h 1516602"/>
                  <a:gd name="connsiteX63" fmla="*/ 601154 w 1031169"/>
                  <a:gd name="connsiteY63" fmla="*/ 1221700 h 1516602"/>
                  <a:gd name="connsiteX64" fmla="*/ 720654 w 1031169"/>
                  <a:gd name="connsiteY64" fmla="*/ 1316538 h 1516602"/>
                  <a:gd name="connsiteX65" fmla="*/ 733989 w 1031169"/>
                  <a:gd name="connsiteY65" fmla="*/ 1326063 h 1516602"/>
                  <a:gd name="connsiteX66" fmla="*/ 743514 w 1031169"/>
                  <a:gd name="connsiteY66" fmla="*/ 1327968 h 1516602"/>
                  <a:gd name="connsiteX67" fmla="*/ 749229 w 1031169"/>
                  <a:gd name="connsiteY67" fmla="*/ 1329873 h 1516602"/>
                  <a:gd name="connsiteX68" fmla="*/ 762564 w 1031169"/>
                  <a:gd name="connsiteY68" fmla="*/ 1335588 h 1516602"/>
                  <a:gd name="connsiteX69" fmla="*/ 777804 w 1031169"/>
                  <a:gd name="connsiteY69" fmla="*/ 1333683 h 1516602"/>
                  <a:gd name="connsiteX70" fmla="*/ 789234 w 1031169"/>
                  <a:gd name="connsiteY70" fmla="*/ 1327968 h 1516602"/>
                  <a:gd name="connsiteX71" fmla="*/ 794949 w 1031169"/>
                  <a:gd name="connsiteY71" fmla="*/ 1326063 h 1516602"/>
                  <a:gd name="connsiteX72" fmla="*/ 802569 w 1031169"/>
                  <a:gd name="connsiteY72" fmla="*/ 1308918 h 1516602"/>
                  <a:gd name="connsiteX73" fmla="*/ 800664 w 1031169"/>
                  <a:gd name="connsiteY73" fmla="*/ 1284153 h 1516602"/>
                  <a:gd name="connsiteX74" fmla="*/ 798759 w 1031169"/>
                  <a:gd name="connsiteY74" fmla="*/ 1278438 h 1516602"/>
                  <a:gd name="connsiteX75" fmla="*/ 796854 w 1031169"/>
                  <a:gd name="connsiteY75" fmla="*/ 1270818 h 1516602"/>
                  <a:gd name="connsiteX76" fmla="*/ 783519 w 1031169"/>
                  <a:gd name="connsiteY76" fmla="*/ 1253673 h 1516602"/>
                  <a:gd name="connsiteX77" fmla="*/ 773994 w 1031169"/>
                  <a:gd name="connsiteY77" fmla="*/ 1247958 h 1516602"/>
                  <a:gd name="connsiteX78" fmla="*/ 648264 w 1031169"/>
                  <a:gd name="connsiteY78" fmla="*/ 1156518 h 1516602"/>
                  <a:gd name="connsiteX79" fmla="*/ 644454 w 1031169"/>
                  <a:gd name="connsiteY79" fmla="*/ 1139373 h 1516602"/>
                  <a:gd name="connsiteX80" fmla="*/ 646359 w 1031169"/>
                  <a:gd name="connsiteY80" fmla="*/ 1131753 h 1516602"/>
                  <a:gd name="connsiteX81" fmla="*/ 650169 w 1031169"/>
                  <a:gd name="connsiteY81" fmla="*/ 1114608 h 1516602"/>
                  <a:gd name="connsiteX82" fmla="*/ 653979 w 1031169"/>
                  <a:gd name="connsiteY82" fmla="*/ 1108893 h 1516602"/>
                  <a:gd name="connsiteX83" fmla="*/ 655884 w 1031169"/>
                  <a:gd name="connsiteY83" fmla="*/ 1103178 h 1516602"/>
                  <a:gd name="connsiteX84" fmla="*/ 661599 w 1031169"/>
                  <a:gd name="connsiteY84" fmla="*/ 1101273 h 1516602"/>
                  <a:gd name="connsiteX85" fmla="*/ 671124 w 1031169"/>
                  <a:gd name="connsiteY85" fmla="*/ 1089843 h 1516602"/>
                  <a:gd name="connsiteX86" fmla="*/ 724464 w 1031169"/>
                  <a:gd name="connsiteY86" fmla="*/ 1082223 h 1516602"/>
                  <a:gd name="connsiteX87" fmla="*/ 842574 w 1031169"/>
                  <a:gd name="connsiteY87" fmla="*/ 1084128 h 1516602"/>
                  <a:gd name="connsiteX88" fmla="*/ 871149 w 1031169"/>
                  <a:gd name="connsiteY88" fmla="*/ 1086033 h 1516602"/>
                  <a:gd name="connsiteX89" fmla="*/ 899724 w 1031169"/>
                  <a:gd name="connsiteY89" fmla="*/ 1091748 h 1516602"/>
                  <a:gd name="connsiteX90" fmla="*/ 922584 w 1031169"/>
                  <a:gd name="connsiteY90" fmla="*/ 1095558 h 1516602"/>
                  <a:gd name="connsiteX91" fmla="*/ 951159 w 1031169"/>
                  <a:gd name="connsiteY91" fmla="*/ 1101273 h 1516602"/>
                  <a:gd name="connsiteX92" fmla="*/ 956874 w 1031169"/>
                  <a:gd name="connsiteY92" fmla="*/ 1101273 h 1516602"/>
                  <a:gd name="connsiteX93" fmla="*/ 1002594 w 1031169"/>
                  <a:gd name="connsiteY93" fmla="*/ 1099368 h 1516602"/>
                  <a:gd name="connsiteX94" fmla="*/ 1031169 w 1031169"/>
                  <a:gd name="connsiteY94" fmla="*/ 1091748 h 1516602"/>
                  <a:gd name="connsiteX95" fmla="*/ 1003378 w 1031169"/>
                  <a:gd name="connsiteY95" fmla="*/ 1065958 h 1516602"/>
                  <a:gd name="connsiteX96" fmla="*/ 970209 w 1031169"/>
                  <a:gd name="connsiteY96" fmla="*/ 1044123 h 1516602"/>
                  <a:gd name="connsiteX97" fmla="*/ 962589 w 1031169"/>
                  <a:gd name="connsiteY97" fmla="*/ 1042218 h 1516602"/>
                  <a:gd name="connsiteX98" fmla="*/ 935919 w 1031169"/>
                  <a:gd name="connsiteY98" fmla="*/ 1034598 h 1516602"/>
                  <a:gd name="connsiteX99" fmla="*/ 825429 w 1031169"/>
                  <a:gd name="connsiteY99" fmla="*/ 1034598 h 1516602"/>
                  <a:gd name="connsiteX100" fmla="*/ 730179 w 1031169"/>
                  <a:gd name="connsiteY100" fmla="*/ 1038408 h 1516602"/>
                  <a:gd name="connsiteX101" fmla="*/ 669219 w 1031169"/>
                  <a:gd name="connsiteY101" fmla="*/ 1046028 h 1516602"/>
                  <a:gd name="connsiteX102" fmla="*/ 646359 w 1031169"/>
                  <a:gd name="connsiteY102" fmla="*/ 1049838 h 1516602"/>
                  <a:gd name="connsiteX103" fmla="*/ 642549 w 1031169"/>
                  <a:gd name="connsiteY103" fmla="*/ 1038408 h 1516602"/>
                  <a:gd name="connsiteX104" fmla="*/ 640644 w 1031169"/>
                  <a:gd name="connsiteY104" fmla="*/ 1032693 h 1516602"/>
                  <a:gd name="connsiteX105" fmla="*/ 642549 w 1031169"/>
                  <a:gd name="connsiteY105" fmla="*/ 1015548 h 1516602"/>
                  <a:gd name="connsiteX106" fmla="*/ 644454 w 1031169"/>
                  <a:gd name="connsiteY106" fmla="*/ 1009833 h 1516602"/>
                  <a:gd name="connsiteX107" fmla="*/ 661599 w 1031169"/>
                  <a:gd name="connsiteY107" fmla="*/ 1000308 h 1516602"/>
                  <a:gd name="connsiteX108" fmla="*/ 673029 w 1031169"/>
                  <a:gd name="connsiteY108" fmla="*/ 992688 h 1516602"/>
                  <a:gd name="connsiteX109" fmla="*/ 674934 w 1031169"/>
                  <a:gd name="connsiteY109" fmla="*/ 986973 h 1516602"/>
                  <a:gd name="connsiteX110" fmla="*/ 680649 w 1031169"/>
                  <a:gd name="connsiteY110" fmla="*/ 985068 h 1516602"/>
                  <a:gd name="connsiteX111" fmla="*/ 686364 w 1031169"/>
                  <a:gd name="connsiteY111" fmla="*/ 981258 h 1516602"/>
                  <a:gd name="connsiteX112" fmla="*/ 695889 w 1031169"/>
                  <a:gd name="connsiteY112" fmla="*/ 971733 h 1516602"/>
                  <a:gd name="connsiteX113" fmla="*/ 705414 w 1031169"/>
                  <a:gd name="connsiteY113" fmla="*/ 960303 h 1516602"/>
                  <a:gd name="connsiteX114" fmla="*/ 716844 w 1031169"/>
                  <a:gd name="connsiteY114" fmla="*/ 952683 h 1516602"/>
                  <a:gd name="connsiteX115" fmla="*/ 732084 w 1031169"/>
                  <a:gd name="connsiteY115" fmla="*/ 939348 h 1516602"/>
                  <a:gd name="connsiteX116" fmla="*/ 741609 w 1031169"/>
                  <a:gd name="connsiteY116" fmla="*/ 927918 h 1516602"/>
                  <a:gd name="connsiteX117" fmla="*/ 753039 w 1031169"/>
                  <a:gd name="connsiteY117" fmla="*/ 918393 h 1516602"/>
                  <a:gd name="connsiteX118" fmla="*/ 758754 w 1031169"/>
                  <a:gd name="connsiteY118" fmla="*/ 906963 h 1516602"/>
                  <a:gd name="connsiteX119" fmla="*/ 760659 w 1031169"/>
                  <a:gd name="connsiteY119" fmla="*/ 901248 h 1516602"/>
                  <a:gd name="connsiteX120" fmla="*/ 766374 w 1031169"/>
                  <a:gd name="connsiteY120" fmla="*/ 889818 h 1516602"/>
                  <a:gd name="connsiteX121" fmla="*/ 764469 w 1031169"/>
                  <a:gd name="connsiteY121" fmla="*/ 874578 h 1516602"/>
                  <a:gd name="connsiteX122" fmla="*/ 758754 w 1031169"/>
                  <a:gd name="connsiteY122" fmla="*/ 872673 h 1516602"/>
                  <a:gd name="connsiteX123" fmla="*/ 737799 w 1031169"/>
                  <a:gd name="connsiteY123" fmla="*/ 874578 h 1516602"/>
                  <a:gd name="connsiteX124" fmla="*/ 732084 w 1031169"/>
                  <a:gd name="connsiteY124" fmla="*/ 878388 h 1516602"/>
                  <a:gd name="connsiteX125" fmla="*/ 699699 w 1031169"/>
                  <a:gd name="connsiteY125" fmla="*/ 899343 h 1516602"/>
                  <a:gd name="connsiteX126" fmla="*/ 595181 w 1031169"/>
                  <a:gd name="connsiteY126" fmla="*/ 957831 h 1516602"/>
                  <a:gd name="connsiteX127" fmla="*/ 507294 w 1031169"/>
                  <a:gd name="connsiteY127" fmla="*/ 847908 h 1516602"/>
                  <a:gd name="connsiteX128" fmla="*/ 503484 w 1031169"/>
                  <a:gd name="connsiteY128" fmla="*/ 358323 h 1516602"/>
                  <a:gd name="connsiteX129" fmla="*/ 499674 w 1031169"/>
                  <a:gd name="connsiteY129" fmla="*/ 66858 h 1516602"/>
                  <a:gd name="connsiteX130" fmla="*/ 490149 w 1031169"/>
                  <a:gd name="connsiteY130" fmla="*/ 40188 h 1516602"/>
                  <a:gd name="connsiteX131" fmla="*/ 488244 w 1031169"/>
                  <a:gd name="connsiteY131" fmla="*/ 34473 h 1516602"/>
                  <a:gd name="connsiteX132" fmla="*/ 484434 w 1031169"/>
                  <a:gd name="connsiteY132" fmla="*/ 28758 h 1516602"/>
                  <a:gd name="connsiteX133" fmla="*/ 478719 w 1031169"/>
                  <a:gd name="connsiteY133" fmla="*/ 17328 h 1516602"/>
                  <a:gd name="connsiteX134" fmla="*/ 473004 w 1031169"/>
                  <a:gd name="connsiteY134" fmla="*/ 13518 h 1516602"/>
                  <a:gd name="connsiteX135" fmla="*/ 469194 w 1031169"/>
                  <a:gd name="connsiteY135" fmla="*/ 7803 h 1516602"/>
                  <a:gd name="connsiteX136" fmla="*/ 429189 w 1031169"/>
                  <a:gd name="connsiteY136" fmla="*/ 11613 h 1516602"/>
                  <a:gd name="connsiteX137" fmla="*/ 425379 w 1031169"/>
                  <a:gd name="connsiteY137" fmla="*/ 78288 h 1516602"/>
                  <a:gd name="connsiteX138" fmla="*/ 425379 w 1031169"/>
                  <a:gd name="connsiteY138" fmla="*/ 84003 h 1516602"/>
                  <a:gd name="connsiteX139" fmla="*/ 429189 w 1031169"/>
                  <a:gd name="connsiteY139" fmla="*/ 238308 h 1516602"/>
                  <a:gd name="connsiteX140" fmla="*/ 440619 w 1031169"/>
                  <a:gd name="connsiteY140" fmla="*/ 421188 h 1516602"/>
                  <a:gd name="connsiteX141" fmla="*/ 435265 w 1031169"/>
                  <a:gd name="connsiteY141" fmla="*/ 718368 h 1516602"/>
                  <a:gd name="connsiteX142" fmla="*/ 435059 w 1031169"/>
                  <a:gd name="connsiteY142" fmla="*/ 799046 h 1516602"/>
                  <a:gd name="connsiteX143" fmla="*/ 430322 w 1031169"/>
                  <a:gd name="connsiteY143" fmla="*/ 879006 h 1516602"/>
                  <a:gd name="connsiteX0" fmla="*/ 430322 w 1031169"/>
                  <a:gd name="connsiteY0" fmla="*/ 879006 h 1516602"/>
                  <a:gd name="connsiteX1" fmla="*/ 392427 w 1031169"/>
                  <a:gd name="connsiteY1" fmla="*/ 931934 h 1516602"/>
                  <a:gd name="connsiteX2" fmla="*/ 312984 w 1031169"/>
                  <a:gd name="connsiteY2" fmla="*/ 966018 h 1516602"/>
                  <a:gd name="connsiteX3" fmla="*/ 240645 w 1031169"/>
                  <a:gd name="connsiteY3" fmla="*/ 957266 h 1516602"/>
                  <a:gd name="connsiteX4" fmla="*/ 181539 w 1031169"/>
                  <a:gd name="connsiteY4" fmla="*/ 937443 h 1516602"/>
                  <a:gd name="connsiteX5" fmla="*/ 116769 w 1031169"/>
                  <a:gd name="connsiteY5" fmla="*/ 903153 h 1516602"/>
                  <a:gd name="connsiteX6" fmla="*/ 59619 w 1031169"/>
                  <a:gd name="connsiteY6" fmla="*/ 874578 h 1516602"/>
                  <a:gd name="connsiteX7" fmla="*/ 46284 w 1031169"/>
                  <a:gd name="connsiteY7" fmla="*/ 895533 h 1516602"/>
                  <a:gd name="connsiteX8" fmla="*/ 50094 w 1031169"/>
                  <a:gd name="connsiteY8" fmla="*/ 933633 h 1516602"/>
                  <a:gd name="connsiteX9" fmla="*/ 53904 w 1031169"/>
                  <a:gd name="connsiteY9" fmla="*/ 939348 h 1516602"/>
                  <a:gd name="connsiteX10" fmla="*/ 59619 w 1031169"/>
                  <a:gd name="connsiteY10" fmla="*/ 943158 h 1516602"/>
                  <a:gd name="connsiteX11" fmla="*/ 63429 w 1031169"/>
                  <a:gd name="connsiteY11" fmla="*/ 948873 h 1516602"/>
                  <a:gd name="connsiteX12" fmla="*/ 80574 w 1031169"/>
                  <a:gd name="connsiteY12" fmla="*/ 958398 h 1516602"/>
                  <a:gd name="connsiteX13" fmla="*/ 166299 w 1031169"/>
                  <a:gd name="connsiteY13" fmla="*/ 979353 h 1516602"/>
                  <a:gd name="connsiteX14" fmla="*/ 267264 w 1031169"/>
                  <a:gd name="connsiteY14" fmla="*/ 1021263 h 1516602"/>
                  <a:gd name="connsiteX15" fmla="*/ 278694 w 1031169"/>
                  <a:gd name="connsiteY15" fmla="*/ 1076508 h 1516602"/>
                  <a:gd name="connsiteX16" fmla="*/ 264381 w 1031169"/>
                  <a:gd name="connsiteY16" fmla="*/ 1119397 h 1516602"/>
                  <a:gd name="connsiteX17" fmla="*/ 186224 w 1031169"/>
                  <a:gd name="connsiteY17" fmla="*/ 1150391 h 1516602"/>
                  <a:gd name="connsiteX18" fmla="*/ 27234 w 1031169"/>
                  <a:gd name="connsiteY18" fmla="*/ 1154613 h 1516602"/>
                  <a:gd name="connsiteX19" fmla="*/ 15804 w 1031169"/>
                  <a:gd name="connsiteY19" fmla="*/ 1160328 h 1516602"/>
                  <a:gd name="connsiteX20" fmla="*/ 6279 w 1031169"/>
                  <a:gd name="connsiteY20" fmla="*/ 1169853 h 1516602"/>
                  <a:gd name="connsiteX21" fmla="*/ 4374 w 1031169"/>
                  <a:gd name="connsiteY21" fmla="*/ 1175568 h 1516602"/>
                  <a:gd name="connsiteX22" fmla="*/ 564 w 1031169"/>
                  <a:gd name="connsiteY22" fmla="*/ 1181283 h 1516602"/>
                  <a:gd name="connsiteX23" fmla="*/ 6279 w 1031169"/>
                  <a:gd name="connsiteY23" fmla="*/ 1213668 h 1516602"/>
                  <a:gd name="connsiteX24" fmla="*/ 11994 w 1031169"/>
                  <a:gd name="connsiteY24" fmla="*/ 1217478 h 1516602"/>
                  <a:gd name="connsiteX25" fmla="*/ 17709 w 1031169"/>
                  <a:gd name="connsiteY25" fmla="*/ 1219383 h 1516602"/>
                  <a:gd name="connsiteX26" fmla="*/ 145344 w 1031169"/>
                  <a:gd name="connsiteY26" fmla="*/ 1217478 h 1516602"/>
                  <a:gd name="connsiteX27" fmla="*/ 239202 w 1031169"/>
                  <a:gd name="connsiteY27" fmla="*/ 1214801 h 1516602"/>
                  <a:gd name="connsiteX28" fmla="*/ 318699 w 1031169"/>
                  <a:gd name="connsiteY28" fmla="*/ 1217478 h 1516602"/>
                  <a:gd name="connsiteX29" fmla="*/ 330129 w 1031169"/>
                  <a:gd name="connsiteY29" fmla="*/ 1223193 h 1516602"/>
                  <a:gd name="connsiteX30" fmla="*/ 333939 w 1031169"/>
                  <a:gd name="connsiteY30" fmla="*/ 1228908 h 1516602"/>
                  <a:gd name="connsiteX31" fmla="*/ 339654 w 1031169"/>
                  <a:gd name="connsiteY31" fmla="*/ 1230813 h 1516602"/>
                  <a:gd name="connsiteX32" fmla="*/ 351084 w 1031169"/>
                  <a:gd name="connsiteY32" fmla="*/ 1238433 h 1516602"/>
                  <a:gd name="connsiteX33" fmla="*/ 356799 w 1031169"/>
                  <a:gd name="connsiteY33" fmla="*/ 1242243 h 1516602"/>
                  <a:gd name="connsiteX34" fmla="*/ 360609 w 1031169"/>
                  <a:gd name="connsiteY34" fmla="*/ 1247958 h 1516602"/>
                  <a:gd name="connsiteX35" fmla="*/ 366324 w 1031169"/>
                  <a:gd name="connsiteY35" fmla="*/ 1259388 h 1516602"/>
                  <a:gd name="connsiteX36" fmla="*/ 362514 w 1031169"/>
                  <a:gd name="connsiteY36" fmla="*/ 1286058 h 1516602"/>
                  <a:gd name="connsiteX37" fmla="*/ 358704 w 1031169"/>
                  <a:gd name="connsiteY37" fmla="*/ 1291773 h 1516602"/>
                  <a:gd name="connsiteX38" fmla="*/ 356799 w 1031169"/>
                  <a:gd name="connsiteY38" fmla="*/ 1297488 h 1516602"/>
                  <a:gd name="connsiteX39" fmla="*/ 352989 w 1031169"/>
                  <a:gd name="connsiteY39" fmla="*/ 1303203 h 1516602"/>
                  <a:gd name="connsiteX40" fmla="*/ 351084 w 1031169"/>
                  <a:gd name="connsiteY40" fmla="*/ 1308918 h 1516602"/>
                  <a:gd name="connsiteX41" fmla="*/ 347274 w 1031169"/>
                  <a:gd name="connsiteY41" fmla="*/ 1314633 h 1516602"/>
                  <a:gd name="connsiteX42" fmla="*/ 330129 w 1031169"/>
                  <a:gd name="connsiteY42" fmla="*/ 1381308 h 1516602"/>
                  <a:gd name="connsiteX43" fmla="*/ 328224 w 1031169"/>
                  <a:gd name="connsiteY43" fmla="*/ 1432743 h 1516602"/>
                  <a:gd name="connsiteX44" fmla="*/ 330129 w 1031169"/>
                  <a:gd name="connsiteY44" fmla="*/ 1457508 h 1516602"/>
                  <a:gd name="connsiteX45" fmla="*/ 332034 w 1031169"/>
                  <a:gd name="connsiteY45" fmla="*/ 1463223 h 1516602"/>
                  <a:gd name="connsiteX46" fmla="*/ 335844 w 1031169"/>
                  <a:gd name="connsiteY46" fmla="*/ 1467033 h 1516602"/>
                  <a:gd name="connsiteX47" fmla="*/ 364419 w 1031169"/>
                  <a:gd name="connsiteY47" fmla="*/ 1512753 h 1516602"/>
                  <a:gd name="connsiteX48" fmla="*/ 387279 w 1031169"/>
                  <a:gd name="connsiteY48" fmla="*/ 1514658 h 1516602"/>
                  <a:gd name="connsiteX49" fmla="*/ 392994 w 1031169"/>
                  <a:gd name="connsiteY49" fmla="*/ 1508943 h 1516602"/>
                  <a:gd name="connsiteX50" fmla="*/ 394899 w 1031169"/>
                  <a:gd name="connsiteY50" fmla="*/ 1497513 h 1516602"/>
                  <a:gd name="connsiteX51" fmla="*/ 396804 w 1031169"/>
                  <a:gd name="connsiteY51" fmla="*/ 1491798 h 1516602"/>
                  <a:gd name="connsiteX52" fmla="*/ 398709 w 1031169"/>
                  <a:gd name="connsiteY52" fmla="*/ 1474653 h 1516602"/>
                  <a:gd name="connsiteX53" fmla="*/ 400614 w 1031169"/>
                  <a:gd name="connsiteY53" fmla="*/ 1461318 h 1516602"/>
                  <a:gd name="connsiteX54" fmla="*/ 404424 w 1031169"/>
                  <a:gd name="connsiteY54" fmla="*/ 1404168 h 1516602"/>
                  <a:gd name="connsiteX55" fmla="*/ 410139 w 1031169"/>
                  <a:gd name="connsiteY55" fmla="*/ 1392738 h 1516602"/>
                  <a:gd name="connsiteX56" fmla="*/ 413949 w 1031169"/>
                  <a:gd name="connsiteY56" fmla="*/ 1379403 h 1516602"/>
                  <a:gd name="connsiteX57" fmla="*/ 415854 w 1031169"/>
                  <a:gd name="connsiteY57" fmla="*/ 1373688 h 1516602"/>
                  <a:gd name="connsiteX58" fmla="*/ 417759 w 1031169"/>
                  <a:gd name="connsiteY58" fmla="*/ 1360353 h 1516602"/>
                  <a:gd name="connsiteX59" fmla="*/ 421569 w 1031169"/>
                  <a:gd name="connsiteY59" fmla="*/ 1348923 h 1516602"/>
                  <a:gd name="connsiteX60" fmla="*/ 427284 w 1031169"/>
                  <a:gd name="connsiteY60" fmla="*/ 1335588 h 1516602"/>
                  <a:gd name="connsiteX61" fmla="*/ 467289 w 1031169"/>
                  <a:gd name="connsiteY61" fmla="*/ 1265103 h 1516602"/>
                  <a:gd name="connsiteX62" fmla="*/ 528455 w 1031169"/>
                  <a:gd name="connsiteY62" fmla="*/ 1230091 h 1516602"/>
                  <a:gd name="connsiteX63" fmla="*/ 601154 w 1031169"/>
                  <a:gd name="connsiteY63" fmla="*/ 1221700 h 1516602"/>
                  <a:gd name="connsiteX64" fmla="*/ 720654 w 1031169"/>
                  <a:gd name="connsiteY64" fmla="*/ 1316538 h 1516602"/>
                  <a:gd name="connsiteX65" fmla="*/ 733989 w 1031169"/>
                  <a:gd name="connsiteY65" fmla="*/ 1326063 h 1516602"/>
                  <a:gd name="connsiteX66" fmla="*/ 743514 w 1031169"/>
                  <a:gd name="connsiteY66" fmla="*/ 1327968 h 1516602"/>
                  <a:gd name="connsiteX67" fmla="*/ 749229 w 1031169"/>
                  <a:gd name="connsiteY67" fmla="*/ 1329873 h 1516602"/>
                  <a:gd name="connsiteX68" fmla="*/ 762564 w 1031169"/>
                  <a:gd name="connsiteY68" fmla="*/ 1335588 h 1516602"/>
                  <a:gd name="connsiteX69" fmla="*/ 777804 w 1031169"/>
                  <a:gd name="connsiteY69" fmla="*/ 1333683 h 1516602"/>
                  <a:gd name="connsiteX70" fmla="*/ 789234 w 1031169"/>
                  <a:gd name="connsiteY70" fmla="*/ 1327968 h 1516602"/>
                  <a:gd name="connsiteX71" fmla="*/ 794949 w 1031169"/>
                  <a:gd name="connsiteY71" fmla="*/ 1326063 h 1516602"/>
                  <a:gd name="connsiteX72" fmla="*/ 802569 w 1031169"/>
                  <a:gd name="connsiteY72" fmla="*/ 1308918 h 1516602"/>
                  <a:gd name="connsiteX73" fmla="*/ 800664 w 1031169"/>
                  <a:gd name="connsiteY73" fmla="*/ 1284153 h 1516602"/>
                  <a:gd name="connsiteX74" fmla="*/ 798759 w 1031169"/>
                  <a:gd name="connsiteY74" fmla="*/ 1278438 h 1516602"/>
                  <a:gd name="connsiteX75" fmla="*/ 796854 w 1031169"/>
                  <a:gd name="connsiteY75" fmla="*/ 1270818 h 1516602"/>
                  <a:gd name="connsiteX76" fmla="*/ 783519 w 1031169"/>
                  <a:gd name="connsiteY76" fmla="*/ 1253673 h 1516602"/>
                  <a:gd name="connsiteX77" fmla="*/ 773994 w 1031169"/>
                  <a:gd name="connsiteY77" fmla="*/ 1247958 h 1516602"/>
                  <a:gd name="connsiteX78" fmla="*/ 648264 w 1031169"/>
                  <a:gd name="connsiteY78" fmla="*/ 1156518 h 1516602"/>
                  <a:gd name="connsiteX79" fmla="*/ 644454 w 1031169"/>
                  <a:gd name="connsiteY79" fmla="*/ 1139373 h 1516602"/>
                  <a:gd name="connsiteX80" fmla="*/ 646359 w 1031169"/>
                  <a:gd name="connsiteY80" fmla="*/ 1131753 h 1516602"/>
                  <a:gd name="connsiteX81" fmla="*/ 650169 w 1031169"/>
                  <a:gd name="connsiteY81" fmla="*/ 1114608 h 1516602"/>
                  <a:gd name="connsiteX82" fmla="*/ 653979 w 1031169"/>
                  <a:gd name="connsiteY82" fmla="*/ 1108893 h 1516602"/>
                  <a:gd name="connsiteX83" fmla="*/ 655884 w 1031169"/>
                  <a:gd name="connsiteY83" fmla="*/ 1103178 h 1516602"/>
                  <a:gd name="connsiteX84" fmla="*/ 661599 w 1031169"/>
                  <a:gd name="connsiteY84" fmla="*/ 1101273 h 1516602"/>
                  <a:gd name="connsiteX85" fmla="*/ 671124 w 1031169"/>
                  <a:gd name="connsiteY85" fmla="*/ 1089843 h 1516602"/>
                  <a:gd name="connsiteX86" fmla="*/ 724464 w 1031169"/>
                  <a:gd name="connsiteY86" fmla="*/ 1082223 h 1516602"/>
                  <a:gd name="connsiteX87" fmla="*/ 842574 w 1031169"/>
                  <a:gd name="connsiteY87" fmla="*/ 1084128 h 1516602"/>
                  <a:gd name="connsiteX88" fmla="*/ 871149 w 1031169"/>
                  <a:gd name="connsiteY88" fmla="*/ 1086033 h 1516602"/>
                  <a:gd name="connsiteX89" fmla="*/ 899724 w 1031169"/>
                  <a:gd name="connsiteY89" fmla="*/ 1091748 h 1516602"/>
                  <a:gd name="connsiteX90" fmla="*/ 922584 w 1031169"/>
                  <a:gd name="connsiteY90" fmla="*/ 1095558 h 1516602"/>
                  <a:gd name="connsiteX91" fmla="*/ 951159 w 1031169"/>
                  <a:gd name="connsiteY91" fmla="*/ 1101273 h 1516602"/>
                  <a:gd name="connsiteX92" fmla="*/ 956874 w 1031169"/>
                  <a:gd name="connsiteY92" fmla="*/ 1101273 h 1516602"/>
                  <a:gd name="connsiteX93" fmla="*/ 1002594 w 1031169"/>
                  <a:gd name="connsiteY93" fmla="*/ 1099368 h 1516602"/>
                  <a:gd name="connsiteX94" fmla="*/ 1031169 w 1031169"/>
                  <a:gd name="connsiteY94" fmla="*/ 1091748 h 1516602"/>
                  <a:gd name="connsiteX95" fmla="*/ 1003378 w 1031169"/>
                  <a:gd name="connsiteY95" fmla="*/ 1065958 h 1516602"/>
                  <a:gd name="connsiteX96" fmla="*/ 970209 w 1031169"/>
                  <a:gd name="connsiteY96" fmla="*/ 1044123 h 1516602"/>
                  <a:gd name="connsiteX97" fmla="*/ 962589 w 1031169"/>
                  <a:gd name="connsiteY97" fmla="*/ 1042218 h 1516602"/>
                  <a:gd name="connsiteX98" fmla="*/ 935919 w 1031169"/>
                  <a:gd name="connsiteY98" fmla="*/ 1034598 h 1516602"/>
                  <a:gd name="connsiteX99" fmla="*/ 825429 w 1031169"/>
                  <a:gd name="connsiteY99" fmla="*/ 1034598 h 1516602"/>
                  <a:gd name="connsiteX100" fmla="*/ 730179 w 1031169"/>
                  <a:gd name="connsiteY100" fmla="*/ 1038408 h 1516602"/>
                  <a:gd name="connsiteX101" fmla="*/ 669219 w 1031169"/>
                  <a:gd name="connsiteY101" fmla="*/ 1046028 h 1516602"/>
                  <a:gd name="connsiteX102" fmla="*/ 646359 w 1031169"/>
                  <a:gd name="connsiteY102" fmla="*/ 1049838 h 1516602"/>
                  <a:gd name="connsiteX103" fmla="*/ 642549 w 1031169"/>
                  <a:gd name="connsiteY103" fmla="*/ 1038408 h 1516602"/>
                  <a:gd name="connsiteX104" fmla="*/ 640644 w 1031169"/>
                  <a:gd name="connsiteY104" fmla="*/ 1032693 h 1516602"/>
                  <a:gd name="connsiteX105" fmla="*/ 642549 w 1031169"/>
                  <a:gd name="connsiteY105" fmla="*/ 1015548 h 1516602"/>
                  <a:gd name="connsiteX106" fmla="*/ 644454 w 1031169"/>
                  <a:gd name="connsiteY106" fmla="*/ 1009833 h 1516602"/>
                  <a:gd name="connsiteX107" fmla="*/ 673029 w 1031169"/>
                  <a:gd name="connsiteY107" fmla="*/ 992688 h 1516602"/>
                  <a:gd name="connsiteX108" fmla="*/ 674934 w 1031169"/>
                  <a:gd name="connsiteY108" fmla="*/ 986973 h 1516602"/>
                  <a:gd name="connsiteX109" fmla="*/ 680649 w 1031169"/>
                  <a:gd name="connsiteY109" fmla="*/ 985068 h 1516602"/>
                  <a:gd name="connsiteX110" fmla="*/ 686364 w 1031169"/>
                  <a:gd name="connsiteY110" fmla="*/ 981258 h 1516602"/>
                  <a:gd name="connsiteX111" fmla="*/ 695889 w 1031169"/>
                  <a:gd name="connsiteY111" fmla="*/ 971733 h 1516602"/>
                  <a:gd name="connsiteX112" fmla="*/ 705414 w 1031169"/>
                  <a:gd name="connsiteY112" fmla="*/ 960303 h 1516602"/>
                  <a:gd name="connsiteX113" fmla="*/ 716844 w 1031169"/>
                  <a:gd name="connsiteY113" fmla="*/ 952683 h 1516602"/>
                  <a:gd name="connsiteX114" fmla="*/ 732084 w 1031169"/>
                  <a:gd name="connsiteY114" fmla="*/ 939348 h 1516602"/>
                  <a:gd name="connsiteX115" fmla="*/ 741609 w 1031169"/>
                  <a:gd name="connsiteY115" fmla="*/ 927918 h 1516602"/>
                  <a:gd name="connsiteX116" fmla="*/ 753039 w 1031169"/>
                  <a:gd name="connsiteY116" fmla="*/ 918393 h 1516602"/>
                  <a:gd name="connsiteX117" fmla="*/ 758754 w 1031169"/>
                  <a:gd name="connsiteY117" fmla="*/ 906963 h 1516602"/>
                  <a:gd name="connsiteX118" fmla="*/ 760659 w 1031169"/>
                  <a:gd name="connsiteY118" fmla="*/ 901248 h 1516602"/>
                  <a:gd name="connsiteX119" fmla="*/ 766374 w 1031169"/>
                  <a:gd name="connsiteY119" fmla="*/ 889818 h 1516602"/>
                  <a:gd name="connsiteX120" fmla="*/ 764469 w 1031169"/>
                  <a:gd name="connsiteY120" fmla="*/ 874578 h 1516602"/>
                  <a:gd name="connsiteX121" fmla="*/ 758754 w 1031169"/>
                  <a:gd name="connsiteY121" fmla="*/ 872673 h 1516602"/>
                  <a:gd name="connsiteX122" fmla="*/ 737799 w 1031169"/>
                  <a:gd name="connsiteY122" fmla="*/ 874578 h 1516602"/>
                  <a:gd name="connsiteX123" fmla="*/ 732084 w 1031169"/>
                  <a:gd name="connsiteY123" fmla="*/ 878388 h 1516602"/>
                  <a:gd name="connsiteX124" fmla="*/ 699699 w 1031169"/>
                  <a:gd name="connsiteY124" fmla="*/ 899343 h 1516602"/>
                  <a:gd name="connsiteX125" fmla="*/ 595181 w 1031169"/>
                  <a:gd name="connsiteY125" fmla="*/ 957831 h 1516602"/>
                  <a:gd name="connsiteX126" fmla="*/ 507294 w 1031169"/>
                  <a:gd name="connsiteY126" fmla="*/ 847908 h 1516602"/>
                  <a:gd name="connsiteX127" fmla="*/ 503484 w 1031169"/>
                  <a:gd name="connsiteY127" fmla="*/ 358323 h 1516602"/>
                  <a:gd name="connsiteX128" fmla="*/ 499674 w 1031169"/>
                  <a:gd name="connsiteY128" fmla="*/ 66858 h 1516602"/>
                  <a:gd name="connsiteX129" fmla="*/ 490149 w 1031169"/>
                  <a:gd name="connsiteY129" fmla="*/ 40188 h 1516602"/>
                  <a:gd name="connsiteX130" fmla="*/ 488244 w 1031169"/>
                  <a:gd name="connsiteY130" fmla="*/ 34473 h 1516602"/>
                  <a:gd name="connsiteX131" fmla="*/ 484434 w 1031169"/>
                  <a:gd name="connsiteY131" fmla="*/ 28758 h 1516602"/>
                  <a:gd name="connsiteX132" fmla="*/ 478719 w 1031169"/>
                  <a:gd name="connsiteY132" fmla="*/ 17328 h 1516602"/>
                  <a:gd name="connsiteX133" fmla="*/ 473004 w 1031169"/>
                  <a:gd name="connsiteY133" fmla="*/ 13518 h 1516602"/>
                  <a:gd name="connsiteX134" fmla="*/ 469194 w 1031169"/>
                  <a:gd name="connsiteY134" fmla="*/ 7803 h 1516602"/>
                  <a:gd name="connsiteX135" fmla="*/ 429189 w 1031169"/>
                  <a:gd name="connsiteY135" fmla="*/ 11613 h 1516602"/>
                  <a:gd name="connsiteX136" fmla="*/ 425379 w 1031169"/>
                  <a:gd name="connsiteY136" fmla="*/ 78288 h 1516602"/>
                  <a:gd name="connsiteX137" fmla="*/ 425379 w 1031169"/>
                  <a:gd name="connsiteY137" fmla="*/ 84003 h 1516602"/>
                  <a:gd name="connsiteX138" fmla="*/ 429189 w 1031169"/>
                  <a:gd name="connsiteY138" fmla="*/ 238308 h 1516602"/>
                  <a:gd name="connsiteX139" fmla="*/ 440619 w 1031169"/>
                  <a:gd name="connsiteY139" fmla="*/ 421188 h 1516602"/>
                  <a:gd name="connsiteX140" fmla="*/ 435265 w 1031169"/>
                  <a:gd name="connsiteY140" fmla="*/ 718368 h 1516602"/>
                  <a:gd name="connsiteX141" fmla="*/ 435059 w 1031169"/>
                  <a:gd name="connsiteY141" fmla="*/ 799046 h 1516602"/>
                  <a:gd name="connsiteX142" fmla="*/ 430322 w 1031169"/>
                  <a:gd name="connsiteY142" fmla="*/ 879006 h 1516602"/>
                  <a:gd name="connsiteX0" fmla="*/ 430322 w 1031169"/>
                  <a:gd name="connsiteY0" fmla="*/ 879006 h 1516602"/>
                  <a:gd name="connsiteX1" fmla="*/ 392427 w 1031169"/>
                  <a:gd name="connsiteY1" fmla="*/ 931934 h 1516602"/>
                  <a:gd name="connsiteX2" fmla="*/ 312984 w 1031169"/>
                  <a:gd name="connsiteY2" fmla="*/ 966018 h 1516602"/>
                  <a:gd name="connsiteX3" fmla="*/ 240645 w 1031169"/>
                  <a:gd name="connsiteY3" fmla="*/ 957266 h 1516602"/>
                  <a:gd name="connsiteX4" fmla="*/ 181539 w 1031169"/>
                  <a:gd name="connsiteY4" fmla="*/ 937443 h 1516602"/>
                  <a:gd name="connsiteX5" fmla="*/ 116769 w 1031169"/>
                  <a:gd name="connsiteY5" fmla="*/ 903153 h 1516602"/>
                  <a:gd name="connsiteX6" fmla="*/ 59619 w 1031169"/>
                  <a:gd name="connsiteY6" fmla="*/ 874578 h 1516602"/>
                  <a:gd name="connsiteX7" fmla="*/ 46284 w 1031169"/>
                  <a:gd name="connsiteY7" fmla="*/ 895533 h 1516602"/>
                  <a:gd name="connsiteX8" fmla="*/ 50094 w 1031169"/>
                  <a:gd name="connsiteY8" fmla="*/ 933633 h 1516602"/>
                  <a:gd name="connsiteX9" fmla="*/ 53904 w 1031169"/>
                  <a:gd name="connsiteY9" fmla="*/ 939348 h 1516602"/>
                  <a:gd name="connsiteX10" fmla="*/ 59619 w 1031169"/>
                  <a:gd name="connsiteY10" fmla="*/ 943158 h 1516602"/>
                  <a:gd name="connsiteX11" fmla="*/ 63429 w 1031169"/>
                  <a:gd name="connsiteY11" fmla="*/ 948873 h 1516602"/>
                  <a:gd name="connsiteX12" fmla="*/ 80574 w 1031169"/>
                  <a:gd name="connsiteY12" fmla="*/ 958398 h 1516602"/>
                  <a:gd name="connsiteX13" fmla="*/ 166299 w 1031169"/>
                  <a:gd name="connsiteY13" fmla="*/ 979353 h 1516602"/>
                  <a:gd name="connsiteX14" fmla="*/ 267264 w 1031169"/>
                  <a:gd name="connsiteY14" fmla="*/ 1021263 h 1516602"/>
                  <a:gd name="connsiteX15" fmla="*/ 278694 w 1031169"/>
                  <a:gd name="connsiteY15" fmla="*/ 1076508 h 1516602"/>
                  <a:gd name="connsiteX16" fmla="*/ 264381 w 1031169"/>
                  <a:gd name="connsiteY16" fmla="*/ 1119397 h 1516602"/>
                  <a:gd name="connsiteX17" fmla="*/ 186224 w 1031169"/>
                  <a:gd name="connsiteY17" fmla="*/ 1150391 h 1516602"/>
                  <a:gd name="connsiteX18" fmla="*/ 27234 w 1031169"/>
                  <a:gd name="connsiteY18" fmla="*/ 1154613 h 1516602"/>
                  <a:gd name="connsiteX19" fmla="*/ 15804 w 1031169"/>
                  <a:gd name="connsiteY19" fmla="*/ 1160328 h 1516602"/>
                  <a:gd name="connsiteX20" fmla="*/ 6279 w 1031169"/>
                  <a:gd name="connsiteY20" fmla="*/ 1169853 h 1516602"/>
                  <a:gd name="connsiteX21" fmla="*/ 4374 w 1031169"/>
                  <a:gd name="connsiteY21" fmla="*/ 1175568 h 1516602"/>
                  <a:gd name="connsiteX22" fmla="*/ 564 w 1031169"/>
                  <a:gd name="connsiteY22" fmla="*/ 1181283 h 1516602"/>
                  <a:gd name="connsiteX23" fmla="*/ 6279 w 1031169"/>
                  <a:gd name="connsiteY23" fmla="*/ 1213668 h 1516602"/>
                  <a:gd name="connsiteX24" fmla="*/ 11994 w 1031169"/>
                  <a:gd name="connsiteY24" fmla="*/ 1217478 h 1516602"/>
                  <a:gd name="connsiteX25" fmla="*/ 17709 w 1031169"/>
                  <a:gd name="connsiteY25" fmla="*/ 1219383 h 1516602"/>
                  <a:gd name="connsiteX26" fmla="*/ 145344 w 1031169"/>
                  <a:gd name="connsiteY26" fmla="*/ 1217478 h 1516602"/>
                  <a:gd name="connsiteX27" fmla="*/ 239202 w 1031169"/>
                  <a:gd name="connsiteY27" fmla="*/ 1214801 h 1516602"/>
                  <a:gd name="connsiteX28" fmla="*/ 318699 w 1031169"/>
                  <a:gd name="connsiteY28" fmla="*/ 1217478 h 1516602"/>
                  <a:gd name="connsiteX29" fmla="*/ 330129 w 1031169"/>
                  <a:gd name="connsiteY29" fmla="*/ 1223193 h 1516602"/>
                  <a:gd name="connsiteX30" fmla="*/ 333939 w 1031169"/>
                  <a:gd name="connsiteY30" fmla="*/ 1228908 h 1516602"/>
                  <a:gd name="connsiteX31" fmla="*/ 339654 w 1031169"/>
                  <a:gd name="connsiteY31" fmla="*/ 1230813 h 1516602"/>
                  <a:gd name="connsiteX32" fmla="*/ 351084 w 1031169"/>
                  <a:gd name="connsiteY32" fmla="*/ 1238433 h 1516602"/>
                  <a:gd name="connsiteX33" fmla="*/ 356799 w 1031169"/>
                  <a:gd name="connsiteY33" fmla="*/ 1242243 h 1516602"/>
                  <a:gd name="connsiteX34" fmla="*/ 360609 w 1031169"/>
                  <a:gd name="connsiteY34" fmla="*/ 1247958 h 1516602"/>
                  <a:gd name="connsiteX35" fmla="*/ 366324 w 1031169"/>
                  <a:gd name="connsiteY35" fmla="*/ 1259388 h 1516602"/>
                  <a:gd name="connsiteX36" fmla="*/ 362514 w 1031169"/>
                  <a:gd name="connsiteY36" fmla="*/ 1286058 h 1516602"/>
                  <a:gd name="connsiteX37" fmla="*/ 358704 w 1031169"/>
                  <a:gd name="connsiteY37" fmla="*/ 1291773 h 1516602"/>
                  <a:gd name="connsiteX38" fmla="*/ 356799 w 1031169"/>
                  <a:gd name="connsiteY38" fmla="*/ 1297488 h 1516602"/>
                  <a:gd name="connsiteX39" fmla="*/ 352989 w 1031169"/>
                  <a:gd name="connsiteY39" fmla="*/ 1303203 h 1516602"/>
                  <a:gd name="connsiteX40" fmla="*/ 351084 w 1031169"/>
                  <a:gd name="connsiteY40" fmla="*/ 1308918 h 1516602"/>
                  <a:gd name="connsiteX41" fmla="*/ 347274 w 1031169"/>
                  <a:gd name="connsiteY41" fmla="*/ 1314633 h 1516602"/>
                  <a:gd name="connsiteX42" fmla="*/ 330129 w 1031169"/>
                  <a:gd name="connsiteY42" fmla="*/ 1381308 h 1516602"/>
                  <a:gd name="connsiteX43" fmla="*/ 328224 w 1031169"/>
                  <a:gd name="connsiteY43" fmla="*/ 1432743 h 1516602"/>
                  <a:gd name="connsiteX44" fmla="*/ 330129 w 1031169"/>
                  <a:gd name="connsiteY44" fmla="*/ 1457508 h 1516602"/>
                  <a:gd name="connsiteX45" fmla="*/ 332034 w 1031169"/>
                  <a:gd name="connsiteY45" fmla="*/ 1463223 h 1516602"/>
                  <a:gd name="connsiteX46" fmla="*/ 335844 w 1031169"/>
                  <a:gd name="connsiteY46" fmla="*/ 1467033 h 1516602"/>
                  <a:gd name="connsiteX47" fmla="*/ 364419 w 1031169"/>
                  <a:gd name="connsiteY47" fmla="*/ 1512753 h 1516602"/>
                  <a:gd name="connsiteX48" fmla="*/ 387279 w 1031169"/>
                  <a:gd name="connsiteY48" fmla="*/ 1514658 h 1516602"/>
                  <a:gd name="connsiteX49" fmla="*/ 392994 w 1031169"/>
                  <a:gd name="connsiteY49" fmla="*/ 1508943 h 1516602"/>
                  <a:gd name="connsiteX50" fmla="*/ 394899 w 1031169"/>
                  <a:gd name="connsiteY50" fmla="*/ 1497513 h 1516602"/>
                  <a:gd name="connsiteX51" fmla="*/ 396804 w 1031169"/>
                  <a:gd name="connsiteY51" fmla="*/ 1491798 h 1516602"/>
                  <a:gd name="connsiteX52" fmla="*/ 398709 w 1031169"/>
                  <a:gd name="connsiteY52" fmla="*/ 1474653 h 1516602"/>
                  <a:gd name="connsiteX53" fmla="*/ 400614 w 1031169"/>
                  <a:gd name="connsiteY53" fmla="*/ 1461318 h 1516602"/>
                  <a:gd name="connsiteX54" fmla="*/ 404424 w 1031169"/>
                  <a:gd name="connsiteY54" fmla="*/ 1404168 h 1516602"/>
                  <a:gd name="connsiteX55" fmla="*/ 410139 w 1031169"/>
                  <a:gd name="connsiteY55" fmla="*/ 1392738 h 1516602"/>
                  <a:gd name="connsiteX56" fmla="*/ 413949 w 1031169"/>
                  <a:gd name="connsiteY56" fmla="*/ 1379403 h 1516602"/>
                  <a:gd name="connsiteX57" fmla="*/ 415854 w 1031169"/>
                  <a:gd name="connsiteY57" fmla="*/ 1373688 h 1516602"/>
                  <a:gd name="connsiteX58" fmla="*/ 417759 w 1031169"/>
                  <a:gd name="connsiteY58" fmla="*/ 1360353 h 1516602"/>
                  <a:gd name="connsiteX59" fmla="*/ 421569 w 1031169"/>
                  <a:gd name="connsiteY59" fmla="*/ 1348923 h 1516602"/>
                  <a:gd name="connsiteX60" fmla="*/ 427284 w 1031169"/>
                  <a:gd name="connsiteY60" fmla="*/ 1335588 h 1516602"/>
                  <a:gd name="connsiteX61" fmla="*/ 467289 w 1031169"/>
                  <a:gd name="connsiteY61" fmla="*/ 1265103 h 1516602"/>
                  <a:gd name="connsiteX62" fmla="*/ 528455 w 1031169"/>
                  <a:gd name="connsiteY62" fmla="*/ 1230091 h 1516602"/>
                  <a:gd name="connsiteX63" fmla="*/ 601154 w 1031169"/>
                  <a:gd name="connsiteY63" fmla="*/ 1221700 h 1516602"/>
                  <a:gd name="connsiteX64" fmla="*/ 720654 w 1031169"/>
                  <a:gd name="connsiteY64" fmla="*/ 1316538 h 1516602"/>
                  <a:gd name="connsiteX65" fmla="*/ 733989 w 1031169"/>
                  <a:gd name="connsiteY65" fmla="*/ 1326063 h 1516602"/>
                  <a:gd name="connsiteX66" fmla="*/ 743514 w 1031169"/>
                  <a:gd name="connsiteY66" fmla="*/ 1327968 h 1516602"/>
                  <a:gd name="connsiteX67" fmla="*/ 749229 w 1031169"/>
                  <a:gd name="connsiteY67" fmla="*/ 1329873 h 1516602"/>
                  <a:gd name="connsiteX68" fmla="*/ 762564 w 1031169"/>
                  <a:gd name="connsiteY68" fmla="*/ 1335588 h 1516602"/>
                  <a:gd name="connsiteX69" fmla="*/ 777804 w 1031169"/>
                  <a:gd name="connsiteY69" fmla="*/ 1333683 h 1516602"/>
                  <a:gd name="connsiteX70" fmla="*/ 789234 w 1031169"/>
                  <a:gd name="connsiteY70" fmla="*/ 1327968 h 1516602"/>
                  <a:gd name="connsiteX71" fmla="*/ 794949 w 1031169"/>
                  <a:gd name="connsiteY71" fmla="*/ 1326063 h 1516602"/>
                  <a:gd name="connsiteX72" fmla="*/ 802569 w 1031169"/>
                  <a:gd name="connsiteY72" fmla="*/ 1308918 h 1516602"/>
                  <a:gd name="connsiteX73" fmla="*/ 800664 w 1031169"/>
                  <a:gd name="connsiteY73" fmla="*/ 1284153 h 1516602"/>
                  <a:gd name="connsiteX74" fmla="*/ 798759 w 1031169"/>
                  <a:gd name="connsiteY74" fmla="*/ 1278438 h 1516602"/>
                  <a:gd name="connsiteX75" fmla="*/ 796854 w 1031169"/>
                  <a:gd name="connsiteY75" fmla="*/ 1270818 h 1516602"/>
                  <a:gd name="connsiteX76" fmla="*/ 783519 w 1031169"/>
                  <a:gd name="connsiteY76" fmla="*/ 1253673 h 1516602"/>
                  <a:gd name="connsiteX77" fmla="*/ 773994 w 1031169"/>
                  <a:gd name="connsiteY77" fmla="*/ 1247958 h 1516602"/>
                  <a:gd name="connsiteX78" fmla="*/ 648264 w 1031169"/>
                  <a:gd name="connsiteY78" fmla="*/ 1156518 h 1516602"/>
                  <a:gd name="connsiteX79" fmla="*/ 644454 w 1031169"/>
                  <a:gd name="connsiteY79" fmla="*/ 1139373 h 1516602"/>
                  <a:gd name="connsiteX80" fmla="*/ 646359 w 1031169"/>
                  <a:gd name="connsiteY80" fmla="*/ 1131753 h 1516602"/>
                  <a:gd name="connsiteX81" fmla="*/ 650169 w 1031169"/>
                  <a:gd name="connsiteY81" fmla="*/ 1114608 h 1516602"/>
                  <a:gd name="connsiteX82" fmla="*/ 653979 w 1031169"/>
                  <a:gd name="connsiteY82" fmla="*/ 1108893 h 1516602"/>
                  <a:gd name="connsiteX83" fmla="*/ 655884 w 1031169"/>
                  <a:gd name="connsiteY83" fmla="*/ 1103178 h 1516602"/>
                  <a:gd name="connsiteX84" fmla="*/ 661599 w 1031169"/>
                  <a:gd name="connsiteY84" fmla="*/ 1101273 h 1516602"/>
                  <a:gd name="connsiteX85" fmla="*/ 671124 w 1031169"/>
                  <a:gd name="connsiteY85" fmla="*/ 1089843 h 1516602"/>
                  <a:gd name="connsiteX86" fmla="*/ 724464 w 1031169"/>
                  <a:gd name="connsiteY86" fmla="*/ 1082223 h 1516602"/>
                  <a:gd name="connsiteX87" fmla="*/ 842574 w 1031169"/>
                  <a:gd name="connsiteY87" fmla="*/ 1084128 h 1516602"/>
                  <a:gd name="connsiteX88" fmla="*/ 871149 w 1031169"/>
                  <a:gd name="connsiteY88" fmla="*/ 1086033 h 1516602"/>
                  <a:gd name="connsiteX89" fmla="*/ 899724 w 1031169"/>
                  <a:gd name="connsiteY89" fmla="*/ 1091748 h 1516602"/>
                  <a:gd name="connsiteX90" fmla="*/ 922584 w 1031169"/>
                  <a:gd name="connsiteY90" fmla="*/ 1095558 h 1516602"/>
                  <a:gd name="connsiteX91" fmla="*/ 951159 w 1031169"/>
                  <a:gd name="connsiteY91" fmla="*/ 1101273 h 1516602"/>
                  <a:gd name="connsiteX92" fmla="*/ 956874 w 1031169"/>
                  <a:gd name="connsiteY92" fmla="*/ 1101273 h 1516602"/>
                  <a:gd name="connsiteX93" fmla="*/ 1002594 w 1031169"/>
                  <a:gd name="connsiteY93" fmla="*/ 1099368 h 1516602"/>
                  <a:gd name="connsiteX94" fmla="*/ 1031169 w 1031169"/>
                  <a:gd name="connsiteY94" fmla="*/ 1091748 h 1516602"/>
                  <a:gd name="connsiteX95" fmla="*/ 1003378 w 1031169"/>
                  <a:gd name="connsiteY95" fmla="*/ 1065958 h 1516602"/>
                  <a:gd name="connsiteX96" fmla="*/ 970209 w 1031169"/>
                  <a:gd name="connsiteY96" fmla="*/ 1044123 h 1516602"/>
                  <a:gd name="connsiteX97" fmla="*/ 962589 w 1031169"/>
                  <a:gd name="connsiteY97" fmla="*/ 1042218 h 1516602"/>
                  <a:gd name="connsiteX98" fmla="*/ 935919 w 1031169"/>
                  <a:gd name="connsiteY98" fmla="*/ 1034598 h 1516602"/>
                  <a:gd name="connsiteX99" fmla="*/ 825429 w 1031169"/>
                  <a:gd name="connsiteY99" fmla="*/ 1034598 h 1516602"/>
                  <a:gd name="connsiteX100" fmla="*/ 730179 w 1031169"/>
                  <a:gd name="connsiteY100" fmla="*/ 1038408 h 1516602"/>
                  <a:gd name="connsiteX101" fmla="*/ 669219 w 1031169"/>
                  <a:gd name="connsiteY101" fmla="*/ 1046028 h 1516602"/>
                  <a:gd name="connsiteX102" fmla="*/ 646359 w 1031169"/>
                  <a:gd name="connsiteY102" fmla="*/ 1049838 h 1516602"/>
                  <a:gd name="connsiteX103" fmla="*/ 642549 w 1031169"/>
                  <a:gd name="connsiteY103" fmla="*/ 1038408 h 1516602"/>
                  <a:gd name="connsiteX104" fmla="*/ 640644 w 1031169"/>
                  <a:gd name="connsiteY104" fmla="*/ 1032693 h 1516602"/>
                  <a:gd name="connsiteX105" fmla="*/ 642549 w 1031169"/>
                  <a:gd name="connsiteY105" fmla="*/ 1015548 h 1516602"/>
                  <a:gd name="connsiteX106" fmla="*/ 673029 w 1031169"/>
                  <a:gd name="connsiteY106" fmla="*/ 992688 h 1516602"/>
                  <a:gd name="connsiteX107" fmla="*/ 674934 w 1031169"/>
                  <a:gd name="connsiteY107" fmla="*/ 986973 h 1516602"/>
                  <a:gd name="connsiteX108" fmla="*/ 680649 w 1031169"/>
                  <a:gd name="connsiteY108" fmla="*/ 985068 h 1516602"/>
                  <a:gd name="connsiteX109" fmla="*/ 686364 w 1031169"/>
                  <a:gd name="connsiteY109" fmla="*/ 981258 h 1516602"/>
                  <a:gd name="connsiteX110" fmla="*/ 695889 w 1031169"/>
                  <a:gd name="connsiteY110" fmla="*/ 971733 h 1516602"/>
                  <a:gd name="connsiteX111" fmla="*/ 705414 w 1031169"/>
                  <a:gd name="connsiteY111" fmla="*/ 960303 h 1516602"/>
                  <a:gd name="connsiteX112" fmla="*/ 716844 w 1031169"/>
                  <a:gd name="connsiteY112" fmla="*/ 952683 h 1516602"/>
                  <a:gd name="connsiteX113" fmla="*/ 732084 w 1031169"/>
                  <a:gd name="connsiteY113" fmla="*/ 939348 h 1516602"/>
                  <a:gd name="connsiteX114" fmla="*/ 741609 w 1031169"/>
                  <a:gd name="connsiteY114" fmla="*/ 927918 h 1516602"/>
                  <a:gd name="connsiteX115" fmla="*/ 753039 w 1031169"/>
                  <a:gd name="connsiteY115" fmla="*/ 918393 h 1516602"/>
                  <a:gd name="connsiteX116" fmla="*/ 758754 w 1031169"/>
                  <a:gd name="connsiteY116" fmla="*/ 906963 h 1516602"/>
                  <a:gd name="connsiteX117" fmla="*/ 760659 w 1031169"/>
                  <a:gd name="connsiteY117" fmla="*/ 901248 h 1516602"/>
                  <a:gd name="connsiteX118" fmla="*/ 766374 w 1031169"/>
                  <a:gd name="connsiteY118" fmla="*/ 889818 h 1516602"/>
                  <a:gd name="connsiteX119" fmla="*/ 764469 w 1031169"/>
                  <a:gd name="connsiteY119" fmla="*/ 874578 h 1516602"/>
                  <a:gd name="connsiteX120" fmla="*/ 758754 w 1031169"/>
                  <a:gd name="connsiteY120" fmla="*/ 872673 h 1516602"/>
                  <a:gd name="connsiteX121" fmla="*/ 737799 w 1031169"/>
                  <a:gd name="connsiteY121" fmla="*/ 874578 h 1516602"/>
                  <a:gd name="connsiteX122" fmla="*/ 732084 w 1031169"/>
                  <a:gd name="connsiteY122" fmla="*/ 878388 h 1516602"/>
                  <a:gd name="connsiteX123" fmla="*/ 699699 w 1031169"/>
                  <a:gd name="connsiteY123" fmla="*/ 899343 h 1516602"/>
                  <a:gd name="connsiteX124" fmla="*/ 595181 w 1031169"/>
                  <a:gd name="connsiteY124" fmla="*/ 957831 h 1516602"/>
                  <a:gd name="connsiteX125" fmla="*/ 507294 w 1031169"/>
                  <a:gd name="connsiteY125" fmla="*/ 847908 h 1516602"/>
                  <a:gd name="connsiteX126" fmla="*/ 503484 w 1031169"/>
                  <a:gd name="connsiteY126" fmla="*/ 358323 h 1516602"/>
                  <a:gd name="connsiteX127" fmla="*/ 499674 w 1031169"/>
                  <a:gd name="connsiteY127" fmla="*/ 66858 h 1516602"/>
                  <a:gd name="connsiteX128" fmla="*/ 490149 w 1031169"/>
                  <a:gd name="connsiteY128" fmla="*/ 40188 h 1516602"/>
                  <a:gd name="connsiteX129" fmla="*/ 488244 w 1031169"/>
                  <a:gd name="connsiteY129" fmla="*/ 34473 h 1516602"/>
                  <a:gd name="connsiteX130" fmla="*/ 484434 w 1031169"/>
                  <a:gd name="connsiteY130" fmla="*/ 28758 h 1516602"/>
                  <a:gd name="connsiteX131" fmla="*/ 478719 w 1031169"/>
                  <a:gd name="connsiteY131" fmla="*/ 17328 h 1516602"/>
                  <a:gd name="connsiteX132" fmla="*/ 473004 w 1031169"/>
                  <a:gd name="connsiteY132" fmla="*/ 13518 h 1516602"/>
                  <a:gd name="connsiteX133" fmla="*/ 469194 w 1031169"/>
                  <a:gd name="connsiteY133" fmla="*/ 7803 h 1516602"/>
                  <a:gd name="connsiteX134" fmla="*/ 429189 w 1031169"/>
                  <a:gd name="connsiteY134" fmla="*/ 11613 h 1516602"/>
                  <a:gd name="connsiteX135" fmla="*/ 425379 w 1031169"/>
                  <a:gd name="connsiteY135" fmla="*/ 78288 h 1516602"/>
                  <a:gd name="connsiteX136" fmla="*/ 425379 w 1031169"/>
                  <a:gd name="connsiteY136" fmla="*/ 84003 h 1516602"/>
                  <a:gd name="connsiteX137" fmla="*/ 429189 w 1031169"/>
                  <a:gd name="connsiteY137" fmla="*/ 238308 h 1516602"/>
                  <a:gd name="connsiteX138" fmla="*/ 440619 w 1031169"/>
                  <a:gd name="connsiteY138" fmla="*/ 421188 h 1516602"/>
                  <a:gd name="connsiteX139" fmla="*/ 435265 w 1031169"/>
                  <a:gd name="connsiteY139" fmla="*/ 718368 h 1516602"/>
                  <a:gd name="connsiteX140" fmla="*/ 435059 w 1031169"/>
                  <a:gd name="connsiteY140" fmla="*/ 799046 h 1516602"/>
                  <a:gd name="connsiteX141" fmla="*/ 430322 w 1031169"/>
                  <a:gd name="connsiteY141" fmla="*/ 879006 h 1516602"/>
                  <a:gd name="connsiteX0" fmla="*/ 430322 w 1031169"/>
                  <a:gd name="connsiteY0" fmla="*/ 879006 h 1516602"/>
                  <a:gd name="connsiteX1" fmla="*/ 392427 w 1031169"/>
                  <a:gd name="connsiteY1" fmla="*/ 931934 h 1516602"/>
                  <a:gd name="connsiteX2" fmla="*/ 312984 w 1031169"/>
                  <a:gd name="connsiteY2" fmla="*/ 966018 h 1516602"/>
                  <a:gd name="connsiteX3" fmla="*/ 240645 w 1031169"/>
                  <a:gd name="connsiteY3" fmla="*/ 957266 h 1516602"/>
                  <a:gd name="connsiteX4" fmla="*/ 181539 w 1031169"/>
                  <a:gd name="connsiteY4" fmla="*/ 937443 h 1516602"/>
                  <a:gd name="connsiteX5" fmla="*/ 116769 w 1031169"/>
                  <a:gd name="connsiteY5" fmla="*/ 903153 h 1516602"/>
                  <a:gd name="connsiteX6" fmla="*/ 59619 w 1031169"/>
                  <a:gd name="connsiteY6" fmla="*/ 874578 h 1516602"/>
                  <a:gd name="connsiteX7" fmla="*/ 46284 w 1031169"/>
                  <a:gd name="connsiteY7" fmla="*/ 895533 h 1516602"/>
                  <a:gd name="connsiteX8" fmla="*/ 50094 w 1031169"/>
                  <a:gd name="connsiteY8" fmla="*/ 933633 h 1516602"/>
                  <a:gd name="connsiteX9" fmla="*/ 53904 w 1031169"/>
                  <a:gd name="connsiteY9" fmla="*/ 939348 h 1516602"/>
                  <a:gd name="connsiteX10" fmla="*/ 59619 w 1031169"/>
                  <a:gd name="connsiteY10" fmla="*/ 943158 h 1516602"/>
                  <a:gd name="connsiteX11" fmla="*/ 63429 w 1031169"/>
                  <a:gd name="connsiteY11" fmla="*/ 948873 h 1516602"/>
                  <a:gd name="connsiteX12" fmla="*/ 80574 w 1031169"/>
                  <a:gd name="connsiteY12" fmla="*/ 958398 h 1516602"/>
                  <a:gd name="connsiteX13" fmla="*/ 166299 w 1031169"/>
                  <a:gd name="connsiteY13" fmla="*/ 979353 h 1516602"/>
                  <a:gd name="connsiteX14" fmla="*/ 267264 w 1031169"/>
                  <a:gd name="connsiteY14" fmla="*/ 1021263 h 1516602"/>
                  <a:gd name="connsiteX15" fmla="*/ 278694 w 1031169"/>
                  <a:gd name="connsiteY15" fmla="*/ 1076508 h 1516602"/>
                  <a:gd name="connsiteX16" fmla="*/ 264381 w 1031169"/>
                  <a:gd name="connsiteY16" fmla="*/ 1119397 h 1516602"/>
                  <a:gd name="connsiteX17" fmla="*/ 186224 w 1031169"/>
                  <a:gd name="connsiteY17" fmla="*/ 1150391 h 1516602"/>
                  <a:gd name="connsiteX18" fmla="*/ 27234 w 1031169"/>
                  <a:gd name="connsiteY18" fmla="*/ 1154613 h 1516602"/>
                  <a:gd name="connsiteX19" fmla="*/ 15804 w 1031169"/>
                  <a:gd name="connsiteY19" fmla="*/ 1160328 h 1516602"/>
                  <a:gd name="connsiteX20" fmla="*/ 6279 w 1031169"/>
                  <a:gd name="connsiteY20" fmla="*/ 1169853 h 1516602"/>
                  <a:gd name="connsiteX21" fmla="*/ 4374 w 1031169"/>
                  <a:gd name="connsiteY21" fmla="*/ 1175568 h 1516602"/>
                  <a:gd name="connsiteX22" fmla="*/ 564 w 1031169"/>
                  <a:gd name="connsiteY22" fmla="*/ 1181283 h 1516602"/>
                  <a:gd name="connsiteX23" fmla="*/ 6279 w 1031169"/>
                  <a:gd name="connsiteY23" fmla="*/ 1213668 h 1516602"/>
                  <a:gd name="connsiteX24" fmla="*/ 11994 w 1031169"/>
                  <a:gd name="connsiteY24" fmla="*/ 1217478 h 1516602"/>
                  <a:gd name="connsiteX25" fmla="*/ 17709 w 1031169"/>
                  <a:gd name="connsiteY25" fmla="*/ 1219383 h 1516602"/>
                  <a:gd name="connsiteX26" fmla="*/ 145344 w 1031169"/>
                  <a:gd name="connsiteY26" fmla="*/ 1217478 h 1516602"/>
                  <a:gd name="connsiteX27" fmla="*/ 239202 w 1031169"/>
                  <a:gd name="connsiteY27" fmla="*/ 1214801 h 1516602"/>
                  <a:gd name="connsiteX28" fmla="*/ 318699 w 1031169"/>
                  <a:gd name="connsiteY28" fmla="*/ 1217478 h 1516602"/>
                  <a:gd name="connsiteX29" fmla="*/ 330129 w 1031169"/>
                  <a:gd name="connsiteY29" fmla="*/ 1223193 h 1516602"/>
                  <a:gd name="connsiteX30" fmla="*/ 333939 w 1031169"/>
                  <a:gd name="connsiteY30" fmla="*/ 1228908 h 1516602"/>
                  <a:gd name="connsiteX31" fmla="*/ 339654 w 1031169"/>
                  <a:gd name="connsiteY31" fmla="*/ 1230813 h 1516602"/>
                  <a:gd name="connsiteX32" fmla="*/ 351084 w 1031169"/>
                  <a:gd name="connsiteY32" fmla="*/ 1238433 h 1516602"/>
                  <a:gd name="connsiteX33" fmla="*/ 356799 w 1031169"/>
                  <a:gd name="connsiteY33" fmla="*/ 1242243 h 1516602"/>
                  <a:gd name="connsiteX34" fmla="*/ 360609 w 1031169"/>
                  <a:gd name="connsiteY34" fmla="*/ 1247958 h 1516602"/>
                  <a:gd name="connsiteX35" fmla="*/ 366324 w 1031169"/>
                  <a:gd name="connsiteY35" fmla="*/ 1259388 h 1516602"/>
                  <a:gd name="connsiteX36" fmla="*/ 362514 w 1031169"/>
                  <a:gd name="connsiteY36" fmla="*/ 1286058 h 1516602"/>
                  <a:gd name="connsiteX37" fmla="*/ 358704 w 1031169"/>
                  <a:gd name="connsiteY37" fmla="*/ 1291773 h 1516602"/>
                  <a:gd name="connsiteX38" fmla="*/ 356799 w 1031169"/>
                  <a:gd name="connsiteY38" fmla="*/ 1297488 h 1516602"/>
                  <a:gd name="connsiteX39" fmla="*/ 352989 w 1031169"/>
                  <a:gd name="connsiteY39" fmla="*/ 1303203 h 1516602"/>
                  <a:gd name="connsiteX40" fmla="*/ 351084 w 1031169"/>
                  <a:gd name="connsiteY40" fmla="*/ 1308918 h 1516602"/>
                  <a:gd name="connsiteX41" fmla="*/ 347274 w 1031169"/>
                  <a:gd name="connsiteY41" fmla="*/ 1314633 h 1516602"/>
                  <a:gd name="connsiteX42" fmla="*/ 330129 w 1031169"/>
                  <a:gd name="connsiteY42" fmla="*/ 1381308 h 1516602"/>
                  <a:gd name="connsiteX43" fmla="*/ 328224 w 1031169"/>
                  <a:gd name="connsiteY43" fmla="*/ 1432743 h 1516602"/>
                  <a:gd name="connsiteX44" fmla="*/ 330129 w 1031169"/>
                  <a:gd name="connsiteY44" fmla="*/ 1457508 h 1516602"/>
                  <a:gd name="connsiteX45" fmla="*/ 332034 w 1031169"/>
                  <a:gd name="connsiteY45" fmla="*/ 1463223 h 1516602"/>
                  <a:gd name="connsiteX46" fmla="*/ 335844 w 1031169"/>
                  <a:gd name="connsiteY46" fmla="*/ 1467033 h 1516602"/>
                  <a:gd name="connsiteX47" fmla="*/ 364419 w 1031169"/>
                  <a:gd name="connsiteY47" fmla="*/ 1512753 h 1516602"/>
                  <a:gd name="connsiteX48" fmla="*/ 387279 w 1031169"/>
                  <a:gd name="connsiteY48" fmla="*/ 1514658 h 1516602"/>
                  <a:gd name="connsiteX49" fmla="*/ 392994 w 1031169"/>
                  <a:gd name="connsiteY49" fmla="*/ 1508943 h 1516602"/>
                  <a:gd name="connsiteX50" fmla="*/ 394899 w 1031169"/>
                  <a:gd name="connsiteY50" fmla="*/ 1497513 h 1516602"/>
                  <a:gd name="connsiteX51" fmla="*/ 396804 w 1031169"/>
                  <a:gd name="connsiteY51" fmla="*/ 1491798 h 1516602"/>
                  <a:gd name="connsiteX52" fmla="*/ 398709 w 1031169"/>
                  <a:gd name="connsiteY52" fmla="*/ 1474653 h 1516602"/>
                  <a:gd name="connsiteX53" fmla="*/ 400614 w 1031169"/>
                  <a:gd name="connsiteY53" fmla="*/ 1461318 h 1516602"/>
                  <a:gd name="connsiteX54" fmla="*/ 404424 w 1031169"/>
                  <a:gd name="connsiteY54" fmla="*/ 1404168 h 1516602"/>
                  <a:gd name="connsiteX55" fmla="*/ 410139 w 1031169"/>
                  <a:gd name="connsiteY55" fmla="*/ 1392738 h 1516602"/>
                  <a:gd name="connsiteX56" fmla="*/ 413949 w 1031169"/>
                  <a:gd name="connsiteY56" fmla="*/ 1379403 h 1516602"/>
                  <a:gd name="connsiteX57" fmla="*/ 415854 w 1031169"/>
                  <a:gd name="connsiteY57" fmla="*/ 1373688 h 1516602"/>
                  <a:gd name="connsiteX58" fmla="*/ 417759 w 1031169"/>
                  <a:gd name="connsiteY58" fmla="*/ 1360353 h 1516602"/>
                  <a:gd name="connsiteX59" fmla="*/ 421569 w 1031169"/>
                  <a:gd name="connsiteY59" fmla="*/ 1348923 h 1516602"/>
                  <a:gd name="connsiteX60" fmla="*/ 427284 w 1031169"/>
                  <a:gd name="connsiteY60" fmla="*/ 1335588 h 1516602"/>
                  <a:gd name="connsiteX61" fmla="*/ 467289 w 1031169"/>
                  <a:gd name="connsiteY61" fmla="*/ 1265103 h 1516602"/>
                  <a:gd name="connsiteX62" fmla="*/ 528455 w 1031169"/>
                  <a:gd name="connsiteY62" fmla="*/ 1230091 h 1516602"/>
                  <a:gd name="connsiteX63" fmla="*/ 601154 w 1031169"/>
                  <a:gd name="connsiteY63" fmla="*/ 1221700 h 1516602"/>
                  <a:gd name="connsiteX64" fmla="*/ 720654 w 1031169"/>
                  <a:gd name="connsiteY64" fmla="*/ 1316538 h 1516602"/>
                  <a:gd name="connsiteX65" fmla="*/ 733989 w 1031169"/>
                  <a:gd name="connsiteY65" fmla="*/ 1326063 h 1516602"/>
                  <a:gd name="connsiteX66" fmla="*/ 743514 w 1031169"/>
                  <a:gd name="connsiteY66" fmla="*/ 1327968 h 1516602"/>
                  <a:gd name="connsiteX67" fmla="*/ 749229 w 1031169"/>
                  <a:gd name="connsiteY67" fmla="*/ 1329873 h 1516602"/>
                  <a:gd name="connsiteX68" fmla="*/ 762564 w 1031169"/>
                  <a:gd name="connsiteY68" fmla="*/ 1335588 h 1516602"/>
                  <a:gd name="connsiteX69" fmla="*/ 777804 w 1031169"/>
                  <a:gd name="connsiteY69" fmla="*/ 1333683 h 1516602"/>
                  <a:gd name="connsiteX70" fmla="*/ 789234 w 1031169"/>
                  <a:gd name="connsiteY70" fmla="*/ 1327968 h 1516602"/>
                  <a:gd name="connsiteX71" fmla="*/ 794949 w 1031169"/>
                  <a:gd name="connsiteY71" fmla="*/ 1326063 h 1516602"/>
                  <a:gd name="connsiteX72" fmla="*/ 802569 w 1031169"/>
                  <a:gd name="connsiteY72" fmla="*/ 1308918 h 1516602"/>
                  <a:gd name="connsiteX73" fmla="*/ 800664 w 1031169"/>
                  <a:gd name="connsiteY73" fmla="*/ 1284153 h 1516602"/>
                  <a:gd name="connsiteX74" fmla="*/ 798759 w 1031169"/>
                  <a:gd name="connsiteY74" fmla="*/ 1278438 h 1516602"/>
                  <a:gd name="connsiteX75" fmla="*/ 796854 w 1031169"/>
                  <a:gd name="connsiteY75" fmla="*/ 1270818 h 1516602"/>
                  <a:gd name="connsiteX76" fmla="*/ 783519 w 1031169"/>
                  <a:gd name="connsiteY76" fmla="*/ 1253673 h 1516602"/>
                  <a:gd name="connsiteX77" fmla="*/ 773994 w 1031169"/>
                  <a:gd name="connsiteY77" fmla="*/ 1247958 h 1516602"/>
                  <a:gd name="connsiteX78" fmla="*/ 648264 w 1031169"/>
                  <a:gd name="connsiteY78" fmla="*/ 1156518 h 1516602"/>
                  <a:gd name="connsiteX79" fmla="*/ 644454 w 1031169"/>
                  <a:gd name="connsiteY79" fmla="*/ 1139373 h 1516602"/>
                  <a:gd name="connsiteX80" fmla="*/ 646359 w 1031169"/>
                  <a:gd name="connsiteY80" fmla="*/ 1131753 h 1516602"/>
                  <a:gd name="connsiteX81" fmla="*/ 650169 w 1031169"/>
                  <a:gd name="connsiteY81" fmla="*/ 1114608 h 1516602"/>
                  <a:gd name="connsiteX82" fmla="*/ 653979 w 1031169"/>
                  <a:gd name="connsiteY82" fmla="*/ 1108893 h 1516602"/>
                  <a:gd name="connsiteX83" fmla="*/ 655884 w 1031169"/>
                  <a:gd name="connsiteY83" fmla="*/ 1103178 h 1516602"/>
                  <a:gd name="connsiteX84" fmla="*/ 661599 w 1031169"/>
                  <a:gd name="connsiteY84" fmla="*/ 1101273 h 1516602"/>
                  <a:gd name="connsiteX85" fmla="*/ 671124 w 1031169"/>
                  <a:gd name="connsiteY85" fmla="*/ 1089843 h 1516602"/>
                  <a:gd name="connsiteX86" fmla="*/ 724464 w 1031169"/>
                  <a:gd name="connsiteY86" fmla="*/ 1082223 h 1516602"/>
                  <a:gd name="connsiteX87" fmla="*/ 842574 w 1031169"/>
                  <a:gd name="connsiteY87" fmla="*/ 1084128 h 1516602"/>
                  <a:gd name="connsiteX88" fmla="*/ 871149 w 1031169"/>
                  <a:gd name="connsiteY88" fmla="*/ 1086033 h 1516602"/>
                  <a:gd name="connsiteX89" fmla="*/ 899724 w 1031169"/>
                  <a:gd name="connsiteY89" fmla="*/ 1091748 h 1516602"/>
                  <a:gd name="connsiteX90" fmla="*/ 922584 w 1031169"/>
                  <a:gd name="connsiteY90" fmla="*/ 1095558 h 1516602"/>
                  <a:gd name="connsiteX91" fmla="*/ 951159 w 1031169"/>
                  <a:gd name="connsiteY91" fmla="*/ 1101273 h 1516602"/>
                  <a:gd name="connsiteX92" fmla="*/ 956874 w 1031169"/>
                  <a:gd name="connsiteY92" fmla="*/ 1101273 h 1516602"/>
                  <a:gd name="connsiteX93" fmla="*/ 1002594 w 1031169"/>
                  <a:gd name="connsiteY93" fmla="*/ 1099368 h 1516602"/>
                  <a:gd name="connsiteX94" fmla="*/ 1031169 w 1031169"/>
                  <a:gd name="connsiteY94" fmla="*/ 1091748 h 1516602"/>
                  <a:gd name="connsiteX95" fmla="*/ 1003378 w 1031169"/>
                  <a:gd name="connsiteY95" fmla="*/ 1065958 h 1516602"/>
                  <a:gd name="connsiteX96" fmla="*/ 970209 w 1031169"/>
                  <a:gd name="connsiteY96" fmla="*/ 1044123 h 1516602"/>
                  <a:gd name="connsiteX97" fmla="*/ 962589 w 1031169"/>
                  <a:gd name="connsiteY97" fmla="*/ 1042218 h 1516602"/>
                  <a:gd name="connsiteX98" fmla="*/ 935919 w 1031169"/>
                  <a:gd name="connsiteY98" fmla="*/ 1034598 h 1516602"/>
                  <a:gd name="connsiteX99" fmla="*/ 825429 w 1031169"/>
                  <a:gd name="connsiteY99" fmla="*/ 1034598 h 1516602"/>
                  <a:gd name="connsiteX100" fmla="*/ 730179 w 1031169"/>
                  <a:gd name="connsiteY100" fmla="*/ 1038408 h 1516602"/>
                  <a:gd name="connsiteX101" fmla="*/ 669219 w 1031169"/>
                  <a:gd name="connsiteY101" fmla="*/ 1046028 h 1516602"/>
                  <a:gd name="connsiteX102" fmla="*/ 646359 w 1031169"/>
                  <a:gd name="connsiteY102" fmla="*/ 1049838 h 1516602"/>
                  <a:gd name="connsiteX103" fmla="*/ 642549 w 1031169"/>
                  <a:gd name="connsiteY103" fmla="*/ 1038408 h 1516602"/>
                  <a:gd name="connsiteX104" fmla="*/ 640644 w 1031169"/>
                  <a:gd name="connsiteY104" fmla="*/ 1032693 h 1516602"/>
                  <a:gd name="connsiteX105" fmla="*/ 673029 w 1031169"/>
                  <a:gd name="connsiteY105" fmla="*/ 992688 h 1516602"/>
                  <a:gd name="connsiteX106" fmla="*/ 674934 w 1031169"/>
                  <a:gd name="connsiteY106" fmla="*/ 986973 h 1516602"/>
                  <a:gd name="connsiteX107" fmla="*/ 680649 w 1031169"/>
                  <a:gd name="connsiteY107" fmla="*/ 985068 h 1516602"/>
                  <a:gd name="connsiteX108" fmla="*/ 686364 w 1031169"/>
                  <a:gd name="connsiteY108" fmla="*/ 981258 h 1516602"/>
                  <a:gd name="connsiteX109" fmla="*/ 695889 w 1031169"/>
                  <a:gd name="connsiteY109" fmla="*/ 971733 h 1516602"/>
                  <a:gd name="connsiteX110" fmla="*/ 705414 w 1031169"/>
                  <a:gd name="connsiteY110" fmla="*/ 960303 h 1516602"/>
                  <a:gd name="connsiteX111" fmla="*/ 716844 w 1031169"/>
                  <a:gd name="connsiteY111" fmla="*/ 952683 h 1516602"/>
                  <a:gd name="connsiteX112" fmla="*/ 732084 w 1031169"/>
                  <a:gd name="connsiteY112" fmla="*/ 939348 h 1516602"/>
                  <a:gd name="connsiteX113" fmla="*/ 741609 w 1031169"/>
                  <a:gd name="connsiteY113" fmla="*/ 927918 h 1516602"/>
                  <a:gd name="connsiteX114" fmla="*/ 753039 w 1031169"/>
                  <a:gd name="connsiteY114" fmla="*/ 918393 h 1516602"/>
                  <a:gd name="connsiteX115" fmla="*/ 758754 w 1031169"/>
                  <a:gd name="connsiteY115" fmla="*/ 906963 h 1516602"/>
                  <a:gd name="connsiteX116" fmla="*/ 760659 w 1031169"/>
                  <a:gd name="connsiteY116" fmla="*/ 901248 h 1516602"/>
                  <a:gd name="connsiteX117" fmla="*/ 766374 w 1031169"/>
                  <a:gd name="connsiteY117" fmla="*/ 889818 h 1516602"/>
                  <a:gd name="connsiteX118" fmla="*/ 764469 w 1031169"/>
                  <a:gd name="connsiteY118" fmla="*/ 874578 h 1516602"/>
                  <a:gd name="connsiteX119" fmla="*/ 758754 w 1031169"/>
                  <a:gd name="connsiteY119" fmla="*/ 872673 h 1516602"/>
                  <a:gd name="connsiteX120" fmla="*/ 737799 w 1031169"/>
                  <a:gd name="connsiteY120" fmla="*/ 874578 h 1516602"/>
                  <a:gd name="connsiteX121" fmla="*/ 732084 w 1031169"/>
                  <a:gd name="connsiteY121" fmla="*/ 878388 h 1516602"/>
                  <a:gd name="connsiteX122" fmla="*/ 699699 w 1031169"/>
                  <a:gd name="connsiteY122" fmla="*/ 899343 h 1516602"/>
                  <a:gd name="connsiteX123" fmla="*/ 595181 w 1031169"/>
                  <a:gd name="connsiteY123" fmla="*/ 957831 h 1516602"/>
                  <a:gd name="connsiteX124" fmla="*/ 507294 w 1031169"/>
                  <a:gd name="connsiteY124" fmla="*/ 847908 h 1516602"/>
                  <a:gd name="connsiteX125" fmla="*/ 503484 w 1031169"/>
                  <a:gd name="connsiteY125" fmla="*/ 358323 h 1516602"/>
                  <a:gd name="connsiteX126" fmla="*/ 499674 w 1031169"/>
                  <a:gd name="connsiteY126" fmla="*/ 66858 h 1516602"/>
                  <a:gd name="connsiteX127" fmla="*/ 490149 w 1031169"/>
                  <a:gd name="connsiteY127" fmla="*/ 40188 h 1516602"/>
                  <a:gd name="connsiteX128" fmla="*/ 488244 w 1031169"/>
                  <a:gd name="connsiteY128" fmla="*/ 34473 h 1516602"/>
                  <a:gd name="connsiteX129" fmla="*/ 484434 w 1031169"/>
                  <a:gd name="connsiteY129" fmla="*/ 28758 h 1516602"/>
                  <a:gd name="connsiteX130" fmla="*/ 478719 w 1031169"/>
                  <a:gd name="connsiteY130" fmla="*/ 17328 h 1516602"/>
                  <a:gd name="connsiteX131" fmla="*/ 473004 w 1031169"/>
                  <a:gd name="connsiteY131" fmla="*/ 13518 h 1516602"/>
                  <a:gd name="connsiteX132" fmla="*/ 469194 w 1031169"/>
                  <a:gd name="connsiteY132" fmla="*/ 7803 h 1516602"/>
                  <a:gd name="connsiteX133" fmla="*/ 429189 w 1031169"/>
                  <a:gd name="connsiteY133" fmla="*/ 11613 h 1516602"/>
                  <a:gd name="connsiteX134" fmla="*/ 425379 w 1031169"/>
                  <a:gd name="connsiteY134" fmla="*/ 78288 h 1516602"/>
                  <a:gd name="connsiteX135" fmla="*/ 425379 w 1031169"/>
                  <a:gd name="connsiteY135" fmla="*/ 84003 h 1516602"/>
                  <a:gd name="connsiteX136" fmla="*/ 429189 w 1031169"/>
                  <a:gd name="connsiteY136" fmla="*/ 238308 h 1516602"/>
                  <a:gd name="connsiteX137" fmla="*/ 440619 w 1031169"/>
                  <a:gd name="connsiteY137" fmla="*/ 421188 h 1516602"/>
                  <a:gd name="connsiteX138" fmla="*/ 435265 w 1031169"/>
                  <a:gd name="connsiteY138" fmla="*/ 718368 h 1516602"/>
                  <a:gd name="connsiteX139" fmla="*/ 435059 w 1031169"/>
                  <a:gd name="connsiteY139" fmla="*/ 799046 h 1516602"/>
                  <a:gd name="connsiteX140" fmla="*/ 430322 w 1031169"/>
                  <a:gd name="connsiteY140" fmla="*/ 879006 h 1516602"/>
                  <a:gd name="connsiteX0" fmla="*/ 430322 w 1031169"/>
                  <a:gd name="connsiteY0" fmla="*/ 879006 h 1516602"/>
                  <a:gd name="connsiteX1" fmla="*/ 392427 w 1031169"/>
                  <a:gd name="connsiteY1" fmla="*/ 931934 h 1516602"/>
                  <a:gd name="connsiteX2" fmla="*/ 312984 w 1031169"/>
                  <a:gd name="connsiteY2" fmla="*/ 966018 h 1516602"/>
                  <a:gd name="connsiteX3" fmla="*/ 240645 w 1031169"/>
                  <a:gd name="connsiteY3" fmla="*/ 957266 h 1516602"/>
                  <a:gd name="connsiteX4" fmla="*/ 181539 w 1031169"/>
                  <a:gd name="connsiteY4" fmla="*/ 937443 h 1516602"/>
                  <a:gd name="connsiteX5" fmla="*/ 116769 w 1031169"/>
                  <a:gd name="connsiteY5" fmla="*/ 903153 h 1516602"/>
                  <a:gd name="connsiteX6" fmla="*/ 59619 w 1031169"/>
                  <a:gd name="connsiteY6" fmla="*/ 874578 h 1516602"/>
                  <a:gd name="connsiteX7" fmla="*/ 46284 w 1031169"/>
                  <a:gd name="connsiteY7" fmla="*/ 895533 h 1516602"/>
                  <a:gd name="connsiteX8" fmla="*/ 50094 w 1031169"/>
                  <a:gd name="connsiteY8" fmla="*/ 933633 h 1516602"/>
                  <a:gd name="connsiteX9" fmla="*/ 53904 w 1031169"/>
                  <a:gd name="connsiteY9" fmla="*/ 939348 h 1516602"/>
                  <a:gd name="connsiteX10" fmla="*/ 59619 w 1031169"/>
                  <a:gd name="connsiteY10" fmla="*/ 943158 h 1516602"/>
                  <a:gd name="connsiteX11" fmla="*/ 63429 w 1031169"/>
                  <a:gd name="connsiteY11" fmla="*/ 948873 h 1516602"/>
                  <a:gd name="connsiteX12" fmla="*/ 80574 w 1031169"/>
                  <a:gd name="connsiteY12" fmla="*/ 958398 h 1516602"/>
                  <a:gd name="connsiteX13" fmla="*/ 166299 w 1031169"/>
                  <a:gd name="connsiteY13" fmla="*/ 979353 h 1516602"/>
                  <a:gd name="connsiteX14" fmla="*/ 267264 w 1031169"/>
                  <a:gd name="connsiteY14" fmla="*/ 1021263 h 1516602"/>
                  <a:gd name="connsiteX15" fmla="*/ 278694 w 1031169"/>
                  <a:gd name="connsiteY15" fmla="*/ 1076508 h 1516602"/>
                  <a:gd name="connsiteX16" fmla="*/ 264381 w 1031169"/>
                  <a:gd name="connsiteY16" fmla="*/ 1119397 h 1516602"/>
                  <a:gd name="connsiteX17" fmla="*/ 186224 w 1031169"/>
                  <a:gd name="connsiteY17" fmla="*/ 1150391 h 1516602"/>
                  <a:gd name="connsiteX18" fmla="*/ 27234 w 1031169"/>
                  <a:gd name="connsiteY18" fmla="*/ 1154613 h 1516602"/>
                  <a:gd name="connsiteX19" fmla="*/ 15804 w 1031169"/>
                  <a:gd name="connsiteY19" fmla="*/ 1160328 h 1516602"/>
                  <a:gd name="connsiteX20" fmla="*/ 6279 w 1031169"/>
                  <a:gd name="connsiteY20" fmla="*/ 1169853 h 1516602"/>
                  <a:gd name="connsiteX21" fmla="*/ 4374 w 1031169"/>
                  <a:gd name="connsiteY21" fmla="*/ 1175568 h 1516602"/>
                  <a:gd name="connsiteX22" fmla="*/ 564 w 1031169"/>
                  <a:gd name="connsiteY22" fmla="*/ 1181283 h 1516602"/>
                  <a:gd name="connsiteX23" fmla="*/ 6279 w 1031169"/>
                  <a:gd name="connsiteY23" fmla="*/ 1213668 h 1516602"/>
                  <a:gd name="connsiteX24" fmla="*/ 11994 w 1031169"/>
                  <a:gd name="connsiteY24" fmla="*/ 1217478 h 1516602"/>
                  <a:gd name="connsiteX25" fmla="*/ 17709 w 1031169"/>
                  <a:gd name="connsiteY25" fmla="*/ 1219383 h 1516602"/>
                  <a:gd name="connsiteX26" fmla="*/ 145344 w 1031169"/>
                  <a:gd name="connsiteY26" fmla="*/ 1217478 h 1516602"/>
                  <a:gd name="connsiteX27" fmla="*/ 239202 w 1031169"/>
                  <a:gd name="connsiteY27" fmla="*/ 1214801 h 1516602"/>
                  <a:gd name="connsiteX28" fmla="*/ 318699 w 1031169"/>
                  <a:gd name="connsiteY28" fmla="*/ 1217478 h 1516602"/>
                  <a:gd name="connsiteX29" fmla="*/ 330129 w 1031169"/>
                  <a:gd name="connsiteY29" fmla="*/ 1223193 h 1516602"/>
                  <a:gd name="connsiteX30" fmla="*/ 333939 w 1031169"/>
                  <a:gd name="connsiteY30" fmla="*/ 1228908 h 1516602"/>
                  <a:gd name="connsiteX31" fmla="*/ 339654 w 1031169"/>
                  <a:gd name="connsiteY31" fmla="*/ 1230813 h 1516602"/>
                  <a:gd name="connsiteX32" fmla="*/ 351084 w 1031169"/>
                  <a:gd name="connsiteY32" fmla="*/ 1238433 h 1516602"/>
                  <a:gd name="connsiteX33" fmla="*/ 356799 w 1031169"/>
                  <a:gd name="connsiteY33" fmla="*/ 1242243 h 1516602"/>
                  <a:gd name="connsiteX34" fmla="*/ 360609 w 1031169"/>
                  <a:gd name="connsiteY34" fmla="*/ 1247958 h 1516602"/>
                  <a:gd name="connsiteX35" fmla="*/ 366324 w 1031169"/>
                  <a:gd name="connsiteY35" fmla="*/ 1259388 h 1516602"/>
                  <a:gd name="connsiteX36" fmla="*/ 362514 w 1031169"/>
                  <a:gd name="connsiteY36" fmla="*/ 1286058 h 1516602"/>
                  <a:gd name="connsiteX37" fmla="*/ 358704 w 1031169"/>
                  <a:gd name="connsiteY37" fmla="*/ 1291773 h 1516602"/>
                  <a:gd name="connsiteX38" fmla="*/ 356799 w 1031169"/>
                  <a:gd name="connsiteY38" fmla="*/ 1297488 h 1516602"/>
                  <a:gd name="connsiteX39" fmla="*/ 352989 w 1031169"/>
                  <a:gd name="connsiteY39" fmla="*/ 1303203 h 1516602"/>
                  <a:gd name="connsiteX40" fmla="*/ 351084 w 1031169"/>
                  <a:gd name="connsiteY40" fmla="*/ 1308918 h 1516602"/>
                  <a:gd name="connsiteX41" fmla="*/ 347274 w 1031169"/>
                  <a:gd name="connsiteY41" fmla="*/ 1314633 h 1516602"/>
                  <a:gd name="connsiteX42" fmla="*/ 330129 w 1031169"/>
                  <a:gd name="connsiteY42" fmla="*/ 1381308 h 1516602"/>
                  <a:gd name="connsiteX43" fmla="*/ 328224 w 1031169"/>
                  <a:gd name="connsiteY43" fmla="*/ 1432743 h 1516602"/>
                  <a:gd name="connsiteX44" fmla="*/ 330129 w 1031169"/>
                  <a:gd name="connsiteY44" fmla="*/ 1457508 h 1516602"/>
                  <a:gd name="connsiteX45" fmla="*/ 332034 w 1031169"/>
                  <a:gd name="connsiteY45" fmla="*/ 1463223 h 1516602"/>
                  <a:gd name="connsiteX46" fmla="*/ 335844 w 1031169"/>
                  <a:gd name="connsiteY46" fmla="*/ 1467033 h 1516602"/>
                  <a:gd name="connsiteX47" fmla="*/ 364419 w 1031169"/>
                  <a:gd name="connsiteY47" fmla="*/ 1512753 h 1516602"/>
                  <a:gd name="connsiteX48" fmla="*/ 387279 w 1031169"/>
                  <a:gd name="connsiteY48" fmla="*/ 1514658 h 1516602"/>
                  <a:gd name="connsiteX49" fmla="*/ 392994 w 1031169"/>
                  <a:gd name="connsiteY49" fmla="*/ 1508943 h 1516602"/>
                  <a:gd name="connsiteX50" fmla="*/ 394899 w 1031169"/>
                  <a:gd name="connsiteY50" fmla="*/ 1497513 h 1516602"/>
                  <a:gd name="connsiteX51" fmla="*/ 396804 w 1031169"/>
                  <a:gd name="connsiteY51" fmla="*/ 1491798 h 1516602"/>
                  <a:gd name="connsiteX52" fmla="*/ 398709 w 1031169"/>
                  <a:gd name="connsiteY52" fmla="*/ 1474653 h 1516602"/>
                  <a:gd name="connsiteX53" fmla="*/ 400614 w 1031169"/>
                  <a:gd name="connsiteY53" fmla="*/ 1461318 h 1516602"/>
                  <a:gd name="connsiteX54" fmla="*/ 404424 w 1031169"/>
                  <a:gd name="connsiteY54" fmla="*/ 1404168 h 1516602"/>
                  <a:gd name="connsiteX55" fmla="*/ 410139 w 1031169"/>
                  <a:gd name="connsiteY55" fmla="*/ 1392738 h 1516602"/>
                  <a:gd name="connsiteX56" fmla="*/ 413949 w 1031169"/>
                  <a:gd name="connsiteY56" fmla="*/ 1379403 h 1516602"/>
                  <a:gd name="connsiteX57" fmla="*/ 415854 w 1031169"/>
                  <a:gd name="connsiteY57" fmla="*/ 1373688 h 1516602"/>
                  <a:gd name="connsiteX58" fmla="*/ 417759 w 1031169"/>
                  <a:gd name="connsiteY58" fmla="*/ 1360353 h 1516602"/>
                  <a:gd name="connsiteX59" fmla="*/ 421569 w 1031169"/>
                  <a:gd name="connsiteY59" fmla="*/ 1348923 h 1516602"/>
                  <a:gd name="connsiteX60" fmla="*/ 427284 w 1031169"/>
                  <a:gd name="connsiteY60" fmla="*/ 1335588 h 1516602"/>
                  <a:gd name="connsiteX61" fmla="*/ 467289 w 1031169"/>
                  <a:gd name="connsiteY61" fmla="*/ 1265103 h 1516602"/>
                  <a:gd name="connsiteX62" fmla="*/ 528455 w 1031169"/>
                  <a:gd name="connsiteY62" fmla="*/ 1230091 h 1516602"/>
                  <a:gd name="connsiteX63" fmla="*/ 601154 w 1031169"/>
                  <a:gd name="connsiteY63" fmla="*/ 1221700 h 1516602"/>
                  <a:gd name="connsiteX64" fmla="*/ 720654 w 1031169"/>
                  <a:gd name="connsiteY64" fmla="*/ 1316538 h 1516602"/>
                  <a:gd name="connsiteX65" fmla="*/ 733989 w 1031169"/>
                  <a:gd name="connsiteY65" fmla="*/ 1326063 h 1516602"/>
                  <a:gd name="connsiteX66" fmla="*/ 743514 w 1031169"/>
                  <a:gd name="connsiteY66" fmla="*/ 1327968 h 1516602"/>
                  <a:gd name="connsiteX67" fmla="*/ 749229 w 1031169"/>
                  <a:gd name="connsiteY67" fmla="*/ 1329873 h 1516602"/>
                  <a:gd name="connsiteX68" fmla="*/ 762564 w 1031169"/>
                  <a:gd name="connsiteY68" fmla="*/ 1335588 h 1516602"/>
                  <a:gd name="connsiteX69" fmla="*/ 777804 w 1031169"/>
                  <a:gd name="connsiteY69" fmla="*/ 1333683 h 1516602"/>
                  <a:gd name="connsiteX70" fmla="*/ 789234 w 1031169"/>
                  <a:gd name="connsiteY70" fmla="*/ 1327968 h 1516602"/>
                  <a:gd name="connsiteX71" fmla="*/ 794949 w 1031169"/>
                  <a:gd name="connsiteY71" fmla="*/ 1326063 h 1516602"/>
                  <a:gd name="connsiteX72" fmla="*/ 802569 w 1031169"/>
                  <a:gd name="connsiteY72" fmla="*/ 1308918 h 1516602"/>
                  <a:gd name="connsiteX73" fmla="*/ 800664 w 1031169"/>
                  <a:gd name="connsiteY73" fmla="*/ 1284153 h 1516602"/>
                  <a:gd name="connsiteX74" fmla="*/ 798759 w 1031169"/>
                  <a:gd name="connsiteY74" fmla="*/ 1278438 h 1516602"/>
                  <a:gd name="connsiteX75" fmla="*/ 796854 w 1031169"/>
                  <a:gd name="connsiteY75" fmla="*/ 1270818 h 1516602"/>
                  <a:gd name="connsiteX76" fmla="*/ 783519 w 1031169"/>
                  <a:gd name="connsiteY76" fmla="*/ 1253673 h 1516602"/>
                  <a:gd name="connsiteX77" fmla="*/ 773994 w 1031169"/>
                  <a:gd name="connsiteY77" fmla="*/ 1247958 h 1516602"/>
                  <a:gd name="connsiteX78" fmla="*/ 648264 w 1031169"/>
                  <a:gd name="connsiteY78" fmla="*/ 1156518 h 1516602"/>
                  <a:gd name="connsiteX79" fmla="*/ 644454 w 1031169"/>
                  <a:gd name="connsiteY79" fmla="*/ 1139373 h 1516602"/>
                  <a:gd name="connsiteX80" fmla="*/ 646359 w 1031169"/>
                  <a:gd name="connsiteY80" fmla="*/ 1131753 h 1516602"/>
                  <a:gd name="connsiteX81" fmla="*/ 650169 w 1031169"/>
                  <a:gd name="connsiteY81" fmla="*/ 1114608 h 1516602"/>
                  <a:gd name="connsiteX82" fmla="*/ 653979 w 1031169"/>
                  <a:gd name="connsiteY82" fmla="*/ 1108893 h 1516602"/>
                  <a:gd name="connsiteX83" fmla="*/ 655884 w 1031169"/>
                  <a:gd name="connsiteY83" fmla="*/ 1103178 h 1516602"/>
                  <a:gd name="connsiteX84" fmla="*/ 661599 w 1031169"/>
                  <a:gd name="connsiteY84" fmla="*/ 1101273 h 1516602"/>
                  <a:gd name="connsiteX85" fmla="*/ 671124 w 1031169"/>
                  <a:gd name="connsiteY85" fmla="*/ 1089843 h 1516602"/>
                  <a:gd name="connsiteX86" fmla="*/ 724464 w 1031169"/>
                  <a:gd name="connsiteY86" fmla="*/ 1082223 h 1516602"/>
                  <a:gd name="connsiteX87" fmla="*/ 842574 w 1031169"/>
                  <a:gd name="connsiteY87" fmla="*/ 1084128 h 1516602"/>
                  <a:gd name="connsiteX88" fmla="*/ 871149 w 1031169"/>
                  <a:gd name="connsiteY88" fmla="*/ 1086033 h 1516602"/>
                  <a:gd name="connsiteX89" fmla="*/ 899724 w 1031169"/>
                  <a:gd name="connsiteY89" fmla="*/ 1091748 h 1516602"/>
                  <a:gd name="connsiteX90" fmla="*/ 922584 w 1031169"/>
                  <a:gd name="connsiteY90" fmla="*/ 1095558 h 1516602"/>
                  <a:gd name="connsiteX91" fmla="*/ 951159 w 1031169"/>
                  <a:gd name="connsiteY91" fmla="*/ 1101273 h 1516602"/>
                  <a:gd name="connsiteX92" fmla="*/ 956874 w 1031169"/>
                  <a:gd name="connsiteY92" fmla="*/ 1101273 h 1516602"/>
                  <a:gd name="connsiteX93" fmla="*/ 1002594 w 1031169"/>
                  <a:gd name="connsiteY93" fmla="*/ 1099368 h 1516602"/>
                  <a:gd name="connsiteX94" fmla="*/ 1031169 w 1031169"/>
                  <a:gd name="connsiteY94" fmla="*/ 1091748 h 1516602"/>
                  <a:gd name="connsiteX95" fmla="*/ 1003378 w 1031169"/>
                  <a:gd name="connsiteY95" fmla="*/ 1065958 h 1516602"/>
                  <a:gd name="connsiteX96" fmla="*/ 970209 w 1031169"/>
                  <a:gd name="connsiteY96" fmla="*/ 1044123 h 1516602"/>
                  <a:gd name="connsiteX97" fmla="*/ 962589 w 1031169"/>
                  <a:gd name="connsiteY97" fmla="*/ 1042218 h 1516602"/>
                  <a:gd name="connsiteX98" fmla="*/ 935919 w 1031169"/>
                  <a:gd name="connsiteY98" fmla="*/ 1034598 h 1516602"/>
                  <a:gd name="connsiteX99" fmla="*/ 825429 w 1031169"/>
                  <a:gd name="connsiteY99" fmla="*/ 1034598 h 1516602"/>
                  <a:gd name="connsiteX100" fmla="*/ 730179 w 1031169"/>
                  <a:gd name="connsiteY100" fmla="*/ 1038408 h 1516602"/>
                  <a:gd name="connsiteX101" fmla="*/ 669219 w 1031169"/>
                  <a:gd name="connsiteY101" fmla="*/ 1046028 h 1516602"/>
                  <a:gd name="connsiteX102" fmla="*/ 646359 w 1031169"/>
                  <a:gd name="connsiteY102" fmla="*/ 1049838 h 1516602"/>
                  <a:gd name="connsiteX103" fmla="*/ 642549 w 1031169"/>
                  <a:gd name="connsiteY103" fmla="*/ 1038408 h 1516602"/>
                  <a:gd name="connsiteX104" fmla="*/ 673029 w 1031169"/>
                  <a:gd name="connsiteY104" fmla="*/ 992688 h 1516602"/>
                  <a:gd name="connsiteX105" fmla="*/ 674934 w 1031169"/>
                  <a:gd name="connsiteY105" fmla="*/ 986973 h 1516602"/>
                  <a:gd name="connsiteX106" fmla="*/ 680649 w 1031169"/>
                  <a:gd name="connsiteY106" fmla="*/ 985068 h 1516602"/>
                  <a:gd name="connsiteX107" fmla="*/ 686364 w 1031169"/>
                  <a:gd name="connsiteY107" fmla="*/ 981258 h 1516602"/>
                  <a:gd name="connsiteX108" fmla="*/ 695889 w 1031169"/>
                  <a:gd name="connsiteY108" fmla="*/ 971733 h 1516602"/>
                  <a:gd name="connsiteX109" fmla="*/ 705414 w 1031169"/>
                  <a:gd name="connsiteY109" fmla="*/ 960303 h 1516602"/>
                  <a:gd name="connsiteX110" fmla="*/ 716844 w 1031169"/>
                  <a:gd name="connsiteY110" fmla="*/ 952683 h 1516602"/>
                  <a:gd name="connsiteX111" fmla="*/ 732084 w 1031169"/>
                  <a:gd name="connsiteY111" fmla="*/ 939348 h 1516602"/>
                  <a:gd name="connsiteX112" fmla="*/ 741609 w 1031169"/>
                  <a:gd name="connsiteY112" fmla="*/ 927918 h 1516602"/>
                  <a:gd name="connsiteX113" fmla="*/ 753039 w 1031169"/>
                  <a:gd name="connsiteY113" fmla="*/ 918393 h 1516602"/>
                  <a:gd name="connsiteX114" fmla="*/ 758754 w 1031169"/>
                  <a:gd name="connsiteY114" fmla="*/ 906963 h 1516602"/>
                  <a:gd name="connsiteX115" fmla="*/ 760659 w 1031169"/>
                  <a:gd name="connsiteY115" fmla="*/ 901248 h 1516602"/>
                  <a:gd name="connsiteX116" fmla="*/ 766374 w 1031169"/>
                  <a:gd name="connsiteY116" fmla="*/ 889818 h 1516602"/>
                  <a:gd name="connsiteX117" fmla="*/ 764469 w 1031169"/>
                  <a:gd name="connsiteY117" fmla="*/ 874578 h 1516602"/>
                  <a:gd name="connsiteX118" fmla="*/ 758754 w 1031169"/>
                  <a:gd name="connsiteY118" fmla="*/ 872673 h 1516602"/>
                  <a:gd name="connsiteX119" fmla="*/ 737799 w 1031169"/>
                  <a:gd name="connsiteY119" fmla="*/ 874578 h 1516602"/>
                  <a:gd name="connsiteX120" fmla="*/ 732084 w 1031169"/>
                  <a:gd name="connsiteY120" fmla="*/ 878388 h 1516602"/>
                  <a:gd name="connsiteX121" fmla="*/ 699699 w 1031169"/>
                  <a:gd name="connsiteY121" fmla="*/ 899343 h 1516602"/>
                  <a:gd name="connsiteX122" fmla="*/ 595181 w 1031169"/>
                  <a:gd name="connsiteY122" fmla="*/ 957831 h 1516602"/>
                  <a:gd name="connsiteX123" fmla="*/ 507294 w 1031169"/>
                  <a:gd name="connsiteY123" fmla="*/ 847908 h 1516602"/>
                  <a:gd name="connsiteX124" fmla="*/ 503484 w 1031169"/>
                  <a:gd name="connsiteY124" fmla="*/ 358323 h 1516602"/>
                  <a:gd name="connsiteX125" fmla="*/ 499674 w 1031169"/>
                  <a:gd name="connsiteY125" fmla="*/ 66858 h 1516602"/>
                  <a:gd name="connsiteX126" fmla="*/ 490149 w 1031169"/>
                  <a:gd name="connsiteY126" fmla="*/ 40188 h 1516602"/>
                  <a:gd name="connsiteX127" fmla="*/ 488244 w 1031169"/>
                  <a:gd name="connsiteY127" fmla="*/ 34473 h 1516602"/>
                  <a:gd name="connsiteX128" fmla="*/ 484434 w 1031169"/>
                  <a:gd name="connsiteY128" fmla="*/ 28758 h 1516602"/>
                  <a:gd name="connsiteX129" fmla="*/ 478719 w 1031169"/>
                  <a:gd name="connsiteY129" fmla="*/ 17328 h 1516602"/>
                  <a:gd name="connsiteX130" fmla="*/ 473004 w 1031169"/>
                  <a:gd name="connsiteY130" fmla="*/ 13518 h 1516602"/>
                  <a:gd name="connsiteX131" fmla="*/ 469194 w 1031169"/>
                  <a:gd name="connsiteY131" fmla="*/ 7803 h 1516602"/>
                  <a:gd name="connsiteX132" fmla="*/ 429189 w 1031169"/>
                  <a:gd name="connsiteY132" fmla="*/ 11613 h 1516602"/>
                  <a:gd name="connsiteX133" fmla="*/ 425379 w 1031169"/>
                  <a:gd name="connsiteY133" fmla="*/ 78288 h 1516602"/>
                  <a:gd name="connsiteX134" fmla="*/ 425379 w 1031169"/>
                  <a:gd name="connsiteY134" fmla="*/ 84003 h 1516602"/>
                  <a:gd name="connsiteX135" fmla="*/ 429189 w 1031169"/>
                  <a:gd name="connsiteY135" fmla="*/ 238308 h 1516602"/>
                  <a:gd name="connsiteX136" fmla="*/ 440619 w 1031169"/>
                  <a:gd name="connsiteY136" fmla="*/ 421188 h 1516602"/>
                  <a:gd name="connsiteX137" fmla="*/ 435265 w 1031169"/>
                  <a:gd name="connsiteY137" fmla="*/ 718368 h 1516602"/>
                  <a:gd name="connsiteX138" fmla="*/ 435059 w 1031169"/>
                  <a:gd name="connsiteY138" fmla="*/ 799046 h 1516602"/>
                  <a:gd name="connsiteX139" fmla="*/ 430322 w 1031169"/>
                  <a:gd name="connsiteY139" fmla="*/ 879006 h 1516602"/>
                  <a:gd name="connsiteX0" fmla="*/ 430322 w 1031169"/>
                  <a:gd name="connsiteY0" fmla="*/ 879006 h 1516602"/>
                  <a:gd name="connsiteX1" fmla="*/ 392427 w 1031169"/>
                  <a:gd name="connsiteY1" fmla="*/ 931934 h 1516602"/>
                  <a:gd name="connsiteX2" fmla="*/ 312984 w 1031169"/>
                  <a:gd name="connsiteY2" fmla="*/ 966018 h 1516602"/>
                  <a:gd name="connsiteX3" fmla="*/ 240645 w 1031169"/>
                  <a:gd name="connsiteY3" fmla="*/ 957266 h 1516602"/>
                  <a:gd name="connsiteX4" fmla="*/ 181539 w 1031169"/>
                  <a:gd name="connsiteY4" fmla="*/ 937443 h 1516602"/>
                  <a:gd name="connsiteX5" fmla="*/ 116769 w 1031169"/>
                  <a:gd name="connsiteY5" fmla="*/ 903153 h 1516602"/>
                  <a:gd name="connsiteX6" fmla="*/ 59619 w 1031169"/>
                  <a:gd name="connsiteY6" fmla="*/ 874578 h 1516602"/>
                  <a:gd name="connsiteX7" fmla="*/ 46284 w 1031169"/>
                  <a:gd name="connsiteY7" fmla="*/ 895533 h 1516602"/>
                  <a:gd name="connsiteX8" fmla="*/ 50094 w 1031169"/>
                  <a:gd name="connsiteY8" fmla="*/ 933633 h 1516602"/>
                  <a:gd name="connsiteX9" fmla="*/ 53904 w 1031169"/>
                  <a:gd name="connsiteY9" fmla="*/ 939348 h 1516602"/>
                  <a:gd name="connsiteX10" fmla="*/ 59619 w 1031169"/>
                  <a:gd name="connsiteY10" fmla="*/ 943158 h 1516602"/>
                  <a:gd name="connsiteX11" fmla="*/ 63429 w 1031169"/>
                  <a:gd name="connsiteY11" fmla="*/ 948873 h 1516602"/>
                  <a:gd name="connsiteX12" fmla="*/ 80574 w 1031169"/>
                  <a:gd name="connsiteY12" fmla="*/ 958398 h 1516602"/>
                  <a:gd name="connsiteX13" fmla="*/ 166299 w 1031169"/>
                  <a:gd name="connsiteY13" fmla="*/ 979353 h 1516602"/>
                  <a:gd name="connsiteX14" fmla="*/ 267264 w 1031169"/>
                  <a:gd name="connsiteY14" fmla="*/ 1021263 h 1516602"/>
                  <a:gd name="connsiteX15" fmla="*/ 278694 w 1031169"/>
                  <a:gd name="connsiteY15" fmla="*/ 1076508 h 1516602"/>
                  <a:gd name="connsiteX16" fmla="*/ 264381 w 1031169"/>
                  <a:gd name="connsiteY16" fmla="*/ 1119397 h 1516602"/>
                  <a:gd name="connsiteX17" fmla="*/ 186224 w 1031169"/>
                  <a:gd name="connsiteY17" fmla="*/ 1150391 h 1516602"/>
                  <a:gd name="connsiteX18" fmla="*/ 27234 w 1031169"/>
                  <a:gd name="connsiteY18" fmla="*/ 1154613 h 1516602"/>
                  <a:gd name="connsiteX19" fmla="*/ 15804 w 1031169"/>
                  <a:gd name="connsiteY19" fmla="*/ 1160328 h 1516602"/>
                  <a:gd name="connsiteX20" fmla="*/ 6279 w 1031169"/>
                  <a:gd name="connsiteY20" fmla="*/ 1169853 h 1516602"/>
                  <a:gd name="connsiteX21" fmla="*/ 4374 w 1031169"/>
                  <a:gd name="connsiteY21" fmla="*/ 1175568 h 1516602"/>
                  <a:gd name="connsiteX22" fmla="*/ 564 w 1031169"/>
                  <a:gd name="connsiteY22" fmla="*/ 1181283 h 1516602"/>
                  <a:gd name="connsiteX23" fmla="*/ 6279 w 1031169"/>
                  <a:gd name="connsiteY23" fmla="*/ 1213668 h 1516602"/>
                  <a:gd name="connsiteX24" fmla="*/ 11994 w 1031169"/>
                  <a:gd name="connsiteY24" fmla="*/ 1217478 h 1516602"/>
                  <a:gd name="connsiteX25" fmla="*/ 17709 w 1031169"/>
                  <a:gd name="connsiteY25" fmla="*/ 1219383 h 1516602"/>
                  <a:gd name="connsiteX26" fmla="*/ 145344 w 1031169"/>
                  <a:gd name="connsiteY26" fmla="*/ 1217478 h 1516602"/>
                  <a:gd name="connsiteX27" fmla="*/ 239202 w 1031169"/>
                  <a:gd name="connsiteY27" fmla="*/ 1214801 h 1516602"/>
                  <a:gd name="connsiteX28" fmla="*/ 318699 w 1031169"/>
                  <a:gd name="connsiteY28" fmla="*/ 1217478 h 1516602"/>
                  <a:gd name="connsiteX29" fmla="*/ 330129 w 1031169"/>
                  <a:gd name="connsiteY29" fmla="*/ 1223193 h 1516602"/>
                  <a:gd name="connsiteX30" fmla="*/ 333939 w 1031169"/>
                  <a:gd name="connsiteY30" fmla="*/ 1228908 h 1516602"/>
                  <a:gd name="connsiteX31" fmla="*/ 339654 w 1031169"/>
                  <a:gd name="connsiteY31" fmla="*/ 1230813 h 1516602"/>
                  <a:gd name="connsiteX32" fmla="*/ 351084 w 1031169"/>
                  <a:gd name="connsiteY32" fmla="*/ 1238433 h 1516602"/>
                  <a:gd name="connsiteX33" fmla="*/ 356799 w 1031169"/>
                  <a:gd name="connsiteY33" fmla="*/ 1242243 h 1516602"/>
                  <a:gd name="connsiteX34" fmla="*/ 360609 w 1031169"/>
                  <a:gd name="connsiteY34" fmla="*/ 1247958 h 1516602"/>
                  <a:gd name="connsiteX35" fmla="*/ 366324 w 1031169"/>
                  <a:gd name="connsiteY35" fmla="*/ 1259388 h 1516602"/>
                  <a:gd name="connsiteX36" fmla="*/ 362514 w 1031169"/>
                  <a:gd name="connsiteY36" fmla="*/ 1286058 h 1516602"/>
                  <a:gd name="connsiteX37" fmla="*/ 358704 w 1031169"/>
                  <a:gd name="connsiteY37" fmla="*/ 1291773 h 1516602"/>
                  <a:gd name="connsiteX38" fmla="*/ 356799 w 1031169"/>
                  <a:gd name="connsiteY38" fmla="*/ 1297488 h 1516602"/>
                  <a:gd name="connsiteX39" fmla="*/ 352989 w 1031169"/>
                  <a:gd name="connsiteY39" fmla="*/ 1303203 h 1516602"/>
                  <a:gd name="connsiteX40" fmla="*/ 351084 w 1031169"/>
                  <a:gd name="connsiteY40" fmla="*/ 1308918 h 1516602"/>
                  <a:gd name="connsiteX41" fmla="*/ 347274 w 1031169"/>
                  <a:gd name="connsiteY41" fmla="*/ 1314633 h 1516602"/>
                  <a:gd name="connsiteX42" fmla="*/ 330129 w 1031169"/>
                  <a:gd name="connsiteY42" fmla="*/ 1381308 h 1516602"/>
                  <a:gd name="connsiteX43" fmla="*/ 328224 w 1031169"/>
                  <a:gd name="connsiteY43" fmla="*/ 1432743 h 1516602"/>
                  <a:gd name="connsiteX44" fmla="*/ 330129 w 1031169"/>
                  <a:gd name="connsiteY44" fmla="*/ 1457508 h 1516602"/>
                  <a:gd name="connsiteX45" fmla="*/ 332034 w 1031169"/>
                  <a:gd name="connsiteY45" fmla="*/ 1463223 h 1516602"/>
                  <a:gd name="connsiteX46" fmla="*/ 335844 w 1031169"/>
                  <a:gd name="connsiteY46" fmla="*/ 1467033 h 1516602"/>
                  <a:gd name="connsiteX47" fmla="*/ 364419 w 1031169"/>
                  <a:gd name="connsiteY47" fmla="*/ 1512753 h 1516602"/>
                  <a:gd name="connsiteX48" fmla="*/ 387279 w 1031169"/>
                  <a:gd name="connsiteY48" fmla="*/ 1514658 h 1516602"/>
                  <a:gd name="connsiteX49" fmla="*/ 392994 w 1031169"/>
                  <a:gd name="connsiteY49" fmla="*/ 1508943 h 1516602"/>
                  <a:gd name="connsiteX50" fmla="*/ 394899 w 1031169"/>
                  <a:gd name="connsiteY50" fmla="*/ 1497513 h 1516602"/>
                  <a:gd name="connsiteX51" fmla="*/ 396804 w 1031169"/>
                  <a:gd name="connsiteY51" fmla="*/ 1491798 h 1516602"/>
                  <a:gd name="connsiteX52" fmla="*/ 398709 w 1031169"/>
                  <a:gd name="connsiteY52" fmla="*/ 1474653 h 1516602"/>
                  <a:gd name="connsiteX53" fmla="*/ 400614 w 1031169"/>
                  <a:gd name="connsiteY53" fmla="*/ 1461318 h 1516602"/>
                  <a:gd name="connsiteX54" fmla="*/ 404424 w 1031169"/>
                  <a:gd name="connsiteY54" fmla="*/ 1404168 h 1516602"/>
                  <a:gd name="connsiteX55" fmla="*/ 410139 w 1031169"/>
                  <a:gd name="connsiteY55" fmla="*/ 1392738 h 1516602"/>
                  <a:gd name="connsiteX56" fmla="*/ 413949 w 1031169"/>
                  <a:gd name="connsiteY56" fmla="*/ 1379403 h 1516602"/>
                  <a:gd name="connsiteX57" fmla="*/ 415854 w 1031169"/>
                  <a:gd name="connsiteY57" fmla="*/ 1373688 h 1516602"/>
                  <a:gd name="connsiteX58" fmla="*/ 417759 w 1031169"/>
                  <a:gd name="connsiteY58" fmla="*/ 1360353 h 1516602"/>
                  <a:gd name="connsiteX59" fmla="*/ 421569 w 1031169"/>
                  <a:gd name="connsiteY59" fmla="*/ 1348923 h 1516602"/>
                  <a:gd name="connsiteX60" fmla="*/ 427284 w 1031169"/>
                  <a:gd name="connsiteY60" fmla="*/ 1335588 h 1516602"/>
                  <a:gd name="connsiteX61" fmla="*/ 467289 w 1031169"/>
                  <a:gd name="connsiteY61" fmla="*/ 1265103 h 1516602"/>
                  <a:gd name="connsiteX62" fmla="*/ 528455 w 1031169"/>
                  <a:gd name="connsiteY62" fmla="*/ 1230091 h 1516602"/>
                  <a:gd name="connsiteX63" fmla="*/ 601154 w 1031169"/>
                  <a:gd name="connsiteY63" fmla="*/ 1221700 h 1516602"/>
                  <a:gd name="connsiteX64" fmla="*/ 720654 w 1031169"/>
                  <a:gd name="connsiteY64" fmla="*/ 1316538 h 1516602"/>
                  <a:gd name="connsiteX65" fmla="*/ 733989 w 1031169"/>
                  <a:gd name="connsiteY65" fmla="*/ 1326063 h 1516602"/>
                  <a:gd name="connsiteX66" fmla="*/ 743514 w 1031169"/>
                  <a:gd name="connsiteY66" fmla="*/ 1327968 h 1516602"/>
                  <a:gd name="connsiteX67" fmla="*/ 749229 w 1031169"/>
                  <a:gd name="connsiteY67" fmla="*/ 1329873 h 1516602"/>
                  <a:gd name="connsiteX68" fmla="*/ 762564 w 1031169"/>
                  <a:gd name="connsiteY68" fmla="*/ 1335588 h 1516602"/>
                  <a:gd name="connsiteX69" fmla="*/ 777804 w 1031169"/>
                  <a:gd name="connsiteY69" fmla="*/ 1333683 h 1516602"/>
                  <a:gd name="connsiteX70" fmla="*/ 789234 w 1031169"/>
                  <a:gd name="connsiteY70" fmla="*/ 1327968 h 1516602"/>
                  <a:gd name="connsiteX71" fmla="*/ 794949 w 1031169"/>
                  <a:gd name="connsiteY71" fmla="*/ 1326063 h 1516602"/>
                  <a:gd name="connsiteX72" fmla="*/ 802569 w 1031169"/>
                  <a:gd name="connsiteY72" fmla="*/ 1308918 h 1516602"/>
                  <a:gd name="connsiteX73" fmla="*/ 800664 w 1031169"/>
                  <a:gd name="connsiteY73" fmla="*/ 1284153 h 1516602"/>
                  <a:gd name="connsiteX74" fmla="*/ 798759 w 1031169"/>
                  <a:gd name="connsiteY74" fmla="*/ 1278438 h 1516602"/>
                  <a:gd name="connsiteX75" fmla="*/ 796854 w 1031169"/>
                  <a:gd name="connsiteY75" fmla="*/ 1270818 h 1516602"/>
                  <a:gd name="connsiteX76" fmla="*/ 783519 w 1031169"/>
                  <a:gd name="connsiteY76" fmla="*/ 1253673 h 1516602"/>
                  <a:gd name="connsiteX77" fmla="*/ 773994 w 1031169"/>
                  <a:gd name="connsiteY77" fmla="*/ 1247958 h 1516602"/>
                  <a:gd name="connsiteX78" fmla="*/ 648264 w 1031169"/>
                  <a:gd name="connsiteY78" fmla="*/ 1156518 h 1516602"/>
                  <a:gd name="connsiteX79" fmla="*/ 644454 w 1031169"/>
                  <a:gd name="connsiteY79" fmla="*/ 1139373 h 1516602"/>
                  <a:gd name="connsiteX80" fmla="*/ 646359 w 1031169"/>
                  <a:gd name="connsiteY80" fmla="*/ 1131753 h 1516602"/>
                  <a:gd name="connsiteX81" fmla="*/ 650169 w 1031169"/>
                  <a:gd name="connsiteY81" fmla="*/ 1114608 h 1516602"/>
                  <a:gd name="connsiteX82" fmla="*/ 653979 w 1031169"/>
                  <a:gd name="connsiteY82" fmla="*/ 1108893 h 1516602"/>
                  <a:gd name="connsiteX83" fmla="*/ 655884 w 1031169"/>
                  <a:gd name="connsiteY83" fmla="*/ 1103178 h 1516602"/>
                  <a:gd name="connsiteX84" fmla="*/ 661599 w 1031169"/>
                  <a:gd name="connsiteY84" fmla="*/ 1101273 h 1516602"/>
                  <a:gd name="connsiteX85" fmla="*/ 671124 w 1031169"/>
                  <a:gd name="connsiteY85" fmla="*/ 1089843 h 1516602"/>
                  <a:gd name="connsiteX86" fmla="*/ 724464 w 1031169"/>
                  <a:gd name="connsiteY86" fmla="*/ 1082223 h 1516602"/>
                  <a:gd name="connsiteX87" fmla="*/ 842574 w 1031169"/>
                  <a:gd name="connsiteY87" fmla="*/ 1084128 h 1516602"/>
                  <a:gd name="connsiteX88" fmla="*/ 871149 w 1031169"/>
                  <a:gd name="connsiteY88" fmla="*/ 1086033 h 1516602"/>
                  <a:gd name="connsiteX89" fmla="*/ 899724 w 1031169"/>
                  <a:gd name="connsiteY89" fmla="*/ 1091748 h 1516602"/>
                  <a:gd name="connsiteX90" fmla="*/ 922584 w 1031169"/>
                  <a:gd name="connsiteY90" fmla="*/ 1095558 h 1516602"/>
                  <a:gd name="connsiteX91" fmla="*/ 951159 w 1031169"/>
                  <a:gd name="connsiteY91" fmla="*/ 1101273 h 1516602"/>
                  <a:gd name="connsiteX92" fmla="*/ 956874 w 1031169"/>
                  <a:gd name="connsiteY92" fmla="*/ 1101273 h 1516602"/>
                  <a:gd name="connsiteX93" fmla="*/ 1002594 w 1031169"/>
                  <a:gd name="connsiteY93" fmla="*/ 1099368 h 1516602"/>
                  <a:gd name="connsiteX94" fmla="*/ 1031169 w 1031169"/>
                  <a:gd name="connsiteY94" fmla="*/ 1091748 h 1516602"/>
                  <a:gd name="connsiteX95" fmla="*/ 1003378 w 1031169"/>
                  <a:gd name="connsiteY95" fmla="*/ 1065958 h 1516602"/>
                  <a:gd name="connsiteX96" fmla="*/ 970209 w 1031169"/>
                  <a:gd name="connsiteY96" fmla="*/ 1044123 h 1516602"/>
                  <a:gd name="connsiteX97" fmla="*/ 962589 w 1031169"/>
                  <a:gd name="connsiteY97" fmla="*/ 1042218 h 1516602"/>
                  <a:gd name="connsiteX98" fmla="*/ 935919 w 1031169"/>
                  <a:gd name="connsiteY98" fmla="*/ 1034598 h 1516602"/>
                  <a:gd name="connsiteX99" fmla="*/ 825429 w 1031169"/>
                  <a:gd name="connsiteY99" fmla="*/ 1034598 h 1516602"/>
                  <a:gd name="connsiteX100" fmla="*/ 730179 w 1031169"/>
                  <a:gd name="connsiteY100" fmla="*/ 1038408 h 1516602"/>
                  <a:gd name="connsiteX101" fmla="*/ 669219 w 1031169"/>
                  <a:gd name="connsiteY101" fmla="*/ 1046028 h 1516602"/>
                  <a:gd name="connsiteX102" fmla="*/ 646359 w 1031169"/>
                  <a:gd name="connsiteY102" fmla="*/ 1049838 h 1516602"/>
                  <a:gd name="connsiteX103" fmla="*/ 640078 w 1031169"/>
                  <a:gd name="connsiteY103" fmla="*/ 1026051 h 1516602"/>
                  <a:gd name="connsiteX104" fmla="*/ 673029 w 1031169"/>
                  <a:gd name="connsiteY104" fmla="*/ 992688 h 1516602"/>
                  <a:gd name="connsiteX105" fmla="*/ 674934 w 1031169"/>
                  <a:gd name="connsiteY105" fmla="*/ 986973 h 1516602"/>
                  <a:gd name="connsiteX106" fmla="*/ 680649 w 1031169"/>
                  <a:gd name="connsiteY106" fmla="*/ 985068 h 1516602"/>
                  <a:gd name="connsiteX107" fmla="*/ 686364 w 1031169"/>
                  <a:gd name="connsiteY107" fmla="*/ 981258 h 1516602"/>
                  <a:gd name="connsiteX108" fmla="*/ 695889 w 1031169"/>
                  <a:gd name="connsiteY108" fmla="*/ 971733 h 1516602"/>
                  <a:gd name="connsiteX109" fmla="*/ 705414 w 1031169"/>
                  <a:gd name="connsiteY109" fmla="*/ 960303 h 1516602"/>
                  <a:gd name="connsiteX110" fmla="*/ 716844 w 1031169"/>
                  <a:gd name="connsiteY110" fmla="*/ 952683 h 1516602"/>
                  <a:gd name="connsiteX111" fmla="*/ 732084 w 1031169"/>
                  <a:gd name="connsiteY111" fmla="*/ 939348 h 1516602"/>
                  <a:gd name="connsiteX112" fmla="*/ 741609 w 1031169"/>
                  <a:gd name="connsiteY112" fmla="*/ 927918 h 1516602"/>
                  <a:gd name="connsiteX113" fmla="*/ 753039 w 1031169"/>
                  <a:gd name="connsiteY113" fmla="*/ 918393 h 1516602"/>
                  <a:gd name="connsiteX114" fmla="*/ 758754 w 1031169"/>
                  <a:gd name="connsiteY114" fmla="*/ 906963 h 1516602"/>
                  <a:gd name="connsiteX115" fmla="*/ 760659 w 1031169"/>
                  <a:gd name="connsiteY115" fmla="*/ 901248 h 1516602"/>
                  <a:gd name="connsiteX116" fmla="*/ 766374 w 1031169"/>
                  <a:gd name="connsiteY116" fmla="*/ 889818 h 1516602"/>
                  <a:gd name="connsiteX117" fmla="*/ 764469 w 1031169"/>
                  <a:gd name="connsiteY117" fmla="*/ 874578 h 1516602"/>
                  <a:gd name="connsiteX118" fmla="*/ 758754 w 1031169"/>
                  <a:gd name="connsiteY118" fmla="*/ 872673 h 1516602"/>
                  <a:gd name="connsiteX119" fmla="*/ 737799 w 1031169"/>
                  <a:gd name="connsiteY119" fmla="*/ 874578 h 1516602"/>
                  <a:gd name="connsiteX120" fmla="*/ 732084 w 1031169"/>
                  <a:gd name="connsiteY120" fmla="*/ 878388 h 1516602"/>
                  <a:gd name="connsiteX121" fmla="*/ 699699 w 1031169"/>
                  <a:gd name="connsiteY121" fmla="*/ 899343 h 1516602"/>
                  <a:gd name="connsiteX122" fmla="*/ 595181 w 1031169"/>
                  <a:gd name="connsiteY122" fmla="*/ 957831 h 1516602"/>
                  <a:gd name="connsiteX123" fmla="*/ 507294 w 1031169"/>
                  <a:gd name="connsiteY123" fmla="*/ 847908 h 1516602"/>
                  <a:gd name="connsiteX124" fmla="*/ 503484 w 1031169"/>
                  <a:gd name="connsiteY124" fmla="*/ 358323 h 1516602"/>
                  <a:gd name="connsiteX125" fmla="*/ 499674 w 1031169"/>
                  <a:gd name="connsiteY125" fmla="*/ 66858 h 1516602"/>
                  <a:gd name="connsiteX126" fmla="*/ 490149 w 1031169"/>
                  <a:gd name="connsiteY126" fmla="*/ 40188 h 1516602"/>
                  <a:gd name="connsiteX127" fmla="*/ 488244 w 1031169"/>
                  <a:gd name="connsiteY127" fmla="*/ 34473 h 1516602"/>
                  <a:gd name="connsiteX128" fmla="*/ 484434 w 1031169"/>
                  <a:gd name="connsiteY128" fmla="*/ 28758 h 1516602"/>
                  <a:gd name="connsiteX129" fmla="*/ 478719 w 1031169"/>
                  <a:gd name="connsiteY129" fmla="*/ 17328 h 1516602"/>
                  <a:gd name="connsiteX130" fmla="*/ 473004 w 1031169"/>
                  <a:gd name="connsiteY130" fmla="*/ 13518 h 1516602"/>
                  <a:gd name="connsiteX131" fmla="*/ 469194 w 1031169"/>
                  <a:gd name="connsiteY131" fmla="*/ 7803 h 1516602"/>
                  <a:gd name="connsiteX132" fmla="*/ 429189 w 1031169"/>
                  <a:gd name="connsiteY132" fmla="*/ 11613 h 1516602"/>
                  <a:gd name="connsiteX133" fmla="*/ 425379 w 1031169"/>
                  <a:gd name="connsiteY133" fmla="*/ 78288 h 1516602"/>
                  <a:gd name="connsiteX134" fmla="*/ 425379 w 1031169"/>
                  <a:gd name="connsiteY134" fmla="*/ 84003 h 1516602"/>
                  <a:gd name="connsiteX135" fmla="*/ 429189 w 1031169"/>
                  <a:gd name="connsiteY135" fmla="*/ 238308 h 1516602"/>
                  <a:gd name="connsiteX136" fmla="*/ 440619 w 1031169"/>
                  <a:gd name="connsiteY136" fmla="*/ 421188 h 1516602"/>
                  <a:gd name="connsiteX137" fmla="*/ 435265 w 1031169"/>
                  <a:gd name="connsiteY137" fmla="*/ 718368 h 1516602"/>
                  <a:gd name="connsiteX138" fmla="*/ 435059 w 1031169"/>
                  <a:gd name="connsiteY138" fmla="*/ 799046 h 1516602"/>
                  <a:gd name="connsiteX139" fmla="*/ 430322 w 1031169"/>
                  <a:gd name="connsiteY139" fmla="*/ 879006 h 1516602"/>
                  <a:gd name="connsiteX0" fmla="*/ 430322 w 1031169"/>
                  <a:gd name="connsiteY0" fmla="*/ 879006 h 1516602"/>
                  <a:gd name="connsiteX1" fmla="*/ 392427 w 1031169"/>
                  <a:gd name="connsiteY1" fmla="*/ 931934 h 1516602"/>
                  <a:gd name="connsiteX2" fmla="*/ 312984 w 1031169"/>
                  <a:gd name="connsiteY2" fmla="*/ 966018 h 1516602"/>
                  <a:gd name="connsiteX3" fmla="*/ 240645 w 1031169"/>
                  <a:gd name="connsiteY3" fmla="*/ 957266 h 1516602"/>
                  <a:gd name="connsiteX4" fmla="*/ 181539 w 1031169"/>
                  <a:gd name="connsiteY4" fmla="*/ 937443 h 1516602"/>
                  <a:gd name="connsiteX5" fmla="*/ 116769 w 1031169"/>
                  <a:gd name="connsiteY5" fmla="*/ 903153 h 1516602"/>
                  <a:gd name="connsiteX6" fmla="*/ 59619 w 1031169"/>
                  <a:gd name="connsiteY6" fmla="*/ 874578 h 1516602"/>
                  <a:gd name="connsiteX7" fmla="*/ 46284 w 1031169"/>
                  <a:gd name="connsiteY7" fmla="*/ 895533 h 1516602"/>
                  <a:gd name="connsiteX8" fmla="*/ 50094 w 1031169"/>
                  <a:gd name="connsiteY8" fmla="*/ 933633 h 1516602"/>
                  <a:gd name="connsiteX9" fmla="*/ 53904 w 1031169"/>
                  <a:gd name="connsiteY9" fmla="*/ 939348 h 1516602"/>
                  <a:gd name="connsiteX10" fmla="*/ 59619 w 1031169"/>
                  <a:gd name="connsiteY10" fmla="*/ 943158 h 1516602"/>
                  <a:gd name="connsiteX11" fmla="*/ 63429 w 1031169"/>
                  <a:gd name="connsiteY11" fmla="*/ 948873 h 1516602"/>
                  <a:gd name="connsiteX12" fmla="*/ 80574 w 1031169"/>
                  <a:gd name="connsiteY12" fmla="*/ 958398 h 1516602"/>
                  <a:gd name="connsiteX13" fmla="*/ 166299 w 1031169"/>
                  <a:gd name="connsiteY13" fmla="*/ 979353 h 1516602"/>
                  <a:gd name="connsiteX14" fmla="*/ 267264 w 1031169"/>
                  <a:gd name="connsiteY14" fmla="*/ 1021263 h 1516602"/>
                  <a:gd name="connsiteX15" fmla="*/ 278694 w 1031169"/>
                  <a:gd name="connsiteY15" fmla="*/ 1076508 h 1516602"/>
                  <a:gd name="connsiteX16" fmla="*/ 264381 w 1031169"/>
                  <a:gd name="connsiteY16" fmla="*/ 1119397 h 1516602"/>
                  <a:gd name="connsiteX17" fmla="*/ 186224 w 1031169"/>
                  <a:gd name="connsiteY17" fmla="*/ 1150391 h 1516602"/>
                  <a:gd name="connsiteX18" fmla="*/ 27234 w 1031169"/>
                  <a:gd name="connsiteY18" fmla="*/ 1154613 h 1516602"/>
                  <a:gd name="connsiteX19" fmla="*/ 15804 w 1031169"/>
                  <a:gd name="connsiteY19" fmla="*/ 1160328 h 1516602"/>
                  <a:gd name="connsiteX20" fmla="*/ 6279 w 1031169"/>
                  <a:gd name="connsiteY20" fmla="*/ 1169853 h 1516602"/>
                  <a:gd name="connsiteX21" fmla="*/ 4374 w 1031169"/>
                  <a:gd name="connsiteY21" fmla="*/ 1175568 h 1516602"/>
                  <a:gd name="connsiteX22" fmla="*/ 564 w 1031169"/>
                  <a:gd name="connsiteY22" fmla="*/ 1181283 h 1516602"/>
                  <a:gd name="connsiteX23" fmla="*/ 6279 w 1031169"/>
                  <a:gd name="connsiteY23" fmla="*/ 1213668 h 1516602"/>
                  <a:gd name="connsiteX24" fmla="*/ 11994 w 1031169"/>
                  <a:gd name="connsiteY24" fmla="*/ 1217478 h 1516602"/>
                  <a:gd name="connsiteX25" fmla="*/ 17709 w 1031169"/>
                  <a:gd name="connsiteY25" fmla="*/ 1219383 h 1516602"/>
                  <a:gd name="connsiteX26" fmla="*/ 145344 w 1031169"/>
                  <a:gd name="connsiteY26" fmla="*/ 1217478 h 1516602"/>
                  <a:gd name="connsiteX27" fmla="*/ 239202 w 1031169"/>
                  <a:gd name="connsiteY27" fmla="*/ 1214801 h 1516602"/>
                  <a:gd name="connsiteX28" fmla="*/ 318699 w 1031169"/>
                  <a:gd name="connsiteY28" fmla="*/ 1217478 h 1516602"/>
                  <a:gd name="connsiteX29" fmla="*/ 330129 w 1031169"/>
                  <a:gd name="connsiteY29" fmla="*/ 1223193 h 1516602"/>
                  <a:gd name="connsiteX30" fmla="*/ 333939 w 1031169"/>
                  <a:gd name="connsiteY30" fmla="*/ 1228908 h 1516602"/>
                  <a:gd name="connsiteX31" fmla="*/ 339654 w 1031169"/>
                  <a:gd name="connsiteY31" fmla="*/ 1230813 h 1516602"/>
                  <a:gd name="connsiteX32" fmla="*/ 351084 w 1031169"/>
                  <a:gd name="connsiteY32" fmla="*/ 1238433 h 1516602"/>
                  <a:gd name="connsiteX33" fmla="*/ 356799 w 1031169"/>
                  <a:gd name="connsiteY33" fmla="*/ 1242243 h 1516602"/>
                  <a:gd name="connsiteX34" fmla="*/ 360609 w 1031169"/>
                  <a:gd name="connsiteY34" fmla="*/ 1247958 h 1516602"/>
                  <a:gd name="connsiteX35" fmla="*/ 366324 w 1031169"/>
                  <a:gd name="connsiteY35" fmla="*/ 1259388 h 1516602"/>
                  <a:gd name="connsiteX36" fmla="*/ 362514 w 1031169"/>
                  <a:gd name="connsiteY36" fmla="*/ 1286058 h 1516602"/>
                  <a:gd name="connsiteX37" fmla="*/ 358704 w 1031169"/>
                  <a:gd name="connsiteY37" fmla="*/ 1291773 h 1516602"/>
                  <a:gd name="connsiteX38" fmla="*/ 356799 w 1031169"/>
                  <a:gd name="connsiteY38" fmla="*/ 1297488 h 1516602"/>
                  <a:gd name="connsiteX39" fmla="*/ 352989 w 1031169"/>
                  <a:gd name="connsiteY39" fmla="*/ 1303203 h 1516602"/>
                  <a:gd name="connsiteX40" fmla="*/ 351084 w 1031169"/>
                  <a:gd name="connsiteY40" fmla="*/ 1308918 h 1516602"/>
                  <a:gd name="connsiteX41" fmla="*/ 347274 w 1031169"/>
                  <a:gd name="connsiteY41" fmla="*/ 1314633 h 1516602"/>
                  <a:gd name="connsiteX42" fmla="*/ 330129 w 1031169"/>
                  <a:gd name="connsiteY42" fmla="*/ 1381308 h 1516602"/>
                  <a:gd name="connsiteX43" fmla="*/ 328224 w 1031169"/>
                  <a:gd name="connsiteY43" fmla="*/ 1432743 h 1516602"/>
                  <a:gd name="connsiteX44" fmla="*/ 330129 w 1031169"/>
                  <a:gd name="connsiteY44" fmla="*/ 1457508 h 1516602"/>
                  <a:gd name="connsiteX45" fmla="*/ 332034 w 1031169"/>
                  <a:gd name="connsiteY45" fmla="*/ 1463223 h 1516602"/>
                  <a:gd name="connsiteX46" fmla="*/ 335844 w 1031169"/>
                  <a:gd name="connsiteY46" fmla="*/ 1467033 h 1516602"/>
                  <a:gd name="connsiteX47" fmla="*/ 364419 w 1031169"/>
                  <a:gd name="connsiteY47" fmla="*/ 1512753 h 1516602"/>
                  <a:gd name="connsiteX48" fmla="*/ 387279 w 1031169"/>
                  <a:gd name="connsiteY48" fmla="*/ 1514658 h 1516602"/>
                  <a:gd name="connsiteX49" fmla="*/ 392994 w 1031169"/>
                  <a:gd name="connsiteY49" fmla="*/ 1508943 h 1516602"/>
                  <a:gd name="connsiteX50" fmla="*/ 394899 w 1031169"/>
                  <a:gd name="connsiteY50" fmla="*/ 1497513 h 1516602"/>
                  <a:gd name="connsiteX51" fmla="*/ 396804 w 1031169"/>
                  <a:gd name="connsiteY51" fmla="*/ 1491798 h 1516602"/>
                  <a:gd name="connsiteX52" fmla="*/ 398709 w 1031169"/>
                  <a:gd name="connsiteY52" fmla="*/ 1474653 h 1516602"/>
                  <a:gd name="connsiteX53" fmla="*/ 400614 w 1031169"/>
                  <a:gd name="connsiteY53" fmla="*/ 1461318 h 1516602"/>
                  <a:gd name="connsiteX54" fmla="*/ 404424 w 1031169"/>
                  <a:gd name="connsiteY54" fmla="*/ 1404168 h 1516602"/>
                  <a:gd name="connsiteX55" fmla="*/ 410139 w 1031169"/>
                  <a:gd name="connsiteY55" fmla="*/ 1392738 h 1516602"/>
                  <a:gd name="connsiteX56" fmla="*/ 413949 w 1031169"/>
                  <a:gd name="connsiteY56" fmla="*/ 1379403 h 1516602"/>
                  <a:gd name="connsiteX57" fmla="*/ 415854 w 1031169"/>
                  <a:gd name="connsiteY57" fmla="*/ 1373688 h 1516602"/>
                  <a:gd name="connsiteX58" fmla="*/ 417759 w 1031169"/>
                  <a:gd name="connsiteY58" fmla="*/ 1360353 h 1516602"/>
                  <a:gd name="connsiteX59" fmla="*/ 421569 w 1031169"/>
                  <a:gd name="connsiteY59" fmla="*/ 1348923 h 1516602"/>
                  <a:gd name="connsiteX60" fmla="*/ 427284 w 1031169"/>
                  <a:gd name="connsiteY60" fmla="*/ 1335588 h 1516602"/>
                  <a:gd name="connsiteX61" fmla="*/ 467289 w 1031169"/>
                  <a:gd name="connsiteY61" fmla="*/ 1265103 h 1516602"/>
                  <a:gd name="connsiteX62" fmla="*/ 528455 w 1031169"/>
                  <a:gd name="connsiteY62" fmla="*/ 1230091 h 1516602"/>
                  <a:gd name="connsiteX63" fmla="*/ 601154 w 1031169"/>
                  <a:gd name="connsiteY63" fmla="*/ 1221700 h 1516602"/>
                  <a:gd name="connsiteX64" fmla="*/ 720654 w 1031169"/>
                  <a:gd name="connsiteY64" fmla="*/ 1316538 h 1516602"/>
                  <a:gd name="connsiteX65" fmla="*/ 733989 w 1031169"/>
                  <a:gd name="connsiteY65" fmla="*/ 1326063 h 1516602"/>
                  <a:gd name="connsiteX66" fmla="*/ 743514 w 1031169"/>
                  <a:gd name="connsiteY66" fmla="*/ 1327968 h 1516602"/>
                  <a:gd name="connsiteX67" fmla="*/ 749229 w 1031169"/>
                  <a:gd name="connsiteY67" fmla="*/ 1329873 h 1516602"/>
                  <a:gd name="connsiteX68" fmla="*/ 762564 w 1031169"/>
                  <a:gd name="connsiteY68" fmla="*/ 1335588 h 1516602"/>
                  <a:gd name="connsiteX69" fmla="*/ 777804 w 1031169"/>
                  <a:gd name="connsiteY69" fmla="*/ 1333683 h 1516602"/>
                  <a:gd name="connsiteX70" fmla="*/ 789234 w 1031169"/>
                  <a:gd name="connsiteY70" fmla="*/ 1327968 h 1516602"/>
                  <a:gd name="connsiteX71" fmla="*/ 794949 w 1031169"/>
                  <a:gd name="connsiteY71" fmla="*/ 1326063 h 1516602"/>
                  <a:gd name="connsiteX72" fmla="*/ 802569 w 1031169"/>
                  <a:gd name="connsiteY72" fmla="*/ 1308918 h 1516602"/>
                  <a:gd name="connsiteX73" fmla="*/ 800664 w 1031169"/>
                  <a:gd name="connsiteY73" fmla="*/ 1284153 h 1516602"/>
                  <a:gd name="connsiteX74" fmla="*/ 798759 w 1031169"/>
                  <a:gd name="connsiteY74" fmla="*/ 1278438 h 1516602"/>
                  <a:gd name="connsiteX75" fmla="*/ 796854 w 1031169"/>
                  <a:gd name="connsiteY75" fmla="*/ 1270818 h 1516602"/>
                  <a:gd name="connsiteX76" fmla="*/ 783519 w 1031169"/>
                  <a:gd name="connsiteY76" fmla="*/ 1253673 h 1516602"/>
                  <a:gd name="connsiteX77" fmla="*/ 773994 w 1031169"/>
                  <a:gd name="connsiteY77" fmla="*/ 1247958 h 1516602"/>
                  <a:gd name="connsiteX78" fmla="*/ 648264 w 1031169"/>
                  <a:gd name="connsiteY78" fmla="*/ 1156518 h 1516602"/>
                  <a:gd name="connsiteX79" fmla="*/ 644454 w 1031169"/>
                  <a:gd name="connsiteY79" fmla="*/ 1139373 h 1516602"/>
                  <a:gd name="connsiteX80" fmla="*/ 646359 w 1031169"/>
                  <a:gd name="connsiteY80" fmla="*/ 1131753 h 1516602"/>
                  <a:gd name="connsiteX81" fmla="*/ 650169 w 1031169"/>
                  <a:gd name="connsiteY81" fmla="*/ 1114608 h 1516602"/>
                  <a:gd name="connsiteX82" fmla="*/ 653979 w 1031169"/>
                  <a:gd name="connsiteY82" fmla="*/ 1108893 h 1516602"/>
                  <a:gd name="connsiteX83" fmla="*/ 655884 w 1031169"/>
                  <a:gd name="connsiteY83" fmla="*/ 1103178 h 1516602"/>
                  <a:gd name="connsiteX84" fmla="*/ 661599 w 1031169"/>
                  <a:gd name="connsiteY84" fmla="*/ 1101273 h 1516602"/>
                  <a:gd name="connsiteX85" fmla="*/ 671124 w 1031169"/>
                  <a:gd name="connsiteY85" fmla="*/ 1089843 h 1516602"/>
                  <a:gd name="connsiteX86" fmla="*/ 724464 w 1031169"/>
                  <a:gd name="connsiteY86" fmla="*/ 1082223 h 1516602"/>
                  <a:gd name="connsiteX87" fmla="*/ 842574 w 1031169"/>
                  <a:gd name="connsiteY87" fmla="*/ 1084128 h 1516602"/>
                  <a:gd name="connsiteX88" fmla="*/ 871149 w 1031169"/>
                  <a:gd name="connsiteY88" fmla="*/ 1086033 h 1516602"/>
                  <a:gd name="connsiteX89" fmla="*/ 899724 w 1031169"/>
                  <a:gd name="connsiteY89" fmla="*/ 1091748 h 1516602"/>
                  <a:gd name="connsiteX90" fmla="*/ 922584 w 1031169"/>
                  <a:gd name="connsiteY90" fmla="*/ 1095558 h 1516602"/>
                  <a:gd name="connsiteX91" fmla="*/ 951159 w 1031169"/>
                  <a:gd name="connsiteY91" fmla="*/ 1101273 h 1516602"/>
                  <a:gd name="connsiteX92" fmla="*/ 956874 w 1031169"/>
                  <a:gd name="connsiteY92" fmla="*/ 1101273 h 1516602"/>
                  <a:gd name="connsiteX93" fmla="*/ 1002594 w 1031169"/>
                  <a:gd name="connsiteY93" fmla="*/ 1099368 h 1516602"/>
                  <a:gd name="connsiteX94" fmla="*/ 1031169 w 1031169"/>
                  <a:gd name="connsiteY94" fmla="*/ 1091748 h 1516602"/>
                  <a:gd name="connsiteX95" fmla="*/ 1003378 w 1031169"/>
                  <a:gd name="connsiteY95" fmla="*/ 1065958 h 1516602"/>
                  <a:gd name="connsiteX96" fmla="*/ 970209 w 1031169"/>
                  <a:gd name="connsiteY96" fmla="*/ 1044123 h 1516602"/>
                  <a:gd name="connsiteX97" fmla="*/ 962589 w 1031169"/>
                  <a:gd name="connsiteY97" fmla="*/ 1042218 h 1516602"/>
                  <a:gd name="connsiteX98" fmla="*/ 935919 w 1031169"/>
                  <a:gd name="connsiteY98" fmla="*/ 1034598 h 1516602"/>
                  <a:gd name="connsiteX99" fmla="*/ 825429 w 1031169"/>
                  <a:gd name="connsiteY99" fmla="*/ 1034598 h 1516602"/>
                  <a:gd name="connsiteX100" fmla="*/ 730179 w 1031169"/>
                  <a:gd name="connsiteY100" fmla="*/ 1038408 h 1516602"/>
                  <a:gd name="connsiteX101" fmla="*/ 669219 w 1031169"/>
                  <a:gd name="connsiteY101" fmla="*/ 1046028 h 1516602"/>
                  <a:gd name="connsiteX102" fmla="*/ 646360 w 1031169"/>
                  <a:gd name="connsiteY102" fmla="*/ 1049838 h 1516602"/>
                  <a:gd name="connsiteX103" fmla="*/ 640078 w 1031169"/>
                  <a:gd name="connsiteY103" fmla="*/ 1026051 h 1516602"/>
                  <a:gd name="connsiteX104" fmla="*/ 673029 w 1031169"/>
                  <a:gd name="connsiteY104" fmla="*/ 992688 h 1516602"/>
                  <a:gd name="connsiteX105" fmla="*/ 674934 w 1031169"/>
                  <a:gd name="connsiteY105" fmla="*/ 986973 h 1516602"/>
                  <a:gd name="connsiteX106" fmla="*/ 680649 w 1031169"/>
                  <a:gd name="connsiteY106" fmla="*/ 985068 h 1516602"/>
                  <a:gd name="connsiteX107" fmla="*/ 686364 w 1031169"/>
                  <a:gd name="connsiteY107" fmla="*/ 981258 h 1516602"/>
                  <a:gd name="connsiteX108" fmla="*/ 695889 w 1031169"/>
                  <a:gd name="connsiteY108" fmla="*/ 971733 h 1516602"/>
                  <a:gd name="connsiteX109" fmla="*/ 705414 w 1031169"/>
                  <a:gd name="connsiteY109" fmla="*/ 960303 h 1516602"/>
                  <a:gd name="connsiteX110" fmla="*/ 716844 w 1031169"/>
                  <a:gd name="connsiteY110" fmla="*/ 952683 h 1516602"/>
                  <a:gd name="connsiteX111" fmla="*/ 732084 w 1031169"/>
                  <a:gd name="connsiteY111" fmla="*/ 939348 h 1516602"/>
                  <a:gd name="connsiteX112" fmla="*/ 741609 w 1031169"/>
                  <a:gd name="connsiteY112" fmla="*/ 927918 h 1516602"/>
                  <a:gd name="connsiteX113" fmla="*/ 753039 w 1031169"/>
                  <a:gd name="connsiteY113" fmla="*/ 918393 h 1516602"/>
                  <a:gd name="connsiteX114" fmla="*/ 758754 w 1031169"/>
                  <a:gd name="connsiteY114" fmla="*/ 906963 h 1516602"/>
                  <a:gd name="connsiteX115" fmla="*/ 760659 w 1031169"/>
                  <a:gd name="connsiteY115" fmla="*/ 901248 h 1516602"/>
                  <a:gd name="connsiteX116" fmla="*/ 766374 w 1031169"/>
                  <a:gd name="connsiteY116" fmla="*/ 889818 h 1516602"/>
                  <a:gd name="connsiteX117" fmla="*/ 764469 w 1031169"/>
                  <a:gd name="connsiteY117" fmla="*/ 874578 h 1516602"/>
                  <a:gd name="connsiteX118" fmla="*/ 758754 w 1031169"/>
                  <a:gd name="connsiteY118" fmla="*/ 872673 h 1516602"/>
                  <a:gd name="connsiteX119" fmla="*/ 737799 w 1031169"/>
                  <a:gd name="connsiteY119" fmla="*/ 874578 h 1516602"/>
                  <a:gd name="connsiteX120" fmla="*/ 732084 w 1031169"/>
                  <a:gd name="connsiteY120" fmla="*/ 878388 h 1516602"/>
                  <a:gd name="connsiteX121" fmla="*/ 699699 w 1031169"/>
                  <a:gd name="connsiteY121" fmla="*/ 899343 h 1516602"/>
                  <a:gd name="connsiteX122" fmla="*/ 595181 w 1031169"/>
                  <a:gd name="connsiteY122" fmla="*/ 957831 h 1516602"/>
                  <a:gd name="connsiteX123" fmla="*/ 507294 w 1031169"/>
                  <a:gd name="connsiteY123" fmla="*/ 847908 h 1516602"/>
                  <a:gd name="connsiteX124" fmla="*/ 503484 w 1031169"/>
                  <a:gd name="connsiteY124" fmla="*/ 358323 h 1516602"/>
                  <a:gd name="connsiteX125" fmla="*/ 499674 w 1031169"/>
                  <a:gd name="connsiteY125" fmla="*/ 66858 h 1516602"/>
                  <a:gd name="connsiteX126" fmla="*/ 490149 w 1031169"/>
                  <a:gd name="connsiteY126" fmla="*/ 40188 h 1516602"/>
                  <a:gd name="connsiteX127" fmla="*/ 488244 w 1031169"/>
                  <a:gd name="connsiteY127" fmla="*/ 34473 h 1516602"/>
                  <a:gd name="connsiteX128" fmla="*/ 484434 w 1031169"/>
                  <a:gd name="connsiteY128" fmla="*/ 28758 h 1516602"/>
                  <a:gd name="connsiteX129" fmla="*/ 478719 w 1031169"/>
                  <a:gd name="connsiteY129" fmla="*/ 17328 h 1516602"/>
                  <a:gd name="connsiteX130" fmla="*/ 473004 w 1031169"/>
                  <a:gd name="connsiteY130" fmla="*/ 13518 h 1516602"/>
                  <a:gd name="connsiteX131" fmla="*/ 469194 w 1031169"/>
                  <a:gd name="connsiteY131" fmla="*/ 7803 h 1516602"/>
                  <a:gd name="connsiteX132" fmla="*/ 429189 w 1031169"/>
                  <a:gd name="connsiteY132" fmla="*/ 11613 h 1516602"/>
                  <a:gd name="connsiteX133" fmla="*/ 425379 w 1031169"/>
                  <a:gd name="connsiteY133" fmla="*/ 78288 h 1516602"/>
                  <a:gd name="connsiteX134" fmla="*/ 425379 w 1031169"/>
                  <a:gd name="connsiteY134" fmla="*/ 84003 h 1516602"/>
                  <a:gd name="connsiteX135" fmla="*/ 429189 w 1031169"/>
                  <a:gd name="connsiteY135" fmla="*/ 238308 h 1516602"/>
                  <a:gd name="connsiteX136" fmla="*/ 440619 w 1031169"/>
                  <a:gd name="connsiteY136" fmla="*/ 421188 h 1516602"/>
                  <a:gd name="connsiteX137" fmla="*/ 435265 w 1031169"/>
                  <a:gd name="connsiteY137" fmla="*/ 718368 h 1516602"/>
                  <a:gd name="connsiteX138" fmla="*/ 435059 w 1031169"/>
                  <a:gd name="connsiteY138" fmla="*/ 799046 h 1516602"/>
                  <a:gd name="connsiteX139" fmla="*/ 430322 w 1031169"/>
                  <a:gd name="connsiteY139" fmla="*/ 879006 h 1516602"/>
                  <a:gd name="connsiteX0" fmla="*/ 430322 w 1007920"/>
                  <a:gd name="connsiteY0" fmla="*/ 879006 h 1516602"/>
                  <a:gd name="connsiteX1" fmla="*/ 392427 w 1007920"/>
                  <a:gd name="connsiteY1" fmla="*/ 931934 h 1516602"/>
                  <a:gd name="connsiteX2" fmla="*/ 312984 w 1007920"/>
                  <a:gd name="connsiteY2" fmla="*/ 966018 h 1516602"/>
                  <a:gd name="connsiteX3" fmla="*/ 240645 w 1007920"/>
                  <a:gd name="connsiteY3" fmla="*/ 957266 h 1516602"/>
                  <a:gd name="connsiteX4" fmla="*/ 181539 w 1007920"/>
                  <a:gd name="connsiteY4" fmla="*/ 937443 h 1516602"/>
                  <a:gd name="connsiteX5" fmla="*/ 116769 w 1007920"/>
                  <a:gd name="connsiteY5" fmla="*/ 903153 h 1516602"/>
                  <a:gd name="connsiteX6" fmla="*/ 59619 w 1007920"/>
                  <a:gd name="connsiteY6" fmla="*/ 874578 h 1516602"/>
                  <a:gd name="connsiteX7" fmla="*/ 46284 w 1007920"/>
                  <a:gd name="connsiteY7" fmla="*/ 895533 h 1516602"/>
                  <a:gd name="connsiteX8" fmla="*/ 50094 w 1007920"/>
                  <a:gd name="connsiteY8" fmla="*/ 933633 h 1516602"/>
                  <a:gd name="connsiteX9" fmla="*/ 53904 w 1007920"/>
                  <a:gd name="connsiteY9" fmla="*/ 939348 h 1516602"/>
                  <a:gd name="connsiteX10" fmla="*/ 59619 w 1007920"/>
                  <a:gd name="connsiteY10" fmla="*/ 943158 h 1516602"/>
                  <a:gd name="connsiteX11" fmla="*/ 63429 w 1007920"/>
                  <a:gd name="connsiteY11" fmla="*/ 948873 h 1516602"/>
                  <a:gd name="connsiteX12" fmla="*/ 80574 w 1007920"/>
                  <a:gd name="connsiteY12" fmla="*/ 958398 h 1516602"/>
                  <a:gd name="connsiteX13" fmla="*/ 166299 w 1007920"/>
                  <a:gd name="connsiteY13" fmla="*/ 979353 h 1516602"/>
                  <a:gd name="connsiteX14" fmla="*/ 267264 w 1007920"/>
                  <a:gd name="connsiteY14" fmla="*/ 1021263 h 1516602"/>
                  <a:gd name="connsiteX15" fmla="*/ 278694 w 1007920"/>
                  <a:gd name="connsiteY15" fmla="*/ 1076508 h 1516602"/>
                  <a:gd name="connsiteX16" fmla="*/ 264381 w 1007920"/>
                  <a:gd name="connsiteY16" fmla="*/ 1119397 h 1516602"/>
                  <a:gd name="connsiteX17" fmla="*/ 186224 w 1007920"/>
                  <a:gd name="connsiteY17" fmla="*/ 1150391 h 1516602"/>
                  <a:gd name="connsiteX18" fmla="*/ 27234 w 1007920"/>
                  <a:gd name="connsiteY18" fmla="*/ 1154613 h 1516602"/>
                  <a:gd name="connsiteX19" fmla="*/ 15804 w 1007920"/>
                  <a:gd name="connsiteY19" fmla="*/ 1160328 h 1516602"/>
                  <a:gd name="connsiteX20" fmla="*/ 6279 w 1007920"/>
                  <a:gd name="connsiteY20" fmla="*/ 1169853 h 1516602"/>
                  <a:gd name="connsiteX21" fmla="*/ 4374 w 1007920"/>
                  <a:gd name="connsiteY21" fmla="*/ 1175568 h 1516602"/>
                  <a:gd name="connsiteX22" fmla="*/ 564 w 1007920"/>
                  <a:gd name="connsiteY22" fmla="*/ 1181283 h 1516602"/>
                  <a:gd name="connsiteX23" fmla="*/ 6279 w 1007920"/>
                  <a:gd name="connsiteY23" fmla="*/ 1213668 h 1516602"/>
                  <a:gd name="connsiteX24" fmla="*/ 11994 w 1007920"/>
                  <a:gd name="connsiteY24" fmla="*/ 1217478 h 1516602"/>
                  <a:gd name="connsiteX25" fmla="*/ 17709 w 1007920"/>
                  <a:gd name="connsiteY25" fmla="*/ 1219383 h 1516602"/>
                  <a:gd name="connsiteX26" fmla="*/ 145344 w 1007920"/>
                  <a:gd name="connsiteY26" fmla="*/ 1217478 h 1516602"/>
                  <a:gd name="connsiteX27" fmla="*/ 239202 w 1007920"/>
                  <a:gd name="connsiteY27" fmla="*/ 1214801 h 1516602"/>
                  <a:gd name="connsiteX28" fmla="*/ 318699 w 1007920"/>
                  <a:gd name="connsiteY28" fmla="*/ 1217478 h 1516602"/>
                  <a:gd name="connsiteX29" fmla="*/ 330129 w 1007920"/>
                  <a:gd name="connsiteY29" fmla="*/ 1223193 h 1516602"/>
                  <a:gd name="connsiteX30" fmla="*/ 333939 w 1007920"/>
                  <a:gd name="connsiteY30" fmla="*/ 1228908 h 1516602"/>
                  <a:gd name="connsiteX31" fmla="*/ 339654 w 1007920"/>
                  <a:gd name="connsiteY31" fmla="*/ 1230813 h 1516602"/>
                  <a:gd name="connsiteX32" fmla="*/ 351084 w 1007920"/>
                  <a:gd name="connsiteY32" fmla="*/ 1238433 h 1516602"/>
                  <a:gd name="connsiteX33" fmla="*/ 356799 w 1007920"/>
                  <a:gd name="connsiteY33" fmla="*/ 1242243 h 1516602"/>
                  <a:gd name="connsiteX34" fmla="*/ 360609 w 1007920"/>
                  <a:gd name="connsiteY34" fmla="*/ 1247958 h 1516602"/>
                  <a:gd name="connsiteX35" fmla="*/ 366324 w 1007920"/>
                  <a:gd name="connsiteY35" fmla="*/ 1259388 h 1516602"/>
                  <a:gd name="connsiteX36" fmla="*/ 362514 w 1007920"/>
                  <a:gd name="connsiteY36" fmla="*/ 1286058 h 1516602"/>
                  <a:gd name="connsiteX37" fmla="*/ 358704 w 1007920"/>
                  <a:gd name="connsiteY37" fmla="*/ 1291773 h 1516602"/>
                  <a:gd name="connsiteX38" fmla="*/ 356799 w 1007920"/>
                  <a:gd name="connsiteY38" fmla="*/ 1297488 h 1516602"/>
                  <a:gd name="connsiteX39" fmla="*/ 352989 w 1007920"/>
                  <a:gd name="connsiteY39" fmla="*/ 1303203 h 1516602"/>
                  <a:gd name="connsiteX40" fmla="*/ 351084 w 1007920"/>
                  <a:gd name="connsiteY40" fmla="*/ 1308918 h 1516602"/>
                  <a:gd name="connsiteX41" fmla="*/ 347274 w 1007920"/>
                  <a:gd name="connsiteY41" fmla="*/ 1314633 h 1516602"/>
                  <a:gd name="connsiteX42" fmla="*/ 330129 w 1007920"/>
                  <a:gd name="connsiteY42" fmla="*/ 1381308 h 1516602"/>
                  <a:gd name="connsiteX43" fmla="*/ 328224 w 1007920"/>
                  <a:gd name="connsiteY43" fmla="*/ 1432743 h 1516602"/>
                  <a:gd name="connsiteX44" fmla="*/ 330129 w 1007920"/>
                  <a:gd name="connsiteY44" fmla="*/ 1457508 h 1516602"/>
                  <a:gd name="connsiteX45" fmla="*/ 332034 w 1007920"/>
                  <a:gd name="connsiteY45" fmla="*/ 1463223 h 1516602"/>
                  <a:gd name="connsiteX46" fmla="*/ 335844 w 1007920"/>
                  <a:gd name="connsiteY46" fmla="*/ 1467033 h 1516602"/>
                  <a:gd name="connsiteX47" fmla="*/ 364419 w 1007920"/>
                  <a:gd name="connsiteY47" fmla="*/ 1512753 h 1516602"/>
                  <a:gd name="connsiteX48" fmla="*/ 387279 w 1007920"/>
                  <a:gd name="connsiteY48" fmla="*/ 1514658 h 1516602"/>
                  <a:gd name="connsiteX49" fmla="*/ 392994 w 1007920"/>
                  <a:gd name="connsiteY49" fmla="*/ 1508943 h 1516602"/>
                  <a:gd name="connsiteX50" fmla="*/ 394899 w 1007920"/>
                  <a:gd name="connsiteY50" fmla="*/ 1497513 h 1516602"/>
                  <a:gd name="connsiteX51" fmla="*/ 396804 w 1007920"/>
                  <a:gd name="connsiteY51" fmla="*/ 1491798 h 1516602"/>
                  <a:gd name="connsiteX52" fmla="*/ 398709 w 1007920"/>
                  <a:gd name="connsiteY52" fmla="*/ 1474653 h 1516602"/>
                  <a:gd name="connsiteX53" fmla="*/ 400614 w 1007920"/>
                  <a:gd name="connsiteY53" fmla="*/ 1461318 h 1516602"/>
                  <a:gd name="connsiteX54" fmla="*/ 404424 w 1007920"/>
                  <a:gd name="connsiteY54" fmla="*/ 1404168 h 1516602"/>
                  <a:gd name="connsiteX55" fmla="*/ 410139 w 1007920"/>
                  <a:gd name="connsiteY55" fmla="*/ 1392738 h 1516602"/>
                  <a:gd name="connsiteX56" fmla="*/ 413949 w 1007920"/>
                  <a:gd name="connsiteY56" fmla="*/ 1379403 h 1516602"/>
                  <a:gd name="connsiteX57" fmla="*/ 415854 w 1007920"/>
                  <a:gd name="connsiteY57" fmla="*/ 1373688 h 1516602"/>
                  <a:gd name="connsiteX58" fmla="*/ 417759 w 1007920"/>
                  <a:gd name="connsiteY58" fmla="*/ 1360353 h 1516602"/>
                  <a:gd name="connsiteX59" fmla="*/ 421569 w 1007920"/>
                  <a:gd name="connsiteY59" fmla="*/ 1348923 h 1516602"/>
                  <a:gd name="connsiteX60" fmla="*/ 427284 w 1007920"/>
                  <a:gd name="connsiteY60" fmla="*/ 1335588 h 1516602"/>
                  <a:gd name="connsiteX61" fmla="*/ 467289 w 1007920"/>
                  <a:gd name="connsiteY61" fmla="*/ 1265103 h 1516602"/>
                  <a:gd name="connsiteX62" fmla="*/ 528455 w 1007920"/>
                  <a:gd name="connsiteY62" fmla="*/ 1230091 h 1516602"/>
                  <a:gd name="connsiteX63" fmla="*/ 601154 w 1007920"/>
                  <a:gd name="connsiteY63" fmla="*/ 1221700 h 1516602"/>
                  <a:gd name="connsiteX64" fmla="*/ 720654 w 1007920"/>
                  <a:gd name="connsiteY64" fmla="*/ 1316538 h 1516602"/>
                  <a:gd name="connsiteX65" fmla="*/ 733989 w 1007920"/>
                  <a:gd name="connsiteY65" fmla="*/ 1326063 h 1516602"/>
                  <a:gd name="connsiteX66" fmla="*/ 743514 w 1007920"/>
                  <a:gd name="connsiteY66" fmla="*/ 1327968 h 1516602"/>
                  <a:gd name="connsiteX67" fmla="*/ 749229 w 1007920"/>
                  <a:gd name="connsiteY67" fmla="*/ 1329873 h 1516602"/>
                  <a:gd name="connsiteX68" fmla="*/ 762564 w 1007920"/>
                  <a:gd name="connsiteY68" fmla="*/ 1335588 h 1516602"/>
                  <a:gd name="connsiteX69" fmla="*/ 777804 w 1007920"/>
                  <a:gd name="connsiteY69" fmla="*/ 1333683 h 1516602"/>
                  <a:gd name="connsiteX70" fmla="*/ 789234 w 1007920"/>
                  <a:gd name="connsiteY70" fmla="*/ 1327968 h 1516602"/>
                  <a:gd name="connsiteX71" fmla="*/ 794949 w 1007920"/>
                  <a:gd name="connsiteY71" fmla="*/ 1326063 h 1516602"/>
                  <a:gd name="connsiteX72" fmla="*/ 802569 w 1007920"/>
                  <a:gd name="connsiteY72" fmla="*/ 1308918 h 1516602"/>
                  <a:gd name="connsiteX73" fmla="*/ 800664 w 1007920"/>
                  <a:gd name="connsiteY73" fmla="*/ 1284153 h 1516602"/>
                  <a:gd name="connsiteX74" fmla="*/ 798759 w 1007920"/>
                  <a:gd name="connsiteY74" fmla="*/ 1278438 h 1516602"/>
                  <a:gd name="connsiteX75" fmla="*/ 796854 w 1007920"/>
                  <a:gd name="connsiteY75" fmla="*/ 1270818 h 1516602"/>
                  <a:gd name="connsiteX76" fmla="*/ 783519 w 1007920"/>
                  <a:gd name="connsiteY76" fmla="*/ 1253673 h 1516602"/>
                  <a:gd name="connsiteX77" fmla="*/ 773994 w 1007920"/>
                  <a:gd name="connsiteY77" fmla="*/ 1247958 h 1516602"/>
                  <a:gd name="connsiteX78" fmla="*/ 648264 w 1007920"/>
                  <a:gd name="connsiteY78" fmla="*/ 1156518 h 1516602"/>
                  <a:gd name="connsiteX79" fmla="*/ 644454 w 1007920"/>
                  <a:gd name="connsiteY79" fmla="*/ 1139373 h 1516602"/>
                  <a:gd name="connsiteX80" fmla="*/ 646359 w 1007920"/>
                  <a:gd name="connsiteY80" fmla="*/ 1131753 h 1516602"/>
                  <a:gd name="connsiteX81" fmla="*/ 650169 w 1007920"/>
                  <a:gd name="connsiteY81" fmla="*/ 1114608 h 1516602"/>
                  <a:gd name="connsiteX82" fmla="*/ 653979 w 1007920"/>
                  <a:gd name="connsiteY82" fmla="*/ 1108893 h 1516602"/>
                  <a:gd name="connsiteX83" fmla="*/ 655884 w 1007920"/>
                  <a:gd name="connsiteY83" fmla="*/ 1103178 h 1516602"/>
                  <a:gd name="connsiteX84" fmla="*/ 661599 w 1007920"/>
                  <a:gd name="connsiteY84" fmla="*/ 1101273 h 1516602"/>
                  <a:gd name="connsiteX85" fmla="*/ 671124 w 1007920"/>
                  <a:gd name="connsiteY85" fmla="*/ 1089843 h 1516602"/>
                  <a:gd name="connsiteX86" fmla="*/ 724464 w 1007920"/>
                  <a:gd name="connsiteY86" fmla="*/ 1082223 h 1516602"/>
                  <a:gd name="connsiteX87" fmla="*/ 842574 w 1007920"/>
                  <a:gd name="connsiteY87" fmla="*/ 1084128 h 1516602"/>
                  <a:gd name="connsiteX88" fmla="*/ 871149 w 1007920"/>
                  <a:gd name="connsiteY88" fmla="*/ 1086033 h 1516602"/>
                  <a:gd name="connsiteX89" fmla="*/ 899724 w 1007920"/>
                  <a:gd name="connsiteY89" fmla="*/ 1091748 h 1516602"/>
                  <a:gd name="connsiteX90" fmla="*/ 922584 w 1007920"/>
                  <a:gd name="connsiteY90" fmla="*/ 1095558 h 1516602"/>
                  <a:gd name="connsiteX91" fmla="*/ 951159 w 1007920"/>
                  <a:gd name="connsiteY91" fmla="*/ 1101273 h 1516602"/>
                  <a:gd name="connsiteX92" fmla="*/ 956874 w 1007920"/>
                  <a:gd name="connsiteY92" fmla="*/ 1101273 h 1516602"/>
                  <a:gd name="connsiteX93" fmla="*/ 1002594 w 1007920"/>
                  <a:gd name="connsiteY93" fmla="*/ 1099368 h 1516602"/>
                  <a:gd name="connsiteX94" fmla="*/ 1003378 w 1007920"/>
                  <a:gd name="connsiteY94" fmla="*/ 1065958 h 1516602"/>
                  <a:gd name="connsiteX95" fmla="*/ 970209 w 1007920"/>
                  <a:gd name="connsiteY95" fmla="*/ 1044123 h 1516602"/>
                  <a:gd name="connsiteX96" fmla="*/ 962589 w 1007920"/>
                  <a:gd name="connsiteY96" fmla="*/ 1042218 h 1516602"/>
                  <a:gd name="connsiteX97" fmla="*/ 935919 w 1007920"/>
                  <a:gd name="connsiteY97" fmla="*/ 1034598 h 1516602"/>
                  <a:gd name="connsiteX98" fmla="*/ 825429 w 1007920"/>
                  <a:gd name="connsiteY98" fmla="*/ 1034598 h 1516602"/>
                  <a:gd name="connsiteX99" fmla="*/ 730179 w 1007920"/>
                  <a:gd name="connsiteY99" fmla="*/ 1038408 h 1516602"/>
                  <a:gd name="connsiteX100" fmla="*/ 669219 w 1007920"/>
                  <a:gd name="connsiteY100" fmla="*/ 1046028 h 1516602"/>
                  <a:gd name="connsiteX101" fmla="*/ 646360 w 1007920"/>
                  <a:gd name="connsiteY101" fmla="*/ 1049838 h 1516602"/>
                  <a:gd name="connsiteX102" fmla="*/ 640078 w 1007920"/>
                  <a:gd name="connsiteY102" fmla="*/ 1026051 h 1516602"/>
                  <a:gd name="connsiteX103" fmla="*/ 673029 w 1007920"/>
                  <a:gd name="connsiteY103" fmla="*/ 992688 h 1516602"/>
                  <a:gd name="connsiteX104" fmla="*/ 674934 w 1007920"/>
                  <a:gd name="connsiteY104" fmla="*/ 986973 h 1516602"/>
                  <a:gd name="connsiteX105" fmla="*/ 680649 w 1007920"/>
                  <a:gd name="connsiteY105" fmla="*/ 985068 h 1516602"/>
                  <a:gd name="connsiteX106" fmla="*/ 686364 w 1007920"/>
                  <a:gd name="connsiteY106" fmla="*/ 981258 h 1516602"/>
                  <a:gd name="connsiteX107" fmla="*/ 695889 w 1007920"/>
                  <a:gd name="connsiteY107" fmla="*/ 971733 h 1516602"/>
                  <a:gd name="connsiteX108" fmla="*/ 705414 w 1007920"/>
                  <a:gd name="connsiteY108" fmla="*/ 960303 h 1516602"/>
                  <a:gd name="connsiteX109" fmla="*/ 716844 w 1007920"/>
                  <a:gd name="connsiteY109" fmla="*/ 952683 h 1516602"/>
                  <a:gd name="connsiteX110" fmla="*/ 732084 w 1007920"/>
                  <a:gd name="connsiteY110" fmla="*/ 939348 h 1516602"/>
                  <a:gd name="connsiteX111" fmla="*/ 741609 w 1007920"/>
                  <a:gd name="connsiteY111" fmla="*/ 927918 h 1516602"/>
                  <a:gd name="connsiteX112" fmla="*/ 753039 w 1007920"/>
                  <a:gd name="connsiteY112" fmla="*/ 918393 h 1516602"/>
                  <a:gd name="connsiteX113" fmla="*/ 758754 w 1007920"/>
                  <a:gd name="connsiteY113" fmla="*/ 906963 h 1516602"/>
                  <a:gd name="connsiteX114" fmla="*/ 760659 w 1007920"/>
                  <a:gd name="connsiteY114" fmla="*/ 901248 h 1516602"/>
                  <a:gd name="connsiteX115" fmla="*/ 766374 w 1007920"/>
                  <a:gd name="connsiteY115" fmla="*/ 889818 h 1516602"/>
                  <a:gd name="connsiteX116" fmla="*/ 764469 w 1007920"/>
                  <a:gd name="connsiteY116" fmla="*/ 874578 h 1516602"/>
                  <a:gd name="connsiteX117" fmla="*/ 758754 w 1007920"/>
                  <a:gd name="connsiteY117" fmla="*/ 872673 h 1516602"/>
                  <a:gd name="connsiteX118" fmla="*/ 737799 w 1007920"/>
                  <a:gd name="connsiteY118" fmla="*/ 874578 h 1516602"/>
                  <a:gd name="connsiteX119" fmla="*/ 732084 w 1007920"/>
                  <a:gd name="connsiteY119" fmla="*/ 878388 h 1516602"/>
                  <a:gd name="connsiteX120" fmla="*/ 699699 w 1007920"/>
                  <a:gd name="connsiteY120" fmla="*/ 899343 h 1516602"/>
                  <a:gd name="connsiteX121" fmla="*/ 595181 w 1007920"/>
                  <a:gd name="connsiteY121" fmla="*/ 957831 h 1516602"/>
                  <a:gd name="connsiteX122" fmla="*/ 507294 w 1007920"/>
                  <a:gd name="connsiteY122" fmla="*/ 847908 h 1516602"/>
                  <a:gd name="connsiteX123" fmla="*/ 503484 w 1007920"/>
                  <a:gd name="connsiteY123" fmla="*/ 358323 h 1516602"/>
                  <a:gd name="connsiteX124" fmla="*/ 499674 w 1007920"/>
                  <a:gd name="connsiteY124" fmla="*/ 66858 h 1516602"/>
                  <a:gd name="connsiteX125" fmla="*/ 490149 w 1007920"/>
                  <a:gd name="connsiteY125" fmla="*/ 40188 h 1516602"/>
                  <a:gd name="connsiteX126" fmla="*/ 488244 w 1007920"/>
                  <a:gd name="connsiteY126" fmla="*/ 34473 h 1516602"/>
                  <a:gd name="connsiteX127" fmla="*/ 484434 w 1007920"/>
                  <a:gd name="connsiteY127" fmla="*/ 28758 h 1516602"/>
                  <a:gd name="connsiteX128" fmla="*/ 478719 w 1007920"/>
                  <a:gd name="connsiteY128" fmla="*/ 17328 h 1516602"/>
                  <a:gd name="connsiteX129" fmla="*/ 473004 w 1007920"/>
                  <a:gd name="connsiteY129" fmla="*/ 13518 h 1516602"/>
                  <a:gd name="connsiteX130" fmla="*/ 469194 w 1007920"/>
                  <a:gd name="connsiteY130" fmla="*/ 7803 h 1516602"/>
                  <a:gd name="connsiteX131" fmla="*/ 429189 w 1007920"/>
                  <a:gd name="connsiteY131" fmla="*/ 11613 h 1516602"/>
                  <a:gd name="connsiteX132" fmla="*/ 425379 w 1007920"/>
                  <a:gd name="connsiteY132" fmla="*/ 78288 h 1516602"/>
                  <a:gd name="connsiteX133" fmla="*/ 425379 w 1007920"/>
                  <a:gd name="connsiteY133" fmla="*/ 84003 h 1516602"/>
                  <a:gd name="connsiteX134" fmla="*/ 429189 w 1007920"/>
                  <a:gd name="connsiteY134" fmla="*/ 238308 h 1516602"/>
                  <a:gd name="connsiteX135" fmla="*/ 440619 w 1007920"/>
                  <a:gd name="connsiteY135" fmla="*/ 421188 h 1516602"/>
                  <a:gd name="connsiteX136" fmla="*/ 435265 w 1007920"/>
                  <a:gd name="connsiteY136" fmla="*/ 718368 h 1516602"/>
                  <a:gd name="connsiteX137" fmla="*/ 435059 w 1007920"/>
                  <a:gd name="connsiteY137" fmla="*/ 799046 h 1516602"/>
                  <a:gd name="connsiteX138" fmla="*/ 430322 w 1007920"/>
                  <a:gd name="connsiteY138" fmla="*/ 879006 h 1516602"/>
                  <a:gd name="connsiteX0" fmla="*/ 430322 w 1007920"/>
                  <a:gd name="connsiteY0" fmla="*/ 879006 h 1516602"/>
                  <a:gd name="connsiteX1" fmla="*/ 392427 w 1007920"/>
                  <a:gd name="connsiteY1" fmla="*/ 931934 h 1516602"/>
                  <a:gd name="connsiteX2" fmla="*/ 312984 w 1007920"/>
                  <a:gd name="connsiteY2" fmla="*/ 966018 h 1516602"/>
                  <a:gd name="connsiteX3" fmla="*/ 240645 w 1007920"/>
                  <a:gd name="connsiteY3" fmla="*/ 957266 h 1516602"/>
                  <a:gd name="connsiteX4" fmla="*/ 181539 w 1007920"/>
                  <a:gd name="connsiteY4" fmla="*/ 937443 h 1516602"/>
                  <a:gd name="connsiteX5" fmla="*/ 116769 w 1007920"/>
                  <a:gd name="connsiteY5" fmla="*/ 903153 h 1516602"/>
                  <a:gd name="connsiteX6" fmla="*/ 59619 w 1007920"/>
                  <a:gd name="connsiteY6" fmla="*/ 874578 h 1516602"/>
                  <a:gd name="connsiteX7" fmla="*/ 46284 w 1007920"/>
                  <a:gd name="connsiteY7" fmla="*/ 895533 h 1516602"/>
                  <a:gd name="connsiteX8" fmla="*/ 50094 w 1007920"/>
                  <a:gd name="connsiteY8" fmla="*/ 933633 h 1516602"/>
                  <a:gd name="connsiteX9" fmla="*/ 53904 w 1007920"/>
                  <a:gd name="connsiteY9" fmla="*/ 939348 h 1516602"/>
                  <a:gd name="connsiteX10" fmla="*/ 59619 w 1007920"/>
                  <a:gd name="connsiteY10" fmla="*/ 943158 h 1516602"/>
                  <a:gd name="connsiteX11" fmla="*/ 63429 w 1007920"/>
                  <a:gd name="connsiteY11" fmla="*/ 948873 h 1516602"/>
                  <a:gd name="connsiteX12" fmla="*/ 80574 w 1007920"/>
                  <a:gd name="connsiteY12" fmla="*/ 958398 h 1516602"/>
                  <a:gd name="connsiteX13" fmla="*/ 166299 w 1007920"/>
                  <a:gd name="connsiteY13" fmla="*/ 979353 h 1516602"/>
                  <a:gd name="connsiteX14" fmla="*/ 267264 w 1007920"/>
                  <a:gd name="connsiteY14" fmla="*/ 1021263 h 1516602"/>
                  <a:gd name="connsiteX15" fmla="*/ 278694 w 1007920"/>
                  <a:gd name="connsiteY15" fmla="*/ 1076508 h 1516602"/>
                  <a:gd name="connsiteX16" fmla="*/ 264381 w 1007920"/>
                  <a:gd name="connsiteY16" fmla="*/ 1119397 h 1516602"/>
                  <a:gd name="connsiteX17" fmla="*/ 186224 w 1007920"/>
                  <a:gd name="connsiteY17" fmla="*/ 1150391 h 1516602"/>
                  <a:gd name="connsiteX18" fmla="*/ 27234 w 1007920"/>
                  <a:gd name="connsiteY18" fmla="*/ 1154613 h 1516602"/>
                  <a:gd name="connsiteX19" fmla="*/ 15804 w 1007920"/>
                  <a:gd name="connsiteY19" fmla="*/ 1160328 h 1516602"/>
                  <a:gd name="connsiteX20" fmla="*/ 6279 w 1007920"/>
                  <a:gd name="connsiteY20" fmla="*/ 1169853 h 1516602"/>
                  <a:gd name="connsiteX21" fmla="*/ 4374 w 1007920"/>
                  <a:gd name="connsiteY21" fmla="*/ 1175568 h 1516602"/>
                  <a:gd name="connsiteX22" fmla="*/ 564 w 1007920"/>
                  <a:gd name="connsiteY22" fmla="*/ 1181283 h 1516602"/>
                  <a:gd name="connsiteX23" fmla="*/ 6279 w 1007920"/>
                  <a:gd name="connsiteY23" fmla="*/ 1213668 h 1516602"/>
                  <a:gd name="connsiteX24" fmla="*/ 11994 w 1007920"/>
                  <a:gd name="connsiteY24" fmla="*/ 1217478 h 1516602"/>
                  <a:gd name="connsiteX25" fmla="*/ 17709 w 1007920"/>
                  <a:gd name="connsiteY25" fmla="*/ 1219383 h 1516602"/>
                  <a:gd name="connsiteX26" fmla="*/ 145344 w 1007920"/>
                  <a:gd name="connsiteY26" fmla="*/ 1217478 h 1516602"/>
                  <a:gd name="connsiteX27" fmla="*/ 239202 w 1007920"/>
                  <a:gd name="connsiteY27" fmla="*/ 1214801 h 1516602"/>
                  <a:gd name="connsiteX28" fmla="*/ 318699 w 1007920"/>
                  <a:gd name="connsiteY28" fmla="*/ 1217478 h 1516602"/>
                  <a:gd name="connsiteX29" fmla="*/ 330129 w 1007920"/>
                  <a:gd name="connsiteY29" fmla="*/ 1223193 h 1516602"/>
                  <a:gd name="connsiteX30" fmla="*/ 333939 w 1007920"/>
                  <a:gd name="connsiteY30" fmla="*/ 1228908 h 1516602"/>
                  <a:gd name="connsiteX31" fmla="*/ 339654 w 1007920"/>
                  <a:gd name="connsiteY31" fmla="*/ 1230813 h 1516602"/>
                  <a:gd name="connsiteX32" fmla="*/ 351084 w 1007920"/>
                  <a:gd name="connsiteY32" fmla="*/ 1238433 h 1516602"/>
                  <a:gd name="connsiteX33" fmla="*/ 356799 w 1007920"/>
                  <a:gd name="connsiteY33" fmla="*/ 1242243 h 1516602"/>
                  <a:gd name="connsiteX34" fmla="*/ 360609 w 1007920"/>
                  <a:gd name="connsiteY34" fmla="*/ 1247958 h 1516602"/>
                  <a:gd name="connsiteX35" fmla="*/ 366324 w 1007920"/>
                  <a:gd name="connsiteY35" fmla="*/ 1259388 h 1516602"/>
                  <a:gd name="connsiteX36" fmla="*/ 362514 w 1007920"/>
                  <a:gd name="connsiteY36" fmla="*/ 1286058 h 1516602"/>
                  <a:gd name="connsiteX37" fmla="*/ 358704 w 1007920"/>
                  <a:gd name="connsiteY37" fmla="*/ 1291773 h 1516602"/>
                  <a:gd name="connsiteX38" fmla="*/ 356799 w 1007920"/>
                  <a:gd name="connsiteY38" fmla="*/ 1297488 h 1516602"/>
                  <a:gd name="connsiteX39" fmla="*/ 352989 w 1007920"/>
                  <a:gd name="connsiteY39" fmla="*/ 1303203 h 1516602"/>
                  <a:gd name="connsiteX40" fmla="*/ 351084 w 1007920"/>
                  <a:gd name="connsiteY40" fmla="*/ 1308918 h 1516602"/>
                  <a:gd name="connsiteX41" fmla="*/ 347274 w 1007920"/>
                  <a:gd name="connsiteY41" fmla="*/ 1314633 h 1516602"/>
                  <a:gd name="connsiteX42" fmla="*/ 330129 w 1007920"/>
                  <a:gd name="connsiteY42" fmla="*/ 1381308 h 1516602"/>
                  <a:gd name="connsiteX43" fmla="*/ 328224 w 1007920"/>
                  <a:gd name="connsiteY43" fmla="*/ 1432743 h 1516602"/>
                  <a:gd name="connsiteX44" fmla="*/ 330129 w 1007920"/>
                  <a:gd name="connsiteY44" fmla="*/ 1457508 h 1516602"/>
                  <a:gd name="connsiteX45" fmla="*/ 332034 w 1007920"/>
                  <a:gd name="connsiteY45" fmla="*/ 1463223 h 1516602"/>
                  <a:gd name="connsiteX46" fmla="*/ 335844 w 1007920"/>
                  <a:gd name="connsiteY46" fmla="*/ 1467033 h 1516602"/>
                  <a:gd name="connsiteX47" fmla="*/ 364419 w 1007920"/>
                  <a:gd name="connsiteY47" fmla="*/ 1512753 h 1516602"/>
                  <a:gd name="connsiteX48" fmla="*/ 387279 w 1007920"/>
                  <a:gd name="connsiteY48" fmla="*/ 1514658 h 1516602"/>
                  <a:gd name="connsiteX49" fmla="*/ 392994 w 1007920"/>
                  <a:gd name="connsiteY49" fmla="*/ 1508943 h 1516602"/>
                  <a:gd name="connsiteX50" fmla="*/ 394899 w 1007920"/>
                  <a:gd name="connsiteY50" fmla="*/ 1497513 h 1516602"/>
                  <a:gd name="connsiteX51" fmla="*/ 396804 w 1007920"/>
                  <a:gd name="connsiteY51" fmla="*/ 1491798 h 1516602"/>
                  <a:gd name="connsiteX52" fmla="*/ 398709 w 1007920"/>
                  <a:gd name="connsiteY52" fmla="*/ 1474653 h 1516602"/>
                  <a:gd name="connsiteX53" fmla="*/ 400614 w 1007920"/>
                  <a:gd name="connsiteY53" fmla="*/ 1461318 h 1516602"/>
                  <a:gd name="connsiteX54" fmla="*/ 404424 w 1007920"/>
                  <a:gd name="connsiteY54" fmla="*/ 1404168 h 1516602"/>
                  <a:gd name="connsiteX55" fmla="*/ 410139 w 1007920"/>
                  <a:gd name="connsiteY55" fmla="*/ 1392738 h 1516602"/>
                  <a:gd name="connsiteX56" fmla="*/ 413949 w 1007920"/>
                  <a:gd name="connsiteY56" fmla="*/ 1379403 h 1516602"/>
                  <a:gd name="connsiteX57" fmla="*/ 415854 w 1007920"/>
                  <a:gd name="connsiteY57" fmla="*/ 1373688 h 1516602"/>
                  <a:gd name="connsiteX58" fmla="*/ 417759 w 1007920"/>
                  <a:gd name="connsiteY58" fmla="*/ 1360353 h 1516602"/>
                  <a:gd name="connsiteX59" fmla="*/ 421569 w 1007920"/>
                  <a:gd name="connsiteY59" fmla="*/ 1348923 h 1516602"/>
                  <a:gd name="connsiteX60" fmla="*/ 427284 w 1007920"/>
                  <a:gd name="connsiteY60" fmla="*/ 1335588 h 1516602"/>
                  <a:gd name="connsiteX61" fmla="*/ 467289 w 1007920"/>
                  <a:gd name="connsiteY61" fmla="*/ 1265103 h 1516602"/>
                  <a:gd name="connsiteX62" fmla="*/ 528455 w 1007920"/>
                  <a:gd name="connsiteY62" fmla="*/ 1230091 h 1516602"/>
                  <a:gd name="connsiteX63" fmla="*/ 601154 w 1007920"/>
                  <a:gd name="connsiteY63" fmla="*/ 1221700 h 1516602"/>
                  <a:gd name="connsiteX64" fmla="*/ 720654 w 1007920"/>
                  <a:gd name="connsiteY64" fmla="*/ 1316538 h 1516602"/>
                  <a:gd name="connsiteX65" fmla="*/ 733989 w 1007920"/>
                  <a:gd name="connsiteY65" fmla="*/ 1326063 h 1516602"/>
                  <a:gd name="connsiteX66" fmla="*/ 743514 w 1007920"/>
                  <a:gd name="connsiteY66" fmla="*/ 1327968 h 1516602"/>
                  <a:gd name="connsiteX67" fmla="*/ 749229 w 1007920"/>
                  <a:gd name="connsiteY67" fmla="*/ 1329873 h 1516602"/>
                  <a:gd name="connsiteX68" fmla="*/ 762564 w 1007920"/>
                  <a:gd name="connsiteY68" fmla="*/ 1335588 h 1516602"/>
                  <a:gd name="connsiteX69" fmla="*/ 777804 w 1007920"/>
                  <a:gd name="connsiteY69" fmla="*/ 1333683 h 1516602"/>
                  <a:gd name="connsiteX70" fmla="*/ 789234 w 1007920"/>
                  <a:gd name="connsiteY70" fmla="*/ 1327968 h 1516602"/>
                  <a:gd name="connsiteX71" fmla="*/ 794949 w 1007920"/>
                  <a:gd name="connsiteY71" fmla="*/ 1326063 h 1516602"/>
                  <a:gd name="connsiteX72" fmla="*/ 802569 w 1007920"/>
                  <a:gd name="connsiteY72" fmla="*/ 1308918 h 1516602"/>
                  <a:gd name="connsiteX73" fmla="*/ 800664 w 1007920"/>
                  <a:gd name="connsiteY73" fmla="*/ 1284153 h 1516602"/>
                  <a:gd name="connsiteX74" fmla="*/ 798759 w 1007920"/>
                  <a:gd name="connsiteY74" fmla="*/ 1278438 h 1516602"/>
                  <a:gd name="connsiteX75" fmla="*/ 796854 w 1007920"/>
                  <a:gd name="connsiteY75" fmla="*/ 1270818 h 1516602"/>
                  <a:gd name="connsiteX76" fmla="*/ 783519 w 1007920"/>
                  <a:gd name="connsiteY76" fmla="*/ 1253673 h 1516602"/>
                  <a:gd name="connsiteX77" fmla="*/ 773994 w 1007920"/>
                  <a:gd name="connsiteY77" fmla="*/ 1247958 h 1516602"/>
                  <a:gd name="connsiteX78" fmla="*/ 648264 w 1007920"/>
                  <a:gd name="connsiteY78" fmla="*/ 1156518 h 1516602"/>
                  <a:gd name="connsiteX79" fmla="*/ 644454 w 1007920"/>
                  <a:gd name="connsiteY79" fmla="*/ 1139373 h 1516602"/>
                  <a:gd name="connsiteX80" fmla="*/ 646359 w 1007920"/>
                  <a:gd name="connsiteY80" fmla="*/ 1131753 h 1516602"/>
                  <a:gd name="connsiteX81" fmla="*/ 650169 w 1007920"/>
                  <a:gd name="connsiteY81" fmla="*/ 1114608 h 1516602"/>
                  <a:gd name="connsiteX82" fmla="*/ 653979 w 1007920"/>
                  <a:gd name="connsiteY82" fmla="*/ 1108893 h 1516602"/>
                  <a:gd name="connsiteX83" fmla="*/ 655884 w 1007920"/>
                  <a:gd name="connsiteY83" fmla="*/ 1103178 h 1516602"/>
                  <a:gd name="connsiteX84" fmla="*/ 661599 w 1007920"/>
                  <a:gd name="connsiteY84" fmla="*/ 1101273 h 1516602"/>
                  <a:gd name="connsiteX85" fmla="*/ 671124 w 1007920"/>
                  <a:gd name="connsiteY85" fmla="*/ 1089843 h 1516602"/>
                  <a:gd name="connsiteX86" fmla="*/ 724464 w 1007920"/>
                  <a:gd name="connsiteY86" fmla="*/ 1082223 h 1516602"/>
                  <a:gd name="connsiteX87" fmla="*/ 842574 w 1007920"/>
                  <a:gd name="connsiteY87" fmla="*/ 1084128 h 1516602"/>
                  <a:gd name="connsiteX88" fmla="*/ 871149 w 1007920"/>
                  <a:gd name="connsiteY88" fmla="*/ 1086033 h 1516602"/>
                  <a:gd name="connsiteX89" fmla="*/ 899724 w 1007920"/>
                  <a:gd name="connsiteY89" fmla="*/ 1091748 h 1516602"/>
                  <a:gd name="connsiteX90" fmla="*/ 922584 w 1007920"/>
                  <a:gd name="connsiteY90" fmla="*/ 1095558 h 1516602"/>
                  <a:gd name="connsiteX91" fmla="*/ 951159 w 1007920"/>
                  <a:gd name="connsiteY91" fmla="*/ 1101273 h 1516602"/>
                  <a:gd name="connsiteX92" fmla="*/ 956874 w 1007920"/>
                  <a:gd name="connsiteY92" fmla="*/ 1101273 h 1516602"/>
                  <a:gd name="connsiteX93" fmla="*/ 1002594 w 1007920"/>
                  <a:gd name="connsiteY93" fmla="*/ 1099368 h 1516602"/>
                  <a:gd name="connsiteX94" fmla="*/ 1003378 w 1007920"/>
                  <a:gd name="connsiteY94" fmla="*/ 1065958 h 1516602"/>
                  <a:gd name="connsiteX95" fmla="*/ 970209 w 1007920"/>
                  <a:gd name="connsiteY95" fmla="*/ 1044123 h 1516602"/>
                  <a:gd name="connsiteX96" fmla="*/ 935919 w 1007920"/>
                  <a:gd name="connsiteY96" fmla="*/ 1034598 h 1516602"/>
                  <a:gd name="connsiteX97" fmla="*/ 825429 w 1007920"/>
                  <a:gd name="connsiteY97" fmla="*/ 1034598 h 1516602"/>
                  <a:gd name="connsiteX98" fmla="*/ 730179 w 1007920"/>
                  <a:gd name="connsiteY98" fmla="*/ 1038408 h 1516602"/>
                  <a:gd name="connsiteX99" fmla="*/ 669219 w 1007920"/>
                  <a:gd name="connsiteY99" fmla="*/ 1046028 h 1516602"/>
                  <a:gd name="connsiteX100" fmla="*/ 646360 w 1007920"/>
                  <a:gd name="connsiteY100" fmla="*/ 1049838 h 1516602"/>
                  <a:gd name="connsiteX101" fmla="*/ 640078 w 1007920"/>
                  <a:gd name="connsiteY101" fmla="*/ 1026051 h 1516602"/>
                  <a:gd name="connsiteX102" fmla="*/ 673029 w 1007920"/>
                  <a:gd name="connsiteY102" fmla="*/ 992688 h 1516602"/>
                  <a:gd name="connsiteX103" fmla="*/ 674934 w 1007920"/>
                  <a:gd name="connsiteY103" fmla="*/ 986973 h 1516602"/>
                  <a:gd name="connsiteX104" fmla="*/ 680649 w 1007920"/>
                  <a:gd name="connsiteY104" fmla="*/ 985068 h 1516602"/>
                  <a:gd name="connsiteX105" fmla="*/ 686364 w 1007920"/>
                  <a:gd name="connsiteY105" fmla="*/ 981258 h 1516602"/>
                  <a:gd name="connsiteX106" fmla="*/ 695889 w 1007920"/>
                  <a:gd name="connsiteY106" fmla="*/ 971733 h 1516602"/>
                  <a:gd name="connsiteX107" fmla="*/ 705414 w 1007920"/>
                  <a:gd name="connsiteY107" fmla="*/ 960303 h 1516602"/>
                  <a:gd name="connsiteX108" fmla="*/ 716844 w 1007920"/>
                  <a:gd name="connsiteY108" fmla="*/ 952683 h 1516602"/>
                  <a:gd name="connsiteX109" fmla="*/ 732084 w 1007920"/>
                  <a:gd name="connsiteY109" fmla="*/ 939348 h 1516602"/>
                  <a:gd name="connsiteX110" fmla="*/ 741609 w 1007920"/>
                  <a:gd name="connsiteY110" fmla="*/ 927918 h 1516602"/>
                  <a:gd name="connsiteX111" fmla="*/ 753039 w 1007920"/>
                  <a:gd name="connsiteY111" fmla="*/ 918393 h 1516602"/>
                  <a:gd name="connsiteX112" fmla="*/ 758754 w 1007920"/>
                  <a:gd name="connsiteY112" fmla="*/ 906963 h 1516602"/>
                  <a:gd name="connsiteX113" fmla="*/ 760659 w 1007920"/>
                  <a:gd name="connsiteY113" fmla="*/ 901248 h 1516602"/>
                  <a:gd name="connsiteX114" fmla="*/ 766374 w 1007920"/>
                  <a:gd name="connsiteY114" fmla="*/ 889818 h 1516602"/>
                  <a:gd name="connsiteX115" fmla="*/ 764469 w 1007920"/>
                  <a:gd name="connsiteY115" fmla="*/ 874578 h 1516602"/>
                  <a:gd name="connsiteX116" fmla="*/ 758754 w 1007920"/>
                  <a:gd name="connsiteY116" fmla="*/ 872673 h 1516602"/>
                  <a:gd name="connsiteX117" fmla="*/ 737799 w 1007920"/>
                  <a:gd name="connsiteY117" fmla="*/ 874578 h 1516602"/>
                  <a:gd name="connsiteX118" fmla="*/ 732084 w 1007920"/>
                  <a:gd name="connsiteY118" fmla="*/ 878388 h 1516602"/>
                  <a:gd name="connsiteX119" fmla="*/ 699699 w 1007920"/>
                  <a:gd name="connsiteY119" fmla="*/ 899343 h 1516602"/>
                  <a:gd name="connsiteX120" fmla="*/ 595181 w 1007920"/>
                  <a:gd name="connsiteY120" fmla="*/ 957831 h 1516602"/>
                  <a:gd name="connsiteX121" fmla="*/ 507294 w 1007920"/>
                  <a:gd name="connsiteY121" fmla="*/ 847908 h 1516602"/>
                  <a:gd name="connsiteX122" fmla="*/ 503484 w 1007920"/>
                  <a:gd name="connsiteY122" fmla="*/ 358323 h 1516602"/>
                  <a:gd name="connsiteX123" fmla="*/ 499674 w 1007920"/>
                  <a:gd name="connsiteY123" fmla="*/ 66858 h 1516602"/>
                  <a:gd name="connsiteX124" fmla="*/ 490149 w 1007920"/>
                  <a:gd name="connsiteY124" fmla="*/ 40188 h 1516602"/>
                  <a:gd name="connsiteX125" fmla="*/ 488244 w 1007920"/>
                  <a:gd name="connsiteY125" fmla="*/ 34473 h 1516602"/>
                  <a:gd name="connsiteX126" fmla="*/ 484434 w 1007920"/>
                  <a:gd name="connsiteY126" fmla="*/ 28758 h 1516602"/>
                  <a:gd name="connsiteX127" fmla="*/ 478719 w 1007920"/>
                  <a:gd name="connsiteY127" fmla="*/ 17328 h 1516602"/>
                  <a:gd name="connsiteX128" fmla="*/ 473004 w 1007920"/>
                  <a:gd name="connsiteY128" fmla="*/ 13518 h 1516602"/>
                  <a:gd name="connsiteX129" fmla="*/ 469194 w 1007920"/>
                  <a:gd name="connsiteY129" fmla="*/ 7803 h 1516602"/>
                  <a:gd name="connsiteX130" fmla="*/ 429189 w 1007920"/>
                  <a:gd name="connsiteY130" fmla="*/ 11613 h 1516602"/>
                  <a:gd name="connsiteX131" fmla="*/ 425379 w 1007920"/>
                  <a:gd name="connsiteY131" fmla="*/ 78288 h 1516602"/>
                  <a:gd name="connsiteX132" fmla="*/ 425379 w 1007920"/>
                  <a:gd name="connsiteY132" fmla="*/ 84003 h 1516602"/>
                  <a:gd name="connsiteX133" fmla="*/ 429189 w 1007920"/>
                  <a:gd name="connsiteY133" fmla="*/ 238308 h 1516602"/>
                  <a:gd name="connsiteX134" fmla="*/ 440619 w 1007920"/>
                  <a:gd name="connsiteY134" fmla="*/ 421188 h 1516602"/>
                  <a:gd name="connsiteX135" fmla="*/ 435265 w 1007920"/>
                  <a:gd name="connsiteY135" fmla="*/ 718368 h 1516602"/>
                  <a:gd name="connsiteX136" fmla="*/ 435059 w 1007920"/>
                  <a:gd name="connsiteY136" fmla="*/ 799046 h 1516602"/>
                  <a:gd name="connsiteX137" fmla="*/ 430322 w 1007920"/>
                  <a:gd name="connsiteY137" fmla="*/ 879006 h 1516602"/>
                  <a:gd name="connsiteX0" fmla="*/ 430322 w 1007920"/>
                  <a:gd name="connsiteY0" fmla="*/ 879006 h 1516602"/>
                  <a:gd name="connsiteX1" fmla="*/ 392427 w 1007920"/>
                  <a:gd name="connsiteY1" fmla="*/ 931934 h 1516602"/>
                  <a:gd name="connsiteX2" fmla="*/ 312984 w 1007920"/>
                  <a:gd name="connsiteY2" fmla="*/ 966018 h 1516602"/>
                  <a:gd name="connsiteX3" fmla="*/ 240645 w 1007920"/>
                  <a:gd name="connsiteY3" fmla="*/ 957266 h 1516602"/>
                  <a:gd name="connsiteX4" fmla="*/ 181539 w 1007920"/>
                  <a:gd name="connsiteY4" fmla="*/ 937443 h 1516602"/>
                  <a:gd name="connsiteX5" fmla="*/ 116769 w 1007920"/>
                  <a:gd name="connsiteY5" fmla="*/ 903153 h 1516602"/>
                  <a:gd name="connsiteX6" fmla="*/ 59619 w 1007920"/>
                  <a:gd name="connsiteY6" fmla="*/ 874578 h 1516602"/>
                  <a:gd name="connsiteX7" fmla="*/ 46284 w 1007920"/>
                  <a:gd name="connsiteY7" fmla="*/ 895533 h 1516602"/>
                  <a:gd name="connsiteX8" fmla="*/ 50094 w 1007920"/>
                  <a:gd name="connsiteY8" fmla="*/ 933633 h 1516602"/>
                  <a:gd name="connsiteX9" fmla="*/ 53904 w 1007920"/>
                  <a:gd name="connsiteY9" fmla="*/ 939348 h 1516602"/>
                  <a:gd name="connsiteX10" fmla="*/ 59619 w 1007920"/>
                  <a:gd name="connsiteY10" fmla="*/ 943158 h 1516602"/>
                  <a:gd name="connsiteX11" fmla="*/ 63429 w 1007920"/>
                  <a:gd name="connsiteY11" fmla="*/ 948873 h 1516602"/>
                  <a:gd name="connsiteX12" fmla="*/ 80574 w 1007920"/>
                  <a:gd name="connsiteY12" fmla="*/ 958398 h 1516602"/>
                  <a:gd name="connsiteX13" fmla="*/ 166299 w 1007920"/>
                  <a:gd name="connsiteY13" fmla="*/ 979353 h 1516602"/>
                  <a:gd name="connsiteX14" fmla="*/ 267264 w 1007920"/>
                  <a:gd name="connsiteY14" fmla="*/ 1021263 h 1516602"/>
                  <a:gd name="connsiteX15" fmla="*/ 278694 w 1007920"/>
                  <a:gd name="connsiteY15" fmla="*/ 1076508 h 1516602"/>
                  <a:gd name="connsiteX16" fmla="*/ 264381 w 1007920"/>
                  <a:gd name="connsiteY16" fmla="*/ 1119397 h 1516602"/>
                  <a:gd name="connsiteX17" fmla="*/ 186224 w 1007920"/>
                  <a:gd name="connsiteY17" fmla="*/ 1150391 h 1516602"/>
                  <a:gd name="connsiteX18" fmla="*/ 27234 w 1007920"/>
                  <a:gd name="connsiteY18" fmla="*/ 1154613 h 1516602"/>
                  <a:gd name="connsiteX19" fmla="*/ 15804 w 1007920"/>
                  <a:gd name="connsiteY19" fmla="*/ 1160328 h 1516602"/>
                  <a:gd name="connsiteX20" fmla="*/ 6279 w 1007920"/>
                  <a:gd name="connsiteY20" fmla="*/ 1169853 h 1516602"/>
                  <a:gd name="connsiteX21" fmla="*/ 4374 w 1007920"/>
                  <a:gd name="connsiteY21" fmla="*/ 1175568 h 1516602"/>
                  <a:gd name="connsiteX22" fmla="*/ 564 w 1007920"/>
                  <a:gd name="connsiteY22" fmla="*/ 1181283 h 1516602"/>
                  <a:gd name="connsiteX23" fmla="*/ 6279 w 1007920"/>
                  <a:gd name="connsiteY23" fmla="*/ 1213668 h 1516602"/>
                  <a:gd name="connsiteX24" fmla="*/ 11994 w 1007920"/>
                  <a:gd name="connsiteY24" fmla="*/ 1217478 h 1516602"/>
                  <a:gd name="connsiteX25" fmla="*/ 17709 w 1007920"/>
                  <a:gd name="connsiteY25" fmla="*/ 1219383 h 1516602"/>
                  <a:gd name="connsiteX26" fmla="*/ 145344 w 1007920"/>
                  <a:gd name="connsiteY26" fmla="*/ 1217478 h 1516602"/>
                  <a:gd name="connsiteX27" fmla="*/ 239202 w 1007920"/>
                  <a:gd name="connsiteY27" fmla="*/ 1214801 h 1516602"/>
                  <a:gd name="connsiteX28" fmla="*/ 318699 w 1007920"/>
                  <a:gd name="connsiteY28" fmla="*/ 1217478 h 1516602"/>
                  <a:gd name="connsiteX29" fmla="*/ 330129 w 1007920"/>
                  <a:gd name="connsiteY29" fmla="*/ 1223193 h 1516602"/>
                  <a:gd name="connsiteX30" fmla="*/ 333939 w 1007920"/>
                  <a:gd name="connsiteY30" fmla="*/ 1228908 h 1516602"/>
                  <a:gd name="connsiteX31" fmla="*/ 339654 w 1007920"/>
                  <a:gd name="connsiteY31" fmla="*/ 1230813 h 1516602"/>
                  <a:gd name="connsiteX32" fmla="*/ 351084 w 1007920"/>
                  <a:gd name="connsiteY32" fmla="*/ 1238433 h 1516602"/>
                  <a:gd name="connsiteX33" fmla="*/ 356799 w 1007920"/>
                  <a:gd name="connsiteY33" fmla="*/ 1242243 h 1516602"/>
                  <a:gd name="connsiteX34" fmla="*/ 360609 w 1007920"/>
                  <a:gd name="connsiteY34" fmla="*/ 1247958 h 1516602"/>
                  <a:gd name="connsiteX35" fmla="*/ 366324 w 1007920"/>
                  <a:gd name="connsiteY35" fmla="*/ 1259388 h 1516602"/>
                  <a:gd name="connsiteX36" fmla="*/ 362514 w 1007920"/>
                  <a:gd name="connsiteY36" fmla="*/ 1286058 h 1516602"/>
                  <a:gd name="connsiteX37" fmla="*/ 358704 w 1007920"/>
                  <a:gd name="connsiteY37" fmla="*/ 1291773 h 1516602"/>
                  <a:gd name="connsiteX38" fmla="*/ 356799 w 1007920"/>
                  <a:gd name="connsiteY38" fmla="*/ 1297488 h 1516602"/>
                  <a:gd name="connsiteX39" fmla="*/ 352989 w 1007920"/>
                  <a:gd name="connsiteY39" fmla="*/ 1303203 h 1516602"/>
                  <a:gd name="connsiteX40" fmla="*/ 351084 w 1007920"/>
                  <a:gd name="connsiteY40" fmla="*/ 1308918 h 1516602"/>
                  <a:gd name="connsiteX41" fmla="*/ 347274 w 1007920"/>
                  <a:gd name="connsiteY41" fmla="*/ 1314633 h 1516602"/>
                  <a:gd name="connsiteX42" fmla="*/ 330129 w 1007920"/>
                  <a:gd name="connsiteY42" fmla="*/ 1381308 h 1516602"/>
                  <a:gd name="connsiteX43" fmla="*/ 328224 w 1007920"/>
                  <a:gd name="connsiteY43" fmla="*/ 1432743 h 1516602"/>
                  <a:gd name="connsiteX44" fmla="*/ 330129 w 1007920"/>
                  <a:gd name="connsiteY44" fmla="*/ 1457508 h 1516602"/>
                  <a:gd name="connsiteX45" fmla="*/ 332034 w 1007920"/>
                  <a:gd name="connsiteY45" fmla="*/ 1463223 h 1516602"/>
                  <a:gd name="connsiteX46" fmla="*/ 335844 w 1007920"/>
                  <a:gd name="connsiteY46" fmla="*/ 1467033 h 1516602"/>
                  <a:gd name="connsiteX47" fmla="*/ 364419 w 1007920"/>
                  <a:gd name="connsiteY47" fmla="*/ 1512753 h 1516602"/>
                  <a:gd name="connsiteX48" fmla="*/ 387279 w 1007920"/>
                  <a:gd name="connsiteY48" fmla="*/ 1514658 h 1516602"/>
                  <a:gd name="connsiteX49" fmla="*/ 392994 w 1007920"/>
                  <a:gd name="connsiteY49" fmla="*/ 1508943 h 1516602"/>
                  <a:gd name="connsiteX50" fmla="*/ 394899 w 1007920"/>
                  <a:gd name="connsiteY50" fmla="*/ 1497513 h 1516602"/>
                  <a:gd name="connsiteX51" fmla="*/ 396804 w 1007920"/>
                  <a:gd name="connsiteY51" fmla="*/ 1491798 h 1516602"/>
                  <a:gd name="connsiteX52" fmla="*/ 398709 w 1007920"/>
                  <a:gd name="connsiteY52" fmla="*/ 1474653 h 1516602"/>
                  <a:gd name="connsiteX53" fmla="*/ 400614 w 1007920"/>
                  <a:gd name="connsiteY53" fmla="*/ 1461318 h 1516602"/>
                  <a:gd name="connsiteX54" fmla="*/ 404424 w 1007920"/>
                  <a:gd name="connsiteY54" fmla="*/ 1404168 h 1516602"/>
                  <a:gd name="connsiteX55" fmla="*/ 410139 w 1007920"/>
                  <a:gd name="connsiteY55" fmla="*/ 1392738 h 1516602"/>
                  <a:gd name="connsiteX56" fmla="*/ 413949 w 1007920"/>
                  <a:gd name="connsiteY56" fmla="*/ 1379403 h 1516602"/>
                  <a:gd name="connsiteX57" fmla="*/ 415854 w 1007920"/>
                  <a:gd name="connsiteY57" fmla="*/ 1373688 h 1516602"/>
                  <a:gd name="connsiteX58" fmla="*/ 417759 w 1007920"/>
                  <a:gd name="connsiteY58" fmla="*/ 1360353 h 1516602"/>
                  <a:gd name="connsiteX59" fmla="*/ 421569 w 1007920"/>
                  <a:gd name="connsiteY59" fmla="*/ 1348923 h 1516602"/>
                  <a:gd name="connsiteX60" fmla="*/ 427284 w 1007920"/>
                  <a:gd name="connsiteY60" fmla="*/ 1335588 h 1516602"/>
                  <a:gd name="connsiteX61" fmla="*/ 467289 w 1007920"/>
                  <a:gd name="connsiteY61" fmla="*/ 1265103 h 1516602"/>
                  <a:gd name="connsiteX62" fmla="*/ 528455 w 1007920"/>
                  <a:gd name="connsiteY62" fmla="*/ 1230091 h 1516602"/>
                  <a:gd name="connsiteX63" fmla="*/ 601154 w 1007920"/>
                  <a:gd name="connsiteY63" fmla="*/ 1221700 h 1516602"/>
                  <a:gd name="connsiteX64" fmla="*/ 720654 w 1007920"/>
                  <a:gd name="connsiteY64" fmla="*/ 1316538 h 1516602"/>
                  <a:gd name="connsiteX65" fmla="*/ 733989 w 1007920"/>
                  <a:gd name="connsiteY65" fmla="*/ 1326063 h 1516602"/>
                  <a:gd name="connsiteX66" fmla="*/ 743514 w 1007920"/>
                  <a:gd name="connsiteY66" fmla="*/ 1327968 h 1516602"/>
                  <a:gd name="connsiteX67" fmla="*/ 749229 w 1007920"/>
                  <a:gd name="connsiteY67" fmla="*/ 1329873 h 1516602"/>
                  <a:gd name="connsiteX68" fmla="*/ 762564 w 1007920"/>
                  <a:gd name="connsiteY68" fmla="*/ 1335588 h 1516602"/>
                  <a:gd name="connsiteX69" fmla="*/ 777804 w 1007920"/>
                  <a:gd name="connsiteY69" fmla="*/ 1333683 h 1516602"/>
                  <a:gd name="connsiteX70" fmla="*/ 789234 w 1007920"/>
                  <a:gd name="connsiteY70" fmla="*/ 1327968 h 1516602"/>
                  <a:gd name="connsiteX71" fmla="*/ 794949 w 1007920"/>
                  <a:gd name="connsiteY71" fmla="*/ 1326063 h 1516602"/>
                  <a:gd name="connsiteX72" fmla="*/ 802569 w 1007920"/>
                  <a:gd name="connsiteY72" fmla="*/ 1308918 h 1516602"/>
                  <a:gd name="connsiteX73" fmla="*/ 800664 w 1007920"/>
                  <a:gd name="connsiteY73" fmla="*/ 1284153 h 1516602"/>
                  <a:gd name="connsiteX74" fmla="*/ 798759 w 1007920"/>
                  <a:gd name="connsiteY74" fmla="*/ 1278438 h 1516602"/>
                  <a:gd name="connsiteX75" fmla="*/ 796854 w 1007920"/>
                  <a:gd name="connsiteY75" fmla="*/ 1270818 h 1516602"/>
                  <a:gd name="connsiteX76" fmla="*/ 783519 w 1007920"/>
                  <a:gd name="connsiteY76" fmla="*/ 1253673 h 1516602"/>
                  <a:gd name="connsiteX77" fmla="*/ 773994 w 1007920"/>
                  <a:gd name="connsiteY77" fmla="*/ 1247958 h 1516602"/>
                  <a:gd name="connsiteX78" fmla="*/ 648264 w 1007920"/>
                  <a:gd name="connsiteY78" fmla="*/ 1156518 h 1516602"/>
                  <a:gd name="connsiteX79" fmla="*/ 644454 w 1007920"/>
                  <a:gd name="connsiteY79" fmla="*/ 1139373 h 1516602"/>
                  <a:gd name="connsiteX80" fmla="*/ 646359 w 1007920"/>
                  <a:gd name="connsiteY80" fmla="*/ 1131753 h 1516602"/>
                  <a:gd name="connsiteX81" fmla="*/ 650169 w 1007920"/>
                  <a:gd name="connsiteY81" fmla="*/ 1114608 h 1516602"/>
                  <a:gd name="connsiteX82" fmla="*/ 653979 w 1007920"/>
                  <a:gd name="connsiteY82" fmla="*/ 1108893 h 1516602"/>
                  <a:gd name="connsiteX83" fmla="*/ 655884 w 1007920"/>
                  <a:gd name="connsiteY83" fmla="*/ 1103178 h 1516602"/>
                  <a:gd name="connsiteX84" fmla="*/ 661599 w 1007920"/>
                  <a:gd name="connsiteY84" fmla="*/ 1101273 h 1516602"/>
                  <a:gd name="connsiteX85" fmla="*/ 671124 w 1007920"/>
                  <a:gd name="connsiteY85" fmla="*/ 1089843 h 1516602"/>
                  <a:gd name="connsiteX86" fmla="*/ 724464 w 1007920"/>
                  <a:gd name="connsiteY86" fmla="*/ 1082223 h 1516602"/>
                  <a:gd name="connsiteX87" fmla="*/ 842574 w 1007920"/>
                  <a:gd name="connsiteY87" fmla="*/ 1084128 h 1516602"/>
                  <a:gd name="connsiteX88" fmla="*/ 871149 w 1007920"/>
                  <a:gd name="connsiteY88" fmla="*/ 1086033 h 1516602"/>
                  <a:gd name="connsiteX89" fmla="*/ 899724 w 1007920"/>
                  <a:gd name="connsiteY89" fmla="*/ 1091748 h 1516602"/>
                  <a:gd name="connsiteX90" fmla="*/ 922584 w 1007920"/>
                  <a:gd name="connsiteY90" fmla="*/ 1095558 h 1516602"/>
                  <a:gd name="connsiteX91" fmla="*/ 951159 w 1007920"/>
                  <a:gd name="connsiteY91" fmla="*/ 1101273 h 1516602"/>
                  <a:gd name="connsiteX92" fmla="*/ 956874 w 1007920"/>
                  <a:gd name="connsiteY92" fmla="*/ 1101273 h 1516602"/>
                  <a:gd name="connsiteX93" fmla="*/ 1002594 w 1007920"/>
                  <a:gd name="connsiteY93" fmla="*/ 1099368 h 1516602"/>
                  <a:gd name="connsiteX94" fmla="*/ 1003378 w 1007920"/>
                  <a:gd name="connsiteY94" fmla="*/ 1065958 h 1516602"/>
                  <a:gd name="connsiteX95" fmla="*/ 970209 w 1007920"/>
                  <a:gd name="connsiteY95" fmla="*/ 1044123 h 1516602"/>
                  <a:gd name="connsiteX96" fmla="*/ 935919 w 1007920"/>
                  <a:gd name="connsiteY96" fmla="*/ 1034598 h 1516602"/>
                  <a:gd name="connsiteX97" fmla="*/ 825429 w 1007920"/>
                  <a:gd name="connsiteY97" fmla="*/ 1034598 h 1516602"/>
                  <a:gd name="connsiteX98" fmla="*/ 730179 w 1007920"/>
                  <a:gd name="connsiteY98" fmla="*/ 1038408 h 1516602"/>
                  <a:gd name="connsiteX99" fmla="*/ 669219 w 1007920"/>
                  <a:gd name="connsiteY99" fmla="*/ 1046028 h 1516602"/>
                  <a:gd name="connsiteX100" fmla="*/ 646360 w 1007920"/>
                  <a:gd name="connsiteY100" fmla="*/ 1049838 h 1516602"/>
                  <a:gd name="connsiteX101" fmla="*/ 640078 w 1007920"/>
                  <a:gd name="connsiteY101" fmla="*/ 1026051 h 1516602"/>
                  <a:gd name="connsiteX102" fmla="*/ 673029 w 1007920"/>
                  <a:gd name="connsiteY102" fmla="*/ 992688 h 1516602"/>
                  <a:gd name="connsiteX103" fmla="*/ 674934 w 1007920"/>
                  <a:gd name="connsiteY103" fmla="*/ 986973 h 1516602"/>
                  <a:gd name="connsiteX104" fmla="*/ 680649 w 1007920"/>
                  <a:gd name="connsiteY104" fmla="*/ 985068 h 1516602"/>
                  <a:gd name="connsiteX105" fmla="*/ 686364 w 1007920"/>
                  <a:gd name="connsiteY105" fmla="*/ 981258 h 1516602"/>
                  <a:gd name="connsiteX106" fmla="*/ 695889 w 1007920"/>
                  <a:gd name="connsiteY106" fmla="*/ 971733 h 1516602"/>
                  <a:gd name="connsiteX107" fmla="*/ 705414 w 1007920"/>
                  <a:gd name="connsiteY107" fmla="*/ 960303 h 1516602"/>
                  <a:gd name="connsiteX108" fmla="*/ 716844 w 1007920"/>
                  <a:gd name="connsiteY108" fmla="*/ 952683 h 1516602"/>
                  <a:gd name="connsiteX109" fmla="*/ 732084 w 1007920"/>
                  <a:gd name="connsiteY109" fmla="*/ 939348 h 1516602"/>
                  <a:gd name="connsiteX110" fmla="*/ 741609 w 1007920"/>
                  <a:gd name="connsiteY110" fmla="*/ 927918 h 1516602"/>
                  <a:gd name="connsiteX111" fmla="*/ 753039 w 1007920"/>
                  <a:gd name="connsiteY111" fmla="*/ 918393 h 1516602"/>
                  <a:gd name="connsiteX112" fmla="*/ 758754 w 1007920"/>
                  <a:gd name="connsiteY112" fmla="*/ 906963 h 1516602"/>
                  <a:gd name="connsiteX113" fmla="*/ 760659 w 1007920"/>
                  <a:gd name="connsiteY113" fmla="*/ 901248 h 1516602"/>
                  <a:gd name="connsiteX114" fmla="*/ 766374 w 1007920"/>
                  <a:gd name="connsiteY114" fmla="*/ 889818 h 1516602"/>
                  <a:gd name="connsiteX115" fmla="*/ 764469 w 1007920"/>
                  <a:gd name="connsiteY115" fmla="*/ 874578 h 1516602"/>
                  <a:gd name="connsiteX116" fmla="*/ 758754 w 1007920"/>
                  <a:gd name="connsiteY116" fmla="*/ 872673 h 1516602"/>
                  <a:gd name="connsiteX117" fmla="*/ 737799 w 1007920"/>
                  <a:gd name="connsiteY117" fmla="*/ 874578 h 1516602"/>
                  <a:gd name="connsiteX118" fmla="*/ 732084 w 1007920"/>
                  <a:gd name="connsiteY118" fmla="*/ 878388 h 1516602"/>
                  <a:gd name="connsiteX119" fmla="*/ 699699 w 1007920"/>
                  <a:gd name="connsiteY119" fmla="*/ 899343 h 1516602"/>
                  <a:gd name="connsiteX120" fmla="*/ 595181 w 1007920"/>
                  <a:gd name="connsiteY120" fmla="*/ 957831 h 1516602"/>
                  <a:gd name="connsiteX121" fmla="*/ 507294 w 1007920"/>
                  <a:gd name="connsiteY121" fmla="*/ 847908 h 1516602"/>
                  <a:gd name="connsiteX122" fmla="*/ 503484 w 1007920"/>
                  <a:gd name="connsiteY122" fmla="*/ 358323 h 1516602"/>
                  <a:gd name="connsiteX123" fmla="*/ 499674 w 1007920"/>
                  <a:gd name="connsiteY123" fmla="*/ 66858 h 1516602"/>
                  <a:gd name="connsiteX124" fmla="*/ 490149 w 1007920"/>
                  <a:gd name="connsiteY124" fmla="*/ 40188 h 1516602"/>
                  <a:gd name="connsiteX125" fmla="*/ 488244 w 1007920"/>
                  <a:gd name="connsiteY125" fmla="*/ 34473 h 1516602"/>
                  <a:gd name="connsiteX126" fmla="*/ 484434 w 1007920"/>
                  <a:gd name="connsiteY126" fmla="*/ 28758 h 1516602"/>
                  <a:gd name="connsiteX127" fmla="*/ 478719 w 1007920"/>
                  <a:gd name="connsiteY127" fmla="*/ 17328 h 1516602"/>
                  <a:gd name="connsiteX128" fmla="*/ 473004 w 1007920"/>
                  <a:gd name="connsiteY128" fmla="*/ 13518 h 1516602"/>
                  <a:gd name="connsiteX129" fmla="*/ 469194 w 1007920"/>
                  <a:gd name="connsiteY129" fmla="*/ 7803 h 1516602"/>
                  <a:gd name="connsiteX130" fmla="*/ 429189 w 1007920"/>
                  <a:gd name="connsiteY130" fmla="*/ 11613 h 1516602"/>
                  <a:gd name="connsiteX131" fmla="*/ 425379 w 1007920"/>
                  <a:gd name="connsiteY131" fmla="*/ 78288 h 1516602"/>
                  <a:gd name="connsiteX132" fmla="*/ 425379 w 1007920"/>
                  <a:gd name="connsiteY132" fmla="*/ 84003 h 1516602"/>
                  <a:gd name="connsiteX133" fmla="*/ 429189 w 1007920"/>
                  <a:gd name="connsiteY133" fmla="*/ 238308 h 1516602"/>
                  <a:gd name="connsiteX134" fmla="*/ 440619 w 1007920"/>
                  <a:gd name="connsiteY134" fmla="*/ 421188 h 1516602"/>
                  <a:gd name="connsiteX135" fmla="*/ 435265 w 1007920"/>
                  <a:gd name="connsiteY135" fmla="*/ 718368 h 1516602"/>
                  <a:gd name="connsiteX136" fmla="*/ 435059 w 1007920"/>
                  <a:gd name="connsiteY136" fmla="*/ 799046 h 1516602"/>
                  <a:gd name="connsiteX137" fmla="*/ 430322 w 1007920"/>
                  <a:gd name="connsiteY137" fmla="*/ 879006 h 1516602"/>
                  <a:gd name="connsiteX0" fmla="*/ 430322 w 1007920"/>
                  <a:gd name="connsiteY0" fmla="*/ 879006 h 1516602"/>
                  <a:gd name="connsiteX1" fmla="*/ 392427 w 1007920"/>
                  <a:gd name="connsiteY1" fmla="*/ 931934 h 1516602"/>
                  <a:gd name="connsiteX2" fmla="*/ 312984 w 1007920"/>
                  <a:gd name="connsiteY2" fmla="*/ 966018 h 1516602"/>
                  <a:gd name="connsiteX3" fmla="*/ 240645 w 1007920"/>
                  <a:gd name="connsiteY3" fmla="*/ 957266 h 1516602"/>
                  <a:gd name="connsiteX4" fmla="*/ 181539 w 1007920"/>
                  <a:gd name="connsiteY4" fmla="*/ 937443 h 1516602"/>
                  <a:gd name="connsiteX5" fmla="*/ 116769 w 1007920"/>
                  <a:gd name="connsiteY5" fmla="*/ 903153 h 1516602"/>
                  <a:gd name="connsiteX6" fmla="*/ 59619 w 1007920"/>
                  <a:gd name="connsiteY6" fmla="*/ 874578 h 1516602"/>
                  <a:gd name="connsiteX7" fmla="*/ 46284 w 1007920"/>
                  <a:gd name="connsiteY7" fmla="*/ 895533 h 1516602"/>
                  <a:gd name="connsiteX8" fmla="*/ 50094 w 1007920"/>
                  <a:gd name="connsiteY8" fmla="*/ 933633 h 1516602"/>
                  <a:gd name="connsiteX9" fmla="*/ 53904 w 1007920"/>
                  <a:gd name="connsiteY9" fmla="*/ 939348 h 1516602"/>
                  <a:gd name="connsiteX10" fmla="*/ 59619 w 1007920"/>
                  <a:gd name="connsiteY10" fmla="*/ 943158 h 1516602"/>
                  <a:gd name="connsiteX11" fmla="*/ 63429 w 1007920"/>
                  <a:gd name="connsiteY11" fmla="*/ 948873 h 1516602"/>
                  <a:gd name="connsiteX12" fmla="*/ 80574 w 1007920"/>
                  <a:gd name="connsiteY12" fmla="*/ 958398 h 1516602"/>
                  <a:gd name="connsiteX13" fmla="*/ 166299 w 1007920"/>
                  <a:gd name="connsiteY13" fmla="*/ 979353 h 1516602"/>
                  <a:gd name="connsiteX14" fmla="*/ 267264 w 1007920"/>
                  <a:gd name="connsiteY14" fmla="*/ 1021263 h 1516602"/>
                  <a:gd name="connsiteX15" fmla="*/ 278694 w 1007920"/>
                  <a:gd name="connsiteY15" fmla="*/ 1076508 h 1516602"/>
                  <a:gd name="connsiteX16" fmla="*/ 264381 w 1007920"/>
                  <a:gd name="connsiteY16" fmla="*/ 1119397 h 1516602"/>
                  <a:gd name="connsiteX17" fmla="*/ 186224 w 1007920"/>
                  <a:gd name="connsiteY17" fmla="*/ 1150391 h 1516602"/>
                  <a:gd name="connsiteX18" fmla="*/ 27234 w 1007920"/>
                  <a:gd name="connsiteY18" fmla="*/ 1154613 h 1516602"/>
                  <a:gd name="connsiteX19" fmla="*/ 15804 w 1007920"/>
                  <a:gd name="connsiteY19" fmla="*/ 1160328 h 1516602"/>
                  <a:gd name="connsiteX20" fmla="*/ 6279 w 1007920"/>
                  <a:gd name="connsiteY20" fmla="*/ 1169853 h 1516602"/>
                  <a:gd name="connsiteX21" fmla="*/ 4374 w 1007920"/>
                  <a:gd name="connsiteY21" fmla="*/ 1175568 h 1516602"/>
                  <a:gd name="connsiteX22" fmla="*/ 564 w 1007920"/>
                  <a:gd name="connsiteY22" fmla="*/ 1181283 h 1516602"/>
                  <a:gd name="connsiteX23" fmla="*/ 6279 w 1007920"/>
                  <a:gd name="connsiteY23" fmla="*/ 1213668 h 1516602"/>
                  <a:gd name="connsiteX24" fmla="*/ 11994 w 1007920"/>
                  <a:gd name="connsiteY24" fmla="*/ 1217478 h 1516602"/>
                  <a:gd name="connsiteX25" fmla="*/ 17709 w 1007920"/>
                  <a:gd name="connsiteY25" fmla="*/ 1219383 h 1516602"/>
                  <a:gd name="connsiteX26" fmla="*/ 145344 w 1007920"/>
                  <a:gd name="connsiteY26" fmla="*/ 1217478 h 1516602"/>
                  <a:gd name="connsiteX27" fmla="*/ 239202 w 1007920"/>
                  <a:gd name="connsiteY27" fmla="*/ 1214801 h 1516602"/>
                  <a:gd name="connsiteX28" fmla="*/ 318699 w 1007920"/>
                  <a:gd name="connsiteY28" fmla="*/ 1217478 h 1516602"/>
                  <a:gd name="connsiteX29" fmla="*/ 330129 w 1007920"/>
                  <a:gd name="connsiteY29" fmla="*/ 1223193 h 1516602"/>
                  <a:gd name="connsiteX30" fmla="*/ 333939 w 1007920"/>
                  <a:gd name="connsiteY30" fmla="*/ 1228908 h 1516602"/>
                  <a:gd name="connsiteX31" fmla="*/ 339654 w 1007920"/>
                  <a:gd name="connsiteY31" fmla="*/ 1230813 h 1516602"/>
                  <a:gd name="connsiteX32" fmla="*/ 351084 w 1007920"/>
                  <a:gd name="connsiteY32" fmla="*/ 1238433 h 1516602"/>
                  <a:gd name="connsiteX33" fmla="*/ 356799 w 1007920"/>
                  <a:gd name="connsiteY33" fmla="*/ 1242243 h 1516602"/>
                  <a:gd name="connsiteX34" fmla="*/ 360609 w 1007920"/>
                  <a:gd name="connsiteY34" fmla="*/ 1247958 h 1516602"/>
                  <a:gd name="connsiteX35" fmla="*/ 366324 w 1007920"/>
                  <a:gd name="connsiteY35" fmla="*/ 1259388 h 1516602"/>
                  <a:gd name="connsiteX36" fmla="*/ 362514 w 1007920"/>
                  <a:gd name="connsiteY36" fmla="*/ 1286058 h 1516602"/>
                  <a:gd name="connsiteX37" fmla="*/ 358704 w 1007920"/>
                  <a:gd name="connsiteY37" fmla="*/ 1291773 h 1516602"/>
                  <a:gd name="connsiteX38" fmla="*/ 356799 w 1007920"/>
                  <a:gd name="connsiteY38" fmla="*/ 1297488 h 1516602"/>
                  <a:gd name="connsiteX39" fmla="*/ 352989 w 1007920"/>
                  <a:gd name="connsiteY39" fmla="*/ 1303203 h 1516602"/>
                  <a:gd name="connsiteX40" fmla="*/ 351084 w 1007920"/>
                  <a:gd name="connsiteY40" fmla="*/ 1308918 h 1516602"/>
                  <a:gd name="connsiteX41" fmla="*/ 347274 w 1007920"/>
                  <a:gd name="connsiteY41" fmla="*/ 1314633 h 1516602"/>
                  <a:gd name="connsiteX42" fmla="*/ 330129 w 1007920"/>
                  <a:gd name="connsiteY42" fmla="*/ 1381308 h 1516602"/>
                  <a:gd name="connsiteX43" fmla="*/ 328224 w 1007920"/>
                  <a:gd name="connsiteY43" fmla="*/ 1432743 h 1516602"/>
                  <a:gd name="connsiteX44" fmla="*/ 330129 w 1007920"/>
                  <a:gd name="connsiteY44" fmla="*/ 1457508 h 1516602"/>
                  <a:gd name="connsiteX45" fmla="*/ 332034 w 1007920"/>
                  <a:gd name="connsiteY45" fmla="*/ 1463223 h 1516602"/>
                  <a:gd name="connsiteX46" fmla="*/ 335844 w 1007920"/>
                  <a:gd name="connsiteY46" fmla="*/ 1467033 h 1516602"/>
                  <a:gd name="connsiteX47" fmla="*/ 364419 w 1007920"/>
                  <a:gd name="connsiteY47" fmla="*/ 1512753 h 1516602"/>
                  <a:gd name="connsiteX48" fmla="*/ 387279 w 1007920"/>
                  <a:gd name="connsiteY48" fmla="*/ 1514658 h 1516602"/>
                  <a:gd name="connsiteX49" fmla="*/ 392994 w 1007920"/>
                  <a:gd name="connsiteY49" fmla="*/ 1508943 h 1516602"/>
                  <a:gd name="connsiteX50" fmla="*/ 394899 w 1007920"/>
                  <a:gd name="connsiteY50" fmla="*/ 1497513 h 1516602"/>
                  <a:gd name="connsiteX51" fmla="*/ 396804 w 1007920"/>
                  <a:gd name="connsiteY51" fmla="*/ 1491798 h 1516602"/>
                  <a:gd name="connsiteX52" fmla="*/ 398709 w 1007920"/>
                  <a:gd name="connsiteY52" fmla="*/ 1474653 h 1516602"/>
                  <a:gd name="connsiteX53" fmla="*/ 400614 w 1007920"/>
                  <a:gd name="connsiteY53" fmla="*/ 1461318 h 1516602"/>
                  <a:gd name="connsiteX54" fmla="*/ 404424 w 1007920"/>
                  <a:gd name="connsiteY54" fmla="*/ 1404168 h 1516602"/>
                  <a:gd name="connsiteX55" fmla="*/ 410139 w 1007920"/>
                  <a:gd name="connsiteY55" fmla="*/ 1392738 h 1516602"/>
                  <a:gd name="connsiteX56" fmla="*/ 413949 w 1007920"/>
                  <a:gd name="connsiteY56" fmla="*/ 1379403 h 1516602"/>
                  <a:gd name="connsiteX57" fmla="*/ 415854 w 1007920"/>
                  <a:gd name="connsiteY57" fmla="*/ 1373688 h 1516602"/>
                  <a:gd name="connsiteX58" fmla="*/ 417759 w 1007920"/>
                  <a:gd name="connsiteY58" fmla="*/ 1360353 h 1516602"/>
                  <a:gd name="connsiteX59" fmla="*/ 421569 w 1007920"/>
                  <a:gd name="connsiteY59" fmla="*/ 1348923 h 1516602"/>
                  <a:gd name="connsiteX60" fmla="*/ 427284 w 1007920"/>
                  <a:gd name="connsiteY60" fmla="*/ 1335588 h 1516602"/>
                  <a:gd name="connsiteX61" fmla="*/ 467289 w 1007920"/>
                  <a:gd name="connsiteY61" fmla="*/ 1265103 h 1516602"/>
                  <a:gd name="connsiteX62" fmla="*/ 528455 w 1007920"/>
                  <a:gd name="connsiteY62" fmla="*/ 1230091 h 1516602"/>
                  <a:gd name="connsiteX63" fmla="*/ 601154 w 1007920"/>
                  <a:gd name="connsiteY63" fmla="*/ 1221700 h 1516602"/>
                  <a:gd name="connsiteX64" fmla="*/ 720654 w 1007920"/>
                  <a:gd name="connsiteY64" fmla="*/ 1316538 h 1516602"/>
                  <a:gd name="connsiteX65" fmla="*/ 733989 w 1007920"/>
                  <a:gd name="connsiteY65" fmla="*/ 1326063 h 1516602"/>
                  <a:gd name="connsiteX66" fmla="*/ 743514 w 1007920"/>
                  <a:gd name="connsiteY66" fmla="*/ 1327968 h 1516602"/>
                  <a:gd name="connsiteX67" fmla="*/ 749229 w 1007920"/>
                  <a:gd name="connsiteY67" fmla="*/ 1329873 h 1516602"/>
                  <a:gd name="connsiteX68" fmla="*/ 762564 w 1007920"/>
                  <a:gd name="connsiteY68" fmla="*/ 1335588 h 1516602"/>
                  <a:gd name="connsiteX69" fmla="*/ 777804 w 1007920"/>
                  <a:gd name="connsiteY69" fmla="*/ 1333683 h 1516602"/>
                  <a:gd name="connsiteX70" fmla="*/ 789234 w 1007920"/>
                  <a:gd name="connsiteY70" fmla="*/ 1327968 h 1516602"/>
                  <a:gd name="connsiteX71" fmla="*/ 794949 w 1007920"/>
                  <a:gd name="connsiteY71" fmla="*/ 1326063 h 1516602"/>
                  <a:gd name="connsiteX72" fmla="*/ 802569 w 1007920"/>
                  <a:gd name="connsiteY72" fmla="*/ 1308918 h 1516602"/>
                  <a:gd name="connsiteX73" fmla="*/ 800664 w 1007920"/>
                  <a:gd name="connsiteY73" fmla="*/ 1284153 h 1516602"/>
                  <a:gd name="connsiteX74" fmla="*/ 798759 w 1007920"/>
                  <a:gd name="connsiteY74" fmla="*/ 1278438 h 1516602"/>
                  <a:gd name="connsiteX75" fmla="*/ 796854 w 1007920"/>
                  <a:gd name="connsiteY75" fmla="*/ 1270818 h 1516602"/>
                  <a:gd name="connsiteX76" fmla="*/ 783519 w 1007920"/>
                  <a:gd name="connsiteY76" fmla="*/ 1253673 h 1516602"/>
                  <a:gd name="connsiteX77" fmla="*/ 773994 w 1007920"/>
                  <a:gd name="connsiteY77" fmla="*/ 1247958 h 1516602"/>
                  <a:gd name="connsiteX78" fmla="*/ 648264 w 1007920"/>
                  <a:gd name="connsiteY78" fmla="*/ 1156518 h 1516602"/>
                  <a:gd name="connsiteX79" fmla="*/ 644454 w 1007920"/>
                  <a:gd name="connsiteY79" fmla="*/ 1139373 h 1516602"/>
                  <a:gd name="connsiteX80" fmla="*/ 646359 w 1007920"/>
                  <a:gd name="connsiteY80" fmla="*/ 1131753 h 1516602"/>
                  <a:gd name="connsiteX81" fmla="*/ 650169 w 1007920"/>
                  <a:gd name="connsiteY81" fmla="*/ 1114608 h 1516602"/>
                  <a:gd name="connsiteX82" fmla="*/ 653979 w 1007920"/>
                  <a:gd name="connsiteY82" fmla="*/ 1108893 h 1516602"/>
                  <a:gd name="connsiteX83" fmla="*/ 655884 w 1007920"/>
                  <a:gd name="connsiteY83" fmla="*/ 1103178 h 1516602"/>
                  <a:gd name="connsiteX84" fmla="*/ 661599 w 1007920"/>
                  <a:gd name="connsiteY84" fmla="*/ 1101273 h 1516602"/>
                  <a:gd name="connsiteX85" fmla="*/ 671124 w 1007920"/>
                  <a:gd name="connsiteY85" fmla="*/ 1089843 h 1516602"/>
                  <a:gd name="connsiteX86" fmla="*/ 724464 w 1007920"/>
                  <a:gd name="connsiteY86" fmla="*/ 1082223 h 1516602"/>
                  <a:gd name="connsiteX87" fmla="*/ 842574 w 1007920"/>
                  <a:gd name="connsiteY87" fmla="*/ 1084128 h 1516602"/>
                  <a:gd name="connsiteX88" fmla="*/ 871149 w 1007920"/>
                  <a:gd name="connsiteY88" fmla="*/ 1086033 h 1516602"/>
                  <a:gd name="connsiteX89" fmla="*/ 899724 w 1007920"/>
                  <a:gd name="connsiteY89" fmla="*/ 1091748 h 1516602"/>
                  <a:gd name="connsiteX90" fmla="*/ 922584 w 1007920"/>
                  <a:gd name="connsiteY90" fmla="*/ 1095558 h 1516602"/>
                  <a:gd name="connsiteX91" fmla="*/ 951159 w 1007920"/>
                  <a:gd name="connsiteY91" fmla="*/ 1101273 h 1516602"/>
                  <a:gd name="connsiteX92" fmla="*/ 1002594 w 1007920"/>
                  <a:gd name="connsiteY92" fmla="*/ 1099368 h 1516602"/>
                  <a:gd name="connsiteX93" fmla="*/ 1003378 w 1007920"/>
                  <a:gd name="connsiteY93" fmla="*/ 1065958 h 1516602"/>
                  <a:gd name="connsiteX94" fmla="*/ 970209 w 1007920"/>
                  <a:gd name="connsiteY94" fmla="*/ 1044123 h 1516602"/>
                  <a:gd name="connsiteX95" fmla="*/ 935919 w 1007920"/>
                  <a:gd name="connsiteY95" fmla="*/ 1034598 h 1516602"/>
                  <a:gd name="connsiteX96" fmla="*/ 825429 w 1007920"/>
                  <a:gd name="connsiteY96" fmla="*/ 1034598 h 1516602"/>
                  <a:gd name="connsiteX97" fmla="*/ 730179 w 1007920"/>
                  <a:gd name="connsiteY97" fmla="*/ 1038408 h 1516602"/>
                  <a:gd name="connsiteX98" fmla="*/ 669219 w 1007920"/>
                  <a:gd name="connsiteY98" fmla="*/ 1046028 h 1516602"/>
                  <a:gd name="connsiteX99" fmla="*/ 646360 w 1007920"/>
                  <a:gd name="connsiteY99" fmla="*/ 1049838 h 1516602"/>
                  <a:gd name="connsiteX100" fmla="*/ 640078 w 1007920"/>
                  <a:gd name="connsiteY100" fmla="*/ 1026051 h 1516602"/>
                  <a:gd name="connsiteX101" fmla="*/ 673029 w 1007920"/>
                  <a:gd name="connsiteY101" fmla="*/ 992688 h 1516602"/>
                  <a:gd name="connsiteX102" fmla="*/ 674934 w 1007920"/>
                  <a:gd name="connsiteY102" fmla="*/ 986973 h 1516602"/>
                  <a:gd name="connsiteX103" fmla="*/ 680649 w 1007920"/>
                  <a:gd name="connsiteY103" fmla="*/ 985068 h 1516602"/>
                  <a:gd name="connsiteX104" fmla="*/ 686364 w 1007920"/>
                  <a:gd name="connsiteY104" fmla="*/ 981258 h 1516602"/>
                  <a:gd name="connsiteX105" fmla="*/ 695889 w 1007920"/>
                  <a:gd name="connsiteY105" fmla="*/ 971733 h 1516602"/>
                  <a:gd name="connsiteX106" fmla="*/ 705414 w 1007920"/>
                  <a:gd name="connsiteY106" fmla="*/ 960303 h 1516602"/>
                  <a:gd name="connsiteX107" fmla="*/ 716844 w 1007920"/>
                  <a:gd name="connsiteY107" fmla="*/ 952683 h 1516602"/>
                  <a:gd name="connsiteX108" fmla="*/ 732084 w 1007920"/>
                  <a:gd name="connsiteY108" fmla="*/ 939348 h 1516602"/>
                  <a:gd name="connsiteX109" fmla="*/ 741609 w 1007920"/>
                  <a:gd name="connsiteY109" fmla="*/ 927918 h 1516602"/>
                  <a:gd name="connsiteX110" fmla="*/ 753039 w 1007920"/>
                  <a:gd name="connsiteY110" fmla="*/ 918393 h 1516602"/>
                  <a:gd name="connsiteX111" fmla="*/ 758754 w 1007920"/>
                  <a:gd name="connsiteY111" fmla="*/ 906963 h 1516602"/>
                  <a:gd name="connsiteX112" fmla="*/ 760659 w 1007920"/>
                  <a:gd name="connsiteY112" fmla="*/ 901248 h 1516602"/>
                  <a:gd name="connsiteX113" fmla="*/ 766374 w 1007920"/>
                  <a:gd name="connsiteY113" fmla="*/ 889818 h 1516602"/>
                  <a:gd name="connsiteX114" fmla="*/ 764469 w 1007920"/>
                  <a:gd name="connsiteY114" fmla="*/ 874578 h 1516602"/>
                  <a:gd name="connsiteX115" fmla="*/ 758754 w 1007920"/>
                  <a:gd name="connsiteY115" fmla="*/ 872673 h 1516602"/>
                  <a:gd name="connsiteX116" fmla="*/ 737799 w 1007920"/>
                  <a:gd name="connsiteY116" fmla="*/ 874578 h 1516602"/>
                  <a:gd name="connsiteX117" fmla="*/ 732084 w 1007920"/>
                  <a:gd name="connsiteY117" fmla="*/ 878388 h 1516602"/>
                  <a:gd name="connsiteX118" fmla="*/ 699699 w 1007920"/>
                  <a:gd name="connsiteY118" fmla="*/ 899343 h 1516602"/>
                  <a:gd name="connsiteX119" fmla="*/ 595181 w 1007920"/>
                  <a:gd name="connsiteY119" fmla="*/ 957831 h 1516602"/>
                  <a:gd name="connsiteX120" fmla="*/ 507294 w 1007920"/>
                  <a:gd name="connsiteY120" fmla="*/ 847908 h 1516602"/>
                  <a:gd name="connsiteX121" fmla="*/ 503484 w 1007920"/>
                  <a:gd name="connsiteY121" fmla="*/ 358323 h 1516602"/>
                  <a:gd name="connsiteX122" fmla="*/ 499674 w 1007920"/>
                  <a:gd name="connsiteY122" fmla="*/ 66858 h 1516602"/>
                  <a:gd name="connsiteX123" fmla="*/ 490149 w 1007920"/>
                  <a:gd name="connsiteY123" fmla="*/ 40188 h 1516602"/>
                  <a:gd name="connsiteX124" fmla="*/ 488244 w 1007920"/>
                  <a:gd name="connsiteY124" fmla="*/ 34473 h 1516602"/>
                  <a:gd name="connsiteX125" fmla="*/ 484434 w 1007920"/>
                  <a:gd name="connsiteY125" fmla="*/ 28758 h 1516602"/>
                  <a:gd name="connsiteX126" fmla="*/ 478719 w 1007920"/>
                  <a:gd name="connsiteY126" fmla="*/ 17328 h 1516602"/>
                  <a:gd name="connsiteX127" fmla="*/ 473004 w 1007920"/>
                  <a:gd name="connsiteY127" fmla="*/ 13518 h 1516602"/>
                  <a:gd name="connsiteX128" fmla="*/ 469194 w 1007920"/>
                  <a:gd name="connsiteY128" fmla="*/ 7803 h 1516602"/>
                  <a:gd name="connsiteX129" fmla="*/ 429189 w 1007920"/>
                  <a:gd name="connsiteY129" fmla="*/ 11613 h 1516602"/>
                  <a:gd name="connsiteX130" fmla="*/ 425379 w 1007920"/>
                  <a:gd name="connsiteY130" fmla="*/ 78288 h 1516602"/>
                  <a:gd name="connsiteX131" fmla="*/ 425379 w 1007920"/>
                  <a:gd name="connsiteY131" fmla="*/ 84003 h 1516602"/>
                  <a:gd name="connsiteX132" fmla="*/ 429189 w 1007920"/>
                  <a:gd name="connsiteY132" fmla="*/ 238308 h 1516602"/>
                  <a:gd name="connsiteX133" fmla="*/ 440619 w 1007920"/>
                  <a:gd name="connsiteY133" fmla="*/ 421188 h 1516602"/>
                  <a:gd name="connsiteX134" fmla="*/ 435265 w 1007920"/>
                  <a:gd name="connsiteY134" fmla="*/ 718368 h 1516602"/>
                  <a:gd name="connsiteX135" fmla="*/ 435059 w 1007920"/>
                  <a:gd name="connsiteY135" fmla="*/ 799046 h 1516602"/>
                  <a:gd name="connsiteX136" fmla="*/ 430322 w 1007920"/>
                  <a:gd name="connsiteY136" fmla="*/ 879006 h 1516602"/>
                  <a:gd name="connsiteX0" fmla="*/ 430322 w 1010256"/>
                  <a:gd name="connsiteY0" fmla="*/ 879006 h 1516602"/>
                  <a:gd name="connsiteX1" fmla="*/ 392427 w 1010256"/>
                  <a:gd name="connsiteY1" fmla="*/ 931934 h 1516602"/>
                  <a:gd name="connsiteX2" fmla="*/ 312984 w 1010256"/>
                  <a:gd name="connsiteY2" fmla="*/ 966018 h 1516602"/>
                  <a:gd name="connsiteX3" fmla="*/ 240645 w 1010256"/>
                  <a:gd name="connsiteY3" fmla="*/ 957266 h 1516602"/>
                  <a:gd name="connsiteX4" fmla="*/ 181539 w 1010256"/>
                  <a:gd name="connsiteY4" fmla="*/ 937443 h 1516602"/>
                  <a:gd name="connsiteX5" fmla="*/ 116769 w 1010256"/>
                  <a:gd name="connsiteY5" fmla="*/ 903153 h 1516602"/>
                  <a:gd name="connsiteX6" fmla="*/ 59619 w 1010256"/>
                  <a:gd name="connsiteY6" fmla="*/ 874578 h 1516602"/>
                  <a:gd name="connsiteX7" fmla="*/ 46284 w 1010256"/>
                  <a:gd name="connsiteY7" fmla="*/ 895533 h 1516602"/>
                  <a:gd name="connsiteX8" fmla="*/ 50094 w 1010256"/>
                  <a:gd name="connsiteY8" fmla="*/ 933633 h 1516602"/>
                  <a:gd name="connsiteX9" fmla="*/ 53904 w 1010256"/>
                  <a:gd name="connsiteY9" fmla="*/ 939348 h 1516602"/>
                  <a:gd name="connsiteX10" fmla="*/ 59619 w 1010256"/>
                  <a:gd name="connsiteY10" fmla="*/ 943158 h 1516602"/>
                  <a:gd name="connsiteX11" fmla="*/ 63429 w 1010256"/>
                  <a:gd name="connsiteY11" fmla="*/ 948873 h 1516602"/>
                  <a:gd name="connsiteX12" fmla="*/ 80574 w 1010256"/>
                  <a:gd name="connsiteY12" fmla="*/ 958398 h 1516602"/>
                  <a:gd name="connsiteX13" fmla="*/ 166299 w 1010256"/>
                  <a:gd name="connsiteY13" fmla="*/ 979353 h 1516602"/>
                  <a:gd name="connsiteX14" fmla="*/ 267264 w 1010256"/>
                  <a:gd name="connsiteY14" fmla="*/ 1021263 h 1516602"/>
                  <a:gd name="connsiteX15" fmla="*/ 278694 w 1010256"/>
                  <a:gd name="connsiteY15" fmla="*/ 1076508 h 1516602"/>
                  <a:gd name="connsiteX16" fmla="*/ 264381 w 1010256"/>
                  <a:gd name="connsiteY16" fmla="*/ 1119397 h 1516602"/>
                  <a:gd name="connsiteX17" fmla="*/ 186224 w 1010256"/>
                  <a:gd name="connsiteY17" fmla="*/ 1150391 h 1516602"/>
                  <a:gd name="connsiteX18" fmla="*/ 27234 w 1010256"/>
                  <a:gd name="connsiteY18" fmla="*/ 1154613 h 1516602"/>
                  <a:gd name="connsiteX19" fmla="*/ 15804 w 1010256"/>
                  <a:gd name="connsiteY19" fmla="*/ 1160328 h 1516602"/>
                  <a:gd name="connsiteX20" fmla="*/ 6279 w 1010256"/>
                  <a:gd name="connsiteY20" fmla="*/ 1169853 h 1516602"/>
                  <a:gd name="connsiteX21" fmla="*/ 4374 w 1010256"/>
                  <a:gd name="connsiteY21" fmla="*/ 1175568 h 1516602"/>
                  <a:gd name="connsiteX22" fmla="*/ 564 w 1010256"/>
                  <a:gd name="connsiteY22" fmla="*/ 1181283 h 1516602"/>
                  <a:gd name="connsiteX23" fmla="*/ 6279 w 1010256"/>
                  <a:gd name="connsiteY23" fmla="*/ 1213668 h 1516602"/>
                  <a:gd name="connsiteX24" fmla="*/ 11994 w 1010256"/>
                  <a:gd name="connsiteY24" fmla="*/ 1217478 h 1516602"/>
                  <a:gd name="connsiteX25" fmla="*/ 17709 w 1010256"/>
                  <a:gd name="connsiteY25" fmla="*/ 1219383 h 1516602"/>
                  <a:gd name="connsiteX26" fmla="*/ 145344 w 1010256"/>
                  <a:gd name="connsiteY26" fmla="*/ 1217478 h 1516602"/>
                  <a:gd name="connsiteX27" fmla="*/ 239202 w 1010256"/>
                  <a:gd name="connsiteY27" fmla="*/ 1214801 h 1516602"/>
                  <a:gd name="connsiteX28" fmla="*/ 318699 w 1010256"/>
                  <a:gd name="connsiteY28" fmla="*/ 1217478 h 1516602"/>
                  <a:gd name="connsiteX29" fmla="*/ 330129 w 1010256"/>
                  <a:gd name="connsiteY29" fmla="*/ 1223193 h 1516602"/>
                  <a:gd name="connsiteX30" fmla="*/ 333939 w 1010256"/>
                  <a:gd name="connsiteY30" fmla="*/ 1228908 h 1516602"/>
                  <a:gd name="connsiteX31" fmla="*/ 339654 w 1010256"/>
                  <a:gd name="connsiteY31" fmla="*/ 1230813 h 1516602"/>
                  <a:gd name="connsiteX32" fmla="*/ 351084 w 1010256"/>
                  <a:gd name="connsiteY32" fmla="*/ 1238433 h 1516602"/>
                  <a:gd name="connsiteX33" fmla="*/ 356799 w 1010256"/>
                  <a:gd name="connsiteY33" fmla="*/ 1242243 h 1516602"/>
                  <a:gd name="connsiteX34" fmla="*/ 360609 w 1010256"/>
                  <a:gd name="connsiteY34" fmla="*/ 1247958 h 1516602"/>
                  <a:gd name="connsiteX35" fmla="*/ 366324 w 1010256"/>
                  <a:gd name="connsiteY35" fmla="*/ 1259388 h 1516602"/>
                  <a:gd name="connsiteX36" fmla="*/ 362514 w 1010256"/>
                  <a:gd name="connsiteY36" fmla="*/ 1286058 h 1516602"/>
                  <a:gd name="connsiteX37" fmla="*/ 358704 w 1010256"/>
                  <a:gd name="connsiteY37" fmla="*/ 1291773 h 1516602"/>
                  <a:gd name="connsiteX38" fmla="*/ 356799 w 1010256"/>
                  <a:gd name="connsiteY38" fmla="*/ 1297488 h 1516602"/>
                  <a:gd name="connsiteX39" fmla="*/ 352989 w 1010256"/>
                  <a:gd name="connsiteY39" fmla="*/ 1303203 h 1516602"/>
                  <a:gd name="connsiteX40" fmla="*/ 351084 w 1010256"/>
                  <a:gd name="connsiteY40" fmla="*/ 1308918 h 1516602"/>
                  <a:gd name="connsiteX41" fmla="*/ 347274 w 1010256"/>
                  <a:gd name="connsiteY41" fmla="*/ 1314633 h 1516602"/>
                  <a:gd name="connsiteX42" fmla="*/ 330129 w 1010256"/>
                  <a:gd name="connsiteY42" fmla="*/ 1381308 h 1516602"/>
                  <a:gd name="connsiteX43" fmla="*/ 328224 w 1010256"/>
                  <a:gd name="connsiteY43" fmla="*/ 1432743 h 1516602"/>
                  <a:gd name="connsiteX44" fmla="*/ 330129 w 1010256"/>
                  <a:gd name="connsiteY44" fmla="*/ 1457508 h 1516602"/>
                  <a:gd name="connsiteX45" fmla="*/ 332034 w 1010256"/>
                  <a:gd name="connsiteY45" fmla="*/ 1463223 h 1516602"/>
                  <a:gd name="connsiteX46" fmla="*/ 335844 w 1010256"/>
                  <a:gd name="connsiteY46" fmla="*/ 1467033 h 1516602"/>
                  <a:gd name="connsiteX47" fmla="*/ 364419 w 1010256"/>
                  <a:gd name="connsiteY47" fmla="*/ 1512753 h 1516602"/>
                  <a:gd name="connsiteX48" fmla="*/ 387279 w 1010256"/>
                  <a:gd name="connsiteY48" fmla="*/ 1514658 h 1516602"/>
                  <a:gd name="connsiteX49" fmla="*/ 392994 w 1010256"/>
                  <a:gd name="connsiteY49" fmla="*/ 1508943 h 1516602"/>
                  <a:gd name="connsiteX50" fmla="*/ 394899 w 1010256"/>
                  <a:gd name="connsiteY50" fmla="*/ 1497513 h 1516602"/>
                  <a:gd name="connsiteX51" fmla="*/ 396804 w 1010256"/>
                  <a:gd name="connsiteY51" fmla="*/ 1491798 h 1516602"/>
                  <a:gd name="connsiteX52" fmla="*/ 398709 w 1010256"/>
                  <a:gd name="connsiteY52" fmla="*/ 1474653 h 1516602"/>
                  <a:gd name="connsiteX53" fmla="*/ 400614 w 1010256"/>
                  <a:gd name="connsiteY53" fmla="*/ 1461318 h 1516602"/>
                  <a:gd name="connsiteX54" fmla="*/ 404424 w 1010256"/>
                  <a:gd name="connsiteY54" fmla="*/ 1404168 h 1516602"/>
                  <a:gd name="connsiteX55" fmla="*/ 410139 w 1010256"/>
                  <a:gd name="connsiteY55" fmla="*/ 1392738 h 1516602"/>
                  <a:gd name="connsiteX56" fmla="*/ 413949 w 1010256"/>
                  <a:gd name="connsiteY56" fmla="*/ 1379403 h 1516602"/>
                  <a:gd name="connsiteX57" fmla="*/ 415854 w 1010256"/>
                  <a:gd name="connsiteY57" fmla="*/ 1373688 h 1516602"/>
                  <a:gd name="connsiteX58" fmla="*/ 417759 w 1010256"/>
                  <a:gd name="connsiteY58" fmla="*/ 1360353 h 1516602"/>
                  <a:gd name="connsiteX59" fmla="*/ 421569 w 1010256"/>
                  <a:gd name="connsiteY59" fmla="*/ 1348923 h 1516602"/>
                  <a:gd name="connsiteX60" fmla="*/ 427284 w 1010256"/>
                  <a:gd name="connsiteY60" fmla="*/ 1335588 h 1516602"/>
                  <a:gd name="connsiteX61" fmla="*/ 467289 w 1010256"/>
                  <a:gd name="connsiteY61" fmla="*/ 1265103 h 1516602"/>
                  <a:gd name="connsiteX62" fmla="*/ 528455 w 1010256"/>
                  <a:gd name="connsiteY62" fmla="*/ 1230091 h 1516602"/>
                  <a:gd name="connsiteX63" fmla="*/ 601154 w 1010256"/>
                  <a:gd name="connsiteY63" fmla="*/ 1221700 h 1516602"/>
                  <a:gd name="connsiteX64" fmla="*/ 720654 w 1010256"/>
                  <a:gd name="connsiteY64" fmla="*/ 1316538 h 1516602"/>
                  <a:gd name="connsiteX65" fmla="*/ 733989 w 1010256"/>
                  <a:gd name="connsiteY65" fmla="*/ 1326063 h 1516602"/>
                  <a:gd name="connsiteX66" fmla="*/ 743514 w 1010256"/>
                  <a:gd name="connsiteY66" fmla="*/ 1327968 h 1516602"/>
                  <a:gd name="connsiteX67" fmla="*/ 749229 w 1010256"/>
                  <a:gd name="connsiteY67" fmla="*/ 1329873 h 1516602"/>
                  <a:gd name="connsiteX68" fmla="*/ 762564 w 1010256"/>
                  <a:gd name="connsiteY68" fmla="*/ 1335588 h 1516602"/>
                  <a:gd name="connsiteX69" fmla="*/ 777804 w 1010256"/>
                  <a:gd name="connsiteY69" fmla="*/ 1333683 h 1516602"/>
                  <a:gd name="connsiteX70" fmla="*/ 789234 w 1010256"/>
                  <a:gd name="connsiteY70" fmla="*/ 1327968 h 1516602"/>
                  <a:gd name="connsiteX71" fmla="*/ 794949 w 1010256"/>
                  <a:gd name="connsiteY71" fmla="*/ 1326063 h 1516602"/>
                  <a:gd name="connsiteX72" fmla="*/ 802569 w 1010256"/>
                  <a:gd name="connsiteY72" fmla="*/ 1308918 h 1516602"/>
                  <a:gd name="connsiteX73" fmla="*/ 800664 w 1010256"/>
                  <a:gd name="connsiteY73" fmla="*/ 1284153 h 1516602"/>
                  <a:gd name="connsiteX74" fmla="*/ 798759 w 1010256"/>
                  <a:gd name="connsiteY74" fmla="*/ 1278438 h 1516602"/>
                  <a:gd name="connsiteX75" fmla="*/ 796854 w 1010256"/>
                  <a:gd name="connsiteY75" fmla="*/ 1270818 h 1516602"/>
                  <a:gd name="connsiteX76" fmla="*/ 783519 w 1010256"/>
                  <a:gd name="connsiteY76" fmla="*/ 1253673 h 1516602"/>
                  <a:gd name="connsiteX77" fmla="*/ 773994 w 1010256"/>
                  <a:gd name="connsiteY77" fmla="*/ 1247958 h 1516602"/>
                  <a:gd name="connsiteX78" fmla="*/ 648264 w 1010256"/>
                  <a:gd name="connsiteY78" fmla="*/ 1156518 h 1516602"/>
                  <a:gd name="connsiteX79" fmla="*/ 644454 w 1010256"/>
                  <a:gd name="connsiteY79" fmla="*/ 1139373 h 1516602"/>
                  <a:gd name="connsiteX80" fmla="*/ 646359 w 1010256"/>
                  <a:gd name="connsiteY80" fmla="*/ 1131753 h 1516602"/>
                  <a:gd name="connsiteX81" fmla="*/ 650169 w 1010256"/>
                  <a:gd name="connsiteY81" fmla="*/ 1114608 h 1516602"/>
                  <a:gd name="connsiteX82" fmla="*/ 653979 w 1010256"/>
                  <a:gd name="connsiteY82" fmla="*/ 1108893 h 1516602"/>
                  <a:gd name="connsiteX83" fmla="*/ 655884 w 1010256"/>
                  <a:gd name="connsiteY83" fmla="*/ 1103178 h 1516602"/>
                  <a:gd name="connsiteX84" fmla="*/ 661599 w 1010256"/>
                  <a:gd name="connsiteY84" fmla="*/ 1101273 h 1516602"/>
                  <a:gd name="connsiteX85" fmla="*/ 671124 w 1010256"/>
                  <a:gd name="connsiteY85" fmla="*/ 1089843 h 1516602"/>
                  <a:gd name="connsiteX86" fmla="*/ 724464 w 1010256"/>
                  <a:gd name="connsiteY86" fmla="*/ 1082223 h 1516602"/>
                  <a:gd name="connsiteX87" fmla="*/ 842574 w 1010256"/>
                  <a:gd name="connsiteY87" fmla="*/ 1084128 h 1516602"/>
                  <a:gd name="connsiteX88" fmla="*/ 871149 w 1010256"/>
                  <a:gd name="connsiteY88" fmla="*/ 1086033 h 1516602"/>
                  <a:gd name="connsiteX89" fmla="*/ 899724 w 1010256"/>
                  <a:gd name="connsiteY89" fmla="*/ 1091748 h 1516602"/>
                  <a:gd name="connsiteX90" fmla="*/ 922584 w 1010256"/>
                  <a:gd name="connsiteY90" fmla="*/ 1095558 h 1516602"/>
                  <a:gd name="connsiteX91" fmla="*/ 1002594 w 1010256"/>
                  <a:gd name="connsiteY91" fmla="*/ 1099368 h 1516602"/>
                  <a:gd name="connsiteX92" fmla="*/ 1003378 w 1010256"/>
                  <a:gd name="connsiteY92" fmla="*/ 1065958 h 1516602"/>
                  <a:gd name="connsiteX93" fmla="*/ 970209 w 1010256"/>
                  <a:gd name="connsiteY93" fmla="*/ 1044123 h 1516602"/>
                  <a:gd name="connsiteX94" fmla="*/ 935919 w 1010256"/>
                  <a:gd name="connsiteY94" fmla="*/ 1034598 h 1516602"/>
                  <a:gd name="connsiteX95" fmla="*/ 825429 w 1010256"/>
                  <a:gd name="connsiteY95" fmla="*/ 1034598 h 1516602"/>
                  <a:gd name="connsiteX96" fmla="*/ 730179 w 1010256"/>
                  <a:gd name="connsiteY96" fmla="*/ 1038408 h 1516602"/>
                  <a:gd name="connsiteX97" fmla="*/ 669219 w 1010256"/>
                  <a:gd name="connsiteY97" fmla="*/ 1046028 h 1516602"/>
                  <a:gd name="connsiteX98" fmla="*/ 646360 w 1010256"/>
                  <a:gd name="connsiteY98" fmla="*/ 1049838 h 1516602"/>
                  <a:gd name="connsiteX99" fmla="*/ 640078 w 1010256"/>
                  <a:gd name="connsiteY99" fmla="*/ 1026051 h 1516602"/>
                  <a:gd name="connsiteX100" fmla="*/ 673029 w 1010256"/>
                  <a:gd name="connsiteY100" fmla="*/ 992688 h 1516602"/>
                  <a:gd name="connsiteX101" fmla="*/ 674934 w 1010256"/>
                  <a:gd name="connsiteY101" fmla="*/ 986973 h 1516602"/>
                  <a:gd name="connsiteX102" fmla="*/ 680649 w 1010256"/>
                  <a:gd name="connsiteY102" fmla="*/ 985068 h 1516602"/>
                  <a:gd name="connsiteX103" fmla="*/ 686364 w 1010256"/>
                  <a:gd name="connsiteY103" fmla="*/ 981258 h 1516602"/>
                  <a:gd name="connsiteX104" fmla="*/ 695889 w 1010256"/>
                  <a:gd name="connsiteY104" fmla="*/ 971733 h 1516602"/>
                  <a:gd name="connsiteX105" fmla="*/ 705414 w 1010256"/>
                  <a:gd name="connsiteY105" fmla="*/ 960303 h 1516602"/>
                  <a:gd name="connsiteX106" fmla="*/ 716844 w 1010256"/>
                  <a:gd name="connsiteY106" fmla="*/ 952683 h 1516602"/>
                  <a:gd name="connsiteX107" fmla="*/ 732084 w 1010256"/>
                  <a:gd name="connsiteY107" fmla="*/ 939348 h 1516602"/>
                  <a:gd name="connsiteX108" fmla="*/ 741609 w 1010256"/>
                  <a:gd name="connsiteY108" fmla="*/ 927918 h 1516602"/>
                  <a:gd name="connsiteX109" fmla="*/ 753039 w 1010256"/>
                  <a:gd name="connsiteY109" fmla="*/ 918393 h 1516602"/>
                  <a:gd name="connsiteX110" fmla="*/ 758754 w 1010256"/>
                  <a:gd name="connsiteY110" fmla="*/ 906963 h 1516602"/>
                  <a:gd name="connsiteX111" fmla="*/ 760659 w 1010256"/>
                  <a:gd name="connsiteY111" fmla="*/ 901248 h 1516602"/>
                  <a:gd name="connsiteX112" fmla="*/ 766374 w 1010256"/>
                  <a:gd name="connsiteY112" fmla="*/ 889818 h 1516602"/>
                  <a:gd name="connsiteX113" fmla="*/ 764469 w 1010256"/>
                  <a:gd name="connsiteY113" fmla="*/ 874578 h 1516602"/>
                  <a:gd name="connsiteX114" fmla="*/ 758754 w 1010256"/>
                  <a:gd name="connsiteY114" fmla="*/ 872673 h 1516602"/>
                  <a:gd name="connsiteX115" fmla="*/ 737799 w 1010256"/>
                  <a:gd name="connsiteY115" fmla="*/ 874578 h 1516602"/>
                  <a:gd name="connsiteX116" fmla="*/ 732084 w 1010256"/>
                  <a:gd name="connsiteY116" fmla="*/ 878388 h 1516602"/>
                  <a:gd name="connsiteX117" fmla="*/ 699699 w 1010256"/>
                  <a:gd name="connsiteY117" fmla="*/ 899343 h 1516602"/>
                  <a:gd name="connsiteX118" fmla="*/ 595181 w 1010256"/>
                  <a:gd name="connsiteY118" fmla="*/ 957831 h 1516602"/>
                  <a:gd name="connsiteX119" fmla="*/ 507294 w 1010256"/>
                  <a:gd name="connsiteY119" fmla="*/ 847908 h 1516602"/>
                  <a:gd name="connsiteX120" fmla="*/ 503484 w 1010256"/>
                  <a:gd name="connsiteY120" fmla="*/ 358323 h 1516602"/>
                  <a:gd name="connsiteX121" fmla="*/ 499674 w 1010256"/>
                  <a:gd name="connsiteY121" fmla="*/ 66858 h 1516602"/>
                  <a:gd name="connsiteX122" fmla="*/ 490149 w 1010256"/>
                  <a:gd name="connsiteY122" fmla="*/ 40188 h 1516602"/>
                  <a:gd name="connsiteX123" fmla="*/ 488244 w 1010256"/>
                  <a:gd name="connsiteY123" fmla="*/ 34473 h 1516602"/>
                  <a:gd name="connsiteX124" fmla="*/ 484434 w 1010256"/>
                  <a:gd name="connsiteY124" fmla="*/ 28758 h 1516602"/>
                  <a:gd name="connsiteX125" fmla="*/ 478719 w 1010256"/>
                  <a:gd name="connsiteY125" fmla="*/ 17328 h 1516602"/>
                  <a:gd name="connsiteX126" fmla="*/ 473004 w 1010256"/>
                  <a:gd name="connsiteY126" fmla="*/ 13518 h 1516602"/>
                  <a:gd name="connsiteX127" fmla="*/ 469194 w 1010256"/>
                  <a:gd name="connsiteY127" fmla="*/ 7803 h 1516602"/>
                  <a:gd name="connsiteX128" fmla="*/ 429189 w 1010256"/>
                  <a:gd name="connsiteY128" fmla="*/ 11613 h 1516602"/>
                  <a:gd name="connsiteX129" fmla="*/ 425379 w 1010256"/>
                  <a:gd name="connsiteY129" fmla="*/ 78288 h 1516602"/>
                  <a:gd name="connsiteX130" fmla="*/ 425379 w 1010256"/>
                  <a:gd name="connsiteY130" fmla="*/ 84003 h 1516602"/>
                  <a:gd name="connsiteX131" fmla="*/ 429189 w 1010256"/>
                  <a:gd name="connsiteY131" fmla="*/ 238308 h 1516602"/>
                  <a:gd name="connsiteX132" fmla="*/ 440619 w 1010256"/>
                  <a:gd name="connsiteY132" fmla="*/ 421188 h 1516602"/>
                  <a:gd name="connsiteX133" fmla="*/ 435265 w 1010256"/>
                  <a:gd name="connsiteY133" fmla="*/ 718368 h 1516602"/>
                  <a:gd name="connsiteX134" fmla="*/ 435059 w 1010256"/>
                  <a:gd name="connsiteY134" fmla="*/ 799046 h 1516602"/>
                  <a:gd name="connsiteX135" fmla="*/ 430322 w 1010256"/>
                  <a:gd name="connsiteY135"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40645 w 1003876"/>
                  <a:gd name="connsiteY3" fmla="*/ 957266 h 1516602"/>
                  <a:gd name="connsiteX4" fmla="*/ 181539 w 1003876"/>
                  <a:gd name="connsiteY4" fmla="*/ 937443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30129 w 1003876"/>
                  <a:gd name="connsiteY29" fmla="*/ 1223193 h 1516602"/>
                  <a:gd name="connsiteX30" fmla="*/ 333939 w 1003876"/>
                  <a:gd name="connsiteY30" fmla="*/ 1228908 h 1516602"/>
                  <a:gd name="connsiteX31" fmla="*/ 339654 w 1003876"/>
                  <a:gd name="connsiteY31" fmla="*/ 1230813 h 1516602"/>
                  <a:gd name="connsiteX32" fmla="*/ 351084 w 1003876"/>
                  <a:gd name="connsiteY32" fmla="*/ 1238433 h 1516602"/>
                  <a:gd name="connsiteX33" fmla="*/ 356799 w 1003876"/>
                  <a:gd name="connsiteY33" fmla="*/ 1242243 h 1516602"/>
                  <a:gd name="connsiteX34" fmla="*/ 360609 w 1003876"/>
                  <a:gd name="connsiteY34" fmla="*/ 1247958 h 1516602"/>
                  <a:gd name="connsiteX35" fmla="*/ 366324 w 1003876"/>
                  <a:gd name="connsiteY35" fmla="*/ 1259388 h 1516602"/>
                  <a:gd name="connsiteX36" fmla="*/ 362514 w 1003876"/>
                  <a:gd name="connsiteY36" fmla="*/ 1286058 h 1516602"/>
                  <a:gd name="connsiteX37" fmla="*/ 358704 w 1003876"/>
                  <a:gd name="connsiteY37" fmla="*/ 1291773 h 1516602"/>
                  <a:gd name="connsiteX38" fmla="*/ 356799 w 1003876"/>
                  <a:gd name="connsiteY38" fmla="*/ 1297488 h 1516602"/>
                  <a:gd name="connsiteX39" fmla="*/ 352989 w 1003876"/>
                  <a:gd name="connsiteY39" fmla="*/ 1303203 h 1516602"/>
                  <a:gd name="connsiteX40" fmla="*/ 351084 w 1003876"/>
                  <a:gd name="connsiteY40" fmla="*/ 1308918 h 1516602"/>
                  <a:gd name="connsiteX41" fmla="*/ 347274 w 1003876"/>
                  <a:gd name="connsiteY41" fmla="*/ 1314633 h 1516602"/>
                  <a:gd name="connsiteX42" fmla="*/ 330129 w 1003876"/>
                  <a:gd name="connsiteY42" fmla="*/ 1381308 h 1516602"/>
                  <a:gd name="connsiteX43" fmla="*/ 328224 w 1003876"/>
                  <a:gd name="connsiteY43" fmla="*/ 1432743 h 1516602"/>
                  <a:gd name="connsiteX44" fmla="*/ 330129 w 1003876"/>
                  <a:gd name="connsiteY44" fmla="*/ 1457508 h 1516602"/>
                  <a:gd name="connsiteX45" fmla="*/ 332034 w 1003876"/>
                  <a:gd name="connsiteY45" fmla="*/ 1463223 h 1516602"/>
                  <a:gd name="connsiteX46" fmla="*/ 335844 w 1003876"/>
                  <a:gd name="connsiteY46" fmla="*/ 1467033 h 1516602"/>
                  <a:gd name="connsiteX47" fmla="*/ 364419 w 1003876"/>
                  <a:gd name="connsiteY47" fmla="*/ 1512753 h 1516602"/>
                  <a:gd name="connsiteX48" fmla="*/ 387279 w 1003876"/>
                  <a:gd name="connsiteY48" fmla="*/ 1514658 h 1516602"/>
                  <a:gd name="connsiteX49" fmla="*/ 392994 w 1003876"/>
                  <a:gd name="connsiteY49" fmla="*/ 1508943 h 1516602"/>
                  <a:gd name="connsiteX50" fmla="*/ 394899 w 1003876"/>
                  <a:gd name="connsiteY50" fmla="*/ 1497513 h 1516602"/>
                  <a:gd name="connsiteX51" fmla="*/ 396804 w 1003876"/>
                  <a:gd name="connsiteY51" fmla="*/ 1491798 h 1516602"/>
                  <a:gd name="connsiteX52" fmla="*/ 398709 w 1003876"/>
                  <a:gd name="connsiteY52" fmla="*/ 1474653 h 1516602"/>
                  <a:gd name="connsiteX53" fmla="*/ 400614 w 1003876"/>
                  <a:gd name="connsiteY53" fmla="*/ 1461318 h 1516602"/>
                  <a:gd name="connsiteX54" fmla="*/ 404424 w 1003876"/>
                  <a:gd name="connsiteY54" fmla="*/ 1404168 h 1516602"/>
                  <a:gd name="connsiteX55" fmla="*/ 410139 w 1003876"/>
                  <a:gd name="connsiteY55" fmla="*/ 1392738 h 1516602"/>
                  <a:gd name="connsiteX56" fmla="*/ 413949 w 1003876"/>
                  <a:gd name="connsiteY56" fmla="*/ 1379403 h 1516602"/>
                  <a:gd name="connsiteX57" fmla="*/ 415854 w 1003876"/>
                  <a:gd name="connsiteY57" fmla="*/ 1373688 h 1516602"/>
                  <a:gd name="connsiteX58" fmla="*/ 417759 w 1003876"/>
                  <a:gd name="connsiteY58" fmla="*/ 1360353 h 1516602"/>
                  <a:gd name="connsiteX59" fmla="*/ 421569 w 1003876"/>
                  <a:gd name="connsiteY59" fmla="*/ 1348923 h 1516602"/>
                  <a:gd name="connsiteX60" fmla="*/ 427284 w 1003876"/>
                  <a:gd name="connsiteY60" fmla="*/ 1335588 h 1516602"/>
                  <a:gd name="connsiteX61" fmla="*/ 467289 w 1003876"/>
                  <a:gd name="connsiteY61" fmla="*/ 1265103 h 1516602"/>
                  <a:gd name="connsiteX62" fmla="*/ 528455 w 1003876"/>
                  <a:gd name="connsiteY62" fmla="*/ 1230091 h 1516602"/>
                  <a:gd name="connsiteX63" fmla="*/ 601154 w 1003876"/>
                  <a:gd name="connsiteY63" fmla="*/ 1221700 h 1516602"/>
                  <a:gd name="connsiteX64" fmla="*/ 720654 w 1003876"/>
                  <a:gd name="connsiteY64" fmla="*/ 1316538 h 1516602"/>
                  <a:gd name="connsiteX65" fmla="*/ 733989 w 1003876"/>
                  <a:gd name="connsiteY65" fmla="*/ 1326063 h 1516602"/>
                  <a:gd name="connsiteX66" fmla="*/ 743514 w 1003876"/>
                  <a:gd name="connsiteY66" fmla="*/ 1327968 h 1516602"/>
                  <a:gd name="connsiteX67" fmla="*/ 749229 w 1003876"/>
                  <a:gd name="connsiteY67" fmla="*/ 1329873 h 1516602"/>
                  <a:gd name="connsiteX68" fmla="*/ 762564 w 1003876"/>
                  <a:gd name="connsiteY68" fmla="*/ 1335588 h 1516602"/>
                  <a:gd name="connsiteX69" fmla="*/ 777804 w 1003876"/>
                  <a:gd name="connsiteY69" fmla="*/ 1333683 h 1516602"/>
                  <a:gd name="connsiteX70" fmla="*/ 789234 w 1003876"/>
                  <a:gd name="connsiteY70" fmla="*/ 1327968 h 1516602"/>
                  <a:gd name="connsiteX71" fmla="*/ 794949 w 1003876"/>
                  <a:gd name="connsiteY71" fmla="*/ 1326063 h 1516602"/>
                  <a:gd name="connsiteX72" fmla="*/ 802569 w 1003876"/>
                  <a:gd name="connsiteY72" fmla="*/ 1308918 h 1516602"/>
                  <a:gd name="connsiteX73" fmla="*/ 800664 w 1003876"/>
                  <a:gd name="connsiteY73" fmla="*/ 1284153 h 1516602"/>
                  <a:gd name="connsiteX74" fmla="*/ 798759 w 1003876"/>
                  <a:gd name="connsiteY74" fmla="*/ 1278438 h 1516602"/>
                  <a:gd name="connsiteX75" fmla="*/ 796854 w 1003876"/>
                  <a:gd name="connsiteY75" fmla="*/ 1270818 h 1516602"/>
                  <a:gd name="connsiteX76" fmla="*/ 783519 w 1003876"/>
                  <a:gd name="connsiteY76" fmla="*/ 1253673 h 1516602"/>
                  <a:gd name="connsiteX77" fmla="*/ 773994 w 1003876"/>
                  <a:gd name="connsiteY77" fmla="*/ 1247958 h 1516602"/>
                  <a:gd name="connsiteX78" fmla="*/ 648264 w 1003876"/>
                  <a:gd name="connsiteY78" fmla="*/ 1156518 h 1516602"/>
                  <a:gd name="connsiteX79" fmla="*/ 644454 w 1003876"/>
                  <a:gd name="connsiteY79" fmla="*/ 1139373 h 1516602"/>
                  <a:gd name="connsiteX80" fmla="*/ 646359 w 1003876"/>
                  <a:gd name="connsiteY80" fmla="*/ 1131753 h 1516602"/>
                  <a:gd name="connsiteX81" fmla="*/ 650169 w 1003876"/>
                  <a:gd name="connsiteY81" fmla="*/ 1114608 h 1516602"/>
                  <a:gd name="connsiteX82" fmla="*/ 653979 w 1003876"/>
                  <a:gd name="connsiteY82" fmla="*/ 1108893 h 1516602"/>
                  <a:gd name="connsiteX83" fmla="*/ 655884 w 1003876"/>
                  <a:gd name="connsiteY83" fmla="*/ 1103178 h 1516602"/>
                  <a:gd name="connsiteX84" fmla="*/ 661599 w 1003876"/>
                  <a:gd name="connsiteY84" fmla="*/ 1101273 h 1516602"/>
                  <a:gd name="connsiteX85" fmla="*/ 671124 w 1003876"/>
                  <a:gd name="connsiteY85" fmla="*/ 1089843 h 1516602"/>
                  <a:gd name="connsiteX86" fmla="*/ 724464 w 1003876"/>
                  <a:gd name="connsiteY86" fmla="*/ 1082223 h 1516602"/>
                  <a:gd name="connsiteX87" fmla="*/ 842574 w 1003876"/>
                  <a:gd name="connsiteY87" fmla="*/ 1084128 h 1516602"/>
                  <a:gd name="connsiteX88" fmla="*/ 871149 w 1003876"/>
                  <a:gd name="connsiteY88" fmla="*/ 1086033 h 1516602"/>
                  <a:gd name="connsiteX89" fmla="*/ 899724 w 1003876"/>
                  <a:gd name="connsiteY89" fmla="*/ 1091748 h 1516602"/>
                  <a:gd name="connsiteX90" fmla="*/ 922584 w 1003876"/>
                  <a:gd name="connsiteY90" fmla="*/ 1095558 h 1516602"/>
                  <a:gd name="connsiteX91" fmla="*/ 985294 w 1003876"/>
                  <a:gd name="connsiteY91" fmla="*/ 1104311 h 1516602"/>
                  <a:gd name="connsiteX92" fmla="*/ 1003378 w 1003876"/>
                  <a:gd name="connsiteY92" fmla="*/ 1065958 h 1516602"/>
                  <a:gd name="connsiteX93" fmla="*/ 970209 w 1003876"/>
                  <a:gd name="connsiteY93" fmla="*/ 1044123 h 1516602"/>
                  <a:gd name="connsiteX94" fmla="*/ 935919 w 1003876"/>
                  <a:gd name="connsiteY94" fmla="*/ 1034598 h 1516602"/>
                  <a:gd name="connsiteX95" fmla="*/ 825429 w 1003876"/>
                  <a:gd name="connsiteY95" fmla="*/ 1034598 h 1516602"/>
                  <a:gd name="connsiteX96" fmla="*/ 730179 w 1003876"/>
                  <a:gd name="connsiteY96" fmla="*/ 1038408 h 1516602"/>
                  <a:gd name="connsiteX97" fmla="*/ 669219 w 1003876"/>
                  <a:gd name="connsiteY97" fmla="*/ 1046028 h 1516602"/>
                  <a:gd name="connsiteX98" fmla="*/ 646360 w 1003876"/>
                  <a:gd name="connsiteY98" fmla="*/ 1049838 h 1516602"/>
                  <a:gd name="connsiteX99" fmla="*/ 640078 w 1003876"/>
                  <a:gd name="connsiteY99" fmla="*/ 1026051 h 1516602"/>
                  <a:gd name="connsiteX100" fmla="*/ 673029 w 1003876"/>
                  <a:gd name="connsiteY100" fmla="*/ 992688 h 1516602"/>
                  <a:gd name="connsiteX101" fmla="*/ 674934 w 1003876"/>
                  <a:gd name="connsiteY101" fmla="*/ 986973 h 1516602"/>
                  <a:gd name="connsiteX102" fmla="*/ 680649 w 1003876"/>
                  <a:gd name="connsiteY102" fmla="*/ 985068 h 1516602"/>
                  <a:gd name="connsiteX103" fmla="*/ 686364 w 1003876"/>
                  <a:gd name="connsiteY103" fmla="*/ 981258 h 1516602"/>
                  <a:gd name="connsiteX104" fmla="*/ 695889 w 1003876"/>
                  <a:gd name="connsiteY104" fmla="*/ 971733 h 1516602"/>
                  <a:gd name="connsiteX105" fmla="*/ 705414 w 1003876"/>
                  <a:gd name="connsiteY105" fmla="*/ 960303 h 1516602"/>
                  <a:gd name="connsiteX106" fmla="*/ 716844 w 1003876"/>
                  <a:gd name="connsiteY106" fmla="*/ 952683 h 1516602"/>
                  <a:gd name="connsiteX107" fmla="*/ 732084 w 1003876"/>
                  <a:gd name="connsiteY107" fmla="*/ 939348 h 1516602"/>
                  <a:gd name="connsiteX108" fmla="*/ 741609 w 1003876"/>
                  <a:gd name="connsiteY108" fmla="*/ 927918 h 1516602"/>
                  <a:gd name="connsiteX109" fmla="*/ 753039 w 1003876"/>
                  <a:gd name="connsiteY109" fmla="*/ 918393 h 1516602"/>
                  <a:gd name="connsiteX110" fmla="*/ 758754 w 1003876"/>
                  <a:gd name="connsiteY110" fmla="*/ 906963 h 1516602"/>
                  <a:gd name="connsiteX111" fmla="*/ 760659 w 1003876"/>
                  <a:gd name="connsiteY111" fmla="*/ 901248 h 1516602"/>
                  <a:gd name="connsiteX112" fmla="*/ 766374 w 1003876"/>
                  <a:gd name="connsiteY112" fmla="*/ 889818 h 1516602"/>
                  <a:gd name="connsiteX113" fmla="*/ 764469 w 1003876"/>
                  <a:gd name="connsiteY113" fmla="*/ 874578 h 1516602"/>
                  <a:gd name="connsiteX114" fmla="*/ 758754 w 1003876"/>
                  <a:gd name="connsiteY114" fmla="*/ 872673 h 1516602"/>
                  <a:gd name="connsiteX115" fmla="*/ 737799 w 1003876"/>
                  <a:gd name="connsiteY115" fmla="*/ 874578 h 1516602"/>
                  <a:gd name="connsiteX116" fmla="*/ 732084 w 1003876"/>
                  <a:gd name="connsiteY116" fmla="*/ 878388 h 1516602"/>
                  <a:gd name="connsiteX117" fmla="*/ 699699 w 1003876"/>
                  <a:gd name="connsiteY117" fmla="*/ 899343 h 1516602"/>
                  <a:gd name="connsiteX118" fmla="*/ 595181 w 1003876"/>
                  <a:gd name="connsiteY118" fmla="*/ 957831 h 1516602"/>
                  <a:gd name="connsiteX119" fmla="*/ 507294 w 1003876"/>
                  <a:gd name="connsiteY119" fmla="*/ 847908 h 1516602"/>
                  <a:gd name="connsiteX120" fmla="*/ 503484 w 1003876"/>
                  <a:gd name="connsiteY120" fmla="*/ 358323 h 1516602"/>
                  <a:gd name="connsiteX121" fmla="*/ 499674 w 1003876"/>
                  <a:gd name="connsiteY121" fmla="*/ 66858 h 1516602"/>
                  <a:gd name="connsiteX122" fmla="*/ 490149 w 1003876"/>
                  <a:gd name="connsiteY122" fmla="*/ 40188 h 1516602"/>
                  <a:gd name="connsiteX123" fmla="*/ 488244 w 1003876"/>
                  <a:gd name="connsiteY123" fmla="*/ 34473 h 1516602"/>
                  <a:gd name="connsiteX124" fmla="*/ 484434 w 1003876"/>
                  <a:gd name="connsiteY124" fmla="*/ 28758 h 1516602"/>
                  <a:gd name="connsiteX125" fmla="*/ 478719 w 1003876"/>
                  <a:gd name="connsiteY125" fmla="*/ 17328 h 1516602"/>
                  <a:gd name="connsiteX126" fmla="*/ 473004 w 1003876"/>
                  <a:gd name="connsiteY126" fmla="*/ 13518 h 1516602"/>
                  <a:gd name="connsiteX127" fmla="*/ 469194 w 1003876"/>
                  <a:gd name="connsiteY127" fmla="*/ 7803 h 1516602"/>
                  <a:gd name="connsiteX128" fmla="*/ 429189 w 1003876"/>
                  <a:gd name="connsiteY128" fmla="*/ 11613 h 1516602"/>
                  <a:gd name="connsiteX129" fmla="*/ 425379 w 1003876"/>
                  <a:gd name="connsiteY129" fmla="*/ 78288 h 1516602"/>
                  <a:gd name="connsiteX130" fmla="*/ 425379 w 1003876"/>
                  <a:gd name="connsiteY130" fmla="*/ 84003 h 1516602"/>
                  <a:gd name="connsiteX131" fmla="*/ 429189 w 1003876"/>
                  <a:gd name="connsiteY131" fmla="*/ 238308 h 1516602"/>
                  <a:gd name="connsiteX132" fmla="*/ 440619 w 1003876"/>
                  <a:gd name="connsiteY132" fmla="*/ 421188 h 1516602"/>
                  <a:gd name="connsiteX133" fmla="*/ 435265 w 1003876"/>
                  <a:gd name="connsiteY133" fmla="*/ 718368 h 1516602"/>
                  <a:gd name="connsiteX134" fmla="*/ 435059 w 1003876"/>
                  <a:gd name="connsiteY134" fmla="*/ 799046 h 1516602"/>
                  <a:gd name="connsiteX135" fmla="*/ 430322 w 1003876"/>
                  <a:gd name="connsiteY135"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40645 w 1003876"/>
                  <a:gd name="connsiteY3" fmla="*/ 957266 h 1516602"/>
                  <a:gd name="connsiteX4" fmla="*/ 181539 w 1003876"/>
                  <a:gd name="connsiteY4" fmla="*/ 937443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30129 w 1003876"/>
                  <a:gd name="connsiteY29" fmla="*/ 1223193 h 1516602"/>
                  <a:gd name="connsiteX30" fmla="*/ 333939 w 1003876"/>
                  <a:gd name="connsiteY30" fmla="*/ 1228908 h 1516602"/>
                  <a:gd name="connsiteX31" fmla="*/ 339654 w 1003876"/>
                  <a:gd name="connsiteY31" fmla="*/ 1230813 h 1516602"/>
                  <a:gd name="connsiteX32" fmla="*/ 351084 w 1003876"/>
                  <a:gd name="connsiteY32" fmla="*/ 1238433 h 1516602"/>
                  <a:gd name="connsiteX33" fmla="*/ 356799 w 1003876"/>
                  <a:gd name="connsiteY33" fmla="*/ 1242243 h 1516602"/>
                  <a:gd name="connsiteX34" fmla="*/ 360609 w 1003876"/>
                  <a:gd name="connsiteY34" fmla="*/ 1247958 h 1516602"/>
                  <a:gd name="connsiteX35" fmla="*/ 366324 w 1003876"/>
                  <a:gd name="connsiteY35" fmla="*/ 1259388 h 1516602"/>
                  <a:gd name="connsiteX36" fmla="*/ 362514 w 1003876"/>
                  <a:gd name="connsiteY36" fmla="*/ 1286058 h 1516602"/>
                  <a:gd name="connsiteX37" fmla="*/ 358704 w 1003876"/>
                  <a:gd name="connsiteY37" fmla="*/ 1291773 h 1516602"/>
                  <a:gd name="connsiteX38" fmla="*/ 356799 w 1003876"/>
                  <a:gd name="connsiteY38" fmla="*/ 1297488 h 1516602"/>
                  <a:gd name="connsiteX39" fmla="*/ 352989 w 1003876"/>
                  <a:gd name="connsiteY39" fmla="*/ 1303203 h 1516602"/>
                  <a:gd name="connsiteX40" fmla="*/ 351084 w 1003876"/>
                  <a:gd name="connsiteY40" fmla="*/ 1308918 h 1516602"/>
                  <a:gd name="connsiteX41" fmla="*/ 347274 w 1003876"/>
                  <a:gd name="connsiteY41" fmla="*/ 1314633 h 1516602"/>
                  <a:gd name="connsiteX42" fmla="*/ 330129 w 1003876"/>
                  <a:gd name="connsiteY42" fmla="*/ 1381308 h 1516602"/>
                  <a:gd name="connsiteX43" fmla="*/ 328224 w 1003876"/>
                  <a:gd name="connsiteY43" fmla="*/ 1432743 h 1516602"/>
                  <a:gd name="connsiteX44" fmla="*/ 330129 w 1003876"/>
                  <a:gd name="connsiteY44" fmla="*/ 1457508 h 1516602"/>
                  <a:gd name="connsiteX45" fmla="*/ 332034 w 1003876"/>
                  <a:gd name="connsiteY45" fmla="*/ 1463223 h 1516602"/>
                  <a:gd name="connsiteX46" fmla="*/ 335844 w 1003876"/>
                  <a:gd name="connsiteY46" fmla="*/ 1467033 h 1516602"/>
                  <a:gd name="connsiteX47" fmla="*/ 364419 w 1003876"/>
                  <a:gd name="connsiteY47" fmla="*/ 1512753 h 1516602"/>
                  <a:gd name="connsiteX48" fmla="*/ 387279 w 1003876"/>
                  <a:gd name="connsiteY48" fmla="*/ 1514658 h 1516602"/>
                  <a:gd name="connsiteX49" fmla="*/ 392994 w 1003876"/>
                  <a:gd name="connsiteY49" fmla="*/ 1508943 h 1516602"/>
                  <a:gd name="connsiteX50" fmla="*/ 394899 w 1003876"/>
                  <a:gd name="connsiteY50" fmla="*/ 1497513 h 1516602"/>
                  <a:gd name="connsiteX51" fmla="*/ 396804 w 1003876"/>
                  <a:gd name="connsiteY51" fmla="*/ 1491798 h 1516602"/>
                  <a:gd name="connsiteX52" fmla="*/ 398709 w 1003876"/>
                  <a:gd name="connsiteY52" fmla="*/ 1474653 h 1516602"/>
                  <a:gd name="connsiteX53" fmla="*/ 400614 w 1003876"/>
                  <a:gd name="connsiteY53" fmla="*/ 1461318 h 1516602"/>
                  <a:gd name="connsiteX54" fmla="*/ 404424 w 1003876"/>
                  <a:gd name="connsiteY54" fmla="*/ 1404168 h 1516602"/>
                  <a:gd name="connsiteX55" fmla="*/ 410139 w 1003876"/>
                  <a:gd name="connsiteY55" fmla="*/ 1392738 h 1516602"/>
                  <a:gd name="connsiteX56" fmla="*/ 413949 w 1003876"/>
                  <a:gd name="connsiteY56" fmla="*/ 1379403 h 1516602"/>
                  <a:gd name="connsiteX57" fmla="*/ 415854 w 1003876"/>
                  <a:gd name="connsiteY57" fmla="*/ 1373688 h 1516602"/>
                  <a:gd name="connsiteX58" fmla="*/ 417759 w 1003876"/>
                  <a:gd name="connsiteY58" fmla="*/ 1360353 h 1516602"/>
                  <a:gd name="connsiteX59" fmla="*/ 421569 w 1003876"/>
                  <a:gd name="connsiteY59" fmla="*/ 1348923 h 1516602"/>
                  <a:gd name="connsiteX60" fmla="*/ 427284 w 1003876"/>
                  <a:gd name="connsiteY60" fmla="*/ 1335588 h 1516602"/>
                  <a:gd name="connsiteX61" fmla="*/ 467289 w 1003876"/>
                  <a:gd name="connsiteY61" fmla="*/ 1265103 h 1516602"/>
                  <a:gd name="connsiteX62" fmla="*/ 528455 w 1003876"/>
                  <a:gd name="connsiteY62" fmla="*/ 1230091 h 1516602"/>
                  <a:gd name="connsiteX63" fmla="*/ 601154 w 1003876"/>
                  <a:gd name="connsiteY63" fmla="*/ 1221700 h 1516602"/>
                  <a:gd name="connsiteX64" fmla="*/ 720654 w 1003876"/>
                  <a:gd name="connsiteY64" fmla="*/ 1316538 h 1516602"/>
                  <a:gd name="connsiteX65" fmla="*/ 733989 w 1003876"/>
                  <a:gd name="connsiteY65" fmla="*/ 1326063 h 1516602"/>
                  <a:gd name="connsiteX66" fmla="*/ 743514 w 1003876"/>
                  <a:gd name="connsiteY66" fmla="*/ 1327968 h 1516602"/>
                  <a:gd name="connsiteX67" fmla="*/ 749229 w 1003876"/>
                  <a:gd name="connsiteY67" fmla="*/ 1329873 h 1516602"/>
                  <a:gd name="connsiteX68" fmla="*/ 762564 w 1003876"/>
                  <a:gd name="connsiteY68" fmla="*/ 1335588 h 1516602"/>
                  <a:gd name="connsiteX69" fmla="*/ 777804 w 1003876"/>
                  <a:gd name="connsiteY69" fmla="*/ 1333683 h 1516602"/>
                  <a:gd name="connsiteX70" fmla="*/ 789234 w 1003876"/>
                  <a:gd name="connsiteY70" fmla="*/ 1327968 h 1516602"/>
                  <a:gd name="connsiteX71" fmla="*/ 794949 w 1003876"/>
                  <a:gd name="connsiteY71" fmla="*/ 1326063 h 1516602"/>
                  <a:gd name="connsiteX72" fmla="*/ 802569 w 1003876"/>
                  <a:gd name="connsiteY72" fmla="*/ 1308918 h 1516602"/>
                  <a:gd name="connsiteX73" fmla="*/ 800664 w 1003876"/>
                  <a:gd name="connsiteY73" fmla="*/ 1284153 h 1516602"/>
                  <a:gd name="connsiteX74" fmla="*/ 798759 w 1003876"/>
                  <a:gd name="connsiteY74" fmla="*/ 1278438 h 1516602"/>
                  <a:gd name="connsiteX75" fmla="*/ 796854 w 1003876"/>
                  <a:gd name="connsiteY75" fmla="*/ 1270818 h 1516602"/>
                  <a:gd name="connsiteX76" fmla="*/ 783519 w 1003876"/>
                  <a:gd name="connsiteY76" fmla="*/ 1253673 h 1516602"/>
                  <a:gd name="connsiteX77" fmla="*/ 773994 w 1003876"/>
                  <a:gd name="connsiteY77" fmla="*/ 1247958 h 1516602"/>
                  <a:gd name="connsiteX78" fmla="*/ 648264 w 1003876"/>
                  <a:gd name="connsiteY78" fmla="*/ 1156518 h 1516602"/>
                  <a:gd name="connsiteX79" fmla="*/ 644454 w 1003876"/>
                  <a:gd name="connsiteY79" fmla="*/ 1139373 h 1516602"/>
                  <a:gd name="connsiteX80" fmla="*/ 646359 w 1003876"/>
                  <a:gd name="connsiteY80" fmla="*/ 1131753 h 1516602"/>
                  <a:gd name="connsiteX81" fmla="*/ 650169 w 1003876"/>
                  <a:gd name="connsiteY81" fmla="*/ 1114608 h 1516602"/>
                  <a:gd name="connsiteX82" fmla="*/ 653979 w 1003876"/>
                  <a:gd name="connsiteY82" fmla="*/ 1108893 h 1516602"/>
                  <a:gd name="connsiteX83" fmla="*/ 655884 w 1003876"/>
                  <a:gd name="connsiteY83" fmla="*/ 1103178 h 1516602"/>
                  <a:gd name="connsiteX84" fmla="*/ 661599 w 1003876"/>
                  <a:gd name="connsiteY84" fmla="*/ 1101273 h 1516602"/>
                  <a:gd name="connsiteX85" fmla="*/ 671124 w 1003876"/>
                  <a:gd name="connsiteY85" fmla="*/ 1089843 h 1516602"/>
                  <a:gd name="connsiteX86" fmla="*/ 724464 w 1003876"/>
                  <a:gd name="connsiteY86" fmla="*/ 1082223 h 1516602"/>
                  <a:gd name="connsiteX87" fmla="*/ 842574 w 1003876"/>
                  <a:gd name="connsiteY87" fmla="*/ 1084128 h 1516602"/>
                  <a:gd name="connsiteX88" fmla="*/ 871149 w 1003876"/>
                  <a:gd name="connsiteY88" fmla="*/ 1086033 h 1516602"/>
                  <a:gd name="connsiteX89" fmla="*/ 899724 w 1003876"/>
                  <a:gd name="connsiteY89" fmla="*/ 1091748 h 1516602"/>
                  <a:gd name="connsiteX90" fmla="*/ 922584 w 1003876"/>
                  <a:gd name="connsiteY90" fmla="*/ 1095558 h 1516602"/>
                  <a:gd name="connsiteX91" fmla="*/ 985294 w 1003876"/>
                  <a:gd name="connsiteY91" fmla="*/ 1104311 h 1516602"/>
                  <a:gd name="connsiteX92" fmla="*/ 1003378 w 1003876"/>
                  <a:gd name="connsiteY92" fmla="*/ 1065958 h 1516602"/>
                  <a:gd name="connsiteX93" fmla="*/ 970209 w 1003876"/>
                  <a:gd name="connsiteY93" fmla="*/ 1044123 h 1516602"/>
                  <a:gd name="connsiteX94" fmla="*/ 935919 w 1003876"/>
                  <a:gd name="connsiteY94" fmla="*/ 1034598 h 1516602"/>
                  <a:gd name="connsiteX95" fmla="*/ 825429 w 1003876"/>
                  <a:gd name="connsiteY95" fmla="*/ 1034598 h 1516602"/>
                  <a:gd name="connsiteX96" fmla="*/ 730179 w 1003876"/>
                  <a:gd name="connsiteY96" fmla="*/ 1038408 h 1516602"/>
                  <a:gd name="connsiteX97" fmla="*/ 669219 w 1003876"/>
                  <a:gd name="connsiteY97" fmla="*/ 1046028 h 1516602"/>
                  <a:gd name="connsiteX98" fmla="*/ 646360 w 1003876"/>
                  <a:gd name="connsiteY98" fmla="*/ 1049838 h 1516602"/>
                  <a:gd name="connsiteX99" fmla="*/ 640078 w 1003876"/>
                  <a:gd name="connsiteY99" fmla="*/ 1026051 h 1516602"/>
                  <a:gd name="connsiteX100" fmla="*/ 673029 w 1003876"/>
                  <a:gd name="connsiteY100" fmla="*/ 992688 h 1516602"/>
                  <a:gd name="connsiteX101" fmla="*/ 674934 w 1003876"/>
                  <a:gd name="connsiteY101" fmla="*/ 986973 h 1516602"/>
                  <a:gd name="connsiteX102" fmla="*/ 680649 w 1003876"/>
                  <a:gd name="connsiteY102" fmla="*/ 985068 h 1516602"/>
                  <a:gd name="connsiteX103" fmla="*/ 686364 w 1003876"/>
                  <a:gd name="connsiteY103" fmla="*/ 981258 h 1516602"/>
                  <a:gd name="connsiteX104" fmla="*/ 695889 w 1003876"/>
                  <a:gd name="connsiteY104" fmla="*/ 971733 h 1516602"/>
                  <a:gd name="connsiteX105" fmla="*/ 705414 w 1003876"/>
                  <a:gd name="connsiteY105" fmla="*/ 960303 h 1516602"/>
                  <a:gd name="connsiteX106" fmla="*/ 716844 w 1003876"/>
                  <a:gd name="connsiteY106" fmla="*/ 952683 h 1516602"/>
                  <a:gd name="connsiteX107" fmla="*/ 732084 w 1003876"/>
                  <a:gd name="connsiteY107" fmla="*/ 939348 h 1516602"/>
                  <a:gd name="connsiteX108" fmla="*/ 741609 w 1003876"/>
                  <a:gd name="connsiteY108" fmla="*/ 927918 h 1516602"/>
                  <a:gd name="connsiteX109" fmla="*/ 753039 w 1003876"/>
                  <a:gd name="connsiteY109" fmla="*/ 918393 h 1516602"/>
                  <a:gd name="connsiteX110" fmla="*/ 758754 w 1003876"/>
                  <a:gd name="connsiteY110" fmla="*/ 906963 h 1516602"/>
                  <a:gd name="connsiteX111" fmla="*/ 760659 w 1003876"/>
                  <a:gd name="connsiteY111" fmla="*/ 901248 h 1516602"/>
                  <a:gd name="connsiteX112" fmla="*/ 766374 w 1003876"/>
                  <a:gd name="connsiteY112" fmla="*/ 889818 h 1516602"/>
                  <a:gd name="connsiteX113" fmla="*/ 764469 w 1003876"/>
                  <a:gd name="connsiteY113" fmla="*/ 874578 h 1516602"/>
                  <a:gd name="connsiteX114" fmla="*/ 758754 w 1003876"/>
                  <a:gd name="connsiteY114" fmla="*/ 872673 h 1516602"/>
                  <a:gd name="connsiteX115" fmla="*/ 737799 w 1003876"/>
                  <a:gd name="connsiteY115" fmla="*/ 874578 h 1516602"/>
                  <a:gd name="connsiteX116" fmla="*/ 732084 w 1003876"/>
                  <a:gd name="connsiteY116" fmla="*/ 878388 h 1516602"/>
                  <a:gd name="connsiteX117" fmla="*/ 699699 w 1003876"/>
                  <a:gd name="connsiteY117" fmla="*/ 899343 h 1516602"/>
                  <a:gd name="connsiteX118" fmla="*/ 595181 w 1003876"/>
                  <a:gd name="connsiteY118" fmla="*/ 957831 h 1516602"/>
                  <a:gd name="connsiteX119" fmla="*/ 507294 w 1003876"/>
                  <a:gd name="connsiteY119" fmla="*/ 847908 h 1516602"/>
                  <a:gd name="connsiteX120" fmla="*/ 503484 w 1003876"/>
                  <a:gd name="connsiteY120" fmla="*/ 358323 h 1516602"/>
                  <a:gd name="connsiteX121" fmla="*/ 499674 w 1003876"/>
                  <a:gd name="connsiteY121" fmla="*/ 66858 h 1516602"/>
                  <a:gd name="connsiteX122" fmla="*/ 490149 w 1003876"/>
                  <a:gd name="connsiteY122" fmla="*/ 40188 h 1516602"/>
                  <a:gd name="connsiteX123" fmla="*/ 488244 w 1003876"/>
                  <a:gd name="connsiteY123" fmla="*/ 34473 h 1516602"/>
                  <a:gd name="connsiteX124" fmla="*/ 484434 w 1003876"/>
                  <a:gd name="connsiteY124" fmla="*/ 28758 h 1516602"/>
                  <a:gd name="connsiteX125" fmla="*/ 478719 w 1003876"/>
                  <a:gd name="connsiteY125" fmla="*/ 17328 h 1516602"/>
                  <a:gd name="connsiteX126" fmla="*/ 473004 w 1003876"/>
                  <a:gd name="connsiteY126" fmla="*/ 13518 h 1516602"/>
                  <a:gd name="connsiteX127" fmla="*/ 469194 w 1003876"/>
                  <a:gd name="connsiteY127" fmla="*/ 7803 h 1516602"/>
                  <a:gd name="connsiteX128" fmla="*/ 429189 w 1003876"/>
                  <a:gd name="connsiteY128" fmla="*/ 11613 h 1516602"/>
                  <a:gd name="connsiteX129" fmla="*/ 425379 w 1003876"/>
                  <a:gd name="connsiteY129" fmla="*/ 78288 h 1516602"/>
                  <a:gd name="connsiteX130" fmla="*/ 425379 w 1003876"/>
                  <a:gd name="connsiteY130" fmla="*/ 84003 h 1516602"/>
                  <a:gd name="connsiteX131" fmla="*/ 429189 w 1003876"/>
                  <a:gd name="connsiteY131" fmla="*/ 238308 h 1516602"/>
                  <a:gd name="connsiteX132" fmla="*/ 440619 w 1003876"/>
                  <a:gd name="connsiteY132" fmla="*/ 421188 h 1516602"/>
                  <a:gd name="connsiteX133" fmla="*/ 435265 w 1003876"/>
                  <a:gd name="connsiteY133" fmla="*/ 718368 h 1516602"/>
                  <a:gd name="connsiteX134" fmla="*/ 435059 w 1003876"/>
                  <a:gd name="connsiteY134" fmla="*/ 799046 h 1516602"/>
                  <a:gd name="connsiteX135" fmla="*/ 430322 w 1003876"/>
                  <a:gd name="connsiteY135"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40645 w 1003876"/>
                  <a:gd name="connsiteY3" fmla="*/ 957266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30129 w 1003876"/>
                  <a:gd name="connsiteY29" fmla="*/ 1223193 h 1516602"/>
                  <a:gd name="connsiteX30" fmla="*/ 333939 w 1003876"/>
                  <a:gd name="connsiteY30" fmla="*/ 1228908 h 1516602"/>
                  <a:gd name="connsiteX31" fmla="*/ 339654 w 1003876"/>
                  <a:gd name="connsiteY31" fmla="*/ 1230813 h 1516602"/>
                  <a:gd name="connsiteX32" fmla="*/ 351084 w 1003876"/>
                  <a:gd name="connsiteY32" fmla="*/ 1238433 h 1516602"/>
                  <a:gd name="connsiteX33" fmla="*/ 356799 w 1003876"/>
                  <a:gd name="connsiteY33" fmla="*/ 1242243 h 1516602"/>
                  <a:gd name="connsiteX34" fmla="*/ 360609 w 1003876"/>
                  <a:gd name="connsiteY34" fmla="*/ 1247958 h 1516602"/>
                  <a:gd name="connsiteX35" fmla="*/ 366324 w 1003876"/>
                  <a:gd name="connsiteY35" fmla="*/ 1259388 h 1516602"/>
                  <a:gd name="connsiteX36" fmla="*/ 362514 w 1003876"/>
                  <a:gd name="connsiteY36" fmla="*/ 1286058 h 1516602"/>
                  <a:gd name="connsiteX37" fmla="*/ 358704 w 1003876"/>
                  <a:gd name="connsiteY37" fmla="*/ 1291773 h 1516602"/>
                  <a:gd name="connsiteX38" fmla="*/ 356799 w 1003876"/>
                  <a:gd name="connsiteY38" fmla="*/ 1297488 h 1516602"/>
                  <a:gd name="connsiteX39" fmla="*/ 352989 w 1003876"/>
                  <a:gd name="connsiteY39" fmla="*/ 1303203 h 1516602"/>
                  <a:gd name="connsiteX40" fmla="*/ 351084 w 1003876"/>
                  <a:gd name="connsiteY40" fmla="*/ 1308918 h 1516602"/>
                  <a:gd name="connsiteX41" fmla="*/ 347274 w 1003876"/>
                  <a:gd name="connsiteY41" fmla="*/ 1314633 h 1516602"/>
                  <a:gd name="connsiteX42" fmla="*/ 330129 w 1003876"/>
                  <a:gd name="connsiteY42" fmla="*/ 1381308 h 1516602"/>
                  <a:gd name="connsiteX43" fmla="*/ 328224 w 1003876"/>
                  <a:gd name="connsiteY43" fmla="*/ 1432743 h 1516602"/>
                  <a:gd name="connsiteX44" fmla="*/ 330129 w 1003876"/>
                  <a:gd name="connsiteY44" fmla="*/ 1457508 h 1516602"/>
                  <a:gd name="connsiteX45" fmla="*/ 332034 w 1003876"/>
                  <a:gd name="connsiteY45" fmla="*/ 1463223 h 1516602"/>
                  <a:gd name="connsiteX46" fmla="*/ 335844 w 1003876"/>
                  <a:gd name="connsiteY46" fmla="*/ 1467033 h 1516602"/>
                  <a:gd name="connsiteX47" fmla="*/ 364419 w 1003876"/>
                  <a:gd name="connsiteY47" fmla="*/ 1512753 h 1516602"/>
                  <a:gd name="connsiteX48" fmla="*/ 387279 w 1003876"/>
                  <a:gd name="connsiteY48" fmla="*/ 1514658 h 1516602"/>
                  <a:gd name="connsiteX49" fmla="*/ 392994 w 1003876"/>
                  <a:gd name="connsiteY49" fmla="*/ 1508943 h 1516602"/>
                  <a:gd name="connsiteX50" fmla="*/ 394899 w 1003876"/>
                  <a:gd name="connsiteY50" fmla="*/ 1497513 h 1516602"/>
                  <a:gd name="connsiteX51" fmla="*/ 396804 w 1003876"/>
                  <a:gd name="connsiteY51" fmla="*/ 1491798 h 1516602"/>
                  <a:gd name="connsiteX52" fmla="*/ 398709 w 1003876"/>
                  <a:gd name="connsiteY52" fmla="*/ 1474653 h 1516602"/>
                  <a:gd name="connsiteX53" fmla="*/ 400614 w 1003876"/>
                  <a:gd name="connsiteY53" fmla="*/ 1461318 h 1516602"/>
                  <a:gd name="connsiteX54" fmla="*/ 404424 w 1003876"/>
                  <a:gd name="connsiteY54" fmla="*/ 1404168 h 1516602"/>
                  <a:gd name="connsiteX55" fmla="*/ 410139 w 1003876"/>
                  <a:gd name="connsiteY55" fmla="*/ 1392738 h 1516602"/>
                  <a:gd name="connsiteX56" fmla="*/ 413949 w 1003876"/>
                  <a:gd name="connsiteY56" fmla="*/ 1379403 h 1516602"/>
                  <a:gd name="connsiteX57" fmla="*/ 415854 w 1003876"/>
                  <a:gd name="connsiteY57" fmla="*/ 1373688 h 1516602"/>
                  <a:gd name="connsiteX58" fmla="*/ 417759 w 1003876"/>
                  <a:gd name="connsiteY58" fmla="*/ 1360353 h 1516602"/>
                  <a:gd name="connsiteX59" fmla="*/ 421569 w 1003876"/>
                  <a:gd name="connsiteY59" fmla="*/ 1348923 h 1516602"/>
                  <a:gd name="connsiteX60" fmla="*/ 427284 w 1003876"/>
                  <a:gd name="connsiteY60" fmla="*/ 1335588 h 1516602"/>
                  <a:gd name="connsiteX61" fmla="*/ 467289 w 1003876"/>
                  <a:gd name="connsiteY61" fmla="*/ 1265103 h 1516602"/>
                  <a:gd name="connsiteX62" fmla="*/ 528455 w 1003876"/>
                  <a:gd name="connsiteY62" fmla="*/ 1230091 h 1516602"/>
                  <a:gd name="connsiteX63" fmla="*/ 601154 w 1003876"/>
                  <a:gd name="connsiteY63" fmla="*/ 1221700 h 1516602"/>
                  <a:gd name="connsiteX64" fmla="*/ 720654 w 1003876"/>
                  <a:gd name="connsiteY64" fmla="*/ 1316538 h 1516602"/>
                  <a:gd name="connsiteX65" fmla="*/ 733989 w 1003876"/>
                  <a:gd name="connsiteY65" fmla="*/ 1326063 h 1516602"/>
                  <a:gd name="connsiteX66" fmla="*/ 743514 w 1003876"/>
                  <a:gd name="connsiteY66" fmla="*/ 1327968 h 1516602"/>
                  <a:gd name="connsiteX67" fmla="*/ 749229 w 1003876"/>
                  <a:gd name="connsiteY67" fmla="*/ 1329873 h 1516602"/>
                  <a:gd name="connsiteX68" fmla="*/ 762564 w 1003876"/>
                  <a:gd name="connsiteY68" fmla="*/ 1335588 h 1516602"/>
                  <a:gd name="connsiteX69" fmla="*/ 777804 w 1003876"/>
                  <a:gd name="connsiteY69" fmla="*/ 1333683 h 1516602"/>
                  <a:gd name="connsiteX70" fmla="*/ 789234 w 1003876"/>
                  <a:gd name="connsiteY70" fmla="*/ 1327968 h 1516602"/>
                  <a:gd name="connsiteX71" fmla="*/ 794949 w 1003876"/>
                  <a:gd name="connsiteY71" fmla="*/ 1326063 h 1516602"/>
                  <a:gd name="connsiteX72" fmla="*/ 802569 w 1003876"/>
                  <a:gd name="connsiteY72" fmla="*/ 1308918 h 1516602"/>
                  <a:gd name="connsiteX73" fmla="*/ 800664 w 1003876"/>
                  <a:gd name="connsiteY73" fmla="*/ 1284153 h 1516602"/>
                  <a:gd name="connsiteX74" fmla="*/ 798759 w 1003876"/>
                  <a:gd name="connsiteY74" fmla="*/ 1278438 h 1516602"/>
                  <a:gd name="connsiteX75" fmla="*/ 796854 w 1003876"/>
                  <a:gd name="connsiteY75" fmla="*/ 1270818 h 1516602"/>
                  <a:gd name="connsiteX76" fmla="*/ 783519 w 1003876"/>
                  <a:gd name="connsiteY76" fmla="*/ 1253673 h 1516602"/>
                  <a:gd name="connsiteX77" fmla="*/ 773994 w 1003876"/>
                  <a:gd name="connsiteY77" fmla="*/ 1247958 h 1516602"/>
                  <a:gd name="connsiteX78" fmla="*/ 648264 w 1003876"/>
                  <a:gd name="connsiteY78" fmla="*/ 1156518 h 1516602"/>
                  <a:gd name="connsiteX79" fmla="*/ 644454 w 1003876"/>
                  <a:gd name="connsiteY79" fmla="*/ 1139373 h 1516602"/>
                  <a:gd name="connsiteX80" fmla="*/ 646359 w 1003876"/>
                  <a:gd name="connsiteY80" fmla="*/ 1131753 h 1516602"/>
                  <a:gd name="connsiteX81" fmla="*/ 650169 w 1003876"/>
                  <a:gd name="connsiteY81" fmla="*/ 1114608 h 1516602"/>
                  <a:gd name="connsiteX82" fmla="*/ 653979 w 1003876"/>
                  <a:gd name="connsiteY82" fmla="*/ 1108893 h 1516602"/>
                  <a:gd name="connsiteX83" fmla="*/ 655884 w 1003876"/>
                  <a:gd name="connsiteY83" fmla="*/ 1103178 h 1516602"/>
                  <a:gd name="connsiteX84" fmla="*/ 661599 w 1003876"/>
                  <a:gd name="connsiteY84" fmla="*/ 1101273 h 1516602"/>
                  <a:gd name="connsiteX85" fmla="*/ 671124 w 1003876"/>
                  <a:gd name="connsiteY85" fmla="*/ 1089843 h 1516602"/>
                  <a:gd name="connsiteX86" fmla="*/ 724464 w 1003876"/>
                  <a:gd name="connsiteY86" fmla="*/ 1082223 h 1516602"/>
                  <a:gd name="connsiteX87" fmla="*/ 842574 w 1003876"/>
                  <a:gd name="connsiteY87" fmla="*/ 1084128 h 1516602"/>
                  <a:gd name="connsiteX88" fmla="*/ 871149 w 1003876"/>
                  <a:gd name="connsiteY88" fmla="*/ 1086033 h 1516602"/>
                  <a:gd name="connsiteX89" fmla="*/ 899724 w 1003876"/>
                  <a:gd name="connsiteY89" fmla="*/ 1091748 h 1516602"/>
                  <a:gd name="connsiteX90" fmla="*/ 922584 w 1003876"/>
                  <a:gd name="connsiteY90" fmla="*/ 1095558 h 1516602"/>
                  <a:gd name="connsiteX91" fmla="*/ 985294 w 1003876"/>
                  <a:gd name="connsiteY91" fmla="*/ 1104311 h 1516602"/>
                  <a:gd name="connsiteX92" fmla="*/ 1003378 w 1003876"/>
                  <a:gd name="connsiteY92" fmla="*/ 1065958 h 1516602"/>
                  <a:gd name="connsiteX93" fmla="*/ 970209 w 1003876"/>
                  <a:gd name="connsiteY93" fmla="*/ 1044123 h 1516602"/>
                  <a:gd name="connsiteX94" fmla="*/ 935919 w 1003876"/>
                  <a:gd name="connsiteY94" fmla="*/ 1034598 h 1516602"/>
                  <a:gd name="connsiteX95" fmla="*/ 825429 w 1003876"/>
                  <a:gd name="connsiteY95" fmla="*/ 1034598 h 1516602"/>
                  <a:gd name="connsiteX96" fmla="*/ 730179 w 1003876"/>
                  <a:gd name="connsiteY96" fmla="*/ 1038408 h 1516602"/>
                  <a:gd name="connsiteX97" fmla="*/ 669219 w 1003876"/>
                  <a:gd name="connsiteY97" fmla="*/ 1046028 h 1516602"/>
                  <a:gd name="connsiteX98" fmla="*/ 646360 w 1003876"/>
                  <a:gd name="connsiteY98" fmla="*/ 1049838 h 1516602"/>
                  <a:gd name="connsiteX99" fmla="*/ 640078 w 1003876"/>
                  <a:gd name="connsiteY99" fmla="*/ 1026051 h 1516602"/>
                  <a:gd name="connsiteX100" fmla="*/ 673029 w 1003876"/>
                  <a:gd name="connsiteY100" fmla="*/ 992688 h 1516602"/>
                  <a:gd name="connsiteX101" fmla="*/ 674934 w 1003876"/>
                  <a:gd name="connsiteY101" fmla="*/ 986973 h 1516602"/>
                  <a:gd name="connsiteX102" fmla="*/ 680649 w 1003876"/>
                  <a:gd name="connsiteY102" fmla="*/ 985068 h 1516602"/>
                  <a:gd name="connsiteX103" fmla="*/ 686364 w 1003876"/>
                  <a:gd name="connsiteY103" fmla="*/ 981258 h 1516602"/>
                  <a:gd name="connsiteX104" fmla="*/ 695889 w 1003876"/>
                  <a:gd name="connsiteY104" fmla="*/ 971733 h 1516602"/>
                  <a:gd name="connsiteX105" fmla="*/ 705414 w 1003876"/>
                  <a:gd name="connsiteY105" fmla="*/ 960303 h 1516602"/>
                  <a:gd name="connsiteX106" fmla="*/ 716844 w 1003876"/>
                  <a:gd name="connsiteY106" fmla="*/ 952683 h 1516602"/>
                  <a:gd name="connsiteX107" fmla="*/ 732084 w 1003876"/>
                  <a:gd name="connsiteY107" fmla="*/ 939348 h 1516602"/>
                  <a:gd name="connsiteX108" fmla="*/ 741609 w 1003876"/>
                  <a:gd name="connsiteY108" fmla="*/ 927918 h 1516602"/>
                  <a:gd name="connsiteX109" fmla="*/ 753039 w 1003876"/>
                  <a:gd name="connsiteY109" fmla="*/ 918393 h 1516602"/>
                  <a:gd name="connsiteX110" fmla="*/ 758754 w 1003876"/>
                  <a:gd name="connsiteY110" fmla="*/ 906963 h 1516602"/>
                  <a:gd name="connsiteX111" fmla="*/ 760659 w 1003876"/>
                  <a:gd name="connsiteY111" fmla="*/ 901248 h 1516602"/>
                  <a:gd name="connsiteX112" fmla="*/ 766374 w 1003876"/>
                  <a:gd name="connsiteY112" fmla="*/ 889818 h 1516602"/>
                  <a:gd name="connsiteX113" fmla="*/ 764469 w 1003876"/>
                  <a:gd name="connsiteY113" fmla="*/ 874578 h 1516602"/>
                  <a:gd name="connsiteX114" fmla="*/ 758754 w 1003876"/>
                  <a:gd name="connsiteY114" fmla="*/ 872673 h 1516602"/>
                  <a:gd name="connsiteX115" fmla="*/ 737799 w 1003876"/>
                  <a:gd name="connsiteY115" fmla="*/ 874578 h 1516602"/>
                  <a:gd name="connsiteX116" fmla="*/ 732084 w 1003876"/>
                  <a:gd name="connsiteY116" fmla="*/ 878388 h 1516602"/>
                  <a:gd name="connsiteX117" fmla="*/ 699699 w 1003876"/>
                  <a:gd name="connsiteY117" fmla="*/ 899343 h 1516602"/>
                  <a:gd name="connsiteX118" fmla="*/ 595181 w 1003876"/>
                  <a:gd name="connsiteY118" fmla="*/ 957831 h 1516602"/>
                  <a:gd name="connsiteX119" fmla="*/ 507294 w 1003876"/>
                  <a:gd name="connsiteY119" fmla="*/ 847908 h 1516602"/>
                  <a:gd name="connsiteX120" fmla="*/ 503484 w 1003876"/>
                  <a:gd name="connsiteY120" fmla="*/ 358323 h 1516602"/>
                  <a:gd name="connsiteX121" fmla="*/ 499674 w 1003876"/>
                  <a:gd name="connsiteY121" fmla="*/ 66858 h 1516602"/>
                  <a:gd name="connsiteX122" fmla="*/ 490149 w 1003876"/>
                  <a:gd name="connsiteY122" fmla="*/ 40188 h 1516602"/>
                  <a:gd name="connsiteX123" fmla="*/ 488244 w 1003876"/>
                  <a:gd name="connsiteY123" fmla="*/ 34473 h 1516602"/>
                  <a:gd name="connsiteX124" fmla="*/ 484434 w 1003876"/>
                  <a:gd name="connsiteY124" fmla="*/ 28758 h 1516602"/>
                  <a:gd name="connsiteX125" fmla="*/ 478719 w 1003876"/>
                  <a:gd name="connsiteY125" fmla="*/ 17328 h 1516602"/>
                  <a:gd name="connsiteX126" fmla="*/ 473004 w 1003876"/>
                  <a:gd name="connsiteY126" fmla="*/ 13518 h 1516602"/>
                  <a:gd name="connsiteX127" fmla="*/ 469194 w 1003876"/>
                  <a:gd name="connsiteY127" fmla="*/ 7803 h 1516602"/>
                  <a:gd name="connsiteX128" fmla="*/ 429189 w 1003876"/>
                  <a:gd name="connsiteY128" fmla="*/ 11613 h 1516602"/>
                  <a:gd name="connsiteX129" fmla="*/ 425379 w 1003876"/>
                  <a:gd name="connsiteY129" fmla="*/ 78288 h 1516602"/>
                  <a:gd name="connsiteX130" fmla="*/ 425379 w 1003876"/>
                  <a:gd name="connsiteY130" fmla="*/ 84003 h 1516602"/>
                  <a:gd name="connsiteX131" fmla="*/ 429189 w 1003876"/>
                  <a:gd name="connsiteY131" fmla="*/ 238308 h 1516602"/>
                  <a:gd name="connsiteX132" fmla="*/ 440619 w 1003876"/>
                  <a:gd name="connsiteY132" fmla="*/ 421188 h 1516602"/>
                  <a:gd name="connsiteX133" fmla="*/ 435265 w 1003876"/>
                  <a:gd name="connsiteY133" fmla="*/ 718368 h 1516602"/>
                  <a:gd name="connsiteX134" fmla="*/ 435059 w 1003876"/>
                  <a:gd name="connsiteY134" fmla="*/ 799046 h 1516602"/>
                  <a:gd name="connsiteX135" fmla="*/ 430322 w 1003876"/>
                  <a:gd name="connsiteY135"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40645 w 1003876"/>
                  <a:gd name="connsiteY3" fmla="*/ 957266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30129 w 1003876"/>
                  <a:gd name="connsiteY29" fmla="*/ 1223193 h 1516602"/>
                  <a:gd name="connsiteX30" fmla="*/ 333939 w 1003876"/>
                  <a:gd name="connsiteY30" fmla="*/ 1228908 h 1516602"/>
                  <a:gd name="connsiteX31" fmla="*/ 339654 w 1003876"/>
                  <a:gd name="connsiteY31" fmla="*/ 1230813 h 1516602"/>
                  <a:gd name="connsiteX32" fmla="*/ 351084 w 1003876"/>
                  <a:gd name="connsiteY32" fmla="*/ 1238433 h 1516602"/>
                  <a:gd name="connsiteX33" fmla="*/ 356799 w 1003876"/>
                  <a:gd name="connsiteY33" fmla="*/ 1242243 h 1516602"/>
                  <a:gd name="connsiteX34" fmla="*/ 360609 w 1003876"/>
                  <a:gd name="connsiteY34" fmla="*/ 1247958 h 1516602"/>
                  <a:gd name="connsiteX35" fmla="*/ 366324 w 1003876"/>
                  <a:gd name="connsiteY35" fmla="*/ 1259388 h 1516602"/>
                  <a:gd name="connsiteX36" fmla="*/ 362514 w 1003876"/>
                  <a:gd name="connsiteY36" fmla="*/ 1286058 h 1516602"/>
                  <a:gd name="connsiteX37" fmla="*/ 358704 w 1003876"/>
                  <a:gd name="connsiteY37" fmla="*/ 1291773 h 1516602"/>
                  <a:gd name="connsiteX38" fmla="*/ 356799 w 1003876"/>
                  <a:gd name="connsiteY38" fmla="*/ 1297488 h 1516602"/>
                  <a:gd name="connsiteX39" fmla="*/ 352989 w 1003876"/>
                  <a:gd name="connsiteY39" fmla="*/ 1303203 h 1516602"/>
                  <a:gd name="connsiteX40" fmla="*/ 351084 w 1003876"/>
                  <a:gd name="connsiteY40" fmla="*/ 1308918 h 1516602"/>
                  <a:gd name="connsiteX41" fmla="*/ 347274 w 1003876"/>
                  <a:gd name="connsiteY41" fmla="*/ 1314633 h 1516602"/>
                  <a:gd name="connsiteX42" fmla="*/ 330129 w 1003876"/>
                  <a:gd name="connsiteY42" fmla="*/ 1381308 h 1516602"/>
                  <a:gd name="connsiteX43" fmla="*/ 328224 w 1003876"/>
                  <a:gd name="connsiteY43" fmla="*/ 1432743 h 1516602"/>
                  <a:gd name="connsiteX44" fmla="*/ 330129 w 1003876"/>
                  <a:gd name="connsiteY44" fmla="*/ 1457508 h 1516602"/>
                  <a:gd name="connsiteX45" fmla="*/ 332034 w 1003876"/>
                  <a:gd name="connsiteY45" fmla="*/ 1463223 h 1516602"/>
                  <a:gd name="connsiteX46" fmla="*/ 335844 w 1003876"/>
                  <a:gd name="connsiteY46" fmla="*/ 1467033 h 1516602"/>
                  <a:gd name="connsiteX47" fmla="*/ 364419 w 1003876"/>
                  <a:gd name="connsiteY47" fmla="*/ 1512753 h 1516602"/>
                  <a:gd name="connsiteX48" fmla="*/ 387279 w 1003876"/>
                  <a:gd name="connsiteY48" fmla="*/ 1514658 h 1516602"/>
                  <a:gd name="connsiteX49" fmla="*/ 392994 w 1003876"/>
                  <a:gd name="connsiteY49" fmla="*/ 1508943 h 1516602"/>
                  <a:gd name="connsiteX50" fmla="*/ 394899 w 1003876"/>
                  <a:gd name="connsiteY50" fmla="*/ 1497513 h 1516602"/>
                  <a:gd name="connsiteX51" fmla="*/ 396804 w 1003876"/>
                  <a:gd name="connsiteY51" fmla="*/ 1491798 h 1516602"/>
                  <a:gd name="connsiteX52" fmla="*/ 398709 w 1003876"/>
                  <a:gd name="connsiteY52" fmla="*/ 1474653 h 1516602"/>
                  <a:gd name="connsiteX53" fmla="*/ 400614 w 1003876"/>
                  <a:gd name="connsiteY53" fmla="*/ 1461318 h 1516602"/>
                  <a:gd name="connsiteX54" fmla="*/ 404424 w 1003876"/>
                  <a:gd name="connsiteY54" fmla="*/ 1404168 h 1516602"/>
                  <a:gd name="connsiteX55" fmla="*/ 410139 w 1003876"/>
                  <a:gd name="connsiteY55" fmla="*/ 1392738 h 1516602"/>
                  <a:gd name="connsiteX56" fmla="*/ 413949 w 1003876"/>
                  <a:gd name="connsiteY56" fmla="*/ 1379403 h 1516602"/>
                  <a:gd name="connsiteX57" fmla="*/ 415854 w 1003876"/>
                  <a:gd name="connsiteY57" fmla="*/ 1373688 h 1516602"/>
                  <a:gd name="connsiteX58" fmla="*/ 417759 w 1003876"/>
                  <a:gd name="connsiteY58" fmla="*/ 1360353 h 1516602"/>
                  <a:gd name="connsiteX59" fmla="*/ 421569 w 1003876"/>
                  <a:gd name="connsiteY59" fmla="*/ 1348923 h 1516602"/>
                  <a:gd name="connsiteX60" fmla="*/ 427284 w 1003876"/>
                  <a:gd name="connsiteY60" fmla="*/ 1335588 h 1516602"/>
                  <a:gd name="connsiteX61" fmla="*/ 467289 w 1003876"/>
                  <a:gd name="connsiteY61" fmla="*/ 1265103 h 1516602"/>
                  <a:gd name="connsiteX62" fmla="*/ 528455 w 1003876"/>
                  <a:gd name="connsiteY62" fmla="*/ 1230091 h 1516602"/>
                  <a:gd name="connsiteX63" fmla="*/ 601154 w 1003876"/>
                  <a:gd name="connsiteY63" fmla="*/ 1221700 h 1516602"/>
                  <a:gd name="connsiteX64" fmla="*/ 720654 w 1003876"/>
                  <a:gd name="connsiteY64" fmla="*/ 1316538 h 1516602"/>
                  <a:gd name="connsiteX65" fmla="*/ 733989 w 1003876"/>
                  <a:gd name="connsiteY65" fmla="*/ 1326063 h 1516602"/>
                  <a:gd name="connsiteX66" fmla="*/ 743514 w 1003876"/>
                  <a:gd name="connsiteY66" fmla="*/ 1327968 h 1516602"/>
                  <a:gd name="connsiteX67" fmla="*/ 749229 w 1003876"/>
                  <a:gd name="connsiteY67" fmla="*/ 1329873 h 1516602"/>
                  <a:gd name="connsiteX68" fmla="*/ 762564 w 1003876"/>
                  <a:gd name="connsiteY68" fmla="*/ 1335588 h 1516602"/>
                  <a:gd name="connsiteX69" fmla="*/ 777804 w 1003876"/>
                  <a:gd name="connsiteY69" fmla="*/ 1333683 h 1516602"/>
                  <a:gd name="connsiteX70" fmla="*/ 789234 w 1003876"/>
                  <a:gd name="connsiteY70" fmla="*/ 1327968 h 1516602"/>
                  <a:gd name="connsiteX71" fmla="*/ 794949 w 1003876"/>
                  <a:gd name="connsiteY71" fmla="*/ 1326063 h 1516602"/>
                  <a:gd name="connsiteX72" fmla="*/ 802569 w 1003876"/>
                  <a:gd name="connsiteY72" fmla="*/ 1308918 h 1516602"/>
                  <a:gd name="connsiteX73" fmla="*/ 800664 w 1003876"/>
                  <a:gd name="connsiteY73" fmla="*/ 1284153 h 1516602"/>
                  <a:gd name="connsiteX74" fmla="*/ 798759 w 1003876"/>
                  <a:gd name="connsiteY74" fmla="*/ 1278438 h 1516602"/>
                  <a:gd name="connsiteX75" fmla="*/ 796854 w 1003876"/>
                  <a:gd name="connsiteY75" fmla="*/ 1270818 h 1516602"/>
                  <a:gd name="connsiteX76" fmla="*/ 783519 w 1003876"/>
                  <a:gd name="connsiteY76" fmla="*/ 1253673 h 1516602"/>
                  <a:gd name="connsiteX77" fmla="*/ 773994 w 1003876"/>
                  <a:gd name="connsiteY77" fmla="*/ 1247958 h 1516602"/>
                  <a:gd name="connsiteX78" fmla="*/ 648264 w 1003876"/>
                  <a:gd name="connsiteY78" fmla="*/ 1156518 h 1516602"/>
                  <a:gd name="connsiteX79" fmla="*/ 644454 w 1003876"/>
                  <a:gd name="connsiteY79" fmla="*/ 1139373 h 1516602"/>
                  <a:gd name="connsiteX80" fmla="*/ 646359 w 1003876"/>
                  <a:gd name="connsiteY80" fmla="*/ 1131753 h 1516602"/>
                  <a:gd name="connsiteX81" fmla="*/ 650169 w 1003876"/>
                  <a:gd name="connsiteY81" fmla="*/ 1114608 h 1516602"/>
                  <a:gd name="connsiteX82" fmla="*/ 653979 w 1003876"/>
                  <a:gd name="connsiteY82" fmla="*/ 1108893 h 1516602"/>
                  <a:gd name="connsiteX83" fmla="*/ 655884 w 1003876"/>
                  <a:gd name="connsiteY83" fmla="*/ 1103178 h 1516602"/>
                  <a:gd name="connsiteX84" fmla="*/ 661599 w 1003876"/>
                  <a:gd name="connsiteY84" fmla="*/ 1101273 h 1516602"/>
                  <a:gd name="connsiteX85" fmla="*/ 671124 w 1003876"/>
                  <a:gd name="connsiteY85" fmla="*/ 1089843 h 1516602"/>
                  <a:gd name="connsiteX86" fmla="*/ 724464 w 1003876"/>
                  <a:gd name="connsiteY86" fmla="*/ 1082223 h 1516602"/>
                  <a:gd name="connsiteX87" fmla="*/ 842574 w 1003876"/>
                  <a:gd name="connsiteY87" fmla="*/ 1084128 h 1516602"/>
                  <a:gd name="connsiteX88" fmla="*/ 871149 w 1003876"/>
                  <a:gd name="connsiteY88" fmla="*/ 1086033 h 1516602"/>
                  <a:gd name="connsiteX89" fmla="*/ 899724 w 1003876"/>
                  <a:gd name="connsiteY89" fmla="*/ 1091748 h 1516602"/>
                  <a:gd name="connsiteX90" fmla="*/ 922584 w 1003876"/>
                  <a:gd name="connsiteY90" fmla="*/ 1095558 h 1516602"/>
                  <a:gd name="connsiteX91" fmla="*/ 985294 w 1003876"/>
                  <a:gd name="connsiteY91" fmla="*/ 1104311 h 1516602"/>
                  <a:gd name="connsiteX92" fmla="*/ 1003378 w 1003876"/>
                  <a:gd name="connsiteY92" fmla="*/ 1065958 h 1516602"/>
                  <a:gd name="connsiteX93" fmla="*/ 970209 w 1003876"/>
                  <a:gd name="connsiteY93" fmla="*/ 1044123 h 1516602"/>
                  <a:gd name="connsiteX94" fmla="*/ 935919 w 1003876"/>
                  <a:gd name="connsiteY94" fmla="*/ 1034598 h 1516602"/>
                  <a:gd name="connsiteX95" fmla="*/ 825429 w 1003876"/>
                  <a:gd name="connsiteY95" fmla="*/ 1034598 h 1516602"/>
                  <a:gd name="connsiteX96" fmla="*/ 730179 w 1003876"/>
                  <a:gd name="connsiteY96" fmla="*/ 1038408 h 1516602"/>
                  <a:gd name="connsiteX97" fmla="*/ 669219 w 1003876"/>
                  <a:gd name="connsiteY97" fmla="*/ 1046028 h 1516602"/>
                  <a:gd name="connsiteX98" fmla="*/ 646360 w 1003876"/>
                  <a:gd name="connsiteY98" fmla="*/ 1049838 h 1516602"/>
                  <a:gd name="connsiteX99" fmla="*/ 640078 w 1003876"/>
                  <a:gd name="connsiteY99" fmla="*/ 1026051 h 1516602"/>
                  <a:gd name="connsiteX100" fmla="*/ 673029 w 1003876"/>
                  <a:gd name="connsiteY100" fmla="*/ 992688 h 1516602"/>
                  <a:gd name="connsiteX101" fmla="*/ 674934 w 1003876"/>
                  <a:gd name="connsiteY101" fmla="*/ 986973 h 1516602"/>
                  <a:gd name="connsiteX102" fmla="*/ 680649 w 1003876"/>
                  <a:gd name="connsiteY102" fmla="*/ 985068 h 1516602"/>
                  <a:gd name="connsiteX103" fmla="*/ 686364 w 1003876"/>
                  <a:gd name="connsiteY103" fmla="*/ 981258 h 1516602"/>
                  <a:gd name="connsiteX104" fmla="*/ 695889 w 1003876"/>
                  <a:gd name="connsiteY104" fmla="*/ 971733 h 1516602"/>
                  <a:gd name="connsiteX105" fmla="*/ 705414 w 1003876"/>
                  <a:gd name="connsiteY105" fmla="*/ 960303 h 1516602"/>
                  <a:gd name="connsiteX106" fmla="*/ 716844 w 1003876"/>
                  <a:gd name="connsiteY106" fmla="*/ 952683 h 1516602"/>
                  <a:gd name="connsiteX107" fmla="*/ 732084 w 1003876"/>
                  <a:gd name="connsiteY107" fmla="*/ 939348 h 1516602"/>
                  <a:gd name="connsiteX108" fmla="*/ 741609 w 1003876"/>
                  <a:gd name="connsiteY108" fmla="*/ 927918 h 1516602"/>
                  <a:gd name="connsiteX109" fmla="*/ 753039 w 1003876"/>
                  <a:gd name="connsiteY109" fmla="*/ 918393 h 1516602"/>
                  <a:gd name="connsiteX110" fmla="*/ 758754 w 1003876"/>
                  <a:gd name="connsiteY110" fmla="*/ 906963 h 1516602"/>
                  <a:gd name="connsiteX111" fmla="*/ 760659 w 1003876"/>
                  <a:gd name="connsiteY111" fmla="*/ 901248 h 1516602"/>
                  <a:gd name="connsiteX112" fmla="*/ 766374 w 1003876"/>
                  <a:gd name="connsiteY112" fmla="*/ 889818 h 1516602"/>
                  <a:gd name="connsiteX113" fmla="*/ 764469 w 1003876"/>
                  <a:gd name="connsiteY113" fmla="*/ 874578 h 1516602"/>
                  <a:gd name="connsiteX114" fmla="*/ 758754 w 1003876"/>
                  <a:gd name="connsiteY114" fmla="*/ 872673 h 1516602"/>
                  <a:gd name="connsiteX115" fmla="*/ 737799 w 1003876"/>
                  <a:gd name="connsiteY115" fmla="*/ 874578 h 1516602"/>
                  <a:gd name="connsiteX116" fmla="*/ 732084 w 1003876"/>
                  <a:gd name="connsiteY116" fmla="*/ 878388 h 1516602"/>
                  <a:gd name="connsiteX117" fmla="*/ 699699 w 1003876"/>
                  <a:gd name="connsiteY117" fmla="*/ 899343 h 1516602"/>
                  <a:gd name="connsiteX118" fmla="*/ 595181 w 1003876"/>
                  <a:gd name="connsiteY118" fmla="*/ 957831 h 1516602"/>
                  <a:gd name="connsiteX119" fmla="*/ 507294 w 1003876"/>
                  <a:gd name="connsiteY119" fmla="*/ 847908 h 1516602"/>
                  <a:gd name="connsiteX120" fmla="*/ 503484 w 1003876"/>
                  <a:gd name="connsiteY120" fmla="*/ 358323 h 1516602"/>
                  <a:gd name="connsiteX121" fmla="*/ 499674 w 1003876"/>
                  <a:gd name="connsiteY121" fmla="*/ 66858 h 1516602"/>
                  <a:gd name="connsiteX122" fmla="*/ 490149 w 1003876"/>
                  <a:gd name="connsiteY122" fmla="*/ 40188 h 1516602"/>
                  <a:gd name="connsiteX123" fmla="*/ 488244 w 1003876"/>
                  <a:gd name="connsiteY123" fmla="*/ 34473 h 1516602"/>
                  <a:gd name="connsiteX124" fmla="*/ 484434 w 1003876"/>
                  <a:gd name="connsiteY124" fmla="*/ 28758 h 1516602"/>
                  <a:gd name="connsiteX125" fmla="*/ 478719 w 1003876"/>
                  <a:gd name="connsiteY125" fmla="*/ 17328 h 1516602"/>
                  <a:gd name="connsiteX126" fmla="*/ 473004 w 1003876"/>
                  <a:gd name="connsiteY126" fmla="*/ 13518 h 1516602"/>
                  <a:gd name="connsiteX127" fmla="*/ 469194 w 1003876"/>
                  <a:gd name="connsiteY127" fmla="*/ 7803 h 1516602"/>
                  <a:gd name="connsiteX128" fmla="*/ 429189 w 1003876"/>
                  <a:gd name="connsiteY128" fmla="*/ 11613 h 1516602"/>
                  <a:gd name="connsiteX129" fmla="*/ 425379 w 1003876"/>
                  <a:gd name="connsiteY129" fmla="*/ 78288 h 1516602"/>
                  <a:gd name="connsiteX130" fmla="*/ 425379 w 1003876"/>
                  <a:gd name="connsiteY130" fmla="*/ 84003 h 1516602"/>
                  <a:gd name="connsiteX131" fmla="*/ 429189 w 1003876"/>
                  <a:gd name="connsiteY131" fmla="*/ 238308 h 1516602"/>
                  <a:gd name="connsiteX132" fmla="*/ 440619 w 1003876"/>
                  <a:gd name="connsiteY132" fmla="*/ 421188 h 1516602"/>
                  <a:gd name="connsiteX133" fmla="*/ 435265 w 1003876"/>
                  <a:gd name="connsiteY133" fmla="*/ 718368 h 1516602"/>
                  <a:gd name="connsiteX134" fmla="*/ 435059 w 1003876"/>
                  <a:gd name="connsiteY134" fmla="*/ 799046 h 1516602"/>
                  <a:gd name="connsiteX135" fmla="*/ 430322 w 1003876"/>
                  <a:gd name="connsiteY135"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30129 w 1003876"/>
                  <a:gd name="connsiteY29" fmla="*/ 1223193 h 1516602"/>
                  <a:gd name="connsiteX30" fmla="*/ 333939 w 1003876"/>
                  <a:gd name="connsiteY30" fmla="*/ 1228908 h 1516602"/>
                  <a:gd name="connsiteX31" fmla="*/ 339654 w 1003876"/>
                  <a:gd name="connsiteY31" fmla="*/ 1230813 h 1516602"/>
                  <a:gd name="connsiteX32" fmla="*/ 351084 w 1003876"/>
                  <a:gd name="connsiteY32" fmla="*/ 1238433 h 1516602"/>
                  <a:gd name="connsiteX33" fmla="*/ 356799 w 1003876"/>
                  <a:gd name="connsiteY33" fmla="*/ 1242243 h 1516602"/>
                  <a:gd name="connsiteX34" fmla="*/ 360609 w 1003876"/>
                  <a:gd name="connsiteY34" fmla="*/ 1247958 h 1516602"/>
                  <a:gd name="connsiteX35" fmla="*/ 366324 w 1003876"/>
                  <a:gd name="connsiteY35" fmla="*/ 1259388 h 1516602"/>
                  <a:gd name="connsiteX36" fmla="*/ 362514 w 1003876"/>
                  <a:gd name="connsiteY36" fmla="*/ 1286058 h 1516602"/>
                  <a:gd name="connsiteX37" fmla="*/ 358704 w 1003876"/>
                  <a:gd name="connsiteY37" fmla="*/ 1291773 h 1516602"/>
                  <a:gd name="connsiteX38" fmla="*/ 356799 w 1003876"/>
                  <a:gd name="connsiteY38" fmla="*/ 1297488 h 1516602"/>
                  <a:gd name="connsiteX39" fmla="*/ 352989 w 1003876"/>
                  <a:gd name="connsiteY39" fmla="*/ 1303203 h 1516602"/>
                  <a:gd name="connsiteX40" fmla="*/ 351084 w 1003876"/>
                  <a:gd name="connsiteY40" fmla="*/ 1308918 h 1516602"/>
                  <a:gd name="connsiteX41" fmla="*/ 347274 w 1003876"/>
                  <a:gd name="connsiteY41" fmla="*/ 1314633 h 1516602"/>
                  <a:gd name="connsiteX42" fmla="*/ 330129 w 1003876"/>
                  <a:gd name="connsiteY42" fmla="*/ 1381308 h 1516602"/>
                  <a:gd name="connsiteX43" fmla="*/ 328224 w 1003876"/>
                  <a:gd name="connsiteY43" fmla="*/ 1432743 h 1516602"/>
                  <a:gd name="connsiteX44" fmla="*/ 330129 w 1003876"/>
                  <a:gd name="connsiteY44" fmla="*/ 1457508 h 1516602"/>
                  <a:gd name="connsiteX45" fmla="*/ 332034 w 1003876"/>
                  <a:gd name="connsiteY45" fmla="*/ 1463223 h 1516602"/>
                  <a:gd name="connsiteX46" fmla="*/ 335844 w 1003876"/>
                  <a:gd name="connsiteY46" fmla="*/ 1467033 h 1516602"/>
                  <a:gd name="connsiteX47" fmla="*/ 364419 w 1003876"/>
                  <a:gd name="connsiteY47" fmla="*/ 1512753 h 1516602"/>
                  <a:gd name="connsiteX48" fmla="*/ 387279 w 1003876"/>
                  <a:gd name="connsiteY48" fmla="*/ 1514658 h 1516602"/>
                  <a:gd name="connsiteX49" fmla="*/ 392994 w 1003876"/>
                  <a:gd name="connsiteY49" fmla="*/ 1508943 h 1516602"/>
                  <a:gd name="connsiteX50" fmla="*/ 394899 w 1003876"/>
                  <a:gd name="connsiteY50" fmla="*/ 1497513 h 1516602"/>
                  <a:gd name="connsiteX51" fmla="*/ 396804 w 1003876"/>
                  <a:gd name="connsiteY51" fmla="*/ 1491798 h 1516602"/>
                  <a:gd name="connsiteX52" fmla="*/ 398709 w 1003876"/>
                  <a:gd name="connsiteY52" fmla="*/ 1474653 h 1516602"/>
                  <a:gd name="connsiteX53" fmla="*/ 400614 w 1003876"/>
                  <a:gd name="connsiteY53" fmla="*/ 1461318 h 1516602"/>
                  <a:gd name="connsiteX54" fmla="*/ 404424 w 1003876"/>
                  <a:gd name="connsiteY54" fmla="*/ 1404168 h 1516602"/>
                  <a:gd name="connsiteX55" fmla="*/ 410139 w 1003876"/>
                  <a:gd name="connsiteY55" fmla="*/ 1392738 h 1516602"/>
                  <a:gd name="connsiteX56" fmla="*/ 413949 w 1003876"/>
                  <a:gd name="connsiteY56" fmla="*/ 1379403 h 1516602"/>
                  <a:gd name="connsiteX57" fmla="*/ 415854 w 1003876"/>
                  <a:gd name="connsiteY57" fmla="*/ 1373688 h 1516602"/>
                  <a:gd name="connsiteX58" fmla="*/ 417759 w 1003876"/>
                  <a:gd name="connsiteY58" fmla="*/ 1360353 h 1516602"/>
                  <a:gd name="connsiteX59" fmla="*/ 421569 w 1003876"/>
                  <a:gd name="connsiteY59" fmla="*/ 1348923 h 1516602"/>
                  <a:gd name="connsiteX60" fmla="*/ 427284 w 1003876"/>
                  <a:gd name="connsiteY60" fmla="*/ 1335588 h 1516602"/>
                  <a:gd name="connsiteX61" fmla="*/ 467289 w 1003876"/>
                  <a:gd name="connsiteY61" fmla="*/ 1265103 h 1516602"/>
                  <a:gd name="connsiteX62" fmla="*/ 528455 w 1003876"/>
                  <a:gd name="connsiteY62" fmla="*/ 1230091 h 1516602"/>
                  <a:gd name="connsiteX63" fmla="*/ 601154 w 1003876"/>
                  <a:gd name="connsiteY63" fmla="*/ 1221700 h 1516602"/>
                  <a:gd name="connsiteX64" fmla="*/ 720654 w 1003876"/>
                  <a:gd name="connsiteY64" fmla="*/ 1316538 h 1516602"/>
                  <a:gd name="connsiteX65" fmla="*/ 733989 w 1003876"/>
                  <a:gd name="connsiteY65" fmla="*/ 1326063 h 1516602"/>
                  <a:gd name="connsiteX66" fmla="*/ 743514 w 1003876"/>
                  <a:gd name="connsiteY66" fmla="*/ 1327968 h 1516602"/>
                  <a:gd name="connsiteX67" fmla="*/ 749229 w 1003876"/>
                  <a:gd name="connsiteY67" fmla="*/ 1329873 h 1516602"/>
                  <a:gd name="connsiteX68" fmla="*/ 762564 w 1003876"/>
                  <a:gd name="connsiteY68" fmla="*/ 1335588 h 1516602"/>
                  <a:gd name="connsiteX69" fmla="*/ 777804 w 1003876"/>
                  <a:gd name="connsiteY69" fmla="*/ 1333683 h 1516602"/>
                  <a:gd name="connsiteX70" fmla="*/ 789234 w 1003876"/>
                  <a:gd name="connsiteY70" fmla="*/ 1327968 h 1516602"/>
                  <a:gd name="connsiteX71" fmla="*/ 794949 w 1003876"/>
                  <a:gd name="connsiteY71" fmla="*/ 1326063 h 1516602"/>
                  <a:gd name="connsiteX72" fmla="*/ 802569 w 1003876"/>
                  <a:gd name="connsiteY72" fmla="*/ 1308918 h 1516602"/>
                  <a:gd name="connsiteX73" fmla="*/ 800664 w 1003876"/>
                  <a:gd name="connsiteY73" fmla="*/ 1284153 h 1516602"/>
                  <a:gd name="connsiteX74" fmla="*/ 798759 w 1003876"/>
                  <a:gd name="connsiteY74" fmla="*/ 1278438 h 1516602"/>
                  <a:gd name="connsiteX75" fmla="*/ 796854 w 1003876"/>
                  <a:gd name="connsiteY75" fmla="*/ 1270818 h 1516602"/>
                  <a:gd name="connsiteX76" fmla="*/ 783519 w 1003876"/>
                  <a:gd name="connsiteY76" fmla="*/ 1253673 h 1516602"/>
                  <a:gd name="connsiteX77" fmla="*/ 773994 w 1003876"/>
                  <a:gd name="connsiteY77" fmla="*/ 1247958 h 1516602"/>
                  <a:gd name="connsiteX78" fmla="*/ 648264 w 1003876"/>
                  <a:gd name="connsiteY78" fmla="*/ 1156518 h 1516602"/>
                  <a:gd name="connsiteX79" fmla="*/ 644454 w 1003876"/>
                  <a:gd name="connsiteY79" fmla="*/ 1139373 h 1516602"/>
                  <a:gd name="connsiteX80" fmla="*/ 646359 w 1003876"/>
                  <a:gd name="connsiteY80" fmla="*/ 1131753 h 1516602"/>
                  <a:gd name="connsiteX81" fmla="*/ 650169 w 1003876"/>
                  <a:gd name="connsiteY81" fmla="*/ 1114608 h 1516602"/>
                  <a:gd name="connsiteX82" fmla="*/ 653979 w 1003876"/>
                  <a:gd name="connsiteY82" fmla="*/ 1108893 h 1516602"/>
                  <a:gd name="connsiteX83" fmla="*/ 655884 w 1003876"/>
                  <a:gd name="connsiteY83" fmla="*/ 1103178 h 1516602"/>
                  <a:gd name="connsiteX84" fmla="*/ 661599 w 1003876"/>
                  <a:gd name="connsiteY84" fmla="*/ 1101273 h 1516602"/>
                  <a:gd name="connsiteX85" fmla="*/ 671124 w 1003876"/>
                  <a:gd name="connsiteY85" fmla="*/ 1089843 h 1516602"/>
                  <a:gd name="connsiteX86" fmla="*/ 724464 w 1003876"/>
                  <a:gd name="connsiteY86" fmla="*/ 1082223 h 1516602"/>
                  <a:gd name="connsiteX87" fmla="*/ 842574 w 1003876"/>
                  <a:gd name="connsiteY87" fmla="*/ 1084128 h 1516602"/>
                  <a:gd name="connsiteX88" fmla="*/ 871149 w 1003876"/>
                  <a:gd name="connsiteY88" fmla="*/ 1086033 h 1516602"/>
                  <a:gd name="connsiteX89" fmla="*/ 899724 w 1003876"/>
                  <a:gd name="connsiteY89" fmla="*/ 1091748 h 1516602"/>
                  <a:gd name="connsiteX90" fmla="*/ 922584 w 1003876"/>
                  <a:gd name="connsiteY90" fmla="*/ 1095558 h 1516602"/>
                  <a:gd name="connsiteX91" fmla="*/ 985294 w 1003876"/>
                  <a:gd name="connsiteY91" fmla="*/ 1104311 h 1516602"/>
                  <a:gd name="connsiteX92" fmla="*/ 1003378 w 1003876"/>
                  <a:gd name="connsiteY92" fmla="*/ 1065958 h 1516602"/>
                  <a:gd name="connsiteX93" fmla="*/ 970209 w 1003876"/>
                  <a:gd name="connsiteY93" fmla="*/ 1044123 h 1516602"/>
                  <a:gd name="connsiteX94" fmla="*/ 935919 w 1003876"/>
                  <a:gd name="connsiteY94" fmla="*/ 1034598 h 1516602"/>
                  <a:gd name="connsiteX95" fmla="*/ 825429 w 1003876"/>
                  <a:gd name="connsiteY95" fmla="*/ 1034598 h 1516602"/>
                  <a:gd name="connsiteX96" fmla="*/ 730179 w 1003876"/>
                  <a:gd name="connsiteY96" fmla="*/ 1038408 h 1516602"/>
                  <a:gd name="connsiteX97" fmla="*/ 669219 w 1003876"/>
                  <a:gd name="connsiteY97" fmla="*/ 1046028 h 1516602"/>
                  <a:gd name="connsiteX98" fmla="*/ 646360 w 1003876"/>
                  <a:gd name="connsiteY98" fmla="*/ 1049838 h 1516602"/>
                  <a:gd name="connsiteX99" fmla="*/ 640078 w 1003876"/>
                  <a:gd name="connsiteY99" fmla="*/ 1026051 h 1516602"/>
                  <a:gd name="connsiteX100" fmla="*/ 673029 w 1003876"/>
                  <a:gd name="connsiteY100" fmla="*/ 992688 h 1516602"/>
                  <a:gd name="connsiteX101" fmla="*/ 674934 w 1003876"/>
                  <a:gd name="connsiteY101" fmla="*/ 986973 h 1516602"/>
                  <a:gd name="connsiteX102" fmla="*/ 680649 w 1003876"/>
                  <a:gd name="connsiteY102" fmla="*/ 985068 h 1516602"/>
                  <a:gd name="connsiteX103" fmla="*/ 686364 w 1003876"/>
                  <a:gd name="connsiteY103" fmla="*/ 981258 h 1516602"/>
                  <a:gd name="connsiteX104" fmla="*/ 695889 w 1003876"/>
                  <a:gd name="connsiteY104" fmla="*/ 971733 h 1516602"/>
                  <a:gd name="connsiteX105" fmla="*/ 705414 w 1003876"/>
                  <a:gd name="connsiteY105" fmla="*/ 960303 h 1516602"/>
                  <a:gd name="connsiteX106" fmla="*/ 716844 w 1003876"/>
                  <a:gd name="connsiteY106" fmla="*/ 952683 h 1516602"/>
                  <a:gd name="connsiteX107" fmla="*/ 732084 w 1003876"/>
                  <a:gd name="connsiteY107" fmla="*/ 939348 h 1516602"/>
                  <a:gd name="connsiteX108" fmla="*/ 741609 w 1003876"/>
                  <a:gd name="connsiteY108" fmla="*/ 927918 h 1516602"/>
                  <a:gd name="connsiteX109" fmla="*/ 753039 w 1003876"/>
                  <a:gd name="connsiteY109" fmla="*/ 918393 h 1516602"/>
                  <a:gd name="connsiteX110" fmla="*/ 758754 w 1003876"/>
                  <a:gd name="connsiteY110" fmla="*/ 906963 h 1516602"/>
                  <a:gd name="connsiteX111" fmla="*/ 760659 w 1003876"/>
                  <a:gd name="connsiteY111" fmla="*/ 901248 h 1516602"/>
                  <a:gd name="connsiteX112" fmla="*/ 766374 w 1003876"/>
                  <a:gd name="connsiteY112" fmla="*/ 889818 h 1516602"/>
                  <a:gd name="connsiteX113" fmla="*/ 764469 w 1003876"/>
                  <a:gd name="connsiteY113" fmla="*/ 874578 h 1516602"/>
                  <a:gd name="connsiteX114" fmla="*/ 758754 w 1003876"/>
                  <a:gd name="connsiteY114" fmla="*/ 872673 h 1516602"/>
                  <a:gd name="connsiteX115" fmla="*/ 737799 w 1003876"/>
                  <a:gd name="connsiteY115" fmla="*/ 874578 h 1516602"/>
                  <a:gd name="connsiteX116" fmla="*/ 732084 w 1003876"/>
                  <a:gd name="connsiteY116" fmla="*/ 878388 h 1516602"/>
                  <a:gd name="connsiteX117" fmla="*/ 699699 w 1003876"/>
                  <a:gd name="connsiteY117" fmla="*/ 899343 h 1516602"/>
                  <a:gd name="connsiteX118" fmla="*/ 595181 w 1003876"/>
                  <a:gd name="connsiteY118" fmla="*/ 957831 h 1516602"/>
                  <a:gd name="connsiteX119" fmla="*/ 507294 w 1003876"/>
                  <a:gd name="connsiteY119" fmla="*/ 847908 h 1516602"/>
                  <a:gd name="connsiteX120" fmla="*/ 503484 w 1003876"/>
                  <a:gd name="connsiteY120" fmla="*/ 358323 h 1516602"/>
                  <a:gd name="connsiteX121" fmla="*/ 499674 w 1003876"/>
                  <a:gd name="connsiteY121" fmla="*/ 66858 h 1516602"/>
                  <a:gd name="connsiteX122" fmla="*/ 490149 w 1003876"/>
                  <a:gd name="connsiteY122" fmla="*/ 40188 h 1516602"/>
                  <a:gd name="connsiteX123" fmla="*/ 488244 w 1003876"/>
                  <a:gd name="connsiteY123" fmla="*/ 34473 h 1516602"/>
                  <a:gd name="connsiteX124" fmla="*/ 484434 w 1003876"/>
                  <a:gd name="connsiteY124" fmla="*/ 28758 h 1516602"/>
                  <a:gd name="connsiteX125" fmla="*/ 478719 w 1003876"/>
                  <a:gd name="connsiteY125" fmla="*/ 17328 h 1516602"/>
                  <a:gd name="connsiteX126" fmla="*/ 473004 w 1003876"/>
                  <a:gd name="connsiteY126" fmla="*/ 13518 h 1516602"/>
                  <a:gd name="connsiteX127" fmla="*/ 469194 w 1003876"/>
                  <a:gd name="connsiteY127" fmla="*/ 7803 h 1516602"/>
                  <a:gd name="connsiteX128" fmla="*/ 429189 w 1003876"/>
                  <a:gd name="connsiteY128" fmla="*/ 11613 h 1516602"/>
                  <a:gd name="connsiteX129" fmla="*/ 425379 w 1003876"/>
                  <a:gd name="connsiteY129" fmla="*/ 78288 h 1516602"/>
                  <a:gd name="connsiteX130" fmla="*/ 425379 w 1003876"/>
                  <a:gd name="connsiteY130" fmla="*/ 84003 h 1516602"/>
                  <a:gd name="connsiteX131" fmla="*/ 429189 w 1003876"/>
                  <a:gd name="connsiteY131" fmla="*/ 238308 h 1516602"/>
                  <a:gd name="connsiteX132" fmla="*/ 440619 w 1003876"/>
                  <a:gd name="connsiteY132" fmla="*/ 421188 h 1516602"/>
                  <a:gd name="connsiteX133" fmla="*/ 435265 w 1003876"/>
                  <a:gd name="connsiteY133" fmla="*/ 718368 h 1516602"/>
                  <a:gd name="connsiteX134" fmla="*/ 435059 w 1003876"/>
                  <a:gd name="connsiteY134" fmla="*/ 799046 h 1516602"/>
                  <a:gd name="connsiteX135" fmla="*/ 430322 w 1003876"/>
                  <a:gd name="connsiteY135"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30129 w 1003876"/>
                  <a:gd name="connsiteY29" fmla="*/ 1223193 h 1516602"/>
                  <a:gd name="connsiteX30" fmla="*/ 333939 w 1003876"/>
                  <a:gd name="connsiteY30" fmla="*/ 1228908 h 1516602"/>
                  <a:gd name="connsiteX31" fmla="*/ 351084 w 1003876"/>
                  <a:gd name="connsiteY31" fmla="*/ 1238433 h 1516602"/>
                  <a:gd name="connsiteX32" fmla="*/ 356799 w 1003876"/>
                  <a:gd name="connsiteY32" fmla="*/ 1242243 h 1516602"/>
                  <a:gd name="connsiteX33" fmla="*/ 360609 w 1003876"/>
                  <a:gd name="connsiteY33" fmla="*/ 1247958 h 1516602"/>
                  <a:gd name="connsiteX34" fmla="*/ 366324 w 1003876"/>
                  <a:gd name="connsiteY34" fmla="*/ 1259388 h 1516602"/>
                  <a:gd name="connsiteX35" fmla="*/ 362514 w 1003876"/>
                  <a:gd name="connsiteY35" fmla="*/ 1286058 h 1516602"/>
                  <a:gd name="connsiteX36" fmla="*/ 358704 w 1003876"/>
                  <a:gd name="connsiteY36" fmla="*/ 1291773 h 1516602"/>
                  <a:gd name="connsiteX37" fmla="*/ 356799 w 1003876"/>
                  <a:gd name="connsiteY37" fmla="*/ 1297488 h 1516602"/>
                  <a:gd name="connsiteX38" fmla="*/ 352989 w 1003876"/>
                  <a:gd name="connsiteY38" fmla="*/ 1303203 h 1516602"/>
                  <a:gd name="connsiteX39" fmla="*/ 351084 w 1003876"/>
                  <a:gd name="connsiteY39" fmla="*/ 1308918 h 1516602"/>
                  <a:gd name="connsiteX40" fmla="*/ 347274 w 1003876"/>
                  <a:gd name="connsiteY40" fmla="*/ 1314633 h 1516602"/>
                  <a:gd name="connsiteX41" fmla="*/ 330129 w 1003876"/>
                  <a:gd name="connsiteY41" fmla="*/ 1381308 h 1516602"/>
                  <a:gd name="connsiteX42" fmla="*/ 328224 w 1003876"/>
                  <a:gd name="connsiteY42" fmla="*/ 1432743 h 1516602"/>
                  <a:gd name="connsiteX43" fmla="*/ 330129 w 1003876"/>
                  <a:gd name="connsiteY43" fmla="*/ 1457508 h 1516602"/>
                  <a:gd name="connsiteX44" fmla="*/ 332034 w 1003876"/>
                  <a:gd name="connsiteY44" fmla="*/ 1463223 h 1516602"/>
                  <a:gd name="connsiteX45" fmla="*/ 335844 w 1003876"/>
                  <a:gd name="connsiteY45" fmla="*/ 1467033 h 1516602"/>
                  <a:gd name="connsiteX46" fmla="*/ 364419 w 1003876"/>
                  <a:gd name="connsiteY46" fmla="*/ 1512753 h 1516602"/>
                  <a:gd name="connsiteX47" fmla="*/ 387279 w 1003876"/>
                  <a:gd name="connsiteY47" fmla="*/ 1514658 h 1516602"/>
                  <a:gd name="connsiteX48" fmla="*/ 392994 w 1003876"/>
                  <a:gd name="connsiteY48" fmla="*/ 1508943 h 1516602"/>
                  <a:gd name="connsiteX49" fmla="*/ 394899 w 1003876"/>
                  <a:gd name="connsiteY49" fmla="*/ 1497513 h 1516602"/>
                  <a:gd name="connsiteX50" fmla="*/ 396804 w 1003876"/>
                  <a:gd name="connsiteY50" fmla="*/ 1491798 h 1516602"/>
                  <a:gd name="connsiteX51" fmla="*/ 398709 w 1003876"/>
                  <a:gd name="connsiteY51" fmla="*/ 1474653 h 1516602"/>
                  <a:gd name="connsiteX52" fmla="*/ 400614 w 1003876"/>
                  <a:gd name="connsiteY52" fmla="*/ 1461318 h 1516602"/>
                  <a:gd name="connsiteX53" fmla="*/ 404424 w 1003876"/>
                  <a:gd name="connsiteY53" fmla="*/ 1404168 h 1516602"/>
                  <a:gd name="connsiteX54" fmla="*/ 410139 w 1003876"/>
                  <a:gd name="connsiteY54" fmla="*/ 1392738 h 1516602"/>
                  <a:gd name="connsiteX55" fmla="*/ 413949 w 1003876"/>
                  <a:gd name="connsiteY55" fmla="*/ 1379403 h 1516602"/>
                  <a:gd name="connsiteX56" fmla="*/ 415854 w 1003876"/>
                  <a:gd name="connsiteY56" fmla="*/ 1373688 h 1516602"/>
                  <a:gd name="connsiteX57" fmla="*/ 417759 w 1003876"/>
                  <a:gd name="connsiteY57" fmla="*/ 1360353 h 1516602"/>
                  <a:gd name="connsiteX58" fmla="*/ 421569 w 1003876"/>
                  <a:gd name="connsiteY58" fmla="*/ 1348923 h 1516602"/>
                  <a:gd name="connsiteX59" fmla="*/ 427284 w 1003876"/>
                  <a:gd name="connsiteY59" fmla="*/ 1335588 h 1516602"/>
                  <a:gd name="connsiteX60" fmla="*/ 467289 w 1003876"/>
                  <a:gd name="connsiteY60" fmla="*/ 1265103 h 1516602"/>
                  <a:gd name="connsiteX61" fmla="*/ 528455 w 1003876"/>
                  <a:gd name="connsiteY61" fmla="*/ 1230091 h 1516602"/>
                  <a:gd name="connsiteX62" fmla="*/ 601154 w 1003876"/>
                  <a:gd name="connsiteY62" fmla="*/ 1221700 h 1516602"/>
                  <a:gd name="connsiteX63" fmla="*/ 720654 w 1003876"/>
                  <a:gd name="connsiteY63" fmla="*/ 1316538 h 1516602"/>
                  <a:gd name="connsiteX64" fmla="*/ 733989 w 1003876"/>
                  <a:gd name="connsiteY64" fmla="*/ 1326063 h 1516602"/>
                  <a:gd name="connsiteX65" fmla="*/ 743514 w 1003876"/>
                  <a:gd name="connsiteY65" fmla="*/ 1327968 h 1516602"/>
                  <a:gd name="connsiteX66" fmla="*/ 749229 w 1003876"/>
                  <a:gd name="connsiteY66" fmla="*/ 1329873 h 1516602"/>
                  <a:gd name="connsiteX67" fmla="*/ 762564 w 1003876"/>
                  <a:gd name="connsiteY67" fmla="*/ 1335588 h 1516602"/>
                  <a:gd name="connsiteX68" fmla="*/ 777804 w 1003876"/>
                  <a:gd name="connsiteY68" fmla="*/ 1333683 h 1516602"/>
                  <a:gd name="connsiteX69" fmla="*/ 789234 w 1003876"/>
                  <a:gd name="connsiteY69" fmla="*/ 1327968 h 1516602"/>
                  <a:gd name="connsiteX70" fmla="*/ 794949 w 1003876"/>
                  <a:gd name="connsiteY70" fmla="*/ 1326063 h 1516602"/>
                  <a:gd name="connsiteX71" fmla="*/ 802569 w 1003876"/>
                  <a:gd name="connsiteY71" fmla="*/ 1308918 h 1516602"/>
                  <a:gd name="connsiteX72" fmla="*/ 800664 w 1003876"/>
                  <a:gd name="connsiteY72" fmla="*/ 1284153 h 1516602"/>
                  <a:gd name="connsiteX73" fmla="*/ 798759 w 1003876"/>
                  <a:gd name="connsiteY73" fmla="*/ 1278438 h 1516602"/>
                  <a:gd name="connsiteX74" fmla="*/ 796854 w 1003876"/>
                  <a:gd name="connsiteY74" fmla="*/ 1270818 h 1516602"/>
                  <a:gd name="connsiteX75" fmla="*/ 783519 w 1003876"/>
                  <a:gd name="connsiteY75" fmla="*/ 1253673 h 1516602"/>
                  <a:gd name="connsiteX76" fmla="*/ 773994 w 1003876"/>
                  <a:gd name="connsiteY76" fmla="*/ 1247958 h 1516602"/>
                  <a:gd name="connsiteX77" fmla="*/ 648264 w 1003876"/>
                  <a:gd name="connsiteY77" fmla="*/ 1156518 h 1516602"/>
                  <a:gd name="connsiteX78" fmla="*/ 644454 w 1003876"/>
                  <a:gd name="connsiteY78" fmla="*/ 1139373 h 1516602"/>
                  <a:gd name="connsiteX79" fmla="*/ 646359 w 1003876"/>
                  <a:gd name="connsiteY79" fmla="*/ 1131753 h 1516602"/>
                  <a:gd name="connsiteX80" fmla="*/ 650169 w 1003876"/>
                  <a:gd name="connsiteY80" fmla="*/ 1114608 h 1516602"/>
                  <a:gd name="connsiteX81" fmla="*/ 653979 w 1003876"/>
                  <a:gd name="connsiteY81" fmla="*/ 1108893 h 1516602"/>
                  <a:gd name="connsiteX82" fmla="*/ 655884 w 1003876"/>
                  <a:gd name="connsiteY82" fmla="*/ 1103178 h 1516602"/>
                  <a:gd name="connsiteX83" fmla="*/ 661599 w 1003876"/>
                  <a:gd name="connsiteY83" fmla="*/ 1101273 h 1516602"/>
                  <a:gd name="connsiteX84" fmla="*/ 671124 w 1003876"/>
                  <a:gd name="connsiteY84" fmla="*/ 1089843 h 1516602"/>
                  <a:gd name="connsiteX85" fmla="*/ 724464 w 1003876"/>
                  <a:gd name="connsiteY85" fmla="*/ 1082223 h 1516602"/>
                  <a:gd name="connsiteX86" fmla="*/ 842574 w 1003876"/>
                  <a:gd name="connsiteY86" fmla="*/ 1084128 h 1516602"/>
                  <a:gd name="connsiteX87" fmla="*/ 871149 w 1003876"/>
                  <a:gd name="connsiteY87" fmla="*/ 1086033 h 1516602"/>
                  <a:gd name="connsiteX88" fmla="*/ 899724 w 1003876"/>
                  <a:gd name="connsiteY88" fmla="*/ 1091748 h 1516602"/>
                  <a:gd name="connsiteX89" fmla="*/ 922584 w 1003876"/>
                  <a:gd name="connsiteY89" fmla="*/ 1095558 h 1516602"/>
                  <a:gd name="connsiteX90" fmla="*/ 985294 w 1003876"/>
                  <a:gd name="connsiteY90" fmla="*/ 1104311 h 1516602"/>
                  <a:gd name="connsiteX91" fmla="*/ 1003378 w 1003876"/>
                  <a:gd name="connsiteY91" fmla="*/ 1065958 h 1516602"/>
                  <a:gd name="connsiteX92" fmla="*/ 970209 w 1003876"/>
                  <a:gd name="connsiteY92" fmla="*/ 1044123 h 1516602"/>
                  <a:gd name="connsiteX93" fmla="*/ 935919 w 1003876"/>
                  <a:gd name="connsiteY93" fmla="*/ 1034598 h 1516602"/>
                  <a:gd name="connsiteX94" fmla="*/ 825429 w 1003876"/>
                  <a:gd name="connsiteY94" fmla="*/ 1034598 h 1516602"/>
                  <a:gd name="connsiteX95" fmla="*/ 730179 w 1003876"/>
                  <a:gd name="connsiteY95" fmla="*/ 1038408 h 1516602"/>
                  <a:gd name="connsiteX96" fmla="*/ 669219 w 1003876"/>
                  <a:gd name="connsiteY96" fmla="*/ 1046028 h 1516602"/>
                  <a:gd name="connsiteX97" fmla="*/ 646360 w 1003876"/>
                  <a:gd name="connsiteY97" fmla="*/ 1049838 h 1516602"/>
                  <a:gd name="connsiteX98" fmla="*/ 640078 w 1003876"/>
                  <a:gd name="connsiteY98" fmla="*/ 1026051 h 1516602"/>
                  <a:gd name="connsiteX99" fmla="*/ 673029 w 1003876"/>
                  <a:gd name="connsiteY99" fmla="*/ 992688 h 1516602"/>
                  <a:gd name="connsiteX100" fmla="*/ 674934 w 1003876"/>
                  <a:gd name="connsiteY100" fmla="*/ 986973 h 1516602"/>
                  <a:gd name="connsiteX101" fmla="*/ 680649 w 1003876"/>
                  <a:gd name="connsiteY101" fmla="*/ 985068 h 1516602"/>
                  <a:gd name="connsiteX102" fmla="*/ 686364 w 1003876"/>
                  <a:gd name="connsiteY102" fmla="*/ 981258 h 1516602"/>
                  <a:gd name="connsiteX103" fmla="*/ 695889 w 1003876"/>
                  <a:gd name="connsiteY103" fmla="*/ 971733 h 1516602"/>
                  <a:gd name="connsiteX104" fmla="*/ 705414 w 1003876"/>
                  <a:gd name="connsiteY104" fmla="*/ 960303 h 1516602"/>
                  <a:gd name="connsiteX105" fmla="*/ 716844 w 1003876"/>
                  <a:gd name="connsiteY105" fmla="*/ 952683 h 1516602"/>
                  <a:gd name="connsiteX106" fmla="*/ 732084 w 1003876"/>
                  <a:gd name="connsiteY106" fmla="*/ 939348 h 1516602"/>
                  <a:gd name="connsiteX107" fmla="*/ 741609 w 1003876"/>
                  <a:gd name="connsiteY107" fmla="*/ 927918 h 1516602"/>
                  <a:gd name="connsiteX108" fmla="*/ 753039 w 1003876"/>
                  <a:gd name="connsiteY108" fmla="*/ 918393 h 1516602"/>
                  <a:gd name="connsiteX109" fmla="*/ 758754 w 1003876"/>
                  <a:gd name="connsiteY109" fmla="*/ 906963 h 1516602"/>
                  <a:gd name="connsiteX110" fmla="*/ 760659 w 1003876"/>
                  <a:gd name="connsiteY110" fmla="*/ 901248 h 1516602"/>
                  <a:gd name="connsiteX111" fmla="*/ 766374 w 1003876"/>
                  <a:gd name="connsiteY111" fmla="*/ 889818 h 1516602"/>
                  <a:gd name="connsiteX112" fmla="*/ 764469 w 1003876"/>
                  <a:gd name="connsiteY112" fmla="*/ 874578 h 1516602"/>
                  <a:gd name="connsiteX113" fmla="*/ 758754 w 1003876"/>
                  <a:gd name="connsiteY113" fmla="*/ 872673 h 1516602"/>
                  <a:gd name="connsiteX114" fmla="*/ 737799 w 1003876"/>
                  <a:gd name="connsiteY114" fmla="*/ 874578 h 1516602"/>
                  <a:gd name="connsiteX115" fmla="*/ 732084 w 1003876"/>
                  <a:gd name="connsiteY115" fmla="*/ 878388 h 1516602"/>
                  <a:gd name="connsiteX116" fmla="*/ 699699 w 1003876"/>
                  <a:gd name="connsiteY116" fmla="*/ 899343 h 1516602"/>
                  <a:gd name="connsiteX117" fmla="*/ 595181 w 1003876"/>
                  <a:gd name="connsiteY117" fmla="*/ 957831 h 1516602"/>
                  <a:gd name="connsiteX118" fmla="*/ 507294 w 1003876"/>
                  <a:gd name="connsiteY118" fmla="*/ 847908 h 1516602"/>
                  <a:gd name="connsiteX119" fmla="*/ 503484 w 1003876"/>
                  <a:gd name="connsiteY119" fmla="*/ 358323 h 1516602"/>
                  <a:gd name="connsiteX120" fmla="*/ 499674 w 1003876"/>
                  <a:gd name="connsiteY120" fmla="*/ 66858 h 1516602"/>
                  <a:gd name="connsiteX121" fmla="*/ 490149 w 1003876"/>
                  <a:gd name="connsiteY121" fmla="*/ 40188 h 1516602"/>
                  <a:gd name="connsiteX122" fmla="*/ 488244 w 1003876"/>
                  <a:gd name="connsiteY122" fmla="*/ 34473 h 1516602"/>
                  <a:gd name="connsiteX123" fmla="*/ 484434 w 1003876"/>
                  <a:gd name="connsiteY123" fmla="*/ 28758 h 1516602"/>
                  <a:gd name="connsiteX124" fmla="*/ 478719 w 1003876"/>
                  <a:gd name="connsiteY124" fmla="*/ 17328 h 1516602"/>
                  <a:gd name="connsiteX125" fmla="*/ 473004 w 1003876"/>
                  <a:gd name="connsiteY125" fmla="*/ 13518 h 1516602"/>
                  <a:gd name="connsiteX126" fmla="*/ 469194 w 1003876"/>
                  <a:gd name="connsiteY126" fmla="*/ 7803 h 1516602"/>
                  <a:gd name="connsiteX127" fmla="*/ 429189 w 1003876"/>
                  <a:gd name="connsiteY127" fmla="*/ 11613 h 1516602"/>
                  <a:gd name="connsiteX128" fmla="*/ 425379 w 1003876"/>
                  <a:gd name="connsiteY128" fmla="*/ 78288 h 1516602"/>
                  <a:gd name="connsiteX129" fmla="*/ 425379 w 1003876"/>
                  <a:gd name="connsiteY129" fmla="*/ 84003 h 1516602"/>
                  <a:gd name="connsiteX130" fmla="*/ 429189 w 1003876"/>
                  <a:gd name="connsiteY130" fmla="*/ 238308 h 1516602"/>
                  <a:gd name="connsiteX131" fmla="*/ 440619 w 1003876"/>
                  <a:gd name="connsiteY131" fmla="*/ 421188 h 1516602"/>
                  <a:gd name="connsiteX132" fmla="*/ 435265 w 1003876"/>
                  <a:gd name="connsiteY132" fmla="*/ 718368 h 1516602"/>
                  <a:gd name="connsiteX133" fmla="*/ 435059 w 1003876"/>
                  <a:gd name="connsiteY133" fmla="*/ 799046 h 1516602"/>
                  <a:gd name="connsiteX134" fmla="*/ 430322 w 1003876"/>
                  <a:gd name="connsiteY134"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30129 w 1003876"/>
                  <a:gd name="connsiteY29" fmla="*/ 1223193 h 1516602"/>
                  <a:gd name="connsiteX30" fmla="*/ 351084 w 1003876"/>
                  <a:gd name="connsiteY30" fmla="*/ 1238433 h 1516602"/>
                  <a:gd name="connsiteX31" fmla="*/ 356799 w 1003876"/>
                  <a:gd name="connsiteY31" fmla="*/ 1242243 h 1516602"/>
                  <a:gd name="connsiteX32" fmla="*/ 360609 w 1003876"/>
                  <a:gd name="connsiteY32" fmla="*/ 1247958 h 1516602"/>
                  <a:gd name="connsiteX33" fmla="*/ 366324 w 1003876"/>
                  <a:gd name="connsiteY33" fmla="*/ 1259388 h 1516602"/>
                  <a:gd name="connsiteX34" fmla="*/ 362514 w 1003876"/>
                  <a:gd name="connsiteY34" fmla="*/ 1286058 h 1516602"/>
                  <a:gd name="connsiteX35" fmla="*/ 358704 w 1003876"/>
                  <a:gd name="connsiteY35" fmla="*/ 1291773 h 1516602"/>
                  <a:gd name="connsiteX36" fmla="*/ 356799 w 1003876"/>
                  <a:gd name="connsiteY36" fmla="*/ 1297488 h 1516602"/>
                  <a:gd name="connsiteX37" fmla="*/ 352989 w 1003876"/>
                  <a:gd name="connsiteY37" fmla="*/ 1303203 h 1516602"/>
                  <a:gd name="connsiteX38" fmla="*/ 351084 w 1003876"/>
                  <a:gd name="connsiteY38" fmla="*/ 1308918 h 1516602"/>
                  <a:gd name="connsiteX39" fmla="*/ 347274 w 1003876"/>
                  <a:gd name="connsiteY39" fmla="*/ 1314633 h 1516602"/>
                  <a:gd name="connsiteX40" fmla="*/ 330129 w 1003876"/>
                  <a:gd name="connsiteY40" fmla="*/ 1381308 h 1516602"/>
                  <a:gd name="connsiteX41" fmla="*/ 328224 w 1003876"/>
                  <a:gd name="connsiteY41" fmla="*/ 1432743 h 1516602"/>
                  <a:gd name="connsiteX42" fmla="*/ 330129 w 1003876"/>
                  <a:gd name="connsiteY42" fmla="*/ 1457508 h 1516602"/>
                  <a:gd name="connsiteX43" fmla="*/ 332034 w 1003876"/>
                  <a:gd name="connsiteY43" fmla="*/ 1463223 h 1516602"/>
                  <a:gd name="connsiteX44" fmla="*/ 335844 w 1003876"/>
                  <a:gd name="connsiteY44" fmla="*/ 1467033 h 1516602"/>
                  <a:gd name="connsiteX45" fmla="*/ 364419 w 1003876"/>
                  <a:gd name="connsiteY45" fmla="*/ 1512753 h 1516602"/>
                  <a:gd name="connsiteX46" fmla="*/ 387279 w 1003876"/>
                  <a:gd name="connsiteY46" fmla="*/ 1514658 h 1516602"/>
                  <a:gd name="connsiteX47" fmla="*/ 392994 w 1003876"/>
                  <a:gd name="connsiteY47" fmla="*/ 1508943 h 1516602"/>
                  <a:gd name="connsiteX48" fmla="*/ 394899 w 1003876"/>
                  <a:gd name="connsiteY48" fmla="*/ 1497513 h 1516602"/>
                  <a:gd name="connsiteX49" fmla="*/ 396804 w 1003876"/>
                  <a:gd name="connsiteY49" fmla="*/ 1491798 h 1516602"/>
                  <a:gd name="connsiteX50" fmla="*/ 398709 w 1003876"/>
                  <a:gd name="connsiteY50" fmla="*/ 1474653 h 1516602"/>
                  <a:gd name="connsiteX51" fmla="*/ 400614 w 1003876"/>
                  <a:gd name="connsiteY51" fmla="*/ 1461318 h 1516602"/>
                  <a:gd name="connsiteX52" fmla="*/ 404424 w 1003876"/>
                  <a:gd name="connsiteY52" fmla="*/ 1404168 h 1516602"/>
                  <a:gd name="connsiteX53" fmla="*/ 410139 w 1003876"/>
                  <a:gd name="connsiteY53" fmla="*/ 1392738 h 1516602"/>
                  <a:gd name="connsiteX54" fmla="*/ 413949 w 1003876"/>
                  <a:gd name="connsiteY54" fmla="*/ 1379403 h 1516602"/>
                  <a:gd name="connsiteX55" fmla="*/ 415854 w 1003876"/>
                  <a:gd name="connsiteY55" fmla="*/ 1373688 h 1516602"/>
                  <a:gd name="connsiteX56" fmla="*/ 417759 w 1003876"/>
                  <a:gd name="connsiteY56" fmla="*/ 1360353 h 1516602"/>
                  <a:gd name="connsiteX57" fmla="*/ 421569 w 1003876"/>
                  <a:gd name="connsiteY57" fmla="*/ 1348923 h 1516602"/>
                  <a:gd name="connsiteX58" fmla="*/ 427284 w 1003876"/>
                  <a:gd name="connsiteY58" fmla="*/ 1335588 h 1516602"/>
                  <a:gd name="connsiteX59" fmla="*/ 467289 w 1003876"/>
                  <a:gd name="connsiteY59" fmla="*/ 1265103 h 1516602"/>
                  <a:gd name="connsiteX60" fmla="*/ 528455 w 1003876"/>
                  <a:gd name="connsiteY60" fmla="*/ 1230091 h 1516602"/>
                  <a:gd name="connsiteX61" fmla="*/ 601154 w 1003876"/>
                  <a:gd name="connsiteY61" fmla="*/ 1221700 h 1516602"/>
                  <a:gd name="connsiteX62" fmla="*/ 720654 w 1003876"/>
                  <a:gd name="connsiteY62" fmla="*/ 1316538 h 1516602"/>
                  <a:gd name="connsiteX63" fmla="*/ 733989 w 1003876"/>
                  <a:gd name="connsiteY63" fmla="*/ 1326063 h 1516602"/>
                  <a:gd name="connsiteX64" fmla="*/ 743514 w 1003876"/>
                  <a:gd name="connsiteY64" fmla="*/ 1327968 h 1516602"/>
                  <a:gd name="connsiteX65" fmla="*/ 749229 w 1003876"/>
                  <a:gd name="connsiteY65" fmla="*/ 1329873 h 1516602"/>
                  <a:gd name="connsiteX66" fmla="*/ 762564 w 1003876"/>
                  <a:gd name="connsiteY66" fmla="*/ 1335588 h 1516602"/>
                  <a:gd name="connsiteX67" fmla="*/ 777804 w 1003876"/>
                  <a:gd name="connsiteY67" fmla="*/ 1333683 h 1516602"/>
                  <a:gd name="connsiteX68" fmla="*/ 789234 w 1003876"/>
                  <a:gd name="connsiteY68" fmla="*/ 1327968 h 1516602"/>
                  <a:gd name="connsiteX69" fmla="*/ 794949 w 1003876"/>
                  <a:gd name="connsiteY69" fmla="*/ 1326063 h 1516602"/>
                  <a:gd name="connsiteX70" fmla="*/ 802569 w 1003876"/>
                  <a:gd name="connsiteY70" fmla="*/ 1308918 h 1516602"/>
                  <a:gd name="connsiteX71" fmla="*/ 800664 w 1003876"/>
                  <a:gd name="connsiteY71" fmla="*/ 1284153 h 1516602"/>
                  <a:gd name="connsiteX72" fmla="*/ 798759 w 1003876"/>
                  <a:gd name="connsiteY72" fmla="*/ 1278438 h 1516602"/>
                  <a:gd name="connsiteX73" fmla="*/ 796854 w 1003876"/>
                  <a:gd name="connsiteY73" fmla="*/ 1270818 h 1516602"/>
                  <a:gd name="connsiteX74" fmla="*/ 783519 w 1003876"/>
                  <a:gd name="connsiteY74" fmla="*/ 1253673 h 1516602"/>
                  <a:gd name="connsiteX75" fmla="*/ 773994 w 1003876"/>
                  <a:gd name="connsiteY75" fmla="*/ 1247958 h 1516602"/>
                  <a:gd name="connsiteX76" fmla="*/ 648264 w 1003876"/>
                  <a:gd name="connsiteY76" fmla="*/ 1156518 h 1516602"/>
                  <a:gd name="connsiteX77" fmla="*/ 644454 w 1003876"/>
                  <a:gd name="connsiteY77" fmla="*/ 1139373 h 1516602"/>
                  <a:gd name="connsiteX78" fmla="*/ 646359 w 1003876"/>
                  <a:gd name="connsiteY78" fmla="*/ 1131753 h 1516602"/>
                  <a:gd name="connsiteX79" fmla="*/ 650169 w 1003876"/>
                  <a:gd name="connsiteY79" fmla="*/ 1114608 h 1516602"/>
                  <a:gd name="connsiteX80" fmla="*/ 653979 w 1003876"/>
                  <a:gd name="connsiteY80" fmla="*/ 1108893 h 1516602"/>
                  <a:gd name="connsiteX81" fmla="*/ 655884 w 1003876"/>
                  <a:gd name="connsiteY81" fmla="*/ 1103178 h 1516602"/>
                  <a:gd name="connsiteX82" fmla="*/ 661599 w 1003876"/>
                  <a:gd name="connsiteY82" fmla="*/ 1101273 h 1516602"/>
                  <a:gd name="connsiteX83" fmla="*/ 671124 w 1003876"/>
                  <a:gd name="connsiteY83" fmla="*/ 1089843 h 1516602"/>
                  <a:gd name="connsiteX84" fmla="*/ 724464 w 1003876"/>
                  <a:gd name="connsiteY84" fmla="*/ 1082223 h 1516602"/>
                  <a:gd name="connsiteX85" fmla="*/ 842574 w 1003876"/>
                  <a:gd name="connsiteY85" fmla="*/ 1084128 h 1516602"/>
                  <a:gd name="connsiteX86" fmla="*/ 871149 w 1003876"/>
                  <a:gd name="connsiteY86" fmla="*/ 1086033 h 1516602"/>
                  <a:gd name="connsiteX87" fmla="*/ 899724 w 1003876"/>
                  <a:gd name="connsiteY87" fmla="*/ 1091748 h 1516602"/>
                  <a:gd name="connsiteX88" fmla="*/ 922584 w 1003876"/>
                  <a:gd name="connsiteY88" fmla="*/ 1095558 h 1516602"/>
                  <a:gd name="connsiteX89" fmla="*/ 985294 w 1003876"/>
                  <a:gd name="connsiteY89" fmla="*/ 1104311 h 1516602"/>
                  <a:gd name="connsiteX90" fmla="*/ 1003378 w 1003876"/>
                  <a:gd name="connsiteY90" fmla="*/ 1065958 h 1516602"/>
                  <a:gd name="connsiteX91" fmla="*/ 970209 w 1003876"/>
                  <a:gd name="connsiteY91" fmla="*/ 1044123 h 1516602"/>
                  <a:gd name="connsiteX92" fmla="*/ 935919 w 1003876"/>
                  <a:gd name="connsiteY92" fmla="*/ 1034598 h 1516602"/>
                  <a:gd name="connsiteX93" fmla="*/ 825429 w 1003876"/>
                  <a:gd name="connsiteY93" fmla="*/ 1034598 h 1516602"/>
                  <a:gd name="connsiteX94" fmla="*/ 730179 w 1003876"/>
                  <a:gd name="connsiteY94" fmla="*/ 1038408 h 1516602"/>
                  <a:gd name="connsiteX95" fmla="*/ 669219 w 1003876"/>
                  <a:gd name="connsiteY95" fmla="*/ 1046028 h 1516602"/>
                  <a:gd name="connsiteX96" fmla="*/ 646360 w 1003876"/>
                  <a:gd name="connsiteY96" fmla="*/ 1049838 h 1516602"/>
                  <a:gd name="connsiteX97" fmla="*/ 640078 w 1003876"/>
                  <a:gd name="connsiteY97" fmla="*/ 1026051 h 1516602"/>
                  <a:gd name="connsiteX98" fmla="*/ 673029 w 1003876"/>
                  <a:gd name="connsiteY98" fmla="*/ 992688 h 1516602"/>
                  <a:gd name="connsiteX99" fmla="*/ 674934 w 1003876"/>
                  <a:gd name="connsiteY99" fmla="*/ 986973 h 1516602"/>
                  <a:gd name="connsiteX100" fmla="*/ 680649 w 1003876"/>
                  <a:gd name="connsiteY100" fmla="*/ 985068 h 1516602"/>
                  <a:gd name="connsiteX101" fmla="*/ 686364 w 1003876"/>
                  <a:gd name="connsiteY101" fmla="*/ 981258 h 1516602"/>
                  <a:gd name="connsiteX102" fmla="*/ 695889 w 1003876"/>
                  <a:gd name="connsiteY102" fmla="*/ 971733 h 1516602"/>
                  <a:gd name="connsiteX103" fmla="*/ 705414 w 1003876"/>
                  <a:gd name="connsiteY103" fmla="*/ 960303 h 1516602"/>
                  <a:gd name="connsiteX104" fmla="*/ 716844 w 1003876"/>
                  <a:gd name="connsiteY104" fmla="*/ 952683 h 1516602"/>
                  <a:gd name="connsiteX105" fmla="*/ 732084 w 1003876"/>
                  <a:gd name="connsiteY105" fmla="*/ 939348 h 1516602"/>
                  <a:gd name="connsiteX106" fmla="*/ 741609 w 1003876"/>
                  <a:gd name="connsiteY106" fmla="*/ 927918 h 1516602"/>
                  <a:gd name="connsiteX107" fmla="*/ 753039 w 1003876"/>
                  <a:gd name="connsiteY107" fmla="*/ 918393 h 1516602"/>
                  <a:gd name="connsiteX108" fmla="*/ 758754 w 1003876"/>
                  <a:gd name="connsiteY108" fmla="*/ 906963 h 1516602"/>
                  <a:gd name="connsiteX109" fmla="*/ 760659 w 1003876"/>
                  <a:gd name="connsiteY109" fmla="*/ 901248 h 1516602"/>
                  <a:gd name="connsiteX110" fmla="*/ 766374 w 1003876"/>
                  <a:gd name="connsiteY110" fmla="*/ 889818 h 1516602"/>
                  <a:gd name="connsiteX111" fmla="*/ 764469 w 1003876"/>
                  <a:gd name="connsiteY111" fmla="*/ 874578 h 1516602"/>
                  <a:gd name="connsiteX112" fmla="*/ 758754 w 1003876"/>
                  <a:gd name="connsiteY112" fmla="*/ 872673 h 1516602"/>
                  <a:gd name="connsiteX113" fmla="*/ 737799 w 1003876"/>
                  <a:gd name="connsiteY113" fmla="*/ 874578 h 1516602"/>
                  <a:gd name="connsiteX114" fmla="*/ 732084 w 1003876"/>
                  <a:gd name="connsiteY114" fmla="*/ 878388 h 1516602"/>
                  <a:gd name="connsiteX115" fmla="*/ 699699 w 1003876"/>
                  <a:gd name="connsiteY115" fmla="*/ 899343 h 1516602"/>
                  <a:gd name="connsiteX116" fmla="*/ 595181 w 1003876"/>
                  <a:gd name="connsiteY116" fmla="*/ 957831 h 1516602"/>
                  <a:gd name="connsiteX117" fmla="*/ 507294 w 1003876"/>
                  <a:gd name="connsiteY117" fmla="*/ 847908 h 1516602"/>
                  <a:gd name="connsiteX118" fmla="*/ 503484 w 1003876"/>
                  <a:gd name="connsiteY118" fmla="*/ 358323 h 1516602"/>
                  <a:gd name="connsiteX119" fmla="*/ 499674 w 1003876"/>
                  <a:gd name="connsiteY119" fmla="*/ 66858 h 1516602"/>
                  <a:gd name="connsiteX120" fmla="*/ 490149 w 1003876"/>
                  <a:gd name="connsiteY120" fmla="*/ 40188 h 1516602"/>
                  <a:gd name="connsiteX121" fmla="*/ 488244 w 1003876"/>
                  <a:gd name="connsiteY121" fmla="*/ 34473 h 1516602"/>
                  <a:gd name="connsiteX122" fmla="*/ 484434 w 1003876"/>
                  <a:gd name="connsiteY122" fmla="*/ 28758 h 1516602"/>
                  <a:gd name="connsiteX123" fmla="*/ 478719 w 1003876"/>
                  <a:gd name="connsiteY123" fmla="*/ 17328 h 1516602"/>
                  <a:gd name="connsiteX124" fmla="*/ 473004 w 1003876"/>
                  <a:gd name="connsiteY124" fmla="*/ 13518 h 1516602"/>
                  <a:gd name="connsiteX125" fmla="*/ 469194 w 1003876"/>
                  <a:gd name="connsiteY125" fmla="*/ 7803 h 1516602"/>
                  <a:gd name="connsiteX126" fmla="*/ 429189 w 1003876"/>
                  <a:gd name="connsiteY126" fmla="*/ 11613 h 1516602"/>
                  <a:gd name="connsiteX127" fmla="*/ 425379 w 1003876"/>
                  <a:gd name="connsiteY127" fmla="*/ 78288 h 1516602"/>
                  <a:gd name="connsiteX128" fmla="*/ 425379 w 1003876"/>
                  <a:gd name="connsiteY128" fmla="*/ 84003 h 1516602"/>
                  <a:gd name="connsiteX129" fmla="*/ 429189 w 1003876"/>
                  <a:gd name="connsiteY129" fmla="*/ 238308 h 1516602"/>
                  <a:gd name="connsiteX130" fmla="*/ 440619 w 1003876"/>
                  <a:gd name="connsiteY130" fmla="*/ 421188 h 1516602"/>
                  <a:gd name="connsiteX131" fmla="*/ 435265 w 1003876"/>
                  <a:gd name="connsiteY131" fmla="*/ 718368 h 1516602"/>
                  <a:gd name="connsiteX132" fmla="*/ 435059 w 1003876"/>
                  <a:gd name="connsiteY132" fmla="*/ 799046 h 1516602"/>
                  <a:gd name="connsiteX133" fmla="*/ 430322 w 1003876"/>
                  <a:gd name="connsiteY133"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51084 w 1003876"/>
                  <a:gd name="connsiteY29" fmla="*/ 1238433 h 1516602"/>
                  <a:gd name="connsiteX30" fmla="*/ 356799 w 1003876"/>
                  <a:gd name="connsiteY30" fmla="*/ 1242243 h 1516602"/>
                  <a:gd name="connsiteX31" fmla="*/ 360609 w 1003876"/>
                  <a:gd name="connsiteY31" fmla="*/ 1247958 h 1516602"/>
                  <a:gd name="connsiteX32" fmla="*/ 366324 w 1003876"/>
                  <a:gd name="connsiteY32" fmla="*/ 1259388 h 1516602"/>
                  <a:gd name="connsiteX33" fmla="*/ 362514 w 1003876"/>
                  <a:gd name="connsiteY33" fmla="*/ 1286058 h 1516602"/>
                  <a:gd name="connsiteX34" fmla="*/ 358704 w 1003876"/>
                  <a:gd name="connsiteY34" fmla="*/ 1291773 h 1516602"/>
                  <a:gd name="connsiteX35" fmla="*/ 356799 w 1003876"/>
                  <a:gd name="connsiteY35" fmla="*/ 1297488 h 1516602"/>
                  <a:gd name="connsiteX36" fmla="*/ 352989 w 1003876"/>
                  <a:gd name="connsiteY36" fmla="*/ 1303203 h 1516602"/>
                  <a:gd name="connsiteX37" fmla="*/ 351084 w 1003876"/>
                  <a:gd name="connsiteY37" fmla="*/ 1308918 h 1516602"/>
                  <a:gd name="connsiteX38" fmla="*/ 347274 w 1003876"/>
                  <a:gd name="connsiteY38" fmla="*/ 1314633 h 1516602"/>
                  <a:gd name="connsiteX39" fmla="*/ 330129 w 1003876"/>
                  <a:gd name="connsiteY39" fmla="*/ 1381308 h 1516602"/>
                  <a:gd name="connsiteX40" fmla="*/ 328224 w 1003876"/>
                  <a:gd name="connsiteY40" fmla="*/ 1432743 h 1516602"/>
                  <a:gd name="connsiteX41" fmla="*/ 330129 w 1003876"/>
                  <a:gd name="connsiteY41" fmla="*/ 1457508 h 1516602"/>
                  <a:gd name="connsiteX42" fmla="*/ 332034 w 1003876"/>
                  <a:gd name="connsiteY42" fmla="*/ 1463223 h 1516602"/>
                  <a:gd name="connsiteX43" fmla="*/ 335844 w 1003876"/>
                  <a:gd name="connsiteY43" fmla="*/ 1467033 h 1516602"/>
                  <a:gd name="connsiteX44" fmla="*/ 364419 w 1003876"/>
                  <a:gd name="connsiteY44" fmla="*/ 1512753 h 1516602"/>
                  <a:gd name="connsiteX45" fmla="*/ 387279 w 1003876"/>
                  <a:gd name="connsiteY45" fmla="*/ 1514658 h 1516602"/>
                  <a:gd name="connsiteX46" fmla="*/ 392994 w 1003876"/>
                  <a:gd name="connsiteY46" fmla="*/ 1508943 h 1516602"/>
                  <a:gd name="connsiteX47" fmla="*/ 394899 w 1003876"/>
                  <a:gd name="connsiteY47" fmla="*/ 1497513 h 1516602"/>
                  <a:gd name="connsiteX48" fmla="*/ 396804 w 1003876"/>
                  <a:gd name="connsiteY48" fmla="*/ 1491798 h 1516602"/>
                  <a:gd name="connsiteX49" fmla="*/ 398709 w 1003876"/>
                  <a:gd name="connsiteY49" fmla="*/ 1474653 h 1516602"/>
                  <a:gd name="connsiteX50" fmla="*/ 400614 w 1003876"/>
                  <a:gd name="connsiteY50" fmla="*/ 1461318 h 1516602"/>
                  <a:gd name="connsiteX51" fmla="*/ 404424 w 1003876"/>
                  <a:gd name="connsiteY51" fmla="*/ 1404168 h 1516602"/>
                  <a:gd name="connsiteX52" fmla="*/ 410139 w 1003876"/>
                  <a:gd name="connsiteY52" fmla="*/ 1392738 h 1516602"/>
                  <a:gd name="connsiteX53" fmla="*/ 413949 w 1003876"/>
                  <a:gd name="connsiteY53" fmla="*/ 1379403 h 1516602"/>
                  <a:gd name="connsiteX54" fmla="*/ 415854 w 1003876"/>
                  <a:gd name="connsiteY54" fmla="*/ 1373688 h 1516602"/>
                  <a:gd name="connsiteX55" fmla="*/ 417759 w 1003876"/>
                  <a:gd name="connsiteY55" fmla="*/ 1360353 h 1516602"/>
                  <a:gd name="connsiteX56" fmla="*/ 421569 w 1003876"/>
                  <a:gd name="connsiteY56" fmla="*/ 1348923 h 1516602"/>
                  <a:gd name="connsiteX57" fmla="*/ 427284 w 1003876"/>
                  <a:gd name="connsiteY57" fmla="*/ 1335588 h 1516602"/>
                  <a:gd name="connsiteX58" fmla="*/ 467289 w 1003876"/>
                  <a:gd name="connsiteY58" fmla="*/ 1265103 h 1516602"/>
                  <a:gd name="connsiteX59" fmla="*/ 528455 w 1003876"/>
                  <a:gd name="connsiteY59" fmla="*/ 1230091 h 1516602"/>
                  <a:gd name="connsiteX60" fmla="*/ 601154 w 1003876"/>
                  <a:gd name="connsiteY60" fmla="*/ 1221700 h 1516602"/>
                  <a:gd name="connsiteX61" fmla="*/ 720654 w 1003876"/>
                  <a:gd name="connsiteY61" fmla="*/ 1316538 h 1516602"/>
                  <a:gd name="connsiteX62" fmla="*/ 733989 w 1003876"/>
                  <a:gd name="connsiteY62" fmla="*/ 1326063 h 1516602"/>
                  <a:gd name="connsiteX63" fmla="*/ 743514 w 1003876"/>
                  <a:gd name="connsiteY63" fmla="*/ 1327968 h 1516602"/>
                  <a:gd name="connsiteX64" fmla="*/ 749229 w 1003876"/>
                  <a:gd name="connsiteY64" fmla="*/ 1329873 h 1516602"/>
                  <a:gd name="connsiteX65" fmla="*/ 762564 w 1003876"/>
                  <a:gd name="connsiteY65" fmla="*/ 1335588 h 1516602"/>
                  <a:gd name="connsiteX66" fmla="*/ 777804 w 1003876"/>
                  <a:gd name="connsiteY66" fmla="*/ 1333683 h 1516602"/>
                  <a:gd name="connsiteX67" fmla="*/ 789234 w 1003876"/>
                  <a:gd name="connsiteY67" fmla="*/ 1327968 h 1516602"/>
                  <a:gd name="connsiteX68" fmla="*/ 794949 w 1003876"/>
                  <a:gd name="connsiteY68" fmla="*/ 1326063 h 1516602"/>
                  <a:gd name="connsiteX69" fmla="*/ 802569 w 1003876"/>
                  <a:gd name="connsiteY69" fmla="*/ 1308918 h 1516602"/>
                  <a:gd name="connsiteX70" fmla="*/ 800664 w 1003876"/>
                  <a:gd name="connsiteY70" fmla="*/ 1284153 h 1516602"/>
                  <a:gd name="connsiteX71" fmla="*/ 798759 w 1003876"/>
                  <a:gd name="connsiteY71" fmla="*/ 1278438 h 1516602"/>
                  <a:gd name="connsiteX72" fmla="*/ 796854 w 1003876"/>
                  <a:gd name="connsiteY72" fmla="*/ 1270818 h 1516602"/>
                  <a:gd name="connsiteX73" fmla="*/ 783519 w 1003876"/>
                  <a:gd name="connsiteY73" fmla="*/ 1253673 h 1516602"/>
                  <a:gd name="connsiteX74" fmla="*/ 773994 w 1003876"/>
                  <a:gd name="connsiteY74" fmla="*/ 1247958 h 1516602"/>
                  <a:gd name="connsiteX75" fmla="*/ 648264 w 1003876"/>
                  <a:gd name="connsiteY75" fmla="*/ 1156518 h 1516602"/>
                  <a:gd name="connsiteX76" fmla="*/ 644454 w 1003876"/>
                  <a:gd name="connsiteY76" fmla="*/ 1139373 h 1516602"/>
                  <a:gd name="connsiteX77" fmla="*/ 646359 w 1003876"/>
                  <a:gd name="connsiteY77" fmla="*/ 1131753 h 1516602"/>
                  <a:gd name="connsiteX78" fmla="*/ 650169 w 1003876"/>
                  <a:gd name="connsiteY78" fmla="*/ 1114608 h 1516602"/>
                  <a:gd name="connsiteX79" fmla="*/ 653979 w 1003876"/>
                  <a:gd name="connsiteY79" fmla="*/ 1108893 h 1516602"/>
                  <a:gd name="connsiteX80" fmla="*/ 655884 w 1003876"/>
                  <a:gd name="connsiteY80" fmla="*/ 1103178 h 1516602"/>
                  <a:gd name="connsiteX81" fmla="*/ 661599 w 1003876"/>
                  <a:gd name="connsiteY81" fmla="*/ 1101273 h 1516602"/>
                  <a:gd name="connsiteX82" fmla="*/ 671124 w 1003876"/>
                  <a:gd name="connsiteY82" fmla="*/ 1089843 h 1516602"/>
                  <a:gd name="connsiteX83" fmla="*/ 724464 w 1003876"/>
                  <a:gd name="connsiteY83" fmla="*/ 1082223 h 1516602"/>
                  <a:gd name="connsiteX84" fmla="*/ 842574 w 1003876"/>
                  <a:gd name="connsiteY84" fmla="*/ 1084128 h 1516602"/>
                  <a:gd name="connsiteX85" fmla="*/ 871149 w 1003876"/>
                  <a:gd name="connsiteY85" fmla="*/ 1086033 h 1516602"/>
                  <a:gd name="connsiteX86" fmla="*/ 899724 w 1003876"/>
                  <a:gd name="connsiteY86" fmla="*/ 1091748 h 1516602"/>
                  <a:gd name="connsiteX87" fmla="*/ 922584 w 1003876"/>
                  <a:gd name="connsiteY87" fmla="*/ 1095558 h 1516602"/>
                  <a:gd name="connsiteX88" fmla="*/ 985294 w 1003876"/>
                  <a:gd name="connsiteY88" fmla="*/ 1104311 h 1516602"/>
                  <a:gd name="connsiteX89" fmla="*/ 1003378 w 1003876"/>
                  <a:gd name="connsiteY89" fmla="*/ 1065958 h 1516602"/>
                  <a:gd name="connsiteX90" fmla="*/ 970209 w 1003876"/>
                  <a:gd name="connsiteY90" fmla="*/ 1044123 h 1516602"/>
                  <a:gd name="connsiteX91" fmla="*/ 935919 w 1003876"/>
                  <a:gd name="connsiteY91" fmla="*/ 1034598 h 1516602"/>
                  <a:gd name="connsiteX92" fmla="*/ 825429 w 1003876"/>
                  <a:gd name="connsiteY92" fmla="*/ 1034598 h 1516602"/>
                  <a:gd name="connsiteX93" fmla="*/ 730179 w 1003876"/>
                  <a:gd name="connsiteY93" fmla="*/ 1038408 h 1516602"/>
                  <a:gd name="connsiteX94" fmla="*/ 669219 w 1003876"/>
                  <a:gd name="connsiteY94" fmla="*/ 1046028 h 1516602"/>
                  <a:gd name="connsiteX95" fmla="*/ 646360 w 1003876"/>
                  <a:gd name="connsiteY95" fmla="*/ 1049838 h 1516602"/>
                  <a:gd name="connsiteX96" fmla="*/ 640078 w 1003876"/>
                  <a:gd name="connsiteY96" fmla="*/ 1026051 h 1516602"/>
                  <a:gd name="connsiteX97" fmla="*/ 673029 w 1003876"/>
                  <a:gd name="connsiteY97" fmla="*/ 992688 h 1516602"/>
                  <a:gd name="connsiteX98" fmla="*/ 674934 w 1003876"/>
                  <a:gd name="connsiteY98" fmla="*/ 986973 h 1516602"/>
                  <a:gd name="connsiteX99" fmla="*/ 680649 w 1003876"/>
                  <a:gd name="connsiteY99" fmla="*/ 985068 h 1516602"/>
                  <a:gd name="connsiteX100" fmla="*/ 686364 w 1003876"/>
                  <a:gd name="connsiteY100" fmla="*/ 981258 h 1516602"/>
                  <a:gd name="connsiteX101" fmla="*/ 695889 w 1003876"/>
                  <a:gd name="connsiteY101" fmla="*/ 971733 h 1516602"/>
                  <a:gd name="connsiteX102" fmla="*/ 705414 w 1003876"/>
                  <a:gd name="connsiteY102" fmla="*/ 960303 h 1516602"/>
                  <a:gd name="connsiteX103" fmla="*/ 716844 w 1003876"/>
                  <a:gd name="connsiteY103" fmla="*/ 952683 h 1516602"/>
                  <a:gd name="connsiteX104" fmla="*/ 732084 w 1003876"/>
                  <a:gd name="connsiteY104" fmla="*/ 939348 h 1516602"/>
                  <a:gd name="connsiteX105" fmla="*/ 741609 w 1003876"/>
                  <a:gd name="connsiteY105" fmla="*/ 927918 h 1516602"/>
                  <a:gd name="connsiteX106" fmla="*/ 753039 w 1003876"/>
                  <a:gd name="connsiteY106" fmla="*/ 918393 h 1516602"/>
                  <a:gd name="connsiteX107" fmla="*/ 758754 w 1003876"/>
                  <a:gd name="connsiteY107" fmla="*/ 906963 h 1516602"/>
                  <a:gd name="connsiteX108" fmla="*/ 760659 w 1003876"/>
                  <a:gd name="connsiteY108" fmla="*/ 901248 h 1516602"/>
                  <a:gd name="connsiteX109" fmla="*/ 766374 w 1003876"/>
                  <a:gd name="connsiteY109" fmla="*/ 889818 h 1516602"/>
                  <a:gd name="connsiteX110" fmla="*/ 764469 w 1003876"/>
                  <a:gd name="connsiteY110" fmla="*/ 874578 h 1516602"/>
                  <a:gd name="connsiteX111" fmla="*/ 758754 w 1003876"/>
                  <a:gd name="connsiteY111" fmla="*/ 872673 h 1516602"/>
                  <a:gd name="connsiteX112" fmla="*/ 737799 w 1003876"/>
                  <a:gd name="connsiteY112" fmla="*/ 874578 h 1516602"/>
                  <a:gd name="connsiteX113" fmla="*/ 732084 w 1003876"/>
                  <a:gd name="connsiteY113" fmla="*/ 878388 h 1516602"/>
                  <a:gd name="connsiteX114" fmla="*/ 699699 w 1003876"/>
                  <a:gd name="connsiteY114" fmla="*/ 899343 h 1516602"/>
                  <a:gd name="connsiteX115" fmla="*/ 595181 w 1003876"/>
                  <a:gd name="connsiteY115" fmla="*/ 957831 h 1516602"/>
                  <a:gd name="connsiteX116" fmla="*/ 507294 w 1003876"/>
                  <a:gd name="connsiteY116" fmla="*/ 847908 h 1516602"/>
                  <a:gd name="connsiteX117" fmla="*/ 503484 w 1003876"/>
                  <a:gd name="connsiteY117" fmla="*/ 358323 h 1516602"/>
                  <a:gd name="connsiteX118" fmla="*/ 499674 w 1003876"/>
                  <a:gd name="connsiteY118" fmla="*/ 66858 h 1516602"/>
                  <a:gd name="connsiteX119" fmla="*/ 490149 w 1003876"/>
                  <a:gd name="connsiteY119" fmla="*/ 40188 h 1516602"/>
                  <a:gd name="connsiteX120" fmla="*/ 488244 w 1003876"/>
                  <a:gd name="connsiteY120" fmla="*/ 34473 h 1516602"/>
                  <a:gd name="connsiteX121" fmla="*/ 484434 w 1003876"/>
                  <a:gd name="connsiteY121" fmla="*/ 28758 h 1516602"/>
                  <a:gd name="connsiteX122" fmla="*/ 478719 w 1003876"/>
                  <a:gd name="connsiteY122" fmla="*/ 17328 h 1516602"/>
                  <a:gd name="connsiteX123" fmla="*/ 473004 w 1003876"/>
                  <a:gd name="connsiteY123" fmla="*/ 13518 h 1516602"/>
                  <a:gd name="connsiteX124" fmla="*/ 469194 w 1003876"/>
                  <a:gd name="connsiteY124" fmla="*/ 7803 h 1516602"/>
                  <a:gd name="connsiteX125" fmla="*/ 429189 w 1003876"/>
                  <a:gd name="connsiteY125" fmla="*/ 11613 h 1516602"/>
                  <a:gd name="connsiteX126" fmla="*/ 425379 w 1003876"/>
                  <a:gd name="connsiteY126" fmla="*/ 78288 h 1516602"/>
                  <a:gd name="connsiteX127" fmla="*/ 425379 w 1003876"/>
                  <a:gd name="connsiteY127" fmla="*/ 84003 h 1516602"/>
                  <a:gd name="connsiteX128" fmla="*/ 429189 w 1003876"/>
                  <a:gd name="connsiteY128" fmla="*/ 238308 h 1516602"/>
                  <a:gd name="connsiteX129" fmla="*/ 440619 w 1003876"/>
                  <a:gd name="connsiteY129" fmla="*/ 421188 h 1516602"/>
                  <a:gd name="connsiteX130" fmla="*/ 435265 w 1003876"/>
                  <a:gd name="connsiteY130" fmla="*/ 718368 h 1516602"/>
                  <a:gd name="connsiteX131" fmla="*/ 435059 w 1003876"/>
                  <a:gd name="connsiteY131" fmla="*/ 799046 h 1516602"/>
                  <a:gd name="connsiteX132" fmla="*/ 430322 w 1003876"/>
                  <a:gd name="connsiteY132"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51084 w 1003876"/>
                  <a:gd name="connsiteY29" fmla="*/ 1238433 h 1516602"/>
                  <a:gd name="connsiteX30" fmla="*/ 356799 w 1003876"/>
                  <a:gd name="connsiteY30" fmla="*/ 1242243 h 1516602"/>
                  <a:gd name="connsiteX31" fmla="*/ 366324 w 1003876"/>
                  <a:gd name="connsiteY31" fmla="*/ 1259388 h 1516602"/>
                  <a:gd name="connsiteX32" fmla="*/ 362514 w 1003876"/>
                  <a:gd name="connsiteY32" fmla="*/ 1286058 h 1516602"/>
                  <a:gd name="connsiteX33" fmla="*/ 358704 w 1003876"/>
                  <a:gd name="connsiteY33" fmla="*/ 1291773 h 1516602"/>
                  <a:gd name="connsiteX34" fmla="*/ 356799 w 1003876"/>
                  <a:gd name="connsiteY34" fmla="*/ 1297488 h 1516602"/>
                  <a:gd name="connsiteX35" fmla="*/ 352989 w 1003876"/>
                  <a:gd name="connsiteY35" fmla="*/ 1303203 h 1516602"/>
                  <a:gd name="connsiteX36" fmla="*/ 351084 w 1003876"/>
                  <a:gd name="connsiteY36" fmla="*/ 1308918 h 1516602"/>
                  <a:gd name="connsiteX37" fmla="*/ 347274 w 1003876"/>
                  <a:gd name="connsiteY37" fmla="*/ 1314633 h 1516602"/>
                  <a:gd name="connsiteX38" fmla="*/ 330129 w 1003876"/>
                  <a:gd name="connsiteY38" fmla="*/ 1381308 h 1516602"/>
                  <a:gd name="connsiteX39" fmla="*/ 328224 w 1003876"/>
                  <a:gd name="connsiteY39" fmla="*/ 1432743 h 1516602"/>
                  <a:gd name="connsiteX40" fmla="*/ 330129 w 1003876"/>
                  <a:gd name="connsiteY40" fmla="*/ 1457508 h 1516602"/>
                  <a:gd name="connsiteX41" fmla="*/ 332034 w 1003876"/>
                  <a:gd name="connsiteY41" fmla="*/ 1463223 h 1516602"/>
                  <a:gd name="connsiteX42" fmla="*/ 335844 w 1003876"/>
                  <a:gd name="connsiteY42" fmla="*/ 1467033 h 1516602"/>
                  <a:gd name="connsiteX43" fmla="*/ 364419 w 1003876"/>
                  <a:gd name="connsiteY43" fmla="*/ 1512753 h 1516602"/>
                  <a:gd name="connsiteX44" fmla="*/ 387279 w 1003876"/>
                  <a:gd name="connsiteY44" fmla="*/ 1514658 h 1516602"/>
                  <a:gd name="connsiteX45" fmla="*/ 392994 w 1003876"/>
                  <a:gd name="connsiteY45" fmla="*/ 1508943 h 1516602"/>
                  <a:gd name="connsiteX46" fmla="*/ 394899 w 1003876"/>
                  <a:gd name="connsiteY46" fmla="*/ 1497513 h 1516602"/>
                  <a:gd name="connsiteX47" fmla="*/ 396804 w 1003876"/>
                  <a:gd name="connsiteY47" fmla="*/ 1491798 h 1516602"/>
                  <a:gd name="connsiteX48" fmla="*/ 398709 w 1003876"/>
                  <a:gd name="connsiteY48" fmla="*/ 1474653 h 1516602"/>
                  <a:gd name="connsiteX49" fmla="*/ 400614 w 1003876"/>
                  <a:gd name="connsiteY49" fmla="*/ 1461318 h 1516602"/>
                  <a:gd name="connsiteX50" fmla="*/ 404424 w 1003876"/>
                  <a:gd name="connsiteY50" fmla="*/ 1404168 h 1516602"/>
                  <a:gd name="connsiteX51" fmla="*/ 410139 w 1003876"/>
                  <a:gd name="connsiteY51" fmla="*/ 1392738 h 1516602"/>
                  <a:gd name="connsiteX52" fmla="*/ 413949 w 1003876"/>
                  <a:gd name="connsiteY52" fmla="*/ 1379403 h 1516602"/>
                  <a:gd name="connsiteX53" fmla="*/ 415854 w 1003876"/>
                  <a:gd name="connsiteY53" fmla="*/ 1373688 h 1516602"/>
                  <a:gd name="connsiteX54" fmla="*/ 417759 w 1003876"/>
                  <a:gd name="connsiteY54" fmla="*/ 1360353 h 1516602"/>
                  <a:gd name="connsiteX55" fmla="*/ 421569 w 1003876"/>
                  <a:gd name="connsiteY55" fmla="*/ 1348923 h 1516602"/>
                  <a:gd name="connsiteX56" fmla="*/ 427284 w 1003876"/>
                  <a:gd name="connsiteY56" fmla="*/ 1335588 h 1516602"/>
                  <a:gd name="connsiteX57" fmla="*/ 467289 w 1003876"/>
                  <a:gd name="connsiteY57" fmla="*/ 1265103 h 1516602"/>
                  <a:gd name="connsiteX58" fmla="*/ 528455 w 1003876"/>
                  <a:gd name="connsiteY58" fmla="*/ 1230091 h 1516602"/>
                  <a:gd name="connsiteX59" fmla="*/ 601154 w 1003876"/>
                  <a:gd name="connsiteY59" fmla="*/ 1221700 h 1516602"/>
                  <a:gd name="connsiteX60" fmla="*/ 720654 w 1003876"/>
                  <a:gd name="connsiteY60" fmla="*/ 1316538 h 1516602"/>
                  <a:gd name="connsiteX61" fmla="*/ 733989 w 1003876"/>
                  <a:gd name="connsiteY61" fmla="*/ 1326063 h 1516602"/>
                  <a:gd name="connsiteX62" fmla="*/ 743514 w 1003876"/>
                  <a:gd name="connsiteY62" fmla="*/ 1327968 h 1516602"/>
                  <a:gd name="connsiteX63" fmla="*/ 749229 w 1003876"/>
                  <a:gd name="connsiteY63" fmla="*/ 1329873 h 1516602"/>
                  <a:gd name="connsiteX64" fmla="*/ 762564 w 1003876"/>
                  <a:gd name="connsiteY64" fmla="*/ 1335588 h 1516602"/>
                  <a:gd name="connsiteX65" fmla="*/ 777804 w 1003876"/>
                  <a:gd name="connsiteY65" fmla="*/ 1333683 h 1516602"/>
                  <a:gd name="connsiteX66" fmla="*/ 789234 w 1003876"/>
                  <a:gd name="connsiteY66" fmla="*/ 1327968 h 1516602"/>
                  <a:gd name="connsiteX67" fmla="*/ 794949 w 1003876"/>
                  <a:gd name="connsiteY67" fmla="*/ 1326063 h 1516602"/>
                  <a:gd name="connsiteX68" fmla="*/ 802569 w 1003876"/>
                  <a:gd name="connsiteY68" fmla="*/ 1308918 h 1516602"/>
                  <a:gd name="connsiteX69" fmla="*/ 800664 w 1003876"/>
                  <a:gd name="connsiteY69" fmla="*/ 1284153 h 1516602"/>
                  <a:gd name="connsiteX70" fmla="*/ 798759 w 1003876"/>
                  <a:gd name="connsiteY70" fmla="*/ 1278438 h 1516602"/>
                  <a:gd name="connsiteX71" fmla="*/ 796854 w 1003876"/>
                  <a:gd name="connsiteY71" fmla="*/ 1270818 h 1516602"/>
                  <a:gd name="connsiteX72" fmla="*/ 783519 w 1003876"/>
                  <a:gd name="connsiteY72" fmla="*/ 1253673 h 1516602"/>
                  <a:gd name="connsiteX73" fmla="*/ 773994 w 1003876"/>
                  <a:gd name="connsiteY73" fmla="*/ 1247958 h 1516602"/>
                  <a:gd name="connsiteX74" fmla="*/ 648264 w 1003876"/>
                  <a:gd name="connsiteY74" fmla="*/ 1156518 h 1516602"/>
                  <a:gd name="connsiteX75" fmla="*/ 644454 w 1003876"/>
                  <a:gd name="connsiteY75" fmla="*/ 1139373 h 1516602"/>
                  <a:gd name="connsiteX76" fmla="*/ 646359 w 1003876"/>
                  <a:gd name="connsiteY76" fmla="*/ 1131753 h 1516602"/>
                  <a:gd name="connsiteX77" fmla="*/ 650169 w 1003876"/>
                  <a:gd name="connsiteY77" fmla="*/ 1114608 h 1516602"/>
                  <a:gd name="connsiteX78" fmla="*/ 653979 w 1003876"/>
                  <a:gd name="connsiteY78" fmla="*/ 1108893 h 1516602"/>
                  <a:gd name="connsiteX79" fmla="*/ 655884 w 1003876"/>
                  <a:gd name="connsiteY79" fmla="*/ 1103178 h 1516602"/>
                  <a:gd name="connsiteX80" fmla="*/ 661599 w 1003876"/>
                  <a:gd name="connsiteY80" fmla="*/ 1101273 h 1516602"/>
                  <a:gd name="connsiteX81" fmla="*/ 671124 w 1003876"/>
                  <a:gd name="connsiteY81" fmla="*/ 1089843 h 1516602"/>
                  <a:gd name="connsiteX82" fmla="*/ 724464 w 1003876"/>
                  <a:gd name="connsiteY82" fmla="*/ 1082223 h 1516602"/>
                  <a:gd name="connsiteX83" fmla="*/ 842574 w 1003876"/>
                  <a:gd name="connsiteY83" fmla="*/ 1084128 h 1516602"/>
                  <a:gd name="connsiteX84" fmla="*/ 871149 w 1003876"/>
                  <a:gd name="connsiteY84" fmla="*/ 1086033 h 1516602"/>
                  <a:gd name="connsiteX85" fmla="*/ 899724 w 1003876"/>
                  <a:gd name="connsiteY85" fmla="*/ 1091748 h 1516602"/>
                  <a:gd name="connsiteX86" fmla="*/ 922584 w 1003876"/>
                  <a:gd name="connsiteY86" fmla="*/ 1095558 h 1516602"/>
                  <a:gd name="connsiteX87" fmla="*/ 985294 w 1003876"/>
                  <a:gd name="connsiteY87" fmla="*/ 1104311 h 1516602"/>
                  <a:gd name="connsiteX88" fmla="*/ 1003378 w 1003876"/>
                  <a:gd name="connsiteY88" fmla="*/ 1065958 h 1516602"/>
                  <a:gd name="connsiteX89" fmla="*/ 970209 w 1003876"/>
                  <a:gd name="connsiteY89" fmla="*/ 1044123 h 1516602"/>
                  <a:gd name="connsiteX90" fmla="*/ 935919 w 1003876"/>
                  <a:gd name="connsiteY90" fmla="*/ 1034598 h 1516602"/>
                  <a:gd name="connsiteX91" fmla="*/ 825429 w 1003876"/>
                  <a:gd name="connsiteY91" fmla="*/ 1034598 h 1516602"/>
                  <a:gd name="connsiteX92" fmla="*/ 730179 w 1003876"/>
                  <a:gd name="connsiteY92" fmla="*/ 1038408 h 1516602"/>
                  <a:gd name="connsiteX93" fmla="*/ 669219 w 1003876"/>
                  <a:gd name="connsiteY93" fmla="*/ 1046028 h 1516602"/>
                  <a:gd name="connsiteX94" fmla="*/ 646360 w 1003876"/>
                  <a:gd name="connsiteY94" fmla="*/ 1049838 h 1516602"/>
                  <a:gd name="connsiteX95" fmla="*/ 640078 w 1003876"/>
                  <a:gd name="connsiteY95" fmla="*/ 1026051 h 1516602"/>
                  <a:gd name="connsiteX96" fmla="*/ 673029 w 1003876"/>
                  <a:gd name="connsiteY96" fmla="*/ 992688 h 1516602"/>
                  <a:gd name="connsiteX97" fmla="*/ 674934 w 1003876"/>
                  <a:gd name="connsiteY97" fmla="*/ 986973 h 1516602"/>
                  <a:gd name="connsiteX98" fmla="*/ 680649 w 1003876"/>
                  <a:gd name="connsiteY98" fmla="*/ 985068 h 1516602"/>
                  <a:gd name="connsiteX99" fmla="*/ 686364 w 1003876"/>
                  <a:gd name="connsiteY99" fmla="*/ 981258 h 1516602"/>
                  <a:gd name="connsiteX100" fmla="*/ 695889 w 1003876"/>
                  <a:gd name="connsiteY100" fmla="*/ 971733 h 1516602"/>
                  <a:gd name="connsiteX101" fmla="*/ 705414 w 1003876"/>
                  <a:gd name="connsiteY101" fmla="*/ 960303 h 1516602"/>
                  <a:gd name="connsiteX102" fmla="*/ 716844 w 1003876"/>
                  <a:gd name="connsiteY102" fmla="*/ 952683 h 1516602"/>
                  <a:gd name="connsiteX103" fmla="*/ 732084 w 1003876"/>
                  <a:gd name="connsiteY103" fmla="*/ 939348 h 1516602"/>
                  <a:gd name="connsiteX104" fmla="*/ 741609 w 1003876"/>
                  <a:gd name="connsiteY104" fmla="*/ 927918 h 1516602"/>
                  <a:gd name="connsiteX105" fmla="*/ 753039 w 1003876"/>
                  <a:gd name="connsiteY105" fmla="*/ 918393 h 1516602"/>
                  <a:gd name="connsiteX106" fmla="*/ 758754 w 1003876"/>
                  <a:gd name="connsiteY106" fmla="*/ 906963 h 1516602"/>
                  <a:gd name="connsiteX107" fmla="*/ 760659 w 1003876"/>
                  <a:gd name="connsiteY107" fmla="*/ 901248 h 1516602"/>
                  <a:gd name="connsiteX108" fmla="*/ 766374 w 1003876"/>
                  <a:gd name="connsiteY108" fmla="*/ 889818 h 1516602"/>
                  <a:gd name="connsiteX109" fmla="*/ 764469 w 1003876"/>
                  <a:gd name="connsiteY109" fmla="*/ 874578 h 1516602"/>
                  <a:gd name="connsiteX110" fmla="*/ 758754 w 1003876"/>
                  <a:gd name="connsiteY110" fmla="*/ 872673 h 1516602"/>
                  <a:gd name="connsiteX111" fmla="*/ 737799 w 1003876"/>
                  <a:gd name="connsiteY111" fmla="*/ 874578 h 1516602"/>
                  <a:gd name="connsiteX112" fmla="*/ 732084 w 1003876"/>
                  <a:gd name="connsiteY112" fmla="*/ 878388 h 1516602"/>
                  <a:gd name="connsiteX113" fmla="*/ 699699 w 1003876"/>
                  <a:gd name="connsiteY113" fmla="*/ 899343 h 1516602"/>
                  <a:gd name="connsiteX114" fmla="*/ 595181 w 1003876"/>
                  <a:gd name="connsiteY114" fmla="*/ 957831 h 1516602"/>
                  <a:gd name="connsiteX115" fmla="*/ 507294 w 1003876"/>
                  <a:gd name="connsiteY115" fmla="*/ 847908 h 1516602"/>
                  <a:gd name="connsiteX116" fmla="*/ 503484 w 1003876"/>
                  <a:gd name="connsiteY116" fmla="*/ 358323 h 1516602"/>
                  <a:gd name="connsiteX117" fmla="*/ 499674 w 1003876"/>
                  <a:gd name="connsiteY117" fmla="*/ 66858 h 1516602"/>
                  <a:gd name="connsiteX118" fmla="*/ 490149 w 1003876"/>
                  <a:gd name="connsiteY118" fmla="*/ 40188 h 1516602"/>
                  <a:gd name="connsiteX119" fmla="*/ 488244 w 1003876"/>
                  <a:gd name="connsiteY119" fmla="*/ 34473 h 1516602"/>
                  <a:gd name="connsiteX120" fmla="*/ 484434 w 1003876"/>
                  <a:gd name="connsiteY120" fmla="*/ 28758 h 1516602"/>
                  <a:gd name="connsiteX121" fmla="*/ 478719 w 1003876"/>
                  <a:gd name="connsiteY121" fmla="*/ 17328 h 1516602"/>
                  <a:gd name="connsiteX122" fmla="*/ 473004 w 1003876"/>
                  <a:gd name="connsiteY122" fmla="*/ 13518 h 1516602"/>
                  <a:gd name="connsiteX123" fmla="*/ 469194 w 1003876"/>
                  <a:gd name="connsiteY123" fmla="*/ 7803 h 1516602"/>
                  <a:gd name="connsiteX124" fmla="*/ 429189 w 1003876"/>
                  <a:gd name="connsiteY124" fmla="*/ 11613 h 1516602"/>
                  <a:gd name="connsiteX125" fmla="*/ 425379 w 1003876"/>
                  <a:gd name="connsiteY125" fmla="*/ 78288 h 1516602"/>
                  <a:gd name="connsiteX126" fmla="*/ 425379 w 1003876"/>
                  <a:gd name="connsiteY126" fmla="*/ 84003 h 1516602"/>
                  <a:gd name="connsiteX127" fmla="*/ 429189 w 1003876"/>
                  <a:gd name="connsiteY127" fmla="*/ 238308 h 1516602"/>
                  <a:gd name="connsiteX128" fmla="*/ 440619 w 1003876"/>
                  <a:gd name="connsiteY128" fmla="*/ 421188 h 1516602"/>
                  <a:gd name="connsiteX129" fmla="*/ 435265 w 1003876"/>
                  <a:gd name="connsiteY129" fmla="*/ 718368 h 1516602"/>
                  <a:gd name="connsiteX130" fmla="*/ 435059 w 1003876"/>
                  <a:gd name="connsiteY130" fmla="*/ 799046 h 1516602"/>
                  <a:gd name="connsiteX131" fmla="*/ 430322 w 1003876"/>
                  <a:gd name="connsiteY131"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51084 w 1003876"/>
                  <a:gd name="connsiteY29" fmla="*/ 1238433 h 1516602"/>
                  <a:gd name="connsiteX30" fmla="*/ 356799 w 1003876"/>
                  <a:gd name="connsiteY30" fmla="*/ 1242243 h 1516602"/>
                  <a:gd name="connsiteX31" fmla="*/ 362514 w 1003876"/>
                  <a:gd name="connsiteY31" fmla="*/ 1286058 h 1516602"/>
                  <a:gd name="connsiteX32" fmla="*/ 358704 w 1003876"/>
                  <a:gd name="connsiteY32" fmla="*/ 1291773 h 1516602"/>
                  <a:gd name="connsiteX33" fmla="*/ 356799 w 1003876"/>
                  <a:gd name="connsiteY33" fmla="*/ 1297488 h 1516602"/>
                  <a:gd name="connsiteX34" fmla="*/ 352989 w 1003876"/>
                  <a:gd name="connsiteY34" fmla="*/ 1303203 h 1516602"/>
                  <a:gd name="connsiteX35" fmla="*/ 351084 w 1003876"/>
                  <a:gd name="connsiteY35" fmla="*/ 1308918 h 1516602"/>
                  <a:gd name="connsiteX36" fmla="*/ 347274 w 1003876"/>
                  <a:gd name="connsiteY36" fmla="*/ 1314633 h 1516602"/>
                  <a:gd name="connsiteX37" fmla="*/ 330129 w 1003876"/>
                  <a:gd name="connsiteY37" fmla="*/ 1381308 h 1516602"/>
                  <a:gd name="connsiteX38" fmla="*/ 328224 w 1003876"/>
                  <a:gd name="connsiteY38" fmla="*/ 1432743 h 1516602"/>
                  <a:gd name="connsiteX39" fmla="*/ 330129 w 1003876"/>
                  <a:gd name="connsiteY39" fmla="*/ 1457508 h 1516602"/>
                  <a:gd name="connsiteX40" fmla="*/ 332034 w 1003876"/>
                  <a:gd name="connsiteY40" fmla="*/ 1463223 h 1516602"/>
                  <a:gd name="connsiteX41" fmla="*/ 335844 w 1003876"/>
                  <a:gd name="connsiteY41" fmla="*/ 1467033 h 1516602"/>
                  <a:gd name="connsiteX42" fmla="*/ 364419 w 1003876"/>
                  <a:gd name="connsiteY42" fmla="*/ 1512753 h 1516602"/>
                  <a:gd name="connsiteX43" fmla="*/ 387279 w 1003876"/>
                  <a:gd name="connsiteY43" fmla="*/ 1514658 h 1516602"/>
                  <a:gd name="connsiteX44" fmla="*/ 392994 w 1003876"/>
                  <a:gd name="connsiteY44" fmla="*/ 1508943 h 1516602"/>
                  <a:gd name="connsiteX45" fmla="*/ 394899 w 1003876"/>
                  <a:gd name="connsiteY45" fmla="*/ 1497513 h 1516602"/>
                  <a:gd name="connsiteX46" fmla="*/ 396804 w 1003876"/>
                  <a:gd name="connsiteY46" fmla="*/ 1491798 h 1516602"/>
                  <a:gd name="connsiteX47" fmla="*/ 398709 w 1003876"/>
                  <a:gd name="connsiteY47" fmla="*/ 1474653 h 1516602"/>
                  <a:gd name="connsiteX48" fmla="*/ 400614 w 1003876"/>
                  <a:gd name="connsiteY48" fmla="*/ 1461318 h 1516602"/>
                  <a:gd name="connsiteX49" fmla="*/ 404424 w 1003876"/>
                  <a:gd name="connsiteY49" fmla="*/ 1404168 h 1516602"/>
                  <a:gd name="connsiteX50" fmla="*/ 410139 w 1003876"/>
                  <a:gd name="connsiteY50" fmla="*/ 1392738 h 1516602"/>
                  <a:gd name="connsiteX51" fmla="*/ 413949 w 1003876"/>
                  <a:gd name="connsiteY51" fmla="*/ 1379403 h 1516602"/>
                  <a:gd name="connsiteX52" fmla="*/ 415854 w 1003876"/>
                  <a:gd name="connsiteY52" fmla="*/ 1373688 h 1516602"/>
                  <a:gd name="connsiteX53" fmla="*/ 417759 w 1003876"/>
                  <a:gd name="connsiteY53" fmla="*/ 1360353 h 1516602"/>
                  <a:gd name="connsiteX54" fmla="*/ 421569 w 1003876"/>
                  <a:gd name="connsiteY54" fmla="*/ 1348923 h 1516602"/>
                  <a:gd name="connsiteX55" fmla="*/ 427284 w 1003876"/>
                  <a:gd name="connsiteY55" fmla="*/ 1335588 h 1516602"/>
                  <a:gd name="connsiteX56" fmla="*/ 467289 w 1003876"/>
                  <a:gd name="connsiteY56" fmla="*/ 1265103 h 1516602"/>
                  <a:gd name="connsiteX57" fmla="*/ 528455 w 1003876"/>
                  <a:gd name="connsiteY57" fmla="*/ 1230091 h 1516602"/>
                  <a:gd name="connsiteX58" fmla="*/ 601154 w 1003876"/>
                  <a:gd name="connsiteY58" fmla="*/ 1221700 h 1516602"/>
                  <a:gd name="connsiteX59" fmla="*/ 720654 w 1003876"/>
                  <a:gd name="connsiteY59" fmla="*/ 1316538 h 1516602"/>
                  <a:gd name="connsiteX60" fmla="*/ 733989 w 1003876"/>
                  <a:gd name="connsiteY60" fmla="*/ 1326063 h 1516602"/>
                  <a:gd name="connsiteX61" fmla="*/ 743514 w 1003876"/>
                  <a:gd name="connsiteY61" fmla="*/ 1327968 h 1516602"/>
                  <a:gd name="connsiteX62" fmla="*/ 749229 w 1003876"/>
                  <a:gd name="connsiteY62" fmla="*/ 1329873 h 1516602"/>
                  <a:gd name="connsiteX63" fmla="*/ 762564 w 1003876"/>
                  <a:gd name="connsiteY63" fmla="*/ 1335588 h 1516602"/>
                  <a:gd name="connsiteX64" fmla="*/ 777804 w 1003876"/>
                  <a:gd name="connsiteY64" fmla="*/ 1333683 h 1516602"/>
                  <a:gd name="connsiteX65" fmla="*/ 789234 w 1003876"/>
                  <a:gd name="connsiteY65" fmla="*/ 1327968 h 1516602"/>
                  <a:gd name="connsiteX66" fmla="*/ 794949 w 1003876"/>
                  <a:gd name="connsiteY66" fmla="*/ 1326063 h 1516602"/>
                  <a:gd name="connsiteX67" fmla="*/ 802569 w 1003876"/>
                  <a:gd name="connsiteY67" fmla="*/ 1308918 h 1516602"/>
                  <a:gd name="connsiteX68" fmla="*/ 800664 w 1003876"/>
                  <a:gd name="connsiteY68" fmla="*/ 1284153 h 1516602"/>
                  <a:gd name="connsiteX69" fmla="*/ 798759 w 1003876"/>
                  <a:gd name="connsiteY69" fmla="*/ 1278438 h 1516602"/>
                  <a:gd name="connsiteX70" fmla="*/ 796854 w 1003876"/>
                  <a:gd name="connsiteY70" fmla="*/ 1270818 h 1516602"/>
                  <a:gd name="connsiteX71" fmla="*/ 783519 w 1003876"/>
                  <a:gd name="connsiteY71" fmla="*/ 1253673 h 1516602"/>
                  <a:gd name="connsiteX72" fmla="*/ 773994 w 1003876"/>
                  <a:gd name="connsiteY72" fmla="*/ 1247958 h 1516602"/>
                  <a:gd name="connsiteX73" fmla="*/ 648264 w 1003876"/>
                  <a:gd name="connsiteY73" fmla="*/ 1156518 h 1516602"/>
                  <a:gd name="connsiteX74" fmla="*/ 644454 w 1003876"/>
                  <a:gd name="connsiteY74" fmla="*/ 1139373 h 1516602"/>
                  <a:gd name="connsiteX75" fmla="*/ 646359 w 1003876"/>
                  <a:gd name="connsiteY75" fmla="*/ 1131753 h 1516602"/>
                  <a:gd name="connsiteX76" fmla="*/ 650169 w 1003876"/>
                  <a:gd name="connsiteY76" fmla="*/ 1114608 h 1516602"/>
                  <a:gd name="connsiteX77" fmla="*/ 653979 w 1003876"/>
                  <a:gd name="connsiteY77" fmla="*/ 1108893 h 1516602"/>
                  <a:gd name="connsiteX78" fmla="*/ 655884 w 1003876"/>
                  <a:gd name="connsiteY78" fmla="*/ 1103178 h 1516602"/>
                  <a:gd name="connsiteX79" fmla="*/ 661599 w 1003876"/>
                  <a:gd name="connsiteY79" fmla="*/ 1101273 h 1516602"/>
                  <a:gd name="connsiteX80" fmla="*/ 671124 w 1003876"/>
                  <a:gd name="connsiteY80" fmla="*/ 1089843 h 1516602"/>
                  <a:gd name="connsiteX81" fmla="*/ 724464 w 1003876"/>
                  <a:gd name="connsiteY81" fmla="*/ 1082223 h 1516602"/>
                  <a:gd name="connsiteX82" fmla="*/ 842574 w 1003876"/>
                  <a:gd name="connsiteY82" fmla="*/ 1084128 h 1516602"/>
                  <a:gd name="connsiteX83" fmla="*/ 871149 w 1003876"/>
                  <a:gd name="connsiteY83" fmla="*/ 1086033 h 1516602"/>
                  <a:gd name="connsiteX84" fmla="*/ 899724 w 1003876"/>
                  <a:gd name="connsiteY84" fmla="*/ 1091748 h 1516602"/>
                  <a:gd name="connsiteX85" fmla="*/ 922584 w 1003876"/>
                  <a:gd name="connsiteY85" fmla="*/ 1095558 h 1516602"/>
                  <a:gd name="connsiteX86" fmla="*/ 985294 w 1003876"/>
                  <a:gd name="connsiteY86" fmla="*/ 1104311 h 1516602"/>
                  <a:gd name="connsiteX87" fmla="*/ 1003378 w 1003876"/>
                  <a:gd name="connsiteY87" fmla="*/ 1065958 h 1516602"/>
                  <a:gd name="connsiteX88" fmla="*/ 970209 w 1003876"/>
                  <a:gd name="connsiteY88" fmla="*/ 1044123 h 1516602"/>
                  <a:gd name="connsiteX89" fmla="*/ 935919 w 1003876"/>
                  <a:gd name="connsiteY89" fmla="*/ 1034598 h 1516602"/>
                  <a:gd name="connsiteX90" fmla="*/ 825429 w 1003876"/>
                  <a:gd name="connsiteY90" fmla="*/ 1034598 h 1516602"/>
                  <a:gd name="connsiteX91" fmla="*/ 730179 w 1003876"/>
                  <a:gd name="connsiteY91" fmla="*/ 1038408 h 1516602"/>
                  <a:gd name="connsiteX92" fmla="*/ 669219 w 1003876"/>
                  <a:gd name="connsiteY92" fmla="*/ 1046028 h 1516602"/>
                  <a:gd name="connsiteX93" fmla="*/ 646360 w 1003876"/>
                  <a:gd name="connsiteY93" fmla="*/ 1049838 h 1516602"/>
                  <a:gd name="connsiteX94" fmla="*/ 640078 w 1003876"/>
                  <a:gd name="connsiteY94" fmla="*/ 1026051 h 1516602"/>
                  <a:gd name="connsiteX95" fmla="*/ 673029 w 1003876"/>
                  <a:gd name="connsiteY95" fmla="*/ 992688 h 1516602"/>
                  <a:gd name="connsiteX96" fmla="*/ 674934 w 1003876"/>
                  <a:gd name="connsiteY96" fmla="*/ 986973 h 1516602"/>
                  <a:gd name="connsiteX97" fmla="*/ 680649 w 1003876"/>
                  <a:gd name="connsiteY97" fmla="*/ 985068 h 1516602"/>
                  <a:gd name="connsiteX98" fmla="*/ 686364 w 1003876"/>
                  <a:gd name="connsiteY98" fmla="*/ 981258 h 1516602"/>
                  <a:gd name="connsiteX99" fmla="*/ 695889 w 1003876"/>
                  <a:gd name="connsiteY99" fmla="*/ 971733 h 1516602"/>
                  <a:gd name="connsiteX100" fmla="*/ 705414 w 1003876"/>
                  <a:gd name="connsiteY100" fmla="*/ 960303 h 1516602"/>
                  <a:gd name="connsiteX101" fmla="*/ 716844 w 1003876"/>
                  <a:gd name="connsiteY101" fmla="*/ 952683 h 1516602"/>
                  <a:gd name="connsiteX102" fmla="*/ 732084 w 1003876"/>
                  <a:gd name="connsiteY102" fmla="*/ 939348 h 1516602"/>
                  <a:gd name="connsiteX103" fmla="*/ 741609 w 1003876"/>
                  <a:gd name="connsiteY103" fmla="*/ 927918 h 1516602"/>
                  <a:gd name="connsiteX104" fmla="*/ 753039 w 1003876"/>
                  <a:gd name="connsiteY104" fmla="*/ 918393 h 1516602"/>
                  <a:gd name="connsiteX105" fmla="*/ 758754 w 1003876"/>
                  <a:gd name="connsiteY105" fmla="*/ 906963 h 1516602"/>
                  <a:gd name="connsiteX106" fmla="*/ 760659 w 1003876"/>
                  <a:gd name="connsiteY106" fmla="*/ 901248 h 1516602"/>
                  <a:gd name="connsiteX107" fmla="*/ 766374 w 1003876"/>
                  <a:gd name="connsiteY107" fmla="*/ 889818 h 1516602"/>
                  <a:gd name="connsiteX108" fmla="*/ 764469 w 1003876"/>
                  <a:gd name="connsiteY108" fmla="*/ 874578 h 1516602"/>
                  <a:gd name="connsiteX109" fmla="*/ 758754 w 1003876"/>
                  <a:gd name="connsiteY109" fmla="*/ 872673 h 1516602"/>
                  <a:gd name="connsiteX110" fmla="*/ 737799 w 1003876"/>
                  <a:gd name="connsiteY110" fmla="*/ 874578 h 1516602"/>
                  <a:gd name="connsiteX111" fmla="*/ 732084 w 1003876"/>
                  <a:gd name="connsiteY111" fmla="*/ 878388 h 1516602"/>
                  <a:gd name="connsiteX112" fmla="*/ 699699 w 1003876"/>
                  <a:gd name="connsiteY112" fmla="*/ 899343 h 1516602"/>
                  <a:gd name="connsiteX113" fmla="*/ 595181 w 1003876"/>
                  <a:gd name="connsiteY113" fmla="*/ 957831 h 1516602"/>
                  <a:gd name="connsiteX114" fmla="*/ 507294 w 1003876"/>
                  <a:gd name="connsiteY114" fmla="*/ 847908 h 1516602"/>
                  <a:gd name="connsiteX115" fmla="*/ 503484 w 1003876"/>
                  <a:gd name="connsiteY115" fmla="*/ 358323 h 1516602"/>
                  <a:gd name="connsiteX116" fmla="*/ 499674 w 1003876"/>
                  <a:gd name="connsiteY116" fmla="*/ 66858 h 1516602"/>
                  <a:gd name="connsiteX117" fmla="*/ 490149 w 1003876"/>
                  <a:gd name="connsiteY117" fmla="*/ 40188 h 1516602"/>
                  <a:gd name="connsiteX118" fmla="*/ 488244 w 1003876"/>
                  <a:gd name="connsiteY118" fmla="*/ 34473 h 1516602"/>
                  <a:gd name="connsiteX119" fmla="*/ 484434 w 1003876"/>
                  <a:gd name="connsiteY119" fmla="*/ 28758 h 1516602"/>
                  <a:gd name="connsiteX120" fmla="*/ 478719 w 1003876"/>
                  <a:gd name="connsiteY120" fmla="*/ 17328 h 1516602"/>
                  <a:gd name="connsiteX121" fmla="*/ 473004 w 1003876"/>
                  <a:gd name="connsiteY121" fmla="*/ 13518 h 1516602"/>
                  <a:gd name="connsiteX122" fmla="*/ 469194 w 1003876"/>
                  <a:gd name="connsiteY122" fmla="*/ 7803 h 1516602"/>
                  <a:gd name="connsiteX123" fmla="*/ 429189 w 1003876"/>
                  <a:gd name="connsiteY123" fmla="*/ 11613 h 1516602"/>
                  <a:gd name="connsiteX124" fmla="*/ 425379 w 1003876"/>
                  <a:gd name="connsiteY124" fmla="*/ 78288 h 1516602"/>
                  <a:gd name="connsiteX125" fmla="*/ 425379 w 1003876"/>
                  <a:gd name="connsiteY125" fmla="*/ 84003 h 1516602"/>
                  <a:gd name="connsiteX126" fmla="*/ 429189 w 1003876"/>
                  <a:gd name="connsiteY126" fmla="*/ 238308 h 1516602"/>
                  <a:gd name="connsiteX127" fmla="*/ 440619 w 1003876"/>
                  <a:gd name="connsiteY127" fmla="*/ 421188 h 1516602"/>
                  <a:gd name="connsiteX128" fmla="*/ 435265 w 1003876"/>
                  <a:gd name="connsiteY128" fmla="*/ 718368 h 1516602"/>
                  <a:gd name="connsiteX129" fmla="*/ 435059 w 1003876"/>
                  <a:gd name="connsiteY129" fmla="*/ 799046 h 1516602"/>
                  <a:gd name="connsiteX130" fmla="*/ 430322 w 1003876"/>
                  <a:gd name="connsiteY130"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51084 w 1003876"/>
                  <a:gd name="connsiteY29" fmla="*/ 1238433 h 1516602"/>
                  <a:gd name="connsiteX30" fmla="*/ 362514 w 1003876"/>
                  <a:gd name="connsiteY30" fmla="*/ 1286058 h 1516602"/>
                  <a:gd name="connsiteX31" fmla="*/ 358704 w 1003876"/>
                  <a:gd name="connsiteY31" fmla="*/ 1291773 h 1516602"/>
                  <a:gd name="connsiteX32" fmla="*/ 356799 w 1003876"/>
                  <a:gd name="connsiteY32" fmla="*/ 1297488 h 1516602"/>
                  <a:gd name="connsiteX33" fmla="*/ 352989 w 1003876"/>
                  <a:gd name="connsiteY33" fmla="*/ 1303203 h 1516602"/>
                  <a:gd name="connsiteX34" fmla="*/ 351084 w 1003876"/>
                  <a:gd name="connsiteY34" fmla="*/ 1308918 h 1516602"/>
                  <a:gd name="connsiteX35" fmla="*/ 347274 w 1003876"/>
                  <a:gd name="connsiteY35" fmla="*/ 1314633 h 1516602"/>
                  <a:gd name="connsiteX36" fmla="*/ 330129 w 1003876"/>
                  <a:gd name="connsiteY36" fmla="*/ 1381308 h 1516602"/>
                  <a:gd name="connsiteX37" fmla="*/ 328224 w 1003876"/>
                  <a:gd name="connsiteY37" fmla="*/ 1432743 h 1516602"/>
                  <a:gd name="connsiteX38" fmla="*/ 330129 w 1003876"/>
                  <a:gd name="connsiteY38" fmla="*/ 1457508 h 1516602"/>
                  <a:gd name="connsiteX39" fmla="*/ 332034 w 1003876"/>
                  <a:gd name="connsiteY39" fmla="*/ 1463223 h 1516602"/>
                  <a:gd name="connsiteX40" fmla="*/ 335844 w 1003876"/>
                  <a:gd name="connsiteY40" fmla="*/ 1467033 h 1516602"/>
                  <a:gd name="connsiteX41" fmla="*/ 364419 w 1003876"/>
                  <a:gd name="connsiteY41" fmla="*/ 1512753 h 1516602"/>
                  <a:gd name="connsiteX42" fmla="*/ 387279 w 1003876"/>
                  <a:gd name="connsiteY42" fmla="*/ 1514658 h 1516602"/>
                  <a:gd name="connsiteX43" fmla="*/ 392994 w 1003876"/>
                  <a:gd name="connsiteY43" fmla="*/ 1508943 h 1516602"/>
                  <a:gd name="connsiteX44" fmla="*/ 394899 w 1003876"/>
                  <a:gd name="connsiteY44" fmla="*/ 1497513 h 1516602"/>
                  <a:gd name="connsiteX45" fmla="*/ 396804 w 1003876"/>
                  <a:gd name="connsiteY45" fmla="*/ 1491798 h 1516602"/>
                  <a:gd name="connsiteX46" fmla="*/ 398709 w 1003876"/>
                  <a:gd name="connsiteY46" fmla="*/ 1474653 h 1516602"/>
                  <a:gd name="connsiteX47" fmla="*/ 400614 w 1003876"/>
                  <a:gd name="connsiteY47" fmla="*/ 1461318 h 1516602"/>
                  <a:gd name="connsiteX48" fmla="*/ 404424 w 1003876"/>
                  <a:gd name="connsiteY48" fmla="*/ 1404168 h 1516602"/>
                  <a:gd name="connsiteX49" fmla="*/ 410139 w 1003876"/>
                  <a:gd name="connsiteY49" fmla="*/ 1392738 h 1516602"/>
                  <a:gd name="connsiteX50" fmla="*/ 413949 w 1003876"/>
                  <a:gd name="connsiteY50" fmla="*/ 1379403 h 1516602"/>
                  <a:gd name="connsiteX51" fmla="*/ 415854 w 1003876"/>
                  <a:gd name="connsiteY51" fmla="*/ 1373688 h 1516602"/>
                  <a:gd name="connsiteX52" fmla="*/ 417759 w 1003876"/>
                  <a:gd name="connsiteY52" fmla="*/ 1360353 h 1516602"/>
                  <a:gd name="connsiteX53" fmla="*/ 421569 w 1003876"/>
                  <a:gd name="connsiteY53" fmla="*/ 1348923 h 1516602"/>
                  <a:gd name="connsiteX54" fmla="*/ 427284 w 1003876"/>
                  <a:gd name="connsiteY54" fmla="*/ 1335588 h 1516602"/>
                  <a:gd name="connsiteX55" fmla="*/ 467289 w 1003876"/>
                  <a:gd name="connsiteY55" fmla="*/ 1265103 h 1516602"/>
                  <a:gd name="connsiteX56" fmla="*/ 528455 w 1003876"/>
                  <a:gd name="connsiteY56" fmla="*/ 1230091 h 1516602"/>
                  <a:gd name="connsiteX57" fmla="*/ 601154 w 1003876"/>
                  <a:gd name="connsiteY57" fmla="*/ 1221700 h 1516602"/>
                  <a:gd name="connsiteX58" fmla="*/ 720654 w 1003876"/>
                  <a:gd name="connsiteY58" fmla="*/ 1316538 h 1516602"/>
                  <a:gd name="connsiteX59" fmla="*/ 733989 w 1003876"/>
                  <a:gd name="connsiteY59" fmla="*/ 1326063 h 1516602"/>
                  <a:gd name="connsiteX60" fmla="*/ 743514 w 1003876"/>
                  <a:gd name="connsiteY60" fmla="*/ 1327968 h 1516602"/>
                  <a:gd name="connsiteX61" fmla="*/ 749229 w 1003876"/>
                  <a:gd name="connsiteY61" fmla="*/ 1329873 h 1516602"/>
                  <a:gd name="connsiteX62" fmla="*/ 762564 w 1003876"/>
                  <a:gd name="connsiteY62" fmla="*/ 1335588 h 1516602"/>
                  <a:gd name="connsiteX63" fmla="*/ 777804 w 1003876"/>
                  <a:gd name="connsiteY63" fmla="*/ 1333683 h 1516602"/>
                  <a:gd name="connsiteX64" fmla="*/ 789234 w 1003876"/>
                  <a:gd name="connsiteY64" fmla="*/ 1327968 h 1516602"/>
                  <a:gd name="connsiteX65" fmla="*/ 794949 w 1003876"/>
                  <a:gd name="connsiteY65" fmla="*/ 1326063 h 1516602"/>
                  <a:gd name="connsiteX66" fmla="*/ 802569 w 1003876"/>
                  <a:gd name="connsiteY66" fmla="*/ 1308918 h 1516602"/>
                  <a:gd name="connsiteX67" fmla="*/ 800664 w 1003876"/>
                  <a:gd name="connsiteY67" fmla="*/ 1284153 h 1516602"/>
                  <a:gd name="connsiteX68" fmla="*/ 798759 w 1003876"/>
                  <a:gd name="connsiteY68" fmla="*/ 1278438 h 1516602"/>
                  <a:gd name="connsiteX69" fmla="*/ 796854 w 1003876"/>
                  <a:gd name="connsiteY69" fmla="*/ 1270818 h 1516602"/>
                  <a:gd name="connsiteX70" fmla="*/ 783519 w 1003876"/>
                  <a:gd name="connsiteY70" fmla="*/ 1253673 h 1516602"/>
                  <a:gd name="connsiteX71" fmla="*/ 773994 w 1003876"/>
                  <a:gd name="connsiteY71" fmla="*/ 1247958 h 1516602"/>
                  <a:gd name="connsiteX72" fmla="*/ 648264 w 1003876"/>
                  <a:gd name="connsiteY72" fmla="*/ 1156518 h 1516602"/>
                  <a:gd name="connsiteX73" fmla="*/ 644454 w 1003876"/>
                  <a:gd name="connsiteY73" fmla="*/ 1139373 h 1516602"/>
                  <a:gd name="connsiteX74" fmla="*/ 646359 w 1003876"/>
                  <a:gd name="connsiteY74" fmla="*/ 1131753 h 1516602"/>
                  <a:gd name="connsiteX75" fmla="*/ 650169 w 1003876"/>
                  <a:gd name="connsiteY75" fmla="*/ 1114608 h 1516602"/>
                  <a:gd name="connsiteX76" fmla="*/ 653979 w 1003876"/>
                  <a:gd name="connsiteY76" fmla="*/ 1108893 h 1516602"/>
                  <a:gd name="connsiteX77" fmla="*/ 655884 w 1003876"/>
                  <a:gd name="connsiteY77" fmla="*/ 1103178 h 1516602"/>
                  <a:gd name="connsiteX78" fmla="*/ 661599 w 1003876"/>
                  <a:gd name="connsiteY78" fmla="*/ 1101273 h 1516602"/>
                  <a:gd name="connsiteX79" fmla="*/ 671124 w 1003876"/>
                  <a:gd name="connsiteY79" fmla="*/ 1089843 h 1516602"/>
                  <a:gd name="connsiteX80" fmla="*/ 724464 w 1003876"/>
                  <a:gd name="connsiteY80" fmla="*/ 1082223 h 1516602"/>
                  <a:gd name="connsiteX81" fmla="*/ 842574 w 1003876"/>
                  <a:gd name="connsiteY81" fmla="*/ 1084128 h 1516602"/>
                  <a:gd name="connsiteX82" fmla="*/ 871149 w 1003876"/>
                  <a:gd name="connsiteY82" fmla="*/ 1086033 h 1516602"/>
                  <a:gd name="connsiteX83" fmla="*/ 899724 w 1003876"/>
                  <a:gd name="connsiteY83" fmla="*/ 1091748 h 1516602"/>
                  <a:gd name="connsiteX84" fmla="*/ 922584 w 1003876"/>
                  <a:gd name="connsiteY84" fmla="*/ 1095558 h 1516602"/>
                  <a:gd name="connsiteX85" fmla="*/ 985294 w 1003876"/>
                  <a:gd name="connsiteY85" fmla="*/ 1104311 h 1516602"/>
                  <a:gd name="connsiteX86" fmla="*/ 1003378 w 1003876"/>
                  <a:gd name="connsiteY86" fmla="*/ 1065958 h 1516602"/>
                  <a:gd name="connsiteX87" fmla="*/ 970209 w 1003876"/>
                  <a:gd name="connsiteY87" fmla="*/ 1044123 h 1516602"/>
                  <a:gd name="connsiteX88" fmla="*/ 935919 w 1003876"/>
                  <a:gd name="connsiteY88" fmla="*/ 1034598 h 1516602"/>
                  <a:gd name="connsiteX89" fmla="*/ 825429 w 1003876"/>
                  <a:gd name="connsiteY89" fmla="*/ 1034598 h 1516602"/>
                  <a:gd name="connsiteX90" fmla="*/ 730179 w 1003876"/>
                  <a:gd name="connsiteY90" fmla="*/ 1038408 h 1516602"/>
                  <a:gd name="connsiteX91" fmla="*/ 669219 w 1003876"/>
                  <a:gd name="connsiteY91" fmla="*/ 1046028 h 1516602"/>
                  <a:gd name="connsiteX92" fmla="*/ 646360 w 1003876"/>
                  <a:gd name="connsiteY92" fmla="*/ 1049838 h 1516602"/>
                  <a:gd name="connsiteX93" fmla="*/ 640078 w 1003876"/>
                  <a:gd name="connsiteY93" fmla="*/ 1026051 h 1516602"/>
                  <a:gd name="connsiteX94" fmla="*/ 673029 w 1003876"/>
                  <a:gd name="connsiteY94" fmla="*/ 992688 h 1516602"/>
                  <a:gd name="connsiteX95" fmla="*/ 674934 w 1003876"/>
                  <a:gd name="connsiteY95" fmla="*/ 986973 h 1516602"/>
                  <a:gd name="connsiteX96" fmla="*/ 680649 w 1003876"/>
                  <a:gd name="connsiteY96" fmla="*/ 985068 h 1516602"/>
                  <a:gd name="connsiteX97" fmla="*/ 686364 w 1003876"/>
                  <a:gd name="connsiteY97" fmla="*/ 981258 h 1516602"/>
                  <a:gd name="connsiteX98" fmla="*/ 695889 w 1003876"/>
                  <a:gd name="connsiteY98" fmla="*/ 971733 h 1516602"/>
                  <a:gd name="connsiteX99" fmla="*/ 705414 w 1003876"/>
                  <a:gd name="connsiteY99" fmla="*/ 960303 h 1516602"/>
                  <a:gd name="connsiteX100" fmla="*/ 716844 w 1003876"/>
                  <a:gd name="connsiteY100" fmla="*/ 952683 h 1516602"/>
                  <a:gd name="connsiteX101" fmla="*/ 732084 w 1003876"/>
                  <a:gd name="connsiteY101" fmla="*/ 939348 h 1516602"/>
                  <a:gd name="connsiteX102" fmla="*/ 741609 w 1003876"/>
                  <a:gd name="connsiteY102" fmla="*/ 927918 h 1516602"/>
                  <a:gd name="connsiteX103" fmla="*/ 753039 w 1003876"/>
                  <a:gd name="connsiteY103" fmla="*/ 918393 h 1516602"/>
                  <a:gd name="connsiteX104" fmla="*/ 758754 w 1003876"/>
                  <a:gd name="connsiteY104" fmla="*/ 906963 h 1516602"/>
                  <a:gd name="connsiteX105" fmla="*/ 760659 w 1003876"/>
                  <a:gd name="connsiteY105" fmla="*/ 901248 h 1516602"/>
                  <a:gd name="connsiteX106" fmla="*/ 766374 w 1003876"/>
                  <a:gd name="connsiteY106" fmla="*/ 889818 h 1516602"/>
                  <a:gd name="connsiteX107" fmla="*/ 764469 w 1003876"/>
                  <a:gd name="connsiteY107" fmla="*/ 874578 h 1516602"/>
                  <a:gd name="connsiteX108" fmla="*/ 758754 w 1003876"/>
                  <a:gd name="connsiteY108" fmla="*/ 872673 h 1516602"/>
                  <a:gd name="connsiteX109" fmla="*/ 737799 w 1003876"/>
                  <a:gd name="connsiteY109" fmla="*/ 874578 h 1516602"/>
                  <a:gd name="connsiteX110" fmla="*/ 732084 w 1003876"/>
                  <a:gd name="connsiteY110" fmla="*/ 878388 h 1516602"/>
                  <a:gd name="connsiteX111" fmla="*/ 699699 w 1003876"/>
                  <a:gd name="connsiteY111" fmla="*/ 899343 h 1516602"/>
                  <a:gd name="connsiteX112" fmla="*/ 595181 w 1003876"/>
                  <a:gd name="connsiteY112" fmla="*/ 957831 h 1516602"/>
                  <a:gd name="connsiteX113" fmla="*/ 507294 w 1003876"/>
                  <a:gd name="connsiteY113" fmla="*/ 847908 h 1516602"/>
                  <a:gd name="connsiteX114" fmla="*/ 503484 w 1003876"/>
                  <a:gd name="connsiteY114" fmla="*/ 358323 h 1516602"/>
                  <a:gd name="connsiteX115" fmla="*/ 499674 w 1003876"/>
                  <a:gd name="connsiteY115" fmla="*/ 66858 h 1516602"/>
                  <a:gd name="connsiteX116" fmla="*/ 490149 w 1003876"/>
                  <a:gd name="connsiteY116" fmla="*/ 40188 h 1516602"/>
                  <a:gd name="connsiteX117" fmla="*/ 488244 w 1003876"/>
                  <a:gd name="connsiteY117" fmla="*/ 34473 h 1516602"/>
                  <a:gd name="connsiteX118" fmla="*/ 484434 w 1003876"/>
                  <a:gd name="connsiteY118" fmla="*/ 28758 h 1516602"/>
                  <a:gd name="connsiteX119" fmla="*/ 478719 w 1003876"/>
                  <a:gd name="connsiteY119" fmla="*/ 17328 h 1516602"/>
                  <a:gd name="connsiteX120" fmla="*/ 473004 w 1003876"/>
                  <a:gd name="connsiteY120" fmla="*/ 13518 h 1516602"/>
                  <a:gd name="connsiteX121" fmla="*/ 469194 w 1003876"/>
                  <a:gd name="connsiteY121" fmla="*/ 7803 h 1516602"/>
                  <a:gd name="connsiteX122" fmla="*/ 429189 w 1003876"/>
                  <a:gd name="connsiteY122" fmla="*/ 11613 h 1516602"/>
                  <a:gd name="connsiteX123" fmla="*/ 425379 w 1003876"/>
                  <a:gd name="connsiteY123" fmla="*/ 78288 h 1516602"/>
                  <a:gd name="connsiteX124" fmla="*/ 425379 w 1003876"/>
                  <a:gd name="connsiteY124" fmla="*/ 84003 h 1516602"/>
                  <a:gd name="connsiteX125" fmla="*/ 429189 w 1003876"/>
                  <a:gd name="connsiteY125" fmla="*/ 238308 h 1516602"/>
                  <a:gd name="connsiteX126" fmla="*/ 440619 w 1003876"/>
                  <a:gd name="connsiteY126" fmla="*/ 421188 h 1516602"/>
                  <a:gd name="connsiteX127" fmla="*/ 435265 w 1003876"/>
                  <a:gd name="connsiteY127" fmla="*/ 718368 h 1516602"/>
                  <a:gd name="connsiteX128" fmla="*/ 435059 w 1003876"/>
                  <a:gd name="connsiteY128" fmla="*/ 799046 h 1516602"/>
                  <a:gd name="connsiteX129" fmla="*/ 430322 w 1003876"/>
                  <a:gd name="connsiteY129"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56799 w 1003876"/>
                  <a:gd name="connsiteY32" fmla="*/ 1297488 h 1516602"/>
                  <a:gd name="connsiteX33" fmla="*/ 352989 w 1003876"/>
                  <a:gd name="connsiteY33" fmla="*/ 1303203 h 1516602"/>
                  <a:gd name="connsiteX34" fmla="*/ 351084 w 1003876"/>
                  <a:gd name="connsiteY34" fmla="*/ 1308918 h 1516602"/>
                  <a:gd name="connsiteX35" fmla="*/ 347274 w 1003876"/>
                  <a:gd name="connsiteY35" fmla="*/ 1314633 h 1516602"/>
                  <a:gd name="connsiteX36" fmla="*/ 330129 w 1003876"/>
                  <a:gd name="connsiteY36" fmla="*/ 1381308 h 1516602"/>
                  <a:gd name="connsiteX37" fmla="*/ 328224 w 1003876"/>
                  <a:gd name="connsiteY37" fmla="*/ 1432743 h 1516602"/>
                  <a:gd name="connsiteX38" fmla="*/ 330129 w 1003876"/>
                  <a:gd name="connsiteY38" fmla="*/ 1457508 h 1516602"/>
                  <a:gd name="connsiteX39" fmla="*/ 332034 w 1003876"/>
                  <a:gd name="connsiteY39" fmla="*/ 1463223 h 1516602"/>
                  <a:gd name="connsiteX40" fmla="*/ 335844 w 1003876"/>
                  <a:gd name="connsiteY40" fmla="*/ 1467033 h 1516602"/>
                  <a:gd name="connsiteX41" fmla="*/ 364419 w 1003876"/>
                  <a:gd name="connsiteY41" fmla="*/ 1512753 h 1516602"/>
                  <a:gd name="connsiteX42" fmla="*/ 387279 w 1003876"/>
                  <a:gd name="connsiteY42" fmla="*/ 1514658 h 1516602"/>
                  <a:gd name="connsiteX43" fmla="*/ 392994 w 1003876"/>
                  <a:gd name="connsiteY43" fmla="*/ 1508943 h 1516602"/>
                  <a:gd name="connsiteX44" fmla="*/ 394899 w 1003876"/>
                  <a:gd name="connsiteY44" fmla="*/ 1497513 h 1516602"/>
                  <a:gd name="connsiteX45" fmla="*/ 396804 w 1003876"/>
                  <a:gd name="connsiteY45" fmla="*/ 1491798 h 1516602"/>
                  <a:gd name="connsiteX46" fmla="*/ 398709 w 1003876"/>
                  <a:gd name="connsiteY46" fmla="*/ 1474653 h 1516602"/>
                  <a:gd name="connsiteX47" fmla="*/ 400614 w 1003876"/>
                  <a:gd name="connsiteY47" fmla="*/ 1461318 h 1516602"/>
                  <a:gd name="connsiteX48" fmla="*/ 404424 w 1003876"/>
                  <a:gd name="connsiteY48" fmla="*/ 1404168 h 1516602"/>
                  <a:gd name="connsiteX49" fmla="*/ 410139 w 1003876"/>
                  <a:gd name="connsiteY49" fmla="*/ 1392738 h 1516602"/>
                  <a:gd name="connsiteX50" fmla="*/ 413949 w 1003876"/>
                  <a:gd name="connsiteY50" fmla="*/ 1379403 h 1516602"/>
                  <a:gd name="connsiteX51" fmla="*/ 415854 w 1003876"/>
                  <a:gd name="connsiteY51" fmla="*/ 1373688 h 1516602"/>
                  <a:gd name="connsiteX52" fmla="*/ 417759 w 1003876"/>
                  <a:gd name="connsiteY52" fmla="*/ 1360353 h 1516602"/>
                  <a:gd name="connsiteX53" fmla="*/ 421569 w 1003876"/>
                  <a:gd name="connsiteY53" fmla="*/ 1348923 h 1516602"/>
                  <a:gd name="connsiteX54" fmla="*/ 427284 w 1003876"/>
                  <a:gd name="connsiteY54" fmla="*/ 1335588 h 1516602"/>
                  <a:gd name="connsiteX55" fmla="*/ 467289 w 1003876"/>
                  <a:gd name="connsiteY55" fmla="*/ 1265103 h 1516602"/>
                  <a:gd name="connsiteX56" fmla="*/ 528455 w 1003876"/>
                  <a:gd name="connsiteY56" fmla="*/ 1230091 h 1516602"/>
                  <a:gd name="connsiteX57" fmla="*/ 601154 w 1003876"/>
                  <a:gd name="connsiteY57" fmla="*/ 1221700 h 1516602"/>
                  <a:gd name="connsiteX58" fmla="*/ 720654 w 1003876"/>
                  <a:gd name="connsiteY58" fmla="*/ 1316538 h 1516602"/>
                  <a:gd name="connsiteX59" fmla="*/ 733989 w 1003876"/>
                  <a:gd name="connsiteY59" fmla="*/ 1326063 h 1516602"/>
                  <a:gd name="connsiteX60" fmla="*/ 743514 w 1003876"/>
                  <a:gd name="connsiteY60" fmla="*/ 1327968 h 1516602"/>
                  <a:gd name="connsiteX61" fmla="*/ 749229 w 1003876"/>
                  <a:gd name="connsiteY61" fmla="*/ 1329873 h 1516602"/>
                  <a:gd name="connsiteX62" fmla="*/ 762564 w 1003876"/>
                  <a:gd name="connsiteY62" fmla="*/ 1335588 h 1516602"/>
                  <a:gd name="connsiteX63" fmla="*/ 777804 w 1003876"/>
                  <a:gd name="connsiteY63" fmla="*/ 1333683 h 1516602"/>
                  <a:gd name="connsiteX64" fmla="*/ 789234 w 1003876"/>
                  <a:gd name="connsiteY64" fmla="*/ 1327968 h 1516602"/>
                  <a:gd name="connsiteX65" fmla="*/ 794949 w 1003876"/>
                  <a:gd name="connsiteY65" fmla="*/ 1326063 h 1516602"/>
                  <a:gd name="connsiteX66" fmla="*/ 802569 w 1003876"/>
                  <a:gd name="connsiteY66" fmla="*/ 1308918 h 1516602"/>
                  <a:gd name="connsiteX67" fmla="*/ 800664 w 1003876"/>
                  <a:gd name="connsiteY67" fmla="*/ 1284153 h 1516602"/>
                  <a:gd name="connsiteX68" fmla="*/ 798759 w 1003876"/>
                  <a:gd name="connsiteY68" fmla="*/ 1278438 h 1516602"/>
                  <a:gd name="connsiteX69" fmla="*/ 796854 w 1003876"/>
                  <a:gd name="connsiteY69" fmla="*/ 1270818 h 1516602"/>
                  <a:gd name="connsiteX70" fmla="*/ 783519 w 1003876"/>
                  <a:gd name="connsiteY70" fmla="*/ 1253673 h 1516602"/>
                  <a:gd name="connsiteX71" fmla="*/ 773994 w 1003876"/>
                  <a:gd name="connsiteY71" fmla="*/ 1247958 h 1516602"/>
                  <a:gd name="connsiteX72" fmla="*/ 648264 w 1003876"/>
                  <a:gd name="connsiteY72" fmla="*/ 1156518 h 1516602"/>
                  <a:gd name="connsiteX73" fmla="*/ 644454 w 1003876"/>
                  <a:gd name="connsiteY73" fmla="*/ 1139373 h 1516602"/>
                  <a:gd name="connsiteX74" fmla="*/ 646359 w 1003876"/>
                  <a:gd name="connsiteY74" fmla="*/ 1131753 h 1516602"/>
                  <a:gd name="connsiteX75" fmla="*/ 650169 w 1003876"/>
                  <a:gd name="connsiteY75" fmla="*/ 1114608 h 1516602"/>
                  <a:gd name="connsiteX76" fmla="*/ 653979 w 1003876"/>
                  <a:gd name="connsiteY76" fmla="*/ 1108893 h 1516602"/>
                  <a:gd name="connsiteX77" fmla="*/ 655884 w 1003876"/>
                  <a:gd name="connsiteY77" fmla="*/ 1103178 h 1516602"/>
                  <a:gd name="connsiteX78" fmla="*/ 661599 w 1003876"/>
                  <a:gd name="connsiteY78" fmla="*/ 1101273 h 1516602"/>
                  <a:gd name="connsiteX79" fmla="*/ 671124 w 1003876"/>
                  <a:gd name="connsiteY79" fmla="*/ 1089843 h 1516602"/>
                  <a:gd name="connsiteX80" fmla="*/ 724464 w 1003876"/>
                  <a:gd name="connsiteY80" fmla="*/ 1082223 h 1516602"/>
                  <a:gd name="connsiteX81" fmla="*/ 842574 w 1003876"/>
                  <a:gd name="connsiteY81" fmla="*/ 1084128 h 1516602"/>
                  <a:gd name="connsiteX82" fmla="*/ 871149 w 1003876"/>
                  <a:gd name="connsiteY82" fmla="*/ 1086033 h 1516602"/>
                  <a:gd name="connsiteX83" fmla="*/ 899724 w 1003876"/>
                  <a:gd name="connsiteY83" fmla="*/ 1091748 h 1516602"/>
                  <a:gd name="connsiteX84" fmla="*/ 922584 w 1003876"/>
                  <a:gd name="connsiteY84" fmla="*/ 1095558 h 1516602"/>
                  <a:gd name="connsiteX85" fmla="*/ 985294 w 1003876"/>
                  <a:gd name="connsiteY85" fmla="*/ 1104311 h 1516602"/>
                  <a:gd name="connsiteX86" fmla="*/ 1003378 w 1003876"/>
                  <a:gd name="connsiteY86" fmla="*/ 1065958 h 1516602"/>
                  <a:gd name="connsiteX87" fmla="*/ 970209 w 1003876"/>
                  <a:gd name="connsiteY87" fmla="*/ 1044123 h 1516602"/>
                  <a:gd name="connsiteX88" fmla="*/ 935919 w 1003876"/>
                  <a:gd name="connsiteY88" fmla="*/ 1034598 h 1516602"/>
                  <a:gd name="connsiteX89" fmla="*/ 825429 w 1003876"/>
                  <a:gd name="connsiteY89" fmla="*/ 1034598 h 1516602"/>
                  <a:gd name="connsiteX90" fmla="*/ 730179 w 1003876"/>
                  <a:gd name="connsiteY90" fmla="*/ 1038408 h 1516602"/>
                  <a:gd name="connsiteX91" fmla="*/ 669219 w 1003876"/>
                  <a:gd name="connsiteY91" fmla="*/ 1046028 h 1516602"/>
                  <a:gd name="connsiteX92" fmla="*/ 646360 w 1003876"/>
                  <a:gd name="connsiteY92" fmla="*/ 1049838 h 1516602"/>
                  <a:gd name="connsiteX93" fmla="*/ 640078 w 1003876"/>
                  <a:gd name="connsiteY93" fmla="*/ 1026051 h 1516602"/>
                  <a:gd name="connsiteX94" fmla="*/ 673029 w 1003876"/>
                  <a:gd name="connsiteY94" fmla="*/ 992688 h 1516602"/>
                  <a:gd name="connsiteX95" fmla="*/ 674934 w 1003876"/>
                  <a:gd name="connsiteY95" fmla="*/ 986973 h 1516602"/>
                  <a:gd name="connsiteX96" fmla="*/ 680649 w 1003876"/>
                  <a:gd name="connsiteY96" fmla="*/ 985068 h 1516602"/>
                  <a:gd name="connsiteX97" fmla="*/ 686364 w 1003876"/>
                  <a:gd name="connsiteY97" fmla="*/ 981258 h 1516602"/>
                  <a:gd name="connsiteX98" fmla="*/ 695889 w 1003876"/>
                  <a:gd name="connsiteY98" fmla="*/ 971733 h 1516602"/>
                  <a:gd name="connsiteX99" fmla="*/ 705414 w 1003876"/>
                  <a:gd name="connsiteY99" fmla="*/ 960303 h 1516602"/>
                  <a:gd name="connsiteX100" fmla="*/ 716844 w 1003876"/>
                  <a:gd name="connsiteY100" fmla="*/ 952683 h 1516602"/>
                  <a:gd name="connsiteX101" fmla="*/ 732084 w 1003876"/>
                  <a:gd name="connsiteY101" fmla="*/ 939348 h 1516602"/>
                  <a:gd name="connsiteX102" fmla="*/ 741609 w 1003876"/>
                  <a:gd name="connsiteY102" fmla="*/ 927918 h 1516602"/>
                  <a:gd name="connsiteX103" fmla="*/ 753039 w 1003876"/>
                  <a:gd name="connsiteY103" fmla="*/ 918393 h 1516602"/>
                  <a:gd name="connsiteX104" fmla="*/ 758754 w 1003876"/>
                  <a:gd name="connsiteY104" fmla="*/ 906963 h 1516602"/>
                  <a:gd name="connsiteX105" fmla="*/ 760659 w 1003876"/>
                  <a:gd name="connsiteY105" fmla="*/ 901248 h 1516602"/>
                  <a:gd name="connsiteX106" fmla="*/ 766374 w 1003876"/>
                  <a:gd name="connsiteY106" fmla="*/ 889818 h 1516602"/>
                  <a:gd name="connsiteX107" fmla="*/ 764469 w 1003876"/>
                  <a:gd name="connsiteY107" fmla="*/ 874578 h 1516602"/>
                  <a:gd name="connsiteX108" fmla="*/ 758754 w 1003876"/>
                  <a:gd name="connsiteY108" fmla="*/ 872673 h 1516602"/>
                  <a:gd name="connsiteX109" fmla="*/ 737799 w 1003876"/>
                  <a:gd name="connsiteY109" fmla="*/ 874578 h 1516602"/>
                  <a:gd name="connsiteX110" fmla="*/ 732084 w 1003876"/>
                  <a:gd name="connsiteY110" fmla="*/ 878388 h 1516602"/>
                  <a:gd name="connsiteX111" fmla="*/ 699699 w 1003876"/>
                  <a:gd name="connsiteY111" fmla="*/ 899343 h 1516602"/>
                  <a:gd name="connsiteX112" fmla="*/ 595181 w 1003876"/>
                  <a:gd name="connsiteY112" fmla="*/ 957831 h 1516602"/>
                  <a:gd name="connsiteX113" fmla="*/ 507294 w 1003876"/>
                  <a:gd name="connsiteY113" fmla="*/ 847908 h 1516602"/>
                  <a:gd name="connsiteX114" fmla="*/ 503484 w 1003876"/>
                  <a:gd name="connsiteY114" fmla="*/ 358323 h 1516602"/>
                  <a:gd name="connsiteX115" fmla="*/ 499674 w 1003876"/>
                  <a:gd name="connsiteY115" fmla="*/ 66858 h 1516602"/>
                  <a:gd name="connsiteX116" fmla="*/ 490149 w 1003876"/>
                  <a:gd name="connsiteY116" fmla="*/ 40188 h 1516602"/>
                  <a:gd name="connsiteX117" fmla="*/ 488244 w 1003876"/>
                  <a:gd name="connsiteY117" fmla="*/ 34473 h 1516602"/>
                  <a:gd name="connsiteX118" fmla="*/ 484434 w 1003876"/>
                  <a:gd name="connsiteY118" fmla="*/ 28758 h 1516602"/>
                  <a:gd name="connsiteX119" fmla="*/ 478719 w 1003876"/>
                  <a:gd name="connsiteY119" fmla="*/ 17328 h 1516602"/>
                  <a:gd name="connsiteX120" fmla="*/ 473004 w 1003876"/>
                  <a:gd name="connsiteY120" fmla="*/ 13518 h 1516602"/>
                  <a:gd name="connsiteX121" fmla="*/ 469194 w 1003876"/>
                  <a:gd name="connsiteY121" fmla="*/ 7803 h 1516602"/>
                  <a:gd name="connsiteX122" fmla="*/ 429189 w 1003876"/>
                  <a:gd name="connsiteY122" fmla="*/ 11613 h 1516602"/>
                  <a:gd name="connsiteX123" fmla="*/ 425379 w 1003876"/>
                  <a:gd name="connsiteY123" fmla="*/ 78288 h 1516602"/>
                  <a:gd name="connsiteX124" fmla="*/ 425379 w 1003876"/>
                  <a:gd name="connsiteY124" fmla="*/ 84003 h 1516602"/>
                  <a:gd name="connsiteX125" fmla="*/ 429189 w 1003876"/>
                  <a:gd name="connsiteY125" fmla="*/ 238308 h 1516602"/>
                  <a:gd name="connsiteX126" fmla="*/ 440619 w 1003876"/>
                  <a:gd name="connsiteY126" fmla="*/ 421188 h 1516602"/>
                  <a:gd name="connsiteX127" fmla="*/ 435265 w 1003876"/>
                  <a:gd name="connsiteY127" fmla="*/ 718368 h 1516602"/>
                  <a:gd name="connsiteX128" fmla="*/ 435059 w 1003876"/>
                  <a:gd name="connsiteY128" fmla="*/ 799046 h 1516602"/>
                  <a:gd name="connsiteX129" fmla="*/ 430322 w 1003876"/>
                  <a:gd name="connsiteY129"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52989 w 1003876"/>
                  <a:gd name="connsiteY32" fmla="*/ 1303203 h 1516602"/>
                  <a:gd name="connsiteX33" fmla="*/ 351084 w 1003876"/>
                  <a:gd name="connsiteY33" fmla="*/ 1308918 h 1516602"/>
                  <a:gd name="connsiteX34" fmla="*/ 347274 w 1003876"/>
                  <a:gd name="connsiteY34" fmla="*/ 1314633 h 1516602"/>
                  <a:gd name="connsiteX35" fmla="*/ 330129 w 1003876"/>
                  <a:gd name="connsiteY35" fmla="*/ 1381308 h 1516602"/>
                  <a:gd name="connsiteX36" fmla="*/ 328224 w 1003876"/>
                  <a:gd name="connsiteY36" fmla="*/ 1432743 h 1516602"/>
                  <a:gd name="connsiteX37" fmla="*/ 330129 w 1003876"/>
                  <a:gd name="connsiteY37" fmla="*/ 1457508 h 1516602"/>
                  <a:gd name="connsiteX38" fmla="*/ 332034 w 1003876"/>
                  <a:gd name="connsiteY38" fmla="*/ 1463223 h 1516602"/>
                  <a:gd name="connsiteX39" fmla="*/ 335844 w 1003876"/>
                  <a:gd name="connsiteY39" fmla="*/ 1467033 h 1516602"/>
                  <a:gd name="connsiteX40" fmla="*/ 364419 w 1003876"/>
                  <a:gd name="connsiteY40" fmla="*/ 1512753 h 1516602"/>
                  <a:gd name="connsiteX41" fmla="*/ 387279 w 1003876"/>
                  <a:gd name="connsiteY41" fmla="*/ 1514658 h 1516602"/>
                  <a:gd name="connsiteX42" fmla="*/ 392994 w 1003876"/>
                  <a:gd name="connsiteY42" fmla="*/ 1508943 h 1516602"/>
                  <a:gd name="connsiteX43" fmla="*/ 394899 w 1003876"/>
                  <a:gd name="connsiteY43" fmla="*/ 1497513 h 1516602"/>
                  <a:gd name="connsiteX44" fmla="*/ 396804 w 1003876"/>
                  <a:gd name="connsiteY44" fmla="*/ 1491798 h 1516602"/>
                  <a:gd name="connsiteX45" fmla="*/ 398709 w 1003876"/>
                  <a:gd name="connsiteY45" fmla="*/ 1474653 h 1516602"/>
                  <a:gd name="connsiteX46" fmla="*/ 400614 w 1003876"/>
                  <a:gd name="connsiteY46" fmla="*/ 1461318 h 1516602"/>
                  <a:gd name="connsiteX47" fmla="*/ 404424 w 1003876"/>
                  <a:gd name="connsiteY47" fmla="*/ 1404168 h 1516602"/>
                  <a:gd name="connsiteX48" fmla="*/ 410139 w 1003876"/>
                  <a:gd name="connsiteY48" fmla="*/ 1392738 h 1516602"/>
                  <a:gd name="connsiteX49" fmla="*/ 413949 w 1003876"/>
                  <a:gd name="connsiteY49" fmla="*/ 1379403 h 1516602"/>
                  <a:gd name="connsiteX50" fmla="*/ 415854 w 1003876"/>
                  <a:gd name="connsiteY50" fmla="*/ 1373688 h 1516602"/>
                  <a:gd name="connsiteX51" fmla="*/ 417759 w 1003876"/>
                  <a:gd name="connsiteY51" fmla="*/ 1360353 h 1516602"/>
                  <a:gd name="connsiteX52" fmla="*/ 421569 w 1003876"/>
                  <a:gd name="connsiteY52" fmla="*/ 1348923 h 1516602"/>
                  <a:gd name="connsiteX53" fmla="*/ 427284 w 1003876"/>
                  <a:gd name="connsiteY53" fmla="*/ 1335588 h 1516602"/>
                  <a:gd name="connsiteX54" fmla="*/ 467289 w 1003876"/>
                  <a:gd name="connsiteY54" fmla="*/ 1265103 h 1516602"/>
                  <a:gd name="connsiteX55" fmla="*/ 528455 w 1003876"/>
                  <a:gd name="connsiteY55" fmla="*/ 1230091 h 1516602"/>
                  <a:gd name="connsiteX56" fmla="*/ 601154 w 1003876"/>
                  <a:gd name="connsiteY56" fmla="*/ 1221700 h 1516602"/>
                  <a:gd name="connsiteX57" fmla="*/ 720654 w 1003876"/>
                  <a:gd name="connsiteY57" fmla="*/ 1316538 h 1516602"/>
                  <a:gd name="connsiteX58" fmla="*/ 733989 w 1003876"/>
                  <a:gd name="connsiteY58" fmla="*/ 1326063 h 1516602"/>
                  <a:gd name="connsiteX59" fmla="*/ 743514 w 1003876"/>
                  <a:gd name="connsiteY59" fmla="*/ 1327968 h 1516602"/>
                  <a:gd name="connsiteX60" fmla="*/ 749229 w 1003876"/>
                  <a:gd name="connsiteY60" fmla="*/ 1329873 h 1516602"/>
                  <a:gd name="connsiteX61" fmla="*/ 762564 w 1003876"/>
                  <a:gd name="connsiteY61" fmla="*/ 1335588 h 1516602"/>
                  <a:gd name="connsiteX62" fmla="*/ 777804 w 1003876"/>
                  <a:gd name="connsiteY62" fmla="*/ 1333683 h 1516602"/>
                  <a:gd name="connsiteX63" fmla="*/ 789234 w 1003876"/>
                  <a:gd name="connsiteY63" fmla="*/ 1327968 h 1516602"/>
                  <a:gd name="connsiteX64" fmla="*/ 794949 w 1003876"/>
                  <a:gd name="connsiteY64" fmla="*/ 1326063 h 1516602"/>
                  <a:gd name="connsiteX65" fmla="*/ 802569 w 1003876"/>
                  <a:gd name="connsiteY65" fmla="*/ 1308918 h 1516602"/>
                  <a:gd name="connsiteX66" fmla="*/ 800664 w 1003876"/>
                  <a:gd name="connsiteY66" fmla="*/ 1284153 h 1516602"/>
                  <a:gd name="connsiteX67" fmla="*/ 798759 w 1003876"/>
                  <a:gd name="connsiteY67" fmla="*/ 1278438 h 1516602"/>
                  <a:gd name="connsiteX68" fmla="*/ 796854 w 1003876"/>
                  <a:gd name="connsiteY68" fmla="*/ 1270818 h 1516602"/>
                  <a:gd name="connsiteX69" fmla="*/ 783519 w 1003876"/>
                  <a:gd name="connsiteY69" fmla="*/ 1253673 h 1516602"/>
                  <a:gd name="connsiteX70" fmla="*/ 773994 w 1003876"/>
                  <a:gd name="connsiteY70" fmla="*/ 1247958 h 1516602"/>
                  <a:gd name="connsiteX71" fmla="*/ 648264 w 1003876"/>
                  <a:gd name="connsiteY71" fmla="*/ 1156518 h 1516602"/>
                  <a:gd name="connsiteX72" fmla="*/ 644454 w 1003876"/>
                  <a:gd name="connsiteY72" fmla="*/ 1139373 h 1516602"/>
                  <a:gd name="connsiteX73" fmla="*/ 646359 w 1003876"/>
                  <a:gd name="connsiteY73" fmla="*/ 1131753 h 1516602"/>
                  <a:gd name="connsiteX74" fmla="*/ 650169 w 1003876"/>
                  <a:gd name="connsiteY74" fmla="*/ 1114608 h 1516602"/>
                  <a:gd name="connsiteX75" fmla="*/ 653979 w 1003876"/>
                  <a:gd name="connsiteY75" fmla="*/ 1108893 h 1516602"/>
                  <a:gd name="connsiteX76" fmla="*/ 655884 w 1003876"/>
                  <a:gd name="connsiteY76" fmla="*/ 1103178 h 1516602"/>
                  <a:gd name="connsiteX77" fmla="*/ 661599 w 1003876"/>
                  <a:gd name="connsiteY77" fmla="*/ 1101273 h 1516602"/>
                  <a:gd name="connsiteX78" fmla="*/ 671124 w 1003876"/>
                  <a:gd name="connsiteY78" fmla="*/ 1089843 h 1516602"/>
                  <a:gd name="connsiteX79" fmla="*/ 724464 w 1003876"/>
                  <a:gd name="connsiteY79" fmla="*/ 1082223 h 1516602"/>
                  <a:gd name="connsiteX80" fmla="*/ 842574 w 1003876"/>
                  <a:gd name="connsiteY80" fmla="*/ 1084128 h 1516602"/>
                  <a:gd name="connsiteX81" fmla="*/ 871149 w 1003876"/>
                  <a:gd name="connsiteY81" fmla="*/ 1086033 h 1516602"/>
                  <a:gd name="connsiteX82" fmla="*/ 899724 w 1003876"/>
                  <a:gd name="connsiteY82" fmla="*/ 1091748 h 1516602"/>
                  <a:gd name="connsiteX83" fmla="*/ 922584 w 1003876"/>
                  <a:gd name="connsiteY83" fmla="*/ 1095558 h 1516602"/>
                  <a:gd name="connsiteX84" fmla="*/ 985294 w 1003876"/>
                  <a:gd name="connsiteY84" fmla="*/ 1104311 h 1516602"/>
                  <a:gd name="connsiteX85" fmla="*/ 1003378 w 1003876"/>
                  <a:gd name="connsiteY85" fmla="*/ 1065958 h 1516602"/>
                  <a:gd name="connsiteX86" fmla="*/ 970209 w 1003876"/>
                  <a:gd name="connsiteY86" fmla="*/ 1044123 h 1516602"/>
                  <a:gd name="connsiteX87" fmla="*/ 935919 w 1003876"/>
                  <a:gd name="connsiteY87" fmla="*/ 1034598 h 1516602"/>
                  <a:gd name="connsiteX88" fmla="*/ 825429 w 1003876"/>
                  <a:gd name="connsiteY88" fmla="*/ 1034598 h 1516602"/>
                  <a:gd name="connsiteX89" fmla="*/ 730179 w 1003876"/>
                  <a:gd name="connsiteY89" fmla="*/ 1038408 h 1516602"/>
                  <a:gd name="connsiteX90" fmla="*/ 669219 w 1003876"/>
                  <a:gd name="connsiteY90" fmla="*/ 1046028 h 1516602"/>
                  <a:gd name="connsiteX91" fmla="*/ 646360 w 1003876"/>
                  <a:gd name="connsiteY91" fmla="*/ 1049838 h 1516602"/>
                  <a:gd name="connsiteX92" fmla="*/ 640078 w 1003876"/>
                  <a:gd name="connsiteY92" fmla="*/ 1026051 h 1516602"/>
                  <a:gd name="connsiteX93" fmla="*/ 673029 w 1003876"/>
                  <a:gd name="connsiteY93" fmla="*/ 992688 h 1516602"/>
                  <a:gd name="connsiteX94" fmla="*/ 674934 w 1003876"/>
                  <a:gd name="connsiteY94" fmla="*/ 986973 h 1516602"/>
                  <a:gd name="connsiteX95" fmla="*/ 680649 w 1003876"/>
                  <a:gd name="connsiteY95" fmla="*/ 985068 h 1516602"/>
                  <a:gd name="connsiteX96" fmla="*/ 686364 w 1003876"/>
                  <a:gd name="connsiteY96" fmla="*/ 981258 h 1516602"/>
                  <a:gd name="connsiteX97" fmla="*/ 695889 w 1003876"/>
                  <a:gd name="connsiteY97" fmla="*/ 971733 h 1516602"/>
                  <a:gd name="connsiteX98" fmla="*/ 705414 w 1003876"/>
                  <a:gd name="connsiteY98" fmla="*/ 960303 h 1516602"/>
                  <a:gd name="connsiteX99" fmla="*/ 716844 w 1003876"/>
                  <a:gd name="connsiteY99" fmla="*/ 952683 h 1516602"/>
                  <a:gd name="connsiteX100" fmla="*/ 732084 w 1003876"/>
                  <a:gd name="connsiteY100" fmla="*/ 939348 h 1516602"/>
                  <a:gd name="connsiteX101" fmla="*/ 741609 w 1003876"/>
                  <a:gd name="connsiteY101" fmla="*/ 927918 h 1516602"/>
                  <a:gd name="connsiteX102" fmla="*/ 753039 w 1003876"/>
                  <a:gd name="connsiteY102" fmla="*/ 918393 h 1516602"/>
                  <a:gd name="connsiteX103" fmla="*/ 758754 w 1003876"/>
                  <a:gd name="connsiteY103" fmla="*/ 906963 h 1516602"/>
                  <a:gd name="connsiteX104" fmla="*/ 760659 w 1003876"/>
                  <a:gd name="connsiteY104" fmla="*/ 901248 h 1516602"/>
                  <a:gd name="connsiteX105" fmla="*/ 766374 w 1003876"/>
                  <a:gd name="connsiteY105" fmla="*/ 889818 h 1516602"/>
                  <a:gd name="connsiteX106" fmla="*/ 764469 w 1003876"/>
                  <a:gd name="connsiteY106" fmla="*/ 874578 h 1516602"/>
                  <a:gd name="connsiteX107" fmla="*/ 758754 w 1003876"/>
                  <a:gd name="connsiteY107" fmla="*/ 872673 h 1516602"/>
                  <a:gd name="connsiteX108" fmla="*/ 737799 w 1003876"/>
                  <a:gd name="connsiteY108" fmla="*/ 874578 h 1516602"/>
                  <a:gd name="connsiteX109" fmla="*/ 732084 w 1003876"/>
                  <a:gd name="connsiteY109" fmla="*/ 878388 h 1516602"/>
                  <a:gd name="connsiteX110" fmla="*/ 699699 w 1003876"/>
                  <a:gd name="connsiteY110" fmla="*/ 899343 h 1516602"/>
                  <a:gd name="connsiteX111" fmla="*/ 595181 w 1003876"/>
                  <a:gd name="connsiteY111" fmla="*/ 957831 h 1516602"/>
                  <a:gd name="connsiteX112" fmla="*/ 507294 w 1003876"/>
                  <a:gd name="connsiteY112" fmla="*/ 847908 h 1516602"/>
                  <a:gd name="connsiteX113" fmla="*/ 503484 w 1003876"/>
                  <a:gd name="connsiteY113" fmla="*/ 358323 h 1516602"/>
                  <a:gd name="connsiteX114" fmla="*/ 499674 w 1003876"/>
                  <a:gd name="connsiteY114" fmla="*/ 66858 h 1516602"/>
                  <a:gd name="connsiteX115" fmla="*/ 490149 w 1003876"/>
                  <a:gd name="connsiteY115" fmla="*/ 40188 h 1516602"/>
                  <a:gd name="connsiteX116" fmla="*/ 488244 w 1003876"/>
                  <a:gd name="connsiteY116" fmla="*/ 34473 h 1516602"/>
                  <a:gd name="connsiteX117" fmla="*/ 484434 w 1003876"/>
                  <a:gd name="connsiteY117" fmla="*/ 28758 h 1516602"/>
                  <a:gd name="connsiteX118" fmla="*/ 478719 w 1003876"/>
                  <a:gd name="connsiteY118" fmla="*/ 17328 h 1516602"/>
                  <a:gd name="connsiteX119" fmla="*/ 473004 w 1003876"/>
                  <a:gd name="connsiteY119" fmla="*/ 13518 h 1516602"/>
                  <a:gd name="connsiteX120" fmla="*/ 469194 w 1003876"/>
                  <a:gd name="connsiteY120" fmla="*/ 7803 h 1516602"/>
                  <a:gd name="connsiteX121" fmla="*/ 429189 w 1003876"/>
                  <a:gd name="connsiteY121" fmla="*/ 11613 h 1516602"/>
                  <a:gd name="connsiteX122" fmla="*/ 425379 w 1003876"/>
                  <a:gd name="connsiteY122" fmla="*/ 78288 h 1516602"/>
                  <a:gd name="connsiteX123" fmla="*/ 425379 w 1003876"/>
                  <a:gd name="connsiteY123" fmla="*/ 84003 h 1516602"/>
                  <a:gd name="connsiteX124" fmla="*/ 429189 w 1003876"/>
                  <a:gd name="connsiteY124" fmla="*/ 238308 h 1516602"/>
                  <a:gd name="connsiteX125" fmla="*/ 440619 w 1003876"/>
                  <a:gd name="connsiteY125" fmla="*/ 421188 h 1516602"/>
                  <a:gd name="connsiteX126" fmla="*/ 435265 w 1003876"/>
                  <a:gd name="connsiteY126" fmla="*/ 718368 h 1516602"/>
                  <a:gd name="connsiteX127" fmla="*/ 435059 w 1003876"/>
                  <a:gd name="connsiteY127" fmla="*/ 799046 h 1516602"/>
                  <a:gd name="connsiteX128" fmla="*/ 430322 w 1003876"/>
                  <a:gd name="connsiteY128"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52989 w 1003876"/>
                  <a:gd name="connsiteY32" fmla="*/ 1303203 h 1516602"/>
                  <a:gd name="connsiteX33" fmla="*/ 351084 w 1003876"/>
                  <a:gd name="connsiteY33" fmla="*/ 1308918 h 1516602"/>
                  <a:gd name="connsiteX34" fmla="*/ 330129 w 1003876"/>
                  <a:gd name="connsiteY34" fmla="*/ 1381308 h 1516602"/>
                  <a:gd name="connsiteX35" fmla="*/ 328224 w 1003876"/>
                  <a:gd name="connsiteY35" fmla="*/ 1432743 h 1516602"/>
                  <a:gd name="connsiteX36" fmla="*/ 330129 w 1003876"/>
                  <a:gd name="connsiteY36" fmla="*/ 1457508 h 1516602"/>
                  <a:gd name="connsiteX37" fmla="*/ 332034 w 1003876"/>
                  <a:gd name="connsiteY37" fmla="*/ 1463223 h 1516602"/>
                  <a:gd name="connsiteX38" fmla="*/ 335844 w 1003876"/>
                  <a:gd name="connsiteY38" fmla="*/ 1467033 h 1516602"/>
                  <a:gd name="connsiteX39" fmla="*/ 364419 w 1003876"/>
                  <a:gd name="connsiteY39" fmla="*/ 1512753 h 1516602"/>
                  <a:gd name="connsiteX40" fmla="*/ 387279 w 1003876"/>
                  <a:gd name="connsiteY40" fmla="*/ 1514658 h 1516602"/>
                  <a:gd name="connsiteX41" fmla="*/ 392994 w 1003876"/>
                  <a:gd name="connsiteY41" fmla="*/ 1508943 h 1516602"/>
                  <a:gd name="connsiteX42" fmla="*/ 394899 w 1003876"/>
                  <a:gd name="connsiteY42" fmla="*/ 1497513 h 1516602"/>
                  <a:gd name="connsiteX43" fmla="*/ 396804 w 1003876"/>
                  <a:gd name="connsiteY43" fmla="*/ 1491798 h 1516602"/>
                  <a:gd name="connsiteX44" fmla="*/ 398709 w 1003876"/>
                  <a:gd name="connsiteY44" fmla="*/ 1474653 h 1516602"/>
                  <a:gd name="connsiteX45" fmla="*/ 400614 w 1003876"/>
                  <a:gd name="connsiteY45" fmla="*/ 1461318 h 1516602"/>
                  <a:gd name="connsiteX46" fmla="*/ 404424 w 1003876"/>
                  <a:gd name="connsiteY46" fmla="*/ 1404168 h 1516602"/>
                  <a:gd name="connsiteX47" fmla="*/ 410139 w 1003876"/>
                  <a:gd name="connsiteY47" fmla="*/ 1392738 h 1516602"/>
                  <a:gd name="connsiteX48" fmla="*/ 413949 w 1003876"/>
                  <a:gd name="connsiteY48" fmla="*/ 1379403 h 1516602"/>
                  <a:gd name="connsiteX49" fmla="*/ 415854 w 1003876"/>
                  <a:gd name="connsiteY49" fmla="*/ 1373688 h 1516602"/>
                  <a:gd name="connsiteX50" fmla="*/ 417759 w 1003876"/>
                  <a:gd name="connsiteY50" fmla="*/ 1360353 h 1516602"/>
                  <a:gd name="connsiteX51" fmla="*/ 421569 w 1003876"/>
                  <a:gd name="connsiteY51" fmla="*/ 1348923 h 1516602"/>
                  <a:gd name="connsiteX52" fmla="*/ 427284 w 1003876"/>
                  <a:gd name="connsiteY52" fmla="*/ 1335588 h 1516602"/>
                  <a:gd name="connsiteX53" fmla="*/ 467289 w 1003876"/>
                  <a:gd name="connsiteY53" fmla="*/ 1265103 h 1516602"/>
                  <a:gd name="connsiteX54" fmla="*/ 528455 w 1003876"/>
                  <a:gd name="connsiteY54" fmla="*/ 1230091 h 1516602"/>
                  <a:gd name="connsiteX55" fmla="*/ 601154 w 1003876"/>
                  <a:gd name="connsiteY55" fmla="*/ 1221700 h 1516602"/>
                  <a:gd name="connsiteX56" fmla="*/ 720654 w 1003876"/>
                  <a:gd name="connsiteY56" fmla="*/ 1316538 h 1516602"/>
                  <a:gd name="connsiteX57" fmla="*/ 733989 w 1003876"/>
                  <a:gd name="connsiteY57" fmla="*/ 1326063 h 1516602"/>
                  <a:gd name="connsiteX58" fmla="*/ 743514 w 1003876"/>
                  <a:gd name="connsiteY58" fmla="*/ 1327968 h 1516602"/>
                  <a:gd name="connsiteX59" fmla="*/ 749229 w 1003876"/>
                  <a:gd name="connsiteY59" fmla="*/ 1329873 h 1516602"/>
                  <a:gd name="connsiteX60" fmla="*/ 762564 w 1003876"/>
                  <a:gd name="connsiteY60" fmla="*/ 1335588 h 1516602"/>
                  <a:gd name="connsiteX61" fmla="*/ 777804 w 1003876"/>
                  <a:gd name="connsiteY61" fmla="*/ 1333683 h 1516602"/>
                  <a:gd name="connsiteX62" fmla="*/ 789234 w 1003876"/>
                  <a:gd name="connsiteY62" fmla="*/ 1327968 h 1516602"/>
                  <a:gd name="connsiteX63" fmla="*/ 794949 w 1003876"/>
                  <a:gd name="connsiteY63" fmla="*/ 1326063 h 1516602"/>
                  <a:gd name="connsiteX64" fmla="*/ 802569 w 1003876"/>
                  <a:gd name="connsiteY64" fmla="*/ 1308918 h 1516602"/>
                  <a:gd name="connsiteX65" fmla="*/ 800664 w 1003876"/>
                  <a:gd name="connsiteY65" fmla="*/ 1284153 h 1516602"/>
                  <a:gd name="connsiteX66" fmla="*/ 798759 w 1003876"/>
                  <a:gd name="connsiteY66" fmla="*/ 1278438 h 1516602"/>
                  <a:gd name="connsiteX67" fmla="*/ 796854 w 1003876"/>
                  <a:gd name="connsiteY67" fmla="*/ 1270818 h 1516602"/>
                  <a:gd name="connsiteX68" fmla="*/ 783519 w 1003876"/>
                  <a:gd name="connsiteY68" fmla="*/ 1253673 h 1516602"/>
                  <a:gd name="connsiteX69" fmla="*/ 773994 w 1003876"/>
                  <a:gd name="connsiteY69" fmla="*/ 1247958 h 1516602"/>
                  <a:gd name="connsiteX70" fmla="*/ 648264 w 1003876"/>
                  <a:gd name="connsiteY70" fmla="*/ 1156518 h 1516602"/>
                  <a:gd name="connsiteX71" fmla="*/ 644454 w 1003876"/>
                  <a:gd name="connsiteY71" fmla="*/ 1139373 h 1516602"/>
                  <a:gd name="connsiteX72" fmla="*/ 646359 w 1003876"/>
                  <a:gd name="connsiteY72" fmla="*/ 1131753 h 1516602"/>
                  <a:gd name="connsiteX73" fmla="*/ 650169 w 1003876"/>
                  <a:gd name="connsiteY73" fmla="*/ 1114608 h 1516602"/>
                  <a:gd name="connsiteX74" fmla="*/ 653979 w 1003876"/>
                  <a:gd name="connsiteY74" fmla="*/ 1108893 h 1516602"/>
                  <a:gd name="connsiteX75" fmla="*/ 655884 w 1003876"/>
                  <a:gd name="connsiteY75" fmla="*/ 1103178 h 1516602"/>
                  <a:gd name="connsiteX76" fmla="*/ 661599 w 1003876"/>
                  <a:gd name="connsiteY76" fmla="*/ 1101273 h 1516602"/>
                  <a:gd name="connsiteX77" fmla="*/ 671124 w 1003876"/>
                  <a:gd name="connsiteY77" fmla="*/ 1089843 h 1516602"/>
                  <a:gd name="connsiteX78" fmla="*/ 724464 w 1003876"/>
                  <a:gd name="connsiteY78" fmla="*/ 1082223 h 1516602"/>
                  <a:gd name="connsiteX79" fmla="*/ 842574 w 1003876"/>
                  <a:gd name="connsiteY79" fmla="*/ 1084128 h 1516602"/>
                  <a:gd name="connsiteX80" fmla="*/ 871149 w 1003876"/>
                  <a:gd name="connsiteY80" fmla="*/ 1086033 h 1516602"/>
                  <a:gd name="connsiteX81" fmla="*/ 899724 w 1003876"/>
                  <a:gd name="connsiteY81" fmla="*/ 1091748 h 1516602"/>
                  <a:gd name="connsiteX82" fmla="*/ 922584 w 1003876"/>
                  <a:gd name="connsiteY82" fmla="*/ 1095558 h 1516602"/>
                  <a:gd name="connsiteX83" fmla="*/ 985294 w 1003876"/>
                  <a:gd name="connsiteY83" fmla="*/ 1104311 h 1516602"/>
                  <a:gd name="connsiteX84" fmla="*/ 1003378 w 1003876"/>
                  <a:gd name="connsiteY84" fmla="*/ 1065958 h 1516602"/>
                  <a:gd name="connsiteX85" fmla="*/ 970209 w 1003876"/>
                  <a:gd name="connsiteY85" fmla="*/ 1044123 h 1516602"/>
                  <a:gd name="connsiteX86" fmla="*/ 935919 w 1003876"/>
                  <a:gd name="connsiteY86" fmla="*/ 1034598 h 1516602"/>
                  <a:gd name="connsiteX87" fmla="*/ 825429 w 1003876"/>
                  <a:gd name="connsiteY87" fmla="*/ 1034598 h 1516602"/>
                  <a:gd name="connsiteX88" fmla="*/ 730179 w 1003876"/>
                  <a:gd name="connsiteY88" fmla="*/ 1038408 h 1516602"/>
                  <a:gd name="connsiteX89" fmla="*/ 669219 w 1003876"/>
                  <a:gd name="connsiteY89" fmla="*/ 1046028 h 1516602"/>
                  <a:gd name="connsiteX90" fmla="*/ 646360 w 1003876"/>
                  <a:gd name="connsiteY90" fmla="*/ 1049838 h 1516602"/>
                  <a:gd name="connsiteX91" fmla="*/ 640078 w 1003876"/>
                  <a:gd name="connsiteY91" fmla="*/ 1026051 h 1516602"/>
                  <a:gd name="connsiteX92" fmla="*/ 673029 w 1003876"/>
                  <a:gd name="connsiteY92" fmla="*/ 992688 h 1516602"/>
                  <a:gd name="connsiteX93" fmla="*/ 674934 w 1003876"/>
                  <a:gd name="connsiteY93" fmla="*/ 986973 h 1516602"/>
                  <a:gd name="connsiteX94" fmla="*/ 680649 w 1003876"/>
                  <a:gd name="connsiteY94" fmla="*/ 985068 h 1516602"/>
                  <a:gd name="connsiteX95" fmla="*/ 686364 w 1003876"/>
                  <a:gd name="connsiteY95" fmla="*/ 981258 h 1516602"/>
                  <a:gd name="connsiteX96" fmla="*/ 695889 w 1003876"/>
                  <a:gd name="connsiteY96" fmla="*/ 971733 h 1516602"/>
                  <a:gd name="connsiteX97" fmla="*/ 705414 w 1003876"/>
                  <a:gd name="connsiteY97" fmla="*/ 960303 h 1516602"/>
                  <a:gd name="connsiteX98" fmla="*/ 716844 w 1003876"/>
                  <a:gd name="connsiteY98" fmla="*/ 952683 h 1516602"/>
                  <a:gd name="connsiteX99" fmla="*/ 732084 w 1003876"/>
                  <a:gd name="connsiteY99" fmla="*/ 939348 h 1516602"/>
                  <a:gd name="connsiteX100" fmla="*/ 741609 w 1003876"/>
                  <a:gd name="connsiteY100" fmla="*/ 927918 h 1516602"/>
                  <a:gd name="connsiteX101" fmla="*/ 753039 w 1003876"/>
                  <a:gd name="connsiteY101" fmla="*/ 918393 h 1516602"/>
                  <a:gd name="connsiteX102" fmla="*/ 758754 w 1003876"/>
                  <a:gd name="connsiteY102" fmla="*/ 906963 h 1516602"/>
                  <a:gd name="connsiteX103" fmla="*/ 760659 w 1003876"/>
                  <a:gd name="connsiteY103" fmla="*/ 901248 h 1516602"/>
                  <a:gd name="connsiteX104" fmla="*/ 766374 w 1003876"/>
                  <a:gd name="connsiteY104" fmla="*/ 889818 h 1516602"/>
                  <a:gd name="connsiteX105" fmla="*/ 764469 w 1003876"/>
                  <a:gd name="connsiteY105" fmla="*/ 874578 h 1516602"/>
                  <a:gd name="connsiteX106" fmla="*/ 758754 w 1003876"/>
                  <a:gd name="connsiteY106" fmla="*/ 872673 h 1516602"/>
                  <a:gd name="connsiteX107" fmla="*/ 737799 w 1003876"/>
                  <a:gd name="connsiteY107" fmla="*/ 874578 h 1516602"/>
                  <a:gd name="connsiteX108" fmla="*/ 732084 w 1003876"/>
                  <a:gd name="connsiteY108" fmla="*/ 878388 h 1516602"/>
                  <a:gd name="connsiteX109" fmla="*/ 699699 w 1003876"/>
                  <a:gd name="connsiteY109" fmla="*/ 899343 h 1516602"/>
                  <a:gd name="connsiteX110" fmla="*/ 595181 w 1003876"/>
                  <a:gd name="connsiteY110" fmla="*/ 957831 h 1516602"/>
                  <a:gd name="connsiteX111" fmla="*/ 507294 w 1003876"/>
                  <a:gd name="connsiteY111" fmla="*/ 847908 h 1516602"/>
                  <a:gd name="connsiteX112" fmla="*/ 503484 w 1003876"/>
                  <a:gd name="connsiteY112" fmla="*/ 358323 h 1516602"/>
                  <a:gd name="connsiteX113" fmla="*/ 499674 w 1003876"/>
                  <a:gd name="connsiteY113" fmla="*/ 66858 h 1516602"/>
                  <a:gd name="connsiteX114" fmla="*/ 490149 w 1003876"/>
                  <a:gd name="connsiteY114" fmla="*/ 40188 h 1516602"/>
                  <a:gd name="connsiteX115" fmla="*/ 488244 w 1003876"/>
                  <a:gd name="connsiteY115" fmla="*/ 34473 h 1516602"/>
                  <a:gd name="connsiteX116" fmla="*/ 484434 w 1003876"/>
                  <a:gd name="connsiteY116" fmla="*/ 28758 h 1516602"/>
                  <a:gd name="connsiteX117" fmla="*/ 478719 w 1003876"/>
                  <a:gd name="connsiteY117" fmla="*/ 17328 h 1516602"/>
                  <a:gd name="connsiteX118" fmla="*/ 473004 w 1003876"/>
                  <a:gd name="connsiteY118" fmla="*/ 13518 h 1516602"/>
                  <a:gd name="connsiteX119" fmla="*/ 469194 w 1003876"/>
                  <a:gd name="connsiteY119" fmla="*/ 7803 h 1516602"/>
                  <a:gd name="connsiteX120" fmla="*/ 429189 w 1003876"/>
                  <a:gd name="connsiteY120" fmla="*/ 11613 h 1516602"/>
                  <a:gd name="connsiteX121" fmla="*/ 425379 w 1003876"/>
                  <a:gd name="connsiteY121" fmla="*/ 78288 h 1516602"/>
                  <a:gd name="connsiteX122" fmla="*/ 425379 w 1003876"/>
                  <a:gd name="connsiteY122" fmla="*/ 84003 h 1516602"/>
                  <a:gd name="connsiteX123" fmla="*/ 429189 w 1003876"/>
                  <a:gd name="connsiteY123" fmla="*/ 238308 h 1516602"/>
                  <a:gd name="connsiteX124" fmla="*/ 440619 w 1003876"/>
                  <a:gd name="connsiteY124" fmla="*/ 421188 h 1516602"/>
                  <a:gd name="connsiteX125" fmla="*/ 435265 w 1003876"/>
                  <a:gd name="connsiteY125" fmla="*/ 718368 h 1516602"/>
                  <a:gd name="connsiteX126" fmla="*/ 435059 w 1003876"/>
                  <a:gd name="connsiteY126" fmla="*/ 799046 h 1516602"/>
                  <a:gd name="connsiteX127" fmla="*/ 430322 w 1003876"/>
                  <a:gd name="connsiteY127"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52989 w 1003876"/>
                  <a:gd name="connsiteY32" fmla="*/ 1303203 h 1516602"/>
                  <a:gd name="connsiteX33" fmla="*/ 330129 w 1003876"/>
                  <a:gd name="connsiteY33" fmla="*/ 1381308 h 1516602"/>
                  <a:gd name="connsiteX34" fmla="*/ 328224 w 1003876"/>
                  <a:gd name="connsiteY34" fmla="*/ 1432743 h 1516602"/>
                  <a:gd name="connsiteX35" fmla="*/ 330129 w 1003876"/>
                  <a:gd name="connsiteY35" fmla="*/ 1457508 h 1516602"/>
                  <a:gd name="connsiteX36" fmla="*/ 332034 w 1003876"/>
                  <a:gd name="connsiteY36" fmla="*/ 1463223 h 1516602"/>
                  <a:gd name="connsiteX37" fmla="*/ 335844 w 1003876"/>
                  <a:gd name="connsiteY37" fmla="*/ 1467033 h 1516602"/>
                  <a:gd name="connsiteX38" fmla="*/ 364419 w 1003876"/>
                  <a:gd name="connsiteY38" fmla="*/ 1512753 h 1516602"/>
                  <a:gd name="connsiteX39" fmla="*/ 387279 w 1003876"/>
                  <a:gd name="connsiteY39" fmla="*/ 1514658 h 1516602"/>
                  <a:gd name="connsiteX40" fmla="*/ 392994 w 1003876"/>
                  <a:gd name="connsiteY40" fmla="*/ 1508943 h 1516602"/>
                  <a:gd name="connsiteX41" fmla="*/ 394899 w 1003876"/>
                  <a:gd name="connsiteY41" fmla="*/ 1497513 h 1516602"/>
                  <a:gd name="connsiteX42" fmla="*/ 396804 w 1003876"/>
                  <a:gd name="connsiteY42" fmla="*/ 1491798 h 1516602"/>
                  <a:gd name="connsiteX43" fmla="*/ 398709 w 1003876"/>
                  <a:gd name="connsiteY43" fmla="*/ 1474653 h 1516602"/>
                  <a:gd name="connsiteX44" fmla="*/ 400614 w 1003876"/>
                  <a:gd name="connsiteY44" fmla="*/ 1461318 h 1516602"/>
                  <a:gd name="connsiteX45" fmla="*/ 404424 w 1003876"/>
                  <a:gd name="connsiteY45" fmla="*/ 1404168 h 1516602"/>
                  <a:gd name="connsiteX46" fmla="*/ 410139 w 1003876"/>
                  <a:gd name="connsiteY46" fmla="*/ 1392738 h 1516602"/>
                  <a:gd name="connsiteX47" fmla="*/ 413949 w 1003876"/>
                  <a:gd name="connsiteY47" fmla="*/ 1379403 h 1516602"/>
                  <a:gd name="connsiteX48" fmla="*/ 415854 w 1003876"/>
                  <a:gd name="connsiteY48" fmla="*/ 1373688 h 1516602"/>
                  <a:gd name="connsiteX49" fmla="*/ 417759 w 1003876"/>
                  <a:gd name="connsiteY49" fmla="*/ 1360353 h 1516602"/>
                  <a:gd name="connsiteX50" fmla="*/ 421569 w 1003876"/>
                  <a:gd name="connsiteY50" fmla="*/ 1348923 h 1516602"/>
                  <a:gd name="connsiteX51" fmla="*/ 427284 w 1003876"/>
                  <a:gd name="connsiteY51" fmla="*/ 1335588 h 1516602"/>
                  <a:gd name="connsiteX52" fmla="*/ 467289 w 1003876"/>
                  <a:gd name="connsiteY52" fmla="*/ 1265103 h 1516602"/>
                  <a:gd name="connsiteX53" fmla="*/ 528455 w 1003876"/>
                  <a:gd name="connsiteY53" fmla="*/ 1230091 h 1516602"/>
                  <a:gd name="connsiteX54" fmla="*/ 601154 w 1003876"/>
                  <a:gd name="connsiteY54" fmla="*/ 1221700 h 1516602"/>
                  <a:gd name="connsiteX55" fmla="*/ 720654 w 1003876"/>
                  <a:gd name="connsiteY55" fmla="*/ 1316538 h 1516602"/>
                  <a:gd name="connsiteX56" fmla="*/ 733989 w 1003876"/>
                  <a:gd name="connsiteY56" fmla="*/ 1326063 h 1516602"/>
                  <a:gd name="connsiteX57" fmla="*/ 743514 w 1003876"/>
                  <a:gd name="connsiteY57" fmla="*/ 1327968 h 1516602"/>
                  <a:gd name="connsiteX58" fmla="*/ 749229 w 1003876"/>
                  <a:gd name="connsiteY58" fmla="*/ 1329873 h 1516602"/>
                  <a:gd name="connsiteX59" fmla="*/ 762564 w 1003876"/>
                  <a:gd name="connsiteY59" fmla="*/ 1335588 h 1516602"/>
                  <a:gd name="connsiteX60" fmla="*/ 777804 w 1003876"/>
                  <a:gd name="connsiteY60" fmla="*/ 1333683 h 1516602"/>
                  <a:gd name="connsiteX61" fmla="*/ 789234 w 1003876"/>
                  <a:gd name="connsiteY61" fmla="*/ 1327968 h 1516602"/>
                  <a:gd name="connsiteX62" fmla="*/ 794949 w 1003876"/>
                  <a:gd name="connsiteY62" fmla="*/ 1326063 h 1516602"/>
                  <a:gd name="connsiteX63" fmla="*/ 802569 w 1003876"/>
                  <a:gd name="connsiteY63" fmla="*/ 1308918 h 1516602"/>
                  <a:gd name="connsiteX64" fmla="*/ 800664 w 1003876"/>
                  <a:gd name="connsiteY64" fmla="*/ 1284153 h 1516602"/>
                  <a:gd name="connsiteX65" fmla="*/ 798759 w 1003876"/>
                  <a:gd name="connsiteY65" fmla="*/ 1278438 h 1516602"/>
                  <a:gd name="connsiteX66" fmla="*/ 796854 w 1003876"/>
                  <a:gd name="connsiteY66" fmla="*/ 1270818 h 1516602"/>
                  <a:gd name="connsiteX67" fmla="*/ 783519 w 1003876"/>
                  <a:gd name="connsiteY67" fmla="*/ 1253673 h 1516602"/>
                  <a:gd name="connsiteX68" fmla="*/ 773994 w 1003876"/>
                  <a:gd name="connsiteY68" fmla="*/ 1247958 h 1516602"/>
                  <a:gd name="connsiteX69" fmla="*/ 648264 w 1003876"/>
                  <a:gd name="connsiteY69" fmla="*/ 1156518 h 1516602"/>
                  <a:gd name="connsiteX70" fmla="*/ 644454 w 1003876"/>
                  <a:gd name="connsiteY70" fmla="*/ 1139373 h 1516602"/>
                  <a:gd name="connsiteX71" fmla="*/ 646359 w 1003876"/>
                  <a:gd name="connsiteY71" fmla="*/ 1131753 h 1516602"/>
                  <a:gd name="connsiteX72" fmla="*/ 650169 w 1003876"/>
                  <a:gd name="connsiteY72" fmla="*/ 1114608 h 1516602"/>
                  <a:gd name="connsiteX73" fmla="*/ 653979 w 1003876"/>
                  <a:gd name="connsiteY73" fmla="*/ 1108893 h 1516602"/>
                  <a:gd name="connsiteX74" fmla="*/ 655884 w 1003876"/>
                  <a:gd name="connsiteY74" fmla="*/ 1103178 h 1516602"/>
                  <a:gd name="connsiteX75" fmla="*/ 661599 w 1003876"/>
                  <a:gd name="connsiteY75" fmla="*/ 1101273 h 1516602"/>
                  <a:gd name="connsiteX76" fmla="*/ 671124 w 1003876"/>
                  <a:gd name="connsiteY76" fmla="*/ 1089843 h 1516602"/>
                  <a:gd name="connsiteX77" fmla="*/ 724464 w 1003876"/>
                  <a:gd name="connsiteY77" fmla="*/ 1082223 h 1516602"/>
                  <a:gd name="connsiteX78" fmla="*/ 842574 w 1003876"/>
                  <a:gd name="connsiteY78" fmla="*/ 1084128 h 1516602"/>
                  <a:gd name="connsiteX79" fmla="*/ 871149 w 1003876"/>
                  <a:gd name="connsiteY79" fmla="*/ 1086033 h 1516602"/>
                  <a:gd name="connsiteX80" fmla="*/ 899724 w 1003876"/>
                  <a:gd name="connsiteY80" fmla="*/ 1091748 h 1516602"/>
                  <a:gd name="connsiteX81" fmla="*/ 922584 w 1003876"/>
                  <a:gd name="connsiteY81" fmla="*/ 1095558 h 1516602"/>
                  <a:gd name="connsiteX82" fmla="*/ 985294 w 1003876"/>
                  <a:gd name="connsiteY82" fmla="*/ 1104311 h 1516602"/>
                  <a:gd name="connsiteX83" fmla="*/ 1003378 w 1003876"/>
                  <a:gd name="connsiteY83" fmla="*/ 1065958 h 1516602"/>
                  <a:gd name="connsiteX84" fmla="*/ 970209 w 1003876"/>
                  <a:gd name="connsiteY84" fmla="*/ 1044123 h 1516602"/>
                  <a:gd name="connsiteX85" fmla="*/ 935919 w 1003876"/>
                  <a:gd name="connsiteY85" fmla="*/ 1034598 h 1516602"/>
                  <a:gd name="connsiteX86" fmla="*/ 825429 w 1003876"/>
                  <a:gd name="connsiteY86" fmla="*/ 1034598 h 1516602"/>
                  <a:gd name="connsiteX87" fmla="*/ 730179 w 1003876"/>
                  <a:gd name="connsiteY87" fmla="*/ 1038408 h 1516602"/>
                  <a:gd name="connsiteX88" fmla="*/ 669219 w 1003876"/>
                  <a:gd name="connsiteY88" fmla="*/ 1046028 h 1516602"/>
                  <a:gd name="connsiteX89" fmla="*/ 646360 w 1003876"/>
                  <a:gd name="connsiteY89" fmla="*/ 1049838 h 1516602"/>
                  <a:gd name="connsiteX90" fmla="*/ 640078 w 1003876"/>
                  <a:gd name="connsiteY90" fmla="*/ 1026051 h 1516602"/>
                  <a:gd name="connsiteX91" fmla="*/ 673029 w 1003876"/>
                  <a:gd name="connsiteY91" fmla="*/ 992688 h 1516602"/>
                  <a:gd name="connsiteX92" fmla="*/ 674934 w 1003876"/>
                  <a:gd name="connsiteY92" fmla="*/ 986973 h 1516602"/>
                  <a:gd name="connsiteX93" fmla="*/ 680649 w 1003876"/>
                  <a:gd name="connsiteY93" fmla="*/ 985068 h 1516602"/>
                  <a:gd name="connsiteX94" fmla="*/ 686364 w 1003876"/>
                  <a:gd name="connsiteY94" fmla="*/ 981258 h 1516602"/>
                  <a:gd name="connsiteX95" fmla="*/ 695889 w 1003876"/>
                  <a:gd name="connsiteY95" fmla="*/ 971733 h 1516602"/>
                  <a:gd name="connsiteX96" fmla="*/ 705414 w 1003876"/>
                  <a:gd name="connsiteY96" fmla="*/ 960303 h 1516602"/>
                  <a:gd name="connsiteX97" fmla="*/ 716844 w 1003876"/>
                  <a:gd name="connsiteY97" fmla="*/ 952683 h 1516602"/>
                  <a:gd name="connsiteX98" fmla="*/ 732084 w 1003876"/>
                  <a:gd name="connsiteY98" fmla="*/ 939348 h 1516602"/>
                  <a:gd name="connsiteX99" fmla="*/ 741609 w 1003876"/>
                  <a:gd name="connsiteY99" fmla="*/ 927918 h 1516602"/>
                  <a:gd name="connsiteX100" fmla="*/ 753039 w 1003876"/>
                  <a:gd name="connsiteY100" fmla="*/ 918393 h 1516602"/>
                  <a:gd name="connsiteX101" fmla="*/ 758754 w 1003876"/>
                  <a:gd name="connsiteY101" fmla="*/ 906963 h 1516602"/>
                  <a:gd name="connsiteX102" fmla="*/ 760659 w 1003876"/>
                  <a:gd name="connsiteY102" fmla="*/ 901248 h 1516602"/>
                  <a:gd name="connsiteX103" fmla="*/ 766374 w 1003876"/>
                  <a:gd name="connsiteY103" fmla="*/ 889818 h 1516602"/>
                  <a:gd name="connsiteX104" fmla="*/ 764469 w 1003876"/>
                  <a:gd name="connsiteY104" fmla="*/ 874578 h 1516602"/>
                  <a:gd name="connsiteX105" fmla="*/ 758754 w 1003876"/>
                  <a:gd name="connsiteY105" fmla="*/ 872673 h 1516602"/>
                  <a:gd name="connsiteX106" fmla="*/ 737799 w 1003876"/>
                  <a:gd name="connsiteY106" fmla="*/ 874578 h 1516602"/>
                  <a:gd name="connsiteX107" fmla="*/ 732084 w 1003876"/>
                  <a:gd name="connsiteY107" fmla="*/ 878388 h 1516602"/>
                  <a:gd name="connsiteX108" fmla="*/ 699699 w 1003876"/>
                  <a:gd name="connsiteY108" fmla="*/ 899343 h 1516602"/>
                  <a:gd name="connsiteX109" fmla="*/ 595181 w 1003876"/>
                  <a:gd name="connsiteY109" fmla="*/ 957831 h 1516602"/>
                  <a:gd name="connsiteX110" fmla="*/ 507294 w 1003876"/>
                  <a:gd name="connsiteY110" fmla="*/ 847908 h 1516602"/>
                  <a:gd name="connsiteX111" fmla="*/ 503484 w 1003876"/>
                  <a:gd name="connsiteY111" fmla="*/ 358323 h 1516602"/>
                  <a:gd name="connsiteX112" fmla="*/ 499674 w 1003876"/>
                  <a:gd name="connsiteY112" fmla="*/ 66858 h 1516602"/>
                  <a:gd name="connsiteX113" fmla="*/ 490149 w 1003876"/>
                  <a:gd name="connsiteY113" fmla="*/ 40188 h 1516602"/>
                  <a:gd name="connsiteX114" fmla="*/ 488244 w 1003876"/>
                  <a:gd name="connsiteY114" fmla="*/ 34473 h 1516602"/>
                  <a:gd name="connsiteX115" fmla="*/ 484434 w 1003876"/>
                  <a:gd name="connsiteY115" fmla="*/ 28758 h 1516602"/>
                  <a:gd name="connsiteX116" fmla="*/ 478719 w 1003876"/>
                  <a:gd name="connsiteY116" fmla="*/ 17328 h 1516602"/>
                  <a:gd name="connsiteX117" fmla="*/ 473004 w 1003876"/>
                  <a:gd name="connsiteY117" fmla="*/ 13518 h 1516602"/>
                  <a:gd name="connsiteX118" fmla="*/ 469194 w 1003876"/>
                  <a:gd name="connsiteY118" fmla="*/ 7803 h 1516602"/>
                  <a:gd name="connsiteX119" fmla="*/ 429189 w 1003876"/>
                  <a:gd name="connsiteY119" fmla="*/ 11613 h 1516602"/>
                  <a:gd name="connsiteX120" fmla="*/ 425379 w 1003876"/>
                  <a:gd name="connsiteY120" fmla="*/ 78288 h 1516602"/>
                  <a:gd name="connsiteX121" fmla="*/ 425379 w 1003876"/>
                  <a:gd name="connsiteY121" fmla="*/ 84003 h 1516602"/>
                  <a:gd name="connsiteX122" fmla="*/ 429189 w 1003876"/>
                  <a:gd name="connsiteY122" fmla="*/ 238308 h 1516602"/>
                  <a:gd name="connsiteX123" fmla="*/ 440619 w 1003876"/>
                  <a:gd name="connsiteY123" fmla="*/ 421188 h 1516602"/>
                  <a:gd name="connsiteX124" fmla="*/ 435265 w 1003876"/>
                  <a:gd name="connsiteY124" fmla="*/ 718368 h 1516602"/>
                  <a:gd name="connsiteX125" fmla="*/ 435059 w 1003876"/>
                  <a:gd name="connsiteY125" fmla="*/ 799046 h 1516602"/>
                  <a:gd name="connsiteX126" fmla="*/ 430322 w 1003876"/>
                  <a:gd name="connsiteY126"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30129 w 1003876"/>
                  <a:gd name="connsiteY32" fmla="*/ 1381308 h 1516602"/>
                  <a:gd name="connsiteX33" fmla="*/ 328224 w 1003876"/>
                  <a:gd name="connsiteY33" fmla="*/ 1432743 h 1516602"/>
                  <a:gd name="connsiteX34" fmla="*/ 330129 w 1003876"/>
                  <a:gd name="connsiteY34" fmla="*/ 1457508 h 1516602"/>
                  <a:gd name="connsiteX35" fmla="*/ 332034 w 1003876"/>
                  <a:gd name="connsiteY35" fmla="*/ 1463223 h 1516602"/>
                  <a:gd name="connsiteX36" fmla="*/ 335844 w 1003876"/>
                  <a:gd name="connsiteY36" fmla="*/ 1467033 h 1516602"/>
                  <a:gd name="connsiteX37" fmla="*/ 364419 w 1003876"/>
                  <a:gd name="connsiteY37" fmla="*/ 1512753 h 1516602"/>
                  <a:gd name="connsiteX38" fmla="*/ 387279 w 1003876"/>
                  <a:gd name="connsiteY38" fmla="*/ 1514658 h 1516602"/>
                  <a:gd name="connsiteX39" fmla="*/ 392994 w 1003876"/>
                  <a:gd name="connsiteY39" fmla="*/ 1508943 h 1516602"/>
                  <a:gd name="connsiteX40" fmla="*/ 394899 w 1003876"/>
                  <a:gd name="connsiteY40" fmla="*/ 1497513 h 1516602"/>
                  <a:gd name="connsiteX41" fmla="*/ 396804 w 1003876"/>
                  <a:gd name="connsiteY41" fmla="*/ 1491798 h 1516602"/>
                  <a:gd name="connsiteX42" fmla="*/ 398709 w 1003876"/>
                  <a:gd name="connsiteY42" fmla="*/ 1474653 h 1516602"/>
                  <a:gd name="connsiteX43" fmla="*/ 400614 w 1003876"/>
                  <a:gd name="connsiteY43" fmla="*/ 1461318 h 1516602"/>
                  <a:gd name="connsiteX44" fmla="*/ 404424 w 1003876"/>
                  <a:gd name="connsiteY44" fmla="*/ 1404168 h 1516602"/>
                  <a:gd name="connsiteX45" fmla="*/ 410139 w 1003876"/>
                  <a:gd name="connsiteY45" fmla="*/ 1392738 h 1516602"/>
                  <a:gd name="connsiteX46" fmla="*/ 413949 w 1003876"/>
                  <a:gd name="connsiteY46" fmla="*/ 1379403 h 1516602"/>
                  <a:gd name="connsiteX47" fmla="*/ 415854 w 1003876"/>
                  <a:gd name="connsiteY47" fmla="*/ 1373688 h 1516602"/>
                  <a:gd name="connsiteX48" fmla="*/ 417759 w 1003876"/>
                  <a:gd name="connsiteY48" fmla="*/ 1360353 h 1516602"/>
                  <a:gd name="connsiteX49" fmla="*/ 421569 w 1003876"/>
                  <a:gd name="connsiteY49" fmla="*/ 1348923 h 1516602"/>
                  <a:gd name="connsiteX50" fmla="*/ 427284 w 1003876"/>
                  <a:gd name="connsiteY50" fmla="*/ 1335588 h 1516602"/>
                  <a:gd name="connsiteX51" fmla="*/ 467289 w 1003876"/>
                  <a:gd name="connsiteY51" fmla="*/ 1265103 h 1516602"/>
                  <a:gd name="connsiteX52" fmla="*/ 528455 w 1003876"/>
                  <a:gd name="connsiteY52" fmla="*/ 1230091 h 1516602"/>
                  <a:gd name="connsiteX53" fmla="*/ 601154 w 1003876"/>
                  <a:gd name="connsiteY53" fmla="*/ 1221700 h 1516602"/>
                  <a:gd name="connsiteX54" fmla="*/ 720654 w 1003876"/>
                  <a:gd name="connsiteY54" fmla="*/ 1316538 h 1516602"/>
                  <a:gd name="connsiteX55" fmla="*/ 733989 w 1003876"/>
                  <a:gd name="connsiteY55" fmla="*/ 1326063 h 1516602"/>
                  <a:gd name="connsiteX56" fmla="*/ 743514 w 1003876"/>
                  <a:gd name="connsiteY56" fmla="*/ 1327968 h 1516602"/>
                  <a:gd name="connsiteX57" fmla="*/ 749229 w 1003876"/>
                  <a:gd name="connsiteY57" fmla="*/ 1329873 h 1516602"/>
                  <a:gd name="connsiteX58" fmla="*/ 762564 w 1003876"/>
                  <a:gd name="connsiteY58" fmla="*/ 1335588 h 1516602"/>
                  <a:gd name="connsiteX59" fmla="*/ 777804 w 1003876"/>
                  <a:gd name="connsiteY59" fmla="*/ 1333683 h 1516602"/>
                  <a:gd name="connsiteX60" fmla="*/ 789234 w 1003876"/>
                  <a:gd name="connsiteY60" fmla="*/ 1327968 h 1516602"/>
                  <a:gd name="connsiteX61" fmla="*/ 794949 w 1003876"/>
                  <a:gd name="connsiteY61" fmla="*/ 1326063 h 1516602"/>
                  <a:gd name="connsiteX62" fmla="*/ 802569 w 1003876"/>
                  <a:gd name="connsiteY62" fmla="*/ 1308918 h 1516602"/>
                  <a:gd name="connsiteX63" fmla="*/ 800664 w 1003876"/>
                  <a:gd name="connsiteY63" fmla="*/ 1284153 h 1516602"/>
                  <a:gd name="connsiteX64" fmla="*/ 798759 w 1003876"/>
                  <a:gd name="connsiteY64" fmla="*/ 1278438 h 1516602"/>
                  <a:gd name="connsiteX65" fmla="*/ 796854 w 1003876"/>
                  <a:gd name="connsiteY65" fmla="*/ 1270818 h 1516602"/>
                  <a:gd name="connsiteX66" fmla="*/ 783519 w 1003876"/>
                  <a:gd name="connsiteY66" fmla="*/ 1253673 h 1516602"/>
                  <a:gd name="connsiteX67" fmla="*/ 773994 w 1003876"/>
                  <a:gd name="connsiteY67" fmla="*/ 1247958 h 1516602"/>
                  <a:gd name="connsiteX68" fmla="*/ 648264 w 1003876"/>
                  <a:gd name="connsiteY68" fmla="*/ 1156518 h 1516602"/>
                  <a:gd name="connsiteX69" fmla="*/ 644454 w 1003876"/>
                  <a:gd name="connsiteY69" fmla="*/ 1139373 h 1516602"/>
                  <a:gd name="connsiteX70" fmla="*/ 646359 w 1003876"/>
                  <a:gd name="connsiteY70" fmla="*/ 1131753 h 1516602"/>
                  <a:gd name="connsiteX71" fmla="*/ 650169 w 1003876"/>
                  <a:gd name="connsiteY71" fmla="*/ 1114608 h 1516602"/>
                  <a:gd name="connsiteX72" fmla="*/ 653979 w 1003876"/>
                  <a:gd name="connsiteY72" fmla="*/ 1108893 h 1516602"/>
                  <a:gd name="connsiteX73" fmla="*/ 655884 w 1003876"/>
                  <a:gd name="connsiteY73" fmla="*/ 1103178 h 1516602"/>
                  <a:gd name="connsiteX74" fmla="*/ 661599 w 1003876"/>
                  <a:gd name="connsiteY74" fmla="*/ 1101273 h 1516602"/>
                  <a:gd name="connsiteX75" fmla="*/ 671124 w 1003876"/>
                  <a:gd name="connsiteY75" fmla="*/ 1089843 h 1516602"/>
                  <a:gd name="connsiteX76" fmla="*/ 724464 w 1003876"/>
                  <a:gd name="connsiteY76" fmla="*/ 1082223 h 1516602"/>
                  <a:gd name="connsiteX77" fmla="*/ 842574 w 1003876"/>
                  <a:gd name="connsiteY77" fmla="*/ 1084128 h 1516602"/>
                  <a:gd name="connsiteX78" fmla="*/ 871149 w 1003876"/>
                  <a:gd name="connsiteY78" fmla="*/ 1086033 h 1516602"/>
                  <a:gd name="connsiteX79" fmla="*/ 899724 w 1003876"/>
                  <a:gd name="connsiteY79" fmla="*/ 1091748 h 1516602"/>
                  <a:gd name="connsiteX80" fmla="*/ 922584 w 1003876"/>
                  <a:gd name="connsiteY80" fmla="*/ 1095558 h 1516602"/>
                  <a:gd name="connsiteX81" fmla="*/ 985294 w 1003876"/>
                  <a:gd name="connsiteY81" fmla="*/ 1104311 h 1516602"/>
                  <a:gd name="connsiteX82" fmla="*/ 1003378 w 1003876"/>
                  <a:gd name="connsiteY82" fmla="*/ 1065958 h 1516602"/>
                  <a:gd name="connsiteX83" fmla="*/ 970209 w 1003876"/>
                  <a:gd name="connsiteY83" fmla="*/ 1044123 h 1516602"/>
                  <a:gd name="connsiteX84" fmla="*/ 935919 w 1003876"/>
                  <a:gd name="connsiteY84" fmla="*/ 1034598 h 1516602"/>
                  <a:gd name="connsiteX85" fmla="*/ 825429 w 1003876"/>
                  <a:gd name="connsiteY85" fmla="*/ 1034598 h 1516602"/>
                  <a:gd name="connsiteX86" fmla="*/ 730179 w 1003876"/>
                  <a:gd name="connsiteY86" fmla="*/ 1038408 h 1516602"/>
                  <a:gd name="connsiteX87" fmla="*/ 669219 w 1003876"/>
                  <a:gd name="connsiteY87" fmla="*/ 1046028 h 1516602"/>
                  <a:gd name="connsiteX88" fmla="*/ 646360 w 1003876"/>
                  <a:gd name="connsiteY88" fmla="*/ 1049838 h 1516602"/>
                  <a:gd name="connsiteX89" fmla="*/ 640078 w 1003876"/>
                  <a:gd name="connsiteY89" fmla="*/ 1026051 h 1516602"/>
                  <a:gd name="connsiteX90" fmla="*/ 673029 w 1003876"/>
                  <a:gd name="connsiteY90" fmla="*/ 992688 h 1516602"/>
                  <a:gd name="connsiteX91" fmla="*/ 674934 w 1003876"/>
                  <a:gd name="connsiteY91" fmla="*/ 986973 h 1516602"/>
                  <a:gd name="connsiteX92" fmla="*/ 680649 w 1003876"/>
                  <a:gd name="connsiteY92" fmla="*/ 985068 h 1516602"/>
                  <a:gd name="connsiteX93" fmla="*/ 686364 w 1003876"/>
                  <a:gd name="connsiteY93" fmla="*/ 981258 h 1516602"/>
                  <a:gd name="connsiteX94" fmla="*/ 695889 w 1003876"/>
                  <a:gd name="connsiteY94" fmla="*/ 971733 h 1516602"/>
                  <a:gd name="connsiteX95" fmla="*/ 705414 w 1003876"/>
                  <a:gd name="connsiteY95" fmla="*/ 960303 h 1516602"/>
                  <a:gd name="connsiteX96" fmla="*/ 716844 w 1003876"/>
                  <a:gd name="connsiteY96" fmla="*/ 952683 h 1516602"/>
                  <a:gd name="connsiteX97" fmla="*/ 732084 w 1003876"/>
                  <a:gd name="connsiteY97" fmla="*/ 939348 h 1516602"/>
                  <a:gd name="connsiteX98" fmla="*/ 741609 w 1003876"/>
                  <a:gd name="connsiteY98" fmla="*/ 927918 h 1516602"/>
                  <a:gd name="connsiteX99" fmla="*/ 753039 w 1003876"/>
                  <a:gd name="connsiteY99" fmla="*/ 918393 h 1516602"/>
                  <a:gd name="connsiteX100" fmla="*/ 758754 w 1003876"/>
                  <a:gd name="connsiteY100" fmla="*/ 906963 h 1516602"/>
                  <a:gd name="connsiteX101" fmla="*/ 760659 w 1003876"/>
                  <a:gd name="connsiteY101" fmla="*/ 901248 h 1516602"/>
                  <a:gd name="connsiteX102" fmla="*/ 766374 w 1003876"/>
                  <a:gd name="connsiteY102" fmla="*/ 889818 h 1516602"/>
                  <a:gd name="connsiteX103" fmla="*/ 764469 w 1003876"/>
                  <a:gd name="connsiteY103" fmla="*/ 874578 h 1516602"/>
                  <a:gd name="connsiteX104" fmla="*/ 758754 w 1003876"/>
                  <a:gd name="connsiteY104" fmla="*/ 872673 h 1516602"/>
                  <a:gd name="connsiteX105" fmla="*/ 737799 w 1003876"/>
                  <a:gd name="connsiteY105" fmla="*/ 874578 h 1516602"/>
                  <a:gd name="connsiteX106" fmla="*/ 732084 w 1003876"/>
                  <a:gd name="connsiteY106" fmla="*/ 878388 h 1516602"/>
                  <a:gd name="connsiteX107" fmla="*/ 699699 w 1003876"/>
                  <a:gd name="connsiteY107" fmla="*/ 899343 h 1516602"/>
                  <a:gd name="connsiteX108" fmla="*/ 595181 w 1003876"/>
                  <a:gd name="connsiteY108" fmla="*/ 957831 h 1516602"/>
                  <a:gd name="connsiteX109" fmla="*/ 507294 w 1003876"/>
                  <a:gd name="connsiteY109" fmla="*/ 847908 h 1516602"/>
                  <a:gd name="connsiteX110" fmla="*/ 503484 w 1003876"/>
                  <a:gd name="connsiteY110" fmla="*/ 358323 h 1516602"/>
                  <a:gd name="connsiteX111" fmla="*/ 499674 w 1003876"/>
                  <a:gd name="connsiteY111" fmla="*/ 66858 h 1516602"/>
                  <a:gd name="connsiteX112" fmla="*/ 490149 w 1003876"/>
                  <a:gd name="connsiteY112" fmla="*/ 40188 h 1516602"/>
                  <a:gd name="connsiteX113" fmla="*/ 488244 w 1003876"/>
                  <a:gd name="connsiteY113" fmla="*/ 34473 h 1516602"/>
                  <a:gd name="connsiteX114" fmla="*/ 484434 w 1003876"/>
                  <a:gd name="connsiteY114" fmla="*/ 28758 h 1516602"/>
                  <a:gd name="connsiteX115" fmla="*/ 478719 w 1003876"/>
                  <a:gd name="connsiteY115" fmla="*/ 17328 h 1516602"/>
                  <a:gd name="connsiteX116" fmla="*/ 473004 w 1003876"/>
                  <a:gd name="connsiteY116" fmla="*/ 13518 h 1516602"/>
                  <a:gd name="connsiteX117" fmla="*/ 469194 w 1003876"/>
                  <a:gd name="connsiteY117" fmla="*/ 7803 h 1516602"/>
                  <a:gd name="connsiteX118" fmla="*/ 429189 w 1003876"/>
                  <a:gd name="connsiteY118" fmla="*/ 11613 h 1516602"/>
                  <a:gd name="connsiteX119" fmla="*/ 425379 w 1003876"/>
                  <a:gd name="connsiteY119" fmla="*/ 78288 h 1516602"/>
                  <a:gd name="connsiteX120" fmla="*/ 425379 w 1003876"/>
                  <a:gd name="connsiteY120" fmla="*/ 84003 h 1516602"/>
                  <a:gd name="connsiteX121" fmla="*/ 429189 w 1003876"/>
                  <a:gd name="connsiteY121" fmla="*/ 238308 h 1516602"/>
                  <a:gd name="connsiteX122" fmla="*/ 440619 w 1003876"/>
                  <a:gd name="connsiteY122" fmla="*/ 421188 h 1516602"/>
                  <a:gd name="connsiteX123" fmla="*/ 435265 w 1003876"/>
                  <a:gd name="connsiteY123" fmla="*/ 718368 h 1516602"/>
                  <a:gd name="connsiteX124" fmla="*/ 435059 w 1003876"/>
                  <a:gd name="connsiteY124" fmla="*/ 799046 h 1516602"/>
                  <a:gd name="connsiteX125" fmla="*/ 430322 w 1003876"/>
                  <a:gd name="connsiteY125"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30129 w 1003876"/>
                  <a:gd name="connsiteY32" fmla="*/ 1381308 h 1516602"/>
                  <a:gd name="connsiteX33" fmla="*/ 328224 w 1003876"/>
                  <a:gd name="connsiteY33" fmla="*/ 1432743 h 1516602"/>
                  <a:gd name="connsiteX34" fmla="*/ 332034 w 1003876"/>
                  <a:gd name="connsiteY34" fmla="*/ 1463223 h 1516602"/>
                  <a:gd name="connsiteX35" fmla="*/ 335844 w 1003876"/>
                  <a:gd name="connsiteY35" fmla="*/ 1467033 h 1516602"/>
                  <a:gd name="connsiteX36" fmla="*/ 364419 w 1003876"/>
                  <a:gd name="connsiteY36" fmla="*/ 1512753 h 1516602"/>
                  <a:gd name="connsiteX37" fmla="*/ 387279 w 1003876"/>
                  <a:gd name="connsiteY37" fmla="*/ 1514658 h 1516602"/>
                  <a:gd name="connsiteX38" fmla="*/ 392994 w 1003876"/>
                  <a:gd name="connsiteY38" fmla="*/ 1508943 h 1516602"/>
                  <a:gd name="connsiteX39" fmla="*/ 394899 w 1003876"/>
                  <a:gd name="connsiteY39" fmla="*/ 1497513 h 1516602"/>
                  <a:gd name="connsiteX40" fmla="*/ 396804 w 1003876"/>
                  <a:gd name="connsiteY40" fmla="*/ 1491798 h 1516602"/>
                  <a:gd name="connsiteX41" fmla="*/ 398709 w 1003876"/>
                  <a:gd name="connsiteY41" fmla="*/ 1474653 h 1516602"/>
                  <a:gd name="connsiteX42" fmla="*/ 400614 w 1003876"/>
                  <a:gd name="connsiteY42" fmla="*/ 1461318 h 1516602"/>
                  <a:gd name="connsiteX43" fmla="*/ 404424 w 1003876"/>
                  <a:gd name="connsiteY43" fmla="*/ 1404168 h 1516602"/>
                  <a:gd name="connsiteX44" fmla="*/ 410139 w 1003876"/>
                  <a:gd name="connsiteY44" fmla="*/ 1392738 h 1516602"/>
                  <a:gd name="connsiteX45" fmla="*/ 413949 w 1003876"/>
                  <a:gd name="connsiteY45" fmla="*/ 1379403 h 1516602"/>
                  <a:gd name="connsiteX46" fmla="*/ 415854 w 1003876"/>
                  <a:gd name="connsiteY46" fmla="*/ 1373688 h 1516602"/>
                  <a:gd name="connsiteX47" fmla="*/ 417759 w 1003876"/>
                  <a:gd name="connsiteY47" fmla="*/ 1360353 h 1516602"/>
                  <a:gd name="connsiteX48" fmla="*/ 421569 w 1003876"/>
                  <a:gd name="connsiteY48" fmla="*/ 1348923 h 1516602"/>
                  <a:gd name="connsiteX49" fmla="*/ 427284 w 1003876"/>
                  <a:gd name="connsiteY49" fmla="*/ 1335588 h 1516602"/>
                  <a:gd name="connsiteX50" fmla="*/ 467289 w 1003876"/>
                  <a:gd name="connsiteY50" fmla="*/ 1265103 h 1516602"/>
                  <a:gd name="connsiteX51" fmla="*/ 528455 w 1003876"/>
                  <a:gd name="connsiteY51" fmla="*/ 1230091 h 1516602"/>
                  <a:gd name="connsiteX52" fmla="*/ 601154 w 1003876"/>
                  <a:gd name="connsiteY52" fmla="*/ 1221700 h 1516602"/>
                  <a:gd name="connsiteX53" fmla="*/ 720654 w 1003876"/>
                  <a:gd name="connsiteY53" fmla="*/ 1316538 h 1516602"/>
                  <a:gd name="connsiteX54" fmla="*/ 733989 w 1003876"/>
                  <a:gd name="connsiteY54" fmla="*/ 1326063 h 1516602"/>
                  <a:gd name="connsiteX55" fmla="*/ 743514 w 1003876"/>
                  <a:gd name="connsiteY55" fmla="*/ 1327968 h 1516602"/>
                  <a:gd name="connsiteX56" fmla="*/ 749229 w 1003876"/>
                  <a:gd name="connsiteY56" fmla="*/ 1329873 h 1516602"/>
                  <a:gd name="connsiteX57" fmla="*/ 762564 w 1003876"/>
                  <a:gd name="connsiteY57" fmla="*/ 1335588 h 1516602"/>
                  <a:gd name="connsiteX58" fmla="*/ 777804 w 1003876"/>
                  <a:gd name="connsiteY58" fmla="*/ 1333683 h 1516602"/>
                  <a:gd name="connsiteX59" fmla="*/ 789234 w 1003876"/>
                  <a:gd name="connsiteY59" fmla="*/ 1327968 h 1516602"/>
                  <a:gd name="connsiteX60" fmla="*/ 794949 w 1003876"/>
                  <a:gd name="connsiteY60" fmla="*/ 1326063 h 1516602"/>
                  <a:gd name="connsiteX61" fmla="*/ 802569 w 1003876"/>
                  <a:gd name="connsiteY61" fmla="*/ 1308918 h 1516602"/>
                  <a:gd name="connsiteX62" fmla="*/ 800664 w 1003876"/>
                  <a:gd name="connsiteY62" fmla="*/ 1284153 h 1516602"/>
                  <a:gd name="connsiteX63" fmla="*/ 798759 w 1003876"/>
                  <a:gd name="connsiteY63" fmla="*/ 1278438 h 1516602"/>
                  <a:gd name="connsiteX64" fmla="*/ 796854 w 1003876"/>
                  <a:gd name="connsiteY64" fmla="*/ 1270818 h 1516602"/>
                  <a:gd name="connsiteX65" fmla="*/ 783519 w 1003876"/>
                  <a:gd name="connsiteY65" fmla="*/ 1253673 h 1516602"/>
                  <a:gd name="connsiteX66" fmla="*/ 773994 w 1003876"/>
                  <a:gd name="connsiteY66" fmla="*/ 1247958 h 1516602"/>
                  <a:gd name="connsiteX67" fmla="*/ 648264 w 1003876"/>
                  <a:gd name="connsiteY67" fmla="*/ 1156518 h 1516602"/>
                  <a:gd name="connsiteX68" fmla="*/ 644454 w 1003876"/>
                  <a:gd name="connsiteY68" fmla="*/ 1139373 h 1516602"/>
                  <a:gd name="connsiteX69" fmla="*/ 646359 w 1003876"/>
                  <a:gd name="connsiteY69" fmla="*/ 1131753 h 1516602"/>
                  <a:gd name="connsiteX70" fmla="*/ 650169 w 1003876"/>
                  <a:gd name="connsiteY70" fmla="*/ 1114608 h 1516602"/>
                  <a:gd name="connsiteX71" fmla="*/ 653979 w 1003876"/>
                  <a:gd name="connsiteY71" fmla="*/ 1108893 h 1516602"/>
                  <a:gd name="connsiteX72" fmla="*/ 655884 w 1003876"/>
                  <a:gd name="connsiteY72" fmla="*/ 1103178 h 1516602"/>
                  <a:gd name="connsiteX73" fmla="*/ 661599 w 1003876"/>
                  <a:gd name="connsiteY73" fmla="*/ 1101273 h 1516602"/>
                  <a:gd name="connsiteX74" fmla="*/ 671124 w 1003876"/>
                  <a:gd name="connsiteY74" fmla="*/ 1089843 h 1516602"/>
                  <a:gd name="connsiteX75" fmla="*/ 724464 w 1003876"/>
                  <a:gd name="connsiteY75" fmla="*/ 1082223 h 1516602"/>
                  <a:gd name="connsiteX76" fmla="*/ 842574 w 1003876"/>
                  <a:gd name="connsiteY76" fmla="*/ 1084128 h 1516602"/>
                  <a:gd name="connsiteX77" fmla="*/ 871149 w 1003876"/>
                  <a:gd name="connsiteY77" fmla="*/ 1086033 h 1516602"/>
                  <a:gd name="connsiteX78" fmla="*/ 899724 w 1003876"/>
                  <a:gd name="connsiteY78" fmla="*/ 1091748 h 1516602"/>
                  <a:gd name="connsiteX79" fmla="*/ 922584 w 1003876"/>
                  <a:gd name="connsiteY79" fmla="*/ 1095558 h 1516602"/>
                  <a:gd name="connsiteX80" fmla="*/ 985294 w 1003876"/>
                  <a:gd name="connsiteY80" fmla="*/ 1104311 h 1516602"/>
                  <a:gd name="connsiteX81" fmla="*/ 1003378 w 1003876"/>
                  <a:gd name="connsiteY81" fmla="*/ 1065958 h 1516602"/>
                  <a:gd name="connsiteX82" fmla="*/ 970209 w 1003876"/>
                  <a:gd name="connsiteY82" fmla="*/ 1044123 h 1516602"/>
                  <a:gd name="connsiteX83" fmla="*/ 935919 w 1003876"/>
                  <a:gd name="connsiteY83" fmla="*/ 1034598 h 1516602"/>
                  <a:gd name="connsiteX84" fmla="*/ 825429 w 1003876"/>
                  <a:gd name="connsiteY84" fmla="*/ 1034598 h 1516602"/>
                  <a:gd name="connsiteX85" fmla="*/ 730179 w 1003876"/>
                  <a:gd name="connsiteY85" fmla="*/ 1038408 h 1516602"/>
                  <a:gd name="connsiteX86" fmla="*/ 669219 w 1003876"/>
                  <a:gd name="connsiteY86" fmla="*/ 1046028 h 1516602"/>
                  <a:gd name="connsiteX87" fmla="*/ 646360 w 1003876"/>
                  <a:gd name="connsiteY87" fmla="*/ 1049838 h 1516602"/>
                  <a:gd name="connsiteX88" fmla="*/ 640078 w 1003876"/>
                  <a:gd name="connsiteY88" fmla="*/ 1026051 h 1516602"/>
                  <a:gd name="connsiteX89" fmla="*/ 673029 w 1003876"/>
                  <a:gd name="connsiteY89" fmla="*/ 992688 h 1516602"/>
                  <a:gd name="connsiteX90" fmla="*/ 674934 w 1003876"/>
                  <a:gd name="connsiteY90" fmla="*/ 986973 h 1516602"/>
                  <a:gd name="connsiteX91" fmla="*/ 680649 w 1003876"/>
                  <a:gd name="connsiteY91" fmla="*/ 985068 h 1516602"/>
                  <a:gd name="connsiteX92" fmla="*/ 686364 w 1003876"/>
                  <a:gd name="connsiteY92" fmla="*/ 981258 h 1516602"/>
                  <a:gd name="connsiteX93" fmla="*/ 695889 w 1003876"/>
                  <a:gd name="connsiteY93" fmla="*/ 971733 h 1516602"/>
                  <a:gd name="connsiteX94" fmla="*/ 705414 w 1003876"/>
                  <a:gd name="connsiteY94" fmla="*/ 960303 h 1516602"/>
                  <a:gd name="connsiteX95" fmla="*/ 716844 w 1003876"/>
                  <a:gd name="connsiteY95" fmla="*/ 952683 h 1516602"/>
                  <a:gd name="connsiteX96" fmla="*/ 732084 w 1003876"/>
                  <a:gd name="connsiteY96" fmla="*/ 939348 h 1516602"/>
                  <a:gd name="connsiteX97" fmla="*/ 741609 w 1003876"/>
                  <a:gd name="connsiteY97" fmla="*/ 927918 h 1516602"/>
                  <a:gd name="connsiteX98" fmla="*/ 753039 w 1003876"/>
                  <a:gd name="connsiteY98" fmla="*/ 918393 h 1516602"/>
                  <a:gd name="connsiteX99" fmla="*/ 758754 w 1003876"/>
                  <a:gd name="connsiteY99" fmla="*/ 906963 h 1516602"/>
                  <a:gd name="connsiteX100" fmla="*/ 760659 w 1003876"/>
                  <a:gd name="connsiteY100" fmla="*/ 901248 h 1516602"/>
                  <a:gd name="connsiteX101" fmla="*/ 766374 w 1003876"/>
                  <a:gd name="connsiteY101" fmla="*/ 889818 h 1516602"/>
                  <a:gd name="connsiteX102" fmla="*/ 764469 w 1003876"/>
                  <a:gd name="connsiteY102" fmla="*/ 874578 h 1516602"/>
                  <a:gd name="connsiteX103" fmla="*/ 758754 w 1003876"/>
                  <a:gd name="connsiteY103" fmla="*/ 872673 h 1516602"/>
                  <a:gd name="connsiteX104" fmla="*/ 737799 w 1003876"/>
                  <a:gd name="connsiteY104" fmla="*/ 874578 h 1516602"/>
                  <a:gd name="connsiteX105" fmla="*/ 732084 w 1003876"/>
                  <a:gd name="connsiteY105" fmla="*/ 878388 h 1516602"/>
                  <a:gd name="connsiteX106" fmla="*/ 699699 w 1003876"/>
                  <a:gd name="connsiteY106" fmla="*/ 899343 h 1516602"/>
                  <a:gd name="connsiteX107" fmla="*/ 595181 w 1003876"/>
                  <a:gd name="connsiteY107" fmla="*/ 957831 h 1516602"/>
                  <a:gd name="connsiteX108" fmla="*/ 507294 w 1003876"/>
                  <a:gd name="connsiteY108" fmla="*/ 847908 h 1516602"/>
                  <a:gd name="connsiteX109" fmla="*/ 503484 w 1003876"/>
                  <a:gd name="connsiteY109" fmla="*/ 358323 h 1516602"/>
                  <a:gd name="connsiteX110" fmla="*/ 499674 w 1003876"/>
                  <a:gd name="connsiteY110" fmla="*/ 66858 h 1516602"/>
                  <a:gd name="connsiteX111" fmla="*/ 490149 w 1003876"/>
                  <a:gd name="connsiteY111" fmla="*/ 40188 h 1516602"/>
                  <a:gd name="connsiteX112" fmla="*/ 488244 w 1003876"/>
                  <a:gd name="connsiteY112" fmla="*/ 34473 h 1516602"/>
                  <a:gd name="connsiteX113" fmla="*/ 484434 w 1003876"/>
                  <a:gd name="connsiteY113" fmla="*/ 28758 h 1516602"/>
                  <a:gd name="connsiteX114" fmla="*/ 478719 w 1003876"/>
                  <a:gd name="connsiteY114" fmla="*/ 17328 h 1516602"/>
                  <a:gd name="connsiteX115" fmla="*/ 473004 w 1003876"/>
                  <a:gd name="connsiteY115" fmla="*/ 13518 h 1516602"/>
                  <a:gd name="connsiteX116" fmla="*/ 469194 w 1003876"/>
                  <a:gd name="connsiteY116" fmla="*/ 7803 h 1516602"/>
                  <a:gd name="connsiteX117" fmla="*/ 429189 w 1003876"/>
                  <a:gd name="connsiteY117" fmla="*/ 11613 h 1516602"/>
                  <a:gd name="connsiteX118" fmla="*/ 425379 w 1003876"/>
                  <a:gd name="connsiteY118" fmla="*/ 78288 h 1516602"/>
                  <a:gd name="connsiteX119" fmla="*/ 425379 w 1003876"/>
                  <a:gd name="connsiteY119" fmla="*/ 84003 h 1516602"/>
                  <a:gd name="connsiteX120" fmla="*/ 429189 w 1003876"/>
                  <a:gd name="connsiteY120" fmla="*/ 238308 h 1516602"/>
                  <a:gd name="connsiteX121" fmla="*/ 440619 w 1003876"/>
                  <a:gd name="connsiteY121" fmla="*/ 421188 h 1516602"/>
                  <a:gd name="connsiteX122" fmla="*/ 435265 w 1003876"/>
                  <a:gd name="connsiteY122" fmla="*/ 718368 h 1516602"/>
                  <a:gd name="connsiteX123" fmla="*/ 435059 w 1003876"/>
                  <a:gd name="connsiteY123" fmla="*/ 799046 h 1516602"/>
                  <a:gd name="connsiteX124" fmla="*/ 430322 w 1003876"/>
                  <a:gd name="connsiteY124"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30129 w 1003876"/>
                  <a:gd name="connsiteY32" fmla="*/ 1381308 h 1516602"/>
                  <a:gd name="connsiteX33" fmla="*/ 328224 w 1003876"/>
                  <a:gd name="connsiteY33" fmla="*/ 1432743 h 1516602"/>
                  <a:gd name="connsiteX34" fmla="*/ 332034 w 1003876"/>
                  <a:gd name="connsiteY34" fmla="*/ 1463223 h 1516602"/>
                  <a:gd name="connsiteX35" fmla="*/ 364419 w 1003876"/>
                  <a:gd name="connsiteY35" fmla="*/ 1512753 h 1516602"/>
                  <a:gd name="connsiteX36" fmla="*/ 387279 w 1003876"/>
                  <a:gd name="connsiteY36" fmla="*/ 1514658 h 1516602"/>
                  <a:gd name="connsiteX37" fmla="*/ 392994 w 1003876"/>
                  <a:gd name="connsiteY37" fmla="*/ 1508943 h 1516602"/>
                  <a:gd name="connsiteX38" fmla="*/ 394899 w 1003876"/>
                  <a:gd name="connsiteY38" fmla="*/ 1497513 h 1516602"/>
                  <a:gd name="connsiteX39" fmla="*/ 396804 w 1003876"/>
                  <a:gd name="connsiteY39" fmla="*/ 1491798 h 1516602"/>
                  <a:gd name="connsiteX40" fmla="*/ 398709 w 1003876"/>
                  <a:gd name="connsiteY40" fmla="*/ 1474653 h 1516602"/>
                  <a:gd name="connsiteX41" fmla="*/ 400614 w 1003876"/>
                  <a:gd name="connsiteY41" fmla="*/ 1461318 h 1516602"/>
                  <a:gd name="connsiteX42" fmla="*/ 404424 w 1003876"/>
                  <a:gd name="connsiteY42" fmla="*/ 1404168 h 1516602"/>
                  <a:gd name="connsiteX43" fmla="*/ 410139 w 1003876"/>
                  <a:gd name="connsiteY43" fmla="*/ 1392738 h 1516602"/>
                  <a:gd name="connsiteX44" fmla="*/ 413949 w 1003876"/>
                  <a:gd name="connsiteY44" fmla="*/ 1379403 h 1516602"/>
                  <a:gd name="connsiteX45" fmla="*/ 415854 w 1003876"/>
                  <a:gd name="connsiteY45" fmla="*/ 1373688 h 1516602"/>
                  <a:gd name="connsiteX46" fmla="*/ 417759 w 1003876"/>
                  <a:gd name="connsiteY46" fmla="*/ 1360353 h 1516602"/>
                  <a:gd name="connsiteX47" fmla="*/ 421569 w 1003876"/>
                  <a:gd name="connsiteY47" fmla="*/ 1348923 h 1516602"/>
                  <a:gd name="connsiteX48" fmla="*/ 427284 w 1003876"/>
                  <a:gd name="connsiteY48" fmla="*/ 1335588 h 1516602"/>
                  <a:gd name="connsiteX49" fmla="*/ 467289 w 1003876"/>
                  <a:gd name="connsiteY49" fmla="*/ 1265103 h 1516602"/>
                  <a:gd name="connsiteX50" fmla="*/ 528455 w 1003876"/>
                  <a:gd name="connsiteY50" fmla="*/ 1230091 h 1516602"/>
                  <a:gd name="connsiteX51" fmla="*/ 601154 w 1003876"/>
                  <a:gd name="connsiteY51" fmla="*/ 1221700 h 1516602"/>
                  <a:gd name="connsiteX52" fmla="*/ 720654 w 1003876"/>
                  <a:gd name="connsiteY52" fmla="*/ 1316538 h 1516602"/>
                  <a:gd name="connsiteX53" fmla="*/ 733989 w 1003876"/>
                  <a:gd name="connsiteY53" fmla="*/ 1326063 h 1516602"/>
                  <a:gd name="connsiteX54" fmla="*/ 743514 w 1003876"/>
                  <a:gd name="connsiteY54" fmla="*/ 1327968 h 1516602"/>
                  <a:gd name="connsiteX55" fmla="*/ 749229 w 1003876"/>
                  <a:gd name="connsiteY55" fmla="*/ 1329873 h 1516602"/>
                  <a:gd name="connsiteX56" fmla="*/ 762564 w 1003876"/>
                  <a:gd name="connsiteY56" fmla="*/ 1335588 h 1516602"/>
                  <a:gd name="connsiteX57" fmla="*/ 777804 w 1003876"/>
                  <a:gd name="connsiteY57" fmla="*/ 1333683 h 1516602"/>
                  <a:gd name="connsiteX58" fmla="*/ 789234 w 1003876"/>
                  <a:gd name="connsiteY58" fmla="*/ 1327968 h 1516602"/>
                  <a:gd name="connsiteX59" fmla="*/ 794949 w 1003876"/>
                  <a:gd name="connsiteY59" fmla="*/ 1326063 h 1516602"/>
                  <a:gd name="connsiteX60" fmla="*/ 802569 w 1003876"/>
                  <a:gd name="connsiteY60" fmla="*/ 1308918 h 1516602"/>
                  <a:gd name="connsiteX61" fmla="*/ 800664 w 1003876"/>
                  <a:gd name="connsiteY61" fmla="*/ 1284153 h 1516602"/>
                  <a:gd name="connsiteX62" fmla="*/ 798759 w 1003876"/>
                  <a:gd name="connsiteY62" fmla="*/ 1278438 h 1516602"/>
                  <a:gd name="connsiteX63" fmla="*/ 796854 w 1003876"/>
                  <a:gd name="connsiteY63" fmla="*/ 1270818 h 1516602"/>
                  <a:gd name="connsiteX64" fmla="*/ 783519 w 1003876"/>
                  <a:gd name="connsiteY64" fmla="*/ 1253673 h 1516602"/>
                  <a:gd name="connsiteX65" fmla="*/ 773994 w 1003876"/>
                  <a:gd name="connsiteY65" fmla="*/ 1247958 h 1516602"/>
                  <a:gd name="connsiteX66" fmla="*/ 648264 w 1003876"/>
                  <a:gd name="connsiteY66" fmla="*/ 1156518 h 1516602"/>
                  <a:gd name="connsiteX67" fmla="*/ 644454 w 1003876"/>
                  <a:gd name="connsiteY67" fmla="*/ 1139373 h 1516602"/>
                  <a:gd name="connsiteX68" fmla="*/ 646359 w 1003876"/>
                  <a:gd name="connsiteY68" fmla="*/ 1131753 h 1516602"/>
                  <a:gd name="connsiteX69" fmla="*/ 650169 w 1003876"/>
                  <a:gd name="connsiteY69" fmla="*/ 1114608 h 1516602"/>
                  <a:gd name="connsiteX70" fmla="*/ 653979 w 1003876"/>
                  <a:gd name="connsiteY70" fmla="*/ 1108893 h 1516602"/>
                  <a:gd name="connsiteX71" fmla="*/ 655884 w 1003876"/>
                  <a:gd name="connsiteY71" fmla="*/ 1103178 h 1516602"/>
                  <a:gd name="connsiteX72" fmla="*/ 661599 w 1003876"/>
                  <a:gd name="connsiteY72" fmla="*/ 1101273 h 1516602"/>
                  <a:gd name="connsiteX73" fmla="*/ 671124 w 1003876"/>
                  <a:gd name="connsiteY73" fmla="*/ 1089843 h 1516602"/>
                  <a:gd name="connsiteX74" fmla="*/ 724464 w 1003876"/>
                  <a:gd name="connsiteY74" fmla="*/ 1082223 h 1516602"/>
                  <a:gd name="connsiteX75" fmla="*/ 842574 w 1003876"/>
                  <a:gd name="connsiteY75" fmla="*/ 1084128 h 1516602"/>
                  <a:gd name="connsiteX76" fmla="*/ 871149 w 1003876"/>
                  <a:gd name="connsiteY76" fmla="*/ 1086033 h 1516602"/>
                  <a:gd name="connsiteX77" fmla="*/ 899724 w 1003876"/>
                  <a:gd name="connsiteY77" fmla="*/ 1091748 h 1516602"/>
                  <a:gd name="connsiteX78" fmla="*/ 922584 w 1003876"/>
                  <a:gd name="connsiteY78" fmla="*/ 1095558 h 1516602"/>
                  <a:gd name="connsiteX79" fmla="*/ 985294 w 1003876"/>
                  <a:gd name="connsiteY79" fmla="*/ 1104311 h 1516602"/>
                  <a:gd name="connsiteX80" fmla="*/ 1003378 w 1003876"/>
                  <a:gd name="connsiteY80" fmla="*/ 1065958 h 1516602"/>
                  <a:gd name="connsiteX81" fmla="*/ 970209 w 1003876"/>
                  <a:gd name="connsiteY81" fmla="*/ 1044123 h 1516602"/>
                  <a:gd name="connsiteX82" fmla="*/ 935919 w 1003876"/>
                  <a:gd name="connsiteY82" fmla="*/ 1034598 h 1516602"/>
                  <a:gd name="connsiteX83" fmla="*/ 825429 w 1003876"/>
                  <a:gd name="connsiteY83" fmla="*/ 1034598 h 1516602"/>
                  <a:gd name="connsiteX84" fmla="*/ 730179 w 1003876"/>
                  <a:gd name="connsiteY84" fmla="*/ 1038408 h 1516602"/>
                  <a:gd name="connsiteX85" fmla="*/ 669219 w 1003876"/>
                  <a:gd name="connsiteY85" fmla="*/ 1046028 h 1516602"/>
                  <a:gd name="connsiteX86" fmla="*/ 646360 w 1003876"/>
                  <a:gd name="connsiteY86" fmla="*/ 1049838 h 1516602"/>
                  <a:gd name="connsiteX87" fmla="*/ 640078 w 1003876"/>
                  <a:gd name="connsiteY87" fmla="*/ 1026051 h 1516602"/>
                  <a:gd name="connsiteX88" fmla="*/ 673029 w 1003876"/>
                  <a:gd name="connsiteY88" fmla="*/ 992688 h 1516602"/>
                  <a:gd name="connsiteX89" fmla="*/ 674934 w 1003876"/>
                  <a:gd name="connsiteY89" fmla="*/ 986973 h 1516602"/>
                  <a:gd name="connsiteX90" fmla="*/ 680649 w 1003876"/>
                  <a:gd name="connsiteY90" fmla="*/ 985068 h 1516602"/>
                  <a:gd name="connsiteX91" fmla="*/ 686364 w 1003876"/>
                  <a:gd name="connsiteY91" fmla="*/ 981258 h 1516602"/>
                  <a:gd name="connsiteX92" fmla="*/ 695889 w 1003876"/>
                  <a:gd name="connsiteY92" fmla="*/ 971733 h 1516602"/>
                  <a:gd name="connsiteX93" fmla="*/ 705414 w 1003876"/>
                  <a:gd name="connsiteY93" fmla="*/ 960303 h 1516602"/>
                  <a:gd name="connsiteX94" fmla="*/ 716844 w 1003876"/>
                  <a:gd name="connsiteY94" fmla="*/ 952683 h 1516602"/>
                  <a:gd name="connsiteX95" fmla="*/ 732084 w 1003876"/>
                  <a:gd name="connsiteY95" fmla="*/ 939348 h 1516602"/>
                  <a:gd name="connsiteX96" fmla="*/ 741609 w 1003876"/>
                  <a:gd name="connsiteY96" fmla="*/ 927918 h 1516602"/>
                  <a:gd name="connsiteX97" fmla="*/ 753039 w 1003876"/>
                  <a:gd name="connsiteY97" fmla="*/ 918393 h 1516602"/>
                  <a:gd name="connsiteX98" fmla="*/ 758754 w 1003876"/>
                  <a:gd name="connsiteY98" fmla="*/ 906963 h 1516602"/>
                  <a:gd name="connsiteX99" fmla="*/ 760659 w 1003876"/>
                  <a:gd name="connsiteY99" fmla="*/ 901248 h 1516602"/>
                  <a:gd name="connsiteX100" fmla="*/ 766374 w 1003876"/>
                  <a:gd name="connsiteY100" fmla="*/ 889818 h 1516602"/>
                  <a:gd name="connsiteX101" fmla="*/ 764469 w 1003876"/>
                  <a:gd name="connsiteY101" fmla="*/ 874578 h 1516602"/>
                  <a:gd name="connsiteX102" fmla="*/ 758754 w 1003876"/>
                  <a:gd name="connsiteY102" fmla="*/ 872673 h 1516602"/>
                  <a:gd name="connsiteX103" fmla="*/ 737799 w 1003876"/>
                  <a:gd name="connsiteY103" fmla="*/ 874578 h 1516602"/>
                  <a:gd name="connsiteX104" fmla="*/ 732084 w 1003876"/>
                  <a:gd name="connsiteY104" fmla="*/ 878388 h 1516602"/>
                  <a:gd name="connsiteX105" fmla="*/ 699699 w 1003876"/>
                  <a:gd name="connsiteY105" fmla="*/ 899343 h 1516602"/>
                  <a:gd name="connsiteX106" fmla="*/ 595181 w 1003876"/>
                  <a:gd name="connsiteY106" fmla="*/ 957831 h 1516602"/>
                  <a:gd name="connsiteX107" fmla="*/ 507294 w 1003876"/>
                  <a:gd name="connsiteY107" fmla="*/ 847908 h 1516602"/>
                  <a:gd name="connsiteX108" fmla="*/ 503484 w 1003876"/>
                  <a:gd name="connsiteY108" fmla="*/ 358323 h 1516602"/>
                  <a:gd name="connsiteX109" fmla="*/ 499674 w 1003876"/>
                  <a:gd name="connsiteY109" fmla="*/ 66858 h 1516602"/>
                  <a:gd name="connsiteX110" fmla="*/ 490149 w 1003876"/>
                  <a:gd name="connsiteY110" fmla="*/ 40188 h 1516602"/>
                  <a:gd name="connsiteX111" fmla="*/ 488244 w 1003876"/>
                  <a:gd name="connsiteY111" fmla="*/ 34473 h 1516602"/>
                  <a:gd name="connsiteX112" fmla="*/ 484434 w 1003876"/>
                  <a:gd name="connsiteY112" fmla="*/ 28758 h 1516602"/>
                  <a:gd name="connsiteX113" fmla="*/ 478719 w 1003876"/>
                  <a:gd name="connsiteY113" fmla="*/ 17328 h 1516602"/>
                  <a:gd name="connsiteX114" fmla="*/ 473004 w 1003876"/>
                  <a:gd name="connsiteY114" fmla="*/ 13518 h 1516602"/>
                  <a:gd name="connsiteX115" fmla="*/ 469194 w 1003876"/>
                  <a:gd name="connsiteY115" fmla="*/ 7803 h 1516602"/>
                  <a:gd name="connsiteX116" fmla="*/ 429189 w 1003876"/>
                  <a:gd name="connsiteY116" fmla="*/ 11613 h 1516602"/>
                  <a:gd name="connsiteX117" fmla="*/ 425379 w 1003876"/>
                  <a:gd name="connsiteY117" fmla="*/ 78288 h 1516602"/>
                  <a:gd name="connsiteX118" fmla="*/ 425379 w 1003876"/>
                  <a:gd name="connsiteY118" fmla="*/ 84003 h 1516602"/>
                  <a:gd name="connsiteX119" fmla="*/ 429189 w 1003876"/>
                  <a:gd name="connsiteY119" fmla="*/ 238308 h 1516602"/>
                  <a:gd name="connsiteX120" fmla="*/ 440619 w 1003876"/>
                  <a:gd name="connsiteY120" fmla="*/ 421188 h 1516602"/>
                  <a:gd name="connsiteX121" fmla="*/ 435265 w 1003876"/>
                  <a:gd name="connsiteY121" fmla="*/ 718368 h 1516602"/>
                  <a:gd name="connsiteX122" fmla="*/ 435059 w 1003876"/>
                  <a:gd name="connsiteY122" fmla="*/ 799046 h 1516602"/>
                  <a:gd name="connsiteX123" fmla="*/ 430322 w 1003876"/>
                  <a:gd name="connsiteY123"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30129 w 1003876"/>
                  <a:gd name="connsiteY32" fmla="*/ 1381308 h 1516602"/>
                  <a:gd name="connsiteX33" fmla="*/ 328224 w 1003876"/>
                  <a:gd name="connsiteY33" fmla="*/ 1432743 h 1516602"/>
                  <a:gd name="connsiteX34" fmla="*/ 332034 w 1003876"/>
                  <a:gd name="connsiteY34" fmla="*/ 1463223 h 1516602"/>
                  <a:gd name="connsiteX35" fmla="*/ 364419 w 1003876"/>
                  <a:gd name="connsiteY35" fmla="*/ 1512753 h 1516602"/>
                  <a:gd name="connsiteX36" fmla="*/ 387279 w 1003876"/>
                  <a:gd name="connsiteY36" fmla="*/ 1514658 h 1516602"/>
                  <a:gd name="connsiteX37" fmla="*/ 392994 w 1003876"/>
                  <a:gd name="connsiteY37" fmla="*/ 1508943 h 1516602"/>
                  <a:gd name="connsiteX38" fmla="*/ 394899 w 1003876"/>
                  <a:gd name="connsiteY38" fmla="*/ 1497513 h 1516602"/>
                  <a:gd name="connsiteX39" fmla="*/ 396804 w 1003876"/>
                  <a:gd name="connsiteY39" fmla="*/ 1491798 h 1516602"/>
                  <a:gd name="connsiteX40" fmla="*/ 398709 w 1003876"/>
                  <a:gd name="connsiteY40" fmla="*/ 1474653 h 1516602"/>
                  <a:gd name="connsiteX41" fmla="*/ 400614 w 1003876"/>
                  <a:gd name="connsiteY41" fmla="*/ 1461318 h 1516602"/>
                  <a:gd name="connsiteX42" fmla="*/ 404424 w 1003876"/>
                  <a:gd name="connsiteY42" fmla="*/ 1404168 h 1516602"/>
                  <a:gd name="connsiteX43" fmla="*/ 410139 w 1003876"/>
                  <a:gd name="connsiteY43" fmla="*/ 1392738 h 1516602"/>
                  <a:gd name="connsiteX44" fmla="*/ 413949 w 1003876"/>
                  <a:gd name="connsiteY44" fmla="*/ 1379403 h 1516602"/>
                  <a:gd name="connsiteX45" fmla="*/ 415854 w 1003876"/>
                  <a:gd name="connsiteY45" fmla="*/ 1373688 h 1516602"/>
                  <a:gd name="connsiteX46" fmla="*/ 417759 w 1003876"/>
                  <a:gd name="connsiteY46" fmla="*/ 1360353 h 1516602"/>
                  <a:gd name="connsiteX47" fmla="*/ 421569 w 1003876"/>
                  <a:gd name="connsiteY47" fmla="*/ 1348923 h 1516602"/>
                  <a:gd name="connsiteX48" fmla="*/ 427284 w 1003876"/>
                  <a:gd name="connsiteY48" fmla="*/ 1335588 h 1516602"/>
                  <a:gd name="connsiteX49" fmla="*/ 467289 w 1003876"/>
                  <a:gd name="connsiteY49" fmla="*/ 1265103 h 1516602"/>
                  <a:gd name="connsiteX50" fmla="*/ 528455 w 1003876"/>
                  <a:gd name="connsiteY50" fmla="*/ 1230091 h 1516602"/>
                  <a:gd name="connsiteX51" fmla="*/ 601154 w 1003876"/>
                  <a:gd name="connsiteY51" fmla="*/ 1221700 h 1516602"/>
                  <a:gd name="connsiteX52" fmla="*/ 720654 w 1003876"/>
                  <a:gd name="connsiteY52" fmla="*/ 1316538 h 1516602"/>
                  <a:gd name="connsiteX53" fmla="*/ 733989 w 1003876"/>
                  <a:gd name="connsiteY53" fmla="*/ 1326063 h 1516602"/>
                  <a:gd name="connsiteX54" fmla="*/ 743514 w 1003876"/>
                  <a:gd name="connsiteY54" fmla="*/ 1327968 h 1516602"/>
                  <a:gd name="connsiteX55" fmla="*/ 749229 w 1003876"/>
                  <a:gd name="connsiteY55" fmla="*/ 1329873 h 1516602"/>
                  <a:gd name="connsiteX56" fmla="*/ 762564 w 1003876"/>
                  <a:gd name="connsiteY56" fmla="*/ 1335588 h 1516602"/>
                  <a:gd name="connsiteX57" fmla="*/ 777804 w 1003876"/>
                  <a:gd name="connsiteY57" fmla="*/ 1333683 h 1516602"/>
                  <a:gd name="connsiteX58" fmla="*/ 789234 w 1003876"/>
                  <a:gd name="connsiteY58" fmla="*/ 1327968 h 1516602"/>
                  <a:gd name="connsiteX59" fmla="*/ 794949 w 1003876"/>
                  <a:gd name="connsiteY59" fmla="*/ 1326063 h 1516602"/>
                  <a:gd name="connsiteX60" fmla="*/ 802569 w 1003876"/>
                  <a:gd name="connsiteY60" fmla="*/ 1308918 h 1516602"/>
                  <a:gd name="connsiteX61" fmla="*/ 800664 w 1003876"/>
                  <a:gd name="connsiteY61" fmla="*/ 1284153 h 1516602"/>
                  <a:gd name="connsiteX62" fmla="*/ 798759 w 1003876"/>
                  <a:gd name="connsiteY62" fmla="*/ 1278438 h 1516602"/>
                  <a:gd name="connsiteX63" fmla="*/ 796854 w 1003876"/>
                  <a:gd name="connsiteY63" fmla="*/ 1270818 h 1516602"/>
                  <a:gd name="connsiteX64" fmla="*/ 783519 w 1003876"/>
                  <a:gd name="connsiteY64" fmla="*/ 1253673 h 1516602"/>
                  <a:gd name="connsiteX65" fmla="*/ 773994 w 1003876"/>
                  <a:gd name="connsiteY65" fmla="*/ 1247958 h 1516602"/>
                  <a:gd name="connsiteX66" fmla="*/ 648264 w 1003876"/>
                  <a:gd name="connsiteY66" fmla="*/ 1156518 h 1516602"/>
                  <a:gd name="connsiteX67" fmla="*/ 644454 w 1003876"/>
                  <a:gd name="connsiteY67" fmla="*/ 1139373 h 1516602"/>
                  <a:gd name="connsiteX68" fmla="*/ 646359 w 1003876"/>
                  <a:gd name="connsiteY68" fmla="*/ 1131753 h 1516602"/>
                  <a:gd name="connsiteX69" fmla="*/ 650169 w 1003876"/>
                  <a:gd name="connsiteY69" fmla="*/ 1114608 h 1516602"/>
                  <a:gd name="connsiteX70" fmla="*/ 653979 w 1003876"/>
                  <a:gd name="connsiteY70" fmla="*/ 1108893 h 1516602"/>
                  <a:gd name="connsiteX71" fmla="*/ 655884 w 1003876"/>
                  <a:gd name="connsiteY71" fmla="*/ 1103178 h 1516602"/>
                  <a:gd name="connsiteX72" fmla="*/ 661599 w 1003876"/>
                  <a:gd name="connsiteY72" fmla="*/ 1101273 h 1516602"/>
                  <a:gd name="connsiteX73" fmla="*/ 671124 w 1003876"/>
                  <a:gd name="connsiteY73" fmla="*/ 1089843 h 1516602"/>
                  <a:gd name="connsiteX74" fmla="*/ 724464 w 1003876"/>
                  <a:gd name="connsiteY74" fmla="*/ 1082223 h 1516602"/>
                  <a:gd name="connsiteX75" fmla="*/ 842574 w 1003876"/>
                  <a:gd name="connsiteY75" fmla="*/ 1084128 h 1516602"/>
                  <a:gd name="connsiteX76" fmla="*/ 871149 w 1003876"/>
                  <a:gd name="connsiteY76" fmla="*/ 1086033 h 1516602"/>
                  <a:gd name="connsiteX77" fmla="*/ 899724 w 1003876"/>
                  <a:gd name="connsiteY77" fmla="*/ 1091748 h 1516602"/>
                  <a:gd name="connsiteX78" fmla="*/ 922584 w 1003876"/>
                  <a:gd name="connsiteY78" fmla="*/ 1095558 h 1516602"/>
                  <a:gd name="connsiteX79" fmla="*/ 985294 w 1003876"/>
                  <a:gd name="connsiteY79" fmla="*/ 1104311 h 1516602"/>
                  <a:gd name="connsiteX80" fmla="*/ 1003378 w 1003876"/>
                  <a:gd name="connsiteY80" fmla="*/ 1065958 h 1516602"/>
                  <a:gd name="connsiteX81" fmla="*/ 970209 w 1003876"/>
                  <a:gd name="connsiteY81" fmla="*/ 1044123 h 1516602"/>
                  <a:gd name="connsiteX82" fmla="*/ 935919 w 1003876"/>
                  <a:gd name="connsiteY82" fmla="*/ 1034598 h 1516602"/>
                  <a:gd name="connsiteX83" fmla="*/ 825429 w 1003876"/>
                  <a:gd name="connsiteY83" fmla="*/ 1034598 h 1516602"/>
                  <a:gd name="connsiteX84" fmla="*/ 730179 w 1003876"/>
                  <a:gd name="connsiteY84" fmla="*/ 1038408 h 1516602"/>
                  <a:gd name="connsiteX85" fmla="*/ 669219 w 1003876"/>
                  <a:gd name="connsiteY85" fmla="*/ 1046028 h 1516602"/>
                  <a:gd name="connsiteX86" fmla="*/ 646360 w 1003876"/>
                  <a:gd name="connsiteY86" fmla="*/ 1049838 h 1516602"/>
                  <a:gd name="connsiteX87" fmla="*/ 640078 w 1003876"/>
                  <a:gd name="connsiteY87" fmla="*/ 1026051 h 1516602"/>
                  <a:gd name="connsiteX88" fmla="*/ 673029 w 1003876"/>
                  <a:gd name="connsiteY88" fmla="*/ 992688 h 1516602"/>
                  <a:gd name="connsiteX89" fmla="*/ 674934 w 1003876"/>
                  <a:gd name="connsiteY89" fmla="*/ 986973 h 1516602"/>
                  <a:gd name="connsiteX90" fmla="*/ 680649 w 1003876"/>
                  <a:gd name="connsiteY90" fmla="*/ 985068 h 1516602"/>
                  <a:gd name="connsiteX91" fmla="*/ 686364 w 1003876"/>
                  <a:gd name="connsiteY91" fmla="*/ 981258 h 1516602"/>
                  <a:gd name="connsiteX92" fmla="*/ 695889 w 1003876"/>
                  <a:gd name="connsiteY92" fmla="*/ 971733 h 1516602"/>
                  <a:gd name="connsiteX93" fmla="*/ 705414 w 1003876"/>
                  <a:gd name="connsiteY93" fmla="*/ 960303 h 1516602"/>
                  <a:gd name="connsiteX94" fmla="*/ 716844 w 1003876"/>
                  <a:gd name="connsiteY94" fmla="*/ 952683 h 1516602"/>
                  <a:gd name="connsiteX95" fmla="*/ 732084 w 1003876"/>
                  <a:gd name="connsiteY95" fmla="*/ 939348 h 1516602"/>
                  <a:gd name="connsiteX96" fmla="*/ 741609 w 1003876"/>
                  <a:gd name="connsiteY96" fmla="*/ 927918 h 1516602"/>
                  <a:gd name="connsiteX97" fmla="*/ 753039 w 1003876"/>
                  <a:gd name="connsiteY97" fmla="*/ 918393 h 1516602"/>
                  <a:gd name="connsiteX98" fmla="*/ 758754 w 1003876"/>
                  <a:gd name="connsiteY98" fmla="*/ 906963 h 1516602"/>
                  <a:gd name="connsiteX99" fmla="*/ 760659 w 1003876"/>
                  <a:gd name="connsiteY99" fmla="*/ 901248 h 1516602"/>
                  <a:gd name="connsiteX100" fmla="*/ 766374 w 1003876"/>
                  <a:gd name="connsiteY100" fmla="*/ 889818 h 1516602"/>
                  <a:gd name="connsiteX101" fmla="*/ 764469 w 1003876"/>
                  <a:gd name="connsiteY101" fmla="*/ 874578 h 1516602"/>
                  <a:gd name="connsiteX102" fmla="*/ 758754 w 1003876"/>
                  <a:gd name="connsiteY102" fmla="*/ 872673 h 1516602"/>
                  <a:gd name="connsiteX103" fmla="*/ 737799 w 1003876"/>
                  <a:gd name="connsiteY103" fmla="*/ 874578 h 1516602"/>
                  <a:gd name="connsiteX104" fmla="*/ 732084 w 1003876"/>
                  <a:gd name="connsiteY104" fmla="*/ 878388 h 1516602"/>
                  <a:gd name="connsiteX105" fmla="*/ 699699 w 1003876"/>
                  <a:gd name="connsiteY105" fmla="*/ 899343 h 1516602"/>
                  <a:gd name="connsiteX106" fmla="*/ 595181 w 1003876"/>
                  <a:gd name="connsiteY106" fmla="*/ 957831 h 1516602"/>
                  <a:gd name="connsiteX107" fmla="*/ 507294 w 1003876"/>
                  <a:gd name="connsiteY107" fmla="*/ 847908 h 1516602"/>
                  <a:gd name="connsiteX108" fmla="*/ 503484 w 1003876"/>
                  <a:gd name="connsiteY108" fmla="*/ 358323 h 1516602"/>
                  <a:gd name="connsiteX109" fmla="*/ 499674 w 1003876"/>
                  <a:gd name="connsiteY109" fmla="*/ 66858 h 1516602"/>
                  <a:gd name="connsiteX110" fmla="*/ 490149 w 1003876"/>
                  <a:gd name="connsiteY110" fmla="*/ 40188 h 1516602"/>
                  <a:gd name="connsiteX111" fmla="*/ 488244 w 1003876"/>
                  <a:gd name="connsiteY111" fmla="*/ 34473 h 1516602"/>
                  <a:gd name="connsiteX112" fmla="*/ 484434 w 1003876"/>
                  <a:gd name="connsiteY112" fmla="*/ 28758 h 1516602"/>
                  <a:gd name="connsiteX113" fmla="*/ 478719 w 1003876"/>
                  <a:gd name="connsiteY113" fmla="*/ 17328 h 1516602"/>
                  <a:gd name="connsiteX114" fmla="*/ 473004 w 1003876"/>
                  <a:gd name="connsiteY114" fmla="*/ 13518 h 1516602"/>
                  <a:gd name="connsiteX115" fmla="*/ 469194 w 1003876"/>
                  <a:gd name="connsiteY115" fmla="*/ 7803 h 1516602"/>
                  <a:gd name="connsiteX116" fmla="*/ 429189 w 1003876"/>
                  <a:gd name="connsiteY116" fmla="*/ 11613 h 1516602"/>
                  <a:gd name="connsiteX117" fmla="*/ 425379 w 1003876"/>
                  <a:gd name="connsiteY117" fmla="*/ 78288 h 1516602"/>
                  <a:gd name="connsiteX118" fmla="*/ 425379 w 1003876"/>
                  <a:gd name="connsiteY118" fmla="*/ 84003 h 1516602"/>
                  <a:gd name="connsiteX119" fmla="*/ 429189 w 1003876"/>
                  <a:gd name="connsiteY119" fmla="*/ 238308 h 1516602"/>
                  <a:gd name="connsiteX120" fmla="*/ 440619 w 1003876"/>
                  <a:gd name="connsiteY120" fmla="*/ 421188 h 1516602"/>
                  <a:gd name="connsiteX121" fmla="*/ 435265 w 1003876"/>
                  <a:gd name="connsiteY121" fmla="*/ 718368 h 1516602"/>
                  <a:gd name="connsiteX122" fmla="*/ 435059 w 1003876"/>
                  <a:gd name="connsiteY122" fmla="*/ 799046 h 1516602"/>
                  <a:gd name="connsiteX123" fmla="*/ 430322 w 1003876"/>
                  <a:gd name="connsiteY123"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30129 w 1003876"/>
                  <a:gd name="connsiteY32" fmla="*/ 1381308 h 1516602"/>
                  <a:gd name="connsiteX33" fmla="*/ 328224 w 1003876"/>
                  <a:gd name="connsiteY33" fmla="*/ 1432743 h 1516602"/>
                  <a:gd name="connsiteX34" fmla="*/ 332034 w 1003876"/>
                  <a:gd name="connsiteY34" fmla="*/ 1463223 h 1516602"/>
                  <a:gd name="connsiteX35" fmla="*/ 364419 w 1003876"/>
                  <a:gd name="connsiteY35" fmla="*/ 1512753 h 1516602"/>
                  <a:gd name="connsiteX36" fmla="*/ 387279 w 1003876"/>
                  <a:gd name="connsiteY36" fmla="*/ 1514658 h 1516602"/>
                  <a:gd name="connsiteX37" fmla="*/ 392994 w 1003876"/>
                  <a:gd name="connsiteY37" fmla="*/ 1508943 h 1516602"/>
                  <a:gd name="connsiteX38" fmla="*/ 394899 w 1003876"/>
                  <a:gd name="connsiteY38" fmla="*/ 1497513 h 1516602"/>
                  <a:gd name="connsiteX39" fmla="*/ 396804 w 1003876"/>
                  <a:gd name="connsiteY39" fmla="*/ 1491798 h 1516602"/>
                  <a:gd name="connsiteX40" fmla="*/ 398709 w 1003876"/>
                  <a:gd name="connsiteY40" fmla="*/ 1474653 h 1516602"/>
                  <a:gd name="connsiteX41" fmla="*/ 400614 w 1003876"/>
                  <a:gd name="connsiteY41" fmla="*/ 1461318 h 1516602"/>
                  <a:gd name="connsiteX42" fmla="*/ 404424 w 1003876"/>
                  <a:gd name="connsiteY42" fmla="*/ 1404168 h 1516602"/>
                  <a:gd name="connsiteX43" fmla="*/ 410139 w 1003876"/>
                  <a:gd name="connsiteY43" fmla="*/ 1392738 h 1516602"/>
                  <a:gd name="connsiteX44" fmla="*/ 413949 w 1003876"/>
                  <a:gd name="connsiteY44" fmla="*/ 1379403 h 1516602"/>
                  <a:gd name="connsiteX45" fmla="*/ 415854 w 1003876"/>
                  <a:gd name="connsiteY45" fmla="*/ 1373688 h 1516602"/>
                  <a:gd name="connsiteX46" fmla="*/ 417759 w 1003876"/>
                  <a:gd name="connsiteY46" fmla="*/ 1360353 h 1516602"/>
                  <a:gd name="connsiteX47" fmla="*/ 421569 w 1003876"/>
                  <a:gd name="connsiteY47" fmla="*/ 1348923 h 1516602"/>
                  <a:gd name="connsiteX48" fmla="*/ 427284 w 1003876"/>
                  <a:gd name="connsiteY48" fmla="*/ 1335588 h 1516602"/>
                  <a:gd name="connsiteX49" fmla="*/ 467289 w 1003876"/>
                  <a:gd name="connsiteY49" fmla="*/ 1265103 h 1516602"/>
                  <a:gd name="connsiteX50" fmla="*/ 528455 w 1003876"/>
                  <a:gd name="connsiteY50" fmla="*/ 1230091 h 1516602"/>
                  <a:gd name="connsiteX51" fmla="*/ 601154 w 1003876"/>
                  <a:gd name="connsiteY51" fmla="*/ 1221700 h 1516602"/>
                  <a:gd name="connsiteX52" fmla="*/ 720654 w 1003876"/>
                  <a:gd name="connsiteY52" fmla="*/ 1316538 h 1516602"/>
                  <a:gd name="connsiteX53" fmla="*/ 733989 w 1003876"/>
                  <a:gd name="connsiteY53" fmla="*/ 1326063 h 1516602"/>
                  <a:gd name="connsiteX54" fmla="*/ 743514 w 1003876"/>
                  <a:gd name="connsiteY54" fmla="*/ 1327968 h 1516602"/>
                  <a:gd name="connsiteX55" fmla="*/ 749229 w 1003876"/>
                  <a:gd name="connsiteY55" fmla="*/ 1329873 h 1516602"/>
                  <a:gd name="connsiteX56" fmla="*/ 762564 w 1003876"/>
                  <a:gd name="connsiteY56" fmla="*/ 1335588 h 1516602"/>
                  <a:gd name="connsiteX57" fmla="*/ 777804 w 1003876"/>
                  <a:gd name="connsiteY57" fmla="*/ 1333683 h 1516602"/>
                  <a:gd name="connsiteX58" fmla="*/ 789234 w 1003876"/>
                  <a:gd name="connsiteY58" fmla="*/ 1327968 h 1516602"/>
                  <a:gd name="connsiteX59" fmla="*/ 794949 w 1003876"/>
                  <a:gd name="connsiteY59" fmla="*/ 1326063 h 1516602"/>
                  <a:gd name="connsiteX60" fmla="*/ 802569 w 1003876"/>
                  <a:gd name="connsiteY60" fmla="*/ 1308918 h 1516602"/>
                  <a:gd name="connsiteX61" fmla="*/ 800664 w 1003876"/>
                  <a:gd name="connsiteY61" fmla="*/ 1284153 h 1516602"/>
                  <a:gd name="connsiteX62" fmla="*/ 798759 w 1003876"/>
                  <a:gd name="connsiteY62" fmla="*/ 1278438 h 1516602"/>
                  <a:gd name="connsiteX63" fmla="*/ 796854 w 1003876"/>
                  <a:gd name="connsiteY63" fmla="*/ 1270818 h 1516602"/>
                  <a:gd name="connsiteX64" fmla="*/ 783519 w 1003876"/>
                  <a:gd name="connsiteY64" fmla="*/ 1253673 h 1516602"/>
                  <a:gd name="connsiteX65" fmla="*/ 773994 w 1003876"/>
                  <a:gd name="connsiteY65" fmla="*/ 1247958 h 1516602"/>
                  <a:gd name="connsiteX66" fmla="*/ 648264 w 1003876"/>
                  <a:gd name="connsiteY66" fmla="*/ 1156518 h 1516602"/>
                  <a:gd name="connsiteX67" fmla="*/ 644454 w 1003876"/>
                  <a:gd name="connsiteY67" fmla="*/ 1139373 h 1516602"/>
                  <a:gd name="connsiteX68" fmla="*/ 646359 w 1003876"/>
                  <a:gd name="connsiteY68" fmla="*/ 1131753 h 1516602"/>
                  <a:gd name="connsiteX69" fmla="*/ 650169 w 1003876"/>
                  <a:gd name="connsiteY69" fmla="*/ 1114608 h 1516602"/>
                  <a:gd name="connsiteX70" fmla="*/ 653979 w 1003876"/>
                  <a:gd name="connsiteY70" fmla="*/ 1108893 h 1516602"/>
                  <a:gd name="connsiteX71" fmla="*/ 655884 w 1003876"/>
                  <a:gd name="connsiteY71" fmla="*/ 1103178 h 1516602"/>
                  <a:gd name="connsiteX72" fmla="*/ 661599 w 1003876"/>
                  <a:gd name="connsiteY72" fmla="*/ 1101273 h 1516602"/>
                  <a:gd name="connsiteX73" fmla="*/ 671124 w 1003876"/>
                  <a:gd name="connsiteY73" fmla="*/ 1089843 h 1516602"/>
                  <a:gd name="connsiteX74" fmla="*/ 724464 w 1003876"/>
                  <a:gd name="connsiteY74" fmla="*/ 1082223 h 1516602"/>
                  <a:gd name="connsiteX75" fmla="*/ 842574 w 1003876"/>
                  <a:gd name="connsiteY75" fmla="*/ 1084128 h 1516602"/>
                  <a:gd name="connsiteX76" fmla="*/ 871149 w 1003876"/>
                  <a:gd name="connsiteY76" fmla="*/ 1086033 h 1516602"/>
                  <a:gd name="connsiteX77" fmla="*/ 899724 w 1003876"/>
                  <a:gd name="connsiteY77" fmla="*/ 1091748 h 1516602"/>
                  <a:gd name="connsiteX78" fmla="*/ 922584 w 1003876"/>
                  <a:gd name="connsiteY78" fmla="*/ 1095558 h 1516602"/>
                  <a:gd name="connsiteX79" fmla="*/ 985294 w 1003876"/>
                  <a:gd name="connsiteY79" fmla="*/ 1104311 h 1516602"/>
                  <a:gd name="connsiteX80" fmla="*/ 1003378 w 1003876"/>
                  <a:gd name="connsiteY80" fmla="*/ 1065958 h 1516602"/>
                  <a:gd name="connsiteX81" fmla="*/ 970209 w 1003876"/>
                  <a:gd name="connsiteY81" fmla="*/ 1044123 h 1516602"/>
                  <a:gd name="connsiteX82" fmla="*/ 935919 w 1003876"/>
                  <a:gd name="connsiteY82" fmla="*/ 1034598 h 1516602"/>
                  <a:gd name="connsiteX83" fmla="*/ 825429 w 1003876"/>
                  <a:gd name="connsiteY83" fmla="*/ 1034598 h 1516602"/>
                  <a:gd name="connsiteX84" fmla="*/ 730179 w 1003876"/>
                  <a:gd name="connsiteY84" fmla="*/ 1038408 h 1516602"/>
                  <a:gd name="connsiteX85" fmla="*/ 669219 w 1003876"/>
                  <a:gd name="connsiteY85" fmla="*/ 1046028 h 1516602"/>
                  <a:gd name="connsiteX86" fmla="*/ 646360 w 1003876"/>
                  <a:gd name="connsiteY86" fmla="*/ 1049838 h 1516602"/>
                  <a:gd name="connsiteX87" fmla="*/ 640078 w 1003876"/>
                  <a:gd name="connsiteY87" fmla="*/ 1026051 h 1516602"/>
                  <a:gd name="connsiteX88" fmla="*/ 673029 w 1003876"/>
                  <a:gd name="connsiteY88" fmla="*/ 992688 h 1516602"/>
                  <a:gd name="connsiteX89" fmla="*/ 674934 w 1003876"/>
                  <a:gd name="connsiteY89" fmla="*/ 986973 h 1516602"/>
                  <a:gd name="connsiteX90" fmla="*/ 680649 w 1003876"/>
                  <a:gd name="connsiteY90" fmla="*/ 985068 h 1516602"/>
                  <a:gd name="connsiteX91" fmla="*/ 686364 w 1003876"/>
                  <a:gd name="connsiteY91" fmla="*/ 981258 h 1516602"/>
                  <a:gd name="connsiteX92" fmla="*/ 695889 w 1003876"/>
                  <a:gd name="connsiteY92" fmla="*/ 971733 h 1516602"/>
                  <a:gd name="connsiteX93" fmla="*/ 705414 w 1003876"/>
                  <a:gd name="connsiteY93" fmla="*/ 960303 h 1516602"/>
                  <a:gd name="connsiteX94" fmla="*/ 716844 w 1003876"/>
                  <a:gd name="connsiteY94" fmla="*/ 952683 h 1516602"/>
                  <a:gd name="connsiteX95" fmla="*/ 732084 w 1003876"/>
                  <a:gd name="connsiteY95" fmla="*/ 939348 h 1516602"/>
                  <a:gd name="connsiteX96" fmla="*/ 741609 w 1003876"/>
                  <a:gd name="connsiteY96" fmla="*/ 927918 h 1516602"/>
                  <a:gd name="connsiteX97" fmla="*/ 753039 w 1003876"/>
                  <a:gd name="connsiteY97" fmla="*/ 918393 h 1516602"/>
                  <a:gd name="connsiteX98" fmla="*/ 758754 w 1003876"/>
                  <a:gd name="connsiteY98" fmla="*/ 906963 h 1516602"/>
                  <a:gd name="connsiteX99" fmla="*/ 760659 w 1003876"/>
                  <a:gd name="connsiteY99" fmla="*/ 901248 h 1516602"/>
                  <a:gd name="connsiteX100" fmla="*/ 766374 w 1003876"/>
                  <a:gd name="connsiteY100" fmla="*/ 889818 h 1516602"/>
                  <a:gd name="connsiteX101" fmla="*/ 764469 w 1003876"/>
                  <a:gd name="connsiteY101" fmla="*/ 874578 h 1516602"/>
                  <a:gd name="connsiteX102" fmla="*/ 758754 w 1003876"/>
                  <a:gd name="connsiteY102" fmla="*/ 872673 h 1516602"/>
                  <a:gd name="connsiteX103" fmla="*/ 737799 w 1003876"/>
                  <a:gd name="connsiteY103" fmla="*/ 874578 h 1516602"/>
                  <a:gd name="connsiteX104" fmla="*/ 732084 w 1003876"/>
                  <a:gd name="connsiteY104" fmla="*/ 878388 h 1516602"/>
                  <a:gd name="connsiteX105" fmla="*/ 699699 w 1003876"/>
                  <a:gd name="connsiteY105" fmla="*/ 899343 h 1516602"/>
                  <a:gd name="connsiteX106" fmla="*/ 595181 w 1003876"/>
                  <a:gd name="connsiteY106" fmla="*/ 957831 h 1516602"/>
                  <a:gd name="connsiteX107" fmla="*/ 507294 w 1003876"/>
                  <a:gd name="connsiteY107" fmla="*/ 847908 h 1516602"/>
                  <a:gd name="connsiteX108" fmla="*/ 503484 w 1003876"/>
                  <a:gd name="connsiteY108" fmla="*/ 358323 h 1516602"/>
                  <a:gd name="connsiteX109" fmla="*/ 499674 w 1003876"/>
                  <a:gd name="connsiteY109" fmla="*/ 66858 h 1516602"/>
                  <a:gd name="connsiteX110" fmla="*/ 490149 w 1003876"/>
                  <a:gd name="connsiteY110" fmla="*/ 40188 h 1516602"/>
                  <a:gd name="connsiteX111" fmla="*/ 488244 w 1003876"/>
                  <a:gd name="connsiteY111" fmla="*/ 34473 h 1516602"/>
                  <a:gd name="connsiteX112" fmla="*/ 484434 w 1003876"/>
                  <a:gd name="connsiteY112" fmla="*/ 28758 h 1516602"/>
                  <a:gd name="connsiteX113" fmla="*/ 478719 w 1003876"/>
                  <a:gd name="connsiteY113" fmla="*/ 17328 h 1516602"/>
                  <a:gd name="connsiteX114" fmla="*/ 473004 w 1003876"/>
                  <a:gd name="connsiteY114" fmla="*/ 13518 h 1516602"/>
                  <a:gd name="connsiteX115" fmla="*/ 469194 w 1003876"/>
                  <a:gd name="connsiteY115" fmla="*/ 7803 h 1516602"/>
                  <a:gd name="connsiteX116" fmla="*/ 429189 w 1003876"/>
                  <a:gd name="connsiteY116" fmla="*/ 11613 h 1516602"/>
                  <a:gd name="connsiteX117" fmla="*/ 425379 w 1003876"/>
                  <a:gd name="connsiteY117" fmla="*/ 78288 h 1516602"/>
                  <a:gd name="connsiteX118" fmla="*/ 425379 w 1003876"/>
                  <a:gd name="connsiteY118" fmla="*/ 84003 h 1516602"/>
                  <a:gd name="connsiteX119" fmla="*/ 429189 w 1003876"/>
                  <a:gd name="connsiteY119" fmla="*/ 238308 h 1516602"/>
                  <a:gd name="connsiteX120" fmla="*/ 440619 w 1003876"/>
                  <a:gd name="connsiteY120" fmla="*/ 421188 h 1516602"/>
                  <a:gd name="connsiteX121" fmla="*/ 435265 w 1003876"/>
                  <a:gd name="connsiteY121" fmla="*/ 718368 h 1516602"/>
                  <a:gd name="connsiteX122" fmla="*/ 435059 w 1003876"/>
                  <a:gd name="connsiteY122" fmla="*/ 799046 h 1516602"/>
                  <a:gd name="connsiteX123" fmla="*/ 430322 w 1003876"/>
                  <a:gd name="connsiteY123"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30129 w 1003876"/>
                  <a:gd name="connsiteY32" fmla="*/ 1381308 h 1516602"/>
                  <a:gd name="connsiteX33" fmla="*/ 328224 w 1003876"/>
                  <a:gd name="connsiteY33" fmla="*/ 1420386 h 1516602"/>
                  <a:gd name="connsiteX34" fmla="*/ 332034 w 1003876"/>
                  <a:gd name="connsiteY34" fmla="*/ 1463223 h 1516602"/>
                  <a:gd name="connsiteX35" fmla="*/ 364419 w 1003876"/>
                  <a:gd name="connsiteY35" fmla="*/ 1512753 h 1516602"/>
                  <a:gd name="connsiteX36" fmla="*/ 387279 w 1003876"/>
                  <a:gd name="connsiteY36" fmla="*/ 1514658 h 1516602"/>
                  <a:gd name="connsiteX37" fmla="*/ 392994 w 1003876"/>
                  <a:gd name="connsiteY37" fmla="*/ 1508943 h 1516602"/>
                  <a:gd name="connsiteX38" fmla="*/ 394899 w 1003876"/>
                  <a:gd name="connsiteY38" fmla="*/ 1497513 h 1516602"/>
                  <a:gd name="connsiteX39" fmla="*/ 396804 w 1003876"/>
                  <a:gd name="connsiteY39" fmla="*/ 1491798 h 1516602"/>
                  <a:gd name="connsiteX40" fmla="*/ 398709 w 1003876"/>
                  <a:gd name="connsiteY40" fmla="*/ 1474653 h 1516602"/>
                  <a:gd name="connsiteX41" fmla="*/ 400614 w 1003876"/>
                  <a:gd name="connsiteY41" fmla="*/ 1461318 h 1516602"/>
                  <a:gd name="connsiteX42" fmla="*/ 404424 w 1003876"/>
                  <a:gd name="connsiteY42" fmla="*/ 1404168 h 1516602"/>
                  <a:gd name="connsiteX43" fmla="*/ 410139 w 1003876"/>
                  <a:gd name="connsiteY43" fmla="*/ 1392738 h 1516602"/>
                  <a:gd name="connsiteX44" fmla="*/ 413949 w 1003876"/>
                  <a:gd name="connsiteY44" fmla="*/ 1379403 h 1516602"/>
                  <a:gd name="connsiteX45" fmla="*/ 415854 w 1003876"/>
                  <a:gd name="connsiteY45" fmla="*/ 1373688 h 1516602"/>
                  <a:gd name="connsiteX46" fmla="*/ 417759 w 1003876"/>
                  <a:gd name="connsiteY46" fmla="*/ 1360353 h 1516602"/>
                  <a:gd name="connsiteX47" fmla="*/ 421569 w 1003876"/>
                  <a:gd name="connsiteY47" fmla="*/ 1348923 h 1516602"/>
                  <a:gd name="connsiteX48" fmla="*/ 427284 w 1003876"/>
                  <a:gd name="connsiteY48" fmla="*/ 1335588 h 1516602"/>
                  <a:gd name="connsiteX49" fmla="*/ 467289 w 1003876"/>
                  <a:gd name="connsiteY49" fmla="*/ 1265103 h 1516602"/>
                  <a:gd name="connsiteX50" fmla="*/ 528455 w 1003876"/>
                  <a:gd name="connsiteY50" fmla="*/ 1230091 h 1516602"/>
                  <a:gd name="connsiteX51" fmla="*/ 601154 w 1003876"/>
                  <a:gd name="connsiteY51" fmla="*/ 1221700 h 1516602"/>
                  <a:gd name="connsiteX52" fmla="*/ 720654 w 1003876"/>
                  <a:gd name="connsiteY52" fmla="*/ 1316538 h 1516602"/>
                  <a:gd name="connsiteX53" fmla="*/ 733989 w 1003876"/>
                  <a:gd name="connsiteY53" fmla="*/ 1326063 h 1516602"/>
                  <a:gd name="connsiteX54" fmla="*/ 743514 w 1003876"/>
                  <a:gd name="connsiteY54" fmla="*/ 1327968 h 1516602"/>
                  <a:gd name="connsiteX55" fmla="*/ 749229 w 1003876"/>
                  <a:gd name="connsiteY55" fmla="*/ 1329873 h 1516602"/>
                  <a:gd name="connsiteX56" fmla="*/ 762564 w 1003876"/>
                  <a:gd name="connsiteY56" fmla="*/ 1335588 h 1516602"/>
                  <a:gd name="connsiteX57" fmla="*/ 777804 w 1003876"/>
                  <a:gd name="connsiteY57" fmla="*/ 1333683 h 1516602"/>
                  <a:gd name="connsiteX58" fmla="*/ 789234 w 1003876"/>
                  <a:gd name="connsiteY58" fmla="*/ 1327968 h 1516602"/>
                  <a:gd name="connsiteX59" fmla="*/ 794949 w 1003876"/>
                  <a:gd name="connsiteY59" fmla="*/ 1326063 h 1516602"/>
                  <a:gd name="connsiteX60" fmla="*/ 802569 w 1003876"/>
                  <a:gd name="connsiteY60" fmla="*/ 1308918 h 1516602"/>
                  <a:gd name="connsiteX61" fmla="*/ 800664 w 1003876"/>
                  <a:gd name="connsiteY61" fmla="*/ 1284153 h 1516602"/>
                  <a:gd name="connsiteX62" fmla="*/ 798759 w 1003876"/>
                  <a:gd name="connsiteY62" fmla="*/ 1278438 h 1516602"/>
                  <a:gd name="connsiteX63" fmla="*/ 796854 w 1003876"/>
                  <a:gd name="connsiteY63" fmla="*/ 1270818 h 1516602"/>
                  <a:gd name="connsiteX64" fmla="*/ 783519 w 1003876"/>
                  <a:gd name="connsiteY64" fmla="*/ 1253673 h 1516602"/>
                  <a:gd name="connsiteX65" fmla="*/ 773994 w 1003876"/>
                  <a:gd name="connsiteY65" fmla="*/ 1247958 h 1516602"/>
                  <a:gd name="connsiteX66" fmla="*/ 648264 w 1003876"/>
                  <a:gd name="connsiteY66" fmla="*/ 1156518 h 1516602"/>
                  <a:gd name="connsiteX67" fmla="*/ 644454 w 1003876"/>
                  <a:gd name="connsiteY67" fmla="*/ 1139373 h 1516602"/>
                  <a:gd name="connsiteX68" fmla="*/ 646359 w 1003876"/>
                  <a:gd name="connsiteY68" fmla="*/ 1131753 h 1516602"/>
                  <a:gd name="connsiteX69" fmla="*/ 650169 w 1003876"/>
                  <a:gd name="connsiteY69" fmla="*/ 1114608 h 1516602"/>
                  <a:gd name="connsiteX70" fmla="*/ 653979 w 1003876"/>
                  <a:gd name="connsiteY70" fmla="*/ 1108893 h 1516602"/>
                  <a:gd name="connsiteX71" fmla="*/ 655884 w 1003876"/>
                  <a:gd name="connsiteY71" fmla="*/ 1103178 h 1516602"/>
                  <a:gd name="connsiteX72" fmla="*/ 661599 w 1003876"/>
                  <a:gd name="connsiteY72" fmla="*/ 1101273 h 1516602"/>
                  <a:gd name="connsiteX73" fmla="*/ 671124 w 1003876"/>
                  <a:gd name="connsiteY73" fmla="*/ 1089843 h 1516602"/>
                  <a:gd name="connsiteX74" fmla="*/ 724464 w 1003876"/>
                  <a:gd name="connsiteY74" fmla="*/ 1082223 h 1516602"/>
                  <a:gd name="connsiteX75" fmla="*/ 842574 w 1003876"/>
                  <a:gd name="connsiteY75" fmla="*/ 1084128 h 1516602"/>
                  <a:gd name="connsiteX76" fmla="*/ 871149 w 1003876"/>
                  <a:gd name="connsiteY76" fmla="*/ 1086033 h 1516602"/>
                  <a:gd name="connsiteX77" fmla="*/ 899724 w 1003876"/>
                  <a:gd name="connsiteY77" fmla="*/ 1091748 h 1516602"/>
                  <a:gd name="connsiteX78" fmla="*/ 922584 w 1003876"/>
                  <a:gd name="connsiteY78" fmla="*/ 1095558 h 1516602"/>
                  <a:gd name="connsiteX79" fmla="*/ 985294 w 1003876"/>
                  <a:gd name="connsiteY79" fmla="*/ 1104311 h 1516602"/>
                  <a:gd name="connsiteX80" fmla="*/ 1003378 w 1003876"/>
                  <a:gd name="connsiteY80" fmla="*/ 1065958 h 1516602"/>
                  <a:gd name="connsiteX81" fmla="*/ 970209 w 1003876"/>
                  <a:gd name="connsiteY81" fmla="*/ 1044123 h 1516602"/>
                  <a:gd name="connsiteX82" fmla="*/ 935919 w 1003876"/>
                  <a:gd name="connsiteY82" fmla="*/ 1034598 h 1516602"/>
                  <a:gd name="connsiteX83" fmla="*/ 825429 w 1003876"/>
                  <a:gd name="connsiteY83" fmla="*/ 1034598 h 1516602"/>
                  <a:gd name="connsiteX84" fmla="*/ 730179 w 1003876"/>
                  <a:gd name="connsiteY84" fmla="*/ 1038408 h 1516602"/>
                  <a:gd name="connsiteX85" fmla="*/ 669219 w 1003876"/>
                  <a:gd name="connsiteY85" fmla="*/ 1046028 h 1516602"/>
                  <a:gd name="connsiteX86" fmla="*/ 646360 w 1003876"/>
                  <a:gd name="connsiteY86" fmla="*/ 1049838 h 1516602"/>
                  <a:gd name="connsiteX87" fmla="*/ 640078 w 1003876"/>
                  <a:gd name="connsiteY87" fmla="*/ 1026051 h 1516602"/>
                  <a:gd name="connsiteX88" fmla="*/ 673029 w 1003876"/>
                  <a:gd name="connsiteY88" fmla="*/ 992688 h 1516602"/>
                  <a:gd name="connsiteX89" fmla="*/ 674934 w 1003876"/>
                  <a:gd name="connsiteY89" fmla="*/ 986973 h 1516602"/>
                  <a:gd name="connsiteX90" fmla="*/ 680649 w 1003876"/>
                  <a:gd name="connsiteY90" fmla="*/ 985068 h 1516602"/>
                  <a:gd name="connsiteX91" fmla="*/ 686364 w 1003876"/>
                  <a:gd name="connsiteY91" fmla="*/ 981258 h 1516602"/>
                  <a:gd name="connsiteX92" fmla="*/ 695889 w 1003876"/>
                  <a:gd name="connsiteY92" fmla="*/ 971733 h 1516602"/>
                  <a:gd name="connsiteX93" fmla="*/ 705414 w 1003876"/>
                  <a:gd name="connsiteY93" fmla="*/ 960303 h 1516602"/>
                  <a:gd name="connsiteX94" fmla="*/ 716844 w 1003876"/>
                  <a:gd name="connsiteY94" fmla="*/ 952683 h 1516602"/>
                  <a:gd name="connsiteX95" fmla="*/ 732084 w 1003876"/>
                  <a:gd name="connsiteY95" fmla="*/ 939348 h 1516602"/>
                  <a:gd name="connsiteX96" fmla="*/ 741609 w 1003876"/>
                  <a:gd name="connsiteY96" fmla="*/ 927918 h 1516602"/>
                  <a:gd name="connsiteX97" fmla="*/ 753039 w 1003876"/>
                  <a:gd name="connsiteY97" fmla="*/ 918393 h 1516602"/>
                  <a:gd name="connsiteX98" fmla="*/ 758754 w 1003876"/>
                  <a:gd name="connsiteY98" fmla="*/ 906963 h 1516602"/>
                  <a:gd name="connsiteX99" fmla="*/ 760659 w 1003876"/>
                  <a:gd name="connsiteY99" fmla="*/ 901248 h 1516602"/>
                  <a:gd name="connsiteX100" fmla="*/ 766374 w 1003876"/>
                  <a:gd name="connsiteY100" fmla="*/ 889818 h 1516602"/>
                  <a:gd name="connsiteX101" fmla="*/ 764469 w 1003876"/>
                  <a:gd name="connsiteY101" fmla="*/ 874578 h 1516602"/>
                  <a:gd name="connsiteX102" fmla="*/ 758754 w 1003876"/>
                  <a:gd name="connsiteY102" fmla="*/ 872673 h 1516602"/>
                  <a:gd name="connsiteX103" fmla="*/ 737799 w 1003876"/>
                  <a:gd name="connsiteY103" fmla="*/ 874578 h 1516602"/>
                  <a:gd name="connsiteX104" fmla="*/ 732084 w 1003876"/>
                  <a:gd name="connsiteY104" fmla="*/ 878388 h 1516602"/>
                  <a:gd name="connsiteX105" fmla="*/ 699699 w 1003876"/>
                  <a:gd name="connsiteY105" fmla="*/ 899343 h 1516602"/>
                  <a:gd name="connsiteX106" fmla="*/ 595181 w 1003876"/>
                  <a:gd name="connsiteY106" fmla="*/ 957831 h 1516602"/>
                  <a:gd name="connsiteX107" fmla="*/ 507294 w 1003876"/>
                  <a:gd name="connsiteY107" fmla="*/ 847908 h 1516602"/>
                  <a:gd name="connsiteX108" fmla="*/ 503484 w 1003876"/>
                  <a:gd name="connsiteY108" fmla="*/ 358323 h 1516602"/>
                  <a:gd name="connsiteX109" fmla="*/ 499674 w 1003876"/>
                  <a:gd name="connsiteY109" fmla="*/ 66858 h 1516602"/>
                  <a:gd name="connsiteX110" fmla="*/ 490149 w 1003876"/>
                  <a:gd name="connsiteY110" fmla="*/ 40188 h 1516602"/>
                  <a:gd name="connsiteX111" fmla="*/ 488244 w 1003876"/>
                  <a:gd name="connsiteY111" fmla="*/ 34473 h 1516602"/>
                  <a:gd name="connsiteX112" fmla="*/ 484434 w 1003876"/>
                  <a:gd name="connsiteY112" fmla="*/ 28758 h 1516602"/>
                  <a:gd name="connsiteX113" fmla="*/ 478719 w 1003876"/>
                  <a:gd name="connsiteY113" fmla="*/ 17328 h 1516602"/>
                  <a:gd name="connsiteX114" fmla="*/ 473004 w 1003876"/>
                  <a:gd name="connsiteY114" fmla="*/ 13518 h 1516602"/>
                  <a:gd name="connsiteX115" fmla="*/ 469194 w 1003876"/>
                  <a:gd name="connsiteY115" fmla="*/ 7803 h 1516602"/>
                  <a:gd name="connsiteX116" fmla="*/ 429189 w 1003876"/>
                  <a:gd name="connsiteY116" fmla="*/ 11613 h 1516602"/>
                  <a:gd name="connsiteX117" fmla="*/ 425379 w 1003876"/>
                  <a:gd name="connsiteY117" fmla="*/ 78288 h 1516602"/>
                  <a:gd name="connsiteX118" fmla="*/ 425379 w 1003876"/>
                  <a:gd name="connsiteY118" fmla="*/ 84003 h 1516602"/>
                  <a:gd name="connsiteX119" fmla="*/ 429189 w 1003876"/>
                  <a:gd name="connsiteY119" fmla="*/ 238308 h 1516602"/>
                  <a:gd name="connsiteX120" fmla="*/ 440619 w 1003876"/>
                  <a:gd name="connsiteY120" fmla="*/ 421188 h 1516602"/>
                  <a:gd name="connsiteX121" fmla="*/ 435265 w 1003876"/>
                  <a:gd name="connsiteY121" fmla="*/ 718368 h 1516602"/>
                  <a:gd name="connsiteX122" fmla="*/ 435059 w 1003876"/>
                  <a:gd name="connsiteY122" fmla="*/ 799046 h 1516602"/>
                  <a:gd name="connsiteX123" fmla="*/ 430322 w 1003876"/>
                  <a:gd name="connsiteY123"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30129 w 1003876"/>
                  <a:gd name="connsiteY32" fmla="*/ 1381308 h 1516602"/>
                  <a:gd name="connsiteX33" fmla="*/ 328224 w 1003876"/>
                  <a:gd name="connsiteY33" fmla="*/ 1420386 h 1516602"/>
                  <a:gd name="connsiteX34" fmla="*/ 332034 w 1003876"/>
                  <a:gd name="connsiteY34" fmla="*/ 1463223 h 1516602"/>
                  <a:gd name="connsiteX35" fmla="*/ 364419 w 1003876"/>
                  <a:gd name="connsiteY35" fmla="*/ 1512753 h 1516602"/>
                  <a:gd name="connsiteX36" fmla="*/ 387279 w 1003876"/>
                  <a:gd name="connsiteY36" fmla="*/ 1514658 h 1516602"/>
                  <a:gd name="connsiteX37" fmla="*/ 392994 w 1003876"/>
                  <a:gd name="connsiteY37" fmla="*/ 1508943 h 1516602"/>
                  <a:gd name="connsiteX38" fmla="*/ 394899 w 1003876"/>
                  <a:gd name="connsiteY38" fmla="*/ 1497513 h 1516602"/>
                  <a:gd name="connsiteX39" fmla="*/ 396804 w 1003876"/>
                  <a:gd name="connsiteY39" fmla="*/ 1491798 h 1516602"/>
                  <a:gd name="connsiteX40" fmla="*/ 398709 w 1003876"/>
                  <a:gd name="connsiteY40" fmla="*/ 1474653 h 1516602"/>
                  <a:gd name="connsiteX41" fmla="*/ 400614 w 1003876"/>
                  <a:gd name="connsiteY41" fmla="*/ 1461318 h 1516602"/>
                  <a:gd name="connsiteX42" fmla="*/ 404424 w 1003876"/>
                  <a:gd name="connsiteY42" fmla="*/ 1404168 h 1516602"/>
                  <a:gd name="connsiteX43" fmla="*/ 410139 w 1003876"/>
                  <a:gd name="connsiteY43" fmla="*/ 1392738 h 1516602"/>
                  <a:gd name="connsiteX44" fmla="*/ 413949 w 1003876"/>
                  <a:gd name="connsiteY44" fmla="*/ 1379403 h 1516602"/>
                  <a:gd name="connsiteX45" fmla="*/ 415854 w 1003876"/>
                  <a:gd name="connsiteY45" fmla="*/ 1373688 h 1516602"/>
                  <a:gd name="connsiteX46" fmla="*/ 417759 w 1003876"/>
                  <a:gd name="connsiteY46" fmla="*/ 1360353 h 1516602"/>
                  <a:gd name="connsiteX47" fmla="*/ 421569 w 1003876"/>
                  <a:gd name="connsiteY47" fmla="*/ 1348923 h 1516602"/>
                  <a:gd name="connsiteX48" fmla="*/ 427284 w 1003876"/>
                  <a:gd name="connsiteY48" fmla="*/ 1335588 h 1516602"/>
                  <a:gd name="connsiteX49" fmla="*/ 467289 w 1003876"/>
                  <a:gd name="connsiteY49" fmla="*/ 1265103 h 1516602"/>
                  <a:gd name="connsiteX50" fmla="*/ 528455 w 1003876"/>
                  <a:gd name="connsiteY50" fmla="*/ 1230091 h 1516602"/>
                  <a:gd name="connsiteX51" fmla="*/ 601154 w 1003876"/>
                  <a:gd name="connsiteY51" fmla="*/ 1221700 h 1516602"/>
                  <a:gd name="connsiteX52" fmla="*/ 720654 w 1003876"/>
                  <a:gd name="connsiteY52" fmla="*/ 1316538 h 1516602"/>
                  <a:gd name="connsiteX53" fmla="*/ 733989 w 1003876"/>
                  <a:gd name="connsiteY53" fmla="*/ 1326063 h 1516602"/>
                  <a:gd name="connsiteX54" fmla="*/ 743514 w 1003876"/>
                  <a:gd name="connsiteY54" fmla="*/ 1327968 h 1516602"/>
                  <a:gd name="connsiteX55" fmla="*/ 749229 w 1003876"/>
                  <a:gd name="connsiteY55" fmla="*/ 1329873 h 1516602"/>
                  <a:gd name="connsiteX56" fmla="*/ 762564 w 1003876"/>
                  <a:gd name="connsiteY56" fmla="*/ 1335588 h 1516602"/>
                  <a:gd name="connsiteX57" fmla="*/ 777804 w 1003876"/>
                  <a:gd name="connsiteY57" fmla="*/ 1333683 h 1516602"/>
                  <a:gd name="connsiteX58" fmla="*/ 789234 w 1003876"/>
                  <a:gd name="connsiteY58" fmla="*/ 1327968 h 1516602"/>
                  <a:gd name="connsiteX59" fmla="*/ 794949 w 1003876"/>
                  <a:gd name="connsiteY59" fmla="*/ 1326063 h 1516602"/>
                  <a:gd name="connsiteX60" fmla="*/ 802569 w 1003876"/>
                  <a:gd name="connsiteY60" fmla="*/ 1308918 h 1516602"/>
                  <a:gd name="connsiteX61" fmla="*/ 800664 w 1003876"/>
                  <a:gd name="connsiteY61" fmla="*/ 1284153 h 1516602"/>
                  <a:gd name="connsiteX62" fmla="*/ 798759 w 1003876"/>
                  <a:gd name="connsiteY62" fmla="*/ 1278438 h 1516602"/>
                  <a:gd name="connsiteX63" fmla="*/ 796854 w 1003876"/>
                  <a:gd name="connsiteY63" fmla="*/ 1270818 h 1516602"/>
                  <a:gd name="connsiteX64" fmla="*/ 783519 w 1003876"/>
                  <a:gd name="connsiteY64" fmla="*/ 1253673 h 1516602"/>
                  <a:gd name="connsiteX65" fmla="*/ 773994 w 1003876"/>
                  <a:gd name="connsiteY65" fmla="*/ 1247958 h 1516602"/>
                  <a:gd name="connsiteX66" fmla="*/ 648264 w 1003876"/>
                  <a:gd name="connsiteY66" fmla="*/ 1156518 h 1516602"/>
                  <a:gd name="connsiteX67" fmla="*/ 644454 w 1003876"/>
                  <a:gd name="connsiteY67" fmla="*/ 1139373 h 1516602"/>
                  <a:gd name="connsiteX68" fmla="*/ 646359 w 1003876"/>
                  <a:gd name="connsiteY68" fmla="*/ 1131753 h 1516602"/>
                  <a:gd name="connsiteX69" fmla="*/ 650169 w 1003876"/>
                  <a:gd name="connsiteY69" fmla="*/ 1114608 h 1516602"/>
                  <a:gd name="connsiteX70" fmla="*/ 653979 w 1003876"/>
                  <a:gd name="connsiteY70" fmla="*/ 1108893 h 1516602"/>
                  <a:gd name="connsiteX71" fmla="*/ 655884 w 1003876"/>
                  <a:gd name="connsiteY71" fmla="*/ 1103178 h 1516602"/>
                  <a:gd name="connsiteX72" fmla="*/ 661599 w 1003876"/>
                  <a:gd name="connsiteY72" fmla="*/ 1101273 h 1516602"/>
                  <a:gd name="connsiteX73" fmla="*/ 671124 w 1003876"/>
                  <a:gd name="connsiteY73" fmla="*/ 1089843 h 1516602"/>
                  <a:gd name="connsiteX74" fmla="*/ 724464 w 1003876"/>
                  <a:gd name="connsiteY74" fmla="*/ 1082223 h 1516602"/>
                  <a:gd name="connsiteX75" fmla="*/ 842574 w 1003876"/>
                  <a:gd name="connsiteY75" fmla="*/ 1084128 h 1516602"/>
                  <a:gd name="connsiteX76" fmla="*/ 871149 w 1003876"/>
                  <a:gd name="connsiteY76" fmla="*/ 1086033 h 1516602"/>
                  <a:gd name="connsiteX77" fmla="*/ 899724 w 1003876"/>
                  <a:gd name="connsiteY77" fmla="*/ 1091748 h 1516602"/>
                  <a:gd name="connsiteX78" fmla="*/ 922584 w 1003876"/>
                  <a:gd name="connsiteY78" fmla="*/ 1095558 h 1516602"/>
                  <a:gd name="connsiteX79" fmla="*/ 985294 w 1003876"/>
                  <a:gd name="connsiteY79" fmla="*/ 1104311 h 1516602"/>
                  <a:gd name="connsiteX80" fmla="*/ 1003378 w 1003876"/>
                  <a:gd name="connsiteY80" fmla="*/ 1065958 h 1516602"/>
                  <a:gd name="connsiteX81" fmla="*/ 970209 w 1003876"/>
                  <a:gd name="connsiteY81" fmla="*/ 1044123 h 1516602"/>
                  <a:gd name="connsiteX82" fmla="*/ 935919 w 1003876"/>
                  <a:gd name="connsiteY82" fmla="*/ 1034598 h 1516602"/>
                  <a:gd name="connsiteX83" fmla="*/ 825429 w 1003876"/>
                  <a:gd name="connsiteY83" fmla="*/ 1034598 h 1516602"/>
                  <a:gd name="connsiteX84" fmla="*/ 730179 w 1003876"/>
                  <a:gd name="connsiteY84" fmla="*/ 1038408 h 1516602"/>
                  <a:gd name="connsiteX85" fmla="*/ 669219 w 1003876"/>
                  <a:gd name="connsiteY85" fmla="*/ 1046028 h 1516602"/>
                  <a:gd name="connsiteX86" fmla="*/ 646360 w 1003876"/>
                  <a:gd name="connsiteY86" fmla="*/ 1049838 h 1516602"/>
                  <a:gd name="connsiteX87" fmla="*/ 640078 w 1003876"/>
                  <a:gd name="connsiteY87" fmla="*/ 1026051 h 1516602"/>
                  <a:gd name="connsiteX88" fmla="*/ 673029 w 1003876"/>
                  <a:gd name="connsiteY88" fmla="*/ 992688 h 1516602"/>
                  <a:gd name="connsiteX89" fmla="*/ 674934 w 1003876"/>
                  <a:gd name="connsiteY89" fmla="*/ 986973 h 1516602"/>
                  <a:gd name="connsiteX90" fmla="*/ 680649 w 1003876"/>
                  <a:gd name="connsiteY90" fmla="*/ 985068 h 1516602"/>
                  <a:gd name="connsiteX91" fmla="*/ 686364 w 1003876"/>
                  <a:gd name="connsiteY91" fmla="*/ 981258 h 1516602"/>
                  <a:gd name="connsiteX92" fmla="*/ 695889 w 1003876"/>
                  <a:gd name="connsiteY92" fmla="*/ 971733 h 1516602"/>
                  <a:gd name="connsiteX93" fmla="*/ 705414 w 1003876"/>
                  <a:gd name="connsiteY93" fmla="*/ 960303 h 1516602"/>
                  <a:gd name="connsiteX94" fmla="*/ 716844 w 1003876"/>
                  <a:gd name="connsiteY94" fmla="*/ 952683 h 1516602"/>
                  <a:gd name="connsiteX95" fmla="*/ 732084 w 1003876"/>
                  <a:gd name="connsiteY95" fmla="*/ 939348 h 1516602"/>
                  <a:gd name="connsiteX96" fmla="*/ 741609 w 1003876"/>
                  <a:gd name="connsiteY96" fmla="*/ 927918 h 1516602"/>
                  <a:gd name="connsiteX97" fmla="*/ 753039 w 1003876"/>
                  <a:gd name="connsiteY97" fmla="*/ 918393 h 1516602"/>
                  <a:gd name="connsiteX98" fmla="*/ 758754 w 1003876"/>
                  <a:gd name="connsiteY98" fmla="*/ 906963 h 1516602"/>
                  <a:gd name="connsiteX99" fmla="*/ 760659 w 1003876"/>
                  <a:gd name="connsiteY99" fmla="*/ 901248 h 1516602"/>
                  <a:gd name="connsiteX100" fmla="*/ 766374 w 1003876"/>
                  <a:gd name="connsiteY100" fmla="*/ 889818 h 1516602"/>
                  <a:gd name="connsiteX101" fmla="*/ 764469 w 1003876"/>
                  <a:gd name="connsiteY101" fmla="*/ 874578 h 1516602"/>
                  <a:gd name="connsiteX102" fmla="*/ 758754 w 1003876"/>
                  <a:gd name="connsiteY102" fmla="*/ 872673 h 1516602"/>
                  <a:gd name="connsiteX103" fmla="*/ 737799 w 1003876"/>
                  <a:gd name="connsiteY103" fmla="*/ 874578 h 1516602"/>
                  <a:gd name="connsiteX104" fmla="*/ 732084 w 1003876"/>
                  <a:gd name="connsiteY104" fmla="*/ 878388 h 1516602"/>
                  <a:gd name="connsiteX105" fmla="*/ 699699 w 1003876"/>
                  <a:gd name="connsiteY105" fmla="*/ 899343 h 1516602"/>
                  <a:gd name="connsiteX106" fmla="*/ 595181 w 1003876"/>
                  <a:gd name="connsiteY106" fmla="*/ 957831 h 1516602"/>
                  <a:gd name="connsiteX107" fmla="*/ 507294 w 1003876"/>
                  <a:gd name="connsiteY107" fmla="*/ 847908 h 1516602"/>
                  <a:gd name="connsiteX108" fmla="*/ 503484 w 1003876"/>
                  <a:gd name="connsiteY108" fmla="*/ 358323 h 1516602"/>
                  <a:gd name="connsiteX109" fmla="*/ 499674 w 1003876"/>
                  <a:gd name="connsiteY109" fmla="*/ 66858 h 1516602"/>
                  <a:gd name="connsiteX110" fmla="*/ 490149 w 1003876"/>
                  <a:gd name="connsiteY110" fmla="*/ 40188 h 1516602"/>
                  <a:gd name="connsiteX111" fmla="*/ 488244 w 1003876"/>
                  <a:gd name="connsiteY111" fmla="*/ 34473 h 1516602"/>
                  <a:gd name="connsiteX112" fmla="*/ 484434 w 1003876"/>
                  <a:gd name="connsiteY112" fmla="*/ 28758 h 1516602"/>
                  <a:gd name="connsiteX113" fmla="*/ 478719 w 1003876"/>
                  <a:gd name="connsiteY113" fmla="*/ 17328 h 1516602"/>
                  <a:gd name="connsiteX114" fmla="*/ 473004 w 1003876"/>
                  <a:gd name="connsiteY114" fmla="*/ 13518 h 1516602"/>
                  <a:gd name="connsiteX115" fmla="*/ 469194 w 1003876"/>
                  <a:gd name="connsiteY115" fmla="*/ 7803 h 1516602"/>
                  <a:gd name="connsiteX116" fmla="*/ 429189 w 1003876"/>
                  <a:gd name="connsiteY116" fmla="*/ 11613 h 1516602"/>
                  <a:gd name="connsiteX117" fmla="*/ 425379 w 1003876"/>
                  <a:gd name="connsiteY117" fmla="*/ 78288 h 1516602"/>
                  <a:gd name="connsiteX118" fmla="*/ 425379 w 1003876"/>
                  <a:gd name="connsiteY118" fmla="*/ 84003 h 1516602"/>
                  <a:gd name="connsiteX119" fmla="*/ 429189 w 1003876"/>
                  <a:gd name="connsiteY119" fmla="*/ 238308 h 1516602"/>
                  <a:gd name="connsiteX120" fmla="*/ 440619 w 1003876"/>
                  <a:gd name="connsiteY120" fmla="*/ 421188 h 1516602"/>
                  <a:gd name="connsiteX121" fmla="*/ 435265 w 1003876"/>
                  <a:gd name="connsiteY121" fmla="*/ 718368 h 1516602"/>
                  <a:gd name="connsiteX122" fmla="*/ 435059 w 1003876"/>
                  <a:gd name="connsiteY122" fmla="*/ 799046 h 1516602"/>
                  <a:gd name="connsiteX123" fmla="*/ 430322 w 1003876"/>
                  <a:gd name="connsiteY123"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30129 w 1003876"/>
                  <a:gd name="connsiteY32" fmla="*/ 1381308 h 1516602"/>
                  <a:gd name="connsiteX33" fmla="*/ 328224 w 1003876"/>
                  <a:gd name="connsiteY33" fmla="*/ 1420386 h 1516602"/>
                  <a:gd name="connsiteX34" fmla="*/ 332034 w 1003876"/>
                  <a:gd name="connsiteY34" fmla="*/ 1463223 h 1516602"/>
                  <a:gd name="connsiteX35" fmla="*/ 364419 w 1003876"/>
                  <a:gd name="connsiteY35" fmla="*/ 1512753 h 1516602"/>
                  <a:gd name="connsiteX36" fmla="*/ 387279 w 1003876"/>
                  <a:gd name="connsiteY36" fmla="*/ 1514658 h 1516602"/>
                  <a:gd name="connsiteX37" fmla="*/ 392994 w 1003876"/>
                  <a:gd name="connsiteY37" fmla="*/ 1508943 h 1516602"/>
                  <a:gd name="connsiteX38" fmla="*/ 394899 w 1003876"/>
                  <a:gd name="connsiteY38" fmla="*/ 1497513 h 1516602"/>
                  <a:gd name="connsiteX39" fmla="*/ 396804 w 1003876"/>
                  <a:gd name="connsiteY39" fmla="*/ 1491798 h 1516602"/>
                  <a:gd name="connsiteX40" fmla="*/ 398709 w 1003876"/>
                  <a:gd name="connsiteY40" fmla="*/ 1474653 h 1516602"/>
                  <a:gd name="connsiteX41" fmla="*/ 400614 w 1003876"/>
                  <a:gd name="connsiteY41" fmla="*/ 1461318 h 1516602"/>
                  <a:gd name="connsiteX42" fmla="*/ 404424 w 1003876"/>
                  <a:gd name="connsiteY42" fmla="*/ 1404168 h 1516602"/>
                  <a:gd name="connsiteX43" fmla="*/ 410139 w 1003876"/>
                  <a:gd name="connsiteY43" fmla="*/ 1392738 h 1516602"/>
                  <a:gd name="connsiteX44" fmla="*/ 413949 w 1003876"/>
                  <a:gd name="connsiteY44" fmla="*/ 1379403 h 1516602"/>
                  <a:gd name="connsiteX45" fmla="*/ 415854 w 1003876"/>
                  <a:gd name="connsiteY45" fmla="*/ 1373688 h 1516602"/>
                  <a:gd name="connsiteX46" fmla="*/ 417759 w 1003876"/>
                  <a:gd name="connsiteY46" fmla="*/ 1360353 h 1516602"/>
                  <a:gd name="connsiteX47" fmla="*/ 421569 w 1003876"/>
                  <a:gd name="connsiteY47" fmla="*/ 1348923 h 1516602"/>
                  <a:gd name="connsiteX48" fmla="*/ 427284 w 1003876"/>
                  <a:gd name="connsiteY48" fmla="*/ 1335588 h 1516602"/>
                  <a:gd name="connsiteX49" fmla="*/ 467289 w 1003876"/>
                  <a:gd name="connsiteY49" fmla="*/ 1265103 h 1516602"/>
                  <a:gd name="connsiteX50" fmla="*/ 528455 w 1003876"/>
                  <a:gd name="connsiteY50" fmla="*/ 1230091 h 1516602"/>
                  <a:gd name="connsiteX51" fmla="*/ 601154 w 1003876"/>
                  <a:gd name="connsiteY51" fmla="*/ 1221700 h 1516602"/>
                  <a:gd name="connsiteX52" fmla="*/ 720654 w 1003876"/>
                  <a:gd name="connsiteY52" fmla="*/ 1316538 h 1516602"/>
                  <a:gd name="connsiteX53" fmla="*/ 733989 w 1003876"/>
                  <a:gd name="connsiteY53" fmla="*/ 1326063 h 1516602"/>
                  <a:gd name="connsiteX54" fmla="*/ 743514 w 1003876"/>
                  <a:gd name="connsiteY54" fmla="*/ 1327968 h 1516602"/>
                  <a:gd name="connsiteX55" fmla="*/ 749229 w 1003876"/>
                  <a:gd name="connsiteY55" fmla="*/ 1329873 h 1516602"/>
                  <a:gd name="connsiteX56" fmla="*/ 762564 w 1003876"/>
                  <a:gd name="connsiteY56" fmla="*/ 1335588 h 1516602"/>
                  <a:gd name="connsiteX57" fmla="*/ 777804 w 1003876"/>
                  <a:gd name="connsiteY57" fmla="*/ 1333683 h 1516602"/>
                  <a:gd name="connsiteX58" fmla="*/ 789234 w 1003876"/>
                  <a:gd name="connsiteY58" fmla="*/ 1327968 h 1516602"/>
                  <a:gd name="connsiteX59" fmla="*/ 794949 w 1003876"/>
                  <a:gd name="connsiteY59" fmla="*/ 1326063 h 1516602"/>
                  <a:gd name="connsiteX60" fmla="*/ 802569 w 1003876"/>
                  <a:gd name="connsiteY60" fmla="*/ 1308918 h 1516602"/>
                  <a:gd name="connsiteX61" fmla="*/ 800664 w 1003876"/>
                  <a:gd name="connsiteY61" fmla="*/ 1284153 h 1516602"/>
                  <a:gd name="connsiteX62" fmla="*/ 798759 w 1003876"/>
                  <a:gd name="connsiteY62" fmla="*/ 1278438 h 1516602"/>
                  <a:gd name="connsiteX63" fmla="*/ 796854 w 1003876"/>
                  <a:gd name="connsiteY63" fmla="*/ 1270818 h 1516602"/>
                  <a:gd name="connsiteX64" fmla="*/ 783519 w 1003876"/>
                  <a:gd name="connsiteY64" fmla="*/ 1253673 h 1516602"/>
                  <a:gd name="connsiteX65" fmla="*/ 773994 w 1003876"/>
                  <a:gd name="connsiteY65" fmla="*/ 1247958 h 1516602"/>
                  <a:gd name="connsiteX66" fmla="*/ 648264 w 1003876"/>
                  <a:gd name="connsiteY66" fmla="*/ 1156518 h 1516602"/>
                  <a:gd name="connsiteX67" fmla="*/ 644454 w 1003876"/>
                  <a:gd name="connsiteY67" fmla="*/ 1139373 h 1516602"/>
                  <a:gd name="connsiteX68" fmla="*/ 646359 w 1003876"/>
                  <a:gd name="connsiteY68" fmla="*/ 1131753 h 1516602"/>
                  <a:gd name="connsiteX69" fmla="*/ 650169 w 1003876"/>
                  <a:gd name="connsiteY69" fmla="*/ 1114608 h 1516602"/>
                  <a:gd name="connsiteX70" fmla="*/ 653979 w 1003876"/>
                  <a:gd name="connsiteY70" fmla="*/ 1108893 h 1516602"/>
                  <a:gd name="connsiteX71" fmla="*/ 655884 w 1003876"/>
                  <a:gd name="connsiteY71" fmla="*/ 1103178 h 1516602"/>
                  <a:gd name="connsiteX72" fmla="*/ 661599 w 1003876"/>
                  <a:gd name="connsiteY72" fmla="*/ 1101273 h 1516602"/>
                  <a:gd name="connsiteX73" fmla="*/ 671124 w 1003876"/>
                  <a:gd name="connsiteY73" fmla="*/ 1089843 h 1516602"/>
                  <a:gd name="connsiteX74" fmla="*/ 724464 w 1003876"/>
                  <a:gd name="connsiteY74" fmla="*/ 1082223 h 1516602"/>
                  <a:gd name="connsiteX75" fmla="*/ 842574 w 1003876"/>
                  <a:gd name="connsiteY75" fmla="*/ 1084128 h 1516602"/>
                  <a:gd name="connsiteX76" fmla="*/ 871149 w 1003876"/>
                  <a:gd name="connsiteY76" fmla="*/ 1086033 h 1516602"/>
                  <a:gd name="connsiteX77" fmla="*/ 899724 w 1003876"/>
                  <a:gd name="connsiteY77" fmla="*/ 1091748 h 1516602"/>
                  <a:gd name="connsiteX78" fmla="*/ 922584 w 1003876"/>
                  <a:gd name="connsiteY78" fmla="*/ 1095558 h 1516602"/>
                  <a:gd name="connsiteX79" fmla="*/ 985294 w 1003876"/>
                  <a:gd name="connsiteY79" fmla="*/ 1104311 h 1516602"/>
                  <a:gd name="connsiteX80" fmla="*/ 1003378 w 1003876"/>
                  <a:gd name="connsiteY80" fmla="*/ 1065958 h 1516602"/>
                  <a:gd name="connsiteX81" fmla="*/ 970209 w 1003876"/>
                  <a:gd name="connsiteY81" fmla="*/ 1044123 h 1516602"/>
                  <a:gd name="connsiteX82" fmla="*/ 935919 w 1003876"/>
                  <a:gd name="connsiteY82" fmla="*/ 1034598 h 1516602"/>
                  <a:gd name="connsiteX83" fmla="*/ 825429 w 1003876"/>
                  <a:gd name="connsiteY83" fmla="*/ 1034598 h 1516602"/>
                  <a:gd name="connsiteX84" fmla="*/ 730179 w 1003876"/>
                  <a:gd name="connsiteY84" fmla="*/ 1038408 h 1516602"/>
                  <a:gd name="connsiteX85" fmla="*/ 669219 w 1003876"/>
                  <a:gd name="connsiteY85" fmla="*/ 1046028 h 1516602"/>
                  <a:gd name="connsiteX86" fmla="*/ 646360 w 1003876"/>
                  <a:gd name="connsiteY86" fmla="*/ 1049838 h 1516602"/>
                  <a:gd name="connsiteX87" fmla="*/ 640078 w 1003876"/>
                  <a:gd name="connsiteY87" fmla="*/ 1026051 h 1516602"/>
                  <a:gd name="connsiteX88" fmla="*/ 673029 w 1003876"/>
                  <a:gd name="connsiteY88" fmla="*/ 992688 h 1516602"/>
                  <a:gd name="connsiteX89" fmla="*/ 674934 w 1003876"/>
                  <a:gd name="connsiteY89" fmla="*/ 986973 h 1516602"/>
                  <a:gd name="connsiteX90" fmla="*/ 680649 w 1003876"/>
                  <a:gd name="connsiteY90" fmla="*/ 985068 h 1516602"/>
                  <a:gd name="connsiteX91" fmla="*/ 686364 w 1003876"/>
                  <a:gd name="connsiteY91" fmla="*/ 981258 h 1516602"/>
                  <a:gd name="connsiteX92" fmla="*/ 695889 w 1003876"/>
                  <a:gd name="connsiteY92" fmla="*/ 971733 h 1516602"/>
                  <a:gd name="connsiteX93" fmla="*/ 705414 w 1003876"/>
                  <a:gd name="connsiteY93" fmla="*/ 960303 h 1516602"/>
                  <a:gd name="connsiteX94" fmla="*/ 716844 w 1003876"/>
                  <a:gd name="connsiteY94" fmla="*/ 952683 h 1516602"/>
                  <a:gd name="connsiteX95" fmla="*/ 732084 w 1003876"/>
                  <a:gd name="connsiteY95" fmla="*/ 939348 h 1516602"/>
                  <a:gd name="connsiteX96" fmla="*/ 741609 w 1003876"/>
                  <a:gd name="connsiteY96" fmla="*/ 927918 h 1516602"/>
                  <a:gd name="connsiteX97" fmla="*/ 753039 w 1003876"/>
                  <a:gd name="connsiteY97" fmla="*/ 918393 h 1516602"/>
                  <a:gd name="connsiteX98" fmla="*/ 758754 w 1003876"/>
                  <a:gd name="connsiteY98" fmla="*/ 906963 h 1516602"/>
                  <a:gd name="connsiteX99" fmla="*/ 760659 w 1003876"/>
                  <a:gd name="connsiteY99" fmla="*/ 901248 h 1516602"/>
                  <a:gd name="connsiteX100" fmla="*/ 766374 w 1003876"/>
                  <a:gd name="connsiteY100" fmla="*/ 889818 h 1516602"/>
                  <a:gd name="connsiteX101" fmla="*/ 764469 w 1003876"/>
                  <a:gd name="connsiteY101" fmla="*/ 874578 h 1516602"/>
                  <a:gd name="connsiteX102" fmla="*/ 758754 w 1003876"/>
                  <a:gd name="connsiteY102" fmla="*/ 872673 h 1516602"/>
                  <a:gd name="connsiteX103" fmla="*/ 737799 w 1003876"/>
                  <a:gd name="connsiteY103" fmla="*/ 874578 h 1516602"/>
                  <a:gd name="connsiteX104" fmla="*/ 732084 w 1003876"/>
                  <a:gd name="connsiteY104" fmla="*/ 878388 h 1516602"/>
                  <a:gd name="connsiteX105" fmla="*/ 699699 w 1003876"/>
                  <a:gd name="connsiteY105" fmla="*/ 899343 h 1516602"/>
                  <a:gd name="connsiteX106" fmla="*/ 595181 w 1003876"/>
                  <a:gd name="connsiteY106" fmla="*/ 957831 h 1516602"/>
                  <a:gd name="connsiteX107" fmla="*/ 507294 w 1003876"/>
                  <a:gd name="connsiteY107" fmla="*/ 847908 h 1516602"/>
                  <a:gd name="connsiteX108" fmla="*/ 503484 w 1003876"/>
                  <a:gd name="connsiteY108" fmla="*/ 358323 h 1516602"/>
                  <a:gd name="connsiteX109" fmla="*/ 499674 w 1003876"/>
                  <a:gd name="connsiteY109" fmla="*/ 66858 h 1516602"/>
                  <a:gd name="connsiteX110" fmla="*/ 490149 w 1003876"/>
                  <a:gd name="connsiteY110" fmla="*/ 40188 h 1516602"/>
                  <a:gd name="connsiteX111" fmla="*/ 488244 w 1003876"/>
                  <a:gd name="connsiteY111" fmla="*/ 34473 h 1516602"/>
                  <a:gd name="connsiteX112" fmla="*/ 484434 w 1003876"/>
                  <a:gd name="connsiteY112" fmla="*/ 28758 h 1516602"/>
                  <a:gd name="connsiteX113" fmla="*/ 478719 w 1003876"/>
                  <a:gd name="connsiteY113" fmla="*/ 17328 h 1516602"/>
                  <a:gd name="connsiteX114" fmla="*/ 473004 w 1003876"/>
                  <a:gd name="connsiteY114" fmla="*/ 13518 h 1516602"/>
                  <a:gd name="connsiteX115" fmla="*/ 469194 w 1003876"/>
                  <a:gd name="connsiteY115" fmla="*/ 7803 h 1516602"/>
                  <a:gd name="connsiteX116" fmla="*/ 429189 w 1003876"/>
                  <a:gd name="connsiteY116" fmla="*/ 11613 h 1516602"/>
                  <a:gd name="connsiteX117" fmla="*/ 425379 w 1003876"/>
                  <a:gd name="connsiteY117" fmla="*/ 78288 h 1516602"/>
                  <a:gd name="connsiteX118" fmla="*/ 425379 w 1003876"/>
                  <a:gd name="connsiteY118" fmla="*/ 84003 h 1516602"/>
                  <a:gd name="connsiteX119" fmla="*/ 429189 w 1003876"/>
                  <a:gd name="connsiteY119" fmla="*/ 238308 h 1516602"/>
                  <a:gd name="connsiteX120" fmla="*/ 440619 w 1003876"/>
                  <a:gd name="connsiteY120" fmla="*/ 421188 h 1516602"/>
                  <a:gd name="connsiteX121" fmla="*/ 435265 w 1003876"/>
                  <a:gd name="connsiteY121" fmla="*/ 718368 h 1516602"/>
                  <a:gd name="connsiteX122" fmla="*/ 435059 w 1003876"/>
                  <a:gd name="connsiteY122" fmla="*/ 799046 h 1516602"/>
                  <a:gd name="connsiteX123" fmla="*/ 430322 w 1003876"/>
                  <a:gd name="connsiteY123"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30129 w 1003876"/>
                  <a:gd name="connsiteY32" fmla="*/ 1381308 h 1516602"/>
                  <a:gd name="connsiteX33" fmla="*/ 328224 w 1003876"/>
                  <a:gd name="connsiteY33" fmla="*/ 1420386 h 1516602"/>
                  <a:gd name="connsiteX34" fmla="*/ 332034 w 1003876"/>
                  <a:gd name="connsiteY34" fmla="*/ 1463223 h 1516602"/>
                  <a:gd name="connsiteX35" fmla="*/ 364419 w 1003876"/>
                  <a:gd name="connsiteY35" fmla="*/ 1512753 h 1516602"/>
                  <a:gd name="connsiteX36" fmla="*/ 387279 w 1003876"/>
                  <a:gd name="connsiteY36" fmla="*/ 1514658 h 1516602"/>
                  <a:gd name="connsiteX37" fmla="*/ 392994 w 1003876"/>
                  <a:gd name="connsiteY37" fmla="*/ 1508943 h 1516602"/>
                  <a:gd name="connsiteX38" fmla="*/ 394899 w 1003876"/>
                  <a:gd name="connsiteY38" fmla="*/ 1497513 h 1516602"/>
                  <a:gd name="connsiteX39" fmla="*/ 396804 w 1003876"/>
                  <a:gd name="connsiteY39" fmla="*/ 1491798 h 1516602"/>
                  <a:gd name="connsiteX40" fmla="*/ 400614 w 1003876"/>
                  <a:gd name="connsiteY40" fmla="*/ 1461318 h 1516602"/>
                  <a:gd name="connsiteX41" fmla="*/ 404424 w 1003876"/>
                  <a:gd name="connsiteY41" fmla="*/ 1404168 h 1516602"/>
                  <a:gd name="connsiteX42" fmla="*/ 410139 w 1003876"/>
                  <a:gd name="connsiteY42" fmla="*/ 1392738 h 1516602"/>
                  <a:gd name="connsiteX43" fmla="*/ 413949 w 1003876"/>
                  <a:gd name="connsiteY43" fmla="*/ 1379403 h 1516602"/>
                  <a:gd name="connsiteX44" fmla="*/ 415854 w 1003876"/>
                  <a:gd name="connsiteY44" fmla="*/ 1373688 h 1516602"/>
                  <a:gd name="connsiteX45" fmla="*/ 417759 w 1003876"/>
                  <a:gd name="connsiteY45" fmla="*/ 1360353 h 1516602"/>
                  <a:gd name="connsiteX46" fmla="*/ 421569 w 1003876"/>
                  <a:gd name="connsiteY46" fmla="*/ 1348923 h 1516602"/>
                  <a:gd name="connsiteX47" fmla="*/ 427284 w 1003876"/>
                  <a:gd name="connsiteY47" fmla="*/ 1335588 h 1516602"/>
                  <a:gd name="connsiteX48" fmla="*/ 467289 w 1003876"/>
                  <a:gd name="connsiteY48" fmla="*/ 1265103 h 1516602"/>
                  <a:gd name="connsiteX49" fmla="*/ 528455 w 1003876"/>
                  <a:gd name="connsiteY49" fmla="*/ 1230091 h 1516602"/>
                  <a:gd name="connsiteX50" fmla="*/ 601154 w 1003876"/>
                  <a:gd name="connsiteY50" fmla="*/ 1221700 h 1516602"/>
                  <a:gd name="connsiteX51" fmla="*/ 720654 w 1003876"/>
                  <a:gd name="connsiteY51" fmla="*/ 1316538 h 1516602"/>
                  <a:gd name="connsiteX52" fmla="*/ 733989 w 1003876"/>
                  <a:gd name="connsiteY52" fmla="*/ 1326063 h 1516602"/>
                  <a:gd name="connsiteX53" fmla="*/ 743514 w 1003876"/>
                  <a:gd name="connsiteY53" fmla="*/ 1327968 h 1516602"/>
                  <a:gd name="connsiteX54" fmla="*/ 749229 w 1003876"/>
                  <a:gd name="connsiteY54" fmla="*/ 1329873 h 1516602"/>
                  <a:gd name="connsiteX55" fmla="*/ 762564 w 1003876"/>
                  <a:gd name="connsiteY55" fmla="*/ 1335588 h 1516602"/>
                  <a:gd name="connsiteX56" fmla="*/ 777804 w 1003876"/>
                  <a:gd name="connsiteY56" fmla="*/ 1333683 h 1516602"/>
                  <a:gd name="connsiteX57" fmla="*/ 789234 w 1003876"/>
                  <a:gd name="connsiteY57" fmla="*/ 1327968 h 1516602"/>
                  <a:gd name="connsiteX58" fmla="*/ 794949 w 1003876"/>
                  <a:gd name="connsiteY58" fmla="*/ 1326063 h 1516602"/>
                  <a:gd name="connsiteX59" fmla="*/ 802569 w 1003876"/>
                  <a:gd name="connsiteY59" fmla="*/ 1308918 h 1516602"/>
                  <a:gd name="connsiteX60" fmla="*/ 800664 w 1003876"/>
                  <a:gd name="connsiteY60" fmla="*/ 1284153 h 1516602"/>
                  <a:gd name="connsiteX61" fmla="*/ 798759 w 1003876"/>
                  <a:gd name="connsiteY61" fmla="*/ 1278438 h 1516602"/>
                  <a:gd name="connsiteX62" fmla="*/ 796854 w 1003876"/>
                  <a:gd name="connsiteY62" fmla="*/ 1270818 h 1516602"/>
                  <a:gd name="connsiteX63" fmla="*/ 783519 w 1003876"/>
                  <a:gd name="connsiteY63" fmla="*/ 1253673 h 1516602"/>
                  <a:gd name="connsiteX64" fmla="*/ 773994 w 1003876"/>
                  <a:gd name="connsiteY64" fmla="*/ 1247958 h 1516602"/>
                  <a:gd name="connsiteX65" fmla="*/ 648264 w 1003876"/>
                  <a:gd name="connsiteY65" fmla="*/ 1156518 h 1516602"/>
                  <a:gd name="connsiteX66" fmla="*/ 644454 w 1003876"/>
                  <a:gd name="connsiteY66" fmla="*/ 1139373 h 1516602"/>
                  <a:gd name="connsiteX67" fmla="*/ 646359 w 1003876"/>
                  <a:gd name="connsiteY67" fmla="*/ 1131753 h 1516602"/>
                  <a:gd name="connsiteX68" fmla="*/ 650169 w 1003876"/>
                  <a:gd name="connsiteY68" fmla="*/ 1114608 h 1516602"/>
                  <a:gd name="connsiteX69" fmla="*/ 653979 w 1003876"/>
                  <a:gd name="connsiteY69" fmla="*/ 1108893 h 1516602"/>
                  <a:gd name="connsiteX70" fmla="*/ 655884 w 1003876"/>
                  <a:gd name="connsiteY70" fmla="*/ 1103178 h 1516602"/>
                  <a:gd name="connsiteX71" fmla="*/ 661599 w 1003876"/>
                  <a:gd name="connsiteY71" fmla="*/ 1101273 h 1516602"/>
                  <a:gd name="connsiteX72" fmla="*/ 671124 w 1003876"/>
                  <a:gd name="connsiteY72" fmla="*/ 1089843 h 1516602"/>
                  <a:gd name="connsiteX73" fmla="*/ 724464 w 1003876"/>
                  <a:gd name="connsiteY73" fmla="*/ 1082223 h 1516602"/>
                  <a:gd name="connsiteX74" fmla="*/ 842574 w 1003876"/>
                  <a:gd name="connsiteY74" fmla="*/ 1084128 h 1516602"/>
                  <a:gd name="connsiteX75" fmla="*/ 871149 w 1003876"/>
                  <a:gd name="connsiteY75" fmla="*/ 1086033 h 1516602"/>
                  <a:gd name="connsiteX76" fmla="*/ 899724 w 1003876"/>
                  <a:gd name="connsiteY76" fmla="*/ 1091748 h 1516602"/>
                  <a:gd name="connsiteX77" fmla="*/ 922584 w 1003876"/>
                  <a:gd name="connsiteY77" fmla="*/ 1095558 h 1516602"/>
                  <a:gd name="connsiteX78" fmla="*/ 985294 w 1003876"/>
                  <a:gd name="connsiteY78" fmla="*/ 1104311 h 1516602"/>
                  <a:gd name="connsiteX79" fmla="*/ 1003378 w 1003876"/>
                  <a:gd name="connsiteY79" fmla="*/ 1065958 h 1516602"/>
                  <a:gd name="connsiteX80" fmla="*/ 970209 w 1003876"/>
                  <a:gd name="connsiteY80" fmla="*/ 1044123 h 1516602"/>
                  <a:gd name="connsiteX81" fmla="*/ 935919 w 1003876"/>
                  <a:gd name="connsiteY81" fmla="*/ 1034598 h 1516602"/>
                  <a:gd name="connsiteX82" fmla="*/ 825429 w 1003876"/>
                  <a:gd name="connsiteY82" fmla="*/ 1034598 h 1516602"/>
                  <a:gd name="connsiteX83" fmla="*/ 730179 w 1003876"/>
                  <a:gd name="connsiteY83" fmla="*/ 1038408 h 1516602"/>
                  <a:gd name="connsiteX84" fmla="*/ 669219 w 1003876"/>
                  <a:gd name="connsiteY84" fmla="*/ 1046028 h 1516602"/>
                  <a:gd name="connsiteX85" fmla="*/ 646360 w 1003876"/>
                  <a:gd name="connsiteY85" fmla="*/ 1049838 h 1516602"/>
                  <a:gd name="connsiteX86" fmla="*/ 640078 w 1003876"/>
                  <a:gd name="connsiteY86" fmla="*/ 1026051 h 1516602"/>
                  <a:gd name="connsiteX87" fmla="*/ 673029 w 1003876"/>
                  <a:gd name="connsiteY87" fmla="*/ 992688 h 1516602"/>
                  <a:gd name="connsiteX88" fmla="*/ 674934 w 1003876"/>
                  <a:gd name="connsiteY88" fmla="*/ 986973 h 1516602"/>
                  <a:gd name="connsiteX89" fmla="*/ 680649 w 1003876"/>
                  <a:gd name="connsiteY89" fmla="*/ 985068 h 1516602"/>
                  <a:gd name="connsiteX90" fmla="*/ 686364 w 1003876"/>
                  <a:gd name="connsiteY90" fmla="*/ 981258 h 1516602"/>
                  <a:gd name="connsiteX91" fmla="*/ 695889 w 1003876"/>
                  <a:gd name="connsiteY91" fmla="*/ 971733 h 1516602"/>
                  <a:gd name="connsiteX92" fmla="*/ 705414 w 1003876"/>
                  <a:gd name="connsiteY92" fmla="*/ 960303 h 1516602"/>
                  <a:gd name="connsiteX93" fmla="*/ 716844 w 1003876"/>
                  <a:gd name="connsiteY93" fmla="*/ 952683 h 1516602"/>
                  <a:gd name="connsiteX94" fmla="*/ 732084 w 1003876"/>
                  <a:gd name="connsiteY94" fmla="*/ 939348 h 1516602"/>
                  <a:gd name="connsiteX95" fmla="*/ 741609 w 1003876"/>
                  <a:gd name="connsiteY95" fmla="*/ 927918 h 1516602"/>
                  <a:gd name="connsiteX96" fmla="*/ 753039 w 1003876"/>
                  <a:gd name="connsiteY96" fmla="*/ 918393 h 1516602"/>
                  <a:gd name="connsiteX97" fmla="*/ 758754 w 1003876"/>
                  <a:gd name="connsiteY97" fmla="*/ 906963 h 1516602"/>
                  <a:gd name="connsiteX98" fmla="*/ 760659 w 1003876"/>
                  <a:gd name="connsiteY98" fmla="*/ 901248 h 1516602"/>
                  <a:gd name="connsiteX99" fmla="*/ 766374 w 1003876"/>
                  <a:gd name="connsiteY99" fmla="*/ 889818 h 1516602"/>
                  <a:gd name="connsiteX100" fmla="*/ 764469 w 1003876"/>
                  <a:gd name="connsiteY100" fmla="*/ 874578 h 1516602"/>
                  <a:gd name="connsiteX101" fmla="*/ 758754 w 1003876"/>
                  <a:gd name="connsiteY101" fmla="*/ 872673 h 1516602"/>
                  <a:gd name="connsiteX102" fmla="*/ 737799 w 1003876"/>
                  <a:gd name="connsiteY102" fmla="*/ 874578 h 1516602"/>
                  <a:gd name="connsiteX103" fmla="*/ 732084 w 1003876"/>
                  <a:gd name="connsiteY103" fmla="*/ 878388 h 1516602"/>
                  <a:gd name="connsiteX104" fmla="*/ 699699 w 1003876"/>
                  <a:gd name="connsiteY104" fmla="*/ 899343 h 1516602"/>
                  <a:gd name="connsiteX105" fmla="*/ 595181 w 1003876"/>
                  <a:gd name="connsiteY105" fmla="*/ 957831 h 1516602"/>
                  <a:gd name="connsiteX106" fmla="*/ 507294 w 1003876"/>
                  <a:gd name="connsiteY106" fmla="*/ 847908 h 1516602"/>
                  <a:gd name="connsiteX107" fmla="*/ 503484 w 1003876"/>
                  <a:gd name="connsiteY107" fmla="*/ 358323 h 1516602"/>
                  <a:gd name="connsiteX108" fmla="*/ 499674 w 1003876"/>
                  <a:gd name="connsiteY108" fmla="*/ 66858 h 1516602"/>
                  <a:gd name="connsiteX109" fmla="*/ 490149 w 1003876"/>
                  <a:gd name="connsiteY109" fmla="*/ 40188 h 1516602"/>
                  <a:gd name="connsiteX110" fmla="*/ 488244 w 1003876"/>
                  <a:gd name="connsiteY110" fmla="*/ 34473 h 1516602"/>
                  <a:gd name="connsiteX111" fmla="*/ 484434 w 1003876"/>
                  <a:gd name="connsiteY111" fmla="*/ 28758 h 1516602"/>
                  <a:gd name="connsiteX112" fmla="*/ 478719 w 1003876"/>
                  <a:gd name="connsiteY112" fmla="*/ 17328 h 1516602"/>
                  <a:gd name="connsiteX113" fmla="*/ 473004 w 1003876"/>
                  <a:gd name="connsiteY113" fmla="*/ 13518 h 1516602"/>
                  <a:gd name="connsiteX114" fmla="*/ 469194 w 1003876"/>
                  <a:gd name="connsiteY114" fmla="*/ 7803 h 1516602"/>
                  <a:gd name="connsiteX115" fmla="*/ 429189 w 1003876"/>
                  <a:gd name="connsiteY115" fmla="*/ 11613 h 1516602"/>
                  <a:gd name="connsiteX116" fmla="*/ 425379 w 1003876"/>
                  <a:gd name="connsiteY116" fmla="*/ 78288 h 1516602"/>
                  <a:gd name="connsiteX117" fmla="*/ 425379 w 1003876"/>
                  <a:gd name="connsiteY117" fmla="*/ 84003 h 1516602"/>
                  <a:gd name="connsiteX118" fmla="*/ 429189 w 1003876"/>
                  <a:gd name="connsiteY118" fmla="*/ 238308 h 1516602"/>
                  <a:gd name="connsiteX119" fmla="*/ 440619 w 1003876"/>
                  <a:gd name="connsiteY119" fmla="*/ 421188 h 1516602"/>
                  <a:gd name="connsiteX120" fmla="*/ 435265 w 1003876"/>
                  <a:gd name="connsiteY120" fmla="*/ 718368 h 1516602"/>
                  <a:gd name="connsiteX121" fmla="*/ 435059 w 1003876"/>
                  <a:gd name="connsiteY121" fmla="*/ 799046 h 1516602"/>
                  <a:gd name="connsiteX122" fmla="*/ 430322 w 1003876"/>
                  <a:gd name="connsiteY122"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30129 w 1003876"/>
                  <a:gd name="connsiteY32" fmla="*/ 1381308 h 1516602"/>
                  <a:gd name="connsiteX33" fmla="*/ 328224 w 1003876"/>
                  <a:gd name="connsiteY33" fmla="*/ 1420386 h 1516602"/>
                  <a:gd name="connsiteX34" fmla="*/ 332034 w 1003876"/>
                  <a:gd name="connsiteY34" fmla="*/ 1463223 h 1516602"/>
                  <a:gd name="connsiteX35" fmla="*/ 364419 w 1003876"/>
                  <a:gd name="connsiteY35" fmla="*/ 1512753 h 1516602"/>
                  <a:gd name="connsiteX36" fmla="*/ 387279 w 1003876"/>
                  <a:gd name="connsiteY36" fmla="*/ 1514658 h 1516602"/>
                  <a:gd name="connsiteX37" fmla="*/ 392994 w 1003876"/>
                  <a:gd name="connsiteY37" fmla="*/ 1508943 h 1516602"/>
                  <a:gd name="connsiteX38" fmla="*/ 394899 w 1003876"/>
                  <a:gd name="connsiteY38" fmla="*/ 1497513 h 1516602"/>
                  <a:gd name="connsiteX39" fmla="*/ 396804 w 1003876"/>
                  <a:gd name="connsiteY39" fmla="*/ 1491798 h 1516602"/>
                  <a:gd name="connsiteX40" fmla="*/ 400357 w 1003876"/>
                  <a:gd name="connsiteY40" fmla="*/ 1498455 h 1516602"/>
                  <a:gd name="connsiteX41" fmla="*/ 400614 w 1003876"/>
                  <a:gd name="connsiteY41" fmla="*/ 1461318 h 1516602"/>
                  <a:gd name="connsiteX42" fmla="*/ 404424 w 1003876"/>
                  <a:gd name="connsiteY42" fmla="*/ 1404168 h 1516602"/>
                  <a:gd name="connsiteX43" fmla="*/ 410139 w 1003876"/>
                  <a:gd name="connsiteY43" fmla="*/ 1392738 h 1516602"/>
                  <a:gd name="connsiteX44" fmla="*/ 413949 w 1003876"/>
                  <a:gd name="connsiteY44" fmla="*/ 1379403 h 1516602"/>
                  <a:gd name="connsiteX45" fmla="*/ 415854 w 1003876"/>
                  <a:gd name="connsiteY45" fmla="*/ 1373688 h 1516602"/>
                  <a:gd name="connsiteX46" fmla="*/ 417759 w 1003876"/>
                  <a:gd name="connsiteY46" fmla="*/ 1360353 h 1516602"/>
                  <a:gd name="connsiteX47" fmla="*/ 421569 w 1003876"/>
                  <a:gd name="connsiteY47" fmla="*/ 1348923 h 1516602"/>
                  <a:gd name="connsiteX48" fmla="*/ 427284 w 1003876"/>
                  <a:gd name="connsiteY48" fmla="*/ 1335588 h 1516602"/>
                  <a:gd name="connsiteX49" fmla="*/ 467289 w 1003876"/>
                  <a:gd name="connsiteY49" fmla="*/ 1265103 h 1516602"/>
                  <a:gd name="connsiteX50" fmla="*/ 528455 w 1003876"/>
                  <a:gd name="connsiteY50" fmla="*/ 1230091 h 1516602"/>
                  <a:gd name="connsiteX51" fmla="*/ 601154 w 1003876"/>
                  <a:gd name="connsiteY51" fmla="*/ 1221700 h 1516602"/>
                  <a:gd name="connsiteX52" fmla="*/ 720654 w 1003876"/>
                  <a:gd name="connsiteY52" fmla="*/ 1316538 h 1516602"/>
                  <a:gd name="connsiteX53" fmla="*/ 733989 w 1003876"/>
                  <a:gd name="connsiteY53" fmla="*/ 1326063 h 1516602"/>
                  <a:gd name="connsiteX54" fmla="*/ 743514 w 1003876"/>
                  <a:gd name="connsiteY54" fmla="*/ 1327968 h 1516602"/>
                  <a:gd name="connsiteX55" fmla="*/ 749229 w 1003876"/>
                  <a:gd name="connsiteY55" fmla="*/ 1329873 h 1516602"/>
                  <a:gd name="connsiteX56" fmla="*/ 762564 w 1003876"/>
                  <a:gd name="connsiteY56" fmla="*/ 1335588 h 1516602"/>
                  <a:gd name="connsiteX57" fmla="*/ 777804 w 1003876"/>
                  <a:gd name="connsiteY57" fmla="*/ 1333683 h 1516602"/>
                  <a:gd name="connsiteX58" fmla="*/ 789234 w 1003876"/>
                  <a:gd name="connsiteY58" fmla="*/ 1327968 h 1516602"/>
                  <a:gd name="connsiteX59" fmla="*/ 794949 w 1003876"/>
                  <a:gd name="connsiteY59" fmla="*/ 1326063 h 1516602"/>
                  <a:gd name="connsiteX60" fmla="*/ 802569 w 1003876"/>
                  <a:gd name="connsiteY60" fmla="*/ 1308918 h 1516602"/>
                  <a:gd name="connsiteX61" fmla="*/ 800664 w 1003876"/>
                  <a:gd name="connsiteY61" fmla="*/ 1284153 h 1516602"/>
                  <a:gd name="connsiteX62" fmla="*/ 798759 w 1003876"/>
                  <a:gd name="connsiteY62" fmla="*/ 1278438 h 1516602"/>
                  <a:gd name="connsiteX63" fmla="*/ 796854 w 1003876"/>
                  <a:gd name="connsiteY63" fmla="*/ 1270818 h 1516602"/>
                  <a:gd name="connsiteX64" fmla="*/ 783519 w 1003876"/>
                  <a:gd name="connsiteY64" fmla="*/ 1253673 h 1516602"/>
                  <a:gd name="connsiteX65" fmla="*/ 773994 w 1003876"/>
                  <a:gd name="connsiteY65" fmla="*/ 1247958 h 1516602"/>
                  <a:gd name="connsiteX66" fmla="*/ 648264 w 1003876"/>
                  <a:gd name="connsiteY66" fmla="*/ 1156518 h 1516602"/>
                  <a:gd name="connsiteX67" fmla="*/ 644454 w 1003876"/>
                  <a:gd name="connsiteY67" fmla="*/ 1139373 h 1516602"/>
                  <a:gd name="connsiteX68" fmla="*/ 646359 w 1003876"/>
                  <a:gd name="connsiteY68" fmla="*/ 1131753 h 1516602"/>
                  <a:gd name="connsiteX69" fmla="*/ 650169 w 1003876"/>
                  <a:gd name="connsiteY69" fmla="*/ 1114608 h 1516602"/>
                  <a:gd name="connsiteX70" fmla="*/ 653979 w 1003876"/>
                  <a:gd name="connsiteY70" fmla="*/ 1108893 h 1516602"/>
                  <a:gd name="connsiteX71" fmla="*/ 655884 w 1003876"/>
                  <a:gd name="connsiteY71" fmla="*/ 1103178 h 1516602"/>
                  <a:gd name="connsiteX72" fmla="*/ 661599 w 1003876"/>
                  <a:gd name="connsiteY72" fmla="*/ 1101273 h 1516602"/>
                  <a:gd name="connsiteX73" fmla="*/ 671124 w 1003876"/>
                  <a:gd name="connsiteY73" fmla="*/ 1089843 h 1516602"/>
                  <a:gd name="connsiteX74" fmla="*/ 724464 w 1003876"/>
                  <a:gd name="connsiteY74" fmla="*/ 1082223 h 1516602"/>
                  <a:gd name="connsiteX75" fmla="*/ 842574 w 1003876"/>
                  <a:gd name="connsiteY75" fmla="*/ 1084128 h 1516602"/>
                  <a:gd name="connsiteX76" fmla="*/ 871149 w 1003876"/>
                  <a:gd name="connsiteY76" fmla="*/ 1086033 h 1516602"/>
                  <a:gd name="connsiteX77" fmla="*/ 899724 w 1003876"/>
                  <a:gd name="connsiteY77" fmla="*/ 1091748 h 1516602"/>
                  <a:gd name="connsiteX78" fmla="*/ 922584 w 1003876"/>
                  <a:gd name="connsiteY78" fmla="*/ 1095558 h 1516602"/>
                  <a:gd name="connsiteX79" fmla="*/ 985294 w 1003876"/>
                  <a:gd name="connsiteY79" fmla="*/ 1104311 h 1516602"/>
                  <a:gd name="connsiteX80" fmla="*/ 1003378 w 1003876"/>
                  <a:gd name="connsiteY80" fmla="*/ 1065958 h 1516602"/>
                  <a:gd name="connsiteX81" fmla="*/ 970209 w 1003876"/>
                  <a:gd name="connsiteY81" fmla="*/ 1044123 h 1516602"/>
                  <a:gd name="connsiteX82" fmla="*/ 935919 w 1003876"/>
                  <a:gd name="connsiteY82" fmla="*/ 1034598 h 1516602"/>
                  <a:gd name="connsiteX83" fmla="*/ 825429 w 1003876"/>
                  <a:gd name="connsiteY83" fmla="*/ 1034598 h 1516602"/>
                  <a:gd name="connsiteX84" fmla="*/ 730179 w 1003876"/>
                  <a:gd name="connsiteY84" fmla="*/ 1038408 h 1516602"/>
                  <a:gd name="connsiteX85" fmla="*/ 669219 w 1003876"/>
                  <a:gd name="connsiteY85" fmla="*/ 1046028 h 1516602"/>
                  <a:gd name="connsiteX86" fmla="*/ 646360 w 1003876"/>
                  <a:gd name="connsiteY86" fmla="*/ 1049838 h 1516602"/>
                  <a:gd name="connsiteX87" fmla="*/ 640078 w 1003876"/>
                  <a:gd name="connsiteY87" fmla="*/ 1026051 h 1516602"/>
                  <a:gd name="connsiteX88" fmla="*/ 673029 w 1003876"/>
                  <a:gd name="connsiteY88" fmla="*/ 992688 h 1516602"/>
                  <a:gd name="connsiteX89" fmla="*/ 674934 w 1003876"/>
                  <a:gd name="connsiteY89" fmla="*/ 986973 h 1516602"/>
                  <a:gd name="connsiteX90" fmla="*/ 680649 w 1003876"/>
                  <a:gd name="connsiteY90" fmla="*/ 985068 h 1516602"/>
                  <a:gd name="connsiteX91" fmla="*/ 686364 w 1003876"/>
                  <a:gd name="connsiteY91" fmla="*/ 981258 h 1516602"/>
                  <a:gd name="connsiteX92" fmla="*/ 695889 w 1003876"/>
                  <a:gd name="connsiteY92" fmla="*/ 971733 h 1516602"/>
                  <a:gd name="connsiteX93" fmla="*/ 705414 w 1003876"/>
                  <a:gd name="connsiteY93" fmla="*/ 960303 h 1516602"/>
                  <a:gd name="connsiteX94" fmla="*/ 716844 w 1003876"/>
                  <a:gd name="connsiteY94" fmla="*/ 952683 h 1516602"/>
                  <a:gd name="connsiteX95" fmla="*/ 732084 w 1003876"/>
                  <a:gd name="connsiteY95" fmla="*/ 939348 h 1516602"/>
                  <a:gd name="connsiteX96" fmla="*/ 741609 w 1003876"/>
                  <a:gd name="connsiteY96" fmla="*/ 927918 h 1516602"/>
                  <a:gd name="connsiteX97" fmla="*/ 753039 w 1003876"/>
                  <a:gd name="connsiteY97" fmla="*/ 918393 h 1516602"/>
                  <a:gd name="connsiteX98" fmla="*/ 758754 w 1003876"/>
                  <a:gd name="connsiteY98" fmla="*/ 906963 h 1516602"/>
                  <a:gd name="connsiteX99" fmla="*/ 760659 w 1003876"/>
                  <a:gd name="connsiteY99" fmla="*/ 901248 h 1516602"/>
                  <a:gd name="connsiteX100" fmla="*/ 766374 w 1003876"/>
                  <a:gd name="connsiteY100" fmla="*/ 889818 h 1516602"/>
                  <a:gd name="connsiteX101" fmla="*/ 764469 w 1003876"/>
                  <a:gd name="connsiteY101" fmla="*/ 874578 h 1516602"/>
                  <a:gd name="connsiteX102" fmla="*/ 758754 w 1003876"/>
                  <a:gd name="connsiteY102" fmla="*/ 872673 h 1516602"/>
                  <a:gd name="connsiteX103" fmla="*/ 737799 w 1003876"/>
                  <a:gd name="connsiteY103" fmla="*/ 874578 h 1516602"/>
                  <a:gd name="connsiteX104" fmla="*/ 732084 w 1003876"/>
                  <a:gd name="connsiteY104" fmla="*/ 878388 h 1516602"/>
                  <a:gd name="connsiteX105" fmla="*/ 699699 w 1003876"/>
                  <a:gd name="connsiteY105" fmla="*/ 899343 h 1516602"/>
                  <a:gd name="connsiteX106" fmla="*/ 595181 w 1003876"/>
                  <a:gd name="connsiteY106" fmla="*/ 957831 h 1516602"/>
                  <a:gd name="connsiteX107" fmla="*/ 507294 w 1003876"/>
                  <a:gd name="connsiteY107" fmla="*/ 847908 h 1516602"/>
                  <a:gd name="connsiteX108" fmla="*/ 503484 w 1003876"/>
                  <a:gd name="connsiteY108" fmla="*/ 358323 h 1516602"/>
                  <a:gd name="connsiteX109" fmla="*/ 499674 w 1003876"/>
                  <a:gd name="connsiteY109" fmla="*/ 66858 h 1516602"/>
                  <a:gd name="connsiteX110" fmla="*/ 490149 w 1003876"/>
                  <a:gd name="connsiteY110" fmla="*/ 40188 h 1516602"/>
                  <a:gd name="connsiteX111" fmla="*/ 488244 w 1003876"/>
                  <a:gd name="connsiteY111" fmla="*/ 34473 h 1516602"/>
                  <a:gd name="connsiteX112" fmla="*/ 484434 w 1003876"/>
                  <a:gd name="connsiteY112" fmla="*/ 28758 h 1516602"/>
                  <a:gd name="connsiteX113" fmla="*/ 478719 w 1003876"/>
                  <a:gd name="connsiteY113" fmla="*/ 17328 h 1516602"/>
                  <a:gd name="connsiteX114" fmla="*/ 473004 w 1003876"/>
                  <a:gd name="connsiteY114" fmla="*/ 13518 h 1516602"/>
                  <a:gd name="connsiteX115" fmla="*/ 469194 w 1003876"/>
                  <a:gd name="connsiteY115" fmla="*/ 7803 h 1516602"/>
                  <a:gd name="connsiteX116" fmla="*/ 429189 w 1003876"/>
                  <a:gd name="connsiteY116" fmla="*/ 11613 h 1516602"/>
                  <a:gd name="connsiteX117" fmla="*/ 425379 w 1003876"/>
                  <a:gd name="connsiteY117" fmla="*/ 78288 h 1516602"/>
                  <a:gd name="connsiteX118" fmla="*/ 425379 w 1003876"/>
                  <a:gd name="connsiteY118" fmla="*/ 84003 h 1516602"/>
                  <a:gd name="connsiteX119" fmla="*/ 429189 w 1003876"/>
                  <a:gd name="connsiteY119" fmla="*/ 238308 h 1516602"/>
                  <a:gd name="connsiteX120" fmla="*/ 440619 w 1003876"/>
                  <a:gd name="connsiteY120" fmla="*/ 421188 h 1516602"/>
                  <a:gd name="connsiteX121" fmla="*/ 435265 w 1003876"/>
                  <a:gd name="connsiteY121" fmla="*/ 718368 h 1516602"/>
                  <a:gd name="connsiteX122" fmla="*/ 435059 w 1003876"/>
                  <a:gd name="connsiteY122" fmla="*/ 799046 h 1516602"/>
                  <a:gd name="connsiteX123" fmla="*/ 430322 w 1003876"/>
                  <a:gd name="connsiteY123"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30129 w 1003876"/>
                  <a:gd name="connsiteY32" fmla="*/ 1381308 h 1516602"/>
                  <a:gd name="connsiteX33" fmla="*/ 328224 w 1003876"/>
                  <a:gd name="connsiteY33" fmla="*/ 1420386 h 1516602"/>
                  <a:gd name="connsiteX34" fmla="*/ 332034 w 1003876"/>
                  <a:gd name="connsiteY34" fmla="*/ 1463223 h 1516602"/>
                  <a:gd name="connsiteX35" fmla="*/ 364419 w 1003876"/>
                  <a:gd name="connsiteY35" fmla="*/ 1512753 h 1516602"/>
                  <a:gd name="connsiteX36" fmla="*/ 387279 w 1003876"/>
                  <a:gd name="connsiteY36" fmla="*/ 1514658 h 1516602"/>
                  <a:gd name="connsiteX37" fmla="*/ 392994 w 1003876"/>
                  <a:gd name="connsiteY37" fmla="*/ 1508943 h 1516602"/>
                  <a:gd name="connsiteX38" fmla="*/ 394899 w 1003876"/>
                  <a:gd name="connsiteY38" fmla="*/ 1497513 h 1516602"/>
                  <a:gd name="connsiteX39" fmla="*/ 396804 w 1003876"/>
                  <a:gd name="connsiteY39" fmla="*/ 1491798 h 1516602"/>
                  <a:gd name="connsiteX40" fmla="*/ 400614 w 1003876"/>
                  <a:gd name="connsiteY40" fmla="*/ 1461318 h 1516602"/>
                  <a:gd name="connsiteX41" fmla="*/ 404424 w 1003876"/>
                  <a:gd name="connsiteY41" fmla="*/ 1404168 h 1516602"/>
                  <a:gd name="connsiteX42" fmla="*/ 410139 w 1003876"/>
                  <a:gd name="connsiteY42" fmla="*/ 1392738 h 1516602"/>
                  <a:gd name="connsiteX43" fmla="*/ 413949 w 1003876"/>
                  <a:gd name="connsiteY43" fmla="*/ 1379403 h 1516602"/>
                  <a:gd name="connsiteX44" fmla="*/ 415854 w 1003876"/>
                  <a:gd name="connsiteY44" fmla="*/ 1373688 h 1516602"/>
                  <a:gd name="connsiteX45" fmla="*/ 417759 w 1003876"/>
                  <a:gd name="connsiteY45" fmla="*/ 1360353 h 1516602"/>
                  <a:gd name="connsiteX46" fmla="*/ 421569 w 1003876"/>
                  <a:gd name="connsiteY46" fmla="*/ 1348923 h 1516602"/>
                  <a:gd name="connsiteX47" fmla="*/ 427284 w 1003876"/>
                  <a:gd name="connsiteY47" fmla="*/ 1335588 h 1516602"/>
                  <a:gd name="connsiteX48" fmla="*/ 467289 w 1003876"/>
                  <a:gd name="connsiteY48" fmla="*/ 1265103 h 1516602"/>
                  <a:gd name="connsiteX49" fmla="*/ 528455 w 1003876"/>
                  <a:gd name="connsiteY49" fmla="*/ 1230091 h 1516602"/>
                  <a:gd name="connsiteX50" fmla="*/ 601154 w 1003876"/>
                  <a:gd name="connsiteY50" fmla="*/ 1221700 h 1516602"/>
                  <a:gd name="connsiteX51" fmla="*/ 720654 w 1003876"/>
                  <a:gd name="connsiteY51" fmla="*/ 1316538 h 1516602"/>
                  <a:gd name="connsiteX52" fmla="*/ 733989 w 1003876"/>
                  <a:gd name="connsiteY52" fmla="*/ 1326063 h 1516602"/>
                  <a:gd name="connsiteX53" fmla="*/ 743514 w 1003876"/>
                  <a:gd name="connsiteY53" fmla="*/ 1327968 h 1516602"/>
                  <a:gd name="connsiteX54" fmla="*/ 749229 w 1003876"/>
                  <a:gd name="connsiteY54" fmla="*/ 1329873 h 1516602"/>
                  <a:gd name="connsiteX55" fmla="*/ 762564 w 1003876"/>
                  <a:gd name="connsiteY55" fmla="*/ 1335588 h 1516602"/>
                  <a:gd name="connsiteX56" fmla="*/ 777804 w 1003876"/>
                  <a:gd name="connsiteY56" fmla="*/ 1333683 h 1516602"/>
                  <a:gd name="connsiteX57" fmla="*/ 789234 w 1003876"/>
                  <a:gd name="connsiteY57" fmla="*/ 1327968 h 1516602"/>
                  <a:gd name="connsiteX58" fmla="*/ 794949 w 1003876"/>
                  <a:gd name="connsiteY58" fmla="*/ 1326063 h 1516602"/>
                  <a:gd name="connsiteX59" fmla="*/ 802569 w 1003876"/>
                  <a:gd name="connsiteY59" fmla="*/ 1308918 h 1516602"/>
                  <a:gd name="connsiteX60" fmla="*/ 800664 w 1003876"/>
                  <a:gd name="connsiteY60" fmla="*/ 1284153 h 1516602"/>
                  <a:gd name="connsiteX61" fmla="*/ 798759 w 1003876"/>
                  <a:gd name="connsiteY61" fmla="*/ 1278438 h 1516602"/>
                  <a:gd name="connsiteX62" fmla="*/ 796854 w 1003876"/>
                  <a:gd name="connsiteY62" fmla="*/ 1270818 h 1516602"/>
                  <a:gd name="connsiteX63" fmla="*/ 783519 w 1003876"/>
                  <a:gd name="connsiteY63" fmla="*/ 1253673 h 1516602"/>
                  <a:gd name="connsiteX64" fmla="*/ 773994 w 1003876"/>
                  <a:gd name="connsiteY64" fmla="*/ 1247958 h 1516602"/>
                  <a:gd name="connsiteX65" fmla="*/ 648264 w 1003876"/>
                  <a:gd name="connsiteY65" fmla="*/ 1156518 h 1516602"/>
                  <a:gd name="connsiteX66" fmla="*/ 644454 w 1003876"/>
                  <a:gd name="connsiteY66" fmla="*/ 1139373 h 1516602"/>
                  <a:gd name="connsiteX67" fmla="*/ 646359 w 1003876"/>
                  <a:gd name="connsiteY67" fmla="*/ 1131753 h 1516602"/>
                  <a:gd name="connsiteX68" fmla="*/ 650169 w 1003876"/>
                  <a:gd name="connsiteY68" fmla="*/ 1114608 h 1516602"/>
                  <a:gd name="connsiteX69" fmla="*/ 653979 w 1003876"/>
                  <a:gd name="connsiteY69" fmla="*/ 1108893 h 1516602"/>
                  <a:gd name="connsiteX70" fmla="*/ 655884 w 1003876"/>
                  <a:gd name="connsiteY70" fmla="*/ 1103178 h 1516602"/>
                  <a:gd name="connsiteX71" fmla="*/ 661599 w 1003876"/>
                  <a:gd name="connsiteY71" fmla="*/ 1101273 h 1516602"/>
                  <a:gd name="connsiteX72" fmla="*/ 671124 w 1003876"/>
                  <a:gd name="connsiteY72" fmla="*/ 1089843 h 1516602"/>
                  <a:gd name="connsiteX73" fmla="*/ 724464 w 1003876"/>
                  <a:gd name="connsiteY73" fmla="*/ 1082223 h 1516602"/>
                  <a:gd name="connsiteX74" fmla="*/ 842574 w 1003876"/>
                  <a:gd name="connsiteY74" fmla="*/ 1084128 h 1516602"/>
                  <a:gd name="connsiteX75" fmla="*/ 871149 w 1003876"/>
                  <a:gd name="connsiteY75" fmla="*/ 1086033 h 1516602"/>
                  <a:gd name="connsiteX76" fmla="*/ 899724 w 1003876"/>
                  <a:gd name="connsiteY76" fmla="*/ 1091748 h 1516602"/>
                  <a:gd name="connsiteX77" fmla="*/ 922584 w 1003876"/>
                  <a:gd name="connsiteY77" fmla="*/ 1095558 h 1516602"/>
                  <a:gd name="connsiteX78" fmla="*/ 985294 w 1003876"/>
                  <a:gd name="connsiteY78" fmla="*/ 1104311 h 1516602"/>
                  <a:gd name="connsiteX79" fmla="*/ 1003378 w 1003876"/>
                  <a:gd name="connsiteY79" fmla="*/ 1065958 h 1516602"/>
                  <a:gd name="connsiteX80" fmla="*/ 970209 w 1003876"/>
                  <a:gd name="connsiteY80" fmla="*/ 1044123 h 1516602"/>
                  <a:gd name="connsiteX81" fmla="*/ 935919 w 1003876"/>
                  <a:gd name="connsiteY81" fmla="*/ 1034598 h 1516602"/>
                  <a:gd name="connsiteX82" fmla="*/ 825429 w 1003876"/>
                  <a:gd name="connsiteY82" fmla="*/ 1034598 h 1516602"/>
                  <a:gd name="connsiteX83" fmla="*/ 730179 w 1003876"/>
                  <a:gd name="connsiteY83" fmla="*/ 1038408 h 1516602"/>
                  <a:gd name="connsiteX84" fmla="*/ 669219 w 1003876"/>
                  <a:gd name="connsiteY84" fmla="*/ 1046028 h 1516602"/>
                  <a:gd name="connsiteX85" fmla="*/ 646360 w 1003876"/>
                  <a:gd name="connsiteY85" fmla="*/ 1049838 h 1516602"/>
                  <a:gd name="connsiteX86" fmla="*/ 640078 w 1003876"/>
                  <a:gd name="connsiteY86" fmla="*/ 1026051 h 1516602"/>
                  <a:gd name="connsiteX87" fmla="*/ 673029 w 1003876"/>
                  <a:gd name="connsiteY87" fmla="*/ 992688 h 1516602"/>
                  <a:gd name="connsiteX88" fmla="*/ 674934 w 1003876"/>
                  <a:gd name="connsiteY88" fmla="*/ 986973 h 1516602"/>
                  <a:gd name="connsiteX89" fmla="*/ 680649 w 1003876"/>
                  <a:gd name="connsiteY89" fmla="*/ 985068 h 1516602"/>
                  <a:gd name="connsiteX90" fmla="*/ 686364 w 1003876"/>
                  <a:gd name="connsiteY90" fmla="*/ 981258 h 1516602"/>
                  <a:gd name="connsiteX91" fmla="*/ 695889 w 1003876"/>
                  <a:gd name="connsiteY91" fmla="*/ 971733 h 1516602"/>
                  <a:gd name="connsiteX92" fmla="*/ 705414 w 1003876"/>
                  <a:gd name="connsiteY92" fmla="*/ 960303 h 1516602"/>
                  <a:gd name="connsiteX93" fmla="*/ 716844 w 1003876"/>
                  <a:gd name="connsiteY93" fmla="*/ 952683 h 1516602"/>
                  <a:gd name="connsiteX94" fmla="*/ 732084 w 1003876"/>
                  <a:gd name="connsiteY94" fmla="*/ 939348 h 1516602"/>
                  <a:gd name="connsiteX95" fmla="*/ 741609 w 1003876"/>
                  <a:gd name="connsiteY95" fmla="*/ 927918 h 1516602"/>
                  <a:gd name="connsiteX96" fmla="*/ 753039 w 1003876"/>
                  <a:gd name="connsiteY96" fmla="*/ 918393 h 1516602"/>
                  <a:gd name="connsiteX97" fmla="*/ 758754 w 1003876"/>
                  <a:gd name="connsiteY97" fmla="*/ 906963 h 1516602"/>
                  <a:gd name="connsiteX98" fmla="*/ 760659 w 1003876"/>
                  <a:gd name="connsiteY98" fmla="*/ 901248 h 1516602"/>
                  <a:gd name="connsiteX99" fmla="*/ 766374 w 1003876"/>
                  <a:gd name="connsiteY99" fmla="*/ 889818 h 1516602"/>
                  <a:gd name="connsiteX100" fmla="*/ 764469 w 1003876"/>
                  <a:gd name="connsiteY100" fmla="*/ 874578 h 1516602"/>
                  <a:gd name="connsiteX101" fmla="*/ 758754 w 1003876"/>
                  <a:gd name="connsiteY101" fmla="*/ 872673 h 1516602"/>
                  <a:gd name="connsiteX102" fmla="*/ 737799 w 1003876"/>
                  <a:gd name="connsiteY102" fmla="*/ 874578 h 1516602"/>
                  <a:gd name="connsiteX103" fmla="*/ 732084 w 1003876"/>
                  <a:gd name="connsiteY103" fmla="*/ 878388 h 1516602"/>
                  <a:gd name="connsiteX104" fmla="*/ 699699 w 1003876"/>
                  <a:gd name="connsiteY104" fmla="*/ 899343 h 1516602"/>
                  <a:gd name="connsiteX105" fmla="*/ 595181 w 1003876"/>
                  <a:gd name="connsiteY105" fmla="*/ 957831 h 1516602"/>
                  <a:gd name="connsiteX106" fmla="*/ 507294 w 1003876"/>
                  <a:gd name="connsiteY106" fmla="*/ 847908 h 1516602"/>
                  <a:gd name="connsiteX107" fmla="*/ 503484 w 1003876"/>
                  <a:gd name="connsiteY107" fmla="*/ 358323 h 1516602"/>
                  <a:gd name="connsiteX108" fmla="*/ 499674 w 1003876"/>
                  <a:gd name="connsiteY108" fmla="*/ 66858 h 1516602"/>
                  <a:gd name="connsiteX109" fmla="*/ 490149 w 1003876"/>
                  <a:gd name="connsiteY109" fmla="*/ 40188 h 1516602"/>
                  <a:gd name="connsiteX110" fmla="*/ 488244 w 1003876"/>
                  <a:gd name="connsiteY110" fmla="*/ 34473 h 1516602"/>
                  <a:gd name="connsiteX111" fmla="*/ 484434 w 1003876"/>
                  <a:gd name="connsiteY111" fmla="*/ 28758 h 1516602"/>
                  <a:gd name="connsiteX112" fmla="*/ 478719 w 1003876"/>
                  <a:gd name="connsiteY112" fmla="*/ 17328 h 1516602"/>
                  <a:gd name="connsiteX113" fmla="*/ 473004 w 1003876"/>
                  <a:gd name="connsiteY113" fmla="*/ 13518 h 1516602"/>
                  <a:gd name="connsiteX114" fmla="*/ 469194 w 1003876"/>
                  <a:gd name="connsiteY114" fmla="*/ 7803 h 1516602"/>
                  <a:gd name="connsiteX115" fmla="*/ 429189 w 1003876"/>
                  <a:gd name="connsiteY115" fmla="*/ 11613 h 1516602"/>
                  <a:gd name="connsiteX116" fmla="*/ 425379 w 1003876"/>
                  <a:gd name="connsiteY116" fmla="*/ 78288 h 1516602"/>
                  <a:gd name="connsiteX117" fmla="*/ 425379 w 1003876"/>
                  <a:gd name="connsiteY117" fmla="*/ 84003 h 1516602"/>
                  <a:gd name="connsiteX118" fmla="*/ 429189 w 1003876"/>
                  <a:gd name="connsiteY118" fmla="*/ 238308 h 1516602"/>
                  <a:gd name="connsiteX119" fmla="*/ 440619 w 1003876"/>
                  <a:gd name="connsiteY119" fmla="*/ 421188 h 1516602"/>
                  <a:gd name="connsiteX120" fmla="*/ 435265 w 1003876"/>
                  <a:gd name="connsiteY120" fmla="*/ 718368 h 1516602"/>
                  <a:gd name="connsiteX121" fmla="*/ 435059 w 1003876"/>
                  <a:gd name="connsiteY121" fmla="*/ 799046 h 1516602"/>
                  <a:gd name="connsiteX122" fmla="*/ 430322 w 1003876"/>
                  <a:gd name="connsiteY122"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30129 w 1003876"/>
                  <a:gd name="connsiteY32" fmla="*/ 1381308 h 1516602"/>
                  <a:gd name="connsiteX33" fmla="*/ 328224 w 1003876"/>
                  <a:gd name="connsiteY33" fmla="*/ 1420386 h 1516602"/>
                  <a:gd name="connsiteX34" fmla="*/ 332034 w 1003876"/>
                  <a:gd name="connsiteY34" fmla="*/ 1463223 h 1516602"/>
                  <a:gd name="connsiteX35" fmla="*/ 364419 w 1003876"/>
                  <a:gd name="connsiteY35" fmla="*/ 1512753 h 1516602"/>
                  <a:gd name="connsiteX36" fmla="*/ 387279 w 1003876"/>
                  <a:gd name="connsiteY36" fmla="*/ 1514658 h 1516602"/>
                  <a:gd name="connsiteX37" fmla="*/ 392994 w 1003876"/>
                  <a:gd name="connsiteY37" fmla="*/ 1508943 h 1516602"/>
                  <a:gd name="connsiteX38" fmla="*/ 396804 w 1003876"/>
                  <a:gd name="connsiteY38" fmla="*/ 1491798 h 1516602"/>
                  <a:gd name="connsiteX39" fmla="*/ 400614 w 1003876"/>
                  <a:gd name="connsiteY39" fmla="*/ 1461318 h 1516602"/>
                  <a:gd name="connsiteX40" fmla="*/ 404424 w 1003876"/>
                  <a:gd name="connsiteY40" fmla="*/ 1404168 h 1516602"/>
                  <a:gd name="connsiteX41" fmla="*/ 410139 w 1003876"/>
                  <a:gd name="connsiteY41" fmla="*/ 1392738 h 1516602"/>
                  <a:gd name="connsiteX42" fmla="*/ 413949 w 1003876"/>
                  <a:gd name="connsiteY42" fmla="*/ 1379403 h 1516602"/>
                  <a:gd name="connsiteX43" fmla="*/ 415854 w 1003876"/>
                  <a:gd name="connsiteY43" fmla="*/ 1373688 h 1516602"/>
                  <a:gd name="connsiteX44" fmla="*/ 417759 w 1003876"/>
                  <a:gd name="connsiteY44" fmla="*/ 1360353 h 1516602"/>
                  <a:gd name="connsiteX45" fmla="*/ 421569 w 1003876"/>
                  <a:gd name="connsiteY45" fmla="*/ 1348923 h 1516602"/>
                  <a:gd name="connsiteX46" fmla="*/ 427284 w 1003876"/>
                  <a:gd name="connsiteY46" fmla="*/ 1335588 h 1516602"/>
                  <a:gd name="connsiteX47" fmla="*/ 467289 w 1003876"/>
                  <a:gd name="connsiteY47" fmla="*/ 1265103 h 1516602"/>
                  <a:gd name="connsiteX48" fmla="*/ 528455 w 1003876"/>
                  <a:gd name="connsiteY48" fmla="*/ 1230091 h 1516602"/>
                  <a:gd name="connsiteX49" fmla="*/ 601154 w 1003876"/>
                  <a:gd name="connsiteY49" fmla="*/ 1221700 h 1516602"/>
                  <a:gd name="connsiteX50" fmla="*/ 720654 w 1003876"/>
                  <a:gd name="connsiteY50" fmla="*/ 1316538 h 1516602"/>
                  <a:gd name="connsiteX51" fmla="*/ 733989 w 1003876"/>
                  <a:gd name="connsiteY51" fmla="*/ 1326063 h 1516602"/>
                  <a:gd name="connsiteX52" fmla="*/ 743514 w 1003876"/>
                  <a:gd name="connsiteY52" fmla="*/ 1327968 h 1516602"/>
                  <a:gd name="connsiteX53" fmla="*/ 749229 w 1003876"/>
                  <a:gd name="connsiteY53" fmla="*/ 1329873 h 1516602"/>
                  <a:gd name="connsiteX54" fmla="*/ 762564 w 1003876"/>
                  <a:gd name="connsiteY54" fmla="*/ 1335588 h 1516602"/>
                  <a:gd name="connsiteX55" fmla="*/ 777804 w 1003876"/>
                  <a:gd name="connsiteY55" fmla="*/ 1333683 h 1516602"/>
                  <a:gd name="connsiteX56" fmla="*/ 789234 w 1003876"/>
                  <a:gd name="connsiteY56" fmla="*/ 1327968 h 1516602"/>
                  <a:gd name="connsiteX57" fmla="*/ 794949 w 1003876"/>
                  <a:gd name="connsiteY57" fmla="*/ 1326063 h 1516602"/>
                  <a:gd name="connsiteX58" fmla="*/ 802569 w 1003876"/>
                  <a:gd name="connsiteY58" fmla="*/ 1308918 h 1516602"/>
                  <a:gd name="connsiteX59" fmla="*/ 800664 w 1003876"/>
                  <a:gd name="connsiteY59" fmla="*/ 1284153 h 1516602"/>
                  <a:gd name="connsiteX60" fmla="*/ 798759 w 1003876"/>
                  <a:gd name="connsiteY60" fmla="*/ 1278438 h 1516602"/>
                  <a:gd name="connsiteX61" fmla="*/ 796854 w 1003876"/>
                  <a:gd name="connsiteY61" fmla="*/ 1270818 h 1516602"/>
                  <a:gd name="connsiteX62" fmla="*/ 783519 w 1003876"/>
                  <a:gd name="connsiteY62" fmla="*/ 1253673 h 1516602"/>
                  <a:gd name="connsiteX63" fmla="*/ 773994 w 1003876"/>
                  <a:gd name="connsiteY63" fmla="*/ 1247958 h 1516602"/>
                  <a:gd name="connsiteX64" fmla="*/ 648264 w 1003876"/>
                  <a:gd name="connsiteY64" fmla="*/ 1156518 h 1516602"/>
                  <a:gd name="connsiteX65" fmla="*/ 644454 w 1003876"/>
                  <a:gd name="connsiteY65" fmla="*/ 1139373 h 1516602"/>
                  <a:gd name="connsiteX66" fmla="*/ 646359 w 1003876"/>
                  <a:gd name="connsiteY66" fmla="*/ 1131753 h 1516602"/>
                  <a:gd name="connsiteX67" fmla="*/ 650169 w 1003876"/>
                  <a:gd name="connsiteY67" fmla="*/ 1114608 h 1516602"/>
                  <a:gd name="connsiteX68" fmla="*/ 653979 w 1003876"/>
                  <a:gd name="connsiteY68" fmla="*/ 1108893 h 1516602"/>
                  <a:gd name="connsiteX69" fmla="*/ 655884 w 1003876"/>
                  <a:gd name="connsiteY69" fmla="*/ 1103178 h 1516602"/>
                  <a:gd name="connsiteX70" fmla="*/ 661599 w 1003876"/>
                  <a:gd name="connsiteY70" fmla="*/ 1101273 h 1516602"/>
                  <a:gd name="connsiteX71" fmla="*/ 671124 w 1003876"/>
                  <a:gd name="connsiteY71" fmla="*/ 1089843 h 1516602"/>
                  <a:gd name="connsiteX72" fmla="*/ 724464 w 1003876"/>
                  <a:gd name="connsiteY72" fmla="*/ 1082223 h 1516602"/>
                  <a:gd name="connsiteX73" fmla="*/ 842574 w 1003876"/>
                  <a:gd name="connsiteY73" fmla="*/ 1084128 h 1516602"/>
                  <a:gd name="connsiteX74" fmla="*/ 871149 w 1003876"/>
                  <a:gd name="connsiteY74" fmla="*/ 1086033 h 1516602"/>
                  <a:gd name="connsiteX75" fmla="*/ 899724 w 1003876"/>
                  <a:gd name="connsiteY75" fmla="*/ 1091748 h 1516602"/>
                  <a:gd name="connsiteX76" fmla="*/ 922584 w 1003876"/>
                  <a:gd name="connsiteY76" fmla="*/ 1095558 h 1516602"/>
                  <a:gd name="connsiteX77" fmla="*/ 985294 w 1003876"/>
                  <a:gd name="connsiteY77" fmla="*/ 1104311 h 1516602"/>
                  <a:gd name="connsiteX78" fmla="*/ 1003378 w 1003876"/>
                  <a:gd name="connsiteY78" fmla="*/ 1065958 h 1516602"/>
                  <a:gd name="connsiteX79" fmla="*/ 970209 w 1003876"/>
                  <a:gd name="connsiteY79" fmla="*/ 1044123 h 1516602"/>
                  <a:gd name="connsiteX80" fmla="*/ 935919 w 1003876"/>
                  <a:gd name="connsiteY80" fmla="*/ 1034598 h 1516602"/>
                  <a:gd name="connsiteX81" fmla="*/ 825429 w 1003876"/>
                  <a:gd name="connsiteY81" fmla="*/ 1034598 h 1516602"/>
                  <a:gd name="connsiteX82" fmla="*/ 730179 w 1003876"/>
                  <a:gd name="connsiteY82" fmla="*/ 1038408 h 1516602"/>
                  <a:gd name="connsiteX83" fmla="*/ 669219 w 1003876"/>
                  <a:gd name="connsiteY83" fmla="*/ 1046028 h 1516602"/>
                  <a:gd name="connsiteX84" fmla="*/ 646360 w 1003876"/>
                  <a:gd name="connsiteY84" fmla="*/ 1049838 h 1516602"/>
                  <a:gd name="connsiteX85" fmla="*/ 640078 w 1003876"/>
                  <a:gd name="connsiteY85" fmla="*/ 1026051 h 1516602"/>
                  <a:gd name="connsiteX86" fmla="*/ 673029 w 1003876"/>
                  <a:gd name="connsiteY86" fmla="*/ 992688 h 1516602"/>
                  <a:gd name="connsiteX87" fmla="*/ 674934 w 1003876"/>
                  <a:gd name="connsiteY87" fmla="*/ 986973 h 1516602"/>
                  <a:gd name="connsiteX88" fmla="*/ 680649 w 1003876"/>
                  <a:gd name="connsiteY88" fmla="*/ 985068 h 1516602"/>
                  <a:gd name="connsiteX89" fmla="*/ 686364 w 1003876"/>
                  <a:gd name="connsiteY89" fmla="*/ 981258 h 1516602"/>
                  <a:gd name="connsiteX90" fmla="*/ 695889 w 1003876"/>
                  <a:gd name="connsiteY90" fmla="*/ 971733 h 1516602"/>
                  <a:gd name="connsiteX91" fmla="*/ 705414 w 1003876"/>
                  <a:gd name="connsiteY91" fmla="*/ 960303 h 1516602"/>
                  <a:gd name="connsiteX92" fmla="*/ 716844 w 1003876"/>
                  <a:gd name="connsiteY92" fmla="*/ 952683 h 1516602"/>
                  <a:gd name="connsiteX93" fmla="*/ 732084 w 1003876"/>
                  <a:gd name="connsiteY93" fmla="*/ 939348 h 1516602"/>
                  <a:gd name="connsiteX94" fmla="*/ 741609 w 1003876"/>
                  <a:gd name="connsiteY94" fmla="*/ 927918 h 1516602"/>
                  <a:gd name="connsiteX95" fmla="*/ 753039 w 1003876"/>
                  <a:gd name="connsiteY95" fmla="*/ 918393 h 1516602"/>
                  <a:gd name="connsiteX96" fmla="*/ 758754 w 1003876"/>
                  <a:gd name="connsiteY96" fmla="*/ 906963 h 1516602"/>
                  <a:gd name="connsiteX97" fmla="*/ 760659 w 1003876"/>
                  <a:gd name="connsiteY97" fmla="*/ 901248 h 1516602"/>
                  <a:gd name="connsiteX98" fmla="*/ 766374 w 1003876"/>
                  <a:gd name="connsiteY98" fmla="*/ 889818 h 1516602"/>
                  <a:gd name="connsiteX99" fmla="*/ 764469 w 1003876"/>
                  <a:gd name="connsiteY99" fmla="*/ 874578 h 1516602"/>
                  <a:gd name="connsiteX100" fmla="*/ 758754 w 1003876"/>
                  <a:gd name="connsiteY100" fmla="*/ 872673 h 1516602"/>
                  <a:gd name="connsiteX101" fmla="*/ 737799 w 1003876"/>
                  <a:gd name="connsiteY101" fmla="*/ 874578 h 1516602"/>
                  <a:gd name="connsiteX102" fmla="*/ 732084 w 1003876"/>
                  <a:gd name="connsiteY102" fmla="*/ 878388 h 1516602"/>
                  <a:gd name="connsiteX103" fmla="*/ 699699 w 1003876"/>
                  <a:gd name="connsiteY103" fmla="*/ 899343 h 1516602"/>
                  <a:gd name="connsiteX104" fmla="*/ 595181 w 1003876"/>
                  <a:gd name="connsiteY104" fmla="*/ 957831 h 1516602"/>
                  <a:gd name="connsiteX105" fmla="*/ 507294 w 1003876"/>
                  <a:gd name="connsiteY105" fmla="*/ 847908 h 1516602"/>
                  <a:gd name="connsiteX106" fmla="*/ 503484 w 1003876"/>
                  <a:gd name="connsiteY106" fmla="*/ 358323 h 1516602"/>
                  <a:gd name="connsiteX107" fmla="*/ 499674 w 1003876"/>
                  <a:gd name="connsiteY107" fmla="*/ 66858 h 1516602"/>
                  <a:gd name="connsiteX108" fmla="*/ 490149 w 1003876"/>
                  <a:gd name="connsiteY108" fmla="*/ 40188 h 1516602"/>
                  <a:gd name="connsiteX109" fmla="*/ 488244 w 1003876"/>
                  <a:gd name="connsiteY109" fmla="*/ 34473 h 1516602"/>
                  <a:gd name="connsiteX110" fmla="*/ 484434 w 1003876"/>
                  <a:gd name="connsiteY110" fmla="*/ 28758 h 1516602"/>
                  <a:gd name="connsiteX111" fmla="*/ 478719 w 1003876"/>
                  <a:gd name="connsiteY111" fmla="*/ 17328 h 1516602"/>
                  <a:gd name="connsiteX112" fmla="*/ 473004 w 1003876"/>
                  <a:gd name="connsiteY112" fmla="*/ 13518 h 1516602"/>
                  <a:gd name="connsiteX113" fmla="*/ 469194 w 1003876"/>
                  <a:gd name="connsiteY113" fmla="*/ 7803 h 1516602"/>
                  <a:gd name="connsiteX114" fmla="*/ 429189 w 1003876"/>
                  <a:gd name="connsiteY114" fmla="*/ 11613 h 1516602"/>
                  <a:gd name="connsiteX115" fmla="*/ 425379 w 1003876"/>
                  <a:gd name="connsiteY115" fmla="*/ 78288 h 1516602"/>
                  <a:gd name="connsiteX116" fmla="*/ 425379 w 1003876"/>
                  <a:gd name="connsiteY116" fmla="*/ 84003 h 1516602"/>
                  <a:gd name="connsiteX117" fmla="*/ 429189 w 1003876"/>
                  <a:gd name="connsiteY117" fmla="*/ 238308 h 1516602"/>
                  <a:gd name="connsiteX118" fmla="*/ 440619 w 1003876"/>
                  <a:gd name="connsiteY118" fmla="*/ 421188 h 1516602"/>
                  <a:gd name="connsiteX119" fmla="*/ 435265 w 1003876"/>
                  <a:gd name="connsiteY119" fmla="*/ 718368 h 1516602"/>
                  <a:gd name="connsiteX120" fmla="*/ 435059 w 1003876"/>
                  <a:gd name="connsiteY120" fmla="*/ 799046 h 1516602"/>
                  <a:gd name="connsiteX121" fmla="*/ 430322 w 1003876"/>
                  <a:gd name="connsiteY121" fmla="*/ 879006 h 1516602"/>
                  <a:gd name="connsiteX0" fmla="*/ 430322 w 1003876"/>
                  <a:gd name="connsiteY0" fmla="*/ 879006 h 1516071"/>
                  <a:gd name="connsiteX1" fmla="*/ 392427 w 1003876"/>
                  <a:gd name="connsiteY1" fmla="*/ 931934 h 1516071"/>
                  <a:gd name="connsiteX2" fmla="*/ 312984 w 1003876"/>
                  <a:gd name="connsiteY2" fmla="*/ 966018 h 1516071"/>
                  <a:gd name="connsiteX3" fmla="*/ 257945 w 1003876"/>
                  <a:gd name="connsiteY3" fmla="*/ 967151 h 1516071"/>
                  <a:gd name="connsiteX4" fmla="*/ 188953 w 1003876"/>
                  <a:gd name="connsiteY4" fmla="*/ 949800 h 1516071"/>
                  <a:gd name="connsiteX5" fmla="*/ 116769 w 1003876"/>
                  <a:gd name="connsiteY5" fmla="*/ 903153 h 1516071"/>
                  <a:gd name="connsiteX6" fmla="*/ 59619 w 1003876"/>
                  <a:gd name="connsiteY6" fmla="*/ 874578 h 1516071"/>
                  <a:gd name="connsiteX7" fmla="*/ 46284 w 1003876"/>
                  <a:gd name="connsiteY7" fmla="*/ 895533 h 1516071"/>
                  <a:gd name="connsiteX8" fmla="*/ 50094 w 1003876"/>
                  <a:gd name="connsiteY8" fmla="*/ 933633 h 1516071"/>
                  <a:gd name="connsiteX9" fmla="*/ 53904 w 1003876"/>
                  <a:gd name="connsiteY9" fmla="*/ 939348 h 1516071"/>
                  <a:gd name="connsiteX10" fmla="*/ 59619 w 1003876"/>
                  <a:gd name="connsiteY10" fmla="*/ 943158 h 1516071"/>
                  <a:gd name="connsiteX11" fmla="*/ 63429 w 1003876"/>
                  <a:gd name="connsiteY11" fmla="*/ 948873 h 1516071"/>
                  <a:gd name="connsiteX12" fmla="*/ 80574 w 1003876"/>
                  <a:gd name="connsiteY12" fmla="*/ 958398 h 1516071"/>
                  <a:gd name="connsiteX13" fmla="*/ 166299 w 1003876"/>
                  <a:gd name="connsiteY13" fmla="*/ 979353 h 1516071"/>
                  <a:gd name="connsiteX14" fmla="*/ 267264 w 1003876"/>
                  <a:gd name="connsiteY14" fmla="*/ 1021263 h 1516071"/>
                  <a:gd name="connsiteX15" fmla="*/ 278694 w 1003876"/>
                  <a:gd name="connsiteY15" fmla="*/ 1076508 h 1516071"/>
                  <a:gd name="connsiteX16" fmla="*/ 264381 w 1003876"/>
                  <a:gd name="connsiteY16" fmla="*/ 1119397 h 1516071"/>
                  <a:gd name="connsiteX17" fmla="*/ 186224 w 1003876"/>
                  <a:gd name="connsiteY17" fmla="*/ 1150391 h 1516071"/>
                  <a:gd name="connsiteX18" fmla="*/ 27234 w 1003876"/>
                  <a:gd name="connsiteY18" fmla="*/ 1154613 h 1516071"/>
                  <a:gd name="connsiteX19" fmla="*/ 15804 w 1003876"/>
                  <a:gd name="connsiteY19" fmla="*/ 1160328 h 1516071"/>
                  <a:gd name="connsiteX20" fmla="*/ 6279 w 1003876"/>
                  <a:gd name="connsiteY20" fmla="*/ 1169853 h 1516071"/>
                  <a:gd name="connsiteX21" fmla="*/ 4374 w 1003876"/>
                  <a:gd name="connsiteY21" fmla="*/ 1175568 h 1516071"/>
                  <a:gd name="connsiteX22" fmla="*/ 564 w 1003876"/>
                  <a:gd name="connsiteY22" fmla="*/ 1181283 h 1516071"/>
                  <a:gd name="connsiteX23" fmla="*/ 6279 w 1003876"/>
                  <a:gd name="connsiteY23" fmla="*/ 1213668 h 1516071"/>
                  <a:gd name="connsiteX24" fmla="*/ 11994 w 1003876"/>
                  <a:gd name="connsiteY24" fmla="*/ 1217478 h 1516071"/>
                  <a:gd name="connsiteX25" fmla="*/ 17709 w 1003876"/>
                  <a:gd name="connsiteY25" fmla="*/ 1219383 h 1516071"/>
                  <a:gd name="connsiteX26" fmla="*/ 145344 w 1003876"/>
                  <a:gd name="connsiteY26" fmla="*/ 1217478 h 1516071"/>
                  <a:gd name="connsiteX27" fmla="*/ 239202 w 1003876"/>
                  <a:gd name="connsiteY27" fmla="*/ 1214801 h 1516071"/>
                  <a:gd name="connsiteX28" fmla="*/ 318699 w 1003876"/>
                  <a:gd name="connsiteY28" fmla="*/ 1217478 h 1516071"/>
                  <a:gd name="connsiteX29" fmla="*/ 360970 w 1003876"/>
                  <a:gd name="connsiteY29" fmla="*/ 1240904 h 1516071"/>
                  <a:gd name="connsiteX30" fmla="*/ 362514 w 1003876"/>
                  <a:gd name="connsiteY30" fmla="*/ 1286058 h 1516071"/>
                  <a:gd name="connsiteX31" fmla="*/ 358704 w 1003876"/>
                  <a:gd name="connsiteY31" fmla="*/ 1291773 h 1516071"/>
                  <a:gd name="connsiteX32" fmla="*/ 330129 w 1003876"/>
                  <a:gd name="connsiteY32" fmla="*/ 1381308 h 1516071"/>
                  <a:gd name="connsiteX33" fmla="*/ 328224 w 1003876"/>
                  <a:gd name="connsiteY33" fmla="*/ 1420386 h 1516071"/>
                  <a:gd name="connsiteX34" fmla="*/ 332034 w 1003876"/>
                  <a:gd name="connsiteY34" fmla="*/ 1463223 h 1516071"/>
                  <a:gd name="connsiteX35" fmla="*/ 364419 w 1003876"/>
                  <a:gd name="connsiteY35" fmla="*/ 1512753 h 1516071"/>
                  <a:gd name="connsiteX36" fmla="*/ 387279 w 1003876"/>
                  <a:gd name="connsiteY36" fmla="*/ 1514658 h 1516071"/>
                  <a:gd name="connsiteX37" fmla="*/ 396804 w 1003876"/>
                  <a:gd name="connsiteY37" fmla="*/ 1491798 h 1516071"/>
                  <a:gd name="connsiteX38" fmla="*/ 400614 w 1003876"/>
                  <a:gd name="connsiteY38" fmla="*/ 1461318 h 1516071"/>
                  <a:gd name="connsiteX39" fmla="*/ 404424 w 1003876"/>
                  <a:gd name="connsiteY39" fmla="*/ 1404168 h 1516071"/>
                  <a:gd name="connsiteX40" fmla="*/ 410139 w 1003876"/>
                  <a:gd name="connsiteY40" fmla="*/ 1392738 h 1516071"/>
                  <a:gd name="connsiteX41" fmla="*/ 413949 w 1003876"/>
                  <a:gd name="connsiteY41" fmla="*/ 1379403 h 1516071"/>
                  <a:gd name="connsiteX42" fmla="*/ 415854 w 1003876"/>
                  <a:gd name="connsiteY42" fmla="*/ 1373688 h 1516071"/>
                  <a:gd name="connsiteX43" fmla="*/ 417759 w 1003876"/>
                  <a:gd name="connsiteY43" fmla="*/ 1360353 h 1516071"/>
                  <a:gd name="connsiteX44" fmla="*/ 421569 w 1003876"/>
                  <a:gd name="connsiteY44" fmla="*/ 1348923 h 1516071"/>
                  <a:gd name="connsiteX45" fmla="*/ 427284 w 1003876"/>
                  <a:gd name="connsiteY45" fmla="*/ 1335588 h 1516071"/>
                  <a:gd name="connsiteX46" fmla="*/ 467289 w 1003876"/>
                  <a:gd name="connsiteY46" fmla="*/ 1265103 h 1516071"/>
                  <a:gd name="connsiteX47" fmla="*/ 528455 w 1003876"/>
                  <a:gd name="connsiteY47" fmla="*/ 1230091 h 1516071"/>
                  <a:gd name="connsiteX48" fmla="*/ 601154 w 1003876"/>
                  <a:gd name="connsiteY48" fmla="*/ 1221700 h 1516071"/>
                  <a:gd name="connsiteX49" fmla="*/ 720654 w 1003876"/>
                  <a:gd name="connsiteY49" fmla="*/ 1316538 h 1516071"/>
                  <a:gd name="connsiteX50" fmla="*/ 733989 w 1003876"/>
                  <a:gd name="connsiteY50" fmla="*/ 1326063 h 1516071"/>
                  <a:gd name="connsiteX51" fmla="*/ 743514 w 1003876"/>
                  <a:gd name="connsiteY51" fmla="*/ 1327968 h 1516071"/>
                  <a:gd name="connsiteX52" fmla="*/ 749229 w 1003876"/>
                  <a:gd name="connsiteY52" fmla="*/ 1329873 h 1516071"/>
                  <a:gd name="connsiteX53" fmla="*/ 762564 w 1003876"/>
                  <a:gd name="connsiteY53" fmla="*/ 1335588 h 1516071"/>
                  <a:gd name="connsiteX54" fmla="*/ 777804 w 1003876"/>
                  <a:gd name="connsiteY54" fmla="*/ 1333683 h 1516071"/>
                  <a:gd name="connsiteX55" fmla="*/ 789234 w 1003876"/>
                  <a:gd name="connsiteY55" fmla="*/ 1327968 h 1516071"/>
                  <a:gd name="connsiteX56" fmla="*/ 794949 w 1003876"/>
                  <a:gd name="connsiteY56" fmla="*/ 1326063 h 1516071"/>
                  <a:gd name="connsiteX57" fmla="*/ 802569 w 1003876"/>
                  <a:gd name="connsiteY57" fmla="*/ 1308918 h 1516071"/>
                  <a:gd name="connsiteX58" fmla="*/ 800664 w 1003876"/>
                  <a:gd name="connsiteY58" fmla="*/ 1284153 h 1516071"/>
                  <a:gd name="connsiteX59" fmla="*/ 798759 w 1003876"/>
                  <a:gd name="connsiteY59" fmla="*/ 1278438 h 1516071"/>
                  <a:gd name="connsiteX60" fmla="*/ 796854 w 1003876"/>
                  <a:gd name="connsiteY60" fmla="*/ 1270818 h 1516071"/>
                  <a:gd name="connsiteX61" fmla="*/ 783519 w 1003876"/>
                  <a:gd name="connsiteY61" fmla="*/ 1253673 h 1516071"/>
                  <a:gd name="connsiteX62" fmla="*/ 773994 w 1003876"/>
                  <a:gd name="connsiteY62" fmla="*/ 1247958 h 1516071"/>
                  <a:gd name="connsiteX63" fmla="*/ 648264 w 1003876"/>
                  <a:gd name="connsiteY63" fmla="*/ 1156518 h 1516071"/>
                  <a:gd name="connsiteX64" fmla="*/ 644454 w 1003876"/>
                  <a:gd name="connsiteY64" fmla="*/ 1139373 h 1516071"/>
                  <a:gd name="connsiteX65" fmla="*/ 646359 w 1003876"/>
                  <a:gd name="connsiteY65" fmla="*/ 1131753 h 1516071"/>
                  <a:gd name="connsiteX66" fmla="*/ 650169 w 1003876"/>
                  <a:gd name="connsiteY66" fmla="*/ 1114608 h 1516071"/>
                  <a:gd name="connsiteX67" fmla="*/ 653979 w 1003876"/>
                  <a:gd name="connsiteY67" fmla="*/ 1108893 h 1516071"/>
                  <a:gd name="connsiteX68" fmla="*/ 655884 w 1003876"/>
                  <a:gd name="connsiteY68" fmla="*/ 1103178 h 1516071"/>
                  <a:gd name="connsiteX69" fmla="*/ 661599 w 1003876"/>
                  <a:gd name="connsiteY69" fmla="*/ 1101273 h 1516071"/>
                  <a:gd name="connsiteX70" fmla="*/ 671124 w 1003876"/>
                  <a:gd name="connsiteY70" fmla="*/ 1089843 h 1516071"/>
                  <a:gd name="connsiteX71" fmla="*/ 724464 w 1003876"/>
                  <a:gd name="connsiteY71" fmla="*/ 1082223 h 1516071"/>
                  <a:gd name="connsiteX72" fmla="*/ 842574 w 1003876"/>
                  <a:gd name="connsiteY72" fmla="*/ 1084128 h 1516071"/>
                  <a:gd name="connsiteX73" fmla="*/ 871149 w 1003876"/>
                  <a:gd name="connsiteY73" fmla="*/ 1086033 h 1516071"/>
                  <a:gd name="connsiteX74" fmla="*/ 899724 w 1003876"/>
                  <a:gd name="connsiteY74" fmla="*/ 1091748 h 1516071"/>
                  <a:gd name="connsiteX75" fmla="*/ 922584 w 1003876"/>
                  <a:gd name="connsiteY75" fmla="*/ 1095558 h 1516071"/>
                  <a:gd name="connsiteX76" fmla="*/ 985294 w 1003876"/>
                  <a:gd name="connsiteY76" fmla="*/ 1104311 h 1516071"/>
                  <a:gd name="connsiteX77" fmla="*/ 1003378 w 1003876"/>
                  <a:gd name="connsiteY77" fmla="*/ 1065958 h 1516071"/>
                  <a:gd name="connsiteX78" fmla="*/ 970209 w 1003876"/>
                  <a:gd name="connsiteY78" fmla="*/ 1044123 h 1516071"/>
                  <a:gd name="connsiteX79" fmla="*/ 935919 w 1003876"/>
                  <a:gd name="connsiteY79" fmla="*/ 1034598 h 1516071"/>
                  <a:gd name="connsiteX80" fmla="*/ 825429 w 1003876"/>
                  <a:gd name="connsiteY80" fmla="*/ 1034598 h 1516071"/>
                  <a:gd name="connsiteX81" fmla="*/ 730179 w 1003876"/>
                  <a:gd name="connsiteY81" fmla="*/ 1038408 h 1516071"/>
                  <a:gd name="connsiteX82" fmla="*/ 669219 w 1003876"/>
                  <a:gd name="connsiteY82" fmla="*/ 1046028 h 1516071"/>
                  <a:gd name="connsiteX83" fmla="*/ 646360 w 1003876"/>
                  <a:gd name="connsiteY83" fmla="*/ 1049838 h 1516071"/>
                  <a:gd name="connsiteX84" fmla="*/ 640078 w 1003876"/>
                  <a:gd name="connsiteY84" fmla="*/ 1026051 h 1516071"/>
                  <a:gd name="connsiteX85" fmla="*/ 673029 w 1003876"/>
                  <a:gd name="connsiteY85" fmla="*/ 992688 h 1516071"/>
                  <a:gd name="connsiteX86" fmla="*/ 674934 w 1003876"/>
                  <a:gd name="connsiteY86" fmla="*/ 986973 h 1516071"/>
                  <a:gd name="connsiteX87" fmla="*/ 680649 w 1003876"/>
                  <a:gd name="connsiteY87" fmla="*/ 985068 h 1516071"/>
                  <a:gd name="connsiteX88" fmla="*/ 686364 w 1003876"/>
                  <a:gd name="connsiteY88" fmla="*/ 981258 h 1516071"/>
                  <a:gd name="connsiteX89" fmla="*/ 695889 w 1003876"/>
                  <a:gd name="connsiteY89" fmla="*/ 971733 h 1516071"/>
                  <a:gd name="connsiteX90" fmla="*/ 705414 w 1003876"/>
                  <a:gd name="connsiteY90" fmla="*/ 960303 h 1516071"/>
                  <a:gd name="connsiteX91" fmla="*/ 716844 w 1003876"/>
                  <a:gd name="connsiteY91" fmla="*/ 952683 h 1516071"/>
                  <a:gd name="connsiteX92" fmla="*/ 732084 w 1003876"/>
                  <a:gd name="connsiteY92" fmla="*/ 939348 h 1516071"/>
                  <a:gd name="connsiteX93" fmla="*/ 741609 w 1003876"/>
                  <a:gd name="connsiteY93" fmla="*/ 927918 h 1516071"/>
                  <a:gd name="connsiteX94" fmla="*/ 753039 w 1003876"/>
                  <a:gd name="connsiteY94" fmla="*/ 918393 h 1516071"/>
                  <a:gd name="connsiteX95" fmla="*/ 758754 w 1003876"/>
                  <a:gd name="connsiteY95" fmla="*/ 906963 h 1516071"/>
                  <a:gd name="connsiteX96" fmla="*/ 760659 w 1003876"/>
                  <a:gd name="connsiteY96" fmla="*/ 901248 h 1516071"/>
                  <a:gd name="connsiteX97" fmla="*/ 766374 w 1003876"/>
                  <a:gd name="connsiteY97" fmla="*/ 889818 h 1516071"/>
                  <a:gd name="connsiteX98" fmla="*/ 764469 w 1003876"/>
                  <a:gd name="connsiteY98" fmla="*/ 874578 h 1516071"/>
                  <a:gd name="connsiteX99" fmla="*/ 758754 w 1003876"/>
                  <a:gd name="connsiteY99" fmla="*/ 872673 h 1516071"/>
                  <a:gd name="connsiteX100" fmla="*/ 737799 w 1003876"/>
                  <a:gd name="connsiteY100" fmla="*/ 874578 h 1516071"/>
                  <a:gd name="connsiteX101" fmla="*/ 732084 w 1003876"/>
                  <a:gd name="connsiteY101" fmla="*/ 878388 h 1516071"/>
                  <a:gd name="connsiteX102" fmla="*/ 699699 w 1003876"/>
                  <a:gd name="connsiteY102" fmla="*/ 899343 h 1516071"/>
                  <a:gd name="connsiteX103" fmla="*/ 595181 w 1003876"/>
                  <a:gd name="connsiteY103" fmla="*/ 957831 h 1516071"/>
                  <a:gd name="connsiteX104" fmla="*/ 507294 w 1003876"/>
                  <a:gd name="connsiteY104" fmla="*/ 847908 h 1516071"/>
                  <a:gd name="connsiteX105" fmla="*/ 503484 w 1003876"/>
                  <a:gd name="connsiteY105" fmla="*/ 358323 h 1516071"/>
                  <a:gd name="connsiteX106" fmla="*/ 499674 w 1003876"/>
                  <a:gd name="connsiteY106" fmla="*/ 66858 h 1516071"/>
                  <a:gd name="connsiteX107" fmla="*/ 490149 w 1003876"/>
                  <a:gd name="connsiteY107" fmla="*/ 40188 h 1516071"/>
                  <a:gd name="connsiteX108" fmla="*/ 488244 w 1003876"/>
                  <a:gd name="connsiteY108" fmla="*/ 34473 h 1516071"/>
                  <a:gd name="connsiteX109" fmla="*/ 484434 w 1003876"/>
                  <a:gd name="connsiteY109" fmla="*/ 28758 h 1516071"/>
                  <a:gd name="connsiteX110" fmla="*/ 478719 w 1003876"/>
                  <a:gd name="connsiteY110" fmla="*/ 17328 h 1516071"/>
                  <a:gd name="connsiteX111" fmla="*/ 473004 w 1003876"/>
                  <a:gd name="connsiteY111" fmla="*/ 13518 h 1516071"/>
                  <a:gd name="connsiteX112" fmla="*/ 469194 w 1003876"/>
                  <a:gd name="connsiteY112" fmla="*/ 7803 h 1516071"/>
                  <a:gd name="connsiteX113" fmla="*/ 429189 w 1003876"/>
                  <a:gd name="connsiteY113" fmla="*/ 11613 h 1516071"/>
                  <a:gd name="connsiteX114" fmla="*/ 425379 w 1003876"/>
                  <a:gd name="connsiteY114" fmla="*/ 78288 h 1516071"/>
                  <a:gd name="connsiteX115" fmla="*/ 425379 w 1003876"/>
                  <a:gd name="connsiteY115" fmla="*/ 84003 h 1516071"/>
                  <a:gd name="connsiteX116" fmla="*/ 429189 w 1003876"/>
                  <a:gd name="connsiteY116" fmla="*/ 238308 h 1516071"/>
                  <a:gd name="connsiteX117" fmla="*/ 440619 w 1003876"/>
                  <a:gd name="connsiteY117" fmla="*/ 421188 h 1516071"/>
                  <a:gd name="connsiteX118" fmla="*/ 435265 w 1003876"/>
                  <a:gd name="connsiteY118" fmla="*/ 718368 h 1516071"/>
                  <a:gd name="connsiteX119" fmla="*/ 435059 w 1003876"/>
                  <a:gd name="connsiteY119" fmla="*/ 799046 h 1516071"/>
                  <a:gd name="connsiteX120" fmla="*/ 430322 w 1003876"/>
                  <a:gd name="connsiteY120" fmla="*/ 879006 h 1516071"/>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35919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29189 w 1003876"/>
                  <a:gd name="connsiteY116" fmla="*/ 238308 h 1516072"/>
                  <a:gd name="connsiteX117" fmla="*/ 440619 w 1003876"/>
                  <a:gd name="connsiteY117" fmla="*/ 421188 h 1516072"/>
                  <a:gd name="connsiteX118" fmla="*/ 435265 w 1003876"/>
                  <a:gd name="connsiteY118" fmla="*/ 718368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35919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29189 w 1003876"/>
                  <a:gd name="connsiteY116" fmla="*/ 238308 h 1516072"/>
                  <a:gd name="connsiteX117" fmla="*/ 440619 w 1003876"/>
                  <a:gd name="connsiteY117" fmla="*/ 421188 h 1516072"/>
                  <a:gd name="connsiteX118" fmla="*/ 435265 w 1003876"/>
                  <a:gd name="connsiteY118" fmla="*/ 718368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35919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9074 w 1003876"/>
                  <a:gd name="connsiteY116" fmla="*/ 225952 h 1516072"/>
                  <a:gd name="connsiteX117" fmla="*/ 440619 w 1003876"/>
                  <a:gd name="connsiteY117" fmla="*/ 421188 h 1516072"/>
                  <a:gd name="connsiteX118" fmla="*/ 435265 w 1003876"/>
                  <a:gd name="connsiteY118" fmla="*/ 718368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35919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1660 w 1003876"/>
                  <a:gd name="connsiteY116" fmla="*/ 225952 h 1516072"/>
                  <a:gd name="connsiteX117" fmla="*/ 440619 w 1003876"/>
                  <a:gd name="connsiteY117" fmla="*/ 421188 h 1516072"/>
                  <a:gd name="connsiteX118" fmla="*/ 435265 w 1003876"/>
                  <a:gd name="connsiteY118" fmla="*/ 718368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35919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35265 w 1003876"/>
                  <a:gd name="connsiteY118" fmla="*/ 718368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35919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35265 w 1003876"/>
                  <a:gd name="connsiteY118" fmla="*/ 718368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35919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35265 w 1003876"/>
                  <a:gd name="connsiteY118" fmla="*/ 718368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35919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35265 w 1003876"/>
                  <a:gd name="connsiteY118" fmla="*/ 718368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35919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35265 w 1003876"/>
                  <a:gd name="connsiteY118" fmla="*/ 718368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35919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35265 w 1003876"/>
                  <a:gd name="connsiteY118" fmla="*/ 718368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35919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35265 w 1003876"/>
                  <a:gd name="connsiteY118" fmla="*/ 718368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35919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35265 w 1003876"/>
                  <a:gd name="connsiteY118" fmla="*/ 718368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18620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35265 w 1003876"/>
                  <a:gd name="connsiteY118" fmla="*/ 718368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18620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40208 w 1003876"/>
                  <a:gd name="connsiteY118" fmla="*/ 644225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18620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40208 w 1003876"/>
                  <a:gd name="connsiteY118" fmla="*/ 644225 h 1516072"/>
                  <a:gd name="connsiteX119" fmla="*/ 444944 w 1003876"/>
                  <a:gd name="connsiteY119" fmla="*/ 779275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18620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40208 w 1003876"/>
                  <a:gd name="connsiteY118" fmla="*/ 644225 h 1516072"/>
                  <a:gd name="connsiteX119" fmla="*/ 440002 w 1003876"/>
                  <a:gd name="connsiteY119" fmla="*/ 789160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18620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40208 w 1003876"/>
                  <a:gd name="connsiteY118" fmla="*/ 644225 h 1516072"/>
                  <a:gd name="connsiteX119" fmla="*/ 440002 w 1003876"/>
                  <a:gd name="connsiteY119" fmla="*/ 789160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18620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40002 w 1003876"/>
                  <a:gd name="connsiteY118" fmla="*/ 789160 h 1516072"/>
                  <a:gd name="connsiteX119" fmla="*/ 430322 w 1003876"/>
                  <a:gd name="connsiteY119"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21569 w 1003876"/>
                  <a:gd name="connsiteY43" fmla="*/ 1348923 h 1516072"/>
                  <a:gd name="connsiteX44" fmla="*/ 427284 w 1003876"/>
                  <a:gd name="connsiteY44" fmla="*/ 1335588 h 1516072"/>
                  <a:gd name="connsiteX45" fmla="*/ 467289 w 1003876"/>
                  <a:gd name="connsiteY45" fmla="*/ 1265103 h 1516072"/>
                  <a:gd name="connsiteX46" fmla="*/ 528455 w 1003876"/>
                  <a:gd name="connsiteY46" fmla="*/ 1230091 h 1516072"/>
                  <a:gd name="connsiteX47" fmla="*/ 601154 w 1003876"/>
                  <a:gd name="connsiteY47" fmla="*/ 1221700 h 1516072"/>
                  <a:gd name="connsiteX48" fmla="*/ 720654 w 1003876"/>
                  <a:gd name="connsiteY48" fmla="*/ 1316538 h 1516072"/>
                  <a:gd name="connsiteX49" fmla="*/ 733989 w 1003876"/>
                  <a:gd name="connsiteY49" fmla="*/ 1326063 h 1516072"/>
                  <a:gd name="connsiteX50" fmla="*/ 743514 w 1003876"/>
                  <a:gd name="connsiteY50" fmla="*/ 1327968 h 1516072"/>
                  <a:gd name="connsiteX51" fmla="*/ 749229 w 1003876"/>
                  <a:gd name="connsiteY51" fmla="*/ 1329873 h 1516072"/>
                  <a:gd name="connsiteX52" fmla="*/ 762564 w 1003876"/>
                  <a:gd name="connsiteY52" fmla="*/ 1335588 h 1516072"/>
                  <a:gd name="connsiteX53" fmla="*/ 777804 w 1003876"/>
                  <a:gd name="connsiteY53" fmla="*/ 1333683 h 1516072"/>
                  <a:gd name="connsiteX54" fmla="*/ 789234 w 1003876"/>
                  <a:gd name="connsiteY54" fmla="*/ 1327968 h 1516072"/>
                  <a:gd name="connsiteX55" fmla="*/ 794949 w 1003876"/>
                  <a:gd name="connsiteY55" fmla="*/ 1326063 h 1516072"/>
                  <a:gd name="connsiteX56" fmla="*/ 802569 w 1003876"/>
                  <a:gd name="connsiteY56" fmla="*/ 1308918 h 1516072"/>
                  <a:gd name="connsiteX57" fmla="*/ 800664 w 1003876"/>
                  <a:gd name="connsiteY57" fmla="*/ 1284153 h 1516072"/>
                  <a:gd name="connsiteX58" fmla="*/ 798759 w 1003876"/>
                  <a:gd name="connsiteY58" fmla="*/ 1278438 h 1516072"/>
                  <a:gd name="connsiteX59" fmla="*/ 796854 w 1003876"/>
                  <a:gd name="connsiteY59" fmla="*/ 1270818 h 1516072"/>
                  <a:gd name="connsiteX60" fmla="*/ 783519 w 1003876"/>
                  <a:gd name="connsiteY60" fmla="*/ 1253673 h 1516072"/>
                  <a:gd name="connsiteX61" fmla="*/ 773994 w 1003876"/>
                  <a:gd name="connsiteY61" fmla="*/ 1247958 h 1516072"/>
                  <a:gd name="connsiteX62" fmla="*/ 648264 w 1003876"/>
                  <a:gd name="connsiteY62" fmla="*/ 1156518 h 1516072"/>
                  <a:gd name="connsiteX63" fmla="*/ 644454 w 1003876"/>
                  <a:gd name="connsiteY63" fmla="*/ 1139373 h 1516072"/>
                  <a:gd name="connsiteX64" fmla="*/ 646359 w 1003876"/>
                  <a:gd name="connsiteY64" fmla="*/ 1131753 h 1516072"/>
                  <a:gd name="connsiteX65" fmla="*/ 650169 w 1003876"/>
                  <a:gd name="connsiteY65" fmla="*/ 1114608 h 1516072"/>
                  <a:gd name="connsiteX66" fmla="*/ 653979 w 1003876"/>
                  <a:gd name="connsiteY66" fmla="*/ 1108893 h 1516072"/>
                  <a:gd name="connsiteX67" fmla="*/ 655884 w 1003876"/>
                  <a:gd name="connsiteY67" fmla="*/ 1103178 h 1516072"/>
                  <a:gd name="connsiteX68" fmla="*/ 661599 w 1003876"/>
                  <a:gd name="connsiteY68" fmla="*/ 1101273 h 1516072"/>
                  <a:gd name="connsiteX69" fmla="*/ 671124 w 1003876"/>
                  <a:gd name="connsiteY69" fmla="*/ 1089843 h 1516072"/>
                  <a:gd name="connsiteX70" fmla="*/ 724464 w 1003876"/>
                  <a:gd name="connsiteY70" fmla="*/ 1082223 h 1516072"/>
                  <a:gd name="connsiteX71" fmla="*/ 842574 w 1003876"/>
                  <a:gd name="connsiteY71" fmla="*/ 1084128 h 1516072"/>
                  <a:gd name="connsiteX72" fmla="*/ 871149 w 1003876"/>
                  <a:gd name="connsiteY72" fmla="*/ 1086033 h 1516072"/>
                  <a:gd name="connsiteX73" fmla="*/ 899724 w 1003876"/>
                  <a:gd name="connsiteY73" fmla="*/ 1091748 h 1516072"/>
                  <a:gd name="connsiteX74" fmla="*/ 922584 w 1003876"/>
                  <a:gd name="connsiteY74" fmla="*/ 1095558 h 1516072"/>
                  <a:gd name="connsiteX75" fmla="*/ 985294 w 1003876"/>
                  <a:gd name="connsiteY75" fmla="*/ 1104311 h 1516072"/>
                  <a:gd name="connsiteX76" fmla="*/ 1003378 w 1003876"/>
                  <a:gd name="connsiteY76" fmla="*/ 1065958 h 1516072"/>
                  <a:gd name="connsiteX77" fmla="*/ 970209 w 1003876"/>
                  <a:gd name="connsiteY77" fmla="*/ 1044123 h 1516072"/>
                  <a:gd name="connsiteX78" fmla="*/ 918620 w 1003876"/>
                  <a:gd name="connsiteY78" fmla="*/ 1034598 h 1516072"/>
                  <a:gd name="connsiteX79" fmla="*/ 825429 w 1003876"/>
                  <a:gd name="connsiteY79" fmla="*/ 1034598 h 1516072"/>
                  <a:gd name="connsiteX80" fmla="*/ 730179 w 1003876"/>
                  <a:gd name="connsiteY80" fmla="*/ 1038408 h 1516072"/>
                  <a:gd name="connsiteX81" fmla="*/ 669219 w 1003876"/>
                  <a:gd name="connsiteY81" fmla="*/ 1046028 h 1516072"/>
                  <a:gd name="connsiteX82" fmla="*/ 646360 w 1003876"/>
                  <a:gd name="connsiteY82" fmla="*/ 1049838 h 1516072"/>
                  <a:gd name="connsiteX83" fmla="*/ 640078 w 1003876"/>
                  <a:gd name="connsiteY83" fmla="*/ 1026051 h 1516072"/>
                  <a:gd name="connsiteX84" fmla="*/ 673029 w 1003876"/>
                  <a:gd name="connsiteY84" fmla="*/ 992688 h 1516072"/>
                  <a:gd name="connsiteX85" fmla="*/ 674934 w 1003876"/>
                  <a:gd name="connsiteY85" fmla="*/ 986973 h 1516072"/>
                  <a:gd name="connsiteX86" fmla="*/ 680649 w 1003876"/>
                  <a:gd name="connsiteY86" fmla="*/ 985068 h 1516072"/>
                  <a:gd name="connsiteX87" fmla="*/ 686364 w 1003876"/>
                  <a:gd name="connsiteY87" fmla="*/ 981258 h 1516072"/>
                  <a:gd name="connsiteX88" fmla="*/ 695889 w 1003876"/>
                  <a:gd name="connsiteY88" fmla="*/ 971733 h 1516072"/>
                  <a:gd name="connsiteX89" fmla="*/ 705414 w 1003876"/>
                  <a:gd name="connsiteY89" fmla="*/ 960303 h 1516072"/>
                  <a:gd name="connsiteX90" fmla="*/ 716844 w 1003876"/>
                  <a:gd name="connsiteY90" fmla="*/ 952683 h 1516072"/>
                  <a:gd name="connsiteX91" fmla="*/ 732084 w 1003876"/>
                  <a:gd name="connsiteY91" fmla="*/ 939348 h 1516072"/>
                  <a:gd name="connsiteX92" fmla="*/ 741609 w 1003876"/>
                  <a:gd name="connsiteY92" fmla="*/ 927918 h 1516072"/>
                  <a:gd name="connsiteX93" fmla="*/ 753039 w 1003876"/>
                  <a:gd name="connsiteY93" fmla="*/ 918393 h 1516072"/>
                  <a:gd name="connsiteX94" fmla="*/ 758754 w 1003876"/>
                  <a:gd name="connsiteY94" fmla="*/ 906963 h 1516072"/>
                  <a:gd name="connsiteX95" fmla="*/ 760659 w 1003876"/>
                  <a:gd name="connsiteY95" fmla="*/ 901248 h 1516072"/>
                  <a:gd name="connsiteX96" fmla="*/ 766374 w 1003876"/>
                  <a:gd name="connsiteY96" fmla="*/ 889818 h 1516072"/>
                  <a:gd name="connsiteX97" fmla="*/ 764469 w 1003876"/>
                  <a:gd name="connsiteY97" fmla="*/ 874578 h 1516072"/>
                  <a:gd name="connsiteX98" fmla="*/ 758754 w 1003876"/>
                  <a:gd name="connsiteY98" fmla="*/ 872673 h 1516072"/>
                  <a:gd name="connsiteX99" fmla="*/ 737799 w 1003876"/>
                  <a:gd name="connsiteY99" fmla="*/ 874578 h 1516072"/>
                  <a:gd name="connsiteX100" fmla="*/ 732084 w 1003876"/>
                  <a:gd name="connsiteY100" fmla="*/ 878388 h 1516072"/>
                  <a:gd name="connsiteX101" fmla="*/ 699699 w 1003876"/>
                  <a:gd name="connsiteY101" fmla="*/ 899343 h 1516072"/>
                  <a:gd name="connsiteX102" fmla="*/ 595181 w 1003876"/>
                  <a:gd name="connsiteY102" fmla="*/ 957831 h 1516072"/>
                  <a:gd name="connsiteX103" fmla="*/ 507294 w 1003876"/>
                  <a:gd name="connsiteY103" fmla="*/ 847908 h 1516072"/>
                  <a:gd name="connsiteX104" fmla="*/ 503484 w 1003876"/>
                  <a:gd name="connsiteY104" fmla="*/ 358323 h 1516072"/>
                  <a:gd name="connsiteX105" fmla="*/ 499674 w 1003876"/>
                  <a:gd name="connsiteY105" fmla="*/ 66858 h 1516072"/>
                  <a:gd name="connsiteX106" fmla="*/ 490149 w 1003876"/>
                  <a:gd name="connsiteY106" fmla="*/ 40188 h 1516072"/>
                  <a:gd name="connsiteX107" fmla="*/ 488244 w 1003876"/>
                  <a:gd name="connsiteY107" fmla="*/ 34473 h 1516072"/>
                  <a:gd name="connsiteX108" fmla="*/ 484434 w 1003876"/>
                  <a:gd name="connsiteY108" fmla="*/ 28758 h 1516072"/>
                  <a:gd name="connsiteX109" fmla="*/ 478719 w 1003876"/>
                  <a:gd name="connsiteY109" fmla="*/ 17328 h 1516072"/>
                  <a:gd name="connsiteX110" fmla="*/ 473004 w 1003876"/>
                  <a:gd name="connsiteY110" fmla="*/ 13518 h 1516072"/>
                  <a:gd name="connsiteX111" fmla="*/ 469194 w 1003876"/>
                  <a:gd name="connsiteY111" fmla="*/ 7803 h 1516072"/>
                  <a:gd name="connsiteX112" fmla="*/ 429189 w 1003876"/>
                  <a:gd name="connsiteY112" fmla="*/ 11613 h 1516072"/>
                  <a:gd name="connsiteX113" fmla="*/ 425379 w 1003876"/>
                  <a:gd name="connsiteY113" fmla="*/ 78288 h 1516072"/>
                  <a:gd name="connsiteX114" fmla="*/ 425379 w 1003876"/>
                  <a:gd name="connsiteY114" fmla="*/ 84003 h 1516072"/>
                  <a:gd name="connsiteX115" fmla="*/ 436603 w 1003876"/>
                  <a:gd name="connsiteY115" fmla="*/ 225952 h 1516072"/>
                  <a:gd name="connsiteX116" fmla="*/ 440619 w 1003876"/>
                  <a:gd name="connsiteY116" fmla="*/ 421188 h 1516072"/>
                  <a:gd name="connsiteX117" fmla="*/ 440002 w 1003876"/>
                  <a:gd name="connsiteY117" fmla="*/ 789160 h 1516072"/>
                  <a:gd name="connsiteX118" fmla="*/ 430322 w 1003876"/>
                  <a:gd name="connsiteY118"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21569 w 1003876"/>
                  <a:gd name="connsiteY42" fmla="*/ 1348923 h 1516072"/>
                  <a:gd name="connsiteX43" fmla="*/ 427284 w 1003876"/>
                  <a:gd name="connsiteY43" fmla="*/ 1335588 h 1516072"/>
                  <a:gd name="connsiteX44" fmla="*/ 467289 w 1003876"/>
                  <a:gd name="connsiteY44" fmla="*/ 1265103 h 1516072"/>
                  <a:gd name="connsiteX45" fmla="*/ 528455 w 1003876"/>
                  <a:gd name="connsiteY45" fmla="*/ 1230091 h 1516072"/>
                  <a:gd name="connsiteX46" fmla="*/ 601154 w 1003876"/>
                  <a:gd name="connsiteY46" fmla="*/ 1221700 h 1516072"/>
                  <a:gd name="connsiteX47" fmla="*/ 720654 w 1003876"/>
                  <a:gd name="connsiteY47" fmla="*/ 1316538 h 1516072"/>
                  <a:gd name="connsiteX48" fmla="*/ 733989 w 1003876"/>
                  <a:gd name="connsiteY48" fmla="*/ 1326063 h 1516072"/>
                  <a:gd name="connsiteX49" fmla="*/ 743514 w 1003876"/>
                  <a:gd name="connsiteY49" fmla="*/ 1327968 h 1516072"/>
                  <a:gd name="connsiteX50" fmla="*/ 749229 w 1003876"/>
                  <a:gd name="connsiteY50" fmla="*/ 1329873 h 1516072"/>
                  <a:gd name="connsiteX51" fmla="*/ 762564 w 1003876"/>
                  <a:gd name="connsiteY51" fmla="*/ 1335588 h 1516072"/>
                  <a:gd name="connsiteX52" fmla="*/ 777804 w 1003876"/>
                  <a:gd name="connsiteY52" fmla="*/ 1333683 h 1516072"/>
                  <a:gd name="connsiteX53" fmla="*/ 789234 w 1003876"/>
                  <a:gd name="connsiteY53" fmla="*/ 1327968 h 1516072"/>
                  <a:gd name="connsiteX54" fmla="*/ 794949 w 1003876"/>
                  <a:gd name="connsiteY54" fmla="*/ 1326063 h 1516072"/>
                  <a:gd name="connsiteX55" fmla="*/ 802569 w 1003876"/>
                  <a:gd name="connsiteY55" fmla="*/ 1308918 h 1516072"/>
                  <a:gd name="connsiteX56" fmla="*/ 800664 w 1003876"/>
                  <a:gd name="connsiteY56" fmla="*/ 1284153 h 1516072"/>
                  <a:gd name="connsiteX57" fmla="*/ 798759 w 1003876"/>
                  <a:gd name="connsiteY57" fmla="*/ 1278438 h 1516072"/>
                  <a:gd name="connsiteX58" fmla="*/ 796854 w 1003876"/>
                  <a:gd name="connsiteY58" fmla="*/ 1270818 h 1516072"/>
                  <a:gd name="connsiteX59" fmla="*/ 783519 w 1003876"/>
                  <a:gd name="connsiteY59" fmla="*/ 1253673 h 1516072"/>
                  <a:gd name="connsiteX60" fmla="*/ 773994 w 1003876"/>
                  <a:gd name="connsiteY60" fmla="*/ 1247958 h 1516072"/>
                  <a:gd name="connsiteX61" fmla="*/ 648264 w 1003876"/>
                  <a:gd name="connsiteY61" fmla="*/ 1156518 h 1516072"/>
                  <a:gd name="connsiteX62" fmla="*/ 644454 w 1003876"/>
                  <a:gd name="connsiteY62" fmla="*/ 1139373 h 1516072"/>
                  <a:gd name="connsiteX63" fmla="*/ 646359 w 1003876"/>
                  <a:gd name="connsiteY63" fmla="*/ 1131753 h 1516072"/>
                  <a:gd name="connsiteX64" fmla="*/ 650169 w 1003876"/>
                  <a:gd name="connsiteY64" fmla="*/ 1114608 h 1516072"/>
                  <a:gd name="connsiteX65" fmla="*/ 653979 w 1003876"/>
                  <a:gd name="connsiteY65" fmla="*/ 1108893 h 1516072"/>
                  <a:gd name="connsiteX66" fmla="*/ 655884 w 1003876"/>
                  <a:gd name="connsiteY66" fmla="*/ 1103178 h 1516072"/>
                  <a:gd name="connsiteX67" fmla="*/ 661599 w 1003876"/>
                  <a:gd name="connsiteY67" fmla="*/ 1101273 h 1516072"/>
                  <a:gd name="connsiteX68" fmla="*/ 671124 w 1003876"/>
                  <a:gd name="connsiteY68" fmla="*/ 1089843 h 1516072"/>
                  <a:gd name="connsiteX69" fmla="*/ 724464 w 1003876"/>
                  <a:gd name="connsiteY69" fmla="*/ 1082223 h 1516072"/>
                  <a:gd name="connsiteX70" fmla="*/ 842574 w 1003876"/>
                  <a:gd name="connsiteY70" fmla="*/ 1084128 h 1516072"/>
                  <a:gd name="connsiteX71" fmla="*/ 871149 w 1003876"/>
                  <a:gd name="connsiteY71" fmla="*/ 1086033 h 1516072"/>
                  <a:gd name="connsiteX72" fmla="*/ 899724 w 1003876"/>
                  <a:gd name="connsiteY72" fmla="*/ 1091748 h 1516072"/>
                  <a:gd name="connsiteX73" fmla="*/ 922584 w 1003876"/>
                  <a:gd name="connsiteY73" fmla="*/ 1095558 h 1516072"/>
                  <a:gd name="connsiteX74" fmla="*/ 985294 w 1003876"/>
                  <a:gd name="connsiteY74" fmla="*/ 1104311 h 1516072"/>
                  <a:gd name="connsiteX75" fmla="*/ 1003378 w 1003876"/>
                  <a:gd name="connsiteY75" fmla="*/ 1065958 h 1516072"/>
                  <a:gd name="connsiteX76" fmla="*/ 970209 w 1003876"/>
                  <a:gd name="connsiteY76" fmla="*/ 1044123 h 1516072"/>
                  <a:gd name="connsiteX77" fmla="*/ 918620 w 1003876"/>
                  <a:gd name="connsiteY77" fmla="*/ 1034598 h 1516072"/>
                  <a:gd name="connsiteX78" fmla="*/ 825429 w 1003876"/>
                  <a:gd name="connsiteY78" fmla="*/ 1034598 h 1516072"/>
                  <a:gd name="connsiteX79" fmla="*/ 730179 w 1003876"/>
                  <a:gd name="connsiteY79" fmla="*/ 1038408 h 1516072"/>
                  <a:gd name="connsiteX80" fmla="*/ 669219 w 1003876"/>
                  <a:gd name="connsiteY80" fmla="*/ 1046028 h 1516072"/>
                  <a:gd name="connsiteX81" fmla="*/ 646360 w 1003876"/>
                  <a:gd name="connsiteY81" fmla="*/ 1049838 h 1516072"/>
                  <a:gd name="connsiteX82" fmla="*/ 640078 w 1003876"/>
                  <a:gd name="connsiteY82" fmla="*/ 1026051 h 1516072"/>
                  <a:gd name="connsiteX83" fmla="*/ 673029 w 1003876"/>
                  <a:gd name="connsiteY83" fmla="*/ 992688 h 1516072"/>
                  <a:gd name="connsiteX84" fmla="*/ 674934 w 1003876"/>
                  <a:gd name="connsiteY84" fmla="*/ 986973 h 1516072"/>
                  <a:gd name="connsiteX85" fmla="*/ 680649 w 1003876"/>
                  <a:gd name="connsiteY85" fmla="*/ 985068 h 1516072"/>
                  <a:gd name="connsiteX86" fmla="*/ 686364 w 1003876"/>
                  <a:gd name="connsiteY86" fmla="*/ 981258 h 1516072"/>
                  <a:gd name="connsiteX87" fmla="*/ 695889 w 1003876"/>
                  <a:gd name="connsiteY87" fmla="*/ 971733 h 1516072"/>
                  <a:gd name="connsiteX88" fmla="*/ 705414 w 1003876"/>
                  <a:gd name="connsiteY88" fmla="*/ 960303 h 1516072"/>
                  <a:gd name="connsiteX89" fmla="*/ 716844 w 1003876"/>
                  <a:gd name="connsiteY89" fmla="*/ 952683 h 1516072"/>
                  <a:gd name="connsiteX90" fmla="*/ 732084 w 1003876"/>
                  <a:gd name="connsiteY90" fmla="*/ 939348 h 1516072"/>
                  <a:gd name="connsiteX91" fmla="*/ 741609 w 1003876"/>
                  <a:gd name="connsiteY91" fmla="*/ 927918 h 1516072"/>
                  <a:gd name="connsiteX92" fmla="*/ 753039 w 1003876"/>
                  <a:gd name="connsiteY92" fmla="*/ 918393 h 1516072"/>
                  <a:gd name="connsiteX93" fmla="*/ 758754 w 1003876"/>
                  <a:gd name="connsiteY93" fmla="*/ 906963 h 1516072"/>
                  <a:gd name="connsiteX94" fmla="*/ 760659 w 1003876"/>
                  <a:gd name="connsiteY94" fmla="*/ 901248 h 1516072"/>
                  <a:gd name="connsiteX95" fmla="*/ 766374 w 1003876"/>
                  <a:gd name="connsiteY95" fmla="*/ 889818 h 1516072"/>
                  <a:gd name="connsiteX96" fmla="*/ 764469 w 1003876"/>
                  <a:gd name="connsiteY96" fmla="*/ 874578 h 1516072"/>
                  <a:gd name="connsiteX97" fmla="*/ 758754 w 1003876"/>
                  <a:gd name="connsiteY97" fmla="*/ 872673 h 1516072"/>
                  <a:gd name="connsiteX98" fmla="*/ 737799 w 1003876"/>
                  <a:gd name="connsiteY98" fmla="*/ 874578 h 1516072"/>
                  <a:gd name="connsiteX99" fmla="*/ 732084 w 1003876"/>
                  <a:gd name="connsiteY99" fmla="*/ 878388 h 1516072"/>
                  <a:gd name="connsiteX100" fmla="*/ 699699 w 1003876"/>
                  <a:gd name="connsiteY100" fmla="*/ 899343 h 1516072"/>
                  <a:gd name="connsiteX101" fmla="*/ 595181 w 1003876"/>
                  <a:gd name="connsiteY101" fmla="*/ 957831 h 1516072"/>
                  <a:gd name="connsiteX102" fmla="*/ 507294 w 1003876"/>
                  <a:gd name="connsiteY102" fmla="*/ 847908 h 1516072"/>
                  <a:gd name="connsiteX103" fmla="*/ 503484 w 1003876"/>
                  <a:gd name="connsiteY103" fmla="*/ 358323 h 1516072"/>
                  <a:gd name="connsiteX104" fmla="*/ 499674 w 1003876"/>
                  <a:gd name="connsiteY104" fmla="*/ 66858 h 1516072"/>
                  <a:gd name="connsiteX105" fmla="*/ 490149 w 1003876"/>
                  <a:gd name="connsiteY105" fmla="*/ 40188 h 1516072"/>
                  <a:gd name="connsiteX106" fmla="*/ 488244 w 1003876"/>
                  <a:gd name="connsiteY106" fmla="*/ 34473 h 1516072"/>
                  <a:gd name="connsiteX107" fmla="*/ 484434 w 1003876"/>
                  <a:gd name="connsiteY107" fmla="*/ 28758 h 1516072"/>
                  <a:gd name="connsiteX108" fmla="*/ 478719 w 1003876"/>
                  <a:gd name="connsiteY108" fmla="*/ 17328 h 1516072"/>
                  <a:gd name="connsiteX109" fmla="*/ 473004 w 1003876"/>
                  <a:gd name="connsiteY109" fmla="*/ 13518 h 1516072"/>
                  <a:gd name="connsiteX110" fmla="*/ 469194 w 1003876"/>
                  <a:gd name="connsiteY110" fmla="*/ 7803 h 1516072"/>
                  <a:gd name="connsiteX111" fmla="*/ 429189 w 1003876"/>
                  <a:gd name="connsiteY111" fmla="*/ 11613 h 1516072"/>
                  <a:gd name="connsiteX112" fmla="*/ 425379 w 1003876"/>
                  <a:gd name="connsiteY112" fmla="*/ 78288 h 1516072"/>
                  <a:gd name="connsiteX113" fmla="*/ 425379 w 1003876"/>
                  <a:gd name="connsiteY113" fmla="*/ 84003 h 1516072"/>
                  <a:gd name="connsiteX114" fmla="*/ 436603 w 1003876"/>
                  <a:gd name="connsiteY114" fmla="*/ 225952 h 1516072"/>
                  <a:gd name="connsiteX115" fmla="*/ 440619 w 1003876"/>
                  <a:gd name="connsiteY115" fmla="*/ 421188 h 1516072"/>
                  <a:gd name="connsiteX116" fmla="*/ 440002 w 1003876"/>
                  <a:gd name="connsiteY116" fmla="*/ 789160 h 1516072"/>
                  <a:gd name="connsiteX117" fmla="*/ 430322 w 1003876"/>
                  <a:gd name="connsiteY117"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21569 w 1003876"/>
                  <a:gd name="connsiteY41" fmla="*/ 1348923 h 1516072"/>
                  <a:gd name="connsiteX42" fmla="*/ 427284 w 1003876"/>
                  <a:gd name="connsiteY42" fmla="*/ 1335588 h 1516072"/>
                  <a:gd name="connsiteX43" fmla="*/ 467289 w 1003876"/>
                  <a:gd name="connsiteY43" fmla="*/ 1265103 h 1516072"/>
                  <a:gd name="connsiteX44" fmla="*/ 528455 w 1003876"/>
                  <a:gd name="connsiteY44" fmla="*/ 1230091 h 1516072"/>
                  <a:gd name="connsiteX45" fmla="*/ 601154 w 1003876"/>
                  <a:gd name="connsiteY45" fmla="*/ 1221700 h 1516072"/>
                  <a:gd name="connsiteX46" fmla="*/ 720654 w 1003876"/>
                  <a:gd name="connsiteY46" fmla="*/ 1316538 h 1516072"/>
                  <a:gd name="connsiteX47" fmla="*/ 733989 w 1003876"/>
                  <a:gd name="connsiteY47" fmla="*/ 1326063 h 1516072"/>
                  <a:gd name="connsiteX48" fmla="*/ 743514 w 1003876"/>
                  <a:gd name="connsiteY48" fmla="*/ 1327968 h 1516072"/>
                  <a:gd name="connsiteX49" fmla="*/ 749229 w 1003876"/>
                  <a:gd name="connsiteY49" fmla="*/ 1329873 h 1516072"/>
                  <a:gd name="connsiteX50" fmla="*/ 762564 w 1003876"/>
                  <a:gd name="connsiteY50" fmla="*/ 1335588 h 1516072"/>
                  <a:gd name="connsiteX51" fmla="*/ 777804 w 1003876"/>
                  <a:gd name="connsiteY51" fmla="*/ 1333683 h 1516072"/>
                  <a:gd name="connsiteX52" fmla="*/ 789234 w 1003876"/>
                  <a:gd name="connsiteY52" fmla="*/ 1327968 h 1516072"/>
                  <a:gd name="connsiteX53" fmla="*/ 794949 w 1003876"/>
                  <a:gd name="connsiteY53" fmla="*/ 1326063 h 1516072"/>
                  <a:gd name="connsiteX54" fmla="*/ 802569 w 1003876"/>
                  <a:gd name="connsiteY54" fmla="*/ 1308918 h 1516072"/>
                  <a:gd name="connsiteX55" fmla="*/ 800664 w 1003876"/>
                  <a:gd name="connsiteY55" fmla="*/ 1284153 h 1516072"/>
                  <a:gd name="connsiteX56" fmla="*/ 798759 w 1003876"/>
                  <a:gd name="connsiteY56" fmla="*/ 1278438 h 1516072"/>
                  <a:gd name="connsiteX57" fmla="*/ 796854 w 1003876"/>
                  <a:gd name="connsiteY57" fmla="*/ 1270818 h 1516072"/>
                  <a:gd name="connsiteX58" fmla="*/ 783519 w 1003876"/>
                  <a:gd name="connsiteY58" fmla="*/ 1253673 h 1516072"/>
                  <a:gd name="connsiteX59" fmla="*/ 773994 w 1003876"/>
                  <a:gd name="connsiteY59" fmla="*/ 1247958 h 1516072"/>
                  <a:gd name="connsiteX60" fmla="*/ 648264 w 1003876"/>
                  <a:gd name="connsiteY60" fmla="*/ 1156518 h 1516072"/>
                  <a:gd name="connsiteX61" fmla="*/ 644454 w 1003876"/>
                  <a:gd name="connsiteY61" fmla="*/ 1139373 h 1516072"/>
                  <a:gd name="connsiteX62" fmla="*/ 646359 w 1003876"/>
                  <a:gd name="connsiteY62" fmla="*/ 1131753 h 1516072"/>
                  <a:gd name="connsiteX63" fmla="*/ 650169 w 1003876"/>
                  <a:gd name="connsiteY63" fmla="*/ 1114608 h 1516072"/>
                  <a:gd name="connsiteX64" fmla="*/ 653979 w 1003876"/>
                  <a:gd name="connsiteY64" fmla="*/ 1108893 h 1516072"/>
                  <a:gd name="connsiteX65" fmla="*/ 655884 w 1003876"/>
                  <a:gd name="connsiteY65" fmla="*/ 1103178 h 1516072"/>
                  <a:gd name="connsiteX66" fmla="*/ 661599 w 1003876"/>
                  <a:gd name="connsiteY66" fmla="*/ 1101273 h 1516072"/>
                  <a:gd name="connsiteX67" fmla="*/ 671124 w 1003876"/>
                  <a:gd name="connsiteY67" fmla="*/ 1089843 h 1516072"/>
                  <a:gd name="connsiteX68" fmla="*/ 724464 w 1003876"/>
                  <a:gd name="connsiteY68" fmla="*/ 1082223 h 1516072"/>
                  <a:gd name="connsiteX69" fmla="*/ 842574 w 1003876"/>
                  <a:gd name="connsiteY69" fmla="*/ 1084128 h 1516072"/>
                  <a:gd name="connsiteX70" fmla="*/ 871149 w 1003876"/>
                  <a:gd name="connsiteY70" fmla="*/ 1086033 h 1516072"/>
                  <a:gd name="connsiteX71" fmla="*/ 899724 w 1003876"/>
                  <a:gd name="connsiteY71" fmla="*/ 1091748 h 1516072"/>
                  <a:gd name="connsiteX72" fmla="*/ 922584 w 1003876"/>
                  <a:gd name="connsiteY72" fmla="*/ 1095558 h 1516072"/>
                  <a:gd name="connsiteX73" fmla="*/ 985294 w 1003876"/>
                  <a:gd name="connsiteY73" fmla="*/ 1104311 h 1516072"/>
                  <a:gd name="connsiteX74" fmla="*/ 1003378 w 1003876"/>
                  <a:gd name="connsiteY74" fmla="*/ 1065958 h 1516072"/>
                  <a:gd name="connsiteX75" fmla="*/ 970209 w 1003876"/>
                  <a:gd name="connsiteY75" fmla="*/ 1044123 h 1516072"/>
                  <a:gd name="connsiteX76" fmla="*/ 918620 w 1003876"/>
                  <a:gd name="connsiteY76" fmla="*/ 1034598 h 1516072"/>
                  <a:gd name="connsiteX77" fmla="*/ 825429 w 1003876"/>
                  <a:gd name="connsiteY77" fmla="*/ 1034598 h 1516072"/>
                  <a:gd name="connsiteX78" fmla="*/ 730179 w 1003876"/>
                  <a:gd name="connsiteY78" fmla="*/ 1038408 h 1516072"/>
                  <a:gd name="connsiteX79" fmla="*/ 669219 w 1003876"/>
                  <a:gd name="connsiteY79" fmla="*/ 1046028 h 1516072"/>
                  <a:gd name="connsiteX80" fmla="*/ 646360 w 1003876"/>
                  <a:gd name="connsiteY80" fmla="*/ 1049838 h 1516072"/>
                  <a:gd name="connsiteX81" fmla="*/ 640078 w 1003876"/>
                  <a:gd name="connsiteY81" fmla="*/ 1026051 h 1516072"/>
                  <a:gd name="connsiteX82" fmla="*/ 673029 w 1003876"/>
                  <a:gd name="connsiteY82" fmla="*/ 992688 h 1516072"/>
                  <a:gd name="connsiteX83" fmla="*/ 674934 w 1003876"/>
                  <a:gd name="connsiteY83" fmla="*/ 986973 h 1516072"/>
                  <a:gd name="connsiteX84" fmla="*/ 680649 w 1003876"/>
                  <a:gd name="connsiteY84" fmla="*/ 985068 h 1516072"/>
                  <a:gd name="connsiteX85" fmla="*/ 686364 w 1003876"/>
                  <a:gd name="connsiteY85" fmla="*/ 981258 h 1516072"/>
                  <a:gd name="connsiteX86" fmla="*/ 695889 w 1003876"/>
                  <a:gd name="connsiteY86" fmla="*/ 971733 h 1516072"/>
                  <a:gd name="connsiteX87" fmla="*/ 705414 w 1003876"/>
                  <a:gd name="connsiteY87" fmla="*/ 960303 h 1516072"/>
                  <a:gd name="connsiteX88" fmla="*/ 716844 w 1003876"/>
                  <a:gd name="connsiteY88" fmla="*/ 952683 h 1516072"/>
                  <a:gd name="connsiteX89" fmla="*/ 732084 w 1003876"/>
                  <a:gd name="connsiteY89" fmla="*/ 939348 h 1516072"/>
                  <a:gd name="connsiteX90" fmla="*/ 741609 w 1003876"/>
                  <a:gd name="connsiteY90" fmla="*/ 927918 h 1516072"/>
                  <a:gd name="connsiteX91" fmla="*/ 753039 w 1003876"/>
                  <a:gd name="connsiteY91" fmla="*/ 918393 h 1516072"/>
                  <a:gd name="connsiteX92" fmla="*/ 758754 w 1003876"/>
                  <a:gd name="connsiteY92" fmla="*/ 906963 h 1516072"/>
                  <a:gd name="connsiteX93" fmla="*/ 760659 w 1003876"/>
                  <a:gd name="connsiteY93" fmla="*/ 901248 h 1516072"/>
                  <a:gd name="connsiteX94" fmla="*/ 766374 w 1003876"/>
                  <a:gd name="connsiteY94" fmla="*/ 889818 h 1516072"/>
                  <a:gd name="connsiteX95" fmla="*/ 764469 w 1003876"/>
                  <a:gd name="connsiteY95" fmla="*/ 874578 h 1516072"/>
                  <a:gd name="connsiteX96" fmla="*/ 758754 w 1003876"/>
                  <a:gd name="connsiteY96" fmla="*/ 872673 h 1516072"/>
                  <a:gd name="connsiteX97" fmla="*/ 737799 w 1003876"/>
                  <a:gd name="connsiteY97" fmla="*/ 874578 h 1516072"/>
                  <a:gd name="connsiteX98" fmla="*/ 732084 w 1003876"/>
                  <a:gd name="connsiteY98" fmla="*/ 878388 h 1516072"/>
                  <a:gd name="connsiteX99" fmla="*/ 699699 w 1003876"/>
                  <a:gd name="connsiteY99" fmla="*/ 899343 h 1516072"/>
                  <a:gd name="connsiteX100" fmla="*/ 595181 w 1003876"/>
                  <a:gd name="connsiteY100" fmla="*/ 957831 h 1516072"/>
                  <a:gd name="connsiteX101" fmla="*/ 507294 w 1003876"/>
                  <a:gd name="connsiteY101" fmla="*/ 847908 h 1516072"/>
                  <a:gd name="connsiteX102" fmla="*/ 503484 w 1003876"/>
                  <a:gd name="connsiteY102" fmla="*/ 358323 h 1516072"/>
                  <a:gd name="connsiteX103" fmla="*/ 499674 w 1003876"/>
                  <a:gd name="connsiteY103" fmla="*/ 66858 h 1516072"/>
                  <a:gd name="connsiteX104" fmla="*/ 490149 w 1003876"/>
                  <a:gd name="connsiteY104" fmla="*/ 40188 h 1516072"/>
                  <a:gd name="connsiteX105" fmla="*/ 488244 w 1003876"/>
                  <a:gd name="connsiteY105" fmla="*/ 34473 h 1516072"/>
                  <a:gd name="connsiteX106" fmla="*/ 484434 w 1003876"/>
                  <a:gd name="connsiteY106" fmla="*/ 28758 h 1516072"/>
                  <a:gd name="connsiteX107" fmla="*/ 478719 w 1003876"/>
                  <a:gd name="connsiteY107" fmla="*/ 17328 h 1516072"/>
                  <a:gd name="connsiteX108" fmla="*/ 473004 w 1003876"/>
                  <a:gd name="connsiteY108" fmla="*/ 13518 h 1516072"/>
                  <a:gd name="connsiteX109" fmla="*/ 469194 w 1003876"/>
                  <a:gd name="connsiteY109" fmla="*/ 7803 h 1516072"/>
                  <a:gd name="connsiteX110" fmla="*/ 429189 w 1003876"/>
                  <a:gd name="connsiteY110" fmla="*/ 11613 h 1516072"/>
                  <a:gd name="connsiteX111" fmla="*/ 425379 w 1003876"/>
                  <a:gd name="connsiteY111" fmla="*/ 78288 h 1516072"/>
                  <a:gd name="connsiteX112" fmla="*/ 425379 w 1003876"/>
                  <a:gd name="connsiteY112" fmla="*/ 84003 h 1516072"/>
                  <a:gd name="connsiteX113" fmla="*/ 436603 w 1003876"/>
                  <a:gd name="connsiteY113" fmla="*/ 225952 h 1516072"/>
                  <a:gd name="connsiteX114" fmla="*/ 440619 w 1003876"/>
                  <a:gd name="connsiteY114" fmla="*/ 421188 h 1516072"/>
                  <a:gd name="connsiteX115" fmla="*/ 440002 w 1003876"/>
                  <a:gd name="connsiteY115" fmla="*/ 789160 h 1516072"/>
                  <a:gd name="connsiteX116" fmla="*/ 430322 w 1003876"/>
                  <a:gd name="connsiteY116"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21569 w 1003876"/>
                  <a:gd name="connsiteY40" fmla="*/ 1348923 h 1516072"/>
                  <a:gd name="connsiteX41" fmla="*/ 427284 w 1003876"/>
                  <a:gd name="connsiteY41" fmla="*/ 1335588 h 1516072"/>
                  <a:gd name="connsiteX42" fmla="*/ 467289 w 1003876"/>
                  <a:gd name="connsiteY42" fmla="*/ 1265103 h 1516072"/>
                  <a:gd name="connsiteX43" fmla="*/ 528455 w 1003876"/>
                  <a:gd name="connsiteY43" fmla="*/ 1230091 h 1516072"/>
                  <a:gd name="connsiteX44" fmla="*/ 601154 w 1003876"/>
                  <a:gd name="connsiteY44" fmla="*/ 1221700 h 1516072"/>
                  <a:gd name="connsiteX45" fmla="*/ 720654 w 1003876"/>
                  <a:gd name="connsiteY45" fmla="*/ 1316538 h 1516072"/>
                  <a:gd name="connsiteX46" fmla="*/ 733989 w 1003876"/>
                  <a:gd name="connsiteY46" fmla="*/ 1326063 h 1516072"/>
                  <a:gd name="connsiteX47" fmla="*/ 743514 w 1003876"/>
                  <a:gd name="connsiteY47" fmla="*/ 1327968 h 1516072"/>
                  <a:gd name="connsiteX48" fmla="*/ 749229 w 1003876"/>
                  <a:gd name="connsiteY48" fmla="*/ 1329873 h 1516072"/>
                  <a:gd name="connsiteX49" fmla="*/ 762564 w 1003876"/>
                  <a:gd name="connsiteY49" fmla="*/ 1335588 h 1516072"/>
                  <a:gd name="connsiteX50" fmla="*/ 777804 w 1003876"/>
                  <a:gd name="connsiteY50" fmla="*/ 1333683 h 1516072"/>
                  <a:gd name="connsiteX51" fmla="*/ 789234 w 1003876"/>
                  <a:gd name="connsiteY51" fmla="*/ 1327968 h 1516072"/>
                  <a:gd name="connsiteX52" fmla="*/ 794949 w 1003876"/>
                  <a:gd name="connsiteY52" fmla="*/ 1326063 h 1516072"/>
                  <a:gd name="connsiteX53" fmla="*/ 802569 w 1003876"/>
                  <a:gd name="connsiteY53" fmla="*/ 1308918 h 1516072"/>
                  <a:gd name="connsiteX54" fmla="*/ 800664 w 1003876"/>
                  <a:gd name="connsiteY54" fmla="*/ 1284153 h 1516072"/>
                  <a:gd name="connsiteX55" fmla="*/ 798759 w 1003876"/>
                  <a:gd name="connsiteY55" fmla="*/ 1278438 h 1516072"/>
                  <a:gd name="connsiteX56" fmla="*/ 796854 w 1003876"/>
                  <a:gd name="connsiteY56" fmla="*/ 1270818 h 1516072"/>
                  <a:gd name="connsiteX57" fmla="*/ 783519 w 1003876"/>
                  <a:gd name="connsiteY57" fmla="*/ 1253673 h 1516072"/>
                  <a:gd name="connsiteX58" fmla="*/ 773994 w 1003876"/>
                  <a:gd name="connsiteY58" fmla="*/ 1247958 h 1516072"/>
                  <a:gd name="connsiteX59" fmla="*/ 648264 w 1003876"/>
                  <a:gd name="connsiteY59" fmla="*/ 1156518 h 1516072"/>
                  <a:gd name="connsiteX60" fmla="*/ 644454 w 1003876"/>
                  <a:gd name="connsiteY60" fmla="*/ 1139373 h 1516072"/>
                  <a:gd name="connsiteX61" fmla="*/ 646359 w 1003876"/>
                  <a:gd name="connsiteY61" fmla="*/ 1131753 h 1516072"/>
                  <a:gd name="connsiteX62" fmla="*/ 650169 w 1003876"/>
                  <a:gd name="connsiteY62" fmla="*/ 1114608 h 1516072"/>
                  <a:gd name="connsiteX63" fmla="*/ 653979 w 1003876"/>
                  <a:gd name="connsiteY63" fmla="*/ 1108893 h 1516072"/>
                  <a:gd name="connsiteX64" fmla="*/ 655884 w 1003876"/>
                  <a:gd name="connsiteY64" fmla="*/ 1103178 h 1516072"/>
                  <a:gd name="connsiteX65" fmla="*/ 661599 w 1003876"/>
                  <a:gd name="connsiteY65" fmla="*/ 1101273 h 1516072"/>
                  <a:gd name="connsiteX66" fmla="*/ 671124 w 1003876"/>
                  <a:gd name="connsiteY66" fmla="*/ 1089843 h 1516072"/>
                  <a:gd name="connsiteX67" fmla="*/ 724464 w 1003876"/>
                  <a:gd name="connsiteY67" fmla="*/ 1082223 h 1516072"/>
                  <a:gd name="connsiteX68" fmla="*/ 842574 w 1003876"/>
                  <a:gd name="connsiteY68" fmla="*/ 1084128 h 1516072"/>
                  <a:gd name="connsiteX69" fmla="*/ 871149 w 1003876"/>
                  <a:gd name="connsiteY69" fmla="*/ 1086033 h 1516072"/>
                  <a:gd name="connsiteX70" fmla="*/ 899724 w 1003876"/>
                  <a:gd name="connsiteY70" fmla="*/ 1091748 h 1516072"/>
                  <a:gd name="connsiteX71" fmla="*/ 922584 w 1003876"/>
                  <a:gd name="connsiteY71" fmla="*/ 1095558 h 1516072"/>
                  <a:gd name="connsiteX72" fmla="*/ 985294 w 1003876"/>
                  <a:gd name="connsiteY72" fmla="*/ 1104311 h 1516072"/>
                  <a:gd name="connsiteX73" fmla="*/ 1003378 w 1003876"/>
                  <a:gd name="connsiteY73" fmla="*/ 1065958 h 1516072"/>
                  <a:gd name="connsiteX74" fmla="*/ 970209 w 1003876"/>
                  <a:gd name="connsiteY74" fmla="*/ 1044123 h 1516072"/>
                  <a:gd name="connsiteX75" fmla="*/ 918620 w 1003876"/>
                  <a:gd name="connsiteY75" fmla="*/ 1034598 h 1516072"/>
                  <a:gd name="connsiteX76" fmla="*/ 825429 w 1003876"/>
                  <a:gd name="connsiteY76" fmla="*/ 1034598 h 1516072"/>
                  <a:gd name="connsiteX77" fmla="*/ 730179 w 1003876"/>
                  <a:gd name="connsiteY77" fmla="*/ 1038408 h 1516072"/>
                  <a:gd name="connsiteX78" fmla="*/ 669219 w 1003876"/>
                  <a:gd name="connsiteY78" fmla="*/ 1046028 h 1516072"/>
                  <a:gd name="connsiteX79" fmla="*/ 646360 w 1003876"/>
                  <a:gd name="connsiteY79" fmla="*/ 1049838 h 1516072"/>
                  <a:gd name="connsiteX80" fmla="*/ 640078 w 1003876"/>
                  <a:gd name="connsiteY80" fmla="*/ 1026051 h 1516072"/>
                  <a:gd name="connsiteX81" fmla="*/ 673029 w 1003876"/>
                  <a:gd name="connsiteY81" fmla="*/ 992688 h 1516072"/>
                  <a:gd name="connsiteX82" fmla="*/ 674934 w 1003876"/>
                  <a:gd name="connsiteY82" fmla="*/ 986973 h 1516072"/>
                  <a:gd name="connsiteX83" fmla="*/ 680649 w 1003876"/>
                  <a:gd name="connsiteY83" fmla="*/ 985068 h 1516072"/>
                  <a:gd name="connsiteX84" fmla="*/ 686364 w 1003876"/>
                  <a:gd name="connsiteY84" fmla="*/ 981258 h 1516072"/>
                  <a:gd name="connsiteX85" fmla="*/ 695889 w 1003876"/>
                  <a:gd name="connsiteY85" fmla="*/ 971733 h 1516072"/>
                  <a:gd name="connsiteX86" fmla="*/ 705414 w 1003876"/>
                  <a:gd name="connsiteY86" fmla="*/ 960303 h 1516072"/>
                  <a:gd name="connsiteX87" fmla="*/ 716844 w 1003876"/>
                  <a:gd name="connsiteY87" fmla="*/ 952683 h 1516072"/>
                  <a:gd name="connsiteX88" fmla="*/ 732084 w 1003876"/>
                  <a:gd name="connsiteY88" fmla="*/ 939348 h 1516072"/>
                  <a:gd name="connsiteX89" fmla="*/ 741609 w 1003876"/>
                  <a:gd name="connsiteY89" fmla="*/ 927918 h 1516072"/>
                  <a:gd name="connsiteX90" fmla="*/ 753039 w 1003876"/>
                  <a:gd name="connsiteY90" fmla="*/ 918393 h 1516072"/>
                  <a:gd name="connsiteX91" fmla="*/ 758754 w 1003876"/>
                  <a:gd name="connsiteY91" fmla="*/ 906963 h 1516072"/>
                  <a:gd name="connsiteX92" fmla="*/ 760659 w 1003876"/>
                  <a:gd name="connsiteY92" fmla="*/ 901248 h 1516072"/>
                  <a:gd name="connsiteX93" fmla="*/ 766374 w 1003876"/>
                  <a:gd name="connsiteY93" fmla="*/ 889818 h 1516072"/>
                  <a:gd name="connsiteX94" fmla="*/ 764469 w 1003876"/>
                  <a:gd name="connsiteY94" fmla="*/ 874578 h 1516072"/>
                  <a:gd name="connsiteX95" fmla="*/ 758754 w 1003876"/>
                  <a:gd name="connsiteY95" fmla="*/ 872673 h 1516072"/>
                  <a:gd name="connsiteX96" fmla="*/ 737799 w 1003876"/>
                  <a:gd name="connsiteY96" fmla="*/ 874578 h 1516072"/>
                  <a:gd name="connsiteX97" fmla="*/ 732084 w 1003876"/>
                  <a:gd name="connsiteY97" fmla="*/ 878388 h 1516072"/>
                  <a:gd name="connsiteX98" fmla="*/ 699699 w 1003876"/>
                  <a:gd name="connsiteY98" fmla="*/ 899343 h 1516072"/>
                  <a:gd name="connsiteX99" fmla="*/ 595181 w 1003876"/>
                  <a:gd name="connsiteY99" fmla="*/ 957831 h 1516072"/>
                  <a:gd name="connsiteX100" fmla="*/ 507294 w 1003876"/>
                  <a:gd name="connsiteY100" fmla="*/ 847908 h 1516072"/>
                  <a:gd name="connsiteX101" fmla="*/ 503484 w 1003876"/>
                  <a:gd name="connsiteY101" fmla="*/ 358323 h 1516072"/>
                  <a:gd name="connsiteX102" fmla="*/ 499674 w 1003876"/>
                  <a:gd name="connsiteY102" fmla="*/ 66858 h 1516072"/>
                  <a:gd name="connsiteX103" fmla="*/ 490149 w 1003876"/>
                  <a:gd name="connsiteY103" fmla="*/ 40188 h 1516072"/>
                  <a:gd name="connsiteX104" fmla="*/ 488244 w 1003876"/>
                  <a:gd name="connsiteY104" fmla="*/ 34473 h 1516072"/>
                  <a:gd name="connsiteX105" fmla="*/ 484434 w 1003876"/>
                  <a:gd name="connsiteY105" fmla="*/ 28758 h 1516072"/>
                  <a:gd name="connsiteX106" fmla="*/ 478719 w 1003876"/>
                  <a:gd name="connsiteY106" fmla="*/ 17328 h 1516072"/>
                  <a:gd name="connsiteX107" fmla="*/ 473004 w 1003876"/>
                  <a:gd name="connsiteY107" fmla="*/ 13518 h 1516072"/>
                  <a:gd name="connsiteX108" fmla="*/ 469194 w 1003876"/>
                  <a:gd name="connsiteY108" fmla="*/ 7803 h 1516072"/>
                  <a:gd name="connsiteX109" fmla="*/ 429189 w 1003876"/>
                  <a:gd name="connsiteY109" fmla="*/ 11613 h 1516072"/>
                  <a:gd name="connsiteX110" fmla="*/ 425379 w 1003876"/>
                  <a:gd name="connsiteY110" fmla="*/ 78288 h 1516072"/>
                  <a:gd name="connsiteX111" fmla="*/ 425379 w 1003876"/>
                  <a:gd name="connsiteY111" fmla="*/ 84003 h 1516072"/>
                  <a:gd name="connsiteX112" fmla="*/ 436603 w 1003876"/>
                  <a:gd name="connsiteY112" fmla="*/ 225952 h 1516072"/>
                  <a:gd name="connsiteX113" fmla="*/ 440619 w 1003876"/>
                  <a:gd name="connsiteY113" fmla="*/ 421188 h 1516072"/>
                  <a:gd name="connsiteX114" fmla="*/ 440002 w 1003876"/>
                  <a:gd name="connsiteY114" fmla="*/ 789160 h 1516072"/>
                  <a:gd name="connsiteX115" fmla="*/ 430322 w 1003876"/>
                  <a:gd name="connsiteY115"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21569 w 1003876"/>
                  <a:gd name="connsiteY40" fmla="*/ 1348923 h 1516072"/>
                  <a:gd name="connsiteX41" fmla="*/ 467289 w 1003876"/>
                  <a:gd name="connsiteY41" fmla="*/ 1265103 h 1516072"/>
                  <a:gd name="connsiteX42" fmla="*/ 528455 w 1003876"/>
                  <a:gd name="connsiteY42" fmla="*/ 1230091 h 1516072"/>
                  <a:gd name="connsiteX43" fmla="*/ 601154 w 1003876"/>
                  <a:gd name="connsiteY43" fmla="*/ 1221700 h 1516072"/>
                  <a:gd name="connsiteX44" fmla="*/ 720654 w 1003876"/>
                  <a:gd name="connsiteY44" fmla="*/ 1316538 h 1516072"/>
                  <a:gd name="connsiteX45" fmla="*/ 733989 w 1003876"/>
                  <a:gd name="connsiteY45" fmla="*/ 1326063 h 1516072"/>
                  <a:gd name="connsiteX46" fmla="*/ 743514 w 1003876"/>
                  <a:gd name="connsiteY46" fmla="*/ 1327968 h 1516072"/>
                  <a:gd name="connsiteX47" fmla="*/ 749229 w 1003876"/>
                  <a:gd name="connsiteY47" fmla="*/ 1329873 h 1516072"/>
                  <a:gd name="connsiteX48" fmla="*/ 762564 w 1003876"/>
                  <a:gd name="connsiteY48" fmla="*/ 1335588 h 1516072"/>
                  <a:gd name="connsiteX49" fmla="*/ 777804 w 1003876"/>
                  <a:gd name="connsiteY49" fmla="*/ 1333683 h 1516072"/>
                  <a:gd name="connsiteX50" fmla="*/ 789234 w 1003876"/>
                  <a:gd name="connsiteY50" fmla="*/ 1327968 h 1516072"/>
                  <a:gd name="connsiteX51" fmla="*/ 794949 w 1003876"/>
                  <a:gd name="connsiteY51" fmla="*/ 1326063 h 1516072"/>
                  <a:gd name="connsiteX52" fmla="*/ 802569 w 1003876"/>
                  <a:gd name="connsiteY52" fmla="*/ 1308918 h 1516072"/>
                  <a:gd name="connsiteX53" fmla="*/ 800664 w 1003876"/>
                  <a:gd name="connsiteY53" fmla="*/ 1284153 h 1516072"/>
                  <a:gd name="connsiteX54" fmla="*/ 798759 w 1003876"/>
                  <a:gd name="connsiteY54" fmla="*/ 1278438 h 1516072"/>
                  <a:gd name="connsiteX55" fmla="*/ 796854 w 1003876"/>
                  <a:gd name="connsiteY55" fmla="*/ 1270818 h 1516072"/>
                  <a:gd name="connsiteX56" fmla="*/ 783519 w 1003876"/>
                  <a:gd name="connsiteY56" fmla="*/ 1253673 h 1516072"/>
                  <a:gd name="connsiteX57" fmla="*/ 773994 w 1003876"/>
                  <a:gd name="connsiteY57" fmla="*/ 1247958 h 1516072"/>
                  <a:gd name="connsiteX58" fmla="*/ 648264 w 1003876"/>
                  <a:gd name="connsiteY58" fmla="*/ 1156518 h 1516072"/>
                  <a:gd name="connsiteX59" fmla="*/ 644454 w 1003876"/>
                  <a:gd name="connsiteY59" fmla="*/ 1139373 h 1516072"/>
                  <a:gd name="connsiteX60" fmla="*/ 646359 w 1003876"/>
                  <a:gd name="connsiteY60" fmla="*/ 1131753 h 1516072"/>
                  <a:gd name="connsiteX61" fmla="*/ 650169 w 1003876"/>
                  <a:gd name="connsiteY61" fmla="*/ 1114608 h 1516072"/>
                  <a:gd name="connsiteX62" fmla="*/ 653979 w 1003876"/>
                  <a:gd name="connsiteY62" fmla="*/ 1108893 h 1516072"/>
                  <a:gd name="connsiteX63" fmla="*/ 655884 w 1003876"/>
                  <a:gd name="connsiteY63" fmla="*/ 1103178 h 1516072"/>
                  <a:gd name="connsiteX64" fmla="*/ 661599 w 1003876"/>
                  <a:gd name="connsiteY64" fmla="*/ 1101273 h 1516072"/>
                  <a:gd name="connsiteX65" fmla="*/ 671124 w 1003876"/>
                  <a:gd name="connsiteY65" fmla="*/ 1089843 h 1516072"/>
                  <a:gd name="connsiteX66" fmla="*/ 724464 w 1003876"/>
                  <a:gd name="connsiteY66" fmla="*/ 1082223 h 1516072"/>
                  <a:gd name="connsiteX67" fmla="*/ 842574 w 1003876"/>
                  <a:gd name="connsiteY67" fmla="*/ 1084128 h 1516072"/>
                  <a:gd name="connsiteX68" fmla="*/ 871149 w 1003876"/>
                  <a:gd name="connsiteY68" fmla="*/ 1086033 h 1516072"/>
                  <a:gd name="connsiteX69" fmla="*/ 899724 w 1003876"/>
                  <a:gd name="connsiteY69" fmla="*/ 1091748 h 1516072"/>
                  <a:gd name="connsiteX70" fmla="*/ 922584 w 1003876"/>
                  <a:gd name="connsiteY70" fmla="*/ 1095558 h 1516072"/>
                  <a:gd name="connsiteX71" fmla="*/ 985294 w 1003876"/>
                  <a:gd name="connsiteY71" fmla="*/ 1104311 h 1516072"/>
                  <a:gd name="connsiteX72" fmla="*/ 1003378 w 1003876"/>
                  <a:gd name="connsiteY72" fmla="*/ 1065958 h 1516072"/>
                  <a:gd name="connsiteX73" fmla="*/ 970209 w 1003876"/>
                  <a:gd name="connsiteY73" fmla="*/ 1044123 h 1516072"/>
                  <a:gd name="connsiteX74" fmla="*/ 918620 w 1003876"/>
                  <a:gd name="connsiteY74" fmla="*/ 1034598 h 1516072"/>
                  <a:gd name="connsiteX75" fmla="*/ 825429 w 1003876"/>
                  <a:gd name="connsiteY75" fmla="*/ 1034598 h 1516072"/>
                  <a:gd name="connsiteX76" fmla="*/ 730179 w 1003876"/>
                  <a:gd name="connsiteY76" fmla="*/ 1038408 h 1516072"/>
                  <a:gd name="connsiteX77" fmla="*/ 669219 w 1003876"/>
                  <a:gd name="connsiteY77" fmla="*/ 1046028 h 1516072"/>
                  <a:gd name="connsiteX78" fmla="*/ 646360 w 1003876"/>
                  <a:gd name="connsiteY78" fmla="*/ 1049838 h 1516072"/>
                  <a:gd name="connsiteX79" fmla="*/ 640078 w 1003876"/>
                  <a:gd name="connsiteY79" fmla="*/ 1026051 h 1516072"/>
                  <a:gd name="connsiteX80" fmla="*/ 673029 w 1003876"/>
                  <a:gd name="connsiteY80" fmla="*/ 992688 h 1516072"/>
                  <a:gd name="connsiteX81" fmla="*/ 674934 w 1003876"/>
                  <a:gd name="connsiteY81" fmla="*/ 986973 h 1516072"/>
                  <a:gd name="connsiteX82" fmla="*/ 680649 w 1003876"/>
                  <a:gd name="connsiteY82" fmla="*/ 985068 h 1516072"/>
                  <a:gd name="connsiteX83" fmla="*/ 686364 w 1003876"/>
                  <a:gd name="connsiteY83" fmla="*/ 981258 h 1516072"/>
                  <a:gd name="connsiteX84" fmla="*/ 695889 w 1003876"/>
                  <a:gd name="connsiteY84" fmla="*/ 971733 h 1516072"/>
                  <a:gd name="connsiteX85" fmla="*/ 705414 w 1003876"/>
                  <a:gd name="connsiteY85" fmla="*/ 960303 h 1516072"/>
                  <a:gd name="connsiteX86" fmla="*/ 716844 w 1003876"/>
                  <a:gd name="connsiteY86" fmla="*/ 952683 h 1516072"/>
                  <a:gd name="connsiteX87" fmla="*/ 732084 w 1003876"/>
                  <a:gd name="connsiteY87" fmla="*/ 939348 h 1516072"/>
                  <a:gd name="connsiteX88" fmla="*/ 741609 w 1003876"/>
                  <a:gd name="connsiteY88" fmla="*/ 927918 h 1516072"/>
                  <a:gd name="connsiteX89" fmla="*/ 753039 w 1003876"/>
                  <a:gd name="connsiteY89" fmla="*/ 918393 h 1516072"/>
                  <a:gd name="connsiteX90" fmla="*/ 758754 w 1003876"/>
                  <a:gd name="connsiteY90" fmla="*/ 906963 h 1516072"/>
                  <a:gd name="connsiteX91" fmla="*/ 760659 w 1003876"/>
                  <a:gd name="connsiteY91" fmla="*/ 901248 h 1516072"/>
                  <a:gd name="connsiteX92" fmla="*/ 766374 w 1003876"/>
                  <a:gd name="connsiteY92" fmla="*/ 889818 h 1516072"/>
                  <a:gd name="connsiteX93" fmla="*/ 764469 w 1003876"/>
                  <a:gd name="connsiteY93" fmla="*/ 874578 h 1516072"/>
                  <a:gd name="connsiteX94" fmla="*/ 758754 w 1003876"/>
                  <a:gd name="connsiteY94" fmla="*/ 872673 h 1516072"/>
                  <a:gd name="connsiteX95" fmla="*/ 737799 w 1003876"/>
                  <a:gd name="connsiteY95" fmla="*/ 874578 h 1516072"/>
                  <a:gd name="connsiteX96" fmla="*/ 732084 w 1003876"/>
                  <a:gd name="connsiteY96" fmla="*/ 878388 h 1516072"/>
                  <a:gd name="connsiteX97" fmla="*/ 699699 w 1003876"/>
                  <a:gd name="connsiteY97" fmla="*/ 899343 h 1516072"/>
                  <a:gd name="connsiteX98" fmla="*/ 595181 w 1003876"/>
                  <a:gd name="connsiteY98" fmla="*/ 957831 h 1516072"/>
                  <a:gd name="connsiteX99" fmla="*/ 507294 w 1003876"/>
                  <a:gd name="connsiteY99" fmla="*/ 847908 h 1516072"/>
                  <a:gd name="connsiteX100" fmla="*/ 503484 w 1003876"/>
                  <a:gd name="connsiteY100" fmla="*/ 358323 h 1516072"/>
                  <a:gd name="connsiteX101" fmla="*/ 499674 w 1003876"/>
                  <a:gd name="connsiteY101" fmla="*/ 66858 h 1516072"/>
                  <a:gd name="connsiteX102" fmla="*/ 490149 w 1003876"/>
                  <a:gd name="connsiteY102" fmla="*/ 40188 h 1516072"/>
                  <a:gd name="connsiteX103" fmla="*/ 488244 w 1003876"/>
                  <a:gd name="connsiteY103" fmla="*/ 34473 h 1516072"/>
                  <a:gd name="connsiteX104" fmla="*/ 484434 w 1003876"/>
                  <a:gd name="connsiteY104" fmla="*/ 28758 h 1516072"/>
                  <a:gd name="connsiteX105" fmla="*/ 478719 w 1003876"/>
                  <a:gd name="connsiteY105" fmla="*/ 17328 h 1516072"/>
                  <a:gd name="connsiteX106" fmla="*/ 473004 w 1003876"/>
                  <a:gd name="connsiteY106" fmla="*/ 13518 h 1516072"/>
                  <a:gd name="connsiteX107" fmla="*/ 469194 w 1003876"/>
                  <a:gd name="connsiteY107" fmla="*/ 7803 h 1516072"/>
                  <a:gd name="connsiteX108" fmla="*/ 429189 w 1003876"/>
                  <a:gd name="connsiteY108" fmla="*/ 11613 h 1516072"/>
                  <a:gd name="connsiteX109" fmla="*/ 425379 w 1003876"/>
                  <a:gd name="connsiteY109" fmla="*/ 78288 h 1516072"/>
                  <a:gd name="connsiteX110" fmla="*/ 425379 w 1003876"/>
                  <a:gd name="connsiteY110" fmla="*/ 84003 h 1516072"/>
                  <a:gd name="connsiteX111" fmla="*/ 436603 w 1003876"/>
                  <a:gd name="connsiteY111" fmla="*/ 225952 h 1516072"/>
                  <a:gd name="connsiteX112" fmla="*/ 440619 w 1003876"/>
                  <a:gd name="connsiteY112" fmla="*/ 421188 h 1516072"/>
                  <a:gd name="connsiteX113" fmla="*/ 440002 w 1003876"/>
                  <a:gd name="connsiteY113" fmla="*/ 789160 h 1516072"/>
                  <a:gd name="connsiteX114" fmla="*/ 430322 w 1003876"/>
                  <a:gd name="connsiteY114"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24041 w 1003876"/>
                  <a:gd name="connsiteY40" fmla="*/ 1329152 h 1516072"/>
                  <a:gd name="connsiteX41" fmla="*/ 467289 w 1003876"/>
                  <a:gd name="connsiteY41" fmla="*/ 1265103 h 1516072"/>
                  <a:gd name="connsiteX42" fmla="*/ 528455 w 1003876"/>
                  <a:gd name="connsiteY42" fmla="*/ 1230091 h 1516072"/>
                  <a:gd name="connsiteX43" fmla="*/ 601154 w 1003876"/>
                  <a:gd name="connsiteY43" fmla="*/ 1221700 h 1516072"/>
                  <a:gd name="connsiteX44" fmla="*/ 720654 w 1003876"/>
                  <a:gd name="connsiteY44" fmla="*/ 1316538 h 1516072"/>
                  <a:gd name="connsiteX45" fmla="*/ 733989 w 1003876"/>
                  <a:gd name="connsiteY45" fmla="*/ 1326063 h 1516072"/>
                  <a:gd name="connsiteX46" fmla="*/ 743514 w 1003876"/>
                  <a:gd name="connsiteY46" fmla="*/ 1327968 h 1516072"/>
                  <a:gd name="connsiteX47" fmla="*/ 749229 w 1003876"/>
                  <a:gd name="connsiteY47" fmla="*/ 1329873 h 1516072"/>
                  <a:gd name="connsiteX48" fmla="*/ 762564 w 1003876"/>
                  <a:gd name="connsiteY48" fmla="*/ 1335588 h 1516072"/>
                  <a:gd name="connsiteX49" fmla="*/ 777804 w 1003876"/>
                  <a:gd name="connsiteY49" fmla="*/ 1333683 h 1516072"/>
                  <a:gd name="connsiteX50" fmla="*/ 789234 w 1003876"/>
                  <a:gd name="connsiteY50" fmla="*/ 1327968 h 1516072"/>
                  <a:gd name="connsiteX51" fmla="*/ 794949 w 1003876"/>
                  <a:gd name="connsiteY51" fmla="*/ 1326063 h 1516072"/>
                  <a:gd name="connsiteX52" fmla="*/ 802569 w 1003876"/>
                  <a:gd name="connsiteY52" fmla="*/ 1308918 h 1516072"/>
                  <a:gd name="connsiteX53" fmla="*/ 800664 w 1003876"/>
                  <a:gd name="connsiteY53" fmla="*/ 1284153 h 1516072"/>
                  <a:gd name="connsiteX54" fmla="*/ 798759 w 1003876"/>
                  <a:gd name="connsiteY54" fmla="*/ 1278438 h 1516072"/>
                  <a:gd name="connsiteX55" fmla="*/ 796854 w 1003876"/>
                  <a:gd name="connsiteY55" fmla="*/ 1270818 h 1516072"/>
                  <a:gd name="connsiteX56" fmla="*/ 783519 w 1003876"/>
                  <a:gd name="connsiteY56" fmla="*/ 1253673 h 1516072"/>
                  <a:gd name="connsiteX57" fmla="*/ 773994 w 1003876"/>
                  <a:gd name="connsiteY57" fmla="*/ 1247958 h 1516072"/>
                  <a:gd name="connsiteX58" fmla="*/ 648264 w 1003876"/>
                  <a:gd name="connsiteY58" fmla="*/ 1156518 h 1516072"/>
                  <a:gd name="connsiteX59" fmla="*/ 644454 w 1003876"/>
                  <a:gd name="connsiteY59" fmla="*/ 1139373 h 1516072"/>
                  <a:gd name="connsiteX60" fmla="*/ 646359 w 1003876"/>
                  <a:gd name="connsiteY60" fmla="*/ 1131753 h 1516072"/>
                  <a:gd name="connsiteX61" fmla="*/ 650169 w 1003876"/>
                  <a:gd name="connsiteY61" fmla="*/ 1114608 h 1516072"/>
                  <a:gd name="connsiteX62" fmla="*/ 653979 w 1003876"/>
                  <a:gd name="connsiteY62" fmla="*/ 1108893 h 1516072"/>
                  <a:gd name="connsiteX63" fmla="*/ 655884 w 1003876"/>
                  <a:gd name="connsiteY63" fmla="*/ 1103178 h 1516072"/>
                  <a:gd name="connsiteX64" fmla="*/ 661599 w 1003876"/>
                  <a:gd name="connsiteY64" fmla="*/ 1101273 h 1516072"/>
                  <a:gd name="connsiteX65" fmla="*/ 671124 w 1003876"/>
                  <a:gd name="connsiteY65" fmla="*/ 1089843 h 1516072"/>
                  <a:gd name="connsiteX66" fmla="*/ 724464 w 1003876"/>
                  <a:gd name="connsiteY66" fmla="*/ 1082223 h 1516072"/>
                  <a:gd name="connsiteX67" fmla="*/ 842574 w 1003876"/>
                  <a:gd name="connsiteY67" fmla="*/ 1084128 h 1516072"/>
                  <a:gd name="connsiteX68" fmla="*/ 871149 w 1003876"/>
                  <a:gd name="connsiteY68" fmla="*/ 1086033 h 1516072"/>
                  <a:gd name="connsiteX69" fmla="*/ 899724 w 1003876"/>
                  <a:gd name="connsiteY69" fmla="*/ 1091748 h 1516072"/>
                  <a:gd name="connsiteX70" fmla="*/ 922584 w 1003876"/>
                  <a:gd name="connsiteY70" fmla="*/ 1095558 h 1516072"/>
                  <a:gd name="connsiteX71" fmla="*/ 985294 w 1003876"/>
                  <a:gd name="connsiteY71" fmla="*/ 1104311 h 1516072"/>
                  <a:gd name="connsiteX72" fmla="*/ 1003378 w 1003876"/>
                  <a:gd name="connsiteY72" fmla="*/ 1065958 h 1516072"/>
                  <a:gd name="connsiteX73" fmla="*/ 970209 w 1003876"/>
                  <a:gd name="connsiteY73" fmla="*/ 1044123 h 1516072"/>
                  <a:gd name="connsiteX74" fmla="*/ 918620 w 1003876"/>
                  <a:gd name="connsiteY74" fmla="*/ 1034598 h 1516072"/>
                  <a:gd name="connsiteX75" fmla="*/ 825429 w 1003876"/>
                  <a:gd name="connsiteY75" fmla="*/ 1034598 h 1516072"/>
                  <a:gd name="connsiteX76" fmla="*/ 730179 w 1003876"/>
                  <a:gd name="connsiteY76" fmla="*/ 1038408 h 1516072"/>
                  <a:gd name="connsiteX77" fmla="*/ 669219 w 1003876"/>
                  <a:gd name="connsiteY77" fmla="*/ 1046028 h 1516072"/>
                  <a:gd name="connsiteX78" fmla="*/ 646360 w 1003876"/>
                  <a:gd name="connsiteY78" fmla="*/ 1049838 h 1516072"/>
                  <a:gd name="connsiteX79" fmla="*/ 640078 w 1003876"/>
                  <a:gd name="connsiteY79" fmla="*/ 1026051 h 1516072"/>
                  <a:gd name="connsiteX80" fmla="*/ 673029 w 1003876"/>
                  <a:gd name="connsiteY80" fmla="*/ 992688 h 1516072"/>
                  <a:gd name="connsiteX81" fmla="*/ 674934 w 1003876"/>
                  <a:gd name="connsiteY81" fmla="*/ 986973 h 1516072"/>
                  <a:gd name="connsiteX82" fmla="*/ 680649 w 1003876"/>
                  <a:gd name="connsiteY82" fmla="*/ 985068 h 1516072"/>
                  <a:gd name="connsiteX83" fmla="*/ 686364 w 1003876"/>
                  <a:gd name="connsiteY83" fmla="*/ 981258 h 1516072"/>
                  <a:gd name="connsiteX84" fmla="*/ 695889 w 1003876"/>
                  <a:gd name="connsiteY84" fmla="*/ 971733 h 1516072"/>
                  <a:gd name="connsiteX85" fmla="*/ 705414 w 1003876"/>
                  <a:gd name="connsiteY85" fmla="*/ 960303 h 1516072"/>
                  <a:gd name="connsiteX86" fmla="*/ 716844 w 1003876"/>
                  <a:gd name="connsiteY86" fmla="*/ 952683 h 1516072"/>
                  <a:gd name="connsiteX87" fmla="*/ 732084 w 1003876"/>
                  <a:gd name="connsiteY87" fmla="*/ 939348 h 1516072"/>
                  <a:gd name="connsiteX88" fmla="*/ 741609 w 1003876"/>
                  <a:gd name="connsiteY88" fmla="*/ 927918 h 1516072"/>
                  <a:gd name="connsiteX89" fmla="*/ 753039 w 1003876"/>
                  <a:gd name="connsiteY89" fmla="*/ 918393 h 1516072"/>
                  <a:gd name="connsiteX90" fmla="*/ 758754 w 1003876"/>
                  <a:gd name="connsiteY90" fmla="*/ 906963 h 1516072"/>
                  <a:gd name="connsiteX91" fmla="*/ 760659 w 1003876"/>
                  <a:gd name="connsiteY91" fmla="*/ 901248 h 1516072"/>
                  <a:gd name="connsiteX92" fmla="*/ 766374 w 1003876"/>
                  <a:gd name="connsiteY92" fmla="*/ 889818 h 1516072"/>
                  <a:gd name="connsiteX93" fmla="*/ 764469 w 1003876"/>
                  <a:gd name="connsiteY93" fmla="*/ 874578 h 1516072"/>
                  <a:gd name="connsiteX94" fmla="*/ 758754 w 1003876"/>
                  <a:gd name="connsiteY94" fmla="*/ 872673 h 1516072"/>
                  <a:gd name="connsiteX95" fmla="*/ 737799 w 1003876"/>
                  <a:gd name="connsiteY95" fmla="*/ 874578 h 1516072"/>
                  <a:gd name="connsiteX96" fmla="*/ 732084 w 1003876"/>
                  <a:gd name="connsiteY96" fmla="*/ 878388 h 1516072"/>
                  <a:gd name="connsiteX97" fmla="*/ 699699 w 1003876"/>
                  <a:gd name="connsiteY97" fmla="*/ 899343 h 1516072"/>
                  <a:gd name="connsiteX98" fmla="*/ 595181 w 1003876"/>
                  <a:gd name="connsiteY98" fmla="*/ 957831 h 1516072"/>
                  <a:gd name="connsiteX99" fmla="*/ 507294 w 1003876"/>
                  <a:gd name="connsiteY99" fmla="*/ 847908 h 1516072"/>
                  <a:gd name="connsiteX100" fmla="*/ 503484 w 1003876"/>
                  <a:gd name="connsiteY100" fmla="*/ 358323 h 1516072"/>
                  <a:gd name="connsiteX101" fmla="*/ 499674 w 1003876"/>
                  <a:gd name="connsiteY101" fmla="*/ 66858 h 1516072"/>
                  <a:gd name="connsiteX102" fmla="*/ 490149 w 1003876"/>
                  <a:gd name="connsiteY102" fmla="*/ 40188 h 1516072"/>
                  <a:gd name="connsiteX103" fmla="*/ 488244 w 1003876"/>
                  <a:gd name="connsiteY103" fmla="*/ 34473 h 1516072"/>
                  <a:gd name="connsiteX104" fmla="*/ 484434 w 1003876"/>
                  <a:gd name="connsiteY104" fmla="*/ 28758 h 1516072"/>
                  <a:gd name="connsiteX105" fmla="*/ 478719 w 1003876"/>
                  <a:gd name="connsiteY105" fmla="*/ 17328 h 1516072"/>
                  <a:gd name="connsiteX106" fmla="*/ 473004 w 1003876"/>
                  <a:gd name="connsiteY106" fmla="*/ 13518 h 1516072"/>
                  <a:gd name="connsiteX107" fmla="*/ 469194 w 1003876"/>
                  <a:gd name="connsiteY107" fmla="*/ 7803 h 1516072"/>
                  <a:gd name="connsiteX108" fmla="*/ 429189 w 1003876"/>
                  <a:gd name="connsiteY108" fmla="*/ 11613 h 1516072"/>
                  <a:gd name="connsiteX109" fmla="*/ 425379 w 1003876"/>
                  <a:gd name="connsiteY109" fmla="*/ 78288 h 1516072"/>
                  <a:gd name="connsiteX110" fmla="*/ 425379 w 1003876"/>
                  <a:gd name="connsiteY110" fmla="*/ 84003 h 1516072"/>
                  <a:gd name="connsiteX111" fmla="*/ 436603 w 1003876"/>
                  <a:gd name="connsiteY111" fmla="*/ 225952 h 1516072"/>
                  <a:gd name="connsiteX112" fmla="*/ 440619 w 1003876"/>
                  <a:gd name="connsiteY112" fmla="*/ 421188 h 1516072"/>
                  <a:gd name="connsiteX113" fmla="*/ 440002 w 1003876"/>
                  <a:gd name="connsiteY113" fmla="*/ 789160 h 1516072"/>
                  <a:gd name="connsiteX114" fmla="*/ 430322 w 1003876"/>
                  <a:gd name="connsiteY114"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9367 w 1003876"/>
                  <a:gd name="connsiteY39" fmla="*/ 1389340 h 1516072"/>
                  <a:gd name="connsiteX40" fmla="*/ 424041 w 1003876"/>
                  <a:gd name="connsiteY40" fmla="*/ 1329152 h 1516072"/>
                  <a:gd name="connsiteX41" fmla="*/ 467289 w 1003876"/>
                  <a:gd name="connsiteY41" fmla="*/ 1265103 h 1516072"/>
                  <a:gd name="connsiteX42" fmla="*/ 528455 w 1003876"/>
                  <a:gd name="connsiteY42" fmla="*/ 1230091 h 1516072"/>
                  <a:gd name="connsiteX43" fmla="*/ 601154 w 1003876"/>
                  <a:gd name="connsiteY43" fmla="*/ 1221700 h 1516072"/>
                  <a:gd name="connsiteX44" fmla="*/ 720654 w 1003876"/>
                  <a:gd name="connsiteY44" fmla="*/ 1316538 h 1516072"/>
                  <a:gd name="connsiteX45" fmla="*/ 733989 w 1003876"/>
                  <a:gd name="connsiteY45" fmla="*/ 1326063 h 1516072"/>
                  <a:gd name="connsiteX46" fmla="*/ 743514 w 1003876"/>
                  <a:gd name="connsiteY46" fmla="*/ 1327968 h 1516072"/>
                  <a:gd name="connsiteX47" fmla="*/ 749229 w 1003876"/>
                  <a:gd name="connsiteY47" fmla="*/ 1329873 h 1516072"/>
                  <a:gd name="connsiteX48" fmla="*/ 762564 w 1003876"/>
                  <a:gd name="connsiteY48" fmla="*/ 1335588 h 1516072"/>
                  <a:gd name="connsiteX49" fmla="*/ 777804 w 1003876"/>
                  <a:gd name="connsiteY49" fmla="*/ 1333683 h 1516072"/>
                  <a:gd name="connsiteX50" fmla="*/ 789234 w 1003876"/>
                  <a:gd name="connsiteY50" fmla="*/ 1327968 h 1516072"/>
                  <a:gd name="connsiteX51" fmla="*/ 794949 w 1003876"/>
                  <a:gd name="connsiteY51" fmla="*/ 1326063 h 1516072"/>
                  <a:gd name="connsiteX52" fmla="*/ 802569 w 1003876"/>
                  <a:gd name="connsiteY52" fmla="*/ 1308918 h 1516072"/>
                  <a:gd name="connsiteX53" fmla="*/ 800664 w 1003876"/>
                  <a:gd name="connsiteY53" fmla="*/ 1284153 h 1516072"/>
                  <a:gd name="connsiteX54" fmla="*/ 798759 w 1003876"/>
                  <a:gd name="connsiteY54" fmla="*/ 1278438 h 1516072"/>
                  <a:gd name="connsiteX55" fmla="*/ 796854 w 1003876"/>
                  <a:gd name="connsiteY55" fmla="*/ 1270818 h 1516072"/>
                  <a:gd name="connsiteX56" fmla="*/ 783519 w 1003876"/>
                  <a:gd name="connsiteY56" fmla="*/ 1253673 h 1516072"/>
                  <a:gd name="connsiteX57" fmla="*/ 773994 w 1003876"/>
                  <a:gd name="connsiteY57" fmla="*/ 1247958 h 1516072"/>
                  <a:gd name="connsiteX58" fmla="*/ 648264 w 1003876"/>
                  <a:gd name="connsiteY58" fmla="*/ 1156518 h 1516072"/>
                  <a:gd name="connsiteX59" fmla="*/ 644454 w 1003876"/>
                  <a:gd name="connsiteY59" fmla="*/ 1139373 h 1516072"/>
                  <a:gd name="connsiteX60" fmla="*/ 646359 w 1003876"/>
                  <a:gd name="connsiteY60" fmla="*/ 1131753 h 1516072"/>
                  <a:gd name="connsiteX61" fmla="*/ 650169 w 1003876"/>
                  <a:gd name="connsiteY61" fmla="*/ 1114608 h 1516072"/>
                  <a:gd name="connsiteX62" fmla="*/ 653979 w 1003876"/>
                  <a:gd name="connsiteY62" fmla="*/ 1108893 h 1516072"/>
                  <a:gd name="connsiteX63" fmla="*/ 655884 w 1003876"/>
                  <a:gd name="connsiteY63" fmla="*/ 1103178 h 1516072"/>
                  <a:gd name="connsiteX64" fmla="*/ 661599 w 1003876"/>
                  <a:gd name="connsiteY64" fmla="*/ 1101273 h 1516072"/>
                  <a:gd name="connsiteX65" fmla="*/ 671124 w 1003876"/>
                  <a:gd name="connsiteY65" fmla="*/ 1089843 h 1516072"/>
                  <a:gd name="connsiteX66" fmla="*/ 724464 w 1003876"/>
                  <a:gd name="connsiteY66" fmla="*/ 1082223 h 1516072"/>
                  <a:gd name="connsiteX67" fmla="*/ 842574 w 1003876"/>
                  <a:gd name="connsiteY67" fmla="*/ 1084128 h 1516072"/>
                  <a:gd name="connsiteX68" fmla="*/ 871149 w 1003876"/>
                  <a:gd name="connsiteY68" fmla="*/ 1086033 h 1516072"/>
                  <a:gd name="connsiteX69" fmla="*/ 899724 w 1003876"/>
                  <a:gd name="connsiteY69" fmla="*/ 1091748 h 1516072"/>
                  <a:gd name="connsiteX70" fmla="*/ 922584 w 1003876"/>
                  <a:gd name="connsiteY70" fmla="*/ 1095558 h 1516072"/>
                  <a:gd name="connsiteX71" fmla="*/ 985294 w 1003876"/>
                  <a:gd name="connsiteY71" fmla="*/ 1104311 h 1516072"/>
                  <a:gd name="connsiteX72" fmla="*/ 1003378 w 1003876"/>
                  <a:gd name="connsiteY72" fmla="*/ 1065958 h 1516072"/>
                  <a:gd name="connsiteX73" fmla="*/ 970209 w 1003876"/>
                  <a:gd name="connsiteY73" fmla="*/ 1044123 h 1516072"/>
                  <a:gd name="connsiteX74" fmla="*/ 918620 w 1003876"/>
                  <a:gd name="connsiteY74" fmla="*/ 1034598 h 1516072"/>
                  <a:gd name="connsiteX75" fmla="*/ 825429 w 1003876"/>
                  <a:gd name="connsiteY75" fmla="*/ 1034598 h 1516072"/>
                  <a:gd name="connsiteX76" fmla="*/ 730179 w 1003876"/>
                  <a:gd name="connsiteY76" fmla="*/ 1038408 h 1516072"/>
                  <a:gd name="connsiteX77" fmla="*/ 669219 w 1003876"/>
                  <a:gd name="connsiteY77" fmla="*/ 1046028 h 1516072"/>
                  <a:gd name="connsiteX78" fmla="*/ 646360 w 1003876"/>
                  <a:gd name="connsiteY78" fmla="*/ 1049838 h 1516072"/>
                  <a:gd name="connsiteX79" fmla="*/ 640078 w 1003876"/>
                  <a:gd name="connsiteY79" fmla="*/ 1026051 h 1516072"/>
                  <a:gd name="connsiteX80" fmla="*/ 673029 w 1003876"/>
                  <a:gd name="connsiteY80" fmla="*/ 992688 h 1516072"/>
                  <a:gd name="connsiteX81" fmla="*/ 674934 w 1003876"/>
                  <a:gd name="connsiteY81" fmla="*/ 986973 h 1516072"/>
                  <a:gd name="connsiteX82" fmla="*/ 680649 w 1003876"/>
                  <a:gd name="connsiteY82" fmla="*/ 985068 h 1516072"/>
                  <a:gd name="connsiteX83" fmla="*/ 686364 w 1003876"/>
                  <a:gd name="connsiteY83" fmla="*/ 981258 h 1516072"/>
                  <a:gd name="connsiteX84" fmla="*/ 695889 w 1003876"/>
                  <a:gd name="connsiteY84" fmla="*/ 971733 h 1516072"/>
                  <a:gd name="connsiteX85" fmla="*/ 705414 w 1003876"/>
                  <a:gd name="connsiteY85" fmla="*/ 960303 h 1516072"/>
                  <a:gd name="connsiteX86" fmla="*/ 716844 w 1003876"/>
                  <a:gd name="connsiteY86" fmla="*/ 952683 h 1516072"/>
                  <a:gd name="connsiteX87" fmla="*/ 732084 w 1003876"/>
                  <a:gd name="connsiteY87" fmla="*/ 939348 h 1516072"/>
                  <a:gd name="connsiteX88" fmla="*/ 741609 w 1003876"/>
                  <a:gd name="connsiteY88" fmla="*/ 927918 h 1516072"/>
                  <a:gd name="connsiteX89" fmla="*/ 753039 w 1003876"/>
                  <a:gd name="connsiteY89" fmla="*/ 918393 h 1516072"/>
                  <a:gd name="connsiteX90" fmla="*/ 758754 w 1003876"/>
                  <a:gd name="connsiteY90" fmla="*/ 906963 h 1516072"/>
                  <a:gd name="connsiteX91" fmla="*/ 760659 w 1003876"/>
                  <a:gd name="connsiteY91" fmla="*/ 901248 h 1516072"/>
                  <a:gd name="connsiteX92" fmla="*/ 766374 w 1003876"/>
                  <a:gd name="connsiteY92" fmla="*/ 889818 h 1516072"/>
                  <a:gd name="connsiteX93" fmla="*/ 764469 w 1003876"/>
                  <a:gd name="connsiteY93" fmla="*/ 874578 h 1516072"/>
                  <a:gd name="connsiteX94" fmla="*/ 758754 w 1003876"/>
                  <a:gd name="connsiteY94" fmla="*/ 872673 h 1516072"/>
                  <a:gd name="connsiteX95" fmla="*/ 737799 w 1003876"/>
                  <a:gd name="connsiteY95" fmla="*/ 874578 h 1516072"/>
                  <a:gd name="connsiteX96" fmla="*/ 732084 w 1003876"/>
                  <a:gd name="connsiteY96" fmla="*/ 878388 h 1516072"/>
                  <a:gd name="connsiteX97" fmla="*/ 699699 w 1003876"/>
                  <a:gd name="connsiteY97" fmla="*/ 899343 h 1516072"/>
                  <a:gd name="connsiteX98" fmla="*/ 595181 w 1003876"/>
                  <a:gd name="connsiteY98" fmla="*/ 957831 h 1516072"/>
                  <a:gd name="connsiteX99" fmla="*/ 507294 w 1003876"/>
                  <a:gd name="connsiteY99" fmla="*/ 847908 h 1516072"/>
                  <a:gd name="connsiteX100" fmla="*/ 503484 w 1003876"/>
                  <a:gd name="connsiteY100" fmla="*/ 358323 h 1516072"/>
                  <a:gd name="connsiteX101" fmla="*/ 499674 w 1003876"/>
                  <a:gd name="connsiteY101" fmla="*/ 66858 h 1516072"/>
                  <a:gd name="connsiteX102" fmla="*/ 490149 w 1003876"/>
                  <a:gd name="connsiteY102" fmla="*/ 40188 h 1516072"/>
                  <a:gd name="connsiteX103" fmla="*/ 488244 w 1003876"/>
                  <a:gd name="connsiteY103" fmla="*/ 34473 h 1516072"/>
                  <a:gd name="connsiteX104" fmla="*/ 484434 w 1003876"/>
                  <a:gd name="connsiteY104" fmla="*/ 28758 h 1516072"/>
                  <a:gd name="connsiteX105" fmla="*/ 478719 w 1003876"/>
                  <a:gd name="connsiteY105" fmla="*/ 17328 h 1516072"/>
                  <a:gd name="connsiteX106" fmla="*/ 473004 w 1003876"/>
                  <a:gd name="connsiteY106" fmla="*/ 13518 h 1516072"/>
                  <a:gd name="connsiteX107" fmla="*/ 469194 w 1003876"/>
                  <a:gd name="connsiteY107" fmla="*/ 7803 h 1516072"/>
                  <a:gd name="connsiteX108" fmla="*/ 429189 w 1003876"/>
                  <a:gd name="connsiteY108" fmla="*/ 11613 h 1516072"/>
                  <a:gd name="connsiteX109" fmla="*/ 425379 w 1003876"/>
                  <a:gd name="connsiteY109" fmla="*/ 78288 h 1516072"/>
                  <a:gd name="connsiteX110" fmla="*/ 425379 w 1003876"/>
                  <a:gd name="connsiteY110" fmla="*/ 84003 h 1516072"/>
                  <a:gd name="connsiteX111" fmla="*/ 436603 w 1003876"/>
                  <a:gd name="connsiteY111" fmla="*/ 225952 h 1516072"/>
                  <a:gd name="connsiteX112" fmla="*/ 440619 w 1003876"/>
                  <a:gd name="connsiteY112" fmla="*/ 421188 h 1516072"/>
                  <a:gd name="connsiteX113" fmla="*/ 440002 w 1003876"/>
                  <a:gd name="connsiteY113" fmla="*/ 789160 h 1516072"/>
                  <a:gd name="connsiteX114" fmla="*/ 430322 w 1003876"/>
                  <a:gd name="connsiteY114"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3085 w 1003876"/>
                  <a:gd name="connsiteY38" fmla="*/ 1451433 h 1516072"/>
                  <a:gd name="connsiteX39" fmla="*/ 409367 w 1003876"/>
                  <a:gd name="connsiteY39" fmla="*/ 1389340 h 1516072"/>
                  <a:gd name="connsiteX40" fmla="*/ 424041 w 1003876"/>
                  <a:gd name="connsiteY40" fmla="*/ 1329152 h 1516072"/>
                  <a:gd name="connsiteX41" fmla="*/ 467289 w 1003876"/>
                  <a:gd name="connsiteY41" fmla="*/ 1265103 h 1516072"/>
                  <a:gd name="connsiteX42" fmla="*/ 528455 w 1003876"/>
                  <a:gd name="connsiteY42" fmla="*/ 1230091 h 1516072"/>
                  <a:gd name="connsiteX43" fmla="*/ 601154 w 1003876"/>
                  <a:gd name="connsiteY43" fmla="*/ 1221700 h 1516072"/>
                  <a:gd name="connsiteX44" fmla="*/ 720654 w 1003876"/>
                  <a:gd name="connsiteY44" fmla="*/ 1316538 h 1516072"/>
                  <a:gd name="connsiteX45" fmla="*/ 733989 w 1003876"/>
                  <a:gd name="connsiteY45" fmla="*/ 1326063 h 1516072"/>
                  <a:gd name="connsiteX46" fmla="*/ 743514 w 1003876"/>
                  <a:gd name="connsiteY46" fmla="*/ 1327968 h 1516072"/>
                  <a:gd name="connsiteX47" fmla="*/ 749229 w 1003876"/>
                  <a:gd name="connsiteY47" fmla="*/ 1329873 h 1516072"/>
                  <a:gd name="connsiteX48" fmla="*/ 762564 w 1003876"/>
                  <a:gd name="connsiteY48" fmla="*/ 1335588 h 1516072"/>
                  <a:gd name="connsiteX49" fmla="*/ 777804 w 1003876"/>
                  <a:gd name="connsiteY49" fmla="*/ 1333683 h 1516072"/>
                  <a:gd name="connsiteX50" fmla="*/ 789234 w 1003876"/>
                  <a:gd name="connsiteY50" fmla="*/ 1327968 h 1516072"/>
                  <a:gd name="connsiteX51" fmla="*/ 794949 w 1003876"/>
                  <a:gd name="connsiteY51" fmla="*/ 1326063 h 1516072"/>
                  <a:gd name="connsiteX52" fmla="*/ 802569 w 1003876"/>
                  <a:gd name="connsiteY52" fmla="*/ 1308918 h 1516072"/>
                  <a:gd name="connsiteX53" fmla="*/ 800664 w 1003876"/>
                  <a:gd name="connsiteY53" fmla="*/ 1284153 h 1516072"/>
                  <a:gd name="connsiteX54" fmla="*/ 798759 w 1003876"/>
                  <a:gd name="connsiteY54" fmla="*/ 1278438 h 1516072"/>
                  <a:gd name="connsiteX55" fmla="*/ 796854 w 1003876"/>
                  <a:gd name="connsiteY55" fmla="*/ 1270818 h 1516072"/>
                  <a:gd name="connsiteX56" fmla="*/ 783519 w 1003876"/>
                  <a:gd name="connsiteY56" fmla="*/ 1253673 h 1516072"/>
                  <a:gd name="connsiteX57" fmla="*/ 773994 w 1003876"/>
                  <a:gd name="connsiteY57" fmla="*/ 1247958 h 1516072"/>
                  <a:gd name="connsiteX58" fmla="*/ 648264 w 1003876"/>
                  <a:gd name="connsiteY58" fmla="*/ 1156518 h 1516072"/>
                  <a:gd name="connsiteX59" fmla="*/ 644454 w 1003876"/>
                  <a:gd name="connsiteY59" fmla="*/ 1139373 h 1516072"/>
                  <a:gd name="connsiteX60" fmla="*/ 646359 w 1003876"/>
                  <a:gd name="connsiteY60" fmla="*/ 1131753 h 1516072"/>
                  <a:gd name="connsiteX61" fmla="*/ 650169 w 1003876"/>
                  <a:gd name="connsiteY61" fmla="*/ 1114608 h 1516072"/>
                  <a:gd name="connsiteX62" fmla="*/ 653979 w 1003876"/>
                  <a:gd name="connsiteY62" fmla="*/ 1108893 h 1516072"/>
                  <a:gd name="connsiteX63" fmla="*/ 655884 w 1003876"/>
                  <a:gd name="connsiteY63" fmla="*/ 1103178 h 1516072"/>
                  <a:gd name="connsiteX64" fmla="*/ 661599 w 1003876"/>
                  <a:gd name="connsiteY64" fmla="*/ 1101273 h 1516072"/>
                  <a:gd name="connsiteX65" fmla="*/ 671124 w 1003876"/>
                  <a:gd name="connsiteY65" fmla="*/ 1089843 h 1516072"/>
                  <a:gd name="connsiteX66" fmla="*/ 724464 w 1003876"/>
                  <a:gd name="connsiteY66" fmla="*/ 1082223 h 1516072"/>
                  <a:gd name="connsiteX67" fmla="*/ 842574 w 1003876"/>
                  <a:gd name="connsiteY67" fmla="*/ 1084128 h 1516072"/>
                  <a:gd name="connsiteX68" fmla="*/ 871149 w 1003876"/>
                  <a:gd name="connsiteY68" fmla="*/ 1086033 h 1516072"/>
                  <a:gd name="connsiteX69" fmla="*/ 899724 w 1003876"/>
                  <a:gd name="connsiteY69" fmla="*/ 1091748 h 1516072"/>
                  <a:gd name="connsiteX70" fmla="*/ 922584 w 1003876"/>
                  <a:gd name="connsiteY70" fmla="*/ 1095558 h 1516072"/>
                  <a:gd name="connsiteX71" fmla="*/ 985294 w 1003876"/>
                  <a:gd name="connsiteY71" fmla="*/ 1104311 h 1516072"/>
                  <a:gd name="connsiteX72" fmla="*/ 1003378 w 1003876"/>
                  <a:gd name="connsiteY72" fmla="*/ 1065958 h 1516072"/>
                  <a:gd name="connsiteX73" fmla="*/ 970209 w 1003876"/>
                  <a:gd name="connsiteY73" fmla="*/ 1044123 h 1516072"/>
                  <a:gd name="connsiteX74" fmla="*/ 918620 w 1003876"/>
                  <a:gd name="connsiteY74" fmla="*/ 1034598 h 1516072"/>
                  <a:gd name="connsiteX75" fmla="*/ 825429 w 1003876"/>
                  <a:gd name="connsiteY75" fmla="*/ 1034598 h 1516072"/>
                  <a:gd name="connsiteX76" fmla="*/ 730179 w 1003876"/>
                  <a:gd name="connsiteY76" fmla="*/ 1038408 h 1516072"/>
                  <a:gd name="connsiteX77" fmla="*/ 669219 w 1003876"/>
                  <a:gd name="connsiteY77" fmla="*/ 1046028 h 1516072"/>
                  <a:gd name="connsiteX78" fmla="*/ 646360 w 1003876"/>
                  <a:gd name="connsiteY78" fmla="*/ 1049838 h 1516072"/>
                  <a:gd name="connsiteX79" fmla="*/ 640078 w 1003876"/>
                  <a:gd name="connsiteY79" fmla="*/ 1026051 h 1516072"/>
                  <a:gd name="connsiteX80" fmla="*/ 673029 w 1003876"/>
                  <a:gd name="connsiteY80" fmla="*/ 992688 h 1516072"/>
                  <a:gd name="connsiteX81" fmla="*/ 674934 w 1003876"/>
                  <a:gd name="connsiteY81" fmla="*/ 986973 h 1516072"/>
                  <a:gd name="connsiteX82" fmla="*/ 680649 w 1003876"/>
                  <a:gd name="connsiteY82" fmla="*/ 985068 h 1516072"/>
                  <a:gd name="connsiteX83" fmla="*/ 686364 w 1003876"/>
                  <a:gd name="connsiteY83" fmla="*/ 981258 h 1516072"/>
                  <a:gd name="connsiteX84" fmla="*/ 695889 w 1003876"/>
                  <a:gd name="connsiteY84" fmla="*/ 971733 h 1516072"/>
                  <a:gd name="connsiteX85" fmla="*/ 705414 w 1003876"/>
                  <a:gd name="connsiteY85" fmla="*/ 960303 h 1516072"/>
                  <a:gd name="connsiteX86" fmla="*/ 716844 w 1003876"/>
                  <a:gd name="connsiteY86" fmla="*/ 952683 h 1516072"/>
                  <a:gd name="connsiteX87" fmla="*/ 732084 w 1003876"/>
                  <a:gd name="connsiteY87" fmla="*/ 939348 h 1516072"/>
                  <a:gd name="connsiteX88" fmla="*/ 741609 w 1003876"/>
                  <a:gd name="connsiteY88" fmla="*/ 927918 h 1516072"/>
                  <a:gd name="connsiteX89" fmla="*/ 753039 w 1003876"/>
                  <a:gd name="connsiteY89" fmla="*/ 918393 h 1516072"/>
                  <a:gd name="connsiteX90" fmla="*/ 758754 w 1003876"/>
                  <a:gd name="connsiteY90" fmla="*/ 906963 h 1516072"/>
                  <a:gd name="connsiteX91" fmla="*/ 760659 w 1003876"/>
                  <a:gd name="connsiteY91" fmla="*/ 901248 h 1516072"/>
                  <a:gd name="connsiteX92" fmla="*/ 766374 w 1003876"/>
                  <a:gd name="connsiteY92" fmla="*/ 889818 h 1516072"/>
                  <a:gd name="connsiteX93" fmla="*/ 764469 w 1003876"/>
                  <a:gd name="connsiteY93" fmla="*/ 874578 h 1516072"/>
                  <a:gd name="connsiteX94" fmla="*/ 758754 w 1003876"/>
                  <a:gd name="connsiteY94" fmla="*/ 872673 h 1516072"/>
                  <a:gd name="connsiteX95" fmla="*/ 737799 w 1003876"/>
                  <a:gd name="connsiteY95" fmla="*/ 874578 h 1516072"/>
                  <a:gd name="connsiteX96" fmla="*/ 732084 w 1003876"/>
                  <a:gd name="connsiteY96" fmla="*/ 878388 h 1516072"/>
                  <a:gd name="connsiteX97" fmla="*/ 699699 w 1003876"/>
                  <a:gd name="connsiteY97" fmla="*/ 899343 h 1516072"/>
                  <a:gd name="connsiteX98" fmla="*/ 595181 w 1003876"/>
                  <a:gd name="connsiteY98" fmla="*/ 957831 h 1516072"/>
                  <a:gd name="connsiteX99" fmla="*/ 507294 w 1003876"/>
                  <a:gd name="connsiteY99" fmla="*/ 847908 h 1516072"/>
                  <a:gd name="connsiteX100" fmla="*/ 503484 w 1003876"/>
                  <a:gd name="connsiteY100" fmla="*/ 358323 h 1516072"/>
                  <a:gd name="connsiteX101" fmla="*/ 499674 w 1003876"/>
                  <a:gd name="connsiteY101" fmla="*/ 66858 h 1516072"/>
                  <a:gd name="connsiteX102" fmla="*/ 490149 w 1003876"/>
                  <a:gd name="connsiteY102" fmla="*/ 40188 h 1516072"/>
                  <a:gd name="connsiteX103" fmla="*/ 488244 w 1003876"/>
                  <a:gd name="connsiteY103" fmla="*/ 34473 h 1516072"/>
                  <a:gd name="connsiteX104" fmla="*/ 484434 w 1003876"/>
                  <a:gd name="connsiteY104" fmla="*/ 28758 h 1516072"/>
                  <a:gd name="connsiteX105" fmla="*/ 478719 w 1003876"/>
                  <a:gd name="connsiteY105" fmla="*/ 17328 h 1516072"/>
                  <a:gd name="connsiteX106" fmla="*/ 473004 w 1003876"/>
                  <a:gd name="connsiteY106" fmla="*/ 13518 h 1516072"/>
                  <a:gd name="connsiteX107" fmla="*/ 469194 w 1003876"/>
                  <a:gd name="connsiteY107" fmla="*/ 7803 h 1516072"/>
                  <a:gd name="connsiteX108" fmla="*/ 429189 w 1003876"/>
                  <a:gd name="connsiteY108" fmla="*/ 11613 h 1516072"/>
                  <a:gd name="connsiteX109" fmla="*/ 425379 w 1003876"/>
                  <a:gd name="connsiteY109" fmla="*/ 78288 h 1516072"/>
                  <a:gd name="connsiteX110" fmla="*/ 425379 w 1003876"/>
                  <a:gd name="connsiteY110" fmla="*/ 84003 h 1516072"/>
                  <a:gd name="connsiteX111" fmla="*/ 436603 w 1003876"/>
                  <a:gd name="connsiteY111" fmla="*/ 225952 h 1516072"/>
                  <a:gd name="connsiteX112" fmla="*/ 440619 w 1003876"/>
                  <a:gd name="connsiteY112" fmla="*/ 421188 h 1516072"/>
                  <a:gd name="connsiteX113" fmla="*/ 440002 w 1003876"/>
                  <a:gd name="connsiteY113" fmla="*/ 789160 h 1516072"/>
                  <a:gd name="connsiteX114" fmla="*/ 430322 w 1003876"/>
                  <a:gd name="connsiteY114"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2514 w 1003876"/>
                  <a:gd name="connsiteY29" fmla="*/ 1286058 h 1516072"/>
                  <a:gd name="connsiteX30" fmla="*/ 358704 w 1003876"/>
                  <a:gd name="connsiteY30" fmla="*/ 1291773 h 1516072"/>
                  <a:gd name="connsiteX31" fmla="*/ 330129 w 1003876"/>
                  <a:gd name="connsiteY31" fmla="*/ 1381308 h 1516072"/>
                  <a:gd name="connsiteX32" fmla="*/ 328224 w 1003876"/>
                  <a:gd name="connsiteY32" fmla="*/ 1420386 h 1516072"/>
                  <a:gd name="connsiteX33" fmla="*/ 332034 w 1003876"/>
                  <a:gd name="connsiteY33" fmla="*/ 1463223 h 1516072"/>
                  <a:gd name="connsiteX34" fmla="*/ 364419 w 1003876"/>
                  <a:gd name="connsiteY34" fmla="*/ 1512753 h 1516072"/>
                  <a:gd name="connsiteX35" fmla="*/ 387279 w 1003876"/>
                  <a:gd name="connsiteY35" fmla="*/ 1514658 h 1516072"/>
                  <a:gd name="connsiteX36" fmla="*/ 396804 w 1003876"/>
                  <a:gd name="connsiteY36" fmla="*/ 1491798 h 1516072"/>
                  <a:gd name="connsiteX37" fmla="*/ 403085 w 1003876"/>
                  <a:gd name="connsiteY37" fmla="*/ 1451433 h 1516072"/>
                  <a:gd name="connsiteX38" fmla="*/ 409367 w 1003876"/>
                  <a:gd name="connsiteY38" fmla="*/ 1389340 h 1516072"/>
                  <a:gd name="connsiteX39" fmla="*/ 424041 w 1003876"/>
                  <a:gd name="connsiteY39" fmla="*/ 1329152 h 1516072"/>
                  <a:gd name="connsiteX40" fmla="*/ 467289 w 1003876"/>
                  <a:gd name="connsiteY40" fmla="*/ 1265103 h 1516072"/>
                  <a:gd name="connsiteX41" fmla="*/ 528455 w 1003876"/>
                  <a:gd name="connsiteY41" fmla="*/ 1230091 h 1516072"/>
                  <a:gd name="connsiteX42" fmla="*/ 601154 w 1003876"/>
                  <a:gd name="connsiteY42" fmla="*/ 1221700 h 1516072"/>
                  <a:gd name="connsiteX43" fmla="*/ 720654 w 1003876"/>
                  <a:gd name="connsiteY43" fmla="*/ 1316538 h 1516072"/>
                  <a:gd name="connsiteX44" fmla="*/ 733989 w 1003876"/>
                  <a:gd name="connsiteY44" fmla="*/ 1326063 h 1516072"/>
                  <a:gd name="connsiteX45" fmla="*/ 743514 w 1003876"/>
                  <a:gd name="connsiteY45" fmla="*/ 1327968 h 1516072"/>
                  <a:gd name="connsiteX46" fmla="*/ 749229 w 1003876"/>
                  <a:gd name="connsiteY46" fmla="*/ 1329873 h 1516072"/>
                  <a:gd name="connsiteX47" fmla="*/ 762564 w 1003876"/>
                  <a:gd name="connsiteY47" fmla="*/ 1335588 h 1516072"/>
                  <a:gd name="connsiteX48" fmla="*/ 777804 w 1003876"/>
                  <a:gd name="connsiteY48" fmla="*/ 1333683 h 1516072"/>
                  <a:gd name="connsiteX49" fmla="*/ 789234 w 1003876"/>
                  <a:gd name="connsiteY49" fmla="*/ 1327968 h 1516072"/>
                  <a:gd name="connsiteX50" fmla="*/ 794949 w 1003876"/>
                  <a:gd name="connsiteY50" fmla="*/ 1326063 h 1516072"/>
                  <a:gd name="connsiteX51" fmla="*/ 802569 w 1003876"/>
                  <a:gd name="connsiteY51" fmla="*/ 1308918 h 1516072"/>
                  <a:gd name="connsiteX52" fmla="*/ 800664 w 1003876"/>
                  <a:gd name="connsiteY52" fmla="*/ 1284153 h 1516072"/>
                  <a:gd name="connsiteX53" fmla="*/ 798759 w 1003876"/>
                  <a:gd name="connsiteY53" fmla="*/ 1278438 h 1516072"/>
                  <a:gd name="connsiteX54" fmla="*/ 796854 w 1003876"/>
                  <a:gd name="connsiteY54" fmla="*/ 1270818 h 1516072"/>
                  <a:gd name="connsiteX55" fmla="*/ 783519 w 1003876"/>
                  <a:gd name="connsiteY55" fmla="*/ 1253673 h 1516072"/>
                  <a:gd name="connsiteX56" fmla="*/ 773994 w 1003876"/>
                  <a:gd name="connsiteY56" fmla="*/ 1247958 h 1516072"/>
                  <a:gd name="connsiteX57" fmla="*/ 648264 w 1003876"/>
                  <a:gd name="connsiteY57" fmla="*/ 1156518 h 1516072"/>
                  <a:gd name="connsiteX58" fmla="*/ 644454 w 1003876"/>
                  <a:gd name="connsiteY58" fmla="*/ 1139373 h 1516072"/>
                  <a:gd name="connsiteX59" fmla="*/ 646359 w 1003876"/>
                  <a:gd name="connsiteY59" fmla="*/ 1131753 h 1516072"/>
                  <a:gd name="connsiteX60" fmla="*/ 650169 w 1003876"/>
                  <a:gd name="connsiteY60" fmla="*/ 1114608 h 1516072"/>
                  <a:gd name="connsiteX61" fmla="*/ 653979 w 1003876"/>
                  <a:gd name="connsiteY61" fmla="*/ 1108893 h 1516072"/>
                  <a:gd name="connsiteX62" fmla="*/ 655884 w 1003876"/>
                  <a:gd name="connsiteY62" fmla="*/ 1103178 h 1516072"/>
                  <a:gd name="connsiteX63" fmla="*/ 661599 w 1003876"/>
                  <a:gd name="connsiteY63" fmla="*/ 1101273 h 1516072"/>
                  <a:gd name="connsiteX64" fmla="*/ 671124 w 1003876"/>
                  <a:gd name="connsiteY64" fmla="*/ 1089843 h 1516072"/>
                  <a:gd name="connsiteX65" fmla="*/ 724464 w 1003876"/>
                  <a:gd name="connsiteY65" fmla="*/ 1082223 h 1516072"/>
                  <a:gd name="connsiteX66" fmla="*/ 842574 w 1003876"/>
                  <a:gd name="connsiteY66" fmla="*/ 1084128 h 1516072"/>
                  <a:gd name="connsiteX67" fmla="*/ 871149 w 1003876"/>
                  <a:gd name="connsiteY67" fmla="*/ 1086033 h 1516072"/>
                  <a:gd name="connsiteX68" fmla="*/ 899724 w 1003876"/>
                  <a:gd name="connsiteY68" fmla="*/ 1091748 h 1516072"/>
                  <a:gd name="connsiteX69" fmla="*/ 922584 w 1003876"/>
                  <a:gd name="connsiteY69" fmla="*/ 1095558 h 1516072"/>
                  <a:gd name="connsiteX70" fmla="*/ 985294 w 1003876"/>
                  <a:gd name="connsiteY70" fmla="*/ 1104311 h 1516072"/>
                  <a:gd name="connsiteX71" fmla="*/ 1003378 w 1003876"/>
                  <a:gd name="connsiteY71" fmla="*/ 1065958 h 1516072"/>
                  <a:gd name="connsiteX72" fmla="*/ 970209 w 1003876"/>
                  <a:gd name="connsiteY72" fmla="*/ 1044123 h 1516072"/>
                  <a:gd name="connsiteX73" fmla="*/ 918620 w 1003876"/>
                  <a:gd name="connsiteY73" fmla="*/ 1034598 h 1516072"/>
                  <a:gd name="connsiteX74" fmla="*/ 825429 w 1003876"/>
                  <a:gd name="connsiteY74" fmla="*/ 1034598 h 1516072"/>
                  <a:gd name="connsiteX75" fmla="*/ 730179 w 1003876"/>
                  <a:gd name="connsiteY75" fmla="*/ 1038408 h 1516072"/>
                  <a:gd name="connsiteX76" fmla="*/ 669219 w 1003876"/>
                  <a:gd name="connsiteY76" fmla="*/ 1046028 h 1516072"/>
                  <a:gd name="connsiteX77" fmla="*/ 646360 w 1003876"/>
                  <a:gd name="connsiteY77" fmla="*/ 1049838 h 1516072"/>
                  <a:gd name="connsiteX78" fmla="*/ 640078 w 1003876"/>
                  <a:gd name="connsiteY78" fmla="*/ 1026051 h 1516072"/>
                  <a:gd name="connsiteX79" fmla="*/ 673029 w 1003876"/>
                  <a:gd name="connsiteY79" fmla="*/ 992688 h 1516072"/>
                  <a:gd name="connsiteX80" fmla="*/ 674934 w 1003876"/>
                  <a:gd name="connsiteY80" fmla="*/ 986973 h 1516072"/>
                  <a:gd name="connsiteX81" fmla="*/ 680649 w 1003876"/>
                  <a:gd name="connsiteY81" fmla="*/ 985068 h 1516072"/>
                  <a:gd name="connsiteX82" fmla="*/ 686364 w 1003876"/>
                  <a:gd name="connsiteY82" fmla="*/ 981258 h 1516072"/>
                  <a:gd name="connsiteX83" fmla="*/ 695889 w 1003876"/>
                  <a:gd name="connsiteY83" fmla="*/ 971733 h 1516072"/>
                  <a:gd name="connsiteX84" fmla="*/ 705414 w 1003876"/>
                  <a:gd name="connsiteY84" fmla="*/ 960303 h 1516072"/>
                  <a:gd name="connsiteX85" fmla="*/ 716844 w 1003876"/>
                  <a:gd name="connsiteY85" fmla="*/ 952683 h 1516072"/>
                  <a:gd name="connsiteX86" fmla="*/ 732084 w 1003876"/>
                  <a:gd name="connsiteY86" fmla="*/ 939348 h 1516072"/>
                  <a:gd name="connsiteX87" fmla="*/ 741609 w 1003876"/>
                  <a:gd name="connsiteY87" fmla="*/ 927918 h 1516072"/>
                  <a:gd name="connsiteX88" fmla="*/ 753039 w 1003876"/>
                  <a:gd name="connsiteY88" fmla="*/ 918393 h 1516072"/>
                  <a:gd name="connsiteX89" fmla="*/ 758754 w 1003876"/>
                  <a:gd name="connsiteY89" fmla="*/ 906963 h 1516072"/>
                  <a:gd name="connsiteX90" fmla="*/ 760659 w 1003876"/>
                  <a:gd name="connsiteY90" fmla="*/ 901248 h 1516072"/>
                  <a:gd name="connsiteX91" fmla="*/ 766374 w 1003876"/>
                  <a:gd name="connsiteY91" fmla="*/ 889818 h 1516072"/>
                  <a:gd name="connsiteX92" fmla="*/ 764469 w 1003876"/>
                  <a:gd name="connsiteY92" fmla="*/ 874578 h 1516072"/>
                  <a:gd name="connsiteX93" fmla="*/ 758754 w 1003876"/>
                  <a:gd name="connsiteY93" fmla="*/ 872673 h 1516072"/>
                  <a:gd name="connsiteX94" fmla="*/ 737799 w 1003876"/>
                  <a:gd name="connsiteY94" fmla="*/ 874578 h 1516072"/>
                  <a:gd name="connsiteX95" fmla="*/ 732084 w 1003876"/>
                  <a:gd name="connsiteY95" fmla="*/ 878388 h 1516072"/>
                  <a:gd name="connsiteX96" fmla="*/ 699699 w 1003876"/>
                  <a:gd name="connsiteY96" fmla="*/ 899343 h 1516072"/>
                  <a:gd name="connsiteX97" fmla="*/ 595181 w 1003876"/>
                  <a:gd name="connsiteY97" fmla="*/ 957831 h 1516072"/>
                  <a:gd name="connsiteX98" fmla="*/ 507294 w 1003876"/>
                  <a:gd name="connsiteY98" fmla="*/ 847908 h 1516072"/>
                  <a:gd name="connsiteX99" fmla="*/ 503484 w 1003876"/>
                  <a:gd name="connsiteY99" fmla="*/ 358323 h 1516072"/>
                  <a:gd name="connsiteX100" fmla="*/ 499674 w 1003876"/>
                  <a:gd name="connsiteY100" fmla="*/ 66858 h 1516072"/>
                  <a:gd name="connsiteX101" fmla="*/ 490149 w 1003876"/>
                  <a:gd name="connsiteY101" fmla="*/ 40188 h 1516072"/>
                  <a:gd name="connsiteX102" fmla="*/ 488244 w 1003876"/>
                  <a:gd name="connsiteY102" fmla="*/ 34473 h 1516072"/>
                  <a:gd name="connsiteX103" fmla="*/ 484434 w 1003876"/>
                  <a:gd name="connsiteY103" fmla="*/ 28758 h 1516072"/>
                  <a:gd name="connsiteX104" fmla="*/ 478719 w 1003876"/>
                  <a:gd name="connsiteY104" fmla="*/ 17328 h 1516072"/>
                  <a:gd name="connsiteX105" fmla="*/ 473004 w 1003876"/>
                  <a:gd name="connsiteY105" fmla="*/ 13518 h 1516072"/>
                  <a:gd name="connsiteX106" fmla="*/ 469194 w 1003876"/>
                  <a:gd name="connsiteY106" fmla="*/ 7803 h 1516072"/>
                  <a:gd name="connsiteX107" fmla="*/ 429189 w 1003876"/>
                  <a:gd name="connsiteY107" fmla="*/ 11613 h 1516072"/>
                  <a:gd name="connsiteX108" fmla="*/ 425379 w 1003876"/>
                  <a:gd name="connsiteY108" fmla="*/ 78288 h 1516072"/>
                  <a:gd name="connsiteX109" fmla="*/ 425379 w 1003876"/>
                  <a:gd name="connsiteY109" fmla="*/ 84003 h 1516072"/>
                  <a:gd name="connsiteX110" fmla="*/ 436603 w 1003876"/>
                  <a:gd name="connsiteY110" fmla="*/ 225952 h 1516072"/>
                  <a:gd name="connsiteX111" fmla="*/ 440619 w 1003876"/>
                  <a:gd name="connsiteY111" fmla="*/ 421188 h 1516072"/>
                  <a:gd name="connsiteX112" fmla="*/ 440002 w 1003876"/>
                  <a:gd name="connsiteY112" fmla="*/ 789160 h 1516072"/>
                  <a:gd name="connsiteX113" fmla="*/ 430322 w 1003876"/>
                  <a:gd name="connsiteY113"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2514 w 1003876"/>
                  <a:gd name="connsiteY29" fmla="*/ 1286058 h 1516072"/>
                  <a:gd name="connsiteX30" fmla="*/ 366119 w 1003876"/>
                  <a:gd name="connsiteY30" fmla="*/ 1264588 h 1516072"/>
                  <a:gd name="connsiteX31" fmla="*/ 330129 w 1003876"/>
                  <a:gd name="connsiteY31" fmla="*/ 1381308 h 1516072"/>
                  <a:gd name="connsiteX32" fmla="*/ 328224 w 1003876"/>
                  <a:gd name="connsiteY32" fmla="*/ 1420386 h 1516072"/>
                  <a:gd name="connsiteX33" fmla="*/ 332034 w 1003876"/>
                  <a:gd name="connsiteY33" fmla="*/ 1463223 h 1516072"/>
                  <a:gd name="connsiteX34" fmla="*/ 364419 w 1003876"/>
                  <a:gd name="connsiteY34" fmla="*/ 1512753 h 1516072"/>
                  <a:gd name="connsiteX35" fmla="*/ 387279 w 1003876"/>
                  <a:gd name="connsiteY35" fmla="*/ 1514658 h 1516072"/>
                  <a:gd name="connsiteX36" fmla="*/ 396804 w 1003876"/>
                  <a:gd name="connsiteY36" fmla="*/ 1491798 h 1516072"/>
                  <a:gd name="connsiteX37" fmla="*/ 403085 w 1003876"/>
                  <a:gd name="connsiteY37" fmla="*/ 1451433 h 1516072"/>
                  <a:gd name="connsiteX38" fmla="*/ 409367 w 1003876"/>
                  <a:gd name="connsiteY38" fmla="*/ 1389340 h 1516072"/>
                  <a:gd name="connsiteX39" fmla="*/ 424041 w 1003876"/>
                  <a:gd name="connsiteY39" fmla="*/ 1329152 h 1516072"/>
                  <a:gd name="connsiteX40" fmla="*/ 467289 w 1003876"/>
                  <a:gd name="connsiteY40" fmla="*/ 1265103 h 1516072"/>
                  <a:gd name="connsiteX41" fmla="*/ 528455 w 1003876"/>
                  <a:gd name="connsiteY41" fmla="*/ 1230091 h 1516072"/>
                  <a:gd name="connsiteX42" fmla="*/ 601154 w 1003876"/>
                  <a:gd name="connsiteY42" fmla="*/ 1221700 h 1516072"/>
                  <a:gd name="connsiteX43" fmla="*/ 720654 w 1003876"/>
                  <a:gd name="connsiteY43" fmla="*/ 1316538 h 1516072"/>
                  <a:gd name="connsiteX44" fmla="*/ 733989 w 1003876"/>
                  <a:gd name="connsiteY44" fmla="*/ 1326063 h 1516072"/>
                  <a:gd name="connsiteX45" fmla="*/ 743514 w 1003876"/>
                  <a:gd name="connsiteY45" fmla="*/ 1327968 h 1516072"/>
                  <a:gd name="connsiteX46" fmla="*/ 749229 w 1003876"/>
                  <a:gd name="connsiteY46" fmla="*/ 1329873 h 1516072"/>
                  <a:gd name="connsiteX47" fmla="*/ 762564 w 1003876"/>
                  <a:gd name="connsiteY47" fmla="*/ 1335588 h 1516072"/>
                  <a:gd name="connsiteX48" fmla="*/ 777804 w 1003876"/>
                  <a:gd name="connsiteY48" fmla="*/ 1333683 h 1516072"/>
                  <a:gd name="connsiteX49" fmla="*/ 789234 w 1003876"/>
                  <a:gd name="connsiteY49" fmla="*/ 1327968 h 1516072"/>
                  <a:gd name="connsiteX50" fmla="*/ 794949 w 1003876"/>
                  <a:gd name="connsiteY50" fmla="*/ 1326063 h 1516072"/>
                  <a:gd name="connsiteX51" fmla="*/ 802569 w 1003876"/>
                  <a:gd name="connsiteY51" fmla="*/ 1308918 h 1516072"/>
                  <a:gd name="connsiteX52" fmla="*/ 800664 w 1003876"/>
                  <a:gd name="connsiteY52" fmla="*/ 1284153 h 1516072"/>
                  <a:gd name="connsiteX53" fmla="*/ 798759 w 1003876"/>
                  <a:gd name="connsiteY53" fmla="*/ 1278438 h 1516072"/>
                  <a:gd name="connsiteX54" fmla="*/ 796854 w 1003876"/>
                  <a:gd name="connsiteY54" fmla="*/ 1270818 h 1516072"/>
                  <a:gd name="connsiteX55" fmla="*/ 783519 w 1003876"/>
                  <a:gd name="connsiteY55" fmla="*/ 1253673 h 1516072"/>
                  <a:gd name="connsiteX56" fmla="*/ 773994 w 1003876"/>
                  <a:gd name="connsiteY56" fmla="*/ 1247958 h 1516072"/>
                  <a:gd name="connsiteX57" fmla="*/ 648264 w 1003876"/>
                  <a:gd name="connsiteY57" fmla="*/ 1156518 h 1516072"/>
                  <a:gd name="connsiteX58" fmla="*/ 644454 w 1003876"/>
                  <a:gd name="connsiteY58" fmla="*/ 1139373 h 1516072"/>
                  <a:gd name="connsiteX59" fmla="*/ 646359 w 1003876"/>
                  <a:gd name="connsiteY59" fmla="*/ 1131753 h 1516072"/>
                  <a:gd name="connsiteX60" fmla="*/ 650169 w 1003876"/>
                  <a:gd name="connsiteY60" fmla="*/ 1114608 h 1516072"/>
                  <a:gd name="connsiteX61" fmla="*/ 653979 w 1003876"/>
                  <a:gd name="connsiteY61" fmla="*/ 1108893 h 1516072"/>
                  <a:gd name="connsiteX62" fmla="*/ 655884 w 1003876"/>
                  <a:gd name="connsiteY62" fmla="*/ 1103178 h 1516072"/>
                  <a:gd name="connsiteX63" fmla="*/ 661599 w 1003876"/>
                  <a:gd name="connsiteY63" fmla="*/ 1101273 h 1516072"/>
                  <a:gd name="connsiteX64" fmla="*/ 671124 w 1003876"/>
                  <a:gd name="connsiteY64" fmla="*/ 1089843 h 1516072"/>
                  <a:gd name="connsiteX65" fmla="*/ 724464 w 1003876"/>
                  <a:gd name="connsiteY65" fmla="*/ 1082223 h 1516072"/>
                  <a:gd name="connsiteX66" fmla="*/ 842574 w 1003876"/>
                  <a:gd name="connsiteY66" fmla="*/ 1084128 h 1516072"/>
                  <a:gd name="connsiteX67" fmla="*/ 871149 w 1003876"/>
                  <a:gd name="connsiteY67" fmla="*/ 1086033 h 1516072"/>
                  <a:gd name="connsiteX68" fmla="*/ 899724 w 1003876"/>
                  <a:gd name="connsiteY68" fmla="*/ 1091748 h 1516072"/>
                  <a:gd name="connsiteX69" fmla="*/ 922584 w 1003876"/>
                  <a:gd name="connsiteY69" fmla="*/ 1095558 h 1516072"/>
                  <a:gd name="connsiteX70" fmla="*/ 985294 w 1003876"/>
                  <a:gd name="connsiteY70" fmla="*/ 1104311 h 1516072"/>
                  <a:gd name="connsiteX71" fmla="*/ 1003378 w 1003876"/>
                  <a:gd name="connsiteY71" fmla="*/ 1065958 h 1516072"/>
                  <a:gd name="connsiteX72" fmla="*/ 970209 w 1003876"/>
                  <a:gd name="connsiteY72" fmla="*/ 1044123 h 1516072"/>
                  <a:gd name="connsiteX73" fmla="*/ 918620 w 1003876"/>
                  <a:gd name="connsiteY73" fmla="*/ 1034598 h 1516072"/>
                  <a:gd name="connsiteX74" fmla="*/ 825429 w 1003876"/>
                  <a:gd name="connsiteY74" fmla="*/ 1034598 h 1516072"/>
                  <a:gd name="connsiteX75" fmla="*/ 730179 w 1003876"/>
                  <a:gd name="connsiteY75" fmla="*/ 1038408 h 1516072"/>
                  <a:gd name="connsiteX76" fmla="*/ 669219 w 1003876"/>
                  <a:gd name="connsiteY76" fmla="*/ 1046028 h 1516072"/>
                  <a:gd name="connsiteX77" fmla="*/ 646360 w 1003876"/>
                  <a:gd name="connsiteY77" fmla="*/ 1049838 h 1516072"/>
                  <a:gd name="connsiteX78" fmla="*/ 640078 w 1003876"/>
                  <a:gd name="connsiteY78" fmla="*/ 1026051 h 1516072"/>
                  <a:gd name="connsiteX79" fmla="*/ 673029 w 1003876"/>
                  <a:gd name="connsiteY79" fmla="*/ 992688 h 1516072"/>
                  <a:gd name="connsiteX80" fmla="*/ 674934 w 1003876"/>
                  <a:gd name="connsiteY80" fmla="*/ 986973 h 1516072"/>
                  <a:gd name="connsiteX81" fmla="*/ 680649 w 1003876"/>
                  <a:gd name="connsiteY81" fmla="*/ 985068 h 1516072"/>
                  <a:gd name="connsiteX82" fmla="*/ 686364 w 1003876"/>
                  <a:gd name="connsiteY82" fmla="*/ 981258 h 1516072"/>
                  <a:gd name="connsiteX83" fmla="*/ 695889 w 1003876"/>
                  <a:gd name="connsiteY83" fmla="*/ 971733 h 1516072"/>
                  <a:gd name="connsiteX84" fmla="*/ 705414 w 1003876"/>
                  <a:gd name="connsiteY84" fmla="*/ 960303 h 1516072"/>
                  <a:gd name="connsiteX85" fmla="*/ 716844 w 1003876"/>
                  <a:gd name="connsiteY85" fmla="*/ 952683 h 1516072"/>
                  <a:gd name="connsiteX86" fmla="*/ 732084 w 1003876"/>
                  <a:gd name="connsiteY86" fmla="*/ 939348 h 1516072"/>
                  <a:gd name="connsiteX87" fmla="*/ 741609 w 1003876"/>
                  <a:gd name="connsiteY87" fmla="*/ 927918 h 1516072"/>
                  <a:gd name="connsiteX88" fmla="*/ 753039 w 1003876"/>
                  <a:gd name="connsiteY88" fmla="*/ 918393 h 1516072"/>
                  <a:gd name="connsiteX89" fmla="*/ 758754 w 1003876"/>
                  <a:gd name="connsiteY89" fmla="*/ 906963 h 1516072"/>
                  <a:gd name="connsiteX90" fmla="*/ 760659 w 1003876"/>
                  <a:gd name="connsiteY90" fmla="*/ 901248 h 1516072"/>
                  <a:gd name="connsiteX91" fmla="*/ 766374 w 1003876"/>
                  <a:gd name="connsiteY91" fmla="*/ 889818 h 1516072"/>
                  <a:gd name="connsiteX92" fmla="*/ 764469 w 1003876"/>
                  <a:gd name="connsiteY92" fmla="*/ 874578 h 1516072"/>
                  <a:gd name="connsiteX93" fmla="*/ 758754 w 1003876"/>
                  <a:gd name="connsiteY93" fmla="*/ 872673 h 1516072"/>
                  <a:gd name="connsiteX94" fmla="*/ 737799 w 1003876"/>
                  <a:gd name="connsiteY94" fmla="*/ 874578 h 1516072"/>
                  <a:gd name="connsiteX95" fmla="*/ 732084 w 1003876"/>
                  <a:gd name="connsiteY95" fmla="*/ 878388 h 1516072"/>
                  <a:gd name="connsiteX96" fmla="*/ 699699 w 1003876"/>
                  <a:gd name="connsiteY96" fmla="*/ 899343 h 1516072"/>
                  <a:gd name="connsiteX97" fmla="*/ 595181 w 1003876"/>
                  <a:gd name="connsiteY97" fmla="*/ 957831 h 1516072"/>
                  <a:gd name="connsiteX98" fmla="*/ 507294 w 1003876"/>
                  <a:gd name="connsiteY98" fmla="*/ 847908 h 1516072"/>
                  <a:gd name="connsiteX99" fmla="*/ 503484 w 1003876"/>
                  <a:gd name="connsiteY99" fmla="*/ 358323 h 1516072"/>
                  <a:gd name="connsiteX100" fmla="*/ 499674 w 1003876"/>
                  <a:gd name="connsiteY100" fmla="*/ 66858 h 1516072"/>
                  <a:gd name="connsiteX101" fmla="*/ 490149 w 1003876"/>
                  <a:gd name="connsiteY101" fmla="*/ 40188 h 1516072"/>
                  <a:gd name="connsiteX102" fmla="*/ 488244 w 1003876"/>
                  <a:gd name="connsiteY102" fmla="*/ 34473 h 1516072"/>
                  <a:gd name="connsiteX103" fmla="*/ 484434 w 1003876"/>
                  <a:gd name="connsiteY103" fmla="*/ 28758 h 1516072"/>
                  <a:gd name="connsiteX104" fmla="*/ 478719 w 1003876"/>
                  <a:gd name="connsiteY104" fmla="*/ 17328 h 1516072"/>
                  <a:gd name="connsiteX105" fmla="*/ 473004 w 1003876"/>
                  <a:gd name="connsiteY105" fmla="*/ 13518 h 1516072"/>
                  <a:gd name="connsiteX106" fmla="*/ 469194 w 1003876"/>
                  <a:gd name="connsiteY106" fmla="*/ 7803 h 1516072"/>
                  <a:gd name="connsiteX107" fmla="*/ 429189 w 1003876"/>
                  <a:gd name="connsiteY107" fmla="*/ 11613 h 1516072"/>
                  <a:gd name="connsiteX108" fmla="*/ 425379 w 1003876"/>
                  <a:gd name="connsiteY108" fmla="*/ 78288 h 1516072"/>
                  <a:gd name="connsiteX109" fmla="*/ 425379 w 1003876"/>
                  <a:gd name="connsiteY109" fmla="*/ 84003 h 1516072"/>
                  <a:gd name="connsiteX110" fmla="*/ 436603 w 1003876"/>
                  <a:gd name="connsiteY110" fmla="*/ 225952 h 1516072"/>
                  <a:gd name="connsiteX111" fmla="*/ 440619 w 1003876"/>
                  <a:gd name="connsiteY111" fmla="*/ 421188 h 1516072"/>
                  <a:gd name="connsiteX112" fmla="*/ 440002 w 1003876"/>
                  <a:gd name="connsiteY112" fmla="*/ 789160 h 1516072"/>
                  <a:gd name="connsiteX113" fmla="*/ 430322 w 1003876"/>
                  <a:gd name="connsiteY113"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2514 w 1003876"/>
                  <a:gd name="connsiteY29" fmla="*/ 1286058 h 1516072"/>
                  <a:gd name="connsiteX30" fmla="*/ 356233 w 1003876"/>
                  <a:gd name="connsiteY30" fmla="*/ 1309073 h 1516072"/>
                  <a:gd name="connsiteX31" fmla="*/ 330129 w 1003876"/>
                  <a:gd name="connsiteY31" fmla="*/ 1381308 h 1516072"/>
                  <a:gd name="connsiteX32" fmla="*/ 328224 w 1003876"/>
                  <a:gd name="connsiteY32" fmla="*/ 1420386 h 1516072"/>
                  <a:gd name="connsiteX33" fmla="*/ 332034 w 1003876"/>
                  <a:gd name="connsiteY33" fmla="*/ 1463223 h 1516072"/>
                  <a:gd name="connsiteX34" fmla="*/ 364419 w 1003876"/>
                  <a:gd name="connsiteY34" fmla="*/ 1512753 h 1516072"/>
                  <a:gd name="connsiteX35" fmla="*/ 387279 w 1003876"/>
                  <a:gd name="connsiteY35" fmla="*/ 1514658 h 1516072"/>
                  <a:gd name="connsiteX36" fmla="*/ 396804 w 1003876"/>
                  <a:gd name="connsiteY36" fmla="*/ 1491798 h 1516072"/>
                  <a:gd name="connsiteX37" fmla="*/ 403085 w 1003876"/>
                  <a:gd name="connsiteY37" fmla="*/ 1451433 h 1516072"/>
                  <a:gd name="connsiteX38" fmla="*/ 409367 w 1003876"/>
                  <a:gd name="connsiteY38" fmla="*/ 1389340 h 1516072"/>
                  <a:gd name="connsiteX39" fmla="*/ 424041 w 1003876"/>
                  <a:gd name="connsiteY39" fmla="*/ 1329152 h 1516072"/>
                  <a:gd name="connsiteX40" fmla="*/ 467289 w 1003876"/>
                  <a:gd name="connsiteY40" fmla="*/ 1265103 h 1516072"/>
                  <a:gd name="connsiteX41" fmla="*/ 528455 w 1003876"/>
                  <a:gd name="connsiteY41" fmla="*/ 1230091 h 1516072"/>
                  <a:gd name="connsiteX42" fmla="*/ 601154 w 1003876"/>
                  <a:gd name="connsiteY42" fmla="*/ 1221700 h 1516072"/>
                  <a:gd name="connsiteX43" fmla="*/ 720654 w 1003876"/>
                  <a:gd name="connsiteY43" fmla="*/ 1316538 h 1516072"/>
                  <a:gd name="connsiteX44" fmla="*/ 733989 w 1003876"/>
                  <a:gd name="connsiteY44" fmla="*/ 1326063 h 1516072"/>
                  <a:gd name="connsiteX45" fmla="*/ 743514 w 1003876"/>
                  <a:gd name="connsiteY45" fmla="*/ 1327968 h 1516072"/>
                  <a:gd name="connsiteX46" fmla="*/ 749229 w 1003876"/>
                  <a:gd name="connsiteY46" fmla="*/ 1329873 h 1516072"/>
                  <a:gd name="connsiteX47" fmla="*/ 762564 w 1003876"/>
                  <a:gd name="connsiteY47" fmla="*/ 1335588 h 1516072"/>
                  <a:gd name="connsiteX48" fmla="*/ 777804 w 1003876"/>
                  <a:gd name="connsiteY48" fmla="*/ 1333683 h 1516072"/>
                  <a:gd name="connsiteX49" fmla="*/ 789234 w 1003876"/>
                  <a:gd name="connsiteY49" fmla="*/ 1327968 h 1516072"/>
                  <a:gd name="connsiteX50" fmla="*/ 794949 w 1003876"/>
                  <a:gd name="connsiteY50" fmla="*/ 1326063 h 1516072"/>
                  <a:gd name="connsiteX51" fmla="*/ 802569 w 1003876"/>
                  <a:gd name="connsiteY51" fmla="*/ 1308918 h 1516072"/>
                  <a:gd name="connsiteX52" fmla="*/ 800664 w 1003876"/>
                  <a:gd name="connsiteY52" fmla="*/ 1284153 h 1516072"/>
                  <a:gd name="connsiteX53" fmla="*/ 798759 w 1003876"/>
                  <a:gd name="connsiteY53" fmla="*/ 1278438 h 1516072"/>
                  <a:gd name="connsiteX54" fmla="*/ 796854 w 1003876"/>
                  <a:gd name="connsiteY54" fmla="*/ 1270818 h 1516072"/>
                  <a:gd name="connsiteX55" fmla="*/ 783519 w 1003876"/>
                  <a:gd name="connsiteY55" fmla="*/ 1253673 h 1516072"/>
                  <a:gd name="connsiteX56" fmla="*/ 773994 w 1003876"/>
                  <a:gd name="connsiteY56" fmla="*/ 1247958 h 1516072"/>
                  <a:gd name="connsiteX57" fmla="*/ 648264 w 1003876"/>
                  <a:gd name="connsiteY57" fmla="*/ 1156518 h 1516072"/>
                  <a:gd name="connsiteX58" fmla="*/ 644454 w 1003876"/>
                  <a:gd name="connsiteY58" fmla="*/ 1139373 h 1516072"/>
                  <a:gd name="connsiteX59" fmla="*/ 646359 w 1003876"/>
                  <a:gd name="connsiteY59" fmla="*/ 1131753 h 1516072"/>
                  <a:gd name="connsiteX60" fmla="*/ 650169 w 1003876"/>
                  <a:gd name="connsiteY60" fmla="*/ 1114608 h 1516072"/>
                  <a:gd name="connsiteX61" fmla="*/ 653979 w 1003876"/>
                  <a:gd name="connsiteY61" fmla="*/ 1108893 h 1516072"/>
                  <a:gd name="connsiteX62" fmla="*/ 655884 w 1003876"/>
                  <a:gd name="connsiteY62" fmla="*/ 1103178 h 1516072"/>
                  <a:gd name="connsiteX63" fmla="*/ 661599 w 1003876"/>
                  <a:gd name="connsiteY63" fmla="*/ 1101273 h 1516072"/>
                  <a:gd name="connsiteX64" fmla="*/ 671124 w 1003876"/>
                  <a:gd name="connsiteY64" fmla="*/ 1089843 h 1516072"/>
                  <a:gd name="connsiteX65" fmla="*/ 724464 w 1003876"/>
                  <a:gd name="connsiteY65" fmla="*/ 1082223 h 1516072"/>
                  <a:gd name="connsiteX66" fmla="*/ 842574 w 1003876"/>
                  <a:gd name="connsiteY66" fmla="*/ 1084128 h 1516072"/>
                  <a:gd name="connsiteX67" fmla="*/ 871149 w 1003876"/>
                  <a:gd name="connsiteY67" fmla="*/ 1086033 h 1516072"/>
                  <a:gd name="connsiteX68" fmla="*/ 899724 w 1003876"/>
                  <a:gd name="connsiteY68" fmla="*/ 1091748 h 1516072"/>
                  <a:gd name="connsiteX69" fmla="*/ 922584 w 1003876"/>
                  <a:gd name="connsiteY69" fmla="*/ 1095558 h 1516072"/>
                  <a:gd name="connsiteX70" fmla="*/ 985294 w 1003876"/>
                  <a:gd name="connsiteY70" fmla="*/ 1104311 h 1516072"/>
                  <a:gd name="connsiteX71" fmla="*/ 1003378 w 1003876"/>
                  <a:gd name="connsiteY71" fmla="*/ 1065958 h 1516072"/>
                  <a:gd name="connsiteX72" fmla="*/ 970209 w 1003876"/>
                  <a:gd name="connsiteY72" fmla="*/ 1044123 h 1516072"/>
                  <a:gd name="connsiteX73" fmla="*/ 918620 w 1003876"/>
                  <a:gd name="connsiteY73" fmla="*/ 1034598 h 1516072"/>
                  <a:gd name="connsiteX74" fmla="*/ 825429 w 1003876"/>
                  <a:gd name="connsiteY74" fmla="*/ 1034598 h 1516072"/>
                  <a:gd name="connsiteX75" fmla="*/ 730179 w 1003876"/>
                  <a:gd name="connsiteY75" fmla="*/ 1038408 h 1516072"/>
                  <a:gd name="connsiteX76" fmla="*/ 669219 w 1003876"/>
                  <a:gd name="connsiteY76" fmla="*/ 1046028 h 1516072"/>
                  <a:gd name="connsiteX77" fmla="*/ 646360 w 1003876"/>
                  <a:gd name="connsiteY77" fmla="*/ 1049838 h 1516072"/>
                  <a:gd name="connsiteX78" fmla="*/ 640078 w 1003876"/>
                  <a:gd name="connsiteY78" fmla="*/ 1026051 h 1516072"/>
                  <a:gd name="connsiteX79" fmla="*/ 673029 w 1003876"/>
                  <a:gd name="connsiteY79" fmla="*/ 992688 h 1516072"/>
                  <a:gd name="connsiteX80" fmla="*/ 674934 w 1003876"/>
                  <a:gd name="connsiteY80" fmla="*/ 986973 h 1516072"/>
                  <a:gd name="connsiteX81" fmla="*/ 680649 w 1003876"/>
                  <a:gd name="connsiteY81" fmla="*/ 985068 h 1516072"/>
                  <a:gd name="connsiteX82" fmla="*/ 686364 w 1003876"/>
                  <a:gd name="connsiteY82" fmla="*/ 981258 h 1516072"/>
                  <a:gd name="connsiteX83" fmla="*/ 695889 w 1003876"/>
                  <a:gd name="connsiteY83" fmla="*/ 971733 h 1516072"/>
                  <a:gd name="connsiteX84" fmla="*/ 705414 w 1003876"/>
                  <a:gd name="connsiteY84" fmla="*/ 960303 h 1516072"/>
                  <a:gd name="connsiteX85" fmla="*/ 716844 w 1003876"/>
                  <a:gd name="connsiteY85" fmla="*/ 952683 h 1516072"/>
                  <a:gd name="connsiteX86" fmla="*/ 732084 w 1003876"/>
                  <a:gd name="connsiteY86" fmla="*/ 939348 h 1516072"/>
                  <a:gd name="connsiteX87" fmla="*/ 741609 w 1003876"/>
                  <a:gd name="connsiteY87" fmla="*/ 927918 h 1516072"/>
                  <a:gd name="connsiteX88" fmla="*/ 753039 w 1003876"/>
                  <a:gd name="connsiteY88" fmla="*/ 918393 h 1516072"/>
                  <a:gd name="connsiteX89" fmla="*/ 758754 w 1003876"/>
                  <a:gd name="connsiteY89" fmla="*/ 906963 h 1516072"/>
                  <a:gd name="connsiteX90" fmla="*/ 760659 w 1003876"/>
                  <a:gd name="connsiteY90" fmla="*/ 901248 h 1516072"/>
                  <a:gd name="connsiteX91" fmla="*/ 766374 w 1003876"/>
                  <a:gd name="connsiteY91" fmla="*/ 889818 h 1516072"/>
                  <a:gd name="connsiteX92" fmla="*/ 764469 w 1003876"/>
                  <a:gd name="connsiteY92" fmla="*/ 874578 h 1516072"/>
                  <a:gd name="connsiteX93" fmla="*/ 758754 w 1003876"/>
                  <a:gd name="connsiteY93" fmla="*/ 872673 h 1516072"/>
                  <a:gd name="connsiteX94" fmla="*/ 737799 w 1003876"/>
                  <a:gd name="connsiteY94" fmla="*/ 874578 h 1516072"/>
                  <a:gd name="connsiteX95" fmla="*/ 732084 w 1003876"/>
                  <a:gd name="connsiteY95" fmla="*/ 878388 h 1516072"/>
                  <a:gd name="connsiteX96" fmla="*/ 699699 w 1003876"/>
                  <a:gd name="connsiteY96" fmla="*/ 899343 h 1516072"/>
                  <a:gd name="connsiteX97" fmla="*/ 595181 w 1003876"/>
                  <a:gd name="connsiteY97" fmla="*/ 957831 h 1516072"/>
                  <a:gd name="connsiteX98" fmla="*/ 507294 w 1003876"/>
                  <a:gd name="connsiteY98" fmla="*/ 847908 h 1516072"/>
                  <a:gd name="connsiteX99" fmla="*/ 503484 w 1003876"/>
                  <a:gd name="connsiteY99" fmla="*/ 358323 h 1516072"/>
                  <a:gd name="connsiteX100" fmla="*/ 499674 w 1003876"/>
                  <a:gd name="connsiteY100" fmla="*/ 66858 h 1516072"/>
                  <a:gd name="connsiteX101" fmla="*/ 490149 w 1003876"/>
                  <a:gd name="connsiteY101" fmla="*/ 40188 h 1516072"/>
                  <a:gd name="connsiteX102" fmla="*/ 488244 w 1003876"/>
                  <a:gd name="connsiteY102" fmla="*/ 34473 h 1516072"/>
                  <a:gd name="connsiteX103" fmla="*/ 484434 w 1003876"/>
                  <a:gd name="connsiteY103" fmla="*/ 28758 h 1516072"/>
                  <a:gd name="connsiteX104" fmla="*/ 478719 w 1003876"/>
                  <a:gd name="connsiteY104" fmla="*/ 17328 h 1516072"/>
                  <a:gd name="connsiteX105" fmla="*/ 473004 w 1003876"/>
                  <a:gd name="connsiteY105" fmla="*/ 13518 h 1516072"/>
                  <a:gd name="connsiteX106" fmla="*/ 469194 w 1003876"/>
                  <a:gd name="connsiteY106" fmla="*/ 7803 h 1516072"/>
                  <a:gd name="connsiteX107" fmla="*/ 429189 w 1003876"/>
                  <a:gd name="connsiteY107" fmla="*/ 11613 h 1516072"/>
                  <a:gd name="connsiteX108" fmla="*/ 425379 w 1003876"/>
                  <a:gd name="connsiteY108" fmla="*/ 78288 h 1516072"/>
                  <a:gd name="connsiteX109" fmla="*/ 425379 w 1003876"/>
                  <a:gd name="connsiteY109" fmla="*/ 84003 h 1516072"/>
                  <a:gd name="connsiteX110" fmla="*/ 436603 w 1003876"/>
                  <a:gd name="connsiteY110" fmla="*/ 225952 h 1516072"/>
                  <a:gd name="connsiteX111" fmla="*/ 440619 w 1003876"/>
                  <a:gd name="connsiteY111" fmla="*/ 421188 h 1516072"/>
                  <a:gd name="connsiteX112" fmla="*/ 440002 w 1003876"/>
                  <a:gd name="connsiteY112" fmla="*/ 789160 h 1516072"/>
                  <a:gd name="connsiteX113" fmla="*/ 430322 w 1003876"/>
                  <a:gd name="connsiteY113"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2514 w 1003876"/>
                  <a:gd name="connsiteY29" fmla="*/ 1286058 h 1516072"/>
                  <a:gd name="connsiteX30" fmla="*/ 330129 w 1003876"/>
                  <a:gd name="connsiteY30" fmla="*/ 1381308 h 1516072"/>
                  <a:gd name="connsiteX31" fmla="*/ 328224 w 1003876"/>
                  <a:gd name="connsiteY31" fmla="*/ 1420386 h 1516072"/>
                  <a:gd name="connsiteX32" fmla="*/ 332034 w 1003876"/>
                  <a:gd name="connsiteY32" fmla="*/ 1463223 h 1516072"/>
                  <a:gd name="connsiteX33" fmla="*/ 364419 w 1003876"/>
                  <a:gd name="connsiteY33" fmla="*/ 1512753 h 1516072"/>
                  <a:gd name="connsiteX34" fmla="*/ 387279 w 1003876"/>
                  <a:gd name="connsiteY34" fmla="*/ 1514658 h 1516072"/>
                  <a:gd name="connsiteX35" fmla="*/ 396804 w 1003876"/>
                  <a:gd name="connsiteY35" fmla="*/ 1491798 h 1516072"/>
                  <a:gd name="connsiteX36" fmla="*/ 403085 w 1003876"/>
                  <a:gd name="connsiteY36" fmla="*/ 1451433 h 1516072"/>
                  <a:gd name="connsiteX37" fmla="*/ 409367 w 1003876"/>
                  <a:gd name="connsiteY37" fmla="*/ 1389340 h 1516072"/>
                  <a:gd name="connsiteX38" fmla="*/ 424041 w 1003876"/>
                  <a:gd name="connsiteY38" fmla="*/ 1329152 h 1516072"/>
                  <a:gd name="connsiteX39" fmla="*/ 467289 w 1003876"/>
                  <a:gd name="connsiteY39" fmla="*/ 1265103 h 1516072"/>
                  <a:gd name="connsiteX40" fmla="*/ 528455 w 1003876"/>
                  <a:gd name="connsiteY40" fmla="*/ 1230091 h 1516072"/>
                  <a:gd name="connsiteX41" fmla="*/ 601154 w 1003876"/>
                  <a:gd name="connsiteY41" fmla="*/ 1221700 h 1516072"/>
                  <a:gd name="connsiteX42" fmla="*/ 720654 w 1003876"/>
                  <a:gd name="connsiteY42" fmla="*/ 1316538 h 1516072"/>
                  <a:gd name="connsiteX43" fmla="*/ 733989 w 1003876"/>
                  <a:gd name="connsiteY43" fmla="*/ 1326063 h 1516072"/>
                  <a:gd name="connsiteX44" fmla="*/ 743514 w 1003876"/>
                  <a:gd name="connsiteY44" fmla="*/ 1327968 h 1516072"/>
                  <a:gd name="connsiteX45" fmla="*/ 749229 w 1003876"/>
                  <a:gd name="connsiteY45" fmla="*/ 1329873 h 1516072"/>
                  <a:gd name="connsiteX46" fmla="*/ 762564 w 1003876"/>
                  <a:gd name="connsiteY46" fmla="*/ 1335588 h 1516072"/>
                  <a:gd name="connsiteX47" fmla="*/ 777804 w 1003876"/>
                  <a:gd name="connsiteY47" fmla="*/ 1333683 h 1516072"/>
                  <a:gd name="connsiteX48" fmla="*/ 789234 w 1003876"/>
                  <a:gd name="connsiteY48" fmla="*/ 1327968 h 1516072"/>
                  <a:gd name="connsiteX49" fmla="*/ 794949 w 1003876"/>
                  <a:gd name="connsiteY49" fmla="*/ 1326063 h 1516072"/>
                  <a:gd name="connsiteX50" fmla="*/ 802569 w 1003876"/>
                  <a:gd name="connsiteY50" fmla="*/ 1308918 h 1516072"/>
                  <a:gd name="connsiteX51" fmla="*/ 800664 w 1003876"/>
                  <a:gd name="connsiteY51" fmla="*/ 1284153 h 1516072"/>
                  <a:gd name="connsiteX52" fmla="*/ 798759 w 1003876"/>
                  <a:gd name="connsiteY52" fmla="*/ 1278438 h 1516072"/>
                  <a:gd name="connsiteX53" fmla="*/ 796854 w 1003876"/>
                  <a:gd name="connsiteY53" fmla="*/ 1270818 h 1516072"/>
                  <a:gd name="connsiteX54" fmla="*/ 783519 w 1003876"/>
                  <a:gd name="connsiteY54" fmla="*/ 1253673 h 1516072"/>
                  <a:gd name="connsiteX55" fmla="*/ 773994 w 1003876"/>
                  <a:gd name="connsiteY55" fmla="*/ 1247958 h 1516072"/>
                  <a:gd name="connsiteX56" fmla="*/ 648264 w 1003876"/>
                  <a:gd name="connsiteY56" fmla="*/ 1156518 h 1516072"/>
                  <a:gd name="connsiteX57" fmla="*/ 644454 w 1003876"/>
                  <a:gd name="connsiteY57" fmla="*/ 1139373 h 1516072"/>
                  <a:gd name="connsiteX58" fmla="*/ 646359 w 1003876"/>
                  <a:gd name="connsiteY58" fmla="*/ 1131753 h 1516072"/>
                  <a:gd name="connsiteX59" fmla="*/ 650169 w 1003876"/>
                  <a:gd name="connsiteY59" fmla="*/ 1114608 h 1516072"/>
                  <a:gd name="connsiteX60" fmla="*/ 653979 w 1003876"/>
                  <a:gd name="connsiteY60" fmla="*/ 1108893 h 1516072"/>
                  <a:gd name="connsiteX61" fmla="*/ 655884 w 1003876"/>
                  <a:gd name="connsiteY61" fmla="*/ 1103178 h 1516072"/>
                  <a:gd name="connsiteX62" fmla="*/ 661599 w 1003876"/>
                  <a:gd name="connsiteY62" fmla="*/ 1101273 h 1516072"/>
                  <a:gd name="connsiteX63" fmla="*/ 671124 w 1003876"/>
                  <a:gd name="connsiteY63" fmla="*/ 1089843 h 1516072"/>
                  <a:gd name="connsiteX64" fmla="*/ 724464 w 1003876"/>
                  <a:gd name="connsiteY64" fmla="*/ 1082223 h 1516072"/>
                  <a:gd name="connsiteX65" fmla="*/ 842574 w 1003876"/>
                  <a:gd name="connsiteY65" fmla="*/ 1084128 h 1516072"/>
                  <a:gd name="connsiteX66" fmla="*/ 871149 w 1003876"/>
                  <a:gd name="connsiteY66" fmla="*/ 1086033 h 1516072"/>
                  <a:gd name="connsiteX67" fmla="*/ 899724 w 1003876"/>
                  <a:gd name="connsiteY67" fmla="*/ 1091748 h 1516072"/>
                  <a:gd name="connsiteX68" fmla="*/ 922584 w 1003876"/>
                  <a:gd name="connsiteY68" fmla="*/ 1095558 h 1516072"/>
                  <a:gd name="connsiteX69" fmla="*/ 985294 w 1003876"/>
                  <a:gd name="connsiteY69" fmla="*/ 1104311 h 1516072"/>
                  <a:gd name="connsiteX70" fmla="*/ 1003378 w 1003876"/>
                  <a:gd name="connsiteY70" fmla="*/ 1065958 h 1516072"/>
                  <a:gd name="connsiteX71" fmla="*/ 970209 w 1003876"/>
                  <a:gd name="connsiteY71" fmla="*/ 1044123 h 1516072"/>
                  <a:gd name="connsiteX72" fmla="*/ 918620 w 1003876"/>
                  <a:gd name="connsiteY72" fmla="*/ 1034598 h 1516072"/>
                  <a:gd name="connsiteX73" fmla="*/ 825429 w 1003876"/>
                  <a:gd name="connsiteY73" fmla="*/ 1034598 h 1516072"/>
                  <a:gd name="connsiteX74" fmla="*/ 730179 w 1003876"/>
                  <a:gd name="connsiteY74" fmla="*/ 1038408 h 1516072"/>
                  <a:gd name="connsiteX75" fmla="*/ 669219 w 1003876"/>
                  <a:gd name="connsiteY75" fmla="*/ 1046028 h 1516072"/>
                  <a:gd name="connsiteX76" fmla="*/ 646360 w 1003876"/>
                  <a:gd name="connsiteY76" fmla="*/ 1049838 h 1516072"/>
                  <a:gd name="connsiteX77" fmla="*/ 640078 w 1003876"/>
                  <a:gd name="connsiteY77" fmla="*/ 1026051 h 1516072"/>
                  <a:gd name="connsiteX78" fmla="*/ 673029 w 1003876"/>
                  <a:gd name="connsiteY78" fmla="*/ 992688 h 1516072"/>
                  <a:gd name="connsiteX79" fmla="*/ 674934 w 1003876"/>
                  <a:gd name="connsiteY79" fmla="*/ 986973 h 1516072"/>
                  <a:gd name="connsiteX80" fmla="*/ 680649 w 1003876"/>
                  <a:gd name="connsiteY80" fmla="*/ 985068 h 1516072"/>
                  <a:gd name="connsiteX81" fmla="*/ 686364 w 1003876"/>
                  <a:gd name="connsiteY81" fmla="*/ 981258 h 1516072"/>
                  <a:gd name="connsiteX82" fmla="*/ 695889 w 1003876"/>
                  <a:gd name="connsiteY82" fmla="*/ 971733 h 1516072"/>
                  <a:gd name="connsiteX83" fmla="*/ 705414 w 1003876"/>
                  <a:gd name="connsiteY83" fmla="*/ 960303 h 1516072"/>
                  <a:gd name="connsiteX84" fmla="*/ 716844 w 1003876"/>
                  <a:gd name="connsiteY84" fmla="*/ 952683 h 1516072"/>
                  <a:gd name="connsiteX85" fmla="*/ 732084 w 1003876"/>
                  <a:gd name="connsiteY85" fmla="*/ 939348 h 1516072"/>
                  <a:gd name="connsiteX86" fmla="*/ 741609 w 1003876"/>
                  <a:gd name="connsiteY86" fmla="*/ 927918 h 1516072"/>
                  <a:gd name="connsiteX87" fmla="*/ 753039 w 1003876"/>
                  <a:gd name="connsiteY87" fmla="*/ 918393 h 1516072"/>
                  <a:gd name="connsiteX88" fmla="*/ 758754 w 1003876"/>
                  <a:gd name="connsiteY88" fmla="*/ 906963 h 1516072"/>
                  <a:gd name="connsiteX89" fmla="*/ 760659 w 1003876"/>
                  <a:gd name="connsiteY89" fmla="*/ 901248 h 1516072"/>
                  <a:gd name="connsiteX90" fmla="*/ 766374 w 1003876"/>
                  <a:gd name="connsiteY90" fmla="*/ 889818 h 1516072"/>
                  <a:gd name="connsiteX91" fmla="*/ 764469 w 1003876"/>
                  <a:gd name="connsiteY91" fmla="*/ 874578 h 1516072"/>
                  <a:gd name="connsiteX92" fmla="*/ 758754 w 1003876"/>
                  <a:gd name="connsiteY92" fmla="*/ 872673 h 1516072"/>
                  <a:gd name="connsiteX93" fmla="*/ 737799 w 1003876"/>
                  <a:gd name="connsiteY93" fmla="*/ 874578 h 1516072"/>
                  <a:gd name="connsiteX94" fmla="*/ 732084 w 1003876"/>
                  <a:gd name="connsiteY94" fmla="*/ 878388 h 1516072"/>
                  <a:gd name="connsiteX95" fmla="*/ 699699 w 1003876"/>
                  <a:gd name="connsiteY95" fmla="*/ 899343 h 1516072"/>
                  <a:gd name="connsiteX96" fmla="*/ 595181 w 1003876"/>
                  <a:gd name="connsiteY96" fmla="*/ 957831 h 1516072"/>
                  <a:gd name="connsiteX97" fmla="*/ 507294 w 1003876"/>
                  <a:gd name="connsiteY97" fmla="*/ 847908 h 1516072"/>
                  <a:gd name="connsiteX98" fmla="*/ 503484 w 1003876"/>
                  <a:gd name="connsiteY98" fmla="*/ 358323 h 1516072"/>
                  <a:gd name="connsiteX99" fmla="*/ 499674 w 1003876"/>
                  <a:gd name="connsiteY99" fmla="*/ 66858 h 1516072"/>
                  <a:gd name="connsiteX100" fmla="*/ 490149 w 1003876"/>
                  <a:gd name="connsiteY100" fmla="*/ 40188 h 1516072"/>
                  <a:gd name="connsiteX101" fmla="*/ 488244 w 1003876"/>
                  <a:gd name="connsiteY101" fmla="*/ 34473 h 1516072"/>
                  <a:gd name="connsiteX102" fmla="*/ 484434 w 1003876"/>
                  <a:gd name="connsiteY102" fmla="*/ 28758 h 1516072"/>
                  <a:gd name="connsiteX103" fmla="*/ 478719 w 1003876"/>
                  <a:gd name="connsiteY103" fmla="*/ 17328 h 1516072"/>
                  <a:gd name="connsiteX104" fmla="*/ 473004 w 1003876"/>
                  <a:gd name="connsiteY104" fmla="*/ 13518 h 1516072"/>
                  <a:gd name="connsiteX105" fmla="*/ 469194 w 1003876"/>
                  <a:gd name="connsiteY105" fmla="*/ 7803 h 1516072"/>
                  <a:gd name="connsiteX106" fmla="*/ 429189 w 1003876"/>
                  <a:gd name="connsiteY106" fmla="*/ 11613 h 1516072"/>
                  <a:gd name="connsiteX107" fmla="*/ 425379 w 1003876"/>
                  <a:gd name="connsiteY107" fmla="*/ 78288 h 1516072"/>
                  <a:gd name="connsiteX108" fmla="*/ 425379 w 1003876"/>
                  <a:gd name="connsiteY108" fmla="*/ 84003 h 1516072"/>
                  <a:gd name="connsiteX109" fmla="*/ 436603 w 1003876"/>
                  <a:gd name="connsiteY109" fmla="*/ 225952 h 1516072"/>
                  <a:gd name="connsiteX110" fmla="*/ 440619 w 1003876"/>
                  <a:gd name="connsiteY110" fmla="*/ 421188 h 1516072"/>
                  <a:gd name="connsiteX111" fmla="*/ 440002 w 1003876"/>
                  <a:gd name="connsiteY111" fmla="*/ 789160 h 1516072"/>
                  <a:gd name="connsiteX112" fmla="*/ 430322 w 1003876"/>
                  <a:gd name="connsiteY112"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77342 w 1003876"/>
                  <a:gd name="connsiteY29" fmla="*/ 1276173 h 1516072"/>
                  <a:gd name="connsiteX30" fmla="*/ 330129 w 1003876"/>
                  <a:gd name="connsiteY30" fmla="*/ 1381308 h 1516072"/>
                  <a:gd name="connsiteX31" fmla="*/ 328224 w 1003876"/>
                  <a:gd name="connsiteY31" fmla="*/ 1420386 h 1516072"/>
                  <a:gd name="connsiteX32" fmla="*/ 332034 w 1003876"/>
                  <a:gd name="connsiteY32" fmla="*/ 1463223 h 1516072"/>
                  <a:gd name="connsiteX33" fmla="*/ 364419 w 1003876"/>
                  <a:gd name="connsiteY33" fmla="*/ 1512753 h 1516072"/>
                  <a:gd name="connsiteX34" fmla="*/ 387279 w 1003876"/>
                  <a:gd name="connsiteY34" fmla="*/ 1514658 h 1516072"/>
                  <a:gd name="connsiteX35" fmla="*/ 396804 w 1003876"/>
                  <a:gd name="connsiteY35" fmla="*/ 1491798 h 1516072"/>
                  <a:gd name="connsiteX36" fmla="*/ 403085 w 1003876"/>
                  <a:gd name="connsiteY36" fmla="*/ 1451433 h 1516072"/>
                  <a:gd name="connsiteX37" fmla="*/ 409367 w 1003876"/>
                  <a:gd name="connsiteY37" fmla="*/ 1389340 h 1516072"/>
                  <a:gd name="connsiteX38" fmla="*/ 424041 w 1003876"/>
                  <a:gd name="connsiteY38" fmla="*/ 1329152 h 1516072"/>
                  <a:gd name="connsiteX39" fmla="*/ 467289 w 1003876"/>
                  <a:gd name="connsiteY39" fmla="*/ 1265103 h 1516072"/>
                  <a:gd name="connsiteX40" fmla="*/ 528455 w 1003876"/>
                  <a:gd name="connsiteY40" fmla="*/ 1230091 h 1516072"/>
                  <a:gd name="connsiteX41" fmla="*/ 601154 w 1003876"/>
                  <a:gd name="connsiteY41" fmla="*/ 1221700 h 1516072"/>
                  <a:gd name="connsiteX42" fmla="*/ 720654 w 1003876"/>
                  <a:gd name="connsiteY42" fmla="*/ 1316538 h 1516072"/>
                  <a:gd name="connsiteX43" fmla="*/ 733989 w 1003876"/>
                  <a:gd name="connsiteY43" fmla="*/ 1326063 h 1516072"/>
                  <a:gd name="connsiteX44" fmla="*/ 743514 w 1003876"/>
                  <a:gd name="connsiteY44" fmla="*/ 1327968 h 1516072"/>
                  <a:gd name="connsiteX45" fmla="*/ 749229 w 1003876"/>
                  <a:gd name="connsiteY45" fmla="*/ 1329873 h 1516072"/>
                  <a:gd name="connsiteX46" fmla="*/ 762564 w 1003876"/>
                  <a:gd name="connsiteY46" fmla="*/ 1335588 h 1516072"/>
                  <a:gd name="connsiteX47" fmla="*/ 777804 w 1003876"/>
                  <a:gd name="connsiteY47" fmla="*/ 1333683 h 1516072"/>
                  <a:gd name="connsiteX48" fmla="*/ 789234 w 1003876"/>
                  <a:gd name="connsiteY48" fmla="*/ 1327968 h 1516072"/>
                  <a:gd name="connsiteX49" fmla="*/ 794949 w 1003876"/>
                  <a:gd name="connsiteY49" fmla="*/ 1326063 h 1516072"/>
                  <a:gd name="connsiteX50" fmla="*/ 802569 w 1003876"/>
                  <a:gd name="connsiteY50" fmla="*/ 1308918 h 1516072"/>
                  <a:gd name="connsiteX51" fmla="*/ 800664 w 1003876"/>
                  <a:gd name="connsiteY51" fmla="*/ 1284153 h 1516072"/>
                  <a:gd name="connsiteX52" fmla="*/ 798759 w 1003876"/>
                  <a:gd name="connsiteY52" fmla="*/ 1278438 h 1516072"/>
                  <a:gd name="connsiteX53" fmla="*/ 796854 w 1003876"/>
                  <a:gd name="connsiteY53" fmla="*/ 1270818 h 1516072"/>
                  <a:gd name="connsiteX54" fmla="*/ 783519 w 1003876"/>
                  <a:gd name="connsiteY54" fmla="*/ 1253673 h 1516072"/>
                  <a:gd name="connsiteX55" fmla="*/ 773994 w 1003876"/>
                  <a:gd name="connsiteY55" fmla="*/ 1247958 h 1516072"/>
                  <a:gd name="connsiteX56" fmla="*/ 648264 w 1003876"/>
                  <a:gd name="connsiteY56" fmla="*/ 1156518 h 1516072"/>
                  <a:gd name="connsiteX57" fmla="*/ 644454 w 1003876"/>
                  <a:gd name="connsiteY57" fmla="*/ 1139373 h 1516072"/>
                  <a:gd name="connsiteX58" fmla="*/ 646359 w 1003876"/>
                  <a:gd name="connsiteY58" fmla="*/ 1131753 h 1516072"/>
                  <a:gd name="connsiteX59" fmla="*/ 650169 w 1003876"/>
                  <a:gd name="connsiteY59" fmla="*/ 1114608 h 1516072"/>
                  <a:gd name="connsiteX60" fmla="*/ 653979 w 1003876"/>
                  <a:gd name="connsiteY60" fmla="*/ 1108893 h 1516072"/>
                  <a:gd name="connsiteX61" fmla="*/ 655884 w 1003876"/>
                  <a:gd name="connsiteY61" fmla="*/ 1103178 h 1516072"/>
                  <a:gd name="connsiteX62" fmla="*/ 661599 w 1003876"/>
                  <a:gd name="connsiteY62" fmla="*/ 1101273 h 1516072"/>
                  <a:gd name="connsiteX63" fmla="*/ 671124 w 1003876"/>
                  <a:gd name="connsiteY63" fmla="*/ 1089843 h 1516072"/>
                  <a:gd name="connsiteX64" fmla="*/ 724464 w 1003876"/>
                  <a:gd name="connsiteY64" fmla="*/ 1082223 h 1516072"/>
                  <a:gd name="connsiteX65" fmla="*/ 842574 w 1003876"/>
                  <a:gd name="connsiteY65" fmla="*/ 1084128 h 1516072"/>
                  <a:gd name="connsiteX66" fmla="*/ 871149 w 1003876"/>
                  <a:gd name="connsiteY66" fmla="*/ 1086033 h 1516072"/>
                  <a:gd name="connsiteX67" fmla="*/ 899724 w 1003876"/>
                  <a:gd name="connsiteY67" fmla="*/ 1091748 h 1516072"/>
                  <a:gd name="connsiteX68" fmla="*/ 922584 w 1003876"/>
                  <a:gd name="connsiteY68" fmla="*/ 1095558 h 1516072"/>
                  <a:gd name="connsiteX69" fmla="*/ 985294 w 1003876"/>
                  <a:gd name="connsiteY69" fmla="*/ 1104311 h 1516072"/>
                  <a:gd name="connsiteX70" fmla="*/ 1003378 w 1003876"/>
                  <a:gd name="connsiteY70" fmla="*/ 1065958 h 1516072"/>
                  <a:gd name="connsiteX71" fmla="*/ 970209 w 1003876"/>
                  <a:gd name="connsiteY71" fmla="*/ 1044123 h 1516072"/>
                  <a:gd name="connsiteX72" fmla="*/ 918620 w 1003876"/>
                  <a:gd name="connsiteY72" fmla="*/ 1034598 h 1516072"/>
                  <a:gd name="connsiteX73" fmla="*/ 825429 w 1003876"/>
                  <a:gd name="connsiteY73" fmla="*/ 1034598 h 1516072"/>
                  <a:gd name="connsiteX74" fmla="*/ 730179 w 1003876"/>
                  <a:gd name="connsiteY74" fmla="*/ 1038408 h 1516072"/>
                  <a:gd name="connsiteX75" fmla="*/ 669219 w 1003876"/>
                  <a:gd name="connsiteY75" fmla="*/ 1046028 h 1516072"/>
                  <a:gd name="connsiteX76" fmla="*/ 646360 w 1003876"/>
                  <a:gd name="connsiteY76" fmla="*/ 1049838 h 1516072"/>
                  <a:gd name="connsiteX77" fmla="*/ 640078 w 1003876"/>
                  <a:gd name="connsiteY77" fmla="*/ 1026051 h 1516072"/>
                  <a:gd name="connsiteX78" fmla="*/ 673029 w 1003876"/>
                  <a:gd name="connsiteY78" fmla="*/ 992688 h 1516072"/>
                  <a:gd name="connsiteX79" fmla="*/ 674934 w 1003876"/>
                  <a:gd name="connsiteY79" fmla="*/ 986973 h 1516072"/>
                  <a:gd name="connsiteX80" fmla="*/ 680649 w 1003876"/>
                  <a:gd name="connsiteY80" fmla="*/ 985068 h 1516072"/>
                  <a:gd name="connsiteX81" fmla="*/ 686364 w 1003876"/>
                  <a:gd name="connsiteY81" fmla="*/ 981258 h 1516072"/>
                  <a:gd name="connsiteX82" fmla="*/ 695889 w 1003876"/>
                  <a:gd name="connsiteY82" fmla="*/ 971733 h 1516072"/>
                  <a:gd name="connsiteX83" fmla="*/ 705414 w 1003876"/>
                  <a:gd name="connsiteY83" fmla="*/ 960303 h 1516072"/>
                  <a:gd name="connsiteX84" fmla="*/ 716844 w 1003876"/>
                  <a:gd name="connsiteY84" fmla="*/ 952683 h 1516072"/>
                  <a:gd name="connsiteX85" fmla="*/ 732084 w 1003876"/>
                  <a:gd name="connsiteY85" fmla="*/ 939348 h 1516072"/>
                  <a:gd name="connsiteX86" fmla="*/ 741609 w 1003876"/>
                  <a:gd name="connsiteY86" fmla="*/ 927918 h 1516072"/>
                  <a:gd name="connsiteX87" fmla="*/ 753039 w 1003876"/>
                  <a:gd name="connsiteY87" fmla="*/ 918393 h 1516072"/>
                  <a:gd name="connsiteX88" fmla="*/ 758754 w 1003876"/>
                  <a:gd name="connsiteY88" fmla="*/ 906963 h 1516072"/>
                  <a:gd name="connsiteX89" fmla="*/ 760659 w 1003876"/>
                  <a:gd name="connsiteY89" fmla="*/ 901248 h 1516072"/>
                  <a:gd name="connsiteX90" fmla="*/ 766374 w 1003876"/>
                  <a:gd name="connsiteY90" fmla="*/ 889818 h 1516072"/>
                  <a:gd name="connsiteX91" fmla="*/ 764469 w 1003876"/>
                  <a:gd name="connsiteY91" fmla="*/ 874578 h 1516072"/>
                  <a:gd name="connsiteX92" fmla="*/ 758754 w 1003876"/>
                  <a:gd name="connsiteY92" fmla="*/ 872673 h 1516072"/>
                  <a:gd name="connsiteX93" fmla="*/ 737799 w 1003876"/>
                  <a:gd name="connsiteY93" fmla="*/ 874578 h 1516072"/>
                  <a:gd name="connsiteX94" fmla="*/ 732084 w 1003876"/>
                  <a:gd name="connsiteY94" fmla="*/ 878388 h 1516072"/>
                  <a:gd name="connsiteX95" fmla="*/ 699699 w 1003876"/>
                  <a:gd name="connsiteY95" fmla="*/ 899343 h 1516072"/>
                  <a:gd name="connsiteX96" fmla="*/ 595181 w 1003876"/>
                  <a:gd name="connsiteY96" fmla="*/ 957831 h 1516072"/>
                  <a:gd name="connsiteX97" fmla="*/ 507294 w 1003876"/>
                  <a:gd name="connsiteY97" fmla="*/ 847908 h 1516072"/>
                  <a:gd name="connsiteX98" fmla="*/ 503484 w 1003876"/>
                  <a:gd name="connsiteY98" fmla="*/ 358323 h 1516072"/>
                  <a:gd name="connsiteX99" fmla="*/ 499674 w 1003876"/>
                  <a:gd name="connsiteY99" fmla="*/ 66858 h 1516072"/>
                  <a:gd name="connsiteX100" fmla="*/ 490149 w 1003876"/>
                  <a:gd name="connsiteY100" fmla="*/ 40188 h 1516072"/>
                  <a:gd name="connsiteX101" fmla="*/ 488244 w 1003876"/>
                  <a:gd name="connsiteY101" fmla="*/ 34473 h 1516072"/>
                  <a:gd name="connsiteX102" fmla="*/ 484434 w 1003876"/>
                  <a:gd name="connsiteY102" fmla="*/ 28758 h 1516072"/>
                  <a:gd name="connsiteX103" fmla="*/ 478719 w 1003876"/>
                  <a:gd name="connsiteY103" fmla="*/ 17328 h 1516072"/>
                  <a:gd name="connsiteX104" fmla="*/ 473004 w 1003876"/>
                  <a:gd name="connsiteY104" fmla="*/ 13518 h 1516072"/>
                  <a:gd name="connsiteX105" fmla="*/ 469194 w 1003876"/>
                  <a:gd name="connsiteY105" fmla="*/ 7803 h 1516072"/>
                  <a:gd name="connsiteX106" fmla="*/ 429189 w 1003876"/>
                  <a:gd name="connsiteY106" fmla="*/ 11613 h 1516072"/>
                  <a:gd name="connsiteX107" fmla="*/ 425379 w 1003876"/>
                  <a:gd name="connsiteY107" fmla="*/ 78288 h 1516072"/>
                  <a:gd name="connsiteX108" fmla="*/ 425379 w 1003876"/>
                  <a:gd name="connsiteY108" fmla="*/ 84003 h 1516072"/>
                  <a:gd name="connsiteX109" fmla="*/ 436603 w 1003876"/>
                  <a:gd name="connsiteY109" fmla="*/ 225952 h 1516072"/>
                  <a:gd name="connsiteX110" fmla="*/ 440619 w 1003876"/>
                  <a:gd name="connsiteY110" fmla="*/ 421188 h 1516072"/>
                  <a:gd name="connsiteX111" fmla="*/ 440002 w 1003876"/>
                  <a:gd name="connsiteY111" fmla="*/ 789160 h 1516072"/>
                  <a:gd name="connsiteX112" fmla="*/ 430322 w 1003876"/>
                  <a:gd name="connsiteY112"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35999 w 1003876"/>
                  <a:gd name="connsiteY28" fmla="*/ 1217478 h 1516072"/>
                  <a:gd name="connsiteX29" fmla="*/ 377342 w 1003876"/>
                  <a:gd name="connsiteY29" fmla="*/ 1276173 h 1516072"/>
                  <a:gd name="connsiteX30" fmla="*/ 330129 w 1003876"/>
                  <a:gd name="connsiteY30" fmla="*/ 1381308 h 1516072"/>
                  <a:gd name="connsiteX31" fmla="*/ 328224 w 1003876"/>
                  <a:gd name="connsiteY31" fmla="*/ 1420386 h 1516072"/>
                  <a:gd name="connsiteX32" fmla="*/ 332034 w 1003876"/>
                  <a:gd name="connsiteY32" fmla="*/ 1463223 h 1516072"/>
                  <a:gd name="connsiteX33" fmla="*/ 364419 w 1003876"/>
                  <a:gd name="connsiteY33" fmla="*/ 1512753 h 1516072"/>
                  <a:gd name="connsiteX34" fmla="*/ 387279 w 1003876"/>
                  <a:gd name="connsiteY34" fmla="*/ 1514658 h 1516072"/>
                  <a:gd name="connsiteX35" fmla="*/ 396804 w 1003876"/>
                  <a:gd name="connsiteY35" fmla="*/ 1491798 h 1516072"/>
                  <a:gd name="connsiteX36" fmla="*/ 403085 w 1003876"/>
                  <a:gd name="connsiteY36" fmla="*/ 1451433 h 1516072"/>
                  <a:gd name="connsiteX37" fmla="*/ 409367 w 1003876"/>
                  <a:gd name="connsiteY37" fmla="*/ 1389340 h 1516072"/>
                  <a:gd name="connsiteX38" fmla="*/ 424041 w 1003876"/>
                  <a:gd name="connsiteY38" fmla="*/ 1329152 h 1516072"/>
                  <a:gd name="connsiteX39" fmla="*/ 467289 w 1003876"/>
                  <a:gd name="connsiteY39" fmla="*/ 1265103 h 1516072"/>
                  <a:gd name="connsiteX40" fmla="*/ 528455 w 1003876"/>
                  <a:gd name="connsiteY40" fmla="*/ 1230091 h 1516072"/>
                  <a:gd name="connsiteX41" fmla="*/ 601154 w 1003876"/>
                  <a:gd name="connsiteY41" fmla="*/ 1221700 h 1516072"/>
                  <a:gd name="connsiteX42" fmla="*/ 720654 w 1003876"/>
                  <a:gd name="connsiteY42" fmla="*/ 1316538 h 1516072"/>
                  <a:gd name="connsiteX43" fmla="*/ 733989 w 1003876"/>
                  <a:gd name="connsiteY43" fmla="*/ 1326063 h 1516072"/>
                  <a:gd name="connsiteX44" fmla="*/ 743514 w 1003876"/>
                  <a:gd name="connsiteY44" fmla="*/ 1327968 h 1516072"/>
                  <a:gd name="connsiteX45" fmla="*/ 749229 w 1003876"/>
                  <a:gd name="connsiteY45" fmla="*/ 1329873 h 1516072"/>
                  <a:gd name="connsiteX46" fmla="*/ 762564 w 1003876"/>
                  <a:gd name="connsiteY46" fmla="*/ 1335588 h 1516072"/>
                  <a:gd name="connsiteX47" fmla="*/ 777804 w 1003876"/>
                  <a:gd name="connsiteY47" fmla="*/ 1333683 h 1516072"/>
                  <a:gd name="connsiteX48" fmla="*/ 789234 w 1003876"/>
                  <a:gd name="connsiteY48" fmla="*/ 1327968 h 1516072"/>
                  <a:gd name="connsiteX49" fmla="*/ 794949 w 1003876"/>
                  <a:gd name="connsiteY49" fmla="*/ 1326063 h 1516072"/>
                  <a:gd name="connsiteX50" fmla="*/ 802569 w 1003876"/>
                  <a:gd name="connsiteY50" fmla="*/ 1308918 h 1516072"/>
                  <a:gd name="connsiteX51" fmla="*/ 800664 w 1003876"/>
                  <a:gd name="connsiteY51" fmla="*/ 1284153 h 1516072"/>
                  <a:gd name="connsiteX52" fmla="*/ 798759 w 1003876"/>
                  <a:gd name="connsiteY52" fmla="*/ 1278438 h 1516072"/>
                  <a:gd name="connsiteX53" fmla="*/ 796854 w 1003876"/>
                  <a:gd name="connsiteY53" fmla="*/ 1270818 h 1516072"/>
                  <a:gd name="connsiteX54" fmla="*/ 783519 w 1003876"/>
                  <a:gd name="connsiteY54" fmla="*/ 1253673 h 1516072"/>
                  <a:gd name="connsiteX55" fmla="*/ 773994 w 1003876"/>
                  <a:gd name="connsiteY55" fmla="*/ 1247958 h 1516072"/>
                  <a:gd name="connsiteX56" fmla="*/ 648264 w 1003876"/>
                  <a:gd name="connsiteY56" fmla="*/ 1156518 h 1516072"/>
                  <a:gd name="connsiteX57" fmla="*/ 644454 w 1003876"/>
                  <a:gd name="connsiteY57" fmla="*/ 1139373 h 1516072"/>
                  <a:gd name="connsiteX58" fmla="*/ 646359 w 1003876"/>
                  <a:gd name="connsiteY58" fmla="*/ 1131753 h 1516072"/>
                  <a:gd name="connsiteX59" fmla="*/ 650169 w 1003876"/>
                  <a:gd name="connsiteY59" fmla="*/ 1114608 h 1516072"/>
                  <a:gd name="connsiteX60" fmla="*/ 653979 w 1003876"/>
                  <a:gd name="connsiteY60" fmla="*/ 1108893 h 1516072"/>
                  <a:gd name="connsiteX61" fmla="*/ 655884 w 1003876"/>
                  <a:gd name="connsiteY61" fmla="*/ 1103178 h 1516072"/>
                  <a:gd name="connsiteX62" fmla="*/ 661599 w 1003876"/>
                  <a:gd name="connsiteY62" fmla="*/ 1101273 h 1516072"/>
                  <a:gd name="connsiteX63" fmla="*/ 671124 w 1003876"/>
                  <a:gd name="connsiteY63" fmla="*/ 1089843 h 1516072"/>
                  <a:gd name="connsiteX64" fmla="*/ 724464 w 1003876"/>
                  <a:gd name="connsiteY64" fmla="*/ 1082223 h 1516072"/>
                  <a:gd name="connsiteX65" fmla="*/ 842574 w 1003876"/>
                  <a:gd name="connsiteY65" fmla="*/ 1084128 h 1516072"/>
                  <a:gd name="connsiteX66" fmla="*/ 871149 w 1003876"/>
                  <a:gd name="connsiteY66" fmla="*/ 1086033 h 1516072"/>
                  <a:gd name="connsiteX67" fmla="*/ 899724 w 1003876"/>
                  <a:gd name="connsiteY67" fmla="*/ 1091748 h 1516072"/>
                  <a:gd name="connsiteX68" fmla="*/ 922584 w 1003876"/>
                  <a:gd name="connsiteY68" fmla="*/ 1095558 h 1516072"/>
                  <a:gd name="connsiteX69" fmla="*/ 985294 w 1003876"/>
                  <a:gd name="connsiteY69" fmla="*/ 1104311 h 1516072"/>
                  <a:gd name="connsiteX70" fmla="*/ 1003378 w 1003876"/>
                  <a:gd name="connsiteY70" fmla="*/ 1065958 h 1516072"/>
                  <a:gd name="connsiteX71" fmla="*/ 970209 w 1003876"/>
                  <a:gd name="connsiteY71" fmla="*/ 1044123 h 1516072"/>
                  <a:gd name="connsiteX72" fmla="*/ 918620 w 1003876"/>
                  <a:gd name="connsiteY72" fmla="*/ 1034598 h 1516072"/>
                  <a:gd name="connsiteX73" fmla="*/ 825429 w 1003876"/>
                  <a:gd name="connsiteY73" fmla="*/ 1034598 h 1516072"/>
                  <a:gd name="connsiteX74" fmla="*/ 730179 w 1003876"/>
                  <a:gd name="connsiteY74" fmla="*/ 1038408 h 1516072"/>
                  <a:gd name="connsiteX75" fmla="*/ 669219 w 1003876"/>
                  <a:gd name="connsiteY75" fmla="*/ 1046028 h 1516072"/>
                  <a:gd name="connsiteX76" fmla="*/ 646360 w 1003876"/>
                  <a:gd name="connsiteY76" fmla="*/ 1049838 h 1516072"/>
                  <a:gd name="connsiteX77" fmla="*/ 640078 w 1003876"/>
                  <a:gd name="connsiteY77" fmla="*/ 1026051 h 1516072"/>
                  <a:gd name="connsiteX78" fmla="*/ 673029 w 1003876"/>
                  <a:gd name="connsiteY78" fmla="*/ 992688 h 1516072"/>
                  <a:gd name="connsiteX79" fmla="*/ 674934 w 1003876"/>
                  <a:gd name="connsiteY79" fmla="*/ 986973 h 1516072"/>
                  <a:gd name="connsiteX80" fmla="*/ 680649 w 1003876"/>
                  <a:gd name="connsiteY80" fmla="*/ 985068 h 1516072"/>
                  <a:gd name="connsiteX81" fmla="*/ 686364 w 1003876"/>
                  <a:gd name="connsiteY81" fmla="*/ 981258 h 1516072"/>
                  <a:gd name="connsiteX82" fmla="*/ 695889 w 1003876"/>
                  <a:gd name="connsiteY82" fmla="*/ 971733 h 1516072"/>
                  <a:gd name="connsiteX83" fmla="*/ 705414 w 1003876"/>
                  <a:gd name="connsiteY83" fmla="*/ 960303 h 1516072"/>
                  <a:gd name="connsiteX84" fmla="*/ 716844 w 1003876"/>
                  <a:gd name="connsiteY84" fmla="*/ 952683 h 1516072"/>
                  <a:gd name="connsiteX85" fmla="*/ 732084 w 1003876"/>
                  <a:gd name="connsiteY85" fmla="*/ 939348 h 1516072"/>
                  <a:gd name="connsiteX86" fmla="*/ 741609 w 1003876"/>
                  <a:gd name="connsiteY86" fmla="*/ 927918 h 1516072"/>
                  <a:gd name="connsiteX87" fmla="*/ 753039 w 1003876"/>
                  <a:gd name="connsiteY87" fmla="*/ 918393 h 1516072"/>
                  <a:gd name="connsiteX88" fmla="*/ 758754 w 1003876"/>
                  <a:gd name="connsiteY88" fmla="*/ 906963 h 1516072"/>
                  <a:gd name="connsiteX89" fmla="*/ 760659 w 1003876"/>
                  <a:gd name="connsiteY89" fmla="*/ 901248 h 1516072"/>
                  <a:gd name="connsiteX90" fmla="*/ 766374 w 1003876"/>
                  <a:gd name="connsiteY90" fmla="*/ 889818 h 1516072"/>
                  <a:gd name="connsiteX91" fmla="*/ 764469 w 1003876"/>
                  <a:gd name="connsiteY91" fmla="*/ 874578 h 1516072"/>
                  <a:gd name="connsiteX92" fmla="*/ 758754 w 1003876"/>
                  <a:gd name="connsiteY92" fmla="*/ 872673 h 1516072"/>
                  <a:gd name="connsiteX93" fmla="*/ 737799 w 1003876"/>
                  <a:gd name="connsiteY93" fmla="*/ 874578 h 1516072"/>
                  <a:gd name="connsiteX94" fmla="*/ 732084 w 1003876"/>
                  <a:gd name="connsiteY94" fmla="*/ 878388 h 1516072"/>
                  <a:gd name="connsiteX95" fmla="*/ 699699 w 1003876"/>
                  <a:gd name="connsiteY95" fmla="*/ 899343 h 1516072"/>
                  <a:gd name="connsiteX96" fmla="*/ 595181 w 1003876"/>
                  <a:gd name="connsiteY96" fmla="*/ 957831 h 1516072"/>
                  <a:gd name="connsiteX97" fmla="*/ 507294 w 1003876"/>
                  <a:gd name="connsiteY97" fmla="*/ 847908 h 1516072"/>
                  <a:gd name="connsiteX98" fmla="*/ 503484 w 1003876"/>
                  <a:gd name="connsiteY98" fmla="*/ 358323 h 1516072"/>
                  <a:gd name="connsiteX99" fmla="*/ 499674 w 1003876"/>
                  <a:gd name="connsiteY99" fmla="*/ 66858 h 1516072"/>
                  <a:gd name="connsiteX100" fmla="*/ 490149 w 1003876"/>
                  <a:gd name="connsiteY100" fmla="*/ 40188 h 1516072"/>
                  <a:gd name="connsiteX101" fmla="*/ 488244 w 1003876"/>
                  <a:gd name="connsiteY101" fmla="*/ 34473 h 1516072"/>
                  <a:gd name="connsiteX102" fmla="*/ 484434 w 1003876"/>
                  <a:gd name="connsiteY102" fmla="*/ 28758 h 1516072"/>
                  <a:gd name="connsiteX103" fmla="*/ 478719 w 1003876"/>
                  <a:gd name="connsiteY103" fmla="*/ 17328 h 1516072"/>
                  <a:gd name="connsiteX104" fmla="*/ 473004 w 1003876"/>
                  <a:gd name="connsiteY104" fmla="*/ 13518 h 1516072"/>
                  <a:gd name="connsiteX105" fmla="*/ 469194 w 1003876"/>
                  <a:gd name="connsiteY105" fmla="*/ 7803 h 1516072"/>
                  <a:gd name="connsiteX106" fmla="*/ 429189 w 1003876"/>
                  <a:gd name="connsiteY106" fmla="*/ 11613 h 1516072"/>
                  <a:gd name="connsiteX107" fmla="*/ 425379 w 1003876"/>
                  <a:gd name="connsiteY107" fmla="*/ 78288 h 1516072"/>
                  <a:gd name="connsiteX108" fmla="*/ 425379 w 1003876"/>
                  <a:gd name="connsiteY108" fmla="*/ 84003 h 1516072"/>
                  <a:gd name="connsiteX109" fmla="*/ 436603 w 1003876"/>
                  <a:gd name="connsiteY109" fmla="*/ 225952 h 1516072"/>
                  <a:gd name="connsiteX110" fmla="*/ 440619 w 1003876"/>
                  <a:gd name="connsiteY110" fmla="*/ 421188 h 1516072"/>
                  <a:gd name="connsiteX111" fmla="*/ 440002 w 1003876"/>
                  <a:gd name="connsiteY111" fmla="*/ 789160 h 1516072"/>
                  <a:gd name="connsiteX112" fmla="*/ 430322 w 1003876"/>
                  <a:gd name="connsiteY112"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335999 w 1003876"/>
                  <a:gd name="connsiteY27" fmla="*/ 1217478 h 1516072"/>
                  <a:gd name="connsiteX28" fmla="*/ 377342 w 1003876"/>
                  <a:gd name="connsiteY28" fmla="*/ 1276173 h 1516072"/>
                  <a:gd name="connsiteX29" fmla="*/ 330129 w 1003876"/>
                  <a:gd name="connsiteY29" fmla="*/ 1381308 h 1516072"/>
                  <a:gd name="connsiteX30" fmla="*/ 328224 w 1003876"/>
                  <a:gd name="connsiteY30" fmla="*/ 1420386 h 1516072"/>
                  <a:gd name="connsiteX31" fmla="*/ 332034 w 1003876"/>
                  <a:gd name="connsiteY31" fmla="*/ 1463223 h 1516072"/>
                  <a:gd name="connsiteX32" fmla="*/ 364419 w 1003876"/>
                  <a:gd name="connsiteY32" fmla="*/ 1512753 h 1516072"/>
                  <a:gd name="connsiteX33" fmla="*/ 387279 w 1003876"/>
                  <a:gd name="connsiteY33" fmla="*/ 1514658 h 1516072"/>
                  <a:gd name="connsiteX34" fmla="*/ 396804 w 1003876"/>
                  <a:gd name="connsiteY34" fmla="*/ 1491798 h 1516072"/>
                  <a:gd name="connsiteX35" fmla="*/ 403085 w 1003876"/>
                  <a:gd name="connsiteY35" fmla="*/ 1451433 h 1516072"/>
                  <a:gd name="connsiteX36" fmla="*/ 409367 w 1003876"/>
                  <a:gd name="connsiteY36" fmla="*/ 1389340 h 1516072"/>
                  <a:gd name="connsiteX37" fmla="*/ 424041 w 1003876"/>
                  <a:gd name="connsiteY37" fmla="*/ 1329152 h 1516072"/>
                  <a:gd name="connsiteX38" fmla="*/ 467289 w 1003876"/>
                  <a:gd name="connsiteY38" fmla="*/ 1265103 h 1516072"/>
                  <a:gd name="connsiteX39" fmla="*/ 528455 w 1003876"/>
                  <a:gd name="connsiteY39" fmla="*/ 1230091 h 1516072"/>
                  <a:gd name="connsiteX40" fmla="*/ 601154 w 1003876"/>
                  <a:gd name="connsiteY40" fmla="*/ 1221700 h 1516072"/>
                  <a:gd name="connsiteX41" fmla="*/ 720654 w 1003876"/>
                  <a:gd name="connsiteY41" fmla="*/ 1316538 h 1516072"/>
                  <a:gd name="connsiteX42" fmla="*/ 733989 w 1003876"/>
                  <a:gd name="connsiteY42" fmla="*/ 1326063 h 1516072"/>
                  <a:gd name="connsiteX43" fmla="*/ 743514 w 1003876"/>
                  <a:gd name="connsiteY43" fmla="*/ 1327968 h 1516072"/>
                  <a:gd name="connsiteX44" fmla="*/ 749229 w 1003876"/>
                  <a:gd name="connsiteY44" fmla="*/ 1329873 h 1516072"/>
                  <a:gd name="connsiteX45" fmla="*/ 762564 w 1003876"/>
                  <a:gd name="connsiteY45" fmla="*/ 1335588 h 1516072"/>
                  <a:gd name="connsiteX46" fmla="*/ 777804 w 1003876"/>
                  <a:gd name="connsiteY46" fmla="*/ 1333683 h 1516072"/>
                  <a:gd name="connsiteX47" fmla="*/ 789234 w 1003876"/>
                  <a:gd name="connsiteY47" fmla="*/ 1327968 h 1516072"/>
                  <a:gd name="connsiteX48" fmla="*/ 794949 w 1003876"/>
                  <a:gd name="connsiteY48" fmla="*/ 1326063 h 1516072"/>
                  <a:gd name="connsiteX49" fmla="*/ 802569 w 1003876"/>
                  <a:gd name="connsiteY49" fmla="*/ 1308918 h 1516072"/>
                  <a:gd name="connsiteX50" fmla="*/ 800664 w 1003876"/>
                  <a:gd name="connsiteY50" fmla="*/ 1284153 h 1516072"/>
                  <a:gd name="connsiteX51" fmla="*/ 798759 w 1003876"/>
                  <a:gd name="connsiteY51" fmla="*/ 1278438 h 1516072"/>
                  <a:gd name="connsiteX52" fmla="*/ 796854 w 1003876"/>
                  <a:gd name="connsiteY52" fmla="*/ 1270818 h 1516072"/>
                  <a:gd name="connsiteX53" fmla="*/ 783519 w 1003876"/>
                  <a:gd name="connsiteY53" fmla="*/ 1253673 h 1516072"/>
                  <a:gd name="connsiteX54" fmla="*/ 773994 w 1003876"/>
                  <a:gd name="connsiteY54" fmla="*/ 1247958 h 1516072"/>
                  <a:gd name="connsiteX55" fmla="*/ 648264 w 1003876"/>
                  <a:gd name="connsiteY55" fmla="*/ 1156518 h 1516072"/>
                  <a:gd name="connsiteX56" fmla="*/ 644454 w 1003876"/>
                  <a:gd name="connsiteY56" fmla="*/ 1139373 h 1516072"/>
                  <a:gd name="connsiteX57" fmla="*/ 646359 w 1003876"/>
                  <a:gd name="connsiteY57" fmla="*/ 1131753 h 1516072"/>
                  <a:gd name="connsiteX58" fmla="*/ 650169 w 1003876"/>
                  <a:gd name="connsiteY58" fmla="*/ 1114608 h 1516072"/>
                  <a:gd name="connsiteX59" fmla="*/ 653979 w 1003876"/>
                  <a:gd name="connsiteY59" fmla="*/ 1108893 h 1516072"/>
                  <a:gd name="connsiteX60" fmla="*/ 655884 w 1003876"/>
                  <a:gd name="connsiteY60" fmla="*/ 1103178 h 1516072"/>
                  <a:gd name="connsiteX61" fmla="*/ 661599 w 1003876"/>
                  <a:gd name="connsiteY61" fmla="*/ 1101273 h 1516072"/>
                  <a:gd name="connsiteX62" fmla="*/ 671124 w 1003876"/>
                  <a:gd name="connsiteY62" fmla="*/ 1089843 h 1516072"/>
                  <a:gd name="connsiteX63" fmla="*/ 724464 w 1003876"/>
                  <a:gd name="connsiteY63" fmla="*/ 1082223 h 1516072"/>
                  <a:gd name="connsiteX64" fmla="*/ 842574 w 1003876"/>
                  <a:gd name="connsiteY64" fmla="*/ 1084128 h 1516072"/>
                  <a:gd name="connsiteX65" fmla="*/ 871149 w 1003876"/>
                  <a:gd name="connsiteY65" fmla="*/ 1086033 h 1516072"/>
                  <a:gd name="connsiteX66" fmla="*/ 899724 w 1003876"/>
                  <a:gd name="connsiteY66" fmla="*/ 1091748 h 1516072"/>
                  <a:gd name="connsiteX67" fmla="*/ 922584 w 1003876"/>
                  <a:gd name="connsiteY67" fmla="*/ 1095558 h 1516072"/>
                  <a:gd name="connsiteX68" fmla="*/ 985294 w 1003876"/>
                  <a:gd name="connsiteY68" fmla="*/ 1104311 h 1516072"/>
                  <a:gd name="connsiteX69" fmla="*/ 1003378 w 1003876"/>
                  <a:gd name="connsiteY69" fmla="*/ 1065958 h 1516072"/>
                  <a:gd name="connsiteX70" fmla="*/ 970209 w 1003876"/>
                  <a:gd name="connsiteY70" fmla="*/ 1044123 h 1516072"/>
                  <a:gd name="connsiteX71" fmla="*/ 918620 w 1003876"/>
                  <a:gd name="connsiteY71" fmla="*/ 1034598 h 1516072"/>
                  <a:gd name="connsiteX72" fmla="*/ 825429 w 1003876"/>
                  <a:gd name="connsiteY72" fmla="*/ 1034598 h 1516072"/>
                  <a:gd name="connsiteX73" fmla="*/ 730179 w 1003876"/>
                  <a:gd name="connsiteY73" fmla="*/ 1038408 h 1516072"/>
                  <a:gd name="connsiteX74" fmla="*/ 669219 w 1003876"/>
                  <a:gd name="connsiteY74" fmla="*/ 1046028 h 1516072"/>
                  <a:gd name="connsiteX75" fmla="*/ 646360 w 1003876"/>
                  <a:gd name="connsiteY75" fmla="*/ 1049838 h 1516072"/>
                  <a:gd name="connsiteX76" fmla="*/ 640078 w 1003876"/>
                  <a:gd name="connsiteY76" fmla="*/ 1026051 h 1516072"/>
                  <a:gd name="connsiteX77" fmla="*/ 673029 w 1003876"/>
                  <a:gd name="connsiteY77" fmla="*/ 992688 h 1516072"/>
                  <a:gd name="connsiteX78" fmla="*/ 674934 w 1003876"/>
                  <a:gd name="connsiteY78" fmla="*/ 986973 h 1516072"/>
                  <a:gd name="connsiteX79" fmla="*/ 680649 w 1003876"/>
                  <a:gd name="connsiteY79" fmla="*/ 985068 h 1516072"/>
                  <a:gd name="connsiteX80" fmla="*/ 686364 w 1003876"/>
                  <a:gd name="connsiteY80" fmla="*/ 981258 h 1516072"/>
                  <a:gd name="connsiteX81" fmla="*/ 695889 w 1003876"/>
                  <a:gd name="connsiteY81" fmla="*/ 971733 h 1516072"/>
                  <a:gd name="connsiteX82" fmla="*/ 705414 w 1003876"/>
                  <a:gd name="connsiteY82" fmla="*/ 960303 h 1516072"/>
                  <a:gd name="connsiteX83" fmla="*/ 716844 w 1003876"/>
                  <a:gd name="connsiteY83" fmla="*/ 952683 h 1516072"/>
                  <a:gd name="connsiteX84" fmla="*/ 732084 w 1003876"/>
                  <a:gd name="connsiteY84" fmla="*/ 939348 h 1516072"/>
                  <a:gd name="connsiteX85" fmla="*/ 741609 w 1003876"/>
                  <a:gd name="connsiteY85" fmla="*/ 927918 h 1516072"/>
                  <a:gd name="connsiteX86" fmla="*/ 753039 w 1003876"/>
                  <a:gd name="connsiteY86" fmla="*/ 918393 h 1516072"/>
                  <a:gd name="connsiteX87" fmla="*/ 758754 w 1003876"/>
                  <a:gd name="connsiteY87" fmla="*/ 906963 h 1516072"/>
                  <a:gd name="connsiteX88" fmla="*/ 760659 w 1003876"/>
                  <a:gd name="connsiteY88" fmla="*/ 901248 h 1516072"/>
                  <a:gd name="connsiteX89" fmla="*/ 766374 w 1003876"/>
                  <a:gd name="connsiteY89" fmla="*/ 889818 h 1516072"/>
                  <a:gd name="connsiteX90" fmla="*/ 764469 w 1003876"/>
                  <a:gd name="connsiteY90" fmla="*/ 874578 h 1516072"/>
                  <a:gd name="connsiteX91" fmla="*/ 758754 w 1003876"/>
                  <a:gd name="connsiteY91" fmla="*/ 872673 h 1516072"/>
                  <a:gd name="connsiteX92" fmla="*/ 737799 w 1003876"/>
                  <a:gd name="connsiteY92" fmla="*/ 874578 h 1516072"/>
                  <a:gd name="connsiteX93" fmla="*/ 732084 w 1003876"/>
                  <a:gd name="connsiteY93" fmla="*/ 878388 h 1516072"/>
                  <a:gd name="connsiteX94" fmla="*/ 699699 w 1003876"/>
                  <a:gd name="connsiteY94" fmla="*/ 899343 h 1516072"/>
                  <a:gd name="connsiteX95" fmla="*/ 595181 w 1003876"/>
                  <a:gd name="connsiteY95" fmla="*/ 957831 h 1516072"/>
                  <a:gd name="connsiteX96" fmla="*/ 507294 w 1003876"/>
                  <a:gd name="connsiteY96" fmla="*/ 847908 h 1516072"/>
                  <a:gd name="connsiteX97" fmla="*/ 503484 w 1003876"/>
                  <a:gd name="connsiteY97" fmla="*/ 358323 h 1516072"/>
                  <a:gd name="connsiteX98" fmla="*/ 499674 w 1003876"/>
                  <a:gd name="connsiteY98" fmla="*/ 66858 h 1516072"/>
                  <a:gd name="connsiteX99" fmla="*/ 490149 w 1003876"/>
                  <a:gd name="connsiteY99" fmla="*/ 40188 h 1516072"/>
                  <a:gd name="connsiteX100" fmla="*/ 488244 w 1003876"/>
                  <a:gd name="connsiteY100" fmla="*/ 34473 h 1516072"/>
                  <a:gd name="connsiteX101" fmla="*/ 484434 w 1003876"/>
                  <a:gd name="connsiteY101" fmla="*/ 28758 h 1516072"/>
                  <a:gd name="connsiteX102" fmla="*/ 478719 w 1003876"/>
                  <a:gd name="connsiteY102" fmla="*/ 17328 h 1516072"/>
                  <a:gd name="connsiteX103" fmla="*/ 473004 w 1003876"/>
                  <a:gd name="connsiteY103" fmla="*/ 13518 h 1516072"/>
                  <a:gd name="connsiteX104" fmla="*/ 469194 w 1003876"/>
                  <a:gd name="connsiteY104" fmla="*/ 7803 h 1516072"/>
                  <a:gd name="connsiteX105" fmla="*/ 429189 w 1003876"/>
                  <a:gd name="connsiteY105" fmla="*/ 11613 h 1516072"/>
                  <a:gd name="connsiteX106" fmla="*/ 425379 w 1003876"/>
                  <a:gd name="connsiteY106" fmla="*/ 78288 h 1516072"/>
                  <a:gd name="connsiteX107" fmla="*/ 425379 w 1003876"/>
                  <a:gd name="connsiteY107" fmla="*/ 84003 h 1516072"/>
                  <a:gd name="connsiteX108" fmla="*/ 436603 w 1003876"/>
                  <a:gd name="connsiteY108" fmla="*/ 225952 h 1516072"/>
                  <a:gd name="connsiteX109" fmla="*/ 440619 w 1003876"/>
                  <a:gd name="connsiteY109" fmla="*/ 421188 h 1516072"/>
                  <a:gd name="connsiteX110" fmla="*/ 440002 w 1003876"/>
                  <a:gd name="connsiteY110" fmla="*/ 789160 h 1516072"/>
                  <a:gd name="connsiteX111" fmla="*/ 430322 w 1003876"/>
                  <a:gd name="connsiteY111"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22421 h 1516072"/>
                  <a:gd name="connsiteX27" fmla="*/ 335999 w 1003876"/>
                  <a:gd name="connsiteY27" fmla="*/ 1217478 h 1516072"/>
                  <a:gd name="connsiteX28" fmla="*/ 377342 w 1003876"/>
                  <a:gd name="connsiteY28" fmla="*/ 1276173 h 1516072"/>
                  <a:gd name="connsiteX29" fmla="*/ 330129 w 1003876"/>
                  <a:gd name="connsiteY29" fmla="*/ 1381308 h 1516072"/>
                  <a:gd name="connsiteX30" fmla="*/ 328224 w 1003876"/>
                  <a:gd name="connsiteY30" fmla="*/ 1420386 h 1516072"/>
                  <a:gd name="connsiteX31" fmla="*/ 332034 w 1003876"/>
                  <a:gd name="connsiteY31" fmla="*/ 1463223 h 1516072"/>
                  <a:gd name="connsiteX32" fmla="*/ 364419 w 1003876"/>
                  <a:gd name="connsiteY32" fmla="*/ 1512753 h 1516072"/>
                  <a:gd name="connsiteX33" fmla="*/ 387279 w 1003876"/>
                  <a:gd name="connsiteY33" fmla="*/ 1514658 h 1516072"/>
                  <a:gd name="connsiteX34" fmla="*/ 396804 w 1003876"/>
                  <a:gd name="connsiteY34" fmla="*/ 1491798 h 1516072"/>
                  <a:gd name="connsiteX35" fmla="*/ 403085 w 1003876"/>
                  <a:gd name="connsiteY35" fmla="*/ 1451433 h 1516072"/>
                  <a:gd name="connsiteX36" fmla="*/ 409367 w 1003876"/>
                  <a:gd name="connsiteY36" fmla="*/ 1389340 h 1516072"/>
                  <a:gd name="connsiteX37" fmla="*/ 424041 w 1003876"/>
                  <a:gd name="connsiteY37" fmla="*/ 1329152 h 1516072"/>
                  <a:gd name="connsiteX38" fmla="*/ 467289 w 1003876"/>
                  <a:gd name="connsiteY38" fmla="*/ 1265103 h 1516072"/>
                  <a:gd name="connsiteX39" fmla="*/ 528455 w 1003876"/>
                  <a:gd name="connsiteY39" fmla="*/ 1230091 h 1516072"/>
                  <a:gd name="connsiteX40" fmla="*/ 601154 w 1003876"/>
                  <a:gd name="connsiteY40" fmla="*/ 1221700 h 1516072"/>
                  <a:gd name="connsiteX41" fmla="*/ 720654 w 1003876"/>
                  <a:gd name="connsiteY41" fmla="*/ 1316538 h 1516072"/>
                  <a:gd name="connsiteX42" fmla="*/ 733989 w 1003876"/>
                  <a:gd name="connsiteY42" fmla="*/ 1326063 h 1516072"/>
                  <a:gd name="connsiteX43" fmla="*/ 743514 w 1003876"/>
                  <a:gd name="connsiteY43" fmla="*/ 1327968 h 1516072"/>
                  <a:gd name="connsiteX44" fmla="*/ 749229 w 1003876"/>
                  <a:gd name="connsiteY44" fmla="*/ 1329873 h 1516072"/>
                  <a:gd name="connsiteX45" fmla="*/ 762564 w 1003876"/>
                  <a:gd name="connsiteY45" fmla="*/ 1335588 h 1516072"/>
                  <a:gd name="connsiteX46" fmla="*/ 777804 w 1003876"/>
                  <a:gd name="connsiteY46" fmla="*/ 1333683 h 1516072"/>
                  <a:gd name="connsiteX47" fmla="*/ 789234 w 1003876"/>
                  <a:gd name="connsiteY47" fmla="*/ 1327968 h 1516072"/>
                  <a:gd name="connsiteX48" fmla="*/ 794949 w 1003876"/>
                  <a:gd name="connsiteY48" fmla="*/ 1326063 h 1516072"/>
                  <a:gd name="connsiteX49" fmla="*/ 802569 w 1003876"/>
                  <a:gd name="connsiteY49" fmla="*/ 1308918 h 1516072"/>
                  <a:gd name="connsiteX50" fmla="*/ 800664 w 1003876"/>
                  <a:gd name="connsiteY50" fmla="*/ 1284153 h 1516072"/>
                  <a:gd name="connsiteX51" fmla="*/ 798759 w 1003876"/>
                  <a:gd name="connsiteY51" fmla="*/ 1278438 h 1516072"/>
                  <a:gd name="connsiteX52" fmla="*/ 796854 w 1003876"/>
                  <a:gd name="connsiteY52" fmla="*/ 1270818 h 1516072"/>
                  <a:gd name="connsiteX53" fmla="*/ 783519 w 1003876"/>
                  <a:gd name="connsiteY53" fmla="*/ 1253673 h 1516072"/>
                  <a:gd name="connsiteX54" fmla="*/ 773994 w 1003876"/>
                  <a:gd name="connsiteY54" fmla="*/ 1247958 h 1516072"/>
                  <a:gd name="connsiteX55" fmla="*/ 648264 w 1003876"/>
                  <a:gd name="connsiteY55" fmla="*/ 1156518 h 1516072"/>
                  <a:gd name="connsiteX56" fmla="*/ 644454 w 1003876"/>
                  <a:gd name="connsiteY56" fmla="*/ 1139373 h 1516072"/>
                  <a:gd name="connsiteX57" fmla="*/ 646359 w 1003876"/>
                  <a:gd name="connsiteY57" fmla="*/ 1131753 h 1516072"/>
                  <a:gd name="connsiteX58" fmla="*/ 650169 w 1003876"/>
                  <a:gd name="connsiteY58" fmla="*/ 1114608 h 1516072"/>
                  <a:gd name="connsiteX59" fmla="*/ 653979 w 1003876"/>
                  <a:gd name="connsiteY59" fmla="*/ 1108893 h 1516072"/>
                  <a:gd name="connsiteX60" fmla="*/ 655884 w 1003876"/>
                  <a:gd name="connsiteY60" fmla="*/ 1103178 h 1516072"/>
                  <a:gd name="connsiteX61" fmla="*/ 661599 w 1003876"/>
                  <a:gd name="connsiteY61" fmla="*/ 1101273 h 1516072"/>
                  <a:gd name="connsiteX62" fmla="*/ 671124 w 1003876"/>
                  <a:gd name="connsiteY62" fmla="*/ 1089843 h 1516072"/>
                  <a:gd name="connsiteX63" fmla="*/ 724464 w 1003876"/>
                  <a:gd name="connsiteY63" fmla="*/ 1082223 h 1516072"/>
                  <a:gd name="connsiteX64" fmla="*/ 842574 w 1003876"/>
                  <a:gd name="connsiteY64" fmla="*/ 1084128 h 1516072"/>
                  <a:gd name="connsiteX65" fmla="*/ 871149 w 1003876"/>
                  <a:gd name="connsiteY65" fmla="*/ 1086033 h 1516072"/>
                  <a:gd name="connsiteX66" fmla="*/ 899724 w 1003876"/>
                  <a:gd name="connsiteY66" fmla="*/ 1091748 h 1516072"/>
                  <a:gd name="connsiteX67" fmla="*/ 922584 w 1003876"/>
                  <a:gd name="connsiteY67" fmla="*/ 1095558 h 1516072"/>
                  <a:gd name="connsiteX68" fmla="*/ 985294 w 1003876"/>
                  <a:gd name="connsiteY68" fmla="*/ 1104311 h 1516072"/>
                  <a:gd name="connsiteX69" fmla="*/ 1003378 w 1003876"/>
                  <a:gd name="connsiteY69" fmla="*/ 1065958 h 1516072"/>
                  <a:gd name="connsiteX70" fmla="*/ 970209 w 1003876"/>
                  <a:gd name="connsiteY70" fmla="*/ 1044123 h 1516072"/>
                  <a:gd name="connsiteX71" fmla="*/ 918620 w 1003876"/>
                  <a:gd name="connsiteY71" fmla="*/ 1034598 h 1516072"/>
                  <a:gd name="connsiteX72" fmla="*/ 825429 w 1003876"/>
                  <a:gd name="connsiteY72" fmla="*/ 1034598 h 1516072"/>
                  <a:gd name="connsiteX73" fmla="*/ 730179 w 1003876"/>
                  <a:gd name="connsiteY73" fmla="*/ 1038408 h 1516072"/>
                  <a:gd name="connsiteX74" fmla="*/ 669219 w 1003876"/>
                  <a:gd name="connsiteY74" fmla="*/ 1046028 h 1516072"/>
                  <a:gd name="connsiteX75" fmla="*/ 646360 w 1003876"/>
                  <a:gd name="connsiteY75" fmla="*/ 1049838 h 1516072"/>
                  <a:gd name="connsiteX76" fmla="*/ 640078 w 1003876"/>
                  <a:gd name="connsiteY76" fmla="*/ 1026051 h 1516072"/>
                  <a:gd name="connsiteX77" fmla="*/ 673029 w 1003876"/>
                  <a:gd name="connsiteY77" fmla="*/ 992688 h 1516072"/>
                  <a:gd name="connsiteX78" fmla="*/ 674934 w 1003876"/>
                  <a:gd name="connsiteY78" fmla="*/ 986973 h 1516072"/>
                  <a:gd name="connsiteX79" fmla="*/ 680649 w 1003876"/>
                  <a:gd name="connsiteY79" fmla="*/ 985068 h 1516072"/>
                  <a:gd name="connsiteX80" fmla="*/ 686364 w 1003876"/>
                  <a:gd name="connsiteY80" fmla="*/ 981258 h 1516072"/>
                  <a:gd name="connsiteX81" fmla="*/ 695889 w 1003876"/>
                  <a:gd name="connsiteY81" fmla="*/ 971733 h 1516072"/>
                  <a:gd name="connsiteX82" fmla="*/ 705414 w 1003876"/>
                  <a:gd name="connsiteY82" fmla="*/ 960303 h 1516072"/>
                  <a:gd name="connsiteX83" fmla="*/ 716844 w 1003876"/>
                  <a:gd name="connsiteY83" fmla="*/ 952683 h 1516072"/>
                  <a:gd name="connsiteX84" fmla="*/ 732084 w 1003876"/>
                  <a:gd name="connsiteY84" fmla="*/ 939348 h 1516072"/>
                  <a:gd name="connsiteX85" fmla="*/ 741609 w 1003876"/>
                  <a:gd name="connsiteY85" fmla="*/ 927918 h 1516072"/>
                  <a:gd name="connsiteX86" fmla="*/ 753039 w 1003876"/>
                  <a:gd name="connsiteY86" fmla="*/ 918393 h 1516072"/>
                  <a:gd name="connsiteX87" fmla="*/ 758754 w 1003876"/>
                  <a:gd name="connsiteY87" fmla="*/ 906963 h 1516072"/>
                  <a:gd name="connsiteX88" fmla="*/ 760659 w 1003876"/>
                  <a:gd name="connsiteY88" fmla="*/ 901248 h 1516072"/>
                  <a:gd name="connsiteX89" fmla="*/ 766374 w 1003876"/>
                  <a:gd name="connsiteY89" fmla="*/ 889818 h 1516072"/>
                  <a:gd name="connsiteX90" fmla="*/ 764469 w 1003876"/>
                  <a:gd name="connsiteY90" fmla="*/ 874578 h 1516072"/>
                  <a:gd name="connsiteX91" fmla="*/ 758754 w 1003876"/>
                  <a:gd name="connsiteY91" fmla="*/ 872673 h 1516072"/>
                  <a:gd name="connsiteX92" fmla="*/ 737799 w 1003876"/>
                  <a:gd name="connsiteY92" fmla="*/ 874578 h 1516072"/>
                  <a:gd name="connsiteX93" fmla="*/ 732084 w 1003876"/>
                  <a:gd name="connsiteY93" fmla="*/ 878388 h 1516072"/>
                  <a:gd name="connsiteX94" fmla="*/ 699699 w 1003876"/>
                  <a:gd name="connsiteY94" fmla="*/ 899343 h 1516072"/>
                  <a:gd name="connsiteX95" fmla="*/ 595181 w 1003876"/>
                  <a:gd name="connsiteY95" fmla="*/ 957831 h 1516072"/>
                  <a:gd name="connsiteX96" fmla="*/ 507294 w 1003876"/>
                  <a:gd name="connsiteY96" fmla="*/ 847908 h 1516072"/>
                  <a:gd name="connsiteX97" fmla="*/ 503484 w 1003876"/>
                  <a:gd name="connsiteY97" fmla="*/ 358323 h 1516072"/>
                  <a:gd name="connsiteX98" fmla="*/ 499674 w 1003876"/>
                  <a:gd name="connsiteY98" fmla="*/ 66858 h 1516072"/>
                  <a:gd name="connsiteX99" fmla="*/ 490149 w 1003876"/>
                  <a:gd name="connsiteY99" fmla="*/ 40188 h 1516072"/>
                  <a:gd name="connsiteX100" fmla="*/ 488244 w 1003876"/>
                  <a:gd name="connsiteY100" fmla="*/ 34473 h 1516072"/>
                  <a:gd name="connsiteX101" fmla="*/ 484434 w 1003876"/>
                  <a:gd name="connsiteY101" fmla="*/ 28758 h 1516072"/>
                  <a:gd name="connsiteX102" fmla="*/ 478719 w 1003876"/>
                  <a:gd name="connsiteY102" fmla="*/ 17328 h 1516072"/>
                  <a:gd name="connsiteX103" fmla="*/ 473004 w 1003876"/>
                  <a:gd name="connsiteY103" fmla="*/ 13518 h 1516072"/>
                  <a:gd name="connsiteX104" fmla="*/ 469194 w 1003876"/>
                  <a:gd name="connsiteY104" fmla="*/ 7803 h 1516072"/>
                  <a:gd name="connsiteX105" fmla="*/ 429189 w 1003876"/>
                  <a:gd name="connsiteY105" fmla="*/ 11613 h 1516072"/>
                  <a:gd name="connsiteX106" fmla="*/ 425379 w 1003876"/>
                  <a:gd name="connsiteY106" fmla="*/ 78288 h 1516072"/>
                  <a:gd name="connsiteX107" fmla="*/ 425379 w 1003876"/>
                  <a:gd name="connsiteY107" fmla="*/ 84003 h 1516072"/>
                  <a:gd name="connsiteX108" fmla="*/ 436603 w 1003876"/>
                  <a:gd name="connsiteY108" fmla="*/ 225952 h 1516072"/>
                  <a:gd name="connsiteX109" fmla="*/ 440619 w 1003876"/>
                  <a:gd name="connsiteY109" fmla="*/ 421188 h 1516072"/>
                  <a:gd name="connsiteX110" fmla="*/ 440002 w 1003876"/>
                  <a:gd name="connsiteY110" fmla="*/ 789160 h 1516072"/>
                  <a:gd name="connsiteX111" fmla="*/ 430322 w 1003876"/>
                  <a:gd name="connsiteY111"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22421 h 1516072"/>
                  <a:gd name="connsiteX27" fmla="*/ 335999 w 1003876"/>
                  <a:gd name="connsiteY27" fmla="*/ 1217478 h 1516072"/>
                  <a:gd name="connsiteX28" fmla="*/ 362514 w 1003876"/>
                  <a:gd name="connsiteY28" fmla="*/ 1273701 h 1516072"/>
                  <a:gd name="connsiteX29" fmla="*/ 330129 w 1003876"/>
                  <a:gd name="connsiteY29" fmla="*/ 1381308 h 1516072"/>
                  <a:gd name="connsiteX30" fmla="*/ 328224 w 1003876"/>
                  <a:gd name="connsiteY30" fmla="*/ 1420386 h 1516072"/>
                  <a:gd name="connsiteX31" fmla="*/ 332034 w 1003876"/>
                  <a:gd name="connsiteY31" fmla="*/ 1463223 h 1516072"/>
                  <a:gd name="connsiteX32" fmla="*/ 364419 w 1003876"/>
                  <a:gd name="connsiteY32" fmla="*/ 1512753 h 1516072"/>
                  <a:gd name="connsiteX33" fmla="*/ 387279 w 1003876"/>
                  <a:gd name="connsiteY33" fmla="*/ 1514658 h 1516072"/>
                  <a:gd name="connsiteX34" fmla="*/ 396804 w 1003876"/>
                  <a:gd name="connsiteY34" fmla="*/ 1491798 h 1516072"/>
                  <a:gd name="connsiteX35" fmla="*/ 403085 w 1003876"/>
                  <a:gd name="connsiteY35" fmla="*/ 1451433 h 1516072"/>
                  <a:gd name="connsiteX36" fmla="*/ 409367 w 1003876"/>
                  <a:gd name="connsiteY36" fmla="*/ 1389340 h 1516072"/>
                  <a:gd name="connsiteX37" fmla="*/ 424041 w 1003876"/>
                  <a:gd name="connsiteY37" fmla="*/ 1329152 h 1516072"/>
                  <a:gd name="connsiteX38" fmla="*/ 467289 w 1003876"/>
                  <a:gd name="connsiteY38" fmla="*/ 1265103 h 1516072"/>
                  <a:gd name="connsiteX39" fmla="*/ 528455 w 1003876"/>
                  <a:gd name="connsiteY39" fmla="*/ 1230091 h 1516072"/>
                  <a:gd name="connsiteX40" fmla="*/ 601154 w 1003876"/>
                  <a:gd name="connsiteY40" fmla="*/ 1221700 h 1516072"/>
                  <a:gd name="connsiteX41" fmla="*/ 720654 w 1003876"/>
                  <a:gd name="connsiteY41" fmla="*/ 1316538 h 1516072"/>
                  <a:gd name="connsiteX42" fmla="*/ 733989 w 1003876"/>
                  <a:gd name="connsiteY42" fmla="*/ 1326063 h 1516072"/>
                  <a:gd name="connsiteX43" fmla="*/ 743514 w 1003876"/>
                  <a:gd name="connsiteY43" fmla="*/ 1327968 h 1516072"/>
                  <a:gd name="connsiteX44" fmla="*/ 749229 w 1003876"/>
                  <a:gd name="connsiteY44" fmla="*/ 1329873 h 1516072"/>
                  <a:gd name="connsiteX45" fmla="*/ 762564 w 1003876"/>
                  <a:gd name="connsiteY45" fmla="*/ 1335588 h 1516072"/>
                  <a:gd name="connsiteX46" fmla="*/ 777804 w 1003876"/>
                  <a:gd name="connsiteY46" fmla="*/ 1333683 h 1516072"/>
                  <a:gd name="connsiteX47" fmla="*/ 789234 w 1003876"/>
                  <a:gd name="connsiteY47" fmla="*/ 1327968 h 1516072"/>
                  <a:gd name="connsiteX48" fmla="*/ 794949 w 1003876"/>
                  <a:gd name="connsiteY48" fmla="*/ 1326063 h 1516072"/>
                  <a:gd name="connsiteX49" fmla="*/ 802569 w 1003876"/>
                  <a:gd name="connsiteY49" fmla="*/ 1308918 h 1516072"/>
                  <a:gd name="connsiteX50" fmla="*/ 800664 w 1003876"/>
                  <a:gd name="connsiteY50" fmla="*/ 1284153 h 1516072"/>
                  <a:gd name="connsiteX51" fmla="*/ 798759 w 1003876"/>
                  <a:gd name="connsiteY51" fmla="*/ 1278438 h 1516072"/>
                  <a:gd name="connsiteX52" fmla="*/ 796854 w 1003876"/>
                  <a:gd name="connsiteY52" fmla="*/ 1270818 h 1516072"/>
                  <a:gd name="connsiteX53" fmla="*/ 783519 w 1003876"/>
                  <a:gd name="connsiteY53" fmla="*/ 1253673 h 1516072"/>
                  <a:gd name="connsiteX54" fmla="*/ 773994 w 1003876"/>
                  <a:gd name="connsiteY54" fmla="*/ 1247958 h 1516072"/>
                  <a:gd name="connsiteX55" fmla="*/ 648264 w 1003876"/>
                  <a:gd name="connsiteY55" fmla="*/ 1156518 h 1516072"/>
                  <a:gd name="connsiteX56" fmla="*/ 644454 w 1003876"/>
                  <a:gd name="connsiteY56" fmla="*/ 1139373 h 1516072"/>
                  <a:gd name="connsiteX57" fmla="*/ 646359 w 1003876"/>
                  <a:gd name="connsiteY57" fmla="*/ 1131753 h 1516072"/>
                  <a:gd name="connsiteX58" fmla="*/ 650169 w 1003876"/>
                  <a:gd name="connsiteY58" fmla="*/ 1114608 h 1516072"/>
                  <a:gd name="connsiteX59" fmla="*/ 653979 w 1003876"/>
                  <a:gd name="connsiteY59" fmla="*/ 1108893 h 1516072"/>
                  <a:gd name="connsiteX60" fmla="*/ 655884 w 1003876"/>
                  <a:gd name="connsiteY60" fmla="*/ 1103178 h 1516072"/>
                  <a:gd name="connsiteX61" fmla="*/ 661599 w 1003876"/>
                  <a:gd name="connsiteY61" fmla="*/ 1101273 h 1516072"/>
                  <a:gd name="connsiteX62" fmla="*/ 671124 w 1003876"/>
                  <a:gd name="connsiteY62" fmla="*/ 1089843 h 1516072"/>
                  <a:gd name="connsiteX63" fmla="*/ 724464 w 1003876"/>
                  <a:gd name="connsiteY63" fmla="*/ 1082223 h 1516072"/>
                  <a:gd name="connsiteX64" fmla="*/ 842574 w 1003876"/>
                  <a:gd name="connsiteY64" fmla="*/ 1084128 h 1516072"/>
                  <a:gd name="connsiteX65" fmla="*/ 871149 w 1003876"/>
                  <a:gd name="connsiteY65" fmla="*/ 1086033 h 1516072"/>
                  <a:gd name="connsiteX66" fmla="*/ 899724 w 1003876"/>
                  <a:gd name="connsiteY66" fmla="*/ 1091748 h 1516072"/>
                  <a:gd name="connsiteX67" fmla="*/ 922584 w 1003876"/>
                  <a:gd name="connsiteY67" fmla="*/ 1095558 h 1516072"/>
                  <a:gd name="connsiteX68" fmla="*/ 985294 w 1003876"/>
                  <a:gd name="connsiteY68" fmla="*/ 1104311 h 1516072"/>
                  <a:gd name="connsiteX69" fmla="*/ 1003378 w 1003876"/>
                  <a:gd name="connsiteY69" fmla="*/ 1065958 h 1516072"/>
                  <a:gd name="connsiteX70" fmla="*/ 970209 w 1003876"/>
                  <a:gd name="connsiteY70" fmla="*/ 1044123 h 1516072"/>
                  <a:gd name="connsiteX71" fmla="*/ 918620 w 1003876"/>
                  <a:gd name="connsiteY71" fmla="*/ 1034598 h 1516072"/>
                  <a:gd name="connsiteX72" fmla="*/ 825429 w 1003876"/>
                  <a:gd name="connsiteY72" fmla="*/ 1034598 h 1516072"/>
                  <a:gd name="connsiteX73" fmla="*/ 730179 w 1003876"/>
                  <a:gd name="connsiteY73" fmla="*/ 1038408 h 1516072"/>
                  <a:gd name="connsiteX74" fmla="*/ 669219 w 1003876"/>
                  <a:gd name="connsiteY74" fmla="*/ 1046028 h 1516072"/>
                  <a:gd name="connsiteX75" fmla="*/ 646360 w 1003876"/>
                  <a:gd name="connsiteY75" fmla="*/ 1049838 h 1516072"/>
                  <a:gd name="connsiteX76" fmla="*/ 640078 w 1003876"/>
                  <a:gd name="connsiteY76" fmla="*/ 1026051 h 1516072"/>
                  <a:gd name="connsiteX77" fmla="*/ 673029 w 1003876"/>
                  <a:gd name="connsiteY77" fmla="*/ 992688 h 1516072"/>
                  <a:gd name="connsiteX78" fmla="*/ 674934 w 1003876"/>
                  <a:gd name="connsiteY78" fmla="*/ 986973 h 1516072"/>
                  <a:gd name="connsiteX79" fmla="*/ 680649 w 1003876"/>
                  <a:gd name="connsiteY79" fmla="*/ 985068 h 1516072"/>
                  <a:gd name="connsiteX80" fmla="*/ 686364 w 1003876"/>
                  <a:gd name="connsiteY80" fmla="*/ 981258 h 1516072"/>
                  <a:gd name="connsiteX81" fmla="*/ 695889 w 1003876"/>
                  <a:gd name="connsiteY81" fmla="*/ 971733 h 1516072"/>
                  <a:gd name="connsiteX82" fmla="*/ 705414 w 1003876"/>
                  <a:gd name="connsiteY82" fmla="*/ 960303 h 1516072"/>
                  <a:gd name="connsiteX83" fmla="*/ 716844 w 1003876"/>
                  <a:gd name="connsiteY83" fmla="*/ 952683 h 1516072"/>
                  <a:gd name="connsiteX84" fmla="*/ 732084 w 1003876"/>
                  <a:gd name="connsiteY84" fmla="*/ 939348 h 1516072"/>
                  <a:gd name="connsiteX85" fmla="*/ 741609 w 1003876"/>
                  <a:gd name="connsiteY85" fmla="*/ 927918 h 1516072"/>
                  <a:gd name="connsiteX86" fmla="*/ 753039 w 1003876"/>
                  <a:gd name="connsiteY86" fmla="*/ 918393 h 1516072"/>
                  <a:gd name="connsiteX87" fmla="*/ 758754 w 1003876"/>
                  <a:gd name="connsiteY87" fmla="*/ 906963 h 1516072"/>
                  <a:gd name="connsiteX88" fmla="*/ 760659 w 1003876"/>
                  <a:gd name="connsiteY88" fmla="*/ 901248 h 1516072"/>
                  <a:gd name="connsiteX89" fmla="*/ 766374 w 1003876"/>
                  <a:gd name="connsiteY89" fmla="*/ 889818 h 1516072"/>
                  <a:gd name="connsiteX90" fmla="*/ 764469 w 1003876"/>
                  <a:gd name="connsiteY90" fmla="*/ 874578 h 1516072"/>
                  <a:gd name="connsiteX91" fmla="*/ 758754 w 1003876"/>
                  <a:gd name="connsiteY91" fmla="*/ 872673 h 1516072"/>
                  <a:gd name="connsiteX92" fmla="*/ 737799 w 1003876"/>
                  <a:gd name="connsiteY92" fmla="*/ 874578 h 1516072"/>
                  <a:gd name="connsiteX93" fmla="*/ 732084 w 1003876"/>
                  <a:gd name="connsiteY93" fmla="*/ 878388 h 1516072"/>
                  <a:gd name="connsiteX94" fmla="*/ 699699 w 1003876"/>
                  <a:gd name="connsiteY94" fmla="*/ 899343 h 1516072"/>
                  <a:gd name="connsiteX95" fmla="*/ 595181 w 1003876"/>
                  <a:gd name="connsiteY95" fmla="*/ 957831 h 1516072"/>
                  <a:gd name="connsiteX96" fmla="*/ 507294 w 1003876"/>
                  <a:gd name="connsiteY96" fmla="*/ 847908 h 1516072"/>
                  <a:gd name="connsiteX97" fmla="*/ 503484 w 1003876"/>
                  <a:gd name="connsiteY97" fmla="*/ 358323 h 1516072"/>
                  <a:gd name="connsiteX98" fmla="*/ 499674 w 1003876"/>
                  <a:gd name="connsiteY98" fmla="*/ 66858 h 1516072"/>
                  <a:gd name="connsiteX99" fmla="*/ 490149 w 1003876"/>
                  <a:gd name="connsiteY99" fmla="*/ 40188 h 1516072"/>
                  <a:gd name="connsiteX100" fmla="*/ 488244 w 1003876"/>
                  <a:gd name="connsiteY100" fmla="*/ 34473 h 1516072"/>
                  <a:gd name="connsiteX101" fmla="*/ 484434 w 1003876"/>
                  <a:gd name="connsiteY101" fmla="*/ 28758 h 1516072"/>
                  <a:gd name="connsiteX102" fmla="*/ 478719 w 1003876"/>
                  <a:gd name="connsiteY102" fmla="*/ 17328 h 1516072"/>
                  <a:gd name="connsiteX103" fmla="*/ 473004 w 1003876"/>
                  <a:gd name="connsiteY103" fmla="*/ 13518 h 1516072"/>
                  <a:gd name="connsiteX104" fmla="*/ 469194 w 1003876"/>
                  <a:gd name="connsiteY104" fmla="*/ 7803 h 1516072"/>
                  <a:gd name="connsiteX105" fmla="*/ 429189 w 1003876"/>
                  <a:gd name="connsiteY105" fmla="*/ 11613 h 1516072"/>
                  <a:gd name="connsiteX106" fmla="*/ 425379 w 1003876"/>
                  <a:gd name="connsiteY106" fmla="*/ 78288 h 1516072"/>
                  <a:gd name="connsiteX107" fmla="*/ 425379 w 1003876"/>
                  <a:gd name="connsiteY107" fmla="*/ 84003 h 1516072"/>
                  <a:gd name="connsiteX108" fmla="*/ 436603 w 1003876"/>
                  <a:gd name="connsiteY108" fmla="*/ 225952 h 1516072"/>
                  <a:gd name="connsiteX109" fmla="*/ 440619 w 1003876"/>
                  <a:gd name="connsiteY109" fmla="*/ 421188 h 1516072"/>
                  <a:gd name="connsiteX110" fmla="*/ 440002 w 1003876"/>
                  <a:gd name="connsiteY110" fmla="*/ 789160 h 1516072"/>
                  <a:gd name="connsiteX111" fmla="*/ 430322 w 1003876"/>
                  <a:gd name="connsiteY111"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22421 h 1516072"/>
                  <a:gd name="connsiteX27" fmla="*/ 335999 w 1003876"/>
                  <a:gd name="connsiteY27" fmla="*/ 1217478 h 1516072"/>
                  <a:gd name="connsiteX28" fmla="*/ 362514 w 1003876"/>
                  <a:gd name="connsiteY28" fmla="*/ 1273701 h 1516072"/>
                  <a:gd name="connsiteX29" fmla="*/ 320243 w 1003876"/>
                  <a:gd name="connsiteY29" fmla="*/ 1364008 h 1516072"/>
                  <a:gd name="connsiteX30" fmla="*/ 328224 w 1003876"/>
                  <a:gd name="connsiteY30" fmla="*/ 1420386 h 1516072"/>
                  <a:gd name="connsiteX31" fmla="*/ 332034 w 1003876"/>
                  <a:gd name="connsiteY31" fmla="*/ 1463223 h 1516072"/>
                  <a:gd name="connsiteX32" fmla="*/ 364419 w 1003876"/>
                  <a:gd name="connsiteY32" fmla="*/ 1512753 h 1516072"/>
                  <a:gd name="connsiteX33" fmla="*/ 387279 w 1003876"/>
                  <a:gd name="connsiteY33" fmla="*/ 1514658 h 1516072"/>
                  <a:gd name="connsiteX34" fmla="*/ 396804 w 1003876"/>
                  <a:gd name="connsiteY34" fmla="*/ 1491798 h 1516072"/>
                  <a:gd name="connsiteX35" fmla="*/ 403085 w 1003876"/>
                  <a:gd name="connsiteY35" fmla="*/ 1451433 h 1516072"/>
                  <a:gd name="connsiteX36" fmla="*/ 409367 w 1003876"/>
                  <a:gd name="connsiteY36" fmla="*/ 1389340 h 1516072"/>
                  <a:gd name="connsiteX37" fmla="*/ 424041 w 1003876"/>
                  <a:gd name="connsiteY37" fmla="*/ 1329152 h 1516072"/>
                  <a:gd name="connsiteX38" fmla="*/ 467289 w 1003876"/>
                  <a:gd name="connsiteY38" fmla="*/ 1265103 h 1516072"/>
                  <a:gd name="connsiteX39" fmla="*/ 528455 w 1003876"/>
                  <a:gd name="connsiteY39" fmla="*/ 1230091 h 1516072"/>
                  <a:gd name="connsiteX40" fmla="*/ 601154 w 1003876"/>
                  <a:gd name="connsiteY40" fmla="*/ 1221700 h 1516072"/>
                  <a:gd name="connsiteX41" fmla="*/ 720654 w 1003876"/>
                  <a:gd name="connsiteY41" fmla="*/ 1316538 h 1516072"/>
                  <a:gd name="connsiteX42" fmla="*/ 733989 w 1003876"/>
                  <a:gd name="connsiteY42" fmla="*/ 1326063 h 1516072"/>
                  <a:gd name="connsiteX43" fmla="*/ 743514 w 1003876"/>
                  <a:gd name="connsiteY43" fmla="*/ 1327968 h 1516072"/>
                  <a:gd name="connsiteX44" fmla="*/ 749229 w 1003876"/>
                  <a:gd name="connsiteY44" fmla="*/ 1329873 h 1516072"/>
                  <a:gd name="connsiteX45" fmla="*/ 762564 w 1003876"/>
                  <a:gd name="connsiteY45" fmla="*/ 1335588 h 1516072"/>
                  <a:gd name="connsiteX46" fmla="*/ 777804 w 1003876"/>
                  <a:gd name="connsiteY46" fmla="*/ 1333683 h 1516072"/>
                  <a:gd name="connsiteX47" fmla="*/ 789234 w 1003876"/>
                  <a:gd name="connsiteY47" fmla="*/ 1327968 h 1516072"/>
                  <a:gd name="connsiteX48" fmla="*/ 794949 w 1003876"/>
                  <a:gd name="connsiteY48" fmla="*/ 1326063 h 1516072"/>
                  <a:gd name="connsiteX49" fmla="*/ 802569 w 1003876"/>
                  <a:gd name="connsiteY49" fmla="*/ 1308918 h 1516072"/>
                  <a:gd name="connsiteX50" fmla="*/ 800664 w 1003876"/>
                  <a:gd name="connsiteY50" fmla="*/ 1284153 h 1516072"/>
                  <a:gd name="connsiteX51" fmla="*/ 798759 w 1003876"/>
                  <a:gd name="connsiteY51" fmla="*/ 1278438 h 1516072"/>
                  <a:gd name="connsiteX52" fmla="*/ 796854 w 1003876"/>
                  <a:gd name="connsiteY52" fmla="*/ 1270818 h 1516072"/>
                  <a:gd name="connsiteX53" fmla="*/ 783519 w 1003876"/>
                  <a:gd name="connsiteY53" fmla="*/ 1253673 h 1516072"/>
                  <a:gd name="connsiteX54" fmla="*/ 773994 w 1003876"/>
                  <a:gd name="connsiteY54" fmla="*/ 1247958 h 1516072"/>
                  <a:gd name="connsiteX55" fmla="*/ 648264 w 1003876"/>
                  <a:gd name="connsiteY55" fmla="*/ 1156518 h 1516072"/>
                  <a:gd name="connsiteX56" fmla="*/ 644454 w 1003876"/>
                  <a:gd name="connsiteY56" fmla="*/ 1139373 h 1516072"/>
                  <a:gd name="connsiteX57" fmla="*/ 646359 w 1003876"/>
                  <a:gd name="connsiteY57" fmla="*/ 1131753 h 1516072"/>
                  <a:gd name="connsiteX58" fmla="*/ 650169 w 1003876"/>
                  <a:gd name="connsiteY58" fmla="*/ 1114608 h 1516072"/>
                  <a:gd name="connsiteX59" fmla="*/ 653979 w 1003876"/>
                  <a:gd name="connsiteY59" fmla="*/ 1108893 h 1516072"/>
                  <a:gd name="connsiteX60" fmla="*/ 655884 w 1003876"/>
                  <a:gd name="connsiteY60" fmla="*/ 1103178 h 1516072"/>
                  <a:gd name="connsiteX61" fmla="*/ 661599 w 1003876"/>
                  <a:gd name="connsiteY61" fmla="*/ 1101273 h 1516072"/>
                  <a:gd name="connsiteX62" fmla="*/ 671124 w 1003876"/>
                  <a:gd name="connsiteY62" fmla="*/ 1089843 h 1516072"/>
                  <a:gd name="connsiteX63" fmla="*/ 724464 w 1003876"/>
                  <a:gd name="connsiteY63" fmla="*/ 1082223 h 1516072"/>
                  <a:gd name="connsiteX64" fmla="*/ 842574 w 1003876"/>
                  <a:gd name="connsiteY64" fmla="*/ 1084128 h 1516072"/>
                  <a:gd name="connsiteX65" fmla="*/ 871149 w 1003876"/>
                  <a:gd name="connsiteY65" fmla="*/ 1086033 h 1516072"/>
                  <a:gd name="connsiteX66" fmla="*/ 899724 w 1003876"/>
                  <a:gd name="connsiteY66" fmla="*/ 1091748 h 1516072"/>
                  <a:gd name="connsiteX67" fmla="*/ 922584 w 1003876"/>
                  <a:gd name="connsiteY67" fmla="*/ 1095558 h 1516072"/>
                  <a:gd name="connsiteX68" fmla="*/ 985294 w 1003876"/>
                  <a:gd name="connsiteY68" fmla="*/ 1104311 h 1516072"/>
                  <a:gd name="connsiteX69" fmla="*/ 1003378 w 1003876"/>
                  <a:gd name="connsiteY69" fmla="*/ 1065958 h 1516072"/>
                  <a:gd name="connsiteX70" fmla="*/ 970209 w 1003876"/>
                  <a:gd name="connsiteY70" fmla="*/ 1044123 h 1516072"/>
                  <a:gd name="connsiteX71" fmla="*/ 918620 w 1003876"/>
                  <a:gd name="connsiteY71" fmla="*/ 1034598 h 1516072"/>
                  <a:gd name="connsiteX72" fmla="*/ 825429 w 1003876"/>
                  <a:gd name="connsiteY72" fmla="*/ 1034598 h 1516072"/>
                  <a:gd name="connsiteX73" fmla="*/ 730179 w 1003876"/>
                  <a:gd name="connsiteY73" fmla="*/ 1038408 h 1516072"/>
                  <a:gd name="connsiteX74" fmla="*/ 669219 w 1003876"/>
                  <a:gd name="connsiteY74" fmla="*/ 1046028 h 1516072"/>
                  <a:gd name="connsiteX75" fmla="*/ 646360 w 1003876"/>
                  <a:gd name="connsiteY75" fmla="*/ 1049838 h 1516072"/>
                  <a:gd name="connsiteX76" fmla="*/ 640078 w 1003876"/>
                  <a:gd name="connsiteY76" fmla="*/ 1026051 h 1516072"/>
                  <a:gd name="connsiteX77" fmla="*/ 673029 w 1003876"/>
                  <a:gd name="connsiteY77" fmla="*/ 992688 h 1516072"/>
                  <a:gd name="connsiteX78" fmla="*/ 674934 w 1003876"/>
                  <a:gd name="connsiteY78" fmla="*/ 986973 h 1516072"/>
                  <a:gd name="connsiteX79" fmla="*/ 680649 w 1003876"/>
                  <a:gd name="connsiteY79" fmla="*/ 985068 h 1516072"/>
                  <a:gd name="connsiteX80" fmla="*/ 686364 w 1003876"/>
                  <a:gd name="connsiteY80" fmla="*/ 981258 h 1516072"/>
                  <a:gd name="connsiteX81" fmla="*/ 695889 w 1003876"/>
                  <a:gd name="connsiteY81" fmla="*/ 971733 h 1516072"/>
                  <a:gd name="connsiteX82" fmla="*/ 705414 w 1003876"/>
                  <a:gd name="connsiteY82" fmla="*/ 960303 h 1516072"/>
                  <a:gd name="connsiteX83" fmla="*/ 716844 w 1003876"/>
                  <a:gd name="connsiteY83" fmla="*/ 952683 h 1516072"/>
                  <a:gd name="connsiteX84" fmla="*/ 732084 w 1003876"/>
                  <a:gd name="connsiteY84" fmla="*/ 939348 h 1516072"/>
                  <a:gd name="connsiteX85" fmla="*/ 741609 w 1003876"/>
                  <a:gd name="connsiteY85" fmla="*/ 927918 h 1516072"/>
                  <a:gd name="connsiteX86" fmla="*/ 753039 w 1003876"/>
                  <a:gd name="connsiteY86" fmla="*/ 918393 h 1516072"/>
                  <a:gd name="connsiteX87" fmla="*/ 758754 w 1003876"/>
                  <a:gd name="connsiteY87" fmla="*/ 906963 h 1516072"/>
                  <a:gd name="connsiteX88" fmla="*/ 760659 w 1003876"/>
                  <a:gd name="connsiteY88" fmla="*/ 901248 h 1516072"/>
                  <a:gd name="connsiteX89" fmla="*/ 766374 w 1003876"/>
                  <a:gd name="connsiteY89" fmla="*/ 889818 h 1516072"/>
                  <a:gd name="connsiteX90" fmla="*/ 764469 w 1003876"/>
                  <a:gd name="connsiteY90" fmla="*/ 874578 h 1516072"/>
                  <a:gd name="connsiteX91" fmla="*/ 758754 w 1003876"/>
                  <a:gd name="connsiteY91" fmla="*/ 872673 h 1516072"/>
                  <a:gd name="connsiteX92" fmla="*/ 737799 w 1003876"/>
                  <a:gd name="connsiteY92" fmla="*/ 874578 h 1516072"/>
                  <a:gd name="connsiteX93" fmla="*/ 732084 w 1003876"/>
                  <a:gd name="connsiteY93" fmla="*/ 878388 h 1516072"/>
                  <a:gd name="connsiteX94" fmla="*/ 699699 w 1003876"/>
                  <a:gd name="connsiteY94" fmla="*/ 899343 h 1516072"/>
                  <a:gd name="connsiteX95" fmla="*/ 595181 w 1003876"/>
                  <a:gd name="connsiteY95" fmla="*/ 957831 h 1516072"/>
                  <a:gd name="connsiteX96" fmla="*/ 507294 w 1003876"/>
                  <a:gd name="connsiteY96" fmla="*/ 847908 h 1516072"/>
                  <a:gd name="connsiteX97" fmla="*/ 503484 w 1003876"/>
                  <a:gd name="connsiteY97" fmla="*/ 358323 h 1516072"/>
                  <a:gd name="connsiteX98" fmla="*/ 499674 w 1003876"/>
                  <a:gd name="connsiteY98" fmla="*/ 66858 h 1516072"/>
                  <a:gd name="connsiteX99" fmla="*/ 490149 w 1003876"/>
                  <a:gd name="connsiteY99" fmla="*/ 40188 h 1516072"/>
                  <a:gd name="connsiteX100" fmla="*/ 488244 w 1003876"/>
                  <a:gd name="connsiteY100" fmla="*/ 34473 h 1516072"/>
                  <a:gd name="connsiteX101" fmla="*/ 484434 w 1003876"/>
                  <a:gd name="connsiteY101" fmla="*/ 28758 h 1516072"/>
                  <a:gd name="connsiteX102" fmla="*/ 478719 w 1003876"/>
                  <a:gd name="connsiteY102" fmla="*/ 17328 h 1516072"/>
                  <a:gd name="connsiteX103" fmla="*/ 473004 w 1003876"/>
                  <a:gd name="connsiteY103" fmla="*/ 13518 h 1516072"/>
                  <a:gd name="connsiteX104" fmla="*/ 469194 w 1003876"/>
                  <a:gd name="connsiteY104" fmla="*/ 7803 h 1516072"/>
                  <a:gd name="connsiteX105" fmla="*/ 429189 w 1003876"/>
                  <a:gd name="connsiteY105" fmla="*/ 11613 h 1516072"/>
                  <a:gd name="connsiteX106" fmla="*/ 425379 w 1003876"/>
                  <a:gd name="connsiteY106" fmla="*/ 78288 h 1516072"/>
                  <a:gd name="connsiteX107" fmla="*/ 425379 w 1003876"/>
                  <a:gd name="connsiteY107" fmla="*/ 84003 h 1516072"/>
                  <a:gd name="connsiteX108" fmla="*/ 436603 w 1003876"/>
                  <a:gd name="connsiteY108" fmla="*/ 225952 h 1516072"/>
                  <a:gd name="connsiteX109" fmla="*/ 440619 w 1003876"/>
                  <a:gd name="connsiteY109" fmla="*/ 421188 h 1516072"/>
                  <a:gd name="connsiteX110" fmla="*/ 440002 w 1003876"/>
                  <a:gd name="connsiteY110" fmla="*/ 789160 h 1516072"/>
                  <a:gd name="connsiteX111" fmla="*/ 430322 w 1003876"/>
                  <a:gd name="connsiteY111"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22421 h 1516072"/>
                  <a:gd name="connsiteX27" fmla="*/ 335999 w 1003876"/>
                  <a:gd name="connsiteY27" fmla="*/ 1217478 h 1516072"/>
                  <a:gd name="connsiteX28" fmla="*/ 362514 w 1003876"/>
                  <a:gd name="connsiteY28" fmla="*/ 1273701 h 1516072"/>
                  <a:gd name="connsiteX29" fmla="*/ 335071 w 1003876"/>
                  <a:gd name="connsiteY29" fmla="*/ 1356594 h 1516072"/>
                  <a:gd name="connsiteX30" fmla="*/ 328224 w 1003876"/>
                  <a:gd name="connsiteY30" fmla="*/ 1420386 h 1516072"/>
                  <a:gd name="connsiteX31" fmla="*/ 332034 w 1003876"/>
                  <a:gd name="connsiteY31" fmla="*/ 1463223 h 1516072"/>
                  <a:gd name="connsiteX32" fmla="*/ 364419 w 1003876"/>
                  <a:gd name="connsiteY32" fmla="*/ 1512753 h 1516072"/>
                  <a:gd name="connsiteX33" fmla="*/ 387279 w 1003876"/>
                  <a:gd name="connsiteY33" fmla="*/ 1514658 h 1516072"/>
                  <a:gd name="connsiteX34" fmla="*/ 396804 w 1003876"/>
                  <a:gd name="connsiteY34" fmla="*/ 1491798 h 1516072"/>
                  <a:gd name="connsiteX35" fmla="*/ 403085 w 1003876"/>
                  <a:gd name="connsiteY35" fmla="*/ 1451433 h 1516072"/>
                  <a:gd name="connsiteX36" fmla="*/ 409367 w 1003876"/>
                  <a:gd name="connsiteY36" fmla="*/ 1389340 h 1516072"/>
                  <a:gd name="connsiteX37" fmla="*/ 424041 w 1003876"/>
                  <a:gd name="connsiteY37" fmla="*/ 1329152 h 1516072"/>
                  <a:gd name="connsiteX38" fmla="*/ 467289 w 1003876"/>
                  <a:gd name="connsiteY38" fmla="*/ 1265103 h 1516072"/>
                  <a:gd name="connsiteX39" fmla="*/ 528455 w 1003876"/>
                  <a:gd name="connsiteY39" fmla="*/ 1230091 h 1516072"/>
                  <a:gd name="connsiteX40" fmla="*/ 601154 w 1003876"/>
                  <a:gd name="connsiteY40" fmla="*/ 1221700 h 1516072"/>
                  <a:gd name="connsiteX41" fmla="*/ 720654 w 1003876"/>
                  <a:gd name="connsiteY41" fmla="*/ 1316538 h 1516072"/>
                  <a:gd name="connsiteX42" fmla="*/ 733989 w 1003876"/>
                  <a:gd name="connsiteY42" fmla="*/ 1326063 h 1516072"/>
                  <a:gd name="connsiteX43" fmla="*/ 743514 w 1003876"/>
                  <a:gd name="connsiteY43" fmla="*/ 1327968 h 1516072"/>
                  <a:gd name="connsiteX44" fmla="*/ 749229 w 1003876"/>
                  <a:gd name="connsiteY44" fmla="*/ 1329873 h 1516072"/>
                  <a:gd name="connsiteX45" fmla="*/ 762564 w 1003876"/>
                  <a:gd name="connsiteY45" fmla="*/ 1335588 h 1516072"/>
                  <a:gd name="connsiteX46" fmla="*/ 777804 w 1003876"/>
                  <a:gd name="connsiteY46" fmla="*/ 1333683 h 1516072"/>
                  <a:gd name="connsiteX47" fmla="*/ 789234 w 1003876"/>
                  <a:gd name="connsiteY47" fmla="*/ 1327968 h 1516072"/>
                  <a:gd name="connsiteX48" fmla="*/ 794949 w 1003876"/>
                  <a:gd name="connsiteY48" fmla="*/ 1326063 h 1516072"/>
                  <a:gd name="connsiteX49" fmla="*/ 802569 w 1003876"/>
                  <a:gd name="connsiteY49" fmla="*/ 1308918 h 1516072"/>
                  <a:gd name="connsiteX50" fmla="*/ 800664 w 1003876"/>
                  <a:gd name="connsiteY50" fmla="*/ 1284153 h 1516072"/>
                  <a:gd name="connsiteX51" fmla="*/ 798759 w 1003876"/>
                  <a:gd name="connsiteY51" fmla="*/ 1278438 h 1516072"/>
                  <a:gd name="connsiteX52" fmla="*/ 796854 w 1003876"/>
                  <a:gd name="connsiteY52" fmla="*/ 1270818 h 1516072"/>
                  <a:gd name="connsiteX53" fmla="*/ 783519 w 1003876"/>
                  <a:gd name="connsiteY53" fmla="*/ 1253673 h 1516072"/>
                  <a:gd name="connsiteX54" fmla="*/ 773994 w 1003876"/>
                  <a:gd name="connsiteY54" fmla="*/ 1247958 h 1516072"/>
                  <a:gd name="connsiteX55" fmla="*/ 648264 w 1003876"/>
                  <a:gd name="connsiteY55" fmla="*/ 1156518 h 1516072"/>
                  <a:gd name="connsiteX56" fmla="*/ 644454 w 1003876"/>
                  <a:gd name="connsiteY56" fmla="*/ 1139373 h 1516072"/>
                  <a:gd name="connsiteX57" fmla="*/ 646359 w 1003876"/>
                  <a:gd name="connsiteY57" fmla="*/ 1131753 h 1516072"/>
                  <a:gd name="connsiteX58" fmla="*/ 650169 w 1003876"/>
                  <a:gd name="connsiteY58" fmla="*/ 1114608 h 1516072"/>
                  <a:gd name="connsiteX59" fmla="*/ 653979 w 1003876"/>
                  <a:gd name="connsiteY59" fmla="*/ 1108893 h 1516072"/>
                  <a:gd name="connsiteX60" fmla="*/ 655884 w 1003876"/>
                  <a:gd name="connsiteY60" fmla="*/ 1103178 h 1516072"/>
                  <a:gd name="connsiteX61" fmla="*/ 661599 w 1003876"/>
                  <a:gd name="connsiteY61" fmla="*/ 1101273 h 1516072"/>
                  <a:gd name="connsiteX62" fmla="*/ 671124 w 1003876"/>
                  <a:gd name="connsiteY62" fmla="*/ 1089843 h 1516072"/>
                  <a:gd name="connsiteX63" fmla="*/ 724464 w 1003876"/>
                  <a:gd name="connsiteY63" fmla="*/ 1082223 h 1516072"/>
                  <a:gd name="connsiteX64" fmla="*/ 842574 w 1003876"/>
                  <a:gd name="connsiteY64" fmla="*/ 1084128 h 1516072"/>
                  <a:gd name="connsiteX65" fmla="*/ 871149 w 1003876"/>
                  <a:gd name="connsiteY65" fmla="*/ 1086033 h 1516072"/>
                  <a:gd name="connsiteX66" fmla="*/ 899724 w 1003876"/>
                  <a:gd name="connsiteY66" fmla="*/ 1091748 h 1516072"/>
                  <a:gd name="connsiteX67" fmla="*/ 922584 w 1003876"/>
                  <a:gd name="connsiteY67" fmla="*/ 1095558 h 1516072"/>
                  <a:gd name="connsiteX68" fmla="*/ 985294 w 1003876"/>
                  <a:gd name="connsiteY68" fmla="*/ 1104311 h 1516072"/>
                  <a:gd name="connsiteX69" fmla="*/ 1003378 w 1003876"/>
                  <a:gd name="connsiteY69" fmla="*/ 1065958 h 1516072"/>
                  <a:gd name="connsiteX70" fmla="*/ 970209 w 1003876"/>
                  <a:gd name="connsiteY70" fmla="*/ 1044123 h 1516072"/>
                  <a:gd name="connsiteX71" fmla="*/ 918620 w 1003876"/>
                  <a:gd name="connsiteY71" fmla="*/ 1034598 h 1516072"/>
                  <a:gd name="connsiteX72" fmla="*/ 825429 w 1003876"/>
                  <a:gd name="connsiteY72" fmla="*/ 1034598 h 1516072"/>
                  <a:gd name="connsiteX73" fmla="*/ 730179 w 1003876"/>
                  <a:gd name="connsiteY73" fmla="*/ 1038408 h 1516072"/>
                  <a:gd name="connsiteX74" fmla="*/ 669219 w 1003876"/>
                  <a:gd name="connsiteY74" fmla="*/ 1046028 h 1516072"/>
                  <a:gd name="connsiteX75" fmla="*/ 646360 w 1003876"/>
                  <a:gd name="connsiteY75" fmla="*/ 1049838 h 1516072"/>
                  <a:gd name="connsiteX76" fmla="*/ 640078 w 1003876"/>
                  <a:gd name="connsiteY76" fmla="*/ 1026051 h 1516072"/>
                  <a:gd name="connsiteX77" fmla="*/ 673029 w 1003876"/>
                  <a:gd name="connsiteY77" fmla="*/ 992688 h 1516072"/>
                  <a:gd name="connsiteX78" fmla="*/ 674934 w 1003876"/>
                  <a:gd name="connsiteY78" fmla="*/ 986973 h 1516072"/>
                  <a:gd name="connsiteX79" fmla="*/ 680649 w 1003876"/>
                  <a:gd name="connsiteY79" fmla="*/ 985068 h 1516072"/>
                  <a:gd name="connsiteX80" fmla="*/ 686364 w 1003876"/>
                  <a:gd name="connsiteY80" fmla="*/ 981258 h 1516072"/>
                  <a:gd name="connsiteX81" fmla="*/ 695889 w 1003876"/>
                  <a:gd name="connsiteY81" fmla="*/ 971733 h 1516072"/>
                  <a:gd name="connsiteX82" fmla="*/ 705414 w 1003876"/>
                  <a:gd name="connsiteY82" fmla="*/ 960303 h 1516072"/>
                  <a:gd name="connsiteX83" fmla="*/ 716844 w 1003876"/>
                  <a:gd name="connsiteY83" fmla="*/ 952683 h 1516072"/>
                  <a:gd name="connsiteX84" fmla="*/ 732084 w 1003876"/>
                  <a:gd name="connsiteY84" fmla="*/ 939348 h 1516072"/>
                  <a:gd name="connsiteX85" fmla="*/ 741609 w 1003876"/>
                  <a:gd name="connsiteY85" fmla="*/ 927918 h 1516072"/>
                  <a:gd name="connsiteX86" fmla="*/ 753039 w 1003876"/>
                  <a:gd name="connsiteY86" fmla="*/ 918393 h 1516072"/>
                  <a:gd name="connsiteX87" fmla="*/ 758754 w 1003876"/>
                  <a:gd name="connsiteY87" fmla="*/ 906963 h 1516072"/>
                  <a:gd name="connsiteX88" fmla="*/ 760659 w 1003876"/>
                  <a:gd name="connsiteY88" fmla="*/ 901248 h 1516072"/>
                  <a:gd name="connsiteX89" fmla="*/ 766374 w 1003876"/>
                  <a:gd name="connsiteY89" fmla="*/ 889818 h 1516072"/>
                  <a:gd name="connsiteX90" fmla="*/ 764469 w 1003876"/>
                  <a:gd name="connsiteY90" fmla="*/ 874578 h 1516072"/>
                  <a:gd name="connsiteX91" fmla="*/ 758754 w 1003876"/>
                  <a:gd name="connsiteY91" fmla="*/ 872673 h 1516072"/>
                  <a:gd name="connsiteX92" fmla="*/ 737799 w 1003876"/>
                  <a:gd name="connsiteY92" fmla="*/ 874578 h 1516072"/>
                  <a:gd name="connsiteX93" fmla="*/ 732084 w 1003876"/>
                  <a:gd name="connsiteY93" fmla="*/ 878388 h 1516072"/>
                  <a:gd name="connsiteX94" fmla="*/ 699699 w 1003876"/>
                  <a:gd name="connsiteY94" fmla="*/ 899343 h 1516072"/>
                  <a:gd name="connsiteX95" fmla="*/ 595181 w 1003876"/>
                  <a:gd name="connsiteY95" fmla="*/ 957831 h 1516072"/>
                  <a:gd name="connsiteX96" fmla="*/ 507294 w 1003876"/>
                  <a:gd name="connsiteY96" fmla="*/ 847908 h 1516072"/>
                  <a:gd name="connsiteX97" fmla="*/ 503484 w 1003876"/>
                  <a:gd name="connsiteY97" fmla="*/ 358323 h 1516072"/>
                  <a:gd name="connsiteX98" fmla="*/ 499674 w 1003876"/>
                  <a:gd name="connsiteY98" fmla="*/ 66858 h 1516072"/>
                  <a:gd name="connsiteX99" fmla="*/ 490149 w 1003876"/>
                  <a:gd name="connsiteY99" fmla="*/ 40188 h 1516072"/>
                  <a:gd name="connsiteX100" fmla="*/ 488244 w 1003876"/>
                  <a:gd name="connsiteY100" fmla="*/ 34473 h 1516072"/>
                  <a:gd name="connsiteX101" fmla="*/ 484434 w 1003876"/>
                  <a:gd name="connsiteY101" fmla="*/ 28758 h 1516072"/>
                  <a:gd name="connsiteX102" fmla="*/ 478719 w 1003876"/>
                  <a:gd name="connsiteY102" fmla="*/ 17328 h 1516072"/>
                  <a:gd name="connsiteX103" fmla="*/ 473004 w 1003876"/>
                  <a:gd name="connsiteY103" fmla="*/ 13518 h 1516072"/>
                  <a:gd name="connsiteX104" fmla="*/ 469194 w 1003876"/>
                  <a:gd name="connsiteY104" fmla="*/ 7803 h 1516072"/>
                  <a:gd name="connsiteX105" fmla="*/ 429189 w 1003876"/>
                  <a:gd name="connsiteY105" fmla="*/ 11613 h 1516072"/>
                  <a:gd name="connsiteX106" fmla="*/ 425379 w 1003876"/>
                  <a:gd name="connsiteY106" fmla="*/ 78288 h 1516072"/>
                  <a:gd name="connsiteX107" fmla="*/ 425379 w 1003876"/>
                  <a:gd name="connsiteY107" fmla="*/ 84003 h 1516072"/>
                  <a:gd name="connsiteX108" fmla="*/ 436603 w 1003876"/>
                  <a:gd name="connsiteY108" fmla="*/ 225952 h 1516072"/>
                  <a:gd name="connsiteX109" fmla="*/ 440619 w 1003876"/>
                  <a:gd name="connsiteY109" fmla="*/ 421188 h 1516072"/>
                  <a:gd name="connsiteX110" fmla="*/ 440002 w 1003876"/>
                  <a:gd name="connsiteY110" fmla="*/ 789160 h 1516072"/>
                  <a:gd name="connsiteX111" fmla="*/ 430322 w 1003876"/>
                  <a:gd name="connsiteY111"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15804 w 1003876"/>
                  <a:gd name="connsiteY18" fmla="*/ 1160328 h 1516072"/>
                  <a:gd name="connsiteX19" fmla="*/ 6279 w 1003876"/>
                  <a:gd name="connsiteY19" fmla="*/ 1169853 h 1516072"/>
                  <a:gd name="connsiteX20" fmla="*/ 4374 w 1003876"/>
                  <a:gd name="connsiteY20" fmla="*/ 1175568 h 1516072"/>
                  <a:gd name="connsiteX21" fmla="*/ 564 w 1003876"/>
                  <a:gd name="connsiteY21" fmla="*/ 1181283 h 1516072"/>
                  <a:gd name="connsiteX22" fmla="*/ 6279 w 1003876"/>
                  <a:gd name="connsiteY22" fmla="*/ 1213668 h 1516072"/>
                  <a:gd name="connsiteX23" fmla="*/ 11994 w 1003876"/>
                  <a:gd name="connsiteY23" fmla="*/ 1217478 h 1516072"/>
                  <a:gd name="connsiteX24" fmla="*/ 17709 w 1003876"/>
                  <a:gd name="connsiteY24" fmla="*/ 1219383 h 1516072"/>
                  <a:gd name="connsiteX25" fmla="*/ 145344 w 1003876"/>
                  <a:gd name="connsiteY25" fmla="*/ 1222421 h 1516072"/>
                  <a:gd name="connsiteX26" fmla="*/ 335999 w 1003876"/>
                  <a:gd name="connsiteY26" fmla="*/ 1217478 h 1516072"/>
                  <a:gd name="connsiteX27" fmla="*/ 362514 w 1003876"/>
                  <a:gd name="connsiteY27" fmla="*/ 1273701 h 1516072"/>
                  <a:gd name="connsiteX28" fmla="*/ 335071 w 1003876"/>
                  <a:gd name="connsiteY28" fmla="*/ 1356594 h 1516072"/>
                  <a:gd name="connsiteX29" fmla="*/ 328224 w 1003876"/>
                  <a:gd name="connsiteY29" fmla="*/ 1420386 h 1516072"/>
                  <a:gd name="connsiteX30" fmla="*/ 332034 w 1003876"/>
                  <a:gd name="connsiteY30" fmla="*/ 1463223 h 1516072"/>
                  <a:gd name="connsiteX31" fmla="*/ 364419 w 1003876"/>
                  <a:gd name="connsiteY31" fmla="*/ 1512753 h 1516072"/>
                  <a:gd name="connsiteX32" fmla="*/ 387279 w 1003876"/>
                  <a:gd name="connsiteY32" fmla="*/ 1514658 h 1516072"/>
                  <a:gd name="connsiteX33" fmla="*/ 396804 w 1003876"/>
                  <a:gd name="connsiteY33" fmla="*/ 1491798 h 1516072"/>
                  <a:gd name="connsiteX34" fmla="*/ 403085 w 1003876"/>
                  <a:gd name="connsiteY34" fmla="*/ 1451433 h 1516072"/>
                  <a:gd name="connsiteX35" fmla="*/ 409367 w 1003876"/>
                  <a:gd name="connsiteY35" fmla="*/ 1389340 h 1516072"/>
                  <a:gd name="connsiteX36" fmla="*/ 424041 w 1003876"/>
                  <a:gd name="connsiteY36" fmla="*/ 1329152 h 1516072"/>
                  <a:gd name="connsiteX37" fmla="*/ 467289 w 1003876"/>
                  <a:gd name="connsiteY37" fmla="*/ 1265103 h 1516072"/>
                  <a:gd name="connsiteX38" fmla="*/ 528455 w 1003876"/>
                  <a:gd name="connsiteY38" fmla="*/ 1230091 h 1516072"/>
                  <a:gd name="connsiteX39" fmla="*/ 601154 w 1003876"/>
                  <a:gd name="connsiteY39" fmla="*/ 1221700 h 1516072"/>
                  <a:gd name="connsiteX40" fmla="*/ 720654 w 1003876"/>
                  <a:gd name="connsiteY40" fmla="*/ 1316538 h 1516072"/>
                  <a:gd name="connsiteX41" fmla="*/ 733989 w 1003876"/>
                  <a:gd name="connsiteY41" fmla="*/ 1326063 h 1516072"/>
                  <a:gd name="connsiteX42" fmla="*/ 743514 w 1003876"/>
                  <a:gd name="connsiteY42" fmla="*/ 1327968 h 1516072"/>
                  <a:gd name="connsiteX43" fmla="*/ 749229 w 1003876"/>
                  <a:gd name="connsiteY43" fmla="*/ 1329873 h 1516072"/>
                  <a:gd name="connsiteX44" fmla="*/ 762564 w 1003876"/>
                  <a:gd name="connsiteY44" fmla="*/ 1335588 h 1516072"/>
                  <a:gd name="connsiteX45" fmla="*/ 777804 w 1003876"/>
                  <a:gd name="connsiteY45" fmla="*/ 1333683 h 1516072"/>
                  <a:gd name="connsiteX46" fmla="*/ 789234 w 1003876"/>
                  <a:gd name="connsiteY46" fmla="*/ 1327968 h 1516072"/>
                  <a:gd name="connsiteX47" fmla="*/ 794949 w 1003876"/>
                  <a:gd name="connsiteY47" fmla="*/ 1326063 h 1516072"/>
                  <a:gd name="connsiteX48" fmla="*/ 802569 w 1003876"/>
                  <a:gd name="connsiteY48" fmla="*/ 1308918 h 1516072"/>
                  <a:gd name="connsiteX49" fmla="*/ 800664 w 1003876"/>
                  <a:gd name="connsiteY49" fmla="*/ 1284153 h 1516072"/>
                  <a:gd name="connsiteX50" fmla="*/ 798759 w 1003876"/>
                  <a:gd name="connsiteY50" fmla="*/ 1278438 h 1516072"/>
                  <a:gd name="connsiteX51" fmla="*/ 796854 w 1003876"/>
                  <a:gd name="connsiteY51" fmla="*/ 1270818 h 1516072"/>
                  <a:gd name="connsiteX52" fmla="*/ 783519 w 1003876"/>
                  <a:gd name="connsiteY52" fmla="*/ 1253673 h 1516072"/>
                  <a:gd name="connsiteX53" fmla="*/ 773994 w 1003876"/>
                  <a:gd name="connsiteY53" fmla="*/ 1247958 h 1516072"/>
                  <a:gd name="connsiteX54" fmla="*/ 648264 w 1003876"/>
                  <a:gd name="connsiteY54" fmla="*/ 1156518 h 1516072"/>
                  <a:gd name="connsiteX55" fmla="*/ 644454 w 1003876"/>
                  <a:gd name="connsiteY55" fmla="*/ 1139373 h 1516072"/>
                  <a:gd name="connsiteX56" fmla="*/ 646359 w 1003876"/>
                  <a:gd name="connsiteY56" fmla="*/ 1131753 h 1516072"/>
                  <a:gd name="connsiteX57" fmla="*/ 650169 w 1003876"/>
                  <a:gd name="connsiteY57" fmla="*/ 1114608 h 1516072"/>
                  <a:gd name="connsiteX58" fmla="*/ 653979 w 1003876"/>
                  <a:gd name="connsiteY58" fmla="*/ 1108893 h 1516072"/>
                  <a:gd name="connsiteX59" fmla="*/ 655884 w 1003876"/>
                  <a:gd name="connsiteY59" fmla="*/ 1103178 h 1516072"/>
                  <a:gd name="connsiteX60" fmla="*/ 661599 w 1003876"/>
                  <a:gd name="connsiteY60" fmla="*/ 1101273 h 1516072"/>
                  <a:gd name="connsiteX61" fmla="*/ 671124 w 1003876"/>
                  <a:gd name="connsiteY61" fmla="*/ 1089843 h 1516072"/>
                  <a:gd name="connsiteX62" fmla="*/ 724464 w 1003876"/>
                  <a:gd name="connsiteY62" fmla="*/ 1082223 h 1516072"/>
                  <a:gd name="connsiteX63" fmla="*/ 842574 w 1003876"/>
                  <a:gd name="connsiteY63" fmla="*/ 1084128 h 1516072"/>
                  <a:gd name="connsiteX64" fmla="*/ 871149 w 1003876"/>
                  <a:gd name="connsiteY64" fmla="*/ 1086033 h 1516072"/>
                  <a:gd name="connsiteX65" fmla="*/ 899724 w 1003876"/>
                  <a:gd name="connsiteY65" fmla="*/ 1091748 h 1516072"/>
                  <a:gd name="connsiteX66" fmla="*/ 922584 w 1003876"/>
                  <a:gd name="connsiteY66" fmla="*/ 1095558 h 1516072"/>
                  <a:gd name="connsiteX67" fmla="*/ 985294 w 1003876"/>
                  <a:gd name="connsiteY67" fmla="*/ 1104311 h 1516072"/>
                  <a:gd name="connsiteX68" fmla="*/ 1003378 w 1003876"/>
                  <a:gd name="connsiteY68" fmla="*/ 1065958 h 1516072"/>
                  <a:gd name="connsiteX69" fmla="*/ 970209 w 1003876"/>
                  <a:gd name="connsiteY69" fmla="*/ 1044123 h 1516072"/>
                  <a:gd name="connsiteX70" fmla="*/ 918620 w 1003876"/>
                  <a:gd name="connsiteY70" fmla="*/ 1034598 h 1516072"/>
                  <a:gd name="connsiteX71" fmla="*/ 825429 w 1003876"/>
                  <a:gd name="connsiteY71" fmla="*/ 1034598 h 1516072"/>
                  <a:gd name="connsiteX72" fmla="*/ 730179 w 1003876"/>
                  <a:gd name="connsiteY72" fmla="*/ 1038408 h 1516072"/>
                  <a:gd name="connsiteX73" fmla="*/ 669219 w 1003876"/>
                  <a:gd name="connsiteY73" fmla="*/ 1046028 h 1516072"/>
                  <a:gd name="connsiteX74" fmla="*/ 646360 w 1003876"/>
                  <a:gd name="connsiteY74" fmla="*/ 1049838 h 1516072"/>
                  <a:gd name="connsiteX75" fmla="*/ 640078 w 1003876"/>
                  <a:gd name="connsiteY75" fmla="*/ 1026051 h 1516072"/>
                  <a:gd name="connsiteX76" fmla="*/ 673029 w 1003876"/>
                  <a:gd name="connsiteY76" fmla="*/ 992688 h 1516072"/>
                  <a:gd name="connsiteX77" fmla="*/ 674934 w 1003876"/>
                  <a:gd name="connsiteY77" fmla="*/ 986973 h 1516072"/>
                  <a:gd name="connsiteX78" fmla="*/ 680649 w 1003876"/>
                  <a:gd name="connsiteY78" fmla="*/ 985068 h 1516072"/>
                  <a:gd name="connsiteX79" fmla="*/ 686364 w 1003876"/>
                  <a:gd name="connsiteY79" fmla="*/ 981258 h 1516072"/>
                  <a:gd name="connsiteX80" fmla="*/ 695889 w 1003876"/>
                  <a:gd name="connsiteY80" fmla="*/ 971733 h 1516072"/>
                  <a:gd name="connsiteX81" fmla="*/ 705414 w 1003876"/>
                  <a:gd name="connsiteY81" fmla="*/ 960303 h 1516072"/>
                  <a:gd name="connsiteX82" fmla="*/ 716844 w 1003876"/>
                  <a:gd name="connsiteY82" fmla="*/ 952683 h 1516072"/>
                  <a:gd name="connsiteX83" fmla="*/ 732084 w 1003876"/>
                  <a:gd name="connsiteY83" fmla="*/ 939348 h 1516072"/>
                  <a:gd name="connsiteX84" fmla="*/ 741609 w 1003876"/>
                  <a:gd name="connsiteY84" fmla="*/ 927918 h 1516072"/>
                  <a:gd name="connsiteX85" fmla="*/ 753039 w 1003876"/>
                  <a:gd name="connsiteY85" fmla="*/ 918393 h 1516072"/>
                  <a:gd name="connsiteX86" fmla="*/ 758754 w 1003876"/>
                  <a:gd name="connsiteY86" fmla="*/ 906963 h 1516072"/>
                  <a:gd name="connsiteX87" fmla="*/ 760659 w 1003876"/>
                  <a:gd name="connsiteY87" fmla="*/ 901248 h 1516072"/>
                  <a:gd name="connsiteX88" fmla="*/ 766374 w 1003876"/>
                  <a:gd name="connsiteY88" fmla="*/ 889818 h 1516072"/>
                  <a:gd name="connsiteX89" fmla="*/ 764469 w 1003876"/>
                  <a:gd name="connsiteY89" fmla="*/ 874578 h 1516072"/>
                  <a:gd name="connsiteX90" fmla="*/ 758754 w 1003876"/>
                  <a:gd name="connsiteY90" fmla="*/ 872673 h 1516072"/>
                  <a:gd name="connsiteX91" fmla="*/ 737799 w 1003876"/>
                  <a:gd name="connsiteY91" fmla="*/ 874578 h 1516072"/>
                  <a:gd name="connsiteX92" fmla="*/ 732084 w 1003876"/>
                  <a:gd name="connsiteY92" fmla="*/ 878388 h 1516072"/>
                  <a:gd name="connsiteX93" fmla="*/ 699699 w 1003876"/>
                  <a:gd name="connsiteY93" fmla="*/ 899343 h 1516072"/>
                  <a:gd name="connsiteX94" fmla="*/ 595181 w 1003876"/>
                  <a:gd name="connsiteY94" fmla="*/ 957831 h 1516072"/>
                  <a:gd name="connsiteX95" fmla="*/ 507294 w 1003876"/>
                  <a:gd name="connsiteY95" fmla="*/ 847908 h 1516072"/>
                  <a:gd name="connsiteX96" fmla="*/ 503484 w 1003876"/>
                  <a:gd name="connsiteY96" fmla="*/ 358323 h 1516072"/>
                  <a:gd name="connsiteX97" fmla="*/ 499674 w 1003876"/>
                  <a:gd name="connsiteY97" fmla="*/ 66858 h 1516072"/>
                  <a:gd name="connsiteX98" fmla="*/ 490149 w 1003876"/>
                  <a:gd name="connsiteY98" fmla="*/ 40188 h 1516072"/>
                  <a:gd name="connsiteX99" fmla="*/ 488244 w 1003876"/>
                  <a:gd name="connsiteY99" fmla="*/ 34473 h 1516072"/>
                  <a:gd name="connsiteX100" fmla="*/ 484434 w 1003876"/>
                  <a:gd name="connsiteY100" fmla="*/ 28758 h 1516072"/>
                  <a:gd name="connsiteX101" fmla="*/ 478719 w 1003876"/>
                  <a:gd name="connsiteY101" fmla="*/ 17328 h 1516072"/>
                  <a:gd name="connsiteX102" fmla="*/ 473004 w 1003876"/>
                  <a:gd name="connsiteY102" fmla="*/ 13518 h 1516072"/>
                  <a:gd name="connsiteX103" fmla="*/ 469194 w 1003876"/>
                  <a:gd name="connsiteY103" fmla="*/ 7803 h 1516072"/>
                  <a:gd name="connsiteX104" fmla="*/ 429189 w 1003876"/>
                  <a:gd name="connsiteY104" fmla="*/ 11613 h 1516072"/>
                  <a:gd name="connsiteX105" fmla="*/ 425379 w 1003876"/>
                  <a:gd name="connsiteY105" fmla="*/ 78288 h 1516072"/>
                  <a:gd name="connsiteX106" fmla="*/ 425379 w 1003876"/>
                  <a:gd name="connsiteY106" fmla="*/ 84003 h 1516072"/>
                  <a:gd name="connsiteX107" fmla="*/ 436603 w 1003876"/>
                  <a:gd name="connsiteY107" fmla="*/ 225952 h 1516072"/>
                  <a:gd name="connsiteX108" fmla="*/ 440619 w 1003876"/>
                  <a:gd name="connsiteY108" fmla="*/ 421188 h 1516072"/>
                  <a:gd name="connsiteX109" fmla="*/ 440002 w 1003876"/>
                  <a:gd name="connsiteY109" fmla="*/ 789160 h 1516072"/>
                  <a:gd name="connsiteX110" fmla="*/ 430322 w 1003876"/>
                  <a:gd name="connsiteY11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15804 w 1003876"/>
                  <a:gd name="connsiteY18" fmla="*/ 1160328 h 1516072"/>
                  <a:gd name="connsiteX19" fmla="*/ 6279 w 1003876"/>
                  <a:gd name="connsiteY19" fmla="*/ 1169853 h 1516072"/>
                  <a:gd name="connsiteX20" fmla="*/ 4374 w 1003876"/>
                  <a:gd name="connsiteY20" fmla="*/ 1175568 h 1516072"/>
                  <a:gd name="connsiteX21" fmla="*/ 564 w 1003876"/>
                  <a:gd name="connsiteY21" fmla="*/ 1181283 h 1516072"/>
                  <a:gd name="connsiteX22" fmla="*/ 6279 w 1003876"/>
                  <a:gd name="connsiteY22" fmla="*/ 1213668 h 1516072"/>
                  <a:gd name="connsiteX23" fmla="*/ 11994 w 1003876"/>
                  <a:gd name="connsiteY23" fmla="*/ 1217478 h 1516072"/>
                  <a:gd name="connsiteX24" fmla="*/ 17709 w 1003876"/>
                  <a:gd name="connsiteY24" fmla="*/ 1219383 h 1516072"/>
                  <a:gd name="connsiteX25" fmla="*/ 145344 w 1003876"/>
                  <a:gd name="connsiteY25" fmla="*/ 1222421 h 1516072"/>
                  <a:gd name="connsiteX26" fmla="*/ 335999 w 1003876"/>
                  <a:gd name="connsiteY26" fmla="*/ 1217478 h 1516072"/>
                  <a:gd name="connsiteX27" fmla="*/ 362514 w 1003876"/>
                  <a:gd name="connsiteY27" fmla="*/ 1273701 h 1516072"/>
                  <a:gd name="connsiteX28" fmla="*/ 335071 w 1003876"/>
                  <a:gd name="connsiteY28" fmla="*/ 1356594 h 1516072"/>
                  <a:gd name="connsiteX29" fmla="*/ 328224 w 1003876"/>
                  <a:gd name="connsiteY29" fmla="*/ 1420386 h 1516072"/>
                  <a:gd name="connsiteX30" fmla="*/ 332034 w 1003876"/>
                  <a:gd name="connsiteY30" fmla="*/ 1463223 h 1516072"/>
                  <a:gd name="connsiteX31" fmla="*/ 364419 w 1003876"/>
                  <a:gd name="connsiteY31" fmla="*/ 1512753 h 1516072"/>
                  <a:gd name="connsiteX32" fmla="*/ 387279 w 1003876"/>
                  <a:gd name="connsiteY32" fmla="*/ 1514658 h 1516072"/>
                  <a:gd name="connsiteX33" fmla="*/ 396804 w 1003876"/>
                  <a:gd name="connsiteY33" fmla="*/ 1491798 h 1516072"/>
                  <a:gd name="connsiteX34" fmla="*/ 403085 w 1003876"/>
                  <a:gd name="connsiteY34" fmla="*/ 1451433 h 1516072"/>
                  <a:gd name="connsiteX35" fmla="*/ 409367 w 1003876"/>
                  <a:gd name="connsiteY35" fmla="*/ 1389340 h 1516072"/>
                  <a:gd name="connsiteX36" fmla="*/ 424041 w 1003876"/>
                  <a:gd name="connsiteY36" fmla="*/ 1329152 h 1516072"/>
                  <a:gd name="connsiteX37" fmla="*/ 467289 w 1003876"/>
                  <a:gd name="connsiteY37" fmla="*/ 1265103 h 1516072"/>
                  <a:gd name="connsiteX38" fmla="*/ 528455 w 1003876"/>
                  <a:gd name="connsiteY38" fmla="*/ 1230091 h 1516072"/>
                  <a:gd name="connsiteX39" fmla="*/ 601154 w 1003876"/>
                  <a:gd name="connsiteY39" fmla="*/ 1221700 h 1516072"/>
                  <a:gd name="connsiteX40" fmla="*/ 720654 w 1003876"/>
                  <a:gd name="connsiteY40" fmla="*/ 1316538 h 1516072"/>
                  <a:gd name="connsiteX41" fmla="*/ 733989 w 1003876"/>
                  <a:gd name="connsiteY41" fmla="*/ 1326063 h 1516072"/>
                  <a:gd name="connsiteX42" fmla="*/ 743514 w 1003876"/>
                  <a:gd name="connsiteY42" fmla="*/ 1327968 h 1516072"/>
                  <a:gd name="connsiteX43" fmla="*/ 749229 w 1003876"/>
                  <a:gd name="connsiteY43" fmla="*/ 1329873 h 1516072"/>
                  <a:gd name="connsiteX44" fmla="*/ 762564 w 1003876"/>
                  <a:gd name="connsiteY44" fmla="*/ 1335588 h 1516072"/>
                  <a:gd name="connsiteX45" fmla="*/ 777804 w 1003876"/>
                  <a:gd name="connsiteY45" fmla="*/ 1333683 h 1516072"/>
                  <a:gd name="connsiteX46" fmla="*/ 789234 w 1003876"/>
                  <a:gd name="connsiteY46" fmla="*/ 1327968 h 1516072"/>
                  <a:gd name="connsiteX47" fmla="*/ 794949 w 1003876"/>
                  <a:gd name="connsiteY47" fmla="*/ 1326063 h 1516072"/>
                  <a:gd name="connsiteX48" fmla="*/ 802569 w 1003876"/>
                  <a:gd name="connsiteY48" fmla="*/ 1308918 h 1516072"/>
                  <a:gd name="connsiteX49" fmla="*/ 800664 w 1003876"/>
                  <a:gd name="connsiteY49" fmla="*/ 1284153 h 1516072"/>
                  <a:gd name="connsiteX50" fmla="*/ 798759 w 1003876"/>
                  <a:gd name="connsiteY50" fmla="*/ 1278438 h 1516072"/>
                  <a:gd name="connsiteX51" fmla="*/ 796854 w 1003876"/>
                  <a:gd name="connsiteY51" fmla="*/ 1270818 h 1516072"/>
                  <a:gd name="connsiteX52" fmla="*/ 783519 w 1003876"/>
                  <a:gd name="connsiteY52" fmla="*/ 1253673 h 1516072"/>
                  <a:gd name="connsiteX53" fmla="*/ 773994 w 1003876"/>
                  <a:gd name="connsiteY53" fmla="*/ 1247958 h 1516072"/>
                  <a:gd name="connsiteX54" fmla="*/ 648264 w 1003876"/>
                  <a:gd name="connsiteY54" fmla="*/ 1156518 h 1516072"/>
                  <a:gd name="connsiteX55" fmla="*/ 644454 w 1003876"/>
                  <a:gd name="connsiteY55" fmla="*/ 1139373 h 1516072"/>
                  <a:gd name="connsiteX56" fmla="*/ 646359 w 1003876"/>
                  <a:gd name="connsiteY56" fmla="*/ 1131753 h 1516072"/>
                  <a:gd name="connsiteX57" fmla="*/ 650169 w 1003876"/>
                  <a:gd name="connsiteY57" fmla="*/ 1114608 h 1516072"/>
                  <a:gd name="connsiteX58" fmla="*/ 653979 w 1003876"/>
                  <a:gd name="connsiteY58" fmla="*/ 1108893 h 1516072"/>
                  <a:gd name="connsiteX59" fmla="*/ 655884 w 1003876"/>
                  <a:gd name="connsiteY59" fmla="*/ 1103178 h 1516072"/>
                  <a:gd name="connsiteX60" fmla="*/ 671124 w 1003876"/>
                  <a:gd name="connsiteY60" fmla="*/ 1089843 h 1516072"/>
                  <a:gd name="connsiteX61" fmla="*/ 724464 w 1003876"/>
                  <a:gd name="connsiteY61" fmla="*/ 1082223 h 1516072"/>
                  <a:gd name="connsiteX62" fmla="*/ 842574 w 1003876"/>
                  <a:gd name="connsiteY62" fmla="*/ 1084128 h 1516072"/>
                  <a:gd name="connsiteX63" fmla="*/ 871149 w 1003876"/>
                  <a:gd name="connsiteY63" fmla="*/ 1086033 h 1516072"/>
                  <a:gd name="connsiteX64" fmla="*/ 899724 w 1003876"/>
                  <a:gd name="connsiteY64" fmla="*/ 1091748 h 1516072"/>
                  <a:gd name="connsiteX65" fmla="*/ 922584 w 1003876"/>
                  <a:gd name="connsiteY65" fmla="*/ 1095558 h 1516072"/>
                  <a:gd name="connsiteX66" fmla="*/ 985294 w 1003876"/>
                  <a:gd name="connsiteY66" fmla="*/ 1104311 h 1516072"/>
                  <a:gd name="connsiteX67" fmla="*/ 1003378 w 1003876"/>
                  <a:gd name="connsiteY67" fmla="*/ 1065958 h 1516072"/>
                  <a:gd name="connsiteX68" fmla="*/ 970209 w 1003876"/>
                  <a:gd name="connsiteY68" fmla="*/ 1044123 h 1516072"/>
                  <a:gd name="connsiteX69" fmla="*/ 918620 w 1003876"/>
                  <a:gd name="connsiteY69" fmla="*/ 1034598 h 1516072"/>
                  <a:gd name="connsiteX70" fmla="*/ 825429 w 1003876"/>
                  <a:gd name="connsiteY70" fmla="*/ 1034598 h 1516072"/>
                  <a:gd name="connsiteX71" fmla="*/ 730179 w 1003876"/>
                  <a:gd name="connsiteY71" fmla="*/ 1038408 h 1516072"/>
                  <a:gd name="connsiteX72" fmla="*/ 669219 w 1003876"/>
                  <a:gd name="connsiteY72" fmla="*/ 1046028 h 1516072"/>
                  <a:gd name="connsiteX73" fmla="*/ 646360 w 1003876"/>
                  <a:gd name="connsiteY73" fmla="*/ 1049838 h 1516072"/>
                  <a:gd name="connsiteX74" fmla="*/ 640078 w 1003876"/>
                  <a:gd name="connsiteY74" fmla="*/ 1026051 h 1516072"/>
                  <a:gd name="connsiteX75" fmla="*/ 673029 w 1003876"/>
                  <a:gd name="connsiteY75" fmla="*/ 992688 h 1516072"/>
                  <a:gd name="connsiteX76" fmla="*/ 674934 w 1003876"/>
                  <a:gd name="connsiteY76" fmla="*/ 986973 h 1516072"/>
                  <a:gd name="connsiteX77" fmla="*/ 680649 w 1003876"/>
                  <a:gd name="connsiteY77" fmla="*/ 985068 h 1516072"/>
                  <a:gd name="connsiteX78" fmla="*/ 686364 w 1003876"/>
                  <a:gd name="connsiteY78" fmla="*/ 981258 h 1516072"/>
                  <a:gd name="connsiteX79" fmla="*/ 695889 w 1003876"/>
                  <a:gd name="connsiteY79" fmla="*/ 971733 h 1516072"/>
                  <a:gd name="connsiteX80" fmla="*/ 705414 w 1003876"/>
                  <a:gd name="connsiteY80" fmla="*/ 960303 h 1516072"/>
                  <a:gd name="connsiteX81" fmla="*/ 716844 w 1003876"/>
                  <a:gd name="connsiteY81" fmla="*/ 952683 h 1516072"/>
                  <a:gd name="connsiteX82" fmla="*/ 732084 w 1003876"/>
                  <a:gd name="connsiteY82" fmla="*/ 939348 h 1516072"/>
                  <a:gd name="connsiteX83" fmla="*/ 741609 w 1003876"/>
                  <a:gd name="connsiteY83" fmla="*/ 927918 h 1516072"/>
                  <a:gd name="connsiteX84" fmla="*/ 753039 w 1003876"/>
                  <a:gd name="connsiteY84" fmla="*/ 918393 h 1516072"/>
                  <a:gd name="connsiteX85" fmla="*/ 758754 w 1003876"/>
                  <a:gd name="connsiteY85" fmla="*/ 906963 h 1516072"/>
                  <a:gd name="connsiteX86" fmla="*/ 760659 w 1003876"/>
                  <a:gd name="connsiteY86" fmla="*/ 901248 h 1516072"/>
                  <a:gd name="connsiteX87" fmla="*/ 766374 w 1003876"/>
                  <a:gd name="connsiteY87" fmla="*/ 889818 h 1516072"/>
                  <a:gd name="connsiteX88" fmla="*/ 764469 w 1003876"/>
                  <a:gd name="connsiteY88" fmla="*/ 874578 h 1516072"/>
                  <a:gd name="connsiteX89" fmla="*/ 758754 w 1003876"/>
                  <a:gd name="connsiteY89" fmla="*/ 872673 h 1516072"/>
                  <a:gd name="connsiteX90" fmla="*/ 737799 w 1003876"/>
                  <a:gd name="connsiteY90" fmla="*/ 874578 h 1516072"/>
                  <a:gd name="connsiteX91" fmla="*/ 732084 w 1003876"/>
                  <a:gd name="connsiteY91" fmla="*/ 878388 h 1516072"/>
                  <a:gd name="connsiteX92" fmla="*/ 699699 w 1003876"/>
                  <a:gd name="connsiteY92" fmla="*/ 899343 h 1516072"/>
                  <a:gd name="connsiteX93" fmla="*/ 595181 w 1003876"/>
                  <a:gd name="connsiteY93" fmla="*/ 957831 h 1516072"/>
                  <a:gd name="connsiteX94" fmla="*/ 507294 w 1003876"/>
                  <a:gd name="connsiteY94" fmla="*/ 847908 h 1516072"/>
                  <a:gd name="connsiteX95" fmla="*/ 503484 w 1003876"/>
                  <a:gd name="connsiteY95" fmla="*/ 358323 h 1516072"/>
                  <a:gd name="connsiteX96" fmla="*/ 499674 w 1003876"/>
                  <a:gd name="connsiteY96" fmla="*/ 66858 h 1516072"/>
                  <a:gd name="connsiteX97" fmla="*/ 490149 w 1003876"/>
                  <a:gd name="connsiteY97" fmla="*/ 40188 h 1516072"/>
                  <a:gd name="connsiteX98" fmla="*/ 488244 w 1003876"/>
                  <a:gd name="connsiteY98" fmla="*/ 34473 h 1516072"/>
                  <a:gd name="connsiteX99" fmla="*/ 484434 w 1003876"/>
                  <a:gd name="connsiteY99" fmla="*/ 28758 h 1516072"/>
                  <a:gd name="connsiteX100" fmla="*/ 478719 w 1003876"/>
                  <a:gd name="connsiteY100" fmla="*/ 17328 h 1516072"/>
                  <a:gd name="connsiteX101" fmla="*/ 473004 w 1003876"/>
                  <a:gd name="connsiteY101" fmla="*/ 13518 h 1516072"/>
                  <a:gd name="connsiteX102" fmla="*/ 469194 w 1003876"/>
                  <a:gd name="connsiteY102" fmla="*/ 7803 h 1516072"/>
                  <a:gd name="connsiteX103" fmla="*/ 429189 w 1003876"/>
                  <a:gd name="connsiteY103" fmla="*/ 11613 h 1516072"/>
                  <a:gd name="connsiteX104" fmla="*/ 425379 w 1003876"/>
                  <a:gd name="connsiteY104" fmla="*/ 78288 h 1516072"/>
                  <a:gd name="connsiteX105" fmla="*/ 425379 w 1003876"/>
                  <a:gd name="connsiteY105" fmla="*/ 84003 h 1516072"/>
                  <a:gd name="connsiteX106" fmla="*/ 436603 w 1003876"/>
                  <a:gd name="connsiteY106" fmla="*/ 225952 h 1516072"/>
                  <a:gd name="connsiteX107" fmla="*/ 440619 w 1003876"/>
                  <a:gd name="connsiteY107" fmla="*/ 421188 h 1516072"/>
                  <a:gd name="connsiteX108" fmla="*/ 440002 w 1003876"/>
                  <a:gd name="connsiteY108" fmla="*/ 789160 h 1516072"/>
                  <a:gd name="connsiteX109" fmla="*/ 430322 w 1003876"/>
                  <a:gd name="connsiteY109"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15804 w 1003876"/>
                  <a:gd name="connsiteY18" fmla="*/ 1160328 h 1516072"/>
                  <a:gd name="connsiteX19" fmla="*/ 6279 w 1003876"/>
                  <a:gd name="connsiteY19" fmla="*/ 1169853 h 1516072"/>
                  <a:gd name="connsiteX20" fmla="*/ 4374 w 1003876"/>
                  <a:gd name="connsiteY20" fmla="*/ 1175568 h 1516072"/>
                  <a:gd name="connsiteX21" fmla="*/ 564 w 1003876"/>
                  <a:gd name="connsiteY21" fmla="*/ 1181283 h 1516072"/>
                  <a:gd name="connsiteX22" fmla="*/ 6279 w 1003876"/>
                  <a:gd name="connsiteY22" fmla="*/ 1213668 h 1516072"/>
                  <a:gd name="connsiteX23" fmla="*/ 11994 w 1003876"/>
                  <a:gd name="connsiteY23" fmla="*/ 1217478 h 1516072"/>
                  <a:gd name="connsiteX24" fmla="*/ 17709 w 1003876"/>
                  <a:gd name="connsiteY24" fmla="*/ 1219383 h 1516072"/>
                  <a:gd name="connsiteX25" fmla="*/ 145344 w 1003876"/>
                  <a:gd name="connsiteY25" fmla="*/ 1222421 h 1516072"/>
                  <a:gd name="connsiteX26" fmla="*/ 335999 w 1003876"/>
                  <a:gd name="connsiteY26" fmla="*/ 1217478 h 1516072"/>
                  <a:gd name="connsiteX27" fmla="*/ 362514 w 1003876"/>
                  <a:gd name="connsiteY27" fmla="*/ 1273701 h 1516072"/>
                  <a:gd name="connsiteX28" fmla="*/ 335071 w 1003876"/>
                  <a:gd name="connsiteY28" fmla="*/ 1356594 h 1516072"/>
                  <a:gd name="connsiteX29" fmla="*/ 328224 w 1003876"/>
                  <a:gd name="connsiteY29" fmla="*/ 1420386 h 1516072"/>
                  <a:gd name="connsiteX30" fmla="*/ 332034 w 1003876"/>
                  <a:gd name="connsiteY30" fmla="*/ 1463223 h 1516072"/>
                  <a:gd name="connsiteX31" fmla="*/ 364419 w 1003876"/>
                  <a:gd name="connsiteY31" fmla="*/ 1512753 h 1516072"/>
                  <a:gd name="connsiteX32" fmla="*/ 387279 w 1003876"/>
                  <a:gd name="connsiteY32" fmla="*/ 1514658 h 1516072"/>
                  <a:gd name="connsiteX33" fmla="*/ 396804 w 1003876"/>
                  <a:gd name="connsiteY33" fmla="*/ 1491798 h 1516072"/>
                  <a:gd name="connsiteX34" fmla="*/ 403085 w 1003876"/>
                  <a:gd name="connsiteY34" fmla="*/ 1451433 h 1516072"/>
                  <a:gd name="connsiteX35" fmla="*/ 409367 w 1003876"/>
                  <a:gd name="connsiteY35" fmla="*/ 1389340 h 1516072"/>
                  <a:gd name="connsiteX36" fmla="*/ 424041 w 1003876"/>
                  <a:gd name="connsiteY36" fmla="*/ 1329152 h 1516072"/>
                  <a:gd name="connsiteX37" fmla="*/ 467289 w 1003876"/>
                  <a:gd name="connsiteY37" fmla="*/ 1265103 h 1516072"/>
                  <a:gd name="connsiteX38" fmla="*/ 528455 w 1003876"/>
                  <a:gd name="connsiteY38" fmla="*/ 1230091 h 1516072"/>
                  <a:gd name="connsiteX39" fmla="*/ 601154 w 1003876"/>
                  <a:gd name="connsiteY39" fmla="*/ 1221700 h 1516072"/>
                  <a:gd name="connsiteX40" fmla="*/ 720654 w 1003876"/>
                  <a:gd name="connsiteY40" fmla="*/ 1316538 h 1516072"/>
                  <a:gd name="connsiteX41" fmla="*/ 733989 w 1003876"/>
                  <a:gd name="connsiteY41" fmla="*/ 1326063 h 1516072"/>
                  <a:gd name="connsiteX42" fmla="*/ 743514 w 1003876"/>
                  <a:gd name="connsiteY42" fmla="*/ 1327968 h 1516072"/>
                  <a:gd name="connsiteX43" fmla="*/ 749229 w 1003876"/>
                  <a:gd name="connsiteY43" fmla="*/ 1329873 h 1516072"/>
                  <a:gd name="connsiteX44" fmla="*/ 762564 w 1003876"/>
                  <a:gd name="connsiteY44" fmla="*/ 1335588 h 1516072"/>
                  <a:gd name="connsiteX45" fmla="*/ 777804 w 1003876"/>
                  <a:gd name="connsiteY45" fmla="*/ 1333683 h 1516072"/>
                  <a:gd name="connsiteX46" fmla="*/ 789234 w 1003876"/>
                  <a:gd name="connsiteY46" fmla="*/ 1327968 h 1516072"/>
                  <a:gd name="connsiteX47" fmla="*/ 794949 w 1003876"/>
                  <a:gd name="connsiteY47" fmla="*/ 1326063 h 1516072"/>
                  <a:gd name="connsiteX48" fmla="*/ 802569 w 1003876"/>
                  <a:gd name="connsiteY48" fmla="*/ 1308918 h 1516072"/>
                  <a:gd name="connsiteX49" fmla="*/ 800664 w 1003876"/>
                  <a:gd name="connsiteY49" fmla="*/ 1284153 h 1516072"/>
                  <a:gd name="connsiteX50" fmla="*/ 798759 w 1003876"/>
                  <a:gd name="connsiteY50" fmla="*/ 1278438 h 1516072"/>
                  <a:gd name="connsiteX51" fmla="*/ 796854 w 1003876"/>
                  <a:gd name="connsiteY51" fmla="*/ 1270818 h 1516072"/>
                  <a:gd name="connsiteX52" fmla="*/ 783519 w 1003876"/>
                  <a:gd name="connsiteY52" fmla="*/ 1253673 h 1516072"/>
                  <a:gd name="connsiteX53" fmla="*/ 773994 w 1003876"/>
                  <a:gd name="connsiteY53" fmla="*/ 1247958 h 1516072"/>
                  <a:gd name="connsiteX54" fmla="*/ 648264 w 1003876"/>
                  <a:gd name="connsiteY54" fmla="*/ 1156518 h 1516072"/>
                  <a:gd name="connsiteX55" fmla="*/ 644454 w 1003876"/>
                  <a:gd name="connsiteY55" fmla="*/ 1139373 h 1516072"/>
                  <a:gd name="connsiteX56" fmla="*/ 646359 w 1003876"/>
                  <a:gd name="connsiteY56" fmla="*/ 1131753 h 1516072"/>
                  <a:gd name="connsiteX57" fmla="*/ 650169 w 1003876"/>
                  <a:gd name="connsiteY57" fmla="*/ 1114608 h 1516072"/>
                  <a:gd name="connsiteX58" fmla="*/ 655884 w 1003876"/>
                  <a:gd name="connsiteY58" fmla="*/ 1103178 h 1516072"/>
                  <a:gd name="connsiteX59" fmla="*/ 671124 w 1003876"/>
                  <a:gd name="connsiteY59" fmla="*/ 1089843 h 1516072"/>
                  <a:gd name="connsiteX60" fmla="*/ 724464 w 1003876"/>
                  <a:gd name="connsiteY60" fmla="*/ 1082223 h 1516072"/>
                  <a:gd name="connsiteX61" fmla="*/ 842574 w 1003876"/>
                  <a:gd name="connsiteY61" fmla="*/ 1084128 h 1516072"/>
                  <a:gd name="connsiteX62" fmla="*/ 871149 w 1003876"/>
                  <a:gd name="connsiteY62" fmla="*/ 1086033 h 1516072"/>
                  <a:gd name="connsiteX63" fmla="*/ 899724 w 1003876"/>
                  <a:gd name="connsiteY63" fmla="*/ 1091748 h 1516072"/>
                  <a:gd name="connsiteX64" fmla="*/ 922584 w 1003876"/>
                  <a:gd name="connsiteY64" fmla="*/ 1095558 h 1516072"/>
                  <a:gd name="connsiteX65" fmla="*/ 985294 w 1003876"/>
                  <a:gd name="connsiteY65" fmla="*/ 1104311 h 1516072"/>
                  <a:gd name="connsiteX66" fmla="*/ 1003378 w 1003876"/>
                  <a:gd name="connsiteY66" fmla="*/ 1065958 h 1516072"/>
                  <a:gd name="connsiteX67" fmla="*/ 970209 w 1003876"/>
                  <a:gd name="connsiteY67" fmla="*/ 1044123 h 1516072"/>
                  <a:gd name="connsiteX68" fmla="*/ 918620 w 1003876"/>
                  <a:gd name="connsiteY68" fmla="*/ 1034598 h 1516072"/>
                  <a:gd name="connsiteX69" fmla="*/ 825429 w 1003876"/>
                  <a:gd name="connsiteY69" fmla="*/ 1034598 h 1516072"/>
                  <a:gd name="connsiteX70" fmla="*/ 730179 w 1003876"/>
                  <a:gd name="connsiteY70" fmla="*/ 1038408 h 1516072"/>
                  <a:gd name="connsiteX71" fmla="*/ 669219 w 1003876"/>
                  <a:gd name="connsiteY71" fmla="*/ 1046028 h 1516072"/>
                  <a:gd name="connsiteX72" fmla="*/ 646360 w 1003876"/>
                  <a:gd name="connsiteY72" fmla="*/ 1049838 h 1516072"/>
                  <a:gd name="connsiteX73" fmla="*/ 640078 w 1003876"/>
                  <a:gd name="connsiteY73" fmla="*/ 1026051 h 1516072"/>
                  <a:gd name="connsiteX74" fmla="*/ 673029 w 1003876"/>
                  <a:gd name="connsiteY74" fmla="*/ 992688 h 1516072"/>
                  <a:gd name="connsiteX75" fmla="*/ 674934 w 1003876"/>
                  <a:gd name="connsiteY75" fmla="*/ 986973 h 1516072"/>
                  <a:gd name="connsiteX76" fmla="*/ 680649 w 1003876"/>
                  <a:gd name="connsiteY76" fmla="*/ 985068 h 1516072"/>
                  <a:gd name="connsiteX77" fmla="*/ 686364 w 1003876"/>
                  <a:gd name="connsiteY77" fmla="*/ 981258 h 1516072"/>
                  <a:gd name="connsiteX78" fmla="*/ 695889 w 1003876"/>
                  <a:gd name="connsiteY78" fmla="*/ 971733 h 1516072"/>
                  <a:gd name="connsiteX79" fmla="*/ 705414 w 1003876"/>
                  <a:gd name="connsiteY79" fmla="*/ 960303 h 1516072"/>
                  <a:gd name="connsiteX80" fmla="*/ 716844 w 1003876"/>
                  <a:gd name="connsiteY80" fmla="*/ 952683 h 1516072"/>
                  <a:gd name="connsiteX81" fmla="*/ 732084 w 1003876"/>
                  <a:gd name="connsiteY81" fmla="*/ 939348 h 1516072"/>
                  <a:gd name="connsiteX82" fmla="*/ 741609 w 1003876"/>
                  <a:gd name="connsiteY82" fmla="*/ 927918 h 1516072"/>
                  <a:gd name="connsiteX83" fmla="*/ 753039 w 1003876"/>
                  <a:gd name="connsiteY83" fmla="*/ 918393 h 1516072"/>
                  <a:gd name="connsiteX84" fmla="*/ 758754 w 1003876"/>
                  <a:gd name="connsiteY84" fmla="*/ 906963 h 1516072"/>
                  <a:gd name="connsiteX85" fmla="*/ 760659 w 1003876"/>
                  <a:gd name="connsiteY85" fmla="*/ 901248 h 1516072"/>
                  <a:gd name="connsiteX86" fmla="*/ 766374 w 1003876"/>
                  <a:gd name="connsiteY86" fmla="*/ 889818 h 1516072"/>
                  <a:gd name="connsiteX87" fmla="*/ 764469 w 1003876"/>
                  <a:gd name="connsiteY87" fmla="*/ 874578 h 1516072"/>
                  <a:gd name="connsiteX88" fmla="*/ 758754 w 1003876"/>
                  <a:gd name="connsiteY88" fmla="*/ 872673 h 1516072"/>
                  <a:gd name="connsiteX89" fmla="*/ 737799 w 1003876"/>
                  <a:gd name="connsiteY89" fmla="*/ 874578 h 1516072"/>
                  <a:gd name="connsiteX90" fmla="*/ 732084 w 1003876"/>
                  <a:gd name="connsiteY90" fmla="*/ 878388 h 1516072"/>
                  <a:gd name="connsiteX91" fmla="*/ 699699 w 1003876"/>
                  <a:gd name="connsiteY91" fmla="*/ 899343 h 1516072"/>
                  <a:gd name="connsiteX92" fmla="*/ 595181 w 1003876"/>
                  <a:gd name="connsiteY92" fmla="*/ 957831 h 1516072"/>
                  <a:gd name="connsiteX93" fmla="*/ 507294 w 1003876"/>
                  <a:gd name="connsiteY93" fmla="*/ 847908 h 1516072"/>
                  <a:gd name="connsiteX94" fmla="*/ 503484 w 1003876"/>
                  <a:gd name="connsiteY94" fmla="*/ 358323 h 1516072"/>
                  <a:gd name="connsiteX95" fmla="*/ 499674 w 1003876"/>
                  <a:gd name="connsiteY95" fmla="*/ 66858 h 1516072"/>
                  <a:gd name="connsiteX96" fmla="*/ 490149 w 1003876"/>
                  <a:gd name="connsiteY96" fmla="*/ 40188 h 1516072"/>
                  <a:gd name="connsiteX97" fmla="*/ 488244 w 1003876"/>
                  <a:gd name="connsiteY97" fmla="*/ 34473 h 1516072"/>
                  <a:gd name="connsiteX98" fmla="*/ 484434 w 1003876"/>
                  <a:gd name="connsiteY98" fmla="*/ 28758 h 1516072"/>
                  <a:gd name="connsiteX99" fmla="*/ 478719 w 1003876"/>
                  <a:gd name="connsiteY99" fmla="*/ 17328 h 1516072"/>
                  <a:gd name="connsiteX100" fmla="*/ 473004 w 1003876"/>
                  <a:gd name="connsiteY100" fmla="*/ 13518 h 1516072"/>
                  <a:gd name="connsiteX101" fmla="*/ 469194 w 1003876"/>
                  <a:gd name="connsiteY101" fmla="*/ 7803 h 1516072"/>
                  <a:gd name="connsiteX102" fmla="*/ 429189 w 1003876"/>
                  <a:gd name="connsiteY102" fmla="*/ 11613 h 1516072"/>
                  <a:gd name="connsiteX103" fmla="*/ 425379 w 1003876"/>
                  <a:gd name="connsiteY103" fmla="*/ 78288 h 1516072"/>
                  <a:gd name="connsiteX104" fmla="*/ 425379 w 1003876"/>
                  <a:gd name="connsiteY104" fmla="*/ 84003 h 1516072"/>
                  <a:gd name="connsiteX105" fmla="*/ 436603 w 1003876"/>
                  <a:gd name="connsiteY105" fmla="*/ 225952 h 1516072"/>
                  <a:gd name="connsiteX106" fmla="*/ 440619 w 1003876"/>
                  <a:gd name="connsiteY106" fmla="*/ 421188 h 1516072"/>
                  <a:gd name="connsiteX107" fmla="*/ 440002 w 1003876"/>
                  <a:gd name="connsiteY107" fmla="*/ 789160 h 1516072"/>
                  <a:gd name="connsiteX108" fmla="*/ 430322 w 1003876"/>
                  <a:gd name="connsiteY108"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15804 w 1003876"/>
                  <a:gd name="connsiteY18" fmla="*/ 1160328 h 1516072"/>
                  <a:gd name="connsiteX19" fmla="*/ 6279 w 1003876"/>
                  <a:gd name="connsiteY19" fmla="*/ 1169853 h 1516072"/>
                  <a:gd name="connsiteX20" fmla="*/ 4374 w 1003876"/>
                  <a:gd name="connsiteY20" fmla="*/ 1175568 h 1516072"/>
                  <a:gd name="connsiteX21" fmla="*/ 564 w 1003876"/>
                  <a:gd name="connsiteY21" fmla="*/ 1181283 h 1516072"/>
                  <a:gd name="connsiteX22" fmla="*/ 6279 w 1003876"/>
                  <a:gd name="connsiteY22" fmla="*/ 1213668 h 1516072"/>
                  <a:gd name="connsiteX23" fmla="*/ 11994 w 1003876"/>
                  <a:gd name="connsiteY23" fmla="*/ 1217478 h 1516072"/>
                  <a:gd name="connsiteX24" fmla="*/ 17709 w 1003876"/>
                  <a:gd name="connsiteY24" fmla="*/ 1219383 h 1516072"/>
                  <a:gd name="connsiteX25" fmla="*/ 145344 w 1003876"/>
                  <a:gd name="connsiteY25" fmla="*/ 1222421 h 1516072"/>
                  <a:gd name="connsiteX26" fmla="*/ 335999 w 1003876"/>
                  <a:gd name="connsiteY26" fmla="*/ 1217478 h 1516072"/>
                  <a:gd name="connsiteX27" fmla="*/ 362514 w 1003876"/>
                  <a:gd name="connsiteY27" fmla="*/ 1273701 h 1516072"/>
                  <a:gd name="connsiteX28" fmla="*/ 335071 w 1003876"/>
                  <a:gd name="connsiteY28" fmla="*/ 1356594 h 1516072"/>
                  <a:gd name="connsiteX29" fmla="*/ 328224 w 1003876"/>
                  <a:gd name="connsiteY29" fmla="*/ 1420386 h 1516072"/>
                  <a:gd name="connsiteX30" fmla="*/ 332034 w 1003876"/>
                  <a:gd name="connsiteY30" fmla="*/ 1463223 h 1516072"/>
                  <a:gd name="connsiteX31" fmla="*/ 364419 w 1003876"/>
                  <a:gd name="connsiteY31" fmla="*/ 1512753 h 1516072"/>
                  <a:gd name="connsiteX32" fmla="*/ 387279 w 1003876"/>
                  <a:gd name="connsiteY32" fmla="*/ 1514658 h 1516072"/>
                  <a:gd name="connsiteX33" fmla="*/ 396804 w 1003876"/>
                  <a:gd name="connsiteY33" fmla="*/ 1491798 h 1516072"/>
                  <a:gd name="connsiteX34" fmla="*/ 403085 w 1003876"/>
                  <a:gd name="connsiteY34" fmla="*/ 1451433 h 1516072"/>
                  <a:gd name="connsiteX35" fmla="*/ 409367 w 1003876"/>
                  <a:gd name="connsiteY35" fmla="*/ 1389340 h 1516072"/>
                  <a:gd name="connsiteX36" fmla="*/ 424041 w 1003876"/>
                  <a:gd name="connsiteY36" fmla="*/ 1329152 h 1516072"/>
                  <a:gd name="connsiteX37" fmla="*/ 467289 w 1003876"/>
                  <a:gd name="connsiteY37" fmla="*/ 1265103 h 1516072"/>
                  <a:gd name="connsiteX38" fmla="*/ 528455 w 1003876"/>
                  <a:gd name="connsiteY38" fmla="*/ 1230091 h 1516072"/>
                  <a:gd name="connsiteX39" fmla="*/ 601154 w 1003876"/>
                  <a:gd name="connsiteY39" fmla="*/ 1221700 h 1516072"/>
                  <a:gd name="connsiteX40" fmla="*/ 720654 w 1003876"/>
                  <a:gd name="connsiteY40" fmla="*/ 1316538 h 1516072"/>
                  <a:gd name="connsiteX41" fmla="*/ 733989 w 1003876"/>
                  <a:gd name="connsiteY41" fmla="*/ 1326063 h 1516072"/>
                  <a:gd name="connsiteX42" fmla="*/ 743514 w 1003876"/>
                  <a:gd name="connsiteY42" fmla="*/ 1327968 h 1516072"/>
                  <a:gd name="connsiteX43" fmla="*/ 749229 w 1003876"/>
                  <a:gd name="connsiteY43" fmla="*/ 1329873 h 1516072"/>
                  <a:gd name="connsiteX44" fmla="*/ 762564 w 1003876"/>
                  <a:gd name="connsiteY44" fmla="*/ 1335588 h 1516072"/>
                  <a:gd name="connsiteX45" fmla="*/ 777804 w 1003876"/>
                  <a:gd name="connsiteY45" fmla="*/ 1333683 h 1516072"/>
                  <a:gd name="connsiteX46" fmla="*/ 789234 w 1003876"/>
                  <a:gd name="connsiteY46" fmla="*/ 1327968 h 1516072"/>
                  <a:gd name="connsiteX47" fmla="*/ 794949 w 1003876"/>
                  <a:gd name="connsiteY47" fmla="*/ 1326063 h 1516072"/>
                  <a:gd name="connsiteX48" fmla="*/ 802569 w 1003876"/>
                  <a:gd name="connsiteY48" fmla="*/ 1308918 h 1516072"/>
                  <a:gd name="connsiteX49" fmla="*/ 800664 w 1003876"/>
                  <a:gd name="connsiteY49" fmla="*/ 1284153 h 1516072"/>
                  <a:gd name="connsiteX50" fmla="*/ 798759 w 1003876"/>
                  <a:gd name="connsiteY50" fmla="*/ 1278438 h 1516072"/>
                  <a:gd name="connsiteX51" fmla="*/ 796854 w 1003876"/>
                  <a:gd name="connsiteY51" fmla="*/ 1270818 h 1516072"/>
                  <a:gd name="connsiteX52" fmla="*/ 783519 w 1003876"/>
                  <a:gd name="connsiteY52" fmla="*/ 1253673 h 1516072"/>
                  <a:gd name="connsiteX53" fmla="*/ 773994 w 1003876"/>
                  <a:gd name="connsiteY53" fmla="*/ 1247958 h 1516072"/>
                  <a:gd name="connsiteX54" fmla="*/ 648264 w 1003876"/>
                  <a:gd name="connsiteY54" fmla="*/ 1156518 h 1516072"/>
                  <a:gd name="connsiteX55" fmla="*/ 644454 w 1003876"/>
                  <a:gd name="connsiteY55" fmla="*/ 1139373 h 1516072"/>
                  <a:gd name="connsiteX56" fmla="*/ 646359 w 1003876"/>
                  <a:gd name="connsiteY56" fmla="*/ 1131753 h 1516072"/>
                  <a:gd name="connsiteX57" fmla="*/ 655884 w 1003876"/>
                  <a:gd name="connsiteY57" fmla="*/ 1103178 h 1516072"/>
                  <a:gd name="connsiteX58" fmla="*/ 671124 w 1003876"/>
                  <a:gd name="connsiteY58" fmla="*/ 1089843 h 1516072"/>
                  <a:gd name="connsiteX59" fmla="*/ 724464 w 1003876"/>
                  <a:gd name="connsiteY59" fmla="*/ 1082223 h 1516072"/>
                  <a:gd name="connsiteX60" fmla="*/ 842574 w 1003876"/>
                  <a:gd name="connsiteY60" fmla="*/ 1084128 h 1516072"/>
                  <a:gd name="connsiteX61" fmla="*/ 871149 w 1003876"/>
                  <a:gd name="connsiteY61" fmla="*/ 1086033 h 1516072"/>
                  <a:gd name="connsiteX62" fmla="*/ 899724 w 1003876"/>
                  <a:gd name="connsiteY62" fmla="*/ 1091748 h 1516072"/>
                  <a:gd name="connsiteX63" fmla="*/ 922584 w 1003876"/>
                  <a:gd name="connsiteY63" fmla="*/ 1095558 h 1516072"/>
                  <a:gd name="connsiteX64" fmla="*/ 985294 w 1003876"/>
                  <a:gd name="connsiteY64" fmla="*/ 1104311 h 1516072"/>
                  <a:gd name="connsiteX65" fmla="*/ 1003378 w 1003876"/>
                  <a:gd name="connsiteY65" fmla="*/ 1065958 h 1516072"/>
                  <a:gd name="connsiteX66" fmla="*/ 970209 w 1003876"/>
                  <a:gd name="connsiteY66" fmla="*/ 1044123 h 1516072"/>
                  <a:gd name="connsiteX67" fmla="*/ 918620 w 1003876"/>
                  <a:gd name="connsiteY67" fmla="*/ 1034598 h 1516072"/>
                  <a:gd name="connsiteX68" fmla="*/ 825429 w 1003876"/>
                  <a:gd name="connsiteY68" fmla="*/ 1034598 h 1516072"/>
                  <a:gd name="connsiteX69" fmla="*/ 730179 w 1003876"/>
                  <a:gd name="connsiteY69" fmla="*/ 1038408 h 1516072"/>
                  <a:gd name="connsiteX70" fmla="*/ 669219 w 1003876"/>
                  <a:gd name="connsiteY70" fmla="*/ 1046028 h 1516072"/>
                  <a:gd name="connsiteX71" fmla="*/ 646360 w 1003876"/>
                  <a:gd name="connsiteY71" fmla="*/ 1049838 h 1516072"/>
                  <a:gd name="connsiteX72" fmla="*/ 640078 w 1003876"/>
                  <a:gd name="connsiteY72" fmla="*/ 1026051 h 1516072"/>
                  <a:gd name="connsiteX73" fmla="*/ 673029 w 1003876"/>
                  <a:gd name="connsiteY73" fmla="*/ 992688 h 1516072"/>
                  <a:gd name="connsiteX74" fmla="*/ 674934 w 1003876"/>
                  <a:gd name="connsiteY74" fmla="*/ 986973 h 1516072"/>
                  <a:gd name="connsiteX75" fmla="*/ 680649 w 1003876"/>
                  <a:gd name="connsiteY75" fmla="*/ 985068 h 1516072"/>
                  <a:gd name="connsiteX76" fmla="*/ 686364 w 1003876"/>
                  <a:gd name="connsiteY76" fmla="*/ 981258 h 1516072"/>
                  <a:gd name="connsiteX77" fmla="*/ 695889 w 1003876"/>
                  <a:gd name="connsiteY77" fmla="*/ 971733 h 1516072"/>
                  <a:gd name="connsiteX78" fmla="*/ 705414 w 1003876"/>
                  <a:gd name="connsiteY78" fmla="*/ 960303 h 1516072"/>
                  <a:gd name="connsiteX79" fmla="*/ 716844 w 1003876"/>
                  <a:gd name="connsiteY79" fmla="*/ 952683 h 1516072"/>
                  <a:gd name="connsiteX80" fmla="*/ 732084 w 1003876"/>
                  <a:gd name="connsiteY80" fmla="*/ 939348 h 1516072"/>
                  <a:gd name="connsiteX81" fmla="*/ 741609 w 1003876"/>
                  <a:gd name="connsiteY81" fmla="*/ 927918 h 1516072"/>
                  <a:gd name="connsiteX82" fmla="*/ 753039 w 1003876"/>
                  <a:gd name="connsiteY82" fmla="*/ 918393 h 1516072"/>
                  <a:gd name="connsiteX83" fmla="*/ 758754 w 1003876"/>
                  <a:gd name="connsiteY83" fmla="*/ 906963 h 1516072"/>
                  <a:gd name="connsiteX84" fmla="*/ 760659 w 1003876"/>
                  <a:gd name="connsiteY84" fmla="*/ 901248 h 1516072"/>
                  <a:gd name="connsiteX85" fmla="*/ 766374 w 1003876"/>
                  <a:gd name="connsiteY85" fmla="*/ 889818 h 1516072"/>
                  <a:gd name="connsiteX86" fmla="*/ 764469 w 1003876"/>
                  <a:gd name="connsiteY86" fmla="*/ 874578 h 1516072"/>
                  <a:gd name="connsiteX87" fmla="*/ 758754 w 1003876"/>
                  <a:gd name="connsiteY87" fmla="*/ 872673 h 1516072"/>
                  <a:gd name="connsiteX88" fmla="*/ 737799 w 1003876"/>
                  <a:gd name="connsiteY88" fmla="*/ 874578 h 1516072"/>
                  <a:gd name="connsiteX89" fmla="*/ 732084 w 1003876"/>
                  <a:gd name="connsiteY89" fmla="*/ 878388 h 1516072"/>
                  <a:gd name="connsiteX90" fmla="*/ 699699 w 1003876"/>
                  <a:gd name="connsiteY90" fmla="*/ 899343 h 1516072"/>
                  <a:gd name="connsiteX91" fmla="*/ 595181 w 1003876"/>
                  <a:gd name="connsiteY91" fmla="*/ 957831 h 1516072"/>
                  <a:gd name="connsiteX92" fmla="*/ 507294 w 1003876"/>
                  <a:gd name="connsiteY92" fmla="*/ 847908 h 1516072"/>
                  <a:gd name="connsiteX93" fmla="*/ 503484 w 1003876"/>
                  <a:gd name="connsiteY93" fmla="*/ 358323 h 1516072"/>
                  <a:gd name="connsiteX94" fmla="*/ 499674 w 1003876"/>
                  <a:gd name="connsiteY94" fmla="*/ 66858 h 1516072"/>
                  <a:gd name="connsiteX95" fmla="*/ 490149 w 1003876"/>
                  <a:gd name="connsiteY95" fmla="*/ 40188 h 1516072"/>
                  <a:gd name="connsiteX96" fmla="*/ 488244 w 1003876"/>
                  <a:gd name="connsiteY96" fmla="*/ 34473 h 1516072"/>
                  <a:gd name="connsiteX97" fmla="*/ 484434 w 1003876"/>
                  <a:gd name="connsiteY97" fmla="*/ 28758 h 1516072"/>
                  <a:gd name="connsiteX98" fmla="*/ 478719 w 1003876"/>
                  <a:gd name="connsiteY98" fmla="*/ 17328 h 1516072"/>
                  <a:gd name="connsiteX99" fmla="*/ 473004 w 1003876"/>
                  <a:gd name="connsiteY99" fmla="*/ 13518 h 1516072"/>
                  <a:gd name="connsiteX100" fmla="*/ 469194 w 1003876"/>
                  <a:gd name="connsiteY100" fmla="*/ 7803 h 1516072"/>
                  <a:gd name="connsiteX101" fmla="*/ 429189 w 1003876"/>
                  <a:gd name="connsiteY101" fmla="*/ 11613 h 1516072"/>
                  <a:gd name="connsiteX102" fmla="*/ 425379 w 1003876"/>
                  <a:gd name="connsiteY102" fmla="*/ 78288 h 1516072"/>
                  <a:gd name="connsiteX103" fmla="*/ 425379 w 1003876"/>
                  <a:gd name="connsiteY103" fmla="*/ 84003 h 1516072"/>
                  <a:gd name="connsiteX104" fmla="*/ 436603 w 1003876"/>
                  <a:gd name="connsiteY104" fmla="*/ 225952 h 1516072"/>
                  <a:gd name="connsiteX105" fmla="*/ 440619 w 1003876"/>
                  <a:gd name="connsiteY105" fmla="*/ 421188 h 1516072"/>
                  <a:gd name="connsiteX106" fmla="*/ 440002 w 1003876"/>
                  <a:gd name="connsiteY106" fmla="*/ 789160 h 1516072"/>
                  <a:gd name="connsiteX107" fmla="*/ 430322 w 1003876"/>
                  <a:gd name="connsiteY107"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15804 w 1003876"/>
                  <a:gd name="connsiteY18" fmla="*/ 1160328 h 1516072"/>
                  <a:gd name="connsiteX19" fmla="*/ 6279 w 1003876"/>
                  <a:gd name="connsiteY19" fmla="*/ 1169853 h 1516072"/>
                  <a:gd name="connsiteX20" fmla="*/ 4374 w 1003876"/>
                  <a:gd name="connsiteY20" fmla="*/ 1175568 h 1516072"/>
                  <a:gd name="connsiteX21" fmla="*/ 564 w 1003876"/>
                  <a:gd name="connsiteY21" fmla="*/ 1181283 h 1516072"/>
                  <a:gd name="connsiteX22" fmla="*/ 6279 w 1003876"/>
                  <a:gd name="connsiteY22" fmla="*/ 1213668 h 1516072"/>
                  <a:gd name="connsiteX23" fmla="*/ 11994 w 1003876"/>
                  <a:gd name="connsiteY23" fmla="*/ 1217478 h 1516072"/>
                  <a:gd name="connsiteX24" fmla="*/ 17709 w 1003876"/>
                  <a:gd name="connsiteY24" fmla="*/ 1219383 h 1516072"/>
                  <a:gd name="connsiteX25" fmla="*/ 145344 w 1003876"/>
                  <a:gd name="connsiteY25" fmla="*/ 1222421 h 1516072"/>
                  <a:gd name="connsiteX26" fmla="*/ 335999 w 1003876"/>
                  <a:gd name="connsiteY26" fmla="*/ 1217478 h 1516072"/>
                  <a:gd name="connsiteX27" fmla="*/ 362514 w 1003876"/>
                  <a:gd name="connsiteY27" fmla="*/ 1273701 h 1516072"/>
                  <a:gd name="connsiteX28" fmla="*/ 335071 w 1003876"/>
                  <a:gd name="connsiteY28" fmla="*/ 1356594 h 1516072"/>
                  <a:gd name="connsiteX29" fmla="*/ 328224 w 1003876"/>
                  <a:gd name="connsiteY29" fmla="*/ 1420386 h 1516072"/>
                  <a:gd name="connsiteX30" fmla="*/ 332034 w 1003876"/>
                  <a:gd name="connsiteY30" fmla="*/ 1463223 h 1516072"/>
                  <a:gd name="connsiteX31" fmla="*/ 364419 w 1003876"/>
                  <a:gd name="connsiteY31" fmla="*/ 1512753 h 1516072"/>
                  <a:gd name="connsiteX32" fmla="*/ 387279 w 1003876"/>
                  <a:gd name="connsiteY32" fmla="*/ 1514658 h 1516072"/>
                  <a:gd name="connsiteX33" fmla="*/ 396804 w 1003876"/>
                  <a:gd name="connsiteY33" fmla="*/ 1491798 h 1516072"/>
                  <a:gd name="connsiteX34" fmla="*/ 403085 w 1003876"/>
                  <a:gd name="connsiteY34" fmla="*/ 1451433 h 1516072"/>
                  <a:gd name="connsiteX35" fmla="*/ 409367 w 1003876"/>
                  <a:gd name="connsiteY35" fmla="*/ 1389340 h 1516072"/>
                  <a:gd name="connsiteX36" fmla="*/ 424041 w 1003876"/>
                  <a:gd name="connsiteY36" fmla="*/ 1329152 h 1516072"/>
                  <a:gd name="connsiteX37" fmla="*/ 467289 w 1003876"/>
                  <a:gd name="connsiteY37" fmla="*/ 1265103 h 1516072"/>
                  <a:gd name="connsiteX38" fmla="*/ 528455 w 1003876"/>
                  <a:gd name="connsiteY38" fmla="*/ 1230091 h 1516072"/>
                  <a:gd name="connsiteX39" fmla="*/ 601154 w 1003876"/>
                  <a:gd name="connsiteY39" fmla="*/ 1221700 h 1516072"/>
                  <a:gd name="connsiteX40" fmla="*/ 720654 w 1003876"/>
                  <a:gd name="connsiteY40" fmla="*/ 1316538 h 1516072"/>
                  <a:gd name="connsiteX41" fmla="*/ 733989 w 1003876"/>
                  <a:gd name="connsiteY41" fmla="*/ 1326063 h 1516072"/>
                  <a:gd name="connsiteX42" fmla="*/ 743514 w 1003876"/>
                  <a:gd name="connsiteY42" fmla="*/ 1327968 h 1516072"/>
                  <a:gd name="connsiteX43" fmla="*/ 749229 w 1003876"/>
                  <a:gd name="connsiteY43" fmla="*/ 1329873 h 1516072"/>
                  <a:gd name="connsiteX44" fmla="*/ 762564 w 1003876"/>
                  <a:gd name="connsiteY44" fmla="*/ 1335588 h 1516072"/>
                  <a:gd name="connsiteX45" fmla="*/ 777804 w 1003876"/>
                  <a:gd name="connsiteY45" fmla="*/ 1333683 h 1516072"/>
                  <a:gd name="connsiteX46" fmla="*/ 789234 w 1003876"/>
                  <a:gd name="connsiteY46" fmla="*/ 1327968 h 1516072"/>
                  <a:gd name="connsiteX47" fmla="*/ 794949 w 1003876"/>
                  <a:gd name="connsiteY47" fmla="*/ 1326063 h 1516072"/>
                  <a:gd name="connsiteX48" fmla="*/ 802569 w 1003876"/>
                  <a:gd name="connsiteY48" fmla="*/ 1308918 h 1516072"/>
                  <a:gd name="connsiteX49" fmla="*/ 800664 w 1003876"/>
                  <a:gd name="connsiteY49" fmla="*/ 1284153 h 1516072"/>
                  <a:gd name="connsiteX50" fmla="*/ 798759 w 1003876"/>
                  <a:gd name="connsiteY50" fmla="*/ 1278438 h 1516072"/>
                  <a:gd name="connsiteX51" fmla="*/ 796854 w 1003876"/>
                  <a:gd name="connsiteY51" fmla="*/ 1270818 h 1516072"/>
                  <a:gd name="connsiteX52" fmla="*/ 783519 w 1003876"/>
                  <a:gd name="connsiteY52" fmla="*/ 1253673 h 1516072"/>
                  <a:gd name="connsiteX53" fmla="*/ 773994 w 1003876"/>
                  <a:gd name="connsiteY53" fmla="*/ 1247958 h 1516072"/>
                  <a:gd name="connsiteX54" fmla="*/ 648264 w 1003876"/>
                  <a:gd name="connsiteY54" fmla="*/ 1156518 h 1516072"/>
                  <a:gd name="connsiteX55" fmla="*/ 644454 w 1003876"/>
                  <a:gd name="connsiteY55" fmla="*/ 1139373 h 1516072"/>
                  <a:gd name="connsiteX56" fmla="*/ 655884 w 1003876"/>
                  <a:gd name="connsiteY56" fmla="*/ 1103178 h 1516072"/>
                  <a:gd name="connsiteX57" fmla="*/ 671124 w 1003876"/>
                  <a:gd name="connsiteY57" fmla="*/ 1089843 h 1516072"/>
                  <a:gd name="connsiteX58" fmla="*/ 724464 w 1003876"/>
                  <a:gd name="connsiteY58" fmla="*/ 1082223 h 1516072"/>
                  <a:gd name="connsiteX59" fmla="*/ 842574 w 1003876"/>
                  <a:gd name="connsiteY59" fmla="*/ 1084128 h 1516072"/>
                  <a:gd name="connsiteX60" fmla="*/ 871149 w 1003876"/>
                  <a:gd name="connsiteY60" fmla="*/ 1086033 h 1516072"/>
                  <a:gd name="connsiteX61" fmla="*/ 899724 w 1003876"/>
                  <a:gd name="connsiteY61" fmla="*/ 1091748 h 1516072"/>
                  <a:gd name="connsiteX62" fmla="*/ 922584 w 1003876"/>
                  <a:gd name="connsiteY62" fmla="*/ 1095558 h 1516072"/>
                  <a:gd name="connsiteX63" fmla="*/ 985294 w 1003876"/>
                  <a:gd name="connsiteY63" fmla="*/ 1104311 h 1516072"/>
                  <a:gd name="connsiteX64" fmla="*/ 1003378 w 1003876"/>
                  <a:gd name="connsiteY64" fmla="*/ 1065958 h 1516072"/>
                  <a:gd name="connsiteX65" fmla="*/ 970209 w 1003876"/>
                  <a:gd name="connsiteY65" fmla="*/ 1044123 h 1516072"/>
                  <a:gd name="connsiteX66" fmla="*/ 918620 w 1003876"/>
                  <a:gd name="connsiteY66" fmla="*/ 1034598 h 1516072"/>
                  <a:gd name="connsiteX67" fmla="*/ 825429 w 1003876"/>
                  <a:gd name="connsiteY67" fmla="*/ 1034598 h 1516072"/>
                  <a:gd name="connsiteX68" fmla="*/ 730179 w 1003876"/>
                  <a:gd name="connsiteY68" fmla="*/ 1038408 h 1516072"/>
                  <a:gd name="connsiteX69" fmla="*/ 669219 w 1003876"/>
                  <a:gd name="connsiteY69" fmla="*/ 1046028 h 1516072"/>
                  <a:gd name="connsiteX70" fmla="*/ 646360 w 1003876"/>
                  <a:gd name="connsiteY70" fmla="*/ 1049838 h 1516072"/>
                  <a:gd name="connsiteX71" fmla="*/ 640078 w 1003876"/>
                  <a:gd name="connsiteY71" fmla="*/ 1026051 h 1516072"/>
                  <a:gd name="connsiteX72" fmla="*/ 673029 w 1003876"/>
                  <a:gd name="connsiteY72" fmla="*/ 992688 h 1516072"/>
                  <a:gd name="connsiteX73" fmla="*/ 674934 w 1003876"/>
                  <a:gd name="connsiteY73" fmla="*/ 986973 h 1516072"/>
                  <a:gd name="connsiteX74" fmla="*/ 680649 w 1003876"/>
                  <a:gd name="connsiteY74" fmla="*/ 985068 h 1516072"/>
                  <a:gd name="connsiteX75" fmla="*/ 686364 w 1003876"/>
                  <a:gd name="connsiteY75" fmla="*/ 981258 h 1516072"/>
                  <a:gd name="connsiteX76" fmla="*/ 695889 w 1003876"/>
                  <a:gd name="connsiteY76" fmla="*/ 971733 h 1516072"/>
                  <a:gd name="connsiteX77" fmla="*/ 705414 w 1003876"/>
                  <a:gd name="connsiteY77" fmla="*/ 960303 h 1516072"/>
                  <a:gd name="connsiteX78" fmla="*/ 716844 w 1003876"/>
                  <a:gd name="connsiteY78" fmla="*/ 952683 h 1516072"/>
                  <a:gd name="connsiteX79" fmla="*/ 732084 w 1003876"/>
                  <a:gd name="connsiteY79" fmla="*/ 939348 h 1516072"/>
                  <a:gd name="connsiteX80" fmla="*/ 741609 w 1003876"/>
                  <a:gd name="connsiteY80" fmla="*/ 927918 h 1516072"/>
                  <a:gd name="connsiteX81" fmla="*/ 753039 w 1003876"/>
                  <a:gd name="connsiteY81" fmla="*/ 918393 h 1516072"/>
                  <a:gd name="connsiteX82" fmla="*/ 758754 w 1003876"/>
                  <a:gd name="connsiteY82" fmla="*/ 906963 h 1516072"/>
                  <a:gd name="connsiteX83" fmla="*/ 760659 w 1003876"/>
                  <a:gd name="connsiteY83" fmla="*/ 901248 h 1516072"/>
                  <a:gd name="connsiteX84" fmla="*/ 766374 w 1003876"/>
                  <a:gd name="connsiteY84" fmla="*/ 889818 h 1516072"/>
                  <a:gd name="connsiteX85" fmla="*/ 764469 w 1003876"/>
                  <a:gd name="connsiteY85" fmla="*/ 874578 h 1516072"/>
                  <a:gd name="connsiteX86" fmla="*/ 758754 w 1003876"/>
                  <a:gd name="connsiteY86" fmla="*/ 872673 h 1516072"/>
                  <a:gd name="connsiteX87" fmla="*/ 737799 w 1003876"/>
                  <a:gd name="connsiteY87" fmla="*/ 874578 h 1516072"/>
                  <a:gd name="connsiteX88" fmla="*/ 732084 w 1003876"/>
                  <a:gd name="connsiteY88" fmla="*/ 878388 h 1516072"/>
                  <a:gd name="connsiteX89" fmla="*/ 699699 w 1003876"/>
                  <a:gd name="connsiteY89" fmla="*/ 899343 h 1516072"/>
                  <a:gd name="connsiteX90" fmla="*/ 595181 w 1003876"/>
                  <a:gd name="connsiteY90" fmla="*/ 957831 h 1516072"/>
                  <a:gd name="connsiteX91" fmla="*/ 507294 w 1003876"/>
                  <a:gd name="connsiteY91" fmla="*/ 847908 h 1516072"/>
                  <a:gd name="connsiteX92" fmla="*/ 503484 w 1003876"/>
                  <a:gd name="connsiteY92" fmla="*/ 358323 h 1516072"/>
                  <a:gd name="connsiteX93" fmla="*/ 499674 w 1003876"/>
                  <a:gd name="connsiteY93" fmla="*/ 66858 h 1516072"/>
                  <a:gd name="connsiteX94" fmla="*/ 490149 w 1003876"/>
                  <a:gd name="connsiteY94" fmla="*/ 40188 h 1516072"/>
                  <a:gd name="connsiteX95" fmla="*/ 488244 w 1003876"/>
                  <a:gd name="connsiteY95" fmla="*/ 34473 h 1516072"/>
                  <a:gd name="connsiteX96" fmla="*/ 484434 w 1003876"/>
                  <a:gd name="connsiteY96" fmla="*/ 28758 h 1516072"/>
                  <a:gd name="connsiteX97" fmla="*/ 478719 w 1003876"/>
                  <a:gd name="connsiteY97" fmla="*/ 17328 h 1516072"/>
                  <a:gd name="connsiteX98" fmla="*/ 473004 w 1003876"/>
                  <a:gd name="connsiteY98" fmla="*/ 13518 h 1516072"/>
                  <a:gd name="connsiteX99" fmla="*/ 469194 w 1003876"/>
                  <a:gd name="connsiteY99" fmla="*/ 7803 h 1516072"/>
                  <a:gd name="connsiteX100" fmla="*/ 429189 w 1003876"/>
                  <a:gd name="connsiteY100" fmla="*/ 11613 h 1516072"/>
                  <a:gd name="connsiteX101" fmla="*/ 425379 w 1003876"/>
                  <a:gd name="connsiteY101" fmla="*/ 78288 h 1516072"/>
                  <a:gd name="connsiteX102" fmla="*/ 425379 w 1003876"/>
                  <a:gd name="connsiteY102" fmla="*/ 84003 h 1516072"/>
                  <a:gd name="connsiteX103" fmla="*/ 436603 w 1003876"/>
                  <a:gd name="connsiteY103" fmla="*/ 225952 h 1516072"/>
                  <a:gd name="connsiteX104" fmla="*/ 440619 w 1003876"/>
                  <a:gd name="connsiteY104" fmla="*/ 421188 h 1516072"/>
                  <a:gd name="connsiteX105" fmla="*/ 440002 w 1003876"/>
                  <a:gd name="connsiteY105" fmla="*/ 789160 h 1516072"/>
                  <a:gd name="connsiteX106" fmla="*/ 430322 w 1003876"/>
                  <a:gd name="connsiteY106"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15804 w 1003876"/>
                  <a:gd name="connsiteY18" fmla="*/ 1160328 h 1516072"/>
                  <a:gd name="connsiteX19" fmla="*/ 6279 w 1003876"/>
                  <a:gd name="connsiteY19" fmla="*/ 1169853 h 1516072"/>
                  <a:gd name="connsiteX20" fmla="*/ 4374 w 1003876"/>
                  <a:gd name="connsiteY20" fmla="*/ 1175568 h 1516072"/>
                  <a:gd name="connsiteX21" fmla="*/ 564 w 1003876"/>
                  <a:gd name="connsiteY21" fmla="*/ 1181283 h 1516072"/>
                  <a:gd name="connsiteX22" fmla="*/ 6279 w 1003876"/>
                  <a:gd name="connsiteY22" fmla="*/ 1213668 h 1516072"/>
                  <a:gd name="connsiteX23" fmla="*/ 11994 w 1003876"/>
                  <a:gd name="connsiteY23" fmla="*/ 1217478 h 1516072"/>
                  <a:gd name="connsiteX24" fmla="*/ 17709 w 1003876"/>
                  <a:gd name="connsiteY24" fmla="*/ 1219383 h 1516072"/>
                  <a:gd name="connsiteX25" fmla="*/ 145344 w 1003876"/>
                  <a:gd name="connsiteY25" fmla="*/ 1222421 h 1516072"/>
                  <a:gd name="connsiteX26" fmla="*/ 335999 w 1003876"/>
                  <a:gd name="connsiteY26" fmla="*/ 1217478 h 1516072"/>
                  <a:gd name="connsiteX27" fmla="*/ 362514 w 1003876"/>
                  <a:gd name="connsiteY27" fmla="*/ 1273701 h 1516072"/>
                  <a:gd name="connsiteX28" fmla="*/ 335071 w 1003876"/>
                  <a:gd name="connsiteY28" fmla="*/ 1356594 h 1516072"/>
                  <a:gd name="connsiteX29" fmla="*/ 328224 w 1003876"/>
                  <a:gd name="connsiteY29" fmla="*/ 1420386 h 1516072"/>
                  <a:gd name="connsiteX30" fmla="*/ 332034 w 1003876"/>
                  <a:gd name="connsiteY30" fmla="*/ 1463223 h 1516072"/>
                  <a:gd name="connsiteX31" fmla="*/ 364419 w 1003876"/>
                  <a:gd name="connsiteY31" fmla="*/ 1512753 h 1516072"/>
                  <a:gd name="connsiteX32" fmla="*/ 387279 w 1003876"/>
                  <a:gd name="connsiteY32" fmla="*/ 1514658 h 1516072"/>
                  <a:gd name="connsiteX33" fmla="*/ 396804 w 1003876"/>
                  <a:gd name="connsiteY33" fmla="*/ 1491798 h 1516072"/>
                  <a:gd name="connsiteX34" fmla="*/ 403085 w 1003876"/>
                  <a:gd name="connsiteY34" fmla="*/ 1451433 h 1516072"/>
                  <a:gd name="connsiteX35" fmla="*/ 409367 w 1003876"/>
                  <a:gd name="connsiteY35" fmla="*/ 1389340 h 1516072"/>
                  <a:gd name="connsiteX36" fmla="*/ 424041 w 1003876"/>
                  <a:gd name="connsiteY36" fmla="*/ 1329152 h 1516072"/>
                  <a:gd name="connsiteX37" fmla="*/ 467289 w 1003876"/>
                  <a:gd name="connsiteY37" fmla="*/ 1265103 h 1516072"/>
                  <a:gd name="connsiteX38" fmla="*/ 528455 w 1003876"/>
                  <a:gd name="connsiteY38" fmla="*/ 1230091 h 1516072"/>
                  <a:gd name="connsiteX39" fmla="*/ 601154 w 1003876"/>
                  <a:gd name="connsiteY39" fmla="*/ 1221700 h 1516072"/>
                  <a:gd name="connsiteX40" fmla="*/ 720654 w 1003876"/>
                  <a:gd name="connsiteY40" fmla="*/ 1316538 h 1516072"/>
                  <a:gd name="connsiteX41" fmla="*/ 733989 w 1003876"/>
                  <a:gd name="connsiteY41" fmla="*/ 1326063 h 1516072"/>
                  <a:gd name="connsiteX42" fmla="*/ 743514 w 1003876"/>
                  <a:gd name="connsiteY42" fmla="*/ 1327968 h 1516072"/>
                  <a:gd name="connsiteX43" fmla="*/ 749229 w 1003876"/>
                  <a:gd name="connsiteY43" fmla="*/ 1329873 h 1516072"/>
                  <a:gd name="connsiteX44" fmla="*/ 762564 w 1003876"/>
                  <a:gd name="connsiteY44" fmla="*/ 1335588 h 1516072"/>
                  <a:gd name="connsiteX45" fmla="*/ 777804 w 1003876"/>
                  <a:gd name="connsiteY45" fmla="*/ 1333683 h 1516072"/>
                  <a:gd name="connsiteX46" fmla="*/ 789234 w 1003876"/>
                  <a:gd name="connsiteY46" fmla="*/ 1327968 h 1516072"/>
                  <a:gd name="connsiteX47" fmla="*/ 794949 w 1003876"/>
                  <a:gd name="connsiteY47" fmla="*/ 1326063 h 1516072"/>
                  <a:gd name="connsiteX48" fmla="*/ 802569 w 1003876"/>
                  <a:gd name="connsiteY48" fmla="*/ 1308918 h 1516072"/>
                  <a:gd name="connsiteX49" fmla="*/ 800664 w 1003876"/>
                  <a:gd name="connsiteY49" fmla="*/ 1284153 h 1516072"/>
                  <a:gd name="connsiteX50" fmla="*/ 798759 w 1003876"/>
                  <a:gd name="connsiteY50" fmla="*/ 1278438 h 1516072"/>
                  <a:gd name="connsiteX51" fmla="*/ 796854 w 1003876"/>
                  <a:gd name="connsiteY51" fmla="*/ 1270818 h 1516072"/>
                  <a:gd name="connsiteX52" fmla="*/ 783519 w 1003876"/>
                  <a:gd name="connsiteY52" fmla="*/ 1253673 h 1516072"/>
                  <a:gd name="connsiteX53" fmla="*/ 773994 w 1003876"/>
                  <a:gd name="connsiteY53" fmla="*/ 1247958 h 1516072"/>
                  <a:gd name="connsiteX54" fmla="*/ 648264 w 1003876"/>
                  <a:gd name="connsiteY54" fmla="*/ 1156518 h 1516072"/>
                  <a:gd name="connsiteX55" fmla="*/ 655884 w 1003876"/>
                  <a:gd name="connsiteY55" fmla="*/ 1103178 h 1516072"/>
                  <a:gd name="connsiteX56" fmla="*/ 671124 w 1003876"/>
                  <a:gd name="connsiteY56" fmla="*/ 1089843 h 1516072"/>
                  <a:gd name="connsiteX57" fmla="*/ 724464 w 1003876"/>
                  <a:gd name="connsiteY57" fmla="*/ 1082223 h 1516072"/>
                  <a:gd name="connsiteX58" fmla="*/ 842574 w 1003876"/>
                  <a:gd name="connsiteY58" fmla="*/ 1084128 h 1516072"/>
                  <a:gd name="connsiteX59" fmla="*/ 871149 w 1003876"/>
                  <a:gd name="connsiteY59" fmla="*/ 1086033 h 1516072"/>
                  <a:gd name="connsiteX60" fmla="*/ 899724 w 1003876"/>
                  <a:gd name="connsiteY60" fmla="*/ 1091748 h 1516072"/>
                  <a:gd name="connsiteX61" fmla="*/ 922584 w 1003876"/>
                  <a:gd name="connsiteY61" fmla="*/ 1095558 h 1516072"/>
                  <a:gd name="connsiteX62" fmla="*/ 985294 w 1003876"/>
                  <a:gd name="connsiteY62" fmla="*/ 1104311 h 1516072"/>
                  <a:gd name="connsiteX63" fmla="*/ 1003378 w 1003876"/>
                  <a:gd name="connsiteY63" fmla="*/ 1065958 h 1516072"/>
                  <a:gd name="connsiteX64" fmla="*/ 970209 w 1003876"/>
                  <a:gd name="connsiteY64" fmla="*/ 1044123 h 1516072"/>
                  <a:gd name="connsiteX65" fmla="*/ 918620 w 1003876"/>
                  <a:gd name="connsiteY65" fmla="*/ 1034598 h 1516072"/>
                  <a:gd name="connsiteX66" fmla="*/ 825429 w 1003876"/>
                  <a:gd name="connsiteY66" fmla="*/ 1034598 h 1516072"/>
                  <a:gd name="connsiteX67" fmla="*/ 730179 w 1003876"/>
                  <a:gd name="connsiteY67" fmla="*/ 1038408 h 1516072"/>
                  <a:gd name="connsiteX68" fmla="*/ 669219 w 1003876"/>
                  <a:gd name="connsiteY68" fmla="*/ 1046028 h 1516072"/>
                  <a:gd name="connsiteX69" fmla="*/ 646360 w 1003876"/>
                  <a:gd name="connsiteY69" fmla="*/ 1049838 h 1516072"/>
                  <a:gd name="connsiteX70" fmla="*/ 640078 w 1003876"/>
                  <a:gd name="connsiteY70" fmla="*/ 1026051 h 1516072"/>
                  <a:gd name="connsiteX71" fmla="*/ 673029 w 1003876"/>
                  <a:gd name="connsiteY71" fmla="*/ 992688 h 1516072"/>
                  <a:gd name="connsiteX72" fmla="*/ 674934 w 1003876"/>
                  <a:gd name="connsiteY72" fmla="*/ 986973 h 1516072"/>
                  <a:gd name="connsiteX73" fmla="*/ 680649 w 1003876"/>
                  <a:gd name="connsiteY73" fmla="*/ 985068 h 1516072"/>
                  <a:gd name="connsiteX74" fmla="*/ 686364 w 1003876"/>
                  <a:gd name="connsiteY74" fmla="*/ 981258 h 1516072"/>
                  <a:gd name="connsiteX75" fmla="*/ 695889 w 1003876"/>
                  <a:gd name="connsiteY75" fmla="*/ 971733 h 1516072"/>
                  <a:gd name="connsiteX76" fmla="*/ 705414 w 1003876"/>
                  <a:gd name="connsiteY76" fmla="*/ 960303 h 1516072"/>
                  <a:gd name="connsiteX77" fmla="*/ 716844 w 1003876"/>
                  <a:gd name="connsiteY77" fmla="*/ 952683 h 1516072"/>
                  <a:gd name="connsiteX78" fmla="*/ 732084 w 1003876"/>
                  <a:gd name="connsiteY78" fmla="*/ 939348 h 1516072"/>
                  <a:gd name="connsiteX79" fmla="*/ 741609 w 1003876"/>
                  <a:gd name="connsiteY79" fmla="*/ 927918 h 1516072"/>
                  <a:gd name="connsiteX80" fmla="*/ 753039 w 1003876"/>
                  <a:gd name="connsiteY80" fmla="*/ 918393 h 1516072"/>
                  <a:gd name="connsiteX81" fmla="*/ 758754 w 1003876"/>
                  <a:gd name="connsiteY81" fmla="*/ 906963 h 1516072"/>
                  <a:gd name="connsiteX82" fmla="*/ 760659 w 1003876"/>
                  <a:gd name="connsiteY82" fmla="*/ 901248 h 1516072"/>
                  <a:gd name="connsiteX83" fmla="*/ 766374 w 1003876"/>
                  <a:gd name="connsiteY83" fmla="*/ 889818 h 1516072"/>
                  <a:gd name="connsiteX84" fmla="*/ 764469 w 1003876"/>
                  <a:gd name="connsiteY84" fmla="*/ 874578 h 1516072"/>
                  <a:gd name="connsiteX85" fmla="*/ 758754 w 1003876"/>
                  <a:gd name="connsiteY85" fmla="*/ 872673 h 1516072"/>
                  <a:gd name="connsiteX86" fmla="*/ 737799 w 1003876"/>
                  <a:gd name="connsiteY86" fmla="*/ 874578 h 1516072"/>
                  <a:gd name="connsiteX87" fmla="*/ 732084 w 1003876"/>
                  <a:gd name="connsiteY87" fmla="*/ 878388 h 1516072"/>
                  <a:gd name="connsiteX88" fmla="*/ 699699 w 1003876"/>
                  <a:gd name="connsiteY88" fmla="*/ 899343 h 1516072"/>
                  <a:gd name="connsiteX89" fmla="*/ 595181 w 1003876"/>
                  <a:gd name="connsiteY89" fmla="*/ 957831 h 1516072"/>
                  <a:gd name="connsiteX90" fmla="*/ 507294 w 1003876"/>
                  <a:gd name="connsiteY90" fmla="*/ 847908 h 1516072"/>
                  <a:gd name="connsiteX91" fmla="*/ 503484 w 1003876"/>
                  <a:gd name="connsiteY91" fmla="*/ 358323 h 1516072"/>
                  <a:gd name="connsiteX92" fmla="*/ 499674 w 1003876"/>
                  <a:gd name="connsiteY92" fmla="*/ 66858 h 1516072"/>
                  <a:gd name="connsiteX93" fmla="*/ 490149 w 1003876"/>
                  <a:gd name="connsiteY93" fmla="*/ 40188 h 1516072"/>
                  <a:gd name="connsiteX94" fmla="*/ 488244 w 1003876"/>
                  <a:gd name="connsiteY94" fmla="*/ 34473 h 1516072"/>
                  <a:gd name="connsiteX95" fmla="*/ 484434 w 1003876"/>
                  <a:gd name="connsiteY95" fmla="*/ 28758 h 1516072"/>
                  <a:gd name="connsiteX96" fmla="*/ 478719 w 1003876"/>
                  <a:gd name="connsiteY96" fmla="*/ 17328 h 1516072"/>
                  <a:gd name="connsiteX97" fmla="*/ 473004 w 1003876"/>
                  <a:gd name="connsiteY97" fmla="*/ 13518 h 1516072"/>
                  <a:gd name="connsiteX98" fmla="*/ 469194 w 1003876"/>
                  <a:gd name="connsiteY98" fmla="*/ 7803 h 1516072"/>
                  <a:gd name="connsiteX99" fmla="*/ 429189 w 1003876"/>
                  <a:gd name="connsiteY99" fmla="*/ 11613 h 1516072"/>
                  <a:gd name="connsiteX100" fmla="*/ 425379 w 1003876"/>
                  <a:gd name="connsiteY100" fmla="*/ 78288 h 1516072"/>
                  <a:gd name="connsiteX101" fmla="*/ 425379 w 1003876"/>
                  <a:gd name="connsiteY101" fmla="*/ 84003 h 1516072"/>
                  <a:gd name="connsiteX102" fmla="*/ 436603 w 1003876"/>
                  <a:gd name="connsiteY102" fmla="*/ 225952 h 1516072"/>
                  <a:gd name="connsiteX103" fmla="*/ 440619 w 1003876"/>
                  <a:gd name="connsiteY103" fmla="*/ 421188 h 1516072"/>
                  <a:gd name="connsiteX104" fmla="*/ 440002 w 1003876"/>
                  <a:gd name="connsiteY104" fmla="*/ 789160 h 1516072"/>
                  <a:gd name="connsiteX105" fmla="*/ 430322 w 1003876"/>
                  <a:gd name="connsiteY105"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15804 w 1003876"/>
                  <a:gd name="connsiteY18" fmla="*/ 1160328 h 1516072"/>
                  <a:gd name="connsiteX19" fmla="*/ 6279 w 1003876"/>
                  <a:gd name="connsiteY19" fmla="*/ 1169853 h 1516072"/>
                  <a:gd name="connsiteX20" fmla="*/ 4374 w 1003876"/>
                  <a:gd name="connsiteY20" fmla="*/ 1175568 h 1516072"/>
                  <a:gd name="connsiteX21" fmla="*/ 564 w 1003876"/>
                  <a:gd name="connsiteY21" fmla="*/ 1181283 h 1516072"/>
                  <a:gd name="connsiteX22" fmla="*/ 6279 w 1003876"/>
                  <a:gd name="connsiteY22" fmla="*/ 1213668 h 1516072"/>
                  <a:gd name="connsiteX23" fmla="*/ 11994 w 1003876"/>
                  <a:gd name="connsiteY23" fmla="*/ 1217478 h 1516072"/>
                  <a:gd name="connsiteX24" fmla="*/ 17709 w 1003876"/>
                  <a:gd name="connsiteY24" fmla="*/ 1219383 h 1516072"/>
                  <a:gd name="connsiteX25" fmla="*/ 145344 w 1003876"/>
                  <a:gd name="connsiteY25" fmla="*/ 1222421 h 1516072"/>
                  <a:gd name="connsiteX26" fmla="*/ 335999 w 1003876"/>
                  <a:gd name="connsiteY26" fmla="*/ 1217478 h 1516072"/>
                  <a:gd name="connsiteX27" fmla="*/ 362514 w 1003876"/>
                  <a:gd name="connsiteY27" fmla="*/ 1273701 h 1516072"/>
                  <a:gd name="connsiteX28" fmla="*/ 335071 w 1003876"/>
                  <a:gd name="connsiteY28" fmla="*/ 1356594 h 1516072"/>
                  <a:gd name="connsiteX29" fmla="*/ 328224 w 1003876"/>
                  <a:gd name="connsiteY29" fmla="*/ 1420386 h 1516072"/>
                  <a:gd name="connsiteX30" fmla="*/ 332034 w 1003876"/>
                  <a:gd name="connsiteY30" fmla="*/ 1463223 h 1516072"/>
                  <a:gd name="connsiteX31" fmla="*/ 364419 w 1003876"/>
                  <a:gd name="connsiteY31" fmla="*/ 1512753 h 1516072"/>
                  <a:gd name="connsiteX32" fmla="*/ 387279 w 1003876"/>
                  <a:gd name="connsiteY32" fmla="*/ 1514658 h 1516072"/>
                  <a:gd name="connsiteX33" fmla="*/ 396804 w 1003876"/>
                  <a:gd name="connsiteY33" fmla="*/ 1491798 h 1516072"/>
                  <a:gd name="connsiteX34" fmla="*/ 403085 w 1003876"/>
                  <a:gd name="connsiteY34" fmla="*/ 1451433 h 1516072"/>
                  <a:gd name="connsiteX35" fmla="*/ 409367 w 1003876"/>
                  <a:gd name="connsiteY35" fmla="*/ 1389340 h 1516072"/>
                  <a:gd name="connsiteX36" fmla="*/ 424041 w 1003876"/>
                  <a:gd name="connsiteY36" fmla="*/ 1329152 h 1516072"/>
                  <a:gd name="connsiteX37" fmla="*/ 467289 w 1003876"/>
                  <a:gd name="connsiteY37" fmla="*/ 1265103 h 1516072"/>
                  <a:gd name="connsiteX38" fmla="*/ 528455 w 1003876"/>
                  <a:gd name="connsiteY38" fmla="*/ 1230091 h 1516072"/>
                  <a:gd name="connsiteX39" fmla="*/ 601154 w 1003876"/>
                  <a:gd name="connsiteY39" fmla="*/ 1221700 h 1516072"/>
                  <a:gd name="connsiteX40" fmla="*/ 720654 w 1003876"/>
                  <a:gd name="connsiteY40" fmla="*/ 1316538 h 1516072"/>
                  <a:gd name="connsiteX41" fmla="*/ 733989 w 1003876"/>
                  <a:gd name="connsiteY41" fmla="*/ 1326063 h 1516072"/>
                  <a:gd name="connsiteX42" fmla="*/ 743514 w 1003876"/>
                  <a:gd name="connsiteY42" fmla="*/ 1327968 h 1516072"/>
                  <a:gd name="connsiteX43" fmla="*/ 749229 w 1003876"/>
                  <a:gd name="connsiteY43" fmla="*/ 1329873 h 1516072"/>
                  <a:gd name="connsiteX44" fmla="*/ 762564 w 1003876"/>
                  <a:gd name="connsiteY44" fmla="*/ 1335588 h 1516072"/>
                  <a:gd name="connsiteX45" fmla="*/ 777804 w 1003876"/>
                  <a:gd name="connsiteY45" fmla="*/ 1333683 h 1516072"/>
                  <a:gd name="connsiteX46" fmla="*/ 789234 w 1003876"/>
                  <a:gd name="connsiteY46" fmla="*/ 1327968 h 1516072"/>
                  <a:gd name="connsiteX47" fmla="*/ 794949 w 1003876"/>
                  <a:gd name="connsiteY47" fmla="*/ 1326063 h 1516072"/>
                  <a:gd name="connsiteX48" fmla="*/ 802569 w 1003876"/>
                  <a:gd name="connsiteY48" fmla="*/ 1308918 h 1516072"/>
                  <a:gd name="connsiteX49" fmla="*/ 800664 w 1003876"/>
                  <a:gd name="connsiteY49" fmla="*/ 1284153 h 1516072"/>
                  <a:gd name="connsiteX50" fmla="*/ 798759 w 1003876"/>
                  <a:gd name="connsiteY50" fmla="*/ 1278438 h 1516072"/>
                  <a:gd name="connsiteX51" fmla="*/ 796854 w 1003876"/>
                  <a:gd name="connsiteY51" fmla="*/ 1270818 h 1516072"/>
                  <a:gd name="connsiteX52" fmla="*/ 783519 w 1003876"/>
                  <a:gd name="connsiteY52" fmla="*/ 1253673 h 1516072"/>
                  <a:gd name="connsiteX53" fmla="*/ 773994 w 1003876"/>
                  <a:gd name="connsiteY53" fmla="*/ 1247958 h 1516072"/>
                  <a:gd name="connsiteX54" fmla="*/ 648264 w 1003876"/>
                  <a:gd name="connsiteY54" fmla="*/ 1156518 h 1516072"/>
                  <a:gd name="connsiteX55" fmla="*/ 645998 w 1003876"/>
                  <a:gd name="connsiteY55" fmla="*/ 1108121 h 1516072"/>
                  <a:gd name="connsiteX56" fmla="*/ 671124 w 1003876"/>
                  <a:gd name="connsiteY56" fmla="*/ 1089843 h 1516072"/>
                  <a:gd name="connsiteX57" fmla="*/ 724464 w 1003876"/>
                  <a:gd name="connsiteY57" fmla="*/ 1082223 h 1516072"/>
                  <a:gd name="connsiteX58" fmla="*/ 842574 w 1003876"/>
                  <a:gd name="connsiteY58" fmla="*/ 1084128 h 1516072"/>
                  <a:gd name="connsiteX59" fmla="*/ 871149 w 1003876"/>
                  <a:gd name="connsiteY59" fmla="*/ 1086033 h 1516072"/>
                  <a:gd name="connsiteX60" fmla="*/ 899724 w 1003876"/>
                  <a:gd name="connsiteY60" fmla="*/ 1091748 h 1516072"/>
                  <a:gd name="connsiteX61" fmla="*/ 922584 w 1003876"/>
                  <a:gd name="connsiteY61" fmla="*/ 1095558 h 1516072"/>
                  <a:gd name="connsiteX62" fmla="*/ 985294 w 1003876"/>
                  <a:gd name="connsiteY62" fmla="*/ 1104311 h 1516072"/>
                  <a:gd name="connsiteX63" fmla="*/ 1003378 w 1003876"/>
                  <a:gd name="connsiteY63" fmla="*/ 1065958 h 1516072"/>
                  <a:gd name="connsiteX64" fmla="*/ 970209 w 1003876"/>
                  <a:gd name="connsiteY64" fmla="*/ 1044123 h 1516072"/>
                  <a:gd name="connsiteX65" fmla="*/ 918620 w 1003876"/>
                  <a:gd name="connsiteY65" fmla="*/ 1034598 h 1516072"/>
                  <a:gd name="connsiteX66" fmla="*/ 825429 w 1003876"/>
                  <a:gd name="connsiteY66" fmla="*/ 1034598 h 1516072"/>
                  <a:gd name="connsiteX67" fmla="*/ 730179 w 1003876"/>
                  <a:gd name="connsiteY67" fmla="*/ 1038408 h 1516072"/>
                  <a:gd name="connsiteX68" fmla="*/ 669219 w 1003876"/>
                  <a:gd name="connsiteY68" fmla="*/ 1046028 h 1516072"/>
                  <a:gd name="connsiteX69" fmla="*/ 646360 w 1003876"/>
                  <a:gd name="connsiteY69" fmla="*/ 1049838 h 1516072"/>
                  <a:gd name="connsiteX70" fmla="*/ 640078 w 1003876"/>
                  <a:gd name="connsiteY70" fmla="*/ 1026051 h 1516072"/>
                  <a:gd name="connsiteX71" fmla="*/ 673029 w 1003876"/>
                  <a:gd name="connsiteY71" fmla="*/ 992688 h 1516072"/>
                  <a:gd name="connsiteX72" fmla="*/ 674934 w 1003876"/>
                  <a:gd name="connsiteY72" fmla="*/ 986973 h 1516072"/>
                  <a:gd name="connsiteX73" fmla="*/ 680649 w 1003876"/>
                  <a:gd name="connsiteY73" fmla="*/ 985068 h 1516072"/>
                  <a:gd name="connsiteX74" fmla="*/ 686364 w 1003876"/>
                  <a:gd name="connsiteY74" fmla="*/ 981258 h 1516072"/>
                  <a:gd name="connsiteX75" fmla="*/ 695889 w 1003876"/>
                  <a:gd name="connsiteY75" fmla="*/ 971733 h 1516072"/>
                  <a:gd name="connsiteX76" fmla="*/ 705414 w 1003876"/>
                  <a:gd name="connsiteY76" fmla="*/ 960303 h 1516072"/>
                  <a:gd name="connsiteX77" fmla="*/ 716844 w 1003876"/>
                  <a:gd name="connsiteY77" fmla="*/ 952683 h 1516072"/>
                  <a:gd name="connsiteX78" fmla="*/ 732084 w 1003876"/>
                  <a:gd name="connsiteY78" fmla="*/ 939348 h 1516072"/>
                  <a:gd name="connsiteX79" fmla="*/ 741609 w 1003876"/>
                  <a:gd name="connsiteY79" fmla="*/ 927918 h 1516072"/>
                  <a:gd name="connsiteX80" fmla="*/ 753039 w 1003876"/>
                  <a:gd name="connsiteY80" fmla="*/ 918393 h 1516072"/>
                  <a:gd name="connsiteX81" fmla="*/ 758754 w 1003876"/>
                  <a:gd name="connsiteY81" fmla="*/ 906963 h 1516072"/>
                  <a:gd name="connsiteX82" fmla="*/ 760659 w 1003876"/>
                  <a:gd name="connsiteY82" fmla="*/ 901248 h 1516072"/>
                  <a:gd name="connsiteX83" fmla="*/ 766374 w 1003876"/>
                  <a:gd name="connsiteY83" fmla="*/ 889818 h 1516072"/>
                  <a:gd name="connsiteX84" fmla="*/ 764469 w 1003876"/>
                  <a:gd name="connsiteY84" fmla="*/ 874578 h 1516072"/>
                  <a:gd name="connsiteX85" fmla="*/ 758754 w 1003876"/>
                  <a:gd name="connsiteY85" fmla="*/ 872673 h 1516072"/>
                  <a:gd name="connsiteX86" fmla="*/ 737799 w 1003876"/>
                  <a:gd name="connsiteY86" fmla="*/ 874578 h 1516072"/>
                  <a:gd name="connsiteX87" fmla="*/ 732084 w 1003876"/>
                  <a:gd name="connsiteY87" fmla="*/ 878388 h 1516072"/>
                  <a:gd name="connsiteX88" fmla="*/ 699699 w 1003876"/>
                  <a:gd name="connsiteY88" fmla="*/ 899343 h 1516072"/>
                  <a:gd name="connsiteX89" fmla="*/ 595181 w 1003876"/>
                  <a:gd name="connsiteY89" fmla="*/ 957831 h 1516072"/>
                  <a:gd name="connsiteX90" fmla="*/ 507294 w 1003876"/>
                  <a:gd name="connsiteY90" fmla="*/ 847908 h 1516072"/>
                  <a:gd name="connsiteX91" fmla="*/ 503484 w 1003876"/>
                  <a:gd name="connsiteY91" fmla="*/ 358323 h 1516072"/>
                  <a:gd name="connsiteX92" fmla="*/ 499674 w 1003876"/>
                  <a:gd name="connsiteY92" fmla="*/ 66858 h 1516072"/>
                  <a:gd name="connsiteX93" fmla="*/ 490149 w 1003876"/>
                  <a:gd name="connsiteY93" fmla="*/ 40188 h 1516072"/>
                  <a:gd name="connsiteX94" fmla="*/ 488244 w 1003876"/>
                  <a:gd name="connsiteY94" fmla="*/ 34473 h 1516072"/>
                  <a:gd name="connsiteX95" fmla="*/ 484434 w 1003876"/>
                  <a:gd name="connsiteY95" fmla="*/ 28758 h 1516072"/>
                  <a:gd name="connsiteX96" fmla="*/ 478719 w 1003876"/>
                  <a:gd name="connsiteY96" fmla="*/ 17328 h 1516072"/>
                  <a:gd name="connsiteX97" fmla="*/ 473004 w 1003876"/>
                  <a:gd name="connsiteY97" fmla="*/ 13518 h 1516072"/>
                  <a:gd name="connsiteX98" fmla="*/ 469194 w 1003876"/>
                  <a:gd name="connsiteY98" fmla="*/ 7803 h 1516072"/>
                  <a:gd name="connsiteX99" fmla="*/ 429189 w 1003876"/>
                  <a:gd name="connsiteY99" fmla="*/ 11613 h 1516072"/>
                  <a:gd name="connsiteX100" fmla="*/ 425379 w 1003876"/>
                  <a:gd name="connsiteY100" fmla="*/ 78288 h 1516072"/>
                  <a:gd name="connsiteX101" fmla="*/ 425379 w 1003876"/>
                  <a:gd name="connsiteY101" fmla="*/ 84003 h 1516072"/>
                  <a:gd name="connsiteX102" fmla="*/ 436603 w 1003876"/>
                  <a:gd name="connsiteY102" fmla="*/ 225952 h 1516072"/>
                  <a:gd name="connsiteX103" fmla="*/ 440619 w 1003876"/>
                  <a:gd name="connsiteY103" fmla="*/ 421188 h 1516072"/>
                  <a:gd name="connsiteX104" fmla="*/ 440002 w 1003876"/>
                  <a:gd name="connsiteY104" fmla="*/ 789160 h 1516072"/>
                  <a:gd name="connsiteX105" fmla="*/ 430322 w 1003876"/>
                  <a:gd name="connsiteY105"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15804 w 1003876"/>
                  <a:gd name="connsiteY18" fmla="*/ 1160328 h 1516072"/>
                  <a:gd name="connsiteX19" fmla="*/ 6279 w 1003876"/>
                  <a:gd name="connsiteY19" fmla="*/ 1169853 h 1516072"/>
                  <a:gd name="connsiteX20" fmla="*/ 4374 w 1003876"/>
                  <a:gd name="connsiteY20" fmla="*/ 1175568 h 1516072"/>
                  <a:gd name="connsiteX21" fmla="*/ 564 w 1003876"/>
                  <a:gd name="connsiteY21" fmla="*/ 1181283 h 1516072"/>
                  <a:gd name="connsiteX22" fmla="*/ 6279 w 1003876"/>
                  <a:gd name="connsiteY22" fmla="*/ 1213668 h 1516072"/>
                  <a:gd name="connsiteX23" fmla="*/ 11994 w 1003876"/>
                  <a:gd name="connsiteY23" fmla="*/ 1217478 h 1516072"/>
                  <a:gd name="connsiteX24" fmla="*/ 17709 w 1003876"/>
                  <a:gd name="connsiteY24" fmla="*/ 1219383 h 1516072"/>
                  <a:gd name="connsiteX25" fmla="*/ 145344 w 1003876"/>
                  <a:gd name="connsiteY25" fmla="*/ 1222421 h 1516072"/>
                  <a:gd name="connsiteX26" fmla="*/ 335999 w 1003876"/>
                  <a:gd name="connsiteY26" fmla="*/ 1217478 h 1516072"/>
                  <a:gd name="connsiteX27" fmla="*/ 362514 w 1003876"/>
                  <a:gd name="connsiteY27" fmla="*/ 1273701 h 1516072"/>
                  <a:gd name="connsiteX28" fmla="*/ 335071 w 1003876"/>
                  <a:gd name="connsiteY28" fmla="*/ 1356594 h 1516072"/>
                  <a:gd name="connsiteX29" fmla="*/ 328224 w 1003876"/>
                  <a:gd name="connsiteY29" fmla="*/ 1420386 h 1516072"/>
                  <a:gd name="connsiteX30" fmla="*/ 332034 w 1003876"/>
                  <a:gd name="connsiteY30" fmla="*/ 1463223 h 1516072"/>
                  <a:gd name="connsiteX31" fmla="*/ 364419 w 1003876"/>
                  <a:gd name="connsiteY31" fmla="*/ 1512753 h 1516072"/>
                  <a:gd name="connsiteX32" fmla="*/ 387279 w 1003876"/>
                  <a:gd name="connsiteY32" fmla="*/ 1514658 h 1516072"/>
                  <a:gd name="connsiteX33" fmla="*/ 396804 w 1003876"/>
                  <a:gd name="connsiteY33" fmla="*/ 1491798 h 1516072"/>
                  <a:gd name="connsiteX34" fmla="*/ 403085 w 1003876"/>
                  <a:gd name="connsiteY34" fmla="*/ 1451433 h 1516072"/>
                  <a:gd name="connsiteX35" fmla="*/ 409367 w 1003876"/>
                  <a:gd name="connsiteY35" fmla="*/ 1389340 h 1516072"/>
                  <a:gd name="connsiteX36" fmla="*/ 424041 w 1003876"/>
                  <a:gd name="connsiteY36" fmla="*/ 1329152 h 1516072"/>
                  <a:gd name="connsiteX37" fmla="*/ 467289 w 1003876"/>
                  <a:gd name="connsiteY37" fmla="*/ 1265103 h 1516072"/>
                  <a:gd name="connsiteX38" fmla="*/ 528455 w 1003876"/>
                  <a:gd name="connsiteY38" fmla="*/ 1230091 h 1516072"/>
                  <a:gd name="connsiteX39" fmla="*/ 601154 w 1003876"/>
                  <a:gd name="connsiteY39" fmla="*/ 1221700 h 1516072"/>
                  <a:gd name="connsiteX40" fmla="*/ 720654 w 1003876"/>
                  <a:gd name="connsiteY40" fmla="*/ 1316538 h 1516072"/>
                  <a:gd name="connsiteX41" fmla="*/ 733989 w 1003876"/>
                  <a:gd name="connsiteY41" fmla="*/ 1326063 h 1516072"/>
                  <a:gd name="connsiteX42" fmla="*/ 743514 w 1003876"/>
                  <a:gd name="connsiteY42" fmla="*/ 1327968 h 1516072"/>
                  <a:gd name="connsiteX43" fmla="*/ 749229 w 1003876"/>
                  <a:gd name="connsiteY43" fmla="*/ 1329873 h 1516072"/>
                  <a:gd name="connsiteX44" fmla="*/ 762564 w 1003876"/>
                  <a:gd name="connsiteY44" fmla="*/ 1335588 h 1516072"/>
                  <a:gd name="connsiteX45" fmla="*/ 777804 w 1003876"/>
                  <a:gd name="connsiteY45" fmla="*/ 1333683 h 1516072"/>
                  <a:gd name="connsiteX46" fmla="*/ 789234 w 1003876"/>
                  <a:gd name="connsiteY46" fmla="*/ 1327968 h 1516072"/>
                  <a:gd name="connsiteX47" fmla="*/ 794949 w 1003876"/>
                  <a:gd name="connsiteY47" fmla="*/ 1326063 h 1516072"/>
                  <a:gd name="connsiteX48" fmla="*/ 802569 w 1003876"/>
                  <a:gd name="connsiteY48" fmla="*/ 1308918 h 1516072"/>
                  <a:gd name="connsiteX49" fmla="*/ 800664 w 1003876"/>
                  <a:gd name="connsiteY49" fmla="*/ 1284153 h 1516072"/>
                  <a:gd name="connsiteX50" fmla="*/ 798759 w 1003876"/>
                  <a:gd name="connsiteY50" fmla="*/ 1278438 h 1516072"/>
                  <a:gd name="connsiteX51" fmla="*/ 796854 w 1003876"/>
                  <a:gd name="connsiteY51" fmla="*/ 1270818 h 1516072"/>
                  <a:gd name="connsiteX52" fmla="*/ 783519 w 1003876"/>
                  <a:gd name="connsiteY52" fmla="*/ 1253673 h 1516072"/>
                  <a:gd name="connsiteX53" fmla="*/ 773994 w 1003876"/>
                  <a:gd name="connsiteY53" fmla="*/ 1247958 h 1516072"/>
                  <a:gd name="connsiteX54" fmla="*/ 648264 w 1003876"/>
                  <a:gd name="connsiteY54" fmla="*/ 1156518 h 1516072"/>
                  <a:gd name="connsiteX55" fmla="*/ 645998 w 1003876"/>
                  <a:gd name="connsiteY55" fmla="*/ 1108121 h 1516072"/>
                  <a:gd name="connsiteX56" fmla="*/ 671124 w 1003876"/>
                  <a:gd name="connsiteY56" fmla="*/ 1089843 h 1516072"/>
                  <a:gd name="connsiteX57" fmla="*/ 724464 w 1003876"/>
                  <a:gd name="connsiteY57" fmla="*/ 1082223 h 1516072"/>
                  <a:gd name="connsiteX58" fmla="*/ 842574 w 1003876"/>
                  <a:gd name="connsiteY58" fmla="*/ 1084128 h 1516072"/>
                  <a:gd name="connsiteX59" fmla="*/ 871149 w 1003876"/>
                  <a:gd name="connsiteY59" fmla="*/ 1086033 h 1516072"/>
                  <a:gd name="connsiteX60" fmla="*/ 899724 w 1003876"/>
                  <a:gd name="connsiteY60" fmla="*/ 1091748 h 1516072"/>
                  <a:gd name="connsiteX61" fmla="*/ 922584 w 1003876"/>
                  <a:gd name="connsiteY61" fmla="*/ 1095558 h 1516072"/>
                  <a:gd name="connsiteX62" fmla="*/ 985294 w 1003876"/>
                  <a:gd name="connsiteY62" fmla="*/ 1104311 h 1516072"/>
                  <a:gd name="connsiteX63" fmla="*/ 1003378 w 1003876"/>
                  <a:gd name="connsiteY63" fmla="*/ 1065958 h 1516072"/>
                  <a:gd name="connsiteX64" fmla="*/ 970209 w 1003876"/>
                  <a:gd name="connsiteY64" fmla="*/ 1044123 h 1516072"/>
                  <a:gd name="connsiteX65" fmla="*/ 918620 w 1003876"/>
                  <a:gd name="connsiteY65" fmla="*/ 1034598 h 1516072"/>
                  <a:gd name="connsiteX66" fmla="*/ 825429 w 1003876"/>
                  <a:gd name="connsiteY66" fmla="*/ 1034598 h 1516072"/>
                  <a:gd name="connsiteX67" fmla="*/ 669219 w 1003876"/>
                  <a:gd name="connsiteY67" fmla="*/ 1046028 h 1516072"/>
                  <a:gd name="connsiteX68" fmla="*/ 646360 w 1003876"/>
                  <a:gd name="connsiteY68" fmla="*/ 1049838 h 1516072"/>
                  <a:gd name="connsiteX69" fmla="*/ 640078 w 1003876"/>
                  <a:gd name="connsiteY69" fmla="*/ 1026051 h 1516072"/>
                  <a:gd name="connsiteX70" fmla="*/ 673029 w 1003876"/>
                  <a:gd name="connsiteY70" fmla="*/ 992688 h 1516072"/>
                  <a:gd name="connsiteX71" fmla="*/ 674934 w 1003876"/>
                  <a:gd name="connsiteY71" fmla="*/ 986973 h 1516072"/>
                  <a:gd name="connsiteX72" fmla="*/ 680649 w 1003876"/>
                  <a:gd name="connsiteY72" fmla="*/ 985068 h 1516072"/>
                  <a:gd name="connsiteX73" fmla="*/ 686364 w 1003876"/>
                  <a:gd name="connsiteY73" fmla="*/ 981258 h 1516072"/>
                  <a:gd name="connsiteX74" fmla="*/ 695889 w 1003876"/>
                  <a:gd name="connsiteY74" fmla="*/ 971733 h 1516072"/>
                  <a:gd name="connsiteX75" fmla="*/ 705414 w 1003876"/>
                  <a:gd name="connsiteY75" fmla="*/ 960303 h 1516072"/>
                  <a:gd name="connsiteX76" fmla="*/ 716844 w 1003876"/>
                  <a:gd name="connsiteY76" fmla="*/ 952683 h 1516072"/>
                  <a:gd name="connsiteX77" fmla="*/ 732084 w 1003876"/>
                  <a:gd name="connsiteY77" fmla="*/ 939348 h 1516072"/>
                  <a:gd name="connsiteX78" fmla="*/ 741609 w 1003876"/>
                  <a:gd name="connsiteY78" fmla="*/ 927918 h 1516072"/>
                  <a:gd name="connsiteX79" fmla="*/ 753039 w 1003876"/>
                  <a:gd name="connsiteY79" fmla="*/ 918393 h 1516072"/>
                  <a:gd name="connsiteX80" fmla="*/ 758754 w 1003876"/>
                  <a:gd name="connsiteY80" fmla="*/ 906963 h 1516072"/>
                  <a:gd name="connsiteX81" fmla="*/ 760659 w 1003876"/>
                  <a:gd name="connsiteY81" fmla="*/ 901248 h 1516072"/>
                  <a:gd name="connsiteX82" fmla="*/ 766374 w 1003876"/>
                  <a:gd name="connsiteY82" fmla="*/ 889818 h 1516072"/>
                  <a:gd name="connsiteX83" fmla="*/ 764469 w 1003876"/>
                  <a:gd name="connsiteY83" fmla="*/ 874578 h 1516072"/>
                  <a:gd name="connsiteX84" fmla="*/ 758754 w 1003876"/>
                  <a:gd name="connsiteY84" fmla="*/ 872673 h 1516072"/>
                  <a:gd name="connsiteX85" fmla="*/ 737799 w 1003876"/>
                  <a:gd name="connsiteY85" fmla="*/ 874578 h 1516072"/>
                  <a:gd name="connsiteX86" fmla="*/ 732084 w 1003876"/>
                  <a:gd name="connsiteY86" fmla="*/ 878388 h 1516072"/>
                  <a:gd name="connsiteX87" fmla="*/ 699699 w 1003876"/>
                  <a:gd name="connsiteY87" fmla="*/ 899343 h 1516072"/>
                  <a:gd name="connsiteX88" fmla="*/ 595181 w 1003876"/>
                  <a:gd name="connsiteY88" fmla="*/ 957831 h 1516072"/>
                  <a:gd name="connsiteX89" fmla="*/ 507294 w 1003876"/>
                  <a:gd name="connsiteY89" fmla="*/ 847908 h 1516072"/>
                  <a:gd name="connsiteX90" fmla="*/ 503484 w 1003876"/>
                  <a:gd name="connsiteY90" fmla="*/ 358323 h 1516072"/>
                  <a:gd name="connsiteX91" fmla="*/ 499674 w 1003876"/>
                  <a:gd name="connsiteY91" fmla="*/ 66858 h 1516072"/>
                  <a:gd name="connsiteX92" fmla="*/ 490149 w 1003876"/>
                  <a:gd name="connsiteY92" fmla="*/ 40188 h 1516072"/>
                  <a:gd name="connsiteX93" fmla="*/ 488244 w 1003876"/>
                  <a:gd name="connsiteY93" fmla="*/ 34473 h 1516072"/>
                  <a:gd name="connsiteX94" fmla="*/ 484434 w 1003876"/>
                  <a:gd name="connsiteY94" fmla="*/ 28758 h 1516072"/>
                  <a:gd name="connsiteX95" fmla="*/ 478719 w 1003876"/>
                  <a:gd name="connsiteY95" fmla="*/ 17328 h 1516072"/>
                  <a:gd name="connsiteX96" fmla="*/ 473004 w 1003876"/>
                  <a:gd name="connsiteY96" fmla="*/ 13518 h 1516072"/>
                  <a:gd name="connsiteX97" fmla="*/ 469194 w 1003876"/>
                  <a:gd name="connsiteY97" fmla="*/ 7803 h 1516072"/>
                  <a:gd name="connsiteX98" fmla="*/ 429189 w 1003876"/>
                  <a:gd name="connsiteY98" fmla="*/ 11613 h 1516072"/>
                  <a:gd name="connsiteX99" fmla="*/ 425379 w 1003876"/>
                  <a:gd name="connsiteY99" fmla="*/ 78288 h 1516072"/>
                  <a:gd name="connsiteX100" fmla="*/ 425379 w 1003876"/>
                  <a:gd name="connsiteY100" fmla="*/ 84003 h 1516072"/>
                  <a:gd name="connsiteX101" fmla="*/ 436603 w 1003876"/>
                  <a:gd name="connsiteY101" fmla="*/ 225952 h 1516072"/>
                  <a:gd name="connsiteX102" fmla="*/ 440619 w 1003876"/>
                  <a:gd name="connsiteY102" fmla="*/ 421188 h 1516072"/>
                  <a:gd name="connsiteX103" fmla="*/ 440002 w 1003876"/>
                  <a:gd name="connsiteY103" fmla="*/ 789160 h 1516072"/>
                  <a:gd name="connsiteX104" fmla="*/ 430322 w 1003876"/>
                  <a:gd name="connsiteY104"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15804 w 1003876"/>
                  <a:gd name="connsiteY18" fmla="*/ 1160328 h 1516072"/>
                  <a:gd name="connsiteX19" fmla="*/ 6279 w 1003876"/>
                  <a:gd name="connsiteY19" fmla="*/ 1169853 h 1516072"/>
                  <a:gd name="connsiteX20" fmla="*/ 4374 w 1003876"/>
                  <a:gd name="connsiteY20" fmla="*/ 1175568 h 1516072"/>
                  <a:gd name="connsiteX21" fmla="*/ 564 w 1003876"/>
                  <a:gd name="connsiteY21" fmla="*/ 1181283 h 1516072"/>
                  <a:gd name="connsiteX22" fmla="*/ 6279 w 1003876"/>
                  <a:gd name="connsiteY22" fmla="*/ 1213668 h 1516072"/>
                  <a:gd name="connsiteX23" fmla="*/ 11994 w 1003876"/>
                  <a:gd name="connsiteY23" fmla="*/ 1217478 h 1516072"/>
                  <a:gd name="connsiteX24" fmla="*/ 17709 w 1003876"/>
                  <a:gd name="connsiteY24" fmla="*/ 1219383 h 1516072"/>
                  <a:gd name="connsiteX25" fmla="*/ 145344 w 1003876"/>
                  <a:gd name="connsiteY25" fmla="*/ 1222421 h 1516072"/>
                  <a:gd name="connsiteX26" fmla="*/ 335999 w 1003876"/>
                  <a:gd name="connsiteY26" fmla="*/ 1217478 h 1516072"/>
                  <a:gd name="connsiteX27" fmla="*/ 362514 w 1003876"/>
                  <a:gd name="connsiteY27" fmla="*/ 1273701 h 1516072"/>
                  <a:gd name="connsiteX28" fmla="*/ 335071 w 1003876"/>
                  <a:gd name="connsiteY28" fmla="*/ 1356594 h 1516072"/>
                  <a:gd name="connsiteX29" fmla="*/ 328224 w 1003876"/>
                  <a:gd name="connsiteY29" fmla="*/ 1420386 h 1516072"/>
                  <a:gd name="connsiteX30" fmla="*/ 332034 w 1003876"/>
                  <a:gd name="connsiteY30" fmla="*/ 1463223 h 1516072"/>
                  <a:gd name="connsiteX31" fmla="*/ 364419 w 1003876"/>
                  <a:gd name="connsiteY31" fmla="*/ 1512753 h 1516072"/>
                  <a:gd name="connsiteX32" fmla="*/ 387279 w 1003876"/>
                  <a:gd name="connsiteY32" fmla="*/ 1514658 h 1516072"/>
                  <a:gd name="connsiteX33" fmla="*/ 396804 w 1003876"/>
                  <a:gd name="connsiteY33" fmla="*/ 1491798 h 1516072"/>
                  <a:gd name="connsiteX34" fmla="*/ 403085 w 1003876"/>
                  <a:gd name="connsiteY34" fmla="*/ 1451433 h 1516072"/>
                  <a:gd name="connsiteX35" fmla="*/ 409367 w 1003876"/>
                  <a:gd name="connsiteY35" fmla="*/ 1389340 h 1516072"/>
                  <a:gd name="connsiteX36" fmla="*/ 424041 w 1003876"/>
                  <a:gd name="connsiteY36" fmla="*/ 1329152 h 1516072"/>
                  <a:gd name="connsiteX37" fmla="*/ 467289 w 1003876"/>
                  <a:gd name="connsiteY37" fmla="*/ 1265103 h 1516072"/>
                  <a:gd name="connsiteX38" fmla="*/ 528455 w 1003876"/>
                  <a:gd name="connsiteY38" fmla="*/ 1230091 h 1516072"/>
                  <a:gd name="connsiteX39" fmla="*/ 601154 w 1003876"/>
                  <a:gd name="connsiteY39" fmla="*/ 1221700 h 1516072"/>
                  <a:gd name="connsiteX40" fmla="*/ 720654 w 1003876"/>
                  <a:gd name="connsiteY40" fmla="*/ 1316538 h 1516072"/>
                  <a:gd name="connsiteX41" fmla="*/ 733989 w 1003876"/>
                  <a:gd name="connsiteY41" fmla="*/ 1326063 h 1516072"/>
                  <a:gd name="connsiteX42" fmla="*/ 743514 w 1003876"/>
                  <a:gd name="connsiteY42" fmla="*/ 1327968 h 1516072"/>
                  <a:gd name="connsiteX43" fmla="*/ 749229 w 1003876"/>
                  <a:gd name="connsiteY43" fmla="*/ 1329873 h 1516072"/>
                  <a:gd name="connsiteX44" fmla="*/ 762564 w 1003876"/>
                  <a:gd name="connsiteY44" fmla="*/ 1335588 h 1516072"/>
                  <a:gd name="connsiteX45" fmla="*/ 777804 w 1003876"/>
                  <a:gd name="connsiteY45" fmla="*/ 1333683 h 1516072"/>
                  <a:gd name="connsiteX46" fmla="*/ 789234 w 1003876"/>
                  <a:gd name="connsiteY46" fmla="*/ 1327968 h 1516072"/>
                  <a:gd name="connsiteX47" fmla="*/ 794949 w 1003876"/>
                  <a:gd name="connsiteY47" fmla="*/ 1326063 h 1516072"/>
                  <a:gd name="connsiteX48" fmla="*/ 802569 w 1003876"/>
                  <a:gd name="connsiteY48" fmla="*/ 1308918 h 1516072"/>
                  <a:gd name="connsiteX49" fmla="*/ 800664 w 1003876"/>
                  <a:gd name="connsiteY49" fmla="*/ 1284153 h 1516072"/>
                  <a:gd name="connsiteX50" fmla="*/ 798759 w 1003876"/>
                  <a:gd name="connsiteY50" fmla="*/ 1278438 h 1516072"/>
                  <a:gd name="connsiteX51" fmla="*/ 796854 w 1003876"/>
                  <a:gd name="connsiteY51" fmla="*/ 1270818 h 1516072"/>
                  <a:gd name="connsiteX52" fmla="*/ 783519 w 1003876"/>
                  <a:gd name="connsiteY52" fmla="*/ 1253673 h 1516072"/>
                  <a:gd name="connsiteX53" fmla="*/ 773994 w 1003876"/>
                  <a:gd name="connsiteY53" fmla="*/ 1247958 h 1516072"/>
                  <a:gd name="connsiteX54" fmla="*/ 648264 w 1003876"/>
                  <a:gd name="connsiteY54" fmla="*/ 1156518 h 1516072"/>
                  <a:gd name="connsiteX55" fmla="*/ 645998 w 1003876"/>
                  <a:gd name="connsiteY55" fmla="*/ 1108121 h 1516072"/>
                  <a:gd name="connsiteX56" fmla="*/ 671124 w 1003876"/>
                  <a:gd name="connsiteY56" fmla="*/ 1089843 h 1516072"/>
                  <a:gd name="connsiteX57" fmla="*/ 724464 w 1003876"/>
                  <a:gd name="connsiteY57" fmla="*/ 1082223 h 1516072"/>
                  <a:gd name="connsiteX58" fmla="*/ 842574 w 1003876"/>
                  <a:gd name="connsiteY58" fmla="*/ 1084128 h 1516072"/>
                  <a:gd name="connsiteX59" fmla="*/ 871149 w 1003876"/>
                  <a:gd name="connsiteY59" fmla="*/ 1086033 h 1516072"/>
                  <a:gd name="connsiteX60" fmla="*/ 899724 w 1003876"/>
                  <a:gd name="connsiteY60" fmla="*/ 1091748 h 1516072"/>
                  <a:gd name="connsiteX61" fmla="*/ 922584 w 1003876"/>
                  <a:gd name="connsiteY61" fmla="*/ 1095558 h 1516072"/>
                  <a:gd name="connsiteX62" fmla="*/ 985294 w 1003876"/>
                  <a:gd name="connsiteY62" fmla="*/ 1104311 h 1516072"/>
                  <a:gd name="connsiteX63" fmla="*/ 1003378 w 1003876"/>
                  <a:gd name="connsiteY63" fmla="*/ 1065958 h 1516072"/>
                  <a:gd name="connsiteX64" fmla="*/ 970209 w 1003876"/>
                  <a:gd name="connsiteY64" fmla="*/ 1044123 h 1516072"/>
                  <a:gd name="connsiteX65" fmla="*/ 918620 w 1003876"/>
                  <a:gd name="connsiteY65" fmla="*/ 1034598 h 1516072"/>
                  <a:gd name="connsiteX66" fmla="*/ 825429 w 1003876"/>
                  <a:gd name="connsiteY66" fmla="*/ 1034598 h 1516072"/>
                  <a:gd name="connsiteX67" fmla="*/ 669219 w 1003876"/>
                  <a:gd name="connsiteY67" fmla="*/ 1046028 h 1516072"/>
                  <a:gd name="connsiteX68" fmla="*/ 646360 w 1003876"/>
                  <a:gd name="connsiteY68" fmla="*/ 1049838 h 1516072"/>
                  <a:gd name="connsiteX69" fmla="*/ 640078 w 1003876"/>
                  <a:gd name="connsiteY69" fmla="*/ 1026051 h 1516072"/>
                  <a:gd name="connsiteX70" fmla="*/ 673029 w 1003876"/>
                  <a:gd name="connsiteY70" fmla="*/ 992688 h 1516072"/>
                  <a:gd name="connsiteX71" fmla="*/ 674934 w 1003876"/>
                  <a:gd name="connsiteY71" fmla="*/ 986973 h 1516072"/>
                  <a:gd name="connsiteX72" fmla="*/ 680649 w 1003876"/>
                  <a:gd name="connsiteY72" fmla="*/ 985068 h 1516072"/>
                  <a:gd name="connsiteX73" fmla="*/ 686364 w 1003876"/>
                  <a:gd name="connsiteY73" fmla="*/ 981258 h 1516072"/>
                  <a:gd name="connsiteX74" fmla="*/ 695889 w 1003876"/>
                  <a:gd name="connsiteY74" fmla="*/ 971733 h 1516072"/>
                  <a:gd name="connsiteX75" fmla="*/ 705414 w 1003876"/>
                  <a:gd name="connsiteY75" fmla="*/ 960303 h 1516072"/>
                  <a:gd name="connsiteX76" fmla="*/ 716844 w 1003876"/>
                  <a:gd name="connsiteY76" fmla="*/ 952683 h 1516072"/>
                  <a:gd name="connsiteX77" fmla="*/ 732084 w 1003876"/>
                  <a:gd name="connsiteY77" fmla="*/ 939348 h 1516072"/>
                  <a:gd name="connsiteX78" fmla="*/ 741609 w 1003876"/>
                  <a:gd name="connsiteY78" fmla="*/ 927918 h 1516072"/>
                  <a:gd name="connsiteX79" fmla="*/ 753039 w 1003876"/>
                  <a:gd name="connsiteY79" fmla="*/ 918393 h 1516072"/>
                  <a:gd name="connsiteX80" fmla="*/ 758754 w 1003876"/>
                  <a:gd name="connsiteY80" fmla="*/ 906963 h 1516072"/>
                  <a:gd name="connsiteX81" fmla="*/ 760659 w 1003876"/>
                  <a:gd name="connsiteY81" fmla="*/ 901248 h 1516072"/>
                  <a:gd name="connsiteX82" fmla="*/ 766374 w 1003876"/>
                  <a:gd name="connsiteY82" fmla="*/ 889818 h 1516072"/>
                  <a:gd name="connsiteX83" fmla="*/ 764469 w 1003876"/>
                  <a:gd name="connsiteY83" fmla="*/ 874578 h 1516072"/>
                  <a:gd name="connsiteX84" fmla="*/ 758754 w 1003876"/>
                  <a:gd name="connsiteY84" fmla="*/ 872673 h 1516072"/>
                  <a:gd name="connsiteX85" fmla="*/ 737799 w 1003876"/>
                  <a:gd name="connsiteY85" fmla="*/ 874578 h 1516072"/>
                  <a:gd name="connsiteX86" fmla="*/ 732084 w 1003876"/>
                  <a:gd name="connsiteY86" fmla="*/ 878388 h 1516072"/>
                  <a:gd name="connsiteX87" fmla="*/ 699699 w 1003876"/>
                  <a:gd name="connsiteY87" fmla="*/ 899343 h 1516072"/>
                  <a:gd name="connsiteX88" fmla="*/ 595181 w 1003876"/>
                  <a:gd name="connsiteY88" fmla="*/ 957831 h 1516072"/>
                  <a:gd name="connsiteX89" fmla="*/ 507294 w 1003876"/>
                  <a:gd name="connsiteY89" fmla="*/ 847908 h 1516072"/>
                  <a:gd name="connsiteX90" fmla="*/ 503484 w 1003876"/>
                  <a:gd name="connsiteY90" fmla="*/ 358323 h 1516072"/>
                  <a:gd name="connsiteX91" fmla="*/ 499674 w 1003876"/>
                  <a:gd name="connsiteY91" fmla="*/ 66858 h 1516072"/>
                  <a:gd name="connsiteX92" fmla="*/ 490149 w 1003876"/>
                  <a:gd name="connsiteY92" fmla="*/ 40188 h 1516072"/>
                  <a:gd name="connsiteX93" fmla="*/ 488244 w 1003876"/>
                  <a:gd name="connsiteY93" fmla="*/ 34473 h 1516072"/>
                  <a:gd name="connsiteX94" fmla="*/ 484434 w 1003876"/>
                  <a:gd name="connsiteY94" fmla="*/ 28758 h 1516072"/>
                  <a:gd name="connsiteX95" fmla="*/ 478719 w 1003876"/>
                  <a:gd name="connsiteY95" fmla="*/ 17328 h 1516072"/>
                  <a:gd name="connsiteX96" fmla="*/ 473004 w 1003876"/>
                  <a:gd name="connsiteY96" fmla="*/ 13518 h 1516072"/>
                  <a:gd name="connsiteX97" fmla="*/ 469194 w 1003876"/>
                  <a:gd name="connsiteY97" fmla="*/ 7803 h 1516072"/>
                  <a:gd name="connsiteX98" fmla="*/ 429189 w 1003876"/>
                  <a:gd name="connsiteY98" fmla="*/ 11613 h 1516072"/>
                  <a:gd name="connsiteX99" fmla="*/ 425379 w 1003876"/>
                  <a:gd name="connsiteY99" fmla="*/ 78288 h 1516072"/>
                  <a:gd name="connsiteX100" fmla="*/ 425379 w 1003876"/>
                  <a:gd name="connsiteY100" fmla="*/ 84003 h 1516072"/>
                  <a:gd name="connsiteX101" fmla="*/ 436603 w 1003876"/>
                  <a:gd name="connsiteY101" fmla="*/ 225952 h 1516072"/>
                  <a:gd name="connsiteX102" fmla="*/ 440619 w 1003876"/>
                  <a:gd name="connsiteY102" fmla="*/ 421188 h 1516072"/>
                  <a:gd name="connsiteX103" fmla="*/ 440002 w 1003876"/>
                  <a:gd name="connsiteY103" fmla="*/ 789160 h 1516072"/>
                  <a:gd name="connsiteX104" fmla="*/ 430322 w 1003876"/>
                  <a:gd name="connsiteY104"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15804 w 1003876"/>
                  <a:gd name="connsiteY18" fmla="*/ 1160328 h 1516072"/>
                  <a:gd name="connsiteX19" fmla="*/ 6279 w 1003876"/>
                  <a:gd name="connsiteY19" fmla="*/ 1169853 h 1516072"/>
                  <a:gd name="connsiteX20" fmla="*/ 4374 w 1003876"/>
                  <a:gd name="connsiteY20" fmla="*/ 1175568 h 1516072"/>
                  <a:gd name="connsiteX21" fmla="*/ 564 w 1003876"/>
                  <a:gd name="connsiteY21" fmla="*/ 1181283 h 1516072"/>
                  <a:gd name="connsiteX22" fmla="*/ 6279 w 1003876"/>
                  <a:gd name="connsiteY22" fmla="*/ 1213668 h 1516072"/>
                  <a:gd name="connsiteX23" fmla="*/ 11994 w 1003876"/>
                  <a:gd name="connsiteY23" fmla="*/ 1217478 h 1516072"/>
                  <a:gd name="connsiteX24" fmla="*/ 17709 w 1003876"/>
                  <a:gd name="connsiteY24" fmla="*/ 1219383 h 1516072"/>
                  <a:gd name="connsiteX25" fmla="*/ 145344 w 1003876"/>
                  <a:gd name="connsiteY25" fmla="*/ 1222421 h 1516072"/>
                  <a:gd name="connsiteX26" fmla="*/ 335999 w 1003876"/>
                  <a:gd name="connsiteY26" fmla="*/ 1217478 h 1516072"/>
                  <a:gd name="connsiteX27" fmla="*/ 362514 w 1003876"/>
                  <a:gd name="connsiteY27" fmla="*/ 1273701 h 1516072"/>
                  <a:gd name="connsiteX28" fmla="*/ 335071 w 1003876"/>
                  <a:gd name="connsiteY28" fmla="*/ 1356594 h 1516072"/>
                  <a:gd name="connsiteX29" fmla="*/ 328224 w 1003876"/>
                  <a:gd name="connsiteY29" fmla="*/ 1420386 h 1516072"/>
                  <a:gd name="connsiteX30" fmla="*/ 332034 w 1003876"/>
                  <a:gd name="connsiteY30" fmla="*/ 1463223 h 1516072"/>
                  <a:gd name="connsiteX31" fmla="*/ 364419 w 1003876"/>
                  <a:gd name="connsiteY31" fmla="*/ 1512753 h 1516072"/>
                  <a:gd name="connsiteX32" fmla="*/ 387279 w 1003876"/>
                  <a:gd name="connsiteY32" fmla="*/ 1514658 h 1516072"/>
                  <a:gd name="connsiteX33" fmla="*/ 396804 w 1003876"/>
                  <a:gd name="connsiteY33" fmla="*/ 1491798 h 1516072"/>
                  <a:gd name="connsiteX34" fmla="*/ 403085 w 1003876"/>
                  <a:gd name="connsiteY34" fmla="*/ 1451433 h 1516072"/>
                  <a:gd name="connsiteX35" fmla="*/ 409367 w 1003876"/>
                  <a:gd name="connsiteY35" fmla="*/ 1389340 h 1516072"/>
                  <a:gd name="connsiteX36" fmla="*/ 424041 w 1003876"/>
                  <a:gd name="connsiteY36" fmla="*/ 1329152 h 1516072"/>
                  <a:gd name="connsiteX37" fmla="*/ 467289 w 1003876"/>
                  <a:gd name="connsiteY37" fmla="*/ 1265103 h 1516072"/>
                  <a:gd name="connsiteX38" fmla="*/ 528455 w 1003876"/>
                  <a:gd name="connsiteY38" fmla="*/ 1230091 h 1516072"/>
                  <a:gd name="connsiteX39" fmla="*/ 601154 w 1003876"/>
                  <a:gd name="connsiteY39" fmla="*/ 1221700 h 1516072"/>
                  <a:gd name="connsiteX40" fmla="*/ 720654 w 1003876"/>
                  <a:gd name="connsiteY40" fmla="*/ 1316538 h 1516072"/>
                  <a:gd name="connsiteX41" fmla="*/ 733989 w 1003876"/>
                  <a:gd name="connsiteY41" fmla="*/ 1326063 h 1516072"/>
                  <a:gd name="connsiteX42" fmla="*/ 743514 w 1003876"/>
                  <a:gd name="connsiteY42" fmla="*/ 1327968 h 1516072"/>
                  <a:gd name="connsiteX43" fmla="*/ 749229 w 1003876"/>
                  <a:gd name="connsiteY43" fmla="*/ 1329873 h 1516072"/>
                  <a:gd name="connsiteX44" fmla="*/ 762564 w 1003876"/>
                  <a:gd name="connsiteY44" fmla="*/ 1335588 h 1516072"/>
                  <a:gd name="connsiteX45" fmla="*/ 777804 w 1003876"/>
                  <a:gd name="connsiteY45" fmla="*/ 1333683 h 1516072"/>
                  <a:gd name="connsiteX46" fmla="*/ 789234 w 1003876"/>
                  <a:gd name="connsiteY46" fmla="*/ 1327968 h 1516072"/>
                  <a:gd name="connsiteX47" fmla="*/ 794949 w 1003876"/>
                  <a:gd name="connsiteY47" fmla="*/ 1326063 h 1516072"/>
                  <a:gd name="connsiteX48" fmla="*/ 802569 w 1003876"/>
                  <a:gd name="connsiteY48" fmla="*/ 1308918 h 1516072"/>
                  <a:gd name="connsiteX49" fmla="*/ 800664 w 1003876"/>
                  <a:gd name="connsiteY49" fmla="*/ 1284153 h 1516072"/>
                  <a:gd name="connsiteX50" fmla="*/ 798759 w 1003876"/>
                  <a:gd name="connsiteY50" fmla="*/ 1278438 h 1516072"/>
                  <a:gd name="connsiteX51" fmla="*/ 796854 w 1003876"/>
                  <a:gd name="connsiteY51" fmla="*/ 1270818 h 1516072"/>
                  <a:gd name="connsiteX52" fmla="*/ 783519 w 1003876"/>
                  <a:gd name="connsiteY52" fmla="*/ 1253673 h 1516072"/>
                  <a:gd name="connsiteX53" fmla="*/ 773994 w 1003876"/>
                  <a:gd name="connsiteY53" fmla="*/ 1247958 h 1516072"/>
                  <a:gd name="connsiteX54" fmla="*/ 648264 w 1003876"/>
                  <a:gd name="connsiteY54" fmla="*/ 1156518 h 1516072"/>
                  <a:gd name="connsiteX55" fmla="*/ 645998 w 1003876"/>
                  <a:gd name="connsiteY55" fmla="*/ 1108121 h 1516072"/>
                  <a:gd name="connsiteX56" fmla="*/ 671124 w 1003876"/>
                  <a:gd name="connsiteY56" fmla="*/ 1089843 h 1516072"/>
                  <a:gd name="connsiteX57" fmla="*/ 724464 w 1003876"/>
                  <a:gd name="connsiteY57" fmla="*/ 1082223 h 1516072"/>
                  <a:gd name="connsiteX58" fmla="*/ 842574 w 1003876"/>
                  <a:gd name="connsiteY58" fmla="*/ 1084128 h 1516072"/>
                  <a:gd name="connsiteX59" fmla="*/ 871149 w 1003876"/>
                  <a:gd name="connsiteY59" fmla="*/ 1086033 h 1516072"/>
                  <a:gd name="connsiteX60" fmla="*/ 899724 w 1003876"/>
                  <a:gd name="connsiteY60" fmla="*/ 1091748 h 1516072"/>
                  <a:gd name="connsiteX61" fmla="*/ 922584 w 1003876"/>
                  <a:gd name="connsiteY61" fmla="*/ 1095558 h 1516072"/>
                  <a:gd name="connsiteX62" fmla="*/ 985294 w 1003876"/>
                  <a:gd name="connsiteY62" fmla="*/ 1104311 h 1516072"/>
                  <a:gd name="connsiteX63" fmla="*/ 1003378 w 1003876"/>
                  <a:gd name="connsiteY63" fmla="*/ 1065958 h 1516072"/>
                  <a:gd name="connsiteX64" fmla="*/ 970209 w 1003876"/>
                  <a:gd name="connsiteY64" fmla="*/ 1044123 h 1516072"/>
                  <a:gd name="connsiteX65" fmla="*/ 918620 w 1003876"/>
                  <a:gd name="connsiteY65" fmla="*/ 1034598 h 1516072"/>
                  <a:gd name="connsiteX66" fmla="*/ 803186 w 1003876"/>
                  <a:gd name="connsiteY66" fmla="*/ 1037069 h 1516072"/>
                  <a:gd name="connsiteX67" fmla="*/ 669219 w 1003876"/>
                  <a:gd name="connsiteY67" fmla="*/ 1046028 h 1516072"/>
                  <a:gd name="connsiteX68" fmla="*/ 646360 w 1003876"/>
                  <a:gd name="connsiteY68" fmla="*/ 1049838 h 1516072"/>
                  <a:gd name="connsiteX69" fmla="*/ 640078 w 1003876"/>
                  <a:gd name="connsiteY69" fmla="*/ 1026051 h 1516072"/>
                  <a:gd name="connsiteX70" fmla="*/ 673029 w 1003876"/>
                  <a:gd name="connsiteY70" fmla="*/ 992688 h 1516072"/>
                  <a:gd name="connsiteX71" fmla="*/ 674934 w 1003876"/>
                  <a:gd name="connsiteY71" fmla="*/ 986973 h 1516072"/>
                  <a:gd name="connsiteX72" fmla="*/ 680649 w 1003876"/>
                  <a:gd name="connsiteY72" fmla="*/ 985068 h 1516072"/>
                  <a:gd name="connsiteX73" fmla="*/ 686364 w 1003876"/>
                  <a:gd name="connsiteY73" fmla="*/ 981258 h 1516072"/>
                  <a:gd name="connsiteX74" fmla="*/ 695889 w 1003876"/>
                  <a:gd name="connsiteY74" fmla="*/ 971733 h 1516072"/>
                  <a:gd name="connsiteX75" fmla="*/ 705414 w 1003876"/>
                  <a:gd name="connsiteY75" fmla="*/ 960303 h 1516072"/>
                  <a:gd name="connsiteX76" fmla="*/ 716844 w 1003876"/>
                  <a:gd name="connsiteY76" fmla="*/ 952683 h 1516072"/>
                  <a:gd name="connsiteX77" fmla="*/ 732084 w 1003876"/>
                  <a:gd name="connsiteY77" fmla="*/ 939348 h 1516072"/>
                  <a:gd name="connsiteX78" fmla="*/ 741609 w 1003876"/>
                  <a:gd name="connsiteY78" fmla="*/ 927918 h 1516072"/>
                  <a:gd name="connsiteX79" fmla="*/ 753039 w 1003876"/>
                  <a:gd name="connsiteY79" fmla="*/ 918393 h 1516072"/>
                  <a:gd name="connsiteX80" fmla="*/ 758754 w 1003876"/>
                  <a:gd name="connsiteY80" fmla="*/ 906963 h 1516072"/>
                  <a:gd name="connsiteX81" fmla="*/ 760659 w 1003876"/>
                  <a:gd name="connsiteY81" fmla="*/ 901248 h 1516072"/>
                  <a:gd name="connsiteX82" fmla="*/ 766374 w 1003876"/>
                  <a:gd name="connsiteY82" fmla="*/ 889818 h 1516072"/>
                  <a:gd name="connsiteX83" fmla="*/ 764469 w 1003876"/>
                  <a:gd name="connsiteY83" fmla="*/ 874578 h 1516072"/>
                  <a:gd name="connsiteX84" fmla="*/ 758754 w 1003876"/>
                  <a:gd name="connsiteY84" fmla="*/ 872673 h 1516072"/>
                  <a:gd name="connsiteX85" fmla="*/ 737799 w 1003876"/>
                  <a:gd name="connsiteY85" fmla="*/ 874578 h 1516072"/>
                  <a:gd name="connsiteX86" fmla="*/ 732084 w 1003876"/>
                  <a:gd name="connsiteY86" fmla="*/ 878388 h 1516072"/>
                  <a:gd name="connsiteX87" fmla="*/ 699699 w 1003876"/>
                  <a:gd name="connsiteY87" fmla="*/ 899343 h 1516072"/>
                  <a:gd name="connsiteX88" fmla="*/ 595181 w 1003876"/>
                  <a:gd name="connsiteY88" fmla="*/ 957831 h 1516072"/>
                  <a:gd name="connsiteX89" fmla="*/ 507294 w 1003876"/>
                  <a:gd name="connsiteY89" fmla="*/ 847908 h 1516072"/>
                  <a:gd name="connsiteX90" fmla="*/ 503484 w 1003876"/>
                  <a:gd name="connsiteY90" fmla="*/ 358323 h 1516072"/>
                  <a:gd name="connsiteX91" fmla="*/ 499674 w 1003876"/>
                  <a:gd name="connsiteY91" fmla="*/ 66858 h 1516072"/>
                  <a:gd name="connsiteX92" fmla="*/ 490149 w 1003876"/>
                  <a:gd name="connsiteY92" fmla="*/ 40188 h 1516072"/>
                  <a:gd name="connsiteX93" fmla="*/ 488244 w 1003876"/>
                  <a:gd name="connsiteY93" fmla="*/ 34473 h 1516072"/>
                  <a:gd name="connsiteX94" fmla="*/ 484434 w 1003876"/>
                  <a:gd name="connsiteY94" fmla="*/ 28758 h 1516072"/>
                  <a:gd name="connsiteX95" fmla="*/ 478719 w 1003876"/>
                  <a:gd name="connsiteY95" fmla="*/ 17328 h 1516072"/>
                  <a:gd name="connsiteX96" fmla="*/ 473004 w 1003876"/>
                  <a:gd name="connsiteY96" fmla="*/ 13518 h 1516072"/>
                  <a:gd name="connsiteX97" fmla="*/ 469194 w 1003876"/>
                  <a:gd name="connsiteY97" fmla="*/ 7803 h 1516072"/>
                  <a:gd name="connsiteX98" fmla="*/ 429189 w 1003876"/>
                  <a:gd name="connsiteY98" fmla="*/ 11613 h 1516072"/>
                  <a:gd name="connsiteX99" fmla="*/ 425379 w 1003876"/>
                  <a:gd name="connsiteY99" fmla="*/ 78288 h 1516072"/>
                  <a:gd name="connsiteX100" fmla="*/ 425379 w 1003876"/>
                  <a:gd name="connsiteY100" fmla="*/ 84003 h 1516072"/>
                  <a:gd name="connsiteX101" fmla="*/ 436603 w 1003876"/>
                  <a:gd name="connsiteY101" fmla="*/ 225952 h 1516072"/>
                  <a:gd name="connsiteX102" fmla="*/ 440619 w 1003876"/>
                  <a:gd name="connsiteY102" fmla="*/ 421188 h 1516072"/>
                  <a:gd name="connsiteX103" fmla="*/ 440002 w 1003876"/>
                  <a:gd name="connsiteY103" fmla="*/ 789160 h 1516072"/>
                  <a:gd name="connsiteX104" fmla="*/ 430322 w 1003876"/>
                  <a:gd name="connsiteY104"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15804 w 1003876"/>
                  <a:gd name="connsiteY18" fmla="*/ 1160328 h 1516072"/>
                  <a:gd name="connsiteX19" fmla="*/ 6279 w 1003876"/>
                  <a:gd name="connsiteY19" fmla="*/ 1169853 h 1516072"/>
                  <a:gd name="connsiteX20" fmla="*/ 4374 w 1003876"/>
                  <a:gd name="connsiteY20" fmla="*/ 1175568 h 1516072"/>
                  <a:gd name="connsiteX21" fmla="*/ 564 w 1003876"/>
                  <a:gd name="connsiteY21" fmla="*/ 1181283 h 1516072"/>
                  <a:gd name="connsiteX22" fmla="*/ 6279 w 1003876"/>
                  <a:gd name="connsiteY22" fmla="*/ 1213668 h 1516072"/>
                  <a:gd name="connsiteX23" fmla="*/ 11994 w 1003876"/>
                  <a:gd name="connsiteY23" fmla="*/ 1217478 h 1516072"/>
                  <a:gd name="connsiteX24" fmla="*/ 17709 w 1003876"/>
                  <a:gd name="connsiteY24" fmla="*/ 1219383 h 1516072"/>
                  <a:gd name="connsiteX25" fmla="*/ 145344 w 1003876"/>
                  <a:gd name="connsiteY25" fmla="*/ 1222421 h 1516072"/>
                  <a:gd name="connsiteX26" fmla="*/ 335999 w 1003876"/>
                  <a:gd name="connsiteY26" fmla="*/ 1217478 h 1516072"/>
                  <a:gd name="connsiteX27" fmla="*/ 362514 w 1003876"/>
                  <a:gd name="connsiteY27" fmla="*/ 1273701 h 1516072"/>
                  <a:gd name="connsiteX28" fmla="*/ 335071 w 1003876"/>
                  <a:gd name="connsiteY28" fmla="*/ 1356594 h 1516072"/>
                  <a:gd name="connsiteX29" fmla="*/ 328224 w 1003876"/>
                  <a:gd name="connsiteY29" fmla="*/ 1420386 h 1516072"/>
                  <a:gd name="connsiteX30" fmla="*/ 332034 w 1003876"/>
                  <a:gd name="connsiteY30" fmla="*/ 1463223 h 1516072"/>
                  <a:gd name="connsiteX31" fmla="*/ 364419 w 1003876"/>
                  <a:gd name="connsiteY31" fmla="*/ 1512753 h 1516072"/>
                  <a:gd name="connsiteX32" fmla="*/ 387279 w 1003876"/>
                  <a:gd name="connsiteY32" fmla="*/ 1514658 h 1516072"/>
                  <a:gd name="connsiteX33" fmla="*/ 396804 w 1003876"/>
                  <a:gd name="connsiteY33" fmla="*/ 1491798 h 1516072"/>
                  <a:gd name="connsiteX34" fmla="*/ 403085 w 1003876"/>
                  <a:gd name="connsiteY34" fmla="*/ 1451433 h 1516072"/>
                  <a:gd name="connsiteX35" fmla="*/ 409367 w 1003876"/>
                  <a:gd name="connsiteY35" fmla="*/ 1389340 h 1516072"/>
                  <a:gd name="connsiteX36" fmla="*/ 424041 w 1003876"/>
                  <a:gd name="connsiteY36" fmla="*/ 1329152 h 1516072"/>
                  <a:gd name="connsiteX37" fmla="*/ 467289 w 1003876"/>
                  <a:gd name="connsiteY37" fmla="*/ 1265103 h 1516072"/>
                  <a:gd name="connsiteX38" fmla="*/ 528455 w 1003876"/>
                  <a:gd name="connsiteY38" fmla="*/ 1230091 h 1516072"/>
                  <a:gd name="connsiteX39" fmla="*/ 601154 w 1003876"/>
                  <a:gd name="connsiteY39" fmla="*/ 1221700 h 1516072"/>
                  <a:gd name="connsiteX40" fmla="*/ 720654 w 1003876"/>
                  <a:gd name="connsiteY40" fmla="*/ 1316538 h 1516072"/>
                  <a:gd name="connsiteX41" fmla="*/ 733989 w 1003876"/>
                  <a:gd name="connsiteY41" fmla="*/ 1326063 h 1516072"/>
                  <a:gd name="connsiteX42" fmla="*/ 743514 w 1003876"/>
                  <a:gd name="connsiteY42" fmla="*/ 1327968 h 1516072"/>
                  <a:gd name="connsiteX43" fmla="*/ 749229 w 1003876"/>
                  <a:gd name="connsiteY43" fmla="*/ 1329873 h 1516072"/>
                  <a:gd name="connsiteX44" fmla="*/ 762564 w 1003876"/>
                  <a:gd name="connsiteY44" fmla="*/ 1335588 h 1516072"/>
                  <a:gd name="connsiteX45" fmla="*/ 777804 w 1003876"/>
                  <a:gd name="connsiteY45" fmla="*/ 1333683 h 1516072"/>
                  <a:gd name="connsiteX46" fmla="*/ 789234 w 1003876"/>
                  <a:gd name="connsiteY46" fmla="*/ 1327968 h 1516072"/>
                  <a:gd name="connsiteX47" fmla="*/ 794949 w 1003876"/>
                  <a:gd name="connsiteY47" fmla="*/ 1326063 h 1516072"/>
                  <a:gd name="connsiteX48" fmla="*/ 802569 w 1003876"/>
                  <a:gd name="connsiteY48" fmla="*/ 1308918 h 1516072"/>
                  <a:gd name="connsiteX49" fmla="*/ 800664 w 1003876"/>
                  <a:gd name="connsiteY49" fmla="*/ 1284153 h 1516072"/>
                  <a:gd name="connsiteX50" fmla="*/ 798759 w 1003876"/>
                  <a:gd name="connsiteY50" fmla="*/ 1278438 h 1516072"/>
                  <a:gd name="connsiteX51" fmla="*/ 796854 w 1003876"/>
                  <a:gd name="connsiteY51" fmla="*/ 1270818 h 1516072"/>
                  <a:gd name="connsiteX52" fmla="*/ 783519 w 1003876"/>
                  <a:gd name="connsiteY52" fmla="*/ 1253673 h 1516072"/>
                  <a:gd name="connsiteX53" fmla="*/ 773994 w 1003876"/>
                  <a:gd name="connsiteY53" fmla="*/ 1247958 h 1516072"/>
                  <a:gd name="connsiteX54" fmla="*/ 648264 w 1003876"/>
                  <a:gd name="connsiteY54" fmla="*/ 1156518 h 1516072"/>
                  <a:gd name="connsiteX55" fmla="*/ 645998 w 1003876"/>
                  <a:gd name="connsiteY55" fmla="*/ 1108121 h 1516072"/>
                  <a:gd name="connsiteX56" fmla="*/ 671124 w 1003876"/>
                  <a:gd name="connsiteY56" fmla="*/ 1089843 h 1516072"/>
                  <a:gd name="connsiteX57" fmla="*/ 724464 w 1003876"/>
                  <a:gd name="connsiteY57" fmla="*/ 1082223 h 1516072"/>
                  <a:gd name="connsiteX58" fmla="*/ 842574 w 1003876"/>
                  <a:gd name="connsiteY58" fmla="*/ 1084128 h 1516072"/>
                  <a:gd name="connsiteX59" fmla="*/ 871149 w 1003876"/>
                  <a:gd name="connsiteY59" fmla="*/ 1086033 h 1516072"/>
                  <a:gd name="connsiteX60" fmla="*/ 899724 w 1003876"/>
                  <a:gd name="connsiteY60" fmla="*/ 1091748 h 1516072"/>
                  <a:gd name="connsiteX61" fmla="*/ 922584 w 1003876"/>
                  <a:gd name="connsiteY61" fmla="*/ 1095558 h 1516072"/>
                  <a:gd name="connsiteX62" fmla="*/ 985294 w 1003876"/>
                  <a:gd name="connsiteY62" fmla="*/ 1104311 h 1516072"/>
                  <a:gd name="connsiteX63" fmla="*/ 1003378 w 1003876"/>
                  <a:gd name="connsiteY63" fmla="*/ 1065958 h 1516072"/>
                  <a:gd name="connsiteX64" fmla="*/ 970209 w 1003876"/>
                  <a:gd name="connsiteY64" fmla="*/ 1044123 h 1516072"/>
                  <a:gd name="connsiteX65" fmla="*/ 918620 w 1003876"/>
                  <a:gd name="connsiteY65" fmla="*/ 1034598 h 1516072"/>
                  <a:gd name="connsiteX66" fmla="*/ 803186 w 1003876"/>
                  <a:gd name="connsiteY66" fmla="*/ 1037069 h 1516072"/>
                  <a:gd name="connsiteX67" fmla="*/ 703818 w 1003876"/>
                  <a:gd name="connsiteY67" fmla="*/ 1041086 h 1516072"/>
                  <a:gd name="connsiteX68" fmla="*/ 646360 w 1003876"/>
                  <a:gd name="connsiteY68" fmla="*/ 1049838 h 1516072"/>
                  <a:gd name="connsiteX69" fmla="*/ 640078 w 1003876"/>
                  <a:gd name="connsiteY69" fmla="*/ 1026051 h 1516072"/>
                  <a:gd name="connsiteX70" fmla="*/ 673029 w 1003876"/>
                  <a:gd name="connsiteY70" fmla="*/ 992688 h 1516072"/>
                  <a:gd name="connsiteX71" fmla="*/ 674934 w 1003876"/>
                  <a:gd name="connsiteY71" fmla="*/ 986973 h 1516072"/>
                  <a:gd name="connsiteX72" fmla="*/ 680649 w 1003876"/>
                  <a:gd name="connsiteY72" fmla="*/ 985068 h 1516072"/>
                  <a:gd name="connsiteX73" fmla="*/ 686364 w 1003876"/>
                  <a:gd name="connsiteY73" fmla="*/ 981258 h 1516072"/>
                  <a:gd name="connsiteX74" fmla="*/ 695889 w 1003876"/>
                  <a:gd name="connsiteY74" fmla="*/ 971733 h 1516072"/>
                  <a:gd name="connsiteX75" fmla="*/ 705414 w 1003876"/>
                  <a:gd name="connsiteY75" fmla="*/ 960303 h 1516072"/>
                  <a:gd name="connsiteX76" fmla="*/ 716844 w 1003876"/>
                  <a:gd name="connsiteY76" fmla="*/ 952683 h 1516072"/>
                  <a:gd name="connsiteX77" fmla="*/ 732084 w 1003876"/>
                  <a:gd name="connsiteY77" fmla="*/ 939348 h 1516072"/>
                  <a:gd name="connsiteX78" fmla="*/ 741609 w 1003876"/>
                  <a:gd name="connsiteY78" fmla="*/ 927918 h 1516072"/>
                  <a:gd name="connsiteX79" fmla="*/ 753039 w 1003876"/>
                  <a:gd name="connsiteY79" fmla="*/ 918393 h 1516072"/>
                  <a:gd name="connsiteX80" fmla="*/ 758754 w 1003876"/>
                  <a:gd name="connsiteY80" fmla="*/ 906963 h 1516072"/>
                  <a:gd name="connsiteX81" fmla="*/ 760659 w 1003876"/>
                  <a:gd name="connsiteY81" fmla="*/ 901248 h 1516072"/>
                  <a:gd name="connsiteX82" fmla="*/ 766374 w 1003876"/>
                  <a:gd name="connsiteY82" fmla="*/ 889818 h 1516072"/>
                  <a:gd name="connsiteX83" fmla="*/ 764469 w 1003876"/>
                  <a:gd name="connsiteY83" fmla="*/ 874578 h 1516072"/>
                  <a:gd name="connsiteX84" fmla="*/ 758754 w 1003876"/>
                  <a:gd name="connsiteY84" fmla="*/ 872673 h 1516072"/>
                  <a:gd name="connsiteX85" fmla="*/ 737799 w 1003876"/>
                  <a:gd name="connsiteY85" fmla="*/ 874578 h 1516072"/>
                  <a:gd name="connsiteX86" fmla="*/ 732084 w 1003876"/>
                  <a:gd name="connsiteY86" fmla="*/ 878388 h 1516072"/>
                  <a:gd name="connsiteX87" fmla="*/ 699699 w 1003876"/>
                  <a:gd name="connsiteY87" fmla="*/ 899343 h 1516072"/>
                  <a:gd name="connsiteX88" fmla="*/ 595181 w 1003876"/>
                  <a:gd name="connsiteY88" fmla="*/ 957831 h 1516072"/>
                  <a:gd name="connsiteX89" fmla="*/ 507294 w 1003876"/>
                  <a:gd name="connsiteY89" fmla="*/ 847908 h 1516072"/>
                  <a:gd name="connsiteX90" fmla="*/ 503484 w 1003876"/>
                  <a:gd name="connsiteY90" fmla="*/ 358323 h 1516072"/>
                  <a:gd name="connsiteX91" fmla="*/ 499674 w 1003876"/>
                  <a:gd name="connsiteY91" fmla="*/ 66858 h 1516072"/>
                  <a:gd name="connsiteX92" fmla="*/ 490149 w 1003876"/>
                  <a:gd name="connsiteY92" fmla="*/ 40188 h 1516072"/>
                  <a:gd name="connsiteX93" fmla="*/ 488244 w 1003876"/>
                  <a:gd name="connsiteY93" fmla="*/ 34473 h 1516072"/>
                  <a:gd name="connsiteX94" fmla="*/ 484434 w 1003876"/>
                  <a:gd name="connsiteY94" fmla="*/ 28758 h 1516072"/>
                  <a:gd name="connsiteX95" fmla="*/ 478719 w 1003876"/>
                  <a:gd name="connsiteY95" fmla="*/ 17328 h 1516072"/>
                  <a:gd name="connsiteX96" fmla="*/ 473004 w 1003876"/>
                  <a:gd name="connsiteY96" fmla="*/ 13518 h 1516072"/>
                  <a:gd name="connsiteX97" fmla="*/ 469194 w 1003876"/>
                  <a:gd name="connsiteY97" fmla="*/ 7803 h 1516072"/>
                  <a:gd name="connsiteX98" fmla="*/ 429189 w 1003876"/>
                  <a:gd name="connsiteY98" fmla="*/ 11613 h 1516072"/>
                  <a:gd name="connsiteX99" fmla="*/ 425379 w 1003876"/>
                  <a:gd name="connsiteY99" fmla="*/ 78288 h 1516072"/>
                  <a:gd name="connsiteX100" fmla="*/ 425379 w 1003876"/>
                  <a:gd name="connsiteY100" fmla="*/ 84003 h 1516072"/>
                  <a:gd name="connsiteX101" fmla="*/ 436603 w 1003876"/>
                  <a:gd name="connsiteY101" fmla="*/ 225952 h 1516072"/>
                  <a:gd name="connsiteX102" fmla="*/ 440619 w 1003876"/>
                  <a:gd name="connsiteY102" fmla="*/ 421188 h 1516072"/>
                  <a:gd name="connsiteX103" fmla="*/ 440002 w 1003876"/>
                  <a:gd name="connsiteY103" fmla="*/ 789160 h 1516072"/>
                  <a:gd name="connsiteX104" fmla="*/ 430322 w 1003876"/>
                  <a:gd name="connsiteY104"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15804 w 1003876"/>
                  <a:gd name="connsiteY18" fmla="*/ 1160328 h 1516072"/>
                  <a:gd name="connsiteX19" fmla="*/ 6279 w 1003876"/>
                  <a:gd name="connsiteY19" fmla="*/ 1169853 h 1516072"/>
                  <a:gd name="connsiteX20" fmla="*/ 4374 w 1003876"/>
                  <a:gd name="connsiteY20" fmla="*/ 1175568 h 1516072"/>
                  <a:gd name="connsiteX21" fmla="*/ 564 w 1003876"/>
                  <a:gd name="connsiteY21" fmla="*/ 1181283 h 1516072"/>
                  <a:gd name="connsiteX22" fmla="*/ 6279 w 1003876"/>
                  <a:gd name="connsiteY22" fmla="*/ 1213668 h 1516072"/>
                  <a:gd name="connsiteX23" fmla="*/ 11994 w 1003876"/>
                  <a:gd name="connsiteY23" fmla="*/ 1217478 h 1516072"/>
                  <a:gd name="connsiteX24" fmla="*/ 17709 w 1003876"/>
                  <a:gd name="connsiteY24" fmla="*/ 1219383 h 1516072"/>
                  <a:gd name="connsiteX25" fmla="*/ 145344 w 1003876"/>
                  <a:gd name="connsiteY25" fmla="*/ 1222421 h 1516072"/>
                  <a:gd name="connsiteX26" fmla="*/ 335999 w 1003876"/>
                  <a:gd name="connsiteY26" fmla="*/ 1217478 h 1516072"/>
                  <a:gd name="connsiteX27" fmla="*/ 362514 w 1003876"/>
                  <a:gd name="connsiteY27" fmla="*/ 1273701 h 1516072"/>
                  <a:gd name="connsiteX28" fmla="*/ 335071 w 1003876"/>
                  <a:gd name="connsiteY28" fmla="*/ 1356594 h 1516072"/>
                  <a:gd name="connsiteX29" fmla="*/ 328224 w 1003876"/>
                  <a:gd name="connsiteY29" fmla="*/ 1420386 h 1516072"/>
                  <a:gd name="connsiteX30" fmla="*/ 332034 w 1003876"/>
                  <a:gd name="connsiteY30" fmla="*/ 1463223 h 1516072"/>
                  <a:gd name="connsiteX31" fmla="*/ 364419 w 1003876"/>
                  <a:gd name="connsiteY31" fmla="*/ 1512753 h 1516072"/>
                  <a:gd name="connsiteX32" fmla="*/ 387279 w 1003876"/>
                  <a:gd name="connsiteY32" fmla="*/ 1514658 h 1516072"/>
                  <a:gd name="connsiteX33" fmla="*/ 396804 w 1003876"/>
                  <a:gd name="connsiteY33" fmla="*/ 1491798 h 1516072"/>
                  <a:gd name="connsiteX34" fmla="*/ 403085 w 1003876"/>
                  <a:gd name="connsiteY34" fmla="*/ 1451433 h 1516072"/>
                  <a:gd name="connsiteX35" fmla="*/ 409367 w 1003876"/>
                  <a:gd name="connsiteY35" fmla="*/ 1389340 h 1516072"/>
                  <a:gd name="connsiteX36" fmla="*/ 424041 w 1003876"/>
                  <a:gd name="connsiteY36" fmla="*/ 1329152 h 1516072"/>
                  <a:gd name="connsiteX37" fmla="*/ 467289 w 1003876"/>
                  <a:gd name="connsiteY37" fmla="*/ 1265103 h 1516072"/>
                  <a:gd name="connsiteX38" fmla="*/ 528455 w 1003876"/>
                  <a:gd name="connsiteY38" fmla="*/ 1230091 h 1516072"/>
                  <a:gd name="connsiteX39" fmla="*/ 601154 w 1003876"/>
                  <a:gd name="connsiteY39" fmla="*/ 1221700 h 1516072"/>
                  <a:gd name="connsiteX40" fmla="*/ 720654 w 1003876"/>
                  <a:gd name="connsiteY40" fmla="*/ 1316538 h 1516072"/>
                  <a:gd name="connsiteX41" fmla="*/ 733989 w 1003876"/>
                  <a:gd name="connsiteY41" fmla="*/ 1326063 h 1516072"/>
                  <a:gd name="connsiteX42" fmla="*/ 743514 w 1003876"/>
                  <a:gd name="connsiteY42" fmla="*/ 1327968 h 1516072"/>
                  <a:gd name="connsiteX43" fmla="*/ 749229 w 1003876"/>
                  <a:gd name="connsiteY43" fmla="*/ 1329873 h 1516072"/>
                  <a:gd name="connsiteX44" fmla="*/ 762564 w 1003876"/>
                  <a:gd name="connsiteY44" fmla="*/ 1335588 h 1516072"/>
                  <a:gd name="connsiteX45" fmla="*/ 777804 w 1003876"/>
                  <a:gd name="connsiteY45" fmla="*/ 1333683 h 1516072"/>
                  <a:gd name="connsiteX46" fmla="*/ 789234 w 1003876"/>
                  <a:gd name="connsiteY46" fmla="*/ 1327968 h 1516072"/>
                  <a:gd name="connsiteX47" fmla="*/ 794949 w 1003876"/>
                  <a:gd name="connsiteY47" fmla="*/ 1326063 h 1516072"/>
                  <a:gd name="connsiteX48" fmla="*/ 802569 w 1003876"/>
                  <a:gd name="connsiteY48" fmla="*/ 1308918 h 1516072"/>
                  <a:gd name="connsiteX49" fmla="*/ 800664 w 1003876"/>
                  <a:gd name="connsiteY49" fmla="*/ 1284153 h 1516072"/>
                  <a:gd name="connsiteX50" fmla="*/ 798759 w 1003876"/>
                  <a:gd name="connsiteY50" fmla="*/ 1278438 h 1516072"/>
                  <a:gd name="connsiteX51" fmla="*/ 796854 w 1003876"/>
                  <a:gd name="connsiteY51" fmla="*/ 1270818 h 1516072"/>
                  <a:gd name="connsiteX52" fmla="*/ 783519 w 1003876"/>
                  <a:gd name="connsiteY52" fmla="*/ 1253673 h 1516072"/>
                  <a:gd name="connsiteX53" fmla="*/ 773994 w 1003876"/>
                  <a:gd name="connsiteY53" fmla="*/ 1247958 h 1516072"/>
                  <a:gd name="connsiteX54" fmla="*/ 648264 w 1003876"/>
                  <a:gd name="connsiteY54" fmla="*/ 1156518 h 1516072"/>
                  <a:gd name="connsiteX55" fmla="*/ 645998 w 1003876"/>
                  <a:gd name="connsiteY55" fmla="*/ 1108121 h 1516072"/>
                  <a:gd name="connsiteX56" fmla="*/ 671124 w 1003876"/>
                  <a:gd name="connsiteY56" fmla="*/ 1089843 h 1516072"/>
                  <a:gd name="connsiteX57" fmla="*/ 724464 w 1003876"/>
                  <a:gd name="connsiteY57" fmla="*/ 1082223 h 1516072"/>
                  <a:gd name="connsiteX58" fmla="*/ 842574 w 1003876"/>
                  <a:gd name="connsiteY58" fmla="*/ 1084128 h 1516072"/>
                  <a:gd name="connsiteX59" fmla="*/ 871149 w 1003876"/>
                  <a:gd name="connsiteY59" fmla="*/ 1086033 h 1516072"/>
                  <a:gd name="connsiteX60" fmla="*/ 899724 w 1003876"/>
                  <a:gd name="connsiteY60" fmla="*/ 1091748 h 1516072"/>
                  <a:gd name="connsiteX61" fmla="*/ 922584 w 1003876"/>
                  <a:gd name="connsiteY61" fmla="*/ 1095558 h 1516072"/>
                  <a:gd name="connsiteX62" fmla="*/ 985294 w 1003876"/>
                  <a:gd name="connsiteY62" fmla="*/ 1104311 h 1516072"/>
                  <a:gd name="connsiteX63" fmla="*/ 1003378 w 1003876"/>
                  <a:gd name="connsiteY63" fmla="*/ 1065958 h 1516072"/>
                  <a:gd name="connsiteX64" fmla="*/ 970209 w 1003876"/>
                  <a:gd name="connsiteY64" fmla="*/ 1044123 h 1516072"/>
                  <a:gd name="connsiteX65" fmla="*/ 918620 w 1003876"/>
                  <a:gd name="connsiteY65" fmla="*/ 1034598 h 1516072"/>
                  <a:gd name="connsiteX66" fmla="*/ 803186 w 1003876"/>
                  <a:gd name="connsiteY66" fmla="*/ 1037069 h 1516072"/>
                  <a:gd name="connsiteX67" fmla="*/ 646360 w 1003876"/>
                  <a:gd name="connsiteY67" fmla="*/ 1049838 h 1516072"/>
                  <a:gd name="connsiteX68" fmla="*/ 640078 w 1003876"/>
                  <a:gd name="connsiteY68" fmla="*/ 1026051 h 1516072"/>
                  <a:gd name="connsiteX69" fmla="*/ 673029 w 1003876"/>
                  <a:gd name="connsiteY69" fmla="*/ 992688 h 1516072"/>
                  <a:gd name="connsiteX70" fmla="*/ 674934 w 1003876"/>
                  <a:gd name="connsiteY70" fmla="*/ 986973 h 1516072"/>
                  <a:gd name="connsiteX71" fmla="*/ 680649 w 1003876"/>
                  <a:gd name="connsiteY71" fmla="*/ 985068 h 1516072"/>
                  <a:gd name="connsiteX72" fmla="*/ 686364 w 1003876"/>
                  <a:gd name="connsiteY72" fmla="*/ 981258 h 1516072"/>
                  <a:gd name="connsiteX73" fmla="*/ 695889 w 1003876"/>
                  <a:gd name="connsiteY73" fmla="*/ 971733 h 1516072"/>
                  <a:gd name="connsiteX74" fmla="*/ 705414 w 1003876"/>
                  <a:gd name="connsiteY74" fmla="*/ 960303 h 1516072"/>
                  <a:gd name="connsiteX75" fmla="*/ 716844 w 1003876"/>
                  <a:gd name="connsiteY75" fmla="*/ 952683 h 1516072"/>
                  <a:gd name="connsiteX76" fmla="*/ 732084 w 1003876"/>
                  <a:gd name="connsiteY76" fmla="*/ 939348 h 1516072"/>
                  <a:gd name="connsiteX77" fmla="*/ 741609 w 1003876"/>
                  <a:gd name="connsiteY77" fmla="*/ 927918 h 1516072"/>
                  <a:gd name="connsiteX78" fmla="*/ 753039 w 1003876"/>
                  <a:gd name="connsiteY78" fmla="*/ 918393 h 1516072"/>
                  <a:gd name="connsiteX79" fmla="*/ 758754 w 1003876"/>
                  <a:gd name="connsiteY79" fmla="*/ 906963 h 1516072"/>
                  <a:gd name="connsiteX80" fmla="*/ 760659 w 1003876"/>
                  <a:gd name="connsiteY80" fmla="*/ 901248 h 1516072"/>
                  <a:gd name="connsiteX81" fmla="*/ 766374 w 1003876"/>
                  <a:gd name="connsiteY81" fmla="*/ 889818 h 1516072"/>
                  <a:gd name="connsiteX82" fmla="*/ 764469 w 1003876"/>
                  <a:gd name="connsiteY82" fmla="*/ 874578 h 1516072"/>
                  <a:gd name="connsiteX83" fmla="*/ 758754 w 1003876"/>
                  <a:gd name="connsiteY83" fmla="*/ 872673 h 1516072"/>
                  <a:gd name="connsiteX84" fmla="*/ 737799 w 1003876"/>
                  <a:gd name="connsiteY84" fmla="*/ 874578 h 1516072"/>
                  <a:gd name="connsiteX85" fmla="*/ 732084 w 1003876"/>
                  <a:gd name="connsiteY85" fmla="*/ 878388 h 1516072"/>
                  <a:gd name="connsiteX86" fmla="*/ 699699 w 1003876"/>
                  <a:gd name="connsiteY86" fmla="*/ 899343 h 1516072"/>
                  <a:gd name="connsiteX87" fmla="*/ 595181 w 1003876"/>
                  <a:gd name="connsiteY87" fmla="*/ 957831 h 1516072"/>
                  <a:gd name="connsiteX88" fmla="*/ 507294 w 1003876"/>
                  <a:gd name="connsiteY88" fmla="*/ 847908 h 1516072"/>
                  <a:gd name="connsiteX89" fmla="*/ 503484 w 1003876"/>
                  <a:gd name="connsiteY89" fmla="*/ 358323 h 1516072"/>
                  <a:gd name="connsiteX90" fmla="*/ 499674 w 1003876"/>
                  <a:gd name="connsiteY90" fmla="*/ 66858 h 1516072"/>
                  <a:gd name="connsiteX91" fmla="*/ 490149 w 1003876"/>
                  <a:gd name="connsiteY91" fmla="*/ 40188 h 1516072"/>
                  <a:gd name="connsiteX92" fmla="*/ 488244 w 1003876"/>
                  <a:gd name="connsiteY92" fmla="*/ 34473 h 1516072"/>
                  <a:gd name="connsiteX93" fmla="*/ 484434 w 1003876"/>
                  <a:gd name="connsiteY93" fmla="*/ 28758 h 1516072"/>
                  <a:gd name="connsiteX94" fmla="*/ 478719 w 1003876"/>
                  <a:gd name="connsiteY94" fmla="*/ 17328 h 1516072"/>
                  <a:gd name="connsiteX95" fmla="*/ 473004 w 1003876"/>
                  <a:gd name="connsiteY95" fmla="*/ 13518 h 1516072"/>
                  <a:gd name="connsiteX96" fmla="*/ 469194 w 1003876"/>
                  <a:gd name="connsiteY96" fmla="*/ 7803 h 1516072"/>
                  <a:gd name="connsiteX97" fmla="*/ 429189 w 1003876"/>
                  <a:gd name="connsiteY97" fmla="*/ 11613 h 1516072"/>
                  <a:gd name="connsiteX98" fmla="*/ 425379 w 1003876"/>
                  <a:gd name="connsiteY98" fmla="*/ 78288 h 1516072"/>
                  <a:gd name="connsiteX99" fmla="*/ 425379 w 1003876"/>
                  <a:gd name="connsiteY99" fmla="*/ 84003 h 1516072"/>
                  <a:gd name="connsiteX100" fmla="*/ 436603 w 1003876"/>
                  <a:gd name="connsiteY100" fmla="*/ 225952 h 1516072"/>
                  <a:gd name="connsiteX101" fmla="*/ 440619 w 1003876"/>
                  <a:gd name="connsiteY101" fmla="*/ 421188 h 1516072"/>
                  <a:gd name="connsiteX102" fmla="*/ 440002 w 1003876"/>
                  <a:gd name="connsiteY102" fmla="*/ 789160 h 1516072"/>
                  <a:gd name="connsiteX103" fmla="*/ 430322 w 1003876"/>
                  <a:gd name="connsiteY103"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15804 w 1003876"/>
                  <a:gd name="connsiteY18" fmla="*/ 1160328 h 1516072"/>
                  <a:gd name="connsiteX19" fmla="*/ 6279 w 1003876"/>
                  <a:gd name="connsiteY19" fmla="*/ 1169853 h 1516072"/>
                  <a:gd name="connsiteX20" fmla="*/ 4374 w 1003876"/>
                  <a:gd name="connsiteY20" fmla="*/ 1175568 h 1516072"/>
                  <a:gd name="connsiteX21" fmla="*/ 564 w 1003876"/>
                  <a:gd name="connsiteY21" fmla="*/ 1181283 h 1516072"/>
                  <a:gd name="connsiteX22" fmla="*/ 6279 w 1003876"/>
                  <a:gd name="connsiteY22" fmla="*/ 1213668 h 1516072"/>
                  <a:gd name="connsiteX23" fmla="*/ 11994 w 1003876"/>
                  <a:gd name="connsiteY23" fmla="*/ 1217478 h 1516072"/>
                  <a:gd name="connsiteX24" fmla="*/ 17709 w 1003876"/>
                  <a:gd name="connsiteY24" fmla="*/ 1219383 h 1516072"/>
                  <a:gd name="connsiteX25" fmla="*/ 145344 w 1003876"/>
                  <a:gd name="connsiteY25" fmla="*/ 1222421 h 1516072"/>
                  <a:gd name="connsiteX26" fmla="*/ 335999 w 1003876"/>
                  <a:gd name="connsiteY26" fmla="*/ 1217478 h 1516072"/>
                  <a:gd name="connsiteX27" fmla="*/ 362514 w 1003876"/>
                  <a:gd name="connsiteY27" fmla="*/ 1273701 h 1516072"/>
                  <a:gd name="connsiteX28" fmla="*/ 335071 w 1003876"/>
                  <a:gd name="connsiteY28" fmla="*/ 1356594 h 1516072"/>
                  <a:gd name="connsiteX29" fmla="*/ 328224 w 1003876"/>
                  <a:gd name="connsiteY29" fmla="*/ 1420386 h 1516072"/>
                  <a:gd name="connsiteX30" fmla="*/ 332034 w 1003876"/>
                  <a:gd name="connsiteY30" fmla="*/ 1463223 h 1516072"/>
                  <a:gd name="connsiteX31" fmla="*/ 364419 w 1003876"/>
                  <a:gd name="connsiteY31" fmla="*/ 1512753 h 1516072"/>
                  <a:gd name="connsiteX32" fmla="*/ 387279 w 1003876"/>
                  <a:gd name="connsiteY32" fmla="*/ 1514658 h 1516072"/>
                  <a:gd name="connsiteX33" fmla="*/ 396804 w 1003876"/>
                  <a:gd name="connsiteY33" fmla="*/ 1491798 h 1516072"/>
                  <a:gd name="connsiteX34" fmla="*/ 403085 w 1003876"/>
                  <a:gd name="connsiteY34" fmla="*/ 1451433 h 1516072"/>
                  <a:gd name="connsiteX35" fmla="*/ 409367 w 1003876"/>
                  <a:gd name="connsiteY35" fmla="*/ 1389340 h 1516072"/>
                  <a:gd name="connsiteX36" fmla="*/ 424041 w 1003876"/>
                  <a:gd name="connsiteY36" fmla="*/ 1329152 h 1516072"/>
                  <a:gd name="connsiteX37" fmla="*/ 467289 w 1003876"/>
                  <a:gd name="connsiteY37" fmla="*/ 1265103 h 1516072"/>
                  <a:gd name="connsiteX38" fmla="*/ 528455 w 1003876"/>
                  <a:gd name="connsiteY38" fmla="*/ 1230091 h 1516072"/>
                  <a:gd name="connsiteX39" fmla="*/ 601154 w 1003876"/>
                  <a:gd name="connsiteY39" fmla="*/ 1221700 h 1516072"/>
                  <a:gd name="connsiteX40" fmla="*/ 720654 w 1003876"/>
                  <a:gd name="connsiteY40" fmla="*/ 1316538 h 1516072"/>
                  <a:gd name="connsiteX41" fmla="*/ 733989 w 1003876"/>
                  <a:gd name="connsiteY41" fmla="*/ 1326063 h 1516072"/>
                  <a:gd name="connsiteX42" fmla="*/ 743514 w 1003876"/>
                  <a:gd name="connsiteY42" fmla="*/ 1327968 h 1516072"/>
                  <a:gd name="connsiteX43" fmla="*/ 749229 w 1003876"/>
                  <a:gd name="connsiteY43" fmla="*/ 1329873 h 1516072"/>
                  <a:gd name="connsiteX44" fmla="*/ 762564 w 1003876"/>
                  <a:gd name="connsiteY44" fmla="*/ 1335588 h 1516072"/>
                  <a:gd name="connsiteX45" fmla="*/ 777804 w 1003876"/>
                  <a:gd name="connsiteY45" fmla="*/ 1333683 h 1516072"/>
                  <a:gd name="connsiteX46" fmla="*/ 789234 w 1003876"/>
                  <a:gd name="connsiteY46" fmla="*/ 1327968 h 1516072"/>
                  <a:gd name="connsiteX47" fmla="*/ 794949 w 1003876"/>
                  <a:gd name="connsiteY47" fmla="*/ 1326063 h 1516072"/>
                  <a:gd name="connsiteX48" fmla="*/ 802569 w 1003876"/>
                  <a:gd name="connsiteY48" fmla="*/ 1308918 h 1516072"/>
                  <a:gd name="connsiteX49" fmla="*/ 800664 w 1003876"/>
                  <a:gd name="connsiteY49" fmla="*/ 1284153 h 1516072"/>
                  <a:gd name="connsiteX50" fmla="*/ 798759 w 1003876"/>
                  <a:gd name="connsiteY50" fmla="*/ 1278438 h 1516072"/>
                  <a:gd name="connsiteX51" fmla="*/ 796854 w 1003876"/>
                  <a:gd name="connsiteY51" fmla="*/ 1270818 h 1516072"/>
                  <a:gd name="connsiteX52" fmla="*/ 783519 w 1003876"/>
                  <a:gd name="connsiteY52" fmla="*/ 1253673 h 1516072"/>
                  <a:gd name="connsiteX53" fmla="*/ 773994 w 1003876"/>
                  <a:gd name="connsiteY53" fmla="*/ 1247958 h 1516072"/>
                  <a:gd name="connsiteX54" fmla="*/ 648264 w 1003876"/>
                  <a:gd name="connsiteY54" fmla="*/ 1156518 h 1516072"/>
                  <a:gd name="connsiteX55" fmla="*/ 645998 w 1003876"/>
                  <a:gd name="connsiteY55" fmla="*/ 1108121 h 1516072"/>
                  <a:gd name="connsiteX56" fmla="*/ 671124 w 1003876"/>
                  <a:gd name="connsiteY56" fmla="*/ 1089843 h 1516072"/>
                  <a:gd name="connsiteX57" fmla="*/ 724464 w 1003876"/>
                  <a:gd name="connsiteY57" fmla="*/ 1082223 h 1516072"/>
                  <a:gd name="connsiteX58" fmla="*/ 871149 w 1003876"/>
                  <a:gd name="connsiteY58" fmla="*/ 1086033 h 1516072"/>
                  <a:gd name="connsiteX59" fmla="*/ 899724 w 1003876"/>
                  <a:gd name="connsiteY59" fmla="*/ 1091748 h 1516072"/>
                  <a:gd name="connsiteX60" fmla="*/ 922584 w 1003876"/>
                  <a:gd name="connsiteY60" fmla="*/ 1095558 h 1516072"/>
                  <a:gd name="connsiteX61" fmla="*/ 985294 w 1003876"/>
                  <a:gd name="connsiteY61" fmla="*/ 1104311 h 1516072"/>
                  <a:gd name="connsiteX62" fmla="*/ 1003378 w 1003876"/>
                  <a:gd name="connsiteY62" fmla="*/ 1065958 h 1516072"/>
                  <a:gd name="connsiteX63" fmla="*/ 970209 w 1003876"/>
                  <a:gd name="connsiteY63" fmla="*/ 1044123 h 1516072"/>
                  <a:gd name="connsiteX64" fmla="*/ 918620 w 1003876"/>
                  <a:gd name="connsiteY64" fmla="*/ 1034598 h 1516072"/>
                  <a:gd name="connsiteX65" fmla="*/ 803186 w 1003876"/>
                  <a:gd name="connsiteY65" fmla="*/ 1037069 h 1516072"/>
                  <a:gd name="connsiteX66" fmla="*/ 646360 w 1003876"/>
                  <a:gd name="connsiteY66" fmla="*/ 1049838 h 1516072"/>
                  <a:gd name="connsiteX67" fmla="*/ 640078 w 1003876"/>
                  <a:gd name="connsiteY67" fmla="*/ 1026051 h 1516072"/>
                  <a:gd name="connsiteX68" fmla="*/ 673029 w 1003876"/>
                  <a:gd name="connsiteY68" fmla="*/ 992688 h 1516072"/>
                  <a:gd name="connsiteX69" fmla="*/ 674934 w 1003876"/>
                  <a:gd name="connsiteY69" fmla="*/ 986973 h 1516072"/>
                  <a:gd name="connsiteX70" fmla="*/ 680649 w 1003876"/>
                  <a:gd name="connsiteY70" fmla="*/ 985068 h 1516072"/>
                  <a:gd name="connsiteX71" fmla="*/ 686364 w 1003876"/>
                  <a:gd name="connsiteY71" fmla="*/ 981258 h 1516072"/>
                  <a:gd name="connsiteX72" fmla="*/ 695889 w 1003876"/>
                  <a:gd name="connsiteY72" fmla="*/ 971733 h 1516072"/>
                  <a:gd name="connsiteX73" fmla="*/ 705414 w 1003876"/>
                  <a:gd name="connsiteY73" fmla="*/ 960303 h 1516072"/>
                  <a:gd name="connsiteX74" fmla="*/ 716844 w 1003876"/>
                  <a:gd name="connsiteY74" fmla="*/ 952683 h 1516072"/>
                  <a:gd name="connsiteX75" fmla="*/ 732084 w 1003876"/>
                  <a:gd name="connsiteY75" fmla="*/ 939348 h 1516072"/>
                  <a:gd name="connsiteX76" fmla="*/ 741609 w 1003876"/>
                  <a:gd name="connsiteY76" fmla="*/ 927918 h 1516072"/>
                  <a:gd name="connsiteX77" fmla="*/ 753039 w 1003876"/>
                  <a:gd name="connsiteY77" fmla="*/ 918393 h 1516072"/>
                  <a:gd name="connsiteX78" fmla="*/ 758754 w 1003876"/>
                  <a:gd name="connsiteY78" fmla="*/ 906963 h 1516072"/>
                  <a:gd name="connsiteX79" fmla="*/ 760659 w 1003876"/>
                  <a:gd name="connsiteY79" fmla="*/ 901248 h 1516072"/>
                  <a:gd name="connsiteX80" fmla="*/ 766374 w 1003876"/>
                  <a:gd name="connsiteY80" fmla="*/ 889818 h 1516072"/>
                  <a:gd name="connsiteX81" fmla="*/ 764469 w 1003876"/>
                  <a:gd name="connsiteY81" fmla="*/ 874578 h 1516072"/>
                  <a:gd name="connsiteX82" fmla="*/ 758754 w 1003876"/>
                  <a:gd name="connsiteY82" fmla="*/ 872673 h 1516072"/>
                  <a:gd name="connsiteX83" fmla="*/ 737799 w 1003876"/>
                  <a:gd name="connsiteY83" fmla="*/ 874578 h 1516072"/>
                  <a:gd name="connsiteX84" fmla="*/ 732084 w 1003876"/>
                  <a:gd name="connsiteY84" fmla="*/ 878388 h 1516072"/>
                  <a:gd name="connsiteX85" fmla="*/ 699699 w 1003876"/>
                  <a:gd name="connsiteY85" fmla="*/ 899343 h 1516072"/>
                  <a:gd name="connsiteX86" fmla="*/ 595181 w 1003876"/>
                  <a:gd name="connsiteY86" fmla="*/ 957831 h 1516072"/>
                  <a:gd name="connsiteX87" fmla="*/ 507294 w 1003876"/>
                  <a:gd name="connsiteY87" fmla="*/ 847908 h 1516072"/>
                  <a:gd name="connsiteX88" fmla="*/ 503484 w 1003876"/>
                  <a:gd name="connsiteY88" fmla="*/ 358323 h 1516072"/>
                  <a:gd name="connsiteX89" fmla="*/ 499674 w 1003876"/>
                  <a:gd name="connsiteY89" fmla="*/ 66858 h 1516072"/>
                  <a:gd name="connsiteX90" fmla="*/ 490149 w 1003876"/>
                  <a:gd name="connsiteY90" fmla="*/ 40188 h 1516072"/>
                  <a:gd name="connsiteX91" fmla="*/ 488244 w 1003876"/>
                  <a:gd name="connsiteY91" fmla="*/ 34473 h 1516072"/>
                  <a:gd name="connsiteX92" fmla="*/ 484434 w 1003876"/>
                  <a:gd name="connsiteY92" fmla="*/ 28758 h 1516072"/>
                  <a:gd name="connsiteX93" fmla="*/ 478719 w 1003876"/>
                  <a:gd name="connsiteY93" fmla="*/ 17328 h 1516072"/>
                  <a:gd name="connsiteX94" fmla="*/ 473004 w 1003876"/>
                  <a:gd name="connsiteY94" fmla="*/ 13518 h 1516072"/>
                  <a:gd name="connsiteX95" fmla="*/ 469194 w 1003876"/>
                  <a:gd name="connsiteY95" fmla="*/ 7803 h 1516072"/>
                  <a:gd name="connsiteX96" fmla="*/ 429189 w 1003876"/>
                  <a:gd name="connsiteY96" fmla="*/ 11613 h 1516072"/>
                  <a:gd name="connsiteX97" fmla="*/ 425379 w 1003876"/>
                  <a:gd name="connsiteY97" fmla="*/ 78288 h 1516072"/>
                  <a:gd name="connsiteX98" fmla="*/ 425379 w 1003876"/>
                  <a:gd name="connsiteY98" fmla="*/ 84003 h 1516072"/>
                  <a:gd name="connsiteX99" fmla="*/ 436603 w 1003876"/>
                  <a:gd name="connsiteY99" fmla="*/ 225952 h 1516072"/>
                  <a:gd name="connsiteX100" fmla="*/ 440619 w 1003876"/>
                  <a:gd name="connsiteY100" fmla="*/ 421188 h 1516072"/>
                  <a:gd name="connsiteX101" fmla="*/ 440002 w 1003876"/>
                  <a:gd name="connsiteY101" fmla="*/ 789160 h 1516072"/>
                  <a:gd name="connsiteX102" fmla="*/ 430322 w 1003876"/>
                  <a:gd name="connsiteY102" fmla="*/ 879006 h 1516072"/>
                  <a:gd name="connsiteX0" fmla="*/ 430322 w 1004810"/>
                  <a:gd name="connsiteY0" fmla="*/ 879006 h 1516072"/>
                  <a:gd name="connsiteX1" fmla="*/ 392427 w 1004810"/>
                  <a:gd name="connsiteY1" fmla="*/ 931934 h 1516072"/>
                  <a:gd name="connsiteX2" fmla="*/ 312984 w 1004810"/>
                  <a:gd name="connsiteY2" fmla="*/ 966018 h 1516072"/>
                  <a:gd name="connsiteX3" fmla="*/ 257945 w 1004810"/>
                  <a:gd name="connsiteY3" fmla="*/ 967151 h 1516072"/>
                  <a:gd name="connsiteX4" fmla="*/ 188953 w 1004810"/>
                  <a:gd name="connsiteY4" fmla="*/ 949800 h 1516072"/>
                  <a:gd name="connsiteX5" fmla="*/ 116769 w 1004810"/>
                  <a:gd name="connsiteY5" fmla="*/ 903153 h 1516072"/>
                  <a:gd name="connsiteX6" fmla="*/ 59619 w 1004810"/>
                  <a:gd name="connsiteY6" fmla="*/ 874578 h 1516072"/>
                  <a:gd name="connsiteX7" fmla="*/ 46284 w 1004810"/>
                  <a:gd name="connsiteY7" fmla="*/ 895533 h 1516072"/>
                  <a:gd name="connsiteX8" fmla="*/ 50094 w 1004810"/>
                  <a:gd name="connsiteY8" fmla="*/ 933633 h 1516072"/>
                  <a:gd name="connsiteX9" fmla="*/ 53904 w 1004810"/>
                  <a:gd name="connsiteY9" fmla="*/ 939348 h 1516072"/>
                  <a:gd name="connsiteX10" fmla="*/ 59619 w 1004810"/>
                  <a:gd name="connsiteY10" fmla="*/ 943158 h 1516072"/>
                  <a:gd name="connsiteX11" fmla="*/ 63429 w 1004810"/>
                  <a:gd name="connsiteY11" fmla="*/ 948873 h 1516072"/>
                  <a:gd name="connsiteX12" fmla="*/ 80574 w 1004810"/>
                  <a:gd name="connsiteY12" fmla="*/ 958398 h 1516072"/>
                  <a:gd name="connsiteX13" fmla="*/ 166299 w 1004810"/>
                  <a:gd name="connsiteY13" fmla="*/ 979353 h 1516072"/>
                  <a:gd name="connsiteX14" fmla="*/ 267264 w 1004810"/>
                  <a:gd name="connsiteY14" fmla="*/ 1021263 h 1516072"/>
                  <a:gd name="connsiteX15" fmla="*/ 278694 w 1004810"/>
                  <a:gd name="connsiteY15" fmla="*/ 1076508 h 1516072"/>
                  <a:gd name="connsiteX16" fmla="*/ 264381 w 1004810"/>
                  <a:gd name="connsiteY16" fmla="*/ 1119397 h 1516072"/>
                  <a:gd name="connsiteX17" fmla="*/ 186224 w 1004810"/>
                  <a:gd name="connsiteY17" fmla="*/ 1150391 h 1516072"/>
                  <a:gd name="connsiteX18" fmla="*/ 15804 w 1004810"/>
                  <a:gd name="connsiteY18" fmla="*/ 1160328 h 1516072"/>
                  <a:gd name="connsiteX19" fmla="*/ 6279 w 1004810"/>
                  <a:gd name="connsiteY19" fmla="*/ 1169853 h 1516072"/>
                  <a:gd name="connsiteX20" fmla="*/ 4374 w 1004810"/>
                  <a:gd name="connsiteY20" fmla="*/ 1175568 h 1516072"/>
                  <a:gd name="connsiteX21" fmla="*/ 564 w 1004810"/>
                  <a:gd name="connsiteY21" fmla="*/ 1181283 h 1516072"/>
                  <a:gd name="connsiteX22" fmla="*/ 6279 w 1004810"/>
                  <a:gd name="connsiteY22" fmla="*/ 1213668 h 1516072"/>
                  <a:gd name="connsiteX23" fmla="*/ 11994 w 1004810"/>
                  <a:gd name="connsiteY23" fmla="*/ 1217478 h 1516072"/>
                  <a:gd name="connsiteX24" fmla="*/ 17709 w 1004810"/>
                  <a:gd name="connsiteY24" fmla="*/ 1219383 h 1516072"/>
                  <a:gd name="connsiteX25" fmla="*/ 145344 w 1004810"/>
                  <a:gd name="connsiteY25" fmla="*/ 1222421 h 1516072"/>
                  <a:gd name="connsiteX26" fmla="*/ 335999 w 1004810"/>
                  <a:gd name="connsiteY26" fmla="*/ 1217478 h 1516072"/>
                  <a:gd name="connsiteX27" fmla="*/ 362514 w 1004810"/>
                  <a:gd name="connsiteY27" fmla="*/ 1273701 h 1516072"/>
                  <a:gd name="connsiteX28" fmla="*/ 335071 w 1004810"/>
                  <a:gd name="connsiteY28" fmla="*/ 1356594 h 1516072"/>
                  <a:gd name="connsiteX29" fmla="*/ 328224 w 1004810"/>
                  <a:gd name="connsiteY29" fmla="*/ 1420386 h 1516072"/>
                  <a:gd name="connsiteX30" fmla="*/ 332034 w 1004810"/>
                  <a:gd name="connsiteY30" fmla="*/ 1463223 h 1516072"/>
                  <a:gd name="connsiteX31" fmla="*/ 364419 w 1004810"/>
                  <a:gd name="connsiteY31" fmla="*/ 1512753 h 1516072"/>
                  <a:gd name="connsiteX32" fmla="*/ 387279 w 1004810"/>
                  <a:gd name="connsiteY32" fmla="*/ 1514658 h 1516072"/>
                  <a:gd name="connsiteX33" fmla="*/ 396804 w 1004810"/>
                  <a:gd name="connsiteY33" fmla="*/ 1491798 h 1516072"/>
                  <a:gd name="connsiteX34" fmla="*/ 403085 w 1004810"/>
                  <a:gd name="connsiteY34" fmla="*/ 1451433 h 1516072"/>
                  <a:gd name="connsiteX35" fmla="*/ 409367 w 1004810"/>
                  <a:gd name="connsiteY35" fmla="*/ 1389340 h 1516072"/>
                  <a:gd name="connsiteX36" fmla="*/ 424041 w 1004810"/>
                  <a:gd name="connsiteY36" fmla="*/ 1329152 h 1516072"/>
                  <a:gd name="connsiteX37" fmla="*/ 467289 w 1004810"/>
                  <a:gd name="connsiteY37" fmla="*/ 1265103 h 1516072"/>
                  <a:gd name="connsiteX38" fmla="*/ 528455 w 1004810"/>
                  <a:gd name="connsiteY38" fmla="*/ 1230091 h 1516072"/>
                  <a:gd name="connsiteX39" fmla="*/ 601154 w 1004810"/>
                  <a:gd name="connsiteY39" fmla="*/ 1221700 h 1516072"/>
                  <a:gd name="connsiteX40" fmla="*/ 720654 w 1004810"/>
                  <a:gd name="connsiteY40" fmla="*/ 1316538 h 1516072"/>
                  <a:gd name="connsiteX41" fmla="*/ 733989 w 1004810"/>
                  <a:gd name="connsiteY41" fmla="*/ 1326063 h 1516072"/>
                  <a:gd name="connsiteX42" fmla="*/ 743514 w 1004810"/>
                  <a:gd name="connsiteY42" fmla="*/ 1327968 h 1516072"/>
                  <a:gd name="connsiteX43" fmla="*/ 749229 w 1004810"/>
                  <a:gd name="connsiteY43" fmla="*/ 1329873 h 1516072"/>
                  <a:gd name="connsiteX44" fmla="*/ 762564 w 1004810"/>
                  <a:gd name="connsiteY44" fmla="*/ 1335588 h 1516072"/>
                  <a:gd name="connsiteX45" fmla="*/ 777804 w 1004810"/>
                  <a:gd name="connsiteY45" fmla="*/ 1333683 h 1516072"/>
                  <a:gd name="connsiteX46" fmla="*/ 789234 w 1004810"/>
                  <a:gd name="connsiteY46" fmla="*/ 1327968 h 1516072"/>
                  <a:gd name="connsiteX47" fmla="*/ 794949 w 1004810"/>
                  <a:gd name="connsiteY47" fmla="*/ 1326063 h 1516072"/>
                  <a:gd name="connsiteX48" fmla="*/ 802569 w 1004810"/>
                  <a:gd name="connsiteY48" fmla="*/ 1308918 h 1516072"/>
                  <a:gd name="connsiteX49" fmla="*/ 800664 w 1004810"/>
                  <a:gd name="connsiteY49" fmla="*/ 1284153 h 1516072"/>
                  <a:gd name="connsiteX50" fmla="*/ 798759 w 1004810"/>
                  <a:gd name="connsiteY50" fmla="*/ 1278438 h 1516072"/>
                  <a:gd name="connsiteX51" fmla="*/ 796854 w 1004810"/>
                  <a:gd name="connsiteY51" fmla="*/ 1270818 h 1516072"/>
                  <a:gd name="connsiteX52" fmla="*/ 783519 w 1004810"/>
                  <a:gd name="connsiteY52" fmla="*/ 1253673 h 1516072"/>
                  <a:gd name="connsiteX53" fmla="*/ 773994 w 1004810"/>
                  <a:gd name="connsiteY53" fmla="*/ 1247958 h 1516072"/>
                  <a:gd name="connsiteX54" fmla="*/ 648264 w 1004810"/>
                  <a:gd name="connsiteY54" fmla="*/ 1156518 h 1516072"/>
                  <a:gd name="connsiteX55" fmla="*/ 645998 w 1004810"/>
                  <a:gd name="connsiteY55" fmla="*/ 1108121 h 1516072"/>
                  <a:gd name="connsiteX56" fmla="*/ 671124 w 1004810"/>
                  <a:gd name="connsiteY56" fmla="*/ 1089843 h 1516072"/>
                  <a:gd name="connsiteX57" fmla="*/ 724464 w 1004810"/>
                  <a:gd name="connsiteY57" fmla="*/ 1082223 h 1516072"/>
                  <a:gd name="connsiteX58" fmla="*/ 871149 w 1004810"/>
                  <a:gd name="connsiteY58" fmla="*/ 1086033 h 1516072"/>
                  <a:gd name="connsiteX59" fmla="*/ 899724 w 1004810"/>
                  <a:gd name="connsiteY59" fmla="*/ 1091748 h 1516072"/>
                  <a:gd name="connsiteX60" fmla="*/ 922584 w 1004810"/>
                  <a:gd name="connsiteY60" fmla="*/ 1095558 h 1516072"/>
                  <a:gd name="connsiteX61" fmla="*/ 1003378 w 1004810"/>
                  <a:gd name="connsiteY61" fmla="*/ 1065958 h 1516072"/>
                  <a:gd name="connsiteX62" fmla="*/ 970209 w 1004810"/>
                  <a:gd name="connsiteY62" fmla="*/ 1044123 h 1516072"/>
                  <a:gd name="connsiteX63" fmla="*/ 918620 w 1004810"/>
                  <a:gd name="connsiteY63" fmla="*/ 1034598 h 1516072"/>
                  <a:gd name="connsiteX64" fmla="*/ 803186 w 1004810"/>
                  <a:gd name="connsiteY64" fmla="*/ 1037069 h 1516072"/>
                  <a:gd name="connsiteX65" fmla="*/ 646360 w 1004810"/>
                  <a:gd name="connsiteY65" fmla="*/ 1049838 h 1516072"/>
                  <a:gd name="connsiteX66" fmla="*/ 640078 w 1004810"/>
                  <a:gd name="connsiteY66" fmla="*/ 1026051 h 1516072"/>
                  <a:gd name="connsiteX67" fmla="*/ 673029 w 1004810"/>
                  <a:gd name="connsiteY67" fmla="*/ 992688 h 1516072"/>
                  <a:gd name="connsiteX68" fmla="*/ 674934 w 1004810"/>
                  <a:gd name="connsiteY68" fmla="*/ 986973 h 1516072"/>
                  <a:gd name="connsiteX69" fmla="*/ 680649 w 1004810"/>
                  <a:gd name="connsiteY69" fmla="*/ 985068 h 1516072"/>
                  <a:gd name="connsiteX70" fmla="*/ 686364 w 1004810"/>
                  <a:gd name="connsiteY70" fmla="*/ 981258 h 1516072"/>
                  <a:gd name="connsiteX71" fmla="*/ 695889 w 1004810"/>
                  <a:gd name="connsiteY71" fmla="*/ 971733 h 1516072"/>
                  <a:gd name="connsiteX72" fmla="*/ 705414 w 1004810"/>
                  <a:gd name="connsiteY72" fmla="*/ 960303 h 1516072"/>
                  <a:gd name="connsiteX73" fmla="*/ 716844 w 1004810"/>
                  <a:gd name="connsiteY73" fmla="*/ 952683 h 1516072"/>
                  <a:gd name="connsiteX74" fmla="*/ 732084 w 1004810"/>
                  <a:gd name="connsiteY74" fmla="*/ 939348 h 1516072"/>
                  <a:gd name="connsiteX75" fmla="*/ 741609 w 1004810"/>
                  <a:gd name="connsiteY75" fmla="*/ 927918 h 1516072"/>
                  <a:gd name="connsiteX76" fmla="*/ 753039 w 1004810"/>
                  <a:gd name="connsiteY76" fmla="*/ 918393 h 1516072"/>
                  <a:gd name="connsiteX77" fmla="*/ 758754 w 1004810"/>
                  <a:gd name="connsiteY77" fmla="*/ 906963 h 1516072"/>
                  <a:gd name="connsiteX78" fmla="*/ 760659 w 1004810"/>
                  <a:gd name="connsiteY78" fmla="*/ 901248 h 1516072"/>
                  <a:gd name="connsiteX79" fmla="*/ 766374 w 1004810"/>
                  <a:gd name="connsiteY79" fmla="*/ 889818 h 1516072"/>
                  <a:gd name="connsiteX80" fmla="*/ 764469 w 1004810"/>
                  <a:gd name="connsiteY80" fmla="*/ 874578 h 1516072"/>
                  <a:gd name="connsiteX81" fmla="*/ 758754 w 1004810"/>
                  <a:gd name="connsiteY81" fmla="*/ 872673 h 1516072"/>
                  <a:gd name="connsiteX82" fmla="*/ 737799 w 1004810"/>
                  <a:gd name="connsiteY82" fmla="*/ 874578 h 1516072"/>
                  <a:gd name="connsiteX83" fmla="*/ 732084 w 1004810"/>
                  <a:gd name="connsiteY83" fmla="*/ 878388 h 1516072"/>
                  <a:gd name="connsiteX84" fmla="*/ 699699 w 1004810"/>
                  <a:gd name="connsiteY84" fmla="*/ 899343 h 1516072"/>
                  <a:gd name="connsiteX85" fmla="*/ 595181 w 1004810"/>
                  <a:gd name="connsiteY85" fmla="*/ 957831 h 1516072"/>
                  <a:gd name="connsiteX86" fmla="*/ 507294 w 1004810"/>
                  <a:gd name="connsiteY86" fmla="*/ 847908 h 1516072"/>
                  <a:gd name="connsiteX87" fmla="*/ 503484 w 1004810"/>
                  <a:gd name="connsiteY87" fmla="*/ 358323 h 1516072"/>
                  <a:gd name="connsiteX88" fmla="*/ 499674 w 1004810"/>
                  <a:gd name="connsiteY88" fmla="*/ 66858 h 1516072"/>
                  <a:gd name="connsiteX89" fmla="*/ 490149 w 1004810"/>
                  <a:gd name="connsiteY89" fmla="*/ 40188 h 1516072"/>
                  <a:gd name="connsiteX90" fmla="*/ 488244 w 1004810"/>
                  <a:gd name="connsiteY90" fmla="*/ 34473 h 1516072"/>
                  <a:gd name="connsiteX91" fmla="*/ 484434 w 1004810"/>
                  <a:gd name="connsiteY91" fmla="*/ 28758 h 1516072"/>
                  <a:gd name="connsiteX92" fmla="*/ 478719 w 1004810"/>
                  <a:gd name="connsiteY92" fmla="*/ 17328 h 1516072"/>
                  <a:gd name="connsiteX93" fmla="*/ 473004 w 1004810"/>
                  <a:gd name="connsiteY93" fmla="*/ 13518 h 1516072"/>
                  <a:gd name="connsiteX94" fmla="*/ 469194 w 1004810"/>
                  <a:gd name="connsiteY94" fmla="*/ 7803 h 1516072"/>
                  <a:gd name="connsiteX95" fmla="*/ 429189 w 1004810"/>
                  <a:gd name="connsiteY95" fmla="*/ 11613 h 1516072"/>
                  <a:gd name="connsiteX96" fmla="*/ 425379 w 1004810"/>
                  <a:gd name="connsiteY96" fmla="*/ 78288 h 1516072"/>
                  <a:gd name="connsiteX97" fmla="*/ 425379 w 1004810"/>
                  <a:gd name="connsiteY97" fmla="*/ 84003 h 1516072"/>
                  <a:gd name="connsiteX98" fmla="*/ 436603 w 1004810"/>
                  <a:gd name="connsiteY98" fmla="*/ 225952 h 1516072"/>
                  <a:gd name="connsiteX99" fmla="*/ 440619 w 1004810"/>
                  <a:gd name="connsiteY99" fmla="*/ 421188 h 1516072"/>
                  <a:gd name="connsiteX100" fmla="*/ 440002 w 1004810"/>
                  <a:gd name="connsiteY100" fmla="*/ 789160 h 1516072"/>
                  <a:gd name="connsiteX101" fmla="*/ 430322 w 1004810"/>
                  <a:gd name="connsiteY101" fmla="*/ 879006 h 1516072"/>
                  <a:gd name="connsiteX0" fmla="*/ 430322 w 1000068"/>
                  <a:gd name="connsiteY0" fmla="*/ 879006 h 1516072"/>
                  <a:gd name="connsiteX1" fmla="*/ 392427 w 1000068"/>
                  <a:gd name="connsiteY1" fmla="*/ 931934 h 1516072"/>
                  <a:gd name="connsiteX2" fmla="*/ 312984 w 1000068"/>
                  <a:gd name="connsiteY2" fmla="*/ 966018 h 1516072"/>
                  <a:gd name="connsiteX3" fmla="*/ 257945 w 1000068"/>
                  <a:gd name="connsiteY3" fmla="*/ 967151 h 1516072"/>
                  <a:gd name="connsiteX4" fmla="*/ 188953 w 1000068"/>
                  <a:gd name="connsiteY4" fmla="*/ 949800 h 1516072"/>
                  <a:gd name="connsiteX5" fmla="*/ 116769 w 1000068"/>
                  <a:gd name="connsiteY5" fmla="*/ 903153 h 1516072"/>
                  <a:gd name="connsiteX6" fmla="*/ 59619 w 1000068"/>
                  <a:gd name="connsiteY6" fmla="*/ 874578 h 1516072"/>
                  <a:gd name="connsiteX7" fmla="*/ 46284 w 1000068"/>
                  <a:gd name="connsiteY7" fmla="*/ 895533 h 1516072"/>
                  <a:gd name="connsiteX8" fmla="*/ 50094 w 1000068"/>
                  <a:gd name="connsiteY8" fmla="*/ 933633 h 1516072"/>
                  <a:gd name="connsiteX9" fmla="*/ 53904 w 1000068"/>
                  <a:gd name="connsiteY9" fmla="*/ 939348 h 1516072"/>
                  <a:gd name="connsiteX10" fmla="*/ 59619 w 1000068"/>
                  <a:gd name="connsiteY10" fmla="*/ 943158 h 1516072"/>
                  <a:gd name="connsiteX11" fmla="*/ 63429 w 1000068"/>
                  <a:gd name="connsiteY11" fmla="*/ 948873 h 1516072"/>
                  <a:gd name="connsiteX12" fmla="*/ 80574 w 1000068"/>
                  <a:gd name="connsiteY12" fmla="*/ 958398 h 1516072"/>
                  <a:gd name="connsiteX13" fmla="*/ 166299 w 1000068"/>
                  <a:gd name="connsiteY13" fmla="*/ 979353 h 1516072"/>
                  <a:gd name="connsiteX14" fmla="*/ 267264 w 1000068"/>
                  <a:gd name="connsiteY14" fmla="*/ 1021263 h 1516072"/>
                  <a:gd name="connsiteX15" fmla="*/ 278694 w 1000068"/>
                  <a:gd name="connsiteY15" fmla="*/ 1076508 h 1516072"/>
                  <a:gd name="connsiteX16" fmla="*/ 264381 w 1000068"/>
                  <a:gd name="connsiteY16" fmla="*/ 1119397 h 1516072"/>
                  <a:gd name="connsiteX17" fmla="*/ 186224 w 1000068"/>
                  <a:gd name="connsiteY17" fmla="*/ 1150391 h 1516072"/>
                  <a:gd name="connsiteX18" fmla="*/ 15804 w 1000068"/>
                  <a:gd name="connsiteY18" fmla="*/ 1160328 h 1516072"/>
                  <a:gd name="connsiteX19" fmla="*/ 6279 w 1000068"/>
                  <a:gd name="connsiteY19" fmla="*/ 1169853 h 1516072"/>
                  <a:gd name="connsiteX20" fmla="*/ 4374 w 1000068"/>
                  <a:gd name="connsiteY20" fmla="*/ 1175568 h 1516072"/>
                  <a:gd name="connsiteX21" fmla="*/ 564 w 1000068"/>
                  <a:gd name="connsiteY21" fmla="*/ 1181283 h 1516072"/>
                  <a:gd name="connsiteX22" fmla="*/ 6279 w 1000068"/>
                  <a:gd name="connsiteY22" fmla="*/ 1213668 h 1516072"/>
                  <a:gd name="connsiteX23" fmla="*/ 11994 w 1000068"/>
                  <a:gd name="connsiteY23" fmla="*/ 1217478 h 1516072"/>
                  <a:gd name="connsiteX24" fmla="*/ 17709 w 1000068"/>
                  <a:gd name="connsiteY24" fmla="*/ 1219383 h 1516072"/>
                  <a:gd name="connsiteX25" fmla="*/ 145344 w 1000068"/>
                  <a:gd name="connsiteY25" fmla="*/ 1222421 h 1516072"/>
                  <a:gd name="connsiteX26" fmla="*/ 335999 w 1000068"/>
                  <a:gd name="connsiteY26" fmla="*/ 1217478 h 1516072"/>
                  <a:gd name="connsiteX27" fmla="*/ 362514 w 1000068"/>
                  <a:gd name="connsiteY27" fmla="*/ 1273701 h 1516072"/>
                  <a:gd name="connsiteX28" fmla="*/ 335071 w 1000068"/>
                  <a:gd name="connsiteY28" fmla="*/ 1356594 h 1516072"/>
                  <a:gd name="connsiteX29" fmla="*/ 328224 w 1000068"/>
                  <a:gd name="connsiteY29" fmla="*/ 1420386 h 1516072"/>
                  <a:gd name="connsiteX30" fmla="*/ 332034 w 1000068"/>
                  <a:gd name="connsiteY30" fmla="*/ 1463223 h 1516072"/>
                  <a:gd name="connsiteX31" fmla="*/ 364419 w 1000068"/>
                  <a:gd name="connsiteY31" fmla="*/ 1512753 h 1516072"/>
                  <a:gd name="connsiteX32" fmla="*/ 387279 w 1000068"/>
                  <a:gd name="connsiteY32" fmla="*/ 1514658 h 1516072"/>
                  <a:gd name="connsiteX33" fmla="*/ 396804 w 1000068"/>
                  <a:gd name="connsiteY33" fmla="*/ 1491798 h 1516072"/>
                  <a:gd name="connsiteX34" fmla="*/ 403085 w 1000068"/>
                  <a:gd name="connsiteY34" fmla="*/ 1451433 h 1516072"/>
                  <a:gd name="connsiteX35" fmla="*/ 409367 w 1000068"/>
                  <a:gd name="connsiteY35" fmla="*/ 1389340 h 1516072"/>
                  <a:gd name="connsiteX36" fmla="*/ 424041 w 1000068"/>
                  <a:gd name="connsiteY36" fmla="*/ 1329152 h 1516072"/>
                  <a:gd name="connsiteX37" fmla="*/ 467289 w 1000068"/>
                  <a:gd name="connsiteY37" fmla="*/ 1265103 h 1516072"/>
                  <a:gd name="connsiteX38" fmla="*/ 528455 w 1000068"/>
                  <a:gd name="connsiteY38" fmla="*/ 1230091 h 1516072"/>
                  <a:gd name="connsiteX39" fmla="*/ 601154 w 1000068"/>
                  <a:gd name="connsiteY39" fmla="*/ 1221700 h 1516072"/>
                  <a:gd name="connsiteX40" fmla="*/ 720654 w 1000068"/>
                  <a:gd name="connsiteY40" fmla="*/ 1316538 h 1516072"/>
                  <a:gd name="connsiteX41" fmla="*/ 733989 w 1000068"/>
                  <a:gd name="connsiteY41" fmla="*/ 1326063 h 1516072"/>
                  <a:gd name="connsiteX42" fmla="*/ 743514 w 1000068"/>
                  <a:gd name="connsiteY42" fmla="*/ 1327968 h 1516072"/>
                  <a:gd name="connsiteX43" fmla="*/ 749229 w 1000068"/>
                  <a:gd name="connsiteY43" fmla="*/ 1329873 h 1516072"/>
                  <a:gd name="connsiteX44" fmla="*/ 762564 w 1000068"/>
                  <a:gd name="connsiteY44" fmla="*/ 1335588 h 1516072"/>
                  <a:gd name="connsiteX45" fmla="*/ 777804 w 1000068"/>
                  <a:gd name="connsiteY45" fmla="*/ 1333683 h 1516072"/>
                  <a:gd name="connsiteX46" fmla="*/ 789234 w 1000068"/>
                  <a:gd name="connsiteY46" fmla="*/ 1327968 h 1516072"/>
                  <a:gd name="connsiteX47" fmla="*/ 794949 w 1000068"/>
                  <a:gd name="connsiteY47" fmla="*/ 1326063 h 1516072"/>
                  <a:gd name="connsiteX48" fmla="*/ 802569 w 1000068"/>
                  <a:gd name="connsiteY48" fmla="*/ 1308918 h 1516072"/>
                  <a:gd name="connsiteX49" fmla="*/ 800664 w 1000068"/>
                  <a:gd name="connsiteY49" fmla="*/ 1284153 h 1516072"/>
                  <a:gd name="connsiteX50" fmla="*/ 798759 w 1000068"/>
                  <a:gd name="connsiteY50" fmla="*/ 1278438 h 1516072"/>
                  <a:gd name="connsiteX51" fmla="*/ 796854 w 1000068"/>
                  <a:gd name="connsiteY51" fmla="*/ 1270818 h 1516072"/>
                  <a:gd name="connsiteX52" fmla="*/ 783519 w 1000068"/>
                  <a:gd name="connsiteY52" fmla="*/ 1253673 h 1516072"/>
                  <a:gd name="connsiteX53" fmla="*/ 773994 w 1000068"/>
                  <a:gd name="connsiteY53" fmla="*/ 1247958 h 1516072"/>
                  <a:gd name="connsiteX54" fmla="*/ 648264 w 1000068"/>
                  <a:gd name="connsiteY54" fmla="*/ 1156518 h 1516072"/>
                  <a:gd name="connsiteX55" fmla="*/ 645998 w 1000068"/>
                  <a:gd name="connsiteY55" fmla="*/ 1108121 h 1516072"/>
                  <a:gd name="connsiteX56" fmla="*/ 671124 w 1000068"/>
                  <a:gd name="connsiteY56" fmla="*/ 1089843 h 1516072"/>
                  <a:gd name="connsiteX57" fmla="*/ 724464 w 1000068"/>
                  <a:gd name="connsiteY57" fmla="*/ 1082223 h 1516072"/>
                  <a:gd name="connsiteX58" fmla="*/ 871149 w 1000068"/>
                  <a:gd name="connsiteY58" fmla="*/ 1086033 h 1516072"/>
                  <a:gd name="connsiteX59" fmla="*/ 899724 w 1000068"/>
                  <a:gd name="connsiteY59" fmla="*/ 1091748 h 1516072"/>
                  <a:gd name="connsiteX60" fmla="*/ 922584 w 1000068"/>
                  <a:gd name="connsiteY60" fmla="*/ 1095558 h 1516072"/>
                  <a:gd name="connsiteX61" fmla="*/ 998435 w 1000068"/>
                  <a:gd name="connsiteY61" fmla="*/ 1093143 h 1516072"/>
                  <a:gd name="connsiteX62" fmla="*/ 970209 w 1000068"/>
                  <a:gd name="connsiteY62" fmla="*/ 1044123 h 1516072"/>
                  <a:gd name="connsiteX63" fmla="*/ 918620 w 1000068"/>
                  <a:gd name="connsiteY63" fmla="*/ 1034598 h 1516072"/>
                  <a:gd name="connsiteX64" fmla="*/ 803186 w 1000068"/>
                  <a:gd name="connsiteY64" fmla="*/ 1037069 h 1516072"/>
                  <a:gd name="connsiteX65" fmla="*/ 646360 w 1000068"/>
                  <a:gd name="connsiteY65" fmla="*/ 1049838 h 1516072"/>
                  <a:gd name="connsiteX66" fmla="*/ 640078 w 1000068"/>
                  <a:gd name="connsiteY66" fmla="*/ 1026051 h 1516072"/>
                  <a:gd name="connsiteX67" fmla="*/ 673029 w 1000068"/>
                  <a:gd name="connsiteY67" fmla="*/ 992688 h 1516072"/>
                  <a:gd name="connsiteX68" fmla="*/ 674934 w 1000068"/>
                  <a:gd name="connsiteY68" fmla="*/ 986973 h 1516072"/>
                  <a:gd name="connsiteX69" fmla="*/ 680649 w 1000068"/>
                  <a:gd name="connsiteY69" fmla="*/ 985068 h 1516072"/>
                  <a:gd name="connsiteX70" fmla="*/ 686364 w 1000068"/>
                  <a:gd name="connsiteY70" fmla="*/ 981258 h 1516072"/>
                  <a:gd name="connsiteX71" fmla="*/ 695889 w 1000068"/>
                  <a:gd name="connsiteY71" fmla="*/ 971733 h 1516072"/>
                  <a:gd name="connsiteX72" fmla="*/ 705414 w 1000068"/>
                  <a:gd name="connsiteY72" fmla="*/ 960303 h 1516072"/>
                  <a:gd name="connsiteX73" fmla="*/ 716844 w 1000068"/>
                  <a:gd name="connsiteY73" fmla="*/ 952683 h 1516072"/>
                  <a:gd name="connsiteX74" fmla="*/ 732084 w 1000068"/>
                  <a:gd name="connsiteY74" fmla="*/ 939348 h 1516072"/>
                  <a:gd name="connsiteX75" fmla="*/ 741609 w 1000068"/>
                  <a:gd name="connsiteY75" fmla="*/ 927918 h 1516072"/>
                  <a:gd name="connsiteX76" fmla="*/ 753039 w 1000068"/>
                  <a:gd name="connsiteY76" fmla="*/ 918393 h 1516072"/>
                  <a:gd name="connsiteX77" fmla="*/ 758754 w 1000068"/>
                  <a:gd name="connsiteY77" fmla="*/ 906963 h 1516072"/>
                  <a:gd name="connsiteX78" fmla="*/ 760659 w 1000068"/>
                  <a:gd name="connsiteY78" fmla="*/ 901248 h 1516072"/>
                  <a:gd name="connsiteX79" fmla="*/ 766374 w 1000068"/>
                  <a:gd name="connsiteY79" fmla="*/ 889818 h 1516072"/>
                  <a:gd name="connsiteX80" fmla="*/ 764469 w 1000068"/>
                  <a:gd name="connsiteY80" fmla="*/ 874578 h 1516072"/>
                  <a:gd name="connsiteX81" fmla="*/ 758754 w 1000068"/>
                  <a:gd name="connsiteY81" fmla="*/ 872673 h 1516072"/>
                  <a:gd name="connsiteX82" fmla="*/ 737799 w 1000068"/>
                  <a:gd name="connsiteY82" fmla="*/ 874578 h 1516072"/>
                  <a:gd name="connsiteX83" fmla="*/ 732084 w 1000068"/>
                  <a:gd name="connsiteY83" fmla="*/ 878388 h 1516072"/>
                  <a:gd name="connsiteX84" fmla="*/ 699699 w 1000068"/>
                  <a:gd name="connsiteY84" fmla="*/ 899343 h 1516072"/>
                  <a:gd name="connsiteX85" fmla="*/ 595181 w 1000068"/>
                  <a:gd name="connsiteY85" fmla="*/ 957831 h 1516072"/>
                  <a:gd name="connsiteX86" fmla="*/ 507294 w 1000068"/>
                  <a:gd name="connsiteY86" fmla="*/ 847908 h 1516072"/>
                  <a:gd name="connsiteX87" fmla="*/ 503484 w 1000068"/>
                  <a:gd name="connsiteY87" fmla="*/ 358323 h 1516072"/>
                  <a:gd name="connsiteX88" fmla="*/ 499674 w 1000068"/>
                  <a:gd name="connsiteY88" fmla="*/ 66858 h 1516072"/>
                  <a:gd name="connsiteX89" fmla="*/ 490149 w 1000068"/>
                  <a:gd name="connsiteY89" fmla="*/ 40188 h 1516072"/>
                  <a:gd name="connsiteX90" fmla="*/ 488244 w 1000068"/>
                  <a:gd name="connsiteY90" fmla="*/ 34473 h 1516072"/>
                  <a:gd name="connsiteX91" fmla="*/ 484434 w 1000068"/>
                  <a:gd name="connsiteY91" fmla="*/ 28758 h 1516072"/>
                  <a:gd name="connsiteX92" fmla="*/ 478719 w 1000068"/>
                  <a:gd name="connsiteY92" fmla="*/ 17328 h 1516072"/>
                  <a:gd name="connsiteX93" fmla="*/ 473004 w 1000068"/>
                  <a:gd name="connsiteY93" fmla="*/ 13518 h 1516072"/>
                  <a:gd name="connsiteX94" fmla="*/ 469194 w 1000068"/>
                  <a:gd name="connsiteY94" fmla="*/ 7803 h 1516072"/>
                  <a:gd name="connsiteX95" fmla="*/ 429189 w 1000068"/>
                  <a:gd name="connsiteY95" fmla="*/ 11613 h 1516072"/>
                  <a:gd name="connsiteX96" fmla="*/ 425379 w 1000068"/>
                  <a:gd name="connsiteY96" fmla="*/ 78288 h 1516072"/>
                  <a:gd name="connsiteX97" fmla="*/ 425379 w 1000068"/>
                  <a:gd name="connsiteY97" fmla="*/ 84003 h 1516072"/>
                  <a:gd name="connsiteX98" fmla="*/ 436603 w 1000068"/>
                  <a:gd name="connsiteY98" fmla="*/ 225952 h 1516072"/>
                  <a:gd name="connsiteX99" fmla="*/ 440619 w 1000068"/>
                  <a:gd name="connsiteY99" fmla="*/ 421188 h 1516072"/>
                  <a:gd name="connsiteX100" fmla="*/ 440002 w 1000068"/>
                  <a:gd name="connsiteY100" fmla="*/ 789160 h 1516072"/>
                  <a:gd name="connsiteX101" fmla="*/ 430322 w 1000068"/>
                  <a:gd name="connsiteY101" fmla="*/ 879006 h 1516072"/>
                  <a:gd name="connsiteX0" fmla="*/ 430322 w 1000068"/>
                  <a:gd name="connsiteY0" fmla="*/ 879006 h 1516072"/>
                  <a:gd name="connsiteX1" fmla="*/ 392427 w 1000068"/>
                  <a:gd name="connsiteY1" fmla="*/ 931934 h 1516072"/>
                  <a:gd name="connsiteX2" fmla="*/ 312984 w 1000068"/>
                  <a:gd name="connsiteY2" fmla="*/ 966018 h 1516072"/>
                  <a:gd name="connsiteX3" fmla="*/ 257945 w 1000068"/>
                  <a:gd name="connsiteY3" fmla="*/ 967151 h 1516072"/>
                  <a:gd name="connsiteX4" fmla="*/ 188953 w 1000068"/>
                  <a:gd name="connsiteY4" fmla="*/ 949800 h 1516072"/>
                  <a:gd name="connsiteX5" fmla="*/ 116769 w 1000068"/>
                  <a:gd name="connsiteY5" fmla="*/ 903153 h 1516072"/>
                  <a:gd name="connsiteX6" fmla="*/ 59619 w 1000068"/>
                  <a:gd name="connsiteY6" fmla="*/ 874578 h 1516072"/>
                  <a:gd name="connsiteX7" fmla="*/ 46284 w 1000068"/>
                  <a:gd name="connsiteY7" fmla="*/ 895533 h 1516072"/>
                  <a:gd name="connsiteX8" fmla="*/ 50094 w 1000068"/>
                  <a:gd name="connsiteY8" fmla="*/ 933633 h 1516072"/>
                  <a:gd name="connsiteX9" fmla="*/ 53904 w 1000068"/>
                  <a:gd name="connsiteY9" fmla="*/ 939348 h 1516072"/>
                  <a:gd name="connsiteX10" fmla="*/ 59619 w 1000068"/>
                  <a:gd name="connsiteY10" fmla="*/ 943158 h 1516072"/>
                  <a:gd name="connsiteX11" fmla="*/ 63429 w 1000068"/>
                  <a:gd name="connsiteY11" fmla="*/ 948873 h 1516072"/>
                  <a:gd name="connsiteX12" fmla="*/ 80574 w 1000068"/>
                  <a:gd name="connsiteY12" fmla="*/ 958398 h 1516072"/>
                  <a:gd name="connsiteX13" fmla="*/ 166299 w 1000068"/>
                  <a:gd name="connsiteY13" fmla="*/ 979353 h 1516072"/>
                  <a:gd name="connsiteX14" fmla="*/ 267264 w 1000068"/>
                  <a:gd name="connsiteY14" fmla="*/ 1021263 h 1516072"/>
                  <a:gd name="connsiteX15" fmla="*/ 278694 w 1000068"/>
                  <a:gd name="connsiteY15" fmla="*/ 1076508 h 1516072"/>
                  <a:gd name="connsiteX16" fmla="*/ 264381 w 1000068"/>
                  <a:gd name="connsiteY16" fmla="*/ 1119397 h 1516072"/>
                  <a:gd name="connsiteX17" fmla="*/ 186224 w 1000068"/>
                  <a:gd name="connsiteY17" fmla="*/ 1150391 h 1516072"/>
                  <a:gd name="connsiteX18" fmla="*/ 15804 w 1000068"/>
                  <a:gd name="connsiteY18" fmla="*/ 1160328 h 1516072"/>
                  <a:gd name="connsiteX19" fmla="*/ 6279 w 1000068"/>
                  <a:gd name="connsiteY19" fmla="*/ 1169853 h 1516072"/>
                  <a:gd name="connsiteX20" fmla="*/ 4374 w 1000068"/>
                  <a:gd name="connsiteY20" fmla="*/ 1175568 h 1516072"/>
                  <a:gd name="connsiteX21" fmla="*/ 564 w 1000068"/>
                  <a:gd name="connsiteY21" fmla="*/ 1181283 h 1516072"/>
                  <a:gd name="connsiteX22" fmla="*/ 6279 w 1000068"/>
                  <a:gd name="connsiteY22" fmla="*/ 1213668 h 1516072"/>
                  <a:gd name="connsiteX23" fmla="*/ 11994 w 1000068"/>
                  <a:gd name="connsiteY23" fmla="*/ 1217478 h 1516072"/>
                  <a:gd name="connsiteX24" fmla="*/ 17709 w 1000068"/>
                  <a:gd name="connsiteY24" fmla="*/ 1219383 h 1516072"/>
                  <a:gd name="connsiteX25" fmla="*/ 145344 w 1000068"/>
                  <a:gd name="connsiteY25" fmla="*/ 1222421 h 1516072"/>
                  <a:gd name="connsiteX26" fmla="*/ 335999 w 1000068"/>
                  <a:gd name="connsiteY26" fmla="*/ 1217478 h 1516072"/>
                  <a:gd name="connsiteX27" fmla="*/ 362514 w 1000068"/>
                  <a:gd name="connsiteY27" fmla="*/ 1273701 h 1516072"/>
                  <a:gd name="connsiteX28" fmla="*/ 335071 w 1000068"/>
                  <a:gd name="connsiteY28" fmla="*/ 1356594 h 1516072"/>
                  <a:gd name="connsiteX29" fmla="*/ 328224 w 1000068"/>
                  <a:gd name="connsiteY29" fmla="*/ 1420386 h 1516072"/>
                  <a:gd name="connsiteX30" fmla="*/ 332034 w 1000068"/>
                  <a:gd name="connsiteY30" fmla="*/ 1463223 h 1516072"/>
                  <a:gd name="connsiteX31" fmla="*/ 364419 w 1000068"/>
                  <a:gd name="connsiteY31" fmla="*/ 1512753 h 1516072"/>
                  <a:gd name="connsiteX32" fmla="*/ 387279 w 1000068"/>
                  <a:gd name="connsiteY32" fmla="*/ 1514658 h 1516072"/>
                  <a:gd name="connsiteX33" fmla="*/ 396804 w 1000068"/>
                  <a:gd name="connsiteY33" fmla="*/ 1491798 h 1516072"/>
                  <a:gd name="connsiteX34" fmla="*/ 403085 w 1000068"/>
                  <a:gd name="connsiteY34" fmla="*/ 1451433 h 1516072"/>
                  <a:gd name="connsiteX35" fmla="*/ 409367 w 1000068"/>
                  <a:gd name="connsiteY35" fmla="*/ 1389340 h 1516072"/>
                  <a:gd name="connsiteX36" fmla="*/ 424041 w 1000068"/>
                  <a:gd name="connsiteY36" fmla="*/ 1329152 h 1516072"/>
                  <a:gd name="connsiteX37" fmla="*/ 467289 w 1000068"/>
                  <a:gd name="connsiteY37" fmla="*/ 1265103 h 1516072"/>
                  <a:gd name="connsiteX38" fmla="*/ 528455 w 1000068"/>
                  <a:gd name="connsiteY38" fmla="*/ 1230091 h 1516072"/>
                  <a:gd name="connsiteX39" fmla="*/ 601154 w 1000068"/>
                  <a:gd name="connsiteY39" fmla="*/ 1221700 h 1516072"/>
                  <a:gd name="connsiteX40" fmla="*/ 720654 w 1000068"/>
                  <a:gd name="connsiteY40" fmla="*/ 1316538 h 1516072"/>
                  <a:gd name="connsiteX41" fmla="*/ 733989 w 1000068"/>
                  <a:gd name="connsiteY41" fmla="*/ 1326063 h 1516072"/>
                  <a:gd name="connsiteX42" fmla="*/ 743514 w 1000068"/>
                  <a:gd name="connsiteY42" fmla="*/ 1327968 h 1516072"/>
                  <a:gd name="connsiteX43" fmla="*/ 749229 w 1000068"/>
                  <a:gd name="connsiteY43" fmla="*/ 1329873 h 1516072"/>
                  <a:gd name="connsiteX44" fmla="*/ 762564 w 1000068"/>
                  <a:gd name="connsiteY44" fmla="*/ 1335588 h 1516072"/>
                  <a:gd name="connsiteX45" fmla="*/ 777804 w 1000068"/>
                  <a:gd name="connsiteY45" fmla="*/ 1333683 h 1516072"/>
                  <a:gd name="connsiteX46" fmla="*/ 789234 w 1000068"/>
                  <a:gd name="connsiteY46" fmla="*/ 1327968 h 1516072"/>
                  <a:gd name="connsiteX47" fmla="*/ 794949 w 1000068"/>
                  <a:gd name="connsiteY47" fmla="*/ 1326063 h 1516072"/>
                  <a:gd name="connsiteX48" fmla="*/ 802569 w 1000068"/>
                  <a:gd name="connsiteY48" fmla="*/ 1308918 h 1516072"/>
                  <a:gd name="connsiteX49" fmla="*/ 800664 w 1000068"/>
                  <a:gd name="connsiteY49" fmla="*/ 1284153 h 1516072"/>
                  <a:gd name="connsiteX50" fmla="*/ 798759 w 1000068"/>
                  <a:gd name="connsiteY50" fmla="*/ 1278438 h 1516072"/>
                  <a:gd name="connsiteX51" fmla="*/ 796854 w 1000068"/>
                  <a:gd name="connsiteY51" fmla="*/ 1270818 h 1516072"/>
                  <a:gd name="connsiteX52" fmla="*/ 783519 w 1000068"/>
                  <a:gd name="connsiteY52" fmla="*/ 1253673 h 1516072"/>
                  <a:gd name="connsiteX53" fmla="*/ 773994 w 1000068"/>
                  <a:gd name="connsiteY53" fmla="*/ 1247958 h 1516072"/>
                  <a:gd name="connsiteX54" fmla="*/ 648264 w 1000068"/>
                  <a:gd name="connsiteY54" fmla="*/ 1156518 h 1516072"/>
                  <a:gd name="connsiteX55" fmla="*/ 645998 w 1000068"/>
                  <a:gd name="connsiteY55" fmla="*/ 1108121 h 1516072"/>
                  <a:gd name="connsiteX56" fmla="*/ 671124 w 1000068"/>
                  <a:gd name="connsiteY56" fmla="*/ 1089843 h 1516072"/>
                  <a:gd name="connsiteX57" fmla="*/ 724464 w 1000068"/>
                  <a:gd name="connsiteY57" fmla="*/ 1082223 h 1516072"/>
                  <a:gd name="connsiteX58" fmla="*/ 871149 w 1000068"/>
                  <a:gd name="connsiteY58" fmla="*/ 1086033 h 1516072"/>
                  <a:gd name="connsiteX59" fmla="*/ 899724 w 1000068"/>
                  <a:gd name="connsiteY59" fmla="*/ 1091748 h 1516072"/>
                  <a:gd name="connsiteX60" fmla="*/ 922584 w 1000068"/>
                  <a:gd name="connsiteY60" fmla="*/ 1095558 h 1516072"/>
                  <a:gd name="connsiteX61" fmla="*/ 998435 w 1000068"/>
                  <a:gd name="connsiteY61" fmla="*/ 1093143 h 1516072"/>
                  <a:gd name="connsiteX62" fmla="*/ 970209 w 1000068"/>
                  <a:gd name="connsiteY62" fmla="*/ 1054008 h 1516072"/>
                  <a:gd name="connsiteX63" fmla="*/ 918620 w 1000068"/>
                  <a:gd name="connsiteY63" fmla="*/ 1034598 h 1516072"/>
                  <a:gd name="connsiteX64" fmla="*/ 803186 w 1000068"/>
                  <a:gd name="connsiteY64" fmla="*/ 1037069 h 1516072"/>
                  <a:gd name="connsiteX65" fmla="*/ 646360 w 1000068"/>
                  <a:gd name="connsiteY65" fmla="*/ 1049838 h 1516072"/>
                  <a:gd name="connsiteX66" fmla="*/ 640078 w 1000068"/>
                  <a:gd name="connsiteY66" fmla="*/ 1026051 h 1516072"/>
                  <a:gd name="connsiteX67" fmla="*/ 673029 w 1000068"/>
                  <a:gd name="connsiteY67" fmla="*/ 992688 h 1516072"/>
                  <a:gd name="connsiteX68" fmla="*/ 674934 w 1000068"/>
                  <a:gd name="connsiteY68" fmla="*/ 986973 h 1516072"/>
                  <a:gd name="connsiteX69" fmla="*/ 680649 w 1000068"/>
                  <a:gd name="connsiteY69" fmla="*/ 985068 h 1516072"/>
                  <a:gd name="connsiteX70" fmla="*/ 686364 w 1000068"/>
                  <a:gd name="connsiteY70" fmla="*/ 981258 h 1516072"/>
                  <a:gd name="connsiteX71" fmla="*/ 695889 w 1000068"/>
                  <a:gd name="connsiteY71" fmla="*/ 971733 h 1516072"/>
                  <a:gd name="connsiteX72" fmla="*/ 705414 w 1000068"/>
                  <a:gd name="connsiteY72" fmla="*/ 960303 h 1516072"/>
                  <a:gd name="connsiteX73" fmla="*/ 716844 w 1000068"/>
                  <a:gd name="connsiteY73" fmla="*/ 952683 h 1516072"/>
                  <a:gd name="connsiteX74" fmla="*/ 732084 w 1000068"/>
                  <a:gd name="connsiteY74" fmla="*/ 939348 h 1516072"/>
                  <a:gd name="connsiteX75" fmla="*/ 741609 w 1000068"/>
                  <a:gd name="connsiteY75" fmla="*/ 927918 h 1516072"/>
                  <a:gd name="connsiteX76" fmla="*/ 753039 w 1000068"/>
                  <a:gd name="connsiteY76" fmla="*/ 918393 h 1516072"/>
                  <a:gd name="connsiteX77" fmla="*/ 758754 w 1000068"/>
                  <a:gd name="connsiteY77" fmla="*/ 906963 h 1516072"/>
                  <a:gd name="connsiteX78" fmla="*/ 760659 w 1000068"/>
                  <a:gd name="connsiteY78" fmla="*/ 901248 h 1516072"/>
                  <a:gd name="connsiteX79" fmla="*/ 766374 w 1000068"/>
                  <a:gd name="connsiteY79" fmla="*/ 889818 h 1516072"/>
                  <a:gd name="connsiteX80" fmla="*/ 764469 w 1000068"/>
                  <a:gd name="connsiteY80" fmla="*/ 874578 h 1516072"/>
                  <a:gd name="connsiteX81" fmla="*/ 758754 w 1000068"/>
                  <a:gd name="connsiteY81" fmla="*/ 872673 h 1516072"/>
                  <a:gd name="connsiteX82" fmla="*/ 737799 w 1000068"/>
                  <a:gd name="connsiteY82" fmla="*/ 874578 h 1516072"/>
                  <a:gd name="connsiteX83" fmla="*/ 732084 w 1000068"/>
                  <a:gd name="connsiteY83" fmla="*/ 878388 h 1516072"/>
                  <a:gd name="connsiteX84" fmla="*/ 699699 w 1000068"/>
                  <a:gd name="connsiteY84" fmla="*/ 899343 h 1516072"/>
                  <a:gd name="connsiteX85" fmla="*/ 595181 w 1000068"/>
                  <a:gd name="connsiteY85" fmla="*/ 957831 h 1516072"/>
                  <a:gd name="connsiteX86" fmla="*/ 507294 w 1000068"/>
                  <a:gd name="connsiteY86" fmla="*/ 847908 h 1516072"/>
                  <a:gd name="connsiteX87" fmla="*/ 503484 w 1000068"/>
                  <a:gd name="connsiteY87" fmla="*/ 358323 h 1516072"/>
                  <a:gd name="connsiteX88" fmla="*/ 499674 w 1000068"/>
                  <a:gd name="connsiteY88" fmla="*/ 66858 h 1516072"/>
                  <a:gd name="connsiteX89" fmla="*/ 490149 w 1000068"/>
                  <a:gd name="connsiteY89" fmla="*/ 40188 h 1516072"/>
                  <a:gd name="connsiteX90" fmla="*/ 488244 w 1000068"/>
                  <a:gd name="connsiteY90" fmla="*/ 34473 h 1516072"/>
                  <a:gd name="connsiteX91" fmla="*/ 484434 w 1000068"/>
                  <a:gd name="connsiteY91" fmla="*/ 28758 h 1516072"/>
                  <a:gd name="connsiteX92" fmla="*/ 478719 w 1000068"/>
                  <a:gd name="connsiteY92" fmla="*/ 17328 h 1516072"/>
                  <a:gd name="connsiteX93" fmla="*/ 473004 w 1000068"/>
                  <a:gd name="connsiteY93" fmla="*/ 13518 h 1516072"/>
                  <a:gd name="connsiteX94" fmla="*/ 469194 w 1000068"/>
                  <a:gd name="connsiteY94" fmla="*/ 7803 h 1516072"/>
                  <a:gd name="connsiteX95" fmla="*/ 429189 w 1000068"/>
                  <a:gd name="connsiteY95" fmla="*/ 11613 h 1516072"/>
                  <a:gd name="connsiteX96" fmla="*/ 425379 w 1000068"/>
                  <a:gd name="connsiteY96" fmla="*/ 78288 h 1516072"/>
                  <a:gd name="connsiteX97" fmla="*/ 425379 w 1000068"/>
                  <a:gd name="connsiteY97" fmla="*/ 84003 h 1516072"/>
                  <a:gd name="connsiteX98" fmla="*/ 436603 w 1000068"/>
                  <a:gd name="connsiteY98" fmla="*/ 225952 h 1516072"/>
                  <a:gd name="connsiteX99" fmla="*/ 440619 w 1000068"/>
                  <a:gd name="connsiteY99" fmla="*/ 421188 h 1516072"/>
                  <a:gd name="connsiteX100" fmla="*/ 440002 w 1000068"/>
                  <a:gd name="connsiteY100" fmla="*/ 789160 h 1516072"/>
                  <a:gd name="connsiteX101" fmla="*/ 430322 w 1000068"/>
                  <a:gd name="connsiteY101" fmla="*/ 879006 h 1516072"/>
                  <a:gd name="connsiteX0" fmla="*/ 430322 w 999133"/>
                  <a:gd name="connsiteY0" fmla="*/ 879006 h 1516072"/>
                  <a:gd name="connsiteX1" fmla="*/ 392427 w 999133"/>
                  <a:gd name="connsiteY1" fmla="*/ 931934 h 1516072"/>
                  <a:gd name="connsiteX2" fmla="*/ 312984 w 999133"/>
                  <a:gd name="connsiteY2" fmla="*/ 966018 h 1516072"/>
                  <a:gd name="connsiteX3" fmla="*/ 257945 w 999133"/>
                  <a:gd name="connsiteY3" fmla="*/ 967151 h 1516072"/>
                  <a:gd name="connsiteX4" fmla="*/ 188953 w 999133"/>
                  <a:gd name="connsiteY4" fmla="*/ 949800 h 1516072"/>
                  <a:gd name="connsiteX5" fmla="*/ 116769 w 999133"/>
                  <a:gd name="connsiteY5" fmla="*/ 903153 h 1516072"/>
                  <a:gd name="connsiteX6" fmla="*/ 59619 w 999133"/>
                  <a:gd name="connsiteY6" fmla="*/ 874578 h 1516072"/>
                  <a:gd name="connsiteX7" fmla="*/ 46284 w 999133"/>
                  <a:gd name="connsiteY7" fmla="*/ 895533 h 1516072"/>
                  <a:gd name="connsiteX8" fmla="*/ 50094 w 999133"/>
                  <a:gd name="connsiteY8" fmla="*/ 933633 h 1516072"/>
                  <a:gd name="connsiteX9" fmla="*/ 53904 w 999133"/>
                  <a:gd name="connsiteY9" fmla="*/ 939348 h 1516072"/>
                  <a:gd name="connsiteX10" fmla="*/ 59619 w 999133"/>
                  <a:gd name="connsiteY10" fmla="*/ 943158 h 1516072"/>
                  <a:gd name="connsiteX11" fmla="*/ 63429 w 999133"/>
                  <a:gd name="connsiteY11" fmla="*/ 948873 h 1516072"/>
                  <a:gd name="connsiteX12" fmla="*/ 80574 w 999133"/>
                  <a:gd name="connsiteY12" fmla="*/ 958398 h 1516072"/>
                  <a:gd name="connsiteX13" fmla="*/ 166299 w 999133"/>
                  <a:gd name="connsiteY13" fmla="*/ 979353 h 1516072"/>
                  <a:gd name="connsiteX14" fmla="*/ 267264 w 999133"/>
                  <a:gd name="connsiteY14" fmla="*/ 1021263 h 1516072"/>
                  <a:gd name="connsiteX15" fmla="*/ 278694 w 999133"/>
                  <a:gd name="connsiteY15" fmla="*/ 1076508 h 1516072"/>
                  <a:gd name="connsiteX16" fmla="*/ 264381 w 999133"/>
                  <a:gd name="connsiteY16" fmla="*/ 1119397 h 1516072"/>
                  <a:gd name="connsiteX17" fmla="*/ 186224 w 999133"/>
                  <a:gd name="connsiteY17" fmla="*/ 1150391 h 1516072"/>
                  <a:gd name="connsiteX18" fmla="*/ 15804 w 999133"/>
                  <a:gd name="connsiteY18" fmla="*/ 1160328 h 1516072"/>
                  <a:gd name="connsiteX19" fmla="*/ 6279 w 999133"/>
                  <a:gd name="connsiteY19" fmla="*/ 1169853 h 1516072"/>
                  <a:gd name="connsiteX20" fmla="*/ 4374 w 999133"/>
                  <a:gd name="connsiteY20" fmla="*/ 1175568 h 1516072"/>
                  <a:gd name="connsiteX21" fmla="*/ 564 w 999133"/>
                  <a:gd name="connsiteY21" fmla="*/ 1181283 h 1516072"/>
                  <a:gd name="connsiteX22" fmla="*/ 6279 w 999133"/>
                  <a:gd name="connsiteY22" fmla="*/ 1213668 h 1516072"/>
                  <a:gd name="connsiteX23" fmla="*/ 11994 w 999133"/>
                  <a:gd name="connsiteY23" fmla="*/ 1217478 h 1516072"/>
                  <a:gd name="connsiteX24" fmla="*/ 17709 w 999133"/>
                  <a:gd name="connsiteY24" fmla="*/ 1219383 h 1516072"/>
                  <a:gd name="connsiteX25" fmla="*/ 145344 w 999133"/>
                  <a:gd name="connsiteY25" fmla="*/ 1222421 h 1516072"/>
                  <a:gd name="connsiteX26" fmla="*/ 335999 w 999133"/>
                  <a:gd name="connsiteY26" fmla="*/ 1217478 h 1516072"/>
                  <a:gd name="connsiteX27" fmla="*/ 362514 w 999133"/>
                  <a:gd name="connsiteY27" fmla="*/ 1273701 h 1516072"/>
                  <a:gd name="connsiteX28" fmla="*/ 335071 w 999133"/>
                  <a:gd name="connsiteY28" fmla="*/ 1356594 h 1516072"/>
                  <a:gd name="connsiteX29" fmla="*/ 328224 w 999133"/>
                  <a:gd name="connsiteY29" fmla="*/ 1420386 h 1516072"/>
                  <a:gd name="connsiteX30" fmla="*/ 332034 w 999133"/>
                  <a:gd name="connsiteY30" fmla="*/ 1463223 h 1516072"/>
                  <a:gd name="connsiteX31" fmla="*/ 364419 w 999133"/>
                  <a:gd name="connsiteY31" fmla="*/ 1512753 h 1516072"/>
                  <a:gd name="connsiteX32" fmla="*/ 387279 w 999133"/>
                  <a:gd name="connsiteY32" fmla="*/ 1514658 h 1516072"/>
                  <a:gd name="connsiteX33" fmla="*/ 396804 w 999133"/>
                  <a:gd name="connsiteY33" fmla="*/ 1491798 h 1516072"/>
                  <a:gd name="connsiteX34" fmla="*/ 403085 w 999133"/>
                  <a:gd name="connsiteY34" fmla="*/ 1451433 h 1516072"/>
                  <a:gd name="connsiteX35" fmla="*/ 409367 w 999133"/>
                  <a:gd name="connsiteY35" fmla="*/ 1389340 h 1516072"/>
                  <a:gd name="connsiteX36" fmla="*/ 424041 w 999133"/>
                  <a:gd name="connsiteY36" fmla="*/ 1329152 h 1516072"/>
                  <a:gd name="connsiteX37" fmla="*/ 467289 w 999133"/>
                  <a:gd name="connsiteY37" fmla="*/ 1265103 h 1516072"/>
                  <a:gd name="connsiteX38" fmla="*/ 528455 w 999133"/>
                  <a:gd name="connsiteY38" fmla="*/ 1230091 h 1516072"/>
                  <a:gd name="connsiteX39" fmla="*/ 601154 w 999133"/>
                  <a:gd name="connsiteY39" fmla="*/ 1221700 h 1516072"/>
                  <a:gd name="connsiteX40" fmla="*/ 720654 w 999133"/>
                  <a:gd name="connsiteY40" fmla="*/ 1316538 h 1516072"/>
                  <a:gd name="connsiteX41" fmla="*/ 733989 w 999133"/>
                  <a:gd name="connsiteY41" fmla="*/ 1326063 h 1516072"/>
                  <a:gd name="connsiteX42" fmla="*/ 743514 w 999133"/>
                  <a:gd name="connsiteY42" fmla="*/ 1327968 h 1516072"/>
                  <a:gd name="connsiteX43" fmla="*/ 749229 w 999133"/>
                  <a:gd name="connsiteY43" fmla="*/ 1329873 h 1516072"/>
                  <a:gd name="connsiteX44" fmla="*/ 762564 w 999133"/>
                  <a:gd name="connsiteY44" fmla="*/ 1335588 h 1516072"/>
                  <a:gd name="connsiteX45" fmla="*/ 777804 w 999133"/>
                  <a:gd name="connsiteY45" fmla="*/ 1333683 h 1516072"/>
                  <a:gd name="connsiteX46" fmla="*/ 789234 w 999133"/>
                  <a:gd name="connsiteY46" fmla="*/ 1327968 h 1516072"/>
                  <a:gd name="connsiteX47" fmla="*/ 794949 w 999133"/>
                  <a:gd name="connsiteY47" fmla="*/ 1326063 h 1516072"/>
                  <a:gd name="connsiteX48" fmla="*/ 802569 w 999133"/>
                  <a:gd name="connsiteY48" fmla="*/ 1308918 h 1516072"/>
                  <a:gd name="connsiteX49" fmla="*/ 800664 w 999133"/>
                  <a:gd name="connsiteY49" fmla="*/ 1284153 h 1516072"/>
                  <a:gd name="connsiteX50" fmla="*/ 798759 w 999133"/>
                  <a:gd name="connsiteY50" fmla="*/ 1278438 h 1516072"/>
                  <a:gd name="connsiteX51" fmla="*/ 796854 w 999133"/>
                  <a:gd name="connsiteY51" fmla="*/ 1270818 h 1516072"/>
                  <a:gd name="connsiteX52" fmla="*/ 783519 w 999133"/>
                  <a:gd name="connsiteY52" fmla="*/ 1253673 h 1516072"/>
                  <a:gd name="connsiteX53" fmla="*/ 773994 w 999133"/>
                  <a:gd name="connsiteY53" fmla="*/ 1247958 h 1516072"/>
                  <a:gd name="connsiteX54" fmla="*/ 648264 w 999133"/>
                  <a:gd name="connsiteY54" fmla="*/ 1156518 h 1516072"/>
                  <a:gd name="connsiteX55" fmla="*/ 645998 w 999133"/>
                  <a:gd name="connsiteY55" fmla="*/ 1108121 h 1516072"/>
                  <a:gd name="connsiteX56" fmla="*/ 671124 w 999133"/>
                  <a:gd name="connsiteY56" fmla="*/ 1089843 h 1516072"/>
                  <a:gd name="connsiteX57" fmla="*/ 724464 w 999133"/>
                  <a:gd name="connsiteY57" fmla="*/ 1082223 h 1516072"/>
                  <a:gd name="connsiteX58" fmla="*/ 871149 w 999133"/>
                  <a:gd name="connsiteY58" fmla="*/ 1086033 h 1516072"/>
                  <a:gd name="connsiteX59" fmla="*/ 899724 w 999133"/>
                  <a:gd name="connsiteY59" fmla="*/ 1091748 h 1516072"/>
                  <a:gd name="connsiteX60" fmla="*/ 942355 w 999133"/>
                  <a:gd name="connsiteY60" fmla="*/ 1093086 h 1516072"/>
                  <a:gd name="connsiteX61" fmla="*/ 998435 w 999133"/>
                  <a:gd name="connsiteY61" fmla="*/ 1093143 h 1516072"/>
                  <a:gd name="connsiteX62" fmla="*/ 970209 w 999133"/>
                  <a:gd name="connsiteY62" fmla="*/ 1054008 h 1516072"/>
                  <a:gd name="connsiteX63" fmla="*/ 918620 w 999133"/>
                  <a:gd name="connsiteY63" fmla="*/ 1034598 h 1516072"/>
                  <a:gd name="connsiteX64" fmla="*/ 803186 w 999133"/>
                  <a:gd name="connsiteY64" fmla="*/ 1037069 h 1516072"/>
                  <a:gd name="connsiteX65" fmla="*/ 646360 w 999133"/>
                  <a:gd name="connsiteY65" fmla="*/ 1049838 h 1516072"/>
                  <a:gd name="connsiteX66" fmla="*/ 640078 w 999133"/>
                  <a:gd name="connsiteY66" fmla="*/ 1026051 h 1516072"/>
                  <a:gd name="connsiteX67" fmla="*/ 673029 w 999133"/>
                  <a:gd name="connsiteY67" fmla="*/ 992688 h 1516072"/>
                  <a:gd name="connsiteX68" fmla="*/ 674934 w 999133"/>
                  <a:gd name="connsiteY68" fmla="*/ 986973 h 1516072"/>
                  <a:gd name="connsiteX69" fmla="*/ 680649 w 999133"/>
                  <a:gd name="connsiteY69" fmla="*/ 985068 h 1516072"/>
                  <a:gd name="connsiteX70" fmla="*/ 686364 w 999133"/>
                  <a:gd name="connsiteY70" fmla="*/ 981258 h 1516072"/>
                  <a:gd name="connsiteX71" fmla="*/ 695889 w 999133"/>
                  <a:gd name="connsiteY71" fmla="*/ 971733 h 1516072"/>
                  <a:gd name="connsiteX72" fmla="*/ 705414 w 999133"/>
                  <a:gd name="connsiteY72" fmla="*/ 960303 h 1516072"/>
                  <a:gd name="connsiteX73" fmla="*/ 716844 w 999133"/>
                  <a:gd name="connsiteY73" fmla="*/ 952683 h 1516072"/>
                  <a:gd name="connsiteX74" fmla="*/ 732084 w 999133"/>
                  <a:gd name="connsiteY74" fmla="*/ 939348 h 1516072"/>
                  <a:gd name="connsiteX75" fmla="*/ 741609 w 999133"/>
                  <a:gd name="connsiteY75" fmla="*/ 927918 h 1516072"/>
                  <a:gd name="connsiteX76" fmla="*/ 753039 w 999133"/>
                  <a:gd name="connsiteY76" fmla="*/ 918393 h 1516072"/>
                  <a:gd name="connsiteX77" fmla="*/ 758754 w 999133"/>
                  <a:gd name="connsiteY77" fmla="*/ 906963 h 1516072"/>
                  <a:gd name="connsiteX78" fmla="*/ 760659 w 999133"/>
                  <a:gd name="connsiteY78" fmla="*/ 901248 h 1516072"/>
                  <a:gd name="connsiteX79" fmla="*/ 766374 w 999133"/>
                  <a:gd name="connsiteY79" fmla="*/ 889818 h 1516072"/>
                  <a:gd name="connsiteX80" fmla="*/ 764469 w 999133"/>
                  <a:gd name="connsiteY80" fmla="*/ 874578 h 1516072"/>
                  <a:gd name="connsiteX81" fmla="*/ 758754 w 999133"/>
                  <a:gd name="connsiteY81" fmla="*/ 872673 h 1516072"/>
                  <a:gd name="connsiteX82" fmla="*/ 737799 w 999133"/>
                  <a:gd name="connsiteY82" fmla="*/ 874578 h 1516072"/>
                  <a:gd name="connsiteX83" fmla="*/ 732084 w 999133"/>
                  <a:gd name="connsiteY83" fmla="*/ 878388 h 1516072"/>
                  <a:gd name="connsiteX84" fmla="*/ 699699 w 999133"/>
                  <a:gd name="connsiteY84" fmla="*/ 899343 h 1516072"/>
                  <a:gd name="connsiteX85" fmla="*/ 595181 w 999133"/>
                  <a:gd name="connsiteY85" fmla="*/ 957831 h 1516072"/>
                  <a:gd name="connsiteX86" fmla="*/ 507294 w 999133"/>
                  <a:gd name="connsiteY86" fmla="*/ 847908 h 1516072"/>
                  <a:gd name="connsiteX87" fmla="*/ 503484 w 999133"/>
                  <a:gd name="connsiteY87" fmla="*/ 358323 h 1516072"/>
                  <a:gd name="connsiteX88" fmla="*/ 499674 w 999133"/>
                  <a:gd name="connsiteY88" fmla="*/ 66858 h 1516072"/>
                  <a:gd name="connsiteX89" fmla="*/ 490149 w 999133"/>
                  <a:gd name="connsiteY89" fmla="*/ 40188 h 1516072"/>
                  <a:gd name="connsiteX90" fmla="*/ 488244 w 999133"/>
                  <a:gd name="connsiteY90" fmla="*/ 34473 h 1516072"/>
                  <a:gd name="connsiteX91" fmla="*/ 484434 w 999133"/>
                  <a:gd name="connsiteY91" fmla="*/ 28758 h 1516072"/>
                  <a:gd name="connsiteX92" fmla="*/ 478719 w 999133"/>
                  <a:gd name="connsiteY92" fmla="*/ 17328 h 1516072"/>
                  <a:gd name="connsiteX93" fmla="*/ 473004 w 999133"/>
                  <a:gd name="connsiteY93" fmla="*/ 13518 h 1516072"/>
                  <a:gd name="connsiteX94" fmla="*/ 469194 w 999133"/>
                  <a:gd name="connsiteY94" fmla="*/ 7803 h 1516072"/>
                  <a:gd name="connsiteX95" fmla="*/ 429189 w 999133"/>
                  <a:gd name="connsiteY95" fmla="*/ 11613 h 1516072"/>
                  <a:gd name="connsiteX96" fmla="*/ 425379 w 999133"/>
                  <a:gd name="connsiteY96" fmla="*/ 78288 h 1516072"/>
                  <a:gd name="connsiteX97" fmla="*/ 425379 w 999133"/>
                  <a:gd name="connsiteY97" fmla="*/ 84003 h 1516072"/>
                  <a:gd name="connsiteX98" fmla="*/ 436603 w 999133"/>
                  <a:gd name="connsiteY98" fmla="*/ 225952 h 1516072"/>
                  <a:gd name="connsiteX99" fmla="*/ 440619 w 999133"/>
                  <a:gd name="connsiteY99" fmla="*/ 421188 h 1516072"/>
                  <a:gd name="connsiteX100" fmla="*/ 440002 w 999133"/>
                  <a:gd name="connsiteY100" fmla="*/ 789160 h 1516072"/>
                  <a:gd name="connsiteX101" fmla="*/ 430322 w 999133"/>
                  <a:gd name="connsiteY101" fmla="*/ 879006 h 1516072"/>
                  <a:gd name="connsiteX0" fmla="*/ 430322 w 1001350"/>
                  <a:gd name="connsiteY0" fmla="*/ 879006 h 1516072"/>
                  <a:gd name="connsiteX1" fmla="*/ 392427 w 1001350"/>
                  <a:gd name="connsiteY1" fmla="*/ 931934 h 1516072"/>
                  <a:gd name="connsiteX2" fmla="*/ 312984 w 1001350"/>
                  <a:gd name="connsiteY2" fmla="*/ 966018 h 1516072"/>
                  <a:gd name="connsiteX3" fmla="*/ 257945 w 1001350"/>
                  <a:gd name="connsiteY3" fmla="*/ 967151 h 1516072"/>
                  <a:gd name="connsiteX4" fmla="*/ 188953 w 1001350"/>
                  <a:gd name="connsiteY4" fmla="*/ 949800 h 1516072"/>
                  <a:gd name="connsiteX5" fmla="*/ 116769 w 1001350"/>
                  <a:gd name="connsiteY5" fmla="*/ 903153 h 1516072"/>
                  <a:gd name="connsiteX6" fmla="*/ 59619 w 1001350"/>
                  <a:gd name="connsiteY6" fmla="*/ 874578 h 1516072"/>
                  <a:gd name="connsiteX7" fmla="*/ 46284 w 1001350"/>
                  <a:gd name="connsiteY7" fmla="*/ 895533 h 1516072"/>
                  <a:gd name="connsiteX8" fmla="*/ 50094 w 1001350"/>
                  <a:gd name="connsiteY8" fmla="*/ 933633 h 1516072"/>
                  <a:gd name="connsiteX9" fmla="*/ 53904 w 1001350"/>
                  <a:gd name="connsiteY9" fmla="*/ 939348 h 1516072"/>
                  <a:gd name="connsiteX10" fmla="*/ 59619 w 1001350"/>
                  <a:gd name="connsiteY10" fmla="*/ 943158 h 1516072"/>
                  <a:gd name="connsiteX11" fmla="*/ 63429 w 1001350"/>
                  <a:gd name="connsiteY11" fmla="*/ 948873 h 1516072"/>
                  <a:gd name="connsiteX12" fmla="*/ 80574 w 1001350"/>
                  <a:gd name="connsiteY12" fmla="*/ 958398 h 1516072"/>
                  <a:gd name="connsiteX13" fmla="*/ 166299 w 1001350"/>
                  <a:gd name="connsiteY13" fmla="*/ 979353 h 1516072"/>
                  <a:gd name="connsiteX14" fmla="*/ 267264 w 1001350"/>
                  <a:gd name="connsiteY14" fmla="*/ 1021263 h 1516072"/>
                  <a:gd name="connsiteX15" fmla="*/ 278694 w 1001350"/>
                  <a:gd name="connsiteY15" fmla="*/ 1076508 h 1516072"/>
                  <a:gd name="connsiteX16" fmla="*/ 264381 w 1001350"/>
                  <a:gd name="connsiteY16" fmla="*/ 1119397 h 1516072"/>
                  <a:gd name="connsiteX17" fmla="*/ 186224 w 1001350"/>
                  <a:gd name="connsiteY17" fmla="*/ 1150391 h 1516072"/>
                  <a:gd name="connsiteX18" fmla="*/ 15804 w 1001350"/>
                  <a:gd name="connsiteY18" fmla="*/ 1160328 h 1516072"/>
                  <a:gd name="connsiteX19" fmla="*/ 6279 w 1001350"/>
                  <a:gd name="connsiteY19" fmla="*/ 1169853 h 1516072"/>
                  <a:gd name="connsiteX20" fmla="*/ 4374 w 1001350"/>
                  <a:gd name="connsiteY20" fmla="*/ 1175568 h 1516072"/>
                  <a:gd name="connsiteX21" fmla="*/ 564 w 1001350"/>
                  <a:gd name="connsiteY21" fmla="*/ 1181283 h 1516072"/>
                  <a:gd name="connsiteX22" fmla="*/ 6279 w 1001350"/>
                  <a:gd name="connsiteY22" fmla="*/ 1213668 h 1516072"/>
                  <a:gd name="connsiteX23" fmla="*/ 11994 w 1001350"/>
                  <a:gd name="connsiteY23" fmla="*/ 1217478 h 1516072"/>
                  <a:gd name="connsiteX24" fmla="*/ 17709 w 1001350"/>
                  <a:gd name="connsiteY24" fmla="*/ 1219383 h 1516072"/>
                  <a:gd name="connsiteX25" fmla="*/ 145344 w 1001350"/>
                  <a:gd name="connsiteY25" fmla="*/ 1222421 h 1516072"/>
                  <a:gd name="connsiteX26" fmla="*/ 335999 w 1001350"/>
                  <a:gd name="connsiteY26" fmla="*/ 1217478 h 1516072"/>
                  <a:gd name="connsiteX27" fmla="*/ 362514 w 1001350"/>
                  <a:gd name="connsiteY27" fmla="*/ 1273701 h 1516072"/>
                  <a:gd name="connsiteX28" fmla="*/ 335071 w 1001350"/>
                  <a:gd name="connsiteY28" fmla="*/ 1356594 h 1516072"/>
                  <a:gd name="connsiteX29" fmla="*/ 328224 w 1001350"/>
                  <a:gd name="connsiteY29" fmla="*/ 1420386 h 1516072"/>
                  <a:gd name="connsiteX30" fmla="*/ 332034 w 1001350"/>
                  <a:gd name="connsiteY30" fmla="*/ 1463223 h 1516072"/>
                  <a:gd name="connsiteX31" fmla="*/ 364419 w 1001350"/>
                  <a:gd name="connsiteY31" fmla="*/ 1512753 h 1516072"/>
                  <a:gd name="connsiteX32" fmla="*/ 387279 w 1001350"/>
                  <a:gd name="connsiteY32" fmla="*/ 1514658 h 1516072"/>
                  <a:gd name="connsiteX33" fmla="*/ 396804 w 1001350"/>
                  <a:gd name="connsiteY33" fmla="*/ 1491798 h 1516072"/>
                  <a:gd name="connsiteX34" fmla="*/ 403085 w 1001350"/>
                  <a:gd name="connsiteY34" fmla="*/ 1451433 h 1516072"/>
                  <a:gd name="connsiteX35" fmla="*/ 409367 w 1001350"/>
                  <a:gd name="connsiteY35" fmla="*/ 1389340 h 1516072"/>
                  <a:gd name="connsiteX36" fmla="*/ 424041 w 1001350"/>
                  <a:gd name="connsiteY36" fmla="*/ 1329152 h 1516072"/>
                  <a:gd name="connsiteX37" fmla="*/ 467289 w 1001350"/>
                  <a:gd name="connsiteY37" fmla="*/ 1265103 h 1516072"/>
                  <a:gd name="connsiteX38" fmla="*/ 528455 w 1001350"/>
                  <a:gd name="connsiteY38" fmla="*/ 1230091 h 1516072"/>
                  <a:gd name="connsiteX39" fmla="*/ 601154 w 1001350"/>
                  <a:gd name="connsiteY39" fmla="*/ 1221700 h 1516072"/>
                  <a:gd name="connsiteX40" fmla="*/ 720654 w 1001350"/>
                  <a:gd name="connsiteY40" fmla="*/ 1316538 h 1516072"/>
                  <a:gd name="connsiteX41" fmla="*/ 733989 w 1001350"/>
                  <a:gd name="connsiteY41" fmla="*/ 1326063 h 1516072"/>
                  <a:gd name="connsiteX42" fmla="*/ 743514 w 1001350"/>
                  <a:gd name="connsiteY42" fmla="*/ 1327968 h 1516072"/>
                  <a:gd name="connsiteX43" fmla="*/ 749229 w 1001350"/>
                  <a:gd name="connsiteY43" fmla="*/ 1329873 h 1516072"/>
                  <a:gd name="connsiteX44" fmla="*/ 762564 w 1001350"/>
                  <a:gd name="connsiteY44" fmla="*/ 1335588 h 1516072"/>
                  <a:gd name="connsiteX45" fmla="*/ 777804 w 1001350"/>
                  <a:gd name="connsiteY45" fmla="*/ 1333683 h 1516072"/>
                  <a:gd name="connsiteX46" fmla="*/ 789234 w 1001350"/>
                  <a:gd name="connsiteY46" fmla="*/ 1327968 h 1516072"/>
                  <a:gd name="connsiteX47" fmla="*/ 794949 w 1001350"/>
                  <a:gd name="connsiteY47" fmla="*/ 1326063 h 1516072"/>
                  <a:gd name="connsiteX48" fmla="*/ 802569 w 1001350"/>
                  <a:gd name="connsiteY48" fmla="*/ 1308918 h 1516072"/>
                  <a:gd name="connsiteX49" fmla="*/ 800664 w 1001350"/>
                  <a:gd name="connsiteY49" fmla="*/ 1284153 h 1516072"/>
                  <a:gd name="connsiteX50" fmla="*/ 798759 w 1001350"/>
                  <a:gd name="connsiteY50" fmla="*/ 1278438 h 1516072"/>
                  <a:gd name="connsiteX51" fmla="*/ 796854 w 1001350"/>
                  <a:gd name="connsiteY51" fmla="*/ 1270818 h 1516072"/>
                  <a:gd name="connsiteX52" fmla="*/ 783519 w 1001350"/>
                  <a:gd name="connsiteY52" fmla="*/ 1253673 h 1516072"/>
                  <a:gd name="connsiteX53" fmla="*/ 773994 w 1001350"/>
                  <a:gd name="connsiteY53" fmla="*/ 1247958 h 1516072"/>
                  <a:gd name="connsiteX54" fmla="*/ 648264 w 1001350"/>
                  <a:gd name="connsiteY54" fmla="*/ 1156518 h 1516072"/>
                  <a:gd name="connsiteX55" fmla="*/ 645998 w 1001350"/>
                  <a:gd name="connsiteY55" fmla="*/ 1108121 h 1516072"/>
                  <a:gd name="connsiteX56" fmla="*/ 671124 w 1001350"/>
                  <a:gd name="connsiteY56" fmla="*/ 1089843 h 1516072"/>
                  <a:gd name="connsiteX57" fmla="*/ 724464 w 1001350"/>
                  <a:gd name="connsiteY57" fmla="*/ 1082223 h 1516072"/>
                  <a:gd name="connsiteX58" fmla="*/ 871149 w 1001350"/>
                  <a:gd name="connsiteY58" fmla="*/ 1086033 h 1516072"/>
                  <a:gd name="connsiteX59" fmla="*/ 899724 w 1001350"/>
                  <a:gd name="connsiteY59" fmla="*/ 1091748 h 1516072"/>
                  <a:gd name="connsiteX60" fmla="*/ 998435 w 1001350"/>
                  <a:gd name="connsiteY60" fmla="*/ 1093143 h 1516072"/>
                  <a:gd name="connsiteX61" fmla="*/ 970209 w 1001350"/>
                  <a:gd name="connsiteY61" fmla="*/ 1054008 h 1516072"/>
                  <a:gd name="connsiteX62" fmla="*/ 918620 w 1001350"/>
                  <a:gd name="connsiteY62" fmla="*/ 1034598 h 1516072"/>
                  <a:gd name="connsiteX63" fmla="*/ 803186 w 1001350"/>
                  <a:gd name="connsiteY63" fmla="*/ 1037069 h 1516072"/>
                  <a:gd name="connsiteX64" fmla="*/ 646360 w 1001350"/>
                  <a:gd name="connsiteY64" fmla="*/ 1049838 h 1516072"/>
                  <a:gd name="connsiteX65" fmla="*/ 640078 w 1001350"/>
                  <a:gd name="connsiteY65" fmla="*/ 1026051 h 1516072"/>
                  <a:gd name="connsiteX66" fmla="*/ 673029 w 1001350"/>
                  <a:gd name="connsiteY66" fmla="*/ 992688 h 1516072"/>
                  <a:gd name="connsiteX67" fmla="*/ 674934 w 1001350"/>
                  <a:gd name="connsiteY67" fmla="*/ 986973 h 1516072"/>
                  <a:gd name="connsiteX68" fmla="*/ 680649 w 1001350"/>
                  <a:gd name="connsiteY68" fmla="*/ 985068 h 1516072"/>
                  <a:gd name="connsiteX69" fmla="*/ 686364 w 1001350"/>
                  <a:gd name="connsiteY69" fmla="*/ 981258 h 1516072"/>
                  <a:gd name="connsiteX70" fmla="*/ 695889 w 1001350"/>
                  <a:gd name="connsiteY70" fmla="*/ 971733 h 1516072"/>
                  <a:gd name="connsiteX71" fmla="*/ 705414 w 1001350"/>
                  <a:gd name="connsiteY71" fmla="*/ 960303 h 1516072"/>
                  <a:gd name="connsiteX72" fmla="*/ 716844 w 1001350"/>
                  <a:gd name="connsiteY72" fmla="*/ 952683 h 1516072"/>
                  <a:gd name="connsiteX73" fmla="*/ 732084 w 1001350"/>
                  <a:gd name="connsiteY73" fmla="*/ 939348 h 1516072"/>
                  <a:gd name="connsiteX74" fmla="*/ 741609 w 1001350"/>
                  <a:gd name="connsiteY74" fmla="*/ 927918 h 1516072"/>
                  <a:gd name="connsiteX75" fmla="*/ 753039 w 1001350"/>
                  <a:gd name="connsiteY75" fmla="*/ 918393 h 1516072"/>
                  <a:gd name="connsiteX76" fmla="*/ 758754 w 1001350"/>
                  <a:gd name="connsiteY76" fmla="*/ 906963 h 1516072"/>
                  <a:gd name="connsiteX77" fmla="*/ 760659 w 1001350"/>
                  <a:gd name="connsiteY77" fmla="*/ 901248 h 1516072"/>
                  <a:gd name="connsiteX78" fmla="*/ 766374 w 1001350"/>
                  <a:gd name="connsiteY78" fmla="*/ 889818 h 1516072"/>
                  <a:gd name="connsiteX79" fmla="*/ 764469 w 1001350"/>
                  <a:gd name="connsiteY79" fmla="*/ 874578 h 1516072"/>
                  <a:gd name="connsiteX80" fmla="*/ 758754 w 1001350"/>
                  <a:gd name="connsiteY80" fmla="*/ 872673 h 1516072"/>
                  <a:gd name="connsiteX81" fmla="*/ 737799 w 1001350"/>
                  <a:gd name="connsiteY81" fmla="*/ 874578 h 1516072"/>
                  <a:gd name="connsiteX82" fmla="*/ 732084 w 1001350"/>
                  <a:gd name="connsiteY82" fmla="*/ 878388 h 1516072"/>
                  <a:gd name="connsiteX83" fmla="*/ 699699 w 1001350"/>
                  <a:gd name="connsiteY83" fmla="*/ 899343 h 1516072"/>
                  <a:gd name="connsiteX84" fmla="*/ 595181 w 1001350"/>
                  <a:gd name="connsiteY84" fmla="*/ 957831 h 1516072"/>
                  <a:gd name="connsiteX85" fmla="*/ 507294 w 1001350"/>
                  <a:gd name="connsiteY85" fmla="*/ 847908 h 1516072"/>
                  <a:gd name="connsiteX86" fmla="*/ 503484 w 1001350"/>
                  <a:gd name="connsiteY86" fmla="*/ 358323 h 1516072"/>
                  <a:gd name="connsiteX87" fmla="*/ 499674 w 1001350"/>
                  <a:gd name="connsiteY87" fmla="*/ 66858 h 1516072"/>
                  <a:gd name="connsiteX88" fmla="*/ 490149 w 1001350"/>
                  <a:gd name="connsiteY88" fmla="*/ 40188 h 1516072"/>
                  <a:gd name="connsiteX89" fmla="*/ 488244 w 1001350"/>
                  <a:gd name="connsiteY89" fmla="*/ 34473 h 1516072"/>
                  <a:gd name="connsiteX90" fmla="*/ 484434 w 1001350"/>
                  <a:gd name="connsiteY90" fmla="*/ 28758 h 1516072"/>
                  <a:gd name="connsiteX91" fmla="*/ 478719 w 1001350"/>
                  <a:gd name="connsiteY91" fmla="*/ 17328 h 1516072"/>
                  <a:gd name="connsiteX92" fmla="*/ 473004 w 1001350"/>
                  <a:gd name="connsiteY92" fmla="*/ 13518 h 1516072"/>
                  <a:gd name="connsiteX93" fmla="*/ 469194 w 1001350"/>
                  <a:gd name="connsiteY93" fmla="*/ 7803 h 1516072"/>
                  <a:gd name="connsiteX94" fmla="*/ 429189 w 1001350"/>
                  <a:gd name="connsiteY94" fmla="*/ 11613 h 1516072"/>
                  <a:gd name="connsiteX95" fmla="*/ 425379 w 1001350"/>
                  <a:gd name="connsiteY95" fmla="*/ 78288 h 1516072"/>
                  <a:gd name="connsiteX96" fmla="*/ 425379 w 1001350"/>
                  <a:gd name="connsiteY96" fmla="*/ 84003 h 1516072"/>
                  <a:gd name="connsiteX97" fmla="*/ 436603 w 1001350"/>
                  <a:gd name="connsiteY97" fmla="*/ 225952 h 1516072"/>
                  <a:gd name="connsiteX98" fmla="*/ 440619 w 1001350"/>
                  <a:gd name="connsiteY98" fmla="*/ 421188 h 1516072"/>
                  <a:gd name="connsiteX99" fmla="*/ 440002 w 1001350"/>
                  <a:gd name="connsiteY99" fmla="*/ 789160 h 1516072"/>
                  <a:gd name="connsiteX100" fmla="*/ 430322 w 1001350"/>
                  <a:gd name="connsiteY100"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43514 w 974607"/>
                  <a:gd name="connsiteY42" fmla="*/ 1327968 h 1516072"/>
                  <a:gd name="connsiteX43" fmla="*/ 749229 w 974607"/>
                  <a:gd name="connsiteY43" fmla="*/ 1329873 h 1516072"/>
                  <a:gd name="connsiteX44" fmla="*/ 762564 w 974607"/>
                  <a:gd name="connsiteY44" fmla="*/ 1335588 h 1516072"/>
                  <a:gd name="connsiteX45" fmla="*/ 777804 w 974607"/>
                  <a:gd name="connsiteY45" fmla="*/ 1333683 h 1516072"/>
                  <a:gd name="connsiteX46" fmla="*/ 789234 w 974607"/>
                  <a:gd name="connsiteY46" fmla="*/ 1327968 h 1516072"/>
                  <a:gd name="connsiteX47" fmla="*/ 794949 w 974607"/>
                  <a:gd name="connsiteY47" fmla="*/ 1326063 h 1516072"/>
                  <a:gd name="connsiteX48" fmla="*/ 802569 w 974607"/>
                  <a:gd name="connsiteY48" fmla="*/ 1308918 h 1516072"/>
                  <a:gd name="connsiteX49" fmla="*/ 800664 w 974607"/>
                  <a:gd name="connsiteY49" fmla="*/ 1284153 h 1516072"/>
                  <a:gd name="connsiteX50" fmla="*/ 798759 w 974607"/>
                  <a:gd name="connsiteY50" fmla="*/ 1278438 h 1516072"/>
                  <a:gd name="connsiteX51" fmla="*/ 796854 w 974607"/>
                  <a:gd name="connsiteY51" fmla="*/ 1270818 h 1516072"/>
                  <a:gd name="connsiteX52" fmla="*/ 783519 w 974607"/>
                  <a:gd name="connsiteY52" fmla="*/ 1253673 h 1516072"/>
                  <a:gd name="connsiteX53" fmla="*/ 773994 w 974607"/>
                  <a:gd name="connsiteY53" fmla="*/ 1247958 h 1516072"/>
                  <a:gd name="connsiteX54" fmla="*/ 648264 w 974607"/>
                  <a:gd name="connsiteY54" fmla="*/ 1156518 h 1516072"/>
                  <a:gd name="connsiteX55" fmla="*/ 645998 w 974607"/>
                  <a:gd name="connsiteY55" fmla="*/ 1108121 h 1516072"/>
                  <a:gd name="connsiteX56" fmla="*/ 671124 w 974607"/>
                  <a:gd name="connsiteY56" fmla="*/ 1089843 h 1516072"/>
                  <a:gd name="connsiteX57" fmla="*/ 724464 w 974607"/>
                  <a:gd name="connsiteY57" fmla="*/ 1082223 h 1516072"/>
                  <a:gd name="connsiteX58" fmla="*/ 871149 w 974607"/>
                  <a:gd name="connsiteY58" fmla="*/ 1086033 h 1516072"/>
                  <a:gd name="connsiteX59" fmla="*/ 899724 w 974607"/>
                  <a:gd name="connsiteY59" fmla="*/ 1091748 h 1516072"/>
                  <a:gd name="connsiteX60" fmla="*/ 963835 w 974607"/>
                  <a:gd name="connsiteY60" fmla="*/ 1090672 h 1516072"/>
                  <a:gd name="connsiteX61" fmla="*/ 970209 w 974607"/>
                  <a:gd name="connsiteY61" fmla="*/ 1054008 h 1516072"/>
                  <a:gd name="connsiteX62" fmla="*/ 918620 w 974607"/>
                  <a:gd name="connsiteY62" fmla="*/ 1034598 h 1516072"/>
                  <a:gd name="connsiteX63" fmla="*/ 803186 w 974607"/>
                  <a:gd name="connsiteY63" fmla="*/ 1037069 h 1516072"/>
                  <a:gd name="connsiteX64" fmla="*/ 646360 w 974607"/>
                  <a:gd name="connsiteY64" fmla="*/ 1049838 h 1516072"/>
                  <a:gd name="connsiteX65" fmla="*/ 640078 w 974607"/>
                  <a:gd name="connsiteY65" fmla="*/ 1026051 h 1516072"/>
                  <a:gd name="connsiteX66" fmla="*/ 673029 w 974607"/>
                  <a:gd name="connsiteY66" fmla="*/ 992688 h 1516072"/>
                  <a:gd name="connsiteX67" fmla="*/ 674934 w 974607"/>
                  <a:gd name="connsiteY67" fmla="*/ 986973 h 1516072"/>
                  <a:gd name="connsiteX68" fmla="*/ 680649 w 974607"/>
                  <a:gd name="connsiteY68" fmla="*/ 985068 h 1516072"/>
                  <a:gd name="connsiteX69" fmla="*/ 686364 w 974607"/>
                  <a:gd name="connsiteY69" fmla="*/ 981258 h 1516072"/>
                  <a:gd name="connsiteX70" fmla="*/ 695889 w 974607"/>
                  <a:gd name="connsiteY70" fmla="*/ 971733 h 1516072"/>
                  <a:gd name="connsiteX71" fmla="*/ 705414 w 974607"/>
                  <a:gd name="connsiteY71" fmla="*/ 960303 h 1516072"/>
                  <a:gd name="connsiteX72" fmla="*/ 716844 w 974607"/>
                  <a:gd name="connsiteY72" fmla="*/ 952683 h 1516072"/>
                  <a:gd name="connsiteX73" fmla="*/ 732084 w 974607"/>
                  <a:gd name="connsiteY73" fmla="*/ 939348 h 1516072"/>
                  <a:gd name="connsiteX74" fmla="*/ 741609 w 974607"/>
                  <a:gd name="connsiteY74" fmla="*/ 927918 h 1516072"/>
                  <a:gd name="connsiteX75" fmla="*/ 753039 w 974607"/>
                  <a:gd name="connsiteY75" fmla="*/ 918393 h 1516072"/>
                  <a:gd name="connsiteX76" fmla="*/ 758754 w 974607"/>
                  <a:gd name="connsiteY76" fmla="*/ 906963 h 1516072"/>
                  <a:gd name="connsiteX77" fmla="*/ 760659 w 974607"/>
                  <a:gd name="connsiteY77" fmla="*/ 901248 h 1516072"/>
                  <a:gd name="connsiteX78" fmla="*/ 766374 w 974607"/>
                  <a:gd name="connsiteY78" fmla="*/ 889818 h 1516072"/>
                  <a:gd name="connsiteX79" fmla="*/ 764469 w 974607"/>
                  <a:gd name="connsiteY79" fmla="*/ 874578 h 1516072"/>
                  <a:gd name="connsiteX80" fmla="*/ 758754 w 974607"/>
                  <a:gd name="connsiteY80" fmla="*/ 872673 h 1516072"/>
                  <a:gd name="connsiteX81" fmla="*/ 737799 w 974607"/>
                  <a:gd name="connsiteY81" fmla="*/ 874578 h 1516072"/>
                  <a:gd name="connsiteX82" fmla="*/ 732084 w 974607"/>
                  <a:gd name="connsiteY82" fmla="*/ 878388 h 1516072"/>
                  <a:gd name="connsiteX83" fmla="*/ 699699 w 974607"/>
                  <a:gd name="connsiteY83" fmla="*/ 899343 h 1516072"/>
                  <a:gd name="connsiteX84" fmla="*/ 595181 w 974607"/>
                  <a:gd name="connsiteY84" fmla="*/ 957831 h 1516072"/>
                  <a:gd name="connsiteX85" fmla="*/ 507294 w 974607"/>
                  <a:gd name="connsiteY85" fmla="*/ 847908 h 1516072"/>
                  <a:gd name="connsiteX86" fmla="*/ 503484 w 974607"/>
                  <a:gd name="connsiteY86" fmla="*/ 358323 h 1516072"/>
                  <a:gd name="connsiteX87" fmla="*/ 499674 w 974607"/>
                  <a:gd name="connsiteY87" fmla="*/ 66858 h 1516072"/>
                  <a:gd name="connsiteX88" fmla="*/ 490149 w 974607"/>
                  <a:gd name="connsiteY88" fmla="*/ 40188 h 1516072"/>
                  <a:gd name="connsiteX89" fmla="*/ 488244 w 974607"/>
                  <a:gd name="connsiteY89" fmla="*/ 34473 h 1516072"/>
                  <a:gd name="connsiteX90" fmla="*/ 484434 w 974607"/>
                  <a:gd name="connsiteY90" fmla="*/ 28758 h 1516072"/>
                  <a:gd name="connsiteX91" fmla="*/ 478719 w 974607"/>
                  <a:gd name="connsiteY91" fmla="*/ 17328 h 1516072"/>
                  <a:gd name="connsiteX92" fmla="*/ 473004 w 974607"/>
                  <a:gd name="connsiteY92" fmla="*/ 13518 h 1516072"/>
                  <a:gd name="connsiteX93" fmla="*/ 469194 w 974607"/>
                  <a:gd name="connsiteY93" fmla="*/ 7803 h 1516072"/>
                  <a:gd name="connsiteX94" fmla="*/ 429189 w 974607"/>
                  <a:gd name="connsiteY94" fmla="*/ 11613 h 1516072"/>
                  <a:gd name="connsiteX95" fmla="*/ 425379 w 974607"/>
                  <a:gd name="connsiteY95" fmla="*/ 78288 h 1516072"/>
                  <a:gd name="connsiteX96" fmla="*/ 425379 w 974607"/>
                  <a:gd name="connsiteY96" fmla="*/ 84003 h 1516072"/>
                  <a:gd name="connsiteX97" fmla="*/ 436603 w 974607"/>
                  <a:gd name="connsiteY97" fmla="*/ 225952 h 1516072"/>
                  <a:gd name="connsiteX98" fmla="*/ 440619 w 974607"/>
                  <a:gd name="connsiteY98" fmla="*/ 421188 h 1516072"/>
                  <a:gd name="connsiteX99" fmla="*/ 440002 w 974607"/>
                  <a:gd name="connsiteY99" fmla="*/ 789160 h 1516072"/>
                  <a:gd name="connsiteX100" fmla="*/ 430322 w 974607"/>
                  <a:gd name="connsiteY100"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43514 w 974607"/>
                  <a:gd name="connsiteY42" fmla="*/ 1327968 h 1516072"/>
                  <a:gd name="connsiteX43" fmla="*/ 749229 w 974607"/>
                  <a:gd name="connsiteY43" fmla="*/ 1329873 h 1516072"/>
                  <a:gd name="connsiteX44" fmla="*/ 762564 w 974607"/>
                  <a:gd name="connsiteY44" fmla="*/ 1335588 h 1516072"/>
                  <a:gd name="connsiteX45" fmla="*/ 777804 w 974607"/>
                  <a:gd name="connsiteY45" fmla="*/ 1333683 h 1516072"/>
                  <a:gd name="connsiteX46" fmla="*/ 789234 w 974607"/>
                  <a:gd name="connsiteY46" fmla="*/ 1327968 h 1516072"/>
                  <a:gd name="connsiteX47" fmla="*/ 794949 w 974607"/>
                  <a:gd name="connsiteY47" fmla="*/ 1326063 h 1516072"/>
                  <a:gd name="connsiteX48" fmla="*/ 800664 w 974607"/>
                  <a:gd name="connsiteY48" fmla="*/ 1284153 h 1516072"/>
                  <a:gd name="connsiteX49" fmla="*/ 798759 w 974607"/>
                  <a:gd name="connsiteY49" fmla="*/ 1278438 h 1516072"/>
                  <a:gd name="connsiteX50" fmla="*/ 796854 w 974607"/>
                  <a:gd name="connsiteY50" fmla="*/ 1270818 h 1516072"/>
                  <a:gd name="connsiteX51" fmla="*/ 783519 w 974607"/>
                  <a:gd name="connsiteY51" fmla="*/ 1253673 h 1516072"/>
                  <a:gd name="connsiteX52" fmla="*/ 773994 w 974607"/>
                  <a:gd name="connsiteY52" fmla="*/ 1247958 h 1516072"/>
                  <a:gd name="connsiteX53" fmla="*/ 648264 w 974607"/>
                  <a:gd name="connsiteY53" fmla="*/ 1156518 h 1516072"/>
                  <a:gd name="connsiteX54" fmla="*/ 645998 w 974607"/>
                  <a:gd name="connsiteY54" fmla="*/ 1108121 h 1516072"/>
                  <a:gd name="connsiteX55" fmla="*/ 671124 w 974607"/>
                  <a:gd name="connsiteY55" fmla="*/ 1089843 h 1516072"/>
                  <a:gd name="connsiteX56" fmla="*/ 724464 w 974607"/>
                  <a:gd name="connsiteY56" fmla="*/ 1082223 h 1516072"/>
                  <a:gd name="connsiteX57" fmla="*/ 871149 w 974607"/>
                  <a:gd name="connsiteY57" fmla="*/ 1086033 h 1516072"/>
                  <a:gd name="connsiteX58" fmla="*/ 899724 w 974607"/>
                  <a:gd name="connsiteY58" fmla="*/ 1091748 h 1516072"/>
                  <a:gd name="connsiteX59" fmla="*/ 963835 w 974607"/>
                  <a:gd name="connsiteY59" fmla="*/ 1090672 h 1516072"/>
                  <a:gd name="connsiteX60" fmla="*/ 970209 w 974607"/>
                  <a:gd name="connsiteY60" fmla="*/ 1054008 h 1516072"/>
                  <a:gd name="connsiteX61" fmla="*/ 918620 w 974607"/>
                  <a:gd name="connsiteY61" fmla="*/ 1034598 h 1516072"/>
                  <a:gd name="connsiteX62" fmla="*/ 803186 w 974607"/>
                  <a:gd name="connsiteY62" fmla="*/ 1037069 h 1516072"/>
                  <a:gd name="connsiteX63" fmla="*/ 646360 w 974607"/>
                  <a:gd name="connsiteY63" fmla="*/ 1049838 h 1516072"/>
                  <a:gd name="connsiteX64" fmla="*/ 640078 w 974607"/>
                  <a:gd name="connsiteY64" fmla="*/ 1026051 h 1516072"/>
                  <a:gd name="connsiteX65" fmla="*/ 673029 w 974607"/>
                  <a:gd name="connsiteY65" fmla="*/ 992688 h 1516072"/>
                  <a:gd name="connsiteX66" fmla="*/ 674934 w 974607"/>
                  <a:gd name="connsiteY66" fmla="*/ 986973 h 1516072"/>
                  <a:gd name="connsiteX67" fmla="*/ 680649 w 974607"/>
                  <a:gd name="connsiteY67" fmla="*/ 985068 h 1516072"/>
                  <a:gd name="connsiteX68" fmla="*/ 686364 w 974607"/>
                  <a:gd name="connsiteY68" fmla="*/ 981258 h 1516072"/>
                  <a:gd name="connsiteX69" fmla="*/ 695889 w 974607"/>
                  <a:gd name="connsiteY69" fmla="*/ 971733 h 1516072"/>
                  <a:gd name="connsiteX70" fmla="*/ 705414 w 974607"/>
                  <a:gd name="connsiteY70" fmla="*/ 960303 h 1516072"/>
                  <a:gd name="connsiteX71" fmla="*/ 716844 w 974607"/>
                  <a:gd name="connsiteY71" fmla="*/ 952683 h 1516072"/>
                  <a:gd name="connsiteX72" fmla="*/ 732084 w 974607"/>
                  <a:gd name="connsiteY72" fmla="*/ 939348 h 1516072"/>
                  <a:gd name="connsiteX73" fmla="*/ 741609 w 974607"/>
                  <a:gd name="connsiteY73" fmla="*/ 927918 h 1516072"/>
                  <a:gd name="connsiteX74" fmla="*/ 753039 w 974607"/>
                  <a:gd name="connsiteY74" fmla="*/ 918393 h 1516072"/>
                  <a:gd name="connsiteX75" fmla="*/ 758754 w 974607"/>
                  <a:gd name="connsiteY75" fmla="*/ 906963 h 1516072"/>
                  <a:gd name="connsiteX76" fmla="*/ 760659 w 974607"/>
                  <a:gd name="connsiteY76" fmla="*/ 901248 h 1516072"/>
                  <a:gd name="connsiteX77" fmla="*/ 766374 w 974607"/>
                  <a:gd name="connsiteY77" fmla="*/ 889818 h 1516072"/>
                  <a:gd name="connsiteX78" fmla="*/ 764469 w 974607"/>
                  <a:gd name="connsiteY78" fmla="*/ 874578 h 1516072"/>
                  <a:gd name="connsiteX79" fmla="*/ 758754 w 974607"/>
                  <a:gd name="connsiteY79" fmla="*/ 872673 h 1516072"/>
                  <a:gd name="connsiteX80" fmla="*/ 737799 w 974607"/>
                  <a:gd name="connsiteY80" fmla="*/ 874578 h 1516072"/>
                  <a:gd name="connsiteX81" fmla="*/ 732084 w 974607"/>
                  <a:gd name="connsiteY81" fmla="*/ 878388 h 1516072"/>
                  <a:gd name="connsiteX82" fmla="*/ 699699 w 974607"/>
                  <a:gd name="connsiteY82" fmla="*/ 899343 h 1516072"/>
                  <a:gd name="connsiteX83" fmla="*/ 595181 w 974607"/>
                  <a:gd name="connsiteY83" fmla="*/ 957831 h 1516072"/>
                  <a:gd name="connsiteX84" fmla="*/ 507294 w 974607"/>
                  <a:gd name="connsiteY84" fmla="*/ 847908 h 1516072"/>
                  <a:gd name="connsiteX85" fmla="*/ 503484 w 974607"/>
                  <a:gd name="connsiteY85" fmla="*/ 358323 h 1516072"/>
                  <a:gd name="connsiteX86" fmla="*/ 499674 w 974607"/>
                  <a:gd name="connsiteY86" fmla="*/ 66858 h 1516072"/>
                  <a:gd name="connsiteX87" fmla="*/ 490149 w 974607"/>
                  <a:gd name="connsiteY87" fmla="*/ 40188 h 1516072"/>
                  <a:gd name="connsiteX88" fmla="*/ 488244 w 974607"/>
                  <a:gd name="connsiteY88" fmla="*/ 34473 h 1516072"/>
                  <a:gd name="connsiteX89" fmla="*/ 484434 w 974607"/>
                  <a:gd name="connsiteY89" fmla="*/ 28758 h 1516072"/>
                  <a:gd name="connsiteX90" fmla="*/ 478719 w 974607"/>
                  <a:gd name="connsiteY90" fmla="*/ 17328 h 1516072"/>
                  <a:gd name="connsiteX91" fmla="*/ 473004 w 974607"/>
                  <a:gd name="connsiteY91" fmla="*/ 13518 h 1516072"/>
                  <a:gd name="connsiteX92" fmla="*/ 469194 w 974607"/>
                  <a:gd name="connsiteY92" fmla="*/ 7803 h 1516072"/>
                  <a:gd name="connsiteX93" fmla="*/ 429189 w 974607"/>
                  <a:gd name="connsiteY93" fmla="*/ 11613 h 1516072"/>
                  <a:gd name="connsiteX94" fmla="*/ 425379 w 974607"/>
                  <a:gd name="connsiteY94" fmla="*/ 78288 h 1516072"/>
                  <a:gd name="connsiteX95" fmla="*/ 425379 w 974607"/>
                  <a:gd name="connsiteY95" fmla="*/ 84003 h 1516072"/>
                  <a:gd name="connsiteX96" fmla="*/ 436603 w 974607"/>
                  <a:gd name="connsiteY96" fmla="*/ 225952 h 1516072"/>
                  <a:gd name="connsiteX97" fmla="*/ 440619 w 974607"/>
                  <a:gd name="connsiteY97" fmla="*/ 421188 h 1516072"/>
                  <a:gd name="connsiteX98" fmla="*/ 440002 w 974607"/>
                  <a:gd name="connsiteY98" fmla="*/ 789160 h 1516072"/>
                  <a:gd name="connsiteX99" fmla="*/ 430322 w 974607"/>
                  <a:gd name="connsiteY99"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43514 w 974607"/>
                  <a:gd name="connsiteY42" fmla="*/ 1327968 h 1516072"/>
                  <a:gd name="connsiteX43" fmla="*/ 749229 w 974607"/>
                  <a:gd name="connsiteY43" fmla="*/ 1329873 h 1516072"/>
                  <a:gd name="connsiteX44" fmla="*/ 777804 w 974607"/>
                  <a:gd name="connsiteY44" fmla="*/ 1333683 h 1516072"/>
                  <a:gd name="connsiteX45" fmla="*/ 789234 w 974607"/>
                  <a:gd name="connsiteY45" fmla="*/ 1327968 h 1516072"/>
                  <a:gd name="connsiteX46" fmla="*/ 794949 w 974607"/>
                  <a:gd name="connsiteY46" fmla="*/ 1326063 h 1516072"/>
                  <a:gd name="connsiteX47" fmla="*/ 800664 w 974607"/>
                  <a:gd name="connsiteY47" fmla="*/ 1284153 h 1516072"/>
                  <a:gd name="connsiteX48" fmla="*/ 798759 w 974607"/>
                  <a:gd name="connsiteY48" fmla="*/ 1278438 h 1516072"/>
                  <a:gd name="connsiteX49" fmla="*/ 796854 w 974607"/>
                  <a:gd name="connsiteY49" fmla="*/ 1270818 h 1516072"/>
                  <a:gd name="connsiteX50" fmla="*/ 783519 w 974607"/>
                  <a:gd name="connsiteY50" fmla="*/ 1253673 h 1516072"/>
                  <a:gd name="connsiteX51" fmla="*/ 773994 w 974607"/>
                  <a:gd name="connsiteY51" fmla="*/ 1247958 h 1516072"/>
                  <a:gd name="connsiteX52" fmla="*/ 648264 w 974607"/>
                  <a:gd name="connsiteY52" fmla="*/ 1156518 h 1516072"/>
                  <a:gd name="connsiteX53" fmla="*/ 645998 w 974607"/>
                  <a:gd name="connsiteY53" fmla="*/ 1108121 h 1516072"/>
                  <a:gd name="connsiteX54" fmla="*/ 671124 w 974607"/>
                  <a:gd name="connsiteY54" fmla="*/ 1089843 h 1516072"/>
                  <a:gd name="connsiteX55" fmla="*/ 724464 w 974607"/>
                  <a:gd name="connsiteY55" fmla="*/ 1082223 h 1516072"/>
                  <a:gd name="connsiteX56" fmla="*/ 871149 w 974607"/>
                  <a:gd name="connsiteY56" fmla="*/ 1086033 h 1516072"/>
                  <a:gd name="connsiteX57" fmla="*/ 899724 w 974607"/>
                  <a:gd name="connsiteY57" fmla="*/ 1091748 h 1516072"/>
                  <a:gd name="connsiteX58" fmla="*/ 963835 w 974607"/>
                  <a:gd name="connsiteY58" fmla="*/ 1090672 h 1516072"/>
                  <a:gd name="connsiteX59" fmla="*/ 970209 w 974607"/>
                  <a:gd name="connsiteY59" fmla="*/ 1054008 h 1516072"/>
                  <a:gd name="connsiteX60" fmla="*/ 918620 w 974607"/>
                  <a:gd name="connsiteY60" fmla="*/ 1034598 h 1516072"/>
                  <a:gd name="connsiteX61" fmla="*/ 803186 w 974607"/>
                  <a:gd name="connsiteY61" fmla="*/ 1037069 h 1516072"/>
                  <a:gd name="connsiteX62" fmla="*/ 646360 w 974607"/>
                  <a:gd name="connsiteY62" fmla="*/ 1049838 h 1516072"/>
                  <a:gd name="connsiteX63" fmla="*/ 640078 w 974607"/>
                  <a:gd name="connsiteY63" fmla="*/ 1026051 h 1516072"/>
                  <a:gd name="connsiteX64" fmla="*/ 673029 w 974607"/>
                  <a:gd name="connsiteY64" fmla="*/ 992688 h 1516072"/>
                  <a:gd name="connsiteX65" fmla="*/ 674934 w 974607"/>
                  <a:gd name="connsiteY65" fmla="*/ 986973 h 1516072"/>
                  <a:gd name="connsiteX66" fmla="*/ 680649 w 974607"/>
                  <a:gd name="connsiteY66" fmla="*/ 985068 h 1516072"/>
                  <a:gd name="connsiteX67" fmla="*/ 686364 w 974607"/>
                  <a:gd name="connsiteY67" fmla="*/ 981258 h 1516072"/>
                  <a:gd name="connsiteX68" fmla="*/ 695889 w 974607"/>
                  <a:gd name="connsiteY68" fmla="*/ 971733 h 1516072"/>
                  <a:gd name="connsiteX69" fmla="*/ 705414 w 974607"/>
                  <a:gd name="connsiteY69" fmla="*/ 960303 h 1516072"/>
                  <a:gd name="connsiteX70" fmla="*/ 716844 w 974607"/>
                  <a:gd name="connsiteY70" fmla="*/ 952683 h 1516072"/>
                  <a:gd name="connsiteX71" fmla="*/ 732084 w 974607"/>
                  <a:gd name="connsiteY71" fmla="*/ 939348 h 1516072"/>
                  <a:gd name="connsiteX72" fmla="*/ 741609 w 974607"/>
                  <a:gd name="connsiteY72" fmla="*/ 927918 h 1516072"/>
                  <a:gd name="connsiteX73" fmla="*/ 753039 w 974607"/>
                  <a:gd name="connsiteY73" fmla="*/ 918393 h 1516072"/>
                  <a:gd name="connsiteX74" fmla="*/ 758754 w 974607"/>
                  <a:gd name="connsiteY74" fmla="*/ 906963 h 1516072"/>
                  <a:gd name="connsiteX75" fmla="*/ 760659 w 974607"/>
                  <a:gd name="connsiteY75" fmla="*/ 901248 h 1516072"/>
                  <a:gd name="connsiteX76" fmla="*/ 766374 w 974607"/>
                  <a:gd name="connsiteY76" fmla="*/ 889818 h 1516072"/>
                  <a:gd name="connsiteX77" fmla="*/ 764469 w 974607"/>
                  <a:gd name="connsiteY77" fmla="*/ 874578 h 1516072"/>
                  <a:gd name="connsiteX78" fmla="*/ 758754 w 974607"/>
                  <a:gd name="connsiteY78" fmla="*/ 872673 h 1516072"/>
                  <a:gd name="connsiteX79" fmla="*/ 737799 w 974607"/>
                  <a:gd name="connsiteY79" fmla="*/ 874578 h 1516072"/>
                  <a:gd name="connsiteX80" fmla="*/ 732084 w 974607"/>
                  <a:gd name="connsiteY80" fmla="*/ 878388 h 1516072"/>
                  <a:gd name="connsiteX81" fmla="*/ 699699 w 974607"/>
                  <a:gd name="connsiteY81" fmla="*/ 899343 h 1516072"/>
                  <a:gd name="connsiteX82" fmla="*/ 595181 w 974607"/>
                  <a:gd name="connsiteY82" fmla="*/ 957831 h 1516072"/>
                  <a:gd name="connsiteX83" fmla="*/ 507294 w 974607"/>
                  <a:gd name="connsiteY83" fmla="*/ 847908 h 1516072"/>
                  <a:gd name="connsiteX84" fmla="*/ 503484 w 974607"/>
                  <a:gd name="connsiteY84" fmla="*/ 358323 h 1516072"/>
                  <a:gd name="connsiteX85" fmla="*/ 499674 w 974607"/>
                  <a:gd name="connsiteY85" fmla="*/ 66858 h 1516072"/>
                  <a:gd name="connsiteX86" fmla="*/ 490149 w 974607"/>
                  <a:gd name="connsiteY86" fmla="*/ 40188 h 1516072"/>
                  <a:gd name="connsiteX87" fmla="*/ 488244 w 974607"/>
                  <a:gd name="connsiteY87" fmla="*/ 34473 h 1516072"/>
                  <a:gd name="connsiteX88" fmla="*/ 484434 w 974607"/>
                  <a:gd name="connsiteY88" fmla="*/ 28758 h 1516072"/>
                  <a:gd name="connsiteX89" fmla="*/ 478719 w 974607"/>
                  <a:gd name="connsiteY89" fmla="*/ 17328 h 1516072"/>
                  <a:gd name="connsiteX90" fmla="*/ 473004 w 974607"/>
                  <a:gd name="connsiteY90" fmla="*/ 13518 h 1516072"/>
                  <a:gd name="connsiteX91" fmla="*/ 469194 w 974607"/>
                  <a:gd name="connsiteY91" fmla="*/ 7803 h 1516072"/>
                  <a:gd name="connsiteX92" fmla="*/ 429189 w 974607"/>
                  <a:gd name="connsiteY92" fmla="*/ 11613 h 1516072"/>
                  <a:gd name="connsiteX93" fmla="*/ 425379 w 974607"/>
                  <a:gd name="connsiteY93" fmla="*/ 78288 h 1516072"/>
                  <a:gd name="connsiteX94" fmla="*/ 425379 w 974607"/>
                  <a:gd name="connsiteY94" fmla="*/ 84003 h 1516072"/>
                  <a:gd name="connsiteX95" fmla="*/ 436603 w 974607"/>
                  <a:gd name="connsiteY95" fmla="*/ 225952 h 1516072"/>
                  <a:gd name="connsiteX96" fmla="*/ 440619 w 974607"/>
                  <a:gd name="connsiteY96" fmla="*/ 421188 h 1516072"/>
                  <a:gd name="connsiteX97" fmla="*/ 440002 w 974607"/>
                  <a:gd name="connsiteY97" fmla="*/ 789160 h 1516072"/>
                  <a:gd name="connsiteX98" fmla="*/ 430322 w 974607"/>
                  <a:gd name="connsiteY98"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43514 w 974607"/>
                  <a:gd name="connsiteY42" fmla="*/ 1327968 h 1516072"/>
                  <a:gd name="connsiteX43" fmla="*/ 749229 w 974607"/>
                  <a:gd name="connsiteY43" fmla="*/ 1329873 h 1516072"/>
                  <a:gd name="connsiteX44" fmla="*/ 777804 w 974607"/>
                  <a:gd name="connsiteY44" fmla="*/ 1333683 h 1516072"/>
                  <a:gd name="connsiteX45" fmla="*/ 789234 w 974607"/>
                  <a:gd name="connsiteY45" fmla="*/ 1327968 h 1516072"/>
                  <a:gd name="connsiteX46" fmla="*/ 794949 w 974607"/>
                  <a:gd name="connsiteY46" fmla="*/ 1326063 h 1516072"/>
                  <a:gd name="connsiteX47" fmla="*/ 800664 w 974607"/>
                  <a:gd name="connsiteY47" fmla="*/ 1284153 h 1516072"/>
                  <a:gd name="connsiteX48" fmla="*/ 798759 w 974607"/>
                  <a:gd name="connsiteY48" fmla="*/ 1278438 h 1516072"/>
                  <a:gd name="connsiteX49" fmla="*/ 783519 w 974607"/>
                  <a:gd name="connsiteY49" fmla="*/ 1253673 h 1516072"/>
                  <a:gd name="connsiteX50" fmla="*/ 773994 w 974607"/>
                  <a:gd name="connsiteY50" fmla="*/ 1247958 h 1516072"/>
                  <a:gd name="connsiteX51" fmla="*/ 648264 w 974607"/>
                  <a:gd name="connsiteY51" fmla="*/ 1156518 h 1516072"/>
                  <a:gd name="connsiteX52" fmla="*/ 645998 w 974607"/>
                  <a:gd name="connsiteY52" fmla="*/ 1108121 h 1516072"/>
                  <a:gd name="connsiteX53" fmla="*/ 671124 w 974607"/>
                  <a:gd name="connsiteY53" fmla="*/ 1089843 h 1516072"/>
                  <a:gd name="connsiteX54" fmla="*/ 724464 w 974607"/>
                  <a:gd name="connsiteY54" fmla="*/ 1082223 h 1516072"/>
                  <a:gd name="connsiteX55" fmla="*/ 871149 w 974607"/>
                  <a:gd name="connsiteY55" fmla="*/ 1086033 h 1516072"/>
                  <a:gd name="connsiteX56" fmla="*/ 899724 w 974607"/>
                  <a:gd name="connsiteY56" fmla="*/ 1091748 h 1516072"/>
                  <a:gd name="connsiteX57" fmla="*/ 963835 w 974607"/>
                  <a:gd name="connsiteY57" fmla="*/ 1090672 h 1516072"/>
                  <a:gd name="connsiteX58" fmla="*/ 970209 w 974607"/>
                  <a:gd name="connsiteY58" fmla="*/ 1054008 h 1516072"/>
                  <a:gd name="connsiteX59" fmla="*/ 918620 w 974607"/>
                  <a:gd name="connsiteY59" fmla="*/ 1034598 h 1516072"/>
                  <a:gd name="connsiteX60" fmla="*/ 803186 w 974607"/>
                  <a:gd name="connsiteY60" fmla="*/ 1037069 h 1516072"/>
                  <a:gd name="connsiteX61" fmla="*/ 646360 w 974607"/>
                  <a:gd name="connsiteY61" fmla="*/ 1049838 h 1516072"/>
                  <a:gd name="connsiteX62" fmla="*/ 640078 w 974607"/>
                  <a:gd name="connsiteY62" fmla="*/ 1026051 h 1516072"/>
                  <a:gd name="connsiteX63" fmla="*/ 673029 w 974607"/>
                  <a:gd name="connsiteY63" fmla="*/ 992688 h 1516072"/>
                  <a:gd name="connsiteX64" fmla="*/ 674934 w 974607"/>
                  <a:gd name="connsiteY64" fmla="*/ 986973 h 1516072"/>
                  <a:gd name="connsiteX65" fmla="*/ 680649 w 974607"/>
                  <a:gd name="connsiteY65" fmla="*/ 985068 h 1516072"/>
                  <a:gd name="connsiteX66" fmla="*/ 686364 w 974607"/>
                  <a:gd name="connsiteY66" fmla="*/ 981258 h 1516072"/>
                  <a:gd name="connsiteX67" fmla="*/ 695889 w 974607"/>
                  <a:gd name="connsiteY67" fmla="*/ 971733 h 1516072"/>
                  <a:gd name="connsiteX68" fmla="*/ 705414 w 974607"/>
                  <a:gd name="connsiteY68" fmla="*/ 960303 h 1516072"/>
                  <a:gd name="connsiteX69" fmla="*/ 716844 w 974607"/>
                  <a:gd name="connsiteY69" fmla="*/ 952683 h 1516072"/>
                  <a:gd name="connsiteX70" fmla="*/ 732084 w 974607"/>
                  <a:gd name="connsiteY70" fmla="*/ 939348 h 1516072"/>
                  <a:gd name="connsiteX71" fmla="*/ 741609 w 974607"/>
                  <a:gd name="connsiteY71" fmla="*/ 927918 h 1516072"/>
                  <a:gd name="connsiteX72" fmla="*/ 753039 w 974607"/>
                  <a:gd name="connsiteY72" fmla="*/ 918393 h 1516072"/>
                  <a:gd name="connsiteX73" fmla="*/ 758754 w 974607"/>
                  <a:gd name="connsiteY73" fmla="*/ 906963 h 1516072"/>
                  <a:gd name="connsiteX74" fmla="*/ 760659 w 974607"/>
                  <a:gd name="connsiteY74" fmla="*/ 901248 h 1516072"/>
                  <a:gd name="connsiteX75" fmla="*/ 766374 w 974607"/>
                  <a:gd name="connsiteY75" fmla="*/ 889818 h 1516072"/>
                  <a:gd name="connsiteX76" fmla="*/ 764469 w 974607"/>
                  <a:gd name="connsiteY76" fmla="*/ 874578 h 1516072"/>
                  <a:gd name="connsiteX77" fmla="*/ 758754 w 974607"/>
                  <a:gd name="connsiteY77" fmla="*/ 872673 h 1516072"/>
                  <a:gd name="connsiteX78" fmla="*/ 737799 w 974607"/>
                  <a:gd name="connsiteY78" fmla="*/ 874578 h 1516072"/>
                  <a:gd name="connsiteX79" fmla="*/ 732084 w 974607"/>
                  <a:gd name="connsiteY79" fmla="*/ 878388 h 1516072"/>
                  <a:gd name="connsiteX80" fmla="*/ 699699 w 974607"/>
                  <a:gd name="connsiteY80" fmla="*/ 899343 h 1516072"/>
                  <a:gd name="connsiteX81" fmla="*/ 595181 w 974607"/>
                  <a:gd name="connsiteY81" fmla="*/ 957831 h 1516072"/>
                  <a:gd name="connsiteX82" fmla="*/ 507294 w 974607"/>
                  <a:gd name="connsiteY82" fmla="*/ 847908 h 1516072"/>
                  <a:gd name="connsiteX83" fmla="*/ 503484 w 974607"/>
                  <a:gd name="connsiteY83" fmla="*/ 358323 h 1516072"/>
                  <a:gd name="connsiteX84" fmla="*/ 499674 w 974607"/>
                  <a:gd name="connsiteY84" fmla="*/ 66858 h 1516072"/>
                  <a:gd name="connsiteX85" fmla="*/ 490149 w 974607"/>
                  <a:gd name="connsiteY85" fmla="*/ 40188 h 1516072"/>
                  <a:gd name="connsiteX86" fmla="*/ 488244 w 974607"/>
                  <a:gd name="connsiteY86" fmla="*/ 34473 h 1516072"/>
                  <a:gd name="connsiteX87" fmla="*/ 484434 w 974607"/>
                  <a:gd name="connsiteY87" fmla="*/ 28758 h 1516072"/>
                  <a:gd name="connsiteX88" fmla="*/ 478719 w 974607"/>
                  <a:gd name="connsiteY88" fmla="*/ 17328 h 1516072"/>
                  <a:gd name="connsiteX89" fmla="*/ 473004 w 974607"/>
                  <a:gd name="connsiteY89" fmla="*/ 13518 h 1516072"/>
                  <a:gd name="connsiteX90" fmla="*/ 469194 w 974607"/>
                  <a:gd name="connsiteY90" fmla="*/ 7803 h 1516072"/>
                  <a:gd name="connsiteX91" fmla="*/ 429189 w 974607"/>
                  <a:gd name="connsiteY91" fmla="*/ 11613 h 1516072"/>
                  <a:gd name="connsiteX92" fmla="*/ 425379 w 974607"/>
                  <a:gd name="connsiteY92" fmla="*/ 78288 h 1516072"/>
                  <a:gd name="connsiteX93" fmla="*/ 425379 w 974607"/>
                  <a:gd name="connsiteY93" fmla="*/ 84003 h 1516072"/>
                  <a:gd name="connsiteX94" fmla="*/ 436603 w 974607"/>
                  <a:gd name="connsiteY94" fmla="*/ 225952 h 1516072"/>
                  <a:gd name="connsiteX95" fmla="*/ 440619 w 974607"/>
                  <a:gd name="connsiteY95" fmla="*/ 421188 h 1516072"/>
                  <a:gd name="connsiteX96" fmla="*/ 440002 w 974607"/>
                  <a:gd name="connsiteY96" fmla="*/ 789160 h 1516072"/>
                  <a:gd name="connsiteX97" fmla="*/ 430322 w 974607"/>
                  <a:gd name="connsiteY97"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43514 w 974607"/>
                  <a:gd name="connsiteY42" fmla="*/ 1327968 h 1516072"/>
                  <a:gd name="connsiteX43" fmla="*/ 749229 w 974607"/>
                  <a:gd name="connsiteY43" fmla="*/ 1329873 h 1516072"/>
                  <a:gd name="connsiteX44" fmla="*/ 777804 w 974607"/>
                  <a:gd name="connsiteY44" fmla="*/ 1333683 h 1516072"/>
                  <a:gd name="connsiteX45" fmla="*/ 789234 w 974607"/>
                  <a:gd name="connsiteY45" fmla="*/ 1327968 h 1516072"/>
                  <a:gd name="connsiteX46" fmla="*/ 794949 w 974607"/>
                  <a:gd name="connsiteY46" fmla="*/ 1326063 h 1516072"/>
                  <a:gd name="connsiteX47" fmla="*/ 800664 w 974607"/>
                  <a:gd name="connsiteY47" fmla="*/ 1284153 h 1516072"/>
                  <a:gd name="connsiteX48" fmla="*/ 783519 w 974607"/>
                  <a:gd name="connsiteY48" fmla="*/ 1253673 h 1516072"/>
                  <a:gd name="connsiteX49" fmla="*/ 773994 w 974607"/>
                  <a:gd name="connsiteY49" fmla="*/ 1247958 h 1516072"/>
                  <a:gd name="connsiteX50" fmla="*/ 648264 w 974607"/>
                  <a:gd name="connsiteY50" fmla="*/ 1156518 h 1516072"/>
                  <a:gd name="connsiteX51" fmla="*/ 645998 w 974607"/>
                  <a:gd name="connsiteY51" fmla="*/ 1108121 h 1516072"/>
                  <a:gd name="connsiteX52" fmla="*/ 671124 w 974607"/>
                  <a:gd name="connsiteY52" fmla="*/ 1089843 h 1516072"/>
                  <a:gd name="connsiteX53" fmla="*/ 724464 w 974607"/>
                  <a:gd name="connsiteY53" fmla="*/ 1082223 h 1516072"/>
                  <a:gd name="connsiteX54" fmla="*/ 871149 w 974607"/>
                  <a:gd name="connsiteY54" fmla="*/ 1086033 h 1516072"/>
                  <a:gd name="connsiteX55" fmla="*/ 899724 w 974607"/>
                  <a:gd name="connsiteY55" fmla="*/ 1091748 h 1516072"/>
                  <a:gd name="connsiteX56" fmla="*/ 963835 w 974607"/>
                  <a:gd name="connsiteY56" fmla="*/ 1090672 h 1516072"/>
                  <a:gd name="connsiteX57" fmla="*/ 970209 w 974607"/>
                  <a:gd name="connsiteY57" fmla="*/ 1054008 h 1516072"/>
                  <a:gd name="connsiteX58" fmla="*/ 918620 w 974607"/>
                  <a:gd name="connsiteY58" fmla="*/ 1034598 h 1516072"/>
                  <a:gd name="connsiteX59" fmla="*/ 803186 w 974607"/>
                  <a:gd name="connsiteY59" fmla="*/ 1037069 h 1516072"/>
                  <a:gd name="connsiteX60" fmla="*/ 646360 w 974607"/>
                  <a:gd name="connsiteY60" fmla="*/ 1049838 h 1516072"/>
                  <a:gd name="connsiteX61" fmla="*/ 640078 w 974607"/>
                  <a:gd name="connsiteY61" fmla="*/ 1026051 h 1516072"/>
                  <a:gd name="connsiteX62" fmla="*/ 673029 w 974607"/>
                  <a:gd name="connsiteY62" fmla="*/ 992688 h 1516072"/>
                  <a:gd name="connsiteX63" fmla="*/ 674934 w 974607"/>
                  <a:gd name="connsiteY63" fmla="*/ 986973 h 1516072"/>
                  <a:gd name="connsiteX64" fmla="*/ 680649 w 974607"/>
                  <a:gd name="connsiteY64" fmla="*/ 985068 h 1516072"/>
                  <a:gd name="connsiteX65" fmla="*/ 686364 w 974607"/>
                  <a:gd name="connsiteY65" fmla="*/ 981258 h 1516072"/>
                  <a:gd name="connsiteX66" fmla="*/ 695889 w 974607"/>
                  <a:gd name="connsiteY66" fmla="*/ 971733 h 1516072"/>
                  <a:gd name="connsiteX67" fmla="*/ 705414 w 974607"/>
                  <a:gd name="connsiteY67" fmla="*/ 960303 h 1516072"/>
                  <a:gd name="connsiteX68" fmla="*/ 716844 w 974607"/>
                  <a:gd name="connsiteY68" fmla="*/ 952683 h 1516072"/>
                  <a:gd name="connsiteX69" fmla="*/ 732084 w 974607"/>
                  <a:gd name="connsiteY69" fmla="*/ 939348 h 1516072"/>
                  <a:gd name="connsiteX70" fmla="*/ 741609 w 974607"/>
                  <a:gd name="connsiteY70" fmla="*/ 927918 h 1516072"/>
                  <a:gd name="connsiteX71" fmla="*/ 753039 w 974607"/>
                  <a:gd name="connsiteY71" fmla="*/ 918393 h 1516072"/>
                  <a:gd name="connsiteX72" fmla="*/ 758754 w 974607"/>
                  <a:gd name="connsiteY72" fmla="*/ 906963 h 1516072"/>
                  <a:gd name="connsiteX73" fmla="*/ 760659 w 974607"/>
                  <a:gd name="connsiteY73" fmla="*/ 901248 h 1516072"/>
                  <a:gd name="connsiteX74" fmla="*/ 766374 w 974607"/>
                  <a:gd name="connsiteY74" fmla="*/ 889818 h 1516072"/>
                  <a:gd name="connsiteX75" fmla="*/ 764469 w 974607"/>
                  <a:gd name="connsiteY75" fmla="*/ 874578 h 1516072"/>
                  <a:gd name="connsiteX76" fmla="*/ 758754 w 974607"/>
                  <a:gd name="connsiteY76" fmla="*/ 872673 h 1516072"/>
                  <a:gd name="connsiteX77" fmla="*/ 737799 w 974607"/>
                  <a:gd name="connsiteY77" fmla="*/ 874578 h 1516072"/>
                  <a:gd name="connsiteX78" fmla="*/ 732084 w 974607"/>
                  <a:gd name="connsiteY78" fmla="*/ 878388 h 1516072"/>
                  <a:gd name="connsiteX79" fmla="*/ 699699 w 974607"/>
                  <a:gd name="connsiteY79" fmla="*/ 899343 h 1516072"/>
                  <a:gd name="connsiteX80" fmla="*/ 595181 w 974607"/>
                  <a:gd name="connsiteY80" fmla="*/ 957831 h 1516072"/>
                  <a:gd name="connsiteX81" fmla="*/ 507294 w 974607"/>
                  <a:gd name="connsiteY81" fmla="*/ 847908 h 1516072"/>
                  <a:gd name="connsiteX82" fmla="*/ 503484 w 974607"/>
                  <a:gd name="connsiteY82" fmla="*/ 358323 h 1516072"/>
                  <a:gd name="connsiteX83" fmla="*/ 499674 w 974607"/>
                  <a:gd name="connsiteY83" fmla="*/ 66858 h 1516072"/>
                  <a:gd name="connsiteX84" fmla="*/ 490149 w 974607"/>
                  <a:gd name="connsiteY84" fmla="*/ 40188 h 1516072"/>
                  <a:gd name="connsiteX85" fmla="*/ 488244 w 974607"/>
                  <a:gd name="connsiteY85" fmla="*/ 34473 h 1516072"/>
                  <a:gd name="connsiteX86" fmla="*/ 484434 w 974607"/>
                  <a:gd name="connsiteY86" fmla="*/ 28758 h 1516072"/>
                  <a:gd name="connsiteX87" fmla="*/ 478719 w 974607"/>
                  <a:gd name="connsiteY87" fmla="*/ 17328 h 1516072"/>
                  <a:gd name="connsiteX88" fmla="*/ 473004 w 974607"/>
                  <a:gd name="connsiteY88" fmla="*/ 13518 h 1516072"/>
                  <a:gd name="connsiteX89" fmla="*/ 469194 w 974607"/>
                  <a:gd name="connsiteY89" fmla="*/ 7803 h 1516072"/>
                  <a:gd name="connsiteX90" fmla="*/ 429189 w 974607"/>
                  <a:gd name="connsiteY90" fmla="*/ 11613 h 1516072"/>
                  <a:gd name="connsiteX91" fmla="*/ 425379 w 974607"/>
                  <a:gd name="connsiteY91" fmla="*/ 78288 h 1516072"/>
                  <a:gd name="connsiteX92" fmla="*/ 425379 w 974607"/>
                  <a:gd name="connsiteY92" fmla="*/ 84003 h 1516072"/>
                  <a:gd name="connsiteX93" fmla="*/ 436603 w 974607"/>
                  <a:gd name="connsiteY93" fmla="*/ 225952 h 1516072"/>
                  <a:gd name="connsiteX94" fmla="*/ 440619 w 974607"/>
                  <a:gd name="connsiteY94" fmla="*/ 421188 h 1516072"/>
                  <a:gd name="connsiteX95" fmla="*/ 440002 w 974607"/>
                  <a:gd name="connsiteY95" fmla="*/ 789160 h 1516072"/>
                  <a:gd name="connsiteX96" fmla="*/ 430322 w 974607"/>
                  <a:gd name="connsiteY96"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43514 w 974607"/>
                  <a:gd name="connsiteY42" fmla="*/ 1327968 h 1516072"/>
                  <a:gd name="connsiteX43" fmla="*/ 777804 w 974607"/>
                  <a:gd name="connsiteY43" fmla="*/ 1333683 h 1516072"/>
                  <a:gd name="connsiteX44" fmla="*/ 789234 w 974607"/>
                  <a:gd name="connsiteY44" fmla="*/ 1327968 h 1516072"/>
                  <a:gd name="connsiteX45" fmla="*/ 794949 w 974607"/>
                  <a:gd name="connsiteY45" fmla="*/ 1326063 h 1516072"/>
                  <a:gd name="connsiteX46" fmla="*/ 800664 w 974607"/>
                  <a:gd name="connsiteY46" fmla="*/ 1284153 h 1516072"/>
                  <a:gd name="connsiteX47" fmla="*/ 783519 w 974607"/>
                  <a:gd name="connsiteY47" fmla="*/ 1253673 h 1516072"/>
                  <a:gd name="connsiteX48" fmla="*/ 773994 w 974607"/>
                  <a:gd name="connsiteY48" fmla="*/ 1247958 h 1516072"/>
                  <a:gd name="connsiteX49" fmla="*/ 648264 w 974607"/>
                  <a:gd name="connsiteY49" fmla="*/ 1156518 h 1516072"/>
                  <a:gd name="connsiteX50" fmla="*/ 645998 w 974607"/>
                  <a:gd name="connsiteY50" fmla="*/ 1108121 h 1516072"/>
                  <a:gd name="connsiteX51" fmla="*/ 671124 w 974607"/>
                  <a:gd name="connsiteY51" fmla="*/ 1089843 h 1516072"/>
                  <a:gd name="connsiteX52" fmla="*/ 724464 w 974607"/>
                  <a:gd name="connsiteY52" fmla="*/ 1082223 h 1516072"/>
                  <a:gd name="connsiteX53" fmla="*/ 871149 w 974607"/>
                  <a:gd name="connsiteY53" fmla="*/ 1086033 h 1516072"/>
                  <a:gd name="connsiteX54" fmla="*/ 899724 w 974607"/>
                  <a:gd name="connsiteY54" fmla="*/ 1091748 h 1516072"/>
                  <a:gd name="connsiteX55" fmla="*/ 963835 w 974607"/>
                  <a:gd name="connsiteY55" fmla="*/ 1090672 h 1516072"/>
                  <a:gd name="connsiteX56" fmla="*/ 970209 w 974607"/>
                  <a:gd name="connsiteY56" fmla="*/ 1054008 h 1516072"/>
                  <a:gd name="connsiteX57" fmla="*/ 918620 w 974607"/>
                  <a:gd name="connsiteY57" fmla="*/ 1034598 h 1516072"/>
                  <a:gd name="connsiteX58" fmla="*/ 803186 w 974607"/>
                  <a:gd name="connsiteY58" fmla="*/ 1037069 h 1516072"/>
                  <a:gd name="connsiteX59" fmla="*/ 646360 w 974607"/>
                  <a:gd name="connsiteY59" fmla="*/ 1049838 h 1516072"/>
                  <a:gd name="connsiteX60" fmla="*/ 640078 w 974607"/>
                  <a:gd name="connsiteY60" fmla="*/ 1026051 h 1516072"/>
                  <a:gd name="connsiteX61" fmla="*/ 673029 w 974607"/>
                  <a:gd name="connsiteY61" fmla="*/ 992688 h 1516072"/>
                  <a:gd name="connsiteX62" fmla="*/ 674934 w 974607"/>
                  <a:gd name="connsiteY62" fmla="*/ 986973 h 1516072"/>
                  <a:gd name="connsiteX63" fmla="*/ 680649 w 974607"/>
                  <a:gd name="connsiteY63" fmla="*/ 985068 h 1516072"/>
                  <a:gd name="connsiteX64" fmla="*/ 686364 w 974607"/>
                  <a:gd name="connsiteY64" fmla="*/ 981258 h 1516072"/>
                  <a:gd name="connsiteX65" fmla="*/ 695889 w 974607"/>
                  <a:gd name="connsiteY65" fmla="*/ 971733 h 1516072"/>
                  <a:gd name="connsiteX66" fmla="*/ 705414 w 974607"/>
                  <a:gd name="connsiteY66" fmla="*/ 960303 h 1516072"/>
                  <a:gd name="connsiteX67" fmla="*/ 716844 w 974607"/>
                  <a:gd name="connsiteY67" fmla="*/ 952683 h 1516072"/>
                  <a:gd name="connsiteX68" fmla="*/ 732084 w 974607"/>
                  <a:gd name="connsiteY68" fmla="*/ 939348 h 1516072"/>
                  <a:gd name="connsiteX69" fmla="*/ 741609 w 974607"/>
                  <a:gd name="connsiteY69" fmla="*/ 927918 h 1516072"/>
                  <a:gd name="connsiteX70" fmla="*/ 753039 w 974607"/>
                  <a:gd name="connsiteY70" fmla="*/ 918393 h 1516072"/>
                  <a:gd name="connsiteX71" fmla="*/ 758754 w 974607"/>
                  <a:gd name="connsiteY71" fmla="*/ 906963 h 1516072"/>
                  <a:gd name="connsiteX72" fmla="*/ 760659 w 974607"/>
                  <a:gd name="connsiteY72" fmla="*/ 901248 h 1516072"/>
                  <a:gd name="connsiteX73" fmla="*/ 766374 w 974607"/>
                  <a:gd name="connsiteY73" fmla="*/ 889818 h 1516072"/>
                  <a:gd name="connsiteX74" fmla="*/ 764469 w 974607"/>
                  <a:gd name="connsiteY74" fmla="*/ 874578 h 1516072"/>
                  <a:gd name="connsiteX75" fmla="*/ 758754 w 974607"/>
                  <a:gd name="connsiteY75" fmla="*/ 872673 h 1516072"/>
                  <a:gd name="connsiteX76" fmla="*/ 737799 w 974607"/>
                  <a:gd name="connsiteY76" fmla="*/ 874578 h 1516072"/>
                  <a:gd name="connsiteX77" fmla="*/ 732084 w 974607"/>
                  <a:gd name="connsiteY77" fmla="*/ 878388 h 1516072"/>
                  <a:gd name="connsiteX78" fmla="*/ 699699 w 974607"/>
                  <a:gd name="connsiteY78" fmla="*/ 899343 h 1516072"/>
                  <a:gd name="connsiteX79" fmla="*/ 595181 w 974607"/>
                  <a:gd name="connsiteY79" fmla="*/ 957831 h 1516072"/>
                  <a:gd name="connsiteX80" fmla="*/ 507294 w 974607"/>
                  <a:gd name="connsiteY80" fmla="*/ 847908 h 1516072"/>
                  <a:gd name="connsiteX81" fmla="*/ 503484 w 974607"/>
                  <a:gd name="connsiteY81" fmla="*/ 358323 h 1516072"/>
                  <a:gd name="connsiteX82" fmla="*/ 499674 w 974607"/>
                  <a:gd name="connsiteY82" fmla="*/ 66858 h 1516072"/>
                  <a:gd name="connsiteX83" fmla="*/ 490149 w 974607"/>
                  <a:gd name="connsiteY83" fmla="*/ 40188 h 1516072"/>
                  <a:gd name="connsiteX84" fmla="*/ 488244 w 974607"/>
                  <a:gd name="connsiteY84" fmla="*/ 34473 h 1516072"/>
                  <a:gd name="connsiteX85" fmla="*/ 484434 w 974607"/>
                  <a:gd name="connsiteY85" fmla="*/ 28758 h 1516072"/>
                  <a:gd name="connsiteX86" fmla="*/ 478719 w 974607"/>
                  <a:gd name="connsiteY86" fmla="*/ 17328 h 1516072"/>
                  <a:gd name="connsiteX87" fmla="*/ 473004 w 974607"/>
                  <a:gd name="connsiteY87" fmla="*/ 13518 h 1516072"/>
                  <a:gd name="connsiteX88" fmla="*/ 469194 w 974607"/>
                  <a:gd name="connsiteY88" fmla="*/ 7803 h 1516072"/>
                  <a:gd name="connsiteX89" fmla="*/ 429189 w 974607"/>
                  <a:gd name="connsiteY89" fmla="*/ 11613 h 1516072"/>
                  <a:gd name="connsiteX90" fmla="*/ 425379 w 974607"/>
                  <a:gd name="connsiteY90" fmla="*/ 78288 h 1516072"/>
                  <a:gd name="connsiteX91" fmla="*/ 425379 w 974607"/>
                  <a:gd name="connsiteY91" fmla="*/ 84003 h 1516072"/>
                  <a:gd name="connsiteX92" fmla="*/ 436603 w 974607"/>
                  <a:gd name="connsiteY92" fmla="*/ 225952 h 1516072"/>
                  <a:gd name="connsiteX93" fmla="*/ 440619 w 974607"/>
                  <a:gd name="connsiteY93" fmla="*/ 421188 h 1516072"/>
                  <a:gd name="connsiteX94" fmla="*/ 440002 w 974607"/>
                  <a:gd name="connsiteY94" fmla="*/ 789160 h 1516072"/>
                  <a:gd name="connsiteX95" fmla="*/ 430322 w 974607"/>
                  <a:gd name="connsiteY95"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77804 w 974607"/>
                  <a:gd name="connsiteY42" fmla="*/ 1333683 h 1516072"/>
                  <a:gd name="connsiteX43" fmla="*/ 789234 w 974607"/>
                  <a:gd name="connsiteY43" fmla="*/ 1327968 h 1516072"/>
                  <a:gd name="connsiteX44" fmla="*/ 794949 w 974607"/>
                  <a:gd name="connsiteY44" fmla="*/ 1326063 h 1516072"/>
                  <a:gd name="connsiteX45" fmla="*/ 800664 w 974607"/>
                  <a:gd name="connsiteY45" fmla="*/ 1284153 h 1516072"/>
                  <a:gd name="connsiteX46" fmla="*/ 783519 w 974607"/>
                  <a:gd name="connsiteY46" fmla="*/ 1253673 h 1516072"/>
                  <a:gd name="connsiteX47" fmla="*/ 773994 w 974607"/>
                  <a:gd name="connsiteY47" fmla="*/ 1247958 h 1516072"/>
                  <a:gd name="connsiteX48" fmla="*/ 648264 w 974607"/>
                  <a:gd name="connsiteY48" fmla="*/ 1156518 h 1516072"/>
                  <a:gd name="connsiteX49" fmla="*/ 645998 w 974607"/>
                  <a:gd name="connsiteY49" fmla="*/ 1108121 h 1516072"/>
                  <a:gd name="connsiteX50" fmla="*/ 671124 w 974607"/>
                  <a:gd name="connsiteY50" fmla="*/ 1089843 h 1516072"/>
                  <a:gd name="connsiteX51" fmla="*/ 724464 w 974607"/>
                  <a:gd name="connsiteY51" fmla="*/ 1082223 h 1516072"/>
                  <a:gd name="connsiteX52" fmla="*/ 871149 w 974607"/>
                  <a:gd name="connsiteY52" fmla="*/ 1086033 h 1516072"/>
                  <a:gd name="connsiteX53" fmla="*/ 899724 w 974607"/>
                  <a:gd name="connsiteY53" fmla="*/ 1091748 h 1516072"/>
                  <a:gd name="connsiteX54" fmla="*/ 963835 w 974607"/>
                  <a:gd name="connsiteY54" fmla="*/ 1090672 h 1516072"/>
                  <a:gd name="connsiteX55" fmla="*/ 970209 w 974607"/>
                  <a:gd name="connsiteY55" fmla="*/ 1054008 h 1516072"/>
                  <a:gd name="connsiteX56" fmla="*/ 918620 w 974607"/>
                  <a:gd name="connsiteY56" fmla="*/ 1034598 h 1516072"/>
                  <a:gd name="connsiteX57" fmla="*/ 803186 w 974607"/>
                  <a:gd name="connsiteY57" fmla="*/ 1037069 h 1516072"/>
                  <a:gd name="connsiteX58" fmla="*/ 646360 w 974607"/>
                  <a:gd name="connsiteY58" fmla="*/ 1049838 h 1516072"/>
                  <a:gd name="connsiteX59" fmla="*/ 640078 w 974607"/>
                  <a:gd name="connsiteY59" fmla="*/ 1026051 h 1516072"/>
                  <a:gd name="connsiteX60" fmla="*/ 673029 w 974607"/>
                  <a:gd name="connsiteY60" fmla="*/ 992688 h 1516072"/>
                  <a:gd name="connsiteX61" fmla="*/ 674934 w 974607"/>
                  <a:gd name="connsiteY61" fmla="*/ 986973 h 1516072"/>
                  <a:gd name="connsiteX62" fmla="*/ 680649 w 974607"/>
                  <a:gd name="connsiteY62" fmla="*/ 985068 h 1516072"/>
                  <a:gd name="connsiteX63" fmla="*/ 686364 w 974607"/>
                  <a:gd name="connsiteY63" fmla="*/ 981258 h 1516072"/>
                  <a:gd name="connsiteX64" fmla="*/ 695889 w 974607"/>
                  <a:gd name="connsiteY64" fmla="*/ 971733 h 1516072"/>
                  <a:gd name="connsiteX65" fmla="*/ 705414 w 974607"/>
                  <a:gd name="connsiteY65" fmla="*/ 960303 h 1516072"/>
                  <a:gd name="connsiteX66" fmla="*/ 716844 w 974607"/>
                  <a:gd name="connsiteY66" fmla="*/ 952683 h 1516072"/>
                  <a:gd name="connsiteX67" fmla="*/ 732084 w 974607"/>
                  <a:gd name="connsiteY67" fmla="*/ 939348 h 1516072"/>
                  <a:gd name="connsiteX68" fmla="*/ 741609 w 974607"/>
                  <a:gd name="connsiteY68" fmla="*/ 927918 h 1516072"/>
                  <a:gd name="connsiteX69" fmla="*/ 753039 w 974607"/>
                  <a:gd name="connsiteY69" fmla="*/ 918393 h 1516072"/>
                  <a:gd name="connsiteX70" fmla="*/ 758754 w 974607"/>
                  <a:gd name="connsiteY70" fmla="*/ 906963 h 1516072"/>
                  <a:gd name="connsiteX71" fmla="*/ 760659 w 974607"/>
                  <a:gd name="connsiteY71" fmla="*/ 901248 h 1516072"/>
                  <a:gd name="connsiteX72" fmla="*/ 766374 w 974607"/>
                  <a:gd name="connsiteY72" fmla="*/ 889818 h 1516072"/>
                  <a:gd name="connsiteX73" fmla="*/ 764469 w 974607"/>
                  <a:gd name="connsiteY73" fmla="*/ 874578 h 1516072"/>
                  <a:gd name="connsiteX74" fmla="*/ 758754 w 974607"/>
                  <a:gd name="connsiteY74" fmla="*/ 872673 h 1516072"/>
                  <a:gd name="connsiteX75" fmla="*/ 737799 w 974607"/>
                  <a:gd name="connsiteY75" fmla="*/ 874578 h 1516072"/>
                  <a:gd name="connsiteX76" fmla="*/ 732084 w 974607"/>
                  <a:gd name="connsiteY76" fmla="*/ 878388 h 1516072"/>
                  <a:gd name="connsiteX77" fmla="*/ 699699 w 974607"/>
                  <a:gd name="connsiteY77" fmla="*/ 899343 h 1516072"/>
                  <a:gd name="connsiteX78" fmla="*/ 595181 w 974607"/>
                  <a:gd name="connsiteY78" fmla="*/ 957831 h 1516072"/>
                  <a:gd name="connsiteX79" fmla="*/ 507294 w 974607"/>
                  <a:gd name="connsiteY79" fmla="*/ 847908 h 1516072"/>
                  <a:gd name="connsiteX80" fmla="*/ 503484 w 974607"/>
                  <a:gd name="connsiteY80" fmla="*/ 358323 h 1516072"/>
                  <a:gd name="connsiteX81" fmla="*/ 499674 w 974607"/>
                  <a:gd name="connsiteY81" fmla="*/ 66858 h 1516072"/>
                  <a:gd name="connsiteX82" fmla="*/ 490149 w 974607"/>
                  <a:gd name="connsiteY82" fmla="*/ 40188 h 1516072"/>
                  <a:gd name="connsiteX83" fmla="*/ 488244 w 974607"/>
                  <a:gd name="connsiteY83" fmla="*/ 34473 h 1516072"/>
                  <a:gd name="connsiteX84" fmla="*/ 484434 w 974607"/>
                  <a:gd name="connsiteY84" fmla="*/ 28758 h 1516072"/>
                  <a:gd name="connsiteX85" fmla="*/ 478719 w 974607"/>
                  <a:gd name="connsiteY85" fmla="*/ 17328 h 1516072"/>
                  <a:gd name="connsiteX86" fmla="*/ 473004 w 974607"/>
                  <a:gd name="connsiteY86" fmla="*/ 13518 h 1516072"/>
                  <a:gd name="connsiteX87" fmla="*/ 469194 w 974607"/>
                  <a:gd name="connsiteY87" fmla="*/ 7803 h 1516072"/>
                  <a:gd name="connsiteX88" fmla="*/ 429189 w 974607"/>
                  <a:gd name="connsiteY88" fmla="*/ 11613 h 1516072"/>
                  <a:gd name="connsiteX89" fmla="*/ 425379 w 974607"/>
                  <a:gd name="connsiteY89" fmla="*/ 78288 h 1516072"/>
                  <a:gd name="connsiteX90" fmla="*/ 425379 w 974607"/>
                  <a:gd name="connsiteY90" fmla="*/ 84003 h 1516072"/>
                  <a:gd name="connsiteX91" fmla="*/ 436603 w 974607"/>
                  <a:gd name="connsiteY91" fmla="*/ 225952 h 1516072"/>
                  <a:gd name="connsiteX92" fmla="*/ 440619 w 974607"/>
                  <a:gd name="connsiteY92" fmla="*/ 421188 h 1516072"/>
                  <a:gd name="connsiteX93" fmla="*/ 440002 w 974607"/>
                  <a:gd name="connsiteY93" fmla="*/ 789160 h 1516072"/>
                  <a:gd name="connsiteX94" fmla="*/ 430322 w 974607"/>
                  <a:gd name="connsiteY94"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77804 w 974607"/>
                  <a:gd name="connsiteY42" fmla="*/ 1333683 h 1516072"/>
                  <a:gd name="connsiteX43" fmla="*/ 789234 w 974607"/>
                  <a:gd name="connsiteY43" fmla="*/ 1327968 h 1516072"/>
                  <a:gd name="connsiteX44" fmla="*/ 800664 w 974607"/>
                  <a:gd name="connsiteY44" fmla="*/ 1284153 h 1516072"/>
                  <a:gd name="connsiteX45" fmla="*/ 783519 w 974607"/>
                  <a:gd name="connsiteY45" fmla="*/ 1253673 h 1516072"/>
                  <a:gd name="connsiteX46" fmla="*/ 773994 w 974607"/>
                  <a:gd name="connsiteY46" fmla="*/ 1247958 h 1516072"/>
                  <a:gd name="connsiteX47" fmla="*/ 648264 w 974607"/>
                  <a:gd name="connsiteY47" fmla="*/ 1156518 h 1516072"/>
                  <a:gd name="connsiteX48" fmla="*/ 645998 w 974607"/>
                  <a:gd name="connsiteY48" fmla="*/ 1108121 h 1516072"/>
                  <a:gd name="connsiteX49" fmla="*/ 671124 w 974607"/>
                  <a:gd name="connsiteY49" fmla="*/ 1089843 h 1516072"/>
                  <a:gd name="connsiteX50" fmla="*/ 724464 w 974607"/>
                  <a:gd name="connsiteY50" fmla="*/ 1082223 h 1516072"/>
                  <a:gd name="connsiteX51" fmla="*/ 871149 w 974607"/>
                  <a:gd name="connsiteY51" fmla="*/ 1086033 h 1516072"/>
                  <a:gd name="connsiteX52" fmla="*/ 899724 w 974607"/>
                  <a:gd name="connsiteY52" fmla="*/ 1091748 h 1516072"/>
                  <a:gd name="connsiteX53" fmla="*/ 963835 w 974607"/>
                  <a:gd name="connsiteY53" fmla="*/ 1090672 h 1516072"/>
                  <a:gd name="connsiteX54" fmla="*/ 970209 w 974607"/>
                  <a:gd name="connsiteY54" fmla="*/ 1054008 h 1516072"/>
                  <a:gd name="connsiteX55" fmla="*/ 918620 w 974607"/>
                  <a:gd name="connsiteY55" fmla="*/ 1034598 h 1516072"/>
                  <a:gd name="connsiteX56" fmla="*/ 803186 w 974607"/>
                  <a:gd name="connsiteY56" fmla="*/ 1037069 h 1516072"/>
                  <a:gd name="connsiteX57" fmla="*/ 646360 w 974607"/>
                  <a:gd name="connsiteY57" fmla="*/ 1049838 h 1516072"/>
                  <a:gd name="connsiteX58" fmla="*/ 640078 w 974607"/>
                  <a:gd name="connsiteY58" fmla="*/ 1026051 h 1516072"/>
                  <a:gd name="connsiteX59" fmla="*/ 673029 w 974607"/>
                  <a:gd name="connsiteY59" fmla="*/ 992688 h 1516072"/>
                  <a:gd name="connsiteX60" fmla="*/ 674934 w 974607"/>
                  <a:gd name="connsiteY60" fmla="*/ 986973 h 1516072"/>
                  <a:gd name="connsiteX61" fmla="*/ 680649 w 974607"/>
                  <a:gd name="connsiteY61" fmla="*/ 985068 h 1516072"/>
                  <a:gd name="connsiteX62" fmla="*/ 686364 w 974607"/>
                  <a:gd name="connsiteY62" fmla="*/ 981258 h 1516072"/>
                  <a:gd name="connsiteX63" fmla="*/ 695889 w 974607"/>
                  <a:gd name="connsiteY63" fmla="*/ 971733 h 1516072"/>
                  <a:gd name="connsiteX64" fmla="*/ 705414 w 974607"/>
                  <a:gd name="connsiteY64" fmla="*/ 960303 h 1516072"/>
                  <a:gd name="connsiteX65" fmla="*/ 716844 w 974607"/>
                  <a:gd name="connsiteY65" fmla="*/ 952683 h 1516072"/>
                  <a:gd name="connsiteX66" fmla="*/ 732084 w 974607"/>
                  <a:gd name="connsiteY66" fmla="*/ 939348 h 1516072"/>
                  <a:gd name="connsiteX67" fmla="*/ 741609 w 974607"/>
                  <a:gd name="connsiteY67" fmla="*/ 927918 h 1516072"/>
                  <a:gd name="connsiteX68" fmla="*/ 753039 w 974607"/>
                  <a:gd name="connsiteY68" fmla="*/ 918393 h 1516072"/>
                  <a:gd name="connsiteX69" fmla="*/ 758754 w 974607"/>
                  <a:gd name="connsiteY69" fmla="*/ 906963 h 1516072"/>
                  <a:gd name="connsiteX70" fmla="*/ 760659 w 974607"/>
                  <a:gd name="connsiteY70" fmla="*/ 901248 h 1516072"/>
                  <a:gd name="connsiteX71" fmla="*/ 766374 w 974607"/>
                  <a:gd name="connsiteY71" fmla="*/ 889818 h 1516072"/>
                  <a:gd name="connsiteX72" fmla="*/ 764469 w 974607"/>
                  <a:gd name="connsiteY72" fmla="*/ 874578 h 1516072"/>
                  <a:gd name="connsiteX73" fmla="*/ 758754 w 974607"/>
                  <a:gd name="connsiteY73" fmla="*/ 872673 h 1516072"/>
                  <a:gd name="connsiteX74" fmla="*/ 737799 w 974607"/>
                  <a:gd name="connsiteY74" fmla="*/ 874578 h 1516072"/>
                  <a:gd name="connsiteX75" fmla="*/ 732084 w 974607"/>
                  <a:gd name="connsiteY75" fmla="*/ 878388 h 1516072"/>
                  <a:gd name="connsiteX76" fmla="*/ 699699 w 974607"/>
                  <a:gd name="connsiteY76" fmla="*/ 899343 h 1516072"/>
                  <a:gd name="connsiteX77" fmla="*/ 595181 w 974607"/>
                  <a:gd name="connsiteY77" fmla="*/ 957831 h 1516072"/>
                  <a:gd name="connsiteX78" fmla="*/ 507294 w 974607"/>
                  <a:gd name="connsiteY78" fmla="*/ 847908 h 1516072"/>
                  <a:gd name="connsiteX79" fmla="*/ 503484 w 974607"/>
                  <a:gd name="connsiteY79" fmla="*/ 358323 h 1516072"/>
                  <a:gd name="connsiteX80" fmla="*/ 499674 w 974607"/>
                  <a:gd name="connsiteY80" fmla="*/ 66858 h 1516072"/>
                  <a:gd name="connsiteX81" fmla="*/ 490149 w 974607"/>
                  <a:gd name="connsiteY81" fmla="*/ 40188 h 1516072"/>
                  <a:gd name="connsiteX82" fmla="*/ 488244 w 974607"/>
                  <a:gd name="connsiteY82" fmla="*/ 34473 h 1516072"/>
                  <a:gd name="connsiteX83" fmla="*/ 484434 w 974607"/>
                  <a:gd name="connsiteY83" fmla="*/ 28758 h 1516072"/>
                  <a:gd name="connsiteX84" fmla="*/ 478719 w 974607"/>
                  <a:gd name="connsiteY84" fmla="*/ 17328 h 1516072"/>
                  <a:gd name="connsiteX85" fmla="*/ 473004 w 974607"/>
                  <a:gd name="connsiteY85" fmla="*/ 13518 h 1516072"/>
                  <a:gd name="connsiteX86" fmla="*/ 469194 w 974607"/>
                  <a:gd name="connsiteY86" fmla="*/ 7803 h 1516072"/>
                  <a:gd name="connsiteX87" fmla="*/ 429189 w 974607"/>
                  <a:gd name="connsiteY87" fmla="*/ 11613 h 1516072"/>
                  <a:gd name="connsiteX88" fmla="*/ 425379 w 974607"/>
                  <a:gd name="connsiteY88" fmla="*/ 78288 h 1516072"/>
                  <a:gd name="connsiteX89" fmla="*/ 425379 w 974607"/>
                  <a:gd name="connsiteY89" fmla="*/ 84003 h 1516072"/>
                  <a:gd name="connsiteX90" fmla="*/ 436603 w 974607"/>
                  <a:gd name="connsiteY90" fmla="*/ 225952 h 1516072"/>
                  <a:gd name="connsiteX91" fmla="*/ 440619 w 974607"/>
                  <a:gd name="connsiteY91" fmla="*/ 421188 h 1516072"/>
                  <a:gd name="connsiteX92" fmla="*/ 440002 w 974607"/>
                  <a:gd name="connsiteY92" fmla="*/ 789160 h 1516072"/>
                  <a:gd name="connsiteX93" fmla="*/ 430322 w 974607"/>
                  <a:gd name="connsiteY93"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77804 w 974607"/>
                  <a:gd name="connsiteY42" fmla="*/ 1333683 h 1516072"/>
                  <a:gd name="connsiteX43" fmla="*/ 800664 w 974607"/>
                  <a:gd name="connsiteY43" fmla="*/ 1284153 h 1516072"/>
                  <a:gd name="connsiteX44" fmla="*/ 783519 w 974607"/>
                  <a:gd name="connsiteY44" fmla="*/ 1253673 h 1516072"/>
                  <a:gd name="connsiteX45" fmla="*/ 773994 w 974607"/>
                  <a:gd name="connsiteY45" fmla="*/ 1247958 h 1516072"/>
                  <a:gd name="connsiteX46" fmla="*/ 648264 w 974607"/>
                  <a:gd name="connsiteY46" fmla="*/ 1156518 h 1516072"/>
                  <a:gd name="connsiteX47" fmla="*/ 645998 w 974607"/>
                  <a:gd name="connsiteY47" fmla="*/ 1108121 h 1516072"/>
                  <a:gd name="connsiteX48" fmla="*/ 671124 w 974607"/>
                  <a:gd name="connsiteY48" fmla="*/ 1089843 h 1516072"/>
                  <a:gd name="connsiteX49" fmla="*/ 724464 w 974607"/>
                  <a:gd name="connsiteY49" fmla="*/ 1082223 h 1516072"/>
                  <a:gd name="connsiteX50" fmla="*/ 871149 w 974607"/>
                  <a:gd name="connsiteY50" fmla="*/ 1086033 h 1516072"/>
                  <a:gd name="connsiteX51" fmla="*/ 899724 w 974607"/>
                  <a:gd name="connsiteY51" fmla="*/ 1091748 h 1516072"/>
                  <a:gd name="connsiteX52" fmla="*/ 963835 w 974607"/>
                  <a:gd name="connsiteY52" fmla="*/ 1090672 h 1516072"/>
                  <a:gd name="connsiteX53" fmla="*/ 970209 w 974607"/>
                  <a:gd name="connsiteY53" fmla="*/ 1054008 h 1516072"/>
                  <a:gd name="connsiteX54" fmla="*/ 918620 w 974607"/>
                  <a:gd name="connsiteY54" fmla="*/ 1034598 h 1516072"/>
                  <a:gd name="connsiteX55" fmla="*/ 803186 w 974607"/>
                  <a:gd name="connsiteY55" fmla="*/ 1037069 h 1516072"/>
                  <a:gd name="connsiteX56" fmla="*/ 646360 w 974607"/>
                  <a:gd name="connsiteY56" fmla="*/ 1049838 h 1516072"/>
                  <a:gd name="connsiteX57" fmla="*/ 640078 w 974607"/>
                  <a:gd name="connsiteY57" fmla="*/ 1026051 h 1516072"/>
                  <a:gd name="connsiteX58" fmla="*/ 673029 w 974607"/>
                  <a:gd name="connsiteY58" fmla="*/ 992688 h 1516072"/>
                  <a:gd name="connsiteX59" fmla="*/ 674934 w 974607"/>
                  <a:gd name="connsiteY59" fmla="*/ 986973 h 1516072"/>
                  <a:gd name="connsiteX60" fmla="*/ 680649 w 974607"/>
                  <a:gd name="connsiteY60" fmla="*/ 985068 h 1516072"/>
                  <a:gd name="connsiteX61" fmla="*/ 686364 w 974607"/>
                  <a:gd name="connsiteY61" fmla="*/ 981258 h 1516072"/>
                  <a:gd name="connsiteX62" fmla="*/ 695889 w 974607"/>
                  <a:gd name="connsiteY62" fmla="*/ 971733 h 1516072"/>
                  <a:gd name="connsiteX63" fmla="*/ 705414 w 974607"/>
                  <a:gd name="connsiteY63" fmla="*/ 960303 h 1516072"/>
                  <a:gd name="connsiteX64" fmla="*/ 716844 w 974607"/>
                  <a:gd name="connsiteY64" fmla="*/ 952683 h 1516072"/>
                  <a:gd name="connsiteX65" fmla="*/ 732084 w 974607"/>
                  <a:gd name="connsiteY65" fmla="*/ 939348 h 1516072"/>
                  <a:gd name="connsiteX66" fmla="*/ 741609 w 974607"/>
                  <a:gd name="connsiteY66" fmla="*/ 927918 h 1516072"/>
                  <a:gd name="connsiteX67" fmla="*/ 753039 w 974607"/>
                  <a:gd name="connsiteY67" fmla="*/ 918393 h 1516072"/>
                  <a:gd name="connsiteX68" fmla="*/ 758754 w 974607"/>
                  <a:gd name="connsiteY68" fmla="*/ 906963 h 1516072"/>
                  <a:gd name="connsiteX69" fmla="*/ 760659 w 974607"/>
                  <a:gd name="connsiteY69" fmla="*/ 901248 h 1516072"/>
                  <a:gd name="connsiteX70" fmla="*/ 766374 w 974607"/>
                  <a:gd name="connsiteY70" fmla="*/ 889818 h 1516072"/>
                  <a:gd name="connsiteX71" fmla="*/ 764469 w 974607"/>
                  <a:gd name="connsiteY71" fmla="*/ 874578 h 1516072"/>
                  <a:gd name="connsiteX72" fmla="*/ 758754 w 974607"/>
                  <a:gd name="connsiteY72" fmla="*/ 872673 h 1516072"/>
                  <a:gd name="connsiteX73" fmla="*/ 737799 w 974607"/>
                  <a:gd name="connsiteY73" fmla="*/ 874578 h 1516072"/>
                  <a:gd name="connsiteX74" fmla="*/ 732084 w 974607"/>
                  <a:gd name="connsiteY74" fmla="*/ 878388 h 1516072"/>
                  <a:gd name="connsiteX75" fmla="*/ 699699 w 974607"/>
                  <a:gd name="connsiteY75" fmla="*/ 899343 h 1516072"/>
                  <a:gd name="connsiteX76" fmla="*/ 595181 w 974607"/>
                  <a:gd name="connsiteY76" fmla="*/ 957831 h 1516072"/>
                  <a:gd name="connsiteX77" fmla="*/ 507294 w 974607"/>
                  <a:gd name="connsiteY77" fmla="*/ 847908 h 1516072"/>
                  <a:gd name="connsiteX78" fmla="*/ 503484 w 974607"/>
                  <a:gd name="connsiteY78" fmla="*/ 358323 h 1516072"/>
                  <a:gd name="connsiteX79" fmla="*/ 499674 w 974607"/>
                  <a:gd name="connsiteY79" fmla="*/ 66858 h 1516072"/>
                  <a:gd name="connsiteX80" fmla="*/ 490149 w 974607"/>
                  <a:gd name="connsiteY80" fmla="*/ 40188 h 1516072"/>
                  <a:gd name="connsiteX81" fmla="*/ 488244 w 974607"/>
                  <a:gd name="connsiteY81" fmla="*/ 34473 h 1516072"/>
                  <a:gd name="connsiteX82" fmla="*/ 484434 w 974607"/>
                  <a:gd name="connsiteY82" fmla="*/ 28758 h 1516072"/>
                  <a:gd name="connsiteX83" fmla="*/ 478719 w 974607"/>
                  <a:gd name="connsiteY83" fmla="*/ 17328 h 1516072"/>
                  <a:gd name="connsiteX84" fmla="*/ 473004 w 974607"/>
                  <a:gd name="connsiteY84" fmla="*/ 13518 h 1516072"/>
                  <a:gd name="connsiteX85" fmla="*/ 469194 w 974607"/>
                  <a:gd name="connsiteY85" fmla="*/ 7803 h 1516072"/>
                  <a:gd name="connsiteX86" fmla="*/ 429189 w 974607"/>
                  <a:gd name="connsiteY86" fmla="*/ 11613 h 1516072"/>
                  <a:gd name="connsiteX87" fmla="*/ 425379 w 974607"/>
                  <a:gd name="connsiteY87" fmla="*/ 78288 h 1516072"/>
                  <a:gd name="connsiteX88" fmla="*/ 425379 w 974607"/>
                  <a:gd name="connsiteY88" fmla="*/ 84003 h 1516072"/>
                  <a:gd name="connsiteX89" fmla="*/ 436603 w 974607"/>
                  <a:gd name="connsiteY89" fmla="*/ 225952 h 1516072"/>
                  <a:gd name="connsiteX90" fmla="*/ 440619 w 974607"/>
                  <a:gd name="connsiteY90" fmla="*/ 421188 h 1516072"/>
                  <a:gd name="connsiteX91" fmla="*/ 440002 w 974607"/>
                  <a:gd name="connsiteY91" fmla="*/ 789160 h 1516072"/>
                  <a:gd name="connsiteX92" fmla="*/ 430322 w 974607"/>
                  <a:gd name="connsiteY92"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80275 w 974607"/>
                  <a:gd name="connsiteY42" fmla="*/ 1323798 h 1516072"/>
                  <a:gd name="connsiteX43" fmla="*/ 800664 w 974607"/>
                  <a:gd name="connsiteY43" fmla="*/ 1284153 h 1516072"/>
                  <a:gd name="connsiteX44" fmla="*/ 783519 w 974607"/>
                  <a:gd name="connsiteY44" fmla="*/ 1253673 h 1516072"/>
                  <a:gd name="connsiteX45" fmla="*/ 773994 w 974607"/>
                  <a:gd name="connsiteY45" fmla="*/ 1247958 h 1516072"/>
                  <a:gd name="connsiteX46" fmla="*/ 648264 w 974607"/>
                  <a:gd name="connsiteY46" fmla="*/ 1156518 h 1516072"/>
                  <a:gd name="connsiteX47" fmla="*/ 645998 w 974607"/>
                  <a:gd name="connsiteY47" fmla="*/ 1108121 h 1516072"/>
                  <a:gd name="connsiteX48" fmla="*/ 671124 w 974607"/>
                  <a:gd name="connsiteY48" fmla="*/ 1089843 h 1516072"/>
                  <a:gd name="connsiteX49" fmla="*/ 724464 w 974607"/>
                  <a:gd name="connsiteY49" fmla="*/ 1082223 h 1516072"/>
                  <a:gd name="connsiteX50" fmla="*/ 871149 w 974607"/>
                  <a:gd name="connsiteY50" fmla="*/ 1086033 h 1516072"/>
                  <a:gd name="connsiteX51" fmla="*/ 899724 w 974607"/>
                  <a:gd name="connsiteY51" fmla="*/ 1091748 h 1516072"/>
                  <a:gd name="connsiteX52" fmla="*/ 963835 w 974607"/>
                  <a:gd name="connsiteY52" fmla="*/ 1090672 h 1516072"/>
                  <a:gd name="connsiteX53" fmla="*/ 970209 w 974607"/>
                  <a:gd name="connsiteY53" fmla="*/ 1054008 h 1516072"/>
                  <a:gd name="connsiteX54" fmla="*/ 918620 w 974607"/>
                  <a:gd name="connsiteY54" fmla="*/ 1034598 h 1516072"/>
                  <a:gd name="connsiteX55" fmla="*/ 803186 w 974607"/>
                  <a:gd name="connsiteY55" fmla="*/ 1037069 h 1516072"/>
                  <a:gd name="connsiteX56" fmla="*/ 646360 w 974607"/>
                  <a:gd name="connsiteY56" fmla="*/ 1049838 h 1516072"/>
                  <a:gd name="connsiteX57" fmla="*/ 640078 w 974607"/>
                  <a:gd name="connsiteY57" fmla="*/ 1026051 h 1516072"/>
                  <a:gd name="connsiteX58" fmla="*/ 673029 w 974607"/>
                  <a:gd name="connsiteY58" fmla="*/ 992688 h 1516072"/>
                  <a:gd name="connsiteX59" fmla="*/ 674934 w 974607"/>
                  <a:gd name="connsiteY59" fmla="*/ 986973 h 1516072"/>
                  <a:gd name="connsiteX60" fmla="*/ 680649 w 974607"/>
                  <a:gd name="connsiteY60" fmla="*/ 985068 h 1516072"/>
                  <a:gd name="connsiteX61" fmla="*/ 686364 w 974607"/>
                  <a:gd name="connsiteY61" fmla="*/ 981258 h 1516072"/>
                  <a:gd name="connsiteX62" fmla="*/ 695889 w 974607"/>
                  <a:gd name="connsiteY62" fmla="*/ 971733 h 1516072"/>
                  <a:gd name="connsiteX63" fmla="*/ 705414 w 974607"/>
                  <a:gd name="connsiteY63" fmla="*/ 960303 h 1516072"/>
                  <a:gd name="connsiteX64" fmla="*/ 716844 w 974607"/>
                  <a:gd name="connsiteY64" fmla="*/ 952683 h 1516072"/>
                  <a:gd name="connsiteX65" fmla="*/ 732084 w 974607"/>
                  <a:gd name="connsiteY65" fmla="*/ 939348 h 1516072"/>
                  <a:gd name="connsiteX66" fmla="*/ 741609 w 974607"/>
                  <a:gd name="connsiteY66" fmla="*/ 927918 h 1516072"/>
                  <a:gd name="connsiteX67" fmla="*/ 753039 w 974607"/>
                  <a:gd name="connsiteY67" fmla="*/ 918393 h 1516072"/>
                  <a:gd name="connsiteX68" fmla="*/ 758754 w 974607"/>
                  <a:gd name="connsiteY68" fmla="*/ 906963 h 1516072"/>
                  <a:gd name="connsiteX69" fmla="*/ 760659 w 974607"/>
                  <a:gd name="connsiteY69" fmla="*/ 901248 h 1516072"/>
                  <a:gd name="connsiteX70" fmla="*/ 766374 w 974607"/>
                  <a:gd name="connsiteY70" fmla="*/ 889818 h 1516072"/>
                  <a:gd name="connsiteX71" fmla="*/ 764469 w 974607"/>
                  <a:gd name="connsiteY71" fmla="*/ 874578 h 1516072"/>
                  <a:gd name="connsiteX72" fmla="*/ 758754 w 974607"/>
                  <a:gd name="connsiteY72" fmla="*/ 872673 h 1516072"/>
                  <a:gd name="connsiteX73" fmla="*/ 737799 w 974607"/>
                  <a:gd name="connsiteY73" fmla="*/ 874578 h 1516072"/>
                  <a:gd name="connsiteX74" fmla="*/ 732084 w 974607"/>
                  <a:gd name="connsiteY74" fmla="*/ 878388 h 1516072"/>
                  <a:gd name="connsiteX75" fmla="*/ 699699 w 974607"/>
                  <a:gd name="connsiteY75" fmla="*/ 899343 h 1516072"/>
                  <a:gd name="connsiteX76" fmla="*/ 595181 w 974607"/>
                  <a:gd name="connsiteY76" fmla="*/ 957831 h 1516072"/>
                  <a:gd name="connsiteX77" fmla="*/ 507294 w 974607"/>
                  <a:gd name="connsiteY77" fmla="*/ 847908 h 1516072"/>
                  <a:gd name="connsiteX78" fmla="*/ 503484 w 974607"/>
                  <a:gd name="connsiteY78" fmla="*/ 358323 h 1516072"/>
                  <a:gd name="connsiteX79" fmla="*/ 499674 w 974607"/>
                  <a:gd name="connsiteY79" fmla="*/ 66858 h 1516072"/>
                  <a:gd name="connsiteX80" fmla="*/ 490149 w 974607"/>
                  <a:gd name="connsiteY80" fmla="*/ 40188 h 1516072"/>
                  <a:gd name="connsiteX81" fmla="*/ 488244 w 974607"/>
                  <a:gd name="connsiteY81" fmla="*/ 34473 h 1516072"/>
                  <a:gd name="connsiteX82" fmla="*/ 484434 w 974607"/>
                  <a:gd name="connsiteY82" fmla="*/ 28758 h 1516072"/>
                  <a:gd name="connsiteX83" fmla="*/ 478719 w 974607"/>
                  <a:gd name="connsiteY83" fmla="*/ 17328 h 1516072"/>
                  <a:gd name="connsiteX84" fmla="*/ 473004 w 974607"/>
                  <a:gd name="connsiteY84" fmla="*/ 13518 h 1516072"/>
                  <a:gd name="connsiteX85" fmla="*/ 469194 w 974607"/>
                  <a:gd name="connsiteY85" fmla="*/ 7803 h 1516072"/>
                  <a:gd name="connsiteX86" fmla="*/ 429189 w 974607"/>
                  <a:gd name="connsiteY86" fmla="*/ 11613 h 1516072"/>
                  <a:gd name="connsiteX87" fmla="*/ 425379 w 974607"/>
                  <a:gd name="connsiteY87" fmla="*/ 78288 h 1516072"/>
                  <a:gd name="connsiteX88" fmla="*/ 425379 w 974607"/>
                  <a:gd name="connsiteY88" fmla="*/ 84003 h 1516072"/>
                  <a:gd name="connsiteX89" fmla="*/ 436603 w 974607"/>
                  <a:gd name="connsiteY89" fmla="*/ 225952 h 1516072"/>
                  <a:gd name="connsiteX90" fmla="*/ 440619 w 974607"/>
                  <a:gd name="connsiteY90" fmla="*/ 421188 h 1516072"/>
                  <a:gd name="connsiteX91" fmla="*/ 440002 w 974607"/>
                  <a:gd name="connsiteY91" fmla="*/ 789160 h 1516072"/>
                  <a:gd name="connsiteX92" fmla="*/ 430322 w 974607"/>
                  <a:gd name="connsiteY92"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80275 w 974607"/>
                  <a:gd name="connsiteY42" fmla="*/ 1323798 h 1516072"/>
                  <a:gd name="connsiteX43" fmla="*/ 800664 w 974607"/>
                  <a:gd name="connsiteY43" fmla="*/ 1284153 h 1516072"/>
                  <a:gd name="connsiteX44" fmla="*/ 783519 w 974607"/>
                  <a:gd name="connsiteY44" fmla="*/ 1253673 h 1516072"/>
                  <a:gd name="connsiteX45" fmla="*/ 773994 w 974607"/>
                  <a:gd name="connsiteY45" fmla="*/ 1247958 h 1516072"/>
                  <a:gd name="connsiteX46" fmla="*/ 648264 w 974607"/>
                  <a:gd name="connsiteY46" fmla="*/ 1156518 h 1516072"/>
                  <a:gd name="connsiteX47" fmla="*/ 645998 w 974607"/>
                  <a:gd name="connsiteY47" fmla="*/ 1108121 h 1516072"/>
                  <a:gd name="connsiteX48" fmla="*/ 671124 w 974607"/>
                  <a:gd name="connsiteY48" fmla="*/ 1089843 h 1516072"/>
                  <a:gd name="connsiteX49" fmla="*/ 724464 w 974607"/>
                  <a:gd name="connsiteY49" fmla="*/ 1082223 h 1516072"/>
                  <a:gd name="connsiteX50" fmla="*/ 871149 w 974607"/>
                  <a:gd name="connsiteY50" fmla="*/ 1086033 h 1516072"/>
                  <a:gd name="connsiteX51" fmla="*/ 899724 w 974607"/>
                  <a:gd name="connsiteY51" fmla="*/ 1091748 h 1516072"/>
                  <a:gd name="connsiteX52" fmla="*/ 963835 w 974607"/>
                  <a:gd name="connsiteY52" fmla="*/ 1090672 h 1516072"/>
                  <a:gd name="connsiteX53" fmla="*/ 970209 w 974607"/>
                  <a:gd name="connsiteY53" fmla="*/ 1054008 h 1516072"/>
                  <a:gd name="connsiteX54" fmla="*/ 918620 w 974607"/>
                  <a:gd name="connsiteY54" fmla="*/ 1034598 h 1516072"/>
                  <a:gd name="connsiteX55" fmla="*/ 803186 w 974607"/>
                  <a:gd name="connsiteY55" fmla="*/ 1037069 h 1516072"/>
                  <a:gd name="connsiteX56" fmla="*/ 646360 w 974607"/>
                  <a:gd name="connsiteY56" fmla="*/ 1049838 h 1516072"/>
                  <a:gd name="connsiteX57" fmla="*/ 640078 w 974607"/>
                  <a:gd name="connsiteY57" fmla="*/ 1026051 h 1516072"/>
                  <a:gd name="connsiteX58" fmla="*/ 673029 w 974607"/>
                  <a:gd name="connsiteY58" fmla="*/ 992688 h 1516072"/>
                  <a:gd name="connsiteX59" fmla="*/ 674934 w 974607"/>
                  <a:gd name="connsiteY59" fmla="*/ 986973 h 1516072"/>
                  <a:gd name="connsiteX60" fmla="*/ 680649 w 974607"/>
                  <a:gd name="connsiteY60" fmla="*/ 985068 h 1516072"/>
                  <a:gd name="connsiteX61" fmla="*/ 686364 w 974607"/>
                  <a:gd name="connsiteY61" fmla="*/ 981258 h 1516072"/>
                  <a:gd name="connsiteX62" fmla="*/ 695889 w 974607"/>
                  <a:gd name="connsiteY62" fmla="*/ 971733 h 1516072"/>
                  <a:gd name="connsiteX63" fmla="*/ 705414 w 974607"/>
                  <a:gd name="connsiteY63" fmla="*/ 960303 h 1516072"/>
                  <a:gd name="connsiteX64" fmla="*/ 716844 w 974607"/>
                  <a:gd name="connsiteY64" fmla="*/ 952683 h 1516072"/>
                  <a:gd name="connsiteX65" fmla="*/ 732084 w 974607"/>
                  <a:gd name="connsiteY65" fmla="*/ 939348 h 1516072"/>
                  <a:gd name="connsiteX66" fmla="*/ 741609 w 974607"/>
                  <a:gd name="connsiteY66" fmla="*/ 927918 h 1516072"/>
                  <a:gd name="connsiteX67" fmla="*/ 753039 w 974607"/>
                  <a:gd name="connsiteY67" fmla="*/ 918393 h 1516072"/>
                  <a:gd name="connsiteX68" fmla="*/ 758754 w 974607"/>
                  <a:gd name="connsiteY68" fmla="*/ 906963 h 1516072"/>
                  <a:gd name="connsiteX69" fmla="*/ 760659 w 974607"/>
                  <a:gd name="connsiteY69" fmla="*/ 901248 h 1516072"/>
                  <a:gd name="connsiteX70" fmla="*/ 766374 w 974607"/>
                  <a:gd name="connsiteY70" fmla="*/ 889818 h 1516072"/>
                  <a:gd name="connsiteX71" fmla="*/ 764469 w 974607"/>
                  <a:gd name="connsiteY71" fmla="*/ 874578 h 1516072"/>
                  <a:gd name="connsiteX72" fmla="*/ 758754 w 974607"/>
                  <a:gd name="connsiteY72" fmla="*/ 872673 h 1516072"/>
                  <a:gd name="connsiteX73" fmla="*/ 737799 w 974607"/>
                  <a:gd name="connsiteY73" fmla="*/ 874578 h 1516072"/>
                  <a:gd name="connsiteX74" fmla="*/ 732084 w 974607"/>
                  <a:gd name="connsiteY74" fmla="*/ 878388 h 1516072"/>
                  <a:gd name="connsiteX75" fmla="*/ 699699 w 974607"/>
                  <a:gd name="connsiteY75" fmla="*/ 899343 h 1516072"/>
                  <a:gd name="connsiteX76" fmla="*/ 595181 w 974607"/>
                  <a:gd name="connsiteY76" fmla="*/ 957831 h 1516072"/>
                  <a:gd name="connsiteX77" fmla="*/ 507294 w 974607"/>
                  <a:gd name="connsiteY77" fmla="*/ 847908 h 1516072"/>
                  <a:gd name="connsiteX78" fmla="*/ 503484 w 974607"/>
                  <a:gd name="connsiteY78" fmla="*/ 358323 h 1516072"/>
                  <a:gd name="connsiteX79" fmla="*/ 499674 w 974607"/>
                  <a:gd name="connsiteY79" fmla="*/ 66858 h 1516072"/>
                  <a:gd name="connsiteX80" fmla="*/ 490149 w 974607"/>
                  <a:gd name="connsiteY80" fmla="*/ 40188 h 1516072"/>
                  <a:gd name="connsiteX81" fmla="*/ 488244 w 974607"/>
                  <a:gd name="connsiteY81" fmla="*/ 34473 h 1516072"/>
                  <a:gd name="connsiteX82" fmla="*/ 484434 w 974607"/>
                  <a:gd name="connsiteY82" fmla="*/ 28758 h 1516072"/>
                  <a:gd name="connsiteX83" fmla="*/ 478719 w 974607"/>
                  <a:gd name="connsiteY83" fmla="*/ 17328 h 1516072"/>
                  <a:gd name="connsiteX84" fmla="*/ 473004 w 974607"/>
                  <a:gd name="connsiteY84" fmla="*/ 13518 h 1516072"/>
                  <a:gd name="connsiteX85" fmla="*/ 469194 w 974607"/>
                  <a:gd name="connsiteY85" fmla="*/ 7803 h 1516072"/>
                  <a:gd name="connsiteX86" fmla="*/ 429189 w 974607"/>
                  <a:gd name="connsiteY86" fmla="*/ 11613 h 1516072"/>
                  <a:gd name="connsiteX87" fmla="*/ 425379 w 974607"/>
                  <a:gd name="connsiteY87" fmla="*/ 78288 h 1516072"/>
                  <a:gd name="connsiteX88" fmla="*/ 425379 w 974607"/>
                  <a:gd name="connsiteY88" fmla="*/ 84003 h 1516072"/>
                  <a:gd name="connsiteX89" fmla="*/ 436603 w 974607"/>
                  <a:gd name="connsiteY89" fmla="*/ 225952 h 1516072"/>
                  <a:gd name="connsiteX90" fmla="*/ 440619 w 974607"/>
                  <a:gd name="connsiteY90" fmla="*/ 421188 h 1516072"/>
                  <a:gd name="connsiteX91" fmla="*/ 440002 w 974607"/>
                  <a:gd name="connsiteY91" fmla="*/ 789160 h 1516072"/>
                  <a:gd name="connsiteX92" fmla="*/ 430322 w 974607"/>
                  <a:gd name="connsiteY92"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80275 w 974607"/>
                  <a:gd name="connsiteY42" fmla="*/ 1331212 h 1516072"/>
                  <a:gd name="connsiteX43" fmla="*/ 800664 w 974607"/>
                  <a:gd name="connsiteY43" fmla="*/ 1284153 h 1516072"/>
                  <a:gd name="connsiteX44" fmla="*/ 783519 w 974607"/>
                  <a:gd name="connsiteY44" fmla="*/ 1253673 h 1516072"/>
                  <a:gd name="connsiteX45" fmla="*/ 773994 w 974607"/>
                  <a:gd name="connsiteY45" fmla="*/ 1247958 h 1516072"/>
                  <a:gd name="connsiteX46" fmla="*/ 648264 w 974607"/>
                  <a:gd name="connsiteY46" fmla="*/ 1156518 h 1516072"/>
                  <a:gd name="connsiteX47" fmla="*/ 645998 w 974607"/>
                  <a:gd name="connsiteY47" fmla="*/ 1108121 h 1516072"/>
                  <a:gd name="connsiteX48" fmla="*/ 671124 w 974607"/>
                  <a:gd name="connsiteY48" fmla="*/ 1089843 h 1516072"/>
                  <a:gd name="connsiteX49" fmla="*/ 724464 w 974607"/>
                  <a:gd name="connsiteY49" fmla="*/ 1082223 h 1516072"/>
                  <a:gd name="connsiteX50" fmla="*/ 871149 w 974607"/>
                  <a:gd name="connsiteY50" fmla="*/ 1086033 h 1516072"/>
                  <a:gd name="connsiteX51" fmla="*/ 899724 w 974607"/>
                  <a:gd name="connsiteY51" fmla="*/ 1091748 h 1516072"/>
                  <a:gd name="connsiteX52" fmla="*/ 963835 w 974607"/>
                  <a:gd name="connsiteY52" fmla="*/ 1090672 h 1516072"/>
                  <a:gd name="connsiteX53" fmla="*/ 970209 w 974607"/>
                  <a:gd name="connsiteY53" fmla="*/ 1054008 h 1516072"/>
                  <a:gd name="connsiteX54" fmla="*/ 918620 w 974607"/>
                  <a:gd name="connsiteY54" fmla="*/ 1034598 h 1516072"/>
                  <a:gd name="connsiteX55" fmla="*/ 803186 w 974607"/>
                  <a:gd name="connsiteY55" fmla="*/ 1037069 h 1516072"/>
                  <a:gd name="connsiteX56" fmla="*/ 646360 w 974607"/>
                  <a:gd name="connsiteY56" fmla="*/ 1049838 h 1516072"/>
                  <a:gd name="connsiteX57" fmla="*/ 640078 w 974607"/>
                  <a:gd name="connsiteY57" fmla="*/ 1026051 h 1516072"/>
                  <a:gd name="connsiteX58" fmla="*/ 673029 w 974607"/>
                  <a:gd name="connsiteY58" fmla="*/ 992688 h 1516072"/>
                  <a:gd name="connsiteX59" fmla="*/ 674934 w 974607"/>
                  <a:gd name="connsiteY59" fmla="*/ 986973 h 1516072"/>
                  <a:gd name="connsiteX60" fmla="*/ 680649 w 974607"/>
                  <a:gd name="connsiteY60" fmla="*/ 985068 h 1516072"/>
                  <a:gd name="connsiteX61" fmla="*/ 686364 w 974607"/>
                  <a:gd name="connsiteY61" fmla="*/ 981258 h 1516072"/>
                  <a:gd name="connsiteX62" fmla="*/ 695889 w 974607"/>
                  <a:gd name="connsiteY62" fmla="*/ 971733 h 1516072"/>
                  <a:gd name="connsiteX63" fmla="*/ 705414 w 974607"/>
                  <a:gd name="connsiteY63" fmla="*/ 960303 h 1516072"/>
                  <a:gd name="connsiteX64" fmla="*/ 716844 w 974607"/>
                  <a:gd name="connsiteY64" fmla="*/ 952683 h 1516072"/>
                  <a:gd name="connsiteX65" fmla="*/ 732084 w 974607"/>
                  <a:gd name="connsiteY65" fmla="*/ 939348 h 1516072"/>
                  <a:gd name="connsiteX66" fmla="*/ 741609 w 974607"/>
                  <a:gd name="connsiteY66" fmla="*/ 927918 h 1516072"/>
                  <a:gd name="connsiteX67" fmla="*/ 753039 w 974607"/>
                  <a:gd name="connsiteY67" fmla="*/ 918393 h 1516072"/>
                  <a:gd name="connsiteX68" fmla="*/ 758754 w 974607"/>
                  <a:gd name="connsiteY68" fmla="*/ 906963 h 1516072"/>
                  <a:gd name="connsiteX69" fmla="*/ 760659 w 974607"/>
                  <a:gd name="connsiteY69" fmla="*/ 901248 h 1516072"/>
                  <a:gd name="connsiteX70" fmla="*/ 766374 w 974607"/>
                  <a:gd name="connsiteY70" fmla="*/ 889818 h 1516072"/>
                  <a:gd name="connsiteX71" fmla="*/ 764469 w 974607"/>
                  <a:gd name="connsiteY71" fmla="*/ 874578 h 1516072"/>
                  <a:gd name="connsiteX72" fmla="*/ 758754 w 974607"/>
                  <a:gd name="connsiteY72" fmla="*/ 872673 h 1516072"/>
                  <a:gd name="connsiteX73" fmla="*/ 737799 w 974607"/>
                  <a:gd name="connsiteY73" fmla="*/ 874578 h 1516072"/>
                  <a:gd name="connsiteX74" fmla="*/ 732084 w 974607"/>
                  <a:gd name="connsiteY74" fmla="*/ 878388 h 1516072"/>
                  <a:gd name="connsiteX75" fmla="*/ 699699 w 974607"/>
                  <a:gd name="connsiteY75" fmla="*/ 899343 h 1516072"/>
                  <a:gd name="connsiteX76" fmla="*/ 595181 w 974607"/>
                  <a:gd name="connsiteY76" fmla="*/ 957831 h 1516072"/>
                  <a:gd name="connsiteX77" fmla="*/ 507294 w 974607"/>
                  <a:gd name="connsiteY77" fmla="*/ 847908 h 1516072"/>
                  <a:gd name="connsiteX78" fmla="*/ 503484 w 974607"/>
                  <a:gd name="connsiteY78" fmla="*/ 358323 h 1516072"/>
                  <a:gd name="connsiteX79" fmla="*/ 499674 w 974607"/>
                  <a:gd name="connsiteY79" fmla="*/ 66858 h 1516072"/>
                  <a:gd name="connsiteX80" fmla="*/ 490149 w 974607"/>
                  <a:gd name="connsiteY80" fmla="*/ 40188 h 1516072"/>
                  <a:gd name="connsiteX81" fmla="*/ 488244 w 974607"/>
                  <a:gd name="connsiteY81" fmla="*/ 34473 h 1516072"/>
                  <a:gd name="connsiteX82" fmla="*/ 484434 w 974607"/>
                  <a:gd name="connsiteY82" fmla="*/ 28758 h 1516072"/>
                  <a:gd name="connsiteX83" fmla="*/ 478719 w 974607"/>
                  <a:gd name="connsiteY83" fmla="*/ 17328 h 1516072"/>
                  <a:gd name="connsiteX84" fmla="*/ 473004 w 974607"/>
                  <a:gd name="connsiteY84" fmla="*/ 13518 h 1516072"/>
                  <a:gd name="connsiteX85" fmla="*/ 469194 w 974607"/>
                  <a:gd name="connsiteY85" fmla="*/ 7803 h 1516072"/>
                  <a:gd name="connsiteX86" fmla="*/ 429189 w 974607"/>
                  <a:gd name="connsiteY86" fmla="*/ 11613 h 1516072"/>
                  <a:gd name="connsiteX87" fmla="*/ 425379 w 974607"/>
                  <a:gd name="connsiteY87" fmla="*/ 78288 h 1516072"/>
                  <a:gd name="connsiteX88" fmla="*/ 425379 w 974607"/>
                  <a:gd name="connsiteY88" fmla="*/ 84003 h 1516072"/>
                  <a:gd name="connsiteX89" fmla="*/ 436603 w 974607"/>
                  <a:gd name="connsiteY89" fmla="*/ 225952 h 1516072"/>
                  <a:gd name="connsiteX90" fmla="*/ 440619 w 974607"/>
                  <a:gd name="connsiteY90" fmla="*/ 421188 h 1516072"/>
                  <a:gd name="connsiteX91" fmla="*/ 440002 w 974607"/>
                  <a:gd name="connsiteY91" fmla="*/ 789160 h 1516072"/>
                  <a:gd name="connsiteX92" fmla="*/ 430322 w 974607"/>
                  <a:gd name="connsiteY92"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80275 w 974607"/>
                  <a:gd name="connsiteY42" fmla="*/ 1331212 h 1516072"/>
                  <a:gd name="connsiteX43" fmla="*/ 800664 w 974607"/>
                  <a:gd name="connsiteY43" fmla="*/ 1284153 h 1516072"/>
                  <a:gd name="connsiteX44" fmla="*/ 783519 w 974607"/>
                  <a:gd name="connsiteY44" fmla="*/ 1253673 h 1516072"/>
                  <a:gd name="connsiteX45" fmla="*/ 773994 w 974607"/>
                  <a:gd name="connsiteY45" fmla="*/ 1247958 h 1516072"/>
                  <a:gd name="connsiteX46" fmla="*/ 648264 w 974607"/>
                  <a:gd name="connsiteY46" fmla="*/ 1156518 h 1516072"/>
                  <a:gd name="connsiteX47" fmla="*/ 645998 w 974607"/>
                  <a:gd name="connsiteY47" fmla="*/ 1108121 h 1516072"/>
                  <a:gd name="connsiteX48" fmla="*/ 671124 w 974607"/>
                  <a:gd name="connsiteY48" fmla="*/ 1089843 h 1516072"/>
                  <a:gd name="connsiteX49" fmla="*/ 724464 w 974607"/>
                  <a:gd name="connsiteY49" fmla="*/ 1082223 h 1516072"/>
                  <a:gd name="connsiteX50" fmla="*/ 871149 w 974607"/>
                  <a:gd name="connsiteY50" fmla="*/ 1086033 h 1516072"/>
                  <a:gd name="connsiteX51" fmla="*/ 899724 w 974607"/>
                  <a:gd name="connsiteY51" fmla="*/ 1091748 h 1516072"/>
                  <a:gd name="connsiteX52" fmla="*/ 963835 w 974607"/>
                  <a:gd name="connsiteY52" fmla="*/ 1090672 h 1516072"/>
                  <a:gd name="connsiteX53" fmla="*/ 970209 w 974607"/>
                  <a:gd name="connsiteY53" fmla="*/ 1054008 h 1516072"/>
                  <a:gd name="connsiteX54" fmla="*/ 918620 w 974607"/>
                  <a:gd name="connsiteY54" fmla="*/ 1034598 h 1516072"/>
                  <a:gd name="connsiteX55" fmla="*/ 803186 w 974607"/>
                  <a:gd name="connsiteY55" fmla="*/ 1037069 h 1516072"/>
                  <a:gd name="connsiteX56" fmla="*/ 646360 w 974607"/>
                  <a:gd name="connsiteY56" fmla="*/ 1049838 h 1516072"/>
                  <a:gd name="connsiteX57" fmla="*/ 640078 w 974607"/>
                  <a:gd name="connsiteY57" fmla="*/ 1026051 h 1516072"/>
                  <a:gd name="connsiteX58" fmla="*/ 673029 w 974607"/>
                  <a:gd name="connsiteY58" fmla="*/ 992688 h 1516072"/>
                  <a:gd name="connsiteX59" fmla="*/ 674934 w 974607"/>
                  <a:gd name="connsiteY59" fmla="*/ 986973 h 1516072"/>
                  <a:gd name="connsiteX60" fmla="*/ 680649 w 974607"/>
                  <a:gd name="connsiteY60" fmla="*/ 985068 h 1516072"/>
                  <a:gd name="connsiteX61" fmla="*/ 686364 w 974607"/>
                  <a:gd name="connsiteY61" fmla="*/ 981258 h 1516072"/>
                  <a:gd name="connsiteX62" fmla="*/ 695889 w 974607"/>
                  <a:gd name="connsiteY62" fmla="*/ 971733 h 1516072"/>
                  <a:gd name="connsiteX63" fmla="*/ 705414 w 974607"/>
                  <a:gd name="connsiteY63" fmla="*/ 960303 h 1516072"/>
                  <a:gd name="connsiteX64" fmla="*/ 716844 w 974607"/>
                  <a:gd name="connsiteY64" fmla="*/ 952683 h 1516072"/>
                  <a:gd name="connsiteX65" fmla="*/ 732084 w 974607"/>
                  <a:gd name="connsiteY65" fmla="*/ 939348 h 1516072"/>
                  <a:gd name="connsiteX66" fmla="*/ 741609 w 974607"/>
                  <a:gd name="connsiteY66" fmla="*/ 927918 h 1516072"/>
                  <a:gd name="connsiteX67" fmla="*/ 753039 w 974607"/>
                  <a:gd name="connsiteY67" fmla="*/ 918393 h 1516072"/>
                  <a:gd name="connsiteX68" fmla="*/ 758754 w 974607"/>
                  <a:gd name="connsiteY68" fmla="*/ 906963 h 1516072"/>
                  <a:gd name="connsiteX69" fmla="*/ 760659 w 974607"/>
                  <a:gd name="connsiteY69" fmla="*/ 901248 h 1516072"/>
                  <a:gd name="connsiteX70" fmla="*/ 766374 w 974607"/>
                  <a:gd name="connsiteY70" fmla="*/ 889818 h 1516072"/>
                  <a:gd name="connsiteX71" fmla="*/ 764469 w 974607"/>
                  <a:gd name="connsiteY71" fmla="*/ 874578 h 1516072"/>
                  <a:gd name="connsiteX72" fmla="*/ 758754 w 974607"/>
                  <a:gd name="connsiteY72" fmla="*/ 872673 h 1516072"/>
                  <a:gd name="connsiteX73" fmla="*/ 737799 w 974607"/>
                  <a:gd name="connsiteY73" fmla="*/ 874578 h 1516072"/>
                  <a:gd name="connsiteX74" fmla="*/ 732084 w 974607"/>
                  <a:gd name="connsiteY74" fmla="*/ 878388 h 1516072"/>
                  <a:gd name="connsiteX75" fmla="*/ 699699 w 974607"/>
                  <a:gd name="connsiteY75" fmla="*/ 899343 h 1516072"/>
                  <a:gd name="connsiteX76" fmla="*/ 595181 w 974607"/>
                  <a:gd name="connsiteY76" fmla="*/ 957831 h 1516072"/>
                  <a:gd name="connsiteX77" fmla="*/ 507294 w 974607"/>
                  <a:gd name="connsiteY77" fmla="*/ 847908 h 1516072"/>
                  <a:gd name="connsiteX78" fmla="*/ 503484 w 974607"/>
                  <a:gd name="connsiteY78" fmla="*/ 358323 h 1516072"/>
                  <a:gd name="connsiteX79" fmla="*/ 499674 w 974607"/>
                  <a:gd name="connsiteY79" fmla="*/ 66858 h 1516072"/>
                  <a:gd name="connsiteX80" fmla="*/ 490149 w 974607"/>
                  <a:gd name="connsiteY80" fmla="*/ 40188 h 1516072"/>
                  <a:gd name="connsiteX81" fmla="*/ 488244 w 974607"/>
                  <a:gd name="connsiteY81" fmla="*/ 34473 h 1516072"/>
                  <a:gd name="connsiteX82" fmla="*/ 484434 w 974607"/>
                  <a:gd name="connsiteY82" fmla="*/ 28758 h 1516072"/>
                  <a:gd name="connsiteX83" fmla="*/ 478719 w 974607"/>
                  <a:gd name="connsiteY83" fmla="*/ 17328 h 1516072"/>
                  <a:gd name="connsiteX84" fmla="*/ 473004 w 974607"/>
                  <a:gd name="connsiteY84" fmla="*/ 13518 h 1516072"/>
                  <a:gd name="connsiteX85" fmla="*/ 469194 w 974607"/>
                  <a:gd name="connsiteY85" fmla="*/ 7803 h 1516072"/>
                  <a:gd name="connsiteX86" fmla="*/ 429189 w 974607"/>
                  <a:gd name="connsiteY86" fmla="*/ 11613 h 1516072"/>
                  <a:gd name="connsiteX87" fmla="*/ 425379 w 974607"/>
                  <a:gd name="connsiteY87" fmla="*/ 78288 h 1516072"/>
                  <a:gd name="connsiteX88" fmla="*/ 425379 w 974607"/>
                  <a:gd name="connsiteY88" fmla="*/ 84003 h 1516072"/>
                  <a:gd name="connsiteX89" fmla="*/ 436603 w 974607"/>
                  <a:gd name="connsiteY89" fmla="*/ 225952 h 1516072"/>
                  <a:gd name="connsiteX90" fmla="*/ 440619 w 974607"/>
                  <a:gd name="connsiteY90" fmla="*/ 421188 h 1516072"/>
                  <a:gd name="connsiteX91" fmla="*/ 440002 w 974607"/>
                  <a:gd name="connsiteY91" fmla="*/ 789160 h 1516072"/>
                  <a:gd name="connsiteX92" fmla="*/ 430322 w 974607"/>
                  <a:gd name="connsiteY92"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80275 w 974607"/>
                  <a:gd name="connsiteY42" fmla="*/ 1331212 h 1516072"/>
                  <a:gd name="connsiteX43" fmla="*/ 800664 w 974607"/>
                  <a:gd name="connsiteY43" fmla="*/ 1284153 h 1516072"/>
                  <a:gd name="connsiteX44" fmla="*/ 783519 w 974607"/>
                  <a:gd name="connsiteY44" fmla="*/ 1253673 h 1516072"/>
                  <a:gd name="connsiteX45" fmla="*/ 773994 w 974607"/>
                  <a:gd name="connsiteY45" fmla="*/ 1247958 h 1516072"/>
                  <a:gd name="connsiteX46" fmla="*/ 648264 w 974607"/>
                  <a:gd name="connsiteY46" fmla="*/ 1156518 h 1516072"/>
                  <a:gd name="connsiteX47" fmla="*/ 645998 w 974607"/>
                  <a:gd name="connsiteY47" fmla="*/ 1108121 h 1516072"/>
                  <a:gd name="connsiteX48" fmla="*/ 671124 w 974607"/>
                  <a:gd name="connsiteY48" fmla="*/ 1089843 h 1516072"/>
                  <a:gd name="connsiteX49" fmla="*/ 724464 w 974607"/>
                  <a:gd name="connsiteY49" fmla="*/ 1082223 h 1516072"/>
                  <a:gd name="connsiteX50" fmla="*/ 871149 w 974607"/>
                  <a:gd name="connsiteY50" fmla="*/ 1086033 h 1516072"/>
                  <a:gd name="connsiteX51" fmla="*/ 899724 w 974607"/>
                  <a:gd name="connsiteY51" fmla="*/ 1091748 h 1516072"/>
                  <a:gd name="connsiteX52" fmla="*/ 963835 w 974607"/>
                  <a:gd name="connsiteY52" fmla="*/ 1090672 h 1516072"/>
                  <a:gd name="connsiteX53" fmla="*/ 970209 w 974607"/>
                  <a:gd name="connsiteY53" fmla="*/ 1054008 h 1516072"/>
                  <a:gd name="connsiteX54" fmla="*/ 918620 w 974607"/>
                  <a:gd name="connsiteY54" fmla="*/ 1034598 h 1516072"/>
                  <a:gd name="connsiteX55" fmla="*/ 803186 w 974607"/>
                  <a:gd name="connsiteY55" fmla="*/ 1037069 h 1516072"/>
                  <a:gd name="connsiteX56" fmla="*/ 646360 w 974607"/>
                  <a:gd name="connsiteY56" fmla="*/ 1049838 h 1516072"/>
                  <a:gd name="connsiteX57" fmla="*/ 640078 w 974607"/>
                  <a:gd name="connsiteY57" fmla="*/ 1026051 h 1516072"/>
                  <a:gd name="connsiteX58" fmla="*/ 673029 w 974607"/>
                  <a:gd name="connsiteY58" fmla="*/ 992688 h 1516072"/>
                  <a:gd name="connsiteX59" fmla="*/ 674934 w 974607"/>
                  <a:gd name="connsiteY59" fmla="*/ 986973 h 1516072"/>
                  <a:gd name="connsiteX60" fmla="*/ 680649 w 974607"/>
                  <a:gd name="connsiteY60" fmla="*/ 985068 h 1516072"/>
                  <a:gd name="connsiteX61" fmla="*/ 686364 w 974607"/>
                  <a:gd name="connsiteY61" fmla="*/ 981258 h 1516072"/>
                  <a:gd name="connsiteX62" fmla="*/ 695889 w 974607"/>
                  <a:gd name="connsiteY62" fmla="*/ 971733 h 1516072"/>
                  <a:gd name="connsiteX63" fmla="*/ 705414 w 974607"/>
                  <a:gd name="connsiteY63" fmla="*/ 960303 h 1516072"/>
                  <a:gd name="connsiteX64" fmla="*/ 716844 w 974607"/>
                  <a:gd name="connsiteY64" fmla="*/ 952683 h 1516072"/>
                  <a:gd name="connsiteX65" fmla="*/ 732084 w 974607"/>
                  <a:gd name="connsiteY65" fmla="*/ 939348 h 1516072"/>
                  <a:gd name="connsiteX66" fmla="*/ 741609 w 974607"/>
                  <a:gd name="connsiteY66" fmla="*/ 927918 h 1516072"/>
                  <a:gd name="connsiteX67" fmla="*/ 753039 w 974607"/>
                  <a:gd name="connsiteY67" fmla="*/ 918393 h 1516072"/>
                  <a:gd name="connsiteX68" fmla="*/ 758754 w 974607"/>
                  <a:gd name="connsiteY68" fmla="*/ 906963 h 1516072"/>
                  <a:gd name="connsiteX69" fmla="*/ 760659 w 974607"/>
                  <a:gd name="connsiteY69" fmla="*/ 901248 h 1516072"/>
                  <a:gd name="connsiteX70" fmla="*/ 766374 w 974607"/>
                  <a:gd name="connsiteY70" fmla="*/ 889818 h 1516072"/>
                  <a:gd name="connsiteX71" fmla="*/ 764469 w 974607"/>
                  <a:gd name="connsiteY71" fmla="*/ 874578 h 1516072"/>
                  <a:gd name="connsiteX72" fmla="*/ 758754 w 974607"/>
                  <a:gd name="connsiteY72" fmla="*/ 872673 h 1516072"/>
                  <a:gd name="connsiteX73" fmla="*/ 737799 w 974607"/>
                  <a:gd name="connsiteY73" fmla="*/ 874578 h 1516072"/>
                  <a:gd name="connsiteX74" fmla="*/ 732084 w 974607"/>
                  <a:gd name="connsiteY74" fmla="*/ 878388 h 1516072"/>
                  <a:gd name="connsiteX75" fmla="*/ 699699 w 974607"/>
                  <a:gd name="connsiteY75" fmla="*/ 899343 h 1516072"/>
                  <a:gd name="connsiteX76" fmla="*/ 595181 w 974607"/>
                  <a:gd name="connsiteY76" fmla="*/ 957831 h 1516072"/>
                  <a:gd name="connsiteX77" fmla="*/ 507294 w 974607"/>
                  <a:gd name="connsiteY77" fmla="*/ 847908 h 1516072"/>
                  <a:gd name="connsiteX78" fmla="*/ 503484 w 974607"/>
                  <a:gd name="connsiteY78" fmla="*/ 358323 h 1516072"/>
                  <a:gd name="connsiteX79" fmla="*/ 499674 w 974607"/>
                  <a:gd name="connsiteY79" fmla="*/ 66858 h 1516072"/>
                  <a:gd name="connsiteX80" fmla="*/ 490149 w 974607"/>
                  <a:gd name="connsiteY80" fmla="*/ 40188 h 1516072"/>
                  <a:gd name="connsiteX81" fmla="*/ 488244 w 974607"/>
                  <a:gd name="connsiteY81" fmla="*/ 34473 h 1516072"/>
                  <a:gd name="connsiteX82" fmla="*/ 484434 w 974607"/>
                  <a:gd name="connsiteY82" fmla="*/ 28758 h 1516072"/>
                  <a:gd name="connsiteX83" fmla="*/ 478719 w 974607"/>
                  <a:gd name="connsiteY83" fmla="*/ 17328 h 1516072"/>
                  <a:gd name="connsiteX84" fmla="*/ 473004 w 974607"/>
                  <a:gd name="connsiteY84" fmla="*/ 13518 h 1516072"/>
                  <a:gd name="connsiteX85" fmla="*/ 469194 w 974607"/>
                  <a:gd name="connsiteY85" fmla="*/ 7803 h 1516072"/>
                  <a:gd name="connsiteX86" fmla="*/ 429189 w 974607"/>
                  <a:gd name="connsiteY86" fmla="*/ 11613 h 1516072"/>
                  <a:gd name="connsiteX87" fmla="*/ 425379 w 974607"/>
                  <a:gd name="connsiteY87" fmla="*/ 78288 h 1516072"/>
                  <a:gd name="connsiteX88" fmla="*/ 425379 w 974607"/>
                  <a:gd name="connsiteY88" fmla="*/ 84003 h 1516072"/>
                  <a:gd name="connsiteX89" fmla="*/ 436603 w 974607"/>
                  <a:gd name="connsiteY89" fmla="*/ 225952 h 1516072"/>
                  <a:gd name="connsiteX90" fmla="*/ 440619 w 974607"/>
                  <a:gd name="connsiteY90" fmla="*/ 421188 h 1516072"/>
                  <a:gd name="connsiteX91" fmla="*/ 440002 w 974607"/>
                  <a:gd name="connsiteY91" fmla="*/ 789160 h 1516072"/>
                  <a:gd name="connsiteX92" fmla="*/ 430322 w 974607"/>
                  <a:gd name="connsiteY92"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80275 w 974607"/>
                  <a:gd name="connsiteY42" fmla="*/ 1331212 h 1516072"/>
                  <a:gd name="connsiteX43" fmla="*/ 800664 w 974607"/>
                  <a:gd name="connsiteY43" fmla="*/ 1284153 h 1516072"/>
                  <a:gd name="connsiteX44" fmla="*/ 783519 w 974607"/>
                  <a:gd name="connsiteY44" fmla="*/ 1253673 h 1516072"/>
                  <a:gd name="connsiteX45" fmla="*/ 773994 w 974607"/>
                  <a:gd name="connsiteY45" fmla="*/ 1247958 h 1516072"/>
                  <a:gd name="connsiteX46" fmla="*/ 648264 w 974607"/>
                  <a:gd name="connsiteY46" fmla="*/ 1156518 h 1516072"/>
                  <a:gd name="connsiteX47" fmla="*/ 645998 w 974607"/>
                  <a:gd name="connsiteY47" fmla="*/ 1108121 h 1516072"/>
                  <a:gd name="connsiteX48" fmla="*/ 671124 w 974607"/>
                  <a:gd name="connsiteY48" fmla="*/ 1089843 h 1516072"/>
                  <a:gd name="connsiteX49" fmla="*/ 724464 w 974607"/>
                  <a:gd name="connsiteY49" fmla="*/ 1082223 h 1516072"/>
                  <a:gd name="connsiteX50" fmla="*/ 871149 w 974607"/>
                  <a:gd name="connsiteY50" fmla="*/ 1086033 h 1516072"/>
                  <a:gd name="connsiteX51" fmla="*/ 899724 w 974607"/>
                  <a:gd name="connsiteY51" fmla="*/ 1091748 h 1516072"/>
                  <a:gd name="connsiteX52" fmla="*/ 963835 w 974607"/>
                  <a:gd name="connsiteY52" fmla="*/ 1090672 h 1516072"/>
                  <a:gd name="connsiteX53" fmla="*/ 970209 w 974607"/>
                  <a:gd name="connsiteY53" fmla="*/ 1054008 h 1516072"/>
                  <a:gd name="connsiteX54" fmla="*/ 918620 w 974607"/>
                  <a:gd name="connsiteY54" fmla="*/ 1034598 h 1516072"/>
                  <a:gd name="connsiteX55" fmla="*/ 803186 w 974607"/>
                  <a:gd name="connsiteY55" fmla="*/ 1037069 h 1516072"/>
                  <a:gd name="connsiteX56" fmla="*/ 646360 w 974607"/>
                  <a:gd name="connsiteY56" fmla="*/ 1049838 h 1516072"/>
                  <a:gd name="connsiteX57" fmla="*/ 640078 w 974607"/>
                  <a:gd name="connsiteY57" fmla="*/ 1026051 h 1516072"/>
                  <a:gd name="connsiteX58" fmla="*/ 673029 w 974607"/>
                  <a:gd name="connsiteY58" fmla="*/ 992688 h 1516072"/>
                  <a:gd name="connsiteX59" fmla="*/ 674934 w 974607"/>
                  <a:gd name="connsiteY59" fmla="*/ 986973 h 1516072"/>
                  <a:gd name="connsiteX60" fmla="*/ 680649 w 974607"/>
                  <a:gd name="connsiteY60" fmla="*/ 985068 h 1516072"/>
                  <a:gd name="connsiteX61" fmla="*/ 686364 w 974607"/>
                  <a:gd name="connsiteY61" fmla="*/ 981258 h 1516072"/>
                  <a:gd name="connsiteX62" fmla="*/ 695889 w 974607"/>
                  <a:gd name="connsiteY62" fmla="*/ 971733 h 1516072"/>
                  <a:gd name="connsiteX63" fmla="*/ 705414 w 974607"/>
                  <a:gd name="connsiteY63" fmla="*/ 960303 h 1516072"/>
                  <a:gd name="connsiteX64" fmla="*/ 716844 w 974607"/>
                  <a:gd name="connsiteY64" fmla="*/ 952683 h 1516072"/>
                  <a:gd name="connsiteX65" fmla="*/ 732084 w 974607"/>
                  <a:gd name="connsiteY65" fmla="*/ 939348 h 1516072"/>
                  <a:gd name="connsiteX66" fmla="*/ 741609 w 974607"/>
                  <a:gd name="connsiteY66" fmla="*/ 927918 h 1516072"/>
                  <a:gd name="connsiteX67" fmla="*/ 753039 w 974607"/>
                  <a:gd name="connsiteY67" fmla="*/ 918393 h 1516072"/>
                  <a:gd name="connsiteX68" fmla="*/ 758754 w 974607"/>
                  <a:gd name="connsiteY68" fmla="*/ 906963 h 1516072"/>
                  <a:gd name="connsiteX69" fmla="*/ 760659 w 974607"/>
                  <a:gd name="connsiteY69" fmla="*/ 901248 h 1516072"/>
                  <a:gd name="connsiteX70" fmla="*/ 766374 w 974607"/>
                  <a:gd name="connsiteY70" fmla="*/ 889818 h 1516072"/>
                  <a:gd name="connsiteX71" fmla="*/ 764469 w 974607"/>
                  <a:gd name="connsiteY71" fmla="*/ 874578 h 1516072"/>
                  <a:gd name="connsiteX72" fmla="*/ 758754 w 974607"/>
                  <a:gd name="connsiteY72" fmla="*/ 872673 h 1516072"/>
                  <a:gd name="connsiteX73" fmla="*/ 737799 w 974607"/>
                  <a:gd name="connsiteY73" fmla="*/ 874578 h 1516072"/>
                  <a:gd name="connsiteX74" fmla="*/ 732084 w 974607"/>
                  <a:gd name="connsiteY74" fmla="*/ 878388 h 1516072"/>
                  <a:gd name="connsiteX75" fmla="*/ 699699 w 974607"/>
                  <a:gd name="connsiteY75" fmla="*/ 899343 h 1516072"/>
                  <a:gd name="connsiteX76" fmla="*/ 595181 w 974607"/>
                  <a:gd name="connsiteY76" fmla="*/ 957831 h 1516072"/>
                  <a:gd name="connsiteX77" fmla="*/ 507294 w 974607"/>
                  <a:gd name="connsiteY77" fmla="*/ 847908 h 1516072"/>
                  <a:gd name="connsiteX78" fmla="*/ 503484 w 974607"/>
                  <a:gd name="connsiteY78" fmla="*/ 358323 h 1516072"/>
                  <a:gd name="connsiteX79" fmla="*/ 499674 w 974607"/>
                  <a:gd name="connsiteY79" fmla="*/ 66858 h 1516072"/>
                  <a:gd name="connsiteX80" fmla="*/ 490149 w 974607"/>
                  <a:gd name="connsiteY80" fmla="*/ 40188 h 1516072"/>
                  <a:gd name="connsiteX81" fmla="*/ 488244 w 974607"/>
                  <a:gd name="connsiteY81" fmla="*/ 34473 h 1516072"/>
                  <a:gd name="connsiteX82" fmla="*/ 484434 w 974607"/>
                  <a:gd name="connsiteY82" fmla="*/ 28758 h 1516072"/>
                  <a:gd name="connsiteX83" fmla="*/ 478719 w 974607"/>
                  <a:gd name="connsiteY83" fmla="*/ 17328 h 1516072"/>
                  <a:gd name="connsiteX84" fmla="*/ 473004 w 974607"/>
                  <a:gd name="connsiteY84" fmla="*/ 13518 h 1516072"/>
                  <a:gd name="connsiteX85" fmla="*/ 469194 w 974607"/>
                  <a:gd name="connsiteY85" fmla="*/ 7803 h 1516072"/>
                  <a:gd name="connsiteX86" fmla="*/ 429189 w 974607"/>
                  <a:gd name="connsiteY86" fmla="*/ 11613 h 1516072"/>
                  <a:gd name="connsiteX87" fmla="*/ 425379 w 974607"/>
                  <a:gd name="connsiteY87" fmla="*/ 78288 h 1516072"/>
                  <a:gd name="connsiteX88" fmla="*/ 425379 w 974607"/>
                  <a:gd name="connsiteY88" fmla="*/ 84003 h 1516072"/>
                  <a:gd name="connsiteX89" fmla="*/ 436603 w 974607"/>
                  <a:gd name="connsiteY89" fmla="*/ 225952 h 1516072"/>
                  <a:gd name="connsiteX90" fmla="*/ 440619 w 974607"/>
                  <a:gd name="connsiteY90" fmla="*/ 421188 h 1516072"/>
                  <a:gd name="connsiteX91" fmla="*/ 440002 w 974607"/>
                  <a:gd name="connsiteY91" fmla="*/ 789160 h 1516072"/>
                  <a:gd name="connsiteX92" fmla="*/ 430322 w 974607"/>
                  <a:gd name="connsiteY92"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80275 w 974607"/>
                  <a:gd name="connsiteY42" fmla="*/ 1331212 h 1516072"/>
                  <a:gd name="connsiteX43" fmla="*/ 800664 w 974607"/>
                  <a:gd name="connsiteY43" fmla="*/ 1284153 h 1516072"/>
                  <a:gd name="connsiteX44" fmla="*/ 783519 w 974607"/>
                  <a:gd name="connsiteY44" fmla="*/ 1253673 h 1516072"/>
                  <a:gd name="connsiteX45" fmla="*/ 773994 w 974607"/>
                  <a:gd name="connsiteY45" fmla="*/ 1247958 h 1516072"/>
                  <a:gd name="connsiteX46" fmla="*/ 648264 w 974607"/>
                  <a:gd name="connsiteY46" fmla="*/ 1156518 h 1516072"/>
                  <a:gd name="connsiteX47" fmla="*/ 645998 w 974607"/>
                  <a:gd name="connsiteY47" fmla="*/ 1108121 h 1516072"/>
                  <a:gd name="connsiteX48" fmla="*/ 671124 w 974607"/>
                  <a:gd name="connsiteY48" fmla="*/ 1089843 h 1516072"/>
                  <a:gd name="connsiteX49" fmla="*/ 724464 w 974607"/>
                  <a:gd name="connsiteY49" fmla="*/ 1082223 h 1516072"/>
                  <a:gd name="connsiteX50" fmla="*/ 871149 w 974607"/>
                  <a:gd name="connsiteY50" fmla="*/ 1086033 h 1516072"/>
                  <a:gd name="connsiteX51" fmla="*/ 899724 w 974607"/>
                  <a:gd name="connsiteY51" fmla="*/ 1091748 h 1516072"/>
                  <a:gd name="connsiteX52" fmla="*/ 963835 w 974607"/>
                  <a:gd name="connsiteY52" fmla="*/ 1090672 h 1516072"/>
                  <a:gd name="connsiteX53" fmla="*/ 970209 w 974607"/>
                  <a:gd name="connsiteY53" fmla="*/ 1054008 h 1516072"/>
                  <a:gd name="connsiteX54" fmla="*/ 918620 w 974607"/>
                  <a:gd name="connsiteY54" fmla="*/ 1034598 h 1516072"/>
                  <a:gd name="connsiteX55" fmla="*/ 803186 w 974607"/>
                  <a:gd name="connsiteY55" fmla="*/ 1037069 h 1516072"/>
                  <a:gd name="connsiteX56" fmla="*/ 646360 w 974607"/>
                  <a:gd name="connsiteY56" fmla="*/ 1049838 h 1516072"/>
                  <a:gd name="connsiteX57" fmla="*/ 640078 w 974607"/>
                  <a:gd name="connsiteY57" fmla="*/ 1026051 h 1516072"/>
                  <a:gd name="connsiteX58" fmla="*/ 673029 w 974607"/>
                  <a:gd name="connsiteY58" fmla="*/ 992688 h 1516072"/>
                  <a:gd name="connsiteX59" fmla="*/ 674934 w 974607"/>
                  <a:gd name="connsiteY59" fmla="*/ 986973 h 1516072"/>
                  <a:gd name="connsiteX60" fmla="*/ 680649 w 974607"/>
                  <a:gd name="connsiteY60" fmla="*/ 985068 h 1516072"/>
                  <a:gd name="connsiteX61" fmla="*/ 686364 w 974607"/>
                  <a:gd name="connsiteY61" fmla="*/ 981258 h 1516072"/>
                  <a:gd name="connsiteX62" fmla="*/ 695889 w 974607"/>
                  <a:gd name="connsiteY62" fmla="*/ 971733 h 1516072"/>
                  <a:gd name="connsiteX63" fmla="*/ 705414 w 974607"/>
                  <a:gd name="connsiteY63" fmla="*/ 960303 h 1516072"/>
                  <a:gd name="connsiteX64" fmla="*/ 716844 w 974607"/>
                  <a:gd name="connsiteY64" fmla="*/ 952683 h 1516072"/>
                  <a:gd name="connsiteX65" fmla="*/ 732084 w 974607"/>
                  <a:gd name="connsiteY65" fmla="*/ 939348 h 1516072"/>
                  <a:gd name="connsiteX66" fmla="*/ 741609 w 974607"/>
                  <a:gd name="connsiteY66" fmla="*/ 927918 h 1516072"/>
                  <a:gd name="connsiteX67" fmla="*/ 753039 w 974607"/>
                  <a:gd name="connsiteY67" fmla="*/ 918393 h 1516072"/>
                  <a:gd name="connsiteX68" fmla="*/ 758754 w 974607"/>
                  <a:gd name="connsiteY68" fmla="*/ 906963 h 1516072"/>
                  <a:gd name="connsiteX69" fmla="*/ 760659 w 974607"/>
                  <a:gd name="connsiteY69" fmla="*/ 901248 h 1516072"/>
                  <a:gd name="connsiteX70" fmla="*/ 766374 w 974607"/>
                  <a:gd name="connsiteY70" fmla="*/ 889818 h 1516072"/>
                  <a:gd name="connsiteX71" fmla="*/ 764469 w 974607"/>
                  <a:gd name="connsiteY71" fmla="*/ 874578 h 1516072"/>
                  <a:gd name="connsiteX72" fmla="*/ 758754 w 974607"/>
                  <a:gd name="connsiteY72" fmla="*/ 872673 h 1516072"/>
                  <a:gd name="connsiteX73" fmla="*/ 737799 w 974607"/>
                  <a:gd name="connsiteY73" fmla="*/ 874578 h 1516072"/>
                  <a:gd name="connsiteX74" fmla="*/ 732084 w 974607"/>
                  <a:gd name="connsiteY74" fmla="*/ 878388 h 1516072"/>
                  <a:gd name="connsiteX75" fmla="*/ 699699 w 974607"/>
                  <a:gd name="connsiteY75" fmla="*/ 899343 h 1516072"/>
                  <a:gd name="connsiteX76" fmla="*/ 595181 w 974607"/>
                  <a:gd name="connsiteY76" fmla="*/ 957831 h 1516072"/>
                  <a:gd name="connsiteX77" fmla="*/ 507294 w 974607"/>
                  <a:gd name="connsiteY77" fmla="*/ 847908 h 1516072"/>
                  <a:gd name="connsiteX78" fmla="*/ 503484 w 974607"/>
                  <a:gd name="connsiteY78" fmla="*/ 358323 h 1516072"/>
                  <a:gd name="connsiteX79" fmla="*/ 499674 w 974607"/>
                  <a:gd name="connsiteY79" fmla="*/ 66858 h 1516072"/>
                  <a:gd name="connsiteX80" fmla="*/ 490149 w 974607"/>
                  <a:gd name="connsiteY80" fmla="*/ 40188 h 1516072"/>
                  <a:gd name="connsiteX81" fmla="*/ 488244 w 974607"/>
                  <a:gd name="connsiteY81" fmla="*/ 34473 h 1516072"/>
                  <a:gd name="connsiteX82" fmla="*/ 484434 w 974607"/>
                  <a:gd name="connsiteY82" fmla="*/ 28758 h 1516072"/>
                  <a:gd name="connsiteX83" fmla="*/ 478719 w 974607"/>
                  <a:gd name="connsiteY83" fmla="*/ 17328 h 1516072"/>
                  <a:gd name="connsiteX84" fmla="*/ 473004 w 974607"/>
                  <a:gd name="connsiteY84" fmla="*/ 13518 h 1516072"/>
                  <a:gd name="connsiteX85" fmla="*/ 469194 w 974607"/>
                  <a:gd name="connsiteY85" fmla="*/ 7803 h 1516072"/>
                  <a:gd name="connsiteX86" fmla="*/ 429189 w 974607"/>
                  <a:gd name="connsiteY86" fmla="*/ 11613 h 1516072"/>
                  <a:gd name="connsiteX87" fmla="*/ 425379 w 974607"/>
                  <a:gd name="connsiteY87" fmla="*/ 78288 h 1516072"/>
                  <a:gd name="connsiteX88" fmla="*/ 425379 w 974607"/>
                  <a:gd name="connsiteY88" fmla="*/ 84003 h 1516072"/>
                  <a:gd name="connsiteX89" fmla="*/ 436603 w 974607"/>
                  <a:gd name="connsiteY89" fmla="*/ 225952 h 1516072"/>
                  <a:gd name="connsiteX90" fmla="*/ 440619 w 974607"/>
                  <a:gd name="connsiteY90" fmla="*/ 421188 h 1516072"/>
                  <a:gd name="connsiteX91" fmla="*/ 440002 w 974607"/>
                  <a:gd name="connsiteY91" fmla="*/ 789160 h 1516072"/>
                  <a:gd name="connsiteX92" fmla="*/ 430322 w 974607"/>
                  <a:gd name="connsiteY92"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80275 w 974607"/>
                  <a:gd name="connsiteY42" fmla="*/ 1331212 h 1516072"/>
                  <a:gd name="connsiteX43" fmla="*/ 827849 w 974607"/>
                  <a:gd name="connsiteY43" fmla="*/ 1303924 h 1516072"/>
                  <a:gd name="connsiteX44" fmla="*/ 783519 w 974607"/>
                  <a:gd name="connsiteY44" fmla="*/ 1253673 h 1516072"/>
                  <a:gd name="connsiteX45" fmla="*/ 773994 w 974607"/>
                  <a:gd name="connsiteY45" fmla="*/ 1247958 h 1516072"/>
                  <a:gd name="connsiteX46" fmla="*/ 648264 w 974607"/>
                  <a:gd name="connsiteY46" fmla="*/ 1156518 h 1516072"/>
                  <a:gd name="connsiteX47" fmla="*/ 645998 w 974607"/>
                  <a:gd name="connsiteY47" fmla="*/ 1108121 h 1516072"/>
                  <a:gd name="connsiteX48" fmla="*/ 671124 w 974607"/>
                  <a:gd name="connsiteY48" fmla="*/ 1089843 h 1516072"/>
                  <a:gd name="connsiteX49" fmla="*/ 724464 w 974607"/>
                  <a:gd name="connsiteY49" fmla="*/ 1082223 h 1516072"/>
                  <a:gd name="connsiteX50" fmla="*/ 871149 w 974607"/>
                  <a:gd name="connsiteY50" fmla="*/ 1086033 h 1516072"/>
                  <a:gd name="connsiteX51" fmla="*/ 899724 w 974607"/>
                  <a:gd name="connsiteY51" fmla="*/ 1091748 h 1516072"/>
                  <a:gd name="connsiteX52" fmla="*/ 963835 w 974607"/>
                  <a:gd name="connsiteY52" fmla="*/ 1090672 h 1516072"/>
                  <a:gd name="connsiteX53" fmla="*/ 970209 w 974607"/>
                  <a:gd name="connsiteY53" fmla="*/ 1054008 h 1516072"/>
                  <a:gd name="connsiteX54" fmla="*/ 918620 w 974607"/>
                  <a:gd name="connsiteY54" fmla="*/ 1034598 h 1516072"/>
                  <a:gd name="connsiteX55" fmla="*/ 803186 w 974607"/>
                  <a:gd name="connsiteY55" fmla="*/ 1037069 h 1516072"/>
                  <a:gd name="connsiteX56" fmla="*/ 646360 w 974607"/>
                  <a:gd name="connsiteY56" fmla="*/ 1049838 h 1516072"/>
                  <a:gd name="connsiteX57" fmla="*/ 640078 w 974607"/>
                  <a:gd name="connsiteY57" fmla="*/ 1026051 h 1516072"/>
                  <a:gd name="connsiteX58" fmla="*/ 673029 w 974607"/>
                  <a:gd name="connsiteY58" fmla="*/ 992688 h 1516072"/>
                  <a:gd name="connsiteX59" fmla="*/ 674934 w 974607"/>
                  <a:gd name="connsiteY59" fmla="*/ 986973 h 1516072"/>
                  <a:gd name="connsiteX60" fmla="*/ 680649 w 974607"/>
                  <a:gd name="connsiteY60" fmla="*/ 985068 h 1516072"/>
                  <a:gd name="connsiteX61" fmla="*/ 686364 w 974607"/>
                  <a:gd name="connsiteY61" fmla="*/ 981258 h 1516072"/>
                  <a:gd name="connsiteX62" fmla="*/ 695889 w 974607"/>
                  <a:gd name="connsiteY62" fmla="*/ 971733 h 1516072"/>
                  <a:gd name="connsiteX63" fmla="*/ 705414 w 974607"/>
                  <a:gd name="connsiteY63" fmla="*/ 960303 h 1516072"/>
                  <a:gd name="connsiteX64" fmla="*/ 716844 w 974607"/>
                  <a:gd name="connsiteY64" fmla="*/ 952683 h 1516072"/>
                  <a:gd name="connsiteX65" fmla="*/ 732084 w 974607"/>
                  <a:gd name="connsiteY65" fmla="*/ 939348 h 1516072"/>
                  <a:gd name="connsiteX66" fmla="*/ 741609 w 974607"/>
                  <a:gd name="connsiteY66" fmla="*/ 927918 h 1516072"/>
                  <a:gd name="connsiteX67" fmla="*/ 753039 w 974607"/>
                  <a:gd name="connsiteY67" fmla="*/ 918393 h 1516072"/>
                  <a:gd name="connsiteX68" fmla="*/ 758754 w 974607"/>
                  <a:gd name="connsiteY68" fmla="*/ 906963 h 1516072"/>
                  <a:gd name="connsiteX69" fmla="*/ 760659 w 974607"/>
                  <a:gd name="connsiteY69" fmla="*/ 901248 h 1516072"/>
                  <a:gd name="connsiteX70" fmla="*/ 766374 w 974607"/>
                  <a:gd name="connsiteY70" fmla="*/ 889818 h 1516072"/>
                  <a:gd name="connsiteX71" fmla="*/ 764469 w 974607"/>
                  <a:gd name="connsiteY71" fmla="*/ 874578 h 1516072"/>
                  <a:gd name="connsiteX72" fmla="*/ 758754 w 974607"/>
                  <a:gd name="connsiteY72" fmla="*/ 872673 h 1516072"/>
                  <a:gd name="connsiteX73" fmla="*/ 737799 w 974607"/>
                  <a:gd name="connsiteY73" fmla="*/ 874578 h 1516072"/>
                  <a:gd name="connsiteX74" fmla="*/ 732084 w 974607"/>
                  <a:gd name="connsiteY74" fmla="*/ 878388 h 1516072"/>
                  <a:gd name="connsiteX75" fmla="*/ 699699 w 974607"/>
                  <a:gd name="connsiteY75" fmla="*/ 899343 h 1516072"/>
                  <a:gd name="connsiteX76" fmla="*/ 595181 w 974607"/>
                  <a:gd name="connsiteY76" fmla="*/ 957831 h 1516072"/>
                  <a:gd name="connsiteX77" fmla="*/ 507294 w 974607"/>
                  <a:gd name="connsiteY77" fmla="*/ 847908 h 1516072"/>
                  <a:gd name="connsiteX78" fmla="*/ 503484 w 974607"/>
                  <a:gd name="connsiteY78" fmla="*/ 358323 h 1516072"/>
                  <a:gd name="connsiteX79" fmla="*/ 499674 w 974607"/>
                  <a:gd name="connsiteY79" fmla="*/ 66858 h 1516072"/>
                  <a:gd name="connsiteX80" fmla="*/ 490149 w 974607"/>
                  <a:gd name="connsiteY80" fmla="*/ 40188 h 1516072"/>
                  <a:gd name="connsiteX81" fmla="*/ 488244 w 974607"/>
                  <a:gd name="connsiteY81" fmla="*/ 34473 h 1516072"/>
                  <a:gd name="connsiteX82" fmla="*/ 484434 w 974607"/>
                  <a:gd name="connsiteY82" fmla="*/ 28758 h 1516072"/>
                  <a:gd name="connsiteX83" fmla="*/ 478719 w 974607"/>
                  <a:gd name="connsiteY83" fmla="*/ 17328 h 1516072"/>
                  <a:gd name="connsiteX84" fmla="*/ 473004 w 974607"/>
                  <a:gd name="connsiteY84" fmla="*/ 13518 h 1516072"/>
                  <a:gd name="connsiteX85" fmla="*/ 469194 w 974607"/>
                  <a:gd name="connsiteY85" fmla="*/ 7803 h 1516072"/>
                  <a:gd name="connsiteX86" fmla="*/ 429189 w 974607"/>
                  <a:gd name="connsiteY86" fmla="*/ 11613 h 1516072"/>
                  <a:gd name="connsiteX87" fmla="*/ 425379 w 974607"/>
                  <a:gd name="connsiteY87" fmla="*/ 78288 h 1516072"/>
                  <a:gd name="connsiteX88" fmla="*/ 425379 w 974607"/>
                  <a:gd name="connsiteY88" fmla="*/ 84003 h 1516072"/>
                  <a:gd name="connsiteX89" fmla="*/ 436603 w 974607"/>
                  <a:gd name="connsiteY89" fmla="*/ 225952 h 1516072"/>
                  <a:gd name="connsiteX90" fmla="*/ 440619 w 974607"/>
                  <a:gd name="connsiteY90" fmla="*/ 421188 h 1516072"/>
                  <a:gd name="connsiteX91" fmla="*/ 440002 w 974607"/>
                  <a:gd name="connsiteY91" fmla="*/ 789160 h 1516072"/>
                  <a:gd name="connsiteX92" fmla="*/ 430322 w 974607"/>
                  <a:gd name="connsiteY92"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77804 w 974607"/>
                  <a:gd name="connsiteY42" fmla="*/ 1323798 h 1516072"/>
                  <a:gd name="connsiteX43" fmla="*/ 827849 w 974607"/>
                  <a:gd name="connsiteY43" fmla="*/ 1303924 h 1516072"/>
                  <a:gd name="connsiteX44" fmla="*/ 783519 w 974607"/>
                  <a:gd name="connsiteY44" fmla="*/ 1253673 h 1516072"/>
                  <a:gd name="connsiteX45" fmla="*/ 773994 w 974607"/>
                  <a:gd name="connsiteY45" fmla="*/ 1247958 h 1516072"/>
                  <a:gd name="connsiteX46" fmla="*/ 648264 w 974607"/>
                  <a:gd name="connsiteY46" fmla="*/ 1156518 h 1516072"/>
                  <a:gd name="connsiteX47" fmla="*/ 645998 w 974607"/>
                  <a:gd name="connsiteY47" fmla="*/ 1108121 h 1516072"/>
                  <a:gd name="connsiteX48" fmla="*/ 671124 w 974607"/>
                  <a:gd name="connsiteY48" fmla="*/ 1089843 h 1516072"/>
                  <a:gd name="connsiteX49" fmla="*/ 724464 w 974607"/>
                  <a:gd name="connsiteY49" fmla="*/ 1082223 h 1516072"/>
                  <a:gd name="connsiteX50" fmla="*/ 871149 w 974607"/>
                  <a:gd name="connsiteY50" fmla="*/ 1086033 h 1516072"/>
                  <a:gd name="connsiteX51" fmla="*/ 899724 w 974607"/>
                  <a:gd name="connsiteY51" fmla="*/ 1091748 h 1516072"/>
                  <a:gd name="connsiteX52" fmla="*/ 963835 w 974607"/>
                  <a:gd name="connsiteY52" fmla="*/ 1090672 h 1516072"/>
                  <a:gd name="connsiteX53" fmla="*/ 970209 w 974607"/>
                  <a:gd name="connsiteY53" fmla="*/ 1054008 h 1516072"/>
                  <a:gd name="connsiteX54" fmla="*/ 918620 w 974607"/>
                  <a:gd name="connsiteY54" fmla="*/ 1034598 h 1516072"/>
                  <a:gd name="connsiteX55" fmla="*/ 803186 w 974607"/>
                  <a:gd name="connsiteY55" fmla="*/ 1037069 h 1516072"/>
                  <a:gd name="connsiteX56" fmla="*/ 646360 w 974607"/>
                  <a:gd name="connsiteY56" fmla="*/ 1049838 h 1516072"/>
                  <a:gd name="connsiteX57" fmla="*/ 640078 w 974607"/>
                  <a:gd name="connsiteY57" fmla="*/ 1026051 h 1516072"/>
                  <a:gd name="connsiteX58" fmla="*/ 673029 w 974607"/>
                  <a:gd name="connsiteY58" fmla="*/ 992688 h 1516072"/>
                  <a:gd name="connsiteX59" fmla="*/ 674934 w 974607"/>
                  <a:gd name="connsiteY59" fmla="*/ 986973 h 1516072"/>
                  <a:gd name="connsiteX60" fmla="*/ 680649 w 974607"/>
                  <a:gd name="connsiteY60" fmla="*/ 985068 h 1516072"/>
                  <a:gd name="connsiteX61" fmla="*/ 686364 w 974607"/>
                  <a:gd name="connsiteY61" fmla="*/ 981258 h 1516072"/>
                  <a:gd name="connsiteX62" fmla="*/ 695889 w 974607"/>
                  <a:gd name="connsiteY62" fmla="*/ 971733 h 1516072"/>
                  <a:gd name="connsiteX63" fmla="*/ 705414 w 974607"/>
                  <a:gd name="connsiteY63" fmla="*/ 960303 h 1516072"/>
                  <a:gd name="connsiteX64" fmla="*/ 716844 w 974607"/>
                  <a:gd name="connsiteY64" fmla="*/ 952683 h 1516072"/>
                  <a:gd name="connsiteX65" fmla="*/ 732084 w 974607"/>
                  <a:gd name="connsiteY65" fmla="*/ 939348 h 1516072"/>
                  <a:gd name="connsiteX66" fmla="*/ 741609 w 974607"/>
                  <a:gd name="connsiteY66" fmla="*/ 927918 h 1516072"/>
                  <a:gd name="connsiteX67" fmla="*/ 753039 w 974607"/>
                  <a:gd name="connsiteY67" fmla="*/ 918393 h 1516072"/>
                  <a:gd name="connsiteX68" fmla="*/ 758754 w 974607"/>
                  <a:gd name="connsiteY68" fmla="*/ 906963 h 1516072"/>
                  <a:gd name="connsiteX69" fmla="*/ 760659 w 974607"/>
                  <a:gd name="connsiteY69" fmla="*/ 901248 h 1516072"/>
                  <a:gd name="connsiteX70" fmla="*/ 766374 w 974607"/>
                  <a:gd name="connsiteY70" fmla="*/ 889818 h 1516072"/>
                  <a:gd name="connsiteX71" fmla="*/ 764469 w 974607"/>
                  <a:gd name="connsiteY71" fmla="*/ 874578 h 1516072"/>
                  <a:gd name="connsiteX72" fmla="*/ 758754 w 974607"/>
                  <a:gd name="connsiteY72" fmla="*/ 872673 h 1516072"/>
                  <a:gd name="connsiteX73" fmla="*/ 737799 w 974607"/>
                  <a:gd name="connsiteY73" fmla="*/ 874578 h 1516072"/>
                  <a:gd name="connsiteX74" fmla="*/ 732084 w 974607"/>
                  <a:gd name="connsiteY74" fmla="*/ 878388 h 1516072"/>
                  <a:gd name="connsiteX75" fmla="*/ 699699 w 974607"/>
                  <a:gd name="connsiteY75" fmla="*/ 899343 h 1516072"/>
                  <a:gd name="connsiteX76" fmla="*/ 595181 w 974607"/>
                  <a:gd name="connsiteY76" fmla="*/ 957831 h 1516072"/>
                  <a:gd name="connsiteX77" fmla="*/ 507294 w 974607"/>
                  <a:gd name="connsiteY77" fmla="*/ 847908 h 1516072"/>
                  <a:gd name="connsiteX78" fmla="*/ 503484 w 974607"/>
                  <a:gd name="connsiteY78" fmla="*/ 358323 h 1516072"/>
                  <a:gd name="connsiteX79" fmla="*/ 499674 w 974607"/>
                  <a:gd name="connsiteY79" fmla="*/ 66858 h 1516072"/>
                  <a:gd name="connsiteX80" fmla="*/ 490149 w 974607"/>
                  <a:gd name="connsiteY80" fmla="*/ 40188 h 1516072"/>
                  <a:gd name="connsiteX81" fmla="*/ 488244 w 974607"/>
                  <a:gd name="connsiteY81" fmla="*/ 34473 h 1516072"/>
                  <a:gd name="connsiteX82" fmla="*/ 484434 w 974607"/>
                  <a:gd name="connsiteY82" fmla="*/ 28758 h 1516072"/>
                  <a:gd name="connsiteX83" fmla="*/ 478719 w 974607"/>
                  <a:gd name="connsiteY83" fmla="*/ 17328 h 1516072"/>
                  <a:gd name="connsiteX84" fmla="*/ 473004 w 974607"/>
                  <a:gd name="connsiteY84" fmla="*/ 13518 h 1516072"/>
                  <a:gd name="connsiteX85" fmla="*/ 469194 w 974607"/>
                  <a:gd name="connsiteY85" fmla="*/ 7803 h 1516072"/>
                  <a:gd name="connsiteX86" fmla="*/ 429189 w 974607"/>
                  <a:gd name="connsiteY86" fmla="*/ 11613 h 1516072"/>
                  <a:gd name="connsiteX87" fmla="*/ 425379 w 974607"/>
                  <a:gd name="connsiteY87" fmla="*/ 78288 h 1516072"/>
                  <a:gd name="connsiteX88" fmla="*/ 425379 w 974607"/>
                  <a:gd name="connsiteY88" fmla="*/ 84003 h 1516072"/>
                  <a:gd name="connsiteX89" fmla="*/ 436603 w 974607"/>
                  <a:gd name="connsiteY89" fmla="*/ 225952 h 1516072"/>
                  <a:gd name="connsiteX90" fmla="*/ 440619 w 974607"/>
                  <a:gd name="connsiteY90" fmla="*/ 421188 h 1516072"/>
                  <a:gd name="connsiteX91" fmla="*/ 440002 w 974607"/>
                  <a:gd name="connsiteY91" fmla="*/ 789160 h 1516072"/>
                  <a:gd name="connsiteX92" fmla="*/ 430322 w 974607"/>
                  <a:gd name="connsiteY92"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694447 w 974607"/>
                  <a:gd name="connsiteY41" fmla="*/ 1286520 h 1516072"/>
                  <a:gd name="connsiteX42" fmla="*/ 777804 w 974607"/>
                  <a:gd name="connsiteY42" fmla="*/ 1323798 h 1516072"/>
                  <a:gd name="connsiteX43" fmla="*/ 827849 w 974607"/>
                  <a:gd name="connsiteY43" fmla="*/ 1303924 h 1516072"/>
                  <a:gd name="connsiteX44" fmla="*/ 783519 w 974607"/>
                  <a:gd name="connsiteY44" fmla="*/ 1253673 h 1516072"/>
                  <a:gd name="connsiteX45" fmla="*/ 773994 w 974607"/>
                  <a:gd name="connsiteY45" fmla="*/ 1247958 h 1516072"/>
                  <a:gd name="connsiteX46" fmla="*/ 648264 w 974607"/>
                  <a:gd name="connsiteY46" fmla="*/ 1156518 h 1516072"/>
                  <a:gd name="connsiteX47" fmla="*/ 645998 w 974607"/>
                  <a:gd name="connsiteY47" fmla="*/ 1108121 h 1516072"/>
                  <a:gd name="connsiteX48" fmla="*/ 671124 w 974607"/>
                  <a:gd name="connsiteY48" fmla="*/ 1089843 h 1516072"/>
                  <a:gd name="connsiteX49" fmla="*/ 724464 w 974607"/>
                  <a:gd name="connsiteY49" fmla="*/ 1082223 h 1516072"/>
                  <a:gd name="connsiteX50" fmla="*/ 871149 w 974607"/>
                  <a:gd name="connsiteY50" fmla="*/ 1086033 h 1516072"/>
                  <a:gd name="connsiteX51" fmla="*/ 899724 w 974607"/>
                  <a:gd name="connsiteY51" fmla="*/ 1091748 h 1516072"/>
                  <a:gd name="connsiteX52" fmla="*/ 963835 w 974607"/>
                  <a:gd name="connsiteY52" fmla="*/ 1090672 h 1516072"/>
                  <a:gd name="connsiteX53" fmla="*/ 970209 w 974607"/>
                  <a:gd name="connsiteY53" fmla="*/ 1054008 h 1516072"/>
                  <a:gd name="connsiteX54" fmla="*/ 918620 w 974607"/>
                  <a:gd name="connsiteY54" fmla="*/ 1034598 h 1516072"/>
                  <a:gd name="connsiteX55" fmla="*/ 803186 w 974607"/>
                  <a:gd name="connsiteY55" fmla="*/ 1037069 h 1516072"/>
                  <a:gd name="connsiteX56" fmla="*/ 646360 w 974607"/>
                  <a:gd name="connsiteY56" fmla="*/ 1049838 h 1516072"/>
                  <a:gd name="connsiteX57" fmla="*/ 640078 w 974607"/>
                  <a:gd name="connsiteY57" fmla="*/ 1026051 h 1516072"/>
                  <a:gd name="connsiteX58" fmla="*/ 673029 w 974607"/>
                  <a:gd name="connsiteY58" fmla="*/ 992688 h 1516072"/>
                  <a:gd name="connsiteX59" fmla="*/ 674934 w 974607"/>
                  <a:gd name="connsiteY59" fmla="*/ 986973 h 1516072"/>
                  <a:gd name="connsiteX60" fmla="*/ 680649 w 974607"/>
                  <a:gd name="connsiteY60" fmla="*/ 985068 h 1516072"/>
                  <a:gd name="connsiteX61" fmla="*/ 686364 w 974607"/>
                  <a:gd name="connsiteY61" fmla="*/ 981258 h 1516072"/>
                  <a:gd name="connsiteX62" fmla="*/ 695889 w 974607"/>
                  <a:gd name="connsiteY62" fmla="*/ 971733 h 1516072"/>
                  <a:gd name="connsiteX63" fmla="*/ 705414 w 974607"/>
                  <a:gd name="connsiteY63" fmla="*/ 960303 h 1516072"/>
                  <a:gd name="connsiteX64" fmla="*/ 716844 w 974607"/>
                  <a:gd name="connsiteY64" fmla="*/ 952683 h 1516072"/>
                  <a:gd name="connsiteX65" fmla="*/ 732084 w 974607"/>
                  <a:gd name="connsiteY65" fmla="*/ 939348 h 1516072"/>
                  <a:gd name="connsiteX66" fmla="*/ 741609 w 974607"/>
                  <a:gd name="connsiteY66" fmla="*/ 927918 h 1516072"/>
                  <a:gd name="connsiteX67" fmla="*/ 753039 w 974607"/>
                  <a:gd name="connsiteY67" fmla="*/ 918393 h 1516072"/>
                  <a:gd name="connsiteX68" fmla="*/ 758754 w 974607"/>
                  <a:gd name="connsiteY68" fmla="*/ 906963 h 1516072"/>
                  <a:gd name="connsiteX69" fmla="*/ 760659 w 974607"/>
                  <a:gd name="connsiteY69" fmla="*/ 901248 h 1516072"/>
                  <a:gd name="connsiteX70" fmla="*/ 766374 w 974607"/>
                  <a:gd name="connsiteY70" fmla="*/ 889818 h 1516072"/>
                  <a:gd name="connsiteX71" fmla="*/ 764469 w 974607"/>
                  <a:gd name="connsiteY71" fmla="*/ 874578 h 1516072"/>
                  <a:gd name="connsiteX72" fmla="*/ 758754 w 974607"/>
                  <a:gd name="connsiteY72" fmla="*/ 872673 h 1516072"/>
                  <a:gd name="connsiteX73" fmla="*/ 737799 w 974607"/>
                  <a:gd name="connsiteY73" fmla="*/ 874578 h 1516072"/>
                  <a:gd name="connsiteX74" fmla="*/ 732084 w 974607"/>
                  <a:gd name="connsiteY74" fmla="*/ 878388 h 1516072"/>
                  <a:gd name="connsiteX75" fmla="*/ 699699 w 974607"/>
                  <a:gd name="connsiteY75" fmla="*/ 899343 h 1516072"/>
                  <a:gd name="connsiteX76" fmla="*/ 595181 w 974607"/>
                  <a:gd name="connsiteY76" fmla="*/ 957831 h 1516072"/>
                  <a:gd name="connsiteX77" fmla="*/ 507294 w 974607"/>
                  <a:gd name="connsiteY77" fmla="*/ 847908 h 1516072"/>
                  <a:gd name="connsiteX78" fmla="*/ 503484 w 974607"/>
                  <a:gd name="connsiteY78" fmla="*/ 358323 h 1516072"/>
                  <a:gd name="connsiteX79" fmla="*/ 499674 w 974607"/>
                  <a:gd name="connsiteY79" fmla="*/ 66858 h 1516072"/>
                  <a:gd name="connsiteX80" fmla="*/ 490149 w 974607"/>
                  <a:gd name="connsiteY80" fmla="*/ 40188 h 1516072"/>
                  <a:gd name="connsiteX81" fmla="*/ 488244 w 974607"/>
                  <a:gd name="connsiteY81" fmla="*/ 34473 h 1516072"/>
                  <a:gd name="connsiteX82" fmla="*/ 484434 w 974607"/>
                  <a:gd name="connsiteY82" fmla="*/ 28758 h 1516072"/>
                  <a:gd name="connsiteX83" fmla="*/ 478719 w 974607"/>
                  <a:gd name="connsiteY83" fmla="*/ 17328 h 1516072"/>
                  <a:gd name="connsiteX84" fmla="*/ 473004 w 974607"/>
                  <a:gd name="connsiteY84" fmla="*/ 13518 h 1516072"/>
                  <a:gd name="connsiteX85" fmla="*/ 469194 w 974607"/>
                  <a:gd name="connsiteY85" fmla="*/ 7803 h 1516072"/>
                  <a:gd name="connsiteX86" fmla="*/ 429189 w 974607"/>
                  <a:gd name="connsiteY86" fmla="*/ 11613 h 1516072"/>
                  <a:gd name="connsiteX87" fmla="*/ 425379 w 974607"/>
                  <a:gd name="connsiteY87" fmla="*/ 78288 h 1516072"/>
                  <a:gd name="connsiteX88" fmla="*/ 425379 w 974607"/>
                  <a:gd name="connsiteY88" fmla="*/ 84003 h 1516072"/>
                  <a:gd name="connsiteX89" fmla="*/ 436603 w 974607"/>
                  <a:gd name="connsiteY89" fmla="*/ 225952 h 1516072"/>
                  <a:gd name="connsiteX90" fmla="*/ 440619 w 974607"/>
                  <a:gd name="connsiteY90" fmla="*/ 421188 h 1516072"/>
                  <a:gd name="connsiteX91" fmla="*/ 440002 w 974607"/>
                  <a:gd name="connsiteY91" fmla="*/ 789160 h 1516072"/>
                  <a:gd name="connsiteX92" fmla="*/ 430322 w 974607"/>
                  <a:gd name="connsiteY92"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77804 w 974607"/>
                  <a:gd name="connsiteY41" fmla="*/ 1323798 h 1516072"/>
                  <a:gd name="connsiteX42" fmla="*/ 827849 w 974607"/>
                  <a:gd name="connsiteY42" fmla="*/ 1303924 h 1516072"/>
                  <a:gd name="connsiteX43" fmla="*/ 783519 w 974607"/>
                  <a:gd name="connsiteY43" fmla="*/ 1253673 h 1516072"/>
                  <a:gd name="connsiteX44" fmla="*/ 773994 w 974607"/>
                  <a:gd name="connsiteY44" fmla="*/ 1247958 h 1516072"/>
                  <a:gd name="connsiteX45" fmla="*/ 648264 w 974607"/>
                  <a:gd name="connsiteY45" fmla="*/ 1156518 h 1516072"/>
                  <a:gd name="connsiteX46" fmla="*/ 645998 w 974607"/>
                  <a:gd name="connsiteY46" fmla="*/ 1108121 h 1516072"/>
                  <a:gd name="connsiteX47" fmla="*/ 671124 w 974607"/>
                  <a:gd name="connsiteY47" fmla="*/ 1089843 h 1516072"/>
                  <a:gd name="connsiteX48" fmla="*/ 724464 w 974607"/>
                  <a:gd name="connsiteY48" fmla="*/ 1082223 h 1516072"/>
                  <a:gd name="connsiteX49" fmla="*/ 871149 w 974607"/>
                  <a:gd name="connsiteY49" fmla="*/ 1086033 h 1516072"/>
                  <a:gd name="connsiteX50" fmla="*/ 899724 w 974607"/>
                  <a:gd name="connsiteY50" fmla="*/ 1091748 h 1516072"/>
                  <a:gd name="connsiteX51" fmla="*/ 963835 w 974607"/>
                  <a:gd name="connsiteY51" fmla="*/ 1090672 h 1516072"/>
                  <a:gd name="connsiteX52" fmla="*/ 970209 w 974607"/>
                  <a:gd name="connsiteY52" fmla="*/ 1054008 h 1516072"/>
                  <a:gd name="connsiteX53" fmla="*/ 918620 w 974607"/>
                  <a:gd name="connsiteY53" fmla="*/ 1034598 h 1516072"/>
                  <a:gd name="connsiteX54" fmla="*/ 803186 w 974607"/>
                  <a:gd name="connsiteY54" fmla="*/ 1037069 h 1516072"/>
                  <a:gd name="connsiteX55" fmla="*/ 646360 w 974607"/>
                  <a:gd name="connsiteY55" fmla="*/ 1049838 h 1516072"/>
                  <a:gd name="connsiteX56" fmla="*/ 640078 w 974607"/>
                  <a:gd name="connsiteY56" fmla="*/ 1026051 h 1516072"/>
                  <a:gd name="connsiteX57" fmla="*/ 673029 w 974607"/>
                  <a:gd name="connsiteY57" fmla="*/ 992688 h 1516072"/>
                  <a:gd name="connsiteX58" fmla="*/ 674934 w 974607"/>
                  <a:gd name="connsiteY58" fmla="*/ 986973 h 1516072"/>
                  <a:gd name="connsiteX59" fmla="*/ 680649 w 974607"/>
                  <a:gd name="connsiteY59" fmla="*/ 985068 h 1516072"/>
                  <a:gd name="connsiteX60" fmla="*/ 686364 w 974607"/>
                  <a:gd name="connsiteY60" fmla="*/ 981258 h 1516072"/>
                  <a:gd name="connsiteX61" fmla="*/ 695889 w 974607"/>
                  <a:gd name="connsiteY61" fmla="*/ 971733 h 1516072"/>
                  <a:gd name="connsiteX62" fmla="*/ 705414 w 974607"/>
                  <a:gd name="connsiteY62" fmla="*/ 960303 h 1516072"/>
                  <a:gd name="connsiteX63" fmla="*/ 716844 w 974607"/>
                  <a:gd name="connsiteY63" fmla="*/ 952683 h 1516072"/>
                  <a:gd name="connsiteX64" fmla="*/ 732084 w 974607"/>
                  <a:gd name="connsiteY64" fmla="*/ 939348 h 1516072"/>
                  <a:gd name="connsiteX65" fmla="*/ 741609 w 974607"/>
                  <a:gd name="connsiteY65" fmla="*/ 927918 h 1516072"/>
                  <a:gd name="connsiteX66" fmla="*/ 753039 w 974607"/>
                  <a:gd name="connsiteY66" fmla="*/ 918393 h 1516072"/>
                  <a:gd name="connsiteX67" fmla="*/ 758754 w 974607"/>
                  <a:gd name="connsiteY67" fmla="*/ 906963 h 1516072"/>
                  <a:gd name="connsiteX68" fmla="*/ 760659 w 974607"/>
                  <a:gd name="connsiteY68" fmla="*/ 901248 h 1516072"/>
                  <a:gd name="connsiteX69" fmla="*/ 766374 w 974607"/>
                  <a:gd name="connsiteY69" fmla="*/ 889818 h 1516072"/>
                  <a:gd name="connsiteX70" fmla="*/ 764469 w 974607"/>
                  <a:gd name="connsiteY70" fmla="*/ 874578 h 1516072"/>
                  <a:gd name="connsiteX71" fmla="*/ 758754 w 974607"/>
                  <a:gd name="connsiteY71" fmla="*/ 872673 h 1516072"/>
                  <a:gd name="connsiteX72" fmla="*/ 737799 w 974607"/>
                  <a:gd name="connsiteY72" fmla="*/ 874578 h 1516072"/>
                  <a:gd name="connsiteX73" fmla="*/ 732084 w 974607"/>
                  <a:gd name="connsiteY73" fmla="*/ 878388 h 1516072"/>
                  <a:gd name="connsiteX74" fmla="*/ 699699 w 974607"/>
                  <a:gd name="connsiteY74" fmla="*/ 899343 h 1516072"/>
                  <a:gd name="connsiteX75" fmla="*/ 595181 w 974607"/>
                  <a:gd name="connsiteY75" fmla="*/ 957831 h 1516072"/>
                  <a:gd name="connsiteX76" fmla="*/ 507294 w 974607"/>
                  <a:gd name="connsiteY76" fmla="*/ 847908 h 1516072"/>
                  <a:gd name="connsiteX77" fmla="*/ 503484 w 974607"/>
                  <a:gd name="connsiteY77" fmla="*/ 358323 h 1516072"/>
                  <a:gd name="connsiteX78" fmla="*/ 499674 w 974607"/>
                  <a:gd name="connsiteY78" fmla="*/ 66858 h 1516072"/>
                  <a:gd name="connsiteX79" fmla="*/ 490149 w 974607"/>
                  <a:gd name="connsiteY79" fmla="*/ 40188 h 1516072"/>
                  <a:gd name="connsiteX80" fmla="*/ 488244 w 974607"/>
                  <a:gd name="connsiteY80" fmla="*/ 34473 h 1516072"/>
                  <a:gd name="connsiteX81" fmla="*/ 484434 w 974607"/>
                  <a:gd name="connsiteY81" fmla="*/ 28758 h 1516072"/>
                  <a:gd name="connsiteX82" fmla="*/ 478719 w 974607"/>
                  <a:gd name="connsiteY82" fmla="*/ 17328 h 1516072"/>
                  <a:gd name="connsiteX83" fmla="*/ 473004 w 974607"/>
                  <a:gd name="connsiteY83" fmla="*/ 13518 h 1516072"/>
                  <a:gd name="connsiteX84" fmla="*/ 469194 w 974607"/>
                  <a:gd name="connsiteY84" fmla="*/ 7803 h 1516072"/>
                  <a:gd name="connsiteX85" fmla="*/ 429189 w 974607"/>
                  <a:gd name="connsiteY85" fmla="*/ 11613 h 1516072"/>
                  <a:gd name="connsiteX86" fmla="*/ 425379 w 974607"/>
                  <a:gd name="connsiteY86" fmla="*/ 78288 h 1516072"/>
                  <a:gd name="connsiteX87" fmla="*/ 425379 w 974607"/>
                  <a:gd name="connsiteY87" fmla="*/ 84003 h 1516072"/>
                  <a:gd name="connsiteX88" fmla="*/ 436603 w 974607"/>
                  <a:gd name="connsiteY88" fmla="*/ 225952 h 1516072"/>
                  <a:gd name="connsiteX89" fmla="*/ 440619 w 974607"/>
                  <a:gd name="connsiteY89" fmla="*/ 421188 h 1516072"/>
                  <a:gd name="connsiteX90" fmla="*/ 440002 w 974607"/>
                  <a:gd name="connsiteY90" fmla="*/ 789160 h 1516072"/>
                  <a:gd name="connsiteX91" fmla="*/ 430322 w 974607"/>
                  <a:gd name="connsiteY91"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77804 w 974607"/>
                  <a:gd name="connsiteY41" fmla="*/ 1323798 h 1516072"/>
                  <a:gd name="connsiteX42" fmla="*/ 820435 w 974607"/>
                  <a:gd name="connsiteY42" fmla="*/ 1303924 h 1516072"/>
                  <a:gd name="connsiteX43" fmla="*/ 783519 w 974607"/>
                  <a:gd name="connsiteY43" fmla="*/ 1253673 h 1516072"/>
                  <a:gd name="connsiteX44" fmla="*/ 773994 w 974607"/>
                  <a:gd name="connsiteY44" fmla="*/ 1247958 h 1516072"/>
                  <a:gd name="connsiteX45" fmla="*/ 648264 w 974607"/>
                  <a:gd name="connsiteY45" fmla="*/ 1156518 h 1516072"/>
                  <a:gd name="connsiteX46" fmla="*/ 645998 w 974607"/>
                  <a:gd name="connsiteY46" fmla="*/ 1108121 h 1516072"/>
                  <a:gd name="connsiteX47" fmla="*/ 671124 w 974607"/>
                  <a:gd name="connsiteY47" fmla="*/ 1089843 h 1516072"/>
                  <a:gd name="connsiteX48" fmla="*/ 724464 w 974607"/>
                  <a:gd name="connsiteY48" fmla="*/ 1082223 h 1516072"/>
                  <a:gd name="connsiteX49" fmla="*/ 871149 w 974607"/>
                  <a:gd name="connsiteY49" fmla="*/ 1086033 h 1516072"/>
                  <a:gd name="connsiteX50" fmla="*/ 899724 w 974607"/>
                  <a:gd name="connsiteY50" fmla="*/ 1091748 h 1516072"/>
                  <a:gd name="connsiteX51" fmla="*/ 963835 w 974607"/>
                  <a:gd name="connsiteY51" fmla="*/ 1090672 h 1516072"/>
                  <a:gd name="connsiteX52" fmla="*/ 970209 w 974607"/>
                  <a:gd name="connsiteY52" fmla="*/ 1054008 h 1516072"/>
                  <a:gd name="connsiteX53" fmla="*/ 918620 w 974607"/>
                  <a:gd name="connsiteY53" fmla="*/ 1034598 h 1516072"/>
                  <a:gd name="connsiteX54" fmla="*/ 803186 w 974607"/>
                  <a:gd name="connsiteY54" fmla="*/ 1037069 h 1516072"/>
                  <a:gd name="connsiteX55" fmla="*/ 646360 w 974607"/>
                  <a:gd name="connsiteY55" fmla="*/ 1049838 h 1516072"/>
                  <a:gd name="connsiteX56" fmla="*/ 640078 w 974607"/>
                  <a:gd name="connsiteY56" fmla="*/ 1026051 h 1516072"/>
                  <a:gd name="connsiteX57" fmla="*/ 673029 w 974607"/>
                  <a:gd name="connsiteY57" fmla="*/ 992688 h 1516072"/>
                  <a:gd name="connsiteX58" fmla="*/ 674934 w 974607"/>
                  <a:gd name="connsiteY58" fmla="*/ 986973 h 1516072"/>
                  <a:gd name="connsiteX59" fmla="*/ 680649 w 974607"/>
                  <a:gd name="connsiteY59" fmla="*/ 985068 h 1516072"/>
                  <a:gd name="connsiteX60" fmla="*/ 686364 w 974607"/>
                  <a:gd name="connsiteY60" fmla="*/ 981258 h 1516072"/>
                  <a:gd name="connsiteX61" fmla="*/ 695889 w 974607"/>
                  <a:gd name="connsiteY61" fmla="*/ 971733 h 1516072"/>
                  <a:gd name="connsiteX62" fmla="*/ 705414 w 974607"/>
                  <a:gd name="connsiteY62" fmla="*/ 960303 h 1516072"/>
                  <a:gd name="connsiteX63" fmla="*/ 716844 w 974607"/>
                  <a:gd name="connsiteY63" fmla="*/ 952683 h 1516072"/>
                  <a:gd name="connsiteX64" fmla="*/ 732084 w 974607"/>
                  <a:gd name="connsiteY64" fmla="*/ 939348 h 1516072"/>
                  <a:gd name="connsiteX65" fmla="*/ 741609 w 974607"/>
                  <a:gd name="connsiteY65" fmla="*/ 927918 h 1516072"/>
                  <a:gd name="connsiteX66" fmla="*/ 753039 w 974607"/>
                  <a:gd name="connsiteY66" fmla="*/ 918393 h 1516072"/>
                  <a:gd name="connsiteX67" fmla="*/ 758754 w 974607"/>
                  <a:gd name="connsiteY67" fmla="*/ 906963 h 1516072"/>
                  <a:gd name="connsiteX68" fmla="*/ 760659 w 974607"/>
                  <a:gd name="connsiteY68" fmla="*/ 901248 h 1516072"/>
                  <a:gd name="connsiteX69" fmla="*/ 766374 w 974607"/>
                  <a:gd name="connsiteY69" fmla="*/ 889818 h 1516072"/>
                  <a:gd name="connsiteX70" fmla="*/ 764469 w 974607"/>
                  <a:gd name="connsiteY70" fmla="*/ 874578 h 1516072"/>
                  <a:gd name="connsiteX71" fmla="*/ 758754 w 974607"/>
                  <a:gd name="connsiteY71" fmla="*/ 872673 h 1516072"/>
                  <a:gd name="connsiteX72" fmla="*/ 737799 w 974607"/>
                  <a:gd name="connsiteY72" fmla="*/ 874578 h 1516072"/>
                  <a:gd name="connsiteX73" fmla="*/ 732084 w 974607"/>
                  <a:gd name="connsiteY73" fmla="*/ 878388 h 1516072"/>
                  <a:gd name="connsiteX74" fmla="*/ 699699 w 974607"/>
                  <a:gd name="connsiteY74" fmla="*/ 899343 h 1516072"/>
                  <a:gd name="connsiteX75" fmla="*/ 595181 w 974607"/>
                  <a:gd name="connsiteY75" fmla="*/ 957831 h 1516072"/>
                  <a:gd name="connsiteX76" fmla="*/ 507294 w 974607"/>
                  <a:gd name="connsiteY76" fmla="*/ 847908 h 1516072"/>
                  <a:gd name="connsiteX77" fmla="*/ 503484 w 974607"/>
                  <a:gd name="connsiteY77" fmla="*/ 358323 h 1516072"/>
                  <a:gd name="connsiteX78" fmla="*/ 499674 w 974607"/>
                  <a:gd name="connsiteY78" fmla="*/ 66858 h 1516072"/>
                  <a:gd name="connsiteX79" fmla="*/ 490149 w 974607"/>
                  <a:gd name="connsiteY79" fmla="*/ 40188 h 1516072"/>
                  <a:gd name="connsiteX80" fmla="*/ 488244 w 974607"/>
                  <a:gd name="connsiteY80" fmla="*/ 34473 h 1516072"/>
                  <a:gd name="connsiteX81" fmla="*/ 484434 w 974607"/>
                  <a:gd name="connsiteY81" fmla="*/ 28758 h 1516072"/>
                  <a:gd name="connsiteX82" fmla="*/ 478719 w 974607"/>
                  <a:gd name="connsiteY82" fmla="*/ 17328 h 1516072"/>
                  <a:gd name="connsiteX83" fmla="*/ 473004 w 974607"/>
                  <a:gd name="connsiteY83" fmla="*/ 13518 h 1516072"/>
                  <a:gd name="connsiteX84" fmla="*/ 469194 w 974607"/>
                  <a:gd name="connsiteY84" fmla="*/ 7803 h 1516072"/>
                  <a:gd name="connsiteX85" fmla="*/ 429189 w 974607"/>
                  <a:gd name="connsiteY85" fmla="*/ 11613 h 1516072"/>
                  <a:gd name="connsiteX86" fmla="*/ 425379 w 974607"/>
                  <a:gd name="connsiteY86" fmla="*/ 78288 h 1516072"/>
                  <a:gd name="connsiteX87" fmla="*/ 425379 w 974607"/>
                  <a:gd name="connsiteY87" fmla="*/ 84003 h 1516072"/>
                  <a:gd name="connsiteX88" fmla="*/ 436603 w 974607"/>
                  <a:gd name="connsiteY88" fmla="*/ 225952 h 1516072"/>
                  <a:gd name="connsiteX89" fmla="*/ 440619 w 974607"/>
                  <a:gd name="connsiteY89" fmla="*/ 421188 h 1516072"/>
                  <a:gd name="connsiteX90" fmla="*/ 440002 w 974607"/>
                  <a:gd name="connsiteY90" fmla="*/ 789160 h 1516072"/>
                  <a:gd name="connsiteX91" fmla="*/ 430322 w 974607"/>
                  <a:gd name="connsiteY91"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77804 w 974607"/>
                  <a:gd name="connsiteY41" fmla="*/ 1323798 h 1516072"/>
                  <a:gd name="connsiteX42" fmla="*/ 820435 w 974607"/>
                  <a:gd name="connsiteY42" fmla="*/ 1303924 h 1516072"/>
                  <a:gd name="connsiteX43" fmla="*/ 783519 w 974607"/>
                  <a:gd name="connsiteY43" fmla="*/ 1253673 h 1516072"/>
                  <a:gd name="connsiteX44" fmla="*/ 773994 w 974607"/>
                  <a:gd name="connsiteY44" fmla="*/ 1247958 h 1516072"/>
                  <a:gd name="connsiteX45" fmla="*/ 648264 w 974607"/>
                  <a:gd name="connsiteY45" fmla="*/ 1156518 h 1516072"/>
                  <a:gd name="connsiteX46" fmla="*/ 645998 w 974607"/>
                  <a:gd name="connsiteY46" fmla="*/ 1108121 h 1516072"/>
                  <a:gd name="connsiteX47" fmla="*/ 671124 w 974607"/>
                  <a:gd name="connsiteY47" fmla="*/ 1089843 h 1516072"/>
                  <a:gd name="connsiteX48" fmla="*/ 724464 w 974607"/>
                  <a:gd name="connsiteY48" fmla="*/ 1082223 h 1516072"/>
                  <a:gd name="connsiteX49" fmla="*/ 871149 w 974607"/>
                  <a:gd name="connsiteY49" fmla="*/ 1086033 h 1516072"/>
                  <a:gd name="connsiteX50" fmla="*/ 899724 w 974607"/>
                  <a:gd name="connsiteY50" fmla="*/ 1091748 h 1516072"/>
                  <a:gd name="connsiteX51" fmla="*/ 963835 w 974607"/>
                  <a:gd name="connsiteY51" fmla="*/ 1090672 h 1516072"/>
                  <a:gd name="connsiteX52" fmla="*/ 970209 w 974607"/>
                  <a:gd name="connsiteY52" fmla="*/ 1054008 h 1516072"/>
                  <a:gd name="connsiteX53" fmla="*/ 918620 w 974607"/>
                  <a:gd name="connsiteY53" fmla="*/ 1034598 h 1516072"/>
                  <a:gd name="connsiteX54" fmla="*/ 803186 w 974607"/>
                  <a:gd name="connsiteY54" fmla="*/ 1037069 h 1516072"/>
                  <a:gd name="connsiteX55" fmla="*/ 646360 w 974607"/>
                  <a:gd name="connsiteY55" fmla="*/ 1049838 h 1516072"/>
                  <a:gd name="connsiteX56" fmla="*/ 640078 w 974607"/>
                  <a:gd name="connsiteY56" fmla="*/ 1026051 h 1516072"/>
                  <a:gd name="connsiteX57" fmla="*/ 673029 w 974607"/>
                  <a:gd name="connsiteY57" fmla="*/ 992688 h 1516072"/>
                  <a:gd name="connsiteX58" fmla="*/ 674934 w 974607"/>
                  <a:gd name="connsiteY58" fmla="*/ 986973 h 1516072"/>
                  <a:gd name="connsiteX59" fmla="*/ 680649 w 974607"/>
                  <a:gd name="connsiteY59" fmla="*/ 985068 h 1516072"/>
                  <a:gd name="connsiteX60" fmla="*/ 686364 w 974607"/>
                  <a:gd name="connsiteY60" fmla="*/ 981258 h 1516072"/>
                  <a:gd name="connsiteX61" fmla="*/ 695889 w 974607"/>
                  <a:gd name="connsiteY61" fmla="*/ 971733 h 1516072"/>
                  <a:gd name="connsiteX62" fmla="*/ 716844 w 974607"/>
                  <a:gd name="connsiteY62" fmla="*/ 952683 h 1516072"/>
                  <a:gd name="connsiteX63" fmla="*/ 732084 w 974607"/>
                  <a:gd name="connsiteY63" fmla="*/ 939348 h 1516072"/>
                  <a:gd name="connsiteX64" fmla="*/ 741609 w 974607"/>
                  <a:gd name="connsiteY64" fmla="*/ 927918 h 1516072"/>
                  <a:gd name="connsiteX65" fmla="*/ 753039 w 974607"/>
                  <a:gd name="connsiteY65" fmla="*/ 918393 h 1516072"/>
                  <a:gd name="connsiteX66" fmla="*/ 758754 w 974607"/>
                  <a:gd name="connsiteY66" fmla="*/ 906963 h 1516072"/>
                  <a:gd name="connsiteX67" fmla="*/ 760659 w 974607"/>
                  <a:gd name="connsiteY67" fmla="*/ 901248 h 1516072"/>
                  <a:gd name="connsiteX68" fmla="*/ 766374 w 974607"/>
                  <a:gd name="connsiteY68" fmla="*/ 889818 h 1516072"/>
                  <a:gd name="connsiteX69" fmla="*/ 764469 w 974607"/>
                  <a:gd name="connsiteY69" fmla="*/ 874578 h 1516072"/>
                  <a:gd name="connsiteX70" fmla="*/ 758754 w 974607"/>
                  <a:gd name="connsiteY70" fmla="*/ 872673 h 1516072"/>
                  <a:gd name="connsiteX71" fmla="*/ 737799 w 974607"/>
                  <a:gd name="connsiteY71" fmla="*/ 874578 h 1516072"/>
                  <a:gd name="connsiteX72" fmla="*/ 732084 w 974607"/>
                  <a:gd name="connsiteY72" fmla="*/ 878388 h 1516072"/>
                  <a:gd name="connsiteX73" fmla="*/ 699699 w 974607"/>
                  <a:gd name="connsiteY73" fmla="*/ 899343 h 1516072"/>
                  <a:gd name="connsiteX74" fmla="*/ 595181 w 974607"/>
                  <a:gd name="connsiteY74" fmla="*/ 957831 h 1516072"/>
                  <a:gd name="connsiteX75" fmla="*/ 507294 w 974607"/>
                  <a:gd name="connsiteY75" fmla="*/ 847908 h 1516072"/>
                  <a:gd name="connsiteX76" fmla="*/ 503484 w 974607"/>
                  <a:gd name="connsiteY76" fmla="*/ 358323 h 1516072"/>
                  <a:gd name="connsiteX77" fmla="*/ 499674 w 974607"/>
                  <a:gd name="connsiteY77" fmla="*/ 66858 h 1516072"/>
                  <a:gd name="connsiteX78" fmla="*/ 490149 w 974607"/>
                  <a:gd name="connsiteY78" fmla="*/ 40188 h 1516072"/>
                  <a:gd name="connsiteX79" fmla="*/ 488244 w 974607"/>
                  <a:gd name="connsiteY79" fmla="*/ 34473 h 1516072"/>
                  <a:gd name="connsiteX80" fmla="*/ 484434 w 974607"/>
                  <a:gd name="connsiteY80" fmla="*/ 28758 h 1516072"/>
                  <a:gd name="connsiteX81" fmla="*/ 478719 w 974607"/>
                  <a:gd name="connsiteY81" fmla="*/ 17328 h 1516072"/>
                  <a:gd name="connsiteX82" fmla="*/ 473004 w 974607"/>
                  <a:gd name="connsiteY82" fmla="*/ 13518 h 1516072"/>
                  <a:gd name="connsiteX83" fmla="*/ 469194 w 974607"/>
                  <a:gd name="connsiteY83" fmla="*/ 7803 h 1516072"/>
                  <a:gd name="connsiteX84" fmla="*/ 429189 w 974607"/>
                  <a:gd name="connsiteY84" fmla="*/ 11613 h 1516072"/>
                  <a:gd name="connsiteX85" fmla="*/ 425379 w 974607"/>
                  <a:gd name="connsiteY85" fmla="*/ 78288 h 1516072"/>
                  <a:gd name="connsiteX86" fmla="*/ 425379 w 974607"/>
                  <a:gd name="connsiteY86" fmla="*/ 84003 h 1516072"/>
                  <a:gd name="connsiteX87" fmla="*/ 436603 w 974607"/>
                  <a:gd name="connsiteY87" fmla="*/ 225952 h 1516072"/>
                  <a:gd name="connsiteX88" fmla="*/ 440619 w 974607"/>
                  <a:gd name="connsiteY88" fmla="*/ 421188 h 1516072"/>
                  <a:gd name="connsiteX89" fmla="*/ 440002 w 974607"/>
                  <a:gd name="connsiteY89" fmla="*/ 789160 h 1516072"/>
                  <a:gd name="connsiteX90" fmla="*/ 430322 w 974607"/>
                  <a:gd name="connsiteY90"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77804 w 974607"/>
                  <a:gd name="connsiteY41" fmla="*/ 1323798 h 1516072"/>
                  <a:gd name="connsiteX42" fmla="*/ 820435 w 974607"/>
                  <a:gd name="connsiteY42" fmla="*/ 1303924 h 1516072"/>
                  <a:gd name="connsiteX43" fmla="*/ 783519 w 974607"/>
                  <a:gd name="connsiteY43" fmla="*/ 1253673 h 1516072"/>
                  <a:gd name="connsiteX44" fmla="*/ 773994 w 974607"/>
                  <a:gd name="connsiteY44" fmla="*/ 1247958 h 1516072"/>
                  <a:gd name="connsiteX45" fmla="*/ 648264 w 974607"/>
                  <a:gd name="connsiteY45" fmla="*/ 1156518 h 1516072"/>
                  <a:gd name="connsiteX46" fmla="*/ 645998 w 974607"/>
                  <a:gd name="connsiteY46" fmla="*/ 1108121 h 1516072"/>
                  <a:gd name="connsiteX47" fmla="*/ 671124 w 974607"/>
                  <a:gd name="connsiteY47" fmla="*/ 1089843 h 1516072"/>
                  <a:gd name="connsiteX48" fmla="*/ 724464 w 974607"/>
                  <a:gd name="connsiteY48" fmla="*/ 1082223 h 1516072"/>
                  <a:gd name="connsiteX49" fmla="*/ 871149 w 974607"/>
                  <a:gd name="connsiteY49" fmla="*/ 1086033 h 1516072"/>
                  <a:gd name="connsiteX50" fmla="*/ 899724 w 974607"/>
                  <a:gd name="connsiteY50" fmla="*/ 1091748 h 1516072"/>
                  <a:gd name="connsiteX51" fmla="*/ 963835 w 974607"/>
                  <a:gd name="connsiteY51" fmla="*/ 1090672 h 1516072"/>
                  <a:gd name="connsiteX52" fmla="*/ 970209 w 974607"/>
                  <a:gd name="connsiteY52" fmla="*/ 1054008 h 1516072"/>
                  <a:gd name="connsiteX53" fmla="*/ 918620 w 974607"/>
                  <a:gd name="connsiteY53" fmla="*/ 1034598 h 1516072"/>
                  <a:gd name="connsiteX54" fmla="*/ 803186 w 974607"/>
                  <a:gd name="connsiteY54" fmla="*/ 1037069 h 1516072"/>
                  <a:gd name="connsiteX55" fmla="*/ 646360 w 974607"/>
                  <a:gd name="connsiteY55" fmla="*/ 1049838 h 1516072"/>
                  <a:gd name="connsiteX56" fmla="*/ 640078 w 974607"/>
                  <a:gd name="connsiteY56" fmla="*/ 1026051 h 1516072"/>
                  <a:gd name="connsiteX57" fmla="*/ 673029 w 974607"/>
                  <a:gd name="connsiteY57" fmla="*/ 992688 h 1516072"/>
                  <a:gd name="connsiteX58" fmla="*/ 674934 w 974607"/>
                  <a:gd name="connsiteY58" fmla="*/ 986973 h 1516072"/>
                  <a:gd name="connsiteX59" fmla="*/ 680649 w 974607"/>
                  <a:gd name="connsiteY59" fmla="*/ 985068 h 1516072"/>
                  <a:gd name="connsiteX60" fmla="*/ 695889 w 974607"/>
                  <a:gd name="connsiteY60" fmla="*/ 971733 h 1516072"/>
                  <a:gd name="connsiteX61" fmla="*/ 716844 w 974607"/>
                  <a:gd name="connsiteY61" fmla="*/ 952683 h 1516072"/>
                  <a:gd name="connsiteX62" fmla="*/ 732084 w 974607"/>
                  <a:gd name="connsiteY62" fmla="*/ 939348 h 1516072"/>
                  <a:gd name="connsiteX63" fmla="*/ 741609 w 974607"/>
                  <a:gd name="connsiteY63" fmla="*/ 927918 h 1516072"/>
                  <a:gd name="connsiteX64" fmla="*/ 753039 w 974607"/>
                  <a:gd name="connsiteY64" fmla="*/ 918393 h 1516072"/>
                  <a:gd name="connsiteX65" fmla="*/ 758754 w 974607"/>
                  <a:gd name="connsiteY65" fmla="*/ 906963 h 1516072"/>
                  <a:gd name="connsiteX66" fmla="*/ 760659 w 974607"/>
                  <a:gd name="connsiteY66" fmla="*/ 901248 h 1516072"/>
                  <a:gd name="connsiteX67" fmla="*/ 766374 w 974607"/>
                  <a:gd name="connsiteY67" fmla="*/ 889818 h 1516072"/>
                  <a:gd name="connsiteX68" fmla="*/ 764469 w 974607"/>
                  <a:gd name="connsiteY68" fmla="*/ 874578 h 1516072"/>
                  <a:gd name="connsiteX69" fmla="*/ 758754 w 974607"/>
                  <a:gd name="connsiteY69" fmla="*/ 872673 h 1516072"/>
                  <a:gd name="connsiteX70" fmla="*/ 737799 w 974607"/>
                  <a:gd name="connsiteY70" fmla="*/ 874578 h 1516072"/>
                  <a:gd name="connsiteX71" fmla="*/ 732084 w 974607"/>
                  <a:gd name="connsiteY71" fmla="*/ 878388 h 1516072"/>
                  <a:gd name="connsiteX72" fmla="*/ 699699 w 974607"/>
                  <a:gd name="connsiteY72" fmla="*/ 899343 h 1516072"/>
                  <a:gd name="connsiteX73" fmla="*/ 595181 w 974607"/>
                  <a:gd name="connsiteY73" fmla="*/ 957831 h 1516072"/>
                  <a:gd name="connsiteX74" fmla="*/ 507294 w 974607"/>
                  <a:gd name="connsiteY74" fmla="*/ 847908 h 1516072"/>
                  <a:gd name="connsiteX75" fmla="*/ 503484 w 974607"/>
                  <a:gd name="connsiteY75" fmla="*/ 358323 h 1516072"/>
                  <a:gd name="connsiteX76" fmla="*/ 499674 w 974607"/>
                  <a:gd name="connsiteY76" fmla="*/ 66858 h 1516072"/>
                  <a:gd name="connsiteX77" fmla="*/ 490149 w 974607"/>
                  <a:gd name="connsiteY77" fmla="*/ 40188 h 1516072"/>
                  <a:gd name="connsiteX78" fmla="*/ 488244 w 974607"/>
                  <a:gd name="connsiteY78" fmla="*/ 34473 h 1516072"/>
                  <a:gd name="connsiteX79" fmla="*/ 484434 w 974607"/>
                  <a:gd name="connsiteY79" fmla="*/ 28758 h 1516072"/>
                  <a:gd name="connsiteX80" fmla="*/ 478719 w 974607"/>
                  <a:gd name="connsiteY80" fmla="*/ 17328 h 1516072"/>
                  <a:gd name="connsiteX81" fmla="*/ 473004 w 974607"/>
                  <a:gd name="connsiteY81" fmla="*/ 13518 h 1516072"/>
                  <a:gd name="connsiteX82" fmla="*/ 469194 w 974607"/>
                  <a:gd name="connsiteY82" fmla="*/ 7803 h 1516072"/>
                  <a:gd name="connsiteX83" fmla="*/ 429189 w 974607"/>
                  <a:gd name="connsiteY83" fmla="*/ 11613 h 1516072"/>
                  <a:gd name="connsiteX84" fmla="*/ 425379 w 974607"/>
                  <a:gd name="connsiteY84" fmla="*/ 78288 h 1516072"/>
                  <a:gd name="connsiteX85" fmla="*/ 425379 w 974607"/>
                  <a:gd name="connsiteY85" fmla="*/ 84003 h 1516072"/>
                  <a:gd name="connsiteX86" fmla="*/ 436603 w 974607"/>
                  <a:gd name="connsiteY86" fmla="*/ 225952 h 1516072"/>
                  <a:gd name="connsiteX87" fmla="*/ 440619 w 974607"/>
                  <a:gd name="connsiteY87" fmla="*/ 421188 h 1516072"/>
                  <a:gd name="connsiteX88" fmla="*/ 440002 w 974607"/>
                  <a:gd name="connsiteY88" fmla="*/ 789160 h 1516072"/>
                  <a:gd name="connsiteX89" fmla="*/ 430322 w 974607"/>
                  <a:gd name="connsiteY89"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77804 w 974607"/>
                  <a:gd name="connsiteY41" fmla="*/ 1323798 h 1516072"/>
                  <a:gd name="connsiteX42" fmla="*/ 820435 w 974607"/>
                  <a:gd name="connsiteY42" fmla="*/ 1303924 h 1516072"/>
                  <a:gd name="connsiteX43" fmla="*/ 783519 w 974607"/>
                  <a:gd name="connsiteY43" fmla="*/ 1253673 h 1516072"/>
                  <a:gd name="connsiteX44" fmla="*/ 773994 w 974607"/>
                  <a:gd name="connsiteY44" fmla="*/ 1247958 h 1516072"/>
                  <a:gd name="connsiteX45" fmla="*/ 648264 w 974607"/>
                  <a:gd name="connsiteY45" fmla="*/ 1156518 h 1516072"/>
                  <a:gd name="connsiteX46" fmla="*/ 645998 w 974607"/>
                  <a:gd name="connsiteY46" fmla="*/ 1108121 h 1516072"/>
                  <a:gd name="connsiteX47" fmla="*/ 671124 w 974607"/>
                  <a:gd name="connsiteY47" fmla="*/ 1089843 h 1516072"/>
                  <a:gd name="connsiteX48" fmla="*/ 724464 w 974607"/>
                  <a:gd name="connsiteY48" fmla="*/ 1082223 h 1516072"/>
                  <a:gd name="connsiteX49" fmla="*/ 871149 w 974607"/>
                  <a:gd name="connsiteY49" fmla="*/ 1086033 h 1516072"/>
                  <a:gd name="connsiteX50" fmla="*/ 899724 w 974607"/>
                  <a:gd name="connsiteY50" fmla="*/ 1091748 h 1516072"/>
                  <a:gd name="connsiteX51" fmla="*/ 963835 w 974607"/>
                  <a:gd name="connsiteY51" fmla="*/ 1090672 h 1516072"/>
                  <a:gd name="connsiteX52" fmla="*/ 970209 w 974607"/>
                  <a:gd name="connsiteY52" fmla="*/ 1054008 h 1516072"/>
                  <a:gd name="connsiteX53" fmla="*/ 918620 w 974607"/>
                  <a:gd name="connsiteY53" fmla="*/ 1034598 h 1516072"/>
                  <a:gd name="connsiteX54" fmla="*/ 803186 w 974607"/>
                  <a:gd name="connsiteY54" fmla="*/ 1037069 h 1516072"/>
                  <a:gd name="connsiteX55" fmla="*/ 646360 w 974607"/>
                  <a:gd name="connsiteY55" fmla="*/ 1049838 h 1516072"/>
                  <a:gd name="connsiteX56" fmla="*/ 640078 w 974607"/>
                  <a:gd name="connsiteY56" fmla="*/ 1026051 h 1516072"/>
                  <a:gd name="connsiteX57" fmla="*/ 673029 w 974607"/>
                  <a:gd name="connsiteY57" fmla="*/ 992688 h 1516072"/>
                  <a:gd name="connsiteX58" fmla="*/ 674934 w 974607"/>
                  <a:gd name="connsiteY58" fmla="*/ 986973 h 1516072"/>
                  <a:gd name="connsiteX59" fmla="*/ 695889 w 974607"/>
                  <a:gd name="connsiteY59" fmla="*/ 971733 h 1516072"/>
                  <a:gd name="connsiteX60" fmla="*/ 716844 w 974607"/>
                  <a:gd name="connsiteY60" fmla="*/ 952683 h 1516072"/>
                  <a:gd name="connsiteX61" fmla="*/ 732084 w 974607"/>
                  <a:gd name="connsiteY61" fmla="*/ 939348 h 1516072"/>
                  <a:gd name="connsiteX62" fmla="*/ 741609 w 974607"/>
                  <a:gd name="connsiteY62" fmla="*/ 927918 h 1516072"/>
                  <a:gd name="connsiteX63" fmla="*/ 753039 w 974607"/>
                  <a:gd name="connsiteY63" fmla="*/ 918393 h 1516072"/>
                  <a:gd name="connsiteX64" fmla="*/ 758754 w 974607"/>
                  <a:gd name="connsiteY64" fmla="*/ 906963 h 1516072"/>
                  <a:gd name="connsiteX65" fmla="*/ 760659 w 974607"/>
                  <a:gd name="connsiteY65" fmla="*/ 901248 h 1516072"/>
                  <a:gd name="connsiteX66" fmla="*/ 766374 w 974607"/>
                  <a:gd name="connsiteY66" fmla="*/ 889818 h 1516072"/>
                  <a:gd name="connsiteX67" fmla="*/ 764469 w 974607"/>
                  <a:gd name="connsiteY67" fmla="*/ 874578 h 1516072"/>
                  <a:gd name="connsiteX68" fmla="*/ 758754 w 974607"/>
                  <a:gd name="connsiteY68" fmla="*/ 872673 h 1516072"/>
                  <a:gd name="connsiteX69" fmla="*/ 737799 w 974607"/>
                  <a:gd name="connsiteY69" fmla="*/ 874578 h 1516072"/>
                  <a:gd name="connsiteX70" fmla="*/ 732084 w 974607"/>
                  <a:gd name="connsiteY70" fmla="*/ 878388 h 1516072"/>
                  <a:gd name="connsiteX71" fmla="*/ 699699 w 974607"/>
                  <a:gd name="connsiteY71" fmla="*/ 899343 h 1516072"/>
                  <a:gd name="connsiteX72" fmla="*/ 595181 w 974607"/>
                  <a:gd name="connsiteY72" fmla="*/ 957831 h 1516072"/>
                  <a:gd name="connsiteX73" fmla="*/ 507294 w 974607"/>
                  <a:gd name="connsiteY73" fmla="*/ 847908 h 1516072"/>
                  <a:gd name="connsiteX74" fmla="*/ 503484 w 974607"/>
                  <a:gd name="connsiteY74" fmla="*/ 358323 h 1516072"/>
                  <a:gd name="connsiteX75" fmla="*/ 499674 w 974607"/>
                  <a:gd name="connsiteY75" fmla="*/ 66858 h 1516072"/>
                  <a:gd name="connsiteX76" fmla="*/ 490149 w 974607"/>
                  <a:gd name="connsiteY76" fmla="*/ 40188 h 1516072"/>
                  <a:gd name="connsiteX77" fmla="*/ 488244 w 974607"/>
                  <a:gd name="connsiteY77" fmla="*/ 34473 h 1516072"/>
                  <a:gd name="connsiteX78" fmla="*/ 484434 w 974607"/>
                  <a:gd name="connsiteY78" fmla="*/ 28758 h 1516072"/>
                  <a:gd name="connsiteX79" fmla="*/ 478719 w 974607"/>
                  <a:gd name="connsiteY79" fmla="*/ 17328 h 1516072"/>
                  <a:gd name="connsiteX80" fmla="*/ 473004 w 974607"/>
                  <a:gd name="connsiteY80" fmla="*/ 13518 h 1516072"/>
                  <a:gd name="connsiteX81" fmla="*/ 469194 w 974607"/>
                  <a:gd name="connsiteY81" fmla="*/ 7803 h 1516072"/>
                  <a:gd name="connsiteX82" fmla="*/ 429189 w 974607"/>
                  <a:gd name="connsiteY82" fmla="*/ 11613 h 1516072"/>
                  <a:gd name="connsiteX83" fmla="*/ 425379 w 974607"/>
                  <a:gd name="connsiteY83" fmla="*/ 78288 h 1516072"/>
                  <a:gd name="connsiteX84" fmla="*/ 425379 w 974607"/>
                  <a:gd name="connsiteY84" fmla="*/ 84003 h 1516072"/>
                  <a:gd name="connsiteX85" fmla="*/ 436603 w 974607"/>
                  <a:gd name="connsiteY85" fmla="*/ 225952 h 1516072"/>
                  <a:gd name="connsiteX86" fmla="*/ 440619 w 974607"/>
                  <a:gd name="connsiteY86" fmla="*/ 421188 h 1516072"/>
                  <a:gd name="connsiteX87" fmla="*/ 440002 w 974607"/>
                  <a:gd name="connsiteY87" fmla="*/ 789160 h 1516072"/>
                  <a:gd name="connsiteX88" fmla="*/ 430322 w 974607"/>
                  <a:gd name="connsiteY88"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77804 w 974607"/>
                  <a:gd name="connsiteY41" fmla="*/ 1323798 h 1516072"/>
                  <a:gd name="connsiteX42" fmla="*/ 820435 w 974607"/>
                  <a:gd name="connsiteY42" fmla="*/ 1303924 h 1516072"/>
                  <a:gd name="connsiteX43" fmla="*/ 783519 w 974607"/>
                  <a:gd name="connsiteY43" fmla="*/ 1253673 h 1516072"/>
                  <a:gd name="connsiteX44" fmla="*/ 773994 w 974607"/>
                  <a:gd name="connsiteY44" fmla="*/ 1247958 h 1516072"/>
                  <a:gd name="connsiteX45" fmla="*/ 648264 w 974607"/>
                  <a:gd name="connsiteY45" fmla="*/ 1156518 h 1516072"/>
                  <a:gd name="connsiteX46" fmla="*/ 645998 w 974607"/>
                  <a:gd name="connsiteY46" fmla="*/ 1108121 h 1516072"/>
                  <a:gd name="connsiteX47" fmla="*/ 671124 w 974607"/>
                  <a:gd name="connsiteY47" fmla="*/ 1089843 h 1516072"/>
                  <a:gd name="connsiteX48" fmla="*/ 724464 w 974607"/>
                  <a:gd name="connsiteY48" fmla="*/ 1082223 h 1516072"/>
                  <a:gd name="connsiteX49" fmla="*/ 871149 w 974607"/>
                  <a:gd name="connsiteY49" fmla="*/ 1086033 h 1516072"/>
                  <a:gd name="connsiteX50" fmla="*/ 899724 w 974607"/>
                  <a:gd name="connsiteY50" fmla="*/ 1091748 h 1516072"/>
                  <a:gd name="connsiteX51" fmla="*/ 963835 w 974607"/>
                  <a:gd name="connsiteY51" fmla="*/ 1090672 h 1516072"/>
                  <a:gd name="connsiteX52" fmla="*/ 970209 w 974607"/>
                  <a:gd name="connsiteY52" fmla="*/ 1054008 h 1516072"/>
                  <a:gd name="connsiteX53" fmla="*/ 918620 w 974607"/>
                  <a:gd name="connsiteY53" fmla="*/ 1034598 h 1516072"/>
                  <a:gd name="connsiteX54" fmla="*/ 803186 w 974607"/>
                  <a:gd name="connsiteY54" fmla="*/ 1037069 h 1516072"/>
                  <a:gd name="connsiteX55" fmla="*/ 646360 w 974607"/>
                  <a:gd name="connsiteY55" fmla="*/ 1049838 h 1516072"/>
                  <a:gd name="connsiteX56" fmla="*/ 640078 w 974607"/>
                  <a:gd name="connsiteY56" fmla="*/ 1026051 h 1516072"/>
                  <a:gd name="connsiteX57" fmla="*/ 673029 w 974607"/>
                  <a:gd name="connsiteY57" fmla="*/ 992688 h 1516072"/>
                  <a:gd name="connsiteX58" fmla="*/ 674934 w 974607"/>
                  <a:gd name="connsiteY58" fmla="*/ 986973 h 1516072"/>
                  <a:gd name="connsiteX59" fmla="*/ 716844 w 974607"/>
                  <a:gd name="connsiteY59" fmla="*/ 952683 h 1516072"/>
                  <a:gd name="connsiteX60" fmla="*/ 732084 w 974607"/>
                  <a:gd name="connsiteY60" fmla="*/ 939348 h 1516072"/>
                  <a:gd name="connsiteX61" fmla="*/ 741609 w 974607"/>
                  <a:gd name="connsiteY61" fmla="*/ 927918 h 1516072"/>
                  <a:gd name="connsiteX62" fmla="*/ 753039 w 974607"/>
                  <a:gd name="connsiteY62" fmla="*/ 918393 h 1516072"/>
                  <a:gd name="connsiteX63" fmla="*/ 758754 w 974607"/>
                  <a:gd name="connsiteY63" fmla="*/ 906963 h 1516072"/>
                  <a:gd name="connsiteX64" fmla="*/ 760659 w 974607"/>
                  <a:gd name="connsiteY64" fmla="*/ 901248 h 1516072"/>
                  <a:gd name="connsiteX65" fmla="*/ 766374 w 974607"/>
                  <a:gd name="connsiteY65" fmla="*/ 889818 h 1516072"/>
                  <a:gd name="connsiteX66" fmla="*/ 764469 w 974607"/>
                  <a:gd name="connsiteY66" fmla="*/ 874578 h 1516072"/>
                  <a:gd name="connsiteX67" fmla="*/ 758754 w 974607"/>
                  <a:gd name="connsiteY67" fmla="*/ 872673 h 1516072"/>
                  <a:gd name="connsiteX68" fmla="*/ 737799 w 974607"/>
                  <a:gd name="connsiteY68" fmla="*/ 874578 h 1516072"/>
                  <a:gd name="connsiteX69" fmla="*/ 732084 w 974607"/>
                  <a:gd name="connsiteY69" fmla="*/ 878388 h 1516072"/>
                  <a:gd name="connsiteX70" fmla="*/ 699699 w 974607"/>
                  <a:gd name="connsiteY70" fmla="*/ 899343 h 1516072"/>
                  <a:gd name="connsiteX71" fmla="*/ 595181 w 974607"/>
                  <a:gd name="connsiteY71" fmla="*/ 957831 h 1516072"/>
                  <a:gd name="connsiteX72" fmla="*/ 507294 w 974607"/>
                  <a:gd name="connsiteY72" fmla="*/ 847908 h 1516072"/>
                  <a:gd name="connsiteX73" fmla="*/ 503484 w 974607"/>
                  <a:gd name="connsiteY73" fmla="*/ 358323 h 1516072"/>
                  <a:gd name="connsiteX74" fmla="*/ 499674 w 974607"/>
                  <a:gd name="connsiteY74" fmla="*/ 66858 h 1516072"/>
                  <a:gd name="connsiteX75" fmla="*/ 490149 w 974607"/>
                  <a:gd name="connsiteY75" fmla="*/ 40188 h 1516072"/>
                  <a:gd name="connsiteX76" fmla="*/ 488244 w 974607"/>
                  <a:gd name="connsiteY76" fmla="*/ 34473 h 1516072"/>
                  <a:gd name="connsiteX77" fmla="*/ 484434 w 974607"/>
                  <a:gd name="connsiteY77" fmla="*/ 28758 h 1516072"/>
                  <a:gd name="connsiteX78" fmla="*/ 478719 w 974607"/>
                  <a:gd name="connsiteY78" fmla="*/ 17328 h 1516072"/>
                  <a:gd name="connsiteX79" fmla="*/ 473004 w 974607"/>
                  <a:gd name="connsiteY79" fmla="*/ 13518 h 1516072"/>
                  <a:gd name="connsiteX80" fmla="*/ 469194 w 974607"/>
                  <a:gd name="connsiteY80" fmla="*/ 7803 h 1516072"/>
                  <a:gd name="connsiteX81" fmla="*/ 429189 w 974607"/>
                  <a:gd name="connsiteY81" fmla="*/ 11613 h 1516072"/>
                  <a:gd name="connsiteX82" fmla="*/ 425379 w 974607"/>
                  <a:gd name="connsiteY82" fmla="*/ 78288 h 1516072"/>
                  <a:gd name="connsiteX83" fmla="*/ 425379 w 974607"/>
                  <a:gd name="connsiteY83" fmla="*/ 84003 h 1516072"/>
                  <a:gd name="connsiteX84" fmla="*/ 436603 w 974607"/>
                  <a:gd name="connsiteY84" fmla="*/ 225952 h 1516072"/>
                  <a:gd name="connsiteX85" fmla="*/ 440619 w 974607"/>
                  <a:gd name="connsiteY85" fmla="*/ 421188 h 1516072"/>
                  <a:gd name="connsiteX86" fmla="*/ 440002 w 974607"/>
                  <a:gd name="connsiteY86" fmla="*/ 789160 h 1516072"/>
                  <a:gd name="connsiteX87" fmla="*/ 430322 w 974607"/>
                  <a:gd name="connsiteY87"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77804 w 974607"/>
                  <a:gd name="connsiteY41" fmla="*/ 1323798 h 1516072"/>
                  <a:gd name="connsiteX42" fmla="*/ 820435 w 974607"/>
                  <a:gd name="connsiteY42" fmla="*/ 1303924 h 1516072"/>
                  <a:gd name="connsiteX43" fmla="*/ 783519 w 974607"/>
                  <a:gd name="connsiteY43" fmla="*/ 1253673 h 1516072"/>
                  <a:gd name="connsiteX44" fmla="*/ 773994 w 974607"/>
                  <a:gd name="connsiteY44" fmla="*/ 1247958 h 1516072"/>
                  <a:gd name="connsiteX45" fmla="*/ 648264 w 974607"/>
                  <a:gd name="connsiteY45" fmla="*/ 1156518 h 1516072"/>
                  <a:gd name="connsiteX46" fmla="*/ 645998 w 974607"/>
                  <a:gd name="connsiteY46" fmla="*/ 1108121 h 1516072"/>
                  <a:gd name="connsiteX47" fmla="*/ 671124 w 974607"/>
                  <a:gd name="connsiteY47" fmla="*/ 1089843 h 1516072"/>
                  <a:gd name="connsiteX48" fmla="*/ 724464 w 974607"/>
                  <a:gd name="connsiteY48" fmla="*/ 1082223 h 1516072"/>
                  <a:gd name="connsiteX49" fmla="*/ 871149 w 974607"/>
                  <a:gd name="connsiteY49" fmla="*/ 1086033 h 1516072"/>
                  <a:gd name="connsiteX50" fmla="*/ 899724 w 974607"/>
                  <a:gd name="connsiteY50" fmla="*/ 1091748 h 1516072"/>
                  <a:gd name="connsiteX51" fmla="*/ 963835 w 974607"/>
                  <a:gd name="connsiteY51" fmla="*/ 1090672 h 1516072"/>
                  <a:gd name="connsiteX52" fmla="*/ 970209 w 974607"/>
                  <a:gd name="connsiteY52" fmla="*/ 1054008 h 1516072"/>
                  <a:gd name="connsiteX53" fmla="*/ 918620 w 974607"/>
                  <a:gd name="connsiteY53" fmla="*/ 1034598 h 1516072"/>
                  <a:gd name="connsiteX54" fmla="*/ 803186 w 974607"/>
                  <a:gd name="connsiteY54" fmla="*/ 1037069 h 1516072"/>
                  <a:gd name="connsiteX55" fmla="*/ 646360 w 974607"/>
                  <a:gd name="connsiteY55" fmla="*/ 1049838 h 1516072"/>
                  <a:gd name="connsiteX56" fmla="*/ 640078 w 974607"/>
                  <a:gd name="connsiteY56" fmla="*/ 1026051 h 1516072"/>
                  <a:gd name="connsiteX57" fmla="*/ 673029 w 974607"/>
                  <a:gd name="connsiteY57" fmla="*/ 992688 h 1516072"/>
                  <a:gd name="connsiteX58" fmla="*/ 716844 w 974607"/>
                  <a:gd name="connsiteY58" fmla="*/ 952683 h 1516072"/>
                  <a:gd name="connsiteX59" fmla="*/ 732084 w 974607"/>
                  <a:gd name="connsiteY59" fmla="*/ 939348 h 1516072"/>
                  <a:gd name="connsiteX60" fmla="*/ 741609 w 974607"/>
                  <a:gd name="connsiteY60" fmla="*/ 927918 h 1516072"/>
                  <a:gd name="connsiteX61" fmla="*/ 753039 w 974607"/>
                  <a:gd name="connsiteY61" fmla="*/ 918393 h 1516072"/>
                  <a:gd name="connsiteX62" fmla="*/ 758754 w 974607"/>
                  <a:gd name="connsiteY62" fmla="*/ 906963 h 1516072"/>
                  <a:gd name="connsiteX63" fmla="*/ 760659 w 974607"/>
                  <a:gd name="connsiteY63" fmla="*/ 901248 h 1516072"/>
                  <a:gd name="connsiteX64" fmla="*/ 766374 w 974607"/>
                  <a:gd name="connsiteY64" fmla="*/ 889818 h 1516072"/>
                  <a:gd name="connsiteX65" fmla="*/ 764469 w 974607"/>
                  <a:gd name="connsiteY65" fmla="*/ 874578 h 1516072"/>
                  <a:gd name="connsiteX66" fmla="*/ 758754 w 974607"/>
                  <a:gd name="connsiteY66" fmla="*/ 872673 h 1516072"/>
                  <a:gd name="connsiteX67" fmla="*/ 737799 w 974607"/>
                  <a:gd name="connsiteY67" fmla="*/ 874578 h 1516072"/>
                  <a:gd name="connsiteX68" fmla="*/ 732084 w 974607"/>
                  <a:gd name="connsiteY68" fmla="*/ 878388 h 1516072"/>
                  <a:gd name="connsiteX69" fmla="*/ 699699 w 974607"/>
                  <a:gd name="connsiteY69" fmla="*/ 899343 h 1516072"/>
                  <a:gd name="connsiteX70" fmla="*/ 595181 w 974607"/>
                  <a:gd name="connsiteY70" fmla="*/ 957831 h 1516072"/>
                  <a:gd name="connsiteX71" fmla="*/ 507294 w 974607"/>
                  <a:gd name="connsiteY71" fmla="*/ 847908 h 1516072"/>
                  <a:gd name="connsiteX72" fmla="*/ 503484 w 974607"/>
                  <a:gd name="connsiteY72" fmla="*/ 358323 h 1516072"/>
                  <a:gd name="connsiteX73" fmla="*/ 499674 w 974607"/>
                  <a:gd name="connsiteY73" fmla="*/ 66858 h 1516072"/>
                  <a:gd name="connsiteX74" fmla="*/ 490149 w 974607"/>
                  <a:gd name="connsiteY74" fmla="*/ 40188 h 1516072"/>
                  <a:gd name="connsiteX75" fmla="*/ 488244 w 974607"/>
                  <a:gd name="connsiteY75" fmla="*/ 34473 h 1516072"/>
                  <a:gd name="connsiteX76" fmla="*/ 484434 w 974607"/>
                  <a:gd name="connsiteY76" fmla="*/ 28758 h 1516072"/>
                  <a:gd name="connsiteX77" fmla="*/ 478719 w 974607"/>
                  <a:gd name="connsiteY77" fmla="*/ 17328 h 1516072"/>
                  <a:gd name="connsiteX78" fmla="*/ 473004 w 974607"/>
                  <a:gd name="connsiteY78" fmla="*/ 13518 h 1516072"/>
                  <a:gd name="connsiteX79" fmla="*/ 469194 w 974607"/>
                  <a:gd name="connsiteY79" fmla="*/ 7803 h 1516072"/>
                  <a:gd name="connsiteX80" fmla="*/ 429189 w 974607"/>
                  <a:gd name="connsiteY80" fmla="*/ 11613 h 1516072"/>
                  <a:gd name="connsiteX81" fmla="*/ 425379 w 974607"/>
                  <a:gd name="connsiteY81" fmla="*/ 78288 h 1516072"/>
                  <a:gd name="connsiteX82" fmla="*/ 425379 w 974607"/>
                  <a:gd name="connsiteY82" fmla="*/ 84003 h 1516072"/>
                  <a:gd name="connsiteX83" fmla="*/ 436603 w 974607"/>
                  <a:gd name="connsiteY83" fmla="*/ 225952 h 1516072"/>
                  <a:gd name="connsiteX84" fmla="*/ 440619 w 974607"/>
                  <a:gd name="connsiteY84" fmla="*/ 421188 h 1516072"/>
                  <a:gd name="connsiteX85" fmla="*/ 440002 w 974607"/>
                  <a:gd name="connsiteY85" fmla="*/ 789160 h 1516072"/>
                  <a:gd name="connsiteX86" fmla="*/ 430322 w 974607"/>
                  <a:gd name="connsiteY86"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77804 w 974607"/>
                  <a:gd name="connsiteY41" fmla="*/ 1323798 h 1516072"/>
                  <a:gd name="connsiteX42" fmla="*/ 820435 w 974607"/>
                  <a:gd name="connsiteY42" fmla="*/ 1303924 h 1516072"/>
                  <a:gd name="connsiteX43" fmla="*/ 783519 w 974607"/>
                  <a:gd name="connsiteY43" fmla="*/ 1253673 h 1516072"/>
                  <a:gd name="connsiteX44" fmla="*/ 773994 w 974607"/>
                  <a:gd name="connsiteY44" fmla="*/ 1247958 h 1516072"/>
                  <a:gd name="connsiteX45" fmla="*/ 648264 w 974607"/>
                  <a:gd name="connsiteY45" fmla="*/ 1156518 h 1516072"/>
                  <a:gd name="connsiteX46" fmla="*/ 645998 w 974607"/>
                  <a:gd name="connsiteY46" fmla="*/ 1108121 h 1516072"/>
                  <a:gd name="connsiteX47" fmla="*/ 671124 w 974607"/>
                  <a:gd name="connsiteY47" fmla="*/ 1089843 h 1516072"/>
                  <a:gd name="connsiteX48" fmla="*/ 724464 w 974607"/>
                  <a:gd name="connsiteY48" fmla="*/ 1082223 h 1516072"/>
                  <a:gd name="connsiteX49" fmla="*/ 871149 w 974607"/>
                  <a:gd name="connsiteY49" fmla="*/ 1086033 h 1516072"/>
                  <a:gd name="connsiteX50" fmla="*/ 899724 w 974607"/>
                  <a:gd name="connsiteY50" fmla="*/ 1091748 h 1516072"/>
                  <a:gd name="connsiteX51" fmla="*/ 963835 w 974607"/>
                  <a:gd name="connsiteY51" fmla="*/ 1090672 h 1516072"/>
                  <a:gd name="connsiteX52" fmla="*/ 970209 w 974607"/>
                  <a:gd name="connsiteY52" fmla="*/ 1054008 h 1516072"/>
                  <a:gd name="connsiteX53" fmla="*/ 918620 w 974607"/>
                  <a:gd name="connsiteY53" fmla="*/ 1034598 h 1516072"/>
                  <a:gd name="connsiteX54" fmla="*/ 803186 w 974607"/>
                  <a:gd name="connsiteY54" fmla="*/ 1037069 h 1516072"/>
                  <a:gd name="connsiteX55" fmla="*/ 646360 w 974607"/>
                  <a:gd name="connsiteY55" fmla="*/ 1049838 h 1516072"/>
                  <a:gd name="connsiteX56" fmla="*/ 640078 w 974607"/>
                  <a:gd name="connsiteY56" fmla="*/ 1026051 h 1516072"/>
                  <a:gd name="connsiteX57" fmla="*/ 673029 w 974607"/>
                  <a:gd name="connsiteY57" fmla="*/ 992688 h 1516072"/>
                  <a:gd name="connsiteX58" fmla="*/ 716844 w 974607"/>
                  <a:gd name="connsiteY58" fmla="*/ 952683 h 1516072"/>
                  <a:gd name="connsiteX59" fmla="*/ 732084 w 974607"/>
                  <a:gd name="connsiteY59" fmla="*/ 939348 h 1516072"/>
                  <a:gd name="connsiteX60" fmla="*/ 753039 w 974607"/>
                  <a:gd name="connsiteY60" fmla="*/ 918393 h 1516072"/>
                  <a:gd name="connsiteX61" fmla="*/ 758754 w 974607"/>
                  <a:gd name="connsiteY61" fmla="*/ 906963 h 1516072"/>
                  <a:gd name="connsiteX62" fmla="*/ 760659 w 974607"/>
                  <a:gd name="connsiteY62" fmla="*/ 901248 h 1516072"/>
                  <a:gd name="connsiteX63" fmla="*/ 766374 w 974607"/>
                  <a:gd name="connsiteY63" fmla="*/ 889818 h 1516072"/>
                  <a:gd name="connsiteX64" fmla="*/ 764469 w 974607"/>
                  <a:gd name="connsiteY64" fmla="*/ 874578 h 1516072"/>
                  <a:gd name="connsiteX65" fmla="*/ 758754 w 974607"/>
                  <a:gd name="connsiteY65" fmla="*/ 872673 h 1516072"/>
                  <a:gd name="connsiteX66" fmla="*/ 737799 w 974607"/>
                  <a:gd name="connsiteY66" fmla="*/ 874578 h 1516072"/>
                  <a:gd name="connsiteX67" fmla="*/ 732084 w 974607"/>
                  <a:gd name="connsiteY67" fmla="*/ 878388 h 1516072"/>
                  <a:gd name="connsiteX68" fmla="*/ 699699 w 974607"/>
                  <a:gd name="connsiteY68" fmla="*/ 899343 h 1516072"/>
                  <a:gd name="connsiteX69" fmla="*/ 595181 w 974607"/>
                  <a:gd name="connsiteY69" fmla="*/ 957831 h 1516072"/>
                  <a:gd name="connsiteX70" fmla="*/ 507294 w 974607"/>
                  <a:gd name="connsiteY70" fmla="*/ 847908 h 1516072"/>
                  <a:gd name="connsiteX71" fmla="*/ 503484 w 974607"/>
                  <a:gd name="connsiteY71" fmla="*/ 358323 h 1516072"/>
                  <a:gd name="connsiteX72" fmla="*/ 499674 w 974607"/>
                  <a:gd name="connsiteY72" fmla="*/ 66858 h 1516072"/>
                  <a:gd name="connsiteX73" fmla="*/ 490149 w 974607"/>
                  <a:gd name="connsiteY73" fmla="*/ 40188 h 1516072"/>
                  <a:gd name="connsiteX74" fmla="*/ 488244 w 974607"/>
                  <a:gd name="connsiteY74" fmla="*/ 34473 h 1516072"/>
                  <a:gd name="connsiteX75" fmla="*/ 484434 w 974607"/>
                  <a:gd name="connsiteY75" fmla="*/ 28758 h 1516072"/>
                  <a:gd name="connsiteX76" fmla="*/ 478719 w 974607"/>
                  <a:gd name="connsiteY76" fmla="*/ 17328 h 1516072"/>
                  <a:gd name="connsiteX77" fmla="*/ 473004 w 974607"/>
                  <a:gd name="connsiteY77" fmla="*/ 13518 h 1516072"/>
                  <a:gd name="connsiteX78" fmla="*/ 469194 w 974607"/>
                  <a:gd name="connsiteY78" fmla="*/ 7803 h 1516072"/>
                  <a:gd name="connsiteX79" fmla="*/ 429189 w 974607"/>
                  <a:gd name="connsiteY79" fmla="*/ 11613 h 1516072"/>
                  <a:gd name="connsiteX80" fmla="*/ 425379 w 974607"/>
                  <a:gd name="connsiteY80" fmla="*/ 78288 h 1516072"/>
                  <a:gd name="connsiteX81" fmla="*/ 425379 w 974607"/>
                  <a:gd name="connsiteY81" fmla="*/ 84003 h 1516072"/>
                  <a:gd name="connsiteX82" fmla="*/ 436603 w 974607"/>
                  <a:gd name="connsiteY82" fmla="*/ 225952 h 1516072"/>
                  <a:gd name="connsiteX83" fmla="*/ 440619 w 974607"/>
                  <a:gd name="connsiteY83" fmla="*/ 421188 h 1516072"/>
                  <a:gd name="connsiteX84" fmla="*/ 440002 w 974607"/>
                  <a:gd name="connsiteY84" fmla="*/ 789160 h 1516072"/>
                  <a:gd name="connsiteX85" fmla="*/ 430322 w 974607"/>
                  <a:gd name="connsiteY85"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77804 w 974607"/>
                  <a:gd name="connsiteY41" fmla="*/ 1323798 h 1516072"/>
                  <a:gd name="connsiteX42" fmla="*/ 820435 w 974607"/>
                  <a:gd name="connsiteY42" fmla="*/ 1303924 h 1516072"/>
                  <a:gd name="connsiteX43" fmla="*/ 783519 w 974607"/>
                  <a:gd name="connsiteY43" fmla="*/ 1253673 h 1516072"/>
                  <a:gd name="connsiteX44" fmla="*/ 773994 w 974607"/>
                  <a:gd name="connsiteY44" fmla="*/ 1247958 h 1516072"/>
                  <a:gd name="connsiteX45" fmla="*/ 648264 w 974607"/>
                  <a:gd name="connsiteY45" fmla="*/ 1156518 h 1516072"/>
                  <a:gd name="connsiteX46" fmla="*/ 645998 w 974607"/>
                  <a:gd name="connsiteY46" fmla="*/ 1108121 h 1516072"/>
                  <a:gd name="connsiteX47" fmla="*/ 671124 w 974607"/>
                  <a:gd name="connsiteY47" fmla="*/ 1089843 h 1516072"/>
                  <a:gd name="connsiteX48" fmla="*/ 724464 w 974607"/>
                  <a:gd name="connsiteY48" fmla="*/ 1082223 h 1516072"/>
                  <a:gd name="connsiteX49" fmla="*/ 871149 w 974607"/>
                  <a:gd name="connsiteY49" fmla="*/ 1086033 h 1516072"/>
                  <a:gd name="connsiteX50" fmla="*/ 899724 w 974607"/>
                  <a:gd name="connsiteY50" fmla="*/ 1091748 h 1516072"/>
                  <a:gd name="connsiteX51" fmla="*/ 963835 w 974607"/>
                  <a:gd name="connsiteY51" fmla="*/ 1090672 h 1516072"/>
                  <a:gd name="connsiteX52" fmla="*/ 970209 w 974607"/>
                  <a:gd name="connsiteY52" fmla="*/ 1054008 h 1516072"/>
                  <a:gd name="connsiteX53" fmla="*/ 918620 w 974607"/>
                  <a:gd name="connsiteY53" fmla="*/ 1034598 h 1516072"/>
                  <a:gd name="connsiteX54" fmla="*/ 803186 w 974607"/>
                  <a:gd name="connsiteY54" fmla="*/ 1037069 h 1516072"/>
                  <a:gd name="connsiteX55" fmla="*/ 646360 w 974607"/>
                  <a:gd name="connsiteY55" fmla="*/ 1049838 h 1516072"/>
                  <a:gd name="connsiteX56" fmla="*/ 640078 w 974607"/>
                  <a:gd name="connsiteY56" fmla="*/ 1026051 h 1516072"/>
                  <a:gd name="connsiteX57" fmla="*/ 673029 w 974607"/>
                  <a:gd name="connsiteY57" fmla="*/ 992688 h 1516072"/>
                  <a:gd name="connsiteX58" fmla="*/ 716844 w 974607"/>
                  <a:gd name="connsiteY58" fmla="*/ 952683 h 1516072"/>
                  <a:gd name="connsiteX59" fmla="*/ 732084 w 974607"/>
                  <a:gd name="connsiteY59" fmla="*/ 939348 h 1516072"/>
                  <a:gd name="connsiteX60" fmla="*/ 753039 w 974607"/>
                  <a:gd name="connsiteY60" fmla="*/ 918393 h 1516072"/>
                  <a:gd name="connsiteX61" fmla="*/ 760659 w 974607"/>
                  <a:gd name="connsiteY61" fmla="*/ 901248 h 1516072"/>
                  <a:gd name="connsiteX62" fmla="*/ 766374 w 974607"/>
                  <a:gd name="connsiteY62" fmla="*/ 889818 h 1516072"/>
                  <a:gd name="connsiteX63" fmla="*/ 764469 w 974607"/>
                  <a:gd name="connsiteY63" fmla="*/ 874578 h 1516072"/>
                  <a:gd name="connsiteX64" fmla="*/ 758754 w 974607"/>
                  <a:gd name="connsiteY64" fmla="*/ 872673 h 1516072"/>
                  <a:gd name="connsiteX65" fmla="*/ 737799 w 974607"/>
                  <a:gd name="connsiteY65" fmla="*/ 874578 h 1516072"/>
                  <a:gd name="connsiteX66" fmla="*/ 732084 w 974607"/>
                  <a:gd name="connsiteY66" fmla="*/ 878388 h 1516072"/>
                  <a:gd name="connsiteX67" fmla="*/ 699699 w 974607"/>
                  <a:gd name="connsiteY67" fmla="*/ 899343 h 1516072"/>
                  <a:gd name="connsiteX68" fmla="*/ 595181 w 974607"/>
                  <a:gd name="connsiteY68" fmla="*/ 957831 h 1516072"/>
                  <a:gd name="connsiteX69" fmla="*/ 507294 w 974607"/>
                  <a:gd name="connsiteY69" fmla="*/ 847908 h 1516072"/>
                  <a:gd name="connsiteX70" fmla="*/ 503484 w 974607"/>
                  <a:gd name="connsiteY70" fmla="*/ 358323 h 1516072"/>
                  <a:gd name="connsiteX71" fmla="*/ 499674 w 974607"/>
                  <a:gd name="connsiteY71" fmla="*/ 66858 h 1516072"/>
                  <a:gd name="connsiteX72" fmla="*/ 490149 w 974607"/>
                  <a:gd name="connsiteY72" fmla="*/ 40188 h 1516072"/>
                  <a:gd name="connsiteX73" fmla="*/ 488244 w 974607"/>
                  <a:gd name="connsiteY73" fmla="*/ 34473 h 1516072"/>
                  <a:gd name="connsiteX74" fmla="*/ 484434 w 974607"/>
                  <a:gd name="connsiteY74" fmla="*/ 28758 h 1516072"/>
                  <a:gd name="connsiteX75" fmla="*/ 478719 w 974607"/>
                  <a:gd name="connsiteY75" fmla="*/ 17328 h 1516072"/>
                  <a:gd name="connsiteX76" fmla="*/ 473004 w 974607"/>
                  <a:gd name="connsiteY76" fmla="*/ 13518 h 1516072"/>
                  <a:gd name="connsiteX77" fmla="*/ 469194 w 974607"/>
                  <a:gd name="connsiteY77" fmla="*/ 7803 h 1516072"/>
                  <a:gd name="connsiteX78" fmla="*/ 429189 w 974607"/>
                  <a:gd name="connsiteY78" fmla="*/ 11613 h 1516072"/>
                  <a:gd name="connsiteX79" fmla="*/ 425379 w 974607"/>
                  <a:gd name="connsiteY79" fmla="*/ 78288 h 1516072"/>
                  <a:gd name="connsiteX80" fmla="*/ 425379 w 974607"/>
                  <a:gd name="connsiteY80" fmla="*/ 84003 h 1516072"/>
                  <a:gd name="connsiteX81" fmla="*/ 436603 w 974607"/>
                  <a:gd name="connsiteY81" fmla="*/ 225952 h 1516072"/>
                  <a:gd name="connsiteX82" fmla="*/ 440619 w 974607"/>
                  <a:gd name="connsiteY82" fmla="*/ 421188 h 1516072"/>
                  <a:gd name="connsiteX83" fmla="*/ 440002 w 974607"/>
                  <a:gd name="connsiteY83" fmla="*/ 789160 h 1516072"/>
                  <a:gd name="connsiteX84" fmla="*/ 430322 w 974607"/>
                  <a:gd name="connsiteY84"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77804 w 974607"/>
                  <a:gd name="connsiteY41" fmla="*/ 1323798 h 1516072"/>
                  <a:gd name="connsiteX42" fmla="*/ 820435 w 974607"/>
                  <a:gd name="connsiteY42" fmla="*/ 1303924 h 1516072"/>
                  <a:gd name="connsiteX43" fmla="*/ 783519 w 974607"/>
                  <a:gd name="connsiteY43" fmla="*/ 1253673 h 1516072"/>
                  <a:gd name="connsiteX44" fmla="*/ 773994 w 974607"/>
                  <a:gd name="connsiteY44" fmla="*/ 1247958 h 1516072"/>
                  <a:gd name="connsiteX45" fmla="*/ 648264 w 974607"/>
                  <a:gd name="connsiteY45" fmla="*/ 1156518 h 1516072"/>
                  <a:gd name="connsiteX46" fmla="*/ 645998 w 974607"/>
                  <a:gd name="connsiteY46" fmla="*/ 1108121 h 1516072"/>
                  <a:gd name="connsiteX47" fmla="*/ 671124 w 974607"/>
                  <a:gd name="connsiteY47" fmla="*/ 1089843 h 1516072"/>
                  <a:gd name="connsiteX48" fmla="*/ 724464 w 974607"/>
                  <a:gd name="connsiteY48" fmla="*/ 1082223 h 1516072"/>
                  <a:gd name="connsiteX49" fmla="*/ 871149 w 974607"/>
                  <a:gd name="connsiteY49" fmla="*/ 1086033 h 1516072"/>
                  <a:gd name="connsiteX50" fmla="*/ 899724 w 974607"/>
                  <a:gd name="connsiteY50" fmla="*/ 1091748 h 1516072"/>
                  <a:gd name="connsiteX51" fmla="*/ 963835 w 974607"/>
                  <a:gd name="connsiteY51" fmla="*/ 1090672 h 1516072"/>
                  <a:gd name="connsiteX52" fmla="*/ 970209 w 974607"/>
                  <a:gd name="connsiteY52" fmla="*/ 1054008 h 1516072"/>
                  <a:gd name="connsiteX53" fmla="*/ 918620 w 974607"/>
                  <a:gd name="connsiteY53" fmla="*/ 1034598 h 1516072"/>
                  <a:gd name="connsiteX54" fmla="*/ 803186 w 974607"/>
                  <a:gd name="connsiteY54" fmla="*/ 1037069 h 1516072"/>
                  <a:gd name="connsiteX55" fmla="*/ 646360 w 974607"/>
                  <a:gd name="connsiteY55" fmla="*/ 1049838 h 1516072"/>
                  <a:gd name="connsiteX56" fmla="*/ 640078 w 974607"/>
                  <a:gd name="connsiteY56" fmla="*/ 1026051 h 1516072"/>
                  <a:gd name="connsiteX57" fmla="*/ 673029 w 974607"/>
                  <a:gd name="connsiteY57" fmla="*/ 992688 h 1516072"/>
                  <a:gd name="connsiteX58" fmla="*/ 716844 w 974607"/>
                  <a:gd name="connsiteY58" fmla="*/ 952683 h 1516072"/>
                  <a:gd name="connsiteX59" fmla="*/ 732084 w 974607"/>
                  <a:gd name="connsiteY59" fmla="*/ 939348 h 1516072"/>
                  <a:gd name="connsiteX60" fmla="*/ 753039 w 974607"/>
                  <a:gd name="connsiteY60" fmla="*/ 918393 h 1516072"/>
                  <a:gd name="connsiteX61" fmla="*/ 766374 w 974607"/>
                  <a:gd name="connsiteY61" fmla="*/ 889818 h 1516072"/>
                  <a:gd name="connsiteX62" fmla="*/ 764469 w 974607"/>
                  <a:gd name="connsiteY62" fmla="*/ 874578 h 1516072"/>
                  <a:gd name="connsiteX63" fmla="*/ 758754 w 974607"/>
                  <a:gd name="connsiteY63" fmla="*/ 872673 h 1516072"/>
                  <a:gd name="connsiteX64" fmla="*/ 737799 w 974607"/>
                  <a:gd name="connsiteY64" fmla="*/ 874578 h 1516072"/>
                  <a:gd name="connsiteX65" fmla="*/ 732084 w 974607"/>
                  <a:gd name="connsiteY65" fmla="*/ 878388 h 1516072"/>
                  <a:gd name="connsiteX66" fmla="*/ 699699 w 974607"/>
                  <a:gd name="connsiteY66" fmla="*/ 899343 h 1516072"/>
                  <a:gd name="connsiteX67" fmla="*/ 595181 w 974607"/>
                  <a:gd name="connsiteY67" fmla="*/ 957831 h 1516072"/>
                  <a:gd name="connsiteX68" fmla="*/ 507294 w 974607"/>
                  <a:gd name="connsiteY68" fmla="*/ 847908 h 1516072"/>
                  <a:gd name="connsiteX69" fmla="*/ 503484 w 974607"/>
                  <a:gd name="connsiteY69" fmla="*/ 358323 h 1516072"/>
                  <a:gd name="connsiteX70" fmla="*/ 499674 w 974607"/>
                  <a:gd name="connsiteY70" fmla="*/ 66858 h 1516072"/>
                  <a:gd name="connsiteX71" fmla="*/ 490149 w 974607"/>
                  <a:gd name="connsiteY71" fmla="*/ 40188 h 1516072"/>
                  <a:gd name="connsiteX72" fmla="*/ 488244 w 974607"/>
                  <a:gd name="connsiteY72" fmla="*/ 34473 h 1516072"/>
                  <a:gd name="connsiteX73" fmla="*/ 484434 w 974607"/>
                  <a:gd name="connsiteY73" fmla="*/ 28758 h 1516072"/>
                  <a:gd name="connsiteX74" fmla="*/ 478719 w 974607"/>
                  <a:gd name="connsiteY74" fmla="*/ 17328 h 1516072"/>
                  <a:gd name="connsiteX75" fmla="*/ 473004 w 974607"/>
                  <a:gd name="connsiteY75" fmla="*/ 13518 h 1516072"/>
                  <a:gd name="connsiteX76" fmla="*/ 469194 w 974607"/>
                  <a:gd name="connsiteY76" fmla="*/ 7803 h 1516072"/>
                  <a:gd name="connsiteX77" fmla="*/ 429189 w 974607"/>
                  <a:gd name="connsiteY77" fmla="*/ 11613 h 1516072"/>
                  <a:gd name="connsiteX78" fmla="*/ 425379 w 974607"/>
                  <a:gd name="connsiteY78" fmla="*/ 78288 h 1516072"/>
                  <a:gd name="connsiteX79" fmla="*/ 425379 w 974607"/>
                  <a:gd name="connsiteY79" fmla="*/ 84003 h 1516072"/>
                  <a:gd name="connsiteX80" fmla="*/ 436603 w 974607"/>
                  <a:gd name="connsiteY80" fmla="*/ 225952 h 1516072"/>
                  <a:gd name="connsiteX81" fmla="*/ 440619 w 974607"/>
                  <a:gd name="connsiteY81" fmla="*/ 421188 h 1516072"/>
                  <a:gd name="connsiteX82" fmla="*/ 440002 w 974607"/>
                  <a:gd name="connsiteY82" fmla="*/ 789160 h 1516072"/>
                  <a:gd name="connsiteX83" fmla="*/ 430322 w 974607"/>
                  <a:gd name="connsiteY83"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77804 w 974607"/>
                  <a:gd name="connsiteY41" fmla="*/ 1323798 h 1516072"/>
                  <a:gd name="connsiteX42" fmla="*/ 820435 w 974607"/>
                  <a:gd name="connsiteY42" fmla="*/ 1303924 h 1516072"/>
                  <a:gd name="connsiteX43" fmla="*/ 783519 w 974607"/>
                  <a:gd name="connsiteY43" fmla="*/ 1253673 h 1516072"/>
                  <a:gd name="connsiteX44" fmla="*/ 773994 w 974607"/>
                  <a:gd name="connsiteY44" fmla="*/ 1247958 h 1516072"/>
                  <a:gd name="connsiteX45" fmla="*/ 648264 w 974607"/>
                  <a:gd name="connsiteY45" fmla="*/ 1156518 h 1516072"/>
                  <a:gd name="connsiteX46" fmla="*/ 645998 w 974607"/>
                  <a:gd name="connsiteY46" fmla="*/ 1108121 h 1516072"/>
                  <a:gd name="connsiteX47" fmla="*/ 671124 w 974607"/>
                  <a:gd name="connsiteY47" fmla="*/ 1089843 h 1516072"/>
                  <a:gd name="connsiteX48" fmla="*/ 724464 w 974607"/>
                  <a:gd name="connsiteY48" fmla="*/ 1082223 h 1516072"/>
                  <a:gd name="connsiteX49" fmla="*/ 871149 w 974607"/>
                  <a:gd name="connsiteY49" fmla="*/ 1086033 h 1516072"/>
                  <a:gd name="connsiteX50" fmla="*/ 899724 w 974607"/>
                  <a:gd name="connsiteY50" fmla="*/ 1091748 h 1516072"/>
                  <a:gd name="connsiteX51" fmla="*/ 963835 w 974607"/>
                  <a:gd name="connsiteY51" fmla="*/ 1090672 h 1516072"/>
                  <a:gd name="connsiteX52" fmla="*/ 970209 w 974607"/>
                  <a:gd name="connsiteY52" fmla="*/ 1054008 h 1516072"/>
                  <a:gd name="connsiteX53" fmla="*/ 918620 w 974607"/>
                  <a:gd name="connsiteY53" fmla="*/ 1034598 h 1516072"/>
                  <a:gd name="connsiteX54" fmla="*/ 803186 w 974607"/>
                  <a:gd name="connsiteY54" fmla="*/ 1037069 h 1516072"/>
                  <a:gd name="connsiteX55" fmla="*/ 646360 w 974607"/>
                  <a:gd name="connsiteY55" fmla="*/ 1049838 h 1516072"/>
                  <a:gd name="connsiteX56" fmla="*/ 640078 w 974607"/>
                  <a:gd name="connsiteY56" fmla="*/ 1026051 h 1516072"/>
                  <a:gd name="connsiteX57" fmla="*/ 673029 w 974607"/>
                  <a:gd name="connsiteY57" fmla="*/ 992688 h 1516072"/>
                  <a:gd name="connsiteX58" fmla="*/ 716844 w 974607"/>
                  <a:gd name="connsiteY58" fmla="*/ 952683 h 1516072"/>
                  <a:gd name="connsiteX59" fmla="*/ 732084 w 974607"/>
                  <a:gd name="connsiteY59" fmla="*/ 939348 h 1516072"/>
                  <a:gd name="connsiteX60" fmla="*/ 753039 w 974607"/>
                  <a:gd name="connsiteY60" fmla="*/ 918393 h 1516072"/>
                  <a:gd name="connsiteX61" fmla="*/ 766374 w 974607"/>
                  <a:gd name="connsiteY61" fmla="*/ 889818 h 1516072"/>
                  <a:gd name="connsiteX62" fmla="*/ 764469 w 974607"/>
                  <a:gd name="connsiteY62" fmla="*/ 874578 h 1516072"/>
                  <a:gd name="connsiteX63" fmla="*/ 737799 w 974607"/>
                  <a:gd name="connsiteY63" fmla="*/ 874578 h 1516072"/>
                  <a:gd name="connsiteX64" fmla="*/ 732084 w 974607"/>
                  <a:gd name="connsiteY64" fmla="*/ 878388 h 1516072"/>
                  <a:gd name="connsiteX65" fmla="*/ 699699 w 974607"/>
                  <a:gd name="connsiteY65" fmla="*/ 899343 h 1516072"/>
                  <a:gd name="connsiteX66" fmla="*/ 595181 w 974607"/>
                  <a:gd name="connsiteY66" fmla="*/ 957831 h 1516072"/>
                  <a:gd name="connsiteX67" fmla="*/ 507294 w 974607"/>
                  <a:gd name="connsiteY67" fmla="*/ 847908 h 1516072"/>
                  <a:gd name="connsiteX68" fmla="*/ 503484 w 974607"/>
                  <a:gd name="connsiteY68" fmla="*/ 358323 h 1516072"/>
                  <a:gd name="connsiteX69" fmla="*/ 499674 w 974607"/>
                  <a:gd name="connsiteY69" fmla="*/ 66858 h 1516072"/>
                  <a:gd name="connsiteX70" fmla="*/ 490149 w 974607"/>
                  <a:gd name="connsiteY70" fmla="*/ 40188 h 1516072"/>
                  <a:gd name="connsiteX71" fmla="*/ 488244 w 974607"/>
                  <a:gd name="connsiteY71" fmla="*/ 34473 h 1516072"/>
                  <a:gd name="connsiteX72" fmla="*/ 484434 w 974607"/>
                  <a:gd name="connsiteY72" fmla="*/ 28758 h 1516072"/>
                  <a:gd name="connsiteX73" fmla="*/ 478719 w 974607"/>
                  <a:gd name="connsiteY73" fmla="*/ 17328 h 1516072"/>
                  <a:gd name="connsiteX74" fmla="*/ 473004 w 974607"/>
                  <a:gd name="connsiteY74" fmla="*/ 13518 h 1516072"/>
                  <a:gd name="connsiteX75" fmla="*/ 469194 w 974607"/>
                  <a:gd name="connsiteY75" fmla="*/ 7803 h 1516072"/>
                  <a:gd name="connsiteX76" fmla="*/ 429189 w 974607"/>
                  <a:gd name="connsiteY76" fmla="*/ 11613 h 1516072"/>
                  <a:gd name="connsiteX77" fmla="*/ 425379 w 974607"/>
                  <a:gd name="connsiteY77" fmla="*/ 78288 h 1516072"/>
                  <a:gd name="connsiteX78" fmla="*/ 425379 w 974607"/>
                  <a:gd name="connsiteY78" fmla="*/ 84003 h 1516072"/>
                  <a:gd name="connsiteX79" fmla="*/ 436603 w 974607"/>
                  <a:gd name="connsiteY79" fmla="*/ 225952 h 1516072"/>
                  <a:gd name="connsiteX80" fmla="*/ 440619 w 974607"/>
                  <a:gd name="connsiteY80" fmla="*/ 421188 h 1516072"/>
                  <a:gd name="connsiteX81" fmla="*/ 440002 w 974607"/>
                  <a:gd name="connsiteY81" fmla="*/ 789160 h 1516072"/>
                  <a:gd name="connsiteX82" fmla="*/ 430322 w 974607"/>
                  <a:gd name="connsiteY82"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77804 w 974607"/>
                  <a:gd name="connsiteY41" fmla="*/ 1323798 h 1516072"/>
                  <a:gd name="connsiteX42" fmla="*/ 820435 w 974607"/>
                  <a:gd name="connsiteY42" fmla="*/ 1303924 h 1516072"/>
                  <a:gd name="connsiteX43" fmla="*/ 783519 w 974607"/>
                  <a:gd name="connsiteY43" fmla="*/ 1253673 h 1516072"/>
                  <a:gd name="connsiteX44" fmla="*/ 773994 w 974607"/>
                  <a:gd name="connsiteY44" fmla="*/ 1247958 h 1516072"/>
                  <a:gd name="connsiteX45" fmla="*/ 648264 w 974607"/>
                  <a:gd name="connsiteY45" fmla="*/ 1156518 h 1516072"/>
                  <a:gd name="connsiteX46" fmla="*/ 645998 w 974607"/>
                  <a:gd name="connsiteY46" fmla="*/ 1108121 h 1516072"/>
                  <a:gd name="connsiteX47" fmla="*/ 671124 w 974607"/>
                  <a:gd name="connsiteY47" fmla="*/ 1089843 h 1516072"/>
                  <a:gd name="connsiteX48" fmla="*/ 724464 w 974607"/>
                  <a:gd name="connsiteY48" fmla="*/ 1082223 h 1516072"/>
                  <a:gd name="connsiteX49" fmla="*/ 871149 w 974607"/>
                  <a:gd name="connsiteY49" fmla="*/ 1086033 h 1516072"/>
                  <a:gd name="connsiteX50" fmla="*/ 899724 w 974607"/>
                  <a:gd name="connsiteY50" fmla="*/ 1091748 h 1516072"/>
                  <a:gd name="connsiteX51" fmla="*/ 963835 w 974607"/>
                  <a:gd name="connsiteY51" fmla="*/ 1090672 h 1516072"/>
                  <a:gd name="connsiteX52" fmla="*/ 970209 w 974607"/>
                  <a:gd name="connsiteY52" fmla="*/ 1054008 h 1516072"/>
                  <a:gd name="connsiteX53" fmla="*/ 918620 w 974607"/>
                  <a:gd name="connsiteY53" fmla="*/ 1034598 h 1516072"/>
                  <a:gd name="connsiteX54" fmla="*/ 803186 w 974607"/>
                  <a:gd name="connsiteY54" fmla="*/ 1037069 h 1516072"/>
                  <a:gd name="connsiteX55" fmla="*/ 646360 w 974607"/>
                  <a:gd name="connsiteY55" fmla="*/ 1049838 h 1516072"/>
                  <a:gd name="connsiteX56" fmla="*/ 640078 w 974607"/>
                  <a:gd name="connsiteY56" fmla="*/ 1026051 h 1516072"/>
                  <a:gd name="connsiteX57" fmla="*/ 673029 w 974607"/>
                  <a:gd name="connsiteY57" fmla="*/ 992688 h 1516072"/>
                  <a:gd name="connsiteX58" fmla="*/ 716844 w 974607"/>
                  <a:gd name="connsiteY58" fmla="*/ 952683 h 1516072"/>
                  <a:gd name="connsiteX59" fmla="*/ 732084 w 974607"/>
                  <a:gd name="connsiteY59" fmla="*/ 939348 h 1516072"/>
                  <a:gd name="connsiteX60" fmla="*/ 753039 w 974607"/>
                  <a:gd name="connsiteY60" fmla="*/ 918393 h 1516072"/>
                  <a:gd name="connsiteX61" fmla="*/ 766374 w 974607"/>
                  <a:gd name="connsiteY61" fmla="*/ 889818 h 1516072"/>
                  <a:gd name="connsiteX62" fmla="*/ 764469 w 974607"/>
                  <a:gd name="connsiteY62" fmla="*/ 874578 h 1516072"/>
                  <a:gd name="connsiteX63" fmla="*/ 737799 w 974607"/>
                  <a:gd name="connsiteY63" fmla="*/ 874578 h 1516072"/>
                  <a:gd name="connsiteX64" fmla="*/ 699699 w 974607"/>
                  <a:gd name="connsiteY64" fmla="*/ 899343 h 1516072"/>
                  <a:gd name="connsiteX65" fmla="*/ 595181 w 974607"/>
                  <a:gd name="connsiteY65" fmla="*/ 957831 h 1516072"/>
                  <a:gd name="connsiteX66" fmla="*/ 507294 w 974607"/>
                  <a:gd name="connsiteY66" fmla="*/ 847908 h 1516072"/>
                  <a:gd name="connsiteX67" fmla="*/ 503484 w 974607"/>
                  <a:gd name="connsiteY67" fmla="*/ 358323 h 1516072"/>
                  <a:gd name="connsiteX68" fmla="*/ 499674 w 974607"/>
                  <a:gd name="connsiteY68" fmla="*/ 66858 h 1516072"/>
                  <a:gd name="connsiteX69" fmla="*/ 490149 w 974607"/>
                  <a:gd name="connsiteY69" fmla="*/ 40188 h 1516072"/>
                  <a:gd name="connsiteX70" fmla="*/ 488244 w 974607"/>
                  <a:gd name="connsiteY70" fmla="*/ 34473 h 1516072"/>
                  <a:gd name="connsiteX71" fmla="*/ 484434 w 974607"/>
                  <a:gd name="connsiteY71" fmla="*/ 28758 h 1516072"/>
                  <a:gd name="connsiteX72" fmla="*/ 478719 w 974607"/>
                  <a:gd name="connsiteY72" fmla="*/ 17328 h 1516072"/>
                  <a:gd name="connsiteX73" fmla="*/ 473004 w 974607"/>
                  <a:gd name="connsiteY73" fmla="*/ 13518 h 1516072"/>
                  <a:gd name="connsiteX74" fmla="*/ 469194 w 974607"/>
                  <a:gd name="connsiteY74" fmla="*/ 7803 h 1516072"/>
                  <a:gd name="connsiteX75" fmla="*/ 429189 w 974607"/>
                  <a:gd name="connsiteY75" fmla="*/ 11613 h 1516072"/>
                  <a:gd name="connsiteX76" fmla="*/ 425379 w 974607"/>
                  <a:gd name="connsiteY76" fmla="*/ 78288 h 1516072"/>
                  <a:gd name="connsiteX77" fmla="*/ 425379 w 974607"/>
                  <a:gd name="connsiteY77" fmla="*/ 84003 h 1516072"/>
                  <a:gd name="connsiteX78" fmla="*/ 436603 w 974607"/>
                  <a:gd name="connsiteY78" fmla="*/ 225952 h 1516072"/>
                  <a:gd name="connsiteX79" fmla="*/ 440619 w 974607"/>
                  <a:gd name="connsiteY79" fmla="*/ 421188 h 1516072"/>
                  <a:gd name="connsiteX80" fmla="*/ 440002 w 974607"/>
                  <a:gd name="connsiteY80" fmla="*/ 789160 h 1516072"/>
                  <a:gd name="connsiteX81" fmla="*/ 430322 w 974607"/>
                  <a:gd name="connsiteY81" fmla="*/ 879006 h 1516072"/>
                  <a:gd name="connsiteX0" fmla="*/ 430941 w 975226"/>
                  <a:gd name="connsiteY0" fmla="*/ 879006 h 1516072"/>
                  <a:gd name="connsiteX1" fmla="*/ 393046 w 975226"/>
                  <a:gd name="connsiteY1" fmla="*/ 931934 h 1516072"/>
                  <a:gd name="connsiteX2" fmla="*/ 313603 w 975226"/>
                  <a:gd name="connsiteY2" fmla="*/ 966018 h 1516072"/>
                  <a:gd name="connsiteX3" fmla="*/ 258564 w 975226"/>
                  <a:gd name="connsiteY3" fmla="*/ 967151 h 1516072"/>
                  <a:gd name="connsiteX4" fmla="*/ 189572 w 975226"/>
                  <a:gd name="connsiteY4" fmla="*/ 949800 h 1516072"/>
                  <a:gd name="connsiteX5" fmla="*/ 117388 w 975226"/>
                  <a:gd name="connsiteY5" fmla="*/ 903153 h 1516072"/>
                  <a:gd name="connsiteX6" fmla="*/ 60238 w 975226"/>
                  <a:gd name="connsiteY6" fmla="*/ 874578 h 1516072"/>
                  <a:gd name="connsiteX7" fmla="*/ 46903 w 975226"/>
                  <a:gd name="connsiteY7" fmla="*/ 895533 h 1516072"/>
                  <a:gd name="connsiteX8" fmla="*/ 50713 w 975226"/>
                  <a:gd name="connsiteY8" fmla="*/ 933633 h 1516072"/>
                  <a:gd name="connsiteX9" fmla="*/ 54523 w 975226"/>
                  <a:gd name="connsiteY9" fmla="*/ 939348 h 1516072"/>
                  <a:gd name="connsiteX10" fmla="*/ 60238 w 975226"/>
                  <a:gd name="connsiteY10" fmla="*/ 943158 h 1516072"/>
                  <a:gd name="connsiteX11" fmla="*/ 64048 w 975226"/>
                  <a:gd name="connsiteY11" fmla="*/ 948873 h 1516072"/>
                  <a:gd name="connsiteX12" fmla="*/ 81193 w 975226"/>
                  <a:gd name="connsiteY12" fmla="*/ 958398 h 1516072"/>
                  <a:gd name="connsiteX13" fmla="*/ 166918 w 975226"/>
                  <a:gd name="connsiteY13" fmla="*/ 979353 h 1516072"/>
                  <a:gd name="connsiteX14" fmla="*/ 267883 w 975226"/>
                  <a:gd name="connsiteY14" fmla="*/ 1021263 h 1516072"/>
                  <a:gd name="connsiteX15" fmla="*/ 279313 w 975226"/>
                  <a:gd name="connsiteY15" fmla="*/ 1076508 h 1516072"/>
                  <a:gd name="connsiteX16" fmla="*/ 265000 w 975226"/>
                  <a:gd name="connsiteY16" fmla="*/ 1119397 h 1516072"/>
                  <a:gd name="connsiteX17" fmla="*/ 186843 w 975226"/>
                  <a:gd name="connsiteY17" fmla="*/ 1150391 h 1516072"/>
                  <a:gd name="connsiteX18" fmla="*/ 16423 w 975226"/>
                  <a:gd name="connsiteY18" fmla="*/ 1160328 h 1516072"/>
                  <a:gd name="connsiteX19" fmla="*/ 4993 w 975226"/>
                  <a:gd name="connsiteY19" fmla="*/ 1175568 h 1516072"/>
                  <a:gd name="connsiteX20" fmla="*/ 1183 w 975226"/>
                  <a:gd name="connsiteY20" fmla="*/ 1181283 h 1516072"/>
                  <a:gd name="connsiteX21" fmla="*/ 6898 w 975226"/>
                  <a:gd name="connsiteY21" fmla="*/ 1213668 h 1516072"/>
                  <a:gd name="connsiteX22" fmla="*/ 12613 w 975226"/>
                  <a:gd name="connsiteY22" fmla="*/ 1217478 h 1516072"/>
                  <a:gd name="connsiteX23" fmla="*/ 18328 w 975226"/>
                  <a:gd name="connsiteY23" fmla="*/ 1219383 h 1516072"/>
                  <a:gd name="connsiteX24" fmla="*/ 145963 w 975226"/>
                  <a:gd name="connsiteY24" fmla="*/ 1222421 h 1516072"/>
                  <a:gd name="connsiteX25" fmla="*/ 336618 w 975226"/>
                  <a:gd name="connsiteY25" fmla="*/ 1217478 h 1516072"/>
                  <a:gd name="connsiteX26" fmla="*/ 363133 w 975226"/>
                  <a:gd name="connsiteY26" fmla="*/ 1273701 h 1516072"/>
                  <a:gd name="connsiteX27" fmla="*/ 335690 w 975226"/>
                  <a:gd name="connsiteY27" fmla="*/ 1356594 h 1516072"/>
                  <a:gd name="connsiteX28" fmla="*/ 328843 w 975226"/>
                  <a:gd name="connsiteY28" fmla="*/ 1420386 h 1516072"/>
                  <a:gd name="connsiteX29" fmla="*/ 332653 w 975226"/>
                  <a:gd name="connsiteY29" fmla="*/ 1463223 h 1516072"/>
                  <a:gd name="connsiteX30" fmla="*/ 365038 w 975226"/>
                  <a:gd name="connsiteY30" fmla="*/ 1512753 h 1516072"/>
                  <a:gd name="connsiteX31" fmla="*/ 387898 w 975226"/>
                  <a:gd name="connsiteY31" fmla="*/ 1514658 h 1516072"/>
                  <a:gd name="connsiteX32" fmla="*/ 397423 w 975226"/>
                  <a:gd name="connsiteY32" fmla="*/ 1491798 h 1516072"/>
                  <a:gd name="connsiteX33" fmla="*/ 403704 w 975226"/>
                  <a:gd name="connsiteY33" fmla="*/ 1451433 h 1516072"/>
                  <a:gd name="connsiteX34" fmla="*/ 409986 w 975226"/>
                  <a:gd name="connsiteY34" fmla="*/ 1389340 h 1516072"/>
                  <a:gd name="connsiteX35" fmla="*/ 424660 w 975226"/>
                  <a:gd name="connsiteY35" fmla="*/ 1329152 h 1516072"/>
                  <a:gd name="connsiteX36" fmla="*/ 467908 w 975226"/>
                  <a:gd name="connsiteY36" fmla="*/ 1265103 h 1516072"/>
                  <a:gd name="connsiteX37" fmla="*/ 529074 w 975226"/>
                  <a:gd name="connsiteY37" fmla="*/ 1230091 h 1516072"/>
                  <a:gd name="connsiteX38" fmla="*/ 601773 w 975226"/>
                  <a:gd name="connsiteY38" fmla="*/ 1221700 h 1516072"/>
                  <a:gd name="connsiteX39" fmla="*/ 721273 w 975226"/>
                  <a:gd name="connsiteY39" fmla="*/ 1316538 h 1516072"/>
                  <a:gd name="connsiteX40" fmla="*/ 778423 w 975226"/>
                  <a:gd name="connsiteY40" fmla="*/ 1323798 h 1516072"/>
                  <a:gd name="connsiteX41" fmla="*/ 821054 w 975226"/>
                  <a:gd name="connsiteY41" fmla="*/ 1303924 h 1516072"/>
                  <a:gd name="connsiteX42" fmla="*/ 784138 w 975226"/>
                  <a:gd name="connsiteY42" fmla="*/ 1253673 h 1516072"/>
                  <a:gd name="connsiteX43" fmla="*/ 774613 w 975226"/>
                  <a:gd name="connsiteY43" fmla="*/ 1247958 h 1516072"/>
                  <a:gd name="connsiteX44" fmla="*/ 648883 w 975226"/>
                  <a:gd name="connsiteY44" fmla="*/ 1156518 h 1516072"/>
                  <a:gd name="connsiteX45" fmla="*/ 646617 w 975226"/>
                  <a:gd name="connsiteY45" fmla="*/ 1108121 h 1516072"/>
                  <a:gd name="connsiteX46" fmla="*/ 671743 w 975226"/>
                  <a:gd name="connsiteY46" fmla="*/ 1089843 h 1516072"/>
                  <a:gd name="connsiteX47" fmla="*/ 725083 w 975226"/>
                  <a:gd name="connsiteY47" fmla="*/ 1082223 h 1516072"/>
                  <a:gd name="connsiteX48" fmla="*/ 871768 w 975226"/>
                  <a:gd name="connsiteY48" fmla="*/ 1086033 h 1516072"/>
                  <a:gd name="connsiteX49" fmla="*/ 900343 w 975226"/>
                  <a:gd name="connsiteY49" fmla="*/ 1091748 h 1516072"/>
                  <a:gd name="connsiteX50" fmla="*/ 964454 w 975226"/>
                  <a:gd name="connsiteY50" fmla="*/ 1090672 h 1516072"/>
                  <a:gd name="connsiteX51" fmla="*/ 970828 w 975226"/>
                  <a:gd name="connsiteY51" fmla="*/ 1054008 h 1516072"/>
                  <a:gd name="connsiteX52" fmla="*/ 919239 w 975226"/>
                  <a:gd name="connsiteY52" fmla="*/ 1034598 h 1516072"/>
                  <a:gd name="connsiteX53" fmla="*/ 803805 w 975226"/>
                  <a:gd name="connsiteY53" fmla="*/ 1037069 h 1516072"/>
                  <a:gd name="connsiteX54" fmla="*/ 646979 w 975226"/>
                  <a:gd name="connsiteY54" fmla="*/ 1049838 h 1516072"/>
                  <a:gd name="connsiteX55" fmla="*/ 640697 w 975226"/>
                  <a:gd name="connsiteY55" fmla="*/ 1026051 h 1516072"/>
                  <a:gd name="connsiteX56" fmla="*/ 673648 w 975226"/>
                  <a:gd name="connsiteY56" fmla="*/ 992688 h 1516072"/>
                  <a:gd name="connsiteX57" fmla="*/ 717463 w 975226"/>
                  <a:gd name="connsiteY57" fmla="*/ 952683 h 1516072"/>
                  <a:gd name="connsiteX58" fmla="*/ 732703 w 975226"/>
                  <a:gd name="connsiteY58" fmla="*/ 939348 h 1516072"/>
                  <a:gd name="connsiteX59" fmla="*/ 753658 w 975226"/>
                  <a:gd name="connsiteY59" fmla="*/ 918393 h 1516072"/>
                  <a:gd name="connsiteX60" fmla="*/ 766993 w 975226"/>
                  <a:gd name="connsiteY60" fmla="*/ 889818 h 1516072"/>
                  <a:gd name="connsiteX61" fmla="*/ 765088 w 975226"/>
                  <a:gd name="connsiteY61" fmla="*/ 874578 h 1516072"/>
                  <a:gd name="connsiteX62" fmla="*/ 738418 w 975226"/>
                  <a:gd name="connsiteY62" fmla="*/ 874578 h 1516072"/>
                  <a:gd name="connsiteX63" fmla="*/ 700318 w 975226"/>
                  <a:gd name="connsiteY63" fmla="*/ 899343 h 1516072"/>
                  <a:gd name="connsiteX64" fmla="*/ 595800 w 975226"/>
                  <a:gd name="connsiteY64" fmla="*/ 957831 h 1516072"/>
                  <a:gd name="connsiteX65" fmla="*/ 507913 w 975226"/>
                  <a:gd name="connsiteY65" fmla="*/ 847908 h 1516072"/>
                  <a:gd name="connsiteX66" fmla="*/ 504103 w 975226"/>
                  <a:gd name="connsiteY66" fmla="*/ 358323 h 1516072"/>
                  <a:gd name="connsiteX67" fmla="*/ 500293 w 975226"/>
                  <a:gd name="connsiteY67" fmla="*/ 66858 h 1516072"/>
                  <a:gd name="connsiteX68" fmla="*/ 490768 w 975226"/>
                  <a:gd name="connsiteY68" fmla="*/ 40188 h 1516072"/>
                  <a:gd name="connsiteX69" fmla="*/ 488863 w 975226"/>
                  <a:gd name="connsiteY69" fmla="*/ 34473 h 1516072"/>
                  <a:gd name="connsiteX70" fmla="*/ 485053 w 975226"/>
                  <a:gd name="connsiteY70" fmla="*/ 28758 h 1516072"/>
                  <a:gd name="connsiteX71" fmla="*/ 479338 w 975226"/>
                  <a:gd name="connsiteY71" fmla="*/ 17328 h 1516072"/>
                  <a:gd name="connsiteX72" fmla="*/ 473623 w 975226"/>
                  <a:gd name="connsiteY72" fmla="*/ 13518 h 1516072"/>
                  <a:gd name="connsiteX73" fmla="*/ 469813 w 975226"/>
                  <a:gd name="connsiteY73" fmla="*/ 7803 h 1516072"/>
                  <a:gd name="connsiteX74" fmla="*/ 429808 w 975226"/>
                  <a:gd name="connsiteY74" fmla="*/ 11613 h 1516072"/>
                  <a:gd name="connsiteX75" fmla="*/ 425998 w 975226"/>
                  <a:gd name="connsiteY75" fmla="*/ 78288 h 1516072"/>
                  <a:gd name="connsiteX76" fmla="*/ 425998 w 975226"/>
                  <a:gd name="connsiteY76" fmla="*/ 84003 h 1516072"/>
                  <a:gd name="connsiteX77" fmla="*/ 437222 w 975226"/>
                  <a:gd name="connsiteY77" fmla="*/ 225952 h 1516072"/>
                  <a:gd name="connsiteX78" fmla="*/ 441238 w 975226"/>
                  <a:gd name="connsiteY78" fmla="*/ 421188 h 1516072"/>
                  <a:gd name="connsiteX79" fmla="*/ 440621 w 975226"/>
                  <a:gd name="connsiteY79" fmla="*/ 789160 h 1516072"/>
                  <a:gd name="connsiteX80" fmla="*/ 430941 w 975226"/>
                  <a:gd name="connsiteY80" fmla="*/ 879006 h 1516072"/>
                  <a:gd name="connsiteX0" fmla="*/ 430609 w 974894"/>
                  <a:gd name="connsiteY0" fmla="*/ 879006 h 1516072"/>
                  <a:gd name="connsiteX1" fmla="*/ 392714 w 974894"/>
                  <a:gd name="connsiteY1" fmla="*/ 931934 h 1516072"/>
                  <a:gd name="connsiteX2" fmla="*/ 313271 w 974894"/>
                  <a:gd name="connsiteY2" fmla="*/ 966018 h 1516072"/>
                  <a:gd name="connsiteX3" fmla="*/ 258232 w 974894"/>
                  <a:gd name="connsiteY3" fmla="*/ 967151 h 1516072"/>
                  <a:gd name="connsiteX4" fmla="*/ 189240 w 974894"/>
                  <a:gd name="connsiteY4" fmla="*/ 949800 h 1516072"/>
                  <a:gd name="connsiteX5" fmla="*/ 117056 w 974894"/>
                  <a:gd name="connsiteY5" fmla="*/ 903153 h 1516072"/>
                  <a:gd name="connsiteX6" fmla="*/ 59906 w 974894"/>
                  <a:gd name="connsiteY6" fmla="*/ 874578 h 1516072"/>
                  <a:gd name="connsiteX7" fmla="*/ 46571 w 974894"/>
                  <a:gd name="connsiteY7" fmla="*/ 895533 h 1516072"/>
                  <a:gd name="connsiteX8" fmla="*/ 50381 w 974894"/>
                  <a:gd name="connsiteY8" fmla="*/ 933633 h 1516072"/>
                  <a:gd name="connsiteX9" fmla="*/ 54191 w 974894"/>
                  <a:gd name="connsiteY9" fmla="*/ 939348 h 1516072"/>
                  <a:gd name="connsiteX10" fmla="*/ 59906 w 974894"/>
                  <a:gd name="connsiteY10" fmla="*/ 943158 h 1516072"/>
                  <a:gd name="connsiteX11" fmla="*/ 63716 w 974894"/>
                  <a:gd name="connsiteY11" fmla="*/ 948873 h 1516072"/>
                  <a:gd name="connsiteX12" fmla="*/ 80861 w 974894"/>
                  <a:gd name="connsiteY12" fmla="*/ 958398 h 1516072"/>
                  <a:gd name="connsiteX13" fmla="*/ 166586 w 974894"/>
                  <a:gd name="connsiteY13" fmla="*/ 979353 h 1516072"/>
                  <a:gd name="connsiteX14" fmla="*/ 267551 w 974894"/>
                  <a:gd name="connsiteY14" fmla="*/ 1021263 h 1516072"/>
                  <a:gd name="connsiteX15" fmla="*/ 278981 w 974894"/>
                  <a:gd name="connsiteY15" fmla="*/ 1076508 h 1516072"/>
                  <a:gd name="connsiteX16" fmla="*/ 264668 w 974894"/>
                  <a:gd name="connsiteY16" fmla="*/ 1119397 h 1516072"/>
                  <a:gd name="connsiteX17" fmla="*/ 186511 w 974894"/>
                  <a:gd name="connsiteY17" fmla="*/ 1150391 h 1516072"/>
                  <a:gd name="connsiteX18" fmla="*/ 45748 w 974894"/>
                  <a:gd name="connsiteY18" fmla="*/ 1162799 h 1516072"/>
                  <a:gd name="connsiteX19" fmla="*/ 4661 w 974894"/>
                  <a:gd name="connsiteY19" fmla="*/ 1175568 h 1516072"/>
                  <a:gd name="connsiteX20" fmla="*/ 851 w 974894"/>
                  <a:gd name="connsiteY20" fmla="*/ 1181283 h 1516072"/>
                  <a:gd name="connsiteX21" fmla="*/ 6566 w 974894"/>
                  <a:gd name="connsiteY21" fmla="*/ 1213668 h 1516072"/>
                  <a:gd name="connsiteX22" fmla="*/ 12281 w 974894"/>
                  <a:gd name="connsiteY22" fmla="*/ 1217478 h 1516072"/>
                  <a:gd name="connsiteX23" fmla="*/ 17996 w 974894"/>
                  <a:gd name="connsiteY23" fmla="*/ 1219383 h 1516072"/>
                  <a:gd name="connsiteX24" fmla="*/ 145631 w 974894"/>
                  <a:gd name="connsiteY24" fmla="*/ 1222421 h 1516072"/>
                  <a:gd name="connsiteX25" fmla="*/ 336286 w 974894"/>
                  <a:gd name="connsiteY25" fmla="*/ 1217478 h 1516072"/>
                  <a:gd name="connsiteX26" fmla="*/ 362801 w 974894"/>
                  <a:gd name="connsiteY26" fmla="*/ 1273701 h 1516072"/>
                  <a:gd name="connsiteX27" fmla="*/ 335358 w 974894"/>
                  <a:gd name="connsiteY27" fmla="*/ 1356594 h 1516072"/>
                  <a:gd name="connsiteX28" fmla="*/ 328511 w 974894"/>
                  <a:gd name="connsiteY28" fmla="*/ 1420386 h 1516072"/>
                  <a:gd name="connsiteX29" fmla="*/ 332321 w 974894"/>
                  <a:gd name="connsiteY29" fmla="*/ 1463223 h 1516072"/>
                  <a:gd name="connsiteX30" fmla="*/ 364706 w 974894"/>
                  <a:gd name="connsiteY30" fmla="*/ 1512753 h 1516072"/>
                  <a:gd name="connsiteX31" fmla="*/ 387566 w 974894"/>
                  <a:gd name="connsiteY31" fmla="*/ 1514658 h 1516072"/>
                  <a:gd name="connsiteX32" fmla="*/ 397091 w 974894"/>
                  <a:gd name="connsiteY32" fmla="*/ 1491798 h 1516072"/>
                  <a:gd name="connsiteX33" fmla="*/ 403372 w 974894"/>
                  <a:gd name="connsiteY33" fmla="*/ 1451433 h 1516072"/>
                  <a:gd name="connsiteX34" fmla="*/ 409654 w 974894"/>
                  <a:gd name="connsiteY34" fmla="*/ 1389340 h 1516072"/>
                  <a:gd name="connsiteX35" fmla="*/ 424328 w 974894"/>
                  <a:gd name="connsiteY35" fmla="*/ 1329152 h 1516072"/>
                  <a:gd name="connsiteX36" fmla="*/ 467576 w 974894"/>
                  <a:gd name="connsiteY36" fmla="*/ 1265103 h 1516072"/>
                  <a:gd name="connsiteX37" fmla="*/ 528742 w 974894"/>
                  <a:gd name="connsiteY37" fmla="*/ 1230091 h 1516072"/>
                  <a:gd name="connsiteX38" fmla="*/ 601441 w 974894"/>
                  <a:gd name="connsiteY38" fmla="*/ 1221700 h 1516072"/>
                  <a:gd name="connsiteX39" fmla="*/ 720941 w 974894"/>
                  <a:gd name="connsiteY39" fmla="*/ 1316538 h 1516072"/>
                  <a:gd name="connsiteX40" fmla="*/ 778091 w 974894"/>
                  <a:gd name="connsiteY40" fmla="*/ 1323798 h 1516072"/>
                  <a:gd name="connsiteX41" fmla="*/ 820722 w 974894"/>
                  <a:gd name="connsiteY41" fmla="*/ 1303924 h 1516072"/>
                  <a:gd name="connsiteX42" fmla="*/ 783806 w 974894"/>
                  <a:gd name="connsiteY42" fmla="*/ 1253673 h 1516072"/>
                  <a:gd name="connsiteX43" fmla="*/ 774281 w 974894"/>
                  <a:gd name="connsiteY43" fmla="*/ 1247958 h 1516072"/>
                  <a:gd name="connsiteX44" fmla="*/ 648551 w 974894"/>
                  <a:gd name="connsiteY44" fmla="*/ 1156518 h 1516072"/>
                  <a:gd name="connsiteX45" fmla="*/ 646285 w 974894"/>
                  <a:gd name="connsiteY45" fmla="*/ 1108121 h 1516072"/>
                  <a:gd name="connsiteX46" fmla="*/ 671411 w 974894"/>
                  <a:gd name="connsiteY46" fmla="*/ 1089843 h 1516072"/>
                  <a:gd name="connsiteX47" fmla="*/ 724751 w 974894"/>
                  <a:gd name="connsiteY47" fmla="*/ 1082223 h 1516072"/>
                  <a:gd name="connsiteX48" fmla="*/ 871436 w 974894"/>
                  <a:gd name="connsiteY48" fmla="*/ 1086033 h 1516072"/>
                  <a:gd name="connsiteX49" fmla="*/ 900011 w 974894"/>
                  <a:gd name="connsiteY49" fmla="*/ 1091748 h 1516072"/>
                  <a:gd name="connsiteX50" fmla="*/ 964122 w 974894"/>
                  <a:gd name="connsiteY50" fmla="*/ 1090672 h 1516072"/>
                  <a:gd name="connsiteX51" fmla="*/ 970496 w 974894"/>
                  <a:gd name="connsiteY51" fmla="*/ 1054008 h 1516072"/>
                  <a:gd name="connsiteX52" fmla="*/ 918907 w 974894"/>
                  <a:gd name="connsiteY52" fmla="*/ 1034598 h 1516072"/>
                  <a:gd name="connsiteX53" fmla="*/ 803473 w 974894"/>
                  <a:gd name="connsiteY53" fmla="*/ 1037069 h 1516072"/>
                  <a:gd name="connsiteX54" fmla="*/ 646647 w 974894"/>
                  <a:gd name="connsiteY54" fmla="*/ 1049838 h 1516072"/>
                  <a:gd name="connsiteX55" fmla="*/ 640365 w 974894"/>
                  <a:gd name="connsiteY55" fmla="*/ 1026051 h 1516072"/>
                  <a:gd name="connsiteX56" fmla="*/ 673316 w 974894"/>
                  <a:gd name="connsiteY56" fmla="*/ 992688 h 1516072"/>
                  <a:gd name="connsiteX57" fmla="*/ 717131 w 974894"/>
                  <a:gd name="connsiteY57" fmla="*/ 952683 h 1516072"/>
                  <a:gd name="connsiteX58" fmla="*/ 732371 w 974894"/>
                  <a:gd name="connsiteY58" fmla="*/ 939348 h 1516072"/>
                  <a:gd name="connsiteX59" fmla="*/ 753326 w 974894"/>
                  <a:gd name="connsiteY59" fmla="*/ 918393 h 1516072"/>
                  <a:gd name="connsiteX60" fmla="*/ 766661 w 974894"/>
                  <a:gd name="connsiteY60" fmla="*/ 889818 h 1516072"/>
                  <a:gd name="connsiteX61" fmla="*/ 764756 w 974894"/>
                  <a:gd name="connsiteY61" fmla="*/ 874578 h 1516072"/>
                  <a:gd name="connsiteX62" fmla="*/ 738086 w 974894"/>
                  <a:gd name="connsiteY62" fmla="*/ 874578 h 1516072"/>
                  <a:gd name="connsiteX63" fmla="*/ 699986 w 974894"/>
                  <a:gd name="connsiteY63" fmla="*/ 899343 h 1516072"/>
                  <a:gd name="connsiteX64" fmla="*/ 595468 w 974894"/>
                  <a:gd name="connsiteY64" fmla="*/ 957831 h 1516072"/>
                  <a:gd name="connsiteX65" fmla="*/ 507581 w 974894"/>
                  <a:gd name="connsiteY65" fmla="*/ 847908 h 1516072"/>
                  <a:gd name="connsiteX66" fmla="*/ 503771 w 974894"/>
                  <a:gd name="connsiteY66" fmla="*/ 358323 h 1516072"/>
                  <a:gd name="connsiteX67" fmla="*/ 499961 w 974894"/>
                  <a:gd name="connsiteY67" fmla="*/ 66858 h 1516072"/>
                  <a:gd name="connsiteX68" fmla="*/ 490436 w 974894"/>
                  <a:gd name="connsiteY68" fmla="*/ 40188 h 1516072"/>
                  <a:gd name="connsiteX69" fmla="*/ 488531 w 974894"/>
                  <a:gd name="connsiteY69" fmla="*/ 34473 h 1516072"/>
                  <a:gd name="connsiteX70" fmla="*/ 484721 w 974894"/>
                  <a:gd name="connsiteY70" fmla="*/ 28758 h 1516072"/>
                  <a:gd name="connsiteX71" fmla="*/ 479006 w 974894"/>
                  <a:gd name="connsiteY71" fmla="*/ 17328 h 1516072"/>
                  <a:gd name="connsiteX72" fmla="*/ 473291 w 974894"/>
                  <a:gd name="connsiteY72" fmla="*/ 13518 h 1516072"/>
                  <a:gd name="connsiteX73" fmla="*/ 469481 w 974894"/>
                  <a:gd name="connsiteY73" fmla="*/ 7803 h 1516072"/>
                  <a:gd name="connsiteX74" fmla="*/ 429476 w 974894"/>
                  <a:gd name="connsiteY74" fmla="*/ 11613 h 1516072"/>
                  <a:gd name="connsiteX75" fmla="*/ 425666 w 974894"/>
                  <a:gd name="connsiteY75" fmla="*/ 78288 h 1516072"/>
                  <a:gd name="connsiteX76" fmla="*/ 425666 w 974894"/>
                  <a:gd name="connsiteY76" fmla="*/ 84003 h 1516072"/>
                  <a:gd name="connsiteX77" fmla="*/ 436890 w 974894"/>
                  <a:gd name="connsiteY77" fmla="*/ 225952 h 1516072"/>
                  <a:gd name="connsiteX78" fmla="*/ 440906 w 974894"/>
                  <a:gd name="connsiteY78" fmla="*/ 421188 h 1516072"/>
                  <a:gd name="connsiteX79" fmla="*/ 440289 w 974894"/>
                  <a:gd name="connsiteY79" fmla="*/ 789160 h 1516072"/>
                  <a:gd name="connsiteX80" fmla="*/ 430609 w 974894"/>
                  <a:gd name="connsiteY80" fmla="*/ 879006 h 1516072"/>
                  <a:gd name="connsiteX0" fmla="*/ 430609 w 974894"/>
                  <a:gd name="connsiteY0" fmla="*/ 879006 h 1516072"/>
                  <a:gd name="connsiteX1" fmla="*/ 392714 w 974894"/>
                  <a:gd name="connsiteY1" fmla="*/ 931934 h 1516072"/>
                  <a:gd name="connsiteX2" fmla="*/ 313271 w 974894"/>
                  <a:gd name="connsiteY2" fmla="*/ 966018 h 1516072"/>
                  <a:gd name="connsiteX3" fmla="*/ 258232 w 974894"/>
                  <a:gd name="connsiteY3" fmla="*/ 967151 h 1516072"/>
                  <a:gd name="connsiteX4" fmla="*/ 189240 w 974894"/>
                  <a:gd name="connsiteY4" fmla="*/ 949800 h 1516072"/>
                  <a:gd name="connsiteX5" fmla="*/ 117056 w 974894"/>
                  <a:gd name="connsiteY5" fmla="*/ 903153 h 1516072"/>
                  <a:gd name="connsiteX6" fmla="*/ 59906 w 974894"/>
                  <a:gd name="connsiteY6" fmla="*/ 874578 h 1516072"/>
                  <a:gd name="connsiteX7" fmla="*/ 46571 w 974894"/>
                  <a:gd name="connsiteY7" fmla="*/ 895533 h 1516072"/>
                  <a:gd name="connsiteX8" fmla="*/ 50381 w 974894"/>
                  <a:gd name="connsiteY8" fmla="*/ 933633 h 1516072"/>
                  <a:gd name="connsiteX9" fmla="*/ 54191 w 974894"/>
                  <a:gd name="connsiteY9" fmla="*/ 939348 h 1516072"/>
                  <a:gd name="connsiteX10" fmla="*/ 59906 w 974894"/>
                  <a:gd name="connsiteY10" fmla="*/ 943158 h 1516072"/>
                  <a:gd name="connsiteX11" fmla="*/ 63716 w 974894"/>
                  <a:gd name="connsiteY11" fmla="*/ 948873 h 1516072"/>
                  <a:gd name="connsiteX12" fmla="*/ 80861 w 974894"/>
                  <a:gd name="connsiteY12" fmla="*/ 958398 h 1516072"/>
                  <a:gd name="connsiteX13" fmla="*/ 166586 w 974894"/>
                  <a:gd name="connsiteY13" fmla="*/ 979353 h 1516072"/>
                  <a:gd name="connsiteX14" fmla="*/ 267551 w 974894"/>
                  <a:gd name="connsiteY14" fmla="*/ 1021263 h 1516072"/>
                  <a:gd name="connsiteX15" fmla="*/ 278981 w 974894"/>
                  <a:gd name="connsiteY15" fmla="*/ 1076508 h 1516072"/>
                  <a:gd name="connsiteX16" fmla="*/ 264668 w 974894"/>
                  <a:gd name="connsiteY16" fmla="*/ 1119397 h 1516072"/>
                  <a:gd name="connsiteX17" fmla="*/ 186511 w 974894"/>
                  <a:gd name="connsiteY17" fmla="*/ 1150391 h 1516072"/>
                  <a:gd name="connsiteX18" fmla="*/ 45748 w 974894"/>
                  <a:gd name="connsiteY18" fmla="*/ 1162799 h 1516072"/>
                  <a:gd name="connsiteX19" fmla="*/ 4661 w 974894"/>
                  <a:gd name="connsiteY19" fmla="*/ 1175568 h 1516072"/>
                  <a:gd name="connsiteX20" fmla="*/ 851 w 974894"/>
                  <a:gd name="connsiteY20" fmla="*/ 1181283 h 1516072"/>
                  <a:gd name="connsiteX21" fmla="*/ 6566 w 974894"/>
                  <a:gd name="connsiteY21" fmla="*/ 1213668 h 1516072"/>
                  <a:gd name="connsiteX22" fmla="*/ 12281 w 974894"/>
                  <a:gd name="connsiteY22" fmla="*/ 1217478 h 1516072"/>
                  <a:gd name="connsiteX23" fmla="*/ 17996 w 974894"/>
                  <a:gd name="connsiteY23" fmla="*/ 1219383 h 1516072"/>
                  <a:gd name="connsiteX24" fmla="*/ 145631 w 974894"/>
                  <a:gd name="connsiteY24" fmla="*/ 1222421 h 1516072"/>
                  <a:gd name="connsiteX25" fmla="*/ 336286 w 974894"/>
                  <a:gd name="connsiteY25" fmla="*/ 1217478 h 1516072"/>
                  <a:gd name="connsiteX26" fmla="*/ 362801 w 974894"/>
                  <a:gd name="connsiteY26" fmla="*/ 1273701 h 1516072"/>
                  <a:gd name="connsiteX27" fmla="*/ 335358 w 974894"/>
                  <a:gd name="connsiteY27" fmla="*/ 1356594 h 1516072"/>
                  <a:gd name="connsiteX28" fmla="*/ 328511 w 974894"/>
                  <a:gd name="connsiteY28" fmla="*/ 1420386 h 1516072"/>
                  <a:gd name="connsiteX29" fmla="*/ 332321 w 974894"/>
                  <a:gd name="connsiteY29" fmla="*/ 1463223 h 1516072"/>
                  <a:gd name="connsiteX30" fmla="*/ 364706 w 974894"/>
                  <a:gd name="connsiteY30" fmla="*/ 1512753 h 1516072"/>
                  <a:gd name="connsiteX31" fmla="*/ 387566 w 974894"/>
                  <a:gd name="connsiteY31" fmla="*/ 1514658 h 1516072"/>
                  <a:gd name="connsiteX32" fmla="*/ 397091 w 974894"/>
                  <a:gd name="connsiteY32" fmla="*/ 1491798 h 1516072"/>
                  <a:gd name="connsiteX33" fmla="*/ 403372 w 974894"/>
                  <a:gd name="connsiteY33" fmla="*/ 1451433 h 1516072"/>
                  <a:gd name="connsiteX34" fmla="*/ 409654 w 974894"/>
                  <a:gd name="connsiteY34" fmla="*/ 1389340 h 1516072"/>
                  <a:gd name="connsiteX35" fmla="*/ 424328 w 974894"/>
                  <a:gd name="connsiteY35" fmla="*/ 1329152 h 1516072"/>
                  <a:gd name="connsiteX36" fmla="*/ 467576 w 974894"/>
                  <a:gd name="connsiteY36" fmla="*/ 1265103 h 1516072"/>
                  <a:gd name="connsiteX37" fmla="*/ 528742 w 974894"/>
                  <a:gd name="connsiteY37" fmla="*/ 1230091 h 1516072"/>
                  <a:gd name="connsiteX38" fmla="*/ 601441 w 974894"/>
                  <a:gd name="connsiteY38" fmla="*/ 1221700 h 1516072"/>
                  <a:gd name="connsiteX39" fmla="*/ 720941 w 974894"/>
                  <a:gd name="connsiteY39" fmla="*/ 1316538 h 1516072"/>
                  <a:gd name="connsiteX40" fmla="*/ 778091 w 974894"/>
                  <a:gd name="connsiteY40" fmla="*/ 1323798 h 1516072"/>
                  <a:gd name="connsiteX41" fmla="*/ 820722 w 974894"/>
                  <a:gd name="connsiteY41" fmla="*/ 1303924 h 1516072"/>
                  <a:gd name="connsiteX42" fmla="*/ 783806 w 974894"/>
                  <a:gd name="connsiteY42" fmla="*/ 1253673 h 1516072"/>
                  <a:gd name="connsiteX43" fmla="*/ 774281 w 974894"/>
                  <a:gd name="connsiteY43" fmla="*/ 1247958 h 1516072"/>
                  <a:gd name="connsiteX44" fmla="*/ 648551 w 974894"/>
                  <a:gd name="connsiteY44" fmla="*/ 1156518 h 1516072"/>
                  <a:gd name="connsiteX45" fmla="*/ 646285 w 974894"/>
                  <a:gd name="connsiteY45" fmla="*/ 1108121 h 1516072"/>
                  <a:gd name="connsiteX46" fmla="*/ 671411 w 974894"/>
                  <a:gd name="connsiteY46" fmla="*/ 1089843 h 1516072"/>
                  <a:gd name="connsiteX47" fmla="*/ 724751 w 974894"/>
                  <a:gd name="connsiteY47" fmla="*/ 1082223 h 1516072"/>
                  <a:gd name="connsiteX48" fmla="*/ 871436 w 974894"/>
                  <a:gd name="connsiteY48" fmla="*/ 1086033 h 1516072"/>
                  <a:gd name="connsiteX49" fmla="*/ 900011 w 974894"/>
                  <a:gd name="connsiteY49" fmla="*/ 1091748 h 1516072"/>
                  <a:gd name="connsiteX50" fmla="*/ 964122 w 974894"/>
                  <a:gd name="connsiteY50" fmla="*/ 1090672 h 1516072"/>
                  <a:gd name="connsiteX51" fmla="*/ 970496 w 974894"/>
                  <a:gd name="connsiteY51" fmla="*/ 1054008 h 1516072"/>
                  <a:gd name="connsiteX52" fmla="*/ 918907 w 974894"/>
                  <a:gd name="connsiteY52" fmla="*/ 1034598 h 1516072"/>
                  <a:gd name="connsiteX53" fmla="*/ 803473 w 974894"/>
                  <a:gd name="connsiteY53" fmla="*/ 1037069 h 1516072"/>
                  <a:gd name="connsiteX54" fmla="*/ 646647 w 974894"/>
                  <a:gd name="connsiteY54" fmla="*/ 1049838 h 1516072"/>
                  <a:gd name="connsiteX55" fmla="*/ 640365 w 974894"/>
                  <a:gd name="connsiteY55" fmla="*/ 1026051 h 1516072"/>
                  <a:gd name="connsiteX56" fmla="*/ 673316 w 974894"/>
                  <a:gd name="connsiteY56" fmla="*/ 992688 h 1516072"/>
                  <a:gd name="connsiteX57" fmla="*/ 717131 w 974894"/>
                  <a:gd name="connsiteY57" fmla="*/ 952683 h 1516072"/>
                  <a:gd name="connsiteX58" fmla="*/ 732371 w 974894"/>
                  <a:gd name="connsiteY58" fmla="*/ 939348 h 1516072"/>
                  <a:gd name="connsiteX59" fmla="*/ 753326 w 974894"/>
                  <a:gd name="connsiteY59" fmla="*/ 918393 h 1516072"/>
                  <a:gd name="connsiteX60" fmla="*/ 766661 w 974894"/>
                  <a:gd name="connsiteY60" fmla="*/ 889818 h 1516072"/>
                  <a:gd name="connsiteX61" fmla="*/ 764756 w 974894"/>
                  <a:gd name="connsiteY61" fmla="*/ 874578 h 1516072"/>
                  <a:gd name="connsiteX62" fmla="*/ 738086 w 974894"/>
                  <a:gd name="connsiteY62" fmla="*/ 874578 h 1516072"/>
                  <a:gd name="connsiteX63" fmla="*/ 699986 w 974894"/>
                  <a:gd name="connsiteY63" fmla="*/ 899343 h 1516072"/>
                  <a:gd name="connsiteX64" fmla="*/ 595468 w 974894"/>
                  <a:gd name="connsiteY64" fmla="*/ 957831 h 1516072"/>
                  <a:gd name="connsiteX65" fmla="*/ 507581 w 974894"/>
                  <a:gd name="connsiteY65" fmla="*/ 847908 h 1516072"/>
                  <a:gd name="connsiteX66" fmla="*/ 503771 w 974894"/>
                  <a:gd name="connsiteY66" fmla="*/ 358323 h 1516072"/>
                  <a:gd name="connsiteX67" fmla="*/ 499961 w 974894"/>
                  <a:gd name="connsiteY67" fmla="*/ 66858 h 1516072"/>
                  <a:gd name="connsiteX68" fmla="*/ 490436 w 974894"/>
                  <a:gd name="connsiteY68" fmla="*/ 40188 h 1516072"/>
                  <a:gd name="connsiteX69" fmla="*/ 488531 w 974894"/>
                  <a:gd name="connsiteY69" fmla="*/ 34473 h 1516072"/>
                  <a:gd name="connsiteX70" fmla="*/ 484721 w 974894"/>
                  <a:gd name="connsiteY70" fmla="*/ 28758 h 1516072"/>
                  <a:gd name="connsiteX71" fmla="*/ 479006 w 974894"/>
                  <a:gd name="connsiteY71" fmla="*/ 17328 h 1516072"/>
                  <a:gd name="connsiteX72" fmla="*/ 473291 w 974894"/>
                  <a:gd name="connsiteY72" fmla="*/ 13518 h 1516072"/>
                  <a:gd name="connsiteX73" fmla="*/ 469481 w 974894"/>
                  <a:gd name="connsiteY73" fmla="*/ 7803 h 1516072"/>
                  <a:gd name="connsiteX74" fmla="*/ 429476 w 974894"/>
                  <a:gd name="connsiteY74" fmla="*/ 11613 h 1516072"/>
                  <a:gd name="connsiteX75" fmla="*/ 425666 w 974894"/>
                  <a:gd name="connsiteY75" fmla="*/ 78288 h 1516072"/>
                  <a:gd name="connsiteX76" fmla="*/ 425666 w 974894"/>
                  <a:gd name="connsiteY76" fmla="*/ 84003 h 1516072"/>
                  <a:gd name="connsiteX77" fmla="*/ 436890 w 974894"/>
                  <a:gd name="connsiteY77" fmla="*/ 225952 h 1516072"/>
                  <a:gd name="connsiteX78" fmla="*/ 440906 w 974894"/>
                  <a:gd name="connsiteY78" fmla="*/ 421188 h 1516072"/>
                  <a:gd name="connsiteX79" fmla="*/ 440289 w 974894"/>
                  <a:gd name="connsiteY79" fmla="*/ 789160 h 1516072"/>
                  <a:gd name="connsiteX80" fmla="*/ 430609 w 974894"/>
                  <a:gd name="connsiteY80" fmla="*/ 879006 h 1516072"/>
                  <a:gd name="connsiteX0" fmla="*/ 430609 w 974894"/>
                  <a:gd name="connsiteY0" fmla="*/ 879006 h 1516072"/>
                  <a:gd name="connsiteX1" fmla="*/ 392714 w 974894"/>
                  <a:gd name="connsiteY1" fmla="*/ 931934 h 1516072"/>
                  <a:gd name="connsiteX2" fmla="*/ 313271 w 974894"/>
                  <a:gd name="connsiteY2" fmla="*/ 966018 h 1516072"/>
                  <a:gd name="connsiteX3" fmla="*/ 258232 w 974894"/>
                  <a:gd name="connsiteY3" fmla="*/ 967151 h 1516072"/>
                  <a:gd name="connsiteX4" fmla="*/ 189240 w 974894"/>
                  <a:gd name="connsiteY4" fmla="*/ 949800 h 1516072"/>
                  <a:gd name="connsiteX5" fmla="*/ 117056 w 974894"/>
                  <a:gd name="connsiteY5" fmla="*/ 903153 h 1516072"/>
                  <a:gd name="connsiteX6" fmla="*/ 59906 w 974894"/>
                  <a:gd name="connsiteY6" fmla="*/ 874578 h 1516072"/>
                  <a:gd name="connsiteX7" fmla="*/ 46571 w 974894"/>
                  <a:gd name="connsiteY7" fmla="*/ 895533 h 1516072"/>
                  <a:gd name="connsiteX8" fmla="*/ 50381 w 974894"/>
                  <a:gd name="connsiteY8" fmla="*/ 933633 h 1516072"/>
                  <a:gd name="connsiteX9" fmla="*/ 54191 w 974894"/>
                  <a:gd name="connsiteY9" fmla="*/ 939348 h 1516072"/>
                  <a:gd name="connsiteX10" fmla="*/ 59906 w 974894"/>
                  <a:gd name="connsiteY10" fmla="*/ 943158 h 1516072"/>
                  <a:gd name="connsiteX11" fmla="*/ 63716 w 974894"/>
                  <a:gd name="connsiteY11" fmla="*/ 948873 h 1516072"/>
                  <a:gd name="connsiteX12" fmla="*/ 80861 w 974894"/>
                  <a:gd name="connsiteY12" fmla="*/ 958398 h 1516072"/>
                  <a:gd name="connsiteX13" fmla="*/ 166586 w 974894"/>
                  <a:gd name="connsiteY13" fmla="*/ 979353 h 1516072"/>
                  <a:gd name="connsiteX14" fmla="*/ 267551 w 974894"/>
                  <a:gd name="connsiteY14" fmla="*/ 1021263 h 1516072"/>
                  <a:gd name="connsiteX15" fmla="*/ 278981 w 974894"/>
                  <a:gd name="connsiteY15" fmla="*/ 1076508 h 1516072"/>
                  <a:gd name="connsiteX16" fmla="*/ 264668 w 974894"/>
                  <a:gd name="connsiteY16" fmla="*/ 1119397 h 1516072"/>
                  <a:gd name="connsiteX17" fmla="*/ 186511 w 974894"/>
                  <a:gd name="connsiteY17" fmla="*/ 1150391 h 1516072"/>
                  <a:gd name="connsiteX18" fmla="*/ 45748 w 974894"/>
                  <a:gd name="connsiteY18" fmla="*/ 1162799 h 1516072"/>
                  <a:gd name="connsiteX19" fmla="*/ 4661 w 974894"/>
                  <a:gd name="connsiteY19" fmla="*/ 1175568 h 1516072"/>
                  <a:gd name="connsiteX20" fmla="*/ 851 w 974894"/>
                  <a:gd name="connsiteY20" fmla="*/ 1181283 h 1516072"/>
                  <a:gd name="connsiteX21" fmla="*/ 6566 w 974894"/>
                  <a:gd name="connsiteY21" fmla="*/ 1213668 h 1516072"/>
                  <a:gd name="connsiteX22" fmla="*/ 12281 w 974894"/>
                  <a:gd name="connsiteY22" fmla="*/ 1217478 h 1516072"/>
                  <a:gd name="connsiteX23" fmla="*/ 17996 w 974894"/>
                  <a:gd name="connsiteY23" fmla="*/ 1219383 h 1516072"/>
                  <a:gd name="connsiteX24" fmla="*/ 145631 w 974894"/>
                  <a:gd name="connsiteY24" fmla="*/ 1222421 h 1516072"/>
                  <a:gd name="connsiteX25" fmla="*/ 336286 w 974894"/>
                  <a:gd name="connsiteY25" fmla="*/ 1217478 h 1516072"/>
                  <a:gd name="connsiteX26" fmla="*/ 362801 w 974894"/>
                  <a:gd name="connsiteY26" fmla="*/ 1273701 h 1516072"/>
                  <a:gd name="connsiteX27" fmla="*/ 335358 w 974894"/>
                  <a:gd name="connsiteY27" fmla="*/ 1356594 h 1516072"/>
                  <a:gd name="connsiteX28" fmla="*/ 328511 w 974894"/>
                  <a:gd name="connsiteY28" fmla="*/ 1420386 h 1516072"/>
                  <a:gd name="connsiteX29" fmla="*/ 332321 w 974894"/>
                  <a:gd name="connsiteY29" fmla="*/ 1463223 h 1516072"/>
                  <a:gd name="connsiteX30" fmla="*/ 364706 w 974894"/>
                  <a:gd name="connsiteY30" fmla="*/ 1512753 h 1516072"/>
                  <a:gd name="connsiteX31" fmla="*/ 387566 w 974894"/>
                  <a:gd name="connsiteY31" fmla="*/ 1514658 h 1516072"/>
                  <a:gd name="connsiteX32" fmla="*/ 397091 w 974894"/>
                  <a:gd name="connsiteY32" fmla="*/ 1491798 h 1516072"/>
                  <a:gd name="connsiteX33" fmla="*/ 403372 w 974894"/>
                  <a:gd name="connsiteY33" fmla="*/ 1451433 h 1516072"/>
                  <a:gd name="connsiteX34" fmla="*/ 409654 w 974894"/>
                  <a:gd name="connsiteY34" fmla="*/ 1389340 h 1516072"/>
                  <a:gd name="connsiteX35" fmla="*/ 424328 w 974894"/>
                  <a:gd name="connsiteY35" fmla="*/ 1329152 h 1516072"/>
                  <a:gd name="connsiteX36" fmla="*/ 467576 w 974894"/>
                  <a:gd name="connsiteY36" fmla="*/ 1265103 h 1516072"/>
                  <a:gd name="connsiteX37" fmla="*/ 528742 w 974894"/>
                  <a:gd name="connsiteY37" fmla="*/ 1230091 h 1516072"/>
                  <a:gd name="connsiteX38" fmla="*/ 601441 w 974894"/>
                  <a:gd name="connsiteY38" fmla="*/ 1221700 h 1516072"/>
                  <a:gd name="connsiteX39" fmla="*/ 720941 w 974894"/>
                  <a:gd name="connsiteY39" fmla="*/ 1316538 h 1516072"/>
                  <a:gd name="connsiteX40" fmla="*/ 778091 w 974894"/>
                  <a:gd name="connsiteY40" fmla="*/ 1323798 h 1516072"/>
                  <a:gd name="connsiteX41" fmla="*/ 820722 w 974894"/>
                  <a:gd name="connsiteY41" fmla="*/ 1303924 h 1516072"/>
                  <a:gd name="connsiteX42" fmla="*/ 783806 w 974894"/>
                  <a:gd name="connsiteY42" fmla="*/ 1253673 h 1516072"/>
                  <a:gd name="connsiteX43" fmla="*/ 774281 w 974894"/>
                  <a:gd name="connsiteY43" fmla="*/ 1247958 h 1516072"/>
                  <a:gd name="connsiteX44" fmla="*/ 648551 w 974894"/>
                  <a:gd name="connsiteY44" fmla="*/ 1156518 h 1516072"/>
                  <a:gd name="connsiteX45" fmla="*/ 646285 w 974894"/>
                  <a:gd name="connsiteY45" fmla="*/ 1108121 h 1516072"/>
                  <a:gd name="connsiteX46" fmla="*/ 671411 w 974894"/>
                  <a:gd name="connsiteY46" fmla="*/ 1089843 h 1516072"/>
                  <a:gd name="connsiteX47" fmla="*/ 724751 w 974894"/>
                  <a:gd name="connsiteY47" fmla="*/ 1082223 h 1516072"/>
                  <a:gd name="connsiteX48" fmla="*/ 871436 w 974894"/>
                  <a:gd name="connsiteY48" fmla="*/ 1086033 h 1516072"/>
                  <a:gd name="connsiteX49" fmla="*/ 900011 w 974894"/>
                  <a:gd name="connsiteY49" fmla="*/ 1091748 h 1516072"/>
                  <a:gd name="connsiteX50" fmla="*/ 964122 w 974894"/>
                  <a:gd name="connsiteY50" fmla="*/ 1090672 h 1516072"/>
                  <a:gd name="connsiteX51" fmla="*/ 970496 w 974894"/>
                  <a:gd name="connsiteY51" fmla="*/ 1054008 h 1516072"/>
                  <a:gd name="connsiteX52" fmla="*/ 918907 w 974894"/>
                  <a:gd name="connsiteY52" fmla="*/ 1034598 h 1516072"/>
                  <a:gd name="connsiteX53" fmla="*/ 803473 w 974894"/>
                  <a:gd name="connsiteY53" fmla="*/ 1037069 h 1516072"/>
                  <a:gd name="connsiteX54" fmla="*/ 646647 w 974894"/>
                  <a:gd name="connsiteY54" fmla="*/ 1049838 h 1516072"/>
                  <a:gd name="connsiteX55" fmla="*/ 640365 w 974894"/>
                  <a:gd name="connsiteY55" fmla="*/ 1026051 h 1516072"/>
                  <a:gd name="connsiteX56" fmla="*/ 673316 w 974894"/>
                  <a:gd name="connsiteY56" fmla="*/ 992688 h 1516072"/>
                  <a:gd name="connsiteX57" fmla="*/ 717131 w 974894"/>
                  <a:gd name="connsiteY57" fmla="*/ 952683 h 1516072"/>
                  <a:gd name="connsiteX58" fmla="*/ 732371 w 974894"/>
                  <a:gd name="connsiteY58" fmla="*/ 939348 h 1516072"/>
                  <a:gd name="connsiteX59" fmla="*/ 753326 w 974894"/>
                  <a:gd name="connsiteY59" fmla="*/ 918393 h 1516072"/>
                  <a:gd name="connsiteX60" fmla="*/ 766661 w 974894"/>
                  <a:gd name="connsiteY60" fmla="*/ 889818 h 1516072"/>
                  <a:gd name="connsiteX61" fmla="*/ 764756 w 974894"/>
                  <a:gd name="connsiteY61" fmla="*/ 874578 h 1516072"/>
                  <a:gd name="connsiteX62" fmla="*/ 738086 w 974894"/>
                  <a:gd name="connsiteY62" fmla="*/ 874578 h 1516072"/>
                  <a:gd name="connsiteX63" fmla="*/ 699986 w 974894"/>
                  <a:gd name="connsiteY63" fmla="*/ 899343 h 1516072"/>
                  <a:gd name="connsiteX64" fmla="*/ 595468 w 974894"/>
                  <a:gd name="connsiteY64" fmla="*/ 957831 h 1516072"/>
                  <a:gd name="connsiteX65" fmla="*/ 507581 w 974894"/>
                  <a:gd name="connsiteY65" fmla="*/ 847908 h 1516072"/>
                  <a:gd name="connsiteX66" fmla="*/ 503771 w 974894"/>
                  <a:gd name="connsiteY66" fmla="*/ 358323 h 1516072"/>
                  <a:gd name="connsiteX67" fmla="*/ 499961 w 974894"/>
                  <a:gd name="connsiteY67" fmla="*/ 66858 h 1516072"/>
                  <a:gd name="connsiteX68" fmla="*/ 490436 w 974894"/>
                  <a:gd name="connsiteY68" fmla="*/ 40188 h 1516072"/>
                  <a:gd name="connsiteX69" fmla="*/ 488531 w 974894"/>
                  <a:gd name="connsiteY69" fmla="*/ 34473 h 1516072"/>
                  <a:gd name="connsiteX70" fmla="*/ 484721 w 974894"/>
                  <a:gd name="connsiteY70" fmla="*/ 28758 h 1516072"/>
                  <a:gd name="connsiteX71" fmla="*/ 479006 w 974894"/>
                  <a:gd name="connsiteY71" fmla="*/ 17328 h 1516072"/>
                  <a:gd name="connsiteX72" fmla="*/ 473291 w 974894"/>
                  <a:gd name="connsiteY72" fmla="*/ 13518 h 1516072"/>
                  <a:gd name="connsiteX73" fmla="*/ 469481 w 974894"/>
                  <a:gd name="connsiteY73" fmla="*/ 7803 h 1516072"/>
                  <a:gd name="connsiteX74" fmla="*/ 429476 w 974894"/>
                  <a:gd name="connsiteY74" fmla="*/ 11613 h 1516072"/>
                  <a:gd name="connsiteX75" fmla="*/ 425666 w 974894"/>
                  <a:gd name="connsiteY75" fmla="*/ 78288 h 1516072"/>
                  <a:gd name="connsiteX76" fmla="*/ 425666 w 974894"/>
                  <a:gd name="connsiteY76" fmla="*/ 84003 h 1516072"/>
                  <a:gd name="connsiteX77" fmla="*/ 436890 w 974894"/>
                  <a:gd name="connsiteY77" fmla="*/ 225952 h 1516072"/>
                  <a:gd name="connsiteX78" fmla="*/ 440906 w 974894"/>
                  <a:gd name="connsiteY78" fmla="*/ 421188 h 1516072"/>
                  <a:gd name="connsiteX79" fmla="*/ 440289 w 974894"/>
                  <a:gd name="connsiteY79" fmla="*/ 789160 h 1516072"/>
                  <a:gd name="connsiteX80" fmla="*/ 430609 w 974894"/>
                  <a:gd name="connsiteY80" fmla="*/ 879006 h 1516072"/>
                  <a:gd name="connsiteX0" fmla="*/ 431252 w 975537"/>
                  <a:gd name="connsiteY0" fmla="*/ 879006 h 1516072"/>
                  <a:gd name="connsiteX1" fmla="*/ 393357 w 975537"/>
                  <a:gd name="connsiteY1" fmla="*/ 931934 h 1516072"/>
                  <a:gd name="connsiteX2" fmla="*/ 313914 w 975537"/>
                  <a:gd name="connsiteY2" fmla="*/ 966018 h 1516072"/>
                  <a:gd name="connsiteX3" fmla="*/ 258875 w 975537"/>
                  <a:gd name="connsiteY3" fmla="*/ 967151 h 1516072"/>
                  <a:gd name="connsiteX4" fmla="*/ 189883 w 975537"/>
                  <a:gd name="connsiteY4" fmla="*/ 949800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79353 h 1516072"/>
                  <a:gd name="connsiteX14" fmla="*/ 268194 w 975537"/>
                  <a:gd name="connsiteY14" fmla="*/ 1021263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96111 w 975537"/>
                  <a:gd name="connsiteY64" fmla="*/ 957831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0932 w 975537"/>
                  <a:gd name="connsiteY79" fmla="*/ 789160 h 1516072"/>
                  <a:gd name="connsiteX80" fmla="*/ 431252 w 975537"/>
                  <a:gd name="connsiteY80" fmla="*/ 879006 h 1516072"/>
                  <a:gd name="connsiteX0" fmla="*/ 431252 w 975537"/>
                  <a:gd name="connsiteY0" fmla="*/ 879006 h 1516072"/>
                  <a:gd name="connsiteX1" fmla="*/ 393357 w 975537"/>
                  <a:gd name="connsiteY1" fmla="*/ 931934 h 1516072"/>
                  <a:gd name="connsiteX2" fmla="*/ 313914 w 975537"/>
                  <a:gd name="connsiteY2" fmla="*/ 966018 h 1516072"/>
                  <a:gd name="connsiteX3" fmla="*/ 258875 w 975537"/>
                  <a:gd name="connsiteY3" fmla="*/ 967151 h 1516072"/>
                  <a:gd name="connsiteX4" fmla="*/ 189883 w 975537"/>
                  <a:gd name="connsiteY4" fmla="*/ 949800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8194 w 975537"/>
                  <a:gd name="connsiteY14" fmla="*/ 1021263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96111 w 975537"/>
                  <a:gd name="connsiteY64" fmla="*/ 957831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0932 w 975537"/>
                  <a:gd name="connsiteY79" fmla="*/ 789160 h 1516072"/>
                  <a:gd name="connsiteX80" fmla="*/ 431252 w 975537"/>
                  <a:gd name="connsiteY80" fmla="*/ 879006 h 1516072"/>
                  <a:gd name="connsiteX0" fmla="*/ 431252 w 975537"/>
                  <a:gd name="connsiteY0" fmla="*/ 879006 h 1516072"/>
                  <a:gd name="connsiteX1" fmla="*/ 393357 w 975537"/>
                  <a:gd name="connsiteY1" fmla="*/ 931934 h 1516072"/>
                  <a:gd name="connsiteX2" fmla="*/ 313914 w 975537"/>
                  <a:gd name="connsiteY2" fmla="*/ 966018 h 1516072"/>
                  <a:gd name="connsiteX3" fmla="*/ 258875 w 975537"/>
                  <a:gd name="connsiteY3" fmla="*/ 967151 h 1516072"/>
                  <a:gd name="connsiteX4" fmla="*/ 189883 w 975537"/>
                  <a:gd name="connsiteY4" fmla="*/ 949800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96111 w 975537"/>
                  <a:gd name="connsiteY64" fmla="*/ 957831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0932 w 975537"/>
                  <a:gd name="connsiteY79" fmla="*/ 789160 h 1516072"/>
                  <a:gd name="connsiteX80" fmla="*/ 431252 w 975537"/>
                  <a:gd name="connsiteY80" fmla="*/ 879006 h 1516072"/>
                  <a:gd name="connsiteX0" fmla="*/ 431252 w 975537"/>
                  <a:gd name="connsiteY0" fmla="*/ 879006 h 1516072"/>
                  <a:gd name="connsiteX1" fmla="*/ 393357 w 975537"/>
                  <a:gd name="connsiteY1" fmla="*/ 931934 h 1516072"/>
                  <a:gd name="connsiteX2" fmla="*/ 313914 w 975537"/>
                  <a:gd name="connsiteY2" fmla="*/ 966018 h 1516072"/>
                  <a:gd name="connsiteX3" fmla="*/ 258875 w 975537"/>
                  <a:gd name="connsiteY3" fmla="*/ 967151 h 1516072"/>
                  <a:gd name="connsiteX4" fmla="*/ 189883 w 975537"/>
                  <a:gd name="connsiteY4" fmla="*/ 949800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83755 w 975537"/>
                  <a:gd name="connsiteY64" fmla="*/ 945474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0932 w 975537"/>
                  <a:gd name="connsiteY79" fmla="*/ 789160 h 1516072"/>
                  <a:gd name="connsiteX80" fmla="*/ 431252 w 975537"/>
                  <a:gd name="connsiteY80" fmla="*/ 879006 h 1516072"/>
                  <a:gd name="connsiteX0" fmla="*/ 431252 w 975537"/>
                  <a:gd name="connsiteY0" fmla="*/ 879006 h 1516072"/>
                  <a:gd name="connsiteX1" fmla="*/ 393357 w 975537"/>
                  <a:gd name="connsiteY1" fmla="*/ 931934 h 1516072"/>
                  <a:gd name="connsiteX2" fmla="*/ 313914 w 975537"/>
                  <a:gd name="connsiteY2" fmla="*/ 966018 h 1516072"/>
                  <a:gd name="connsiteX3" fmla="*/ 258875 w 975537"/>
                  <a:gd name="connsiteY3" fmla="*/ 967151 h 1516072"/>
                  <a:gd name="connsiteX4" fmla="*/ 202240 w 975537"/>
                  <a:gd name="connsiteY4" fmla="*/ 939915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83755 w 975537"/>
                  <a:gd name="connsiteY64" fmla="*/ 945474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0932 w 975537"/>
                  <a:gd name="connsiteY79" fmla="*/ 789160 h 1516072"/>
                  <a:gd name="connsiteX80" fmla="*/ 431252 w 975537"/>
                  <a:gd name="connsiteY80" fmla="*/ 879006 h 1516072"/>
                  <a:gd name="connsiteX0" fmla="*/ 431252 w 975537"/>
                  <a:gd name="connsiteY0" fmla="*/ 879006 h 1516072"/>
                  <a:gd name="connsiteX1" fmla="*/ 393357 w 975537"/>
                  <a:gd name="connsiteY1" fmla="*/ 931934 h 1516072"/>
                  <a:gd name="connsiteX2" fmla="*/ 313914 w 975537"/>
                  <a:gd name="connsiteY2" fmla="*/ 966018 h 1516072"/>
                  <a:gd name="connsiteX3" fmla="*/ 263818 w 975537"/>
                  <a:gd name="connsiteY3" fmla="*/ 967151 h 1516072"/>
                  <a:gd name="connsiteX4" fmla="*/ 202240 w 975537"/>
                  <a:gd name="connsiteY4" fmla="*/ 939915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83755 w 975537"/>
                  <a:gd name="connsiteY64" fmla="*/ 945474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0932 w 975537"/>
                  <a:gd name="connsiteY79" fmla="*/ 789160 h 1516072"/>
                  <a:gd name="connsiteX80" fmla="*/ 431252 w 975537"/>
                  <a:gd name="connsiteY80" fmla="*/ 879006 h 1516072"/>
                  <a:gd name="connsiteX0" fmla="*/ 431252 w 975537"/>
                  <a:gd name="connsiteY0" fmla="*/ 879006 h 1516072"/>
                  <a:gd name="connsiteX1" fmla="*/ 393357 w 975537"/>
                  <a:gd name="connsiteY1" fmla="*/ 931934 h 1516072"/>
                  <a:gd name="connsiteX2" fmla="*/ 313914 w 975537"/>
                  <a:gd name="connsiteY2" fmla="*/ 966018 h 1516072"/>
                  <a:gd name="connsiteX3" fmla="*/ 263818 w 975537"/>
                  <a:gd name="connsiteY3" fmla="*/ 967151 h 1516072"/>
                  <a:gd name="connsiteX4" fmla="*/ 202240 w 975537"/>
                  <a:gd name="connsiteY4" fmla="*/ 939915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83755 w 975537"/>
                  <a:gd name="connsiteY64" fmla="*/ 945474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0932 w 975537"/>
                  <a:gd name="connsiteY79" fmla="*/ 789160 h 1516072"/>
                  <a:gd name="connsiteX80" fmla="*/ 431252 w 975537"/>
                  <a:gd name="connsiteY80" fmla="*/ 879006 h 1516072"/>
                  <a:gd name="connsiteX0" fmla="*/ 431252 w 975537"/>
                  <a:gd name="connsiteY0" fmla="*/ 879006 h 1516072"/>
                  <a:gd name="connsiteX1" fmla="*/ 393357 w 975537"/>
                  <a:gd name="connsiteY1" fmla="*/ 931934 h 1516072"/>
                  <a:gd name="connsiteX2" fmla="*/ 338628 w 975537"/>
                  <a:gd name="connsiteY2" fmla="*/ 970961 h 1516072"/>
                  <a:gd name="connsiteX3" fmla="*/ 263818 w 975537"/>
                  <a:gd name="connsiteY3" fmla="*/ 967151 h 1516072"/>
                  <a:gd name="connsiteX4" fmla="*/ 202240 w 975537"/>
                  <a:gd name="connsiteY4" fmla="*/ 939915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83755 w 975537"/>
                  <a:gd name="connsiteY64" fmla="*/ 945474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0932 w 975537"/>
                  <a:gd name="connsiteY79" fmla="*/ 789160 h 1516072"/>
                  <a:gd name="connsiteX80" fmla="*/ 431252 w 975537"/>
                  <a:gd name="connsiteY80" fmla="*/ 879006 h 1516072"/>
                  <a:gd name="connsiteX0" fmla="*/ 431252 w 975537"/>
                  <a:gd name="connsiteY0" fmla="*/ 879006 h 1516072"/>
                  <a:gd name="connsiteX1" fmla="*/ 393357 w 975537"/>
                  <a:gd name="connsiteY1" fmla="*/ 931934 h 1516072"/>
                  <a:gd name="connsiteX2" fmla="*/ 343571 w 975537"/>
                  <a:gd name="connsiteY2" fmla="*/ 956133 h 1516072"/>
                  <a:gd name="connsiteX3" fmla="*/ 263818 w 975537"/>
                  <a:gd name="connsiteY3" fmla="*/ 967151 h 1516072"/>
                  <a:gd name="connsiteX4" fmla="*/ 202240 w 975537"/>
                  <a:gd name="connsiteY4" fmla="*/ 939915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83755 w 975537"/>
                  <a:gd name="connsiteY64" fmla="*/ 945474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0932 w 975537"/>
                  <a:gd name="connsiteY79" fmla="*/ 789160 h 1516072"/>
                  <a:gd name="connsiteX80" fmla="*/ 431252 w 975537"/>
                  <a:gd name="connsiteY80" fmla="*/ 879006 h 1516072"/>
                  <a:gd name="connsiteX0" fmla="*/ 431252 w 975537"/>
                  <a:gd name="connsiteY0" fmla="*/ 879006 h 1516072"/>
                  <a:gd name="connsiteX1" fmla="*/ 393357 w 975537"/>
                  <a:gd name="connsiteY1" fmla="*/ 919577 h 1516072"/>
                  <a:gd name="connsiteX2" fmla="*/ 343571 w 975537"/>
                  <a:gd name="connsiteY2" fmla="*/ 956133 h 1516072"/>
                  <a:gd name="connsiteX3" fmla="*/ 263818 w 975537"/>
                  <a:gd name="connsiteY3" fmla="*/ 967151 h 1516072"/>
                  <a:gd name="connsiteX4" fmla="*/ 202240 w 975537"/>
                  <a:gd name="connsiteY4" fmla="*/ 939915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83755 w 975537"/>
                  <a:gd name="connsiteY64" fmla="*/ 945474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0932 w 975537"/>
                  <a:gd name="connsiteY79" fmla="*/ 789160 h 1516072"/>
                  <a:gd name="connsiteX80" fmla="*/ 431252 w 975537"/>
                  <a:gd name="connsiteY80" fmla="*/ 879006 h 1516072"/>
                  <a:gd name="connsiteX0" fmla="*/ 433724 w 975537"/>
                  <a:gd name="connsiteY0" fmla="*/ 871592 h 1516072"/>
                  <a:gd name="connsiteX1" fmla="*/ 393357 w 975537"/>
                  <a:gd name="connsiteY1" fmla="*/ 919577 h 1516072"/>
                  <a:gd name="connsiteX2" fmla="*/ 343571 w 975537"/>
                  <a:gd name="connsiteY2" fmla="*/ 956133 h 1516072"/>
                  <a:gd name="connsiteX3" fmla="*/ 263818 w 975537"/>
                  <a:gd name="connsiteY3" fmla="*/ 967151 h 1516072"/>
                  <a:gd name="connsiteX4" fmla="*/ 202240 w 975537"/>
                  <a:gd name="connsiteY4" fmla="*/ 939915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83755 w 975537"/>
                  <a:gd name="connsiteY64" fmla="*/ 945474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0932 w 975537"/>
                  <a:gd name="connsiteY79" fmla="*/ 789160 h 1516072"/>
                  <a:gd name="connsiteX80" fmla="*/ 433724 w 975537"/>
                  <a:gd name="connsiteY80" fmla="*/ 871592 h 1516072"/>
                  <a:gd name="connsiteX0" fmla="*/ 433724 w 975537"/>
                  <a:gd name="connsiteY0" fmla="*/ 871592 h 1516072"/>
                  <a:gd name="connsiteX1" fmla="*/ 393357 w 975537"/>
                  <a:gd name="connsiteY1" fmla="*/ 919577 h 1516072"/>
                  <a:gd name="connsiteX2" fmla="*/ 343571 w 975537"/>
                  <a:gd name="connsiteY2" fmla="*/ 956133 h 1516072"/>
                  <a:gd name="connsiteX3" fmla="*/ 263818 w 975537"/>
                  <a:gd name="connsiteY3" fmla="*/ 967151 h 1516072"/>
                  <a:gd name="connsiteX4" fmla="*/ 202240 w 975537"/>
                  <a:gd name="connsiteY4" fmla="*/ 939915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83755 w 975537"/>
                  <a:gd name="connsiteY64" fmla="*/ 945474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5875 w 975537"/>
                  <a:gd name="connsiteY79" fmla="*/ 757032 h 1516072"/>
                  <a:gd name="connsiteX80" fmla="*/ 433724 w 975537"/>
                  <a:gd name="connsiteY80" fmla="*/ 871592 h 1516072"/>
                  <a:gd name="connsiteX0" fmla="*/ 428781 w 975537"/>
                  <a:gd name="connsiteY0" fmla="*/ 864178 h 1516072"/>
                  <a:gd name="connsiteX1" fmla="*/ 393357 w 975537"/>
                  <a:gd name="connsiteY1" fmla="*/ 919577 h 1516072"/>
                  <a:gd name="connsiteX2" fmla="*/ 343571 w 975537"/>
                  <a:gd name="connsiteY2" fmla="*/ 956133 h 1516072"/>
                  <a:gd name="connsiteX3" fmla="*/ 263818 w 975537"/>
                  <a:gd name="connsiteY3" fmla="*/ 967151 h 1516072"/>
                  <a:gd name="connsiteX4" fmla="*/ 202240 w 975537"/>
                  <a:gd name="connsiteY4" fmla="*/ 939915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83755 w 975537"/>
                  <a:gd name="connsiteY64" fmla="*/ 945474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5875 w 975537"/>
                  <a:gd name="connsiteY79" fmla="*/ 757032 h 1516072"/>
                  <a:gd name="connsiteX80" fmla="*/ 428781 w 975537"/>
                  <a:gd name="connsiteY80" fmla="*/ 864178 h 1516072"/>
                  <a:gd name="connsiteX0" fmla="*/ 428781 w 975537"/>
                  <a:gd name="connsiteY0" fmla="*/ 864178 h 1516072"/>
                  <a:gd name="connsiteX1" fmla="*/ 393357 w 975537"/>
                  <a:gd name="connsiteY1" fmla="*/ 926991 h 1516072"/>
                  <a:gd name="connsiteX2" fmla="*/ 343571 w 975537"/>
                  <a:gd name="connsiteY2" fmla="*/ 956133 h 1516072"/>
                  <a:gd name="connsiteX3" fmla="*/ 263818 w 975537"/>
                  <a:gd name="connsiteY3" fmla="*/ 967151 h 1516072"/>
                  <a:gd name="connsiteX4" fmla="*/ 202240 w 975537"/>
                  <a:gd name="connsiteY4" fmla="*/ 939915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83755 w 975537"/>
                  <a:gd name="connsiteY64" fmla="*/ 945474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5875 w 975537"/>
                  <a:gd name="connsiteY79" fmla="*/ 757032 h 1516072"/>
                  <a:gd name="connsiteX80" fmla="*/ 428781 w 975537"/>
                  <a:gd name="connsiteY80" fmla="*/ 864178 h 1516072"/>
                  <a:gd name="connsiteX0" fmla="*/ 428781 w 975537"/>
                  <a:gd name="connsiteY0" fmla="*/ 864178 h 1516072"/>
                  <a:gd name="connsiteX1" fmla="*/ 393357 w 975537"/>
                  <a:gd name="connsiteY1" fmla="*/ 926991 h 1516072"/>
                  <a:gd name="connsiteX2" fmla="*/ 343571 w 975537"/>
                  <a:gd name="connsiteY2" fmla="*/ 963547 h 1516072"/>
                  <a:gd name="connsiteX3" fmla="*/ 263818 w 975537"/>
                  <a:gd name="connsiteY3" fmla="*/ 967151 h 1516072"/>
                  <a:gd name="connsiteX4" fmla="*/ 202240 w 975537"/>
                  <a:gd name="connsiteY4" fmla="*/ 939915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83755 w 975537"/>
                  <a:gd name="connsiteY64" fmla="*/ 945474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5875 w 975537"/>
                  <a:gd name="connsiteY79" fmla="*/ 757032 h 1516072"/>
                  <a:gd name="connsiteX80" fmla="*/ 428781 w 975537"/>
                  <a:gd name="connsiteY80" fmla="*/ 864178 h 1516072"/>
                  <a:gd name="connsiteX0" fmla="*/ 428781 w 975537"/>
                  <a:gd name="connsiteY0" fmla="*/ 864178 h 1516072"/>
                  <a:gd name="connsiteX1" fmla="*/ 393357 w 975537"/>
                  <a:gd name="connsiteY1" fmla="*/ 926991 h 1516072"/>
                  <a:gd name="connsiteX2" fmla="*/ 343571 w 975537"/>
                  <a:gd name="connsiteY2" fmla="*/ 963547 h 1516072"/>
                  <a:gd name="connsiteX3" fmla="*/ 263818 w 975537"/>
                  <a:gd name="connsiteY3" fmla="*/ 967151 h 1516072"/>
                  <a:gd name="connsiteX4" fmla="*/ 202240 w 975537"/>
                  <a:gd name="connsiteY4" fmla="*/ 939915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649194 w 975537"/>
                  <a:gd name="connsiteY43" fmla="*/ 1156518 h 1516072"/>
                  <a:gd name="connsiteX44" fmla="*/ 646928 w 975537"/>
                  <a:gd name="connsiteY44" fmla="*/ 1108121 h 1516072"/>
                  <a:gd name="connsiteX45" fmla="*/ 672054 w 975537"/>
                  <a:gd name="connsiteY45" fmla="*/ 1089843 h 1516072"/>
                  <a:gd name="connsiteX46" fmla="*/ 725394 w 975537"/>
                  <a:gd name="connsiteY46" fmla="*/ 1082223 h 1516072"/>
                  <a:gd name="connsiteX47" fmla="*/ 872079 w 975537"/>
                  <a:gd name="connsiteY47" fmla="*/ 1086033 h 1516072"/>
                  <a:gd name="connsiteX48" fmla="*/ 900654 w 975537"/>
                  <a:gd name="connsiteY48" fmla="*/ 1091748 h 1516072"/>
                  <a:gd name="connsiteX49" fmla="*/ 964765 w 975537"/>
                  <a:gd name="connsiteY49" fmla="*/ 1090672 h 1516072"/>
                  <a:gd name="connsiteX50" fmla="*/ 971139 w 975537"/>
                  <a:gd name="connsiteY50" fmla="*/ 1054008 h 1516072"/>
                  <a:gd name="connsiteX51" fmla="*/ 919550 w 975537"/>
                  <a:gd name="connsiteY51" fmla="*/ 1034598 h 1516072"/>
                  <a:gd name="connsiteX52" fmla="*/ 804116 w 975537"/>
                  <a:gd name="connsiteY52" fmla="*/ 1037069 h 1516072"/>
                  <a:gd name="connsiteX53" fmla="*/ 647290 w 975537"/>
                  <a:gd name="connsiteY53" fmla="*/ 1049838 h 1516072"/>
                  <a:gd name="connsiteX54" fmla="*/ 641008 w 975537"/>
                  <a:gd name="connsiteY54" fmla="*/ 1026051 h 1516072"/>
                  <a:gd name="connsiteX55" fmla="*/ 673959 w 975537"/>
                  <a:gd name="connsiteY55" fmla="*/ 992688 h 1516072"/>
                  <a:gd name="connsiteX56" fmla="*/ 717774 w 975537"/>
                  <a:gd name="connsiteY56" fmla="*/ 952683 h 1516072"/>
                  <a:gd name="connsiteX57" fmla="*/ 733014 w 975537"/>
                  <a:gd name="connsiteY57" fmla="*/ 939348 h 1516072"/>
                  <a:gd name="connsiteX58" fmla="*/ 753969 w 975537"/>
                  <a:gd name="connsiteY58" fmla="*/ 918393 h 1516072"/>
                  <a:gd name="connsiteX59" fmla="*/ 767304 w 975537"/>
                  <a:gd name="connsiteY59" fmla="*/ 889818 h 1516072"/>
                  <a:gd name="connsiteX60" fmla="*/ 765399 w 975537"/>
                  <a:gd name="connsiteY60" fmla="*/ 874578 h 1516072"/>
                  <a:gd name="connsiteX61" fmla="*/ 738729 w 975537"/>
                  <a:gd name="connsiteY61" fmla="*/ 874578 h 1516072"/>
                  <a:gd name="connsiteX62" fmla="*/ 700629 w 975537"/>
                  <a:gd name="connsiteY62" fmla="*/ 899343 h 1516072"/>
                  <a:gd name="connsiteX63" fmla="*/ 583755 w 975537"/>
                  <a:gd name="connsiteY63" fmla="*/ 945474 h 1516072"/>
                  <a:gd name="connsiteX64" fmla="*/ 508224 w 975537"/>
                  <a:gd name="connsiteY64" fmla="*/ 847908 h 1516072"/>
                  <a:gd name="connsiteX65" fmla="*/ 504414 w 975537"/>
                  <a:gd name="connsiteY65" fmla="*/ 358323 h 1516072"/>
                  <a:gd name="connsiteX66" fmla="*/ 500604 w 975537"/>
                  <a:gd name="connsiteY66" fmla="*/ 66858 h 1516072"/>
                  <a:gd name="connsiteX67" fmla="*/ 491079 w 975537"/>
                  <a:gd name="connsiteY67" fmla="*/ 40188 h 1516072"/>
                  <a:gd name="connsiteX68" fmla="*/ 489174 w 975537"/>
                  <a:gd name="connsiteY68" fmla="*/ 34473 h 1516072"/>
                  <a:gd name="connsiteX69" fmla="*/ 485364 w 975537"/>
                  <a:gd name="connsiteY69" fmla="*/ 28758 h 1516072"/>
                  <a:gd name="connsiteX70" fmla="*/ 479649 w 975537"/>
                  <a:gd name="connsiteY70" fmla="*/ 17328 h 1516072"/>
                  <a:gd name="connsiteX71" fmla="*/ 473934 w 975537"/>
                  <a:gd name="connsiteY71" fmla="*/ 13518 h 1516072"/>
                  <a:gd name="connsiteX72" fmla="*/ 470124 w 975537"/>
                  <a:gd name="connsiteY72" fmla="*/ 7803 h 1516072"/>
                  <a:gd name="connsiteX73" fmla="*/ 430119 w 975537"/>
                  <a:gd name="connsiteY73" fmla="*/ 11613 h 1516072"/>
                  <a:gd name="connsiteX74" fmla="*/ 426309 w 975537"/>
                  <a:gd name="connsiteY74" fmla="*/ 78288 h 1516072"/>
                  <a:gd name="connsiteX75" fmla="*/ 426309 w 975537"/>
                  <a:gd name="connsiteY75" fmla="*/ 84003 h 1516072"/>
                  <a:gd name="connsiteX76" fmla="*/ 437533 w 975537"/>
                  <a:gd name="connsiteY76" fmla="*/ 225952 h 1516072"/>
                  <a:gd name="connsiteX77" fmla="*/ 441549 w 975537"/>
                  <a:gd name="connsiteY77" fmla="*/ 421188 h 1516072"/>
                  <a:gd name="connsiteX78" fmla="*/ 445875 w 975537"/>
                  <a:gd name="connsiteY78" fmla="*/ 757032 h 1516072"/>
                  <a:gd name="connsiteX79" fmla="*/ 428781 w 975537"/>
                  <a:gd name="connsiteY79" fmla="*/ 864178 h 1516072"/>
                  <a:gd name="connsiteX0" fmla="*/ 426915 w 973671"/>
                  <a:gd name="connsiteY0" fmla="*/ 864178 h 1516072"/>
                  <a:gd name="connsiteX1" fmla="*/ 391491 w 973671"/>
                  <a:gd name="connsiteY1" fmla="*/ 926991 h 1516072"/>
                  <a:gd name="connsiteX2" fmla="*/ 341705 w 973671"/>
                  <a:gd name="connsiteY2" fmla="*/ 963547 h 1516072"/>
                  <a:gd name="connsiteX3" fmla="*/ 261952 w 973671"/>
                  <a:gd name="connsiteY3" fmla="*/ 967151 h 1516072"/>
                  <a:gd name="connsiteX4" fmla="*/ 200374 w 973671"/>
                  <a:gd name="connsiteY4" fmla="*/ 939915 h 1516072"/>
                  <a:gd name="connsiteX5" fmla="*/ 115833 w 973671"/>
                  <a:gd name="connsiteY5" fmla="*/ 903153 h 1516072"/>
                  <a:gd name="connsiteX6" fmla="*/ 58683 w 973671"/>
                  <a:gd name="connsiteY6" fmla="*/ 874578 h 1516072"/>
                  <a:gd name="connsiteX7" fmla="*/ 45348 w 973671"/>
                  <a:gd name="connsiteY7" fmla="*/ 895533 h 1516072"/>
                  <a:gd name="connsiteX8" fmla="*/ 49158 w 973671"/>
                  <a:gd name="connsiteY8" fmla="*/ 933633 h 1516072"/>
                  <a:gd name="connsiteX9" fmla="*/ 52968 w 973671"/>
                  <a:gd name="connsiteY9" fmla="*/ 939348 h 1516072"/>
                  <a:gd name="connsiteX10" fmla="*/ 58683 w 973671"/>
                  <a:gd name="connsiteY10" fmla="*/ 943158 h 1516072"/>
                  <a:gd name="connsiteX11" fmla="*/ 62493 w 973671"/>
                  <a:gd name="connsiteY11" fmla="*/ 948873 h 1516072"/>
                  <a:gd name="connsiteX12" fmla="*/ 79638 w 973671"/>
                  <a:gd name="connsiteY12" fmla="*/ 958398 h 1516072"/>
                  <a:gd name="connsiteX13" fmla="*/ 165363 w 973671"/>
                  <a:gd name="connsiteY13" fmla="*/ 989239 h 1516072"/>
                  <a:gd name="connsiteX14" fmla="*/ 261385 w 973671"/>
                  <a:gd name="connsiteY14" fmla="*/ 1036092 h 1516072"/>
                  <a:gd name="connsiteX15" fmla="*/ 277758 w 973671"/>
                  <a:gd name="connsiteY15" fmla="*/ 1076508 h 1516072"/>
                  <a:gd name="connsiteX16" fmla="*/ 263445 w 973671"/>
                  <a:gd name="connsiteY16" fmla="*/ 1119397 h 1516072"/>
                  <a:gd name="connsiteX17" fmla="*/ 185288 w 973671"/>
                  <a:gd name="connsiteY17" fmla="*/ 1150391 h 1516072"/>
                  <a:gd name="connsiteX18" fmla="*/ 54410 w 973671"/>
                  <a:gd name="connsiteY18" fmla="*/ 1165271 h 1516072"/>
                  <a:gd name="connsiteX19" fmla="*/ 3438 w 973671"/>
                  <a:gd name="connsiteY19" fmla="*/ 1175568 h 1516072"/>
                  <a:gd name="connsiteX20" fmla="*/ 5343 w 973671"/>
                  <a:gd name="connsiteY20" fmla="*/ 1213668 h 1516072"/>
                  <a:gd name="connsiteX21" fmla="*/ 11058 w 973671"/>
                  <a:gd name="connsiteY21" fmla="*/ 1217478 h 1516072"/>
                  <a:gd name="connsiteX22" fmla="*/ 16773 w 973671"/>
                  <a:gd name="connsiteY22" fmla="*/ 1219383 h 1516072"/>
                  <a:gd name="connsiteX23" fmla="*/ 144408 w 973671"/>
                  <a:gd name="connsiteY23" fmla="*/ 1222421 h 1516072"/>
                  <a:gd name="connsiteX24" fmla="*/ 335063 w 973671"/>
                  <a:gd name="connsiteY24" fmla="*/ 1217478 h 1516072"/>
                  <a:gd name="connsiteX25" fmla="*/ 361578 w 973671"/>
                  <a:gd name="connsiteY25" fmla="*/ 1273701 h 1516072"/>
                  <a:gd name="connsiteX26" fmla="*/ 334135 w 973671"/>
                  <a:gd name="connsiteY26" fmla="*/ 1356594 h 1516072"/>
                  <a:gd name="connsiteX27" fmla="*/ 327288 w 973671"/>
                  <a:gd name="connsiteY27" fmla="*/ 1420386 h 1516072"/>
                  <a:gd name="connsiteX28" fmla="*/ 331098 w 973671"/>
                  <a:gd name="connsiteY28" fmla="*/ 1463223 h 1516072"/>
                  <a:gd name="connsiteX29" fmla="*/ 363483 w 973671"/>
                  <a:gd name="connsiteY29" fmla="*/ 1512753 h 1516072"/>
                  <a:gd name="connsiteX30" fmla="*/ 386343 w 973671"/>
                  <a:gd name="connsiteY30" fmla="*/ 1514658 h 1516072"/>
                  <a:gd name="connsiteX31" fmla="*/ 395868 w 973671"/>
                  <a:gd name="connsiteY31" fmla="*/ 1491798 h 1516072"/>
                  <a:gd name="connsiteX32" fmla="*/ 402149 w 973671"/>
                  <a:gd name="connsiteY32" fmla="*/ 1451433 h 1516072"/>
                  <a:gd name="connsiteX33" fmla="*/ 408431 w 973671"/>
                  <a:gd name="connsiteY33" fmla="*/ 1389340 h 1516072"/>
                  <a:gd name="connsiteX34" fmla="*/ 423105 w 973671"/>
                  <a:gd name="connsiteY34" fmla="*/ 1329152 h 1516072"/>
                  <a:gd name="connsiteX35" fmla="*/ 466353 w 973671"/>
                  <a:gd name="connsiteY35" fmla="*/ 1265103 h 1516072"/>
                  <a:gd name="connsiteX36" fmla="*/ 527519 w 973671"/>
                  <a:gd name="connsiteY36" fmla="*/ 1230091 h 1516072"/>
                  <a:gd name="connsiteX37" fmla="*/ 600218 w 973671"/>
                  <a:gd name="connsiteY37" fmla="*/ 1221700 h 1516072"/>
                  <a:gd name="connsiteX38" fmla="*/ 719718 w 973671"/>
                  <a:gd name="connsiteY38" fmla="*/ 1316538 h 1516072"/>
                  <a:gd name="connsiteX39" fmla="*/ 776868 w 973671"/>
                  <a:gd name="connsiteY39" fmla="*/ 1323798 h 1516072"/>
                  <a:gd name="connsiteX40" fmla="*/ 819499 w 973671"/>
                  <a:gd name="connsiteY40" fmla="*/ 1303924 h 1516072"/>
                  <a:gd name="connsiteX41" fmla="*/ 782583 w 973671"/>
                  <a:gd name="connsiteY41" fmla="*/ 1253673 h 1516072"/>
                  <a:gd name="connsiteX42" fmla="*/ 647328 w 973671"/>
                  <a:gd name="connsiteY42" fmla="*/ 1156518 h 1516072"/>
                  <a:gd name="connsiteX43" fmla="*/ 645062 w 973671"/>
                  <a:gd name="connsiteY43" fmla="*/ 1108121 h 1516072"/>
                  <a:gd name="connsiteX44" fmla="*/ 670188 w 973671"/>
                  <a:gd name="connsiteY44" fmla="*/ 1089843 h 1516072"/>
                  <a:gd name="connsiteX45" fmla="*/ 723528 w 973671"/>
                  <a:gd name="connsiteY45" fmla="*/ 1082223 h 1516072"/>
                  <a:gd name="connsiteX46" fmla="*/ 870213 w 973671"/>
                  <a:gd name="connsiteY46" fmla="*/ 1086033 h 1516072"/>
                  <a:gd name="connsiteX47" fmla="*/ 898788 w 973671"/>
                  <a:gd name="connsiteY47" fmla="*/ 1091748 h 1516072"/>
                  <a:gd name="connsiteX48" fmla="*/ 962899 w 973671"/>
                  <a:gd name="connsiteY48" fmla="*/ 1090672 h 1516072"/>
                  <a:gd name="connsiteX49" fmla="*/ 969273 w 973671"/>
                  <a:gd name="connsiteY49" fmla="*/ 1054008 h 1516072"/>
                  <a:gd name="connsiteX50" fmla="*/ 917684 w 973671"/>
                  <a:gd name="connsiteY50" fmla="*/ 1034598 h 1516072"/>
                  <a:gd name="connsiteX51" fmla="*/ 802250 w 973671"/>
                  <a:gd name="connsiteY51" fmla="*/ 1037069 h 1516072"/>
                  <a:gd name="connsiteX52" fmla="*/ 645424 w 973671"/>
                  <a:gd name="connsiteY52" fmla="*/ 1049838 h 1516072"/>
                  <a:gd name="connsiteX53" fmla="*/ 639142 w 973671"/>
                  <a:gd name="connsiteY53" fmla="*/ 1026051 h 1516072"/>
                  <a:gd name="connsiteX54" fmla="*/ 672093 w 973671"/>
                  <a:gd name="connsiteY54" fmla="*/ 992688 h 1516072"/>
                  <a:gd name="connsiteX55" fmla="*/ 715908 w 973671"/>
                  <a:gd name="connsiteY55" fmla="*/ 952683 h 1516072"/>
                  <a:gd name="connsiteX56" fmla="*/ 731148 w 973671"/>
                  <a:gd name="connsiteY56" fmla="*/ 939348 h 1516072"/>
                  <a:gd name="connsiteX57" fmla="*/ 752103 w 973671"/>
                  <a:gd name="connsiteY57" fmla="*/ 918393 h 1516072"/>
                  <a:gd name="connsiteX58" fmla="*/ 765438 w 973671"/>
                  <a:gd name="connsiteY58" fmla="*/ 889818 h 1516072"/>
                  <a:gd name="connsiteX59" fmla="*/ 763533 w 973671"/>
                  <a:gd name="connsiteY59" fmla="*/ 874578 h 1516072"/>
                  <a:gd name="connsiteX60" fmla="*/ 736863 w 973671"/>
                  <a:gd name="connsiteY60" fmla="*/ 874578 h 1516072"/>
                  <a:gd name="connsiteX61" fmla="*/ 698763 w 973671"/>
                  <a:gd name="connsiteY61" fmla="*/ 899343 h 1516072"/>
                  <a:gd name="connsiteX62" fmla="*/ 581889 w 973671"/>
                  <a:gd name="connsiteY62" fmla="*/ 945474 h 1516072"/>
                  <a:gd name="connsiteX63" fmla="*/ 506358 w 973671"/>
                  <a:gd name="connsiteY63" fmla="*/ 847908 h 1516072"/>
                  <a:gd name="connsiteX64" fmla="*/ 502548 w 973671"/>
                  <a:gd name="connsiteY64" fmla="*/ 358323 h 1516072"/>
                  <a:gd name="connsiteX65" fmla="*/ 498738 w 973671"/>
                  <a:gd name="connsiteY65" fmla="*/ 66858 h 1516072"/>
                  <a:gd name="connsiteX66" fmla="*/ 489213 w 973671"/>
                  <a:gd name="connsiteY66" fmla="*/ 40188 h 1516072"/>
                  <a:gd name="connsiteX67" fmla="*/ 487308 w 973671"/>
                  <a:gd name="connsiteY67" fmla="*/ 34473 h 1516072"/>
                  <a:gd name="connsiteX68" fmla="*/ 483498 w 973671"/>
                  <a:gd name="connsiteY68" fmla="*/ 28758 h 1516072"/>
                  <a:gd name="connsiteX69" fmla="*/ 477783 w 973671"/>
                  <a:gd name="connsiteY69" fmla="*/ 17328 h 1516072"/>
                  <a:gd name="connsiteX70" fmla="*/ 472068 w 973671"/>
                  <a:gd name="connsiteY70" fmla="*/ 13518 h 1516072"/>
                  <a:gd name="connsiteX71" fmla="*/ 468258 w 973671"/>
                  <a:gd name="connsiteY71" fmla="*/ 7803 h 1516072"/>
                  <a:gd name="connsiteX72" fmla="*/ 428253 w 973671"/>
                  <a:gd name="connsiteY72" fmla="*/ 11613 h 1516072"/>
                  <a:gd name="connsiteX73" fmla="*/ 424443 w 973671"/>
                  <a:gd name="connsiteY73" fmla="*/ 78288 h 1516072"/>
                  <a:gd name="connsiteX74" fmla="*/ 424443 w 973671"/>
                  <a:gd name="connsiteY74" fmla="*/ 84003 h 1516072"/>
                  <a:gd name="connsiteX75" fmla="*/ 435667 w 973671"/>
                  <a:gd name="connsiteY75" fmla="*/ 225952 h 1516072"/>
                  <a:gd name="connsiteX76" fmla="*/ 439683 w 973671"/>
                  <a:gd name="connsiteY76" fmla="*/ 421188 h 1516072"/>
                  <a:gd name="connsiteX77" fmla="*/ 444009 w 973671"/>
                  <a:gd name="connsiteY77" fmla="*/ 757032 h 1516072"/>
                  <a:gd name="connsiteX78" fmla="*/ 426915 w 973671"/>
                  <a:gd name="connsiteY78" fmla="*/ 864178 h 1516072"/>
                  <a:gd name="connsiteX0" fmla="*/ 426915 w 973671"/>
                  <a:gd name="connsiteY0" fmla="*/ 864178 h 1516072"/>
                  <a:gd name="connsiteX1" fmla="*/ 391491 w 973671"/>
                  <a:gd name="connsiteY1" fmla="*/ 926991 h 1516072"/>
                  <a:gd name="connsiteX2" fmla="*/ 341705 w 973671"/>
                  <a:gd name="connsiteY2" fmla="*/ 963547 h 1516072"/>
                  <a:gd name="connsiteX3" fmla="*/ 261952 w 973671"/>
                  <a:gd name="connsiteY3" fmla="*/ 967151 h 1516072"/>
                  <a:gd name="connsiteX4" fmla="*/ 200374 w 973671"/>
                  <a:gd name="connsiteY4" fmla="*/ 939915 h 1516072"/>
                  <a:gd name="connsiteX5" fmla="*/ 115833 w 973671"/>
                  <a:gd name="connsiteY5" fmla="*/ 903153 h 1516072"/>
                  <a:gd name="connsiteX6" fmla="*/ 58683 w 973671"/>
                  <a:gd name="connsiteY6" fmla="*/ 874578 h 1516072"/>
                  <a:gd name="connsiteX7" fmla="*/ 45348 w 973671"/>
                  <a:gd name="connsiteY7" fmla="*/ 895533 h 1516072"/>
                  <a:gd name="connsiteX8" fmla="*/ 49158 w 973671"/>
                  <a:gd name="connsiteY8" fmla="*/ 933633 h 1516072"/>
                  <a:gd name="connsiteX9" fmla="*/ 52968 w 973671"/>
                  <a:gd name="connsiteY9" fmla="*/ 939348 h 1516072"/>
                  <a:gd name="connsiteX10" fmla="*/ 58683 w 973671"/>
                  <a:gd name="connsiteY10" fmla="*/ 943158 h 1516072"/>
                  <a:gd name="connsiteX11" fmla="*/ 62493 w 973671"/>
                  <a:gd name="connsiteY11" fmla="*/ 948873 h 1516072"/>
                  <a:gd name="connsiteX12" fmla="*/ 79638 w 973671"/>
                  <a:gd name="connsiteY12" fmla="*/ 958398 h 1516072"/>
                  <a:gd name="connsiteX13" fmla="*/ 165363 w 973671"/>
                  <a:gd name="connsiteY13" fmla="*/ 989239 h 1516072"/>
                  <a:gd name="connsiteX14" fmla="*/ 261385 w 973671"/>
                  <a:gd name="connsiteY14" fmla="*/ 1036092 h 1516072"/>
                  <a:gd name="connsiteX15" fmla="*/ 277758 w 973671"/>
                  <a:gd name="connsiteY15" fmla="*/ 1076508 h 1516072"/>
                  <a:gd name="connsiteX16" fmla="*/ 263445 w 973671"/>
                  <a:gd name="connsiteY16" fmla="*/ 1119397 h 1516072"/>
                  <a:gd name="connsiteX17" fmla="*/ 185288 w 973671"/>
                  <a:gd name="connsiteY17" fmla="*/ 1150391 h 1516072"/>
                  <a:gd name="connsiteX18" fmla="*/ 54410 w 973671"/>
                  <a:gd name="connsiteY18" fmla="*/ 1165271 h 1516072"/>
                  <a:gd name="connsiteX19" fmla="*/ 3438 w 973671"/>
                  <a:gd name="connsiteY19" fmla="*/ 1175568 h 1516072"/>
                  <a:gd name="connsiteX20" fmla="*/ 5343 w 973671"/>
                  <a:gd name="connsiteY20" fmla="*/ 1213668 h 1516072"/>
                  <a:gd name="connsiteX21" fmla="*/ 11058 w 973671"/>
                  <a:gd name="connsiteY21" fmla="*/ 1217478 h 1516072"/>
                  <a:gd name="connsiteX22" fmla="*/ 16773 w 973671"/>
                  <a:gd name="connsiteY22" fmla="*/ 1219383 h 1516072"/>
                  <a:gd name="connsiteX23" fmla="*/ 144408 w 973671"/>
                  <a:gd name="connsiteY23" fmla="*/ 1222421 h 1516072"/>
                  <a:gd name="connsiteX24" fmla="*/ 335063 w 973671"/>
                  <a:gd name="connsiteY24" fmla="*/ 1217478 h 1516072"/>
                  <a:gd name="connsiteX25" fmla="*/ 361578 w 973671"/>
                  <a:gd name="connsiteY25" fmla="*/ 1273701 h 1516072"/>
                  <a:gd name="connsiteX26" fmla="*/ 334135 w 973671"/>
                  <a:gd name="connsiteY26" fmla="*/ 1356594 h 1516072"/>
                  <a:gd name="connsiteX27" fmla="*/ 327288 w 973671"/>
                  <a:gd name="connsiteY27" fmla="*/ 1420386 h 1516072"/>
                  <a:gd name="connsiteX28" fmla="*/ 331098 w 973671"/>
                  <a:gd name="connsiteY28" fmla="*/ 1463223 h 1516072"/>
                  <a:gd name="connsiteX29" fmla="*/ 363483 w 973671"/>
                  <a:gd name="connsiteY29" fmla="*/ 1512753 h 1516072"/>
                  <a:gd name="connsiteX30" fmla="*/ 386343 w 973671"/>
                  <a:gd name="connsiteY30" fmla="*/ 1514658 h 1516072"/>
                  <a:gd name="connsiteX31" fmla="*/ 395868 w 973671"/>
                  <a:gd name="connsiteY31" fmla="*/ 1491798 h 1516072"/>
                  <a:gd name="connsiteX32" fmla="*/ 402149 w 973671"/>
                  <a:gd name="connsiteY32" fmla="*/ 1451433 h 1516072"/>
                  <a:gd name="connsiteX33" fmla="*/ 408431 w 973671"/>
                  <a:gd name="connsiteY33" fmla="*/ 1389340 h 1516072"/>
                  <a:gd name="connsiteX34" fmla="*/ 423105 w 973671"/>
                  <a:gd name="connsiteY34" fmla="*/ 1329152 h 1516072"/>
                  <a:gd name="connsiteX35" fmla="*/ 466353 w 973671"/>
                  <a:gd name="connsiteY35" fmla="*/ 1265103 h 1516072"/>
                  <a:gd name="connsiteX36" fmla="*/ 527519 w 973671"/>
                  <a:gd name="connsiteY36" fmla="*/ 1230091 h 1516072"/>
                  <a:gd name="connsiteX37" fmla="*/ 600218 w 973671"/>
                  <a:gd name="connsiteY37" fmla="*/ 1221700 h 1516072"/>
                  <a:gd name="connsiteX38" fmla="*/ 719718 w 973671"/>
                  <a:gd name="connsiteY38" fmla="*/ 1316538 h 1516072"/>
                  <a:gd name="connsiteX39" fmla="*/ 776868 w 973671"/>
                  <a:gd name="connsiteY39" fmla="*/ 1323798 h 1516072"/>
                  <a:gd name="connsiteX40" fmla="*/ 819499 w 973671"/>
                  <a:gd name="connsiteY40" fmla="*/ 1303924 h 1516072"/>
                  <a:gd name="connsiteX41" fmla="*/ 782583 w 973671"/>
                  <a:gd name="connsiteY41" fmla="*/ 1253673 h 1516072"/>
                  <a:gd name="connsiteX42" fmla="*/ 647328 w 973671"/>
                  <a:gd name="connsiteY42" fmla="*/ 1156518 h 1516072"/>
                  <a:gd name="connsiteX43" fmla="*/ 645062 w 973671"/>
                  <a:gd name="connsiteY43" fmla="*/ 1108121 h 1516072"/>
                  <a:gd name="connsiteX44" fmla="*/ 670188 w 973671"/>
                  <a:gd name="connsiteY44" fmla="*/ 1089843 h 1516072"/>
                  <a:gd name="connsiteX45" fmla="*/ 723528 w 973671"/>
                  <a:gd name="connsiteY45" fmla="*/ 1082223 h 1516072"/>
                  <a:gd name="connsiteX46" fmla="*/ 898788 w 973671"/>
                  <a:gd name="connsiteY46" fmla="*/ 1091748 h 1516072"/>
                  <a:gd name="connsiteX47" fmla="*/ 962899 w 973671"/>
                  <a:gd name="connsiteY47" fmla="*/ 1090672 h 1516072"/>
                  <a:gd name="connsiteX48" fmla="*/ 969273 w 973671"/>
                  <a:gd name="connsiteY48" fmla="*/ 1054008 h 1516072"/>
                  <a:gd name="connsiteX49" fmla="*/ 917684 w 973671"/>
                  <a:gd name="connsiteY49" fmla="*/ 1034598 h 1516072"/>
                  <a:gd name="connsiteX50" fmla="*/ 802250 w 973671"/>
                  <a:gd name="connsiteY50" fmla="*/ 1037069 h 1516072"/>
                  <a:gd name="connsiteX51" fmla="*/ 645424 w 973671"/>
                  <a:gd name="connsiteY51" fmla="*/ 1049838 h 1516072"/>
                  <a:gd name="connsiteX52" fmla="*/ 639142 w 973671"/>
                  <a:gd name="connsiteY52" fmla="*/ 1026051 h 1516072"/>
                  <a:gd name="connsiteX53" fmla="*/ 672093 w 973671"/>
                  <a:gd name="connsiteY53" fmla="*/ 992688 h 1516072"/>
                  <a:gd name="connsiteX54" fmla="*/ 715908 w 973671"/>
                  <a:gd name="connsiteY54" fmla="*/ 952683 h 1516072"/>
                  <a:gd name="connsiteX55" fmla="*/ 731148 w 973671"/>
                  <a:gd name="connsiteY55" fmla="*/ 939348 h 1516072"/>
                  <a:gd name="connsiteX56" fmla="*/ 752103 w 973671"/>
                  <a:gd name="connsiteY56" fmla="*/ 918393 h 1516072"/>
                  <a:gd name="connsiteX57" fmla="*/ 765438 w 973671"/>
                  <a:gd name="connsiteY57" fmla="*/ 889818 h 1516072"/>
                  <a:gd name="connsiteX58" fmla="*/ 763533 w 973671"/>
                  <a:gd name="connsiteY58" fmla="*/ 874578 h 1516072"/>
                  <a:gd name="connsiteX59" fmla="*/ 736863 w 973671"/>
                  <a:gd name="connsiteY59" fmla="*/ 874578 h 1516072"/>
                  <a:gd name="connsiteX60" fmla="*/ 698763 w 973671"/>
                  <a:gd name="connsiteY60" fmla="*/ 899343 h 1516072"/>
                  <a:gd name="connsiteX61" fmla="*/ 581889 w 973671"/>
                  <a:gd name="connsiteY61" fmla="*/ 945474 h 1516072"/>
                  <a:gd name="connsiteX62" fmla="*/ 506358 w 973671"/>
                  <a:gd name="connsiteY62" fmla="*/ 847908 h 1516072"/>
                  <a:gd name="connsiteX63" fmla="*/ 502548 w 973671"/>
                  <a:gd name="connsiteY63" fmla="*/ 358323 h 1516072"/>
                  <a:gd name="connsiteX64" fmla="*/ 498738 w 973671"/>
                  <a:gd name="connsiteY64" fmla="*/ 66858 h 1516072"/>
                  <a:gd name="connsiteX65" fmla="*/ 489213 w 973671"/>
                  <a:gd name="connsiteY65" fmla="*/ 40188 h 1516072"/>
                  <a:gd name="connsiteX66" fmla="*/ 487308 w 973671"/>
                  <a:gd name="connsiteY66" fmla="*/ 34473 h 1516072"/>
                  <a:gd name="connsiteX67" fmla="*/ 483498 w 973671"/>
                  <a:gd name="connsiteY67" fmla="*/ 28758 h 1516072"/>
                  <a:gd name="connsiteX68" fmla="*/ 477783 w 973671"/>
                  <a:gd name="connsiteY68" fmla="*/ 17328 h 1516072"/>
                  <a:gd name="connsiteX69" fmla="*/ 472068 w 973671"/>
                  <a:gd name="connsiteY69" fmla="*/ 13518 h 1516072"/>
                  <a:gd name="connsiteX70" fmla="*/ 468258 w 973671"/>
                  <a:gd name="connsiteY70" fmla="*/ 7803 h 1516072"/>
                  <a:gd name="connsiteX71" fmla="*/ 428253 w 973671"/>
                  <a:gd name="connsiteY71" fmla="*/ 11613 h 1516072"/>
                  <a:gd name="connsiteX72" fmla="*/ 424443 w 973671"/>
                  <a:gd name="connsiteY72" fmla="*/ 78288 h 1516072"/>
                  <a:gd name="connsiteX73" fmla="*/ 424443 w 973671"/>
                  <a:gd name="connsiteY73" fmla="*/ 84003 h 1516072"/>
                  <a:gd name="connsiteX74" fmla="*/ 435667 w 973671"/>
                  <a:gd name="connsiteY74" fmla="*/ 225952 h 1516072"/>
                  <a:gd name="connsiteX75" fmla="*/ 439683 w 973671"/>
                  <a:gd name="connsiteY75" fmla="*/ 421188 h 1516072"/>
                  <a:gd name="connsiteX76" fmla="*/ 444009 w 973671"/>
                  <a:gd name="connsiteY76" fmla="*/ 757032 h 1516072"/>
                  <a:gd name="connsiteX77" fmla="*/ 426915 w 973671"/>
                  <a:gd name="connsiteY77" fmla="*/ 864178 h 1516072"/>
                  <a:gd name="connsiteX0" fmla="*/ 426915 w 973671"/>
                  <a:gd name="connsiteY0" fmla="*/ 864178 h 1516072"/>
                  <a:gd name="connsiteX1" fmla="*/ 391491 w 973671"/>
                  <a:gd name="connsiteY1" fmla="*/ 926991 h 1516072"/>
                  <a:gd name="connsiteX2" fmla="*/ 341705 w 973671"/>
                  <a:gd name="connsiteY2" fmla="*/ 963547 h 1516072"/>
                  <a:gd name="connsiteX3" fmla="*/ 261952 w 973671"/>
                  <a:gd name="connsiteY3" fmla="*/ 967151 h 1516072"/>
                  <a:gd name="connsiteX4" fmla="*/ 200374 w 973671"/>
                  <a:gd name="connsiteY4" fmla="*/ 939915 h 1516072"/>
                  <a:gd name="connsiteX5" fmla="*/ 58683 w 973671"/>
                  <a:gd name="connsiteY5" fmla="*/ 874578 h 1516072"/>
                  <a:gd name="connsiteX6" fmla="*/ 45348 w 973671"/>
                  <a:gd name="connsiteY6" fmla="*/ 895533 h 1516072"/>
                  <a:gd name="connsiteX7" fmla="*/ 49158 w 973671"/>
                  <a:gd name="connsiteY7" fmla="*/ 933633 h 1516072"/>
                  <a:gd name="connsiteX8" fmla="*/ 52968 w 973671"/>
                  <a:gd name="connsiteY8" fmla="*/ 939348 h 1516072"/>
                  <a:gd name="connsiteX9" fmla="*/ 58683 w 973671"/>
                  <a:gd name="connsiteY9" fmla="*/ 943158 h 1516072"/>
                  <a:gd name="connsiteX10" fmla="*/ 62493 w 973671"/>
                  <a:gd name="connsiteY10" fmla="*/ 948873 h 1516072"/>
                  <a:gd name="connsiteX11" fmla="*/ 79638 w 973671"/>
                  <a:gd name="connsiteY11" fmla="*/ 958398 h 1516072"/>
                  <a:gd name="connsiteX12" fmla="*/ 165363 w 973671"/>
                  <a:gd name="connsiteY12" fmla="*/ 989239 h 1516072"/>
                  <a:gd name="connsiteX13" fmla="*/ 261385 w 973671"/>
                  <a:gd name="connsiteY13" fmla="*/ 1036092 h 1516072"/>
                  <a:gd name="connsiteX14" fmla="*/ 277758 w 973671"/>
                  <a:gd name="connsiteY14" fmla="*/ 1076508 h 1516072"/>
                  <a:gd name="connsiteX15" fmla="*/ 263445 w 973671"/>
                  <a:gd name="connsiteY15" fmla="*/ 1119397 h 1516072"/>
                  <a:gd name="connsiteX16" fmla="*/ 185288 w 973671"/>
                  <a:gd name="connsiteY16" fmla="*/ 1150391 h 1516072"/>
                  <a:gd name="connsiteX17" fmla="*/ 54410 w 973671"/>
                  <a:gd name="connsiteY17" fmla="*/ 1165271 h 1516072"/>
                  <a:gd name="connsiteX18" fmla="*/ 3438 w 973671"/>
                  <a:gd name="connsiteY18" fmla="*/ 1175568 h 1516072"/>
                  <a:gd name="connsiteX19" fmla="*/ 5343 w 973671"/>
                  <a:gd name="connsiteY19" fmla="*/ 1213668 h 1516072"/>
                  <a:gd name="connsiteX20" fmla="*/ 11058 w 973671"/>
                  <a:gd name="connsiteY20" fmla="*/ 1217478 h 1516072"/>
                  <a:gd name="connsiteX21" fmla="*/ 16773 w 973671"/>
                  <a:gd name="connsiteY21" fmla="*/ 1219383 h 1516072"/>
                  <a:gd name="connsiteX22" fmla="*/ 144408 w 973671"/>
                  <a:gd name="connsiteY22" fmla="*/ 1222421 h 1516072"/>
                  <a:gd name="connsiteX23" fmla="*/ 335063 w 973671"/>
                  <a:gd name="connsiteY23" fmla="*/ 1217478 h 1516072"/>
                  <a:gd name="connsiteX24" fmla="*/ 361578 w 973671"/>
                  <a:gd name="connsiteY24" fmla="*/ 1273701 h 1516072"/>
                  <a:gd name="connsiteX25" fmla="*/ 334135 w 973671"/>
                  <a:gd name="connsiteY25" fmla="*/ 1356594 h 1516072"/>
                  <a:gd name="connsiteX26" fmla="*/ 327288 w 973671"/>
                  <a:gd name="connsiteY26" fmla="*/ 1420386 h 1516072"/>
                  <a:gd name="connsiteX27" fmla="*/ 331098 w 973671"/>
                  <a:gd name="connsiteY27" fmla="*/ 1463223 h 1516072"/>
                  <a:gd name="connsiteX28" fmla="*/ 363483 w 973671"/>
                  <a:gd name="connsiteY28" fmla="*/ 1512753 h 1516072"/>
                  <a:gd name="connsiteX29" fmla="*/ 386343 w 973671"/>
                  <a:gd name="connsiteY29" fmla="*/ 1514658 h 1516072"/>
                  <a:gd name="connsiteX30" fmla="*/ 395868 w 973671"/>
                  <a:gd name="connsiteY30" fmla="*/ 1491798 h 1516072"/>
                  <a:gd name="connsiteX31" fmla="*/ 402149 w 973671"/>
                  <a:gd name="connsiteY31" fmla="*/ 1451433 h 1516072"/>
                  <a:gd name="connsiteX32" fmla="*/ 408431 w 973671"/>
                  <a:gd name="connsiteY32" fmla="*/ 1389340 h 1516072"/>
                  <a:gd name="connsiteX33" fmla="*/ 423105 w 973671"/>
                  <a:gd name="connsiteY33" fmla="*/ 1329152 h 1516072"/>
                  <a:gd name="connsiteX34" fmla="*/ 466353 w 973671"/>
                  <a:gd name="connsiteY34" fmla="*/ 1265103 h 1516072"/>
                  <a:gd name="connsiteX35" fmla="*/ 527519 w 973671"/>
                  <a:gd name="connsiteY35" fmla="*/ 1230091 h 1516072"/>
                  <a:gd name="connsiteX36" fmla="*/ 600218 w 973671"/>
                  <a:gd name="connsiteY36" fmla="*/ 1221700 h 1516072"/>
                  <a:gd name="connsiteX37" fmla="*/ 719718 w 973671"/>
                  <a:gd name="connsiteY37" fmla="*/ 1316538 h 1516072"/>
                  <a:gd name="connsiteX38" fmla="*/ 776868 w 973671"/>
                  <a:gd name="connsiteY38" fmla="*/ 1323798 h 1516072"/>
                  <a:gd name="connsiteX39" fmla="*/ 819499 w 973671"/>
                  <a:gd name="connsiteY39" fmla="*/ 1303924 h 1516072"/>
                  <a:gd name="connsiteX40" fmla="*/ 782583 w 973671"/>
                  <a:gd name="connsiteY40" fmla="*/ 1253673 h 1516072"/>
                  <a:gd name="connsiteX41" fmla="*/ 647328 w 973671"/>
                  <a:gd name="connsiteY41" fmla="*/ 1156518 h 1516072"/>
                  <a:gd name="connsiteX42" fmla="*/ 645062 w 973671"/>
                  <a:gd name="connsiteY42" fmla="*/ 1108121 h 1516072"/>
                  <a:gd name="connsiteX43" fmla="*/ 670188 w 973671"/>
                  <a:gd name="connsiteY43" fmla="*/ 1089843 h 1516072"/>
                  <a:gd name="connsiteX44" fmla="*/ 723528 w 973671"/>
                  <a:gd name="connsiteY44" fmla="*/ 1082223 h 1516072"/>
                  <a:gd name="connsiteX45" fmla="*/ 898788 w 973671"/>
                  <a:gd name="connsiteY45" fmla="*/ 1091748 h 1516072"/>
                  <a:gd name="connsiteX46" fmla="*/ 962899 w 973671"/>
                  <a:gd name="connsiteY46" fmla="*/ 1090672 h 1516072"/>
                  <a:gd name="connsiteX47" fmla="*/ 969273 w 973671"/>
                  <a:gd name="connsiteY47" fmla="*/ 1054008 h 1516072"/>
                  <a:gd name="connsiteX48" fmla="*/ 917684 w 973671"/>
                  <a:gd name="connsiteY48" fmla="*/ 1034598 h 1516072"/>
                  <a:gd name="connsiteX49" fmla="*/ 802250 w 973671"/>
                  <a:gd name="connsiteY49" fmla="*/ 1037069 h 1516072"/>
                  <a:gd name="connsiteX50" fmla="*/ 645424 w 973671"/>
                  <a:gd name="connsiteY50" fmla="*/ 1049838 h 1516072"/>
                  <a:gd name="connsiteX51" fmla="*/ 639142 w 973671"/>
                  <a:gd name="connsiteY51" fmla="*/ 1026051 h 1516072"/>
                  <a:gd name="connsiteX52" fmla="*/ 672093 w 973671"/>
                  <a:gd name="connsiteY52" fmla="*/ 992688 h 1516072"/>
                  <a:gd name="connsiteX53" fmla="*/ 715908 w 973671"/>
                  <a:gd name="connsiteY53" fmla="*/ 952683 h 1516072"/>
                  <a:gd name="connsiteX54" fmla="*/ 731148 w 973671"/>
                  <a:gd name="connsiteY54" fmla="*/ 939348 h 1516072"/>
                  <a:gd name="connsiteX55" fmla="*/ 752103 w 973671"/>
                  <a:gd name="connsiteY55" fmla="*/ 918393 h 1516072"/>
                  <a:gd name="connsiteX56" fmla="*/ 765438 w 973671"/>
                  <a:gd name="connsiteY56" fmla="*/ 889818 h 1516072"/>
                  <a:gd name="connsiteX57" fmla="*/ 763533 w 973671"/>
                  <a:gd name="connsiteY57" fmla="*/ 874578 h 1516072"/>
                  <a:gd name="connsiteX58" fmla="*/ 736863 w 973671"/>
                  <a:gd name="connsiteY58" fmla="*/ 874578 h 1516072"/>
                  <a:gd name="connsiteX59" fmla="*/ 698763 w 973671"/>
                  <a:gd name="connsiteY59" fmla="*/ 899343 h 1516072"/>
                  <a:gd name="connsiteX60" fmla="*/ 581889 w 973671"/>
                  <a:gd name="connsiteY60" fmla="*/ 945474 h 1516072"/>
                  <a:gd name="connsiteX61" fmla="*/ 506358 w 973671"/>
                  <a:gd name="connsiteY61" fmla="*/ 847908 h 1516072"/>
                  <a:gd name="connsiteX62" fmla="*/ 502548 w 973671"/>
                  <a:gd name="connsiteY62" fmla="*/ 358323 h 1516072"/>
                  <a:gd name="connsiteX63" fmla="*/ 498738 w 973671"/>
                  <a:gd name="connsiteY63" fmla="*/ 66858 h 1516072"/>
                  <a:gd name="connsiteX64" fmla="*/ 489213 w 973671"/>
                  <a:gd name="connsiteY64" fmla="*/ 40188 h 1516072"/>
                  <a:gd name="connsiteX65" fmla="*/ 487308 w 973671"/>
                  <a:gd name="connsiteY65" fmla="*/ 34473 h 1516072"/>
                  <a:gd name="connsiteX66" fmla="*/ 483498 w 973671"/>
                  <a:gd name="connsiteY66" fmla="*/ 28758 h 1516072"/>
                  <a:gd name="connsiteX67" fmla="*/ 477783 w 973671"/>
                  <a:gd name="connsiteY67" fmla="*/ 17328 h 1516072"/>
                  <a:gd name="connsiteX68" fmla="*/ 472068 w 973671"/>
                  <a:gd name="connsiteY68" fmla="*/ 13518 h 1516072"/>
                  <a:gd name="connsiteX69" fmla="*/ 468258 w 973671"/>
                  <a:gd name="connsiteY69" fmla="*/ 7803 h 1516072"/>
                  <a:gd name="connsiteX70" fmla="*/ 428253 w 973671"/>
                  <a:gd name="connsiteY70" fmla="*/ 11613 h 1516072"/>
                  <a:gd name="connsiteX71" fmla="*/ 424443 w 973671"/>
                  <a:gd name="connsiteY71" fmla="*/ 78288 h 1516072"/>
                  <a:gd name="connsiteX72" fmla="*/ 424443 w 973671"/>
                  <a:gd name="connsiteY72" fmla="*/ 84003 h 1516072"/>
                  <a:gd name="connsiteX73" fmla="*/ 435667 w 973671"/>
                  <a:gd name="connsiteY73" fmla="*/ 225952 h 1516072"/>
                  <a:gd name="connsiteX74" fmla="*/ 439683 w 973671"/>
                  <a:gd name="connsiteY74" fmla="*/ 421188 h 1516072"/>
                  <a:gd name="connsiteX75" fmla="*/ 444009 w 973671"/>
                  <a:gd name="connsiteY75" fmla="*/ 757032 h 1516072"/>
                  <a:gd name="connsiteX76" fmla="*/ 426915 w 973671"/>
                  <a:gd name="connsiteY76" fmla="*/ 864178 h 1516072"/>
                  <a:gd name="connsiteX0" fmla="*/ 426915 w 973671"/>
                  <a:gd name="connsiteY0" fmla="*/ 864178 h 1516072"/>
                  <a:gd name="connsiteX1" fmla="*/ 391491 w 973671"/>
                  <a:gd name="connsiteY1" fmla="*/ 926991 h 1516072"/>
                  <a:gd name="connsiteX2" fmla="*/ 341705 w 973671"/>
                  <a:gd name="connsiteY2" fmla="*/ 963547 h 1516072"/>
                  <a:gd name="connsiteX3" fmla="*/ 261952 w 973671"/>
                  <a:gd name="connsiteY3" fmla="*/ 967151 h 1516072"/>
                  <a:gd name="connsiteX4" fmla="*/ 170717 w 973671"/>
                  <a:gd name="connsiteY4" fmla="*/ 934972 h 1516072"/>
                  <a:gd name="connsiteX5" fmla="*/ 58683 w 973671"/>
                  <a:gd name="connsiteY5" fmla="*/ 874578 h 1516072"/>
                  <a:gd name="connsiteX6" fmla="*/ 45348 w 973671"/>
                  <a:gd name="connsiteY6" fmla="*/ 895533 h 1516072"/>
                  <a:gd name="connsiteX7" fmla="*/ 49158 w 973671"/>
                  <a:gd name="connsiteY7" fmla="*/ 933633 h 1516072"/>
                  <a:gd name="connsiteX8" fmla="*/ 52968 w 973671"/>
                  <a:gd name="connsiteY8" fmla="*/ 939348 h 1516072"/>
                  <a:gd name="connsiteX9" fmla="*/ 58683 w 973671"/>
                  <a:gd name="connsiteY9" fmla="*/ 943158 h 1516072"/>
                  <a:gd name="connsiteX10" fmla="*/ 62493 w 973671"/>
                  <a:gd name="connsiteY10" fmla="*/ 948873 h 1516072"/>
                  <a:gd name="connsiteX11" fmla="*/ 79638 w 973671"/>
                  <a:gd name="connsiteY11" fmla="*/ 958398 h 1516072"/>
                  <a:gd name="connsiteX12" fmla="*/ 165363 w 973671"/>
                  <a:gd name="connsiteY12" fmla="*/ 989239 h 1516072"/>
                  <a:gd name="connsiteX13" fmla="*/ 261385 w 973671"/>
                  <a:gd name="connsiteY13" fmla="*/ 1036092 h 1516072"/>
                  <a:gd name="connsiteX14" fmla="*/ 277758 w 973671"/>
                  <a:gd name="connsiteY14" fmla="*/ 1076508 h 1516072"/>
                  <a:gd name="connsiteX15" fmla="*/ 263445 w 973671"/>
                  <a:gd name="connsiteY15" fmla="*/ 1119397 h 1516072"/>
                  <a:gd name="connsiteX16" fmla="*/ 185288 w 973671"/>
                  <a:gd name="connsiteY16" fmla="*/ 1150391 h 1516072"/>
                  <a:gd name="connsiteX17" fmla="*/ 54410 w 973671"/>
                  <a:gd name="connsiteY17" fmla="*/ 1165271 h 1516072"/>
                  <a:gd name="connsiteX18" fmla="*/ 3438 w 973671"/>
                  <a:gd name="connsiteY18" fmla="*/ 1175568 h 1516072"/>
                  <a:gd name="connsiteX19" fmla="*/ 5343 w 973671"/>
                  <a:gd name="connsiteY19" fmla="*/ 1213668 h 1516072"/>
                  <a:gd name="connsiteX20" fmla="*/ 11058 w 973671"/>
                  <a:gd name="connsiteY20" fmla="*/ 1217478 h 1516072"/>
                  <a:gd name="connsiteX21" fmla="*/ 16773 w 973671"/>
                  <a:gd name="connsiteY21" fmla="*/ 1219383 h 1516072"/>
                  <a:gd name="connsiteX22" fmla="*/ 144408 w 973671"/>
                  <a:gd name="connsiteY22" fmla="*/ 1222421 h 1516072"/>
                  <a:gd name="connsiteX23" fmla="*/ 335063 w 973671"/>
                  <a:gd name="connsiteY23" fmla="*/ 1217478 h 1516072"/>
                  <a:gd name="connsiteX24" fmla="*/ 361578 w 973671"/>
                  <a:gd name="connsiteY24" fmla="*/ 1273701 h 1516072"/>
                  <a:gd name="connsiteX25" fmla="*/ 334135 w 973671"/>
                  <a:gd name="connsiteY25" fmla="*/ 1356594 h 1516072"/>
                  <a:gd name="connsiteX26" fmla="*/ 327288 w 973671"/>
                  <a:gd name="connsiteY26" fmla="*/ 1420386 h 1516072"/>
                  <a:gd name="connsiteX27" fmla="*/ 331098 w 973671"/>
                  <a:gd name="connsiteY27" fmla="*/ 1463223 h 1516072"/>
                  <a:gd name="connsiteX28" fmla="*/ 363483 w 973671"/>
                  <a:gd name="connsiteY28" fmla="*/ 1512753 h 1516072"/>
                  <a:gd name="connsiteX29" fmla="*/ 386343 w 973671"/>
                  <a:gd name="connsiteY29" fmla="*/ 1514658 h 1516072"/>
                  <a:gd name="connsiteX30" fmla="*/ 395868 w 973671"/>
                  <a:gd name="connsiteY30" fmla="*/ 1491798 h 1516072"/>
                  <a:gd name="connsiteX31" fmla="*/ 402149 w 973671"/>
                  <a:gd name="connsiteY31" fmla="*/ 1451433 h 1516072"/>
                  <a:gd name="connsiteX32" fmla="*/ 408431 w 973671"/>
                  <a:gd name="connsiteY32" fmla="*/ 1389340 h 1516072"/>
                  <a:gd name="connsiteX33" fmla="*/ 423105 w 973671"/>
                  <a:gd name="connsiteY33" fmla="*/ 1329152 h 1516072"/>
                  <a:gd name="connsiteX34" fmla="*/ 466353 w 973671"/>
                  <a:gd name="connsiteY34" fmla="*/ 1265103 h 1516072"/>
                  <a:gd name="connsiteX35" fmla="*/ 527519 w 973671"/>
                  <a:gd name="connsiteY35" fmla="*/ 1230091 h 1516072"/>
                  <a:gd name="connsiteX36" fmla="*/ 600218 w 973671"/>
                  <a:gd name="connsiteY36" fmla="*/ 1221700 h 1516072"/>
                  <a:gd name="connsiteX37" fmla="*/ 719718 w 973671"/>
                  <a:gd name="connsiteY37" fmla="*/ 1316538 h 1516072"/>
                  <a:gd name="connsiteX38" fmla="*/ 776868 w 973671"/>
                  <a:gd name="connsiteY38" fmla="*/ 1323798 h 1516072"/>
                  <a:gd name="connsiteX39" fmla="*/ 819499 w 973671"/>
                  <a:gd name="connsiteY39" fmla="*/ 1303924 h 1516072"/>
                  <a:gd name="connsiteX40" fmla="*/ 782583 w 973671"/>
                  <a:gd name="connsiteY40" fmla="*/ 1253673 h 1516072"/>
                  <a:gd name="connsiteX41" fmla="*/ 647328 w 973671"/>
                  <a:gd name="connsiteY41" fmla="*/ 1156518 h 1516072"/>
                  <a:gd name="connsiteX42" fmla="*/ 645062 w 973671"/>
                  <a:gd name="connsiteY42" fmla="*/ 1108121 h 1516072"/>
                  <a:gd name="connsiteX43" fmla="*/ 670188 w 973671"/>
                  <a:gd name="connsiteY43" fmla="*/ 1089843 h 1516072"/>
                  <a:gd name="connsiteX44" fmla="*/ 723528 w 973671"/>
                  <a:gd name="connsiteY44" fmla="*/ 1082223 h 1516072"/>
                  <a:gd name="connsiteX45" fmla="*/ 898788 w 973671"/>
                  <a:gd name="connsiteY45" fmla="*/ 1091748 h 1516072"/>
                  <a:gd name="connsiteX46" fmla="*/ 962899 w 973671"/>
                  <a:gd name="connsiteY46" fmla="*/ 1090672 h 1516072"/>
                  <a:gd name="connsiteX47" fmla="*/ 969273 w 973671"/>
                  <a:gd name="connsiteY47" fmla="*/ 1054008 h 1516072"/>
                  <a:gd name="connsiteX48" fmla="*/ 917684 w 973671"/>
                  <a:gd name="connsiteY48" fmla="*/ 1034598 h 1516072"/>
                  <a:gd name="connsiteX49" fmla="*/ 802250 w 973671"/>
                  <a:gd name="connsiteY49" fmla="*/ 1037069 h 1516072"/>
                  <a:gd name="connsiteX50" fmla="*/ 645424 w 973671"/>
                  <a:gd name="connsiteY50" fmla="*/ 1049838 h 1516072"/>
                  <a:gd name="connsiteX51" fmla="*/ 639142 w 973671"/>
                  <a:gd name="connsiteY51" fmla="*/ 1026051 h 1516072"/>
                  <a:gd name="connsiteX52" fmla="*/ 672093 w 973671"/>
                  <a:gd name="connsiteY52" fmla="*/ 992688 h 1516072"/>
                  <a:gd name="connsiteX53" fmla="*/ 715908 w 973671"/>
                  <a:gd name="connsiteY53" fmla="*/ 952683 h 1516072"/>
                  <a:gd name="connsiteX54" fmla="*/ 731148 w 973671"/>
                  <a:gd name="connsiteY54" fmla="*/ 939348 h 1516072"/>
                  <a:gd name="connsiteX55" fmla="*/ 752103 w 973671"/>
                  <a:gd name="connsiteY55" fmla="*/ 918393 h 1516072"/>
                  <a:gd name="connsiteX56" fmla="*/ 765438 w 973671"/>
                  <a:gd name="connsiteY56" fmla="*/ 889818 h 1516072"/>
                  <a:gd name="connsiteX57" fmla="*/ 763533 w 973671"/>
                  <a:gd name="connsiteY57" fmla="*/ 874578 h 1516072"/>
                  <a:gd name="connsiteX58" fmla="*/ 736863 w 973671"/>
                  <a:gd name="connsiteY58" fmla="*/ 874578 h 1516072"/>
                  <a:gd name="connsiteX59" fmla="*/ 698763 w 973671"/>
                  <a:gd name="connsiteY59" fmla="*/ 899343 h 1516072"/>
                  <a:gd name="connsiteX60" fmla="*/ 581889 w 973671"/>
                  <a:gd name="connsiteY60" fmla="*/ 945474 h 1516072"/>
                  <a:gd name="connsiteX61" fmla="*/ 506358 w 973671"/>
                  <a:gd name="connsiteY61" fmla="*/ 847908 h 1516072"/>
                  <a:gd name="connsiteX62" fmla="*/ 502548 w 973671"/>
                  <a:gd name="connsiteY62" fmla="*/ 358323 h 1516072"/>
                  <a:gd name="connsiteX63" fmla="*/ 498738 w 973671"/>
                  <a:gd name="connsiteY63" fmla="*/ 66858 h 1516072"/>
                  <a:gd name="connsiteX64" fmla="*/ 489213 w 973671"/>
                  <a:gd name="connsiteY64" fmla="*/ 40188 h 1516072"/>
                  <a:gd name="connsiteX65" fmla="*/ 487308 w 973671"/>
                  <a:gd name="connsiteY65" fmla="*/ 34473 h 1516072"/>
                  <a:gd name="connsiteX66" fmla="*/ 483498 w 973671"/>
                  <a:gd name="connsiteY66" fmla="*/ 28758 h 1516072"/>
                  <a:gd name="connsiteX67" fmla="*/ 477783 w 973671"/>
                  <a:gd name="connsiteY67" fmla="*/ 17328 h 1516072"/>
                  <a:gd name="connsiteX68" fmla="*/ 472068 w 973671"/>
                  <a:gd name="connsiteY68" fmla="*/ 13518 h 1516072"/>
                  <a:gd name="connsiteX69" fmla="*/ 468258 w 973671"/>
                  <a:gd name="connsiteY69" fmla="*/ 7803 h 1516072"/>
                  <a:gd name="connsiteX70" fmla="*/ 428253 w 973671"/>
                  <a:gd name="connsiteY70" fmla="*/ 11613 h 1516072"/>
                  <a:gd name="connsiteX71" fmla="*/ 424443 w 973671"/>
                  <a:gd name="connsiteY71" fmla="*/ 78288 h 1516072"/>
                  <a:gd name="connsiteX72" fmla="*/ 424443 w 973671"/>
                  <a:gd name="connsiteY72" fmla="*/ 84003 h 1516072"/>
                  <a:gd name="connsiteX73" fmla="*/ 435667 w 973671"/>
                  <a:gd name="connsiteY73" fmla="*/ 225952 h 1516072"/>
                  <a:gd name="connsiteX74" fmla="*/ 439683 w 973671"/>
                  <a:gd name="connsiteY74" fmla="*/ 421188 h 1516072"/>
                  <a:gd name="connsiteX75" fmla="*/ 444009 w 973671"/>
                  <a:gd name="connsiteY75" fmla="*/ 757032 h 1516072"/>
                  <a:gd name="connsiteX76" fmla="*/ 426915 w 973671"/>
                  <a:gd name="connsiteY76" fmla="*/ 864178 h 1516072"/>
                  <a:gd name="connsiteX0" fmla="*/ 426915 w 973671"/>
                  <a:gd name="connsiteY0" fmla="*/ 864178 h 1516072"/>
                  <a:gd name="connsiteX1" fmla="*/ 391491 w 973671"/>
                  <a:gd name="connsiteY1" fmla="*/ 926991 h 1516072"/>
                  <a:gd name="connsiteX2" fmla="*/ 341705 w 973671"/>
                  <a:gd name="connsiteY2" fmla="*/ 963547 h 1516072"/>
                  <a:gd name="connsiteX3" fmla="*/ 261952 w 973671"/>
                  <a:gd name="connsiteY3" fmla="*/ 967151 h 1516072"/>
                  <a:gd name="connsiteX4" fmla="*/ 170717 w 973671"/>
                  <a:gd name="connsiteY4" fmla="*/ 934972 h 1516072"/>
                  <a:gd name="connsiteX5" fmla="*/ 58683 w 973671"/>
                  <a:gd name="connsiteY5" fmla="*/ 874578 h 1516072"/>
                  <a:gd name="connsiteX6" fmla="*/ 45348 w 973671"/>
                  <a:gd name="connsiteY6" fmla="*/ 895533 h 1516072"/>
                  <a:gd name="connsiteX7" fmla="*/ 49158 w 973671"/>
                  <a:gd name="connsiteY7" fmla="*/ 933633 h 1516072"/>
                  <a:gd name="connsiteX8" fmla="*/ 52968 w 973671"/>
                  <a:gd name="connsiteY8" fmla="*/ 939348 h 1516072"/>
                  <a:gd name="connsiteX9" fmla="*/ 58683 w 973671"/>
                  <a:gd name="connsiteY9" fmla="*/ 943158 h 1516072"/>
                  <a:gd name="connsiteX10" fmla="*/ 79638 w 973671"/>
                  <a:gd name="connsiteY10" fmla="*/ 958398 h 1516072"/>
                  <a:gd name="connsiteX11" fmla="*/ 165363 w 973671"/>
                  <a:gd name="connsiteY11" fmla="*/ 989239 h 1516072"/>
                  <a:gd name="connsiteX12" fmla="*/ 261385 w 973671"/>
                  <a:gd name="connsiteY12" fmla="*/ 1036092 h 1516072"/>
                  <a:gd name="connsiteX13" fmla="*/ 277758 w 973671"/>
                  <a:gd name="connsiteY13" fmla="*/ 1076508 h 1516072"/>
                  <a:gd name="connsiteX14" fmla="*/ 263445 w 973671"/>
                  <a:gd name="connsiteY14" fmla="*/ 1119397 h 1516072"/>
                  <a:gd name="connsiteX15" fmla="*/ 185288 w 973671"/>
                  <a:gd name="connsiteY15" fmla="*/ 1150391 h 1516072"/>
                  <a:gd name="connsiteX16" fmla="*/ 54410 w 973671"/>
                  <a:gd name="connsiteY16" fmla="*/ 1165271 h 1516072"/>
                  <a:gd name="connsiteX17" fmla="*/ 3438 w 973671"/>
                  <a:gd name="connsiteY17" fmla="*/ 1175568 h 1516072"/>
                  <a:gd name="connsiteX18" fmla="*/ 5343 w 973671"/>
                  <a:gd name="connsiteY18" fmla="*/ 1213668 h 1516072"/>
                  <a:gd name="connsiteX19" fmla="*/ 11058 w 973671"/>
                  <a:gd name="connsiteY19" fmla="*/ 1217478 h 1516072"/>
                  <a:gd name="connsiteX20" fmla="*/ 16773 w 973671"/>
                  <a:gd name="connsiteY20" fmla="*/ 1219383 h 1516072"/>
                  <a:gd name="connsiteX21" fmla="*/ 144408 w 973671"/>
                  <a:gd name="connsiteY21" fmla="*/ 1222421 h 1516072"/>
                  <a:gd name="connsiteX22" fmla="*/ 335063 w 973671"/>
                  <a:gd name="connsiteY22" fmla="*/ 1217478 h 1516072"/>
                  <a:gd name="connsiteX23" fmla="*/ 361578 w 973671"/>
                  <a:gd name="connsiteY23" fmla="*/ 1273701 h 1516072"/>
                  <a:gd name="connsiteX24" fmla="*/ 334135 w 973671"/>
                  <a:gd name="connsiteY24" fmla="*/ 1356594 h 1516072"/>
                  <a:gd name="connsiteX25" fmla="*/ 327288 w 973671"/>
                  <a:gd name="connsiteY25" fmla="*/ 1420386 h 1516072"/>
                  <a:gd name="connsiteX26" fmla="*/ 331098 w 973671"/>
                  <a:gd name="connsiteY26" fmla="*/ 1463223 h 1516072"/>
                  <a:gd name="connsiteX27" fmla="*/ 363483 w 973671"/>
                  <a:gd name="connsiteY27" fmla="*/ 1512753 h 1516072"/>
                  <a:gd name="connsiteX28" fmla="*/ 386343 w 973671"/>
                  <a:gd name="connsiteY28" fmla="*/ 1514658 h 1516072"/>
                  <a:gd name="connsiteX29" fmla="*/ 395868 w 973671"/>
                  <a:gd name="connsiteY29" fmla="*/ 1491798 h 1516072"/>
                  <a:gd name="connsiteX30" fmla="*/ 402149 w 973671"/>
                  <a:gd name="connsiteY30" fmla="*/ 1451433 h 1516072"/>
                  <a:gd name="connsiteX31" fmla="*/ 408431 w 973671"/>
                  <a:gd name="connsiteY31" fmla="*/ 1389340 h 1516072"/>
                  <a:gd name="connsiteX32" fmla="*/ 423105 w 973671"/>
                  <a:gd name="connsiteY32" fmla="*/ 1329152 h 1516072"/>
                  <a:gd name="connsiteX33" fmla="*/ 466353 w 973671"/>
                  <a:gd name="connsiteY33" fmla="*/ 1265103 h 1516072"/>
                  <a:gd name="connsiteX34" fmla="*/ 527519 w 973671"/>
                  <a:gd name="connsiteY34" fmla="*/ 1230091 h 1516072"/>
                  <a:gd name="connsiteX35" fmla="*/ 600218 w 973671"/>
                  <a:gd name="connsiteY35" fmla="*/ 1221700 h 1516072"/>
                  <a:gd name="connsiteX36" fmla="*/ 719718 w 973671"/>
                  <a:gd name="connsiteY36" fmla="*/ 1316538 h 1516072"/>
                  <a:gd name="connsiteX37" fmla="*/ 776868 w 973671"/>
                  <a:gd name="connsiteY37" fmla="*/ 1323798 h 1516072"/>
                  <a:gd name="connsiteX38" fmla="*/ 819499 w 973671"/>
                  <a:gd name="connsiteY38" fmla="*/ 1303924 h 1516072"/>
                  <a:gd name="connsiteX39" fmla="*/ 782583 w 973671"/>
                  <a:gd name="connsiteY39" fmla="*/ 1253673 h 1516072"/>
                  <a:gd name="connsiteX40" fmla="*/ 647328 w 973671"/>
                  <a:gd name="connsiteY40" fmla="*/ 1156518 h 1516072"/>
                  <a:gd name="connsiteX41" fmla="*/ 645062 w 973671"/>
                  <a:gd name="connsiteY41" fmla="*/ 1108121 h 1516072"/>
                  <a:gd name="connsiteX42" fmla="*/ 670188 w 973671"/>
                  <a:gd name="connsiteY42" fmla="*/ 1089843 h 1516072"/>
                  <a:gd name="connsiteX43" fmla="*/ 723528 w 973671"/>
                  <a:gd name="connsiteY43" fmla="*/ 1082223 h 1516072"/>
                  <a:gd name="connsiteX44" fmla="*/ 898788 w 973671"/>
                  <a:gd name="connsiteY44" fmla="*/ 1091748 h 1516072"/>
                  <a:gd name="connsiteX45" fmla="*/ 962899 w 973671"/>
                  <a:gd name="connsiteY45" fmla="*/ 1090672 h 1516072"/>
                  <a:gd name="connsiteX46" fmla="*/ 969273 w 973671"/>
                  <a:gd name="connsiteY46" fmla="*/ 1054008 h 1516072"/>
                  <a:gd name="connsiteX47" fmla="*/ 917684 w 973671"/>
                  <a:gd name="connsiteY47" fmla="*/ 1034598 h 1516072"/>
                  <a:gd name="connsiteX48" fmla="*/ 802250 w 973671"/>
                  <a:gd name="connsiteY48" fmla="*/ 1037069 h 1516072"/>
                  <a:gd name="connsiteX49" fmla="*/ 645424 w 973671"/>
                  <a:gd name="connsiteY49" fmla="*/ 1049838 h 1516072"/>
                  <a:gd name="connsiteX50" fmla="*/ 639142 w 973671"/>
                  <a:gd name="connsiteY50" fmla="*/ 1026051 h 1516072"/>
                  <a:gd name="connsiteX51" fmla="*/ 672093 w 973671"/>
                  <a:gd name="connsiteY51" fmla="*/ 992688 h 1516072"/>
                  <a:gd name="connsiteX52" fmla="*/ 715908 w 973671"/>
                  <a:gd name="connsiteY52" fmla="*/ 952683 h 1516072"/>
                  <a:gd name="connsiteX53" fmla="*/ 731148 w 973671"/>
                  <a:gd name="connsiteY53" fmla="*/ 939348 h 1516072"/>
                  <a:gd name="connsiteX54" fmla="*/ 752103 w 973671"/>
                  <a:gd name="connsiteY54" fmla="*/ 918393 h 1516072"/>
                  <a:gd name="connsiteX55" fmla="*/ 765438 w 973671"/>
                  <a:gd name="connsiteY55" fmla="*/ 889818 h 1516072"/>
                  <a:gd name="connsiteX56" fmla="*/ 763533 w 973671"/>
                  <a:gd name="connsiteY56" fmla="*/ 874578 h 1516072"/>
                  <a:gd name="connsiteX57" fmla="*/ 736863 w 973671"/>
                  <a:gd name="connsiteY57" fmla="*/ 874578 h 1516072"/>
                  <a:gd name="connsiteX58" fmla="*/ 698763 w 973671"/>
                  <a:gd name="connsiteY58" fmla="*/ 899343 h 1516072"/>
                  <a:gd name="connsiteX59" fmla="*/ 581889 w 973671"/>
                  <a:gd name="connsiteY59" fmla="*/ 945474 h 1516072"/>
                  <a:gd name="connsiteX60" fmla="*/ 506358 w 973671"/>
                  <a:gd name="connsiteY60" fmla="*/ 847908 h 1516072"/>
                  <a:gd name="connsiteX61" fmla="*/ 502548 w 973671"/>
                  <a:gd name="connsiteY61" fmla="*/ 358323 h 1516072"/>
                  <a:gd name="connsiteX62" fmla="*/ 498738 w 973671"/>
                  <a:gd name="connsiteY62" fmla="*/ 66858 h 1516072"/>
                  <a:gd name="connsiteX63" fmla="*/ 489213 w 973671"/>
                  <a:gd name="connsiteY63" fmla="*/ 40188 h 1516072"/>
                  <a:gd name="connsiteX64" fmla="*/ 487308 w 973671"/>
                  <a:gd name="connsiteY64" fmla="*/ 34473 h 1516072"/>
                  <a:gd name="connsiteX65" fmla="*/ 483498 w 973671"/>
                  <a:gd name="connsiteY65" fmla="*/ 28758 h 1516072"/>
                  <a:gd name="connsiteX66" fmla="*/ 477783 w 973671"/>
                  <a:gd name="connsiteY66" fmla="*/ 17328 h 1516072"/>
                  <a:gd name="connsiteX67" fmla="*/ 472068 w 973671"/>
                  <a:gd name="connsiteY67" fmla="*/ 13518 h 1516072"/>
                  <a:gd name="connsiteX68" fmla="*/ 468258 w 973671"/>
                  <a:gd name="connsiteY68" fmla="*/ 7803 h 1516072"/>
                  <a:gd name="connsiteX69" fmla="*/ 428253 w 973671"/>
                  <a:gd name="connsiteY69" fmla="*/ 11613 h 1516072"/>
                  <a:gd name="connsiteX70" fmla="*/ 424443 w 973671"/>
                  <a:gd name="connsiteY70" fmla="*/ 78288 h 1516072"/>
                  <a:gd name="connsiteX71" fmla="*/ 424443 w 973671"/>
                  <a:gd name="connsiteY71" fmla="*/ 84003 h 1516072"/>
                  <a:gd name="connsiteX72" fmla="*/ 435667 w 973671"/>
                  <a:gd name="connsiteY72" fmla="*/ 225952 h 1516072"/>
                  <a:gd name="connsiteX73" fmla="*/ 439683 w 973671"/>
                  <a:gd name="connsiteY73" fmla="*/ 421188 h 1516072"/>
                  <a:gd name="connsiteX74" fmla="*/ 444009 w 973671"/>
                  <a:gd name="connsiteY74" fmla="*/ 757032 h 1516072"/>
                  <a:gd name="connsiteX75" fmla="*/ 426915 w 973671"/>
                  <a:gd name="connsiteY75" fmla="*/ 864178 h 1516072"/>
                  <a:gd name="connsiteX0" fmla="*/ 426915 w 973671"/>
                  <a:gd name="connsiteY0" fmla="*/ 864178 h 1516072"/>
                  <a:gd name="connsiteX1" fmla="*/ 391491 w 973671"/>
                  <a:gd name="connsiteY1" fmla="*/ 926991 h 1516072"/>
                  <a:gd name="connsiteX2" fmla="*/ 341705 w 973671"/>
                  <a:gd name="connsiteY2" fmla="*/ 963547 h 1516072"/>
                  <a:gd name="connsiteX3" fmla="*/ 261952 w 973671"/>
                  <a:gd name="connsiteY3" fmla="*/ 967151 h 1516072"/>
                  <a:gd name="connsiteX4" fmla="*/ 170717 w 973671"/>
                  <a:gd name="connsiteY4" fmla="*/ 934972 h 1516072"/>
                  <a:gd name="connsiteX5" fmla="*/ 58683 w 973671"/>
                  <a:gd name="connsiteY5" fmla="*/ 874578 h 1516072"/>
                  <a:gd name="connsiteX6" fmla="*/ 45348 w 973671"/>
                  <a:gd name="connsiteY6" fmla="*/ 895533 h 1516072"/>
                  <a:gd name="connsiteX7" fmla="*/ 49158 w 973671"/>
                  <a:gd name="connsiteY7" fmla="*/ 933633 h 1516072"/>
                  <a:gd name="connsiteX8" fmla="*/ 52968 w 973671"/>
                  <a:gd name="connsiteY8" fmla="*/ 939348 h 1516072"/>
                  <a:gd name="connsiteX9" fmla="*/ 79638 w 973671"/>
                  <a:gd name="connsiteY9" fmla="*/ 958398 h 1516072"/>
                  <a:gd name="connsiteX10" fmla="*/ 165363 w 973671"/>
                  <a:gd name="connsiteY10" fmla="*/ 989239 h 1516072"/>
                  <a:gd name="connsiteX11" fmla="*/ 261385 w 973671"/>
                  <a:gd name="connsiteY11" fmla="*/ 1036092 h 1516072"/>
                  <a:gd name="connsiteX12" fmla="*/ 277758 w 973671"/>
                  <a:gd name="connsiteY12" fmla="*/ 1076508 h 1516072"/>
                  <a:gd name="connsiteX13" fmla="*/ 263445 w 973671"/>
                  <a:gd name="connsiteY13" fmla="*/ 1119397 h 1516072"/>
                  <a:gd name="connsiteX14" fmla="*/ 185288 w 973671"/>
                  <a:gd name="connsiteY14" fmla="*/ 1150391 h 1516072"/>
                  <a:gd name="connsiteX15" fmla="*/ 54410 w 973671"/>
                  <a:gd name="connsiteY15" fmla="*/ 1165271 h 1516072"/>
                  <a:gd name="connsiteX16" fmla="*/ 3438 w 973671"/>
                  <a:gd name="connsiteY16" fmla="*/ 1175568 h 1516072"/>
                  <a:gd name="connsiteX17" fmla="*/ 5343 w 973671"/>
                  <a:gd name="connsiteY17" fmla="*/ 1213668 h 1516072"/>
                  <a:gd name="connsiteX18" fmla="*/ 11058 w 973671"/>
                  <a:gd name="connsiteY18" fmla="*/ 1217478 h 1516072"/>
                  <a:gd name="connsiteX19" fmla="*/ 16773 w 973671"/>
                  <a:gd name="connsiteY19" fmla="*/ 1219383 h 1516072"/>
                  <a:gd name="connsiteX20" fmla="*/ 144408 w 973671"/>
                  <a:gd name="connsiteY20" fmla="*/ 1222421 h 1516072"/>
                  <a:gd name="connsiteX21" fmla="*/ 335063 w 973671"/>
                  <a:gd name="connsiteY21" fmla="*/ 1217478 h 1516072"/>
                  <a:gd name="connsiteX22" fmla="*/ 361578 w 973671"/>
                  <a:gd name="connsiteY22" fmla="*/ 1273701 h 1516072"/>
                  <a:gd name="connsiteX23" fmla="*/ 334135 w 973671"/>
                  <a:gd name="connsiteY23" fmla="*/ 1356594 h 1516072"/>
                  <a:gd name="connsiteX24" fmla="*/ 327288 w 973671"/>
                  <a:gd name="connsiteY24" fmla="*/ 1420386 h 1516072"/>
                  <a:gd name="connsiteX25" fmla="*/ 331098 w 973671"/>
                  <a:gd name="connsiteY25" fmla="*/ 1463223 h 1516072"/>
                  <a:gd name="connsiteX26" fmla="*/ 363483 w 973671"/>
                  <a:gd name="connsiteY26" fmla="*/ 1512753 h 1516072"/>
                  <a:gd name="connsiteX27" fmla="*/ 386343 w 973671"/>
                  <a:gd name="connsiteY27" fmla="*/ 1514658 h 1516072"/>
                  <a:gd name="connsiteX28" fmla="*/ 395868 w 973671"/>
                  <a:gd name="connsiteY28" fmla="*/ 1491798 h 1516072"/>
                  <a:gd name="connsiteX29" fmla="*/ 402149 w 973671"/>
                  <a:gd name="connsiteY29" fmla="*/ 1451433 h 1516072"/>
                  <a:gd name="connsiteX30" fmla="*/ 408431 w 973671"/>
                  <a:gd name="connsiteY30" fmla="*/ 1389340 h 1516072"/>
                  <a:gd name="connsiteX31" fmla="*/ 423105 w 973671"/>
                  <a:gd name="connsiteY31" fmla="*/ 1329152 h 1516072"/>
                  <a:gd name="connsiteX32" fmla="*/ 466353 w 973671"/>
                  <a:gd name="connsiteY32" fmla="*/ 1265103 h 1516072"/>
                  <a:gd name="connsiteX33" fmla="*/ 527519 w 973671"/>
                  <a:gd name="connsiteY33" fmla="*/ 1230091 h 1516072"/>
                  <a:gd name="connsiteX34" fmla="*/ 600218 w 973671"/>
                  <a:gd name="connsiteY34" fmla="*/ 1221700 h 1516072"/>
                  <a:gd name="connsiteX35" fmla="*/ 719718 w 973671"/>
                  <a:gd name="connsiteY35" fmla="*/ 1316538 h 1516072"/>
                  <a:gd name="connsiteX36" fmla="*/ 776868 w 973671"/>
                  <a:gd name="connsiteY36" fmla="*/ 1323798 h 1516072"/>
                  <a:gd name="connsiteX37" fmla="*/ 819499 w 973671"/>
                  <a:gd name="connsiteY37" fmla="*/ 1303924 h 1516072"/>
                  <a:gd name="connsiteX38" fmla="*/ 782583 w 973671"/>
                  <a:gd name="connsiteY38" fmla="*/ 1253673 h 1516072"/>
                  <a:gd name="connsiteX39" fmla="*/ 647328 w 973671"/>
                  <a:gd name="connsiteY39" fmla="*/ 1156518 h 1516072"/>
                  <a:gd name="connsiteX40" fmla="*/ 645062 w 973671"/>
                  <a:gd name="connsiteY40" fmla="*/ 1108121 h 1516072"/>
                  <a:gd name="connsiteX41" fmla="*/ 670188 w 973671"/>
                  <a:gd name="connsiteY41" fmla="*/ 1089843 h 1516072"/>
                  <a:gd name="connsiteX42" fmla="*/ 723528 w 973671"/>
                  <a:gd name="connsiteY42" fmla="*/ 1082223 h 1516072"/>
                  <a:gd name="connsiteX43" fmla="*/ 898788 w 973671"/>
                  <a:gd name="connsiteY43" fmla="*/ 1091748 h 1516072"/>
                  <a:gd name="connsiteX44" fmla="*/ 962899 w 973671"/>
                  <a:gd name="connsiteY44" fmla="*/ 1090672 h 1516072"/>
                  <a:gd name="connsiteX45" fmla="*/ 969273 w 973671"/>
                  <a:gd name="connsiteY45" fmla="*/ 1054008 h 1516072"/>
                  <a:gd name="connsiteX46" fmla="*/ 917684 w 973671"/>
                  <a:gd name="connsiteY46" fmla="*/ 1034598 h 1516072"/>
                  <a:gd name="connsiteX47" fmla="*/ 802250 w 973671"/>
                  <a:gd name="connsiteY47" fmla="*/ 1037069 h 1516072"/>
                  <a:gd name="connsiteX48" fmla="*/ 645424 w 973671"/>
                  <a:gd name="connsiteY48" fmla="*/ 1049838 h 1516072"/>
                  <a:gd name="connsiteX49" fmla="*/ 639142 w 973671"/>
                  <a:gd name="connsiteY49" fmla="*/ 1026051 h 1516072"/>
                  <a:gd name="connsiteX50" fmla="*/ 672093 w 973671"/>
                  <a:gd name="connsiteY50" fmla="*/ 992688 h 1516072"/>
                  <a:gd name="connsiteX51" fmla="*/ 715908 w 973671"/>
                  <a:gd name="connsiteY51" fmla="*/ 952683 h 1516072"/>
                  <a:gd name="connsiteX52" fmla="*/ 731148 w 973671"/>
                  <a:gd name="connsiteY52" fmla="*/ 939348 h 1516072"/>
                  <a:gd name="connsiteX53" fmla="*/ 752103 w 973671"/>
                  <a:gd name="connsiteY53" fmla="*/ 918393 h 1516072"/>
                  <a:gd name="connsiteX54" fmla="*/ 765438 w 973671"/>
                  <a:gd name="connsiteY54" fmla="*/ 889818 h 1516072"/>
                  <a:gd name="connsiteX55" fmla="*/ 763533 w 973671"/>
                  <a:gd name="connsiteY55" fmla="*/ 874578 h 1516072"/>
                  <a:gd name="connsiteX56" fmla="*/ 736863 w 973671"/>
                  <a:gd name="connsiteY56" fmla="*/ 874578 h 1516072"/>
                  <a:gd name="connsiteX57" fmla="*/ 698763 w 973671"/>
                  <a:gd name="connsiteY57" fmla="*/ 899343 h 1516072"/>
                  <a:gd name="connsiteX58" fmla="*/ 581889 w 973671"/>
                  <a:gd name="connsiteY58" fmla="*/ 945474 h 1516072"/>
                  <a:gd name="connsiteX59" fmla="*/ 506358 w 973671"/>
                  <a:gd name="connsiteY59" fmla="*/ 847908 h 1516072"/>
                  <a:gd name="connsiteX60" fmla="*/ 502548 w 973671"/>
                  <a:gd name="connsiteY60" fmla="*/ 358323 h 1516072"/>
                  <a:gd name="connsiteX61" fmla="*/ 498738 w 973671"/>
                  <a:gd name="connsiteY61" fmla="*/ 66858 h 1516072"/>
                  <a:gd name="connsiteX62" fmla="*/ 489213 w 973671"/>
                  <a:gd name="connsiteY62" fmla="*/ 40188 h 1516072"/>
                  <a:gd name="connsiteX63" fmla="*/ 487308 w 973671"/>
                  <a:gd name="connsiteY63" fmla="*/ 34473 h 1516072"/>
                  <a:gd name="connsiteX64" fmla="*/ 483498 w 973671"/>
                  <a:gd name="connsiteY64" fmla="*/ 28758 h 1516072"/>
                  <a:gd name="connsiteX65" fmla="*/ 477783 w 973671"/>
                  <a:gd name="connsiteY65" fmla="*/ 17328 h 1516072"/>
                  <a:gd name="connsiteX66" fmla="*/ 472068 w 973671"/>
                  <a:gd name="connsiteY66" fmla="*/ 13518 h 1516072"/>
                  <a:gd name="connsiteX67" fmla="*/ 468258 w 973671"/>
                  <a:gd name="connsiteY67" fmla="*/ 7803 h 1516072"/>
                  <a:gd name="connsiteX68" fmla="*/ 428253 w 973671"/>
                  <a:gd name="connsiteY68" fmla="*/ 11613 h 1516072"/>
                  <a:gd name="connsiteX69" fmla="*/ 424443 w 973671"/>
                  <a:gd name="connsiteY69" fmla="*/ 78288 h 1516072"/>
                  <a:gd name="connsiteX70" fmla="*/ 424443 w 973671"/>
                  <a:gd name="connsiteY70" fmla="*/ 84003 h 1516072"/>
                  <a:gd name="connsiteX71" fmla="*/ 435667 w 973671"/>
                  <a:gd name="connsiteY71" fmla="*/ 225952 h 1516072"/>
                  <a:gd name="connsiteX72" fmla="*/ 439683 w 973671"/>
                  <a:gd name="connsiteY72" fmla="*/ 421188 h 1516072"/>
                  <a:gd name="connsiteX73" fmla="*/ 444009 w 973671"/>
                  <a:gd name="connsiteY73" fmla="*/ 757032 h 1516072"/>
                  <a:gd name="connsiteX74" fmla="*/ 426915 w 973671"/>
                  <a:gd name="connsiteY74" fmla="*/ 864178 h 1516072"/>
                  <a:gd name="connsiteX0" fmla="*/ 426915 w 973671"/>
                  <a:gd name="connsiteY0" fmla="*/ 864178 h 1516072"/>
                  <a:gd name="connsiteX1" fmla="*/ 391491 w 973671"/>
                  <a:gd name="connsiteY1" fmla="*/ 926991 h 1516072"/>
                  <a:gd name="connsiteX2" fmla="*/ 341705 w 973671"/>
                  <a:gd name="connsiteY2" fmla="*/ 963547 h 1516072"/>
                  <a:gd name="connsiteX3" fmla="*/ 261952 w 973671"/>
                  <a:gd name="connsiteY3" fmla="*/ 967151 h 1516072"/>
                  <a:gd name="connsiteX4" fmla="*/ 170717 w 973671"/>
                  <a:gd name="connsiteY4" fmla="*/ 934972 h 1516072"/>
                  <a:gd name="connsiteX5" fmla="*/ 58683 w 973671"/>
                  <a:gd name="connsiteY5" fmla="*/ 874578 h 1516072"/>
                  <a:gd name="connsiteX6" fmla="*/ 45348 w 973671"/>
                  <a:gd name="connsiteY6" fmla="*/ 895533 h 1516072"/>
                  <a:gd name="connsiteX7" fmla="*/ 49158 w 973671"/>
                  <a:gd name="connsiteY7" fmla="*/ 933633 h 1516072"/>
                  <a:gd name="connsiteX8" fmla="*/ 79638 w 973671"/>
                  <a:gd name="connsiteY8" fmla="*/ 958398 h 1516072"/>
                  <a:gd name="connsiteX9" fmla="*/ 165363 w 973671"/>
                  <a:gd name="connsiteY9" fmla="*/ 989239 h 1516072"/>
                  <a:gd name="connsiteX10" fmla="*/ 261385 w 973671"/>
                  <a:gd name="connsiteY10" fmla="*/ 1036092 h 1516072"/>
                  <a:gd name="connsiteX11" fmla="*/ 277758 w 973671"/>
                  <a:gd name="connsiteY11" fmla="*/ 1076508 h 1516072"/>
                  <a:gd name="connsiteX12" fmla="*/ 263445 w 973671"/>
                  <a:gd name="connsiteY12" fmla="*/ 1119397 h 1516072"/>
                  <a:gd name="connsiteX13" fmla="*/ 185288 w 973671"/>
                  <a:gd name="connsiteY13" fmla="*/ 1150391 h 1516072"/>
                  <a:gd name="connsiteX14" fmla="*/ 54410 w 973671"/>
                  <a:gd name="connsiteY14" fmla="*/ 1165271 h 1516072"/>
                  <a:gd name="connsiteX15" fmla="*/ 3438 w 973671"/>
                  <a:gd name="connsiteY15" fmla="*/ 1175568 h 1516072"/>
                  <a:gd name="connsiteX16" fmla="*/ 5343 w 973671"/>
                  <a:gd name="connsiteY16" fmla="*/ 1213668 h 1516072"/>
                  <a:gd name="connsiteX17" fmla="*/ 11058 w 973671"/>
                  <a:gd name="connsiteY17" fmla="*/ 1217478 h 1516072"/>
                  <a:gd name="connsiteX18" fmla="*/ 16773 w 973671"/>
                  <a:gd name="connsiteY18" fmla="*/ 1219383 h 1516072"/>
                  <a:gd name="connsiteX19" fmla="*/ 144408 w 973671"/>
                  <a:gd name="connsiteY19" fmla="*/ 1222421 h 1516072"/>
                  <a:gd name="connsiteX20" fmla="*/ 335063 w 973671"/>
                  <a:gd name="connsiteY20" fmla="*/ 1217478 h 1516072"/>
                  <a:gd name="connsiteX21" fmla="*/ 361578 w 973671"/>
                  <a:gd name="connsiteY21" fmla="*/ 1273701 h 1516072"/>
                  <a:gd name="connsiteX22" fmla="*/ 334135 w 973671"/>
                  <a:gd name="connsiteY22" fmla="*/ 1356594 h 1516072"/>
                  <a:gd name="connsiteX23" fmla="*/ 327288 w 973671"/>
                  <a:gd name="connsiteY23" fmla="*/ 1420386 h 1516072"/>
                  <a:gd name="connsiteX24" fmla="*/ 331098 w 973671"/>
                  <a:gd name="connsiteY24" fmla="*/ 1463223 h 1516072"/>
                  <a:gd name="connsiteX25" fmla="*/ 363483 w 973671"/>
                  <a:gd name="connsiteY25" fmla="*/ 1512753 h 1516072"/>
                  <a:gd name="connsiteX26" fmla="*/ 386343 w 973671"/>
                  <a:gd name="connsiteY26" fmla="*/ 1514658 h 1516072"/>
                  <a:gd name="connsiteX27" fmla="*/ 395868 w 973671"/>
                  <a:gd name="connsiteY27" fmla="*/ 1491798 h 1516072"/>
                  <a:gd name="connsiteX28" fmla="*/ 402149 w 973671"/>
                  <a:gd name="connsiteY28" fmla="*/ 1451433 h 1516072"/>
                  <a:gd name="connsiteX29" fmla="*/ 408431 w 973671"/>
                  <a:gd name="connsiteY29" fmla="*/ 1389340 h 1516072"/>
                  <a:gd name="connsiteX30" fmla="*/ 423105 w 973671"/>
                  <a:gd name="connsiteY30" fmla="*/ 1329152 h 1516072"/>
                  <a:gd name="connsiteX31" fmla="*/ 466353 w 973671"/>
                  <a:gd name="connsiteY31" fmla="*/ 1265103 h 1516072"/>
                  <a:gd name="connsiteX32" fmla="*/ 527519 w 973671"/>
                  <a:gd name="connsiteY32" fmla="*/ 1230091 h 1516072"/>
                  <a:gd name="connsiteX33" fmla="*/ 600218 w 973671"/>
                  <a:gd name="connsiteY33" fmla="*/ 1221700 h 1516072"/>
                  <a:gd name="connsiteX34" fmla="*/ 719718 w 973671"/>
                  <a:gd name="connsiteY34" fmla="*/ 1316538 h 1516072"/>
                  <a:gd name="connsiteX35" fmla="*/ 776868 w 973671"/>
                  <a:gd name="connsiteY35" fmla="*/ 1323798 h 1516072"/>
                  <a:gd name="connsiteX36" fmla="*/ 819499 w 973671"/>
                  <a:gd name="connsiteY36" fmla="*/ 1303924 h 1516072"/>
                  <a:gd name="connsiteX37" fmla="*/ 782583 w 973671"/>
                  <a:gd name="connsiteY37" fmla="*/ 1253673 h 1516072"/>
                  <a:gd name="connsiteX38" fmla="*/ 647328 w 973671"/>
                  <a:gd name="connsiteY38" fmla="*/ 1156518 h 1516072"/>
                  <a:gd name="connsiteX39" fmla="*/ 645062 w 973671"/>
                  <a:gd name="connsiteY39" fmla="*/ 1108121 h 1516072"/>
                  <a:gd name="connsiteX40" fmla="*/ 670188 w 973671"/>
                  <a:gd name="connsiteY40" fmla="*/ 1089843 h 1516072"/>
                  <a:gd name="connsiteX41" fmla="*/ 723528 w 973671"/>
                  <a:gd name="connsiteY41" fmla="*/ 1082223 h 1516072"/>
                  <a:gd name="connsiteX42" fmla="*/ 898788 w 973671"/>
                  <a:gd name="connsiteY42" fmla="*/ 1091748 h 1516072"/>
                  <a:gd name="connsiteX43" fmla="*/ 962899 w 973671"/>
                  <a:gd name="connsiteY43" fmla="*/ 1090672 h 1516072"/>
                  <a:gd name="connsiteX44" fmla="*/ 969273 w 973671"/>
                  <a:gd name="connsiteY44" fmla="*/ 1054008 h 1516072"/>
                  <a:gd name="connsiteX45" fmla="*/ 917684 w 973671"/>
                  <a:gd name="connsiteY45" fmla="*/ 1034598 h 1516072"/>
                  <a:gd name="connsiteX46" fmla="*/ 802250 w 973671"/>
                  <a:gd name="connsiteY46" fmla="*/ 1037069 h 1516072"/>
                  <a:gd name="connsiteX47" fmla="*/ 645424 w 973671"/>
                  <a:gd name="connsiteY47" fmla="*/ 1049838 h 1516072"/>
                  <a:gd name="connsiteX48" fmla="*/ 639142 w 973671"/>
                  <a:gd name="connsiteY48" fmla="*/ 1026051 h 1516072"/>
                  <a:gd name="connsiteX49" fmla="*/ 672093 w 973671"/>
                  <a:gd name="connsiteY49" fmla="*/ 992688 h 1516072"/>
                  <a:gd name="connsiteX50" fmla="*/ 715908 w 973671"/>
                  <a:gd name="connsiteY50" fmla="*/ 952683 h 1516072"/>
                  <a:gd name="connsiteX51" fmla="*/ 731148 w 973671"/>
                  <a:gd name="connsiteY51" fmla="*/ 939348 h 1516072"/>
                  <a:gd name="connsiteX52" fmla="*/ 752103 w 973671"/>
                  <a:gd name="connsiteY52" fmla="*/ 918393 h 1516072"/>
                  <a:gd name="connsiteX53" fmla="*/ 765438 w 973671"/>
                  <a:gd name="connsiteY53" fmla="*/ 889818 h 1516072"/>
                  <a:gd name="connsiteX54" fmla="*/ 763533 w 973671"/>
                  <a:gd name="connsiteY54" fmla="*/ 874578 h 1516072"/>
                  <a:gd name="connsiteX55" fmla="*/ 736863 w 973671"/>
                  <a:gd name="connsiteY55" fmla="*/ 874578 h 1516072"/>
                  <a:gd name="connsiteX56" fmla="*/ 698763 w 973671"/>
                  <a:gd name="connsiteY56" fmla="*/ 899343 h 1516072"/>
                  <a:gd name="connsiteX57" fmla="*/ 581889 w 973671"/>
                  <a:gd name="connsiteY57" fmla="*/ 945474 h 1516072"/>
                  <a:gd name="connsiteX58" fmla="*/ 506358 w 973671"/>
                  <a:gd name="connsiteY58" fmla="*/ 847908 h 1516072"/>
                  <a:gd name="connsiteX59" fmla="*/ 502548 w 973671"/>
                  <a:gd name="connsiteY59" fmla="*/ 358323 h 1516072"/>
                  <a:gd name="connsiteX60" fmla="*/ 498738 w 973671"/>
                  <a:gd name="connsiteY60" fmla="*/ 66858 h 1516072"/>
                  <a:gd name="connsiteX61" fmla="*/ 489213 w 973671"/>
                  <a:gd name="connsiteY61" fmla="*/ 40188 h 1516072"/>
                  <a:gd name="connsiteX62" fmla="*/ 487308 w 973671"/>
                  <a:gd name="connsiteY62" fmla="*/ 34473 h 1516072"/>
                  <a:gd name="connsiteX63" fmla="*/ 483498 w 973671"/>
                  <a:gd name="connsiteY63" fmla="*/ 28758 h 1516072"/>
                  <a:gd name="connsiteX64" fmla="*/ 477783 w 973671"/>
                  <a:gd name="connsiteY64" fmla="*/ 17328 h 1516072"/>
                  <a:gd name="connsiteX65" fmla="*/ 472068 w 973671"/>
                  <a:gd name="connsiteY65" fmla="*/ 13518 h 1516072"/>
                  <a:gd name="connsiteX66" fmla="*/ 468258 w 973671"/>
                  <a:gd name="connsiteY66" fmla="*/ 7803 h 1516072"/>
                  <a:gd name="connsiteX67" fmla="*/ 428253 w 973671"/>
                  <a:gd name="connsiteY67" fmla="*/ 11613 h 1516072"/>
                  <a:gd name="connsiteX68" fmla="*/ 424443 w 973671"/>
                  <a:gd name="connsiteY68" fmla="*/ 78288 h 1516072"/>
                  <a:gd name="connsiteX69" fmla="*/ 424443 w 973671"/>
                  <a:gd name="connsiteY69" fmla="*/ 84003 h 1516072"/>
                  <a:gd name="connsiteX70" fmla="*/ 435667 w 973671"/>
                  <a:gd name="connsiteY70" fmla="*/ 225952 h 1516072"/>
                  <a:gd name="connsiteX71" fmla="*/ 439683 w 973671"/>
                  <a:gd name="connsiteY71" fmla="*/ 421188 h 1516072"/>
                  <a:gd name="connsiteX72" fmla="*/ 444009 w 973671"/>
                  <a:gd name="connsiteY72" fmla="*/ 757032 h 1516072"/>
                  <a:gd name="connsiteX73" fmla="*/ 426915 w 973671"/>
                  <a:gd name="connsiteY73" fmla="*/ 864178 h 1516072"/>
                  <a:gd name="connsiteX0" fmla="*/ 426915 w 971434"/>
                  <a:gd name="connsiteY0" fmla="*/ 864178 h 1516072"/>
                  <a:gd name="connsiteX1" fmla="*/ 391491 w 971434"/>
                  <a:gd name="connsiteY1" fmla="*/ 926991 h 1516072"/>
                  <a:gd name="connsiteX2" fmla="*/ 341705 w 971434"/>
                  <a:gd name="connsiteY2" fmla="*/ 963547 h 1516072"/>
                  <a:gd name="connsiteX3" fmla="*/ 261952 w 971434"/>
                  <a:gd name="connsiteY3" fmla="*/ 967151 h 1516072"/>
                  <a:gd name="connsiteX4" fmla="*/ 170717 w 971434"/>
                  <a:gd name="connsiteY4" fmla="*/ 934972 h 1516072"/>
                  <a:gd name="connsiteX5" fmla="*/ 58683 w 971434"/>
                  <a:gd name="connsiteY5" fmla="*/ 874578 h 1516072"/>
                  <a:gd name="connsiteX6" fmla="*/ 45348 w 971434"/>
                  <a:gd name="connsiteY6" fmla="*/ 895533 h 1516072"/>
                  <a:gd name="connsiteX7" fmla="*/ 49158 w 971434"/>
                  <a:gd name="connsiteY7" fmla="*/ 933633 h 1516072"/>
                  <a:gd name="connsiteX8" fmla="*/ 79638 w 971434"/>
                  <a:gd name="connsiteY8" fmla="*/ 958398 h 1516072"/>
                  <a:gd name="connsiteX9" fmla="*/ 165363 w 971434"/>
                  <a:gd name="connsiteY9" fmla="*/ 989239 h 1516072"/>
                  <a:gd name="connsiteX10" fmla="*/ 261385 w 971434"/>
                  <a:gd name="connsiteY10" fmla="*/ 1036092 h 1516072"/>
                  <a:gd name="connsiteX11" fmla="*/ 277758 w 971434"/>
                  <a:gd name="connsiteY11" fmla="*/ 1076508 h 1516072"/>
                  <a:gd name="connsiteX12" fmla="*/ 263445 w 971434"/>
                  <a:gd name="connsiteY12" fmla="*/ 1119397 h 1516072"/>
                  <a:gd name="connsiteX13" fmla="*/ 185288 w 971434"/>
                  <a:gd name="connsiteY13" fmla="*/ 1150391 h 1516072"/>
                  <a:gd name="connsiteX14" fmla="*/ 54410 w 971434"/>
                  <a:gd name="connsiteY14" fmla="*/ 1165271 h 1516072"/>
                  <a:gd name="connsiteX15" fmla="*/ 3438 w 971434"/>
                  <a:gd name="connsiteY15" fmla="*/ 1175568 h 1516072"/>
                  <a:gd name="connsiteX16" fmla="*/ 5343 w 971434"/>
                  <a:gd name="connsiteY16" fmla="*/ 1213668 h 1516072"/>
                  <a:gd name="connsiteX17" fmla="*/ 11058 w 971434"/>
                  <a:gd name="connsiteY17" fmla="*/ 1217478 h 1516072"/>
                  <a:gd name="connsiteX18" fmla="*/ 16773 w 971434"/>
                  <a:gd name="connsiteY18" fmla="*/ 1219383 h 1516072"/>
                  <a:gd name="connsiteX19" fmla="*/ 144408 w 971434"/>
                  <a:gd name="connsiteY19" fmla="*/ 1222421 h 1516072"/>
                  <a:gd name="connsiteX20" fmla="*/ 335063 w 971434"/>
                  <a:gd name="connsiteY20" fmla="*/ 1217478 h 1516072"/>
                  <a:gd name="connsiteX21" fmla="*/ 361578 w 971434"/>
                  <a:gd name="connsiteY21" fmla="*/ 1273701 h 1516072"/>
                  <a:gd name="connsiteX22" fmla="*/ 334135 w 971434"/>
                  <a:gd name="connsiteY22" fmla="*/ 1356594 h 1516072"/>
                  <a:gd name="connsiteX23" fmla="*/ 327288 w 971434"/>
                  <a:gd name="connsiteY23" fmla="*/ 1420386 h 1516072"/>
                  <a:gd name="connsiteX24" fmla="*/ 331098 w 971434"/>
                  <a:gd name="connsiteY24" fmla="*/ 1463223 h 1516072"/>
                  <a:gd name="connsiteX25" fmla="*/ 363483 w 971434"/>
                  <a:gd name="connsiteY25" fmla="*/ 1512753 h 1516072"/>
                  <a:gd name="connsiteX26" fmla="*/ 386343 w 971434"/>
                  <a:gd name="connsiteY26" fmla="*/ 1514658 h 1516072"/>
                  <a:gd name="connsiteX27" fmla="*/ 395868 w 971434"/>
                  <a:gd name="connsiteY27" fmla="*/ 1491798 h 1516072"/>
                  <a:gd name="connsiteX28" fmla="*/ 402149 w 971434"/>
                  <a:gd name="connsiteY28" fmla="*/ 1451433 h 1516072"/>
                  <a:gd name="connsiteX29" fmla="*/ 408431 w 971434"/>
                  <a:gd name="connsiteY29" fmla="*/ 1389340 h 1516072"/>
                  <a:gd name="connsiteX30" fmla="*/ 423105 w 971434"/>
                  <a:gd name="connsiteY30" fmla="*/ 1329152 h 1516072"/>
                  <a:gd name="connsiteX31" fmla="*/ 466353 w 971434"/>
                  <a:gd name="connsiteY31" fmla="*/ 1265103 h 1516072"/>
                  <a:gd name="connsiteX32" fmla="*/ 527519 w 971434"/>
                  <a:gd name="connsiteY32" fmla="*/ 1230091 h 1516072"/>
                  <a:gd name="connsiteX33" fmla="*/ 600218 w 971434"/>
                  <a:gd name="connsiteY33" fmla="*/ 1221700 h 1516072"/>
                  <a:gd name="connsiteX34" fmla="*/ 719718 w 971434"/>
                  <a:gd name="connsiteY34" fmla="*/ 1316538 h 1516072"/>
                  <a:gd name="connsiteX35" fmla="*/ 776868 w 971434"/>
                  <a:gd name="connsiteY35" fmla="*/ 1323798 h 1516072"/>
                  <a:gd name="connsiteX36" fmla="*/ 819499 w 971434"/>
                  <a:gd name="connsiteY36" fmla="*/ 1303924 h 1516072"/>
                  <a:gd name="connsiteX37" fmla="*/ 782583 w 971434"/>
                  <a:gd name="connsiteY37" fmla="*/ 1253673 h 1516072"/>
                  <a:gd name="connsiteX38" fmla="*/ 647328 w 971434"/>
                  <a:gd name="connsiteY38" fmla="*/ 1156518 h 1516072"/>
                  <a:gd name="connsiteX39" fmla="*/ 645062 w 971434"/>
                  <a:gd name="connsiteY39" fmla="*/ 1108121 h 1516072"/>
                  <a:gd name="connsiteX40" fmla="*/ 670188 w 971434"/>
                  <a:gd name="connsiteY40" fmla="*/ 1089843 h 1516072"/>
                  <a:gd name="connsiteX41" fmla="*/ 723528 w 971434"/>
                  <a:gd name="connsiteY41" fmla="*/ 1082223 h 1516072"/>
                  <a:gd name="connsiteX42" fmla="*/ 898788 w 971434"/>
                  <a:gd name="connsiteY42" fmla="*/ 1091748 h 1516072"/>
                  <a:gd name="connsiteX43" fmla="*/ 955485 w 971434"/>
                  <a:gd name="connsiteY43" fmla="*/ 1095615 h 1516072"/>
                  <a:gd name="connsiteX44" fmla="*/ 969273 w 971434"/>
                  <a:gd name="connsiteY44" fmla="*/ 1054008 h 1516072"/>
                  <a:gd name="connsiteX45" fmla="*/ 917684 w 971434"/>
                  <a:gd name="connsiteY45" fmla="*/ 1034598 h 1516072"/>
                  <a:gd name="connsiteX46" fmla="*/ 802250 w 971434"/>
                  <a:gd name="connsiteY46" fmla="*/ 1037069 h 1516072"/>
                  <a:gd name="connsiteX47" fmla="*/ 645424 w 971434"/>
                  <a:gd name="connsiteY47" fmla="*/ 1049838 h 1516072"/>
                  <a:gd name="connsiteX48" fmla="*/ 639142 w 971434"/>
                  <a:gd name="connsiteY48" fmla="*/ 1026051 h 1516072"/>
                  <a:gd name="connsiteX49" fmla="*/ 672093 w 971434"/>
                  <a:gd name="connsiteY49" fmla="*/ 992688 h 1516072"/>
                  <a:gd name="connsiteX50" fmla="*/ 715908 w 971434"/>
                  <a:gd name="connsiteY50" fmla="*/ 952683 h 1516072"/>
                  <a:gd name="connsiteX51" fmla="*/ 731148 w 971434"/>
                  <a:gd name="connsiteY51" fmla="*/ 939348 h 1516072"/>
                  <a:gd name="connsiteX52" fmla="*/ 752103 w 971434"/>
                  <a:gd name="connsiteY52" fmla="*/ 918393 h 1516072"/>
                  <a:gd name="connsiteX53" fmla="*/ 765438 w 971434"/>
                  <a:gd name="connsiteY53" fmla="*/ 889818 h 1516072"/>
                  <a:gd name="connsiteX54" fmla="*/ 763533 w 971434"/>
                  <a:gd name="connsiteY54" fmla="*/ 874578 h 1516072"/>
                  <a:gd name="connsiteX55" fmla="*/ 736863 w 971434"/>
                  <a:gd name="connsiteY55" fmla="*/ 874578 h 1516072"/>
                  <a:gd name="connsiteX56" fmla="*/ 698763 w 971434"/>
                  <a:gd name="connsiteY56" fmla="*/ 899343 h 1516072"/>
                  <a:gd name="connsiteX57" fmla="*/ 581889 w 971434"/>
                  <a:gd name="connsiteY57" fmla="*/ 945474 h 1516072"/>
                  <a:gd name="connsiteX58" fmla="*/ 506358 w 971434"/>
                  <a:gd name="connsiteY58" fmla="*/ 847908 h 1516072"/>
                  <a:gd name="connsiteX59" fmla="*/ 502548 w 971434"/>
                  <a:gd name="connsiteY59" fmla="*/ 358323 h 1516072"/>
                  <a:gd name="connsiteX60" fmla="*/ 498738 w 971434"/>
                  <a:gd name="connsiteY60" fmla="*/ 66858 h 1516072"/>
                  <a:gd name="connsiteX61" fmla="*/ 489213 w 971434"/>
                  <a:gd name="connsiteY61" fmla="*/ 40188 h 1516072"/>
                  <a:gd name="connsiteX62" fmla="*/ 487308 w 971434"/>
                  <a:gd name="connsiteY62" fmla="*/ 34473 h 1516072"/>
                  <a:gd name="connsiteX63" fmla="*/ 483498 w 971434"/>
                  <a:gd name="connsiteY63" fmla="*/ 28758 h 1516072"/>
                  <a:gd name="connsiteX64" fmla="*/ 477783 w 971434"/>
                  <a:gd name="connsiteY64" fmla="*/ 17328 h 1516072"/>
                  <a:gd name="connsiteX65" fmla="*/ 472068 w 971434"/>
                  <a:gd name="connsiteY65" fmla="*/ 13518 h 1516072"/>
                  <a:gd name="connsiteX66" fmla="*/ 468258 w 971434"/>
                  <a:gd name="connsiteY66" fmla="*/ 7803 h 1516072"/>
                  <a:gd name="connsiteX67" fmla="*/ 428253 w 971434"/>
                  <a:gd name="connsiteY67" fmla="*/ 11613 h 1516072"/>
                  <a:gd name="connsiteX68" fmla="*/ 424443 w 971434"/>
                  <a:gd name="connsiteY68" fmla="*/ 78288 h 1516072"/>
                  <a:gd name="connsiteX69" fmla="*/ 424443 w 971434"/>
                  <a:gd name="connsiteY69" fmla="*/ 84003 h 1516072"/>
                  <a:gd name="connsiteX70" fmla="*/ 435667 w 971434"/>
                  <a:gd name="connsiteY70" fmla="*/ 225952 h 1516072"/>
                  <a:gd name="connsiteX71" fmla="*/ 439683 w 971434"/>
                  <a:gd name="connsiteY71" fmla="*/ 421188 h 1516072"/>
                  <a:gd name="connsiteX72" fmla="*/ 444009 w 971434"/>
                  <a:gd name="connsiteY72" fmla="*/ 757032 h 1516072"/>
                  <a:gd name="connsiteX73" fmla="*/ 426915 w 971434"/>
                  <a:gd name="connsiteY73" fmla="*/ 864178 h 1516072"/>
                  <a:gd name="connsiteX0" fmla="*/ 426915 w 971434"/>
                  <a:gd name="connsiteY0" fmla="*/ 860315 h 1512209"/>
                  <a:gd name="connsiteX1" fmla="*/ 391491 w 971434"/>
                  <a:gd name="connsiteY1" fmla="*/ 923128 h 1512209"/>
                  <a:gd name="connsiteX2" fmla="*/ 341705 w 971434"/>
                  <a:gd name="connsiteY2" fmla="*/ 959684 h 1512209"/>
                  <a:gd name="connsiteX3" fmla="*/ 261952 w 971434"/>
                  <a:gd name="connsiteY3" fmla="*/ 963288 h 1512209"/>
                  <a:gd name="connsiteX4" fmla="*/ 170717 w 971434"/>
                  <a:gd name="connsiteY4" fmla="*/ 931109 h 1512209"/>
                  <a:gd name="connsiteX5" fmla="*/ 58683 w 971434"/>
                  <a:gd name="connsiteY5" fmla="*/ 870715 h 1512209"/>
                  <a:gd name="connsiteX6" fmla="*/ 45348 w 971434"/>
                  <a:gd name="connsiteY6" fmla="*/ 891670 h 1512209"/>
                  <a:gd name="connsiteX7" fmla="*/ 49158 w 971434"/>
                  <a:gd name="connsiteY7" fmla="*/ 929770 h 1512209"/>
                  <a:gd name="connsiteX8" fmla="*/ 79638 w 971434"/>
                  <a:gd name="connsiteY8" fmla="*/ 954535 h 1512209"/>
                  <a:gd name="connsiteX9" fmla="*/ 165363 w 971434"/>
                  <a:gd name="connsiteY9" fmla="*/ 985376 h 1512209"/>
                  <a:gd name="connsiteX10" fmla="*/ 261385 w 971434"/>
                  <a:gd name="connsiteY10" fmla="*/ 1032229 h 1512209"/>
                  <a:gd name="connsiteX11" fmla="*/ 277758 w 971434"/>
                  <a:gd name="connsiteY11" fmla="*/ 1072645 h 1512209"/>
                  <a:gd name="connsiteX12" fmla="*/ 263445 w 971434"/>
                  <a:gd name="connsiteY12" fmla="*/ 1115534 h 1512209"/>
                  <a:gd name="connsiteX13" fmla="*/ 185288 w 971434"/>
                  <a:gd name="connsiteY13" fmla="*/ 1146528 h 1512209"/>
                  <a:gd name="connsiteX14" fmla="*/ 54410 w 971434"/>
                  <a:gd name="connsiteY14" fmla="*/ 1161408 h 1512209"/>
                  <a:gd name="connsiteX15" fmla="*/ 3438 w 971434"/>
                  <a:gd name="connsiteY15" fmla="*/ 1171705 h 1512209"/>
                  <a:gd name="connsiteX16" fmla="*/ 5343 w 971434"/>
                  <a:gd name="connsiteY16" fmla="*/ 1209805 h 1512209"/>
                  <a:gd name="connsiteX17" fmla="*/ 11058 w 971434"/>
                  <a:gd name="connsiteY17" fmla="*/ 1213615 h 1512209"/>
                  <a:gd name="connsiteX18" fmla="*/ 16773 w 971434"/>
                  <a:gd name="connsiteY18" fmla="*/ 1215520 h 1512209"/>
                  <a:gd name="connsiteX19" fmla="*/ 144408 w 971434"/>
                  <a:gd name="connsiteY19" fmla="*/ 1218558 h 1512209"/>
                  <a:gd name="connsiteX20" fmla="*/ 335063 w 971434"/>
                  <a:gd name="connsiteY20" fmla="*/ 1213615 h 1512209"/>
                  <a:gd name="connsiteX21" fmla="*/ 361578 w 971434"/>
                  <a:gd name="connsiteY21" fmla="*/ 1269838 h 1512209"/>
                  <a:gd name="connsiteX22" fmla="*/ 334135 w 971434"/>
                  <a:gd name="connsiteY22" fmla="*/ 1352731 h 1512209"/>
                  <a:gd name="connsiteX23" fmla="*/ 327288 w 971434"/>
                  <a:gd name="connsiteY23" fmla="*/ 1416523 h 1512209"/>
                  <a:gd name="connsiteX24" fmla="*/ 331098 w 971434"/>
                  <a:gd name="connsiteY24" fmla="*/ 1459360 h 1512209"/>
                  <a:gd name="connsiteX25" fmla="*/ 363483 w 971434"/>
                  <a:gd name="connsiteY25" fmla="*/ 1508890 h 1512209"/>
                  <a:gd name="connsiteX26" fmla="*/ 386343 w 971434"/>
                  <a:gd name="connsiteY26" fmla="*/ 1510795 h 1512209"/>
                  <a:gd name="connsiteX27" fmla="*/ 395868 w 971434"/>
                  <a:gd name="connsiteY27" fmla="*/ 1487935 h 1512209"/>
                  <a:gd name="connsiteX28" fmla="*/ 402149 w 971434"/>
                  <a:gd name="connsiteY28" fmla="*/ 1447570 h 1512209"/>
                  <a:gd name="connsiteX29" fmla="*/ 408431 w 971434"/>
                  <a:gd name="connsiteY29" fmla="*/ 1385477 h 1512209"/>
                  <a:gd name="connsiteX30" fmla="*/ 423105 w 971434"/>
                  <a:gd name="connsiteY30" fmla="*/ 1325289 h 1512209"/>
                  <a:gd name="connsiteX31" fmla="*/ 466353 w 971434"/>
                  <a:gd name="connsiteY31" fmla="*/ 1261240 h 1512209"/>
                  <a:gd name="connsiteX32" fmla="*/ 527519 w 971434"/>
                  <a:gd name="connsiteY32" fmla="*/ 1226228 h 1512209"/>
                  <a:gd name="connsiteX33" fmla="*/ 600218 w 971434"/>
                  <a:gd name="connsiteY33" fmla="*/ 1217837 h 1512209"/>
                  <a:gd name="connsiteX34" fmla="*/ 719718 w 971434"/>
                  <a:gd name="connsiteY34" fmla="*/ 1312675 h 1512209"/>
                  <a:gd name="connsiteX35" fmla="*/ 776868 w 971434"/>
                  <a:gd name="connsiteY35" fmla="*/ 1319935 h 1512209"/>
                  <a:gd name="connsiteX36" fmla="*/ 819499 w 971434"/>
                  <a:gd name="connsiteY36" fmla="*/ 1300061 h 1512209"/>
                  <a:gd name="connsiteX37" fmla="*/ 782583 w 971434"/>
                  <a:gd name="connsiteY37" fmla="*/ 1249810 h 1512209"/>
                  <a:gd name="connsiteX38" fmla="*/ 647328 w 971434"/>
                  <a:gd name="connsiteY38" fmla="*/ 1152655 h 1512209"/>
                  <a:gd name="connsiteX39" fmla="*/ 645062 w 971434"/>
                  <a:gd name="connsiteY39" fmla="*/ 1104258 h 1512209"/>
                  <a:gd name="connsiteX40" fmla="*/ 670188 w 971434"/>
                  <a:gd name="connsiteY40" fmla="*/ 1085980 h 1512209"/>
                  <a:gd name="connsiteX41" fmla="*/ 723528 w 971434"/>
                  <a:gd name="connsiteY41" fmla="*/ 1078360 h 1512209"/>
                  <a:gd name="connsiteX42" fmla="*/ 898788 w 971434"/>
                  <a:gd name="connsiteY42" fmla="*/ 1087885 h 1512209"/>
                  <a:gd name="connsiteX43" fmla="*/ 955485 w 971434"/>
                  <a:gd name="connsiteY43" fmla="*/ 1091752 h 1512209"/>
                  <a:gd name="connsiteX44" fmla="*/ 969273 w 971434"/>
                  <a:gd name="connsiteY44" fmla="*/ 1050145 h 1512209"/>
                  <a:gd name="connsiteX45" fmla="*/ 917684 w 971434"/>
                  <a:gd name="connsiteY45" fmla="*/ 1030735 h 1512209"/>
                  <a:gd name="connsiteX46" fmla="*/ 802250 w 971434"/>
                  <a:gd name="connsiteY46" fmla="*/ 1033206 h 1512209"/>
                  <a:gd name="connsiteX47" fmla="*/ 645424 w 971434"/>
                  <a:gd name="connsiteY47" fmla="*/ 1045975 h 1512209"/>
                  <a:gd name="connsiteX48" fmla="*/ 639142 w 971434"/>
                  <a:gd name="connsiteY48" fmla="*/ 1022188 h 1512209"/>
                  <a:gd name="connsiteX49" fmla="*/ 672093 w 971434"/>
                  <a:gd name="connsiteY49" fmla="*/ 988825 h 1512209"/>
                  <a:gd name="connsiteX50" fmla="*/ 715908 w 971434"/>
                  <a:gd name="connsiteY50" fmla="*/ 948820 h 1512209"/>
                  <a:gd name="connsiteX51" fmla="*/ 731148 w 971434"/>
                  <a:gd name="connsiteY51" fmla="*/ 935485 h 1512209"/>
                  <a:gd name="connsiteX52" fmla="*/ 752103 w 971434"/>
                  <a:gd name="connsiteY52" fmla="*/ 914530 h 1512209"/>
                  <a:gd name="connsiteX53" fmla="*/ 765438 w 971434"/>
                  <a:gd name="connsiteY53" fmla="*/ 885955 h 1512209"/>
                  <a:gd name="connsiteX54" fmla="*/ 763533 w 971434"/>
                  <a:gd name="connsiteY54" fmla="*/ 870715 h 1512209"/>
                  <a:gd name="connsiteX55" fmla="*/ 736863 w 971434"/>
                  <a:gd name="connsiteY55" fmla="*/ 870715 h 1512209"/>
                  <a:gd name="connsiteX56" fmla="*/ 698763 w 971434"/>
                  <a:gd name="connsiteY56" fmla="*/ 895480 h 1512209"/>
                  <a:gd name="connsiteX57" fmla="*/ 581889 w 971434"/>
                  <a:gd name="connsiteY57" fmla="*/ 941611 h 1512209"/>
                  <a:gd name="connsiteX58" fmla="*/ 506358 w 971434"/>
                  <a:gd name="connsiteY58" fmla="*/ 844045 h 1512209"/>
                  <a:gd name="connsiteX59" fmla="*/ 502548 w 971434"/>
                  <a:gd name="connsiteY59" fmla="*/ 354460 h 1512209"/>
                  <a:gd name="connsiteX60" fmla="*/ 498738 w 971434"/>
                  <a:gd name="connsiteY60" fmla="*/ 62995 h 1512209"/>
                  <a:gd name="connsiteX61" fmla="*/ 489213 w 971434"/>
                  <a:gd name="connsiteY61" fmla="*/ 36325 h 1512209"/>
                  <a:gd name="connsiteX62" fmla="*/ 487308 w 971434"/>
                  <a:gd name="connsiteY62" fmla="*/ 30610 h 1512209"/>
                  <a:gd name="connsiteX63" fmla="*/ 483498 w 971434"/>
                  <a:gd name="connsiteY63" fmla="*/ 24895 h 1512209"/>
                  <a:gd name="connsiteX64" fmla="*/ 477783 w 971434"/>
                  <a:gd name="connsiteY64" fmla="*/ 13465 h 1512209"/>
                  <a:gd name="connsiteX65" fmla="*/ 472068 w 971434"/>
                  <a:gd name="connsiteY65" fmla="*/ 9655 h 1512209"/>
                  <a:gd name="connsiteX66" fmla="*/ 468258 w 971434"/>
                  <a:gd name="connsiteY66" fmla="*/ 3940 h 1512209"/>
                  <a:gd name="connsiteX67" fmla="*/ 424443 w 971434"/>
                  <a:gd name="connsiteY67" fmla="*/ 74425 h 1512209"/>
                  <a:gd name="connsiteX68" fmla="*/ 424443 w 971434"/>
                  <a:gd name="connsiteY68" fmla="*/ 80140 h 1512209"/>
                  <a:gd name="connsiteX69" fmla="*/ 435667 w 971434"/>
                  <a:gd name="connsiteY69" fmla="*/ 222089 h 1512209"/>
                  <a:gd name="connsiteX70" fmla="*/ 439683 w 971434"/>
                  <a:gd name="connsiteY70" fmla="*/ 417325 h 1512209"/>
                  <a:gd name="connsiteX71" fmla="*/ 444009 w 971434"/>
                  <a:gd name="connsiteY71" fmla="*/ 753169 h 1512209"/>
                  <a:gd name="connsiteX72" fmla="*/ 426915 w 971434"/>
                  <a:gd name="connsiteY72" fmla="*/ 860315 h 1512209"/>
                  <a:gd name="connsiteX0" fmla="*/ 426915 w 971434"/>
                  <a:gd name="connsiteY0" fmla="*/ 860315 h 1512209"/>
                  <a:gd name="connsiteX1" fmla="*/ 391491 w 971434"/>
                  <a:gd name="connsiteY1" fmla="*/ 923128 h 1512209"/>
                  <a:gd name="connsiteX2" fmla="*/ 341705 w 971434"/>
                  <a:gd name="connsiteY2" fmla="*/ 959684 h 1512209"/>
                  <a:gd name="connsiteX3" fmla="*/ 261952 w 971434"/>
                  <a:gd name="connsiteY3" fmla="*/ 963288 h 1512209"/>
                  <a:gd name="connsiteX4" fmla="*/ 170717 w 971434"/>
                  <a:gd name="connsiteY4" fmla="*/ 931109 h 1512209"/>
                  <a:gd name="connsiteX5" fmla="*/ 58683 w 971434"/>
                  <a:gd name="connsiteY5" fmla="*/ 870715 h 1512209"/>
                  <a:gd name="connsiteX6" fmla="*/ 45348 w 971434"/>
                  <a:gd name="connsiteY6" fmla="*/ 891670 h 1512209"/>
                  <a:gd name="connsiteX7" fmla="*/ 49158 w 971434"/>
                  <a:gd name="connsiteY7" fmla="*/ 929770 h 1512209"/>
                  <a:gd name="connsiteX8" fmla="*/ 79638 w 971434"/>
                  <a:gd name="connsiteY8" fmla="*/ 954535 h 1512209"/>
                  <a:gd name="connsiteX9" fmla="*/ 165363 w 971434"/>
                  <a:gd name="connsiteY9" fmla="*/ 985376 h 1512209"/>
                  <a:gd name="connsiteX10" fmla="*/ 261385 w 971434"/>
                  <a:gd name="connsiteY10" fmla="*/ 1032229 h 1512209"/>
                  <a:gd name="connsiteX11" fmla="*/ 277758 w 971434"/>
                  <a:gd name="connsiteY11" fmla="*/ 1072645 h 1512209"/>
                  <a:gd name="connsiteX12" fmla="*/ 263445 w 971434"/>
                  <a:gd name="connsiteY12" fmla="*/ 1115534 h 1512209"/>
                  <a:gd name="connsiteX13" fmla="*/ 185288 w 971434"/>
                  <a:gd name="connsiteY13" fmla="*/ 1146528 h 1512209"/>
                  <a:gd name="connsiteX14" fmla="*/ 54410 w 971434"/>
                  <a:gd name="connsiteY14" fmla="*/ 1161408 h 1512209"/>
                  <a:gd name="connsiteX15" fmla="*/ 3438 w 971434"/>
                  <a:gd name="connsiteY15" fmla="*/ 1171705 h 1512209"/>
                  <a:gd name="connsiteX16" fmla="*/ 5343 w 971434"/>
                  <a:gd name="connsiteY16" fmla="*/ 1209805 h 1512209"/>
                  <a:gd name="connsiteX17" fmla="*/ 11058 w 971434"/>
                  <a:gd name="connsiteY17" fmla="*/ 1213615 h 1512209"/>
                  <a:gd name="connsiteX18" fmla="*/ 16773 w 971434"/>
                  <a:gd name="connsiteY18" fmla="*/ 1215520 h 1512209"/>
                  <a:gd name="connsiteX19" fmla="*/ 144408 w 971434"/>
                  <a:gd name="connsiteY19" fmla="*/ 1218558 h 1512209"/>
                  <a:gd name="connsiteX20" fmla="*/ 335063 w 971434"/>
                  <a:gd name="connsiteY20" fmla="*/ 1213615 h 1512209"/>
                  <a:gd name="connsiteX21" fmla="*/ 361578 w 971434"/>
                  <a:gd name="connsiteY21" fmla="*/ 1269838 h 1512209"/>
                  <a:gd name="connsiteX22" fmla="*/ 334135 w 971434"/>
                  <a:gd name="connsiteY22" fmla="*/ 1352731 h 1512209"/>
                  <a:gd name="connsiteX23" fmla="*/ 327288 w 971434"/>
                  <a:gd name="connsiteY23" fmla="*/ 1416523 h 1512209"/>
                  <a:gd name="connsiteX24" fmla="*/ 331098 w 971434"/>
                  <a:gd name="connsiteY24" fmla="*/ 1459360 h 1512209"/>
                  <a:gd name="connsiteX25" fmla="*/ 363483 w 971434"/>
                  <a:gd name="connsiteY25" fmla="*/ 1508890 h 1512209"/>
                  <a:gd name="connsiteX26" fmla="*/ 386343 w 971434"/>
                  <a:gd name="connsiteY26" fmla="*/ 1510795 h 1512209"/>
                  <a:gd name="connsiteX27" fmla="*/ 395868 w 971434"/>
                  <a:gd name="connsiteY27" fmla="*/ 1487935 h 1512209"/>
                  <a:gd name="connsiteX28" fmla="*/ 402149 w 971434"/>
                  <a:gd name="connsiteY28" fmla="*/ 1447570 h 1512209"/>
                  <a:gd name="connsiteX29" fmla="*/ 408431 w 971434"/>
                  <a:gd name="connsiteY29" fmla="*/ 1385477 h 1512209"/>
                  <a:gd name="connsiteX30" fmla="*/ 423105 w 971434"/>
                  <a:gd name="connsiteY30" fmla="*/ 1325289 h 1512209"/>
                  <a:gd name="connsiteX31" fmla="*/ 466353 w 971434"/>
                  <a:gd name="connsiteY31" fmla="*/ 1261240 h 1512209"/>
                  <a:gd name="connsiteX32" fmla="*/ 527519 w 971434"/>
                  <a:gd name="connsiteY32" fmla="*/ 1226228 h 1512209"/>
                  <a:gd name="connsiteX33" fmla="*/ 600218 w 971434"/>
                  <a:gd name="connsiteY33" fmla="*/ 1217837 h 1512209"/>
                  <a:gd name="connsiteX34" fmla="*/ 719718 w 971434"/>
                  <a:gd name="connsiteY34" fmla="*/ 1312675 h 1512209"/>
                  <a:gd name="connsiteX35" fmla="*/ 776868 w 971434"/>
                  <a:gd name="connsiteY35" fmla="*/ 1319935 h 1512209"/>
                  <a:gd name="connsiteX36" fmla="*/ 819499 w 971434"/>
                  <a:gd name="connsiteY36" fmla="*/ 1300061 h 1512209"/>
                  <a:gd name="connsiteX37" fmla="*/ 782583 w 971434"/>
                  <a:gd name="connsiteY37" fmla="*/ 1249810 h 1512209"/>
                  <a:gd name="connsiteX38" fmla="*/ 647328 w 971434"/>
                  <a:gd name="connsiteY38" fmla="*/ 1152655 h 1512209"/>
                  <a:gd name="connsiteX39" fmla="*/ 645062 w 971434"/>
                  <a:gd name="connsiteY39" fmla="*/ 1104258 h 1512209"/>
                  <a:gd name="connsiteX40" fmla="*/ 670188 w 971434"/>
                  <a:gd name="connsiteY40" fmla="*/ 1085980 h 1512209"/>
                  <a:gd name="connsiteX41" fmla="*/ 723528 w 971434"/>
                  <a:gd name="connsiteY41" fmla="*/ 1078360 h 1512209"/>
                  <a:gd name="connsiteX42" fmla="*/ 898788 w 971434"/>
                  <a:gd name="connsiteY42" fmla="*/ 1087885 h 1512209"/>
                  <a:gd name="connsiteX43" fmla="*/ 955485 w 971434"/>
                  <a:gd name="connsiteY43" fmla="*/ 1091752 h 1512209"/>
                  <a:gd name="connsiteX44" fmla="*/ 969273 w 971434"/>
                  <a:gd name="connsiteY44" fmla="*/ 1050145 h 1512209"/>
                  <a:gd name="connsiteX45" fmla="*/ 917684 w 971434"/>
                  <a:gd name="connsiteY45" fmla="*/ 1030735 h 1512209"/>
                  <a:gd name="connsiteX46" fmla="*/ 802250 w 971434"/>
                  <a:gd name="connsiteY46" fmla="*/ 1033206 h 1512209"/>
                  <a:gd name="connsiteX47" fmla="*/ 645424 w 971434"/>
                  <a:gd name="connsiteY47" fmla="*/ 1045975 h 1512209"/>
                  <a:gd name="connsiteX48" fmla="*/ 639142 w 971434"/>
                  <a:gd name="connsiteY48" fmla="*/ 1022188 h 1512209"/>
                  <a:gd name="connsiteX49" fmla="*/ 672093 w 971434"/>
                  <a:gd name="connsiteY49" fmla="*/ 988825 h 1512209"/>
                  <a:gd name="connsiteX50" fmla="*/ 715908 w 971434"/>
                  <a:gd name="connsiteY50" fmla="*/ 948820 h 1512209"/>
                  <a:gd name="connsiteX51" fmla="*/ 731148 w 971434"/>
                  <a:gd name="connsiteY51" fmla="*/ 935485 h 1512209"/>
                  <a:gd name="connsiteX52" fmla="*/ 752103 w 971434"/>
                  <a:gd name="connsiteY52" fmla="*/ 914530 h 1512209"/>
                  <a:gd name="connsiteX53" fmla="*/ 765438 w 971434"/>
                  <a:gd name="connsiteY53" fmla="*/ 885955 h 1512209"/>
                  <a:gd name="connsiteX54" fmla="*/ 763533 w 971434"/>
                  <a:gd name="connsiteY54" fmla="*/ 870715 h 1512209"/>
                  <a:gd name="connsiteX55" fmla="*/ 736863 w 971434"/>
                  <a:gd name="connsiteY55" fmla="*/ 870715 h 1512209"/>
                  <a:gd name="connsiteX56" fmla="*/ 698763 w 971434"/>
                  <a:gd name="connsiteY56" fmla="*/ 895480 h 1512209"/>
                  <a:gd name="connsiteX57" fmla="*/ 581889 w 971434"/>
                  <a:gd name="connsiteY57" fmla="*/ 941611 h 1512209"/>
                  <a:gd name="connsiteX58" fmla="*/ 506358 w 971434"/>
                  <a:gd name="connsiteY58" fmla="*/ 844045 h 1512209"/>
                  <a:gd name="connsiteX59" fmla="*/ 502548 w 971434"/>
                  <a:gd name="connsiteY59" fmla="*/ 354460 h 1512209"/>
                  <a:gd name="connsiteX60" fmla="*/ 498738 w 971434"/>
                  <a:gd name="connsiteY60" fmla="*/ 62995 h 1512209"/>
                  <a:gd name="connsiteX61" fmla="*/ 489213 w 971434"/>
                  <a:gd name="connsiteY61" fmla="*/ 36325 h 1512209"/>
                  <a:gd name="connsiteX62" fmla="*/ 487308 w 971434"/>
                  <a:gd name="connsiteY62" fmla="*/ 30610 h 1512209"/>
                  <a:gd name="connsiteX63" fmla="*/ 483498 w 971434"/>
                  <a:gd name="connsiteY63" fmla="*/ 24895 h 1512209"/>
                  <a:gd name="connsiteX64" fmla="*/ 477783 w 971434"/>
                  <a:gd name="connsiteY64" fmla="*/ 13465 h 1512209"/>
                  <a:gd name="connsiteX65" fmla="*/ 472068 w 971434"/>
                  <a:gd name="connsiteY65" fmla="*/ 9655 h 1512209"/>
                  <a:gd name="connsiteX66" fmla="*/ 433659 w 971434"/>
                  <a:gd name="connsiteY66" fmla="*/ 3940 h 1512209"/>
                  <a:gd name="connsiteX67" fmla="*/ 424443 w 971434"/>
                  <a:gd name="connsiteY67" fmla="*/ 74425 h 1512209"/>
                  <a:gd name="connsiteX68" fmla="*/ 424443 w 971434"/>
                  <a:gd name="connsiteY68" fmla="*/ 80140 h 1512209"/>
                  <a:gd name="connsiteX69" fmla="*/ 435667 w 971434"/>
                  <a:gd name="connsiteY69" fmla="*/ 222089 h 1512209"/>
                  <a:gd name="connsiteX70" fmla="*/ 439683 w 971434"/>
                  <a:gd name="connsiteY70" fmla="*/ 417325 h 1512209"/>
                  <a:gd name="connsiteX71" fmla="*/ 444009 w 971434"/>
                  <a:gd name="connsiteY71" fmla="*/ 753169 h 1512209"/>
                  <a:gd name="connsiteX72" fmla="*/ 426915 w 971434"/>
                  <a:gd name="connsiteY72" fmla="*/ 860315 h 1512209"/>
                  <a:gd name="connsiteX0" fmla="*/ 426915 w 971434"/>
                  <a:gd name="connsiteY0" fmla="*/ 860315 h 1512209"/>
                  <a:gd name="connsiteX1" fmla="*/ 391491 w 971434"/>
                  <a:gd name="connsiteY1" fmla="*/ 923128 h 1512209"/>
                  <a:gd name="connsiteX2" fmla="*/ 341705 w 971434"/>
                  <a:gd name="connsiteY2" fmla="*/ 959684 h 1512209"/>
                  <a:gd name="connsiteX3" fmla="*/ 261952 w 971434"/>
                  <a:gd name="connsiteY3" fmla="*/ 963288 h 1512209"/>
                  <a:gd name="connsiteX4" fmla="*/ 170717 w 971434"/>
                  <a:gd name="connsiteY4" fmla="*/ 931109 h 1512209"/>
                  <a:gd name="connsiteX5" fmla="*/ 58683 w 971434"/>
                  <a:gd name="connsiteY5" fmla="*/ 870715 h 1512209"/>
                  <a:gd name="connsiteX6" fmla="*/ 45348 w 971434"/>
                  <a:gd name="connsiteY6" fmla="*/ 891670 h 1512209"/>
                  <a:gd name="connsiteX7" fmla="*/ 49158 w 971434"/>
                  <a:gd name="connsiteY7" fmla="*/ 929770 h 1512209"/>
                  <a:gd name="connsiteX8" fmla="*/ 79638 w 971434"/>
                  <a:gd name="connsiteY8" fmla="*/ 954535 h 1512209"/>
                  <a:gd name="connsiteX9" fmla="*/ 165363 w 971434"/>
                  <a:gd name="connsiteY9" fmla="*/ 985376 h 1512209"/>
                  <a:gd name="connsiteX10" fmla="*/ 261385 w 971434"/>
                  <a:gd name="connsiteY10" fmla="*/ 1032229 h 1512209"/>
                  <a:gd name="connsiteX11" fmla="*/ 277758 w 971434"/>
                  <a:gd name="connsiteY11" fmla="*/ 1072645 h 1512209"/>
                  <a:gd name="connsiteX12" fmla="*/ 263445 w 971434"/>
                  <a:gd name="connsiteY12" fmla="*/ 1115534 h 1512209"/>
                  <a:gd name="connsiteX13" fmla="*/ 185288 w 971434"/>
                  <a:gd name="connsiteY13" fmla="*/ 1146528 h 1512209"/>
                  <a:gd name="connsiteX14" fmla="*/ 54410 w 971434"/>
                  <a:gd name="connsiteY14" fmla="*/ 1161408 h 1512209"/>
                  <a:gd name="connsiteX15" fmla="*/ 3438 w 971434"/>
                  <a:gd name="connsiteY15" fmla="*/ 1171705 h 1512209"/>
                  <a:gd name="connsiteX16" fmla="*/ 5343 w 971434"/>
                  <a:gd name="connsiteY16" fmla="*/ 1209805 h 1512209"/>
                  <a:gd name="connsiteX17" fmla="*/ 11058 w 971434"/>
                  <a:gd name="connsiteY17" fmla="*/ 1213615 h 1512209"/>
                  <a:gd name="connsiteX18" fmla="*/ 16773 w 971434"/>
                  <a:gd name="connsiteY18" fmla="*/ 1215520 h 1512209"/>
                  <a:gd name="connsiteX19" fmla="*/ 144408 w 971434"/>
                  <a:gd name="connsiteY19" fmla="*/ 1218558 h 1512209"/>
                  <a:gd name="connsiteX20" fmla="*/ 335063 w 971434"/>
                  <a:gd name="connsiteY20" fmla="*/ 1213615 h 1512209"/>
                  <a:gd name="connsiteX21" fmla="*/ 361578 w 971434"/>
                  <a:gd name="connsiteY21" fmla="*/ 1269838 h 1512209"/>
                  <a:gd name="connsiteX22" fmla="*/ 334135 w 971434"/>
                  <a:gd name="connsiteY22" fmla="*/ 1352731 h 1512209"/>
                  <a:gd name="connsiteX23" fmla="*/ 327288 w 971434"/>
                  <a:gd name="connsiteY23" fmla="*/ 1416523 h 1512209"/>
                  <a:gd name="connsiteX24" fmla="*/ 331098 w 971434"/>
                  <a:gd name="connsiteY24" fmla="*/ 1459360 h 1512209"/>
                  <a:gd name="connsiteX25" fmla="*/ 363483 w 971434"/>
                  <a:gd name="connsiteY25" fmla="*/ 1508890 h 1512209"/>
                  <a:gd name="connsiteX26" fmla="*/ 386343 w 971434"/>
                  <a:gd name="connsiteY26" fmla="*/ 1510795 h 1512209"/>
                  <a:gd name="connsiteX27" fmla="*/ 395868 w 971434"/>
                  <a:gd name="connsiteY27" fmla="*/ 1487935 h 1512209"/>
                  <a:gd name="connsiteX28" fmla="*/ 402149 w 971434"/>
                  <a:gd name="connsiteY28" fmla="*/ 1447570 h 1512209"/>
                  <a:gd name="connsiteX29" fmla="*/ 408431 w 971434"/>
                  <a:gd name="connsiteY29" fmla="*/ 1385477 h 1512209"/>
                  <a:gd name="connsiteX30" fmla="*/ 423105 w 971434"/>
                  <a:gd name="connsiteY30" fmla="*/ 1325289 h 1512209"/>
                  <a:gd name="connsiteX31" fmla="*/ 466353 w 971434"/>
                  <a:gd name="connsiteY31" fmla="*/ 1261240 h 1512209"/>
                  <a:gd name="connsiteX32" fmla="*/ 527519 w 971434"/>
                  <a:gd name="connsiteY32" fmla="*/ 1226228 h 1512209"/>
                  <a:gd name="connsiteX33" fmla="*/ 600218 w 971434"/>
                  <a:gd name="connsiteY33" fmla="*/ 1217837 h 1512209"/>
                  <a:gd name="connsiteX34" fmla="*/ 719718 w 971434"/>
                  <a:gd name="connsiteY34" fmla="*/ 1312675 h 1512209"/>
                  <a:gd name="connsiteX35" fmla="*/ 776868 w 971434"/>
                  <a:gd name="connsiteY35" fmla="*/ 1319935 h 1512209"/>
                  <a:gd name="connsiteX36" fmla="*/ 819499 w 971434"/>
                  <a:gd name="connsiteY36" fmla="*/ 1300061 h 1512209"/>
                  <a:gd name="connsiteX37" fmla="*/ 782583 w 971434"/>
                  <a:gd name="connsiteY37" fmla="*/ 1249810 h 1512209"/>
                  <a:gd name="connsiteX38" fmla="*/ 647328 w 971434"/>
                  <a:gd name="connsiteY38" fmla="*/ 1152655 h 1512209"/>
                  <a:gd name="connsiteX39" fmla="*/ 645062 w 971434"/>
                  <a:gd name="connsiteY39" fmla="*/ 1104258 h 1512209"/>
                  <a:gd name="connsiteX40" fmla="*/ 670188 w 971434"/>
                  <a:gd name="connsiteY40" fmla="*/ 1085980 h 1512209"/>
                  <a:gd name="connsiteX41" fmla="*/ 723528 w 971434"/>
                  <a:gd name="connsiteY41" fmla="*/ 1078360 h 1512209"/>
                  <a:gd name="connsiteX42" fmla="*/ 898788 w 971434"/>
                  <a:gd name="connsiteY42" fmla="*/ 1087885 h 1512209"/>
                  <a:gd name="connsiteX43" fmla="*/ 955485 w 971434"/>
                  <a:gd name="connsiteY43" fmla="*/ 1091752 h 1512209"/>
                  <a:gd name="connsiteX44" fmla="*/ 969273 w 971434"/>
                  <a:gd name="connsiteY44" fmla="*/ 1050145 h 1512209"/>
                  <a:gd name="connsiteX45" fmla="*/ 917684 w 971434"/>
                  <a:gd name="connsiteY45" fmla="*/ 1030735 h 1512209"/>
                  <a:gd name="connsiteX46" fmla="*/ 802250 w 971434"/>
                  <a:gd name="connsiteY46" fmla="*/ 1033206 h 1512209"/>
                  <a:gd name="connsiteX47" fmla="*/ 645424 w 971434"/>
                  <a:gd name="connsiteY47" fmla="*/ 1045975 h 1512209"/>
                  <a:gd name="connsiteX48" fmla="*/ 639142 w 971434"/>
                  <a:gd name="connsiteY48" fmla="*/ 1022188 h 1512209"/>
                  <a:gd name="connsiteX49" fmla="*/ 672093 w 971434"/>
                  <a:gd name="connsiteY49" fmla="*/ 988825 h 1512209"/>
                  <a:gd name="connsiteX50" fmla="*/ 715908 w 971434"/>
                  <a:gd name="connsiteY50" fmla="*/ 948820 h 1512209"/>
                  <a:gd name="connsiteX51" fmla="*/ 731148 w 971434"/>
                  <a:gd name="connsiteY51" fmla="*/ 935485 h 1512209"/>
                  <a:gd name="connsiteX52" fmla="*/ 752103 w 971434"/>
                  <a:gd name="connsiteY52" fmla="*/ 914530 h 1512209"/>
                  <a:gd name="connsiteX53" fmla="*/ 765438 w 971434"/>
                  <a:gd name="connsiteY53" fmla="*/ 885955 h 1512209"/>
                  <a:gd name="connsiteX54" fmla="*/ 763533 w 971434"/>
                  <a:gd name="connsiteY54" fmla="*/ 870715 h 1512209"/>
                  <a:gd name="connsiteX55" fmla="*/ 736863 w 971434"/>
                  <a:gd name="connsiteY55" fmla="*/ 870715 h 1512209"/>
                  <a:gd name="connsiteX56" fmla="*/ 698763 w 971434"/>
                  <a:gd name="connsiteY56" fmla="*/ 895480 h 1512209"/>
                  <a:gd name="connsiteX57" fmla="*/ 581889 w 971434"/>
                  <a:gd name="connsiteY57" fmla="*/ 941611 h 1512209"/>
                  <a:gd name="connsiteX58" fmla="*/ 506358 w 971434"/>
                  <a:gd name="connsiteY58" fmla="*/ 844045 h 1512209"/>
                  <a:gd name="connsiteX59" fmla="*/ 502548 w 971434"/>
                  <a:gd name="connsiteY59" fmla="*/ 354460 h 1512209"/>
                  <a:gd name="connsiteX60" fmla="*/ 498738 w 971434"/>
                  <a:gd name="connsiteY60" fmla="*/ 62995 h 1512209"/>
                  <a:gd name="connsiteX61" fmla="*/ 489213 w 971434"/>
                  <a:gd name="connsiteY61" fmla="*/ 36325 h 1512209"/>
                  <a:gd name="connsiteX62" fmla="*/ 487308 w 971434"/>
                  <a:gd name="connsiteY62" fmla="*/ 30610 h 1512209"/>
                  <a:gd name="connsiteX63" fmla="*/ 483498 w 971434"/>
                  <a:gd name="connsiteY63" fmla="*/ 24895 h 1512209"/>
                  <a:gd name="connsiteX64" fmla="*/ 477783 w 971434"/>
                  <a:gd name="connsiteY64" fmla="*/ 13465 h 1512209"/>
                  <a:gd name="connsiteX65" fmla="*/ 472068 w 971434"/>
                  <a:gd name="connsiteY65" fmla="*/ 9655 h 1512209"/>
                  <a:gd name="connsiteX66" fmla="*/ 433659 w 971434"/>
                  <a:gd name="connsiteY66" fmla="*/ 3940 h 1512209"/>
                  <a:gd name="connsiteX67" fmla="*/ 424443 w 971434"/>
                  <a:gd name="connsiteY67" fmla="*/ 74425 h 1512209"/>
                  <a:gd name="connsiteX68" fmla="*/ 426915 w 971434"/>
                  <a:gd name="connsiteY68" fmla="*/ 92497 h 1512209"/>
                  <a:gd name="connsiteX69" fmla="*/ 435667 w 971434"/>
                  <a:gd name="connsiteY69" fmla="*/ 222089 h 1512209"/>
                  <a:gd name="connsiteX70" fmla="*/ 439683 w 971434"/>
                  <a:gd name="connsiteY70" fmla="*/ 417325 h 1512209"/>
                  <a:gd name="connsiteX71" fmla="*/ 444009 w 971434"/>
                  <a:gd name="connsiteY71" fmla="*/ 753169 h 1512209"/>
                  <a:gd name="connsiteX72" fmla="*/ 426915 w 971434"/>
                  <a:gd name="connsiteY72" fmla="*/ 860315 h 1512209"/>
                  <a:gd name="connsiteX0" fmla="*/ 426915 w 971434"/>
                  <a:gd name="connsiteY0" fmla="*/ 860315 h 1512209"/>
                  <a:gd name="connsiteX1" fmla="*/ 391491 w 971434"/>
                  <a:gd name="connsiteY1" fmla="*/ 923128 h 1512209"/>
                  <a:gd name="connsiteX2" fmla="*/ 341705 w 971434"/>
                  <a:gd name="connsiteY2" fmla="*/ 959684 h 1512209"/>
                  <a:gd name="connsiteX3" fmla="*/ 261952 w 971434"/>
                  <a:gd name="connsiteY3" fmla="*/ 963288 h 1512209"/>
                  <a:gd name="connsiteX4" fmla="*/ 170717 w 971434"/>
                  <a:gd name="connsiteY4" fmla="*/ 931109 h 1512209"/>
                  <a:gd name="connsiteX5" fmla="*/ 58683 w 971434"/>
                  <a:gd name="connsiteY5" fmla="*/ 870715 h 1512209"/>
                  <a:gd name="connsiteX6" fmla="*/ 45348 w 971434"/>
                  <a:gd name="connsiteY6" fmla="*/ 891670 h 1512209"/>
                  <a:gd name="connsiteX7" fmla="*/ 49158 w 971434"/>
                  <a:gd name="connsiteY7" fmla="*/ 929770 h 1512209"/>
                  <a:gd name="connsiteX8" fmla="*/ 79638 w 971434"/>
                  <a:gd name="connsiteY8" fmla="*/ 954535 h 1512209"/>
                  <a:gd name="connsiteX9" fmla="*/ 165363 w 971434"/>
                  <a:gd name="connsiteY9" fmla="*/ 985376 h 1512209"/>
                  <a:gd name="connsiteX10" fmla="*/ 261385 w 971434"/>
                  <a:gd name="connsiteY10" fmla="*/ 1032229 h 1512209"/>
                  <a:gd name="connsiteX11" fmla="*/ 277758 w 971434"/>
                  <a:gd name="connsiteY11" fmla="*/ 1072645 h 1512209"/>
                  <a:gd name="connsiteX12" fmla="*/ 263445 w 971434"/>
                  <a:gd name="connsiteY12" fmla="*/ 1115534 h 1512209"/>
                  <a:gd name="connsiteX13" fmla="*/ 185288 w 971434"/>
                  <a:gd name="connsiteY13" fmla="*/ 1146528 h 1512209"/>
                  <a:gd name="connsiteX14" fmla="*/ 54410 w 971434"/>
                  <a:gd name="connsiteY14" fmla="*/ 1161408 h 1512209"/>
                  <a:gd name="connsiteX15" fmla="*/ 3438 w 971434"/>
                  <a:gd name="connsiteY15" fmla="*/ 1171705 h 1512209"/>
                  <a:gd name="connsiteX16" fmla="*/ 5343 w 971434"/>
                  <a:gd name="connsiteY16" fmla="*/ 1209805 h 1512209"/>
                  <a:gd name="connsiteX17" fmla="*/ 11058 w 971434"/>
                  <a:gd name="connsiteY17" fmla="*/ 1213615 h 1512209"/>
                  <a:gd name="connsiteX18" fmla="*/ 16773 w 971434"/>
                  <a:gd name="connsiteY18" fmla="*/ 1215520 h 1512209"/>
                  <a:gd name="connsiteX19" fmla="*/ 144408 w 971434"/>
                  <a:gd name="connsiteY19" fmla="*/ 1218558 h 1512209"/>
                  <a:gd name="connsiteX20" fmla="*/ 335063 w 971434"/>
                  <a:gd name="connsiteY20" fmla="*/ 1213615 h 1512209"/>
                  <a:gd name="connsiteX21" fmla="*/ 361578 w 971434"/>
                  <a:gd name="connsiteY21" fmla="*/ 1269838 h 1512209"/>
                  <a:gd name="connsiteX22" fmla="*/ 334135 w 971434"/>
                  <a:gd name="connsiteY22" fmla="*/ 1352731 h 1512209"/>
                  <a:gd name="connsiteX23" fmla="*/ 327288 w 971434"/>
                  <a:gd name="connsiteY23" fmla="*/ 1416523 h 1512209"/>
                  <a:gd name="connsiteX24" fmla="*/ 331098 w 971434"/>
                  <a:gd name="connsiteY24" fmla="*/ 1459360 h 1512209"/>
                  <a:gd name="connsiteX25" fmla="*/ 363483 w 971434"/>
                  <a:gd name="connsiteY25" fmla="*/ 1508890 h 1512209"/>
                  <a:gd name="connsiteX26" fmla="*/ 386343 w 971434"/>
                  <a:gd name="connsiteY26" fmla="*/ 1510795 h 1512209"/>
                  <a:gd name="connsiteX27" fmla="*/ 395868 w 971434"/>
                  <a:gd name="connsiteY27" fmla="*/ 1487935 h 1512209"/>
                  <a:gd name="connsiteX28" fmla="*/ 402149 w 971434"/>
                  <a:gd name="connsiteY28" fmla="*/ 1447570 h 1512209"/>
                  <a:gd name="connsiteX29" fmla="*/ 408431 w 971434"/>
                  <a:gd name="connsiteY29" fmla="*/ 1385477 h 1512209"/>
                  <a:gd name="connsiteX30" fmla="*/ 423105 w 971434"/>
                  <a:gd name="connsiteY30" fmla="*/ 1325289 h 1512209"/>
                  <a:gd name="connsiteX31" fmla="*/ 466353 w 971434"/>
                  <a:gd name="connsiteY31" fmla="*/ 1261240 h 1512209"/>
                  <a:gd name="connsiteX32" fmla="*/ 527519 w 971434"/>
                  <a:gd name="connsiteY32" fmla="*/ 1226228 h 1512209"/>
                  <a:gd name="connsiteX33" fmla="*/ 600218 w 971434"/>
                  <a:gd name="connsiteY33" fmla="*/ 1217837 h 1512209"/>
                  <a:gd name="connsiteX34" fmla="*/ 719718 w 971434"/>
                  <a:gd name="connsiteY34" fmla="*/ 1312675 h 1512209"/>
                  <a:gd name="connsiteX35" fmla="*/ 776868 w 971434"/>
                  <a:gd name="connsiteY35" fmla="*/ 1319935 h 1512209"/>
                  <a:gd name="connsiteX36" fmla="*/ 819499 w 971434"/>
                  <a:gd name="connsiteY36" fmla="*/ 1300061 h 1512209"/>
                  <a:gd name="connsiteX37" fmla="*/ 782583 w 971434"/>
                  <a:gd name="connsiteY37" fmla="*/ 1249810 h 1512209"/>
                  <a:gd name="connsiteX38" fmla="*/ 647328 w 971434"/>
                  <a:gd name="connsiteY38" fmla="*/ 1152655 h 1512209"/>
                  <a:gd name="connsiteX39" fmla="*/ 645062 w 971434"/>
                  <a:gd name="connsiteY39" fmla="*/ 1104258 h 1512209"/>
                  <a:gd name="connsiteX40" fmla="*/ 670188 w 971434"/>
                  <a:gd name="connsiteY40" fmla="*/ 1085980 h 1512209"/>
                  <a:gd name="connsiteX41" fmla="*/ 723528 w 971434"/>
                  <a:gd name="connsiteY41" fmla="*/ 1078360 h 1512209"/>
                  <a:gd name="connsiteX42" fmla="*/ 898788 w 971434"/>
                  <a:gd name="connsiteY42" fmla="*/ 1087885 h 1512209"/>
                  <a:gd name="connsiteX43" fmla="*/ 955485 w 971434"/>
                  <a:gd name="connsiteY43" fmla="*/ 1091752 h 1512209"/>
                  <a:gd name="connsiteX44" fmla="*/ 969273 w 971434"/>
                  <a:gd name="connsiteY44" fmla="*/ 1050145 h 1512209"/>
                  <a:gd name="connsiteX45" fmla="*/ 917684 w 971434"/>
                  <a:gd name="connsiteY45" fmla="*/ 1030735 h 1512209"/>
                  <a:gd name="connsiteX46" fmla="*/ 802250 w 971434"/>
                  <a:gd name="connsiteY46" fmla="*/ 1033206 h 1512209"/>
                  <a:gd name="connsiteX47" fmla="*/ 645424 w 971434"/>
                  <a:gd name="connsiteY47" fmla="*/ 1045975 h 1512209"/>
                  <a:gd name="connsiteX48" fmla="*/ 639142 w 971434"/>
                  <a:gd name="connsiteY48" fmla="*/ 1022188 h 1512209"/>
                  <a:gd name="connsiteX49" fmla="*/ 672093 w 971434"/>
                  <a:gd name="connsiteY49" fmla="*/ 988825 h 1512209"/>
                  <a:gd name="connsiteX50" fmla="*/ 715908 w 971434"/>
                  <a:gd name="connsiteY50" fmla="*/ 948820 h 1512209"/>
                  <a:gd name="connsiteX51" fmla="*/ 731148 w 971434"/>
                  <a:gd name="connsiteY51" fmla="*/ 935485 h 1512209"/>
                  <a:gd name="connsiteX52" fmla="*/ 752103 w 971434"/>
                  <a:gd name="connsiteY52" fmla="*/ 914530 h 1512209"/>
                  <a:gd name="connsiteX53" fmla="*/ 765438 w 971434"/>
                  <a:gd name="connsiteY53" fmla="*/ 885955 h 1512209"/>
                  <a:gd name="connsiteX54" fmla="*/ 763533 w 971434"/>
                  <a:gd name="connsiteY54" fmla="*/ 870715 h 1512209"/>
                  <a:gd name="connsiteX55" fmla="*/ 736863 w 971434"/>
                  <a:gd name="connsiteY55" fmla="*/ 870715 h 1512209"/>
                  <a:gd name="connsiteX56" fmla="*/ 698763 w 971434"/>
                  <a:gd name="connsiteY56" fmla="*/ 895480 h 1512209"/>
                  <a:gd name="connsiteX57" fmla="*/ 581889 w 971434"/>
                  <a:gd name="connsiteY57" fmla="*/ 941611 h 1512209"/>
                  <a:gd name="connsiteX58" fmla="*/ 506358 w 971434"/>
                  <a:gd name="connsiteY58" fmla="*/ 844045 h 1512209"/>
                  <a:gd name="connsiteX59" fmla="*/ 502548 w 971434"/>
                  <a:gd name="connsiteY59" fmla="*/ 354460 h 1512209"/>
                  <a:gd name="connsiteX60" fmla="*/ 498738 w 971434"/>
                  <a:gd name="connsiteY60" fmla="*/ 62995 h 1512209"/>
                  <a:gd name="connsiteX61" fmla="*/ 489213 w 971434"/>
                  <a:gd name="connsiteY61" fmla="*/ 36325 h 1512209"/>
                  <a:gd name="connsiteX62" fmla="*/ 487308 w 971434"/>
                  <a:gd name="connsiteY62" fmla="*/ 30610 h 1512209"/>
                  <a:gd name="connsiteX63" fmla="*/ 483498 w 971434"/>
                  <a:gd name="connsiteY63" fmla="*/ 24895 h 1512209"/>
                  <a:gd name="connsiteX64" fmla="*/ 477783 w 971434"/>
                  <a:gd name="connsiteY64" fmla="*/ 13465 h 1512209"/>
                  <a:gd name="connsiteX65" fmla="*/ 472068 w 971434"/>
                  <a:gd name="connsiteY65" fmla="*/ 9655 h 1512209"/>
                  <a:gd name="connsiteX66" fmla="*/ 433659 w 971434"/>
                  <a:gd name="connsiteY66" fmla="*/ 3940 h 1512209"/>
                  <a:gd name="connsiteX67" fmla="*/ 424443 w 971434"/>
                  <a:gd name="connsiteY67" fmla="*/ 74425 h 1512209"/>
                  <a:gd name="connsiteX68" fmla="*/ 435667 w 971434"/>
                  <a:gd name="connsiteY68" fmla="*/ 222089 h 1512209"/>
                  <a:gd name="connsiteX69" fmla="*/ 439683 w 971434"/>
                  <a:gd name="connsiteY69" fmla="*/ 417325 h 1512209"/>
                  <a:gd name="connsiteX70" fmla="*/ 444009 w 971434"/>
                  <a:gd name="connsiteY70" fmla="*/ 753169 h 1512209"/>
                  <a:gd name="connsiteX71" fmla="*/ 426915 w 971434"/>
                  <a:gd name="connsiteY71" fmla="*/ 860315 h 1512209"/>
                  <a:gd name="connsiteX0" fmla="*/ 426915 w 971434"/>
                  <a:gd name="connsiteY0" fmla="*/ 860315 h 1512209"/>
                  <a:gd name="connsiteX1" fmla="*/ 391491 w 971434"/>
                  <a:gd name="connsiteY1" fmla="*/ 923128 h 1512209"/>
                  <a:gd name="connsiteX2" fmla="*/ 341705 w 971434"/>
                  <a:gd name="connsiteY2" fmla="*/ 959684 h 1512209"/>
                  <a:gd name="connsiteX3" fmla="*/ 261952 w 971434"/>
                  <a:gd name="connsiteY3" fmla="*/ 963288 h 1512209"/>
                  <a:gd name="connsiteX4" fmla="*/ 170717 w 971434"/>
                  <a:gd name="connsiteY4" fmla="*/ 931109 h 1512209"/>
                  <a:gd name="connsiteX5" fmla="*/ 58683 w 971434"/>
                  <a:gd name="connsiteY5" fmla="*/ 870715 h 1512209"/>
                  <a:gd name="connsiteX6" fmla="*/ 45348 w 971434"/>
                  <a:gd name="connsiteY6" fmla="*/ 891670 h 1512209"/>
                  <a:gd name="connsiteX7" fmla="*/ 49158 w 971434"/>
                  <a:gd name="connsiteY7" fmla="*/ 929770 h 1512209"/>
                  <a:gd name="connsiteX8" fmla="*/ 79638 w 971434"/>
                  <a:gd name="connsiteY8" fmla="*/ 954535 h 1512209"/>
                  <a:gd name="connsiteX9" fmla="*/ 165363 w 971434"/>
                  <a:gd name="connsiteY9" fmla="*/ 985376 h 1512209"/>
                  <a:gd name="connsiteX10" fmla="*/ 261385 w 971434"/>
                  <a:gd name="connsiteY10" fmla="*/ 1032229 h 1512209"/>
                  <a:gd name="connsiteX11" fmla="*/ 277758 w 971434"/>
                  <a:gd name="connsiteY11" fmla="*/ 1072645 h 1512209"/>
                  <a:gd name="connsiteX12" fmla="*/ 263445 w 971434"/>
                  <a:gd name="connsiteY12" fmla="*/ 1115534 h 1512209"/>
                  <a:gd name="connsiteX13" fmla="*/ 185288 w 971434"/>
                  <a:gd name="connsiteY13" fmla="*/ 1146528 h 1512209"/>
                  <a:gd name="connsiteX14" fmla="*/ 54410 w 971434"/>
                  <a:gd name="connsiteY14" fmla="*/ 1161408 h 1512209"/>
                  <a:gd name="connsiteX15" fmla="*/ 3438 w 971434"/>
                  <a:gd name="connsiteY15" fmla="*/ 1171705 h 1512209"/>
                  <a:gd name="connsiteX16" fmla="*/ 5343 w 971434"/>
                  <a:gd name="connsiteY16" fmla="*/ 1209805 h 1512209"/>
                  <a:gd name="connsiteX17" fmla="*/ 11058 w 971434"/>
                  <a:gd name="connsiteY17" fmla="*/ 1213615 h 1512209"/>
                  <a:gd name="connsiteX18" fmla="*/ 16773 w 971434"/>
                  <a:gd name="connsiteY18" fmla="*/ 1215520 h 1512209"/>
                  <a:gd name="connsiteX19" fmla="*/ 144408 w 971434"/>
                  <a:gd name="connsiteY19" fmla="*/ 1218558 h 1512209"/>
                  <a:gd name="connsiteX20" fmla="*/ 335063 w 971434"/>
                  <a:gd name="connsiteY20" fmla="*/ 1213615 h 1512209"/>
                  <a:gd name="connsiteX21" fmla="*/ 361578 w 971434"/>
                  <a:gd name="connsiteY21" fmla="*/ 1269838 h 1512209"/>
                  <a:gd name="connsiteX22" fmla="*/ 334135 w 971434"/>
                  <a:gd name="connsiteY22" fmla="*/ 1352731 h 1512209"/>
                  <a:gd name="connsiteX23" fmla="*/ 327288 w 971434"/>
                  <a:gd name="connsiteY23" fmla="*/ 1416523 h 1512209"/>
                  <a:gd name="connsiteX24" fmla="*/ 331098 w 971434"/>
                  <a:gd name="connsiteY24" fmla="*/ 1459360 h 1512209"/>
                  <a:gd name="connsiteX25" fmla="*/ 363483 w 971434"/>
                  <a:gd name="connsiteY25" fmla="*/ 1508890 h 1512209"/>
                  <a:gd name="connsiteX26" fmla="*/ 386343 w 971434"/>
                  <a:gd name="connsiteY26" fmla="*/ 1510795 h 1512209"/>
                  <a:gd name="connsiteX27" fmla="*/ 395868 w 971434"/>
                  <a:gd name="connsiteY27" fmla="*/ 1487935 h 1512209"/>
                  <a:gd name="connsiteX28" fmla="*/ 402149 w 971434"/>
                  <a:gd name="connsiteY28" fmla="*/ 1447570 h 1512209"/>
                  <a:gd name="connsiteX29" fmla="*/ 408431 w 971434"/>
                  <a:gd name="connsiteY29" fmla="*/ 1385477 h 1512209"/>
                  <a:gd name="connsiteX30" fmla="*/ 423105 w 971434"/>
                  <a:gd name="connsiteY30" fmla="*/ 1325289 h 1512209"/>
                  <a:gd name="connsiteX31" fmla="*/ 466353 w 971434"/>
                  <a:gd name="connsiteY31" fmla="*/ 1261240 h 1512209"/>
                  <a:gd name="connsiteX32" fmla="*/ 527519 w 971434"/>
                  <a:gd name="connsiteY32" fmla="*/ 1226228 h 1512209"/>
                  <a:gd name="connsiteX33" fmla="*/ 600218 w 971434"/>
                  <a:gd name="connsiteY33" fmla="*/ 1217837 h 1512209"/>
                  <a:gd name="connsiteX34" fmla="*/ 719718 w 971434"/>
                  <a:gd name="connsiteY34" fmla="*/ 1312675 h 1512209"/>
                  <a:gd name="connsiteX35" fmla="*/ 776868 w 971434"/>
                  <a:gd name="connsiteY35" fmla="*/ 1319935 h 1512209"/>
                  <a:gd name="connsiteX36" fmla="*/ 819499 w 971434"/>
                  <a:gd name="connsiteY36" fmla="*/ 1300061 h 1512209"/>
                  <a:gd name="connsiteX37" fmla="*/ 782583 w 971434"/>
                  <a:gd name="connsiteY37" fmla="*/ 1249810 h 1512209"/>
                  <a:gd name="connsiteX38" fmla="*/ 647328 w 971434"/>
                  <a:gd name="connsiteY38" fmla="*/ 1152655 h 1512209"/>
                  <a:gd name="connsiteX39" fmla="*/ 645062 w 971434"/>
                  <a:gd name="connsiteY39" fmla="*/ 1104258 h 1512209"/>
                  <a:gd name="connsiteX40" fmla="*/ 670188 w 971434"/>
                  <a:gd name="connsiteY40" fmla="*/ 1085980 h 1512209"/>
                  <a:gd name="connsiteX41" fmla="*/ 723528 w 971434"/>
                  <a:gd name="connsiteY41" fmla="*/ 1078360 h 1512209"/>
                  <a:gd name="connsiteX42" fmla="*/ 898788 w 971434"/>
                  <a:gd name="connsiteY42" fmla="*/ 1087885 h 1512209"/>
                  <a:gd name="connsiteX43" fmla="*/ 955485 w 971434"/>
                  <a:gd name="connsiteY43" fmla="*/ 1091752 h 1512209"/>
                  <a:gd name="connsiteX44" fmla="*/ 969273 w 971434"/>
                  <a:gd name="connsiteY44" fmla="*/ 1050145 h 1512209"/>
                  <a:gd name="connsiteX45" fmla="*/ 917684 w 971434"/>
                  <a:gd name="connsiteY45" fmla="*/ 1030735 h 1512209"/>
                  <a:gd name="connsiteX46" fmla="*/ 802250 w 971434"/>
                  <a:gd name="connsiteY46" fmla="*/ 1033206 h 1512209"/>
                  <a:gd name="connsiteX47" fmla="*/ 645424 w 971434"/>
                  <a:gd name="connsiteY47" fmla="*/ 1045975 h 1512209"/>
                  <a:gd name="connsiteX48" fmla="*/ 639142 w 971434"/>
                  <a:gd name="connsiteY48" fmla="*/ 1022188 h 1512209"/>
                  <a:gd name="connsiteX49" fmla="*/ 672093 w 971434"/>
                  <a:gd name="connsiteY49" fmla="*/ 988825 h 1512209"/>
                  <a:gd name="connsiteX50" fmla="*/ 715908 w 971434"/>
                  <a:gd name="connsiteY50" fmla="*/ 948820 h 1512209"/>
                  <a:gd name="connsiteX51" fmla="*/ 731148 w 971434"/>
                  <a:gd name="connsiteY51" fmla="*/ 935485 h 1512209"/>
                  <a:gd name="connsiteX52" fmla="*/ 752103 w 971434"/>
                  <a:gd name="connsiteY52" fmla="*/ 914530 h 1512209"/>
                  <a:gd name="connsiteX53" fmla="*/ 765438 w 971434"/>
                  <a:gd name="connsiteY53" fmla="*/ 885955 h 1512209"/>
                  <a:gd name="connsiteX54" fmla="*/ 763533 w 971434"/>
                  <a:gd name="connsiteY54" fmla="*/ 870715 h 1512209"/>
                  <a:gd name="connsiteX55" fmla="*/ 736863 w 971434"/>
                  <a:gd name="connsiteY55" fmla="*/ 870715 h 1512209"/>
                  <a:gd name="connsiteX56" fmla="*/ 698763 w 971434"/>
                  <a:gd name="connsiteY56" fmla="*/ 895480 h 1512209"/>
                  <a:gd name="connsiteX57" fmla="*/ 581889 w 971434"/>
                  <a:gd name="connsiteY57" fmla="*/ 941611 h 1512209"/>
                  <a:gd name="connsiteX58" fmla="*/ 506358 w 971434"/>
                  <a:gd name="connsiteY58" fmla="*/ 844045 h 1512209"/>
                  <a:gd name="connsiteX59" fmla="*/ 502548 w 971434"/>
                  <a:gd name="connsiteY59" fmla="*/ 354460 h 1512209"/>
                  <a:gd name="connsiteX60" fmla="*/ 498738 w 971434"/>
                  <a:gd name="connsiteY60" fmla="*/ 62995 h 1512209"/>
                  <a:gd name="connsiteX61" fmla="*/ 489213 w 971434"/>
                  <a:gd name="connsiteY61" fmla="*/ 36325 h 1512209"/>
                  <a:gd name="connsiteX62" fmla="*/ 487308 w 971434"/>
                  <a:gd name="connsiteY62" fmla="*/ 30610 h 1512209"/>
                  <a:gd name="connsiteX63" fmla="*/ 483498 w 971434"/>
                  <a:gd name="connsiteY63" fmla="*/ 24895 h 1512209"/>
                  <a:gd name="connsiteX64" fmla="*/ 477783 w 971434"/>
                  <a:gd name="connsiteY64" fmla="*/ 13465 h 1512209"/>
                  <a:gd name="connsiteX65" fmla="*/ 472068 w 971434"/>
                  <a:gd name="connsiteY65" fmla="*/ 9655 h 1512209"/>
                  <a:gd name="connsiteX66" fmla="*/ 433659 w 971434"/>
                  <a:gd name="connsiteY66" fmla="*/ 3940 h 1512209"/>
                  <a:gd name="connsiteX67" fmla="*/ 424443 w 971434"/>
                  <a:gd name="connsiteY67" fmla="*/ 74425 h 1512209"/>
                  <a:gd name="connsiteX68" fmla="*/ 435667 w 971434"/>
                  <a:gd name="connsiteY68" fmla="*/ 222089 h 1512209"/>
                  <a:gd name="connsiteX69" fmla="*/ 439683 w 971434"/>
                  <a:gd name="connsiteY69" fmla="*/ 417325 h 1512209"/>
                  <a:gd name="connsiteX70" fmla="*/ 444009 w 971434"/>
                  <a:gd name="connsiteY70" fmla="*/ 753169 h 1512209"/>
                  <a:gd name="connsiteX71" fmla="*/ 426915 w 971434"/>
                  <a:gd name="connsiteY71" fmla="*/ 860315 h 1512209"/>
                  <a:gd name="connsiteX0" fmla="*/ 426915 w 971434"/>
                  <a:gd name="connsiteY0" fmla="*/ 862278 h 1514172"/>
                  <a:gd name="connsiteX1" fmla="*/ 391491 w 971434"/>
                  <a:gd name="connsiteY1" fmla="*/ 925091 h 1514172"/>
                  <a:gd name="connsiteX2" fmla="*/ 341705 w 971434"/>
                  <a:gd name="connsiteY2" fmla="*/ 961647 h 1514172"/>
                  <a:gd name="connsiteX3" fmla="*/ 261952 w 971434"/>
                  <a:gd name="connsiteY3" fmla="*/ 965251 h 1514172"/>
                  <a:gd name="connsiteX4" fmla="*/ 170717 w 971434"/>
                  <a:gd name="connsiteY4" fmla="*/ 933072 h 1514172"/>
                  <a:gd name="connsiteX5" fmla="*/ 58683 w 971434"/>
                  <a:gd name="connsiteY5" fmla="*/ 872678 h 1514172"/>
                  <a:gd name="connsiteX6" fmla="*/ 45348 w 971434"/>
                  <a:gd name="connsiteY6" fmla="*/ 893633 h 1514172"/>
                  <a:gd name="connsiteX7" fmla="*/ 49158 w 971434"/>
                  <a:gd name="connsiteY7" fmla="*/ 931733 h 1514172"/>
                  <a:gd name="connsiteX8" fmla="*/ 79638 w 971434"/>
                  <a:gd name="connsiteY8" fmla="*/ 956498 h 1514172"/>
                  <a:gd name="connsiteX9" fmla="*/ 165363 w 971434"/>
                  <a:gd name="connsiteY9" fmla="*/ 987339 h 1514172"/>
                  <a:gd name="connsiteX10" fmla="*/ 261385 w 971434"/>
                  <a:gd name="connsiteY10" fmla="*/ 1034192 h 1514172"/>
                  <a:gd name="connsiteX11" fmla="*/ 277758 w 971434"/>
                  <a:gd name="connsiteY11" fmla="*/ 1074608 h 1514172"/>
                  <a:gd name="connsiteX12" fmla="*/ 263445 w 971434"/>
                  <a:gd name="connsiteY12" fmla="*/ 1117497 h 1514172"/>
                  <a:gd name="connsiteX13" fmla="*/ 185288 w 971434"/>
                  <a:gd name="connsiteY13" fmla="*/ 1148491 h 1514172"/>
                  <a:gd name="connsiteX14" fmla="*/ 54410 w 971434"/>
                  <a:gd name="connsiteY14" fmla="*/ 1163371 h 1514172"/>
                  <a:gd name="connsiteX15" fmla="*/ 3438 w 971434"/>
                  <a:gd name="connsiteY15" fmla="*/ 1173668 h 1514172"/>
                  <a:gd name="connsiteX16" fmla="*/ 5343 w 971434"/>
                  <a:gd name="connsiteY16" fmla="*/ 1211768 h 1514172"/>
                  <a:gd name="connsiteX17" fmla="*/ 11058 w 971434"/>
                  <a:gd name="connsiteY17" fmla="*/ 1215578 h 1514172"/>
                  <a:gd name="connsiteX18" fmla="*/ 16773 w 971434"/>
                  <a:gd name="connsiteY18" fmla="*/ 1217483 h 1514172"/>
                  <a:gd name="connsiteX19" fmla="*/ 144408 w 971434"/>
                  <a:gd name="connsiteY19" fmla="*/ 1220521 h 1514172"/>
                  <a:gd name="connsiteX20" fmla="*/ 335063 w 971434"/>
                  <a:gd name="connsiteY20" fmla="*/ 1215578 h 1514172"/>
                  <a:gd name="connsiteX21" fmla="*/ 361578 w 971434"/>
                  <a:gd name="connsiteY21" fmla="*/ 1271801 h 1514172"/>
                  <a:gd name="connsiteX22" fmla="*/ 334135 w 971434"/>
                  <a:gd name="connsiteY22" fmla="*/ 1354694 h 1514172"/>
                  <a:gd name="connsiteX23" fmla="*/ 327288 w 971434"/>
                  <a:gd name="connsiteY23" fmla="*/ 1418486 h 1514172"/>
                  <a:gd name="connsiteX24" fmla="*/ 331098 w 971434"/>
                  <a:gd name="connsiteY24" fmla="*/ 1461323 h 1514172"/>
                  <a:gd name="connsiteX25" fmla="*/ 363483 w 971434"/>
                  <a:gd name="connsiteY25" fmla="*/ 1510853 h 1514172"/>
                  <a:gd name="connsiteX26" fmla="*/ 386343 w 971434"/>
                  <a:gd name="connsiteY26" fmla="*/ 1512758 h 1514172"/>
                  <a:gd name="connsiteX27" fmla="*/ 395868 w 971434"/>
                  <a:gd name="connsiteY27" fmla="*/ 1489898 h 1514172"/>
                  <a:gd name="connsiteX28" fmla="*/ 402149 w 971434"/>
                  <a:gd name="connsiteY28" fmla="*/ 1449533 h 1514172"/>
                  <a:gd name="connsiteX29" fmla="*/ 408431 w 971434"/>
                  <a:gd name="connsiteY29" fmla="*/ 1387440 h 1514172"/>
                  <a:gd name="connsiteX30" fmla="*/ 423105 w 971434"/>
                  <a:gd name="connsiteY30" fmla="*/ 1327252 h 1514172"/>
                  <a:gd name="connsiteX31" fmla="*/ 466353 w 971434"/>
                  <a:gd name="connsiteY31" fmla="*/ 1263203 h 1514172"/>
                  <a:gd name="connsiteX32" fmla="*/ 527519 w 971434"/>
                  <a:gd name="connsiteY32" fmla="*/ 1228191 h 1514172"/>
                  <a:gd name="connsiteX33" fmla="*/ 600218 w 971434"/>
                  <a:gd name="connsiteY33" fmla="*/ 1219800 h 1514172"/>
                  <a:gd name="connsiteX34" fmla="*/ 719718 w 971434"/>
                  <a:gd name="connsiteY34" fmla="*/ 1314638 h 1514172"/>
                  <a:gd name="connsiteX35" fmla="*/ 776868 w 971434"/>
                  <a:gd name="connsiteY35" fmla="*/ 1321898 h 1514172"/>
                  <a:gd name="connsiteX36" fmla="*/ 819499 w 971434"/>
                  <a:gd name="connsiteY36" fmla="*/ 1302024 h 1514172"/>
                  <a:gd name="connsiteX37" fmla="*/ 782583 w 971434"/>
                  <a:gd name="connsiteY37" fmla="*/ 1251773 h 1514172"/>
                  <a:gd name="connsiteX38" fmla="*/ 647328 w 971434"/>
                  <a:gd name="connsiteY38" fmla="*/ 1154618 h 1514172"/>
                  <a:gd name="connsiteX39" fmla="*/ 645062 w 971434"/>
                  <a:gd name="connsiteY39" fmla="*/ 1106221 h 1514172"/>
                  <a:gd name="connsiteX40" fmla="*/ 670188 w 971434"/>
                  <a:gd name="connsiteY40" fmla="*/ 1087943 h 1514172"/>
                  <a:gd name="connsiteX41" fmla="*/ 723528 w 971434"/>
                  <a:gd name="connsiteY41" fmla="*/ 1080323 h 1514172"/>
                  <a:gd name="connsiteX42" fmla="*/ 898788 w 971434"/>
                  <a:gd name="connsiteY42" fmla="*/ 1089848 h 1514172"/>
                  <a:gd name="connsiteX43" fmla="*/ 955485 w 971434"/>
                  <a:gd name="connsiteY43" fmla="*/ 1093715 h 1514172"/>
                  <a:gd name="connsiteX44" fmla="*/ 969273 w 971434"/>
                  <a:gd name="connsiteY44" fmla="*/ 1052108 h 1514172"/>
                  <a:gd name="connsiteX45" fmla="*/ 917684 w 971434"/>
                  <a:gd name="connsiteY45" fmla="*/ 1032698 h 1514172"/>
                  <a:gd name="connsiteX46" fmla="*/ 802250 w 971434"/>
                  <a:gd name="connsiteY46" fmla="*/ 1035169 h 1514172"/>
                  <a:gd name="connsiteX47" fmla="*/ 645424 w 971434"/>
                  <a:gd name="connsiteY47" fmla="*/ 1047938 h 1514172"/>
                  <a:gd name="connsiteX48" fmla="*/ 639142 w 971434"/>
                  <a:gd name="connsiteY48" fmla="*/ 1024151 h 1514172"/>
                  <a:gd name="connsiteX49" fmla="*/ 672093 w 971434"/>
                  <a:gd name="connsiteY49" fmla="*/ 990788 h 1514172"/>
                  <a:gd name="connsiteX50" fmla="*/ 715908 w 971434"/>
                  <a:gd name="connsiteY50" fmla="*/ 950783 h 1514172"/>
                  <a:gd name="connsiteX51" fmla="*/ 731148 w 971434"/>
                  <a:gd name="connsiteY51" fmla="*/ 937448 h 1514172"/>
                  <a:gd name="connsiteX52" fmla="*/ 752103 w 971434"/>
                  <a:gd name="connsiteY52" fmla="*/ 916493 h 1514172"/>
                  <a:gd name="connsiteX53" fmla="*/ 765438 w 971434"/>
                  <a:gd name="connsiteY53" fmla="*/ 887918 h 1514172"/>
                  <a:gd name="connsiteX54" fmla="*/ 763533 w 971434"/>
                  <a:gd name="connsiteY54" fmla="*/ 872678 h 1514172"/>
                  <a:gd name="connsiteX55" fmla="*/ 736863 w 971434"/>
                  <a:gd name="connsiteY55" fmla="*/ 872678 h 1514172"/>
                  <a:gd name="connsiteX56" fmla="*/ 698763 w 971434"/>
                  <a:gd name="connsiteY56" fmla="*/ 897443 h 1514172"/>
                  <a:gd name="connsiteX57" fmla="*/ 581889 w 971434"/>
                  <a:gd name="connsiteY57" fmla="*/ 943574 h 1514172"/>
                  <a:gd name="connsiteX58" fmla="*/ 506358 w 971434"/>
                  <a:gd name="connsiteY58" fmla="*/ 846008 h 1514172"/>
                  <a:gd name="connsiteX59" fmla="*/ 502548 w 971434"/>
                  <a:gd name="connsiteY59" fmla="*/ 356423 h 1514172"/>
                  <a:gd name="connsiteX60" fmla="*/ 498738 w 971434"/>
                  <a:gd name="connsiteY60" fmla="*/ 64958 h 1514172"/>
                  <a:gd name="connsiteX61" fmla="*/ 489213 w 971434"/>
                  <a:gd name="connsiteY61" fmla="*/ 38288 h 1514172"/>
                  <a:gd name="connsiteX62" fmla="*/ 487308 w 971434"/>
                  <a:gd name="connsiteY62" fmla="*/ 32573 h 1514172"/>
                  <a:gd name="connsiteX63" fmla="*/ 483498 w 971434"/>
                  <a:gd name="connsiteY63" fmla="*/ 26858 h 1514172"/>
                  <a:gd name="connsiteX64" fmla="*/ 477783 w 971434"/>
                  <a:gd name="connsiteY64" fmla="*/ 15428 h 1514172"/>
                  <a:gd name="connsiteX65" fmla="*/ 472068 w 971434"/>
                  <a:gd name="connsiteY65" fmla="*/ 11618 h 1514172"/>
                  <a:gd name="connsiteX66" fmla="*/ 433659 w 971434"/>
                  <a:gd name="connsiteY66" fmla="*/ 5903 h 1514172"/>
                  <a:gd name="connsiteX67" fmla="*/ 424444 w 971434"/>
                  <a:gd name="connsiteY67" fmla="*/ 103574 h 1514172"/>
                  <a:gd name="connsiteX68" fmla="*/ 435667 w 971434"/>
                  <a:gd name="connsiteY68" fmla="*/ 224052 h 1514172"/>
                  <a:gd name="connsiteX69" fmla="*/ 439683 w 971434"/>
                  <a:gd name="connsiteY69" fmla="*/ 419288 h 1514172"/>
                  <a:gd name="connsiteX70" fmla="*/ 444009 w 971434"/>
                  <a:gd name="connsiteY70" fmla="*/ 755132 h 1514172"/>
                  <a:gd name="connsiteX71" fmla="*/ 426915 w 971434"/>
                  <a:gd name="connsiteY71" fmla="*/ 862278 h 1514172"/>
                  <a:gd name="connsiteX0" fmla="*/ 426915 w 971434"/>
                  <a:gd name="connsiteY0" fmla="*/ 856738 h 1508632"/>
                  <a:gd name="connsiteX1" fmla="*/ 391491 w 971434"/>
                  <a:gd name="connsiteY1" fmla="*/ 919551 h 1508632"/>
                  <a:gd name="connsiteX2" fmla="*/ 341705 w 971434"/>
                  <a:gd name="connsiteY2" fmla="*/ 956107 h 1508632"/>
                  <a:gd name="connsiteX3" fmla="*/ 261952 w 971434"/>
                  <a:gd name="connsiteY3" fmla="*/ 959711 h 1508632"/>
                  <a:gd name="connsiteX4" fmla="*/ 170717 w 971434"/>
                  <a:gd name="connsiteY4" fmla="*/ 927532 h 1508632"/>
                  <a:gd name="connsiteX5" fmla="*/ 58683 w 971434"/>
                  <a:gd name="connsiteY5" fmla="*/ 867138 h 1508632"/>
                  <a:gd name="connsiteX6" fmla="*/ 45348 w 971434"/>
                  <a:gd name="connsiteY6" fmla="*/ 888093 h 1508632"/>
                  <a:gd name="connsiteX7" fmla="*/ 49158 w 971434"/>
                  <a:gd name="connsiteY7" fmla="*/ 926193 h 1508632"/>
                  <a:gd name="connsiteX8" fmla="*/ 79638 w 971434"/>
                  <a:gd name="connsiteY8" fmla="*/ 950958 h 1508632"/>
                  <a:gd name="connsiteX9" fmla="*/ 165363 w 971434"/>
                  <a:gd name="connsiteY9" fmla="*/ 981799 h 1508632"/>
                  <a:gd name="connsiteX10" fmla="*/ 261385 w 971434"/>
                  <a:gd name="connsiteY10" fmla="*/ 1028652 h 1508632"/>
                  <a:gd name="connsiteX11" fmla="*/ 277758 w 971434"/>
                  <a:gd name="connsiteY11" fmla="*/ 1069068 h 1508632"/>
                  <a:gd name="connsiteX12" fmla="*/ 263445 w 971434"/>
                  <a:gd name="connsiteY12" fmla="*/ 1111957 h 1508632"/>
                  <a:gd name="connsiteX13" fmla="*/ 185288 w 971434"/>
                  <a:gd name="connsiteY13" fmla="*/ 1142951 h 1508632"/>
                  <a:gd name="connsiteX14" fmla="*/ 54410 w 971434"/>
                  <a:gd name="connsiteY14" fmla="*/ 1157831 h 1508632"/>
                  <a:gd name="connsiteX15" fmla="*/ 3438 w 971434"/>
                  <a:gd name="connsiteY15" fmla="*/ 1168128 h 1508632"/>
                  <a:gd name="connsiteX16" fmla="*/ 5343 w 971434"/>
                  <a:gd name="connsiteY16" fmla="*/ 1206228 h 1508632"/>
                  <a:gd name="connsiteX17" fmla="*/ 11058 w 971434"/>
                  <a:gd name="connsiteY17" fmla="*/ 1210038 h 1508632"/>
                  <a:gd name="connsiteX18" fmla="*/ 16773 w 971434"/>
                  <a:gd name="connsiteY18" fmla="*/ 1211943 h 1508632"/>
                  <a:gd name="connsiteX19" fmla="*/ 144408 w 971434"/>
                  <a:gd name="connsiteY19" fmla="*/ 1214981 h 1508632"/>
                  <a:gd name="connsiteX20" fmla="*/ 335063 w 971434"/>
                  <a:gd name="connsiteY20" fmla="*/ 1210038 h 1508632"/>
                  <a:gd name="connsiteX21" fmla="*/ 361578 w 971434"/>
                  <a:gd name="connsiteY21" fmla="*/ 1266261 h 1508632"/>
                  <a:gd name="connsiteX22" fmla="*/ 334135 w 971434"/>
                  <a:gd name="connsiteY22" fmla="*/ 1349154 h 1508632"/>
                  <a:gd name="connsiteX23" fmla="*/ 327288 w 971434"/>
                  <a:gd name="connsiteY23" fmla="*/ 1412946 h 1508632"/>
                  <a:gd name="connsiteX24" fmla="*/ 331098 w 971434"/>
                  <a:gd name="connsiteY24" fmla="*/ 1455783 h 1508632"/>
                  <a:gd name="connsiteX25" fmla="*/ 363483 w 971434"/>
                  <a:gd name="connsiteY25" fmla="*/ 1505313 h 1508632"/>
                  <a:gd name="connsiteX26" fmla="*/ 386343 w 971434"/>
                  <a:gd name="connsiteY26" fmla="*/ 1507218 h 1508632"/>
                  <a:gd name="connsiteX27" fmla="*/ 395868 w 971434"/>
                  <a:gd name="connsiteY27" fmla="*/ 1484358 h 1508632"/>
                  <a:gd name="connsiteX28" fmla="*/ 402149 w 971434"/>
                  <a:gd name="connsiteY28" fmla="*/ 1443993 h 1508632"/>
                  <a:gd name="connsiteX29" fmla="*/ 408431 w 971434"/>
                  <a:gd name="connsiteY29" fmla="*/ 1381900 h 1508632"/>
                  <a:gd name="connsiteX30" fmla="*/ 423105 w 971434"/>
                  <a:gd name="connsiteY30" fmla="*/ 1321712 h 1508632"/>
                  <a:gd name="connsiteX31" fmla="*/ 466353 w 971434"/>
                  <a:gd name="connsiteY31" fmla="*/ 1257663 h 1508632"/>
                  <a:gd name="connsiteX32" fmla="*/ 527519 w 971434"/>
                  <a:gd name="connsiteY32" fmla="*/ 1222651 h 1508632"/>
                  <a:gd name="connsiteX33" fmla="*/ 600218 w 971434"/>
                  <a:gd name="connsiteY33" fmla="*/ 1214260 h 1508632"/>
                  <a:gd name="connsiteX34" fmla="*/ 719718 w 971434"/>
                  <a:gd name="connsiteY34" fmla="*/ 1309098 h 1508632"/>
                  <a:gd name="connsiteX35" fmla="*/ 776868 w 971434"/>
                  <a:gd name="connsiteY35" fmla="*/ 1316358 h 1508632"/>
                  <a:gd name="connsiteX36" fmla="*/ 819499 w 971434"/>
                  <a:gd name="connsiteY36" fmla="*/ 1296484 h 1508632"/>
                  <a:gd name="connsiteX37" fmla="*/ 782583 w 971434"/>
                  <a:gd name="connsiteY37" fmla="*/ 1246233 h 1508632"/>
                  <a:gd name="connsiteX38" fmla="*/ 647328 w 971434"/>
                  <a:gd name="connsiteY38" fmla="*/ 1149078 h 1508632"/>
                  <a:gd name="connsiteX39" fmla="*/ 645062 w 971434"/>
                  <a:gd name="connsiteY39" fmla="*/ 1100681 h 1508632"/>
                  <a:gd name="connsiteX40" fmla="*/ 670188 w 971434"/>
                  <a:gd name="connsiteY40" fmla="*/ 1082403 h 1508632"/>
                  <a:gd name="connsiteX41" fmla="*/ 723528 w 971434"/>
                  <a:gd name="connsiteY41" fmla="*/ 1074783 h 1508632"/>
                  <a:gd name="connsiteX42" fmla="*/ 898788 w 971434"/>
                  <a:gd name="connsiteY42" fmla="*/ 1084308 h 1508632"/>
                  <a:gd name="connsiteX43" fmla="*/ 955485 w 971434"/>
                  <a:gd name="connsiteY43" fmla="*/ 1088175 h 1508632"/>
                  <a:gd name="connsiteX44" fmla="*/ 969273 w 971434"/>
                  <a:gd name="connsiteY44" fmla="*/ 1046568 h 1508632"/>
                  <a:gd name="connsiteX45" fmla="*/ 917684 w 971434"/>
                  <a:gd name="connsiteY45" fmla="*/ 1027158 h 1508632"/>
                  <a:gd name="connsiteX46" fmla="*/ 802250 w 971434"/>
                  <a:gd name="connsiteY46" fmla="*/ 1029629 h 1508632"/>
                  <a:gd name="connsiteX47" fmla="*/ 645424 w 971434"/>
                  <a:gd name="connsiteY47" fmla="*/ 1042398 h 1508632"/>
                  <a:gd name="connsiteX48" fmla="*/ 639142 w 971434"/>
                  <a:gd name="connsiteY48" fmla="*/ 1018611 h 1508632"/>
                  <a:gd name="connsiteX49" fmla="*/ 672093 w 971434"/>
                  <a:gd name="connsiteY49" fmla="*/ 985248 h 1508632"/>
                  <a:gd name="connsiteX50" fmla="*/ 715908 w 971434"/>
                  <a:gd name="connsiteY50" fmla="*/ 945243 h 1508632"/>
                  <a:gd name="connsiteX51" fmla="*/ 731148 w 971434"/>
                  <a:gd name="connsiteY51" fmla="*/ 931908 h 1508632"/>
                  <a:gd name="connsiteX52" fmla="*/ 752103 w 971434"/>
                  <a:gd name="connsiteY52" fmla="*/ 910953 h 1508632"/>
                  <a:gd name="connsiteX53" fmla="*/ 765438 w 971434"/>
                  <a:gd name="connsiteY53" fmla="*/ 882378 h 1508632"/>
                  <a:gd name="connsiteX54" fmla="*/ 763533 w 971434"/>
                  <a:gd name="connsiteY54" fmla="*/ 867138 h 1508632"/>
                  <a:gd name="connsiteX55" fmla="*/ 736863 w 971434"/>
                  <a:gd name="connsiteY55" fmla="*/ 867138 h 1508632"/>
                  <a:gd name="connsiteX56" fmla="*/ 698763 w 971434"/>
                  <a:gd name="connsiteY56" fmla="*/ 891903 h 1508632"/>
                  <a:gd name="connsiteX57" fmla="*/ 581889 w 971434"/>
                  <a:gd name="connsiteY57" fmla="*/ 938034 h 1508632"/>
                  <a:gd name="connsiteX58" fmla="*/ 506358 w 971434"/>
                  <a:gd name="connsiteY58" fmla="*/ 840468 h 1508632"/>
                  <a:gd name="connsiteX59" fmla="*/ 502548 w 971434"/>
                  <a:gd name="connsiteY59" fmla="*/ 350883 h 1508632"/>
                  <a:gd name="connsiteX60" fmla="*/ 498738 w 971434"/>
                  <a:gd name="connsiteY60" fmla="*/ 59418 h 1508632"/>
                  <a:gd name="connsiteX61" fmla="*/ 489213 w 971434"/>
                  <a:gd name="connsiteY61" fmla="*/ 32748 h 1508632"/>
                  <a:gd name="connsiteX62" fmla="*/ 487308 w 971434"/>
                  <a:gd name="connsiteY62" fmla="*/ 27033 h 1508632"/>
                  <a:gd name="connsiteX63" fmla="*/ 483498 w 971434"/>
                  <a:gd name="connsiteY63" fmla="*/ 21318 h 1508632"/>
                  <a:gd name="connsiteX64" fmla="*/ 477783 w 971434"/>
                  <a:gd name="connsiteY64" fmla="*/ 9888 h 1508632"/>
                  <a:gd name="connsiteX65" fmla="*/ 472068 w 971434"/>
                  <a:gd name="connsiteY65" fmla="*/ 6078 h 1508632"/>
                  <a:gd name="connsiteX66" fmla="*/ 428716 w 971434"/>
                  <a:gd name="connsiteY66" fmla="*/ 7777 h 1508632"/>
                  <a:gd name="connsiteX67" fmla="*/ 424444 w 971434"/>
                  <a:gd name="connsiteY67" fmla="*/ 98034 h 1508632"/>
                  <a:gd name="connsiteX68" fmla="*/ 435667 w 971434"/>
                  <a:gd name="connsiteY68" fmla="*/ 218512 h 1508632"/>
                  <a:gd name="connsiteX69" fmla="*/ 439683 w 971434"/>
                  <a:gd name="connsiteY69" fmla="*/ 413748 h 1508632"/>
                  <a:gd name="connsiteX70" fmla="*/ 444009 w 971434"/>
                  <a:gd name="connsiteY70" fmla="*/ 749592 h 1508632"/>
                  <a:gd name="connsiteX71" fmla="*/ 426915 w 971434"/>
                  <a:gd name="connsiteY71" fmla="*/ 856738 h 1508632"/>
                  <a:gd name="connsiteX0" fmla="*/ 427523 w 972042"/>
                  <a:gd name="connsiteY0" fmla="*/ 856738 h 1508632"/>
                  <a:gd name="connsiteX1" fmla="*/ 392099 w 972042"/>
                  <a:gd name="connsiteY1" fmla="*/ 919551 h 1508632"/>
                  <a:gd name="connsiteX2" fmla="*/ 342313 w 972042"/>
                  <a:gd name="connsiteY2" fmla="*/ 956107 h 1508632"/>
                  <a:gd name="connsiteX3" fmla="*/ 262560 w 972042"/>
                  <a:gd name="connsiteY3" fmla="*/ 959711 h 1508632"/>
                  <a:gd name="connsiteX4" fmla="*/ 171325 w 972042"/>
                  <a:gd name="connsiteY4" fmla="*/ 927532 h 1508632"/>
                  <a:gd name="connsiteX5" fmla="*/ 59291 w 972042"/>
                  <a:gd name="connsiteY5" fmla="*/ 867138 h 1508632"/>
                  <a:gd name="connsiteX6" fmla="*/ 45956 w 972042"/>
                  <a:gd name="connsiteY6" fmla="*/ 888093 h 1508632"/>
                  <a:gd name="connsiteX7" fmla="*/ 49766 w 972042"/>
                  <a:gd name="connsiteY7" fmla="*/ 926193 h 1508632"/>
                  <a:gd name="connsiteX8" fmla="*/ 80246 w 972042"/>
                  <a:gd name="connsiteY8" fmla="*/ 950958 h 1508632"/>
                  <a:gd name="connsiteX9" fmla="*/ 165971 w 972042"/>
                  <a:gd name="connsiteY9" fmla="*/ 981799 h 1508632"/>
                  <a:gd name="connsiteX10" fmla="*/ 261993 w 972042"/>
                  <a:gd name="connsiteY10" fmla="*/ 1028652 h 1508632"/>
                  <a:gd name="connsiteX11" fmla="*/ 278366 w 972042"/>
                  <a:gd name="connsiteY11" fmla="*/ 1069068 h 1508632"/>
                  <a:gd name="connsiteX12" fmla="*/ 264053 w 972042"/>
                  <a:gd name="connsiteY12" fmla="*/ 1111957 h 1508632"/>
                  <a:gd name="connsiteX13" fmla="*/ 185896 w 972042"/>
                  <a:gd name="connsiteY13" fmla="*/ 1142951 h 1508632"/>
                  <a:gd name="connsiteX14" fmla="*/ 55018 w 972042"/>
                  <a:gd name="connsiteY14" fmla="*/ 1157831 h 1508632"/>
                  <a:gd name="connsiteX15" fmla="*/ 4046 w 972042"/>
                  <a:gd name="connsiteY15" fmla="*/ 1168128 h 1508632"/>
                  <a:gd name="connsiteX16" fmla="*/ 5951 w 972042"/>
                  <a:gd name="connsiteY16" fmla="*/ 1206228 h 1508632"/>
                  <a:gd name="connsiteX17" fmla="*/ 11666 w 972042"/>
                  <a:gd name="connsiteY17" fmla="*/ 1210038 h 1508632"/>
                  <a:gd name="connsiteX18" fmla="*/ 145016 w 972042"/>
                  <a:gd name="connsiteY18" fmla="*/ 1214981 h 1508632"/>
                  <a:gd name="connsiteX19" fmla="*/ 335671 w 972042"/>
                  <a:gd name="connsiteY19" fmla="*/ 1210038 h 1508632"/>
                  <a:gd name="connsiteX20" fmla="*/ 362186 w 972042"/>
                  <a:gd name="connsiteY20" fmla="*/ 1266261 h 1508632"/>
                  <a:gd name="connsiteX21" fmla="*/ 334743 w 972042"/>
                  <a:gd name="connsiteY21" fmla="*/ 1349154 h 1508632"/>
                  <a:gd name="connsiteX22" fmla="*/ 327896 w 972042"/>
                  <a:gd name="connsiteY22" fmla="*/ 1412946 h 1508632"/>
                  <a:gd name="connsiteX23" fmla="*/ 331706 w 972042"/>
                  <a:gd name="connsiteY23" fmla="*/ 1455783 h 1508632"/>
                  <a:gd name="connsiteX24" fmla="*/ 364091 w 972042"/>
                  <a:gd name="connsiteY24" fmla="*/ 1505313 h 1508632"/>
                  <a:gd name="connsiteX25" fmla="*/ 386951 w 972042"/>
                  <a:gd name="connsiteY25" fmla="*/ 1507218 h 1508632"/>
                  <a:gd name="connsiteX26" fmla="*/ 396476 w 972042"/>
                  <a:gd name="connsiteY26" fmla="*/ 1484358 h 1508632"/>
                  <a:gd name="connsiteX27" fmla="*/ 402757 w 972042"/>
                  <a:gd name="connsiteY27" fmla="*/ 1443993 h 1508632"/>
                  <a:gd name="connsiteX28" fmla="*/ 409039 w 972042"/>
                  <a:gd name="connsiteY28" fmla="*/ 1381900 h 1508632"/>
                  <a:gd name="connsiteX29" fmla="*/ 423713 w 972042"/>
                  <a:gd name="connsiteY29" fmla="*/ 1321712 h 1508632"/>
                  <a:gd name="connsiteX30" fmla="*/ 466961 w 972042"/>
                  <a:gd name="connsiteY30" fmla="*/ 1257663 h 1508632"/>
                  <a:gd name="connsiteX31" fmla="*/ 528127 w 972042"/>
                  <a:gd name="connsiteY31" fmla="*/ 1222651 h 1508632"/>
                  <a:gd name="connsiteX32" fmla="*/ 600826 w 972042"/>
                  <a:gd name="connsiteY32" fmla="*/ 1214260 h 1508632"/>
                  <a:gd name="connsiteX33" fmla="*/ 720326 w 972042"/>
                  <a:gd name="connsiteY33" fmla="*/ 1309098 h 1508632"/>
                  <a:gd name="connsiteX34" fmla="*/ 777476 w 972042"/>
                  <a:gd name="connsiteY34" fmla="*/ 1316358 h 1508632"/>
                  <a:gd name="connsiteX35" fmla="*/ 820107 w 972042"/>
                  <a:gd name="connsiteY35" fmla="*/ 1296484 h 1508632"/>
                  <a:gd name="connsiteX36" fmla="*/ 783191 w 972042"/>
                  <a:gd name="connsiteY36" fmla="*/ 1246233 h 1508632"/>
                  <a:gd name="connsiteX37" fmla="*/ 647936 w 972042"/>
                  <a:gd name="connsiteY37" fmla="*/ 1149078 h 1508632"/>
                  <a:gd name="connsiteX38" fmla="*/ 645670 w 972042"/>
                  <a:gd name="connsiteY38" fmla="*/ 1100681 h 1508632"/>
                  <a:gd name="connsiteX39" fmla="*/ 670796 w 972042"/>
                  <a:gd name="connsiteY39" fmla="*/ 1082403 h 1508632"/>
                  <a:gd name="connsiteX40" fmla="*/ 724136 w 972042"/>
                  <a:gd name="connsiteY40" fmla="*/ 1074783 h 1508632"/>
                  <a:gd name="connsiteX41" fmla="*/ 899396 w 972042"/>
                  <a:gd name="connsiteY41" fmla="*/ 1084308 h 1508632"/>
                  <a:gd name="connsiteX42" fmla="*/ 956093 w 972042"/>
                  <a:gd name="connsiteY42" fmla="*/ 1088175 h 1508632"/>
                  <a:gd name="connsiteX43" fmla="*/ 969881 w 972042"/>
                  <a:gd name="connsiteY43" fmla="*/ 1046568 h 1508632"/>
                  <a:gd name="connsiteX44" fmla="*/ 918292 w 972042"/>
                  <a:gd name="connsiteY44" fmla="*/ 1027158 h 1508632"/>
                  <a:gd name="connsiteX45" fmla="*/ 802858 w 972042"/>
                  <a:gd name="connsiteY45" fmla="*/ 1029629 h 1508632"/>
                  <a:gd name="connsiteX46" fmla="*/ 646032 w 972042"/>
                  <a:gd name="connsiteY46" fmla="*/ 1042398 h 1508632"/>
                  <a:gd name="connsiteX47" fmla="*/ 639750 w 972042"/>
                  <a:gd name="connsiteY47" fmla="*/ 1018611 h 1508632"/>
                  <a:gd name="connsiteX48" fmla="*/ 672701 w 972042"/>
                  <a:gd name="connsiteY48" fmla="*/ 985248 h 1508632"/>
                  <a:gd name="connsiteX49" fmla="*/ 716516 w 972042"/>
                  <a:gd name="connsiteY49" fmla="*/ 945243 h 1508632"/>
                  <a:gd name="connsiteX50" fmla="*/ 731756 w 972042"/>
                  <a:gd name="connsiteY50" fmla="*/ 931908 h 1508632"/>
                  <a:gd name="connsiteX51" fmla="*/ 752711 w 972042"/>
                  <a:gd name="connsiteY51" fmla="*/ 910953 h 1508632"/>
                  <a:gd name="connsiteX52" fmla="*/ 766046 w 972042"/>
                  <a:gd name="connsiteY52" fmla="*/ 882378 h 1508632"/>
                  <a:gd name="connsiteX53" fmla="*/ 764141 w 972042"/>
                  <a:gd name="connsiteY53" fmla="*/ 867138 h 1508632"/>
                  <a:gd name="connsiteX54" fmla="*/ 737471 w 972042"/>
                  <a:gd name="connsiteY54" fmla="*/ 867138 h 1508632"/>
                  <a:gd name="connsiteX55" fmla="*/ 699371 w 972042"/>
                  <a:gd name="connsiteY55" fmla="*/ 891903 h 1508632"/>
                  <a:gd name="connsiteX56" fmla="*/ 582497 w 972042"/>
                  <a:gd name="connsiteY56" fmla="*/ 938034 h 1508632"/>
                  <a:gd name="connsiteX57" fmla="*/ 506966 w 972042"/>
                  <a:gd name="connsiteY57" fmla="*/ 840468 h 1508632"/>
                  <a:gd name="connsiteX58" fmla="*/ 503156 w 972042"/>
                  <a:gd name="connsiteY58" fmla="*/ 350883 h 1508632"/>
                  <a:gd name="connsiteX59" fmla="*/ 499346 w 972042"/>
                  <a:gd name="connsiteY59" fmla="*/ 59418 h 1508632"/>
                  <a:gd name="connsiteX60" fmla="*/ 489821 w 972042"/>
                  <a:gd name="connsiteY60" fmla="*/ 32748 h 1508632"/>
                  <a:gd name="connsiteX61" fmla="*/ 487916 w 972042"/>
                  <a:gd name="connsiteY61" fmla="*/ 27033 h 1508632"/>
                  <a:gd name="connsiteX62" fmla="*/ 484106 w 972042"/>
                  <a:gd name="connsiteY62" fmla="*/ 21318 h 1508632"/>
                  <a:gd name="connsiteX63" fmla="*/ 478391 w 972042"/>
                  <a:gd name="connsiteY63" fmla="*/ 9888 h 1508632"/>
                  <a:gd name="connsiteX64" fmla="*/ 472676 w 972042"/>
                  <a:gd name="connsiteY64" fmla="*/ 6078 h 1508632"/>
                  <a:gd name="connsiteX65" fmla="*/ 429324 w 972042"/>
                  <a:gd name="connsiteY65" fmla="*/ 7777 h 1508632"/>
                  <a:gd name="connsiteX66" fmla="*/ 425052 w 972042"/>
                  <a:gd name="connsiteY66" fmla="*/ 98034 h 1508632"/>
                  <a:gd name="connsiteX67" fmla="*/ 436275 w 972042"/>
                  <a:gd name="connsiteY67" fmla="*/ 218512 h 1508632"/>
                  <a:gd name="connsiteX68" fmla="*/ 440291 w 972042"/>
                  <a:gd name="connsiteY68" fmla="*/ 413748 h 1508632"/>
                  <a:gd name="connsiteX69" fmla="*/ 444617 w 972042"/>
                  <a:gd name="connsiteY69" fmla="*/ 749592 h 1508632"/>
                  <a:gd name="connsiteX70" fmla="*/ 427523 w 972042"/>
                  <a:gd name="connsiteY70" fmla="*/ 856738 h 1508632"/>
                  <a:gd name="connsiteX0" fmla="*/ 427524 w 972043"/>
                  <a:gd name="connsiteY0" fmla="*/ 856738 h 1508632"/>
                  <a:gd name="connsiteX1" fmla="*/ 392100 w 972043"/>
                  <a:gd name="connsiteY1" fmla="*/ 919551 h 1508632"/>
                  <a:gd name="connsiteX2" fmla="*/ 342314 w 972043"/>
                  <a:gd name="connsiteY2" fmla="*/ 956107 h 1508632"/>
                  <a:gd name="connsiteX3" fmla="*/ 262561 w 972043"/>
                  <a:gd name="connsiteY3" fmla="*/ 959711 h 1508632"/>
                  <a:gd name="connsiteX4" fmla="*/ 171326 w 972043"/>
                  <a:gd name="connsiteY4" fmla="*/ 927532 h 1508632"/>
                  <a:gd name="connsiteX5" fmla="*/ 59292 w 972043"/>
                  <a:gd name="connsiteY5" fmla="*/ 867138 h 1508632"/>
                  <a:gd name="connsiteX6" fmla="*/ 45957 w 972043"/>
                  <a:gd name="connsiteY6" fmla="*/ 888093 h 1508632"/>
                  <a:gd name="connsiteX7" fmla="*/ 49767 w 972043"/>
                  <a:gd name="connsiteY7" fmla="*/ 926193 h 1508632"/>
                  <a:gd name="connsiteX8" fmla="*/ 80247 w 972043"/>
                  <a:gd name="connsiteY8" fmla="*/ 950958 h 1508632"/>
                  <a:gd name="connsiteX9" fmla="*/ 165972 w 972043"/>
                  <a:gd name="connsiteY9" fmla="*/ 981799 h 1508632"/>
                  <a:gd name="connsiteX10" fmla="*/ 261994 w 972043"/>
                  <a:gd name="connsiteY10" fmla="*/ 1028652 h 1508632"/>
                  <a:gd name="connsiteX11" fmla="*/ 278367 w 972043"/>
                  <a:gd name="connsiteY11" fmla="*/ 1069068 h 1508632"/>
                  <a:gd name="connsiteX12" fmla="*/ 264054 w 972043"/>
                  <a:gd name="connsiteY12" fmla="*/ 1111957 h 1508632"/>
                  <a:gd name="connsiteX13" fmla="*/ 185897 w 972043"/>
                  <a:gd name="connsiteY13" fmla="*/ 1142951 h 1508632"/>
                  <a:gd name="connsiteX14" fmla="*/ 55019 w 972043"/>
                  <a:gd name="connsiteY14" fmla="*/ 1157831 h 1508632"/>
                  <a:gd name="connsiteX15" fmla="*/ 4047 w 972043"/>
                  <a:gd name="connsiteY15" fmla="*/ 1168128 h 1508632"/>
                  <a:gd name="connsiteX16" fmla="*/ 5952 w 972043"/>
                  <a:gd name="connsiteY16" fmla="*/ 1206228 h 1508632"/>
                  <a:gd name="connsiteX17" fmla="*/ 11667 w 972043"/>
                  <a:gd name="connsiteY17" fmla="*/ 1210038 h 1508632"/>
                  <a:gd name="connsiteX18" fmla="*/ 145017 w 972043"/>
                  <a:gd name="connsiteY18" fmla="*/ 1214981 h 1508632"/>
                  <a:gd name="connsiteX19" fmla="*/ 335672 w 972043"/>
                  <a:gd name="connsiteY19" fmla="*/ 1210038 h 1508632"/>
                  <a:gd name="connsiteX20" fmla="*/ 362187 w 972043"/>
                  <a:gd name="connsiteY20" fmla="*/ 1266261 h 1508632"/>
                  <a:gd name="connsiteX21" fmla="*/ 334744 w 972043"/>
                  <a:gd name="connsiteY21" fmla="*/ 1349154 h 1508632"/>
                  <a:gd name="connsiteX22" fmla="*/ 327897 w 972043"/>
                  <a:gd name="connsiteY22" fmla="*/ 1412946 h 1508632"/>
                  <a:gd name="connsiteX23" fmla="*/ 331707 w 972043"/>
                  <a:gd name="connsiteY23" fmla="*/ 1455783 h 1508632"/>
                  <a:gd name="connsiteX24" fmla="*/ 364092 w 972043"/>
                  <a:gd name="connsiteY24" fmla="*/ 1505313 h 1508632"/>
                  <a:gd name="connsiteX25" fmla="*/ 386952 w 972043"/>
                  <a:gd name="connsiteY25" fmla="*/ 1507218 h 1508632"/>
                  <a:gd name="connsiteX26" fmla="*/ 396477 w 972043"/>
                  <a:gd name="connsiteY26" fmla="*/ 1484358 h 1508632"/>
                  <a:gd name="connsiteX27" fmla="*/ 402758 w 972043"/>
                  <a:gd name="connsiteY27" fmla="*/ 1443993 h 1508632"/>
                  <a:gd name="connsiteX28" fmla="*/ 409040 w 972043"/>
                  <a:gd name="connsiteY28" fmla="*/ 1381900 h 1508632"/>
                  <a:gd name="connsiteX29" fmla="*/ 423714 w 972043"/>
                  <a:gd name="connsiteY29" fmla="*/ 1321712 h 1508632"/>
                  <a:gd name="connsiteX30" fmla="*/ 466962 w 972043"/>
                  <a:gd name="connsiteY30" fmla="*/ 1257663 h 1508632"/>
                  <a:gd name="connsiteX31" fmla="*/ 528128 w 972043"/>
                  <a:gd name="connsiteY31" fmla="*/ 1222651 h 1508632"/>
                  <a:gd name="connsiteX32" fmla="*/ 600827 w 972043"/>
                  <a:gd name="connsiteY32" fmla="*/ 1214260 h 1508632"/>
                  <a:gd name="connsiteX33" fmla="*/ 720327 w 972043"/>
                  <a:gd name="connsiteY33" fmla="*/ 1309098 h 1508632"/>
                  <a:gd name="connsiteX34" fmla="*/ 777477 w 972043"/>
                  <a:gd name="connsiteY34" fmla="*/ 1316358 h 1508632"/>
                  <a:gd name="connsiteX35" fmla="*/ 820108 w 972043"/>
                  <a:gd name="connsiteY35" fmla="*/ 1296484 h 1508632"/>
                  <a:gd name="connsiteX36" fmla="*/ 783192 w 972043"/>
                  <a:gd name="connsiteY36" fmla="*/ 1246233 h 1508632"/>
                  <a:gd name="connsiteX37" fmla="*/ 647937 w 972043"/>
                  <a:gd name="connsiteY37" fmla="*/ 1149078 h 1508632"/>
                  <a:gd name="connsiteX38" fmla="*/ 645671 w 972043"/>
                  <a:gd name="connsiteY38" fmla="*/ 1100681 h 1508632"/>
                  <a:gd name="connsiteX39" fmla="*/ 670797 w 972043"/>
                  <a:gd name="connsiteY39" fmla="*/ 1082403 h 1508632"/>
                  <a:gd name="connsiteX40" fmla="*/ 724137 w 972043"/>
                  <a:gd name="connsiteY40" fmla="*/ 1074783 h 1508632"/>
                  <a:gd name="connsiteX41" fmla="*/ 899397 w 972043"/>
                  <a:gd name="connsiteY41" fmla="*/ 1084308 h 1508632"/>
                  <a:gd name="connsiteX42" fmla="*/ 956094 w 972043"/>
                  <a:gd name="connsiteY42" fmla="*/ 1088175 h 1508632"/>
                  <a:gd name="connsiteX43" fmla="*/ 969882 w 972043"/>
                  <a:gd name="connsiteY43" fmla="*/ 1046568 h 1508632"/>
                  <a:gd name="connsiteX44" fmla="*/ 918293 w 972043"/>
                  <a:gd name="connsiteY44" fmla="*/ 1027158 h 1508632"/>
                  <a:gd name="connsiteX45" fmla="*/ 802859 w 972043"/>
                  <a:gd name="connsiteY45" fmla="*/ 1029629 h 1508632"/>
                  <a:gd name="connsiteX46" fmla="*/ 646033 w 972043"/>
                  <a:gd name="connsiteY46" fmla="*/ 1042398 h 1508632"/>
                  <a:gd name="connsiteX47" fmla="*/ 639751 w 972043"/>
                  <a:gd name="connsiteY47" fmla="*/ 1018611 h 1508632"/>
                  <a:gd name="connsiteX48" fmla="*/ 672702 w 972043"/>
                  <a:gd name="connsiteY48" fmla="*/ 985248 h 1508632"/>
                  <a:gd name="connsiteX49" fmla="*/ 716517 w 972043"/>
                  <a:gd name="connsiteY49" fmla="*/ 945243 h 1508632"/>
                  <a:gd name="connsiteX50" fmla="*/ 731757 w 972043"/>
                  <a:gd name="connsiteY50" fmla="*/ 931908 h 1508632"/>
                  <a:gd name="connsiteX51" fmla="*/ 752712 w 972043"/>
                  <a:gd name="connsiteY51" fmla="*/ 910953 h 1508632"/>
                  <a:gd name="connsiteX52" fmla="*/ 766047 w 972043"/>
                  <a:gd name="connsiteY52" fmla="*/ 882378 h 1508632"/>
                  <a:gd name="connsiteX53" fmla="*/ 764142 w 972043"/>
                  <a:gd name="connsiteY53" fmla="*/ 867138 h 1508632"/>
                  <a:gd name="connsiteX54" fmla="*/ 737472 w 972043"/>
                  <a:gd name="connsiteY54" fmla="*/ 867138 h 1508632"/>
                  <a:gd name="connsiteX55" fmla="*/ 699372 w 972043"/>
                  <a:gd name="connsiteY55" fmla="*/ 891903 h 1508632"/>
                  <a:gd name="connsiteX56" fmla="*/ 582498 w 972043"/>
                  <a:gd name="connsiteY56" fmla="*/ 938034 h 1508632"/>
                  <a:gd name="connsiteX57" fmla="*/ 506967 w 972043"/>
                  <a:gd name="connsiteY57" fmla="*/ 840468 h 1508632"/>
                  <a:gd name="connsiteX58" fmla="*/ 503157 w 972043"/>
                  <a:gd name="connsiteY58" fmla="*/ 350883 h 1508632"/>
                  <a:gd name="connsiteX59" fmla="*/ 499347 w 972043"/>
                  <a:gd name="connsiteY59" fmla="*/ 59418 h 1508632"/>
                  <a:gd name="connsiteX60" fmla="*/ 489822 w 972043"/>
                  <a:gd name="connsiteY60" fmla="*/ 32748 h 1508632"/>
                  <a:gd name="connsiteX61" fmla="*/ 487917 w 972043"/>
                  <a:gd name="connsiteY61" fmla="*/ 27033 h 1508632"/>
                  <a:gd name="connsiteX62" fmla="*/ 484107 w 972043"/>
                  <a:gd name="connsiteY62" fmla="*/ 21318 h 1508632"/>
                  <a:gd name="connsiteX63" fmla="*/ 478392 w 972043"/>
                  <a:gd name="connsiteY63" fmla="*/ 9888 h 1508632"/>
                  <a:gd name="connsiteX64" fmla="*/ 472677 w 972043"/>
                  <a:gd name="connsiteY64" fmla="*/ 6078 h 1508632"/>
                  <a:gd name="connsiteX65" fmla="*/ 429325 w 972043"/>
                  <a:gd name="connsiteY65" fmla="*/ 7777 h 1508632"/>
                  <a:gd name="connsiteX66" fmla="*/ 425053 w 972043"/>
                  <a:gd name="connsiteY66" fmla="*/ 98034 h 1508632"/>
                  <a:gd name="connsiteX67" fmla="*/ 436276 w 972043"/>
                  <a:gd name="connsiteY67" fmla="*/ 218512 h 1508632"/>
                  <a:gd name="connsiteX68" fmla="*/ 440292 w 972043"/>
                  <a:gd name="connsiteY68" fmla="*/ 413748 h 1508632"/>
                  <a:gd name="connsiteX69" fmla="*/ 444618 w 972043"/>
                  <a:gd name="connsiteY69" fmla="*/ 749592 h 1508632"/>
                  <a:gd name="connsiteX70" fmla="*/ 427524 w 972043"/>
                  <a:gd name="connsiteY70" fmla="*/ 856738 h 1508632"/>
                  <a:gd name="connsiteX0" fmla="*/ 437171 w 981690"/>
                  <a:gd name="connsiteY0" fmla="*/ 856738 h 1508632"/>
                  <a:gd name="connsiteX1" fmla="*/ 401747 w 981690"/>
                  <a:gd name="connsiteY1" fmla="*/ 919551 h 1508632"/>
                  <a:gd name="connsiteX2" fmla="*/ 351961 w 981690"/>
                  <a:gd name="connsiteY2" fmla="*/ 956107 h 1508632"/>
                  <a:gd name="connsiteX3" fmla="*/ 272208 w 981690"/>
                  <a:gd name="connsiteY3" fmla="*/ 959711 h 1508632"/>
                  <a:gd name="connsiteX4" fmla="*/ 180973 w 981690"/>
                  <a:gd name="connsiteY4" fmla="*/ 927532 h 1508632"/>
                  <a:gd name="connsiteX5" fmla="*/ 68939 w 981690"/>
                  <a:gd name="connsiteY5" fmla="*/ 867138 h 1508632"/>
                  <a:gd name="connsiteX6" fmla="*/ 55604 w 981690"/>
                  <a:gd name="connsiteY6" fmla="*/ 888093 h 1508632"/>
                  <a:gd name="connsiteX7" fmla="*/ 59414 w 981690"/>
                  <a:gd name="connsiteY7" fmla="*/ 926193 h 1508632"/>
                  <a:gd name="connsiteX8" fmla="*/ 89894 w 981690"/>
                  <a:gd name="connsiteY8" fmla="*/ 950958 h 1508632"/>
                  <a:gd name="connsiteX9" fmla="*/ 175619 w 981690"/>
                  <a:gd name="connsiteY9" fmla="*/ 981799 h 1508632"/>
                  <a:gd name="connsiteX10" fmla="*/ 271641 w 981690"/>
                  <a:gd name="connsiteY10" fmla="*/ 1028652 h 1508632"/>
                  <a:gd name="connsiteX11" fmla="*/ 288014 w 981690"/>
                  <a:gd name="connsiteY11" fmla="*/ 1069068 h 1508632"/>
                  <a:gd name="connsiteX12" fmla="*/ 273701 w 981690"/>
                  <a:gd name="connsiteY12" fmla="*/ 1111957 h 1508632"/>
                  <a:gd name="connsiteX13" fmla="*/ 195544 w 981690"/>
                  <a:gd name="connsiteY13" fmla="*/ 1142951 h 1508632"/>
                  <a:gd name="connsiteX14" fmla="*/ 64666 w 981690"/>
                  <a:gd name="connsiteY14" fmla="*/ 1157831 h 1508632"/>
                  <a:gd name="connsiteX15" fmla="*/ 13694 w 981690"/>
                  <a:gd name="connsiteY15" fmla="*/ 1168128 h 1508632"/>
                  <a:gd name="connsiteX16" fmla="*/ 15599 w 981690"/>
                  <a:gd name="connsiteY16" fmla="*/ 1206228 h 1508632"/>
                  <a:gd name="connsiteX17" fmla="*/ 8957 w 981690"/>
                  <a:gd name="connsiteY17" fmla="*/ 1205095 h 1508632"/>
                  <a:gd name="connsiteX18" fmla="*/ 154664 w 981690"/>
                  <a:gd name="connsiteY18" fmla="*/ 1214981 h 1508632"/>
                  <a:gd name="connsiteX19" fmla="*/ 345319 w 981690"/>
                  <a:gd name="connsiteY19" fmla="*/ 1210038 h 1508632"/>
                  <a:gd name="connsiteX20" fmla="*/ 371834 w 981690"/>
                  <a:gd name="connsiteY20" fmla="*/ 1266261 h 1508632"/>
                  <a:gd name="connsiteX21" fmla="*/ 344391 w 981690"/>
                  <a:gd name="connsiteY21" fmla="*/ 1349154 h 1508632"/>
                  <a:gd name="connsiteX22" fmla="*/ 337544 w 981690"/>
                  <a:gd name="connsiteY22" fmla="*/ 1412946 h 1508632"/>
                  <a:gd name="connsiteX23" fmla="*/ 341354 w 981690"/>
                  <a:gd name="connsiteY23" fmla="*/ 1455783 h 1508632"/>
                  <a:gd name="connsiteX24" fmla="*/ 373739 w 981690"/>
                  <a:gd name="connsiteY24" fmla="*/ 1505313 h 1508632"/>
                  <a:gd name="connsiteX25" fmla="*/ 396599 w 981690"/>
                  <a:gd name="connsiteY25" fmla="*/ 1507218 h 1508632"/>
                  <a:gd name="connsiteX26" fmla="*/ 406124 w 981690"/>
                  <a:gd name="connsiteY26" fmla="*/ 1484358 h 1508632"/>
                  <a:gd name="connsiteX27" fmla="*/ 412405 w 981690"/>
                  <a:gd name="connsiteY27" fmla="*/ 1443993 h 1508632"/>
                  <a:gd name="connsiteX28" fmla="*/ 418687 w 981690"/>
                  <a:gd name="connsiteY28" fmla="*/ 1381900 h 1508632"/>
                  <a:gd name="connsiteX29" fmla="*/ 433361 w 981690"/>
                  <a:gd name="connsiteY29" fmla="*/ 1321712 h 1508632"/>
                  <a:gd name="connsiteX30" fmla="*/ 476609 w 981690"/>
                  <a:gd name="connsiteY30" fmla="*/ 1257663 h 1508632"/>
                  <a:gd name="connsiteX31" fmla="*/ 537775 w 981690"/>
                  <a:gd name="connsiteY31" fmla="*/ 1222651 h 1508632"/>
                  <a:gd name="connsiteX32" fmla="*/ 610474 w 981690"/>
                  <a:gd name="connsiteY32" fmla="*/ 1214260 h 1508632"/>
                  <a:gd name="connsiteX33" fmla="*/ 729974 w 981690"/>
                  <a:gd name="connsiteY33" fmla="*/ 1309098 h 1508632"/>
                  <a:gd name="connsiteX34" fmla="*/ 787124 w 981690"/>
                  <a:gd name="connsiteY34" fmla="*/ 1316358 h 1508632"/>
                  <a:gd name="connsiteX35" fmla="*/ 829755 w 981690"/>
                  <a:gd name="connsiteY35" fmla="*/ 1296484 h 1508632"/>
                  <a:gd name="connsiteX36" fmla="*/ 792839 w 981690"/>
                  <a:gd name="connsiteY36" fmla="*/ 1246233 h 1508632"/>
                  <a:gd name="connsiteX37" fmla="*/ 657584 w 981690"/>
                  <a:gd name="connsiteY37" fmla="*/ 1149078 h 1508632"/>
                  <a:gd name="connsiteX38" fmla="*/ 655318 w 981690"/>
                  <a:gd name="connsiteY38" fmla="*/ 1100681 h 1508632"/>
                  <a:gd name="connsiteX39" fmla="*/ 680444 w 981690"/>
                  <a:gd name="connsiteY39" fmla="*/ 1082403 h 1508632"/>
                  <a:gd name="connsiteX40" fmla="*/ 733784 w 981690"/>
                  <a:gd name="connsiteY40" fmla="*/ 1074783 h 1508632"/>
                  <a:gd name="connsiteX41" fmla="*/ 909044 w 981690"/>
                  <a:gd name="connsiteY41" fmla="*/ 1084308 h 1508632"/>
                  <a:gd name="connsiteX42" fmla="*/ 965741 w 981690"/>
                  <a:gd name="connsiteY42" fmla="*/ 1088175 h 1508632"/>
                  <a:gd name="connsiteX43" fmla="*/ 979529 w 981690"/>
                  <a:gd name="connsiteY43" fmla="*/ 1046568 h 1508632"/>
                  <a:gd name="connsiteX44" fmla="*/ 927940 w 981690"/>
                  <a:gd name="connsiteY44" fmla="*/ 1027158 h 1508632"/>
                  <a:gd name="connsiteX45" fmla="*/ 812506 w 981690"/>
                  <a:gd name="connsiteY45" fmla="*/ 1029629 h 1508632"/>
                  <a:gd name="connsiteX46" fmla="*/ 655680 w 981690"/>
                  <a:gd name="connsiteY46" fmla="*/ 1042398 h 1508632"/>
                  <a:gd name="connsiteX47" fmla="*/ 649398 w 981690"/>
                  <a:gd name="connsiteY47" fmla="*/ 1018611 h 1508632"/>
                  <a:gd name="connsiteX48" fmla="*/ 682349 w 981690"/>
                  <a:gd name="connsiteY48" fmla="*/ 985248 h 1508632"/>
                  <a:gd name="connsiteX49" fmla="*/ 726164 w 981690"/>
                  <a:gd name="connsiteY49" fmla="*/ 945243 h 1508632"/>
                  <a:gd name="connsiteX50" fmla="*/ 741404 w 981690"/>
                  <a:gd name="connsiteY50" fmla="*/ 931908 h 1508632"/>
                  <a:gd name="connsiteX51" fmla="*/ 762359 w 981690"/>
                  <a:gd name="connsiteY51" fmla="*/ 910953 h 1508632"/>
                  <a:gd name="connsiteX52" fmla="*/ 775694 w 981690"/>
                  <a:gd name="connsiteY52" fmla="*/ 882378 h 1508632"/>
                  <a:gd name="connsiteX53" fmla="*/ 773789 w 981690"/>
                  <a:gd name="connsiteY53" fmla="*/ 867138 h 1508632"/>
                  <a:gd name="connsiteX54" fmla="*/ 747119 w 981690"/>
                  <a:gd name="connsiteY54" fmla="*/ 867138 h 1508632"/>
                  <a:gd name="connsiteX55" fmla="*/ 709019 w 981690"/>
                  <a:gd name="connsiteY55" fmla="*/ 891903 h 1508632"/>
                  <a:gd name="connsiteX56" fmla="*/ 592145 w 981690"/>
                  <a:gd name="connsiteY56" fmla="*/ 938034 h 1508632"/>
                  <a:gd name="connsiteX57" fmla="*/ 516614 w 981690"/>
                  <a:gd name="connsiteY57" fmla="*/ 840468 h 1508632"/>
                  <a:gd name="connsiteX58" fmla="*/ 512804 w 981690"/>
                  <a:gd name="connsiteY58" fmla="*/ 350883 h 1508632"/>
                  <a:gd name="connsiteX59" fmla="*/ 508994 w 981690"/>
                  <a:gd name="connsiteY59" fmla="*/ 59418 h 1508632"/>
                  <a:gd name="connsiteX60" fmla="*/ 499469 w 981690"/>
                  <a:gd name="connsiteY60" fmla="*/ 32748 h 1508632"/>
                  <a:gd name="connsiteX61" fmla="*/ 497564 w 981690"/>
                  <a:gd name="connsiteY61" fmla="*/ 27033 h 1508632"/>
                  <a:gd name="connsiteX62" fmla="*/ 493754 w 981690"/>
                  <a:gd name="connsiteY62" fmla="*/ 21318 h 1508632"/>
                  <a:gd name="connsiteX63" fmla="*/ 488039 w 981690"/>
                  <a:gd name="connsiteY63" fmla="*/ 9888 h 1508632"/>
                  <a:gd name="connsiteX64" fmla="*/ 482324 w 981690"/>
                  <a:gd name="connsiteY64" fmla="*/ 6078 h 1508632"/>
                  <a:gd name="connsiteX65" fmla="*/ 438972 w 981690"/>
                  <a:gd name="connsiteY65" fmla="*/ 7777 h 1508632"/>
                  <a:gd name="connsiteX66" fmla="*/ 434700 w 981690"/>
                  <a:gd name="connsiteY66" fmla="*/ 98034 h 1508632"/>
                  <a:gd name="connsiteX67" fmla="*/ 445923 w 981690"/>
                  <a:gd name="connsiteY67" fmla="*/ 218512 h 1508632"/>
                  <a:gd name="connsiteX68" fmla="*/ 449939 w 981690"/>
                  <a:gd name="connsiteY68" fmla="*/ 413748 h 1508632"/>
                  <a:gd name="connsiteX69" fmla="*/ 454265 w 981690"/>
                  <a:gd name="connsiteY69" fmla="*/ 749592 h 1508632"/>
                  <a:gd name="connsiteX70" fmla="*/ 437171 w 981690"/>
                  <a:gd name="connsiteY70" fmla="*/ 856738 h 1508632"/>
                  <a:gd name="connsiteX0" fmla="*/ 434767 w 979286"/>
                  <a:gd name="connsiteY0" fmla="*/ 856738 h 1508632"/>
                  <a:gd name="connsiteX1" fmla="*/ 399343 w 979286"/>
                  <a:gd name="connsiteY1" fmla="*/ 919551 h 1508632"/>
                  <a:gd name="connsiteX2" fmla="*/ 349557 w 979286"/>
                  <a:gd name="connsiteY2" fmla="*/ 956107 h 1508632"/>
                  <a:gd name="connsiteX3" fmla="*/ 269804 w 979286"/>
                  <a:gd name="connsiteY3" fmla="*/ 959711 h 1508632"/>
                  <a:gd name="connsiteX4" fmla="*/ 178569 w 979286"/>
                  <a:gd name="connsiteY4" fmla="*/ 927532 h 1508632"/>
                  <a:gd name="connsiteX5" fmla="*/ 66535 w 979286"/>
                  <a:gd name="connsiteY5" fmla="*/ 867138 h 1508632"/>
                  <a:gd name="connsiteX6" fmla="*/ 53200 w 979286"/>
                  <a:gd name="connsiteY6" fmla="*/ 888093 h 1508632"/>
                  <a:gd name="connsiteX7" fmla="*/ 57010 w 979286"/>
                  <a:gd name="connsiteY7" fmla="*/ 926193 h 1508632"/>
                  <a:gd name="connsiteX8" fmla="*/ 87490 w 979286"/>
                  <a:gd name="connsiteY8" fmla="*/ 950958 h 1508632"/>
                  <a:gd name="connsiteX9" fmla="*/ 173215 w 979286"/>
                  <a:gd name="connsiteY9" fmla="*/ 981799 h 1508632"/>
                  <a:gd name="connsiteX10" fmla="*/ 269237 w 979286"/>
                  <a:gd name="connsiteY10" fmla="*/ 1028652 h 1508632"/>
                  <a:gd name="connsiteX11" fmla="*/ 285610 w 979286"/>
                  <a:gd name="connsiteY11" fmla="*/ 1069068 h 1508632"/>
                  <a:gd name="connsiteX12" fmla="*/ 271297 w 979286"/>
                  <a:gd name="connsiteY12" fmla="*/ 1111957 h 1508632"/>
                  <a:gd name="connsiteX13" fmla="*/ 193140 w 979286"/>
                  <a:gd name="connsiteY13" fmla="*/ 1142951 h 1508632"/>
                  <a:gd name="connsiteX14" fmla="*/ 62262 w 979286"/>
                  <a:gd name="connsiteY14" fmla="*/ 1157831 h 1508632"/>
                  <a:gd name="connsiteX15" fmla="*/ 11290 w 979286"/>
                  <a:gd name="connsiteY15" fmla="*/ 1168128 h 1508632"/>
                  <a:gd name="connsiteX16" fmla="*/ 13195 w 979286"/>
                  <a:gd name="connsiteY16" fmla="*/ 1206228 h 1508632"/>
                  <a:gd name="connsiteX17" fmla="*/ 152260 w 979286"/>
                  <a:gd name="connsiteY17" fmla="*/ 1214981 h 1508632"/>
                  <a:gd name="connsiteX18" fmla="*/ 342915 w 979286"/>
                  <a:gd name="connsiteY18" fmla="*/ 1210038 h 1508632"/>
                  <a:gd name="connsiteX19" fmla="*/ 369430 w 979286"/>
                  <a:gd name="connsiteY19" fmla="*/ 1266261 h 1508632"/>
                  <a:gd name="connsiteX20" fmla="*/ 341987 w 979286"/>
                  <a:gd name="connsiteY20" fmla="*/ 1349154 h 1508632"/>
                  <a:gd name="connsiteX21" fmla="*/ 335140 w 979286"/>
                  <a:gd name="connsiteY21" fmla="*/ 1412946 h 1508632"/>
                  <a:gd name="connsiteX22" fmla="*/ 338950 w 979286"/>
                  <a:gd name="connsiteY22" fmla="*/ 1455783 h 1508632"/>
                  <a:gd name="connsiteX23" fmla="*/ 371335 w 979286"/>
                  <a:gd name="connsiteY23" fmla="*/ 1505313 h 1508632"/>
                  <a:gd name="connsiteX24" fmla="*/ 394195 w 979286"/>
                  <a:gd name="connsiteY24" fmla="*/ 1507218 h 1508632"/>
                  <a:gd name="connsiteX25" fmla="*/ 403720 w 979286"/>
                  <a:gd name="connsiteY25" fmla="*/ 1484358 h 1508632"/>
                  <a:gd name="connsiteX26" fmla="*/ 410001 w 979286"/>
                  <a:gd name="connsiteY26" fmla="*/ 1443993 h 1508632"/>
                  <a:gd name="connsiteX27" fmla="*/ 416283 w 979286"/>
                  <a:gd name="connsiteY27" fmla="*/ 1381900 h 1508632"/>
                  <a:gd name="connsiteX28" fmla="*/ 430957 w 979286"/>
                  <a:gd name="connsiteY28" fmla="*/ 1321712 h 1508632"/>
                  <a:gd name="connsiteX29" fmla="*/ 474205 w 979286"/>
                  <a:gd name="connsiteY29" fmla="*/ 1257663 h 1508632"/>
                  <a:gd name="connsiteX30" fmla="*/ 535371 w 979286"/>
                  <a:gd name="connsiteY30" fmla="*/ 1222651 h 1508632"/>
                  <a:gd name="connsiteX31" fmla="*/ 608070 w 979286"/>
                  <a:gd name="connsiteY31" fmla="*/ 1214260 h 1508632"/>
                  <a:gd name="connsiteX32" fmla="*/ 727570 w 979286"/>
                  <a:gd name="connsiteY32" fmla="*/ 1309098 h 1508632"/>
                  <a:gd name="connsiteX33" fmla="*/ 784720 w 979286"/>
                  <a:gd name="connsiteY33" fmla="*/ 1316358 h 1508632"/>
                  <a:gd name="connsiteX34" fmla="*/ 827351 w 979286"/>
                  <a:gd name="connsiteY34" fmla="*/ 1296484 h 1508632"/>
                  <a:gd name="connsiteX35" fmla="*/ 790435 w 979286"/>
                  <a:gd name="connsiteY35" fmla="*/ 1246233 h 1508632"/>
                  <a:gd name="connsiteX36" fmla="*/ 655180 w 979286"/>
                  <a:gd name="connsiteY36" fmla="*/ 1149078 h 1508632"/>
                  <a:gd name="connsiteX37" fmla="*/ 652914 w 979286"/>
                  <a:gd name="connsiteY37" fmla="*/ 1100681 h 1508632"/>
                  <a:gd name="connsiteX38" fmla="*/ 678040 w 979286"/>
                  <a:gd name="connsiteY38" fmla="*/ 1082403 h 1508632"/>
                  <a:gd name="connsiteX39" fmla="*/ 731380 w 979286"/>
                  <a:gd name="connsiteY39" fmla="*/ 1074783 h 1508632"/>
                  <a:gd name="connsiteX40" fmla="*/ 906640 w 979286"/>
                  <a:gd name="connsiteY40" fmla="*/ 1084308 h 1508632"/>
                  <a:gd name="connsiteX41" fmla="*/ 963337 w 979286"/>
                  <a:gd name="connsiteY41" fmla="*/ 1088175 h 1508632"/>
                  <a:gd name="connsiteX42" fmla="*/ 977125 w 979286"/>
                  <a:gd name="connsiteY42" fmla="*/ 1046568 h 1508632"/>
                  <a:gd name="connsiteX43" fmla="*/ 925536 w 979286"/>
                  <a:gd name="connsiteY43" fmla="*/ 1027158 h 1508632"/>
                  <a:gd name="connsiteX44" fmla="*/ 810102 w 979286"/>
                  <a:gd name="connsiteY44" fmla="*/ 1029629 h 1508632"/>
                  <a:gd name="connsiteX45" fmla="*/ 653276 w 979286"/>
                  <a:gd name="connsiteY45" fmla="*/ 1042398 h 1508632"/>
                  <a:gd name="connsiteX46" fmla="*/ 646994 w 979286"/>
                  <a:gd name="connsiteY46" fmla="*/ 1018611 h 1508632"/>
                  <a:gd name="connsiteX47" fmla="*/ 679945 w 979286"/>
                  <a:gd name="connsiteY47" fmla="*/ 985248 h 1508632"/>
                  <a:gd name="connsiteX48" fmla="*/ 723760 w 979286"/>
                  <a:gd name="connsiteY48" fmla="*/ 945243 h 1508632"/>
                  <a:gd name="connsiteX49" fmla="*/ 739000 w 979286"/>
                  <a:gd name="connsiteY49" fmla="*/ 931908 h 1508632"/>
                  <a:gd name="connsiteX50" fmla="*/ 759955 w 979286"/>
                  <a:gd name="connsiteY50" fmla="*/ 910953 h 1508632"/>
                  <a:gd name="connsiteX51" fmla="*/ 773290 w 979286"/>
                  <a:gd name="connsiteY51" fmla="*/ 882378 h 1508632"/>
                  <a:gd name="connsiteX52" fmla="*/ 771385 w 979286"/>
                  <a:gd name="connsiteY52" fmla="*/ 867138 h 1508632"/>
                  <a:gd name="connsiteX53" fmla="*/ 744715 w 979286"/>
                  <a:gd name="connsiteY53" fmla="*/ 867138 h 1508632"/>
                  <a:gd name="connsiteX54" fmla="*/ 706615 w 979286"/>
                  <a:gd name="connsiteY54" fmla="*/ 891903 h 1508632"/>
                  <a:gd name="connsiteX55" fmla="*/ 589741 w 979286"/>
                  <a:gd name="connsiteY55" fmla="*/ 938034 h 1508632"/>
                  <a:gd name="connsiteX56" fmla="*/ 514210 w 979286"/>
                  <a:gd name="connsiteY56" fmla="*/ 840468 h 1508632"/>
                  <a:gd name="connsiteX57" fmla="*/ 510400 w 979286"/>
                  <a:gd name="connsiteY57" fmla="*/ 350883 h 1508632"/>
                  <a:gd name="connsiteX58" fmla="*/ 506590 w 979286"/>
                  <a:gd name="connsiteY58" fmla="*/ 59418 h 1508632"/>
                  <a:gd name="connsiteX59" fmla="*/ 497065 w 979286"/>
                  <a:gd name="connsiteY59" fmla="*/ 32748 h 1508632"/>
                  <a:gd name="connsiteX60" fmla="*/ 495160 w 979286"/>
                  <a:gd name="connsiteY60" fmla="*/ 27033 h 1508632"/>
                  <a:gd name="connsiteX61" fmla="*/ 491350 w 979286"/>
                  <a:gd name="connsiteY61" fmla="*/ 21318 h 1508632"/>
                  <a:gd name="connsiteX62" fmla="*/ 485635 w 979286"/>
                  <a:gd name="connsiteY62" fmla="*/ 9888 h 1508632"/>
                  <a:gd name="connsiteX63" fmla="*/ 479920 w 979286"/>
                  <a:gd name="connsiteY63" fmla="*/ 6078 h 1508632"/>
                  <a:gd name="connsiteX64" fmla="*/ 436568 w 979286"/>
                  <a:gd name="connsiteY64" fmla="*/ 7777 h 1508632"/>
                  <a:gd name="connsiteX65" fmla="*/ 432296 w 979286"/>
                  <a:gd name="connsiteY65" fmla="*/ 98034 h 1508632"/>
                  <a:gd name="connsiteX66" fmla="*/ 443519 w 979286"/>
                  <a:gd name="connsiteY66" fmla="*/ 218512 h 1508632"/>
                  <a:gd name="connsiteX67" fmla="*/ 447535 w 979286"/>
                  <a:gd name="connsiteY67" fmla="*/ 413748 h 1508632"/>
                  <a:gd name="connsiteX68" fmla="*/ 451861 w 979286"/>
                  <a:gd name="connsiteY68" fmla="*/ 749592 h 1508632"/>
                  <a:gd name="connsiteX69" fmla="*/ 434767 w 979286"/>
                  <a:gd name="connsiteY69" fmla="*/ 856738 h 1508632"/>
                  <a:gd name="connsiteX0" fmla="*/ 436085 w 980604"/>
                  <a:gd name="connsiteY0" fmla="*/ 856738 h 1508632"/>
                  <a:gd name="connsiteX1" fmla="*/ 400661 w 980604"/>
                  <a:gd name="connsiteY1" fmla="*/ 919551 h 1508632"/>
                  <a:gd name="connsiteX2" fmla="*/ 350875 w 980604"/>
                  <a:gd name="connsiteY2" fmla="*/ 956107 h 1508632"/>
                  <a:gd name="connsiteX3" fmla="*/ 271122 w 980604"/>
                  <a:gd name="connsiteY3" fmla="*/ 959711 h 1508632"/>
                  <a:gd name="connsiteX4" fmla="*/ 179887 w 980604"/>
                  <a:gd name="connsiteY4" fmla="*/ 927532 h 1508632"/>
                  <a:gd name="connsiteX5" fmla="*/ 67853 w 980604"/>
                  <a:gd name="connsiteY5" fmla="*/ 867138 h 1508632"/>
                  <a:gd name="connsiteX6" fmla="*/ 54518 w 980604"/>
                  <a:gd name="connsiteY6" fmla="*/ 888093 h 1508632"/>
                  <a:gd name="connsiteX7" fmla="*/ 58328 w 980604"/>
                  <a:gd name="connsiteY7" fmla="*/ 926193 h 1508632"/>
                  <a:gd name="connsiteX8" fmla="*/ 88808 w 980604"/>
                  <a:gd name="connsiteY8" fmla="*/ 950958 h 1508632"/>
                  <a:gd name="connsiteX9" fmla="*/ 174533 w 980604"/>
                  <a:gd name="connsiteY9" fmla="*/ 981799 h 1508632"/>
                  <a:gd name="connsiteX10" fmla="*/ 270555 w 980604"/>
                  <a:gd name="connsiteY10" fmla="*/ 1028652 h 1508632"/>
                  <a:gd name="connsiteX11" fmla="*/ 286928 w 980604"/>
                  <a:gd name="connsiteY11" fmla="*/ 1069068 h 1508632"/>
                  <a:gd name="connsiteX12" fmla="*/ 272615 w 980604"/>
                  <a:gd name="connsiteY12" fmla="*/ 1111957 h 1508632"/>
                  <a:gd name="connsiteX13" fmla="*/ 194458 w 980604"/>
                  <a:gd name="connsiteY13" fmla="*/ 1142951 h 1508632"/>
                  <a:gd name="connsiteX14" fmla="*/ 88295 w 980604"/>
                  <a:gd name="connsiteY14" fmla="*/ 1157831 h 1508632"/>
                  <a:gd name="connsiteX15" fmla="*/ 12608 w 980604"/>
                  <a:gd name="connsiteY15" fmla="*/ 1168128 h 1508632"/>
                  <a:gd name="connsiteX16" fmla="*/ 14513 w 980604"/>
                  <a:gd name="connsiteY16" fmla="*/ 1206228 h 1508632"/>
                  <a:gd name="connsiteX17" fmla="*/ 153578 w 980604"/>
                  <a:gd name="connsiteY17" fmla="*/ 1214981 h 1508632"/>
                  <a:gd name="connsiteX18" fmla="*/ 344233 w 980604"/>
                  <a:gd name="connsiteY18" fmla="*/ 1210038 h 1508632"/>
                  <a:gd name="connsiteX19" fmla="*/ 370748 w 980604"/>
                  <a:gd name="connsiteY19" fmla="*/ 1266261 h 1508632"/>
                  <a:gd name="connsiteX20" fmla="*/ 343305 w 980604"/>
                  <a:gd name="connsiteY20" fmla="*/ 1349154 h 1508632"/>
                  <a:gd name="connsiteX21" fmla="*/ 336458 w 980604"/>
                  <a:gd name="connsiteY21" fmla="*/ 1412946 h 1508632"/>
                  <a:gd name="connsiteX22" fmla="*/ 340268 w 980604"/>
                  <a:gd name="connsiteY22" fmla="*/ 1455783 h 1508632"/>
                  <a:gd name="connsiteX23" fmla="*/ 372653 w 980604"/>
                  <a:gd name="connsiteY23" fmla="*/ 1505313 h 1508632"/>
                  <a:gd name="connsiteX24" fmla="*/ 395513 w 980604"/>
                  <a:gd name="connsiteY24" fmla="*/ 1507218 h 1508632"/>
                  <a:gd name="connsiteX25" fmla="*/ 405038 w 980604"/>
                  <a:gd name="connsiteY25" fmla="*/ 1484358 h 1508632"/>
                  <a:gd name="connsiteX26" fmla="*/ 411319 w 980604"/>
                  <a:gd name="connsiteY26" fmla="*/ 1443993 h 1508632"/>
                  <a:gd name="connsiteX27" fmla="*/ 417601 w 980604"/>
                  <a:gd name="connsiteY27" fmla="*/ 1381900 h 1508632"/>
                  <a:gd name="connsiteX28" fmla="*/ 432275 w 980604"/>
                  <a:gd name="connsiteY28" fmla="*/ 1321712 h 1508632"/>
                  <a:gd name="connsiteX29" fmla="*/ 475523 w 980604"/>
                  <a:gd name="connsiteY29" fmla="*/ 1257663 h 1508632"/>
                  <a:gd name="connsiteX30" fmla="*/ 536689 w 980604"/>
                  <a:gd name="connsiteY30" fmla="*/ 1222651 h 1508632"/>
                  <a:gd name="connsiteX31" fmla="*/ 609388 w 980604"/>
                  <a:gd name="connsiteY31" fmla="*/ 1214260 h 1508632"/>
                  <a:gd name="connsiteX32" fmla="*/ 728888 w 980604"/>
                  <a:gd name="connsiteY32" fmla="*/ 1309098 h 1508632"/>
                  <a:gd name="connsiteX33" fmla="*/ 786038 w 980604"/>
                  <a:gd name="connsiteY33" fmla="*/ 1316358 h 1508632"/>
                  <a:gd name="connsiteX34" fmla="*/ 828669 w 980604"/>
                  <a:gd name="connsiteY34" fmla="*/ 1296484 h 1508632"/>
                  <a:gd name="connsiteX35" fmla="*/ 791753 w 980604"/>
                  <a:gd name="connsiteY35" fmla="*/ 1246233 h 1508632"/>
                  <a:gd name="connsiteX36" fmla="*/ 656498 w 980604"/>
                  <a:gd name="connsiteY36" fmla="*/ 1149078 h 1508632"/>
                  <a:gd name="connsiteX37" fmla="*/ 654232 w 980604"/>
                  <a:gd name="connsiteY37" fmla="*/ 1100681 h 1508632"/>
                  <a:gd name="connsiteX38" fmla="*/ 679358 w 980604"/>
                  <a:gd name="connsiteY38" fmla="*/ 1082403 h 1508632"/>
                  <a:gd name="connsiteX39" fmla="*/ 732698 w 980604"/>
                  <a:gd name="connsiteY39" fmla="*/ 1074783 h 1508632"/>
                  <a:gd name="connsiteX40" fmla="*/ 907958 w 980604"/>
                  <a:gd name="connsiteY40" fmla="*/ 1084308 h 1508632"/>
                  <a:gd name="connsiteX41" fmla="*/ 964655 w 980604"/>
                  <a:gd name="connsiteY41" fmla="*/ 1088175 h 1508632"/>
                  <a:gd name="connsiteX42" fmla="*/ 978443 w 980604"/>
                  <a:gd name="connsiteY42" fmla="*/ 1046568 h 1508632"/>
                  <a:gd name="connsiteX43" fmla="*/ 926854 w 980604"/>
                  <a:gd name="connsiteY43" fmla="*/ 1027158 h 1508632"/>
                  <a:gd name="connsiteX44" fmla="*/ 811420 w 980604"/>
                  <a:gd name="connsiteY44" fmla="*/ 1029629 h 1508632"/>
                  <a:gd name="connsiteX45" fmla="*/ 654594 w 980604"/>
                  <a:gd name="connsiteY45" fmla="*/ 1042398 h 1508632"/>
                  <a:gd name="connsiteX46" fmla="*/ 648312 w 980604"/>
                  <a:gd name="connsiteY46" fmla="*/ 1018611 h 1508632"/>
                  <a:gd name="connsiteX47" fmla="*/ 681263 w 980604"/>
                  <a:gd name="connsiteY47" fmla="*/ 985248 h 1508632"/>
                  <a:gd name="connsiteX48" fmla="*/ 725078 w 980604"/>
                  <a:gd name="connsiteY48" fmla="*/ 945243 h 1508632"/>
                  <a:gd name="connsiteX49" fmla="*/ 740318 w 980604"/>
                  <a:gd name="connsiteY49" fmla="*/ 931908 h 1508632"/>
                  <a:gd name="connsiteX50" fmla="*/ 761273 w 980604"/>
                  <a:gd name="connsiteY50" fmla="*/ 910953 h 1508632"/>
                  <a:gd name="connsiteX51" fmla="*/ 774608 w 980604"/>
                  <a:gd name="connsiteY51" fmla="*/ 882378 h 1508632"/>
                  <a:gd name="connsiteX52" fmla="*/ 772703 w 980604"/>
                  <a:gd name="connsiteY52" fmla="*/ 867138 h 1508632"/>
                  <a:gd name="connsiteX53" fmla="*/ 746033 w 980604"/>
                  <a:gd name="connsiteY53" fmla="*/ 867138 h 1508632"/>
                  <a:gd name="connsiteX54" fmla="*/ 707933 w 980604"/>
                  <a:gd name="connsiteY54" fmla="*/ 891903 h 1508632"/>
                  <a:gd name="connsiteX55" fmla="*/ 591059 w 980604"/>
                  <a:gd name="connsiteY55" fmla="*/ 938034 h 1508632"/>
                  <a:gd name="connsiteX56" fmla="*/ 515528 w 980604"/>
                  <a:gd name="connsiteY56" fmla="*/ 840468 h 1508632"/>
                  <a:gd name="connsiteX57" fmla="*/ 511718 w 980604"/>
                  <a:gd name="connsiteY57" fmla="*/ 350883 h 1508632"/>
                  <a:gd name="connsiteX58" fmla="*/ 507908 w 980604"/>
                  <a:gd name="connsiteY58" fmla="*/ 59418 h 1508632"/>
                  <a:gd name="connsiteX59" fmla="*/ 498383 w 980604"/>
                  <a:gd name="connsiteY59" fmla="*/ 32748 h 1508632"/>
                  <a:gd name="connsiteX60" fmla="*/ 496478 w 980604"/>
                  <a:gd name="connsiteY60" fmla="*/ 27033 h 1508632"/>
                  <a:gd name="connsiteX61" fmla="*/ 492668 w 980604"/>
                  <a:gd name="connsiteY61" fmla="*/ 21318 h 1508632"/>
                  <a:gd name="connsiteX62" fmla="*/ 486953 w 980604"/>
                  <a:gd name="connsiteY62" fmla="*/ 9888 h 1508632"/>
                  <a:gd name="connsiteX63" fmla="*/ 481238 w 980604"/>
                  <a:gd name="connsiteY63" fmla="*/ 6078 h 1508632"/>
                  <a:gd name="connsiteX64" fmla="*/ 437886 w 980604"/>
                  <a:gd name="connsiteY64" fmla="*/ 7777 h 1508632"/>
                  <a:gd name="connsiteX65" fmla="*/ 433614 w 980604"/>
                  <a:gd name="connsiteY65" fmla="*/ 98034 h 1508632"/>
                  <a:gd name="connsiteX66" fmla="*/ 444837 w 980604"/>
                  <a:gd name="connsiteY66" fmla="*/ 218512 h 1508632"/>
                  <a:gd name="connsiteX67" fmla="*/ 448853 w 980604"/>
                  <a:gd name="connsiteY67" fmla="*/ 413748 h 1508632"/>
                  <a:gd name="connsiteX68" fmla="*/ 453179 w 980604"/>
                  <a:gd name="connsiteY68" fmla="*/ 749592 h 1508632"/>
                  <a:gd name="connsiteX69" fmla="*/ 436085 w 980604"/>
                  <a:gd name="connsiteY69" fmla="*/ 856738 h 1508632"/>
                  <a:gd name="connsiteX0" fmla="*/ 436085 w 980604"/>
                  <a:gd name="connsiteY0" fmla="*/ 856738 h 1508632"/>
                  <a:gd name="connsiteX1" fmla="*/ 400661 w 980604"/>
                  <a:gd name="connsiteY1" fmla="*/ 919551 h 1508632"/>
                  <a:gd name="connsiteX2" fmla="*/ 350875 w 980604"/>
                  <a:gd name="connsiteY2" fmla="*/ 956107 h 1508632"/>
                  <a:gd name="connsiteX3" fmla="*/ 271122 w 980604"/>
                  <a:gd name="connsiteY3" fmla="*/ 959711 h 1508632"/>
                  <a:gd name="connsiteX4" fmla="*/ 179887 w 980604"/>
                  <a:gd name="connsiteY4" fmla="*/ 927532 h 1508632"/>
                  <a:gd name="connsiteX5" fmla="*/ 67853 w 980604"/>
                  <a:gd name="connsiteY5" fmla="*/ 867138 h 1508632"/>
                  <a:gd name="connsiteX6" fmla="*/ 54518 w 980604"/>
                  <a:gd name="connsiteY6" fmla="*/ 888093 h 1508632"/>
                  <a:gd name="connsiteX7" fmla="*/ 58328 w 980604"/>
                  <a:gd name="connsiteY7" fmla="*/ 926193 h 1508632"/>
                  <a:gd name="connsiteX8" fmla="*/ 88808 w 980604"/>
                  <a:gd name="connsiteY8" fmla="*/ 950958 h 1508632"/>
                  <a:gd name="connsiteX9" fmla="*/ 174533 w 980604"/>
                  <a:gd name="connsiteY9" fmla="*/ 981799 h 1508632"/>
                  <a:gd name="connsiteX10" fmla="*/ 270555 w 980604"/>
                  <a:gd name="connsiteY10" fmla="*/ 1028652 h 1508632"/>
                  <a:gd name="connsiteX11" fmla="*/ 286928 w 980604"/>
                  <a:gd name="connsiteY11" fmla="*/ 1069068 h 1508632"/>
                  <a:gd name="connsiteX12" fmla="*/ 272615 w 980604"/>
                  <a:gd name="connsiteY12" fmla="*/ 1111957 h 1508632"/>
                  <a:gd name="connsiteX13" fmla="*/ 194458 w 980604"/>
                  <a:gd name="connsiteY13" fmla="*/ 1142951 h 1508632"/>
                  <a:gd name="connsiteX14" fmla="*/ 88295 w 980604"/>
                  <a:gd name="connsiteY14" fmla="*/ 1157831 h 1508632"/>
                  <a:gd name="connsiteX15" fmla="*/ 12608 w 980604"/>
                  <a:gd name="connsiteY15" fmla="*/ 1168128 h 1508632"/>
                  <a:gd name="connsiteX16" fmla="*/ 14513 w 980604"/>
                  <a:gd name="connsiteY16" fmla="*/ 1206228 h 1508632"/>
                  <a:gd name="connsiteX17" fmla="*/ 153578 w 980604"/>
                  <a:gd name="connsiteY17" fmla="*/ 1214981 h 1508632"/>
                  <a:gd name="connsiteX18" fmla="*/ 344233 w 980604"/>
                  <a:gd name="connsiteY18" fmla="*/ 1210038 h 1508632"/>
                  <a:gd name="connsiteX19" fmla="*/ 370748 w 980604"/>
                  <a:gd name="connsiteY19" fmla="*/ 1266261 h 1508632"/>
                  <a:gd name="connsiteX20" fmla="*/ 343305 w 980604"/>
                  <a:gd name="connsiteY20" fmla="*/ 1349154 h 1508632"/>
                  <a:gd name="connsiteX21" fmla="*/ 336458 w 980604"/>
                  <a:gd name="connsiteY21" fmla="*/ 1412946 h 1508632"/>
                  <a:gd name="connsiteX22" fmla="*/ 340268 w 980604"/>
                  <a:gd name="connsiteY22" fmla="*/ 1455783 h 1508632"/>
                  <a:gd name="connsiteX23" fmla="*/ 372653 w 980604"/>
                  <a:gd name="connsiteY23" fmla="*/ 1505313 h 1508632"/>
                  <a:gd name="connsiteX24" fmla="*/ 395513 w 980604"/>
                  <a:gd name="connsiteY24" fmla="*/ 1507218 h 1508632"/>
                  <a:gd name="connsiteX25" fmla="*/ 405038 w 980604"/>
                  <a:gd name="connsiteY25" fmla="*/ 1484358 h 1508632"/>
                  <a:gd name="connsiteX26" fmla="*/ 411319 w 980604"/>
                  <a:gd name="connsiteY26" fmla="*/ 1443993 h 1508632"/>
                  <a:gd name="connsiteX27" fmla="*/ 417601 w 980604"/>
                  <a:gd name="connsiteY27" fmla="*/ 1381900 h 1508632"/>
                  <a:gd name="connsiteX28" fmla="*/ 432275 w 980604"/>
                  <a:gd name="connsiteY28" fmla="*/ 1321712 h 1508632"/>
                  <a:gd name="connsiteX29" fmla="*/ 475523 w 980604"/>
                  <a:gd name="connsiteY29" fmla="*/ 1257663 h 1508632"/>
                  <a:gd name="connsiteX30" fmla="*/ 536689 w 980604"/>
                  <a:gd name="connsiteY30" fmla="*/ 1222651 h 1508632"/>
                  <a:gd name="connsiteX31" fmla="*/ 609388 w 980604"/>
                  <a:gd name="connsiteY31" fmla="*/ 1214260 h 1508632"/>
                  <a:gd name="connsiteX32" fmla="*/ 709117 w 980604"/>
                  <a:gd name="connsiteY32" fmla="*/ 1279441 h 1508632"/>
                  <a:gd name="connsiteX33" fmla="*/ 786038 w 980604"/>
                  <a:gd name="connsiteY33" fmla="*/ 1316358 h 1508632"/>
                  <a:gd name="connsiteX34" fmla="*/ 828669 w 980604"/>
                  <a:gd name="connsiteY34" fmla="*/ 1296484 h 1508632"/>
                  <a:gd name="connsiteX35" fmla="*/ 791753 w 980604"/>
                  <a:gd name="connsiteY35" fmla="*/ 1246233 h 1508632"/>
                  <a:gd name="connsiteX36" fmla="*/ 656498 w 980604"/>
                  <a:gd name="connsiteY36" fmla="*/ 1149078 h 1508632"/>
                  <a:gd name="connsiteX37" fmla="*/ 654232 w 980604"/>
                  <a:gd name="connsiteY37" fmla="*/ 1100681 h 1508632"/>
                  <a:gd name="connsiteX38" fmla="*/ 679358 w 980604"/>
                  <a:gd name="connsiteY38" fmla="*/ 1082403 h 1508632"/>
                  <a:gd name="connsiteX39" fmla="*/ 732698 w 980604"/>
                  <a:gd name="connsiteY39" fmla="*/ 1074783 h 1508632"/>
                  <a:gd name="connsiteX40" fmla="*/ 907958 w 980604"/>
                  <a:gd name="connsiteY40" fmla="*/ 1084308 h 1508632"/>
                  <a:gd name="connsiteX41" fmla="*/ 964655 w 980604"/>
                  <a:gd name="connsiteY41" fmla="*/ 1088175 h 1508632"/>
                  <a:gd name="connsiteX42" fmla="*/ 978443 w 980604"/>
                  <a:gd name="connsiteY42" fmla="*/ 1046568 h 1508632"/>
                  <a:gd name="connsiteX43" fmla="*/ 926854 w 980604"/>
                  <a:gd name="connsiteY43" fmla="*/ 1027158 h 1508632"/>
                  <a:gd name="connsiteX44" fmla="*/ 811420 w 980604"/>
                  <a:gd name="connsiteY44" fmla="*/ 1029629 h 1508632"/>
                  <a:gd name="connsiteX45" fmla="*/ 654594 w 980604"/>
                  <a:gd name="connsiteY45" fmla="*/ 1042398 h 1508632"/>
                  <a:gd name="connsiteX46" fmla="*/ 648312 w 980604"/>
                  <a:gd name="connsiteY46" fmla="*/ 1018611 h 1508632"/>
                  <a:gd name="connsiteX47" fmla="*/ 681263 w 980604"/>
                  <a:gd name="connsiteY47" fmla="*/ 985248 h 1508632"/>
                  <a:gd name="connsiteX48" fmla="*/ 725078 w 980604"/>
                  <a:gd name="connsiteY48" fmla="*/ 945243 h 1508632"/>
                  <a:gd name="connsiteX49" fmla="*/ 740318 w 980604"/>
                  <a:gd name="connsiteY49" fmla="*/ 931908 h 1508632"/>
                  <a:gd name="connsiteX50" fmla="*/ 761273 w 980604"/>
                  <a:gd name="connsiteY50" fmla="*/ 910953 h 1508632"/>
                  <a:gd name="connsiteX51" fmla="*/ 774608 w 980604"/>
                  <a:gd name="connsiteY51" fmla="*/ 882378 h 1508632"/>
                  <a:gd name="connsiteX52" fmla="*/ 772703 w 980604"/>
                  <a:gd name="connsiteY52" fmla="*/ 867138 h 1508632"/>
                  <a:gd name="connsiteX53" fmla="*/ 746033 w 980604"/>
                  <a:gd name="connsiteY53" fmla="*/ 867138 h 1508632"/>
                  <a:gd name="connsiteX54" fmla="*/ 707933 w 980604"/>
                  <a:gd name="connsiteY54" fmla="*/ 891903 h 1508632"/>
                  <a:gd name="connsiteX55" fmla="*/ 591059 w 980604"/>
                  <a:gd name="connsiteY55" fmla="*/ 938034 h 1508632"/>
                  <a:gd name="connsiteX56" fmla="*/ 515528 w 980604"/>
                  <a:gd name="connsiteY56" fmla="*/ 840468 h 1508632"/>
                  <a:gd name="connsiteX57" fmla="*/ 511718 w 980604"/>
                  <a:gd name="connsiteY57" fmla="*/ 350883 h 1508632"/>
                  <a:gd name="connsiteX58" fmla="*/ 507908 w 980604"/>
                  <a:gd name="connsiteY58" fmla="*/ 59418 h 1508632"/>
                  <a:gd name="connsiteX59" fmla="*/ 498383 w 980604"/>
                  <a:gd name="connsiteY59" fmla="*/ 32748 h 1508632"/>
                  <a:gd name="connsiteX60" fmla="*/ 496478 w 980604"/>
                  <a:gd name="connsiteY60" fmla="*/ 27033 h 1508632"/>
                  <a:gd name="connsiteX61" fmla="*/ 492668 w 980604"/>
                  <a:gd name="connsiteY61" fmla="*/ 21318 h 1508632"/>
                  <a:gd name="connsiteX62" fmla="*/ 486953 w 980604"/>
                  <a:gd name="connsiteY62" fmla="*/ 9888 h 1508632"/>
                  <a:gd name="connsiteX63" fmla="*/ 481238 w 980604"/>
                  <a:gd name="connsiteY63" fmla="*/ 6078 h 1508632"/>
                  <a:gd name="connsiteX64" fmla="*/ 437886 w 980604"/>
                  <a:gd name="connsiteY64" fmla="*/ 7777 h 1508632"/>
                  <a:gd name="connsiteX65" fmla="*/ 433614 w 980604"/>
                  <a:gd name="connsiteY65" fmla="*/ 98034 h 1508632"/>
                  <a:gd name="connsiteX66" fmla="*/ 444837 w 980604"/>
                  <a:gd name="connsiteY66" fmla="*/ 218512 h 1508632"/>
                  <a:gd name="connsiteX67" fmla="*/ 448853 w 980604"/>
                  <a:gd name="connsiteY67" fmla="*/ 413748 h 1508632"/>
                  <a:gd name="connsiteX68" fmla="*/ 453179 w 980604"/>
                  <a:gd name="connsiteY68" fmla="*/ 749592 h 1508632"/>
                  <a:gd name="connsiteX69" fmla="*/ 436085 w 980604"/>
                  <a:gd name="connsiteY69" fmla="*/ 856738 h 1508632"/>
                  <a:gd name="connsiteX0" fmla="*/ 436085 w 980604"/>
                  <a:gd name="connsiteY0" fmla="*/ 856738 h 1508632"/>
                  <a:gd name="connsiteX1" fmla="*/ 400661 w 980604"/>
                  <a:gd name="connsiteY1" fmla="*/ 919551 h 1508632"/>
                  <a:gd name="connsiteX2" fmla="*/ 350875 w 980604"/>
                  <a:gd name="connsiteY2" fmla="*/ 956107 h 1508632"/>
                  <a:gd name="connsiteX3" fmla="*/ 271122 w 980604"/>
                  <a:gd name="connsiteY3" fmla="*/ 959711 h 1508632"/>
                  <a:gd name="connsiteX4" fmla="*/ 179887 w 980604"/>
                  <a:gd name="connsiteY4" fmla="*/ 927532 h 1508632"/>
                  <a:gd name="connsiteX5" fmla="*/ 67853 w 980604"/>
                  <a:gd name="connsiteY5" fmla="*/ 867138 h 1508632"/>
                  <a:gd name="connsiteX6" fmla="*/ 54518 w 980604"/>
                  <a:gd name="connsiteY6" fmla="*/ 888093 h 1508632"/>
                  <a:gd name="connsiteX7" fmla="*/ 58328 w 980604"/>
                  <a:gd name="connsiteY7" fmla="*/ 926193 h 1508632"/>
                  <a:gd name="connsiteX8" fmla="*/ 88808 w 980604"/>
                  <a:gd name="connsiteY8" fmla="*/ 950958 h 1508632"/>
                  <a:gd name="connsiteX9" fmla="*/ 174533 w 980604"/>
                  <a:gd name="connsiteY9" fmla="*/ 981799 h 1508632"/>
                  <a:gd name="connsiteX10" fmla="*/ 270555 w 980604"/>
                  <a:gd name="connsiteY10" fmla="*/ 1028652 h 1508632"/>
                  <a:gd name="connsiteX11" fmla="*/ 286928 w 980604"/>
                  <a:gd name="connsiteY11" fmla="*/ 1069068 h 1508632"/>
                  <a:gd name="connsiteX12" fmla="*/ 272615 w 980604"/>
                  <a:gd name="connsiteY12" fmla="*/ 1111957 h 1508632"/>
                  <a:gd name="connsiteX13" fmla="*/ 194458 w 980604"/>
                  <a:gd name="connsiteY13" fmla="*/ 1142951 h 1508632"/>
                  <a:gd name="connsiteX14" fmla="*/ 88295 w 980604"/>
                  <a:gd name="connsiteY14" fmla="*/ 1157831 h 1508632"/>
                  <a:gd name="connsiteX15" fmla="*/ 12608 w 980604"/>
                  <a:gd name="connsiteY15" fmla="*/ 1168128 h 1508632"/>
                  <a:gd name="connsiteX16" fmla="*/ 14513 w 980604"/>
                  <a:gd name="connsiteY16" fmla="*/ 1206228 h 1508632"/>
                  <a:gd name="connsiteX17" fmla="*/ 153578 w 980604"/>
                  <a:gd name="connsiteY17" fmla="*/ 1214981 h 1508632"/>
                  <a:gd name="connsiteX18" fmla="*/ 344233 w 980604"/>
                  <a:gd name="connsiteY18" fmla="*/ 1210038 h 1508632"/>
                  <a:gd name="connsiteX19" fmla="*/ 370748 w 980604"/>
                  <a:gd name="connsiteY19" fmla="*/ 1266261 h 1508632"/>
                  <a:gd name="connsiteX20" fmla="*/ 343305 w 980604"/>
                  <a:gd name="connsiteY20" fmla="*/ 1349154 h 1508632"/>
                  <a:gd name="connsiteX21" fmla="*/ 336458 w 980604"/>
                  <a:gd name="connsiteY21" fmla="*/ 1412946 h 1508632"/>
                  <a:gd name="connsiteX22" fmla="*/ 340268 w 980604"/>
                  <a:gd name="connsiteY22" fmla="*/ 1455783 h 1508632"/>
                  <a:gd name="connsiteX23" fmla="*/ 372653 w 980604"/>
                  <a:gd name="connsiteY23" fmla="*/ 1505313 h 1508632"/>
                  <a:gd name="connsiteX24" fmla="*/ 395513 w 980604"/>
                  <a:gd name="connsiteY24" fmla="*/ 1507218 h 1508632"/>
                  <a:gd name="connsiteX25" fmla="*/ 405038 w 980604"/>
                  <a:gd name="connsiteY25" fmla="*/ 1484358 h 1508632"/>
                  <a:gd name="connsiteX26" fmla="*/ 411319 w 980604"/>
                  <a:gd name="connsiteY26" fmla="*/ 1443993 h 1508632"/>
                  <a:gd name="connsiteX27" fmla="*/ 417601 w 980604"/>
                  <a:gd name="connsiteY27" fmla="*/ 1381900 h 1508632"/>
                  <a:gd name="connsiteX28" fmla="*/ 432275 w 980604"/>
                  <a:gd name="connsiteY28" fmla="*/ 1321712 h 1508632"/>
                  <a:gd name="connsiteX29" fmla="*/ 475523 w 980604"/>
                  <a:gd name="connsiteY29" fmla="*/ 1257663 h 1508632"/>
                  <a:gd name="connsiteX30" fmla="*/ 536689 w 980604"/>
                  <a:gd name="connsiteY30" fmla="*/ 1222651 h 1508632"/>
                  <a:gd name="connsiteX31" fmla="*/ 609388 w 980604"/>
                  <a:gd name="connsiteY31" fmla="*/ 1214260 h 1508632"/>
                  <a:gd name="connsiteX32" fmla="*/ 709117 w 980604"/>
                  <a:gd name="connsiteY32" fmla="*/ 1279441 h 1508632"/>
                  <a:gd name="connsiteX33" fmla="*/ 786038 w 980604"/>
                  <a:gd name="connsiteY33" fmla="*/ 1316358 h 1508632"/>
                  <a:gd name="connsiteX34" fmla="*/ 828669 w 980604"/>
                  <a:gd name="connsiteY34" fmla="*/ 1296484 h 1508632"/>
                  <a:gd name="connsiteX35" fmla="*/ 791753 w 980604"/>
                  <a:gd name="connsiteY35" fmla="*/ 1246233 h 1508632"/>
                  <a:gd name="connsiteX36" fmla="*/ 656498 w 980604"/>
                  <a:gd name="connsiteY36" fmla="*/ 1149078 h 1508632"/>
                  <a:gd name="connsiteX37" fmla="*/ 654232 w 980604"/>
                  <a:gd name="connsiteY37" fmla="*/ 1100681 h 1508632"/>
                  <a:gd name="connsiteX38" fmla="*/ 679358 w 980604"/>
                  <a:gd name="connsiteY38" fmla="*/ 1082403 h 1508632"/>
                  <a:gd name="connsiteX39" fmla="*/ 732698 w 980604"/>
                  <a:gd name="connsiteY39" fmla="*/ 1074783 h 1508632"/>
                  <a:gd name="connsiteX40" fmla="*/ 907958 w 980604"/>
                  <a:gd name="connsiteY40" fmla="*/ 1084308 h 1508632"/>
                  <a:gd name="connsiteX41" fmla="*/ 964655 w 980604"/>
                  <a:gd name="connsiteY41" fmla="*/ 1088175 h 1508632"/>
                  <a:gd name="connsiteX42" fmla="*/ 978443 w 980604"/>
                  <a:gd name="connsiteY42" fmla="*/ 1046568 h 1508632"/>
                  <a:gd name="connsiteX43" fmla="*/ 926854 w 980604"/>
                  <a:gd name="connsiteY43" fmla="*/ 1027158 h 1508632"/>
                  <a:gd name="connsiteX44" fmla="*/ 811420 w 980604"/>
                  <a:gd name="connsiteY44" fmla="*/ 1029629 h 1508632"/>
                  <a:gd name="connsiteX45" fmla="*/ 654594 w 980604"/>
                  <a:gd name="connsiteY45" fmla="*/ 1042398 h 1508632"/>
                  <a:gd name="connsiteX46" fmla="*/ 648312 w 980604"/>
                  <a:gd name="connsiteY46" fmla="*/ 1018611 h 1508632"/>
                  <a:gd name="connsiteX47" fmla="*/ 681263 w 980604"/>
                  <a:gd name="connsiteY47" fmla="*/ 985248 h 1508632"/>
                  <a:gd name="connsiteX48" fmla="*/ 725078 w 980604"/>
                  <a:gd name="connsiteY48" fmla="*/ 945243 h 1508632"/>
                  <a:gd name="connsiteX49" fmla="*/ 740318 w 980604"/>
                  <a:gd name="connsiteY49" fmla="*/ 931908 h 1508632"/>
                  <a:gd name="connsiteX50" fmla="*/ 761273 w 980604"/>
                  <a:gd name="connsiteY50" fmla="*/ 910953 h 1508632"/>
                  <a:gd name="connsiteX51" fmla="*/ 774608 w 980604"/>
                  <a:gd name="connsiteY51" fmla="*/ 882378 h 1508632"/>
                  <a:gd name="connsiteX52" fmla="*/ 772703 w 980604"/>
                  <a:gd name="connsiteY52" fmla="*/ 867138 h 1508632"/>
                  <a:gd name="connsiteX53" fmla="*/ 746033 w 980604"/>
                  <a:gd name="connsiteY53" fmla="*/ 867138 h 1508632"/>
                  <a:gd name="connsiteX54" fmla="*/ 690634 w 980604"/>
                  <a:gd name="connsiteY54" fmla="*/ 906732 h 1508632"/>
                  <a:gd name="connsiteX55" fmla="*/ 591059 w 980604"/>
                  <a:gd name="connsiteY55" fmla="*/ 938034 h 1508632"/>
                  <a:gd name="connsiteX56" fmla="*/ 515528 w 980604"/>
                  <a:gd name="connsiteY56" fmla="*/ 840468 h 1508632"/>
                  <a:gd name="connsiteX57" fmla="*/ 511718 w 980604"/>
                  <a:gd name="connsiteY57" fmla="*/ 350883 h 1508632"/>
                  <a:gd name="connsiteX58" fmla="*/ 507908 w 980604"/>
                  <a:gd name="connsiteY58" fmla="*/ 59418 h 1508632"/>
                  <a:gd name="connsiteX59" fmla="*/ 498383 w 980604"/>
                  <a:gd name="connsiteY59" fmla="*/ 32748 h 1508632"/>
                  <a:gd name="connsiteX60" fmla="*/ 496478 w 980604"/>
                  <a:gd name="connsiteY60" fmla="*/ 27033 h 1508632"/>
                  <a:gd name="connsiteX61" fmla="*/ 492668 w 980604"/>
                  <a:gd name="connsiteY61" fmla="*/ 21318 h 1508632"/>
                  <a:gd name="connsiteX62" fmla="*/ 486953 w 980604"/>
                  <a:gd name="connsiteY62" fmla="*/ 9888 h 1508632"/>
                  <a:gd name="connsiteX63" fmla="*/ 481238 w 980604"/>
                  <a:gd name="connsiteY63" fmla="*/ 6078 h 1508632"/>
                  <a:gd name="connsiteX64" fmla="*/ 437886 w 980604"/>
                  <a:gd name="connsiteY64" fmla="*/ 7777 h 1508632"/>
                  <a:gd name="connsiteX65" fmla="*/ 433614 w 980604"/>
                  <a:gd name="connsiteY65" fmla="*/ 98034 h 1508632"/>
                  <a:gd name="connsiteX66" fmla="*/ 444837 w 980604"/>
                  <a:gd name="connsiteY66" fmla="*/ 218512 h 1508632"/>
                  <a:gd name="connsiteX67" fmla="*/ 448853 w 980604"/>
                  <a:gd name="connsiteY67" fmla="*/ 413748 h 1508632"/>
                  <a:gd name="connsiteX68" fmla="*/ 453179 w 980604"/>
                  <a:gd name="connsiteY68" fmla="*/ 749592 h 1508632"/>
                  <a:gd name="connsiteX69" fmla="*/ 436085 w 980604"/>
                  <a:gd name="connsiteY69" fmla="*/ 856738 h 1508632"/>
                  <a:gd name="connsiteX0" fmla="*/ 436085 w 980604"/>
                  <a:gd name="connsiteY0" fmla="*/ 856738 h 1508632"/>
                  <a:gd name="connsiteX1" fmla="*/ 400661 w 980604"/>
                  <a:gd name="connsiteY1" fmla="*/ 919551 h 1508632"/>
                  <a:gd name="connsiteX2" fmla="*/ 350875 w 980604"/>
                  <a:gd name="connsiteY2" fmla="*/ 956107 h 1508632"/>
                  <a:gd name="connsiteX3" fmla="*/ 271122 w 980604"/>
                  <a:gd name="connsiteY3" fmla="*/ 959711 h 1508632"/>
                  <a:gd name="connsiteX4" fmla="*/ 179887 w 980604"/>
                  <a:gd name="connsiteY4" fmla="*/ 927532 h 1508632"/>
                  <a:gd name="connsiteX5" fmla="*/ 67853 w 980604"/>
                  <a:gd name="connsiteY5" fmla="*/ 867138 h 1508632"/>
                  <a:gd name="connsiteX6" fmla="*/ 54518 w 980604"/>
                  <a:gd name="connsiteY6" fmla="*/ 888093 h 1508632"/>
                  <a:gd name="connsiteX7" fmla="*/ 58328 w 980604"/>
                  <a:gd name="connsiteY7" fmla="*/ 926193 h 1508632"/>
                  <a:gd name="connsiteX8" fmla="*/ 88808 w 980604"/>
                  <a:gd name="connsiteY8" fmla="*/ 950958 h 1508632"/>
                  <a:gd name="connsiteX9" fmla="*/ 174533 w 980604"/>
                  <a:gd name="connsiteY9" fmla="*/ 981799 h 1508632"/>
                  <a:gd name="connsiteX10" fmla="*/ 270555 w 980604"/>
                  <a:gd name="connsiteY10" fmla="*/ 1028652 h 1508632"/>
                  <a:gd name="connsiteX11" fmla="*/ 286928 w 980604"/>
                  <a:gd name="connsiteY11" fmla="*/ 1069068 h 1508632"/>
                  <a:gd name="connsiteX12" fmla="*/ 272615 w 980604"/>
                  <a:gd name="connsiteY12" fmla="*/ 1111957 h 1508632"/>
                  <a:gd name="connsiteX13" fmla="*/ 194458 w 980604"/>
                  <a:gd name="connsiteY13" fmla="*/ 1142951 h 1508632"/>
                  <a:gd name="connsiteX14" fmla="*/ 88295 w 980604"/>
                  <a:gd name="connsiteY14" fmla="*/ 1157831 h 1508632"/>
                  <a:gd name="connsiteX15" fmla="*/ 12608 w 980604"/>
                  <a:gd name="connsiteY15" fmla="*/ 1168128 h 1508632"/>
                  <a:gd name="connsiteX16" fmla="*/ 14513 w 980604"/>
                  <a:gd name="connsiteY16" fmla="*/ 1206228 h 1508632"/>
                  <a:gd name="connsiteX17" fmla="*/ 153578 w 980604"/>
                  <a:gd name="connsiteY17" fmla="*/ 1214981 h 1508632"/>
                  <a:gd name="connsiteX18" fmla="*/ 344233 w 980604"/>
                  <a:gd name="connsiteY18" fmla="*/ 1210038 h 1508632"/>
                  <a:gd name="connsiteX19" fmla="*/ 370748 w 980604"/>
                  <a:gd name="connsiteY19" fmla="*/ 1266261 h 1508632"/>
                  <a:gd name="connsiteX20" fmla="*/ 343305 w 980604"/>
                  <a:gd name="connsiteY20" fmla="*/ 1349154 h 1508632"/>
                  <a:gd name="connsiteX21" fmla="*/ 336458 w 980604"/>
                  <a:gd name="connsiteY21" fmla="*/ 1412946 h 1508632"/>
                  <a:gd name="connsiteX22" fmla="*/ 340268 w 980604"/>
                  <a:gd name="connsiteY22" fmla="*/ 1455783 h 1508632"/>
                  <a:gd name="connsiteX23" fmla="*/ 372653 w 980604"/>
                  <a:gd name="connsiteY23" fmla="*/ 1505313 h 1508632"/>
                  <a:gd name="connsiteX24" fmla="*/ 395513 w 980604"/>
                  <a:gd name="connsiteY24" fmla="*/ 1507218 h 1508632"/>
                  <a:gd name="connsiteX25" fmla="*/ 405038 w 980604"/>
                  <a:gd name="connsiteY25" fmla="*/ 1484358 h 1508632"/>
                  <a:gd name="connsiteX26" fmla="*/ 411319 w 980604"/>
                  <a:gd name="connsiteY26" fmla="*/ 1443993 h 1508632"/>
                  <a:gd name="connsiteX27" fmla="*/ 417601 w 980604"/>
                  <a:gd name="connsiteY27" fmla="*/ 1381900 h 1508632"/>
                  <a:gd name="connsiteX28" fmla="*/ 432275 w 980604"/>
                  <a:gd name="connsiteY28" fmla="*/ 1321712 h 1508632"/>
                  <a:gd name="connsiteX29" fmla="*/ 475523 w 980604"/>
                  <a:gd name="connsiteY29" fmla="*/ 1257663 h 1508632"/>
                  <a:gd name="connsiteX30" fmla="*/ 536689 w 980604"/>
                  <a:gd name="connsiteY30" fmla="*/ 1222651 h 1508632"/>
                  <a:gd name="connsiteX31" fmla="*/ 609388 w 980604"/>
                  <a:gd name="connsiteY31" fmla="*/ 1214260 h 1508632"/>
                  <a:gd name="connsiteX32" fmla="*/ 709117 w 980604"/>
                  <a:gd name="connsiteY32" fmla="*/ 1279441 h 1508632"/>
                  <a:gd name="connsiteX33" fmla="*/ 786038 w 980604"/>
                  <a:gd name="connsiteY33" fmla="*/ 1316358 h 1508632"/>
                  <a:gd name="connsiteX34" fmla="*/ 828669 w 980604"/>
                  <a:gd name="connsiteY34" fmla="*/ 1296484 h 1508632"/>
                  <a:gd name="connsiteX35" fmla="*/ 769511 w 980604"/>
                  <a:gd name="connsiteY35" fmla="*/ 1241290 h 1508632"/>
                  <a:gd name="connsiteX36" fmla="*/ 656498 w 980604"/>
                  <a:gd name="connsiteY36" fmla="*/ 1149078 h 1508632"/>
                  <a:gd name="connsiteX37" fmla="*/ 654232 w 980604"/>
                  <a:gd name="connsiteY37" fmla="*/ 1100681 h 1508632"/>
                  <a:gd name="connsiteX38" fmla="*/ 679358 w 980604"/>
                  <a:gd name="connsiteY38" fmla="*/ 1082403 h 1508632"/>
                  <a:gd name="connsiteX39" fmla="*/ 732698 w 980604"/>
                  <a:gd name="connsiteY39" fmla="*/ 1074783 h 1508632"/>
                  <a:gd name="connsiteX40" fmla="*/ 907958 w 980604"/>
                  <a:gd name="connsiteY40" fmla="*/ 1084308 h 1508632"/>
                  <a:gd name="connsiteX41" fmla="*/ 964655 w 980604"/>
                  <a:gd name="connsiteY41" fmla="*/ 1088175 h 1508632"/>
                  <a:gd name="connsiteX42" fmla="*/ 978443 w 980604"/>
                  <a:gd name="connsiteY42" fmla="*/ 1046568 h 1508632"/>
                  <a:gd name="connsiteX43" fmla="*/ 926854 w 980604"/>
                  <a:gd name="connsiteY43" fmla="*/ 1027158 h 1508632"/>
                  <a:gd name="connsiteX44" fmla="*/ 811420 w 980604"/>
                  <a:gd name="connsiteY44" fmla="*/ 1029629 h 1508632"/>
                  <a:gd name="connsiteX45" fmla="*/ 654594 w 980604"/>
                  <a:gd name="connsiteY45" fmla="*/ 1042398 h 1508632"/>
                  <a:gd name="connsiteX46" fmla="*/ 648312 w 980604"/>
                  <a:gd name="connsiteY46" fmla="*/ 1018611 h 1508632"/>
                  <a:gd name="connsiteX47" fmla="*/ 681263 w 980604"/>
                  <a:gd name="connsiteY47" fmla="*/ 985248 h 1508632"/>
                  <a:gd name="connsiteX48" fmla="*/ 725078 w 980604"/>
                  <a:gd name="connsiteY48" fmla="*/ 945243 h 1508632"/>
                  <a:gd name="connsiteX49" fmla="*/ 740318 w 980604"/>
                  <a:gd name="connsiteY49" fmla="*/ 931908 h 1508632"/>
                  <a:gd name="connsiteX50" fmla="*/ 761273 w 980604"/>
                  <a:gd name="connsiteY50" fmla="*/ 910953 h 1508632"/>
                  <a:gd name="connsiteX51" fmla="*/ 774608 w 980604"/>
                  <a:gd name="connsiteY51" fmla="*/ 882378 h 1508632"/>
                  <a:gd name="connsiteX52" fmla="*/ 772703 w 980604"/>
                  <a:gd name="connsiteY52" fmla="*/ 867138 h 1508632"/>
                  <a:gd name="connsiteX53" fmla="*/ 746033 w 980604"/>
                  <a:gd name="connsiteY53" fmla="*/ 867138 h 1508632"/>
                  <a:gd name="connsiteX54" fmla="*/ 690634 w 980604"/>
                  <a:gd name="connsiteY54" fmla="*/ 906732 h 1508632"/>
                  <a:gd name="connsiteX55" fmla="*/ 591059 w 980604"/>
                  <a:gd name="connsiteY55" fmla="*/ 938034 h 1508632"/>
                  <a:gd name="connsiteX56" fmla="*/ 515528 w 980604"/>
                  <a:gd name="connsiteY56" fmla="*/ 840468 h 1508632"/>
                  <a:gd name="connsiteX57" fmla="*/ 511718 w 980604"/>
                  <a:gd name="connsiteY57" fmla="*/ 350883 h 1508632"/>
                  <a:gd name="connsiteX58" fmla="*/ 507908 w 980604"/>
                  <a:gd name="connsiteY58" fmla="*/ 59418 h 1508632"/>
                  <a:gd name="connsiteX59" fmla="*/ 498383 w 980604"/>
                  <a:gd name="connsiteY59" fmla="*/ 32748 h 1508632"/>
                  <a:gd name="connsiteX60" fmla="*/ 496478 w 980604"/>
                  <a:gd name="connsiteY60" fmla="*/ 27033 h 1508632"/>
                  <a:gd name="connsiteX61" fmla="*/ 492668 w 980604"/>
                  <a:gd name="connsiteY61" fmla="*/ 21318 h 1508632"/>
                  <a:gd name="connsiteX62" fmla="*/ 486953 w 980604"/>
                  <a:gd name="connsiteY62" fmla="*/ 9888 h 1508632"/>
                  <a:gd name="connsiteX63" fmla="*/ 481238 w 980604"/>
                  <a:gd name="connsiteY63" fmla="*/ 6078 h 1508632"/>
                  <a:gd name="connsiteX64" fmla="*/ 437886 w 980604"/>
                  <a:gd name="connsiteY64" fmla="*/ 7777 h 1508632"/>
                  <a:gd name="connsiteX65" fmla="*/ 433614 w 980604"/>
                  <a:gd name="connsiteY65" fmla="*/ 98034 h 1508632"/>
                  <a:gd name="connsiteX66" fmla="*/ 444837 w 980604"/>
                  <a:gd name="connsiteY66" fmla="*/ 218512 h 1508632"/>
                  <a:gd name="connsiteX67" fmla="*/ 448853 w 980604"/>
                  <a:gd name="connsiteY67" fmla="*/ 413748 h 1508632"/>
                  <a:gd name="connsiteX68" fmla="*/ 453179 w 980604"/>
                  <a:gd name="connsiteY68" fmla="*/ 749592 h 1508632"/>
                  <a:gd name="connsiteX69" fmla="*/ 436085 w 980604"/>
                  <a:gd name="connsiteY69" fmla="*/ 856738 h 1508632"/>
                  <a:gd name="connsiteX0" fmla="*/ 436085 w 980604"/>
                  <a:gd name="connsiteY0" fmla="*/ 856738 h 1508632"/>
                  <a:gd name="connsiteX1" fmla="*/ 400661 w 980604"/>
                  <a:gd name="connsiteY1" fmla="*/ 919551 h 1508632"/>
                  <a:gd name="connsiteX2" fmla="*/ 350875 w 980604"/>
                  <a:gd name="connsiteY2" fmla="*/ 956107 h 1508632"/>
                  <a:gd name="connsiteX3" fmla="*/ 271122 w 980604"/>
                  <a:gd name="connsiteY3" fmla="*/ 959711 h 1508632"/>
                  <a:gd name="connsiteX4" fmla="*/ 179887 w 980604"/>
                  <a:gd name="connsiteY4" fmla="*/ 927532 h 1508632"/>
                  <a:gd name="connsiteX5" fmla="*/ 67853 w 980604"/>
                  <a:gd name="connsiteY5" fmla="*/ 867138 h 1508632"/>
                  <a:gd name="connsiteX6" fmla="*/ 54518 w 980604"/>
                  <a:gd name="connsiteY6" fmla="*/ 888093 h 1508632"/>
                  <a:gd name="connsiteX7" fmla="*/ 58328 w 980604"/>
                  <a:gd name="connsiteY7" fmla="*/ 926193 h 1508632"/>
                  <a:gd name="connsiteX8" fmla="*/ 88808 w 980604"/>
                  <a:gd name="connsiteY8" fmla="*/ 950958 h 1508632"/>
                  <a:gd name="connsiteX9" fmla="*/ 174533 w 980604"/>
                  <a:gd name="connsiteY9" fmla="*/ 981799 h 1508632"/>
                  <a:gd name="connsiteX10" fmla="*/ 270555 w 980604"/>
                  <a:gd name="connsiteY10" fmla="*/ 1028652 h 1508632"/>
                  <a:gd name="connsiteX11" fmla="*/ 286928 w 980604"/>
                  <a:gd name="connsiteY11" fmla="*/ 1069068 h 1508632"/>
                  <a:gd name="connsiteX12" fmla="*/ 272615 w 980604"/>
                  <a:gd name="connsiteY12" fmla="*/ 1111957 h 1508632"/>
                  <a:gd name="connsiteX13" fmla="*/ 194458 w 980604"/>
                  <a:gd name="connsiteY13" fmla="*/ 1142951 h 1508632"/>
                  <a:gd name="connsiteX14" fmla="*/ 88295 w 980604"/>
                  <a:gd name="connsiteY14" fmla="*/ 1157831 h 1508632"/>
                  <a:gd name="connsiteX15" fmla="*/ 12608 w 980604"/>
                  <a:gd name="connsiteY15" fmla="*/ 1168128 h 1508632"/>
                  <a:gd name="connsiteX16" fmla="*/ 14513 w 980604"/>
                  <a:gd name="connsiteY16" fmla="*/ 1206228 h 1508632"/>
                  <a:gd name="connsiteX17" fmla="*/ 153578 w 980604"/>
                  <a:gd name="connsiteY17" fmla="*/ 1214981 h 1508632"/>
                  <a:gd name="connsiteX18" fmla="*/ 344233 w 980604"/>
                  <a:gd name="connsiteY18" fmla="*/ 1210038 h 1508632"/>
                  <a:gd name="connsiteX19" fmla="*/ 370748 w 980604"/>
                  <a:gd name="connsiteY19" fmla="*/ 1266261 h 1508632"/>
                  <a:gd name="connsiteX20" fmla="*/ 343305 w 980604"/>
                  <a:gd name="connsiteY20" fmla="*/ 1349154 h 1508632"/>
                  <a:gd name="connsiteX21" fmla="*/ 336458 w 980604"/>
                  <a:gd name="connsiteY21" fmla="*/ 1412946 h 1508632"/>
                  <a:gd name="connsiteX22" fmla="*/ 340268 w 980604"/>
                  <a:gd name="connsiteY22" fmla="*/ 1455783 h 1508632"/>
                  <a:gd name="connsiteX23" fmla="*/ 372653 w 980604"/>
                  <a:gd name="connsiteY23" fmla="*/ 1505313 h 1508632"/>
                  <a:gd name="connsiteX24" fmla="*/ 395513 w 980604"/>
                  <a:gd name="connsiteY24" fmla="*/ 1507218 h 1508632"/>
                  <a:gd name="connsiteX25" fmla="*/ 405038 w 980604"/>
                  <a:gd name="connsiteY25" fmla="*/ 1484358 h 1508632"/>
                  <a:gd name="connsiteX26" fmla="*/ 411319 w 980604"/>
                  <a:gd name="connsiteY26" fmla="*/ 1443993 h 1508632"/>
                  <a:gd name="connsiteX27" fmla="*/ 417601 w 980604"/>
                  <a:gd name="connsiteY27" fmla="*/ 1381900 h 1508632"/>
                  <a:gd name="connsiteX28" fmla="*/ 432275 w 980604"/>
                  <a:gd name="connsiteY28" fmla="*/ 1321712 h 1508632"/>
                  <a:gd name="connsiteX29" fmla="*/ 475523 w 980604"/>
                  <a:gd name="connsiteY29" fmla="*/ 1257663 h 1508632"/>
                  <a:gd name="connsiteX30" fmla="*/ 536689 w 980604"/>
                  <a:gd name="connsiteY30" fmla="*/ 1222651 h 1508632"/>
                  <a:gd name="connsiteX31" fmla="*/ 609388 w 980604"/>
                  <a:gd name="connsiteY31" fmla="*/ 1214260 h 1508632"/>
                  <a:gd name="connsiteX32" fmla="*/ 709117 w 980604"/>
                  <a:gd name="connsiteY32" fmla="*/ 1279441 h 1508632"/>
                  <a:gd name="connsiteX33" fmla="*/ 786038 w 980604"/>
                  <a:gd name="connsiteY33" fmla="*/ 1316358 h 1508632"/>
                  <a:gd name="connsiteX34" fmla="*/ 828669 w 980604"/>
                  <a:gd name="connsiteY34" fmla="*/ 1296484 h 1508632"/>
                  <a:gd name="connsiteX35" fmla="*/ 769511 w 980604"/>
                  <a:gd name="connsiteY35" fmla="*/ 1241290 h 1508632"/>
                  <a:gd name="connsiteX36" fmla="*/ 656498 w 980604"/>
                  <a:gd name="connsiteY36" fmla="*/ 1149078 h 1508632"/>
                  <a:gd name="connsiteX37" fmla="*/ 654232 w 980604"/>
                  <a:gd name="connsiteY37" fmla="*/ 1100681 h 1508632"/>
                  <a:gd name="connsiteX38" fmla="*/ 679358 w 980604"/>
                  <a:gd name="connsiteY38" fmla="*/ 1082403 h 1508632"/>
                  <a:gd name="connsiteX39" fmla="*/ 732698 w 980604"/>
                  <a:gd name="connsiteY39" fmla="*/ 1074783 h 1508632"/>
                  <a:gd name="connsiteX40" fmla="*/ 907958 w 980604"/>
                  <a:gd name="connsiteY40" fmla="*/ 1084308 h 1508632"/>
                  <a:gd name="connsiteX41" fmla="*/ 964655 w 980604"/>
                  <a:gd name="connsiteY41" fmla="*/ 1088175 h 1508632"/>
                  <a:gd name="connsiteX42" fmla="*/ 978443 w 980604"/>
                  <a:gd name="connsiteY42" fmla="*/ 1046568 h 1508632"/>
                  <a:gd name="connsiteX43" fmla="*/ 926854 w 980604"/>
                  <a:gd name="connsiteY43" fmla="*/ 1027158 h 1508632"/>
                  <a:gd name="connsiteX44" fmla="*/ 811420 w 980604"/>
                  <a:gd name="connsiteY44" fmla="*/ 1029629 h 1508632"/>
                  <a:gd name="connsiteX45" fmla="*/ 654594 w 980604"/>
                  <a:gd name="connsiteY45" fmla="*/ 1042398 h 1508632"/>
                  <a:gd name="connsiteX46" fmla="*/ 648312 w 980604"/>
                  <a:gd name="connsiteY46" fmla="*/ 1018611 h 1508632"/>
                  <a:gd name="connsiteX47" fmla="*/ 681263 w 980604"/>
                  <a:gd name="connsiteY47" fmla="*/ 985248 h 1508632"/>
                  <a:gd name="connsiteX48" fmla="*/ 725078 w 980604"/>
                  <a:gd name="connsiteY48" fmla="*/ 945243 h 1508632"/>
                  <a:gd name="connsiteX49" fmla="*/ 740318 w 980604"/>
                  <a:gd name="connsiteY49" fmla="*/ 931908 h 1508632"/>
                  <a:gd name="connsiteX50" fmla="*/ 761273 w 980604"/>
                  <a:gd name="connsiteY50" fmla="*/ 910953 h 1508632"/>
                  <a:gd name="connsiteX51" fmla="*/ 774608 w 980604"/>
                  <a:gd name="connsiteY51" fmla="*/ 882378 h 1508632"/>
                  <a:gd name="connsiteX52" fmla="*/ 772703 w 980604"/>
                  <a:gd name="connsiteY52" fmla="*/ 867138 h 1508632"/>
                  <a:gd name="connsiteX53" fmla="*/ 746033 w 980604"/>
                  <a:gd name="connsiteY53" fmla="*/ 867138 h 1508632"/>
                  <a:gd name="connsiteX54" fmla="*/ 690634 w 980604"/>
                  <a:gd name="connsiteY54" fmla="*/ 906732 h 1508632"/>
                  <a:gd name="connsiteX55" fmla="*/ 591059 w 980604"/>
                  <a:gd name="connsiteY55" fmla="*/ 938034 h 1508632"/>
                  <a:gd name="connsiteX56" fmla="*/ 515528 w 980604"/>
                  <a:gd name="connsiteY56" fmla="*/ 840468 h 1508632"/>
                  <a:gd name="connsiteX57" fmla="*/ 511718 w 980604"/>
                  <a:gd name="connsiteY57" fmla="*/ 350883 h 1508632"/>
                  <a:gd name="connsiteX58" fmla="*/ 507908 w 980604"/>
                  <a:gd name="connsiteY58" fmla="*/ 59418 h 1508632"/>
                  <a:gd name="connsiteX59" fmla="*/ 498383 w 980604"/>
                  <a:gd name="connsiteY59" fmla="*/ 32748 h 1508632"/>
                  <a:gd name="connsiteX60" fmla="*/ 496478 w 980604"/>
                  <a:gd name="connsiteY60" fmla="*/ 27033 h 1508632"/>
                  <a:gd name="connsiteX61" fmla="*/ 486953 w 980604"/>
                  <a:gd name="connsiteY61" fmla="*/ 9888 h 1508632"/>
                  <a:gd name="connsiteX62" fmla="*/ 481238 w 980604"/>
                  <a:gd name="connsiteY62" fmla="*/ 6078 h 1508632"/>
                  <a:gd name="connsiteX63" fmla="*/ 437886 w 980604"/>
                  <a:gd name="connsiteY63" fmla="*/ 7777 h 1508632"/>
                  <a:gd name="connsiteX64" fmla="*/ 433614 w 980604"/>
                  <a:gd name="connsiteY64" fmla="*/ 98034 h 1508632"/>
                  <a:gd name="connsiteX65" fmla="*/ 444837 w 980604"/>
                  <a:gd name="connsiteY65" fmla="*/ 218512 h 1508632"/>
                  <a:gd name="connsiteX66" fmla="*/ 448853 w 980604"/>
                  <a:gd name="connsiteY66" fmla="*/ 413748 h 1508632"/>
                  <a:gd name="connsiteX67" fmla="*/ 453179 w 980604"/>
                  <a:gd name="connsiteY67" fmla="*/ 749592 h 1508632"/>
                  <a:gd name="connsiteX68" fmla="*/ 436085 w 980604"/>
                  <a:gd name="connsiteY68" fmla="*/ 856738 h 1508632"/>
                  <a:gd name="connsiteX0" fmla="*/ 436085 w 980604"/>
                  <a:gd name="connsiteY0" fmla="*/ 856738 h 1508632"/>
                  <a:gd name="connsiteX1" fmla="*/ 400661 w 980604"/>
                  <a:gd name="connsiteY1" fmla="*/ 919551 h 1508632"/>
                  <a:gd name="connsiteX2" fmla="*/ 350875 w 980604"/>
                  <a:gd name="connsiteY2" fmla="*/ 956107 h 1508632"/>
                  <a:gd name="connsiteX3" fmla="*/ 271122 w 980604"/>
                  <a:gd name="connsiteY3" fmla="*/ 959711 h 1508632"/>
                  <a:gd name="connsiteX4" fmla="*/ 179887 w 980604"/>
                  <a:gd name="connsiteY4" fmla="*/ 927532 h 1508632"/>
                  <a:gd name="connsiteX5" fmla="*/ 67853 w 980604"/>
                  <a:gd name="connsiteY5" fmla="*/ 867138 h 1508632"/>
                  <a:gd name="connsiteX6" fmla="*/ 54518 w 980604"/>
                  <a:gd name="connsiteY6" fmla="*/ 888093 h 1508632"/>
                  <a:gd name="connsiteX7" fmla="*/ 58328 w 980604"/>
                  <a:gd name="connsiteY7" fmla="*/ 926193 h 1508632"/>
                  <a:gd name="connsiteX8" fmla="*/ 88808 w 980604"/>
                  <a:gd name="connsiteY8" fmla="*/ 950958 h 1508632"/>
                  <a:gd name="connsiteX9" fmla="*/ 174533 w 980604"/>
                  <a:gd name="connsiteY9" fmla="*/ 981799 h 1508632"/>
                  <a:gd name="connsiteX10" fmla="*/ 270555 w 980604"/>
                  <a:gd name="connsiteY10" fmla="*/ 1028652 h 1508632"/>
                  <a:gd name="connsiteX11" fmla="*/ 286928 w 980604"/>
                  <a:gd name="connsiteY11" fmla="*/ 1069068 h 1508632"/>
                  <a:gd name="connsiteX12" fmla="*/ 272615 w 980604"/>
                  <a:gd name="connsiteY12" fmla="*/ 1111957 h 1508632"/>
                  <a:gd name="connsiteX13" fmla="*/ 194458 w 980604"/>
                  <a:gd name="connsiteY13" fmla="*/ 1142951 h 1508632"/>
                  <a:gd name="connsiteX14" fmla="*/ 88295 w 980604"/>
                  <a:gd name="connsiteY14" fmla="*/ 1157831 h 1508632"/>
                  <a:gd name="connsiteX15" fmla="*/ 12608 w 980604"/>
                  <a:gd name="connsiteY15" fmla="*/ 1168128 h 1508632"/>
                  <a:gd name="connsiteX16" fmla="*/ 14513 w 980604"/>
                  <a:gd name="connsiteY16" fmla="*/ 1206228 h 1508632"/>
                  <a:gd name="connsiteX17" fmla="*/ 153578 w 980604"/>
                  <a:gd name="connsiteY17" fmla="*/ 1214981 h 1508632"/>
                  <a:gd name="connsiteX18" fmla="*/ 344233 w 980604"/>
                  <a:gd name="connsiteY18" fmla="*/ 1210038 h 1508632"/>
                  <a:gd name="connsiteX19" fmla="*/ 370748 w 980604"/>
                  <a:gd name="connsiteY19" fmla="*/ 1266261 h 1508632"/>
                  <a:gd name="connsiteX20" fmla="*/ 343305 w 980604"/>
                  <a:gd name="connsiteY20" fmla="*/ 1349154 h 1508632"/>
                  <a:gd name="connsiteX21" fmla="*/ 336458 w 980604"/>
                  <a:gd name="connsiteY21" fmla="*/ 1412946 h 1508632"/>
                  <a:gd name="connsiteX22" fmla="*/ 340268 w 980604"/>
                  <a:gd name="connsiteY22" fmla="*/ 1455783 h 1508632"/>
                  <a:gd name="connsiteX23" fmla="*/ 372653 w 980604"/>
                  <a:gd name="connsiteY23" fmla="*/ 1505313 h 1508632"/>
                  <a:gd name="connsiteX24" fmla="*/ 395513 w 980604"/>
                  <a:gd name="connsiteY24" fmla="*/ 1507218 h 1508632"/>
                  <a:gd name="connsiteX25" fmla="*/ 405038 w 980604"/>
                  <a:gd name="connsiteY25" fmla="*/ 1484358 h 1508632"/>
                  <a:gd name="connsiteX26" fmla="*/ 411319 w 980604"/>
                  <a:gd name="connsiteY26" fmla="*/ 1443993 h 1508632"/>
                  <a:gd name="connsiteX27" fmla="*/ 417601 w 980604"/>
                  <a:gd name="connsiteY27" fmla="*/ 1381900 h 1508632"/>
                  <a:gd name="connsiteX28" fmla="*/ 432275 w 980604"/>
                  <a:gd name="connsiteY28" fmla="*/ 1321712 h 1508632"/>
                  <a:gd name="connsiteX29" fmla="*/ 475523 w 980604"/>
                  <a:gd name="connsiteY29" fmla="*/ 1257663 h 1508632"/>
                  <a:gd name="connsiteX30" fmla="*/ 536689 w 980604"/>
                  <a:gd name="connsiteY30" fmla="*/ 1222651 h 1508632"/>
                  <a:gd name="connsiteX31" fmla="*/ 609388 w 980604"/>
                  <a:gd name="connsiteY31" fmla="*/ 1214260 h 1508632"/>
                  <a:gd name="connsiteX32" fmla="*/ 709117 w 980604"/>
                  <a:gd name="connsiteY32" fmla="*/ 1279441 h 1508632"/>
                  <a:gd name="connsiteX33" fmla="*/ 786038 w 980604"/>
                  <a:gd name="connsiteY33" fmla="*/ 1316358 h 1508632"/>
                  <a:gd name="connsiteX34" fmla="*/ 828669 w 980604"/>
                  <a:gd name="connsiteY34" fmla="*/ 1296484 h 1508632"/>
                  <a:gd name="connsiteX35" fmla="*/ 769511 w 980604"/>
                  <a:gd name="connsiteY35" fmla="*/ 1241290 h 1508632"/>
                  <a:gd name="connsiteX36" fmla="*/ 656498 w 980604"/>
                  <a:gd name="connsiteY36" fmla="*/ 1149078 h 1508632"/>
                  <a:gd name="connsiteX37" fmla="*/ 654232 w 980604"/>
                  <a:gd name="connsiteY37" fmla="*/ 1100681 h 1508632"/>
                  <a:gd name="connsiteX38" fmla="*/ 679358 w 980604"/>
                  <a:gd name="connsiteY38" fmla="*/ 1082403 h 1508632"/>
                  <a:gd name="connsiteX39" fmla="*/ 732698 w 980604"/>
                  <a:gd name="connsiteY39" fmla="*/ 1074783 h 1508632"/>
                  <a:gd name="connsiteX40" fmla="*/ 907958 w 980604"/>
                  <a:gd name="connsiteY40" fmla="*/ 1084308 h 1508632"/>
                  <a:gd name="connsiteX41" fmla="*/ 964655 w 980604"/>
                  <a:gd name="connsiteY41" fmla="*/ 1088175 h 1508632"/>
                  <a:gd name="connsiteX42" fmla="*/ 978443 w 980604"/>
                  <a:gd name="connsiteY42" fmla="*/ 1046568 h 1508632"/>
                  <a:gd name="connsiteX43" fmla="*/ 926854 w 980604"/>
                  <a:gd name="connsiteY43" fmla="*/ 1027158 h 1508632"/>
                  <a:gd name="connsiteX44" fmla="*/ 811420 w 980604"/>
                  <a:gd name="connsiteY44" fmla="*/ 1029629 h 1508632"/>
                  <a:gd name="connsiteX45" fmla="*/ 654594 w 980604"/>
                  <a:gd name="connsiteY45" fmla="*/ 1042398 h 1508632"/>
                  <a:gd name="connsiteX46" fmla="*/ 648312 w 980604"/>
                  <a:gd name="connsiteY46" fmla="*/ 1018611 h 1508632"/>
                  <a:gd name="connsiteX47" fmla="*/ 681263 w 980604"/>
                  <a:gd name="connsiteY47" fmla="*/ 985248 h 1508632"/>
                  <a:gd name="connsiteX48" fmla="*/ 725078 w 980604"/>
                  <a:gd name="connsiteY48" fmla="*/ 945243 h 1508632"/>
                  <a:gd name="connsiteX49" fmla="*/ 740318 w 980604"/>
                  <a:gd name="connsiteY49" fmla="*/ 931908 h 1508632"/>
                  <a:gd name="connsiteX50" fmla="*/ 761273 w 980604"/>
                  <a:gd name="connsiteY50" fmla="*/ 910953 h 1508632"/>
                  <a:gd name="connsiteX51" fmla="*/ 774608 w 980604"/>
                  <a:gd name="connsiteY51" fmla="*/ 882378 h 1508632"/>
                  <a:gd name="connsiteX52" fmla="*/ 772703 w 980604"/>
                  <a:gd name="connsiteY52" fmla="*/ 867138 h 1508632"/>
                  <a:gd name="connsiteX53" fmla="*/ 746033 w 980604"/>
                  <a:gd name="connsiteY53" fmla="*/ 867138 h 1508632"/>
                  <a:gd name="connsiteX54" fmla="*/ 690634 w 980604"/>
                  <a:gd name="connsiteY54" fmla="*/ 906732 h 1508632"/>
                  <a:gd name="connsiteX55" fmla="*/ 591059 w 980604"/>
                  <a:gd name="connsiteY55" fmla="*/ 938034 h 1508632"/>
                  <a:gd name="connsiteX56" fmla="*/ 515528 w 980604"/>
                  <a:gd name="connsiteY56" fmla="*/ 840468 h 1508632"/>
                  <a:gd name="connsiteX57" fmla="*/ 511718 w 980604"/>
                  <a:gd name="connsiteY57" fmla="*/ 350883 h 1508632"/>
                  <a:gd name="connsiteX58" fmla="*/ 507908 w 980604"/>
                  <a:gd name="connsiteY58" fmla="*/ 59418 h 1508632"/>
                  <a:gd name="connsiteX59" fmla="*/ 498383 w 980604"/>
                  <a:gd name="connsiteY59" fmla="*/ 32748 h 1508632"/>
                  <a:gd name="connsiteX60" fmla="*/ 486953 w 980604"/>
                  <a:gd name="connsiteY60" fmla="*/ 9888 h 1508632"/>
                  <a:gd name="connsiteX61" fmla="*/ 481238 w 980604"/>
                  <a:gd name="connsiteY61" fmla="*/ 6078 h 1508632"/>
                  <a:gd name="connsiteX62" fmla="*/ 437886 w 980604"/>
                  <a:gd name="connsiteY62" fmla="*/ 7777 h 1508632"/>
                  <a:gd name="connsiteX63" fmla="*/ 433614 w 980604"/>
                  <a:gd name="connsiteY63" fmla="*/ 98034 h 1508632"/>
                  <a:gd name="connsiteX64" fmla="*/ 444837 w 980604"/>
                  <a:gd name="connsiteY64" fmla="*/ 218512 h 1508632"/>
                  <a:gd name="connsiteX65" fmla="*/ 448853 w 980604"/>
                  <a:gd name="connsiteY65" fmla="*/ 413748 h 1508632"/>
                  <a:gd name="connsiteX66" fmla="*/ 453179 w 980604"/>
                  <a:gd name="connsiteY66" fmla="*/ 749592 h 1508632"/>
                  <a:gd name="connsiteX67" fmla="*/ 436085 w 980604"/>
                  <a:gd name="connsiteY67" fmla="*/ 856738 h 1508632"/>
                  <a:gd name="connsiteX0" fmla="*/ 436085 w 980604"/>
                  <a:gd name="connsiteY0" fmla="*/ 855878 h 1507772"/>
                  <a:gd name="connsiteX1" fmla="*/ 400661 w 980604"/>
                  <a:gd name="connsiteY1" fmla="*/ 918691 h 1507772"/>
                  <a:gd name="connsiteX2" fmla="*/ 350875 w 980604"/>
                  <a:gd name="connsiteY2" fmla="*/ 955247 h 1507772"/>
                  <a:gd name="connsiteX3" fmla="*/ 271122 w 980604"/>
                  <a:gd name="connsiteY3" fmla="*/ 958851 h 1507772"/>
                  <a:gd name="connsiteX4" fmla="*/ 179887 w 980604"/>
                  <a:gd name="connsiteY4" fmla="*/ 926672 h 1507772"/>
                  <a:gd name="connsiteX5" fmla="*/ 67853 w 980604"/>
                  <a:gd name="connsiteY5" fmla="*/ 866278 h 1507772"/>
                  <a:gd name="connsiteX6" fmla="*/ 54518 w 980604"/>
                  <a:gd name="connsiteY6" fmla="*/ 887233 h 1507772"/>
                  <a:gd name="connsiteX7" fmla="*/ 58328 w 980604"/>
                  <a:gd name="connsiteY7" fmla="*/ 925333 h 1507772"/>
                  <a:gd name="connsiteX8" fmla="*/ 88808 w 980604"/>
                  <a:gd name="connsiteY8" fmla="*/ 950098 h 1507772"/>
                  <a:gd name="connsiteX9" fmla="*/ 174533 w 980604"/>
                  <a:gd name="connsiteY9" fmla="*/ 980939 h 1507772"/>
                  <a:gd name="connsiteX10" fmla="*/ 270555 w 980604"/>
                  <a:gd name="connsiteY10" fmla="*/ 1027792 h 1507772"/>
                  <a:gd name="connsiteX11" fmla="*/ 286928 w 980604"/>
                  <a:gd name="connsiteY11" fmla="*/ 1068208 h 1507772"/>
                  <a:gd name="connsiteX12" fmla="*/ 272615 w 980604"/>
                  <a:gd name="connsiteY12" fmla="*/ 1111097 h 1507772"/>
                  <a:gd name="connsiteX13" fmla="*/ 194458 w 980604"/>
                  <a:gd name="connsiteY13" fmla="*/ 1142091 h 1507772"/>
                  <a:gd name="connsiteX14" fmla="*/ 88295 w 980604"/>
                  <a:gd name="connsiteY14" fmla="*/ 1156971 h 1507772"/>
                  <a:gd name="connsiteX15" fmla="*/ 12608 w 980604"/>
                  <a:gd name="connsiteY15" fmla="*/ 1167268 h 1507772"/>
                  <a:gd name="connsiteX16" fmla="*/ 14513 w 980604"/>
                  <a:gd name="connsiteY16" fmla="*/ 1205368 h 1507772"/>
                  <a:gd name="connsiteX17" fmla="*/ 153578 w 980604"/>
                  <a:gd name="connsiteY17" fmla="*/ 1214121 h 1507772"/>
                  <a:gd name="connsiteX18" fmla="*/ 344233 w 980604"/>
                  <a:gd name="connsiteY18" fmla="*/ 1209178 h 1507772"/>
                  <a:gd name="connsiteX19" fmla="*/ 370748 w 980604"/>
                  <a:gd name="connsiteY19" fmla="*/ 1265401 h 1507772"/>
                  <a:gd name="connsiteX20" fmla="*/ 343305 w 980604"/>
                  <a:gd name="connsiteY20" fmla="*/ 1348294 h 1507772"/>
                  <a:gd name="connsiteX21" fmla="*/ 336458 w 980604"/>
                  <a:gd name="connsiteY21" fmla="*/ 1412086 h 1507772"/>
                  <a:gd name="connsiteX22" fmla="*/ 340268 w 980604"/>
                  <a:gd name="connsiteY22" fmla="*/ 1454923 h 1507772"/>
                  <a:gd name="connsiteX23" fmla="*/ 372653 w 980604"/>
                  <a:gd name="connsiteY23" fmla="*/ 1504453 h 1507772"/>
                  <a:gd name="connsiteX24" fmla="*/ 395513 w 980604"/>
                  <a:gd name="connsiteY24" fmla="*/ 1506358 h 1507772"/>
                  <a:gd name="connsiteX25" fmla="*/ 405038 w 980604"/>
                  <a:gd name="connsiteY25" fmla="*/ 1483498 h 1507772"/>
                  <a:gd name="connsiteX26" fmla="*/ 411319 w 980604"/>
                  <a:gd name="connsiteY26" fmla="*/ 1443133 h 1507772"/>
                  <a:gd name="connsiteX27" fmla="*/ 417601 w 980604"/>
                  <a:gd name="connsiteY27" fmla="*/ 1381040 h 1507772"/>
                  <a:gd name="connsiteX28" fmla="*/ 432275 w 980604"/>
                  <a:gd name="connsiteY28" fmla="*/ 1320852 h 1507772"/>
                  <a:gd name="connsiteX29" fmla="*/ 475523 w 980604"/>
                  <a:gd name="connsiteY29" fmla="*/ 1256803 h 1507772"/>
                  <a:gd name="connsiteX30" fmla="*/ 536689 w 980604"/>
                  <a:gd name="connsiteY30" fmla="*/ 1221791 h 1507772"/>
                  <a:gd name="connsiteX31" fmla="*/ 609388 w 980604"/>
                  <a:gd name="connsiteY31" fmla="*/ 1213400 h 1507772"/>
                  <a:gd name="connsiteX32" fmla="*/ 709117 w 980604"/>
                  <a:gd name="connsiteY32" fmla="*/ 1278581 h 1507772"/>
                  <a:gd name="connsiteX33" fmla="*/ 786038 w 980604"/>
                  <a:gd name="connsiteY33" fmla="*/ 1315498 h 1507772"/>
                  <a:gd name="connsiteX34" fmla="*/ 828669 w 980604"/>
                  <a:gd name="connsiteY34" fmla="*/ 1295624 h 1507772"/>
                  <a:gd name="connsiteX35" fmla="*/ 769511 w 980604"/>
                  <a:gd name="connsiteY35" fmla="*/ 1240430 h 1507772"/>
                  <a:gd name="connsiteX36" fmla="*/ 656498 w 980604"/>
                  <a:gd name="connsiteY36" fmla="*/ 1148218 h 1507772"/>
                  <a:gd name="connsiteX37" fmla="*/ 654232 w 980604"/>
                  <a:gd name="connsiteY37" fmla="*/ 1099821 h 1507772"/>
                  <a:gd name="connsiteX38" fmla="*/ 679358 w 980604"/>
                  <a:gd name="connsiteY38" fmla="*/ 1081543 h 1507772"/>
                  <a:gd name="connsiteX39" fmla="*/ 732698 w 980604"/>
                  <a:gd name="connsiteY39" fmla="*/ 1073923 h 1507772"/>
                  <a:gd name="connsiteX40" fmla="*/ 907958 w 980604"/>
                  <a:gd name="connsiteY40" fmla="*/ 1083448 h 1507772"/>
                  <a:gd name="connsiteX41" fmla="*/ 964655 w 980604"/>
                  <a:gd name="connsiteY41" fmla="*/ 1087315 h 1507772"/>
                  <a:gd name="connsiteX42" fmla="*/ 978443 w 980604"/>
                  <a:gd name="connsiteY42" fmla="*/ 1045708 h 1507772"/>
                  <a:gd name="connsiteX43" fmla="*/ 926854 w 980604"/>
                  <a:gd name="connsiteY43" fmla="*/ 1026298 h 1507772"/>
                  <a:gd name="connsiteX44" fmla="*/ 811420 w 980604"/>
                  <a:gd name="connsiteY44" fmla="*/ 1028769 h 1507772"/>
                  <a:gd name="connsiteX45" fmla="*/ 654594 w 980604"/>
                  <a:gd name="connsiteY45" fmla="*/ 1041538 h 1507772"/>
                  <a:gd name="connsiteX46" fmla="*/ 648312 w 980604"/>
                  <a:gd name="connsiteY46" fmla="*/ 1017751 h 1507772"/>
                  <a:gd name="connsiteX47" fmla="*/ 681263 w 980604"/>
                  <a:gd name="connsiteY47" fmla="*/ 984388 h 1507772"/>
                  <a:gd name="connsiteX48" fmla="*/ 725078 w 980604"/>
                  <a:gd name="connsiteY48" fmla="*/ 944383 h 1507772"/>
                  <a:gd name="connsiteX49" fmla="*/ 740318 w 980604"/>
                  <a:gd name="connsiteY49" fmla="*/ 931048 h 1507772"/>
                  <a:gd name="connsiteX50" fmla="*/ 761273 w 980604"/>
                  <a:gd name="connsiteY50" fmla="*/ 910093 h 1507772"/>
                  <a:gd name="connsiteX51" fmla="*/ 774608 w 980604"/>
                  <a:gd name="connsiteY51" fmla="*/ 881518 h 1507772"/>
                  <a:gd name="connsiteX52" fmla="*/ 772703 w 980604"/>
                  <a:gd name="connsiteY52" fmla="*/ 866278 h 1507772"/>
                  <a:gd name="connsiteX53" fmla="*/ 746033 w 980604"/>
                  <a:gd name="connsiteY53" fmla="*/ 866278 h 1507772"/>
                  <a:gd name="connsiteX54" fmla="*/ 690634 w 980604"/>
                  <a:gd name="connsiteY54" fmla="*/ 905872 h 1507772"/>
                  <a:gd name="connsiteX55" fmla="*/ 591059 w 980604"/>
                  <a:gd name="connsiteY55" fmla="*/ 937174 h 1507772"/>
                  <a:gd name="connsiteX56" fmla="*/ 515528 w 980604"/>
                  <a:gd name="connsiteY56" fmla="*/ 839608 h 1507772"/>
                  <a:gd name="connsiteX57" fmla="*/ 511718 w 980604"/>
                  <a:gd name="connsiteY57" fmla="*/ 350023 h 1507772"/>
                  <a:gd name="connsiteX58" fmla="*/ 507908 w 980604"/>
                  <a:gd name="connsiteY58" fmla="*/ 58558 h 1507772"/>
                  <a:gd name="connsiteX59" fmla="*/ 498383 w 980604"/>
                  <a:gd name="connsiteY59" fmla="*/ 31888 h 1507772"/>
                  <a:gd name="connsiteX60" fmla="*/ 486953 w 980604"/>
                  <a:gd name="connsiteY60" fmla="*/ 9028 h 1507772"/>
                  <a:gd name="connsiteX61" fmla="*/ 437886 w 980604"/>
                  <a:gd name="connsiteY61" fmla="*/ 6917 h 1507772"/>
                  <a:gd name="connsiteX62" fmla="*/ 433614 w 980604"/>
                  <a:gd name="connsiteY62" fmla="*/ 97174 h 1507772"/>
                  <a:gd name="connsiteX63" fmla="*/ 444837 w 980604"/>
                  <a:gd name="connsiteY63" fmla="*/ 217652 h 1507772"/>
                  <a:gd name="connsiteX64" fmla="*/ 448853 w 980604"/>
                  <a:gd name="connsiteY64" fmla="*/ 412888 h 1507772"/>
                  <a:gd name="connsiteX65" fmla="*/ 453179 w 980604"/>
                  <a:gd name="connsiteY65" fmla="*/ 748732 h 1507772"/>
                  <a:gd name="connsiteX66" fmla="*/ 436085 w 980604"/>
                  <a:gd name="connsiteY66" fmla="*/ 855878 h 1507772"/>
                  <a:gd name="connsiteX0" fmla="*/ 436085 w 980604"/>
                  <a:gd name="connsiteY0" fmla="*/ 859152 h 1511046"/>
                  <a:gd name="connsiteX1" fmla="*/ 400661 w 980604"/>
                  <a:gd name="connsiteY1" fmla="*/ 921965 h 1511046"/>
                  <a:gd name="connsiteX2" fmla="*/ 350875 w 980604"/>
                  <a:gd name="connsiteY2" fmla="*/ 958521 h 1511046"/>
                  <a:gd name="connsiteX3" fmla="*/ 271122 w 980604"/>
                  <a:gd name="connsiteY3" fmla="*/ 962125 h 1511046"/>
                  <a:gd name="connsiteX4" fmla="*/ 179887 w 980604"/>
                  <a:gd name="connsiteY4" fmla="*/ 929946 h 1511046"/>
                  <a:gd name="connsiteX5" fmla="*/ 67853 w 980604"/>
                  <a:gd name="connsiteY5" fmla="*/ 869552 h 1511046"/>
                  <a:gd name="connsiteX6" fmla="*/ 54518 w 980604"/>
                  <a:gd name="connsiteY6" fmla="*/ 890507 h 1511046"/>
                  <a:gd name="connsiteX7" fmla="*/ 58328 w 980604"/>
                  <a:gd name="connsiteY7" fmla="*/ 928607 h 1511046"/>
                  <a:gd name="connsiteX8" fmla="*/ 88808 w 980604"/>
                  <a:gd name="connsiteY8" fmla="*/ 953372 h 1511046"/>
                  <a:gd name="connsiteX9" fmla="*/ 174533 w 980604"/>
                  <a:gd name="connsiteY9" fmla="*/ 984213 h 1511046"/>
                  <a:gd name="connsiteX10" fmla="*/ 270555 w 980604"/>
                  <a:gd name="connsiteY10" fmla="*/ 1031066 h 1511046"/>
                  <a:gd name="connsiteX11" fmla="*/ 286928 w 980604"/>
                  <a:gd name="connsiteY11" fmla="*/ 1071482 h 1511046"/>
                  <a:gd name="connsiteX12" fmla="*/ 272615 w 980604"/>
                  <a:gd name="connsiteY12" fmla="*/ 1114371 h 1511046"/>
                  <a:gd name="connsiteX13" fmla="*/ 194458 w 980604"/>
                  <a:gd name="connsiteY13" fmla="*/ 1145365 h 1511046"/>
                  <a:gd name="connsiteX14" fmla="*/ 88295 w 980604"/>
                  <a:gd name="connsiteY14" fmla="*/ 1160245 h 1511046"/>
                  <a:gd name="connsiteX15" fmla="*/ 12608 w 980604"/>
                  <a:gd name="connsiteY15" fmla="*/ 1170542 h 1511046"/>
                  <a:gd name="connsiteX16" fmla="*/ 14513 w 980604"/>
                  <a:gd name="connsiteY16" fmla="*/ 1208642 h 1511046"/>
                  <a:gd name="connsiteX17" fmla="*/ 153578 w 980604"/>
                  <a:gd name="connsiteY17" fmla="*/ 1217395 h 1511046"/>
                  <a:gd name="connsiteX18" fmla="*/ 344233 w 980604"/>
                  <a:gd name="connsiteY18" fmla="*/ 1212452 h 1511046"/>
                  <a:gd name="connsiteX19" fmla="*/ 370748 w 980604"/>
                  <a:gd name="connsiteY19" fmla="*/ 1268675 h 1511046"/>
                  <a:gd name="connsiteX20" fmla="*/ 343305 w 980604"/>
                  <a:gd name="connsiteY20" fmla="*/ 1351568 h 1511046"/>
                  <a:gd name="connsiteX21" fmla="*/ 336458 w 980604"/>
                  <a:gd name="connsiteY21" fmla="*/ 1415360 h 1511046"/>
                  <a:gd name="connsiteX22" fmla="*/ 340268 w 980604"/>
                  <a:gd name="connsiteY22" fmla="*/ 1458197 h 1511046"/>
                  <a:gd name="connsiteX23" fmla="*/ 372653 w 980604"/>
                  <a:gd name="connsiteY23" fmla="*/ 1507727 h 1511046"/>
                  <a:gd name="connsiteX24" fmla="*/ 395513 w 980604"/>
                  <a:gd name="connsiteY24" fmla="*/ 1509632 h 1511046"/>
                  <a:gd name="connsiteX25" fmla="*/ 405038 w 980604"/>
                  <a:gd name="connsiteY25" fmla="*/ 1486772 h 1511046"/>
                  <a:gd name="connsiteX26" fmla="*/ 411319 w 980604"/>
                  <a:gd name="connsiteY26" fmla="*/ 1446407 h 1511046"/>
                  <a:gd name="connsiteX27" fmla="*/ 417601 w 980604"/>
                  <a:gd name="connsiteY27" fmla="*/ 1384314 h 1511046"/>
                  <a:gd name="connsiteX28" fmla="*/ 432275 w 980604"/>
                  <a:gd name="connsiteY28" fmla="*/ 1324126 h 1511046"/>
                  <a:gd name="connsiteX29" fmla="*/ 475523 w 980604"/>
                  <a:gd name="connsiteY29" fmla="*/ 1260077 h 1511046"/>
                  <a:gd name="connsiteX30" fmla="*/ 536689 w 980604"/>
                  <a:gd name="connsiteY30" fmla="*/ 1225065 h 1511046"/>
                  <a:gd name="connsiteX31" fmla="*/ 609388 w 980604"/>
                  <a:gd name="connsiteY31" fmla="*/ 1216674 h 1511046"/>
                  <a:gd name="connsiteX32" fmla="*/ 709117 w 980604"/>
                  <a:gd name="connsiteY32" fmla="*/ 1281855 h 1511046"/>
                  <a:gd name="connsiteX33" fmla="*/ 786038 w 980604"/>
                  <a:gd name="connsiteY33" fmla="*/ 1318772 h 1511046"/>
                  <a:gd name="connsiteX34" fmla="*/ 828669 w 980604"/>
                  <a:gd name="connsiteY34" fmla="*/ 1298898 h 1511046"/>
                  <a:gd name="connsiteX35" fmla="*/ 769511 w 980604"/>
                  <a:gd name="connsiteY35" fmla="*/ 1243704 h 1511046"/>
                  <a:gd name="connsiteX36" fmla="*/ 656498 w 980604"/>
                  <a:gd name="connsiteY36" fmla="*/ 1151492 h 1511046"/>
                  <a:gd name="connsiteX37" fmla="*/ 654232 w 980604"/>
                  <a:gd name="connsiteY37" fmla="*/ 1103095 h 1511046"/>
                  <a:gd name="connsiteX38" fmla="*/ 679358 w 980604"/>
                  <a:gd name="connsiteY38" fmla="*/ 1084817 h 1511046"/>
                  <a:gd name="connsiteX39" fmla="*/ 732698 w 980604"/>
                  <a:gd name="connsiteY39" fmla="*/ 1077197 h 1511046"/>
                  <a:gd name="connsiteX40" fmla="*/ 907958 w 980604"/>
                  <a:gd name="connsiteY40" fmla="*/ 1086722 h 1511046"/>
                  <a:gd name="connsiteX41" fmla="*/ 964655 w 980604"/>
                  <a:gd name="connsiteY41" fmla="*/ 1090589 h 1511046"/>
                  <a:gd name="connsiteX42" fmla="*/ 978443 w 980604"/>
                  <a:gd name="connsiteY42" fmla="*/ 1048982 h 1511046"/>
                  <a:gd name="connsiteX43" fmla="*/ 926854 w 980604"/>
                  <a:gd name="connsiteY43" fmla="*/ 1029572 h 1511046"/>
                  <a:gd name="connsiteX44" fmla="*/ 811420 w 980604"/>
                  <a:gd name="connsiteY44" fmla="*/ 1032043 h 1511046"/>
                  <a:gd name="connsiteX45" fmla="*/ 654594 w 980604"/>
                  <a:gd name="connsiteY45" fmla="*/ 1044812 h 1511046"/>
                  <a:gd name="connsiteX46" fmla="*/ 648312 w 980604"/>
                  <a:gd name="connsiteY46" fmla="*/ 1021025 h 1511046"/>
                  <a:gd name="connsiteX47" fmla="*/ 681263 w 980604"/>
                  <a:gd name="connsiteY47" fmla="*/ 987662 h 1511046"/>
                  <a:gd name="connsiteX48" fmla="*/ 725078 w 980604"/>
                  <a:gd name="connsiteY48" fmla="*/ 947657 h 1511046"/>
                  <a:gd name="connsiteX49" fmla="*/ 740318 w 980604"/>
                  <a:gd name="connsiteY49" fmla="*/ 934322 h 1511046"/>
                  <a:gd name="connsiteX50" fmla="*/ 761273 w 980604"/>
                  <a:gd name="connsiteY50" fmla="*/ 913367 h 1511046"/>
                  <a:gd name="connsiteX51" fmla="*/ 774608 w 980604"/>
                  <a:gd name="connsiteY51" fmla="*/ 884792 h 1511046"/>
                  <a:gd name="connsiteX52" fmla="*/ 772703 w 980604"/>
                  <a:gd name="connsiteY52" fmla="*/ 869552 h 1511046"/>
                  <a:gd name="connsiteX53" fmla="*/ 746033 w 980604"/>
                  <a:gd name="connsiteY53" fmla="*/ 869552 h 1511046"/>
                  <a:gd name="connsiteX54" fmla="*/ 690634 w 980604"/>
                  <a:gd name="connsiteY54" fmla="*/ 909146 h 1511046"/>
                  <a:gd name="connsiteX55" fmla="*/ 591059 w 980604"/>
                  <a:gd name="connsiteY55" fmla="*/ 940448 h 1511046"/>
                  <a:gd name="connsiteX56" fmla="*/ 515528 w 980604"/>
                  <a:gd name="connsiteY56" fmla="*/ 842882 h 1511046"/>
                  <a:gd name="connsiteX57" fmla="*/ 511718 w 980604"/>
                  <a:gd name="connsiteY57" fmla="*/ 353297 h 1511046"/>
                  <a:gd name="connsiteX58" fmla="*/ 507908 w 980604"/>
                  <a:gd name="connsiteY58" fmla="*/ 61832 h 1511046"/>
                  <a:gd name="connsiteX59" fmla="*/ 498383 w 980604"/>
                  <a:gd name="connsiteY59" fmla="*/ 35162 h 1511046"/>
                  <a:gd name="connsiteX60" fmla="*/ 482011 w 980604"/>
                  <a:gd name="connsiteY60" fmla="*/ 4888 h 1511046"/>
                  <a:gd name="connsiteX61" fmla="*/ 437886 w 980604"/>
                  <a:gd name="connsiteY61" fmla="*/ 10191 h 1511046"/>
                  <a:gd name="connsiteX62" fmla="*/ 433614 w 980604"/>
                  <a:gd name="connsiteY62" fmla="*/ 100448 h 1511046"/>
                  <a:gd name="connsiteX63" fmla="*/ 444837 w 980604"/>
                  <a:gd name="connsiteY63" fmla="*/ 220926 h 1511046"/>
                  <a:gd name="connsiteX64" fmla="*/ 448853 w 980604"/>
                  <a:gd name="connsiteY64" fmla="*/ 416162 h 1511046"/>
                  <a:gd name="connsiteX65" fmla="*/ 453179 w 980604"/>
                  <a:gd name="connsiteY65" fmla="*/ 752006 h 1511046"/>
                  <a:gd name="connsiteX66" fmla="*/ 436085 w 980604"/>
                  <a:gd name="connsiteY66" fmla="*/ 859152 h 1511046"/>
                  <a:gd name="connsiteX0" fmla="*/ 436085 w 980604"/>
                  <a:gd name="connsiteY0" fmla="*/ 859152 h 1511046"/>
                  <a:gd name="connsiteX1" fmla="*/ 400661 w 980604"/>
                  <a:gd name="connsiteY1" fmla="*/ 921965 h 1511046"/>
                  <a:gd name="connsiteX2" fmla="*/ 350875 w 980604"/>
                  <a:gd name="connsiteY2" fmla="*/ 958521 h 1511046"/>
                  <a:gd name="connsiteX3" fmla="*/ 271122 w 980604"/>
                  <a:gd name="connsiteY3" fmla="*/ 962125 h 1511046"/>
                  <a:gd name="connsiteX4" fmla="*/ 179887 w 980604"/>
                  <a:gd name="connsiteY4" fmla="*/ 929946 h 1511046"/>
                  <a:gd name="connsiteX5" fmla="*/ 67853 w 980604"/>
                  <a:gd name="connsiteY5" fmla="*/ 869552 h 1511046"/>
                  <a:gd name="connsiteX6" fmla="*/ 54518 w 980604"/>
                  <a:gd name="connsiteY6" fmla="*/ 890507 h 1511046"/>
                  <a:gd name="connsiteX7" fmla="*/ 58328 w 980604"/>
                  <a:gd name="connsiteY7" fmla="*/ 928607 h 1511046"/>
                  <a:gd name="connsiteX8" fmla="*/ 88808 w 980604"/>
                  <a:gd name="connsiteY8" fmla="*/ 953372 h 1511046"/>
                  <a:gd name="connsiteX9" fmla="*/ 174533 w 980604"/>
                  <a:gd name="connsiteY9" fmla="*/ 984213 h 1511046"/>
                  <a:gd name="connsiteX10" fmla="*/ 270555 w 980604"/>
                  <a:gd name="connsiteY10" fmla="*/ 1031066 h 1511046"/>
                  <a:gd name="connsiteX11" fmla="*/ 286928 w 980604"/>
                  <a:gd name="connsiteY11" fmla="*/ 1071482 h 1511046"/>
                  <a:gd name="connsiteX12" fmla="*/ 272615 w 980604"/>
                  <a:gd name="connsiteY12" fmla="*/ 1114371 h 1511046"/>
                  <a:gd name="connsiteX13" fmla="*/ 194458 w 980604"/>
                  <a:gd name="connsiteY13" fmla="*/ 1145365 h 1511046"/>
                  <a:gd name="connsiteX14" fmla="*/ 88295 w 980604"/>
                  <a:gd name="connsiteY14" fmla="*/ 1160245 h 1511046"/>
                  <a:gd name="connsiteX15" fmla="*/ 12608 w 980604"/>
                  <a:gd name="connsiteY15" fmla="*/ 1170542 h 1511046"/>
                  <a:gd name="connsiteX16" fmla="*/ 14513 w 980604"/>
                  <a:gd name="connsiteY16" fmla="*/ 1208642 h 1511046"/>
                  <a:gd name="connsiteX17" fmla="*/ 153578 w 980604"/>
                  <a:gd name="connsiteY17" fmla="*/ 1217395 h 1511046"/>
                  <a:gd name="connsiteX18" fmla="*/ 344233 w 980604"/>
                  <a:gd name="connsiteY18" fmla="*/ 1212452 h 1511046"/>
                  <a:gd name="connsiteX19" fmla="*/ 370748 w 980604"/>
                  <a:gd name="connsiteY19" fmla="*/ 1268675 h 1511046"/>
                  <a:gd name="connsiteX20" fmla="*/ 343305 w 980604"/>
                  <a:gd name="connsiteY20" fmla="*/ 1351568 h 1511046"/>
                  <a:gd name="connsiteX21" fmla="*/ 336458 w 980604"/>
                  <a:gd name="connsiteY21" fmla="*/ 1415360 h 1511046"/>
                  <a:gd name="connsiteX22" fmla="*/ 340268 w 980604"/>
                  <a:gd name="connsiteY22" fmla="*/ 1458197 h 1511046"/>
                  <a:gd name="connsiteX23" fmla="*/ 372653 w 980604"/>
                  <a:gd name="connsiteY23" fmla="*/ 1507727 h 1511046"/>
                  <a:gd name="connsiteX24" fmla="*/ 395513 w 980604"/>
                  <a:gd name="connsiteY24" fmla="*/ 1509632 h 1511046"/>
                  <a:gd name="connsiteX25" fmla="*/ 405038 w 980604"/>
                  <a:gd name="connsiteY25" fmla="*/ 1486772 h 1511046"/>
                  <a:gd name="connsiteX26" fmla="*/ 411319 w 980604"/>
                  <a:gd name="connsiteY26" fmla="*/ 1446407 h 1511046"/>
                  <a:gd name="connsiteX27" fmla="*/ 417601 w 980604"/>
                  <a:gd name="connsiteY27" fmla="*/ 1384314 h 1511046"/>
                  <a:gd name="connsiteX28" fmla="*/ 432275 w 980604"/>
                  <a:gd name="connsiteY28" fmla="*/ 1324126 h 1511046"/>
                  <a:gd name="connsiteX29" fmla="*/ 475523 w 980604"/>
                  <a:gd name="connsiteY29" fmla="*/ 1260077 h 1511046"/>
                  <a:gd name="connsiteX30" fmla="*/ 536689 w 980604"/>
                  <a:gd name="connsiteY30" fmla="*/ 1225065 h 1511046"/>
                  <a:gd name="connsiteX31" fmla="*/ 609388 w 980604"/>
                  <a:gd name="connsiteY31" fmla="*/ 1216674 h 1511046"/>
                  <a:gd name="connsiteX32" fmla="*/ 709117 w 980604"/>
                  <a:gd name="connsiteY32" fmla="*/ 1281855 h 1511046"/>
                  <a:gd name="connsiteX33" fmla="*/ 786038 w 980604"/>
                  <a:gd name="connsiteY33" fmla="*/ 1318772 h 1511046"/>
                  <a:gd name="connsiteX34" fmla="*/ 828669 w 980604"/>
                  <a:gd name="connsiteY34" fmla="*/ 1298898 h 1511046"/>
                  <a:gd name="connsiteX35" fmla="*/ 769511 w 980604"/>
                  <a:gd name="connsiteY35" fmla="*/ 1243704 h 1511046"/>
                  <a:gd name="connsiteX36" fmla="*/ 656498 w 980604"/>
                  <a:gd name="connsiteY36" fmla="*/ 1151492 h 1511046"/>
                  <a:gd name="connsiteX37" fmla="*/ 654232 w 980604"/>
                  <a:gd name="connsiteY37" fmla="*/ 1103095 h 1511046"/>
                  <a:gd name="connsiteX38" fmla="*/ 679358 w 980604"/>
                  <a:gd name="connsiteY38" fmla="*/ 1084817 h 1511046"/>
                  <a:gd name="connsiteX39" fmla="*/ 732698 w 980604"/>
                  <a:gd name="connsiteY39" fmla="*/ 1077197 h 1511046"/>
                  <a:gd name="connsiteX40" fmla="*/ 907958 w 980604"/>
                  <a:gd name="connsiteY40" fmla="*/ 1086722 h 1511046"/>
                  <a:gd name="connsiteX41" fmla="*/ 964655 w 980604"/>
                  <a:gd name="connsiteY41" fmla="*/ 1090589 h 1511046"/>
                  <a:gd name="connsiteX42" fmla="*/ 978443 w 980604"/>
                  <a:gd name="connsiteY42" fmla="*/ 1048982 h 1511046"/>
                  <a:gd name="connsiteX43" fmla="*/ 926854 w 980604"/>
                  <a:gd name="connsiteY43" fmla="*/ 1029572 h 1511046"/>
                  <a:gd name="connsiteX44" fmla="*/ 811420 w 980604"/>
                  <a:gd name="connsiteY44" fmla="*/ 1032043 h 1511046"/>
                  <a:gd name="connsiteX45" fmla="*/ 654594 w 980604"/>
                  <a:gd name="connsiteY45" fmla="*/ 1044812 h 1511046"/>
                  <a:gd name="connsiteX46" fmla="*/ 648312 w 980604"/>
                  <a:gd name="connsiteY46" fmla="*/ 1021025 h 1511046"/>
                  <a:gd name="connsiteX47" fmla="*/ 681263 w 980604"/>
                  <a:gd name="connsiteY47" fmla="*/ 987662 h 1511046"/>
                  <a:gd name="connsiteX48" fmla="*/ 725078 w 980604"/>
                  <a:gd name="connsiteY48" fmla="*/ 947657 h 1511046"/>
                  <a:gd name="connsiteX49" fmla="*/ 740318 w 980604"/>
                  <a:gd name="connsiteY49" fmla="*/ 934322 h 1511046"/>
                  <a:gd name="connsiteX50" fmla="*/ 761273 w 980604"/>
                  <a:gd name="connsiteY50" fmla="*/ 913367 h 1511046"/>
                  <a:gd name="connsiteX51" fmla="*/ 774608 w 980604"/>
                  <a:gd name="connsiteY51" fmla="*/ 884792 h 1511046"/>
                  <a:gd name="connsiteX52" fmla="*/ 772703 w 980604"/>
                  <a:gd name="connsiteY52" fmla="*/ 869552 h 1511046"/>
                  <a:gd name="connsiteX53" fmla="*/ 746033 w 980604"/>
                  <a:gd name="connsiteY53" fmla="*/ 869552 h 1511046"/>
                  <a:gd name="connsiteX54" fmla="*/ 690634 w 980604"/>
                  <a:gd name="connsiteY54" fmla="*/ 909146 h 1511046"/>
                  <a:gd name="connsiteX55" fmla="*/ 591059 w 980604"/>
                  <a:gd name="connsiteY55" fmla="*/ 940448 h 1511046"/>
                  <a:gd name="connsiteX56" fmla="*/ 515528 w 980604"/>
                  <a:gd name="connsiteY56" fmla="*/ 842882 h 1511046"/>
                  <a:gd name="connsiteX57" fmla="*/ 511718 w 980604"/>
                  <a:gd name="connsiteY57" fmla="*/ 353297 h 1511046"/>
                  <a:gd name="connsiteX58" fmla="*/ 507908 w 980604"/>
                  <a:gd name="connsiteY58" fmla="*/ 61832 h 1511046"/>
                  <a:gd name="connsiteX59" fmla="*/ 498383 w 980604"/>
                  <a:gd name="connsiteY59" fmla="*/ 35162 h 1511046"/>
                  <a:gd name="connsiteX60" fmla="*/ 482011 w 980604"/>
                  <a:gd name="connsiteY60" fmla="*/ 4888 h 1511046"/>
                  <a:gd name="connsiteX61" fmla="*/ 437886 w 980604"/>
                  <a:gd name="connsiteY61" fmla="*/ 10191 h 1511046"/>
                  <a:gd name="connsiteX62" fmla="*/ 433614 w 980604"/>
                  <a:gd name="connsiteY62" fmla="*/ 100448 h 1511046"/>
                  <a:gd name="connsiteX63" fmla="*/ 444837 w 980604"/>
                  <a:gd name="connsiteY63" fmla="*/ 220926 h 1511046"/>
                  <a:gd name="connsiteX64" fmla="*/ 448853 w 980604"/>
                  <a:gd name="connsiteY64" fmla="*/ 416162 h 1511046"/>
                  <a:gd name="connsiteX65" fmla="*/ 453179 w 980604"/>
                  <a:gd name="connsiteY65" fmla="*/ 752006 h 1511046"/>
                  <a:gd name="connsiteX66" fmla="*/ 436085 w 980604"/>
                  <a:gd name="connsiteY66" fmla="*/ 859152 h 1511046"/>
                  <a:gd name="connsiteX0" fmla="*/ 436085 w 980604"/>
                  <a:gd name="connsiteY0" fmla="*/ 859152 h 1511046"/>
                  <a:gd name="connsiteX1" fmla="*/ 400661 w 980604"/>
                  <a:gd name="connsiteY1" fmla="*/ 921965 h 1511046"/>
                  <a:gd name="connsiteX2" fmla="*/ 350875 w 980604"/>
                  <a:gd name="connsiteY2" fmla="*/ 958521 h 1511046"/>
                  <a:gd name="connsiteX3" fmla="*/ 271122 w 980604"/>
                  <a:gd name="connsiteY3" fmla="*/ 962125 h 1511046"/>
                  <a:gd name="connsiteX4" fmla="*/ 179887 w 980604"/>
                  <a:gd name="connsiteY4" fmla="*/ 929946 h 1511046"/>
                  <a:gd name="connsiteX5" fmla="*/ 67853 w 980604"/>
                  <a:gd name="connsiteY5" fmla="*/ 869552 h 1511046"/>
                  <a:gd name="connsiteX6" fmla="*/ 54518 w 980604"/>
                  <a:gd name="connsiteY6" fmla="*/ 890507 h 1511046"/>
                  <a:gd name="connsiteX7" fmla="*/ 58328 w 980604"/>
                  <a:gd name="connsiteY7" fmla="*/ 928607 h 1511046"/>
                  <a:gd name="connsiteX8" fmla="*/ 88808 w 980604"/>
                  <a:gd name="connsiteY8" fmla="*/ 953372 h 1511046"/>
                  <a:gd name="connsiteX9" fmla="*/ 174533 w 980604"/>
                  <a:gd name="connsiteY9" fmla="*/ 984213 h 1511046"/>
                  <a:gd name="connsiteX10" fmla="*/ 270555 w 980604"/>
                  <a:gd name="connsiteY10" fmla="*/ 1031066 h 1511046"/>
                  <a:gd name="connsiteX11" fmla="*/ 286928 w 980604"/>
                  <a:gd name="connsiteY11" fmla="*/ 1071482 h 1511046"/>
                  <a:gd name="connsiteX12" fmla="*/ 272615 w 980604"/>
                  <a:gd name="connsiteY12" fmla="*/ 1114371 h 1511046"/>
                  <a:gd name="connsiteX13" fmla="*/ 194458 w 980604"/>
                  <a:gd name="connsiteY13" fmla="*/ 1145365 h 1511046"/>
                  <a:gd name="connsiteX14" fmla="*/ 88295 w 980604"/>
                  <a:gd name="connsiteY14" fmla="*/ 1160245 h 1511046"/>
                  <a:gd name="connsiteX15" fmla="*/ 12608 w 980604"/>
                  <a:gd name="connsiteY15" fmla="*/ 1170542 h 1511046"/>
                  <a:gd name="connsiteX16" fmla="*/ 14513 w 980604"/>
                  <a:gd name="connsiteY16" fmla="*/ 1208642 h 1511046"/>
                  <a:gd name="connsiteX17" fmla="*/ 153578 w 980604"/>
                  <a:gd name="connsiteY17" fmla="*/ 1217395 h 1511046"/>
                  <a:gd name="connsiteX18" fmla="*/ 344233 w 980604"/>
                  <a:gd name="connsiteY18" fmla="*/ 1212452 h 1511046"/>
                  <a:gd name="connsiteX19" fmla="*/ 370748 w 980604"/>
                  <a:gd name="connsiteY19" fmla="*/ 1268675 h 1511046"/>
                  <a:gd name="connsiteX20" fmla="*/ 343305 w 980604"/>
                  <a:gd name="connsiteY20" fmla="*/ 1351568 h 1511046"/>
                  <a:gd name="connsiteX21" fmla="*/ 336458 w 980604"/>
                  <a:gd name="connsiteY21" fmla="*/ 1415360 h 1511046"/>
                  <a:gd name="connsiteX22" fmla="*/ 340268 w 980604"/>
                  <a:gd name="connsiteY22" fmla="*/ 1458197 h 1511046"/>
                  <a:gd name="connsiteX23" fmla="*/ 372653 w 980604"/>
                  <a:gd name="connsiteY23" fmla="*/ 1507727 h 1511046"/>
                  <a:gd name="connsiteX24" fmla="*/ 395513 w 980604"/>
                  <a:gd name="connsiteY24" fmla="*/ 1509632 h 1511046"/>
                  <a:gd name="connsiteX25" fmla="*/ 405038 w 980604"/>
                  <a:gd name="connsiteY25" fmla="*/ 1486772 h 1511046"/>
                  <a:gd name="connsiteX26" fmla="*/ 411319 w 980604"/>
                  <a:gd name="connsiteY26" fmla="*/ 1446407 h 1511046"/>
                  <a:gd name="connsiteX27" fmla="*/ 417601 w 980604"/>
                  <a:gd name="connsiteY27" fmla="*/ 1384314 h 1511046"/>
                  <a:gd name="connsiteX28" fmla="*/ 432275 w 980604"/>
                  <a:gd name="connsiteY28" fmla="*/ 1324126 h 1511046"/>
                  <a:gd name="connsiteX29" fmla="*/ 475523 w 980604"/>
                  <a:gd name="connsiteY29" fmla="*/ 1260077 h 1511046"/>
                  <a:gd name="connsiteX30" fmla="*/ 536689 w 980604"/>
                  <a:gd name="connsiteY30" fmla="*/ 1225065 h 1511046"/>
                  <a:gd name="connsiteX31" fmla="*/ 609388 w 980604"/>
                  <a:gd name="connsiteY31" fmla="*/ 1216674 h 1511046"/>
                  <a:gd name="connsiteX32" fmla="*/ 709117 w 980604"/>
                  <a:gd name="connsiteY32" fmla="*/ 1281855 h 1511046"/>
                  <a:gd name="connsiteX33" fmla="*/ 786038 w 980604"/>
                  <a:gd name="connsiteY33" fmla="*/ 1318772 h 1511046"/>
                  <a:gd name="connsiteX34" fmla="*/ 828669 w 980604"/>
                  <a:gd name="connsiteY34" fmla="*/ 1298898 h 1511046"/>
                  <a:gd name="connsiteX35" fmla="*/ 769511 w 980604"/>
                  <a:gd name="connsiteY35" fmla="*/ 1243704 h 1511046"/>
                  <a:gd name="connsiteX36" fmla="*/ 656498 w 980604"/>
                  <a:gd name="connsiteY36" fmla="*/ 1151492 h 1511046"/>
                  <a:gd name="connsiteX37" fmla="*/ 654232 w 980604"/>
                  <a:gd name="connsiteY37" fmla="*/ 1103095 h 1511046"/>
                  <a:gd name="connsiteX38" fmla="*/ 679358 w 980604"/>
                  <a:gd name="connsiteY38" fmla="*/ 1084817 h 1511046"/>
                  <a:gd name="connsiteX39" fmla="*/ 732698 w 980604"/>
                  <a:gd name="connsiteY39" fmla="*/ 1077197 h 1511046"/>
                  <a:gd name="connsiteX40" fmla="*/ 907958 w 980604"/>
                  <a:gd name="connsiteY40" fmla="*/ 1086722 h 1511046"/>
                  <a:gd name="connsiteX41" fmla="*/ 964655 w 980604"/>
                  <a:gd name="connsiteY41" fmla="*/ 1090589 h 1511046"/>
                  <a:gd name="connsiteX42" fmla="*/ 978443 w 980604"/>
                  <a:gd name="connsiteY42" fmla="*/ 1048982 h 1511046"/>
                  <a:gd name="connsiteX43" fmla="*/ 926854 w 980604"/>
                  <a:gd name="connsiteY43" fmla="*/ 1029572 h 1511046"/>
                  <a:gd name="connsiteX44" fmla="*/ 811420 w 980604"/>
                  <a:gd name="connsiteY44" fmla="*/ 1032043 h 1511046"/>
                  <a:gd name="connsiteX45" fmla="*/ 654594 w 980604"/>
                  <a:gd name="connsiteY45" fmla="*/ 1044812 h 1511046"/>
                  <a:gd name="connsiteX46" fmla="*/ 648312 w 980604"/>
                  <a:gd name="connsiteY46" fmla="*/ 1021025 h 1511046"/>
                  <a:gd name="connsiteX47" fmla="*/ 681263 w 980604"/>
                  <a:gd name="connsiteY47" fmla="*/ 987662 h 1511046"/>
                  <a:gd name="connsiteX48" fmla="*/ 725078 w 980604"/>
                  <a:gd name="connsiteY48" fmla="*/ 947657 h 1511046"/>
                  <a:gd name="connsiteX49" fmla="*/ 740318 w 980604"/>
                  <a:gd name="connsiteY49" fmla="*/ 934322 h 1511046"/>
                  <a:gd name="connsiteX50" fmla="*/ 761273 w 980604"/>
                  <a:gd name="connsiteY50" fmla="*/ 913367 h 1511046"/>
                  <a:gd name="connsiteX51" fmla="*/ 774608 w 980604"/>
                  <a:gd name="connsiteY51" fmla="*/ 884792 h 1511046"/>
                  <a:gd name="connsiteX52" fmla="*/ 772703 w 980604"/>
                  <a:gd name="connsiteY52" fmla="*/ 869552 h 1511046"/>
                  <a:gd name="connsiteX53" fmla="*/ 746033 w 980604"/>
                  <a:gd name="connsiteY53" fmla="*/ 869552 h 1511046"/>
                  <a:gd name="connsiteX54" fmla="*/ 690634 w 980604"/>
                  <a:gd name="connsiteY54" fmla="*/ 909146 h 1511046"/>
                  <a:gd name="connsiteX55" fmla="*/ 591059 w 980604"/>
                  <a:gd name="connsiteY55" fmla="*/ 940448 h 1511046"/>
                  <a:gd name="connsiteX56" fmla="*/ 515528 w 980604"/>
                  <a:gd name="connsiteY56" fmla="*/ 842882 h 1511046"/>
                  <a:gd name="connsiteX57" fmla="*/ 511718 w 980604"/>
                  <a:gd name="connsiteY57" fmla="*/ 353297 h 1511046"/>
                  <a:gd name="connsiteX58" fmla="*/ 507908 w 980604"/>
                  <a:gd name="connsiteY58" fmla="*/ 61832 h 1511046"/>
                  <a:gd name="connsiteX59" fmla="*/ 498383 w 980604"/>
                  <a:gd name="connsiteY59" fmla="*/ 35162 h 1511046"/>
                  <a:gd name="connsiteX60" fmla="*/ 482011 w 980604"/>
                  <a:gd name="connsiteY60" fmla="*/ 4888 h 1511046"/>
                  <a:gd name="connsiteX61" fmla="*/ 437886 w 980604"/>
                  <a:gd name="connsiteY61" fmla="*/ 10191 h 1511046"/>
                  <a:gd name="connsiteX62" fmla="*/ 433614 w 980604"/>
                  <a:gd name="connsiteY62" fmla="*/ 100448 h 1511046"/>
                  <a:gd name="connsiteX63" fmla="*/ 444837 w 980604"/>
                  <a:gd name="connsiteY63" fmla="*/ 220926 h 1511046"/>
                  <a:gd name="connsiteX64" fmla="*/ 448853 w 980604"/>
                  <a:gd name="connsiteY64" fmla="*/ 416162 h 1511046"/>
                  <a:gd name="connsiteX65" fmla="*/ 453179 w 980604"/>
                  <a:gd name="connsiteY65" fmla="*/ 752006 h 1511046"/>
                  <a:gd name="connsiteX66" fmla="*/ 436085 w 980604"/>
                  <a:gd name="connsiteY66" fmla="*/ 859152 h 1511046"/>
                  <a:gd name="connsiteX0" fmla="*/ 436085 w 980604"/>
                  <a:gd name="connsiteY0" fmla="*/ 859152 h 1511046"/>
                  <a:gd name="connsiteX1" fmla="*/ 400661 w 980604"/>
                  <a:gd name="connsiteY1" fmla="*/ 921965 h 1511046"/>
                  <a:gd name="connsiteX2" fmla="*/ 350875 w 980604"/>
                  <a:gd name="connsiteY2" fmla="*/ 958521 h 1511046"/>
                  <a:gd name="connsiteX3" fmla="*/ 271122 w 980604"/>
                  <a:gd name="connsiteY3" fmla="*/ 962125 h 1511046"/>
                  <a:gd name="connsiteX4" fmla="*/ 179887 w 980604"/>
                  <a:gd name="connsiteY4" fmla="*/ 929946 h 1511046"/>
                  <a:gd name="connsiteX5" fmla="*/ 67853 w 980604"/>
                  <a:gd name="connsiteY5" fmla="*/ 869552 h 1511046"/>
                  <a:gd name="connsiteX6" fmla="*/ 54518 w 980604"/>
                  <a:gd name="connsiteY6" fmla="*/ 890507 h 1511046"/>
                  <a:gd name="connsiteX7" fmla="*/ 58328 w 980604"/>
                  <a:gd name="connsiteY7" fmla="*/ 928607 h 1511046"/>
                  <a:gd name="connsiteX8" fmla="*/ 88808 w 980604"/>
                  <a:gd name="connsiteY8" fmla="*/ 953372 h 1511046"/>
                  <a:gd name="connsiteX9" fmla="*/ 174533 w 980604"/>
                  <a:gd name="connsiteY9" fmla="*/ 984213 h 1511046"/>
                  <a:gd name="connsiteX10" fmla="*/ 270555 w 980604"/>
                  <a:gd name="connsiteY10" fmla="*/ 1031066 h 1511046"/>
                  <a:gd name="connsiteX11" fmla="*/ 286928 w 980604"/>
                  <a:gd name="connsiteY11" fmla="*/ 1071482 h 1511046"/>
                  <a:gd name="connsiteX12" fmla="*/ 272615 w 980604"/>
                  <a:gd name="connsiteY12" fmla="*/ 1114371 h 1511046"/>
                  <a:gd name="connsiteX13" fmla="*/ 194458 w 980604"/>
                  <a:gd name="connsiteY13" fmla="*/ 1145365 h 1511046"/>
                  <a:gd name="connsiteX14" fmla="*/ 88295 w 980604"/>
                  <a:gd name="connsiteY14" fmla="*/ 1160245 h 1511046"/>
                  <a:gd name="connsiteX15" fmla="*/ 12608 w 980604"/>
                  <a:gd name="connsiteY15" fmla="*/ 1170542 h 1511046"/>
                  <a:gd name="connsiteX16" fmla="*/ 14513 w 980604"/>
                  <a:gd name="connsiteY16" fmla="*/ 1208642 h 1511046"/>
                  <a:gd name="connsiteX17" fmla="*/ 153578 w 980604"/>
                  <a:gd name="connsiteY17" fmla="*/ 1217395 h 1511046"/>
                  <a:gd name="connsiteX18" fmla="*/ 344233 w 980604"/>
                  <a:gd name="connsiteY18" fmla="*/ 1212452 h 1511046"/>
                  <a:gd name="connsiteX19" fmla="*/ 370748 w 980604"/>
                  <a:gd name="connsiteY19" fmla="*/ 1268675 h 1511046"/>
                  <a:gd name="connsiteX20" fmla="*/ 343305 w 980604"/>
                  <a:gd name="connsiteY20" fmla="*/ 1351568 h 1511046"/>
                  <a:gd name="connsiteX21" fmla="*/ 336458 w 980604"/>
                  <a:gd name="connsiteY21" fmla="*/ 1415360 h 1511046"/>
                  <a:gd name="connsiteX22" fmla="*/ 340268 w 980604"/>
                  <a:gd name="connsiteY22" fmla="*/ 1458197 h 1511046"/>
                  <a:gd name="connsiteX23" fmla="*/ 372653 w 980604"/>
                  <a:gd name="connsiteY23" fmla="*/ 1507727 h 1511046"/>
                  <a:gd name="connsiteX24" fmla="*/ 395513 w 980604"/>
                  <a:gd name="connsiteY24" fmla="*/ 1509632 h 1511046"/>
                  <a:gd name="connsiteX25" fmla="*/ 405038 w 980604"/>
                  <a:gd name="connsiteY25" fmla="*/ 1486772 h 1511046"/>
                  <a:gd name="connsiteX26" fmla="*/ 411319 w 980604"/>
                  <a:gd name="connsiteY26" fmla="*/ 1446407 h 1511046"/>
                  <a:gd name="connsiteX27" fmla="*/ 417601 w 980604"/>
                  <a:gd name="connsiteY27" fmla="*/ 1384314 h 1511046"/>
                  <a:gd name="connsiteX28" fmla="*/ 432275 w 980604"/>
                  <a:gd name="connsiteY28" fmla="*/ 1324126 h 1511046"/>
                  <a:gd name="connsiteX29" fmla="*/ 475523 w 980604"/>
                  <a:gd name="connsiteY29" fmla="*/ 1260077 h 1511046"/>
                  <a:gd name="connsiteX30" fmla="*/ 536689 w 980604"/>
                  <a:gd name="connsiteY30" fmla="*/ 1225065 h 1511046"/>
                  <a:gd name="connsiteX31" fmla="*/ 609388 w 980604"/>
                  <a:gd name="connsiteY31" fmla="*/ 1216674 h 1511046"/>
                  <a:gd name="connsiteX32" fmla="*/ 709117 w 980604"/>
                  <a:gd name="connsiteY32" fmla="*/ 1281855 h 1511046"/>
                  <a:gd name="connsiteX33" fmla="*/ 786038 w 980604"/>
                  <a:gd name="connsiteY33" fmla="*/ 1318772 h 1511046"/>
                  <a:gd name="connsiteX34" fmla="*/ 828669 w 980604"/>
                  <a:gd name="connsiteY34" fmla="*/ 1298898 h 1511046"/>
                  <a:gd name="connsiteX35" fmla="*/ 769511 w 980604"/>
                  <a:gd name="connsiteY35" fmla="*/ 1243704 h 1511046"/>
                  <a:gd name="connsiteX36" fmla="*/ 656498 w 980604"/>
                  <a:gd name="connsiteY36" fmla="*/ 1151492 h 1511046"/>
                  <a:gd name="connsiteX37" fmla="*/ 654232 w 980604"/>
                  <a:gd name="connsiteY37" fmla="*/ 1103095 h 1511046"/>
                  <a:gd name="connsiteX38" fmla="*/ 679358 w 980604"/>
                  <a:gd name="connsiteY38" fmla="*/ 1084817 h 1511046"/>
                  <a:gd name="connsiteX39" fmla="*/ 732698 w 980604"/>
                  <a:gd name="connsiteY39" fmla="*/ 1077197 h 1511046"/>
                  <a:gd name="connsiteX40" fmla="*/ 907958 w 980604"/>
                  <a:gd name="connsiteY40" fmla="*/ 1086722 h 1511046"/>
                  <a:gd name="connsiteX41" fmla="*/ 964655 w 980604"/>
                  <a:gd name="connsiteY41" fmla="*/ 1090589 h 1511046"/>
                  <a:gd name="connsiteX42" fmla="*/ 978443 w 980604"/>
                  <a:gd name="connsiteY42" fmla="*/ 1048982 h 1511046"/>
                  <a:gd name="connsiteX43" fmla="*/ 926854 w 980604"/>
                  <a:gd name="connsiteY43" fmla="*/ 1029572 h 1511046"/>
                  <a:gd name="connsiteX44" fmla="*/ 811420 w 980604"/>
                  <a:gd name="connsiteY44" fmla="*/ 1032043 h 1511046"/>
                  <a:gd name="connsiteX45" fmla="*/ 654594 w 980604"/>
                  <a:gd name="connsiteY45" fmla="*/ 1044812 h 1511046"/>
                  <a:gd name="connsiteX46" fmla="*/ 648312 w 980604"/>
                  <a:gd name="connsiteY46" fmla="*/ 1021025 h 1511046"/>
                  <a:gd name="connsiteX47" fmla="*/ 681263 w 980604"/>
                  <a:gd name="connsiteY47" fmla="*/ 987662 h 1511046"/>
                  <a:gd name="connsiteX48" fmla="*/ 725078 w 980604"/>
                  <a:gd name="connsiteY48" fmla="*/ 947657 h 1511046"/>
                  <a:gd name="connsiteX49" fmla="*/ 740318 w 980604"/>
                  <a:gd name="connsiteY49" fmla="*/ 934322 h 1511046"/>
                  <a:gd name="connsiteX50" fmla="*/ 761273 w 980604"/>
                  <a:gd name="connsiteY50" fmla="*/ 913367 h 1511046"/>
                  <a:gd name="connsiteX51" fmla="*/ 774608 w 980604"/>
                  <a:gd name="connsiteY51" fmla="*/ 884792 h 1511046"/>
                  <a:gd name="connsiteX52" fmla="*/ 772703 w 980604"/>
                  <a:gd name="connsiteY52" fmla="*/ 869552 h 1511046"/>
                  <a:gd name="connsiteX53" fmla="*/ 746033 w 980604"/>
                  <a:gd name="connsiteY53" fmla="*/ 869552 h 1511046"/>
                  <a:gd name="connsiteX54" fmla="*/ 690634 w 980604"/>
                  <a:gd name="connsiteY54" fmla="*/ 909146 h 1511046"/>
                  <a:gd name="connsiteX55" fmla="*/ 591059 w 980604"/>
                  <a:gd name="connsiteY55" fmla="*/ 940448 h 1511046"/>
                  <a:gd name="connsiteX56" fmla="*/ 515528 w 980604"/>
                  <a:gd name="connsiteY56" fmla="*/ 842882 h 1511046"/>
                  <a:gd name="connsiteX57" fmla="*/ 511718 w 980604"/>
                  <a:gd name="connsiteY57" fmla="*/ 353297 h 1511046"/>
                  <a:gd name="connsiteX58" fmla="*/ 507908 w 980604"/>
                  <a:gd name="connsiteY58" fmla="*/ 89017 h 1511046"/>
                  <a:gd name="connsiteX59" fmla="*/ 498383 w 980604"/>
                  <a:gd name="connsiteY59" fmla="*/ 35162 h 1511046"/>
                  <a:gd name="connsiteX60" fmla="*/ 482011 w 980604"/>
                  <a:gd name="connsiteY60" fmla="*/ 4888 h 1511046"/>
                  <a:gd name="connsiteX61" fmla="*/ 437886 w 980604"/>
                  <a:gd name="connsiteY61" fmla="*/ 10191 h 1511046"/>
                  <a:gd name="connsiteX62" fmla="*/ 433614 w 980604"/>
                  <a:gd name="connsiteY62" fmla="*/ 100448 h 1511046"/>
                  <a:gd name="connsiteX63" fmla="*/ 444837 w 980604"/>
                  <a:gd name="connsiteY63" fmla="*/ 220926 h 1511046"/>
                  <a:gd name="connsiteX64" fmla="*/ 448853 w 980604"/>
                  <a:gd name="connsiteY64" fmla="*/ 416162 h 1511046"/>
                  <a:gd name="connsiteX65" fmla="*/ 453179 w 980604"/>
                  <a:gd name="connsiteY65" fmla="*/ 752006 h 1511046"/>
                  <a:gd name="connsiteX66" fmla="*/ 436085 w 980604"/>
                  <a:gd name="connsiteY66" fmla="*/ 859152 h 1511046"/>
                  <a:gd name="connsiteX0" fmla="*/ 436085 w 980604"/>
                  <a:gd name="connsiteY0" fmla="*/ 859152 h 1511046"/>
                  <a:gd name="connsiteX1" fmla="*/ 400661 w 980604"/>
                  <a:gd name="connsiteY1" fmla="*/ 921965 h 1511046"/>
                  <a:gd name="connsiteX2" fmla="*/ 350875 w 980604"/>
                  <a:gd name="connsiteY2" fmla="*/ 958521 h 1511046"/>
                  <a:gd name="connsiteX3" fmla="*/ 271122 w 980604"/>
                  <a:gd name="connsiteY3" fmla="*/ 962125 h 1511046"/>
                  <a:gd name="connsiteX4" fmla="*/ 179887 w 980604"/>
                  <a:gd name="connsiteY4" fmla="*/ 929946 h 1511046"/>
                  <a:gd name="connsiteX5" fmla="*/ 67853 w 980604"/>
                  <a:gd name="connsiteY5" fmla="*/ 869552 h 1511046"/>
                  <a:gd name="connsiteX6" fmla="*/ 54518 w 980604"/>
                  <a:gd name="connsiteY6" fmla="*/ 890507 h 1511046"/>
                  <a:gd name="connsiteX7" fmla="*/ 58328 w 980604"/>
                  <a:gd name="connsiteY7" fmla="*/ 928607 h 1511046"/>
                  <a:gd name="connsiteX8" fmla="*/ 88808 w 980604"/>
                  <a:gd name="connsiteY8" fmla="*/ 953372 h 1511046"/>
                  <a:gd name="connsiteX9" fmla="*/ 174533 w 980604"/>
                  <a:gd name="connsiteY9" fmla="*/ 984213 h 1511046"/>
                  <a:gd name="connsiteX10" fmla="*/ 270555 w 980604"/>
                  <a:gd name="connsiteY10" fmla="*/ 1031066 h 1511046"/>
                  <a:gd name="connsiteX11" fmla="*/ 286928 w 980604"/>
                  <a:gd name="connsiteY11" fmla="*/ 1071482 h 1511046"/>
                  <a:gd name="connsiteX12" fmla="*/ 272615 w 980604"/>
                  <a:gd name="connsiteY12" fmla="*/ 1114371 h 1511046"/>
                  <a:gd name="connsiteX13" fmla="*/ 194458 w 980604"/>
                  <a:gd name="connsiteY13" fmla="*/ 1145365 h 1511046"/>
                  <a:gd name="connsiteX14" fmla="*/ 88295 w 980604"/>
                  <a:gd name="connsiteY14" fmla="*/ 1160245 h 1511046"/>
                  <a:gd name="connsiteX15" fmla="*/ 12608 w 980604"/>
                  <a:gd name="connsiteY15" fmla="*/ 1170542 h 1511046"/>
                  <a:gd name="connsiteX16" fmla="*/ 14513 w 980604"/>
                  <a:gd name="connsiteY16" fmla="*/ 1208642 h 1511046"/>
                  <a:gd name="connsiteX17" fmla="*/ 153578 w 980604"/>
                  <a:gd name="connsiteY17" fmla="*/ 1217395 h 1511046"/>
                  <a:gd name="connsiteX18" fmla="*/ 344233 w 980604"/>
                  <a:gd name="connsiteY18" fmla="*/ 1212452 h 1511046"/>
                  <a:gd name="connsiteX19" fmla="*/ 370748 w 980604"/>
                  <a:gd name="connsiteY19" fmla="*/ 1268675 h 1511046"/>
                  <a:gd name="connsiteX20" fmla="*/ 343305 w 980604"/>
                  <a:gd name="connsiteY20" fmla="*/ 1351568 h 1511046"/>
                  <a:gd name="connsiteX21" fmla="*/ 336458 w 980604"/>
                  <a:gd name="connsiteY21" fmla="*/ 1415360 h 1511046"/>
                  <a:gd name="connsiteX22" fmla="*/ 340268 w 980604"/>
                  <a:gd name="connsiteY22" fmla="*/ 1458197 h 1511046"/>
                  <a:gd name="connsiteX23" fmla="*/ 372653 w 980604"/>
                  <a:gd name="connsiteY23" fmla="*/ 1507727 h 1511046"/>
                  <a:gd name="connsiteX24" fmla="*/ 395513 w 980604"/>
                  <a:gd name="connsiteY24" fmla="*/ 1509632 h 1511046"/>
                  <a:gd name="connsiteX25" fmla="*/ 405038 w 980604"/>
                  <a:gd name="connsiteY25" fmla="*/ 1486772 h 1511046"/>
                  <a:gd name="connsiteX26" fmla="*/ 411319 w 980604"/>
                  <a:gd name="connsiteY26" fmla="*/ 1446407 h 1511046"/>
                  <a:gd name="connsiteX27" fmla="*/ 417601 w 980604"/>
                  <a:gd name="connsiteY27" fmla="*/ 1384314 h 1511046"/>
                  <a:gd name="connsiteX28" fmla="*/ 432275 w 980604"/>
                  <a:gd name="connsiteY28" fmla="*/ 1324126 h 1511046"/>
                  <a:gd name="connsiteX29" fmla="*/ 475523 w 980604"/>
                  <a:gd name="connsiteY29" fmla="*/ 1260077 h 1511046"/>
                  <a:gd name="connsiteX30" fmla="*/ 536689 w 980604"/>
                  <a:gd name="connsiteY30" fmla="*/ 1225065 h 1511046"/>
                  <a:gd name="connsiteX31" fmla="*/ 609388 w 980604"/>
                  <a:gd name="connsiteY31" fmla="*/ 1216674 h 1511046"/>
                  <a:gd name="connsiteX32" fmla="*/ 709117 w 980604"/>
                  <a:gd name="connsiteY32" fmla="*/ 1281855 h 1511046"/>
                  <a:gd name="connsiteX33" fmla="*/ 786038 w 980604"/>
                  <a:gd name="connsiteY33" fmla="*/ 1318772 h 1511046"/>
                  <a:gd name="connsiteX34" fmla="*/ 828669 w 980604"/>
                  <a:gd name="connsiteY34" fmla="*/ 1298898 h 1511046"/>
                  <a:gd name="connsiteX35" fmla="*/ 769511 w 980604"/>
                  <a:gd name="connsiteY35" fmla="*/ 1243704 h 1511046"/>
                  <a:gd name="connsiteX36" fmla="*/ 656498 w 980604"/>
                  <a:gd name="connsiteY36" fmla="*/ 1151492 h 1511046"/>
                  <a:gd name="connsiteX37" fmla="*/ 654232 w 980604"/>
                  <a:gd name="connsiteY37" fmla="*/ 1103095 h 1511046"/>
                  <a:gd name="connsiteX38" fmla="*/ 679358 w 980604"/>
                  <a:gd name="connsiteY38" fmla="*/ 1084817 h 1511046"/>
                  <a:gd name="connsiteX39" fmla="*/ 732698 w 980604"/>
                  <a:gd name="connsiteY39" fmla="*/ 1077197 h 1511046"/>
                  <a:gd name="connsiteX40" fmla="*/ 907958 w 980604"/>
                  <a:gd name="connsiteY40" fmla="*/ 1086722 h 1511046"/>
                  <a:gd name="connsiteX41" fmla="*/ 964655 w 980604"/>
                  <a:gd name="connsiteY41" fmla="*/ 1090589 h 1511046"/>
                  <a:gd name="connsiteX42" fmla="*/ 978443 w 980604"/>
                  <a:gd name="connsiteY42" fmla="*/ 1048982 h 1511046"/>
                  <a:gd name="connsiteX43" fmla="*/ 926854 w 980604"/>
                  <a:gd name="connsiteY43" fmla="*/ 1029572 h 1511046"/>
                  <a:gd name="connsiteX44" fmla="*/ 811420 w 980604"/>
                  <a:gd name="connsiteY44" fmla="*/ 1032043 h 1511046"/>
                  <a:gd name="connsiteX45" fmla="*/ 654594 w 980604"/>
                  <a:gd name="connsiteY45" fmla="*/ 1044812 h 1511046"/>
                  <a:gd name="connsiteX46" fmla="*/ 648312 w 980604"/>
                  <a:gd name="connsiteY46" fmla="*/ 1021025 h 1511046"/>
                  <a:gd name="connsiteX47" fmla="*/ 681263 w 980604"/>
                  <a:gd name="connsiteY47" fmla="*/ 987662 h 1511046"/>
                  <a:gd name="connsiteX48" fmla="*/ 725078 w 980604"/>
                  <a:gd name="connsiteY48" fmla="*/ 947657 h 1511046"/>
                  <a:gd name="connsiteX49" fmla="*/ 740318 w 980604"/>
                  <a:gd name="connsiteY49" fmla="*/ 934322 h 1511046"/>
                  <a:gd name="connsiteX50" fmla="*/ 761273 w 980604"/>
                  <a:gd name="connsiteY50" fmla="*/ 913367 h 1511046"/>
                  <a:gd name="connsiteX51" fmla="*/ 774608 w 980604"/>
                  <a:gd name="connsiteY51" fmla="*/ 884792 h 1511046"/>
                  <a:gd name="connsiteX52" fmla="*/ 772703 w 980604"/>
                  <a:gd name="connsiteY52" fmla="*/ 869552 h 1511046"/>
                  <a:gd name="connsiteX53" fmla="*/ 746033 w 980604"/>
                  <a:gd name="connsiteY53" fmla="*/ 869552 h 1511046"/>
                  <a:gd name="connsiteX54" fmla="*/ 690634 w 980604"/>
                  <a:gd name="connsiteY54" fmla="*/ 909146 h 1511046"/>
                  <a:gd name="connsiteX55" fmla="*/ 591059 w 980604"/>
                  <a:gd name="connsiteY55" fmla="*/ 940448 h 1511046"/>
                  <a:gd name="connsiteX56" fmla="*/ 515528 w 980604"/>
                  <a:gd name="connsiteY56" fmla="*/ 842882 h 1511046"/>
                  <a:gd name="connsiteX57" fmla="*/ 511718 w 980604"/>
                  <a:gd name="connsiteY57" fmla="*/ 353297 h 1511046"/>
                  <a:gd name="connsiteX58" fmla="*/ 507908 w 980604"/>
                  <a:gd name="connsiteY58" fmla="*/ 89017 h 1511046"/>
                  <a:gd name="connsiteX59" fmla="*/ 498383 w 980604"/>
                  <a:gd name="connsiteY59" fmla="*/ 35162 h 1511046"/>
                  <a:gd name="connsiteX60" fmla="*/ 482011 w 980604"/>
                  <a:gd name="connsiteY60" fmla="*/ 4888 h 1511046"/>
                  <a:gd name="connsiteX61" fmla="*/ 437886 w 980604"/>
                  <a:gd name="connsiteY61" fmla="*/ 10191 h 1511046"/>
                  <a:gd name="connsiteX62" fmla="*/ 433614 w 980604"/>
                  <a:gd name="connsiteY62" fmla="*/ 100448 h 1511046"/>
                  <a:gd name="connsiteX63" fmla="*/ 444837 w 980604"/>
                  <a:gd name="connsiteY63" fmla="*/ 220926 h 1511046"/>
                  <a:gd name="connsiteX64" fmla="*/ 448853 w 980604"/>
                  <a:gd name="connsiteY64" fmla="*/ 416162 h 1511046"/>
                  <a:gd name="connsiteX65" fmla="*/ 453179 w 980604"/>
                  <a:gd name="connsiteY65" fmla="*/ 752006 h 1511046"/>
                  <a:gd name="connsiteX66" fmla="*/ 436085 w 980604"/>
                  <a:gd name="connsiteY66" fmla="*/ 859152 h 1511046"/>
                  <a:gd name="connsiteX0" fmla="*/ 436085 w 980604"/>
                  <a:gd name="connsiteY0" fmla="*/ 859152 h 1511046"/>
                  <a:gd name="connsiteX1" fmla="*/ 400661 w 980604"/>
                  <a:gd name="connsiteY1" fmla="*/ 921965 h 1511046"/>
                  <a:gd name="connsiteX2" fmla="*/ 350875 w 980604"/>
                  <a:gd name="connsiteY2" fmla="*/ 958521 h 1511046"/>
                  <a:gd name="connsiteX3" fmla="*/ 271122 w 980604"/>
                  <a:gd name="connsiteY3" fmla="*/ 962125 h 1511046"/>
                  <a:gd name="connsiteX4" fmla="*/ 179887 w 980604"/>
                  <a:gd name="connsiteY4" fmla="*/ 929946 h 1511046"/>
                  <a:gd name="connsiteX5" fmla="*/ 67853 w 980604"/>
                  <a:gd name="connsiteY5" fmla="*/ 869552 h 1511046"/>
                  <a:gd name="connsiteX6" fmla="*/ 54518 w 980604"/>
                  <a:gd name="connsiteY6" fmla="*/ 890507 h 1511046"/>
                  <a:gd name="connsiteX7" fmla="*/ 58328 w 980604"/>
                  <a:gd name="connsiteY7" fmla="*/ 928607 h 1511046"/>
                  <a:gd name="connsiteX8" fmla="*/ 88808 w 980604"/>
                  <a:gd name="connsiteY8" fmla="*/ 953372 h 1511046"/>
                  <a:gd name="connsiteX9" fmla="*/ 174533 w 980604"/>
                  <a:gd name="connsiteY9" fmla="*/ 984213 h 1511046"/>
                  <a:gd name="connsiteX10" fmla="*/ 270555 w 980604"/>
                  <a:gd name="connsiteY10" fmla="*/ 1031066 h 1511046"/>
                  <a:gd name="connsiteX11" fmla="*/ 286928 w 980604"/>
                  <a:gd name="connsiteY11" fmla="*/ 1071482 h 1511046"/>
                  <a:gd name="connsiteX12" fmla="*/ 272615 w 980604"/>
                  <a:gd name="connsiteY12" fmla="*/ 1114371 h 1511046"/>
                  <a:gd name="connsiteX13" fmla="*/ 194458 w 980604"/>
                  <a:gd name="connsiteY13" fmla="*/ 1145365 h 1511046"/>
                  <a:gd name="connsiteX14" fmla="*/ 88295 w 980604"/>
                  <a:gd name="connsiteY14" fmla="*/ 1160245 h 1511046"/>
                  <a:gd name="connsiteX15" fmla="*/ 12608 w 980604"/>
                  <a:gd name="connsiteY15" fmla="*/ 1170542 h 1511046"/>
                  <a:gd name="connsiteX16" fmla="*/ 14513 w 980604"/>
                  <a:gd name="connsiteY16" fmla="*/ 1208642 h 1511046"/>
                  <a:gd name="connsiteX17" fmla="*/ 153578 w 980604"/>
                  <a:gd name="connsiteY17" fmla="*/ 1217395 h 1511046"/>
                  <a:gd name="connsiteX18" fmla="*/ 344233 w 980604"/>
                  <a:gd name="connsiteY18" fmla="*/ 1212452 h 1511046"/>
                  <a:gd name="connsiteX19" fmla="*/ 370748 w 980604"/>
                  <a:gd name="connsiteY19" fmla="*/ 1268675 h 1511046"/>
                  <a:gd name="connsiteX20" fmla="*/ 343305 w 980604"/>
                  <a:gd name="connsiteY20" fmla="*/ 1351568 h 1511046"/>
                  <a:gd name="connsiteX21" fmla="*/ 336458 w 980604"/>
                  <a:gd name="connsiteY21" fmla="*/ 1415360 h 1511046"/>
                  <a:gd name="connsiteX22" fmla="*/ 340268 w 980604"/>
                  <a:gd name="connsiteY22" fmla="*/ 1458197 h 1511046"/>
                  <a:gd name="connsiteX23" fmla="*/ 372653 w 980604"/>
                  <a:gd name="connsiteY23" fmla="*/ 1507727 h 1511046"/>
                  <a:gd name="connsiteX24" fmla="*/ 395513 w 980604"/>
                  <a:gd name="connsiteY24" fmla="*/ 1509632 h 1511046"/>
                  <a:gd name="connsiteX25" fmla="*/ 405038 w 980604"/>
                  <a:gd name="connsiteY25" fmla="*/ 1486772 h 1511046"/>
                  <a:gd name="connsiteX26" fmla="*/ 411319 w 980604"/>
                  <a:gd name="connsiteY26" fmla="*/ 1446407 h 1511046"/>
                  <a:gd name="connsiteX27" fmla="*/ 417601 w 980604"/>
                  <a:gd name="connsiteY27" fmla="*/ 1384314 h 1511046"/>
                  <a:gd name="connsiteX28" fmla="*/ 432275 w 980604"/>
                  <a:gd name="connsiteY28" fmla="*/ 1324126 h 1511046"/>
                  <a:gd name="connsiteX29" fmla="*/ 475523 w 980604"/>
                  <a:gd name="connsiteY29" fmla="*/ 1260077 h 1511046"/>
                  <a:gd name="connsiteX30" fmla="*/ 536689 w 980604"/>
                  <a:gd name="connsiteY30" fmla="*/ 1225065 h 1511046"/>
                  <a:gd name="connsiteX31" fmla="*/ 609388 w 980604"/>
                  <a:gd name="connsiteY31" fmla="*/ 1216674 h 1511046"/>
                  <a:gd name="connsiteX32" fmla="*/ 709117 w 980604"/>
                  <a:gd name="connsiteY32" fmla="*/ 1281855 h 1511046"/>
                  <a:gd name="connsiteX33" fmla="*/ 786038 w 980604"/>
                  <a:gd name="connsiteY33" fmla="*/ 1318772 h 1511046"/>
                  <a:gd name="connsiteX34" fmla="*/ 828669 w 980604"/>
                  <a:gd name="connsiteY34" fmla="*/ 1298898 h 1511046"/>
                  <a:gd name="connsiteX35" fmla="*/ 769511 w 980604"/>
                  <a:gd name="connsiteY35" fmla="*/ 1243704 h 1511046"/>
                  <a:gd name="connsiteX36" fmla="*/ 656498 w 980604"/>
                  <a:gd name="connsiteY36" fmla="*/ 1151492 h 1511046"/>
                  <a:gd name="connsiteX37" fmla="*/ 654232 w 980604"/>
                  <a:gd name="connsiteY37" fmla="*/ 1103095 h 1511046"/>
                  <a:gd name="connsiteX38" fmla="*/ 679358 w 980604"/>
                  <a:gd name="connsiteY38" fmla="*/ 1084817 h 1511046"/>
                  <a:gd name="connsiteX39" fmla="*/ 732698 w 980604"/>
                  <a:gd name="connsiteY39" fmla="*/ 1077197 h 1511046"/>
                  <a:gd name="connsiteX40" fmla="*/ 907958 w 980604"/>
                  <a:gd name="connsiteY40" fmla="*/ 1086722 h 1511046"/>
                  <a:gd name="connsiteX41" fmla="*/ 964655 w 980604"/>
                  <a:gd name="connsiteY41" fmla="*/ 1090589 h 1511046"/>
                  <a:gd name="connsiteX42" fmla="*/ 978443 w 980604"/>
                  <a:gd name="connsiteY42" fmla="*/ 1048982 h 1511046"/>
                  <a:gd name="connsiteX43" fmla="*/ 926854 w 980604"/>
                  <a:gd name="connsiteY43" fmla="*/ 1029572 h 1511046"/>
                  <a:gd name="connsiteX44" fmla="*/ 811420 w 980604"/>
                  <a:gd name="connsiteY44" fmla="*/ 1032043 h 1511046"/>
                  <a:gd name="connsiteX45" fmla="*/ 654594 w 980604"/>
                  <a:gd name="connsiteY45" fmla="*/ 1044812 h 1511046"/>
                  <a:gd name="connsiteX46" fmla="*/ 648312 w 980604"/>
                  <a:gd name="connsiteY46" fmla="*/ 1021025 h 1511046"/>
                  <a:gd name="connsiteX47" fmla="*/ 681263 w 980604"/>
                  <a:gd name="connsiteY47" fmla="*/ 987662 h 1511046"/>
                  <a:gd name="connsiteX48" fmla="*/ 725078 w 980604"/>
                  <a:gd name="connsiteY48" fmla="*/ 947657 h 1511046"/>
                  <a:gd name="connsiteX49" fmla="*/ 740318 w 980604"/>
                  <a:gd name="connsiteY49" fmla="*/ 934322 h 1511046"/>
                  <a:gd name="connsiteX50" fmla="*/ 761273 w 980604"/>
                  <a:gd name="connsiteY50" fmla="*/ 913367 h 1511046"/>
                  <a:gd name="connsiteX51" fmla="*/ 774608 w 980604"/>
                  <a:gd name="connsiteY51" fmla="*/ 884792 h 1511046"/>
                  <a:gd name="connsiteX52" fmla="*/ 772703 w 980604"/>
                  <a:gd name="connsiteY52" fmla="*/ 869552 h 1511046"/>
                  <a:gd name="connsiteX53" fmla="*/ 746033 w 980604"/>
                  <a:gd name="connsiteY53" fmla="*/ 869552 h 1511046"/>
                  <a:gd name="connsiteX54" fmla="*/ 673334 w 980604"/>
                  <a:gd name="connsiteY54" fmla="*/ 921503 h 1511046"/>
                  <a:gd name="connsiteX55" fmla="*/ 591059 w 980604"/>
                  <a:gd name="connsiteY55" fmla="*/ 940448 h 1511046"/>
                  <a:gd name="connsiteX56" fmla="*/ 515528 w 980604"/>
                  <a:gd name="connsiteY56" fmla="*/ 842882 h 1511046"/>
                  <a:gd name="connsiteX57" fmla="*/ 511718 w 980604"/>
                  <a:gd name="connsiteY57" fmla="*/ 353297 h 1511046"/>
                  <a:gd name="connsiteX58" fmla="*/ 507908 w 980604"/>
                  <a:gd name="connsiteY58" fmla="*/ 89017 h 1511046"/>
                  <a:gd name="connsiteX59" fmla="*/ 498383 w 980604"/>
                  <a:gd name="connsiteY59" fmla="*/ 35162 h 1511046"/>
                  <a:gd name="connsiteX60" fmla="*/ 482011 w 980604"/>
                  <a:gd name="connsiteY60" fmla="*/ 4888 h 1511046"/>
                  <a:gd name="connsiteX61" fmla="*/ 437886 w 980604"/>
                  <a:gd name="connsiteY61" fmla="*/ 10191 h 1511046"/>
                  <a:gd name="connsiteX62" fmla="*/ 433614 w 980604"/>
                  <a:gd name="connsiteY62" fmla="*/ 100448 h 1511046"/>
                  <a:gd name="connsiteX63" fmla="*/ 444837 w 980604"/>
                  <a:gd name="connsiteY63" fmla="*/ 220926 h 1511046"/>
                  <a:gd name="connsiteX64" fmla="*/ 448853 w 980604"/>
                  <a:gd name="connsiteY64" fmla="*/ 416162 h 1511046"/>
                  <a:gd name="connsiteX65" fmla="*/ 453179 w 980604"/>
                  <a:gd name="connsiteY65" fmla="*/ 752006 h 1511046"/>
                  <a:gd name="connsiteX66" fmla="*/ 436085 w 980604"/>
                  <a:gd name="connsiteY66" fmla="*/ 859152 h 1511046"/>
                  <a:gd name="connsiteX0" fmla="*/ 436085 w 989545"/>
                  <a:gd name="connsiteY0" fmla="*/ 859152 h 1511046"/>
                  <a:gd name="connsiteX1" fmla="*/ 400661 w 989545"/>
                  <a:gd name="connsiteY1" fmla="*/ 921965 h 1511046"/>
                  <a:gd name="connsiteX2" fmla="*/ 350875 w 989545"/>
                  <a:gd name="connsiteY2" fmla="*/ 958521 h 1511046"/>
                  <a:gd name="connsiteX3" fmla="*/ 271122 w 989545"/>
                  <a:gd name="connsiteY3" fmla="*/ 962125 h 1511046"/>
                  <a:gd name="connsiteX4" fmla="*/ 179887 w 989545"/>
                  <a:gd name="connsiteY4" fmla="*/ 929946 h 1511046"/>
                  <a:gd name="connsiteX5" fmla="*/ 67853 w 989545"/>
                  <a:gd name="connsiteY5" fmla="*/ 869552 h 1511046"/>
                  <a:gd name="connsiteX6" fmla="*/ 54518 w 989545"/>
                  <a:gd name="connsiteY6" fmla="*/ 890507 h 1511046"/>
                  <a:gd name="connsiteX7" fmla="*/ 58328 w 989545"/>
                  <a:gd name="connsiteY7" fmla="*/ 928607 h 1511046"/>
                  <a:gd name="connsiteX8" fmla="*/ 88808 w 989545"/>
                  <a:gd name="connsiteY8" fmla="*/ 953372 h 1511046"/>
                  <a:gd name="connsiteX9" fmla="*/ 174533 w 989545"/>
                  <a:gd name="connsiteY9" fmla="*/ 984213 h 1511046"/>
                  <a:gd name="connsiteX10" fmla="*/ 270555 w 989545"/>
                  <a:gd name="connsiteY10" fmla="*/ 1031066 h 1511046"/>
                  <a:gd name="connsiteX11" fmla="*/ 286928 w 989545"/>
                  <a:gd name="connsiteY11" fmla="*/ 1071482 h 1511046"/>
                  <a:gd name="connsiteX12" fmla="*/ 272615 w 989545"/>
                  <a:gd name="connsiteY12" fmla="*/ 1114371 h 1511046"/>
                  <a:gd name="connsiteX13" fmla="*/ 194458 w 989545"/>
                  <a:gd name="connsiteY13" fmla="*/ 1145365 h 1511046"/>
                  <a:gd name="connsiteX14" fmla="*/ 88295 w 989545"/>
                  <a:gd name="connsiteY14" fmla="*/ 1160245 h 1511046"/>
                  <a:gd name="connsiteX15" fmla="*/ 12608 w 989545"/>
                  <a:gd name="connsiteY15" fmla="*/ 1170542 h 1511046"/>
                  <a:gd name="connsiteX16" fmla="*/ 14513 w 989545"/>
                  <a:gd name="connsiteY16" fmla="*/ 1208642 h 1511046"/>
                  <a:gd name="connsiteX17" fmla="*/ 153578 w 989545"/>
                  <a:gd name="connsiteY17" fmla="*/ 1217395 h 1511046"/>
                  <a:gd name="connsiteX18" fmla="*/ 344233 w 989545"/>
                  <a:gd name="connsiteY18" fmla="*/ 1212452 h 1511046"/>
                  <a:gd name="connsiteX19" fmla="*/ 370748 w 989545"/>
                  <a:gd name="connsiteY19" fmla="*/ 1268675 h 1511046"/>
                  <a:gd name="connsiteX20" fmla="*/ 343305 w 989545"/>
                  <a:gd name="connsiteY20" fmla="*/ 1351568 h 1511046"/>
                  <a:gd name="connsiteX21" fmla="*/ 336458 w 989545"/>
                  <a:gd name="connsiteY21" fmla="*/ 1415360 h 1511046"/>
                  <a:gd name="connsiteX22" fmla="*/ 340268 w 989545"/>
                  <a:gd name="connsiteY22" fmla="*/ 1458197 h 1511046"/>
                  <a:gd name="connsiteX23" fmla="*/ 372653 w 989545"/>
                  <a:gd name="connsiteY23" fmla="*/ 1507727 h 1511046"/>
                  <a:gd name="connsiteX24" fmla="*/ 395513 w 989545"/>
                  <a:gd name="connsiteY24" fmla="*/ 1509632 h 1511046"/>
                  <a:gd name="connsiteX25" fmla="*/ 405038 w 989545"/>
                  <a:gd name="connsiteY25" fmla="*/ 1486772 h 1511046"/>
                  <a:gd name="connsiteX26" fmla="*/ 411319 w 989545"/>
                  <a:gd name="connsiteY26" fmla="*/ 1446407 h 1511046"/>
                  <a:gd name="connsiteX27" fmla="*/ 417601 w 989545"/>
                  <a:gd name="connsiteY27" fmla="*/ 1384314 h 1511046"/>
                  <a:gd name="connsiteX28" fmla="*/ 432275 w 989545"/>
                  <a:gd name="connsiteY28" fmla="*/ 1324126 h 1511046"/>
                  <a:gd name="connsiteX29" fmla="*/ 475523 w 989545"/>
                  <a:gd name="connsiteY29" fmla="*/ 1260077 h 1511046"/>
                  <a:gd name="connsiteX30" fmla="*/ 536689 w 989545"/>
                  <a:gd name="connsiteY30" fmla="*/ 1225065 h 1511046"/>
                  <a:gd name="connsiteX31" fmla="*/ 609388 w 989545"/>
                  <a:gd name="connsiteY31" fmla="*/ 1216674 h 1511046"/>
                  <a:gd name="connsiteX32" fmla="*/ 709117 w 989545"/>
                  <a:gd name="connsiteY32" fmla="*/ 1281855 h 1511046"/>
                  <a:gd name="connsiteX33" fmla="*/ 786038 w 989545"/>
                  <a:gd name="connsiteY33" fmla="*/ 1318772 h 1511046"/>
                  <a:gd name="connsiteX34" fmla="*/ 828669 w 989545"/>
                  <a:gd name="connsiteY34" fmla="*/ 1298898 h 1511046"/>
                  <a:gd name="connsiteX35" fmla="*/ 769511 w 989545"/>
                  <a:gd name="connsiteY35" fmla="*/ 1243704 h 1511046"/>
                  <a:gd name="connsiteX36" fmla="*/ 656498 w 989545"/>
                  <a:gd name="connsiteY36" fmla="*/ 1151492 h 1511046"/>
                  <a:gd name="connsiteX37" fmla="*/ 654232 w 989545"/>
                  <a:gd name="connsiteY37" fmla="*/ 1103095 h 1511046"/>
                  <a:gd name="connsiteX38" fmla="*/ 679358 w 989545"/>
                  <a:gd name="connsiteY38" fmla="*/ 1084817 h 1511046"/>
                  <a:gd name="connsiteX39" fmla="*/ 732698 w 989545"/>
                  <a:gd name="connsiteY39" fmla="*/ 1077197 h 1511046"/>
                  <a:gd name="connsiteX40" fmla="*/ 907958 w 989545"/>
                  <a:gd name="connsiteY40" fmla="*/ 1086722 h 1511046"/>
                  <a:gd name="connsiteX41" fmla="*/ 964655 w 989545"/>
                  <a:gd name="connsiteY41" fmla="*/ 1090589 h 1511046"/>
                  <a:gd name="connsiteX42" fmla="*/ 978443 w 989545"/>
                  <a:gd name="connsiteY42" fmla="*/ 1048982 h 1511046"/>
                  <a:gd name="connsiteX43" fmla="*/ 926854 w 989545"/>
                  <a:gd name="connsiteY43" fmla="*/ 1029572 h 1511046"/>
                  <a:gd name="connsiteX44" fmla="*/ 811420 w 989545"/>
                  <a:gd name="connsiteY44" fmla="*/ 1032043 h 1511046"/>
                  <a:gd name="connsiteX45" fmla="*/ 654594 w 989545"/>
                  <a:gd name="connsiteY45" fmla="*/ 1044812 h 1511046"/>
                  <a:gd name="connsiteX46" fmla="*/ 648312 w 989545"/>
                  <a:gd name="connsiteY46" fmla="*/ 1021025 h 1511046"/>
                  <a:gd name="connsiteX47" fmla="*/ 681263 w 989545"/>
                  <a:gd name="connsiteY47" fmla="*/ 987662 h 1511046"/>
                  <a:gd name="connsiteX48" fmla="*/ 725078 w 989545"/>
                  <a:gd name="connsiteY48" fmla="*/ 947657 h 1511046"/>
                  <a:gd name="connsiteX49" fmla="*/ 740318 w 989545"/>
                  <a:gd name="connsiteY49" fmla="*/ 934322 h 1511046"/>
                  <a:gd name="connsiteX50" fmla="*/ 761273 w 989545"/>
                  <a:gd name="connsiteY50" fmla="*/ 913367 h 1511046"/>
                  <a:gd name="connsiteX51" fmla="*/ 774608 w 989545"/>
                  <a:gd name="connsiteY51" fmla="*/ 884792 h 1511046"/>
                  <a:gd name="connsiteX52" fmla="*/ 772703 w 989545"/>
                  <a:gd name="connsiteY52" fmla="*/ 869552 h 1511046"/>
                  <a:gd name="connsiteX53" fmla="*/ 746033 w 989545"/>
                  <a:gd name="connsiteY53" fmla="*/ 869552 h 1511046"/>
                  <a:gd name="connsiteX54" fmla="*/ 673334 w 989545"/>
                  <a:gd name="connsiteY54" fmla="*/ 921503 h 1511046"/>
                  <a:gd name="connsiteX55" fmla="*/ 591059 w 989545"/>
                  <a:gd name="connsiteY55" fmla="*/ 940448 h 1511046"/>
                  <a:gd name="connsiteX56" fmla="*/ 515528 w 989545"/>
                  <a:gd name="connsiteY56" fmla="*/ 842882 h 1511046"/>
                  <a:gd name="connsiteX57" fmla="*/ 511718 w 989545"/>
                  <a:gd name="connsiteY57" fmla="*/ 353297 h 1511046"/>
                  <a:gd name="connsiteX58" fmla="*/ 507908 w 989545"/>
                  <a:gd name="connsiteY58" fmla="*/ 89017 h 1511046"/>
                  <a:gd name="connsiteX59" fmla="*/ 498383 w 989545"/>
                  <a:gd name="connsiteY59" fmla="*/ 35162 h 1511046"/>
                  <a:gd name="connsiteX60" fmla="*/ 482011 w 989545"/>
                  <a:gd name="connsiteY60" fmla="*/ 4888 h 1511046"/>
                  <a:gd name="connsiteX61" fmla="*/ 437886 w 989545"/>
                  <a:gd name="connsiteY61" fmla="*/ 10191 h 1511046"/>
                  <a:gd name="connsiteX62" fmla="*/ 433614 w 989545"/>
                  <a:gd name="connsiteY62" fmla="*/ 100448 h 1511046"/>
                  <a:gd name="connsiteX63" fmla="*/ 444837 w 989545"/>
                  <a:gd name="connsiteY63" fmla="*/ 220926 h 1511046"/>
                  <a:gd name="connsiteX64" fmla="*/ 448853 w 989545"/>
                  <a:gd name="connsiteY64" fmla="*/ 416162 h 1511046"/>
                  <a:gd name="connsiteX65" fmla="*/ 453179 w 989545"/>
                  <a:gd name="connsiteY65" fmla="*/ 752006 h 1511046"/>
                  <a:gd name="connsiteX66" fmla="*/ 436085 w 989545"/>
                  <a:gd name="connsiteY66" fmla="*/ 859152 h 1511046"/>
                  <a:gd name="connsiteX0" fmla="*/ 436085 w 998833"/>
                  <a:gd name="connsiteY0" fmla="*/ 859152 h 1511046"/>
                  <a:gd name="connsiteX1" fmla="*/ 400661 w 998833"/>
                  <a:gd name="connsiteY1" fmla="*/ 921965 h 1511046"/>
                  <a:gd name="connsiteX2" fmla="*/ 350875 w 998833"/>
                  <a:gd name="connsiteY2" fmla="*/ 958521 h 1511046"/>
                  <a:gd name="connsiteX3" fmla="*/ 271122 w 998833"/>
                  <a:gd name="connsiteY3" fmla="*/ 962125 h 1511046"/>
                  <a:gd name="connsiteX4" fmla="*/ 179887 w 998833"/>
                  <a:gd name="connsiteY4" fmla="*/ 929946 h 1511046"/>
                  <a:gd name="connsiteX5" fmla="*/ 67853 w 998833"/>
                  <a:gd name="connsiteY5" fmla="*/ 869552 h 1511046"/>
                  <a:gd name="connsiteX6" fmla="*/ 54518 w 998833"/>
                  <a:gd name="connsiteY6" fmla="*/ 890507 h 1511046"/>
                  <a:gd name="connsiteX7" fmla="*/ 58328 w 998833"/>
                  <a:gd name="connsiteY7" fmla="*/ 928607 h 1511046"/>
                  <a:gd name="connsiteX8" fmla="*/ 88808 w 998833"/>
                  <a:gd name="connsiteY8" fmla="*/ 953372 h 1511046"/>
                  <a:gd name="connsiteX9" fmla="*/ 174533 w 998833"/>
                  <a:gd name="connsiteY9" fmla="*/ 984213 h 1511046"/>
                  <a:gd name="connsiteX10" fmla="*/ 270555 w 998833"/>
                  <a:gd name="connsiteY10" fmla="*/ 1031066 h 1511046"/>
                  <a:gd name="connsiteX11" fmla="*/ 286928 w 998833"/>
                  <a:gd name="connsiteY11" fmla="*/ 1071482 h 1511046"/>
                  <a:gd name="connsiteX12" fmla="*/ 272615 w 998833"/>
                  <a:gd name="connsiteY12" fmla="*/ 1114371 h 1511046"/>
                  <a:gd name="connsiteX13" fmla="*/ 194458 w 998833"/>
                  <a:gd name="connsiteY13" fmla="*/ 1145365 h 1511046"/>
                  <a:gd name="connsiteX14" fmla="*/ 88295 w 998833"/>
                  <a:gd name="connsiteY14" fmla="*/ 1160245 h 1511046"/>
                  <a:gd name="connsiteX15" fmla="*/ 12608 w 998833"/>
                  <a:gd name="connsiteY15" fmla="*/ 1170542 h 1511046"/>
                  <a:gd name="connsiteX16" fmla="*/ 14513 w 998833"/>
                  <a:gd name="connsiteY16" fmla="*/ 1208642 h 1511046"/>
                  <a:gd name="connsiteX17" fmla="*/ 153578 w 998833"/>
                  <a:gd name="connsiteY17" fmla="*/ 1217395 h 1511046"/>
                  <a:gd name="connsiteX18" fmla="*/ 344233 w 998833"/>
                  <a:gd name="connsiteY18" fmla="*/ 1212452 h 1511046"/>
                  <a:gd name="connsiteX19" fmla="*/ 370748 w 998833"/>
                  <a:gd name="connsiteY19" fmla="*/ 1268675 h 1511046"/>
                  <a:gd name="connsiteX20" fmla="*/ 343305 w 998833"/>
                  <a:gd name="connsiteY20" fmla="*/ 1351568 h 1511046"/>
                  <a:gd name="connsiteX21" fmla="*/ 336458 w 998833"/>
                  <a:gd name="connsiteY21" fmla="*/ 1415360 h 1511046"/>
                  <a:gd name="connsiteX22" fmla="*/ 340268 w 998833"/>
                  <a:gd name="connsiteY22" fmla="*/ 1458197 h 1511046"/>
                  <a:gd name="connsiteX23" fmla="*/ 372653 w 998833"/>
                  <a:gd name="connsiteY23" fmla="*/ 1507727 h 1511046"/>
                  <a:gd name="connsiteX24" fmla="*/ 395513 w 998833"/>
                  <a:gd name="connsiteY24" fmla="*/ 1509632 h 1511046"/>
                  <a:gd name="connsiteX25" fmla="*/ 405038 w 998833"/>
                  <a:gd name="connsiteY25" fmla="*/ 1486772 h 1511046"/>
                  <a:gd name="connsiteX26" fmla="*/ 411319 w 998833"/>
                  <a:gd name="connsiteY26" fmla="*/ 1446407 h 1511046"/>
                  <a:gd name="connsiteX27" fmla="*/ 417601 w 998833"/>
                  <a:gd name="connsiteY27" fmla="*/ 1384314 h 1511046"/>
                  <a:gd name="connsiteX28" fmla="*/ 432275 w 998833"/>
                  <a:gd name="connsiteY28" fmla="*/ 1324126 h 1511046"/>
                  <a:gd name="connsiteX29" fmla="*/ 475523 w 998833"/>
                  <a:gd name="connsiteY29" fmla="*/ 1260077 h 1511046"/>
                  <a:gd name="connsiteX30" fmla="*/ 536689 w 998833"/>
                  <a:gd name="connsiteY30" fmla="*/ 1225065 h 1511046"/>
                  <a:gd name="connsiteX31" fmla="*/ 609388 w 998833"/>
                  <a:gd name="connsiteY31" fmla="*/ 1216674 h 1511046"/>
                  <a:gd name="connsiteX32" fmla="*/ 709117 w 998833"/>
                  <a:gd name="connsiteY32" fmla="*/ 1281855 h 1511046"/>
                  <a:gd name="connsiteX33" fmla="*/ 786038 w 998833"/>
                  <a:gd name="connsiteY33" fmla="*/ 1318772 h 1511046"/>
                  <a:gd name="connsiteX34" fmla="*/ 828669 w 998833"/>
                  <a:gd name="connsiteY34" fmla="*/ 1298898 h 1511046"/>
                  <a:gd name="connsiteX35" fmla="*/ 769511 w 998833"/>
                  <a:gd name="connsiteY35" fmla="*/ 1243704 h 1511046"/>
                  <a:gd name="connsiteX36" fmla="*/ 656498 w 998833"/>
                  <a:gd name="connsiteY36" fmla="*/ 1151492 h 1511046"/>
                  <a:gd name="connsiteX37" fmla="*/ 654232 w 998833"/>
                  <a:gd name="connsiteY37" fmla="*/ 1103095 h 1511046"/>
                  <a:gd name="connsiteX38" fmla="*/ 679358 w 998833"/>
                  <a:gd name="connsiteY38" fmla="*/ 1084817 h 1511046"/>
                  <a:gd name="connsiteX39" fmla="*/ 732698 w 998833"/>
                  <a:gd name="connsiteY39" fmla="*/ 1077197 h 1511046"/>
                  <a:gd name="connsiteX40" fmla="*/ 907958 w 998833"/>
                  <a:gd name="connsiteY40" fmla="*/ 1086722 h 1511046"/>
                  <a:gd name="connsiteX41" fmla="*/ 964655 w 998833"/>
                  <a:gd name="connsiteY41" fmla="*/ 1090589 h 1511046"/>
                  <a:gd name="connsiteX42" fmla="*/ 978443 w 998833"/>
                  <a:gd name="connsiteY42" fmla="*/ 1048982 h 1511046"/>
                  <a:gd name="connsiteX43" fmla="*/ 926854 w 998833"/>
                  <a:gd name="connsiteY43" fmla="*/ 1029572 h 1511046"/>
                  <a:gd name="connsiteX44" fmla="*/ 811420 w 998833"/>
                  <a:gd name="connsiteY44" fmla="*/ 1032043 h 1511046"/>
                  <a:gd name="connsiteX45" fmla="*/ 654594 w 998833"/>
                  <a:gd name="connsiteY45" fmla="*/ 1044812 h 1511046"/>
                  <a:gd name="connsiteX46" fmla="*/ 648312 w 998833"/>
                  <a:gd name="connsiteY46" fmla="*/ 1021025 h 1511046"/>
                  <a:gd name="connsiteX47" fmla="*/ 681263 w 998833"/>
                  <a:gd name="connsiteY47" fmla="*/ 987662 h 1511046"/>
                  <a:gd name="connsiteX48" fmla="*/ 725078 w 998833"/>
                  <a:gd name="connsiteY48" fmla="*/ 947657 h 1511046"/>
                  <a:gd name="connsiteX49" fmla="*/ 740318 w 998833"/>
                  <a:gd name="connsiteY49" fmla="*/ 934322 h 1511046"/>
                  <a:gd name="connsiteX50" fmla="*/ 761273 w 998833"/>
                  <a:gd name="connsiteY50" fmla="*/ 913367 h 1511046"/>
                  <a:gd name="connsiteX51" fmla="*/ 774608 w 998833"/>
                  <a:gd name="connsiteY51" fmla="*/ 884792 h 1511046"/>
                  <a:gd name="connsiteX52" fmla="*/ 772703 w 998833"/>
                  <a:gd name="connsiteY52" fmla="*/ 869552 h 1511046"/>
                  <a:gd name="connsiteX53" fmla="*/ 746033 w 998833"/>
                  <a:gd name="connsiteY53" fmla="*/ 869552 h 1511046"/>
                  <a:gd name="connsiteX54" fmla="*/ 673334 w 998833"/>
                  <a:gd name="connsiteY54" fmla="*/ 921503 h 1511046"/>
                  <a:gd name="connsiteX55" fmla="*/ 591059 w 998833"/>
                  <a:gd name="connsiteY55" fmla="*/ 940448 h 1511046"/>
                  <a:gd name="connsiteX56" fmla="*/ 515528 w 998833"/>
                  <a:gd name="connsiteY56" fmla="*/ 842882 h 1511046"/>
                  <a:gd name="connsiteX57" fmla="*/ 511718 w 998833"/>
                  <a:gd name="connsiteY57" fmla="*/ 353297 h 1511046"/>
                  <a:gd name="connsiteX58" fmla="*/ 507908 w 998833"/>
                  <a:gd name="connsiteY58" fmla="*/ 89017 h 1511046"/>
                  <a:gd name="connsiteX59" fmla="*/ 498383 w 998833"/>
                  <a:gd name="connsiteY59" fmla="*/ 35162 h 1511046"/>
                  <a:gd name="connsiteX60" fmla="*/ 482011 w 998833"/>
                  <a:gd name="connsiteY60" fmla="*/ 4888 h 1511046"/>
                  <a:gd name="connsiteX61" fmla="*/ 437886 w 998833"/>
                  <a:gd name="connsiteY61" fmla="*/ 10191 h 1511046"/>
                  <a:gd name="connsiteX62" fmla="*/ 433614 w 998833"/>
                  <a:gd name="connsiteY62" fmla="*/ 100448 h 1511046"/>
                  <a:gd name="connsiteX63" fmla="*/ 444837 w 998833"/>
                  <a:gd name="connsiteY63" fmla="*/ 220926 h 1511046"/>
                  <a:gd name="connsiteX64" fmla="*/ 448853 w 998833"/>
                  <a:gd name="connsiteY64" fmla="*/ 416162 h 1511046"/>
                  <a:gd name="connsiteX65" fmla="*/ 453179 w 998833"/>
                  <a:gd name="connsiteY65" fmla="*/ 752006 h 1511046"/>
                  <a:gd name="connsiteX66" fmla="*/ 436085 w 998833"/>
                  <a:gd name="connsiteY66" fmla="*/ 859152 h 1511046"/>
                  <a:gd name="connsiteX0" fmla="*/ 436085 w 1006460"/>
                  <a:gd name="connsiteY0" fmla="*/ 859152 h 1511046"/>
                  <a:gd name="connsiteX1" fmla="*/ 400661 w 1006460"/>
                  <a:gd name="connsiteY1" fmla="*/ 921965 h 1511046"/>
                  <a:gd name="connsiteX2" fmla="*/ 350875 w 1006460"/>
                  <a:gd name="connsiteY2" fmla="*/ 958521 h 1511046"/>
                  <a:gd name="connsiteX3" fmla="*/ 271122 w 1006460"/>
                  <a:gd name="connsiteY3" fmla="*/ 962125 h 1511046"/>
                  <a:gd name="connsiteX4" fmla="*/ 179887 w 1006460"/>
                  <a:gd name="connsiteY4" fmla="*/ 929946 h 1511046"/>
                  <a:gd name="connsiteX5" fmla="*/ 67853 w 1006460"/>
                  <a:gd name="connsiteY5" fmla="*/ 869552 h 1511046"/>
                  <a:gd name="connsiteX6" fmla="*/ 54518 w 1006460"/>
                  <a:gd name="connsiteY6" fmla="*/ 890507 h 1511046"/>
                  <a:gd name="connsiteX7" fmla="*/ 58328 w 1006460"/>
                  <a:gd name="connsiteY7" fmla="*/ 928607 h 1511046"/>
                  <a:gd name="connsiteX8" fmla="*/ 88808 w 1006460"/>
                  <a:gd name="connsiteY8" fmla="*/ 953372 h 1511046"/>
                  <a:gd name="connsiteX9" fmla="*/ 174533 w 1006460"/>
                  <a:gd name="connsiteY9" fmla="*/ 984213 h 1511046"/>
                  <a:gd name="connsiteX10" fmla="*/ 270555 w 1006460"/>
                  <a:gd name="connsiteY10" fmla="*/ 1031066 h 1511046"/>
                  <a:gd name="connsiteX11" fmla="*/ 286928 w 1006460"/>
                  <a:gd name="connsiteY11" fmla="*/ 1071482 h 1511046"/>
                  <a:gd name="connsiteX12" fmla="*/ 272615 w 1006460"/>
                  <a:gd name="connsiteY12" fmla="*/ 1114371 h 1511046"/>
                  <a:gd name="connsiteX13" fmla="*/ 194458 w 1006460"/>
                  <a:gd name="connsiteY13" fmla="*/ 1145365 h 1511046"/>
                  <a:gd name="connsiteX14" fmla="*/ 88295 w 1006460"/>
                  <a:gd name="connsiteY14" fmla="*/ 1160245 h 1511046"/>
                  <a:gd name="connsiteX15" fmla="*/ 12608 w 1006460"/>
                  <a:gd name="connsiteY15" fmla="*/ 1170542 h 1511046"/>
                  <a:gd name="connsiteX16" fmla="*/ 14513 w 1006460"/>
                  <a:gd name="connsiteY16" fmla="*/ 1208642 h 1511046"/>
                  <a:gd name="connsiteX17" fmla="*/ 153578 w 1006460"/>
                  <a:gd name="connsiteY17" fmla="*/ 1217395 h 1511046"/>
                  <a:gd name="connsiteX18" fmla="*/ 344233 w 1006460"/>
                  <a:gd name="connsiteY18" fmla="*/ 1212452 h 1511046"/>
                  <a:gd name="connsiteX19" fmla="*/ 370748 w 1006460"/>
                  <a:gd name="connsiteY19" fmla="*/ 1268675 h 1511046"/>
                  <a:gd name="connsiteX20" fmla="*/ 343305 w 1006460"/>
                  <a:gd name="connsiteY20" fmla="*/ 1351568 h 1511046"/>
                  <a:gd name="connsiteX21" fmla="*/ 336458 w 1006460"/>
                  <a:gd name="connsiteY21" fmla="*/ 1415360 h 1511046"/>
                  <a:gd name="connsiteX22" fmla="*/ 340268 w 1006460"/>
                  <a:gd name="connsiteY22" fmla="*/ 1458197 h 1511046"/>
                  <a:gd name="connsiteX23" fmla="*/ 372653 w 1006460"/>
                  <a:gd name="connsiteY23" fmla="*/ 1507727 h 1511046"/>
                  <a:gd name="connsiteX24" fmla="*/ 395513 w 1006460"/>
                  <a:gd name="connsiteY24" fmla="*/ 1509632 h 1511046"/>
                  <a:gd name="connsiteX25" fmla="*/ 405038 w 1006460"/>
                  <a:gd name="connsiteY25" fmla="*/ 1486772 h 1511046"/>
                  <a:gd name="connsiteX26" fmla="*/ 411319 w 1006460"/>
                  <a:gd name="connsiteY26" fmla="*/ 1446407 h 1511046"/>
                  <a:gd name="connsiteX27" fmla="*/ 417601 w 1006460"/>
                  <a:gd name="connsiteY27" fmla="*/ 1384314 h 1511046"/>
                  <a:gd name="connsiteX28" fmla="*/ 432275 w 1006460"/>
                  <a:gd name="connsiteY28" fmla="*/ 1324126 h 1511046"/>
                  <a:gd name="connsiteX29" fmla="*/ 475523 w 1006460"/>
                  <a:gd name="connsiteY29" fmla="*/ 1260077 h 1511046"/>
                  <a:gd name="connsiteX30" fmla="*/ 536689 w 1006460"/>
                  <a:gd name="connsiteY30" fmla="*/ 1225065 h 1511046"/>
                  <a:gd name="connsiteX31" fmla="*/ 609388 w 1006460"/>
                  <a:gd name="connsiteY31" fmla="*/ 1216674 h 1511046"/>
                  <a:gd name="connsiteX32" fmla="*/ 709117 w 1006460"/>
                  <a:gd name="connsiteY32" fmla="*/ 1281855 h 1511046"/>
                  <a:gd name="connsiteX33" fmla="*/ 786038 w 1006460"/>
                  <a:gd name="connsiteY33" fmla="*/ 1318772 h 1511046"/>
                  <a:gd name="connsiteX34" fmla="*/ 828669 w 1006460"/>
                  <a:gd name="connsiteY34" fmla="*/ 1298898 h 1511046"/>
                  <a:gd name="connsiteX35" fmla="*/ 769511 w 1006460"/>
                  <a:gd name="connsiteY35" fmla="*/ 1243704 h 1511046"/>
                  <a:gd name="connsiteX36" fmla="*/ 656498 w 1006460"/>
                  <a:gd name="connsiteY36" fmla="*/ 1151492 h 1511046"/>
                  <a:gd name="connsiteX37" fmla="*/ 654232 w 1006460"/>
                  <a:gd name="connsiteY37" fmla="*/ 1103095 h 1511046"/>
                  <a:gd name="connsiteX38" fmla="*/ 679358 w 1006460"/>
                  <a:gd name="connsiteY38" fmla="*/ 1084817 h 1511046"/>
                  <a:gd name="connsiteX39" fmla="*/ 732698 w 1006460"/>
                  <a:gd name="connsiteY39" fmla="*/ 1077197 h 1511046"/>
                  <a:gd name="connsiteX40" fmla="*/ 907958 w 1006460"/>
                  <a:gd name="connsiteY40" fmla="*/ 1086722 h 1511046"/>
                  <a:gd name="connsiteX41" fmla="*/ 964655 w 1006460"/>
                  <a:gd name="connsiteY41" fmla="*/ 1090589 h 1511046"/>
                  <a:gd name="connsiteX42" fmla="*/ 1005628 w 1006460"/>
                  <a:gd name="connsiteY42" fmla="*/ 1063811 h 1511046"/>
                  <a:gd name="connsiteX43" fmla="*/ 926854 w 1006460"/>
                  <a:gd name="connsiteY43" fmla="*/ 1029572 h 1511046"/>
                  <a:gd name="connsiteX44" fmla="*/ 811420 w 1006460"/>
                  <a:gd name="connsiteY44" fmla="*/ 1032043 h 1511046"/>
                  <a:gd name="connsiteX45" fmla="*/ 654594 w 1006460"/>
                  <a:gd name="connsiteY45" fmla="*/ 1044812 h 1511046"/>
                  <a:gd name="connsiteX46" fmla="*/ 648312 w 1006460"/>
                  <a:gd name="connsiteY46" fmla="*/ 1021025 h 1511046"/>
                  <a:gd name="connsiteX47" fmla="*/ 681263 w 1006460"/>
                  <a:gd name="connsiteY47" fmla="*/ 987662 h 1511046"/>
                  <a:gd name="connsiteX48" fmla="*/ 725078 w 1006460"/>
                  <a:gd name="connsiteY48" fmla="*/ 947657 h 1511046"/>
                  <a:gd name="connsiteX49" fmla="*/ 740318 w 1006460"/>
                  <a:gd name="connsiteY49" fmla="*/ 934322 h 1511046"/>
                  <a:gd name="connsiteX50" fmla="*/ 761273 w 1006460"/>
                  <a:gd name="connsiteY50" fmla="*/ 913367 h 1511046"/>
                  <a:gd name="connsiteX51" fmla="*/ 774608 w 1006460"/>
                  <a:gd name="connsiteY51" fmla="*/ 884792 h 1511046"/>
                  <a:gd name="connsiteX52" fmla="*/ 772703 w 1006460"/>
                  <a:gd name="connsiteY52" fmla="*/ 869552 h 1511046"/>
                  <a:gd name="connsiteX53" fmla="*/ 746033 w 1006460"/>
                  <a:gd name="connsiteY53" fmla="*/ 869552 h 1511046"/>
                  <a:gd name="connsiteX54" fmla="*/ 673334 w 1006460"/>
                  <a:gd name="connsiteY54" fmla="*/ 921503 h 1511046"/>
                  <a:gd name="connsiteX55" fmla="*/ 591059 w 1006460"/>
                  <a:gd name="connsiteY55" fmla="*/ 940448 h 1511046"/>
                  <a:gd name="connsiteX56" fmla="*/ 515528 w 1006460"/>
                  <a:gd name="connsiteY56" fmla="*/ 842882 h 1511046"/>
                  <a:gd name="connsiteX57" fmla="*/ 511718 w 1006460"/>
                  <a:gd name="connsiteY57" fmla="*/ 353297 h 1511046"/>
                  <a:gd name="connsiteX58" fmla="*/ 507908 w 1006460"/>
                  <a:gd name="connsiteY58" fmla="*/ 89017 h 1511046"/>
                  <a:gd name="connsiteX59" fmla="*/ 498383 w 1006460"/>
                  <a:gd name="connsiteY59" fmla="*/ 35162 h 1511046"/>
                  <a:gd name="connsiteX60" fmla="*/ 482011 w 1006460"/>
                  <a:gd name="connsiteY60" fmla="*/ 4888 h 1511046"/>
                  <a:gd name="connsiteX61" fmla="*/ 437886 w 1006460"/>
                  <a:gd name="connsiteY61" fmla="*/ 10191 h 1511046"/>
                  <a:gd name="connsiteX62" fmla="*/ 433614 w 1006460"/>
                  <a:gd name="connsiteY62" fmla="*/ 100448 h 1511046"/>
                  <a:gd name="connsiteX63" fmla="*/ 444837 w 1006460"/>
                  <a:gd name="connsiteY63" fmla="*/ 220926 h 1511046"/>
                  <a:gd name="connsiteX64" fmla="*/ 448853 w 1006460"/>
                  <a:gd name="connsiteY64" fmla="*/ 416162 h 1511046"/>
                  <a:gd name="connsiteX65" fmla="*/ 453179 w 1006460"/>
                  <a:gd name="connsiteY65" fmla="*/ 752006 h 1511046"/>
                  <a:gd name="connsiteX66" fmla="*/ 436085 w 1006460"/>
                  <a:gd name="connsiteY66" fmla="*/ 859152 h 1511046"/>
                  <a:gd name="connsiteX0" fmla="*/ 436085 w 1006906"/>
                  <a:gd name="connsiteY0" fmla="*/ 859152 h 1511046"/>
                  <a:gd name="connsiteX1" fmla="*/ 400661 w 1006906"/>
                  <a:gd name="connsiteY1" fmla="*/ 921965 h 1511046"/>
                  <a:gd name="connsiteX2" fmla="*/ 350875 w 1006906"/>
                  <a:gd name="connsiteY2" fmla="*/ 958521 h 1511046"/>
                  <a:gd name="connsiteX3" fmla="*/ 271122 w 1006906"/>
                  <a:gd name="connsiteY3" fmla="*/ 962125 h 1511046"/>
                  <a:gd name="connsiteX4" fmla="*/ 179887 w 1006906"/>
                  <a:gd name="connsiteY4" fmla="*/ 929946 h 1511046"/>
                  <a:gd name="connsiteX5" fmla="*/ 67853 w 1006906"/>
                  <a:gd name="connsiteY5" fmla="*/ 869552 h 1511046"/>
                  <a:gd name="connsiteX6" fmla="*/ 54518 w 1006906"/>
                  <a:gd name="connsiteY6" fmla="*/ 890507 h 1511046"/>
                  <a:gd name="connsiteX7" fmla="*/ 58328 w 1006906"/>
                  <a:gd name="connsiteY7" fmla="*/ 928607 h 1511046"/>
                  <a:gd name="connsiteX8" fmla="*/ 88808 w 1006906"/>
                  <a:gd name="connsiteY8" fmla="*/ 953372 h 1511046"/>
                  <a:gd name="connsiteX9" fmla="*/ 174533 w 1006906"/>
                  <a:gd name="connsiteY9" fmla="*/ 984213 h 1511046"/>
                  <a:gd name="connsiteX10" fmla="*/ 270555 w 1006906"/>
                  <a:gd name="connsiteY10" fmla="*/ 1031066 h 1511046"/>
                  <a:gd name="connsiteX11" fmla="*/ 286928 w 1006906"/>
                  <a:gd name="connsiteY11" fmla="*/ 1071482 h 1511046"/>
                  <a:gd name="connsiteX12" fmla="*/ 272615 w 1006906"/>
                  <a:gd name="connsiteY12" fmla="*/ 1114371 h 1511046"/>
                  <a:gd name="connsiteX13" fmla="*/ 194458 w 1006906"/>
                  <a:gd name="connsiteY13" fmla="*/ 1145365 h 1511046"/>
                  <a:gd name="connsiteX14" fmla="*/ 88295 w 1006906"/>
                  <a:gd name="connsiteY14" fmla="*/ 1160245 h 1511046"/>
                  <a:gd name="connsiteX15" fmla="*/ 12608 w 1006906"/>
                  <a:gd name="connsiteY15" fmla="*/ 1170542 h 1511046"/>
                  <a:gd name="connsiteX16" fmla="*/ 14513 w 1006906"/>
                  <a:gd name="connsiteY16" fmla="*/ 1208642 h 1511046"/>
                  <a:gd name="connsiteX17" fmla="*/ 153578 w 1006906"/>
                  <a:gd name="connsiteY17" fmla="*/ 1217395 h 1511046"/>
                  <a:gd name="connsiteX18" fmla="*/ 344233 w 1006906"/>
                  <a:gd name="connsiteY18" fmla="*/ 1212452 h 1511046"/>
                  <a:gd name="connsiteX19" fmla="*/ 370748 w 1006906"/>
                  <a:gd name="connsiteY19" fmla="*/ 1268675 h 1511046"/>
                  <a:gd name="connsiteX20" fmla="*/ 343305 w 1006906"/>
                  <a:gd name="connsiteY20" fmla="*/ 1351568 h 1511046"/>
                  <a:gd name="connsiteX21" fmla="*/ 336458 w 1006906"/>
                  <a:gd name="connsiteY21" fmla="*/ 1415360 h 1511046"/>
                  <a:gd name="connsiteX22" fmla="*/ 340268 w 1006906"/>
                  <a:gd name="connsiteY22" fmla="*/ 1458197 h 1511046"/>
                  <a:gd name="connsiteX23" fmla="*/ 372653 w 1006906"/>
                  <a:gd name="connsiteY23" fmla="*/ 1507727 h 1511046"/>
                  <a:gd name="connsiteX24" fmla="*/ 395513 w 1006906"/>
                  <a:gd name="connsiteY24" fmla="*/ 1509632 h 1511046"/>
                  <a:gd name="connsiteX25" fmla="*/ 405038 w 1006906"/>
                  <a:gd name="connsiteY25" fmla="*/ 1486772 h 1511046"/>
                  <a:gd name="connsiteX26" fmla="*/ 411319 w 1006906"/>
                  <a:gd name="connsiteY26" fmla="*/ 1446407 h 1511046"/>
                  <a:gd name="connsiteX27" fmla="*/ 417601 w 1006906"/>
                  <a:gd name="connsiteY27" fmla="*/ 1384314 h 1511046"/>
                  <a:gd name="connsiteX28" fmla="*/ 432275 w 1006906"/>
                  <a:gd name="connsiteY28" fmla="*/ 1324126 h 1511046"/>
                  <a:gd name="connsiteX29" fmla="*/ 475523 w 1006906"/>
                  <a:gd name="connsiteY29" fmla="*/ 1260077 h 1511046"/>
                  <a:gd name="connsiteX30" fmla="*/ 536689 w 1006906"/>
                  <a:gd name="connsiteY30" fmla="*/ 1225065 h 1511046"/>
                  <a:gd name="connsiteX31" fmla="*/ 609388 w 1006906"/>
                  <a:gd name="connsiteY31" fmla="*/ 1216674 h 1511046"/>
                  <a:gd name="connsiteX32" fmla="*/ 709117 w 1006906"/>
                  <a:gd name="connsiteY32" fmla="*/ 1281855 h 1511046"/>
                  <a:gd name="connsiteX33" fmla="*/ 786038 w 1006906"/>
                  <a:gd name="connsiteY33" fmla="*/ 1318772 h 1511046"/>
                  <a:gd name="connsiteX34" fmla="*/ 828669 w 1006906"/>
                  <a:gd name="connsiteY34" fmla="*/ 1298898 h 1511046"/>
                  <a:gd name="connsiteX35" fmla="*/ 769511 w 1006906"/>
                  <a:gd name="connsiteY35" fmla="*/ 1243704 h 1511046"/>
                  <a:gd name="connsiteX36" fmla="*/ 656498 w 1006906"/>
                  <a:gd name="connsiteY36" fmla="*/ 1151492 h 1511046"/>
                  <a:gd name="connsiteX37" fmla="*/ 654232 w 1006906"/>
                  <a:gd name="connsiteY37" fmla="*/ 1103095 h 1511046"/>
                  <a:gd name="connsiteX38" fmla="*/ 679358 w 1006906"/>
                  <a:gd name="connsiteY38" fmla="*/ 1084817 h 1511046"/>
                  <a:gd name="connsiteX39" fmla="*/ 732698 w 1006906"/>
                  <a:gd name="connsiteY39" fmla="*/ 1077197 h 1511046"/>
                  <a:gd name="connsiteX40" fmla="*/ 907958 w 1006906"/>
                  <a:gd name="connsiteY40" fmla="*/ 1086722 h 1511046"/>
                  <a:gd name="connsiteX41" fmla="*/ 964655 w 1006906"/>
                  <a:gd name="connsiteY41" fmla="*/ 1090589 h 1511046"/>
                  <a:gd name="connsiteX42" fmla="*/ 1005628 w 1006906"/>
                  <a:gd name="connsiteY42" fmla="*/ 1063811 h 1511046"/>
                  <a:gd name="connsiteX43" fmla="*/ 926854 w 1006906"/>
                  <a:gd name="connsiteY43" fmla="*/ 1029572 h 1511046"/>
                  <a:gd name="connsiteX44" fmla="*/ 811420 w 1006906"/>
                  <a:gd name="connsiteY44" fmla="*/ 1032043 h 1511046"/>
                  <a:gd name="connsiteX45" fmla="*/ 654594 w 1006906"/>
                  <a:gd name="connsiteY45" fmla="*/ 1044812 h 1511046"/>
                  <a:gd name="connsiteX46" fmla="*/ 648312 w 1006906"/>
                  <a:gd name="connsiteY46" fmla="*/ 1021025 h 1511046"/>
                  <a:gd name="connsiteX47" fmla="*/ 681263 w 1006906"/>
                  <a:gd name="connsiteY47" fmla="*/ 987662 h 1511046"/>
                  <a:gd name="connsiteX48" fmla="*/ 725078 w 1006906"/>
                  <a:gd name="connsiteY48" fmla="*/ 947657 h 1511046"/>
                  <a:gd name="connsiteX49" fmla="*/ 740318 w 1006906"/>
                  <a:gd name="connsiteY49" fmla="*/ 934322 h 1511046"/>
                  <a:gd name="connsiteX50" fmla="*/ 761273 w 1006906"/>
                  <a:gd name="connsiteY50" fmla="*/ 913367 h 1511046"/>
                  <a:gd name="connsiteX51" fmla="*/ 774608 w 1006906"/>
                  <a:gd name="connsiteY51" fmla="*/ 884792 h 1511046"/>
                  <a:gd name="connsiteX52" fmla="*/ 772703 w 1006906"/>
                  <a:gd name="connsiteY52" fmla="*/ 869552 h 1511046"/>
                  <a:gd name="connsiteX53" fmla="*/ 746033 w 1006906"/>
                  <a:gd name="connsiteY53" fmla="*/ 869552 h 1511046"/>
                  <a:gd name="connsiteX54" fmla="*/ 673334 w 1006906"/>
                  <a:gd name="connsiteY54" fmla="*/ 921503 h 1511046"/>
                  <a:gd name="connsiteX55" fmla="*/ 591059 w 1006906"/>
                  <a:gd name="connsiteY55" fmla="*/ 940448 h 1511046"/>
                  <a:gd name="connsiteX56" fmla="*/ 515528 w 1006906"/>
                  <a:gd name="connsiteY56" fmla="*/ 842882 h 1511046"/>
                  <a:gd name="connsiteX57" fmla="*/ 511718 w 1006906"/>
                  <a:gd name="connsiteY57" fmla="*/ 353297 h 1511046"/>
                  <a:gd name="connsiteX58" fmla="*/ 507908 w 1006906"/>
                  <a:gd name="connsiteY58" fmla="*/ 89017 h 1511046"/>
                  <a:gd name="connsiteX59" fmla="*/ 498383 w 1006906"/>
                  <a:gd name="connsiteY59" fmla="*/ 35162 h 1511046"/>
                  <a:gd name="connsiteX60" fmla="*/ 482011 w 1006906"/>
                  <a:gd name="connsiteY60" fmla="*/ 4888 h 1511046"/>
                  <a:gd name="connsiteX61" fmla="*/ 437886 w 1006906"/>
                  <a:gd name="connsiteY61" fmla="*/ 10191 h 1511046"/>
                  <a:gd name="connsiteX62" fmla="*/ 433614 w 1006906"/>
                  <a:gd name="connsiteY62" fmla="*/ 100448 h 1511046"/>
                  <a:gd name="connsiteX63" fmla="*/ 444837 w 1006906"/>
                  <a:gd name="connsiteY63" fmla="*/ 220926 h 1511046"/>
                  <a:gd name="connsiteX64" fmla="*/ 448853 w 1006906"/>
                  <a:gd name="connsiteY64" fmla="*/ 416162 h 1511046"/>
                  <a:gd name="connsiteX65" fmla="*/ 453179 w 1006906"/>
                  <a:gd name="connsiteY65" fmla="*/ 752006 h 1511046"/>
                  <a:gd name="connsiteX66" fmla="*/ 436085 w 1006906"/>
                  <a:gd name="connsiteY66" fmla="*/ 859152 h 1511046"/>
                  <a:gd name="connsiteX0" fmla="*/ 436085 w 999729"/>
                  <a:gd name="connsiteY0" fmla="*/ 859152 h 1511046"/>
                  <a:gd name="connsiteX1" fmla="*/ 400661 w 999729"/>
                  <a:gd name="connsiteY1" fmla="*/ 921965 h 1511046"/>
                  <a:gd name="connsiteX2" fmla="*/ 350875 w 999729"/>
                  <a:gd name="connsiteY2" fmla="*/ 958521 h 1511046"/>
                  <a:gd name="connsiteX3" fmla="*/ 271122 w 999729"/>
                  <a:gd name="connsiteY3" fmla="*/ 962125 h 1511046"/>
                  <a:gd name="connsiteX4" fmla="*/ 179887 w 999729"/>
                  <a:gd name="connsiteY4" fmla="*/ 929946 h 1511046"/>
                  <a:gd name="connsiteX5" fmla="*/ 67853 w 999729"/>
                  <a:gd name="connsiteY5" fmla="*/ 869552 h 1511046"/>
                  <a:gd name="connsiteX6" fmla="*/ 54518 w 999729"/>
                  <a:gd name="connsiteY6" fmla="*/ 890507 h 1511046"/>
                  <a:gd name="connsiteX7" fmla="*/ 58328 w 999729"/>
                  <a:gd name="connsiteY7" fmla="*/ 928607 h 1511046"/>
                  <a:gd name="connsiteX8" fmla="*/ 88808 w 999729"/>
                  <a:gd name="connsiteY8" fmla="*/ 953372 h 1511046"/>
                  <a:gd name="connsiteX9" fmla="*/ 174533 w 999729"/>
                  <a:gd name="connsiteY9" fmla="*/ 984213 h 1511046"/>
                  <a:gd name="connsiteX10" fmla="*/ 270555 w 999729"/>
                  <a:gd name="connsiteY10" fmla="*/ 1031066 h 1511046"/>
                  <a:gd name="connsiteX11" fmla="*/ 286928 w 999729"/>
                  <a:gd name="connsiteY11" fmla="*/ 1071482 h 1511046"/>
                  <a:gd name="connsiteX12" fmla="*/ 272615 w 999729"/>
                  <a:gd name="connsiteY12" fmla="*/ 1114371 h 1511046"/>
                  <a:gd name="connsiteX13" fmla="*/ 194458 w 999729"/>
                  <a:gd name="connsiteY13" fmla="*/ 1145365 h 1511046"/>
                  <a:gd name="connsiteX14" fmla="*/ 88295 w 999729"/>
                  <a:gd name="connsiteY14" fmla="*/ 1160245 h 1511046"/>
                  <a:gd name="connsiteX15" fmla="*/ 12608 w 999729"/>
                  <a:gd name="connsiteY15" fmla="*/ 1170542 h 1511046"/>
                  <a:gd name="connsiteX16" fmla="*/ 14513 w 999729"/>
                  <a:gd name="connsiteY16" fmla="*/ 1208642 h 1511046"/>
                  <a:gd name="connsiteX17" fmla="*/ 153578 w 999729"/>
                  <a:gd name="connsiteY17" fmla="*/ 1217395 h 1511046"/>
                  <a:gd name="connsiteX18" fmla="*/ 344233 w 999729"/>
                  <a:gd name="connsiteY18" fmla="*/ 1212452 h 1511046"/>
                  <a:gd name="connsiteX19" fmla="*/ 370748 w 999729"/>
                  <a:gd name="connsiteY19" fmla="*/ 1268675 h 1511046"/>
                  <a:gd name="connsiteX20" fmla="*/ 343305 w 999729"/>
                  <a:gd name="connsiteY20" fmla="*/ 1351568 h 1511046"/>
                  <a:gd name="connsiteX21" fmla="*/ 336458 w 999729"/>
                  <a:gd name="connsiteY21" fmla="*/ 1415360 h 1511046"/>
                  <a:gd name="connsiteX22" fmla="*/ 340268 w 999729"/>
                  <a:gd name="connsiteY22" fmla="*/ 1458197 h 1511046"/>
                  <a:gd name="connsiteX23" fmla="*/ 372653 w 999729"/>
                  <a:gd name="connsiteY23" fmla="*/ 1507727 h 1511046"/>
                  <a:gd name="connsiteX24" fmla="*/ 395513 w 999729"/>
                  <a:gd name="connsiteY24" fmla="*/ 1509632 h 1511046"/>
                  <a:gd name="connsiteX25" fmla="*/ 405038 w 999729"/>
                  <a:gd name="connsiteY25" fmla="*/ 1486772 h 1511046"/>
                  <a:gd name="connsiteX26" fmla="*/ 411319 w 999729"/>
                  <a:gd name="connsiteY26" fmla="*/ 1446407 h 1511046"/>
                  <a:gd name="connsiteX27" fmla="*/ 417601 w 999729"/>
                  <a:gd name="connsiteY27" fmla="*/ 1384314 h 1511046"/>
                  <a:gd name="connsiteX28" fmla="*/ 432275 w 999729"/>
                  <a:gd name="connsiteY28" fmla="*/ 1324126 h 1511046"/>
                  <a:gd name="connsiteX29" fmla="*/ 475523 w 999729"/>
                  <a:gd name="connsiteY29" fmla="*/ 1260077 h 1511046"/>
                  <a:gd name="connsiteX30" fmla="*/ 536689 w 999729"/>
                  <a:gd name="connsiteY30" fmla="*/ 1225065 h 1511046"/>
                  <a:gd name="connsiteX31" fmla="*/ 609388 w 999729"/>
                  <a:gd name="connsiteY31" fmla="*/ 1216674 h 1511046"/>
                  <a:gd name="connsiteX32" fmla="*/ 709117 w 999729"/>
                  <a:gd name="connsiteY32" fmla="*/ 1281855 h 1511046"/>
                  <a:gd name="connsiteX33" fmla="*/ 786038 w 999729"/>
                  <a:gd name="connsiteY33" fmla="*/ 1318772 h 1511046"/>
                  <a:gd name="connsiteX34" fmla="*/ 828669 w 999729"/>
                  <a:gd name="connsiteY34" fmla="*/ 1298898 h 1511046"/>
                  <a:gd name="connsiteX35" fmla="*/ 769511 w 999729"/>
                  <a:gd name="connsiteY35" fmla="*/ 1243704 h 1511046"/>
                  <a:gd name="connsiteX36" fmla="*/ 656498 w 999729"/>
                  <a:gd name="connsiteY36" fmla="*/ 1151492 h 1511046"/>
                  <a:gd name="connsiteX37" fmla="*/ 654232 w 999729"/>
                  <a:gd name="connsiteY37" fmla="*/ 1103095 h 1511046"/>
                  <a:gd name="connsiteX38" fmla="*/ 679358 w 999729"/>
                  <a:gd name="connsiteY38" fmla="*/ 1084817 h 1511046"/>
                  <a:gd name="connsiteX39" fmla="*/ 732698 w 999729"/>
                  <a:gd name="connsiteY39" fmla="*/ 1077197 h 1511046"/>
                  <a:gd name="connsiteX40" fmla="*/ 907958 w 999729"/>
                  <a:gd name="connsiteY40" fmla="*/ 1086722 h 1511046"/>
                  <a:gd name="connsiteX41" fmla="*/ 964655 w 999729"/>
                  <a:gd name="connsiteY41" fmla="*/ 1090589 h 1511046"/>
                  <a:gd name="connsiteX42" fmla="*/ 998214 w 999729"/>
                  <a:gd name="connsiteY42" fmla="*/ 1044039 h 1511046"/>
                  <a:gd name="connsiteX43" fmla="*/ 926854 w 999729"/>
                  <a:gd name="connsiteY43" fmla="*/ 1029572 h 1511046"/>
                  <a:gd name="connsiteX44" fmla="*/ 811420 w 999729"/>
                  <a:gd name="connsiteY44" fmla="*/ 1032043 h 1511046"/>
                  <a:gd name="connsiteX45" fmla="*/ 654594 w 999729"/>
                  <a:gd name="connsiteY45" fmla="*/ 1044812 h 1511046"/>
                  <a:gd name="connsiteX46" fmla="*/ 648312 w 999729"/>
                  <a:gd name="connsiteY46" fmla="*/ 1021025 h 1511046"/>
                  <a:gd name="connsiteX47" fmla="*/ 681263 w 999729"/>
                  <a:gd name="connsiteY47" fmla="*/ 987662 h 1511046"/>
                  <a:gd name="connsiteX48" fmla="*/ 725078 w 999729"/>
                  <a:gd name="connsiteY48" fmla="*/ 947657 h 1511046"/>
                  <a:gd name="connsiteX49" fmla="*/ 740318 w 999729"/>
                  <a:gd name="connsiteY49" fmla="*/ 934322 h 1511046"/>
                  <a:gd name="connsiteX50" fmla="*/ 761273 w 999729"/>
                  <a:gd name="connsiteY50" fmla="*/ 913367 h 1511046"/>
                  <a:gd name="connsiteX51" fmla="*/ 774608 w 999729"/>
                  <a:gd name="connsiteY51" fmla="*/ 884792 h 1511046"/>
                  <a:gd name="connsiteX52" fmla="*/ 772703 w 999729"/>
                  <a:gd name="connsiteY52" fmla="*/ 869552 h 1511046"/>
                  <a:gd name="connsiteX53" fmla="*/ 746033 w 999729"/>
                  <a:gd name="connsiteY53" fmla="*/ 869552 h 1511046"/>
                  <a:gd name="connsiteX54" fmla="*/ 673334 w 999729"/>
                  <a:gd name="connsiteY54" fmla="*/ 921503 h 1511046"/>
                  <a:gd name="connsiteX55" fmla="*/ 591059 w 999729"/>
                  <a:gd name="connsiteY55" fmla="*/ 940448 h 1511046"/>
                  <a:gd name="connsiteX56" fmla="*/ 515528 w 999729"/>
                  <a:gd name="connsiteY56" fmla="*/ 842882 h 1511046"/>
                  <a:gd name="connsiteX57" fmla="*/ 511718 w 999729"/>
                  <a:gd name="connsiteY57" fmla="*/ 353297 h 1511046"/>
                  <a:gd name="connsiteX58" fmla="*/ 507908 w 999729"/>
                  <a:gd name="connsiteY58" fmla="*/ 89017 h 1511046"/>
                  <a:gd name="connsiteX59" fmla="*/ 498383 w 999729"/>
                  <a:gd name="connsiteY59" fmla="*/ 35162 h 1511046"/>
                  <a:gd name="connsiteX60" fmla="*/ 482011 w 999729"/>
                  <a:gd name="connsiteY60" fmla="*/ 4888 h 1511046"/>
                  <a:gd name="connsiteX61" fmla="*/ 437886 w 999729"/>
                  <a:gd name="connsiteY61" fmla="*/ 10191 h 1511046"/>
                  <a:gd name="connsiteX62" fmla="*/ 433614 w 999729"/>
                  <a:gd name="connsiteY62" fmla="*/ 100448 h 1511046"/>
                  <a:gd name="connsiteX63" fmla="*/ 444837 w 999729"/>
                  <a:gd name="connsiteY63" fmla="*/ 220926 h 1511046"/>
                  <a:gd name="connsiteX64" fmla="*/ 448853 w 999729"/>
                  <a:gd name="connsiteY64" fmla="*/ 416162 h 1511046"/>
                  <a:gd name="connsiteX65" fmla="*/ 453179 w 999729"/>
                  <a:gd name="connsiteY65" fmla="*/ 752006 h 1511046"/>
                  <a:gd name="connsiteX66" fmla="*/ 436085 w 999729"/>
                  <a:gd name="connsiteY66" fmla="*/ 859152 h 1511046"/>
                  <a:gd name="connsiteX0" fmla="*/ 436085 w 1026300"/>
                  <a:gd name="connsiteY0" fmla="*/ 859152 h 1511046"/>
                  <a:gd name="connsiteX1" fmla="*/ 400661 w 1026300"/>
                  <a:gd name="connsiteY1" fmla="*/ 921965 h 1511046"/>
                  <a:gd name="connsiteX2" fmla="*/ 350875 w 1026300"/>
                  <a:gd name="connsiteY2" fmla="*/ 958521 h 1511046"/>
                  <a:gd name="connsiteX3" fmla="*/ 271122 w 1026300"/>
                  <a:gd name="connsiteY3" fmla="*/ 962125 h 1511046"/>
                  <a:gd name="connsiteX4" fmla="*/ 179887 w 1026300"/>
                  <a:gd name="connsiteY4" fmla="*/ 929946 h 1511046"/>
                  <a:gd name="connsiteX5" fmla="*/ 67853 w 1026300"/>
                  <a:gd name="connsiteY5" fmla="*/ 869552 h 1511046"/>
                  <a:gd name="connsiteX6" fmla="*/ 54518 w 1026300"/>
                  <a:gd name="connsiteY6" fmla="*/ 890507 h 1511046"/>
                  <a:gd name="connsiteX7" fmla="*/ 58328 w 1026300"/>
                  <a:gd name="connsiteY7" fmla="*/ 928607 h 1511046"/>
                  <a:gd name="connsiteX8" fmla="*/ 88808 w 1026300"/>
                  <a:gd name="connsiteY8" fmla="*/ 953372 h 1511046"/>
                  <a:gd name="connsiteX9" fmla="*/ 174533 w 1026300"/>
                  <a:gd name="connsiteY9" fmla="*/ 984213 h 1511046"/>
                  <a:gd name="connsiteX10" fmla="*/ 270555 w 1026300"/>
                  <a:gd name="connsiteY10" fmla="*/ 1031066 h 1511046"/>
                  <a:gd name="connsiteX11" fmla="*/ 286928 w 1026300"/>
                  <a:gd name="connsiteY11" fmla="*/ 1071482 h 1511046"/>
                  <a:gd name="connsiteX12" fmla="*/ 272615 w 1026300"/>
                  <a:gd name="connsiteY12" fmla="*/ 1114371 h 1511046"/>
                  <a:gd name="connsiteX13" fmla="*/ 194458 w 1026300"/>
                  <a:gd name="connsiteY13" fmla="*/ 1145365 h 1511046"/>
                  <a:gd name="connsiteX14" fmla="*/ 88295 w 1026300"/>
                  <a:gd name="connsiteY14" fmla="*/ 1160245 h 1511046"/>
                  <a:gd name="connsiteX15" fmla="*/ 12608 w 1026300"/>
                  <a:gd name="connsiteY15" fmla="*/ 1170542 h 1511046"/>
                  <a:gd name="connsiteX16" fmla="*/ 14513 w 1026300"/>
                  <a:gd name="connsiteY16" fmla="*/ 1208642 h 1511046"/>
                  <a:gd name="connsiteX17" fmla="*/ 153578 w 1026300"/>
                  <a:gd name="connsiteY17" fmla="*/ 1217395 h 1511046"/>
                  <a:gd name="connsiteX18" fmla="*/ 344233 w 1026300"/>
                  <a:gd name="connsiteY18" fmla="*/ 1212452 h 1511046"/>
                  <a:gd name="connsiteX19" fmla="*/ 370748 w 1026300"/>
                  <a:gd name="connsiteY19" fmla="*/ 1268675 h 1511046"/>
                  <a:gd name="connsiteX20" fmla="*/ 343305 w 1026300"/>
                  <a:gd name="connsiteY20" fmla="*/ 1351568 h 1511046"/>
                  <a:gd name="connsiteX21" fmla="*/ 336458 w 1026300"/>
                  <a:gd name="connsiteY21" fmla="*/ 1415360 h 1511046"/>
                  <a:gd name="connsiteX22" fmla="*/ 340268 w 1026300"/>
                  <a:gd name="connsiteY22" fmla="*/ 1458197 h 1511046"/>
                  <a:gd name="connsiteX23" fmla="*/ 372653 w 1026300"/>
                  <a:gd name="connsiteY23" fmla="*/ 1507727 h 1511046"/>
                  <a:gd name="connsiteX24" fmla="*/ 395513 w 1026300"/>
                  <a:gd name="connsiteY24" fmla="*/ 1509632 h 1511046"/>
                  <a:gd name="connsiteX25" fmla="*/ 405038 w 1026300"/>
                  <a:gd name="connsiteY25" fmla="*/ 1486772 h 1511046"/>
                  <a:gd name="connsiteX26" fmla="*/ 411319 w 1026300"/>
                  <a:gd name="connsiteY26" fmla="*/ 1446407 h 1511046"/>
                  <a:gd name="connsiteX27" fmla="*/ 417601 w 1026300"/>
                  <a:gd name="connsiteY27" fmla="*/ 1384314 h 1511046"/>
                  <a:gd name="connsiteX28" fmla="*/ 432275 w 1026300"/>
                  <a:gd name="connsiteY28" fmla="*/ 1324126 h 1511046"/>
                  <a:gd name="connsiteX29" fmla="*/ 475523 w 1026300"/>
                  <a:gd name="connsiteY29" fmla="*/ 1260077 h 1511046"/>
                  <a:gd name="connsiteX30" fmla="*/ 536689 w 1026300"/>
                  <a:gd name="connsiteY30" fmla="*/ 1225065 h 1511046"/>
                  <a:gd name="connsiteX31" fmla="*/ 609388 w 1026300"/>
                  <a:gd name="connsiteY31" fmla="*/ 1216674 h 1511046"/>
                  <a:gd name="connsiteX32" fmla="*/ 709117 w 1026300"/>
                  <a:gd name="connsiteY32" fmla="*/ 1281855 h 1511046"/>
                  <a:gd name="connsiteX33" fmla="*/ 786038 w 1026300"/>
                  <a:gd name="connsiteY33" fmla="*/ 1318772 h 1511046"/>
                  <a:gd name="connsiteX34" fmla="*/ 828669 w 1026300"/>
                  <a:gd name="connsiteY34" fmla="*/ 1298898 h 1511046"/>
                  <a:gd name="connsiteX35" fmla="*/ 769511 w 1026300"/>
                  <a:gd name="connsiteY35" fmla="*/ 1243704 h 1511046"/>
                  <a:gd name="connsiteX36" fmla="*/ 656498 w 1026300"/>
                  <a:gd name="connsiteY36" fmla="*/ 1151492 h 1511046"/>
                  <a:gd name="connsiteX37" fmla="*/ 654232 w 1026300"/>
                  <a:gd name="connsiteY37" fmla="*/ 1103095 h 1511046"/>
                  <a:gd name="connsiteX38" fmla="*/ 679358 w 1026300"/>
                  <a:gd name="connsiteY38" fmla="*/ 1084817 h 1511046"/>
                  <a:gd name="connsiteX39" fmla="*/ 732698 w 1026300"/>
                  <a:gd name="connsiteY39" fmla="*/ 1077197 h 1511046"/>
                  <a:gd name="connsiteX40" fmla="*/ 907958 w 1026300"/>
                  <a:gd name="connsiteY40" fmla="*/ 1086722 h 1511046"/>
                  <a:gd name="connsiteX41" fmla="*/ 964655 w 1026300"/>
                  <a:gd name="connsiteY41" fmla="*/ 1090589 h 1511046"/>
                  <a:gd name="connsiteX42" fmla="*/ 1025399 w 1026300"/>
                  <a:gd name="connsiteY42" fmla="*/ 1048982 h 1511046"/>
                  <a:gd name="connsiteX43" fmla="*/ 926854 w 1026300"/>
                  <a:gd name="connsiteY43" fmla="*/ 1029572 h 1511046"/>
                  <a:gd name="connsiteX44" fmla="*/ 811420 w 1026300"/>
                  <a:gd name="connsiteY44" fmla="*/ 1032043 h 1511046"/>
                  <a:gd name="connsiteX45" fmla="*/ 654594 w 1026300"/>
                  <a:gd name="connsiteY45" fmla="*/ 1044812 h 1511046"/>
                  <a:gd name="connsiteX46" fmla="*/ 648312 w 1026300"/>
                  <a:gd name="connsiteY46" fmla="*/ 1021025 h 1511046"/>
                  <a:gd name="connsiteX47" fmla="*/ 681263 w 1026300"/>
                  <a:gd name="connsiteY47" fmla="*/ 987662 h 1511046"/>
                  <a:gd name="connsiteX48" fmla="*/ 725078 w 1026300"/>
                  <a:gd name="connsiteY48" fmla="*/ 947657 h 1511046"/>
                  <a:gd name="connsiteX49" fmla="*/ 740318 w 1026300"/>
                  <a:gd name="connsiteY49" fmla="*/ 934322 h 1511046"/>
                  <a:gd name="connsiteX50" fmla="*/ 761273 w 1026300"/>
                  <a:gd name="connsiteY50" fmla="*/ 913367 h 1511046"/>
                  <a:gd name="connsiteX51" fmla="*/ 774608 w 1026300"/>
                  <a:gd name="connsiteY51" fmla="*/ 884792 h 1511046"/>
                  <a:gd name="connsiteX52" fmla="*/ 772703 w 1026300"/>
                  <a:gd name="connsiteY52" fmla="*/ 869552 h 1511046"/>
                  <a:gd name="connsiteX53" fmla="*/ 746033 w 1026300"/>
                  <a:gd name="connsiteY53" fmla="*/ 869552 h 1511046"/>
                  <a:gd name="connsiteX54" fmla="*/ 673334 w 1026300"/>
                  <a:gd name="connsiteY54" fmla="*/ 921503 h 1511046"/>
                  <a:gd name="connsiteX55" fmla="*/ 591059 w 1026300"/>
                  <a:gd name="connsiteY55" fmla="*/ 940448 h 1511046"/>
                  <a:gd name="connsiteX56" fmla="*/ 515528 w 1026300"/>
                  <a:gd name="connsiteY56" fmla="*/ 842882 h 1511046"/>
                  <a:gd name="connsiteX57" fmla="*/ 511718 w 1026300"/>
                  <a:gd name="connsiteY57" fmla="*/ 353297 h 1511046"/>
                  <a:gd name="connsiteX58" fmla="*/ 507908 w 1026300"/>
                  <a:gd name="connsiteY58" fmla="*/ 89017 h 1511046"/>
                  <a:gd name="connsiteX59" fmla="*/ 498383 w 1026300"/>
                  <a:gd name="connsiteY59" fmla="*/ 35162 h 1511046"/>
                  <a:gd name="connsiteX60" fmla="*/ 482011 w 1026300"/>
                  <a:gd name="connsiteY60" fmla="*/ 4888 h 1511046"/>
                  <a:gd name="connsiteX61" fmla="*/ 437886 w 1026300"/>
                  <a:gd name="connsiteY61" fmla="*/ 10191 h 1511046"/>
                  <a:gd name="connsiteX62" fmla="*/ 433614 w 1026300"/>
                  <a:gd name="connsiteY62" fmla="*/ 100448 h 1511046"/>
                  <a:gd name="connsiteX63" fmla="*/ 444837 w 1026300"/>
                  <a:gd name="connsiteY63" fmla="*/ 220926 h 1511046"/>
                  <a:gd name="connsiteX64" fmla="*/ 448853 w 1026300"/>
                  <a:gd name="connsiteY64" fmla="*/ 416162 h 1511046"/>
                  <a:gd name="connsiteX65" fmla="*/ 453179 w 1026300"/>
                  <a:gd name="connsiteY65" fmla="*/ 752006 h 1511046"/>
                  <a:gd name="connsiteX66" fmla="*/ 436085 w 1026300"/>
                  <a:gd name="connsiteY66" fmla="*/ 859152 h 1511046"/>
                  <a:gd name="connsiteX0" fmla="*/ 436085 w 1026780"/>
                  <a:gd name="connsiteY0" fmla="*/ 859152 h 1511046"/>
                  <a:gd name="connsiteX1" fmla="*/ 400661 w 1026780"/>
                  <a:gd name="connsiteY1" fmla="*/ 921965 h 1511046"/>
                  <a:gd name="connsiteX2" fmla="*/ 350875 w 1026780"/>
                  <a:gd name="connsiteY2" fmla="*/ 958521 h 1511046"/>
                  <a:gd name="connsiteX3" fmla="*/ 271122 w 1026780"/>
                  <a:gd name="connsiteY3" fmla="*/ 962125 h 1511046"/>
                  <a:gd name="connsiteX4" fmla="*/ 179887 w 1026780"/>
                  <a:gd name="connsiteY4" fmla="*/ 929946 h 1511046"/>
                  <a:gd name="connsiteX5" fmla="*/ 67853 w 1026780"/>
                  <a:gd name="connsiteY5" fmla="*/ 869552 h 1511046"/>
                  <a:gd name="connsiteX6" fmla="*/ 54518 w 1026780"/>
                  <a:gd name="connsiteY6" fmla="*/ 890507 h 1511046"/>
                  <a:gd name="connsiteX7" fmla="*/ 58328 w 1026780"/>
                  <a:gd name="connsiteY7" fmla="*/ 928607 h 1511046"/>
                  <a:gd name="connsiteX8" fmla="*/ 88808 w 1026780"/>
                  <a:gd name="connsiteY8" fmla="*/ 953372 h 1511046"/>
                  <a:gd name="connsiteX9" fmla="*/ 174533 w 1026780"/>
                  <a:gd name="connsiteY9" fmla="*/ 984213 h 1511046"/>
                  <a:gd name="connsiteX10" fmla="*/ 270555 w 1026780"/>
                  <a:gd name="connsiteY10" fmla="*/ 1031066 h 1511046"/>
                  <a:gd name="connsiteX11" fmla="*/ 286928 w 1026780"/>
                  <a:gd name="connsiteY11" fmla="*/ 1071482 h 1511046"/>
                  <a:gd name="connsiteX12" fmla="*/ 272615 w 1026780"/>
                  <a:gd name="connsiteY12" fmla="*/ 1114371 h 1511046"/>
                  <a:gd name="connsiteX13" fmla="*/ 194458 w 1026780"/>
                  <a:gd name="connsiteY13" fmla="*/ 1145365 h 1511046"/>
                  <a:gd name="connsiteX14" fmla="*/ 88295 w 1026780"/>
                  <a:gd name="connsiteY14" fmla="*/ 1160245 h 1511046"/>
                  <a:gd name="connsiteX15" fmla="*/ 12608 w 1026780"/>
                  <a:gd name="connsiteY15" fmla="*/ 1170542 h 1511046"/>
                  <a:gd name="connsiteX16" fmla="*/ 14513 w 1026780"/>
                  <a:gd name="connsiteY16" fmla="*/ 1208642 h 1511046"/>
                  <a:gd name="connsiteX17" fmla="*/ 153578 w 1026780"/>
                  <a:gd name="connsiteY17" fmla="*/ 1217395 h 1511046"/>
                  <a:gd name="connsiteX18" fmla="*/ 344233 w 1026780"/>
                  <a:gd name="connsiteY18" fmla="*/ 1212452 h 1511046"/>
                  <a:gd name="connsiteX19" fmla="*/ 370748 w 1026780"/>
                  <a:gd name="connsiteY19" fmla="*/ 1268675 h 1511046"/>
                  <a:gd name="connsiteX20" fmla="*/ 343305 w 1026780"/>
                  <a:gd name="connsiteY20" fmla="*/ 1351568 h 1511046"/>
                  <a:gd name="connsiteX21" fmla="*/ 336458 w 1026780"/>
                  <a:gd name="connsiteY21" fmla="*/ 1415360 h 1511046"/>
                  <a:gd name="connsiteX22" fmla="*/ 340268 w 1026780"/>
                  <a:gd name="connsiteY22" fmla="*/ 1458197 h 1511046"/>
                  <a:gd name="connsiteX23" fmla="*/ 372653 w 1026780"/>
                  <a:gd name="connsiteY23" fmla="*/ 1507727 h 1511046"/>
                  <a:gd name="connsiteX24" fmla="*/ 395513 w 1026780"/>
                  <a:gd name="connsiteY24" fmla="*/ 1509632 h 1511046"/>
                  <a:gd name="connsiteX25" fmla="*/ 405038 w 1026780"/>
                  <a:gd name="connsiteY25" fmla="*/ 1486772 h 1511046"/>
                  <a:gd name="connsiteX26" fmla="*/ 411319 w 1026780"/>
                  <a:gd name="connsiteY26" fmla="*/ 1446407 h 1511046"/>
                  <a:gd name="connsiteX27" fmla="*/ 417601 w 1026780"/>
                  <a:gd name="connsiteY27" fmla="*/ 1384314 h 1511046"/>
                  <a:gd name="connsiteX28" fmla="*/ 432275 w 1026780"/>
                  <a:gd name="connsiteY28" fmla="*/ 1324126 h 1511046"/>
                  <a:gd name="connsiteX29" fmla="*/ 475523 w 1026780"/>
                  <a:gd name="connsiteY29" fmla="*/ 1260077 h 1511046"/>
                  <a:gd name="connsiteX30" fmla="*/ 536689 w 1026780"/>
                  <a:gd name="connsiteY30" fmla="*/ 1225065 h 1511046"/>
                  <a:gd name="connsiteX31" fmla="*/ 609388 w 1026780"/>
                  <a:gd name="connsiteY31" fmla="*/ 1216674 h 1511046"/>
                  <a:gd name="connsiteX32" fmla="*/ 709117 w 1026780"/>
                  <a:gd name="connsiteY32" fmla="*/ 1281855 h 1511046"/>
                  <a:gd name="connsiteX33" fmla="*/ 786038 w 1026780"/>
                  <a:gd name="connsiteY33" fmla="*/ 1318772 h 1511046"/>
                  <a:gd name="connsiteX34" fmla="*/ 828669 w 1026780"/>
                  <a:gd name="connsiteY34" fmla="*/ 1298898 h 1511046"/>
                  <a:gd name="connsiteX35" fmla="*/ 769511 w 1026780"/>
                  <a:gd name="connsiteY35" fmla="*/ 1243704 h 1511046"/>
                  <a:gd name="connsiteX36" fmla="*/ 656498 w 1026780"/>
                  <a:gd name="connsiteY36" fmla="*/ 1151492 h 1511046"/>
                  <a:gd name="connsiteX37" fmla="*/ 654232 w 1026780"/>
                  <a:gd name="connsiteY37" fmla="*/ 1103095 h 1511046"/>
                  <a:gd name="connsiteX38" fmla="*/ 679358 w 1026780"/>
                  <a:gd name="connsiteY38" fmla="*/ 1084817 h 1511046"/>
                  <a:gd name="connsiteX39" fmla="*/ 732698 w 1026780"/>
                  <a:gd name="connsiteY39" fmla="*/ 1077197 h 1511046"/>
                  <a:gd name="connsiteX40" fmla="*/ 907958 w 1026780"/>
                  <a:gd name="connsiteY40" fmla="*/ 1086722 h 1511046"/>
                  <a:gd name="connsiteX41" fmla="*/ 979483 w 1026780"/>
                  <a:gd name="connsiteY41" fmla="*/ 1080703 h 1511046"/>
                  <a:gd name="connsiteX42" fmla="*/ 1025399 w 1026780"/>
                  <a:gd name="connsiteY42" fmla="*/ 1048982 h 1511046"/>
                  <a:gd name="connsiteX43" fmla="*/ 926854 w 1026780"/>
                  <a:gd name="connsiteY43" fmla="*/ 1029572 h 1511046"/>
                  <a:gd name="connsiteX44" fmla="*/ 811420 w 1026780"/>
                  <a:gd name="connsiteY44" fmla="*/ 1032043 h 1511046"/>
                  <a:gd name="connsiteX45" fmla="*/ 654594 w 1026780"/>
                  <a:gd name="connsiteY45" fmla="*/ 1044812 h 1511046"/>
                  <a:gd name="connsiteX46" fmla="*/ 648312 w 1026780"/>
                  <a:gd name="connsiteY46" fmla="*/ 1021025 h 1511046"/>
                  <a:gd name="connsiteX47" fmla="*/ 681263 w 1026780"/>
                  <a:gd name="connsiteY47" fmla="*/ 987662 h 1511046"/>
                  <a:gd name="connsiteX48" fmla="*/ 725078 w 1026780"/>
                  <a:gd name="connsiteY48" fmla="*/ 947657 h 1511046"/>
                  <a:gd name="connsiteX49" fmla="*/ 740318 w 1026780"/>
                  <a:gd name="connsiteY49" fmla="*/ 934322 h 1511046"/>
                  <a:gd name="connsiteX50" fmla="*/ 761273 w 1026780"/>
                  <a:gd name="connsiteY50" fmla="*/ 913367 h 1511046"/>
                  <a:gd name="connsiteX51" fmla="*/ 774608 w 1026780"/>
                  <a:gd name="connsiteY51" fmla="*/ 884792 h 1511046"/>
                  <a:gd name="connsiteX52" fmla="*/ 772703 w 1026780"/>
                  <a:gd name="connsiteY52" fmla="*/ 869552 h 1511046"/>
                  <a:gd name="connsiteX53" fmla="*/ 746033 w 1026780"/>
                  <a:gd name="connsiteY53" fmla="*/ 869552 h 1511046"/>
                  <a:gd name="connsiteX54" fmla="*/ 673334 w 1026780"/>
                  <a:gd name="connsiteY54" fmla="*/ 921503 h 1511046"/>
                  <a:gd name="connsiteX55" fmla="*/ 591059 w 1026780"/>
                  <a:gd name="connsiteY55" fmla="*/ 940448 h 1511046"/>
                  <a:gd name="connsiteX56" fmla="*/ 515528 w 1026780"/>
                  <a:gd name="connsiteY56" fmla="*/ 842882 h 1511046"/>
                  <a:gd name="connsiteX57" fmla="*/ 511718 w 1026780"/>
                  <a:gd name="connsiteY57" fmla="*/ 353297 h 1511046"/>
                  <a:gd name="connsiteX58" fmla="*/ 507908 w 1026780"/>
                  <a:gd name="connsiteY58" fmla="*/ 89017 h 1511046"/>
                  <a:gd name="connsiteX59" fmla="*/ 498383 w 1026780"/>
                  <a:gd name="connsiteY59" fmla="*/ 35162 h 1511046"/>
                  <a:gd name="connsiteX60" fmla="*/ 482011 w 1026780"/>
                  <a:gd name="connsiteY60" fmla="*/ 4888 h 1511046"/>
                  <a:gd name="connsiteX61" fmla="*/ 437886 w 1026780"/>
                  <a:gd name="connsiteY61" fmla="*/ 10191 h 1511046"/>
                  <a:gd name="connsiteX62" fmla="*/ 433614 w 1026780"/>
                  <a:gd name="connsiteY62" fmla="*/ 100448 h 1511046"/>
                  <a:gd name="connsiteX63" fmla="*/ 444837 w 1026780"/>
                  <a:gd name="connsiteY63" fmla="*/ 220926 h 1511046"/>
                  <a:gd name="connsiteX64" fmla="*/ 448853 w 1026780"/>
                  <a:gd name="connsiteY64" fmla="*/ 416162 h 1511046"/>
                  <a:gd name="connsiteX65" fmla="*/ 453179 w 1026780"/>
                  <a:gd name="connsiteY65" fmla="*/ 752006 h 1511046"/>
                  <a:gd name="connsiteX66" fmla="*/ 436085 w 1026780"/>
                  <a:gd name="connsiteY66" fmla="*/ 859152 h 1511046"/>
                  <a:gd name="connsiteX0" fmla="*/ 436085 w 1027001"/>
                  <a:gd name="connsiteY0" fmla="*/ 859152 h 1511046"/>
                  <a:gd name="connsiteX1" fmla="*/ 400661 w 1027001"/>
                  <a:gd name="connsiteY1" fmla="*/ 921965 h 1511046"/>
                  <a:gd name="connsiteX2" fmla="*/ 350875 w 1027001"/>
                  <a:gd name="connsiteY2" fmla="*/ 958521 h 1511046"/>
                  <a:gd name="connsiteX3" fmla="*/ 271122 w 1027001"/>
                  <a:gd name="connsiteY3" fmla="*/ 962125 h 1511046"/>
                  <a:gd name="connsiteX4" fmla="*/ 179887 w 1027001"/>
                  <a:gd name="connsiteY4" fmla="*/ 929946 h 1511046"/>
                  <a:gd name="connsiteX5" fmla="*/ 67853 w 1027001"/>
                  <a:gd name="connsiteY5" fmla="*/ 869552 h 1511046"/>
                  <a:gd name="connsiteX6" fmla="*/ 54518 w 1027001"/>
                  <a:gd name="connsiteY6" fmla="*/ 890507 h 1511046"/>
                  <a:gd name="connsiteX7" fmla="*/ 58328 w 1027001"/>
                  <a:gd name="connsiteY7" fmla="*/ 928607 h 1511046"/>
                  <a:gd name="connsiteX8" fmla="*/ 88808 w 1027001"/>
                  <a:gd name="connsiteY8" fmla="*/ 953372 h 1511046"/>
                  <a:gd name="connsiteX9" fmla="*/ 174533 w 1027001"/>
                  <a:gd name="connsiteY9" fmla="*/ 984213 h 1511046"/>
                  <a:gd name="connsiteX10" fmla="*/ 270555 w 1027001"/>
                  <a:gd name="connsiteY10" fmla="*/ 1031066 h 1511046"/>
                  <a:gd name="connsiteX11" fmla="*/ 286928 w 1027001"/>
                  <a:gd name="connsiteY11" fmla="*/ 1071482 h 1511046"/>
                  <a:gd name="connsiteX12" fmla="*/ 272615 w 1027001"/>
                  <a:gd name="connsiteY12" fmla="*/ 1114371 h 1511046"/>
                  <a:gd name="connsiteX13" fmla="*/ 194458 w 1027001"/>
                  <a:gd name="connsiteY13" fmla="*/ 1145365 h 1511046"/>
                  <a:gd name="connsiteX14" fmla="*/ 88295 w 1027001"/>
                  <a:gd name="connsiteY14" fmla="*/ 1160245 h 1511046"/>
                  <a:gd name="connsiteX15" fmla="*/ 12608 w 1027001"/>
                  <a:gd name="connsiteY15" fmla="*/ 1170542 h 1511046"/>
                  <a:gd name="connsiteX16" fmla="*/ 14513 w 1027001"/>
                  <a:gd name="connsiteY16" fmla="*/ 1208642 h 1511046"/>
                  <a:gd name="connsiteX17" fmla="*/ 153578 w 1027001"/>
                  <a:gd name="connsiteY17" fmla="*/ 1217395 h 1511046"/>
                  <a:gd name="connsiteX18" fmla="*/ 344233 w 1027001"/>
                  <a:gd name="connsiteY18" fmla="*/ 1212452 h 1511046"/>
                  <a:gd name="connsiteX19" fmla="*/ 370748 w 1027001"/>
                  <a:gd name="connsiteY19" fmla="*/ 1268675 h 1511046"/>
                  <a:gd name="connsiteX20" fmla="*/ 343305 w 1027001"/>
                  <a:gd name="connsiteY20" fmla="*/ 1351568 h 1511046"/>
                  <a:gd name="connsiteX21" fmla="*/ 336458 w 1027001"/>
                  <a:gd name="connsiteY21" fmla="*/ 1415360 h 1511046"/>
                  <a:gd name="connsiteX22" fmla="*/ 340268 w 1027001"/>
                  <a:gd name="connsiteY22" fmla="*/ 1458197 h 1511046"/>
                  <a:gd name="connsiteX23" fmla="*/ 372653 w 1027001"/>
                  <a:gd name="connsiteY23" fmla="*/ 1507727 h 1511046"/>
                  <a:gd name="connsiteX24" fmla="*/ 395513 w 1027001"/>
                  <a:gd name="connsiteY24" fmla="*/ 1509632 h 1511046"/>
                  <a:gd name="connsiteX25" fmla="*/ 405038 w 1027001"/>
                  <a:gd name="connsiteY25" fmla="*/ 1486772 h 1511046"/>
                  <a:gd name="connsiteX26" fmla="*/ 411319 w 1027001"/>
                  <a:gd name="connsiteY26" fmla="*/ 1446407 h 1511046"/>
                  <a:gd name="connsiteX27" fmla="*/ 417601 w 1027001"/>
                  <a:gd name="connsiteY27" fmla="*/ 1384314 h 1511046"/>
                  <a:gd name="connsiteX28" fmla="*/ 432275 w 1027001"/>
                  <a:gd name="connsiteY28" fmla="*/ 1324126 h 1511046"/>
                  <a:gd name="connsiteX29" fmla="*/ 475523 w 1027001"/>
                  <a:gd name="connsiteY29" fmla="*/ 1260077 h 1511046"/>
                  <a:gd name="connsiteX30" fmla="*/ 536689 w 1027001"/>
                  <a:gd name="connsiteY30" fmla="*/ 1225065 h 1511046"/>
                  <a:gd name="connsiteX31" fmla="*/ 609388 w 1027001"/>
                  <a:gd name="connsiteY31" fmla="*/ 1216674 h 1511046"/>
                  <a:gd name="connsiteX32" fmla="*/ 709117 w 1027001"/>
                  <a:gd name="connsiteY32" fmla="*/ 1281855 h 1511046"/>
                  <a:gd name="connsiteX33" fmla="*/ 786038 w 1027001"/>
                  <a:gd name="connsiteY33" fmla="*/ 1318772 h 1511046"/>
                  <a:gd name="connsiteX34" fmla="*/ 828669 w 1027001"/>
                  <a:gd name="connsiteY34" fmla="*/ 1298898 h 1511046"/>
                  <a:gd name="connsiteX35" fmla="*/ 769511 w 1027001"/>
                  <a:gd name="connsiteY35" fmla="*/ 1243704 h 1511046"/>
                  <a:gd name="connsiteX36" fmla="*/ 656498 w 1027001"/>
                  <a:gd name="connsiteY36" fmla="*/ 1151492 h 1511046"/>
                  <a:gd name="connsiteX37" fmla="*/ 654232 w 1027001"/>
                  <a:gd name="connsiteY37" fmla="*/ 1103095 h 1511046"/>
                  <a:gd name="connsiteX38" fmla="*/ 679358 w 1027001"/>
                  <a:gd name="connsiteY38" fmla="*/ 1084817 h 1511046"/>
                  <a:gd name="connsiteX39" fmla="*/ 732698 w 1027001"/>
                  <a:gd name="connsiteY39" fmla="*/ 1077197 h 1511046"/>
                  <a:gd name="connsiteX40" fmla="*/ 870887 w 1027001"/>
                  <a:gd name="connsiteY40" fmla="*/ 1086721 h 1511046"/>
                  <a:gd name="connsiteX41" fmla="*/ 979483 w 1027001"/>
                  <a:gd name="connsiteY41" fmla="*/ 1080703 h 1511046"/>
                  <a:gd name="connsiteX42" fmla="*/ 1025399 w 1027001"/>
                  <a:gd name="connsiteY42" fmla="*/ 1048982 h 1511046"/>
                  <a:gd name="connsiteX43" fmla="*/ 926854 w 1027001"/>
                  <a:gd name="connsiteY43" fmla="*/ 1029572 h 1511046"/>
                  <a:gd name="connsiteX44" fmla="*/ 811420 w 1027001"/>
                  <a:gd name="connsiteY44" fmla="*/ 1032043 h 1511046"/>
                  <a:gd name="connsiteX45" fmla="*/ 654594 w 1027001"/>
                  <a:gd name="connsiteY45" fmla="*/ 1044812 h 1511046"/>
                  <a:gd name="connsiteX46" fmla="*/ 648312 w 1027001"/>
                  <a:gd name="connsiteY46" fmla="*/ 1021025 h 1511046"/>
                  <a:gd name="connsiteX47" fmla="*/ 681263 w 1027001"/>
                  <a:gd name="connsiteY47" fmla="*/ 987662 h 1511046"/>
                  <a:gd name="connsiteX48" fmla="*/ 725078 w 1027001"/>
                  <a:gd name="connsiteY48" fmla="*/ 947657 h 1511046"/>
                  <a:gd name="connsiteX49" fmla="*/ 740318 w 1027001"/>
                  <a:gd name="connsiteY49" fmla="*/ 934322 h 1511046"/>
                  <a:gd name="connsiteX50" fmla="*/ 761273 w 1027001"/>
                  <a:gd name="connsiteY50" fmla="*/ 913367 h 1511046"/>
                  <a:gd name="connsiteX51" fmla="*/ 774608 w 1027001"/>
                  <a:gd name="connsiteY51" fmla="*/ 884792 h 1511046"/>
                  <a:gd name="connsiteX52" fmla="*/ 772703 w 1027001"/>
                  <a:gd name="connsiteY52" fmla="*/ 869552 h 1511046"/>
                  <a:gd name="connsiteX53" fmla="*/ 746033 w 1027001"/>
                  <a:gd name="connsiteY53" fmla="*/ 869552 h 1511046"/>
                  <a:gd name="connsiteX54" fmla="*/ 673334 w 1027001"/>
                  <a:gd name="connsiteY54" fmla="*/ 921503 h 1511046"/>
                  <a:gd name="connsiteX55" fmla="*/ 591059 w 1027001"/>
                  <a:gd name="connsiteY55" fmla="*/ 940448 h 1511046"/>
                  <a:gd name="connsiteX56" fmla="*/ 515528 w 1027001"/>
                  <a:gd name="connsiteY56" fmla="*/ 842882 h 1511046"/>
                  <a:gd name="connsiteX57" fmla="*/ 511718 w 1027001"/>
                  <a:gd name="connsiteY57" fmla="*/ 353297 h 1511046"/>
                  <a:gd name="connsiteX58" fmla="*/ 507908 w 1027001"/>
                  <a:gd name="connsiteY58" fmla="*/ 89017 h 1511046"/>
                  <a:gd name="connsiteX59" fmla="*/ 498383 w 1027001"/>
                  <a:gd name="connsiteY59" fmla="*/ 35162 h 1511046"/>
                  <a:gd name="connsiteX60" fmla="*/ 482011 w 1027001"/>
                  <a:gd name="connsiteY60" fmla="*/ 4888 h 1511046"/>
                  <a:gd name="connsiteX61" fmla="*/ 437886 w 1027001"/>
                  <a:gd name="connsiteY61" fmla="*/ 10191 h 1511046"/>
                  <a:gd name="connsiteX62" fmla="*/ 433614 w 1027001"/>
                  <a:gd name="connsiteY62" fmla="*/ 100448 h 1511046"/>
                  <a:gd name="connsiteX63" fmla="*/ 444837 w 1027001"/>
                  <a:gd name="connsiteY63" fmla="*/ 220926 h 1511046"/>
                  <a:gd name="connsiteX64" fmla="*/ 448853 w 1027001"/>
                  <a:gd name="connsiteY64" fmla="*/ 416162 h 1511046"/>
                  <a:gd name="connsiteX65" fmla="*/ 453179 w 1027001"/>
                  <a:gd name="connsiteY65" fmla="*/ 752006 h 1511046"/>
                  <a:gd name="connsiteX66" fmla="*/ 436085 w 1027001"/>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81263 w 1027000"/>
                  <a:gd name="connsiteY47" fmla="*/ 9876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73334 w 1027000"/>
                  <a:gd name="connsiteY54" fmla="*/ 921503 h 1511046"/>
                  <a:gd name="connsiteX55" fmla="*/ 591059 w 1027000"/>
                  <a:gd name="connsiteY55" fmla="*/ 940448 h 1511046"/>
                  <a:gd name="connsiteX56" fmla="*/ 515528 w 1027000"/>
                  <a:gd name="connsiteY56" fmla="*/ 842882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81263 w 1027000"/>
                  <a:gd name="connsiteY47" fmla="*/ 9876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73334 w 1027000"/>
                  <a:gd name="connsiteY54" fmla="*/ 921503 h 1511046"/>
                  <a:gd name="connsiteX55" fmla="*/ 576231 w 1027000"/>
                  <a:gd name="connsiteY55" fmla="*/ 942919 h 1511046"/>
                  <a:gd name="connsiteX56" fmla="*/ 515528 w 1027000"/>
                  <a:gd name="connsiteY56" fmla="*/ 842882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81263 w 1027000"/>
                  <a:gd name="connsiteY47" fmla="*/ 9876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73334 w 1027000"/>
                  <a:gd name="connsiteY54" fmla="*/ 921503 h 1511046"/>
                  <a:gd name="connsiteX55" fmla="*/ 591059 w 1027000"/>
                  <a:gd name="connsiteY55" fmla="*/ 935505 h 1511046"/>
                  <a:gd name="connsiteX56" fmla="*/ 515528 w 1027000"/>
                  <a:gd name="connsiteY56" fmla="*/ 842882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81263 w 1027000"/>
                  <a:gd name="connsiteY47" fmla="*/ 9876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73334 w 1027000"/>
                  <a:gd name="connsiteY54" fmla="*/ 921503 h 1511046"/>
                  <a:gd name="connsiteX55" fmla="*/ 576231 w 1027000"/>
                  <a:gd name="connsiteY55" fmla="*/ 935505 h 1511046"/>
                  <a:gd name="connsiteX56" fmla="*/ 515528 w 1027000"/>
                  <a:gd name="connsiteY56" fmla="*/ 842882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81263 w 1027000"/>
                  <a:gd name="connsiteY47" fmla="*/ 9876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73334 w 1027000"/>
                  <a:gd name="connsiteY54" fmla="*/ 921503 h 1511046"/>
                  <a:gd name="connsiteX55" fmla="*/ 576231 w 1027000"/>
                  <a:gd name="connsiteY55" fmla="*/ 935505 h 1511046"/>
                  <a:gd name="connsiteX56" fmla="*/ 515528 w 1027000"/>
                  <a:gd name="connsiteY56" fmla="*/ 842882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81263 w 1027000"/>
                  <a:gd name="connsiteY47" fmla="*/ 9876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73334 w 1027000"/>
                  <a:gd name="connsiteY54" fmla="*/ 921503 h 1511046"/>
                  <a:gd name="connsiteX55" fmla="*/ 576231 w 1027000"/>
                  <a:gd name="connsiteY55" fmla="*/ 935505 h 1511046"/>
                  <a:gd name="connsiteX56" fmla="*/ 515528 w 1027000"/>
                  <a:gd name="connsiteY56" fmla="*/ 842882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81263 w 1027000"/>
                  <a:gd name="connsiteY47" fmla="*/ 9876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73334 w 1027000"/>
                  <a:gd name="connsiteY54" fmla="*/ 921503 h 1511046"/>
                  <a:gd name="connsiteX55" fmla="*/ 576231 w 1027000"/>
                  <a:gd name="connsiteY55" fmla="*/ 935505 h 1511046"/>
                  <a:gd name="connsiteX56" fmla="*/ 515528 w 1027000"/>
                  <a:gd name="connsiteY56" fmla="*/ 842882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81263 w 1027000"/>
                  <a:gd name="connsiteY47" fmla="*/ 9876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73334 w 1027000"/>
                  <a:gd name="connsiteY54" fmla="*/ 921503 h 1511046"/>
                  <a:gd name="connsiteX55" fmla="*/ 583645 w 1027000"/>
                  <a:gd name="connsiteY55" fmla="*/ 933034 h 1511046"/>
                  <a:gd name="connsiteX56" fmla="*/ 515528 w 1027000"/>
                  <a:gd name="connsiteY56" fmla="*/ 842882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81263 w 1027000"/>
                  <a:gd name="connsiteY47" fmla="*/ 9876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83645 w 1027000"/>
                  <a:gd name="connsiteY55" fmla="*/ 933034 h 1511046"/>
                  <a:gd name="connsiteX56" fmla="*/ 515528 w 1027000"/>
                  <a:gd name="connsiteY56" fmla="*/ 842882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81263 w 1027000"/>
                  <a:gd name="connsiteY47" fmla="*/ 9876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83645 w 1027000"/>
                  <a:gd name="connsiteY55" fmla="*/ 933034 h 1511046"/>
                  <a:gd name="connsiteX56" fmla="*/ 515528 w 1027000"/>
                  <a:gd name="connsiteY56" fmla="*/ 842882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81263 w 1027000"/>
                  <a:gd name="connsiteY47" fmla="*/ 9876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73760 w 1027000"/>
                  <a:gd name="connsiteY55" fmla="*/ 930562 h 1511046"/>
                  <a:gd name="connsiteX56" fmla="*/ 515528 w 1027000"/>
                  <a:gd name="connsiteY56" fmla="*/ 842882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81263 w 1027000"/>
                  <a:gd name="connsiteY47" fmla="*/ 9876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5528 w 1027000"/>
                  <a:gd name="connsiteY56" fmla="*/ 842882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81263 w 1027000"/>
                  <a:gd name="connsiteY47" fmla="*/ 9876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66434 w 1027000"/>
                  <a:gd name="connsiteY47" fmla="*/ 9703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73848 w 1027000"/>
                  <a:gd name="connsiteY47" fmla="*/ 977776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73848 w 1027000"/>
                  <a:gd name="connsiteY47" fmla="*/ 977776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73848 w 1027000"/>
                  <a:gd name="connsiteY47" fmla="*/ 977776 h 1511046"/>
                  <a:gd name="connsiteX48" fmla="*/ 715193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5840 w 1027000"/>
                  <a:gd name="connsiteY46" fmla="*/ 1006196 h 1511046"/>
                  <a:gd name="connsiteX47" fmla="*/ 673848 w 1027000"/>
                  <a:gd name="connsiteY47" fmla="*/ 977776 h 1511046"/>
                  <a:gd name="connsiteX48" fmla="*/ 715193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49575 w 1027000"/>
                  <a:gd name="connsiteY6" fmla="*/ 895450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5840 w 1027000"/>
                  <a:gd name="connsiteY46" fmla="*/ 1006196 h 1511046"/>
                  <a:gd name="connsiteX47" fmla="*/ 673848 w 1027000"/>
                  <a:gd name="connsiteY47" fmla="*/ 977776 h 1511046"/>
                  <a:gd name="connsiteX48" fmla="*/ 715193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49575 w 1027000"/>
                  <a:gd name="connsiteY6" fmla="*/ 895450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35955 w 1027000"/>
                  <a:gd name="connsiteY46" fmla="*/ 998782 h 1511046"/>
                  <a:gd name="connsiteX47" fmla="*/ 673848 w 1027000"/>
                  <a:gd name="connsiteY47" fmla="*/ 977776 h 1511046"/>
                  <a:gd name="connsiteX48" fmla="*/ 715193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49575 w 1027000"/>
                  <a:gd name="connsiteY6" fmla="*/ 895450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5 w 1027000"/>
                  <a:gd name="connsiteY45" fmla="*/ 1044813 h 1511046"/>
                  <a:gd name="connsiteX46" fmla="*/ 635955 w 1027000"/>
                  <a:gd name="connsiteY46" fmla="*/ 998782 h 1511046"/>
                  <a:gd name="connsiteX47" fmla="*/ 673848 w 1027000"/>
                  <a:gd name="connsiteY47" fmla="*/ 977776 h 1511046"/>
                  <a:gd name="connsiteX48" fmla="*/ 715193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49575 w 1027000"/>
                  <a:gd name="connsiteY6" fmla="*/ 895450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5 w 1027000"/>
                  <a:gd name="connsiteY45" fmla="*/ 1044813 h 1511046"/>
                  <a:gd name="connsiteX46" fmla="*/ 638426 w 1027000"/>
                  <a:gd name="connsiteY46" fmla="*/ 1013611 h 1511046"/>
                  <a:gd name="connsiteX47" fmla="*/ 673848 w 1027000"/>
                  <a:gd name="connsiteY47" fmla="*/ 977776 h 1511046"/>
                  <a:gd name="connsiteX48" fmla="*/ 715193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49575 w 1027000"/>
                  <a:gd name="connsiteY6" fmla="*/ 895450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5 w 1027000"/>
                  <a:gd name="connsiteY45" fmla="*/ 1044813 h 1511046"/>
                  <a:gd name="connsiteX46" fmla="*/ 640897 w 1027000"/>
                  <a:gd name="connsiteY46" fmla="*/ 1006196 h 1511046"/>
                  <a:gd name="connsiteX47" fmla="*/ 673848 w 1027000"/>
                  <a:gd name="connsiteY47" fmla="*/ 977776 h 1511046"/>
                  <a:gd name="connsiteX48" fmla="*/ 715193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49575 w 1027000"/>
                  <a:gd name="connsiteY6" fmla="*/ 895450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5 w 1027000"/>
                  <a:gd name="connsiteY45" fmla="*/ 1044813 h 1511046"/>
                  <a:gd name="connsiteX46" fmla="*/ 640897 w 1027000"/>
                  <a:gd name="connsiteY46" fmla="*/ 1006196 h 1511046"/>
                  <a:gd name="connsiteX47" fmla="*/ 673848 w 1027000"/>
                  <a:gd name="connsiteY47" fmla="*/ 977776 h 1511046"/>
                  <a:gd name="connsiteX48" fmla="*/ 715193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49575 w 1027000"/>
                  <a:gd name="connsiteY6" fmla="*/ 895450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5 w 1027000"/>
                  <a:gd name="connsiteY45" fmla="*/ 1044813 h 1511046"/>
                  <a:gd name="connsiteX46" fmla="*/ 640897 w 1027000"/>
                  <a:gd name="connsiteY46" fmla="*/ 1006196 h 1511046"/>
                  <a:gd name="connsiteX47" fmla="*/ 673848 w 1027000"/>
                  <a:gd name="connsiteY47" fmla="*/ 977776 h 1511046"/>
                  <a:gd name="connsiteX48" fmla="*/ 715193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49575 w 1027000"/>
                  <a:gd name="connsiteY6" fmla="*/ 895450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5 w 1027000"/>
                  <a:gd name="connsiteY45" fmla="*/ 1044813 h 1511046"/>
                  <a:gd name="connsiteX46" fmla="*/ 640897 w 1027000"/>
                  <a:gd name="connsiteY46" fmla="*/ 1006196 h 1511046"/>
                  <a:gd name="connsiteX47" fmla="*/ 673848 w 1027000"/>
                  <a:gd name="connsiteY47" fmla="*/ 977776 h 1511046"/>
                  <a:gd name="connsiteX48" fmla="*/ 715193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49575 w 1027000"/>
                  <a:gd name="connsiteY6" fmla="*/ 895450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5 w 1027000"/>
                  <a:gd name="connsiteY45" fmla="*/ 1044813 h 1511046"/>
                  <a:gd name="connsiteX46" fmla="*/ 640897 w 1027000"/>
                  <a:gd name="connsiteY46" fmla="*/ 1006196 h 1511046"/>
                  <a:gd name="connsiteX47" fmla="*/ 673848 w 1027000"/>
                  <a:gd name="connsiteY47" fmla="*/ 977776 h 1511046"/>
                  <a:gd name="connsiteX48" fmla="*/ 715193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49575 w 1027000"/>
                  <a:gd name="connsiteY6" fmla="*/ 895450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5 w 1027000"/>
                  <a:gd name="connsiteY45" fmla="*/ 1044813 h 1511046"/>
                  <a:gd name="connsiteX46" fmla="*/ 640897 w 1027000"/>
                  <a:gd name="connsiteY46" fmla="*/ 1006196 h 1511046"/>
                  <a:gd name="connsiteX47" fmla="*/ 673848 w 1027000"/>
                  <a:gd name="connsiteY47" fmla="*/ 977776 h 1511046"/>
                  <a:gd name="connsiteX48" fmla="*/ 715193 w 1027000"/>
                  <a:gd name="connsiteY48" fmla="*/ 947657 h 1511046"/>
                  <a:gd name="connsiteX49" fmla="*/ 761273 w 1027000"/>
                  <a:gd name="connsiteY49" fmla="*/ 913367 h 1511046"/>
                  <a:gd name="connsiteX50" fmla="*/ 774608 w 1027000"/>
                  <a:gd name="connsiteY50" fmla="*/ 884792 h 1511046"/>
                  <a:gd name="connsiteX51" fmla="*/ 772703 w 1027000"/>
                  <a:gd name="connsiteY51" fmla="*/ 869552 h 1511046"/>
                  <a:gd name="connsiteX52" fmla="*/ 746033 w 1027000"/>
                  <a:gd name="connsiteY52" fmla="*/ 869552 h 1511046"/>
                  <a:gd name="connsiteX53" fmla="*/ 668392 w 1027000"/>
                  <a:gd name="connsiteY53" fmla="*/ 928917 h 1511046"/>
                  <a:gd name="connsiteX54" fmla="*/ 568817 w 1027000"/>
                  <a:gd name="connsiteY54" fmla="*/ 930562 h 1511046"/>
                  <a:gd name="connsiteX55" fmla="*/ 513056 w 1027000"/>
                  <a:gd name="connsiteY55" fmla="*/ 768740 h 1511046"/>
                  <a:gd name="connsiteX56" fmla="*/ 511718 w 1027000"/>
                  <a:gd name="connsiteY56" fmla="*/ 353297 h 1511046"/>
                  <a:gd name="connsiteX57" fmla="*/ 507908 w 1027000"/>
                  <a:gd name="connsiteY57" fmla="*/ 89017 h 1511046"/>
                  <a:gd name="connsiteX58" fmla="*/ 498383 w 1027000"/>
                  <a:gd name="connsiteY58" fmla="*/ 35162 h 1511046"/>
                  <a:gd name="connsiteX59" fmla="*/ 482011 w 1027000"/>
                  <a:gd name="connsiteY59" fmla="*/ 4888 h 1511046"/>
                  <a:gd name="connsiteX60" fmla="*/ 437886 w 1027000"/>
                  <a:gd name="connsiteY60" fmla="*/ 10191 h 1511046"/>
                  <a:gd name="connsiteX61" fmla="*/ 433614 w 1027000"/>
                  <a:gd name="connsiteY61" fmla="*/ 100448 h 1511046"/>
                  <a:gd name="connsiteX62" fmla="*/ 444837 w 1027000"/>
                  <a:gd name="connsiteY62" fmla="*/ 220926 h 1511046"/>
                  <a:gd name="connsiteX63" fmla="*/ 448853 w 1027000"/>
                  <a:gd name="connsiteY63" fmla="*/ 416162 h 1511046"/>
                  <a:gd name="connsiteX64" fmla="*/ 453179 w 1027000"/>
                  <a:gd name="connsiteY64" fmla="*/ 752006 h 1511046"/>
                  <a:gd name="connsiteX65" fmla="*/ 436085 w 1027000"/>
                  <a:gd name="connsiteY65"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49575 w 1027000"/>
                  <a:gd name="connsiteY6" fmla="*/ 895450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5 w 1027000"/>
                  <a:gd name="connsiteY45" fmla="*/ 1044813 h 1511046"/>
                  <a:gd name="connsiteX46" fmla="*/ 640897 w 1027000"/>
                  <a:gd name="connsiteY46" fmla="*/ 1006196 h 1511046"/>
                  <a:gd name="connsiteX47" fmla="*/ 673848 w 1027000"/>
                  <a:gd name="connsiteY47" fmla="*/ 977776 h 1511046"/>
                  <a:gd name="connsiteX48" fmla="*/ 715193 w 1027000"/>
                  <a:gd name="connsiteY48" fmla="*/ 947657 h 1511046"/>
                  <a:gd name="connsiteX49" fmla="*/ 753858 w 1027000"/>
                  <a:gd name="connsiteY49" fmla="*/ 920782 h 1511046"/>
                  <a:gd name="connsiteX50" fmla="*/ 774608 w 1027000"/>
                  <a:gd name="connsiteY50" fmla="*/ 884792 h 1511046"/>
                  <a:gd name="connsiteX51" fmla="*/ 772703 w 1027000"/>
                  <a:gd name="connsiteY51" fmla="*/ 869552 h 1511046"/>
                  <a:gd name="connsiteX52" fmla="*/ 746033 w 1027000"/>
                  <a:gd name="connsiteY52" fmla="*/ 869552 h 1511046"/>
                  <a:gd name="connsiteX53" fmla="*/ 668392 w 1027000"/>
                  <a:gd name="connsiteY53" fmla="*/ 928917 h 1511046"/>
                  <a:gd name="connsiteX54" fmla="*/ 568817 w 1027000"/>
                  <a:gd name="connsiteY54" fmla="*/ 930562 h 1511046"/>
                  <a:gd name="connsiteX55" fmla="*/ 513056 w 1027000"/>
                  <a:gd name="connsiteY55" fmla="*/ 768740 h 1511046"/>
                  <a:gd name="connsiteX56" fmla="*/ 511718 w 1027000"/>
                  <a:gd name="connsiteY56" fmla="*/ 353297 h 1511046"/>
                  <a:gd name="connsiteX57" fmla="*/ 507908 w 1027000"/>
                  <a:gd name="connsiteY57" fmla="*/ 89017 h 1511046"/>
                  <a:gd name="connsiteX58" fmla="*/ 498383 w 1027000"/>
                  <a:gd name="connsiteY58" fmla="*/ 35162 h 1511046"/>
                  <a:gd name="connsiteX59" fmla="*/ 482011 w 1027000"/>
                  <a:gd name="connsiteY59" fmla="*/ 4888 h 1511046"/>
                  <a:gd name="connsiteX60" fmla="*/ 437886 w 1027000"/>
                  <a:gd name="connsiteY60" fmla="*/ 10191 h 1511046"/>
                  <a:gd name="connsiteX61" fmla="*/ 433614 w 1027000"/>
                  <a:gd name="connsiteY61" fmla="*/ 100448 h 1511046"/>
                  <a:gd name="connsiteX62" fmla="*/ 444837 w 1027000"/>
                  <a:gd name="connsiteY62" fmla="*/ 220926 h 1511046"/>
                  <a:gd name="connsiteX63" fmla="*/ 448853 w 1027000"/>
                  <a:gd name="connsiteY63" fmla="*/ 416162 h 1511046"/>
                  <a:gd name="connsiteX64" fmla="*/ 453179 w 1027000"/>
                  <a:gd name="connsiteY64" fmla="*/ 752006 h 1511046"/>
                  <a:gd name="connsiteX65" fmla="*/ 436085 w 1027000"/>
                  <a:gd name="connsiteY65" fmla="*/ 859152 h 151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1027000" h="1511046">
                    <a:moveTo>
                      <a:pt x="436085" y="859152"/>
                    </a:moveTo>
                    <a:cubicBezTo>
                      <a:pt x="427332" y="887479"/>
                      <a:pt x="414863" y="905404"/>
                      <a:pt x="400661" y="921965"/>
                    </a:cubicBezTo>
                    <a:cubicBezTo>
                      <a:pt x="386459" y="938526"/>
                      <a:pt x="372053" y="953475"/>
                      <a:pt x="350875" y="958521"/>
                    </a:cubicBezTo>
                    <a:cubicBezTo>
                      <a:pt x="329697" y="963567"/>
                      <a:pt x="299620" y="966888"/>
                      <a:pt x="271122" y="962125"/>
                    </a:cubicBezTo>
                    <a:cubicBezTo>
                      <a:pt x="242624" y="957362"/>
                      <a:pt x="213765" y="945375"/>
                      <a:pt x="179887" y="929946"/>
                    </a:cubicBezTo>
                    <a:cubicBezTo>
                      <a:pt x="146009" y="914517"/>
                      <a:pt x="89572" y="875301"/>
                      <a:pt x="67853" y="869552"/>
                    </a:cubicBezTo>
                    <a:cubicBezTo>
                      <a:pt x="46134" y="863803"/>
                      <a:pt x="51163" y="885608"/>
                      <a:pt x="49575" y="895450"/>
                    </a:cubicBezTo>
                    <a:cubicBezTo>
                      <a:pt x="47988" y="905293"/>
                      <a:pt x="51789" y="918953"/>
                      <a:pt x="58328" y="928607"/>
                    </a:cubicBezTo>
                    <a:cubicBezTo>
                      <a:pt x="64867" y="938261"/>
                      <a:pt x="69441" y="944104"/>
                      <a:pt x="88808" y="953372"/>
                    </a:cubicBezTo>
                    <a:cubicBezTo>
                      <a:pt x="108175" y="962640"/>
                      <a:pt x="144242" y="971264"/>
                      <a:pt x="174533" y="984213"/>
                    </a:cubicBezTo>
                    <a:cubicBezTo>
                      <a:pt x="204824" y="997162"/>
                      <a:pt x="251823" y="1016521"/>
                      <a:pt x="270555" y="1031066"/>
                    </a:cubicBezTo>
                    <a:cubicBezTo>
                      <a:pt x="289288" y="1045611"/>
                      <a:pt x="286585" y="1057598"/>
                      <a:pt x="286928" y="1071482"/>
                    </a:cubicBezTo>
                    <a:cubicBezTo>
                      <a:pt x="287271" y="1085366"/>
                      <a:pt x="278965" y="1104529"/>
                      <a:pt x="272615" y="1114371"/>
                    </a:cubicBezTo>
                    <a:cubicBezTo>
                      <a:pt x="264686" y="1119760"/>
                      <a:pt x="225178" y="1137719"/>
                      <a:pt x="194458" y="1145365"/>
                    </a:cubicBezTo>
                    <a:cubicBezTo>
                      <a:pt x="163738" y="1153011"/>
                      <a:pt x="118603" y="1156049"/>
                      <a:pt x="88295" y="1160245"/>
                    </a:cubicBezTo>
                    <a:cubicBezTo>
                      <a:pt x="57987" y="1164441"/>
                      <a:pt x="24905" y="1162476"/>
                      <a:pt x="12608" y="1170542"/>
                    </a:cubicBezTo>
                    <a:cubicBezTo>
                      <a:pt x="311" y="1178608"/>
                      <a:pt x="-8982" y="1200833"/>
                      <a:pt x="14513" y="1208642"/>
                    </a:cubicBezTo>
                    <a:cubicBezTo>
                      <a:pt x="38008" y="1216451"/>
                      <a:pt x="98625" y="1216760"/>
                      <a:pt x="153578" y="1217395"/>
                    </a:cubicBezTo>
                    <a:cubicBezTo>
                      <a:pt x="208531" y="1218030"/>
                      <a:pt x="308038" y="1203905"/>
                      <a:pt x="344233" y="1212452"/>
                    </a:cubicBezTo>
                    <a:cubicBezTo>
                      <a:pt x="380428" y="1220999"/>
                      <a:pt x="370903" y="1245489"/>
                      <a:pt x="370748" y="1268675"/>
                    </a:cubicBezTo>
                    <a:cubicBezTo>
                      <a:pt x="370593" y="1291861"/>
                      <a:pt x="349020" y="1327121"/>
                      <a:pt x="343305" y="1351568"/>
                    </a:cubicBezTo>
                    <a:cubicBezTo>
                      <a:pt x="337590" y="1376016"/>
                      <a:pt x="336964" y="1397589"/>
                      <a:pt x="336458" y="1415360"/>
                    </a:cubicBezTo>
                    <a:cubicBezTo>
                      <a:pt x="335952" y="1433131"/>
                      <a:pt x="334236" y="1442803"/>
                      <a:pt x="340268" y="1458197"/>
                    </a:cubicBezTo>
                    <a:cubicBezTo>
                      <a:pt x="346300" y="1473591"/>
                      <a:pt x="363446" y="1499155"/>
                      <a:pt x="372653" y="1507727"/>
                    </a:cubicBezTo>
                    <a:cubicBezTo>
                      <a:pt x="379438" y="1509235"/>
                      <a:pt x="390116" y="1513124"/>
                      <a:pt x="395513" y="1509632"/>
                    </a:cubicBezTo>
                    <a:cubicBezTo>
                      <a:pt x="400910" y="1506140"/>
                      <a:pt x="402404" y="1497310"/>
                      <a:pt x="405038" y="1486772"/>
                    </a:cubicBezTo>
                    <a:cubicBezTo>
                      <a:pt x="407672" y="1476235"/>
                      <a:pt x="410049" y="1461012"/>
                      <a:pt x="411319" y="1446407"/>
                    </a:cubicBezTo>
                    <a:cubicBezTo>
                      <a:pt x="411577" y="1442282"/>
                      <a:pt x="414108" y="1404694"/>
                      <a:pt x="417601" y="1384314"/>
                    </a:cubicBezTo>
                    <a:cubicBezTo>
                      <a:pt x="421094" y="1363934"/>
                      <a:pt x="422621" y="1344832"/>
                      <a:pt x="432275" y="1324126"/>
                    </a:cubicBezTo>
                    <a:cubicBezTo>
                      <a:pt x="441929" y="1303420"/>
                      <a:pt x="458121" y="1276587"/>
                      <a:pt x="475523" y="1260077"/>
                    </a:cubicBezTo>
                    <a:cubicBezTo>
                      <a:pt x="492925" y="1243567"/>
                      <a:pt x="518909" y="1229827"/>
                      <a:pt x="536689" y="1225065"/>
                    </a:cubicBezTo>
                    <a:cubicBezTo>
                      <a:pt x="554469" y="1220303"/>
                      <a:pt x="580650" y="1207209"/>
                      <a:pt x="609388" y="1216674"/>
                    </a:cubicBezTo>
                    <a:cubicBezTo>
                      <a:pt x="638126" y="1226139"/>
                      <a:pt x="682447" y="1266932"/>
                      <a:pt x="709117" y="1281855"/>
                    </a:cubicBezTo>
                    <a:cubicBezTo>
                      <a:pt x="738559" y="1298871"/>
                      <a:pt x="766113" y="1315932"/>
                      <a:pt x="786038" y="1318772"/>
                    </a:cubicBezTo>
                    <a:cubicBezTo>
                      <a:pt x="805963" y="1321612"/>
                      <a:pt x="831423" y="1311409"/>
                      <a:pt x="828669" y="1298898"/>
                    </a:cubicBezTo>
                    <a:cubicBezTo>
                      <a:pt x="825915" y="1286387"/>
                      <a:pt x="798206" y="1268272"/>
                      <a:pt x="769511" y="1243704"/>
                    </a:cubicBezTo>
                    <a:cubicBezTo>
                      <a:pt x="740816" y="1219136"/>
                      <a:pt x="679418" y="1175751"/>
                      <a:pt x="656498" y="1151492"/>
                    </a:cubicBezTo>
                    <a:cubicBezTo>
                      <a:pt x="633578" y="1127233"/>
                      <a:pt x="650422" y="1114207"/>
                      <a:pt x="654232" y="1103095"/>
                    </a:cubicBezTo>
                    <a:cubicBezTo>
                      <a:pt x="658042" y="1091983"/>
                      <a:pt x="666280" y="1089133"/>
                      <a:pt x="679358" y="1084817"/>
                    </a:cubicBezTo>
                    <a:cubicBezTo>
                      <a:pt x="692436" y="1080501"/>
                      <a:pt x="715264" y="1077197"/>
                      <a:pt x="732698" y="1077197"/>
                    </a:cubicBezTo>
                    <a:cubicBezTo>
                      <a:pt x="791118" y="1080372"/>
                      <a:pt x="829756" y="1086137"/>
                      <a:pt x="870887" y="1086721"/>
                    </a:cubicBezTo>
                    <a:cubicBezTo>
                      <a:pt x="912018" y="1087305"/>
                      <a:pt x="953731" y="1086993"/>
                      <a:pt x="979483" y="1080703"/>
                    </a:cubicBezTo>
                    <a:cubicBezTo>
                      <a:pt x="1005235" y="1074413"/>
                      <a:pt x="1034170" y="1057504"/>
                      <a:pt x="1025399" y="1048982"/>
                    </a:cubicBezTo>
                    <a:cubicBezTo>
                      <a:pt x="1016628" y="1040460"/>
                      <a:pt x="962517" y="1032395"/>
                      <a:pt x="926854" y="1029572"/>
                    </a:cubicBezTo>
                    <a:cubicBezTo>
                      <a:pt x="891191" y="1026749"/>
                      <a:pt x="856797" y="1029503"/>
                      <a:pt x="811420" y="1032043"/>
                    </a:cubicBezTo>
                    <a:cubicBezTo>
                      <a:pt x="766044" y="1034583"/>
                      <a:pt x="683015" y="1049121"/>
                      <a:pt x="654595" y="1044813"/>
                    </a:cubicBezTo>
                    <a:cubicBezTo>
                      <a:pt x="626175" y="1040505"/>
                      <a:pt x="629913" y="1017317"/>
                      <a:pt x="640897" y="1006196"/>
                    </a:cubicBezTo>
                    <a:cubicBezTo>
                      <a:pt x="651881" y="995075"/>
                      <a:pt x="661465" y="987532"/>
                      <a:pt x="673848" y="977776"/>
                    </a:cubicBezTo>
                    <a:cubicBezTo>
                      <a:pt x="686231" y="968020"/>
                      <a:pt x="701858" y="957156"/>
                      <a:pt x="715193" y="947657"/>
                    </a:cubicBezTo>
                    <a:cubicBezTo>
                      <a:pt x="728528" y="938158"/>
                      <a:pt x="743956" y="931259"/>
                      <a:pt x="753858" y="920782"/>
                    </a:cubicBezTo>
                    <a:cubicBezTo>
                      <a:pt x="759573" y="912527"/>
                      <a:pt x="772703" y="892095"/>
                      <a:pt x="774608" y="884792"/>
                    </a:cubicBezTo>
                    <a:cubicBezTo>
                      <a:pt x="773973" y="879712"/>
                      <a:pt x="777466" y="872092"/>
                      <a:pt x="772703" y="869552"/>
                    </a:cubicBezTo>
                    <a:cubicBezTo>
                      <a:pt x="767941" y="867012"/>
                      <a:pt x="756828" y="865425"/>
                      <a:pt x="746033" y="869552"/>
                    </a:cubicBezTo>
                    <a:cubicBezTo>
                      <a:pt x="735238" y="873680"/>
                      <a:pt x="697928" y="918749"/>
                      <a:pt x="668392" y="928917"/>
                    </a:cubicBezTo>
                    <a:cubicBezTo>
                      <a:pt x="638856" y="939085"/>
                      <a:pt x="594706" y="957258"/>
                      <a:pt x="568817" y="930562"/>
                    </a:cubicBezTo>
                    <a:cubicBezTo>
                      <a:pt x="542928" y="903866"/>
                      <a:pt x="522573" y="864951"/>
                      <a:pt x="513056" y="768740"/>
                    </a:cubicBezTo>
                    <a:cubicBezTo>
                      <a:pt x="503539" y="672529"/>
                      <a:pt x="512988" y="483472"/>
                      <a:pt x="511718" y="353297"/>
                    </a:cubicBezTo>
                    <a:cubicBezTo>
                      <a:pt x="510448" y="265204"/>
                      <a:pt x="509178" y="129330"/>
                      <a:pt x="507908" y="89017"/>
                    </a:cubicBezTo>
                    <a:cubicBezTo>
                      <a:pt x="506638" y="48704"/>
                      <a:pt x="502699" y="49183"/>
                      <a:pt x="498383" y="35162"/>
                    </a:cubicBezTo>
                    <a:cubicBezTo>
                      <a:pt x="494067" y="21141"/>
                      <a:pt x="492094" y="9050"/>
                      <a:pt x="482011" y="4888"/>
                    </a:cubicBezTo>
                    <a:cubicBezTo>
                      <a:pt x="471928" y="726"/>
                      <a:pt x="445952" y="-5736"/>
                      <a:pt x="437886" y="10191"/>
                    </a:cubicBezTo>
                    <a:cubicBezTo>
                      <a:pt x="429820" y="26118"/>
                      <a:pt x="432456" y="65326"/>
                      <a:pt x="433614" y="100448"/>
                    </a:cubicBezTo>
                    <a:cubicBezTo>
                      <a:pt x="434772" y="135570"/>
                      <a:pt x="442297" y="168307"/>
                      <a:pt x="444837" y="220926"/>
                    </a:cubicBezTo>
                    <a:cubicBezTo>
                      <a:pt x="447377" y="273545"/>
                      <a:pt x="447463" y="327649"/>
                      <a:pt x="448853" y="416162"/>
                    </a:cubicBezTo>
                    <a:cubicBezTo>
                      <a:pt x="450243" y="504675"/>
                      <a:pt x="455307" y="678174"/>
                      <a:pt x="453179" y="752006"/>
                    </a:cubicBezTo>
                    <a:cubicBezTo>
                      <a:pt x="451051" y="825838"/>
                      <a:pt x="444838" y="830826"/>
                      <a:pt x="436085" y="859152"/>
                    </a:cubicBezTo>
                    <a:close/>
                  </a:path>
                </a:pathLst>
              </a:custGeom>
              <a:gradFill flip="none" rotWithShape="1">
                <a:gsLst>
                  <a:gs pos="16000">
                    <a:srgbClr val="12839E"/>
                  </a:gs>
                  <a:gs pos="75000">
                    <a:srgbClr val="65D2DF">
                      <a:lumMod val="50000"/>
                    </a:srgbClr>
                  </a:gs>
                </a:gsLst>
                <a:path path="circle">
                  <a:fillToRect l="50000" t="50000" r="50000" b="50000"/>
                </a:path>
                <a:tileRect/>
              </a:gradFill>
              <a:ln w="9525" cap="flat" cmpd="sng" algn="ctr">
                <a:solidFill>
                  <a:srgbClr val="000000">
                    <a:lumMod val="50000"/>
                    <a:lumOff val="50000"/>
                  </a:srgbClr>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12" name="Oval 411">
                <a:extLst>
                  <a:ext uri="{FF2B5EF4-FFF2-40B4-BE49-F238E27FC236}">
                    <a16:creationId xmlns:a16="http://schemas.microsoft.com/office/drawing/2014/main" id="{9B794190-293D-E946-0BE3-F716D4210DE4}"/>
                  </a:ext>
                </a:extLst>
              </p:cNvPr>
              <p:cNvSpPr/>
              <p:nvPr/>
            </p:nvSpPr>
            <p:spPr>
              <a:xfrm>
                <a:off x="3119009" y="2702571"/>
                <a:ext cx="205478" cy="207213"/>
              </a:xfrm>
              <a:prstGeom prst="ellipse">
                <a:avLst/>
              </a:prstGeom>
              <a:gradFill flip="none" rotWithShape="1">
                <a:gsLst>
                  <a:gs pos="33000">
                    <a:srgbClr val="12839E"/>
                  </a:gs>
                  <a:gs pos="73000">
                    <a:srgbClr val="65D2DF">
                      <a:lumMod val="75000"/>
                    </a:srgbClr>
                  </a:gs>
                  <a:gs pos="83000">
                    <a:srgbClr val="65D2DF">
                      <a:lumMod val="75000"/>
                    </a:srgbClr>
                  </a:gs>
                  <a:gs pos="100000">
                    <a:srgbClr val="65D2DF">
                      <a:lumMod val="75000"/>
                    </a:srgbClr>
                  </a:gs>
                </a:gsLst>
                <a:path path="circle">
                  <a:fillToRect l="50000" t="50000" r="50000" b="50000"/>
                </a:path>
                <a:tileRect/>
              </a:gradFill>
              <a:ln w="25400" cap="flat" cmpd="sng" algn="ctr">
                <a:solidFill>
                  <a:srgbClr val="003058"/>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sp>
          <p:nvSpPr>
            <p:cNvPr id="31" name="Trapezoid 30">
              <a:extLst>
                <a:ext uri="{FF2B5EF4-FFF2-40B4-BE49-F238E27FC236}">
                  <a16:creationId xmlns:a16="http://schemas.microsoft.com/office/drawing/2014/main" id="{B4DC5953-2C57-B6F5-1F00-0ECD31725015}"/>
                </a:ext>
              </a:extLst>
            </p:cNvPr>
            <p:cNvSpPr/>
            <p:nvPr userDrawn="1"/>
          </p:nvSpPr>
          <p:spPr>
            <a:xfrm rot="19500817">
              <a:off x="2460427" y="2940251"/>
              <a:ext cx="785466" cy="512567"/>
            </a:xfrm>
            <a:prstGeom prst="trapezoid">
              <a:avLst>
                <a:gd name="adj" fmla="val 71160"/>
              </a:avLst>
            </a:prstGeom>
            <a:gradFill flip="none" rotWithShape="1">
              <a:gsLst>
                <a:gs pos="30000">
                  <a:srgbClr val="FFFFFF">
                    <a:alpha val="17000"/>
                  </a:srgbClr>
                </a:gs>
                <a:gs pos="96000">
                  <a:srgbClr val="12839E"/>
                </a:gs>
              </a:gsLst>
              <a:lin ang="16200000" scaled="1"/>
              <a:tileRect/>
            </a:gradFill>
            <a:ln w="9525"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32" name="TextBox 31">
              <a:extLst>
                <a:ext uri="{FF2B5EF4-FFF2-40B4-BE49-F238E27FC236}">
                  <a16:creationId xmlns:a16="http://schemas.microsoft.com/office/drawing/2014/main" id="{EF337791-8324-3F9D-86F8-4BFFC2FF30BC}"/>
                </a:ext>
              </a:extLst>
            </p:cNvPr>
            <p:cNvSpPr txBox="1"/>
            <p:nvPr userDrawn="1"/>
          </p:nvSpPr>
          <p:spPr>
            <a:xfrm>
              <a:off x="2749355" y="3087674"/>
              <a:ext cx="154460" cy="90947"/>
            </a:xfrm>
            <a:prstGeom prst="rect">
              <a:avLst/>
            </a:prstGeom>
            <a:noFill/>
          </p:spPr>
          <p:txBody>
            <a:bodyPr wrap="none" lIns="0" tIns="0" rIns="0" bIns="0" rtlCol="0">
              <a:spAutoFit/>
            </a:bodyPr>
            <a:lstStyle/>
            <a:p>
              <a:pPr algn="ctr" defTabSz="685783">
                <a:lnSpc>
                  <a:spcPct val="90000"/>
                </a:lnSpc>
                <a:buClr>
                  <a:srgbClr val="830051"/>
                </a:buClr>
                <a:defRPr/>
              </a:pPr>
              <a:r>
                <a:rPr lang="en-US" sz="800" b="1" kern="0">
                  <a:solidFill>
                    <a:srgbClr val="12839E"/>
                  </a:solidFill>
                  <a:cs typeface="Arial" panose="020B0604020202020204" pitchFamily="34" charset="0"/>
                </a:rPr>
                <a:t>TSLP</a:t>
              </a:r>
            </a:p>
          </p:txBody>
        </p:sp>
        <p:grpSp>
          <p:nvGrpSpPr>
            <p:cNvPr id="33" name="Group 32">
              <a:extLst>
                <a:ext uri="{FF2B5EF4-FFF2-40B4-BE49-F238E27FC236}">
                  <a16:creationId xmlns:a16="http://schemas.microsoft.com/office/drawing/2014/main" id="{8260DFA1-F46D-E376-A77E-92EBA6E4884A}"/>
                </a:ext>
              </a:extLst>
            </p:cNvPr>
            <p:cNvGrpSpPr/>
            <p:nvPr userDrawn="1"/>
          </p:nvGrpSpPr>
          <p:grpSpPr>
            <a:xfrm>
              <a:off x="3636117" y="3524878"/>
              <a:ext cx="976799" cy="844468"/>
              <a:chOff x="3509909" y="3680524"/>
              <a:chExt cx="1374330" cy="1190200"/>
            </a:xfrm>
          </p:grpSpPr>
          <p:sp>
            <p:nvSpPr>
              <p:cNvPr id="303" name="Trapezoid 302">
                <a:extLst>
                  <a:ext uri="{FF2B5EF4-FFF2-40B4-BE49-F238E27FC236}">
                    <a16:creationId xmlns:a16="http://schemas.microsoft.com/office/drawing/2014/main" id="{48014FEA-D6AE-85CB-0213-1864389FC7D5}"/>
                  </a:ext>
                </a:extLst>
              </p:cNvPr>
              <p:cNvSpPr/>
              <p:nvPr/>
            </p:nvSpPr>
            <p:spPr>
              <a:xfrm rot="1078963">
                <a:off x="3648226" y="4099684"/>
                <a:ext cx="1236013" cy="722416"/>
              </a:xfrm>
              <a:prstGeom prst="trapezoid">
                <a:avLst>
                  <a:gd name="adj" fmla="val 69409"/>
                </a:avLst>
              </a:prstGeom>
              <a:gradFill flip="none" rotWithShape="1">
                <a:gsLst>
                  <a:gs pos="30000">
                    <a:srgbClr val="FFFFFF">
                      <a:alpha val="17000"/>
                    </a:srgbClr>
                  </a:gs>
                  <a:gs pos="96000">
                    <a:srgbClr val="12839E"/>
                  </a:gs>
                </a:gsLst>
                <a:lin ang="16200000" scaled="1"/>
                <a:tileRect/>
              </a:gradFill>
              <a:ln w="9525"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304" name="TextBox 303">
                <a:extLst>
                  <a:ext uri="{FF2B5EF4-FFF2-40B4-BE49-F238E27FC236}">
                    <a16:creationId xmlns:a16="http://schemas.microsoft.com/office/drawing/2014/main" id="{7CF04467-14A2-7B3B-22CD-C1B98BE32C79}"/>
                  </a:ext>
                </a:extLst>
              </p:cNvPr>
              <p:cNvSpPr txBox="1"/>
              <p:nvPr/>
            </p:nvSpPr>
            <p:spPr>
              <a:xfrm rot="5939405">
                <a:off x="3837094" y="4105882"/>
                <a:ext cx="75" cy="122124"/>
              </a:xfrm>
              <a:prstGeom prst="rect">
                <a:avLst/>
              </a:prstGeom>
              <a:solidFill>
                <a:schemeClr val="bg1"/>
              </a:solidFill>
            </p:spPr>
            <p:txBody>
              <a:bodyPr wrap="none" lIns="0" tIns="0" rIns="0" bIns="0" rtlCol="0">
                <a:spAutoFit/>
              </a:bodyPr>
              <a:lstStyle/>
              <a:p>
                <a:pPr algn="ctr" defTabSz="685783">
                  <a:lnSpc>
                    <a:spcPct val="90000"/>
                  </a:lnSpc>
                  <a:buClr>
                    <a:srgbClr val="830051"/>
                  </a:buClr>
                  <a:defRPr/>
                </a:pPr>
                <a:endParaRPr lang="en-US" sz="800" b="1" kern="0">
                  <a:solidFill>
                    <a:srgbClr val="12839E"/>
                  </a:solidFill>
                  <a:cs typeface="Arial" panose="020B0604020202020204" pitchFamily="34" charset="0"/>
                </a:endParaRPr>
              </a:p>
            </p:txBody>
          </p:sp>
          <p:grpSp>
            <p:nvGrpSpPr>
              <p:cNvPr id="305" name="Group 304">
                <a:extLst>
                  <a:ext uri="{FF2B5EF4-FFF2-40B4-BE49-F238E27FC236}">
                    <a16:creationId xmlns:a16="http://schemas.microsoft.com/office/drawing/2014/main" id="{692909A8-3E7A-14E4-5DC1-0532E14363E3}"/>
                  </a:ext>
                </a:extLst>
              </p:cNvPr>
              <p:cNvGrpSpPr/>
              <p:nvPr/>
            </p:nvGrpSpPr>
            <p:grpSpPr>
              <a:xfrm rot="21179908">
                <a:off x="4203889" y="3680524"/>
                <a:ext cx="540000" cy="540000"/>
                <a:chOff x="1854411" y="2424319"/>
                <a:chExt cx="467719" cy="463138"/>
              </a:xfrm>
            </p:grpSpPr>
            <p:grpSp>
              <p:nvGrpSpPr>
                <p:cNvPr id="307" name="IgE">
                  <a:extLst>
                    <a:ext uri="{FF2B5EF4-FFF2-40B4-BE49-F238E27FC236}">
                      <a16:creationId xmlns:a16="http://schemas.microsoft.com/office/drawing/2014/main" id="{7E0327FC-54AA-4C4A-F9CA-17BC9ABB7853}"/>
                    </a:ext>
                  </a:extLst>
                </p:cNvPr>
                <p:cNvGrpSpPr/>
                <p:nvPr/>
              </p:nvGrpSpPr>
              <p:grpSpPr>
                <a:xfrm rot="2340909">
                  <a:off x="2053036" y="2440052"/>
                  <a:ext cx="78528" cy="153148"/>
                  <a:chOff x="1589809" y="4304034"/>
                  <a:chExt cx="117388" cy="227030"/>
                </a:xfrm>
              </p:grpSpPr>
              <p:grpSp>
                <p:nvGrpSpPr>
                  <p:cNvPr id="402" name="Group 401">
                    <a:extLst>
                      <a:ext uri="{FF2B5EF4-FFF2-40B4-BE49-F238E27FC236}">
                        <a16:creationId xmlns:a16="http://schemas.microsoft.com/office/drawing/2014/main" id="{204B23F7-E9F0-EF81-FA07-D0419C481307}"/>
                      </a:ext>
                    </a:extLst>
                  </p:cNvPr>
                  <p:cNvGrpSpPr/>
                  <p:nvPr/>
                </p:nvGrpSpPr>
                <p:grpSpPr>
                  <a:xfrm>
                    <a:off x="1628029" y="4393904"/>
                    <a:ext cx="35288" cy="137160"/>
                    <a:chOff x="1862901" y="3917418"/>
                    <a:chExt cx="35288" cy="537297"/>
                  </a:xfrm>
                </p:grpSpPr>
                <p:sp>
                  <p:nvSpPr>
                    <p:cNvPr id="409" name="Rectangle: Rounded Corners 408">
                      <a:extLst>
                        <a:ext uri="{FF2B5EF4-FFF2-40B4-BE49-F238E27FC236}">
                          <a16:creationId xmlns:a16="http://schemas.microsoft.com/office/drawing/2014/main" id="{597FEBBE-B01C-ACD0-DF2F-4D2FC4EBE028}"/>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10" name="Rectangle: Rounded Corners 409">
                      <a:extLst>
                        <a:ext uri="{FF2B5EF4-FFF2-40B4-BE49-F238E27FC236}">
                          <a16:creationId xmlns:a16="http://schemas.microsoft.com/office/drawing/2014/main" id="{A3D8EC67-8F1C-CD08-F953-6EA236DDD823}"/>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grpSp>
                <p:nvGrpSpPr>
                  <p:cNvPr id="403" name="Group 402">
                    <a:extLst>
                      <a:ext uri="{FF2B5EF4-FFF2-40B4-BE49-F238E27FC236}">
                        <a16:creationId xmlns:a16="http://schemas.microsoft.com/office/drawing/2014/main" id="{E53A6EAF-E176-689C-6519-6D033606F8E4}"/>
                      </a:ext>
                    </a:extLst>
                  </p:cNvPr>
                  <p:cNvGrpSpPr/>
                  <p:nvPr/>
                </p:nvGrpSpPr>
                <p:grpSpPr>
                  <a:xfrm rot="19869607">
                    <a:off x="1589809" y="4304034"/>
                    <a:ext cx="35288" cy="91440"/>
                    <a:chOff x="1862901" y="3917418"/>
                    <a:chExt cx="35288" cy="537297"/>
                  </a:xfrm>
                </p:grpSpPr>
                <p:sp>
                  <p:nvSpPr>
                    <p:cNvPr id="407" name="Rectangle: Rounded Corners 406">
                      <a:extLst>
                        <a:ext uri="{FF2B5EF4-FFF2-40B4-BE49-F238E27FC236}">
                          <a16:creationId xmlns:a16="http://schemas.microsoft.com/office/drawing/2014/main" id="{551A64F5-7659-8163-0AF2-2F4542BB6796}"/>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08" name="Rectangle: Rounded Corners 407">
                      <a:extLst>
                        <a:ext uri="{FF2B5EF4-FFF2-40B4-BE49-F238E27FC236}">
                          <a16:creationId xmlns:a16="http://schemas.microsoft.com/office/drawing/2014/main" id="{FB39E8CC-1D6C-827F-EF3A-C04733C02B53}"/>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grpSp>
                <p:nvGrpSpPr>
                  <p:cNvPr id="404" name="Group 403">
                    <a:extLst>
                      <a:ext uri="{FF2B5EF4-FFF2-40B4-BE49-F238E27FC236}">
                        <a16:creationId xmlns:a16="http://schemas.microsoft.com/office/drawing/2014/main" id="{4539536C-305A-F77E-F533-980AE8491B8D}"/>
                      </a:ext>
                    </a:extLst>
                  </p:cNvPr>
                  <p:cNvGrpSpPr/>
                  <p:nvPr/>
                </p:nvGrpSpPr>
                <p:grpSpPr>
                  <a:xfrm rot="1730393" flipH="1">
                    <a:off x="1671909" y="4304963"/>
                    <a:ext cx="35288" cy="91440"/>
                    <a:chOff x="1862901" y="3917418"/>
                    <a:chExt cx="35288" cy="537297"/>
                  </a:xfrm>
                </p:grpSpPr>
                <p:sp>
                  <p:nvSpPr>
                    <p:cNvPr id="405" name="Rectangle: Rounded Corners 404">
                      <a:extLst>
                        <a:ext uri="{FF2B5EF4-FFF2-40B4-BE49-F238E27FC236}">
                          <a16:creationId xmlns:a16="http://schemas.microsoft.com/office/drawing/2014/main" id="{DDBC0E9A-69CE-1810-773D-F9407DE0179C}"/>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406" name="Rectangle: Rounded Corners 405">
                      <a:extLst>
                        <a:ext uri="{FF2B5EF4-FFF2-40B4-BE49-F238E27FC236}">
                          <a16:creationId xmlns:a16="http://schemas.microsoft.com/office/drawing/2014/main" id="{A1885688-FDF1-8C62-B26F-1D06FFB34BF2}"/>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grpSp>
            <p:grpSp>
              <p:nvGrpSpPr>
                <p:cNvPr id="308" name="Receptors">
                  <a:extLst>
                    <a:ext uri="{FF2B5EF4-FFF2-40B4-BE49-F238E27FC236}">
                      <a16:creationId xmlns:a16="http://schemas.microsoft.com/office/drawing/2014/main" id="{5AB6A9AE-8C7C-9B64-C5A4-6AE8103C2E56}"/>
                    </a:ext>
                  </a:extLst>
                </p:cNvPr>
                <p:cNvGrpSpPr/>
                <p:nvPr/>
              </p:nvGrpSpPr>
              <p:grpSpPr>
                <a:xfrm rot="1259298">
                  <a:off x="1991120" y="2549211"/>
                  <a:ext cx="176714" cy="146367"/>
                  <a:chOff x="3098615" y="2684115"/>
                  <a:chExt cx="232213" cy="190739"/>
                </a:xfrm>
              </p:grpSpPr>
              <p:grpSp>
                <p:nvGrpSpPr>
                  <p:cNvPr id="396" name="Group 395">
                    <a:extLst>
                      <a:ext uri="{FF2B5EF4-FFF2-40B4-BE49-F238E27FC236}">
                        <a16:creationId xmlns:a16="http://schemas.microsoft.com/office/drawing/2014/main" id="{E0CEEDE1-CFFD-1F24-48D5-39D9044B2155}"/>
                      </a:ext>
                    </a:extLst>
                  </p:cNvPr>
                  <p:cNvGrpSpPr/>
                  <p:nvPr/>
                </p:nvGrpSpPr>
                <p:grpSpPr>
                  <a:xfrm rot="886797">
                    <a:off x="3098615" y="2684115"/>
                    <a:ext cx="100965" cy="152400"/>
                    <a:chOff x="935355" y="3352800"/>
                    <a:chExt cx="100965" cy="152400"/>
                  </a:xfrm>
                </p:grpSpPr>
                <p:sp>
                  <p:nvSpPr>
                    <p:cNvPr id="400" name="Freeform: Shape 399">
                      <a:extLst>
                        <a:ext uri="{FF2B5EF4-FFF2-40B4-BE49-F238E27FC236}">
                          <a16:creationId xmlns:a16="http://schemas.microsoft.com/office/drawing/2014/main" id="{87090CF3-6590-473E-A5AD-DF0B34F7E1A5}"/>
                        </a:ext>
                      </a:extLst>
                    </p:cNvPr>
                    <p:cNvSpPr/>
                    <p:nvPr/>
                  </p:nvSpPr>
                  <p:spPr>
                    <a:xfrm>
                      <a:off x="935355" y="3352800"/>
                      <a:ext cx="100965" cy="76200"/>
                    </a:xfrm>
                    <a:custGeom>
                      <a:avLst/>
                      <a:gdLst>
                        <a:gd name="connsiteX0" fmla="*/ 0 w 100965"/>
                        <a:gd name="connsiteY0" fmla="*/ 0 h 76200"/>
                        <a:gd name="connsiteX1" fmla="*/ 0 w 100965"/>
                        <a:gd name="connsiteY1" fmla="*/ 76200 h 76200"/>
                        <a:gd name="connsiteX2" fmla="*/ 100965 w 100965"/>
                        <a:gd name="connsiteY2" fmla="*/ 76200 h 76200"/>
                        <a:gd name="connsiteX3" fmla="*/ 100965 w 100965"/>
                        <a:gd name="connsiteY3" fmla="*/ 1905 h 76200"/>
                      </a:gdLst>
                      <a:ahLst/>
                      <a:cxnLst>
                        <a:cxn ang="0">
                          <a:pos x="connsiteX0" y="connsiteY0"/>
                        </a:cxn>
                        <a:cxn ang="0">
                          <a:pos x="connsiteX1" y="connsiteY1"/>
                        </a:cxn>
                        <a:cxn ang="0">
                          <a:pos x="connsiteX2" y="connsiteY2"/>
                        </a:cxn>
                        <a:cxn ang="0">
                          <a:pos x="connsiteX3" y="connsiteY3"/>
                        </a:cxn>
                      </a:cxnLst>
                      <a:rect l="l" t="t" r="r" b="b"/>
                      <a:pathLst>
                        <a:path w="100965" h="76200">
                          <a:moveTo>
                            <a:pt x="0" y="0"/>
                          </a:moveTo>
                          <a:lnTo>
                            <a:pt x="0" y="76200"/>
                          </a:lnTo>
                          <a:lnTo>
                            <a:pt x="100965" y="76200"/>
                          </a:lnTo>
                          <a:lnTo>
                            <a:pt x="100965" y="1905"/>
                          </a:lnTo>
                        </a:path>
                      </a:pathLst>
                    </a:custGeom>
                    <a:noFill/>
                    <a:ln w="9525" cap="rnd" cmpd="sng" algn="ctr">
                      <a:solidFill>
                        <a:srgbClr val="000000">
                          <a:lumMod val="50000"/>
                          <a:lumOff val="50000"/>
                        </a:srgbClr>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cxnSp>
                  <p:nvCxnSpPr>
                    <p:cNvPr id="401" name="Straight Connector 400">
                      <a:extLst>
                        <a:ext uri="{FF2B5EF4-FFF2-40B4-BE49-F238E27FC236}">
                          <a16:creationId xmlns:a16="http://schemas.microsoft.com/office/drawing/2014/main" id="{89056476-71D6-67E2-833B-ADF2EEDCC177}"/>
                        </a:ext>
                      </a:extLst>
                    </p:cNvPr>
                    <p:cNvCxnSpPr/>
                    <p:nvPr/>
                  </p:nvCxnSpPr>
                  <p:spPr>
                    <a:xfrm>
                      <a:off x="985837" y="3429000"/>
                      <a:ext cx="0" cy="76200"/>
                    </a:xfrm>
                    <a:prstGeom prst="line">
                      <a:avLst/>
                    </a:prstGeom>
                    <a:noFill/>
                    <a:ln w="9525" cap="rnd" cmpd="sng" algn="ctr">
                      <a:solidFill>
                        <a:srgbClr val="000000">
                          <a:lumMod val="50000"/>
                          <a:lumOff val="50000"/>
                        </a:srgbClr>
                      </a:solidFill>
                      <a:prstDash val="solid"/>
                    </a:ln>
                    <a:effectLst/>
                  </p:spPr>
                </p:cxnSp>
              </p:grpSp>
              <p:grpSp>
                <p:nvGrpSpPr>
                  <p:cNvPr id="397" name="Group 396">
                    <a:extLst>
                      <a:ext uri="{FF2B5EF4-FFF2-40B4-BE49-F238E27FC236}">
                        <a16:creationId xmlns:a16="http://schemas.microsoft.com/office/drawing/2014/main" id="{ECA6BB8B-A17F-2E31-9414-0C0DEDAEBBB0}"/>
                      </a:ext>
                    </a:extLst>
                  </p:cNvPr>
                  <p:cNvGrpSpPr/>
                  <p:nvPr/>
                </p:nvGrpSpPr>
                <p:grpSpPr>
                  <a:xfrm rot="886797">
                    <a:off x="3229863" y="2722454"/>
                    <a:ext cx="100965" cy="152400"/>
                    <a:chOff x="935355" y="3352800"/>
                    <a:chExt cx="100965" cy="152400"/>
                  </a:xfrm>
                </p:grpSpPr>
                <p:sp>
                  <p:nvSpPr>
                    <p:cNvPr id="398" name="Freeform: Shape 397">
                      <a:extLst>
                        <a:ext uri="{FF2B5EF4-FFF2-40B4-BE49-F238E27FC236}">
                          <a16:creationId xmlns:a16="http://schemas.microsoft.com/office/drawing/2014/main" id="{5D9178E7-A93E-05C8-20C4-6D290F643A60}"/>
                        </a:ext>
                      </a:extLst>
                    </p:cNvPr>
                    <p:cNvSpPr/>
                    <p:nvPr/>
                  </p:nvSpPr>
                  <p:spPr>
                    <a:xfrm>
                      <a:off x="935355" y="3352800"/>
                      <a:ext cx="100965" cy="76200"/>
                    </a:xfrm>
                    <a:custGeom>
                      <a:avLst/>
                      <a:gdLst>
                        <a:gd name="connsiteX0" fmla="*/ 0 w 100965"/>
                        <a:gd name="connsiteY0" fmla="*/ 0 h 76200"/>
                        <a:gd name="connsiteX1" fmla="*/ 0 w 100965"/>
                        <a:gd name="connsiteY1" fmla="*/ 76200 h 76200"/>
                        <a:gd name="connsiteX2" fmla="*/ 100965 w 100965"/>
                        <a:gd name="connsiteY2" fmla="*/ 76200 h 76200"/>
                        <a:gd name="connsiteX3" fmla="*/ 100965 w 100965"/>
                        <a:gd name="connsiteY3" fmla="*/ 1905 h 76200"/>
                      </a:gdLst>
                      <a:ahLst/>
                      <a:cxnLst>
                        <a:cxn ang="0">
                          <a:pos x="connsiteX0" y="connsiteY0"/>
                        </a:cxn>
                        <a:cxn ang="0">
                          <a:pos x="connsiteX1" y="connsiteY1"/>
                        </a:cxn>
                        <a:cxn ang="0">
                          <a:pos x="connsiteX2" y="connsiteY2"/>
                        </a:cxn>
                        <a:cxn ang="0">
                          <a:pos x="connsiteX3" y="connsiteY3"/>
                        </a:cxn>
                      </a:cxnLst>
                      <a:rect l="l" t="t" r="r" b="b"/>
                      <a:pathLst>
                        <a:path w="100965" h="76200">
                          <a:moveTo>
                            <a:pt x="0" y="0"/>
                          </a:moveTo>
                          <a:lnTo>
                            <a:pt x="0" y="76200"/>
                          </a:lnTo>
                          <a:lnTo>
                            <a:pt x="100965" y="76200"/>
                          </a:lnTo>
                          <a:lnTo>
                            <a:pt x="100965" y="1905"/>
                          </a:lnTo>
                        </a:path>
                      </a:pathLst>
                    </a:custGeom>
                    <a:noFill/>
                    <a:ln w="9525" cap="rnd" cmpd="sng" algn="ctr">
                      <a:solidFill>
                        <a:srgbClr val="000000">
                          <a:lumMod val="50000"/>
                          <a:lumOff val="50000"/>
                        </a:srgbClr>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cxnSp>
                  <p:nvCxnSpPr>
                    <p:cNvPr id="399" name="Straight Connector 398">
                      <a:extLst>
                        <a:ext uri="{FF2B5EF4-FFF2-40B4-BE49-F238E27FC236}">
                          <a16:creationId xmlns:a16="http://schemas.microsoft.com/office/drawing/2014/main" id="{273F9133-D421-B3D5-FF32-F48BBE2BC586}"/>
                        </a:ext>
                      </a:extLst>
                    </p:cNvPr>
                    <p:cNvCxnSpPr/>
                    <p:nvPr/>
                  </p:nvCxnSpPr>
                  <p:spPr>
                    <a:xfrm>
                      <a:off x="985837" y="3429000"/>
                      <a:ext cx="0" cy="76200"/>
                    </a:xfrm>
                    <a:prstGeom prst="line">
                      <a:avLst/>
                    </a:prstGeom>
                    <a:noFill/>
                    <a:ln w="9525" cap="rnd" cmpd="sng" algn="ctr">
                      <a:solidFill>
                        <a:srgbClr val="000000">
                          <a:lumMod val="50000"/>
                          <a:lumOff val="50000"/>
                        </a:srgbClr>
                      </a:solidFill>
                      <a:prstDash val="solid"/>
                    </a:ln>
                    <a:effectLst/>
                  </p:spPr>
                </p:cxnSp>
              </p:grpSp>
            </p:grpSp>
            <p:grpSp>
              <p:nvGrpSpPr>
                <p:cNvPr id="309" name="IgE">
                  <a:extLst>
                    <a:ext uri="{FF2B5EF4-FFF2-40B4-BE49-F238E27FC236}">
                      <a16:creationId xmlns:a16="http://schemas.microsoft.com/office/drawing/2014/main" id="{0AFA9483-71CD-C63F-7D51-C4B570AB2284}"/>
                    </a:ext>
                  </a:extLst>
                </p:cNvPr>
                <p:cNvGrpSpPr/>
                <p:nvPr/>
              </p:nvGrpSpPr>
              <p:grpSpPr>
                <a:xfrm rot="2340909">
                  <a:off x="2145097" y="2506329"/>
                  <a:ext cx="78528" cy="153148"/>
                  <a:chOff x="1589809" y="4304034"/>
                  <a:chExt cx="117388" cy="227030"/>
                </a:xfrm>
              </p:grpSpPr>
              <p:grpSp>
                <p:nvGrpSpPr>
                  <p:cNvPr id="387" name="Group 386">
                    <a:extLst>
                      <a:ext uri="{FF2B5EF4-FFF2-40B4-BE49-F238E27FC236}">
                        <a16:creationId xmlns:a16="http://schemas.microsoft.com/office/drawing/2014/main" id="{187AA1E7-1C76-7D3F-9223-D357EB27874A}"/>
                      </a:ext>
                    </a:extLst>
                  </p:cNvPr>
                  <p:cNvGrpSpPr/>
                  <p:nvPr/>
                </p:nvGrpSpPr>
                <p:grpSpPr>
                  <a:xfrm>
                    <a:off x="1628029" y="4393904"/>
                    <a:ext cx="35288" cy="137160"/>
                    <a:chOff x="1862901" y="3917418"/>
                    <a:chExt cx="35288" cy="537297"/>
                  </a:xfrm>
                </p:grpSpPr>
                <p:sp>
                  <p:nvSpPr>
                    <p:cNvPr id="394" name="Rectangle: Rounded Corners 393">
                      <a:extLst>
                        <a:ext uri="{FF2B5EF4-FFF2-40B4-BE49-F238E27FC236}">
                          <a16:creationId xmlns:a16="http://schemas.microsoft.com/office/drawing/2014/main" id="{3A9522A7-56B3-5048-3D56-FDC670077B5F}"/>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395" name="Rectangle: Rounded Corners 394">
                      <a:extLst>
                        <a:ext uri="{FF2B5EF4-FFF2-40B4-BE49-F238E27FC236}">
                          <a16:creationId xmlns:a16="http://schemas.microsoft.com/office/drawing/2014/main" id="{C7F35B89-D065-1DA1-D194-21729F367045}"/>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grpSp>
                <p:nvGrpSpPr>
                  <p:cNvPr id="388" name="Group 387">
                    <a:extLst>
                      <a:ext uri="{FF2B5EF4-FFF2-40B4-BE49-F238E27FC236}">
                        <a16:creationId xmlns:a16="http://schemas.microsoft.com/office/drawing/2014/main" id="{A182F94C-BAFD-5642-EC57-66C161D5130C}"/>
                      </a:ext>
                    </a:extLst>
                  </p:cNvPr>
                  <p:cNvGrpSpPr/>
                  <p:nvPr/>
                </p:nvGrpSpPr>
                <p:grpSpPr>
                  <a:xfrm rot="19869607">
                    <a:off x="1589809" y="4304034"/>
                    <a:ext cx="35288" cy="91440"/>
                    <a:chOff x="1862901" y="3917418"/>
                    <a:chExt cx="35288" cy="537297"/>
                  </a:xfrm>
                </p:grpSpPr>
                <p:sp>
                  <p:nvSpPr>
                    <p:cNvPr id="392" name="Rectangle: Rounded Corners 391">
                      <a:extLst>
                        <a:ext uri="{FF2B5EF4-FFF2-40B4-BE49-F238E27FC236}">
                          <a16:creationId xmlns:a16="http://schemas.microsoft.com/office/drawing/2014/main" id="{87C3CC79-C241-DCDA-DCA4-CD4910EDA055}"/>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393" name="Rectangle: Rounded Corners 392">
                      <a:extLst>
                        <a:ext uri="{FF2B5EF4-FFF2-40B4-BE49-F238E27FC236}">
                          <a16:creationId xmlns:a16="http://schemas.microsoft.com/office/drawing/2014/main" id="{9ED8F4DA-754A-8F4D-48FF-9564D61F6769}"/>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grpSp>
                <p:nvGrpSpPr>
                  <p:cNvPr id="389" name="Group 388">
                    <a:extLst>
                      <a:ext uri="{FF2B5EF4-FFF2-40B4-BE49-F238E27FC236}">
                        <a16:creationId xmlns:a16="http://schemas.microsoft.com/office/drawing/2014/main" id="{5A486B8B-3C03-CDD0-ED3E-FE0581D067EC}"/>
                      </a:ext>
                    </a:extLst>
                  </p:cNvPr>
                  <p:cNvGrpSpPr/>
                  <p:nvPr/>
                </p:nvGrpSpPr>
                <p:grpSpPr>
                  <a:xfrm rot="1730393" flipH="1">
                    <a:off x="1671909" y="4304963"/>
                    <a:ext cx="35288" cy="91440"/>
                    <a:chOff x="1862901" y="3917418"/>
                    <a:chExt cx="35288" cy="537297"/>
                  </a:xfrm>
                </p:grpSpPr>
                <p:sp>
                  <p:nvSpPr>
                    <p:cNvPr id="390" name="Rectangle: Rounded Corners 389">
                      <a:extLst>
                        <a:ext uri="{FF2B5EF4-FFF2-40B4-BE49-F238E27FC236}">
                          <a16:creationId xmlns:a16="http://schemas.microsoft.com/office/drawing/2014/main" id="{44AAA085-96CE-AB2A-B1E2-4BF97C63AAA3}"/>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391" name="Rectangle: Rounded Corners 390">
                      <a:extLst>
                        <a:ext uri="{FF2B5EF4-FFF2-40B4-BE49-F238E27FC236}">
                          <a16:creationId xmlns:a16="http://schemas.microsoft.com/office/drawing/2014/main" id="{728FBE08-D21D-C381-1918-33300DFEB498}"/>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grpSp>
            <p:grpSp>
              <p:nvGrpSpPr>
                <p:cNvPr id="310" name="Allergen">
                  <a:extLst>
                    <a:ext uri="{FF2B5EF4-FFF2-40B4-BE49-F238E27FC236}">
                      <a16:creationId xmlns:a16="http://schemas.microsoft.com/office/drawing/2014/main" id="{7C5B659A-1855-B85F-9D3E-CD2027D72C42}"/>
                    </a:ext>
                  </a:extLst>
                </p:cNvPr>
                <p:cNvGrpSpPr/>
                <p:nvPr/>
              </p:nvGrpSpPr>
              <p:grpSpPr>
                <a:xfrm rot="1259298">
                  <a:off x="2071646" y="2424319"/>
                  <a:ext cx="250484" cy="97596"/>
                  <a:chOff x="3123927" y="2479464"/>
                  <a:chExt cx="329151" cy="127182"/>
                </a:xfrm>
              </p:grpSpPr>
              <p:sp>
                <p:nvSpPr>
                  <p:cNvPr id="384" name="Oval 383">
                    <a:extLst>
                      <a:ext uri="{FF2B5EF4-FFF2-40B4-BE49-F238E27FC236}">
                        <a16:creationId xmlns:a16="http://schemas.microsoft.com/office/drawing/2014/main" id="{44DEDF7D-B4C1-0268-7628-E5538A8C9978}"/>
                      </a:ext>
                    </a:extLst>
                  </p:cNvPr>
                  <p:cNvSpPr/>
                  <p:nvPr/>
                </p:nvSpPr>
                <p:spPr>
                  <a:xfrm>
                    <a:off x="3123927" y="2479464"/>
                    <a:ext cx="45719" cy="45719"/>
                  </a:xfrm>
                  <a:prstGeom prst="ellipse">
                    <a:avLst/>
                  </a:prstGeom>
                  <a:gradFill flip="none" rotWithShape="1">
                    <a:gsLst>
                      <a:gs pos="0">
                        <a:srgbClr val="C4D600"/>
                      </a:gs>
                      <a:gs pos="73000">
                        <a:srgbClr val="C4D600">
                          <a:lumMod val="75000"/>
                        </a:srgbClr>
                      </a:gs>
                      <a:gs pos="83000">
                        <a:srgbClr val="C4D600">
                          <a:lumMod val="50000"/>
                        </a:srgbClr>
                      </a:gs>
                      <a:gs pos="100000">
                        <a:srgbClr val="C4D600">
                          <a:lumMod val="75000"/>
                        </a:srgbClr>
                      </a:gs>
                    </a:gsLst>
                    <a:path path="circle">
                      <a:fillToRect l="50000" t="50000" r="50000" b="50000"/>
                    </a:path>
                    <a:tileRect/>
                  </a:gradFill>
                  <a:ln w="9525" cap="flat" cmpd="sng" algn="ctr">
                    <a:solidFill>
                      <a:srgbClr val="000000">
                        <a:lumMod val="50000"/>
                        <a:lumOff val="50000"/>
                      </a:srgbClr>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385" name="Oval 384">
                    <a:extLst>
                      <a:ext uri="{FF2B5EF4-FFF2-40B4-BE49-F238E27FC236}">
                        <a16:creationId xmlns:a16="http://schemas.microsoft.com/office/drawing/2014/main" id="{64072D19-CED7-BE42-6E28-DC1AFB509CE9}"/>
                      </a:ext>
                    </a:extLst>
                  </p:cNvPr>
                  <p:cNvSpPr/>
                  <p:nvPr/>
                </p:nvSpPr>
                <p:spPr>
                  <a:xfrm>
                    <a:off x="3261183" y="2522305"/>
                    <a:ext cx="45719" cy="45719"/>
                  </a:xfrm>
                  <a:prstGeom prst="ellipse">
                    <a:avLst/>
                  </a:prstGeom>
                  <a:gradFill flip="none" rotWithShape="1">
                    <a:gsLst>
                      <a:gs pos="0">
                        <a:srgbClr val="C4D600"/>
                      </a:gs>
                      <a:gs pos="73000">
                        <a:srgbClr val="C4D600">
                          <a:lumMod val="75000"/>
                        </a:srgbClr>
                      </a:gs>
                      <a:gs pos="83000">
                        <a:srgbClr val="C4D600">
                          <a:lumMod val="50000"/>
                        </a:srgbClr>
                      </a:gs>
                      <a:gs pos="100000">
                        <a:srgbClr val="C4D600">
                          <a:lumMod val="75000"/>
                        </a:srgbClr>
                      </a:gs>
                    </a:gsLst>
                    <a:path path="circle">
                      <a:fillToRect l="50000" t="50000" r="50000" b="50000"/>
                    </a:path>
                    <a:tileRect/>
                  </a:gradFill>
                  <a:ln w="9525" cap="flat" cmpd="sng" algn="ctr">
                    <a:solidFill>
                      <a:srgbClr val="000000">
                        <a:lumMod val="50000"/>
                        <a:lumOff val="50000"/>
                      </a:srgbClr>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386" name="Oval 385">
                    <a:extLst>
                      <a:ext uri="{FF2B5EF4-FFF2-40B4-BE49-F238E27FC236}">
                        <a16:creationId xmlns:a16="http://schemas.microsoft.com/office/drawing/2014/main" id="{B14BCCE6-DB56-14EE-EBC5-356E123F4DEA}"/>
                      </a:ext>
                    </a:extLst>
                  </p:cNvPr>
                  <p:cNvSpPr/>
                  <p:nvPr/>
                </p:nvSpPr>
                <p:spPr>
                  <a:xfrm>
                    <a:off x="3407359" y="2560927"/>
                    <a:ext cx="45719" cy="45719"/>
                  </a:xfrm>
                  <a:prstGeom prst="ellipse">
                    <a:avLst/>
                  </a:prstGeom>
                  <a:gradFill flip="none" rotWithShape="1">
                    <a:gsLst>
                      <a:gs pos="0">
                        <a:srgbClr val="C4D600"/>
                      </a:gs>
                      <a:gs pos="73000">
                        <a:srgbClr val="C4D600">
                          <a:lumMod val="75000"/>
                        </a:srgbClr>
                      </a:gs>
                      <a:gs pos="83000">
                        <a:srgbClr val="C4D600">
                          <a:lumMod val="50000"/>
                        </a:srgbClr>
                      </a:gs>
                      <a:gs pos="100000">
                        <a:srgbClr val="C4D600">
                          <a:lumMod val="75000"/>
                        </a:srgbClr>
                      </a:gs>
                    </a:gsLst>
                    <a:path path="circle">
                      <a:fillToRect l="50000" t="50000" r="50000" b="50000"/>
                    </a:path>
                    <a:tileRect/>
                  </a:gradFill>
                  <a:ln w="9525" cap="flat" cmpd="sng" algn="ctr">
                    <a:solidFill>
                      <a:srgbClr val="000000">
                        <a:lumMod val="50000"/>
                        <a:lumOff val="50000"/>
                      </a:srgbClr>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grpSp>
              <p:nvGrpSpPr>
                <p:cNvPr id="311" name="Group 310">
                  <a:extLst>
                    <a:ext uri="{FF2B5EF4-FFF2-40B4-BE49-F238E27FC236}">
                      <a16:creationId xmlns:a16="http://schemas.microsoft.com/office/drawing/2014/main" id="{488DDAB4-FA03-3D8C-AA81-60117632322B}"/>
                    </a:ext>
                  </a:extLst>
                </p:cNvPr>
                <p:cNvGrpSpPr/>
                <p:nvPr/>
              </p:nvGrpSpPr>
              <p:grpSpPr>
                <a:xfrm>
                  <a:off x="1854411" y="2635457"/>
                  <a:ext cx="252000" cy="252000"/>
                  <a:chOff x="2865402" y="2603017"/>
                  <a:chExt cx="252000" cy="252000"/>
                </a:xfrm>
              </p:grpSpPr>
              <p:sp>
                <p:nvSpPr>
                  <p:cNvPr id="312" name="Oval 311">
                    <a:extLst>
                      <a:ext uri="{FF2B5EF4-FFF2-40B4-BE49-F238E27FC236}">
                        <a16:creationId xmlns:a16="http://schemas.microsoft.com/office/drawing/2014/main" id="{F4DAD6F6-406B-3776-375D-E697D3330B75}"/>
                      </a:ext>
                    </a:extLst>
                  </p:cNvPr>
                  <p:cNvSpPr/>
                  <p:nvPr/>
                </p:nvSpPr>
                <p:spPr>
                  <a:xfrm rot="8224245">
                    <a:off x="2865402" y="2603017"/>
                    <a:ext cx="252000" cy="252000"/>
                  </a:xfrm>
                  <a:prstGeom prst="ellipse">
                    <a:avLst/>
                  </a:prstGeom>
                  <a:solidFill>
                    <a:srgbClr val="CBD3D5"/>
                  </a:solidFill>
                  <a:ln w="952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grpSp>
                <p:nvGrpSpPr>
                  <p:cNvPr id="313" name="Group 312">
                    <a:extLst>
                      <a:ext uri="{FF2B5EF4-FFF2-40B4-BE49-F238E27FC236}">
                        <a16:creationId xmlns:a16="http://schemas.microsoft.com/office/drawing/2014/main" id="{41492523-4925-AD68-CC22-DDE18F21EDB4}"/>
                      </a:ext>
                    </a:extLst>
                  </p:cNvPr>
                  <p:cNvGrpSpPr/>
                  <p:nvPr/>
                </p:nvGrpSpPr>
                <p:grpSpPr>
                  <a:xfrm>
                    <a:off x="2894638" y="2625299"/>
                    <a:ext cx="196724" cy="207465"/>
                    <a:chOff x="2894638" y="2625299"/>
                    <a:chExt cx="196724" cy="207465"/>
                  </a:xfrm>
                </p:grpSpPr>
                <p:grpSp>
                  <p:nvGrpSpPr>
                    <p:cNvPr id="314" name="Group 313">
                      <a:extLst>
                        <a:ext uri="{FF2B5EF4-FFF2-40B4-BE49-F238E27FC236}">
                          <a16:creationId xmlns:a16="http://schemas.microsoft.com/office/drawing/2014/main" id="{DBB31B87-5828-AF53-8BEF-0B0CE791973A}"/>
                        </a:ext>
                      </a:extLst>
                    </p:cNvPr>
                    <p:cNvGrpSpPr/>
                    <p:nvPr/>
                  </p:nvGrpSpPr>
                  <p:grpSpPr>
                    <a:xfrm rot="5697808">
                      <a:off x="2887518" y="2647126"/>
                      <a:ext cx="142052" cy="127811"/>
                      <a:chOff x="8770428" y="4145225"/>
                      <a:chExt cx="307647" cy="276804"/>
                    </a:xfrm>
                    <a:solidFill>
                      <a:srgbClr val="1F8591"/>
                    </a:solidFill>
                  </p:grpSpPr>
                  <p:sp>
                    <p:nvSpPr>
                      <p:cNvPr id="366" name="Freeform: Shape 365">
                        <a:extLst>
                          <a:ext uri="{FF2B5EF4-FFF2-40B4-BE49-F238E27FC236}">
                            <a16:creationId xmlns:a16="http://schemas.microsoft.com/office/drawing/2014/main" id="{8E70AA44-0ACB-E827-B7F6-43D19F2C1F27}"/>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67" name="Freeform: Shape 366">
                        <a:extLst>
                          <a:ext uri="{FF2B5EF4-FFF2-40B4-BE49-F238E27FC236}">
                            <a16:creationId xmlns:a16="http://schemas.microsoft.com/office/drawing/2014/main" id="{77DAD4CF-F2BE-5343-2254-F56E946247E8}"/>
                          </a:ext>
                        </a:extLst>
                      </p:cNvPr>
                      <p:cNvSpPr/>
                      <p:nvPr/>
                    </p:nvSpPr>
                    <p:spPr>
                      <a:xfrm rot="6799576">
                        <a:off x="8855933" y="4253069"/>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68" name="Freeform: Shape 367">
                        <a:extLst>
                          <a:ext uri="{FF2B5EF4-FFF2-40B4-BE49-F238E27FC236}">
                            <a16:creationId xmlns:a16="http://schemas.microsoft.com/office/drawing/2014/main" id="{8DC23345-8EFA-B212-EAF9-4B7432E86E2A}"/>
                          </a:ext>
                        </a:extLst>
                      </p:cNvPr>
                      <p:cNvSpPr/>
                      <p:nvPr/>
                    </p:nvSpPr>
                    <p:spPr>
                      <a:xfrm>
                        <a:off x="8950061" y="418817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69" name="Freeform: Shape 368">
                        <a:extLst>
                          <a:ext uri="{FF2B5EF4-FFF2-40B4-BE49-F238E27FC236}">
                            <a16:creationId xmlns:a16="http://schemas.microsoft.com/office/drawing/2014/main" id="{A2CDA68F-6A2F-85BA-AA5B-4857D77D8C23}"/>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70" name="Freeform: Shape 369">
                        <a:extLst>
                          <a:ext uri="{FF2B5EF4-FFF2-40B4-BE49-F238E27FC236}">
                            <a16:creationId xmlns:a16="http://schemas.microsoft.com/office/drawing/2014/main" id="{83FF53A4-F820-379C-60C6-FD4A90D1B376}"/>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71" name="Freeform: Shape 370">
                        <a:extLst>
                          <a:ext uri="{FF2B5EF4-FFF2-40B4-BE49-F238E27FC236}">
                            <a16:creationId xmlns:a16="http://schemas.microsoft.com/office/drawing/2014/main" id="{6F057C37-9A97-93FD-08DF-7E841E471BC6}"/>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72" name="Freeform: Shape 371">
                        <a:extLst>
                          <a:ext uri="{FF2B5EF4-FFF2-40B4-BE49-F238E27FC236}">
                            <a16:creationId xmlns:a16="http://schemas.microsoft.com/office/drawing/2014/main" id="{66D31EFF-0A84-9455-C745-F7355029A25E}"/>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73" name="Freeform: Shape 372">
                        <a:extLst>
                          <a:ext uri="{FF2B5EF4-FFF2-40B4-BE49-F238E27FC236}">
                            <a16:creationId xmlns:a16="http://schemas.microsoft.com/office/drawing/2014/main" id="{4445F97F-FF7E-C26C-FC9B-FF3815C52079}"/>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74" name="Freeform: Shape 373">
                        <a:extLst>
                          <a:ext uri="{FF2B5EF4-FFF2-40B4-BE49-F238E27FC236}">
                            <a16:creationId xmlns:a16="http://schemas.microsoft.com/office/drawing/2014/main" id="{4FAD786A-BF51-0C97-58BD-646C651AD999}"/>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75" name="Freeform: Shape 374">
                        <a:extLst>
                          <a:ext uri="{FF2B5EF4-FFF2-40B4-BE49-F238E27FC236}">
                            <a16:creationId xmlns:a16="http://schemas.microsoft.com/office/drawing/2014/main" id="{8474B057-8004-9429-E223-79E0DE61A12C}"/>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76" name="Freeform: Shape 375">
                        <a:extLst>
                          <a:ext uri="{FF2B5EF4-FFF2-40B4-BE49-F238E27FC236}">
                            <a16:creationId xmlns:a16="http://schemas.microsoft.com/office/drawing/2014/main" id="{85CF6142-C927-6AD2-34EE-CC405D4B7DFC}"/>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77" name="Freeform: Shape 376">
                        <a:extLst>
                          <a:ext uri="{FF2B5EF4-FFF2-40B4-BE49-F238E27FC236}">
                            <a16:creationId xmlns:a16="http://schemas.microsoft.com/office/drawing/2014/main" id="{687F6CCB-EEF1-8773-09DF-6949B0C1A205}"/>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78" name="Rectangle: Rounded Corners 377">
                        <a:extLst>
                          <a:ext uri="{FF2B5EF4-FFF2-40B4-BE49-F238E27FC236}">
                            <a16:creationId xmlns:a16="http://schemas.microsoft.com/office/drawing/2014/main" id="{5C7286B3-EADE-5C17-3E17-7190EF5535E9}"/>
                          </a:ext>
                        </a:extLst>
                      </p:cNvPr>
                      <p:cNvSpPr/>
                      <p:nvPr/>
                    </p:nvSpPr>
                    <p:spPr>
                      <a:xfrm>
                        <a:off x="8886901" y="440374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79" name="Rectangle: Rounded Corners 378">
                        <a:extLst>
                          <a:ext uri="{FF2B5EF4-FFF2-40B4-BE49-F238E27FC236}">
                            <a16:creationId xmlns:a16="http://schemas.microsoft.com/office/drawing/2014/main" id="{D3340F7E-9BF3-C7F3-C7CC-30E2A356C720}"/>
                          </a:ext>
                        </a:extLst>
                      </p:cNvPr>
                      <p:cNvSpPr/>
                      <p:nvPr/>
                    </p:nvSpPr>
                    <p:spPr>
                      <a:xfrm>
                        <a:off x="8858174" y="429137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80" name="Rectangle: Rounded Corners 379">
                        <a:extLst>
                          <a:ext uri="{FF2B5EF4-FFF2-40B4-BE49-F238E27FC236}">
                            <a16:creationId xmlns:a16="http://schemas.microsoft.com/office/drawing/2014/main" id="{C7CAC954-CD0C-2C91-20F8-4F2F6DB361A6}"/>
                          </a:ext>
                        </a:extLst>
                      </p:cNvPr>
                      <p:cNvSpPr/>
                      <p:nvPr/>
                    </p:nvSpPr>
                    <p:spPr>
                      <a:xfrm>
                        <a:off x="8770428" y="4196137"/>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81" name="Rectangle: Rounded Corners 380">
                        <a:extLst>
                          <a:ext uri="{FF2B5EF4-FFF2-40B4-BE49-F238E27FC236}">
                            <a16:creationId xmlns:a16="http://schemas.microsoft.com/office/drawing/2014/main" id="{96E7007F-84F3-4DA8-F20A-9EAA35B3AB8D}"/>
                          </a:ext>
                        </a:extLst>
                      </p:cNvPr>
                      <p:cNvSpPr/>
                      <p:nvPr/>
                    </p:nvSpPr>
                    <p:spPr>
                      <a:xfrm>
                        <a:off x="8924873" y="4240076"/>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82" name="Rectangle: Rounded Corners 381">
                        <a:extLst>
                          <a:ext uri="{FF2B5EF4-FFF2-40B4-BE49-F238E27FC236}">
                            <a16:creationId xmlns:a16="http://schemas.microsoft.com/office/drawing/2014/main" id="{3B94E2BE-84E7-E3A1-D22F-5B899FF7C4E9}"/>
                          </a:ext>
                        </a:extLst>
                      </p:cNvPr>
                      <p:cNvSpPr/>
                      <p:nvPr/>
                    </p:nvSpPr>
                    <p:spPr>
                      <a:xfrm>
                        <a:off x="9050643" y="429398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83" name="Rectangle: Rounded Corners 382">
                        <a:extLst>
                          <a:ext uri="{FF2B5EF4-FFF2-40B4-BE49-F238E27FC236}">
                            <a16:creationId xmlns:a16="http://schemas.microsoft.com/office/drawing/2014/main" id="{D7C90DD6-140F-C3B3-FE89-9D4F14BA2F2B}"/>
                          </a:ext>
                        </a:extLst>
                      </p:cNvPr>
                      <p:cNvSpPr/>
                      <p:nvPr/>
                    </p:nvSpPr>
                    <p:spPr>
                      <a:xfrm>
                        <a:off x="8817085" y="4394597"/>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grpSp>
                <p:grpSp>
                  <p:nvGrpSpPr>
                    <p:cNvPr id="315" name="Group 314">
                      <a:extLst>
                        <a:ext uri="{FF2B5EF4-FFF2-40B4-BE49-F238E27FC236}">
                          <a16:creationId xmlns:a16="http://schemas.microsoft.com/office/drawing/2014/main" id="{5C357D40-7116-B6D8-A0EE-88AAD6BA1FC7}"/>
                        </a:ext>
                      </a:extLst>
                    </p:cNvPr>
                    <p:cNvGrpSpPr/>
                    <p:nvPr/>
                  </p:nvGrpSpPr>
                  <p:grpSpPr>
                    <a:xfrm rot="14018184">
                      <a:off x="2944580" y="2632419"/>
                      <a:ext cx="142052" cy="127811"/>
                      <a:chOff x="8770428" y="4145225"/>
                      <a:chExt cx="307647" cy="276804"/>
                    </a:xfrm>
                    <a:solidFill>
                      <a:srgbClr val="1F8591"/>
                    </a:solidFill>
                  </p:grpSpPr>
                  <p:sp>
                    <p:nvSpPr>
                      <p:cNvPr id="350" name="Freeform: Shape 349">
                        <a:extLst>
                          <a:ext uri="{FF2B5EF4-FFF2-40B4-BE49-F238E27FC236}">
                            <a16:creationId xmlns:a16="http://schemas.microsoft.com/office/drawing/2014/main" id="{B0B62AE5-45B2-E812-12FC-D65B0FDFCD17}"/>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51" name="Freeform: Shape 350">
                        <a:extLst>
                          <a:ext uri="{FF2B5EF4-FFF2-40B4-BE49-F238E27FC236}">
                            <a16:creationId xmlns:a16="http://schemas.microsoft.com/office/drawing/2014/main" id="{AE8C5A71-D614-F584-E96F-36782226E0C3}"/>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52" name="Freeform: Shape 351">
                        <a:extLst>
                          <a:ext uri="{FF2B5EF4-FFF2-40B4-BE49-F238E27FC236}">
                            <a16:creationId xmlns:a16="http://schemas.microsoft.com/office/drawing/2014/main" id="{F8F1DE75-AA29-C171-38ED-22BC8914A89E}"/>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53" name="Freeform: Shape 352">
                        <a:extLst>
                          <a:ext uri="{FF2B5EF4-FFF2-40B4-BE49-F238E27FC236}">
                            <a16:creationId xmlns:a16="http://schemas.microsoft.com/office/drawing/2014/main" id="{07A77C14-D6C2-1154-CBBB-3DD8D4EEFD33}"/>
                          </a:ext>
                        </a:extLst>
                      </p:cNvPr>
                      <p:cNvSpPr/>
                      <p:nvPr/>
                    </p:nvSpPr>
                    <p:spPr>
                      <a:xfrm>
                        <a:off x="8929986" y="428752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54" name="Freeform: Shape 353">
                        <a:extLst>
                          <a:ext uri="{FF2B5EF4-FFF2-40B4-BE49-F238E27FC236}">
                            <a16:creationId xmlns:a16="http://schemas.microsoft.com/office/drawing/2014/main" id="{4023DFF4-7E1F-EEB2-9C01-8BA5E4BB370E}"/>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55" name="Freeform: Shape 354">
                        <a:extLst>
                          <a:ext uri="{FF2B5EF4-FFF2-40B4-BE49-F238E27FC236}">
                            <a16:creationId xmlns:a16="http://schemas.microsoft.com/office/drawing/2014/main" id="{09AA5B26-F1DF-4151-5ABF-B9E8BC2F7AA2}"/>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56" name="Freeform: Shape 355">
                        <a:extLst>
                          <a:ext uri="{FF2B5EF4-FFF2-40B4-BE49-F238E27FC236}">
                            <a16:creationId xmlns:a16="http://schemas.microsoft.com/office/drawing/2014/main" id="{CEFBE2AB-7671-7298-25C4-0E823AD31120}"/>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57" name="Freeform: Shape 356">
                        <a:extLst>
                          <a:ext uri="{FF2B5EF4-FFF2-40B4-BE49-F238E27FC236}">
                            <a16:creationId xmlns:a16="http://schemas.microsoft.com/office/drawing/2014/main" id="{DC033346-4538-4B8D-F199-417BE2412C95}"/>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58" name="Freeform: Shape 357">
                        <a:extLst>
                          <a:ext uri="{FF2B5EF4-FFF2-40B4-BE49-F238E27FC236}">
                            <a16:creationId xmlns:a16="http://schemas.microsoft.com/office/drawing/2014/main" id="{A87328F5-0D66-A4EB-517E-46BD6CED6E0B}"/>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59" name="Freeform: Shape 358">
                        <a:extLst>
                          <a:ext uri="{FF2B5EF4-FFF2-40B4-BE49-F238E27FC236}">
                            <a16:creationId xmlns:a16="http://schemas.microsoft.com/office/drawing/2014/main" id="{C821F522-B104-4B5E-BFD5-1804EA04E2E2}"/>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60" name="Freeform: Shape 359">
                        <a:extLst>
                          <a:ext uri="{FF2B5EF4-FFF2-40B4-BE49-F238E27FC236}">
                            <a16:creationId xmlns:a16="http://schemas.microsoft.com/office/drawing/2014/main" id="{6569CEE5-4D65-CE2F-A7D0-6D635B9CB960}"/>
                          </a:ext>
                        </a:extLst>
                      </p:cNvPr>
                      <p:cNvSpPr/>
                      <p:nvPr/>
                    </p:nvSpPr>
                    <p:spPr>
                      <a:xfrm rot="18952815">
                        <a:off x="8990335" y="4236377"/>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61" name="Rectangle: Rounded Corners 360">
                        <a:extLst>
                          <a:ext uri="{FF2B5EF4-FFF2-40B4-BE49-F238E27FC236}">
                            <a16:creationId xmlns:a16="http://schemas.microsoft.com/office/drawing/2014/main" id="{1F6B33C0-87C8-F8EA-F8E4-69F82CCC5165}"/>
                          </a:ext>
                        </a:extLst>
                      </p:cNvPr>
                      <p:cNvSpPr/>
                      <p:nvPr/>
                    </p:nvSpPr>
                    <p:spPr>
                      <a:xfrm>
                        <a:off x="8886901" y="440374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62" name="Rectangle: Rounded Corners 361">
                        <a:extLst>
                          <a:ext uri="{FF2B5EF4-FFF2-40B4-BE49-F238E27FC236}">
                            <a16:creationId xmlns:a16="http://schemas.microsoft.com/office/drawing/2014/main" id="{833586D8-EFE5-A467-2AF2-E9D6292345BF}"/>
                          </a:ext>
                        </a:extLst>
                      </p:cNvPr>
                      <p:cNvSpPr/>
                      <p:nvPr/>
                    </p:nvSpPr>
                    <p:spPr>
                      <a:xfrm>
                        <a:off x="8858174" y="429137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63" name="Rectangle: Rounded Corners 362">
                        <a:extLst>
                          <a:ext uri="{FF2B5EF4-FFF2-40B4-BE49-F238E27FC236}">
                            <a16:creationId xmlns:a16="http://schemas.microsoft.com/office/drawing/2014/main" id="{8C30E053-80FD-DBA8-789E-7EAF601BCF19}"/>
                          </a:ext>
                        </a:extLst>
                      </p:cNvPr>
                      <p:cNvSpPr/>
                      <p:nvPr/>
                    </p:nvSpPr>
                    <p:spPr>
                      <a:xfrm>
                        <a:off x="8770428" y="4196137"/>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64" name="Rectangle: Rounded Corners 363">
                        <a:extLst>
                          <a:ext uri="{FF2B5EF4-FFF2-40B4-BE49-F238E27FC236}">
                            <a16:creationId xmlns:a16="http://schemas.microsoft.com/office/drawing/2014/main" id="{3BF23011-4E40-F7C4-522C-5CD5D3727326}"/>
                          </a:ext>
                        </a:extLst>
                      </p:cNvPr>
                      <p:cNvSpPr/>
                      <p:nvPr/>
                    </p:nvSpPr>
                    <p:spPr>
                      <a:xfrm>
                        <a:off x="9050643" y="429398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65" name="Rectangle: Rounded Corners 364">
                        <a:extLst>
                          <a:ext uri="{FF2B5EF4-FFF2-40B4-BE49-F238E27FC236}">
                            <a16:creationId xmlns:a16="http://schemas.microsoft.com/office/drawing/2014/main" id="{958A6E20-D17A-8ECE-852D-01DFE99BF2B7}"/>
                          </a:ext>
                        </a:extLst>
                      </p:cNvPr>
                      <p:cNvSpPr/>
                      <p:nvPr/>
                    </p:nvSpPr>
                    <p:spPr>
                      <a:xfrm>
                        <a:off x="8817085" y="4394597"/>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grpSp>
                <p:grpSp>
                  <p:nvGrpSpPr>
                    <p:cNvPr id="316" name="Group 315">
                      <a:extLst>
                        <a:ext uri="{FF2B5EF4-FFF2-40B4-BE49-F238E27FC236}">
                          <a16:creationId xmlns:a16="http://schemas.microsoft.com/office/drawing/2014/main" id="{282F3260-9924-7C4D-EA41-7C23E2F7BED1}"/>
                        </a:ext>
                      </a:extLst>
                    </p:cNvPr>
                    <p:cNvGrpSpPr/>
                    <p:nvPr/>
                  </p:nvGrpSpPr>
                  <p:grpSpPr>
                    <a:xfrm rot="21021678">
                      <a:off x="2897942" y="2694876"/>
                      <a:ext cx="142052" cy="127469"/>
                      <a:chOff x="8770428" y="4145965"/>
                      <a:chExt cx="307647" cy="276064"/>
                    </a:xfrm>
                    <a:solidFill>
                      <a:srgbClr val="1F8591"/>
                    </a:solidFill>
                  </p:grpSpPr>
                  <p:sp>
                    <p:nvSpPr>
                      <p:cNvPr id="335" name="Freeform: Shape 334">
                        <a:extLst>
                          <a:ext uri="{FF2B5EF4-FFF2-40B4-BE49-F238E27FC236}">
                            <a16:creationId xmlns:a16="http://schemas.microsoft.com/office/drawing/2014/main" id="{1A82ECD1-C956-F7D2-C592-373EFDF783D0}"/>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36" name="Freeform: Shape 335">
                        <a:extLst>
                          <a:ext uri="{FF2B5EF4-FFF2-40B4-BE49-F238E27FC236}">
                            <a16:creationId xmlns:a16="http://schemas.microsoft.com/office/drawing/2014/main" id="{5B2C83CB-8E66-8D9A-026B-980E347440D3}"/>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37" name="Freeform: Shape 336">
                        <a:extLst>
                          <a:ext uri="{FF2B5EF4-FFF2-40B4-BE49-F238E27FC236}">
                            <a16:creationId xmlns:a16="http://schemas.microsoft.com/office/drawing/2014/main" id="{23BA6B68-D259-5F7A-5837-771707D195A6}"/>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38" name="Freeform: Shape 337">
                        <a:extLst>
                          <a:ext uri="{FF2B5EF4-FFF2-40B4-BE49-F238E27FC236}">
                            <a16:creationId xmlns:a16="http://schemas.microsoft.com/office/drawing/2014/main" id="{ECDE2B12-C4AD-E8B7-AB6E-A5981580D92F}"/>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39" name="Freeform: Shape 338">
                        <a:extLst>
                          <a:ext uri="{FF2B5EF4-FFF2-40B4-BE49-F238E27FC236}">
                            <a16:creationId xmlns:a16="http://schemas.microsoft.com/office/drawing/2014/main" id="{7951622C-4269-719A-D5E9-EDCA83ECD154}"/>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40" name="Freeform: Shape 339">
                        <a:extLst>
                          <a:ext uri="{FF2B5EF4-FFF2-40B4-BE49-F238E27FC236}">
                            <a16:creationId xmlns:a16="http://schemas.microsoft.com/office/drawing/2014/main" id="{9CE629F8-A1E4-1A38-6305-EAC0E6B71064}"/>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41" name="Freeform: Shape 340">
                        <a:extLst>
                          <a:ext uri="{FF2B5EF4-FFF2-40B4-BE49-F238E27FC236}">
                            <a16:creationId xmlns:a16="http://schemas.microsoft.com/office/drawing/2014/main" id="{F88CCC85-3CF1-FC60-8EB0-565748A3F99B}"/>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42" name="Freeform: Shape 341">
                        <a:extLst>
                          <a:ext uri="{FF2B5EF4-FFF2-40B4-BE49-F238E27FC236}">
                            <a16:creationId xmlns:a16="http://schemas.microsoft.com/office/drawing/2014/main" id="{51573905-187C-4C8B-A03E-94E62C2B751F}"/>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43" name="Freeform: Shape 342">
                        <a:extLst>
                          <a:ext uri="{FF2B5EF4-FFF2-40B4-BE49-F238E27FC236}">
                            <a16:creationId xmlns:a16="http://schemas.microsoft.com/office/drawing/2014/main" id="{0A980656-E107-B070-0137-C42C399651B9}"/>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44" name="Rectangle: Rounded Corners 343">
                        <a:extLst>
                          <a:ext uri="{FF2B5EF4-FFF2-40B4-BE49-F238E27FC236}">
                            <a16:creationId xmlns:a16="http://schemas.microsoft.com/office/drawing/2014/main" id="{C149FF9C-A160-4D8F-F271-4769A200FD40}"/>
                          </a:ext>
                        </a:extLst>
                      </p:cNvPr>
                      <p:cNvSpPr/>
                      <p:nvPr/>
                    </p:nvSpPr>
                    <p:spPr>
                      <a:xfrm>
                        <a:off x="8886901" y="440374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45" name="Rectangle: Rounded Corners 344">
                        <a:extLst>
                          <a:ext uri="{FF2B5EF4-FFF2-40B4-BE49-F238E27FC236}">
                            <a16:creationId xmlns:a16="http://schemas.microsoft.com/office/drawing/2014/main" id="{3E80E394-E098-E4E3-8644-5BAD06261280}"/>
                          </a:ext>
                        </a:extLst>
                      </p:cNvPr>
                      <p:cNvSpPr/>
                      <p:nvPr/>
                    </p:nvSpPr>
                    <p:spPr>
                      <a:xfrm>
                        <a:off x="8858174" y="429137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46" name="Rectangle: Rounded Corners 345">
                        <a:extLst>
                          <a:ext uri="{FF2B5EF4-FFF2-40B4-BE49-F238E27FC236}">
                            <a16:creationId xmlns:a16="http://schemas.microsoft.com/office/drawing/2014/main" id="{4E056DF2-0C55-2CC8-8A01-0F416CFEAA47}"/>
                          </a:ext>
                        </a:extLst>
                      </p:cNvPr>
                      <p:cNvSpPr/>
                      <p:nvPr/>
                    </p:nvSpPr>
                    <p:spPr>
                      <a:xfrm>
                        <a:off x="8770428" y="4196137"/>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47" name="Rectangle: Rounded Corners 346">
                        <a:extLst>
                          <a:ext uri="{FF2B5EF4-FFF2-40B4-BE49-F238E27FC236}">
                            <a16:creationId xmlns:a16="http://schemas.microsoft.com/office/drawing/2014/main" id="{863F4B09-79BC-EEFA-C88B-4FF2DDD7EB06}"/>
                          </a:ext>
                        </a:extLst>
                      </p:cNvPr>
                      <p:cNvSpPr/>
                      <p:nvPr/>
                    </p:nvSpPr>
                    <p:spPr>
                      <a:xfrm>
                        <a:off x="9050643" y="429398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48" name="Rectangle: Rounded Corners 347">
                        <a:extLst>
                          <a:ext uri="{FF2B5EF4-FFF2-40B4-BE49-F238E27FC236}">
                            <a16:creationId xmlns:a16="http://schemas.microsoft.com/office/drawing/2014/main" id="{B267CF47-FE28-BD4A-9CD1-F286D96D2697}"/>
                          </a:ext>
                        </a:extLst>
                      </p:cNvPr>
                      <p:cNvSpPr/>
                      <p:nvPr/>
                    </p:nvSpPr>
                    <p:spPr>
                      <a:xfrm>
                        <a:off x="8817085" y="4394597"/>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49" name="Rectangle: Rounded Corners 348">
                        <a:extLst>
                          <a:ext uri="{FF2B5EF4-FFF2-40B4-BE49-F238E27FC236}">
                            <a16:creationId xmlns:a16="http://schemas.microsoft.com/office/drawing/2014/main" id="{7DDDA967-5960-C7E9-D5FC-D939085BD0F4}"/>
                          </a:ext>
                        </a:extLst>
                      </p:cNvPr>
                      <p:cNvSpPr/>
                      <p:nvPr/>
                    </p:nvSpPr>
                    <p:spPr>
                      <a:xfrm>
                        <a:off x="8894095" y="4145965"/>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grpSp>
                <p:grpSp>
                  <p:nvGrpSpPr>
                    <p:cNvPr id="317" name="Group 316">
                      <a:extLst>
                        <a:ext uri="{FF2B5EF4-FFF2-40B4-BE49-F238E27FC236}">
                          <a16:creationId xmlns:a16="http://schemas.microsoft.com/office/drawing/2014/main" id="{49956D02-1B6B-5B11-5434-2CC914A896BE}"/>
                        </a:ext>
                      </a:extLst>
                    </p:cNvPr>
                    <p:cNvGrpSpPr/>
                    <p:nvPr/>
                  </p:nvGrpSpPr>
                  <p:grpSpPr>
                    <a:xfrm rot="5697808">
                      <a:off x="2951306" y="2697832"/>
                      <a:ext cx="142052" cy="127811"/>
                      <a:chOff x="8770428" y="4145225"/>
                      <a:chExt cx="307647" cy="276804"/>
                    </a:xfrm>
                    <a:solidFill>
                      <a:srgbClr val="1F8591"/>
                    </a:solidFill>
                  </p:grpSpPr>
                  <p:sp>
                    <p:nvSpPr>
                      <p:cNvPr id="319" name="Freeform: Shape 318">
                        <a:extLst>
                          <a:ext uri="{FF2B5EF4-FFF2-40B4-BE49-F238E27FC236}">
                            <a16:creationId xmlns:a16="http://schemas.microsoft.com/office/drawing/2014/main" id="{225A31BC-5DCF-42E9-0AF2-8B2E7883B4DB}"/>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20" name="Freeform: Shape 319">
                        <a:extLst>
                          <a:ext uri="{FF2B5EF4-FFF2-40B4-BE49-F238E27FC236}">
                            <a16:creationId xmlns:a16="http://schemas.microsoft.com/office/drawing/2014/main" id="{02A3F939-C646-D171-B860-00E318B52995}"/>
                          </a:ext>
                        </a:extLst>
                      </p:cNvPr>
                      <p:cNvSpPr/>
                      <p:nvPr/>
                    </p:nvSpPr>
                    <p:spPr>
                      <a:xfrm rot="6799576">
                        <a:off x="8855933" y="4253069"/>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21" name="Freeform: Shape 320">
                        <a:extLst>
                          <a:ext uri="{FF2B5EF4-FFF2-40B4-BE49-F238E27FC236}">
                            <a16:creationId xmlns:a16="http://schemas.microsoft.com/office/drawing/2014/main" id="{4CC8C358-14E4-36F3-153A-A118FA109042}"/>
                          </a:ext>
                        </a:extLst>
                      </p:cNvPr>
                      <p:cNvSpPr/>
                      <p:nvPr/>
                    </p:nvSpPr>
                    <p:spPr>
                      <a:xfrm>
                        <a:off x="8950061" y="418817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22" name="Freeform: Shape 321">
                        <a:extLst>
                          <a:ext uri="{FF2B5EF4-FFF2-40B4-BE49-F238E27FC236}">
                            <a16:creationId xmlns:a16="http://schemas.microsoft.com/office/drawing/2014/main" id="{79345F1E-E60D-D954-8069-A688D41AEFBA}"/>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23" name="Freeform: Shape 322">
                        <a:extLst>
                          <a:ext uri="{FF2B5EF4-FFF2-40B4-BE49-F238E27FC236}">
                            <a16:creationId xmlns:a16="http://schemas.microsoft.com/office/drawing/2014/main" id="{8591CE27-5712-A35F-2D08-D63AAAFC326B}"/>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24" name="Freeform: Shape 323">
                        <a:extLst>
                          <a:ext uri="{FF2B5EF4-FFF2-40B4-BE49-F238E27FC236}">
                            <a16:creationId xmlns:a16="http://schemas.microsoft.com/office/drawing/2014/main" id="{97B235CA-E706-7B9E-F410-85EB7D8491DA}"/>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25" name="Freeform: Shape 324">
                        <a:extLst>
                          <a:ext uri="{FF2B5EF4-FFF2-40B4-BE49-F238E27FC236}">
                            <a16:creationId xmlns:a16="http://schemas.microsoft.com/office/drawing/2014/main" id="{06C0CDCE-3643-E549-0466-E7801C21B03B}"/>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26" name="Freeform: Shape 325">
                        <a:extLst>
                          <a:ext uri="{FF2B5EF4-FFF2-40B4-BE49-F238E27FC236}">
                            <a16:creationId xmlns:a16="http://schemas.microsoft.com/office/drawing/2014/main" id="{6865C450-F081-ACBD-09A0-99079B0DC6F2}"/>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27" name="Freeform: Shape 326">
                        <a:extLst>
                          <a:ext uri="{FF2B5EF4-FFF2-40B4-BE49-F238E27FC236}">
                            <a16:creationId xmlns:a16="http://schemas.microsoft.com/office/drawing/2014/main" id="{E2226FA6-220A-5172-096A-D62812C42EB2}"/>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28" name="Freeform: Shape 327">
                        <a:extLst>
                          <a:ext uri="{FF2B5EF4-FFF2-40B4-BE49-F238E27FC236}">
                            <a16:creationId xmlns:a16="http://schemas.microsoft.com/office/drawing/2014/main" id="{E5FA8E8A-7E36-0D97-F029-91200916ACD6}"/>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29" name="Freeform: Shape 328">
                        <a:extLst>
                          <a:ext uri="{FF2B5EF4-FFF2-40B4-BE49-F238E27FC236}">
                            <a16:creationId xmlns:a16="http://schemas.microsoft.com/office/drawing/2014/main" id="{DBCD0248-0F7E-65AE-9E8F-CC04B0971499}"/>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30" name="Freeform: Shape 329">
                        <a:extLst>
                          <a:ext uri="{FF2B5EF4-FFF2-40B4-BE49-F238E27FC236}">
                            <a16:creationId xmlns:a16="http://schemas.microsoft.com/office/drawing/2014/main" id="{79A6D2C4-2B98-9538-1F4A-2E7E2ACA1D19}"/>
                          </a:ext>
                        </a:extLst>
                      </p:cNvPr>
                      <p:cNvSpPr/>
                      <p:nvPr/>
                    </p:nvSpPr>
                    <p:spPr>
                      <a:xfrm rot="18952815">
                        <a:off x="8990335" y="4236377"/>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31" name="Rectangle: Rounded Corners 330">
                        <a:extLst>
                          <a:ext uri="{FF2B5EF4-FFF2-40B4-BE49-F238E27FC236}">
                            <a16:creationId xmlns:a16="http://schemas.microsoft.com/office/drawing/2014/main" id="{D311AC60-F169-AE0B-39B6-F2D96FABBFA5}"/>
                          </a:ext>
                        </a:extLst>
                      </p:cNvPr>
                      <p:cNvSpPr/>
                      <p:nvPr/>
                    </p:nvSpPr>
                    <p:spPr>
                      <a:xfrm>
                        <a:off x="8886901" y="440374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32" name="Rectangle: Rounded Corners 331">
                        <a:extLst>
                          <a:ext uri="{FF2B5EF4-FFF2-40B4-BE49-F238E27FC236}">
                            <a16:creationId xmlns:a16="http://schemas.microsoft.com/office/drawing/2014/main" id="{E51D81AC-F800-6B03-2629-1751B78B69C3}"/>
                          </a:ext>
                        </a:extLst>
                      </p:cNvPr>
                      <p:cNvSpPr/>
                      <p:nvPr/>
                    </p:nvSpPr>
                    <p:spPr>
                      <a:xfrm>
                        <a:off x="8770428" y="4196137"/>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33" name="Rectangle: Rounded Corners 332">
                        <a:extLst>
                          <a:ext uri="{FF2B5EF4-FFF2-40B4-BE49-F238E27FC236}">
                            <a16:creationId xmlns:a16="http://schemas.microsoft.com/office/drawing/2014/main" id="{A49EA594-1731-CD30-BA8F-641300816632}"/>
                          </a:ext>
                        </a:extLst>
                      </p:cNvPr>
                      <p:cNvSpPr/>
                      <p:nvPr/>
                    </p:nvSpPr>
                    <p:spPr>
                      <a:xfrm>
                        <a:off x="8924873" y="4240076"/>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334" name="Rectangle: Rounded Corners 333">
                        <a:extLst>
                          <a:ext uri="{FF2B5EF4-FFF2-40B4-BE49-F238E27FC236}">
                            <a16:creationId xmlns:a16="http://schemas.microsoft.com/office/drawing/2014/main" id="{8AC07E35-64FF-770C-F822-012576F1B1C8}"/>
                          </a:ext>
                        </a:extLst>
                      </p:cNvPr>
                      <p:cNvSpPr/>
                      <p:nvPr/>
                    </p:nvSpPr>
                    <p:spPr>
                      <a:xfrm>
                        <a:off x="9050643" y="429398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grpSp>
                <p:sp>
                  <p:nvSpPr>
                    <p:cNvPr id="318" name="Oval 317">
                      <a:extLst>
                        <a:ext uri="{FF2B5EF4-FFF2-40B4-BE49-F238E27FC236}">
                          <a16:creationId xmlns:a16="http://schemas.microsoft.com/office/drawing/2014/main" id="{F73B53C1-6268-7E95-651A-54AA6004B079}"/>
                        </a:ext>
                      </a:extLst>
                    </p:cNvPr>
                    <p:cNvSpPr/>
                    <p:nvPr/>
                  </p:nvSpPr>
                  <p:spPr>
                    <a:xfrm>
                      <a:off x="3001580" y="2675623"/>
                      <a:ext cx="89782" cy="116033"/>
                    </a:xfrm>
                    <a:prstGeom prst="ellipse">
                      <a:avLst/>
                    </a:prstGeom>
                    <a:gradFill flip="none" rotWithShape="1">
                      <a:gsLst>
                        <a:gs pos="16000">
                          <a:srgbClr val="B3E6EC"/>
                        </a:gs>
                        <a:gs pos="73000">
                          <a:srgbClr val="1F8591"/>
                        </a:gs>
                      </a:gsLst>
                      <a:path path="circle">
                        <a:fillToRect l="50000" t="50000" r="50000" b="50000"/>
                      </a:path>
                      <a:tileRect/>
                    </a:gradFill>
                    <a:ln w="12700" cap="flat" cmpd="sng" algn="ctr">
                      <a:solidFill>
                        <a:srgbClr val="1F8591"/>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600" b="0" i="0" u="none" strike="noStrike" kern="0" cap="none" spc="0" normalizeH="0" baseline="0" noProof="0">
                        <a:ln>
                          <a:noFill/>
                        </a:ln>
                        <a:solidFill>
                          <a:srgbClr val="FFFFFF"/>
                        </a:solidFill>
                        <a:effectLst/>
                        <a:uLnTx/>
                        <a:uFillTx/>
                      </a:endParaRPr>
                    </a:p>
                  </p:txBody>
                </p:sp>
              </p:grpSp>
            </p:grpSp>
          </p:grpSp>
          <p:sp>
            <p:nvSpPr>
              <p:cNvPr id="306" name="TextBox 305">
                <a:extLst>
                  <a:ext uri="{FF2B5EF4-FFF2-40B4-BE49-F238E27FC236}">
                    <a16:creationId xmlns:a16="http://schemas.microsoft.com/office/drawing/2014/main" id="{8ACFAEED-E00A-033C-B655-7C79F1F23BFC}"/>
                  </a:ext>
                </a:extLst>
              </p:cNvPr>
              <p:cNvSpPr txBox="1"/>
              <p:nvPr/>
            </p:nvSpPr>
            <p:spPr>
              <a:xfrm>
                <a:off x="3509909" y="4283227"/>
                <a:ext cx="1358907" cy="587497"/>
              </a:xfrm>
              <a:prstGeom prst="rect">
                <a:avLst/>
              </a:prstGeom>
              <a:noFill/>
            </p:spPr>
            <p:txBody>
              <a:bodyPr wrap="square" rtlCol="0">
                <a:spAutoFit/>
              </a:bodyPr>
              <a:lstStyle/>
              <a:p>
                <a:pPr algn="ctr" defTabSz="685783">
                  <a:buClr>
                    <a:srgbClr val="830051"/>
                  </a:buClr>
                  <a:defRPr/>
                </a:pPr>
                <a:r>
                  <a:rPr lang="en-US" sz="900" b="0" kern="0">
                    <a:solidFill>
                      <a:srgbClr val="12839E"/>
                    </a:solidFill>
                    <a:cs typeface="Arial" panose="020B0604020202020204" pitchFamily="34" charset="0"/>
                  </a:rPr>
                  <a:t>Histamine</a:t>
                </a:r>
              </a:p>
              <a:p>
                <a:pPr algn="ctr" defTabSz="685783">
                  <a:buClr>
                    <a:srgbClr val="830051"/>
                  </a:buClr>
                  <a:defRPr/>
                </a:pPr>
                <a:r>
                  <a:rPr lang="en-US" sz="900" b="0" kern="0">
                    <a:solidFill>
                      <a:srgbClr val="12839E"/>
                    </a:solidFill>
                    <a:cs typeface="Arial" panose="020B0604020202020204" pitchFamily="34" charset="0"/>
                  </a:rPr>
                  <a:t>Leukotrienes</a:t>
                </a:r>
              </a:p>
              <a:p>
                <a:pPr algn="ctr" defTabSz="685783">
                  <a:buClr>
                    <a:srgbClr val="830051"/>
                  </a:buClr>
                  <a:defRPr/>
                </a:pPr>
                <a:r>
                  <a:rPr lang="en-US" sz="900" b="0" kern="0">
                    <a:solidFill>
                      <a:srgbClr val="12839E"/>
                    </a:solidFill>
                    <a:cs typeface="Arial" panose="020B0604020202020204" pitchFamily="34" charset="0"/>
                  </a:rPr>
                  <a:t>Prostaglandins</a:t>
                </a:r>
              </a:p>
            </p:txBody>
          </p:sp>
        </p:grpSp>
        <p:sp>
          <p:nvSpPr>
            <p:cNvPr id="34" name="Trapezoid 33">
              <a:extLst>
                <a:ext uri="{FF2B5EF4-FFF2-40B4-BE49-F238E27FC236}">
                  <a16:creationId xmlns:a16="http://schemas.microsoft.com/office/drawing/2014/main" id="{60D0DBCF-6919-EB92-7FFA-FF25FAD297FF}"/>
                </a:ext>
              </a:extLst>
            </p:cNvPr>
            <p:cNvSpPr/>
            <p:nvPr userDrawn="1"/>
          </p:nvSpPr>
          <p:spPr>
            <a:xfrm rot="2486496">
              <a:off x="2460641" y="2410466"/>
              <a:ext cx="878492" cy="512567"/>
            </a:xfrm>
            <a:prstGeom prst="trapezoid">
              <a:avLst>
                <a:gd name="adj" fmla="val 69409"/>
              </a:avLst>
            </a:prstGeom>
            <a:gradFill flip="none" rotWithShape="1">
              <a:gsLst>
                <a:gs pos="30000">
                  <a:srgbClr val="FFFFFF">
                    <a:alpha val="17000"/>
                  </a:srgbClr>
                </a:gs>
                <a:gs pos="96000">
                  <a:srgbClr val="12839E"/>
                </a:gs>
              </a:gsLst>
              <a:lin ang="16200000" scaled="1"/>
              <a:tileRect/>
            </a:gradFill>
            <a:ln w="9525"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35" name="TextBox 34">
              <a:extLst>
                <a:ext uri="{FF2B5EF4-FFF2-40B4-BE49-F238E27FC236}">
                  <a16:creationId xmlns:a16="http://schemas.microsoft.com/office/drawing/2014/main" id="{6EB29AFA-CFD0-DE2C-D1EC-616360A89EEE}"/>
                </a:ext>
              </a:extLst>
            </p:cNvPr>
            <p:cNvSpPr txBox="1"/>
            <p:nvPr userDrawn="1"/>
          </p:nvSpPr>
          <p:spPr>
            <a:xfrm>
              <a:off x="2941112" y="2574760"/>
              <a:ext cx="201603" cy="234277"/>
            </a:xfrm>
            <a:prstGeom prst="rect">
              <a:avLst/>
            </a:prstGeom>
            <a:noFill/>
          </p:spPr>
          <p:txBody>
            <a:bodyPr wrap="none" lIns="0" tIns="0" rIns="0" bIns="0" rtlCol="0">
              <a:spAutoFit/>
            </a:bodyPr>
            <a:lstStyle/>
            <a:p>
              <a:pPr algn="ctr" defTabSz="685783">
                <a:lnSpc>
                  <a:spcPct val="90000"/>
                </a:lnSpc>
                <a:buClr>
                  <a:srgbClr val="830051"/>
                </a:buClr>
                <a:defRPr/>
              </a:pPr>
              <a:r>
                <a:rPr lang="en-US" sz="1100" b="1" kern="0">
                  <a:solidFill>
                    <a:srgbClr val="12839E"/>
                  </a:solidFill>
                  <a:cs typeface="Arial" panose="020B0604020202020204" pitchFamily="34" charset="0"/>
                </a:rPr>
                <a:t>TSLP</a:t>
              </a:r>
              <a:br>
                <a:rPr lang="en-US" sz="1100" b="1" kern="0">
                  <a:solidFill>
                    <a:srgbClr val="12839E"/>
                  </a:solidFill>
                  <a:cs typeface="Arial" panose="020B0604020202020204" pitchFamily="34" charset="0"/>
                </a:rPr>
              </a:br>
              <a:r>
                <a:rPr lang="en-US" sz="1100" b="1" kern="0">
                  <a:solidFill>
                    <a:srgbClr val="12839E"/>
                  </a:solidFill>
                  <a:cs typeface="Arial" panose="020B0604020202020204" pitchFamily="34" charset="0"/>
                </a:rPr>
                <a:t>IL-33</a:t>
              </a:r>
            </a:p>
          </p:txBody>
        </p:sp>
        <p:grpSp>
          <p:nvGrpSpPr>
            <p:cNvPr id="36" name="Epithelial Cell">
              <a:extLst>
                <a:ext uri="{FF2B5EF4-FFF2-40B4-BE49-F238E27FC236}">
                  <a16:creationId xmlns:a16="http://schemas.microsoft.com/office/drawing/2014/main" id="{169A77CE-305F-182D-C541-85B237B85FB5}"/>
                </a:ext>
              </a:extLst>
            </p:cNvPr>
            <p:cNvGrpSpPr/>
            <p:nvPr userDrawn="1"/>
          </p:nvGrpSpPr>
          <p:grpSpPr>
            <a:xfrm>
              <a:off x="2845095" y="2183517"/>
              <a:ext cx="195699" cy="366584"/>
              <a:chOff x="7536889" y="1805889"/>
              <a:chExt cx="506734" cy="942934"/>
            </a:xfrm>
          </p:grpSpPr>
          <p:sp>
            <p:nvSpPr>
              <p:cNvPr id="291" name="Freeform: Shape 290">
                <a:extLst>
                  <a:ext uri="{FF2B5EF4-FFF2-40B4-BE49-F238E27FC236}">
                    <a16:creationId xmlns:a16="http://schemas.microsoft.com/office/drawing/2014/main" id="{FC2B8135-00D2-885C-70BE-79E5120E5F56}"/>
                  </a:ext>
                </a:extLst>
              </p:cNvPr>
              <p:cNvSpPr/>
              <p:nvPr/>
            </p:nvSpPr>
            <p:spPr>
              <a:xfrm>
                <a:off x="7583785" y="1839216"/>
                <a:ext cx="45824" cy="266613"/>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12700" cap="rnd" cmpd="sng" algn="ctr">
                <a:solidFill>
                  <a:srgbClr val="FFA74F"/>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92" name="Freeform: Shape 291">
                <a:extLst>
                  <a:ext uri="{FF2B5EF4-FFF2-40B4-BE49-F238E27FC236}">
                    <a16:creationId xmlns:a16="http://schemas.microsoft.com/office/drawing/2014/main" id="{55EFA396-3627-7C73-2D1A-C4162E18BC0A}"/>
                  </a:ext>
                </a:extLst>
              </p:cNvPr>
              <p:cNvSpPr/>
              <p:nvPr/>
            </p:nvSpPr>
            <p:spPr>
              <a:xfrm>
                <a:off x="7637937" y="1822552"/>
                <a:ext cx="45824" cy="245784"/>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93" name="Freeform: Shape 292">
                <a:extLst>
                  <a:ext uri="{FF2B5EF4-FFF2-40B4-BE49-F238E27FC236}">
                    <a16:creationId xmlns:a16="http://schemas.microsoft.com/office/drawing/2014/main" id="{2CCBB10F-F873-B6F5-2E0D-5230A7074F2C}"/>
                  </a:ext>
                </a:extLst>
              </p:cNvPr>
              <p:cNvSpPr/>
              <p:nvPr/>
            </p:nvSpPr>
            <p:spPr>
              <a:xfrm>
                <a:off x="7685705" y="1816305"/>
                <a:ext cx="39714" cy="239537"/>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94" name="Freeform: Shape 293">
                <a:extLst>
                  <a:ext uri="{FF2B5EF4-FFF2-40B4-BE49-F238E27FC236}">
                    <a16:creationId xmlns:a16="http://schemas.microsoft.com/office/drawing/2014/main" id="{1ABD8BEE-013D-68DE-12FB-5D37A1B996D9}"/>
                  </a:ext>
                </a:extLst>
              </p:cNvPr>
              <p:cNvSpPr/>
              <p:nvPr/>
            </p:nvSpPr>
            <p:spPr>
              <a:xfrm>
                <a:off x="7735836" y="1807970"/>
                <a:ext cx="39637" cy="256200"/>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95" name="Freeform: Shape 294">
                <a:extLst>
                  <a:ext uri="{FF2B5EF4-FFF2-40B4-BE49-F238E27FC236}">
                    <a16:creationId xmlns:a16="http://schemas.microsoft.com/office/drawing/2014/main" id="{F2CFC912-E4C5-0FFE-C794-B3A71E0250EA}"/>
                  </a:ext>
                </a:extLst>
              </p:cNvPr>
              <p:cNvSpPr/>
              <p:nvPr/>
            </p:nvSpPr>
            <p:spPr>
              <a:xfrm>
                <a:off x="7783743" y="1805889"/>
                <a:ext cx="48959" cy="247868"/>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96" name="Freeform: Shape 295">
                <a:extLst>
                  <a:ext uri="{FF2B5EF4-FFF2-40B4-BE49-F238E27FC236}">
                    <a16:creationId xmlns:a16="http://schemas.microsoft.com/office/drawing/2014/main" id="{76B4D103-782D-724B-17E8-F5AC0A5A8345}"/>
                  </a:ext>
                </a:extLst>
              </p:cNvPr>
              <p:cNvSpPr/>
              <p:nvPr/>
            </p:nvSpPr>
            <p:spPr>
              <a:xfrm>
                <a:off x="7829567" y="1810055"/>
                <a:ext cx="39576" cy="247868"/>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97" name="Freeform: Shape 296">
                <a:extLst>
                  <a:ext uri="{FF2B5EF4-FFF2-40B4-BE49-F238E27FC236}">
                    <a16:creationId xmlns:a16="http://schemas.microsoft.com/office/drawing/2014/main" id="{8A535396-627A-066B-CDB5-110D5CC9CA44}"/>
                  </a:ext>
                </a:extLst>
              </p:cNvPr>
              <p:cNvSpPr/>
              <p:nvPr/>
            </p:nvSpPr>
            <p:spPr>
              <a:xfrm>
                <a:off x="7881642" y="1820468"/>
                <a:ext cx="37493" cy="249950"/>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98" name="Freeform: Shape 297">
                <a:extLst>
                  <a:ext uri="{FF2B5EF4-FFF2-40B4-BE49-F238E27FC236}">
                    <a16:creationId xmlns:a16="http://schemas.microsoft.com/office/drawing/2014/main" id="{AEFA7EC4-1928-6D22-6A21-18957D4EB82C}"/>
                  </a:ext>
                </a:extLst>
              </p:cNvPr>
              <p:cNvSpPr/>
              <p:nvPr/>
            </p:nvSpPr>
            <p:spPr>
              <a:xfrm>
                <a:off x="7927463" y="1826718"/>
                <a:ext cx="29162" cy="249950"/>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99" name="Freeform: Shape 298">
                <a:extLst>
                  <a:ext uri="{FF2B5EF4-FFF2-40B4-BE49-F238E27FC236}">
                    <a16:creationId xmlns:a16="http://schemas.microsoft.com/office/drawing/2014/main" id="{92F4278D-A8FA-BC5C-BA90-532A364EC244}"/>
                  </a:ext>
                </a:extLst>
              </p:cNvPr>
              <p:cNvSpPr/>
              <p:nvPr/>
            </p:nvSpPr>
            <p:spPr>
              <a:xfrm>
                <a:off x="7968765" y="1862129"/>
                <a:ext cx="42015" cy="252031"/>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nvGrpSpPr>
              <p:cNvPr id="300" name="Group 299">
                <a:extLst>
                  <a:ext uri="{FF2B5EF4-FFF2-40B4-BE49-F238E27FC236}">
                    <a16:creationId xmlns:a16="http://schemas.microsoft.com/office/drawing/2014/main" id="{328B135C-C250-3C80-684F-AF1AB1DEF2B6}"/>
                  </a:ext>
                </a:extLst>
              </p:cNvPr>
              <p:cNvGrpSpPr/>
              <p:nvPr/>
            </p:nvGrpSpPr>
            <p:grpSpPr>
              <a:xfrm>
                <a:off x="7536889" y="2033316"/>
                <a:ext cx="506734" cy="715507"/>
                <a:chOff x="664078" y="1946983"/>
                <a:chExt cx="506734" cy="715506"/>
              </a:xfrm>
            </p:grpSpPr>
            <p:sp>
              <p:nvSpPr>
                <p:cNvPr id="301" name="Rectangle: Rounded Corners 300">
                  <a:extLst>
                    <a:ext uri="{FF2B5EF4-FFF2-40B4-BE49-F238E27FC236}">
                      <a16:creationId xmlns:a16="http://schemas.microsoft.com/office/drawing/2014/main" id="{DB278169-08CD-87D1-0A2B-8B76A39942EF}"/>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302" name="Oval 301">
                  <a:extLst>
                    <a:ext uri="{FF2B5EF4-FFF2-40B4-BE49-F238E27FC236}">
                      <a16:creationId xmlns:a16="http://schemas.microsoft.com/office/drawing/2014/main" id="{C9E2C679-037A-509E-3B27-6C4D8A0B38C1}"/>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grpSp>
        <p:grpSp>
          <p:nvGrpSpPr>
            <p:cNvPr id="37" name="Epithelial Cell">
              <a:extLst>
                <a:ext uri="{FF2B5EF4-FFF2-40B4-BE49-F238E27FC236}">
                  <a16:creationId xmlns:a16="http://schemas.microsoft.com/office/drawing/2014/main" id="{953D6D34-8B45-B0DE-FCF5-532CEC3383F5}"/>
                </a:ext>
              </a:extLst>
            </p:cNvPr>
            <p:cNvGrpSpPr/>
            <p:nvPr userDrawn="1"/>
          </p:nvGrpSpPr>
          <p:grpSpPr>
            <a:xfrm>
              <a:off x="3039532" y="2183517"/>
              <a:ext cx="195699" cy="366584"/>
              <a:chOff x="8040358" y="1805889"/>
              <a:chExt cx="506734" cy="942934"/>
            </a:xfrm>
          </p:grpSpPr>
          <p:sp>
            <p:nvSpPr>
              <p:cNvPr id="279" name="Freeform: Shape 278">
                <a:extLst>
                  <a:ext uri="{FF2B5EF4-FFF2-40B4-BE49-F238E27FC236}">
                    <a16:creationId xmlns:a16="http://schemas.microsoft.com/office/drawing/2014/main" id="{608F4EDD-ACE4-E21E-43B6-CBD8EEF7E101}"/>
                  </a:ext>
                </a:extLst>
              </p:cNvPr>
              <p:cNvSpPr/>
              <p:nvPr/>
            </p:nvSpPr>
            <p:spPr>
              <a:xfrm>
                <a:off x="8061783" y="1839216"/>
                <a:ext cx="45824" cy="266613"/>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12700" cap="rnd" cmpd="sng" algn="ctr">
                <a:solidFill>
                  <a:srgbClr val="FFA74F"/>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80" name="Freeform: Shape 279">
                <a:extLst>
                  <a:ext uri="{FF2B5EF4-FFF2-40B4-BE49-F238E27FC236}">
                    <a16:creationId xmlns:a16="http://schemas.microsoft.com/office/drawing/2014/main" id="{5D59284B-B105-F4FC-2E2C-7B6A42F9E53B}"/>
                  </a:ext>
                </a:extLst>
              </p:cNvPr>
              <p:cNvSpPr/>
              <p:nvPr/>
            </p:nvSpPr>
            <p:spPr>
              <a:xfrm>
                <a:off x="8115938" y="1822552"/>
                <a:ext cx="45824" cy="245784"/>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81" name="Freeform: Shape 280">
                <a:extLst>
                  <a:ext uri="{FF2B5EF4-FFF2-40B4-BE49-F238E27FC236}">
                    <a16:creationId xmlns:a16="http://schemas.microsoft.com/office/drawing/2014/main" id="{F0FA0E87-35B2-D953-F51D-DB0723F21C84}"/>
                  </a:ext>
                </a:extLst>
              </p:cNvPr>
              <p:cNvSpPr/>
              <p:nvPr/>
            </p:nvSpPr>
            <p:spPr>
              <a:xfrm>
                <a:off x="8163706" y="1816305"/>
                <a:ext cx="39714" cy="239537"/>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82" name="Freeform: Shape 281">
                <a:extLst>
                  <a:ext uri="{FF2B5EF4-FFF2-40B4-BE49-F238E27FC236}">
                    <a16:creationId xmlns:a16="http://schemas.microsoft.com/office/drawing/2014/main" id="{9FB30AB6-2E1A-F0D8-C666-506329595D5C}"/>
                  </a:ext>
                </a:extLst>
              </p:cNvPr>
              <p:cNvSpPr/>
              <p:nvPr/>
            </p:nvSpPr>
            <p:spPr>
              <a:xfrm>
                <a:off x="8213834" y="1807970"/>
                <a:ext cx="39637" cy="256200"/>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83" name="Freeform: Shape 282">
                <a:extLst>
                  <a:ext uri="{FF2B5EF4-FFF2-40B4-BE49-F238E27FC236}">
                    <a16:creationId xmlns:a16="http://schemas.microsoft.com/office/drawing/2014/main" id="{203ADD83-8813-5DD1-5ED4-23A404BA84C4}"/>
                  </a:ext>
                </a:extLst>
              </p:cNvPr>
              <p:cNvSpPr/>
              <p:nvPr/>
            </p:nvSpPr>
            <p:spPr>
              <a:xfrm>
                <a:off x="8261741" y="1805889"/>
                <a:ext cx="48959" cy="247868"/>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84" name="Freeform: Shape 283">
                <a:extLst>
                  <a:ext uri="{FF2B5EF4-FFF2-40B4-BE49-F238E27FC236}">
                    <a16:creationId xmlns:a16="http://schemas.microsoft.com/office/drawing/2014/main" id="{B3520661-395E-A1C1-3515-FCF1B2DF454C}"/>
                  </a:ext>
                </a:extLst>
              </p:cNvPr>
              <p:cNvSpPr/>
              <p:nvPr/>
            </p:nvSpPr>
            <p:spPr>
              <a:xfrm>
                <a:off x="8307565" y="1810055"/>
                <a:ext cx="39576" cy="247868"/>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85" name="Freeform: Shape 284">
                <a:extLst>
                  <a:ext uri="{FF2B5EF4-FFF2-40B4-BE49-F238E27FC236}">
                    <a16:creationId xmlns:a16="http://schemas.microsoft.com/office/drawing/2014/main" id="{7EA834A6-BE39-461C-AF5E-1614C917EB9E}"/>
                  </a:ext>
                </a:extLst>
              </p:cNvPr>
              <p:cNvSpPr/>
              <p:nvPr/>
            </p:nvSpPr>
            <p:spPr>
              <a:xfrm>
                <a:off x="8359640" y="1820468"/>
                <a:ext cx="37493" cy="249950"/>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86" name="Freeform: Shape 285">
                <a:extLst>
                  <a:ext uri="{FF2B5EF4-FFF2-40B4-BE49-F238E27FC236}">
                    <a16:creationId xmlns:a16="http://schemas.microsoft.com/office/drawing/2014/main" id="{771892A3-9ACF-DE58-D5D0-2B73A0D70528}"/>
                  </a:ext>
                </a:extLst>
              </p:cNvPr>
              <p:cNvSpPr/>
              <p:nvPr/>
            </p:nvSpPr>
            <p:spPr>
              <a:xfrm>
                <a:off x="8405461" y="1826718"/>
                <a:ext cx="29162" cy="249950"/>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87" name="Freeform: Shape 286">
                <a:extLst>
                  <a:ext uri="{FF2B5EF4-FFF2-40B4-BE49-F238E27FC236}">
                    <a16:creationId xmlns:a16="http://schemas.microsoft.com/office/drawing/2014/main" id="{997FA384-C05B-7869-AFA7-054ABE50E445}"/>
                  </a:ext>
                </a:extLst>
              </p:cNvPr>
              <p:cNvSpPr/>
              <p:nvPr/>
            </p:nvSpPr>
            <p:spPr>
              <a:xfrm>
                <a:off x="8446763" y="1862129"/>
                <a:ext cx="42015" cy="252031"/>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nvGrpSpPr>
              <p:cNvPr id="288" name="Group 287">
                <a:extLst>
                  <a:ext uri="{FF2B5EF4-FFF2-40B4-BE49-F238E27FC236}">
                    <a16:creationId xmlns:a16="http://schemas.microsoft.com/office/drawing/2014/main" id="{48AFA8B8-99C7-E5E4-C216-88B373BB68CB}"/>
                  </a:ext>
                </a:extLst>
              </p:cNvPr>
              <p:cNvGrpSpPr/>
              <p:nvPr/>
            </p:nvGrpSpPr>
            <p:grpSpPr>
              <a:xfrm>
                <a:off x="8040358" y="2033316"/>
                <a:ext cx="506734" cy="715507"/>
                <a:chOff x="664078" y="1946983"/>
                <a:chExt cx="506734" cy="715506"/>
              </a:xfrm>
            </p:grpSpPr>
            <p:sp>
              <p:nvSpPr>
                <p:cNvPr id="289" name="Rectangle: Rounded Corners 288">
                  <a:extLst>
                    <a:ext uri="{FF2B5EF4-FFF2-40B4-BE49-F238E27FC236}">
                      <a16:creationId xmlns:a16="http://schemas.microsoft.com/office/drawing/2014/main" id="{CA2687B3-FF06-3E2A-E2AD-4DCBF6641593}"/>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90" name="Oval 289">
                  <a:extLst>
                    <a:ext uri="{FF2B5EF4-FFF2-40B4-BE49-F238E27FC236}">
                      <a16:creationId xmlns:a16="http://schemas.microsoft.com/office/drawing/2014/main" id="{82DCB9ED-BC6D-9BAA-D10C-4683E155D08F}"/>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grpSp>
        <p:grpSp>
          <p:nvGrpSpPr>
            <p:cNvPr id="38" name="Epithelial Cell">
              <a:extLst>
                <a:ext uri="{FF2B5EF4-FFF2-40B4-BE49-F238E27FC236}">
                  <a16:creationId xmlns:a16="http://schemas.microsoft.com/office/drawing/2014/main" id="{33435A66-228B-6EA8-AC56-D7D7A4D404C9}"/>
                </a:ext>
              </a:extLst>
            </p:cNvPr>
            <p:cNvGrpSpPr/>
            <p:nvPr userDrawn="1"/>
          </p:nvGrpSpPr>
          <p:grpSpPr>
            <a:xfrm>
              <a:off x="2660688" y="2192925"/>
              <a:ext cx="183705" cy="344096"/>
              <a:chOff x="8040358" y="1805889"/>
              <a:chExt cx="506734" cy="942934"/>
            </a:xfrm>
          </p:grpSpPr>
          <p:sp>
            <p:nvSpPr>
              <p:cNvPr id="267" name="Freeform: Shape 266">
                <a:extLst>
                  <a:ext uri="{FF2B5EF4-FFF2-40B4-BE49-F238E27FC236}">
                    <a16:creationId xmlns:a16="http://schemas.microsoft.com/office/drawing/2014/main" id="{4F8AAA19-B534-1698-3090-DCAAC65BE510}"/>
                  </a:ext>
                </a:extLst>
              </p:cNvPr>
              <p:cNvSpPr/>
              <p:nvPr/>
            </p:nvSpPr>
            <p:spPr>
              <a:xfrm>
                <a:off x="8061780" y="1839217"/>
                <a:ext cx="45825" cy="266614"/>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12700" cap="rnd" cmpd="sng" algn="ctr">
                <a:solidFill>
                  <a:srgbClr val="FFA74F"/>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68" name="Freeform: Shape 267">
                <a:extLst>
                  <a:ext uri="{FF2B5EF4-FFF2-40B4-BE49-F238E27FC236}">
                    <a16:creationId xmlns:a16="http://schemas.microsoft.com/office/drawing/2014/main" id="{E80D9DD5-35A7-BCFA-E528-8C5239D7F59D}"/>
                  </a:ext>
                </a:extLst>
              </p:cNvPr>
              <p:cNvSpPr/>
              <p:nvPr/>
            </p:nvSpPr>
            <p:spPr>
              <a:xfrm>
                <a:off x="8115936" y="1822553"/>
                <a:ext cx="45825" cy="245783"/>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69" name="Freeform: Shape 268">
                <a:extLst>
                  <a:ext uri="{FF2B5EF4-FFF2-40B4-BE49-F238E27FC236}">
                    <a16:creationId xmlns:a16="http://schemas.microsoft.com/office/drawing/2014/main" id="{59109926-0FBB-FE68-C5EE-986F197C6BC2}"/>
                  </a:ext>
                </a:extLst>
              </p:cNvPr>
              <p:cNvSpPr/>
              <p:nvPr/>
            </p:nvSpPr>
            <p:spPr>
              <a:xfrm>
                <a:off x="8163706" y="1816308"/>
                <a:ext cx="39715" cy="239534"/>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70" name="Freeform: Shape 269">
                <a:extLst>
                  <a:ext uri="{FF2B5EF4-FFF2-40B4-BE49-F238E27FC236}">
                    <a16:creationId xmlns:a16="http://schemas.microsoft.com/office/drawing/2014/main" id="{CCDE5A19-6BFA-0B4B-17D2-939EDFDA7B53}"/>
                  </a:ext>
                </a:extLst>
              </p:cNvPr>
              <p:cNvSpPr/>
              <p:nvPr/>
            </p:nvSpPr>
            <p:spPr>
              <a:xfrm>
                <a:off x="8213831" y="1807974"/>
                <a:ext cx="39637" cy="256198"/>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71" name="Freeform: Shape 270">
                <a:extLst>
                  <a:ext uri="{FF2B5EF4-FFF2-40B4-BE49-F238E27FC236}">
                    <a16:creationId xmlns:a16="http://schemas.microsoft.com/office/drawing/2014/main" id="{7575B552-290E-155F-8C94-A71D400F371F}"/>
                  </a:ext>
                </a:extLst>
              </p:cNvPr>
              <p:cNvSpPr/>
              <p:nvPr/>
            </p:nvSpPr>
            <p:spPr>
              <a:xfrm>
                <a:off x="8261741" y="1805889"/>
                <a:ext cx="48960" cy="247868"/>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72" name="Freeform: Shape 271">
                <a:extLst>
                  <a:ext uri="{FF2B5EF4-FFF2-40B4-BE49-F238E27FC236}">
                    <a16:creationId xmlns:a16="http://schemas.microsoft.com/office/drawing/2014/main" id="{23BFBA22-B8C2-845D-EB16-6DA2699E745E}"/>
                  </a:ext>
                </a:extLst>
              </p:cNvPr>
              <p:cNvSpPr/>
              <p:nvPr/>
            </p:nvSpPr>
            <p:spPr>
              <a:xfrm>
                <a:off x="8307566" y="1810056"/>
                <a:ext cx="39575" cy="247868"/>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73" name="Freeform: Shape 272">
                <a:extLst>
                  <a:ext uri="{FF2B5EF4-FFF2-40B4-BE49-F238E27FC236}">
                    <a16:creationId xmlns:a16="http://schemas.microsoft.com/office/drawing/2014/main" id="{901525F6-DAFC-DF37-E0E6-EC9DB7A6B104}"/>
                  </a:ext>
                </a:extLst>
              </p:cNvPr>
              <p:cNvSpPr/>
              <p:nvPr/>
            </p:nvSpPr>
            <p:spPr>
              <a:xfrm>
                <a:off x="8359636" y="1820471"/>
                <a:ext cx="37490" cy="249950"/>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74" name="Freeform: Shape 273">
                <a:extLst>
                  <a:ext uri="{FF2B5EF4-FFF2-40B4-BE49-F238E27FC236}">
                    <a16:creationId xmlns:a16="http://schemas.microsoft.com/office/drawing/2014/main" id="{1EF7497D-8E74-789C-54FF-A75230A85DAE}"/>
                  </a:ext>
                </a:extLst>
              </p:cNvPr>
              <p:cNvSpPr/>
              <p:nvPr/>
            </p:nvSpPr>
            <p:spPr>
              <a:xfrm>
                <a:off x="8405464" y="1826716"/>
                <a:ext cx="29162" cy="249950"/>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75" name="Freeform: Shape 274">
                <a:extLst>
                  <a:ext uri="{FF2B5EF4-FFF2-40B4-BE49-F238E27FC236}">
                    <a16:creationId xmlns:a16="http://schemas.microsoft.com/office/drawing/2014/main" id="{4BC00047-751A-C5A9-B530-A8240161EC68}"/>
                  </a:ext>
                </a:extLst>
              </p:cNvPr>
              <p:cNvSpPr/>
              <p:nvPr/>
            </p:nvSpPr>
            <p:spPr>
              <a:xfrm>
                <a:off x="8446763" y="1862126"/>
                <a:ext cx="42013" cy="252031"/>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nvGrpSpPr>
              <p:cNvPr id="276" name="Group 275">
                <a:extLst>
                  <a:ext uri="{FF2B5EF4-FFF2-40B4-BE49-F238E27FC236}">
                    <a16:creationId xmlns:a16="http://schemas.microsoft.com/office/drawing/2014/main" id="{F96B774B-DC0F-EB64-97F9-82D2B13D1C15}"/>
                  </a:ext>
                </a:extLst>
              </p:cNvPr>
              <p:cNvGrpSpPr/>
              <p:nvPr/>
            </p:nvGrpSpPr>
            <p:grpSpPr>
              <a:xfrm>
                <a:off x="8040358" y="2033316"/>
                <a:ext cx="506734" cy="715507"/>
                <a:chOff x="664078" y="1946983"/>
                <a:chExt cx="506734" cy="715506"/>
              </a:xfrm>
            </p:grpSpPr>
            <p:sp>
              <p:nvSpPr>
                <p:cNvPr id="277" name="Rectangle: Rounded Corners 276">
                  <a:extLst>
                    <a:ext uri="{FF2B5EF4-FFF2-40B4-BE49-F238E27FC236}">
                      <a16:creationId xmlns:a16="http://schemas.microsoft.com/office/drawing/2014/main" id="{5D217824-469B-D62A-B63C-4F72B4F10F35}"/>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278" name="Oval 277">
                  <a:extLst>
                    <a:ext uri="{FF2B5EF4-FFF2-40B4-BE49-F238E27FC236}">
                      <a16:creationId xmlns:a16="http://schemas.microsoft.com/office/drawing/2014/main" id="{051DB7CD-66AF-1D19-459D-D98D86B4ED07}"/>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grpSp>
        <p:sp>
          <p:nvSpPr>
            <p:cNvPr id="39" name="TextBox 38">
              <a:extLst>
                <a:ext uri="{FF2B5EF4-FFF2-40B4-BE49-F238E27FC236}">
                  <a16:creationId xmlns:a16="http://schemas.microsoft.com/office/drawing/2014/main" id="{4878895B-E564-4638-9019-2B18AFA0636A}"/>
                </a:ext>
              </a:extLst>
            </p:cNvPr>
            <p:cNvSpPr txBox="1"/>
            <p:nvPr userDrawn="1"/>
          </p:nvSpPr>
          <p:spPr>
            <a:xfrm>
              <a:off x="2270736" y="2524213"/>
              <a:ext cx="511347" cy="202104"/>
            </a:xfrm>
            <a:prstGeom prst="rect">
              <a:avLst/>
            </a:prstGeom>
            <a:noFill/>
          </p:spPr>
          <p:txBody>
            <a:bodyPr wrap="none" rtlCol="0">
              <a:spAutoFit/>
            </a:bodyPr>
            <a:lstStyle/>
            <a:p>
              <a:pPr algn="r" defTabSz="685783">
                <a:buClr>
                  <a:srgbClr val="830051"/>
                </a:buClr>
                <a:defRPr/>
              </a:pPr>
              <a:r>
                <a:rPr lang="en-US" sz="1000" kern="0">
                  <a:solidFill>
                    <a:schemeClr val="tx1"/>
                  </a:solidFill>
                  <a:cs typeface="Arial" panose="020B0604020202020204" pitchFamily="34" charset="0"/>
                </a:rPr>
                <a:t>Mast cell</a:t>
              </a:r>
            </a:p>
          </p:txBody>
        </p:sp>
        <p:sp>
          <p:nvSpPr>
            <p:cNvPr id="40" name="TextBox 39">
              <a:extLst>
                <a:ext uri="{FF2B5EF4-FFF2-40B4-BE49-F238E27FC236}">
                  <a16:creationId xmlns:a16="http://schemas.microsoft.com/office/drawing/2014/main" id="{2C7F3A58-F429-1F12-D7B6-01D41C4C65DF}"/>
                </a:ext>
              </a:extLst>
            </p:cNvPr>
            <p:cNvSpPr txBox="1"/>
            <p:nvPr userDrawn="1"/>
          </p:nvSpPr>
          <p:spPr>
            <a:xfrm>
              <a:off x="2191736" y="2764304"/>
              <a:ext cx="345586" cy="328420"/>
            </a:xfrm>
            <a:prstGeom prst="rect">
              <a:avLst/>
            </a:prstGeom>
            <a:noFill/>
          </p:spPr>
          <p:txBody>
            <a:bodyPr wrap="none" rtlCol="0">
              <a:spAutoFit/>
            </a:bodyPr>
            <a:lstStyle/>
            <a:p>
              <a:pPr defTabSz="685783">
                <a:buClr>
                  <a:srgbClr val="830051"/>
                </a:buClr>
                <a:defRPr/>
              </a:pPr>
              <a:r>
                <a:rPr lang="en-US" sz="1000" b="0" kern="0">
                  <a:solidFill>
                    <a:srgbClr val="12839E"/>
                  </a:solidFill>
                  <a:cs typeface="Arial" panose="020B0604020202020204" pitchFamily="34" charset="0"/>
                </a:rPr>
                <a:t>IL-5</a:t>
              </a:r>
            </a:p>
            <a:p>
              <a:pPr defTabSz="685783">
                <a:buClr>
                  <a:srgbClr val="830051"/>
                </a:buClr>
                <a:defRPr/>
              </a:pPr>
              <a:r>
                <a:rPr lang="en-US" sz="1000" b="0" kern="0">
                  <a:solidFill>
                    <a:srgbClr val="12839E"/>
                  </a:solidFill>
                  <a:cs typeface="Arial" panose="020B0604020202020204" pitchFamily="34" charset="0"/>
                </a:rPr>
                <a:t>IL-13</a:t>
              </a:r>
            </a:p>
          </p:txBody>
        </p:sp>
        <p:grpSp>
          <p:nvGrpSpPr>
            <p:cNvPr id="41" name="Group 40">
              <a:extLst>
                <a:ext uri="{FF2B5EF4-FFF2-40B4-BE49-F238E27FC236}">
                  <a16:creationId xmlns:a16="http://schemas.microsoft.com/office/drawing/2014/main" id="{5040A20B-F672-ED75-CBAC-ACE1A48D58CC}"/>
                </a:ext>
              </a:extLst>
            </p:cNvPr>
            <p:cNvGrpSpPr/>
            <p:nvPr userDrawn="1"/>
          </p:nvGrpSpPr>
          <p:grpSpPr>
            <a:xfrm>
              <a:off x="4240998" y="2169696"/>
              <a:ext cx="174758" cy="372809"/>
              <a:chOff x="11490960" y="2023758"/>
              <a:chExt cx="224085" cy="448365"/>
            </a:xfrm>
          </p:grpSpPr>
          <p:sp>
            <p:nvSpPr>
              <p:cNvPr id="262" name="Rectangle: Rounded Corners 261">
                <a:extLst>
                  <a:ext uri="{FF2B5EF4-FFF2-40B4-BE49-F238E27FC236}">
                    <a16:creationId xmlns:a16="http://schemas.microsoft.com/office/drawing/2014/main" id="{03D0E850-0841-12EB-FB1C-05AEE03D42A0}"/>
                  </a:ext>
                </a:extLst>
              </p:cNvPr>
              <p:cNvSpPr/>
              <p:nvPr/>
            </p:nvSpPr>
            <p:spPr>
              <a:xfrm>
                <a:off x="11490960" y="2153074"/>
                <a:ext cx="224085" cy="319049"/>
              </a:xfrm>
              <a:prstGeom prst="roundRect">
                <a:avLst>
                  <a:gd name="adj" fmla="val 35662"/>
                </a:avLst>
              </a:prstGeom>
              <a:gradFill flip="none" rotWithShape="1">
                <a:gsLst>
                  <a:gs pos="0">
                    <a:srgbClr val="CDBB56">
                      <a:tint val="66000"/>
                      <a:satMod val="160000"/>
                    </a:srgbClr>
                  </a:gs>
                  <a:gs pos="50000">
                    <a:srgbClr val="CDBB56">
                      <a:tint val="44500"/>
                      <a:satMod val="160000"/>
                    </a:srgbClr>
                  </a:gs>
                  <a:gs pos="100000">
                    <a:srgbClr val="CDBB56">
                      <a:tint val="23500"/>
                      <a:satMod val="160000"/>
                    </a:srgbClr>
                  </a:gs>
                </a:gsLst>
                <a:lin ang="162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noProof="0">
                  <a:ln>
                    <a:noFill/>
                  </a:ln>
                  <a:solidFill>
                    <a:srgbClr val="FFFFFF"/>
                  </a:solidFill>
                  <a:effectLst/>
                  <a:uLnTx/>
                  <a:uFillTx/>
                  <a:cs typeface="Arial" panose="020B0604020202020204" pitchFamily="34" charset="0"/>
                </a:endParaRPr>
              </a:p>
            </p:txBody>
          </p:sp>
          <p:sp>
            <p:nvSpPr>
              <p:cNvPr id="263" name="Oval 262">
                <a:extLst>
                  <a:ext uri="{FF2B5EF4-FFF2-40B4-BE49-F238E27FC236}">
                    <a16:creationId xmlns:a16="http://schemas.microsoft.com/office/drawing/2014/main" id="{E46A89D4-90C0-BFC0-7155-99DC99F48A51}"/>
                  </a:ext>
                </a:extLst>
              </p:cNvPr>
              <p:cNvSpPr/>
              <p:nvPr/>
            </p:nvSpPr>
            <p:spPr>
              <a:xfrm>
                <a:off x="11546282" y="2303882"/>
                <a:ext cx="113436" cy="93222"/>
              </a:xfrm>
              <a:prstGeom prst="ellipse">
                <a:avLst/>
              </a:prstGeom>
              <a:gradFill flip="none" rotWithShape="1">
                <a:gsLst>
                  <a:gs pos="0">
                    <a:srgbClr val="C4D600">
                      <a:shade val="30000"/>
                      <a:satMod val="115000"/>
                    </a:srgbClr>
                  </a:gs>
                  <a:gs pos="50000">
                    <a:srgbClr val="C4D600">
                      <a:shade val="67500"/>
                      <a:satMod val="115000"/>
                    </a:srgbClr>
                  </a:gs>
                  <a:gs pos="100000">
                    <a:srgbClr val="C4D600">
                      <a:shade val="100000"/>
                      <a:satMod val="115000"/>
                    </a:srgbClr>
                  </a:gs>
                </a:gsLst>
                <a:lin ang="189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noProof="0">
                  <a:ln>
                    <a:noFill/>
                  </a:ln>
                  <a:solidFill>
                    <a:srgbClr val="FFFFFF"/>
                  </a:solidFill>
                  <a:effectLst/>
                  <a:uLnTx/>
                  <a:uFillTx/>
                  <a:cs typeface="Arial" panose="020B0604020202020204" pitchFamily="34" charset="0"/>
                </a:endParaRPr>
              </a:p>
            </p:txBody>
          </p:sp>
          <p:sp>
            <p:nvSpPr>
              <p:cNvPr id="264" name="Oval 263">
                <a:extLst>
                  <a:ext uri="{FF2B5EF4-FFF2-40B4-BE49-F238E27FC236}">
                    <a16:creationId xmlns:a16="http://schemas.microsoft.com/office/drawing/2014/main" id="{37D84A4B-BF42-BC8C-1C6B-F52894A11B69}"/>
                  </a:ext>
                </a:extLst>
              </p:cNvPr>
              <p:cNvSpPr/>
              <p:nvPr/>
            </p:nvSpPr>
            <p:spPr>
              <a:xfrm>
                <a:off x="11565757" y="2023758"/>
                <a:ext cx="69860" cy="69859"/>
              </a:xfrm>
              <a:prstGeom prst="ellipse">
                <a:avLst/>
              </a:prstGeom>
              <a:gradFill>
                <a:gsLst>
                  <a:gs pos="0">
                    <a:srgbClr val="FFEBFB"/>
                  </a:gs>
                  <a:gs pos="93000">
                    <a:srgbClr val="8E9A00"/>
                  </a:gs>
                  <a:gs pos="26000">
                    <a:srgbClr val="C4D600"/>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265" name="Oval 264">
                <a:extLst>
                  <a:ext uri="{FF2B5EF4-FFF2-40B4-BE49-F238E27FC236}">
                    <a16:creationId xmlns:a16="http://schemas.microsoft.com/office/drawing/2014/main" id="{6FB47E4A-8F20-8DBF-ED27-71CEAF5FEB49}"/>
                  </a:ext>
                </a:extLst>
              </p:cNvPr>
              <p:cNvSpPr/>
              <p:nvPr/>
            </p:nvSpPr>
            <p:spPr>
              <a:xfrm>
                <a:off x="11551035" y="2120717"/>
                <a:ext cx="69860" cy="69859"/>
              </a:xfrm>
              <a:prstGeom prst="ellipse">
                <a:avLst/>
              </a:prstGeom>
              <a:gradFill>
                <a:gsLst>
                  <a:gs pos="0">
                    <a:srgbClr val="FFEBFB"/>
                  </a:gs>
                  <a:gs pos="93000">
                    <a:srgbClr val="8E9A00"/>
                  </a:gs>
                  <a:gs pos="26000">
                    <a:srgbClr val="C4D600"/>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266" name="Oval 265">
                <a:extLst>
                  <a:ext uri="{FF2B5EF4-FFF2-40B4-BE49-F238E27FC236}">
                    <a16:creationId xmlns:a16="http://schemas.microsoft.com/office/drawing/2014/main" id="{B13E6976-6B5E-82FD-86AF-268E30C11BBE}"/>
                  </a:ext>
                </a:extLst>
              </p:cNvPr>
              <p:cNvSpPr/>
              <p:nvPr/>
            </p:nvSpPr>
            <p:spPr>
              <a:xfrm>
                <a:off x="11626324" y="2085773"/>
                <a:ext cx="69860" cy="69859"/>
              </a:xfrm>
              <a:prstGeom prst="ellipse">
                <a:avLst/>
              </a:prstGeom>
              <a:gradFill>
                <a:gsLst>
                  <a:gs pos="0">
                    <a:srgbClr val="FFEBFB"/>
                  </a:gs>
                  <a:gs pos="93000">
                    <a:srgbClr val="8E9A00"/>
                  </a:gs>
                  <a:gs pos="26000">
                    <a:srgbClr val="C4D600"/>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grpSp>
        <p:grpSp>
          <p:nvGrpSpPr>
            <p:cNvPr id="42" name="Group 41">
              <a:extLst>
                <a:ext uri="{FF2B5EF4-FFF2-40B4-BE49-F238E27FC236}">
                  <a16:creationId xmlns:a16="http://schemas.microsoft.com/office/drawing/2014/main" id="{8417B686-135B-7DD6-5D3C-656A225DAC2E}"/>
                </a:ext>
              </a:extLst>
            </p:cNvPr>
            <p:cNvGrpSpPr/>
            <p:nvPr userDrawn="1"/>
          </p:nvGrpSpPr>
          <p:grpSpPr>
            <a:xfrm>
              <a:off x="2493847" y="2146928"/>
              <a:ext cx="174758" cy="372809"/>
              <a:chOff x="11490960" y="2023758"/>
              <a:chExt cx="224085" cy="448365"/>
            </a:xfrm>
          </p:grpSpPr>
          <p:sp>
            <p:nvSpPr>
              <p:cNvPr id="257" name="Rectangle: Rounded Corners 256">
                <a:extLst>
                  <a:ext uri="{FF2B5EF4-FFF2-40B4-BE49-F238E27FC236}">
                    <a16:creationId xmlns:a16="http://schemas.microsoft.com/office/drawing/2014/main" id="{01544608-A31F-A389-3201-B6C4BEEC9D24}"/>
                  </a:ext>
                </a:extLst>
              </p:cNvPr>
              <p:cNvSpPr/>
              <p:nvPr/>
            </p:nvSpPr>
            <p:spPr>
              <a:xfrm>
                <a:off x="11490960" y="2153074"/>
                <a:ext cx="224085" cy="319049"/>
              </a:xfrm>
              <a:prstGeom prst="roundRect">
                <a:avLst>
                  <a:gd name="adj" fmla="val 35662"/>
                </a:avLst>
              </a:prstGeom>
              <a:gradFill flip="none" rotWithShape="1">
                <a:gsLst>
                  <a:gs pos="0">
                    <a:srgbClr val="CDBB56">
                      <a:tint val="66000"/>
                      <a:satMod val="160000"/>
                    </a:srgbClr>
                  </a:gs>
                  <a:gs pos="50000">
                    <a:srgbClr val="CDBB56">
                      <a:tint val="44500"/>
                      <a:satMod val="160000"/>
                    </a:srgbClr>
                  </a:gs>
                  <a:gs pos="100000">
                    <a:srgbClr val="CDBB56">
                      <a:tint val="23500"/>
                      <a:satMod val="160000"/>
                    </a:srgbClr>
                  </a:gs>
                </a:gsLst>
                <a:lin ang="162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noProof="0">
                  <a:ln>
                    <a:noFill/>
                  </a:ln>
                  <a:solidFill>
                    <a:srgbClr val="FFFFFF"/>
                  </a:solidFill>
                  <a:effectLst/>
                  <a:uLnTx/>
                  <a:uFillTx/>
                  <a:cs typeface="Arial" panose="020B0604020202020204" pitchFamily="34" charset="0"/>
                </a:endParaRPr>
              </a:p>
            </p:txBody>
          </p:sp>
          <p:sp>
            <p:nvSpPr>
              <p:cNvPr id="258" name="Oval 257">
                <a:extLst>
                  <a:ext uri="{FF2B5EF4-FFF2-40B4-BE49-F238E27FC236}">
                    <a16:creationId xmlns:a16="http://schemas.microsoft.com/office/drawing/2014/main" id="{C5FBF019-BC03-5BD2-188E-8201AB4D7E08}"/>
                  </a:ext>
                </a:extLst>
              </p:cNvPr>
              <p:cNvSpPr/>
              <p:nvPr/>
            </p:nvSpPr>
            <p:spPr>
              <a:xfrm>
                <a:off x="11546282" y="2303882"/>
                <a:ext cx="113436" cy="93222"/>
              </a:xfrm>
              <a:prstGeom prst="ellipse">
                <a:avLst/>
              </a:prstGeom>
              <a:gradFill flip="none" rotWithShape="1">
                <a:gsLst>
                  <a:gs pos="0">
                    <a:srgbClr val="C4D600">
                      <a:shade val="30000"/>
                      <a:satMod val="115000"/>
                    </a:srgbClr>
                  </a:gs>
                  <a:gs pos="50000">
                    <a:srgbClr val="C4D600">
                      <a:shade val="67500"/>
                      <a:satMod val="115000"/>
                    </a:srgbClr>
                  </a:gs>
                  <a:gs pos="100000">
                    <a:srgbClr val="C4D600">
                      <a:shade val="100000"/>
                      <a:satMod val="115000"/>
                    </a:srgbClr>
                  </a:gs>
                </a:gsLst>
                <a:lin ang="189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noProof="0">
                  <a:ln>
                    <a:noFill/>
                  </a:ln>
                  <a:solidFill>
                    <a:srgbClr val="FFFFFF"/>
                  </a:solidFill>
                  <a:effectLst/>
                  <a:uLnTx/>
                  <a:uFillTx/>
                  <a:cs typeface="Arial" panose="020B0604020202020204" pitchFamily="34" charset="0"/>
                </a:endParaRPr>
              </a:p>
            </p:txBody>
          </p:sp>
          <p:sp>
            <p:nvSpPr>
              <p:cNvPr id="259" name="Oval 258">
                <a:extLst>
                  <a:ext uri="{FF2B5EF4-FFF2-40B4-BE49-F238E27FC236}">
                    <a16:creationId xmlns:a16="http://schemas.microsoft.com/office/drawing/2014/main" id="{0358649D-9BAB-D9F0-284D-47E50BDEE924}"/>
                  </a:ext>
                </a:extLst>
              </p:cNvPr>
              <p:cNvSpPr/>
              <p:nvPr/>
            </p:nvSpPr>
            <p:spPr>
              <a:xfrm>
                <a:off x="11565757" y="2023758"/>
                <a:ext cx="69860" cy="69859"/>
              </a:xfrm>
              <a:prstGeom prst="ellipse">
                <a:avLst/>
              </a:prstGeom>
              <a:gradFill>
                <a:gsLst>
                  <a:gs pos="0">
                    <a:srgbClr val="FFEBFB"/>
                  </a:gs>
                  <a:gs pos="93000">
                    <a:srgbClr val="8E9A00"/>
                  </a:gs>
                  <a:gs pos="26000">
                    <a:srgbClr val="C4D600"/>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260" name="Oval 259">
                <a:extLst>
                  <a:ext uri="{FF2B5EF4-FFF2-40B4-BE49-F238E27FC236}">
                    <a16:creationId xmlns:a16="http://schemas.microsoft.com/office/drawing/2014/main" id="{90F2F1BF-17CC-DBE4-4DE2-F33E0E46558C}"/>
                  </a:ext>
                </a:extLst>
              </p:cNvPr>
              <p:cNvSpPr/>
              <p:nvPr/>
            </p:nvSpPr>
            <p:spPr>
              <a:xfrm>
                <a:off x="11551035" y="2120717"/>
                <a:ext cx="69860" cy="69859"/>
              </a:xfrm>
              <a:prstGeom prst="ellipse">
                <a:avLst/>
              </a:prstGeom>
              <a:gradFill>
                <a:gsLst>
                  <a:gs pos="0">
                    <a:srgbClr val="FFEBFB"/>
                  </a:gs>
                  <a:gs pos="93000">
                    <a:srgbClr val="8E9A00"/>
                  </a:gs>
                  <a:gs pos="26000">
                    <a:srgbClr val="C4D600"/>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261" name="Oval 260">
                <a:extLst>
                  <a:ext uri="{FF2B5EF4-FFF2-40B4-BE49-F238E27FC236}">
                    <a16:creationId xmlns:a16="http://schemas.microsoft.com/office/drawing/2014/main" id="{94106A8D-C4D9-E93A-943B-ADECDF8E1FD5}"/>
                  </a:ext>
                </a:extLst>
              </p:cNvPr>
              <p:cNvSpPr/>
              <p:nvPr/>
            </p:nvSpPr>
            <p:spPr>
              <a:xfrm>
                <a:off x="11626324" y="2085773"/>
                <a:ext cx="69860" cy="69859"/>
              </a:xfrm>
              <a:prstGeom prst="ellipse">
                <a:avLst/>
              </a:prstGeom>
              <a:gradFill>
                <a:gsLst>
                  <a:gs pos="0">
                    <a:srgbClr val="FFEBFB"/>
                  </a:gs>
                  <a:gs pos="93000">
                    <a:srgbClr val="8E9A00"/>
                  </a:gs>
                  <a:gs pos="26000">
                    <a:srgbClr val="C4D600"/>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grpSp>
        <p:sp>
          <p:nvSpPr>
            <p:cNvPr id="43" name="TextBox 42">
              <a:extLst>
                <a:ext uri="{FF2B5EF4-FFF2-40B4-BE49-F238E27FC236}">
                  <a16:creationId xmlns:a16="http://schemas.microsoft.com/office/drawing/2014/main" id="{DD996195-02AB-305D-735C-357AB4D75790}"/>
                </a:ext>
              </a:extLst>
            </p:cNvPr>
            <p:cNvSpPr txBox="1"/>
            <p:nvPr userDrawn="1"/>
          </p:nvSpPr>
          <p:spPr>
            <a:xfrm>
              <a:off x="3052030" y="1794435"/>
              <a:ext cx="746494" cy="202104"/>
            </a:xfrm>
            <a:prstGeom prst="rect">
              <a:avLst/>
            </a:prstGeom>
            <a:noFill/>
          </p:spPr>
          <p:txBody>
            <a:bodyPr wrap="square" rtlCol="0">
              <a:spAutoFit/>
            </a:bodyPr>
            <a:lstStyle/>
            <a:p>
              <a:pPr marL="0" marR="0" lvl="0" indent="0" algn="ctr" defTabSz="685783" eaLnBrk="1" fontAlgn="auto" latinLnBrk="0" hangingPunct="1">
                <a:lnSpc>
                  <a:spcPct val="100000"/>
                </a:lnSpc>
                <a:spcBef>
                  <a:spcPts val="0"/>
                </a:spcBef>
                <a:spcAft>
                  <a:spcPts val="0"/>
                </a:spcAft>
                <a:buClr>
                  <a:srgbClr val="830051"/>
                </a:buClr>
                <a:buSzTx/>
                <a:buFontTx/>
                <a:buNone/>
                <a:tabLst/>
                <a:defRPr/>
              </a:pPr>
              <a:r>
                <a:rPr kumimoji="0" lang="en-US" sz="1000" b="1" i="0" u="none" strike="noStrike" kern="0" cap="none" spc="0" normalizeH="0" baseline="0" noProof="0">
                  <a:ln>
                    <a:noFill/>
                  </a:ln>
                  <a:solidFill>
                    <a:schemeClr val="tx1"/>
                  </a:solidFill>
                  <a:effectLst/>
                  <a:uLnTx/>
                  <a:uFillTx/>
                  <a:cs typeface="Arial" panose="020B0604020202020204" pitchFamily="34" charset="0"/>
                </a:rPr>
                <a:t>Allergens</a:t>
              </a:r>
            </a:p>
          </p:txBody>
        </p:sp>
        <p:sp>
          <p:nvSpPr>
            <p:cNvPr id="44" name="TextBox 43">
              <a:extLst>
                <a:ext uri="{FF2B5EF4-FFF2-40B4-BE49-F238E27FC236}">
                  <a16:creationId xmlns:a16="http://schemas.microsoft.com/office/drawing/2014/main" id="{B1939BC1-0F5B-DB76-CEC6-97EE3472CD20}"/>
                </a:ext>
              </a:extLst>
            </p:cNvPr>
            <p:cNvSpPr txBox="1"/>
            <p:nvPr userDrawn="1"/>
          </p:nvSpPr>
          <p:spPr>
            <a:xfrm>
              <a:off x="1943757" y="4163021"/>
              <a:ext cx="493767" cy="328420"/>
            </a:xfrm>
            <a:prstGeom prst="rect">
              <a:avLst/>
            </a:prstGeom>
            <a:noFill/>
          </p:spPr>
          <p:txBody>
            <a:bodyPr wrap="none" rtlCol="0">
              <a:spAutoFit/>
            </a:bodyPr>
            <a:lstStyle/>
            <a:p>
              <a:pPr algn="l" defTabSz="685783">
                <a:buClr>
                  <a:srgbClr val="830051"/>
                </a:buClr>
                <a:defRPr/>
              </a:pPr>
              <a:r>
                <a:rPr lang="en-US" sz="1000" b="1" kern="0">
                  <a:solidFill>
                    <a:schemeClr val="tx1"/>
                  </a:solidFill>
                  <a:cs typeface="Arial" panose="020B0604020202020204" pitchFamily="34" charset="0"/>
                </a:rPr>
                <a:t>Smooth </a:t>
              </a:r>
              <a:br>
                <a:rPr lang="en-US" sz="1000" b="1" kern="0">
                  <a:solidFill>
                    <a:schemeClr val="tx1"/>
                  </a:solidFill>
                  <a:cs typeface="Arial" panose="020B0604020202020204" pitchFamily="34" charset="0"/>
                </a:rPr>
              </a:br>
              <a:r>
                <a:rPr lang="en-US" sz="1000" b="1" kern="0">
                  <a:solidFill>
                    <a:schemeClr val="tx1"/>
                  </a:solidFill>
                  <a:cs typeface="Arial" panose="020B0604020202020204" pitchFamily="34" charset="0"/>
                </a:rPr>
                <a:t>muscle</a:t>
              </a:r>
            </a:p>
          </p:txBody>
        </p:sp>
        <p:grpSp>
          <p:nvGrpSpPr>
            <p:cNvPr id="45" name="Group 44">
              <a:extLst>
                <a:ext uri="{FF2B5EF4-FFF2-40B4-BE49-F238E27FC236}">
                  <a16:creationId xmlns:a16="http://schemas.microsoft.com/office/drawing/2014/main" id="{8C3C37D0-1D0D-402C-E8BC-736F1F4E617B}"/>
                </a:ext>
              </a:extLst>
            </p:cNvPr>
            <p:cNvGrpSpPr/>
            <p:nvPr userDrawn="1"/>
          </p:nvGrpSpPr>
          <p:grpSpPr>
            <a:xfrm>
              <a:off x="2312622" y="4331809"/>
              <a:ext cx="2337089" cy="300060"/>
              <a:chOff x="1641101" y="4725599"/>
              <a:chExt cx="3288219" cy="422906"/>
            </a:xfrm>
          </p:grpSpPr>
          <p:grpSp>
            <p:nvGrpSpPr>
              <p:cNvPr id="172" name="Group 171">
                <a:extLst>
                  <a:ext uri="{FF2B5EF4-FFF2-40B4-BE49-F238E27FC236}">
                    <a16:creationId xmlns:a16="http://schemas.microsoft.com/office/drawing/2014/main" id="{8ED4113C-BD06-1C8E-AC13-1952B724D087}"/>
                  </a:ext>
                </a:extLst>
              </p:cNvPr>
              <p:cNvGrpSpPr/>
              <p:nvPr/>
            </p:nvGrpSpPr>
            <p:grpSpPr>
              <a:xfrm rot="60000">
                <a:off x="2683949" y="4887897"/>
                <a:ext cx="1771486" cy="260608"/>
                <a:chOff x="3738169" y="5243361"/>
                <a:chExt cx="2239344" cy="341148"/>
              </a:xfrm>
            </p:grpSpPr>
            <p:grpSp>
              <p:nvGrpSpPr>
                <p:cNvPr id="238" name="Group 237">
                  <a:extLst>
                    <a:ext uri="{FF2B5EF4-FFF2-40B4-BE49-F238E27FC236}">
                      <a16:creationId xmlns:a16="http://schemas.microsoft.com/office/drawing/2014/main" id="{DF6F014D-65AE-222B-2D90-158F63B87871}"/>
                    </a:ext>
                  </a:extLst>
                </p:cNvPr>
                <p:cNvGrpSpPr/>
                <p:nvPr/>
              </p:nvGrpSpPr>
              <p:grpSpPr>
                <a:xfrm>
                  <a:off x="3738169" y="5277071"/>
                  <a:ext cx="940086" cy="307438"/>
                  <a:chOff x="4913307" y="5351100"/>
                  <a:chExt cx="940086" cy="307438"/>
                </a:xfrm>
              </p:grpSpPr>
              <p:sp>
                <p:nvSpPr>
                  <p:cNvPr id="253" name="Oval 42">
                    <a:extLst>
                      <a:ext uri="{FF2B5EF4-FFF2-40B4-BE49-F238E27FC236}">
                        <a16:creationId xmlns:a16="http://schemas.microsoft.com/office/drawing/2014/main" id="{C9A3A4E7-9761-5CEB-5A94-356F484FAB3F}"/>
                      </a:ext>
                    </a:extLst>
                  </p:cNvPr>
                  <p:cNvSpPr/>
                  <p:nvPr/>
                </p:nvSpPr>
                <p:spPr>
                  <a:xfrm rot="21436810">
                    <a:off x="4913307" y="5455189"/>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254" name="Oval 253">
                    <a:extLst>
                      <a:ext uri="{FF2B5EF4-FFF2-40B4-BE49-F238E27FC236}">
                        <a16:creationId xmlns:a16="http://schemas.microsoft.com/office/drawing/2014/main" id="{A95475CB-E5AF-03BB-EFC4-488202458045}"/>
                      </a:ext>
                    </a:extLst>
                  </p:cNvPr>
                  <p:cNvSpPr/>
                  <p:nvPr/>
                </p:nvSpPr>
                <p:spPr>
                  <a:xfrm>
                    <a:off x="5179403" y="5516707"/>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255" name="Oval 42">
                    <a:extLst>
                      <a:ext uri="{FF2B5EF4-FFF2-40B4-BE49-F238E27FC236}">
                        <a16:creationId xmlns:a16="http://schemas.microsoft.com/office/drawing/2014/main" id="{67C12867-D221-0D35-CF79-88E86CCBB55B}"/>
                      </a:ext>
                    </a:extLst>
                  </p:cNvPr>
                  <p:cNvSpPr/>
                  <p:nvPr/>
                </p:nvSpPr>
                <p:spPr>
                  <a:xfrm rot="21436810">
                    <a:off x="5236432" y="5351100"/>
                    <a:ext cx="616961" cy="19243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317 w 616961"/>
                      <a:gd name="connsiteY0" fmla="*/ 94382 h 192439"/>
                      <a:gd name="connsiteX1" fmla="*/ 16438 w 616961"/>
                      <a:gd name="connsiteY1" fmla="*/ 72180 h 192439"/>
                      <a:gd name="connsiteX2" fmla="*/ 123118 w 616961"/>
                      <a:gd name="connsiteY2" fmla="*/ 64559 h 192439"/>
                      <a:gd name="connsiteX3" fmla="*/ 308608 w 616961"/>
                      <a:gd name="connsiteY3" fmla="*/ 137 h 192439"/>
                      <a:gd name="connsiteX4" fmla="*/ 441252 w 616961"/>
                      <a:gd name="connsiteY4" fmla="*/ 49320 h 192439"/>
                      <a:gd name="connsiteX5" fmla="*/ 612519 w 616961"/>
                      <a:gd name="connsiteY5" fmla="*/ 109622 h 192439"/>
                      <a:gd name="connsiteX6" fmla="*/ 490781 w 616961"/>
                      <a:gd name="connsiteY6" fmla="*/ 129330 h 192439"/>
                      <a:gd name="connsiteX7" fmla="*/ 308608 w 616961"/>
                      <a:gd name="connsiteY7" fmla="*/ 192437 h 192439"/>
                      <a:gd name="connsiteX8" fmla="*/ 132419 w 616961"/>
                      <a:gd name="connsiteY8" fmla="*/ 135586 h 192439"/>
                      <a:gd name="connsiteX9" fmla="*/ 12317 w 616961"/>
                      <a:gd name="connsiteY9" fmla="*/ 94382 h 19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6961" h="192439">
                        <a:moveTo>
                          <a:pt x="12317" y="94382"/>
                        </a:moveTo>
                        <a:cubicBezTo>
                          <a:pt x="-7013" y="83814"/>
                          <a:pt x="-2029" y="77150"/>
                          <a:pt x="16438" y="72180"/>
                        </a:cubicBezTo>
                        <a:cubicBezTo>
                          <a:pt x="34905" y="67210"/>
                          <a:pt x="77598" y="78154"/>
                          <a:pt x="123118" y="64559"/>
                        </a:cubicBezTo>
                        <a:cubicBezTo>
                          <a:pt x="168638" y="50964"/>
                          <a:pt x="255586" y="2677"/>
                          <a:pt x="308608" y="137"/>
                        </a:cubicBezTo>
                        <a:cubicBezTo>
                          <a:pt x="361630" y="-2403"/>
                          <a:pt x="390600" y="31073"/>
                          <a:pt x="441252" y="49320"/>
                        </a:cubicBezTo>
                        <a:cubicBezTo>
                          <a:pt x="501429" y="69472"/>
                          <a:pt x="643834" y="84182"/>
                          <a:pt x="612519" y="109622"/>
                        </a:cubicBezTo>
                        <a:cubicBezTo>
                          <a:pt x="622361" y="126450"/>
                          <a:pt x="541433" y="115528"/>
                          <a:pt x="490781" y="129330"/>
                        </a:cubicBezTo>
                        <a:cubicBezTo>
                          <a:pt x="440129" y="143132"/>
                          <a:pt x="365758" y="192120"/>
                          <a:pt x="308608" y="192437"/>
                        </a:cubicBezTo>
                        <a:cubicBezTo>
                          <a:pt x="251458" y="192754"/>
                          <a:pt x="181562" y="157002"/>
                          <a:pt x="132419" y="135586"/>
                        </a:cubicBezTo>
                        <a:cubicBezTo>
                          <a:pt x="83276" y="114170"/>
                          <a:pt x="31647" y="104950"/>
                          <a:pt x="12317" y="94382"/>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256" name="Oval 255">
                    <a:extLst>
                      <a:ext uri="{FF2B5EF4-FFF2-40B4-BE49-F238E27FC236}">
                        <a16:creationId xmlns:a16="http://schemas.microsoft.com/office/drawing/2014/main" id="{E02EDCCA-B127-B2F2-E006-8750CAA9509D}"/>
                      </a:ext>
                    </a:extLst>
                  </p:cNvPr>
                  <p:cNvSpPr/>
                  <p:nvPr/>
                </p:nvSpPr>
                <p:spPr>
                  <a:xfrm>
                    <a:off x="5498564" y="5406318"/>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239" name="Group 238">
                  <a:extLst>
                    <a:ext uri="{FF2B5EF4-FFF2-40B4-BE49-F238E27FC236}">
                      <a16:creationId xmlns:a16="http://schemas.microsoft.com/office/drawing/2014/main" id="{0FBD5EDF-E181-84B8-E3C4-14A700B9728C}"/>
                    </a:ext>
                  </a:extLst>
                </p:cNvPr>
                <p:cNvGrpSpPr/>
                <p:nvPr/>
              </p:nvGrpSpPr>
              <p:grpSpPr>
                <a:xfrm rot="10800000">
                  <a:off x="4329935" y="5373754"/>
                  <a:ext cx="618134" cy="203349"/>
                  <a:chOff x="4913307" y="5455189"/>
                  <a:chExt cx="618134" cy="203349"/>
                </a:xfrm>
              </p:grpSpPr>
              <p:sp>
                <p:nvSpPr>
                  <p:cNvPr id="251" name="Oval 42">
                    <a:extLst>
                      <a:ext uri="{FF2B5EF4-FFF2-40B4-BE49-F238E27FC236}">
                        <a16:creationId xmlns:a16="http://schemas.microsoft.com/office/drawing/2014/main" id="{1263C7EA-D37C-E276-E82B-D519496B1EAF}"/>
                      </a:ext>
                    </a:extLst>
                  </p:cNvPr>
                  <p:cNvSpPr/>
                  <p:nvPr/>
                </p:nvSpPr>
                <p:spPr>
                  <a:xfrm rot="21436810">
                    <a:off x="4913307" y="5455189"/>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252" name="Oval 251">
                    <a:extLst>
                      <a:ext uri="{FF2B5EF4-FFF2-40B4-BE49-F238E27FC236}">
                        <a16:creationId xmlns:a16="http://schemas.microsoft.com/office/drawing/2014/main" id="{F20EC6D4-13B6-A60F-EC8B-33E22E10E24C}"/>
                      </a:ext>
                    </a:extLst>
                  </p:cNvPr>
                  <p:cNvSpPr/>
                  <p:nvPr/>
                </p:nvSpPr>
                <p:spPr>
                  <a:xfrm>
                    <a:off x="5179403" y="5516707"/>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240" name="Group 239">
                  <a:extLst>
                    <a:ext uri="{FF2B5EF4-FFF2-40B4-BE49-F238E27FC236}">
                      <a16:creationId xmlns:a16="http://schemas.microsoft.com/office/drawing/2014/main" id="{E6475DA0-BF47-9DD1-9177-9C27BD8E1D2C}"/>
                    </a:ext>
                  </a:extLst>
                </p:cNvPr>
                <p:cNvGrpSpPr/>
                <p:nvPr/>
              </p:nvGrpSpPr>
              <p:grpSpPr>
                <a:xfrm>
                  <a:off x="4851432" y="5369260"/>
                  <a:ext cx="618134" cy="203349"/>
                  <a:chOff x="4918004" y="5148985"/>
                  <a:chExt cx="618134" cy="203349"/>
                </a:xfrm>
              </p:grpSpPr>
              <p:sp>
                <p:nvSpPr>
                  <p:cNvPr id="249" name="Oval 42">
                    <a:extLst>
                      <a:ext uri="{FF2B5EF4-FFF2-40B4-BE49-F238E27FC236}">
                        <a16:creationId xmlns:a16="http://schemas.microsoft.com/office/drawing/2014/main" id="{7EC57CA7-468C-5DAA-9F2F-6604FB47F46E}"/>
                      </a:ext>
                    </a:extLst>
                  </p:cNvPr>
                  <p:cNvSpPr/>
                  <p:nvPr/>
                </p:nvSpPr>
                <p:spPr>
                  <a:xfrm rot="10636810">
                    <a:off x="4918004" y="5148985"/>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250" name="Oval 249">
                    <a:extLst>
                      <a:ext uri="{FF2B5EF4-FFF2-40B4-BE49-F238E27FC236}">
                        <a16:creationId xmlns:a16="http://schemas.microsoft.com/office/drawing/2014/main" id="{083D5F3E-CD83-4402-D862-224CEFD2E14A}"/>
                      </a:ext>
                    </a:extLst>
                  </p:cNvPr>
                  <p:cNvSpPr/>
                  <p:nvPr/>
                </p:nvSpPr>
                <p:spPr>
                  <a:xfrm rot="10800000">
                    <a:off x="5177351" y="5198845"/>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sp>
              <p:nvSpPr>
                <p:cNvPr id="241" name="Oval 42">
                  <a:extLst>
                    <a:ext uri="{FF2B5EF4-FFF2-40B4-BE49-F238E27FC236}">
                      <a16:creationId xmlns:a16="http://schemas.microsoft.com/office/drawing/2014/main" id="{8C74F78D-E69A-18DD-9188-6592A866A23C}"/>
                    </a:ext>
                  </a:extLst>
                </p:cNvPr>
                <p:cNvSpPr/>
                <p:nvPr/>
              </p:nvSpPr>
              <p:spPr>
                <a:xfrm rot="10636810">
                  <a:off x="4596052" y="5263984"/>
                  <a:ext cx="616961" cy="19243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317 w 616961"/>
                    <a:gd name="connsiteY0" fmla="*/ 94382 h 192439"/>
                    <a:gd name="connsiteX1" fmla="*/ 16438 w 616961"/>
                    <a:gd name="connsiteY1" fmla="*/ 72180 h 192439"/>
                    <a:gd name="connsiteX2" fmla="*/ 123118 w 616961"/>
                    <a:gd name="connsiteY2" fmla="*/ 64559 h 192439"/>
                    <a:gd name="connsiteX3" fmla="*/ 308608 w 616961"/>
                    <a:gd name="connsiteY3" fmla="*/ 137 h 192439"/>
                    <a:gd name="connsiteX4" fmla="*/ 441252 w 616961"/>
                    <a:gd name="connsiteY4" fmla="*/ 49320 h 192439"/>
                    <a:gd name="connsiteX5" fmla="*/ 612519 w 616961"/>
                    <a:gd name="connsiteY5" fmla="*/ 109622 h 192439"/>
                    <a:gd name="connsiteX6" fmla="*/ 490781 w 616961"/>
                    <a:gd name="connsiteY6" fmla="*/ 129330 h 192439"/>
                    <a:gd name="connsiteX7" fmla="*/ 308608 w 616961"/>
                    <a:gd name="connsiteY7" fmla="*/ 192437 h 192439"/>
                    <a:gd name="connsiteX8" fmla="*/ 132419 w 616961"/>
                    <a:gd name="connsiteY8" fmla="*/ 135586 h 192439"/>
                    <a:gd name="connsiteX9" fmla="*/ 12317 w 616961"/>
                    <a:gd name="connsiteY9" fmla="*/ 94382 h 19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6961" h="192439">
                      <a:moveTo>
                        <a:pt x="12317" y="94382"/>
                      </a:moveTo>
                      <a:cubicBezTo>
                        <a:pt x="-7013" y="83814"/>
                        <a:pt x="-2029" y="77150"/>
                        <a:pt x="16438" y="72180"/>
                      </a:cubicBezTo>
                      <a:cubicBezTo>
                        <a:pt x="34905" y="67210"/>
                        <a:pt x="77598" y="78154"/>
                        <a:pt x="123118" y="64559"/>
                      </a:cubicBezTo>
                      <a:cubicBezTo>
                        <a:pt x="168638" y="50964"/>
                        <a:pt x="255586" y="2677"/>
                        <a:pt x="308608" y="137"/>
                      </a:cubicBezTo>
                      <a:cubicBezTo>
                        <a:pt x="361630" y="-2403"/>
                        <a:pt x="390600" y="31073"/>
                        <a:pt x="441252" y="49320"/>
                      </a:cubicBezTo>
                      <a:cubicBezTo>
                        <a:pt x="501429" y="69472"/>
                        <a:pt x="643834" y="84182"/>
                        <a:pt x="612519" y="109622"/>
                      </a:cubicBezTo>
                      <a:cubicBezTo>
                        <a:pt x="622361" y="126450"/>
                        <a:pt x="541433" y="115528"/>
                        <a:pt x="490781" y="129330"/>
                      </a:cubicBezTo>
                      <a:cubicBezTo>
                        <a:pt x="440129" y="143132"/>
                        <a:pt x="365758" y="192120"/>
                        <a:pt x="308608" y="192437"/>
                      </a:cubicBezTo>
                      <a:cubicBezTo>
                        <a:pt x="251458" y="192754"/>
                        <a:pt x="181562" y="157002"/>
                        <a:pt x="132419" y="135586"/>
                      </a:cubicBezTo>
                      <a:cubicBezTo>
                        <a:pt x="83276" y="114170"/>
                        <a:pt x="31647" y="104950"/>
                        <a:pt x="12317" y="94382"/>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242" name="Oval 241">
                  <a:extLst>
                    <a:ext uri="{FF2B5EF4-FFF2-40B4-BE49-F238E27FC236}">
                      <a16:creationId xmlns:a16="http://schemas.microsoft.com/office/drawing/2014/main" id="{AAD1092B-067D-441A-FF83-84EB24B759E7}"/>
                    </a:ext>
                  </a:extLst>
                </p:cNvPr>
                <p:cNvSpPr/>
                <p:nvPr/>
              </p:nvSpPr>
              <p:spPr>
                <a:xfrm rot="10800000">
                  <a:off x="4858190" y="5309234"/>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nvGrpSpPr>
                <p:cNvPr id="243" name="Group 242">
                  <a:extLst>
                    <a:ext uri="{FF2B5EF4-FFF2-40B4-BE49-F238E27FC236}">
                      <a16:creationId xmlns:a16="http://schemas.microsoft.com/office/drawing/2014/main" id="{EA36BA82-F40D-1D1B-C4B6-0A6A069993B6}"/>
                    </a:ext>
                  </a:extLst>
                </p:cNvPr>
                <p:cNvGrpSpPr/>
                <p:nvPr/>
              </p:nvGrpSpPr>
              <p:grpSpPr>
                <a:xfrm>
                  <a:off x="5116366" y="5243361"/>
                  <a:ext cx="618134" cy="203349"/>
                  <a:chOff x="4918004" y="5148985"/>
                  <a:chExt cx="618134" cy="203349"/>
                </a:xfrm>
              </p:grpSpPr>
              <p:sp>
                <p:nvSpPr>
                  <p:cNvPr id="247" name="Oval 42">
                    <a:extLst>
                      <a:ext uri="{FF2B5EF4-FFF2-40B4-BE49-F238E27FC236}">
                        <a16:creationId xmlns:a16="http://schemas.microsoft.com/office/drawing/2014/main" id="{CE8E5F05-4BA1-9438-79D2-B1529C4D568F}"/>
                      </a:ext>
                    </a:extLst>
                  </p:cNvPr>
                  <p:cNvSpPr/>
                  <p:nvPr/>
                </p:nvSpPr>
                <p:spPr>
                  <a:xfrm rot="10636810">
                    <a:off x="4918004" y="5148985"/>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248" name="Oval 247">
                    <a:extLst>
                      <a:ext uri="{FF2B5EF4-FFF2-40B4-BE49-F238E27FC236}">
                        <a16:creationId xmlns:a16="http://schemas.microsoft.com/office/drawing/2014/main" id="{9286C48C-E598-56DF-47C6-18FC53A9E86A}"/>
                      </a:ext>
                    </a:extLst>
                  </p:cNvPr>
                  <p:cNvSpPr/>
                  <p:nvPr/>
                </p:nvSpPr>
                <p:spPr>
                  <a:xfrm rot="10800000">
                    <a:off x="5177351" y="5198845"/>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244" name="Group 243">
                  <a:extLst>
                    <a:ext uri="{FF2B5EF4-FFF2-40B4-BE49-F238E27FC236}">
                      <a16:creationId xmlns:a16="http://schemas.microsoft.com/office/drawing/2014/main" id="{7E612FDD-4A1F-F5E5-1988-7C6D3F9B4B7C}"/>
                    </a:ext>
                  </a:extLst>
                </p:cNvPr>
                <p:cNvGrpSpPr/>
                <p:nvPr/>
              </p:nvGrpSpPr>
              <p:grpSpPr>
                <a:xfrm>
                  <a:off x="5359379" y="5351285"/>
                  <a:ext cx="618134" cy="203349"/>
                  <a:chOff x="4918004" y="5148985"/>
                  <a:chExt cx="618134" cy="203349"/>
                </a:xfrm>
              </p:grpSpPr>
              <p:sp>
                <p:nvSpPr>
                  <p:cNvPr id="245" name="Oval 42">
                    <a:extLst>
                      <a:ext uri="{FF2B5EF4-FFF2-40B4-BE49-F238E27FC236}">
                        <a16:creationId xmlns:a16="http://schemas.microsoft.com/office/drawing/2014/main" id="{FFD1B6E2-FA1C-53D8-79F3-1BDB9D3ACE91}"/>
                      </a:ext>
                    </a:extLst>
                  </p:cNvPr>
                  <p:cNvSpPr/>
                  <p:nvPr/>
                </p:nvSpPr>
                <p:spPr>
                  <a:xfrm rot="10636810">
                    <a:off x="4918004" y="5148985"/>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246" name="Oval 245">
                    <a:extLst>
                      <a:ext uri="{FF2B5EF4-FFF2-40B4-BE49-F238E27FC236}">
                        <a16:creationId xmlns:a16="http://schemas.microsoft.com/office/drawing/2014/main" id="{BB566F23-AF83-E6F8-39EF-7923DF09DBF8}"/>
                      </a:ext>
                    </a:extLst>
                  </p:cNvPr>
                  <p:cNvSpPr/>
                  <p:nvPr/>
                </p:nvSpPr>
                <p:spPr>
                  <a:xfrm rot="10800000">
                    <a:off x="5177351" y="5198845"/>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grpSp>
            <p:nvGrpSpPr>
              <p:cNvPr id="173" name="Group 172">
                <a:extLst>
                  <a:ext uri="{FF2B5EF4-FFF2-40B4-BE49-F238E27FC236}">
                    <a16:creationId xmlns:a16="http://schemas.microsoft.com/office/drawing/2014/main" id="{CF26A139-7108-A5F7-2D84-F877EDCCEE15}"/>
                  </a:ext>
                </a:extLst>
              </p:cNvPr>
              <p:cNvGrpSpPr/>
              <p:nvPr/>
            </p:nvGrpSpPr>
            <p:grpSpPr>
              <a:xfrm rot="60000">
                <a:off x="1867556" y="4887930"/>
                <a:ext cx="1303354" cy="254950"/>
                <a:chOff x="4329935" y="5243361"/>
                <a:chExt cx="1647578" cy="333742"/>
              </a:xfrm>
            </p:grpSpPr>
            <p:grpSp>
              <p:nvGrpSpPr>
                <p:cNvPr id="224" name="Group 223">
                  <a:extLst>
                    <a:ext uri="{FF2B5EF4-FFF2-40B4-BE49-F238E27FC236}">
                      <a16:creationId xmlns:a16="http://schemas.microsoft.com/office/drawing/2014/main" id="{58706A7D-A942-A07B-2908-E92A87EC8FEB}"/>
                    </a:ext>
                  </a:extLst>
                </p:cNvPr>
                <p:cNvGrpSpPr/>
                <p:nvPr/>
              </p:nvGrpSpPr>
              <p:grpSpPr>
                <a:xfrm rot="10800000">
                  <a:off x="4329935" y="5373754"/>
                  <a:ext cx="618134" cy="203349"/>
                  <a:chOff x="4913307" y="5455189"/>
                  <a:chExt cx="618134" cy="203349"/>
                </a:xfrm>
              </p:grpSpPr>
              <p:sp>
                <p:nvSpPr>
                  <p:cNvPr id="236" name="Oval 42">
                    <a:extLst>
                      <a:ext uri="{FF2B5EF4-FFF2-40B4-BE49-F238E27FC236}">
                        <a16:creationId xmlns:a16="http://schemas.microsoft.com/office/drawing/2014/main" id="{9CE67C01-72AC-4E12-07D3-D15BFD45E37C}"/>
                      </a:ext>
                    </a:extLst>
                  </p:cNvPr>
                  <p:cNvSpPr/>
                  <p:nvPr/>
                </p:nvSpPr>
                <p:spPr>
                  <a:xfrm rot="21436810">
                    <a:off x="4913307" y="5455189"/>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237" name="Oval 236">
                    <a:extLst>
                      <a:ext uri="{FF2B5EF4-FFF2-40B4-BE49-F238E27FC236}">
                        <a16:creationId xmlns:a16="http://schemas.microsoft.com/office/drawing/2014/main" id="{EE3EC902-8AB7-BD1F-061B-C0F2E248DF52}"/>
                      </a:ext>
                    </a:extLst>
                  </p:cNvPr>
                  <p:cNvSpPr/>
                  <p:nvPr/>
                </p:nvSpPr>
                <p:spPr>
                  <a:xfrm>
                    <a:off x="5179403" y="5516707"/>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225" name="Group 224">
                  <a:extLst>
                    <a:ext uri="{FF2B5EF4-FFF2-40B4-BE49-F238E27FC236}">
                      <a16:creationId xmlns:a16="http://schemas.microsoft.com/office/drawing/2014/main" id="{862E3184-1BD3-67AF-0776-887648623C2F}"/>
                    </a:ext>
                  </a:extLst>
                </p:cNvPr>
                <p:cNvGrpSpPr/>
                <p:nvPr/>
              </p:nvGrpSpPr>
              <p:grpSpPr>
                <a:xfrm>
                  <a:off x="4851432" y="5369260"/>
                  <a:ext cx="618134" cy="203349"/>
                  <a:chOff x="4918004" y="5148985"/>
                  <a:chExt cx="618134" cy="203349"/>
                </a:xfrm>
              </p:grpSpPr>
              <p:sp>
                <p:nvSpPr>
                  <p:cNvPr id="234" name="Oval 42">
                    <a:extLst>
                      <a:ext uri="{FF2B5EF4-FFF2-40B4-BE49-F238E27FC236}">
                        <a16:creationId xmlns:a16="http://schemas.microsoft.com/office/drawing/2014/main" id="{2232D5AF-4351-FCC3-75C9-4CD15E4313B6}"/>
                      </a:ext>
                    </a:extLst>
                  </p:cNvPr>
                  <p:cNvSpPr/>
                  <p:nvPr/>
                </p:nvSpPr>
                <p:spPr>
                  <a:xfrm rot="10636810">
                    <a:off x="4918004" y="5148985"/>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235" name="Oval 234">
                    <a:extLst>
                      <a:ext uri="{FF2B5EF4-FFF2-40B4-BE49-F238E27FC236}">
                        <a16:creationId xmlns:a16="http://schemas.microsoft.com/office/drawing/2014/main" id="{8B675A7C-D4E6-B482-5B22-B376936CBE8B}"/>
                      </a:ext>
                    </a:extLst>
                  </p:cNvPr>
                  <p:cNvSpPr/>
                  <p:nvPr/>
                </p:nvSpPr>
                <p:spPr>
                  <a:xfrm rot="10800000">
                    <a:off x="5177351" y="5198845"/>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sp>
              <p:nvSpPr>
                <p:cNvPr id="226" name="Oval 42">
                  <a:extLst>
                    <a:ext uri="{FF2B5EF4-FFF2-40B4-BE49-F238E27FC236}">
                      <a16:creationId xmlns:a16="http://schemas.microsoft.com/office/drawing/2014/main" id="{E0D325BC-0F64-867A-2A9B-03863C77D2C3}"/>
                    </a:ext>
                  </a:extLst>
                </p:cNvPr>
                <p:cNvSpPr/>
                <p:nvPr/>
              </p:nvSpPr>
              <p:spPr>
                <a:xfrm rot="10636810">
                  <a:off x="4596052" y="5263984"/>
                  <a:ext cx="616961" cy="19243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317 w 616961"/>
                    <a:gd name="connsiteY0" fmla="*/ 94382 h 192439"/>
                    <a:gd name="connsiteX1" fmla="*/ 16438 w 616961"/>
                    <a:gd name="connsiteY1" fmla="*/ 72180 h 192439"/>
                    <a:gd name="connsiteX2" fmla="*/ 123118 w 616961"/>
                    <a:gd name="connsiteY2" fmla="*/ 64559 h 192439"/>
                    <a:gd name="connsiteX3" fmla="*/ 308608 w 616961"/>
                    <a:gd name="connsiteY3" fmla="*/ 137 h 192439"/>
                    <a:gd name="connsiteX4" fmla="*/ 441252 w 616961"/>
                    <a:gd name="connsiteY4" fmla="*/ 49320 h 192439"/>
                    <a:gd name="connsiteX5" fmla="*/ 612519 w 616961"/>
                    <a:gd name="connsiteY5" fmla="*/ 109622 h 192439"/>
                    <a:gd name="connsiteX6" fmla="*/ 490781 w 616961"/>
                    <a:gd name="connsiteY6" fmla="*/ 129330 h 192439"/>
                    <a:gd name="connsiteX7" fmla="*/ 308608 w 616961"/>
                    <a:gd name="connsiteY7" fmla="*/ 192437 h 192439"/>
                    <a:gd name="connsiteX8" fmla="*/ 132419 w 616961"/>
                    <a:gd name="connsiteY8" fmla="*/ 135586 h 192439"/>
                    <a:gd name="connsiteX9" fmla="*/ 12317 w 616961"/>
                    <a:gd name="connsiteY9" fmla="*/ 94382 h 19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6961" h="192439">
                      <a:moveTo>
                        <a:pt x="12317" y="94382"/>
                      </a:moveTo>
                      <a:cubicBezTo>
                        <a:pt x="-7013" y="83814"/>
                        <a:pt x="-2029" y="77150"/>
                        <a:pt x="16438" y="72180"/>
                      </a:cubicBezTo>
                      <a:cubicBezTo>
                        <a:pt x="34905" y="67210"/>
                        <a:pt x="77598" y="78154"/>
                        <a:pt x="123118" y="64559"/>
                      </a:cubicBezTo>
                      <a:cubicBezTo>
                        <a:pt x="168638" y="50964"/>
                        <a:pt x="255586" y="2677"/>
                        <a:pt x="308608" y="137"/>
                      </a:cubicBezTo>
                      <a:cubicBezTo>
                        <a:pt x="361630" y="-2403"/>
                        <a:pt x="390600" y="31073"/>
                        <a:pt x="441252" y="49320"/>
                      </a:cubicBezTo>
                      <a:cubicBezTo>
                        <a:pt x="501429" y="69472"/>
                        <a:pt x="643834" y="84182"/>
                        <a:pt x="612519" y="109622"/>
                      </a:cubicBezTo>
                      <a:cubicBezTo>
                        <a:pt x="622361" y="126450"/>
                        <a:pt x="541433" y="115528"/>
                        <a:pt x="490781" y="129330"/>
                      </a:cubicBezTo>
                      <a:cubicBezTo>
                        <a:pt x="440129" y="143132"/>
                        <a:pt x="365758" y="192120"/>
                        <a:pt x="308608" y="192437"/>
                      </a:cubicBezTo>
                      <a:cubicBezTo>
                        <a:pt x="251458" y="192754"/>
                        <a:pt x="181562" y="157002"/>
                        <a:pt x="132419" y="135586"/>
                      </a:cubicBezTo>
                      <a:cubicBezTo>
                        <a:pt x="83276" y="114170"/>
                        <a:pt x="31647" y="104950"/>
                        <a:pt x="12317" y="94382"/>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227" name="Oval 226">
                  <a:extLst>
                    <a:ext uri="{FF2B5EF4-FFF2-40B4-BE49-F238E27FC236}">
                      <a16:creationId xmlns:a16="http://schemas.microsoft.com/office/drawing/2014/main" id="{A82930B9-3AF8-AE7E-5CA5-FC623C7D4648}"/>
                    </a:ext>
                  </a:extLst>
                </p:cNvPr>
                <p:cNvSpPr/>
                <p:nvPr/>
              </p:nvSpPr>
              <p:spPr>
                <a:xfrm rot="10800000">
                  <a:off x="4858190" y="5309234"/>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nvGrpSpPr>
                <p:cNvPr id="228" name="Group 227">
                  <a:extLst>
                    <a:ext uri="{FF2B5EF4-FFF2-40B4-BE49-F238E27FC236}">
                      <a16:creationId xmlns:a16="http://schemas.microsoft.com/office/drawing/2014/main" id="{4FD6BEBC-452B-82DD-C5D3-F2B11CD1EBA8}"/>
                    </a:ext>
                  </a:extLst>
                </p:cNvPr>
                <p:cNvGrpSpPr/>
                <p:nvPr/>
              </p:nvGrpSpPr>
              <p:grpSpPr>
                <a:xfrm>
                  <a:off x="5116366" y="5243361"/>
                  <a:ext cx="618134" cy="203349"/>
                  <a:chOff x="4918004" y="5148985"/>
                  <a:chExt cx="618134" cy="203349"/>
                </a:xfrm>
              </p:grpSpPr>
              <p:sp>
                <p:nvSpPr>
                  <p:cNvPr id="232" name="Oval 42">
                    <a:extLst>
                      <a:ext uri="{FF2B5EF4-FFF2-40B4-BE49-F238E27FC236}">
                        <a16:creationId xmlns:a16="http://schemas.microsoft.com/office/drawing/2014/main" id="{FAC00C9D-4BC7-F522-B660-74F69FD64833}"/>
                      </a:ext>
                    </a:extLst>
                  </p:cNvPr>
                  <p:cNvSpPr/>
                  <p:nvPr/>
                </p:nvSpPr>
                <p:spPr>
                  <a:xfrm rot="10636810">
                    <a:off x="4918004" y="5148985"/>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233" name="Oval 232">
                    <a:extLst>
                      <a:ext uri="{FF2B5EF4-FFF2-40B4-BE49-F238E27FC236}">
                        <a16:creationId xmlns:a16="http://schemas.microsoft.com/office/drawing/2014/main" id="{7473E1AA-1B8C-2F6A-9A65-09E4A699448B}"/>
                      </a:ext>
                    </a:extLst>
                  </p:cNvPr>
                  <p:cNvSpPr/>
                  <p:nvPr/>
                </p:nvSpPr>
                <p:spPr>
                  <a:xfrm rot="10800000">
                    <a:off x="5177351" y="5198845"/>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229" name="Group 228">
                  <a:extLst>
                    <a:ext uri="{FF2B5EF4-FFF2-40B4-BE49-F238E27FC236}">
                      <a16:creationId xmlns:a16="http://schemas.microsoft.com/office/drawing/2014/main" id="{82C81223-A709-8C19-71F2-AD39B73E8F1F}"/>
                    </a:ext>
                  </a:extLst>
                </p:cNvPr>
                <p:cNvGrpSpPr/>
                <p:nvPr/>
              </p:nvGrpSpPr>
              <p:grpSpPr>
                <a:xfrm>
                  <a:off x="5359379" y="5351285"/>
                  <a:ext cx="618134" cy="203349"/>
                  <a:chOff x="4918004" y="5148985"/>
                  <a:chExt cx="618134" cy="203349"/>
                </a:xfrm>
              </p:grpSpPr>
              <p:sp>
                <p:nvSpPr>
                  <p:cNvPr id="230" name="Oval 42">
                    <a:extLst>
                      <a:ext uri="{FF2B5EF4-FFF2-40B4-BE49-F238E27FC236}">
                        <a16:creationId xmlns:a16="http://schemas.microsoft.com/office/drawing/2014/main" id="{894865EE-A122-74FA-B21A-016353E9591D}"/>
                      </a:ext>
                    </a:extLst>
                  </p:cNvPr>
                  <p:cNvSpPr/>
                  <p:nvPr/>
                </p:nvSpPr>
                <p:spPr>
                  <a:xfrm rot="10636810">
                    <a:off x="4918004" y="5148985"/>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231" name="Oval 230">
                    <a:extLst>
                      <a:ext uri="{FF2B5EF4-FFF2-40B4-BE49-F238E27FC236}">
                        <a16:creationId xmlns:a16="http://schemas.microsoft.com/office/drawing/2014/main" id="{8CE17D0A-CC9E-D2AE-CBF3-77FF9CF6EF2E}"/>
                      </a:ext>
                    </a:extLst>
                  </p:cNvPr>
                  <p:cNvSpPr/>
                  <p:nvPr/>
                </p:nvSpPr>
                <p:spPr>
                  <a:xfrm rot="10800000">
                    <a:off x="5177351" y="5198845"/>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grpSp>
            <p:nvGrpSpPr>
              <p:cNvPr id="174" name="Group 173">
                <a:extLst>
                  <a:ext uri="{FF2B5EF4-FFF2-40B4-BE49-F238E27FC236}">
                    <a16:creationId xmlns:a16="http://schemas.microsoft.com/office/drawing/2014/main" id="{68A141A7-980F-7087-137F-E6212E2D7122}"/>
                  </a:ext>
                </a:extLst>
              </p:cNvPr>
              <p:cNvGrpSpPr/>
              <p:nvPr/>
            </p:nvGrpSpPr>
            <p:grpSpPr>
              <a:xfrm rot="60000">
                <a:off x="3965090" y="4902447"/>
                <a:ext cx="743676" cy="234857"/>
                <a:chOff x="4913307" y="5351100"/>
                <a:chExt cx="940086" cy="307438"/>
              </a:xfrm>
            </p:grpSpPr>
            <p:sp>
              <p:nvSpPr>
                <p:cNvPr id="220" name="Oval 42">
                  <a:extLst>
                    <a:ext uri="{FF2B5EF4-FFF2-40B4-BE49-F238E27FC236}">
                      <a16:creationId xmlns:a16="http://schemas.microsoft.com/office/drawing/2014/main" id="{2853716C-085D-9BEA-5E06-FE41C358317D}"/>
                    </a:ext>
                  </a:extLst>
                </p:cNvPr>
                <p:cNvSpPr/>
                <p:nvPr/>
              </p:nvSpPr>
              <p:spPr>
                <a:xfrm rot="21436810">
                  <a:off x="4913307" y="5455189"/>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221" name="Oval 220">
                  <a:extLst>
                    <a:ext uri="{FF2B5EF4-FFF2-40B4-BE49-F238E27FC236}">
                      <a16:creationId xmlns:a16="http://schemas.microsoft.com/office/drawing/2014/main" id="{95375A73-883E-38D1-B2A8-6CD5D7FD09F4}"/>
                    </a:ext>
                  </a:extLst>
                </p:cNvPr>
                <p:cNvSpPr/>
                <p:nvPr/>
              </p:nvSpPr>
              <p:spPr>
                <a:xfrm>
                  <a:off x="5179403" y="5516707"/>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222" name="Oval 42">
                  <a:extLst>
                    <a:ext uri="{FF2B5EF4-FFF2-40B4-BE49-F238E27FC236}">
                      <a16:creationId xmlns:a16="http://schemas.microsoft.com/office/drawing/2014/main" id="{5199D55A-5151-B464-7FFF-CBDEA104B20D}"/>
                    </a:ext>
                  </a:extLst>
                </p:cNvPr>
                <p:cNvSpPr/>
                <p:nvPr/>
              </p:nvSpPr>
              <p:spPr>
                <a:xfrm rot="21436810">
                  <a:off x="5236432" y="5351100"/>
                  <a:ext cx="616961" cy="19243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317 w 616961"/>
                    <a:gd name="connsiteY0" fmla="*/ 94382 h 192439"/>
                    <a:gd name="connsiteX1" fmla="*/ 16438 w 616961"/>
                    <a:gd name="connsiteY1" fmla="*/ 72180 h 192439"/>
                    <a:gd name="connsiteX2" fmla="*/ 123118 w 616961"/>
                    <a:gd name="connsiteY2" fmla="*/ 64559 h 192439"/>
                    <a:gd name="connsiteX3" fmla="*/ 308608 w 616961"/>
                    <a:gd name="connsiteY3" fmla="*/ 137 h 192439"/>
                    <a:gd name="connsiteX4" fmla="*/ 441252 w 616961"/>
                    <a:gd name="connsiteY4" fmla="*/ 49320 h 192439"/>
                    <a:gd name="connsiteX5" fmla="*/ 612519 w 616961"/>
                    <a:gd name="connsiteY5" fmla="*/ 109622 h 192439"/>
                    <a:gd name="connsiteX6" fmla="*/ 490781 w 616961"/>
                    <a:gd name="connsiteY6" fmla="*/ 129330 h 192439"/>
                    <a:gd name="connsiteX7" fmla="*/ 308608 w 616961"/>
                    <a:gd name="connsiteY7" fmla="*/ 192437 h 192439"/>
                    <a:gd name="connsiteX8" fmla="*/ 132419 w 616961"/>
                    <a:gd name="connsiteY8" fmla="*/ 135586 h 192439"/>
                    <a:gd name="connsiteX9" fmla="*/ 12317 w 616961"/>
                    <a:gd name="connsiteY9" fmla="*/ 94382 h 19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6961" h="192439">
                      <a:moveTo>
                        <a:pt x="12317" y="94382"/>
                      </a:moveTo>
                      <a:cubicBezTo>
                        <a:pt x="-7013" y="83814"/>
                        <a:pt x="-2029" y="77150"/>
                        <a:pt x="16438" y="72180"/>
                      </a:cubicBezTo>
                      <a:cubicBezTo>
                        <a:pt x="34905" y="67210"/>
                        <a:pt x="77598" y="78154"/>
                        <a:pt x="123118" y="64559"/>
                      </a:cubicBezTo>
                      <a:cubicBezTo>
                        <a:pt x="168638" y="50964"/>
                        <a:pt x="255586" y="2677"/>
                        <a:pt x="308608" y="137"/>
                      </a:cubicBezTo>
                      <a:cubicBezTo>
                        <a:pt x="361630" y="-2403"/>
                        <a:pt x="390600" y="31073"/>
                        <a:pt x="441252" y="49320"/>
                      </a:cubicBezTo>
                      <a:cubicBezTo>
                        <a:pt x="501429" y="69472"/>
                        <a:pt x="643834" y="84182"/>
                        <a:pt x="612519" y="109622"/>
                      </a:cubicBezTo>
                      <a:cubicBezTo>
                        <a:pt x="622361" y="126450"/>
                        <a:pt x="541433" y="115528"/>
                        <a:pt x="490781" y="129330"/>
                      </a:cubicBezTo>
                      <a:cubicBezTo>
                        <a:pt x="440129" y="143132"/>
                        <a:pt x="365758" y="192120"/>
                        <a:pt x="308608" y="192437"/>
                      </a:cubicBezTo>
                      <a:cubicBezTo>
                        <a:pt x="251458" y="192754"/>
                        <a:pt x="181562" y="157002"/>
                        <a:pt x="132419" y="135586"/>
                      </a:cubicBezTo>
                      <a:cubicBezTo>
                        <a:pt x="83276" y="114170"/>
                        <a:pt x="31647" y="104950"/>
                        <a:pt x="12317" y="94382"/>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223" name="Oval 222">
                  <a:extLst>
                    <a:ext uri="{FF2B5EF4-FFF2-40B4-BE49-F238E27FC236}">
                      <a16:creationId xmlns:a16="http://schemas.microsoft.com/office/drawing/2014/main" id="{625A9FA5-E72E-1E58-772F-6666F2CEC984}"/>
                    </a:ext>
                  </a:extLst>
                </p:cNvPr>
                <p:cNvSpPr/>
                <p:nvPr/>
              </p:nvSpPr>
              <p:spPr>
                <a:xfrm>
                  <a:off x="5498564" y="5406318"/>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175" name="Group 174">
                <a:extLst>
                  <a:ext uri="{FF2B5EF4-FFF2-40B4-BE49-F238E27FC236}">
                    <a16:creationId xmlns:a16="http://schemas.microsoft.com/office/drawing/2014/main" id="{7EB97B81-D144-2BEA-DCE3-7468D66A0125}"/>
                  </a:ext>
                </a:extLst>
              </p:cNvPr>
              <p:cNvGrpSpPr/>
              <p:nvPr/>
            </p:nvGrpSpPr>
            <p:grpSpPr>
              <a:xfrm rot="10860000">
                <a:off x="4432573" y="4982239"/>
                <a:ext cx="488989" cy="155342"/>
                <a:chOff x="4913307" y="5455189"/>
                <a:chExt cx="618134" cy="203349"/>
              </a:xfrm>
            </p:grpSpPr>
            <p:sp>
              <p:nvSpPr>
                <p:cNvPr id="218" name="Oval 42">
                  <a:extLst>
                    <a:ext uri="{FF2B5EF4-FFF2-40B4-BE49-F238E27FC236}">
                      <a16:creationId xmlns:a16="http://schemas.microsoft.com/office/drawing/2014/main" id="{237A6998-479B-776A-7397-94B19F4368C7}"/>
                    </a:ext>
                  </a:extLst>
                </p:cNvPr>
                <p:cNvSpPr/>
                <p:nvPr/>
              </p:nvSpPr>
              <p:spPr>
                <a:xfrm rot="21436810">
                  <a:off x="4913307" y="5455189"/>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219" name="Oval 218">
                  <a:extLst>
                    <a:ext uri="{FF2B5EF4-FFF2-40B4-BE49-F238E27FC236}">
                      <a16:creationId xmlns:a16="http://schemas.microsoft.com/office/drawing/2014/main" id="{E1FE897C-F65C-66C4-9B43-42EBAAB6A959}"/>
                    </a:ext>
                  </a:extLst>
                </p:cNvPr>
                <p:cNvSpPr/>
                <p:nvPr/>
              </p:nvSpPr>
              <p:spPr>
                <a:xfrm>
                  <a:off x="5179403" y="5516707"/>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176" name="Group 175">
                <a:extLst>
                  <a:ext uri="{FF2B5EF4-FFF2-40B4-BE49-F238E27FC236}">
                    <a16:creationId xmlns:a16="http://schemas.microsoft.com/office/drawing/2014/main" id="{88ED0039-4EA2-3F1A-93C2-B52FF234081B}"/>
                  </a:ext>
                </a:extLst>
              </p:cNvPr>
              <p:cNvGrpSpPr/>
              <p:nvPr/>
            </p:nvGrpSpPr>
            <p:grpSpPr>
              <a:xfrm rot="60000">
                <a:off x="3157834" y="4725599"/>
                <a:ext cx="1771486" cy="260608"/>
                <a:chOff x="3738169" y="5243361"/>
                <a:chExt cx="2239344" cy="341148"/>
              </a:xfrm>
            </p:grpSpPr>
            <p:grpSp>
              <p:nvGrpSpPr>
                <p:cNvPr id="199" name="Group 198">
                  <a:extLst>
                    <a:ext uri="{FF2B5EF4-FFF2-40B4-BE49-F238E27FC236}">
                      <a16:creationId xmlns:a16="http://schemas.microsoft.com/office/drawing/2014/main" id="{0E991675-647C-9954-4791-39C480168784}"/>
                    </a:ext>
                  </a:extLst>
                </p:cNvPr>
                <p:cNvGrpSpPr/>
                <p:nvPr/>
              </p:nvGrpSpPr>
              <p:grpSpPr>
                <a:xfrm>
                  <a:off x="3738169" y="5277071"/>
                  <a:ext cx="940086" cy="307438"/>
                  <a:chOff x="4913307" y="5351100"/>
                  <a:chExt cx="940086" cy="307438"/>
                </a:xfrm>
              </p:grpSpPr>
              <p:sp>
                <p:nvSpPr>
                  <p:cNvPr id="214" name="Oval 42">
                    <a:extLst>
                      <a:ext uri="{FF2B5EF4-FFF2-40B4-BE49-F238E27FC236}">
                        <a16:creationId xmlns:a16="http://schemas.microsoft.com/office/drawing/2014/main" id="{CA67DA0E-1B9E-2A96-F336-BDDF9B4669AC}"/>
                      </a:ext>
                    </a:extLst>
                  </p:cNvPr>
                  <p:cNvSpPr/>
                  <p:nvPr/>
                </p:nvSpPr>
                <p:spPr>
                  <a:xfrm rot="21436810">
                    <a:off x="4913307" y="5455189"/>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215" name="Oval 214">
                    <a:extLst>
                      <a:ext uri="{FF2B5EF4-FFF2-40B4-BE49-F238E27FC236}">
                        <a16:creationId xmlns:a16="http://schemas.microsoft.com/office/drawing/2014/main" id="{57AFFE03-B101-F731-65E4-83D308560124}"/>
                      </a:ext>
                    </a:extLst>
                  </p:cNvPr>
                  <p:cNvSpPr/>
                  <p:nvPr/>
                </p:nvSpPr>
                <p:spPr>
                  <a:xfrm>
                    <a:off x="5179403" y="5516707"/>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216" name="Oval 42">
                    <a:extLst>
                      <a:ext uri="{FF2B5EF4-FFF2-40B4-BE49-F238E27FC236}">
                        <a16:creationId xmlns:a16="http://schemas.microsoft.com/office/drawing/2014/main" id="{D1BC2CFC-D936-A3DE-11BA-180B4C7944A7}"/>
                      </a:ext>
                    </a:extLst>
                  </p:cNvPr>
                  <p:cNvSpPr/>
                  <p:nvPr/>
                </p:nvSpPr>
                <p:spPr>
                  <a:xfrm rot="21436810">
                    <a:off x="5236432" y="5351100"/>
                    <a:ext cx="616961" cy="19243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317 w 616961"/>
                      <a:gd name="connsiteY0" fmla="*/ 94382 h 192439"/>
                      <a:gd name="connsiteX1" fmla="*/ 16438 w 616961"/>
                      <a:gd name="connsiteY1" fmla="*/ 72180 h 192439"/>
                      <a:gd name="connsiteX2" fmla="*/ 123118 w 616961"/>
                      <a:gd name="connsiteY2" fmla="*/ 64559 h 192439"/>
                      <a:gd name="connsiteX3" fmla="*/ 308608 w 616961"/>
                      <a:gd name="connsiteY3" fmla="*/ 137 h 192439"/>
                      <a:gd name="connsiteX4" fmla="*/ 441252 w 616961"/>
                      <a:gd name="connsiteY4" fmla="*/ 49320 h 192439"/>
                      <a:gd name="connsiteX5" fmla="*/ 612519 w 616961"/>
                      <a:gd name="connsiteY5" fmla="*/ 109622 h 192439"/>
                      <a:gd name="connsiteX6" fmla="*/ 490781 w 616961"/>
                      <a:gd name="connsiteY6" fmla="*/ 129330 h 192439"/>
                      <a:gd name="connsiteX7" fmla="*/ 308608 w 616961"/>
                      <a:gd name="connsiteY7" fmla="*/ 192437 h 192439"/>
                      <a:gd name="connsiteX8" fmla="*/ 132419 w 616961"/>
                      <a:gd name="connsiteY8" fmla="*/ 135586 h 192439"/>
                      <a:gd name="connsiteX9" fmla="*/ 12317 w 616961"/>
                      <a:gd name="connsiteY9" fmla="*/ 94382 h 19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6961" h="192439">
                        <a:moveTo>
                          <a:pt x="12317" y="94382"/>
                        </a:moveTo>
                        <a:cubicBezTo>
                          <a:pt x="-7013" y="83814"/>
                          <a:pt x="-2029" y="77150"/>
                          <a:pt x="16438" y="72180"/>
                        </a:cubicBezTo>
                        <a:cubicBezTo>
                          <a:pt x="34905" y="67210"/>
                          <a:pt x="77598" y="78154"/>
                          <a:pt x="123118" y="64559"/>
                        </a:cubicBezTo>
                        <a:cubicBezTo>
                          <a:pt x="168638" y="50964"/>
                          <a:pt x="255586" y="2677"/>
                          <a:pt x="308608" y="137"/>
                        </a:cubicBezTo>
                        <a:cubicBezTo>
                          <a:pt x="361630" y="-2403"/>
                          <a:pt x="390600" y="31073"/>
                          <a:pt x="441252" y="49320"/>
                        </a:cubicBezTo>
                        <a:cubicBezTo>
                          <a:pt x="501429" y="69472"/>
                          <a:pt x="643834" y="84182"/>
                          <a:pt x="612519" y="109622"/>
                        </a:cubicBezTo>
                        <a:cubicBezTo>
                          <a:pt x="622361" y="126450"/>
                          <a:pt x="541433" y="115528"/>
                          <a:pt x="490781" y="129330"/>
                        </a:cubicBezTo>
                        <a:cubicBezTo>
                          <a:pt x="440129" y="143132"/>
                          <a:pt x="365758" y="192120"/>
                          <a:pt x="308608" y="192437"/>
                        </a:cubicBezTo>
                        <a:cubicBezTo>
                          <a:pt x="251458" y="192754"/>
                          <a:pt x="181562" y="157002"/>
                          <a:pt x="132419" y="135586"/>
                        </a:cubicBezTo>
                        <a:cubicBezTo>
                          <a:pt x="83276" y="114170"/>
                          <a:pt x="31647" y="104950"/>
                          <a:pt x="12317" y="94382"/>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217" name="Oval 216">
                    <a:extLst>
                      <a:ext uri="{FF2B5EF4-FFF2-40B4-BE49-F238E27FC236}">
                        <a16:creationId xmlns:a16="http://schemas.microsoft.com/office/drawing/2014/main" id="{5F5BF832-9FA6-3BCA-DF48-C70165976388}"/>
                      </a:ext>
                    </a:extLst>
                  </p:cNvPr>
                  <p:cNvSpPr/>
                  <p:nvPr/>
                </p:nvSpPr>
                <p:spPr>
                  <a:xfrm>
                    <a:off x="5498564" y="5406318"/>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200" name="Group 199">
                  <a:extLst>
                    <a:ext uri="{FF2B5EF4-FFF2-40B4-BE49-F238E27FC236}">
                      <a16:creationId xmlns:a16="http://schemas.microsoft.com/office/drawing/2014/main" id="{AC3D6CAD-3A07-DDFC-164F-45E15EC1F7DD}"/>
                    </a:ext>
                  </a:extLst>
                </p:cNvPr>
                <p:cNvGrpSpPr/>
                <p:nvPr/>
              </p:nvGrpSpPr>
              <p:grpSpPr>
                <a:xfrm rot="10800000">
                  <a:off x="4329935" y="5373754"/>
                  <a:ext cx="618134" cy="203349"/>
                  <a:chOff x="4913307" y="5455189"/>
                  <a:chExt cx="618134" cy="203349"/>
                </a:xfrm>
              </p:grpSpPr>
              <p:sp>
                <p:nvSpPr>
                  <p:cNvPr id="212" name="Oval 42">
                    <a:extLst>
                      <a:ext uri="{FF2B5EF4-FFF2-40B4-BE49-F238E27FC236}">
                        <a16:creationId xmlns:a16="http://schemas.microsoft.com/office/drawing/2014/main" id="{FC622D3D-228A-F627-E52C-F71F2E751872}"/>
                      </a:ext>
                    </a:extLst>
                  </p:cNvPr>
                  <p:cNvSpPr/>
                  <p:nvPr/>
                </p:nvSpPr>
                <p:spPr>
                  <a:xfrm rot="21436810">
                    <a:off x="4913307" y="5455189"/>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213" name="Oval 212">
                    <a:extLst>
                      <a:ext uri="{FF2B5EF4-FFF2-40B4-BE49-F238E27FC236}">
                        <a16:creationId xmlns:a16="http://schemas.microsoft.com/office/drawing/2014/main" id="{555FAD21-07C6-62A3-DEB4-75A976521B4E}"/>
                      </a:ext>
                    </a:extLst>
                  </p:cNvPr>
                  <p:cNvSpPr/>
                  <p:nvPr/>
                </p:nvSpPr>
                <p:spPr>
                  <a:xfrm>
                    <a:off x="5179403" y="5516707"/>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201" name="Group 200">
                  <a:extLst>
                    <a:ext uri="{FF2B5EF4-FFF2-40B4-BE49-F238E27FC236}">
                      <a16:creationId xmlns:a16="http://schemas.microsoft.com/office/drawing/2014/main" id="{6F3AC4F4-B367-1D7E-50B5-65E58AD48D71}"/>
                    </a:ext>
                  </a:extLst>
                </p:cNvPr>
                <p:cNvGrpSpPr/>
                <p:nvPr/>
              </p:nvGrpSpPr>
              <p:grpSpPr>
                <a:xfrm>
                  <a:off x="4851432" y="5369260"/>
                  <a:ext cx="618134" cy="203349"/>
                  <a:chOff x="4918004" y="5148985"/>
                  <a:chExt cx="618134" cy="203349"/>
                </a:xfrm>
              </p:grpSpPr>
              <p:sp>
                <p:nvSpPr>
                  <p:cNvPr id="210" name="Oval 42">
                    <a:extLst>
                      <a:ext uri="{FF2B5EF4-FFF2-40B4-BE49-F238E27FC236}">
                        <a16:creationId xmlns:a16="http://schemas.microsoft.com/office/drawing/2014/main" id="{8400D096-4335-D453-6DD0-7C4CB6067FEF}"/>
                      </a:ext>
                    </a:extLst>
                  </p:cNvPr>
                  <p:cNvSpPr/>
                  <p:nvPr/>
                </p:nvSpPr>
                <p:spPr>
                  <a:xfrm rot="10636810">
                    <a:off x="4918004" y="5148985"/>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211" name="Oval 210">
                    <a:extLst>
                      <a:ext uri="{FF2B5EF4-FFF2-40B4-BE49-F238E27FC236}">
                        <a16:creationId xmlns:a16="http://schemas.microsoft.com/office/drawing/2014/main" id="{4BC9EC02-BAE2-E060-758F-C97570E07A66}"/>
                      </a:ext>
                    </a:extLst>
                  </p:cNvPr>
                  <p:cNvSpPr/>
                  <p:nvPr/>
                </p:nvSpPr>
                <p:spPr>
                  <a:xfrm rot="10800000">
                    <a:off x="5177351" y="5198845"/>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sp>
              <p:nvSpPr>
                <p:cNvPr id="202" name="Oval 42">
                  <a:extLst>
                    <a:ext uri="{FF2B5EF4-FFF2-40B4-BE49-F238E27FC236}">
                      <a16:creationId xmlns:a16="http://schemas.microsoft.com/office/drawing/2014/main" id="{55B3BB3B-7036-7C73-72B3-15DF465C8F28}"/>
                    </a:ext>
                  </a:extLst>
                </p:cNvPr>
                <p:cNvSpPr/>
                <p:nvPr/>
              </p:nvSpPr>
              <p:spPr>
                <a:xfrm rot="10636810">
                  <a:off x="4596052" y="5263984"/>
                  <a:ext cx="616961" cy="19243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317 w 616961"/>
                    <a:gd name="connsiteY0" fmla="*/ 94382 h 192439"/>
                    <a:gd name="connsiteX1" fmla="*/ 16438 w 616961"/>
                    <a:gd name="connsiteY1" fmla="*/ 72180 h 192439"/>
                    <a:gd name="connsiteX2" fmla="*/ 123118 w 616961"/>
                    <a:gd name="connsiteY2" fmla="*/ 64559 h 192439"/>
                    <a:gd name="connsiteX3" fmla="*/ 308608 w 616961"/>
                    <a:gd name="connsiteY3" fmla="*/ 137 h 192439"/>
                    <a:gd name="connsiteX4" fmla="*/ 441252 w 616961"/>
                    <a:gd name="connsiteY4" fmla="*/ 49320 h 192439"/>
                    <a:gd name="connsiteX5" fmla="*/ 612519 w 616961"/>
                    <a:gd name="connsiteY5" fmla="*/ 109622 h 192439"/>
                    <a:gd name="connsiteX6" fmla="*/ 490781 w 616961"/>
                    <a:gd name="connsiteY6" fmla="*/ 129330 h 192439"/>
                    <a:gd name="connsiteX7" fmla="*/ 308608 w 616961"/>
                    <a:gd name="connsiteY7" fmla="*/ 192437 h 192439"/>
                    <a:gd name="connsiteX8" fmla="*/ 132419 w 616961"/>
                    <a:gd name="connsiteY8" fmla="*/ 135586 h 192439"/>
                    <a:gd name="connsiteX9" fmla="*/ 12317 w 616961"/>
                    <a:gd name="connsiteY9" fmla="*/ 94382 h 19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6961" h="192439">
                      <a:moveTo>
                        <a:pt x="12317" y="94382"/>
                      </a:moveTo>
                      <a:cubicBezTo>
                        <a:pt x="-7013" y="83814"/>
                        <a:pt x="-2029" y="77150"/>
                        <a:pt x="16438" y="72180"/>
                      </a:cubicBezTo>
                      <a:cubicBezTo>
                        <a:pt x="34905" y="67210"/>
                        <a:pt x="77598" y="78154"/>
                        <a:pt x="123118" y="64559"/>
                      </a:cubicBezTo>
                      <a:cubicBezTo>
                        <a:pt x="168638" y="50964"/>
                        <a:pt x="255586" y="2677"/>
                        <a:pt x="308608" y="137"/>
                      </a:cubicBezTo>
                      <a:cubicBezTo>
                        <a:pt x="361630" y="-2403"/>
                        <a:pt x="390600" y="31073"/>
                        <a:pt x="441252" y="49320"/>
                      </a:cubicBezTo>
                      <a:cubicBezTo>
                        <a:pt x="501429" y="69472"/>
                        <a:pt x="643834" y="84182"/>
                        <a:pt x="612519" y="109622"/>
                      </a:cubicBezTo>
                      <a:cubicBezTo>
                        <a:pt x="622361" y="126450"/>
                        <a:pt x="541433" y="115528"/>
                        <a:pt x="490781" y="129330"/>
                      </a:cubicBezTo>
                      <a:cubicBezTo>
                        <a:pt x="440129" y="143132"/>
                        <a:pt x="365758" y="192120"/>
                        <a:pt x="308608" y="192437"/>
                      </a:cubicBezTo>
                      <a:cubicBezTo>
                        <a:pt x="251458" y="192754"/>
                        <a:pt x="181562" y="157002"/>
                        <a:pt x="132419" y="135586"/>
                      </a:cubicBezTo>
                      <a:cubicBezTo>
                        <a:pt x="83276" y="114170"/>
                        <a:pt x="31647" y="104950"/>
                        <a:pt x="12317" y="94382"/>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203" name="Oval 202">
                  <a:extLst>
                    <a:ext uri="{FF2B5EF4-FFF2-40B4-BE49-F238E27FC236}">
                      <a16:creationId xmlns:a16="http://schemas.microsoft.com/office/drawing/2014/main" id="{8334D355-240C-6226-AF6B-60407A09DA82}"/>
                    </a:ext>
                  </a:extLst>
                </p:cNvPr>
                <p:cNvSpPr/>
                <p:nvPr/>
              </p:nvSpPr>
              <p:spPr>
                <a:xfrm rot="10800000">
                  <a:off x="4858190" y="5309234"/>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nvGrpSpPr>
                <p:cNvPr id="204" name="Group 203">
                  <a:extLst>
                    <a:ext uri="{FF2B5EF4-FFF2-40B4-BE49-F238E27FC236}">
                      <a16:creationId xmlns:a16="http://schemas.microsoft.com/office/drawing/2014/main" id="{4E0C77D1-8012-539A-9785-E0D4B11C5813}"/>
                    </a:ext>
                  </a:extLst>
                </p:cNvPr>
                <p:cNvGrpSpPr/>
                <p:nvPr/>
              </p:nvGrpSpPr>
              <p:grpSpPr>
                <a:xfrm>
                  <a:off x="5116366" y="5243361"/>
                  <a:ext cx="618134" cy="203349"/>
                  <a:chOff x="4918004" y="5148985"/>
                  <a:chExt cx="618134" cy="203349"/>
                </a:xfrm>
              </p:grpSpPr>
              <p:sp>
                <p:nvSpPr>
                  <p:cNvPr id="208" name="Oval 42">
                    <a:extLst>
                      <a:ext uri="{FF2B5EF4-FFF2-40B4-BE49-F238E27FC236}">
                        <a16:creationId xmlns:a16="http://schemas.microsoft.com/office/drawing/2014/main" id="{AACA1EA4-A71C-6AE1-FE05-1D7C651235A9}"/>
                      </a:ext>
                    </a:extLst>
                  </p:cNvPr>
                  <p:cNvSpPr/>
                  <p:nvPr/>
                </p:nvSpPr>
                <p:spPr>
                  <a:xfrm rot="10636810">
                    <a:off x="4918004" y="5148985"/>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209" name="Oval 208">
                    <a:extLst>
                      <a:ext uri="{FF2B5EF4-FFF2-40B4-BE49-F238E27FC236}">
                        <a16:creationId xmlns:a16="http://schemas.microsoft.com/office/drawing/2014/main" id="{FB62C505-BED0-D878-798E-B058E74149BA}"/>
                      </a:ext>
                    </a:extLst>
                  </p:cNvPr>
                  <p:cNvSpPr/>
                  <p:nvPr/>
                </p:nvSpPr>
                <p:spPr>
                  <a:xfrm rot="10800000">
                    <a:off x="5177351" y="5198845"/>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205" name="Group 204">
                  <a:extLst>
                    <a:ext uri="{FF2B5EF4-FFF2-40B4-BE49-F238E27FC236}">
                      <a16:creationId xmlns:a16="http://schemas.microsoft.com/office/drawing/2014/main" id="{C6AB6D89-54FB-7597-29D9-9F637D7D0B2E}"/>
                    </a:ext>
                  </a:extLst>
                </p:cNvPr>
                <p:cNvGrpSpPr/>
                <p:nvPr/>
              </p:nvGrpSpPr>
              <p:grpSpPr>
                <a:xfrm>
                  <a:off x="5359379" y="5351285"/>
                  <a:ext cx="618134" cy="203349"/>
                  <a:chOff x="4918004" y="5148985"/>
                  <a:chExt cx="618134" cy="203349"/>
                </a:xfrm>
              </p:grpSpPr>
              <p:sp>
                <p:nvSpPr>
                  <p:cNvPr id="206" name="Oval 42">
                    <a:extLst>
                      <a:ext uri="{FF2B5EF4-FFF2-40B4-BE49-F238E27FC236}">
                        <a16:creationId xmlns:a16="http://schemas.microsoft.com/office/drawing/2014/main" id="{4CDAD53C-9DDB-A33A-E497-D6D7CC33EE9D}"/>
                      </a:ext>
                    </a:extLst>
                  </p:cNvPr>
                  <p:cNvSpPr/>
                  <p:nvPr/>
                </p:nvSpPr>
                <p:spPr>
                  <a:xfrm rot="10636810">
                    <a:off x="4918004" y="5148985"/>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207" name="Oval 206">
                    <a:extLst>
                      <a:ext uri="{FF2B5EF4-FFF2-40B4-BE49-F238E27FC236}">
                        <a16:creationId xmlns:a16="http://schemas.microsoft.com/office/drawing/2014/main" id="{E9518CF0-2393-AE7D-F977-079CFE572CEF}"/>
                      </a:ext>
                    </a:extLst>
                  </p:cNvPr>
                  <p:cNvSpPr/>
                  <p:nvPr/>
                </p:nvSpPr>
                <p:spPr>
                  <a:xfrm rot="10800000">
                    <a:off x="5177351" y="5198845"/>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grpSp>
            <p:nvGrpSpPr>
              <p:cNvPr id="177" name="Group 176">
                <a:extLst>
                  <a:ext uri="{FF2B5EF4-FFF2-40B4-BE49-F238E27FC236}">
                    <a16:creationId xmlns:a16="http://schemas.microsoft.com/office/drawing/2014/main" id="{090B1D99-32EA-E36F-391E-1FE292043FE7}"/>
                  </a:ext>
                </a:extLst>
              </p:cNvPr>
              <p:cNvGrpSpPr/>
              <p:nvPr/>
            </p:nvGrpSpPr>
            <p:grpSpPr>
              <a:xfrm>
                <a:off x="2725807" y="4814333"/>
                <a:ext cx="488989" cy="155342"/>
                <a:chOff x="8421214" y="4643878"/>
                <a:chExt cx="488989" cy="155342"/>
              </a:xfrm>
            </p:grpSpPr>
            <p:sp>
              <p:nvSpPr>
                <p:cNvPr id="197" name="Oval 42">
                  <a:extLst>
                    <a:ext uri="{FF2B5EF4-FFF2-40B4-BE49-F238E27FC236}">
                      <a16:creationId xmlns:a16="http://schemas.microsoft.com/office/drawing/2014/main" id="{928F4F56-1D3B-AB56-BD61-F822D0BB528F}"/>
                    </a:ext>
                  </a:extLst>
                </p:cNvPr>
                <p:cNvSpPr/>
                <p:nvPr/>
              </p:nvSpPr>
              <p:spPr>
                <a:xfrm rot="21496810">
                  <a:off x="8421214" y="4643878"/>
                  <a:ext cx="488989" cy="155342"/>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198" name="Oval 197">
                  <a:extLst>
                    <a:ext uri="{FF2B5EF4-FFF2-40B4-BE49-F238E27FC236}">
                      <a16:creationId xmlns:a16="http://schemas.microsoft.com/office/drawing/2014/main" id="{92362D60-60AE-D638-6DD2-CD1845929D33}"/>
                    </a:ext>
                  </a:extLst>
                </p:cNvPr>
                <p:cNvSpPr/>
                <p:nvPr/>
              </p:nvSpPr>
              <p:spPr>
                <a:xfrm rot="60000">
                  <a:off x="8637830" y="4681656"/>
                  <a:ext cx="73325" cy="70258"/>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178" name="Group 177">
                <a:extLst>
                  <a:ext uri="{FF2B5EF4-FFF2-40B4-BE49-F238E27FC236}">
                    <a16:creationId xmlns:a16="http://schemas.microsoft.com/office/drawing/2014/main" id="{19CD1E03-734E-A8CC-A08B-6900789CA5D9}"/>
                  </a:ext>
                </a:extLst>
              </p:cNvPr>
              <p:cNvGrpSpPr/>
              <p:nvPr/>
            </p:nvGrpSpPr>
            <p:grpSpPr>
              <a:xfrm>
                <a:off x="2288062" y="4810137"/>
                <a:ext cx="488989" cy="155342"/>
                <a:chOff x="8421214" y="4643878"/>
                <a:chExt cx="488989" cy="155342"/>
              </a:xfrm>
            </p:grpSpPr>
            <p:sp>
              <p:nvSpPr>
                <p:cNvPr id="195" name="Oval 42">
                  <a:extLst>
                    <a:ext uri="{FF2B5EF4-FFF2-40B4-BE49-F238E27FC236}">
                      <a16:creationId xmlns:a16="http://schemas.microsoft.com/office/drawing/2014/main" id="{DB4D978F-CBC9-CFD2-BAD6-B2301F29769E}"/>
                    </a:ext>
                  </a:extLst>
                </p:cNvPr>
                <p:cNvSpPr/>
                <p:nvPr/>
              </p:nvSpPr>
              <p:spPr>
                <a:xfrm rot="21496810">
                  <a:off x="8421214" y="4643878"/>
                  <a:ext cx="488989" cy="155342"/>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196" name="Oval 195">
                  <a:extLst>
                    <a:ext uri="{FF2B5EF4-FFF2-40B4-BE49-F238E27FC236}">
                      <a16:creationId xmlns:a16="http://schemas.microsoft.com/office/drawing/2014/main" id="{41547022-F130-9B60-6EBB-93F89B1348A7}"/>
                    </a:ext>
                  </a:extLst>
                </p:cNvPr>
                <p:cNvSpPr/>
                <p:nvPr/>
              </p:nvSpPr>
              <p:spPr>
                <a:xfrm rot="60000">
                  <a:off x="8637830" y="4681656"/>
                  <a:ext cx="73325" cy="70258"/>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179" name="Group 178">
                <a:extLst>
                  <a:ext uri="{FF2B5EF4-FFF2-40B4-BE49-F238E27FC236}">
                    <a16:creationId xmlns:a16="http://schemas.microsoft.com/office/drawing/2014/main" id="{754AC834-E355-90FA-EFE5-EB18AE7E109D}"/>
                  </a:ext>
                </a:extLst>
              </p:cNvPr>
              <p:cNvGrpSpPr/>
              <p:nvPr/>
            </p:nvGrpSpPr>
            <p:grpSpPr>
              <a:xfrm>
                <a:off x="2502175" y="4733702"/>
                <a:ext cx="488989" cy="155342"/>
                <a:chOff x="8421214" y="4643878"/>
                <a:chExt cx="488989" cy="155342"/>
              </a:xfrm>
            </p:grpSpPr>
            <p:sp>
              <p:nvSpPr>
                <p:cNvPr id="193" name="Oval 42">
                  <a:extLst>
                    <a:ext uri="{FF2B5EF4-FFF2-40B4-BE49-F238E27FC236}">
                      <a16:creationId xmlns:a16="http://schemas.microsoft.com/office/drawing/2014/main" id="{AB5E4AC7-F5D3-C672-C442-01B5BC088131}"/>
                    </a:ext>
                  </a:extLst>
                </p:cNvPr>
                <p:cNvSpPr/>
                <p:nvPr/>
              </p:nvSpPr>
              <p:spPr>
                <a:xfrm rot="21496810">
                  <a:off x="8421214" y="4643878"/>
                  <a:ext cx="488989" cy="155342"/>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194" name="Oval 193">
                  <a:extLst>
                    <a:ext uri="{FF2B5EF4-FFF2-40B4-BE49-F238E27FC236}">
                      <a16:creationId xmlns:a16="http://schemas.microsoft.com/office/drawing/2014/main" id="{246D318C-5EAB-407B-5CF2-7D9D83F65B89}"/>
                    </a:ext>
                  </a:extLst>
                </p:cNvPr>
                <p:cNvSpPr/>
                <p:nvPr/>
              </p:nvSpPr>
              <p:spPr>
                <a:xfrm rot="60000">
                  <a:off x="8637830" y="4681656"/>
                  <a:ext cx="73325" cy="70258"/>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180" name="Group 179">
                <a:extLst>
                  <a:ext uri="{FF2B5EF4-FFF2-40B4-BE49-F238E27FC236}">
                    <a16:creationId xmlns:a16="http://schemas.microsoft.com/office/drawing/2014/main" id="{905E57BA-DA70-7865-21B5-5A18BEF79323}"/>
                  </a:ext>
                </a:extLst>
              </p:cNvPr>
              <p:cNvGrpSpPr/>
              <p:nvPr/>
            </p:nvGrpSpPr>
            <p:grpSpPr>
              <a:xfrm>
                <a:off x="2958540" y="4733699"/>
                <a:ext cx="488989" cy="155342"/>
                <a:chOff x="8421214" y="4643878"/>
                <a:chExt cx="488989" cy="155342"/>
              </a:xfrm>
            </p:grpSpPr>
            <p:sp>
              <p:nvSpPr>
                <p:cNvPr id="191" name="Oval 42">
                  <a:extLst>
                    <a:ext uri="{FF2B5EF4-FFF2-40B4-BE49-F238E27FC236}">
                      <a16:creationId xmlns:a16="http://schemas.microsoft.com/office/drawing/2014/main" id="{EBD6D2DF-FE25-7134-FA7B-024504C0724C}"/>
                    </a:ext>
                  </a:extLst>
                </p:cNvPr>
                <p:cNvSpPr/>
                <p:nvPr/>
              </p:nvSpPr>
              <p:spPr>
                <a:xfrm rot="21496810">
                  <a:off x="8421214" y="4643878"/>
                  <a:ext cx="488989" cy="155342"/>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192" name="Oval 191">
                  <a:extLst>
                    <a:ext uri="{FF2B5EF4-FFF2-40B4-BE49-F238E27FC236}">
                      <a16:creationId xmlns:a16="http://schemas.microsoft.com/office/drawing/2014/main" id="{C5B142CA-2578-95A5-38DE-4315A484DD25}"/>
                    </a:ext>
                  </a:extLst>
                </p:cNvPr>
                <p:cNvSpPr/>
                <p:nvPr/>
              </p:nvSpPr>
              <p:spPr>
                <a:xfrm rot="60000">
                  <a:off x="8637830" y="4681656"/>
                  <a:ext cx="73325" cy="70258"/>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sp>
            <p:nvSpPr>
              <p:cNvPr id="181" name="Oval 42">
                <a:extLst>
                  <a:ext uri="{FF2B5EF4-FFF2-40B4-BE49-F238E27FC236}">
                    <a16:creationId xmlns:a16="http://schemas.microsoft.com/office/drawing/2014/main" id="{C62A2F22-C553-C1EA-850E-0133332F36ED}"/>
                  </a:ext>
                </a:extLst>
              </p:cNvPr>
              <p:cNvSpPr/>
              <p:nvPr/>
            </p:nvSpPr>
            <p:spPr>
              <a:xfrm rot="10696810">
                <a:off x="1879946" y="4817922"/>
                <a:ext cx="488989" cy="155342"/>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182" name="Oval 181">
                <a:extLst>
                  <a:ext uri="{FF2B5EF4-FFF2-40B4-BE49-F238E27FC236}">
                    <a16:creationId xmlns:a16="http://schemas.microsoft.com/office/drawing/2014/main" id="{66113DF2-0623-766A-E96E-DB702A21A874}"/>
                  </a:ext>
                </a:extLst>
              </p:cNvPr>
              <p:cNvSpPr/>
              <p:nvPr/>
            </p:nvSpPr>
            <p:spPr>
              <a:xfrm rot="10860000">
                <a:off x="2085186" y="4855965"/>
                <a:ext cx="73326" cy="70258"/>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183" name="Oval 42">
                <a:extLst>
                  <a:ext uri="{FF2B5EF4-FFF2-40B4-BE49-F238E27FC236}">
                    <a16:creationId xmlns:a16="http://schemas.microsoft.com/office/drawing/2014/main" id="{D4A29A3D-9B09-FCF7-9124-119E3E849D4D}"/>
                  </a:ext>
                </a:extLst>
              </p:cNvPr>
              <p:cNvSpPr/>
              <p:nvPr/>
            </p:nvSpPr>
            <p:spPr>
              <a:xfrm rot="10696810">
                <a:off x="2062641" y="4740268"/>
                <a:ext cx="488989" cy="155342"/>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184" name="Oval 183">
                <a:extLst>
                  <a:ext uri="{FF2B5EF4-FFF2-40B4-BE49-F238E27FC236}">
                    <a16:creationId xmlns:a16="http://schemas.microsoft.com/office/drawing/2014/main" id="{46B413C0-3E8D-DFCD-7717-D74DD53F5BF1}"/>
                  </a:ext>
                </a:extLst>
              </p:cNvPr>
              <p:cNvSpPr/>
              <p:nvPr/>
            </p:nvSpPr>
            <p:spPr>
              <a:xfrm rot="10860000">
                <a:off x="2267876" y="4778312"/>
                <a:ext cx="73326" cy="70258"/>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nvGrpSpPr>
              <p:cNvPr id="185" name="Group 184">
                <a:extLst>
                  <a:ext uri="{FF2B5EF4-FFF2-40B4-BE49-F238E27FC236}">
                    <a16:creationId xmlns:a16="http://schemas.microsoft.com/office/drawing/2014/main" id="{56C8D2F5-2295-26AF-AD1C-34FB50B292EC}"/>
                  </a:ext>
                </a:extLst>
              </p:cNvPr>
              <p:cNvGrpSpPr/>
              <p:nvPr/>
            </p:nvGrpSpPr>
            <p:grpSpPr>
              <a:xfrm>
                <a:off x="1641101" y="4753803"/>
                <a:ext cx="488989" cy="155342"/>
                <a:chOff x="3152408" y="4400233"/>
                <a:chExt cx="488989" cy="155342"/>
              </a:xfrm>
            </p:grpSpPr>
            <p:sp>
              <p:nvSpPr>
                <p:cNvPr id="189" name="Oval 42">
                  <a:extLst>
                    <a:ext uri="{FF2B5EF4-FFF2-40B4-BE49-F238E27FC236}">
                      <a16:creationId xmlns:a16="http://schemas.microsoft.com/office/drawing/2014/main" id="{8B67C51A-EE83-3CE0-AF78-81D23AF3EAA1}"/>
                    </a:ext>
                  </a:extLst>
                </p:cNvPr>
                <p:cNvSpPr/>
                <p:nvPr/>
              </p:nvSpPr>
              <p:spPr>
                <a:xfrm rot="10696810">
                  <a:off x="3152408" y="4400233"/>
                  <a:ext cx="488989" cy="155342"/>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190" name="Oval 189">
                  <a:extLst>
                    <a:ext uri="{FF2B5EF4-FFF2-40B4-BE49-F238E27FC236}">
                      <a16:creationId xmlns:a16="http://schemas.microsoft.com/office/drawing/2014/main" id="{F3FA0CF7-8144-131A-C0D1-B58ABD1CD038}"/>
                    </a:ext>
                  </a:extLst>
                </p:cNvPr>
                <p:cNvSpPr/>
                <p:nvPr/>
              </p:nvSpPr>
              <p:spPr>
                <a:xfrm rot="10860000">
                  <a:off x="3357648" y="4438276"/>
                  <a:ext cx="73325" cy="70258"/>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186" name="Group 185">
                <a:extLst>
                  <a:ext uri="{FF2B5EF4-FFF2-40B4-BE49-F238E27FC236}">
                    <a16:creationId xmlns:a16="http://schemas.microsoft.com/office/drawing/2014/main" id="{8EC910C6-2827-ADEE-1378-8BCAA400197B}"/>
                  </a:ext>
                </a:extLst>
              </p:cNvPr>
              <p:cNvGrpSpPr/>
              <p:nvPr/>
            </p:nvGrpSpPr>
            <p:grpSpPr>
              <a:xfrm>
                <a:off x="1644843" y="4906144"/>
                <a:ext cx="488989" cy="155342"/>
                <a:chOff x="3152408" y="4400233"/>
                <a:chExt cx="488989" cy="155342"/>
              </a:xfrm>
            </p:grpSpPr>
            <p:sp>
              <p:nvSpPr>
                <p:cNvPr id="187" name="Oval 42">
                  <a:extLst>
                    <a:ext uri="{FF2B5EF4-FFF2-40B4-BE49-F238E27FC236}">
                      <a16:creationId xmlns:a16="http://schemas.microsoft.com/office/drawing/2014/main" id="{BEE85F3A-3CDB-071A-0700-869EBD489C5F}"/>
                    </a:ext>
                  </a:extLst>
                </p:cNvPr>
                <p:cNvSpPr/>
                <p:nvPr/>
              </p:nvSpPr>
              <p:spPr>
                <a:xfrm rot="10696810">
                  <a:off x="3152408" y="4400233"/>
                  <a:ext cx="488989" cy="155342"/>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188" name="Oval 187">
                  <a:extLst>
                    <a:ext uri="{FF2B5EF4-FFF2-40B4-BE49-F238E27FC236}">
                      <a16:creationId xmlns:a16="http://schemas.microsoft.com/office/drawing/2014/main" id="{72EC0277-C3AD-FF7D-3A16-FE857A8BAF4D}"/>
                    </a:ext>
                  </a:extLst>
                </p:cNvPr>
                <p:cNvSpPr/>
                <p:nvPr/>
              </p:nvSpPr>
              <p:spPr>
                <a:xfrm rot="10860000">
                  <a:off x="3357648" y="4438276"/>
                  <a:ext cx="73325" cy="70258"/>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grpSp>
          <p:nvGrpSpPr>
            <p:cNvPr id="46" name="Group 45">
              <a:extLst>
                <a:ext uri="{FF2B5EF4-FFF2-40B4-BE49-F238E27FC236}">
                  <a16:creationId xmlns:a16="http://schemas.microsoft.com/office/drawing/2014/main" id="{11BF3268-AE24-A80E-ED17-E5A11FFB977C}"/>
                </a:ext>
              </a:extLst>
            </p:cNvPr>
            <p:cNvGrpSpPr/>
            <p:nvPr userDrawn="1"/>
          </p:nvGrpSpPr>
          <p:grpSpPr>
            <a:xfrm rot="1184839">
              <a:off x="2589614" y="2690063"/>
              <a:ext cx="383800" cy="383143"/>
              <a:chOff x="1854412" y="2424316"/>
              <a:chExt cx="467717" cy="463141"/>
            </a:xfrm>
          </p:grpSpPr>
          <p:grpSp>
            <p:nvGrpSpPr>
              <p:cNvPr id="68" name="IgE">
                <a:extLst>
                  <a:ext uri="{FF2B5EF4-FFF2-40B4-BE49-F238E27FC236}">
                    <a16:creationId xmlns:a16="http://schemas.microsoft.com/office/drawing/2014/main" id="{F1B6F3EC-FED4-D297-D54D-FE6B66E2B703}"/>
                  </a:ext>
                </a:extLst>
              </p:cNvPr>
              <p:cNvGrpSpPr/>
              <p:nvPr/>
            </p:nvGrpSpPr>
            <p:grpSpPr>
              <a:xfrm rot="2340909">
                <a:off x="2053039" y="2440048"/>
                <a:ext cx="78529" cy="153147"/>
                <a:chOff x="1589809" y="4304034"/>
                <a:chExt cx="117388" cy="227030"/>
              </a:xfrm>
            </p:grpSpPr>
            <p:grpSp>
              <p:nvGrpSpPr>
                <p:cNvPr id="163" name="Group 162">
                  <a:extLst>
                    <a:ext uri="{FF2B5EF4-FFF2-40B4-BE49-F238E27FC236}">
                      <a16:creationId xmlns:a16="http://schemas.microsoft.com/office/drawing/2014/main" id="{3D68FC1F-5D0B-0592-7223-0BE3AAAE9A6A}"/>
                    </a:ext>
                  </a:extLst>
                </p:cNvPr>
                <p:cNvGrpSpPr/>
                <p:nvPr/>
              </p:nvGrpSpPr>
              <p:grpSpPr>
                <a:xfrm>
                  <a:off x="1628029" y="4393904"/>
                  <a:ext cx="35288" cy="137160"/>
                  <a:chOff x="1862901" y="3917418"/>
                  <a:chExt cx="35288" cy="537297"/>
                </a:xfrm>
              </p:grpSpPr>
              <p:sp>
                <p:nvSpPr>
                  <p:cNvPr id="170" name="Rectangle: Rounded Corners 169">
                    <a:extLst>
                      <a:ext uri="{FF2B5EF4-FFF2-40B4-BE49-F238E27FC236}">
                        <a16:creationId xmlns:a16="http://schemas.microsoft.com/office/drawing/2014/main" id="{378A1A60-846C-C9AB-59BD-4CC28B7EFD48}"/>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171" name="Rectangle: Rounded Corners 170">
                    <a:extLst>
                      <a:ext uri="{FF2B5EF4-FFF2-40B4-BE49-F238E27FC236}">
                        <a16:creationId xmlns:a16="http://schemas.microsoft.com/office/drawing/2014/main" id="{EFD04204-FA3A-F05C-C19C-296F50AD8F46}"/>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grpSp>
              <p:nvGrpSpPr>
                <p:cNvPr id="164" name="Group 163">
                  <a:extLst>
                    <a:ext uri="{FF2B5EF4-FFF2-40B4-BE49-F238E27FC236}">
                      <a16:creationId xmlns:a16="http://schemas.microsoft.com/office/drawing/2014/main" id="{8EB03DD4-095D-B532-13BC-E4EF16D020EE}"/>
                    </a:ext>
                  </a:extLst>
                </p:cNvPr>
                <p:cNvGrpSpPr/>
                <p:nvPr/>
              </p:nvGrpSpPr>
              <p:grpSpPr>
                <a:xfrm rot="19869607">
                  <a:off x="1589809" y="4304034"/>
                  <a:ext cx="35288" cy="91440"/>
                  <a:chOff x="1862901" y="3917418"/>
                  <a:chExt cx="35288" cy="537297"/>
                </a:xfrm>
              </p:grpSpPr>
              <p:sp>
                <p:nvSpPr>
                  <p:cNvPr id="168" name="Rectangle: Rounded Corners 167">
                    <a:extLst>
                      <a:ext uri="{FF2B5EF4-FFF2-40B4-BE49-F238E27FC236}">
                        <a16:creationId xmlns:a16="http://schemas.microsoft.com/office/drawing/2014/main" id="{BD2DC30E-60EA-F845-6EC0-85A576800F76}"/>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169" name="Rectangle: Rounded Corners 168">
                    <a:extLst>
                      <a:ext uri="{FF2B5EF4-FFF2-40B4-BE49-F238E27FC236}">
                        <a16:creationId xmlns:a16="http://schemas.microsoft.com/office/drawing/2014/main" id="{463035DC-085C-B8B7-65BE-408ECDF667E1}"/>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grpSp>
              <p:nvGrpSpPr>
                <p:cNvPr id="165" name="Group 164">
                  <a:extLst>
                    <a:ext uri="{FF2B5EF4-FFF2-40B4-BE49-F238E27FC236}">
                      <a16:creationId xmlns:a16="http://schemas.microsoft.com/office/drawing/2014/main" id="{DD58E5F8-A31B-A4B6-755A-84209D845698}"/>
                    </a:ext>
                  </a:extLst>
                </p:cNvPr>
                <p:cNvGrpSpPr/>
                <p:nvPr/>
              </p:nvGrpSpPr>
              <p:grpSpPr>
                <a:xfrm rot="1730393" flipH="1">
                  <a:off x="1671909" y="4304963"/>
                  <a:ext cx="35288" cy="91440"/>
                  <a:chOff x="1862901" y="3917418"/>
                  <a:chExt cx="35288" cy="537297"/>
                </a:xfrm>
              </p:grpSpPr>
              <p:sp>
                <p:nvSpPr>
                  <p:cNvPr id="166" name="Rectangle: Rounded Corners 165">
                    <a:extLst>
                      <a:ext uri="{FF2B5EF4-FFF2-40B4-BE49-F238E27FC236}">
                        <a16:creationId xmlns:a16="http://schemas.microsoft.com/office/drawing/2014/main" id="{E4580617-2F59-A3B8-85AA-A89F9223633A}"/>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167" name="Rectangle: Rounded Corners 166">
                    <a:extLst>
                      <a:ext uri="{FF2B5EF4-FFF2-40B4-BE49-F238E27FC236}">
                        <a16:creationId xmlns:a16="http://schemas.microsoft.com/office/drawing/2014/main" id="{EE90FFC4-9000-F8B2-160B-055C1CE9672C}"/>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grpSp>
          <p:grpSp>
            <p:nvGrpSpPr>
              <p:cNvPr id="69" name="Receptors">
                <a:extLst>
                  <a:ext uri="{FF2B5EF4-FFF2-40B4-BE49-F238E27FC236}">
                    <a16:creationId xmlns:a16="http://schemas.microsoft.com/office/drawing/2014/main" id="{35E11D87-A906-6DCE-AFBD-A3509BFFCE82}"/>
                  </a:ext>
                </a:extLst>
              </p:cNvPr>
              <p:cNvGrpSpPr/>
              <p:nvPr/>
            </p:nvGrpSpPr>
            <p:grpSpPr>
              <a:xfrm rot="1259298">
                <a:off x="1991123" y="2549205"/>
                <a:ext cx="176715" cy="146367"/>
                <a:chOff x="3098615" y="2684115"/>
                <a:chExt cx="232213" cy="190739"/>
              </a:xfrm>
            </p:grpSpPr>
            <p:grpSp>
              <p:nvGrpSpPr>
                <p:cNvPr id="157" name="Group 156">
                  <a:extLst>
                    <a:ext uri="{FF2B5EF4-FFF2-40B4-BE49-F238E27FC236}">
                      <a16:creationId xmlns:a16="http://schemas.microsoft.com/office/drawing/2014/main" id="{43ED33EF-E4E8-20F2-143D-1AEEBFC1F2CC}"/>
                    </a:ext>
                  </a:extLst>
                </p:cNvPr>
                <p:cNvGrpSpPr/>
                <p:nvPr/>
              </p:nvGrpSpPr>
              <p:grpSpPr>
                <a:xfrm rot="886797">
                  <a:off x="3098615" y="2684115"/>
                  <a:ext cx="100965" cy="152400"/>
                  <a:chOff x="935355" y="3352800"/>
                  <a:chExt cx="100965" cy="152400"/>
                </a:xfrm>
              </p:grpSpPr>
              <p:sp>
                <p:nvSpPr>
                  <p:cNvPr id="161" name="Freeform: Shape 160">
                    <a:extLst>
                      <a:ext uri="{FF2B5EF4-FFF2-40B4-BE49-F238E27FC236}">
                        <a16:creationId xmlns:a16="http://schemas.microsoft.com/office/drawing/2014/main" id="{5B61C837-2BAD-B8BD-C37E-391719C61385}"/>
                      </a:ext>
                    </a:extLst>
                  </p:cNvPr>
                  <p:cNvSpPr/>
                  <p:nvPr/>
                </p:nvSpPr>
                <p:spPr>
                  <a:xfrm>
                    <a:off x="935355" y="3352800"/>
                    <a:ext cx="100965" cy="76200"/>
                  </a:xfrm>
                  <a:custGeom>
                    <a:avLst/>
                    <a:gdLst>
                      <a:gd name="connsiteX0" fmla="*/ 0 w 100965"/>
                      <a:gd name="connsiteY0" fmla="*/ 0 h 76200"/>
                      <a:gd name="connsiteX1" fmla="*/ 0 w 100965"/>
                      <a:gd name="connsiteY1" fmla="*/ 76200 h 76200"/>
                      <a:gd name="connsiteX2" fmla="*/ 100965 w 100965"/>
                      <a:gd name="connsiteY2" fmla="*/ 76200 h 76200"/>
                      <a:gd name="connsiteX3" fmla="*/ 100965 w 100965"/>
                      <a:gd name="connsiteY3" fmla="*/ 1905 h 76200"/>
                    </a:gdLst>
                    <a:ahLst/>
                    <a:cxnLst>
                      <a:cxn ang="0">
                        <a:pos x="connsiteX0" y="connsiteY0"/>
                      </a:cxn>
                      <a:cxn ang="0">
                        <a:pos x="connsiteX1" y="connsiteY1"/>
                      </a:cxn>
                      <a:cxn ang="0">
                        <a:pos x="connsiteX2" y="connsiteY2"/>
                      </a:cxn>
                      <a:cxn ang="0">
                        <a:pos x="connsiteX3" y="connsiteY3"/>
                      </a:cxn>
                    </a:cxnLst>
                    <a:rect l="l" t="t" r="r" b="b"/>
                    <a:pathLst>
                      <a:path w="100965" h="76200">
                        <a:moveTo>
                          <a:pt x="0" y="0"/>
                        </a:moveTo>
                        <a:lnTo>
                          <a:pt x="0" y="76200"/>
                        </a:lnTo>
                        <a:lnTo>
                          <a:pt x="100965" y="76200"/>
                        </a:lnTo>
                        <a:lnTo>
                          <a:pt x="100965" y="1905"/>
                        </a:lnTo>
                      </a:path>
                    </a:pathLst>
                  </a:custGeom>
                  <a:noFill/>
                  <a:ln w="9525" cap="rnd" cmpd="sng" algn="ctr">
                    <a:solidFill>
                      <a:srgbClr val="000000">
                        <a:lumMod val="50000"/>
                        <a:lumOff val="50000"/>
                      </a:srgbClr>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cxnSp>
                <p:nvCxnSpPr>
                  <p:cNvPr id="162" name="Straight Connector 161">
                    <a:extLst>
                      <a:ext uri="{FF2B5EF4-FFF2-40B4-BE49-F238E27FC236}">
                        <a16:creationId xmlns:a16="http://schemas.microsoft.com/office/drawing/2014/main" id="{64DAA790-D690-D67F-0AB7-9F77B4D3B554}"/>
                      </a:ext>
                    </a:extLst>
                  </p:cNvPr>
                  <p:cNvCxnSpPr/>
                  <p:nvPr/>
                </p:nvCxnSpPr>
                <p:spPr>
                  <a:xfrm>
                    <a:off x="985837" y="3429000"/>
                    <a:ext cx="0" cy="76200"/>
                  </a:xfrm>
                  <a:prstGeom prst="line">
                    <a:avLst/>
                  </a:prstGeom>
                  <a:noFill/>
                  <a:ln w="9525" cap="rnd" cmpd="sng" algn="ctr">
                    <a:solidFill>
                      <a:srgbClr val="000000">
                        <a:lumMod val="50000"/>
                        <a:lumOff val="50000"/>
                      </a:srgbClr>
                    </a:solidFill>
                    <a:prstDash val="solid"/>
                  </a:ln>
                  <a:effectLst/>
                </p:spPr>
              </p:cxnSp>
            </p:grpSp>
            <p:grpSp>
              <p:nvGrpSpPr>
                <p:cNvPr id="158" name="Group 157">
                  <a:extLst>
                    <a:ext uri="{FF2B5EF4-FFF2-40B4-BE49-F238E27FC236}">
                      <a16:creationId xmlns:a16="http://schemas.microsoft.com/office/drawing/2014/main" id="{4AED0277-F4C3-9C35-80F6-22769B07E44C}"/>
                    </a:ext>
                  </a:extLst>
                </p:cNvPr>
                <p:cNvGrpSpPr/>
                <p:nvPr/>
              </p:nvGrpSpPr>
              <p:grpSpPr>
                <a:xfrm rot="886797">
                  <a:off x="3229863" y="2722454"/>
                  <a:ext cx="100965" cy="152400"/>
                  <a:chOff x="935355" y="3352800"/>
                  <a:chExt cx="100965" cy="152400"/>
                </a:xfrm>
              </p:grpSpPr>
              <p:sp>
                <p:nvSpPr>
                  <p:cNvPr id="159" name="Freeform: Shape 158">
                    <a:extLst>
                      <a:ext uri="{FF2B5EF4-FFF2-40B4-BE49-F238E27FC236}">
                        <a16:creationId xmlns:a16="http://schemas.microsoft.com/office/drawing/2014/main" id="{228C0436-332A-B3E6-E808-5EFDE7C958E2}"/>
                      </a:ext>
                    </a:extLst>
                  </p:cNvPr>
                  <p:cNvSpPr/>
                  <p:nvPr/>
                </p:nvSpPr>
                <p:spPr>
                  <a:xfrm>
                    <a:off x="935355" y="3352800"/>
                    <a:ext cx="100965" cy="76200"/>
                  </a:xfrm>
                  <a:custGeom>
                    <a:avLst/>
                    <a:gdLst>
                      <a:gd name="connsiteX0" fmla="*/ 0 w 100965"/>
                      <a:gd name="connsiteY0" fmla="*/ 0 h 76200"/>
                      <a:gd name="connsiteX1" fmla="*/ 0 w 100965"/>
                      <a:gd name="connsiteY1" fmla="*/ 76200 h 76200"/>
                      <a:gd name="connsiteX2" fmla="*/ 100965 w 100965"/>
                      <a:gd name="connsiteY2" fmla="*/ 76200 h 76200"/>
                      <a:gd name="connsiteX3" fmla="*/ 100965 w 100965"/>
                      <a:gd name="connsiteY3" fmla="*/ 1905 h 76200"/>
                    </a:gdLst>
                    <a:ahLst/>
                    <a:cxnLst>
                      <a:cxn ang="0">
                        <a:pos x="connsiteX0" y="connsiteY0"/>
                      </a:cxn>
                      <a:cxn ang="0">
                        <a:pos x="connsiteX1" y="connsiteY1"/>
                      </a:cxn>
                      <a:cxn ang="0">
                        <a:pos x="connsiteX2" y="connsiteY2"/>
                      </a:cxn>
                      <a:cxn ang="0">
                        <a:pos x="connsiteX3" y="connsiteY3"/>
                      </a:cxn>
                    </a:cxnLst>
                    <a:rect l="l" t="t" r="r" b="b"/>
                    <a:pathLst>
                      <a:path w="100965" h="76200">
                        <a:moveTo>
                          <a:pt x="0" y="0"/>
                        </a:moveTo>
                        <a:lnTo>
                          <a:pt x="0" y="76200"/>
                        </a:lnTo>
                        <a:lnTo>
                          <a:pt x="100965" y="76200"/>
                        </a:lnTo>
                        <a:lnTo>
                          <a:pt x="100965" y="1905"/>
                        </a:lnTo>
                      </a:path>
                    </a:pathLst>
                  </a:custGeom>
                  <a:noFill/>
                  <a:ln w="9525" cap="rnd" cmpd="sng" algn="ctr">
                    <a:solidFill>
                      <a:srgbClr val="000000">
                        <a:lumMod val="50000"/>
                        <a:lumOff val="50000"/>
                      </a:srgbClr>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cxnSp>
                <p:nvCxnSpPr>
                  <p:cNvPr id="160" name="Straight Connector 159">
                    <a:extLst>
                      <a:ext uri="{FF2B5EF4-FFF2-40B4-BE49-F238E27FC236}">
                        <a16:creationId xmlns:a16="http://schemas.microsoft.com/office/drawing/2014/main" id="{D135D695-A951-2375-B4BD-E1BBAB33CDDF}"/>
                      </a:ext>
                    </a:extLst>
                  </p:cNvPr>
                  <p:cNvCxnSpPr/>
                  <p:nvPr/>
                </p:nvCxnSpPr>
                <p:spPr>
                  <a:xfrm>
                    <a:off x="985837" y="3429000"/>
                    <a:ext cx="0" cy="76200"/>
                  </a:xfrm>
                  <a:prstGeom prst="line">
                    <a:avLst/>
                  </a:prstGeom>
                  <a:noFill/>
                  <a:ln w="9525" cap="rnd" cmpd="sng" algn="ctr">
                    <a:solidFill>
                      <a:srgbClr val="000000">
                        <a:lumMod val="50000"/>
                        <a:lumOff val="50000"/>
                      </a:srgbClr>
                    </a:solidFill>
                    <a:prstDash val="solid"/>
                  </a:ln>
                  <a:effectLst/>
                </p:spPr>
              </p:cxnSp>
            </p:grpSp>
          </p:grpSp>
          <p:grpSp>
            <p:nvGrpSpPr>
              <p:cNvPr id="70" name="IgE">
                <a:extLst>
                  <a:ext uri="{FF2B5EF4-FFF2-40B4-BE49-F238E27FC236}">
                    <a16:creationId xmlns:a16="http://schemas.microsoft.com/office/drawing/2014/main" id="{0505DE00-E3F0-5986-351B-0BE3BDC5601F}"/>
                  </a:ext>
                </a:extLst>
              </p:cNvPr>
              <p:cNvGrpSpPr/>
              <p:nvPr/>
            </p:nvGrpSpPr>
            <p:grpSpPr>
              <a:xfrm rot="2340909">
                <a:off x="2145099" y="2506324"/>
                <a:ext cx="78529" cy="153147"/>
                <a:chOff x="1589809" y="4304034"/>
                <a:chExt cx="117388" cy="227030"/>
              </a:xfrm>
            </p:grpSpPr>
            <p:grpSp>
              <p:nvGrpSpPr>
                <p:cNvPr id="148" name="Group 147">
                  <a:extLst>
                    <a:ext uri="{FF2B5EF4-FFF2-40B4-BE49-F238E27FC236}">
                      <a16:creationId xmlns:a16="http://schemas.microsoft.com/office/drawing/2014/main" id="{BB2D1A09-48E7-194A-804C-F6613ACEF2CB}"/>
                    </a:ext>
                  </a:extLst>
                </p:cNvPr>
                <p:cNvGrpSpPr/>
                <p:nvPr/>
              </p:nvGrpSpPr>
              <p:grpSpPr>
                <a:xfrm>
                  <a:off x="1628029" y="4393904"/>
                  <a:ext cx="35288" cy="137160"/>
                  <a:chOff x="1862901" y="3917418"/>
                  <a:chExt cx="35288" cy="537297"/>
                </a:xfrm>
              </p:grpSpPr>
              <p:sp>
                <p:nvSpPr>
                  <p:cNvPr id="155" name="Rectangle: Rounded Corners 154">
                    <a:extLst>
                      <a:ext uri="{FF2B5EF4-FFF2-40B4-BE49-F238E27FC236}">
                        <a16:creationId xmlns:a16="http://schemas.microsoft.com/office/drawing/2014/main" id="{891E173C-18C3-0A0C-4FFB-3D93F057DD4E}"/>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156" name="Rectangle: Rounded Corners 155">
                    <a:extLst>
                      <a:ext uri="{FF2B5EF4-FFF2-40B4-BE49-F238E27FC236}">
                        <a16:creationId xmlns:a16="http://schemas.microsoft.com/office/drawing/2014/main" id="{9AB5A727-E3EC-F0F0-2C25-8ABEF7C99568}"/>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grpSp>
              <p:nvGrpSpPr>
                <p:cNvPr id="149" name="Group 148">
                  <a:extLst>
                    <a:ext uri="{FF2B5EF4-FFF2-40B4-BE49-F238E27FC236}">
                      <a16:creationId xmlns:a16="http://schemas.microsoft.com/office/drawing/2014/main" id="{7AA2ACA1-6710-ADF6-E45C-05903822AA82}"/>
                    </a:ext>
                  </a:extLst>
                </p:cNvPr>
                <p:cNvGrpSpPr/>
                <p:nvPr/>
              </p:nvGrpSpPr>
              <p:grpSpPr>
                <a:xfrm rot="19869607">
                  <a:off x="1589809" y="4304034"/>
                  <a:ext cx="35288" cy="91440"/>
                  <a:chOff x="1862901" y="3917418"/>
                  <a:chExt cx="35288" cy="537297"/>
                </a:xfrm>
              </p:grpSpPr>
              <p:sp>
                <p:nvSpPr>
                  <p:cNvPr id="153" name="Rectangle: Rounded Corners 152">
                    <a:extLst>
                      <a:ext uri="{FF2B5EF4-FFF2-40B4-BE49-F238E27FC236}">
                        <a16:creationId xmlns:a16="http://schemas.microsoft.com/office/drawing/2014/main" id="{1659F4AA-62CD-9A7A-A4A1-1BB94BFFD8B2}"/>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154" name="Rectangle: Rounded Corners 153">
                    <a:extLst>
                      <a:ext uri="{FF2B5EF4-FFF2-40B4-BE49-F238E27FC236}">
                        <a16:creationId xmlns:a16="http://schemas.microsoft.com/office/drawing/2014/main" id="{ADA4B7E6-3A22-6617-5DB5-62EEDC534CC9}"/>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grpSp>
              <p:nvGrpSpPr>
                <p:cNvPr id="150" name="Group 149">
                  <a:extLst>
                    <a:ext uri="{FF2B5EF4-FFF2-40B4-BE49-F238E27FC236}">
                      <a16:creationId xmlns:a16="http://schemas.microsoft.com/office/drawing/2014/main" id="{48448ADE-EBEE-1430-5D44-214EF3330B06}"/>
                    </a:ext>
                  </a:extLst>
                </p:cNvPr>
                <p:cNvGrpSpPr/>
                <p:nvPr/>
              </p:nvGrpSpPr>
              <p:grpSpPr>
                <a:xfrm rot="1730393" flipH="1">
                  <a:off x="1671909" y="4304963"/>
                  <a:ext cx="35288" cy="91440"/>
                  <a:chOff x="1862901" y="3917418"/>
                  <a:chExt cx="35288" cy="537297"/>
                </a:xfrm>
              </p:grpSpPr>
              <p:sp>
                <p:nvSpPr>
                  <p:cNvPr id="151" name="Rectangle: Rounded Corners 150">
                    <a:extLst>
                      <a:ext uri="{FF2B5EF4-FFF2-40B4-BE49-F238E27FC236}">
                        <a16:creationId xmlns:a16="http://schemas.microsoft.com/office/drawing/2014/main" id="{EF594CB1-F34F-7FEB-69A2-15FCAB1703D7}"/>
                      </a:ext>
                    </a:extLst>
                  </p:cNvPr>
                  <p:cNvSpPr/>
                  <p:nvPr/>
                </p:nvSpPr>
                <p:spPr>
                  <a:xfrm>
                    <a:off x="1862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152" name="Rectangle: Rounded Corners 151">
                    <a:extLst>
                      <a:ext uri="{FF2B5EF4-FFF2-40B4-BE49-F238E27FC236}">
                        <a16:creationId xmlns:a16="http://schemas.microsoft.com/office/drawing/2014/main" id="{2FD9AAE0-7ECC-C155-CC4C-F30EAD236459}"/>
                      </a:ext>
                    </a:extLst>
                  </p:cNvPr>
                  <p:cNvSpPr/>
                  <p:nvPr/>
                </p:nvSpPr>
                <p:spPr>
                  <a:xfrm>
                    <a:off x="1879901" y="3917418"/>
                    <a:ext cx="18288" cy="537297"/>
                  </a:xfrm>
                  <a:prstGeom prst="roundRect">
                    <a:avLst/>
                  </a:prstGeom>
                  <a:gradFill flip="none" rotWithShape="1">
                    <a:gsLst>
                      <a:gs pos="0">
                        <a:srgbClr val="68D2DF">
                          <a:lumMod val="60000"/>
                          <a:lumOff val="40000"/>
                        </a:srgbClr>
                      </a:gs>
                      <a:gs pos="73000">
                        <a:srgbClr val="20909C"/>
                      </a:gs>
                      <a:gs pos="83000">
                        <a:srgbClr val="68D2DF">
                          <a:lumMod val="50000"/>
                        </a:srgbClr>
                      </a:gs>
                      <a:gs pos="100000">
                        <a:srgbClr val="20909C"/>
                      </a:gs>
                    </a:gsLst>
                    <a:lin ang="108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grpSp>
          <p:grpSp>
            <p:nvGrpSpPr>
              <p:cNvPr id="71" name="Allergen">
                <a:extLst>
                  <a:ext uri="{FF2B5EF4-FFF2-40B4-BE49-F238E27FC236}">
                    <a16:creationId xmlns:a16="http://schemas.microsoft.com/office/drawing/2014/main" id="{C5E1AF91-0D54-4648-6113-CBA18CD56374}"/>
                  </a:ext>
                </a:extLst>
              </p:cNvPr>
              <p:cNvGrpSpPr/>
              <p:nvPr/>
            </p:nvGrpSpPr>
            <p:grpSpPr>
              <a:xfrm rot="1259298">
                <a:off x="2071645" y="2424316"/>
                <a:ext cx="250484" cy="97596"/>
                <a:chOff x="3123927" y="2479464"/>
                <a:chExt cx="329151" cy="127182"/>
              </a:xfrm>
            </p:grpSpPr>
            <p:sp>
              <p:nvSpPr>
                <p:cNvPr id="145" name="Oval 144">
                  <a:extLst>
                    <a:ext uri="{FF2B5EF4-FFF2-40B4-BE49-F238E27FC236}">
                      <a16:creationId xmlns:a16="http://schemas.microsoft.com/office/drawing/2014/main" id="{4854E35F-BD1C-5A44-D779-9F4B92D43817}"/>
                    </a:ext>
                  </a:extLst>
                </p:cNvPr>
                <p:cNvSpPr/>
                <p:nvPr/>
              </p:nvSpPr>
              <p:spPr>
                <a:xfrm>
                  <a:off x="3123927" y="2479464"/>
                  <a:ext cx="45719" cy="45719"/>
                </a:xfrm>
                <a:prstGeom prst="ellipse">
                  <a:avLst/>
                </a:prstGeom>
                <a:gradFill flip="none" rotWithShape="1">
                  <a:gsLst>
                    <a:gs pos="0">
                      <a:srgbClr val="C4D600"/>
                    </a:gs>
                    <a:gs pos="73000">
                      <a:srgbClr val="C4D600">
                        <a:lumMod val="75000"/>
                      </a:srgbClr>
                    </a:gs>
                    <a:gs pos="83000">
                      <a:srgbClr val="C4D600">
                        <a:lumMod val="50000"/>
                      </a:srgbClr>
                    </a:gs>
                    <a:gs pos="100000">
                      <a:srgbClr val="C4D600">
                        <a:lumMod val="75000"/>
                      </a:srgbClr>
                    </a:gs>
                  </a:gsLst>
                  <a:path path="circle">
                    <a:fillToRect l="50000" t="50000" r="50000" b="50000"/>
                  </a:path>
                  <a:tileRect/>
                </a:gradFill>
                <a:ln w="9525" cap="flat" cmpd="sng" algn="ctr">
                  <a:solidFill>
                    <a:srgbClr val="000000">
                      <a:lumMod val="50000"/>
                      <a:lumOff val="50000"/>
                    </a:srgbClr>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146" name="Oval 145">
                  <a:extLst>
                    <a:ext uri="{FF2B5EF4-FFF2-40B4-BE49-F238E27FC236}">
                      <a16:creationId xmlns:a16="http://schemas.microsoft.com/office/drawing/2014/main" id="{BAE84445-30EC-1DBD-1F6B-DBC90682DF2F}"/>
                    </a:ext>
                  </a:extLst>
                </p:cNvPr>
                <p:cNvSpPr/>
                <p:nvPr/>
              </p:nvSpPr>
              <p:spPr>
                <a:xfrm>
                  <a:off x="3261183" y="2522305"/>
                  <a:ext cx="45719" cy="45719"/>
                </a:xfrm>
                <a:prstGeom prst="ellipse">
                  <a:avLst/>
                </a:prstGeom>
                <a:gradFill flip="none" rotWithShape="1">
                  <a:gsLst>
                    <a:gs pos="0">
                      <a:srgbClr val="C4D600"/>
                    </a:gs>
                    <a:gs pos="73000">
                      <a:srgbClr val="C4D600">
                        <a:lumMod val="75000"/>
                      </a:srgbClr>
                    </a:gs>
                    <a:gs pos="83000">
                      <a:srgbClr val="C4D600">
                        <a:lumMod val="50000"/>
                      </a:srgbClr>
                    </a:gs>
                    <a:gs pos="100000">
                      <a:srgbClr val="C4D600">
                        <a:lumMod val="75000"/>
                      </a:srgbClr>
                    </a:gs>
                  </a:gsLst>
                  <a:path path="circle">
                    <a:fillToRect l="50000" t="50000" r="50000" b="50000"/>
                  </a:path>
                  <a:tileRect/>
                </a:gradFill>
                <a:ln w="9525" cap="flat" cmpd="sng" algn="ctr">
                  <a:solidFill>
                    <a:srgbClr val="000000">
                      <a:lumMod val="50000"/>
                      <a:lumOff val="50000"/>
                    </a:srgbClr>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147" name="Oval 146">
                  <a:extLst>
                    <a:ext uri="{FF2B5EF4-FFF2-40B4-BE49-F238E27FC236}">
                      <a16:creationId xmlns:a16="http://schemas.microsoft.com/office/drawing/2014/main" id="{B49C5CC7-30DF-0091-574F-0C9DEBCFAA58}"/>
                    </a:ext>
                  </a:extLst>
                </p:cNvPr>
                <p:cNvSpPr/>
                <p:nvPr/>
              </p:nvSpPr>
              <p:spPr>
                <a:xfrm>
                  <a:off x="3407359" y="2560927"/>
                  <a:ext cx="45719" cy="45719"/>
                </a:xfrm>
                <a:prstGeom prst="ellipse">
                  <a:avLst/>
                </a:prstGeom>
                <a:gradFill flip="none" rotWithShape="1">
                  <a:gsLst>
                    <a:gs pos="0">
                      <a:srgbClr val="C4D600"/>
                    </a:gs>
                    <a:gs pos="73000">
                      <a:srgbClr val="C4D600">
                        <a:lumMod val="75000"/>
                      </a:srgbClr>
                    </a:gs>
                    <a:gs pos="83000">
                      <a:srgbClr val="C4D600">
                        <a:lumMod val="50000"/>
                      </a:srgbClr>
                    </a:gs>
                    <a:gs pos="100000">
                      <a:srgbClr val="C4D600">
                        <a:lumMod val="75000"/>
                      </a:srgbClr>
                    </a:gs>
                  </a:gsLst>
                  <a:path path="circle">
                    <a:fillToRect l="50000" t="50000" r="50000" b="50000"/>
                  </a:path>
                  <a:tileRect/>
                </a:gradFill>
                <a:ln w="9525" cap="flat" cmpd="sng" algn="ctr">
                  <a:solidFill>
                    <a:srgbClr val="000000">
                      <a:lumMod val="50000"/>
                      <a:lumOff val="50000"/>
                    </a:srgbClr>
                  </a:solid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cs typeface="Arial" panose="020B0604020202020204" pitchFamily="34" charset="0"/>
                  </a:endParaRPr>
                </a:p>
              </p:txBody>
            </p:sp>
          </p:grpSp>
          <p:grpSp>
            <p:nvGrpSpPr>
              <p:cNvPr id="72" name="Group 71">
                <a:extLst>
                  <a:ext uri="{FF2B5EF4-FFF2-40B4-BE49-F238E27FC236}">
                    <a16:creationId xmlns:a16="http://schemas.microsoft.com/office/drawing/2014/main" id="{92C4BBA1-A479-1D8C-8B0F-203D10638B42}"/>
                  </a:ext>
                </a:extLst>
              </p:cNvPr>
              <p:cNvGrpSpPr/>
              <p:nvPr/>
            </p:nvGrpSpPr>
            <p:grpSpPr>
              <a:xfrm>
                <a:off x="1854412" y="2635457"/>
                <a:ext cx="252000" cy="252000"/>
                <a:chOff x="2865402" y="2603017"/>
                <a:chExt cx="252000" cy="252000"/>
              </a:xfrm>
            </p:grpSpPr>
            <p:sp>
              <p:nvSpPr>
                <p:cNvPr id="73" name="Oval 72">
                  <a:extLst>
                    <a:ext uri="{FF2B5EF4-FFF2-40B4-BE49-F238E27FC236}">
                      <a16:creationId xmlns:a16="http://schemas.microsoft.com/office/drawing/2014/main" id="{13115940-1E0E-AF8D-6360-BBEE13BB2408}"/>
                    </a:ext>
                  </a:extLst>
                </p:cNvPr>
                <p:cNvSpPr/>
                <p:nvPr/>
              </p:nvSpPr>
              <p:spPr>
                <a:xfrm rot="8224245">
                  <a:off x="2865402" y="2603017"/>
                  <a:ext cx="252000" cy="252000"/>
                </a:xfrm>
                <a:prstGeom prst="ellipse">
                  <a:avLst/>
                </a:prstGeom>
                <a:solidFill>
                  <a:srgbClr val="CBD3D5"/>
                </a:solidFill>
                <a:ln w="952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grpSp>
              <p:nvGrpSpPr>
                <p:cNvPr id="74" name="Group 73">
                  <a:extLst>
                    <a:ext uri="{FF2B5EF4-FFF2-40B4-BE49-F238E27FC236}">
                      <a16:creationId xmlns:a16="http://schemas.microsoft.com/office/drawing/2014/main" id="{551B96C4-4D44-B63E-EBE3-BE8E10AF217B}"/>
                    </a:ext>
                  </a:extLst>
                </p:cNvPr>
                <p:cNvGrpSpPr/>
                <p:nvPr/>
              </p:nvGrpSpPr>
              <p:grpSpPr>
                <a:xfrm>
                  <a:off x="2894638" y="2625299"/>
                  <a:ext cx="196724" cy="207465"/>
                  <a:chOff x="2894638" y="2625299"/>
                  <a:chExt cx="196724" cy="207465"/>
                </a:xfrm>
              </p:grpSpPr>
              <p:grpSp>
                <p:nvGrpSpPr>
                  <p:cNvPr id="75" name="Group 74">
                    <a:extLst>
                      <a:ext uri="{FF2B5EF4-FFF2-40B4-BE49-F238E27FC236}">
                        <a16:creationId xmlns:a16="http://schemas.microsoft.com/office/drawing/2014/main" id="{58B8198B-5482-9F99-F7B2-CE7BDC0A10F8}"/>
                      </a:ext>
                    </a:extLst>
                  </p:cNvPr>
                  <p:cNvGrpSpPr/>
                  <p:nvPr/>
                </p:nvGrpSpPr>
                <p:grpSpPr>
                  <a:xfrm rot="5697808">
                    <a:off x="2887518" y="2647126"/>
                    <a:ext cx="142052" cy="127811"/>
                    <a:chOff x="8770428" y="4145225"/>
                    <a:chExt cx="307647" cy="276804"/>
                  </a:xfrm>
                  <a:solidFill>
                    <a:srgbClr val="1F8591"/>
                  </a:solidFill>
                </p:grpSpPr>
                <p:sp>
                  <p:nvSpPr>
                    <p:cNvPr id="127" name="Freeform: Shape 126">
                      <a:extLst>
                        <a:ext uri="{FF2B5EF4-FFF2-40B4-BE49-F238E27FC236}">
                          <a16:creationId xmlns:a16="http://schemas.microsoft.com/office/drawing/2014/main" id="{B1A395FA-36F5-FB69-10B1-1F72801041AF}"/>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28" name="Freeform: Shape 127">
                      <a:extLst>
                        <a:ext uri="{FF2B5EF4-FFF2-40B4-BE49-F238E27FC236}">
                          <a16:creationId xmlns:a16="http://schemas.microsoft.com/office/drawing/2014/main" id="{3E52FB16-1B6B-2954-3C4B-5139E6C0E110}"/>
                        </a:ext>
                      </a:extLst>
                    </p:cNvPr>
                    <p:cNvSpPr/>
                    <p:nvPr/>
                  </p:nvSpPr>
                  <p:spPr>
                    <a:xfrm rot="6799576">
                      <a:off x="8855933" y="4253069"/>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29" name="Freeform: Shape 128">
                      <a:extLst>
                        <a:ext uri="{FF2B5EF4-FFF2-40B4-BE49-F238E27FC236}">
                          <a16:creationId xmlns:a16="http://schemas.microsoft.com/office/drawing/2014/main" id="{4766A213-572C-BB74-7A4A-14EBDE4F5374}"/>
                        </a:ext>
                      </a:extLst>
                    </p:cNvPr>
                    <p:cNvSpPr/>
                    <p:nvPr/>
                  </p:nvSpPr>
                  <p:spPr>
                    <a:xfrm>
                      <a:off x="8950061" y="418817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30" name="Freeform: Shape 129">
                      <a:extLst>
                        <a:ext uri="{FF2B5EF4-FFF2-40B4-BE49-F238E27FC236}">
                          <a16:creationId xmlns:a16="http://schemas.microsoft.com/office/drawing/2014/main" id="{31EB2ECB-BA9B-B9DA-5318-35C96603AA54}"/>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31" name="Freeform: Shape 130">
                      <a:extLst>
                        <a:ext uri="{FF2B5EF4-FFF2-40B4-BE49-F238E27FC236}">
                          <a16:creationId xmlns:a16="http://schemas.microsoft.com/office/drawing/2014/main" id="{8E993CA1-2B79-66AE-FA2B-6C4027FAD6CE}"/>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32" name="Freeform: Shape 131">
                      <a:extLst>
                        <a:ext uri="{FF2B5EF4-FFF2-40B4-BE49-F238E27FC236}">
                          <a16:creationId xmlns:a16="http://schemas.microsoft.com/office/drawing/2014/main" id="{EBA5CD87-C806-C86D-BE53-0664DC81FF12}"/>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33" name="Freeform: Shape 132">
                      <a:extLst>
                        <a:ext uri="{FF2B5EF4-FFF2-40B4-BE49-F238E27FC236}">
                          <a16:creationId xmlns:a16="http://schemas.microsoft.com/office/drawing/2014/main" id="{B2BC6983-DAB7-0F80-E22F-BDC48AD64F8D}"/>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34" name="Freeform: Shape 133">
                      <a:extLst>
                        <a:ext uri="{FF2B5EF4-FFF2-40B4-BE49-F238E27FC236}">
                          <a16:creationId xmlns:a16="http://schemas.microsoft.com/office/drawing/2014/main" id="{C5645092-9284-2A04-3799-B5F7EF612DF6}"/>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35" name="Freeform: Shape 134">
                      <a:extLst>
                        <a:ext uri="{FF2B5EF4-FFF2-40B4-BE49-F238E27FC236}">
                          <a16:creationId xmlns:a16="http://schemas.microsoft.com/office/drawing/2014/main" id="{E79030A2-4603-9587-673A-BA59A0419302}"/>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36" name="Freeform: Shape 135">
                      <a:extLst>
                        <a:ext uri="{FF2B5EF4-FFF2-40B4-BE49-F238E27FC236}">
                          <a16:creationId xmlns:a16="http://schemas.microsoft.com/office/drawing/2014/main" id="{171BE1AC-D29E-8CAB-9CC5-68C5271D6EC0}"/>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37" name="Freeform: Shape 136">
                      <a:extLst>
                        <a:ext uri="{FF2B5EF4-FFF2-40B4-BE49-F238E27FC236}">
                          <a16:creationId xmlns:a16="http://schemas.microsoft.com/office/drawing/2014/main" id="{342DFDAC-BF48-D85D-746B-02A1E4B3F0B6}"/>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38" name="Freeform: Shape 137">
                      <a:extLst>
                        <a:ext uri="{FF2B5EF4-FFF2-40B4-BE49-F238E27FC236}">
                          <a16:creationId xmlns:a16="http://schemas.microsoft.com/office/drawing/2014/main" id="{32966D63-B061-766F-F995-7BDA67EE3418}"/>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39" name="Rectangle: Rounded Corners 138">
                      <a:extLst>
                        <a:ext uri="{FF2B5EF4-FFF2-40B4-BE49-F238E27FC236}">
                          <a16:creationId xmlns:a16="http://schemas.microsoft.com/office/drawing/2014/main" id="{B52EA6D6-B0B3-C571-7FE2-1270DCF2900C}"/>
                        </a:ext>
                      </a:extLst>
                    </p:cNvPr>
                    <p:cNvSpPr/>
                    <p:nvPr/>
                  </p:nvSpPr>
                  <p:spPr>
                    <a:xfrm>
                      <a:off x="8886901" y="440374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40" name="Rectangle: Rounded Corners 139">
                      <a:extLst>
                        <a:ext uri="{FF2B5EF4-FFF2-40B4-BE49-F238E27FC236}">
                          <a16:creationId xmlns:a16="http://schemas.microsoft.com/office/drawing/2014/main" id="{B8078C70-EEFF-41A3-9650-515EA0EC3694}"/>
                        </a:ext>
                      </a:extLst>
                    </p:cNvPr>
                    <p:cNvSpPr/>
                    <p:nvPr/>
                  </p:nvSpPr>
                  <p:spPr>
                    <a:xfrm>
                      <a:off x="8858174" y="429137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41" name="Rectangle: Rounded Corners 140">
                      <a:extLst>
                        <a:ext uri="{FF2B5EF4-FFF2-40B4-BE49-F238E27FC236}">
                          <a16:creationId xmlns:a16="http://schemas.microsoft.com/office/drawing/2014/main" id="{3568D409-AA4A-6B7C-C236-3F65F55AA654}"/>
                        </a:ext>
                      </a:extLst>
                    </p:cNvPr>
                    <p:cNvSpPr/>
                    <p:nvPr/>
                  </p:nvSpPr>
                  <p:spPr>
                    <a:xfrm>
                      <a:off x="8770428" y="4196137"/>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42" name="Rectangle: Rounded Corners 141">
                      <a:extLst>
                        <a:ext uri="{FF2B5EF4-FFF2-40B4-BE49-F238E27FC236}">
                          <a16:creationId xmlns:a16="http://schemas.microsoft.com/office/drawing/2014/main" id="{31B64246-4A3D-B477-0FF4-EA927581DE65}"/>
                        </a:ext>
                      </a:extLst>
                    </p:cNvPr>
                    <p:cNvSpPr/>
                    <p:nvPr/>
                  </p:nvSpPr>
                  <p:spPr>
                    <a:xfrm>
                      <a:off x="8924873" y="4240076"/>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43" name="Rectangle: Rounded Corners 142">
                      <a:extLst>
                        <a:ext uri="{FF2B5EF4-FFF2-40B4-BE49-F238E27FC236}">
                          <a16:creationId xmlns:a16="http://schemas.microsoft.com/office/drawing/2014/main" id="{051F5055-AB5D-C85F-6F5C-3EEE0BEF722B}"/>
                        </a:ext>
                      </a:extLst>
                    </p:cNvPr>
                    <p:cNvSpPr/>
                    <p:nvPr/>
                  </p:nvSpPr>
                  <p:spPr>
                    <a:xfrm>
                      <a:off x="9050643" y="429398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44" name="Rectangle: Rounded Corners 143">
                      <a:extLst>
                        <a:ext uri="{FF2B5EF4-FFF2-40B4-BE49-F238E27FC236}">
                          <a16:creationId xmlns:a16="http://schemas.microsoft.com/office/drawing/2014/main" id="{5FD9C717-0EED-3F2D-7D97-8E0BD8E4B9E6}"/>
                        </a:ext>
                      </a:extLst>
                    </p:cNvPr>
                    <p:cNvSpPr/>
                    <p:nvPr/>
                  </p:nvSpPr>
                  <p:spPr>
                    <a:xfrm>
                      <a:off x="8817085" y="4394597"/>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grpSp>
              <p:grpSp>
                <p:nvGrpSpPr>
                  <p:cNvPr id="76" name="Group 75">
                    <a:extLst>
                      <a:ext uri="{FF2B5EF4-FFF2-40B4-BE49-F238E27FC236}">
                        <a16:creationId xmlns:a16="http://schemas.microsoft.com/office/drawing/2014/main" id="{24664845-63EB-0878-32CD-7D94CA090093}"/>
                      </a:ext>
                    </a:extLst>
                  </p:cNvPr>
                  <p:cNvGrpSpPr/>
                  <p:nvPr/>
                </p:nvGrpSpPr>
                <p:grpSpPr>
                  <a:xfrm rot="14018184">
                    <a:off x="2944580" y="2632419"/>
                    <a:ext cx="142052" cy="127811"/>
                    <a:chOff x="8770428" y="4145225"/>
                    <a:chExt cx="307647" cy="276804"/>
                  </a:xfrm>
                  <a:solidFill>
                    <a:srgbClr val="1F8591"/>
                  </a:solidFill>
                </p:grpSpPr>
                <p:sp>
                  <p:nvSpPr>
                    <p:cNvPr id="111" name="Freeform: Shape 110">
                      <a:extLst>
                        <a:ext uri="{FF2B5EF4-FFF2-40B4-BE49-F238E27FC236}">
                          <a16:creationId xmlns:a16="http://schemas.microsoft.com/office/drawing/2014/main" id="{AE2F0270-3BF8-2A88-3BBF-FB2F1844EFAF}"/>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12" name="Freeform: Shape 111">
                      <a:extLst>
                        <a:ext uri="{FF2B5EF4-FFF2-40B4-BE49-F238E27FC236}">
                          <a16:creationId xmlns:a16="http://schemas.microsoft.com/office/drawing/2014/main" id="{9BDDE17C-7899-D2AA-8A01-8389C51ACF1A}"/>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13" name="Freeform: Shape 112">
                      <a:extLst>
                        <a:ext uri="{FF2B5EF4-FFF2-40B4-BE49-F238E27FC236}">
                          <a16:creationId xmlns:a16="http://schemas.microsoft.com/office/drawing/2014/main" id="{C92A8416-43C5-2207-D624-FF9DA657444C}"/>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14" name="Freeform: Shape 113">
                      <a:extLst>
                        <a:ext uri="{FF2B5EF4-FFF2-40B4-BE49-F238E27FC236}">
                          <a16:creationId xmlns:a16="http://schemas.microsoft.com/office/drawing/2014/main" id="{43E1C02F-E72C-CCE5-0807-361D88DA3D69}"/>
                        </a:ext>
                      </a:extLst>
                    </p:cNvPr>
                    <p:cNvSpPr/>
                    <p:nvPr/>
                  </p:nvSpPr>
                  <p:spPr>
                    <a:xfrm>
                      <a:off x="8929986" y="428752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15" name="Freeform: Shape 114">
                      <a:extLst>
                        <a:ext uri="{FF2B5EF4-FFF2-40B4-BE49-F238E27FC236}">
                          <a16:creationId xmlns:a16="http://schemas.microsoft.com/office/drawing/2014/main" id="{35F23716-0484-D60B-5938-6653F2A82506}"/>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16" name="Freeform: Shape 115">
                      <a:extLst>
                        <a:ext uri="{FF2B5EF4-FFF2-40B4-BE49-F238E27FC236}">
                          <a16:creationId xmlns:a16="http://schemas.microsoft.com/office/drawing/2014/main" id="{B59DA1F4-30F5-17A4-D9FA-C865ADEA1003}"/>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17" name="Freeform: Shape 116">
                      <a:extLst>
                        <a:ext uri="{FF2B5EF4-FFF2-40B4-BE49-F238E27FC236}">
                          <a16:creationId xmlns:a16="http://schemas.microsoft.com/office/drawing/2014/main" id="{4E0A072D-CC2D-DAA6-6BF3-0BDD21CAA3AD}"/>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18" name="Freeform: Shape 117">
                      <a:extLst>
                        <a:ext uri="{FF2B5EF4-FFF2-40B4-BE49-F238E27FC236}">
                          <a16:creationId xmlns:a16="http://schemas.microsoft.com/office/drawing/2014/main" id="{D5B4E50A-E48B-5F09-FD26-906A476D3D86}"/>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19" name="Freeform: Shape 118">
                      <a:extLst>
                        <a:ext uri="{FF2B5EF4-FFF2-40B4-BE49-F238E27FC236}">
                          <a16:creationId xmlns:a16="http://schemas.microsoft.com/office/drawing/2014/main" id="{72528A84-5FE8-336F-F225-29145A403A5D}"/>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20" name="Freeform: Shape 119">
                      <a:extLst>
                        <a:ext uri="{FF2B5EF4-FFF2-40B4-BE49-F238E27FC236}">
                          <a16:creationId xmlns:a16="http://schemas.microsoft.com/office/drawing/2014/main" id="{2BB17B6E-141D-0EB7-DDFB-475234CF85A9}"/>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21" name="Freeform: Shape 120">
                      <a:extLst>
                        <a:ext uri="{FF2B5EF4-FFF2-40B4-BE49-F238E27FC236}">
                          <a16:creationId xmlns:a16="http://schemas.microsoft.com/office/drawing/2014/main" id="{A793C3B6-5B38-FD8D-1215-E1DD59A8AD00}"/>
                        </a:ext>
                      </a:extLst>
                    </p:cNvPr>
                    <p:cNvSpPr/>
                    <p:nvPr/>
                  </p:nvSpPr>
                  <p:spPr>
                    <a:xfrm rot="18952815">
                      <a:off x="8990335" y="4236377"/>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22" name="Rectangle: Rounded Corners 121">
                      <a:extLst>
                        <a:ext uri="{FF2B5EF4-FFF2-40B4-BE49-F238E27FC236}">
                          <a16:creationId xmlns:a16="http://schemas.microsoft.com/office/drawing/2014/main" id="{C38391A6-75FE-A1E8-E4D8-B04BD5B77568}"/>
                        </a:ext>
                      </a:extLst>
                    </p:cNvPr>
                    <p:cNvSpPr/>
                    <p:nvPr/>
                  </p:nvSpPr>
                  <p:spPr>
                    <a:xfrm>
                      <a:off x="8886901" y="440374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23" name="Rectangle: Rounded Corners 122">
                      <a:extLst>
                        <a:ext uri="{FF2B5EF4-FFF2-40B4-BE49-F238E27FC236}">
                          <a16:creationId xmlns:a16="http://schemas.microsoft.com/office/drawing/2014/main" id="{09590B49-88BC-F1F7-5412-5C9FE3237B21}"/>
                        </a:ext>
                      </a:extLst>
                    </p:cNvPr>
                    <p:cNvSpPr/>
                    <p:nvPr/>
                  </p:nvSpPr>
                  <p:spPr>
                    <a:xfrm>
                      <a:off x="8858174" y="429137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24" name="Rectangle: Rounded Corners 123">
                      <a:extLst>
                        <a:ext uri="{FF2B5EF4-FFF2-40B4-BE49-F238E27FC236}">
                          <a16:creationId xmlns:a16="http://schemas.microsoft.com/office/drawing/2014/main" id="{549D6838-0E24-724D-411C-3428BCF0C48A}"/>
                        </a:ext>
                      </a:extLst>
                    </p:cNvPr>
                    <p:cNvSpPr/>
                    <p:nvPr/>
                  </p:nvSpPr>
                  <p:spPr>
                    <a:xfrm>
                      <a:off x="8770428" y="4196137"/>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25" name="Rectangle: Rounded Corners 124">
                      <a:extLst>
                        <a:ext uri="{FF2B5EF4-FFF2-40B4-BE49-F238E27FC236}">
                          <a16:creationId xmlns:a16="http://schemas.microsoft.com/office/drawing/2014/main" id="{82BCBD3F-021E-3FD2-92DD-3EF5A59E2F02}"/>
                        </a:ext>
                      </a:extLst>
                    </p:cNvPr>
                    <p:cNvSpPr/>
                    <p:nvPr/>
                  </p:nvSpPr>
                  <p:spPr>
                    <a:xfrm>
                      <a:off x="9050643" y="429398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26" name="Rectangle: Rounded Corners 125">
                      <a:extLst>
                        <a:ext uri="{FF2B5EF4-FFF2-40B4-BE49-F238E27FC236}">
                          <a16:creationId xmlns:a16="http://schemas.microsoft.com/office/drawing/2014/main" id="{429E42DD-8D7E-3424-8C7B-3B12CF7E5D04}"/>
                        </a:ext>
                      </a:extLst>
                    </p:cNvPr>
                    <p:cNvSpPr/>
                    <p:nvPr/>
                  </p:nvSpPr>
                  <p:spPr>
                    <a:xfrm>
                      <a:off x="8817085" y="4394597"/>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grpSp>
              <p:grpSp>
                <p:nvGrpSpPr>
                  <p:cNvPr id="77" name="Group 76">
                    <a:extLst>
                      <a:ext uri="{FF2B5EF4-FFF2-40B4-BE49-F238E27FC236}">
                        <a16:creationId xmlns:a16="http://schemas.microsoft.com/office/drawing/2014/main" id="{EB9516BD-2A67-5FD2-8F9C-BCFEF91C45B4}"/>
                      </a:ext>
                    </a:extLst>
                  </p:cNvPr>
                  <p:cNvGrpSpPr/>
                  <p:nvPr/>
                </p:nvGrpSpPr>
                <p:grpSpPr>
                  <a:xfrm rot="21021678">
                    <a:off x="2897942" y="2694876"/>
                    <a:ext cx="142052" cy="127469"/>
                    <a:chOff x="8770428" y="4145965"/>
                    <a:chExt cx="307647" cy="276064"/>
                  </a:xfrm>
                  <a:solidFill>
                    <a:srgbClr val="1F8591"/>
                  </a:solidFill>
                </p:grpSpPr>
                <p:sp>
                  <p:nvSpPr>
                    <p:cNvPr id="96" name="Freeform: Shape 95">
                      <a:extLst>
                        <a:ext uri="{FF2B5EF4-FFF2-40B4-BE49-F238E27FC236}">
                          <a16:creationId xmlns:a16="http://schemas.microsoft.com/office/drawing/2014/main" id="{C5A704C2-8AE9-DA44-4715-14E4EEE1E599}"/>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97" name="Freeform: Shape 96">
                      <a:extLst>
                        <a:ext uri="{FF2B5EF4-FFF2-40B4-BE49-F238E27FC236}">
                          <a16:creationId xmlns:a16="http://schemas.microsoft.com/office/drawing/2014/main" id="{675B24CC-E9B5-D318-F345-C50C9AC237E2}"/>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98" name="Freeform: Shape 97">
                      <a:extLst>
                        <a:ext uri="{FF2B5EF4-FFF2-40B4-BE49-F238E27FC236}">
                          <a16:creationId xmlns:a16="http://schemas.microsoft.com/office/drawing/2014/main" id="{5A69371E-E5AF-6AA8-54D7-E67253A9934B}"/>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99" name="Freeform: Shape 98">
                      <a:extLst>
                        <a:ext uri="{FF2B5EF4-FFF2-40B4-BE49-F238E27FC236}">
                          <a16:creationId xmlns:a16="http://schemas.microsoft.com/office/drawing/2014/main" id="{786ED8E6-5DCC-041D-0C71-821F90347EC1}"/>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00" name="Freeform: Shape 99">
                      <a:extLst>
                        <a:ext uri="{FF2B5EF4-FFF2-40B4-BE49-F238E27FC236}">
                          <a16:creationId xmlns:a16="http://schemas.microsoft.com/office/drawing/2014/main" id="{D8ACB2FB-DAE4-A18A-50E7-9176657A857B}"/>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01" name="Freeform: Shape 100">
                      <a:extLst>
                        <a:ext uri="{FF2B5EF4-FFF2-40B4-BE49-F238E27FC236}">
                          <a16:creationId xmlns:a16="http://schemas.microsoft.com/office/drawing/2014/main" id="{D9B45A66-37C2-47EF-9BE1-BE29A8016E60}"/>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02" name="Freeform: Shape 101">
                      <a:extLst>
                        <a:ext uri="{FF2B5EF4-FFF2-40B4-BE49-F238E27FC236}">
                          <a16:creationId xmlns:a16="http://schemas.microsoft.com/office/drawing/2014/main" id="{F835F02D-7E8F-DD96-970F-7B7DCFCEF34E}"/>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03" name="Freeform: Shape 102">
                      <a:extLst>
                        <a:ext uri="{FF2B5EF4-FFF2-40B4-BE49-F238E27FC236}">
                          <a16:creationId xmlns:a16="http://schemas.microsoft.com/office/drawing/2014/main" id="{AAECD985-2C58-2E2D-651A-A7005C741048}"/>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04" name="Freeform: Shape 103">
                      <a:extLst>
                        <a:ext uri="{FF2B5EF4-FFF2-40B4-BE49-F238E27FC236}">
                          <a16:creationId xmlns:a16="http://schemas.microsoft.com/office/drawing/2014/main" id="{2CF1B756-6872-ED72-F90E-06CD3C18A7AB}"/>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05" name="Rectangle: Rounded Corners 104">
                      <a:extLst>
                        <a:ext uri="{FF2B5EF4-FFF2-40B4-BE49-F238E27FC236}">
                          <a16:creationId xmlns:a16="http://schemas.microsoft.com/office/drawing/2014/main" id="{F7D0058B-3B87-EE91-66E3-E81913118A67}"/>
                        </a:ext>
                      </a:extLst>
                    </p:cNvPr>
                    <p:cNvSpPr/>
                    <p:nvPr/>
                  </p:nvSpPr>
                  <p:spPr>
                    <a:xfrm>
                      <a:off x="8886901" y="440374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06" name="Rectangle: Rounded Corners 105">
                      <a:extLst>
                        <a:ext uri="{FF2B5EF4-FFF2-40B4-BE49-F238E27FC236}">
                          <a16:creationId xmlns:a16="http://schemas.microsoft.com/office/drawing/2014/main" id="{47B08139-EC75-1039-E2B9-6061694DA12D}"/>
                        </a:ext>
                      </a:extLst>
                    </p:cNvPr>
                    <p:cNvSpPr/>
                    <p:nvPr/>
                  </p:nvSpPr>
                  <p:spPr>
                    <a:xfrm>
                      <a:off x="8858174" y="429137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07" name="Rectangle: Rounded Corners 106">
                      <a:extLst>
                        <a:ext uri="{FF2B5EF4-FFF2-40B4-BE49-F238E27FC236}">
                          <a16:creationId xmlns:a16="http://schemas.microsoft.com/office/drawing/2014/main" id="{B4F2717A-4F3A-13CB-AF1D-42785576FA55}"/>
                        </a:ext>
                      </a:extLst>
                    </p:cNvPr>
                    <p:cNvSpPr/>
                    <p:nvPr/>
                  </p:nvSpPr>
                  <p:spPr>
                    <a:xfrm>
                      <a:off x="8770428" y="4196137"/>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08" name="Rectangle: Rounded Corners 107">
                      <a:extLst>
                        <a:ext uri="{FF2B5EF4-FFF2-40B4-BE49-F238E27FC236}">
                          <a16:creationId xmlns:a16="http://schemas.microsoft.com/office/drawing/2014/main" id="{5EAE0E3D-10B0-2A59-02C3-102C392A66B8}"/>
                        </a:ext>
                      </a:extLst>
                    </p:cNvPr>
                    <p:cNvSpPr/>
                    <p:nvPr/>
                  </p:nvSpPr>
                  <p:spPr>
                    <a:xfrm>
                      <a:off x="9050643" y="429398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09" name="Rectangle: Rounded Corners 108">
                      <a:extLst>
                        <a:ext uri="{FF2B5EF4-FFF2-40B4-BE49-F238E27FC236}">
                          <a16:creationId xmlns:a16="http://schemas.microsoft.com/office/drawing/2014/main" id="{64EC4F5C-EA37-BB7F-5813-278D574E8D1C}"/>
                        </a:ext>
                      </a:extLst>
                    </p:cNvPr>
                    <p:cNvSpPr/>
                    <p:nvPr/>
                  </p:nvSpPr>
                  <p:spPr>
                    <a:xfrm>
                      <a:off x="8817085" y="4394597"/>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110" name="Rectangle: Rounded Corners 109">
                      <a:extLst>
                        <a:ext uri="{FF2B5EF4-FFF2-40B4-BE49-F238E27FC236}">
                          <a16:creationId xmlns:a16="http://schemas.microsoft.com/office/drawing/2014/main" id="{312D8A7D-143C-F7E3-EFEC-75B5263F6E9B}"/>
                        </a:ext>
                      </a:extLst>
                    </p:cNvPr>
                    <p:cNvSpPr/>
                    <p:nvPr/>
                  </p:nvSpPr>
                  <p:spPr>
                    <a:xfrm>
                      <a:off x="8894095" y="4145965"/>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grpSp>
              <p:grpSp>
                <p:nvGrpSpPr>
                  <p:cNvPr id="78" name="Group 77">
                    <a:extLst>
                      <a:ext uri="{FF2B5EF4-FFF2-40B4-BE49-F238E27FC236}">
                        <a16:creationId xmlns:a16="http://schemas.microsoft.com/office/drawing/2014/main" id="{69D01DFB-1427-8D91-804E-B3DEC7A0C185}"/>
                      </a:ext>
                    </a:extLst>
                  </p:cNvPr>
                  <p:cNvGrpSpPr/>
                  <p:nvPr/>
                </p:nvGrpSpPr>
                <p:grpSpPr>
                  <a:xfrm rot="5697808">
                    <a:off x="2951306" y="2697832"/>
                    <a:ext cx="142052" cy="127811"/>
                    <a:chOff x="8770428" y="4145225"/>
                    <a:chExt cx="307647" cy="276804"/>
                  </a:xfrm>
                  <a:solidFill>
                    <a:srgbClr val="1F8591"/>
                  </a:solidFill>
                </p:grpSpPr>
                <p:sp>
                  <p:nvSpPr>
                    <p:cNvPr id="80" name="Freeform: Shape 79">
                      <a:extLst>
                        <a:ext uri="{FF2B5EF4-FFF2-40B4-BE49-F238E27FC236}">
                          <a16:creationId xmlns:a16="http://schemas.microsoft.com/office/drawing/2014/main" id="{321DFD2F-9F13-75EE-17AD-F62560BCA912}"/>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81" name="Freeform: Shape 80">
                      <a:extLst>
                        <a:ext uri="{FF2B5EF4-FFF2-40B4-BE49-F238E27FC236}">
                          <a16:creationId xmlns:a16="http://schemas.microsoft.com/office/drawing/2014/main" id="{7969C913-003F-0F95-1018-B3AAE47BB8FC}"/>
                        </a:ext>
                      </a:extLst>
                    </p:cNvPr>
                    <p:cNvSpPr/>
                    <p:nvPr/>
                  </p:nvSpPr>
                  <p:spPr>
                    <a:xfrm rot="6799576">
                      <a:off x="8855933" y="4253069"/>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82" name="Freeform: Shape 81">
                      <a:extLst>
                        <a:ext uri="{FF2B5EF4-FFF2-40B4-BE49-F238E27FC236}">
                          <a16:creationId xmlns:a16="http://schemas.microsoft.com/office/drawing/2014/main" id="{E13828C1-044F-A704-52CD-476B9E3C8405}"/>
                        </a:ext>
                      </a:extLst>
                    </p:cNvPr>
                    <p:cNvSpPr/>
                    <p:nvPr/>
                  </p:nvSpPr>
                  <p:spPr>
                    <a:xfrm>
                      <a:off x="8950061" y="418817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83" name="Freeform: Shape 82">
                      <a:extLst>
                        <a:ext uri="{FF2B5EF4-FFF2-40B4-BE49-F238E27FC236}">
                          <a16:creationId xmlns:a16="http://schemas.microsoft.com/office/drawing/2014/main" id="{EDDB1174-051D-654A-A38E-8005E44FE912}"/>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84" name="Freeform: Shape 83">
                      <a:extLst>
                        <a:ext uri="{FF2B5EF4-FFF2-40B4-BE49-F238E27FC236}">
                          <a16:creationId xmlns:a16="http://schemas.microsoft.com/office/drawing/2014/main" id="{94F3AB29-A7C5-EF2C-2B72-D80A81674BCB}"/>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85" name="Freeform: Shape 84">
                      <a:extLst>
                        <a:ext uri="{FF2B5EF4-FFF2-40B4-BE49-F238E27FC236}">
                          <a16:creationId xmlns:a16="http://schemas.microsoft.com/office/drawing/2014/main" id="{F676554E-2C7E-3762-D6B8-EDFA8D422F25}"/>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86" name="Freeform: Shape 85">
                      <a:extLst>
                        <a:ext uri="{FF2B5EF4-FFF2-40B4-BE49-F238E27FC236}">
                          <a16:creationId xmlns:a16="http://schemas.microsoft.com/office/drawing/2014/main" id="{22F90EB0-BBC7-F328-5265-89CD063A23AF}"/>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87" name="Freeform: Shape 86">
                      <a:extLst>
                        <a:ext uri="{FF2B5EF4-FFF2-40B4-BE49-F238E27FC236}">
                          <a16:creationId xmlns:a16="http://schemas.microsoft.com/office/drawing/2014/main" id="{39D192B6-B0A9-7269-2E20-57A82CC32A02}"/>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88" name="Freeform: Shape 87">
                      <a:extLst>
                        <a:ext uri="{FF2B5EF4-FFF2-40B4-BE49-F238E27FC236}">
                          <a16:creationId xmlns:a16="http://schemas.microsoft.com/office/drawing/2014/main" id="{BE779BD8-3215-8ACE-D2F5-FC2B09B8CCC0}"/>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89" name="Freeform: Shape 88">
                      <a:extLst>
                        <a:ext uri="{FF2B5EF4-FFF2-40B4-BE49-F238E27FC236}">
                          <a16:creationId xmlns:a16="http://schemas.microsoft.com/office/drawing/2014/main" id="{A4E1610B-D0D2-754C-DF53-6F9360CF741A}"/>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90" name="Freeform: Shape 89">
                      <a:extLst>
                        <a:ext uri="{FF2B5EF4-FFF2-40B4-BE49-F238E27FC236}">
                          <a16:creationId xmlns:a16="http://schemas.microsoft.com/office/drawing/2014/main" id="{4345EBD6-04D0-6BA9-DE5F-4B796450A5E0}"/>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91" name="Freeform: Shape 90">
                      <a:extLst>
                        <a:ext uri="{FF2B5EF4-FFF2-40B4-BE49-F238E27FC236}">
                          <a16:creationId xmlns:a16="http://schemas.microsoft.com/office/drawing/2014/main" id="{695A1767-172F-C5E8-1C1E-CC5238B23548}"/>
                        </a:ext>
                      </a:extLst>
                    </p:cNvPr>
                    <p:cNvSpPr/>
                    <p:nvPr/>
                  </p:nvSpPr>
                  <p:spPr>
                    <a:xfrm rot="18952815">
                      <a:off x="8990335" y="4236377"/>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92" name="Rectangle: Rounded Corners 91">
                      <a:extLst>
                        <a:ext uri="{FF2B5EF4-FFF2-40B4-BE49-F238E27FC236}">
                          <a16:creationId xmlns:a16="http://schemas.microsoft.com/office/drawing/2014/main" id="{8EF628E0-CFBA-2218-76B3-22B292F5ED21}"/>
                        </a:ext>
                      </a:extLst>
                    </p:cNvPr>
                    <p:cNvSpPr/>
                    <p:nvPr/>
                  </p:nvSpPr>
                  <p:spPr>
                    <a:xfrm>
                      <a:off x="8886901" y="440374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93" name="Rectangle: Rounded Corners 92">
                      <a:extLst>
                        <a:ext uri="{FF2B5EF4-FFF2-40B4-BE49-F238E27FC236}">
                          <a16:creationId xmlns:a16="http://schemas.microsoft.com/office/drawing/2014/main" id="{669D1ED2-8238-934F-A3D0-71039E9ED390}"/>
                        </a:ext>
                      </a:extLst>
                    </p:cNvPr>
                    <p:cNvSpPr/>
                    <p:nvPr/>
                  </p:nvSpPr>
                  <p:spPr>
                    <a:xfrm>
                      <a:off x="8770428" y="4196137"/>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94" name="Rectangle: Rounded Corners 93">
                      <a:extLst>
                        <a:ext uri="{FF2B5EF4-FFF2-40B4-BE49-F238E27FC236}">
                          <a16:creationId xmlns:a16="http://schemas.microsoft.com/office/drawing/2014/main" id="{24DABA5E-4546-8A7E-7122-9456FB53B1D6}"/>
                        </a:ext>
                      </a:extLst>
                    </p:cNvPr>
                    <p:cNvSpPr/>
                    <p:nvPr/>
                  </p:nvSpPr>
                  <p:spPr>
                    <a:xfrm>
                      <a:off x="8924873" y="4240076"/>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sp>
                  <p:nvSpPr>
                    <p:cNvPr id="95" name="Rectangle: Rounded Corners 94">
                      <a:extLst>
                        <a:ext uri="{FF2B5EF4-FFF2-40B4-BE49-F238E27FC236}">
                          <a16:creationId xmlns:a16="http://schemas.microsoft.com/office/drawing/2014/main" id="{1628CDDA-E4D0-F8DC-87DA-0197CF03ADC7}"/>
                        </a:ext>
                      </a:extLst>
                    </p:cNvPr>
                    <p:cNvSpPr/>
                    <p:nvPr/>
                  </p:nvSpPr>
                  <p:spPr>
                    <a:xfrm>
                      <a:off x="9050643" y="4293981"/>
                      <a:ext cx="27432" cy="18288"/>
                    </a:xfrm>
                    <a:prstGeom prst="roundRect">
                      <a:avLst/>
                    </a:prstGeom>
                    <a:grpFill/>
                    <a:ln w="3175" cap="flat" cmpd="sng" algn="ctr">
                      <a:solidFill>
                        <a:srgbClr val="1F859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srgbClr val="FFFFFF"/>
                        </a:solidFill>
                        <a:effectLst/>
                        <a:uLnTx/>
                        <a:uFillTx/>
                      </a:endParaRPr>
                    </a:p>
                  </p:txBody>
                </p:sp>
              </p:grpSp>
              <p:sp>
                <p:nvSpPr>
                  <p:cNvPr id="79" name="Oval 78">
                    <a:extLst>
                      <a:ext uri="{FF2B5EF4-FFF2-40B4-BE49-F238E27FC236}">
                        <a16:creationId xmlns:a16="http://schemas.microsoft.com/office/drawing/2014/main" id="{5C2E802A-9DBA-34FB-5D89-A9ED9A92DD75}"/>
                      </a:ext>
                    </a:extLst>
                  </p:cNvPr>
                  <p:cNvSpPr/>
                  <p:nvPr/>
                </p:nvSpPr>
                <p:spPr>
                  <a:xfrm>
                    <a:off x="3001580" y="2675623"/>
                    <a:ext cx="89782" cy="116033"/>
                  </a:xfrm>
                  <a:prstGeom prst="ellipse">
                    <a:avLst/>
                  </a:prstGeom>
                  <a:gradFill flip="none" rotWithShape="1">
                    <a:gsLst>
                      <a:gs pos="16000">
                        <a:srgbClr val="B3E6EC"/>
                      </a:gs>
                      <a:gs pos="73000">
                        <a:srgbClr val="1F8591"/>
                      </a:gs>
                    </a:gsLst>
                    <a:path path="circle">
                      <a:fillToRect l="50000" t="50000" r="50000" b="50000"/>
                    </a:path>
                    <a:tileRect/>
                  </a:gradFill>
                  <a:ln w="12700" cap="flat" cmpd="sng" algn="ctr">
                    <a:solidFill>
                      <a:srgbClr val="1F8591"/>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600" b="0" i="0" u="none" strike="noStrike" kern="0" cap="none" spc="0" normalizeH="0" baseline="0" noProof="0">
                      <a:ln>
                        <a:noFill/>
                      </a:ln>
                      <a:solidFill>
                        <a:srgbClr val="FFFFFF"/>
                      </a:solidFill>
                      <a:effectLst/>
                      <a:uLnTx/>
                      <a:uFillTx/>
                    </a:endParaRPr>
                  </a:p>
                </p:txBody>
              </p:sp>
            </p:grpSp>
          </p:grpSp>
        </p:grpSp>
        <p:pic>
          <p:nvPicPr>
            <p:cNvPr id="47" name="Picture 46">
              <a:extLst>
                <a:ext uri="{FF2B5EF4-FFF2-40B4-BE49-F238E27FC236}">
                  <a16:creationId xmlns:a16="http://schemas.microsoft.com/office/drawing/2014/main" id="{1CC25674-C95D-9348-8633-FDF4DFD595A3}"/>
                </a:ext>
              </a:extLst>
            </p:cNvPr>
            <p:cNvPicPr>
              <a:picLocks noChangeAspect="1"/>
            </p:cNvPicPr>
            <p:nvPr userDrawn="1"/>
          </p:nvPicPr>
          <p:blipFill>
            <a:blip r:embed="rId2" cstate="email">
              <a:duotone>
                <a:prstClr val="black"/>
                <a:srgbClr val="00B050">
                  <a:tint val="45000"/>
                  <a:satMod val="400000"/>
                </a:srgbClr>
              </a:duotone>
              <a:extLst>
                <a:ext uri="{BEBA8EAE-BF5A-486C-A8C5-ECC9F3942E4B}">
                  <a14:imgProps xmlns:a14="http://schemas.microsoft.com/office/drawing/2010/main">
                    <a14:imgLayer r:embed="rId3">
                      <a14:imgEffect>
                        <a14:backgroundRemoval t="10000" b="90000" l="10000" r="90000"/>
                      </a14:imgEffect>
                      <a14:imgEffect>
                        <a14:sharpenSoften amount="-50000"/>
                      </a14:imgEffect>
                      <a14:imgEffect>
                        <a14:colorTemperature colorTemp="11200"/>
                      </a14:imgEffect>
                      <a14:imgEffect>
                        <a14:saturation sat="0"/>
                      </a14:imgEffect>
                    </a14:imgLayer>
                  </a14:imgProps>
                </a:ext>
                <a:ext uri="{28A0092B-C50C-407E-A947-70E740481C1C}">
                  <a14:useLocalDpi xmlns:a14="http://schemas.microsoft.com/office/drawing/2010/main"/>
                </a:ext>
              </a:extLst>
            </a:blip>
            <a:stretch>
              <a:fillRect/>
            </a:stretch>
          </p:blipFill>
          <p:spPr>
            <a:xfrm>
              <a:off x="2981909" y="1884939"/>
              <a:ext cx="236844" cy="259690"/>
            </a:xfrm>
            <a:prstGeom prst="rect">
              <a:avLst/>
            </a:prstGeom>
          </p:spPr>
        </p:pic>
        <p:pic>
          <p:nvPicPr>
            <p:cNvPr id="48" name="Graphic 47">
              <a:extLst>
                <a:ext uri="{FF2B5EF4-FFF2-40B4-BE49-F238E27FC236}">
                  <a16:creationId xmlns:a16="http://schemas.microsoft.com/office/drawing/2014/main" id="{C8DC3E3B-62C2-B32C-0A90-191E82F2E80C}"/>
                </a:ext>
              </a:extLst>
            </p:cNvPr>
            <p:cNvPicPr>
              <a:picLocks noChangeAspect="1"/>
            </p:cNvPicPr>
            <p:nvPr userDrawn="1"/>
          </p:nvPicPr>
          <p:blipFill>
            <a:blip r:embed="rId4" cstate="email">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flipH="1">
              <a:off x="3360877" y="1952349"/>
              <a:ext cx="137877" cy="137639"/>
            </a:xfrm>
            <a:prstGeom prst="rect">
              <a:avLst/>
            </a:prstGeom>
          </p:spPr>
        </p:pic>
        <p:grpSp>
          <p:nvGrpSpPr>
            <p:cNvPr id="49" name="Group 4">
              <a:extLst>
                <a:ext uri="{FF2B5EF4-FFF2-40B4-BE49-F238E27FC236}">
                  <a16:creationId xmlns:a16="http://schemas.microsoft.com/office/drawing/2014/main" id="{00EF2542-C492-C0C2-ED5F-2A13DD44DC1A}"/>
                </a:ext>
              </a:extLst>
            </p:cNvPr>
            <p:cNvGrpSpPr>
              <a:grpSpLocks noChangeAspect="1"/>
            </p:cNvGrpSpPr>
            <p:nvPr userDrawn="1"/>
          </p:nvGrpSpPr>
          <p:grpSpPr bwMode="auto">
            <a:xfrm>
              <a:off x="3692079" y="1944935"/>
              <a:ext cx="154951" cy="154024"/>
              <a:chOff x="-1141" y="-589"/>
              <a:chExt cx="1166" cy="1161"/>
            </a:xfrm>
            <a:solidFill>
              <a:schemeClr val="tx1">
                <a:lumMod val="50000"/>
              </a:schemeClr>
            </a:solidFill>
          </p:grpSpPr>
          <p:sp>
            <p:nvSpPr>
              <p:cNvPr id="50" name="Oval 6">
                <a:extLst>
                  <a:ext uri="{FF2B5EF4-FFF2-40B4-BE49-F238E27FC236}">
                    <a16:creationId xmlns:a16="http://schemas.microsoft.com/office/drawing/2014/main" id="{407C6A21-0DD6-5CF8-CC6D-93FD6778A7ED}"/>
                  </a:ext>
                </a:extLst>
              </p:cNvPr>
              <p:cNvSpPr>
                <a:spLocks noChangeArrowheads="1"/>
              </p:cNvSpPr>
              <p:nvPr userDrawn="1"/>
            </p:nvSpPr>
            <p:spPr bwMode="auto">
              <a:xfrm>
                <a:off x="-496" y="-257"/>
                <a:ext cx="72" cy="71"/>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sz="1800"/>
              </a:p>
            </p:txBody>
          </p:sp>
          <p:sp>
            <p:nvSpPr>
              <p:cNvPr id="51" name="Oval 7">
                <a:extLst>
                  <a:ext uri="{FF2B5EF4-FFF2-40B4-BE49-F238E27FC236}">
                    <a16:creationId xmlns:a16="http://schemas.microsoft.com/office/drawing/2014/main" id="{862E5AD8-B540-0E88-F573-2C784161A30C}"/>
                  </a:ext>
                </a:extLst>
              </p:cNvPr>
              <p:cNvSpPr>
                <a:spLocks noChangeArrowheads="1"/>
              </p:cNvSpPr>
              <p:nvPr userDrawn="1"/>
            </p:nvSpPr>
            <p:spPr bwMode="auto">
              <a:xfrm>
                <a:off x="-683" y="-328"/>
                <a:ext cx="71" cy="71"/>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sz="1800"/>
              </a:p>
            </p:txBody>
          </p:sp>
          <p:sp>
            <p:nvSpPr>
              <p:cNvPr id="52" name="Freeform 8">
                <a:extLst>
                  <a:ext uri="{FF2B5EF4-FFF2-40B4-BE49-F238E27FC236}">
                    <a16:creationId xmlns:a16="http://schemas.microsoft.com/office/drawing/2014/main" id="{FD502819-D191-7D75-7F1D-23C6A980D362}"/>
                  </a:ext>
                </a:extLst>
              </p:cNvPr>
              <p:cNvSpPr>
                <a:spLocks/>
              </p:cNvSpPr>
              <p:nvPr userDrawn="1"/>
            </p:nvSpPr>
            <p:spPr bwMode="auto">
              <a:xfrm>
                <a:off x="-1052" y="182"/>
                <a:ext cx="475" cy="327"/>
              </a:xfrm>
              <a:custGeom>
                <a:avLst/>
                <a:gdLst>
                  <a:gd name="T0" fmla="*/ 2095 w 2758"/>
                  <a:gd name="T1" fmla="*/ 314 h 1900"/>
                  <a:gd name="T2" fmla="*/ 2074 w 2758"/>
                  <a:gd name="T3" fmla="*/ 224 h 1900"/>
                  <a:gd name="T4" fmla="*/ 1922 w 2758"/>
                  <a:gd name="T5" fmla="*/ 108 h 1900"/>
                  <a:gd name="T6" fmla="*/ 1811 w 2758"/>
                  <a:gd name="T7" fmla="*/ 181 h 1900"/>
                  <a:gd name="T8" fmla="*/ 1798 w 2758"/>
                  <a:gd name="T9" fmla="*/ 285 h 1900"/>
                  <a:gd name="T10" fmla="*/ 1861 w 2758"/>
                  <a:gd name="T11" fmla="*/ 560 h 1900"/>
                  <a:gd name="T12" fmla="*/ 1795 w 2758"/>
                  <a:gd name="T13" fmla="*/ 781 h 1900"/>
                  <a:gd name="T14" fmla="*/ 1536 w 2758"/>
                  <a:gd name="T15" fmla="*/ 803 h 1900"/>
                  <a:gd name="T16" fmla="*/ 1436 w 2758"/>
                  <a:gd name="T17" fmla="*/ 656 h 1900"/>
                  <a:gd name="T18" fmla="*/ 1318 w 2758"/>
                  <a:gd name="T19" fmla="*/ 116 h 1900"/>
                  <a:gd name="T20" fmla="*/ 1178 w 2758"/>
                  <a:gd name="T21" fmla="*/ 1 h 1900"/>
                  <a:gd name="T22" fmla="*/ 1041 w 2758"/>
                  <a:gd name="T23" fmla="*/ 173 h 1900"/>
                  <a:gd name="T24" fmla="*/ 1052 w 2758"/>
                  <a:gd name="T25" fmla="*/ 227 h 1900"/>
                  <a:gd name="T26" fmla="*/ 1013 w 2758"/>
                  <a:gd name="T27" fmla="*/ 414 h 1900"/>
                  <a:gd name="T28" fmla="*/ 757 w 2758"/>
                  <a:gd name="T29" fmla="*/ 481 h 1900"/>
                  <a:gd name="T30" fmla="*/ 210 w 2758"/>
                  <a:gd name="T31" fmla="*/ 252 h 1900"/>
                  <a:gd name="T32" fmla="*/ 19 w 2758"/>
                  <a:gd name="T33" fmla="*/ 321 h 1900"/>
                  <a:gd name="T34" fmla="*/ 28 w 2758"/>
                  <a:gd name="T35" fmla="*/ 455 h 1900"/>
                  <a:gd name="T36" fmla="*/ 98 w 2758"/>
                  <a:gd name="T37" fmla="*/ 512 h 1900"/>
                  <a:gd name="T38" fmla="*/ 640 w 2758"/>
                  <a:gd name="T39" fmla="*/ 738 h 1900"/>
                  <a:gd name="T40" fmla="*/ 776 w 2758"/>
                  <a:gd name="T41" fmla="*/ 893 h 1900"/>
                  <a:gd name="T42" fmla="*/ 680 w 2758"/>
                  <a:gd name="T43" fmla="*/ 1127 h 1900"/>
                  <a:gd name="T44" fmla="*/ 632 w 2758"/>
                  <a:gd name="T45" fmla="*/ 1157 h 1900"/>
                  <a:gd name="T46" fmla="*/ 572 w 2758"/>
                  <a:gd name="T47" fmla="*/ 1328 h 1900"/>
                  <a:gd name="T48" fmla="*/ 780 w 2758"/>
                  <a:gd name="T49" fmla="*/ 1399 h 1900"/>
                  <a:gd name="T50" fmla="*/ 1257 w 2758"/>
                  <a:gd name="T51" fmla="*/ 1097 h 1900"/>
                  <a:gd name="T52" fmla="*/ 1374 w 2758"/>
                  <a:gd name="T53" fmla="*/ 1063 h 1900"/>
                  <a:gd name="T54" fmla="*/ 1458 w 2758"/>
                  <a:gd name="T55" fmla="*/ 1080 h 1900"/>
                  <a:gd name="T56" fmla="*/ 1461 w 2758"/>
                  <a:gd name="T57" fmla="*/ 1081 h 1900"/>
                  <a:gd name="T58" fmla="*/ 1590 w 2758"/>
                  <a:gd name="T59" fmla="*/ 1310 h 1900"/>
                  <a:gd name="T60" fmla="*/ 1483 w 2758"/>
                  <a:gd name="T61" fmla="*/ 1470 h 1900"/>
                  <a:gd name="T62" fmla="*/ 1241 w 2758"/>
                  <a:gd name="T63" fmla="*/ 1620 h 1900"/>
                  <a:gd name="T64" fmla="*/ 1181 w 2758"/>
                  <a:gd name="T65" fmla="*/ 1687 h 1900"/>
                  <a:gd name="T66" fmla="*/ 1194 w 2758"/>
                  <a:gd name="T67" fmla="*/ 1820 h 1900"/>
                  <a:gd name="T68" fmla="*/ 1393 w 2758"/>
                  <a:gd name="T69" fmla="*/ 1858 h 1900"/>
                  <a:gd name="T70" fmla="*/ 1470 w 2758"/>
                  <a:gd name="T71" fmla="*/ 1810 h 1900"/>
                  <a:gd name="T72" fmla="*/ 2704 w 2758"/>
                  <a:gd name="T73" fmla="*/ 1486 h 1900"/>
                  <a:gd name="T74" fmla="*/ 2732 w 2758"/>
                  <a:gd name="T75" fmla="*/ 1419 h 1900"/>
                  <a:gd name="T76" fmla="*/ 2095 w 2758"/>
                  <a:gd name="T77" fmla="*/ 314 h 19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2758" h="1900">
                    <a:moveTo>
                      <a:pt x="2095" y="314"/>
                    </a:moveTo>
                    <a:cubicBezTo>
                      <a:pt x="2074" y="224"/>
                      <a:pt x="2074" y="224"/>
                      <a:pt x="2074" y="224"/>
                    </a:cubicBezTo>
                    <a:cubicBezTo>
                      <a:pt x="2058" y="151"/>
                      <a:pt x="1992" y="101"/>
                      <a:pt x="1922" y="108"/>
                    </a:cubicBezTo>
                    <a:cubicBezTo>
                      <a:pt x="1875" y="113"/>
                      <a:pt x="1834" y="139"/>
                      <a:pt x="1811" y="181"/>
                    </a:cubicBezTo>
                    <a:cubicBezTo>
                      <a:pt x="1793" y="213"/>
                      <a:pt x="1790" y="250"/>
                      <a:pt x="1798" y="285"/>
                    </a:cubicBezTo>
                    <a:cubicBezTo>
                      <a:pt x="1861" y="560"/>
                      <a:pt x="1861" y="560"/>
                      <a:pt x="1861" y="560"/>
                    </a:cubicBezTo>
                    <a:cubicBezTo>
                      <a:pt x="1880" y="640"/>
                      <a:pt x="1857" y="727"/>
                      <a:pt x="1795" y="781"/>
                    </a:cubicBezTo>
                    <a:cubicBezTo>
                      <a:pt x="1723" y="844"/>
                      <a:pt x="1620" y="854"/>
                      <a:pt x="1536" y="803"/>
                    </a:cubicBezTo>
                    <a:cubicBezTo>
                      <a:pt x="1483" y="771"/>
                      <a:pt x="1449" y="716"/>
                      <a:pt x="1436" y="656"/>
                    </a:cubicBezTo>
                    <a:cubicBezTo>
                      <a:pt x="1318" y="116"/>
                      <a:pt x="1318" y="116"/>
                      <a:pt x="1318" y="116"/>
                    </a:cubicBezTo>
                    <a:cubicBezTo>
                      <a:pt x="1303" y="51"/>
                      <a:pt x="1246" y="0"/>
                      <a:pt x="1178" y="1"/>
                    </a:cubicBezTo>
                    <a:cubicBezTo>
                      <a:pt x="1086" y="2"/>
                      <a:pt x="1022" y="87"/>
                      <a:pt x="1041" y="173"/>
                    </a:cubicBezTo>
                    <a:cubicBezTo>
                      <a:pt x="1052" y="227"/>
                      <a:pt x="1052" y="227"/>
                      <a:pt x="1052" y="227"/>
                    </a:cubicBezTo>
                    <a:cubicBezTo>
                      <a:pt x="1067" y="292"/>
                      <a:pt x="1054" y="361"/>
                      <a:pt x="1013" y="414"/>
                    </a:cubicBezTo>
                    <a:cubicBezTo>
                      <a:pt x="950" y="493"/>
                      <a:pt x="846" y="518"/>
                      <a:pt x="757" y="481"/>
                    </a:cubicBezTo>
                    <a:cubicBezTo>
                      <a:pt x="210" y="252"/>
                      <a:pt x="210" y="252"/>
                      <a:pt x="210" y="252"/>
                    </a:cubicBezTo>
                    <a:cubicBezTo>
                      <a:pt x="136" y="221"/>
                      <a:pt x="51" y="252"/>
                      <a:pt x="19" y="321"/>
                    </a:cubicBezTo>
                    <a:cubicBezTo>
                      <a:pt x="0" y="364"/>
                      <a:pt x="3" y="413"/>
                      <a:pt x="28" y="455"/>
                    </a:cubicBezTo>
                    <a:cubicBezTo>
                      <a:pt x="44" y="481"/>
                      <a:pt x="70" y="500"/>
                      <a:pt x="98" y="512"/>
                    </a:cubicBezTo>
                    <a:cubicBezTo>
                      <a:pt x="640" y="738"/>
                      <a:pt x="640" y="738"/>
                      <a:pt x="640" y="738"/>
                    </a:cubicBezTo>
                    <a:cubicBezTo>
                      <a:pt x="707" y="766"/>
                      <a:pt x="760" y="823"/>
                      <a:pt x="776" y="893"/>
                    </a:cubicBezTo>
                    <a:cubicBezTo>
                      <a:pt x="797" y="986"/>
                      <a:pt x="758" y="1078"/>
                      <a:pt x="680" y="1127"/>
                    </a:cubicBezTo>
                    <a:cubicBezTo>
                      <a:pt x="632" y="1157"/>
                      <a:pt x="632" y="1157"/>
                      <a:pt x="632" y="1157"/>
                    </a:cubicBezTo>
                    <a:cubicBezTo>
                      <a:pt x="575" y="1194"/>
                      <a:pt x="548" y="1265"/>
                      <a:pt x="572" y="1328"/>
                    </a:cubicBezTo>
                    <a:cubicBezTo>
                      <a:pt x="604" y="1415"/>
                      <a:pt x="706" y="1446"/>
                      <a:pt x="780" y="1399"/>
                    </a:cubicBezTo>
                    <a:cubicBezTo>
                      <a:pt x="1257" y="1097"/>
                      <a:pt x="1257" y="1097"/>
                      <a:pt x="1257" y="1097"/>
                    </a:cubicBezTo>
                    <a:cubicBezTo>
                      <a:pt x="1293" y="1074"/>
                      <a:pt x="1333" y="1063"/>
                      <a:pt x="1374" y="1063"/>
                    </a:cubicBezTo>
                    <a:cubicBezTo>
                      <a:pt x="1402" y="1063"/>
                      <a:pt x="1431" y="1068"/>
                      <a:pt x="1458" y="1080"/>
                    </a:cubicBezTo>
                    <a:cubicBezTo>
                      <a:pt x="1459" y="1080"/>
                      <a:pt x="1460" y="1081"/>
                      <a:pt x="1461" y="1081"/>
                    </a:cubicBezTo>
                    <a:cubicBezTo>
                      <a:pt x="1547" y="1117"/>
                      <a:pt x="1603" y="1209"/>
                      <a:pt x="1590" y="1310"/>
                    </a:cubicBezTo>
                    <a:cubicBezTo>
                      <a:pt x="1582" y="1377"/>
                      <a:pt x="1540" y="1434"/>
                      <a:pt x="1483" y="1470"/>
                    </a:cubicBezTo>
                    <a:cubicBezTo>
                      <a:pt x="1241" y="1620"/>
                      <a:pt x="1241" y="1620"/>
                      <a:pt x="1241" y="1620"/>
                    </a:cubicBezTo>
                    <a:cubicBezTo>
                      <a:pt x="1215" y="1636"/>
                      <a:pt x="1193" y="1658"/>
                      <a:pt x="1181" y="1687"/>
                    </a:cubicBezTo>
                    <a:cubicBezTo>
                      <a:pt x="1163" y="1732"/>
                      <a:pt x="1168" y="1781"/>
                      <a:pt x="1194" y="1820"/>
                    </a:cubicBezTo>
                    <a:cubicBezTo>
                      <a:pt x="1235" y="1883"/>
                      <a:pt x="1325" y="1900"/>
                      <a:pt x="1393" y="1858"/>
                    </a:cubicBezTo>
                    <a:cubicBezTo>
                      <a:pt x="1470" y="1810"/>
                      <a:pt x="1470" y="1810"/>
                      <a:pt x="1470" y="1810"/>
                    </a:cubicBezTo>
                    <a:cubicBezTo>
                      <a:pt x="1841" y="1580"/>
                      <a:pt x="2271" y="1468"/>
                      <a:pt x="2704" y="1486"/>
                    </a:cubicBezTo>
                    <a:cubicBezTo>
                      <a:pt x="2740" y="1487"/>
                      <a:pt x="2758" y="1444"/>
                      <a:pt x="2732" y="1419"/>
                    </a:cubicBezTo>
                    <a:cubicBezTo>
                      <a:pt x="2415" y="1124"/>
                      <a:pt x="2192" y="740"/>
                      <a:pt x="2095" y="314"/>
                    </a:cubicBezTo>
                    <a:close/>
                  </a:path>
                </a:pathLst>
              </a:custGeom>
              <a:grpFill/>
              <a:ln w="3175">
                <a:solidFill>
                  <a:schemeClr val="tx1">
                    <a:lumMod val="50000"/>
                  </a:schemeClr>
                </a:solidFill>
                <a:round/>
                <a:headEnd/>
                <a:tailEnd/>
              </a:ln>
            </p:spPr>
            <p:txBody>
              <a:bodyPr vert="horz" wrap="square" lIns="91440" tIns="45720" rIns="91440" bIns="45720" numCol="1" anchor="t" anchorCtr="0" compatLnSpc="1">
                <a:prstTxWarp prst="textNoShape">
                  <a:avLst/>
                </a:prstTxWarp>
              </a:bodyPr>
              <a:lstStyle/>
              <a:p>
                <a:endParaRPr lang="en-GB" sz="1800"/>
              </a:p>
            </p:txBody>
          </p:sp>
          <p:sp>
            <p:nvSpPr>
              <p:cNvPr id="53" name="Freeform 9">
                <a:extLst>
                  <a:ext uri="{FF2B5EF4-FFF2-40B4-BE49-F238E27FC236}">
                    <a16:creationId xmlns:a16="http://schemas.microsoft.com/office/drawing/2014/main" id="{35032246-E68C-2415-FF55-43D8F8644186}"/>
                  </a:ext>
                </a:extLst>
              </p:cNvPr>
              <p:cNvSpPr>
                <a:spLocks/>
              </p:cNvSpPr>
              <p:nvPr userDrawn="1"/>
            </p:nvSpPr>
            <p:spPr bwMode="auto">
              <a:xfrm>
                <a:off x="-1021" y="-242"/>
                <a:ext cx="319" cy="320"/>
              </a:xfrm>
              <a:custGeom>
                <a:avLst/>
                <a:gdLst>
                  <a:gd name="T0" fmla="*/ 834 w 1850"/>
                  <a:gd name="T1" fmla="*/ 1468 h 1860"/>
                  <a:gd name="T2" fmla="*/ 585 w 1850"/>
                  <a:gd name="T3" fmla="*/ 1509 h 1860"/>
                  <a:gd name="T4" fmla="*/ 511 w 1850"/>
                  <a:gd name="T5" fmla="*/ 1556 h 1860"/>
                  <a:gd name="T6" fmla="*/ 494 w 1850"/>
                  <a:gd name="T7" fmla="*/ 1641 h 1860"/>
                  <a:gd name="T8" fmla="*/ 629 w 1850"/>
                  <a:gd name="T9" fmla="*/ 1728 h 1860"/>
                  <a:gd name="T10" fmla="*/ 707 w 1850"/>
                  <a:gd name="T11" fmla="*/ 1715 h 1860"/>
                  <a:gd name="T12" fmla="*/ 1024 w 1850"/>
                  <a:gd name="T13" fmla="*/ 1689 h 1860"/>
                  <a:gd name="T14" fmla="*/ 1786 w 1850"/>
                  <a:gd name="T15" fmla="*/ 1846 h 1860"/>
                  <a:gd name="T16" fmla="*/ 1836 w 1850"/>
                  <a:gd name="T17" fmla="*/ 1796 h 1860"/>
                  <a:gd name="T18" fmla="*/ 1705 w 1850"/>
                  <a:gd name="T19" fmla="*/ 717 h 1860"/>
                  <a:gd name="T20" fmla="*/ 1718 w 1850"/>
                  <a:gd name="T21" fmla="*/ 637 h 1860"/>
                  <a:gd name="T22" fmla="*/ 1642 w 1850"/>
                  <a:gd name="T23" fmla="*/ 507 h 1860"/>
                  <a:gd name="T24" fmla="*/ 1533 w 1850"/>
                  <a:gd name="T25" fmla="*/ 531 h 1860"/>
                  <a:gd name="T26" fmla="*/ 1499 w 1850"/>
                  <a:gd name="T27" fmla="*/ 598 h 1860"/>
                  <a:gd name="T28" fmla="*/ 1458 w 1850"/>
                  <a:gd name="T29" fmla="*/ 843 h 1860"/>
                  <a:gd name="T30" fmla="*/ 1342 w 1850"/>
                  <a:gd name="T31" fmla="*/ 1003 h 1860"/>
                  <a:gd name="T32" fmla="*/ 1089 w 1850"/>
                  <a:gd name="T33" fmla="*/ 937 h 1860"/>
                  <a:gd name="T34" fmla="*/ 1055 w 1850"/>
                  <a:gd name="T35" fmla="*/ 775 h 1860"/>
                  <a:gd name="T36" fmla="*/ 1139 w 1850"/>
                  <a:gd name="T37" fmla="*/ 298 h 1860"/>
                  <a:gd name="T38" fmla="*/ 1071 w 1850"/>
                  <a:gd name="T39" fmla="*/ 170 h 1860"/>
                  <a:gd name="T40" fmla="*/ 920 w 1850"/>
                  <a:gd name="T41" fmla="*/ 255 h 1860"/>
                  <a:gd name="T42" fmla="*/ 912 w 1850"/>
                  <a:gd name="T43" fmla="*/ 300 h 1860"/>
                  <a:gd name="T44" fmla="*/ 798 w 1850"/>
                  <a:gd name="T45" fmla="*/ 456 h 1860"/>
                  <a:gd name="T46" fmla="*/ 565 w 1850"/>
                  <a:gd name="T47" fmla="*/ 417 h 1860"/>
                  <a:gd name="T48" fmla="*/ 196 w 1850"/>
                  <a:gd name="T49" fmla="*/ 49 h 1860"/>
                  <a:gd name="T50" fmla="*/ 36 w 1850"/>
                  <a:gd name="T51" fmla="*/ 41 h 1860"/>
                  <a:gd name="T52" fmla="*/ 1 w 1850"/>
                  <a:gd name="T53" fmla="*/ 121 h 1860"/>
                  <a:gd name="T54" fmla="*/ 33 w 1850"/>
                  <a:gd name="T55" fmla="*/ 201 h 1860"/>
                  <a:gd name="T56" fmla="*/ 401 w 1850"/>
                  <a:gd name="T57" fmla="*/ 569 h 1860"/>
                  <a:gd name="T58" fmla="*/ 464 w 1850"/>
                  <a:gd name="T59" fmla="*/ 752 h 1860"/>
                  <a:gd name="T60" fmla="*/ 298 w 1850"/>
                  <a:gd name="T61" fmla="*/ 921 h 1860"/>
                  <a:gd name="T62" fmla="*/ 250 w 1850"/>
                  <a:gd name="T63" fmla="*/ 929 h 1860"/>
                  <a:gd name="T64" fmla="*/ 153 w 1850"/>
                  <a:gd name="T65" fmla="*/ 1046 h 1860"/>
                  <a:gd name="T66" fmla="*/ 200 w 1850"/>
                  <a:gd name="T67" fmla="*/ 1131 h 1860"/>
                  <a:gd name="T68" fmla="*/ 283 w 1850"/>
                  <a:gd name="T69" fmla="*/ 1150 h 1860"/>
                  <a:gd name="T70" fmla="*/ 772 w 1850"/>
                  <a:gd name="T71" fmla="*/ 1064 h 1860"/>
                  <a:gd name="T72" fmla="*/ 952 w 1850"/>
                  <a:gd name="T73" fmla="*/ 1120 h 1860"/>
                  <a:gd name="T74" fmla="*/ 992 w 1850"/>
                  <a:gd name="T75" fmla="*/ 1354 h 1860"/>
                  <a:gd name="T76" fmla="*/ 834 w 1850"/>
                  <a:gd name="T77" fmla="*/ 1468 h 18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850" h="1860">
                    <a:moveTo>
                      <a:pt x="834" y="1468"/>
                    </a:moveTo>
                    <a:cubicBezTo>
                      <a:pt x="585" y="1509"/>
                      <a:pt x="585" y="1509"/>
                      <a:pt x="585" y="1509"/>
                    </a:cubicBezTo>
                    <a:cubicBezTo>
                      <a:pt x="555" y="1514"/>
                      <a:pt x="529" y="1531"/>
                      <a:pt x="511" y="1556"/>
                    </a:cubicBezTo>
                    <a:cubicBezTo>
                      <a:pt x="494" y="1581"/>
                      <a:pt x="488" y="1611"/>
                      <a:pt x="494" y="1641"/>
                    </a:cubicBezTo>
                    <a:cubicBezTo>
                      <a:pt x="505" y="1700"/>
                      <a:pt x="566" y="1739"/>
                      <a:pt x="629" y="1728"/>
                    </a:cubicBezTo>
                    <a:cubicBezTo>
                      <a:pt x="707" y="1715"/>
                      <a:pt x="707" y="1715"/>
                      <a:pt x="707" y="1715"/>
                    </a:cubicBezTo>
                    <a:cubicBezTo>
                      <a:pt x="812" y="1698"/>
                      <a:pt x="918" y="1689"/>
                      <a:pt x="1024" y="1689"/>
                    </a:cubicBezTo>
                    <a:cubicBezTo>
                      <a:pt x="1286" y="1689"/>
                      <a:pt x="1545" y="1743"/>
                      <a:pt x="1786" y="1846"/>
                    </a:cubicBezTo>
                    <a:cubicBezTo>
                      <a:pt x="1818" y="1860"/>
                      <a:pt x="1850" y="1828"/>
                      <a:pt x="1836" y="1796"/>
                    </a:cubicBezTo>
                    <a:cubicBezTo>
                      <a:pt x="1691" y="1458"/>
                      <a:pt x="1644" y="1084"/>
                      <a:pt x="1705" y="717"/>
                    </a:cubicBezTo>
                    <a:cubicBezTo>
                      <a:pt x="1718" y="637"/>
                      <a:pt x="1718" y="637"/>
                      <a:pt x="1718" y="637"/>
                    </a:cubicBezTo>
                    <a:cubicBezTo>
                      <a:pt x="1728" y="580"/>
                      <a:pt x="1694" y="522"/>
                      <a:pt x="1642" y="507"/>
                    </a:cubicBezTo>
                    <a:cubicBezTo>
                      <a:pt x="1604" y="495"/>
                      <a:pt x="1564" y="504"/>
                      <a:pt x="1533" y="531"/>
                    </a:cubicBezTo>
                    <a:cubicBezTo>
                      <a:pt x="1514" y="549"/>
                      <a:pt x="1503" y="573"/>
                      <a:pt x="1499" y="598"/>
                    </a:cubicBezTo>
                    <a:cubicBezTo>
                      <a:pt x="1458" y="843"/>
                      <a:pt x="1458" y="843"/>
                      <a:pt x="1458" y="843"/>
                    </a:cubicBezTo>
                    <a:cubicBezTo>
                      <a:pt x="1446" y="911"/>
                      <a:pt x="1405" y="974"/>
                      <a:pt x="1342" y="1003"/>
                    </a:cubicBezTo>
                    <a:cubicBezTo>
                      <a:pt x="1252" y="1045"/>
                      <a:pt x="1147" y="1018"/>
                      <a:pt x="1089" y="937"/>
                    </a:cubicBezTo>
                    <a:cubicBezTo>
                      <a:pt x="1055" y="891"/>
                      <a:pt x="1045" y="831"/>
                      <a:pt x="1055" y="775"/>
                    </a:cubicBezTo>
                    <a:cubicBezTo>
                      <a:pt x="1139" y="298"/>
                      <a:pt x="1139" y="298"/>
                      <a:pt x="1139" y="298"/>
                    </a:cubicBezTo>
                    <a:cubicBezTo>
                      <a:pt x="1148" y="245"/>
                      <a:pt x="1121" y="190"/>
                      <a:pt x="1071" y="170"/>
                    </a:cubicBezTo>
                    <a:cubicBezTo>
                      <a:pt x="1004" y="144"/>
                      <a:pt x="932" y="187"/>
                      <a:pt x="920" y="255"/>
                    </a:cubicBezTo>
                    <a:cubicBezTo>
                      <a:pt x="912" y="300"/>
                      <a:pt x="912" y="300"/>
                      <a:pt x="912" y="300"/>
                    </a:cubicBezTo>
                    <a:cubicBezTo>
                      <a:pt x="900" y="367"/>
                      <a:pt x="859" y="427"/>
                      <a:pt x="798" y="456"/>
                    </a:cubicBezTo>
                    <a:cubicBezTo>
                      <a:pt x="718" y="495"/>
                      <a:pt x="626" y="478"/>
                      <a:pt x="565" y="417"/>
                    </a:cubicBezTo>
                    <a:cubicBezTo>
                      <a:pt x="196" y="49"/>
                      <a:pt x="196" y="49"/>
                      <a:pt x="196" y="49"/>
                    </a:cubicBezTo>
                    <a:cubicBezTo>
                      <a:pt x="151" y="3"/>
                      <a:pt x="79" y="0"/>
                      <a:pt x="36" y="41"/>
                    </a:cubicBezTo>
                    <a:cubicBezTo>
                      <a:pt x="14" y="62"/>
                      <a:pt x="1" y="90"/>
                      <a:pt x="1" y="121"/>
                    </a:cubicBezTo>
                    <a:cubicBezTo>
                      <a:pt x="0" y="151"/>
                      <a:pt x="12" y="180"/>
                      <a:pt x="33" y="201"/>
                    </a:cubicBezTo>
                    <a:cubicBezTo>
                      <a:pt x="401" y="569"/>
                      <a:pt x="401" y="569"/>
                      <a:pt x="401" y="569"/>
                    </a:cubicBezTo>
                    <a:cubicBezTo>
                      <a:pt x="449" y="617"/>
                      <a:pt x="475" y="685"/>
                      <a:pt x="464" y="752"/>
                    </a:cubicBezTo>
                    <a:cubicBezTo>
                      <a:pt x="449" y="839"/>
                      <a:pt x="383" y="906"/>
                      <a:pt x="298" y="921"/>
                    </a:cubicBezTo>
                    <a:cubicBezTo>
                      <a:pt x="250" y="929"/>
                      <a:pt x="250" y="929"/>
                      <a:pt x="250" y="929"/>
                    </a:cubicBezTo>
                    <a:cubicBezTo>
                      <a:pt x="193" y="939"/>
                      <a:pt x="149" y="988"/>
                      <a:pt x="153" y="1046"/>
                    </a:cubicBezTo>
                    <a:cubicBezTo>
                      <a:pt x="155" y="1081"/>
                      <a:pt x="172" y="1111"/>
                      <a:pt x="200" y="1131"/>
                    </a:cubicBezTo>
                    <a:cubicBezTo>
                      <a:pt x="225" y="1148"/>
                      <a:pt x="254" y="1155"/>
                      <a:pt x="283" y="1150"/>
                    </a:cubicBezTo>
                    <a:cubicBezTo>
                      <a:pt x="772" y="1064"/>
                      <a:pt x="772" y="1064"/>
                      <a:pt x="772" y="1064"/>
                    </a:cubicBezTo>
                    <a:cubicBezTo>
                      <a:pt x="838" y="1052"/>
                      <a:pt x="905" y="1073"/>
                      <a:pt x="952" y="1120"/>
                    </a:cubicBezTo>
                    <a:cubicBezTo>
                      <a:pt x="1014" y="1182"/>
                      <a:pt x="1030" y="1274"/>
                      <a:pt x="992" y="1354"/>
                    </a:cubicBezTo>
                    <a:cubicBezTo>
                      <a:pt x="962" y="1416"/>
                      <a:pt x="901" y="1457"/>
                      <a:pt x="834" y="1468"/>
                    </a:cubicBezTo>
                    <a:close/>
                  </a:path>
                </a:pathLst>
              </a:custGeom>
              <a:grpFill/>
              <a:ln w="3175">
                <a:solidFill>
                  <a:schemeClr val="tx1">
                    <a:lumMod val="50000"/>
                  </a:schemeClr>
                </a:solidFill>
                <a:round/>
                <a:headEnd/>
                <a:tailEnd/>
              </a:ln>
            </p:spPr>
            <p:txBody>
              <a:bodyPr vert="horz" wrap="square" lIns="91440" tIns="45720" rIns="91440" bIns="45720" numCol="1" anchor="t" anchorCtr="0" compatLnSpc="1">
                <a:prstTxWarp prst="textNoShape">
                  <a:avLst/>
                </a:prstTxWarp>
              </a:bodyPr>
              <a:lstStyle/>
              <a:p>
                <a:endParaRPr lang="en-GB" sz="1800"/>
              </a:p>
            </p:txBody>
          </p:sp>
          <p:sp>
            <p:nvSpPr>
              <p:cNvPr id="54" name="Oval 10">
                <a:extLst>
                  <a:ext uri="{FF2B5EF4-FFF2-40B4-BE49-F238E27FC236}">
                    <a16:creationId xmlns:a16="http://schemas.microsoft.com/office/drawing/2014/main" id="{C6EE2030-5FE6-5FE8-47F8-972CEF3E57C4}"/>
                  </a:ext>
                </a:extLst>
              </p:cNvPr>
              <p:cNvSpPr>
                <a:spLocks noChangeArrowheads="1"/>
              </p:cNvSpPr>
              <p:nvPr userDrawn="1"/>
            </p:nvSpPr>
            <p:spPr bwMode="auto">
              <a:xfrm>
                <a:off x="-46" y="-83"/>
                <a:ext cx="71" cy="71"/>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sz="1800"/>
              </a:p>
            </p:txBody>
          </p:sp>
          <p:sp>
            <p:nvSpPr>
              <p:cNvPr id="55" name="Oval 11">
                <a:extLst>
                  <a:ext uri="{FF2B5EF4-FFF2-40B4-BE49-F238E27FC236}">
                    <a16:creationId xmlns:a16="http://schemas.microsoft.com/office/drawing/2014/main" id="{9E831F19-3CEC-E3AF-0A7F-1144DE4A851D}"/>
                  </a:ext>
                </a:extLst>
              </p:cNvPr>
              <p:cNvSpPr>
                <a:spLocks noChangeArrowheads="1"/>
              </p:cNvSpPr>
              <p:nvPr userDrawn="1"/>
            </p:nvSpPr>
            <p:spPr bwMode="auto">
              <a:xfrm>
                <a:off x="-496" y="-400"/>
                <a:ext cx="72" cy="72"/>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sz="1800"/>
              </a:p>
            </p:txBody>
          </p:sp>
          <p:sp>
            <p:nvSpPr>
              <p:cNvPr id="56" name="Oval 12">
                <a:extLst>
                  <a:ext uri="{FF2B5EF4-FFF2-40B4-BE49-F238E27FC236}">
                    <a16:creationId xmlns:a16="http://schemas.microsoft.com/office/drawing/2014/main" id="{D853570C-7F3E-2E80-EB65-7C9B526C6B97}"/>
                  </a:ext>
                </a:extLst>
              </p:cNvPr>
              <p:cNvSpPr>
                <a:spLocks noChangeArrowheads="1"/>
              </p:cNvSpPr>
              <p:nvPr userDrawn="1"/>
            </p:nvSpPr>
            <p:spPr bwMode="auto">
              <a:xfrm>
                <a:off x="-683" y="-186"/>
                <a:ext cx="71" cy="72"/>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sz="1800"/>
              </a:p>
            </p:txBody>
          </p:sp>
          <p:sp>
            <p:nvSpPr>
              <p:cNvPr id="57" name="Freeform 13">
                <a:extLst>
                  <a:ext uri="{FF2B5EF4-FFF2-40B4-BE49-F238E27FC236}">
                    <a16:creationId xmlns:a16="http://schemas.microsoft.com/office/drawing/2014/main" id="{F9D13D14-6A02-7765-DF7B-A1B3B02149A4}"/>
                  </a:ext>
                </a:extLst>
              </p:cNvPr>
              <p:cNvSpPr>
                <a:spLocks/>
              </p:cNvSpPr>
              <p:nvPr userDrawn="1"/>
            </p:nvSpPr>
            <p:spPr bwMode="auto">
              <a:xfrm>
                <a:off x="-435" y="-242"/>
                <a:ext cx="319" cy="320"/>
              </a:xfrm>
              <a:custGeom>
                <a:avLst/>
                <a:gdLst>
                  <a:gd name="T0" fmla="*/ 1817 w 1850"/>
                  <a:gd name="T1" fmla="*/ 201 h 1860"/>
                  <a:gd name="T2" fmla="*/ 1849 w 1850"/>
                  <a:gd name="T3" fmla="*/ 121 h 1860"/>
                  <a:gd name="T4" fmla="*/ 1814 w 1850"/>
                  <a:gd name="T5" fmla="*/ 41 h 1860"/>
                  <a:gd name="T6" fmla="*/ 1654 w 1850"/>
                  <a:gd name="T7" fmla="*/ 49 h 1860"/>
                  <a:gd name="T8" fmla="*/ 1291 w 1850"/>
                  <a:gd name="T9" fmla="*/ 411 h 1860"/>
                  <a:gd name="T10" fmla="*/ 1108 w 1850"/>
                  <a:gd name="T11" fmla="*/ 474 h 1860"/>
                  <a:gd name="T12" fmla="*/ 940 w 1850"/>
                  <a:gd name="T13" fmla="*/ 308 h 1860"/>
                  <a:gd name="T14" fmla="*/ 931 w 1850"/>
                  <a:gd name="T15" fmla="*/ 259 h 1860"/>
                  <a:gd name="T16" fmla="*/ 823 w 1850"/>
                  <a:gd name="T17" fmla="*/ 162 h 1860"/>
                  <a:gd name="T18" fmla="*/ 710 w 1850"/>
                  <a:gd name="T19" fmla="*/ 293 h 1860"/>
                  <a:gd name="T20" fmla="*/ 795 w 1850"/>
                  <a:gd name="T21" fmla="*/ 775 h 1860"/>
                  <a:gd name="T22" fmla="*/ 761 w 1850"/>
                  <a:gd name="T23" fmla="*/ 937 h 1860"/>
                  <a:gd name="T24" fmla="*/ 508 w 1850"/>
                  <a:gd name="T25" fmla="*/ 1003 h 1860"/>
                  <a:gd name="T26" fmla="*/ 392 w 1850"/>
                  <a:gd name="T27" fmla="*/ 843 h 1860"/>
                  <a:gd name="T28" fmla="*/ 351 w 1850"/>
                  <a:gd name="T29" fmla="*/ 598 h 1860"/>
                  <a:gd name="T30" fmla="*/ 317 w 1850"/>
                  <a:gd name="T31" fmla="*/ 531 h 1860"/>
                  <a:gd name="T32" fmla="*/ 208 w 1850"/>
                  <a:gd name="T33" fmla="*/ 507 h 1860"/>
                  <a:gd name="T34" fmla="*/ 132 w 1850"/>
                  <a:gd name="T35" fmla="*/ 637 h 1860"/>
                  <a:gd name="T36" fmla="*/ 145 w 1850"/>
                  <a:gd name="T37" fmla="*/ 717 h 1860"/>
                  <a:gd name="T38" fmla="*/ 14 w 1850"/>
                  <a:gd name="T39" fmla="*/ 1796 h 1860"/>
                  <a:gd name="T40" fmla="*/ 64 w 1850"/>
                  <a:gd name="T41" fmla="*/ 1846 h 1860"/>
                  <a:gd name="T42" fmla="*/ 1143 w 1850"/>
                  <a:gd name="T43" fmla="*/ 1715 h 1860"/>
                  <a:gd name="T44" fmla="*/ 1221 w 1850"/>
                  <a:gd name="T45" fmla="*/ 1728 h 1860"/>
                  <a:gd name="T46" fmla="*/ 1356 w 1850"/>
                  <a:gd name="T47" fmla="*/ 1641 h 1860"/>
                  <a:gd name="T48" fmla="*/ 1339 w 1850"/>
                  <a:gd name="T49" fmla="*/ 1556 h 1860"/>
                  <a:gd name="T50" fmla="*/ 1265 w 1850"/>
                  <a:gd name="T51" fmla="*/ 1509 h 1860"/>
                  <a:gd name="T52" fmla="*/ 1016 w 1850"/>
                  <a:gd name="T53" fmla="*/ 1468 h 1860"/>
                  <a:gd name="T54" fmla="*/ 858 w 1850"/>
                  <a:gd name="T55" fmla="*/ 1354 h 1860"/>
                  <a:gd name="T56" fmla="*/ 897 w 1850"/>
                  <a:gd name="T57" fmla="*/ 1120 h 1860"/>
                  <a:gd name="T58" fmla="*/ 1078 w 1850"/>
                  <a:gd name="T59" fmla="*/ 1064 h 1860"/>
                  <a:gd name="T60" fmla="*/ 1567 w 1850"/>
                  <a:gd name="T61" fmla="*/ 1150 h 1860"/>
                  <a:gd name="T62" fmla="*/ 1698 w 1850"/>
                  <a:gd name="T63" fmla="*/ 1037 h 1860"/>
                  <a:gd name="T64" fmla="*/ 1601 w 1850"/>
                  <a:gd name="T65" fmla="*/ 929 h 1860"/>
                  <a:gd name="T66" fmla="*/ 1560 w 1850"/>
                  <a:gd name="T67" fmla="*/ 922 h 1860"/>
                  <a:gd name="T68" fmla="*/ 1404 w 1850"/>
                  <a:gd name="T69" fmla="*/ 808 h 1860"/>
                  <a:gd name="T70" fmla="*/ 1443 w 1850"/>
                  <a:gd name="T71" fmla="*/ 575 h 1860"/>
                  <a:gd name="T72" fmla="*/ 1817 w 1850"/>
                  <a:gd name="T73" fmla="*/ 201 h 18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850" h="1860">
                    <a:moveTo>
                      <a:pt x="1817" y="201"/>
                    </a:moveTo>
                    <a:cubicBezTo>
                      <a:pt x="1838" y="180"/>
                      <a:pt x="1850" y="151"/>
                      <a:pt x="1849" y="121"/>
                    </a:cubicBezTo>
                    <a:cubicBezTo>
                      <a:pt x="1849" y="90"/>
                      <a:pt x="1836" y="62"/>
                      <a:pt x="1814" y="41"/>
                    </a:cubicBezTo>
                    <a:cubicBezTo>
                      <a:pt x="1771" y="0"/>
                      <a:pt x="1699" y="4"/>
                      <a:pt x="1654" y="49"/>
                    </a:cubicBezTo>
                    <a:cubicBezTo>
                      <a:pt x="1291" y="411"/>
                      <a:pt x="1291" y="411"/>
                      <a:pt x="1291" y="411"/>
                    </a:cubicBezTo>
                    <a:cubicBezTo>
                      <a:pt x="1243" y="459"/>
                      <a:pt x="1175" y="485"/>
                      <a:pt x="1108" y="474"/>
                    </a:cubicBezTo>
                    <a:cubicBezTo>
                      <a:pt x="1021" y="459"/>
                      <a:pt x="954" y="393"/>
                      <a:pt x="940" y="308"/>
                    </a:cubicBezTo>
                    <a:cubicBezTo>
                      <a:pt x="931" y="259"/>
                      <a:pt x="931" y="259"/>
                      <a:pt x="931" y="259"/>
                    </a:cubicBezTo>
                    <a:cubicBezTo>
                      <a:pt x="922" y="206"/>
                      <a:pt x="877" y="163"/>
                      <a:pt x="823" y="162"/>
                    </a:cubicBezTo>
                    <a:cubicBezTo>
                      <a:pt x="751" y="161"/>
                      <a:pt x="698" y="226"/>
                      <a:pt x="710" y="293"/>
                    </a:cubicBezTo>
                    <a:cubicBezTo>
                      <a:pt x="795" y="775"/>
                      <a:pt x="795" y="775"/>
                      <a:pt x="795" y="775"/>
                    </a:cubicBezTo>
                    <a:cubicBezTo>
                      <a:pt x="805" y="831"/>
                      <a:pt x="795" y="891"/>
                      <a:pt x="761" y="937"/>
                    </a:cubicBezTo>
                    <a:cubicBezTo>
                      <a:pt x="703" y="1018"/>
                      <a:pt x="598" y="1045"/>
                      <a:pt x="508" y="1003"/>
                    </a:cubicBezTo>
                    <a:cubicBezTo>
                      <a:pt x="445" y="974"/>
                      <a:pt x="403" y="911"/>
                      <a:pt x="392" y="843"/>
                    </a:cubicBezTo>
                    <a:cubicBezTo>
                      <a:pt x="351" y="598"/>
                      <a:pt x="351" y="598"/>
                      <a:pt x="351" y="598"/>
                    </a:cubicBezTo>
                    <a:cubicBezTo>
                      <a:pt x="347" y="573"/>
                      <a:pt x="336" y="548"/>
                      <a:pt x="317" y="531"/>
                    </a:cubicBezTo>
                    <a:cubicBezTo>
                      <a:pt x="286" y="504"/>
                      <a:pt x="246" y="495"/>
                      <a:pt x="208" y="507"/>
                    </a:cubicBezTo>
                    <a:cubicBezTo>
                      <a:pt x="156" y="522"/>
                      <a:pt x="122" y="580"/>
                      <a:pt x="132" y="637"/>
                    </a:cubicBezTo>
                    <a:cubicBezTo>
                      <a:pt x="145" y="717"/>
                      <a:pt x="145" y="717"/>
                      <a:pt x="145" y="717"/>
                    </a:cubicBezTo>
                    <a:cubicBezTo>
                      <a:pt x="206" y="1084"/>
                      <a:pt x="159" y="1458"/>
                      <a:pt x="14" y="1796"/>
                    </a:cubicBezTo>
                    <a:cubicBezTo>
                      <a:pt x="0" y="1828"/>
                      <a:pt x="32" y="1860"/>
                      <a:pt x="64" y="1846"/>
                    </a:cubicBezTo>
                    <a:cubicBezTo>
                      <a:pt x="402" y="1701"/>
                      <a:pt x="776" y="1654"/>
                      <a:pt x="1143" y="1715"/>
                    </a:cubicBezTo>
                    <a:cubicBezTo>
                      <a:pt x="1221" y="1728"/>
                      <a:pt x="1221" y="1728"/>
                      <a:pt x="1221" y="1728"/>
                    </a:cubicBezTo>
                    <a:cubicBezTo>
                      <a:pt x="1284" y="1739"/>
                      <a:pt x="1345" y="1700"/>
                      <a:pt x="1356" y="1641"/>
                    </a:cubicBezTo>
                    <a:cubicBezTo>
                      <a:pt x="1362" y="1611"/>
                      <a:pt x="1356" y="1581"/>
                      <a:pt x="1339" y="1556"/>
                    </a:cubicBezTo>
                    <a:cubicBezTo>
                      <a:pt x="1321" y="1531"/>
                      <a:pt x="1295" y="1514"/>
                      <a:pt x="1265" y="1509"/>
                    </a:cubicBezTo>
                    <a:cubicBezTo>
                      <a:pt x="1016" y="1468"/>
                      <a:pt x="1016" y="1468"/>
                      <a:pt x="1016" y="1468"/>
                    </a:cubicBezTo>
                    <a:cubicBezTo>
                      <a:pt x="949" y="1457"/>
                      <a:pt x="888" y="1416"/>
                      <a:pt x="858" y="1354"/>
                    </a:cubicBezTo>
                    <a:cubicBezTo>
                      <a:pt x="820" y="1274"/>
                      <a:pt x="836" y="1182"/>
                      <a:pt x="897" y="1120"/>
                    </a:cubicBezTo>
                    <a:cubicBezTo>
                      <a:pt x="945" y="1073"/>
                      <a:pt x="1012" y="1052"/>
                      <a:pt x="1078" y="1064"/>
                    </a:cubicBezTo>
                    <a:cubicBezTo>
                      <a:pt x="1567" y="1150"/>
                      <a:pt x="1567" y="1150"/>
                      <a:pt x="1567" y="1150"/>
                    </a:cubicBezTo>
                    <a:cubicBezTo>
                      <a:pt x="1634" y="1161"/>
                      <a:pt x="1699" y="1110"/>
                      <a:pt x="1698" y="1037"/>
                    </a:cubicBezTo>
                    <a:cubicBezTo>
                      <a:pt x="1697" y="983"/>
                      <a:pt x="1654" y="938"/>
                      <a:pt x="1601" y="929"/>
                    </a:cubicBezTo>
                    <a:cubicBezTo>
                      <a:pt x="1560" y="922"/>
                      <a:pt x="1560" y="922"/>
                      <a:pt x="1560" y="922"/>
                    </a:cubicBezTo>
                    <a:cubicBezTo>
                      <a:pt x="1493" y="910"/>
                      <a:pt x="1433" y="869"/>
                      <a:pt x="1404" y="808"/>
                    </a:cubicBezTo>
                    <a:cubicBezTo>
                      <a:pt x="1365" y="728"/>
                      <a:pt x="1382" y="636"/>
                      <a:pt x="1443" y="575"/>
                    </a:cubicBezTo>
                    <a:lnTo>
                      <a:pt x="1817" y="201"/>
                    </a:lnTo>
                    <a:close/>
                  </a:path>
                </a:pathLst>
              </a:custGeom>
              <a:grpFill/>
              <a:ln w="3175">
                <a:solidFill>
                  <a:schemeClr val="tx1">
                    <a:lumMod val="50000"/>
                  </a:schemeClr>
                </a:solidFill>
                <a:round/>
                <a:headEnd/>
                <a:tailEnd/>
              </a:ln>
            </p:spPr>
            <p:txBody>
              <a:bodyPr vert="horz" wrap="square" lIns="91440" tIns="45720" rIns="91440" bIns="45720" numCol="1" anchor="t" anchorCtr="0" compatLnSpc="1">
                <a:prstTxWarp prst="textNoShape">
                  <a:avLst/>
                </a:prstTxWarp>
              </a:bodyPr>
              <a:lstStyle/>
              <a:p>
                <a:endParaRPr lang="en-GB" sz="1800"/>
              </a:p>
            </p:txBody>
          </p:sp>
          <p:sp>
            <p:nvSpPr>
              <p:cNvPr id="58" name="Freeform 14">
                <a:extLst>
                  <a:ext uri="{FF2B5EF4-FFF2-40B4-BE49-F238E27FC236}">
                    <a16:creationId xmlns:a16="http://schemas.microsoft.com/office/drawing/2014/main" id="{3CBF467D-7BA0-1E8F-6C44-3683ACBA524C}"/>
                  </a:ext>
                </a:extLst>
              </p:cNvPr>
              <p:cNvSpPr>
                <a:spLocks/>
              </p:cNvSpPr>
              <p:nvPr userDrawn="1"/>
            </p:nvSpPr>
            <p:spPr bwMode="auto">
              <a:xfrm>
                <a:off x="-560" y="178"/>
                <a:ext cx="475" cy="331"/>
              </a:xfrm>
              <a:custGeom>
                <a:avLst/>
                <a:gdLst>
                  <a:gd name="T0" fmla="*/ 2548 w 2758"/>
                  <a:gd name="T1" fmla="*/ 276 h 1924"/>
                  <a:gd name="T2" fmla="*/ 2001 w 2758"/>
                  <a:gd name="T3" fmla="*/ 505 h 1924"/>
                  <a:gd name="T4" fmla="*/ 1760 w 2758"/>
                  <a:gd name="T5" fmla="*/ 455 h 1924"/>
                  <a:gd name="T6" fmla="*/ 1706 w 2758"/>
                  <a:gd name="T7" fmla="*/ 249 h 1924"/>
                  <a:gd name="T8" fmla="*/ 1716 w 2758"/>
                  <a:gd name="T9" fmla="*/ 201 h 1924"/>
                  <a:gd name="T10" fmla="*/ 1638 w 2758"/>
                  <a:gd name="T11" fmla="*/ 38 h 1924"/>
                  <a:gd name="T12" fmla="*/ 1441 w 2758"/>
                  <a:gd name="T13" fmla="*/ 136 h 1924"/>
                  <a:gd name="T14" fmla="*/ 1322 w 2758"/>
                  <a:gd name="T15" fmla="*/ 679 h 1924"/>
                  <a:gd name="T16" fmla="*/ 1200 w 2758"/>
                  <a:gd name="T17" fmla="*/ 839 h 1924"/>
                  <a:gd name="T18" fmla="*/ 963 w 2758"/>
                  <a:gd name="T19" fmla="*/ 805 h 1924"/>
                  <a:gd name="T20" fmla="*/ 897 w 2758"/>
                  <a:gd name="T21" fmla="*/ 584 h 1924"/>
                  <a:gd name="T22" fmla="*/ 960 w 2758"/>
                  <a:gd name="T23" fmla="*/ 309 h 1924"/>
                  <a:gd name="T24" fmla="*/ 947 w 2758"/>
                  <a:gd name="T25" fmla="*/ 205 h 1924"/>
                  <a:gd name="T26" fmla="*/ 836 w 2758"/>
                  <a:gd name="T27" fmla="*/ 132 h 1924"/>
                  <a:gd name="T28" fmla="*/ 684 w 2758"/>
                  <a:gd name="T29" fmla="*/ 248 h 1924"/>
                  <a:gd name="T30" fmla="*/ 663 w 2758"/>
                  <a:gd name="T31" fmla="*/ 338 h 1924"/>
                  <a:gd name="T32" fmla="*/ 27 w 2758"/>
                  <a:gd name="T33" fmla="*/ 1443 h 1924"/>
                  <a:gd name="T34" fmla="*/ 54 w 2758"/>
                  <a:gd name="T35" fmla="*/ 1510 h 1924"/>
                  <a:gd name="T36" fmla="*/ 141 w 2758"/>
                  <a:gd name="T37" fmla="*/ 1508 h 1924"/>
                  <a:gd name="T38" fmla="*/ 1288 w 2758"/>
                  <a:gd name="T39" fmla="*/ 1834 h 1924"/>
                  <a:gd name="T40" fmla="*/ 1365 w 2758"/>
                  <a:gd name="T41" fmla="*/ 1882 h 1924"/>
                  <a:gd name="T42" fmla="*/ 1564 w 2758"/>
                  <a:gd name="T43" fmla="*/ 1844 h 1924"/>
                  <a:gd name="T44" fmla="*/ 1577 w 2758"/>
                  <a:gd name="T45" fmla="*/ 1711 h 1924"/>
                  <a:gd name="T46" fmla="*/ 1517 w 2758"/>
                  <a:gd name="T47" fmla="*/ 1644 h 1924"/>
                  <a:gd name="T48" fmla="*/ 1277 w 2758"/>
                  <a:gd name="T49" fmla="*/ 1495 h 1924"/>
                  <a:gd name="T50" fmla="*/ 1167 w 2758"/>
                  <a:gd name="T51" fmla="*/ 1292 h 1924"/>
                  <a:gd name="T52" fmla="*/ 1309 w 2758"/>
                  <a:gd name="T53" fmla="*/ 1100 h 1924"/>
                  <a:gd name="T54" fmla="*/ 1509 w 2758"/>
                  <a:gd name="T55" fmla="*/ 1126 h 1924"/>
                  <a:gd name="T56" fmla="*/ 1975 w 2758"/>
                  <a:gd name="T57" fmla="*/ 1420 h 1924"/>
                  <a:gd name="T58" fmla="*/ 2155 w 2758"/>
                  <a:gd name="T59" fmla="*/ 1402 h 1924"/>
                  <a:gd name="T60" fmla="*/ 2129 w 2758"/>
                  <a:gd name="T61" fmla="*/ 1184 h 1924"/>
                  <a:gd name="T62" fmla="*/ 2085 w 2758"/>
                  <a:gd name="T63" fmla="*/ 1156 h 1924"/>
                  <a:gd name="T64" fmla="*/ 1976 w 2758"/>
                  <a:gd name="T65" fmla="*/ 972 h 1924"/>
                  <a:gd name="T66" fmla="*/ 2110 w 2758"/>
                  <a:gd name="T67" fmla="*/ 766 h 1924"/>
                  <a:gd name="T68" fmla="*/ 2660 w 2758"/>
                  <a:gd name="T69" fmla="*/ 536 h 1924"/>
                  <a:gd name="T70" fmla="*/ 2730 w 2758"/>
                  <a:gd name="T71" fmla="*/ 479 h 1924"/>
                  <a:gd name="T72" fmla="*/ 2739 w 2758"/>
                  <a:gd name="T73" fmla="*/ 345 h 1924"/>
                  <a:gd name="T74" fmla="*/ 2548 w 2758"/>
                  <a:gd name="T75" fmla="*/ 276 h 19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2758" h="1924">
                    <a:moveTo>
                      <a:pt x="2548" y="276"/>
                    </a:moveTo>
                    <a:cubicBezTo>
                      <a:pt x="2001" y="505"/>
                      <a:pt x="2001" y="505"/>
                      <a:pt x="2001" y="505"/>
                    </a:cubicBezTo>
                    <a:cubicBezTo>
                      <a:pt x="1919" y="539"/>
                      <a:pt x="1824" y="520"/>
                      <a:pt x="1760" y="455"/>
                    </a:cubicBezTo>
                    <a:cubicBezTo>
                      <a:pt x="1708" y="401"/>
                      <a:pt x="1690" y="322"/>
                      <a:pt x="1706" y="249"/>
                    </a:cubicBezTo>
                    <a:cubicBezTo>
                      <a:pt x="1716" y="201"/>
                      <a:pt x="1716" y="201"/>
                      <a:pt x="1716" y="201"/>
                    </a:cubicBezTo>
                    <a:cubicBezTo>
                      <a:pt x="1731" y="135"/>
                      <a:pt x="1699" y="65"/>
                      <a:pt x="1638" y="38"/>
                    </a:cubicBezTo>
                    <a:cubicBezTo>
                      <a:pt x="1553" y="0"/>
                      <a:pt x="1460" y="51"/>
                      <a:pt x="1441" y="136"/>
                    </a:cubicBezTo>
                    <a:cubicBezTo>
                      <a:pt x="1322" y="679"/>
                      <a:pt x="1322" y="679"/>
                      <a:pt x="1322" y="679"/>
                    </a:cubicBezTo>
                    <a:cubicBezTo>
                      <a:pt x="1307" y="748"/>
                      <a:pt x="1264" y="809"/>
                      <a:pt x="1200" y="839"/>
                    </a:cubicBezTo>
                    <a:cubicBezTo>
                      <a:pt x="1121" y="876"/>
                      <a:pt x="1029" y="863"/>
                      <a:pt x="963" y="805"/>
                    </a:cubicBezTo>
                    <a:cubicBezTo>
                      <a:pt x="901" y="751"/>
                      <a:pt x="878" y="664"/>
                      <a:pt x="897" y="584"/>
                    </a:cubicBezTo>
                    <a:cubicBezTo>
                      <a:pt x="960" y="309"/>
                      <a:pt x="960" y="309"/>
                      <a:pt x="960" y="309"/>
                    </a:cubicBezTo>
                    <a:cubicBezTo>
                      <a:pt x="968" y="274"/>
                      <a:pt x="965" y="237"/>
                      <a:pt x="947" y="205"/>
                    </a:cubicBezTo>
                    <a:cubicBezTo>
                      <a:pt x="924" y="163"/>
                      <a:pt x="883" y="137"/>
                      <a:pt x="836" y="132"/>
                    </a:cubicBezTo>
                    <a:cubicBezTo>
                      <a:pt x="766" y="125"/>
                      <a:pt x="700" y="175"/>
                      <a:pt x="684" y="248"/>
                    </a:cubicBezTo>
                    <a:cubicBezTo>
                      <a:pt x="663" y="338"/>
                      <a:pt x="663" y="338"/>
                      <a:pt x="663" y="338"/>
                    </a:cubicBezTo>
                    <a:cubicBezTo>
                      <a:pt x="566" y="763"/>
                      <a:pt x="343" y="1148"/>
                      <a:pt x="27" y="1443"/>
                    </a:cubicBezTo>
                    <a:cubicBezTo>
                      <a:pt x="0" y="1468"/>
                      <a:pt x="19" y="1511"/>
                      <a:pt x="54" y="1510"/>
                    </a:cubicBezTo>
                    <a:cubicBezTo>
                      <a:pt x="83" y="1508"/>
                      <a:pt x="112" y="1508"/>
                      <a:pt x="141" y="1508"/>
                    </a:cubicBezTo>
                    <a:cubicBezTo>
                      <a:pt x="544" y="1508"/>
                      <a:pt x="941" y="1620"/>
                      <a:pt x="1288" y="1834"/>
                    </a:cubicBezTo>
                    <a:cubicBezTo>
                      <a:pt x="1365" y="1882"/>
                      <a:pt x="1365" y="1882"/>
                      <a:pt x="1365" y="1882"/>
                    </a:cubicBezTo>
                    <a:cubicBezTo>
                      <a:pt x="1433" y="1924"/>
                      <a:pt x="1523" y="1908"/>
                      <a:pt x="1564" y="1844"/>
                    </a:cubicBezTo>
                    <a:cubicBezTo>
                      <a:pt x="1590" y="1805"/>
                      <a:pt x="1595" y="1756"/>
                      <a:pt x="1577" y="1711"/>
                    </a:cubicBezTo>
                    <a:cubicBezTo>
                      <a:pt x="1565" y="1683"/>
                      <a:pt x="1543" y="1660"/>
                      <a:pt x="1517" y="1644"/>
                    </a:cubicBezTo>
                    <a:cubicBezTo>
                      <a:pt x="1277" y="1495"/>
                      <a:pt x="1277" y="1495"/>
                      <a:pt x="1277" y="1495"/>
                    </a:cubicBezTo>
                    <a:cubicBezTo>
                      <a:pt x="1207" y="1452"/>
                      <a:pt x="1162" y="1375"/>
                      <a:pt x="1167" y="1292"/>
                    </a:cubicBezTo>
                    <a:cubicBezTo>
                      <a:pt x="1172" y="1205"/>
                      <a:pt x="1227" y="1130"/>
                      <a:pt x="1309" y="1100"/>
                    </a:cubicBezTo>
                    <a:cubicBezTo>
                      <a:pt x="1375" y="1076"/>
                      <a:pt x="1449" y="1088"/>
                      <a:pt x="1509" y="1126"/>
                    </a:cubicBezTo>
                    <a:cubicBezTo>
                      <a:pt x="1975" y="1420"/>
                      <a:pt x="1975" y="1420"/>
                      <a:pt x="1975" y="1420"/>
                    </a:cubicBezTo>
                    <a:cubicBezTo>
                      <a:pt x="2032" y="1457"/>
                      <a:pt x="2108" y="1451"/>
                      <a:pt x="2155" y="1402"/>
                    </a:cubicBezTo>
                    <a:cubicBezTo>
                      <a:pt x="2219" y="1335"/>
                      <a:pt x="2203" y="1231"/>
                      <a:pt x="2129" y="1184"/>
                    </a:cubicBezTo>
                    <a:cubicBezTo>
                      <a:pt x="2085" y="1156"/>
                      <a:pt x="2085" y="1156"/>
                      <a:pt x="2085" y="1156"/>
                    </a:cubicBezTo>
                    <a:cubicBezTo>
                      <a:pt x="2021" y="1115"/>
                      <a:pt x="1978" y="1047"/>
                      <a:pt x="1976" y="972"/>
                    </a:cubicBezTo>
                    <a:cubicBezTo>
                      <a:pt x="1974" y="881"/>
                      <a:pt x="2028" y="800"/>
                      <a:pt x="2110" y="766"/>
                    </a:cubicBezTo>
                    <a:cubicBezTo>
                      <a:pt x="2660" y="536"/>
                      <a:pt x="2660" y="536"/>
                      <a:pt x="2660" y="536"/>
                    </a:cubicBezTo>
                    <a:cubicBezTo>
                      <a:pt x="2688" y="524"/>
                      <a:pt x="2714" y="505"/>
                      <a:pt x="2730" y="479"/>
                    </a:cubicBezTo>
                    <a:cubicBezTo>
                      <a:pt x="2755" y="437"/>
                      <a:pt x="2758" y="388"/>
                      <a:pt x="2739" y="345"/>
                    </a:cubicBezTo>
                    <a:cubicBezTo>
                      <a:pt x="2707" y="276"/>
                      <a:pt x="2622" y="245"/>
                      <a:pt x="2548" y="276"/>
                    </a:cubicBezTo>
                    <a:close/>
                  </a:path>
                </a:pathLst>
              </a:custGeom>
              <a:grpFill/>
              <a:ln w="3175">
                <a:solidFill>
                  <a:schemeClr val="tx1">
                    <a:lumMod val="50000"/>
                  </a:schemeClr>
                </a:solidFill>
                <a:round/>
                <a:headEnd/>
                <a:tailEnd/>
              </a:ln>
            </p:spPr>
            <p:txBody>
              <a:bodyPr vert="horz" wrap="square" lIns="91440" tIns="45720" rIns="91440" bIns="45720" numCol="1" anchor="t" anchorCtr="0" compatLnSpc="1">
                <a:prstTxWarp prst="textNoShape">
                  <a:avLst/>
                </a:prstTxWarp>
              </a:bodyPr>
              <a:lstStyle/>
              <a:p>
                <a:endParaRPr lang="en-GB" sz="1800"/>
              </a:p>
            </p:txBody>
          </p:sp>
          <p:sp>
            <p:nvSpPr>
              <p:cNvPr id="59" name="Freeform 15">
                <a:extLst>
                  <a:ext uri="{FF2B5EF4-FFF2-40B4-BE49-F238E27FC236}">
                    <a16:creationId xmlns:a16="http://schemas.microsoft.com/office/drawing/2014/main" id="{BF08EB60-A80B-C5A8-AB63-4128E25384C6}"/>
                  </a:ext>
                </a:extLst>
              </p:cNvPr>
              <p:cNvSpPr>
                <a:spLocks/>
              </p:cNvSpPr>
              <p:nvPr userDrawn="1"/>
            </p:nvSpPr>
            <p:spPr bwMode="auto">
              <a:xfrm>
                <a:off x="-570" y="-491"/>
                <a:ext cx="33" cy="1063"/>
              </a:xfrm>
              <a:custGeom>
                <a:avLst/>
                <a:gdLst>
                  <a:gd name="T0" fmla="*/ 96 w 192"/>
                  <a:gd name="T1" fmla="*/ 9 h 6177"/>
                  <a:gd name="T2" fmla="*/ 46 w 192"/>
                  <a:gd name="T3" fmla="*/ 5 h 6177"/>
                  <a:gd name="T4" fmla="*/ 0 w 192"/>
                  <a:gd name="T5" fmla="*/ 42 h 6177"/>
                  <a:gd name="T6" fmla="*/ 0 w 192"/>
                  <a:gd name="T7" fmla="*/ 6070 h 6177"/>
                  <a:gd name="T8" fmla="*/ 86 w 192"/>
                  <a:gd name="T9" fmla="*/ 6172 h 6177"/>
                  <a:gd name="T10" fmla="*/ 192 w 192"/>
                  <a:gd name="T11" fmla="*/ 6076 h 6177"/>
                  <a:gd name="T12" fmla="*/ 192 w 192"/>
                  <a:gd name="T13" fmla="*/ 42 h 6177"/>
                  <a:gd name="T14" fmla="*/ 145 w 192"/>
                  <a:gd name="T15" fmla="*/ 5 h 6177"/>
                  <a:gd name="T16" fmla="*/ 96 w 192"/>
                  <a:gd name="T17" fmla="*/ 9 h 61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2" h="6177">
                    <a:moveTo>
                      <a:pt x="96" y="9"/>
                    </a:moveTo>
                    <a:cubicBezTo>
                      <a:pt x="79" y="9"/>
                      <a:pt x="63" y="8"/>
                      <a:pt x="46" y="5"/>
                    </a:cubicBezTo>
                    <a:cubicBezTo>
                      <a:pt x="22" y="0"/>
                      <a:pt x="0" y="18"/>
                      <a:pt x="0" y="42"/>
                    </a:cubicBezTo>
                    <a:cubicBezTo>
                      <a:pt x="0" y="6070"/>
                      <a:pt x="0" y="6070"/>
                      <a:pt x="0" y="6070"/>
                    </a:cubicBezTo>
                    <a:cubicBezTo>
                      <a:pt x="0" y="6121"/>
                      <a:pt x="36" y="6167"/>
                      <a:pt x="86" y="6172"/>
                    </a:cubicBezTo>
                    <a:cubicBezTo>
                      <a:pt x="144" y="6177"/>
                      <a:pt x="192" y="6132"/>
                      <a:pt x="192" y="6076"/>
                    </a:cubicBezTo>
                    <a:cubicBezTo>
                      <a:pt x="192" y="42"/>
                      <a:pt x="192" y="42"/>
                      <a:pt x="192" y="42"/>
                    </a:cubicBezTo>
                    <a:cubicBezTo>
                      <a:pt x="192" y="18"/>
                      <a:pt x="170" y="0"/>
                      <a:pt x="145" y="5"/>
                    </a:cubicBezTo>
                    <a:cubicBezTo>
                      <a:pt x="129" y="8"/>
                      <a:pt x="113" y="9"/>
                      <a:pt x="96" y="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sz="1800"/>
              </a:p>
            </p:txBody>
          </p:sp>
          <p:sp>
            <p:nvSpPr>
              <p:cNvPr id="60" name="Freeform 16">
                <a:extLst>
                  <a:ext uri="{FF2B5EF4-FFF2-40B4-BE49-F238E27FC236}">
                    <a16:creationId xmlns:a16="http://schemas.microsoft.com/office/drawing/2014/main" id="{E42EE35D-ACCA-E1A0-DC62-0480514D7774}"/>
                  </a:ext>
                </a:extLst>
              </p:cNvPr>
              <p:cNvSpPr>
                <a:spLocks/>
              </p:cNvSpPr>
              <p:nvPr userDrawn="1"/>
            </p:nvSpPr>
            <p:spPr bwMode="auto">
              <a:xfrm>
                <a:off x="-590" y="-589"/>
                <a:ext cx="72" cy="71"/>
              </a:xfrm>
              <a:custGeom>
                <a:avLst/>
                <a:gdLst>
                  <a:gd name="T0" fmla="*/ 208 w 416"/>
                  <a:gd name="T1" fmla="*/ 0 h 415"/>
                  <a:gd name="T2" fmla="*/ 0 w 416"/>
                  <a:gd name="T3" fmla="*/ 208 h 415"/>
                  <a:gd name="T4" fmla="*/ 130 w 416"/>
                  <a:gd name="T5" fmla="*/ 400 h 415"/>
                  <a:gd name="T6" fmla="*/ 208 w 416"/>
                  <a:gd name="T7" fmla="*/ 415 h 415"/>
                  <a:gd name="T8" fmla="*/ 286 w 416"/>
                  <a:gd name="T9" fmla="*/ 400 h 415"/>
                  <a:gd name="T10" fmla="*/ 416 w 416"/>
                  <a:gd name="T11" fmla="*/ 208 h 415"/>
                  <a:gd name="T12" fmla="*/ 208 w 416"/>
                  <a:gd name="T13" fmla="*/ 0 h 415"/>
                </a:gdLst>
                <a:ahLst/>
                <a:cxnLst>
                  <a:cxn ang="0">
                    <a:pos x="T0" y="T1"/>
                  </a:cxn>
                  <a:cxn ang="0">
                    <a:pos x="T2" y="T3"/>
                  </a:cxn>
                  <a:cxn ang="0">
                    <a:pos x="T4" y="T5"/>
                  </a:cxn>
                  <a:cxn ang="0">
                    <a:pos x="T6" y="T7"/>
                  </a:cxn>
                  <a:cxn ang="0">
                    <a:pos x="T8" y="T9"/>
                  </a:cxn>
                  <a:cxn ang="0">
                    <a:pos x="T10" y="T11"/>
                  </a:cxn>
                  <a:cxn ang="0">
                    <a:pos x="T12" y="T13"/>
                  </a:cxn>
                </a:cxnLst>
                <a:rect l="0" t="0" r="r" b="b"/>
                <a:pathLst>
                  <a:path w="416" h="415">
                    <a:moveTo>
                      <a:pt x="208" y="0"/>
                    </a:moveTo>
                    <a:cubicBezTo>
                      <a:pt x="93" y="0"/>
                      <a:pt x="0" y="93"/>
                      <a:pt x="0" y="208"/>
                    </a:cubicBezTo>
                    <a:cubicBezTo>
                      <a:pt x="0" y="295"/>
                      <a:pt x="54" y="369"/>
                      <a:pt x="130" y="400"/>
                    </a:cubicBezTo>
                    <a:cubicBezTo>
                      <a:pt x="154" y="410"/>
                      <a:pt x="180" y="415"/>
                      <a:pt x="208" y="415"/>
                    </a:cubicBezTo>
                    <a:cubicBezTo>
                      <a:pt x="235" y="415"/>
                      <a:pt x="262" y="410"/>
                      <a:pt x="286" y="400"/>
                    </a:cubicBezTo>
                    <a:cubicBezTo>
                      <a:pt x="362" y="369"/>
                      <a:pt x="416" y="295"/>
                      <a:pt x="416" y="208"/>
                    </a:cubicBezTo>
                    <a:cubicBezTo>
                      <a:pt x="416" y="93"/>
                      <a:pt x="323" y="0"/>
                      <a:pt x="208"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sz="1800"/>
              </a:p>
            </p:txBody>
          </p:sp>
          <p:sp>
            <p:nvSpPr>
              <p:cNvPr id="61" name="Oval 5">
                <a:extLst>
                  <a:ext uri="{FF2B5EF4-FFF2-40B4-BE49-F238E27FC236}">
                    <a16:creationId xmlns:a16="http://schemas.microsoft.com/office/drawing/2014/main" id="{299BE557-AD3A-7B37-DC9C-9EBC925CBDB2}"/>
                  </a:ext>
                </a:extLst>
              </p:cNvPr>
              <p:cNvSpPr>
                <a:spLocks noChangeArrowheads="1"/>
              </p:cNvSpPr>
              <p:nvPr userDrawn="1"/>
            </p:nvSpPr>
            <p:spPr bwMode="auto">
              <a:xfrm>
                <a:off x="-270" y="-412"/>
                <a:ext cx="72" cy="71"/>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sz="1800"/>
              </a:p>
            </p:txBody>
          </p:sp>
          <p:sp>
            <p:nvSpPr>
              <p:cNvPr id="62" name="Oval 12">
                <a:extLst>
                  <a:ext uri="{FF2B5EF4-FFF2-40B4-BE49-F238E27FC236}">
                    <a16:creationId xmlns:a16="http://schemas.microsoft.com/office/drawing/2014/main" id="{FC5B72EE-3868-61AB-82D8-A3B2536F515F}"/>
                  </a:ext>
                </a:extLst>
              </p:cNvPr>
              <p:cNvSpPr>
                <a:spLocks noChangeArrowheads="1"/>
              </p:cNvSpPr>
              <p:nvPr userDrawn="1"/>
            </p:nvSpPr>
            <p:spPr bwMode="auto">
              <a:xfrm>
                <a:off x="-1110" y="-6"/>
                <a:ext cx="71" cy="72"/>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sz="1800"/>
              </a:p>
            </p:txBody>
          </p:sp>
          <p:sp>
            <p:nvSpPr>
              <p:cNvPr id="63" name="Oval 6">
                <a:extLst>
                  <a:ext uri="{FF2B5EF4-FFF2-40B4-BE49-F238E27FC236}">
                    <a16:creationId xmlns:a16="http://schemas.microsoft.com/office/drawing/2014/main" id="{B6A1476D-143A-9A58-92F8-08574DE12F55}"/>
                  </a:ext>
                </a:extLst>
              </p:cNvPr>
              <p:cNvSpPr>
                <a:spLocks noChangeArrowheads="1"/>
              </p:cNvSpPr>
              <p:nvPr userDrawn="1"/>
            </p:nvSpPr>
            <p:spPr bwMode="auto">
              <a:xfrm>
                <a:off x="-1035" y="150"/>
                <a:ext cx="72" cy="71"/>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sz="1800"/>
              </a:p>
            </p:txBody>
          </p:sp>
          <p:sp>
            <p:nvSpPr>
              <p:cNvPr id="64" name="Oval 6">
                <a:extLst>
                  <a:ext uri="{FF2B5EF4-FFF2-40B4-BE49-F238E27FC236}">
                    <a16:creationId xmlns:a16="http://schemas.microsoft.com/office/drawing/2014/main" id="{E6CFC5E5-6609-6A55-2522-1E1838807927}"/>
                  </a:ext>
                </a:extLst>
              </p:cNvPr>
              <p:cNvSpPr>
                <a:spLocks noChangeArrowheads="1"/>
              </p:cNvSpPr>
              <p:nvPr userDrawn="1"/>
            </p:nvSpPr>
            <p:spPr bwMode="auto">
              <a:xfrm>
                <a:off x="-93" y="323"/>
                <a:ext cx="72" cy="71"/>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sz="1800"/>
              </a:p>
            </p:txBody>
          </p:sp>
          <p:sp>
            <p:nvSpPr>
              <p:cNvPr id="65" name="Oval 10">
                <a:extLst>
                  <a:ext uri="{FF2B5EF4-FFF2-40B4-BE49-F238E27FC236}">
                    <a16:creationId xmlns:a16="http://schemas.microsoft.com/office/drawing/2014/main" id="{A6D1A5AB-B79F-A3B9-FAD2-BE2384EB2977}"/>
                  </a:ext>
                </a:extLst>
              </p:cNvPr>
              <p:cNvSpPr>
                <a:spLocks noChangeArrowheads="1"/>
              </p:cNvSpPr>
              <p:nvPr userDrawn="1"/>
            </p:nvSpPr>
            <p:spPr bwMode="auto">
              <a:xfrm>
                <a:off x="-1141" y="426"/>
                <a:ext cx="71" cy="71"/>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sz="1800"/>
              </a:p>
            </p:txBody>
          </p:sp>
          <p:sp>
            <p:nvSpPr>
              <p:cNvPr id="66" name="Oval 6">
                <a:extLst>
                  <a:ext uri="{FF2B5EF4-FFF2-40B4-BE49-F238E27FC236}">
                    <a16:creationId xmlns:a16="http://schemas.microsoft.com/office/drawing/2014/main" id="{B404BE08-BB61-6BDC-2011-1C0C7EF4399C}"/>
                  </a:ext>
                </a:extLst>
              </p:cNvPr>
              <p:cNvSpPr>
                <a:spLocks noChangeArrowheads="1"/>
              </p:cNvSpPr>
              <p:nvPr userDrawn="1"/>
            </p:nvSpPr>
            <p:spPr bwMode="auto">
              <a:xfrm>
                <a:off x="-793" y="-500"/>
                <a:ext cx="72" cy="71"/>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sz="1800"/>
              </a:p>
            </p:txBody>
          </p:sp>
          <p:sp>
            <p:nvSpPr>
              <p:cNvPr id="67" name="Oval 5">
                <a:extLst>
                  <a:ext uri="{FF2B5EF4-FFF2-40B4-BE49-F238E27FC236}">
                    <a16:creationId xmlns:a16="http://schemas.microsoft.com/office/drawing/2014/main" id="{EBB8614E-BB2D-52C6-A844-66DF322EE50A}"/>
                  </a:ext>
                </a:extLst>
              </p:cNvPr>
              <p:cNvSpPr>
                <a:spLocks noChangeArrowheads="1"/>
              </p:cNvSpPr>
              <p:nvPr userDrawn="1"/>
            </p:nvSpPr>
            <p:spPr bwMode="auto">
              <a:xfrm>
                <a:off x="-945" y="-399"/>
                <a:ext cx="72" cy="71"/>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sz="1800"/>
              </a:p>
            </p:txBody>
          </p:sp>
        </p:grpSp>
      </p:grpSp>
      <p:grpSp>
        <p:nvGrpSpPr>
          <p:cNvPr id="657" name="Group 656">
            <a:extLst>
              <a:ext uri="{FF2B5EF4-FFF2-40B4-BE49-F238E27FC236}">
                <a16:creationId xmlns:a16="http://schemas.microsoft.com/office/drawing/2014/main" id="{FAE577A8-1162-7075-AEA3-F035B590DD62}"/>
              </a:ext>
            </a:extLst>
          </p:cNvPr>
          <p:cNvGrpSpPr/>
          <p:nvPr userDrawn="1"/>
        </p:nvGrpSpPr>
        <p:grpSpPr>
          <a:xfrm>
            <a:off x="7931710" y="1530782"/>
            <a:ext cx="3962655" cy="3807979"/>
            <a:chOff x="7389790" y="1805809"/>
            <a:chExt cx="2903802" cy="2841404"/>
          </a:xfrm>
        </p:grpSpPr>
        <p:sp>
          <p:nvSpPr>
            <p:cNvPr id="658" name="TextBox 657">
              <a:extLst>
                <a:ext uri="{FF2B5EF4-FFF2-40B4-BE49-F238E27FC236}">
                  <a16:creationId xmlns:a16="http://schemas.microsoft.com/office/drawing/2014/main" id="{3B46AEE3-330C-FE82-F453-1AC8CA544949}"/>
                </a:ext>
              </a:extLst>
            </p:cNvPr>
            <p:cNvSpPr txBox="1"/>
            <p:nvPr userDrawn="1"/>
          </p:nvSpPr>
          <p:spPr>
            <a:xfrm>
              <a:off x="7933658" y="1805809"/>
              <a:ext cx="1809946" cy="205301"/>
            </a:xfrm>
            <a:prstGeom prst="rect">
              <a:avLst/>
            </a:prstGeom>
            <a:noFill/>
          </p:spPr>
          <p:txBody>
            <a:bodyPr wrap="square" rtlCol="0">
              <a:spAutoFit/>
            </a:bodyPr>
            <a:lstStyle/>
            <a:p>
              <a:pPr marL="0" marR="0" lvl="0" indent="0" algn="ctr" defTabSz="685783" eaLnBrk="1" fontAlgn="auto" latinLnBrk="0" hangingPunct="1">
                <a:lnSpc>
                  <a:spcPct val="100000"/>
                </a:lnSpc>
                <a:spcBef>
                  <a:spcPts val="0"/>
                </a:spcBef>
                <a:spcAft>
                  <a:spcPts val="0"/>
                </a:spcAft>
                <a:buClr>
                  <a:srgbClr val="830051"/>
                </a:buClr>
                <a:buSzTx/>
                <a:buFontTx/>
                <a:buNone/>
                <a:tabLst/>
                <a:defRPr/>
              </a:pPr>
              <a:r>
                <a:rPr kumimoji="0" lang="en-US" sz="1000" b="1" i="0" u="none" strike="noStrike" kern="0" cap="none" spc="0" normalizeH="0" baseline="0" noProof="0">
                  <a:ln>
                    <a:noFill/>
                  </a:ln>
                  <a:solidFill>
                    <a:schemeClr val="tx1"/>
                  </a:solidFill>
                  <a:effectLst/>
                  <a:uLnTx/>
                  <a:uFillTx/>
                  <a:cs typeface="Arial" panose="020B0604020202020204" pitchFamily="34" charset="0"/>
                </a:rPr>
                <a:t>Bacteria     Viruses     Smoke</a:t>
              </a:r>
            </a:p>
          </p:txBody>
        </p:sp>
        <p:sp>
          <p:nvSpPr>
            <p:cNvPr id="659" name="TextBox 658">
              <a:extLst>
                <a:ext uri="{FF2B5EF4-FFF2-40B4-BE49-F238E27FC236}">
                  <a16:creationId xmlns:a16="http://schemas.microsoft.com/office/drawing/2014/main" id="{C48DEC95-7949-06DC-6451-2A0FF2A23336}"/>
                </a:ext>
              </a:extLst>
            </p:cNvPr>
            <p:cNvSpPr txBox="1"/>
            <p:nvPr userDrawn="1"/>
          </p:nvSpPr>
          <p:spPr>
            <a:xfrm>
              <a:off x="7965156" y="3441813"/>
              <a:ext cx="389895" cy="500420"/>
            </a:xfrm>
            <a:prstGeom prst="rect">
              <a:avLst/>
            </a:prstGeom>
            <a:noFill/>
          </p:spPr>
          <p:txBody>
            <a:bodyPr wrap="none" rtlCol="0">
              <a:spAutoFit/>
            </a:bodyPr>
            <a:lstStyle/>
            <a:p>
              <a:pPr defTabSz="685783">
                <a:buClr>
                  <a:srgbClr val="830051"/>
                </a:buClr>
                <a:defRPr/>
              </a:pPr>
              <a:endParaRPr lang="en-US" sz="1100" b="1" kern="0">
                <a:solidFill>
                  <a:srgbClr val="F0AB00">
                    <a:lumMod val="50000"/>
                  </a:srgbClr>
                </a:solidFill>
                <a:cs typeface="Arial" panose="020B0604020202020204" pitchFamily="34" charset="0"/>
              </a:endParaRPr>
            </a:p>
            <a:p>
              <a:pPr defTabSz="685783">
                <a:buClr>
                  <a:srgbClr val="830051"/>
                </a:buClr>
                <a:defRPr/>
              </a:pPr>
              <a:r>
                <a:rPr lang="en-US" sz="1100" b="1" kern="0">
                  <a:solidFill>
                    <a:srgbClr val="F0AB00">
                      <a:lumMod val="50000"/>
                    </a:srgbClr>
                  </a:solidFill>
                  <a:cs typeface="Arial" panose="020B0604020202020204" pitchFamily="34" charset="0"/>
                </a:rPr>
                <a:t>TSLP</a:t>
              </a:r>
            </a:p>
            <a:p>
              <a:pPr defTabSz="685783">
                <a:buClr>
                  <a:srgbClr val="830051"/>
                </a:buClr>
                <a:defRPr/>
              </a:pPr>
              <a:r>
                <a:rPr lang="en-US" sz="1100" b="1" kern="0">
                  <a:solidFill>
                    <a:srgbClr val="F0AB00">
                      <a:lumMod val="50000"/>
                    </a:srgbClr>
                  </a:solidFill>
                  <a:cs typeface="Arial" panose="020B0604020202020204" pitchFamily="34" charset="0"/>
                </a:rPr>
                <a:t>IL-33</a:t>
              </a:r>
            </a:p>
          </p:txBody>
        </p:sp>
        <p:sp>
          <p:nvSpPr>
            <p:cNvPr id="660" name="Trapezoid 659">
              <a:extLst>
                <a:ext uri="{FF2B5EF4-FFF2-40B4-BE49-F238E27FC236}">
                  <a16:creationId xmlns:a16="http://schemas.microsoft.com/office/drawing/2014/main" id="{DC8CB8DF-9DF5-8769-52D6-071BD677D3A2}"/>
                </a:ext>
              </a:extLst>
            </p:cNvPr>
            <p:cNvSpPr/>
            <p:nvPr userDrawn="1"/>
          </p:nvSpPr>
          <p:spPr>
            <a:xfrm rot="9849585">
              <a:off x="7488449" y="3986941"/>
              <a:ext cx="856969" cy="458230"/>
            </a:xfrm>
            <a:prstGeom prst="trapezoid">
              <a:avLst>
                <a:gd name="adj" fmla="val 69409"/>
              </a:avLst>
            </a:prstGeom>
            <a:gradFill flip="none" rotWithShape="1">
              <a:gsLst>
                <a:gs pos="8000">
                  <a:srgbClr val="FFFFFF">
                    <a:alpha val="17000"/>
                  </a:srgbClr>
                </a:gs>
                <a:gs pos="100000">
                  <a:srgbClr val="F0AB00">
                    <a:lumMod val="50000"/>
                  </a:srgbClr>
                </a:gs>
              </a:gsLst>
              <a:lin ang="16200000" scaled="1"/>
              <a:tileRect/>
            </a:gradFill>
            <a:ln w="635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sp>
          <p:nvSpPr>
            <p:cNvPr id="661" name="Trapezoid 660">
              <a:extLst>
                <a:ext uri="{FF2B5EF4-FFF2-40B4-BE49-F238E27FC236}">
                  <a16:creationId xmlns:a16="http://schemas.microsoft.com/office/drawing/2014/main" id="{669B57B4-8D7C-89BD-B785-8E165D81A0CF}"/>
                </a:ext>
              </a:extLst>
            </p:cNvPr>
            <p:cNvSpPr/>
            <p:nvPr userDrawn="1"/>
          </p:nvSpPr>
          <p:spPr>
            <a:xfrm rot="20598186">
              <a:off x="8287405" y="2275829"/>
              <a:ext cx="1489290" cy="2064128"/>
            </a:xfrm>
            <a:prstGeom prst="trapezoid">
              <a:avLst>
                <a:gd name="adj" fmla="val 69409"/>
              </a:avLst>
            </a:prstGeom>
            <a:gradFill flip="none" rotWithShape="1">
              <a:gsLst>
                <a:gs pos="30000">
                  <a:srgbClr val="FFFFFF">
                    <a:alpha val="17000"/>
                  </a:srgbClr>
                </a:gs>
                <a:gs pos="100000">
                  <a:srgbClr val="F0AB00">
                    <a:lumMod val="50000"/>
                  </a:srgbClr>
                </a:gs>
              </a:gsLst>
              <a:lin ang="16200000" scaled="1"/>
              <a:tileRect/>
            </a:gradFill>
            <a:ln w="635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sp>
          <p:nvSpPr>
            <p:cNvPr id="662" name="Neutrophilic Asthma Shading">
              <a:extLst>
                <a:ext uri="{FF2B5EF4-FFF2-40B4-BE49-F238E27FC236}">
                  <a16:creationId xmlns:a16="http://schemas.microsoft.com/office/drawing/2014/main" id="{0043B6F5-192D-B57F-3799-5F8CC43A65D0}"/>
                </a:ext>
              </a:extLst>
            </p:cNvPr>
            <p:cNvSpPr/>
            <p:nvPr userDrawn="1"/>
          </p:nvSpPr>
          <p:spPr>
            <a:xfrm rot="5400000">
              <a:off x="8940338" y="3906559"/>
              <a:ext cx="625884" cy="583926"/>
            </a:xfrm>
            <a:custGeom>
              <a:avLst/>
              <a:gdLst>
                <a:gd name="connsiteX0" fmla="*/ 1464255 w 1464255"/>
                <a:gd name="connsiteY0" fmla="*/ 1045028 h 1045028"/>
                <a:gd name="connsiteX1" fmla="*/ 0 w 1464255"/>
                <a:gd name="connsiteY1" fmla="*/ 826302 h 1045028"/>
                <a:gd name="connsiteX2" fmla="*/ 461757 w 1464255"/>
                <a:gd name="connsiteY2" fmla="*/ 0 h 1045028"/>
                <a:gd name="connsiteX3" fmla="*/ 622764 w 1464255"/>
                <a:gd name="connsiteY3" fmla="*/ 3038 h 1045028"/>
                <a:gd name="connsiteX4" fmla="*/ 1464255 w 1464255"/>
                <a:gd name="connsiteY4" fmla="*/ 1045028 h 1045028"/>
                <a:gd name="connsiteX0" fmla="*/ 1464255 w 1464255"/>
                <a:gd name="connsiteY0" fmla="*/ 1045028 h 1045028"/>
                <a:gd name="connsiteX1" fmla="*/ 1283296 w 1464255"/>
                <a:gd name="connsiteY1" fmla="*/ 1015892 h 1045028"/>
                <a:gd name="connsiteX2" fmla="*/ 0 w 1464255"/>
                <a:gd name="connsiteY2" fmla="*/ 826302 h 1045028"/>
                <a:gd name="connsiteX3" fmla="*/ 461757 w 1464255"/>
                <a:gd name="connsiteY3" fmla="*/ 0 h 1045028"/>
                <a:gd name="connsiteX4" fmla="*/ 622764 w 1464255"/>
                <a:gd name="connsiteY4" fmla="*/ 3038 h 1045028"/>
                <a:gd name="connsiteX5" fmla="*/ 1464255 w 1464255"/>
                <a:gd name="connsiteY5" fmla="*/ 1045028 h 1045028"/>
                <a:gd name="connsiteX0" fmla="*/ 1464255 w 1464255"/>
                <a:gd name="connsiteY0" fmla="*/ 1045028 h 1181795"/>
                <a:gd name="connsiteX1" fmla="*/ 1331919 w 1464255"/>
                <a:gd name="connsiteY1" fmla="*/ 1181795 h 1181795"/>
                <a:gd name="connsiteX2" fmla="*/ 0 w 1464255"/>
                <a:gd name="connsiteY2" fmla="*/ 826302 h 1181795"/>
                <a:gd name="connsiteX3" fmla="*/ 461757 w 1464255"/>
                <a:gd name="connsiteY3" fmla="*/ 0 h 1181795"/>
                <a:gd name="connsiteX4" fmla="*/ 622764 w 1464255"/>
                <a:gd name="connsiteY4" fmla="*/ 3038 h 1181795"/>
                <a:gd name="connsiteX5" fmla="*/ 1464255 w 1464255"/>
                <a:gd name="connsiteY5" fmla="*/ 1045028 h 1181795"/>
                <a:gd name="connsiteX0" fmla="*/ 1349298 w 1349298"/>
                <a:gd name="connsiteY0" fmla="*/ 1045028 h 1181795"/>
                <a:gd name="connsiteX1" fmla="*/ 1216962 w 1349298"/>
                <a:gd name="connsiteY1" fmla="*/ 1181795 h 1181795"/>
                <a:gd name="connsiteX2" fmla="*/ 0 w 1349298"/>
                <a:gd name="connsiteY2" fmla="*/ 569665 h 1181795"/>
                <a:gd name="connsiteX3" fmla="*/ 346800 w 1349298"/>
                <a:gd name="connsiteY3" fmla="*/ 0 h 1181795"/>
                <a:gd name="connsiteX4" fmla="*/ 507807 w 1349298"/>
                <a:gd name="connsiteY4" fmla="*/ 3038 h 1181795"/>
                <a:gd name="connsiteX5" fmla="*/ 1349298 w 1349298"/>
                <a:gd name="connsiteY5" fmla="*/ 1045028 h 1181795"/>
                <a:gd name="connsiteX0" fmla="*/ 2580484 w 2580484"/>
                <a:gd name="connsiteY0" fmla="*/ 1143950 h 1280717"/>
                <a:gd name="connsiteX1" fmla="*/ 2448148 w 2580484"/>
                <a:gd name="connsiteY1" fmla="*/ 1280717 h 1280717"/>
                <a:gd name="connsiteX2" fmla="*/ 0 w 2580484"/>
                <a:gd name="connsiteY2" fmla="*/ 0 h 1280717"/>
                <a:gd name="connsiteX3" fmla="*/ 1577986 w 2580484"/>
                <a:gd name="connsiteY3" fmla="*/ 98922 h 1280717"/>
                <a:gd name="connsiteX4" fmla="*/ 1738993 w 2580484"/>
                <a:gd name="connsiteY4" fmla="*/ 101960 h 1280717"/>
                <a:gd name="connsiteX5" fmla="*/ 2580484 w 2580484"/>
                <a:gd name="connsiteY5" fmla="*/ 1143950 h 1280717"/>
                <a:gd name="connsiteX0" fmla="*/ 2580484 w 2580484"/>
                <a:gd name="connsiteY0" fmla="*/ 1143950 h 1280717"/>
                <a:gd name="connsiteX1" fmla="*/ 2448148 w 2580484"/>
                <a:gd name="connsiteY1" fmla="*/ 1280717 h 1280717"/>
                <a:gd name="connsiteX2" fmla="*/ 0 w 2580484"/>
                <a:gd name="connsiteY2" fmla="*/ 0 h 1280717"/>
                <a:gd name="connsiteX3" fmla="*/ 1577986 w 2580484"/>
                <a:gd name="connsiteY3" fmla="*/ 98922 h 1280717"/>
                <a:gd name="connsiteX4" fmla="*/ 1738993 w 2580484"/>
                <a:gd name="connsiteY4" fmla="*/ 101960 h 1280717"/>
                <a:gd name="connsiteX5" fmla="*/ 2580484 w 2580484"/>
                <a:gd name="connsiteY5" fmla="*/ 1143950 h 1280717"/>
                <a:gd name="connsiteX0" fmla="*/ 2580484 w 2580484"/>
                <a:gd name="connsiteY0" fmla="*/ 1143950 h 1280717"/>
                <a:gd name="connsiteX1" fmla="*/ 2448148 w 2580484"/>
                <a:gd name="connsiteY1" fmla="*/ 1280717 h 1280717"/>
                <a:gd name="connsiteX2" fmla="*/ 0 w 2580484"/>
                <a:gd name="connsiteY2" fmla="*/ 0 h 1280717"/>
                <a:gd name="connsiteX3" fmla="*/ 1738993 w 2580484"/>
                <a:gd name="connsiteY3" fmla="*/ 101960 h 1280717"/>
                <a:gd name="connsiteX4" fmla="*/ 2580484 w 2580484"/>
                <a:gd name="connsiteY4" fmla="*/ 1143950 h 1280717"/>
                <a:gd name="connsiteX0" fmla="*/ 2580484 w 2580484"/>
                <a:gd name="connsiteY0" fmla="*/ 2165645 h 2302412"/>
                <a:gd name="connsiteX1" fmla="*/ 2448148 w 2580484"/>
                <a:gd name="connsiteY1" fmla="*/ 2302412 h 2302412"/>
                <a:gd name="connsiteX2" fmla="*/ 0 w 2580484"/>
                <a:gd name="connsiteY2" fmla="*/ 1021695 h 2302412"/>
                <a:gd name="connsiteX3" fmla="*/ 839428 w 2580484"/>
                <a:gd name="connsiteY3" fmla="*/ 0 h 2302412"/>
                <a:gd name="connsiteX4" fmla="*/ 2580484 w 2580484"/>
                <a:gd name="connsiteY4" fmla="*/ 2165645 h 2302412"/>
                <a:gd name="connsiteX0" fmla="*/ 2607025 w 2607025"/>
                <a:gd name="connsiteY0" fmla="*/ 2165645 h 2302412"/>
                <a:gd name="connsiteX1" fmla="*/ 2474689 w 2607025"/>
                <a:gd name="connsiteY1" fmla="*/ 2302412 h 2302412"/>
                <a:gd name="connsiteX2" fmla="*/ 0 w 2607025"/>
                <a:gd name="connsiteY2" fmla="*/ 1075542 h 2302412"/>
                <a:gd name="connsiteX3" fmla="*/ 865969 w 2607025"/>
                <a:gd name="connsiteY3" fmla="*/ 0 h 2302412"/>
                <a:gd name="connsiteX4" fmla="*/ 2607025 w 2607025"/>
                <a:gd name="connsiteY4" fmla="*/ 2165645 h 2302412"/>
                <a:gd name="connsiteX0" fmla="*/ 2925856 w 2925857"/>
                <a:gd name="connsiteY0" fmla="*/ 1728658 h 2302412"/>
                <a:gd name="connsiteX1" fmla="*/ 2474689 w 2925857"/>
                <a:gd name="connsiteY1" fmla="*/ 2302412 h 2302412"/>
                <a:gd name="connsiteX2" fmla="*/ 0 w 2925857"/>
                <a:gd name="connsiteY2" fmla="*/ 1075542 h 2302412"/>
                <a:gd name="connsiteX3" fmla="*/ 865969 w 2925857"/>
                <a:gd name="connsiteY3" fmla="*/ 0 h 2302412"/>
                <a:gd name="connsiteX4" fmla="*/ 2925856 w 2925857"/>
                <a:gd name="connsiteY4" fmla="*/ 1728658 h 230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25857" h="2302412">
                  <a:moveTo>
                    <a:pt x="2925856" y="1728658"/>
                  </a:moveTo>
                  <a:lnTo>
                    <a:pt x="2474689" y="2302412"/>
                  </a:lnTo>
                  <a:lnTo>
                    <a:pt x="0" y="1075542"/>
                  </a:lnTo>
                  <a:lnTo>
                    <a:pt x="865969" y="0"/>
                  </a:lnTo>
                  <a:lnTo>
                    <a:pt x="2925856" y="1728658"/>
                  </a:lnTo>
                  <a:close/>
                </a:path>
              </a:pathLst>
            </a:custGeom>
            <a:gradFill flip="none" rotWithShape="1">
              <a:gsLst>
                <a:gs pos="30000">
                  <a:srgbClr val="FFFFFF">
                    <a:alpha val="17000"/>
                  </a:srgbClr>
                </a:gs>
                <a:gs pos="100000">
                  <a:srgbClr val="F0AB00">
                    <a:lumMod val="50000"/>
                  </a:srgbClr>
                </a:gs>
              </a:gsLst>
              <a:lin ang="2700000" scaled="1"/>
              <a:tileRect/>
            </a:gradFill>
            <a:ln w="25400" cap="flat" cmpd="sng" algn="ctr">
              <a:noFill/>
              <a:prstDash val="solid"/>
            </a:ln>
            <a:effectLst/>
          </p:spPr>
          <p:txBody>
            <a:bodyPr rtlCol="0" anchor="ctr"/>
            <a:lstStyle/>
            <a:p>
              <a:pPr algn="ctr" defTabSz="685783">
                <a:defRPr/>
              </a:pPr>
              <a:endParaRPr lang="en-US" sz="1200" kern="0">
                <a:solidFill>
                  <a:srgbClr val="FFFFFF"/>
                </a:solidFill>
                <a:cs typeface="Arial" panose="020B0604020202020204" pitchFamily="34" charset="0"/>
              </a:endParaRPr>
            </a:p>
          </p:txBody>
        </p:sp>
        <p:cxnSp>
          <p:nvCxnSpPr>
            <p:cNvPr id="663" name="Straight Connector 662">
              <a:extLst>
                <a:ext uri="{FF2B5EF4-FFF2-40B4-BE49-F238E27FC236}">
                  <a16:creationId xmlns:a16="http://schemas.microsoft.com/office/drawing/2014/main" id="{C4B18331-C79E-17A0-6A3B-0130990676BC}"/>
                </a:ext>
              </a:extLst>
            </p:cNvPr>
            <p:cNvCxnSpPr>
              <a:cxnSpLocks/>
            </p:cNvCxnSpPr>
            <p:nvPr userDrawn="1"/>
          </p:nvCxnSpPr>
          <p:spPr>
            <a:xfrm flipH="1">
              <a:off x="8370941" y="3693233"/>
              <a:ext cx="182884" cy="162449"/>
            </a:xfrm>
            <a:prstGeom prst="line">
              <a:avLst/>
            </a:prstGeom>
            <a:noFill/>
            <a:ln w="19050" cap="flat" cmpd="sng" algn="ctr">
              <a:solidFill>
                <a:srgbClr val="FFFFFF">
                  <a:lumMod val="50000"/>
                </a:srgbClr>
              </a:solidFill>
              <a:prstDash val="solid"/>
            </a:ln>
            <a:effectLst/>
          </p:spPr>
        </p:cxnSp>
        <p:cxnSp>
          <p:nvCxnSpPr>
            <p:cNvPr id="664" name="Straight Arrow Connector 663">
              <a:extLst>
                <a:ext uri="{FF2B5EF4-FFF2-40B4-BE49-F238E27FC236}">
                  <a16:creationId xmlns:a16="http://schemas.microsoft.com/office/drawing/2014/main" id="{3307A581-F7E9-0697-F44B-A8A32A2E9C04}"/>
                </a:ext>
              </a:extLst>
            </p:cNvPr>
            <p:cNvCxnSpPr>
              <a:cxnSpLocks/>
            </p:cNvCxnSpPr>
            <p:nvPr userDrawn="1"/>
          </p:nvCxnSpPr>
          <p:spPr>
            <a:xfrm>
              <a:off x="8373101" y="3850345"/>
              <a:ext cx="0" cy="298153"/>
            </a:xfrm>
            <a:prstGeom prst="straightConnector1">
              <a:avLst/>
            </a:prstGeom>
            <a:noFill/>
            <a:ln w="19050" cap="flat" cmpd="sng" algn="ctr">
              <a:solidFill>
                <a:srgbClr val="FFFFFF">
                  <a:lumMod val="50000"/>
                </a:srgbClr>
              </a:solidFill>
              <a:prstDash val="solid"/>
              <a:tailEnd type="triangle"/>
            </a:ln>
            <a:effectLst/>
          </p:spPr>
        </p:cxnSp>
        <p:sp>
          <p:nvSpPr>
            <p:cNvPr id="665" name="TextBox 664">
              <a:extLst>
                <a:ext uri="{FF2B5EF4-FFF2-40B4-BE49-F238E27FC236}">
                  <a16:creationId xmlns:a16="http://schemas.microsoft.com/office/drawing/2014/main" id="{88D3A2A8-4C53-3E39-A608-5BFDF58482F1}"/>
                </a:ext>
              </a:extLst>
            </p:cNvPr>
            <p:cNvSpPr txBox="1"/>
            <p:nvPr userDrawn="1"/>
          </p:nvSpPr>
          <p:spPr>
            <a:xfrm>
              <a:off x="8349015" y="3764812"/>
              <a:ext cx="389895" cy="500420"/>
            </a:xfrm>
            <a:prstGeom prst="rect">
              <a:avLst/>
            </a:prstGeom>
            <a:noFill/>
          </p:spPr>
          <p:txBody>
            <a:bodyPr wrap="none" rtlCol="0">
              <a:spAutoFit/>
            </a:bodyPr>
            <a:lstStyle/>
            <a:p>
              <a:pPr defTabSz="685783">
                <a:buClr>
                  <a:srgbClr val="830051"/>
                </a:buClr>
                <a:defRPr/>
              </a:pPr>
              <a:r>
                <a:rPr lang="en-US" sz="1100" b="1" kern="0">
                  <a:solidFill>
                    <a:srgbClr val="F0AB00">
                      <a:lumMod val="50000"/>
                    </a:srgbClr>
                  </a:solidFill>
                  <a:cs typeface="Arial" panose="020B0604020202020204" pitchFamily="34" charset="0"/>
                </a:rPr>
                <a:t>TSLP</a:t>
              </a:r>
            </a:p>
            <a:p>
              <a:pPr defTabSz="685783">
                <a:buClr>
                  <a:srgbClr val="830051"/>
                </a:buClr>
                <a:defRPr/>
              </a:pPr>
              <a:r>
                <a:rPr lang="en-US" sz="1100" b="1" kern="0">
                  <a:solidFill>
                    <a:srgbClr val="F0AB00">
                      <a:lumMod val="50000"/>
                    </a:srgbClr>
                  </a:solidFill>
                  <a:cs typeface="Arial" panose="020B0604020202020204" pitchFamily="34" charset="0"/>
                </a:rPr>
                <a:t>IL-33</a:t>
              </a:r>
              <a:br>
                <a:rPr lang="en-US" sz="1100" b="1" kern="0">
                  <a:solidFill>
                    <a:srgbClr val="F0AB00">
                      <a:lumMod val="50000"/>
                    </a:srgbClr>
                  </a:solidFill>
                  <a:cs typeface="Arial" panose="020B0604020202020204" pitchFamily="34" charset="0"/>
                </a:rPr>
              </a:br>
              <a:endParaRPr lang="en-US" sz="1100" b="1" kern="0">
                <a:solidFill>
                  <a:srgbClr val="F0AB00">
                    <a:lumMod val="50000"/>
                  </a:srgbClr>
                </a:solidFill>
                <a:cs typeface="Arial" panose="020B0604020202020204" pitchFamily="34" charset="0"/>
              </a:endParaRPr>
            </a:p>
          </p:txBody>
        </p:sp>
        <p:grpSp>
          <p:nvGrpSpPr>
            <p:cNvPr id="666" name="Group 665">
              <a:extLst>
                <a:ext uri="{FF2B5EF4-FFF2-40B4-BE49-F238E27FC236}">
                  <a16:creationId xmlns:a16="http://schemas.microsoft.com/office/drawing/2014/main" id="{E4B0853C-244C-9F05-D2BD-93D9DCDBB9BF}"/>
                </a:ext>
              </a:extLst>
            </p:cNvPr>
            <p:cNvGrpSpPr/>
            <p:nvPr userDrawn="1"/>
          </p:nvGrpSpPr>
          <p:grpSpPr>
            <a:xfrm>
              <a:off x="9240841" y="3223556"/>
              <a:ext cx="338588" cy="127292"/>
              <a:chOff x="5800707" y="2840995"/>
              <a:chExt cx="605000" cy="231167"/>
            </a:xfrm>
          </p:grpSpPr>
          <p:sp>
            <p:nvSpPr>
              <p:cNvPr id="1359" name="Oval 42">
                <a:extLst>
                  <a:ext uri="{FF2B5EF4-FFF2-40B4-BE49-F238E27FC236}">
                    <a16:creationId xmlns:a16="http://schemas.microsoft.com/office/drawing/2014/main" id="{633DE5C3-0D0F-6EE9-3958-636D13B7CFB7}"/>
                  </a:ext>
                </a:extLst>
              </p:cNvPr>
              <p:cNvSpPr/>
              <p:nvPr/>
            </p:nvSpPr>
            <p:spPr>
              <a:xfrm rot="10696810">
                <a:off x="5800707" y="2840995"/>
                <a:ext cx="605000" cy="231167"/>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 name="connsiteX0" fmla="*/ 13390 w 618778"/>
                  <a:gd name="connsiteY0" fmla="*/ 105293 h 216830"/>
                  <a:gd name="connsiteX1" fmla="*/ 17511 w 618778"/>
                  <a:gd name="connsiteY1" fmla="*/ 83091 h 216830"/>
                  <a:gd name="connsiteX2" fmla="*/ 124191 w 618778"/>
                  <a:gd name="connsiteY2" fmla="*/ 75470 h 216830"/>
                  <a:gd name="connsiteX3" fmla="*/ 302552 w 618778"/>
                  <a:gd name="connsiteY3" fmla="*/ 538 h 216830"/>
                  <a:gd name="connsiteX4" fmla="*/ 448123 w 618778"/>
                  <a:gd name="connsiteY4" fmla="*/ 45249 h 216830"/>
                  <a:gd name="connsiteX5" fmla="*/ 613592 w 618778"/>
                  <a:gd name="connsiteY5" fmla="*/ 120533 h 216830"/>
                  <a:gd name="connsiteX6" fmla="*/ 573159 w 618778"/>
                  <a:gd name="connsiteY6" fmla="*/ 212445 h 216830"/>
                  <a:gd name="connsiteX7" fmla="*/ 309681 w 618778"/>
                  <a:gd name="connsiteY7" fmla="*/ 203348 h 216830"/>
                  <a:gd name="connsiteX8" fmla="*/ 148956 w 618778"/>
                  <a:gd name="connsiteY8" fmla="*/ 142146 h 216830"/>
                  <a:gd name="connsiteX9" fmla="*/ 13390 w 618778"/>
                  <a:gd name="connsiteY9" fmla="*/ 105293 h 216830"/>
                  <a:gd name="connsiteX0" fmla="*/ 13390 w 635553"/>
                  <a:gd name="connsiteY0" fmla="*/ 109591 h 221128"/>
                  <a:gd name="connsiteX1" fmla="*/ 17511 w 635553"/>
                  <a:gd name="connsiteY1" fmla="*/ 87389 h 221128"/>
                  <a:gd name="connsiteX2" fmla="*/ 124191 w 635553"/>
                  <a:gd name="connsiteY2" fmla="*/ 79768 h 221128"/>
                  <a:gd name="connsiteX3" fmla="*/ 302552 w 635553"/>
                  <a:gd name="connsiteY3" fmla="*/ 4836 h 221128"/>
                  <a:gd name="connsiteX4" fmla="*/ 589554 w 635553"/>
                  <a:gd name="connsiteY4" fmla="*/ 19154 h 221128"/>
                  <a:gd name="connsiteX5" fmla="*/ 613592 w 635553"/>
                  <a:gd name="connsiteY5" fmla="*/ 124831 h 221128"/>
                  <a:gd name="connsiteX6" fmla="*/ 573159 w 635553"/>
                  <a:gd name="connsiteY6" fmla="*/ 216743 h 221128"/>
                  <a:gd name="connsiteX7" fmla="*/ 309681 w 635553"/>
                  <a:gd name="connsiteY7" fmla="*/ 207646 h 221128"/>
                  <a:gd name="connsiteX8" fmla="*/ 148956 w 635553"/>
                  <a:gd name="connsiteY8" fmla="*/ 146444 h 221128"/>
                  <a:gd name="connsiteX9" fmla="*/ 13390 w 635553"/>
                  <a:gd name="connsiteY9" fmla="*/ 109591 h 221128"/>
                  <a:gd name="connsiteX0" fmla="*/ 13390 w 604600"/>
                  <a:gd name="connsiteY0" fmla="*/ 109591 h 221906"/>
                  <a:gd name="connsiteX1" fmla="*/ 17511 w 604600"/>
                  <a:gd name="connsiteY1" fmla="*/ 87389 h 221906"/>
                  <a:gd name="connsiteX2" fmla="*/ 124191 w 604600"/>
                  <a:gd name="connsiteY2" fmla="*/ 79768 h 221906"/>
                  <a:gd name="connsiteX3" fmla="*/ 302552 w 604600"/>
                  <a:gd name="connsiteY3" fmla="*/ 4836 h 221906"/>
                  <a:gd name="connsiteX4" fmla="*/ 589554 w 604600"/>
                  <a:gd name="connsiteY4" fmla="*/ 19154 h 221906"/>
                  <a:gd name="connsiteX5" fmla="*/ 490037 w 604600"/>
                  <a:gd name="connsiteY5" fmla="*/ 113494 h 221906"/>
                  <a:gd name="connsiteX6" fmla="*/ 573159 w 604600"/>
                  <a:gd name="connsiteY6" fmla="*/ 216743 h 221906"/>
                  <a:gd name="connsiteX7" fmla="*/ 309681 w 604600"/>
                  <a:gd name="connsiteY7" fmla="*/ 207646 h 221906"/>
                  <a:gd name="connsiteX8" fmla="*/ 148956 w 604600"/>
                  <a:gd name="connsiteY8" fmla="*/ 146444 h 221906"/>
                  <a:gd name="connsiteX9" fmla="*/ 13390 w 604600"/>
                  <a:gd name="connsiteY9" fmla="*/ 109591 h 221906"/>
                  <a:gd name="connsiteX0" fmla="*/ 30631 w 621841"/>
                  <a:gd name="connsiteY0" fmla="*/ 109591 h 221906"/>
                  <a:gd name="connsiteX1" fmla="*/ 34752 w 621841"/>
                  <a:gd name="connsiteY1" fmla="*/ 87389 h 221906"/>
                  <a:gd name="connsiteX2" fmla="*/ 141432 w 621841"/>
                  <a:gd name="connsiteY2" fmla="*/ 79768 h 221906"/>
                  <a:gd name="connsiteX3" fmla="*/ 319793 w 621841"/>
                  <a:gd name="connsiteY3" fmla="*/ 4836 h 221906"/>
                  <a:gd name="connsiteX4" fmla="*/ 606795 w 621841"/>
                  <a:gd name="connsiteY4" fmla="*/ 19154 h 221906"/>
                  <a:gd name="connsiteX5" fmla="*/ 507278 w 621841"/>
                  <a:gd name="connsiteY5" fmla="*/ 113494 h 221906"/>
                  <a:gd name="connsiteX6" fmla="*/ 590400 w 621841"/>
                  <a:gd name="connsiteY6" fmla="*/ 216743 h 221906"/>
                  <a:gd name="connsiteX7" fmla="*/ 326922 w 621841"/>
                  <a:gd name="connsiteY7" fmla="*/ 207646 h 221906"/>
                  <a:gd name="connsiteX8" fmla="*/ 19934 w 621841"/>
                  <a:gd name="connsiteY8" fmla="*/ 179172 h 221906"/>
                  <a:gd name="connsiteX9" fmla="*/ 30631 w 621841"/>
                  <a:gd name="connsiteY9" fmla="*/ 109591 h 221906"/>
                  <a:gd name="connsiteX0" fmla="*/ 30631 w 621841"/>
                  <a:gd name="connsiteY0" fmla="*/ 132776 h 245091"/>
                  <a:gd name="connsiteX1" fmla="*/ 34752 w 621841"/>
                  <a:gd name="connsiteY1" fmla="*/ 110574 h 245091"/>
                  <a:gd name="connsiteX2" fmla="*/ 60914 w 621841"/>
                  <a:gd name="connsiteY2" fmla="*/ 3411 h 245091"/>
                  <a:gd name="connsiteX3" fmla="*/ 319793 w 621841"/>
                  <a:gd name="connsiteY3" fmla="*/ 28021 h 245091"/>
                  <a:gd name="connsiteX4" fmla="*/ 606795 w 621841"/>
                  <a:gd name="connsiteY4" fmla="*/ 42339 h 245091"/>
                  <a:gd name="connsiteX5" fmla="*/ 507278 w 621841"/>
                  <a:gd name="connsiteY5" fmla="*/ 136679 h 245091"/>
                  <a:gd name="connsiteX6" fmla="*/ 590400 w 621841"/>
                  <a:gd name="connsiteY6" fmla="*/ 239928 h 245091"/>
                  <a:gd name="connsiteX7" fmla="*/ 326922 w 621841"/>
                  <a:gd name="connsiteY7" fmla="*/ 230831 h 245091"/>
                  <a:gd name="connsiteX8" fmla="*/ 19934 w 621841"/>
                  <a:gd name="connsiteY8" fmla="*/ 202357 h 245091"/>
                  <a:gd name="connsiteX9" fmla="*/ 30631 w 621841"/>
                  <a:gd name="connsiteY9" fmla="*/ 132776 h 245091"/>
                  <a:gd name="connsiteX0" fmla="*/ 35320 w 626530"/>
                  <a:gd name="connsiteY0" fmla="*/ 133470 h 245785"/>
                  <a:gd name="connsiteX1" fmla="*/ 167755 w 626530"/>
                  <a:gd name="connsiteY1" fmla="*/ 122755 h 245785"/>
                  <a:gd name="connsiteX2" fmla="*/ 65603 w 626530"/>
                  <a:gd name="connsiteY2" fmla="*/ 4105 h 245785"/>
                  <a:gd name="connsiteX3" fmla="*/ 324482 w 626530"/>
                  <a:gd name="connsiteY3" fmla="*/ 28715 h 245785"/>
                  <a:gd name="connsiteX4" fmla="*/ 611484 w 626530"/>
                  <a:gd name="connsiteY4" fmla="*/ 43033 h 245785"/>
                  <a:gd name="connsiteX5" fmla="*/ 511967 w 626530"/>
                  <a:gd name="connsiteY5" fmla="*/ 137373 h 245785"/>
                  <a:gd name="connsiteX6" fmla="*/ 595089 w 626530"/>
                  <a:gd name="connsiteY6" fmla="*/ 240622 h 245785"/>
                  <a:gd name="connsiteX7" fmla="*/ 331611 w 626530"/>
                  <a:gd name="connsiteY7" fmla="*/ 231525 h 245785"/>
                  <a:gd name="connsiteX8" fmla="*/ 24623 w 626530"/>
                  <a:gd name="connsiteY8" fmla="*/ 203051 h 245785"/>
                  <a:gd name="connsiteX9" fmla="*/ 35320 w 626530"/>
                  <a:gd name="connsiteY9" fmla="*/ 133470 h 245785"/>
                  <a:gd name="connsiteX0" fmla="*/ 3072 w 604979"/>
                  <a:gd name="connsiteY0" fmla="*/ 203051 h 245785"/>
                  <a:gd name="connsiteX1" fmla="*/ 146204 w 604979"/>
                  <a:gd name="connsiteY1" fmla="*/ 122755 h 245785"/>
                  <a:gd name="connsiteX2" fmla="*/ 44052 w 604979"/>
                  <a:gd name="connsiteY2" fmla="*/ 4105 h 245785"/>
                  <a:gd name="connsiteX3" fmla="*/ 302931 w 604979"/>
                  <a:gd name="connsiteY3" fmla="*/ 28715 h 245785"/>
                  <a:gd name="connsiteX4" fmla="*/ 589933 w 604979"/>
                  <a:gd name="connsiteY4" fmla="*/ 43033 h 245785"/>
                  <a:gd name="connsiteX5" fmla="*/ 490416 w 604979"/>
                  <a:gd name="connsiteY5" fmla="*/ 137373 h 245785"/>
                  <a:gd name="connsiteX6" fmla="*/ 573538 w 604979"/>
                  <a:gd name="connsiteY6" fmla="*/ 240622 h 245785"/>
                  <a:gd name="connsiteX7" fmla="*/ 310060 w 604979"/>
                  <a:gd name="connsiteY7" fmla="*/ 231525 h 245785"/>
                  <a:gd name="connsiteX8" fmla="*/ 3072 w 604979"/>
                  <a:gd name="connsiteY8" fmla="*/ 203051 h 245785"/>
                  <a:gd name="connsiteX0" fmla="*/ 3072 w 604979"/>
                  <a:gd name="connsiteY0" fmla="*/ 201519 h 244253"/>
                  <a:gd name="connsiteX1" fmla="*/ 146204 w 604979"/>
                  <a:gd name="connsiteY1" fmla="*/ 121223 h 244253"/>
                  <a:gd name="connsiteX2" fmla="*/ 44052 w 604979"/>
                  <a:gd name="connsiteY2" fmla="*/ 2573 h 244253"/>
                  <a:gd name="connsiteX3" fmla="*/ 307335 w 604979"/>
                  <a:gd name="connsiteY3" fmla="*/ 39759 h 244253"/>
                  <a:gd name="connsiteX4" fmla="*/ 589933 w 604979"/>
                  <a:gd name="connsiteY4" fmla="*/ 41501 h 244253"/>
                  <a:gd name="connsiteX5" fmla="*/ 490416 w 604979"/>
                  <a:gd name="connsiteY5" fmla="*/ 135841 h 244253"/>
                  <a:gd name="connsiteX6" fmla="*/ 573538 w 604979"/>
                  <a:gd name="connsiteY6" fmla="*/ 239090 h 244253"/>
                  <a:gd name="connsiteX7" fmla="*/ 310060 w 604979"/>
                  <a:gd name="connsiteY7" fmla="*/ 229993 h 244253"/>
                  <a:gd name="connsiteX8" fmla="*/ 3072 w 604979"/>
                  <a:gd name="connsiteY8" fmla="*/ 201519 h 244253"/>
                  <a:gd name="connsiteX0" fmla="*/ 3090 w 604997"/>
                  <a:gd name="connsiteY0" fmla="*/ 201519 h 241388"/>
                  <a:gd name="connsiteX1" fmla="*/ 146222 w 604997"/>
                  <a:gd name="connsiteY1" fmla="*/ 121223 h 241388"/>
                  <a:gd name="connsiteX2" fmla="*/ 44070 w 604997"/>
                  <a:gd name="connsiteY2" fmla="*/ 2573 h 241388"/>
                  <a:gd name="connsiteX3" fmla="*/ 307353 w 604997"/>
                  <a:gd name="connsiteY3" fmla="*/ 39759 h 241388"/>
                  <a:gd name="connsiteX4" fmla="*/ 589951 w 604997"/>
                  <a:gd name="connsiteY4" fmla="*/ 41501 h 241388"/>
                  <a:gd name="connsiteX5" fmla="*/ 490434 w 604997"/>
                  <a:gd name="connsiteY5" fmla="*/ 135841 h 241388"/>
                  <a:gd name="connsiteX6" fmla="*/ 573556 w 604997"/>
                  <a:gd name="connsiteY6" fmla="*/ 239090 h 241388"/>
                  <a:gd name="connsiteX7" fmla="*/ 310650 w 604997"/>
                  <a:gd name="connsiteY7" fmla="*/ 210111 h 241388"/>
                  <a:gd name="connsiteX8" fmla="*/ 3090 w 604997"/>
                  <a:gd name="connsiteY8" fmla="*/ 201519 h 241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4997" h="241388">
                    <a:moveTo>
                      <a:pt x="3090" y="201519"/>
                    </a:moveTo>
                    <a:cubicBezTo>
                      <a:pt x="-24315" y="186704"/>
                      <a:pt x="139392" y="154381"/>
                      <a:pt x="146222" y="121223"/>
                    </a:cubicBezTo>
                    <a:cubicBezTo>
                      <a:pt x="153052" y="88065"/>
                      <a:pt x="17215" y="16150"/>
                      <a:pt x="44070" y="2573"/>
                    </a:cubicBezTo>
                    <a:cubicBezTo>
                      <a:pt x="70925" y="-11004"/>
                      <a:pt x="216373" y="33271"/>
                      <a:pt x="307353" y="39759"/>
                    </a:cubicBezTo>
                    <a:cubicBezTo>
                      <a:pt x="398333" y="46247"/>
                      <a:pt x="539299" y="23254"/>
                      <a:pt x="589951" y="41501"/>
                    </a:cubicBezTo>
                    <a:cubicBezTo>
                      <a:pt x="647952" y="53921"/>
                      <a:pt x="521749" y="110401"/>
                      <a:pt x="490434" y="135841"/>
                    </a:cubicBezTo>
                    <a:cubicBezTo>
                      <a:pt x="500276" y="152669"/>
                      <a:pt x="603520" y="226712"/>
                      <a:pt x="573556" y="239090"/>
                    </a:cubicBezTo>
                    <a:cubicBezTo>
                      <a:pt x="543592" y="251468"/>
                      <a:pt x="367800" y="209794"/>
                      <a:pt x="310650" y="210111"/>
                    </a:cubicBezTo>
                    <a:cubicBezTo>
                      <a:pt x="253500" y="210428"/>
                      <a:pt x="30495" y="216334"/>
                      <a:pt x="3090" y="201519"/>
                    </a:cubicBezTo>
                    <a:close/>
                  </a:path>
                </a:pathLst>
              </a:custGeom>
              <a:gradFill flip="none" rotWithShape="1">
                <a:gsLst>
                  <a:gs pos="10000">
                    <a:srgbClr val="FFEAD5"/>
                  </a:gs>
                  <a:gs pos="100000">
                    <a:srgbClr val="F0AB00">
                      <a:lumMod val="50000"/>
                    </a:srgbClr>
                  </a:gs>
                </a:gsLst>
                <a:path path="rect">
                  <a:fillToRect l="50000" t="50000" r="50000" b="50000"/>
                </a:path>
                <a:tileRect/>
              </a:gradFill>
              <a:ln w="6350" cap="flat" cmpd="sng" algn="ctr">
                <a:solidFill>
                  <a:srgbClr val="F0AB00">
                    <a:lumMod val="50000"/>
                  </a:srgbClr>
                </a:solidFill>
                <a:prstDash val="solid"/>
              </a:ln>
              <a:effectLst/>
            </p:spPr>
            <p:txBody>
              <a:bodyPr rtlCol="0" anchor="ctr"/>
              <a:lstStyle/>
              <a:p>
                <a:pPr algn="ctr" defTabSz="685783">
                  <a:defRPr/>
                </a:pPr>
                <a:endParaRPr lang="en-US" sz="1200" kern="0">
                  <a:ln w="6350">
                    <a:solidFill>
                      <a:srgbClr val="000000"/>
                    </a:solidFill>
                  </a:ln>
                  <a:solidFill>
                    <a:srgbClr val="FFFFFF"/>
                  </a:solidFill>
                  <a:cs typeface="Arial" panose="020B0604020202020204" pitchFamily="34" charset="0"/>
                </a:endParaRPr>
              </a:p>
            </p:txBody>
          </p:sp>
          <p:sp>
            <p:nvSpPr>
              <p:cNvPr id="1360" name="Oval 1359">
                <a:extLst>
                  <a:ext uri="{FF2B5EF4-FFF2-40B4-BE49-F238E27FC236}">
                    <a16:creationId xmlns:a16="http://schemas.microsoft.com/office/drawing/2014/main" id="{D8902E59-AD48-30C5-C772-9D84B064C5C8}"/>
                  </a:ext>
                </a:extLst>
              </p:cNvPr>
              <p:cNvSpPr/>
              <p:nvPr/>
            </p:nvSpPr>
            <p:spPr>
              <a:xfrm rot="10860000">
                <a:off x="6049654" y="2912537"/>
                <a:ext cx="92692" cy="88077"/>
              </a:xfrm>
              <a:prstGeom prst="ellipse">
                <a:avLst/>
              </a:prstGeom>
              <a:gradFill flip="none" rotWithShape="1">
                <a:gsLst>
                  <a:gs pos="14000">
                    <a:srgbClr val="F0AB00">
                      <a:lumMod val="40000"/>
                      <a:lumOff val="60000"/>
                    </a:srgbClr>
                  </a:gs>
                  <a:gs pos="55000">
                    <a:srgbClr val="F0AB00">
                      <a:lumMod val="50000"/>
                    </a:srgbClr>
                  </a:gs>
                  <a:gs pos="100000">
                    <a:srgbClr val="F0AB00">
                      <a:lumMod val="50000"/>
                    </a:srgbClr>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200" kern="0">
                  <a:solidFill>
                    <a:srgbClr val="FFFFFF"/>
                  </a:solidFill>
                  <a:cs typeface="Arial" panose="020B0604020202020204" pitchFamily="34" charset="0"/>
                </a:endParaRPr>
              </a:p>
            </p:txBody>
          </p:sp>
        </p:grpSp>
        <p:sp>
          <p:nvSpPr>
            <p:cNvPr id="667" name="TextBox 666">
              <a:extLst>
                <a:ext uri="{FF2B5EF4-FFF2-40B4-BE49-F238E27FC236}">
                  <a16:creationId xmlns:a16="http://schemas.microsoft.com/office/drawing/2014/main" id="{8F914679-ADC8-A0D0-4851-7F048CCB7CBD}"/>
                </a:ext>
              </a:extLst>
            </p:cNvPr>
            <p:cNvSpPr txBox="1"/>
            <p:nvPr userDrawn="1"/>
          </p:nvSpPr>
          <p:spPr>
            <a:xfrm>
              <a:off x="9068559" y="3286274"/>
              <a:ext cx="584708" cy="205301"/>
            </a:xfrm>
            <a:prstGeom prst="rect">
              <a:avLst/>
            </a:prstGeom>
            <a:noFill/>
          </p:spPr>
          <p:txBody>
            <a:bodyPr wrap="none" rtlCol="0">
              <a:spAutoFit/>
            </a:bodyPr>
            <a:lstStyle/>
            <a:p>
              <a:pPr defTabSz="685783">
                <a:buClr>
                  <a:srgbClr val="830051"/>
                </a:buClr>
                <a:defRPr/>
              </a:pPr>
              <a:r>
                <a:rPr lang="en-US" sz="1000" kern="0">
                  <a:solidFill>
                    <a:schemeClr val="tx1"/>
                  </a:solidFill>
                  <a:cs typeface="Arial" panose="020B0604020202020204" pitchFamily="34" charset="0"/>
                </a:rPr>
                <a:t>Fibroblast</a:t>
              </a:r>
            </a:p>
          </p:txBody>
        </p:sp>
        <p:sp>
          <p:nvSpPr>
            <p:cNvPr id="668" name="TextBox 667">
              <a:extLst>
                <a:ext uri="{FF2B5EF4-FFF2-40B4-BE49-F238E27FC236}">
                  <a16:creationId xmlns:a16="http://schemas.microsoft.com/office/drawing/2014/main" id="{DDED14F0-52FE-0291-8178-2B71FBCB8D4B}"/>
                </a:ext>
              </a:extLst>
            </p:cNvPr>
            <p:cNvSpPr txBox="1"/>
            <p:nvPr userDrawn="1"/>
          </p:nvSpPr>
          <p:spPr>
            <a:xfrm>
              <a:off x="8698376" y="3650837"/>
              <a:ext cx="584708" cy="205301"/>
            </a:xfrm>
            <a:prstGeom prst="rect">
              <a:avLst/>
            </a:prstGeom>
            <a:noFill/>
          </p:spPr>
          <p:txBody>
            <a:bodyPr wrap="none" rtlCol="0">
              <a:spAutoFit/>
            </a:bodyPr>
            <a:lstStyle/>
            <a:p>
              <a:pPr defTabSz="685783">
                <a:buClr>
                  <a:srgbClr val="830051"/>
                </a:buClr>
                <a:defRPr/>
              </a:pPr>
              <a:r>
                <a:rPr lang="en-US" sz="1000" kern="0">
                  <a:solidFill>
                    <a:schemeClr val="tx1"/>
                  </a:solidFill>
                  <a:cs typeface="Arial" panose="020B0604020202020204" pitchFamily="34" charset="0"/>
                </a:rPr>
                <a:t>Mast cells</a:t>
              </a:r>
            </a:p>
          </p:txBody>
        </p:sp>
        <p:sp>
          <p:nvSpPr>
            <p:cNvPr id="669" name="TextBox 668">
              <a:extLst>
                <a:ext uri="{FF2B5EF4-FFF2-40B4-BE49-F238E27FC236}">
                  <a16:creationId xmlns:a16="http://schemas.microsoft.com/office/drawing/2014/main" id="{026F7633-8E1A-451E-F8AF-6D0C0DCF65BD}"/>
                </a:ext>
              </a:extLst>
            </p:cNvPr>
            <p:cNvSpPr txBox="1"/>
            <p:nvPr userDrawn="1"/>
          </p:nvSpPr>
          <p:spPr>
            <a:xfrm>
              <a:off x="9465050" y="2877063"/>
              <a:ext cx="525997" cy="205301"/>
            </a:xfrm>
            <a:prstGeom prst="rect">
              <a:avLst/>
            </a:prstGeom>
            <a:noFill/>
          </p:spPr>
          <p:txBody>
            <a:bodyPr wrap="none" rtlCol="0">
              <a:spAutoFit/>
            </a:bodyPr>
            <a:lstStyle/>
            <a:p>
              <a:pPr defTabSz="685783">
                <a:buClr>
                  <a:srgbClr val="830051"/>
                </a:buClr>
                <a:defRPr/>
              </a:pPr>
              <a:r>
                <a:rPr lang="en-US" sz="1000" kern="0">
                  <a:solidFill>
                    <a:schemeClr val="tx1"/>
                  </a:solidFill>
                  <a:cs typeface="Arial" panose="020B0604020202020204" pitchFamily="34" charset="0"/>
                </a:rPr>
                <a:t>Collagen</a:t>
              </a:r>
            </a:p>
          </p:txBody>
        </p:sp>
        <p:sp>
          <p:nvSpPr>
            <p:cNvPr id="670" name="Freeform: Shape 669">
              <a:extLst>
                <a:ext uri="{FF2B5EF4-FFF2-40B4-BE49-F238E27FC236}">
                  <a16:creationId xmlns:a16="http://schemas.microsoft.com/office/drawing/2014/main" id="{BF20A5BE-F454-A778-4717-434F2F464685}"/>
                </a:ext>
              </a:extLst>
            </p:cNvPr>
            <p:cNvSpPr>
              <a:spLocks noChangeAspect="1"/>
            </p:cNvSpPr>
            <p:nvPr userDrawn="1"/>
          </p:nvSpPr>
          <p:spPr>
            <a:xfrm rot="17294740">
              <a:off x="9385105" y="2911486"/>
              <a:ext cx="142653" cy="25587"/>
            </a:xfrm>
            <a:custGeom>
              <a:avLst/>
              <a:gdLst>
                <a:gd name="connsiteX0" fmla="*/ 0 w 485775"/>
                <a:gd name="connsiteY0" fmla="*/ 133509 h 133509"/>
                <a:gd name="connsiteX1" fmla="*/ 142875 w 485775"/>
                <a:gd name="connsiteY1" fmla="*/ 159 h 133509"/>
                <a:gd name="connsiteX2" fmla="*/ 304800 w 485775"/>
                <a:gd name="connsiteY2" fmla="*/ 104934 h 133509"/>
                <a:gd name="connsiteX3" fmla="*/ 485775 w 485775"/>
                <a:gd name="connsiteY3" fmla="*/ 38259 h 133509"/>
                <a:gd name="connsiteX4" fmla="*/ 485775 w 485775"/>
                <a:gd name="connsiteY4" fmla="*/ 38259 h 1335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5775" h="133509">
                  <a:moveTo>
                    <a:pt x="0" y="133509"/>
                  </a:moveTo>
                  <a:cubicBezTo>
                    <a:pt x="46037" y="69215"/>
                    <a:pt x="92075" y="4921"/>
                    <a:pt x="142875" y="159"/>
                  </a:cubicBezTo>
                  <a:cubicBezTo>
                    <a:pt x="193675" y="-4603"/>
                    <a:pt x="247650" y="98584"/>
                    <a:pt x="304800" y="104934"/>
                  </a:cubicBezTo>
                  <a:cubicBezTo>
                    <a:pt x="361950" y="111284"/>
                    <a:pt x="485775" y="38259"/>
                    <a:pt x="485775" y="38259"/>
                  </a:cubicBezTo>
                  <a:lnTo>
                    <a:pt x="485775" y="38259"/>
                  </a:lnTo>
                </a:path>
              </a:pathLst>
            </a:custGeom>
            <a:noFill/>
            <a:ln w="28575" cap="rnd" cmpd="sng" algn="ctr">
              <a:solidFill>
                <a:srgbClr val="F0AB00"/>
              </a:solidFill>
              <a:prstDash val="solid"/>
            </a:ln>
            <a:effectLst/>
          </p:spPr>
          <p:txBody>
            <a:bodyPr rtlCol="0" anchor="ctr"/>
            <a:lstStyle/>
            <a:p>
              <a:pPr algn="ctr" defTabSz="685783">
                <a:defRPr/>
              </a:pPr>
              <a:endParaRPr lang="en-US" sz="1200" kern="0">
                <a:solidFill>
                  <a:srgbClr val="FFFFFF"/>
                </a:solidFill>
                <a:cs typeface="Arial" panose="020B0604020202020204" pitchFamily="34" charset="0"/>
              </a:endParaRPr>
            </a:p>
          </p:txBody>
        </p:sp>
        <p:sp>
          <p:nvSpPr>
            <p:cNvPr id="671" name="Freeform: Shape 670">
              <a:extLst>
                <a:ext uri="{FF2B5EF4-FFF2-40B4-BE49-F238E27FC236}">
                  <a16:creationId xmlns:a16="http://schemas.microsoft.com/office/drawing/2014/main" id="{DDF5EFDA-916A-18DC-5CE7-5D53DAA823EC}"/>
                </a:ext>
              </a:extLst>
            </p:cNvPr>
            <p:cNvSpPr>
              <a:spLocks noChangeAspect="1"/>
            </p:cNvSpPr>
            <p:nvPr userDrawn="1"/>
          </p:nvSpPr>
          <p:spPr>
            <a:xfrm rot="18495127">
              <a:off x="9405711" y="3053085"/>
              <a:ext cx="142653" cy="25587"/>
            </a:xfrm>
            <a:custGeom>
              <a:avLst/>
              <a:gdLst>
                <a:gd name="connsiteX0" fmla="*/ 0 w 485775"/>
                <a:gd name="connsiteY0" fmla="*/ 133509 h 133509"/>
                <a:gd name="connsiteX1" fmla="*/ 142875 w 485775"/>
                <a:gd name="connsiteY1" fmla="*/ 159 h 133509"/>
                <a:gd name="connsiteX2" fmla="*/ 304800 w 485775"/>
                <a:gd name="connsiteY2" fmla="*/ 104934 h 133509"/>
                <a:gd name="connsiteX3" fmla="*/ 485775 w 485775"/>
                <a:gd name="connsiteY3" fmla="*/ 38259 h 133509"/>
                <a:gd name="connsiteX4" fmla="*/ 485775 w 485775"/>
                <a:gd name="connsiteY4" fmla="*/ 38259 h 1335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5775" h="133509">
                  <a:moveTo>
                    <a:pt x="0" y="133509"/>
                  </a:moveTo>
                  <a:cubicBezTo>
                    <a:pt x="46037" y="69215"/>
                    <a:pt x="92075" y="4921"/>
                    <a:pt x="142875" y="159"/>
                  </a:cubicBezTo>
                  <a:cubicBezTo>
                    <a:pt x="193675" y="-4603"/>
                    <a:pt x="247650" y="98584"/>
                    <a:pt x="304800" y="104934"/>
                  </a:cubicBezTo>
                  <a:cubicBezTo>
                    <a:pt x="361950" y="111284"/>
                    <a:pt x="485775" y="38259"/>
                    <a:pt x="485775" y="38259"/>
                  </a:cubicBezTo>
                  <a:lnTo>
                    <a:pt x="485775" y="38259"/>
                  </a:lnTo>
                </a:path>
              </a:pathLst>
            </a:custGeom>
            <a:noFill/>
            <a:ln w="28575" cap="rnd" cmpd="sng" algn="ctr">
              <a:solidFill>
                <a:srgbClr val="F0AB00"/>
              </a:solidFill>
              <a:prstDash val="solid"/>
            </a:ln>
            <a:effectLst/>
          </p:spPr>
          <p:txBody>
            <a:bodyPr rtlCol="0" anchor="ctr"/>
            <a:lstStyle/>
            <a:p>
              <a:pPr algn="ctr" defTabSz="685783">
                <a:defRPr/>
              </a:pPr>
              <a:endParaRPr lang="en-US" sz="1200" kern="0">
                <a:solidFill>
                  <a:srgbClr val="FFFFFF"/>
                </a:solidFill>
                <a:cs typeface="Arial" panose="020B0604020202020204" pitchFamily="34" charset="0"/>
              </a:endParaRPr>
            </a:p>
          </p:txBody>
        </p:sp>
        <p:sp>
          <p:nvSpPr>
            <p:cNvPr id="672" name="Freeform: Shape 671">
              <a:extLst>
                <a:ext uri="{FF2B5EF4-FFF2-40B4-BE49-F238E27FC236}">
                  <a16:creationId xmlns:a16="http://schemas.microsoft.com/office/drawing/2014/main" id="{A6081995-6CE0-B8DF-D412-774663898EFC}"/>
                </a:ext>
              </a:extLst>
            </p:cNvPr>
            <p:cNvSpPr>
              <a:spLocks noChangeAspect="1"/>
            </p:cNvSpPr>
            <p:nvPr userDrawn="1"/>
          </p:nvSpPr>
          <p:spPr>
            <a:xfrm rot="7836353">
              <a:off x="9505900" y="2868260"/>
              <a:ext cx="142653" cy="25587"/>
            </a:xfrm>
            <a:custGeom>
              <a:avLst/>
              <a:gdLst>
                <a:gd name="connsiteX0" fmla="*/ 0 w 485775"/>
                <a:gd name="connsiteY0" fmla="*/ 133509 h 133509"/>
                <a:gd name="connsiteX1" fmla="*/ 142875 w 485775"/>
                <a:gd name="connsiteY1" fmla="*/ 159 h 133509"/>
                <a:gd name="connsiteX2" fmla="*/ 304800 w 485775"/>
                <a:gd name="connsiteY2" fmla="*/ 104934 h 133509"/>
                <a:gd name="connsiteX3" fmla="*/ 485775 w 485775"/>
                <a:gd name="connsiteY3" fmla="*/ 38259 h 133509"/>
                <a:gd name="connsiteX4" fmla="*/ 485775 w 485775"/>
                <a:gd name="connsiteY4" fmla="*/ 38259 h 1335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5775" h="133509">
                  <a:moveTo>
                    <a:pt x="0" y="133509"/>
                  </a:moveTo>
                  <a:cubicBezTo>
                    <a:pt x="46037" y="69215"/>
                    <a:pt x="92075" y="4921"/>
                    <a:pt x="142875" y="159"/>
                  </a:cubicBezTo>
                  <a:cubicBezTo>
                    <a:pt x="193675" y="-4603"/>
                    <a:pt x="247650" y="98584"/>
                    <a:pt x="304800" y="104934"/>
                  </a:cubicBezTo>
                  <a:cubicBezTo>
                    <a:pt x="361950" y="111284"/>
                    <a:pt x="485775" y="38259"/>
                    <a:pt x="485775" y="38259"/>
                  </a:cubicBezTo>
                  <a:lnTo>
                    <a:pt x="485775" y="38259"/>
                  </a:lnTo>
                </a:path>
              </a:pathLst>
            </a:custGeom>
            <a:noFill/>
            <a:ln w="28575" cap="rnd" cmpd="sng" algn="ctr">
              <a:solidFill>
                <a:srgbClr val="F0AB00"/>
              </a:solidFill>
              <a:prstDash val="solid"/>
            </a:ln>
            <a:effectLst/>
          </p:spPr>
          <p:txBody>
            <a:bodyPr rtlCol="0" anchor="ctr"/>
            <a:lstStyle/>
            <a:p>
              <a:pPr algn="ctr" defTabSz="685783">
                <a:defRPr/>
              </a:pPr>
              <a:endParaRPr lang="en-US" sz="1200" kern="0">
                <a:solidFill>
                  <a:srgbClr val="FFFFFF"/>
                </a:solidFill>
                <a:cs typeface="Arial" panose="020B0604020202020204" pitchFamily="34" charset="0"/>
              </a:endParaRPr>
            </a:p>
          </p:txBody>
        </p:sp>
        <p:cxnSp>
          <p:nvCxnSpPr>
            <p:cNvPr id="673" name="Straight Arrow Connector 672">
              <a:extLst>
                <a:ext uri="{FF2B5EF4-FFF2-40B4-BE49-F238E27FC236}">
                  <a16:creationId xmlns:a16="http://schemas.microsoft.com/office/drawing/2014/main" id="{9184F4E3-C809-619F-5498-0FD263C49AA9}"/>
                </a:ext>
              </a:extLst>
            </p:cNvPr>
            <p:cNvCxnSpPr>
              <a:cxnSpLocks/>
            </p:cNvCxnSpPr>
            <p:nvPr userDrawn="1"/>
          </p:nvCxnSpPr>
          <p:spPr>
            <a:xfrm flipV="1">
              <a:off x="8915992" y="3268931"/>
              <a:ext cx="142609" cy="115887"/>
            </a:xfrm>
            <a:prstGeom prst="straightConnector1">
              <a:avLst/>
            </a:prstGeom>
            <a:noFill/>
            <a:ln w="19050" cap="flat" cmpd="sng" algn="ctr">
              <a:solidFill>
                <a:srgbClr val="FFFFFF">
                  <a:lumMod val="50000"/>
                </a:srgbClr>
              </a:solidFill>
              <a:prstDash val="solid"/>
              <a:headEnd type="none" w="med" len="med"/>
              <a:tailEnd type="triangle" w="med" len="med"/>
            </a:ln>
            <a:effectLst/>
          </p:spPr>
        </p:cxnSp>
        <p:sp>
          <p:nvSpPr>
            <p:cNvPr id="674" name="TextBox 673">
              <a:extLst>
                <a:ext uri="{FF2B5EF4-FFF2-40B4-BE49-F238E27FC236}">
                  <a16:creationId xmlns:a16="http://schemas.microsoft.com/office/drawing/2014/main" id="{1210B117-0FC9-531E-0082-5264F770D35C}"/>
                </a:ext>
              </a:extLst>
            </p:cNvPr>
            <p:cNvSpPr txBox="1"/>
            <p:nvPr userDrawn="1"/>
          </p:nvSpPr>
          <p:spPr>
            <a:xfrm>
              <a:off x="8886509" y="3966736"/>
              <a:ext cx="813096" cy="307951"/>
            </a:xfrm>
            <a:prstGeom prst="rect">
              <a:avLst/>
            </a:prstGeom>
            <a:noFill/>
          </p:spPr>
          <p:txBody>
            <a:bodyPr wrap="square" rtlCol="0">
              <a:spAutoFit/>
            </a:bodyPr>
            <a:lstStyle/>
            <a:p>
              <a:pPr algn="ctr" defTabSz="685783">
                <a:buClr>
                  <a:srgbClr val="830051"/>
                </a:buClr>
                <a:defRPr/>
              </a:pPr>
              <a:r>
                <a:rPr lang="en-US" sz="900" kern="0">
                  <a:solidFill>
                    <a:srgbClr val="F0AB00">
                      <a:lumMod val="50000"/>
                    </a:srgbClr>
                  </a:solidFill>
                  <a:cs typeface="Arial" panose="020B0604020202020204" pitchFamily="34" charset="0"/>
                </a:rPr>
                <a:t>IL-6, </a:t>
              </a:r>
              <a:br>
                <a:rPr lang="en-US" sz="900" kern="0">
                  <a:solidFill>
                    <a:srgbClr val="F0AB00">
                      <a:lumMod val="50000"/>
                    </a:srgbClr>
                  </a:solidFill>
                  <a:cs typeface="Arial" panose="020B0604020202020204" pitchFamily="34" charset="0"/>
                </a:rPr>
              </a:br>
              <a:r>
                <a:rPr lang="en-US" sz="900" kern="0">
                  <a:solidFill>
                    <a:srgbClr val="F0AB00">
                      <a:lumMod val="50000"/>
                    </a:srgbClr>
                  </a:solidFill>
                  <a:cs typeface="Arial" panose="020B0604020202020204" pitchFamily="34" charset="0"/>
                </a:rPr>
                <a:t>chemokines</a:t>
              </a:r>
            </a:p>
          </p:txBody>
        </p:sp>
        <p:cxnSp>
          <p:nvCxnSpPr>
            <p:cNvPr id="675" name="Straight Connector 674">
              <a:extLst>
                <a:ext uri="{FF2B5EF4-FFF2-40B4-BE49-F238E27FC236}">
                  <a16:creationId xmlns:a16="http://schemas.microsoft.com/office/drawing/2014/main" id="{3D05E469-3B05-E5FD-B537-6BF4C51E5AB0}"/>
                </a:ext>
              </a:extLst>
            </p:cNvPr>
            <p:cNvCxnSpPr>
              <a:cxnSpLocks/>
            </p:cNvCxnSpPr>
            <p:nvPr userDrawn="1"/>
          </p:nvCxnSpPr>
          <p:spPr>
            <a:xfrm flipV="1">
              <a:off x="8310945" y="3813231"/>
              <a:ext cx="0" cy="326441"/>
            </a:xfrm>
            <a:prstGeom prst="line">
              <a:avLst/>
            </a:prstGeom>
            <a:noFill/>
            <a:ln w="19050" cap="flat" cmpd="sng" algn="ctr">
              <a:solidFill>
                <a:srgbClr val="FFFFFF">
                  <a:lumMod val="50000"/>
                </a:srgbClr>
              </a:solidFill>
              <a:prstDash val="solid"/>
            </a:ln>
            <a:effectLst/>
          </p:spPr>
        </p:cxnSp>
        <p:cxnSp>
          <p:nvCxnSpPr>
            <p:cNvPr id="676" name="Straight Arrow Connector 675">
              <a:extLst>
                <a:ext uri="{FF2B5EF4-FFF2-40B4-BE49-F238E27FC236}">
                  <a16:creationId xmlns:a16="http://schemas.microsoft.com/office/drawing/2014/main" id="{D32E7AFB-DD05-7975-4B3F-D83BA6DE3EA2}"/>
                </a:ext>
              </a:extLst>
            </p:cNvPr>
            <p:cNvCxnSpPr>
              <a:cxnSpLocks/>
            </p:cNvCxnSpPr>
            <p:nvPr userDrawn="1"/>
          </p:nvCxnSpPr>
          <p:spPr>
            <a:xfrm flipV="1">
              <a:off x="8309010" y="3640690"/>
              <a:ext cx="190548" cy="179150"/>
            </a:xfrm>
            <a:prstGeom prst="straightConnector1">
              <a:avLst/>
            </a:prstGeom>
            <a:noFill/>
            <a:ln w="19050" cap="flat" cmpd="sng" algn="ctr">
              <a:solidFill>
                <a:srgbClr val="FFFFFF">
                  <a:lumMod val="50000"/>
                </a:srgbClr>
              </a:solidFill>
              <a:prstDash val="solid"/>
              <a:tailEnd type="triangle"/>
            </a:ln>
            <a:effectLst/>
          </p:spPr>
        </p:cxnSp>
        <p:grpSp>
          <p:nvGrpSpPr>
            <p:cNvPr id="677" name="Group 676">
              <a:extLst>
                <a:ext uri="{FF2B5EF4-FFF2-40B4-BE49-F238E27FC236}">
                  <a16:creationId xmlns:a16="http://schemas.microsoft.com/office/drawing/2014/main" id="{751FFCD3-E722-9CA7-8563-121301A5A319}"/>
                </a:ext>
              </a:extLst>
            </p:cNvPr>
            <p:cNvGrpSpPr/>
            <p:nvPr userDrawn="1"/>
          </p:nvGrpSpPr>
          <p:grpSpPr>
            <a:xfrm>
              <a:off x="8955506" y="3052813"/>
              <a:ext cx="338588" cy="127292"/>
              <a:chOff x="5800707" y="2840995"/>
              <a:chExt cx="605000" cy="231167"/>
            </a:xfrm>
          </p:grpSpPr>
          <p:sp>
            <p:nvSpPr>
              <p:cNvPr id="1357" name="Oval 42">
                <a:extLst>
                  <a:ext uri="{FF2B5EF4-FFF2-40B4-BE49-F238E27FC236}">
                    <a16:creationId xmlns:a16="http://schemas.microsoft.com/office/drawing/2014/main" id="{8172FF09-7578-3F18-D40A-46943F1FB030}"/>
                  </a:ext>
                </a:extLst>
              </p:cNvPr>
              <p:cNvSpPr/>
              <p:nvPr/>
            </p:nvSpPr>
            <p:spPr>
              <a:xfrm rot="10696810">
                <a:off x="5800707" y="2840995"/>
                <a:ext cx="605000" cy="231167"/>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 name="connsiteX0" fmla="*/ 13390 w 618778"/>
                  <a:gd name="connsiteY0" fmla="*/ 105293 h 216830"/>
                  <a:gd name="connsiteX1" fmla="*/ 17511 w 618778"/>
                  <a:gd name="connsiteY1" fmla="*/ 83091 h 216830"/>
                  <a:gd name="connsiteX2" fmla="*/ 124191 w 618778"/>
                  <a:gd name="connsiteY2" fmla="*/ 75470 h 216830"/>
                  <a:gd name="connsiteX3" fmla="*/ 302552 w 618778"/>
                  <a:gd name="connsiteY3" fmla="*/ 538 h 216830"/>
                  <a:gd name="connsiteX4" fmla="*/ 448123 w 618778"/>
                  <a:gd name="connsiteY4" fmla="*/ 45249 h 216830"/>
                  <a:gd name="connsiteX5" fmla="*/ 613592 w 618778"/>
                  <a:gd name="connsiteY5" fmla="*/ 120533 h 216830"/>
                  <a:gd name="connsiteX6" fmla="*/ 573159 w 618778"/>
                  <a:gd name="connsiteY6" fmla="*/ 212445 h 216830"/>
                  <a:gd name="connsiteX7" fmla="*/ 309681 w 618778"/>
                  <a:gd name="connsiteY7" fmla="*/ 203348 h 216830"/>
                  <a:gd name="connsiteX8" fmla="*/ 148956 w 618778"/>
                  <a:gd name="connsiteY8" fmla="*/ 142146 h 216830"/>
                  <a:gd name="connsiteX9" fmla="*/ 13390 w 618778"/>
                  <a:gd name="connsiteY9" fmla="*/ 105293 h 216830"/>
                  <a:gd name="connsiteX0" fmla="*/ 13390 w 635553"/>
                  <a:gd name="connsiteY0" fmla="*/ 109591 h 221128"/>
                  <a:gd name="connsiteX1" fmla="*/ 17511 w 635553"/>
                  <a:gd name="connsiteY1" fmla="*/ 87389 h 221128"/>
                  <a:gd name="connsiteX2" fmla="*/ 124191 w 635553"/>
                  <a:gd name="connsiteY2" fmla="*/ 79768 h 221128"/>
                  <a:gd name="connsiteX3" fmla="*/ 302552 w 635553"/>
                  <a:gd name="connsiteY3" fmla="*/ 4836 h 221128"/>
                  <a:gd name="connsiteX4" fmla="*/ 589554 w 635553"/>
                  <a:gd name="connsiteY4" fmla="*/ 19154 h 221128"/>
                  <a:gd name="connsiteX5" fmla="*/ 613592 w 635553"/>
                  <a:gd name="connsiteY5" fmla="*/ 124831 h 221128"/>
                  <a:gd name="connsiteX6" fmla="*/ 573159 w 635553"/>
                  <a:gd name="connsiteY6" fmla="*/ 216743 h 221128"/>
                  <a:gd name="connsiteX7" fmla="*/ 309681 w 635553"/>
                  <a:gd name="connsiteY7" fmla="*/ 207646 h 221128"/>
                  <a:gd name="connsiteX8" fmla="*/ 148956 w 635553"/>
                  <a:gd name="connsiteY8" fmla="*/ 146444 h 221128"/>
                  <a:gd name="connsiteX9" fmla="*/ 13390 w 635553"/>
                  <a:gd name="connsiteY9" fmla="*/ 109591 h 221128"/>
                  <a:gd name="connsiteX0" fmla="*/ 13390 w 604600"/>
                  <a:gd name="connsiteY0" fmla="*/ 109591 h 221906"/>
                  <a:gd name="connsiteX1" fmla="*/ 17511 w 604600"/>
                  <a:gd name="connsiteY1" fmla="*/ 87389 h 221906"/>
                  <a:gd name="connsiteX2" fmla="*/ 124191 w 604600"/>
                  <a:gd name="connsiteY2" fmla="*/ 79768 h 221906"/>
                  <a:gd name="connsiteX3" fmla="*/ 302552 w 604600"/>
                  <a:gd name="connsiteY3" fmla="*/ 4836 h 221906"/>
                  <a:gd name="connsiteX4" fmla="*/ 589554 w 604600"/>
                  <a:gd name="connsiteY4" fmla="*/ 19154 h 221906"/>
                  <a:gd name="connsiteX5" fmla="*/ 490037 w 604600"/>
                  <a:gd name="connsiteY5" fmla="*/ 113494 h 221906"/>
                  <a:gd name="connsiteX6" fmla="*/ 573159 w 604600"/>
                  <a:gd name="connsiteY6" fmla="*/ 216743 h 221906"/>
                  <a:gd name="connsiteX7" fmla="*/ 309681 w 604600"/>
                  <a:gd name="connsiteY7" fmla="*/ 207646 h 221906"/>
                  <a:gd name="connsiteX8" fmla="*/ 148956 w 604600"/>
                  <a:gd name="connsiteY8" fmla="*/ 146444 h 221906"/>
                  <a:gd name="connsiteX9" fmla="*/ 13390 w 604600"/>
                  <a:gd name="connsiteY9" fmla="*/ 109591 h 221906"/>
                  <a:gd name="connsiteX0" fmla="*/ 30631 w 621841"/>
                  <a:gd name="connsiteY0" fmla="*/ 109591 h 221906"/>
                  <a:gd name="connsiteX1" fmla="*/ 34752 w 621841"/>
                  <a:gd name="connsiteY1" fmla="*/ 87389 h 221906"/>
                  <a:gd name="connsiteX2" fmla="*/ 141432 w 621841"/>
                  <a:gd name="connsiteY2" fmla="*/ 79768 h 221906"/>
                  <a:gd name="connsiteX3" fmla="*/ 319793 w 621841"/>
                  <a:gd name="connsiteY3" fmla="*/ 4836 h 221906"/>
                  <a:gd name="connsiteX4" fmla="*/ 606795 w 621841"/>
                  <a:gd name="connsiteY4" fmla="*/ 19154 h 221906"/>
                  <a:gd name="connsiteX5" fmla="*/ 507278 w 621841"/>
                  <a:gd name="connsiteY5" fmla="*/ 113494 h 221906"/>
                  <a:gd name="connsiteX6" fmla="*/ 590400 w 621841"/>
                  <a:gd name="connsiteY6" fmla="*/ 216743 h 221906"/>
                  <a:gd name="connsiteX7" fmla="*/ 326922 w 621841"/>
                  <a:gd name="connsiteY7" fmla="*/ 207646 h 221906"/>
                  <a:gd name="connsiteX8" fmla="*/ 19934 w 621841"/>
                  <a:gd name="connsiteY8" fmla="*/ 179172 h 221906"/>
                  <a:gd name="connsiteX9" fmla="*/ 30631 w 621841"/>
                  <a:gd name="connsiteY9" fmla="*/ 109591 h 221906"/>
                  <a:gd name="connsiteX0" fmla="*/ 30631 w 621841"/>
                  <a:gd name="connsiteY0" fmla="*/ 132776 h 245091"/>
                  <a:gd name="connsiteX1" fmla="*/ 34752 w 621841"/>
                  <a:gd name="connsiteY1" fmla="*/ 110574 h 245091"/>
                  <a:gd name="connsiteX2" fmla="*/ 60914 w 621841"/>
                  <a:gd name="connsiteY2" fmla="*/ 3411 h 245091"/>
                  <a:gd name="connsiteX3" fmla="*/ 319793 w 621841"/>
                  <a:gd name="connsiteY3" fmla="*/ 28021 h 245091"/>
                  <a:gd name="connsiteX4" fmla="*/ 606795 w 621841"/>
                  <a:gd name="connsiteY4" fmla="*/ 42339 h 245091"/>
                  <a:gd name="connsiteX5" fmla="*/ 507278 w 621841"/>
                  <a:gd name="connsiteY5" fmla="*/ 136679 h 245091"/>
                  <a:gd name="connsiteX6" fmla="*/ 590400 w 621841"/>
                  <a:gd name="connsiteY6" fmla="*/ 239928 h 245091"/>
                  <a:gd name="connsiteX7" fmla="*/ 326922 w 621841"/>
                  <a:gd name="connsiteY7" fmla="*/ 230831 h 245091"/>
                  <a:gd name="connsiteX8" fmla="*/ 19934 w 621841"/>
                  <a:gd name="connsiteY8" fmla="*/ 202357 h 245091"/>
                  <a:gd name="connsiteX9" fmla="*/ 30631 w 621841"/>
                  <a:gd name="connsiteY9" fmla="*/ 132776 h 245091"/>
                  <a:gd name="connsiteX0" fmla="*/ 35320 w 626530"/>
                  <a:gd name="connsiteY0" fmla="*/ 133470 h 245785"/>
                  <a:gd name="connsiteX1" fmla="*/ 167755 w 626530"/>
                  <a:gd name="connsiteY1" fmla="*/ 122755 h 245785"/>
                  <a:gd name="connsiteX2" fmla="*/ 65603 w 626530"/>
                  <a:gd name="connsiteY2" fmla="*/ 4105 h 245785"/>
                  <a:gd name="connsiteX3" fmla="*/ 324482 w 626530"/>
                  <a:gd name="connsiteY3" fmla="*/ 28715 h 245785"/>
                  <a:gd name="connsiteX4" fmla="*/ 611484 w 626530"/>
                  <a:gd name="connsiteY4" fmla="*/ 43033 h 245785"/>
                  <a:gd name="connsiteX5" fmla="*/ 511967 w 626530"/>
                  <a:gd name="connsiteY5" fmla="*/ 137373 h 245785"/>
                  <a:gd name="connsiteX6" fmla="*/ 595089 w 626530"/>
                  <a:gd name="connsiteY6" fmla="*/ 240622 h 245785"/>
                  <a:gd name="connsiteX7" fmla="*/ 331611 w 626530"/>
                  <a:gd name="connsiteY7" fmla="*/ 231525 h 245785"/>
                  <a:gd name="connsiteX8" fmla="*/ 24623 w 626530"/>
                  <a:gd name="connsiteY8" fmla="*/ 203051 h 245785"/>
                  <a:gd name="connsiteX9" fmla="*/ 35320 w 626530"/>
                  <a:gd name="connsiteY9" fmla="*/ 133470 h 245785"/>
                  <a:gd name="connsiteX0" fmla="*/ 3072 w 604979"/>
                  <a:gd name="connsiteY0" fmla="*/ 203051 h 245785"/>
                  <a:gd name="connsiteX1" fmla="*/ 146204 w 604979"/>
                  <a:gd name="connsiteY1" fmla="*/ 122755 h 245785"/>
                  <a:gd name="connsiteX2" fmla="*/ 44052 w 604979"/>
                  <a:gd name="connsiteY2" fmla="*/ 4105 h 245785"/>
                  <a:gd name="connsiteX3" fmla="*/ 302931 w 604979"/>
                  <a:gd name="connsiteY3" fmla="*/ 28715 h 245785"/>
                  <a:gd name="connsiteX4" fmla="*/ 589933 w 604979"/>
                  <a:gd name="connsiteY4" fmla="*/ 43033 h 245785"/>
                  <a:gd name="connsiteX5" fmla="*/ 490416 w 604979"/>
                  <a:gd name="connsiteY5" fmla="*/ 137373 h 245785"/>
                  <a:gd name="connsiteX6" fmla="*/ 573538 w 604979"/>
                  <a:gd name="connsiteY6" fmla="*/ 240622 h 245785"/>
                  <a:gd name="connsiteX7" fmla="*/ 310060 w 604979"/>
                  <a:gd name="connsiteY7" fmla="*/ 231525 h 245785"/>
                  <a:gd name="connsiteX8" fmla="*/ 3072 w 604979"/>
                  <a:gd name="connsiteY8" fmla="*/ 203051 h 245785"/>
                  <a:gd name="connsiteX0" fmla="*/ 3072 w 604979"/>
                  <a:gd name="connsiteY0" fmla="*/ 201519 h 244253"/>
                  <a:gd name="connsiteX1" fmla="*/ 146204 w 604979"/>
                  <a:gd name="connsiteY1" fmla="*/ 121223 h 244253"/>
                  <a:gd name="connsiteX2" fmla="*/ 44052 w 604979"/>
                  <a:gd name="connsiteY2" fmla="*/ 2573 h 244253"/>
                  <a:gd name="connsiteX3" fmla="*/ 307335 w 604979"/>
                  <a:gd name="connsiteY3" fmla="*/ 39759 h 244253"/>
                  <a:gd name="connsiteX4" fmla="*/ 589933 w 604979"/>
                  <a:gd name="connsiteY4" fmla="*/ 41501 h 244253"/>
                  <a:gd name="connsiteX5" fmla="*/ 490416 w 604979"/>
                  <a:gd name="connsiteY5" fmla="*/ 135841 h 244253"/>
                  <a:gd name="connsiteX6" fmla="*/ 573538 w 604979"/>
                  <a:gd name="connsiteY6" fmla="*/ 239090 h 244253"/>
                  <a:gd name="connsiteX7" fmla="*/ 310060 w 604979"/>
                  <a:gd name="connsiteY7" fmla="*/ 229993 h 244253"/>
                  <a:gd name="connsiteX8" fmla="*/ 3072 w 604979"/>
                  <a:gd name="connsiteY8" fmla="*/ 201519 h 244253"/>
                  <a:gd name="connsiteX0" fmla="*/ 3090 w 604997"/>
                  <a:gd name="connsiteY0" fmla="*/ 201519 h 241388"/>
                  <a:gd name="connsiteX1" fmla="*/ 146222 w 604997"/>
                  <a:gd name="connsiteY1" fmla="*/ 121223 h 241388"/>
                  <a:gd name="connsiteX2" fmla="*/ 44070 w 604997"/>
                  <a:gd name="connsiteY2" fmla="*/ 2573 h 241388"/>
                  <a:gd name="connsiteX3" fmla="*/ 307353 w 604997"/>
                  <a:gd name="connsiteY3" fmla="*/ 39759 h 241388"/>
                  <a:gd name="connsiteX4" fmla="*/ 589951 w 604997"/>
                  <a:gd name="connsiteY4" fmla="*/ 41501 h 241388"/>
                  <a:gd name="connsiteX5" fmla="*/ 490434 w 604997"/>
                  <a:gd name="connsiteY5" fmla="*/ 135841 h 241388"/>
                  <a:gd name="connsiteX6" fmla="*/ 573556 w 604997"/>
                  <a:gd name="connsiteY6" fmla="*/ 239090 h 241388"/>
                  <a:gd name="connsiteX7" fmla="*/ 310650 w 604997"/>
                  <a:gd name="connsiteY7" fmla="*/ 210111 h 241388"/>
                  <a:gd name="connsiteX8" fmla="*/ 3090 w 604997"/>
                  <a:gd name="connsiteY8" fmla="*/ 201519 h 241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4997" h="241388">
                    <a:moveTo>
                      <a:pt x="3090" y="201519"/>
                    </a:moveTo>
                    <a:cubicBezTo>
                      <a:pt x="-24315" y="186704"/>
                      <a:pt x="139392" y="154381"/>
                      <a:pt x="146222" y="121223"/>
                    </a:cubicBezTo>
                    <a:cubicBezTo>
                      <a:pt x="153052" y="88065"/>
                      <a:pt x="17215" y="16150"/>
                      <a:pt x="44070" y="2573"/>
                    </a:cubicBezTo>
                    <a:cubicBezTo>
                      <a:pt x="70925" y="-11004"/>
                      <a:pt x="216373" y="33271"/>
                      <a:pt x="307353" y="39759"/>
                    </a:cubicBezTo>
                    <a:cubicBezTo>
                      <a:pt x="398333" y="46247"/>
                      <a:pt x="539299" y="23254"/>
                      <a:pt x="589951" y="41501"/>
                    </a:cubicBezTo>
                    <a:cubicBezTo>
                      <a:pt x="647952" y="53921"/>
                      <a:pt x="521749" y="110401"/>
                      <a:pt x="490434" y="135841"/>
                    </a:cubicBezTo>
                    <a:cubicBezTo>
                      <a:pt x="500276" y="152669"/>
                      <a:pt x="603520" y="226712"/>
                      <a:pt x="573556" y="239090"/>
                    </a:cubicBezTo>
                    <a:cubicBezTo>
                      <a:pt x="543592" y="251468"/>
                      <a:pt x="367800" y="209794"/>
                      <a:pt x="310650" y="210111"/>
                    </a:cubicBezTo>
                    <a:cubicBezTo>
                      <a:pt x="253500" y="210428"/>
                      <a:pt x="30495" y="216334"/>
                      <a:pt x="3090" y="201519"/>
                    </a:cubicBezTo>
                    <a:close/>
                  </a:path>
                </a:pathLst>
              </a:custGeom>
              <a:gradFill flip="none" rotWithShape="1">
                <a:gsLst>
                  <a:gs pos="10000">
                    <a:srgbClr val="FFEAD5"/>
                  </a:gs>
                  <a:gs pos="100000">
                    <a:srgbClr val="F0AB00">
                      <a:lumMod val="50000"/>
                    </a:srgbClr>
                  </a:gs>
                </a:gsLst>
                <a:path path="rect">
                  <a:fillToRect l="50000" t="50000" r="50000" b="50000"/>
                </a:path>
                <a:tileRect/>
              </a:gradFill>
              <a:ln w="6350" cap="flat" cmpd="sng" algn="ctr">
                <a:solidFill>
                  <a:srgbClr val="F0AB00">
                    <a:lumMod val="50000"/>
                  </a:srgbClr>
                </a:solidFill>
                <a:prstDash val="solid"/>
              </a:ln>
              <a:effectLst/>
            </p:spPr>
            <p:txBody>
              <a:bodyPr rtlCol="0" anchor="ctr"/>
              <a:lstStyle/>
              <a:p>
                <a:pPr algn="ctr" defTabSz="685783">
                  <a:defRPr/>
                </a:pPr>
                <a:endParaRPr lang="en-US" sz="1200" kern="0">
                  <a:ln w="6350">
                    <a:solidFill>
                      <a:srgbClr val="000000"/>
                    </a:solidFill>
                  </a:ln>
                  <a:solidFill>
                    <a:srgbClr val="FFFFFF"/>
                  </a:solidFill>
                  <a:cs typeface="Arial" panose="020B0604020202020204" pitchFamily="34" charset="0"/>
                </a:endParaRPr>
              </a:p>
            </p:txBody>
          </p:sp>
          <p:sp>
            <p:nvSpPr>
              <p:cNvPr id="1358" name="Oval 1357">
                <a:extLst>
                  <a:ext uri="{FF2B5EF4-FFF2-40B4-BE49-F238E27FC236}">
                    <a16:creationId xmlns:a16="http://schemas.microsoft.com/office/drawing/2014/main" id="{DDDFD11D-64FB-B7D2-B769-3AD5AAB08873}"/>
                  </a:ext>
                </a:extLst>
              </p:cNvPr>
              <p:cNvSpPr/>
              <p:nvPr/>
            </p:nvSpPr>
            <p:spPr>
              <a:xfrm rot="10860000">
                <a:off x="6049654" y="2912537"/>
                <a:ext cx="92692" cy="88077"/>
              </a:xfrm>
              <a:prstGeom prst="ellipse">
                <a:avLst/>
              </a:prstGeom>
              <a:gradFill flip="none" rotWithShape="1">
                <a:gsLst>
                  <a:gs pos="14000">
                    <a:srgbClr val="F0AB00">
                      <a:lumMod val="40000"/>
                      <a:lumOff val="60000"/>
                    </a:srgbClr>
                  </a:gs>
                  <a:gs pos="55000">
                    <a:srgbClr val="F0AB00">
                      <a:lumMod val="50000"/>
                    </a:srgbClr>
                  </a:gs>
                  <a:gs pos="100000">
                    <a:srgbClr val="F0AB00">
                      <a:lumMod val="50000"/>
                    </a:srgbClr>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200" kern="0">
                  <a:solidFill>
                    <a:srgbClr val="FFFFFF"/>
                  </a:solidFill>
                  <a:cs typeface="Arial" panose="020B0604020202020204" pitchFamily="34" charset="0"/>
                </a:endParaRPr>
              </a:p>
            </p:txBody>
          </p:sp>
        </p:grpSp>
        <p:sp>
          <p:nvSpPr>
            <p:cNvPr id="678" name="Freeform: Shape 677">
              <a:extLst>
                <a:ext uri="{FF2B5EF4-FFF2-40B4-BE49-F238E27FC236}">
                  <a16:creationId xmlns:a16="http://schemas.microsoft.com/office/drawing/2014/main" id="{B2C0C860-0487-E5A9-6842-C0B6C20567BA}"/>
                </a:ext>
              </a:extLst>
            </p:cNvPr>
            <p:cNvSpPr>
              <a:spLocks noChangeAspect="1"/>
            </p:cNvSpPr>
            <p:nvPr userDrawn="1"/>
          </p:nvSpPr>
          <p:spPr>
            <a:xfrm rot="17294740">
              <a:off x="9326558" y="2872272"/>
              <a:ext cx="142653" cy="25587"/>
            </a:xfrm>
            <a:custGeom>
              <a:avLst/>
              <a:gdLst>
                <a:gd name="connsiteX0" fmla="*/ 0 w 485775"/>
                <a:gd name="connsiteY0" fmla="*/ 133509 h 133509"/>
                <a:gd name="connsiteX1" fmla="*/ 142875 w 485775"/>
                <a:gd name="connsiteY1" fmla="*/ 159 h 133509"/>
                <a:gd name="connsiteX2" fmla="*/ 304800 w 485775"/>
                <a:gd name="connsiteY2" fmla="*/ 104934 h 133509"/>
                <a:gd name="connsiteX3" fmla="*/ 485775 w 485775"/>
                <a:gd name="connsiteY3" fmla="*/ 38259 h 133509"/>
                <a:gd name="connsiteX4" fmla="*/ 485775 w 485775"/>
                <a:gd name="connsiteY4" fmla="*/ 38259 h 1335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5775" h="133509">
                  <a:moveTo>
                    <a:pt x="0" y="133509"/>
                  </a:moveTo>
                  <a:cubicBezTo>
                    <a:pt x="46037" y="69215"/>
                    <a:pt x="92075" y="4921"/>
                    <a:pt x="142875" y="159"/>
                  </a:cubicBezTo>
                  <a:cubicBezTo>
                    <a:pt x="193675" y="-4603"/>
                    <a:pt x="247650" y="98584"/>
                    <a:pt x="304800" y="104934"/>
                  </a:cubicBezTo>
                  <a:cubicBezTo>
                    <a:pt x="361950" y="111284"/>
                    <a:pt x="485775" y="38259"/>
                    <a:pt x="485775" y="38259"/>
                  </a:cubicBezTo>
                  <a:lnTo>
                    <a:pt x="485775" y="38259"/>
                  </a:lnTo>
                </a:path>
              </a:pathLst>
            </a:custGeom>
            <a:noFill/>
            <a:ln w="28575" cap="rnd" cmpd="sng" algn="ctr">
              <a:solidFill>
                <a:srgbClr val="F0AB00"/>
              </a:solidFill>
              <a:prstDash val="solid"/>
            </a:ln>
            <a:effectLst/>
          </p:spPr>
          <p:txBody>
            <a:bodyPr rtlCol="0" anchor="ctr"/>
            <a:lstStyle/>
            <a:p>
              <a:pPr algn="ctr" defTabSz="685783">
                <a:defRPr/>
              </a:pPr>
              <a:endParaRPr lang="en-US" sz="1200" kern="0">
                <a:solidFill>
                  <a:srgbClr val="FFFFFF"/>
                </a:solidFill>
                <a:cs typeface="Arial" panose="020B0604020202020204" pitchFamily="34" charset="0"/>
              </a:endParaRPr>
            </a:p>
          </p:txBody>
        </p:sp>
        <p:grpSp>
          <p:nvGrpSpPr>
            <p:cNvPr id="679" name="Group 678">
              <a:extLst>
                <a:ext uri="{FF2B5EF4-FFF2-40B4-BE49-F238E27FC236}">
                  <a16:creationId xmlns:a16="http://schemas.microsoft.com/office/drawing/2014/main" id="{EE04EC34-FDD2-CBB1-8CE1-1C3C2F74B301}"/>
                </a:ext>
              </a:extLst>
            </p:cNvPr>
            <p:cNvGrpSpPr/>
            <p:nvPr userDrawn="1"/>
          </p:nvGrpSpPr>
          <p:grpSpPr>
            <a:xfrm>
              <a:off x="8586735" y="3554973"/>
              <a:ext cx="203749" cy="198807"/>
              <a:chOff x="9144983" y="3590626"/>
              <a:chExt cx="288000" cy="288000"/>
            </a:xfrm>
          </p:grpSpPr>
          <p:sp>
            <p:nvSpPr>
              <p:cNvPr id="1286" name="Oval 1285">
                <a:extLst>
                  <a:ext uri="{FF2B5EF4-FFF2-40B4-BE49-F238E27FC236}">
                    <a16:creationId xmlns:a16="http://schemas.microsoft.com/office/drawing/2014/main" id="{3F37A778-901D-1A12-1199-779D23DE5CEB}"/>
                  </a:ext>
                </a:extLst>
              </p:cNvPr>
              <p:cNvSpPr/>
              <p:nvPr/>
            </p:nvSpPr>
            <p:spPr>
              <a:xfrm rot="8224245">
                <a:off x="9144983" y="3590626"/>
                <a:ext cx="288000" cy="288000"/>
              </a:xfrm>
              <a:prstGeom prst="ellipse">
                <a:avLst/>
              </a:prstGeom>
              <a:gradFill>
                <a:gsLst>
                  <a:gs pos="0">
                    <a:srgbClr val="FFC000">
                      <a:lumMod val="20000"/>
                      <a:lumOff val="80000"/>
                    </a:srgbClr>
                  </a:gs>
                  <a:gs pos="99000">
                    <a:srgbClr val="FFC000">
                      <a:lumMod val="50000"/>
                    </a:srgbClr>
                  </a:gs>
                </a:gsLst>
                <a:path path="circle">
                  <a:fillToRect l="50000" t="50000" r="50000" b="50000"/>
                </a:path>
              </a:gradFill>
              <a:ln w="9525" cap="flat" cmpd="sng" algn="ctr">
                <a:solidFill>
                  <a:srgbClr val="FFC000">
                    <a:lumMod val="50000"/>
                  </a:srgbClr>
                </a:solidFill>
                <a:prstDash val="solid"/>
              </a:ln>
              <a:effectLst/>
            </p:spPr>
            <p:txBody>
              <a:bodyPr rtlCol="0" anchor="ctr"/>
              <a:lstStyle/>
              <a:p>
                <a:pPr algn="ctr">
                  <a:defRPr/>
                </a:pPr>
                <a:endParaRPr lang="en-US" sz="2400" kern="0">
                  <a:solidFill>
                    <a:srgbClr val="FFFFFF"/>
                  </a:solidFill>
                </a:endParaRPr>
              </a:p>
            </p:txBody>
          </p:sp>
          <p:grpSp>
            <p:nvGrpSpPr>
              <p:cNvPr id="1287" name="Group 1286">
                <a:extLst>
                  <a:ext uri="{FF2B5EF4-FFF2-40B4-BE49-F238E27FC236}">
                    <a16:creationId xmlns:a16="http://schemas.microsoft.com/office/drawing/2014/main" id="{9B3D1B56-6ABA-906A-8DFC-08C9D0CE3712}"/>
                  </a:ext>
                </a:extLst>
              </p:cNvPr>
              <p:cNvGrpSpPr/>
              <p:nvPr/>
            </p:nvGrpSpPr>
            <p:grpSpPr>
              <a:xfrm rot="5697808">
                <a:off x="9156203" y="3637645"/>
                <a:ext cx="167860" cy="159205"/>
                <a:chOff x="8770428" y="4145225"/>
                <a:chExt cx="307647" cy="276804"/>
              </a:xfrm>
              <a:solidFill>
                <a:srgbClr val="FFC000">
                  <a:lumMod val="50000"/>
                </a:srgbClr>
              </a:solidFill>
            </p:grpSpPr>
            <p:sp>
              <p:nvSpPr>
                <p:cNvPr id="1339" name="Freeform: Shape 1338">
                  <a:extLst>
                    <a:ext uri="{FF2B5EF4-FFF2-40B4-BE49-F238E27FC236}">
                      <a16:creationId xmlns:a16="http://schemas.microsoft.com/office/drawing/2014/main" id="{B1A3EEA5-0FC1-5F19-108B-8FD2BF4D7BDA}"/>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40" name="Freeform: Shape 1339">
                  <a:extLst>
                    <a:ext uri="{FF2B5EF4-FFF2-40B4-BE49-F238E27FC236}">
                      <a16:creationId xmlns:a16="http://schemas.microsoft.com/office/drawing/2014/main" id="{0022DD3C-EAF4-14B0-CD79-9E398E58E553}"/>
                    </a:ext>
                  </a:extLst>
                </p:cNvPr>
                <p:cNvSpPr/>
                <p:nvPr/>
              </p:nvSpPr>
              <p:spPr>
                <a:xfrm rot="6799576">
                  <a:off x="8855933" y="4253069"/>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41" name="Freeform: Shape 1340">
                  <a:extLst>
                    <a:ext uri="{FF2B5EF4-FFF2-40B4-BE49-F238E27FC236}">
                      <a16:creationId xmlns:a16="http://schemas.microsoft.com/office/drawing/2014/main" id="{775D8718-BCBF-6274-02C0-801C19B87D42}"/>
                    </a:ext>
                  </a:extLst>
                </p:cNvPr>
                <p:cNvSpPr/>
                <p:nvPr/>
              </p:nvSpPr>
              <p:spPr>
                <a:xfrm>
                  <a:off x="8950061" y="418817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42" name="Freeform: Shape 1341">
                  <a:extLst>
                    <a:ext uri="{FF2B5EF4-FFF2-40B4-BE49-F238E27FC236}">
                      <a16:creationId xmlns:a16="http://schemas.microsoft.com/office/drawing/2014/main" id="{8E78C224-CA8C-00D2-2770-ED8D14DF685B}"/>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43" name="Freeform: Shape 1342">
                  <a:extLst>
                    <a:ext uri="{FF2B5EF4-FFF2-40B4-BE49-F238E27FC236}">
                      <a16:creationId xmlns:a16="http://schemas.microsoft.com/office/drawing/2014/main" id="{E1F465DB-F986-5EA7-1216-6AC55310AF8C}"/>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44" name="Freeform: Shape 1343">
                  <a:extLst>
                    <a:ext uri="{FF2B5EF4-FFF2-40B4-BE49-F238E27FC236}">
                      <a16:creationId xmlns:a16="http://schemas.microsoft.com/office/drawing/2014/main" id="{9234D88B-62D2-C588-E052-115BE426D625}"/>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45" name="Freeform: Shape 1344">
                  <a:extLst>
                    <a:ext uri="{FF2B5EF4-FFF2-40B4-BE49-F238E27FC236}">
                      <a16:creationId xmlns:a16="http://schemas.microsoft.com/office/drawing/2014/main" id="{3F9B064C-0F4C-8BE8-54D6-1CEE84AE9ACC}"/>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46" name="Freeform: Shape 1345">
                  <a:extLst>
                    <a:ext uri="{FF2B5EF4-FFF2-40B4-BE49-F238E27FC236}">
                      <a16:creationId xmlns:a16="http://schemas.microsoft.com/office/drawing/2014/main" id="{DF373A99-6B73-1278-207A-3E2563771AAB}"/>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47" name="Freeform: Shape 1346">
                  <a:extLst>
                    <a:ext uri="{FF2B5EF4-FFF2-40B4-BE49-F238E27FC236}">
                      <a16:creationId xmlns:a16="http://schemas.microsoft.com/office/drawing/2014/main" id="{C445235C-D925-29FA-0A53-5BAF76754ED2}"/>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48" name="Freeform: Shape 1347">
                  <a:extLst>
                    <a:ext uri="{FF2B5EF4-FFF2-40B4-BE49-F238E27FC236}">
                      <a16:creationId xmlns:a16="http://schemas.microsoft.com/office/drawing/2014/main" id="{D87208C6-9A3A-2021-C769-30CDD757EAD5}"/>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49" name="Freeform: Shape 1348">
                  <a:extLst>
                    <a:ext uri="{FF2B5EF4-FFF2-40B4-BE49-F238E27FC236}">
                      <a16:creationId xmlns:a16="http://schemas.microsoft.com/office/drawing/2014/main" id="{36E7E9E4-C9F6-9B6D-F1BE-C71BB8013B0E}"/>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50" name="Freeform: Shape 1349">
                  <a:extLst>
                    <a:ext uri="{FF2B5EF4-FFF2-40B4-BE49-F238E27FC236}">
                      <a16:creationId xmlns:a16="http://schemas.microsoft.com/office/drawing/2014/main" id="{2F1BDBCE-0B7D-8124-144C-779F0747E664}"/>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51" name="Rectangle: Rounded Corners 1350">
                  <a:extLst>
                    <a:ext uri="{FF2B5EF4-FFF2-40B4-BE49-F238E27FC236}">
                      <a16:creationId xmlns:a16="http://schemas.microsoft.com/office/drawing/2014/main" id="{9F4510B8-C3D1-7538-D05F-DDAECB27D8D8}"/>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52" name="Rectangle: Rounded Corners 1351">
                  <a:extLst>
                    <a:ext uri="{FF2B5EF4-FFF2-40B4-BE49-F238E27FC236}">
                      <a16:creationId xmlns:a16="http://schemas.microsoft.com/office/drawing/2014/main" id="{6B10583E-2FDF-6DC1-A9C3-FBFB696A084B}"/>
                    </a:ext>
                  </a:extLst>
                </p:cNvPr>
                <p:cNvSpPr/>
                <p:nvPr/>
              </p:nvSpPr>
              <p:spPr>
                <a:xfrm>
                  <a:off x="8858174" y="429137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53" name="Rectangle: Rounded Corners 1352">
                  <a:extLst>
                    <a:ext uri="{FF2B5EF4-FFF2-40B4-BE49-F238E27FC236}">
                      <a16:creationId xmlns:a16="http://schemas.microsoft.com/office/drawing/2014/main" id="{C8246F83-4EF5-44F8-9C44-7C5EA632D1FE}"/>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54" name="Rectangle: Rounded Corners 1353">
                  <a:extLst>
                    <a:ext uri="{FF2B5EF4-FFF2-40B4-BE49-F238E27FC236}">
                      <a16:creationId xmlns:a16="http://schemas.microsoft.com/office/drawing/2014/main" id="{A25A9A89-A0C6-FC1E-E3B3-D4CD2512BFC2}"/>
                    </a:ext>
                  </a:extLst>
                </p:cNvPr>
                <p:cNvSpPr/>
                <p:nvPr/>
              </p:nvSpPr>
              <p:spPr>
                <a:xfrm>
                  <a:off x="8924873" y="4240076"/>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55" name="Rectangle: Rounded Corners 1354">
                  <a:extLst>
                    <a:ext uri="{FF2B5EF4-FFF2-40B4-BE49-F238E27FC236}">
                      <a16:creationId xmlns:a16="http://schemas.microsoft.com/office/drawing/2014/main" id="{1F7C710F-73E3-1A39-C310-645E9CC88AE6}"/>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56" name="Rectangle: Rounded Corners 1355">
                  <a:extLst>
                    <a:ext uri="{FF2B5EF4-FFF2-40B4-BE49-F238E27FC236}">
                      <a16:creationId xmlns:a16="http://schemas.microsoft.com/office/drawing/2014/main" id="{B6B182E1-B50B-34A1-2580-5DF57D4A4DE8}"/>
                    </a:ext>
                  </a:extLst>
                </p:cNvPr>
                <p:cNvSpPr/>
                <p:nvPr/>
              </p:nvSpPr>
              <p:spPr>
                <a:xfrm>
                  <a:off x="8817085" y="439459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grpSp>
          <p:grpSp>
            <p:nvGrpSpPr>
              <p:cNvPr id="1288" name="Group 1287">
                <a:extLst>
                  <a:ext uri="{FF2B5EF4-FFF2-40B4-BE49-F238E27FC236}">
                    <a16:creationId xmlns:a16="http://schemas.microsoft.com/office/drawing/2014/main" id="{06466043-098D-5A04-B116-F4BEDF83A1B8}"/>
                  </a:ext>
                </a:extLst>
              </p:cNvPr>
              <p:cNvGrpSpPr/>
              <p:nvPr/>
            </p:nvGrpSpPr>
            <p:grpSpPr>
              <a:xfrm rot="14018184">
                <a:off x="9216547" y="3625725"/>
                <a:ext cx="176944" cy="151032"/>
                <a:chOff x="8770428" y="4145225"/>
                <a:chExt cx="307647" cy="276804"/>
              </a:xfrm>
              <a:solidFill>
                <a:srgbClr val="FFC000">
                  <a:lumMod val="50000"/>
                </a:srgbClr>
              </a:solidFill>
            </p:grpSpPr>
            <p:sp>
              <p:nvSpPr>
                <p:cNvPr id="1323" name="Freeform: Shape 1322">
                  <a:extLst>
                    <a:ext uri="{FF2B5EF4-FFF2-40B4-BE49-F238E27FC236}">
                      <a16:creationId xmlns:a16="http://schemas.microsoft.com/office/drawing/2014/main" id="{03AD7FB3-2114-DDE7-E856-92214C78D0C4}"/>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24" name="Freeform: Shape 1323">
                  <a:extLst>
                    <a:ext uri="{FF2B5EF4-FFF2-40B4-BE49-F238E27FC236}">
                      <a16:creationId xmlns:a16="http://schemas.microsoft.com/office/drawing/2014/main" id="{969547AA-D6C1-51C2-8E18-36D83CF80B51}"/>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25" name="Freeform: Shape 1324">
                  <a:extLst>
                    <a:ext uri="{FF2B5EF4-FFF2-40B4-BE49-F238E27FC236}">
                      <a16:creationId xmlns:a16="http://schemas.microsoft.com/office/drawing/2014/main" id="{375D780C-B608-97C2-CDCE-DCAD56B0BD6F}"/>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26" name="Freeform: Shape 1325">
                  <a:extLst>
                    <a:ext uri="{FF2B5EF4-FFF2-40B4-BE49-F238E27FC236}">
                      <a16:creationId xmlns:a16="http://schemas.microsoft.com/office/drawing/2014/main" id="{0A908E81-1F25-9329-F134-30A108B8526F}"/>
                    </a:ext>
                  </a:extLst>
                </p:cNvPr>
                <p:cNvSpPr/>
                <p:nvPr/>
              </p:nvSpPr>
              <p:spPr>
                <a:xfrm>
                  <a:off x="8929986" y="428752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27" name="Freeform: Shape 1326">
                  <a:extLst>
                    <a:ext uri="{FF2B5EF4-FFF2-40B4-BE49-F238E27FC236}">
                      <a16:creationId xmlns:a16="http://schemas.microsoft.com/office/drawing/2014/main" id="{3D73A7A4-AD2D-B440-14D6-B0F9E9ADD77D}"/>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28" name="Freeform: Shape 1327">
                  <a:extLst>
                    <a:ext uri="{FF2B5EF4-FFF2-40B4-BE49-F238E27FC236}">
                      <a16:creationId xmlns:a16="http://schemas.microsoft.com/office/drawing/2014/main" id="{490A69CB-16E3-1687-C46B-70C49F82927B}"/>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29" name="Freeform: Shape 1328">
                  <a:extLst>
                    <a:ext uri="{FF2B5EF4-FFF2-40B4-BE49-F238E27FC236}">
                      <a16:creationId xmlns:a16="http://schemas.microsoft.com/office/drawing/2014/main" id="{65992D3A-135B-C688-2F73-3C3849613CEA}"/>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30" name="Freeform: Shape 1329">
                  <a:extLst>
                    <a:ext uri="{FF2B5EF4-FFF2-40B4-BE49-F238E27FC236}">
                      <a16:creationId xmlns:a16="http://schemas.microsoft.com/office/drawing/2014/main" id="{B66F4457-E4AB-BED3-A999-4A242D460C88}"/>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31" name="Freeform: Shape 1330">
                  <a:extLst>
                    <a:ext uri="{FF2B5EF4-FFF2-40B4-BE49-F238E27FC236}">
                      <a16:creationId xmlns:a16="http://schemas.microsoft.com/office/drawing/2014/main" id="{6E0E1A59-64EE-471F-7AE7-ABDF4B2441B3}"/>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32" name="Freeform: Shape 1331">
                  <a:extLst>
                    <a:ext uri="{FF2B5EF4-FFF2-40B4-BE49-F238E27FC236}">
                      <a16:creationId xmlns:a16="http://schemas.microsoft.com/office/drawing/2014/main" id="{D0595AAA-B660-BB4A-DCA1-4400682E1C61}"/>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33" name="Freeform: Shape 1332">
                  <a:extLst>
                    <a:ext uri="{FF2B5EF4-FFF2-40B4-BE49-F238E27FC236}">
                      <a16:creationId xmlns:a16="http://schemas.microsoft.com/office/drawing/2014/main" id="{431E969A-0643-A90B-9F5B-289823246DC5}"/>
                    </a:ext>
                  </a:extLst>
                </p:cNvPr>
                <p:cNvSpPr/>
                <p:nvPr/>
              </p:nvSpPr>
              <p:spPr>
                <a:xfrm rot="18952815">
                  <a:off x="8990335" y="4236377"/>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34" name="Rectangle: Rounded Corners 1333">
                  <a:extLst>
                    <a:ext uri="{FF2B5EF4-FFF2-40B4-BE49-F238E27FC236}">
                      <a16:creationId xmlns:a16="http://schemas.microsoft.com/office/drawing/2014/main" id="{BFDBE0C6-673C-238D-6912-F2BA836ED9B3}"/>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35" name="Rectangle: Rounded Corners 1334">
                  <a:extLst>
                    <a:ext uri="{FF2B5EF4-FFF2-40B4-BE49-F238E27FC236}">
                      <a16:creationId xmlns:a16="http://schemas.microsoft.com/office/drawing/2014/main" id="{4F2DFE00-39F8-E705-875B-F096C1424AC6}"/>
                    </a:ext>
                  </a:extLst>
                </p:cNvPr>
                <p:cNvSpPr/>
                <p:nvPr/>
              </p:nvSpPr>
              <p:spPr>
                <a:xfrm>
                  <a:off x="8858174" y="429137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36" name="Rectangle: Rounded Corners 1335">
                  <a:extLst>
                    <a:ext uri="{FF2B5EF4-FFF2-40B4-BE49-F238E27FC236}">
                      <a16:creationId xmlns:a16="http://schemas.microsoft.com/office/drawing/2014/main" id="{9EC12476-F1F3-28D5-4F99-49C05290382D}"/>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37" name="Rectangle: Rounded Corners 1336">
                  <a:extLst>
                    <a:ext uri="{FF2B5EF4-FFF2-40B4-BE49-F238E27FC236}">
                      <a16:creationId xmlns:a16="http://schemas.microsoft.com/office/drawing/2014/main" id="{635A7480-FAB0-16E5-8116-E4C91AEA0EFF}"/>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38" name="Rectangle: Rounded Corners 1337">
                  <a:extLst>
                    <a:ext uri="{FF2B5EF4-FFF2-40B4-BE49-F238E27FC236}">
                      <a16:creationId xmlns:a16="http://schemas.microsoft.com/office/drawing/2014/main" id="{E9D38BB3-5A8E-79C9-CCFC-515C39508D60}"/>
                    </a:ext>
                  </a:extLst>
                </p:cNvPr>
                <p:cNvSpPr/>
                <p:nvPr/>
              </p:nvSpPr>
              <p:spPr>
                <a:xfrm>
                  <a:off x="8817085" y="439459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grpSp>
          <p:grpSp>
            <p:nvGrpSpPr>
              <p:cNvPr id="1289" name="Group 1288">
                <a:extLst>
                  <a:ext uri="{FF2B5EF4-FFF2-40B4-BE49-F238E27FC236}">
                    <a16:creationId xmlns:a16="http://schemas.microsoft.com/office/drawing/2014/main" id="{3AFEA67C-7ABE-4E2C-F02D-600099E1CB58}"/>
                  </a:ext>
                </a:extLst>
              </p:cNvPr>
              <p:cNvGrpSpPr/>
              <p:nvPr/>
            </p:nvGrpSpPr>
            <p:grpSpPr>
              <a:xfrm rot="21021678">
                <a:off x="9168205" y="3689773"/>
                <a:ext cx="176944" cy="150628"/>
                <a:chOff x="8770428" y="4145965"/>
                <a:chExt cx="307647" cy="276064"/>
              </a:xfrm>
              <a:solidFill>
                <a:srgbClr val="FFC000">
                  <a:lumMod val="50000"/>
                </a:srgbClr>
              </a:solidFill>
            </p:grpSpPr>
            <p:sp>
              <p:nvSpPr>
                <p:cNvPr id="1308" name="Freeform: Shape 1307">
                  <a:extLst>
                    <a:ext uri="{FF2B5EF4-FFF2-40B4-BE49-F238E27FC236}">
                      <a16:creationId xmlns:a16="http://schemas.microsoft.com/office/drawing/2014/main" id="{F23171E4-E570-EDB0-3909-4CC177A91B6F}"/>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09" name="Freeform: Shape 1308">
                  <a:extLst>
                    <a:ext uri="{FF2B5EF4-FFF2-40B4-BE49-F238E27FC236}">
                      <a16:creationId xmlns:a16="http://schemas.microsoft.com/office/drawing/2014/main" id="{32D8112D-FA3A-2B98-D71F-F5D83D8853A3}"/>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10" name="Freeform: Shape 1309">
                  <a:extLst>
                    <a:ext uri="{FF2B5EF4-FFF2-40B4-BE49-F238E27FC236}">
                      <a16:creationId xmlns:a16="http://schemas.microsoft.com/office/drawing/2014/main" id="{C0D4C558-AC84-0D6F-0D40-AAE53893B883}"/>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11" name="Freeform: Shape 1310">
                  <a:extLst>
                    <a:ext uri="{FF2B5EF4-FFF2-40B4-BE49-F238E27FC236}">
                      <a16:creationId xmlns:a16="http://schemas.microsoft.com/office/drawing/2014/main" id="{F7296EA2-9E06-CA84-E828-610DA420DCDF}"/>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12" name="Freeform: Shape 1311">
                  <a:extLst>
                    <a:ext uri="{FF2B5EF4-FFF2-40B4-BE49-F238E27FC236}">
                      <a16:creationId xmlns:a16="http://schemas.microsoft.com/office/drawing/2014/main" id="{CE42E0BD-E268-61C6-F63E-7A0AD19E612E}"/>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13" name="Freeform: Shape 1312">
                  <a:extLst>
                    <a:ext uri="{FF2B5EF4-FFF2-40B4-BE49-F238E27FC236}">
                      <a16:creationId xmlns:a16="http://schemas.microsoft.com/office/drawing/2014/main" id="{AFB496D9-B93F-457E-35DC-4E3FC99651AC}"/>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14" name="Freeform: Shape 1313">
                  <a:extLst>
                    <a:ext uri="{FF2B5EF4-FFF2-40B4-BE49-F238E27FC236}">
                      <a16:creationId xmlns:a16="http://schemas.microsoft.com/office/drawing/2014/main" id="{58524BAD-543C-9E2A-0FD9-4A5A2C9F4898}"/>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15" name="Freeform: Shape 1314">
                  <a:extLst>
                    <a:ext uri="{FF2B5EF4-FFF2-40B4-BE49-F238E27FC236}">
                      <a16:creationId xmlns:a16="http://schemas.microsoft.com/office/drawing/2014/main" id="{8ABDABC9-82CC-3A55-A45C-184DB37CEAE1}"/>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16" name="Freeform: Shape 1315">
                  <a:extLst>
                    <a:ext uri="{FF2B5EF4-FFF2-40B4-BE49-F238E27FC236}">
                      <a16:creationId xmlns:a16="http://schemas.microsoft.com/office/drawing/2014/main" id="{9739C3BF-FDE5-8E4A-8130-871C2ECC8972}"/>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17" name="Rectangle: Rounded Corners 1316">
                  <a:extLst>
                    <a:ext uri="{FF2B5EF4-FFF2-40B4-BE49-F238E27FC236}">
                      <a16:creationId xmlns:a16="http://schemas.microsoft.com/office/drawing/2014/main" id="{AFC6D9EA-29B8-F54A-7BAD-0238033FE980}"/>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18" name="Rectangle: Rounded Corners 1317">
                  <a:extLst>
                    <a:ext uri="{FF2B5EF4-FFF2-40B4-BE49-F238E27FC236}">
                      <a16:creationId xmlns:a16="http://schemas.microsoft.com/office/drawing/2014/main" id="{FA44B699-750B-96C2-6FA9-69209207AA11}"/>
                    </a:ext>
                  </a:extLst>
                </p:cNvPr>
                <p:cNvSpPr/>
                <p:nvPr/>
              </p:nvSpPr>
              <p:spPr>
                <a:xfrm>
                  <a:off x="8858174" y="429137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19" name="Rectangle: Rounded Corners 1318">
                  <a:extLst>
                    <a:ext uri="{FF2B5EF4-FFF2-40B4-BE49-F238E27FC236}">
                      <a16:creationId xmlns:a16="http://schemas.microsoft.com/office/drawing/2014/main" id="{9318FEF3-141E-993E-031D-597D6D4F67BB}"/>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20" name="Rectangle: Rounded Corners 1319">
                  <a:extLst>
                    <a:ext uri="{FF2B5EF4-FFF2-40B4-BE49-F238E27FC236}">
                      <a16:creationId xmlns:a16="http://schemas.microsoft.com/office/drawing/2014/main" id="{7E9DC69F-DDE5-5CFD-1C1E-10D5F3B06370}"/>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21" name="Rectangle: Rounded Corners 1320">
                  <a:extLst>
                    <a:ext uri="{FF2B5EF4-FFF2-40B4-BE49-F238E27FC236}">
                      <a16:creationId xmlns:a16="http://schemas.microsoft.com/office/drawing/2014/main" id="{E6006AC1-9F8E-4A78-1659-CC245730204E}"/>
                    </a:ext>
                  </a:extLst>
                </p:cNvPr>
                <p:cNvSpPr/>
                <p:nvPr/>
              </p:nvSpPr>
              <p:spPr>
                <a:xfrm>
                  <a:off x="8817085" y="439459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22" name="Rectangle: Rounded Corners 1321">
                  <a:extLst>
                    <a:ext uri="{FF2B5EF4-FFF2-40B4-BE49-F238E27FC236}">
                      <a16:creationId xmlns:a16="http://schemas.microsoft.com/office/drawing/2014/main" id="{A477C0B7-8F51-F496-55D5-195F44495EA8}"/>
                    </a:ext>
                  </a:extLst>
                </p:cNvPr>
                <p:cNvSpPr/>
                <p:nvPr/>
              </p:nvSpPr>
              <p:spPr>
                <a:xfrm>
                  <a:off x="8894095" y="4145965"/>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grpSp>
          <p:grpSp>
            <p:nvGrpSpPr>
              <p:cNvPr id="1290" name="Group 1289">
                <a:extLst>
                  <a:ext uri="{FF2B5EF4-FFF2-40B4-BE49-F238E27FC236}">
                    <a16:creationId xmlns:a16="http://schemas.microsoft.com/office/drawing/2014/main" id="{0270D94C-FB13-7E73-FE5A-001D79F2D82A}"/>
                  </a:ext>
                </a:extLst>
              </p:cNvPr>
              <p:cNvGrpSpPr/>
              <p:nvPr/>
            </p:nvGrpSpPr>
            <p:grpSpPr>
              <a:xfrm rot="5697808">
                <a:off x="9231220" y="3700287"/>
                <a:ext cx="167860" cy="159205"/>
                <a:chOff x="8770428" y="4145225"/>
                <a:chExt cx="307647" cy="276804"/>
              </a:xfrm>
              <a:solidFill>
                <a:srgbClr val="FFC000">
                  <a:lumMod val="50000"/>
                </a:srgbClr>
              </a:solidFill>
            </p:grpSpPr>
            <p:sp>
              <p:nvSpPr>
                <p:cNvPr id="1292" name="Freeform: Shape 1291">
                  <a:extLst>
                    <a:ext uri="{FF2B5EF4-FFF2-40B4-BE49-F238E27FC236}">
                      <a16:creationId xmlns:a16="http://schemas.microsoft.com/office/drawing/2014/main" id="{6159CF5E-E13B-DE51-35A9-798558262FE1}"/>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93" name="Freeform: Shape 1292">
                  <a:extLst>
                    <a:ext uri="{FF2B5EF4-FFF2-40B4-BE49-F238E27FC236}">
                      <a16:creationId xmlns:a16="http://schemas.microsoft.com/office/drawing/2014/main" id="{52712E08-AB4C-C2CF-04D3-03DD87D32469}"/>
                    </a:ext>
                  </a:extLst>
                </p:cNvPr>
                <p:cNvSpPr/>
                <p:nvPr/>
              </p:nvSpPr>
              <p:spPr>
                <a:xfrm rot="6799576">
                  <a:off x="8855933" y="4253069"/>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94" name="Freeform: Shape 1293">
                  <a:extLst>
                    <a:ext uri="{FF2B5EF4-FFF2-40B4-BE49-F238E27FC236}">
                      <a16:creationId xmlns:a16="http://schemas.microsoft.com/office/drawing/2014/main" id="{D0C671A3-015C-3BA3-CD21-C0BE7B393984}"/>
                    </a:ext>
                  </a:extLst>
                </p:cNvPr>
                <p:cNvSpPr/>
                <p:nvPr/>
              </p:nvSpPr>
              <p:spPr>
                <a:xfrm>
                  <a:off x="8950061" y="418817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95" name="Freeform: Shape 1294">
                  <a:extLst>
                    <a:ext uri="{FF2B5EF4-FFF2-40B4-BE49-F238E27FC236}">
                      <a16:creationId xmlns:a16="http://schemas.microsoft.com/office/drawing/2014/main" id="{F315F7C7-C80E-F13F-FEB2-A402EFAEE92F}"/>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96" name="Freeform: Shape 1295">
                  <a:extLst>
                    <a:ext uri="{FF2B5EF4-FFF2-40B4-BE49-F238E27FC236}">
                      <a16:creationId xmlns:a16="http://schemas.microsoft.com/office/drawing/2014/main" id="{A323A770-E95B-F02B-C865-21695B662311}"/>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97" name="Freeform: Shape 1296">
                  <a:extLst>
                    <a:ext uri="{FF2B5EF4-FFF2-40B4-BE49-F238E27FC236}">
                      <a16:creationId xmlns:a16="http://schemas.microsoft.com/office/drawing/2014/main" id="{6A8E1C39-7CDF-8649-BA11-9F4DB62DB903}"/>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98" name="Freeform: Shape 1297">
                  <a:extLst>
                    <a:ext uri="{FF2B5EF4-FFF2-40B4-BE49-F238E27FC236}">
                      <a16:creationId xmlns:a16="http://schemas.microsoft.com/office/drawing/2014/main" id="{8D6FE790-C9F5-0360-1C48-4E93FD3D3E00}"/>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99" name="Freeform: Shape 1298">
                  <a:extLst>
                    <a:ext uri="{FF2B5EF4-FFF2-40B4-BE49-F238E27FC236}">
                      <a16:creationId xmlns:a16="http://schemas.microsoft.com/office/drawing/2014/main" id="{9D0B0954-CFF8-5186-05C1-18F9A3033211}"/>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00" name="Freeform: Shape 1299">
                  <a:extLst>
                    <a:ext uri="{FF2B5EF4-FFF2-40B4-BE49-F238E27FC236}">
                      <a16:creationId xmlns:a16="http://schemas.microsoft.com/office/drawing/2014/main" id="{500E3F7F-767A-2206-5FF2-EC1DF06AEFF3}"/>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01" name="Freeform: Shape 1300">
                  <a:extLst>
                    <a:ext uri="{FF2B5EF4-FFF2-40B4-BE49-F238E27FC236}">
                      <a16:creationId xmlns:a16="http://schemas.microsoft.com/office/drawing/2014/main" id="{D7C81626-70AE-5F2E-06D4-2F163E8424D7}"/>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02" name="Freeform: Shape 1301">
                  <a:extLst>
                    <a:ext uri="{FF2B5EF4-FFF2-40B4-BE49-F238E27FC236}">
                      <a16:creationId xmlns:a16="http://schemas.microsoft.com/office/drawing/2014/main" id="{EDA86C6A-0530-6EF8-4E84-70F0A8AC5FC8}"/>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03" name="Freeform: Shape 1302">
                  <a:extLst>
                    <a:ext uri="{FF2B5EF4-FFF2-40B4-BE49-F238E27FC236}">
                      <a16:creationId xmlns:a16="http://schemas.microsoft.com/office/drawing/2014/main" id="{EDCEF4B9-C7E0-843F-BB17-3E17E2794CBA}"/>
                    </a:ext>
                  </a:extLst>
                </p:cNvPr>
                <p:cNvSpPr/>
                <p:nvPr/>
              </p:nvSpPr>
              <p:spPr>
                <a:xfrm rot="18952815">
                  <a:off x="8990335" y="4236377"/>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04" name="Rectangle: Rounded Corners 1303">
                  <a:extLst>
                    <a:ext uri="{FF2B5EF4-FFF2-40B4-BE49-F238E27FC236}">
                      <a16:creationId xmlns:a16="http://schemas.microsoft.com/office/drawing/2014/main" id="{BB40608B-E003-9D00-6371-0FEFC893E6C2}"/>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05" name="Rectangle: Rounded Corners 1304">
                  <a:extLst>
                    <a:ext uri="{FF2B5EF4-FFF2-40B4-BE49-F238E27FC236}">
                      <a16:creationId xmlns:a16="http://schemas.microsoft.com/office/drawing/2014/main" id="{00967809-5BF5-8247-E31E-A62AB4AC2CA1}"/>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06" name="Rectangle: Rounded Corners 1305">
                  <a:extLst>
                    <a:ext uri="{FF2B5EF4-FFF2-40B4-BE49-F238E27FC236}">
                      <a16:creationId xmlns:a16="http://schemas.microsoft.com/office/drawing/2014/main" id="{B35F9A2B-B3B1-10B8-D81F-82F7E898F84D}"/>
                    </a:ext>
                  </a:extLst>
                </p:cNvPr>
                <p:cNvSpPr/>
                <p:nvPr/>
              </p:nvSpPr>
              <p:spPr>
                <a:xfrm>
                  <a:off x="8924873" y="4240076"/>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307" name="Rectangle: Rounded Corners 1306">
                  <a:extLst>
                    <a:ext uri="{FF2B5EF4-FFF2-40B4-BE49-F238E27FC236}">
                      <a16:creationId xmlns:a16="http://schemas.microsoft.com/office/drawing/2014/main" id="{1D23E52A-C222-4EE7-10EF-0CE48AA6F75C}"/>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grpSp>
          <p:sp>
            <p:nvSpPr>
              <p:cNvPr id="1291" name="Oval 1290">
                <a:extLst>
                  <a:ext uri="{FF2B5EF4-FFF2-40B4-BE49-F238E27FC236}">
                    <a16:creationId xmlns:a16="http://schemas.microsoft.com/office/drawing/2014/main" id="{1C3E805B-385E-5130-E4B2-83D619B659FD}"/>
                  </a:ext>
                </a:extLst>
              </p:cNvPr>
              <p:cNvSpPr/>
              <p:nvPr/>
            </p:nvSpPr>
            <p:spPr>
              <a:xfrm>
                <a:off x="9283619" y="3671305"/>
                <a:ext cx="111835" cy="137114"/>
              </a:xfrm>
              <a:prstGeom prst="ellipse">
                <a:avLst/>
              </a:prstGeom>
              <a:gradFill flip="none" rotWithShape="1">
                <a:gsLst>
                  <a:gs pos="16000">
                    <a:srgbClr val="ED7D31">
                      <a:lumMod val="40000"/>
                      <a:lumOff val="60000"/>
                    </a:srgbClr>
                  </a:gs>
                  <a:gs pos="74000">
                    <a:srgbClr val="FFC000">
                      <a:lumMod val="50000"/>
                    </a:srgbClr>
                  </a:gs>
                  <a:gs pos="53000">
                    <a:srgbClr val="FFC000">
                      <a:lumMod val="75000"/>
                    </a:srgbClr>
                  </a:gs>
                </a:gsLst>
                <a:path path="circle">
                  <a:fillToRect l="50000" t="50000" r="50000" b="50000"/>
                </a:path>
                <a:tileRect/>
              </a:gradFill>
              <a:ln w="12700" cap="flat" cmpd="sng" algn="ctr">
                <a:noFill/>
                <a:prstDash val="solid"/>
                <a:miter lim="800000"/>
              </a:ln>
              <a:effectLst/>
            </p:spPr>
            <p:txBody>
              <a:bodyPr rtlCol="0" anchor="ctr"/>
              <a:lstStyle/>
              <a:p>
                <a:pPr algn="ctr">
                  <a:defRPr/>
                </a:pPr>
                <a:endParaRPr lang="en-GB" sz="2400" kern="0">
                  <a:solidFill>
                    <a:srgbClr val="FFFFFF"/>
                  </a:solidFill>
                </a:endParaRPr>
              </a:p>
            </p:txBody>
          </p:sp>
        </p:grpSp>
        <p:grpSp>
          <p:nvGrpSpPr>
            <p:cNvPr id="680" name="Group 679">
              <a:extLst>
                <a:ext uri="{FF2B5EF4-FFF2-40B4-BE49-F238E27FC236}">
                  <a16:creationId xmlns:a16="http://schemas.microsoft.com/office/drawing/2014/main" id="{23931E56-6E62-BFE7-E66E-94FC2A357557}"/>
                </a:ext>
              </a:extLst>
            </p:cNvPr>
            <p:cNvGrpSpPr/>
            <p:nvPr userDrawn="1"/>
          </p:nvGrpSpPr>
          <p:grpSpPr>
            <a:xfrm>
              <a:off x="8620365" y="3286279"/>
              <a:ext cx="203749" cy="198807"/>
              <a:chOff x="9144983" y="3590626"/>
              <a:chExt cx="288000" cy="288000"/>
            </a:xfrm>
          </p:grpSpPr>
          <p:sp>
            <p:nvSpPr>
              <p:cNvPr id="1215" name="Oval 1214">
                <a:extLst>
                  <a:ext uri="{FF2B5EF4-FFF2-40B4-BE49-F238E27FC236}">
                    <a16:creationId xmlns:a16="http://schemas.microsoft.com/office/drawing/2014/main" id="{A1B1724F-BC3C-E057-63A8-4CCD72FA5258}"/>
                  </a:ext>
                </a:extLst>
              </p:cNvPr>
              <p:cNvSpPr/>
              <p:nvPr/>
            </p:nvSpPr>
            <p:spPr>
              <a:xfrm rot="8224245">
                <a:off x="9144983" y="3590626"/>
                <a:ext cx="288000" cy="288000"/>
              </a:xfrm>
              <a:prstGeom prst="ellipse">
                <a:avLst/>
              </a:prstGeom>
              <a:gradFill>
                <a:gsLst>
                  <a:gs pos="0">
                    <a:srgbClr val="FFC000">
                      <a:lumMod val="20000"/>
                      <a:lumOff val="80000"/>
                    </a:srgbClr>
                  </a:gs>
                  <a:gs pos="99000">
                    <a:srgbClr val="FFC000">
                      <a:lumMod val="50000"/>
                    </a:srgbClr>
                  </a:gs>
                </a:gsLst>
                <a:path path="circle">
                  <a:fillToRect l="50000" t="50000" r="50000" b="50000"/>
                </a:path>
              </a:gradFill>
              <a:ln w="9525" cap="flat" cmpd="sng" algn="ctr">
                <a:solidFill>
                  <a:srgbClr val="FFC000">
                    <a:lumMod val="50000"/>
                  </a:srgbClr>
                </a:solidFill>
                <a:prstDash val="solid"/>
              </a:ln>
              <a:effectLst/>
            </p:spPr>
            <p:txBody>
              <a:bodyPr rtlCol="0" anchor="ctr"/>
              <a:lstStyle/>
              <a:p>
                <a:pPr algn="ctr">
                  <a:defRPr/>
                </a:pPr>
                <a:endParaRPr lang="en-US" sz="2400" kern="0">
                  <a:solidFill>
                    <a:srgbClr val="FFFFFF"/>
                  </a:solidFill>
                </a:endParaRPr>
              </a:p>
            </p:txBody>
          </p:sp>
          <p:grpSp>
            <p:nvGrpSpPr>
              <p:cNvPr id="1216" name="Group 1215">
                <a:extLst>
                  <a:ext uri="{FF2B5EF4-FFF2-40B4-BE49-F238E27FC236}">
                    <a16:creationId xmlns:a16="http://schemas.microsoft.com/office/drawing/2014/main" id="{0EAA01E1-903E-B06C-F579-D54A49052B39}"/>
                  </a:ext>
                </a:extLst>
              </p:cNvPr>
              <p:cNvGrpSpPr/>
              <p:nvPr/>
            </p:nvGrpSpPr>
            <p:grpSpPr>
              <a:xfrm rot="5697808">
                <a:off x="9156203" y="3637645"/>
                <a:ext cx="167860" cy="159205"/>
                <a:chOff x="8770428" y="4145225"/>
                <a:chExt cx="307647" cy="276804"/>
              </a:xfrm>
              <a:solidFill>
                <a:srgbClr val="FFC000">
                  <a:lumMod val="50000"/>
                </a:srgbClr>
              </a:solidFill>
            </p:grpSpPr>
            <p:sp>
              <p:nvSpPr>
                <p:cNvPr id="1268" name="Freeform: Shape 1267">
                  <a:extLst>
                    <a:ext uri="{FF2B5EF4-FFF2-40B4-BE49-F238E27FC236}">
                      <a16:creationId xmlns:a16="http://schemas.microsoft.com/office/drawing/2014/main" id="{9DAE4BE0-89FF-D071-33B8-B46CF4AB484C}"/>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69" name="Freeform: Shape 1268">
                  <a:extLst>
                    <a:ext uri="{FF2B5EF4-FFF2-40B4-BE49-F238E27FC236}">
                      <a16:creationId xmlns:a16="http://schemas.microsoft.com/office/drawing/2014/main" id="{EA1B0D50-048A-1E13-EDED-714AF06AFC1F}"/>
                    </a:ext>
                  </a:extLst>
                </p:cNvPr>
                <p:cNvSpPr/>
                <p:nvPr/>
              </p:nvSpPr>
              <p:spPr>
                <a:xfrm rot="6799576">
                  <a:off x="8855933" y="4253069"/>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70" name="Freeform: Shape 1269">
                  <a:extLst>
                    <a:ext uri="{FF2B5EF4-FFF2-40B4-BE49-F238E27FC236}">
                      <a16:creationId xmlns:a16="http://schemas.microsoft.com/office/drawing/2014/main" id="{C589C625-4070-1FD0-8ABB-D0E8502C872F}"/>
                    </a:ext>
                  </a:extLst>
                </p:cNvPr>
                <p:cNvSpPr/>
                <p:nvPr/>
              </p:nvSpPr>
              <p:spPr>
                <a:xfrm>
                  <a:off x="8950061" y="418817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71" name="Freeform: Shape 1270">
                  <a:extLst>
                    <a:ext uri="{FF2B5EF4-FFF2-40B4-BE49-F238E27FC236}">
                      <a16:creationId xmlns:a16="http://schemas.microsoft.com/office/drawing/2014/main" id="{DFD0ED3F-2DA0-9BEC-18B2-68281FC3DACD}"/>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72" name="Freeform: Shape 1271">
                  <a:extLst>
                    <a:ext uri="{FF2B5EF4-FFF2-40B4-BE49-F238E27FC236}">
                      <a16:creationId xmlns:a16="http://schemas.microsoft.com/office/drawing/2014/main" id="{F0499167-73C0-DD67-B250-2802951DEF3F}"/>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73" name="Freeform: Shape 1272">
                  <a:extLst>
                    <a:ext uri="{FF2B5EF4-FFF2-40B4-BE49-F238E27FC236}">
                      <a16:creationId xmlns:a16="http://schemas.microsoft.com/office/drawing/2014/main" id="{5BA19E8F-E98B-51B8-46AE-F4ADF85D52C8}"/>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74" name="Freeform: Shape 1273">
                  <a:extLst>
                    <a:ext uri="{FF2B5EF4-FFF2-40B4-BE49-F238E27FC236}">
                      <a16:creationId xmlns:a16="http://schemas.microsoft.com/office/drawing/2014/main" id="{5C4DDF7C-1A6F-6CC5-FFA3-EE0BAB878837}"/>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75" name="Freeform: Shape 1274">
                  <a:extLst>
                    <a:ext uri="{FF2B5EF4-FFF2-40B4-BE49-F238E27FC236}">
                      <a16:creationId xmlns:a16="http://schemas.microsoft.com/office/drawing/2014/main" id="{EFB8EBCE-BFC7-D9B4-6047-077606E205FF}"/>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76" name="Freeform: Shape 1275">
                  <a:extLst>
                    <a:ext uri="{FF2B5EF4-FFF2-40B4-BE49-F238E27FC236}">
                      <a16:creationId xmlns:a16="http://schemas.microsoft.com/office/drawing/2014/main" id="{67D5EE4E-88DB-281C-DD21-73FD8C454BD4}"/>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77" name="Freeform: Shape 1276">
                  <a:extLst>
                    <a:ext uri="{FF2B5EF4-FFF2-40B4-BE49-F238E27FC236}">
                      <a16:creationId xmlns:a16="http://schemas.microsoft.com/office/drawing/2014/main" id="{9D97F182-B11E-1D23-9504-3509AC402394}"/>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78" name="Freeform: Shape 1277">
                  <a:extLst>
                    <a:ext uri="{FF2B5EF4-FFF2-40B4-BE49-F238E27FC236}">
                      <a16:creationId xmlns:a16="http://schemas.microsoft.com/office/drawing/2014/main" id="{D32243D2-FFAE-EC01-90D4-B4AD976F8667}"/>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79" name="Freeform: Shape 1278">
                  <a:extLst>
                    <a:ext uri="{FF2B5EF4-FFF2-40B4-BE49-F238E27FC236}">
                      <a16:creationId xmlns:a16="http://schemas.microsoft.com/office/drawing/2014/main" id="{4C6FAE81-609B-E274-00E5-067187E5F43E}"/>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80" name="Rectangle: Rounded Corners 1279">
                  <a:extLst>
                    <a:ext uri="{FF2B5EF4-FFF2-40B4-BE49-F238E27FC236}">
                      <a16:creationId xmlns:a16="http://schemas.microsoft.com/office/drawing/2014/main" id="{4474F356-F1C4-7084-D6D8-95CFEE00DE1A}"/>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81" name="Rectangle: Rounded Corners 1280">
                  <a:extLst>
                    <a:ext uri="{FF2B5EF4-FFF2-40B4-BE49-F238E27FC236}">
                      <a16:creationId xmlns:a16="http://schemas.microsoft.com/office/drawing/2014/main" id="{5D67F1AD-6816-ACD0-47BD-7B7E11316884}"/>
                    </a:ext>
                  </a:extLst>
                </p:cNvPr>
                <p:cNvSpPr/>
                <p:nvPr/>
              </p:nvSpPr>
              <p:spPr>
                <a:xfrm>
                  <a:off x="8858174" y="429137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82" name="Rectangle: Rounded Corners 1281">
                  <a:extLst>
                    <a:ext uri="{FF2B5EF4-FFF2-40B4-BE49-F238E27FC236}">
                      <a16:creationId xmlns:a16="http://schemas.microsoft.com/office/drawing/2014/main" id="{E5E5C2C5-C6B7-A22C-05D3-B027581331F2}"/>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83" name="Rectangle: Rounded Corners 1282">
                  <a:extLst>
                    <a:ext uri="{FF2B5EF4-FFF2-40B4-BE49-F238E27FC236}">
                      <a16:creationId xmlns:a16="http://schemas.microsoft.com/office/drawing/2014/main" id="{0B40E0E2-F225-1960-8BF4-6FBA04448F38}"/>
                    </a:ext>
                  </a:extLst>
                </p:cNvPr>
                <p:cNvSpPr/>
                <p:nvPr/>
              </p:nvSpPr>
              <p:spPr>
                <a:xfrm>
                  <a:off x="8924873" y="4240076"/>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84" name="Rectangle: Rounded Corners 1283">
                  <a:extLst>
                    <a:ext uri="{FF2B5EF4-FFF2-40B4-BE49-F238E27FC236}">
                      <a16:creationId xmlns:a16="http://schemas.microsoft.com/office/drawing/2014/main" id="{AEC764BC-9B8A-53AB-B172-51D33EC48AE8}"/>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85" name="Rectangle: Rounded Corners 1284">
                  <a:extLst>
                    <a:ext uri="{FF2B5EF4-FFF2-40B4-BE49-F238E27FC236}">
                      <a16:creationId xmlns:a16="http://schemas.microsoft.com/office/drawing/2014/main" id="{4A6869B1-054A-5C4B-147E-80F04D789AF9}"/>
                    </a:ext>
                  </a:extLst>
                </p:cNvPr>
                <p:cNvSpPr/>
                <p:nvPr/>
              </p:nvSpPr>
              <p:spPr>
                <a:xfrm>
                  <a:off x="8817085" y="439459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grpSp>
          <p:grpSp>
            <p:nvGrpSpPr>
              <p:cNvPr id="1217" name="Group 1216">
                <a:extLst>
                  <a:ext uri="{FF2B5EF4-FFF2-40B4-BE49-F238E27FC236}">
                    <a16:creationId xmlns:a16="http://schemas.microsoft.com/office/drawing/2014/main" id="{4B935784-4E34-496A-46DF-8151AAB85929}"/>
                  </a:ext>
                </a:extLst>
              </p:cNvPr>
              <p:cNvGrpSpPr/>
              <p:nvPr/>
            </p:nvGrpSpPr>
            <p:grpSpPr>
              <a:xfrm rot="14018184">
                <a:off x="9216547" y="3625725"/>
                <a:ext cx="176944" cy="151032"/>
                <a:chOff x="8770428" y="4145225"/>
                <a:chExt cx="307647" cy="276804"/>
              </a:xfrm>
              <a:solidFill>
                <a:srgbClr val="FFC000">
                  <a:lumMod val="50000"/>
                </a:srgbClr>
              </a:solidFill>
            </p:grpSpPr>
            <p:sp>
              <p:nvSpPr>
                <p:cNvPr id="1252" name="Freeform: Shape 1251">
                  <a:extLst>
                    <a:ext uri="{FF2B5EF4-FFF2-40B4-BE49-F238E27FC236}">
                      <a16:creationId xmlns:a16="http://schemas.microsoft.com/office/drawing/2014/main" id="{1C9A633F-C012-8A7F-921C-11CEB853371D}"/>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53" name="Freeform: Shape 1252">
                  <a:extLst>
                    <a:ext uri="{FF2B5EF4-FFF2-40B4-BE49-F238E27FC236}">
                      <a16:creationId xmlns:a16="http://schemas.microsoft.com/office/drawing/2014/main" id="{5E90C993-CC50-E442-7196-239A0242A924}"/>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54" name="Freeform: Shape 1253">
                  <a:extLst>
                    <a:ext uri="{FF2B5EF4-FFF2-40B4-BE49-F238E27FC236}">
                      <a16:creationId xmlns:a16="http://schemas.microsoft.com/office/drawing/2014/main" id="{76E5E015-02FB-2CF1-88DA-42753E819507}"/>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55" name="Freeform: Shape 1254">
                  <a:extLst>
                    <a:ext uri="{FF2B5EF4-FFF2-40B4-BE49-F238E27FC236}">
                      <a16:creationId xmlns:a16="http://schemas.microsoft.com/office/drawing/2014/main" id="{F6F1D3F8-F365-F04F-3BC0-19CAA9636A04}"/>
                    </a:ext>
                  </a:extLst>
                </p:cNvPr>
                <p:cNvSpPr/>
                <p:nvPr/>
              </p:nvSpPr>
              <p:spPr>
                <a:xfrm>
                  <a:off x="8929986" y="428752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56" name="Freeform: Shape 1255">
                  <a:extLst>
                    <a:ext uri="{FF2B5EF4-FFF2-40B4-BE49-F238E27FC236}">
                      <a16:creationId xmlns:a16="http://schemas.microsoft.com/office/drawing/2014/main" id="{9DC455FC-C730-DAE9-BA7B-19985EFDD894}"/>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57" name="Freeform: Shape 1256">
                  <a:extLst>
                    <a:ext uri="{FF2B5EF4-FFF2-40B4-BE49-F238E27FC236}">
                      <a16:creationId xmlns:a16="http://schemas.microsoft.com/office/drawing/2014/main" id="{86717F4A-86B9-4D7B-6D77-25073D3EFC53}"/>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58" name="Freeform: Shape 1257">
                  <a:extLst>
                    <a:ext uri="{FF2B5EF4-FFF2-40B4-BE49-F238E27FC236}">
                      <a16:creationId xmlns:a16="http://schemas.microsoft.com/office/drawing/2014/main" id="{4582BD81-F07D-ED8C-01E5-72867ECE4C99}"/>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59" name="Freeform: Shape 1258">
                  <a:extLst>
                    <a:ext uri="{FF2B5EF4-FFF2-40B4-BE49-F238E27FC236}">
                      <a16:creationId xmlns:a16="http://schemas.microsoft.com/office/drawing/2014/main" id="{23D067E2-DC91-79B4-792E-9D36AB1B5381}"/>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60" name="Freeform: Shape 1259">
                  <a:extLst>
                    <a:ext uri="{FF2B5EF4-FFF2-40B4-BE49-F238E27FC236}">
                      <a16:creationId xmlns:a16="http://schemas.microsoft.com/office/drawing/2014/main" id="{83FBFCCF-CEA4-44E0-BCD4-000A0243B38F}"/>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61" name="Freeform: Shape 1260">
                  <a:extLst>
                    <a:ext uri="{FF2B5EF4-FFF2-40B4-BE49-F238E27FC236}">
                      <a16:creationId xmlns:a16="http://schemas.microsoft.com/office/drawing/2014/main" id="{D9C0CB8E-2278-17E0-C1E8-E2E14C1292CE}"/>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62" name="Freeform: Shape 1261">
                  <a:extLst>
                    <a:ext uri="{FF2B5EF4-FFF2-40B4-BE49-F238E27FC236}">
                      <a16:creationId xmlns:a16="http://schemas.microsoft.com/office/drawing/2014/main" id="{A45830BA-8A98-AB56-DB0E-70FAB311D29E}"/>
                    </a:ext>
                  </a:extLst>
                </p:cNvPr>
                <p:cNvSpPr/>
                <p:nvPr/>
              </p:nvSpPr>
              <p:spPr>
                <a:xfrm rot="18952815">
                  <a:off x="8990335" y="4236377"/>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63" name="Rectangle: Rounded Corners 1262">
                  <a:extLst>
                    <a:ext uri="{FF2B5EF4-FFF2-40B4-BE49-F238E27FC236}">
                      <a16:creationId xmlns:a16="http://schemas.microsoft.com/office/drawing/2014/main" id="{29BE9FC5-4D45-31D2-F490-D6DBCF2A332A}"/>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64" name="Rectangle: Rounded Corners 1263">
                  <a:extLst>
                    <a:ext uri="{FF2B5EF4-FFF2-40B4-BE49-F238E27FC236}">
                      <a16:creationId xmlns:a16="http://schemas.microsoft.com/office/drawing/2014/main" id="{93B9992B-A95C-CB23-D5B2-CC4BEC85BDD3}"/>
                    </a:ext>
                  </a:extLst>
                </p:cNvPr>
                <p:cNvSpPr/>
                <p:nvPr/>
              </p:nvSpPr>
              <p:spPr>
                <a:xfrm>
                  <a:off x="8858174" y="429137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65" name="Rectangle: Rounded Corners 1264">
                  <a:extLst>
                    <a:ext uri="{FF2B5EF4-FFF2-40B4-BE49-F238E27FC236}">
                      <a16:creationId xmlns:a16="http://schemas.microsoft.com/office/drawing/2014/main" id="{17B7DA86-9796-D997-2E53-FCC20C02DE08}"/>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66" name="Rectangle: Rounded Corners 1265">
                  <a:extLst>
                    <a:ext uri="{FF2B5EF4-FFF2-40B4-BE49-F238E27FC236}">
                      <a16:creationId xmlns:a16="http://schemas.microsoft.com/office/drawing/2014/main" id="{550014E5-D202-8DE2-10B2-EEB74CFCCCD6}"/>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67" name="Rectangle: Rounded Corners 1266">
                  <a:extLst>
                    <a:ext uri="{FF2B5EF4-FFF2-40B4-BE49-F238E27FC236}">
                      <a16:creationId xmlns:a16="http://schemas.microsoft.com/office/drawing/2014/main" id="{EAD48195-BD67-4EAB-2F92-7C4F24C93543}"/>
                    </a:ext>
                  </a:extLst>
                </p:cNvPr>
                <p:cNvSpPr/>
                <p:nvPr/>
              </p:nvSpPr>
              <p:spPr>
                <a:xfrm>
                  <a:off x="8817085" y="439459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grpSp>
          <p:grpSp>
            <p:nvGrpSpPr>
              <p:cNvPr id="1218" name="Group 1217">
                <a:extLst>
                  <a:ext uri="{FF2B5EF4-FFF2-40B4-BE49-F238E27FC236}">
                    <a16:creationId xmlns:a16="http://schemas.microsoft.com/office/drawing/2014/main" id="{681D6314-BB65-D168-F880-10C4D5558E3E}"/>
                  </a:ext>
                </a:extLst>
              </p:cNvPr>
              <p:cNvGrpSpPr/>
              <p:nvPr/>
            </p:nvGrpSpPr>
            <p:grpSpPr>
              <a:xfrm rot="21021678">
                <a:off x="9168205" y="3689773"/>
                <a:ext cx="176944" cy="150628"/>
                <a:chOff x="8770428" y="4145965"/>
                <a:chExt cx="307647" cy="276064"/>
              </a:xfrm>
              <a:solidFill>
                <a:srgbClr val="FFC000">
                  <a:lumMod val="50000"/>
                </a:srgbClr>
              </a:solidFill>
            </p:grpSpPr>
            <p:sp>
              <p:nvSpPr>
                <p:cNvPr id="1237" name="Freeform: Shape 1236">
                  <a:extLst>
                    <a:ext uri="{FF2B5EF4-FFF2-40B4-BE49-F238E27FC236}">
                      <a16:creationId xmlns:a16="http://schemas.microsoft.com/office/drawing/2014/main" id="{29244F56-CB28-F127-5C41-631C55F90743}"/>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38" name="Freeform: Shape 1237">
                  <a:extLst>
                    <a:ext uri="{FF2B5EF4-FFF2-40B4-BE49-F238E27FC236}">
                      <a16:creationId xmlns:a16="http://schemas.microsoft.com/office/drawing/2014/main" id="{1CF752C8-0979-BBDA-EC9B-42CC5B44F1C1}"/>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39" name="Freeform: Shape 1238">
                  <a:extLst>
                    <a:ext uri="{FF2B5EF4-FFF2-40B4-BE49-F238E27FC236}">
                      <a16:creationId xmlns:a16="http://schemas.microsoft.com/office/drawing/2014/main" id="{8662B0B4-6E78-FE36-136A-0664AD9CB58F}"/>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40" name="Freeform: Shape 1239">
                  <a:extLst>
                    <a:ext uri="{FF2B5EF4-FFF2-40B4-BE49-F238E27FC236}">
                      <a16:creationId xmlns:a16="http://schemas.microsoft.com/office/drawing/2014/main" id="{FA67BE83-E485-D31B-796D-65AA520C7E01}"/>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41" name="Freeform: Shape 1240">
                  <a:extLst>
                    <a:ext uri="{FF2B5EF4-FFF2-40B4-BE49-F238E27FC236}">
                      <a16:creationId xmlns:a16="http://schemas.microsoft.com/office/drawing/2014/main" id="{E94B841E-22E6-8E6B-468B-D2842316EF4B}"/>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42" name="Freeform: Shape 1241">
                  <a:extLst>
                    <a:ext uri="{FF2B5EF4-FFF2-40B4-BE49-F238E27FC236}">
                      <a16:creationId xmlns:a16="http://schemas.microsoft.com/office/drawing/2014/main" id="{906A5E49-D59B-452E-3845-37C67C1477D0}"/>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43" name="Freeform: Shape 1242">
                  <a:extLst>
                    <a:ext uri="{FF2B5EF4-FFF2-40B4-BE49-F238E27FC236}">
                      <a16:creationId xmlns:a16="http://schemas.microsoft.com/office/drawing/2014/main" id="{1D3F8BC2-A897-3773-9BB1-687100F58B81}"/>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44" name="Freeform: Shape 1243">
                  <a:extLst>
                    <a:ext uri="{FF2B5EF4-FFF2-40B4-BE49-F238E27FC236}">
                      <a16:creationId xmlns:a16="http://schemas.microsoft.com/office/drawing/2014/main" id="{E6068598-F58A-0996-075A-46E3431CCEFC}"/>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45" name="Freeform: Shape 1244">
                  <a:extLst>
                    <a:ext uri="{FF2B5EF4-FFF2-40B4-BE49-F238E27FC236}">
                      <a16:creationId xmlns:a16="http://schemas.microsoft.com/office/drawing/2014/main" id="{0F3D6CE3-3FED-4827-8B6E-63E18E3AB04D}"/>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46" name="Rectangle: Rounded Corners 1245">
                  <a:extLst>
                    <a:ext uri="{FF2B5EF4-FFF2-40B4-BE49-F238E27FC236}">
                      <a16:creationId xmlns:a16="http://schemas.microsoft.com/office/drawing/2014/main" id="{AB3D1750-0F11-02EA-302C-56617B47AE16}"/>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47" name="Rectangle: Rounded Corners 1246">
                  <a:extLst>
                    <a:ext uri="{FF2B5EF4-FFF2-40B4-BE49-F238E27FC236}">
                      <a16:creationId xmlns:a16="http://schemas.microsoft.com/office/drawing/2014/main" id="{EBCD3F3C-5697-228C-9397-BF4A797F39B4}"/>
                    </a:ext>
                  </a:extLst>
                </p:cNvPr>
                <p:cNvSpPr/>
                <p:nvPr/>
              </p:nvSpPr>
              <p:spPr>
                <a:xfrm>
                  <a:off x="8858174" y="429137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48" name="Rectangle: Rounded Corners 1247">
                  <a:extLst>
                    <a:ext uri="{FF2B5EF4-FFF2-40B4-BE49-F238E27FC236}">
                      <a16:creationId xmlns:a16="http://schemas.microsoft.com/office/drawing/2014/main" id="{7428EC49-F0DF-9244-F8CF-045A496E1D8D}"/>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49" name="Rectangle: Rounded Corners 1248">
                  <a:extLst>
                    <a:ext uri="{FF2B5EF4-FFF2-40B4-BE49-F238E27FC236}">
                      <a16:creationId xmlns:a16="http://schemas.microsoft.com/office/drawing/2014/main" id="{899B8D83-70F2-7C24-D829-81AD0C7CB2FA}"/>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50" name="Rectangle: Rounded Corners 1249">
                  <a:extLst>
                    <a:ext uri="{FF2B5EF4-FFF2-40B4-BE49-F238E27FC236}">
                      <a16:creationId xmlns:a16="http://schemas.microsoft.com/office/drawing/2014/main" id="{E3904D23-B5D9-33B2-6168-6252C7820AFF}"/>
                    </a:ext>
                  </a:extLst>
                </p:cNvPr>
                <p:cNvSpPr/>
                <p:nvPr/>
              </p:nvSpPr>
              <p:spPr>
                <a:xfrm>
                  <a:off x="8817085" y="439459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51" name="Rectangle: Rounded Corners 1250">
                  <a:extLst>
                    <a:ext uri="{FF2B5EF4-FFF2-40B4-BE49-F238E27FC236}">
                      <a16:creationId xmlns:a16="http://schemas.microsoft.com/office/drawing/2014/main" id="{C2BD5191-F64F-1B53-3F71-8AF5380F8E39}"/>
                    </a:ext>
                  </a:extLst>
                </p:cNvPr>
                <p:cNvSpPr/>
                <p:nvPr/>
              </p:nvSpPr>
              <p:spPr>
                <a:xfrm>
                  <a:off x="8894095" y="4145965"/>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grpSp>
          <p:grpSp>
            <p:nvGrpSpPr>
              <p:cNvPr id="1219" name="Group 1218">
                <a:extLst>
                  <a:ext uri="{FF2B5EF4-FFF2-40B4-BE49-F238E27FC236}">
                    <a16:creationId xmlns:a16="http://schemas.microsoft.com/office/drawing/2014/main" id="{4DB7B565-F195-E504-7229-8DDFFD60A87E}"/>
                  </a:ext>
                </a:extLst>
              </p:cNvPr>
              <p:cNvGrpSpPr/>
              <p:nvPr/>
            </p:nvGrpSpPr>
            <p:grpSpPr>
              <a:xfrm rot="5697808">
                <a:off x="9231220" y="3700287"/>
                <a:ext cx="167860" cy="159205"/>
                <a:chOff x="8770428" y="4145225"/>
                <a:chExt cx="307647" cy="276804"/>
              </a:xfrm>
              <a:solidFill>
                <a:srgbClr val="FFC000">
                  <a:lumMod val="50000"/>
                </a:srgbClr>
              </a:solidFill>
            </p:grpSpPr>
            <p:sp>
              <p:nvSpPr>
                <p:cNvPr id="1221" name="Freeform: Shape 1220">
                  <a:extLst>
                    <a:ext uri="{FF2B5EF4-FFF2-40B4-BE49-F238E27FC236}">
                      <a16:creationId xmlns:a16="http://schemas.microsoft.com/office/drawing/2014/main" id="{197A104B-D6B0-9AA7-8199-EF8D58CD7696}"/>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22" name="Freeform: Shape 1221">
                  <a:extLst>
                    <a:ext uri="{FF2B5EF4-FFF2-40B4-BE49-F238E27FC236}">
                      <a16:creationId xmlns:a16="http://schemas.microsoft.com/office/drawing/2014/main" id="{4089F6F5-9FD0-D3C6-8336-3ADA2AA264B8}"/>
                    </a:ext>
                  </a:extLst>
                </p:cNvPr>
                <p:cNvSpPr/>
                <p:nvPr/>
              </p:nvSpPr>
              <p:spPr>
                <a:xfrm rot="6799576">
                  <a:off x="8855933" y="4253069"/>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23" name="Freeform: Shape 1222">
                  <a:extLst>
                    <a:ext uri="{FF2B5EF4-FFF2-40B4-BE49-F238E27FC236}">
                      <a16:creationId xmlns:a16="http://schemas.microsoft.com/office/drawing/2014/main" id="{40D27F40-F13C-F8B7-22AA-D7BAB5527CB7}"/>
                    </a:ext>
                  </a:extLst>
                </p:cNvPr>
                <p:cNvSpPr/>
                <p:nvPr/>
              </p:nvSpPr>
              <p:spPr>
                <a:xfrm>
                  <a:off x="8950061" y="418817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24" name="Freeform: Shape 1223">
                  <a:extLst>
                    <a:ext uri="{FF2B5EF4-FFF2-40B4-BE49-F238E27FC236}">
                      <a16:creationId xmlns:a16="http://schemas.microsoft.com/office/drawing/2014/main" id="{DA292847-E997-DCB4-D63D-BE8E2810400E}"/>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25" name="Freeform: Shape 1224">
                  <a:extLst>
                    <a:ext uri="{FF2B5EF4-FFF2-40B4-BE49-F238E27FC236}">
                      <a16:creationId xmlns:a16="http://schemas.microsoft.com/office/drawing/2014/main" id="{D40D7E00-33E5-06D9-0B65-2E42A3C74682}"/>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26" name="Freeform: Shape 1225">
                  <a:extLst>
                    <a:ext uri="{FF2B5EF4-FFF2-40B4-BE49-F238E27FC236}">
                      <a16:creationId xmlns:a16="http://schemas.microsoft.com/office/drawing/2014/main" id="{3EA56BA6-F84A-1021-99B3-F2B81E0432F5}"/>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27" name="Freeform: Shape 1226">
                  <a:extLst>
                    <a:ext uri="{FF2B5EF4-FFF2-40B4-BE49-F238E27FC236}">
                      <a16:creationId xmlns:a16="http://schemas.microsoft.com/office/drawing/2014/main" id="{48532E52-7C78-8152-8BA9-FE8F7826B88A}"/>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28" name="Freeform: Shape 1227">
                  <a:extLst>
                    <a:ext uri="{FF2B5EF4-FFF2-40B4-BE49-F238E27FC236}">
                      <a16:creationId xmlns:a16="http://schemas.microsoft.com/office/drawing/2014/main" id="{FEEB1146-2A95-0842-F252-0A3DDFBBD3B1}"/>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29" name="Freeform: Shape 1228">
                  <a:extLst>
                    <a:ext uri="{FF2B5EF4-FFF2-40B4-BE49-F238E27FC236}">
                      <a16:creationId xmlns:a16="http://schemas.microsoft.com/office/drawing/2014/main" id="{0ED6EAA3-30C9-3A14-60A5-1494B88B6055}"/>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30" name="Freeform: Shape 1229">
                  <a:extLst>
                    <a:ext uri="{FF2B5EF4-FFF2-40B4-BE49-F238E27FC236}">
                      <a16:creationId xmlns:a16="http://schemas.microsoft.com/office/drawing/2014/main" id="{B0ED6C2C-2013-747B-796F-D1CBF17273FE}"/>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31" name="Freeform: Shape 1230">
                  <a:extLst>
                    <a:ext uri="{FF2B5EF4-FFF2-40B4-BE49-F238E27FC236}">
                      <a16:creationId xmlns:a16="http://schemas.microsoft.com/office/drawing/2014/main" id="{136F2141-96CF-EC95-E1E5-E9913F047882}"/>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32" name="Freeform: Shape 1231">
                  <a:extLst>
                    <a:ext uri="{FF2B5EF4-FFF2-40B4-BE49-F238E27FC236}">
                      <a16:creationId xmlns:a16="http://schemas.microsoft.com/office/drawing/2014/main" id="{3C0054F7-D08F-526B-EA94-78949ACFD933}"/>
                    </a:ext>
                  </a:extLst>
                </p:cNvPr>
                <p:cNvSpPr/>
                <p:nvPr/>
              </p:nvSpPr>
              <p:spPr>
                <a:xfrm rot="18952815">
                  <a:off x="8990335" y="4236377"/>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33" name="Rectangle: Rounded Corners 1232">
                  <a:extLst>
                    <a:ext uri="{FF2B5EF4-FFF2-40B4-BE49-F238E27FC236}">
                      <a16:creationId xmlns:a16="http://schemas.microsoft.com/office/drawing/2014/main" id="{19CFCD32-06F0-467F-C43E-49EDD44DFC68}"/>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34" name="Rectangle: Rounded Corners 1233">
                  <a:extLst>
                    <a:ext uri="{FF2B5EF4-FFF2-40B4-BE49-F238E27FC236}">
                      <a16:creationId xmlns:a16="http://schemas.microsoft.com/office/drawing/2014/main" id="{02F6D77C-E951-14A2-4FFA-988C794FC161}"/>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35" name="Rectangle: Rounded Corners 1234">
                  <a:extLst>
                    <a:ext uri="{FF2B5EF4-FFF2-40B4-BE49-F238E27FC236}">
                      <a16:creationId xmlns:a16="http://schemas.microsoft.com/office/drawing/2014/main" id="{E3B998AF-A479-583A-CAFD-45295A43104E}"/>
                    </a:ext>
                  </a:extLst>
                </p:cNvPr>
                <p:cNvSpPr/>
                <p:nvPr/>
              </p:nvSpPr>
              <p:spPr>
                <a:xfrm>
                  <a:off x="8924873" y="4240076"/>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36" name="Rectangle: Rounded Corners 1235">
                  <a:extLst>
                    <a:ext uri="{FF2B5EF4-FFF2-40B4-BE49-F238E27FC236}">
                      <a16:creationId xmlns:a16="http://schemas.microsoft.com/office/drawing/2014/main" id="{F1BAA101-F2AC-F60E-2F89-6C2D7F8F88FF}"/>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grpSp>
          <p:sp>
            <p:nvSpPr>
              <p:cNvPr id="1220" name="Oval 1219">
                <a:extLst>
                  <a:ext uri="{FF2B5EF4-FFF2-40B4-BE49-F238E27FC236}">
                    <a16:creationId xmlns:a16="http://schemas.microsoft.com/office/drawing/2014/main" id="{D4761171-306D-5236-62ED-B4DB02E79991}"/>
                  </a:ext>
                </a:extLst>
              </p:cNvPr>
              <p:cNvSpPr/>
              <p:nvPr/>
            </p:nvSpPr>
            <p:spPr>
              <a:xfrm>
                <a:off x="9283619" y="3671305"/>
                <a:ext cx="111835" cy="137114"/>
              </a:xfrm>
              <a:prstGeom prst="ellipse">
                <a:avLst/>
              </a:prstGeom>
              <a:gradFill flip="none" rotWithShape="1">
                <a:gsLst>
                  <a:gs pos="16000">
                    <a:srgbClr val="ED7D31">
                      <a:lumMod val="40000"/>
                      <a:lumOff val="60000"/>
                    </a:srgbClr>
                  </a:gs>
                  <a:gs pos="74000">
                    <a:srgbClr val="FFC000">
                      <a:lumMod val="50000"/>
                    </a:srgbClr>
                  </a:gs>
                  <a:gs pos="53000">
                    <a:srgbClr val="FFC000">
                      <a:lumMod val="75000"/>
                    </a:srgbClr>
                  </a:gs>
                </a:gsLst>
                <a:path path="circle">
                  <a:fillToRect l="50000" t="50000" r="50000" b="50000"/>
                </a:path>
                <a:tileRect/>
              </a:gradFill>
              <a:ln w="12700" cap="flat" cmpd="sng" algn="ctr">
                <a:noFill/>
                <a:prstDash val="solid"/>
                <a:miter lim="800000"/>
              </a:ln>
              <a:effectLst/>
            </p:spPr>
            <p:txBody>
              <a:bodyPr rtlCol="0" anchor="ctr"/>
              <a:lstStyle/>
              <a:p>
                <a:pPr algn="ctr">
                  <a:defRPr/>
                </a:pPr>
                <a:endParaRPr lang="en-GB" sz="2400" kern="0">
                  <a:solidFill>
                    <a:srgbClr val="FFFFFF"/>
                  </a:solidFill>
                </a:endParaRPr>
              </a:p>
            </p:txBody>
          </p:sp>
        </p:grpSp>
        <p:grpSp>
          <p:nvGrpSpPr>
            <p:cNvPr id="681" name="Group 680">
              <a:extLst>
                <a:ext uri="{FF2B5EF4-FFF2-40B4-BE49-F238E27FC236}">
                  <a16:creationId xmlns:a16="http://schemas.microsoft.com/office/drawing/2014/main" id="{009A58EC-A999-C832-2432-4C1EC13E77F0}"/>
                </a:ext>
              </a:extLst>
            </p:cNvPr>
            <p:cNvGrpSpPr/>
            <p:nvPr userDrawn="1"/>
          </p:nvGrpSpPr>
          <p:grpSpPr>
            <a:xfrm>
              <a:off x="8853944" y="3475633"/>
              <a:ext cx="203749" cy="198807"/>
              <a:chOff x="9144983" y="3590626"/>
              <a:chExt cx="288000" cy="288000"/>
            </a:xfrm>
          </p:grpSpPr>
          <p:sp>
            <p:nvSpPr>
              <p:cNvPr id="1144" name="Oval 1143">
                <a:extLst>
                  <a:ext uri="{FF2B5EF4-FFF2-40B4-BE49-F238E27FC236}">
                    <a16:creationId xmlns:a16="http://schemas.microsoft.com/office/drawing/2014/main" id="{8F37C7F7-A304-8132-798B-1BA85CFFA590}"/>
                  </a:ext>
                </a:extLst>
              </p:cNvPr>
              <p:cNvSpPr/>
              <p:nvPr/>
            </p:nvSpPr>
            <p:spPr>
              <a:xfrm rot="8224245">
                <a:off x="9144983" y="3590626"/>
                <a:ext cx="288000" cy="288000"/>
              </a:xfrm>
              <a:prstGeom prst="ellipse">
                <a:avLst/>
              </a:prstGeom>
              <a:gradFill>
                <a:gsLst>
                  <a:gs pos="0">
                    <a:srgbClr val="FFC000">
                      <a:lumMod val="20000"/>
                      <a:lumOff val="80000"/>
                    </a:srgbClr>
                  </a:gs>
                  <a:gs pos="99000">
                    <a:srgbClr val="FFC000">
                      <a:lumMod val="50000"/>
                    </a:srgbClr>
                  </a:gs>
                </a:gsLst>
                <a:path path="circle">
                  <a:fillToRect l="50000" t="50000" r="50000" b="50000"/>
                </a:path>
              </a:gradFill>
              <a:ln w="9525" cap="flat" cmpd="sng" algn="ctr">
                <a:solidFill>
                  <a:srgbClr val="FFC000">
                    <a:lumMod val="50000"/>
                  </a:srgbClr>
                </a:solidFill>
                <a:prstDash val="solid"/>
              </a:ln>
              <a:effectLst/>
            </p:spPr>
            <p:txBody>
              <a:bodyPr rtlCol="0" anchor="ctr"/>
              <a:lstStyle/>
              <a:p>
                <a:pPr algn="ctr">
                  <a:defRPr/>
                </a:pPr>
                <a:endParaRPr lang="en-US" sz="2400" kern="0">
                  <a:solidFill>
                    <a:srgbClr val="FFFFFF"/>
                  </a:solidFill>
                </a:endParaRPr>
              </a:p>
            </p:txBody>
          </p:sp>
          <p:grpSp>
            <p:nvGrpSpPr>
              <p:cNvPr id="1145" name="Group 1144">
                <a:extLst>
                  <a:ext uri="{FF2B5EF4-FFF2-40B4-BE49-F238E27FC236}">
                    <a16:creationId xmlns:a16="http://schemas.microsoft.com/office/drawing/2014/main" id="{1412547A-26D1-CBF3-9C5A-DFCCD1742DB6}"/>
                  </a:ext>
                </a:extLst>
              </p:cNvPr>
              <p:cNvGrpSpPr/>
              <p:nvPr/>
            </p:nvGrpSpPr>
            <p:grpSpPr>
              <a:xfrm rot="5697808">
                <a:off x="9156203" y="3637645"/>
                <a:ext cx="167860" cy="159205"/>
                <a:chOff x="8770428" y="4145225"/>
                <a:chExt cx="307647" cy="276804"/>
              </a:xfrm>
              <a:solidFill>
                <a:srgbClr val="FFC000">
                  <a:lumMod val="50000"/>
                </a:srgbClr>
              </a:solidFill>
            </p:grpSpPr>
            <p:sp>
              <p:nvSpPr>
                <p:cNvPr id="1197" name="Freeform: Shape 1196">
                  <a:extLst>
                    <a:ext uri="{FF2B5EF4-FFF2-40B4-BE49-F238E27FC236}">
                      <a16:creationId xmlns:a16="http://schemas.microsoft.com/office/drawing/2014/main" id="{92E9F47F-4181-AF28-58C0-3F84309ED1D4}"/>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98" name="Freeform: Shape 1197">
                  <a:extLst>
                    <a:ext uri="{FF2B5EF4-FFF2-40B4-BE49-F238E27FC236}">
                      <a16:creationId xmlns:a16="http://schemas.microsoft.com/office/drawing/2014/main" id="{4DEEAC4F-F4F0-0BB9-A0BC-E7485C1D961F}"/>
                    </a:ext>
                  </a:extLst>
                </p:cNvPr>
                <p:cNvSpPr/>
                <p:nvPr/>
              </p:nvSpPr>
              <p:spPr>
                <a:xfrm rot="6799576">
                  <a:off x="8855933" y="4253069"/>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99" name="Freeform: Shape 1198">
                  <a:extLst>
                    <a:ext uri="{FF2B5EF4-FFF2-40B4-BE49-F238E27FC236}">
                      <a16:creationId xmlns:a16="http://schemas.microsoft.com/office/drawing/2014/main" id="{DBCA4A3B-6191-7FBC-A1D2-A27E69032CFF}"/>
                    </a:ext>
                  </a:extLst>
                </p:cNvPr>
                <p:cNvSpPr/>
                <p:nvPr/>
              </p:nvSpPr>
              <p:spPr>
                <a:xfrm>
                  <a:off x="8950061" y="418817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00" name="Freeform: Shape 1199">
                  <a:extLst>
                    <a:ext uri="{FF2B5EF4-FFF2-40B4-BE49-F238E27FC236}">
                      <a16:creationId xmlns:a16="http://schemas.microsoft.com/office/drawing/2014/main" id="{BFFE3524-D765-D719-DB7E-F4ECD3921024}"/>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01" name="Freeform: Shape 1200">
                  <a:extLst>
                    <a:ext uri="{FF2B5EF4-FFF2-40B4-BE49-F238E27FC236}">
                      <a16:creationId xmlns:a16="http://schemas.microsoft.com/office/drawing/2014/main" id="{219F3A9C-9ABF-2DA6-E079-1A5AB2D56C42}"/>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02" name="Freeform: Shape 1201">
                  <a:extLst>
                    <a:ext uri="{FF2B5EF4-FFF2-40B4-BE49-F238E27FC236}">
                      <a16:creationId xmlns:a16="http://schemas.microsoft.com/office/drawing/2014/main" id="{242ED466-A6D9-8851-DE70-91C9A9580879}"/>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03" name="Freeform: Shape 1202">
                  <a:extLst>
                    <a:ext uri="{FF2B5EF4-FFF2-40B4-BE49-F238E27FC236}">
                      <a16:creationId xmlns:a16="http://schemas.microsoft.com/office/drawing/2014/main" id="{5B36277A-A15A-78AF-9E2D-04DC194C46C1}"/>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04" name="Freeform: Shape 1203">
                  <a:extLst>
                    <a:ext uri="{FF2B5EF4-FFF2-40B4-BE49-F238E27FC236}">
                      <a16:creationId xmlns:a16="http://schemas.microsoft.com/office/drawing/2014/main" id="{D2A51ECA-89E9-340F-C1C2-91AF06067FFB}"/>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05" name="Freeform: Shape 1204">
                  <a:extLst>
                    <a:ext uri="{FF2B5EF4-FFF2-40B4-BE49-F238E27FC236}">
                      <a16:creationId xmlns:a16="http://schemas.microsoft.com/office/drawing/2014/main" id="{F860A09B-3135-A271-5B5F-49886810258B}"/>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06" name="Freeform: Shape 1205">
                  <a:extLst>
                    <a:ext uri="{FF2B5EF4-FFF2-40B4-BE49-F238E27FC236}">
                      <a16:creationId xmlns:a16="http://schemas.microsoft.com/office/drawing/2014/main" id="{97E4A405-62FE-7249-4605-C3C68E4F3DBC}"/>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07" name="Freeform: Shape 1206">
                  <a:extLst>
                    <a:ext uri="{FF2B5EF4-FFF2-40B4-BE49-F238E27FC236}">
                      <a16:creationId xmlns:a16="http://schemas.microsoft.com/office/drawing/2014/main" id="{823302DA-283D-274D-D52C-9101E0CA3F4E}"/>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08" name="Freeform: Shape 1207">
                  <a:extLst>
                    <a:ext uri="{FF2B5EF4-FFF2-40B4-BE49-F238E27FC236}">
                      <a16:creationId xmlns:a16="http://schemas.microsoft.com/office/drawing/2014/main" id="{B774179D-51A2-B3C1-03B2-773D513DF83C}"/>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09" name="Rectangle: Rounded Corners 1208">
                  <a:extLst>
                    <a:ext uri="{FF2B5EF4-FFF2-40B4-BE49-F238E27FC236}">
                      <a16:creationId xmlns:a16="http://schemas.microsoft.com/office/drawing/2014/main" id="{23CFD136-8FCC-8C19-36BF-2239804D4B95}"/>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10" name="Rectangle: Rounded Corners 1209">
                  <a:extLst>
                    <a:ext uri="{FF2B5EF4-FFF2-40B4-BE49-F238E27FC236}">
                      <a16:creationId xmlns:a16="http://schemas.microsoft.com/office/drawing/2014/main" id="{9B96C76C-42CA-453D-AF57-FD927E7E8C14}"/>
                    </a:ext>
                  </a:extLst>
                </p:cNvPr>
                <p:cNvSpPr/>
                <p:nvPr/>
              </p:nvSpPr>
              <p:spPr>
                <a:xfrm>
                  <a:off x="8858174" y="429137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11" name="Rectangle: Rounded Corners 1210">
                  <a:extLst>
                    <a:ext uri="{FF2B5EF4-FFF2-40B4-BE49-F238E27FC236}">
                      <a16:creationId xmlns:a16="http://schemas.microsoft.com/office/drawing/2014/main" id="{CB8B0FD0-AD2A-A9EB-3107-DD60EA4216C5}"/>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12" name="Rectangle: Rounded Corners 1211">
                  <a:extLst>
                    <a:ext uri="{FF2B5EF4-FFF2-40B4-BE49-F238E27FC236}">
                      <a16:creationId xmlns:a16="http://schemas.microsoft.com/office/drawing/2014/main" id="{B20FE98C-707A-DB3F-F24A-A43093B4DD10}"/>
                    </a:ext>
                  </a:extLst>
                </p:cNvPr>
                <p:cNvSpPr/>
                <p:nvPr/>
              </p:nvSpPr>
              <p:spPr>
                <a:xfrm>
                  <a:off x="8924873" y="4240076"/>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13" name="Rectangle: Rounded Corners 1212">
                  <a:extLst>
                    <a:ext uri="{FF2B5EF4-FFF2-40B4-BE49-F238E27FC236}">
                      <a16:creationId xmlns:a16="http://schemas.microsoft.com/office/drawing/2014/main" id="{7A21BC7F-6B2F-079A-F0A7-6AE806AD78A2}"/>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214" name="Rectangle: Rounded Corners 1213">
                  <a:extLst>
                    <a:ext uri="{FF2B5EF4-FFF2-40B4-BE49-F238E27FC236}">
                      <a16:creationId xmlns:a16="http://schemas.microsoft.com/office/drawing/2014/main" id="{4D472177-2831-826A-9CBE-FA8A7B4088B4}"/>
                    </a:ext>
                  </a:extLst>
                </p:cNvPr>
                <p:cNvSpPr/>
                <p:nvPr/>
              </p:nvSpPr>
              <p:spPr>
                <a:xfrm>
                  <a:off x="8817085" y="439459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grpSp>
          <p:grpSp>
            <p:nvGrpSpPr>
              <p:cNvPr id="1146" name="Group 1145">
                <a:extLst>
                  <a:ext uri="{FF2B5EF4-FFF2-40B4-BE49-F238E27FC236}">
                    <a16:creationId xmlns:a16="http://schemas.microsoft.com/office/drawing/2014/main" id="{2BCA4BEF-94B0-2998-5269-9600F37020D3}"/>
                  </a:ext>
                </a:extLst>
              </p:cNvPr>
              <p:cNvGrpSpPr/>
              <p:nvPr/>
            </p:nvGrpSpPr>
            <p:grpSpPr>
              <a:xfrm rot="14018184">
                <a:off x="9216547" y="3625725"/>
                <a:ext cx="176944" cy="151032"/>
                <a:chOff x="8770428" y="4145225"/>
                <a:chExt cx="307647" cy="276804"/>
              </a:xfrm>
              <a:solidFill>
                <a:srgbClr val="FFC000">
                  <a:lumMod val="50000"/>
                </a:srgbClr>
              </a:solidFill>
            </p:grpSpPr>
            <p:sp>
              <p:nvSpPr>
                <p:cNvPr id="1181" name="Freeform: Shape 1180">
                  <a:extLst>
                    <a:ext uri="{FF2B5EF4-FFF2-40B4-BE49-F238E27FC236}">
                      <a16:creationId xmlns:a16="http://schemas.microsoft.com/office/drawing/2014/main" id="{90A6327A-379C-4CBA-143B-9586F88A7EC9}"/>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82" name="Freeform: Shape 1181">
                  <a:extLst>
                    <a:ext uri="{FF2B5EF4-FFF2-40B4-BE49-F238E27FC236}">
                      <a16:creationId xmlns:a16="http://schemas.microsoft.com/office/drawing/2014/main" id="{C4F72094-571B-3806-5942-CA24C23E5FE6}"/>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83" name="Freeform: Shape 1182">
                  <a:extLst>
                    <a:ext uri="{FF2B5EF4-FFF2-40B4-BE49-F238E27FC236}">
                      <a16:creationId xmlns:a16="http://schemas.microsoft.com/office/drawing/2014/main" id="{08FCB851-7A60-2746-9FF7-3C4FB7BC839B}"/>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84" name="Freeform: Shape 1183">
                  <a:extLst>
                    <a:ext uri="{FF2B5EF4-FFF2-40B4-BE49-F238E27FC236}">
                      <a16:creationId xmlns:a16="http://schemas.microsoft.com/office/drawing/2014/main" id="{F412EB09-E657-1225-7999-AF5870324FE9}"/>
                    </a:ext>
                  </a:extLst>
                </p:cNvPr>
                <p:cNvSpPr/>
                <p:nvPr/>
              </p:nvSpPr>
              <p:spPr>
                <a:xfrm>
                  <a:off x="8929986" y="428752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85" name="Freeform: Shape 1184">
                  <a:extLst>
                    <a:ext uri="{FF2B5EF4-FFF2-40B4-BE49-F238E27FC236}">
                      <a16:creationId xmlns:a16="http://schemas.microsoft.com/office/drawing/2014/main" id="{70BF0143-62AB-0C6E-0823-60F6DEFA1732}"/>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86" name="Freeform: Shape 1185">
                  <a:extLst>
                    <a:ext uri="{FF2B5EF4-FFF2-40B4-BE49-F238E27FC236}">
                      <a16:creationId xmlns:a16="http://schemas.microsoft.com/office/drawing/2014/main" id="{C6B9C0D4-BAC5-CB25-F27F-5280A28000AE}"/>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87" name="Freeform: Shape 1186">
                  <a:extLst>
                    <a:ext uri="{FF2B5EF4-FFF2-40B4-BE49-F238E27FC236}">
                      <a16:creationId xmlns:a16="http://schemas.microsoft.com/office/drawing/2014/main" id="{CEA995E2-1458-4FA0-D055-F529A193CEED}"/>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88" name="Freeform: Shape 1187">
                  <a:extLst>
                    <a:ext uri="{FF2B5EF4-FFF2-40B4-BE49-F238E27FC236}">
                      <a16:creationId xmlns:a16="http://schemas.microsoft.com/office/drawing/2014/main" id="{E5EEBC9B-16EC-408E-3D9B-4981D5C372B3}"/>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89" name="Freeform: Shape 1188">
                  <a:extLst>
                    <a:ext uri="{FF2B5EF4-FFF2-40B4-BE49-F238E27FC236}">
                      <a16:creationId xmlns:a16="http://schemas.microsoft.com/office/drawing/2014/main" id="{B1A0CFCC-F2C5-89F2-F21A-94A124802A95}"/>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90" name="Freeform: Shape 1189">
                  <a:extLst>
                    <a:ext uri="{FF2B5EF4-FFF2-40B4-BE49-F238E27FC236}">
                      <a16:creationId xmlns:a16="http://schemas.microsoft.com/office/drawing/2014/main" id="{1E464D74-8D2F-51F1-39AB-9D1FD44A323E}"/>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91" name="Freeform: Shape 1190">
                  <a:extLst>
                    <a:ext uri="{FF2B5EF4-FFF2-40B4-BE49-F238E27FC236}">
                      <a16:creationId xmlns:a16="http://schemas.microsoft.com/office/drawing/2014/main" id="{028BA3B7-D4BE-8873-7269-DF78AB89A34B}"/>
                    </a:ext>
                  </a:extLst>
                </p:cNvPr>
                <p:cNvSpPr/>
                <p:nvPr/>
              </p:nvSpPr>
              <p:spPr>
                <a:xfrm rot="18952815">
                  <a:off x="8990335" y="4236377"/>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92" name="Rectangle: Rounded Corners 1191">
                  <a:extLst>
                    <a:ext uri="{FF2B5EF4-FFF2-40B4-BE49-F238E27FC236}">
                      <a16:creationId xmlns:a16="http://schemas.microsoft.com/office/drawing/2014/main" id="{3892356C-7E46-5D61-2EBD-75858A813C8C}"/>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93" name="Rectangle: Rounded Corners 1192">
                  <a:extLst>
                    <a:ext uri="{FF2B5EF4-FFF2-40B4-BE49-F238E27FC236}">
                      <a16:creationId xmlns:a16="http://schemas.microsoft.com/office/drawing/2014/main" id="{923617EA-A048-3F27-0D1E-A50C6BB08375}"/>
                    </a:ext>
                  </a:extLst>
                </p:cNvPr>
                <p:cNvSpPr/>
                <p:nvPr/>
              </p:nvSpPr>
              <p:spPr>
                <a:xfrm>
                  <a:off x="8858174" y="429137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94" name="Rectangle: Rounded Corners 1193">
                  <a:extLst>
                    <a:ext uri="{FF2B5EF4-FFF2-40B4-BE49-F238E27FC236}">
                      <a16:creationId xmlns:a16="http://schemas.microsoft.com/office/drawing/2014/main" id="{0D94C50D-023C-7376-4631-DF2DA6817244}"/>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95" name="Rectangle: Rounded Corners 1194">
                  <a:extLst>
                    <a:ext uri="{FF2B5EF4-FFF2-40B4-BE49-F238E27FC236}">
                      <a16:creationId xmlns:a16="http://schemas.microsoft.com/office/drawing/2014/main" id="{CABA9CF1-9D60-FB93-6A7B-7C663B64A295}"/>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96" name="Rectangle: Rounded Corners 1195">
                  <a:extLst>
                    <a:ext uri="{FF2B5EF4-FFF2-40B4-BE49-F238E27FC236}">
                      <a16:creationId xmlns:a16="http://schemas.microsoft.com/office/drawing/2014/main" id="{9D7F4D9D-629C-E23E-3AC3-C3DF5567DA38}"/>
                    </a:ext>
                  </a:extLst>
                </p:cNvPr>
                <p:cNvSpPr/>
                <p:nvPr/>
              </p:nvSpPr>
              <p:spPr>
                <a:xfrm>
                  <a:off x="8817085" y="439459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grpSp>
          <p:grpSp>
            <p:nvGrpSpPr>
              <p:cNvPr id="1147" name="Group 1146">
                <a:extLst>
                  <a:ext uri="{FF2B5EF4-FFF2-40B4-BE49-F238E27FC236}">
                    <a16:creationId xmlns:a16="http://schemas.microsoft.com/office/drawing/2014/main" id="{71E788CC-FBEC-E2FF-3C36-15C309850261}"/>
                  </a:ext>
                </a:extLst>
              </p:cNvPr>
              <p:cNvGrpSpPr/>
              <p:nvPr/>
            </p:nvGrpSpPr>
            <p:grpSpPr>
              <a:xfrm rot="21021678">
                <a:off x="9168205" y="3689773"/>
                <a:ext cx="176944" cy="150628"/>
                <a:chOff x="8770428" y="4145965"/>
                <a:chExt cx="307647" cy="276064"/>
              </a:xfrm>
              <a:solidFill>
                <a:srgbClr val="FFC000">
                  <a:lumMod val="50000"/>
                </a:srgbClr>
              </a:solidFill>
            </p:grpSpPr>
            <p:sp>
              <p:nvSpPr>
                <p:cNvPr id="1166" name="Freeform: Shape 1165">
                  <a:extLst>
                    <a:ext uri="{FF2B5EF4-FFF2-40B4-BE49-F238E27FC236}">
                      <a16:creationId xmlns:a16="http://schemas.microsoft.com/office/drawing/2014/main" id="{BAD4143E-1B71-57D1-2AE0-D8495A310E99}"/>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67" name="Freeform: Shape 1166">
                  <a:extLst>
                    <a:ext uri="{FF2B5EF4-FFF2-40B4-BE49-F238E27FC236}">
                      <a16:creationId xmlns:a16="http://schemas.microsoft.com/office/drawing/2014/main" id="{BC56A8A3-6B57-8F6E-D7CE-5197B0DB7FDE}"/>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68" name="Freeform: Shape 1167">
                  <a:extLst>
                    <a:ext uri="{FF2B5EF4-FFF2-40B4-BE49-F238E27FC236}">
                      <a16:creationId xmlns:a16="http://schemas.microsoft.com/office/drawing/2014/main" id="{88B40B7D-5456-27C8-504A-8A965EFE5C50}"/>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69" name="Freeform: Shape 1168">
                  <a:extLst>
                    <a:ext uri="{FF2B5EF4-FFF2-40B4-BE49-F238E27FC236}">
                      <a16:creationId xmlns:a16="http://schemas.microsoft.com/office/drawing/2014/main" id="{90068024-9ED1-D742-7579-F38C1BD04258}"/>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70" name="Freeform: Shape 1169">
                  <a:extLst>
                    <a:ext uri="{FF2B5EF4-FFF2-40B4-BE49-F238E27FC236}">
                      <a16:creationId xmlns:a16="http://schemas.microsoft.com/office/drawing/2014/main" id="{633F3C8E-72E1-79B4-E265-C12E27E9739B}"/>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71" name="Freeform: Shape 1170">
                  <a:extLst>
                    <a:ext uri="{FF2B5EF4-FFF2-40B4-BE49-F238E27FC236}">
                      <a16:creationId xmlns:a16="http://schemas.microsoft.com/office/drawing/2014/main" id="{BDCC4C38-E7B1-3B51-1A03-6DE21FFE43C4}"/>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72" name="Freeform: Shape 1171">
                  <a:extLst>
                    <a:ext uri="{FF2B5EF4-FFF2-40B4-BE49-F238E27FC236}">
                      <a16:creationId xmlns:a16="http://schemas.microsoft.com/office/drawing/2014/main" id="{DEC01164-8752-B3DA-D67B-60563B46BB62}"/>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73" name="Freeform: Shape 1172">
                  <a:extLst>
                    <a:ext uri="{FF2B5EF4-FFF2-40B4-BE49-F238E27FC236}">
                      <a16:creationId xmlns:a16="http://schemas.microsoft.com/office/drawing/2014/main" id="{725BA6DB-6A3B-02D0-4755-9A9539C002CA}"/>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74" name="Freeform: Shape 1173">
                  <a:extLst>
                    <a:ext uri="{FF2B5EF4-FFF2-40B4-BE49-F238E27FC236}">
                      <a16:creationId xmlns:a16="http://schemas.microsoft.com/office/drawing/2014/main" id="{DF9289D0-5A3C-944E-94A5-8D7E600B1ED6}"/>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75" name="Rectangle: Rounded Corners 1174">
                  <a:extLst>
                    <a:ext uri="{FF2B5EF4-FFF2-40B4-BE49-F238E27FC236}">
                      <a16:creationId xmlns:a16="http://schemas.microsoft.com/office/drawing/2014/main" id="{1715F393-4E0D-7927-7C21-337A0C940CEA}"/>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76" name="Rectangle: Rounded Corners 1175">
                  <a:extLst>
                    <a:ext uri="{FF2B5EF4-FFF2-40B4-BE49-F238E27FC236}">
                      <a16:creationId xmlns:a16="http://schemas.microsoft.com/office/drawing/2014/main" id="{2D116905-781F-B4ED-C237-FAF60212C59D}"/>
                    </a:ext>
                  </a:extLst>
                </p:cNvPr>
                <p:cNvSpPr/>
                <p:nvPr/>
              </p:nvSpPr>
              <p:spPr>
                <a:xfrm>
                  <a:off x="8858174" y="429137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77" name="Rectangle: Rounded Corners 1176">
                  <a:extLst>
                    <a:ext uri="{FF2B5EF4-FFF2-40B4-BE49-F238E27FC236}">
                      <a16:creationId xmlns:a16="http://schemas.microsoft.com/office/drawing/2014/main" id="{F0E204A5-C97E-5FEB-D0A4-DB5E1A9CA54C}"/>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78" name="Rectangle: Rounded Corners 1177">
                  <a:extLst>
                    <a:ext uri="{FF2B5EF4-FFF2-40B4-BE49-F238E27FC236}">
                      <a16:creationId xmlns:a16="http://schemas.microsoft.com/office/drawing/2014/main" id="{DA989D42-0B78-4C66-052C-125BFA794DC2}"/>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79" name="Rectangle: Rounded Corners 1178">
                  <a:extLst>
                    <a:ext uri="{FF2B5EF4-FFF2-40B4-BE49-F238E27FC236}">
                      <a16:creationId xmlns:a16="http://schemas.microsoft.com/office/drawing/2014/main" id="{12A7B621-0F9D-5CE0-C205-B6B72EFD4316}"/>
                    </a:ext>
                  </a:extLst>
                </p:cNvPr>
                <p:cNvSpPr/>
                <p:nvPr/>
              </p:nvSpPr>
              <p:spPr>
                <a:xfrm>
                  <a:off x="8817085" y="439459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80" name="Rectangle: Rounded Corners 1179">
                  <a:extLst>
                    <a:ext uri="{FF2B5EF4-FFF2-40B4-BE49-F238E27FC236}">
                      <a16:creationId xmlns:a16="http://schemas.microsoft.com/office/drawing/2014/main" id="{35A9ADAE-E6D3-F50C-A110-913C24A27A99}"/>
                    </a:ext>
                  </a:extLst>
                </p:cNvPr>
                <p:cNvSpPr/>
                <p:nvPr/>
              </p:nvSpPr>
              <p:spPr>
                <a:xfrm>
                  <a:off x="8894095" y="4145965"/>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grpSp>
          <p:grpSp>
            <p:nvGrpSpPr>
              <p:cNvPr id="1148" name="Group 1147">
                <a:extLst>
                  <a:ext uri="{FF2B5EF4-FFF2-40B4-BE49-F238E27FC236}">
                    <a16:creationId xmlns:a16="http://schemas.microsoft.com/office/drawing/2014/main" id="{AFEB5589-689B-A696-FA3E-A2E35893020B}"/>
                  </a:ext>
                </a:extLst>
              </p:cNvPr>
              <p:cNvGrpSpPr/>
              <p:nvPr/>
            </p:nvGrpSpPr>
            <p:grpSpPr>
              <a:xfrm rot="5697808">
                <a:off x="9231220" y="3700287"/>
                <a:ext cx="167860" cy="159205"/>
                <a:chOff x="8770428" y="4145225"/>
                <a:chExt cx="307647" cy="276804"/>
              </a:xfrm>
              <a:solidFill>
                <a:srgbClr val="FFC000">
                  <a:lumMod val="50000"/>
                </a:srgbClr>
              </a:solidFill>
            </p:grpSpPr>
            <p:sp>
              <p:nvSpPr>
                <p:cNvPr id="1150" name="Freeform: Shape 1149">
                  <a:extLst>
                    <a:ext uri="{FF2B5EF4-FFF2-40B4-BE49-F238E27FC236}">
                      <a16:creationId xmlns:a16="http://schemas.microsoft.com/office/drawing/2014/main" id="{963F7D73-D4EB-45E5-C8B7-6ECC50FB6891}"/>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51" name="Freeform: Shape 1150">
                  <a:extLst>
                    <a:ext uri="{FF2B5EF4-FFF2-40B4-BE49-F238E27FC236}">
                      <a16:creationId xmlns:a16="http://schemas.microsoft.com/office/drawing/2014/main" id="{5F91EA3F-EA2F-FDE9-DC29-64DBA1E98677}"/>
                    </a:ext>
                  </a:extLst>
                </p:cNvPr>
                <p:cNvSpPr/>
                <p:nvPr/>
              </p:nvSpPr>
              <p:spPr>
                <a:xfrm rot="6799576">
                  <a:off x="8855933" y="4253069"/>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52" name="Freeform: Shape 1151">
                  <a:extLst>
                    <a:ext uri="{FF2B5EF4-FFF2-40B4-BE49-F238E27FC236}">
                      <a16:creationId xmlns:a16="http://schemas.microsoft.com/office/drawing/2014/main" id="{27ECD61E-9D36-6F6D-461B-C27EB5D938DC}"/>
                    </a:ext>
                  </a:extLst>
                </p:cNvPr>
                <p:cNvSpPr/>
                <p:nvPr/>
              </p:nvSpPr>
              <p:spPr>
                <a:xfrm>
                  <a:off x="8950061" y="418817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53" name="Freeform: Shape 1152">
                  <a:extLst>
                    <a:ext uri="{FF2B5EF4-FFF2-40B4-BE49-F238E27FC236}">
                      <a16:creationId xmlns:a16="http://schemas.microsoft.com/office/drawing/2014/main" id="{B5334F1E-D1F6-3B5C-892C-1C3DB4E11E27}"/>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54" name="Freeform: Shape 1153">
                  <a:extLst>
                    <a:ext uri="{FF2B5EF4-FFF2-40B4-BE49-F238E27FC236}">
                      <a16:creationId xmlns:a16="http://schemas.microsoft.com/office/drawing/2014/main" id="{DCE2BB4C-E02E-1CB7-3CCA-C720E6C47756}"/>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55" name="Freeform: Shape 1154">
                  <a:extLst>
                    <a:ext uri="{FF2B5EF4-FFF2-40B4-BE49-F238E27FC236}">
                      <a16:creationId xmlns:a16="http://schemas.microsoft.com/office/drawing/2014/main" id="{9D437F03-6B56-D1EC-2E79-B642BC09B158}"/>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56" name="Freeform: Shape 1155">
                  <a:extLst>
                    <a:ext uri="{FF2B5EF4-FFF2-40B4-BE49-F238E27FC236}">
                      <a16:creationId xmlns:a16="http://schemas.microsoft.com/office/drawing/2014/main" id="{34C85566-C4F4-2B76-CB54-68202E4D3BB1}"/>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57" name="Freeform: Shape 1156">
                  <a:extLst>
                    <a:ext uri="{FF2B5EF4-FFF2-40B4-BE49-F238E27FC236}">
                      <a16:creationId xmlns:a16="http://schemas.microsoft.com/office/drawing/2014/main" id="{50B9E925-0C8F-B7BD-489C-429BBBB86C64}"/>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58" name="Freeform: Shape 1157">
                  <a:extLst>
                    <a:ext uri="{FF2B5EF4-FFF2-40B4-BE49-F238E27FC236}">
                      <a16:creationId xmlns:a16="http://schemas.microsoft.com/office/drawing/2014/main" id="{D52ECA76-F2E2-FB30-52E9-C9F59F3FAD33}"/>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59" name="Freeform: Shape 1158">
                  <a:extLst>
                    <a:ext uri="{FF2B5EF4-FFF2-40B4-BE49-F238E27FC236}">
                      <a16:creationId xmlns:a16="http://schemas.microsoft.com/office/drawing/2014/main" id="{A5941815-8541-D66F-DEFE-93E44044DE6C}"/>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60" name="Freeform: Shape 1159">
                  <a:extLst>
                    <a:ext uri="{FF2B5EF4-FFF2-40B4-BE49-F238E27FC236}">
                      <a16:creationId xmlns:a16="http://schemas.microsoft.com/office/drawing/2014/main" id="{B2DC9B7A-FDC8-CA00-7C7F-0340AA120D6E}"/>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61" name="Freeform: Shape 1160">
                  <a:extLst>
                    <a:ext uri="{FF2B5EF4-FFF2-40B4-BE49-F238E27FC236}">
                      <a16:creationId xmlns:a16="http://schemas.microsoft.com/office/drawing/2014/main" id="{68423D15-7EAA-661D-9836-E4CCA1E3B17D}"/>
                    </a:ext>
                  </a:extLst>
                </p:cNvPr>
                <p:cNvSpPr/>
                <p:nvPr/>
              </p:nvSpPr>
              <p:spPr>
                <a:xfrm rot="18952815">
                  <a:off x="8990335" y="4236377"/>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62" name="Rectangle: Rounded Corners 1161">
                  <a:extLst>
                    <a:ext uri="{FF2B5EF4-FFF2-40B4-BE49-F238E27FC236}">
                      <a16:creationId xmlns:a16="http://schemas.microsoft.com/office/drawing/2014/main" id="{2919FE35-907E-67AE-7A89-9DE95E01943F}"/>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63" name="Rectangle: Rounded Corners 1162">
                  <a:extLst>
                    <a:ext uri="{FF2B5EF4-FFF2-40B4-BE49-F238E27FC236}">
                      <a16:creationId xmlns:a16="http://schemas.microsoft.com/office/drawing/2014/main" id="{DA8A59E7-DB54-3738-7FD7-121C41AE6197}"/>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64" name="Rectangle: Rounded Corners 1163">
                  <a:extLst>
                    <a:ext uri="{FF2B5EF4-FFF2-40B4-BE49-F238E27FC236}">
                      <a16:creationId xmlns:a16="http://schemas.microsoft.com/office/drawing/2014/main" id="{D18E45B1-7933-0C8D-ACE1-AF6F909D1FBF}"/>
                    </a:ext>
                  </a:extLst>
                </p:cNvPr>
                <p:cNvSpPr/>
                <p:nvPr/>
              </p:nvSpPr>
              <p:spPr>
                <a:xfrm>
                  <a:off x="8924873" y="4240076"/>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1165" name="Rectangle: Rounded Corners 1164">
                  <a:extLst>
                    <a:ext uri="{FF2B5EF4-FFF2-40B4-BE49-F238E27FC236}">
                      <a16:creationId xmlns:a16="http://schemas.microsoft.com/office/drawing/2014/main" id="{AF58BFA7-7991-565C-582E-522D8DB98437}"/>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grpSp>
          <p:sp>
            <p:nvSpPr>
              <p:cNvPr id="1149" name="Oval 1148">
                <a:extLst>
                  <a:ext uri="{FF2B5EF4-FFF2-40B4-BE49-F238E27FC236}">
                    <a16:creationId xmlns:a16="http://schemas.microsoft.com/office/drawing/2014/main" id="{1321E0C2-6419-7697-9CCE-23D63549231B}"/>
                  </a:ext>
                </a:extLst>
              </p:cNvPr>
              <p:cNvSpPr/>
              <p:nvPr/>
            </p:nvSpPr>
            <p:spPr>
              <a:xfrm>
                <a:off x="9283619" y="3671305"/>
                <a:ext cx="111835" cy="137114"/>
              </a:xfrm>
              <a:prstGeom prst="ellipse">
                <a:avLst/>
              </a:prstGeom>
              <a:gradFill flip="none" rotWithShape="1">
                <a:gsLst>
                  <a:gs pos="16000">
                    <a:srgbClr val="ED7D31">
                      <a:lumMod val="40000"/>
                      <a:lumOff val="60000"/>
                    </a:srgbClr>
                  </a:gs>
                  <a:gs pos="74000">
                    <a:srgbClr val="FFC000">
                      <a:lumMod val="50000"/>
                    </a:srgbClr>
                  </a:gs>
                  <a:gs pos="53000">
                    <a:srgbClr val="FFC000">
                      <a:lumMod val="75000"/>
                    </a:srgbClr>
                  </a:gs>
                </a:gsLst>
                <a:path path="circle">
                  <a:fillToRect l="50000" t="50000" r="50000" b="50000"/>
                </a:path>
                <a:tileRect/>
              </a:gradFill>
              <a:ln w="12700" cap="flat" cmpd="sng" algn="ctr">
                <a:noFill/>
                <a:prstDash val="solid"/>
                <a:miter lim="800000"/>
              </a:ln>
              <a:effectLst/>
            </p:spPr>
            <p:txBody>
              <a:bodyPr rtlCol="0" anchor="ctr"/>
              <a:lstStyle/>
              <a:p>
                <a:pPr algn="ctr">
                  <a:defRPr/>
                </a:pPr>
                <a:endParaRPr lang="en-GB" sz="2400" kern="0">
                  <a:solidFill>
                    <a:srgbClr val="FFFFFF"/>
                  </a:solidFill>
                </a:endParaRPr>
              </a:p>
            </p:txBody>
          </p:sp>
        </p:grpSp>
        <p:grpSp>
          <p:nvGrpSpPr>
            <p:cNvPr id="682" name="Epithelial Cell">
              <a:extLst>
                <a:ext uri="{FF2B5EF4-FFF2-40B4-BE49-F238E27FC236}">
                  <a16:creationId xmlns:a16="http://schemas.microsoft.com/office/drawing/2014/main" id="{9C0F3B85-D250-4F34-1363-93EE5E206065}"/>
                </a:ext>
              </a:extLst>
            </p:cNvPr>
            <p:cNvGrpSpPr/>
            <p:nvPr userDrawn="1"/>
          </p:nvGrpSpPr>
          <p:grpSpPr>
            <a:xfrm>
              <a:off x="7968922" y="2183804"/>
              <a:ext cx="194795" cy="356655"/>
              <a:chOff x="8520041" y="1805889"/>
              <a:chExt cx="506734" cy="942934"/>
            </a:xfrm>
          </p:grpSpPr>
          <p:sp>
            <p:nvSpPr>
              <p:cNvPr id="1132" name="Freeform: Shape 1131">
                <a:extLst>
                  <a:ext uri="{FF2B5EF4-FFF2-40B4-BE49-F238E27FC236}">
                    <a16:creationId xmlns:a16="http://schemas.microsoft.com/office/drawing/2014/main" id="{3A48926D-FF9B-9BFF-B935-34016BCEAC3F}"/>
                  </a:ext>
                </a:extLst>
              </p:cNvPr>
              <p:cNvSpPr/>
              <p:nvPr/>
            </p:nvSpPr>
            <p:spPr>
              <a:xfrm>
                <a:off x="8561339" y="1839216"/>
                <a:ext cx="45823" cy="266614"/>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12700" cap="rnd" cmpd="sng" algn="ctr">
                <a:solidFill>
                  <a:srgbClr val="FFA74F"/>
                </a:solidFill>
                <a:prstDash val="solid"/>
              </a:ln>
              <a:effectLst/>
            </p:spPr>
            <p:txBody>
              <a:bodyPr rtlCol="0" anchor="ctr"/>
              <a:lstStyle/>
              <a:p>
                <a:pPr algn="ctr" defTabSz="685783">
                  <a:defRPr/>
                </a:pPr>
                <a:endParaRPr lang="en-US" sz="1200" kern="0">
                  <a:solidFill>
                    <a:srgbClr val="FFFFFF"/>
                  </a:solidFill>
                  <a:cs typeface="Arial" panose="020B0604020202020204" pitchFamily="34" charset="0"/>
                </a:endParaRPr>
              </a:p>
            </p:txBody>
          </p:sp>
          <p:sp>
            <p:nvSpPr>
              <p:cNvPr id="1133" name="Freeform: Shape 1132">
                <a:extLst>
                  <a:ext uri="{FF2B5EF4-FFF2-40B4-BE49-F238E27FC236}">
                    <a16:creationId xmlns:a16="http://schemas.microsoft.com/office/drawing/2014/main" id="{4EE106D0-474B-AC09-AF98-353B9E6E2A6C}"/>
                  </a:ext>
                </a:extLst>
              </p:cNvPr>
              <p:cNvSpPr/>
              <p:nvPr/>
            </p:nvSpPr>
            <p:spPr>
              <a:xfrm>
                <a:off x="8615494" y="1822552"/>
                <a:ext cx="45825" cy="245785"/>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134" name="Freeform: Shape 1133">
                <a:extLst>
                  <a:ext uri="{FF2B5EF4-FFF2-40B4-BE49-F238E27FC236}">
                    <a16:creationId xmlns:a16="http://schemas.microsoft.com/office/drawing/2014/main" id="{6A9F1446-4E88-9079-B2BF-E4E3FA176A13}"/>
                  </a:ext>
                </a:extLst>
              </p:cNvPr>
              <p:cNvSpPr/>
              <p:nvPr/>
            </p:nvSpPr>
            <p:spPr>
              <a:xfrm>
                <a:off x="8663263" y="1816304"/>
                <a:ext cx="39713" cy="239536"/>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135" name="Freeform: Shape 1134">
                <a:extLst>
                  <a:ext uri="{FF2B5EF4-FFF2-40B4-BE49-F238E27FC236}">
                    <a16:creationId xmlns:a16="http://schemas.microsoft.com/office/drawing/2014/main" id="{C348068D-8350-3899-4A6A-B5A56AC22BDC}"/>
                  </a:ext>
                </a:extLst>
              </p:cNvPr>
              <p:cNvSpPr/>
              <p:nvPr/>
            </p:nvSpPr>
            <p:spPr>
              <a:xfrm>
                <a:off x="8713391" y="1807971"/>
                <a:ext cx="39636" cy="256199"/>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136" name="Freeform: Shape 1135">
                <a:extLst>
                  <a:ext uri="{FF2B5EF4-FFF2-40B4-BE49-F238E27FC236}">
                    <a16:creationId xmlns:a16="http://schemas.microsoft.com/office/drawing/2014/main" id="{43916157-1AC4-41FF-27C0-8956D0E9D120}"/>
                  </a:ext>
                </a:extLst>
              </p:cNvPr>
              <p:cNvSpPr/>
              <p:nvPr/>
            </p:nvSpPr>
            <p:spPr>
              <a:xfrm>
                <a:off x="8761299" y="1805889"/>
                <a:ext cx="48958" cy="247867"/>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137" name="Freeform: Shape 1136">
                <a:extLst>
                  <a:ext uri="{FF2B5EF4-FFF2-40B4-BE49-F238E27FC236}">
                    <a16:creationId xmlns:a16="http://schemas.microsoft.com/office/drawing/2014/main" id="{40F620EF-6BDA-6578-ACA9-979C4E147E1A}"/>
                  </a:ext>
                </a:extLst>
              </p:cNvPr>
              <p:cNvSpPr/>
              <p:nvPr/>
            </p:nvSpPr>
            <p:spPr>
              <a:xfrm>
                <a:off x="8807123" y="1810054"/>
                <a:ext cx="39575" cy="247867"/>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138" name="Freeform: Shape 1137">
                <a:extLst>
                  <a:ext uri="{FF2B5EF4-FFF2-40B4-BE49-F238E27FC236}">
                    <a16:creationId xmlns:a16="http://schemas.microsoft.com/office/drawing/2014/main" id="{D05E4FBF-C70B-B7BD-4445-A04B504355C9}"/>
                  </a:ext>
                </a:extLst>
              </p:cNvPr>
              <p:cNvSpPr/>
              <p:nvPr/>
            </p:nvSpPr>
            <p:spPr>
              <a:xfrm>
                <a:off x="8859196" y="1820468"/>
                <a:ext cx="37492" cy="249949"/>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139" name="Freeform: Shape 1138">
                <a:extLst>
                  <a:ext uri="{FF2B5EF4-FFF2-40B4-BE49-F238E27FC236}">
                    <a16:creationId xmlns:a16="http://schemas.microsoft.com/office/drawing/2014/main" id="{58F70B18-B9ED-F1DA-AD9C-84FE8AC30AED}"/>
                  </a:ext>
                </a:extLst>
              </p:cNvPr>
              <p:cNvSpPr/>
              <p:nvPr/>
            </p:nvSpPr>
            <p:spPr>
              <a:xfrm>
                <a:off x="8905020" y="1826717"/>
                <a:ext cx="29161" cy="249949"/>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140" name="Freeform: Shape 1139">
                <a:extLst>
                  <a:ext uri="{FF2B5EF4-FFF2-40B4-BE49-F238E27FC236}">
                    <a16:creationId xmlns:a16="http://schemas.microsoft.com/office/drawing/2014/main" id="{4AFD2D0E-D420-0757-16EB-D5646E6FFCD5}"/>
                  </a:ext>
                </a:extLst>
              </p:cNvPr>
              <p:cNvSpPr/>
              <p:nvPr/>
            </p:nvSpPr>
            <p:spPr>
              <a:xfrm>
                <a:off x="8946321" y="1862128"/>
                <a:ext cx="42014" cy="252032"/>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grpSp>
            <p:nvGrpSpPr>
              <p:cNvPr id="1141" name="Group 1140">
                <a:extLst>
                  <a:ext uri="{FF2B5EF4-FFF2-40B4-BE49-F238E27FC236}">
                    <a16:creationId xmlns:a16="http://schemas.microsoft.com/office/drawing/2014/main" id="{D2DD373E-AA82-E869-85E6-8FDBAD642A6B}"/>
                  </a:ext>
                </a:extLst>
              </p:cNvPr>
              <p:cNvGrpSpPr/>
              <p:nvPr/>
            </p:nvGrpSpPr>
            <p:grpSpPr>
              <a:xfrm>
                <a:off x="8520041" y="2033316"/>
                <a:ext cx="506734" cy="715507"/>
                <a:chOff x="664078" y="1946983"/>
                <a:chExt cx="506734" cy="715506"/>
              </a:xfrm>
            </p:grpSpPr>
            <p:sp>
              <p:nvSpPr>
                <p:cNvPr id="1142" name="Rectangle: Rounded Corners 1141">
                  <a:extLst>
                    <a:ext uri="{FF2B5EF4-FFF2-40B4-BE49-F238E27FC236}">
                      <a16:creationId xmlns:a16="http://schemas.microsoft.com/office/drawing/2014/main" id="{9996F5A4-0406-8BB0-C7BC-557D6D3C6EB1}"/>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ln>
                <a:effectLst/>
              </p:spPr>
              <p:txBody>
                <a:bodyPr rtlCol="0" anchor="ctr"/>
                <a:lstStyle/>
                <a:p>
                  <a:pPr algn="ctr" defTabSz="685783">
                    <a:defRPr/>
                  </a:pPr>
                  <a:endParaRPr lang="en-US" sz="1200" kern="0">
                    <a:solidFill>
                      <a:srgbClr val="FFFFFF"/>
                    </a:solidFill>
                    <a:cs typeface="Arial" panose="020B0604020202020204" pitchFamily="34" charset="0"/>
                  </a:endParaRPr>
                </a:p>
              </p:txBody>
            </p:sp>
            <p:sp>
              <p:nvSpPr>
                <p:cNvPr id="1143" name="Oval 1142">
                  <a:extLst>
                    <a:ext uri="{FF2B5EF4-FFF2-40B4-BE49-F238E27FC236}">
                      <a16:creationId xmlns:a16="http://schemas.microsoft.com/office/drawing/2014/main" id="{0D36AA33-0518-FC25-B1DA-44D9FDBCE492}"/>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ln>
                <a:effectLst/>
              </p:spPr>
              <p:txBody>
                <a:bodyPr rtlCol="0" anchor="ctr"/>
                <a:lstStyle/>
                <a:p>
                  <a:pPr algn="ctr" defTabSz="685783">
                    <a:defRPr/>
                  </a:pPr>
                  <a:endParaRPr lang="en-US" sz="1200" kern="0">
                    <a:solidFill>
                      <a:srgbClr val="FFFFFF"/>
                    </a:solidFill>
                    <a:cs typeface="Arial" panose="020B0604020202020204" pitchFamily="34" charset="0"/>
                  </a:endParaRPr>
                </a:p>
              </p:txBody>
            </p:sp>
          </p:grpSp>
        </p:grpSp>
        <p:grpSp>
          <p:nvGrpSpPr>
            <p:cNvPr id="683" name="Epithelial Cell">
              <a:extLst>
                <a:ext uri="{FF2B5EF4-FFF2-40B4-BE49-F238E27FC236}">
                  <a16:creationId xmlns:a16="http://schemas.microsoft.com/office/drawing/2014/main" id="{CB0C2E68-E78C-0E38-7068-0DC30F8D4B6F}"/>
                </a:ext>
              </a:extLst>
            </p:cNvPr>
            <p:cNvGrpSpPr/>
            <p:nvPr userDrawn="1"/>
          </p:nvGrpSpPr>
          <p:grpSpPr>
            <a:xfrm>
              <a:off x="8164496" y="2183804"/>
              <a:ext cx="205560" cy="356655"/>
              <a:chOff x="9028803" y="1805889"/>
              <a:chExt cx="534743" cy="942934"/>
            </a:xfrm>
          </p:grpSpPr>
          <p:sp>
            <p:nvSpPr>
              <p:cNvPr id="1120" name="Freeform: Shape 1119">
                <a:extLst>
                  <a:ext uri="{FF2B5EF4-FFF2-40B4-BE49-F238E27FC236}">
                    <a16:creationId xmlns:a16="http://schemas.microsoft.com/office/drawing/2014/main" id="{99360DBF-0D4C-FA38-09BF-3D0AC7199FA4}"/>
                  </a:ext>
                </a:extLst>
              </p:cNvPr>
              <p:cNvSpPr/>
              <p:nvPr/>
            </p:nvSpPr>
            <p:spPr>
              <a:xfrm>
                <a:off x="9136552" y="1839216"/>
                <a:ext cx="45824" cy="266614"/>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12700" cap="rnd" cmpd="sng" algn="ctr">
                <a:solidFill>
                  <a:srgbClr val="FFA74F"/>
                </a:solidFill>
                <a:prstDash val="solid"/>
              </a:ln>
              <a:effectLst/>
            </p:spPr>
            <p:txBody>
              <a:bodyPr rtlCol="0" anchor="ctr"/>
              <a:lstStyle/>
              <a:p>
                <a:pPr algn="ctr" defTabSz="685783">
                  <a:defRPr/>
                </a:pPr>
                <a:endParaRPr lang="en-US" sz="1200" kern="0">
                  <a:solidFill>
                    <a:srgbClr val="FFFFFF"/>
                  </a:solidFill>
                  <a:cs typeface="Arial" panose="020B0604020202020204" pitchFamily="34" charset="0"/>
                </a:endParaRPr>
              </a:p>
            </p:txBody>
          </p:sp>
          <p:sp>
            <p:nvSpPr>
              <p:cNvPr id="1121" name="Freeform: Shape 1120">
                <a:extLst>
                  <a:ext uri="{FF2B5EF4-FFF2-40B4-BE49-F238E27FC236}">
                    <a16:creationId xmlns:a16="http://schemas.microsoft.com/office/drawing/2014/main" id="{2C8328E3-22C7-46B5-155A-4D83119E6F5D}"/>
                  </a:ext>
                </a:extLst>
              </p:cNvPr>
              <p:cNvSpPr/>
              <p:nvPr/>
            </p:nvSpPr>
            <p:spPr>
              <a:xfrm>
                <a:off x="9190707" y="1822552"/>
                <a:ext cx="45825" cy="245785"/>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122" name="Freeform: Shape 1121">
                <a:extLst>
                  <a:ext uri="{FF2B5EF4-FFF2-40B4-BE49-F238E27FC236}">
                    <a16:creationId xmlns:a16="http://schemas.microsoft.com/office/drawing/2014/main" id="{F4F07B1F-FC3B-30FE-F0DC-6E68CBEB1A29}"/>
                  </a:ext>
                </a:extLst>
              </p:cNvPr>
              <p:cNvSpPr/>
              <p:nvPr/>
            </p:nvSpPr>
            <p:spPr>
              <a:xfrm>
                <a:off x="9238476" y="1816304"/>
                <a:ext cx="39714" cy="239536"/>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123" name="Freeform: Shape 1122">
                <a:extLst>
                  <a:ext uri="{FF2B5EF4-FFF2-40B4-BE49-F238E27FC236}">
                    <a16:creationId xmlns:a16="http://schemas.microsoft.com/office/drawing/2014/main" id="{D49BDB4F-F2AD-D791-417D-19F464B66F74}"/>
                  </a:ext>
                </a:extLst>
              </p:cNvPr>
              <p:cNvSpPr/>
              <p:nvPr/>
            </p:nvSpPr>
            <p:spPr>
              <a:xfrm>
                <a:off x="9288604" y="1807971"/>
                <a:ext cx="39636" cy="256199"/>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124" name="Freeform: Shape 1123">
                <a:extLst>
                  <a:ext uri="{FF2B5EF4-FFF2-40B4-BE49-F238E27FC236}">
                    <a16:creationId xmlns:a16="http://schemas.microsoft.com/office/drawing/2014/main" id="{31490A61-7DDD-E77C-3C1C-793AD88A7E9D}"/>
                  </a:ext>
                </a:extLst>
              </p:cNvPr>
              <p:cNvSpPr/>
              <p:nvPr/>
            </p:nvSpPr>
            <p:spPr>
              <a:xfrm>
                <a:off x="9336513" y="1805889"/>
                <a:ext cx="48958" cy="247867"/>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125" name="Freeform: Shape 1124">
                <a:extLst>
                  <a:ext uri="{FF2B5EF4-FFF2-40B4-BE49-F238E27FC236}">
                    <a16:creationId xmlns:a16="http://schemas.microsoft.com/office/drawing/2014/main" id="{E1045A17-4C4F-F830-2194-1CAE219DD3A7}"/>
                  </a:ext>
                </a:extLst>
              </p:cNvPr>
              <p:cNvSpPr/>
              <p:nvPr/>
            </p:nvSpPr>
            <p:spPr>
              <a:xfrm>
                <a:off x="9382337" y="1810054"/>
                <a:ext cx="39576" cy="247867"/>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126" name="Freeform: Shape 1125">
                <a:extLst>
                  <a:ext uri="{FF2B5EF4-FFF2-40B4-BE49-F238E27FC236}">
                    <a16:creationId xmlns:a16="http://schemas.microsoft.com/office/drawing/2014/main" id="{E6506AE8-E3A8-E07B-616A-3AF7563A25DB}"/>
                  </a:ext>
                </a:extLst>
              </p:cNvPr>
              <p:cNvSpPr/>
              <p:nvPr/>
            </p:nvSpPr>
            <p:spPr>
              <a:xfrm>
                <a:off x="9434410" y="1820468"/>
                <a:ext cx="37492" cy="249949"/>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127" name="Freeform: Shape 1126">
                <a:extLst>
                  <a:ext uri="{FF2B5EF4-FFF2-40B4-BE49-F238E27FC236}">
                    <a16:creationId xmlns:a16="http://schemas.microsoft.com/office/drawing/2014/main" id="{5A702752-A774-1264-576E-080F880D0FC5}"/>
                  </a:ext>
                </a:extLst>
              </p:cNvPr>
              <p:cNvSpPr/>
              <p:nvPr/>
            </p:nvSpPr>
            <p:spPr>
              <a:xfrm>
                <a:off x="9480234" y="1826717"/>
                <a:ext cx="29161" cy="249949"/>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128" name="Freeform: Shape 1127">
                <a:extLst>
                  <a:ext uri="{FF2B5EF4-FFF2-40B4-BE49-F238E27FC236}">
                    <a16:creationId xmlns:a16="http://schemas.microsoft.com/office/drawing/2014/main" id="{C3B89F3C-3BD1-C41C-972B-EC35C0D46444}"/>
                  </a:ext>
                </a:extLst>
              </p:cNvPr>
              <p:cNvSpPr/>
              <p:nvPr/>
            </p:nvSpPr>
            <p:spPr>
              <a:xfrm>
                <a:off x="9521532" y="1862128"/>
                <a:ext cx="42014" cy="252032"/>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grpSp>
            <p:nvGrpSpPr>
              <p:cNvPr id="1129" name="Group 1128">
                <a:extLst>
                  <a:ext uri="{FF2B5EF4-FFF2-40B4-BE49-F238E27FC236}">
                    <a16:creationId xmlns:a16="http://schemas.microsoft.com/office/drawing/2014/main" id="{180EB4F7-0149-FB11-24AA-639D18630916}"/>
                  </a:ext>
                </a:extLst>
              </p:cNvPr>
              <p:cNvGrpSpPr/>
              <p:nvPr/>
            </p:nvGrpSpPr>
            <p:grpSpPr>
              <a:xfrm>
                <a:off x="9028803" y="2033316"/>
                <a:ext cx="506734" cy="715507"/>
                <a:chOff x="664078" y="1946983"/>
                <a:chExt cx="506734" cy="715506"/>
              </a:xfrm>
            </p:grpSpPr>
            <p:sp>
              <p:nvSpPr>
                <p:cNvPr id="1130" name="Rectangle: Rounded Corners 1129">
                  <a:extLst>
                    <a:ext uri="{FF2B5EF4-FFF2-40B4-BE49-F238E27FC236}">
                      <a16:creationId xmlns:a16="http://schemas.microsoft.com/office/drawing/2014/main" id="{78291C06-EC68-09F9-DED4-A10C06032582}"/>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ln>
                <a:effectLst/>
              </p:spPr>
              <p:txBody>
                <a:bodyPr rtlCol="0" anchor="ctr"/>
                <a:lstStyle/>
                <a:p>
                  <a:pPr algn="ctr" defTabSz="685783">
                    <a:defRPr/>
                  </a:pPr>
                  <a:endParaRPr lang="en-US" sz="1200" kern="0">
                    <a:solidFill>
                      <a:srgbClr val="FFFFFF"/>
                    </a:solidFill>
                    <a:cs typeface="Arial" panose="020B0604020202020204" pitchFamily="34" charset="0"/>
                  </a:endParaRPr>
                </a:p>
              </p:txBody>
            </p:sp>
            <p:sp>
              <p:nvSpPr>
                <p:cNvPr id="1131" name="Oval 1130">
                  <a:extLst>
                    <a:ext uri="{FF2B5EF4-FFF2-40B4-BE49-F238E27FC236}">
                      <a16:creationId xmlns:a16="http://schemas.microsoft.com/office/drawing/2014/main" id="{7547BC06-8B92-13BF-BE10-998A75B0E518}"/>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ln>
                <a:effectLst/>
              </p:spPr>
              <p:txBody>
                <a:bodyPr rtlCol="0" anchor="ctr"/>
                <a:lstStyle/>
                <a:p>
                  <a:pPr algn="ctr" defTabSz="685783">
                    <a:defRPr/>
                  </a:pPr>
                  <a:endParaRPr lang="en-US" sz="1200" kern="0">
                    <a:solidFill>
                      <a:srgbClr val="FFFFFF"/>
                    </a:solidFill>
                    <a:cs typeface="Arial" panose="020B0604020202020204" pitchFamily="34" charset="0"/>
                  </a:endParaRPr>
                </a:p>
              </p:txBody>
            </p:sp>
          </p:grpSp>
        </p:grpSp>
        <p:grpSp>
          <p:nvGrpSpPr>
            <p:cNvPr id="684" name="Epithelial Cell">
              <a:extLst>
                <a:ext uri="{FF2B5EF4-FFF2-40B4-BE49-F238E27FC236}">
                  <a16:creationId xmlns:a16="http://schemas.microsoft.com/office/drawing/2014/main" id="{EA1EF3A8-9053-CAD1-3BB6-A53BC4B5AD20}"/>
                </a:ext>
              </a:extLst>
            </p:cNvPr>
            <p:cNvGrpSpPr/>
            <p:nvPr userDrawn="1"/>
          </p:nvGrpSpPr>
          <p:grpSpPr>
            <a:xfrm>
              <a:off x="8531312" y="2183804"/>
              <a:ext cx="194795" cy="356655"/>
              <a:chOff x="9983035" y="1805889"/>
              <a:chExt cx="506734" cy="942934"/>
            </a:xfrm>
          </p:grpSpPr>
          <p:sp>
            <p:nvSpPr>
              <p:cNvPr id="1108" name="Freeform: Shape 1107">
                <a:extLst>
                  <a:ext uri="{FF2B5EF4-FFF2-40B4-BE49-F238E27FC236}">
                    <a16:creationId xmlns:a16="http://schemas.microsoft.com/office/drawing/2014/main" id="{E119D0E0-67AB-1872-9CF2-4B8F3D44E109}"/>
                  </a:ext>
                </a:extLst>
              </p:cNvPr>
              <p:cNvSpPr/>
              <p:nvPr/>
            </p:nvSpPr>
            <p:spPr>
              <a:xfrm>
                <a:off x="10001928" y="1839216"/>
                <a:ext cx="45823" cy="266614"/>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12700" cap="rnd" cmpd="sng" algn="ctr">
                <a:solidFill>
                  <a:srgbClr val="FFA74F"/>
                </a:solidFill>
                <a:prstDash val="solid"/>
              </a:ln>
              <a:effectLst/>
            </p:spPr>
            <p:txBody>
              <a:bodyPr rtlCol="0" anchor="ctr"/>
              <a:lstStyle/>
              <a:p>
                <a:pPr algn="ctr" defTabSz="685783">
                  <a:defRPr/>
                </a:pPr>
                <a:endParaRPr lang="en-US" sz="1200" kern="0">
                  <a:solidFill>
                    <a:srgbClr val="FFFFFF"/>
                  </a:solidFill>
                  <a:cs typeface="Arial" panose="020B0604020202020204" pitchFamily="34" charset="0"/>
                </a:endParaRPr>
              </a:p>
            </p:txBody>
          </p:sp>
          <p:sp>
            <p:nvSpPr>
              <p:cNvPr id="1109" name="Freeform: Shape 1108">
                <a:extLst>
                  <a:ext uri="{FF2B5EF4-FFF2-40B4-BE49-F238E27FC236}">
                    <a16:creationId xmlns:a16="http://schemas.microsoft.com/office/drawing/2014/main" id="{F6898BA2-D0E4-2B7F-026F-0135DD721716}"/>
                  </a:ext>
                </a:extLst>
              </p:cNvPr>
              <p:cNvSpPr/>
              <p:nvPr/>
            </p:nvSpPr>
            <p:spPr>
              <a:xfrm>
                <a:off x="10056083" y="1822552"/>
                <a:ext cx="45825" cy="245785"/>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110" name="Freeform: Shape 1109">
                <a:extLst>
                  <a:ext uri="{FF2B5EF4-FFF2-40B4-BE49-F238E27FC236}">
                    <a16:creationId xmlns:a16="http://schemas.microsoft.com/office/drawing/2014/main" id="{6BCAC6EF-3F17-117F-6E91-6DF0CB4E1CCF}"/>
                  </a:ext>
                </a:extLst>
              </p:cNvPr>
              <p:cNvSpPr/>
              <p:nvPr/>
            </p:nvSpPr>
            <p:spPr>
              <a:xfrm>
                <a:off x="10103854" y="1816304"/>
                <a:ext cx="39713" cy="239536"/>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111" name="Freeform: Shape 1110">
                <a:extLst>
                  <a:ext uri="{FF2B5EF4-FFF2-40B4-BE49-F238E27FC236}">
                    <a16:creationId xmlns:a16="http://schemas.microsoft.com/office/drawing/2014/main" id="{487D912F-C0B6-CDDE-4040-731D92EA2BEC}"/>
                  </a:ext>
                </a:extLst>
              </p:cNvPr>
              <p:cNvSpPr/>
              <p:nvPr/>
            </p:nvSpPr>
            <p:spPr>
              <a:xfrm>
                <a:off x="10153982" y="1807971"/>
                <a:ext cx="39636" cy="256199"/>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112" name="Freeform: Shape 1111">
                <a:extLst>
                  <a:ext uri="{FF2B5EF4-FFF2-40B4-BE49-F238E27FC236}">
                    <a16:creationId xmlns:a16="http://schemas.microsoft.com/office/drawing/2014/main" id="{C427FCFE-3A92-0D15-4A19-90DB5DE533D7}"/>
                  </a:ext>
                </a:extLst>
              </p:cNvPr>
              <p:cNvSpPr/>
              <p:nvPr/>
            </p:nvSpPr>
            <p:spPr>
              <a:xfrm>
                <a:off x="10201889" y="1805889"/>
                <a:ext cx="48958" cy="247867"/>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113" name="Freeform: Shape 1112">
                <a:extLst>
                  <a:ext uri="{FF2B5EF4-FFF2-40B4-BE49-F238E27FC236}">
                    <a16:creationId xmlns:a16="http://schemas.microsoft.com/office/drawing/2014/main" id="{B40D4C16-43DE-18C1-F3E4-D2EF2E676D3B}"/>
                  </a:ext>
                </a:extLst>
              </p:cNvPr>
              <p:cNvSpPr/>
              <p:nvPr/>
            </p:nvSpPr>
            <p:spPr>
              <a:xfrm>
                <a:off x="10247714" y="1810054"/>
                <a:ext cx="39575" cy="247867"/>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114" name="Freeform: Shape 1113">
                <a:extLst>
                  <a:ext uri="{FF2B5EF4-FFF2-40B4-BE49-F238E27FC236}">
                    <a16:creationId xmlns:a16="http://schemas.microsoft.com/office/drawing/2014/main" id="{94702E36-7E52-F719-1A49-9F53D7D35C1E}"/>
                  </a:ext>
                </a:extLst>
              </p:cNvPr>
              <p:cNvSpPr/>
              <p:nvPr/>
            </p:nvSpPr>
            <p:spPr>
              <a:xfrm>
                <a:off x="10299785" y="1820468"/>
                <a:ext cx="37492" cy="249949"/>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115" name="Freeform: Shape 1114">
                <a:extLst>
                  <a:ext uri="{FF2B5EF4-FFF2-40B4-BE49-F238E27FC236}">
                    <a16:creationId xmlns:a16="http://schemas.microsoft.com/office/drawing/2014/main" id="{F1F54744-92FD-74BC-3FAE-BBC7D4A542B5}"/>
                  </a:ext>
                </a:extLst>
              </p:cNvPr>
              <p:cNvSpPr/>
              <p:nvPr/>
            </p:nvSpPr>
            <p:spPr>
              <a:xfrm>
                <a:off x="10345611" y="1826717"/>
                <a:ext cx="29161" cy="249949"/>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116" name="Freeform: Shape 1115">
                <a:extLst>
                  <a:ext uri="{FF2B5EF4-FFF2-40B4-BE49-F238E27FC236}">
                    <a16:creationId xmlns:a16="http://schemas.microsoft.com/office/drawing/2014/main" id="{650EED03-CF3B-9E83-AC81-CFB65EBADFD4}"/>
                  </a:ext>
                </a:extLst>
              </p:cNvPr>
              <p:cNvSpPr/>
              <p:nvPr/>
            </p:nvSpPr>
            <p:spPr>
              <a:xfrm>
                <a:off x="10386912" y="1862128"/>
                <a:ext cx="42014" cy="252032"/>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grpSp>
            <p:nvGrpSpPr>
              <p:cNvPr id="1117" name="Group 1116">
                <a:extLst>
                  <a:ext uri="{FF2B5EF4-FFF2-40B4-BE49-F238E27FC236}">
                    <a16:creationId xmlns:a16="http://schemas.microsoft.com/office/drawing/2014/main" id="{B2FCF440-3677-9659-544A-633F9DE35A0A}"/>
                  </a:ext>
                </a:extLst>
              </p:cNvPr>
              <p:cNvGrpSpPr/>
              <p:nvPr/>
            </p:nvGrpSpPr>
            <p:grpSpPr>
              <a:xfrm>
                <a:off x="9983035" y="2033316"/>
                <a:ext cx="506734" cy="715507"/>
                <a:chOff x="664078" y="1946983"/>
                <a:chExt cx="506734" cy="715506"/>
              </a:xfrm>
            </p:grpSpPr>
            <p:sp>
              <p:nvSpPr>
                <p:cNvPr id="1118" name="Rectangle: Rounded Corners 1117">
                  <a:extLst>
                    <a:ext uri="{FF2B5EF4-FFF2-40B4-BE49-F238E27FC236}">
                      <a16:creationId xmlns:a16="http://schemas.microsoft.com/office/drawing/2014/main" id="{F610D688-2457-1747-D861-FC49C87CF8D8}"/>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ln>
                <a:effectLst/>
              </p:spPr>
              <p:txBody>
                <a:bodyPr rtlCol="0" anchor="ctr"/>
                <a:lstStyle/>
                <a:p>
                  <a:pPr algn="ctr" defTabSz="685783">
                    <a:defRPr/>
                  </a:pPr>
                  <a:endParaRPr lang="en-US" sz="1200" kern="0">
                    <a:solidFill>
                      <a:srgbClr val="FFFFFF"/>
                    </a:solidFill>
                    <a:cs typeface="Arial" panose="020B0604020202020204" pitchFamily="34" charset="0"/>
                  </a:endParaRPr>
                </a:p>
              </p:txBody>
            </p:sp>
            <p:sp>
              <p:nvSpPr>
                <p:cNvPr id="1119" name="Oval 1118">
                  <a:extLst>
                    <a:ext uri="{FF2B5EF4-FFF2-40B4-BE49-F238E27FC236}">
                      <a16:creationId xmlns:a16="http://schemas.microsoft.com/office/drawing/2014/main" id="{CBEBF47F-DF2E-5C87-C749-7321702E2021}"/>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ln>
                <a:effectLst/>
              </p:spPr>
              <p:txBody>
                <a:bodyPr rtlCol="0" anchor="ctr"/>
                <a:lstStyle/>
                <a:p>
                  <a:pPr algn="ctr" defTabSz="685783">
                    <a:defRPr/>
                  </a:pPr>
                  <a:endParaRPr lang="en-US" sz="1200" kern="0">
                    <a:solidFill>
                      <a:srgbClr val="FFFFFF"/>
                    </a:solidFill>
                    <a:cs typeface="Arial" panose="020B0604020202020204" pitchFamily="34" charset="0"/>
                  </a:endParaRPr>
                </a:p>
              </p:txBody>
            </p:sp>
          </p:grpSp>
        </p:grpSp>
        <p:grpSp>
          <p:nvGrpSpPr>
            <p:cNvPr id="685" name="Epithelial Cell">
              <a:extLst>
                <a:ext uri="{FF2B5EF4-FFF2-40B4-BE49-F238E27FC236}">
                  <a16:creationId xmlns:a16="http://schemas.microsoft.com/office/drawing/2014/main" id="{FDFBF688-DC29-4757-D9D6-5CCADE88CB3D}"/>
                </a:ext>
              </a:extLst>
            </p:cNvPr>
            <p:cNvGrpSpPr/>
            <p:nvPr userDrawn="1"/>
          </p:nvGrpSpPr>
          <p:grpSpPr>
            <a:xfrm>
              <a:off x="7784526" y="2189551"/>
              <a:ext cx="194795" cy="356655"/>
              <a:chOff x="8040358" y="1805889"/>
              <a:chExt cx="506734" cy="942934"/>
            </a:xfrm>
          </p:grpSpPr>
          <p:sp>
            <p:nvSpPr>
              <p:cNvPr id="1096" name="Freeform: Shape 1095">
                <a:extLst>
                  <a:ext uri="{FF2B5EF4-FFF2-40B4-BE49-F238E27FC236}">
                    <a16:creationId xmlns:a16="http://schemas.microsoft.com/office/drawing/2014/main" id="{5CB4D05F-93A5-5602-3849-6119DC261911}"/>
                  </a:ext>
                </a:extLst>
              </p:cNvPr>
              <p:cNvSpPr/>
              <p:nvPr/>
            </p:nvSpPr>
            <p:spPr>
              <a:xfrm>
                <a:off x="8061782" y="1839216"/>
                <a:ext cx="45823" cy="266614"/>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12700" cap="rnd" cmpd="sng" algn="ctr">
                <a:solidFill>
                  <a:srgbClr val="FFA74F"/>
                </a:solidFill>
                <a:prstDash val="solid"/>
              </a:ln>
              <a:effectLst/>
            </p:spPr>
            <p:txBody>
              <a:bodyPr rtlCol="0" anchor="ctr"/>
              <a:lstStyle/>
              <a:p>
                <a:pPr algn="ctr" defTabSz="685783">
                  <a:defRPr/>
                </a:pPr>
                <a:endParaRPr lang="en-US" sz="1200" kern="0">
                  <a:solidFill>
                    <a:srgbClr val="FFFFFF"/>
                  </a:solidFill>
                  <a:cs typeface="Arial" panose="020B0604020202020204" pitchFamily="34" charset="0"/>
                </a:endParaRPr>
              </a:p>
            </p:txBody>
          </p:sp>
          <p:sp>
            <p:nvSpPr>
              <p:cNvPr id="1097" name="Freeform: Shape 1096">
                <a:extLst>
                  <a:ext uri="{FF2B5EF4-FFF2-40B4-BE49-F238E27FC236}">
                    <a16:creationId xmlns:a16="http://schemas.microsoft.com/office/drawing/2014/main" id="{9E6F308A-7B02-F382-5F1E-E4B7ABDCD41C}"/>
                  </a:ext>
                </a:extLst>
              </p:cNvPr>
              <p:cNvSpPr/>
              <p:nvPr/>
            </p:nvSpPr>
            <p:spPr>
              <a:xfrm>
                <a:off x="8115937" y="1822552"/>
                <a:ext cx="45825" cy="245785"/>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098" name="Freeform: Shape 1097">
                <a:extLst>
                  <a:ext uri="{FF2B5EF4-FFF2-40B4-BE49-F238E27FC236}">
                    <a16:creationId xmlns:a16="http://schemas.microsoft.com/office/drawing/2014/main" id="{21066320-4357-D81A-442E-C954B44D9884}"/>
                  </a:ext>
                </a:extLst>
              </p:cNvPr>
              <p:cNvSpPr/>
              <p:nvPr/>
            </p:nvSpPr>
            <p:spPr>
              <a:xfrm>
                <a:off x="8163705" y="1816304"/>
                <a:ext cx="39713" cy="239536"/>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099" name="Freeform: Shape 1098">
                <a:extLst>
                  <a:ext uri="{FF2B5EF4-FFF2-40B4-BE49-F238E27FC236}">
                    <a16:creationId xmlns:a16="http://schemas.microsoft.com/office/drawing/2014/main" id="{C6AAD624-EB63-1C95-E6A6-FF446ECFB6E4}"/>
                  </a:ext>
                </a:extLst>
              </p:cNvPr>
              <p:cNvSpPr/>
              <p:nvPr/>
            </p:nvSpPr>
            <p:spPr>
              <a:xfrm>
                <a:off x="8213833" y="1807971"/>
                <a:ext cx="39636" cy="256199"/>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100" name="Freeform: Shape 1099">
                <a:extLst>
                  <a:ext uri="{FF2B5EF4-FFF2-40B4-BE49-F238E27FC236}">
                    <a16:creationId xmlns:a16="http://schemas.microsoft.com/office/drawing/2014/main" id="{CF0C00D1-A3D3-65B6-9F7A-E84FEAFA673E}"/>
                  </a:ext>
                </a:extLst>
              </p:cNvPr>
              <p:cNvSpPr/>
              <p:nvPr/>
            </p:nvSpPr>
            <p:spPr>
              <a:xfrm>
                <a:off x="8261740" y="1805889"/>
                <a:ext cx="48958" cy="247867"/>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101" name="Freeform: Shape 1100">
                <a:extLst>
                  <a:ext uri="{FF2B5EF4-FFF2-40B4-BE49-F238E27FC236}">
                    <a16:creationId xmlns:a16="http://schemas.microsoft.com/office/drawing/2014/main" id="{1802CBAA-F7E2-7ED7-F003-C7F32C707D98}"/>
                  </a:ext>
                </a:extLst>
              </p:cNvPr>
              <p:cNvSpPr/>
              <p:nvPr/>
            </p:nvSpPr>
            <p:spPr>
              <a:xfrm>
                <a:off x="8307566" y="1810054"/>
                <a:ext cx="39575" cy="247867"/>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102" name="Freeform: Shape 1101">
                <a:extLst>
                  <a:ext uri="{FF2B5EF4-FFF2-40B4-BE49-F238E27FC236}">
                    <a16:creationId xmlns:a16="http://schemas.microsoft.com/office/drawing/2014/main" id="{0C8BB025-896A-B81C-B424-383811D7AE03}"/>
                  </a:ext>
                </a:extLst>
              </p:cNvPr>
              <p:cNvSpPr/>
              <p:nvPr/>
            </p:nvSpPr>
            <p:spPr>
              <a:xfrm>
                <a:off x="8359639" y="1820468"/>
                <a:ext cx="37492" cy="249949"/>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103" name="Freeform: Shape 1102">
                <a:extLst>
                  <a:ext uri="{FF2B5EF4-FFF2-40B4-BE49-F238E27FC236}">
                    <a16:creationId xmlns:a16="http://schemas.microsoft.com/office/drawing/2014/main" id="{05918AE2-4A44-47A0-8D4A-86069BC79891}"/>
                  </a:ext>
                </a:extLst>
              </p:cNvPr>
              <p:cNvSpPr/>
              <p:nvPr/>
            </p:nvSpPr>
            <p:spPr>
              <a:xfrm>
                <a:off x="8405462" y="1826717"/>
                <a:ext cx="29161" cy="249949"/>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104" name="Freeform: Shape 1103">
                <a:extLst>
                  <a:ext uri="{FF2B5EF4-FFF2-40B4-BE49-F238E27FC236}">
                    <a16:creationId xmlns:a16="http://schemas.microsoft.com/office/drawing/2014/main" id="{8B99BE40-3905-2B14-92A2-7634F43385DE}"/>
                  </a:ext>
                </a:extLst>
              </p:cNvPr>
              <p:cNvSpPr/>
              <p:nvPr/>
            </p:nvSpPr>
            <p:spPr>
              <a:xfrm>
                <a:off x="8446764" y="1862128"/>
                <a:ext cx="42014" cy="252032"/>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grpSp>
            <p:nvGrpSpPr>
              <p:cNvPr id="1105" name="Group 1104">
                <a:extLst>
                  <a:ext uri="{FF2B5EF4-FFF2-40B4-BE49-F238E27FC236}">
                    <a16:creationId xmlns:a16="http://schemas.microsoft.com/office/drawing/2014/main" id="{54054F9A-7883-01D5-28CD-AC588AE15BBF}"/>
                  </a:ext>
                </a:extLst>
              </p:cNvPr>
              <p:cNvGrpSpPr/>
              <p:nvPr/>
            </p:nvGrpSpPr>
            <p:grpSpPr>
              <a:xfrm>
                <a:off x="8040358" y="2033316"/>
                <a:ext cx="506734" cy="715507"/>
                <a:chOff x="664078" y="1946983"/>
                <a:chExt cx="506734" cy="715506"/>
              </a:xfrm>
            </p:grpSpPr>
            <p:sp>
              <p:nvSpPr>
                <p:cNvPr id="1106" name="Rectangle: Rounded Corners 1105">
                  <a:extLst>
                    <a:ext uri="{FF2B5EF4-FFF2-40B4-BE49-F238E27FC236}">
                      <a16:creationId xmlns:a16="http://schemas.microsoft.com/office/drawing/2014/main" id="{18FB6D42-F658-2EBC-9B68-A204FDFEBD8F}"/>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ln>
                <a:effectLst/>
              </p:spPr>
              <p:txBody>
                <a:bodyPr rtlCol="0" anchor="ctr"/>
                <a:lstStyle/>
                <a:p>
                  <a:pPr algn="ctr" defTabSz="685783">
                    <a:defRPr/>
                  </a:pPr>
                  <a:endParaRPr lang="en-US" sz="1200" kern="0">
                    <a:solidFill>
                      <a:srgbClr val="FFFFFF"/>
                    </a:solidFill>
                    <a:cs typeface="Arial" panose="020B0604020202020204" pitchFamily="34" charset="0"/>
                  </a:endParaRPr>
                </a:p>
              </p:txBody>
            </p:sp>
            <p:sp>
              <p:nvSpPr>
                <p:cNvPr id="1107" name="Oval 1106">
                  <a:extLst>
                    <a:ext uri="{FF2B5EF4-FFF2-40B4-BE49-F238E27FC236}">
                      <a16:creationId xmlns:a16="http://schemas.microsoft.com/office/drawing/2014/main" id="{870D0C9A-EBEE-55E1-C302-CA99646EC460}"/>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ln>
                <a:effectLst/>
              </p:spPr>
              <p:txBody>
                <a:bodyPr rtlCol="0" anchor="ctr"/>
                <a:lstStyle/>
                <a:p>
                  <a:pPr algn="ctr" defTabSz="685783">
                    <a:defRPr/>
                  </a:pPr>
                  <a:endParaRPr lang="en-US" sz="1200" kern="0">
                    <a:solidFill>
                      <a:srgbClr val="FFFFFF"/>
                    </a:solidFill>
                    <a:cs typeface="Arial" panose="020B0604020202020204" pitchFamily="34" charset="0"/>
                  </a:endParaRPr>
                </a:p>
              </p:txBody>
            </p:sp>
          </p:grpSp>
        </p:grpSp>
        <p:grpSp>
          <p:nvGrpSpPr>
            <p:cNvPr id="686" name="Epithelial Cell">
              <a:extLst>
                <a:ext uri="{FF2B5EF4-FFF2-40B4-BE49-F238E27FC236}">
                  <a16:creationId xmlns:a16="http://schemas.microsoft.com/office/drawing/2014/main" id="{AE3948C6-0126-8162-66C0-0E62D14891D0}"/>
                </a:ext>
              </a:extLst>
            </p:cNvPr>
            <p:cNvGrpSpPr/>
            <p:nvPr userDrawn="1"/>
          </p:nvGrpSpPr>
          <p:grpSpPr>
            <a:xfrm>
              <a:off x="8725157" y="2176926"/>
              <a:ext cx="194795" cy="356655"/>
              <a:chOff x="7536889" y="1805889"/>
              <a:chExt cx="506734" cy="942934"/>
            </a:xfrm>
          </p:grpSpPr>
          <p:sp>
            <p:nvSpPr>
              <p:cNvPr id="1084" name="Freeform: Shape 1083">
                <a:extLst>
                  <a:ext uri="{FF2B5EF4-FFF2-40B4-BE49-F238E27FC236}">
                    <a16:creationId xmlns:a16="http://schemas.microsoft.com/office/drawing/2014/main" id="{D15CB3A6-4835-98E2-5875-1633985DB9F4}"/>
                  </a:ext>
                </a:extLst>
              </p:cNvPr>
              <p:cNvSpPr/>
              <p:nvPr/>
            </p:nvSpPr>
            <p:spPr>
              <a:xfrm>
                <a:off x="7583784" y="1839216"/>
                <a:ext cx="45823" cy="266614"/>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12700" cap="rnd" cmpd="sng" algn="ctr">
                <a:solidFill>
                  <a:srgbClr val="FFA74F"/>
                </a:solidFill>
                <a:prstDash val="solid"/>
              </a:ln>
              <a:effectLst/>
            </p:spPr>
            <p:txBody>
              <a:bodyPr rtlCol="0" anchor="ctr"/>
              <a:lstStyle/>
              <a:p>
                <a:pPr algn="ctr" defTabSz="685783">
                  <a:defRPr/>
                </a:pPr>
                <a:endParaRPr lang="en-US" sz="1200" kern="0">
                  <a:solidFill>
                    <a:srgbClr val="FFFFFF"/>
                  </a:solidFill>
                  <a:cs typeface="Arial" panose="020B0604020202020204" pitchFamily="34" charset="0"/>
                </a:endParaRPr>
              </a:p>
            </p:txBody>
          </p:sp>
          <p:sp>
            <p:nvSpPr>
              <p:cNvPr id="1085" name="Freeform: Shape 1084">
                <a:extLst>
                  <a:ext uri="{FF2B5EF4-FFF2-40B4-BE49-F238E27FC236}">
                    <a16:creationId xmlns:a16="http://schemas.microsoft.com/office/drawing/2014/main" id="{077A4C8D-3DC8-AD66-B1F3-2D8E8FF07B12}"/>
                  </a:ext>
                </a:extLst>
              </p:cNvPr>
              <p:cNvSpPr/>
              <p:nvPr/>
            </p:nvSpPr>
            <p:spPr>
              <a:xfrm>
                <a:off x="7637938" y="1822552"/>
                <a:ext cx="45825" cy="245785"/>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086" name="Freeform: Shape 1085">
                <a:extLst>
                  <a:ext uri="{FF2B5EF4-FFF2-40B4-BE49-F238E27FC236}">
                    <a16:creationId xmlns:a16="http://schemas.microsoft.com/office/drawing/2014/main" id="{6BEDE8BD-6865-0D7E-7698-EB760F6C5830}"/>
                  </a:ext>
                </a:extLst>
              </p:cNvPr>
              <p:cNvSpPr/>
              <p:nvPr/>
            </p:nvSpPr>
            <p:spPr>
              <a:xfrm>
                <a:off x="7685707" y="1816304"/>
                <a:ext cx="39713" cy="239536"/>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087" name="Freeform: Shape 1086">
                <a:extLst>
                  <a:ext uri="{FF2B5EF4-FFF2-40B4-BE49-F238E27FC236}">
                    <a16:creationId xmlns:a16="http://schemas.microsoft.com/office/drawing/2014/main" id="{9632394B-C0D3-9D17-20BB-2577BC50F905}"/>
                  </a:ext>
                </a:extLst>
              </p:cNvPr>
              <p:cNvSpPr/>
              <p:nvPr/>
            </p:nvSpPr>
            <p:spPr>
              <a:xfrm>
                <a:off x="7735835" y="1807971"/>
                <a:ext cx="39636" cy="256199"/>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088" name="Freeform: Shape 1087">
                <a:extLst>
                  <a:ext uri="{FF2B5EF4-FFF2-40B4-BE49-F238E27FC236}">
                    <a16:creationId xmlns:a16="http://schemas.microsoft.com/office/drawing/2014/main" id="{2566CA8E-A4BE-F41F-149D-967E17BAC328}"/>
                  </a:ext>
                </a:extLst>
              </p:cNvPr>
              <p:cNvSpPr/>
              <p:nvPr/>
            </p:nvSpPr>
            <p:spPr>
              <a:xfrm>
                <a:off x="7783744" y="1805889"/>
                <a:ext cx="48958" cy="247867"/>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089" name="Freeform: Shape 1088">
                <a:extLst>
                  <a:ext uri="{FF2B5EF4-FFF2-40B4-BE49-F238E27FC236}">
                    <a16:creationId xmlns:a16="http://schemas.microsoft.com/office/drawing/2014/main" id="{BA2AAA84-C565-EC3F-6218-1F094E553555}"/>
                  </a:ext>
                </a:extLst>
              </p:cNvPr>
              <p:cNvSpPr/>
              <p:nvPr/>
            </p:nvSpPr>
            <p:spPr>
              <a:xfrm>
                <a:off x="7829567" y="1810054"/>
                <a:ext cx="39575" cy="247867"/>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090" name="Freeform: Shape 1089">
                <a:extLst>
                  <a:ext uri="{FF2B5EF4-FFF2-40B4-BE49-F238E27FC236}">
                    <a16:creationId xmlns:a16="http://schemas.microsoft.com/office/drawing/2014/main" id="{55F834A1-8640-4F17-0CB8-52E409666432}"/>
                  </a:ext>
                </a:extLst>
              </p:cNvPr>
              <p:cNvSpPr/>
              <p:nvPr/>
            </p:nvSpPr>
            <p:spPr>
              <a:xfrm>
                <a:off x="7881641" y="1820468"/>
                <a:ext cx="37492" cy="249949"/>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091" name="Freeform: Shape 1090">
                <a:extLst>
                  <a:ext uri="{FF2B5EF4-FFF2-40B4-BE49-F238E27FC236}">
                    <a16:creationId xmlns:a16="http://schemas.microsoft.com/office/drawing/2014/main" id="{84459BA1-F71A-799D-DCA7-EEF95730437D}"/>
                  </a:ext>
                </a:extLst>
              </p:cNvPr>
              <p:cNvSpPr/>
              <p:nvPr/>
            </p:nvSpPr>
            <p:spPr>
              <a:xfrm>
                <a:off x="7927464" y="1826717"/>
                <a:ext cx="29161" cy="249949"/>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092" name="Freeform: Shape 1091">
                <a:extLst>
                  <a:ext uri="{FF2B5EF4-FFF2-40B4-BE49-F238E27FC236}">
                    <a16:creationId xmlns:a16="http://schemas.microsoft.com/office/drawing/2014/main" id="{C799E0DE-EA84-1D9C-6E57-EF28652E5835}"/>
                  </a:ext>
                </a:extLst>
              </p:cNvPr>
              <p:cNvSpPr/>
              <p:nvPr/>
            </p:nvSpPr>
            <p:spPr>
              <a:xfrm>
                <a:off x="7968766" y="1862128"/>
                <a:ext cx="42014" cy="252032"/>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grpSp>
            <p:nvGrpSpPr>
              <p:cNvPr id="1093" name="Group 1092">
                <a:extLst>
                  <a:ext uri="{FF2B5EF4-FFF2-40B4-BE49-F238E27FC236}">
                    <a16:creationId xmlns:a16="http://schemas.microsoft.com/office/drawing/2014/main" id="{DAFF0F87-63F8-3A47-70E0-A84541756BE3}"/>
                  </a:ext>
                </a:extLst>
              </p:cNvPr>
              <p:cNvGrpSpPr/>
              <p:nvPr/>
            </p:nvGrpSpPr>
            <p:grpSpPr>
              <a:xfrm>
                <a:off x="7536889" y="2033316"/>
                <a:ext cx="506734" cy="715507"/>
                <a:chOff x="664078" y="1946983"/>
                <a:chExt cx="506734" cy="715506"/>
              </a:xfrm>
            </p:grpSpPr>
            <p:sp>
              <p:nvSpPr>
                <p:cNvPr id="1094" name="Rectangle: Rounded Corners 1093">
                  <a:extLst>
                    <a:ext uri="{FF2B5EF4-FFF2-40B4-BE49-F238E27FC236}">
                      <a16:creationId xmlns:a16="http://schemas.microsoft.com/office/drawing/2014/main" id="{FF84381E-9F61-43C6-8762-1EB890983474}"/>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ln>
                <a:effectLst/>
              </p:spPr>
              <p:txBody>
                <a:bodyPr rtlCol="0" anchor="ctr"/>
                <a:lstStyle/>
                <a:p>
                  <a:pPr algn="ctr" defTabSz="685783">
                    <a:defRPr/>
                  </a:pPr>
                  <a:endParaRPr lang="en-US" sz="1200" kern="0">
                    <a:solidFill>
                      <a:srgbClr val="FFFFFF"/>
                    </a:solidFill>
                    <a:cs typeface="Arial" panose="020B0604020202020204" pitchFamily="34" charset="0"/>
                  </a:endParaRPr>
                </a:p>
              </p:txBody>
            </p:sp>
            <p:sp>
              <p:nvSpPr>
                <p:cNvPr id="1095" name="Oval 1094">
                  <a:extLst>
                    <a:ext uri="{FF2B5EF4-FFF2-40B4-BE49-F238E27FC236}">
                      <a16:creationId xmlns:a16="http://schemas.microsoft.com/office/drawing/2014/main" id="{3707D3F5-3D23-5E56-571C-CFFC5F2A6C08}"/>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ln>
                <a:effectLst/>
              </p:spPr>
              <p:txBody>
                <a:bodyPr rtlCol="0" anchor="ctr"/>
                <a:lstStyle/>
                <a:p>
                  <a:pPr algn="ctr" defTabSz="685783">
                    <a:defRPr/>
                  </a:pPr>
                  <a:endParaRPr lang="en-US" sz="1200" kern="0">
                    <a:solidFill>
                      <a:srgbClr val="FFFFFF"/>
                    </a:solidFill>
                    <a:cs typeface="Arial" panose="020B0604020202020204" pitchFamily="34" charset="0"/>
                  </a:endParaRPr>
                </a:p>
              </p:txBody>
            </p:sp>
          </p:grpSp>
        </p:grpSp>
        <p:grpSp>
          <p:nvGrpSpPr>
            <p:cNvPr id="687" name="Epithelial Cell">
              <a:extLst>
                <a:ext uri="{FF2B5EF4-FFF2-40B4-BE49-F238E27FC236}">
                  <a16:creationId xmlns:a16="http://schemas.microsoft.com/office/drawing/2014/main" id="{4E5F47D7-72CD-674C-A512-DEDB32C64EA4}"/>
                </a:ext>
              </a:extLst>
            </p:cNvPr>
            <p:cNvGrpSpPr/>
            <p:nvPr userDrawn="1"/>
          </p:nvGrpSpPr>
          <p:grpSpPr>
            <a:xfrm>
              <a:off x="9103095" y="2176926"/>
              <a:ext cx="194795" cy="356655"/>
              <a:chOff x="8520041" y="1805889"/>
              <a:chExt cx="506734" cy="942934"/>
            </a:xfrm>
          </p:grpSpPr>
          <p:sp>
            <p:nvSpPr>
              <p:cNvPr id="1072" name="Freeform: Shape 1071">
                <a:extLst>
                  <a:ext uri="{FF2B5EF4-FFF2-40B4-BE49-F238E27FC236}">
                    <a16:creationId xmlns:a16="http://schemas.microsoft.com/office/drawing/2014/main" id="{05F2DD80-70CA-A2F8-4F00-7C6631E42BA5}"/>
                  </a:ext>
                </a:extLst>
              </p:cNvPr>
              <p:cNvSpPr/>
              <p:nvPr/>
            </p:nvSpPr>
            <p:spPr>
              <a:xfrm>
                <a:off x="8561339" y="1839216"/>
                <a:ext cx="45823" cy="266614"/>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12700" cap="rnd" cmpd="sng" algn="ctr">
                <a:solidFill>
                  <a:srgbClr val="FFA74F"/>
                </a:solidFill>
                <a:prstDash val="solid"/>
              </a:ln>
              <a:effectLst/>
            </p:spPr>
            <p:txBody>
              <a:bodyPr rtlCol="0" anchor="ctr"/>
              <a:lstStyle/>
              <a:p>
                <a:pPr algn="ctr" defTabSz="685783">
                  <a:defRPr/>
                </a:pPr>
                <a:endParaRPr lang="en-US" sz="1200" kern="0">
                  <a:solidFill>
                    <a:srgbClr val="FFFFFF"/>
                  </a:solidFill>
                  <a:cs typeface="Arial" panose="020B0604020202020204" pitchFamily="34" charset="0"/>
                </a:endParaRPr>
              </a:p>
            </p:txBody>
          </p:sp>
          <p:sp>
            <p:nvSpPr>
              <p:cNvPr id="1073" name="Freeform: Shape 1072">
                <a:extLst>
                  <a:ext uri="{FF2B5EF4-FFF2-40B4-BE49-F238E27FC236}">
                    <a16:creationId xmlns:a16="http://schemas.microsoft.com/office/drawing/2014/main" id="{969088EF-7DCA-9DB6-3014-8B23AD65F916}"/>
                  </a:ext>
                </a:extLst>
              </p:cNvPr>
              <p:cNvSpPr/>
              <p:nvPr/>
            </p:nvSpPr>
            <p:spPr>
              <a:xfrm>
                <a:off x="8615494" y="1822552"/>
                <a:ext cx="45825" cy="245785"/>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074" name="Freeform: Shape 1073">
                <a:extLst>
                  <a:ext uri="{FF2B5EF4-FFF2-40B4-BE49-F238E27FC236}">
                    <a16:creationId xmlns:a16="http://schemas.microsoft.com/office/drawing/2014/main" id="{3FE121AA-9434-72BA-A03E-F260D2684117}"/>
                  </a:ext>
                </a:extLst>
              </p:cNvPr>
              <p:cNvSpPr/>
              <p:nvPr/>
            </p:nvSpPr>
            <p:spPr>
              <a:xfrm>
                <a:off x="8663263" y="1816304"/>
                <a:ext cx="39713" cy="239536"/>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075" name="Freeform: Shape 1074">
                <a:extLst>
                  <a:ext uri="{FF2B5EF4-FFF2-40B4-BE49-F238E27FC236}">
                    <a16:creationId xmlns:a16="http://schemas.microsoft.com/office/drawing/2014/main" id="{B88134AB-FAB7-05D0-0ECD-B22AA1B2C762}"/>
                  </a:ext>
                </a:extLst>
              </p:cNvPr>
              <p:cNvSpPr/>
              <p:nvPr/>
            </p:nvSpPr>
            <p:spPr>
              <a:xfrm>
                <a:off x="8713391" y="1807971"/>
                <a:ext cx="39636" cy="256199"/>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076" name="Freeform: Shape 1075">
                <a:extLst>
                  <a:ext uri="{FF2B5EF4-FFF2-40B4-BE49-F238E27FC236}">
                    <a16:creationId xmlns:a16="http://schemas.microsoft.com/office/drawing/2014/main" id="{B0153941-E72B-8E15-C898-A4070FE769A7}"/>
                  </a:ext>
                </a:extLst>
              </p:cNvPr>
              <p:cNvSpPr/>
              <p:nvPr/>
            </p:nvSpPr>
            <p:spPr>
              <a:xfrm>
                <a:off x="8761299" y="1805889"/>
                <a:ext cx="48958" cy="247867"/>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077" name="Freeform: Shape 1076">
                <a:extLst>
                  <a:ext uri="{FF2B5EF4-FFF2-40B4-BE49-F238E27FC236}">
                    <a16:creationId xmlns:a16="http://schemas.microsoft.com/office/drawing/2014/main" id="{4526AA90-714B-4F0A-9412-500EF0865E4E}"/>
                  </a:ext>
                </a:extLst>
              </p:cNvPr>
              <p:cNvSpPr/>
              <p:nvPr/>
            </p:nvSpPr>
            <p:spPr>
              <a:xfrm>
                <a:off x="8807123" y="1810054"/>
                <a:ext cx="39575" cy="247867"/>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078" name="Freeform: Shape 1077">
                <a:extLst>
                  <a:ext uri="{FF2B5EF4-FFF2-40B4-BE49-F238E27FC236}">
                    <a16:creationId xmlns:a16="http://schemas.microsoft.com/office/drawing/2014/main" id="{7E9C8BBD-7134-EDE7-A2B7-DA20CB40E1CB}"/>
                  </a:ext>
                </a:extLst>
              </p:cNvPr>
              <p:cNvSpPr/>
              <p:nvPr/>
            </p:nvSpPr>
            <p:spPr>
              <a:xfrm>
                <a:off x="8859196" y="1820468"/>
                <a:ext cx="37492" cy="249949"/>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079" name="Freeform: Shape 1078">
                <a:extLst>
                  <a:ext uri="{FF2B5EF4-FFF2-40B4-BE49-F238E27FC236}">
                    <a16:creationId xmlns:a16="http://schemas.microsoft.com/office/drawing/2014/main" id="{879DDE12-597A-7505-D05B-E4A8E1C29537}"/>
                  </a:ext>
                </a:extLst>
              </p:cNvPr>
              <p:cNvSpPr/>
              <p:nvPr/>
            </p:nvSpPr>
            <p:spPr>
              <a:xfrm>
                <a:off x="8905020" y="1826717"/>
                <a:ext cx="29161" cy="249949"/>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080" name="Freeform: Shape 1079">
                <a:extLst>
                  <a:ext uri="{FF2B5EF4-FFF2-40B4-BE49-F238E27FC236}">
                    <a16:creationId xmlns:a16="http://schemas.microsoft.com/office/drawing/2014/main" id="{CA3583A2-F531-6B06-BAC1-1104132858D6}"/>
                  </a:ext>
                </a:extLst>
              </p:cNvPr>
              <p:cNvSpPr/>
              <p:nvPr/>
            </p:nvSpPr>
            <p:spPr>
              <a:xfrm>
                <a:off x="8946321" y="1862128"/>
                <a:ext cx="42014" cy="252032"/>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grpSp>
            <p:nvGrpSpPr>
              <p:cNvPr id="1081" name="Group 1080">
                <a:extLst>
                  <a:ext uri="{FF2B5EF4-FFF2-40B4-BE49-F238E27FC236}">
                    <a16:creationId xmlns:a16="http://schemas.microsoft.com/office/drawing/2014/main" id="{CB674076-38A1-35F9-D479-F43C49B5D7B6}"/>
                  </a:ext>
                </a:extLst>
              </p:cNvPr>
              <p:cNvGrpSpPr/>
              <p:nvPr/>
            </p:nvGrpSpPr>
            <p:grpSpPr>
              <a:xfrm>
                <a:off x="8520041" y="2033316"/>
                <a:ext cx="506734" cy="715507"/>
                <a:chOff x="664078" y="1946983"/>
                <a:chExt cx="506734" cy="715506"/>
              </a:xfrm>
            </p:grpSpPr>
            <p:sp>
              <p:nvSpPr>
                <p:cNvPr id="1082" name="Rectangle: Rounded Corners 1081">
                  <a:extLst>
                    <a:ext uri="{FF2B5EF4-FFF2-40B4-BE49-F238E27FC236}">
                      <a16:creationId xmlns:a16="http://schemas.microsoft.com/office/drawing/2014/main" id="{1D785D98-DF73-1159-0789-5075F3ED0CB2}"/>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ln>
                <a:effectLst/>
              </p:spPr>
              <p:txBody>
                <a:bodyPr rtlCol="0" anchor="ctr"/>
                <a:lstStyle/>
                <a:p>
                  <a:pPr algn="ctr" defTabSz="685783">
                    <a:defRPr/>
                  </a:pPr>
                  <a:endParaRPr lang="en-US" sz="1200" kern="0">
                    <a:solidFill>
                      <a:srgbClr val="FFFFFF"/>
                    </a:solidFill>
                    <a:cs typeface="Arial" panose="020B0604020202020204" pitchFamily="34" charset="0"/>
                  </a:endParaRPr>
                </a:p>
              </p:txBody>
            </p:sp>
            <p:sp>
              <p:nvSpPr>
                <p:cNvPr id="1083" name="Oval 1082">
                  <a:extLst>
                    <a:ext uri="{FF2B5EF4-FFF2-40B4-BE49-F238E27FC236}">
                      <a16:creationId xmlns:a16="http://schemas.microsoft.com/office/drawing/2014/main" id="{97C6D173-734E-4952-7EC5-E1A5593640EE}"/>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ln>
                <a:effectLst/>
              </p:spPr>
              <p:txBody>
                <a:bodyPr rtlCol="0" anchor="ctr"/>
                <a:lstStyle/>
                <a:p>
                  <a:pPr algn="ctr" defTabSz="685783">
                    <a:defRPr/>
                  </a:pPr>
                  <a:endParaRPr lang="en-US" sz="1200" kern="0">
                    <a:solidFill>
                      <a:srgbClr val="FFFFFF"/>
                    </a:solidFill>
                    <a:cs typeface="Arial" panose="020B0604020202020204" pitchFamily="34" charset="0"/>
                  </a:endParaRPr>
                </a:p>
              </p:txBody>
            </p:sp>
          </p:grpSp>
        </p:grpSp>
        <p:grpSp>
          <p:nvGrpSpPr>
            <p:cNvPr id="688" name="Epithelial Cell">
              <a:extLst>
                <a:ext uri="{FF2B5EF4-FFF2-40B4-BE49-F238E27FC236}">
                  <a16:creationId xmlns:a16="http://schemas.microsoft.com/office/drawing/2014/main" id="{66DB1766-22B7-82B5-9806-2A44AD995D49}"/>
                </a:ext>
              </a:extLst>
            </p:cNvPr>
            <p:cNvGrpSpPr/>
            <p:nvPr userDrawn="1"/>
          </p:nvGrpSpPr>
          <p:grpSpPr>
            <a:xfrm>
              <a:off x="9656966" y="2180774"/>
              <a:ext cx="182855" cy="353978"/>
              <a:chOff x="4692938" y="1805889"/>
              <a:chExt cx="506734" cy="942934"/>
            </a:xfrm>
          </p:grpSpPr>
          <p:sp>
            <p:nvSpPr>
              <p:cNvPr id="1060" name="Freeform: Shape 1059">
                <a:extLst>
                  <a:ext uri="{FF2B5EF4-FFF2-40B4-BE49-F238E27FC236}">
                    <a16:creationId xmlns:a16="http://schemas.microsoft.com/office/drawing/2014/main" id="{6BA61CB4-F43C-20A8-335D-D03C5F07017A}"/>
                  </a:ext>
                </a:extLst>
              </p:cNvPr>
              <p:cNvSpPr/>
              <p:nvPr/>
            </p:nvSpPr>
            <p:spPr>
              <a:xfrm>
                <a:off x="4741344" y="1839218"/>
                <a:ext cx="45824" cy="266613"/>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12700" cap="rnd" cmpd="sng" algn="ctr">
                <a:solidFill>
                  <a:srgbClr val="FFA74F"/>
                </a:solidFill>
                <a:prstDash val="solid"/>
              </a:ln>
              <a:effectLst/>
            </p:spPr>
            <p:txBody>
              <a:bodyPr rtlCol="0" anchor="ctr"/>
              <a:lstStyle/>
              <a:p>
                <a:pPr algn="ctr" defTabSz="685783">
                  <a:defRPr/>
                </a:pPr>
                <a:endParaRPr lang="en-US" sz="1200" kern="0">
                  <a:solidFill>
                    <a:srgbClr val="FFFFFF"/>
                  </a:solidFill>
                  <a:cs typeface="Arial" panose="020B0604020202020204" pitchFamily="34" charset="0"/>
                </a:endParaRPr>
              </a:p>
            </p:txBody>
          </p:sp>
          <p:sp>
            <p:nvSpPr>
              <p:cNvPr id="1061" name="Freeform: Shape 1060">
                <a:extLst>
                  <a:ext uri="{FF2B5EF4-FFF2-40B4-BE49-F238E27FC236}">
                    <a16:creationId xmlns:a16="http://schemas.microsoft.com/office/drawing/2014/main" id="{3A6082AF-8B66-571D-0B34-AC1A3D579AEB}"/>
                  </a:ext>
                </a:extLst>
              </p:cNvPr>
              <p:cNvSpPr/>
              <p:nvPr/>
            </p:nvSpPr>
            <p:spPr>
              <a:xfrm>
                <a:off x="4795500" y="1822554"/>
                <a:ext cx="45826" cy="245784"/>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062" name="Freeform: Shape 1061">
                <a:extLst>
                  <a:ext uri="{FF2B5EF4-FFF2-40B4-BE49-F238E27FC236}">
                    <a16:creationId xmlns:a16="http://schemas.microsoft.com/office/drawing/2014/main" id="{980E0B5A-27D2-854A-62A7-E7FFF22516FB}"/>
                  </a:ext>
                </a:extLst>
              </p:cNvPr>
              <p:cNvSpPr/>
              <p:nvPr/>
            </p:nvSpPr>
            <p:spPr>
              <a:xfrm>
                <a:off x="4843268" y="1816306"/>
                <a:ext cx="39715" cy="239536"/>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063" name="Freeform: Shape 1062">
                <a:extLst>
                  <a:ext uri="{FF2B5EF4-FFF2-40B4-BE49-F238E27FC236}">
                    <a16:creationId xmlns:a16="http://schemas.microsoft.com/office/drawing/2014/main" id="{DE694DCA-51DA-4D5D-7A6B-3F49C1B33114}"/>
                  </a:ext>
                </a:extLst>
              </p:cNvPr>
              <p:cNvSpPr/>
              <p:nvPr/>
            </p:nvSpPr>
            <p:spPr>
              <a:xfrm>
                <a:off x="4893395" y="1807974"/>
                <a:ext cx="39636" cy="256197"/>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064" name="Freeform: Shape 1063">
                <a:extLst>
                  <a:ext uri="{FF2B5EF4-FFF2-40B4-BE49-F238E27FC236}">
                    <a16:creationId xmlns:a16="http://schemas.microsoft.com/office/drawing/2014/main" id="{0C5C12A4-B335-2AC5-2DCE-064EAE2C87A7}"/>
                  </a:ext>
                </a:extLst>
              </p:cNvPr>
              <p:cNvSpPr/>
              <p:nvPr/>
            </p:nvSpPr>
            <p:spPr>
              <a:xfrm>
                <a:off x="4941305" y="1805889"/>
                <a:ext cx="48959" cy="247867"/>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065" name="Freeform: Shape 1064">
                <a:extLst>
                  <a:ext uri="{FF2B5EF4-FFF2-40B4-BE49-F238E27FC236}">
                    <a16:creationId xmlns:a16="http://schemas.microsoft.com/office/drawing/2014/main" id="{7585E050-4C2A-BAF3-8F55-B478E986FE37}"/>
                  </a:ext>
                </a:extLst>
              </p:cNvPr>
              <p:cNvSpPr/>
              <p:nvPr/>
            </p:nvSpPr>
            <p:spPr>
              <a:xfrm>
                <a:off x="4987128" y="1810058"/>
                <a:ext cx="39575" cy="247868"/>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066" name="Freeform: Shape 1065">
                <a:extLst>
                  <a:ext uri="{FF2B5EF4-FFF2-40B4-BE49-F238E27FC236}">
                    <a16:creationId xmlns:a16="http://schemas.microsoft.com/office/drawing/2014/main" id="{55A27C7B-BADA-7B36-499C-261798467FBA}"/>
                  </a:ext>
                </a:extLst>
              </p:cNvPr>
              <p:cNvSpPr/>
              <p:nvPr/>
            </p:nvSpPr>
            <p:spPr>
              <a:xfrm>
                <a:off x="5039200" y="1820469"/>
                <a:ext cx="37491" cy="249951"/>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067" name="Freeform: Shape 1066">
                <a:extLst>
                  <a:ext uri="{FF2B5EF4-FFF2-40B4-BE49-F238E27FC236}">
                    <a16:creationId xmlns:a16="http://schemas.microsoft.com/office/drawing/2014/main" id="{878A0E6F-83F1-C02E-8488-92CB77FA5AA0}"/>
                  </a:ext>
                </a:extLst>
              </p:cNvPr>
              <p:cNvSpPr/>
              <p:nvPr/>
            </p:nvSpPr>
            <p:spPr>
              <a:xfrm>
                <a:off x="5085026" y="1826716"/>
                <a:ext cx="29161" cy="249951"/>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068" name="Freeform: Shape 1067">
                <a:extLst>
                  <a:ext uri="{FF2B5EF4-FFF2-40B4-BE49-F238E27FC236}">
                    <a16:creationId xmlns:a16="http://schemas.microsoft.com/office/drawing/2014/main" id="{74777943-6A47-8151-B4C0-2915483063D9}"/>
                  </a:ext>
                </a:extLst>
              </p:cNvPr>
              <p:cNvSpPr/>
              <p:nvPr/>
            </p:nvSpPr>
            <p:spPr>
              <a:xfrm>
                <a:off x="5126326" y="1862125"/>
                <a:ext cx="42014" cy="252032"/>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grpSp>
            <p:nvGrpSpPr>
              <p:cNvPr id="1069" name="Group 1068">
                <a:extLst>
                  <a:ext uri="{FF2B5EF4-FFF2-40B4-BE49-F238E27FC236}">
                    <a16:creationId xmlns:a16="http://schemas.microsoft.com/office/drawing/2014/main" id="{73F328EE-7940-880E-45A9-E2E973BA6595}"/>
                  </a:ext>
                </a:extLst>
              </p:cNvPr>
              <p:cNvGrpSpPr/>
              <p:nvPr/>
            </p:nvGrpSpPr>
            <p:grpSpPr>
              <a:xfrm>
                <a:off x="4692938" y="2033317"/>
                <a:ext cx="506734" cy="715506"/>
                <a:chOff x="664078" y="1946983"/>
                <a:chExt cx="506734" cy="715506"/>
              </a:xfrm>
            </p:grpSpPr>
            <p:sp>
              <p:nvSpPr>
                <p:cNvPr id="1070" name="Rectangle: Rounded Corners 1069">
                  <a:extLst>
                    <a:ext uri="{FF2B5EF4-FFF2-40B4-BE49-F238E27FC236}">
                      <a16:creationId xmlns:a16="http://schemas.microsoft.com/office/drawing/2014/main" id="{32349C59-6D93-66CA-6122-F95721699496}"/>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ln>
                <a:effectLst/>
              </p:spPr>
              <p:txBody>
                <a:bodyPr rtlCol="0" anchor="ctr"/>
                <a:lstStyle/>
                <a:p>
                  <a:pPr algn="ctr" defTabSz="685783">
                    <a:defRPr/>
                  </a:pPr>
                  <a:endParaRPr lang="en-US" sz="1200" kern="0">
                    <a:solidFill>
                      <a:srgbClr val="FFFFFF"/>
                    </a:solidFill>
                    <a:cs typeface="Arial" panose="020B0604020202020204" pitchFamily="34" charset="0"/>
                  </a:endParaRPr>
                </a:p>
              </p:txBody>
            </p:sp>
            <p:sp>
              <p:nvSpPr>
                <p:cNvPr id="1071" name="Oval 1070">
                  <a:extLst>
                    <a:ext uri="{FF2B5EF4-FFF2-40B4-BE49-F238E27FC236}">
                      <a16:creationId xmlns:a16="http://schemas.microsoft.com/office/drawing/2014/main" id="{DD551ECF-9B5C-9B70-CC1A-30FDCA893291}"/>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ln>
                <a:effectLst/>
              </p:spPr>
              <p:txBody>
                <a:bodyPr rtlCol="0" anchor="ctr"/>
                <a:lstStyle/>
                <a:p>
                  <a:pPr algn="ctr" defTabSz="685783">
                    <a:defRPr/>
                  </a:pPr>
                  <a:endParaRPr lang="en-US" sz="1200" kern="0">
                    <a:solidFill>
                      <a:srgbClr val="FFFFFF"/>
                    </a:solidFill>
                    <a:cs typeface="Arial" panose="020B0604020202020204" pitchFamily="34" charset="0"/>
                  </a:endParaRPr>
                </a:p>
              </p:txBody>
            </p:sp>
          </p:grpSp>
        </p:grpSp>
        <p:sp>
          <p:nvSpPr>
            <p:cNvPr id="689" name="TextBox 688">
              <a:extLst>
                <a:ext uri="{FF2B5EF4-FFF2-40B4-BE49-F238E27FC236}">
                  <a16:creationId xmlns:a16="http://schemas.microsoft.com/office/drawing/2014/main" id="{15403883-692B-9A9D-E35E-9B81C9F0E2A7}"/>
                </a:ext>
              </a:extLst>
            </p:cNvPr>
            <p:cNvSpPr txBox="1"/>
            <p:nvPr userDrawn="1"/>
          </p:nvSpPr>
          <p:spPr>
            <a:xfrm>
              <a:off x="8780774" y="2750855"/>
              <a:ext cx="236179" cy="254060"/>
            </a:xfrm>
            <a:prstGeom prst="rect">
              <a:avLst/>
            </a:prstGeom>
            <a:noFill/>
          </p:spPr>
          <p:txBody>
            <a:bodyPr wrap="none" lIns="0" tIns="0" rIns="0" bIns="0" rtlCol="0">
              <a:spAutoFit/>
            </a:bodyPr>
            <a:lstStyle/>
            <a:p>
              <a:pPr marL="0" marR="0" lvl="0" indent="0" algn="ctr" defTabSz="685783" eaLnBrk="1" fontAlgn="auto" latinLnBrk="0" hangingPunct="1">
                <a:lnSpc>
                  <a:spcPct val="90000"/>
                </a:lnSpc>
                <a:spcBef>
                  <a:spcPts val="0"/>
                </a:spcBef>
                <a:spcAft>
                  <a:spcPts val="0"/>
                </a:spcAft>
                <a:buClr>
                  <a:srgbClr val="830051"/>
                </a:buClr>
                <a:buSzTx/>
                <a:buFontTx/>
                <a:buNone/>
                <a:tabLst/>
                <a:defRPr/>
              </a:pPr>
              <a:r>
                <a:rPr kumimoji="0" lang="en-US" sz="1100" b="1" i="0" u="none" strike="noStrike" kern="0" cap="none" spc="0" normalizeH="0" baseline="0" noProof="0">
                  <a:ln>
                    <a:noFill/>
                  </a:ln>
                  <a:solidFill>
                    <a:srgbClr val="785600"/>
                  </a:solidFill>
                  <a:effectLst/>
                  <a:uLnTx/>
                  <a:uFillTx/>
                  <a:cs typeface="Arial" panose="020B0604020202020204" pitchFamily="34" charset="0"/>
                </a:rPr>
                <a:t>TSLP</a:t>
              </a:r>
            </a:p>
            <a:p>
              <a:pPr marL="0" marR="0" lvl="0" indent="0" algn="ctr" defTabSz="685783" eaLnBrk="1" fontAlgn="auto" latinLnBrk="0" hangingPunct="1">
                <a:lnSpc>
                  <a:spcPct val="90000"/>
                </a:lnSpc>
                <a:spcBef>
                  <a:spcPts val="0"/>
                </a:spcBef>
                <a:spcAft>
                  <a:spcPts val="0"/>
                </a:spcAft>
                <a:buClr>
                  <a:srgbClr val="830051"/>
                </a:buClr>
                <a:buSzTx/>
                <a:buFontTx/>
                <a:buNone/>
                <a:tabLst/>
                <a:defRPr/>
              </a:pPr>
              <a:r>
                <a:rPr kumimoji="0" lang="en-US" sz="1100" b="1" i="0" u="none" strike="noStrike" kern="0" cap="none" spc="0" normalizeH="0" baseline="0" noProof="0">
                  <a:ln>
                    <a:noFill/>
                  </a:ln>
                  <a:solidFill>
                    <a:srgbClr val="785600"/>
                  </a:solidFill>
                  <a:effectLst/>
                  <a:uLnTx/>
                  <a:uFillTx/>
                  <a:cs typeface="Arial" panose="020B0604020202020204" pitchFamily="34" charset="0"/>
                </a:rPr>
                <a:t>IL-33</a:t>
              </a:r>
            </a:p>
          </p:txBody>
        </p:sp>
        <p:sp>
          <p:nvSpPr>
            <p:cNvPr id="690" name="TextBox 689">
              <a:extLst>
                <a:ext uri="{FF2B5EF4-FFF2-40B4-BE49-F238E27FC236}">
                  <a16:creationId xmlns:a16="http://schemas.microsoft.com/office/drawing/2014/main" id="{A795B109-DD05-DA4B-FB9D-A73FE6A8F4EE}"/>
                </a:ext>
              </a:extLst>
            </p:cNvPr>
            <p:cNvSpPr txBox="1"/>
            <p:nvPr userDrawn="1"/>
          </p:nvSpPr>
          <p:spPr>
            <a:xfrm>
              <a:off x="9077413" y="2486402"/>
              <a:ext cx="799845" cy="205301"/>
            </a:xfrm>
            <a:prstGeom prst="rect">
              <a:avLst/>
            </a:prstGeom>
            <a:noFill/>
          </p:spPr>
          <p:txBody>
            <a:bodyPr wrap="square" rtlCol="0">
              <a:spAutoFit/>
            </a:bodyPr>
            <a:lstStyle/>
            <a:p>
              <a:pPr algn="ctr" defTabSz="685783">
                <a:buClr>
                  <a:srgbClr val="830051"/>
                </a:buClr>
                <a:defRPr/>
              </a:pPr>
              <a:r>
                <a:rPr lang="en-US" sz="1000" b="1" kern="0">
                  <a:solidFill>
                    <a:schemeClr val="tx1"/>
                  </a:solidFill>
                  <a:cs typeface="Arial" panose="020B0604020202020204" pitchFamily="34" charset="0"/>
                </a:rPr>
                <a:t>Goblet cells</a:t>
              </a:r>
            </a:p>
          </p:txBody>
        </p:sp>
        <p:grpSp>
          <p:nvGrpSpPr>
            <p:cNvPr id="691" name="Group 690">
              <a:extLst>
                <a:ext uri="{FF2B5EF4-FFF2-40B4-BE49-F238E27FC236}">
                  <a16:creationId xmlns:a16="http://schemas.microsoft.com/office/drawing/2014/main" id="{DCD99EBE-181B-FB00-15BD-55E05BBE33B8}"/>
                </a:ext>
              </a:extLst>
            </p:cNvPr>
            <p:cNvGrpSpPr/>
            <p:nvPr userDrawn="1"/>
          </p:nvGrpSpPr>
          <p:grpSpPr>
            <a:xfrm>
              <a:off x="9302071" y="2108190"/>
              <a:ext cx="173950" cy="419050"/>
              <a:chOff x="11490941" y="1954093"/>
              <a:chExt cx="224084" cy="518000"/>
            </a:xfrm>
          </p:grpSpPr>
          <p:sp>
            <p:nvSpPr>
              <p:cNvPr id="1050" name="Rectangle: Rounded Corners 1049">
                <a:extLst>
                  <a:ext uri="{FF2B5EF4-FFF2-40B4-BE49-F238E27FC236}">
                    <a16:creationId xmlns:a16="http://schemas.microsoft.com/office/drawing/2014/main" id="{1B7BF58E-CA3E-BAEA-B13B-CDDDF4DF68B0}"/>
                  </a:ext>
                </a:extLst>
              </p:cNvPr>
              <p:cNvSpPr/>
              <p:nvPr/>
            </p:nvSpPr>
            <p:spPr>
              <a:xfrm>
                <a:off x="11490941" y="2153047"/>
                <a:ext cx="224084" cy="319046"/>
              </a:xfrm>
              <a:prstGeom prst="roundRect">
                <a:avLst>
                  <a:gd name="adj" fmla="val 35662"/>
                </a:avLst>
              </a:prstGeom>
              <a:gradFill flip="none" rotWithShape="1">
                <a:gsLst>
                  <a:gs pos="0">
                    <a:srgbClr val="CDBB56">
                      <a:tint val="66000"/>
                      <a:satMod val="160000"/>
                    </a:srgbClr>
                  </a:gs>
                  <a:gs pos="50000">
                    <a:srgbClr val="CDBB56">
                      <a:tint val="44500"/>
                      <a:satMod val="160000"/>
                    </a:srgbClr>
                  </a:gs>
                  <a:gs pos="100000">
                    <a:srgbClr val="CDBB56">
                      <a:tint val="23500"/>
                      <a:satMod val="160000"/>
                    </a:srgbClr>
                  </a:gs>
                </a:gsLst>
                <a:lin ang="162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1051" name="Oval 1050">
                <a:extLst>
                  <a:ext uri="{FF2B5EF4-FFF2-40B4-BE49-F238E27FC236}">
                    <a16:creationId xmlns:a16="http://schemas.microsoft.com/office/drawing/2014/main" id="{C459B3C7-B19D-F5F0-6FD5-59B847087F22}"/>
                  </a:ext>
                </a:extLst>
              </p:cNvPr>
              <p:cNvSpPr/>
              <p:nvPr/>
            </p:nvSpPr>
            <p:spPr>
              <a:xfrm>
                <a:off x="11546265" y="2303855"/>
                <a:ext cx="113436" cy="93222"/>
              </a:xfrm>
              <a:prstGeom prst="ellipse">
                <a:avLst/>
              </a:prstGeom>
              <a:gradFill flip="none" rotWithShape="1">
                <a:gsLst>
                  <a:gs pos="0">
                    <a:srgbClr val="C4D600">
                      <a:shade val="30000"/>
                      <a:satMod val="115000"/>
                    </a:srgbClr>
                  </a:gs>
                  <a:gs pos="50000">
                    <a:srgbClr val="C4D600">
                      <a:shade val="67500"/>
                      <a:satMod val="115000"/>
                    </a:srgbClr>
                  </a:gs>
                  <a:gs pos="100000">
                    <a:srgbClr val="C4D600">
                      <a:shade val="100000"/>
                      <a:satMod val="115000"/>
                    </a:srgbClr>
                  </a:gs>
                </a:gsLst>
                <a:lin ang="189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1052" name="Oval 1051">
                <a:extLst>
                  <a:ext uri="{FF2B5EF4-FFF2-40B4-BE49-F238E27FC236}">
                    <a16:creationId xmlns:a16="http://schemas.microsoft.com/office/drawing/2014/main" id="{CEE10FAA-F771-7386-3EAC-E3CE10CB823C}"/>
                  </a:ext>
                </a:extLst>
              </p:cNvPr>
              <p:cNvSpPr/>
              <p:nvPr/>
            </p:nvSpPr>
            <p:spPr>
              <a:xfrm>
                <a:off x="11556487" y="1954093"/>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sp>
            <p:nvSpPr>
              <p:cNvPr id="1053" name="Oval 1052">
                <a:extLst>
                  <a:ext uri="{FF2B5EF4-FFF2-40B4-BE49-F238E27FC236}">
                    <a16:creationId xmlns:a16="http://schemas.microsoft.com/office/drawing/2014/main" id="{2DE6913A-A317-B9E5-5386-39591C511C22}"/>
                  </a:ext>
                </a:extLst>
              </p:cNvPr>
              <p:cNvSpPr/>
              <p:nvPr/>
            </p:nvSpPr>
            <p:spPr>
              <a:xfrm>
                <a:off x="11607332" y="2118955"/>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sp>
            <p:nvSpPr>
              <p:cNvPr id="1054" name="Oval 1053">
                <a:extLst>
                  <a:ext uri="{FF2B5EF4-FFF2-40B4-BE49-F238E27FC236}">
                    <a16:creationId xmlns:a16="http://schemas.microsoft.com/office/drawing/2014/main" id="{E8DC9FD4-3000-27A1-8BAD-A75B56616B83}"/>
                  </a:ext>
                </a:extLst>
              </p:cNvPr>
              <p:cNvSpPr/>
              <p:nvPr/>
            </p:nvSpPr>
            <p:spPr>
              <a:xfrm>
                <a:off x="11542996" y="2153882"/>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sp>
            <p:nvSpPr>
              <p:cNvPr id="1055" name="Oval 1054">
                <a:extLst>
                  <a:ext uri="{FF2B5EF4-FFF2-40B4-BE49-F238E27FC236}">
                    <a16:creationId xmlns:a16="http://schemas.microsoft.com/office/drawing/2014/main" id="{A9F6F00F-65C1-F1B1-32DC-537D0292F5F3}"/>
                  </a:ext>
                </a:extLst>
              </p:cNvPr>
              <p:cNvSpPr/>
              <p:nvPr/>
            </p:nvSpPr>
            <p:spPr>
              <a:xfrm>
                <a:off x="11642250" y="2049177"/>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sp>
            <p:nvSpPr>
              <p:cNvPr id="1056" name="Oval 1055">
                <a:extLst>
                  <a:ext uri="{FF2B5EF4-FFF2-40B4-BE49-F238E27FC236}">
                    <a16:creationId xmlns:a16="http://schemas.microsoft.com/office/drawing/2014/main" id="{14116322-05D9-261D-993F-C08D883C4590}"/>
                  </a:ext>
                </a:extLst>
              </p:cNvPr>
              <p:cNvSpPr/>
              <p:nvPr/>
            </p:nvSpPr>
            <p:spPr>
              <a:xfrm>
                <a:off x="11514196" y="2090385"/>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sp>
            <p:nvSpPr>
              <p:cNvPr id="1057" name="Oval 1056">
                <a:extLst>
                  <a:ext uri="{FF2B5EF4-FFF2-40B4-BE49-F238E27FC236}">
                    <a16:creationId xmlns:a16="http://schemas.microsoft.com/office/drawing/2014/main" id="{A3A2C140-C3BD-EECE-0A78-811E0B6B5B03}"/>
                  </a:ext>
                </a:extLst>
              </p:cNvPr>
              <p:cNvSpPr/>
              <p:nvPr/>
            </p:nvSpPr>
            <p:spPr>
              <a:xfrm>
                <a:off x="11575547" y="2020728"/>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sp>
            <p:nvSpPr>
              <p:cNvPr id="1058" name="Oval 1057">
                <a:extLst>
                  <a:ext uri="{FF2B5EF4-FFF2-40B4-BE49-F238E27FC236}">
                    <a16:creationId xmlns:a16="http://schemas.microsoft.com/office/drawing/2014/main" id="{ABD0F1E5-D261-54C9-2AD3-37FEC075EF19}"/>
                  </a:ext>
                </a:extLst>
              </p:cNvPr>
              <p:cNvSpPr/>
              <p:nvPr/>
            </p:nvSpPr>
            <p:spPr>
              <a:xfrm>
                <a:off x="11502479" y="2024813"/>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sp>
            <p:nvSpPr>
              <p:cNvPr id="1059" name="Oval 1058">
                <a:extLst>
                  <a:ext uri="{FF2B5EF4-FFF2-40B4-BE49-F238E27FC236}">
                    <a16:creationId xmlns:a16="http://schemas.microsoft.com/office/drawing/2014/main" id="{9123D033-E212-0026-DEA2-F3485A2DDC8D}"/>
                  </a:ext>
                </a:extLst>
              </p:cNvPr>
              <p:cNvSpPr/>
              <p:nvPr/>
            </p:nvSpPr>
            <p:spPr>
              <a:xfrm>
                <a:off x="11575648" y="2079514"/>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grpSp>
        <p:grpSp>
          <p:nvGrpSpPr>
            <p:cNvPr id="692" name="Group 691">
              <a:extLst>
                <a:ext uri="{FF2B5EF4-FFF2-40B4-BE49-F238E27FC236}">
                  <a16:creationId xmlns:a16="http://schemas.microsoft.com/office/drawing/2014/main" id="{2201F9FA-162C-8E8A-0BFC-0E0BED71AB89}"/>
                </a:ext>
              </a:extLst>
            </p:cNvPr>
            <p:cNvGrpSpPr/>
            <p:nvPr userDrawn="1"/>
          </p:nvGrpSpPr>
          <p:grpSpPr>
            <a:xfrm>
              <a:off x="9481332" y="2108487"/>
              <a:ext cx="173950" cy="419050"/>
              <a:chOff x="11490941" y="1954093"/>
              <a:chExt cx="224084" cy="518000"/>
            </a:xfrm>
          </p:grpSpPr>
          <p:sp>
            <p:nvSpPr>
              <p:cNvPr id="1040" name="Rectangle: Rounded Corners 1039">
                <a:extLst>
                  <a:ext uri="{FF2B5EF4-FFF2-40B4-BE49-F238E27FC236}">
                    <a16:creationId xmlns:a16="http://schemas.microsoft.com/office/drawing/2014/main" id="{4AC08623-C954-37C1-6146-595487C9D89D}"/>
                  </a:ext>
                </a:extLst>
              </p:cNvPr>
              <p:cNvSpPr/>
              <p:nvPr/>
            </p:nvSpPr>
            <p:spPr>
              <a:xfrm>
                <a:off x="11490941" y="2153047"/>
                <a:ext cx="224084" cy="319046"/>
              </a:xfrm>
              <a:prstGeom prst="roundRect">
                <a:avLst>
                  <a:gd name="adj" fmla="val 35662"/>
                </a:avLst>
              </a:prstGeom>
              <a:gradFill flip="none" rotWithShape="1">
                <a:gsLst>
                  <a:gs pos="0">
                    <a:srgbClr val="CDBB56">
                      <a:tint val="66000"/>
                      <a:satMod val="160000"/>
                    </a:srgbClr>
                  </a:gs>
                  <a:gs pos="50000">
                    <a:srgbClr val="CDBB56">
                      <a:tint val="44500"/>
                      <a:satMod val="160000"/>
                    </a:srgbClr>
                  </a:gs>
                  <a:gs pos="100000">
                    <a:srgbClr val="CDBB56">
                      <a:tint val="23500"/>
                      <a:satMod val="160000"/>
                    </a:srgbClr>
                  </a:gs>
                </a:gsLst>
                <a:lin ang="162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1041" name="Oval 1040">
                <a:extLst>
                  <a:ext uri="{FF2B5EF4-FFF2-40B4-BE49-F238E27FC236}">
                    <a16:creationId xmlns:a16="http://schemas.microsoft.com/office/drawing/2014/main" id="{27B8C195-FF95-A184-1DCE-3656E06E1F18}"/>
                  </a:ext>
                </a:extLst>
              </p:cNvPr>
              <p:cNvSpPr/>
              <p:nvPr/>
            </p:nvSpPr>
            <p:spPr>
              <a:xfrm>
                <a:off x="11546265" y="2303855"/>
                <a:ext cx="113436" cy="93222"/>
              </a:xfrm>
              <a:prstGeom prst="ellipse">
                <a:avLst/>
              </a:prstGeom>
              <a:gradFill flip="none" rotWithShape="1">
                <a:gsLst>
                  <a:gs pos="0">
                    <a:srgbClr val="C4D600">
                      <a:shade val="30000"/>
                      <a:satMod val="115000"/>
                    </a:srgbClr>
                  </a:gs>
                  <a:gs pos="50000">
                    <a:srgbClr val="C4D600">
                      <a:shade val="67500"/>
                      <a:satMod val="115000"/>
                    </a:srgbClr>
                  </a:gs>
                  <a:gs pos="100000">
                    <a:srgbClr val="C4D600">
                      <a:shade val="100000"/>
                      <a:satMod val="115000"/>
                    </a:srgbClr>
                  </a:gs>
                </a:gsLst>
                <a:lin ang="189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1042" name="Oval 1041">
                <a:extLst>
                  <a:ext uri="{FF2B5EF4-FFF2-40B4-BE49-F238E27FC236}">
                    <a16:creationId xmlns:a16="http://schemas.microsoft.com/office/drawing/2014/main" id="{EEFB7A64-4E5A-82D9-4490-F73DEC4C27BD}"/>
                  </a:ext>
                </a:extLst>
              </p:cNvPr>
              <p:cNvSpPr/>
              <p:nvPr/>
            </p:nvSpPr>
            <p:spPr>
              <a:xfrm>
                <a:off x="11556487" y="1954093"/>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sp>
            <p:nvSpPr>
              <p:cNvPr id="1043" name="Oval 1042">
                <a:extLst>
                  <a:ext uri="{FF2B5EF4-FFF2-40B4-BE49-F238E27FC236}">
                    <a16:creationId xmlns:a16="http://schemas.microsoft.com/office/drawing/2014/main" id="{3C85B99F-9365-89BC-B46B-46FEB7077ED6}"/>
                  </a:ext>
                </a:extLst>
              </p:cNvPr>
              <p:cNvSpPr/>
              <p:nvPr/>
            </p:nvSpPr>
            <p:spPr>
              <a:xfrm>
                <a:off x="11607332" y="2118955"/>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sp>
            <p:nvSpPr>
              <p:cNvPr id="1044" name="Oval 1043">
                <a:extLst>
                  <a:ext uri="{FF2B5EF4-FFF2-40B4-BE49-F238E27FC236}">
                    <a16:creationId xmlns:a16="http://schemas.microsoft.com/office/drawing/2014/main" id="{AD7DAB25-3FB1-7611-4809-F9CF1C8C7302}"/>
                  </a:ext>
                </a:extLst>
              </p:cNvPr>
              <p:cNvSpPr/>
              <p:nvPr/>
            </p:nvSpPr>
            <p:spPr>
              <a:xfrm>
                <a:off x="11542996" y="2153882"/>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sp>
            <p:nvSpPr>
              <p:cNvPr id="1045" name="Oval 1044">
                <a:extLst>
                  <a:ext uri="{FF2B5EF4-FFF2-40B4-BE49-F238E27FC236}">
                    <a16:creationId xmlns:a16="http://schemas.microsoft.com/office/drawing/2014/main" id="{CBB9DC45-4240-968E-FE35-DA3535BD3AD3}"/>
                  </a:ext>
                </a:extLst>
              </p:cNvPr>
              <p:cNvSpPr/>
              <p:nvPr/>
            </p:nvSpPr>
            <p:spPr>
              <a:xfrm>
                <a:off x="11642250" y="2049177"/>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sp>
            <p:nvSpPr>
              <p:cNvPr id="1046" name="Oval 1045">
                <a:extLst>
                  <a:ext uri="{FF2B5EF4-FFF2-40B4-BE49-F238E27FC236}">
                    <a16:creationId xmlns:a16="http://schemas.microsoft.com/office/drawing/2014/main" id="{BBEDB5B1-5242-177A-4FAA-505D2207E30F}"/>
                  </a:ext>
                </a:extLst>
              </p:cNvPr>
              <p:cNvSpPr/>
              <p:nvPr/>
            </p:nvSpPr>
            <p:spPr>
              <a:xfrm>
                <a:off x="11514196" y="2090385"/>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sp>
            <p:nvSpPr>
              <p:cNvPr id="1047" name="Oval 1046">
                <a:extLst>
                  <a:ext uri="{FF2B5EF4-FFF2-40B4-BE49-F238E27FC236}">
                    <a16:creationId xmlns:a16="http://schemas.microsoft.com/office/drawing/2014/main" id="{687EA25E-F286-3666-8253-2954AE658C96}"/>
                  </a:ext>
                </a:extLst>
              </p:cNvPr>
              <p:cNvSpPr/>
              <p:nvPr/>
            </p:nvSpPr>
            <p:spPr>
              <a:xfrm>
                <a:off x="11575547" y="2020728"/>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sp>
            <p:nvSpPr>
              <p:cNvPr id="1048" name="Oval 1047">
                <a:extLst>
                  <a:ext uri="{FF2B5EF4-FFF2-40B4-BE49-F238E27FC236}">
                    <a16:creationId xmlns:a16="http://schemas.microsoft.com/office/drawing/2014/main" id="{B485F82C-D062-BB39-F30A-AE7E5DB92049}"/>
                  </a:ext>
                </a:extLst>
              </p:cNvPr>
              <p:cNvSpPr/>
              <p:nvPr/>
            </p:nvSpPr>
            <p:spPr>
              <a:xfrm>
                <a:off x="11502479" y="2024813"/>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sp>
            <p:nvSpPr>
              <p:cNvPr id="1049" name="Oval 1048">
                <a:extLst>
                  <a:ext uri="{FF2B5EF4-FFF2-40B4-BE49-F238E27FC236}">
                    <a16:creationId xmlns:a16="http://schemas.microsoft.com/office/drawing/2014/main" id="{383F6DD2-068B-D633-4532-5E04CFD00068}"/>
                  </a:ext>
                </a:extLst>
              </p:cNvPr>
              <p:cNvSpPr/>
              <p:nvPr/>
            </p:nvSpPr>
            <p:spPr>
              <a:xfrm>
                <a:off x="11575648" y="2079514"/>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grpSp>
        <p:grpSp>
          <p:nvGrpSpPr>
            <p:cNvPr id="693" name="Group 692">
              <a:extLst>
                <a:ext uri="{FF2B5EF4-FFF2-40B4-BE49-F238E27FC236}">
                  <a16:creationId xmlns:a16="http://schemas.microsoft.com/office/drawing/2014/main" id="{1E07DF9A-DD34-FFED-E0B6-5C68228F7D9D}"/>
                </a:ext>
              </a:extLst>
            </p:cNvPr>
            <p:cNvGrpSpPr/>
            <p:nvPr userDrawn="1"/>
          </p:nvGrpSpPr>
          <p:grpSpPr>
            <a:xfrm>
              <a:off x="8924444" y="2112579"/>
              <a:ext cx="173950" cy="419050"/>
              <a:chOff x="11490941" y="1954093"/>
              <a:chExt cx="224084" cy="518000"/>
            </a:xfrm>
          </p:grpSpPr>
          <p:sp>
            <p:nvSpPr>
              <p:cNvPr id="1030" name="Rectangle: Rounded Corners 1029">
                <a:extLst>
                  <a:ext uri="{FF2B5EF4-FFF2-40B4-BE49-F238E27FC236}">
                    <a16:creationId xmlns:a16="http://schemas.microsoft.com/office/drawing/2014/main" id="{CA392F20-953E-3B7D-EC40-14A4BC85CE62}"/>
                  </a:ext>
                </a:extLst>
              </p:cNvPr>
              <p:cNvSpPr/>
              <p:nvPr/>
            </p:nvSpPr>
            <p:spPr>
              <a:xfrm>
                <a:off x="11490941" y="2153047"/>
                <a:ext cx="224084" cy="319046"/>
              </a:xfrm>
              <a:prstGeom prst="roundRect">
                <a:avLst>
                  <a:gd name="adj" fmla="val 35662"/>
                </a:avLst>
              </a:prstGeom>
              <a:gradFill flip="none" rotWithShape="1">
                <a:gsLst>
                  <a:gs pos="0">
                    <a:srgbClr val="CDBB56">
                      <a:tint val="66000"/>
                      <a:satMod val="160000"/>
                    </a:srgbClr>
                  </a:gs>
                  <a:gs pos="50000">
                    <a:srgbClr val="CDBB56">
                      <a:tint val="44500"/>
                      <a:satMod val="160000"/>
                    </a:srgbClr>
                  </a:gs>
                  <a:gs pos="100000">
                    <a:srgbClr val="CDBB56">
                      <a:tint val="23500"/>
                      <a:satMod val="160000"/>
                    </a:srgbClr>
                  </a:gs>
                </a:gsLst>
                <a:lin ang="162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1031" name="Oval 1030">
                <a:extLst>
                  <a:ext uri="{FF2B5EF4-FFF2-40B4-BE49-F238E27FC236}">
                    <a16:creationId xmlns:a16="http://schemas.microsoft.com/office/drawing/2014/main" id="{257BC861-4B59-3ACB-6E8E-4D46775E8119}"/>
                  </a:ext>
                </a:extLst>
              </p:cNvPr>
              <p:cNvSpPr/>
              <p:nvPr/>
            </p:nvSpPr>
            <p:spPr>
              <a:xfrm>
                <a:off x="11546265" y="2303855"/>
                <a:ext cx="113436" cy="93222"/>
              </a:xfrm>
              <a:prstGeom prst="ellipse">
                <a:avLst/>
              </a:prstGeom>
              <a:gradFill flip="none" rotWithShape="1">
                <a:gsLst>
                  <a:gs pos="0">
                    <a:srgbClr val="C4D600">
                      <a:shade val="30000"/>
                      <a:satMod val="115000"/>
                    </a:srgbClr>
                  </a:gs>
                  <a:gs pos="50000">
                    <a:srgbClr val="C4D600">
                      <a:shade val="67500"/>
                      <a:satMod val="115000"/>
                    </a:srgbClr>
                  </a:gs>
                  <a:gs pos="100000">
                    <a:srgbClr val="C4D600">
                      <a:shade val="100000"/>
                      <a:satMod val="115000"/>
                    </a:srgbClr>
                  </a:gs>
                </a:gsLst>
                <a:lin ang="189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1032" name="Oval 1031">
                <a:extLst>
                  <a:ext uri="{FF2B5EF4-FFF2-40B4-BE49-F238E27FC236}">
                    <a16:creationId xmlns:a16="http://schemas.microsoft.com/office/drawing/2014/main" id="{C1B0D988-FEC1-8578-A230-64A095022F75}"/>
                  </a:ext>
                </a:extLst>
              </p:cNvPr>
              <p:cNvSpPr/>
              <p:nvPr/>
            </p:nvSpPr>
            <p:spPr>
              <a:xfrm>
                <a:off x="11556487" y="1954093"/>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sp>
            <p:nvSpPr>
              <p:cNvPr id="1033" name="Oval 1032">
                <a:extLst>
                  <a:ext uri="{FF2B5EF4-FFF2-40B4-BE49-F238E27FC236}">
                    <a16:creationId xmlns:a16="http://schemas.microsoft.com/office/drawing/2014/main" id="{158C3396-4450-5802-A5AE-355C2ED2D54F}"/>
                  </a:ext>
                </a:extLst>
              </p:cNvPr>
              <p:cNvSpPr/>
              <p:nvPr/>
            </p:nvSpPr>
            <p:spPr>
              <a:xfrm>
                <a:off x="11607332" y="2118955"/>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sp>
            <p:nvSpPr>
              <p:cNvPr id="1034" name="Oval 1033">
                <a:extLst>
                  <a:ext uri="{FF2B5EF4-FFF2-40B4-BE49-F238E27FC236}">
                    <a16:creationId xmlns:a16="http://schemas.microsoft.com/office/drawing/2014/main" id="{4A572EDE-915A-5C46-F98E-AF4ACAEE0B5C}"/>
                  </a:ext>
                </a:extLst>
              </p:cNvPr>
              <p:cNvSpPr/>
              <p:nvPr/>
            </p:nvSpPr>
            <p:spPr>
              <a:xfrm>
                <a:off x="11542996" y="2153882"/>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sp>
            <p:nvSpPr>
              <p:cNvPr id="1035" name="Oval 1034">
                <a:extLst>
                  <a:ext uri="{FF2B5EF4-FFF2-40B4-BE49-F238E27FC236}">
                    <a16:creationId xmlns:a16="http://schemas.microsoft.com/office/drawing/2014/main" id="{83D2B13B-8064-0B8C-342A-22038718CAD7}"/>
                  </a:ext>
                </a:extLst>
              </p:cNvPr>
              <p:cNvSpPr/>
              <p:nvPr/>
            </p:nvSpPr>
            <p:spPr>
              <a:xfrm>
                <a:off x="11642250" y="2049177"/>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sp>
            <p:nvSpPr>
              <p:cNvPr id="1036" name="Oval 1035">
                <a:extLst>
                  <a:ext uri="{FF2B5EF4-FFF2-40B4-BE49-F238E27FC236}">
                    <a16:creationId xmlns:a16="http://schemas.microsoft.com/office/drawing/2014/main" id="{F194C226-D376-F55F-691C-89EB7B013206}"/>
                  </a:ext>
                </a:extLst>
              </p:cNvPr>
              <p:cNvSpPr/>
              <p:nvPr/>
            </p:nvSpPr>
            <p:spPr>
              <a:xfrm>
                <a:off x="11514196" y="2090385"/>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sp>
            <p:nvSpPr>
              <p:cNvPr id="1037" name="Oval 1036">
                <a:extLst>
                  <a:ext uri="{FF2B5EF4-FFF2-40B4-BE49-F238E27FC236}">
                    <a16:creationId xmlns:a16="http://schemas.microsoft.com/office/drawing/2014/main" id="{6E677A21-5BE1-8EEB-8234-4CCD701B5C9D}"/>
                  </a:ext>
                </a:extLst>
              </p:cNvPr>
              <p:cNvSpPr/>
              <p:nvPr/>
            </p:nvSpPr>
            <p:spPr>
              <a:xfrm>
                <a:off x="11575547" y="2020728"/>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sp>
            <p:nvSpPr>
              <p:cNvPr id="1038" name="Oval 1037">
                <a:extLst>
                  <a:ext uri="{FF2B5EF4-FFF2-40B4-BE49-F238E27FC236}">
                    <a16:creationId xmlns:a16="http://schemas.microsoft.com/office/drawing/2014/main" id="{DFB71E4F-7DD8-4CAF-E0EF-A50E07A6A88A}"/>
                  </a:ext>
                </a:extLst>
              </p:cNvPr>
              <p:cNvSpPr/>
              <p:nvPr/>
            </p:nvSpPr>
            <p:spPr>
              <a:xfrm>
                <a:off x="11502479" y="2024813"/>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sp>
            <p:nvSpPr>
              <p:cNvPr id="1039" name="Oval 1038">
                <a:extLst>
                  <a:ext uri="{FF2B5EF4-FFF2-40B4-BE49-F238E27FC236}">
                    <a16:creationId xmlns:a16="http://schemas.microsoft.com/office/drawing/2014/main" id="{B4F40BA3-5AEA-3A84-68FB-24D5CDF72238}"/>
                  </a:ext>
                </a:extLst>
              </p:cNvPr>
              <p:cNvSpPr/>
              <p:nvPr/>
            </p:nvSpPr>
            <p:spPr>
              <a:xfrm>
                <a:off x="11575648" y="2079514"/>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grpSp>
        <p:grpSp>
          <p:nvGrpSpPr>
            <p:cNvPr id="694" name="Group 693">
              <a:extLst>
                <a:ext uri="{FF2B5EF4-FFF2-40B4-BE49-F238E27FC236}">
                  <a16:creationId xmlns:a16="http://schemas.microsoft.com/office/drawing/2014/main" id="{330FC530-037C-200F-FE89-0BD3EDE489C7}"/>
                </a:ext>
              </a:extLst>
            </p:cNvPr>
            <p:cNvGrpSpPr/>
            <p:nvPr userDrawn="1"/>
          </p:nvGrpSpPr>
          <p:grpSpPr>
            <a:xfrm>
              <a:off x="8360497" y="2114108"/>
              <a:ext cx="173950" cy="419050"/>
              <a:chOff x="11490941" y="1954093"/>
              <a:chExt cx="224084" cy="518000"/>
            </a:xfrm>
          </p:grpSpPr>
          <p:sp>
            <p:nvSpPr>
              <p:cNvPr id="1020" name="Rectangle: Rounded Corners 1019">
                <a:extLst>
                  <a:ext uri="{FF2B5EF4-FFF2-40B4-BE49-F238E27FC236}">
                    <a16:creationId xmlns:a16="http://schemas.microsoft.com/office/drawing/2014/main" id="{B419D117-937F-8B98-48CB-2B9C89857EE4}"/>
                  </a:ext>
                </a:extLst>
              </p:cNvPr>
              <p:cNvSpPr/>
              <p:nvPr/>
            </p:nvSpPr>
            <p:spPr>
              <a:xfrm>
                <a:off x="11490941" y="2153047"/>
                <a:ext cx="224084" cy="319046"/>
              </a:xfrm>
              <a:prstGeom prst="roundRect">
                <a:avLst>
                  <a:gd name="adj" fmla="val 35662"/>
                </a:avLst>
              </a:prstGeom>
              <a:gradFill flip="none" rotWithShape="1">
                <a:gsLst>
                  <a:gs pos="0">
                    <a:srgbClr val="CDBB56">
                      <a:tint val="66000"/>
                      <a:satMod val="160000"/>
                    </a:srgbClr>
                  </a:gs>
                  <a:gs pos="50000">
                    <a:srgbClr val="CDBB56">
                      <a:tint val="44500"/>
                      <a:satMod val="160000"/>
                    </a:srgbClr>
                  </a:gs>
                  <a:gs pos="100000">
                    <a:srgbClr val="CDBB56">
                      <a:tint val="23500"/>
                      <a:satMod val="160000"/>
                    </a:srgbClr>
                  </a:gs>
                </a:gsLst>
                <a:lin ang="162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1021" name="Oval 1020">
                <a:extLst>
                  <a:ext uri="{FF2B5EF4-FFF2-40B4-BE49-F238E27FC236}">
                    <a16:creationId xmlns:a16="http://schemas.microsoft.com/office/drawing/2014/main" id="{3B6DBF03-4884-7638-5916-835D4440E9B0}"/>
                  </a:ext>
                </a:extLst>
              </p:cNvPr>
              <p:cNvSpPr/>
              <p:nvPr/>
            </p:nvSpPr>
            <p:spPr>
              <a:xfrm>
                <a:off x="11546265" y="2303855"/>
                <a:ext cx="113436" cy="93222"/>
              </a:xfrm>
              <a:prstGeom prst="ellipse">
                <a:avLst/>
              </a:prstGeom>
              <a:gradFill flip="none" rotWithShape="1">
                <a:gsLst>
                  <a:gs pos="0">
                    <a:srgbClr val="C4D600">
                      <a:shade val="30000"/>
                      <a:satMod val="115000"/>
                    </a:srgbClr>
                  </a:gs>
                  <a:gs pos="50000">
                    <a:srgbClr val="C4D600">
                      <a:shade val="67500"/>
                      <a:satMod val="115000"/>
                    </a:srgbClr>
                  </a:gs>
                  <a:gs pos="100000">
                    <a:srgbClr val="C4D600">
                      <a:shade val="100000"/>
                      <a:satMod val="115000"/>
                    </a:srgbClr>
                  </a:gs>
                </a:gsLst>
                <a:lin ang="18900000" scaled="1"/>
                <a:tileRect/>
              </a:gradFill>
              <a:ln w="25400" cap="flat" cmpd="sng" algn="ctr">
                <a:noFill/>
                <a:prstDash val="solid"/>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FFFFFF"/>
                  </a:solidFill>
                  <a:effectLst/>
                  <a:uLnTx/>
                  <a:uFillTx/>
                  <a:cs typeface="Arial" panose="020B0604020202020204" pitchFamily="34" charset="0"/>
                </a:endParaRPr>
              </a:p>
            </p:txBody>
          </p:sp>
          <p:sp>
            <p:nvSpPr>
              <p:cNvPr id="1022" name="Oval 1021">
                <a:extLst>
                  <a:ext uri="{FF2B5EF4-FFF2-40B4-BE49-F238E27FC236}">
                    <a16:creationId xmlns:a16="http://schemas.microsoft.com/office/drawing/2014/main" id="{C2D8F6D4-D725-300C-C514-2435B50316B0}"/>
                  </a:ext>
                </a:extLst>
              </p:cNvPr>
              <p:cNvSpPr/>
              <p:nvPr/>
            </p:nvSpPr>
            <p:spPr>
              <a:xfrm>
                <a:off x="11556487" y="1954093"/>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sp>
            <p:nvSpPr>
              <p:cNvPr id="1023" name="Oval 1022">
                <a:extLst>
                  <a:ext uri="{FF2B5EF4-FFF2-40B4-BE49-F238E27FC236}">
                    <a16:creationId xmlns:a16="http://schemas.microsoft.com/office/drawing/2014/main" id="{863DA30D-EA0B-80AF-5164-2908E6796A13}"/>
                  </a:ext>
                </a:extLst>
              </p:cNvPr>
              <p:cNvSpPr/>
              <p:nvPr/>
            </p:nvSpPr>
            <p:spPr>
              <a:xfrm>
                <a:off x="11607332" y="2118955"/>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sp>
            <p:nvSpPr>
              <p:cNvPr id="1024" name="Oval 1023">
                <a:extLst>
                  <a:ext uri="{FF2B5EF4-FFF2-40B4-BE49-F238E27FC236}">
                    <a16:creationId xmlns:a16="http://schemas.microsoft.com/office/drawing/2014/main" id="{4E78ECC4-04DA-B8E2-2FD5-CAB9E9A820DA}"/>
                  </a:ext>
                </a:extLst>
              </p:cNvPr>
              <p:cNvSpPr/>
              <p:nvPr/>
            </p:nvSpPr>
            <p:spPr>
              <a:xfrm>
                <a:off x="11542996" y="2153882"/>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sp>
            <p:nvSpPr>
              <p:cNvPr id="1025" name="Oval 1024">
                <a:extLst>
                  <a:ext uri="{FF2B5EF4-FFF2-40B4-BE49-F238E27FC236}">
                    <a16:creationId xmlns:a16="http://schemas.microsoft.com/office/drawing/2014/main" id="{3B266162-ADFD-B93E-A1A1-1B747A3B4AF9}"/>
                  </a:ext>
                </a:extLst>
              </p:cNvPr>
              <p:cNvSpPr/>
              <p:nvPr/>
            </p:nvSpPr>
            <p:spPr>
              <a:xfrm>
                <a:off x="11642250" y="2049177"/>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sp>
            <p:nvSpPr>
              <p:cNvPr id="1026" name="Oval 1025">
                <a:extLst>
                  <a:ext uri="{FF2B5EF4-FFF2-40B4-BE49-F238E27FC236}">
                    <a16:creationId xmlns:a16="http://schemas.microsoft.com/office/drawing/2014/main" id="{15D25E3A-936D-4CB5-7EC3-865B84AAE258}"/>
                  </a:ext>
                </a:extLst>
              </p:cNvPr>
              <p:cNvSpPr/>
              <p:nvPr/>
            </p:nvSpPr>
            <p:spPr>
              <a:xfrm>
                <a:off x="11514196" y="2090385"/>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sp>
            <p:nvSpPr>
              <p:cNvPr id="1027" name="Oval 1026">
                <a:extLst>
                  <a:ext uri="{FF2B5EF4-FFF2-40B4-BE49-F238E27FC236}">
                    <a16:creationId xmlns:a16="http://schemas.microsoft.com/office/drawing/2014/main" id="{56F453A9-C412-5AC1-7C29-0E9A442D3D30}"/>
                  </a:ext>
                </a:extLst>
              </p:cNvPr>
              <p:cNvSpPr/>
              <p:nvPr/>
            </p:nvSpPr>
            <p:spPr>
              <a:xfrm>
                <a:off x="11575547" y="2020728"/>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sp>
            <p:nvSpPr>
              <p:cNvPr id="1028" name="Oval 1027">
                <a:extLst>
                  <a:ext uri="{FF2B5EF4-FFF2-40B4-BE49-F238E27FC236}">
                    <a16:creationId xmlns:a16="http://schemas.microsoft.com/office/drawing/2014/main" id="{D5AA32D7-F626-67CE-FCA7-C4465C60D79A}"/>
                  </a:ext>
                </a:extLst>
              </p:cNvPr>
              <p:cNvSpPr/>
              <p:nvPr/>
            </p:nvSpPr>
            <p:spPr>
              <a:xfrm>
                <a:off x="11502479" y="2024813"/>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sp>
            <p:nvSpPr>
              <p:cNvPr id="1029" name="Oval 1028">
                <a:extLst>
                  <a:ext uri="{FF2B5EF4-FFF2-40B4-BE49-F238E27FC236}">
                    <a16:creationId xmlns:a16="http://schemas.microsoft.com/office/drawing/2014/main" id="{79E7A076-16DC-4396-FBF9-63EFB122E55D}"/>
                  </a:ext>
                </a:extLst>
              </p:cNvPr>
              <p:cNvSpPr/>
              <p:nvPr/>
            </p:nvSpPr>
            <p:spPr>
              <a:xfrm>
                <a:off x="11575648" y="2079514"/>
                <a:ext cx="69859" cy="69858"/>
              </a:xfrm>
              <a:prstGeom prst="ellipse">
                <a:avLst/>
              </a:prstGeom>
              <a:gradFill>
                <a:gsLst>
                  <a:gs pos="0">
                    <a:srgbClr val="FFEBFB"/>
                  </a:gs>
                  <a:gs pos="93000">
                    <a:srgbClr val="8E9A00"/>
                  </a:gs>
                  <a:gs pos="26000">
                    <a:srgbClr val="C4D600"/>
                  </a:gs>
                </a:gsLst>
                <a:path path="circle">
                  <a:fillToRect l="50000" t="50000" r="50000" b="50000"/>
                </a:path>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FFFFFF"/>
                  </a:solidFill>
                  <a:effectLst/>
                  <a:uLnTx/>
                  <a:uFillTx/>
                  <a:ea typeface="+mn-ea"/>
                  <a:cs typeface="+mn-cs"/>
                </a:endParaRPr>
              </a:p>
            </p:txBody>
          </p:sp>
        </p:grpSp>
        <p:grpSp>
          <p:nvGrpSpPr>
            <p:cNvPr id="695" name="Group 694">
              <a:extLst>
                <a:ext uri="{FF2B5EF4-FFF2-40B4-BE49-F238E27FC236}">
                  <a16:creationId xmlns:a16="http://schemas.microsoft.com/office/drawing/2014/main" id="{0BCA460B-0A2B-5BE5-6697-2B5711760915}"/>
                </a:ext>
              </a:extLst>
            </p:cNvPr>
            <p:cNvGrpSpPr/>
            <p:nvPr userDrawn="1"/>
          </p:nvGrpSpPr>
          <p:grpSpPr>
            <a:xfrm>
              <a:off x="8282539" y="1968025"/>
              <a:ext cx="316655" cy="130280"/>
              <a:chOff x="3957044" y="1422295"/>
              <a:chExt cx="558862" cy="208727"/>
            </a:xfrm>
          </p:grpSpPr>
          <p:sp>
            <p:nvSpPr>
              <p:cNvPr id="1018" name="Freeform: Shape 1017">
                <a:extLst>
                  <a:ext uri="{FF2B5EF4-FFF2-40B4-BE49-F238E27FC236}">
                    <a16:creationId xmlns:a16="http://schemas.microsoft.com/office/drawing/2014/main" id="{EC4A80B3-F486-AB8D-4270-7F775DBB8CC7}"/>
                  </a:ext>
                </a:extLst>
              </p:cNvPr>
              <p:cNvSpPr/>
              <p:nvPr/>
            </p:nvSpPr>
            <p:spPr>
              <a:xfrm rot="18252401">
                <a:off x="4278556" y="1368208"/>
                <a:ext cx="183263" cy="291437"/>
              </a:xfrm>
              <a:custGeom>
                <a:avLst/>
                <a:gdLst>
                  <a:gd name="connsiteX0" fmla="*/ 647485 w 650808"/>
                  <a:gd name="connsiteY0" fmla="*/ 1029906 h 1034962"/>
                  <a:gd name="connsiteX1" fmla="*/ 570434 w 650808"/>
                  <a:gd name="connsiteY1" fmla="*/ 947234 h 1034962"/>
                  <a:gd name="connsiteX2" fmla="*/ 605823 w 650808"/>
                  <a:gd name="connsiteY2" fmla="*/ 852472 h 1034962"/>
                  <a:gd name="connsiteX3" fmla="*/ 625712 w 650808"/>
                  <a:gd name="connsiteY3" fmla="*/ 673738 h 1034962"/>
                  <a:gd name="connsiteX4" fmla="*/ 557045 w 650808"/>
                  <a:gd name="connsiteY4" fmla="*/ 570040 h 1034962"/>
                  <a:gd name="connsiteX5" fmla="*/ 471578 w 650808"/>
                  <a:gd name="connsiteY5" fmla="*/ 559641 h 1034962"/>
                  <a:gd name="connsiteX6" fmla="*/ 428552 w 650808"/>
                  <a:gd name="connsiteY6" fmla="*/ 461500 h 1034962"/>
                  <a:gd name="connsiteX7" fmla="*/ 360308 w 650808"/>
                  <a:gd name="connsiteY7" fmla="*/ 312500 h 1034962"/>
                  <a:gd name="connsiteX8" fmla="*/ 345846 w 650808"/>
                  <a:gd name="connsiteY8" fmla="*/ 228463 h 1034962"/>
                  <a:gd name="connsiteX9" fmla="*/ 315234 w 650808"/>
                  <a:gd name="connsiteY9" fmla="*/ 166491 h 1034962"/>
                  <a:gd name="connsiteX10" fmla="*/ 190608 w 650808"/>
                  <a:gd name="connsiteY10" fmla="*/ 90188 h 1034962"/>
                  <a:gd name="connsiteX11" fmla="*/ 30235 w 650808"/>
                  <a:gd name="connsiteY11" fmla="*/ 3453 h 1034962"/>
                  <a:gd name="connsiteX12" fmla="*/ -377 w 650808"/>
                  <a:gd name="connsiteY12" fmla="*/ 9433 h 1034962"/>
                  <a:gd name="connsiteX13" fmla="*/ 277245 w 650808"/>
                  <a:gd name="connsiteY13" fmla="*/ 188167 h 1034962"/>
                  <a:gd name="connsiteX14" fmla="*/ 297621 w 650808"/>
                  <a:gd name="connsiteY14" fmla="*/ 277891 h 1034962"/>
                  <a:gd name="connsiteX15" fmla="*/ 333368 w 650808"/>
                  <a:gd name="connsiteY15" fmla="*/ 342138 h 1034962"/>
                  <a:gd name="connsiteX16" fmla="*/ 403204 w 650808"/>
                  <a:gd name="connsiteY16" fmla="*/ 525714 h 1034962"/>
                  <a:gd name="connsiteX17" fmla="*/ 515514 w 650808"/>
                  <a:gd name="connsiteY17" fmla="*/ 601270 h 1034962"/>
                  <a:gd name="connsiteX18" fmla="*/ 573554 w 650808"/>
                  <a:gd name="connsiteY18" fmla="*/ 629347 h 1034962"/>
                  <a:gd name="connsiteX19" fmla="*/ 586552 w 650808"/>
                  <a:gd name="connsiteY19" fmla="*/ 683260 h 1034962"/>
                  <a:gd name="connsiteX20" fmla="*/ 588047 w 650808"/>
                  <a:gd name="connsiteY20" fmla="*/ 801972 h 1034962"/>
                  <a:gd name="connsiteX21" fmla="*/ 549051 w 650808"/>
                  <a:gd name="connsiteY21" fmla="*/ 966765 h 1034962"/>
                  <a:gd name="connsiteX22" fmla="*/ 647419 w 650808"/>
                  <a:gd name="connsiteY22" fmla="*/ 1033839 h 1034962"/>
                  <a:gd name="connsiteX23" fmla="*/ 647712 w 650808"/>
                  <a:gd name="connsiteY23" fmla="*/ 1029842 h 1034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650808" h="1034962">
                    <a:moveTo>
                      <a:pt x="647485" y="1029906"/>
                    </a:moveTo>
                    <a:cubicBezTo>
                      <a:pt x="606766" y="1021685"/>
                      <a:pt x="575763" y="988440"/>
                      <a:pt x="570434" y="947234"/>
                    </a:cubicBezTo>
                    <a:cubicBezTo>
                      <a:pt x="565754" y="909537"/>
                      <a:pt x="587495" y="882565"/>
                      <a:pt x="605823" y="852472"/>
                    </a:cubicBezTo>
                    <a:cubicBezTo>
                      <a:pt x="640465" y="795635"/>
                      <a:pt x="637638" y="737140"/>
                      <a:pt x="625712" y="673738"/>
                    </a:cubicBezTo>
                    <a:cubicBezTo>
                      <a:pt x="617555" y="630355"/>
                      <a:pt x="605173" y="583136"/>
                      <a:pt x="557045" y="570040"/>
                    </a:cubicBezTo>
                    <a:cubicBezTo>
                      <a:pt x="527798" y="562143"/>
                      <a:pt x="495496" y="577579"/>
                      <a:pt x="471578" y="559641"/>
                    </a:cubicBezTo>
                    <a:cubicBezTo>
                      <a:pt x="444930" y="539655"/>
                      <a:pt x="437391" y="491689"/>
                      <a:pt x="428552" y="461500"/>
                    </a:cubicBezTo>
                    <a:cubicBezTo>
                      <a:pt x="412140" y="405540"/>
                      <a:pt x="392480" y="360759"/>
                      <a:pt x="360308" y="312500"/>
                    </a:cubicBezTo>
                    <a:cubicBezTo>
                      <a:pt x="341914" y="284910"/>
                      <a:pt x="351014" y="258620"/>
                      <a:pt x="345846" y="228463"/>
                    </a:cubicBezTo>
                    <a:cubicBezTo>
                      <a:pt x="341330" y="205455"/>
                      <a:pt x="330768" y="184072"/>
                      <a:pt x="315234" y="166491"/>
                    </a:cubicBezTo>
                    <a:cubicBezTo>
                      <a:pt x="283192" y="128827"/>
                      <a:pt x="236169" y="106664"/>
                      <a:pt x="190608" y="90188"/>
                    </a:cubicBezTo>
                    <a:cubicBezTo>
                      <a:pt x="129448" y="68057"/>
                      <a:pt x="79728" y="46609"/>
                      <a:pt x="30235" y="3453"/>
                    </a:cubicBezTo>
                    <a:cubicBezTo>
                      <a:pt x="24288" y="-1746"/>
                      <a:pt x="-4829" y="-5484"/>
                      <a:pt x="-377" y="9433"/>
                    </a:cubicBezTo>
                    <a:cubicBezTo>
                      <a:pt x="33939" y="124700"/>
                      <a:pt x="211699" y="100425"/>
                      <a:pt x="277245" y="188167"/>
                    </a:cubicBezTo>
                    <a:cubicBezTo>
                      <a:pt x="298856" y="217219"/>
                      <a:pt x="292162" y="244939"/>
                      <a:pt x="297621" y="277891"/>
                    </a:cubicBezTo>
                    <a:cubicBezTo>
                      <a:pt x="301943" y="303889"/>
                      <a:pt x="318711" y="321242"/>
                      <a:pt x="333368" y="342138"/>
                    </a:cubicBezTo>
                    <a:cubicBezTo>
                      <a:pt x="371454" y="396733"/>
                      <a:pt x="379351" y="464879"/>
                      <a:pt x="403204" y="525714"/>
                    </a:cubicBezTo>
                    <a:cubicBezTo>
                      <a:pt x="424490" y="580017"/>
                      <a:pt x="457084" y="604292"/>
                      <a:pt x="515514" y="601270"/>
                    </a:cubicBezTo>
                    <a:cubicBezTo>
                      <a:pt x="542259" y="599872"/>
                      <a:pt x="560782" y="599677"/>
                      <a:pt x="573554" y="629347"/>
                    </a:cubicBezTo>
                    <a:cubicBezTo>
                      <a:pt x="580606" y="645596"/>
                      <a:pt x="583303" y="665842"/>
                      <a:pt x="586552" y="683260"/>
                    </a:cubicBezTo>
                    <a:cubicBezTo>
                      <a:pt x="594092" y="722257"/>
                      <a:pt x="599551" y="763138"/>
                      <a:pt x="588047" y="801972"/>
                    </a:cubicBezTo>
                    <a:cubicBezTo>
                      <a:pt x="570596" y="860466"/>
                      <a:pt x="518829" y="902095"/>
                      <a:pt x="549051" y="966765"/>
                    </a:cubicBezTo>
                    <a:cubicBezTo>
                      <a:pt x="567379" y="1006054"/>
                      <a:pt x="604296" y="1032051"/>
                      <a:pt x="647419" y="1033839"/>
                    </a:cubicBezTo>
                    <a:cubicBezTo>
                      <a:pt x="650669" y="1033839"/>
                      <a:pt x="650864" y="1030589"/>
                      <a:pt x="647712" y="1029842"/>
                    </a:cubicBezTo>
                    <a:close/>
                  </a:path>
                </a:pathLst>
              </a:custGeom>
              <a:solidFill>
                <a:srgbClr val="570995"/>
              </a:solidFill>
              <a:ln w="3245" cap="flat">
                <a:solidFill>
                  <a:srgbClr val="590995">
                    <a:lumMod val="50000"/>
                  </a:srgbClr>
                </a:solid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656665"/>
                  </a:solidFill>
                  <a:effectLst/>
                  <a:uLnTx/>
                  <a:uFillTx/>
                </a:endParaRPr>
              </a:p>
            </p:txBody>
          </p:sp>
          <p:sp>
            <p:nvSpPr>
              <p:cNvPr id="1019" name="Freeform: Shape 1018">
                <a:extLst>
                  <a:ext uri="{FF2B5EF4-FFF2-40B4-BE49-F238E27FC236}">
                    <a16:creationId xmlns:a16="http://schemas.microsoft.com/office/drawing/2014/main" id="{64EDDE6D-34E9-FE74-EF00-2DF3A13A9801}"/>
                  </a:ext>
                </a:extLst>
              </p:cNvPr>
              <p:cNvSpPr/>
              <p:nvPr/>
            </p:nvSpPr>
            <p:spPr>
              <a:xfrm rot="18252401">
                <a:off x="3978374" y="1407787"/>
                <a:ext cx="201905" cy="244565"/>
              </a:xfrm>
              <a:custGeom>
                <a:avLst/>
                <a:gdLst>
                  <a:gd name="connsiteX0" fmla="*/ 147099 w 717013"/>
                  <a:gd name="connsiteY0" fmla="*/ -1120 h 868506"/>
                  <a:gd name="connsiteX1" fmla="*/ 147814 w 717013"/>
                  <a:gd name="connsiteY1" fmla="*/ 639495 h 868506"/>
                  <a:gd name="connsiteX2" fmla="*/ 617624 w 717013"/>
                  <a:gd name="connsiteY2" fmla="*/ 850239 h 868506"/>
                  <a:gd name="connsiteX3" fmla="*/ 542621 w 717013"/>
                  <a:gd name="connsiteY3" fmla="*/ 450850 h 868506"/>
                  <a:gd name="connsiteX4" fmla="*/ 147099 w 717013"/>
                  <a:gd name="connsiteY4" fmla="*/ -1120 h 8685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7013" h="868506">
                    <a:moveTo>
                      <a:pt x="147099" y="-1120"/>
                    </a:moveTo>
                    <a:cubicBezTo>
                      <a:pt x="-81486" y="992"/>
                      <a:pt x="-16329" y="443667"/>
                      <a:pt x="147814" y="639495"/>
                    </a:cubicBezTo>
                    <a:cubicBezTo>
                      <a:pt x="311957" y="835323"/>
                      <a:pt x="509051" y="902721"/>
                      <a:pt x="617624" y="850239"/>
                    </a:cubicBezTo>
                    <a:cubicBezTo>
                      <a:pt x="722102" y="799836"/>
                      <a:pt x="800940" y="576646"/>
                      <a:pt x="542621" y="450850"/>
                    </a:cubicBezTo>
                    <a:cubicBezTo>
                      <a:pt x="284301" y="325053"/>
                      <a:pt x="292751" y="-2453"/>
                      <a:pt x="147099" y="-1120"/>
                    </a:cubicBezTo>
                    <a:close/>
                  </a:path>
                </a:pathLst>
              </a:custGeom>
              <a:gradFill rotWithShape="1">
                <a:gsLst>
                  <a:gs pos="0">
                    <a:srgbClr val="570995">
                      <a:lumMod val="110000"/>
                      <a:satMod val="105000"/>
                      <a:tint val="67000"/>
                    </a:srgbClr>
                  </a:gs>
                  <a:gs pos="50000">
                    <a:srgbClr val="570995">
                      <a:lumMod val="105000"/>
                      <a:satMod val="103000"/>
                      <a:tint val="73000"/>
                    </a:srgbClr>
                  </a:gs>
                  <a:gs pos="100000">
                    <a:srgbClr val="570995">
                      <a:lumMod val="105000"/>
                      <a:satMod val="109000"/>
                      <a:tint val="81000"/>
                    </a:srgbClr>
                  </a:gs>
                </a:gsLst>
                <a:lin ang="5400000" scaled="0"/>
              </a:gradFill>
              <a:ln w="6350" cap="flat" cmpd="sng" algn="ctr">
                <a:solidFill>
                  <a:srgbClr val="570995"/>
                </a:solidFill>
                <a:prstDash val="solid"/>
                <a:miter lim="800000"/>
              </a:ln>
              <a:effectLst/>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a:ln>
                    <a:noFill/>
                  </a:ln>
                  <a:solidFill>
                    <a:srgbClr val="656665"/>
                  </a:solidFill>
                  <a:effectLst/>
                  <a:uLnTx/>
                  <a:uFillTx/>
                  <a:ea typeface="+mn-ea"/>
                  <a:cs typeface="+mn-cs"/>
                </a:endParaRPr>
              </a:p>
            </p:txBody>
          </p:sp>
        </p:grpSp>
        <p:pic>
          <p:nvPicPr>
            <p:cNvPr id="696" name="Picture 695" descr="A picture containing calla lily, light&#10;&#10;Description automatically generated">
              <a:extLst>
                <a:ext uri="{FF2B5EF4-FFF2-40B4-BE49-F238E27FC236}">
                  <a16:creationId xmlns:a16="http://schemas.microsoft.com/office/drawing/2014/main" id="{30D46625-D65B-5D26-AB03-FEE13D3C07FC}"/>
                </a:ext>
              </a:extLst>
            </p:cNvPr>
            <p:cNvPicPr>
              <a:picLocks noChangeAspect="1"/>
            </p:cNvPicPr>
            <p:nvPr userDrawn="1"/>
          </p:nvPicPr>
          <p:blipFill>
            <a:blip r:embed="rId6" cstate="email">
              <a:extLst>
                <a:ext uri="{28A0092B-C50C-407E-A947-70E740481C1C}">
                  <a14:useLocalDpi xmlns:a14="http://schemas.microsoft.com/office/drawing/2010/main"/>
                </a:ext>
              </a:extLst>
            </a:blip>
            <a:stretch>
              <a:fillRect/>
            </a:stretch>
          </p:blipFill>
          <p:spPr>
            <a:xfrm>
              <a:off x="9144930" y="1970113"/>
              <a:ext cx="75037" cy="177590"/>
            </a:xfrm>
            <a:prstGeom prst="rect">
              <a:avLst/>
            </a:prstGeom>
          </p:spPr>
        </p:pic>
        <p:pic>
          <p:nvPicPr>
            <p:cNvPr id="697" name="Picture 696" descr="A picture containing calla lily, light&#10;&#10;Description automatically generated">
              <a:extLst>
                <a:ext uri="{FF2B5EF4-FFF2-40B4-BE49-F238E27FC236}">
                  <a16:creationId xmlns:a16="http://schemas.microsoft.com/office/drawing/2014/main" id="{208A2E0B-B479-4082-33A2-2AD66DD0A9D8}"/>
                </a:ext>
              </a:extLst>
            </p:cNvPr>
            <p:cNvPicPr>
              <a:picLocks noChangeAspect="1"/>
            </p:cNvPicPr>
            <p:nvPr userDrawn="1"/>
          </p:nvPicPr>
          <p:blipFill>
            <a:blip r:embed="rId7" cstate="email">
              <a:extLst>
                <a:ext uri="{28A0092B-C50C-407E-A947-70E740481C1C}">
                  <a14:useLocalDpi xmlns:a14="http://schemas.microsoft.com/office/drawing/2010/main"/>
                </a:ext>
              </a:extLst>
            </a:blip>
            <a:stretch>
              <a:fillRect/>
            </a:stretch>
          </p:blipFill>
          <p:spPr>
            <a:xfrm>
              <a:off x="9226327" y="1938177"/>
              <a:ext cx="88542" cy="209553"/>
            </a:xfrm>
            <a:prstGeom prst="rect">
              <a:avLst/>
            </a:prstGeom>
          </p:spPr>
        </p:pic>
        <p:sp>
          <p:nvSpPr>
            <p:cNvPr id="698" name="TextBox 697">
              <a:extLst>
                <a:ext uri="{FF2B5EF4-FFF2-40B4-BE49-F238E27FC236}">
                  <a16:creationId xmlns:a16="http://schemas.microsoft.com/office/drawing/2014/main" id="{8A1C3B24-8472-1B84-C497-2B2EC6508EE4}"/>
                </a:ext>
              </a:extLst>
            </p:cNvPr>
            <p:cNvSpPr txBox="1"/>
            <p:nvPr userDrawn="1"/>
          </p:nvSpPr>
          <p:spPr>
            <a:xfrm>
              <a:off x="7389790" y="3757665"/>
              <a:ext cx="849154" cy="48227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830051"/>
                </a:buClr>
                <a:buSzTx/>
                <a:buFontTx/>
                <a:buNone/>
                <a:tabLst/>
                <a:defRPr/>
              </a:pPr>
              <a:r>
                <a:rPr kumimoji="0" lang="en-US" sz="900" b="0" i="0" u="none" strike="noStrike" kern="1200" cap="none" spc="0" normalizeH="0" baseline="0" noProof="0" dirty="0">
                  <a:ln>
                    <a:noFill/>
                  </a:ln>
                  <a:solidFill>
                    <a:srgbClr val="F0AB00">
                      <a:lumMod val="50000"/>
                    </a:srgbClr>
                  </a:solidFill>
                  <a:effectLst/>
                  <a:uLnTx/>
                  <a:uFillTx/>
                  <a:ea typeface="+mn-ea"/>
                  <a:cs typeface="+mn-cs"/>
                </a:rPr>
                <a:t>Histamine, </a:t>
              </a:r>
              <a:br>
                <a:rPr kumimoji="0" lang="en-US" sz="900" b="0" i="0" u="none" strike="noStrike" kern="1200" cap="none" spc="0" normalizeH="0" baseline="0" noProof="0" dirty="0">
                  <a:ln>
                    <a:noFill/>
                  </a:ln>
                  <a:solidFill>
                    <a:srgbClr val="F0AB00">
                      <a:lumMod val="50000"/>
                    </a:srgbClr>
                  </a:solidFill>
                  <a:effectLst/>
                  <a:uLnTx/>
                  <a:uFillTx/>
                  <a:ea typeface="+mn-ea"/>
                  <a:cs typeface="+mn-cs"/>
                </a:rPr>
              </a:br>
              <a:r>
                <a:rPr kumimoji="0" lang="en-US" sz="900" b="0" i="0" u="none" strike="noStrike" kern="1200" cap="none" spc="0" normalizeH="0" baseline="0" noProof="0" dirty="0">
                  <a:ln>
                    <a:noFill/>
                  </a:ln>
                  <a:solidFill>
                    <a:srgbClr val="F0AB00">
                      <a:lumMod val="50000"/>
                    </a:srgbClr>
                  </a:solidFill>
                  <a:effectLst/>
                  <a:uLnTx/>
                  <a:uFillTx/>
                  <a:ea typeface="+mn-ea"/>
                  <a:cs typeface="+mn-cs"/>
                </a:rPr>
                <a:t>PGD</a:t>
              </a:r>
              <a:r>
                <a:rPr kumimoji="0" lang="en-US" sz="900" b="0" i="0" u="none" strike="noStrike" kern="1200" cap="none" spc="0" normalizeH="0" baseline="-25000" noProof="0" dirty="0">
                  <a:ln>
                    <a:noFill/>
                  </a:ln>
                  <a:solidFill>
                    <a:srgbClr val="F0AB00">
                      <a:lumMod val="50000"/>
                    </a:srgbClr>
                  </a:solidFill>
                  <a:effectLst/>
                  <a:uLnTx/>
                  <a:uFillTx/>
                  <a:ea typeface="+mn-ea"/>
                  <a:cs typeface="+mn-cs"/>
                </a:rPr>
                <a:t>2</a:t>
              </a:r>
              <a:r>
                <a:rPr kumimoji="0" lang="en-US" sz="900" b="0" i="0" u="none" strike="noStrike" kern="1200" cap="none" spc="0" normalizeH="0" baseline="0" noProof="0" dirty="0">
                  <a:ln>
                    <a:noFill/>
                  </a:ln>
                  <a:solidFill>
                    <a:srgbClr val="F0AB00">
                      <a:lumMod val="50000"/>
                    </a:srgbClr>
                  </a:solidFill>
                  <a:effectLst/>
                  <a:uLnTx/>
                  <a:uFillTx/>
                  <a:ea typeface="+mn-ea"/>
                  <a:cs typeface="+mn-cs"/>
                </a:rPr>
                <a:t>, </a:t>
              </a:r>
              <a:br>
                <a:rPr kumimoji="0" lang="en-US" sz="900" b="0" i="0" u="none" strike="noStrike" kern="1200" cap="none" spc="0" normalizeH="0" baseline="0" noProof="0" dirty="0">
                  <a:ln>
                    <a:noFill/>
                  </a:ln>
                  <a:solidFill>
                    <a:srgbClr val="F0AB00">
                      <a:lumMod val="50000"/>
                    </a:srgbClr>
                  </a:solidFill>
                  <a:effectLst/>
                  <a:uLnTx/>
                  <a:uFillTx/>
                  <a:ea typeface="+mn-ea"/>
                  <a:cs typeface="+mn-cs"/>
                </a:rPr>
              </a:br>
              <a:r>
                <a:rPr kumimoji="0" lang="en-US" sz="900" b="0" i="0" u="none" strike="noStrike" kern="1200" cap="none" spc="0" normalizeH="0" baseline="0" noProof="0" dirty="0">
                  <a:ln>
                    <a:noFill/>
                  </a:ln>
                  <a:solidFill>
                    <a:srgbClr val="F0AB00">
                      <a:lumMod val="50000"/>
                    </a:srgbClr>
                  </a:solidFill>
                  <a:effectLst/>
                  <a:uLnTx/>
                  <a:uFillTx/>
                  <a:ea typeface="+mn-ea"/>
                  <a:cs typeface="+mn-cs"/>
                </a:rPr>
                <a:t>tryptase, </a:t>
              </a:r>
              <a:br>
                <a:rPr kumimoji="0" lang="en-US" sz="900" b="0" i="0" u="none" strike="noStrike" kern="1200" cap="none" spc="0" normalizeH="0" baseline="0" noProof="0" dirty="0">
                  <a:ln>
                    <a:noFill/>
                  </a:ln>
                  <a:solidFill>
                    <a:srgbClr val="F0AB00">
                      <a:lumMod val="50000"/>
                    </a:srgbClr>
                  </a:solidFill>
                  <a:effectLst/>
                  <a:uLnTx/>
                  <a:uFillTx/>
                  <a:ea typeface="+mn-ea"/>
                  <a:cs typeface="+mn-cs"/>
                </a:rPr>
              </a:br>
              <a:r>
                <a:rPr kumimoji="0" lang="en-US" sz="900" b="0" i="0" u="none" strike="noStrike" kern="1200" cap="none" spc="0" normalizeH="0" baseline="0" noProof="0" dirty="0">
                  <a:ln>
                    <a:noFill/>
                  </a:ln>
                  <a:solidFill>
                    <a:srgbClr val="F0AB00">
                      <a:lumMod val="50000"/>
                    </a:srgbClr>
                  </a:solidFill>
                  <a:effectLst/>
                  <a:uLnTx/>
                  <a:uFillTx/>
                  <a:ea typeface="+mn-ea"/>
                  <a:cs typeface="+mn-cs"/>
                </a:rPr>
                <a:t>cytokines</a:t>
              </a:r>
            </a:p>
          </p:txBody>
        </p:sp>
        <p:grpSp>
          <p:nvGrpSpPr>
            <p:cNvPr id="699" name="Epithelial Cell">
              <a:extLst>
                <a:ext uri="{FF2B5EF4-FFF2-40B4-BE49-F238E27FC236}">
                  <a16:creationId xmlns:a16="http://schemas.microsoft.com/office/drawing/2014/main" id="{459375A5-8433-6CD3-D0DE-F1DF7BABF2BD}"/>
                </a:ext>
              </a:extLst>
            </p:cNvPr>
            <p:cNvGrpSpPr/>
            <p:nvPr userDrawn="1"/>
          </p:nvGrpSpPr>
          <p:grpSpPr>
            <a:xfrm>
              <a:off x="7604871" y="2199579"/>
              <a:ext cx="194795" cy="356655"/>
              <a:chOff x="8040358" y="1805889"/>
              <a:chExt cx="506734" cy="942934"/>
            </a:xfrm>
          </p:grpSpPr>
          <p:sp>
            <p:nvSpPr>
              <p:cNvPr id="1006" name="Freeform: Shape 1005">
                <a:extLst>
                  <a:ext uri="{FF2B5EF4-FFF2-40B4-BE49-F238E27FC236}">
                    <a16:creationId xmlns:a16="http://schemas.microsoft.com/office/drawing/2014/main" id="{B72965C5-301F-ABB5-E54F-3868F9663D22}"/>
                  </a:ext>
                </a:extLst>
              </p:cNvPr>
              <p:cNvSpPr/>
              <p:nvPr/>
            </p:nvSpPr>
            <p:spPr>
              <a:xfrm>
                <a:off x="8061782" y="1839216"/>
                <a:ext cx="45823" cy="266614"/>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12700" cap="rnd" cmpd="sng" algn="ctr">
                <a:solidFill>
                  <a:srgbClr val="FFA74F"/>
                </a:solidFill>
                <a:prstDash val="solid"/>
              </a:ln>
              <a:effectLst/>
            </p:spPr>
            <p:txBody>
              <a:bodyPr rtlCol="0" anchor="ctr"/>
              <a:lstStyle/>
              <a:p>
                <a:pPr algn="ctr" defTabSz="685783">
                  <a:defRPr/>
                </a:pPr>
                <a:endParaRPr lang="en-US" sz="1200" kern="0">
                  <a:solidFill>
                    <a:srgbClr val="FFFFFF"/>
                  </a:solidFill>
                  <a:cs typeface="Arial" panose="020B0604020202020204" pitchFamily="34" charset="0"/>
                </a:endParaRPr>
              </a:p>
            </p:txBody>
          </p:sp>
          <p:sp>
            <p:nvSpPr>
              <p:cNvPr id="1007" name="Freeform: Shape 1006">
                <a:extLst>
                  <a:ext uri="{FF2B5EF4-FFF2-40B4-BE49-F238E27FC236}">
                    <a16:creationId xmlns:a16="http://schemas.microsoft.com/office/drawing/2014/main" id="{CC9063CA-7617-B145-3C1E-B3BE3B43C0BC}"/>
                  </a:ext>
                </a:extLst>
              </p:cNvPr>
              <p:cNvSpPr/>
              <p:nvPr/>
            </p:nvSpPr>
            <p:spPr>
              <a:xfrm>
                <a:off x="8115937" y="1822552"/>
                <a:ext cx="45825" cy="245785"/>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008" name="Freeform: Shape 1007">
                <a:extLst>
                  <a:ext uri="{FF2B5EF4-FFF2-40B4-BE49-F238E27FC236}">
                    <a16:creationId xmlns:a16="http://schemas.microsoft.com/office/drawing/2014/main" id="{B18838C3-1E22-5BC8-DCF7-C95CA07C7A0F}"/>
                  </a:ext>
                </a:extLst>
              </p:cNvPr>
              <p:cNvSpPr/>
              <p:nvPr/>
            </p:nvSpPr>
            <p:spPr>
              <a:xfrm>
                <a:off x="8163705" y="1816304"/>
                <a:ext cx="39713" cy="239536"/>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009" name="Freeform: Shape 1008">
                <a:extLst>
                  <a:ext uri="{FF2B5EF4-FFF2-40B4-BE49-F238E27FC236}">
                    <a16:creationId xmlns:a16="http://schemas.microsoft.com/office/drawing/2014/main" id="{5E7809F0-409B-CD4F-5981-26907B7DE02B}"/>
                  </a:ext>
                </a:extLst>
              </p:cNvPr>
              <p:cNvSpPr/>
              <p:nvPr/>
            </p:nvSpPr>
            <p:spPr>
              <a:xfrm>
                <a:off x="8213833" y="1807971"/>
                <a:ext cx="39636" cy="256199"/>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010" name="Freeform: Shape 1009">
                <a:extLst>
                  <a:ext uri="{FF2B5EF4-FFF2-40B4-BE49-F238E27FC236}">
                    <a16:creationId xmlns:a16="http://schemas.microsoft.com/office/drawing/2014/main" id="{3803B3B7-E49E-9BCA-17C7-F788357C99FA}"/>
                  </a:ext>
                </a:extLst>
              </p:cNvPr>
              <p:cNvSpPr/>
              <p:nvPr/>
            </p:nvSpPr>
            <p:spPr>
              <a:xfrm>
                <a:off x="8261740" y="1805889"/>
                <a:ext cx="48958" cy="247867"/>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011" name="Freeform: Shape 1010">
                <a:extLst>
                  <a:ext uri="{FF2B5EF4-FFF2-40B4-BE49-F238E27FC236}">
                    <a16:creationId xmlns:a16="http://schemas.microsoft.com/office/drawing/2014/main" id="{2C636A4E-91E4-C532-4C53-740DC5C5BFA2}"/>
                  </a:ext>
                </a:extLst>
              </p:cNvPr>
              <p:cNvSpPr/>
              <p:nvPr/>
            </p:nvSpPr>
            <p:spPr>
              <a:xfrm>
                <a:off x="8307566" y="1810054"/>
                <a:ext cx="39575" cy="247867"/>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012" name="Freeform: Shape 1011">
                <a:extLst>
                  <a:ext uri="{FF2B5EF4-FFF2-40B4-BE49-F238E27FC236}">
                    <a16:creationId xmlns:a16="http://schemas.microsoft.com/office/drawing/2014/main" id="{3C2E392D-9F8E-DAC4-91AA-32489A65FAA7}"/>
                  </a:ext>
                </a:extLst>
              </p:cNvPr>
              <p:cNvSpPr/>
              <p:nvPr/>
            </p:nvSpPr>
            <p:spPr>
              <a:xfrm>
                <a:off x="8359639" y="1820468"/>
                <a:ext cx="37492" cy="249949"/>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013" name="Freeform: Shape 1012">
                <a:extLst>
                  <a:ext uri="{FF2B5EF4-FFF2-40B4-BE49-F238E27FC236}">
                    <a16:creationId xmlns:a16="http://schemas.microsoft.com/office/drawing/2014/main" id="{B227E6A9-5D7A-AC4F-FCC4-4A5E71FEEACF}"/>
                  </a:ext>
                </a:extLst>
              </p:cNvPr>
              <p:cNvSpPr/>
              <p:nvPr/>
            </p:nvSpPr>
            <p:spPr>
              <a:xfrm>
                <a:off x="8405462" y="1826717"/>
                <a:ext cx="29161" cy="249949"/>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sp>
            <p:nvSpPr>
              <p:cNvPr id="1014" name="Freeform: Shape 1013">
                <a:extLst>
                  <a:ext uri="{FF2B5EF4-FFF2-40B4-BE49-F238E27FC236}">
                    <a16:creationId xmlns:a16="http://schemas.microsoft.com/office/drawing/2014/main" id="{8E636CDF-235B-D65A-08E8-426CCD41DAF3}"/>
                  </a:ext>
                </a:extLst>
              </p:cNvPr>
              <p:cNvSpPr/>
              <p:nvPr/>
            </p:nvSpPr>
            <p:spPr>
              <a:xfrm>
                <a:off x="8446764" y="1862128"/>
                <a:ext cx="42014" cy="252032"/>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12700" cap="rnd" cmpd="sng" algn="ctr">
                <a:solidFill>
                  <a:srgbClr val="FFA74F"/>
                </a:solid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defTabSz="685783">
                  <a:defRPr/>
                </a:pPr>
                <a:endParaRPr lang="en-US" sz="1200" kern="0">
                  <a:solidFill>
                    <a:srgbClr val="FFFFFF"/>
                  </a:solidFill>
                  <a:cs typeface="Arial" panose="020B0604020202020204" pitchFamily="34" charset="0"/>
                </a:endParaRPr>
              </a:p>
            </p:txBody>
          </p:sp>
          <p:grpSp>
            <p:nvGrpSpPr>
              <p:cNvPr id="1015" name="Group 1014">
                <a:extLst>
                  <a:ext uri="{FF2B5EF4-FFF2-40B4-BE49-F238E27FC236}">
                    <a16:creationId xmlns:a16="http://schemas.microsoft.com/office/drawing/2014/main" id="{B84F2CFF-B7C2-2821-0A96-569C6855034F}"/>
                  </a:ext>
                </a:extLst>
              </p:cNvPr>
              <p:cNvGrpSpPr/>
              <p:nvPr/>
            </p:nvGrpSpPr>
            <p:grpSpPr>
              <a:xfrm>
                <a:off x="8040358" y="2033316"/>
                <a:ext cx="506734" cy="715507"/>
                <a:chOff x="664078" y="1946983"/>
                <a:chExt cx="506734" cy="715506"/>
              </a:xfrm>
            </p:grpSpPr>
            <p:sp>
              <p:nvSpPr>
                <p:cNvPr id="1016" name="Rectangle: Rounded Corners 1015">
                  <a:extLst>
                    <a:ext uri="{FF2B5EF4-FFF2-40B4-BE49-F238E27FC236}">
                      <a16:creationId xmlns:a16="http://schemas.microsoft.com/office/drawing/2014/main" id="{5229AFE1-8176-18B1-858F-38A4F4170C71}"/>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ln>
                <a:effectLst/>
              </p:spPr>
              <p:txBody>
                <a:bodyPr rtlCol="0" anchor="ctr"/>
                <a:lstStyle/>
                <a:p>
                  <a:pPr algn="ctr" defTabSz="685783">
                    <a:defRPr/>
                  </a:pPr>
                  <a:endParaRPr lang="en-US" sz="1200" kern="0">
                    <a:solidFill>
                      <a:srgbClr val="FFFFFF"/>
                    </a:solidFill>
                    <a:cs typeface="Arial" panose="020B0604020202020204" pitchFamily="34" charset="0"/>
                  </a:endParaRPr>
                </a:p>
              </p:txBody>
            </p:sp>
            <p:sp>
              <p:nvSpPr>
                <p:cNvPr id="1017" name="Oval 1016">
                  <a:extLst>
                    <a:ext uri="{FF2B5EF4-FFF2-40B4-BE49-F238E27FC236}">
                      <a16:creationId xmlns:a16="http://schemas.microsoft.com/office/drawing/2014/main" id="{98D23559-6DF0-90A8-0B4F-CFBABF696EF3}"/>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ln>
                <a:effectLst/>
              </p:spPr>
              <p:txBody>
                <a:bodyPr rtlCol="0" anchor="ctr"/>
                <a:lstStyle/>
                <a:p>
                  <a:pPr algn="ctr" defTabSz="685783">
                    <a:defRPr/>
                  </a:pPr>
                  <a:endParaRPr lang="en-US" sz="1200" kern="0">
                    <a:solidFill>
                      <a:srgbClr val="FFFFFF"/>
                    </a:solidFill>
                    <a:cs typeface="Arial" panose="020B0604020202020204" pitchFamily="34" charset="0"/>
                  </a:endParaRPr>
                </a:p>
              </p:txBody>
            </p:sp>
          </p:grpSp>
        </p:grpSp>
        <p:sp>
          <p:nvSpPr>
            <p:cNvPr id="700" name="TextBox 699">
              <a:extLst>
                <a:ext uri="{FF2B5EF4-FFF2-40B4-BE49-F238E27FC236}">
                  <a16:creationId xmlns:a16="http://schemas.microsoft.com/office/drawing/2014/main" id="{EF1D66A6-D5B4-F227-3D96-32E4DCCCDD7D}"/>
                </a:ext>
              </a:extLst>
            </p:cNvPr>
            <p:cNvSpPr txBox="1"/>
            <p:nvPr userDrawn="1"/>
          </p:nvSpPr>
          <p:spPr>
            <a:xfrm>
              <a:off x="9600026" y="4166019"/>
              <a:ext cx="635760" cy="333614"/>
            </a:xfrm>
            <a:prstGeom prst="rect">
              <a:avLst/>
            </a:prstGeom>
            <a:noFill/>
          </p:spPr>
          <p:txBody>
            <a:bodyPr wrap="square" rtlCol="0">
              <a:spAutoFit/>
            </a:bodyPr>
            <a:lstStyle/>
            <a:p>
              <a:pPr algn="r" defTabSz="685783">
                <a:buClr>
                  <a:srgbClr val="830051"/>
                </a:buClr>
                <a:defRPr/>
              </a:pPr>
              <a:r>
                <a:rPr lang="en-US" sz="1000" b="1" kern="0">
                  <a:solidFill>
                    <a:schemeClr val="tx1"/>
                  </a:solidFill>
                  <a:cs typeface="Arial" panose="020B0604020202020204" pitchFamily="34" charset="0"/>
                </a:rPr>
                <a:t>Smooth </a:t>
              </a:r>
              <a:br>
                <a:rPr lang="en-US" sz="1000" b="1" kern="0">
                  <a:solidFill>
                    <a:schemeClr val="tx1"/>
                  </a:solidFill>
                  <a:cs typeface="Arial" panose="020B0604020202020204" pitchFamily="34" charset="0"/>
                </a:rPr>
              </a:br>
              <a:r>
                <a:rPr lang="en-US" sz="1000" b="1" kern="0">
                  <a:solidFill>
                    <a:schemeClr val="tx1"/>
                  </a:solidFill>
                  <a:cs typeface="Arial" panose="020B0604020202020204" pitchFamily="34" charset="0"/>
                </a:rPr>
                <a:t>muscle</a:t>
              </a:r>
            </a:p>
          </p:txBody>
        </p:sp>
        <p:grpSp>
          <p:nvGrpSpPr>
            <p:cNvPr id="701" name="Group 700">
              <a:extLst>
                <a:ext uri="{FF2B5EF4-FFF2-40B4-BE49-F238E27FC236}">
                  <a16:creationId xmlns:a16="http://schemas.microsoft.com/office/drawing/2014/main" id="{D683EDF9-7D0B-2907-43CE-051AE2D52824}"/>
                </a:ext>
              </a:extLst>
            </p:cNvPr>
            <p:cNvGrpSpPr/>
            <p:nvPr userDrawn="1"/>
          </p:nvGrpSpPr>
          <p:grpSpPr>
            <a:xfrm>
              <a:off x="7543476" y="4341621"/>
              <a:ext cx="2418742" cy="303533"/>
              <a:chOff x="1641101" y="4725603"/>
              <a:chExt cx="3288217" cy="422903"/>
            </a:xfrm>
          </p:grpSpPr>
          <p:grpSp>
            <p:nvGrpSpPr>
              <p:cNvPr id="921" name="Group 920">
                <a:extLst>
                  <a:ext uri="{FF2B5EF4-FFF2-40B4-BE49-F238E27FC236}">
                    <a16:creationId xmlns:a16="http://schemas.microsoft.com/office/drawing/2014/main" id="{7B7C41A5-56B2-D165-C80B-9355BD61BB18}"/>
                  </a:ext>
                </a:extLst>
              </p:cNvPr>
              <p:cNvGrpSpPr/>
              <p:nvPr/>
            </p:nvGrpSpPr>
            <p:grpSpPr>
              <a:xfrm rot="60000">
                <a:off x="2683948" y="4887898"/>
                <a:ext cx="1771486" cy="260608"/>
                <a:chOff x="3738169" y="5243361"/>
                <a:chExt cx="2239344" cy="341148"/>
              </a:xfrm>
            </p:grpSpPr>
            <p:grpSp>
              <p:nvGrpSpPr>
                <p:cNvPr id="987" name="Group 986">
                  <a:extLst>
                    <a:ext uri="{FF2B5EF4-FFF2-40B4-BE49-F238E27FC236}">
                      <a16:creationId xmlns:a16="http://schemas.microsoft.com/office/drawing/2014/main" id="{56D590C7-9F3D-2A9C-AF96-C6FB7AAC30AD}"/>
                    </a:ext>
                  </a:extLst>
                </p:cNvPr>
                <p:cNvGrpSpPr/>
                <p:nvPr/>
              </p:nvGrpSpPr>
              <p:grpSpPr>
                <a:xfrm>
                  <a:off x="3738169" y="5277071"/>
                  <a:ext cx="940086" cy="307438"/>
                  <a:chOff x="4913307" y="5351100"/>
                  <a:chExt cx="940086" cy="307438"/>
                </a:xfrm>
              </p:grpSpPr>
              <p:sp>
                <p:nvSpPr>
                  <p:cNvPr id="1002" name="Oval 42">
                    <a:extLst>
                      <a:ext uri="{FF2B5EF4-FFF2-40B4-BE49-F238E27FC236}">
                        <a16:creationId xmlns:a16="http://schemas.microsoft.com/office/drawing/2014/main" id="{C33FA2B3-9751-288E-9290-E4CA87DA4501}"/>
                      </a:ext>
                    </a:extLst>
                  </p:cNvPr>
                  <p:cNvSpPr/>
                  <p:nvPr/>
                </p:nvSpPr>
                <p:spPr>
                  <a:xfrm rot="21436810">
                    <a:off x="4913307" y="5455189"/>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1003" name="Oval 1002">
                    <a:extLst>
                      <a:ext uri="{FF2B5EF4-FFF2-40B4-BE49-F238E27FC236}">
                        <a16:creationId xmlns:a16="http://schemas.microsoft.com/office/drawing/2014/main" id="{C1EAAC9A-E456-9146-DAC0-46FF4BD96A12}"/>
                      </a:ext>
                    </a:extLst>
                  </p:cNvPr>
                  <p:cNvSpPr/>
                  <p:nvPr/>
                </p:nvSpPr>
                <p:spPr>
                  <a:xfrm>
                    <a:off x="5179403" y="5516707"/>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1004" name="Oval 42">
                    <a:extLst>
                      <a:ext uri="{FF2B5EF4-FFF2-40B4-BE49-F238E27FC236}">
                        <a16:creationId xmlns:a16="http://schemas.microsoft.com/office/drawing/2014/main" id="{69FB4360-558E-9C5B-A1FD-980F7CB461D0}"/>
                      </a:ext>
                    </a:extLst>
                  </p:cNvPr>
                  <p:cNvSpPr/>
                  <p:nvPr/>
                </p:nvSpPr>
                <p:spPr>
                  <a:xfrm rot="21436810">
                    <a:off x="5236432" y="5351100"/>
                    <a:ext cx="616961" cy="19243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317 w 616961"/>
                      <a:gd name="connsiteY0" fmla="*/ 94382 h 192439"/>
                      <a:gd name="connsiteX1" fmla="*/ 16438 w 616961"/>
                      <a:gd name="connsiteY1" fmla="*/ 72180 h 192439"/>
                      <a:gd name="connsiteX2" fmla="*/ 123118 w 616961"/>
                      <a:gd name="connsiteY2" fmla="*/ 64559 h 192439"/>
                      <a:gd name="connsiteX3" fmla="*/ 308608 w 616961"/>
                      <a:gd name="connsiteY3" fmla="*/ 137 h 192439"/>
                      <a:gd name="connsiteX4" fmla="*/ 441252 w 616961"/>
                      <a:gd name="connsiteY4" fmla="*/ 49320 h 192439"/>
                      <a:gd name="connsiteX5" fmla="*/ 612519 w 616961"/>
                      <a:gd name="connsiteY5" fmla="*/ 109622 h 192439"/>
                      <a:gd name="connsiteX6" fmla="*/ 490781 w 616961"/>
                      <a:gd name="connsiteY6" fmla="*/ 129330 h 192439"/>
                      <a:gd name="connsiteX7" fmla="*/ 308608 w 616961"/>
                      <a:gd name="connsiteY7" fmla="*/ 192437 h 192439"/>
                      <a:gd name="connsiteX8" fmla="*/ 132419 w 616961"/>
                      <a:gd name="connsiteY8" fmla="*/ 135586 h 192439"/>
                      <a:gd name="connsiteX9" fmla="*/ 12317 w 616961"/>
                      <a:gd name="connsiteY9" fmla="*/ 94382 h 19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6961" h="192439">
                        <a:moveTo>
                          <a:pt x="12317" y="94382"/>
                        </a:moveTo>
                        <a:cubicBezTo>
                          <a:pt x="-7013" y="83814"/>
                          <a:pt x="-2029" y="77150"/>
                          <a:pt x="16438" y="72180"/>
                        </a:cubicBezTo>
                        <a:cubicBezTo>
                          <a:pt x="34905" y="67210"/>
                          <a:pt x="77598" y="78154"/>
                          <a:pt x="123118" y="64559"/>
                        </a:cubicBezTo>
                        <a:cubicBezTo>
                          <a:pt x="168638" y="50964"/>
                          <a:pt x="255586" y="2677"/>
                          <a:pt x="308608" y="137"/>
                        </a:cubicBezTo>
                        <a:cubicBezTo>
                          <a:pt x="361630" y="-2403"/>
                          <a:pt x="390600" y="31073"/>
                          <a:pt x="441252" y="49320"/>
                        </a:cubicBezTo>
                        <a:cubicBezTo>
                          <a:pt x="501429" y="69472"/>
                          <a:pt x="643834" y="84182"/>
                          <a:pt x="612519" y="109622"/>
                        </a:cubicBezTo>
                        <a:cubicBezTo>
                          <a:pt x="622361" y="126450"/>
                          <a:pt x="541433" y="115528"/>
                          <a:pt x="490781" y="129330"/>
                        </a:cubicBezTo>
                        <a:cubicBezTo>
                          <a:pt x="440129" y="143132"/>
                          <a:pt x="365758" y="192120"/>
                          <a:pt x="308608" y="192437"/>
                        </a:cubicBezTo>
                        <a:cubicBezTo>
                          <a:pt x="251458" y="192754"/>
                          <a:pt x="181562" y="157002"/>
                          <a:pt x="132419" y="135586"/>
                        </a:cubicBezTo>
                        <a:cubicBezTo>
                          <a:pt x="83276" y="114170"/>
                          <a:pt x="31647" y="104950"/>
                          <a:pt x="12317" y="94382"/>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1005" name="Oval 1004">
                    <a:extLst>
                      <a:ext uri="{FF2B5EF4-FFF2-40B4-BE49-F238E27FC236}">
                        <a16:creationId xmlns:a16="http://schemas.microsoft.com/office/drawing/2014/main" id="{23E52566-F9A6-C345-7C93-B0E97F1D955C}"/>
                      </a:ext>
                    </a:extLst>
                  </p:cNvPr>
                  <p:cNvSpPr/>
                  <p:nvPr/>
                </p:nvSpPr>
                <p:spPr>
                  <a:xfrm>
                    <a:off x="5498564" y="5406318"/>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988" name="Group 987">
                  <a:extLst>
                    <a:ext uri="{FF2B5EF4-FFF2-40B4-BE49-F238E27FC236}">
                      <a16:creationId xmlns:a16="http://schemas.microsoft.com/office/drawing/2014/main" id="{C8B43D05-CB86-507F-5E0B-544212DF9939}"/>
                    </a:ext>
                  </a:extLst>
                </p:cNvPr>
                <p:cNvGrpSpPr/>
                <p:nvPr/>
              </p:nvGrpSpPr>
              <p:grpSpPr>
                <a:xfrm rot="10800000">
                  <a:off x="4329935" y="5373754"/>
                  <a:ext cx="618134" cy="203349"/>
                  <a:chOff x="4913307" y="5455189"/>
                  <a:chExt cx="618134" cy="203349"/>
                </a:xfrm>
              </p:grpSpPr>
              <p:sp>
                <p:nvSpPr>
                  <p:cNvPr id="1000" name="Oval 42">
                    <a:extLst>
                      <a:ext uri="{FF2B5EF4-FFF2-40B4-BE49-F238E27FC236}">
                        <a16:creationId xmlns:a16="http://schemas.microsoft.com/office/drawing/2014/main" id="{96623564-0250-C85F-377A-C3A2F33DBE07}"/>
                      </a:ext>
                    </a:extLst>
                  </p:cNvPr>
                  <p:cNvSpPr/>
                  <p:nvPr/>
                </p:nvSpPr>
                <p:spPr>
                  <a:xfrm rot="21436810">
                    <a:off x="4913307" y="5455189"/>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1001" name="Oval 1000">
                    <a:extLst>
                      <a:ext uri="{FF2B5EF4-FFF2-40B4-BE49-F238E27FC236}">
                        <a16:creationId xmlns:a16="http://schemas.microsoft.com/office/drawing/2014/main" id="{9B071C8C-314B-C0B8-B07E-D9279BA20F8E}"/>
                      </a:ext>
                    </a:extLst>
                  </p:cNvPr>
                  <p:cNvSpPr/>
                  <p:nvPr/>
                </p:nvSpPr>
                <p:spPr>
                  <a:xfrm>
                    <a:off x="5179403" y="5516707"/>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989" name="Group 988">
                  <a:extLst>
                    <a:ext uri="{FF2B5EF4-FFF2-40B4-BE49-F238E27FC236}">
                      <a16:creationId xmlns:a16="http://schemas.microsoft.com/office/drawing/2014/main" id="{3D352A20-D3D1-1455-8E05-FF929CDFDC6B}"/>
                    </a:ext>
                  </a:extLst>
                </p:cNvPr>
                <p:cNvGrpSpPr/>
                <p:nvPr/>
              </p:nvGrpSpPr>
              <p:grpSpPr>
                <a:xfrm>
                  <a:off x="4851432" y="5369260"/>
                  <a:ext cx="618134" cy="203349"/>
                  <a:chOff x="4918004" y="5148985"/>
                  <a:chExt cx="618134" cy="203349"/>
                </a:xfrm>
              </p:grpSpPr>
              <p:sp>
                <p:nvSpPr>
                  <p:cNvPr id="998" name="Oval 42">
                    <a:extLst>
                      <a:ext uri="{FF2B5EF4-FFF2-40B4-BE49-F238E27FC236}">
                        <a16:creationId xmlns:a16="http://schemas.microsoft.com/office/drawing/2014/main" id="{4AADEE3A-08B3-087E-4D50-6C1BA8AF88FE}"/>
                      </a:ext>
                    </a:extLst>
                  </p:cNvPr>
                  <p:cNvSpPr/>
                  <p:nvPr/>
                </p:nvSpPr>
                <p:spPr>
                  <a:xfrm rot="10636810">
                    <a:off x="4918004" y="5148985"/>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999" name="Oval 998">
                    <a:extLst>
                      <a:ext uri="{FF2B5EF4-FFF2-40B4-BE49-F238E27FC236}">
                        <a16:creationId xmlns:a16="http://schemas.microsoft.com/office/drawing/2014/main" id="{A6C481DD-7474-FC18-39B2-51874EB2589C}"/>
                      </a:ext>
                    </a:extLst>
                  </p:cNvPr>
                  <p:cNvSpPr/>
                  <p:nvPr/>
                </p:nvSpPr>
                <p:spPr>
                  <a:xfrm rot="10800000">
                    <a:off x="5177351" y="5198845"/>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sp>
              <p:nvSpPr>
                <p:cNvPr id="990" name="Oval 42">
                  <a:extLst>
                    <a:ext uri="{FF2B5EF4-FFF2-40B4-BE49-F238E27FC236}">
                      <a16:creationId xmlns:a16="http://schemas.microsoft.com/office/drawing/2014/main" id="{EFD1E91E-AE49-2C00-F26E-4038837183CE}"/>
                    </a:ext>
                  </a:extLst>
                </p:cNvPr>
                <p:cNvSpPr/>
                <p:nvPr/>
              </p:nvSpPr>
              <p:spPr>
                <a:xfrm rot="10636810">
                  <a:off x="4596052" y="5263984"/>
                  <a:ext cx="616961" cy="19243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317 w 616961"/>
                    <a:gd name="connsiteY0" fmla="*/ 94382 h 192439"/>
                    <a:gd name="connsiteX1" fmla="*/ 16438 w 616961"/>
                    <a:gd name="connsiteY1" fmla="*/ 72180 h 192439"/>
                    <a:gd name="connsiteX2" fmla="*/ 123118 w 616961"/>
                    <a:gd name="connsiteY2" fmla="*/ 64559 h 192439"/>
                    <a:gd name="connsiteX3" fmla="*/ 308608 w 616961"/>
                    <a:gd name="connsiteY3" fmla="*/ 137 h 192439"/>
                    <a:gd name="connsiteX4" fmla="*/ 441252 w 616961"/>
                    <a:gd name="connsiteY4" fmla="*/ 49320 h 192439"/>
                    <a:gd name="connsiteX5" fmla="*/ 612519 w 616961"/>
                    <a:gd name="connsiteY5" fmla="*/ 109622 h 192439"/>
                    <a:gd name="connsiteX6" fmla="*/ 490781 w 616961"/>
                    <a:gd name="connsiteY6" fmla="*/ 129330 h 192439"/>
                    <a:gd name="connsiteX7" fmla="*/ 308608 w 616961"/>
                    <a:gd name="connsiteY7" fmla="*/ 192437 h 192439"/>
                    <a:gd name="connsiteX8" fmla="*/ 132419 w 616961"/>
                    <a:gd name="connsiteY8" fmla="*/ 135586 h 192439"/>
                    <a:gd name="connsiteX9" fmla="*/ 12317 w 616961"/>
                    <a:gd name="connsiteY9" fmla="*/ 94382 h 19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6961" h="192439">
                      <a:moveTo>
                        <a:pt x="12317" y="94382"/>
                      </a:moveTo>
                      <a:cubicBezTo>
                        <a:pt x="-7013" y="83814"/>
                        <a:pt x="-2029" y="77150"/>
                        <a:pt x="16438" y="72180"/>
                      </a:cubicBezTo>
                      <a:cubicBezTo>
                        <a:pt x="34905" y="67210"/>
                        <a:pt x="77598" y="78154"/>
                        <a:pt x="123118" y="64559"/>
                      </a:cubicBezTo>
                      <a:cubicBezTo>
                        <a:pt x="168638" y="50964"/>
                        <a:pt x="255586" y="2677"/>
                        <a:pt x="308608" y="137"/>
                      </a:cubicBezTo>
                      <a:cubicBezTo>
                        <a:pt x="361630" y="-2403"/>
                        <a:pt x="390600" y="31073"/>
                        <a:pt x="441252" y="49320"/>
                      </a:cubicBezTo>
                      <a:cubicBezTo>
                        <a:pt x="501429" y="69472"/>
                        <a:pt x="643834" y="84182"/>
                        <a:pt x="612519" y="109622"/>
                      </a:cubicBezTo>
                      <a:cubicBezTo>
                        <a:pt x="622361" y="126450"/>
                        <a:pt x="541433" y="115528"/>
                        <a:pt x="490781" y="129330"/>
                      </a:cubicBezTo>
                      <a:cubicBezTo>
                        <a:pt x="440129" y="143132"/>
                        <a:pt x="365758" y="192120"/>
                        <a:pt x="308608" y="192437"/>
                      </a:cubicBezTo>
                      <a:cubicBezTo>
                        <a:pt x="251458" y="192754"/>
                        <a:pt x="181562" y="157002"/>
                        <a:pt x="132419" y="135586"/>
                      </a:cubicBezTo>
                      <a:cubicBezTo>
                        <a:pt x="83276" y="114170"/>
                        <a:pt x="31647" y="104950"/>
                        <a:pt x="12317" y="94382"/>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991" name="Oval 990">
                  <a:extLst>
                    <a:ext uri="{FF2B5EF4-FFF2-40B4-BE49-F238E27FC236}">
                      <a16:creationId xmlns:a16="http://schemas.microsoft.com/office/drawing/2014/main" id="{36B4EE73-123E-1C0F-AD0E-800035F23430}"/>
                    </a:ext>
                  </a:extLst>
                </p:cNvPr>
                <p:cNvSpPr/>
                <p:nvPr/>
              </p:nvSpPr>
              <p:spPr>
                <a:xfrm rot="10800000">
                  <a:off x="4858190" y="5309234"/>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nvGrpSpPr>
                <p:cNvPr id="992" name="Group 991">
                  <a:extLst>
                    <a:ext uri="{FF2B5EF4-FFF2-40B4-BE49-F238E27FC236}">
                      <a16:creationId xmlns:a16="http://schemas.microsoft.com/office/drawing/2014/main" id="{163B3722-53E3-F6A6-FB11-B779EF88F0E3}"/>
                    </a:ext>
                  </a:extLst>
                </p:cNvPr>
                <p:cNvGrpSpPr/>
                <p:nvPr/>
              </p:nvGrpSpPr>
              <p:grpSpPr>
                <a:xfrm>
                  <a:off x="5116366" y="5243361"/>
                  <a:ext cx="618134" cy="203349"/>
                  <a:chOff x="4918004" y="5148985"/>
                  <a:chExt cx="618134" cy="203349"/>
                </a:xfrm>
              </p:grpSpPr>
              <p:sp>
                <p:nvSpPr>
                  <p:cNvPr id="996" name="Oval 42">
                    <a:extLst>
                      <a:ext uri="{FF2B5EF4-FFF2-40B4-BE49-F238E27FC236}">
                        <a16:creationId xmlns:a16="http://schemas.microsoft.com/office/drawing/2014/main" id="{F57A1FAF-CA2D-584F-50B8-B66CB8C40F01}"/>
                      </a:ext>
                    </a:extLst>
                  </p:cNvPr>
                  <p:cNvSpPr/>
                  <p:nvPr/>
                </p:nvSpPr>
                <p:spPr>
                  <a:xfrm rot="10636810">
                    <a:off x="4918004" y="5148985"/>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997" name="Oval 996">
                    <a:extLst>
                      <a:ext uri="{FF2B5EF4-FFF2-40B4-BE49-F238E27FC236}">
                        <a16:creationId xmlns:a16="http://schemas.microsoft.com/office/drawing/2014/main" id="{2F64699D-3FFF-9ECB-EA1F-097AA39C6F7B}"/>
                      </a:ext>
                    </a:extLst>
                  </p:cNvPr>
                  <p:cNvSpPr/>
                  <p:nvPr/>
                </p:nvSpPr>
                <p:spPr>
                  <a:xfrm rot="10800000">
                    <a:off x="5177351" y="5198845"/>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993" name="Group 992">
                  <a:extLst>
                    <a:ext uri="{FF2B5EF4-FFF2-40B4-BE49-F238E27FC236}">
                      <a16:creationId xmlns:a16="http://schemas.microsoft.com/office/drawing/2014/main" id="{538992E8-A7C3-CA92-1E6B-65F8E6D9F678}"/>
                    </a:ext>
                  </a:extLst>
                </p:cNvPr>
                <p:cNvGrpSpPr/>
                <p:nvPr/>
              </p:nvGrpSpPr>
              <p:grpSpPr>
                <a:xfrm>
                  <a:off x="5359379" y="5351285"/>
                  <a:ext cx="618134" cy="203349"/>
                  <a:chOff x="4918004" y="5148985"/>
                  <a:chExt cx="618134" cy="203349"/>
                </a:xfrm>
              </p:grpSpPr>
              <p:sp>
                <p:nvSpPr>
                  <p:cNvPr id="994" name="Oval 42">
                    <a:extLst>
                      <a:ext uri="{FF2B5EF4-FFF2-40B4-BE49-F238E27FC236}">
                        <a16:creationId xmlns:a16="http://schemas.microsoft.com/office/drawing/2014/main" id="{8CF3C627-7D09-6E14-B4AA-F7BF664350FD}"/>
                      </a:ext>
                    </a:extLst>
                  </p:cNvPr>
                  <p:cNvSpPr/>
                  <p:nvPr/>
                </p:nvSpPr>
                <p:spPr>
                  <a:xfrm rot="10636810">
                    <a:off x="4918004" y="5148985"/>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995" name="Oval 994">
                    <a:extLst>
                      <a:ext uri="{FF2B5EF4-FFF2-40B4-BE49-F238E27FC236}">
                        <a16:creationId xmlns:a16="http://schemas.microsoft.com/office/drawing/2014/main" id="{C449B313-24ED-B13D-236C-A57FDCFBC7E5}"/>
                      </a:ext>
                    </a:extLst>
                  </p:cNvPr>
                  <p:cNvSpPr/>
                  <p:nvPr/>
                </p:nvSpPr>
                <p:spPr>
                  <a:xfrm rot="10800000">
                    <a:off x="5177351" y="5198845"/>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grpSp>
            <p:nvGrpSpPr>
              <p:cNvPr id="922" name="Group 921">
                <a:extLst>
                  <a:ext uri="{FF2B5EF4-FFF2-40B4-BE49-F238E27FC236}">
                    <a16:creationId xmlns:a16="http://schemas.microsoft.com/office/drawing/2014/main" id="{8044BEE7-0EE3-BFE1-4E60-AE323456B764}"/>
                  </a:ext>
                </a:extLst>
              </p:cNvPr>
              <p:cNvGrpSpPr/>
              <p:nvPr/>
            </p:nvGrpSpPr>
            <p:grpSpPr>
              <a:xfrm rot="60000">
                <a:off x="1867554" y="4887927"/>
                <a:ext cx="1303354" cy="254950"/>
                <a:chOff x="4329935" y="5243361"/>
                <a:chExt cx="1647578" cy="333742"/>
              </a:xfrm>
            </p:grpSpPr>
            <p:grpSp>
              <p:nvGrpSpPr>
                <p:cNvPr id="973" name="Group 972">
                  <a:extLst>
                    <a:ext uri="{FF2B5EF4-FFF2-40B4-BE49-F238E27FC236}">
                      <a16:creationId xmlns:a16="http://schemas.microsoft.com/office/drawing/2014/main" id="{C8374E9D-772E-C3DC-F513-C3737ECDC8FB}"/>
                    </a:ext>
                  </a:extLst>
                </p:cNvPr>
                <p:cNvGrpSpPr/>
                <p:nvPr/>
              </p:nvGrpSpPr>
              <p:grpSpPr>
                <a:xfrm rot="10800000">
                  <a:off x="4329935" y="5373754"/>
                  <a:ext cx="618134" cy="203349"/>
                  <a:chOff x="4913307" y="5455189"/>
                  <a:chExt cx="618134" cy="203349"/>
                </a:xfrm>
              </p:grpSpPr>
              <p:sp>
                <p:nvSpPr>
                  <p:cNvPr id="985" name="Oval 42">
                    <a:extLst>
                      <a:ext uri="{FF2B5EF4-FFF2-40B4-BE49-F238E27FC236}">
                        <a16:creationId xmlns:a16="http://schemas.microsoft.com/office/drawing/2014/main" id="{69B85D11-DAE2-74BE-D5EE-7C1845F6CEE5}"/>
                      </a:ext>
                    </a:extLst>
                  </p:cNvPr>
                  <p:cNvSpPr/>
                  <p:nvPr/>
                </p:nvSpPr>
                <p:spPr>
                  <a:xfrm rot="21436810">
                    <a:off x="4913307" y="5455189"/>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986" name="Oval 985">
                    <a:extLst>
                      <a:ext uri="{FF2B5EF4-FFF2-40B4-BE49-F238E27FC236}">
                        <a16:creationId xmlns:a16="http://schemas.microsoft.com/office/drawing/2014/main" id="{6FBCE873-8DF4-3063-B3DA-B85F3D0AF888}"/>
                      </a:ext>
                    </a:extLst>
                  </p:cNvPr>
                  <p:cNvSpPr/>
                  <p:nvPr/>
                </p:nvSpPr>
                <p:spPr>
                  <a:xfrm>
                    <a:off x="5179403" y="5516707"/>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974" name="Group 973">
                  <a:extLst>
                    <a:ext uri="{FF2B5EF4-FFF2-40B4-BE49-F238E27FC236}">
                      <a16:creationId xmlns:a16="http://schemas.microsoft.com/office/drawing/2014/main" id="{372B7611-C452-AEF4-05D4-85748451DBA3}"/>
                    </a:ext>
                  </a:extLst>
                </p:cNvPr>
                <p:cNvGrpSpPr/>
                <p:nvPr/>
              </p:nvGrpSpPr>
              <p:grpSpPr>
                <a:xfrm>
                  <a:off x="4851432" y="5369260"/>
                  <a:ext cx="618134" cy="203349"/>
                  <a:chOff x="4918004" y="5148985"/>
                  <a:chExt cx="618134" cy="203349"/>
                </a:xfrm>
              </p:grpSpPr>
              <p:sp>
                <p:nvSpPr>
                  <p:cNvPr id="983" name="Oval 42">
                    <a:extLst>
                      <a:ext uri="{FF2B5EF4-FFF2-40B4-BE49-F238E27FC236}">
                        <a16:creationId xmlns:a16="http://schemas.microsoft.com/office/drawing/2014/main" id="{83C90EBD-97E0-DDC7-FF8B-B5AC835383D5}"/>
                      </a:ext>
                    </a:extLst>
                  </p:cNvPr>
                  <p:cNvSpPr/>
                  <p:nvPr/>
                </p:nvSpPr>
                <p:spPr>
                  <a:xfrm rot="10636810">
                    <a:off x="4918004" y="5148985"/>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984" name="Oval 983">
                    <a:extLst>
                      <a:ext uri="{FF2B5EF4-FFF2-40B4-BE49-F238E27FC236}">
                        <a16:creationId xmlns:a16="http://schemas.microsoft.com/office/drawing/2014/main" id="{E4BDA62B-6AC6-429E-FD4F-C25A0FDDA3C4}"/>
                      </a:ext>
                    </a:extLst>
                  </p:cNvPr>
                  <p:cNvSpPr/>
                  <p:nvPr/>
                </p:nvSpPr>
                <p:spPr>
                  <a:xfrm rot="10800000">
                    <a:off x="5177351" y="5198845"/>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sp>
              <p:nvSpPr>
                <p:cNvPr id="975" name="Oval 42">
                  <a:extLst>
                    <a:ext uri="{FF2B5EF4-FFF2-40B4-BE49-F238E27FC236}">
                      <a16:creationId xmlns:a16="http://schemas.microsoft.com/office/drawing/2014/main" id="{AAF1A369-C5A7-E592-E3A1-1E1E18CBC153}"/>
                    </a:ext>
                  </a:extLst>
                </p:cNvPr>
                <p:cNvSpPr/>
                <p:nvPr/>
              </p:nvSpPr>
              <p:spPr>
                <a:xfrm rot="10636810">
                  <a:off x="4596052" y="5263984"/>
                  <a:ext cx="616961" cy="19243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317 w 616961"/>
                    <a:gd name="connsiteY0" fmla="*/ 94382 h 192439"/>
                    <a:gd name="connsiteX1" fmla="*/ 16438 w 616961"/>
                    <a:gd name="connsiteY1" fmla="*/ 72180 h 192439"/>
                    <a:gd name="connsiteX2" fmla="*/ 123118 w 616961"/>
                    <a:gd name="connsiteY2" fmla="*/ 64559 h 192439"/>
                    <a:gd name="connsiteX3" fmla="*/ 308608 w 616961"/>
                    <a:gd name="connsiteY3" fmla="*/ 137 h 192439"/>
                    <a:gd name="connsiteX4" fmla="*/ 441252 w 616961"/>
                    <a:gd name="connsiteY4" fmla="*/ 49320 h 192439"/>
                    <a:gd name="connsiteX5" fmla="*/ 612519 w 616961"/>
                    <a:gd name="connsiteY5" fmla="*/ 109622 h 192439"/>
                    <a:gd name="connsiteX6" fmla="*/ 490781 w 616961"/>
                    <a:gd name="connsiteY6" fmla="*/ 129330 h 192439"/>
                    <a:gd name="connsiteX7" fmla="*/ 308608 w 616961"/>
                    <a:gd name="connsiteY7" fmla="*/ 192437 h 192439"/>
                    <a:gd name="connsiteX8" fmla="*/ 132419 w 616961"/>
                    <a:gd name="connsiteY8" fmla="*/ 135586 h 192439"/>
                    <a:gd name="connsiteX9" fmla="*/ 12317 w 616961"/>
                    <a:gd name="connsiteY9" fmla="*/ 94382 h 19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6961" h="192439">
                      <a:moveTo>
                        <a:pt x="12317" y="94382"/>
                      </a:moveTo>
                      <a:cubicBezTo>
                        <a:pt x="-7013" y="83814"/>
                        <a:pt x="-2029" y="77150"/>
                        <a:pt x="16438" y="72180"/>
                      </a:cubicBezTo>
                      <a:cubicBezTo>
                        <a:pt x="34905" y="67210"/>
                        <a:pt x="77598" y="78154"/>
                        <a:pt x="123118" y="64559"/>
                      </a:cubicBezTo>
                      <a:cubicBezTo>
                        <a:pt x="168638" y="50964"/>
                        <a:pt x="255586" y="2677"/>
                        <a:pt x="308608" y="137"/>
                      </a:cubicBezTo>
                      <a:cubicBezTo>
                        <a:pt x="361630" y="-2403"/>
                        <a:pt x="390600" y="31073"/>
                        <a:pt x="441252" y="49320"/>
                      </a:cubicBezTo>
                      <a:cubicBezTo>
                        <a:pt x="501429" y="69472"/>
                        <a:pt x="643834" y="84182"/>
                        <a:pt x="612519" y="109622"/>
                      </a:cubicBezTo>
                      <a:cubicBezTo>
                        <a:pt x="622361" y="126450"/>
                        <a:pt x="541433" y="115528"/>
                        <a:pt x="490781" y="129330"/>
                      </a:cubicBezTo>
                      <a:cubicBezTo>
                        <a:pt x="440129" y="143132"/>
                        <a:pt x="365758" y="192120"/>
                        <a:pt x="308608" y="192437"/>
                      </a:cubicBezTo>
                      <a:cubicBezTo>
                        <a:pt x="251458" y="192754"/>
                        <a:pt x="181562" y="157002"/>
                        <a:pt x="132419" y="135586"/>
                      </a:cubicBezTo>
                      <a:cubicBezTo>
                        <a:pt x="83276" y="114170"/>
                        <a:pt x="31647" y="104950"/>
                        <a:pt x="12317" y="94382"/>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976" name="Oval 975">
                  <a:extLst>
                    <a:ext uri="{FF2B5EF4-FFF2-40B4-BE49-F238E27FC236}">
                      <a16:creationId xmlns:a16="http://schemas.microsoft.com/office/drawing/2014/main" id="{D2C27774-C22D-F432-4E6C-D41EBCE976DA}"/>
                    </a:ext>
                  </a:extLst>
                </p:cNvPr>
                <p:cNvSpPr/>
                <p:nvPr/>
              </p:nvSpPr>
              <p:spPr>
                <a:xfrm rot="10800000">
                  <a:off x="4858190" y="5309234"/>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nvGrpSpPr>
                <p:cNvPr id="977" name="Group 976">
                  <a:extLst>
                    <a:ext uri="{FF2B5EF4-FFF2-40B4-BE49-F238E27FC236}">
                      <a16:creationId xmlns:a16="http://schemas.microsoft.com/office/drawing/2014/main" id="{A0FCE2DF-A1C4-E026-4A9C-96AE2C95D37B}"/>
                    </a:ext>
                  </a:extLst>
                </p:cNvPr>
                <p:cNvGrpSpPr/>
                <p:nvPr/>
              </p:nvGrpSpPr>
              <p:grpSpPr>
                <a:xfrm>
                  <a:off x="5116366" y="5243361"/>
                  <a:ext cx="618134" cy="203349"/>
                  <a:chOff x="4918004" y="5148985"/>
                  <a:chExt cx="618134" cy="203349"/>
                </a:xfrm>
              </p:grpSpPr>
              <p:sp>
                <p:nvSpPr>
                  <p:cNvPr id="981" name="Oval 42">
                    <a:extLst>
                      <a:ext uri="{FF2B5EF4-FFF2-40B4-BE49-F238E27FC236}">
                        <a16:creationId xmlns:a16="http://schemas.microsoft.com/office/drawing/2014/main" id="{6B65D759-0C49-1D92-3A3F-4F8C3068D11F}"/>
                      </a:ext>
                    </a:extLst>
                  </p:cNvPr>
                  <p:cNvSpPr/>
                  <p:nvPr/>
                </p:nvSpPr>
                <p:spPr>
                  <a:xfrm rot="10636810">
                    <a:off x="4918004" y="5148985"/>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982" name="Oval 981">
                    <a:extLst>
                      <a:ext uri="{FF2B5EF4-FFF2-40B4-BE49-F238E27FC236}">
                        <a16:creationId xmlns:a16="http://schemas.microsoft.com/office/drawing/2014/main" id="{8B75DFF2-EB7D-FAFD-2930-808D9BC54C0C}"/>
                      </a:ext>
                    </a:extLst>
                  </p:cNvPr>
                  <p:cNvSpPr/>
                  <p:nvPr/>
                </p:nvSpPr>
                <p:spPr>
                  <a:xfrm rot="10800000">
                    <a:off x="5177351" y="5198845"/>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978" name="Group 977">
                  <a:extLst>
                    <a:ext uri="{FF2B5EF4-FFF2-40B4-BE49-F238E27FC236}">
                      <a16:creationId xmlns:a16="http://schemas.microsoft.com/office/drawing/2014/main" id="{C0628A83-CB6D-66BB-BF58-9BC3210C0D45}"/>
                    </a:ext>
                  </a:extLst>
                </p:cNvPr>
                <p:cNvGrpSpPr/>
                <p:nvPr/>
              </p:nvGrpSpPr>
              <p:grpSpPr>
                <a:xfrm>
                  <a:off x="5359379" y="5351285"/>
                  <a:ext cx="618134" cy="203349"/>
                  <a:chOff x="4918004" y="5148985"/>
                  <a:chExt cx="618134" cy="203349"/>
                </a:xfrm>
              </p:grpSpPr>
              <p:sp>
                <p:nvSpPr>
                  <p:cNvPr id="979" name="Oval 42">
                    <a:extLst>
                      <a:ext uri="{FF2B5EF4-FFF2-40B4-BE49-F238E27FC236}">
                        <a16:creationId xmlns:a16="http://schemas.microsoft.com/office/drawing/2014/main" id="{6CBD03B4-9C0D-031D-9003-F7EA4FF1FF55}"/>
                      </a:ext>
                    </a:extLst>
                  </p:cNvPr>
                  <p:cNvSpPr/>
                  <p:nvPr/>
                </p:nvSpPr>
                <p:spPr>
                  <a:xfrm rot="10636810">
                    <a:off x="4918004" y="5148985"/>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980" name="Oval 979">
                    <a:extLst>
                      <a:ext uri="{FF2B5EF4-FFF2-40B4-BE49-F238E27FC236}">
                        <a16:creationId xmlns:a16="http://schemas.microsoft.com/office/drawing/2014/main" id="{14902E7A-C032-7A89-A3A9-F1643BCAE82C}"/>
                      </a:ext>
                    </a:extLst>
                  </p:cNvPr>
                  <p:cNvSpPr/>
                  <p:nvPr/>
                </p:nvSpPr>
                <p:spPr>
                  <a:xfrm rot="10800000">
                    <a:off x="5177351" y="5198845"/>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grpSp>
            <p:nvGrpSpPr>
              <p:cNvPr id="923" name="Group 922">
                <a:extLst>
                  <a:ext uri="{FF2B5EF4-FFF2-40B4-BE49-F238E27FC236}">
                    <a16:creationId xmlns:a16="http://schemas.microsoft.com/office/drawing/2014/main" id="{20A0B844-F751-8155-2B36-05EF71A0A337}"/>
                  </a:ext>
                </a:extLst>
              </p:cNvPr>
              <p:cNvGrpSpPr/>
              <p:nvPr/>
            </p:nvGrpSpPr>
            <p:grpSpPr>
              <a:xfrm rot="60000">
                <a:off x="3965088" y="4902444"/>
                <a:ext cx="743676" cy="234856"/>
                <a:chOff x="4913307" y="5351100"/>
                <a:chExt cx="940086" cy="307438"/>
              </a:xfrm>
            </p:grpSpPr>
            <p:sp>
              <p:nvSpPr>
                <p:cNvPr id="969" name="Oval 42">
                  <a:extLst>
                    <a:ext uri="{FF2B5EF4-FFF2-40B4-BE49-F238E27FC236}">
                      <a16:creationId xmlns:a16="http://schemas.microsoft.com/office/drawing/2014/main" id="{294B66E9-172C-687D-E1AA-30D9DBC8220C}"/>
                    </a:ext>
                  </a:extLst>
                </p:cNvPr>
                <p:cNvSpPr/>
                <p:nvPr/>
              </p:nvSpPr>
              <p:spPr>
                <a:xfrm rot="21436810">
                  <a:off x="4913307" y="5455189"/>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970" name="Oval 969">
                  <a:extLst>
                    <a:ext uri="{FF2B5EF4-FFF2-40B4-BE49-F238E27FC236}">
                      <a16:creationId xmlns:a16="http://schemas.microsoft.com/office/drawing/2014/main" id="{4443EE80-76E9-DF7F-5C3B-D80273CF6327}"/>
                    </a:ext>
                  </a:extLst>
                </p:cNvPr>
                <p:cNvSpPr/>
                <p:nvPr/>
              </p:nvSpPr>
              <p:spPr>
                <a:xfrm>
                  <a:off x="5179403" y="5516707"/>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971" name="Oval 42">
                  <a:extLst>
                    <a:ext uri="{FF2B5EF4-FFF2-40B4-BE49-F238E27FC236}">
                      <a16:creationId xmlns:a16="http://schemas.microsoft.com/office/drawing/2014/main" id="{2EE01970-ABF9-B17D-690D-CCFDF79F080C}"/>
                    </a:ext>
                  </a:extLst>
                </p:cNvPr>
                <p:cNvSpPr/>
                <p:nvPr/>
              </p:nvSpPr>
              <p:spPr>
                <a:xfrm rot="21436810">
                  <a:off x="5236432" y="5351100"/>
                  <a:ext cx="616961" cy="19243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317 w 616961"/>
                    <a:gd name="connsiteY0" fmla="*/ 94382 h 192439"/>
                    <a:gd name="connsiteX1" fmla="*/ 16438 w 616961"/>
                    <a:gd name="connsiteY1" fmla="*/ 72180 h 192439"/>
                    <a:gd name="connsiteX2" fmla="*/ 123118 w 616961"/>
                    <a:gd name="connsiteY2" fmla="*/ 64559 h 192439"/>
                    <a:gd name="connsiteX3" fmla="*/ 308608 w 616961"/>
                    <a:gd name="connsiteY3" fmla="*/ 137 h 192439"/>
                    <a:gd name="connsiteX4" fmla="*/ 441252 w 616961"/>
                    <a:gd name="connsiteY4" fmla="*/ 49320 h 192439"/>
                    <a:gd name="connsiteX5" fmla="*/ 612519 w 616961"/>
                    <a:gd name="connsiteY5" fmla="*/ 109622 h 192439"/>
                    <a:gd name="connsiteX6" fmla="*/ 490781 w 616961"/>
                    <a:gd name="connsiteY6" fmla="*/ 129330 h 192439"/>
                    <a:gd name="connsiteX7" fmla="*/ 308608 w 616961"/>
                    <a:gd name="connsiteY7" fmla="*/ 192437 h 192439"/>
                    <a:gd name="connsiteX8" fmla="*/ 132419 w 616961"/>
                    <a:gd name="connsiteY8" fmla="*/ 135586 h 192439"/>
                    <a:gd name="connsiteX9" fmla="*/ 12317 w 616961"/>
                    <a:gd name="connsiteY9" fmla="*/ 94382 h 19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6961" h="192439">
                      <a:moveTo>
                        <a:pt x="12317" y="94382"/>
                      </a:moveTo>
                      <a:cubicBezTo>
                        <a:pt x="-7013" y="83814"/>
                        <a:pt x="-2029" y="77150"/>
                        <a:pt x="16438" y="72180"/>
                      </a:cubicBezTo>
                      <a:cubicBezTo>
                        <a:pt x="34905" y="67210"/>
                        <a:pt x="77598" y="78154"/>
                        <a:pt x="123118" y="64559"/>
                      </a:cubicBezTo>
                      <a:cubicBezTo>
                        <a:pt x="168638" y="50964"/>
                        <a:pt x="255586" y="2677"/>
                        <a:pt x="308608" y="137"/>
                      </a:cubicBezTo>
                      <a:cubicBezTo>
                        <a:pt x="361630" y="-2403"/>
                        <a:pt x="390600" y="31073"/>
                        <a:pt x="441252" y="49320"/>
                      </a:cubicBezTo>
                      <a:cubicBezTo>
                        <a:pt x="501429" y="69472"/>
                        <a:pt x="643834" y="84182"/>
                        <a:pt x="612519" y="109622"/>
                      </a:cubicBezTo>
                      <a:cubicBezTo>
                        <a:pt x="622361" y="126450"/>
                        <a:pt x="541433" y="115528"/>
                        <a:pt x="490781" y="129330"/>
                      </a:cubicBezTo>
                      <a:cubicBezTo>
                        <a:pt x="440129" y="143132"/>
                        <a:pt x="365758" y="192120"/>
                        <a:pt x="308608" y="192437"/>
                      </a:cubicBezTo>
                      <a:cubicBezTo>
                        <a:pt x="251458" y="192754"/>
                        <a:pt x="181562" y="157002"/>
                        <a:pt x="132419" y="135586"/>
                      </a:cubicBezTo>
                      <a:cubicBezTo>
                        <a:pt x="83276" y="114170"/>
                        <a:pt x="31647" y="104950"/>
                        <a:pt x="12317" y="94382"/>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972" name="Oval 971">
                  <a:extLst>
                    <a:ext uri="{FF2B5EF4-FFF2-40B4-BE49-F238E27FC236}">
                      <a16:creationId xmlns:a16="http://schemas.microsoft.com/office/drawing/2014/main" id="{9E9FAA43-BB11-EE6F-FBBA-7BBD9A36DDED}"/>
                    </a:ext>
                  </a:extLst>
                </p:cNvPr>
                <p:cNvSpPr/>
                <p:nvPr/>
              </p:nvSpPr>
              <p:spPr>
                <a:xfrm>
                  <a:off x="5498564" y="5406318"/>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924" name="Group 923">
                <a:extLst>
                  <a:ext uri="{FF2B5EF4-FFF2-40B4-BE49-F238E27FC236}">
                    <a16:creationId xmlns:a16="http://schemas.microsoft.com/office/drawing/2014/main" id="{4F189F2B-B538-0D31-EB08-2CA3A11BFD97}"/>
                  </a:ext>
                </a:extLst>
              </p:cNvPr>
              <p:cNvGrpSpPr/>
              <p:nvPr/>
            </p:nvGrpSpPr>
            <p:grpSpPr>
              <a:xfrm rot="10860000">
                <a:off x="4432571" y="4982239"/>
                <a:ext cx="488989" cy="155342"/>
                <a:chOff x="4913307" y="5455189"/>
                <a:chExt cx="618134" cy="203349"/>
              </a:xfrm>
            </p:grpSpPr>
            <p:sp>
              <p:nvSpPr>
                <p:cNvPr id="967" name="Oval 42">
                  <a:extLst>
                    <a:ext uri="{FF2B5EF4-FFF2-40B4-BE49-F238E27FC236}">
                      <a16:creationId xmlns:a16="http://schemas.microsoft.com/office/drawing/2014/main" id="{D2CD9E86-0832-1501-B210-923B77BC8188}"/>
                    </a:ext>
                  </a:extLst>
                </p:cNvPr>
                <p:cNvSpPr/>
                <p:nvPr/>
              </p:nvSpPr>
              <p:spPr>
                <a:xfrm rot="21436810">
                  <a:off x="4913307" y="5455189"/>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968" name="Oval 967">
                  <a:extLst>
                    <a:ext uri="{FF2B5EF4-FFF2-40B4-BE49-F238E27FC236}">
                      <a16:creationId xmlns:a16="http://schemas.microsoft.com/office/drawing/2014/main" id="{06A4855F-6E6E-05D0-6E1E-C10ADD7B0FAB}"/>
                    </a:ext>
                  </a:extLst>
                </p:cNvPr>
                <p:cNvSpPr/>
                <p:nvPr/>
              </p:nvSpPr>
              <p:spPr>
                <a:xfrm>
                  <a:off x="5179403" y="5516707"/>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925" name="Group 924">
                <a:extLst>
                  <a:ext uri="{FF2B5EF4-FFF2-40B4-BE49-F238E27FC236}">
                    <a16:creationId xmlns:a16="http://schemas.microsoft.com/office/drawing/2014/main" id="{347DF469-30AE-7F77-CB76-EC9667CFFBA5}"/>
                  </a:ext>
                </a:extLst>
              </p:cNvPr>
              <p:cNvGrpSpPr/>
              <p:nvPr/>
            </p:nvGrpSpPr>
            <p:grpSpPr>
              <a:xfrm rot="60000">
                <a:off x="3157832" y="4725603"/>
                <a:ext cx="1771486" cy="260608"/>
                <a:chOff x="3738169" y="5243361"/>
                <a:chExt cx="2239344" cy="341148"/>
              </a:xfrm>
            </p:grpSpPr>
            <p:grpSp>
              <p:nvGrpSpPr>
                <p:cNvPr id="948" name="Group 947">
                  <a:extLst>
                    <a:ext uri="{FF2B5EF4-FFF2-40B4-BE49-F238E27FC236}">
                      <a16:creationId xmlns:a16="http://schemas.microsoft.com/office/drawing/2014/main" id="{244F4792-74F8-AB82-F58D-AD333917794C}"/>
                    </a:ext>
                  </a:extLst>
                </p:cNvPr>
                <p:cNvGrpSpPr/>
                <p:nvPr/>
              </p:nvGrpSpPr>
              <p:grpSpPr>
                <a:xfrm>
                  <a:off x="3738169" y="5277071"/>
                  <a:ext cx="940086" cy="307438"/>
                  <a:chOff x="4913307" y="5351100"/>
                  <a:chExt cx="940086" cy="307438"/>
                </a:xfrm>
              </p:grpSpPr>
              <p:sp>
                <p:nvSpPr>
                  <p:cNvPr id="963" name="Oval 42">
                    <a:extLst>
                      <a:ext uri="{FF2B5EF4-FFF2-40B4-BE49-F238E27FC236}">
                        <a16:creationId xmlns:a16="http://schemas.microsoft.com/office/drawing/2014/main" id="{43D51355-3E60-B59A-464C-EFC3D1DF596C}"/>
                      </a:ext>
                    </a:extLst>
                  </p:cNvPr>
                  <p:cNvSpPr/>
                  <p:nvPr/>
                </p:nvSpPr>
                <p:spPr>
                  <a:xfrm rot="21436810">
                    <a:off x="4913307" y="5455189"/>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964" name="Oval 963">
                    <a:extLst>
                      <a:ext uri="{FF2B5EF4-FFF2-40B4-BE49-F238E27FC236}">
                        <a16:creationId xmlns:a16="http://schemas.microsoft.com/office/drawing/2014/main" id="{55B62CD1-189E-4075-8336-1611364C6F19}"/>
                      </a:ext>
                    </a:extLst>
                  </p:cNvPr>
                  <p:cNvSpPr/>
                  <p:nvPr/>
                </p:nvSpPr>
                <p:spPr>
                  <a:xfrm>
                    <a:off x="5179403" y="5516707"/>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965" name="Oval 42">
                    <a:extLst>
                      <a:ext uri="{FF2B5EF4-FFF2-40B4-BE49-F238E27FC236}">
                        <a16:creationId xmlns:a16="http://schemas.microsoft.com/office/drawing/2014/main" id="{0F8A631E-176C-2A60-68EA-317D509E040A}"/>
                      </a:ext>
                    </a:extLst>
                  </p:cNvPr>
                  <p:cNvSpPr/>
                  <p:nvPr/>
                </p:nvSpPr>
                <p:spPr>
                  <a:xfrm rot="21436810">
                    <a:off x="5236432" y="5351100"/>
                    <a:ext cx="616961" cy="19243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317 w 616961"/>
                      <a:gd name="connsiteY0" fmla="*/ 94382 h 192439"/>
                      <a:gd name="connsiteX1" fmla="*/ 16438 w 616961"/>
                      <a:gd name="connsiteY1" fmla="*/ 72180 h 192439"/>
                      <a:gd name="connsiteX2" fmla="*/ 123118 w 616961"/>
                      <a:gd name="connsiteY2" fmla="*/ 64559 h 192439"/>
                      <a:gd name="connsiteX3" fmla="*/ 308608 w 616961"/>
                      <a:gd name="connsiteY3" fmla="*/ 137 h 192439"/>
                      <a:gd name="connsiteX4" fmla="*/ 441252 w 616961"/>
                      <a:gd name="connsiteY4" fmla="*/ 49320 h 192439"/>
                      <a:gd name="connsiteX5" fmla="*/ 612519 w 616961"/>
                      <a:gd name="connsiteY5" fmla="*/ 109622 h 192439"/>
                      <a:gd name="connsiteX6" fmla="*/ 490781 w 616961"/>
                      <a:gd name="connsiteY6" fmla="*/ 129330 h 192439"/>
                      <a:gd name="connsiteX7" fmla="*/ 308608 w 616961"/>
                      <a:gd name="connsiteY7" fmla="*/ 192437 h 192439"/>
                      <a:gd name="connsiteX8" fmla="*/ 132419 w 616961"/>
                      <a:gd name="connsiteY8" fmla="*/ 135586 h 192439"/>
                      <a:gd name="connsiteX9" fmla="*/ 12317 w 616961"/>
                      <a:gd name="connsiteY9" fmla="*/ 94382 h 19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6961" h="192439">
                        <a:moveTo>
                          <a:pt x="12317" y="94382"/>
                        </a:moveTo>
                        <a:cubicBezTo>
                          <a:pt x="-7013" y="83814"/>
                          <a:pt x="-2029" y="77150"/>
                          <a:pt x="16438" y="72180"/>
                        </a:cubicBezTo>
                        <a:cubicBezTo>
                          <a:pt x="34905" y="67210"/>
                          <a:pt x="77598" y="78154"/>
                          <a:pt x="123118" y="64559"/>
                        </a:cubicBezTo>
                        <a:cubicBezTo>
                          <a:pt x="168638" y="50964"/>
                          <a:pt x="255586" y="2677"/>
                          <a:pt x="308608" y="137"/>
                        </a:cubicBezTo>
                        <a:cubicBezTo>
                          <a:pt x="361630" y="-2403"/>
                          <a:pt x="390600" y="31073"/>
                          <a:pt x="441252" y="49320"/>
                        </a:cubicBezTo>
                        <a:cubicBezTo>
                          <a:pt x="501429" y="69472"/>
                          <a:pt x="643834" y="84182"/>
                          <a:pt x="612519" y="109622"/>
                        </a:cubicBezTo>
                        <a:cubicBezTo>
                          <a:pt x="622361" y="126450"/>
                          <a:pt x="541433" y="115528"/>
                          <a:pt x="490781" y="129330"/>
                        </a:cubicBezTo>
                        <a:cubicBezTo>
                          <a:pt x="440129" y="143132"/>
                          <a:pt x="365758" y="192120"/>
                          <a:pt x="308608" y="192437"/>
                        </a:cubicBezTo>
                        <a:cubicBezTo>
                          <a:pt x="251458" y="192754"/>
                          <a:pt x="181562" y="157002"/>
                          <a:pt x="132419" y="135586"/>
                        </a:cubicBezTo>
                        <a:cubicBezTo>
                          <a:pt x="83276" y="114170"/>
                          <a:pt x="31647" y="104950"/>
                          <a:pt x="12317" y="94382"/>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966" name="Oval 965">
                    <a:extLst>
                      <a:ext uri="{FF2B5EF4-FFF2-40B4-BE49-F238E27FC236}">
                        <a16:creationId xmlns:a16="http://schemas.microsoft.com/office/drawing/2014/main" id="{A11ED9F3-EF70-9D86-EC39-6293866DD5A5}"/>
                      </a:ext>
                    </a:extLst>
                  </p:cNvPr>
                  <p:cNvSpPr/>
                  <p:nvPr/>
                </p:nvSpPr>
                <p:spPr>
                  <a:xfrm>
                    <a:off x="5498564" y="5406318"/>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949" name="Group 948">
                  <a:extLst>
                    <a:ext uri="{FF2B5EF4-FFF2-40B4-BE49-F238E27FC236}">
                      <a16:creationId xmlns:a16="http://schemas.microsoft.com/office/drawing/2014/main" id="{AA40615F-63EE-A703-82A8-9720879C6273}"/>
                    </a:ext>
                  </a:extLst>
                </p:cNvPr>
                <p:cNvGrpSpPr/>
                <p:nvPr/>
              </p:nvGrpSpPr>
              <p:grpSpPr>
                <a:xfrm rot="10800000">
                  <a:off x="4329935" y="5373754"/>
                  <a:ext cx="618134" cy="203349"/>
                  <a:chOff x="4913307" y="5455189"/>
                  <a:chExt cx="618134" cy="203349"/>
                </a:xfrm>
              </p:grpSpPr>
              <p:sp>
                <p:nvSpPr>
                  <p:cNvPr id="961" name="Oval 42">
                    <a:extLst>
                      <a:ext uri="{FF2B5EF4-FFF2-40B4-BE49-F238E27FC236}">
                        <a16:creationId xmlns:a16="http://schemas.microsoft.com/office/drawing/2014/main" id="{619BEC94-C513-2B70-9B2E-6F5BA3F1251F}"/>
                      </a:ext>
                    </a:extLst>
                  </p:cNvPr>
                  <p:cNvSpPr/>
                  <p:nvPr/>
                </p:nvSpPr>
                <p:spPr>
                  <a:xfrm rot="21436810">
                    <a:off x="4913307" y="5455189"/>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962" name="Oval 961">
                    <a:extLst>
                      <a:ext uri="{FF2B5EF4-FFF2-40B4-BE49-F238E27FC236}">
                        <a16:creationId xmlns:a16="http://schemas.microsoft.com/office/drawing/2014/main" id="{A109830B-9D6F-F9A2-E3A7-4266C5BA17C1}"/>
                      </a:ext>
                    </a:extLst>
                  </p:cNvPr>
                  <p:cNvSpPr/>
                  <p:nvPr/>
                </p:nvSpPr>
                <p:spPr>
                  <a:xfrm>
                    <a:off x="5179403" y="5516707"/>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950" name="Group 949">
                  <a:extLst>
                    <a:ext uri="{FF2B5EF4-FFF2-40B4-BE49-F238E27FC236}">
                      <a16:creationId xmlns:a16="http://schemas.microsoft.com/office/drawing/2014/main" id="{C97A76AA-B8B5-0FAD-7059-5CDCD6A82AC2}"/>
                    </a:ext>
                  </a:extLst>
                </p:cNvPr>
                <p:cNvGrpSpPr/>
                <p:nvPr/>
              </p:nvGrpSpPr>
              <p:grpSpPr>
                <a:xfrm>
                  <a:off x="4851432" y="5369260"/>
                  <a:ext cx="618134" cy="203349"/>
                  <a:chOff x="4918004" y="5148985"/>
                  <a:chExt cx="618134" cy="203349"/>
                </a:xfrm>
              </p:grpSpPr>
              <p:sp>
                <p:nvSpPr>
                  <p:cNvPr id="959" name="Oval 42">
                    <a:extLst>
                      <a:ext uri="{FF2B5EF4-FFF2-40B4-BE49-F238E27FC236}">
                        <a16:creationId xmlns:a16="http://schemas.microsoft.com/office/drawing/2014/main" id="{0443223D-AB99-7F19-C095-347D2C50286A}"/>
                      </a:ext>
                    </a:extLst>
                  </p:cNvPr>
                  <p:cNvSpPr/>
                  <p:nvPr/>
                </p:nvSpPr>
                <p:spPr>
                  <a:xfrm rot="10636810">
                    <a:off x="4918004" y="5148985"/>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960" name="Oval 959">
                    <a:extLst>
                      <a:ext uri="{FF2B5EF4-FFF2-40B4-BE49-F238E27FC236}">
                        <a16:creationId xmlns:a16="http://schemas.microsoft.com/office/drawing/2014/main" id="{3859CD46-A085-BE4A-259E-5119EDD17D83}"/>
                      </a:ext>
                    </a:extLst>
                  </p:cNvPr>
                  <p:cNvSpPr/>
                  <p:nvPr/>
                </p:nvSpPr>
                <p:spPr>
                  <a:xfrm rot="10800000">
                    <a:off x="5177351" y="5198845"/>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sp>
              <p:nvSpPr>
                <p:cNvPr id="951" name="Oval 42">
                  <a:extLst>
                    <a:ext uri="{FF2B5EF4-FFF2-40B4-BE49-F238E27FC236}">
                      <a16:creationId xmlns:a16="http://schemas.microsoft.com/office/drawing/2014/main" id="{648EA729-4A9D-DD79-91BB-1D5CC7125298}"/>
                    </a:ext>
                  </a:extLst>
                </p:cNvPr>
                <p:cNvSpPr/>
                <p:nvPr/>
              </p:nvSpPr>
              <p:spPr>
                <a:xfrm rot="10636810">
                  <a:off x="4596052" y="5263984"/>
                  <a:ext cx="616961" cy="19243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676 w 617320"/>
                    <a:gd name="connsiteY0" fmla="*/ 94382 h 192438"/>
                    <a:gd name="connsiteX1" fmla="*/ 16797 w 617320"/>
                    <a:gd name="connsiteY1" fmla="*/ 72180 h 192438"/>
                    <a:gd name="connsiteX2" fmla="*/ 123477 w 617320"/>
                    <a:gd name="connsiteY2" fmla="*/ 64559 h 192438"/>
                    <a:gd name="connsiteX3" fmla="*/ 308967 w 617320"/>
                    <a:gd name="connsiteY3" fmla="*/ 137 h 192438"/>
                    <a:gd name="connsiteX4" fmla="*/ 441611 w 617320"/>
                    <a:gd name="connsiteY4" fmla="*/ 49320 h 192438"/>
                    <a:gd name="connsiteX5" fmla="*/ 612878 w 617320"/>
                    <a:gd name="connsiteY5" fmla="*/ 109622 h 192438"/>
                    <a:gd name="connsiteX6" fmla="*/ 491140 w 617320"/>
                    <a:gd name="connsiteY6" fmla="*/ 129330 h 192438"/>
                    <a:gd name="connsiteX7" fmla="*/ 308967 w 617320"/>
                    <a:gd name="connsiteY7" fmla="*/ 192437 h 192438"/>
                    <a:gd name="connsiteX8" fmla="*/ 137973 w 617320"/>
                    <a:gd name="connsiteY8" fmla="*/ 133290 h 192438"/>
                    <a:gd name="connsiteX9" fmla="*/ 12676 w 617320"/>
                    <a:gd name="connsiteY9" fmla="*/ 94382 h 192438"/>
                    <a:gd name="connsiteX0" fmla="*/ 12317 w 616961"/>
                    <a:gd name="connsiteY0" fmla="*/ 94382 h 192439"/>
                    <a:gd name="connsiteX1" fmla="*/ 16438 w 616961"/>
                    <a:gd name="connsiteY1" fmla="*/ 72180 h 192439"/>
                    <a:gd name="connsiteX2" fmla="*/ 123118 w 616961"/>
                    <a:gd name="connsiteY2" fmla="*/ 64559 h 192439"/>
                    <a:gd name="connsiteX3" fmla="*/ 308608 w 616961"/>
                    <a:gd name="connsiteY3" fmla="*/ 137 h 192439"/>
                    <a:gd name="connsiteX4" fmla="*/ 441252 w 616961"/>
                    <a:gd name="connsiteY4" fmla="*/ 49320 h 192439"/>
                    <a:gd name="connsiteX5" fmla="*/ 612519 w 616961"/>
                    <a:gd name="connsiteY5" fmla="*/ 109622 h 192439"/>
                    <a:gd name="connsiteX6" fmla="*/ 490781 w 616961"/>
                    <a:gd name="connsiteY6" fmla="*/ 129330 h 192439"/>
                    <a:gd name="connsiteX7" fmla="*/ 308608 w 616961"/>
                    <a:gd name="connsiteY7" fmla="*/ 192437 h 192439"/>
                    <a:gd name="connsiteX8" fmla="*/ 132419 w 616961"/>
                    <a:gd name="connsiteY8" fmla="*/ 135586 h 192439"/>
                    <a:gd name="connsiteX9" fmla="*/ 12317 w 616961"/>
                    <a:gd name="connsiteY9" fmla="*/ 94382 h 19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6961" h="192439">
                      <a:moveTo>
                        <a:pt x="12317" y="94382"/>
                      </a:moveTo>
                      <a:cubicBezTo>
                        <a:pt x="-7013" y="83814"/>
                        <a:pt x="-2029" y="77150"/>
                        <a:pt x="16438" y="72180"/>
                      </a:cubicBezTo>
                      <a:cubicBezTo>
                        <a:pt x="34905" y="67210"/>
                        <a:pt x="77598" y="78154"/>
                        <a:pt x="123118" y="64559"/>
                      </a:cubicBezTo>
                      <a:cubicBezTo>
                        <a:pt x="168638" y="50964"/>
                        <a:pt x="255586" y="2677"/>
                        <a:pt x="308608" y="137"/>
                      </a:cubicBezTo>
                      <a:cubicBezTo>
                        <a:pt x="361630" y="-2403"/>
                        <a:pt x="390600" y="31073"/>
                        <a:pt x="441252" y="49320"/>
                      </a:cubicBezTo>
                      <a:cubicBezTo>
                        <a:pt x="501429" y="69472"/>
                        <a:pt x="643834" y="84182"/>
                        <a:pt x="612519" y="109622"/>
                      </a:cubicBezTo>
                      <a:cubicBezTo>
                        <a:pt x="622361" y="126450"/>
                        <a:pt x="541433" y="115528"/>
                        <a:pt x="490781" y="129330"/>
                      </a:cubicBezTo>
                      <a:cubicBezTo>
                        <a:pt x="440129" y="143132"/>
                        <a:pt x="365758" y="192120"/>
                        <a:pt x="308608" y="192437"/>
                      </a:cubicBezTo>
                      <a:cubicBezTo>
                        <a:pt x="251458" y="192754"/>
                        <a:pt x="181562" y="157002"/>
                        <a:pt x="132419" y="135586"/>
                      </a:cubicBezTo>
                      <a:cubicBezTo>
                        <a:pt x="83276" y="114170"/>
                        <a:pt x="31647" y="104950"/>
                        <a:pt x="12317" y="94382"/>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952" name="Oval 951">
                  <a:extLst>
                    <a:ext uri="{FF2B5EF4-FFF2-40B4-BE49-F238E27FC236}">
                      <a16:creationId xmlns:a16="http://schemas.microsoft.com/office/drawing/2014/main" id="{62BF8E24-A167-FC10-C553-E737F4B3A747}"/>
                    </a:ext>
                  </a:extLst>
                </p:cNvPr>
                <p:cNvSpPr/>
                <p:nvPr/>
              </p:nvSpPr>
              <p:spPr>
                <a:xfrm rot="10800000">
                  <a:off x="4858190" y="5309234"/>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nvGrpSpPr>
                <p:cNvPr id="953" name="Group 952">
                  <a:extLst>
                    <a:ext uri="{FF2B5EF4-FFF2-40B4-BE49-F238E27FC236}">
                      <a16:creationId xmlns:a16="http://schemas.microsoft.com/office/drawing/2014/main" id="{EF831596-6BC0-34E0-F960-75759F9178E5}"/>
                    </a:ext>
                  </a:extLst>
                </p:cNvPr>
                <p:cNvGrpSpPr/>
                <p:nvPr/>
              </p:nvGrpSpPr>
              <p:grpSpPr>
                <a:xfrm>
                  <a:off x="5116366" y="5243361"/>
                  <a:ext cx="618134" cy="203349"/>
                  <a:chOff x="4918004" y="5148985"/>
                  <a:chExt cx="618134" cy="203349"/>
                </a:xfrm>
              </p:grpSpPr>
              <p:sp>
                <p:nvSpPr>
                  <p:cNvPr id="957" name="Oval 42">
                    <a:extLst>
                      <a:ext uri="{FF2B5EF4-FFF2-40B4-BE49-F238E27FC236}">
                        <a16:creationId xmlns:a16="http://schemas.microsoft.com/office/drawing/2014/main" id="{F42DBA6B-0272-A7AC-3D1C-D29C0DE72764}"/>
                      </a:ext>
                    </a:extLst>
                  </p:cNvPr>
                  <p:cNvSpPr/>
                  <p:nvPr/>
                </p:nvSpPr>
                <p:spPr>
                  <a:xfrm rot="10636810">
                    <a:off x="4918004" y="5148985"/>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958" name="Oval 957">
                    <a:extLst>
                      <a:ext uri="{FF2B5EF4-FFF2-40B4-BE49-F238E27FC236}">
                        <a16:creationId xmlns:a16="http://schemas.microsoft.com/office/drawing/2014/main" id="{7293CF91-700C-DD29-CBB7-FA10B8A1A0FA}"/>
                      </a:ext>
                    </a:extLst>
                  </p:cNvPr>
                  <p:cNvSpPr/>
                  <p:nvPr/>
                </p:nvSpPr>
                <p:spPr>
                  <a:xfrm rot="10800000">
                    <a:off x="5177351" y="5198845"/>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954" name="Group 953">
                  <a:extLst>
                    <a:ext uri="{FF2B5EF4-FFF2-40B4-BE49-F238E27FC236}">
                      <a16:creationId xmlns:a16="http://schemas.microsoft.com/office/drawing/2014/main" id="{2472BD19-9C2E-3DA8-A61A-5899931F1E75}"/>
                    </a:ext>
                  </a:extLst>
                </p:cNvPr>
                <p:cNvGrpSpPr/>
                <p:nvPr/>
              </p:nvGrpSpPr>
              <p:grpSpPr>
                <a:xfrm>
                  <a:off x="5359379" y="5351285"/>
                  <a:ext cx="618134" cy="203349"/>
                  <a:chOff x="4918004" y="5148985"/>
                  <a:chExt cx="618134" cy="203349"/>
                </a:xfrm>
              </p:grpSpPr>
              <p:sp>
                <p:nvSpPr>
                  <p:cNvPr id="955" name="Oval 42">
                    <a:extLst>
                      <a:ext uri="{FF2B5EF4-FFF2-40B4-BE49-F238E27FC236}">
                        <a16:creationId xmlns:a16="http://schemas.microsoft.com/office/drawing/2014/main" id="{5A9ACEDE-7001-8D8B-A93E-81C4B318D59A}"/>
                      </a:ext>
                    </a:extLst>
                  </p:cNvPr>
                  <p:cNvSpPr/>
                  <p:nvPr/>
                </p:nvSpPr>
                <p:spPr>
                  <a:xfrm rot="10636810">
                    <a:off x="4918004" y="5148985"/>
                    <a:ext cx="618134" cy="203349"/>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956" name="Oval 955">
                    <a:extLst>
                      <a:ext uri="{FF2B5EF4-FFF2-40B4-BE49-F238E27FC236}">
                        <a16:creationId xmlns:a16="http://schemas.microsoft.com/office/drawing/2014/main" id="{7141A287-802F-49CD-F273-7AF88DE9FB42}"/>
                      </a:ext>
                    </a:extLst>
                  </p:cNvPr>
                  <p:cNvSpPr/>
                  <p:nvPr/>
                </p:nvSpPr>
                <p:spPr>
                  <a:xfrm rot="10800000">
                    <a:off x="5177351" y="5198845"/>
                    <a:ext cx="92691" cy="91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grpSp>
            <p:nvGrpSpPr>
              <p:cNvPr id="926" name="Group 925">
                <a:extLst>
                  <a:ext uri="{FF2B5EF4-FFF2-40B4-BE49-F238E27FC236}">
                    <a16:creationId xmlns:a16="http://schemas.microsoft.com/office/drawing/2014/main" id="{60161C87-EB5A-F8A7-ACDE-81E5E0474AD3}"/>
                  </a:ext>
                </a:extLst>
              </p:cNvPr>
              <p:cNvGrpSpPr/>
              <p:nvPr/>
            </p:nvGrpSpPr>
            <p:grpSpPr>
              <a:xfrm>
                <a:off x="2725805" y="4814336"/>
                <a:ext cx="488989" cy="155342"/>
                <a:chOff x="8421214" y="4643878"/>
                <a:chExt cx="488989" cy="155342"/>
              </a:xfrm>
            </p:grpSpPr>
            <p:sp>
              <p:nvSpPr>
                <p:cNvPr id="946" name="Oval 42">
                  <a:extLst>
                    <a:ext uri="{FF2B5EF4-FFF2-40B4-BE49-F238E27FC236}">
                      <a16:creationId xmlns:a16="http://schemas.microsoft.com/office/drawing/2014/main" id="{003B4922-81BB-DF8F-CE1F-D477CEC33D57}"/>
                    </a:ext>
                  </a:extLst>
                </p:cNvPr>
                <p:cNvSpPr/>
                <p:nvPr/>
              </p:nvSpPr>
              <p:spPr>
                <a:xfrm rot="21496810">
                  <a:off x="8421214" y="4643878"/>
                  <a:ext cx="488989" cy="155342"/>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947" name="Oval 946">
                  <a:extLst>
                    <a:ext uri="{FF2B5EF4-FFF2-40B4-BE49-F238E27FC236}">
                      <a16:creationId xmlns:a16="http://schemas.microsoft.com/office/drawing/2014/main" id="{AE2BE780-651C-3E5C-2FE2-F0749C4C251D}"/>
                    </a:ext>
                  </a:extLst>
                </p:cNvPr>
                <p:cNvSpPr/>
                <p:nvPr/>
              </p:nvSpPr>
              <p:spPr>
                <a:xfrm rot="60000">
                  <a:off x="8637830" y="4681656"/>
                  <a:ext cx="73325" cy="70258"/>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927" name="Group 926">
                <a:extLst>
                  <a:ext uri="{FF2B5EF4-FFF2-40B4-BE49-F238E27FC236}">
                    <a16:creationId xmlns:a16="http://schemas.microsoft.com/office/drawing/2014/main" id="{E496644D-EB4F-4993-05AD-6CA48C31940B}"/>
                  </a:ext>
                </a:extLst>
              </p:cNvPr>
              <p:cNvGrpSpPr/>
              <p:nvPr/>
            </p:nvGrpSpPr>
            <p:grpSpPr>
              <a:xfrm>
                <a:off x="2288060" y="4810141"/>
                <a:ext cx="488989" cy="155342"/>
                <a:chOff x="8421214" y="4643878"/>
                <a:chExt cx="488989" cy="155342"/>
              </a:xfrm>
            </p:grpSpPr>
            <p:sp>
              <p:nvSpPr>
                <p:cNvPr id="944" name="Oval 42">
                  <a:extLst>
                    <a:ext uri="{FF2B5EF4-FFF2-40B4-BE49-F238E27FC236}">
                      <a16:creationId xmlns:a16="http://schemas.microsoft.com/office/drawing/2014/main" id="{4268DEFF-0845-C598-5125-7F360C2848B5}"/>
                    </a:ext>
                  </a:extLst>
                </p:cNvPr>
                <p:cNvSpPr/>
                <p:nvPr/>
              </p:nvSpPr>
              <p:spPr>
                <a:xfrm rot="21496810">
                  <a:off x="8421214" y="4643878"/>
                  <a:ext cx="488989" cy="155342"/>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945" name="Oval 944">
                  <a:extLst>
                    <a:ext uri="{FF2B5EF4-FFF2-40B4-BE49-F238E27FC236}">
                      <a16:creationId xmlns:a16="http://schemas.microsoft.com/office/drawing/2014/main" id="{D35CD5FB-D324-0445-1882-B0FBF11D89A2}"/>
                    </a:ext>
                  </a:extLst>
                </p:cNvPr>
                <p:cNvSpPr/>
                <p:nvPr/>
              </p:nvSpPr>
              <p:spPr>
                <a:xfrm rot="60000">
                  <a:off x="8637830" y="4681656"/>
                  <a:ext cx="73325" cy="70258"/>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928" name="Group 927">
                <a:extLst>
                  <a:ext uri="{FF2B5EF4-FFF2-40B4-BE49-F238E27FC236}">
                    <a16:creationId xmlns:a16="http://schemas.microsoft.com/office/drawing/2014/main" id="{06837804-2F9F-D203-1E9F-1B98F3F789A7}"/>
                  </a:ext>
                </a:extLst>
              </p:cNvPr>
              <p:cNvGrpSpPr/>
              <p:nvPr/>
            </p:nvGrpSpPr>
            <p:grpSpPr>
              <a:xfrm>
                <a:off x="2502173" y="4733706"/>
                <a:ext cx="488989" cy="155342"/>
                <a:chOff x="8421214" y="4643878"/>
                <a:chExt cx="488989" cy="155342"/>
              </a:xfrm>
            </p:grpSpPr>
            <p:sp>
              <p:nvSpPr>
                <p:cNvPr id="942" name="Oval 42">
                  <a:extLst>
                    <a:ext uri="{FF2B5EF4-FFF2-40B4-BE49-F238E27FC236}">
                      <a16:creationId xmlns:a16="http://schemas.microsoft.com/office/drawing/2014/main" id="{CA30FB59-BE21-D82C-913D-F61B870AFCA7}"/>
                    </a:ext>
                  </a:extLst>
                </p:cNvPr>
                <p:cNvSpPr/>
                <p:nvPr/>
              </p:nvSpPr>
              <p:spPr>
                <a:xfrm rot="21496810">
                  <a:off x="8421214" y="4643878"/>
                  <a:ext cx="488989" cy="155342"/>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943" name="Oval 942">
                  <a:extLst>
                    <a:ext uri="{FF2B5EF4-FFF2-40B4-BE49-F238E27FC236}">
                      <a16:creationId xmlns:a16="http://schemas.microsoft.com/office/drawing/2014/main" id="{87CA169F-64C1-2348-E743-66E81329C5DA}"/>
                    </a:ext>
                  </a:extLst>
                </p:cNvPr>
                <p:cNvSpPr/>
                <p:nvPr/>
              </p:nvSpPr>
              <p:spPr>
                <a:xfrm rot="60000">
                  <a:off x="8637830" y="4681656"/>
                  <a:ext cx="73325" cy="70258"/>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929" name="Group 928">
                <a:extLst>
                  <a:ext uri="{FF2B5EF4-FFF2-40B4-BE49-F238E27FC236}">
                    <a16:creationId xmlns:a16="http://schemas.microsoft.com/office/drawing/2014/main" id="{FEA39BED-CA43-66B8-89E7-7569AD1D11BD}"/>
                  </a:ext>
                </a:extLst>
              </p:cNvPr>
              <p:cNvGrpSpPr/>
              <p:nvPr/>
            </p:nvGrpSpPr>
            <p:grpSpPr>
              <a:xfrm>
                <a:off x="2958538" y="4733706"/>
                <a:ext cx="488989" cy="155342"/>
                <a:chOff x="8421214" y="4643878"/>
                <a:chExt cx="488989" cy="155342"/>
              </a:xfrm>
            </p:grpSpPr>
            <p:sp>
              <p:nvSpPr>
                <p:cNvPr id="940" name="Oval 42">
                  <a:extLst>
                    <a:ext uri="{FF2B5EF4-FFF2-40B4-BE49-F238E27FC236}">
                      <a16:creationId xmlns:a16="http://schemas.microsoft.com/office/drawing/2014/main" id="{5AA13F11-0EB8-D581-76C3-7D992AC6117B}"/>
                    </a:ext>
                  </a:extLst>
                </p:cNvPr>
                <p:cNvSpPr/>
                <p:nvPr/>
              </p:nvSpPr>
              <p:spPr>
                <a:xfrm rot="21496810">
                  <a:off x="8421214" y="4643878"/>
                  <a:ext cx="488989" cy="155342"/>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941" name="Oval 940">
                  <a:extLst>
                    <a:ext uri="{FF2B5EF4-FFF2-40B4-BE49-F238E27FC236}">
                      <a16:creationId xmlns:a16="http://schemas.microsoft.com/office/drawing/2014/main" id="{61699FCA-9F3C-E331-ED8D-68D06FB80751}"/>
                    </a:ext>
                  </a:extLst>
                </p:cNvPr>
                <p:cNvSpPr/>
                <p:nvPr/>
              </p:nvSpPr>
              <p:spPr>
                <a:xfrm rot="60000">
                  <a:off x="8637830" y="4681656"/>
                  <a:ext cx="73325" cy="70258"/>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sp>
            <p:nvSpPr>
              <p:cNvPr id="930" name="Oval 42">
                <a:extLst>
                  <a:ext uri="{FF2B5EF4-FFF2-40B4-BE49-F238E27FC236}">
                    <a16:creationId xmlns:a16="http://schemas.microsoft.com/office/drawing/2014/main" id="{09F5C01C-6022-30BC-F1BD-D1E55D1F92EB}"/>
                  </a:ext>
                </a:extLst>
              </p:cNvPr>
              <p:cNvSpPr/>
              <p:nvPr/>
            </p:nvSpPr>
            <p:spPr>
              <a:xfrm rot="10696810">
                <a:off x="1879944" y="4817928"/>
                <a:ext cx="488989" cy="155342"/>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931" name="Oval 930">
                <a:extLst>
                  <a:ext uri="{FF2B5EF4-FFF2-40B4-BE49-F238E27FC236}">
                    <a16:creationId xmlns:a16="http://schemas.microsoft.com/office/drawing/2014/main" id="{120B8ABB-ABDB-7563-C431-3D80B8D33939}"/>
                  </a:ext>
                </a:extLst>
              </p:cNvPr>
              <p:cNvSpPr/>
              <p:nvPr/>
            </p:nvSpPr>
            <p:spPr>
              <a:xfrm rot="10860000">
                <a:off x="2085184" y="4855972"/>
                <a:ext cx="73326" cy="70258"/>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sp>
            <p:nvSpPr>
              <p:cNvPr id="932" name="Oval 42">
                <a:extLst>
                  <a:ext uri="{FF2B5EF4-FFF2-40B4-BE49-F238E27FC236}">
                    <a16:creationId xmlns:a16="http://schemas.microsoft.com/office/drawing/2014/main" id="{76DA8FAC-22D8-F00B-0CC4-1972387286EC}"/>
                  </a:ext>
                </a:extLst>
              </p:cNvPr>
              <p:cNvSpPr/>
              <p:nvPr/>
            </p:nvSpPr>
            <p:spPr>
              <a:xfrm rot="10696810">
                <a:off x="2062639" y="4740273"/>
                <a:ext cx="488989" cy="155342"/>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933" name="Oval 932">
                <a:extLst>
                  <a:ext uri="{FF2B5EF4-FFF2-40B4-BE49-F238E27FC236}">
                    <a16:creationId xmlns:a16="http://schemas.microsoft.com/office/drawing/2014/main" id="{B24C73ED-0475-50B8-818C-8A8539669D13}"/>
                  </a:ext>
                </a:extLst>
              </p:cNvPr>
              <p:cNvSpPr/>
              <p:nvPr/>
            </p:nvSpPr>
            <p:spPr>
              <a:xfrm rot="10860000">
                <a:off x="2267876" y="4778317"/>
                <a:ext cx="73326" cy="70258"/>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nvGrpSpPr>
              <p:cNvPr id="934" name="Group 933">
                <a:extLst>
                  <a:ext uri="{FF2B5EF4-FFF2-40B4-BE49-F238E27FC236}">
                    <a16:creationId xmlns:a16="http://schemas.microsoft.com/office/drawing/2014/main" id="{D10355D8-80C2-75CA-CFE6-92D3FEA88C33}"/>
                  </a:ext>
                </a:extLst>
              </p:cNvPr>
              <p:cNvGrpSpPr/>
              <p:nvPr/>
            </p:nvGrpSpPr>
            <p:grpSpPr>
              <a:xfrm>
                <a:off x="1641101" y="4753808"/>
                <a:ext cx="488989" cy="155342"/>
                <a:chOff x="3152408" y="4400233"/>
                <a:chExt cx="488989" cy="155342"/>
              </a:xfrm>
            </p:grpSpPr>
            <p:sp>
              <p:nvSpPr>
                <p:cNvPr id="938" name="Oval 42">
                  <a:extLst>
                    <a:ext uri="{FF2B5EF4-FFF2-40B4-BE49-F238E27FC236}">
                      <a16:creationId xmlns:a16="http://schemas.microsoft.com/office/drawing/2014/main" id="{4E37E15A-8928-2FAA-7BB0-A8CF5580EC5D}"/>
                    </a:ext>
                  </a:extLst>
                </p:cNvPr>
                <p:cNvSpPr/>
                <p:nvPr/>
              </p:nvSpPr>
              <p:spPr>
                <a:xfrm rot="10696810">
                  <a:off x="3152408" y="4400233"/>
                  <a:ext cx="488989" cy="155342"/>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939" name="Oval 938">
                  <a:extLst>
                    <a:ext uri="{FF2B5EF4-FFF2-40B4-BE49-F238E27FC236}">
                      <a16:creationId xmlns:a16="http://schemas.microsoft.com/office/drawing/2014/main" id="{90A1E8F8-824B-3A2A-7082-6B7A3578ADC8}"/>
                    </a:ext>
                  </a:extLst>
                </p:cNvPr>
                <p:cNvSpPr/>
                <p:nvPr/>
              </p:nvSpPr>
              <p:spPr>
                <a:xfrm rot="10860000">
                  <a:off x="3357648" y="4438276"/>
                  <a:ext cx="73325" cy="70258"/>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nvGrpSpPr>
              <p:cNvPr id="935" name="Group 934">
                <a:extLst>
                  <a:ext uri="{FF2B5EF4-FFF2-40B4-BE49-F238E27FC236}">
                    <a16:creationId xmlns:a16="http://schemas.microsoft.com/office/drawing/2014/main" id="{BE29A0F5-E9B5-366D-C89E-7D4CDFBF895D}"/>
                  </a:ext>
                </a:extLst>
              </p:cNvPr>
              <p:cNvGrpSpPr/>
              <p:nvPr/>
            </p:nvGrpSpPr>
            <p:grpSpPr>
              <a:xfrm>
                <a:off x="1644843" y="4906144"/>
                <a:ext cx="488989" cy="155342"/>
                <a:chOff x="3152408" y="4400233"/>
                <a:chExt cx="488989" cy="155342"/>
              </a:xfrm>
            </p:grpSpPr>
            <p:sp>
              <p:nvSpPr>
                <p:cNvPr id="936" name="Oval 42">
                  <a:extLst>
                    <a:ext uri="{FF2B5EF4-FFF2-40B4-BE49-F238E27FC236}">
                      <a16:creationId xmlns:a16="http://schemas.microsoft.com/office/drawing/2014/main" id="{545836FA-7331-EA39-D4C3-F3A7C178F6DF}"/>
                    </a:ext>
                  </a:extLst>
                </p:cNvPr>
                <p:cNvSpPr/>
                <p:nvPr/>
              </p:nvSpPr>
              <p:spPr>
                <a:xfrm rot="10696810">
                  <a:off x="3152408" y="4400233"/>
                  <a:ext cx="488989" cy="155342"/>
                </a:xfrm>
                <a:custGeom>
                  <a:avLst/>
                  <a:gdLst>
                    <a:gd name="connsiteX0" fmla="*/ 0 w 276351"/>
                    <a:gd name="connsiteY0" fmla="*/ 96150 h 192300"/>
                    <a:gd name="connsiteX1" fmla="*/ 138176 w 276351"/>
                    <a:gd name="connsiteY1" fmla="*/ 0 h 192300"/>
                    <a:gd name="connsiteX2" fmla="*/ 276352 w 276351"/>
                    <a:gd name="connsiteY2" fmla="*/ 96150 h 192300"/>
                    <a:gd name="connsiteX3" fmla="*/ 138176 w 276351"/>
                    <a:gd name="connsiteY3" fmla="*/ 192300 h 192300"/>
                    <a:gd name="connsiteX4" fmla="*/ 0 w 276351"/>
                    <a:gd name="connsiteY4" fmla="*/ 96150 h 192300"/>
                    <a:gd name="connsiteX0" fmla="*/ 0 w 434467"/>
                    <a:gd name="connsiteY0" fmla="*/ 94246 h 192302"/>
                    <a:gd name="connsiteX1" fmla="*/ 296291 w 434467"/>
                    <a:gd name="connsiteY1" fmla="*/ 1 h 192302"/>
                    <a:gd name="connsiteX2" fmla="*/ 434467 w 434467"/>
                    <a:gd name="connsiteY2" fmla="*/ 96151 h 192302"/>
                    <a:gd name="connsiteX3" fmla="*/ 296291 w 434467"/>
                    <a:gd name="connsiteY3" fmla="*/ 192301 h 192302"/>
                    <a:gd name="connsiteX4" fmla="*/ 0 w 434467"/>
                    <a:gd name="connsiteY4" fmla="*/ 94246 h 192302"/>
                    <a:gd name="connsiteX0" fmla="*/ 6194 w 440661"/>
                    <a:gd name="connsiteY0" fmla="*/ 94607 h 192663"/>
                    <a:gd name="connsiteX1" fmla="*/ 116995 w 440661"/>
                    <a:gd name="connsiteY1" fmla="*/ 64784 h 192663"/>
                    <a:gd name="connsiteX2" fmla="*/ 302485 w 440661"/>
                    <a:gd name="connsiteY2" fmla="*/ 362 h 192663"/>
                    <a:gd name="connsiteX3" fmla="*/ 440661 w 440661"/>
                    <a:gd name="connsiteY3" fmla="*/ 96512 h 192663"/>
                    <a:gd name="connsiteX4" fmla="*/ 302485 w 440661"/>
                    <a:gd name="connsiteY4" fmla="*/ 192662 h 192663"/>
                    <a:gd name="connsiteX5" fmla="*/ 6194 w 440661"/>
                    <a:gd name="connsiteY5" fmla="*/ 94607 h 192663"/>
                    <a:gd name="connsiteX0" fmla="*/ 186 w 434653"/>
                    <a:gd name="connsiteY0" fmla="*/ 94607 h 193125"/>
                    <a:gd name="connsiteX1" fmla="*/ 110987 w 434653"/>
                    <a:gd name="connsiteY1" fmla="*/ 64784 h 193125"/>
                    <a:gd name="connsiteX2" fmla="*/ 296477 w 434653"/>
                    <a:gd name="connsiteY2" fmla="*/ 362 h 193125"/>
                    <a:gd name="connsiteX3" fmla="*/ 434653 w 434653"/>
                    <a:gd name="connsiteY3" fmla="*/ 96512 h 193125"/>
                    <a:gd name="connsiteX4" fmla="*/ 296477 w 434653"/>
                    <a:gd name="connsiteY4" fmla="*/ 192662 h 193125"/>
                    <a:gd name="connsiteX5" fmla="*/ 135752 w 434653"/>
                    <a:gd name="connsiteY5" fmla="*/ 131460 h 193125"/>
                    <a:gd name="connsiteX6" fmla="*/ 186 w 434653"/>
                    <a:gd name="connsiteY6" fmla="*/ 94607 h 193125"/>
                    <a:gd name="connsiteX0" fmla="*/ 13390 w 447857"/>
                    <a:gd name="connsiteY0" fmla="*/ 94596 h 193114"/>
                    <a:gd name="connsiteX1" fmla="*/ 17511 w 447857"/>
                    <a:gd name="connsiteY1" fmla="*/ 72394 h 193114"/>
                    <a:gd name="connsiteX2" fmla="*/ 124191 w 447857"/>
                    <a:gd name="connsiteY2" fmla="*/ 64773 h 193114"/>
                    <a:gd name="connsiteX3" fmla="*/ 309681 w 447857"/>
                    <a:gd name="connsiteY3" fmla="*/ 351 h 193114"/>
                    <a:gd name="connsiteX4" fmla="*/ 447857 w 447857"/>
                    <a:gd name="connsiteY4" fmla="*/ 96501 h 193114"/>
                    <a:gd name="connsiteX5" fmla="*/ 309681 w 447857"/>
                    <a:gd name="connsiteY5" fmla="*/ 192651 h 193114"/>
                    <a:gd name="connsiteX6" fmla="*/ 148956 w 447857"/>
                    <a:gd name="connsiteY6" fmla="*/ 131449 h 193114"/>
                    <a:gd name="connsiteX7" fmla="*/ 13390 w 447857"/>
                    <a:gd name="connsiteY7" fmla="*/ 94596 h 193114"/>
                    <a:gd name="connsiteX0" fmla="*/ 13390 w 613592"/>
                    <a:gd name="connsiteY0" fmla="*/ 94909 h 193154"/>
                    <a:gd name="connsiteX1" fmla="*/ 17511 w 613592"/>
                    <a:gd name="connsiteY1" fmla="*/ 72707 h 193154"/>
                    <a:gd name="connsiteX2" fmla="*/ 124191 w 613592"/>
                    <a:gd name="connsiteY2" fmla="*/ 65086 h 193154"/>
                    <a:gd name="connsiteX3" fmla="*/ 309681 w 613592"/>
                    <a:gd name="connsiteY3" fmla="*/ 664 h 193154"/>
                    <a:gd name="connsiteX4" fmla="*/ 613592 w 613592"/>
                    <a:gd name="connsiteY4" fmla="*/ 110149 h 193154"/>
                    <a:gd name="connsiteX5" fmla="*/ 309681 w 613592"/>
                    <a:gd name="connsiteY5" fmla="*/ 192964 h 193154"/>
                    <a:gd name="connsiteX6" fmla="*/ 148956 w 613592"/>
                    <a:gd name="connsiteY6" fmla="*/ 131762 h 193154"/>
                    <a:gd name="connsiteX7" fmla="*/ 13390 w 613592"/>
                    <a:gd name="connsiteY7" fmla="*/ 94909 h 193154"/>
                    <a:gd name="connsiteX0" fmla="*/ 13390 w 617803"/>
                    <a:gd name="connsiteY0" fmla="*/ 94382 h 192627"/>
                    <a:gd name="connsiteX1" fmla="*/ 17511 w 617803"/>
                    <a:gd name="connsiteY1" fmla="*/ 72180 h 192627"/>
                    <a:gd name="connsiteX2" fmla="*/ 124191 w 617803"/>
                    <a:gd name="connsiteY2" fmla="*/ 64559 h 192627"/>
                    <a:gd name="connsiteX3" fmla="*/ 309681 w 617803"/>
                    <a:gd name="connsiteY3" fmla="*/ 137 h 192627"/>
                    <a:gd name="connsiteX4" fmla="*/ 442325 w 617803"/>
                    <a:gd name="connsiteY4" fmla="*/ 49320 h 192627"/>
                    <a:gd name="connsiteX5" fmla="*/ 613592 w 617803"/>
                    <a:gd name="connsiteY5" fmla="*/ 109622 h 192627"/>
                    <a:gd name="connsiteX6" fmla="*/ 309681 w 617803"/>
                    <a:gd name="connsiteY6" fmla="*/ 192437 h 192627"/>
                    <a:gd name="connsiteX7" fmla="*/ 148956 w 617803"/>
                    <a:gd name="connsiteY7" fmla="*/ 131235 h 192627"/>
                    <a:gd name="connsiteX8" fmla="*/ 13390 w 617803"/>
                    <a:gd name="connsiteY8" fmla="*/ 94382 h 192627"/>
                    <a:gd name="connsiteX0" fmla="*/ 13390 w 618034"/>
                    <a:gd name="connsiteY0" fmla="*/ 94382 h 192627"/>
                    <a:gd name="connsiteX1" fmla="*/ 17511 w 618034"/>
                    <a:gd name="connsiteY1" fmla="*/ 72180 h 192627"/>
                    <a:gd name="connsiteX2" fmla="*/ 124191 w 618034"/>
                    <a:gd name="connsiteY2" fmla="*/ 64559 h 192627"/>
                    <a:gd name="connsiteX3" fmla="*/ 309681 w 618034"/>
                    <a:gd name="connsiteY3" fmla="*/ 137 h 192627"/>
                    <a:gd name="connsiteX4" fmla="*/ 442325 w 618034"/>
                    <a:gd name="connsiteY4" fmla="*/ 49320 h 192627"/>
                    <a:gd name="connsiteX5" fmla="*/ 613592 w 618034"/>
                    <a:gd name="connsiteY5" fmla="*/ 109622 h 192627"/>
                    <a:gd name="connsiteX6" fmla="*/ 309681 w 618034"/>
                    <a:gd name="connsiteY6" fmla="*/ 192437 h 192627"/>
                    <a:gd name="connsiteX7" fmla="*/ 148956 w 618034"/>
                    <a:gd name="connsiteY7" fmla="*/ 131235 h 192627"/>
                    <a:gd name="connsiteX8" fmla="*/ 13390 w 618034"/>
                    <a:gd name="connsiteY8" fmla="*/ 94382 h 192627"/>
                    <a:gd name="connsiteX0" fmla="*/ 13390 w 618034"/>
                    <a:gd name="connsiteY0" fmla="*/ 94382 h 192438"/>
                    <a:gd name="connsiteX1" fmla="*/ 17511 w 618034"/>
                    <a:gd name="connsiteY1" fmla="*/ 72180 h 192438"/>
                    <a:gd name="connsiteX2" fmla="*/ 124191 w 618034"/>
                    <a:gd name="connsiteY2" fmla="*/ 64559 h 192438"/>
                    <a:gd name="connsiteX3" fmla="*/ 309681 w 618034"/>
                    <a:gd name="connsiteY3" fmla="*/ 137 h 192438"/>
                    <a:gd name="connsiteX4" fmla="*/ 442325 w 618034"/>
                    <a:gd name="connsiteY4" fmla="*/ 49320 h 192438"/>
                    <a:gd name="connsiteX5" fmla="*/ 613592 w 618034"/>
                    <a:gd name="connsiteY5" fmla="*/ 109622 h 192438"/>
                    <a:gd name="connsiteX6" fmla="*/ 491854 w 618034"/>
                    <a:gd name="connsiteY6" fmla="*/ 129330 h 192438"/>
                    <a:gd name="connsiteX7" fmla="*/ 309681 w 618034"/>
                    <a:gd name="connsiteY7" fmla="*/ 192437 h 192438"/>
                    <a:gd name="connsiteX8" fmla="*/ 148956 w 618034"/>
                    <a:gd name="connsiteY8" fmla="*/ 131235 h 192438"/>
                    <a:gd name="connsiteX9" fmla="*/ 13390 w 618034"/>
                    <a:gd name="connsiteY9" fmla="*/ 94382 h 192438"/>
                    <a:gd name="connsiteX0" fmla="*/ 13390 w 618034"/>
                    <a:gd name="connsiteY0" fmla="*/ 104860 h 202916"/>
                    <a:gd name="connsiteX1" fmla="*/ 17511 w 618034"/>
                    <a:gd name="connsiteY1" fmla="*/ 82658 h 202916"/>
                    <a:gd name="connsiteX2" fmla="*/ 124191 w 618034"/>
                    <a:gd name="connsiteY2" fmla="*/ 75037 h 202916"/>
                    <a:gd name="connsiteX3" fmla="*/ 302552 w 618034"/>
                    <a:gd name="connsiteY3" fmla="*/ 105 h 202916"/>
                    <a:gd name="connsiteX4" fmla="*/ 442325 w 618034"/>
                    <a:gd name="connsiteY4" fmla="*/ 59798 h 202916"/>
                    <a:gd name="connsiteX5" fmla="*/ 613592 w 618034"/>
                    <a:gd name="connsiteY5" fmla="*/ 120100 h 202916"/>
                    <a:gd name="connsiteX6" fmla="*/ 491854 w 618034"/>
                    <a:gd name="connsiteY6" fmla="*/ 139808 h 202916"/>
                    <a:gd name="connsiteX7" fmla="*/ 309681 w 618034"/>
                    <a:gd name="connsiteY7" fmla="*/ 202915 h 202916"/>
                    <a:gd name="connsiteX8" fmla="*/ 148956 w 618034"/>
                    <a:gd name="connsiteY8" fmla="*/ 141713 h 202916"/>
                    <a:gd name="connsiteX9" fmla="*/ 13390 w 618034"/>
                    <a:gd name="connsiteY9" fmla="*/ 104860 h 202916"/>
                    <a:gd name="connsiteX0" fmla="*/ 13390 w 618193"/>
                    <a:gd name="connsiteY0" fmla="*/ 105293 h 203349"/>
                    <a:gd name="connsiteX1" fmla="*/ 17511 w 618193"/>
                    <a:gd name="connsiteY1" fmla="*/ 83091 h 203349"/>
                    <a:gd name="connsiteX2" fmla="*/ 124191 w 618193"/>
                    <a:gd name="connsiteY2" fmla="*/ 75470 h 203349"/>
                    <a:gd name="connsiteX3" fmla="*/ 302552 w 618193"/>
                    <a:gd name="connsiteY3" fmla="*/ 538 h 203349"/>
                    <a:gd name="connsiteX4" fmla="*/ 448123 w 618193"/>
                    <a:gd name="connsiteY4" fmla="*/ 45249 h 203349"/>
                    <a:gd name="connsiteX5" fmla="*/ 613592 w 618193"/>
                    <a:gd name="connsiteY5" fmla="*/ 120533 h 203349"/>
                    <a:gd name="connsiteX6" fmla="*/ 491854 w 618193"/>
                    <a:gd name="connsiteY6" fmla="*/ 140241 h 203349"/>
                    <a:gd name="connsiteX7" fmla="*/ 309681 w 618193"/>
                    <a:gd name="connsiteY7" fmla="*/ 203348 h 203349"/>
                    <a:gd name="connsiteX8" fmla="*/ 148956 w 618193"/>
                    <a:gd name="connsiteY8" fmla="*/ 142146 h 203349"/>
                    <a:gd name="connsiteX9" fmla="*/ 13390 w 618193"/>
                    <a:gd name="connsiteY9" fmla="*/ 105293 h 203349"/>
                    <a:gd name="connsiteX0" fmla="*/ 13390 w 618134"/>
                    <a:gd name="connsiteY0" fmla="*/ 105293 h 203349"/>
                    <a:gd name="connsiteX1" fmla="*/ 17511 w 618134"/>
                    <a:gd name="connsiteY1" fmla="*/ 83091 h 203349"/>
                    <a:gd name="connsiteX2" fmla="*/ 124191 w 618134"/>
                    <a:gd name="connsiteY2" fmla="*/ 75470 h 203349"/>
                    <a:gd name="connsiteX3" fmla="*/ 302552 w 618134"/>
                    <a:gd name="connsiteY3" fmla="*/ 538 h 203349"/>
                    <a:gd name="connsiteX4" fmla="*/ 448123 w 618134"/>
                    <a:gd name="connsiteY4" fmla="*/ 45249 h 203349"/>
                    <a:gd name="connsiteX5" fmla="*/ 613592 w 618134"/>
                    <a:gd name="connsiteY5" fmla="*/ 120533 h 203349"/>
                    <a:gd name="connsiteX6" fmla="*/ 491854 w 618134"/>
                    <a:gd name="connsiteY6" fmla="*/ 140241 h 203349"/>
                    <a:gd name="connsiteX7" fmla="*/ 309681 w 618134"/>
                    <a:gd name="connsiteY7" fmla="*/ 203348 h 203349"/>
                    <a:gd name="connsiteX8" fmla="*/ 148956 w 618134"/>
                    <a:gd name="connsiteY8" fmla="*/ 142146 h 203349"/>
                    <a:gd name="connsiteX9" fmla="*/ 13390 w 618134"/>
                    <a:gd name="connsiteY9" fmla="*/ 105293 h 2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8134" h="203349">
                      <a:moveTo>
                        <a:pt x="13390" y="105293"/>
                      </a:moveTo>
                      <a:cubicBezTo>
                        <a:pt x="-8518" y="95450"/>
                        <a:pt x="-956" y="88061"/>
                        <a:pt x="17511" y="83091"/>
                      </a:cubicBezTo>
                      <a:cubicBezTo>
                        <a:pt x="35978" y="78121"/>
                        <a:pt x="76684" y="89229"/>
                        <a:pt x="124191" y="75470"/>
                      </a:cubicBezTo>
                      <a:cubicBezTo>
                        <a:pt x="171698" y="61711"/>
                        <a:pt x="248563" y="5575"/>
                        <a:pt x="302552" y="538"/>
                      </a:cubicBezTo>
                      <a:cubicBezTo>
                        <a:pt x="356541" y="-4499"/>
                        <a:pt x="397471" y="27002"/>
                        <a:pt x="448123" y="45249"/>
                      </a:cubicBezTo>
                      <a:cubicBezTo>
                        <a:pt x="506124" y="57669"/>
                        <a:pt x="644907" y="95093"/>
                        <a:pt x="613592" y="120533"/>
                      </a:cubicBezTo>
                      <a:cubicBezTo>
                        <a:pt x="623434" y="137361"/>
                        <a:pt x="542506" y="126439"/>
                        <a:pt x="491854" y="140241"/>
                      </a:cubicBezTo>
                      <a:cubicBezTo>
                        <a:pt x="441202" y="154043"/>
                        <a:pt x="366831" y="203031"/>
                        <a:pt x="309681" y="203348"/>
                      </a:cubicBezTo>
                      <a:cubicBezTo>
                        <a:pt x="252531" y="203665"/>
                        <a:pt x="198338" y="158488"/>
                        <a:pt x="148956" y="142146"/>
                      </a:cubicBezTo>
                      <a:cubicBezTo>
                        <a:pt x="99574" y="125804"/>
                        <a:pt x="35298" y="115136"/>
                        <a:pt x="13390" y="105293"/>
                      </a:cubicBezTo>
                      <a:close/>
                    </a:path>
                  </a:pathLst>
                </a:custGeom>
                <a:gradFill flip="none" rotWithShape="1">
                  <a:gsLst>
                    <a:gs pos="10000">
                      <a:srgbClr val="FFEAD5"/>
                    </a:gs>
                    <a:gs pos="100000">
                      <a:srgbClr val="960000"/>
                    </a:gs>
                  </a:gsLst>
                  <a:path path="rect">
                    <a:fillToRect l="50000" t="50000" r="50000" b="50000"/>
                  </a:path>
                  <a:tileRect/>
                </a:gradFill>
                <a:ln w="6350" cap="flat" cmpd="sng" algn="ctr">
                  <a:solidFill>
                    <a:srgbClr val="AF3732"/>
                  </a:solidFill>
                  <a:prstDash val="solid"/>
                </a:ln>
                <a:effectLst/>
              </p:spPr>
              <p:txBody>
                <a:bodyPr rtlCol="0" anchor="ctr"/>
                <a:lstStyle/>
                <a:p>
                  <a:pPr algn="ctr" defTabSz="685783">
                    <a:defRPr/>
                  </a:pPr>
                  <a:endParaRPr lang="en-US" sz="1000" kern="0">
                    <a:ln w="6350">
                      <a:solidFill>
                        <a:srgbClr val="000000"/>
                      </a:solidFill>
                    </a:ln>
                    <a:solidFill>
                      <a:srgbClr val="FFFFFF"/>
                    </a:solidFill>
                    <a:cs typeface="Arial" panose="020B0604020202020204" pitchFamily="34" charset="0"/>
                  </a:endParaRPr>
                </a:p>
              </p:txBody>
            </p:sp>
            <p:sp>
              <p:nvSpPr>
                <p:cNvPr id="937" name="Oval 936">
                  <a:extLst>
                    <a:ext uri="{FF2B5EF4-FFF2-40B4-BE49-F238E27FC236}">
                      <a16:creationId xmlns:a16="http://schemas.microsoft.com/office/drawing/2014/main" id="{711B2C9F-DC24-1256-25A1-D08A0D3940B5}"/>
                    </a:ext>
                  </a:extLst>
                </p:cNvPr>
                <p:cNvSpPr/>
                <p:nvPr/>
              </p:nvSpPr>
              <p:spPr>
                <a:xfrm rot="10860000">
                  <a:off x="3357648" y="4438276"/>
                  <a:ext cx="73325" cy="70258"/>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25400" cap="flat" cmpd="sng" algn="ctr">
                  <a:noFill/>
                  <a:prstDash val="solid"/>
                </a:ln>
                <a:effectLst/>
              </p:spPr>
              <p:txBody>
                <a:bodyPr rtlCol="0" anchor="ctr"/>
                <a:lstStyle/>
                <a:p>
                  <a:pPr algn="ctr" defTabSz="685783">
                    <a:defRPr/>
                  </a:pPr>
                  <a:endParaRPr lang="en-US" sz="1000" kern="0">
                    <a:solidFill>
                      <a:srgbClr val="FFFFFF"/>
                    </a:solidFill>
                    <a:cs typeface="Arial" panose="020B0604020202020204" pitchFamily="34" charset="0"/>
                  </a:endParaRPr>
                </a:p>
              </p:txBody>
            </p:sp>
          </p:grpSp>
        </p:grpSp>
        <p:sp>
          <p:nvSpPr>
            <p:cNvPr id="702" name="TextBox 701">
              <a:extLst>
                <a:ext uri="{FF2B5EF4-FFF2-40B4-BE49-F238E27FC236}">
                  <a16:creationId xmlns:a16="http://schemas.microsoft.com/office/drawing/2014/main" id="{39E574CE-E5C2-18EB-E3CB-19C4AFF8032A}"/>
                </a:ext>
              </a:extLst>
            </p:cNvPr>
            <p:cNvSpPr txBox="1"/>
            <p:nvPr userDrawn="1"/>
          </p:nvSpPr>
          <p:spPr>
            <a:xfrm>
              <a:off x="9658178" y="1973766"/>
              <a:ext cx="635414" cy="205301"/>
            </a:xfrm>
            <a:prstGeom prst="rect">
              <a:avLst/>
            </a:prstGeom>
            <a:noFill/>
          </p:spPr>
          <p:txBody>
            <a:bodyPr wrap="none" rtlCol="0">
              <a:spAutoFit/>
            </a:bodyPr>
            <a:lstStyle/>
            <a:p>
              <a:pPr marL="0" marR="0" lvl="0" indent="0" defTabSz="685783" eaLnBrk="1" fontAlgn="auto" latinLnBrk="0" hangingPunct="1">
                <a:lnSpc>
                  <a:spcPct val="100000"/>
                </a:lnSpc>
                <a:spcBef>
                  <a:spcPts val="0"/>
                </a:spcBef>
                <a:spcAft>
                  <a:spcPts val="0"/>
                </a:spcAft>
                <a:buClr>
                  <a:srgbClr val="830051"/>
                </a:buClr>
                <a:buSzTx/>
                <a:buFontTx/>
                <a:buNone/>
                <a:tabLst/>
                <a:defRPr/>
              </a:pPr>
              <a:r>
                <a:rPr kumimoji="0" lang="en-US" sz="1000" b="1" i="0" u="none" strike="noStrike" kern="0" cap="none" spc="0" normalizeH="0" baseline="0" noProof="0">
                  <a:ln>
                    <a:noFill/>
                  </a:ln>
                  <a:solidFill>
                    <a:schemeClr val="tx1"/>
                  </a:solidFill>
                  <a:effectLst/>
                  <a:uLnTx/>
                  <a:uFillTx/>
                  <a:cs typeface="Arial" panose="020B0604020202020204" pitchFamily="34" charset="0"/>
                </a:rPr>
                <a:t>Epithelium</a:t>
              </a:r>
            </a:p>
          </p:txBody>
        </p:sp>
        <p:grpSp>
          <p:nvGrpSpPr>
            <p:cNvPr id="703" name="Group 702">
              <a:extLst>
                <a:ext uri="{FF2B5EF4-FFF2-40B4-BE49-F238E27FC236}">
                  <a16:creationId xmlns:a16="http://schemas.microsoft.com/office/drawing/2014/main" id="{B76BF596-9566-49C8-1828-4FF9BE46C741}"/>
                </a:ext>
              </a:extLst>
            </p:cNvPr>
            <p:cNvGrpSpPr/>
            <p:nvPr userDrawn="1"/>
          </p:nvGrpSpPr>
          <p:grpSpPr>
            <a:xfrm>
              <a:off x="7638574" y="4448406"/>
              <a:ext cx="203749" cy="198807"/>
              <a:chOff x="9144983" y="3590626"/>
              <a:chExt cx="288000" cy="288000"/>
            </a:xfrm>
          </p:grpSpPr>
          <p:sp>
            <p:nvSpPr>
              <p:cNvPr id="850" name="Oval 849">
                <a:extLst>
                  <a:ext uri="{FF2B5EF4-FFF2-40B4-BE49-F238E27FC236}">
                    <a16:creationId xmlns:a16="http://schemas.microsoft.com/office/drawing/2014/main" id="{13CF73B6-0234-111E-6E0F-B033E6E2A551}"/>
                  </a:ext>
                </a:extLst>
              </p:cNvPr>
              <p:cNvSpPr/>
              <p:nvPr/>
            </p:nvSpPr>
            <p:spPr>
              <a:xfrm rot="8224245">
                <a:off x="9144983" y="3590626"/>
                <a:ext cx="288000" cy="288000"/>
              </a:xfrm>
              <a:prstGeom prst="ellipse">
                <a:avLst/>
              </a:prstGeom>
              <a:gradFill>
                <a:gsLst>
                  <a:gs pos="0">
                    <a:srgbClr val="FFC000">
                      <a:lumMod val="20000"/>
                      <a:lumOff val="80000"/>
                    </a:srgbClr>
                  </a:gs>
                  <a:gs pos="99000">
                    <a:srgbClr val="FFC000">
                      <a:lumMod val="50000"/>
                    </a:srgbClr>
                  </a:gs>
                </a:gsLst>
                <a:path path="circle">
                  <a:fillToRect l="50000" t="50000" r="50000" b="50000"/>
                </a:path>
              </a:gradFill>
              <a:ln w="9525" cap="flat" cmpd="sng" algn="ctr">
                <a:solidFill>
                  <a:srgbClr val="FFC000">
                    <a:lumMod val="50000"/>
                  </a:srgbClr>
                </a:solidFill>
                <a:prstDash val="solid"/>
              </a:ln>
              <a:effectLst/>
            </p:spPr>
            <p:txBody>
              <a:bodyPr rtlCol="0" anchor="ctr"/>
              <a:lstStyle/>
              <a:p>
                <a:pPr algn="ctr">
                  <a:defRPr/>
                </a:pPr>
                <a:endParaRPr lang="en-US" sz="2400" kern="0">
                  <a:solidFill>
                    <a:srgbClr val="FFFFFF"/>
                  </a:solidFill>
                </a:endParaRPr>
              </a:p>
            </p:txBody>
          </p:sp>
          <p:grpSp>
            <p:nvGrpSpPr>
              <p:cNvPr id="851" name="Group 850">
                <a:extLst>
                  <a:ext uri="{FF2B5EF4-FFF2-40B4-BE49-F238E27FC236}">
                    <a16:creationId xmlns:a16="http://schemas.microsoft.com/office/drawing/2014/main" id="{FB822C7B-140B-47E9-1209-367C7B76B6B6}"/>
                  </a:ext>
                </a:extLst>
              </p:cNvPr>
              <p:cNvGrpSpPr/>
              <p:nvPr/>
            </p:nvGrpSpPr>
            <p:grpSpPr>
              <a:xfrm rot="5697808">
                <a:off x="9156203" y="3637645"/>
                <a:ext cx="167860" cy="159205"/>
                <a:chOff x="8770428" y="4145225"/>
                <a:chExt cx="307647" cy="276804"/>
              </a:xfrm>
              <a:solidFill>
                <a:srgbClr val="FFC000">
                  <a:lumMod val="50000"/>
                </a:srgbClr>
              </a:solidFill>
            </p:grpSpPr>
            <p:sp>
              <p:nvSpPr>
                <p:cNvPr id="903" name="Freeform: Shape 902">
                  <a:extLst>
                    <a:ext uri="{FF2B5EF4-FFF2-40B4-BE49-F238E27FC236}">
                      <a16:creationId xmlns:a16="http://schemas.microsoft.com/office/drawing/2014/main" id="{61516441-7596-C36C-403E-80ADC701F775}"/>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904" name="Freeform: Shape 903">
                  <a:extLst>
                    <a:ext uri="{FF2B5EF4-FFF2-40B4-BE49-F238E27FC236}">
                      <a16:creationId xmlns:a16="http://schemas.microsoft.com/office/drawing/2014/main" id="{932933AD-9DAA-F06D-6A9E-D40581343434}"/>
                    </a:ext>
                  </a:extLst>
                </p:cNvPr>
                <p:cNvSpPr/>
                <p:nvPr/>
              </p:nvSpPr>
              <p:spPr>
                <a:xfrm rot="6799576">
                  <a:off x="8855933" y="4253069"/>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905" name="Freeform: Shape 904">
                  <a:extLst>
                    <a:ext uri="{FF2B5EF4-FFF2-40B4-BE49-F238E27FC236}">
                      <a16:creationId xmlns:a16="http://schemas.microsoft.com/office/drawing/2014/main" id="{95F66DA5-A24D-6C09-DFC0-11699BF9CA9B}"/>
                    </a:ext>
                  </a:extLst>
                </p:cNvPr>
                <p:cNvSpPr/>
                <p:nvPr/>
              </p:nvSpPr>
              <p:spPr>
                <a:xfrm>
                  <a:off x="8950061" y="418817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906" name="Freeform: Shape 905">
                  <a:extLst>
                    <a:ext uri="{FF2B5EF4-FFF2-40B4-BE49-F238E27FC236}">
                      <a16:creationId xmlns:a16="http://schemas.microsoft.com/office/drawing/2014/main" id="{F8D6E093-C786-21FB-6CB3-6ECB9F253CB8}"/>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907" name="Freeform: Shape 906">
                  <a:extLst>
                    <a:ext uri="{FF2B5EF4-FFF2-40B4-BE49-F238E27FC236}">
                      <a16:creationId xmlns:a16="http://schemas.microsoft.com/office/drawing/2014/main" id="{3D1D6A3D-E6C5-FDEC-CEE3-37F6202768E1}"/>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908" name="Freeform: Shape 907">
                  <a:extLst>
                    <a:ext uri="{FF2B5EF4-FFF2-40B4-BE49-F238E27FC236}">
                      <a16:creationId xmlns:a16="http://schemas.microsoft.com/office/drawing/2014/main" id="{254FB149-0319-2FBB-38B4-DA1C52EEF75E}"/>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909" name="Freeform: Shape 908">
                  <a:extLst>
                    <a:ext uri="{FF2B5EF4-FFF2-40B4-BE49-F238E27FC236}">
                      <a16:creationId xmlns:a16="http://schemas.microsoft.com/office/drawing/2014/main" id="{9BCEE468-0917-60AB-934D-2AD1376D3BB2}"/>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910" name="Freeform: Shape 909">
                  <a:extLst>
                    <a:ext uri="{FF2B5EF4-FFF2-40B4-BE49-F238E27FC236}">
                      <a16:creationId xmlns:a16="http://schemas.microsoft.com/office/drawing/2014/main" id="{8BB9C7C6-0E48-001F-9C55-BDBBE844F075}"/>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911" name="Freeform: Shape 910">
                  <a:extLst>
                    <a:ext uri="{FF2B5EF4-FFF2-40B4-BE49-F238E27FC236}">
                      <a16:creationId xmlns:a16="http://schemas.microsoft.com/office/drawing/2014/main" id="{FCDF7717-6007-1935-CC7C-D5BBC32715BA}"/>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912" name="Freeform: Shape 911">
                  <a:extLst>
                    <a:ext uri="{FF2B5EF4-FFF2-40B4-BE49-F238E27FC236}">
                      <a16:creationId xmlns:a16="http://schemas.microsoft.com/office/drawing/2014/main" id="{6F61A5E8-C30E-9D05-81DC-63DC86349F86}"/>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913" name="Freeform: Shape 912">
                  <a:extLst>
                    <a:ext uri="{FF2B5EF4-FFF2-40B4-BE49-F238E27FC236}">
                      <a16:creationId xmlns:a16="http://schemas.microsoft.com/office/drawing/2014/main" id="{F2B3E73B-4009-923D-9B4F-4CDE4218A1A9}"/>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914" name="Freeform: Shape 913">
                  <a:extLst>
                    <a:ext uri="{FF2B5EF4-FFF2-40B4-BE49-F238E27FC236}">
                      <a16:creationId xmlns:a16="http://schemas.microsoft.com/office/drawing/2014/main" id="{C4A6F28C-B0BF-CA7F-DDA2-FEFA810E14A7}"/>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915" name="Rectangle: Rounded Corners 914">
                  <a:extLst>
                    <a:ext uri="{FF2B5EF4-FFF2-40B4-BE49-F238E27FC236}">
                      <a16:creationId xmlns:a16="http://schemas.microsoft.com/office/drawing/2014/main" id="{6D6BFAD9-7978-7898-84DE-42046DF464B7}"/>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916" name="Rectangle: Rounded Corners 915">
                  <a:extLst>
                    <a:ext uri="{FF2B5EF4-FFF2-40B4-BE49-F238E27FC236}">
                      <a16:creationId xmlns:a16="http://schemas.microsoft.com/office/drawing/2014/main" id="{E79A9E65-B97C-F08C-8BC3-B92848F7BCC0}"/>
                    </a:ext>
                  </a:extLst>
                </p:cNvPr>
                <p:cNvSpPr/>
                <p:nvPr/>
              </p:nvSpPr>
              <p:spPr>
                <a:xfrm>
                  <a:off x="8858174" y="429137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917" name="Rectangle: Rounded Corners 916">
                  <a:extLst>
                    <a:ext uri="{FF2B5EF4-FFF2-40B4-BE49-F238E27FC236}">
                      <a16:creationId xmlns:a16="http://schemas.microsoft.com/office/drawing/2014/main" id="{9466F60C-BD1E-ADD3-FD06-9703F8F68ABE}"/>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918" name="Rectangle: Rounded Corners 917">
                  <a:extLst>
                    <a:ext uri="{FF2B5EF4-FFF2-40B4-BE49-F238E27FC236}">
                      <a16:creationId xmlns:a16="http://schemas.microsoft.com/office/drawing/2014/main" id="{0117CA07-DE45-A8CF-6EE3-2E1B30BA6A53}"/>
                    </a:ext>
                  </a:extLst>
                </p:cNvPr>
                <p:cNvSpPr/>
                <p:nvPr/>
              </p:nvSpPr>
              <p:spPr>
                <a:xfrm>
                  <a:off x="8924873" y="4240076"/>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919" name="Rectangle: Rounded Corners 918">
                  <a:extLst>
                    <a:ext uri="{FF2B5EF4-FFF2-40B4-BE49-F238E27FC236}">
                      <a16:creationId xmlns:a16="http://schemas.microsoft.com/office/drawing/2014/main" id="{A3075DED-BC84-AA49-1EBA-515C69259FA2}"/>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920" name="Rectangle: Rounded Corners 919">
                  <a:extLst>
                    <a:ext uri="{FF2B5EF4-FFF2-40B4-BE49-F238E27FC236}">
                      <a16:creationId xmlns:a16="http://schemas.microsoft.com/office/drawing/2014/main" id="{80D9998B-E75A-4C56-5E9C-737DB6B5EC3C}"/>
                    </a:ext>
                  </a:extLst>
                </p:cNvPr>
                <p:cNvSpPr/>
                <p:nvPr/>
              </p:nvSpPr>
              <p:spPr>
                <a:xfrm>
                  <a:off x="8817085" y="439459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grpSp>
          <p:grpSp>
            <p:nvGrpSpPr>
              <p:cNvPr id="852" name="Group 851">
                <a:extLst>
                  <a:ext uri="{FF2B5EF4-FFF2-40B4-BE49-F238E27FC236}">
                    <a16:creationId xmlns:a16="http://schemas.microsoft.com/office/drawing/2014/main" id="{2345811C-F225-1B17-1335-0795F9463339}"/>
                  </a:ext>
                </a:extLst>
              </p:cNvPr>
              <p:cNvGrpSpPr/>
              <p:nvPr/>
            </p:nvGrpSpPr>
            <p:grpSpPr>
              <a:xfrm rot="14018184">
                <a:off x="9216547" y="3625725"/>
                <a:ext cx="176944" cy="151032"/>
                <a:chOff x="8770428" y="4145225"/>
                <a:chExt cx="307647" cy="276804"/>
              </a:xfrm>
              <a:solidFill>
                <a:srgbClr val="FFC000">
                  <a:lumMod val="50000"/>
                </a:srgbClr>
              </a:solidFill>
            </p:grpSpPr>
            <p:sp>
              <p:nvSpPr>
                <p:cNvPr id="887" name="Freeform: Shape 886">
                  <a:extLst>
                    <a:ext uri="{FF2B5EF4-FFF2-40B4-BE49-F238E27FC236}">
                      <a16:creationId xmlns:a16="http://schemas.microsoft.com/office/drawing/2014/main" id="{DEBA067D-E0D2-4328-C291-D815524CDA05}"/>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88" name="Freeform: Shape 887">
                  <a:extLst>
                    <a:ext uri="{FF2B5EF4-FFF2-40B4-BE49-F238E27FC236}">
                      <a16:creationId xmlns:a16="http://schemas.microsoft.com/office/drawing/2014/main" id="{5AFD76F2-B486-E043-6DAC-73F30CE3C089}"/>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89" name="Freeform: Shape 888">
                  <a:extLst>
                    <a:ext uri="{FF2B5EF4-FFF2-40B4-BE49-F238E27FC236}">
                      <a16:creationId xmlns:a16="http://schemas.microsoft.com/office/drawing/2014/main" id="{E4C8ABF7-6698-11C9-1C06-E3E48410B628}"/>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90" name="Freeform: Shape 889">
                  <a:extLst>
                    <a:ext uri="{FF2B5EF4-FFF2-40B4-BE49-F238E27FC236}">
                      <a16:creationId xmlns:a16="http://schemas.microsoft.com/office/drawing/2014/main" id="{C017B373-03DD-EAA8-FA21-3C73F58AEBDD}"/>
                    </a:ext>
                  </a:extLst>
                </p:cNvPr>
                <p:cNvSpPr/>
                <p:nvPr/>
              </p:nvSpPr>
              <p:spPr>
                <a:xfrm>
                  <a:off x="8929986" y="428752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91" name="Freeform: Shape 890">
                  <a:extLst>
                    <a:ext uri="{FF2B5EF4-FFF2-40B4-BE49-F238E27FC236}">
                      <a16:creationId xmlns:a16="http://schemas.microsoft.com/office/drawing/2014/main" id="{D3BB24E7-A3B3-C0BB-1E77-578C08A1BFC1}"/>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92" name="Freeform: Shape 891">
                  <a:extLst>
                    <a:ext uri="{FF2B5EF4-FFF2-40B4-BE49-F238E27FC236}">
                      <a16:creationId xmlns:a16="http://schemas.microsoft.com/office/drawing/2014/main" id="{20A2C1D3-DF82-78C8-C042-4D270ACE149E}"/>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93" name="Freeform: Shape 892">
                  <a:extLst>
                    <a:ext uri="{FF2B5EF4-FFF2-40B4-BE49-F238E27FC236}">
                      <a16:creationId xmlns:a16="http://schemas.microsoft.com/office/drawing/2014/main" id="{257E67E4-8898-F3FC-8E45-B7127272593F}"/>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94" name="Freeform: Shape 893">
                  <a:extLst>
                    <a:ext uri="{FF2B5EF4-FFF2-40B4-BE49-F238E27FC236}">
                      <a16:creationId xmlns:a16="http://schemas.microsoft.com/office/drawing/2014/main" id="{8600EAD5-A82C-0AE7-FD6E-AC155992E77B}"/>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95" name="Freeform: Shape 894">
                  <a:extLst>
                    <a:ext uri="{FF2B5EF4-FFF2-40B4-BE49-F238E27FC236}">
                      <a16:creationId xmlns:a16="http://schemas.microsoft.com/office/drawing/2014/main" id="{27396235-14A3-EF70-C443-5907A52DF274}"/>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96" name="Freeform: Shape 895">
                  <a:extLst>
                    <a:ext uri="{FF2B5EF4-FFF2-40B4-BE49-F238E27FC236}">
                      <a16:creationId xmlns:a16="http://schemas.microsoft.com/office/drawing/2014/main" id="{648866EC-66F4-AEC7-A416-7800BFA474BE}"/>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97" name="Freeform: Shape 896">
                  <a:extLst>
                    <a:ext uri="{FF2B5EF4-FFF2-40B4-BE49-F238E27FC236}">
                      <a16:creationId xmlns:a16="http://schemas.microsoft.com/office/drawing/2014/main" id="{FDE05A72-6A0F-35C3-ECF2-FB701B939AD9}"/>
                    </a:ext>
                  </a:extLst>
                </p:cNvPr>
                <p:cNvSpPr/>
                <p:nvPr/>
              </p:nvSpPr>
              <p:spPr>
                <a:xfrm rot="18952815">
                  <a:off x="8990335" y="4236377"/>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98" name="Rectangle: Rounded Corners 897">
                  <a:extLst>
                    <a:ext uri="{FF2B5EF4-FFF2-40B4-BE49-F238E27FC236}">
                      <a16:creationId xmlns:a16="http://schemas.microsoft.com/office/drawing/2014/main" id="{EB82F7B1-9893-3F5D-6E7D-5DB8944BE89E}"/>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99" name="Rectangle: Rounded Corners 898">
                  <a:extLst>
                    <a:ext uri="{FF2B5EF4-FFF2-40B4-BE49-F238E27FC236}">
                      <a16:creationId xmlns:a16="http://schemas.microsoft.com/office/drawing/2014/main" id="{0CC31DC9-B1CE-931C-EA6E-DFF950BD20B7}"/>
                    </a:ext>
                  </a:extLst>
                </p:cNvPr>
                <p:cNvSpPr/>
                <p:nvPr/>
              </p:nvSpPr>
              <p:spPr>
                <a:xfrm>
                  <a:off x="8858174" y="429137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900" name="Rectangle: Rounded Corners 899">
                  <a:extLst>
                    <a:ext uri="{FF2B5EF4-FFF2-40B4-BE49-F238E27FC236}">
                      <a16:creationId xmlns:a16="http://schemas.microsoft.com/office/drawing/2014/main" id="{F805ECA8-405E-1DD0-FFD9-F942E00DAE88}"/>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901" name="Rectangle: Rounded Corners 900">
                  <a:extLst>
                    <a:ext uri="{FF2B5EF4-FFF2-40B4-BE49-F238E27FC236}">
                      <a16:creationId xmlns:a16="http://schemas.microsoft.com/office/drawing/2014/main" id="{C2BBA354-7765-CE01-AA25-2ED0660B1922}"/>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902" name="Rectangle: Rounded Corners 901">
                  <a:extLst>
                    <a:ext uri="{FF2B5EF4-FFF2-40B4-BE49-F238E27FC236}">
                      <a16:creationId xmlns:a16="http://schemas.microsoft.com/office/drawing/2014/main" id="{6F5676CA-80CF-AE44-ADAA-0DE408FA572E}"/>
                    </a:ext>
                  </a:extLst>
                </p:cNvPr>
                <p:cNvSpPr/>
                <p:nvPr/>
              </p:nvSpPr>
              <p:spPr>
                <a:xfrm>
                  <a:off x="8817085" y="439459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grpSp>
          <p:grpSp>
            <p:nvGrpSpPr>
              <p:cNvPr id="853" name="Group 852">
                <a:extLst>
                  <a:ext uri="{FF2B5EF4-FFF2-40B4-BE49-F238E27FC236}">
                    <a16:creationId xmlns:a16="http://schemas.microsoft.com/office/drawing/2014/main" id="{ED0889FE-1013-3E85-D86C-9F51497A3857}"/>
                  </a:ext>
                </a:extLst>
              </p:cNvPr>
              <p:cNvGrpSpPr/>
              <p:nvPr/>
            </p:nvGrpSpPr>
            <p:grpSpPr>
              <a:xfrm rot="21021678">
                <a:off x="9168205" y="3689773"/>
                <a:ext cx="176944" cy="150628"/>
                <a:chOff x="8770428" y="4145965"/>
                <a:chExt cx="307647" cy="276064"/>
              </a:xfrm>
              <a:solidFill>
                <a:srgbClr val="FFC000">
                  <a:lumMod val="50000"/>
                </a:srgbClr>
              </a:solidFill>
            </p:grpSpPr>
            <p:sp>
              <p:nvSpPr>
                <p:cNvPr id="872" name="Freeform: Shape 871">
                  <a:extLst>
                    <a:ext uri="{FF2B5EF4-FFF2-40B4-BE49-F238E27FC236}">
                      <a16:creationId xmlns:a16="http://schemas.microsoft.com/office/drawing/2014/main" id="{C5BC954B-C834-06AC-3DE2-87CBE8B49232}"/>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73" name="Freeform: Shape 872">
                  <a:extLst>
                    <a:ext uri="{FF2B5EF4-FFF2-40B4-BE49-F238E27FC236}">
                      <a16:creationId xmlns:a16="http://schemas.microsoft.com/office/drawing/2014/main" id="{BCC5AFFB-6FA2-7684-4FCE-6F488A4936C7}"/>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74" name="Freeform: Shape 873">
                  <a:extLst>
                    <a:ext uri="{FF2B5EF4-FFF2-40B4-BE49-F238E27FC236}">
                      <a16:creationId xmlns:a16="http://schemas.microsoft.com/office/drawing/2014/main" id="{72A505FB-B968-2737-3D05-2876DB224F1F}"/>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75" name="Freeform: Shape 874">
                  <a:extLst>
                    <a:ext uri="{FF2B5EF4-FFF2-40B4-BE49-F238E27FC236}">
                      <a16:creationId xmlns:a16="http://schemas.microsoft.com/office/drawing/2014/main" id="{9DADB2BE-618F-BD82-8D6A-40DBB57CD658}"/>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76" name="Freeform: Shape 875">
                  <a:extLst>
                    <a:ext uri="{FF2B5EF4-FFF2-40B4-BE49-F238E27FC236}">
                      <a16:creationId xmlns:a16="http://schemas.microsoft.com/office/drawing/2014/main" id="{C73068B1-740B-A178-36AE-96C83EC41780}"/>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77" name="Freeform: Shape 876">
                  <a:extLst>
                    <a:ext uri="{FF2B5EF4-FFF2-40B4-BE49-F238E27FC236}">
                      <a16:creationId xmlns:a16="http://schemas.microsoft.com/office/drawing/2014/main" id="{FE6DA0C9-DDC0-C296-3E4D-0B40982358F2}"/>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78" name="Freeform: Shape 877">
                  <a:extLst>
                    <a:ext uri="{FF2B5EF4-FFF2-40B4-BE49-F238E27FC236}">
                      <a16:creationId xmlns:a16="http://schemas.microsoft.com/office/drawing/2014/main" id="{6FBB6F27-FDE6-0EAC-D9EA-C345F24932BB}"/>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79" name="Freeform: Shape 878">
                  <a:extLst>
                    <a:ext uri="{FF2B5EF4-FFF2-40B4-BE49-F238E27FC236}">
                      <a16:creationId xmlns:a16="http://schemas.microsoft.com/office/drawing/2014/main" id="{66C78AB1-6386-CEBF-AFC0-5AF5A1A64F57}"/>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80" name="Freeform: Shape 879">
                  <a:extLst>
                    <a:ext uri="{FF2B5EF4-FFF2-40B4-BE49-F238E27FC236}">
                      <a16:creationId xmlns:a16="http://schemas.microsoft.com/office/drawing/2014/main" id="{AB17EE00-353C-4409-47E8-E6A2920FF334}"/>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81" name="Rectangle: Rounded Corners 880">
                  <a:extLst>
                    <a:ext uri="{FF2B5EF4-FFF2-40B4-BE49-F238E27FC236}">
                      <a16:creationId xmlns:a16="http://schemas.microsoft.com/office/drawing/2014/main" id="{AB7E238D-EDA3-37E4-70C2-23112BD9AB34}"/>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82" name="Rectangle: Rounded Corners 881">
                  <a:extLst>
                    <a:ext uri="{FF2B5EF4-FFF2-40B4-BE49-F238E27FC236}">
                      <a16:creationId xmlns:a16="http://schemas.microsoft.com/office/drawing/2014/main" id="{3BE8D632-5AC5-D845-51C4-6E81A1D46295}"/>
                    </a:ext>
                  </a:extLst>
                </p:cNvPr>
                <p:cNvSpPr/>
                <p:nvPr/>
              </p:nvSpPr>
              <p:spPr>
                <a:xfrm>
                  <a:off x="8858174" y="429137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83" name="Rectangle: Rounded Corners 882">
                  <a:extLst>
                    <a:ext uri="{FF2B5EF4-FFF2-40B4-BE49-F238E27FC236}">
                      <a16:creationId xmlns:a16="http://schemas.microsoft.com/office/drawing/2014/main" id="{05924243-9B4E-7347-8500-46428EB96AA8}"/>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84" name="Rectangle: Rounded Corners 883">
                  <a:extLst>
                    <a:ext uri="{FF2B5EF4-FFF2-40B4-BE49-F238E27FC236}">
                      <a16:creationId xmlns:a16="http://schemas.microsoft.com/office/drawing/2014/main" id="{2A034C04-F230-80CB-5B78-7E1A211D555E}"/>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85" name="Rectangle: Rounded Corners 884">
                  <a:extLst>
                    <a:ext uri="{FF2B5EF4-FFF2-40B4-BE49-F238E27FC236}">
                      <a16:creationId xmlns:a16="http://schemas.microsoft.com/office/drawing/2014/main" id="{EAFD820A-29DD-CB5A-8F8D-0583B991FA63}"/>
                    </a:ext>
                  </a:extLst>
                </p:cNvPr>
                <p:cNvSpPr/>
                <p:nvPr/>
              </p:nvSpPr>
              <p:spPr>
                <a:xfrm>
                  <a:off x="8817085" y="439459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86" name="Rectangle: Rounded Corners 885">
                  <a:extLst>
                    <a:ext uri="{FF2B5EF4-FFF2-40B4-BE49-F238E27FC236}">
                      <a16:creationId xmlns:a16="http://schemas.microsoft.com/office/drawing/2014/main" id="{2E55243A-1C94-8FF6-3378-170995C06D58}"/>
                    </a:ext>
                  </a:extLst>
                </p:cNvPr>
                <p:cNvSpPr/>
                <p:nvPr/>
              </p:nvSpPr>
              <p:spPr>
                <a:xfrm>
                  <a:off x="8894095" y="4145965"/>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grpSp>
          <p:grpSp>
            <p:nvGrpSpPr>
              <p:cNvPr id="854" name="Group 853">
                <a:extLst>
                  <a:ext uri="{FF2B5EF4-FFF2-40B4-BE49-F238E27FC236}">
                    <a16:creationId xmlns:a16="http://schemas.microsoft.com/office/drawing/2014/main" id="{8E66C1CD-F7E6-3163-F95E-8BD12D94FAEA}"/>
                  </a:ext>
                </a:extLst>
              </p:cNvPr>
              <p:cNvGrpSpPr/>
              <p:nvPr/>
            </p:nvGrpSpPr>
            <p:grpSpPr>
              <a:xfrm rot="5697808">
                <a:off x="9231220" y="3700287"/>
                <a:ext cx="167860" cy="159205"/>
                <a:chOff x="8770428" y="4145225"/>
                <a:chExt cx="307647" cy="276804"/>
              </a:xfrm>
              <a:solidFill>
                <a:srgbClr val="FFC000">
                  <a:lumMod val="50000"/>
                </a:srgbClr>
              </a:solidFill>
            </p:grpSpPr>
            <p:sp>
              <p:nvSpPr>
                <p:cNvPr id="856" name="Freeform: Shape 855">
                  <a:extLst>
                    <a:ext uri="{FF2B5EF4-FFF2-40B4-BE49-F238E27FC236}">
                      <a16:creationId xmlns:a16="http://schemas.microsoft.com/office/drawing/2014/main" id="{43189DAC-25DB-2F6D-7C5C-A0E8C445D4B1}"/>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57" name="Freeform: Shape 856">
                  <a:extLst>
                    <a:ext uri="{FF2B5EF4-FFF2-40B4-BE49-F238E27FC236}">
                      <a16:creationId xmlns:a16="http://schemas.microsoft.com/office/drawing/2014/main" id="{25B2F582-BCC3-4DE7-9340-40F37D9563FC}"/>
                    </a:ext>
                  </a:extLst>
                </p:cNvPr>
                <p:cNvSpPr/>
                <p:nvPr/>
              </p:nvSpPr>
              <p:spPr>
                <a:xfrm rot="6799576">
                  <a:off x="8855933" y="4253069"/>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58" name="Freeform: Shape 857">
                  <a:extLst>
                    <a:ext uri="{FF2B5EF4-FFF2-40B4-BE49-F238E27FC236}">
                      <a16:creationId xmlns:a16="http://schemas.microsoft.com/office/drawing/2014/main" id="{67E39CD8-DA7F-B7C1-AF4C-3B4B55FD523F}"/>
                    </a:ext>
                  </a:extLst>
                </p:cNvPr>
                <p:cNvSpPr/>
                <p:nvPr/>
              </p:nvSpPr>
              <p:spPr>
                <a:xfrm>
                  <a:off x="8950061" y="418817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59" name="Freeform: Shape 858">
                  <a:extLst>
                    <a:ext uri="{FF2B5EF4-FFF2-40B4-BE49-F238E27FC236}">
                      <a16:creationId xmlns:a16="http://schemas.microsoft.com/office/drawing/2014/main" id="{43B35131-D4A9-5648-EDB2-B8421E70C82E}"/>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60" name="Freeform: Shape 859">
                  <a:extLst>
                    <a:ext uri="{FF2B5EF4-FFF2-40B4-BE49-F238E27FC236}">
                      <a16:creationId xmlns:a16="http://schemas.microsoft.com/office/drawing/2014/main" id="{0DCD3B04-FF24-F324-EFA2-E6B0FB518816}"/>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61" name="Freeform: Shape 860">
                  <a:extLst>
                    <a:ext uri="{FF2B5EF4-FFF2-40B4-BE49-F238E27FC236}">
                      <a16:creationId xmlns:a16="http://schemas.microsoft.com/office/drawing/2014/main" id="{F32F952A-448D-63AD-A9E6-DA03D6ABA53B}"/>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62" name="Freeform: Shape 861">
                  <a:extLst>
                    <a:ext uri="{FF2B5EF4-FFF2-40B4-BE49-F238E27FC236}">
                      <a16:creationId xmlns:a16="http://schemas.microsoft.com/office/drawing/2014/main" id="{9573FFDB-FB18-C7D3-1226-B68DA56F8188}"/>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63" name="Freeform: Shape 862">
                  <a:extLst>
                    <a:ext uri="{FF2B5EF4-FFF2-40B4-BE49-F238E27FC236}">
                      <a16:creationId xmlns:a16="http://schemas.microsoft.com/office/drawing/2014/main" id="{BDA0F92C-68B8-8354-E1C6-2A292448823E}"/>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64" name="Freeform: Shape 863">
                  <a:extLst>
                    <a:ext uri="{FF2B5EF4-FFF2-40B4-BE49-F238E27FC236}">
                      <a16:creationId xmlns:a16="http://schemas.microsoft.com/office/drawing/2014/main" id="{AB95FABD-A38F-B63D-5B13-79C39F686322}"/>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65" name="Freeform: Shape 864">
                  <a:extLst>
                    <a:ext uri="{FF2B5EF4-FFF2-40B4-BE49-F238E27FC236}">
                      <a16:creationId xmlns:a16="http://schemas.microsoft.com/office/drawing/2014/main" id="{7EDD84B0-A859-139F-E74A-310E40C04E7B}"/>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66" name="Freeform: Shape 865">
                  <a:extLst>
                    <a:ext uri="{FF2B5EF4-FFF2-40B4-BE49-F238E27FC236}">
                      <a16:creationId xmlns:a16="http://schemas.microsoft.com/office/drawing/2014/main" id="{0DEEF31F-24D5-12B6-8044-90A2FC97F3C0}"/>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67" name="Freeform: Shape 866">
                  <a:extLst>
                    <a:ext uri="{FF2B5EF4-FFF2-40B4-BE49-F238E27FC236}">
                      <a16:creationId xmlns:a16="http://schemas.microsoft.com/office/drawing/2014/main" id="{1F72C20A-6B3E-7B43-8E43-765C9DD0780F}"/>
                    </a:ext>
                  </a:extLst>
                </p:cNvPr>
                <p:cNvSpPr/>
                <p:nvPr/>
              </p:nvSpPr>
              <p:spPr>
                <a:xfrm rot="18952815">
                  <a:off x="8990335" y="4236377"/>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68" name="Rectangle: Rounded Corners 867">
                  <a:extLst>
                    <a:ext uri="{FF2B5EF4-FFF2-40B4-BE49-F238E27FC236}">
                      <a16:creationId xmlns:a16="http://schemas.microsoft.com/office/drawing/2014/main" id="{03167B77-13E6-2675-2C65-4FF111CD6571}"/>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69" name="Rectangle: Rounded Corners 868">
                  <a:extLst>
                    <a:ext uri="{FF2B5EF4-FFF2-40B4-BE49-F238E27FC236}">
                      <a16:creationId xmlns:a16="http://schemas.microsoft.com/office/drawing/2014/main" id="{02DA4B39-8544-A822-4538-78850C71CECC}"/>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70" name="Rectangle: Rounded Corners 869">
                  <a:extLst>
                    <a:ext uri="{FF2B5EF4-FFF2-40B4-BE49-F238E27FC236}">
                      <a16:creationId xmlns:a16="http://schemas.microsoft.com/office/drawing/2014/main" id="{A373E348-D228-0688-C6B5-9C0992EE2A23}"/>
                    </a:ext>
                  </a:extLst>
                </p:cNvPr>
                <p:cNvSpPr/>
                <p:nvPr/>
              </p:nvSpPr>
              <p:spPr>
                <a:xfrm>
                  <a:off x="8924873" y="4240076"/>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71" name="Rectangle: Rounded Corners 870">
                  <a:extLst>
                    <a:ext uri="{FF2B5EF4-FFF2-40B4-BE49-F238E27FC236}">
                      <a16:creationId xmlns:a16="http://schemas.microsoft.com/office/drawing/2014/main" id="{19110532-D2F9-3EA5-2A61-0F564B25E2D9}"/>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grpSp>
          <p:sp>
            <p:nvSpPr>
              <p:cNvPr id="855" name="Oval 854">
                <a:extLst>
                  <a:ext uri="{FF2B5EF4-FFF2-40B4-BE49-F238E27FC236}">
                    <a16:creationId xmlns:a16="http://schemas.microsoft.com/office/drawing/2014/main" id="{A6EC9A33-A036-FE27-C444-CA334770BF15}"/>
                  </a:ext>
                </a:extLst>
              </p:cNvPr>
              <p:cNvSpPr/>
              <p:nvPr/>
            </p:nvSpPr>
            <p:spPr>
              <a:xfrm>
                <a:off x="9283619" y="3671305"/>
                <a:ext cx="111835" cy="137114"/>
              </a:xfrm>
              <a:prstGeom prst="ellipse">
                <a:avLst/>
              </a:prstGeom>
              <a:gradFill flip="none" rotWithShape="1">
                <a:gsLst>
                  <a:gs pos="16000">
                    <a:srgbClr val="ED7D31">
                      <a:lumMod val="40000"/>
                      <a:lumOff val="60000"/>
                    </a:srgbClr>
                  </a:gs>
                  <a:gs pos="74000">
                    <a:srgbClr val="FFC000">
                      <a:lumMod val="50000"/>
                    </a:srgbClr>
                  </a:gs>
                  <a:gs pos="53000">
                    <a:srgbClr val="FFC000">
                      <a:lumMod val="75000"/>
                    </a:srgbClr>
                  </a:gs>
                </a:gsLst>
                <a:path path="circle">
                  <a:fillToRect l="50000" t="50000" r="50000" b="50000"/>
                </a:path>
                <a:tileRect/>
              </a:gradFill>
              <a:ln w="12700" cap="flat" cmpd="sng" algn="ctr">
                <a:noFill/>
                <a:prstDash val="solid"/>
                <a:miter lim="800000"/>
              </a:ln>
              <a:effectLst/>
            </p:spPr>
            <p:txBody>
              <a:bodyPr rtlCol="0" anchor="ctr"/>
              <a:lstStyle/>
              <a:p>
                <a:pPr algn="ctr">
                  <a:defRPr/>
                </a:pPr>
                <a:endParaRPr lang="en-GB" sz="2400" kern="0">
                  <a:solidFill>
                    <a:srgbClr val="FFFFFF"/>
                  </a:solidFill>
                </a:endParaRPr>
              </a:p>
            </p:txBody>
          </p:sp>
        </p:grpSp>
        <p:grpSp>
          <p:nvGrpSpPr>
            <p:cNvPr id="704" name="Group 703">
              <a:extLst>
                <a:ext uri="{FF2B5EF4-FFF2-40B4-BE49-F238E27FC236}">
                  <a16:creationId xmlns:a16="http://schemas.microsoft.com/office/drawing/2014/main" id="{5428FA46-5317-928C-7260-49F3786CF9A3}"/>
                </a:ext>
              </a:extLst>
            </p:cNvPr>
            <p:cNvGrpSpPr/>
            <p:nvPr userDrawn="1"/>
          </p:nvGrpSpPr>
          <p:grpSpPr>
            <a:xfrm>
              <a:off x="8098087" y="4420541"/>
              <a:ext cx="203749" cy="198807"/>
              <a:chOff x="9144983" y="3590626"/>
              <a:chExt cx="288000" cy="288000"/>
            </a:xfrm>
          </p:grpSpPr>
          <p:sp>
            <p:nvSpPr>
              <p:cNvPr id="779" name="Oval 778">
                <a:extLst>
                  <a:ext uri="{FF2B5EF4-FFF2-40B4-BE49-F238E27FC236}">
                    <a16:creationId xmlns:a16="http://schemas.microsoft.com/office/drawing/2014/main" id="{D81EA6A4-D998-C6A4-5918-4BD133469B6E}"/>
                  </a:ext>
                </a:extLst>
              </p:cNvPr>
              <p:cNvSpPr/>
              <p:nvPr/>
            </p:nvSpPr>
            <p:spPr>
              <a:xfrm rot="8224245">
                <a:off x="9144983" y="3590626"/>
                <a:ext cx="288000" cy="288000"/>
              </a:xfrm>
              <a:prstGeom prst="ellipse">
                <a:avLst/>
              </a:prstGeom>
              <a:gradFill>
                <a:gsLst>
                  <a:gs pos="0">
                    <a:srgbClr val="FFC000">
                      <a:lumMod val="20000"/>
                      <a:lumOff val="80000"/>
                    </a:srgbClr>
                  </a:gs>
                  <a:gs pos="99000">
                    <a:srgbClr val="FFC000">
                      <a:lumMod val="50000"/>
                    </a:srgbClr>
                  </a:gs>
                </a:gsLst>
                <a:path path="circle">
                  <a:fillToRect l="50000" t="50000" r="50000" b="50000"/>
                </a:path>
              </a:gradFill>
              <a:ln w="9525" cap="flat" cmpd="sng" algn="ctr">
                <a:solidFill>
                  <a:srgbClr val="FFC000">
                    <a:lumMod val="50000"/>
                  </a:srgbClr>
                </a:solidFill>
                <a:prstDash val="solid"/>
              </a:ln>
              <a:effectLst/>
            </p:spPr>
            <p:txBody>
              <a:bodyPr rtlCol="0" anchor="ctr"/>
              <a:lstStyle/>
              <a:p>
                <a:pPr algn="ctr">
                  <a:defRPr/>
                </a:pPr>
                <a:endParaRPr lang="en-US" sz="2400" kern="0">
                  <a:solidFill>
                    <a:srgbClr val="FFFFFF"/>
                  </a:solidFill>
                </a:endParaRPr>
              </a:p>
            </p:txBody>
          </p:sp>
          <p:grpSp>
            <p:nvGrpSpPr>
              <p:cNvPr id="780" name="Group 779">
                <a:extLst>
                  <a:ext uri="{FF2B5EF4-FFF2-40B4-BE49-F238E27FC236}">
                    <a16:creationId xmlns:a16="http://schemas.microsoft.com/office/drawing/2014/main" id="{8331D3D2-838B-38CC-3137-505D3E273ABD}"/>
                  </a:ext>
                </a:extLst>
              </p:cNvPr>
              <p:cNvGrpSpPr/>
              <p:nvPr/>
            </p:nvGrpSpPr>
            <p:grpSpPr>
              <a:xfrm rot="5697808">
                <a:off x="9156203" y="3637645"/>
                <a:ext cx="167860" cy="159205"/>
                <a:chOff x="8770428" y="4145225"/>
                <a:chExt cx="307647" cy="276804"/>
              </a:xfrm>
              <a:solidFill>
                <a:srgbClr val="FFC000">
                  <a:lumMod val="50000"/>
                </a:srgbClr>
              </a:solidFill>
            </p:grpSpPr>
            <p:sp>
              <p:nvSpPr>
                <p:cNvPr id="832" name="Freeform: Shape 831">
                  <a:extLst>
                    <a:ext uri="{FF2B5EF4-FFF2-40B4-BE49-F238E27FC236}">
                      <a16:creationId xmlns:a16="http://schemas.microsoft.com/office/drawing/2014/main" id="{481689EE-D11B-DF8A-1ABB-F7E47E014A3A}"/>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33" name="Freeform: Shape 832">
                  <a:extLst>
                    <a:ext uri="{FF2B5EF4-FFF2-40B4-BE49-F238E27FC236}">
                      <a16:creationId xmlns:a16="http://schemas.microsoft.com/office/drawing/2014/main" id="{403F6B34-EF68-00A7-6F9D-57D0C93D0656}"/>
                    </a:ext>
                  </a:extLst>
                </p:cNvPr>
                <p:cNvSpPr/>
                <p:nvPr/>
              </p:nvSpPr>
              <p:spPr>
                <a:xfrm rot="6799576">
                  <a:off x="8855933" y="4253069"/>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34" name="Freeform: Shape 833">
                  <a:extLst>
                    <a:ext uri="{FF2B5EF4-FFF2-40B4-BE49-F238E27FC236}">
                      <a16:creationId xmlns:a16="http://schemas.microsoft.com/office/drawing/2014/main" id="{82C3EFA4-A83C-0E5B-63A9-5AFC5739EB1E}"/>
                    </a:ext>
                  </a:extLst>
                </p:cNvPr>
                <p:cNvSpPr/>
                <p:nvPr/>
              </p:nvSpPr>
              <p:spPr>
                <a:xfrm>
                  <a:off x="8950061" y="418817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35" name="Freeform: Shape 834">
                  <a:extLst>
                    <a:ext uri="{FF2B5EF4-FFF2-40B4-BE49-F238E27FC236}">
                      <a16:creationId xmlns:a16="http://schemas.microsoft.com/office/drawing/2014/main" id="{ED4898D5-1367-8570-20E1-BE7CA10D1B9D}"/>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36" name="Freeform: Shape 835">
                  <a:extLst>
                    <a:ext uri="{FF2B5EF4-FFF2-40B4-BE49-F238E27FC236}">
                      <a16:creationId xmlns:a16="http://schemas.microsoft.com/office/drawing/2014/main" id="{3B03D111-A6C6-06E8-3761-1F863A581C94}"/>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37" name="Freeform: Shape 836">
                  <a:extLst>
                    <a:ext uri="{FF2B5EF4-FFF2-40B4-BE49-F238E27FC236}">
                      <a16:creationId xmlns:a16="http://schemas.microsoft.com/office/drawing/2014/main" id="{585B74EF-E57C-C773-6A0C-F71D5EDC7E0B}"/>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38" name="Freeform: Shape 837">
                  <a:extLst>
                    <a:ext uri="{FF2B5EF4-FFF2-40B4-BE49-F238E27FC236}">
                      <a16:creationId xmlns:a16="http://schemas.microsoft.com/office/drawing/2014/main" id="{26ED508E-E3C2-D675-968E-0C4BF132004F}"/>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39" name="Freeform: Shape 838">
                  <a:extLst>
                    <a:ext uri="{FF2B5EF4-FFF2-40B4-BE49-F238E27FC236}">
                      <a16:creationId xmlns:a16="http://schemas.microsoft.com/office/drawing/2014/main" id="{37DA2AF5-87E3-D1ED-D483-3E86E8863079}"/>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40" name="Freeform: Shape 839">
                  <a:extLst>
                    <a:ext uri="{FF2B5EF4-FFF2-40B4-BE49-F238E27FC236}">
                      <a16:creationId xmlns:a16="http://schemas.microsoft.com/office/drawing/2014/main" id="{FA7B98B4-6C68-E1E0-797A-43C2C6DC2F78}"/>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41" name="Freeform: Shape 840">
                  <a:extLst>
                    <a:ext uri="{FF2B5EF4-FFF2-40B4-BE49-F238E27FC236}">
                      <a16:creationId xmlns:a16="http://schemas.microsoft.com/office/drawing/2014/main" id="{931CFEEF-1513-3E9E-68A7-F0F65D6C3E07}"/>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42" name="Freeform: Shape 841">
                  <a:extLst>
                    <a:ext uri="{FF2B5EF4-FFF2-40B4-BE49-F238E27FC236}">
                      <a16:creationId xmlns:a16="http://schemas.microsoft.com/office/drawing/2014/main" id="{407E7608-B0ED-D81C-9D8D-91227BB31DD4}"/>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43" name="Freeform: Shape 842">
                  <a:extLst>
                    <a:ext uri="{FF2B5EF4-FFF2-40B4-BE49-F238E27FC236}">
                      <a16:creationId xmlns:a16="http://schemas.microsoft.com/office/drawing/2014/main" id="{3B615EFC-C646-7AD8-90D2-969ABDEE639C}"/>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44" name="Rectangle: Rounded Corners 843">
                  <a:extLst>
                    <a:ext uri="{FF2B5EF4-FFF2-40B4-BE49-F238E27FC236}">
                      <a16:creationId xmlns:a16="http://schemas.microsoft.com/office/drawing/2014/main" id="{DF8DF2EC-14C5-22FA-3B30-EFF7A6B45217}"/>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45" name="Rectangle: Rounded Corners 844">
                  <a:extLst>
                    <a:ext uri="{FF2B5EF4-FFF2-40B4-BE49-F238E27FC236}">
                      <a16:creationId xmlns:a16="http://schemas.microsoft.com/office/drawing/2014/main" id="{F2920337-662A-89EB-32BF-047195446F16}"/>
                    </a:ext>
                  </a:extLst>
                </p:cNvPr>
                <p:cNvSpPr/>
                <p:nvPr/>
              </p:nvSpPr>
              <p:spPr>
                <a:xfrm>
                  <a:off x="8858174" y="429137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46" name="Rectangle: Rounded Corners 845">
                  <a:extLst>
                    <a:ext uri="{FF2B5EF4-FFF2-40B4-BE49-F238E27FC236}">
                      <a16:creationId xmlns:a16="http://schemas.microsoft.com/office/drawing/2014/main" id="{3ED01B39-DE75-CE8F-10E3-8FE31B5EABA2}"/>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47" name="Rectangle: Rounded Corners 846">
                  <a:extLst>
                    <a:ext uri="{FF2B5EF4-FFF2-40B4-BE49-F238E27FC236}">
                      <a16:creationId xmlns:a16="http://schemas.microsoft.com/office/drawing/2014/main" id="{67E32E3F-6C2B-AE34-C559-57283A211FFF}"/>
                    </a:ext>
                  </a:extLst>
                </p:cNvPr>
                <p:cNvSpPr/>
                <p:nvPr/>
              </p:nvSpPr>
              <p:spPr>
                <a:xfrm>
                  <a:off x="8924873" y="4240076"/>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48" name="Rectangle: Rounded Corners 847">
                  <a:extLst>
                    <a:ext uri="{FF2B5EF4-FFF2-40B4-BE49-F238E27FC236}">
                      <a16:creationId xmlns:a16="http://schemas.microsoft.com/office/drawing/2014/main" id="{7BBF8AA5-24E9-2A17-4BAE-532BE4ECE3B6}"/>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49" name="Rectangle: Rounded Corners 848">
                  <a:extLst>
                    <a:ext uri="{FF2B5EF4-FFF2-40B4-BE49-F238E27FC236}">
                      <a16:creationId xmlns:a16="http://schemas.microsoft.com/office/drawing/2014/main" id="{002F4BF1-449E-2EDB-3D87-73657FF4D9FC}"/>
                    </a:ext>
                  </a:extLst>
                </p:cNvPr>
                <p:cNvSpPr/>
                <p:nvPr/>
              </p:nvSpPr>
              <p:spPr>
                <a:xfrm>
                  <a:off x="8817085" y="439459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grpSp>
          <p:grpSp>
            <p:nvGrpSpPr>
              <p:cNvPr id="781" name="Group 780">
                <a:extLst>
                  <a:ext uri="{FF2B5EF4-FFF2-40B4-BE49-F238E27FC236}">
                    <a16:creationId xmlns:a16="http://schemas.microsoft.com/office/drawing/2014/main" id="{42CCFC98-A3CA-05BC-FC20-DB41948BAA9D}"/>
                  </a:ext>
                </a:extLst>
              </p:cNvPr>
              <p:cNvGrpSpPr/>
              <p:nvPr/>
            </p:nvGrpSpPr>
            <p:grpSpPr>
              <a:xfrm rot="14018184">
                <a:off x="9216547" y="3625725"/>
                <a:ext cx="176944" cy="151032"/>
                <a:chOff x="8770428" y="4145225"/>
                <a:chExt cx="307647" cy="276804"/>
              </a:xfrm>
              <a:solidFill>
                <a:srgbClr val="FFC000">
                  <a:lumMod val="50000"/>
                </a:srgbClr>
              </a:solidFill>
            </p:grpSpPr>
            <p:sp>
              <p:nvSpPr>
                <p:cNvPr id="816" name="Freeform: Shape 815">
                  <a:extLst>
                    <a:ext uri="{FF2B5EF4-FFF2-40B4-BE49-F238E27FC236}">
                      <a16:creationId xmlns:a16="http://schemas.microsoft.com/office/drawing/2014/main" id="{FF6BA065-FFA1-9002-EFF6-05B49C0B7005}"/>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17" name="Freeform: Shape 816">
                  <a:extLst>
                    <a:ext uri="{FF2B5EF4-FFF2-40B4-BE49-F238E27FC236}">
                      <a16:creationId xmlns:a16="http://schemas.microsoft.com/office/drawing/2014/main" id="{4CA7B0B9-B7FE-5D80-20CE-93352DD77D6E}"/>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18" name="Freeform: Shape 817">
                  <a:extLst>
                    <a:ext uri="{FF2B5EF4-FFF2-40B4-BE49-F238E27FC236}">
                      <a16:creationId xmlns:a16="http://schemas.microsoft.com/office/drawing/2014/main" id="{306A5D66-4ABC-BC7B-EAF1-BC15651FDAA7}"/>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19" name="Freeform: Shape 818">
                  <a:extLst>
                    <a:ext uri="{FF2B5EF4-FFF2-40B4-BE49-F238E27FC236}">
                      <a16:creationId xmlns:a16="http://schemas.microsoft.com/office/drawing/2014/main" id="{EAB19468-A764-67EF-F1A1-DC52E98E0278}"/>
                    </a:ext>
                  </a:extLst>
                </p:cNvPr>
                <p:cNvSpPr/>
                <p:nvPr/>
              </p:nvSpPr>
              <p:spPr>
                <a:xfrm>
                  <a:off x="8929986" y="428752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20" name="Freeform: Shape 819">
                  <a:extLst>
                    <a:ext uri="{FF2B5EF4-FFF2-40B4-BE49-F238E27FC236}">
                      <a16:creationId xmlns:a16="http://schemas.microsoft.com/office/drawing/2014/main" id="{FDA39062-A38B-BB26-542B-0DBDA8F51676}"/>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21" name="Freeform: Shape 820">
                  <a:extLst>
                    <a:ext uri="{FF2B5EF4-FFF2-40B4-BE49-F238E27FC236}">
                      <a16:creationId xmlns:a16="http://schemas.microsoft.com/office/drawing/2014/main" id="{9ECB464C-64E6-091C-58D7-93267F95B84F}"/>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22" name="Freeform: Shape 821">
                  <a:extLst>
                    <a:ext uri="{FF2B5EF4-FFF2-40B4-BE49-F238E27FC236}">
                      <a16:creationId xmlns:a16="http://schemas.microsoft.com/office/drawing/2014/main" id="{747A426D-B728-7E54-533D-61C23AE365EB}"/>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23" name="Freeform: Shape 822">
                  <a:extLst>
                    <a:ext uri="{FF2B5EF4-FFF2-40B4-BE49-F238E27FC236}">
                      <a16:creationId xmlns:a16="http://schemas.microsoft.com/office/drawing/2014/main" id="{C66DA3C5-EB1C-03D7-69B4-D64A7F8B4891}"/>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24" name="Freeform: Shape 823">
                  <a:extLst>
                    <a:ext uri="{FF2B5EF4-FFF2-40B4-BE49-F238E27FC236}">
                      <a16:creationId xmlns:a16="http://schemas.microsoft.com/office/drawing/2014/main" id="{85DA29F4-E914-800D-DF81-D0032DE863AB}"/>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25" name="Freeform: Shape 824">
                  <a:extLst>
                    <a:ext uri="{FF2B5EF4-FFF2-40B4-BE49-F238E27FC236}">
                      <a16:creationId xmlns:a16="http://schemas.microsoft.com/office/drawing/2014/main" id="{BAE3C20B-91A0-523D-7F68-828D65621BB0}"/>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26" name="Freeform: Shape 825">
                  <a:extLst>
                    <a:ext uri="{FF2B5EF4-FFF2-40B4-BE49-F238E27FC236}">
                      <a16:creationId xmlns:a16="http://schemas.microsoft.com/office/drawing/2014/main" id="{0F3AFA6A-EBCB-8022-3ACB-1C58E44DFF2D}"/>
                    </a:ext>
                  </a:extLst>
                </p:cNvPr>
                <p:cNvSpPr/>
                <p:nvPr/>
              </p:nvSpPr>
              <p:spPr>
                <a:xfrm rot="18952815">
                  <a:off x="8990335" y="4236377"/>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27" name="Rectangle: Rounded Corners 826">
                  <a:extLst>
                    <a:ext uri="{FF2B5EF4-FFF2-40B4-BE49-F238E27FC236}">
                      <a16:creationId xmlns:a16="http://schemas.microsoft.com/office/drawing/2014/main" id="{4C79381C-7979-CE2D-B2E0-44284C58C3B6}"/>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28" name="Rectangle: Rounded Corners 827">
                  <a:extLst>
                    <a:ext uri="{FF2B5EF4-FFF2-40B4-BE49-F238E27FC236}">
                      <a16:creationId xmlns:a16="http://schemas.microsoft.com/office/drawing/2014/main" id="{A8670B15-E6F0-CD33-0B8F-B090FBF1A711}"/>
                    </a:ext>
                  </a:extLst>
                </p:cNvPr>
                <p:cNvSpPr/>
                <p:nvPr/>
              </p:nvSpPr>
              <p:spPr>
                <a:xfrm>
                  <a:off x="8858174" y="429137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29" name="Rectangle: Rounded Corners 828">
                  <a:extLst>
                    <a:ext uri="{FF2B5EF4-FFF2-40B4-BE49-F238E27FC236}">
                      <a16:creationId xmlns:a16="http://schemas.microsoft.com/office/drawing/2014/main" id="{23A620D8-B3A9-04C7-7A00-0A8EC22BF24A}"/>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30" name="Rectangle: Rounded Corners 829">
                  <a:extLst>
                    <a:ext uri="{FF2B5EF4-FFF2-40B4-BE49-F238E27FC236}">
                      <a16:creationId xmlns:a16="http://schemas.microsoft.com/office/drawing/2014/main" id="{F1A74BF9-0039-4E49-5646-A991CDE2990B}"/>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31" name="Rectangle: Rounded Corners 830">
                  <a:extLst>
                    <a:ext uri="{FF2B5EF4-FFF2-40B4-BE49-F238E27FC236}">
                      <a16:creationId xmlns:a16="http://schemas.microsoft.com/office/drawing/2014/main" id="{8F6442D3-3602-7F68-AC4F-489AC9F24B3E}"/>
                    </a:ext>
                  </a:extLst>
                </p:cNvPr>
                <p:cNvSpPr/>
                <p:nvPr/>
              </p:nvSpPr>
              <p:spPr>
                <a:xfrm>
                  <a:off x="8817085" y="439459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grpSp>
          <p:grpSp>
            <p:nvGrpSpPr>
              <p:cNvPr id="782" name="Group 781">
                <a:extLst>
                  <a:ext uri="{FF2B5EF4-FFF2-40B4-BE49-F238E27FC236}">
                    <a16:creationId xmlns:a16="http://schemas.microsoft.com/office/drawing/2014/main" id="{DC8267C3-72EA-2315-78E5-03389223F259}"/>
                  </a:ext>
                </a:extLst>
              </p:cNvPr>
              <p:cNvGrpSpPr/>
              <p:nvPr/>
            </p:nvGrpSpPr>
            <p:grpSpPr>
              <a:xfrm rot="21021678">
                <a:off x="9168205" y="3689773"/>
                <a:ext cx="176944" cy="150628"/>
                <a:chOff x="8770428" y="4145965"/>
                <a:chExt cx="307647" cy="276064"/>
              </a:xfrm>
              <a:solidFill>
                <a:srgbClr val="FFC000">
                  <a:lumMod val="50000"/>
                </a:srgbClr>
              </a:solidFill>
            </p:grpSpPr>
            <p:sp>
              <p:nvSpPr>
                <p:cNvPr id="801" name="Freeform: Shape 800">
                  <a:extLst>
                    <a:ext uri="{FF2B5EF4-FFF2-40B4-BE49-F238E27FC236}">
                      <a16:creationId xmlns:a16="http://schemas.microsoft.com/office/drawing/2014/main" id="{BE435369-1C71-F7ED-B584-E5A20A2DC482}"/>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02" name="Freeform: Shape 801">
                  <a:extLst>
                    <a:ext uri="{FF2B5EF4-FFF2-40B4-BE49-F238E27FC236}">
                      <a16:creationId xmlns:a16="http://schemas.microsoft.com/office/drawing/2014/main" id="{B72FE0CE-EF6E-6F44-D665-DA5B33685872}"/>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03" name="Freeform: Shape 802">
                  <a:extLst>
                    <a:ext uri="{FF2B5EF4-FFF2-40B4-BE49-F238E27FC236}">
                      <a16:creationId xmlns:a16="http://schemas.microsoft.com/office/drawing/2014/main" id="{F1C0B3D4-CE8F-B2A1-78EE-ACB3A1A3C9B9}"/>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04" name="Freeform: Shape 803">
                  <a:extLst>
                    <a:ext uri="{FF2B5EF4-FFF2-40B4-BE49-F238E27FC236}">
                      <a16:creationId xmlns:a16="http://schemas.microsoft.com/office/drawing/2014/main" id="{6695D65A-B645-3A36-8301-4774735B4D20}"/>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05" name="Freeform: Shape 804">
                  <a:extLst>
                    <a:ext uri="{FF2B5EF4-FFF2-40B4-BE49-F238E27FC236}">
                      <a16:creationId xmlns:a16="http://schemas.microsoft.com/office/drawing/2014/main" id="{32FB4BF6-7468-CB64-7CAF-9ACE827BE4B4}"/>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06" name="Freeform: Shape 805">
                  <a:extLst>
                    <a:ext uri="{FF2B5EF4-FFF2-40B4-BE49-F238E27FC236}">
                      <a16:creationId xmlns:a16="http://schemas.microsoft.com/office/drawing/2014/main" id="{EEEBA515-8337-203B-F67A-4282F9BB09BC}"/>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07" name="Freeform: Shape 806">
                  <a:extLst>
                    <a:ext uri="{FF2B5EF4-FFF2-40B4-BE49-F238E27FC236}">
                      <a16:creationId xmlns:a16="http://schemas.microsoft.com/office/drawing/2014/main" id="{22284A12-5E26-1411-726B-35091D333C89}"/>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08" name="Freeform: Shape 807">
                  <a:extLst>
                    <a:ext uri="{FF2B5EF4-FFF2-40B4-BE49-F238E27FC236}">
                      <a16:creationId xmlns:a16="http://schemas.microsoft.com/office/drawing/2014/main" id="{ECFEB102-2B7A-8275-65BC-ECB54DA663BF}"/>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09" name="Freeform: Shape 808">
                  <a:extLst>
                    <a:ext uri="{FF2B5EF4-FFF2-40B4-BE49-F238E27FC236}">
                      <a16:creationId xmlns:a16="http://schemas.microsoft.com/office/drawing/2014/main" id="{B88E3BF2-0806-D4E0-A6C1-DAE3BAD43619}"/>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10" name="Rectangle: Rounded Corners 809">
                  <a:extLst>
                    <a:ext uri="{FF2B5EF4-FFF2-40B4-BE49-F238E27FC236}">
                      <a16:creationId xmlns:a16="http://schemas.microsoft.com/office/drawing/2014/main" id="{8E88A5E2-6679-C774-A93C-24891DF7B7C0}"/>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11" name="Rectangle: Rounded Corners 810">
                  <a:extLst>
                    <a:ext uri="{FF2B5EF4-FFF2-40B4-BE49-F238E27FC236}">
                      <a16:creationId xmlns:a16="http://schemas.microsoft.com/office/drawing/2014/main" id="{9541201C-D12E-5B71-8A4B-7535F0727646}"/>
                    </a:ext>
                  </a:extLst>
                </p:cNvPr>
                <p:cNvSpPr/>
                <p:nvPr/>
              </p:nvSpPr>
              <p:spPr>
                <a:xfrm>
                  <a:off x="8858174" y="429137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12" name="Rectangle: Rounded Corners 811">
                  <a:extLst>
                    <a:ext uri="{FF2B5EF4-FFF2-40B4-BE49-F238E27FC236}">
                      <a16:creationId xmlns:a16="http://schemas.microsoft.com/office/drawing/2014/main" id="{B96F2934-3EDC-0C58-4B9B-DE41146E44F7}"/>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13" name="Rectangle: Rounded Corners 812">
                  <a:extLst>
                    <a:ext uri="{FF2B5EF4-FFF2-40B4-BE49-F238E27FC236}">
                      <a16:creationId xmlns:a16="http://schemas.microsoft.com/office/drawing/2014/main" id="{6BB02DB1-D57F-F68A-622A-C1E59790F6DA}"/>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14" name="Rectangle: Rounded Corners 813">
                  <a:extLst>
                    <a:ext uri="{FF2B5EF4-FFF2-40B4-BE49-F238E27FC236}">
                      <a16:creationId xmlns:a16="http://schemas.microsoft.com/office/drawing/2014/main" id="{FDCC2ED7-F832-B665-80C6-E69CCE02FEFB}"/>
                    </a:ext>
                  </a:extLst>
                </p:cNvPr>
                <p:cNvSpPr/>
                <p:nvPr/>
              </p:nvSpPr>
              <p:spPr>
                <a:xfrm>
                  <a:off x="8817085" y="439459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15" name="Rectangle: Rounded Corners 814">
                  <a:extLst>
                    <a:ext uri="{FF2B5EF4-FFF2-40B4-BE49-F238E27FC236}">
                      <a16:creationId xmlns:a16="http://schemas.microsoft.com/office/drawing/2014/main" id="{9C948C93-73DF-3FA3-264A-26DC5D9998CE}"/>
                    </a:ext>
                  </a:extLst>
                </p:cNvPr>
                <p:cNvSpPr/>
                <p:nvPr/>
              </p:nvSpPr>
              <p:spPr>
                <a:xfrm>
                  <a:off x="8894095" y="4145965"/>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grpSp>
          <p:grpSp>
            <p:nvGrpSpPr>
              <p:cNvPr id="783" name="Group 782">
                <a:extLst>
                  <a:ext uri="{FF2B5EF4-FFF2-40B4-BE49-F238E27FC236}">
                    <a16:creationId xmlns:a16="http://schemas.microsoft.com/office/drawing/2014/main" id="{DD0E3E42-0D5B-7B33-DBE1-9B69C55AF0BD}"/>
                  </a:ext>
                </a:extLst>
              </p:cNvPr>
              <p:cNvGrpSpPr/>
              <p:nvPr/>
            </p:nvGrpSpPr>
            <p:grpSpPr>
              <a:xfrm rot="5697808">
                <a:off x="9231220" y="3700287"/>
                <a:ext cx="167860" cy="159205"/>
                <a:chOff x="8770428" y="4145225"/>
                <a:chExt cx="307647" cy="276804"/>
              </a:xfrm>
              <a:solidFill>
                <a:srgbClr val="FFC000">
                  <a:lumMod val="50000"/>
                </a:srgbClr>
              </a:solidFill>
            </p:grpSpPr>
            <p:sp>
              <p:nvSpPr>
                <p:cNvPr id="785" name="Freeform: Shape 784">
                  <a:extLst>
                    <a:ext uri="{FF2B5EF4-FFF2-40B4-BE49-F238E27FC236}">
                      <a16:creationId xmlns:a16="http://schemas.microsoft.com/office/drawing/2014/main" id="{0F8499BA-2E53-AE18-1175-56EC3092E856}"/>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86" name="Freeform: Shape 785">
                  <a:extLst>
                    <a:ext uri="{FF2B5EF4-FFF2-40B4-BE49-F238E27FC236}">
                      <a16:creationId xmlns:a16="http://schemas.microsoft.com/office/drawing/2014/main" id="{D1994FD0-C59C-3CDC-5347-F22F4F075CAA}"/>
                    </a:ext>
                  </a:extLst>
                </p:cNvPr>
                <p:cNvSpPr/>
                <p:nvPr/>
              </p:nvSpPr>
              <p:spPr>
                <a:xfrm rot="6799576">
                  <a:off x="8855933" y="4253069"/>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87" name="Freeform: Shape 786">
                  <a:extLst>
                    <a:ext uri="{FF2B5EF4-FFF2-40B4-BE49-F238E27FC236}">
                      <a16:creationId xmlns:a16="http://schemas.microsoft.com/office/drawing/2014/main" id="{DB69D255-B993-949F-06A1-82DB6093F79E}"/>
                    </a:ext>
                  </a:extLst>
                </p:cNvPr>
                <p:cNvSpPr/>
                <p:nvPr/>
              </p:nvSpPr>
              <p:spPr>
                <a:xfrm>
                  <a:off x="8950061" y="418817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88" name="Freeform: Shape 787">
                  <a:extLst>
                    <a:ext uri="{FF2B5EF4-FFF2-40B4-BE49-F238E27FC236}">
                      <a16:creationId xmlns:a16="http://schemas.microsoft.com/office/drawing/2014/main" id="{29CB17DC-1BE7-C28F-8C8A-7C0FF2314336}"/>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89" name="Freeform: Shape 788">
                  <a:extLst>
                    <a:ext uri="{FF2B5EF4-FFF2-40B4-BE49-F238E27FC236}">
                      <a16:creationId xmlns:a16="http://schemas.microsoft.com/office/drawing/2014/main" id="{30EFC660-E230-CDBC-B92F-2DDAB68F88F5}"/>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90" name="Freeform: Shape 789">
                  <a:extLst>
                    <a:ext uri="{FF2B5EF4-FFF2-40B4-BE49-F238E27FC236}">
                      <a16:creationId xmlns:a16="http://schemas.microsoft.com/office/drawing/2014/main" id="{D49046CC-C286-D85F-3A7F-FFB44F1DFE0C}"/>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91" name="Freeform: Shape 790">
                  <a:extLst>
                    <a:ext uri="{FF2B5EF4-FFF2-40B4-BE49-F238E27FC236}">
                      <a16:creationId xmlns:a16="http://schemas.microsoft.com/office/drawing/2014/main" id="{EB583B3E-7223-053D-8F5B-68502D56A10E}"/>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92" name="Freeform: Shape 791">
                  <a:extLst>
                    <a:ext uri="{FF2B5EF4-FFF2-40B4-BE49-F238E27FC236}">
                      <a16:creationId xmlns:a16="http://schemas.microsoft.com/office/drawing/2014/main" id="{6109BDA5-D4F3-F22D-17BC-7C3CEC795596}"/>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93" name="Freeform: Shape 792">
                  <a:extLst>
                    <a:ext uri="{FF2B5EF4-FFF2-40B4-BE49-F238E27FC236}">
                      <a16:creationId xmlns:a16="http://schemas.microsoft.com/office/drawing/2014/main" id="{7E39B9A1-1C06-5055-44CA-73D5E4E05C12}"/>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94" name="Freeform: Shape 793">
                  <a:extLst>
                    <a:ext uri="{FF2B5EF4-FFF2-40B4-BE49-F238E27FC236}">
                      <a16:creationId xmlns:a16="http://schemas.microsoft.com/office/drawing/2014/main" id="{81473C01-1D32-B3AA-F2B7-50780D356298}"/>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95" name="Freeform: Shape 794">
                  <a:extLst>
                    <a:ext uri="{FF2B5EF4-FFF2-40B4-BE49-F238E27FC236}">
                      <a16:creationId xmlns:a16="http://schemas.microsoft.com/office/drawing/2014/main" id="{70D76638-B2E4-0870-71CE-6B149841434C}"/>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96" name="Freeform: Shape 795">
                  <a:extLst>
                    <a:ext uri="{FF2B5EF4-FFF2-40B4-BE49-F238E27FC236}">
                      <a16:creationId xmlns:a16="http://schemas.microsoft.com/office/drawing/2014/main" id="{077EA60F-7059-E381-DD12-8A85E4CA4327}"/>
                    </a:ext>
                  </a:extLst>
                </p:cNvPr>
                <p:cNvSpPr/>
                <p:nvPr/>
              </p:nvSpPr>
              <p:spPr>
                <a:xfrm rot="18952815">
                  <a:off x="8990335" y="4236377"/>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97" name="Rectangle: Rounded Corners 796">
                  <a:extLst>
                    <a:ext uri="{FF2B5EF4-FFF2-40B4-BE49-F238E27FC236}">
                      <a16:creationId xmlns:a16="http://schemas.microsoft.com/office/drawing/2014/main" id="{638116C9-A475-D2B4-1A87-72F3864BB9F5}"/>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98" name="Rectangle: Rounded Corners 797">
                  <a:extLst>
                    <a:ext uri="{FF2B5EF4-FFF2-40B4-BE49-F238E27FC236}">
                      <a16:creationId xmlns:a16="http://schemas.microsoft.com/office/drawing/2014/main" id="{2DE3B8C6-19EA-89C9-35C7-29EE7E90A6B5}"/>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99" name="Rectangle: Rounded Corners 798">
                  <a:extLst>
                    <a:ext uri="{FF2B5EF4-FFF2-40B4-BE49-F238E27FC236}">
                      <a16:creationId xmlns:a16="http://schemas.microsoft.com/office/drawing/2014/main" id="{F2230969-C0D9-61D6-47A9-E52BD4B686BA}"/>
                    </a:ext>
                  </a:extLst>
                </p:cNvPr>
                <p:cNvSpPr/>
                <p:nvPr/>
              </p:nvSpPr>
              <p:spPr>
                <a:xfrm>
                  <a:off x="8924873" y="4240076"/>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800" name="Rectangle: Rounded Corners 799">
                  <a:extLst>
                    <a:ext uri="{FF2B5EF4-FFF2-40B4-BE49-F238E27FC236}">
                      <a16:creationId xmlns:a16="http://schemas.microsoft.com/office/drawing/2014/main" id="{970CF886-6A2F-022F-6C86-540A90D24F1F}"/>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grpSp>
          <p:sp>
            <p:nvSpPr>
              <p:cNvPr id="784" name="Oval 783">
                <a:extLst>
                  <a:ext uri="{FF2B5EF4-FFF2-40B4-BE49-F238E27FC236}">
                    <a16:creationId xmlns:a16="http://schemas.microsoft.com/office/drawing/2014/main" id="{6634441E-65A2-549C-908B-71A89FEB71D2}"/>
                  </a:ext>
                </a:extLst>
              </p:cNvPr>
              <p:cNvSpPr/>
              <p:nvPr/>
            </p:nvSpPr>
            <p:spPr>
              <a:xfrm>
                <a:off x="9283619" y="3671305"/>
                <a:ext cx="111835" cy="137114"/>
              </a:xfrm>
              <a:prstGeom prst="ellipse">
                <a:avLst/>
              </a:prstGeom>
              <a:gradFill flip="none" rotWithShape="1">
                <a:gsLst>
                  <a:gs pos="16000">
                    <a:srgbClr val="ED7D31">
                      <a:lumMod val="40000"/>
                      <a:lumOff val="60000"/>
                    </a:srgbClr>
                  </a:gs>
                  <a:gs pos="74000">
                    <a:srgbClr val="FFC000">
                      <a:lumMod val="50000"/>
                    </a:srgbClr>
                  </a:gs>
                  <a:gs pos="53000">
                    <a:srgbClr val="FFC000">
                      <a:lumMod val="75000"/>
                    </a:srgbClr>
                  </a:gs>
                </a:gsLst>
                <a:path path="circle">
                  <a:fillToRect l="50000" t="50000" r="50000" b="50000"/>
                </a:path>
                <a:tileRect/>
              </a:gradFill>
              <a:ln w="12700" cap="flat" cmpd="sng" algn="ctr">
                <a:noFill/>
                <a:prstDash val="solid"/>
                <a:miter lim="800000"/>
              </a:ln>
              <a:effectLst/>
            </p:spPr>
            <p:txBody>
              <a:bodyPr rtlCol="0" anchor="ctr"/>
              <a:lstStyle/>
              <a:p>
                <a:pPr algn="ctr">
                  <a:defRPr/>
                </a:pPr>
                <a:endParaRPr lang="en-GB" sz="2400" kern="0">
                  <a:solidFill>
                    <a:srgbClr val="FFFFFF"/>
                  </a:solidFill>
                </a:endParaRPr>
              </a:p>
            </p:txBody>
          </p:sp>
        </p:grpSp>
        <p:grpSp>
          <p:nvGrpSpPr>
            <p:cNvPr id="705" name="Group 704">
              <a:extLst>
                <a:ext uri="{FF2B5EF4-FFF2-40B4-BE49-F238E27FC236}">
                  <a16:creationId xmlns:a16="http://schemas.microsoft.com/office/drawing/2014/main" id="{F8471494-66E1-6B89-973D-B795B70E3E26}"/>
                </a:ext>
              </a:extLst>
            </p:cNvPr>
            <p:cNvGrpSpPr/>
            <p:nvPr userDrawn="1"/>
          </p:nvGrpSpPr>
          <p:grpSpPr>
            <a:xfrm>
              <a:off x="7852991" y="4321137"/>
              <a:ext cx="203749" cy="198807"/>
              <a:chOff x="9144983" y="3590626"/>
              <a:chExt cx="288000" cy="288000"/>
            </a:xfrm>
          </p:grpSpPr>
          <p:sp>
            <p:nvSpPr>
              <p:cNvPr id="708" name="Oval 707">
                <a:extLst>
                  <a:ext uri="{FF2B5EF4-FFF2-40B4-BE49-F238E27FC236}">
                    <a16:creationId xmlns:a16="http://schemas.microsoft.com/office/drawing/2014/main" id="{6308D349-290E-E03F-FF8A-3D848E28B17D}"/>
                  </a:ext>
                </a:extLst>
              </p:cNvPr>
              <p:cNvSpPr/>
              <p:nvPr/>
            </p:nvSpPr>
            <p:spPr>
              <a:xfrm rot="8224245">
                <a:off x="9144983" y="3590626"/>
                <a:ext cx="288000" cy="288000"/>
              </a:xfrm>
              <a:prstGeom prst="ellipse">
                <a:avLst/>
              </a:prstGeom>
              <a:gradFill>
                <a:gsLst>
                  <a:gs pos="0">
                    <a:srgbClr val="FFC000">
                      <a:lumMod val="20000"/>
                      <a:lumOff val="80000"/>
                    </a:srgbClr>
                  </a:gs>
                  <a:gs pos="99000">
                    <a:srgbClr val="FFC000">
                      <a:lumMod val="50000"/>
                    </a:srgbClr>
                  </a:gs>
                </a:gsLst>
                <a:path path="circle">
                  <a:fillToRect l="50000" t="50000" r="50000" b="50000"/>
                </a:path>
              </a:gradFill>
              <a:ln w="9525" cap="flat" cmpd="sng" algn="ctr">
                <a:solidFill>
                  <a:srgbClr val="FFC000">
                    <a:lumMod val="50000"/>
                  </a:srgbClr>
                </a:solidFill>
                <a:prstDash val="solid"/>
              </a:ln>
              <a:effectLst/>
            </p:spPr>
            <p:txBody>
              <a:bodyPr rtlCol="0" anchor="ctr"/>
              <a:lstStyle/>
              <a:p>
                <a:pPr algn="ctr">
                  <a:defRPr/>
                </a:pPr>
                <a:endParaRPr lang="en-US" sz="2400" kern="0">
                  <a:solidFill>
                    <a:srgbClr val="FFFFFF"/>
                  </a:solidFill>
                </a:endParaRPr>
              </a:p>
            </p:txBody>
          </p:sp>
          <p:grpSp>
            <p:nvGrpSpPr>
              <p:cNvPr id="709" name="Group 708">
                <a:extLst>
                  <a:ext uri="{FF2B5EF4-FFF2-40B4-BE49-F238E27FC236}">
                    <a16:creationId xmlns:a16="http://schemas.microsoft.com/office/drawing/2014/main" id="{24F43C6D-050B-DCDC-DDDF-6992341C9C15}"/>
                  </a:ext>
                </a:extLst>
              </p:cNvPr>
              <p:cNvGrpSpPr/>
              <p:nvPr/>
            </p:nvGrpSpPr>
            <p:grpSpPr>
              <a:xfrm rot="5697808">
                <a:off x="9156203" y="3637645"/>
                <a:ext cx="167860" cy="159205"/>
                <a:chOff x="8770428" y="4145225"/>
                <a:chExt cx="307647" cy="276804"/>
              </a:xfrm>
              <a:solidFill>
                <a:srgbClr val="FFC000">
                  <a:lumMod val="50000"/>
                </a:srgbClr>
              </a:solidFill>
            </p:grpSpPr>
            <p:sp>
              <p:nvSpPr>
                <p:cNvPr id="761" name="Freeform: Shape 760">
                  <a:extLst>
                    <a:ext uri="{FF2B5EF4-FFF2-40B4-BE49-F238E27FC236}">
                      <a16:creationId xmlns:a16="http://schemas.microsoft.com/office/drawing/2014/main" id="{65C8517A-ADB7-A8AB-1EBA-09514AA6B3A5}"/>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62" name="Freeform: Shape 761">
                  <a:extLst>
                    <a:ext uri="{FF2B5EF4-FFF2-40B4-BE49-F238E27FC236}">
                      <a16:creationId xmlns:a16="http://schemas.microsoft.com/office/drawing/2014/main" id="{0A6EE021-7BCC-95DD-AA02-FD63F7E21DDF}"/>
                    </a:ext>
                  </a:extLst>
                </p:cNvPr>
                <p:cNvSpPr/>
                <p:nvPr/>
              </p:nvSpPr>
              <p:spPr>
                <a:xfrm rot="6799576">
                  <a:off x="8855933" y="4253069"/>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63" name="Freeform: Shape 762">
                  <a:extLst>
                    <a:ext uri="{FF2B5EF4-FFF2-40B4-BE49-F238E27FC236}">
                      <a16:creationId xmlns:a16="http://schemas.microsoft.com/office/drawing/2014/main" id="{D536CC80-378B-064A-13F7-D9149E39DCFA}"/>
                    </a:ext>
                  </a:extLst>
                </p:cNvPr>
                <p:cNvSpPr/>
                <p:nvPr/>
              </p:nvSpPr>
              <p:spPr>
                <a:xfrm>
                  <a:off x="8950061" y="418817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64" name="Freeform: Shape 763">
                  <a:extLst>
                    <a:ext uri="{FF2B5EF4-FFF2-40B4-BE49-F238E27FC236}">
                      <a16:creationId xmlns:a16="http://schemas.microsoft.com/office/drawing/2014/main" id="{65E932DE-6B8E-5675-0B98-D67ECA89C81A}"/>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65" name="Freeform: Shape 764">
                  <a:extLst>
                    <a:ext uri="{FF2B5EF4-FFF2-40B4-BE49-F238E27FC236}">
                      <a16:creationId xmlns:a16="http://schemas.microsoft.com/office/drawing/2014/main" id="{3AB3E5F2-A584-BC6C-0AE3-653511ED8B6E}"/>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66" name="Freeform: Shape 765">
                  <a:extLst>
                    <a:ext uri="{FF2B5EF4-FFF2-40B4-BE49-F238E27FC236}">
                      <a16:creationId xmlns:a16="http://schemas.microsoft.com/office/drawing/2014/main" id="{F441DE80-0D88-977A-6767-D70064C2FCA1}"/>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67" name="Freeform: Shape 766">
                  <a:extLst>
                    <a:ext uri="{FF2B5EF4-FFF2-40B4-BE49-F238E27FC236}">
                      <a16:creationId xmlns:a16="http://schemas.microsoft.com/office/drawing/2014/main" id="{16E95833-AF10-283E-72E0-3288B912EB35}"/>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68" name="Freeform: Shape 767">
                  <a:extLst>
                    <a:ext uri="{FF2B5EF4-FFF2-40B4-BE49-F238E27FC236}">
                      <a16:creationId xmlns:a16="http://schemas.microsoft.com/office/drawing/2014/main" id="{C8C94E69-69D3-D3C1-52CD-197E6C8146A3}"/>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69" name="Freeform: Shape 768">
                  <a:extLst>
                    <a:ext uri="{FF2B5EF4-FFF2-40B4-BE49-F238E27FC236}">
                      <a16:creationId xmlns:a16="http://schemas.microsoft.com/office/drawing/2014/main" id="{A5819E68-DD1F-AB1E-8523-8879316110FF}"/>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70" name="Freeform: Shape 769">
                  <a:extLst>
                    <a:ext uri="{FF2B5EF4-FFF2-40B4-BE49-F238E27FC236}">
                      <a16:creationId xmlns:a16="http://schemas.microsoft.com/office/drawing/2014/main" id="{9A05EA36-3008-95D5-2D7D-7668D6E3688A}"/>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71" name="Freeform: Shape 770">
                  <a:extLst>
                    <a:ext uri="{FF2B5EF4-FFF2-40B4-BE49-F238E27FC236}">
                      <a16:creationId xmlns:a16="http://schemas.microsoft.com/office/drawing/2014/main" id="{C4BD39EC-59F0-648B-5730-6B0BD2FFC842}"/>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72" name="Freeform: Shape 771">
                  <a:extLst>
                    <a:ext uri="{FF2B5EF4-FFF2-40B4-BE49-F238E27FC236}">
                      <a16:creationId xmlns:a16="http://schemas.microsoft.com/office/drawing/2014/main" id="{D7E65DFD-A801-4C82-6DC7-A0C06EFC2BA0}"/>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73" name="Rectangle: Rounded Corners 772">
                  <a:extLst>
                    <a:ext uri="{FF2B5EF4-FFF2-40B4-BE49-F238E27FC236}">
                      <a16:creationId xmlns:a16="http://schemas.microsoft.com/office/drawing/2014/main" id="{C0560B9C-3AD9-4BDC-1DDD-C6338A68BD44}"/>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74" name="Rectangle: Rounded Corners 773">
                  <a:extLst>
                    <a:ext uri="{FF2B5EF4-FFF2-40B4-BE49-F238E27FC236}">
                      <a16:creationId xmlns:a16="http://schemas.microsoft.com/office/drawing/2014/main" id="{FEB92E4B-DB84-148D-516D-851BEBE1C655}"/>
                    </a:ext>
                  </a:extLst>
                </p:cNvPr>
                <p:cNvSpPr/>
                <p:nvPr/>
              </p:nvSpPr>
              <p:spPr>
                <a:xfrm>
                  <a:off x="8858174" y="429137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75" name="Rectangle: Rounded Corners 774">
                  <a:extLst>
                    <a:ext uri="{FF2B5EF4-FFF2-40B4-BE49-F238E27FC236}">
                      <a16:creationId xmlns:a16="http://schemas.microsoft.com/office/drawing/2014/main" id="{0F5F4D3C-4980-7D8E-6728-CC2AA603BB75}"/>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76" name="Rectangle: Rounded Corners 775">
                  <a:extLst>
                    <a:ext uri="{FF2B5EF4-FFF2-40B4-BE49-F238E27FC236}">
                      <a16:creationId xmlns:a16="http://schemas.microsoft.com/office/drawing/2014/main" id="{4D4AEE9B-C7CD-9D7D-F89C-FDD97445C7E5}"/>
                    </a:ext>
                  </a:extLst>
                </p:cNvPr>
                <p:cNvSpPr/>
                <p:nvPr/>
              </p:nvSpPr>
              <p:spPr>
                <a:xfrm>
                  <a:off x="8924873" y="4240076"/>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77" name="Rectangle: Rounded Corners 776">
                  <a:extLst>
                    <a:ext uri="{FF2B5EF4-FFF2-40B4-BE49-F238E27FC236}">
                      <a16:creationId xmlns:a16="http://schemas.microsoft.com/office/drawing/2014/main" id="{8FDAEB9B-9026-1A83-3BBB-49D2DB4D61D6}"/>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78" name="Rectangle: Rounded Corners 777">
                  <a:extLst>
                    <a:ext uri="{FF2B5EF4-FFF2-40B4-BE49-F238E27FC236}">
                      <a16:creationId xmlns:a16="http://schemas.microsoft.com/office/drawing/2014/main" id="{8051C85B-EA3C-57C4-A510-03972BD4D804}"/>
                    </a:ext>
                  </a:extLst>
                </p:cNvPr>
                <p:cNvSpPr/>
                <p:nvPr/>
              </p:nvSpPr>
              <p:spPr>
                <a:xfrm>
                  <a:off x="8817085" y="439459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grpSp>
          <p:grpSp>
            <p:nvGrpSpPr>
              <p:cNvPr id="710" name="Group 709">
                <a:extLst>
                  <a:ext uri="{FF2B5EF4-FFF2-40B4-BE49-F238E27FC236}">
                    <a16:creationId xmlns:a16="http://schemas.microsoft.com/office/drawing/2014/main" id="{2A2A83F1-BD18-02F9-3047-9019D1538DC2}"/>
                  </a:ext>
                </a:extLst>
              </p:cNvPr>
              <p:cNvGrpSpPr/>
              <p:nvPr/>
            </p:nvGrpSpPr>
            <p:grpSpPr>
              <a:xfrm rot="14018184">
                <a:off x="9216547" y="3625725"/>
                <a:ext cx="176944" cy="151032"/>
                <a:chOff x="8770428" y="4145225"/>
                <a:chExt cx="307647" cy="276804"/>
              </a:xfrm>
              <a:solidFill>
                <a:srgbClr val="FFC000">
                  <a:lumMod val="50000"/>
                </a:srgbClr>
              </a:solidFill>
            </p:grpSpPr>
            <p:sp>
              <p:nvSpPr>
                <p:cNvPr id="745" name="Freeform: Shape 744">
                  <a:extLst>
                    <a:ext uri="{FF2B5EF4-FFF2-40B4-BE49-F238E27FC236}">
                      <a16:creationId xmlns:a16="http://schemas.microsoft.com/office/drawing/2014/main" id="{B5E290A3-0778-8992-2657-05205DD95692}"/>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46" name="Freeform: Shape 745">
                  <a:extLst>
                    <a:ext uri="{FF2B5EF4-FFF2-40B4-BE49-F238E27FC236}">
                      <a16:creationId xmlns:a16="http://schemas.microsoft.com/office/drawing/2014/main" id="{144CB271-8D76-5DC4-DDC3-5138D9BFA8A5}"/>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47" name="Freeform: Shape 746">
                  <a:extLst>
                    <a:ext uri="{FF2B5EF4-FFF2-40B4-BE49-F238E27FC236}">
                      <a16:creationId xmlns:a16="http://schemas.microsoft.com/office/drawing/2014/main" id="{5A9E32D8-34F3-B31E-323E-BFC99B8C4348}"/>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48" name="Freeform: Shape 747">
                  <a:extLst>
                    <a:ext uri="{FF2B5EF4-FFF2-40B4-BE49-F238E27FC236}">
                      <a16:creationId xmlns:a16="http://schemas.microsoft.com/office/drawing/2014/main" id="{01BB1246-889E-21AA-9131-4F25BB365E9A}"/>
                    </a:ext>
                  </a:extLst>
                </p:cNvPr>
                <p:cNvSpPr/>
                <p:nvPr/>
              </p:nvSpPr>
              <p:spPr>
                <a:xfrm>
                  <a:off x="8929986" y="428752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49" name="Freeform: Shape 748">
                  <a:extLst>
                    <a:ext uri="{FF2B5EF4-FFF2-40B4-BE49-F238E27FC236}">
                      <a16:creationId xmlns:a16="http://schemas.microsoft.com/office/drawing/2014/main" id="{04F36514-8FEF-6D6C-C756-60943FF51927}"/>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50" name="Freeform: Shape 749">
                  <a:extLst>
                    <a:ext uri="{FF2B5EF4-FFF2-40B4-BE49-F238E27FC236}">
                      <a16:creationId xmlns:a16="http://schemas.microsoft.com/office/drawing/2014/main" id="{E6165AEC-D871-AC5E-0F3F-FAC73062DCCB}"/>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51" name="Freeform: Shape 750">
                  <a:extLst>
                    <a:ext uri="{FF2B5EF4-FFF2-40B4-BE49-F238E27FC236}">
                      <a16:creationId xmlns:a16="http://schemas.microsoft.com/office/drawing/2014/main" id="{9031BB29-FB67-02D9-41DE-21D4C81C3879}"/>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52" name="Freeform: Shape 751">
                  <a:extLst>
                    <a:ext uri="{FF2B5EF4-FFF2-40B4-BE49-F238E27FC236}">
                      <a16:creationId xmlns:a16="http://schemas.microsoft.com/office/drawing/2014/main" id="{5875ACA0-43A8-6D68-5CA6-FE48E70586A2}"/>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53" name="Freeform: Shape 752">
                  <a:extLst>
                    <a:ext uri="{FF2B5EF4-FFF2-40B4-BE49-F238E27FC236}">
                      <a16:creationId xmlns:a16="http://schemas.microsoft.com/office/drawing/2014/main" id="{3B9998B8-F442-D7D4-05CF-994E0C853440}"/>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54" name="Freeform: Shape 753">
                  <a:extLst>
                    <a:ext uri="{FF2B5EF4-FFF2-40B4-BE49-F238E27FC236}">
                      <a16:creationId xmlns:a16="http://schemas.microsoft.com/office/drawing/2014/main" id="{44E1FD30-0BE3-474E-D496-1E5EDFE9C5D8}"/>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55" name="Freeform: Shape 754">
                  <a:extLst>
                    <a:ext uri="{FF2B5EF4-FFF2-40B4-BE49-F238E27FC236}">
                      <a16:creationId xmlns:a16="http://schemas.microsoft.com/office/drawing/2014/main" id="{4432FAD3-D5BE-A2D9-F9AD-54C861FF51D5}"/>
                    </a:ext>
                  </a:extLst>
                </p:cNvPr>
                <p:cNvSpPr/>
                <p:nvPr/>
              </p:nvSpPr>
              <p:spPr>
                <a:xfrm rot="18952815">
                  <a:off x="8990335" y="4236377"/>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56" name="Rectangle: Rounded Corners 755">
                  <a:extLst>
                    <a:ext uri="{FF2B5EF4-FFF2-40B4-BE49-F238E27FC236}">
                      <a16:creationId xmlns:a16="http://schemas.microsoft.com/office/drawing/2014/main" id="{EE63ABC7-DD40-0647-6816-13F8D6962B8B}"/>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57" name="Rectangle: Rounded Corners 756">
                  <a:extLst>
                    <a:ext uri="{FF2B5EF4-FFF2-40B4-BE49-F238E27FC236}">
                      <a16:creationId xmlns:a16="http://schemas.microsoft.com/office/drawing/2014/main" id="{313863BC-3D00-F2A9-65A4-E64A90DDE718}"/>
                    </a:ext>
                  </a:extLst>
                </p:cNvPr>
                <p:cNvSpPr/>
                <p:nvPr/>
              </p:nvSpPr>
              <p:spPr>
                <a:xfrm>
                  <a:off x="8858174" y="429137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58" name="Rectangle: Rounded Corners 757">
                  <a:extLst>
                    <a:ext uri="{FF2B5EF4-FFF2-40B4-BE49-F238E27FC236}">
                      <a16:creationId xmlns:a16="http://schemas.microsoft.com/office/drawing/2014/main" id="{00A0ADA8-A8EF-72AD-507A-B42B446DA7EA}"/>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59" name="Rectangle: Rounded Corners 758">
                  <a:extLst>
                    <a:ext uri="{FF2B5EF4-FFF2-40B4-BE49-F238E27FC236}">
                      <a16:creationId xmlns:a16="http://schemas.microsoft.com/office/drawing/2014/main" id="{BF0582E3-E435-1C4C-FFD9-A451BDDAE429}"/>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60" name="Rectangle: Rounded Corners 759">
                  <a:extLst>
                    <a:ext uri="{FF2B5EF4-FFF2-40B4-BE49-F238E27FC236}">
                      <a16:creationId xmlns:a16="http://schemas.microsoft.com/office/drawing/2014/main" id="{105DD515-FEEF-9E2F-BB91-70E24A62646E}"/>
                    </a:ext>
                  </a:extLst>
                </p:cNvPr>
                <p:cNvSpPr/>
                <p:nvPr/>
              </p:nvSpPr>
              <p:spPr>
                <a:xfrm>
                  <a:off x="8817085" y="439459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grpSp>
          <p:grpSp>
            <p:nvGrpSpPr>
              <p:cNvPr id="711" name="Group 710">
                <a:extLst>
                  <a:ext uri="{FF2B5EF4-FFF2-40B4-BE49-F238E27FC236}">
                    <a16:creationId xmlns:a16="http://schemas.microsoft.com/office/drawing/2014/main" id="{7ABBDB2E-7557-6B67-4407-D29B03906F06}"/>
                  </a:ext>
                </a:extLst>
              </p:cNvPr>
              <p:cNvGrpSpPr/>
              <p:nvPr/>
            </p:nvGrpSpPr>
            <p:grpSpPr>
              <a:xfrm rot="21021678">
                <a:off x="9168205" y="3689773"/>
                <a:ext cx="176944" cy="150628"/>
                <a:chOff x="8770428" y="4145965"/>
                <a:chExt cx="307647" cy="276064"/>
              </a:xfrm>
              <a:solidFill>
                <a:srgbClr val="FFC000">
                  <a:lumMod val="50000"/>
                </a:srgbClr>
              </a:solidFill>
            </p:grpSpPr>
            <p:sp>
              <p:nvSpPr>
                <p:cNvPr id="730" name="Freeform: Shape 729">
                  <a:extLst>
                    <a:ext uri="{FF2B5EF4-FFF2-40B4-BE49-F238E27FC236}">
                      <a16:creationId xmlns:a16="http://schemas.microsoft.com/office/drawing/2014/main" id="{36C17872-3954-F2F5-08EA-228A6831A6BB}"/>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31" name="Freeform: Shape 730">
                  <a:extLst>
                    <a:ext uri="{FF2B5EF4-FFF2-40B4-BE49-F238E27FC236}">
                      <a16:creationId xmlns:a16="http://schemas.microsoft.com/office/drawing/2014/main" id="{4D1D2D93-EA9B-C3FE-E48D-94BBB84A2007}"/>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32" name="Freeform: Shape 731">
                  <a:extLst>
                    <a:ext uri="{FF2B5EF4-FFF2-40B4-BE49-F238E27FC236}">
                      <a16:creationId xmlns:a16="http://schemas.microsoft.com/office/drawing/2014/main" id="{E2747DBC-8877-DFDF-2E9D-C0711A82FDD1}"/>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33" name="Freeform: Shape 732">
                  <a:extLst>
                    <a:ext uri="{FF2B5EF4-FFF2-40B4-BE49-F238E27FC236}">
                      <a16:creationId xmlns:a16="http://schemas.microsoft.com/office/drawing/2014/main" id="{BEFE772B-6B1C-463F-2A92-BA03F84EA06A}"/>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34" name="Freeform: Shape 733">
                  <a:extLst>
                    <a:ext uri="{FF2B5EF4-FFF2-40B4-BE49-F238E27FC236}">
                      <a16:creationId xmlns:a16="http://schemas.microsoft.com/office/drawing/2014/main" id="{72A81345-A18F-B6BA-7760-22B820068F70}"/>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35" name="Freeform: Shape 734">
                  <a:extLst>
                    <a:ext uri="{FF2B5EF4-FFF2-40B4-BE49-F238E27FC236}">
                      <a16:creationId xmlns:a16="http://schemas.microsoft.com/office/drawing/2014/main" id="{C317B670-AED0-E579-D3BA-0B053596D2D6}"/>
                    </a:ext>
                  </a:extLst>
                </p:cNvPr>
                <p:cNvSpPr/>
                <p:nvPr/>
              </p:nvSpPr>
              <p:spPr>
                <a:xfrm rot="20582585">
                  <a:off x="8817085" y="4302941"/>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36" name="Freeform: Shape 735">
                  <a:extLst>
                    <a:ext uri="{FF2B5EF4-FFF2-40B4-BE49-F238E27FC236}">
                      <a16:creationId xmlns:a16="http://schemas.microsoft.com/office/drawing/2014/main" id="{B69759CE-0675-3A4C-BFCC-9D6EA42C3223}"/>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37" name="Freeform: Shape 736">
                  <a:extLst>
                    <a:ext uri="{FF2B5EF4-FFF2-40B4-BE49-F238E27FC236}">
                      <a16:creationId xmlns:a16="http://schemas.microsoft.com/office/drawing/2014/main" id="{41571830-B394-189E-D31C-E6FF3BD64775}"/>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38" name="Freeform: Shape 737">
                  <a:extLst>
                    <a:ext uri="{FF2B5EF4-FFF2-40B4-BE49-F238E27FC236}">
                      <a16:creationId xmlns:a16="http://schemas.microsoft.com/office/drawing/2014/main" id="{A521C6BC-EDB3-C94E-3143-9C8EE5285EC8}"/>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39" name="Rectangle: Rounded Corners 738">
                  <a:extLst>
                    <a:ext uri="{FF2B5EF4-FFF2-40B4-BE49-F238E27FC236}">
                      <a16:creationId xmlns:a16="http://schemas.microsoft.com/office/drawing/2014/main" id="{8382D5C6-CA4C-1211-AC24-F922BC8B792D}"/>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40" name="Rectangle: Rounded Corners 739">
                  <a:extLst>
                    <a:ext uri="{FF2B5EF4-FFF2-40B4-BE49-F238E27FC236}">
                      <a16:creationId xmlns:a16="http://schemas.microsoft.com/office/drawing/2014/main" id="{67D07887-4DE9-4D0F-7338-21D08049A77A}"/>
                    </a:ext>
                  </a:extLst>
                </p:cNvPr>
                <p:cNvSpPr/>
                <p:nvPr/>
              </p:nvSpPr>
              <p:spPr>
                <a:xfrm>
                  <a:off x="8858174" y="429137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41" name="Rectangle: Rounded Corners 740">
                  <a:extLst>
                    <a:ext uri="{FF2B5EF4-FFF2-40B4-BE49-F238E27FC236}">
                      <a16:creationId xmlns:a16="http://schemas.microsoft.com/office/drawing/2014/main" id="{DA8F08E9-E12B-5CFB-8208-F8F90B5333DE}"/>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42" name="Rectangle: Rounded Corners 741">
                  <a:extLst>
                    <a:ext uri="{FF2B5EF4-FFF2-40B4-BE49-F238E27FC236}">
                      <a16:creationId xmlns:a16="http://schemas.microsoft.com/office/drawing/2014/main" id="{9BBDA7B4-E05B-1964-751A-AD3B101C6A57}"/>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43" name="Rectangle: Rounded Corners 742">
                  <a:extLst>
                    <a:ext uri="{FF2B5EF4-FFF2-40B4-BE49-F238E27FC236}">
                      <a16:creationId xmlns:a16="http://schemas.microsoft.com/office/drawing/2014/main" id="{576E877F-DF5A-CC3A-CEBC-6A3A6F12C90D}"/>
                    </a:ext>
                  </a:extLst>
                </p:cNvPr>
                <p:cNvSpPr/>
                <p:nvPr/>
              </p:nvSpPr>
              <p:spPr>
                <a:xfrm>
                  <a:off x="8817085" y="439459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44" name="Rectangle: Rounded Corners 743">
                  <a:extLst>
                    <a:ext uri="{FF2B5EF4-FFF2-40B4-BE49-F238E27FC236}">
                      <a16:creationId xmlns:a16="http://schemas.microsoft.com/office/drawing/2014/main" id="{D654371C-D20B-744B-153E-35953510C2FE}"/>
                    </a:ext>
                  </a:extLst>
                </p:cNvPr>
                <p:cNvSpPr/>
                <p:nvPr/>
              </p:nvSpPr>
              <p:spPr>
                <a:xfrm>
                  <a:off x="8894095" y="4145965"/>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grpSp>
          <p:grpSp>
            <p:nvGrpSpPr>
              <p:cNvPr id="712" name="Group 711">
                <a:extLst>
                  <a:ext uri="{FF2B5EF4-FFF2-40B4-BE49-F238E27FC236}">
                    <a16:creationId xmlns:a16="http://schemas.microsoft.com/office/drawing/2014/main" id="{51ADDF1F-0DE5-31EC-310D-62CC5AB9C70B}"/>
                  </a:ext>
                </a:extLst>
              </p:cNvPr>
              <p:cNvGrpSpPr/>
              <p:nvPr/>
            </p:nvGrpSpPr>
            <p:grpSpPr>
              <a:xfrm rot="5697808">
                <a:off x="9231220" y="3700287"/>
                <a:ext cx="167860" cy="159205"/>
                <a:chOff x="8770428" y="4145225"/>
                <a:chExt cx="307647" cy="276804"/>
              </a:xfrm>
              <a:solidFill>
                <a:srgbClr val="FFC000">
                  <a:lumMod val="50000"/>
                </a:srgbClr>
              </a:solidFill>
            </p:grpSpPr>
            <p:sp>
              <p:nvSpPr>
                <p:cNvPr id="714" name="Freeform: Shape 713">
                  <a:extLst>
                    <a:ext uri="{FF2B5EF4-FFF2-40B4-BE49-F238E27FC236}">
                      <a16:creationId xmlns:a16="http://schemas.microsoft.com/office/drawing/2014/main" id="{B298801E-EB17-61A8-6FE6-E0A602853E33}"/>
                    </a:ext>
                  </a:extLst>
                </p:cNvPr>
                <p:cNvSpPr/>
                <p:nvPr/>
              </p:nvSpPr>
              <p:spPr>
                <a:xfrm rot="5813516">
                  <a:off x="8823930"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15" name="Freeform: Shape 714">
                  <a:extLst>
                    <a:ext uri="{FF2B5EF4-FFF2-40B4-BE49-F238E27FC236}">
                      <a16:creationId xmlns:a16="http://schemas.microsoft.com/office/drawing/2014/main" id="{19E0C382-EC3A-B425-7337-AAC36D08EFE1}"/>
                    </a:ext>
                  </a:extLst>
                </p:cNvPr>
                <p:cNvSpPr/>
                <p:nvPr/>
              </p:nvSpPr>
              <p:spPr>
                <a:xfrm rot="6799576">
                  <a:off x="8855933" y="4253069"/>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16" name="Freeform: Shape 715">
                  <a:extLst>
                    <a:ext uri="{FF2B5EF4-FFF2-40B4-BE49-F238E27FC236}">
                      <a16:creationId xmlns:a16="http://schemas.microsoft.com/office/drawing/2014/main" id="{0EFDF20B-7F74-CC4D-C3D9-A9CD0C751003}"/>
                    </a:ext>
                  </a:extLst>
                </p:cNvPr>
                <p:cNvSpPr/>
                <p:nvPr/>
              </p:nvSpPr>
              <p:spPr>
                <a:xfrm>
                  <a:off x="8950061" y="4188172"/>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17" name="Freeform: Shape 716">
                  <a:extLst>
                    <a:ext uri="{FF2B5EF4-FFF2-40B4-BE49-F238E27FC236}">
                      <a16:creationId xmlns:a16="http://schemas.microsoft.com/office/drawing/2014/main" id="{AADC00D6-AB7F-8296-A7FA-BC84DA115027}"/>
                    </a:ext>
                  </a:extLst>
                </p:cNvPr>
                <p:cNvSpPr/>
                <p:nvPr/>
              </p:nvSpPr>
              <p:spPr>
                <a:xfrm rot="15284729">
                  <a:off x="8851362" y="4146483"/>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18" name="Freeform: Shape 717">
                  <a:extLst>
                    <a:ext uri="{FF2B5EF4-FFF2-40B4-BE49-F238E27FC236}">
                      <a16:creationId xmlns:a16="http://schemas.microsoft.com/office/drawing/2014/main" id="{0BC9D2B7-85CB-86E2-B88E-6758B0A93592}"/>
                    </a:ext>
                  </a:extLst>
                </p:cNvPr>
                <p:cNvSpPr/>
                <p:nvPr/>
              </p:nvSpPr>
              <p:spPr>
                <a:xfrm rot="4030563">
                  <a:off x="8954046" y="4390351"/>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19" name="Freeform: Shape 718">
                  <a:extLst>
                    <a:ext uri="{FF2B5EF4-FFF2-40B4-BE49-F238E27FC236}">
                      <a16:creationId xmlns:a16="http://schemas.microsoft.com/office/drawing/2014/main" id="{BD32B770-7551-CC6B-1DEB-720CBF385A83}"/>
                    </a:ext>
                  </a:extLst>
                </p:cNvPr>
                <p:cNvSpPr/>
                <p:nvPr/>
              </p:nvSpPr>
              <p:spPr>
                <a:xfrm>
                  <a:off x="8878794" y="4215604"/>
                  <a:ext cx="27432" cy="27432"/>
                </a:xfrm>
                <a:custGeom>
                  <a:avLst/>
                  <a:gdLst>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8118 h 64150"/>
                    <a:gd name="connsiteX1" fmla="*/ 32385 w 80010"/>
                    <a:gd name="connsiteY1" fmla="*/ 8118 h 64150"/>
                    <a:gd name="connsiteX2" fmla="*/ 3810 w 80010"/>
                    <a:gd name="connsiteY2" fmla="*/ 10023 h 64150"/>
                    <a:gd name="connsiteX3" fmla="*/ 0 w 80010"/>
                    <a:gd name="connsiteY3" fmla="*/ 21453 h 64150"/>
                    <a:gd name="connsiteX4" fmla="*/ 7620 w 80010"/>
                    <a:gd name="connsiteY4" fmla="*/ 42408 h 64150"/>
                    <a:gd name="connsiteX5" fmla="*/ 13335 w 80010"/>
                    <a:gd name="connsiteY5" fmla="*/ 46218 h 64150"/>
                    <a:gd name="connsiteX6" fmla="*/ 19050 w 80010"/>
                    <a:gd name="connsiteY6" fmla="*/ 51933 h 64150"/>
                    <a:gd name="connsiteX7" fmla="*/ 68580 w 80010"/>
                    <a:gd name="connsiteY7" fmla="*/ 55743 h 64150"/>
                    <a:gd name="connsiteX8" fmla="*/ 72390 w 80010"/>
                    <a:gd name="connsiteY8" fmla="*/ 50028 h 64150"/>
                    <a:gd name="connsiteX9" fmla="*/ 78105 w 80010"/>
                    <a:gd name="connsiteY9" fmla="*/ 44313 h 64150"/>
                    <a:gd name="connsiteX10" fmla="*/ 80010 w 80010"/>
                    <a:gd name="connsiteY10" fmla="*/ 38598 h 64150"/>
                    <a:gd name="connsiteX11" fmla="*/ 78105 w 80010"/>
                    <a:gd name="connsiteY11" fmla="*/ 27168 h 64150"/>
                    <a:gd name="connsiteX12" fmla="*/ 60960 w 80010"/>
                    <a:gd name="connsiteY12" fmla="*/ 21453 h 64150"/>
                    <a:gd name="connsiteX13" fmla="*/ 53340 w 80010"/>
                    <a:gd name="connsiteY13" fmla="*/ 23358 h 64150"/>
                    <a:gd name="connsiteX14" fmla="*/ 57150 w 80010"/>
                    <a:gd name="connsiteY14" fmla="*/ 11928 h 64150"/>
                    <a:gd name="connsiteX15" fmla="*/ 59055 w 80010"/>
                    <a:gd name="connsiteY15" fmla="*/ 6213 h 64150"/>
                    <a:gd name="connsiteX16" fmla="*/ 34290 w 80010"/>
                    <a:gd name="connsiteY16" fmla="*/ 498 h 64150"/>
                    <a:gd name="connsiteX17" fmla="*/ 32385 w 80010"/>
                    <a:gd name="connsiteY17" fmla="*/ 8118 h 64150"/>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2019 h 58051"/>
                    <a:gd name="connsiteX1" fmla="*/ 32385 w 80010"/>
                    <a:gd name="connsiteY1" fmla="*/ 2019 h 58051"/>
                    <a:gd name="connsiteX2" fmla="*/ 3810 w 80010"/>
                    <a:gd name="connsiteY2" fmla="*/ 3924 h 58051"/>
                    <a:gd name="connsiteX3" fmla="*/ 0 w 80010"/>
                    <a:gd name="connsiteY3" fmla="*/ 15354 h 58051"/>
                    <a:gd name="connsiteX4" fmla="*/ 7620 w 80010"/>
                    <a:gd name="connsiteY4" fmla="*/ 36309 h 58051"/>
                    <a:gd name="connsiteX5" fmla="*/ 13335 w 80010"/>
                    <a:gd name="connsiteY5" fmla="*/ 40119 h 58051"/>
                    <a:gd name="connsiteX6" fmla="*/ 19050 w 80010"/>
                    <a:gd name="connsiteY6" fmla="*/ 45834 h 58051"/>
                    <a:gd name="connsiteX7" fmla="*/ 68580 w 80010"/>
                    <a:gd name="connsiteY7" fmla="*/ 49644 h 58051"/>
                    <a:gd name="connsiteX8" fmla="*/ 72390 w 80010"/>
                    <a:gd name="connsiteY8" fmla="*/ 43929 h 58051"/>
                    <a:gd name="connsiteX9" fmla="*/ 78105 w 80010"/>
                    <a:gd name="connsiteY9" fmla="*/ 38214 h 58051"/>
                    <a:gd name="connsiteX10" fmla="*/ 80010 w 80010"/>
                    <a:gd name="connsiteY10" fmla="*/ 32499 h 58051"/>
                    <a:gd name="connsiteX11" fmla="*/ 78105 w 80010"/>
                    <a:gd name="connsiteY11" fmla="*/ 21069 h 58051"/>
                    <a:gd name="connsiteX12" fmla="*/ 60960 w 80010"/>
                    <a:gd name="connsiteY12" fmla="*/ 15354 h 58051"/>
                    <a:gd name="connsiteX13" fmla="*/ 53340 w 80010"/>
                    <a:gd name="connsiteY13" fmla="*/ 17259 h 58051"/>
                    <a:gd name="connsiteX14" fmla="*/ 57150 w 80010"/>
                    <a:gd name="connsiteY14" fmla="*/ 5829 h 58051"/>
                    <a:gd name="connsiteX15" fmla="*/ 59055 w 80010"/>
                    <a:gd name="connsiteY15" fmla="*/ 114 h 58051"/>
                    <a:gd name="connsiteX16" fmla="*/ 32385 w 80010"/>
                    <a:gd name="connsiteY16" fmla="*/ 2019 h 5805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57150 w 80010"/>
                    <a:gd name="connsiteY14" fmla="*/ 3989 h 56211"/>
                    <a:gd name="connsiteX15" fmla="*/ 32385 w 80010"/>
                    <a:gd name="connsiteY15" fmla="*/ 179 h 56211"/>
                    <a:gd name="connsiteX0" fmla="*/ 32385 w 80010"/>
                    <a:gd name="connsiteY0" fmla="*/ 179 h 56211"/>
                    <a:gd name="connsiteX1" fmla="*/ 32385 w 80010"/>
                    <a:gd name="connsiteY1" fmla="*/ 179 h 56211"/>
                    <a:gd name="connsiteX2" fmla="*/ 3810 w 80010"/>
                    <a:gd name="connsiteY2" fmla="*/ 2084 h 56211"/>
                    <a:gd name="connsiteX3" fmla="*/ 0 w 80010"/>
                    <a:gd name="connsiteY3" fmla="*/ 13514 h 56211"/>
                    <a:gd name="connsiteX4" fmla="*/ 7620 w 80010"/>
                    <a:gd name="connsiteY4" fmla="*/ 34469 h 56211"/>
                    <a:gd name="connsiteX5" fmla="*/ 13335 w 80010"/>
                    <a:gd name="connsiteY5" fmla="*/ 38279 h 56211"/>
                    <a:gd name="connsiteX6" fmla="*/ 19050 w 80010"/>
                    <a:gd name="connsiteY6" fmla="*/ 43994 h 56211"/>
                    <a:gd name="connsiteX7" fmla="*/ 68580 w 80010"/>
                    <a:gd name="connsiteY7" fmla="*/ 47804 h 56211"/>
                    <a:gd name="connsiteX8" fmla="*/ 72390 w 80010"/>
                    <a:gd name="connsiteY8" fmla="*/ 42089 h 56211"/>
                    <a:gd name="connsiteX9" fmla="*/ 78105 w 80010"/>
                    <a:gd name="connsiteY9" fmla="*/ 36374 h 56211"/>
                    <a:gd name="connsiteX10" fmla="*/ 80010 w 80010"/>
                    <a:gd name="connsiteY10" fmla="*/ 30659 h 56211"/>
                    <a:gd name="connsiteX11" fmla="*/ 78105 w 80010"/>
                    <a:gd name="connsiteY11" fmla="*/ 19229 h 56211"/>
                    <a:gd name="connsiteX12" fmla="*/ 60960 w 80010"/>
                    <a:gd name="connsiteY12" fmla="*/ 13514 h 56211"/>
                    <a:gd name="connsiteX13" fmla="*/ 53340 w 80010"/>
                    <a:gd name="connsiteY13" fmla="*/ 15419 h 56211"/>
                    <a:gd name="connsiteX14" fmla="*/ 40048 w 80010"/>
                    <a:gd name="connsiteY14" fmla="*/ 8639 h 56211"/>
                    <a:gd name="connsiteX15" fmla="*/ 32385 w 80010"/>
                    <a:gd name="connsiteY15" fmla="*/ 179 h 56211"/>
                    <a:gd name="connsiteX0" fmla="*/ 32385 w 80010"/>
                    <a:gd name="connsiteY0" fmla="*/ 179 h 52171"/>
                    <a:gd name="connsiteX1" fmla="*/ 32385 w 80010"/>
                    <a:gd name="connsiteY1" fmla="*/ 179 h 52171"/>
                    <a:gd name="connsiteX2" fmla="*/ 3810 w 80010"/>
                    <a:gd name="connsiteY2" fmla="*/ 2084 h 52171"/>
                    <a:gd name="connsiteX3" fmla="*/ 0 w 80010"/>
                    <a:gd name="connsiteY3" fmla="*/ 13514 h 52171"/>
                    <a:gd name="connsiteX4" fmla="*/ 7620 w 80010"/>
                    <a:gd name="connsiteY4" fmla="*/ 34469 h 52171"/>
                    <a:gd name="connsiteX5" fmla="*/ 13335 w 80010"/>
                    <a:gd name="connsiteY5" fmla="*/ 38279 h 52171"/>
                    <a:gd name="connsiteX6" fmla="*/ 19050 w 80010"/>
                    <a:gd name="connsiteY6" fmla="*/ 43994 h 52171"/>
                    <a:gd name="connsiteX7" fmla="*/ 68580 w 80010"/>
                    <a:gd name="connsiteY7" fmla="*/ 47804 h 52171"/>
                    <a:gd name="connsiteX8" fmla="*/ 72390 w 80010"/>
                    <a:gd name="connsiteY8" fmla="*/ 42089 h 52171"/>
                    <a:gd name="connsiteX9" fmla="*/ 78105 w 80010"/>
                    <a:gd name="connsiteY9" fmla="*/ 36374 h 52171"/>
                    <a:gd name="connsiteX10" fmla="*/ 80010 w 80010"/>
                    <a:gd name="connsiteY10" fmla="*/ 30659 h 52171"/>
                    <a:gd name="connsiteX11" fmla="*/ 78105 w 80010"/>
                    <a:gd name="connsiteY11" fmla="*/ 19229 h 52171"/>
                    <a:gd name="connsiteX12" fmla="*/ 60960 w 80010"/>
                    <a:gd name="connsiteY12" fmla="*/ 13514 h 52171"/>
                    <a:gd name="connsiteX13" fmla="*/ 53340 w 80010"/>
                    <a:gd name="connsiteY13" fmla="*/ 15419 h 52171"/>
                    <a:gd name="connsiteX14" fmla="*/ 40048 w 80010"/>
                    <a:gd name="connsiteY14" fmla="*/ 8639 h 52171"/>
                    <a:gd name="connsiteX15" fmla="*/ 32385 w 80010"/>
                    <a:gd name="connsiteY15" fmla="*/ 179 h 52171"/>
                    <a:gd name="connsiteX0" fmla="*/ 32385 w 80010"/>
                    <a:gd name="connsiteY0" fmla="*/ 179 h 52432"/>
                    <a:gd name="connsiteX1" fmla="*/ 32385 w 80010"/>
                    <a:gd name="connsiteY1" fmla="*/ 179 h 52432"/>
                    <a:gd name="connsiteX2" fmla="*/ 3810 w 80010"/>
                    <a:gd name="connsiteY2" fmla="*/ 2084 h 52432"/>
                    <a:gd name="connsiteX3" fmla="*/ 0 w 80010"/>
                    <a:gd name="connsiteY3" fmla="*/ 13514 h 52432"/>
                    <a:gd name="connsiteX4" fmla="*/ 7620 w 80010"/>
                    <a:gd name="connsiteY4" fmla="*/ 34469 h 52432"/>
                    <a:gd name="connsiteX5" fmla="*/ 13335 w 80010"/>
                    <a:gd name="connsiteY5" fmla="*/ 38279 h 52432"/>
                    <a:gd name="connsiteX6" fmla="*/ 19050 w 80010"/>
                    <a:gd name="connsiteY6" fmla="*/ 43994 h 52432"/>
                    <a:gd name="connsiteX7" fmla="*/ 68580 w 80010"/>
                    <a:gd name="connsiteY7" fmla="*/ 47804 h 52432"/>
                    <a:gd name="connsiteX8" fmla="*/ 72390 w 80010"/>
                    <a:gd name="connsiteY8" fmla="*/ 42089 h 52432"/>
                    <a:gd name="connsiteX9" fmla="*/ 78105 w 80010"/>
                    <a:gd name="connsiteY9" fmla="*/ 36374 h 52432"/>
                    <a:gd name="connsiteX10" fmla="*/ 80010 w 80010"/>
                    <a:gd name="connsiteY10" fmla="*/ 30659 h 52432"/>
                    <a:gd name="connsiteX11" fmla="*/ 78105 w 80010"/>
                    <a:gd name="connsiteY11" fmla="*/ 19229 h 52432"/>
                    <a:gd name="connsiteX12" fmla="*/ 60960 w 80010"/>
                    <a:gd name="connsiteY12" fmla="*/ 13514 h 52432"/>
                    <a:gd name="connsiteX13" fmla="*/ 53340 w 80010"/>
                    <a:gd name="connsiteY13" fmla="*/ 15419 h 52432"/>
                    <a:gd name="connsiteX14" fmla="*/ 40048 w 80010"/>
                    <a:gd name="connsiteY14" fmla="*/ 8639 h 52432"/>
                    <a:gd name="connsiteX15" fmla="*/ 32385 w 80010"/>
                    <a:gd name="connsiteY15" fmla="*/ 179 h 52432"/>
                    <a:gd name="connsiteX0" fmla="*/ 32385 w 80010"/>
                    <a:gd name="connsiteY0" fmla="*/ 179 h 55651"/>
                    <a:gd name="connsiteX1" fmla="*/ 32385 w 80010"/>
                    <a:gd name="connsiteY1" fmla="*/ 179 h 55651"/>
                    <a:gd name="connsiteX2" fmla="*/ 3810 w 80010"/>
                    <a:gd name="connsiteY2" fmla="*/ 2084 h 55651"/>
                    <a:gd name="connsiteX3" fmla="*/ 0 w 80010"/>
                    <a:gd name="connsiteY3" fmla="*/ 13514 h 55651"/>
                    <a:gd name="connsiteX4" fmla="*/ 7620 w 80010"/>
                    <a:gd name="connsiteY4" fmla="*/ 34469 h 55651"/>
                    <a:gd name="connsiteX5" fmla="*/ 13335 w 80010"/>
                    <a:gd name="connsiteY5" fmla="*/ 38279 h 55651"/>
                    <a:gd name="connsiteX6" fmla="*/ 19050 w 80010"/>
                    <a:gd name="connsiteY6" fmla="*/ 43994 h 55651"/>
                    <a:gd name="connsiteX7" fmla="*/ 48058 w 80010"/>
                    <a:gd name="connsiteY7" fmla="*/ 52454 h 55651"/>
                    <a:gd name="connsiteX8" fmla="*/ 72390 w 80010"/>
                    <a:gd name="connsiteY8" fmla="*/ 42089 h 55651"/>
                    <a:gd name="connsiteX9" fmla="*/ 78105 w 80010"/>
                    <a:gd name="connsiteY9" fmla="*/ 36374 h 55651"/>
                    <a:gd name="connsiteX10" fmla="*/ 80010 w 80010"/>
                    <a:gd name="connsiteY10" fmla="*/ 30659 h 55651"/>
                    <a:gd name="connsiteX11" fmla="*/ 78105 w 80010"/>
                    <a:gd name="connsiteY11" fmla="*/ 19229 h 55651"/>
                    <a:gd name="connsiteX12" fmla="*/ 60960 w 80010"/>
                    <a:gd name="connsiteY12" fmla="*/ 13514 h 55651"/>
                    <a:gd name="connsiteX13" fmla="*/ 53340 w 80010"/>
                    <a:gd name="connsiteY13" fmla="*/ 15419 h 55651"/>
                    <a:gd name="connsiteX14" fmla="*/ 40048 w 80010"/>
                    <a:gd name="connsiteY14" fmla="*/ 8639 h 55651"/>
                    <a:gd name="connsiteX15" fmla="*/ 32385 w 80010"/>
                    <a:gd name="connsiteY15" fmla="*/ 179 h 55651"/>
                    <a:gd name="connsiteX0" fmla="*/ 32385 w 80010"/>
                    <a:gd name="connsiteY0" fmla="*/ 179 h 53227"/>
                    <a:gd name="connsiteX1" fmla="*/ 32385 w 80010"/>
                    <a:gd name="connsiteY1" fmla="*/ 179 h 53227"/>
                    <a:gd name="connsiteX2" fmla="*/ 3810 w 80010"/>
                    <a:gd name="connsiteY2" fmla="*/ 2084 h 53227"/>
                    <a:gd name="connsiteX3" fmla="*/ 0 w 80010"/>
                    <a:gd name="connsiteY3" fmla="*/ 13514 h 53227"/>
                    <a:gd name="connsiteX4" fmla="*/ 7620 w 80010"/>
                    <a:gd name="connsiteY4" fmla="*/ 34469 h 53227"/>
                    <a:gd name="connsiteX5" fmla="*/ 13335 w 80010"/>
                    <a:gd name="connsiteY5" fmla="*/ 38279 h 53227"/>
                    <a:gd name="connsiteX6" fmla="*/ 19050 w 80010"/>
                    <a:gd name="connsiteY6" fmla="*/ 43994 h 53227"/>
                    <a:gd name="connsiteX7" fmla="*/ 48058 w 80010"/>
                    <a:gd name="connsiteY7" fmla="*/ 52454 h 53227"/>
                    <a:gd name="connsiteX8" fmla="*/ 72390 w 80010"/>
                    <a:gd name="connsiteY8" fmla="*/ 42089 h 53227"/>
                    <a:gd name="connsiteX9" fmla="*/ 78105 w 80010"/>
                    <a:gd name="connsiteY9" fmla="*/ 36374 h 53227"/>
                    <a:gd name="connsiteX10" fmla="*/ 80010 w 80010"/>
                    <a:gd name="connsiteY10" fmla="*/ 30659 h 53227"/>
                    <a:gd name="connsiteX11" fmla="*/ 78105 w 80010"/>
                    <a:gd name="connsiteY11" fmla="*/ 19229 h 53227"/>
                    <a:gd name="connsiteX12" fmla="*/ 60960 w 80010"/>
                    <a:gd name="connsiteY12" fmla="*/ 13514 h 53227"/>
                    <a:gd name="connsiteX13" fmla="*/ 53340 w 80010"/>
                    <a:gd name="connsiteY13" fmla="*/ 15419 h 53227"/>
                    <a:gd name="connsiteX14" fmla="*/ 40048 w 80010"/>
                    <a:gd name="connsiteY14" fmla="*/ 8639 h 53227"/>
                    <a:gd name="connsiteX15" fmla="*/ 32385 w 80010"/>
                    <a:gd name="connsiteY15" fmla="*/ 179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0010" h="53227">
                      <a:moveTo>
                        <a:pt x="32385" y="179"/>
                      </a:moveTo>
                      <a:lnTo>
                        <a:pt x="32385" y="179"/>
                      </a:lnTo>
                      <a:cubicBezTo>
                        <a:pt x="22860" y="814"/>
                        <a:pt x="12637" y="-1551"/>
                        <a:pt x="3810" y="2084"/>
                      </a:cubicBezTo>
                      <a:cubicBezTo>
                        <a:pt x="96" y="3613"/>
                        <a:pt x="0" y="13514"/>
                        <a:pt x="0" y="13514"/>
                      </a:cubicBezTo>
                      <a:cubicBezTo>
                        <a:pt x="1410" y="20563"/>
                        <a:pt x="2165" y="29014"/>
                        <a:pt x="7620" y="34469"/>
                      </a:cubicBezTo>
                      <a:cubicBezTo>
                        <a:pt x="9239" y="36088"/>
                        <a:pt x="11576" y="36813"/>
                        <a:pt x="13335" y="38279"/>
                      </a:cubicBezTo>
                      <a:cubicBezTo>
                        <a:pt x="15405" y="40004"/>
                        <a:pt x="17145" y="42089"/>
                        <a:pt x="19050" y="43994"/>
                      </a:cubicBezTo>
                      <a:cubicBezTo>
                        <a:pt x="36453" y="53990"/>
                        <a:pt x="29632" y="54059"/>
                        <a:pt x="48058" y="52454"/>
                      </a:cubicBezTo>
                      <a:cubicBezTo>
                        <a:pt x="50339" y="52255"/>
                        <a:pt x="67382" y="44769"/>
                        <a:pt x="72390" y="42089"/>
                      </a:cubicBezTo>
                      <a:cubicBezTo>
                        <a:pt x="77398" y="39409"/>
                        <a:pt x="76200" y="38279"/>
                        <a:pt x="78105" y="36374"/>
                      </a:cubicBezTo>
                      <a:cubicBezTo>
                        <a:pt x="78740" y="34469"/>
                        <a:pt x="80010" y="32667"/>
                        <a:pt x="80010" y="30659"/>
                      </a:cubicBezTo>
                      <a:cubicBezTo>
                        <a:pt x="80010" y="26796"/>
                        <a:pt x="79832" y="22684"/>
                        <a:pt x="78105" y="19229"/>
                      </a:cubicBezTo>
                      <a:cubicBezTo>
                        <a:pt x="75670" y="14359"/>
                        <a:pt x="63693" y="13970"/>
                        <a:pt x="60960" y="13514"/>
                      </a:cubicBezTo>
                      <a:cubicBezTo>
                        <a:pt x="58420" y="14149"/>
                        <a:pt x="56825" y="16231"/>
                        <a:pt x="53340" y="15419"/>
                      </a:cubicBezTo>
                      <a:cubicBezTo>
                        <a:pt x="49855" y="14607"/>
                        <a:pt x="39095" y="11497"/>
                        <a:pt x="40048" y="8639"/>
                      </a:cubicBezTo>
                      <a:lnTo>
                        <a:pt x="32385" y="179"/>
                      </a:lnTo>
                      <a:close/>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20" name="Freeform: Shape 719">
                  <a:extLst>
                    <a:ext uri="{FF2B5EF4-FFF2-40B4-BE49-F238E27FC236}">
                      <a16:creationId xmlns:a16="http://schemas.microsoft.com/office/drawing/2014/main" id="{3013B8CF-B3C7-411E-8AF7-E8FE96198451}"/>
                    </a:ext>
                  </a:extLst>
                </p:cNvPr>
                <p:cNvSpPr/>
                <p:nvPr/>
              </p:nvSpPr>
              <p:spPr>
                <a:xfrm rot="1648623">
                  <a:off x="8778238" y="4278378"/>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21" name="Freeform: Shape 720">
                  <a:extLst>
                    <a:ext uri="{FF2B5EF4-FFF2-40B4-BE49-F238E27FC236}">
                      <a16:creationId xmlns:a16="http://schemas.microsoft.com/office/drawing/2014/main" id="{F00CA70C-5B28-7B83-37EC-FD78C81B39BA}"/>
                    </a:ext>
                  </a:extLst>
                </p:cNvPr>
                <p:cNvSpPr/>
                <p:nvPr/>
              </p:nvSpPr>
              <p:spPr>
                <a:xfrm rot="17414284">
                  <a:off x="8943702" y="414065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22" name="Freeform: Shape 721">
                  <a:extLst>
                    <a:ext uri="{FF2B5EF4-FFF2-40B4-BE49-F238E27FC236}">
                      <a16:creationId xmlns:a16="http://schemas.microsoft.com/office/drawing/2014/main" id="{18D67229-A5A6-2B15-A534-909388AAA031}"/>
                    </a:ext>
                  </a:extLst>
                </p:cNvPr>
                <p:cNvSpPr/>
                <p:nvPr/>
              </p:nvSpPr>
              <p:spPr>
                <a:xfrm rot="9043087">
                  <a:off x="8883430" y="4342996"/>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23" name="Freeform: Shape 722">
                  <a:extLst>
                    <a:ext uri="{FF2B5EF4-FFF2-40B4-BE49-F238E27FC236}">
                      <a16:creationId xmlns:a16="http://schemas.microsoft.com/office/drawing/2014/main" id="{A90ADFA1-579E-0575-F834-D32B69545032}"/>
                    </a:ext>
                  </a:extLst>
                </p:cNvPr>
                <p:cNvSpPr/>
                <p:nvPr/>
              </p:nvSpPr>
              <p:spPr>
                <a:xfrm rot="5209521">
                  <a:off x="8961351" y="4317762"/>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24" name="Freeform: Shape 723">
                  <a:extLst>
                    <a:ext uri="{FF2B5EF4-FFF2-40B4-BE49-F238E27FC236}">
                      <a16:creationId xmlns:a16="http://schemas.microsoft.com/office/drawing/2014/main" id="{116773B4-B009-5660-48E0-91883C9621DC}"/>
                    </a:ext>
                  </a:extLst>
                </p:cNvPr>
                <p:cNvSpPr/>
                <p:nvPr/>
              </p:nvSpPr>
              <p:spPr>
                <a:xfrm>
                  <a:off x="9018409" y="4329533"/>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25" name="Freeform: Shape 724">
                  <a:extLst>
                    <a:ext uri="{FF2B5EF4-FFF2-40B4-BE49-F238E27FC236}">
                      <a16:creationId xmlns:a16="http://schemas.microsoft.com/office/drawing/2014/main" id="{0B4E8782-2FF6-3EC3-32A9-2E11E97093A6}"/>
                    </a:ext>
                  </a:extLst>
                </p:cNvPr>
                <p:cNvSpPr/>
                <p:nvPr/>
              </p:nvSpPr>
              <p:spPr>
                <a:xfrm rot="18952815">
                  <a:off x="8990335" y="4236377"/>
                  <a:ext cx="27432" cy="36576"/>
                </a:xfrm>
                <a:custGeom>
                  <a:avLst/>
                  <a:gdLst>
                    <a:gd name="connsiteX0" fmla="*/ 57150 w 104775"/>
                    <a:gd name="connsiteY0" fmla="*/ 76200 h 127635"/>
                    <a:gd name="connsiteX1" fmla="*/ 57150 w 104775"/>
                    <a:gd name="connsiteY1" fmla="*/ 76200 h 127635"/>
                    <a:gd name="connsiteX2" fmla="*/ 24765 w 104775"/>
                    <a:gd name="connsiteY2" fmla="*/ 80010 h 127635"/>
                    <a:gd name="connsiteX3" fmla="*/ 19050 w 104775"/>
                    <a:gd name="connsiteY3" fmla="*/ 83820 h 127635"/>
                    <a:gd name="connsiteX4" fmla="*/ 19050 w 104775"/>
                    <a:gd name="connsiteY4" fmla="*/ 106680 h 127635"/>
                    <a:gd name="connsiteX5" fmla="*/ 24765 w 104775"/>
                    <a:gd name="connsiteY5" fmla="*/ 110490 h 127635"/>
                    <a:gd name="connsiteX6" fmla="*/ 28575 w 104775"/>
                    <a:gd name="connsiteY6" fmla="*/ 116205 h 127635"/>
                    <a:gd name="connsiteX7" fmla="*/ 32385 w 104775"/>
                    <a:gd name="connsiteY7" fmla="*/ 127635 h 127635"/>
                    <a:gd name="connsiteX8" fmla="*/ 81915 w 104775"/>
                    <a:gd name="connsiteY8" fmla="*/ 125730 h 127635"/>
                    <a:gd name="connsiteX9" fmla="*/ 87630 w 104775"/>
                    <a:gd name="connsiteY9" fmla="*/ 123825 h 127635"/>
                    <a:gd name="connsiteX10" fmla="*/ 89535 w 104775"/>
                    <a:gd name="connsiteY10" fmla="*/ 118110 h 127635"/>
                    <a:gd name="connsiteX11" fmla="*/ 93345 w 104775"/>
                    <a:gd name="connsiteY11" fmla="*/ 112395 h 127635"/>
                    <a:gd name="connsiteX12" fmla="*/ 95250 w 104775"/>
                    <a:gd name="connsiteY12" fmla="*/ 99060 h 127635"/>
                    <a:gd name="connsiteX13" fmla="*/ 100965 w 104775"/>
                    <a:gd name="connsiteY13" fmla="*/ 95250 h 127635"/>
                    <a:gd name="connsiteX14" fmla="*/ 104775 w 104775"/>
                    <a:gd name="connsiteY14" fmla="*/ 83820 h 127635"/>
                    <a:gd name="connsiteX15" fmla="*/ 100965 w 104775"/>
                    <a:gd name="connsiteY15" fmla="*/ 57150 h 127635"/>
                    <a:gd name="connsiteX16" fmla="*/ 99060 w 104775"/>
                    <a:gd name="connsiteY16" fmla="*/ 49530 h 127635"/>
                    <a:gd name="connsiteX17" fmla="*/ 95250 w 104775"/>
                    <a:gd name="connsiteY17" fmla="*/ 43815 h 127635"/>
                    <a:gd name="connsiteX18" fmla="*/ 91440 w 104775"/>
                    <a:gd name="connsiteY18" fmla="*/ 32385 h 127635"/>
                    <a:gd name="connsiteX19" fmla="*/ 81915 w 104775"/>
                    <a:gd name="connsiteY19" fmla="*/ 15240 h 127635"/>
                    <a:gd name="connsiteX20" fmla="*/ 70485 w 104775"/>
                    <a:gd name="connsiteY20" fmla="*/ 3810 h 127635"/>
                    <a:gd name="connsiteX21" fmla="*/ 59055 w 104775"/>
                    <a:gd name="connsiteY21" fmla="*/ 0 h 127635"/>
                    <a:gd name="connsiteX22" fmla="*/ 45720 w 104775"/>
                    <a:gd name="connsiteY22" fmla="*/ 1905 h 127635"/>
                    <a:gd name="connsiteX23" fmla="*/ 43815 w 104775"/>
                    <a:gd name="connsiteY23" fmla="*/ 19050 h 127635"/>
                    <a:gd name="connsiteX24" fmla="*/ 41910 w 104775"/>
                    <a:gd name="connsiteY24" fmla="*/ 30480 h 127635"/>
                    <a:gd name="connsiteX25" fmla="*/ 40005 w 104775"/>
                    <a:gd name="connsiteY25" fmla="*/ 43815 h 127635"/>
                    <a:gd name="connsiteX26" fmla="*/ 28575 w 104775"/>
                    <a:gd name="connsiteY26" fmla="*/ 49530 h 127635"/>
                    <a:gd name="connsiteX27" fmla="*/ 3810 w 104775"/>
                    <a:gd name="connsiteY27" fmla="*/ 51435 h 127635"/>
                    <a:gd name="connsiteX28" fmla="*/ 1905 w 104775"/>
                    <a:gd name="connsiteY28" fmla="*/ 59055 h 127635"/>
                    <a:gd name="connsiteX29" fmla="*/ 0 w 104775"/>
                    <a:gd name="connsiteY29" fmla="*/ 64770 h 127635"/>
                    <a:gd name="connsiteX30" fmla="*/ 5715 w 104775"/>
                    <a:gd name="connsiteY30" fmla="*/ 78105 h 127635"/>
                    <a:gd name="connsiteX31" fmla="*/ 5715 w 104775"/>
                    <a:gd name="connsiteY31" fmla="*/ 81915 h 127635"/>
                    <a:gd name="connsiteX32" fmla="*/ 5715 w 104775"/>
                    <a:gd name="connsiteY32" fmla="*/ 87630 h 127635"/>
                    <a:gd name="connsiteX0" fmla="*/ 57150 w 104775"/>
                    <a:gd name="connsiteY0" fmla="*/ 76200 h 127635"/>
                    <a:gd name="connsiteX1" fmla="*/ 24765 w 104775"/>
                    <a:gd name="connsiteY1" fmla="*/ 80010 h 127635"/>
                    <a:gd name="connsiteX2" fmla="*/ 19050 w 104775"/>
                    <a:gd name="connsiteY2" fmla="*/ 83820 h 127635"/>
                    <a:gd name="connsiteX3" fmla="*/ 19050 w 104775"/>
                    <a:gd name="connsiteY3" fmla="*/ 106680 h 127635"/>
                    <a:gd name="connsiteX4" fmla="*/ 24765 w 104775"/>
                    <a:gd name="connsiteY4" fmla="*/ 110490 h 127635"/>
                    <a:gd name="connsiteX5" fmla="*/ 28575 w 104775"/>
                    <a:gd name="connsiteY5" fmla="*/ 116205 h 127635"/>
                    <a:gd name="connsiteX6" fmla="*/ 32385 w 104775"/>
                    <a:gd name="connsiteY6" fmla="*/ 127635 h 127635"/>
                    <a:gd name="connsiteX7" fmla="*/ 81915 w 104775"/>
                    <a:gd name="connsiteY7" fmla="*/ 125730 h 127635"/>
                    <a:gd name="connsiteX8" fmla="*/ 87630 w 104775"/>
                    <a:gd name="connsiteY8" fmla="*/ 123825 h 127635"/>
                    <a:gd name="connsiteX9" fmla="*/ 89535 w 104775"/>
                    <a:gd name="connsiteY9" fmla="*/ 118110 h 127635"/>
                    <a:gd name="connsiteX10" fmla="*/ 93345 w 104775"/>
                    <a:gd name="connsiteY10" fmla="*/ 112395 h 127635"/>
                    <a:gd name="connsiteX11" fmla="*/ 95250 w 104775"/>
                    <a:gd name="connsiteY11" fmla="*/ 99060 h 127635"/>
                    <a:gd name="connsiteX12" fmla="*/ 100965 w 104775"/>
                    <a:gd name="connsiteY12" fmla="*/ 95250 h 127635"/>
                    <a:gd name="connsiteX13" fmla="*/ 104775 w 104775"/>
                    <a:gd name="connsiteY13" fmla="*/ 83820 h 127635"/>
                    <a:gd name="connsiteX14" fmla="*/ 100965 w 104775"/>
                    <a:gd name="connsiteY14" fmla="*/ 57150 h 127635"/>
                    <a:gd name="connsiteX15" fmla="*/ 99060 w 104775"/>
                    <a:gd name="connsiteY15" fmla="*/ 49530 h 127635"/>
                    <a:gd name="connsiteX16" fmla="*/ 95250 w 104775"/>
                    <a:gd name="connsiteY16" fmla="*/ 43815 h 127635"/>
                    <a:gd name="connsiteX17" fmla="*/ 91440 w 104775"/>
                    <a:gd name="connsiteY17" fmla="*/ 32385 h 127635"/>
                    <a:gd name="connsiteX18" fmla="*/ 81915 w 104775"/>
                    <a:gd name="connsiteY18" fmla="*/ 15240 h 127635"/>
                    <a:gd name="connsiteX19" fmla="*/ 70485 w 104775"/>
                    <a:gd name="connsiteY19" fmla="*/ 3810 h 127635"/>
                    <a:gd name="connsiteX20" fmla="*/ 59055 w 104775"/>
                    <a:gd name="connsiteY20" fmla="*/ 0 h 127635"/>
                    <a:gd name="connsiteX21" fmla="*/ 45720 w 104775"/>
                    <a:gd name="connsiteY21" fmla="*/ 1905 h 127635"/>
                    <a:gd name="connsiteX22" fmla="*/ 43815 w 104775"/>
                    <a:gd name="connsiteY22" fmla="*/ 19050 h 127635"/>
                    <a:gd name="connsiteX23" fmla="*/ 41910 w 104775"/>
                    <a:gd name="connsiteY23" fmla="*/ 30480 h 127635"/>
                    <a:gd name="connsiteX24" fmla="*/ 40005 w 104775"/>
                    <a:gd name="connsiteY24" fmla="*/ 43815 h 127635"/>
                    <a:gd name="connsiteX25" fmla="*/ 28575 w 104775"/>
                    <a:gd name="connsiteY25" fmla="*/ 49530 h 127635"/>
                    <a:gd name="connsiteX26" fmla="*/ 3810 w 104775"/>
                    <a:gd name="connsiteY26" fmla="*/ 51435 h 127635"/>
                    <a:gd name="connsiteX27" fmla="*/ 1905 w 104775"/>
                    <a:gd name="connsiteY27" fmla="*/ 59055 h 127635"/>
                    <a:gd name="connsiteX28" fmla="*/ 0 w 104775"/>
                    <a:gd name="connsiteY28" fmla="*/ 64770 h 127635"/>
                    <a:gd name="connsiteX29" fmla="*/ 5715 w 104775"/>
                    <a:gd name="connsiteY29" fmla="*/ 78105 h 127635"/>
                    <a:gd name="connsiteX30" fmla="*/ 5715 w 104775"/>
                    <a:gd name="connsiteY30" fmla="*/ 81915 h 127635"/>
                    <a:gd name="connsiteX31" fmla="*/ 5715 w 104775"/>
                    <a:gd name="connsiteY31" fmla="*/ 87630 h 127635"/>
                    <a:gd name="connsiteX0" fmla="*/ 24765 w 104775"/>
                    <a:gd name="connsiteY0" fmla="*/ 80010 h 127635"/>
                    <a:gd name="connsiteX1" fmla="*/ 19050 w 104775"/>
                    <a:gd name="connsiteY1" fmla="*/ 83820 h 127635"/>
                    <a:gd name="connsiteX2" fmla="*/ 19050 w 104775"/>
                    <a:gd name="connsiteY2" fmla="*/ 106680 h 127635"/>
                    <a:gd name="connsiteX3" fmla="*/ 24765 w 104775"/>
                    <a:gd name="connsiteY3" fmla="*/ 110490 h 127635"/>
                    <a:gd name="connsiteX4" fmla="*/ 28575 w 104775"/>
                    <a:gd name="connsiteY4" fmla="*/ 116205 h 127635"/>
                    <a:gd name="connsiteX5" fmla="*/ 32385 w 104775"/>
                    <a:gd name="connsiteY5" fmla="*/ 127635 h 127635"/>
                    <a:gd name="connsiteX6" fmla="*/ 81915 w 104775"/>
                    <a:gd name="connsiteY6" fmla="*/ 125730 h 127635"/>
                    <a:gd name="connsiteX7" fmla="*/ 87630 w 104775"/>
                    <a:gd name="connsiteY7" fmla="*/ 123825 h 127635"/>
                    <a:gd name="connsiteX8" fmla="*/ 89535 w 104775"/>
                    <a:gd name="connsiteY8" fmla="*/ 118110 h 127635"/>
                    <a:gd name="connsiteX9" fmla="*/ 93345 w 104775"/>
                    <a:gd name="connsiteY9" fmla="*/ 112395 h 127635"/>
                    <a:gd name="connsiteX10" fmla="*/ 95250 w 104775"/>
                    <a:gd name="connsiteY10" fmla="*/ 99060 h 127635"/>
                    <a:gd name="connsiteX11" fmla="*/ 100965 w 104775"/>
                    <a:gd name="connsiteY11" fmla="*/ 95250 h 127635"/>
                    <a:gd name="connsiteX12" fmla="*/ 104775 w 104775"/>
                    <a:gd name="connsiteY12" fmla="*/ 83820 h 127635"/>
                    <a:gd name="connsiteX13" fmla="*/ 100965 w 104775"/>
                    <a:gd name="connsiteY13" fmla="*/ 57150 h 127635"/>
                    <a:gd name="connsiteX14" fmla="*/ 99060 w 104775"/>
                    <a:gd name="connsiteY14" fmla="*/ 49530 h 127635"/>
                    <a:gd name="connsiteX15" fmla="*/ 95250 w 104775"/>
                    <a:gd name="connsiteY15" fmla="*/ 43815 h 127635"/>
                    <a:gd name="connsiteX16" fmla="*/ 91440 w 104775"/>
                    <a:gd name="connsiteY16" fmla="*/ 32385 h 127635"/>
                    <a:gd name="connsiteX17" fmla="*/ 81915 w 104775"/>
                    <a:gd name="connsiteY17" fmla="*/ 15240 h 127635"/>
                    <a:gd name="connsiteX18" fmla="*/ 70485 w 104775"/>
                    <a:gd name="connsiteY18" fmla="*/ 3810 h 127635"/>
                    <a:gd name="connsiteX19" fmla="*/ 59055 w 104775"/>
                    <a:gd name="connsiteY19" fmla="*/ 0 h 127635"/>
                    <a:gd name="connsiteX20" fmla="*/ 45720 w 104775"/>
                    <a:gd name="connsiteY20" fmla="*/ 1905 h 127635"/>
                    <a:gd name="connsiteX21" fmla="*/ 43815 w 104775"/>
                    <a:gd name="connsiteY21" fmla="*/ 19050 h 127635"/>
                    <a:gd name="connsiteX22" fmla="*/ 41910 w 104775"/>
                    <a:gd name="connsiteY22" fmla="*/ 30480 h 127635"/>
                    <a:gd name="connsiteX23" fmla="*/ 40005 w 104775"/>
                    <a:gd name="connsiteY23" fmla="*/ 43815 h 127635"/>
                    <a:gd name="connsiteX24" fmla="*/ 28575 w 104775"/>
                    <a:gd name="connsiteY24" fmla="*/ 49530 h 127635"/>
                    <a:gd name="connsiteX25" fmla="*/ 3810 w 104775"/>
                    <a:gd name="connsiteY25" fmla="*/ 51435 h 127635"/>
                    <a:gd name="connsiteX26" fmla="*/ 1905 w 104775"/>
                    <a:gd name="connsiteY26" fmla="*/ 59055 h 127635"/>
                    <a:gd name="connsiteX27" fmla="*/ 0 w 104775"/>
                    <a:gd name="connsiteY27" fmla="*/ 64770 h 127635"/>
                    <a:gd name="connsiteX28" fmla="*/ 5715 w 104775"/>
                    <a:gd name="connsiteY28" fmla="*/ 78105 h 127635"/>
                    <a:gd name="connsiteX29" fmla="*/ 5715 w 104775"/>
                    <a:gd name="connsiteY29" fmla="*/ 81915 h 127635"/>
                    <a:gd name="connsiteX30" fmla="*/ 5715 w 104775"/>
                    <a:gd name="connsiteY30" fmla="*/ 87630 h 127635"/>
                    <a:gd name="connsiteX0" fmla="*/ 24765 w 104775"/>
                    <a:gd name="connsiteY0" fmla="*/ 80010 h 127635"/>
                    <a:gd name="connsiteX1" fmla="*/ 19050 w 104775"/>
                    <a:gd name="connsiteY1" fmla="*/ 106680 h 127635"/>
                    <a:gd name="connsiteX2" fmla="*/ 24765 w 104775"/>
                    <a:gd name="connsiteY2" fmla="*/ 110490 h 127635"/>
                    <a:gd name="connsiteX3" fmla="*/ 28575 w 104775"/>
                    <a:gd name="connsiteY3" fmla="*/ 116205 h 127635"/>
                    <a:gd name="connsiteX4" fmla="*/ 32385 w 104775"/>
                    <a:gd name="connsiteY4" fmla="*/ 127635 h 127635"/>
                    <a:gd name="connsiteX5" fmla="*/ 81915 w 104775"/>
                    <a:gd name="connsiteY5" fmla="*/ 125730 h 127635"/>
                    <a:gd name="connsiteX6" fmla="*/ 87630 w 104775"/>
                    <a:gd name="connsiteY6" fmla="*/ 123825 h 127635"/>
                    <a:gd name="connsiteX7" fmla="*/ 89535 w 104775"/>
                    <a:gd name="connsiteY7" fmla="*/ 118110 h 127635"/>
                    <a:gd name="connsiteX8" fmla="*/ 93345 w 104775"/>
                    <a:gd name="connsiteY8" fmla="*/ 112395 h 127635"/>
                    <a:gd name="connsiteX9" fmla="*/ 95250 w 104775"/>
                    <a:gd name="connsiteY9" fmla="*/ 99060 h 127635"/>
                    <a:gd name="connsiteX10" fmla="*/ 100965 w 104775"/>
                    <a:gd name="connsiteY10" fmla="*/ 95250 h 127635"/>
                    <a:gd name="connsiteX11" fmla="*/ 104775 w 104775"/>
                    <a:gd name="connsiteY11" fmla="*/ 83820 h 127635"/>
                    <a:gd name="connsiteX12" fmla="*/ 100965 w 104775"/>
                    <a:gd name="connsiteY12" fmla="*/ 57150 h 127635"/>
                    <a:gd name="connsiteX13" fmla="*/ 99060 w 104775"/>
                    <a:gd name="connsiteY13" fmla="*/ 49530 h 127635"/>
                    <a:gd name="connsiteX14" fmla="*/ 95250 w 104775"/>
                    <a:gd name="connsiteY14" fmla="*/ 43815 h 127635"/>
                    <a:gd name="connsiteX15" fmla="*/ 91440 w 104775"/>
                    <a:gd name="connsiteY15" fmla="*/ 32385 h 127635"/>
                    <a:gd name="connsiteX16" fmla="*/ 81915 w 104775"/>
                    <a:gd name="connsiteY16" fmla="*/ 15240 h 127635"/>
                    <a:gd name="connsiteX17" fmla="*/ 70485 w 104775"/>
                    <a:gd name="connsiteY17" fmla="*/ 3810 h 127635"/>
                    <a:gd name="connsiteX18" fmla="*/ 59055 w 104775"/>
                    <a:gd name="connsiteY18" fmla="*/ 0 h 127635"/>
                    <a:gd name="connsiteX19" fmla="*/ 45720 w 104775"/>
                    <a:gd name="connsiteY19" fmla="*/ 1905 h 127635"/>
                    <a:gd name="connsiteX20" fmla="*/ 43815 w 104775"/>
                    <a:gd name="connsiteY20" fmla="*/ 19050 h 127635"/>
                    <a:gd name="connsiteX21" fmla="*/ 41910 w 104775"/>
                    <a:gd name="connsiteY21" fmla="*/ 30480 h 127635"/>
                    <a:gd name="connsiteX22" fmla="*/ 40005 w 104775"/>
                    <a:gd name="connsiteY22" fmla="*/ 43815 h 127635"/>
                    <a:gd name="connsiteX23" fmla="*/ 28575 w 104775"/>
                    <a:gd name="connsiteY23" fmla="*/ 49530 h 127635"/>
                    <a:gd name="connsiteX24" fmla="*/ 3810 w 104775"/>
                    <a:gd name="connsiteY24" fmla="*/ 51435 h 127635"/>
                    <a:gd name="connsiteX25" fmla="*/ 1905 w 104775"/>
                    <a:gd name="connsiteY25" fmla="*/ 59055 h 127635"/>
                    <a:gd name="connsiteX26" fmla="*/ 0 w 104775"/>
                    <a:gd name="connsiteY26" fmla="*/ 64770 h 127635"/>
                    <a:gd name="connsiteX27" fmla="*/ 5715 w 104775"/>
                    <a:gd name="connsiteY27" fmla="*/ 78105 h 127635"/>
                    <a:gd name="connsiteX28" fmla="*/ 5715 w 104775"/>
                    <a:gd name="connsiteY28" fmla="*/ 81915 h 127635"/>
                    <a:gd name="connsiteX29" fmla="*/ 5715 w 104775"/>
                    <a:gd name="connsiteY29"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5715 w 104775"/>
                    <a:gd name="connsiteY28" fmla="*/ 8763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6680 h 127635"/>
                    <a:gd name="connsiteX1" fmla="*/ 24765 w 104775"/>
                    <a:gd name="connsiteY1" fmla="*/ 110490 h 127635"/>
                    <a:gd name="connsiteX2" fmla="*/ 28575 w 104775"/>
                    <a:gd name="connsiteY2" fmla="*/ 116205 h 127635"/>
                    <a:gd name="connsiteX3" fmla="*/ 32385 w 104775"/>
                    <a:gd name="connsiteY3" fmla="*/ 127635 h 127635"/>
                    <a:gd name="connsiteX4" fmla="*/ 81915 w 104775"/>
                    <a:gd name="connsiteY4" fmla="*/ 125730 h 127635"/>
                    <a:gd name="connsiteX5" fmla="*/ 87630 w 104775"/>
                    <a:gd name="connsiteY5" fmla="*/ 123825 h 127635"/>
                    <a:gd name="connsiteX6" fmla="*/ 89535 w 104775"/>
                    <a:gd name="connsiteY6" fmla="*/ 118110 h 127635"/>
                    <a:gd name="connsiteX7" fmla="*/ 93345 w 104775"/>
                    <a:gd name="connsiteY7" fmla="*/ 112395 h 127635"/>
                    <a:gd name="connsiteX8" fmla="*/ 95250 w 104775"/>
                    <a:gd name="connsiteY8" fmla="*/ 99060 h 127635"/>
                    <a:gd name="connsiteX9" fmla="*/ 100965 w 104775"/>
                    <a:gd name="connsiteY9" fmla="*/ 95250 h 127635"/>
                    <a:gd name="connsiteX10" fmla="*/ 104775 w 104775"/>
                    <a:gd name="connsiteY10" fmla="*/ 83820 h 127635"/>
                    <a:gd name="connsiteX11" fmla="*/ 100965 w 104775"/>
                    <a:gd name="connsiteY11" fmla="*/ 57150 h 127635"/>
                    <a:gd name="connsiteX12" fmla="*/ 99060 w 104775"/>
                    <a:gd name="connsiteY12" fmla="*/ 49530 h 127635"/>
                    <a:gd name="connsiteX13" fmla="*/ 95250 w 104775"/>
                    <a:gd name="connsiteY13" fmla="*/ 43815 h 127635"/>
                    <a:gd name="connsiteX14" fmla="*/ 91440 w 104775"/>
                    <a:gd name="connsiteY14" fmla="*/ 32385 h 127635"/>
                    <a:gd name="connsiteX15" fmla="*/ 81915 w 104775"/>
                    <a:gd name="connsiteY15" fmla="*/ 15240 h 127635"/>
                    <a:gd name="connsiteX16" fmla="*/ 70485 w 104775"/>
                    <a:gd name="connsiteY16" fmla="*/ 3810 h 127635"/>
                    <a:gd name="connsiteX17" fmla="*/ 59055 w 104775"/>
                    <a:gd name="connsiteY17" fmla="*/ 0 h 127635"/>
                    <a:gd name="connsiteX18" fmla="*/ 45720 w 104775"/>
                    <a:gd name="connsiteY18" fmla="*/ 1905 h 127635"/>
                    <a:gd name="connsiteX19" fmla="*/ 43815 w 104775"/>
                    <a:gd name="connsiteY19" fmla="*/ 19050 h 127635"/>
                    <a:gd name="connsiteX20" fmla="*/ 41910 w 104775"/>
                    <a:gd name="connsiteY20" fmla="*/ 30480 h 127635"/>
                    <a:gd name="connsiteX21" fmla="*/ 40005 w 104775"/>
                    <a:gd name="connsiteY21" fmla="*/ 43815 h 127635"/>
                    <a:gd name="connsiteX22" fmla="*/ 28575 w 104775"/>
                    <a:gd name="connsiteY22" fmla="*/ 49530 h 127635"/>
                    <a:gd name="connsiteX23" fmla="*/ 3810 w 104775"/>
                    <a:gd name="connsiteY23" fmla="*/ 51435 h 127635"/>
                    <a:gd name="connsiteX24" fmla="*/ 1905 w 104775"/>
                    <a:gd name="connsiteY24" fmla="*/ 59055 h 127635"/>
                    <a:gd name="connsiteX25" fmla="*/ 0 w 104775"/>
                    <a:gd name="connsiteY25" fmla="*/ 64770 h 127635"/>
                    <a:gd name="connsiteX26" fmla="*/ 5715 w 104775"/>
                    <a:gd name="connsiteY26" fmla="*/ 78105 h 127635"/>
                    <a:gd name="connsiteX27" fmla="*/ 5715 w 104775"/>
                    <a:gd name="connsiteY27" fmla="*/ 81915 h 127635"/>
                    <a:gd name="connsiteX28" fmla="*/ 17145 w 104775"/>
                    <a:gd name="connsiteY28" fmla="*/ 110490 h 127635"/>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81915 w 104775"/>
                    <a:gd name="connsiteY15" fmla="*/ 16019 h 128414"/>
                    <a:gd name="connsiteX16" fmla="*/ 70485 w 104775"/>
                    <a:gd name="connsiteY16" fmla="*/ 4589 h 128414"/>
                    <a:gd name="connsiteX17" fmla="*/ 59055 w 104775"/>
                    <a:gd name="connsiteY17" fmla="*/ 779 h 128414"/>
                    <a:gd name="connsiteX18" fmla="*/ 45720 w 104775"/>
                    <a:gd name="connsiteY18" fmla="*/ 2684 h 128414"/>
                    <a:gd name="connsiteX19" fmla="*/ 41910 w 104775"/>
                    <a:gd name="connsiteY19" fmla="*/ 31259 h 128414"/>
                    <a:gd name="connsiteX20" fmla="*/ 40005 w 104775"/>
                    <a:gd name="connsiteY20" fmla="*/ 44594 h 128414"/>
                    <a:gd name="connsiteX21" fmla="*/ 28575 w 104775"/>
                    <a:gd name="connsiteY21" fmla="*/ 50309 h 128414"/>
                    <a:gd name="connsiteX22" fmla="*/ 3810 w 104775"/>
                    <a:gd name="connsiteY22" fmla="*/ 52214 h 128414"/>
                    <a:gd name="connsiteX23" fmla="*/ 1905 w 104775"/>
                    <a:gd name="connsiteY23" fmla="*/ 59834 h 128414"/>
                    <a:gd name="connsiteX24" fmla="*/ 0 w 104775"/>
                    <a:gd name="connsiteY24" fmla="*/ 65549 h 128414"/>
                    <a:gd name="connsiteX25" fmla="*/ 5715 w 104775"/>
                    <a:gd name="connsiteY25" fmla="*/ 78884 h 128414"/>
                    <a:gd name="connsiteX26" fmla="*/ 5715 w 104775"/>
                    <a:gd name="connsiteY26" fmla="*/ 82694 h 128414"/>
                    <a:gd name="connsiteX27" fmla="*/ 17145 w 104775"/>
                    <a:gd name="connsiteY27"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28575 w 104775"/>
                    <a:gd name="connsiteY20" fmla="*/ 50309 h 128414"/>
                    <a:gd name="connsiteX21" fmla="*/ 3810 w 104775"/>
                    <a:gd name="connsiteY21" fmla="*/ 52214 h 128414"/>
                    <a:gd name="connsiteX22" fmla="*/ 1905 w 104775"/>
                    <a:gd name="connsiteY22" fmla="*/ 59834 h 128414"/>
                    <a:gd name="connsiteX23" fmla="*/ 0 w 104775"/>
                    <a:gd name="connsiteY23" fmla="*/ 65549 h 128414"/>
                    <a:gd name="connsiteX24" fmla="*/ 5715 w 104775"/>
                    <a:gd name="connsiteY24" fmla="*/ 78884 h 128414"/>
                    <a:gd name="connsiteX25" fmla="*/ 5715 w 104775"/>
                    <a:gd name="connsiteY25" fmla="*/ 82694 h 128414"/>
                    <a:gd name="connsiteX26" fmla="*/ 17145 w 104775"/>
                    <a:gd name="connsiteY26" fmla="*/ 111269 h 128414"/>
                    <a:gd name="connsiteX0" fmla="*/ 19050 w 104775"/>
                    <a:gd name="connsiteY0" fmla="*/ 107459 h 128414"/>
                    <a:gd name="connsiteX1" fmla="*/ 24765 w 104775"/>
                    <a:gd name="connsiteY1" fmla="*/ 111269 h 128414"/>
                    <a:gd name="connsiteX2" fmla="*/ 28575 w 104775"/>
                    <a:gd name="connsiteY2" fmla="*/ 116984 h 128414"/>
                    <a:gd name="connsiteX3" fmla="*/ 32385 w 104775"/>
                    <a:gd name="connsiteY3" fmla="*/ 128414 h 128414"/>
                    <a:gd name="connsiteX4" fmla="*/ 81915 w 104775"/>
                    <a:gd name="connsiteY4" fmla="*/ 126509 h 128414"/>
                    <a:gd name="connsiteX5" fmla="*/ 87630 w 104775"/>
                    <a:gd name="connsiteY5" fmla="*/ 124604 h 128414"/>
                    <a:gd name="connsiteX6" fmla="*/ 89535 w 104775"/>
                    <a:gd name="connsiteY6" fmla="*/ 118889 h 128414"/>
                    <a:gd name="connsiteX7" fmla="*/ 93345 w 104775"/>
                    <a:gd name="connsiteY7" fmla="*/ 113174 h 128414"/>
                    <a:gd name="connsiteX8" fmla="*/ 95250 w 104775"/>
                    <a:gd name="connsiteY8" fmla="*/ 99839 h 128414"/>
                    <a:gd name="connsiteX9" fmla="*/ 100965 w 104775"/>
                    <a:gd name="connsiteY9" fmla="*/ 96029 h 128414"/>
                    <a:gd name="connsiteX10" fmla="*/ 104775 w 104775"/>
                    <a:gd name="connsiteY10" fmla="*/ 84599 h 128414"/>
                    <a:gd name="connsiteX11" fmla="*/ 100965 w 104775"/>
                    <a:gd name="connsiteY11" fmla="*/ 57929 h 128414"/>
                    <a:gd name="connsiteX12" fmla="*/ 99060 w 104775"/>
                    <a:gd name="connsiteY12" fmla="*/ 50309 h 128414"/>
                    <a:gd name="connsiteX13" fmla="*/ 95250 w 104775"/>
                    <a:gd name="connsiteY13" fmla="*/ 44594 h 128414"/>
                    <a:gd name="connsiteX14" fmla="*/ 91440 w 104775"/>
                    <a:gd name="connsiteY14" fmla="*/ 33164 h 128414"/>
                    <a:gd name="connsiteX15" fmla="*/ 70485 w 104775"/>
                    <a:gd name="connsiteY15" fmla="*/ 4589 h 128414"/>
                    <a:gd name="connsiteX16" fmla="*/ 59055 w 104775"/>
                    <a:gd name="connsiteY16" fmla="*/ 779 h 128414"/>
                    <a:gd name="connsiteX17" fmla="*/ 45720 w 104775"/>
                    <a:gd name="connsiteY17" fmla="*/ 2684 h 128414"/>
                    <a:gd name="connsiteX18" fmla="*/ 41910 w 104775"/>
                    <a:gd name="connsiteY18" fmla="*/ 31259 h 128414"/>
                    <a:gd name="connsiteX19" fmla="*/ 40005 w 104775"/>
                    <a:gd name="connsiteY19" fmla="*/ 44594 h 128414"/>
                    <a:gd name="connsiteX20" fmla="*/ 3810 w 104775"/>
                    <a:gd name="connsiteY20" fmla="*/ 52214 h 128414"/>
                    <a:gd name="connsiteX21" fmla="*/ 1905 w 104775"/>
                    <a:gd name="connsiteY21" fmla="*/ 59834 h 128414"/>
                    <a:gd name="connsiteX22" fmla="*/ 0 w 104775"/>
                    <a:gd name="connsiteY22" fmla="*/ 65549 h 128414"/>
                    <a:gd name="connsiteX23" fmla="*/ 5715 w 104775"/>
                    <a:gd name="connsiteY23" fmla="*/ 78884 h 128414"/>
                    <a:gd name="connsiteX24" fmla="*/ 5715 w 104775"/>
                    <a:gd name="connsiteY24" fmla="*/ 82694 h 128414"/>
                    <a:gd name="connsiteX25" fmla="*/ 17145 w 104775"/>
                    <a:gd name="connsiteY25" fmla="*/ 111269 h 128414"/>
                    <a:gd name="connsiteX0" fmla="*/ 19050 w 104775"/>
                    <a:gd name="connsiteY0" fmla="*/ 107492 h 128447"/>
                    <a:gd name="connsiteX1" fmla="*/ 24765 w 104775"/>
                    <a:gd name="connsiteY1" fmla="*/ 111302 h 128447"/>
                    <a:gd name="connsiteX2" fmla="*/ 28575 w 104775"/>
                    <a:gd name="connsiteY2" fmla="*/ 117017 h 128447"/>
                    <a:gd name="connsiteX3" fmla="*/ 32385 w 104775"/>
                    <a:gd name="connsiteY3" fmla="*/ 128447 h 128447"/>
                    <a:gd name="connsiteX4" fmla="*/ 81915 w 104775"/>
                    <a:gd name="connsiteY4" fmla="*/ 126542 h 128447"/>
                    <a:gd name="connsiteX5" fmla="*/ 87630 w 104775"/>
                    <a:gd name="connsiteY5" fmla="*/ 124637 h 128447"/>
                    <a:gd name="connsiteX6" fmla="*/ 89535 w 104775"/>
                    <a:gd name="connsiteY6" fmla="*/ 118922 h 128447"/>
                    <a:gd name="connsiteX7" fmla="*/ 93345 w 104775"/>
                    <a:gd name="connsiteY7" fmla="*/ 113207 h 128447"/>
                    <a:gd name="connsiteX8" fmla="*/ 95250 w 104775"/>
                    <a:gd name="connsiteY8" fmla="*/ 99872 h 128447"/>
                    <a:gd name="connsiteX9" fmla="*/ 100965 w 104775"/>
                    <a:gd name="connsiteY9" fmla="*/ 96062 h 128447"/>
                    <a:gd name="connsiteX10" fmla="*/ 104775 w 104775"/>
                    <a:gd name="connsiteY10" fmla="*/ 84632 h 128447"/>
                    <a:gd name="connsiteX11" fmla="*/ 100965 w 104775"/>
                    <a:gd name="connsiteY11" fmla="*/ 57962 h 128447"/>
                    <a:gd name="connsiteX12" fmla="*/ 99060 w 104775"/>
                    <a:gd name="connsiteY12" fmla="*/ 50342 h 128447"/>
                    <a:gd name="connsiteX13" fmla="*/ 95250 w 104775"/>
                    <a:gd name="connsiteY13" fmla="*/ 44627 h 128447"/>
                    <a:gd name="connsiteX14" fmla="*/ 91440 w 104775"/>
                    <a:gd name="connsiteY14" fmla="*/ 33197 h 128447"/>
                    <a:gd name="connsiteX15" fmla="*/ 70485 w 104775"/>
                    <a:gd name="connsiteY15" fmla="*/ 4622 h 128447"/>
                    <a:gd name="connsiteX16" fmla="*/ 45720 w 104775"/>
                    <a:gd name="connsiteY16" fmla="*/ 2717 h 128447"/>
                    <a:gd name="connsiteX17" fmla="*/ 41910 w 104775"/>
                    <a:gd name="connsiteY17" fmla="*/ 31292 h 128447"/>
                    <a:gd name="connsiteX18" fmla="*/ 40005 w 104775"/>
                    <a:gd name="connsiteY18" fmla="*/ 44627 h 128447"/>
                    <a:gd name="connsiteX19" fmla="*/ 3810 w 104775"/>
                    <a:gd name="connsiteY19" fmla="*/ 52247 h 128447"/>
                    <a:gd name="connsiteX20" fmla="*/ 1905 w 104775"/>
                    <a:gd name="connsiteY20" fmla="*/ 59867 h 128447"/>
                    <a:gd name="connsiteX21" fmla="*/ 0 w 104775"/>
                    <a:gd name="connsiteY21" fmla="*/ 65582 h 128447"/>
                    <a:gd name="connsiteX22" fmla="*/ 5715 w 104775"/>
                    <a:gd name="connsiteY22" fmla="*/ 78917 h 128447"/>
                    <a:gd name="connsiteX23" fmla="*/ 5715 w 104775"/>
                    <a:gd name="connsiteY23" fmla="*/ 82727 h 128447"/>
                    <a:gd name="connsiteX24" fmla="*/ 17145 w 104775"/>
                    <a:gd name="connsiteY24" fmla="*/ 111302 h 128447"/>
                    <a:gd name="connsiteX0" fmla="*/ 19050 w 104775"/>
                    <a:gd name="connsiteY0" fmla="*/ 102874 h 123829"/>
                    <a:gd name="connsiteX1" fmla="*/ 24765 w 104775"/>
                    <a:gd name="connsiteY1" fmla="*/ 106684 h 123829"/>
                    <a:gd name="connsiteX2" fmla="*/ 28575 w 104775"/>
                    <a:gd name="connsiteY2" fmla="*/ 112399 h 123829"/>
                    <a:gd name="connsiteX3" fmla="*/ 32385 w 104775"/>
                    <a:gd name="connsiteY3" fmla="*/ 123829 h 123829"/>
                    <a:gd name="connsiteX4" fmla="*/ 81915 w 104775"/>
                    <a:gd name="connsiteY4" fmla="*/ 121924 h 123829"/>
                    <a:gd name="connsiteX5" fmla="*/ 87630 w 104775"/>
                    <a:gd name="connsiteY5" fmla="*/ 120019 h 123829"/>
                    <a:gd name="connsiteX6" fmla="*/ 89535 w 104775"/>
                    <a:gd name="connsiteY6" fmla="*/ 114304 h 123829"/>
                    <a:gd name="connsiteX7" fmla="*/ 93345 w 104775"/>
                    <a:gd name="connsiteY7" fmla="*/ 108589 h 123829"/>
                    <a:gd name="connsiteX8" fmla="*/ 95250 w 104775"/>
                    <a:gd name="connsiteY8" fmla="*/ 95254 h 123829"/>
                    <a:gd name="connsiteX9" fmla="*/ 100965 w 104775"/>
                    <a:gd name="connsiteY9" fmla="*/ 91444 h 123829"/>
                    <a:gd name="connsiteX10" fmla="*/ 104775 w 104775"/>
                    <a:gd name="connsiteY10" fmla="*/ 80014 h 123829"/>
                    <a:gd name="connsiteX11" fmla="*/ 100965 w 104775"/>
                    <a:gd name="connsiteY11" fmla="*/ 53344 h 123829"/>
                    <a:gd name="connsiteX12" fmla="*/ 99060 w 104775"/>
                    <a:gd name="connsiteY12" fmla="*/ 45724 h 123829"/>
                    <a:gd name="connsiteX13" fmla="*/ 95250 w 104775"/>
                    <a:gd name="connsiteY13" fmla="*/ 40009 h 123829"/>
                    <a:gd name="connsiteX14" fmla="*/ 91440 w 104775"/>
                    <a:gd name="connsiteY14" fmla="*/ 28579 h 123829"/>
                    <a:gd name="connsiteX15" fmla="*/ 70485 w 104775"/>
                    <a:gd name="connsiteY15" fmla="*/ 4 h 123829"/>
                    <a:gd name="connsiteX16" fmla="*/ 41910 w 104775"/>
                    <a:gd name="connsiteY16" fmla="*/ 26674 h 123829"/>
                    <a:gd name="connsiteX17" fmla="*/ 40005 w 104775"/>
                    <a:gd name="connsiteY17" fmla="*/ 40009 h 123829"/>
                    <a:gd name="connsiteX18" fmla="*/ 3810 w 104775"/>
                    <a:gd name="connsiteY18" fmla="*/ 47629 h 123829"/>
                    <a:gd name="connsiteX19" fmla="*/ 1905 w 104775"/>
                    <a:gd name="connsiteY19" fmla="*/ 55249 h 123829"/>
                    <a:gd name="connsiteX20" fmla="*/ 0 w 104775"/>
                    <a:gd name="connsiteY20" fmla="*/ 60964 h 123829"/>
                    <a:gd name="connsiteX21" fmla="*/ 5715 w 104775"/>
                    <a:gd name="connsiteY21" fmla="*/ 74299 h 123829"/>
                    <a:gd name="connsiteX22" fmla="*/ 5715 w 104775"/>
                    <a:gd name="connsiteY22" fmla="*/ 78109 h 123829"/>
                    <a:gd name="connsiteX23" fmla="*/ 17145 w 104775"/>
                    <a:gd name="connsiteY23" fmla="*/ 106684 h 123829"/>
                    <a:gd name="connsiteX0" fmla="*/ 19050 w 104775"/>
                    <a:gd name="connsiteY0" fmla="*/ 77050 h 98005"/>
                    <a:gd name="connsiteX1" fmla="*/ 24765 w 104775"/>
                    <a:gd name="connsiteY1" fmla="*/ 80860 h 98005"/>
                    <a:gd name="connsiteX2" fmla="*/ 28575 w 104775"/>
                    <a:gd name="connsiteY2" fmla="*/ 86575 h 98005"/>
                    <a:gd name="connsiteX3" fmla="*/ 32385 w 104775"/>
                    <a:gd name="connsiteY3" fmla="*/ 98005 h 98005"/>
                    <a:gd name="connsiteX4" fmla="*/ 81915 w 104775"/>
                    <a:gd name="connsiteY4" fmla="*/ 96100 h 98005"/>
                    <a:gd name="connsiteX5" fmla="*/ 87630 w 104775"/>
                    <a:gd name="connsiteY5" fmla="*/ 94195 h 98005"/>
                    <a:gd name="connsiteX6" fmla="*/ 89535 w 104775"/>
                    <a:gd name="connsiteY6" fmla="*/ 88480 h 98005"/>
                    <a:gd name="connsiteX7" fmla="*/ 93345 w 104775"/>
                    <a:gd name="connsiteY7" fmla="*/ 82765 h 98005"/>
                    <a:gd name="connsiteX8" fmla="*/ 95250 w 104775"/>
                    <a:gd name="connsiteY8" fmla="*/ 69430 h 98005"/>
                    <a:gd name="connsiteX9" fmla="*/ 100965 w 104775"/>
                    <a:gd name="connsiteY9" fmla="*/ 65620 h 98005"/>
                    <a:gd name="connsiteX10" fmla="*/ 104775 w 104775"/>
                    <a:gd name="connsiteY10" fmla="*/ 54190 h 98005"/>
                    <a:gd name="connsiteX11" fmla="*/ 100965 w 104775"/>
                    <a:gd name="connsiteY11" fmla="*/ 27520 h 98005"/>
                    <a:gd name="connsiteX12" fmla="*/ 99060 w 104775"/>
                    <a:gd name="connsiteY12" fmla="*/ 19900 h 98005"/>
                    <a:gd name="connsiteX13" fmla="*/ 95250 w 104775"/>
                    <a:gd name="connsiteY13" fmla="*/ 14185 h 98005"/>
                    <a:gd name="connsiteX14" fmla="*/ 91440 w 104775"/>
                    <a:gd name="connsiteY14" fmla="*/ 2755 h 98005"/>
                    <a:gd name="connsiteX15" fmla="*/ 41910 w 104775"/>
                    <a:gd name="connsiteY15" fmla="*/ 850 h 98005"/>
                    <a:gd name="connsiteX16" fmla="*/ 40005 w 104775"/>
                    <a:gd name="connsiteY16" fmla="*/ 14185 h 98005"/>
                    <a:gd name="connsiteX17" fmla="*/ 3810 w 104775"/>
                    <a:gd name="connsiteY17" fmla="*/ 21805 h 98005"/>
                    <a:gd name="connsiteX18" fmla="*/ 1905 w 104775"/>
                    <a:gd name="connsiteY18" fmla="*/ 29425 h 98005"/>
                    <a:gd name="connsiteX19" fmla="*/ 0 w 104775"/>
                    <a:gd name="connsiteY19" fmla="*/ 35140 h 98005"/>
                    <a:gd name="connsiteX20" fmla="*/ 5715 w 104775"/>
                    <a:gd name="connsiteY20" fmla="*/ 48475 h 98005"/>
                    <a:gd name="connsiteX21" fmla="*/ 5715 w 104775"/>
                    <a:gd name="connsiteY21" fmla="*/ 52285 h 98005"/>
                    <a:gd name="connsiteX22" fmla="*/ 17145 w 104775"/>
                    <a:gd name="connsiteY22" fmla="*/ 80860 h 98005"/>
                    <a:gd name="connsiteX0" fmla="*/ 19050 w 104775"/>
                    <a:gd name="connsiteY0" fmla="*/ 76200 h 97155"/>
                    <a:gd name="connsiteX1" fmla="*/ 24765 w 104775"/>
                    <a:gd name="connsiteY1" fmla="*/ 80010 h 97155"/>
                    <a:gd name="connsiteX2" fmla="*/ 28575 w 104775"/>
                    <a:gd name="connsiteY2" fmla="*/ 85725 h 97155"/>
                    <a:gd name="connsiteX3" fmla="*/ 32385 w 104775"/>
                    <a:gd name="connsiteY3" fmla="*/ 97155 h 97155"/>
                    <a:gd name="connsiteX4" fmla="*/ 81915 w 104775"/>
                    <a:gd name="connsiteY4" fmla="*/ 95250 h 97155"/>
                    <a:gd name="connsiteX5" fmla="*/ 87630 w 104775"/>
                    <a:gd name="connsiteY5" fmla="*/ 93345 h 97155"/>
                    <a:gd name="connsiteX6" fmla="*/ 89535 w 104775"/>
                    <a:gd name="connsiteY6" fmla="*/ 87630 h 97155"/>
                    <a:gd name="connsiteX7" fmla="*/ 93345 w 104775"/>
                    <a:gd name="connsiteY7" fmla="*/ 81915 h 97155"/>
                    <a:gd name="connsiteX8" fmla="*/ 95250 w 104775"/>
                    <a:gd name="connsiteY8" fmla="*/ 68580 h 97155"/>
                    <a:gd name="connsiteX9" fmla="*/ 100965 w 104775"/>
                    <a:gd name="connsiteY9" fmla="*/ 64770 h 97155"/>
                    <a:gd name="connsiteX10" fmla="*/ 104775 w 104775"/>
                    <a:gd name="connsiteY10" fmla="*/ 53340 h 97155"/>
                    <a:gd name="connsiteX11" fmla="*/ 100965 w 104775"/>
                    <a:gd name="connsiteY11" fmla="*/ 26670 h 97155"/>
                    <a:gd name="connsiteX12" fmla="*/ 99060 w 104775"/>
                    <a:gd name="connsiteY12" fmla="*/ 19050 h 97155"/>
                    <a:gd name="connsiteX13" fmla="*/ 95250 w 104775"/>
                    <a:gd name="connsiteY13" fmla="*/ 13335 h 97155"/>
                    <a:gd name="connsiteX14" fmla="*/ 41910 w 104775"/>
                    <a:gd name="connsiteY14" fmla="*/ 0 h 97155"/>
                    <a:gd name="connsiteX15" fmla="*/ 40005 w 104775"/>
                    <a:gd name="connsiteY15" fmla="*/ 13335 h 97155"/>
                    <a:gd name="connsiteX16" fmla="*/ 3810 w 104775"/>
                    <a:gd name="connsiteY16" fmla="*/ 20955 h 97155"/>
                    <a:gd name="connsiteX17" fmla="*/ 1905 w 104775"/>
                    <a:gd name="connsiteY17" fmla="*/ 28575 h 97155"/>
                    <a:gd name="connsiteX18" fmla="*/ 0 w 104775"/>
                    <a:gd name="connsiteY18" fmla="*/ 34290 h 97155"/>
                    <a:gd name="connsiteX19" fmla="*/ 5715 w 104775"/>
                    <a:gd name="connsiteY19" fmla="*/ 47625 h 97155"/>
                    <a:gd name="connsiteX20" fmla="*/ 5715 w 104775"/>
                    <a:gd name="connsiteY20" fmla="*/ 51435 h 97155"/>
                    <a:gd name="connsiteX21" fmla="*/ 17145 w 104775"/>
                    <a:gd name="connsiteY21" fmla="*/ 80010 h 97155"/>
                    <a:gd name="connsiteX0" fmla="*/ 19050 w 104775"/>
                    <a:gd name="connsiteY0" fmla="*/ 76298 h 97253"/>
                    <a:gd name="connsiteX1" fmla="*/ 24765 w 104775"/>
                    <a:gd name="connsiteY1" fmla="*/ 80108 h 97253"/>
                    <a:gd name="connsiteX2" fmla="*/ 28575 w 104775"/>
                    <a:gd name="connsiteY2" fmla="*/ 85823 h 97253"/>
                    <a:gd name="connsiteX3" fmla="*/ 32385 w 104775"/>
                    <a:gd name="connsiteY3" fmla="*/ 97253 h 97253"/>
                    <a:gd name="connsiteX4" fmla="*/ 81915 w 104775"/>
                    <a:gd name="connsiteY4" fmla="*/ 95348 h 97253"/>
                    <a:gd name="connsiteX5" fmla="*/ 87630 w 104775"/>
                    <a:gd name="connsiteY5" fmla="*/ 93443 h 97253"/>
                    <a:gd name="connsiteX6" fmla="*/ 89535 w 104775"/>
                    <a:gd name="connsiteY6" fmla="*/ 87728 h 97253"/>
                    <a:gd name="connsiteX7" fmla="*/ 93345 w 104775"/>
                    <a:gd name="connsiteY7" fmla="*/ 82013 h 97253"/>
                    <a:gd name="connsiteX8" fmla="*/ 95250 w 104775"/>
                    <a:gd name="connsiteY8" fmla="*/ 68678 h 97253"/>
                    <a:gd name="connsiteX9" fmla="*/ 100965 w 104775"/>
                    <a:gd name="connsiteY9" fmla="*/ 64868 h 97253"/>
                    <a:gd name="connsiteX10" fmla="*/ 104775 w 104775"/>
                    <a:gd name="connsiteY10" fmla="*/ 53438 h 97253"/>
                    <a:gd name="connsiteX11" fmla="*/ 100965 w 104775"/>
                    <a:gd name="connsiteY11" fmla="*/ 26768 h 97253"/>
                    <a:gd name="connsiteX12" fmla="*/ 99060 w 104775"/>
                    <a:gd name="connsiteY12" fmla="*/ 19148 h 97253"/>
                    <a:gd name="connsiteX13" fmla="*/ 95250 w 104775"/>
                    <a:gd name="connsiteY13" fmla="*/ 13433 h 97253"/>
                    <a:gd name="connsiteX14" fmla="*/ 41910 w 104775"/>
                    <a:gd name="connsiteY14" fmla="*/ 98 h 97253"/>
                    <a:gd name="connsiteX15" fmla="*/ 3810 w 104775"/>
                    <a:gd name="connsiteY15" fmla="*/ 21053 h 97253"/>
                    <a:gd name="connsiteX16" fmla="*/ 1905 w 104775"/>
                    <a:gd name="connsiteY16" fmla="*/ 28673 h 97253"/>
                    <a:gd name="connsiteX17" fmla="*/ 0 w 104775"/>
                    <a:gd name="connsiteY17" fmla="*/ 34388 h 97253"/>
                    <a:gd name="connsiteX18" fmla="*/ 5715 w 104775"/>
                    <a:gd name="connsiteY18" fmla="*/ 47723 h 97253"/>
                    <a:gd name="connsiteX19" fmla="*/ 5715 w 104775"/>
                    <a:gd name="connsiteY19" fmla="*/ 51533 h 97253"/>
                    <a:gd name="connsiteX20" fmla="*/ 17145 w 104775"/>
                    <a:gd name="connsiteY20" fmla="*/ 80108 h 97253"/>
                    <a:gd name="connsiteX0" fmla="*/ 19050 w 104775"/>
                    <a:gd name="connsiteY0" fmla="*/ 76205 h 97160"/>
                    <a:gd name="connsiteX1" fmla="*/ 24765 w 104775"/>
                    <a:gd name="connsiteY1" fmla="*/ 80015 h 97160"/>
                    <a:gd name="connsiteX2" fmla="*/ 28575 w 104775"/>
                    <a:gd name="connsiteY2" fmla="*/ 85730 h 97160"/>
                    <a:gd name="connsiteX3" fmla="*/ 32385 w 104775"/>
                    <a:gd name="connsiteY3" fmla="*/ 97160 h 97160"/>
                    <a:gd name="connsiteX4" fmla="*/ 81915 w 104775"/>
                    <a:gd name="connsiteY4" fmla="*/ 95255 h 97160"/>
                    <a:gd name="connsiteX5" fmla="*/ 87630 w 104775"/>
                    <a:gd name="connsiteY5" fmla="*/ 93350 h 97160"/>
                    <a:gd name="connsiteX6" fmla="*/ 89535 w 104775"/>
                    <a:gd name="connsiteY6" fmla="*/ 87635 h 97160"/>
                    <a:gd name="connsiteX7" fmla="*/ 93345 w 104775"/>
                    <a:gd name="connsiteY7" fmla="*/ 81920 h 97160"/>
                    <a:gd name="connsiteX8" fmla="*/ 95250 w 104775"/>
                    <a:gd name="connsiteY8" fmla="*/ 68585 h 97160"/>
                    <a:gd name="connsiteX9" fmla="*/ 100965 w 104775"/>
                    <a:gd name="connsiteY9" fmla="*/ 64775 h 97160"/>
                    <a:gd name="connsiteX10" fmla="*/ 104775 w 104775"/>
                    <a:gd name="connsiteY10" fmla="*/ 53345 h 97160"/>
                    <a:gd name="connsiteX11" fmla="*/ 100965 w 104775"/>
                    <a:gd name="connsiteY11" fmla="*/ 26675 h 97160"/>
                    <a:gd name="connsiteX12" fmla="*/ 99060 w 104775"/>
                    <a:gd name="connsiteY12" fmla="*/ 19055 h 97160"/>
                    <a:gd name="connsiteX13" fmla="*/ 41910 w 104775"/>
                    <a:gd name="connsiteY13" fmla="*/ 5 h 97160"/>
                    <a:gd name="connsiteX14" fmla="*/ 3810 w 104775"/>
                    <a:gd name="connsiteY14" fmla="*/ 20960 h 97160"/>
                    <a:gd name="connsiteX15" fmla="*/ 1905 w 104775"/>
                    <a:gd name="connsiteY15" fmla="*/ 28580 h 97160"/>
                    <a:gd name="connsiteX16" fmla="*/ 0 w 104775"/>
                    <a:gd name="connsiteY16" fmla="*/ 34295 h 97160"/>
                    <a:gd name="connsiteX17" fmla="*/ 5715 w 104775"/>
                    <a:gd name="connsiteY17" fmla="*/ 47630 h 97160"/>
                    <a:gd name="connsiteX18" fmla="*/ 5715 w 104775"/>
                    <a:gd name="connsiteY18" fmla="*/ 51440 h 97160"/>
                    <a:gd name="connsiteX19" fmla="*/ 17145 w 104775"/>
                    <a:gd name="connsiteY19" fmla="*/ 80015 h 97160"/>
                    <a:gd name="connsiteX0" fmla="*/ 19050 w 105971"/>
                    <a:gd name="connsiteY0" fmla="*/ 76238 h 97193"/>
                    <a:gd name="connsiteX1" fmla="*/ 24765 w 105971"/>
                    <a:gd name="connsiteY1" fmla="*/ 80048 h 97193"/>
                    <a:gd name="connsiteX2" fmla="*/ 28575 w 105971"/>
                    <a:gd name="connsiteY2" fmla="*/ 85763 h 97193"/>
                    <a:gd name="connsiteX3" fmla="*/ 32385 w 105971"/>
                    <a:gd name="connsiteY3" fmla="*/ 97193 h 97193"/>
                    <a:gd name="connsiteX4" fmla="*/ 81915 w 105971"/>
                    <a:gd name="connsiteY4" fmla="*/ 95288 h 97193"/>
                    <a:gd name="connsiteX5" fmla="*/ 87630 w 105971"/>
                    <a:gd name="connsiteY5" fmla="*/ 93383 h 97193"/>
                    <a:gd name="connsiteX6" fmla="*/ 89535 w 105971"/>
                    <a:gd name="connsiteY6" fmla="*/ 87668 h 97193"/>
                    <a:gd name="connsiteX7" fmla="*/ 93345 w 105971"/>
                    <a:gd name="connsiteY7" fmla="*/ 81953 h 97193"/>
                    <a:gd name="connsiteX8" fmla="*/ 95250 w 105971"/>
                    <a:gd name="connsiteY8" fmla="*/ 68618 h 97193"/>
                    <a:gd name="connsiteX9" fmla="*/ 100965 w 105971"/>
                    <a:gd name="connsiteY9" fmla="*/ 64808 h 97193"/>
                    <a:gd name="connsiteX10" fmla="*/ 104775 w 105971"/>
                    <a:gd name="connsiteY10" fmla="*/ 53378 h 97193"/>
                    <a:gd name="connsiteX11" fmla="*/ 100965 w 105971"/>
                    <a:gd name="connsiteY11" fmla="*/ 26708 h 97193"/>
                    <a:gd name="connsiteX12" fmla="*/ 41910 w 105971"/>
                    <a:gd name="connsiteY12" fmla="*/ 38 h 97193"/>
                    <a:gd name="connsiteX13" fmla="*/ 3810 w 105971"/>
                    <a:gd name="connsiteY13" fmla="*/ 20993 h 97193"/>
                    <a:gd name="connsiteX14" fmla="*/ 1905 w 105971"/>
                    <a:gd name="connsiteY14" fmla="*/ 28613 h 97193"/>
                    <a:gd name="connsiteX15" fmla="*/ 0 w 105971"/>
                    <a:gd name="connsiteY15" fmla="*/ 34328 h 97193"/>
                    <a:gd name="connsiteX16" fmla="*/ 5715 w 105971"/>
                    <a:gd name="connsiteY16" fmla="*/ 47663 h 97193"/>
                    <a:gd name="connsiteX17" fmla="*/ 5715 w 105971"/>
                    <a:gd name="connsiteY17" fmla="*/ 51473 h 97193"/>
                    <a:gd name="connsiteX18" fmla="*/ 17145 w 105971"/>
                    <a:gd name="connsiteY18" fmla="*/ 80048 h 97193"/>
                    <a:gd name="connsiteX0" fmla="*/ 19050 w 106250"/>
                    <a:gd name="connsiteY0" fmla="*/ 64875 h 85830"/>
                    <a:gd name="connsiteX1" fmla="*/ 24765 w 106250"/>
                    <a:gd name="connsiteY1" fmla="*/ 68685 h 85830"/>
                    <a:gd name="connsiteX2" fmla="*/ 28575 w 106250"/>
                    <a:gd name="connsiteY2" fmla="*/ 74400 h 85830"/>
                    <a:gd name="connsiteX3" fmla="*/ 32385 w 106250"/>
                    <a:gd name="connsiteY3" fmla="*/ 85830 h 85830"/>
                    <a:gd name="connsiteX4" fmla="*/ 81915 w 106250"/>
                    <a:gd name="connsiteY4" fmla="*/ 83925 h 85830"/>
                    <a:gd name="connsiteX5" fmla="*/ 87630 w 106250"/>
                    <a:gd name="connsiteY5" fmla="*/ 82020 h 85830"/>
                    <a:gd name="connsiteX6" fmla="*/ 89535 w 106250"/>
                    <a:gd name="connsiteY6" fmla="*/ 76305 h 85830"/>
                    <a:gd name="connsiteX7" fmla="*/ 93345 w 106250"/>
                    <a:gd name="connsiteY7" fmla="*/ 70590 h 85830"/>
                    <a:gd name="connsiteX8" fmla="*/ 95250 w 106250"/>
                    <a:gd name="connsiteY8" fmla="*/ 57255 h 85830"/>
                    <a:gd name="connsiteX9" fmla="*/ 100965 w 106250"/>
                    <a:gd name="connsiteY9" fmla="*/ 53445 h 85830"/>
                    <a:gd name="connsiteX10" fmla="*/ 104775 w 106250"/>
                    <a:gd name="connsiteY10" fmla="*/ 42015 h 85830"/>
                    <a:gd name="connsiteX11" fmla="*/ 100965 w 106250"/>
                    <a:gd name="connsiteY11" fmla="*/ 15345 h 85830"/>
                    <a:gd name="connsiteX12" fmla="*/ 38100 w 106250"/>
                    <a:gd name="connsiteY12" fmla="*/ 105 h 85830"/>
                    <a:gd name="connsiteX13" fmla="*/ 3810 w 106250"/>
                    <a:gd name="connsiteY13" fmla="*/ 9630 h 85830"/>
                    <a:gd name="connsiteX14" fmla="*/ 1905 w 106250"/>
                    <a:gd name="connsiteY14" fmla="*/ 17250 h 85830"/>
                    <a:gd name="connsiteX15" fmla="*/ 0 w 106250"/>
                    <a:gd name="connsiteY15" fmla="*/ 22965 h 85830"/>
                    <a:gd name="connsiteX16" fmla="*/ 5715 w 106250"/>
                    <a:gd name="connsiteY16" fmla="*/ 36300 h 85830"/>
                    <a:gd name="connsiteX17" fmla="*/ 5715 w 106250"/>
                    <a:gd name="connsiteY17" fmla="*/ 40110 h 85830"/>
                    <a:gd name="connsiteX18" fmla="*/ 17145 w 106250"/>
                    <a:gd name="connsiteY18" fmla="*/ 68685 h 8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6250" h="85830">
                      <a:moveTo>
                        <a:pt x="19050" y="64875"/>
                      </a:moveTo>
                      <a:cubicBezTo>
                        <a:pt x="19050" y="69955"/>
                        <a:pt x="22860" y="67415"/>
                        <a:pt x="24765" y="68685"/>
                      </a:cubicBezTo>
                      <a:cubicBezTo>
                        <a:pt x="26035" y="70590"/>
                        <a:pt x="27645" y="72308"/>
                        <a:pt x="28575" y="74400"/>
                      </a:cubicBezTo>
                      <a:cubicBezTo>
                        <a:pt x="30206" y="78070"/>
                        <a:pt x="32385" y="85830"/>
                        <a:pt x="32385" y="85830"/>
                      </a:cubicBezTo>
                      <a:cubicBezTo>
                        <a:pt x="48895" y="85195"/>
                        <a:pt x="65432" y="85062"/>
                        <a:pt x="81915" y="83925"/>
                      </a:cubicBezTo>
                      <a:cubicBezTo>
                        <a:pt x="83918" y="83787"/>
                        <a:pt x="86210" y="83440"/>
                        <a:pt x="87630" y="82020"/>
                      </a:cubicBezTo>
                      <a:cubicBezTo>
                        <a:pt x="89050" y="80600"/>
                        <a:pt x="88637" y="78101"/>
                        <a:pt x="89535" y="76305"/>
                      </a:cubicBezTo>
                      <a:cubicBezTo>
                        <a:pt x="90559" y="74257"/>
                        <a:pt x="92075" y="72495"/>
                        <a:pt x="93345" y="70590"/>
                      </a:cubicBezTo>
                      <a:cubicBezTo>
                        <a:pt x="93980" y="66145"/>
                        <a:pt x="93426" y="61358"/>
                        <a:pt x="95250" y="57255"/>
                      </a:cubicBezTo>
                      <a:cubicBezTo>
                        <a:pt x="96180" y="55163"/>
                        <a:pt x="99752" y="55387"/>
                        <a:pt x="100965" y="53445"/>
                      </a:cubicBezTo>
                      <a:cubicBezTo>
                        <a:pt x="103094" y="50039"/>
                        <a:pt x="104775" y="42015"/>
                        <a:pt x="104775" y="42015"/>
                      </a:cubicBezTo>
                      <a:cubicBezTo>
                        <a:pt x="101728" y="8500"/>
                        <a:pt x="112077" y="22330"/>
                        <a:pt x="100965" y="15345"/>
                      </a:cubicBezTo>
                      <a:cubicBezTo>
                        <a:pt x="89853" y="8360"/>
                        <a:pt x="54292" y="1057"/>
                        <a:pt x="38100" y="105"/>
                      </a:cubicBezTo>
                      <a:cubicBezTo>
                        <a:pt x="21908" y="-847"/>
                        <a:pt x="10477" y="4868"/>
                        <a:pt x="3810" y="9630"/>
                      </a:cubicBezTo>
                      <a:cubicBezTo>
                        <a:pt x="3175" y="12170"/>
                        <a:pt x="2624" y="14733"/>
                        <a:pt x="1905" y="17250"/>
                      </a:cubicBezTo>
                      <a:cubicBezTo>
                        <a:pt x="1353" y="19181"/>
                        <a:pt x="0" y="20957"/>
                        <a:pt x="0" y="22965"/>
                      </a:cubicBezTo>
                      <a:cubicBezTo>
                        <a:pt x="0" y="32673"/>
                        <a:pt x="2604" y="28523"/>
                        <a:pt x="5715" y="36300"/>
                      </a:cubicBezTo>
                      <a:cubicBezTo>
                        <a:pt x="6187" y="37479"/>
                        <a:pt x="3810" y="34713"/>
                        <a:pt x="5715" y="40110"/>
                      </a:cubicBezTo>
                      <a:cubicBezTo>
                        <a:pt x="7620" y="45507"/>
                        <a:pt x="13335" y="59160"/>
                        <a:pt x="17145" y="68685"/>
                      </a:cubicBezTo>
                    </a:path>
                  </a:pathLst>
                </a:cu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26" name="Rectangle: Rounded Corners 725">
                  <a:extLst>
                    <a:ext uri="{FF2B5EF4-FFF2-40B4-BE49-F238E27FC236}">
                      <a16:creationId xmlns:a16="http://schemas.microsoft.com/office/drawing/2014/main" id="{C0799FEA-ED91-7842-5AD1-E599B79320E1}"/>
                    </a:ext>
                  </a:extLst>
                </p:cNvPr>
                <p:cNvSpPr/>
                <p:nvPr/>
              </p:nvSpPr>
              <p:spPr>
                <a:xfrm>
                  <a:off x="8886901" y="440374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27" name="Rectangle: Rounded Corners 726">
                  <a:extLst>
                    <a:ext uri="{FF2B5EF4-FFF2-40B4-BE49-F238E27FC236}">
                      <a16:creationId xmlns:a16="http://schemas.microsoft.com/office/drawing/2014/main" id="{F2EC7BA3-9E8C-4042-0EA9-CA40CA4FD74F}"/>
                    </a:ext>
                  </a:extLst>
                </p:cNvPr>
                <p:cNvSpPr/>
                <p:nvPr/>
              </p:nvSpPr>
              <p:spPr>
                <a:xfrm>
                  <a:off x="8770428" y="4196137"/>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28" name="Rectangle: Rounded Corners 727">
                  <a:extLst>
                    <a:ext uri="{FF2B5EF4-FFF2-40B4-BE49-F238E27FC236}">
                      <a16:creationId xmlns:a16="http://schemas.microsoft.com/office/drawing/2014/main" id="{942ADB8E-CEBF-94A8-FBE3-BA7B4FB1A9D6}"/>
                    </a:ext>
                  </a:extLst>
                </p:cNvPr>
                <p:cNvSpPr/>
                <p:nvPr/>
              </p:nvSpPr>
              <p:spPr>
                <a:xfrm>
                  <a:off x="8924873" y="4240076"/>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sp>
              <p:nvSpPr>
                <p:cNvPr id="729" name="Rectangle: Rounded Corners 728">
                  <a:extLst>
                    <a:ext uri="{FF2B5EF4-FFF2-40B4-BE49-F238E27FC236}">
                      <a16:creationId xmlns:a16="http://schemas.microsoft.com/office/drawing/2014/main" id="{442393ED-F5C7-B737-7D88-58399FA59E10}"/>
                    </a:ext>
                  </a:extLst>
                </p:cNvPr>
                <p:cNvSpPr/>
                <p:nvPr/>
              </p:nvSpPr>
              <p:spPr>
                <a:xfrm>
                  <a:off x="9050643" y="4293981"/>
                  <a:ext cx="27432" cy="18288"/>
                </a:xfrm>
                <a:prstGeom prst="roundRect">
                  <a:avLst/>
                </a:prstGeom>
                <a:grpFill/>
                <a:ln w="3175" cap="flat" cmpd="sng" algn="ctr">
                  <a:solidFill>
                    <a:srgbClr val="FFFFFF"/>
                  </a:solidFill>
                  <a:prstDash val="solid"/>
                </a:ln>
                <a:effectLst/>
              </p:spPr>
              <p:txBody>
                <a:bodyPr rtlCol="0" anchor="ctr"/>
                <a:lstStyle/>
                <a:p>
                  <a:pPr algn="ctr">
                    <a:defRPr/>
                  </a:pPr>
                  <a:endParaRPr lang="en-US" sz="2400" kern="0">
                    <a:solidFill>
                      <a:srgbClr val="FFFFFF"/>
                    </a:solidFill>
                  </a:endParaRPr>
                </a:p>
              </p:txBody>
            </p:sp>
          </p:grpSp>
          <p:sp>
            <p:nvSpPr>
              <p:cNvPr id="713" name="Oval 712">
                <a:extLst>
                  <a:ext uri="{FF2B5EF4-FFF2-40B4-BE49-F238E27FC236}">
                    <a16:creationId xmlns:a16="http://schemas.microsoft.com/office/drawing/2014/main" id="{47C3CF58-169B-D0D4-B98C-ED72A53FDCC9}"/>
                  </a:ext>
                </a:extLst>
              </p:cNvPr>
              <p:cNvSpPr/>
              <p:nvPr/>
            </p:nvSpPr>
            <p:spPr>
              <a:xfrm>
                <a:off x="9283619" y="3671305"/>
                <a:ext cx="111835" cy="137114"/>
              </a:xfrm>
              <a:prstGeom prst="ellipse">
                <a:avLst/>
              </a:prstGeom>
              <a:gradFill flip="none" rotWithShape="1">
                <a:gsLst>
                  <a:gs pos="16000">
                    <a:srgbClr val="ED7D31">
                      <a:lumMod val="40000"/>
                      <a:lumOff val="60000"/>
                    </a:srgbClr>
                  </a:gs>
                  <a:gs pos="74000">
                    <a:srgbClr val="FFC000">
                      <a:lumMod val="50000"/>
                    </a:srgbClr>
                  </a:gs>
                  <a:gs pos="53000">
                    <a:srgbClr val="FFC000">
                      <a:lumMod val="75000"/>
                    </a:srgbClr>
                  </a:gs>
                </a:gsLst>
                <a:path path="circle">
                  <a:fillToRect l="50000" t="50000" r="50000" b="50000"/>
                </a:path>
                <a:tileRect/>
              </a:gradFill>
              <a:ln w="12700" cap="flat" cmpd="sng" algn="ctr">
                <a:noFill/>
                <a:prstDash val="solid"/>
                <a:miter lim="800000"/>
              </a:ln>
              <a:effectLst/>
            </p:spPr>
            <p:txBody>
              <a:bodyPr rtlCol="0" anchor="ctr"/>
              <a:lstStyle/>
              <a:p>
                <a:pPr algn="ctr">
                  <a:defRPr/>
                </a:pPr>
                <a:endParaRPr lang="en-GB" sz="2400" kern="0">
                  <a:solidFill>
                    <a:srgbClr val="FFFFFF"/>
                  </a:solidFill>
                </a:endParaRPr>
              </a:p>
            </p:txBody>
          </p:sp>
        </p:grpSp>
        <p:pic>
          <p:nvPicPr>
            <p:cNvPr id="706" name="Picture 705" descr="A picture containing text, device&#10;&#10;Description automatically generated">
              <a:extLst>
                <a:ext uri="{FF2B5EF4-FFF2-40B4-BE49-F238E27FC236}">
                  <a16:creationId xmlns:a16="http://schemas.microsoft.com/office/drawing/2014/main" id="{0ABEA0C4-0887-A6CC-D3B8-857CEB3C38A7}"/>
                </a:ext>
              </a:extLst>
            </p:cNvPr>
            <p:cNvPicPr>
              <a:picLocks noChangeAspect="1"/>
            </p:cNvPicPr>
            <p:nvPr userDrawn="1"/>
          </p:nvPicPr>
          <p:blipFill>
            <a:blip r:embed="rId8" cstate="email">
              <a:extLst>
                <a:ext uri="{28A0092B-C50C-407E-A947-70E740481C1C}">
                  <a14:useLocalDpi xmlns:a14="http://schemas.microsoft.com/office/drawing/2010/main"/>
                </a:ext>
              </a:extLst>
            </a:blip>
            <a:stretch>
              <a:fillRect/>
            </a:stretch>
          </p:blipFill>
          <p:spPr>
            <a:xfrm rot="18159823">
              <a:off x="8725500" y="1962268"/>
              <a:ext cx="249697" cy="227471"/>
            </a:xfrm>
            <a:prstGeom prst="rect">
              <a:avLst/>
            </a:prstGeom>
          </p:spPr>
        </p:pic>
        <p:sp>
          <p:nvSpPr>
            <p:cNvPr id="707" name="Freeform: Shape 706">
              <a:extLst>
                <a:ext uri="{FF2B5EF4-FFF2-40B4-BE49-F238E27FC236}">
                  <a16:creationId xmlns:a16="http://schemas.microsoft.com/office/drawing/2014/main" id="{61977A35-3AFC-3060-9431-51511DA0C98E}"/>
                </a:ext>
              </a:extLst>
            </p:cNvPr>
            <p:cNvSpPr>
              <a:spLocks noChangeAspect="1"/>
            </p:cNvSpPr>
            <p:nvPr userDrawn="1"/>
          </p:nvSpPr>
          <p:spPr>
            <a:xfrm rot="14184780">
              <a:off x="9252374" y="2972902"/>
              <a:ext cx="142653" cy="25587"/>
            </a:xfrm>
            <a:custGeom>
              <a:avLst/>
              <a:gdLst>
                <a:gd name="connsiteX0" fmla="*/ 0 w 485775"/>
                <a:gd name="connsiteY0" fmla="*/ 133509 h 133509"/>
                <a:gd name="connsiteX1" fmla="*/ 142875 w 485775"/>
                <a:gd name="connsiteY1" fmla="*/ 159 h 133509"/>
                <a:gd name="connsiteX2" fmla="*/ 304800 w 485775"/>
                <a:gd name="connsiteY2" fmla="*/ 104934 h 133509"/>
                <a:gd name="connsiteX3" fmla="*/ 485775 w 485775"/>
                <a:gd name="connsiteY3" fmla="*/ 38259 h 133509"/>
                <a:gd name="connsiteX4" fmla="*/ 485775 w 485775"/>
                <a:gd name="connsiteY4" fmla="*/ 38259 h 1335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5775" h="133509">
                  <a:moveTo>
                    <a:pt x="0" y="133509"/>
                  </a:moveTo>
                  <a:cubicBezTo>
                    <a:pt x="46037" y="69215"/>
                    <a:pt x="92075" y="4921"/>
                    <a:pt x="142875" y="159"/>
                  </a:cubicBezTo>
                  <a:cubicBezTo>
                    <a:pt x="193675" y="-4603"/>
                    <a:pt x="247650" y="98584"/>
                    <a:pt x="304800" y="104934"/>
                  </a:cubicBezTo>
                  <a:cubicBezTo>
                    <a:pt x="361950" y="111284"/>
                    <a:pt x="485775" y="38259"/>
                    <a:pt x="485775" y="38259"/>
                  </a:cubicBezTo>
                  <a:lnTo>
                    <a:pt x="485775" y="38259"/>
                  </a:lnTo>
                </a:path>
              </a:pathLst>
            </a:custGeom>
            <a:noFill/>
            <a:ln w="28575" cap="rnd" cmpd="sng" algn="ctr">
              <a:solidFill>
                <a:srgbClr val="F0AB00"/>
              </a:solidFill>
              <a:prstDash val="solid"/>
            </a:ln>
            <a:effectLst/>
          </p:spPr>
          <p:txBody>
            <a:bodyPr rtlCol="0" anchor="ctr"/>
            <a:lstStyle/>
            <a:p>
              <a:pPr algn="ctr" defTabSz="685783">
                <a:defRPr/>
              </a:pPr>
              <a:endParaRPr lang="en-US" sz="1200" kern="0">
                <a:solidFill>
                  <a:srgbClr val="FFFFFF"/>
                </a:solidFill>
                <a:cs typeface="Arial" panose="020B0604020202020204" pitchFamily="34" charset="0"/>
              </a:endParaRPr>
            </a:p>
          </p:txBody>
        </p:sp>
      </p:grpSp>
      <p:sp>
        <p:nvSpPr>
          <p:cNvPr id="1361" name="TextBox 1360">
            <a:extLst>
              <a:ext uri="{FF2B5EF4-FFF2-40B4-BE49-F238E27FC236}">
                <a16:creationId xmlns:a16="http://schemas.microsoft.com/office/drawing/2014/main" id="{A9A711C4-9D19-F22E-F6B8-4EE7015A71CE}"/>
              </a:ext>
            </a:extLst>
          </p:cNvPr>
          <p:cNvSpPr txBox="1"/>
          <p:nvPr userDrawn="1"/>
        </p:nvSpPr>
        <p:spPr>
          <a:xfrm>
            <a:off x="3678579" y="3500552"/>
            <a:ext cx="281702" cy="304699"/>
          </a:xfrm>
          <a:prstGeom prst="rect">
            <a:avLst/>
          </a:prstGeom>
          <a:noFill/>
        </p:spPr>
        <p:txBody>
          <a:bodyPr wrap="square" lIns="0" tIns="0" rIns="0" bIns="0" rtlCol="0">
            <a:spAutoFit/>
          </a:bodyPr>
          <a:lstStyle/>
          <a:p>
            <a:pPr algn="ctr" defTabSz="685783">
              <a:lnSpc>
                <a:spcPct val="90000"/>
              </a:lnSpc>
              <a:buClr>
                <a:srgbClr val="830051"/>
              </a:buClr>
              <a:defRPr/>
            </a:pPr>
            <a:r>
              <a:rPr lang="en-US" sz="1100" b="1" kern="0">
                <a:solidFill>
                  <a:srgbClr val="12839E"/>
                </a:solidFill>
                <a:cs typeface="Arial" panose="020B0604020202020204" pitchFamily="34" charset="0"/>
              </a:rPr>
              <a:t>TSLP</a:t>
            </a:r>
          </a:p>
          <a:p>
            <a:pPr algn="ctr" defTabSz="685783">
              <a:lnSpc>
                <a:spcPct val="90000"/>
              </a:lnSpc>
              <a:buClr>
                <a:srgbClr val="830051"/>
              </a:buClr>
              <a:defRPr/>
            </a:pPr>
            <a:r>
              <a:rPr lang="en-US" sz="1100" b="1" kern="0">
                <a:solidFill>
                  <a:srgbClr val="12839E"/>
                </a:solidFill>
                <a:cs typeface="Arial" panose="020B0604020202020204" pitchFamily="34" charset="0"/>
              </a:rPr>
              <a:t>IL-33</a:t>
            </a:r>
          </a:p>
        </p:txBody>
      </p:sp>
      <p:sp>
        <p:nvSpPr>
          <p:cNvPr id="1362" name="Oval 1361">
            <a:extLst>
              <a:ext uri="{FF2B5EF4-FFF2-40B4-BE49-F238E27FC236}">
                <a16:creationId xmlns:a16="http://schemas.microsoft.com/office/drawing/2014/main" id="{6D9EF936-44FC-2704-8911-BBACDA7E7752}"/>
              </a:ext>
            </a:extLst>
          </p:cNvPr>
          <p:cNvSpPr/>
          <p:nvPr userDrawn="1"/>
        </p:nvSpPr>
        <p:spPr>
          <a:xfrm>
            <a:off x="4823372" y="2128276"/>
            <a:ext cx="2520000" cy="2520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63" name="Picture 1362">
            <a:extLst>
              <a:ext uri="{FF2B5EF4-FFF2-40B4-BE49-F238E27FC236}">
                <a16:creationId xmlns:a16="http://schemas.microsoft.com/office/drawing/2014/main" id="{1017D774-8429-97B8-AB30-4E136ADA67CD}"/>
              </a:ext>
            </a:extLst>
          </p:cNvPr>
          <p:cNvPicPr>
            <a:picLocks noChangeAspect="1"/>
          </p:cNvPicPr>
          <p:nvPr userDrawn="1"/>
        </p:nvPicPr>
        <p:blipFill>
          <a:blip r:embed="rId9" cstate="email">
            <a:extLst>
              <a:ext uri="{28A0092B-C50C-407E-A947-70E740481C1C}">
                <a14:useLocalDpi xmlns:a14="http://schemas.microsoft.com/office/drawing/2010/main"/>
              </a:ext>
            </a:extLst>
          </a:blip>
          <a:srcRect/>
          <a:stretch/>
        </p:blipFill>
        <p:spPr>
          <a:xfrm>
            <a:off x="4821769" y="2128276"/>
            <a:ext cx="2520000" cy="2520000"/>
          </a:xfrm>
          <a:prstGeom prst="rect">
            <a:avLst/>
          </a:prstGeom>
        </p:spPr>
      </p:pic>
      <p:sp>
        <p:nvSpPr>
          <p:cNvPr id="1366" name="Freeform: Shape 1365">
            <a:extLst>
              <a:ext uri="{FF2B5EF4-FFF2-40B4-BE49-F238E27FC236}">
                <a16:creationId xmlns:a16="http://schemas.microsoft.com/office/drawing/2014/main" id="{BF3CF07C-0212-C37F-E461-72EBEBC48278}"/>
              </a:ext>
            </a:extLst>
          </p:cNvPr>
          <p:cNvSpPr/>
          <p:nvPr userDrawn="1"/>
        </p:nvSpPr>
        <p:spPr>
          <a:xfrm>
            <a:off x="7138970" y="2830836"/>
            <a:ext cx="720000" cy="990000"/>
          </a:xfrm>
          <a:custGeom>
            <a:avLst/>
            <a:gdLst>
              <a:gd name="connsiteX0" fmla="*/ 340299 w 340299"/>
              <a:gd name="connsiteY0" fmla="*/ 0 h 990000"/>
              <a:gd name="connsiteX1" fmla="*/ 340299 w 340299"/>
              <a:gd name="connsiteY1" fmla="*/ 990000 h 990000"/>
              <a:gd name="connsiteX2" fmla="*/ 2349 w 340299"/>
              <a:gd name="connsiteY2" fmla="*/ 608689 h 990000"/>
              <a:gd name="connsiteX3" fmla="*/ 12724 w 340299"/>
              <a:gd name="connsiteY3" fmla="*/ 589574 h 990000"/>
              <a:gd name="connsiteX4" fmla="*/ 31113 w 340299"/>
              <a:gd name="connsiteY4" fmla="*/ 498490 h 990000"/>
              <a:gd name="connsiteX5" fmla="*/ 12724 w 340299"/>
              <a:gd name="connsiteY5" fmla="*/ 407406 h 990000"/>
              <a:gd name="connsiteX6" fmla="*/ 0 w 340299"/>
              <a:gd name="connsiteY6" fmla="*/ 383962 h 990000"/>
              <a:gd name="connsiteX7" fmla="*/ 340299 w 340299"/>
              <a:gd name="connsiteY7" fmla="*/ 0 h 99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0299" h="990000">
                <a:moveTo>
                  <a:pt x="340299" y="0"/>
                </a:moveTo>
                <a:lnTo>
                  <a:pt x="340299" y="990000"/>
                </a:lnTo>
                <a:lnTo>
                  <a:pt x="2349" y="608689"/>
                </a:lnTo>
                <a:lnTo>
                  <a:pt x="12724" y="589574"/>
                </a:lnTo>
                <a:cubicBezTo>
                  <a:pt x="24565" y="561578"/>
                  <a:pt x="31113" y="530799"/>
                  <a:pt x="31113" y="498490"/>
                </a:cubicBezTo>
                <a:cubicBezTo>
                  <a:pt x="31113" y="466181"/>
                  <a:pt x="24565" y="435402"/>
                  <a:pt x="12724" y="407406"/>
                </a:cubicBezTo>
                <a:lnTo>
                  <a:pt x="0" y="383962"/>
                </a:lnTo>
                <a:lnTo>
                  <a:pt x="340299" y="0"/>
                </a:lnTo>
                <a:close/>
              </a:path>
            </a:pathLst>
          </a:custGeom>
          <a:solidFill>
            <a:schemeClr val="bg2">
              <a:alpha val="50000"/>
            </a:schemeClr>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GB"/>
          </a:p>
        </p:txBody>
      </p:sp>
      <p:sp>
        <p:nvSpPr>
          <p:cNvPr id="1367" name="Freeform: Shape 1366">
            <a:extLst>
              <a:ext uri="{FF2B5EF4-FFF2-40B4-BE49-F238E27FC236}">
                <a16:creationId xmlns:a16="http://schemas.microsoft.com/office/drawing/2014/main" id="{C26ECBB1-24E6-282A-EA9B-3DE486466129}"/>
              </a:ext>
            </a:extLst>
          </p:cNvPr>
          <p:cNvSpPr/>
          <p:nvPr userDrawn="1"/>
        </p:nvSpPr>
        <p:spPr>
          <a:xfrm flipH="1">
            <a:off x="4268134" y="2833217"/>
            <a:ext cx="720420" cy="990000"/>
          </a:xfrm>
          <a:custGeom>
            <a:avLst/>
            <a:gdLst>
              <a:gd name="connsiteX0" fmla="*/ 340299 w 340299"/>
              <a:gd name="connsiteY0" fmla="*/ 0 h 990000"/>
              <a:gd name="connsiteX1" fmla="*/ 340299 w 340299"/>
              <a:gd name="connsiteY1" fmla="*/ 990000 h 990000"/>
              <a:gd name="connsiteX2" fmla="*/ 2349 w 340299"/>
              <a:gd name="connsiteY2" fmla="*/ 608689 h 990000"/>
              <a:gd name="connsiteX3" fmla="*/ 12724 w 340299"/>
              <a:gd name="connsiteY3" fmla="*/ 589574 h 990000"/>
              <a:gd name="connsiteX4" fmla="*/ 31113 w 340299"/>
              <a:gd name="connsiteY4" fmla="*/ 498490 h 990000"/>
              <a:gd name="connsiteX5" fmla="*/ 12724 w 340299"/>
              <a:gd name="connsiteY5" fmla="*/ 407406 h 990000"/>
              <a:gd name="connsiteX6" fmla="*/ 0 w 340299"/>
              <a:gd name="connsiteY6" fmla="*/ 383962 h 990000"/>
              <a:gd name="connsiteX7" fmla="*/ 340299 w 340299"/>
              <a:gd name="connsiteY7" fmla="*/ 0 h 99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0299" h="990000">
                <a:moveTo>
                  <a:pt x="340299" y="0"/>
                </a:moveTo>
                <a:lnTo>
                  <a:pt x="340299" y="990000"/>
                </a:lnTo>
                <a:lnTo>
                  <a:pt x="2349" y="608689"/>
                </a:lnTo>
                <a:lnTo>
                  <a:pt x="12724" y="589574"/>
                </a:lnTo>
                <a:cubicBezTo>
                  <a:pt x="24565" y="561578"/>
                  <a:pt x="31113" y="530799"/>
                  <a:pt x="31113" y="498490"/>
                </a:cubicBezTo>
                <a:cubicBezTo>
                  <a:pt x="31113" y="466181"/>
                  <a:pt x="24565" y="435402"/>
                  <a:pt x="12724" y="407406"/>
                </a:cubicBezTo>
                <a:lnTo>
                  <a:pt x="0" y="383962"/>
                </a:lnTo>
                <a:lnTo>
                  <a:pt x="340299" y="0"/>
                </a:lnTo>
                <a:close/>
              </a:path>
            </a:pathLst>
          </a:custGeom>
          <a:solidFill>
            <a:schemeClr val="bg2">
              <a:alpha val="50000"/>
            </a:schemeClr>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GB"/>
          </a:p>
        </p:txBody>
      </p:sp>
      <p:sp>
        <p:nvSpPr>
          <p:cNvPr id="1368" name="Oval 1367">
            <a:extLst>
              <a:ext uri="{FF2B5EF4-FFF2-40B4-BE49-F238E27FC236}">
                <a16:creationId xmlns:a16="http://schemas.microsoft.com/office/drawing/2014/main" id="{05B5954C-3DEC-FD06-9DC8-DBDB084AD798}"/>
              </a:ext>
            </a:extLst>
          </p:cNvPr>
          <p:cNvSpPr/>
          <p:nvPr userDrawn="1"/>
        </p:nvSpPr>
        <p:spPr>
          <a:xfrm>
            <a:off x="6701351" y="3100155"/>
            <a:ext cx="468000" cy="468000"/>
          </a:xfrm>
          <a:prstGeom prst="ellipse">
            <a:avLst/>
          </a:prstGeom>
          <a:solidFill>
            <a:schemeClr val="bg1">
              <a:alpha val="40000"/>
            </a:schemeClr>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none" lIns="144000" rtlCol="0" anchor="ctr"/>
          <a:lstStyle/>
          <a:p>
            <a:pPr marL="0" marR="0" lvl="0" indent="0" algn="ctr" defTabSz="685783" rtl="0" eaLnBrk="1" fontAlgn="auto" latinLnBrk="0" hangingPunct="1">
              <a:lnSpc>
                <a:spcPct val="85000"/>
              </a:lnSpc>
              <a:spcBef>
                <a:spcPts val="0"/>
              </a:spcBef>
              <a:spcAft>
                <a:spcPts val="0"/>
              </a:spcAft>
              <a:buClr>
                <a:srgbClr val="830051"/>
              </a:buClr>
              <a:buSzTx/>
              <a:buFontTx/>
              <a:buNone/>
              <a:tabLst/>
              <a:defRPr/>
            </a:pPr>
            <a:r>
              <a:rPr kumimoji="0" lang="en-US" sz="800" b="1" i="0" u="none" strike="noStrike" kern="0" cap="none" spc="0" normalizeH="0" baseline="0" noProof="0">
                <a:ln>
                  <a:noFill/>
                </a:ln>
                <a:solidFill>
                  <a:schemeClr val="tx1"/>
                </a:solidFill>
                <a:effectLst/>
                <a:uLnTx/>
                <a:uFillTx/>
                <a:latin typeface="+mn-lt"/>
                <a:ea typeface="+mn-ea"/>
                <a:cs typeface="Arial" panose="020B0604020202020204" pitchFamily="34" charset="0"/>
              </a:rPr>
              <a:t>IL-33</a:t>
            </a:r>
            <a:br>
              <a:rPr kumimoji="0" lang="en-US" sz="800" b="1" i="0" u="none" strike="noStrike" kern="0" cap="none" spc="0" normalizeH="0" baseline="0" noProof="0">
                <a:ln>
                  <a:noFill/>
                </a:ln>
                <a:solidFill>
                  <a:schemeClr val="tx1"/>
                </a:solidFill>
                <a:effectLst/>
                <a:uLnTx/>
                <a:uFillTx/>
                <a:latin typeface="+mn-lt"/>
                <a:ea typeface="+mn-ea"/>
                <a:cs typeface="Arial" panose="020B0604020202020204" pitchFamily="34" charset="0"/>
              </a:rPr>
            </a:br>
            <a:r>
              <a:rPr kumimoji="0" lang="en-US" sz="800" b="1" i="0" u="none" strike="noStrike" kern="0" cap="none" spc="0" normalizeH="0" baseline="0" noProof="0">
                <a:ln>
                  <a:noFill/>
                </a:ln>
                <a:solidFill>
                  <a:schemeClr val="tx1"/>
                </a:solidFill>
                <a:effectLst/>
                <a:uLnTx/>
                <a:uFillTx/>
                <a:latin typeface="+mn-lt"/>
                <a:ea typeface="+mn-ea"/>
                <a:cs typeface="Arial" panose="020B0604020202020204" pitchFamily="34" charset="0"/>
              </a:rPr>
              <a:t>TSLP</a:t>
            </a:r>
          </a:p>
        </p:txBody>
      </p:sp>
      <p:sp>
        <p:nvSpPr>
          <p:cNvPr id="1369" name="Oval 1368">
            <a:extLst>
              <a:ext uri="{FF2B5EF4-FFF2-40B4-BE49-F238E27FC236}">
                <a16:creationId xmlns:a16="http://schemas.microsoft.com/office/drawing/2014/main" id="{A6902A71-C26E-5771-B5B7-49FB6A578678}"/>
              </a:ext>
            </a:extLst>
          </p:cNvPr>
          <p:cNvSpPr/>
          <p:nvPr userDrawn="1"/>
        </p:nvSpPr>
        <p:spPr>
          <a:xfrm flipH="1">
            <a:off x="4979783" y="3100155"/>
            <a:ext cx="468000" cy="468000"/>
          </a:xfrm>
          <a:prstGeom prst="ellipse">
            <a:avLst/>
          </a:prstGeom>
          <a:solidFill>
            <a:schemeClr val="bg1">
              <a:alpha val="40000"/>
            </a:schemeClr>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none" lIns="72000" tIns="72000" rtlCol="0" anchor="ctr"/>
          <a:lstStyle/>
          <a:p>
            <a:pPr marL="0" marR="0" lvl="0" indent="0" algn="ctr" defTabSz="685783" rtl="0" eaLnBrk="1" fontAlgn="auto" latinLnBrk="0" hangingPunct="1">
              <a:lnSpc>
                <a:spcPct val="85000"/>
              </a:lnSpc>
              <a:spcBef>
                <a:spcPts val="0"/>
              </a:spcBef>
              <a:spcAft>
                <a:spcPts val="0"/>
              </a:spcAft>
              <a:buClr>
                <a:srgbClr val="830051"/>
              </a:buClr>
              <a:buSzTx/>
              <a:buFontTx/>
              <a:buNone/>
              <a:tabLst/>
              <a:defRPr/>
            </a:pPr>
            <a:r>
              <a:rPr kumimoji="0" lang="en-US" sz="800" b="1" i="0" u="none" strike="noStrike" kern="0" cap="none" spc="0" normalizeH="0" baseline="0" noProof="0">
                <a:ln>
                  <a:noFill/>
                </a:ln>
                <a:solidFill>
                  <a:schemeClr val="tx1"/>
                </a:solidFill>
                <a:effectLst/>
                <a:uLnTx/>
                <a:uFillTx/>
                <a:latin typeface="+mn-lt"/>
                <a:ea typeface="+mn-ea"/>
                <a:cs typeface="Arial" panose="020B0604020202020204" pitchFamily="34" charset="0"/>
              </a:rPr>
              <a:t>IL-25</a:t>
            </a:r>
            <a:br>
              <a:rPr kumimoji="0" lang="en-US" sz="800" b="1" i="0" u="none" strike="noStrike" kern="0" cap="none" spc="0" normalizeH="0" baseline="0" noProof="0">
                <a:ln>
                  <a:noFill/>
                </a:ln>
                <a:solidFill>
                  <a:schemeClr val="tx1"/>
                </a:solidFill>
                <a:effectLst/>
                <a:uLnTx/>
                <a:uFillTx/>
                <a:latin typeface="+mn-lt"/>
                <a:ea typeface="+mn-ea"/>
                <a:cs typeface="Arial" panose="020B0604020202020204" pitchFamily="34" charset="0"/>
              </a:rPr>
            </a:br>
            <a:r>
              <a:rPr kumimoji="0" lang="en-US" sz="800" b="1" i="0" u="none" strike="noStrike" kern="0" cap="none" spc="0" normalizeH="0" baseline="0" noProof="0">
                <a:ln>
                  <a:noFill/>
                </a:ln>
                <a:solidFill>
                  <a:schemeClr val="tx1"/>
                </a:solidFill>
                <a:effectLst/>
                <a:uLnTx/>
                <a:uFillTx/>
                <a:latin typeface="+mn-lt"/>
                <a:ea typeface="+mn-ea"/>
                <a:cs typeface="Arial" panose="020B0604020202020204" pitchFamily="34" charset="0"/>
              </a:rPr>
              <a:t>IL-33</a:t>
            </a:r>
            <a:br>
              <a:rPr kumimoji="0" lang="en-US" sz="800" b="1" i="0" u="none" strike="noStrike" kern="0" cap="none" spc="0" normalizeH="0" baseline="0" noProof="0">
                <a:ln>
                  <a:noFill/>
                </a:ln>
                <a:solidFill>
                  <a:schemeClr val="tx1"/>
                </a:solidFill>
                <a:effectLst/>
                <a:uLnTx/>
                <a:uFillTx/>
                <a:latin typeface="+mn-lt"/>
                <a:ea typeface="+mn-ea"/>
                <a:cs typeface="Arial" panose="020B0604020202020204" pitchFamily="34" charset="0"/>
              </a:rPr>
            </a:br>
            <a:r>
              <a:rPr kumimoji="0" lang="en-US" sz="800" b="1" i="0" u="none" strike="noStrike" kern="0" cap="none" spc="0" normalizeH="0" baseline="0" noProof="0">
                <a:ln>
                  <a:noFill/>
                </a:ln>
                <a:solidFill>
                  <a:schemeClr val="tx1"/>
                </a:solidFill>
                <a:effectLst/>
                <a:uLnTx/>
                <a:uFillTx/>
                <a:latin typeface="+mn-lt"/>
                <a:ea typeface="+mn-ea"/>
                <a:cs typeface="Arial" panose="020B0604020202020204" pitchFamily="34" charset="0"/>
              </a:rPr>
              <a:t>TSLP</a:t>
            </a:r>
          </a:p>
        </p:txBody>
      </p:sp>
      <p:sp>
        <p:nvSpPr>
          <p:cNvPr id="1370" name="Oval 1369">
            <a:extLst>
              <a:ext uri="{FF2B5EF4-FFF2-40B4-BE49-F238E27FC236}">
                <a16:creationId xmlns:a16="http://schemas.microsoft.com/office/drawing/2014/main" id="{5F24C174-521F-B864-2405-46006513D840}"/>
              </a:ext>
            </a:extLst>
          </p:cNvPr>
          <p:cNvSpPr/>
          <p:nvPr userDrawn="1"/>
        </p:nvSpPr>
        <p:spPr>
          <a:xfrm>
            <a:off x="11246400" y="6209041"/>
            <a:ext cx="468000" cy="468000"/>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71" name="Oval 1370">
            <a:extLst>
              <a:ext uri="{FF2B5EF4-FFF2-40B4-BE49-F238E27FC236}">
                <a16:creationId xmlns:a16="http://schemas.microsoft.com/office/drawing/2014/main" id="{AD1C77B9-4521-F7A4-9E64-DD276ABE0163}"/>
              </a:ext>
            </a:extLst>
          </p:cNvPr>
          <p:cNvSpPr/>
          <p:nvPr userDrawn="1"/>
        </p:nvSpPr>
        <p:spPr>
          <a:xfrm>
            <a:off x="11659209" y="6116400"/>
            <a:ext cx="185282" cy="185282"/>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1764061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585FADB3-9D36-42DA-9911-2902163F9A4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8DB33BC-1427-482B-92FA-142499FF11B2}"/>
              </a:ext>
            </a:extLst>
          </p:cNvPr>
          <p:cNvSpPr>
            <a:spLocks noGrp="1"/>
          </p:cNvSpPr>
          <p:nvPr>
            <p:ph type="sldNum" sz="quarter" idx="12"/>
          </p:nvPr>
        </p:nvSpPr>
        <p:spPr>
          <a:xfrm>
            <a:off x="11264400" y="6331998"/>
            <a:ext cx="432000" cy="222086"/>
          </a:xfrm>
          <a:prstGeom prst="rect">
            <a:avLst/>
          </a:prstGeom>
          <a:noFill/>
        </p:spPr>
        <p:txBody>
          <a:bodyPr/>
          <a:lstStyle>
            <a:lvl1pPr>
              <a:defRPr>
                <a:solidFill>
                  <a:schemeClr val="bg1"/>
                </a:solidFill>
              </a:defRPr>
            </a:lvl1pPr>
          </a:lstStyle>
          <a:p>
            <a:fld id="{D38BAEAC-A895-4A01-AB9B-F6141799970D}" type="slidenum">
              <a:rPr lang="en-GB" smtClean="0"/>
              <a:pPr/>
              <a:t>‹#›</a:t>
            </a:fld>
            <a:endParaRPr lang="en-GB"/>
          </a:p>
        </p:txBody>
      </p:sp>
    </p:spTree>
    <p:extLst>
      <p:ext uri="{BB962C8B-B14F-4D97-AF65-F5344CB8AC3E}">
        <p14:creationId xmlns:p14="http://schemas.microsoft.com/office/powerpoint/2010/main" val="16458113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image" Target="../media/image5.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image" Target="../media/image4.sv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8.xml"/><Relationship Id="rId13" Type="http://schemas.openxmlformats.org/officeDocument/2006/relationships/image" Target="../media/image12.png"/><Relationship Id="rId3" Type="http://schemas.openxmlformats.org/officeDocument/2006/relationships/slideLayout" Target="../slideLayouts/slideLayout13.xml"/><Relationship Id="rId7" Type="http://schemas.openxmlformats.org/officeDocument/2006/relationships/slideLayout" Target="../slideLayouts/slideLayout17.xml"/><Relationship Id="rId12" Type="http://schemas.openxmlformats.org/officeDocument/2006/relationships/theme" Target="../theme/theme2.xml"/><Relationship Id="rId17" Type="http://schemas.openxmlformats.org/officeDocument/2006/relationships/image" Target="../media/image5.png"/><Relationship Id="rId2" Type="http://schemas.openxmlformats.org/officeDocument/2006/relationships/slideLayout" Target="../slideLayouts/slideLayout12.xml"/><Relationship Id="rId16" Type="http://schemas.openxmlformats.org/officeDocument/2006/relationships/image" Target="../media/image4.svg"/><Relationship Id="rId1" Type="http://schemas.openxmlformats.org/officeDocument/2006/relationships/slideLayout" Target="../slideLayouts/slideLayout11.xml"/><Relationship Id="rId6" Type="http://schemas.openxmlformats.org/officeDocument/2006/relationships/slideLayout" Target="../slideLayouts/slideLayout16.xml"/><Relationship Id="rId11" Type="http://schemas.openxmlformats.org/officeDocument/2006/relationships/slideLayout" Target="../slideLayouts/slideLayout21.xml"/><Relationship Id="rId5" Type="http://schemas.openxmlformats.org/officeDocument/2006/relationships/slideLayout" Target="../slideLayouts/slideLayout15.xml"/><Relationship Id="rId15" Type="http://schemas.openxmlformats.org/officeDocument/2006/relationships/image" Target="../media/image3.png"/><Relationship Id="rId10" Type="http://schemas.openxmlformats.org/officeDocument/2006/relationships/slideLayout" Target="../slideLayouts/slideLayout20.xml"/><Relationship Id="rId4" Type="http://schemas.openxmlformats.org/officeDocument/2006/relationships/slideLayout" Target="../slideLayouts/slideLayout14.xml"/><Relationship Id="rId9" Type="http://schemas.openxmlformats.org/officeDocument/2006/relationships/slideLayout" Target="../slideLayouts/slideLayout19.xml"/><Relationship Id="rId14" Type="http://schemas.openxmlformats.org/officeDocument/2006/relationships/image" Target="../media/image13.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20" name="Picture 19" descr="Shape, rectangle&#10;&#10;Description automatically generated">
            <a:extLst>
              <a:ext uri="{FF2B5EF4-FFF2-40B4-BE49-F238E27FC236}">
                <a16:creationId xmlns:a16="http://schemas.microsoft.com/office/drawing/2014/main" id="{A3A3EF61-82F0-4FC3-AA94-9B4DC9F89509}"/>
              </a:ext>
            </a:extLst>
          </p:cNvPr>
          <p:cNvPicPr>
            <a:picLocks noChangeAspect="1"/>
          </p:cNvPicPr>
          <p:nvPr userDrawn="1"/>
        </p:nvPicPr>
        <p:blipFill>
          <a:blip r:embed="rId12"/>
          <a:stretch>
            <a:fillRect/>
          </a:stretch>
        </p:blipFill>
        <p:spPr>
          <a:xfrm>
            <a:off x="0" y="0"/>
            <a:ext cx="12191999" cy="1141125"/>
          </a:xfrm>
          <a:prstGeom prst="rect">
            <a:avLst/>
          </a:prstGeom>
        </p:spPr>
      </p:pic>
      <p:pic>
        <p:nvPicPr>
          <p:cNvPr id="22" name="Picture 21">
            <a:extLst>
              <a:ext uri="{FF2B5EF4-FFF2-40B4-BE49-F238E27FC236}">
                <a16:creationId xmlns:a16="http://schemas.microsoft.com/office/drawing/2014/main" id="{470CB6ED-94F4-43D5-A7E6-1775F1190F7E}"/>
              </a:ext>
            </a:extLst>
          </p:cNvPr>
          <p:cNvPicPr>
            <a:picLocks noChangeAspect="1"/>
          </p:cNvPicPr>
          <p:nvPr userDrawn="1"/>
        </p:nvPicPr>
        <p:blipFill rotWithShape="1">
          <a:blip r:embed="rId13">
            <a:alphaModFix amt="10000"/>
          </a:blip>
          <a:srcRect l="59157" t="44809"/>
          <a:stretch/>
        </p:blipFill>
        <p:spPr>
          <a:xfrm>
            <a:off x="-1" y="0"/>
            <a:ext cx="7097485" cy="3411301"/>
          </a:xfrm>
          <a:prstGeom prst="rect">
            <a:avLst/>
          </a:prstGeom>
          <a:effectLst/>
        </p:spPr>
      </p:pic>
      <p:sp>
        <p:nvSpPr>
          <p:cNvPr id="3" name="Text Placeholder 2">
            <a:extLst>
              <a:ext uri="{FF2B5EF4-FFF2-40B4-BE49-F238E27FC236}">
                <a16:creationId xmlns:a16="http://schemas.microsoft.com/office/drawing/2014/main" id="{BBDFCBA9-E3AE-429C-BF56-B86D80AA05F7}"/>
              </a:ext>
            </a:extLst>
          </p:cNvPr>
          <p:cNvSpPr>
            <a:spLocks noGrp="1"/>
          </p:cNvSpPr>
          <p:nvPr>
            <p:ph type="body" idx="1"/>
          </p:nvPr>
        </p:nvSpPr>
        <p:spPr>
          <a:xfrm>
            <a:off x="548282" y="1404000"/>
            <a:ext cx="11095200" cy="4608000"/>
          </a:xfrm>
          <a:prstGeom prst="rect">
            <a:avLst/>
          </a:prstGeom>
        </p:spPr>
        <p:txBody>
          <a:bodyPr vert="horz" lIns="0" tIns="0" rIns="0" bIns="0" rtlCol="0">
            <a:noAutofit/>
          </a:bodyPr>
          <a:lstStyle/>
          <a:p>
            <a:pPr marL="288000" lvl="0" indent="-288000" algn="l" defTabSz="914400" rtl="0" eaLnBrk="1" latinLnBrk="0" hangingPunct="1">
              <a:lnSpc>
                <a:spcPct val="100000"/>
              </a:lnSpc>
              <a:spcBef>
                <a:spcPts val="1200"/>
              </a:spcBef>
              <a:buClr>
                <a:schemeClr val="tx1"/>
              </a:buClr>
              <a:buFontTx/>
              <a:buBlip>
                <a:blip r:embed="rId14">
                  <a:extLst>
                    <a:ext uri="{96DAC541-7B7A-43D3-8B79-37D633B846F1}">
                      <asvg:svgBlip xmlns:asvg="http://schemas.microsoft.com/office/drawing/2016/SVG/main" r:embed="rId15"/>
                    </a:ext>
                  </a:extLst>
                </a:blip>
              </a:buBlip>
            </a:pPr>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Footer Placeholder 4">
            <a:extLst>
              <a:ext uri="{FF2B5EF4-FFF2-40B4-BE49-F238E27FC236}">
                <a16:creationId xmlns:a16="http://schemas.microsoft.com/office/drawing/2014/main" id="{C59A56D7-EF10-4FA1-90DA-39844C4B5817}"/>
              </a:ext>
            </a:extLst>
          </p:cNvPr>
          <p:cNvSpPr>
            <a:spLocks noGrp="1"/>
          </p:cNvSpPr>
          <p:nvPr>
            <p:ph type="ftr" sz="quarter" idx="3"/>
          </p:nvPr>
        </p:nvSpPr>
        <p:spPr>
          <a:xfrm>
            <a:off x="548282" y="6303600"/>
            <a:ext cx="10512000" cy="288000"/>
          </a:xfrm>
          <a:prstGeom prst="rect">
            <a:avLst/>
          </a:prstGeom>
        </p:spPr>
        <p:txBody>
          <a:bodyPr vert="horz" lIns="0" tIns="0" rIns="0" bIns="0" rtlCol="0" anchor="b" anchorCtr="0">
            <a:noAutofit/>
          </a:bodyPr>
          <a:lstStyle>
            <a:lvl1pPr algn="l">
              <a:defRPr sz="900" spc="20" baseline="0">
                <a:solidFill>
                  <a:schemeClr val="tx1"/>
                </a:solidFill>
              </a:defRPr>
            </a:lvl1pPr>
          </a:lstStyle>
          <a:p>
            <a:endParaRPr lang="en-GB"/>
          </a:p>
        </p:txBody>
      </p:sp>
      <p:sp>
        <p:nvSpPr>
          <p:cNvPr id="2" name="Title Placeholder 1">
            <a:extLst>
              <a:ext uri="{FF2B5EF4-FFF2-40B4-BE49-F238E27FC236}">
                <a16:creationId xmlns:a16="http://schemas.microsoft.com/office/drawing/2014/main" id="{4E595B33-58AD-4532-AEF7-AB747A047888}"/>
              </a:ext>
            </a:extLst>
          </p:cNvPr>
          <p:cNvSpPr>
            <a:spLocks noGrp="1"/>
          </p:cNvSpPr>
          <p:nvPr>
            <p:ph type="title"/>
          </p:nvPr>
        </p:nvSpPr>
        <p:spPr>
          <a:xfrm>
            <a:off x="548282" y="180000"/>
            <a:ext cx="11095200" cy="720000"/>
          </a:xfrm>
          <a:prstGeom prst="rect">
            <a:avLst/>
          </a:prstGeom>
        </p:spPr>
        <p:txBody>
          <a:bodyPr vert="horz" lIns="0" tIns="0" rIns="0" bIns="0" rtlCol="0" anchor="b" anchorCtr="0">
            <a:noAutofit/>
          </a:bodyPr>
          <a:lstStyle/>
          <a:p>
            <a:r>
              <a:rPr lang="en-US"/>
              <a:t>Click to edit Master title style</a:t>
            </a:r>
            <a:endParaRPr lang="en-GB"/>
          </a:p>
        </p:txBody>
      </p:sp>
    </p:spTree>
    <p:extLst>
      <p:ext uri="{BB962C8B-B14F-4D97-AF65-F5344CB8AC3E}">
        <p14:creationId xmlns:p14="http://schemas.microsoft.com/office/powerpoint/2010/main" val="2665639823"/>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79" r:id="rId5"/>
    <p:sldLayoutId id="2147483681" r:id="rId6"/>
    <p:sldLayoutId id="2147483683" r:id="rId7"/>
    <p:sldLayoutId id="2147483684" r:id="rId8"/>
    <p:sldLayoutId id="2147483694" r:id="rId9"/>
    <p:sldLayoutId id="2147483695" r:id="rId10"/>
  </p:sldLayoutIdLst>
  <p:txStyles>
    <p:titleStyle>
      <a:lvl1pPr algn="l" defTabSz="914400" rtl="0" eaLnBrk="1" latinLnBrk="0" hangingPunct="1">
        <a:lnSpc>
          <a:spcPct val="90000"/>
        </a:lnSpc>
        <a:spcBef>
          <a:spcPct val="0"/>
        </a:spcBef>
        <a:buNone/>
        <a:defRPr sz="2600" kern="1200">
          <a:solidFill>
            <a:schemeClr val="bg1"/>
          </a:solidFill>
          <a:latin typeface="+mj-lt"/>
          <a:ea typeface="+mj-ea"/>
          <a:cs typeface="+mj-cs"/>
        </a:defRPr>
      </a:lvl1pPr>
    </p:titleStyle>
    <p:bodyStyle>
      <a:lvl1pPr marL="228600" indent="-228600" algn="l" defTabSz="914400" rtl="0" eaLnBrk="1" latinLnBrk="0" hangingPunct="1">
        <a:lnSpc>
          <a:spcPct val="100000"/>
        </a:lnSpc>
        <a:spcBef>
          <a:spcPts val="1000"/>
        </a:spcBef>
        <a:buFontTx/>
        <a:buBlip>
          <a:blip r:embed="rId16"/>
        </a:buBlip>
        <a:defRPr lang="en-US" sz="2000" b="0" i="0" kern="1200" dirty="0" smtClean="0">
          <a:solidFill>
            <a:schemeClr val="tx1"/>
          </a:solidFill>
          <a:latin typeface="Calibri" panose="020F0502020204030204" pitchFamily="34" charset="0"/>
          <a:ea typeface="Roboto" panose="02000000000000000000" pitchFamily="2" charset="0"/>
          <a:cs typeface="Calibri" panose="020F0502020204030204" pitchFamily="34" charset="0"/>
        </a:defRPr>
      </a:lvl1pPr>
      <a:lvl2pPr marL="685800" indent="-228600" algn="l" defTabSz="914400" rtl="0" eaLnBrk="1" latinLnBrk="0" hangingPunct="1">
        <a:lnSpc>
          <a:spcPct val="100000"/>
        </a:lnSpc>
        <a:spcBef>
          <a:spcPts val="600"/>
        </a:spcBef>
        <a:buClr>
          <a:schemeClr val="bg2"/>
        </a:buClr>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00000"/>
        </a:lnSpc>
        <a:spcBef>
          <a:spcPts val="600"/>
        </a:spcBef>
        <a:buClr>
          <a:schemeClr val="bg2"/>
        </a:buClr>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00000"/>
        </a:lnSpc>
        <a:spcBef>
          <a:spcPts val="600"/>
        </a:spcBef>
        <a:buClr>
          <a:schemeClr val="bg2"/>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600"/>
        </a:spcBef>
        <a:buClr>
          <a:schemeClr val="bg2"/>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20" name="Picture 19" descr="Shape, rectangle&#10;&#10;Description automatically generated">
            <a:extLst>
              <a:ext uri="{FF2B5EF4-FFF2-40B4-BE49-F238E27FC236}">
                <a16:creationId xmlns:a16="http://schemas.microsoft.com/office/drawing/2014/main" id="{A3A3EF61-82F0-4FC3-AA94-9B4DC9F89509}"/>
              </a:ext>
            </a:extLst>
          </p:cNvPr>
          <p:cNvPicPr>
            <a:picLocks noChangeAspect="1"/>
          </p:cNvPicPr>
          <p:nvPr userDrawn="1"/>
        </p:nvPicPr>
        <p:blipFill>
          <a:blip r:embed="rId13" cstate="email">
            <a:extLst>
              <a:ext uri="{28A0092B-C50C-407E-A947-70E740481C1C}">
                <a14:useLocalDpi xmlns:a14="http://schemas.microsoft.com/office/drawing/2010/main"/>
              </a:ext>
            </a:extLst>
          </a:blip>
          <a:stretch>
            <a:fillRect/>
          </a:stretch>
        </p:blipFill>
        <p:spPr>
          <a:xfrm>
            <a:off x="0" y="0"/>
            <a:ext cx="12191999" cy="1141125"/>
          </a:xfrm>
          <a:prstGeom prst="rect">
            <a:avLst/>
          </a:prstGeom>
        </p:spPr>
      </p:pic>
      <p:pic>
        <p:nvPicPr>
          <p:cNvPr id="22" name="Picture 21">
            <a:extLst>
              <a:ext uri="{FF2B5EF4-FFF2-40B4-BE49-F238E27FC236}">
                <a16:creationId xmlns:a16="http://schemas.microsoft.com/office/drawing/2014/main" id="{470CB6ED-94F4-43D5-A7E6-1775F1190F7E}"/>
              </a:ext>
            </a:extLst>
          </p:cNvPr>
          <p:cNvPicPr>
            <a:picLocks noChangeAspect="1"/>
          </p:cNvPicPr>
          <p:nvPr userDrawn="1"/>
        </p:nvPicPr>
        <p:blipFill rotWithShape="1">
          <a:blip r:embed="rId14" cstate="email">
            <a:alphaModFix amt="10000"/>
            <a:extLst>
              <a:ext uri="{28A0092B-C50C-407E-A947-70E740481C1C}">
                <a14:useLocalDpi xmlns:a14="http://schemas.microsoft.com/office/drawing/2010/main"/>
              </a:ext>
            </a:extLst>
          </a:blip>
          <a:srcRect/>
          <a:stretch/>
        </p:blipFill>
        <p:spPr>
          <a:xfrm>
            <a:off x="-1" y="0"/>
            <a:ext cx="7097485" cy="3411301"/>
          </a:xfrm>
          <a:prstGeom prst="rect">
            <a:avLst/>
          </a:prstGeom>
          <a:effectLst/>
        </p:spPr>
      </p:pic>
      <p:sp>
        <p:nvSpPr>
          <p:cNvPr id="3" name="Text Placeholder 2">
            <a:extLst>
              <a:ext uri="{FF2B5EF4-FFF2-40B4-BE49-F238E27FC236}">
                <a16:creationId xmlns:a16="http://schemas.microsoft.com/office/drawing/2014/main" id="{BBDFCBA9-E3AE-429C-BF56-B86D80AA05F7}"/>
              </a:ext>
            </a:extLst>
          </p:cNvPr>
          <p:cNvSpPr>
            <a:spLocks noGrp="1"/>
          </p:cNvSpPr>
          <p:nvPr>
            <p:ph type="body" idx="1"/>
          </p:nvPr>
        </p:nvSpPr>
        <p:spPr>
          <a:xfrm>
            <a:off x="548282" y="1404000"/>
            <a:ext cx="11095200" cy="4608000"/>
          </a:xfrm>
          <a:prstGeom prst="rect">
            <a:avLst/>
          </a:prstGeom>
        </p:spPr>
        <p:txBody>
          <a:bodyPr vert="horz" lIns="0" tIns="0" rIns="0" bIns="0" rtlCol="0">
            <a:noAutofit/>
          </a:bodyPr>
          <a:lstStyle/>
          <a:p>
            <a:pPr marL="288000" lvl="0" indent="-288000" algn="l" defTabSz="914400" rtl="0" eaLnBrk="1" latinLnBrk="0" hangingPunct="1">
              <a:lnSpc>
                <a:spcPct val="100000"/>
              </a:lnSpc>
              <a:spcBef>
                <a:spcPts val="1200"/>
              </a:spcBef>
              <a:buClr>
                <a:schemeClr val="tx1"/>
              </a:buClr>
              <a:buFontTx/>
              <a:buBlip>
                <a:blip r:embed="rId15">
                  <a:extLst>
                    <a:ext uri="{96DAC541-7B7A-43D3-8B79-37D633B846F1}">
                      <asvg:svgBlip xmlns:asvg="http://schemas.microsoft.com/office/drawing/2016/SVG/main" r:embed="rId16"/>
                    </a:ext>
                  </a:extLst>
                </a:blip>
              </a:buBlip>
            </a:pPr>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Footer Placeholder 4">
            <a:extLst>
              <a:ext uri="{FF2B5EF4-FFF2-40B4-BE49-F238E27FC236}">
                <a16:creationId xmlns:a16="http://schemas.microsoft.com/office/drawing/2014/main" id="{C59A56D7-EF10-4FA1-90DA-39844C4B5817}"/>
              </a:ext>
            </a:extLst>
          </p:cNvPr>
          <p:cNvSpPr>
            <a:spLocks noGrp="1"/>
          </p:cNvSpPr>
          <p:nvPr>
            <p:ph type="ftr" sz="quarter" idx="3"/>
          </p:nvPr>
        </p:nvSpPr>
        <p:spPr>
          <a:xfrm>
            <a:off x="548282" y="6303600"/>
            <a:ext cx="10512000" cy="288000"/>
          </a:xfrm>
          <a:prstGeom prst="rect">
            <a:avLst/>
          </a:prstGeom>
        </p:spPr>
        <p:txBody>
          <a:bodyPr vert="horz" lIns="0" tIns="0" rIns="0" bIns="0" rtlCol="0" anchor="b" anchorCtr="0">
            <a:noAutofit/>
          </a:bodyPr>
          <a:lstStyle>
            <a:lvl1pPr algn="l">
              <a:defRPr sz="900" spc="20" baseline="0">
                <a:solidFill>
                  <a:schemeClr val="tx1"/>
                </a:solidFill>
              </a:defRPr>
            </a:lvl1pPr>
          </a:lstStyle>
          <a:p>
            <a:endParaRPr lang="en-GB"/>
          </a:p>
        </p:txBody>
      </p:sp>
      <p:sp>
        <p:nvSpPr>
          <p:cNvPr id="2" name="Title Placeholder 1">
            <a:extLst>
              <a:ext uri="{FF2B5EF4-FFF2-40B4-BE49-F238E27FC236}">
                <a16:creationId xmlns:a16="http://schemas.microsoft.com/office/drawing/2014/main" id="{4E595B33-58AD-4532-AEF7-AB747A047888}"/>
              </a:ext>
            </a:extLst>
          </p:cNvPr>
          <p:cNvSpPr>
            <a:spLocks noGrp="1"/>
          </p:cNvSpPr>
          <p:nvPr>
            <p:ph type="title"/>
          </p:nvPr>
        </p:nvSpPr>
        <p:spPr>
          <a:xfrm>
            <a:off x="548282" y="180000"/>
            <a:ext cx="11095200" cy="720000"/>
          </a:xfrm>
          <a:prstGeom prst="rect">
            <a:avLst/>
          </a:prstGeom>
        </p:spPr>
        <p:txBody>
          <a:bodyPr vert="horz" lIns="0" tIns="0" rIns="0" bIns="0" rtlCol="0" anchor="b" anchorCtr="0">
            <a:noAutofit/>
          </a:bodyPr>
          <a:lstStyle/>
          <a:p>
            <a:r>
              <a:rPr lang="en-US"/>
              <a:t>Click to edit Master title style</a:t>
            </a:r>
            <a:endParaRPr lang="en-GB"/>
          </a:p>
        </p:txBody>
      </p:sp>
    </p:spTree>
    <p:extLst>
      <p:ext uri="{BB962C8B-B14F-4D97-AF65-F5344CB8AC3E}">
        <p14:creationId xmlns:p14="http://schemas.microsoft.com/office/powerpoint/2010/main" val="3962378986"/>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2600" kern="1200">
          <a:solidFill>
            <a:schemeClr val="bg1"/>
          </a:solidFill>
          <a:latin typeface="+mj-lt"/>
          <a:ea typeface="+mj-ea"/>
          <a:cs typeface="+mj-cs"/>
        </a:defRPr>
      </a:lvl1pPr>
    </p:titleStyle>
    <p:bodyStyle>
      <a:lvl1pPr marL="228600" indent="-228600" algn="l" defTabSz="914400" rtl="0" eaLnBrk="1" latinLnBrk="0" hangingPunct="1">
        <a:lnSpc>
          <a:spcPct val="100000"/>
        </a:lnSpc>
        <a:spcBef>
          <a:spcPts val="1000"/>
        </a:spcBef>
        <a:buFontTx/>
        <a:buBlip>
          <a:blip r:embed="rId17"/>
        </a:buBlip>
        <a:defRPr lang="en-US" sz="2000" b="0" i="0" kern="1200" dirty="0" smtClean="0">
          <a:solidFill>
            <a:schemeClr val="tx1"/>
          </a:solidFill>
          <a:latin typeface="Calibri" panose="020F0502020204030204" pitchFamily="34" charset="0"/>
          <a:ea typeface="Roboto" panose="02000000000000000000" pitchFamily="2" charset="0"/>
          <a:cs typeface="Calibri" panose="020F0502020204030204" pitchFamily="34" charset="0"/>
        </a:defRPr>
      </a:lvl1pPr>
      <a:lvl2pPr marL="685800" indent="-228600" algn="l" defTabSz="914400" rtl="0" eaLnBrk="1" latinLnBrk="0" hangingPunct="1">
        <a:lnSpc>
          <a:spcPct val="100000"/>
        </a:lnSpc>
        <a:spcBef>
          <a:spcPts val="600"/>
        </a:spcBef>
        <a:buClr>
          <a:schemeClr val="bg2"/>
        </a:buClr>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00000"/>
        </a:lnSpc>
        <a:spcBef>
          <a:spcPts val="600"/>
        </a:spcBef>
        <a:buClr>
          <a:schemeClr val="bg2"/>
        </a:buClr>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00000"/>
        </a:lnSpc>
        <a:spcBef>
          <a:spcPts val="600"/>
        </a:spcBef>
        <a:buClr>
          <a:schemeClr val="bg2"/>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600"/>
        </a:spcBef>
        <a:buClr>
          <a:schemeClr val="bg2"/>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slide" Target="slide2.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37.svg"/><Relationship Id="rId13" Type="http://schemas.openxmlformats.org/officeDocument/2006/relationships/image" Target="../media/image42.png"/><Relationship Id="rId18" Type="http://schemas.openxmlformats.org/officeDocument/2006/relationships/slide" Target="slide3.xml"/><Relationship Id="rId3" Type="http://schemas.openxmlformats.org/officeDocument/2006/relationships/image" Target="../media/image32.png"/><Relationship Id="rId7" Type="http://schemas.openxmlformats.org/officeDocument/2006/relationships/image" Target="../media/image36.png"/><Relationship Id="rId12" Type="http://schemas.openxmlformats.org/officeDocument/2006/relationships/image" Target="../media/image41.svg"/><Relationship Id="rId17" Type="http://schemas.openxmlformats.org/officeDocument/2006/relationships/image" Target="../media/image45.svg"/><Relationship Id="rId2" Type="http://schemas.openxmlformats.org/officeDocument/2006/relationships/notesSlide" Target="../notesSlides/notesSlide1.xml"/><Relationship Id="rId16" Type="http://schemas.openxmlformats.org/officeDocument/2006/relationships/image" Target="../media/image44.png"/><Relationship Id="rId1" Type="http://schemas.openxmlformats.org/officeDocument/2006/relationships/slideLayout" Target="../slideLayouts/slideLayout5.xml"/><Relationship Id="rId6" Type="http://schemas.openxmlformats.org/officeDocument/2006/relationships/image" Target="../media/image35.svg"/><Relationship Id="rId11" Type="http://schemas.openxmlformats.org/officeDocument/2006/relationships/image" Target="../media/image40.png"/><Relationship Id="rId5" Type="http://schemas.openxmlformats.org/officeDocument/2006/relationships/image" Target="../media/image34.png"/><Relationship Id="rId15" Type="http://schemas.openxmlformats.org/officeDocument/2006/relationships/slide" Target="slide1.xml"/><Relationship Id="rId10" Type="http://schemas.openxmlformats.org/officeDocument/2006/relationships/image" Target="../media/image39.svg"/><Relationship Id="rId4" Type="http://schemas.openxmlformats.org/officeDocument/2006/relationships/image" Target="../media/image33.svg"/><Relationship Id="rId9" Type="http://schemas.openxmlformats.org/officeDocument/2006/relationships/image" Target="../media/image38.png"/><Relationship Id="rId14" Type="http://schemas.openxmlformats.org/officeDocument/2006/relationships/image" Target="../media/image43.svg"/></Relationships>
</file>

<file path=ppt/slides/_rels/slide3.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slide" Target="slide2.xml"/><Relationship Id="rId7" Type="http://schemas.openxmlformats.org/officeDocument/2006/relationships/slide" Target="slide44.xml"/><Relationship Id="rId2" Type="http://schemas.openxmlformats.org/officeDocument/2006/relationships/notesSlide" Target="../notesSlides/notesSlide2.xml"/><Relationship Id="rId1" Type="http://schemas.openxmlformats.org/officeDocument/2006/relationships/slideLayout" Target="../slideLayouts/slideLayout5.xml"/><Relationship Id="rId6" Type="http://schemas.openxmlformats.org/officeDocument/2006/relationships/slide" Target="slide4.xml"/><Relationship Id="rId5" Type="http://schemas.openxmlformats.org/officeDocument/2006/relationships/image" Target="../media/image45.svg"/><Relationship Id="rId4" Type="http://schemas.openxmlformats.org/officeDocument/2006/relationships/image" Target="../media/image44.png"/><Relationship Id="rId9" Type="http://schemas.openxmlformats.org/officeDocument/2006/relationships/image" Target="../media/image47.svg"/></Relationships>
</file>

<file path=ppt/slides/_rels/slide4.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slide" Target="slide3.xml"/><Relationship Id="rId7" Type="http://schemas.openxmlformats.org/officeDocument/2006/relationships/slide" Target="slide44.xml"/><Relationship Id="rId2" Type="http://schemas.openxmlformats.org/officeDocument/2006/relationships/image" Target="../media/image48.jpeg"/><Relationship Id="rId1" Type="http://schemas.openxmlformats.org/officeDocument/2006/relationships/slideLayout" Target="../slideLayouts/slideLayout9.xml"/><Relationship Id="rId6" Type="http://schemas.openxmlformats.org/officeDocument/2006/relationships/slide" Target="slide5.xml"/><Relationship Id="rId11" Type="http://schemas.openxmlformats.org/officeDocument/2006/relationships/image" Target="../media/image50.svg"/><Relationship Id="rId5" Type="http://schemas.openxmlformats.org/officeDocument/2006/relationships/image" Target="../media/image45.svg"/><Relationship Id="rId10" Type="http://schemas.openxmlformats.org/officeDocument/2006/relationships/image" Target="../media/image49.png"/><Relationship Id="rId4" Type="http://schemas.openxmlformats.org/officeDocument/2006/relationships/image" Target="../media/image44.png"/><Relationship Id="rId9" Type="http://schemas.openxmlformats.org/officeDocument/2006/relationships/image" Target="../media/image47.svg"/></Relationships>
</file>

<file path=ppt/slides/_rels/slide5.xml.rels><?xml version="1.0" encoding="UTF-8" standalone="yes"?>
<Relationships xmlns="http://schemas.openxmlformats.org/package/2006/relationships"><Relationship Id="rId8" Type="http://schemas.openxmlformats.org/officeDocument/2006/relationships/image" Target="../media/image45.svg"/><Relationship Id="rId13" Type="http://schemas.openxmlformats.org/officeDocument/2006/relationships/slide" Target="slide3.xml"/><Relationship Id="rId3" Type="http://schemas.openxmlformats.org/officeDocument/2006/relationships/image" Target="../media/image51.png"/><Relationship Id="rId7" Type="http://schemas.openxmlformats.org/officeDocument/2006/relationships/image" Target="../media/image44.png"/><Relationship Id="rId12" Type="http://schemas.openxmlformats.org/officeDocument/2006/relationships/image" Target="../media/image47.svg"/><Relationship Id="rId2" Type="http://schemas.openxmlformats.org/officeDocument/2006/relationships/notesSlide" Target="../notesSlides/notesSlide3.xml"/><Relationship Id="rId1" Type="http://schemas.openxmlformats.org/officeDocument/2006/relationships/slideLayout" Target="../slideLayouts/slideLayout9.xml"/><Relationship Id="rId6" Type="http://schemas.openxmlformats.org/officeDocument/2006/relationships/slide" Target="slide4.xml"/><Relationship Id="rId11" Type="http://schemas.openxmlformats.org/officeDocument/2006/relationships/image" Target="../media/image46.png"/><Relationship Id="rId5" Type="http://schemas.openxmlformats.org/officeDocument/2006/relationships/image" Target="../media/image52.jpeg"/><Relationship Id="rId15" Type="http://schemas.openxmlformats.org/officeDocument/2006/relationships/image" Target="../media/image50.svg"/><Relationship Id="rId10" Type="http://schemas.openxmlformats.org/officeDocument/2006/relationships/slide" Target="slide44.xml"/><Relationship Id="rId4" Type="http://schemas.openxmlformats.org/officeDocument/2006/relationships/hyperlink" Target="https://www.flickr.com/photos/pulmonary_pathology/3661529896" TargetMode="External"/><Relationship Id="rId9" Type="http://schemas.openxmlformats.org/officeDocument/2006/relationships/slide" Target="slide6.xml"/><Relationship Id="rId14" Type="http://schemas.openxmlformats.org/officeDocument/2006/relationships/image" Target="../media/image49.png"/></Relationships>
</file>

<file path=ppt/slides/_rels/slide6.xml.rels><?xml version="1.0" encoding="UTF-8" standalone="yes"?>
<Relationships xmlns="http://schemas.openxmlformats.org/package/2006/relationships"><Relationship Id="rId8" Type="http://schemas.openxmlformats.org/officeDocument/2006/relationships/slide" Target="slide44.xml"/><Relationship Id="rId13" Type="http://schemas.openxmlformats.org/officeDocument/2006/relationships/image" Target="../media/image50.svg"/><Relationship Id="rId3" Type="http://schemas.microsoft.com/office/2007/relationships/hdphoto" Target="../media/hdphoto4.wdp"/><Relationship Id="rId7" Type="http://schemas.openxmlformats.org/officeDocument/2006/relationships/slide" Target="slide7.xml"/><Relationship Id="rId12" Type="http://schemas.openxmlformats.org/officeDocument/2006/relationships/image" Target="../media/image49.png"/><Relationship Id="rId2" Type="http://schemas.openxmlformats.org/officeDocument/2006/relationships/image" Target="../media/image53.png"/><Relationship Id="rId1" Type="http://schemas.openxmlformats.org/officeDocument/2006/relationships/slideLayout" Target="../slideLayouts/slideLayout9.xml"/><Relationship Id="rId6" Type="http://schemas.openxmlformats.org/officeDocument/2006/relationships/image" Target="../media/image45.svg"/><Relationship Id="rId11" Type="http://schemas.openxmlformats.org/officeDocument/2006/relationships/slide" Target="slide3.xml"/><Relationship Id="rId5" Type="http://schemas.openxmlformats.org/officeDocument/2006/relationships/image" Target="../media/image44.png"/><Relationship Id="rId10" Type="http://schemas.openxmlformats.org/officeDocument/2006/relationships/image" Target="../media/image47.svg"/><Relationship Id="rId4" Type="http://schemas.openxmlformats.org/officeDocument/2006/relationships/slide" Target="slide5.xml"/><Relationship Id="rId9" Type="http://schemas.openxmlformats.org/officeDocument/2006/relationships/image" Target="../media/image46.png"/></Relationships>
</file>

<file path=ppt/slides/_rels/slide7.xml.rels><?xml version="1.0" encoding="UTF-8" standalone="yes"?>
<Relationships xmlns="http://schemas.openxmlformats.org/package/2006/relationships"><Relationship Id="rId8" Type="http://schemas.openxmlformats.org/officeDocument/2006/relationships/slide" Target="slide44.xml"/><Relationship Id="rId13" Type="http://schemas.openxmlformats.org/officeDocument/2006/relationships/image" Target="../media/image50.svg"/><Relationship Id="rId3" Type="http://schemas.openxmlformats.org/officeDocument/2006/relationships/image" Target="../media/image54.jpeg"/><Relationship Id="rId7" Type="http://schemas.openxmlformats.org/officeDocument/2006/relationships/slide" Target="slide8.xml"/><Relationship Id="rId12" Type="http://schemas.openxmlformats.org/officeDocument/2006/relationships/image" Target="../media/image49.png"/><Relationship Id="rId2" Type="http://schemas.openxmlformats.org/officeDocument/2006/relationships/notesSlide" Target="../notesSlides/notesSlide4.xml"/><Relationship Id="rId1" Type="http://schemas.openxmlformats.org/officeDocument/2006/relationships/slideLayout" Target="../slideLayouts/slideLayout5.xml"/><Relationship Id="rId6" Type="http://schemas.openxmlformats.org/officeDocument/2006/relationships/image" Target="../media/image45.svg"/><Relationship Id="rId11" Type="http://schemas.openxmlformats.org/officeDocument/2006/relationships/slide" Target="slide3.xml"/><Relationship Id="rId5" Type="http://schemas.openxmlformats.org/officeDocument/2006/relationships/image" Target="../media/image44.png"/><Relationship Id="rId10" Type="http://schemas.openxmlformats.org/officeDocument/2006/relationships/image" Target="../media/image47.svg"/><Relationship Id="rId4" Type="http://schemas.openxmlformats.org/officeDocument/2006/relationships/slide" Target="slide6.xml"/><Relationship Id="rId9" Type="http://schemas.openxmlformats.org/officeDocument/2006/relationships/image" Target="../media/image46.png"/></Relationships>
</file>

<file path=ppt/slides/_rels/slide8.xml.rels><?xml version="1.0" encoding="UTF-8" standalone="yes"?>
<Relationships xmlns="http://schemas.openxmlformats.org/package/2006/relationships"><Relationship Id="rId8" Type="http://schemas.openxmlformats.org/officeDocument/2006/relationships/image" Target="../media/image45.svg"/><Relationship Id="rId13" Type="http://schemas.openxmlformats.org/officeDocument/2006/relationships/slide" Target="slide3.xml"/><Relationship Id="rId3" Type="http://schemas.openxmlformats.org/officeDocument/2006/relationships/hyperlink" Target="https://global.epicentralmed.com/epifundamentals/find-out-more-about-airway-hyperresponsiveness" TargetMode="External"/><Relationship Id="rId7" Type="http://schemas.openxmlformats.org/officeDocument/2006/relationships/image" Target="../media/image44.png"/><Relationship Id="rId12" Type="http://schemas.openxmlformats.org/officeDocument/2006/relationships/image" Target="../media/image47.svg"/><Relationship Id="rId2" Type="http://schemas.openxmlformats.org/officeDocument/2006/relationships/notesSlide" Target="../notesSlides/notesSlide5.xml"/><Relationship Id="rId1" Type="http://schemas.openxmlformats.org/officeDocument/2006/relationships/slideLayout" Target="../slideLayouts/slideLayout5.xml"/><Relationship Id="rId6" Type="http://schemas.openxmlformats.org/officeDocument/2006/relationships/slide" Target="slide7.xml"/><Relationship Id="rId11" Type="http://schemas.openxmlformats.org/officeDocument/2006/relationships/image" Target="../media/image46.png"/><Relationship Id="rId5" Type="http://schemas.openxmlformats.org/officeDocument/2006/relationships/image" Target="../media/image56.svg"/><Relationship Id="rId15" Type="http://schemas.openxmlformats.org/officeDocument/2006/relationships/image" Target="../media/image50.svg"/><Relationship Id="rId10" Type="http://schemas.openxmlformats.org/officeDocument/2006/relationships/slide" Target="slide44.xml"/><Relationship Id="rId4" Type="http://schemas.openxmlformats.org/officeDocument/2006/relationships/image" Target="../media/image55.png"/><Relationship Id="rId9" Type="http://schemas.openxmlformats.org/officeDocument/2006/relationships/slide" Target="slide9.xml"/><Relationship Id="rId14" Type="http://schemas.openxmlformats.org/officeDocument/2006/relationships/image" Target="../media/image49.png"/></Relationships>
</file>

<file path=ppt/slides/_rels/slide9.xml.rels><?xml version="1.0" encoding="UTF-8" standalone="yes"?>
<Relationships xmlns="http://schemas.openxmlformats.org/package/2006/relationships"><Relationship Id="rId8" Type="http://schemas.openxmlformats.org/officeDocument/2006/relationships/slide" Target="slide44.xml"/><Relationship Id="rId13" Type="http://schemas.openxmlformats.org/officeDocument/2006/relationships/image" Target="../media/image50.svg"/><Relationship Id="rId3" Type="http://schemas.openxmlformats.org/officeDocument/2006/relationships/notesSlide" Target="../notesSlides/notesSlide6.xml"/><Relationship Id="rId7" Type="http://schemas.openxmlformats.org/officeDocument/2006/relationships/slide" Target="slide10.xml"/><Relationship Id="rId12" Type="http://schemas.openxmlformats.org/officeDocument/2006/relationships/image" Target="../media/image49.png"/><Relationship Id="rId2" Type="http://schemas.openxmlformats.org/officeDocument/2006/relationships/slideLayout" Target="../slideLayouts/slideLayout19.xml"/><Relationship Id="rId1" Type="http://schemas.openxmlformats.org/officeDocument/2006/relationships/tags" Target="../tags/tag1.xml"/><Relationship Id="rId6" Type="http://schemas.openxmlformats.org/officeDocument/2006/relationships/image" Target="../media/image45.svg"/><Relationship Id="rId11" Type="http://schemas.openxmlformats.org/officeDocument/2006/relationships/slide" Target="slide3.xml"/><Relationship Id="rId5" Type="http://schemas.openxmlformats.org/officeDocument/2006/relationships/image" Target="../media/image44.png"/><Relationship Id="rId10" Type="http://schemas.openxmlformats.org/officeDocument/2006/relationships/image" Target="../media/image47.svg"/><Relationship Id="rId4" Type="http://schemas.openxmlformats.org/officeDocument/2006/relationships/slide" Target="slide8.xml"/><Relationship Id="rId9" Type="http://schemas.openxmlformats.org/officeDocument/2006/relationships/image" Target="../media/image46.png"/></Relationships>
</file>

<file path=ppt/slides/_rels/slide10.xml.rels><?xml version="1.0" encoding="UTF-8" standalone="yes"?>
<Relationships xmlns="http://schemas.openxmlformats.org/package/2006/relationships"><Relationship Id="rId8" Type="http://schemas.openxmlformats.org/officeDocument/2006/relationships/slide" Target="slide11.xml"/><Relationship Id="rId13" Type="http://schemas.openxmlformats.org/officeDocument/2006/relationships/image" Target="../media/image49.png"/><Relationship Id="rId3" Type="http://schemas.openxmlformats.org/officeDocument/2006/relationships/image" Target="../media/image5.png"/><Relationship Id="rId7" Type="http://schemas.openxmlformats.org/officeDocument/2006/relationships/image" Target="../media/image45.svg"/><Relationship Id="rId12" Type="http://schemas.openxmlformats.org/officeDocument/2006/relationships/slide" Target="slide3.xml"/><Relationship Id="rId2" Type="http://schemas.openxmlformats.org/officeDocument/2006/relationships/notesSlide" Target="../notesSlides/notesSlide7.xml"/><Relationship Id="rId1" Type="http://schemas.openxmlformats.org/officeDocument/2006/relationships/slideLayout" Target="../slideLayouts/slideLayout15.xml"/><Relationship Id="rId6" Type="http://schemas.openxmlformats.org/officeDocument/2006/relationships/image" Target="../media/image44.png"/><Relationship Id="rId11" Type="http://schemas.openxmlformats.org/officeDocument/2006/relationships/image" Target="../media/image47.svg"/><Relationship Id="rId5" Type="http://schemas.openxmlformats.org/officeDocument/2006/relationships/slide" Target="slide9.xml"/><Relationship Id="rId10" Type="http://schemas.openxmlformats.org/officeDocument/2006/relationships/image" Target="../media/image46.png"/><Relationship Id="rId4" Type="http://schemas.openxmlformats.org/officeDocument/2006/relationships/image" Target="../media/image57.png"/><Relationship Id="rId9" Type="http://schemas.openxmlformats.org/officeDocument/2006/relationships/slide" Target="slide44.xml"/><Relationship Id="rId14" Type="http://schemas.openxmlformats.org/officeDocument/2006/relationships/image" Target="../media/image50.svg"/></Relationships>
</file>

<file path=ppt/slides/_rels/slide11.xml.rels><?xml version="1.0" encoding="UTF-8" standalone="yes"?>
<Relationships xmlns="http://schemas.openxmlformats.org/package/2006/relationships"><Relationship Id="rId8" Type="http://schemas.openxmlformats.org/officeDocument/2006/relationships/image" Target="../media/image44.png"/><Relationship Id="rId13" Type="http://schemas.openxmlformats.org/officeDocument/2006/relationships/image" Target="../media/image47.svg"/><Relationship Id="rId3" Type="http://schemas.openxmlformats.org/officeDocument/2006/relationships/diagramLayout" Target="../diagrams/layout1.xml"/><Relationship Id="rId7" Type="http://schemas.openxmlformats.org/officeDocument/2006/relationships/slide" Target="slide10.xml"/><Relationship Id="rId12" Type="http://schemas.openxmlformats.org/officeDocument/2006/relationships/image" Target="../media/image46.png"/><Relationship Id="rId2" Type="http://schemas.openxmlformats.org/officeDocument/2006/relationships/diagramData" Target="../diagrams/data1.xml"/><Relationship Id="rId16" Type="http://schemas.openxmlformats.org/officeDocument/2006/relationships/image" Target="../media/image50.svg"/><Relationship Id="rId1" Type="http://schemas.openxmlformats.org/officeDocument/2006/relationships/slideLayout" Target="../slideLayouts/slideLayout10.xml"/><Relationship Id="rId6" Type="http://schemas.microsoft.com/office/2007/relationships/diagramDrawing" Target="../diagrams/drawing1.xml"/><Relationship Id="rId11" Type="http://schemas.openxmlformats.org/officeDocument/2006/relationships/slide" Target="slide44.xml"/><Relationship Id="rId5" Type="http://schemas.openxmlformats.org/officeDocument/2006/relationships/diagramColors" Target="../diagrams/colors1.xml"/><Relationship Id="rId15" Type="http://schemas.openxmlformats.org/officeDocument/2006/relationships/image" Target="../media/image49.png"/><Relationship Id="rId10" Type="http://schemas.openxmlformats.org/officeDocument/2006/relationships/slide" Target="slide12.xml"/><Relationship Id="rId4" Type="http://schemas.openxmlformats.org/officeDocument/2006/relationships/diagramQuickStyle" Target="../diagrams/quickStyle1.xml"/><Relationship Id="rId9" Type="http://schemas.openxmlformats.org/officeDocument/2006/relationships/image" Target="../media/image45.svg"/><Relationship Id="rId14" Type="http://schemas.openxmlformats.org/officeDocument/2006/relationships/slide" Target="slide3.xml"/></Relationships>
</file>

<file path=ppt/slides/_rels/slide12.xml.rels><?xml version="1.0" encoding="UTF-8" standalone="yes"?>
<Relationships xmlns="http://schemas.openxmlformats.org/package/2006/relationships"><Relationship Id="rId8" Type="http://schemas.openxmlformats.org/officeDocument/2006/relationships/image" Target="../media/image55.png"/><Relationship Id="rId13" Type="http://schemas.openxmlformats.org/officeDocument/2006/relationships/slide" Target="slide13.xml"/><Relationship Id="rId18" Type="http://schemas.openxmlformats.org/officeDocument/2006/relationships/image" Target="../media/image49.png"/><Relationship Id="rId3" Type="http://schemas.openxmlformats.org/officeDocument/2006/relationships/image" Target="../media/image59.svg"/><Relationship Id="rId7" Type="http://schemas.openxmlformats.org/officeDocument/2006/relationships/hyperlink" Target="https://global.epicentralmed.com/epifundamentals/complexity-severe-asthma" TargetMode="External"/><Relationship Id="rId12" Type="http://schemas.openxmlformats.org/officeDocument/2006/relationships/image" Target="../media/image45.svg"/><Relationship Id="rId17" Type="http://schemas.openxmlformats.org/officeDocument/2006/relationships/slide" Target="slide3.xml"/><Relationship Id="rId2" Type="http://schemas.openxmlformats.org/officeDocument/2006/relationships/image" Target="../media/image58.png"/><Relationship Id="rId16" Type="http://schemas.openxmlformats.org/officeDocument/2006/relationships/image" Target="../media/image47.svg"/><Relationship Id="rId1" Type="http://schemas.openxmlformats.org/officeDocument/2006/relationships/slideLayout" Target="../slideLayouts/slideLayout5.xml"/><Relationship Id="rId6" Type="http://schemas.openxmlformats.org/officeDocument/2006/relationships/image" Target="../media/image62.png"/><Relationship Id="rId11" Type="http://schemas.openxmlformats.org/officeDocument/2006/relationships/image" Target="../media/image44.png"/><Relationship Id="rId5" Type="http://schemas.openxmlformats.org/officeDocument/2006/relationships/image" Target="../media/image61.svg"/><Relationship Id="rId15" Type="http://schemas.openxmlformats.org/officeDocument/2006/relationships/image" Target="../media/image46.png"/><Relationship Id="rId10" Type="http://schemas.openxmlformats.org/officeDocument/2006/relationships/slide" Target="slide11.xml"/><Relationship Id="rId19" Type="http://schemas.openxmlformats.org/officeDocument/2006/relationships/image" Target="../media/image50.svg"/><Relationship Id="rId4" Type="http://schemas.openxmlformats.org/officeDocument/2006/relationships/image" Target="../media/image60.png"/><Relationship Id="rId9" Type="http://schemas.openxmlformats.org/officeDocument/2006/relationships/image" Target="../media/image56.svg"/><Relationship Id="rId14" Type="http://schemas.openxmlformats.org/officeDocument/2006/relationships/slide" Target="slide44.xml"/></Relationships>
</file>

<file path=ppt/slides/_rels/slide13.xml.rels><?xml version="1.0" encoding="UTF-8" standalone="yes"?>
<Relationships xmlns="http://schemas.openxmlformats.org/package/2006/relationships"><Relationship Id="rId13" Type="http://schemas.openxmlformats.org/officeDocument/2006/relationships/image" Target="../media/image44.png"/><Relationship Id="rId18" Type="http://schemas.openxmlformats.org/officeDocument/2006/relationships/image" Target="../media/image47.svg"/><Relationship Id="rId26" Type="http://schemas.openxmlformats.org/officeDocument/2006/relationships/slide" Target="slide16.xml"/><Relationship Id="rId3" Type="http://schemas.openxmlformats.org/officeDocument/2006/relationships/image" Target="../media/image54.jpeg"/><Relationship Id="rId21" Type="http://schemas.openxmlformats.org/officeDocument/2006/relationships/image" Target="../media/image50.svg"/><Relationship Id="rId34" Type="http://schemas.openxmlformats.org/officeDocument/2006/relationships/slide" Target="slide24.xml"/><Relationship Id="rId7" Type="http://schemas.openxmlformats.org/officeDocument/2006/relationships/image" Target="../media/image65.png"/><Relationship Id="rId12" Type="http://schemas.openxmlformats.org/officeDocument/2006/relationships/slide" Target="slide12.xml"/><Relationship Id="rId17" Type="http://schemas.openxmlformats.org/officeDocument/2006/relationships/image" Target="../media/image46.png"/><Relationship Id="rId25" Type="http://schemas.openxmlformats.org/officeDocument/2006/relationships/slide" Target="slide15.xml"/><Relationship Id="rId33" Type="http://schemas.openxmlformats.org/officeDocument/2006/relationships/slide" Target="slide23.xml"/><Relationship Id="rId2" Type="http://schemas.openxmlformats.org/officeDocument/2006/relationships/notesSlide" Target="../notesSlides/notesSlide8.xml"/><Relationship Id="rId16" Type="http://schemas.openxmlformats.org/officeDocument/2006/relationships/slide" Target="slide44.xml"/><Relationship Id="rId20" Type="http://schemas.openxmlformats.org/officeDocument/2006/relationships/image" Target="../media/image49.png"/><Relationship Id="rId29" Type="http://schemas.openxmlformats.org/officeDocument/2006/relationships/slide" Target="slide19.xml"/><Relationship Id="rId1" Type="http://schemas.openxmlformats.org/officeDocument/2006/relationships/slideLayout" Target="../slideLayouts/slideLayout5.xml"/><Relationship Id="rId6" Type="http://schemas.openxmlformats.org/officeDocument/2006/relationships/slide" Target="slide27.xml"/><Relationship Id="rId11" Type="http://schemas.openxmlformats.org/officeDocument/2006/relationships/slide" Target="slide31.xml"/><Relationship Id="rId24" Type="http://schemas.openxmlformats.org/officeDocument/2006/relationships/image" Target="../media/image68.svg"/><Relationship Id="rId32" Type="http://schemas.openxmlformats.org/officeDocument/2006/relationships/slide" Target="slide22.xml"/><Relationship Id="rId5" Type="http://schemas.openxmlformats.org/officeDocument/2006/relationships/image" Target="../media/image64.png"/><Relationship Id="rId15" Type="http://schemas.openxmlformats.org/officeDocument/2006/relationships/slide" Target="slide28.xml"/><Relationship Id="rId23" Type="http://schemas.openxmlformats.org/officeDocument/2006/relationships/image" Target="../media/image67.png"/><Relationship Id="rId28" Type="http://schemas.openxmlformats.org/officeDocument/2006/relationships/slide" Target="slide18.xml"/><Relationship Id="rId36" Type="http://schemas.openxmlformats.org/officeDocument/2006/relationships/slide" Target="slide26.xml"/><Relationship Id="rId10" Type="http://schemas.openxmlformats.org/officeDocument/2006/relationships/slide" Target="slide37.xml"/><Relationship Id="rId19" Type="http://schemas.openxmlformats.org/officeDocument/2006/relationships/slide" Target="slide3.xml"/><Relationship Id="rId31" Type="http://schemas.openxmlformats.org/officeDocument/2006/relationships/slide" Target="slide21.xml"/><Relationship Id="rId4" Type="http://schemas.openxmlformats.org/officeDocument/2006/relationships/image" Target="../media/image63.png"/><Relationship Id="rId9" Type="http://schemas.openxmlformats.org/officeDocument/2006/relationships/slide" Target="slide34.xml"/><Relationship Id="rId14" Type="http://schemas.openxmlformats.org/officeDocument/2006/relationships/image" Target="../media/image45.svg"/><Relationship Id="rId22" Type="http://schemas.openxmlformats.org/officeDocument/2006/relationships/slide" Target="slide14.xml"/><Relationship Id="rId27" Type="http://schemas.openxmlformats.org/officeDocument/2006/relationships/slide" Target="slide17.xml"/><Relationship Id="rId30" Type="http://schemas.openxmlformats.org/officeDocument/2006/relationships/slide" Target="slide20.xml"/><Relationship Id="rId35" Type="http://schemas.openxmlformats.org/officeDocument/2006/relationships/slide" Target="slide25.xml"/><Relationship Id="rId8" Type="http://schemas.openxmlformats.org/officeDocument/2006/relationships/image" Target="../media/image66.svg"/></Relationships>
</file>

<file path=ppt/slides/_rels/slide14.xml.rels><?xml version="1.0" encoding="UTF-8" standalone="yes"?>
<Relationships xmlns="http://schemas.openxmlformats.org/package/2006/relationships"><Relationship Id="rId8" Type="http://schemas.openxmlformats.org/officeDocument/2006/relationships/slide" Target="slide3.xml"/><Relationship Id="rId13" Type="http://schemas.openxmlformats.org/officeDocument/2006/relationships/image" Target="../media/image64.png"/><Relationship Id="rId18" Type="http://schemas.openxmlformats.org/officeDocument/2006/relationships/image" Target="../media/image70.svg"/><Relationship Id="rId3" Type="http://schemas.openxmlformats.org/officeDocument/2006/relationships/image" Target="../media/image44.png"/><Relationship Id="rId7" Type="http://schemas.openxmlformats.org/officeDocument/2006/relationships/image" Target="../media/image47.svg"/><Relationship Id="rId12" Type="http://schemas.openxmlformats.org/officeDocument/2006/relationships/image" Target="../media/image54.jpeg"/><Relationship Id="rId17" Type="http://schemas.openxmlformats.org/officeDocument/2006/relationships/image" Target="../media/image69.png"/><Relationship Id="rId2" Type="http://schemas.openxmlformats.org/officeDocument/2006/relationships/notesSlide" Target="../notesSlides/notesSlide9.xml"/><Relationship Id="rId16" Type="http://schemas.openxmlformats.org/officeDocument/2006/relationships/slide" Target="slide13.xml"/><Relationship Id="rId1" Type="http://schemas.openxmlformats.org/officeDocument/2006/relationships/slideLayout" Target="../slideLayouts/slideLayout5.xml"/><Relationship Id="rId6" Type="http://schemas.openxmlformats.org/officeDocument/2006/relationships/image" Target="../media/image46.png"/><Relationship Id="rId11" Type="http://schemas.openxmlformats.org/officeDocument/2006/relationships/image" Target="../media/image63.png"/><Relationship Id="rId5" Type="http://schemas.openxmlformats.org/officeDocument/2006/relationships/slide" Target="slide45.xml"/><Relationship Id="rId15" Type="http://schemas.openxmlformats.org/officeDocument/2006/relationships/image" Target="../media/image66.svg"/><Relationship Id="rId10" Type="http://schemas.openxmlformats.org/officeDocument/2006/relationships/image" Target="../media/image50.svg"/><Relationship Id="rId19" Type="http://schemas.openxmlformats.org/officeDocument/2006/relationships/image" Target="../media/image71.png"/><Relationship Id="rId4" Type="http://schemas.openxmlformats.org/officeDocument/2006/relationships/image" Target="../media/image45.svg"/><Relationship Id="rId9" Type="http://schemas.openxmlformats.org/officeDocument/2006/relationships/image" Target="../media/image49.png"/><Relationship Id="rId14" Type="http://schemas.openxmlformats.org/officeDocument/2006/relationships/image" Target="../media/image65.png"/></Relationships>
</file>

<file path=ppt/slides/_rels/slide15.xml.rels><?xml version="1.0" encoding="UTF-8" standalone="yes"?>
<Relationships xmlns="http://schemas.openxmlformats.org/package/2006/relationships"><Relationship Id="rId8" Type="http://schemas.openxmlformats.org/officeDocument/2006/relationships/slide" Target="slide3.xml"/><Relationship Id="rId13" Type="http://schemas.openxmlformats.org/officeDocument/2006/relationships/image" Target="../media/image64.png"/><Relationship Id="rId18" Type="http://schemas.openxmlformats.org/officeDocument/2006/relationships/image" Target="../media/image70.svg"/><Relationship Id="rId3" Type="http://schemas.openxmlformats.org/officeDocument/2006/relationships/image" Target="../media/image44.png"/><Relationship Id="rId7" Type="http://schemas.openxmlformats.org/officeDocument/2006/relationships/image" Target="../media/image47.svg"/><Relationship Id="rId12" Type="http://schemas.openxmlformats.org/officeDocument/2006/relationships/image" Target="../media/image54.jpeg"/><Relationship Id="rId17" Type="http://schemas.openxmlformats.org/officeDocument/2006/relationships/image" Target="../media/image69.png"/><Relationship Id="rId2" Type="http://schemas.openxmlformats.org/officeDocument/2006/relationships/notesSlide" Target="../notesSlides/notesSlide10.xml"/><Relationship Id="rId16" Type="http://schemas.openxmlformats.org/officeDocument/2006/relationships/slide" Target="slide13.xml"/><Relationship Id="rId1" Type="http://schemas.openxmlformats.org/officeDocument/2006/relationships/slideLayout" Target="../slideLayouts/slideLayout5.xml"/><Relationship Id="rId6" Type="http://schemas.openxmlformats.org/officeDocument/2006/relationships/image" Target="../media/image46.png"/><Relationship Id="rId11" Type="http://schemas.openxmlformats.org/officeDocument/2006/relationships/image" Target="../media/image63.png"/><Relationship Id="rId5" Type="http://schemas.openxmlformats.org/officeDocument/2006/relationships/slide" Target="slide45.xml"/><Relationship Id="rId15" Type="http://schemas.openxmlformats.org/officeDocument/2006/relationships/image" Target="../media/image66.svg"/><Relationship Id="rId10" Type="http://schemas.openxmlformats.org/officeDocument/2006/relationships/image" Target="../media/image50.svg"/><Relationship Id="rId4" Type="http://schemas.openxmlformats.org/officeDocument/2006/relationships/image" Target="../media/image45.svg"/><Relationship Id="rId9" Type="http://schemas.openxmlformats.org/officeDocument/2006/relationships/image" Target="../media/image49.png"/><Relationship Id="rId14" Type="http://schemas.openxmlformats.org/officeDocument/2006/relationships/image" Target="../media/image65.png"/></Relationships>
</file>

<file path=ppt/slides/_rels/slide16.xml.rels><?xml version="1.0" encoding="UTF-8" standalone="yes"?>
<Relationships xmlns="http://schemas.openxmlformats.org/package/2006/relationships"><Relationship Id="rId8" Type="http://schemas.openxmlformats.org/officeDocument/2006/relationships/slide" Target="slide3.xml"/><Relationship Id="rId13" Type="http://schemas.openxmlformats.org/officeDocument/2006/relationships/image" Target="../media/image64.png"/><Relationship Id="rId18" Type="http://schemas.openxmlformats.org/officeDocument/2006/relationships/image" Target="../media/image69.png"/><Relationship Id="rId3" Type="http://schemas.openxmlformats.org/officeDocument/2006/relationships/image" Target="../media/image44.png"/><Relationship Id="rId7" Type="http://schemas.openxmlformats.org/officeDocument/2006/relationships/image" Target="../media/image47.svg"/><Relationship Id="rId12" Type="http://schemas.openxmlformats.org/officeDocument/2006/relationships/image" Target="../media/image54.jpeg"/><Relationship Id="rId17" Type="http://schemas.openxmlformats.org/officeDocument/2006/relationships/slide" Target="slide13.xml"/><Relationship Id="rId2" Type="http://schemas.openxmlformats.org/officeDocument/2006/relationships/notesSlide" Target="../notesSlides/notesSlide11.xml"/><Relationship Id="rId16" Type="http://schemas.openxmlformats.org/officeDocument/2006/relationships/image" Target="../media/image72.png"/><Relationship Id="rId1" Type="http://schemas.openxmlformats.org/officeDocument/2006/relationships/slideLayout" Target="../slideLayouts/slideLayout5.xml"/><Relationship Id="rId6" Type="http://schemas.openxmlformats.org/officeDocument/2006/relationships/image" Target="../media/image46.png"/><Relationship Id="rId11" Type="http://schemas.openxmlformats.org/officeDocument/2006/relationships/image" Target="../media/image63.png"/><Relationship Id="rId5" Type="http://schemas.openxmlformats.org/officeDocument/2006/relationships/slide" Target="slide45.xml"/><Relationship Id="rId15" Type="http://schemas.openxmlformats.org/officeDocument/2006/relationships/image" Target="../media/image66.svg"/><Relationship Id="rId10" Type="http://schemas.openxmlformats.org/officeDocument/2006/relationships/image" Target="../media/image50.svg"/><Relationship Id="rId19" Type="http://schemas.openxmlformats.org/officeDocument/2006/relationships/image" Target="../media/image70.svg"/><Relationship Id="rId4" Type="http://schemas.openxmlformats.org/officeDocument/2006/relationships/image" Target="../media/image45.svg"/><Relationship Id="rId9" Type="http://schemas.openxmlformats.org/officeDocument/2006/relationships/image" Target="../media/image49.png"/><Relationship Id="rId14" Type="http://schemas.openxmlformats.org/officeDocument/2006/relationships/image" Target="../media/image65.png"/></Relationships>
</file>

<file path=ppt/slides/_rels/slide17.xml.rels><?xml version="1.0" encoding="UTF-8" standalone="yes"?>
<Relationships xmlns="http://schemas.openxmlformats.org/package/2006/relationships"><Relationship Id="rId8" Type="http://schemas.openxmlformats.org/officeDocument/2006/relationships/slide" Target="slide3.xml"/><Relationship Id="rId13" Type="http://schemas.openxmlformats.org/officeDocument/2006/relationships/image" Target="../media/image64.png"/><Relationship Id="rId18" Type="http://schemas.openxmlformats.org/officeDocument/2006/relationships/image" Target="../media/image69.png"/><Relationship Id="rId3" Type="http://schemas.openxmlformats.org/officeDocument/2006/relationships/image" Target="../media/image44.png"/><Relationship Id="rId7" Type="http://schemas.openxmlformats.org/officeDocument/2006/relationships/image" Target="../media/image47.svg"/><Relationship Id="rId12" Type="http://schemas.openxmlformats.org/officeDocument/2006/relationships/image" Target="../media/image54.jpeg"/><Relationship Id="rId17" Type="http://schemas.openxmlformats.org/officeDocument/2006/relationships/slide" Target="slide13.xml"/><Relationship Id="rId2" Type="http://schemas.openxmlformats.org/officeDocument/2006/relationships/notesSlide" Target="../notesSlides/notesSlide12.xml"/><Relationship Id="rId16" Type="http://schemas.openxmlformats.org/officeDocument/2006/relationships/image" Target="../media/image73.png"/><Relationship Id="rId1" Type="http://schemas.openxmlformats.org/officeDocument/2006/relationships/slideLayout" Target="../slideLayouts/slideLayout5.xml"/><Relationship Id="rId6" Type="http://schemas.openxmlformats.org/officeDocument/2006/relationships/image" Target="../media/image46.png"/><Relationship Id="rId11" Type="http://schemas.openxmlformats.org/officeDocument/2006/relationships/image" Target="../media/image63.png"/><Relationship Id="rId5" Type="http://schemas.openxmlformats.org/officeDocument/2006/relationships/slide" Target="slide45.xml"/><Relationship Id="rId15" Type="http://schemas.openxmlformats.org/officeDocument/2006/relationships/image" Target="../media/image66.svg"/><Relationship Id="rId10" Type="http://schemas.openxmlformats.org/officeDocument/2006/relationships/image" Target="../media/image50.svg"/><Relationship Id="rId19" Type="http://schemas.openxmlformats.org/officeDocument/2006/relationships/image" Target="../media/image70.svg"/><Relationship Id="rId4" Type="http://schemas.openxmlformats.org/officeDocument/2006/relationships/image" Target="../media/image45.svg"/><Relationship Id="rId9" Type="http://schemas.openxmlformats.org/officeDocument/2006/relationships/image" Target="../media/image49.png"/><Relationship Id="rId14" Type="http://schemas.openxmlformats.org/officeDocument/2006/relationships/image" Target="../media/image65.png"/></Relationships>
</file>

<file path=ppt/slides/_rels/slide18.xml.rels><?xml version="1.0" encoding="UTF-8" standalone="yes"?>
<Relationships xmlns="http://schemas.openxmlformats.org/package/2006/relationships"><Relationship Id="rId8" Type="http://schemas.openxmlformats.org/officeDocument/2006/relationships/slide" Target="slide3.xml"/><Relationship Id="rId13" Type="http://schemas.openxmlformats.org/officeDocument/2006/relationships/image" Target="../media/image64.png"/><Relationship Id="rId18" Type="http://schemas.openxmlformats.org/officeDocument/2006/relationships/image" Target="../media/image69.png"/><Relationship Id="rId3" Type="http://schemas.openxmlformats.org/officeDocument/2006/relationships/image" Target="../media/image44.png"/><Relationship Id="rId7" Type="http://schemas.openxmlformats.org/officeDocument/2006/relationships/image" Target="../media/image47.svg"/><Relationship Id="rId12" Type="http://schemas.openxmlformats.org/officeDocument/2006/relationships/image" Target="../media/image54.jpeg"/><Relationship Id="rId17" Type="http://schemas.openxmlformats.org/officeDocument/2006/relationships/slide" Target="slide13.xml"/><Relationship Id="rId2" Type="http://schemas.openxmlformats.org/officeDocument/2006/relationships/notesSlide" Target="../notesSlides/notesSlide13.xml"/><Relationship Id="rId16" Type="http://schemas.openxmlformats.org/officeDocument/2006/relationships/image" Target="../media/image74.png"/><Relationship Id="rId1" Type="http://schemas.openxmlformats.org/officeDocument/2006/relationships/slideLayout" Target="../slideLayouts/slideLayout5.xml"/><Relationship Id="rId6" Type="http://schemas.openxmlformats.org/officeDocument/2006/relationships/image" Target="../media/image46.png"/><Relationship Id="rId11" Type="http://schemas.openxmlformats.org/officeDocument/2006/relationships/image" Target="../media/image63.png"/><Relationship Id="rId5" Type="http://schemas.openxmlformats.org/officeDocument/2006/relationships/slide" Target="slide45.xml"/><Relationship Id="rId15" Type="http://schemas.openxmlformats.org/officeDocument/2006/relationships/image" Target="../media/image66.svg"/><Relationship Id="rId10" Type="http://schemas.openxmlformats.org/officeDocument/2006/relationships/image" Target="../media/image50.svg"/><Relationship Id="rId19" Type="http://schemas.openxmlformats.org/officeDocument/2006/relationships/image" Target="../media/image70.svg"/><Relationship Id="rId4" Type="http://schemas.openxmlformats.org/officeDocument/2006/relationships/image" Target="../media/image45.svg"/><Relationship Id="rId9" Type="http://schemas.openxmlformats.org/officeDocument/2006/relationships/image" Target="../media/image49.png"/><Relationship Id="rId14" Type="http://schemas.openxmlformats.org/officeDocument/2006/relationships/image" Target="../media/image65.png"/></Relationships>
</file>

<file path=ppt/slides/_rels/slide19.xml.rels><?xml version="1.0" encoding="UTF-8" standalone="yes"?>
<Relationships xmlns="http://schemas.openxmlformats.org/package/2006/relationships"><Relationship Id="rId8" Type="http://schemas.openxmlformats.org/officeDocument/2006/relationships/slide" Target="slide3.xml"/><Relationship Id="rId13" Type="http://schemas.openxmlformats.org/officeDocument/2006/relationships/image" Target="../media/image64.png"/><Relationship Id="rId18" Type="http://schemas.openxmlformats.org/officeDocument/2006/relationships/image" Target="../media/image69.png"/><Relationship Id="rId3" Type="http://schemas.openxmlformats.org/officeDocument/2006/relationships/image" Target="../media/image44.png"/><Relationship Id="rId7" Type="http://schemas.openxmlformats.org/officeDocument/2006/relationships/image" Target="../media/image47.svg"/><Relationship Id="rId12" Type="http://schemas.openxmlformats.org/officeDocument/2006/relationships/image" Target="../media/image54.jpeg"/><Relationship Id="rId17" Type="http://schemas.openxmlformats.org/officeDocument/2006/relationships/slide" Target="slide13.xml"/><Relationship Id="rId2" Type="http://schemas.openxmlformats.org/officeDocument/2006/relationships/notesSlide" Target="../notesSlides/notesSlide14.xml"/><Relationship Id="rId16" Type="http://schemas.openxmlformats.org/officeDocument/2006/relationships/image" Target="../media/image75.png"/><Relationship Id="rId1" Type="http://schemas.openxmlformats.org/officeDocument/2006/relationships/slideLayout" Target="../slideLayouts/slideLayout5.xml"/><Relationship Id="rId6" Type="http://schemas.openxmlformats.org/officeDocument/2006/relationships/image" Target="../media/image46.png"/><Relationship Id="rId11" Type="http://schemas.openxmlformats.org/officeDocument/2006/relationships/image" Target="../media/image63.png"/><Relationship Id="rId5" Type="http://schemas.openxmlformats.org/officeDocument/2006/relationships/slide" Target="slide45.xml"/><Relationship Id="rId15" Type="http://schemas.openxmlformats.org/officeDocument/2006/relationships/image" Target="../media/image66.svg"/><Relationship Id="rId10" Type="http://schemas.openxmlformats.org/officeDocument/2006/relationships/image" Target="../media/image50.svg"/><Relationship Id="rId19" Type="http://schemas.openxmlformats.org/officeDocument/2006/relationships/image" Target="../media/image70.svg"/><Relationship Id="rId4" Type="http://schemas.openxmlformats.org/officeDocument/2006/relationships/image" Target="../media/image45.svg"/><Relationship Id="rId9" Type="http://schemas.openxmlformats.org/officeDocument/2006/relationships/image" Target="../media/image49.png"/><Relationship Id="rId14" Type="http://schemas.openxmlformats.org/officeDocument/2006/relationships/image" Target="../media/image65.png"/></Relationships>
</file>

<file path=ppt/slides/_rels/slide20.xml.rels><?xml version="1.0" encoding="UTF-8" standalone="yes"?>
<Relationships xmlns="http://schemas.openxmlformats.org/package/2006/relationships"><Relationship Id="rId8" Type="http://schemas.openxmlformats.org/officeDocument/2006/relationships/slide" Target="slide3.xml"/><Relationship Id="rId13" Type="http://schemas.openxmlformats.org/officeDocument/2006/relationships/image" Target="../media/image64.png"/><Relationship Id="rId18" Type="http://schemas.openxmlformats.org/officeDocument/2006/relationships/image" Target="../media/image69.png"/><Relationship Id="rId3" Type="http://schemas.openxmlformats.org/officeDocument/2006/relationships/image" Target="../media/image44.png"/><Relationship Id="rId7" Type="http://schemas.openxmlformats.org/officeDocument/2006/relationships/image" Target="../media/image47.svg"/><Relationship Id="rId12" Type="http://schemas.openxmlformats.org/officeDocument/2006/relationships/image" Target="../media/image54.jpeg"/><Relationship Id="rId17" Type="http://schemas.openxmlformats.org/officeDocument/2006/relationships/slide" Target="slide13.xml"/><Relationship Id="rId2" Type="http://schemas.openxmlformats.org/officeDocument/2006/relationships/notesSlide" Target="../notesSlides/notesSlide15.xml"/><Relationship Id="rId16" Type="http://schemas.openxmlformats.org/officeDocument/2006/relationships/image" Target="../media/image76.png"/><Relationship Id="rId1" Type="http://schemas.openxmlformats.org/officeDocument/2006/relationships/slideLayout" Target="../slideLayouts/slideLayout5.xml"/><Relationship Id="rId6" Type="http://schemas.openxmlformats.org/officeDocument/2006/relationships/image" Target="../media/image46.png"/><Relationship Id="rId11" Type="http://schemas.openxmlformats.org/officeDocument/2006/relationships/image" Target="../media/image63.png"/><Relationship Id="rId5" Type="http://schemas.openxmlformats.org/officeDocument/2006/relationships/slide" Target="slide45.xml"/><Relationship Id="rId15" Type="http://schemas.openxmlformats.org/officeDocument/2006/relationships/image" Target="../media/image66.svg"/><Relationship Id="rId10" Type="http://schemas.openxmlformats.org/officeDocument/2006/relationships/image" Target="../media/image50.svg"/><Relationship Id="rId19" Type="http://schemas.openxmlformats.org/officeDocument/2006/relationships/image" Target="../media/image70.svg"/><Relationship Id="rId4" Type="http://schemas.openxmlformats.org/officeDocument/2006/relationships/image" Target="../media/image45.svg"/><Relationship Id="rId9" Type="http://schemas.openxmlformats.org/officeDocument/2006/relationships/image" Target="../media/image49.png"/><Relationship Id="rId14" Type="http://schemas.openxmlformats.org/officeDocument/2006/relationships/image" Target="../media/image65.png"/></Relationships>
</file>

<file path=ppt/slides/_rels/slide21.xml.rels><?xml version="1.0" encoding="UTF-8" standalone="yes"?>
<Relationships xmlns="http://schemas.openxmlformats.org/package/2006/relationships"><Relationship Id="rId8" Type="http://schemas.openxmlformats.org/officeDocument/2006/relationships/slide" Target="slide3.xml"/><Relationship Id="rId13" Type="http://schemas.openxmlformats.org/officeDocument/2006/relationships/image" Target="../media/image64.png"/><Relationship Id="rId18" Type="http://schemas.openxmlformats.org/officeDocument/2006/relationships/image" Target="../media/image70.svg"/><Relationship Id="rId3" Type="http://schemas.openxmlformats.org/officeDocument/2006/relationships/image" Target="../media/image44.png"/><Relationship Id="rId7" Type="http://schemas.openxmlformats.org/officeDocument/2006/relationships/image" Target="../media/image47.svg"/><Relationship Id="rId12" Type="http://schemas.openxmlformats.org/officeDocument/2006/relationships/image" Target="../media/image54.jpeg"/><Relationship Id="rId17" Type="http://schemas.openxmlformats.org/officeDocument/2006/relationships/image" Target="../media/image69.png"/><Relationship Id="rId2" Type="http://schemas.openxmlformats.org/officeDocument/2006/relationships/notesSlide" Target="../notesSlides/notesSlide16.xml"/><Relationship Id="rId16" Type="http://schemas.openxmlformats.org/officeDocument/2006/relationships/slide" Target="slide13.xml"/><Relationship Id="rId1" Type="http://schemas.openxmlformats.org/officeDocument/2006/relationships/slideLayout" Target="../slideLayouts/slideLayout5.xml"/><Relationship Id="rId6" Type="http://schemas.openxmlformats.org/officeDocument/2006/relationships/image" Target="../media/image46.png"/><Relationship Id="rId11" Type="http://schemas.openxmlformats.org/officeDocument/2006/relationships/image" Target="../media/image63.png"/><Relationship Id="rId5" Type="http://schemas.openxmlformats.org/officeDocument/2006/relationships/slide" Target="slide45.xml"/><Relationship Id="rId15" Type="http://schemas.openxmlformats.org/officeDocument/2006/relationships/image" Target="../media/image66.svg"/><Relationship Id="rId10" Type="http://schemas.openxmlformats.org/officeDocument/2006/relationships/image" Target="../media/image50.svg"/><Relationship Id="rId4" Type="http://schemas.openxmlformats.org/officeDocument/2006/relationships/image" Target="../media/image45.svg"/><Relationship Id="rId9" Type="http://schemas.openxmlformats.org/officeDocument/2006/relationships/image" Target="../media/image49.png"/><Relationship Id="rId14" Type="http://schemas.openxmlformats.org/officeDocument/2006/relationships/image" Target="../media/image65.png"/></Relationships>
</file>

<file path=ppt/slides/_rels/slide22.xml.rels><?xml version="1.0" encoding="UTF-8" standalone="yes"?>
<Relationships xmlns="http://schemas.openxmlformats.org/package/2006/relationships"><Relationship Id="rId8" Type="http://schemas.openxmlformats.org/officeDocument/2006/relationships/slide" Target="slide3.xml"/><Relationship Id="rId13" Type="http://schemas.openxmlformats.org/officeDocument/2006/relationships/image" Target="../media/image64.png"/><Relationship Id="rId18" Type="http://schemas.openxmlformats.org/officeDocument/2006/relationships/image" Target="../media/image69.png"/><Relationship Id="rId3" Type="http://schemas.openxmlformats.org/officeDocument/2006/relationships/image" Target="../media/image44.png"/><Relationship Id="rId7" Type="http://schemas.openxmlformats.org/officeDocument/2006/relationships/image" Target="../media/image47.svg"/><Relationship Id="rId12" Type="http://schemas.openxmlformats.org/officeDocument/2006/relationships/image" Target="../media/image54.jpeg"/><Relationship Id="rId17" Type="http://schemas.openxmlformats.org/officeDocument/2006/relationships/slide" Target="slide13.xml"/><Relationship Id="rId2" Type="http://schemas.openxmlformats.org/officeDocument/2006/relationships/notesSlide" Target="../notesSlides/notesSlide17.xml"/><Relationship Id="rId16" Type="http://schemas.openxmlformats.org/officeDocument/2006/relationships/image" Target="../media/image77.png"/><Relationship Id="rId1" Type="http://schemas.openxmlformats.org/officeDocument/2006/relationships/slideLayout" Target="../slideLayouts/slideLayout5.xml"/><Relationship Id="rId6" Type="http://schemas.openxmlformats.org/officeDocument/2006/relationships/image" Target="../media/image46.png"/><Relationship Id="rId11" Type="http://schemas.openxmlformats.org/officeDocument/2006/relationships/image" Target="../media/image63.png"/><Relationship Id="rId5" Type="http://schemas.openxmlformats.org/officeDocument/2006/relationships/slide" Target="slide45.xml"/><Relationship Id="rId15" Type="http://schemas.openxmlformats.org/officeDocument/2006/relationships/image" Target="../media/image66.svg"/><Relationship Id="rId10" Type="http://schemas.openxmlformats.org/officeDocument/2006/relationships/image" Target="../media/image50.svg"/><Relationship Id="rId19" Type="http://schemas.openxmlformats.org/officeDocument/2006/relationships/image" Target="../media/image70.svg"/><Relationship Id="rId4" Type="http://schemas.openxmlformats.org/officeDocument/2006/relationships/image" Target="../media/image45.svg"/><Relationship Id="rId9" Type="http://schemas.openxmlformats.org/officeDocument/2006/relationships/image" Target="../media/image49.png"/><Relationship Id="rId14" Type="http://schemas.openxmlformats.org/officeDocument/2006/relationships/image" Target="../media/image65.png"/></Relationships>
</file>

<file path=ppt/slides/_rels/slide23.xml.rels><?xml version="1.0" encoding="UTF-8" standalone="yes"?>
<Relationships xmlns="http://schemas.openxmlformats.org/package/2006/relationships"><Relationship Id="rId8" Type="http://schemas.openxmlformats.org/officeDocument/2006/relationships/slide" Target="slide3.xml"/><Relationship Id="rId13" Type="http://schemas.openxmlformats.org/officeDocument/2006/relationships/image" Target="../media/image64.png"/><Relationship Id="rId18" Type="http://schemas.openxmlformats.org/officeDocument/2006/relationships/image" Target="../media/image69.png"/><Relationship Id="rId3" Type="http://schemas.openxmlformats.org/officeDocument/2006/relationships/image" Target="../media/image44.png"/><Relationship Id="rId7" Type="http://schemas.openxmlformats.org/officeDocument/2006/relationships/image" Target="../media/image47.svg"/><Relationship Id="rId12" Type="http://schemas.openxmlformats.org/officeDocument/2006/relationships/image" Target="../media/image54.jpeg"/><Relationship Id="rId17" Type="http://schemas.openxmlformats.org/officeDocument/2006/relationships/slide" Target="slide13.xml"/><Relationship Id="rId2" Type="http://schemas.openxmlformats.org/officeDocument/2006/relationships/notesSlide" Target="../notesSlides/notesSlide18.xml"/><Relationship Id="rId16" Type="http://schemas.openxmlformats.org/officeDocument/2006/relationships/image" Target="../media/image78.png"/><Relationship Id="rId1" Type="http://schemas.openxmlformats.org/officeDocument/2006/relationships/slideLayout" Target="../slideLayouts/slideLayout5.xml"/><Relationship Id="rId6" Type="http://schemas.openxmlformats.org/officeDocument/2006/relationships/image" Target="../media/image46.png"/><Relationship Id="rId11" Type="http://schemas.openxmlformats.org/officeDocument/2006/relationships/image" Target="../media/image63.png"/><Relationship Id="rId5" Type="http://schemas.openxmlformats.org/officeDocument/2006/relationships/slide" Target="slide45.xml"/><Relationship Id="rId15" Type="http://schemas.openxmlformats.org/officeDocument/2006/relationships/image" Target="../media/image66.svg"/><Relationship Id="rId10" Type="http://schemas.openxmlformats.org/officeDocument/2006/relationships/image" Target="../media/image50.svg"/><Relationship Id="rId19" Type="http://schemas.openxmlformats.org/officeDocument/2006/relationships/image" Target="../media/image70.svg"/><Relationship Id="rId4" Type="http://schemas.openxmlformats.org/officeDocument/2006/relationships/image" Target="../media/image45.svg"/><Relationship Id="rId9" Type="http://schemas.openxmlformats.org/officeDocument/2006/relationships/image" Target="../media/image49.png"/><Relationship Id="rId14" Type="http://schemas.openxmlformats.org/officeDocument/2006/relationships/image" Target="../media/image65.png"/></Relationships>
</file>

<file path=ppt/slides/_rels/slide24.xml.rels><?xml version="1.0" encoding="UTF-8" standalone="yes"?>
<Relationships xmlns="http://schemas.openxmlformats.org/package/2006/relationships"><Relationship Id="rId8" Type="http://schemas.openxmlformats.org/officeDocument/2006/relationships/slide" Target="slide3.xml"/><Relationship Id="rId13" Type="http://schemas.openxmlformats.org/officeDocument/2006/relationships/image" Target="../media/image64.png"/><Relationship Id="rId18" Type="http://schemas.openxmlformats.org/officeDocument/2006/relationships/image" Target="../media/image69.png"/><Relationship Id="rId3" Type="http://schemas.openxmlformats.org/officeDocument/2006/relationships/image" Target="../media/image44.png"/><Relationship Id="rId7" Type="http://schemas.openxmlformats.org/officeDocument/2006/relationships/image" Target="../media/image47.svg"/><Relationship Id="rId12" Type="http://schemas.openxmlformats.org/officeDocument/2006/relationships/image" Target="../media/image54.jpeg"/><Relationship Id="rId17" Type="http://schemas.openxmlformats.org/officeDocument/2006/relationships/slide" Target="slide13.xml"/><Relationship Id="rId2" Type="http://schemas.openxmlformats.org/officeDocument/2006/relationships/notesSlide" Target="../notesSlides/notesSlide19.xml"/><Relationship Id="rId16" Type="http://schemas.openxmlformats.org/officeDocument/2006/relationships/image" Target="../media/image79.png"/><Relationship Id="rId1" Type="http://schemas.openxmlformats.org/officeDocument/2006/relationships/slideLayout" Target="../slideLayouts/slideLayout5.xml"/><Relationship Id="rId6" Type="http://schemas.openxmlformats.org/officeDocument/2006/relationships/image" Target="../media/image46.png"/><Relationship Id="rId11" Type="http://schemas.openxmlformats.org/officeDocument/2006/relationships/image" Target="../media/image63.png"/><Relationship Id="rId5" Type="http://schemas.openxmlformats.org/officeDocument/2006/relationships/slide" Target="slide45.xml"/><Relationship Id="rId15" Type="http://schemas.openxmlformats.org/officeDocument/2006/relationships/image" Target="../media/image66.svg"/><Relationship Id="rId10" Type="http://schemas.openxmlformats.org/officeDocument/2006/relationships/image" Target="../media/image50.svg"/><Relationship Id="rId19" Type="http://schemas.openxmlformats.org/officeDocument/2006/relationships/image" Target="../media/image70.svg"/><Relationship Id="rId4" Type="http://schemas.openxmlformats.org/officeDocument/2006/relationships/image" Target="../media/image45.svg"/><Relationship Id="rId9" Type="http://schemas.openxmlformats.org/officeDocument/2006/relationships/image" Target="../media/image49.png"/><Relationship Id="rId14" Type="http://schemas.openxmlformats.org/officeDocument/2006/relationships/image" Target="../media/image65.png"/></Relationships>
</file>

<file path=ppt/slides/_rels/slide25.xml.rels><?xml version="1.0" encoding="UTF-8" standalone="yes"?>
<Relationships xmlns="http://schemas.openxmlformats.org/package/2006/relationships"><Relationship Id="rId8" Type="http://schemas.openxmlformats.org/officeDocument/2006/relationships/slide" Target="slide3.xml"/><Relationship Id="rId13" Type="http://schemas.openxmlformats.org/officeDocument/2006/relationships/image" Target="../media/image64.png"/><Relationship Id="rId18" Type="http://schemas.openxmlformats.org/officeDocument/2006/relationships/image" Target="../media/image69.png"/><Relationship Id="rId3" Type="http://schemas.openxmlformats.org/officeDocument/2006/relationships/image" Target="../media/image44.png"/><Relationship Id="rId7" Type="http://schemas.openxmlformats.org/officeDocument/2006/relationships/image" Target="../media/image47.svg"/><Relationship Id="rId12" Type="http://schemas.openxmlformats.org/officeDocument/2006/relationships/image" Target="../media/image54.jpeg"/><Relationship Id="rId17" Type="http://schemas.openxmlformats.org/officeDocument/2006/relationships/slide" Target="slide13.xml"/><Relationship Id="rId2" Type="http://schemas.openxmlformats.org/officeDocument/2006/relationships/notesSlide" Target="../notesSlides/notesSlide20.xml"/><Relationship Id="rId16" Type="http://schemas.openxmlformats.org/officeDocument/2006/relationships/image" Target="../media/image80.png"/><Relationship Id="rId1" Type="http://schemas.openxmlformats.org/officeDocument/2006/relationships/slideLayout" Target="../slideLayouts/slideLayout5.xml"/><Relationship Id="rId6" Type="http://schemas.openxmlformats.org/officeDocument/2006/relationships/image" Target="../media/image46.png"/><Relationship Id="rId11" Type="http://schemas.openxmlformats.org/officeDocument/2006/relationships/image" Target="../media/image63.png"/><Relationship Id="rId5" Type="http://schemas.openxmlformats.org/officeDocument/2006/relationships/slide" Target="slide45.xml"/><Relationship Id="rId15" Type="http://schemas.openxmlformats.org/officeDocument/2006/relationships/image" Target="../media/image66.svg"/><Relationship Id="rId10" Type="http://schemas.openxmlformats.org/officeDocument/2006/relationships/image" Target="../media/image50.svg"/><Relationship Id="rId19" Type="http://schemas.openxmlformats.org/officeDocument/2006/relationships/image" Target="../media/image70.svg"/><Relationship Id="rId4" Type="http://schemas.openxmlformats.org/officeDocument/2006/relationships/image" Target="../media/image45.svg"/><Relationship Id="rId9" Type="http://schemas.openxmlformats.org/officeDocument/2006/relationships/image" Target="../media/image49.png"/><Relationship Id="rId14" Type="http://schemas.openxmlformats.org/officeDocument/2006/relationships/image" Target="../media/image65.png"/></Relationships>
</file>

<file path=ppt/slides/_rels/slide26.xml.rels><?xml version="1.0" encoding="UTF-8" standalone="yes"?>
<Relationships xmlns="http://schemas.openxmlformats.org/package/2006/relationships"><Relationship Id="rId8" Type="http://schemas.openxmlformats.org/officeDocument/2006/relationships/slide" Target="slide3.xml"/><Relationship Id="rId13" Type="http://schemas.openxmlformats.org/officeDocument/2006/relationships/image" Target="../media/image64.png"/><Relationship Id="rId18" Type="http://schemas.openxmlformats.org/officeDocument/2006/relationships/slide" Target="slide13.xml"/><Relationship Id="rId3" Type="http://schemas.openxmlformats.org/officeDocument/2006/relationships/image" Target="../media/image44.png"/><Relationship Id="rId7" Type="http://schemas.openxmlformats.org/officeDocument/2006/relationships/image" Target="../media/image47.svg"/><Relationship Id="rId12" Type="http://schemas.openxmlformats.org/officeDocument/2006/relationships/image" Target="../media/image54.jpeg"/><Relationship Id="rId17" Type="http://schemas.openxmlformats.org/officeDocument/2006/relationships/image" Target="../media/image81.png"/><Relationship Id="rId2" Type="http://schemas.openxmlformats.org/officeDocument/2006/relationships/notesSlide" Target="../notesSlides/notesSlide21.xml"/><Relationship Id="rId16" Type="http://schemas.openxmlformats.org/officeDocument/2006/relationships/slide" Target="slide14.xml"/><Relationship Id="rId20" Type="http://schemas.openxmlformats.org/officeDocument/2006/relationships/image" Target="../media/image70.svg"/><Relationship Id="rId1" Type="http://schemas.openxmlformats.org/officeDocument/2006/relationships/slideLayout" Target="../slideLayouts/slideLayout5.xml"/><Relationship Id="rId6" Type="http://schemas.openxmlformats.org/officeDocument/2006/relationships/image" Target="../media/image46.png"/><Relationship Id="rId11" Type="http://schemas.openxmlformats.org/officeDocument/2006/relationships/image" Target="../media/image63.png"/><Relationship Id="rId5" Type="http://schemas.openxmlformats.org/officeDocument/2006/relationships/slide" Target="slide45.xml"/><Relationship Id="rId15" Type="http://schemas.openxmlformats.org/officeDocument/2006/relationships/image" Target="../media/image66.svg"/><Relationship Id="rId10" Type="http://schemas.openxmlformats.org/officeDocument/2006/relationships/image" Target="../media/image50.svg"/><Relationship Id="rId19" Type="http://schemas.openxmlformats.org/officeDocument/2006/relationships/image" Target="../media/image69.png"/><Relationship Id="rId4" Type="http://schemas.openxmlformats.org/officeDocument/2006/relationships/image" Target="../media/image45.svg"/><Relationship Id="rId9" Type="http://schemas.openxmlformats.org/officeDocument/2006/relationships/image" Target="../media/image49.png"/><Relationship Id="rId14" Type="http://schemas.openxmlformats.org/officeDocument/2006/relationships/image" Target="../media/image65.png"/></Relationships>
</file>

<file path=ppt/slides/_rels/slide27.xml.rels><?xml version="1.0" encoding="UTF-8" standalone="yes"?>
<Relationships xmlns="http://schemas.openxmlformats.org/package/2006/relationships"><Relationship Id="rId8" Type="http://schemas.openxmlformats.org/officeDocument/2006/relationships/slide" Target="slide3.xml"/><Relationship Id="rId13" Type="http://schemas.openxmlformats.org/officeDocument/2006/relationships/image" Target="../media/image64.png"/><Relationship Id="rId18" Type="http://schemas.openxmlformats.org/officeDocument/2006/relationships/image" Target="../media/image70.svg"/><Relationship Id="rId3" Type="http://schemas.openxmlformats.org/officeDocument/2006/relationships/image" Target="../media/image44.png"/><Relationship Id="rId7" Type="http://schemas.openxmlformats.org/officeDocument/2006/relationships/image" Target="../media/image47.svg"/><Relationship Id="rId12" Type="http://schemas.openxmlformats.org/officeDocument/2006/relationships/image" Target="../media/image63.png"/><Relationship Id="rId17" Type="http://schemas.openxmlformats.org/officeDocument/2006/relationships/image" Target="../media/image69.png"/><Relationship Id="rId2" Type="http://schemas.openxmlformats.org/officeDocument/2006/relationships/notesSlide" Target="../notesSlides/notesSlide22.xml"/><Relationship Id="rId16" Type="http://schemas.openxmlformats.org/officeDocument/2006/relationships/slide" Target="slide13.xml"/><Relationship Id="rId1" Type="http://schemas.openxmlformats.org/officeDocument/2006/relationships/slideLayout" Target="../slideLayouts/slideLayout5.xml"/><Relationship Id="rId6" Type="http://schemas.openxmlformats.org/officeDocument/2006/relationships/image" Target="../media/image46.png"/><Relationship Id="rId11" Type="http://schemas.openxmlformats.org/officeDocument/2006/relationships/image" Target="../media/image54.jpeg"/><Relationship Id="rId5" Type="http://schemas.openxmlformats.org/officeDocument/2006/relationships/slide" Target="slide45.xml"/><Relationship Id="rId15" Type="http://schemas.openxmlformats.org/officeDocument/2006/relationships/image" Target="../media/image66.svg"/><Relationship Id="rId10" Type="http://schemas.openxmlformats.org/officeDocument/2006/relationships/image" Target="../media/image50.svg"/><Relationship Id="rId4" Type="http://schemas.openxmlformats.org/officeDocument/2006/relationships/image" Target="../media/image45.svg"/><Relationship Id="rId9" Type="http://schemas.openxmlformats.org/officeDocument/2006/relationships/image" Target="../media/image49.png"/><Relationship Id="rId14" Type="http://schemas.openxmlformats.org/officeDocument/2006/relationships/image" Target="../media/image65.png"/></Relationships>
</file>

<file path=ppt/slides/_rels/slide28.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slide" Target="slide13.xml"/><Relationship Id="rId7" Type="http://schemas.openxmlformats.org/officeDocument/2006/relationships/slide" Target="slide44.xml"/><Relationship Id="rId12" Type="http://schemas.openxmlformats.org/officeDocument/2006/relationships/image" Target="../media/image50.svg"/><Relationship Id="rId2" Type="http://schemas.openxmlformats.org/officeDocument/2006/relationships/image" Target="../media/image82.png"/><Relationship Id="rId1" Type="http://schemas.openxmlformats.org/officeDocument/2006/relationships/slideLayout" Target="../slideLayouts/slideLayout5.xml"/><Relationship Id="rId6" Type="http://schemas.openxmlformats.org/officeDocument/2006/relationships/slide" Target="slide29.xml"/><Relationship Id="rId11" Type="http://schemas.openxmlformats.org/officeDocument/2006/relationships/image" Target="../media/image49.png"/><Relationship Id="rId5" Type="http://schemas.openxmlformats.org/officeDocument/2006/relationships/image" Target="../media/image45.svg"/><Relationship Id="rId10" Type="http://schemas.openxmlformats.org/officeDocument/2006/relationships/slide" Target="slide3.xml"/><Relationship Id="rId4" Type="http://schemas.openxmlformats.org/officeDocument/2006/relationships/image" Target="../media/image44.png"/><Relationship Id="rId9" Type="http://schemas.openxmlformats.org/officeDocument/2006/relationships/image" Target="../media/image47.svg"/></Relationships>
</file>

<file path=ppt/slides/_rels/slide29.xml.rels><?xml version="1.0" encoding="UTF-8" standalone="yes"?>
<Relationships xmlns="http://schemas.openxmlformats.org/package/2006/relationships"><Relationship Id="rId8" Type="http://schemas.openxmlformats.org/officeDocument/2006/relationships/image" Target="../media/image86.png"/><Relationship Id="rId13" Type="http://schemas.openxmlformats.org/officeDocument/2006/relationships/slide" Target="slide30.xml"/><Relationship Id="rId18" Type="http://schemas.openxmlformats.org/officeDocument/2006/relationships/image" Target="../media/image49.png"/><Relationship Id="rId3" Type="http://schemas.openxmlformats.org/officeDocument/2006/relationships/image" Target="../media/image83.png"/><Relationship Id="rId7" Type="http://schemas.openxmlformats.org/officeDocument/2006/relationships/image" Target="../media/image85.png"/><Relationship Id="rId12" Type="http://schemas.openxmlformats.org/officeDocument/2006/relationships/image" Target="../media/image45.svg"/><Relationship Id="rId17" Type="http://schemas.openxmlformats.org/officeDocument/2006/relationships/slide" Target="slide3.xml"/><Relationship Id="rId2" Type="http://schemas.openxmlformats.org/officeDocument/2006/relationships/notesSlide" Target="../notesSlides/notesSlide23.xml"/><Relationship Id="rId16" Type="http://schemas.openxmlformats.org/officeDocument/2006/relationships/image" Target="../media/image47.svg"/><Relationship Id="rId1" Type="http://schemas.openxmlformats.org/officeDocument/2006/relationships/slideLayout" Target="../slideLayouts/slideLayout9.xml"/><Relationship Id="rId6" Type="http://schemas.microsoft.com/office/2007/relationships/hdphoto" Target="../media/hdphoto6.wdp"/><Relationship Id="rId11" Type="http://schemas.openxmlformats.org/officeDocument/2006/relationships/image" Target="../media/image44.png"/><Relationship Id="rId5" Type="http://schemas.openxmlformats.org/officeDocument/2006/relationships/image" Target="../media/image84.png"/><Relationship Id="rId15" Type="http://schemas.openxmlformats.org/officeDocument/2006/relationships/image" Target="../media/image46.png"/><Relationship Id="rId10" Type="http://schemas.openxmlformats.org/officeDocument/2006/relationships/slide" Target="slide28.xml"/><Relationship Id="rId19" Type="http://schemas.openxmlformats.org/officeDocument/2006/relationships/image" Target="../media/image50.svg"/><Relationship Id="rId4" Type="http://schemas.microsoft.com/office/2007/relationships/hdphoto" Target="../media/hdphoto5.wdp"/><Relationship Id="rId9" Type="http://schemas.microsoft.com/office/2007/relationships/hdphoto" Target="../media/hdphoto7.wdp"/><Relationship Id="rId14" Type="http://schemas.openxmlformats.org/officeDocument/2006/relationships/slide" Target="slide44.xml"/></Relationships>
</file>

<file path=ppt/slides/_rels/slide30.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slide" Target="slide29.xml"/><Relationship Id="rId7" Type="http://schemas.openxmlformats.org/officeDocument/2006/relationships/slide" Target="slide44.xml"/><Relationship Id="rId12" Type="http://schemas.openxmlformats.org/officeDocument/2006/relationships/image" Target="../media/image50.svg"/><Relationship Id="rId2" Type="http://schemas.openxmlformats.org/officeDocument/2006/relationships/notesSlide" Target="../notesSlides/notesSlide24.xml"/><Relationship Id="rId1" Type="http://schemas.openxmlformats.org/officeDocument/2006/relationships/slideLayout" Target="../slideLayouts/slideLayout5.xml"/><Relationship Id="rId6" Type="http://schemas.openxmlformats.org/officeDocument/2006/relationships/slide" Target="slide31.xml"/><Relationship Id="rId11" Type="http://schemas.openxmlformats.org/officeDocument/2006/relationships/image" Target="../media/image49.png"/><Relationship Id="rId5" Type="http://schemas.openxmlformats.org/officeDocument/2006/relationships/image" Target="../media/image45.svg"/><Relationship Id="rId10" Type="http://schemas.openxmlformats.org/officeDocument/2006/relationships/slide" Target="slide3.xml"/><Relationship Id="rId4" Type="http://schemas.openxmlformats.org/officeDocument/2006/relationships/image" Target="../media/image44.png"/><Relationship Id="rId9" Type="http://schemas.openxmlformats.org/officeDocument/2006/relationships/image" Target="../media/image47.svg"/></Relationships>
</file>

<file path=ppt/slides/_rels/slide31.xml.rels><?xml version="1.0" encoding="UTF-8" standalone="yes"?>
<Relationships xmlns="http://schemas.openxmlformats.org/package/2006/relationships"><Relationship Id="rId8" Type="http://schemas.openxmlformats.org/officeDocument/2006/relationships/slide" Target="slide30.xml"/><Relationship Id="rId13" Type="http://schemas.openxmlformats.org/officeDocument/2006/relationships/image" Target="../media/image47.svg"/><Relationship Id="rId3" Type="http://schemas.openxmlformats.org/officeDocument/2006/relationships/image" Target="../media/image87.png"/><Relationship Id="rId7" Type="http://schemas.openxmlformats.org/officeDocument/2006/relationships/slide" Target="slide32.xml"/><Relationship Id="rId12" Type="http://schemas.openxmlformats.org/officeDocument/2006/relationships/image" Target="../media/image46.png"/><Relationship Id="rId2" Type="http://schemas.openxmlformats.org/officeDocument/2006/relationships/notesSlide" Target="../notesSlides/notesSlide25.xml"/><Relationship Id="rId16" Type="http://schemas.openxmlformats.org/officeDocument/2006/relationships/image" Target="../media/image50.svg"/><Relationship Id="rId1" Type="http://schemas.openxmlformats.org/officeDocument/2006/relationships/slideLayout" Target="../slideLayouts/slideLayout5.xml"/><Relationship Id="rId6" Type="http://schemas.openxmlformats.org/officeDocument/2006/relationships/image" Target="../media/image90.png"/><Relationship Id="rId11" Type="http://schemas.openxmlformats.org/officeDocument/2006/relationships/slide" Target="slide44.xml"/><Relationship Id="rId5" Type="http://schemas.openxmlformats.org/officeDocument/2006/relationships/image" Target="../media/image89.svg"/><Relationship Id="rId15" Type="http://schemas.openxmlformats.org/officeDocument/2006/relationships/image" Target="../media/image49.png"/><Relationship Id="rId10" Type="http://schemas.openxmlformats.org/officeDocument/2006/relationships/image" Target="../media/image45.svg"/><Relationship Id="rId4" Type="http://schemas.openxmlformats.org/officeDocument/2006/relationships/image" Target="../media/image88.png"/><Relationship Id="rId9" Type="http://schemas.openxmlformats.org/officeDocument/2006/relationships/image" Target="../media/image44.png"/><Relationship Id="rId14" Type="http://schemas.openxmlformats.org/officeDocument/2006/relationships/slide" Target="slide3.xml"/></Relationships>
</file>

<file path=ppt/slides/_rels/slide32.xml.rels><?xml version="1.0" encoding="UTF-8" standalone="yes"?>
<Relationships xmlns="http://schemas.openxmlformats.org/package/2006/relationships"><Relationship Id="rId8" Type="http://schemas.openxmlformats.org/officeDocument/2006/relationships/image" Target="../media/image44.png"/><Relationship Id="rId13" Type="http://schemas.openxmlformats.org/officeDocument/2006/relationships/image" Target="../media/image47.svg"/><Relationship Id="rId3" Type="http://schemas.openxmlformats.org/officeDocument/2006/relationships/image" Target="../media/image91.png"/><Relationship Id="rId7" Type="http://schemas.openxmlformats.org/officeDocument/2006/relationships/slide" Target="slide31.xml"/><Relationship Id="rId12" Type="http://schemas.openxmlformats.org/officeDocument/2006/relationships/image" Target="../media/image46.png"/><Relationship Id="rId2" Type="http://schemas.openxmlformats.org/officeDocument/2006/relationships/notesSlide" Target="../notesSlides/notesSlide26.xml"/><Relationship Id="rId16" Type="http://schemas.openxmlformats.org/officeDocument/2006/relationships/image" Target="../media/image50.svg"/><Relationship Id="rId1" Type="http://schemas.openxmlformats.org/officeDocument/2006/relationships/slideLayout" Target="../slideLayouts/slideLayout5.xml"/><Relationship Id="rId6" Type="http://schemas.openxmlformats.org/officeDocument/2006/relationships/image" Target="../media/image94.svg"/><Relationship Id="rId11" Type="http://schemas.openxmlformats.org/officeDocument/2006/relationships/slide" Target="slide44.xml"/><Relationship Id="rId5" Type="http://schemas.openxmlformats.org/officeDocument/2006/relationships/image" Target="../media/image93.png"/><Relationship Id="rId15" Type="http://schemas.openxmlformats.org/officeDocument/2006/relationships/image" Target="../media/image49.png"/><Relationship Id="rId10" Type="http://schemas.openxmlformats.org/officeDocument/2006/relationships/slide" Target="slide33.xml"/><Relationship Id="rId4" Type="http://schemas.openxmlformats.org/officeDocument/2006/relationships/image" Target="../media/image92.svg"/><Relationship Id="rId9" Type="http://schemas.openxmlformats.org/officeDocument/2006/relationships/image" Target="../media/image45.svg"/><Relationship Id="rId14" Type="http://schemas.openxmlformats.org/officeDocument/2006/relationships/slide" Target="slide3.xml"/></Relationships>
</file>

<file path=ppt/slides/_rels/slide33.xml.rels><?xml version="1.0" encoding="UTF-8" standalone="yes"?>
<Relationships xmlns="http://schemas.openxmlformats.org/package/2006/relationships"><Relationship Id="rId8" Type="http://schemas.openxmlformats.org/officeDocument/2006/relationships/slide" Target="slide34.xml"/><Relationship Id="rId13" Type="http://schemas.openxmlformats.org/officeDocument/2006/relationships/image" Target="../media/image49.png"/><Relationship Id="rId3" Type="http://schemas.openxmlformats.org/officeDocument/2006/relationships/image" Target="../media/image91.png"/><Relationship Id="rId7" Type="http://schemas.openxmlformats.org/officeDocument/2006/relationships/image" Target="../media/image45.svg"/><Relationship Id="rId12" Type="http://schemas.openxmlformats.org/officeDocument/2006/relationships/slide" Target="slide3.xml"/><Relationship Id="rId2" Type="http://schemas.openxmlformats.org/officeDocument/2006/relationships/notesSlide" Target="../notesSlides/notesSlide27.xml"/><Relationship Id="rId1" Type="http://schemas.openxmlformats.org/officeDocument/2006/relationships/slideLayout" Target="../slideLayouts/slideLayout5.xml"/><Relationship Id="rId6" Type="http://schemas.openxmlformats.org/officeDocument/2006/relationships/image" Target="../media/image44.png"/><Relationship Id="rId11" Type="http://schemas.openxmlformats.org/officeDocument/2006/relationships/image" Target="../media/image47.svg"/><Relationship Id="rId5" Type="http://schemas.openxmlformats.org/officeDocument/2006/relationships/slide" Target="slide32.xml"/><Relationship Id="rId10" Type="http://schemas.openxmlformats.org/officeDocument/2006/relationships/image" Target="../media/image46.png"/><Relationship Id="rId4" Type="http://schemas.openxmlformats.org/officeDocument/2006/relationships/image" Target="../media/image92.svg"/><Relationship Id="rId9" Type="http://schemas.openxmlformats.org/officeDocument/2006/relationships/slide" Target="slide44.xml"/><Relationship Id="rId14" Type="http://schemas.openxmlformats.org/officeDocument/2006/relationships/image" Target="../media/image50.svg"/></Relationships>
</file>

<file path=ppt/slides/_rels/slide34.xml.rels><?xml version="1.0" encoding="UTF-8" standalone="yes"?>
<Relationships xmlns="http://schemas.openxmlformats.org/package/2006/relationships"><Relationship Id="rId8" Type="http://schemas.openxmlformats.org/officeDocument/2006/relationships/image" Target="../media/image44.png"/><Relationship Id="rId13" Type="http://schemas.openxmlformats.org/officeDocument/2006/relationships/slide" Target="slide3.xml"/><Relationship Id="rId3" Type="http://schemas.openxmlformats.org/officeDocument/2006/relationships/image" Target="../media/image95.png"/><Relationship Id="rId7" Type="http://schemas.openxmlformats.org/officeDocument/2006/relationships/slide" Target="slide33.xml"/><Relationship Id="rId12" Type="http://schemas.openxmlformats.org/officeDocument/2006/relationships/image" Target="../media/image47.svg"/><Relationship Id="rId2" Type="http://schemas.openxmlformats.org/officeDocument/2006/relationships/notesSlide" Target="../notesSlides/notesSlide28.xml"/><Relationship Id="rId1" Type="http://schemas.openxmlformats.org/officeDocument/2006/relationships/slideLayout" Target="../slideLayouts/slideLayout5.xml"/><Relationship Id="rId6" Type="http://schemas.openxmlformats.org/officeDocument/2006/relationships/slide" Target="slide35.xml"/><Relationship Id="rId11" Type="http://schemas.openxmlformats.org/officeDocument/2006/relationships/image" Target="../media/image46.png"/><Relationship Id="rId5" Type="http://schemas.openxmlformats.org/officeDocument/2006/relationships/image" Target="../media/image89.svg"/><Relationship Id="rId15" Type="http://schemas.openxmlformats.org/officeDocument/2006/relationships/image" Target="../media/image50.svg"/><Relationship Id="rId10" Type="http://schemas.openxmlformats.org/officeDocument/2006/relationships/slide" Target="slide44.xml"/><Relationship Id="rId4" Type="http://schemas.openxmlformats.org/officeDocument/2006/relationships/image" Target="../media/image88.png"/><Relationship Id="rId9" Type="http://schemas.openxmlformats.org/officeDocument/2006/relationships/image" Target="../media/image45.svg"/><Relationship Id="rId14" Type="http://schemas.openxmlformats.org/officeDocument/2006/relationships/image" Target="../media/image49.png"/></Relationships>
</file>

<file path=ppt/slides/_rels/slide35.xml.rels><?xml version="1.0" encoding="UTF-8" standalone="yes"?>
<Relationships xmlns="http://schemas.openxmlformats.org/package/2006/relationships"><Relationship Id="rId8" Type="http://schemas.openxmlformats.org/officeDocument/2006/relationships/image" Target="../media/image44.png"/><Relationship Id="rId13" Type="http://schemas.openxmlformats.org/officeDocument/2006/relationships/image" Target="../media/image47.svg"/><Relationship Id="rId3" Type="http://schemas.openxmlformats.org/officeDocument/2006/relationships/image" Target="../media/image96.png"/><Relationship Id="rId7" Type="http://schemas.openxmlformats.org/officeDocument/2006/relationships/slide" Target="slide34.xml"/><Relationship Id="rId12" Type="http://schemas.openxmlformats.org/officeDocument/2006/relationships/image" Target="../media/image46.png"/><Relationship Id="rId2" Type="http://schemas.openxmlformats.org/officeDocument/2006/relationships/notesSlide" Target="../notesSlides/notesSlide29.xml"/><Relationship Id="rId16" Type="http://schemas.openxmlformats.org/officeDocument/2006/relationships/image" Target="../media/image50.svg"/><Relationship Id="rId1" Type="http://schemas.openxmlformats.org/officeDocument/2006/relationships/slideLayout" Target="../slideLayouts/slideLayout5.xml"/><Relationship Id="rId6" Type="http://schemas.openxmlformats.org/officeDocument/2006/relationships/image" Target="../media/image99.svg"/><Relationship Id="rId11" Type="http://schemas.openxmlformats.org/officeDocument/2006/relationships/slide" Target="slide44.xml"/><Relationship Id="rId5" Type="http://schemas.openxmlformats.org/officeDocument/2006/relationships/image" Target="../media/image98.png"/><Relationship Id="rId15" Type="http://schemas.openxmlformats.org/officeDocument/2006/relationships/image" Target="../media/image49.png"/><Relationship Id="rId10" Type="http://schemas.openxmlformats.org/officeDocument/2006/relationships/slide" Target="slide36.xml"/><Relationship Id="rId4" Type="http://schemas.openxmlformats.org/officeDocument/2006/relationships/image" Target="../media/image97.svg"/><Relationship Id="rId9" Type="http://schemas.openxmlformats.org/officeDocument/2006/relationships/image" Target="../media/image45.svg"/><Relationship Id="rId14" Type="http://schemas.openxmlformats.org/officeDocument/2006/relationships/slide" Target="slide3.xml"/></Relationships>
</file>

<file path=ppt/slides/_rels/slide36.xml.rels><?xml version="1.0" encoding="UTF-8" standalone="yes"?>
<Relationships xmlns="http://schemas.openxmlformats.org/package/2006/relationships"><Relationship Id="rId8" Type="http://schemas.openxmlformats.org/officeDocument/2006/relationships/slide" Target="slide37.xml"/><Relationship Id="rId13" Type="http://schemas.openxmlformats.org/officeDocument/2006/relationships/image" Target="../media/image49.png"/><Relationship Id="rId3" Type="http://schemas.openxmlformats.org/officeDocument/2006/relationships/image" Target="../media/image96.png"/><Relationship Id="rId7" Type="http://schemas.openxmlformats.org/officeDocument/2006/relationships/image" Target="../media/image45.svg"/><Relationship Id="rId12" Type="http://schemas.openxmlformats.org/officeDocument/2006/relationships/slide" Target="slide3.xml"/><Relationship Id="rId2" Type="http://schemas.openxmlformats.org/officeDocument/2006/relationships/notesSlide" Target="../notesSlides/notesSlide30.xml"/><Relationship Id="rId1" Type="http://schemas.openxmlformats.org/officeDocument/2006/relationships/slideLayout" Target="../slideLayouts/slideLayout5.xml"/><Relationship Id="rId6" Type="http://schemas.openxmlformats.org/officeDocument/2006/relationships/image" Target="../media/image44.png"/><Relationship Id="rId11" Type="http://schemas.openxmlformats.org/officeDocument/2006/relationships/image" Target="../media/image47.svg"/><Relationship Id="rId5" Type="http://schemas.openxmlformats.org/officeDocument/2006/relationships/slide" Target="slide35.xml"/><Relationship Id="rId10" Type="http://schemas.openxmlformats.org/officeDocument/2006/relationships/image" Target="../media/image46.png"/><Relationship Id="rId4" Type="http://schemas.openxmlformats.org/officeDocument/2006/relationships/image" Target="../media/image97.svg"/><Relationship Id="rId9" Type="http://schemas.openxmlformats.org/officeDocument/2006/relationships/slide" Target="slide44.xml"/><Relationship Id="rId14" Type="http://schemas.openxmlformats.org/officeDocument/2006/relationships/image" Target="../media/image50.svg"/></Relationships>
</file>

<file path=ppt/slides/_rels/slide37.xml.rels><?xml version="1.0" encoding="UTF-8" standalone="yes"?>
<Relationships xmlns="http://schemas.openxmlformats.org/package/2006/relationships"><Relationship Id="rId8" Type="http://schemas.openxmlformats.org/officeDocument/2006/relationships/slide" Target="slide44.xml"/><Relationship Id="rId13" Type="http://schemas.openxmlformats.org/officeDocument/2006/relationships/image" Target="../media/image50.svg"/><Relationship Id="rId3" Type="http://schemas.openxmlformats.org/officeDocument/2006/relationships/image" Target="../media/image100.png"/><Relationship Id="rId7" Type="http://schemas.openxmlformats.org/officeDocument/2006/relationships/image" Target="../media/image45.svg"/><Relationship Id="rId12" Type="http://schemas.openxmlformats.org/officeDocument/2006/relationships/image" Target="../media/image49.png"/><Relationship Id="rId2" Type="http://schemas.openxmlformats.org/officeDocument/2006/relationships/notesSlide" Target="../notesSlides/notesSlide31.xml"/><Relationship Id="rId1" Type="http://schemas.openxmlformats.org/officeDocument/2006/relationships/slideLayout" Target="../slideLayouts/slideLayout5.xml"/><Relationship Id="rId6" Type="http://schemas.openxmlformats.org/officeDocument/2006/relationships/image" Target="../media/image44.png"/><Relationship Id="rId11" Type="http://schemas.openxmlformats.org/officeDocument/2006/relationships/slide" Target="slide3.xml"/><Relationship Id="rId5" Type="http://schemas.openxmlformats.org/officeDocument/2006/relationships/slide" Target="slide36.xml"/><Relationship Id="rId10" Type="http://schemas.openxmlformats.org/officeDocument/2006/relationships/image" Target="../media/image47.svg"/><Relationship Id="rId4" Type="http://schemas.openxmlformats.org/officeDocument/2006/relationships/slide" Target="slide38.xml"/><Relationship Id="rId9" Type="http://schemas.openxmlformats.org/officeDocument/2006/relationships/image" Target="../media/image46.png"/></Relationships>
</file>

<file path=ppt/slides/_rels/slide38.xml.rels><?xml version="1.0" encoding="UTF-8" standalone="yes"?>
<Relationships xmlns="http://schemas.openxmlformats.org/package/2006/relationships"><Relationship Id="rId8" Type="http://schemas.openxmlformats.org/officeDocument/2006/relationships/image" Target="../media/image44.png"/><Relationship Id="rId13" Type="http://schemas.openxmlformats.org/officeDocument/2006/relationships/image" Target="../media/image47.svg"/><Relationship Id="rId3" Type="http://schemas.openxmlformats.org/officeDocument/2006/relationships/image" Target="../media/image101.png"/><Relationship Id="rId7" Type="http://schemas.openxmlformats.org/officeDocument/2006/relationships/slide" Target="slide37.xml"/><Relationship Id="rId12" Type="http://schemas.openxmlformats.org/officeDocument/2006/relationships/image" Target="../media/image46.png"/><Relationship Id="rId2" Type="http://schemas.openxmlformats.org/officeDocument/2006/relationships/notesSlide" Target="../notesSlides/notesSlide32.xml"/><Relationship Id="rId16" Type="http://schemas.openxmlformats.org/officeDocument/2006/relationships/image" Target="../media/image50.svg"/><Relationship Id="rId1" Type="http://schemas.openxmlformats.org/officeDocument/2006/relationships/slideLayout" Target="../slideLayouts/slideLayout5.xml"/><Relationship Id="rId6" Type="http://schemas.openxmlformats.org/officeDocument/2006/relationships/image" Target="../media/image104.svg"/><Relationship Id="rId11" Type="http://schemas.openxmlformats.org/officeDocument/2006/relationships/slide" Target="slide44.xml"/><Relationship Id="rId5" Type="http://schemas.openxmlformats.org/officeDocument/2006/relationships/image" Target="../media/image103.png"/><Relationship Id="rId15" Type="http://schemas.openxmlformats.org/officeDocument/2006/relationships/image" Target="../media/image49.png"/><Relationship Id="rId10" Type="http://schemas.openxmlformats.org/officeDocument/2006/relationships/slide" Target="slide39.xml"/><Relationship Id="rId4" Type="http://schemas.openxmlformats.org/officeDocument/2006/relationships/image" Target="../media/image102.svg"/><Relationship Id="rId9" Type="http://schemas.openxmlformats.org/officeDocument/2006/relationships/image" Target="../media/image45.svg"/><Relationship Id="rId14" Type="http://schemas.openxmlformats.org/officeDocument/2006/relationships/slide" Target="slide3.xml"/></Relationships>
</file>

<file path=ppt/slides/_rels/slide39.xml.rels><?xml version="1.0" encoding="UTF-8" standalone="yes"?>
<Relationships xmlns="http://schemas.openxmlformats.org/package/2006/relationships"><Relationship Id="rId8" Type="http://schemas.openxmlformats.org/officeDocument/2006/relationships/slide" Target="slide40.xml"/><Relationship Id="rId13" Type="http://schemas.openxmlformats.org/officeDocument/2006/relationships/image" Target="../media/image49.png"/><Relationship Id="rId3" Type="http://schemas.openxmlformats.org/officeDocument/2006/relationships/image" Target="../media/image101.png"/><Relationship Id="rId7" Type="http://schemas.openxmlformats.org/officeDocument/2006/relationships/image" Target="../media/image45.svg"/><Relationship Id="rId12" Type="http://schemas.openxmlformats.org/officeDocument/2006/relationships/slide" Target="slide3.xml"/><Relationship Id="rId2" Type="http://schemas.openxmlformats.org/officeDocument/2006/relationships/notesSlide" Target="../notesSlides/notesSlide33.xml"/><Relationship Id="rId1" Type="http://schemas.openxmlformats.org/officeDocument/2006/relationships/slideLayout" Target="../slideLayouts/slideLayout5.xml"/><Relationship Id="rId6" Type="http://schemas.openxmlformats.org/officeDocument/2006/relationships/image" Target="../media/image44.png"/><Relationship Id="rId11" Type="http://schemas.openxmlformats.org/officeDocument/2006/relationships/image" Target="../media/image47.svg"/><Relationship Id="rId5" Type="http://schemas.openxmlformats.org/officeDocument/2006/relationships/slide" Target="slide38.xml"/><Relationship Id="rId10" Type="http://schemas.openxmlformats.org/officeDocument/2006/relationships/image" Target="../media/image46.png"/><Relationship Id="rId4" Type="http://schemas.openxmlformats.org/officeDocument/2006/relationships/image" Target="../media/image102.svg"/><Relationship Id="rId9" Type="http://schemas.openxmlformats.org/officeDocument/2006/relationships/slide" Target="slide44.xml"/><Relationship Id="rId14" Type="http://schemas.openxmlformats.org/officeDocument/2006/relationships/image" Target="../media/image50.svg"/></Relationships>
</file>

<file path=ppt/slides/_rels/slide40.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slide" Target="slide39.xml"/><Relationship Id="rId7" Type="http://schemas.openxmlformats.org/officeDocument/2006/relationships/slide" Target="slide44.xml"/><Relationship Id="rId12" Type="http://schemas.openxmlformats.org/officeDocument/2006/relationships/image" Target="../media/image50.svg"/><Relationship Id="rId2" Type="http://schemas.openxmlformats.org/officeDocument/2006/relationships/notesSlide" Target="../notesSlides/notesSlide34.xml"/><Relationship Id="rId1" Type="http://schemas.openxmlformats.org/officeDocument/2006/relationships/slideLayout" Target="../slideLayouts/slideLayout5.xml"/><Relationship Id="rId6" Type="http://schemas.openxmlformats.org/officeDocument/2006/relationships/slide" Target="slide41.xml"/><Relationship Id="rId11" Type="http://schemas.openxmlformats.org/officeDocument/2006/relationships/image" Target="../media/image49.png"/><Relationship Id="rId5" Type="http://schemas.openxmlformats.org/officeDocument/2006/relationships/image" Target="../media/image45.svg"/><Relationship Id="rId10" Type="http://schemas.openxmlformats.org/officeDocument/2006/relationships/slide" Target="slide3.xml"/><Relationship Id="rId4" Type="http://schemas.openxmlformats.org/officeDocument/2006/relationships/image" Target="../media/image44.png"/><Relationship Id="rId9" Type="http://schemas.openxmlformats.org/officeDocument/2006/relationships/image" Target="../media/image47.svg"/></Relationships>
</file>

<file path=ppt/slides/_rels/slide41.xml.rels><?xml version="1.0" encoding="UTF-8" standalone="yes"?>
<Relationships xmlns="http://schemas.openxmlformats.org/package/2006/relationships"><Relationship Id="rId8" Type="http://schemas.openxmlformats.org/officeDocument/2006/relationships/slide" Target="slide44.xml"/><Relationship Id="rId13" Type="http://schemas.openxmlformats.org/officeDocument/2006/relationships/image" Target="../media/image50.svg"/><Relationship Id="rId3" Type="http://schemas.openxmlformats.org/officeDocument/2006/relationships/image" Target="../media/image105.png"/><Relationship Id="rId7" Type="http://schemas.openxmlformats.org/officeDocument/2006/relationships/slide" Target="slide42.xml"/><Relationship Id="rId12" Type="http://schemas.openxmlformats.org/officeDocument/2006/relationships/image" Target="../media/image49.png"/><Relationship Id="rId2" Type="http://schemas.openxmlformats.org/officeDocument/2006/relationships/notesSlide" Target="../notesSlides/notesSlide35.xml"/><Relationship Id="rId1" Type="http://schemas.openxmlformats.org/officeDocument/2006/relationships/slideLayout" Target="../slideLayouts/slideLayout2.xml"/><Relationship Id="rId6" Type="http://schemas.openxmlformats.org/officeDocument/2006/relationships/image" Target="../media/image45.svg"/><Relationship Id="rId11" Type="http://schemas.openxmlformats.org/officeDocument/2006/relationships/slide" Target="slide3.xml"/><Relationship Id="rId5" Type="http://schemas.openxmlformats.org/officeDocument/2006/relationships/image" Target="../media/image44.png"/><Relationship Id="rId10" Type="http://schemas.openxmlformats.org/officeDocument/2006/relationships/image" Target="../media/image47.svg"/><Relationship Id="rId4" Type="http://schemas.openxmlformats.org/officeDocument/2006/relationships/slide" Target="slide40.xml"/><Relationship Id="rId9" Type="http://schemas.openxmlformats.org/officeDocument/2006/relationships/image" Target="../media/image46.png"/><Relationship Id="rId14" Type="http://schemas.openxmlformats.org/officeDocument/2006/relationships/image" Target="../media/image106.png"/></Relationships>
</file>

<file path=ppt/slides/_rels/slide42.xml.rels><?xml version="1.0" encoding="UTF-8" standalone="yes"?>
<Relationships xmlns="http://schemas.openxmlformats.org/package/2006/relationships"><Relationship Id="rId8" Type="http://schemas.openxmlformats.org/officeDocument/2006/relationships/image" Target="../media/image75.png"/><Relationship Id="rId13" Type="http://schemas.openxmlformats.org/officeDocument/2006/relationships/slide" Target="slide44.xml"/><Relationship Id="rId18" Type="http://schemas.openxmlformats.org/officeDocument/2006/relationships/image" Target="../media/image50.svg"/><Relationship Id="rId3" Type="http://schemas.openxmlformats.org/officeDocument/2006/relationships/image" Target="../media/image71.png"/><Relationship Id="rId7" Type="http://schemas.openxmlformats.org/officeDocument/2006/relationships/image" Target="../media/image76.png"/><Relationship Id="rId12" Type="http://schemas.openxmlformats.org/officeDocument/2006/relationships/slide" Target="slide43.xml"/><Relationship Id="rId17" Type="http://schemas.openxmlformats.org/officeDocument/2006/relationships/image" Target="../media/image49.png"/><Relationship Id="rId2" Type="http://schemas.openxmlformats.org/officeDocument/2006/relationships/notesSlide" Target="../notesSlides/notesSlide36.xml"/><Relationship Id="rId16" Type="http://schemas.openxmlformats.org/officeDocument/2006/relationships/slide" Target="slide3.xml"/><Relationship Id="rId1" Type="http://schemas.openxmlformats.org/officeDocument/2006/relationships/slideLayout" Target="../slideLayouts/slideLayout5.xml"/><Relationship Id="rId6" Type="http://schemas.openxmlformats.org/officeDocument/2006/relationships/image" Target="../media/image73.png"/><Relationship Id="rId11" Type="http://schemas.openxmlformats.org/officeDocument/2006/relationships/image" Target="../media/image45.svg"/><Relationship Id="rId5" Type="http://schemas.openxmlformats.org/officeDocument/2006/relationships/image" Target="../media/image72.png"/><Relationship Id="rId15" Type="http://schemas.openxmlformats.org/officeDocument/2006/relationships/image" Target="../media/image47.svg"/><Relationship Id="rId10" Type="http://schemas.openxmlformats.org/officeDocument/2006/relationships/image" Target="../media/image44.png"/><Relationship Id="rId4" Type="http://schemas.openxmlformats.org/officeDocument/2006/relationships/image" Target="../media/image74.png"/><Relationship Id="rId9" Type="http://schemas.openxmlformats.org/officeDocument/2006/relationships/slide" Target="slide41.xml"/><Relationship Id="rId14" Type="http://schemas.openxmlformats.org/officeDocument/2006/relationships/image" Target="../media/image46.png"/></Relationships>
</file>

<file path=ppt/slides/_rels/slide43.xml.rels><?xml version="1.0" encoding="UTF-8" standalone="yes"?>
<Relationships xmlns="http://schemas.openxmlformats.org/package/2006/relationships"><Relationship Id="rId8" Type="http://schemas.openxmlformats.org/officeDocument/2006/relationships/image" Target="../media/image77.png"/><Relationship Id="rId13" Type="http://schemas.openxmlformats.org/officeDocument/2006/relationships/image" Target="../media/image46.png"/><Relationship Id="rId3" Type="http://schemas.openxmlformats.org/officeDocument/2006/relationships/image" Target="../media/image79.png"/><Relationship Id="rId7" Type="http://schemas.openxmlformats.org/officeDocument/2006/relationships/image" Target="../media/image78.png"/><Relationship Id="rId12" Type="http://schemas.openxmlformats.org/officeDocument/2006/relationships/slide" Target="slide44.xml"/><Relationship Id="rId17" Type="http://schemas.openxmlformats.org/officeDocument/2006/relationships/image" Target="../media/image50.svg"/><Relationship Id="rId2" Type="http://schemas.openxmlformats.org/officeDocument/2006/relationships/notesSlide" Target="../notesSlides/notesSlide37.xml"/><Relationship Id="rId16" Type="http://schemas.openxmlformats.org/officeDocument/2006/relationships/image" Target="../media/image49.png"/><Relationship Id="rId1" Type="http://schemas.openxmlformats.org/officeDocument/2006/relationships/slideLayout" Target="../slideLayouts/slideLayout5.xml"/><Relationship Id="rId6" Type="http://schemas.openxmlformats.org/officeDocument/2006/relationships/image" Target="../media/image80.png"/><Relationship Id="rId11" Type="http://schemas.openxmlformats.org/officeDocument/2006/relationships/image" Target="../media/image45.svg"/><Relationship Id="rId5" Type="http://schemas.openxmlformats.org/officeDocument/2006/relationships/image" Target="../media/image81.png"/><Relationship Id="rId15" Type="http://schemas.openxmlformats.org/officeDocument/2006/relationships/slide" Target="slide3.xml"/><Relationship Id="rId10" Type="http://schemas.openxmlformats.org/officeDocument/2006/relationships/image" Target="../media/image44.png"/><Relationship Id="rId4" Type="http://schemas.openxmlformats.org/officeDocument/2006/relationships/slide" Target="slide14.xml"/><Relationship Id="rId9" Type="http://schemas.openxmlformats.org/officeDocument/2006/relationships/slide" Target="slide42.xml"/><Relationship Id="rId14" Type="http://schemas.openxmlformats.org/officeDocument/2006/relationships/image" Target="../media/image47.svg"/></Relationships>
</file>

<file path=ppt/slides/_rels/slide44.xml.rels><?xml version="1.0" encoding="UTF-8" standalone="yes"?>
<Relationships xmlns="http://schemas.openxmlformats.org/package/2006/relationships"><Relationship Id="rId8" Type="http://schemas.openxmlformats.org/officeDocument/2006/relationships/image" Target="../media/image49.png"/><Relationship Id="rId3" Type="http://schemas.openxmlformats.org/officeDocument/2006/relationships/slide" Target="slide43.xml"/><Relationship Id="rId7" Type="http://schemas.openxmlformats.org/officeDocument/2006/relationships/slide" Target="slide3.xml"/><Relationship Id="rId2" Type="http://schemas.openxmlformats.org/officeDocument/2006/relationships/image" Target="../media/image5.png"/><Relationship Id="rId1" Type="http://schemas.openxmlformats.org/officeDocument/2006/relationships/slideLayout" Target="../slideLayouts/slideLayout7.xml"/><Relationship Id="rId6" Type="http://schemas.openxmlformats.org/officeDocument/2006/relationships/slide" Target="slide45.xml"/><Relationship Id="rId5" Type="http://schemas.openxmlformats.org/officeDocument/2006/relationships/image" Target="../media/image45.svg"/><Relationship Id="rId4" Type="http://schemas.openxmlformats.org/officeDocument/2006/relationships/image" Target="../media/image44.png"/><Relationship Id="rId9" Type="http://schemas.openxmlformats.org/officeDocument/2006/relationships/image" Target="../media/image50.svg"/></Relationships>
</file>

<file path=ppt/slides/_rels/slide45.xml.rels><?xml version="1.0" encoding="UTF-8" standalone="yes"?>
<Relationships xmlns="http://schemas.openxmlformats.org/package/2006/relationships"><Relationship Id="rId8" Type="http://schemas.openxmlformats.org/officeDocument/2006/relationships/slide" Target="slide3.xml"/><Relationship Id="rId3" Type="http://schemas.openxmlformats.org/officeDocument/2006/relationships/image" Target="../media/image5.png"/><Relationship Id="rId7" Type="http://schemas.openxmlformats.org/officeDocument/2006/relationships/slide" Target="slide46.xml"/><Relationship Id="rId2" Type="http://schemas.openxmlformats.org/officeDocument/2006/relationships/notesSlide" Target="../notesSlides/notesSlide38.xml"/><Relationship Id="rId1" Type="http://schemas.openxmlformats.org/officeDocument/2006/relationships/slideLayout" Target="../slideLayouts/slideLayout7.xml"/><Relationship Id="rId6" Type="http://schemas.openxmlformats.org/officeDocument/2006/relationships/image" Target="../media/image45.svg"/><Relationship Id="rId5" Type="http://schemas.openxmlformats.org/officeDocument/2006/relationships/image" Target="../media/image44.png"/><Relationship Id="rId10" Type="http://schemas.openxmlformats.org/officeDocument/2006/relationships/image" Target="../media/image50.svg"/><Relationship Id="rId4" Type="http://schemas.openxmlformats.org/officeDocument/2006/relationships/slide" Target="slide44.xml"/><Relationship Id="rId9" Type="http://schemas.openxmlformats.org/officeDocument/2006/relationships/image" Target="../media/image49.png"/></Relationships>
</file>

<file path=ppt/slides/_rels/slide46.xml.rels><?xml version="1.0" encoding="UTF-8" standalone="yes"?>
<Relationships xmlns="http://schemas.openxmlformats.org/package/2006/relationships"><Relationship Id="rId8" Type="http://schemas.openxmlformats.org/officeDocument/2006/relationships/image" Target="../media/image108.svg"/><Relationship Id="rId3" Type="http://schemas.openxmlformats.org/officeDocument/2006/relationships/image" Target="../media/image5.png"/><Relationship Id="rId7" Type="http://schemas.openxmlformats.org/officeDocument/2006/relationships/image" Target="../media/image107.png"/><Relationship Id="rId2" Type="http://schemas.openxmlformats.org/officeDocument/2006/relationships/notesSlide" Target="../notesSlides/notesSlide39.xml"/><Relationship Id="rId1" Type="http://schemas.openxmlformats.org/officeDocument/2006/relationships/slideLayout" Target="../slideLayouts/slideLayout7.xml"/><Relationship Id="rId6" Type="http://schemas.openxmlformats.org/officeDocument/2006/relationships/image" Target="../media/image45.svg"/><Relationship Id="rId11" Type="http://schemas.openxmlformats.org/officeDocument/2006/relationships/image" Target="../media/image50.svg"/><Relationship Id="rId5" Type="http://schemas.openxmlformats.org/officeDocument/2006/relationships/image" Target="../media/image44.png"/><Relationship Id="rId10" Type="http://schemas.openxmlformats.org/officeDocument/2006/relationships/image" Target="../media/image49.png"/><Relationship Id="rId4" Type="http://schemas.openxmlformats.org/officeDocument/2006/relationships/slide" Target="slide45.xml"/><Relationship Id="rId9" Type="http://schemas.openxmlformats.org/officeDocument/2006/relationships/slide" Target="slide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FFA6BFC-0BEE-6742-B0BE-0DAAF034AFD1}"/>
              </a:ext>
            </a:extLst>
          </p:cNvPr>
          <p:cNvSpPr>
            <a:spLocks noGrp="1"/>
          </p:cNvSpPr>
          <p:nvPr>
            <p:ph type="ctrTitle"/>
          </p:nvPr>
        </p:nvSpPr>
        <p:spPr>
          <a:xfrm>
            <a:off x="648000" y="3186000"/>
            <a:ext cx="6480000" cy="1800000"/>
          </a:xfrm>
        </p:spPr>
        <p:txBody>
          <a:bodyPr rIns="0"/>
          <a:lstStyle/>
          <a:p>
            <a:r>
              <a:rPr lang="en-GB"/>
              <a:t>The fundamentals of airway immunology in severe asthma</a:t>
            </a:r>
          </a:p>
        </p:txBody>
      </p:sp>
      <p:sp>
        <p:nvSpPr>
          <p:cNvPr id="5" name="Subtitle 4">
            <a:extLst>
              <a:ext uri="{FF2B5EF4-FFF2-40B4-BE49-F238E27FC236}">
                <a16:creationId xmlns:a16="http://schemas.microsoft.com/office/drawing/2014/main" id="{E64A0543-F226-9C48-B3BC-816EDC5E9996}"/>
              </a:ext>
            </a:extLst>
          </p:cNvPr>
          <p:cNvSpPr>
            <a:spLocks noGrp="1"/>
          </p:cNvSpPr>
          <p:nvPr>
            <p:ph type="subTitle" idx="1"/>
          </p:nvPr>
        </p:nvSpPr>
        <p:spPr>
          <a:xfrm>
            <a:off x="648000" y="5148000"/>
            <a:ext cx="6480000" cy="612000"/>
          </a:xfrm>
        </p:spPr>
        <p:txBody>
          <a:bodyPr/>
          <a:lstStyle/>
          <a:p>
            <a:r>
              <a:rPr lang="en-GB" sz="1600"/>
              <a:t>An overview of inflammatory pathways and cellular mechanisms that drive asthma and its symptoms</a:t>
            </a:r>
          </a:p>
          <a:p>
            <a:endParaRPr lang="en-GB" sz="1600" b="0">
              <a:solidFill>
                <a:schemeClr val="bg1"/>
              </a:solidFill>
            </a:endParaRPr>
          </a:p>
          <a:p>
            <a:r>
              <a:rPr lang="en-GB" sz="1400">
                <a:solidFill>
                  <a:schemeClr val="bg1"/>
                </a:solidFill>
              </a:rPr>
              <a:t>This slide deck was developed in collaboration with Professor Lena </a:t>
            </a:r>
            <a:r>
              <a:rPr lang="en-GB" sz="1400" err="1">
                <a:solidFill>
                  <a:schemeClr val="bg1"/>
                </a:solidFill>
              </a:rPr>
              <a:t>Uller</a:t>
            </a:r>
            <a:endParaRPr lang="en-GB" sz="1400">
              <a:solidFill>
                <a:schemeClr val="bg1"/>
              </a:solidFill>
            </a:endParaRPr>
          </a:p>
        </p:txBody>
      </p:sp>
      <p:sp>
        <p:nvSpPr>
          <p:cNvPr id="9" name="Footer Placeholder 8">
            <a:extLst>
              <a:ext uri="{FF2B5EF4-FFF2-40B4-BE49-F238E27FC236}">
                <a16:creationId xmlns:a16="http://schemas.microsoft.com/office/drawing/2014/main" id="{71AECA1A-01C4-7348-A6C1-7E803B11C9F9}"/>
              </a:ext>
            </a:extLst>
          </p:cNvPr>
          <p:cNvSpPr>
            <a:spLocks noGrp="1"/>
          </p:cNvSpPr>
          <p:nvPr>
            <p:ph type="ftr" sz="quarter" idx="10"/>
          </p:nvPr>
        </p:nvSpPr>
        <p:spPr>
          <a:xfrm>
            <a:off x="648000" y="6199200"/>
            <a:ext cx="6480000" cy="288000"/>
          </a:xfrm>
        </p:spPr>
        <p:txBody>
          <a:bodyPr/>
          <a:lstStyle/>
          <a:p>
            <a:r>
              <a:rPr lang="en-GB" sz="900" dirty="0"/>
              <a:t>US-79143</a:t>
            </a:r>
            <a:r>
              <a:rPr lang="en-GB" dirty="0"/>
              <a:t> Last Updated 12/23</a:t>
            </a:r>
          </a:p>
        </p:txBody>
      </p:sp>
      <p:sp>
        <p:nvSpPr>
          <p:cNvPr id="11" name="Date Placeholder 9">
            <a:extLst>
              <a:ext uri="{FF2B5EF4-FFF2-40B4-BE49-F238E27FC236}">
                <a16:creationId xmlns:a16="http://schemas.microsoft.com/office/drawing/2014/main" id="{AA8CF5B6-82C2-9449-949A-779FD2BC4571}"/>
              </a:ext>
            </a:extLst>
          </p:cNvPr>
          <p:cNvSpPr txBox="1">
            <a:spLocks/>
          </p:cNvSpPr>
          <p:nvPr/>
        </p:nvSpPr>
        <p:spPr>
          <a:xfrm>
            <a:off x="1794738" y="2569999"/>
            <a:ext cx="2743200" cy="222181"/>
          </a:xfrm>
          <a:prstGeom prst="rect">
            <a:avLst/>
          </a:prstGeom>
          <a:noFill/>
        </p:spPr>
        <p:txBody>
          <a:bodyPr lIns="0" rIns="0" anchor="ctr"/>
          <a:lstStyle>
            <a:defPPr>
              <a:defRPr lang="en-US"/>
            </a:defPPr>
            <a:lvl1pPr marL="0" algn="r" defTabSz="914400" rtl="0" eaLnBrk="1" latinLnBrk="0" hangingPunct="1">
              <a:defRPr lang="en-GB" sz="900" b="1" i="0" kern="1200" spc="20" smtClean="0">
                <a:solidFill>
                  <a:schemeClr val="bg1"/>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GB" b="0">
              <a:latin typeface="Calibri" panose="020F0502020204030204" pitchFamily="34" charset="0"/>
              <a:cs typeface="Calibri" panose="020F0502020204030204" pitchFamily="34" charset="0"/>
            </a:endParaRPr>
          </a:p>
        </p:txBody>
      </p:sp>
      <p:sp>
        <p:nvSpPr>
          <p:cNvPr id="2" name="Rectangle: Rounded Corners 1">
            <a:hlinkClick r:id="rId2" action="ppaction://hlinksldjump"/>
            <a:extLst>
              <a:ext uri="{FF2B5EF4-FFF2-40B4-BE49-F238E27FC236}">
                <a16:creationId xmlns:a16="http://schemas.microsoft.com/office/drawing/2014/main" id="{1FD12268-53F5-CEE4-9070-373B5CB21A56}"/>
              </a:ext>
            </a:extLst>
          </p:cNvPr>
          <p:cNvSpPr/>
          <p:nvPr/>
        </p:nvSpPr>
        <p:spPr>
          <a:xfrm>
            <a:off x="10261600" y="6309360"/>
            <a:ext cx="1513840" cy="359728"/>
          </a:xfrm>
          <a:prstGeom prst="round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a:t>Click here to start</a:t>
            </a:r>
          </a:p>
        </p:txBody>
      </p:sp>
      <p:sp>
        <p:nvSpPr>
          <p:cNvPr id="3" name="TextBox 2">
            <a:extLst>
              <a:ext uri="{FF2B5EF4-FFF2-40B4-BE49-F238E27FC236}">
                <a16:creationId xmlns:a16="http://schemas.microsoft.com/office/drawing/2014/main" id="{D8A3D662-F055-42E9-39DF-44D38E8FAF69}"/>
              </a:ext>
            </a:extLst>
          </p:cNvPr>
          <p:cNvSpPr txBox="1"/>
          <p:nvPr/>
        </p:nvSpPr>
        <p:spPr>
          <a:xfrm>
            <a:off x="2544387" y="6309360"/>
            <a:ext cx="7103227" cy="246221"/>
          </a:xfrm>
          <a:prstGeom prst="rect">
            <a:avLst/>
          </a:prstGeom>
          <a:noFill/>
        </p:spPr>
        <p:txBody>
          <a:bodyPr wrap="none" rtlCol="0">
            <a:spAutoFit/>
          </a:bodyPr>
          <a:lstStyle/>
          <a:p>
            <a:pPr algn="ctr"/>
            <a:r>
              <a:rPr lang="en-US" sz="1000" dirty="0" err="1">
                <a:solidFill>
                  <a:schemeClr val="bg1"/>
                </a:solidFill>
              </a:rPr>
              <a:t>EpiCentral</a:t>
            </a:r>
            <a:r>
              <a:rPr lang="en-US" sz="1000" dirty="0">
                <a:solidFill>
                  <a:schemeClr val="bg1"/>
                </a:solidFill>
              </a:rPr>
              <a:t> has been organized</a:t>
            </a:r>
            <a:r>
              <a:rPr lang="en-US" sz="1000" dirty="0">
                <a:solidFill>
                  <a:schemeClr val="bg1"/>
                </a:solidFill>
                <a:effectLst/>
              </a:rPr>
              <a:t> and </a:t>
            </a:r>
            <a:r>
              <a:rPr lang="en-US" sz="1000" dirty="0">
                <a:solidFill>
                  <a:schemeClr val="bg1"/>
                </a:solidFill>
              </a:rPr>
              <a:t>funded</a:t>
            </a:r>
            <a:r>
              <a:rPr lang="en-US" sz="1000" dirty="0">
                <a:solidFill>
                  <a:schemeClr val="bg1"/>
                </a:solidFill>
                <a:effectLst/>
              </a:rPr>
              <a:t> by AstraZeneca and Amgen. This material</a:t>
            </a:r>
            <a:r>
              <a:rPr lang="en-US" sz="1000" dirty="0">
                <a:solidFill>
                  <a:schemeClr val="bg1"/>
                </a:solidFill>
              </a:rPr>
              <a:t> is intended for US healthcare professionals only.</a:t>
            </a:r>
            <a:endParaRPr lang="en-GB" sz="1000" dirty="0">
              <a:solidFill>
                <a:schemeClr val="bg1"/>
              </a:solidFill>
            </a:endParaRPr>
          </a:p>
        </p:txBody>
      </p:sp>
    </p:spTree>
    <p:extLst>
      <p:ext uri="{BB962C8B-B14F-4D97-AF65-F5344CB8AC3E}">
        <p14:creationId xmlns:p14="http://schemas.microsoft.com/office/powerpoint/2010/main" val="229474462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0DA16D00-7A25-8CDD-47E8-39B9E13065A3}"/>
              </a:ext>
            </a:extLst>
          </p:cNvPr>
          <p:cNvSpPr/>
          <p:nvPr/>
        </p:nvSpPr>
        <p:spPr>
          <a:xfrm>
            <a:off x="1594362" y="1792571"/>
            <a:ext cx="8896174" cy="4125629"/>
          </a:xfrm>
          <a:prstGeom prst="roundRect">
            <a:avLst>
              <a:gd name="adj" fmla="val 8261"/>
            </a:avLst>
          </a:prstGeom>
          <a:solidFill>
            <a:schemeClr val="bg1">
              <a:lumMod val="9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p>
        </p:txBody>
      </p:sp>
      <p:sp>
        <p:nvSpPr>
          <p:cNvPr id="7" name="Title 6">
            <a:extLst>
              <a:ext uri="{FF2B5EF4-FFF2-40B4-BE49-F238E27FC236}">
                <a16:creationId xmlns:a16="http://schemas.microsoft.com/office/drawing/2014/main" id="{5ADE7EBD-4C9F-EE47-BDBC-35A86A1936D9}"/>
              </a:ext>
            </a:extLst>
          </p:cNvPr>
          <p:cNvSpPr>
            <a:spLocks noGrp="1"/>
          </p:cNvSpPr>
          <p:nvPr>
            <p:ph type="title"/>
          </p:nvPr>
        </p:nvSpPr>
        <p:spPr>
          <a:xfrm>
            <a:off x="548282" y="180000"/>
            <a:ext cx="8640000" cy="720000"/>
          </a:xfrm>
        </p:spPr>
        <p:txBody>
          <a:bodyPr/>
          <a:lstStyle/>
          <a:p>
            <a:r>
              <a:rPr lang="en-GB"/>
              <a:t>Navigational features of this document</a:t>
            </a:r>
          </a:p>
        </p:txBody>
      </p:sp>
      <p:sp>
        <p:nvSpPr>
          <p:cNvPr id="2" name="Footer Placeholder 1">
            <a:extLst>
              <a:ext uri="{FF2B5EF4-FFF2-40B4-BE49-F238E27FC236}">
                <a16:creationId xmlns:a16="http://schemas.microsoft.com/office/drawing/2014/main" id="{7722FB56-1FB2-0C49-884F-1FF3D5872D06}"/>
              </a:ext>
            </a:extLst>
          </p:cNvPr>
          <p:cNvSpPr>
            <a:spLocks noGrp="1"/>
          </p:cNvSpPr>
          <p:nvPr>
            <p:ph type="ftr" sz="quarter" idx="11"/>
          </p:nvPr>
        </p:nvSpPr>
        <p:spPr>
          <a:xfrm>
            <a:off x="548282" y="6300000"/>
            <a:ext cx="10620000" cy="471600"/>
          </a:xfrm>
        </p:spPr>
        <p:txBody>
          <a:bodyPr/>
          <a:lstStyle/>
          <a:p>
            <a:r>
              <a:rPr lang="en-GB" sz="800" dirty="0"/>
              <a:t>US-79143 Last Updated 12/23</a:t>
            </a:r>
          </a:p>
        </p:txBody>
      </p:sp>
      <p:grpSp>
        <p:nvGrpSpPr>
          <p:cNvPr id="6" name="Group 5">
            <a:extLst>
              <a:ext uri="{FF2B5EF4-FFF2-40B4-BE49-F238E27FC236}">
                <a16:creationId xmlns:a16="http://schemas.microsoft.com/office/drawing/2014/main" id="{2F00F1C2-2140-198D-EAE5-6EF3A8D26A0D}"/>
              </a:ext>
            </a:extLst>
          </p:cNvPr>
          <p:cNvGrpSpPr/>
          <p:nvPr/>
        </p:nvGrpSpPr>
        <p:grpSpPr>
          <a:xfrm>
            <a:off x="2042576" y="2450686"/>
            <a:ext cx="7799408" cy="3275187"/>
            <a:chOff x="1615539" y="2051934"/>
            <a:chExt cx="9042019" cy="3796994"/>
          </a:xfrm>
        </p:grpSpPr>
        <p:pic>
          <p:nvPicPr>
            <p:cNvPr id="9" name="Graphic 2">
              <a:extLst>
                <a:ext uri="{FF2B5EF4-FFF2-40B4-BE49-F238E27FC236}">
                  <a16:creationId xmlns:a16="http://schemas.microsoft.com/office/drawing/2014/main" id="{2585D245-E4D5-F91F-FBF4-1899D0ACC99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a:off x="1615539" y="2062313"/>
              <a:ext cx="720000" cy="720000"/>
            </a:xfrm>
            <a:prstGeom prst="rect">
              <a:avLst/>
            </a:prstGeom>
          </p:spPr>
        </p:pic>
        <p:pic>
          <p:nvPicPr>
            <p:cNvPr id="10" name="Graphic 3">
              <a:extLst>
                <a:ext uri="{FF2B5EF4-FFF2-40B4-BE49-F238E27FC236}">
                  <a16:creationId xmlns:a16="http://schemas.microsoft.com/office/drawing/2014/main" id="{BFBC0ED5-A496-AE6D-A991-600B4251EDD2}"/>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p:blipFill>
          <p:spPr>
            <a:xfrm rot="10800000" flipH="1">
              <a:off x="1615539" y="3121580"/>
              <a:ext cx="720000" cy="720000"/>
            </a:xfrm>
            <a:prstGeom prst="rect">
              <a:avLst/>
            </a:prstGeom>
          </p:spPr>
        </p:pic>
        <p:pic>
          <p:nvPicPr>
            <p:cNvPr id="11" name="Graphic 4">
              <a:extLst>
                <a:ext uri="{FF2B5EF4-FFF2-40B4-BE49-F238E27FC236}">
                  <a16:creationId xmlns:a16="http://schemas.microsoft.com/office/drawing/2014/main" id="{3901F34A-639E-F453-D37B-21FC1FAC0892}"/>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p:blipFill>
          <p:spPr>
            <a:xfrm>
              <a:off x="1615539" y="4110305"/>
              <a:ext cx="720000" cy="720000"/>
            </a:xfrm>
            <a:prstGeom prst="rect">
              <a:avLst/>
            </a:prstGeom>
          </p:spPr>
        </p:pic>
        <p:pic>
          <p:nvPicPr>
            <p:cNvPr id="12" name="Graphic 5">
              <a:extLst>
                <a:ext uri="{FF2B5EF4-FFF2-40B4-BE49-F238E27FC236}">
                  <a16:creationId xmlns:a16="http://schemas.microsoft.com/office/drawing/2014/main" id="{AE225B61-979E-A9EE-A47B-D65ACAB8031D}"/>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p:blipFill>
          <p:spPr>
            <a:xfrm>
              <a:off x="1615539" y="5128928"/>
              <a:ext cx="720000" cy="720000"/>
            </a:xfrm>
            <a:prstGeom prst="rect">
              <a:avLst/>
            </a:prstGeom>
          </p:spPr>
        </p:pic>
        <p:sp>
          <p:nvSpPr>
            <p:cNvPr id="14" name="TextBox 7">
              <a:extLst>
                <a:ext uri="{FF2B5EF4-FFF2-40B4-BE49-F238E27FC236}">
                  <a16:creationId xmlns:a16="http://schemas.microsoft.com/office/drawing/2014/main" id="{66B4F002-67D4-8E47-3966-105B8133DA1A}"/>
                </a:ext>
              </a:extLst>
            </p:cNvPr>
            <p:cNvSpPr txBox="1"/>
            <p:nvPr/>
          </p:nvSpPr>
          <p:spPr>
            <a:xfrm>
              <a:off x="2618330" y="2319190"/>
              <a:ext cx="3557159" cy="392493"/>
            </a:xfrm>
            <a:prstGeom prst="rect">
              <a:avLst/>
            </a:prstGeom>
            <a:noFill/>
          </p:spPr>
          <p:txBody>
            <a:bodyPr wrap="square" lIns="0" tIns="0" rIns="0" bIns="0" rtlCol="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400">
                  <a:solidFill>
                    <a:schemeClr val="tx2"/>
                  </a:solidFill>
                  <a:latin typeface="+mj-lt"/>
                </a:rPr>
                <a:t>Return to executive summary</a:t>
              </a:r>
            </a:p>
          </p:txBody>
        </p:sp>
        <p:sp>
          <p:nvSpPr>
            <p:cNvPr id="15" name="TextBox 8">
              <a:extLst>
                <a:ext uri="{FF2B5EF4-FFF2-40B4-BE49-F238E27FC236}">
                  <a16:creationId xmlns:a16="http://schemas.microsoft.com/office/drawing/2014/main" id="{CDE2A908-941A-A8DF-F20F-3A8590477707}"/>
                </a:ext>
              </a:extLst>
            </p:cNvPr>
            <p:cNvSpPr txBox="1"/>
            <p:nvPr/>
          </p:nvSpPr>
          <p:spPr>
            <a:xfrm>
              <a:off x="2618330" y="3317892"/>
              <a:ext cx="3066783" cy="338554"/>
            </a:xfrm>
            <a:prstGeom prst="rect">
              <a:avLst/>
            </a:prstGeom>
            <a:noFill/>
          </p:spPr>
          <p:txBody>
            <a:bodyPr wrap="square" lIns="0" tIns="0" rIns="0" bIns="0" rtlCol="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400" dirty="0">
                  <a:solidFill>
                    <a:schemeClr val="tx2"/>
                  </a:solidFill>
                  <a:latin typeface="+mj-lt"/>
                </a:rPr>
                <a:t>Navigate to next page</a:t>
              </a:r>
            </a:p>
          </p:txBody>
        </p:sp>
        <p:sp>
          <p:nvSpPr>
            <p:cNvPr id="16" name="TextBox 9">
              <a:extLst>
                <a:ext uri="{FF2B5EF4-FFF2-40B4-BE49-F238E27FC236}">
                  <a16:creationId xmlns:a16="http://schemas.microsoft.com/office/drawing/2014/main" id="{BE1A6129-8E78-A239-4B5C-A004BB70517A}"/>
                </a:ext>
              </a:extLst>
            </p:cNvPr>
            <p:cNvSpPr txBox="1"/>
            <p:nvPr/>
          </p:nvSpPr>
          <p:spPr>
            <a:xfrm>
              <a:off x="2618329" y="4305811"/>
              <a:ext cx="3557159" cy="392493"/>
            </a:xfrm>
            <a:prstGeom prst="rect">
              <a:avLst/>
            </a:prstGeom>
            <a:noFill/>
          </p:spPr>
          <p:txBody>
            <a:bodyPr wrap="square" lIns="0" tIns="0" rIns="0" bIns="0" rtlCol="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400" dirty="0">
                  <a:solidFill>
                    <a:schemeClr val="tx2"/>
                  </a:solidFill>
                  <a:latin typeface="+mj-lt"/>
                </a:rPr>
                <a:t>Navigate to previous page</a:t>
              </a:r>
            </a:p>
          </p:txBody>
        </p:sp>
        <p:sp>
          <p:nvSpPr>
            <p:cNvPr id="18" name="TextBox 10">
              <a:extLst>
                <a:ext uri="{FF2B5EF4-FFF2-40B4-BE49-F238E27FC236}">
                  <a16:creationId xmlns:a16="http://schemas.microsoft.com/office/drawing/2014/main" id="{04C28EB3-FF18-D18D-7887-CCD68FF05EE1}"/>
                </a:ext>
              </a:extLst>
            </p:cNvPr>
            <p:cNvSpPr txBox="1"/>
            <p:nvPr/>
          </p:nvSpPr>
          <p:spPr>
            <a:xfrm>
              <a:off x="2603551" y="5292681"/>
              <a:ext cx="3398712" cy="392493"/>
            </a:xfrm>
            <a:prstGeom prst="rect">
              <a:avLst/>
            </a:prstGeom>
            <a:noFill/>
          </p:spPr>
          <p:txBody>
            <a:bodyPr wrap="square" lIns="0" tIns="0" rIns="0" bIns="0" rtlCol="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400">
                  <a:solidFill>
                    <a:schemeClr val="tx2"/>
                  </a:solidFill>
                  <a:latin typeface="+mj-lt"/>
                </a:rPr>
                <a:t>Click for more information</a:t>
              </a:r>
            </a:p>
          </p:txBody>
        </p:sp>
        <p:sp>
          <p:nvSpPr>
            <p:cNvPr id="20" name="TextBox 12">
              <a:extLst>
                <a:ext uri="{FF2B5EF4-FFF2-40B4-BE49-F238E27FC236}">
                  <a16:creationId xmlns:a16="http://schemas.microsoft.com/office/drawing/2014/main" id="{2CD5AFB6-4A92-9CFF-DDD5-88E00367CDE8}"/>
                </a:ext>
              </a:extLst>
            </p:cNvPr>
            <p:cNvSpPr txBox="1"/>
            <p:nvPr/>
          </p:nvSpPr>
          <p:spPr>
            <a:xfrm>
              <a:off x="7600101" y="3292334"/>
              <a:ext cx="3057457" cy="338554"/>
            </a:xfrm>
            <a:prstGeom prst="rect">
              <a:avLst/>
            </a:prstGeom>
            <a:noFill/>
          </p:spPr>
          <p:txBody>
            <a:bodyPr wrap="square" lIns="0" tIns="0" rIns="0" bIns="0" rtlCol="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400">
                  <a:solidFill>
                    <a:schemeClr val="tx2"/>
                  </a:solidFill>
                  <a:latin typeface="+mj-lt"/>
                </a:rPr>
                <a:t>Close pop-up </a:t>
              </a:r>
            </a:p>
          </p:txBody>
        </p:sp>
        <p:pic>
          <p:nvPicPr>
            <p:cNvPr id="21" name="Graphic 13">
              <a:extLst>
                <a:ext uri="{FF2B5EF4-FFF2-40B4-BE49-F238E27FC236}">
                  <a16:creationId xmlns:a16="http://schemas.microsoft.com/office/drawing/2014/main" id="{994EC6FF-8D5B-8842-204F-D8599F8F1CC5}"/>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p:blipFill>
          <p:spPr>
            <a:xfrm>
              <a:off x="6651549" y="3087205"/>
              <a:ext cx="720000" cy="720000"/>
            </a:xfrm>
            <a:prstGeom prst="rect">
              <a:avLst/>
            </a:prstGeom>
          </p:spPr>
        </p:pic>
        <p:pic>
          <p:nvPicPr>
            <p:cNvPr id="22" name="Graphic 14">
              <a:extLst>
                <a:ext uri="{FF2B5EF4-FFF2-40B4-BE49-F238E27FC236}">
                  <a16:creationId xmlns:a16="http://schemas.microsoft.com/office/drawing/2014/main" id="{40133AC2-0D87-0859-D51C-341EDF3FC2B8}"/>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rcRect/>
            <a:stretch/>
          </p:blipFill>
          <p:spPr>
            <a:xfrm>
              <a:off x="6630821" y="2051934"/>
              <a:ext cx="720000" cy="720000"/>
            </a:xfrm>
            <a:prstGeom prst="rect">
              <a:avLst/>
            </a:prstGeom>
          </p:spPr>
        </p:pic>
        <p:sp>
          <p:nvSpPr>
            <p:cNvPr id="23" name="TextBox 15">
              <a:extLst>
                <a:ext uri="{FF2B5EF4-FFF2-40B4-BE49-F238E27FC236}">
                  <a16:creationId xmlns:a16="http://schemas.microsoft.com/office/drawing/2014/main" id="{D1D412FD-7F4A-5A63-54FB-9B98ACBE2AD7}"/>
                </a:ext>
              </a:extLst>
            </p:cNvPr>
            <p:cNvSpPr txBox="1"/>
            <p:nvPr/>
          </p:nvSpPr>
          <p:spPr>
            <a:xfrm>
              <a:off x="7600101" y="2318435"/>
              <a:ext cx="3057457" cy="338554"/>
            </a:xfrm>
            <a:prstGeom prst="rect">
              <a:avLst/>
            </a:prstGeom>
            <a:noFill/>
          </p:spPr>
          <p:txBody>
            <a:bodyPr wrap="square" lIns="0" tIns="0" rIns="0" bIns="0" rtlCol="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400">
                  <a:solidFill>
                    <a:schemeClr val="tx2"/>
                  </a:solidFill>
                  <a:latin typeface="+mj-lt"/>
                </a:rPr>
                <a:t>See full reference list</a:t>
              </a:r>
            </a:p>
          </p:txBody>
        </p:sp>
      </p:grpSp>
      <p:sp>
        <p:nvSpPr>
          <p:cNvPr id="33" name="TextBox 15">
            <a:extLst>
              <a:ext uri="{FF2B5EF4-FFF2-40B4-BE49-F238E27FC236}">
                <a16:creationId xmlns:a16="http://schemas.microsoft.com/office/drawing/2014/main" id="{659B7B36-D0FF-7F2E-FDD4-FFA0C9EA57CA}"/>
              </a:ext>
            </a:extLst>
          </p:cNvPr>
          <p:cNvSpPr txBox="1"/>
          <p:nvPr/>
        </p:nvSpPr>
        <p:spPr>
          <a:xfrm>
            <a:off x="2042575" y="1887310"/>
            <a:ext cx="5162126" cy="351062"/>
          </a:xfrm>
          <a:prstGeom prst="rect">
            <a:avLst/>
          </a:prstGeom>
          <a:noFill/>
        </p:spPr>
        <p:txBody>
          <a:bodyPr wrap="square" lIns="0" tIns="0" rIns="0" bIns="0" rtlCol="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400" b="1">
                <a:latin typeface="+mj-lt"/>
              </a:rPr>
              <a:t>Click the following icons throughout the slides to:</a:t>
            </a:r>
          </a:p>
        </p:txBody>
      </p:sp>
      <p:grpSp>
        <p:nvGrpSpPr>
          <p:cNvPr id="26" name="Group 25">
            <a:extLst>
              <a:ext uri="{FF2B5EF4-FFF2-40B4-BE49-F238E27FC236}">
                <a16:creationId xmlns:a16="http://schemas.microsoft.com/office/drawing/2014/main" id="{995C9776-10AB-87E6-FB92-ADD08AE9EF0E}"/>
              </a:ext>
            </a:extLst>
          </p:cNvPr>
          <p:cNvGrpSpPr/>
          <p:nvPr/>
        </p:nvGrpSpPr>
        <p:grpSpPr>
          <a:xfrm>
            <a:off x="11181600" y="6444000"/>
            <a:ext cx="661987" cy="287551"/>
            <a:chOff x="5570935" y="6525311"/>
            <a:chExt cx="661987" cy="287551"/>
          </a:xfrm>
        </p:grpSpPr>
        <p:sp>
          <p:nvSpPr>
            <p:cNvPr id="27" name="Rectangle: Rounded Corners 26">
              <a:extLst>
                <a:ext uri="{FF2B5EF4-FFF2-40B4-BE49-F238E27FC236}">
                  <a16:creationId xmlns:a16="http://schemas.microsoft.com/office/drawing/2014/main" id="{A4B5702F-1E6E-641C-C37E-7F6199F59108}"/>
                </a:ext>
              </a:extLst>
            </p:cNvPr>
            <p:cNvSpPr/>
            <p:nvPr/>
          </p:nvSpPr>
          <p:spPr>
            <a:xfrm>
              <a:off x="5570935" y="6525311"/>
              <a:ext cx="661987" cy="287551"/>
            </a:xfrm>
            <a:prstGeom prst="roundRect">
              <a:avLst/>
            </a:prstGeom>
            <a:solidFill>
              <a:srgbClr val="550B8D"/>
            </a:solidFill>
            <a:ln>
              <a:solidFill>
                <a:srgbClr val="490F7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1" name="Graphic 3">
              <a:hlinkClick r:id="rId15" action="ppaction://hlinksldjump"/>
              <a:extLst>
                <a:ext uri="{FF2B5EF4-FFF2-40B4-BE49-F238E27FC236}">
                  <a16:creationId xmlns:a16="http://schemas.microsoft.com/office/drawing/2014/main" id="{0F2413BD-52A1-C6A6-7BE5-26AAD88D90B2}"/>
                </a:ext>
              </a:extLst>
            </p:cNvPr>
            <p:cNvPicPr>
              <a:picLocks noChangeAspect="1"/>
            </p:cNvPicPr>
            <p:nvPr/>
          </p:nvPicPr>
          <p: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rcRect/>
            <a:stretch/>
          </p:blipFill>
          <p:spPr>
            <a:xfrm rot="10800000">
              <a:off x="5657217" y="6560801"/>
              <a:ext cx="216000" cy="216000"/>
            </a:xfrm>
            <a:prstGeom prst="rect">
              <a:avLst/>
            </a:prstGeom>
          </p:spPr>
        </p:pic>
        <p:pic>
          <p:nvPicPr>
            <p:cNvPr id="32" name="Graphic 3">
              <a:hlinkClick r:id="rId18" action="ppaction://hlinksldjump"/>
              <a:extLst>
                <a:ext uri="{FF2B5EF4-FFF2-40B4-BE49-F238E27FC236}">
                  <a16:creationId xmlns:a16="http://schemas.microsoft.com/office/drawing/2014/main" id="{AC34718F-D89F-E0B1-7EDF-1046EB4ECC0D}"/>
                </a:ext>
              </a:extLst>
            </p:cNvPr>
            <p:cNvPicPr>
              <a:picLocks noChangeAspect="1"/>
            </p:cNvPicPr>
            <p:nvPr/>
          </p:nvPicPr>
          <p: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rcRect/>
            <a:stretch/>
          </p:blipFill>
          <p:spPr>
            <a:xfrm rot="10800000" flipH="1">
              <a:off x="5922567" y="6560801"/>
              <a:ext cx="216000" cy="216000"/>
            </a:xfrm>
            <a:prstGeom prst="rect">
              <a:avLst/>
            </a:prstGeom>
          </p:spPr>
        </p:pic>
      </p:grpSp>
    </p:spTree>
    <p:extLst>
      <p:ext uri="{BB962C8B-B14F-4D97-AF65-F5344CB8AC3E}">
        <p14:creationId xmlns:p14="http://schemas.microsoft.com/office/powerpoint/2010/main" val="124901047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DA16D00-7A25-8CDD-47E8-39B9E13065A3}"/>
              </a:ext>
            </a:extLst>
          </p:cNvPr>
          <p:cNvSpPr/>
          <p:nvPr/>
        </p:nvSpPr>
        <p:spPr>
          <a:xfrm>
            <a:off x="-3986" y="2072278"/>
            <a:ext cx="12192000" cy="2389655"/>
          </a:xfrm>
          <a:prstGeom prst="rect">
            <a:avLst/>
          </a:prstGeom>
          <a:solidFill>
            <a:schemeClr val="bg1">
              <a:lumMod val="9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itle 6">
            <a:extLst>
              <a:ext uri="{FF2B5EF4-FFF2-40B4-BE49-F238E27FC236}">
                <a16:creationId xmlns:a16="http://schemas.microsoft.com/office/drawing/2014/main" id="{5ADE7EBD-4C9F-EE47-BDBC-35A86A1936D9}"/>
              </a:ext>
            </a:extLst>
          </p:cNvPr>
          <p:cNvSpPr>
            <a:spLocks noGrp="1"/>
          </p:cNvSpPr>
          <p:nvPr>
            <p:ph type="title"/>
          </p:nvPr>
        </p:nvSpPr>
        <p:spPr>
          <a:xfrm>
            <a:off x="548282" y="180000"/>
            <a:ext cx="8640000" cy="720000"/>
          </a:xfrm>
        </p:spPr>
        <p:txBody>
          <a:bodyPr/>
          <a:lstStyle/>
          <a:p>
            <a:r>
              <a:rPr lang="en-GB"/>
              <a:t>Executive summary</a:t>
            </a:r>
          </a:p>
        </p:txBody>
      </p:sp>
      <p:sp>
        <p:nvSpPr>
          <p:cNvPr id="8" name="Content Placeholder 7">
            <a:extLst>
              <a:ext uri="{FF2B5EF4-FFF2-40B4-BE49-F238E27FC236}">
                <a16:creationId xmlns:a16="http://schemas.microsoft.com/office/drawing/2014/main" id="{1B2FE917-19FF-8145-BEB4-BC455A9E8D58}"/>
              </a:ext>
            </a:extLst>
          </p:cNvPr>
          <p:cNvSpPr>
            <a:spLocks noGrp="1"/>
          </p:cNvSpPr>
          <p:nvPr>
            <p:ph idx="1"/>
          </p:nvPr>
        </p:nvSpPr>
        <p:spPr>
          <a:xfrm>
            <a:off x="548281" y="1404000"/>
            <a:ext cx="11004066" cy="4608000"/>
          </a:xfrm>
        </p:spPr>
        <p:txBody>
          <a:bodyPr vert="horz" lIns="0" tIns="0" rIns="0" bIns="0" rtlCol="0" anchor="t">
            <a:noAutofit/>
          </a:bodyPr>
          <a:lstStyle/>
          <a:p>
            <a:pPr marL="0" indent="0">
              <a:buNone/>
            </a:pPr>
            <a:r>
              <a:rPr lang="en-GB" sz="1800" dirty="0"/>
              <a:t> </a:t>
            </a:r>
          </a:p>
          <a:p>
            <a:pPr marL="0" indent="0">
              <a:buNone/>
            </a:pPr>
            <a:endParaRPr lang="en-GB" sz="1800" dirty="0"/>
          </a:p>
          <a:p>
            <a:pPr marL="287655" indent="-287655"/>
            <a:r>
              <a:rPr lang="en-GB" sz="1400" b="1" dirty="0"/>
              <a:t>Severe asthma is a </a:t>
            </a:r>
            <a:r>
              <a:rPr lang="en-GB" sz="1400" b="1" dirty="0">
                <a:solidFill>
                  <a:schemeClr val="tx2"/>
                </a:solidFill>
              </a:rPr>
              <a:t>complex</a:t>
            </a:r>
            <a:r>
              <a:rPr lang="en-GB" sz="1400" b="1" dirty="0"/>
              <a:t>, </a:t>
            </a:r>
            <a:r>
              <a:rPr lang="en-GB" sz="1400" b="1" dirty="0">
                <a:solidFill>
                  <a:schemeClr val="tx2"/>
                </a:solidFill>
              </a:rPr>
              <a:t>heterogeneous</a:t>
            </a:r>
            <a:r>
              <a:rPr lang="en-GB" sz="1400" b="1" dirty="0"/>
              <a:t> disease characterized by airway </a:t>
            </a:r>
            <a:r>
              <a:rPr lang="en-GB" sz="1400" b="1" dirty="0">
                <a:solidFill>
                  <a:schemeClr val="tx2"/>
                </a:solidFill>
              </a:rPr>
              <a:t>inflammation</a:t>
            </a:r>
            <a:r>
              <a:rPr lang="en-GB" sz="1400" b="1" dirty="0"/>
              <a:t> and airway </a:t>
            </a:r>
            <a:r>
              <a:rPr lang="en-GB" sz="1400" b="1" dirty="0">
                <a:solidFill>
                  <a:schemeClr val="tx2"/>
                </a:solidFill>
              </a:rPr>
              <a:t>hyperresponsiveness</a:t>
            </a:r>
            <a:r>
              <a:rPr lang="en-GB" sz="1400" baseline="30000" dirty="0"/>
              <a:t>1-4</a:t>
            </a:r>
          </a:p>
          <a:p>
            <a:pPr marL="287655" indent="-287655"/>
            <a:r>
              <a:rPr lang="en-GB" sz="1400" b="1" dirty="0"/>
              <a:t>There are three key inflammatory subtypes (phenotypes) of severe asthma with heterogeneous pathology: </a:t>
            </a:r>
            <a:r>
              <a:rPr lang="en-GB" sz="1400" b="1" dirty="0">
                <a:solidFill>
                  <a:schemeClr val="tx2"/>
                </a:solidFill>
              </a:rPr>
              <a:t>‘allergic eosinophilic,’ ‘non-allergic eosinophilic’ </a:t>
            </a:r>
            <a:r>
              <a:rPr lang="en-GB" sz="1400" b="1" dirty="0"/>
              <a:t>and </a:t>
            </a:r>
            <a:r>
              <a:rPr lang="en-GB" sz="1400" b="1" dirty="0">
                <a:solidFill>
                  <a:schemeClr val="tx2"/>
                </a:solidFill>
              </a:rPr>
              <a:t>‘beyond-T2’ </a:t>
            </a:r>
            <a:r>
              <a:rPr lang="en-GB" sz="1400" b="1" dirty="0"/>
              <a:t>asthma</a:t>
            </a:r>
            <a:r>
              <a:rPr lang="en-GB" sz="1400" baseline="30000" dirty="0"/>
              <a:t>1-3</a:t>
            </a:r>
          </a:p>
          <a:p>
            <a:pPr lvl="1"/>
            <a:r>
              <a:rPr lang="en-GB" sz="1400" dirty="0"/>
              <a:t>Epithelial-derived cytokines (</a:t>
            </a:r>
            <a:r>
              <a:rPr lang="en-GB" sz="1400" dirty="0" err="1"/>
              <a:t>eg</a:t>
            </a:r>
            <a:r>
              <a:rPr lang="en-GB" sz="1400" dirty="0"/>
              <a:t>, </a:t>
            </a:r>
            <a:r>
              <a:rPr lang="en-GB" sz="1400" b="1" dirty="0">
                <a:solidFill>
                  <a:schemeClr val="tx2"/>
                </a:solidFill>
              </a:rPr>
              <a:t>TSLP</a:t>
            </a:r>
            <a:r>
              <a:rPr lang="en-GB" sz="1400" dirty="0"/>
              <a:t>, </a:t>
            </a:r>
            <a:r>
              <a:rPr lang="en-GB" sz="1400" b="1" dirty="0">
                <a:solidFill>
                  <a:schemeClr val="tx2"/>
                </a:solidFill>
              </a:rPr>
              <a:t>IL-33</a:t>
            </a:r>
            <a:r>
              <a:rPr lang="en-GB" sz="1400" dirty="0"/>
              <a:t> and </a:t>
            </a:r>
            <a:r>
              <a:rPr lang="en-GB" sz="1400" b="1" dirty="0">
                <a:solidFill>
                  <a:schemeClr val="tx2"/>
                </a:solidFill>
              </a:rPr>
              <a:t>IL-25</a:t>
            </a:r>
            <a:r>
              <a:rPr lang="en-GB" sz="1400" dirty="0"/>
              <a:t>) play an important role in all phenotypes of severe asthma</a:t>
            </a:r>
            <a:r>
              <a:rPr lang="en-GB" sz="1400" baseline="30000" dirty="0"/>
              <a:t>4-8</a:t>
            </a:r>
            <a:endParaRPr kumimoji="0" lang="en-US" sz="1400" i="0" u="none" strike="noStrike" kern="1200" cap="none" spc="0" normalizeH="0" baseline="30000" dirty="0">
              <a:ln>
                <a:noFill/>
              </a:ln>
              <a:effectLst/>
              <a:uLnTx/>
              <a:uFillTx/>
              <a:ea typeface="+mn-ea"/>
              <a:cs typeface="Arial" panose="020B0604020202020204" pitchFamily="34" charset="0"/>
            </a:endParaRPr>
          </a:p>
          <a:p>
            <a:pPr marL="287655" indent="-287655"/>
            <a:r>
              <a:rPr lang="en-GB" sz="1400" b="1" dirty="0"/>
              <a:t>There is </a:t>
            </a:r>
            <a:r>
              <a:rPr lang="en-GB" sz="1400" b="1" dirty="0">
                <a:solidFill>
                  <a:schemeClr val="tx2"/>
                </a:solidFill>
              </a:rPr>
              <a:t>considerable overlap </a:t>
            </a:r>
            <a:r>
              <a:rPr lang="en-GB" sz="1400" b="1" dirty="0"/>
              <a:t>between severe asthma phenotypes and the underlying inflammatory profiles that drive them</a:t>
            </a:r>
            <a:r>
              <a:rPr lang="en-GB" sz="1400" baseline="30000" dirty="0"/>
              <a:t>2</a:t>
            </a:r>
          </a:p>
          <a:p>
            <a:pPr marL="287655" indent="-287655"/>
            <a:r>
              <a:rPr lang="en-GB" sz="1400" b="1" dirty="0">
                <a:latin typeface="Calibri"/>
                <a:ea typeface="Roboto"/>
                <a:cs typeface="Calibri"/>
              </a:rPr>
              <a:t>It is important to understand the driving causes of severe asthma phenotypes to support </a:t>
            </a:r>
            <a:r>
              <a:rPr lang="en-GB" sz="1400" b="1" dirty="0">
                <a:solidFill>
                  <a:schemeClr val="tx2"/>
                </a:solidFill>
                <a:latin typeface="Calibri"/>
                <a:ea typeface="Roboto"/>
                <a:cs typeface="Calibri"/>
              </a:rPr>
              <a:t>optimal management </a:t>
            </a:r>
            <a:r>
              <a:rPr lang="en-GB" sz="1400" b="1" dirty="0">
                <a:latin typeface="Calibri"/>
                <a:ea typeface="Roboto"/>
                <a:cs typeface="Calibri"/>
              </a:rPr>
              <a:t>of patients with appropriate targeted therapies</a:t>
            </a:r>
            <a:endParaRPr lang="en-GB" sz="1400" b="1" dirty="0"/>
          </a:p>
        </p:txBody>
      </p:sp>
      <p:sp>
        <p:nvSpPr>
          <p:cNvPr id="2" name="Footer Placeholder 1">
            <a:extLst>
              <a:ext uri="{FF2B5EF4-FFF2-40B4-BE49-F238E27FC236}">
                <a16:creationId xmlns:a16="http://schemas.microsoft.com/office/drawing/2014/main" id="{7722FB56-1FB2-0C49-884F-1FF3D5872D06}"/>
              </a:ext>
            </a:extLst>
          </p:cNvPr>
          <p:cNvSpPr>
            <a:spLocks noGrp="1"/>
          </p:cNvSpPr>
          <p:nvPr>
            <p:ph type="ftr" sz="quarter" idx="11"/>
          </p:nvPr>
        </p:nvSpPr>
        <p:spPr>
          <a:xfrm>
            <a:off x="548282" y="6300000"/>
            <a:ext cx="10620000" cy="471600"/>
          </a:xfrm>
        </p:spPr>
        <p:txBody>
          <a:bodyPr/>
          <a:lstStyle/>
          <a:p>
            <a:r>
              <a:rPr lang="en-GB" sz="800" b="1" dirty="0"/>
              <a:t>Abbreviations</a:t>
            </a:r>
            <a:r>
              <a:rPr lang="en-GB" sz="800" dirty="0"/>
              <a:t>: IL, interleukin; TSLP, thymic stromal lymphopoietin; T2, type 2.</a:t>
            </a:r>
            <a:br>
              <a:rPr lang="en-GB" sz="800" dirty="0"/>
            </a:br>
            <a:r>
              <a:rPr lang="en-GB" sz="800" b="1" dirty="0"/>
              <a:t>References: </a:t>
            </a:r>
            <a:r>
              <a:rPr lang="en-GB" sz="800" dirty="0"/>
              <a:t>1. </a:t>
            </a:r>
            <a:r>
              <a:rPr lang="en-GB" sz="800" dirty="0" err="1"/>
              <a:t>Busse</a:t>
            </a:r>
            <a:r>
              <a:rPr lang="en-GB" sz="800" dirty="0"/>
              <a:t> WW. </a:t>
            </a:r>
            <a:r>
              <a:rPr lang="en-GB" sz="800" i="1" dirty="0" err="1"/>
              <a:t>Allergol</a:t>
            </a:r>
            <a:r>
              <a:rPr lang="en-GB" sz="800" i="1" dirty="0"/>
              <a:t> Int</a:t>
            </a:r>
            <a:r>
              <a:rPr lang="en-GB" sz="800" dirty="0"/>
              <a:t>. 2019;68:158-166; 2. Tran TN, et al. </a:t>
            </a:r>
            <a:r>
              <a:rPr lang="en-GB" sz="800" i="1" dirty="0"/>
              <a:t>Ann Allergy Asthma Immunol</a:t>
            </a:r>
            <a:r>
              <a:rPr lang="en-GB" sz="800" dirty="0"/>
              <a:t>. 2016;116:37-42; 3. </a:t>
            </a:r>
            <a:r>
              <a:rPr lang="en-GB" sz="800" dirty="0" err="1"/>
              <a:t>Kupczyk</a:t>
            </a:r>
            <a:r>
              <a:rPr lang="en-GB" sz="800" dirty="0"/>
              <a:t> M, et al. </a:t>
            </a:r>
            <a:r>
              <a:rPr lang="en-GB" sz="800" i="1" dirty="0"/>
              <a:t>Allergy</a:t>
            </a:r>
            <a:r>
              <a:rPr lang="en-GB" sz="800" dirty="0"/>
              <a:t>. 2014;69:1198-1204; 4. </a:t>
            </a:r>
            <a:r>
              <a:rPr lang="en-GB" sz="800" dirty="0" err="1"/>
              <a:t>Bartemes</a:t>
            </a:r>
            <a:r>
              <a:rPr lang="en-GB" sz="800" dirty="0"/>
              <a:t> KR, Kita H. </a:t>
            </a:r>
            <a:r>
              <a:rPr lang="en-GB" sz="800" i="1" dirty="0"/>
              <a:t>Clin Immunol</a:t>
            </a:r>
            <a:r>
              <a:rPr lang="en-GB" sz="800" dirty="0"/>
              <a:t>. 2012;143:222-235; 5. Roan F, et al. </a:t>
            </a:r>
            <a:r>
              <a:rPr lang="en-GB" sz="800" i="1" dirty="0"/>
              <a:t>J Clin Invest</a:t>
            </a:r>
            <a:r>
              <a:rPr lang="en-GB" sz="800" dirty="0"/>
              <a:t>. 2019;129:1441-1451; 6. </a:t>
            </a:r>
            <a:r>
              <a:rPr lang="en-GB" sz="800" dirty="0" err="1"/>
              <a:t>McBrien</a:t>
            </a:r>
            <a:r>
              <a:rPr lang="en-GB" sz="800" dirty="0"/>
              <a:t> CN, Menzies-Gow A. </a:t>
            </a:r>
            <a:r>
              <a:rPr lang="en-GB" sz="800" i="1" dirty="0"/>
              <a:t>Front Med (Lausanne)</a:t>
            </a:r>
            <a:r>
              <a:rPr lang="en-GB" sz="800" dirty="0"/>
              <a:t>. 2017;4:93; 7. </a:t>
            </a:r>
            <a:r>
              <a:rPr lang="en-GB" sz="800" dirty="0" err="1"/>
              <a:t>Varricchi</a:t>
            </a:r>
            <a:r>
              <a:rPr lang="en-GB" sz="800" dirty="0"/>
              <a:t> G, et al. </a:t>
            </a:r>
            <a:r>
              <a:rPr lang="en-GB" sz="800" i="1" dirty="0"/>
              <a:t>Front Immunol</a:t>
            </a:r>
            <a:r>
              <a:rPr lang="en-GB" sz="800" dirty="0"/>
              <a:t>. 2018;9:1595; 8. Gauvreau GM, et al. </a:t>
            </a:r>
            <a:r>
              <a:rPr lang="en-GB" sz="800" i="1" dirty="0"/>
              <a:t>Expert </a:t>
            </a:r>
            <a:r>
              <a:rPr lang="en-GB" sz="800" i="1" dirty="0" err="1"/>
              <a:t>Opin</a:t>
            </a:r>
            <a:r>
              <a:rPr lang="en-GB" sz="800" i="1" dirty="0"/>
              <a:t> </a:t>
            </a:r>
            <a:r>
              <a:rPr lang="en-GB" sz="800" i="1" dirty="0" err="1"/>
              <a:t>Ther</a:t>
            </a:r>
            <a:r>
              <a:rPr lang="en-GB" sz="800" i="1" dirty="0"/>
              <a:t> Targets</a:t>
            </a:r>
            <a:r>
              <a:rPr lang="en-GB" sz="800" dirty="0"/>
              <a:t>. 2020;24:777-792.</a:t>
            </a:r>
            <a:br>
              <a:rPr lang="en-GB" sz="800" dirty="0"/>
            </a:br>
            <a:endParaRPr lang="en-GB" sz="800" dirty="0"/>
          </a:p>
          <a:p>
            <a:r>
              <a:rPr lang="en-GB" sz="800" dirty="0"/>
              <a:t>US-79143 Last Updated 12/23</a:t>
            </a:r>
          </a:p>
        </p:txBody>
      </p:sp>
      <p:sp>
        <p:nvSpPr>
          <p:cNvPr id="17" name="TextBox 16">
            <a:extLst>
              <a:ext uri="{FF2B5EF4-FFF2-40B4-BE49-F238E27FC236}">
                <a16:creationId xmlns:a16="http://schemas.microsoft.com/office/drawing/2014/main" id="{65E26E2A-480B-3B45-8B71-90D174AB6317}"/>
              </a:ext>
            </a:extLst>
          </p:cNvPr>
          <p:cNvSpPr txBox="1"/>
          <p:nvPr/>
        </p:nvSpPr>
        <p:spPr>
          <a:xfrm>
            <a:off x="9951609" y="2396128"/>
            <a:ext cx="184731" cy="369332"/>
          </a:xfrm>
          <a:prstGeom prst="rect">
            <a:avLst/>
          </a:prstGeom>
          <a:noFill/>
        </p:spPr>
        <p:txBody>
          <a:bodyPr wrap="none" rtlCol="0">
            <a:spAutoFit/>
          </a:bodyPr>
          <a:lstStyle/>
          <a:p>
            <a:endParaRPr lang="en-GB">
              <a:latin typeface="Calibri" panose="020F0502020204030204" pitchFamily="34" charset="0"/>
            </a:endParaRPr>
          </a:p>
        </p:txBody>
      </p:sp>
      <p:grpSp>
        <p:nvGrpSpPr>
          <p:cNvPr id="20" name="Group 19">
            <a:extLst>
              <a:ext uri="{FF2B5EF4-FFF2-40B4-BE49-F238E27FC236}">
                <a16:creationId xmlns:a16="http://schemas.microsoft.com/office/drawing/2014/main" id="{1D6F1ADA-E5B0-90E0-488A-55F92B657E72}"/>
              </a:ext>
            </a:extLst>
          </p:cNvPr>
          <p:cNvGrpSpPr/>
          <p:nvPr/>
        </p:nvGrpSpPr>
        <p:grpSpPr>
          <a:xfrm>
            <a:off x="11225226" y="6444000"/>
            <a:ext cx="818742" cy="287551"/>
            <a:chOff x="11175813" y="6381538"/>
            <a:chExt cx="818742" cy="287551"/>
          </a:xfrm>
        </p:grpSpPr>
        <p:grpSp>
          <p:nvGrpSpPr>
            <p:cNvPr id="13" name="Group 12">
              <a:extLst>
                <a:ext uri="{FF2B5EF4-FFF2-40B4-BE49-F238E27FC236}">
                  <a16:creationId xmlns:a16="http://schemas.microsoft.com/office/drawing/2014/main" id="{84A7D6FC-0310-9755-A4D4-E3EBD7E0A8E8}"/>
                </a:ext>
              </a:extLst>
            </p:cNvPr>
            <p:cNvGrpSpPr/>
            <p:nvPr/>
          </p:nvGrpSpPr>
          <p:grpSpPr>
            <a:xfrm>
              <a:off x="11175813" y="6381538"/>
              <a:ext cx="818742" cy="287551"/>
              <a:chOff x="5615398" y="6525312"/>
              <a:chExt cx="818742" cy="287551"/>
            </a:xfrm>
          </p:grpSpPr>
          <p:sp>
            <p:nvSpPr>
              <p:cNvPr id="14" name="Rectangle: Rounded Corners 13">
                <a:extLst>
                  <a:ext uri="{FF2B5EF4-FFF2-40B4-BE49-F238E27FC236}">
                    <a16:creationId xmlns:a16="http://schemas.microsoft.com/office/drawing/2014/main" id="{BD7253C8-5D31-3501-BEAE-D71F9D0831B7}"/>
                  </a:ext>
                </a:extLst>
              </p:cNvPr>
              <p:cNvSpPr/>
              <p:nvPr/>
            </p:nvSpPr>
            <p:spPr>
              <a:xfrm>
                <a:off x="5615398" y="6525312"/>
                <a:ext cx="818742" cy="287551"/>
              </a:xfrm>
              <a:prstGeom prst="roundRect">
                <a:avLst/>
              </a:prstGeom>
              <a:solidFill>
                <a:srgbClr val="550B8D"/>
              </a:solidFill>
              <a:ln>
                <a:solidFill>
                  <a:srgbClr val="490F7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8" name="Graphic 3">
                <a:hlinkClick r:id="rId3" action="ppaction://hlinksldjump"/>
                <a:extLst>
                  <a:ext uri="{FF2B5EF4-FFF2-40B4-BE49-F238E27FC236}">
                    <a16:creationId xmlns:a16="http://schemas.microsoft.com/office/drawing/2014/main" id="{C0702D73-E493-E29E-9753-6DFF0F0751E1}"/>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p:blipFill>
            <p:spPr>
              <a:xfrm rot="10800000">
                <a:off x="5657217" y="6560801"/>
                <a:ext cx="216000" cy="216000"/>
              </a:xfrm>
              <a:prstGeom prst="rect">
                <a:avLst/>
              </a:prstGeom>
            </p:spPr>
          </p:pic>
          <p:pic>
            <p:nvPicPr>
              <p:cNvPr id="19" name="Graphic 3">
                <a:hlinkClick r:id="rId6" action="ppaction://hlinksldjump"/>
                <a:extLst>
                  <a:ext uri="{FF2B5EF4-FFF2-40B4-BE49-F238E27FC236}">
                    <a16:creationId xmlns:a16="http://schemas.microsoft.com/office/drawing/2014/main" id="{BFE70620-D66C-3E10-9698-9FEDD1E582E1}"/>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p:blipFill>
            <p:spPr>
              <a:xfrm rot="10800000" flipH="1">
                <a:off x="5922567" y="6560801"/>
                <a:ext cx="216000" cy="216000"/>
              </a:xfrm>
              <a:prstGeom prst="rect">
                <a:avLst/>
              </a:prstGeom>
            </p:spPr>
          </p:pic>
        </p:grpSp>
        <p:pic>
          <p:nvPicPr>
            <p:cNvPr id="16" name="Graphic 14">
              <a:hlinkClick r:id="rId7" action="ppaction://hlinksldjump"/>
              <a:extLst>
                <a:ext uri="{FF2B5EF4-FFF2-40B4-BE49-F238E27FC236}">
                  <a16:creationId xmlns:a16="http://schemas.microsoft.com/office/drawing/2014/main" id="{AC0643E4-6D93-A53E-F282-AB0DA229F569}"/>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p:blipFill>
          <p:spPr>
            <a:xfrm>
              <a:off x="11734234" y="6417528"/>
              <a:ext cx="216000" cy="216000"/>
            </a:xfrm>
            <a:prstGeom prst="rect">
              <a:avLst/>
            </a:prstGeom>
          </p:spPr>
        </p:pic>
      </p:grpSp>
    </p:spTree>
    <p:extLst>
      <p:ext uri="{BB962C8B-B14F-4D97-AF65-F5344CB8AC3E}">
        <p14:creationId xmlns:p14="http://schemas.microsoft.com/office/powerpoint/2010/main" val="31302966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8A90047-9EAC-6691-D633-70729592DC09}"/>
              </a:ext>
            </a:extLst>
          </p:cNvPr>
          <p:cNvSpPr>
            <a:spLocks noGrp="1"/>
          </p:cNvSpPr>
          <p:nvPr>
            <p:ph type="title"/>
          </p:nvPr>
        </p:nvSpPr>
        <p:spPr>
          <a:xfrm>
            <a:off x="548282" y="180000"/>
            <a:ext cx="8640000" cy="720000"/>
          </a:xfrm>
        </p:spPr>
        <p:txBody>
          <a:bodyPr/>
          <a:lstStyle/>
          <a:p>
            <a:r>
              <a:rPr lang="en-GB" dirty="0"/>
              <a:t>The complexity</a:t>
            </a:r>
            <a:r>
              <a:rPr lang="en-GB" noProof="0" dirty="0"/>
              <a:t> of asthma</a:t>
            </a:r>
            <a:r>
              <a:rPr lang="en-GB" baseline="30000" noProof="0" dirty="0"/>
              <a:t>1,2</a:t>
            </a:r>
            <a:endParaRPr lang="en-GB" baseline="30000" dirty="0"/>
          </a:p>
        </p:txBody>
      </p:sp>
      <p:sp>
        <p:nvSpPr>
          <p:cNvPr id="3" name="Slide Number Placeholder 2">
            <a:extLst>
              <a:ext uri="{FF2B5EF4-FFF2-40B4-BE49-F238E27FC236}">
                <a16:creationId xmlns:a16="http://schemas.microsoft.com/office/drawing/2014/main" id="{05F7D8C4-1EE1-494E-A767-DAAC0E492B56}"/>
              </a:ext>
            </a:extLst>
          </p:cNvPr>
          <p:cNvSpPr>
            <a:spLocks noGrp="1"/>
          </p:cNvSpPr>
          <p:nvPr>
            <p:ph type="sldNum" sz="quarter" idx="12"/>
          </p:nvPr>
        </p:nvSpPr>
        <p:spPr>
          <a:xfrm>
            <a:off x="11264400" y="6331998"/>
            <a:ext cx="432000" cy="222086"/>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D38BAEAC-A895-4A01-AB9B-F6141799970D}" type="slidenum">
              <a:rPr kumimoji="0" lang="en-GB" sz="900" b="1" i="0" u="none" strike="noStrike" kern="1200" cap="none" spc="0" normalizeH="0" baseline="0" noProof="0" smtClean="0">
                <a:ln>
                  <a:noFill/>
                </a:ln>
                <a:solidFill>
                  <a:srgbClr val="FFFFFF"/>
                </a:solidFill>
                <a:effectLst/>
                <a:uLnTx/>
                <a:uFillTx/>
                <a:latin typeface="Calibri"/>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4</a:t>
            </a:fld>
            <a:endParaRPr kumimoji="0" lang="en-GB" sz="900" b="1" i="0" u="none" strike="noStrike" kern="1200" cap="none" spc="0" normalizeH="0" baseline="0" noProof="0">
              <a:ln>
                <a:noFill/>
              </a:ln>
              <a:solidFill>
                <a:srgbClr val="FFFFFF"/>
              </a:solidFill>
              <a:effectLst/>
              <a:uLnTx/>
              <a:uFillTx/>
              <a:latin typeface="Calibri"/>
              <a:ea typeface="+mn-ea"/>
              <a:cs typeface="+mn-cs"/>
            </a:endParaRPr>
          </a:p>
        </p:txBody>
      </p:sp>
      <p:pic>
        <p:nvPicPr>
          <p:cNvPr id="6" name="Picture 5">
            <a:extLst>
              <a:ext uri="{FF2B5EF4-FFF2-40B4-BE49-F238E27FC236}">
                <a16:creationId xmlns:a16="http://schemas.microsoft.com/office/drawing/2014/main" id="{98C9303F-28F3-4C59-93B0-C8E77312FCB7}"/>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2352000" y="1188000"/>
            <a:ext cx="7488000" cy="5073211"/>
          </a:xfrm>
          <a:prstGeom prst="rect">
            <a:avLst/>
          </a:prstGeom>
        </p:spPr>
      </p:pic>
      <p:grpSp>
        <p:nvGrpSpPr>
          <p:cNvPr id="4" name="Group 3">
            <a:extLst>
              <a:ext uri="{FF2B5EF4-FFF2-40B4-BE49-F238E27FC236}">
                <a16:creationId xmlns:a16="http://schemas.microsoft.com/office/drawing/2014/main" id="{F41DC494-6C8A-1B64-5096-B0381691566A}"/>
              </a:ext>
            </a:extLst>
          </p:cNvPr>
          <p:cNvGrpSpPr/>
          <p:nvPr/>
        </p:nvGrpSpPr>
        <p:grpSpPr>
          <a:xfrm>
            <a:off x="10944000" y="6444000"/>
            <a:ext cx="1099968" cy="287551"/>
            <a:chOff x="10894587" y="6381538"/>
            <a:chExt cx="1099968" cy="287551"/>
          </a:xfrm>
        </p:grpSpPr>
        <p:grpSp>
          <p:nvGrpSpPr>
            <p:cNvPr id="5" name="Group 4">
              <a:extLst>
                <a:ext uri="{FF2B5EF4-FFF2-40B4-BE49-F238E27FC236}">
                  <a16:creationId xmlns:a16="http://schemas.microsoft.com/office/drawing/2014/main" id="{0B957195-31B0-94AE-1E3B-EAE6BFC52304}"/>
                </a:ext>
              </a:extLst>
            </p:cNvPr>
            <p:cNvGrpSpPr/>
            <p:nvPr/>
          </p:nvGrpSpPr>
          <p:grpSpPr>
            <a:xfrm>
              <a:off x="10894587" y="6381538"/>
              <a:ext cx="1099968" cy="287551"/>
              <a:chOff x="5334172" y="6525312"/>
              <a:chExt cx="1099968" cy="287551"/>
            </a:xfrm>
          </p:grpSpPr>
          <p:sp>
            <p:nvSpPr>
              <p:cNvPr id="10" name="Rectangle: Rounded Corners 9">
                <a:extLst>
                  <a:ext uri="{FF2B5EF4-FFF2-40B4-BE49-F238E27FC236}">
                    <a16:creationId xmlns:a16="http://schemas.microsoft.com/office/drawing/2014/main" id="{9B138557-BCAD-AA68-D32B-89BD67C57B26}"/>
                  </a:ext>
                </a:extLst>
              </p:cNvPr>
              <p:cNvSpPr/>
              <p:nvPr/>
            </p:nvSpPr>
            <p:spPr>
              <a:xfrm>
                <a:off x="5334172" y="6525312"/>
                <a:ext cx="1099968" cy="287551"/>
              </a:xfrm>
              <a:prstGeom prst="roundRect">
                <a:avLst/>
              </a:prstGeom>
              <a:solidFill>
                <a:srgbClr val="550B8D"/>
              </a:solidFill>
              <a:ln>
                <a:solidFill>
                  <a:srgbClr val="490F7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Graphic 3">
                <a:hlinkClick r:id="rId3" action="ppaction://hlinksldjump"/>
                <a:extLst>
                  <a:ext uri="{FF2B5EF4-FFF2-40B4-BE49-F238E27FC236}">
                    <a16:creationId xmlns:a16="http://schemas.microsoft.com/office/drawing/2014/main" id="{B25BE3AF-37C8-DA0F-594B-540D75C45281}"/>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p:blipFill>
            <p:spPr>
              <a:xfrm rot="10800000">
                <a:off x="5657217" y="6560801"/>
                <a:ext cx="216000" cy="216000"/>
              </a:xfrm>
              <a:prstGeom prst="rect">
                <a:avLst/>
              </a:prstGeom>
            </p:spPr>
          </p:pic>
          <p:pic>
            <p:nvPicPr>
              <p:cNvPr id="12" name="Graphic 3">
                <a:hlinkClick r:id="rId6" action="ppaction://hlinksldjump"/>
                <a:extLst>
                  <a:ext uri="{FF2B5EF4-FFF2-40B4-BE49-F238E27FC236}">
                    <a16:creationId xmlns:a16="http://schemas.microsoft.com/office/drawing/2014/main" id="{5C886E82-E796-A2E9-10D6-6F974EFDD2CD}"/>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p:blipFill>
            <p:spPr>
              <a:xfrm rot="10800000" flipH="1">
                <a:off x="5922567" y="6560801"/>
                <a:ext cx="216000" cy="216000"/>
              </a:xfrm>
              <a:prstGeom prst="rect">
                <a:avLst/>
              </a:prstGeom>
            </p:spPr>
          </p:pic>
        </p:grpSp>
        <p:pic>
          <p:nvPicPr>
            <p:cNvPr id="7" name="Graphic 14">
              <a:hlinkClick r:id="rId7" action="ppaction://hlinksldjump"/>
              <a:extLst>
                <a:ext uri="{FF2B5EF4-FFF2-40B4-BE49-F238E27FC236}">
                  <a16:creationId xmlns:a16="http://schemas.microsoft.com/office/drawing/2014/main" id="{39C89595-F100-73B1-D327-DFFBB3ED1907}"/>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p:blipFill>
          <p:spPr>
            <a:xfrm>
              <a:off x="11734234" y="6417528"/>
              <a:ext cx="216000" cy="216000"/>
            </a:xfrm>
            <a:prstGeom prst="rect">
              <a:avLst/>
            </a:prstGeom>
          </p:spPr>
        </p:pic>
        <p:pic>
          <p:nvPicPr>
            <p:cNvPr id="8" name="Graphic 2">
              <a:hlinkClick r:id="rId3" action="ppaction://hlinksldjump"/>
              <a:extLst>
                <a:ext uri="{FF2B5EF4-FFF2-40B4-BE49-F238E27FC236}">
                  <a16:creationId xmlns:a16="http://schemas.microsoft.com/office/drawing/2014/main" id="{0ED1E83B-7B1D-EDD6-20E4-DB042C9A199F}"/>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p:blipFill>
          <p:spPr>
            <a:xfrm>
              <a:off x="10951903" y="6416625"/>
              <a:ext cx="216000" cy="216000"/>
            </a:xfrm>
            <a:prstGeom prst="rect">
              <a:avLst/>
            </a:prstGeom>
          </p:spPr>
        </p:pic>
      </p:grpSp>
      <p:sp>
        <p:nvSpPr>
          <p:cNvPr id="13" name="Content Placeholder 3">
            <a:extLst>
              <a:ext uri="{FF2B5EF4-FFF2-40B4-BE49-F238E27FC236}">
                <a16:creationId xmlns:a16="http://schemas.microsoft.com/office/drawing/2014/main" id="{215776FB-5BB5-C831-1F65-F13BEFED8CE3}"/>
              </a:ext>
            </a:extLst>
          </p:cNvPr>
          <p:cNvSpPr txBox="1">
            <a:spLocks/>
          </p:cNvSpPr>
          <p:nvPr/>
        </p:nvSpPr>
        <p:spPr>
          <a:xfrm>
            <a:off x="547200" y="6300000"/>
            <a:ext cx="10512000" cy="471600"/>
          </a:xfrm>
          <a:prstGeom prst="rect">
            <a:avLst/>
          </a:prstGeom>
        </p:spPr>
        <p:txBody>
          <a:bodyPr vert="horz" lIns="0" tIns="0" rIns="0" bIns="0" rtlCol="0" anchor="b">
            <a:noAutofit/>
          </a:bodyPr>
          <a:lstStyle>
            <a:lvl1pPr marL="0" indent="0" algn="l" defTabSz="914400" rtl="0" eaLnBrk="1" latinLnBrk="0" hangingPunct="1">
              <a:lnSpc>
                <a:spcPct val="100000"/>
              </a:lnSpc>
              <a:spcBef>
                <a:spcPts val="0"/>
              </a:spcBef>
              <a:buFontTx/>
              <a:buNone/>
              <a:defRPr lang="en-US" sz="900" b="0" i="0" kern="1200">
                <a:solidFill>
                  <a:schemeClr val="tx1"/>
                </a:solidFill>
                <a:latin typeface="Calibri" panose="020F0502020204030204" pitchFamily="34" charset="0"/>
                <a:ea typeface="Roboto" panose="02000000000000000000" pitchFamily="2" charset="0"/>
                <a:cs typeface="Calibri" panose="020F0502020204030204" pitchFamily="34" charset="0"/>
              </a:defRPr>
            </a:lvl1pPr>
            <a:lvl2pPr marL="685800" indent="-228600" algn="l" defTabSz="914400" rtl="0" eaLnBrk="1" latinLnBrk="0" hangingPunct="1">
              <a:lnSpc>
                <a:spcPct val="100000"/>
              </a:lnSpc>
              <a:spcBef>
                <a:spcPts val="600"/>
              </a:spcBef>
              <a:buClr>
                <a:schemeClr val="bg2"/>
              </a:buClr>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00000"/>
              </a:lnSpc>
              <a:spcBef>
                <a:spcPts val="600"/>
              </a:spcBef>
              <a:buClr>
                <a:schemeClr val="bg2"/>
              </a:buClr>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00000"/>
              </a:lnSpc>
              <a:spcBef>
                <a:spcPts val="600"/>
              </a:spcBef>
              <a:buClr>
                <a:schemeClr val="bg2"/>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600"/>
              </a:spcBef>
              <a:buClr>
                <a:schemeClr val="bg2"/>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1" i="0" u="none" strike="noStrike" kern="1200" cap="none" spc="0" normalizeH="0" baseline="0" noProof="0" dirty="0">
                <a:ln>
                  <a:noFill/>
                </a:ln>
                <a:solidFill>
                  <a:srgbClr val="656665"/>
                </a:solidFill>
                <a:effectLst/>
                <a:uLnTx/>
                <a:uFillTx/>
                <a:latin typeface="Calibri"/>
                <a:ea typeface="+mn-ea"/>
                <a:cs typeface="+mn-cs"/>
              </a:rPr>
              <a:t>Abbreviations:</a:t>
            </a:r>
            <a:r>
              <a:rPr kumimoji="0" lang="en-US" sz="800" i="0" u="none" strike="noStrike" kern="1200" cap="none" spc="0" normalizeH="0" baseline="0" noProof="0" dirty="0">
                <a:ln>
                  <a:noFill/>
                </a:ln>
                <a:solidFill>
                  <a:srgbClr val="656665"/>
                </a:solidFill>
                <a:effectLst/>
                <a:uLnTx/>
                <a:uFillTx/>
                <a:latin typeface="Calibri"/>
                <a:ea typeface="+mn-ea"/>
                <a:cs typeface="+mn-cs"/>
              </a:rPr>
              <a:t> GATA3, GATA binding protein 3; </a:t>
            </a:r>
            <a:r>
              <a:rPr kumimoji="0" lang="en-US" sz="800" b="0" i="0" u="none" strike="noStrike" kern="1200" cap="none" spc="0" normalizeH="0" baseline="0" noProof="0" dirty="0">
                <a:ln>
                  <a:noFill/>
                </a:ln>
                <a:solidFill>
                  <a:srgbClr val="656665"/>
                </a:solidFill>
                <a:effectLst/>
                <a:uLnTx/>
                <a:uFillTx/>
                <a:latin typeface="Calibri"/>
                <a:ea typeface="+mn-ea"/>
                <a:cs typeface="+mn-cs"/>
              </a:rPr>
              <a:t>IL, interleukin; IL1RL1, interleukin 1 receptor-like 1; MUC5AC, mucin-5AC; SMAD3, </a:t>
            </a:r>
            <a:r>
              <a:rPr kumimoji="0" lang="en-GB" sz="800" b="0" i="0" u="none" strike="noStrike" kern="1200" cap="none" spc="0" normalizeH="0" baseline="0" noProof="0" dirty="0">
                <a:ln>
                  <a:noFill/>
                </a:ln>
                <a:solidFill>
                  <a:srgbClr val="656665"/>
                </a:solidFill>
                <a:effectLst/>
                <a:uLnTx/>
                <a:uFillTx/>
                <a:latin typeface="Calibri"/>
                <a:ea typeface="+mn-ea"/>
                <a:cs typeface="+mn-cs"/>
              </a:rPr>
              <a:t>mothers against decapentaplegic homolog 3; </a:t>
            </a:r>
            <a:r>
              <a:rPr kumimoji="0" lang="en-US" sz="800" b="0" i="0" u="none" strike="noStrike" kern="1200" cap="none" spc="0" normalizeH="0" baseline="0" noProof="0" dirty="0">
                <a:ln>
                  <a:noFill/>
                </a:ln>
                <a:solidFill>
                  <a:srgbClr val="656665"/>
                </a:solidFill>
                <a:effectLst/>
                <a:uLnTx/>
                <a:uFillTx/>
                <a:latin typeface="Calibri"/>
                <a:ea typeface="+mn-ea"/>
                <a:cs typeface="+mn-cs"/>
              </a:rPr>
              <a:t>T2, type 2; TSLP, thymic stromal lymphopoietin.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800" b="1" dirty="0">
                <a:solidFill>
                  <a:srgbClr val="656665"/>
                </a:solidFill>
                <a:latin typeface="Calibri"/>
              </a:rPr>
              <a:t>References:</a:t>
            </a:r>
            <a:r>
              <a:rPr lang="en-US" sz="800" dirty="0">
                <a:solidFill>
                  <a:srgbClr val="656665"/>
                </a:solidFill>
                <a:latin typeface="Calibri"/>
              </a:rPr>
              <a:t> </a:t>
            </a:r>
            <a:r>
              <a:rPr kumimoji="0" lang="en-US" sz="800" b="0" i="0" u="none" strike="noStrike" kern="1200" cap="none" spc="0" normalizeH="0" baseline="0" noProof="0" dirty="0">
                <a:ln>
                  <a:noFill/>
                </a:ln>
                <a:solidFill>
                  <a:srgbClr val="656665"/>
                </a:solidFill>
                <a:effectLst/>
                <a:uLnTx/>
                <a:uFillTx/>
                <a:latin typeface="Calibri"/>
                <a:ea typeface="+mn-ea"/>
                <a:cs typeface="+mn-cs"/>
              </a:rPr>
              <a:t>1. Russell RJ, </a:t>
            </a:r>
            <a:r>
              <a:rPr kumimoji="0" lang="en-US" sz="800" b="0" i="0" u="none" strike="noStrike" kern="1200" cap="none" spc="0" normalizeH="0" baseline="0" noProof="0" dirty="0" err="1">
                <a:ln>
                  <a:noFill/>
                </a:ln>
                <a:solidFill>
                  <a:srgbClr val="656665"/>
                </a:solidFill>
                <a:effectLst/>
                <a:uLnTx/>
                <a:uFillTx/>
                <a:latin typeface="Calibri"/>
                <a:ea typeface="+mn-ea"/>
                <a:cs typeface="+mn-cs"/>
              </a:rPr>
              <a:t>Brightling</a:t>
            </a:r>
            <a:r>
              <a:rPr kumimoji="0" lang="en-US" sz="800" b="0" i="0" u="none" strike="noStrike" kern="1200" cap="none" spc="0" normalizeH="0" baseline="0" noProof="0" dirty="0">
                <a:ln>
                  <a:noFill/>
                </a:ln>
                <a:solidFill>
                  <a:srgbClr val="656665"/>
                </a:solidFill>
                <a:effectLst/>
                <a:uLnTx/>
                <a:uFillTx/>
                <a:latin typeface="Calibri"/>
                <a:ea typeface="+mn-ea"/>
                <a:cs typeface="+mn-cs"/>
              </a:rPr>
              <a:t> C. </a:t>
            </a:r>
            <a:r>
              <a:rPr kumimoji="0" lang="en-US" sz="800" b="0" i="1" u="none" strike="noStrike" kern="1200" cap="none" spc="0" normalizeH="0" baseline="0" noProof="0" dirty="0">
                <a:ln>
                  <a:noFill/>
                </a:ln>
                <a:solidFill>
                  <a:srgbClr val="656665"/>
                </a:solidFill>
                <a:effectLst/>
                <a:uLnTx/>
                <a:uFillTx/>
                <a:latin typeface="Calibri"/>
                <a:ea typeface="+mn-ea"/>
                <a:cs typeface="+mn-cs"/>
              </a:rPr>
              <a:t>Clin Sci (Lond)</a:t>
            </a:r>
            <a:r>
              <a:rPr kumimoji="0" lang="en-US" sz="800" b="0" i="0" u="none" strike="noStrike" kern="1200" cap="none" spc="0" normalizeH="0" baseline="0" noProof="0" dirty="0">
                <a:ln>
                  <a:noFill/>
                </a:ln>
                <a:solidFill>
                  <a:srgbClr val="656665"/>
                </a:solidFill>
                <a:effectLst/>
                <a:uLnTx/>
                <a:uFillTx/>
                <a:latin typeface="Calibri"/>
                <a:ea typeface="+mn-ea"/>
                <a:cs typeface="+mn-cs"/>
              </a:rPr>
              <a:t>. 2017;131(14):1723-1735; 2. Shah PA, </a:t>
            </a:r>
            <a:r>
              <a:rPr kumimoji="0" lang="en-US" sz="800" b="0" i="0" u="none" strike="noStrike" kern="1200" cap="none" spc="0" normalizeH="0" baseline="0" noProof="0" dirty="0" err="1">
                <a:ln>
                  <a:noFill/>
                </a:ln>
                <a:solidFill>
                  <a:srgbClr val="656665"/>
                </a:solidFill>
                <a:effectLst/>
                <a:uLnTx/>
                <a:uFillTx/>
                <a:latin typeface="Calibri"/>
                <a:ea typeface="+mn-ea"/>
                <a:cs typeface="+mn-cs"/>
              </a:rPr>
              <a:t>Brightling</a:t>
            </a:r>
            <a:r>
              <a:rPr kumimoji="0" lang="en-US" sz="800" b="0" i="0" u="none" strike="noStrike" kern="1200" cap="none" spc="0" normalizeH="0" baseline="0" noProof="0" dirty="0">
                <a:ln>
                  <a:noFill/>
                </a:ln>
                <a:solidFill>
                  <a:srgbClr val="656665"/>
                </a:solidFill>
                <a:effectLst/>
                <a:uLnTx/>
                <a:uFillTx/>
                <a:latin typeface="Calibri"/>
                <a:ea typeface="+mn-ea"/>
                <a:cs typeface="+mn-cs"/>
              </a:rPr>
              <a:t> C. </a:t>
            </a:r>
            <a:r>
              <a:rPr kumimoji="0" lang="en-US" sz="800" b="0" i="1" u="none" strike="noStrike" kern="1200" cap="none" spc="0" normalizeH="0" baseline="0" noProof="0" dirty="0">
                <a:ln>
                  <a:noFill/>
                </a:ln>
                <a:solidFill>
                  <a:srgbClr val="656665"/>
                </a:solidFill>
                <a:effectLst/>
                <a:uLnTx/>
                <a:uFillTx/>
                <a:latin typeface="Calibri"/>
                <a:ea typeface="+mn-ea"/>
                <a:cs typeface="+mn-cs"/>
              </a:rPr>
              <a:t>Respirology</a:t>
            </a:r>
            <a:r>
              <a:rPr kumimoji="0" lang="en-US" sz="800" b="0" i="0" u="none" strike="noStrike" kern="1200" cap="none" spc="0" normalizeH="0" baseline="0" noProof="0" dirty="0">
                <a:ln>
                  <a:noFill/>
                </a:ln>
                <a:solidFill>
                  <a:srgbClr val="656665"/>
                </a:solidFill>
                <a:effectLst/>
                <a:uLnTx/>
                <a:uFillTx/>
                <a:latin typeface="Calibri"/>
                <a:ea typeface="+mn-ea"/>
                <a:cs typeface="+mn-cs"/>
              </a:rPr>
              <a:t>. 2023;28(8):709-721. </a:t>
            </a:r>
          </a:p>
          <a:p>
            <a:br>
              <a:rPr lang="en-GB" sz="800" dirty="0"/>
            </a:br>
            <a:r>
              <a:rPr lang="en-GB" sz="800" dirty="0"/>
              <a:t>US-79143 Last Updated 12/23</a:t>
            </a:r>
          </a:p>
        </p:txBody>
      </p:sp>
    </p:spTree>
    <p:extLst>
      <p:ext uri="{BB962C8B-B14F-4D97-AF65-F5344CB8AC3E}">
        <p14:creationId xmlns:p14="http://schemas.microsoft.com/office/powerpoint/2010/main" val="36193577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C89B3-8EBC-4D33-972B-693FEA59C630}"/>
              </a:ext>
            </a:extLst>
          </p:cNvPr>
          <p:cNvSpPr>
            <a:spLocks noGrp="1"/>
          </p:cNvSpPr>
          <p:nvPr>
            <p:ph type="title"/>
          </p:nvPr>
        </p:nvSpPr>
        <p:spPr/>
        <p:txBody>
          <a:bodyPr/>
          <a:lstStyle/>
          <a:p>
            <a:r>
              <a:rPr lang="en-GB" dirty="0"/>
              <a:t>The airway epithelium is a first line of protection from</a:t>
            </a:r>
            <a:br>
              <a:rPr lang="en-GB" dirty="0"/>
            </a:br>
            <a:r>
              <a:rPr lang="en-GB" dirty="0"/>
              <a:t>environmental exposures</a:t>
            </a:r>
            <a:r>
              <a:rPr lang="en-GB" baseline="30000" dirty="0"/>
              <a:t>1</a:t>
            </a:r>
          </a:p>
        </p:txBody>
      </p:sp>
      <p:sp>
        <p:nvSpPr>
          <p:cNvPr id="4" name="Content Placeholder 3">
            <a:extLst>
              <a:ext uri="{FF2B5EF4-FFF2-40B4-BE49-F238E27FC236}">
                <a16:creationId xmlns:a16="http://schemas.microsoft.com/office/drawing/2014/main" id="{D6079D44-CAA5-4533-9CFD-D2626F0C5898}"/>
              </a:ext>
            </a:extLst>
          </p:cNvPr>
          <p:cNvSpPr>
            <a:spLocks noGrp="1"/>
          </p:cNvSpPr>
          <p:nvPr>
            <p:ph sz="quarter" idx="13"/>
          </p:nvPr>
        </p:nvSpPr>
        <p:spPr>
          <a:xfrm>
            <a:off x="547200" y="6300000"/>
            <a:ext cx="10618325" cy="471600"/>
          </a:xfrm>
        </p:spPr>
        <p:txBody>
          <a:bodyPr/>
          <a:lstStyle/>
          <a:p>
            <a:endParaRPr lang="en-US" sz="800" dirty="0"/>
          </a:p>
          <a:p>
            <a:r>
              <a:rPr lang="en-US" sz="800" dirty="0"/>
              <a:t>Image of Normal lung; bronchus by Yale Rosen. Accessed December 2023. https://www.flickr.com/photos/pulmonary_pathology/3661529896. Licensed under CC BY-SA 2.0 from: https://creativecommons.org/licenses/by-sa/2.0/. </a:t>
            </a:r>
          </a:p>
          <a:p>
            <a:r>
              <a:rPr lang="en-US" sz="800" b="1" dirty="0"/>
              <a:t>References:</a:t>
            </a:r>
            <a:r>
              <a:rPr lang="en-US" sz="800" dirty="0"/>
              <a:t> 1. </a:t>
            </a:r>
            <a:r>
              <a:rPr lang="en-US" sz="800" dirty="0" err="1"/>
              <a:t>Bartemes</a:t>
            </a:r>
            <a:r>
              <a:rPr lang="en-US" sz="800" dirty="0"/>
              <a:t> KR, Kita H. </a:t>
            </a:r>
            <a:r>
              <a:rPr lang="en-US" sz="800" i="1" dirty="0"/>
              <a:t>Clin Immunol</a:t>
            </a:r>
            <a:r>
              <a:rPr lang="en-US" sz="800" dirty="0"/>
              <a:t>. 2012;143:222-235; 2. Roan F, et al. </a:t>
            </a:r>
            <a:r>
              <a:rPr lang="en-US" sz="800" i="1" dirty="0"/>
              <a:t>J Clin Invest</a:t>
            </a:r>
            <a:r>
              <a:rPr lang="en-US" sz="800" dirty="0"/>
              <a:t>. 2019;129:1441-1451; 3. Wang Y, et al. </a:t>
            </a:r>
            <a:r>
              <a:rPr lang="en-US" sz="800" i="1" dirty="0"/>
              <a:t>Respir Med</a:t>
            </a:r>
            <a:r>
              <a:rPr lang="en-US" sz="800" dirty="0"/>
              <a:t>. 2008;102:949-955; 4. </a:t>
            </a:r>
            <a:r>
              <a:rPr lang="en-US" sz="800" dirty="0" err="1"/>
              <a:t>Corren</a:t>
            </a:r>
            <a:r>
              <a:rPr lang="en-US" sz="800" dirty="0"/>
              <a:t> J. </a:t>
            </a:r>
            <a:r>
              <a:rPr lang="en-US" sz="800" i="1" dirty="0"/>
              <a:t>J Allergy Clin Immunol </a:t>
            </a:r>
            <a:r>
              <a:rPr lang="en-US" sz="800" i="1" dirty="0" err="1"/>
              <a:t>Pract</a:t>
            </a:r>
            <a:r>
              <a:rPr lang="en-US" sz="800" dirty="0"/>
              <a:t>. 2019;7:1394-1403.</a:t>
            </a:r>
            <a:r>
              <a:rPr lang="fr-FR" sz="800" dirty="0"/>
              <a:t> </a:t>
            </a:r>
          </a:p>
          <a:p>
            <a:br>
              <a:rPr lang="fr-FR" sz="800" dirty="0"/>
            </a:br>
            <a:r>
              <a:rPr lang="en-GB" sz="800" dirty="0"/>
              <a:t>US-79143 Last Updated 12/23</a:t>
            </a:r>
          </a:p>
        </p:txBody>
      </p:sp>
      <p:grpSp>
        <p:nvGrpSpPr>
          <p:cNvPr id="5" name="Group 4">
            <a:extLst>
              <a:ext uri="{FF2B5EF4-FFF2-40B4-BE49-F238E27FC236}">
                <a16:creationId xmlns:a16="http://schemas.microsoft.com/office/drawing/2014/main" id="{718678B1-865F-4116-ACDC-C933DDB4E554}"/>
              </a:ext>
            </a:extLst>
          </p:cNvPr>
          <p:cNvGrpSpPr/>
          <p:nvPr/>
        </p:nvGrpSpPr>
        <p:grpSpPr>
          <a:xfrm>
            <a:off x="0" y="1313061"/>
            <a:ext cx="12192000" cy="4517102"/>
            <a:chOff x="-112551" y="1336673"/>
            <a:chExt cx="12411484" cy="4517102"/>
          </a:xfrm>
        </p:grpSpPr>
        <p:pic>
          <p:nvPicPr>
            <p:cNvPr id="6" name="Picture 5">
              <a:extLst>
                <a:ext uri="{FF2B5EF4-FFF2-40B4-BE49-F238E27FC236}">
                  <a16:creationId xmlns:a16="http://schemas.microsoft.com/office/drawing/2014/main" id="{0129CC47-18E9-41B4-9FEE-5558E956E976}"/>
                </a:ext>
              </a:extLst>
            </p:cNvPr>
            <p:cNvPicPr>
              <a:picLocks noChangeAspect="1"/>
            </p:cNvPicPr>
            <p:nvPr/>
          </p:nvPicPr>
          <p:blipFill>
            <a:blip r:embed="rId3">
              <a:extLst>
                <a:ext uri="{28A0092B-C50C-407E-A947-70E740481C1C}">
                  <a14:useLocalDpi xmlns:a14="http://schemas.microsoft.com/office/drawing/2010/main"/>
                </a:ext>
                <a:ext uri="{837473B0-CC2E-450A-ABE3-18F120FF3D39}">
                  <a1611:picAttrSrcUrl xmlns:a1611="http://schemas.microsoft.com/office/drawing/2016/11/main" r:id="rId4"/>
                </a:ext>
              </a:extLst>
            </a:blip>
            <a:stretch>
              <a:fillRect/>
            </a:stretch>
          </p:blipFill>
          <p:spPr>
            <a:xfrm>
              <a:off x="-112551" y="1336673"/>
              <a:ext cx="6350000" cy="4508500"/>
            </a:xfrm>
            <a:prstGeom prst="rect">
              <a:avLst/>
            </a:prstGeom>
            <a:ln>
              <a:noFill/>
            </a:ln>
            <a:effectLst>
              <a:softEdge rad="112500"/>
            </a:effectLst>
          </p:spPr>
        </p:pic>
        <p:pic>
          <p:nvPicPr>
            <p:cNvPr id="7" name="Picture 6">
              <a:extLst>
                <a:ext uri="{FF2B5EF4-FFF2-40B4-BE49-F238E27FC236}">
                  <a16:creationId xmlns:a16="http://schemas.microsoft.com/office/drawing/2014/main" id="{EDE20CED-1C40-4D49-B12A-02E1472FCFE5}"/>
                </a:ext>
              </a:extLst>
            </p:cNvPr>
            <p:cNvPicPr>
              <a:picLocks noChangeAspect="1"/>
            </p:cNvPicPr>
            <p:nvPr/>
          </p:nvPicPr>
          <p:blipFill>
            <a:blip r:embed="rId5">
              <a:extLst>
                <a:ext uri="{28A0092B-C50C-407E-A947-70E740481C1C}">
                  <a14:useLocalDpi xmlns:a14="http://schemas.microsoft.com/office/drawing/2010/main"/>
                </a:ext>
                <a:ext uri="{837473B0-CC2E-450A-ABE3-18F120FF3D39}">
                  <a1611:picAttrSrcUrl xmlns:a1611="http://schemas.microsoft.com/office/drawing/2016/11/main" r:id="rId4"/>
                </a:ext>
              </a:extLst>
            </a:blip>
            <a:stretch>
              <a:fillRect/>
            </a:stretch>
          </p:blipFill>
          <p:spPr>
            <a:xfrm>
              <a:off x="5948933" y="1345275"/>
              <a:ext cx="6350000" cy="4508500"/>
            </a:xfrm>
            <a:prstGeom prst="rect">
              <a:avLst/>
            </a:prstGeom>
            <a:ln>
              <a:noFill/>
            </a:ln>
            <a:effectLst>
              <a:softEdge rad="112500"/>
            </a:effectLst>
          </p:spPr>
        </p:pic>
      </p:grpSp>
      <p:sp>
        <p:nvSpPr>
          <p:cNvPr id="8" name="Rectangle 7">
            <a:extLst>
              <a:ext uri="{FF2B5EF4-FFF2-40B4-BE49-F238E27FC236}">
                <a16:creationId xmlns:a16="http://schemas.microsoft.com/office/drawing/2014/main" id="{3730B4EE-C390-4308-A677-8156A4E36A66}"/>
              </a:ext>
            </a:extLst>
          </p:cNvPr>
          <p:cNvSpPr/>
          <p:nvPr/>
        </p:nvSpPr>
        <p:spPr>
          <a:xfrm>
            <a:off x="962025" y="2028825"/>
            <a:ext cx="2209800" cy="2619375"/>
          </a:xfrm>
          <a:prstGeom prst="rect">
            <a:avLst/>
          </a:prstGeom>
          <a:solidFill>
            <a:srgbClr val="FFFFFF">
              <a:alpha val="89804"/>
            </a:srgb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tIns="360000" rtlCol="0" anchor="t" anchorCtr="0"/>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srgbClr val="0376AD"/>
                </a:solidFill>
                <a:effectLst/>
                <a:uLnTx/>
                <a:uFillTx/>
                <a:latin typeface="Calibri"/>
                <a:ea typeface="+mn-ea"/>
                <a:cs typeface="+mn-cs"/>
              </a:rPr>
              <a:t>Barrier and sensor</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1" i="0" u="none" strike="noStrike" kern="1200" cap="none" spc="0" normalizeH="0" baseline="0" noProof="0">
              <a:ln>
                <a:noFill/>
              </a:ln>
              <a:solidFill>
                <a:srgbClr val="000000"/>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656665"/>
                </a:solidFill>
                <a:effectLst/>
                <a:uLnTx/>
                <a:uFillTx/>
                <a:latin typeface="Calibri"/>
                <a:ea typeface="+mn-ea"/>
                <a:cs typeface="+mn-cs"/>
              </a:rPr>
              <a:t>Protective barrier </a:t>
            </a:r>
            <a:br>
              <a:rPr kumimoji="0" lang="en-US" sz="1800" b="0" i="0" u="none" strike="noStrike" kern="1200" cap="none" spc="0" normalizeH="0" baseline="0" noProof="0">
                <a:ln>
                  <a:noFill/>
                </a:ln>
                <a:solidFill>
                  <a:srgbClr val="656665"/>
                </a:solidFill>
                <a:effectLst/>
                <a:uLnTx/>
                <a:uFillTx/>
                <a:latin typeface="Calibri"/>
                <a:ea typeface="+mn-ea"/>
                <a:cs typeface="+mn-cs"/>
              </a:rPr>
            </a:br>
            <a:r>
              <a:rPr kumimoji="0" lang="en-US" sz="1800" b="0" i="0" u="none" strike="noStrike" kern="1200" cap="none" spc="0" normalizeH="0" baseline="0" noProof="0">
                <a:ln>
                  <a:noFill/>
                </a:ln>
                <a:solidFill>
                  <a:srgbClr val="656665"/>
                </a:solidFill>
                <a:effectLst/>
                <a:uLnTx/>
                <a:uFillTx/>
                <a:latin typeface="Calibri"/>
                <a:ea typeface="+mn-ea"/>
                <a:cs typeface="+mn-cs"/>
              </a:rPr>
              <a:t>and sensor of the environment</a:t>
            </a:r>
            <a:r>
              <a:rPr kumimoji="0" lang="en-US" sz="1800" b="0" i="0" u="none" strike="noStrike" kern="1200" cap="none" spc="0" normalizeH="0" baseline="30000" noProof="0">
                <a:ln>
                  <a:noFill/>
                </a:ln>
                <a:solidFill>
                  <a:srgbClr val="656665"/>
                </a:solidFill>
                <a:effectLst/>
                <a:uLnTx/>
                <a:uFillTx/>
                <a:latin typeface="Calibri"/>
                <a:ea typeface="+mn-ea"/>
                <a:cs typeface="+mn-cs"/>
              </a:rPr>
              <a:t>1,2</a:t>
            </a:r>
            <a:endParaRPr kumimoji="0" lang="en-GB" sz="1800" b="0" i="0" u="none" strike="noStrike" kern="1200" cap="none" spc="0" normalizeH="0" baseline="0" noProof="0">
              <a:ln>
                <a:noFill/>
              </a:ln>
              <a:solidFill>
                <a:srgbClr val="656665"/>
              </a:solidFill>
              <a:effectLst/>
              <a:uLnTx/>
              <a:uFillTx/>
              <a:latin typeface="Calibri"/>
              <a:ea typeface="+mn-ea"/>
              <a:cs typeface="+mn-cs"/>
            </a:endParaRPr>
          </a:p>
        </p:txBody>
      </p:sp>
      <p:sp>
        <p:nvSpPr>
          <p:cNvPr id="9" name="Rectangle 8">
            <a:extLst>
              <a:ext uri="{FF2B5EF4-FFF2-40B4-BE49-F238E27FC236}">
                <a16:creationId xmlns:a16="http://schemas.microsoft.com/office/drawing/2014/main" id="{6F34F42E-3B26-439A-B27E-8E991DC8731F}"/>
              </a:ext>
            </a:extLst>
          </p:cNvPr>
          <p:cNvSpPr/>
          <p:nvPr/>
        </p:nvSpPr>
        <p:spPr>
          <a:xfrm>
            <a:off x="3674745" y="2028825"/>
            <a:ext cx="2209800" cy="2619375"/>
          </a:xfrm>
          <a:prstGeom prst="rect">
            <a:avLst/>
          </a:prstGeom>
          <a:solidFill>
            <a:srgbClr val="FFFFFF">
              <a:alpha val="89804"/>
            </a:srgb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tIns="360000" rtlCol="0" anchor="t" anchorCtr="0"/>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srgbClr val="0376AD"/>
                </a:solidFill>
                <a:effectLst/>
                <a:uLnTx/>
                <a:uFillTx/>
                <a:latin typeface="Calibri"/>
                <a:ea typeface="+mn-ea"/>
                <a:cs typeface="+mn-cs"/>
              </a:rPr>
              <a:t>Mediates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srgbClr val="0376AD"/>
                </a:solidFill>
                <a:effectLst/>
                <a:uLnTx/>
                <a:uFillTx/>
                <a:latin typeface="Calibri"/>
                <a:ea typeface="+mn-ea"/>
                <a:cs typeface="+mn-cs"/>
              </a:rPr>
              <a:t>immunity</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656665"/>
                </a:solidFill>
                <a:effectLst/>
                <a:uLnTx/>
                <a:uFillTx/>
                <a:latin typeface="Calibri"/>
                <a:ea typeface="+mn-ea"/>
                <a:cs typeface="+mn-cs"/>
              </a:rPr>
              <a:t>Innate and </a:t>
            </a:r>
            <a:br>
              <a:rPr kumimoji="0" lang="en-US" sz="1800" b="0" i="0" u="none" strike="noStrike" kern="1200" cap="none" spc="0" normalizeH="0" baseline="0" noProof="0">
                <a:ln>
                  <a:noFill/>
                </a:ln>
                <a:solidFill>
                  <a:srgbClr val="656665"/>
                </a:solidFill>
                <a:effectLst/>
                <a:uLnTx/>
                <a:uFillTx/>
                <a:latin typeface="Calibri"/>
                <a:ea typeface="+mn-ea"/>
                <a:cs typeface="+mn-cs"/>
              </a:rPr>
            </a:br>
            <a:r>
              <a:rPr kumimoji="0" lang="en-US" sz="1800" b="0" i="0" u="none" strike="noStrike" kern="1200" cap="none" spc="0" normalizeH="0" baseline="0" noProof="0">
                <a:ln>
                  <a:noFill/>
                </a:ln>
                <a:solidFill>
                  <a:srgbClr val="656665"/>
                </a:solidFill>
                <a:effectLst/>
                <a:uLnTx/>
                <a:uFillTx/>
                <a:latin typeface="Calibri"/>
                <a:ea typeface="+mn-ea"/>
                <a:cs typeface="+mn-cs"/>
              </a:rPr>
              <a:t>adaptive immune response</a:t>
            </a:r>
            <a:r>
              <a:rPr kumimoji="0" lang="en-US" sz="1800" b="0" i="0" u="none" strike="noStrike" kern="1200" cap="none" spc="0" normalizeH="0" baseline="30000" noProof="0">
                <a:ln>
                  <a:noFill/>
                </a:ln>
                <a:solidFill>
                  <a:srgbClr val="656665"/>
                </a:solidFill>
                <a:effectLst/>
                <a:uLnTx/>
                <a:uFillTx/>
                <a:latin typeface="Calibri"/>
                <a:ea typeface="+mn-ea"/>
                <a:cs typeface="+mn-cs"/>
              </a:rPr>
              <a:t>2</a:t>
            </a:r>
          </a:p>
        </p:txBody>
      </p:sp>
      <p:sp>
        <p:nvSpPr>
          <p:cNvPr id="10" name="Rectangle 9">
            <a:extLst>
              <a:ext uri="{FF2B5EF4-FFF2-40B4-BE49-F238E27FC236}">
                <a16:creationId xmlns:a16="http://schemas.microsoft.com/office/drawing/2014/main" id="{05633844-49A5-474F-BA58-701C849657F9}"/>
              </a:ext>
            </a:extLst>
          </p:cNvPr>
          <p:cNvSpPr/>
          <p:nvPr/>
        </p:nvSpPr>
        <p:spPr>
          <a:xfrm>
            <a:off x="6387465" y="2028825"/>
            <a:ext cx="2209800" cy="2619375"/>
          </a:xfrm>
          <a:prstGeom prst="rect">
            <a:avLst/>
          </a:prstGeom>
          <a:solidFill>
            <a:srgbClr val="FFFFFF">
              <a:alpha val="89804"/>
            </a:srgb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tIns="360000" rtlCol="0" anchor="t" anchorCtr="0"/>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srgbClr val="0376AD"/>
                </a:solidFill>
                <a:effectLst/>
                <a:uLnTx/>
                <a:uFillTx/>
                <a:latin typeface="Calibri"/>
                <a:ea typeface="+mn-ea"/>
                <a:cs typeface="+mn-cs"/>
              </a:rPr>
              <a:t>Induces inflammation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1" i="0" u="none" strike="noStrike" kern="1200" cap="none" spc="0" normalizeH="0" baseline="0" noProof="0">
              <a:ln>
                <a:noFill/>
              </a:ln>
              <a:solidFill>
                <a:srgbClr val="0376AD"/>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656665"/>
                </a:solidFill>
                <a:effectLst/>
                <a:uLnTx/>
                <a:uFillTx/>
                <a:latin typeface="Calibri"/>
                <a:ea typeface="+mn-ea"/>
                <a:cs typeface="+mn-cs"/>
              </a:rPr>
              <a:t>Epithelial cytokines promote airway inflammation</a:t>
            </a:r>
            <a:r>
              <a:rPr kumimoji="0" lang="en-US" sz="1800" b="0" i="0" u="none" strike="noStrike" kern="1200" cap="none" spc="0" normalizeH="0" baseline="30000" noProof="0">
                <a:ln>
                  <a:noFill/>
                </a:ln>
                <a:solidFill>
                  <a:srgbClr val="656665"/>
                </a:solidFill>
                <a:effectLst/>
                <a:uLnTx/>
                <a:uFillTx/>
                <a:latin typeface="Calibri"/>
                <a:ea typeface="+mn-ea"/>
                <a:cs typeface="+mn-cs"/>
              </a:rPr>
              <a:t>1,2</a:t>
            </a:r>
          </a:p>
        </p:txBody>
      </p:sp>
      <p:sp>
        <p:nvSpPr>
          <p:cNvPr id="11" name="Rectangle 10">
            <a:extLst>
              <a:ext uri="{FF2B5EF4-FFF2-40B4-BE49-F238E27FC236}">
                <a16:creationId xmlns:a16="http://schemas.microsoft.com/office/drawing/2014/main" id="{998B087B-D0E2-41F0-A903-317F7561CC9C}"/>
              </a:ext>
            </a:extLst>
          </p:cNvPr>
          <p:cNvSpPr/>
          <p:nvPr/>
        </p:nvSpPr>
        <p:spPr>
          <a:xfrm>
            <a:off x="9100185" y="2028825"/>
            <a:ext cx="2209800" cy="2619375"/>
          </a:xfrm>
          <a:prstGeom prst="rect">
            <a:avLst/>
          </a:prstGeom>
          <a:solidFill>
            <a:srgbClr val="FFFFFF">
              <a:alpha val="89804"/>
            </a:srgb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tIns="360000" rtlCol="0" anchor="t" anchorCtr="0"/>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srgbClr val="0376AD"/>
                </a:solidFill>
                <a:effectLst/>
                <a:uLnTx/>
                <a:uFillTx/>
                <a:latin typeface="Calibri"/>
                <a:ea typeface="+mn-ea"/>
                <a:cs typeface="+mn-cs"/>
              </a:rPr>
              <a:t>Structural changes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1" i="0" u="none" strike="noStrike" kern="1200" cap="none" spc="0" normalizeH="0" baseline="0" noProof="0">
              <a:ln>
                <a:noFill/>
              </a:ln>
              <a:solidFill>
                <a:srgbClr val="0376AD"/>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656665"/>
                </a:solidFill>
                <a:effectLst/>
                <a:uLnTx/>
                <a:uFillTx/>
                <a:latin typeface="Calibri"/>
                <a:ea typeface="+mn-ea"/>
                <a:cs typeface="+mn-cs"/>
              </a:rPr>
              <a:t>Can drive airway remodeling and smooth muscle pathology</a:t>
            </a:r>
            <a:r>
              <a:rPr kumimoji="0" lang="en-US" sz="1800" b="0" i="0" u="none" strike="noStrike" kern="1200" cap="none" spc="0" normalizeH="0" baseline="30000" noProof="0">
                <a:ln>
                  <a:noFill/>
                </a:ln>
                <a:solidFill>
                  <a:srgbClr val="656665"/>
                </a:solidFill>
                <a:effectLst/>
                <a:uLnTx/>
                <a:uFillTx/>
                <a:latin typeface="Calibri"/>
                <a:ea typeface="+mn-ea"/>
                <a:cs typeface="+mn-cs"/>
              </a:rPr>
              <a:t>1,3,4</a:t>
            </a:r>
          </a:p>
        </p:txBody>
      </p:sp>
      <p:sp>
        <p:nvSpPr>
          <p:cNvPr id="12" name="Freeform: Shape 11">
            <a:extLst>
              <a:ext uri="{FF2B5EF4-FFF2-40B4-BE49-F238E27FC236}">
                <a16:creationId xmlns:a16="http://schemas.microsoft.com/office/drawing/2014/main" id="{10C2929A-A58F-4594-97A4-F7D1D1C1F9D3}"/>
              </a:ext>
            </a:extLst>
          </p:cNvPr>
          <p:cNvSpPr/>
          <p:nvPr/>
        </p:nvSpPr>
        <p:spPr>
          <a:xfrm>
            <a:off x="962025" y="2362200"/>
            <a:ext cx="2724150" cy="2305050"/>
          </a:xfrm>
          <a:custGeom>
            <a:avLst/>
            <a:gdLst>
              <a:gd name="connsiteX0" fmla="*/ 0 w 2724150"/>
              <a:gd name="connsiteY0" fmla="*/ 923925 h 2305050"/>
              <a:gd name="connsiteX1" fmla="*/ 0 w 2724150"/>
              <a:gd name="connsiteY1" fmla="*/ 2305050 h 2305050"/>
              <a:gd name="connsiteX2" fmla="*/ 2209800 w 2724150"/>
              <a:gd name="connsiteY2" fmla="*/ 2305050 h 2305050"/>
              <a:gd name="connsiteX3" fmla="*/ 2209800 w 2724150"/>
              <a:gd name="connsiteY3" fmla="*/ 0 h 2305050"/>
              <a:gd name="connsiteX4" fmla="*/ 2724150 w 2724150"/>
              <a:gd name="connsiteY4" fmla="*/ 0 h 2305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24150" h="2305050">
                <a:moveTo>
                  <a:pt x="0" y="923925"/>
                </a:moveTo>
                <a:lnTo>
                  <a:pt x="0" y="2305050"/>
                </a:lnTo>
                <a:lnTo>
                  <a:pt x="2209800" y="2305050"/>
                </a:lnTo>
                <a:lnTo>
                  <a:pt x="2209800" y="0"/>
                </a:lnTo>
                <a:lnTo>
                  <a:pt x="2724150" y="0"/>
                </a:lnTo>
              </a:path>
            </a:pathLst>
          </a:custGeom>
          <a:noFill/>
          <a:ln w="168275">
            <a:solidFill>
              <a:srgbClr val="0376AD">
                <a:alpha val="80000"/>
              </a:srgbClr>
            </a:solidFill>
            <a:tailEnd type="triangle" w="sm" len="sm"/>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13" name="Rectangle 12">
            <a:extLst>
              <a:ext uri="{FF2B5EF4-FFF2-40B4-BE49-F238E27FC236}">
                <a16:creationId xmlns:a16="http://schemas.microsoft.com/office/drawing/2014/main" id="{6634432F-5A64-4EFE-BBE5-80A88C69E1B4}"/>
              </a:ext>
            </a:extLst>
          </p:cNvPr>
          <p:cNvSpPr/>
          <p:nvPr/>
        </p:nvSpPr>
        <p:spPr>
          <a:xfrm>
            <a:off x="962025" y="2028825"/>
            <a:ext cx="2209800" cy="2619375"/>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tIns="360000" rtlCol="0" anchor="t" anchorCtr="0"/>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a:ln>
                <a:noFill/>
              </a:ln>
              <a:solidFill>
                <a:srgbClr val="000000"/>
              </a:solidFill>
              <a:effectLst/>
              <a:uLnTx/>
              <a:uFillTx/>
              <a:latin typeface="Arial" panose="020B0604020202020204"/>
              <a:ea typeface="+mn-ea"/>
              <a:cs typeface="+mn-cs"/>
            </a:endParaRPr>
          </a:p>
        </p:txBody>
      </p:sp>
      <p:sp>
        <p:nvSpPr>
          <p:cNvPr id="14" name="Freeform: Shape 13">
            <a:extLst>
              <a:ext uri="{FF2B5EF4-FFF2-40B4-BE49-F238E27FC236}">
                <a16:creationId xmlns:a16="http://schemas.microsoft.com/office/drawing/2014/main" id="{F977B26F-79EF-4EE8-9D0D-F17CFA97D22F}"/>
              </a:ext>
            </a:extLst>
          </p:cNvPr>
          <p:cNvSpPr/>
          <p:nvPr/>
        </p:nvSpPr>
        <p:spPr>
          <a:xfrm>
            <a:off x="3667125" y="2362200"/>
            <a:ext cx="2724150" cy="2305050"/>
          </a:xfrm>
          <a:custGeom>
            <a:avLst/>
            <a:gdLst>
              <a:gd name="connsiteX0" fmla="*/ 0 w 2724150"/>
              <a:gd name="connsiteY0" fmla="*/ 923925 h 2305050"/>
              <a:gd name="connsiteX1" fmla="*/ 0 w 2724150"/>
              <a:gd name="connsiteY1" fmla="*/ 2305050 h 2305050"/>
              <a:gd name="connsiteX2" fmla="*/ 2209800 w 2724150"/>
              <a:gd name="connsiteY2" fmla="*/ 2305050 h 2305050"/>
              <a:gd name="connsiteX3" fmla="*/ 2209800 w 2724150"/>
              <a:gd name="connsiteY3" fmla="*/ 0 h 2305050"/>
              <a:gd name="connsiteX4" fmla="*/ 2724150 w 2724150"/>
              <a:gd name="connsiteY4" fmla="*/ 0 h 2305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24150" h="2305050">
                <a:moveTo>
                  <a:pt x="0" y="923925"/>
                </a:moveTo>
                <a:lnTo>
                  <a:pt x="0" y="2305050"/>
                </a:lnTo>
                <a:lnTo>
                  <a:pt x="2209800" y="2305050"/>
                </a:lnTo>
                <a:lnTo>
                  <a:pt x="2209800" y="0"/>
                </a:lnTo>
                <a:lnTo>
                  <a:pt x="2724150" y="0"/>
                </a:lnTo>
              </a:path>
            </a:pathLst>
          </a:custGeom>
          <a:noFill/>
          <a:ln w="168275">
            <a:solidFill>
              <a:srgbClr val="0376AD">
                <a:alpha val="80000"/>
              </a:srgbClr>
            </a:solidFill>
            <a:tailEnd type="triangle" w="sm" len="sm"/>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15" name="Rectangle 14">
            <a:extLst>
              <a:ext uri="{FF2B5EF4-FFF2-40B4-BE49-F238E27FC236}">
                <a16:creationId xmlns:a16="http://schemas.microsoft.com/office/drawing/2014/main" id="{72DD4787-878E-4C6C-BDF7-AC40CDB01F30}"/>
              </a:ext>
            </a:extLst>
          </p:cNvPr>
          <p:cNvSpPr/>
          <p:nvPr/>
        </p:nvSpPr>
        <p:spPr>
          <a:xfrm>
            <a:off x="3674745" y="2028825"/>
            <a:ext cx="2209800" cy="2619375"/>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tIns="360000" rtlCol="0" anchor="t" anchorCtr="0"/>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a:ln>
                <a:noFill/>
              </a:ln>
              <a:solidFill>
                <a:srgbClr val="000000"/>
              </a:solidFill>
              <a:effectLst/>
              <a:uLnTx/>
              <a:uFillTx/>
              <a:latin typeface="Arial" panose="020B0604020202020204"/>
              <a:ea typeface="+mn-ea"/>
              <a:cs typeface="+mn-cs"/>
            </a:endParaRPr>
          </a:p>
        </p:txBody>
      </p:sp>
      <p:sp>
        <p:nvSpPr>
          <p:cNvPr id="16" name="Freeform: Shape 15">
            <a:extLst>
              <a:ext uri="{FF2B5EF4-FFF2-40B4-BE49-F238E27FC236}">
                <a16:creationId xmlns:a16="http://schemas.microsoft.com/office/drawing/2014/main" id="{ABBB7F7E-F00C-4836-8338-3994E5D5735F}"/>
              </a:ext>
            </a:extLst>
          </p:cNvPr>
          <p:cNvSpPr/>
          <p:nvPr/>
        </p:nvSpPr>
        <p:spPr>
          <a:xfrm>
            <a:off x="6372225" y="2362200"/>
            <a:ext cx="2724150" cy="2305050"/>
          </a:xfrm>
          <a:custGeom>
            <a:avLst/>
            <a:gdLst>
              <a:gd name="connsiteX0" fmla="*/ 0 w 2724150"/>
              <a:gd name="connsiteY0" fmla="*/ 923925 h 2305050"/>
              <a:gd name="connsiteX1" fmla="*/ 0 w 2724150"/>
              <a:gd name="connsiteY1" fmla="*/ 2305050 h 2305050"/>
              <a:gd name="connsiteX2" fmla="*/ 2209800 w 2724150"/>
              <a:gd name="connsiteY2" fmla="*/ 2305050 h 2305050"/>
              <a:gd name="connsiteX3" fmla="*/ 2209800 w 2724150"/>
              <a:gd name="connsiteY3" fmla="*/ 0 h 2305050"/>
              <a:gd name="connsiteX4" fmla="*/ 2724150 w 2724150"/>
              <a:gd name="connsiteY4" fmla="*/ 0 h 2305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24150" h="2305050">
                <a:moveTo>
                  <a:pt x="0" y="923925"/>
                </a:moveTo>
                <a:lnTo>
                  <a:pt x="0" y="2305050"/>
                </a:lnTo>
                <a:lnTo>
                  <a:pt x="2209800" y="2305050"/>
                </a:lnTo>
                <a:lnTo>
                  <a:pt x="2209800" y="0"/>
                </a:lnTo>
                <a:lnTo>
                  <a:pt x="2724150" y="0"/>
                </a:lnTo>
              </a:path>
            </a:pathLst>
          </a:custGeom>
          <a:noFill/>
          <a:ln w="168275">
            <a:solidFill>
              <a:srgbClr val="0376AD">
                <a:alpha val="80000"/>
              </a:srgbClr>
            </a:solidFill>
            <a:tailEnd type="triangle" w="sm" len="sm"/>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17" name="Rectangle 16">
            <a:extLst>
              <a:ext uri="{FF2B5EF4-FFF2-40B4-BE49-F238E27FC236}">
                <a16:creationId xmlns:a16="http://schemas.microsoft.com/office/drawing/2014/main" id="{A66110E7-7404-4C3C-AF3B-C9BD1EFDB43C}"/>
              </a:ext>
            </a:extLst>
          </p:cNvPr>
          <p:cNvSpPr/>
          <p:nvPr/>
        </p:nvSpPr>
        <p:spPr>
          <a:xfrm>
            <a:off x="6387465" y="2028825"/>
            <a:ext cx="2209800" cy="2619375"/>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tIns="360000" rtlCol="0" anchor="t" anchorCtr="0"/>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a:ln>
                <a:noFill/>
              </a:ln>
              <a:solidFill>
                <a:srgbClr val="000000"/>
              </a:solidFill>
              <a:effectLst/>
              <a:uLnTx/>
              <a:uFillTx/>
              <a:latin typeface="Arial" panose="020B0604020202020204"/>
              <a:ea typeface="+mn-ea"/>
              <a:cs typeface="+mn-cs"/>
            </a:endParaRPr>
          </a:p>
        </p:txBody>
      </p:sp>
      <p:sp>
        <p:nvSpPr>
          <p:cNvPr id="22" name="Slide Number Placeholder 4">
            <a:extLst>
              <a:ext uri="{FF2B5EF4-FFF2-40B4-BE49-F238E27FC236}">
                <a16:creationId xmlns:a16="http://schemas.microsoft.com/office/drawing/2014/main" id="{6D1429CB-1C15-CC12-9707-C6FC4898A837}"/>
              </a:ext>
            </a:extLst>
          </p:cNvPr>
          <p:cNvSpPr>
            <a:spLocks noGrp="1"/>
          </p:cNvSpPr>
          <p:nvPr>
            <p:ph type="sldNum" sz="quarter" idx="12"/>
          </p:nvPr>
        </p:nvSpPr>
        <p:spPr>
          <a:xfrm>
            <a:off x="11264400" y="6331998"/>
            <a:ext cx="432000" cy="222086"/>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CC7432E5-F8E0-41AE-9A6B-AD730338B005}" type="slidenum">
              <a:rPr kumimoji="0" lang="en-US" sz="900" b="1" i="0" u="none" strike="noStrike" kern="1200" cap="none" spc="0" normalizeH="0" baseline="0" noProof="0" smtClean="0">
                <a:ln>
                  <a:noFill/>
                </a:ln>
                <a:solidFill>
                  <a:srgbClr val="FFFFFF"/>
                </a:solidFill>
                <a:effectLst/>
                <a:uLnTx/>
                <a:uFillTx/>
                <a:latin typeface="Calibri"/>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5</a:t>
            </a:fld>
            <a:endParaRPr kumimoji="0" lang="en-US" sz="900" b="1" i="0" u="none" strike="noStrike" kern="1200" cap="none" spc="0" normalizeH="0" baseline="0" noProof="0">
              <a:ln>
                <a:noFill/>
              </a:ln>
              <a:solidFill>
                <a:srgbClr val="FFFFFF"/>
              </a:solidFill>
              <a:effectLst/>
              <a:uLnTx/>
              <a:uFillTx/>
              <a:latin typeface="Calibri"/>
              <a:ea typeface="+mn-ea"/>
              <a:cs typeface="+mn-cs"/>
            </a:endParaRPr>
          </a:p>
        </p:txBody>
      </p:sp>
      <p:grpSp>
        <p:nvGrpSpPr>
          <p:cNvPr id="3" name="Group 2">
            <a:extLst>
              <a:ext uri="{FF2B5EF4-FFF2-40B4-BE49-F238E27FC236}">
                <a16:creationId xmlns:a16="http://schemas.microsoft.com/office/drawing/2014/main" id="{046AF60F-1C66-2E3C-44C6-7D8F80085B9B}"/>
              </a:ext>
            </a:extLst>
          </p:cNvPr>
          <p:cNvGrpSpPr/>
          <p:nvPr/>
        </p:nvGrpSpPr>
        <p:grpSpPr>
          <a:xfrm>
            <a:off x="10944000" y="6444000"/>
            <a:ext cx="1099968" cy="287551"/>
            <a:chOff x="10894587" y="6381538"/>
            <a:chExt cx="1099968" cy="287551"/>
          </a:xfrm>
        </p:grpSpPr>
        <p:grpSp>
          <p:nvGrpSpPr>
            <p:cNvPr id="18" name="Group 17">
              <a:extLst>
                <a:ext uri="{FF2B5EF4-FFF2-40B4-BE49-F238E27FC236}">
                  <a16:creationId xmlns:a16="http://schemas.microsoft.com/office/drawing/2014/main" id="{DFE0A939-1A3D-099C-1B72-4C10F51A9CC6}"/>
                </a:ext>
              </a:extLst>
            </p:cNvPr>
            <p:cNvGrpSpPr/>
            <p:nvPr/>
          </p:nvGrpSpPr>
          <p:grpSpPr>
            <a:xfrm>
              <a:off x="10894587" y="6381538"/>
              <a:ext cx="1099968" cy="287551"/>
              <a:chOff x="5334172" y="6525312"/>
              <a:chExt cx="1099968" cy="287551"/>
            </a:xfrm>
          </p:grpSpPr>
          <p:sp>
            <p:nvSpPr>
              <p:cNvPr id="21" name="Rectangle: Rounded Corners 20">
                <a:extLst>
                  <a:ext uri="{FF2B5EF4-FFF2-40B4-BE49-F238E27FC236}">
                    <a16:creationId xmlns:a16="http://schemas.microsoft.com/office/drawing/2014/main" id="{F5A67F8F-E2D8-60C3-ABDA-EA9977BE0C77}"/>
                  </a:ext>
                </a:extLst>
              </p:cNvPr>
              <p:cNvSpPr/>
              <p:nvPr/>
            </p:nvSpPr>
            <p:spPr>
              <a:xfrm>
                <a:off x="5334172" y="6525312"/>
                <a:ext cx="1099968" cy="287551"/>
              </a:xfrm>
              <a:prstGeom prst="roundRect">
                <a:avLst/>
              </a:prstGeom>
              <a:solidFill>
                <a:srgbClr val="550B8D"/>
              </a:solidFill>
              <a:ln>
                <a:solidFill>
                  <a:srgbClr val="490F7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3" name="Graphic 3">
                <a:hlinkClick r:id="rId6" action="ppaction://hlinksldjump"/>
                <a:extLst>
                  <a:ext uri="{FF2B5EF4-FFF2-40B4-BE49-F238E27FC236}">
                    <a16:creationId xmlns:a16="http://schemas.microsoft.com/office/drawing/2014/main" id="{BC102446-16AB-9792-3BD6-0B65A970517A}"/>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p:blipFill>
            <p:spPr>
              <a:xfrm rot="10800000">
                <a:off x="5657217" y="6560801"/>
                <a:ext cx="216000" cy="216000"/>
              </a:xfrm>
              <a:prstGeom prst="rect">
                <a:avLst/>
              </a:prstGeom>
            </p:spPr>
          </p:pic>
          <p:pic>
            <p:nvPicPr>
              <p:cNvPr id="24" name="Graphic 3">
                <a:hlinkClick r:id="rId9" action="ppaction://hlinksldjump"/>
                <a:extLst>
                  <a:ext uri="{FF2B5EF4-FFF2-40B4-BE49-F238E27FC236}">
                    <a16:creationId xmlns:a16="http://schemas.microsoft.com/office/drawing/2014/main" id="{2AC220A4-0D46-104F-7673-4CBC0121D6DD}"/>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p:blipFill>
            <p:spPr>
              <a:xfrm rot="10800000" flipH="1">
                <a:off x="5922567" y="6560801"/>
                <a:ext cx="216000" cy="216000"/>
              </a:xfrm>
              <a:prstGeom prst="rect">
                <a:avLst/>
              </a:prstGeom>
            </p:spPr>
          </p:pic>
        </p:grpSp>
        <p:pic>
          <p:nvPicPr>
            <p:cNvPr id="19" name="Graphic 14">
              <a:hlinkClick r:id="rId10" action="ppaction://hlinksldjump"/>
              <a:extLst>
                <a:ext uri="{FF2B5EF4-FFF2-40B4-BE49-F238E27FC236}">
                  <a16:creationId xmlns:a16="http://schemas.microsoft.com/office/drawing/2014/main" id="{23FE0868-69C5-1342-AEF7-492110EF60E7}"/>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p:blipFill>
          <p:spPr>
            <a:xfrm>
              <a:off x="11734234" y="6417528"/>
              <a:ext cx="216000" cy="216000"/>
            </a:xfrm>
            <a:prstGeom prst="rect">
              <a:avLst/>
            </a:prstGeom>
          </p:spPr>
        </p:pic>
        <p:pic>
          <p:nvPicPr>
            <p:cNvPr id="20" name="Graphic 2">
              <a:hlinkClick r:id="rId13" action="ppaction://hlinksldjump"/>
              <a:extLst>
                <a:ext uri="{FF2B5EF4-FFF2-40B4-BE49-F238E27FC236}">
                  <a16:creationId xmlns:a16="http://schemas.microsoft.com/office/drawing/2014/main" id="{17B3BCF8-2C32-DBA2-3CDE-DBC8A29EF9BD}"/>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10951903" y="6416625"/>
              <a:ext cx="216000" cy="216000"/>
            </a:xfrm>
            <a:prstGeom prst="rect">
              <a:avLst/>
            </a:prstGeom>
          </p:spPr>
        </p:pic>
      </p:grpSp>
    </p:spTree>
    <p:extLst>
      <p:ext uri="{BB962C8B-B14F-4D97-AF65-F5344CB8AC3E}">
        <p14:creationId xmlns:p14="http://schemas.microsoft.com/office/powerpoint/2010/main" val="38150982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5715F-FD3A-4DF2-8877-3F77F52C067C}"/>
              </a:ext>
            </a:extLst>
          </p:cNvPr>
          <p:cNvSpPr>
            <a:spLocks noGrp="1"/>
          </p:cNvSpPr>
          <p:nvPr>
            <p:ph type="title"/>
          </p:nvPr>
        </p:nvSpPr>
        <p:spPr/>
        <p:txBody>
          <a:bodyPr/>
          <a:lstStyle/>
          <a:p>
            <a:r>
              <a:rPr lang="en-GB" dirty="0"/>
              <a:t>The airway epithelium plays a fundamental role in asthma</a:t>
            </a:r>
            <a:r>
              <a:rPr lang="en-GB" baseline="30000" dirty="0"/>
              <a:t>1-4</a:t>
            </a:r>
          </a:p>
        </p:txBody>
      </p:sp>
      <p:sp>
        <p:nvSpPr>
          <p:cNvPr id="4" name="Content Placeholder 3">
            <a:extLst>
              <a:ext uri="{FF2B5EF4-FFF2-40B4-BE49-F238E27FC236}">
                <a16:creationId xmlns:a16="http://schemas.microsoft.com/office/drawing/2014/main" id="{993B36B0-3B7B-41A8-9E4C-3C6D96598A99}"/>
              </a:ext>
            </a:extLst>
          </p:cNvPr>
          <p:cNvSpPr>
            <a:spLocks noGrp="1"/>
          </p:cNvSpPr>
          <p:nvPr>
            <p:ph sz="quarter" idx="13"/>
          </p:nvPr>
        </p:nvSpPr>
        <p:spPr>
          <a:xfrm>
            <a:off x="547200" y="6300000"/>
            <a:ext cx="10512000" cy="471600"/>
          </a:xfrm>
        </p:spPr>
        <p:txBody>
          <a:bodyPr/>
          <a:lstStyle/>
          <a:p>
            <a:endParaRPr lang="en-US" sz="800" dirty="0"/>
          </a:p>
          <a:p>
            <a:r>
              <a:rPr lang="en-US" sz="800" dirty="0"/>
              <a:t>Figure adapted from the Centre of Excellence in Severe Asthma as part of the Centre of Research Excellence in Severe Asthma. Accessed December 2023. https://toolkit.severeasthma.org.au.</a:t>
            </a:r>
            <a:br>
              <a:rPr lang="en-US" sz="800" dirty="0"/>
            </a:br>
            <a:r>
              <a:rPr lang="en-US" sz="800" b="1" dirty="0"/>
              <a:t>References:</a:t>
            </a:r>
            <a:r>
              <a:rPr lang="en-US" sz="800" dirty="0"/>
              <a:t> 1. </a:t>
            </a:r>
            <a:r>
              <a:rPr lang="en-US" sz="800" dirty="0" err="1"/>
              <a:t>Bartemes</a:t>
            </a:r>
            <a:r>
              <a:rPr lang="en-US" sz="800" dirty="0"/>
              <a:t> KR, Kita H. </a:t>
            </a:r>
            <a:r>
              <a:rPr lang="en-US" sz="800" i="1" dirty="0"/>
              <a:t>Clin Immunol</a:t>
            </a:r>
            <a:r>
              <a:rPr lang="en-US" sz="800" dirty="0"/>
              <a:t>. 2012;143:222-235; 2. Roan F, et al. </a:t>
            </a:r>
            <a:r>
              <a:rPr lang="en-US" sz="800" i="1" dirty="0"/>
              <a:t>J Clin Invest</a:t>
            </a:r>
            <a:r>
              <a:rPr lang="en-US" sz="800" dirty="0"/>
              <a:t>. 2019;129:1441-1451; 3. Holgate ST. </a:t>
            </a:r>
            <a:r>
              <a:rPr lang="en-US" sz="800" i="1" dirty="0"/>
              <a:t>Immunol Rev</a:t>
            </a:r>
            <a:r>
              <a:rPr lang="en-US" sz="800" dirty="0"/>
              <a:t>. 2011;242:205-219; 4. </a:t>
            </a:r>
            <a:r>
              <a:rPr lang="en-US" sz="800" dirty="0" err="1"/>
              <a:t>Heijink</a:t>
            </a:r>
            <a:r>
              <a:rPr lang="en-US" sz="800" dirty="0"/>
              <a:t> IH, et al. </a:t>
            </a:r>
            <a:r>
              <a:rPr lang="en-US" sz="800" i="1" dirty="0"/>
              <a:t>Clin Exp Allergy</a:t>
            </a:r>
            <a:r>
              <a:rPr lang="en-US" sz="800" dirty="0"/>
              <a:t>. 2014;44:620-630; 5. Cohen L, et al. </a:t>
            </a:r>
            <a:r>
              <a:rPr lang="en-US" sz="800" i="1" dirty="0"/>
              <a:t>Am J Respir Crit Care Med</a:t>
            </a:r>
            <a:r>
              <a:rPr lang="en-US" sz="800" dirty="0"/>
              <a:t>. 2007;176:138-145.</a:t>
            </a:r>
          </a:p>
          <a:p>
            <a:br>
              <a:rPr lang="fr-FR" sz="800" dirty="0"/>
            </a:br>
            <a:r>
              <a:rPr lang="en-GB" sz="800" dirty="0"/>
              <a:t>US-79143 Last Updated 12/23</a:t>
            </a:r>
          </a:p>
        </p:txBody>
      </p:sp>
      <p:sp>
        <p:nvSpPr>
          <p:cNvPr id="5" name="Rectangle 4">
            <a:extLst>
              <a:ext uri="{FF2B5EF4-FFF2-40B4-BE49-F238E27FC236}">
                <a16:creationId xmlns:a16="http://schemas.microsoft.com/office/drawing/2014/main" id="{154C23DF-A928-45FA-B58C-E1FB1542945B}"/>
              </a:ext>
            </a:extLst>
          </p:cNvPr>
          <p:cNvSpPr/>
          <p:nvPr/>
        </p:nvSpPr>
        <p:spPr>
          <a:xfrm>
            <a:off x="392516" y="2443636"/>
            <a:ext cx="3566302" cy="2171204"/>
          </a:xfrm>
          <a:prstGeom prst="rect">
            <a:avLst/>
          </a:prstGeom>
          <a:noFill/>
          <a:ln w="1905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1200"/>
              </a:spcBef>
              <a:spcAft>
                <a:spcPts val="1200"/>
              </a:spcAft>
              <a:buClrTx/>
              <a:buSzTx/>
              <a:buFontTx/>
              <a:buNone/>
              <a:tabLst/>
              <a:defRPr/>
            </a:pPr>
            <a:r>
              <a:rPr kumimoji="0" lang="en-GB" sz="1800" b="0" i="0" u="none" strike="noStrike" kern="1200" cap="none" spc="0" normalizeH="0" baseline="0" noProof="0" dirty="0">
                <a:ln>
                  <a:noFill/>
                </a:ln>
                <a:solidFill>
                  <a:srgbClr val="656665"/>
                </a:solidFill>
                <a:effectLst/>
                <a:uLnTx/>
                <a:uFillTx/>
                <a:latin typeface="Calibri"/>
                <a:ea typeface="+mn-ea"/>
                <a:cs typeface="+mn-cs"/>
              </a:rPr>
              <a:t>The airway epithelium serves as a barrier/sensor and mediates </a:t>
            </a:r>
            <a:br>
              <a:rPr kumimoji="0" lang="en-GB" sz="1800" b="0" i="0" u="none" strike="noStrike" kern="1200" cap="none" spc="0" normalizeH="0" baseline="0" noProof="0" dirty="0">
                <a:ln>
                  <a:noFill/>
                </a:ln>
                <a:solidFill>
                  <a:srgbClr val="656665"/>
                </a:solidFill>
                <a:effectLst/>
                <a:uLnTx/>
                <a:uFillTx/>
                <a:latin typeface="Calibri"/>
                <a:ea typeface="+mn-ea"/>
                <a:cs typeface="+mn-cs"/>
              </a:rPr>
            </a:br>
            <a:r>
              <a:rPr kumimoji="0" lang="en-GB" sz="1800" b="0" i="0" u="none" strike="noStrike" kern="1200" cap="none" spc="0" normalizeH="0" baseline="0" noProof="0" dirty="0">
                <a:ln>
                  <a:noFill/>
                </a:ln>
                <a:solidFill>
                  <a:srgbClr val="656665"/>
                </a:solidFill>
                <a:effectLst/>
                <a:uLnTx/>
                <a:uFillTx/>
                <a:latin typeface="Calibri"/>
                <a:ea typeface="+mn-ea"/>
                <a:cs typeface="+mn-cs"/>
              </a:rPr>
              <a:t>airway immunity</a:t>
            </a:r>
            <a:r>
              <a:rPr kumimoji="0" lang="en-GB" sz="1800" b="0" i="0" u="none" strike="noStrike" kern="1200" cap="none" spc="0" normalizeH="0" baseline="30000" noProof="0" dirty="0">
                <a:ln>
                  <a:noFill/>
                </a:ln>
                <a:solidFill>
                  <a:srgbClr val="656665"/>
                </a:solidFill>
                <a:effectLst/>
                <a:uLnTx/>
                <a:uFillTx/>
                <a:latin typeface="Calibri"/>
                <a:ea typeface="+mn-ea"/>
                <a:cs typeface="+mn-cs"/>
              </a:rPr>
              <a:t>1,2</a:t>
            </a:r>
          </a:p>
          <a:p>
            <a:pPr marL="0" marR="0" lvl="0" indent="0" algn="ctr" defTabSz="914400" rtl="0" eaLnBrk="1" fontAlgn="auto" latinLnBrk="0" hangingPunct="1">
              <a:lnSpc>
                <a:spcPct val="100000"/>
              </a:lnSpc>
              <a:spcBef>
                <a:spcPts val="1200"/>
              </a:spcBef>
              <a:spcAft>
                <a:spcPts val="1200"/>
              </a:spcAft>
              <a:buClrTx/>
              <a:buSzTx/>
              <a:buFontTx/>
              <a:buNone/>
              <a:tabLst/>
              <a:defRPr/>
            </a:pPr>
            <a:r>
              <a:rPr kumimoji="0" lang="en-GB" sz="1800" b="0" i="0" u="none" strike="noStrike" kern="1200" cap="none" spc="0" normalizeH="0" baseline="0" noProof="0" dirty="0">
                <a:ln>
                  <a:noFill/>
                </a:ln>
                <a:solidFill>
                  <a:srgbClr val="656665"/>
                </a:solidFill>
                <a:effectLst/>
                <a:uLnTx/>
                <a:uFillTx/>
                <a:latin typeface="Calibri"/>
                <a:ea typeface="+mn-ea"/>
                <a:cs typeface="+mn-cs"/>
              </a:rPr>
              <a:t>In severe asthma, the epithelium is significantly altered</a:t>
            </a:r>
            <a:r>
              <a:rPr kumimoji="0" lang="en-GB" sz="1800" b="0" i="0" u="none" strike="noStrike" kern="1200" cap="none" spc="0" normalizeH="0" baseline="30000" noProof="0" dirty="0">
                <a:ln>
                  <a:noFill/>
                </a:ln>
                <a:solidFill>
                  <a:srgbClr val="656665"/>
                </a:solidFill>
                <a:effectLst/>
                <a:uLnTx/>
                <a:uFillTx/>
                <a:latin typeface="Calibri"/>
                <a:ea typeface="+mn-ea"/>
                <a:cs typeface="+mn-cs"/>
              </a:rPr>
              <a:t>1-4</a:t>
            </a:r>
          </a:p>
        </p:txBody>
      </p:sp>
      <p:cxnSp>
        <p:nvCxnSpPr>
          <p:cNvPr id="6" name="Straight Connector 5">
            <a:extLst>
              <a:ext uri="{FF2B5EF4-FFF2-40B4-BE49-F238E27FC236}">
                <a16:creationId xmlns:a16="http://schemas.microsoft.com/office/drawing/2014/main" id="{BD0E99BA-C654-45BB-8770-8CC5803E474F}"/>
              </a:ext>
            </a:extLst>
          </p:cNvPr>
          <p:cNvCxnSpPr>
            <a:cxnSpLocks/>
          </p:cNvCxnSpPr>
          <p:nvPr/>
        </p:nvCxnSpPr>
        <p:spPr>
          <a:xfrm>
            <a:off x="548282" y="3710205"/>
            <a:ext cx="3288100"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7" name="Group 6">
            <a:extLst>
              <a:ext uri="{FF2B5EF4-FFF2-40B4-BE49-F238E27FC236}">
                <a16:creationId xmlns:a16="http://schemas.microsoft.com/office/drawing/2014/main" id="{B7C4992F-EA15-4C02-A0B6-EB8C18F58B3C}"/>
              </a:ext>
            </a:extLst>
          </p:cNvPr>
          <p:cNvGrpSpPr/>
          <p:nvPr/>
        </p:nvGrpSpPr>
        <p:grpSpPr>
          <a:xfrm>
            <a:off x="4106146" y="1354501"/>
            <a:ext cx="7586973" cy="4211629"/>
            <a:chOff x="2475220" y="1158020"/>
            <a:chExt cx="7586973" cy="4211629"/>
          </a:xfrm>
        </p:grpSpPr>
        <p:pic>
          <p:nvPicPr>
            <p:cNvPr id="8" name="Picture 4">
              <a:extLst>
                <a:ext uri="{FF2B5EF4-FFF2-40B4-BE49-F238E27FC236}">
                  <a16:creationId xmlns:a16="http://schemas.microsoft.com/office/drawing/2014/main" id="{62FE579F-6FA1-45E7-9DE5-5B1007FB70AF}"/>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rightnessContrast contrast="20000"/>
                      </a14:imgEffect>
                    </a14:imgLayer>
                  </a14:imgProps>
                </a:ext>
                <a:ext uri="{28A0092B-C50C-407E-A947-70E740481C1C}">
                  <a14:useLocalDpi xmlns:a14="http://schemas.microsoft.com/office/drawing/2010/main"/>
                </a:ext>
              </a:extLst>
            </a:blip>
            <a:srcRect/>
            <a:stretch>
              <a:fillRect/>
            </a:stretch>
          </p:blipFill>
          <p:spPr bwMode="auto">
            <a:xfrm>
              <a:off x="2475220" y="1515281"/>
              <a:ext cx="3954307" cy="3772500"/>
            </a:xfrm>
            <a:prstGeom prst="rect">
              <a:avLst/>
            </a:prstGeom>
            <a:noFill/>
            <a:extLst>
              <a:ext uri="{909E8E84-426E-40DD-AFC4-6F175D3DCCD1}">
                <a14:hiddenFill xmlns:a14="http://schemas.microsoft.com/office/drawing/2010/main">
                  <a:solidFill>
                    <a:srgbClr val="FFFFFF"/>
                  </a:solidFill>
                </a14:hiddenFill>
              </a:ext>
            </a:extLst>
          </p:spPr>
        </p:pic>
        <p:grpSp>
          <p:nvGrpSpPr>
            <p:cNvPr id="9" name="Group 8">
              <a:extLst>
                <a:ext uri="{FF2B5EF4-FFF2-40B4-BE49-F238E27FC236}">
                  <a16:creationId xmlns:a16="http://schemas.microsoft.com/office/drawing/2014/main" id="{8143B603-A64B-4076-9A28-822494AD0AD4}"/>
                </a:ext>
              </a:extLst>
            </p:cNvPr>
            <p:cNvGrpSpPr/>
            <p:nvPr/>
          </p:nvGrpSpPr>
          <p:grpSpPr>
            <a:xfrm>
              <a:off x="2835842" y="1158020"/>
              <a:ext cx="7226351" cy="4211629"/>
              <a:chOff x="4449665" y="1189335"/>
              <a:chExt cx="7226351" cy="4211629"/>
            </a:xfrm>
          </p:grpSpPr>
          <p:sp>
            <p:nvSpPr>
              <p:cNvPr id="10" name="TextBox 9">
                <a:extLst>
                  <a:ext uri="{FF2B5EF4-FFF2-40B4-BE49-F238E27FC236}">
                    <a16:creationId xmlns:a16="http://schemas.microsoft.com/office/drawing/2014/main" id="{F3F1C1B6-F8DF-42B8-B223-929BE3B8CE58}"/>
                  </a:ext>
                </a:extLst>
              </p:cNvPr>
              <p:cNvSpPr txBox="1"/>
              <p:nvPr/>
            </p:nvSpPr>
            <p:spPr>
              <a:xfrm>
                <a:off x="4449665" y="1277938"/>
                <a:ext cx="967202"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7F134C"/>
                  </a:buClr>
                  <a:buSzTx/>
                  <a:buFontTx/>
                  <a:buNone/>
                  <a:tabLst/>
                  <a:defRPr/>
                </a:pPr>
                <a:r>
                  <a:rPr kumimoji="0" lang="en-US" sz="1600" b="1" i="0" u="none" strike="noStrike" kern="1200" cap="none" spc="0" normalizeH="0" baseline="0" noProof="0">
                    <a:ln>
                      <a:noFill/>
                    </a:ln>
                    <a:solidFill>
                      <a:srgbClr val="0D3759"/>
                    </a:solidFill>
                    <a:effectLst/>
                    <a:uLnTx/>
                    <a:uFillTx/>
                    <a:latin typeface="Arial" panose="020B0604020202020204"/>
                    <a:ea typeface="+mn-ea"/>
                    <a:cs typeface="+mn-cs"/>
                  </a:rPr>
                  <a:t>Healthy airway</a:t>
                </a:r>
                <a:endParaRPr kumimoji="0" lang="en-GB" sz="1600" b="1" i="0" u="none" strike="noStrike" kern="1200" cap="none" spc="0" normalizeH="0" baseline="0" noProof="0">
                  <a:ln>
                    <a:noFill/>
                  </a:ln>
                  <a:solidFill>
                    <a:srgbClr val="0D3759"/>
                  </a:solidFill>
                  <a:effectLst/>
                  <a:uLnTx/>
                  <a:uFillTx/>
                  <a:latin typeface="Arial" panose="020B0604020202020204"/>
                  <a:ea typeface="+mn-ea"/>
                  <a:cs typeface="+mn-cs"/>
                </a:endParaRPr>
              </a:p>
            </p:txBody>
          </p:sp>
          <p:sp>
            <p:nvSpPr>
              <p:cNvPr id="11" name="TextBox 10">
                <a:extLst>
                  <a:ext uri="{FF2B5EF4-FFF2-40B4-BE49-F238E27FC236}">
                    <a16:creationId xmlns:a16="http://schemas.microsoft.com/office/drawing/2014/main" id="{CDC5C582-4220-4134-A985-28A0817371D7}"/>
                  </a:ext>
                </a:extLst>
              </p:cNvPr>
              <p:cNvSpPr txBox="1"/>
              <p:nvPr/>
            </p:nvSpPr>
            <p:spPr>
              <a:xfrm>
                <a:off x="6920650" y="1277938"/>
                <a:ext cx="967202" cy="584775"/>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
                    <a:srgbClr val="7F134C"/>
                  </a:buClr>
                  <a:buSzTx/>
                  <a:buFontTx/>
                  <a:buNone/>
                  <a:tabLst/>
                  <a:defRPr/>
                </a:pPr>
                <a:r>
                  <a:rPr kumimoji="0" lang="en-US" sz="1600" b="1" i="0" u="none" strike="noStrike" kern="1200" cap="none" spc="0" normalizeH="0" baseline="0" noProof="0">
                    <a:ln>
                      <a:noFill/>
                    </a:ln>
                    <a:solidFill>
                      <a:srgbClr val="0376AD"/>
                    </a:solidFill>
                    <a:effectLst/>
                    <a:uLnTx/>
                    <a:uFillTx/>
                    <a:latin typeface="Arial" panose="020B0604020202020204"/>
                    <a:ea typeface="+mn-ea"/>
                    <a:cs typeface="+mn-cs"/>
                  </a:rPr>
                  <a:t>Severe asthma</a:t>
                </a:r>
              </a:p>
            </p:txBody>
          </p:sp>
          <p:grpSp>
            <p:nvGrpSpPr>
              <p:cNvPr id="12" name="Group 11">
                <a:extLst>
                  <a:ext uri="{FF2B5EF4-FFF2-40B4-BE49-F238E27FC236}">
                    <a16:creationId xmlns:a16="http://schemas.microsoft.com/office/drawing/2014/main" id="{3A3B19F3-C514-4789-9F5A-4364CE5D6EE5}"/>
                  </a:ext>
                </a:extLst>
              </p:cNvPr>
              <p:cNvGrpSpPr/>
              <p:nvPr/>
            </p:nvGrpSpPr>
            <p:grpSpPr>
              <a:xfrm>
                <a:off x="6629958" y="1601534"/>
                <a:ext cx="1992152" cy="3387230"/>
                <a:chOff x="7638085" y="1246379"/>
                <a:chExt cx="2001005" cy="3309211"/>
              </a:xfrm>
            </p:grpSpPr>
            <p:cxnSp>
              <p:nvCxnSpPr>
                <p:cNvPr id="17" name="Straight Connector 16">
                  <a:extLst>
                    <a:ext uri="{FF2B5EF4-FFF2-40B4-BE49-F238E27FC236}">
                      <a16:creationId xmlns:a16="http://schemas.microsoft.com/office/drawing/2014/main" id="{EC343231-3E34-4381-8800-B6CEB7B0346F}"/>
                    </a:ext>
                  </a:extLst>
                </p:cNvPr>
                <p:cNvCxnSpPr>
                  <a:cxnSpLocks/>
                  <a:endCxn id="13" idx="1"/>
                </p:cNvCxnSpPr>
                <p:nvPr/>
              </p:nvCxnSpPr>
              <p:spPr>
                <a:xfrm>
                  <a:off x="8058493" y="3912684"/>
                  <a:ext cx="1580553" cy="642906"/>
                </a:xfrm>
                <a:prstGeom prst="line">
                  <a:avLst/>
                </a:prstGeom>
                <a:noFill/>
                <a:ln w="19050" cap="flat" cmpd="sng" algn="ctr">
                  <a:solidFill>
                    <a:schemeClr val="tx2"/>
                  </a:solidFill>
                  <a:prstDash val="solid"/>
                  <a:miter lim="800000"/>
                  <a:headEnd type="triangle"/>
                  <a:tailEnd type="none"/>
                </a:ln>
                <a:effectLst/>
              </p:spPr>
            </p:cxnSp>
            <p:cxnSp>
              <p:nvCxnSpPr>
                <p:cNvPr id="18" name="Straight Connector 17">
                  <a:extLst>
                    <a:ext uri="{FF2B5EF4-FFF2-40B4-BE49-F238E27FC236}">
                      <a16:creationId xmlns:a16="http://schemas.microsoft.com/office/drawing/2014/main" id="{7355EBF7-D944-4B14-9C51-CF4D7178EBFE}"/>
                    </a:ext>
                  </a:extLst>
                </p:cNvPr>
                <p:cNvCxnSpPr>
                  <a:cxnSpLocks/>
                  <a:endCxn id="14" idx="1"/>
                </p:cNvCxnSpPr>
                <p:nvPr/>
              </p:nvCxnSpPr>
              <p:spPr>
                <a:xfrm flipV="1">
                  <a:off x="7999091" y="3529564"/>
                  <a:ext cx="1639956" cy="57883"/>
                </a:xfrm>
                <a:prstGeom prst="line">
                  <a:avLst/>
                </a:prstGeom>
                <a:noFill/>
                <a:ln w="19050" cap="flat" cmpd="sng" algn="ctr">
                  <a:solidFill>
                    <a:schemeClr val="tx2"/>
                  </a:solidFill>
                  <a:prstDash val="solid"/>
                  <a:miter lim="800000"/>
                  <a:headEnd type="triangle"/>
                  <a:tailEnd type="none"/>
                </a:ln>
                <a:effectLst/>
              </p:spPr>
            </p:cxnSp>
            <p:cxnSp>
              <p:nvCxnSpPr>
                <p:cNvPr id="19" name="Straight Connector 18">
                  <a:extLst>
                    <a:ext uri="{FF2B5EF4-FFF2-40B4-BE49-F238E27FC236}">
                      <a16:creationId xmlns:a16="http://schemas.microsoft.com/office/drawing/2014/main" id="{3C371F74-1F39-4C63-BE10-395A1D8A0928}"/>
                    </a:ext>
                  </a:extLst>
                </p:cNvPr>
                <p:cNvCxnSpPr>
                  <a:cxnSpLocks/>
                  <a:endCxn id="15" idx="1"/>
                </p:cNvCxnSpPr>
                <p:nvPr/>
              </p:nvCxnSpPr>
              <p:spPr>
                <a:xfrm flipV="1">
                  <a:off x="7638085" y="2387972"/>
                  <a:ext cx="2000962" cy="754661"/>
                </a:xfrm>
                <a:prstGeom prst="line">
                  <a:avLst/>
                </a:prstGeom>
                <a:noFill/>
                <a:ln w="19050" cap="flat" cmpd="sng" algn="ctr">
                  <a:solidFill>
                    <a:schemeClr val="tx2"/>
                  </a:solidFill>
                  <a:prstDash val="solid"/>
                  <a:miter lim="800000"/>
                  <a:headEnd type="triangle"/>
                  <a:tailEnd type="none"/>
                </a:ln>
                <a:effectLst/>
              </p:spPr>
            </p:cxnSp>
            <p:cxnSp>
              <p:nvCxnSpPr>
                <p:cNvPr id="20" name="Straight Connector 19">
                  <a:extLst>
                    <a:ext uri="{FF2B5EF4-FFF2-40B4-BE49-F238E27FC236}">
                      <a16:creationId xmlns:a16="http://schemas.microsoft.com/office/drawing/2014/main" id="{23849235-4516-49FB-B9C5-DA655839E7C7}"/>
                    </a:ext>
                  </a:extLst>
                </p:cNvPr>
                <p:cNvCxnSpPr>
                  <a:cxnSpLocks/>
                  <a:endCxn id="16" idx="1"/>
                </p:cNvCxnSpPr>
                <p:nvPr/>
              </p:nvCxnSpPr>
              <p:spPr>
                <a:xfrm flipV="1">
                  <a:off x="7916918" y="1246379"/>
                  <a:ext cx="1722172" cy="1675641"/>
                </a:xfrm>
                <a:prstGeom prst="line">
                  <a:avLst/>
                </a:prstGeom>
                <a:noFill/>
                <a:ln w="19050" cap="flat" cmpd="sng" algn="ctr">
                  <a:solidFill>
                    <a:schemeClr val="tx2"/>
                  </a:solidFill>
                  <a:prstDash val="solid"/>
                  <a:miter lim="800000"/>
                  <a:headEnd type="triangle"/>
                  <a:tailEnd type="none"/>
                </a:ln>
                <a:effectLst/>
              </p:spPr>
            </p:cxnSp>
          </p:grpSp>
          <p:sp>
            <p:nvSpPr>
              <p:cNvPr id="13" name="Rectangle 12">
                <a:extLst>
                  <a:ext uri="{FF2B5EF4-FFF2-40B4-BE49-F238E27FC236}">
                    <a16:creationId xmlns:a16="http://schemas.microsoft.com/office/drawing/2014/main" id="{94A2DFC9-2F51-4AF8-893E-92E74E449E7C}"/>
                  </a:ext>
                </a:extLst>
              </p:cNvPr>
              <p:cNvSpPr/>
              <p:nvPr/>
            </p:nvSpPr>
            <p:spPr>
              <a:xfrm>
                <a:off x="8622069" y="4576564"/>
                <a:ext cx="3053945" cy="824400"/>
              </a:xfrm>
              <a:prstGeom prst="rect">
                <a:avLst/>
              </a:prstGeom>
              <a:solidFill>
                <a:schemeClr val="bg1"/>
              </a:solidFill>
              <a:ln w="1905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0376AD"/>
                    </a:solidFill>
                    <a:effectLst/>
                    <a:uLnTx/>
                    <a:uFillTx/>
                    <a:latin typeface="Calibri"/>
                    <a:ea typeface="+mn-ea"/>
                    <a:cs typeface="+mn-cs"/>
                    <a:sym typeface="Symbol" panose="05050102010706020507" pitchFamily="18" charset="2"/>
                  </a:rPr>
                  <a:t>Sub-epithelial inflammation </a:t>
                </a:r>
                <a:br>
                  <a:rPr kumimoji="0" lang="en-US" sz="1400" b="1" i="0" u="none" strike="noStrike" kern="1200" cap="none" spc="0" normalizeH="0" baseline="0" noProof="0">
                    <a:ln>
                      <a:noFill/>
                    </a:ln>
                    <a:solidFill>
                      <a:srgbClr val="0376AD"/>
                    </a:solidFill>
                    <a:effectLst/>
                    <a:uLnTx/>
                    <a:uFillTx/>
                    <a:latin typeface="Calibri"/>
                    <a:ea typeface="+mn-ea"/>
                    <a:cs typeface="+mn-cs"/>
                    <a:sym typeface="Symbol" panose="05050102010706020507" pitchFamily="18" charset="2"/>
                  </a:rPr>
                </a:br>
                <a:r>
                  <a:rPr kumimoji="0" lang="en-US" sz="1400" b="1" i="0" u="none" strike="noStrike" kern="1200" cap="none" spc="0" normalizeH="0" baseline="0" noProof="0">
                    <a:ln>
                      <a:noFill/>
                    </a:ln>
                    <a:solidFill>
                      <a:srgbClr val="0376AD"/>
                    </a:solidFill>
                    <a:effectLst/>
                    <a:uLnTx/>
                    <a:uFillTx/>
                    <a:latin typeface="Calibri"/>
                    <a:ea typeface="+mn-ea"/>
                    <a:cs typeface="+mn-cs"/>
                    <a:sym typeface="Symbol" panose="05050102010706020507" pitchFamily="18" charset="2"/>
                  </a:rPr>
                  <a:t>and fibrosis</a:t>
                </a:r>
                <a:r>
                  <a:rPr kumimoji="0" lang="en-US" sz="1400" b="1" i="0" u="none" strike="noStrike" kern="1200" cap="none" spc="0" normalizeH="0" baseline="30000" noProof="0">
                    <a:ln>
                      <a:noFill/>
                    </a:ln>
                    <a:solidFill>
                      <a:srgbClr val="0376AD"/>
                    </a:solidFill>
                    <a:effectLst/>
                    <a:uLnTx/>
                    <a:uFillTx/>
                    <a:latin typeface="Calibri"/>
                    <a:ea typeface="+mn-ea"/>
                    <a:cs typeface="+mn-cs"/>
                    <a:sym typeface="Symbol" panose="05050102010706020507" pitchFamily="18" charset="2"/>
                  </a:rPr>
                  <a:t>5</a:t>
                </a:r>
              </a:p>
              <a:p>
                <a:pPr marL="0" marR="0" lvl="0" indent="0" algn="ctr" defTabSz="914400" rtl="0" eaLnBrk="1" fontAlgn="auto" latinLnBrk="0" hangingPunct="1">
                  <a:lnSpc>
                    <a:spcPct val="100000"/>
                  </a:lnSpc>
                  <a:spcBef>
                    <a:spcPts val="0"/>
                  </a:spcBef>
                  <a:spcAft>
                    <a:spcPts val="0"/>
                  </a:spcAft>
                  <a:buClr>
                    <a:srgbClr val="7F134C"/>
                  </a:buClr>
                  <a:buSzTx/>
                  <a:buFontTx/>
                  <a:buNone/>
                  <a:tabLst/>
                  <a:defRPr/>
                </a:pPr>
                <a:r>
                  <a:rPr kumimoji="0" lang="en-US" sz="1400" b="0" i="1" u="none" strike="noStrike" kern="1200" cap="none" spc="0" normalizeH="0" baseline="0" noProof="0">
                    <a:ln>
                      <a:noFill/>
                    </a:ln>
                    <a:solidFill>
                      <a:srgbClr val="656665"/>
                    </a:solidFill>
                    <a:effectLst/>
                    <a:uLnTx/>
                    <a:uFillTx/>
                    <a:latin typeface="Calibri"/>
                    <a:ea typeface="+mn-ea"/>
                    <a:cs typeface="+mn-cs"/>
                    <a:sym typeface="Symbol" panose="05050102010706020507" pitchFamily="18" charset="2"/>
                  </a:rPr>
                  <a:t>Can lead to fixed airway obstruction</a:t>
                </a:r>
                <a:endParaRPr kumimoji="0" lang="en-GB" sz="1400" b="0" i="1" u="none" strike="noStrike" kern="1200" cap="none" spc="0" normalizeH="0" baseline="0" noProof="0">
                  <a:ln>
                    <a:noFill/>
                  </a:ln>
                  <a:solidFill>
                    <a:srgbClr val="656665"/>
                  </a:solidFill>
                  <a:effectLst/>
                  <a:uLnTx/>
                  <a:uFillTx/>
                  <a:latin typeface="Calibri"/>
                  <a:ea typeface="+mn-ea"/>
                  <a:cs typeface="+mn-cs"/>
                </a:endParaRPr>
              </a:p>
            </p:txBody>
          </p:sp>
          <p:sp>
            <p:nvSpPr>
              <p:cNvPr id="14" name="Rectangle 13">
                <a:extLst>
                  <a:ext uri="{FF2B5EF4-FFF2-40B4-BE49-F238E27FC236}">
                    <a16:creationId xmlns:a16="http://schemas.microsoft.com/office/drawing/2014/main" id="{9A788908-B5B9-47B4-A9B3-766C64894966}"/>
                  </a:ext>
                </a:extLst>
              </p:cNvPr>
              <p:cNvSpPr/>
              <p:nvPr/>
            </p:nvSpPr>
            <p:spPr>
              <a:xfrm>
                <a:off x="8622069" y="3526348"/>
                <a:ext cx="3053945" cy="824400"/>
              </a:xfrm>
              <a:prstGeom prst="rect">
                <a:avLst/>
              </a:prstGeom>
              <a:solidFill>
                <a:schemeClr val="bg1"/>
              </a:solidFill>
              <a:ln w="1905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7F134C"/>
                  </a:buClr>
                  <a:buSzTx/>
                  <a:buFontTx/>
                  <a:buNone/>
                  <a:tabLst/>
                  <a:defRPr/>
                </a:pPr>
                <a:r>
                  <a:rPr kumimoji="0" lang="en-US" sz="1400" b="1" i="0" u="none" strike="noStrike" kern="1200" cap="none" spc="0" normalizeH="0" baseline="0" noProof="0">
                    <a:ln>
                      <a:noFill/>
                    </a:ln>
                    <a:solidFill>
                      <a:srgbClr val="0376AD"/>
                    </a:solidFill>
                    <a:effectLst/>
                    <a:uLnTx/>
                    <a:uFillTx/>
                    <a:latin typeface="Calibri"/>
                    <a:ea typeface="+mn-ea"/>
                    <a:cs typeface="+mn-cs"/>
                    <a:sym typeface="Symbol" panose="05050102010706020507" pitchFamily="18" charset="2"/>
                  </a:rPr>
                  <a:t> Basal membrane</a:t>
                </a:r>
                <a:r>
                  <a:rPr kumimoji="0" lang="en-US" sz="1400" b="1" i="0" u="none" strike="noStrike" kern="1200" cap="none" spc="0" normalizeH="0" baseline="0" noProof="0">
                    <a:ln>
                      <a:noFill/>
                    </a:ln>
                    <a:solidFill>
                      <a:srgbClr val="0376AD"/>
                    </a:solidFill>
                    <a:effectLst/>
                    <a:uLnTx/>
                    <a:uFillTx/>
                    <a:latin typeface="Calibri"/>
                    <a:ea typeface="+mn-ea"/>
                    <a:cs typeface="+mn-cs"/>
                  </a:rPr>
                  <a:t> thickness</a:t>
                </a:r>
                <a:r>
                  <a:rPr kumimoji="0" lang="en-US" sz="1400" b="1" i="0" u="none" strike="noStrike" kern="1200" cap="none" spc="0" normalizeH="0" baseline="30000" noProof="0">
                    <a:ln>
                      <a:noFill/>
                    </a:ln>
                    <a:solidFill>
                      <a:srgbClr val="0376AD"/>
                    </a:solidFill>
                    <a:effectLst/>
                    <a:uLnTx/>
                    <a:uFillTx/>
                    <a:latin typeface="Calibri"/>
                    <a:ea typeface="+mn-ea"/>
                    <a:cs typeface="+mn-cs"/>
                  </a:rPr>
                  <a:t>1,3,5</a:t>
                </a:r>
              </a:p>
              <a:p>
                <a:pPr marL="0" marR="0" lvl="0" indent="0" algn="ctr" defTabSz="914400" rtl="0" eaLnBrk="1" fontAlgn="auto" latinLnBrk="0" hangingPunct="1">
                  <a:lnSpc>
                    <a:spcPct val="100000"/>
                  </a:lnSpc>
                  <a:spcBef>
                    <a:spcPts val="0"/>
                  </a:spcBef>
                  <a:spcAft>
                    <a:spcPts val="0"/>
                  </a:spcAft>
                  <a:buClr>
                    <a:srgbClr val="7F134C"/>
                  </a:buClr>
                  <a:buSzTx/>
                  <a:buFontTx/>
                  <a:buNone/>
                  <a:tabLst/>
                  <a:defRPr/>
                </a:pPr>
                <a:r>
                  <a:rPr kumimoji="0" lang="en-US" sz="1400" b="0" i="1" u="none" strike="noStrike" kern="1200" cap="none" spc="0" normalizeH="0" baseline="0" noProof="0">
                    <a:ln>
                      <a:noFill/>
                    </a:ln>
                    <a:solidFill>
                      <a:srgbClr val="656665"/>
                    </a:solidFill>
                    <a:effectLst/>
                    <a:uLnTx/>
                    <a:uFillTx/>
                    <a:latin typeface="Calibri"/>
                    <a:ea typeface="+mn-ea"/>
                    <a:cs typeface="+mn-cs"/>
                  </a:rPr>
                  <a:t>Increased matrix deposition</a:t>
                </a:r>
                <a:r>
                  <a:rPr kumimoji="0" lang="en-US" sz="1400" b="0" i="1" u="none" strike="noStrike" kern="1200" cap="none" spc="0" normalizeH="0" baseline="0" noProof="0">
                    <a:ln>
                      <a:noFill/>
                    </a:ln>
                    <a:solidFill>
                      <a:srgbClr val="656665"/>
                    </a:solidFill>
                    <a:effectLst/>
                    <a:uLnTx/>
                    <a:uFillTx/>
                    <a:latin typeface="Calibri"/>
                    <a:ea typeface="+mn-ea"/>
                    <a:cs typeface="+mn-cs"/>
                    <a:sym typeface="Wingdings" panose="05000000000000000000" pitchFamily="2" charset="2"/>
                  </a:rPr>
                  <a:t></a:t>
                </a:r>
                <a:r>
                  <a:rPr kumimoji="0" lang="en-US" sz="1400" b="0" i="1" u="none" strike="noStrike" kern="1200" cap="none" spc="0" normalizeH="0" baseline="0" noProof="0">
                    <a:ln>
                      <a:noFill/>
                    </a:ln>
                    <a:solidFill>
                      <a:srgbClr val="656665"/>
                    </a:solidFill>
                    <a:effectLst/>
                    <a:uLnTx/>
                    <a:uFillTx/>
                    <a:latin typeface="Calibri"/>
                    <a:ea typeface="+mn-ea"/>
                    <a:cs typeface="+mn-cs"/>
                  </a:rPr>
                  <a:t> </a:t>
                </a:r>
                <a:br>
                  <a:rPr kumimoji="0" lang="en-US" sz="1400" b="0" i="1" u="none" strike="noStrike" kern="1200" cap="none" spc="0" normalizeH="0" baseline="0" noProof="0">
                    <a:ln>
                      <a:noFill/>
                    </a:ln>
                    <a:solidFill>
                      <a:srgbClr val="656665"/>
                    </a:solidFill>
                    <a:effectLst/>
                    <a:uLnTx/>
                    <a:uFillTx/>
                    <a:latin typeface="Calibri"/>
                    <a:ea typeface="+mn-ea"/>
                    <a:cs typeface="+mn-cs"/>
                  </a:rPr>
                </a:br>
                <a:r>
                  <a:rPr kumimoji="0" lang="en-US" sz="1400" b="0" i="1" u="none" strike="noStrike" kern="1200" cap="none" spc="0" normalizeH="0" baseline="0" noProof="0">
                    <a:ln>
                      <a:noFill/>
                    </a:ln>
                    <a:solidFill>
                      <a:srgbClr val="656665"/>
                    </a:solidFill>
                    <a:effectLst/>
                    <a:uLnTx/>
                    <a:uFillTx/>
                    <a:latin typeface="Calibri"/>
                    <a:ea typeface="+mn-ea"/>
                    <a:cs typeface="+mn-cs"/>
                  </a:rPr>
                  <a:t>airway narrowing</a:t>
                </a:r>
                <a:endParaRPr kumimoji="0" lang="en-GB" sz="1400" b="0" i="1" u="none" strike="noStrike" kern="1200" cap="none" spc="0" normalizeH="0" baseline="0" noProof="0">
                  <a:ln>
                    <a:noFill/>
                  </a:ln>
                  <a:solidFill>
                    <a:srgbClr val="656665"/>
                  </a:solidFill>
                  <a:effectLst/>
                  <a:uLnTx/>
                  <a:uFillTx/>
                  <a:latin typeface="Calibri"/>
                  <a:ea typeface="+mn-ea"/>
                  <a:cs typeface="+mn-cs"/>
                </a:endParaRPr>
              </a:p>
            </p:txBody>
          </p:sp>
          <p:sp>
            <p:nvSpPr>
              <p:cNvPr id="15" name="Rectangle 14">
                <a:extLst>
                  <a:ext uri="{FF2B5EF4-FFF2-40B4-BE49-F238E27FC236}">
                    <a16:creationId xmlns:a16="http://schemas.microsoft.com/office/drawing/2014/main" id="{1FBF28D7-7556-4F83-94D0-6174CA071DF7}"/>
                  </a:ext>
                </a:extLst>
              </p:cNvPr>
              <p:cNvSpPr/>
              <p:nvPr/>
            </p:nvSpPr>
            <p:spPr>
              <a:xfrm>
                <a:off x="8622070" y="2239550"/>
                <a:ext cx="3053946" cy="1060983"/>
              </a:xfrm>
              <a:prstGeom prst="rect">
                <a:avLst/>
              </a:prstGeom>
              <a:solidFill>
                <a:schemeClr val="bg1"/>
              </a:solidFill>
              <a:ln w="1905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0376AD"/>
                    </a:solidFill>
                    <a:effectLst/>
                    <a:uLnTx/>
                    <a:uFillTx/>
                    <a:latin typeface="Calibri"/>
                    <a:ea typeface="+mn-ea"/>
                    <a:cs typeface="+mn-cs"/>
                    <a:sym typeface="Symbol" panose="05050102010706020507" pitchFamily="18" charset="2"/>
                  </a:rPr>
                  <a:t> Epithelial tight-junction number and integrity</a:t>
                </a:r>
                <a:r>
                  <a:rPr kumimoji="0" lang="en-US" sz="1400" b="1" i="0" u="none" strike="noStrike" kern="1200" cap="none" spc="0" normalizeH="0" baseline="30000" noProof="0">
                    <a:ln>
                      <a:noFill/>
                    </a:ln>
                    <a:solidFill>
                      <a:srgbClr val="0376AD"/>
                    </a:solidFill>
                    <a:effectLst/>
                    <a:uLnTx/>
                    <a:uFillTx/>
                    <a:latin typeface="Calibri"/>
                    <a:ea typeface="+mn-ea"/>
                    <a:cs typeface="+mn-cs"/>
                    <a:sym typeface="Symbol" panose="05050102010706020507" pitchFamily="18" charset="2"/>
                  </a:rPr>
                  <a:t>3,4</a:t>
                </a:r>
              </a:p>
              <a:p>
                <a:pPr marL="0" marR="0" lvl="0" indent="0" algn="ctr" defTabSz="914400" rtl="0" eaLnBrk="1" fontAlgn="auto" latinLnBrk="0" hangingPunct="1">
                  <a:lnSpc>
                    <a:spcPct val="100000"/>
                  </a:lnSpc>
                  <a:spcBef>
                    <a:spcPts val="0"/>
                  </a:spcBef>
                  <a:spcAft>
                    <a:spcPts val="0"/>
                  </a:spcAft>
                  <a:buClr>
                    <a:srgbClr val="7F134C"/>
                  </a:buClr>
                  <a:buSzTx/>
                  <a:buFontTx/>
                  <a:buNone/>
                  <a:tabLst/>
                  <a:defRPr/>
                </a:pPr>
                <a:r>
                  <a:rPr kumimoji="0" lang="en-US" sz="1400" b="0" i="1" u="none" strike="noStrike" kern="1200" cap="none" spc="0" normalizeH="0" baseline="0" noProof="0">
                    <a:ln>
                      <a:noFill/>
                    </a:ln>
                    <a:solidFill>
                      <a:srgbClr val="656665"/>
                    </a:solidFill>
                    <a:effectLst/>
                    <a:uLnTx/>
                    <a:uFillTx/>
                    <a:latin typeface="Calibri"/>
                    <a:ea typeface="+mn-ea"/>
                    <a:cs typeface="+mn-cs"/>
                    <a:sym typeface="Symbol" panose="05050102010706020507" pitchFamily="18" charset="2"/>
                  </a:rPr>
                  <a:t>Tissue damage as external insults penetrate the airway wall</a:t>
                </a:r>
                <a:endParaRPr kumimoji="0" lang="en-GB" sz="1400" b="0" i="1" u="none" strike="noStrike" kern="1200" cap="none" spc="0" normalizeH="0" baseline="0" noProof="0">
                  <a:ln>
                    <a:noFill/>
                  </a:ln>
                  <a:solidFill>
                    <a:srgbClr val="656665"/>
                  </a:solidFill>
                  <a:effectLst/>
                  <a:uLnTx/>
                  <a:uFillTx/>
                  <a:latin typeface="Calibri"/>
                  <a:ea typeface="+mn-ea"/>
                  <a:cs typeface="+mn-cs"/>
                </a:endParaRPr>
              </a:p>
            </p:txBody>
          </p:sp>
          <p:sp>
            <p:nvSpPr>
              <p:cNvPr id="16" name="Rectangle 15">
                <a:extLst>
                  <a:ext uri="{FF2B5EF4-FFF2-40B4-BE49-F238E27FC236}">
                    <a16:creationId xmlns:a16="http://schemas.microsoft.com/office/drawing/2014/main" id="{A9FEBDCE-0CEE-41F1-A406-A19C9732349E}"/>
                  </a:ext>
                </a:extLst>
              </p:cNvPr>
              <p:cNvSpPr/>
              <p:nvPr/>
            </p:nvSpPr>
            <p:spPr>
              <a:xfrm>
                <a:off x="8622100" y="1189335"/>
                <a:ext cx="3053151" cy="824400"/>
              </a:xfrm>
              <a:prstGeom prst="rect">
                <a:avLst/>
              </a:prstGeom>
              <a:solidFill>
                <a:schemeClr val="bg1"/>
              </a:solidFill>
              <a:ln w="1905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7F134C"/>
                  </a:buClr>
                  <a:buSzTx/>
                  <a:buFontTx/>
                  <a:buNone/>
                  <a:tabLst/>
                  <a:defRPr/>
                </a:pPr>
                <a:r>
                  <a:rPr kumimoji="0" lang="en-US" sz="1400" b="1" i="0" u="none" strike="noStrike" kern="1200" cap="none" spc="0" normalizeH="0" baseline="0" noProof="0" dirty="0">
                    <a:ln>
                      <a:noFill/>
                    </a:ln>
                    <a:solidFill>
                      <a:srgbClr val="0376AD"/>
                    </a:solidFill>
                    <a:effectLst/>
                    <a:uLnTx/>
                    <a:uFillTx/>
                    <a:latin typeface="Calibri"/>
                    <a:ea typeface="+mn-ea"/>
                    <a:cs typeface="+mn-cs"/>
                    <a:sym typeface="Symbol" panose="05050102010706020507" pitchFamily="18" charset="2"/>
                  </a:rPr>
                  <a:t>Goblet cell hyperplasia and </a:t>
                </a:r>
                <a:br>
                  <a:rPr kumimoji="0" lang="en-US" sz="1400" b="1" i="0" u="none" strike="noStrike" kern="1200" cap="none" spc="0" normalizeH="0" baseline="0" noProof="0" dirty="0">
                    <a:ln>
                      <a:noFill/>
                    </a:ln>
                    <a:solidFill>
                      <a:srgbClr val="0376AD"/>
                    </a:solidFill>
                    <a:effectLst/>
                    <a:uLnTx/>
                    <a:uFillTx/>
                    <a:latin typeface="Calibri"/>
                    <a:ea typeface="+mn-ea"/>
                    <a:cs typeface="+mn-cs"/>
                    <a:sym typeface="Symbol" panose="05050102010706020507" pitchFamily="18" charset="2"/>
                  </a:rPr>
                </a:br>
                <a:r>
                  <a:rPr kumimoji="0" lang="en-US" sz="1400" b="1" i="0" u="none" strike="noStrike" kern="1200" cap="none" spc="0" normalizeH="0" baseline="0" noProof="0" dirty="0">
                    <a:ln>
                      <a:noFill/>
                    </a:ln>
                    <a:solidFill>
                      <a:srgbClr val="0376AD"/>
                    </a:solidFill>
                    <a:effectLst/>
                    <a:uLnTx/>
                    <a:uFillTx/>
                    <a:latin typeface="Calibri"/>
                    <a:ea typeface="+mn-ea"/>
                    <a:cs typeface="+mn-cs"/>
                    <a:sym typeface="Symbol" panose="05050102010706020507" pitchFamily="18" charset="2"/>
                  </a:rPr>
                  <a:t> </a:t>
                </a:r>
                <a:r>
                  <a:rPr kumimoji="0" lang="en-US" sz="1400" b="1" i="0" u="none" strike="noStrike" kern="1200" cap="none" spc="0" normalizeH="0" baseline="0" noProof="0" dirty="0">
                    <a:ln>
                      <a:noFill/>
                    </a:ln>
                    <a:solidFill>
                      <a:srgbClr val="0376AD"/>
                    </a:solidFill>
                    <a:effectLst/>
                    <a:uLnTx/>
                    <a:uFillTx/>
                    <a:latin typeface="Calibri"/>
                    <a:ea typeface="+mn-ea"/>
                    <a:cs typeface="+mn-cs"/>
                  </a:rPr>
                  <a:t>mucus production</a:t>
                </a:r>
                <a:r>
                  <a:rPr kumimoji="0" lang="en-US" sz="1400" b="1" i="0" u="none" strike="noStrike" kern="1200" cap="none" spc="0" normalizeH="0" baseline="30000" noProof="0" dirty="0">
                    <a:ln>
                      <a:noFill/>
                    </a:ln>
                    <a:solidFill>
                      <a:srgbClr val="0376AD"/>
                    </a:solidFill>
                    <a:effectLst/>
                    <a:uLnTx/>
                    <a:uFillTx/>
                    <a:latin typeface="Calibri"/>
                    <a:ea typeface="+mn-ea"/>
                    <a:cs typeface="+mn-cs"/>
                  </a:rPr>
                  <a:t>1,3</a:t>
                </a:r>
              </a:p>
              <a:p>
                <a:pPr marL="0" marR="0" lvl="0" indent="0" algn="ctr" defTabSz="914400" rtl="0" eaLnBrk="1" fontAlgn="auto" latinLnBrk="0" hangingPunct="1">
                  <a:lnSpc>
                    <a:spcPct val="100000"/>
                  </a:lnSpc>
                  <a:spcBef>
                    <a:spcPts val="0"/>
                  </a:spcBef>
                  <a:spcAft>
                    <a:spcPts val="0"/>
                  </a:spcAft>
                  <a:buClr>
                    <a:srgbClr val="7F134C"/>
                  </a:buClr>
                  <a:buSzTx/>
                  <a:buFontTx/>
                  <a:buNone/>
                  <a:tabLst/>
                  <a:defRPr/>
                </a:pPr>
                <a:r>
                  <a:rPr kumimoji="0" lang="en-US" sz="1400" b="0" i="1" u="none" strike="noStrike" kern="1200" cap="none" spc="0" normalizeH="0" baseline="0" noProof="0" dirty="0">
                    <a:ln>
                      <a:noFill/>
                    </a:ln>
                    <a:solidFill>
                      <a:srgbClr val="656665"/>
                    </a:solidFill>
                    <a:effectLst/>
                    <a:uLnTx/>
                    <a:uFillTx/>
                    <a:latin typeface="Calibri"/>
                    <a:ea typeface="+mn-ea"/>
                    <a:cs typeface="+mn-cs"/>
                  </a:rPr>
                  <a:t>Lead to airway blockage</a:t>
                </a:r>
                <a:endParaRPr kumimoji="0" lang="en-GB" sz="1400" b="0" i="1" u="none" strike="noStrike" kern="1200" cap="none" spc="0" normalizeH="0" baseline="0" noProof="0" dirty="0">
                  <a:ln>
                    <a:noFill/>
                  </a:ln>
                  <a:solidFill>
                    <a:srgbClr val="656665"/>
                  </a:solidFill>
                  <a:effectLst/>
                  <a:uLnTx/>
                  <a:uFillTx/>
                  <a:latin typeface="Calibri"/>
                  <a:ea typeface="+mn-ea"/>
                  <a:cs typeface="+mn-cs"/>
                </a:endParaRPr>
              </a:p>
            </p:txBody>
          </p:sp>
        </p:grpSp>
      </p:grpSp>
      <p:sp>
        <p:nvSpPr>
          <p:cNvPr id="3" name="Slide Number Placeholder 4">
            <a:extLst>
              <a:ext uri="{FF2B5EF4-FFF2-40B4-BE49-F238E27FC236}">
                <a16:creationId xmlns:a16="http://schemas.microsoft.com/office/drawing/2014/main" id="{CBD53E5B-63EF-64AA-E4FD-BB6496CEC246}"/>
              </a:ext>
            </a:extLst>
          </p:cNvPr>
          <p:cNvSpPr>
            <a:spLocks noGrp="1"/>
          </p:cNvSpPr>
          <p:nvPr>
            <p:ph type="sldNum" sz="quarter" idx="12"/>
          </p:nvPr>
        </p:nvSpPr>
        <p:spPr>
          <a:xfrm>
            <a:off x="11264400" y="6331998"/>
            <a:ext cx="432000" cy="222086"/>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CC7432E5-F8E0-41AE-9A6B-AD730338B005}" type="slidenum">
              <a:rPr kumimoji="0" lang="en-US" sz="900" b="1" i="0" u="none" strike="noStrike" kern="1200" cap="none" spc="0" normalizeH="0" baseline="0" noProof="0" smtClean="0">
                <a:ln>
                  <a:noFill/>
                </a:ln>
                <a:solidFill>
                  <a:srgbClr val="FFFFFF"/>
                </a:solidFill>
                <a:effectLst/>
                <a:uLnTx/>
                <a:uFillTx/>
                <a:latin typeface="Calibri"/>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6</a:t>
            </a:fld>
            <a:endParaRPr kumimoji="0" lang="en-US" sz="900" b="1" i="0" u="none" strike="noStrike" kern="1200" cap="none" spc="0" normalizeH="0" baseline="0" noProof="0">
              <a:ln>
                <a:noFill/>
              </a:ln>
              <a:solidFill>
                <a:srgbClr val="FFFFFF"/>
              </a:solidFill>
              <a:effectLst/>
              <a:uLnTx/>
              <a:uFillTx/>
              <a:latin typeface="Calibri"/>
              <a:ea typeface="+mn-ea"/>
              <a:cs typeface="+mn-cs"/>
            </a:endParaRPr>
          </a:p>
        </p:txBody>
      </p:sp>
      <p:grpSp>
        <p:nvGrpSpPr>
          <p:cNvPr id="21" name="Group 20">
            <a:extLst>
              <a:ext uri="{FF2B5EF4-FFF2-40B4-BE49-F238E27FC236}">
                <a16:creationId xmlns:a16="http://schemas.microsoft.com/office/drawing/2014/main" id="{13AE01C2-7D8B-8031-82DB-8DAA49F71B0A}"/>
              </a:ext>
            </a:extLst>
          </p:cNvPr>
          <p:cNvGrpSpPr/>
          <p:nvPr/>
        </p:nvGrpSpPr>
        <p:grpSpPr>
          <a:xfrm>
            <a:off x="10944000" y="6444000"/>
            <a:ext cx="1099968" cy="287551"/>
            <a:chOff x="10894587" y="6381538"/>
            <a:chExt cx="1099968" cy="287551"/>
          </a:xfrm>
        </p:grpSpPr>
        <p:grpSp>
          <p:nvGrpSpPr>
            <p:cNvPr id="22" name="Group 21">
              <a:extLst>
                <a:ext uri="{FF2B5EF4-FFF2-40B4-BE49-F238E27FC236}">
                  <a16:creationId xmlns:a16="http://schemas.microsoft.com/office/drawing/2014/main" id="{DE304CF8-065A-CC72-A8E0-C7A44ABF76D5}"/>
                </a:ext>
              </a:extLst>
            </p:cNvPr>
            <p:cNvGrpSpPr/>
            <p:nvPr/>
          </p:nvGrpSpPr>
          <p:grpSpPr>
            <a:xfrm>
              <a:off x="10894587" y="6381538"/>
              <a:ext cx="1099968" cy="287551"/>
              <a:chOff x="5334172" y="6525312"/>
              <a:chExt cx="1099968" cy="287551"/>
            </a:xfrm>
          </p:grpSpPr>
          <p:sp>
            <p:nvSpPr>
              <p:cNvPr id="25" name="Rectangle: Rounded Corners 24">
                <a:extLst>
                  <a:ext uri="{FF2B5EF4-FFF2-40B4-BE49-F238E27FC236}">
                    <a16:creationId xmlns:a16="http://schemas.microsoft.com/office/drawing/2014/main" id="{9B7F0B05-01A4-993A-3C90-22A1CF17C0A8}"/>
                  </a:ext>
                </a:extLst>
              </p:cNvPr>
              <p:cNvSpPr/>
              <p:nvPr/>
            </p:nvSpPr>
            <p:spPr>
              <a:xfrm>
                <a:off x="5334172" y="6525312"/>
                <a:ext cx="1099968" cy="287551"/>
              </a:xfrm>
              <a:prstGeom prst="roundRect">
                <a:avLst/>
              </a:prstGeom>
              <a:solidFill>
                <a:srgbClr val="550B8D"/>
              </a:solidFill>
              <a:ln>
                <a:solidFill>
                  <a:srgbClr val="490F7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6" name="Graphic 3">
                <a:hlinkClick r:id="rId4" action="ppaction://hlinksldjump"/>
                <a:extLst>
                  <a:ext uri="{FF2B5EF4-FFF2-40B4-BE49-F238E27FC236}">
                    <a16:creationId xmlns:a16="http://schemas.microsoft.com/office/drawing/2014/main" id="{4650B723-1C74-9889-6875-6C10649B6A63}"/>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p:blipFill>
            <p:spPr>
              <a:xfrm rot="10800000">
                <a:off x="5657217" y="6560801"/>
                <a:ext cx="216000" cy="216000"/>
              </a:xfrm>
              <a:prstGeom prst="rect">
                <a:avLst/>
              </a:prstGeom>
            </p:spPr>
          </p:pic>
          <p:pic>
            <p:nvPicPr>
              <p:cNvPr id="27" name="Graphic 3">
                <a:hlinkClick r:id="rId7" action="ppaction://hlinksldjump"/>
                <a:extLst>
                  <a:ext uri="{FF2B5EF4-FFF2-40B4-BE49-F238E27FC236}">
                    <a16:creationId xmlns:a16="http://schemas.microsoft.com/office/drawing/2014/main" id="{5A4AB75F-A900-D371-4737-908213D239EC}"/>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p:blipFill>
            <p:spPr>
              <a:xfrm rot="10800000" flipH="1">
                <a:off x="5922567" y="6560801"/>
                <a:ext cx="216000" cy="216000"/>
              </a:xfrm>
              <a:prstGeom prst="rect">
                <a:avLst/>
              </a:prstGeom>
            </p:spPr>
          </p:pic>
        </p:grpSp>
        <p:pic>
          <p:nvPicPr>
            <p:cNvPr id="23" name="Graphic 14">
              <a:hlinkClick r:id="rId8" action="ppaction://hlinksldjump"/>
              <a:extLst>
                <a:ext uri="{FF2B5EF4-FFF2-40B4-BE49-F238E27FC236}">
                  <a16:creationId xmlns:a16="http://schemas.microsoft.com/office/drawing/2014/main" id="{3ACA4203-A924-D297-BF12-4661F8BCB8B1}"/>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p:blipFill>
          <p:spPr>
            <a:xfrm>
              <a:off x="11734234" y="6417528"/>
              <a:ext cx="216000" cy="216000"/>
            </a:xfrm>
            <a:prstGeom prst="rect">
              <a:avLst/>
            </a:prstGeom>
          </p:spPr>
        </p:pic>
        <p:pic>
          <p:nvPicPr>
            <p:cNvPr id="24" name="Graphic 2">
              <a:hlinkClick r:id="rId11" action="ppaction://hlinksldjump"/>
              <a:extLst>
                <a:ext uri="{FF2B5EF4-FFF2-40B4-BE49-F238E27FC236}">
                  <a16:creationId xmlns:a16="http://schemas.microsoft.com/office/drawing/2014/main" id="{74E3B138-2184-2C82-3E5E-20B5381DF3BB}"/>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rcRect/>
            <a:stretch/>
          </p:blipFill>
          <p:spPr>
            <a:xfrm>
              <a:off x="10951903" y="6416625"/>
              <a:ext cx="216000" cy="216000"/>
            </a:xfrm>
            <a:prstGeom prst="rect">
              <a:avLst/>
            </a:prstGeom>
          </p:spPr>
        </p:pic>
      </p:grpSp>
    </p:spTree>
    <p:extLst>
      <p:ext uri="{BB962C8B-B14F-4D97-AF65-F5344CB8AC3E}">
        <p14:creationId xmlns:p14="http://schemas.microsoft.com/office/powerpoint/2010/main" val="38789906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ADE7EBD-4C9F-EE47-BDBC-35A86A1936D9}"/>
              </a:ext>
            </a:extLst>
          </p:cNvPr>
          <p:cNvSpPr>
            <a:spLocks noGrp="1"/>
          </p:cNvSpPr>
          <p:nvPr>
            <p:ph type="title"/>
          </p:nvPr>
        </p:nvSpPr>
        <p:spPr/>
        <p:txBody>
          <a:bodyPr/>
          <a:lstStyle/>
          <a:p>
            <a:r>
              <a:rPr lang="en-GB"/>
              <a:t>Airway inflammation is a key feature of severe asthma</a:t>
            </a:r>
            <a:endParaRPr lang="en-GB" baseline="30000"/>
          </a:p>
        </p:txBody>
      </p:sp>
      <p:pic>
        <p:nvPicPr>
          <p:cNvPr id="61" name="Picture 12">
            <a:extLst>
              <a:ext uri="{FF2B5EF4-FFF2-40B4-BE49-F238E27FC236}">
                <a16:creationId xmlns:a16="http://schemas.microsoft.com/office/drawing/2014/main" id="{8EFB39EA-C0BF-21A4-A268-872B0C17AA1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7635025" y="1974385"/>
            <a:ext cx="3759779" cy="35968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Footer Placeholder 1">
            <a:extLst>
              <a:ext uri="{FF2B5EF4-FFF2-40B4-BE49-F238E27FC236}">
                <a16:creationId xmlns:a16="http://schemas.microsoft.com/office/drawing/2014/main" id="{7722FB56-1FB2-0C49-884F-1FF3D5872D06}"/>
              </a:ext>
            </a:extLst>
          </p:cNvPr>
          <p:cNvSpPr>
            <a:spLocks noGrp="1"/>
          </p:cNvSpPr>
          <p:nvPr>
            <p:ph type="ftr" sz="quarter" idx="11"/>
          </p:nvPr>
        </p:nvSpPr>
        <p:spPr>
          <a:xfrm>
            <a:off x="548282" y="6300000"/>
            <a:ext cx="10512000" cy="471214"/>
          </a:xfrm>
        </p:spPr>
        <p:txBody>
          <a:bodyPr/>
          <a:lstStyle/>
          <a:p>
            <a:r>
              <a:rPr lang="en-GB" sz="800" dirty="0"/>
              <a:t>Figure adapted from Severe Asthma Toolkit. Centre of Excellence in Severe Asthma. Accessed December 2023. https://toolkit.severeasthma.org.au/management/asthma-pathophysiology/.</a:t>
            </a:r>
            <a:br>
              <a:rPr lang="fr-FR" sz="800" b="1" dirty="0"/>
            </a:br>
            <a:r>
              <a:rPr lang="fr-FR" sz="800" b="1"/>
              <a:t>Abbreviations</a:t>
            </a:r>
            <a:r>
              <a:rPr lang="fr-FR" sz="800" dirty="0"/>
              <a:t>: </a:t>
            </a:r>
            <a:r>
              <a:rPr lang="en-GB" sz="800" dirty="0"/>
              <a:t>AHR, airway hyperresponsiveness; </a:t>
            </a:r>
            <a:r>
              <a:rPr lang="en-GB" sz="800" dirty="0" err="1"/>
              <a:t>FeNO</a:t>
            </a:r>
            <a:r>
              <a:rPr lang="en-GB" sz="800" dirty="0"/>
              <a:t>, fractional exhaled nitric oxide.</a:t>
            </a:r>
            <a:r>
              <a:rPr lang="en-GB" sz="800"/>
              <a:t> </a:t>
            </a:r>
            <a:endParaRPr lang="en-GB" sz="800" dirty="0"/>
          </a:p>
          <a:p>
            <a:r>
              <a:rPr lang="en-GB" sz="800" b="1" dirty="0"/>
              <a:t>References</a:t>
            </a:r>
            <a:r>
              <a:rPr lang="en-GB" sz="800" dirty="0"/>
              <a:t>: 1. </a:t>
            </a:r>
            <a:r>
              <a:rPr lang="nb-NO" sz="800" dirty="0"/>
              <a:t>Comberiati P, et al. </a:t>
            </a:r>
            <a:r>
              <a:rPr lang="nb-NO" sz="800" i="1" dirty="0"/>
              <a:t>Immunol Allergy Clin North Am</a:t>
            </a:r>
            <a:r>
              <a:rPr lang="nb-NO" sz="800" dirty="0"/>
              <a:t>. 2018;38:545-571; 2.</a:t>
            </a:r>
            <a:r>
              <a:rPr lang="en-GB" sz="800" dirty="0"/>
              <a:t> </a:t>
            </a:r>
            <a:r>
              <a:rPr lang="fr-FR" sz="800" dirty="0" err="1"/>
              <a:t>Gauvreau</a:t>
            </a:r>
            <a:r>
              <a:rPr lang="fr-FR" sz="800" dirty="0"/>
              <a:t> GM</a:t>
            </a:r>
            <a:r>
              <a:rPr lang="fr-FR" sz="800"/>
              <a:t>,</a:t>
            </a:r>
            <a:r>
              <a:rPr lang="fr-FR" sz="800" dirty="0"/>
              <a:t> et al. </a:t>
            </a:r>
            <a:r>
              <a:rPr lang="fr-FR" sz="800" i="1" dirty="0"/>
              <a:t>Expert </a:t>
            </a:r>
            <a:r>
              <a:rPr lang="fr-FR" sz="800" i="1" dirty="0" err="1"/>
              <a:t>Opin</a:t>
            </a:r>
            <a:r>
              <a:rPr lang="fr-FR" sz="800" i="1" dirty="0"/>
              <a:t> </a:t>
            </a:r>
            <a:r>
              <a:rPr lang="fr-FR" sz="800" i="1" dirty="0" err="1"/>
              <a:t>Ther</a:t>
            </a:r>
            <a:r>
              <a:rPr lang="fr-FR" sz="800" i="1" dirty="0"/>
              <a:t> </a:t>
            </a:r>
            <a:r>
              <a:rPr lang="fr-FR" sz="800" i="1" dirty="0" err="1"/>
              <a:t>Targets</a:t>
            </a:r>
            <a:r>
              <a:rPr lang="fr-FR" sz="800" dirty="0"/>
              <a:t>. 2020;24:777-792; 3. </a:t>
            </a:r>
            <a:r>
              <a:rPr lang="nb-NO" sz="800" dirty="0"/>
              <a:t>Bennett JM, et al. </a:t>
            </a:r>
            <a:r>
              <a:rPr lang="nb-NO" sz="800" i="1" dirty="0"/>
              <a:t>Front Med (Lausanne)</a:t>
            </a:r>
            <a:r>
              <a:rPr lang="nb-NO" sz="800" dirty="0"/>
              <a:t>. 2018;5:316; </a:t>
            </a:r>
            <a:r>
              <a:rPr lang="fr-FR" sz="800" dirty="0"/>
              <a:t>4. </a:t>
            </a:r>
            <a:r>
              <a:rPr lang="fr-FR" sz="800" dirty="0" err="1"/>
              <a:t>Nakwan</a:t>
            </a:r>
            <a:r>
              <a:rPr lang="fr-FR" sz="800" dirty="0"/>
              <a:t> N, et al. </a:t>
            </a:r>
            <a:r>
              <a:rPr lang="fr-FR" sz="800" i="1" dirty="0"/>
              <a:t>Adv </a:t>
            </a:r>
            <a:r>
              <a:rPr lang="fr-FR" sz="800" i="1" dirty="0" err="1"/>
              <a:t>Respir</a:t>
            </a:r>
            <a:r>
              <a:rPr lang="fr-FR" sz="800" i="1" dirty="0"/>
              <a:t> Med</a:t>
            </a:r>
            <a:r>
              <a:rPr lang="fr-FR" sz="800" dirty="0"/>
              <a:t>. 2022. </a:t>
            </a:r>
            <a:r>
              <a:rPr lang="fr-FR" sz="800" dirty="0" err="1"/>
              <a:t>doi</a:t>
            </a:r>
            <a:r>
              <a:rPr lang="fr-FR" sz="800" dirty="0"/>
              <a:t>: 10.5603/ARM.a2022.0015; 5. Chapman DG, Irvin CG. </a:t>
            </a:r>
            <a:r>
              <a:rPr lang="fr-FR" sz="800" i="1" dirty="0"/>
              <a:t>Clin </a:t>
            </a:r>
            <a:r>
              <a:rPr lang="fr-FR" sz="800" i="1" dirty="0" err="1"/>
              <a:t>Exp</a:t>
            </a:r>
            <a:r>
              <a:rPr lang="fr-FR" sz="800" i="1" dirty="0"/>
              <a:t> </a:t>
            </a:r>
            <a:r>
              <a:rPr lang="fr-FR" sz="800" i="1" dirty="0" err="1"/>
              <a:t>Allergy</a:t>
            </a:r>
            <a:r>
              <a:rPr lang="fr-FR" sz="800" dirty="0"/>
              <a:t>. 2015;45:706-719.</a:t>
            </a:r>
          </a:p>
          <a:p>
            <a:br>
              <a:rPr lang="fr-FR" sz="800" dirty="0"/>
            </a:br>
            <a:r>
              <a:rPr lang="en-GB" sz="800" dirty="0"/>
              <a:t>US-79143 Last Updated 12/23</a:t>
            </a:r>
          </a:p>
        </p:txBody>
      </p:sp>
      <p:sp>
        <p:nvSpPr>
          <p:cNvPr id="17" name="TextBox 16">
            <a:extLst>
              <a:ext uri="{FF2B5EF4-FFF2-40B4-BE49-F238E27FC236}">
                <a16:creationId xmlns:a16="http://schemas.microsoft.com/office/drawing/2014/main" id="{65E26E2A-480B-3B45-8B71-90D174AB6317}"/>
              </a:ext>
            </a:extLst>
          </p:cNvPr>
          <p:cNvSpPr txBox="1"/>
          <p:nvPr/>
        </p:nvSpPr>
        <p:spPr>
          <a:xfrm>
            <a:off x="9922883" y="2396128"/>
            <a:ext cx="218968" cy="369332"/>
          </a:xfrm>
          <a:prstGeom prst="rect">
            <a:avLst/>
          </a:prstGeom>
          <a:noFill/>
        </p:spPr>
        <p:txBody>
          <a:bodyPr wrap="square" rtlCol="0">
            <a:spAutoFit/>
          </a:bodyPr>
          <a:lstStyle/>
          <a:p>
            <a:endParaRPr lang="en-GB">
              <a:latin typeface="Calibri" panose="020F0502020204030204" pitchFamily="34" charset="0"/>
            </a:endParaRPr>
          </a:p>
        </p:txBody>
      </p:sp>
      <p:sp>
        <p:nvSpPr>
          <p:cNvPr id="5" name="TextBox 4">
            <a:extLst>
              <a:ext uri="{FF2B5EF4-FFF2-40B4-BE49-F238E27FC236}">
                <a16:creationId xmlns:a16="http://schemas.microsoft.com/office/drawing/2014/main" id="{09C692F1-65C8-4C67-5E19-9BD2E417C874}"/>
              </a:ext>
            </a:extLst>
          </p:cNvPr>
          <p:cNvSpPr txBox="1"/>
          <p:nvPr/>
        </p:nvSpPr>
        <p:spPr>
          <a:xfrm>
            <a:off x="548282" y="1319179"/>
            <a:ext cx="6630186" cy="3724096"/>
          </a:xfrm>
          <a:prstGeom prst="rect">
            <a:avLst/>
          </a:prstGeom>
          <a:noFill/>
        </p:spPr>
        <p:txBody>
          <a:bodyPr wrap="square">
            <a:spAutoFit/>
          </a:bodyPr>
          <a:lstStyle/>
          <a:p>
            <a:pPr>
              <a:buClr>
                <a:schemeClr val="accent1"/>
              </a:buClr>
              <a:defRPr/>
            </a:pPr>
            <a:endParaRPr lang="en-US" b="1">
              <a:solidFill>
                <a:schemeClr val="tx2"/>
              </a:solidFill>
            </a:endParaRPr>
          </a:p>
          <a:p>
            <a:pPr>
              <a:buClr>
                <a:schemeClr val="accent1"/>
              </a:buClr>
              <a:defRPr/>
            </a:pPr>
            <a:r>
              <a:rPr lang="en-US" b="1">
                <a:solidFill>
                  <a:schemeClr val="tx2"/>
                </a:solidFill>
              </a:rPr>
              <a:t>Airway inflammation: </a:t>
            </a:r>
          </a:p>
          <a:p>
            <a:pPr marL="285750" indent="-285750">
              <a:spcAft>
                <a:spcPts val="600"/>
              </a:spcAft>
              <a:buFont typeface="Arial" panose="020B0604020202020204" pitchFamily="34" charset="0"/>
              <a:buChar char="•"/>
            </a:pPr>
            <a:r>
              <a:rPr lang="en-GB"/>
              <a:t>Can occur following exposure to </a:t>
            </a:r>
            <a:r>
              <a:rPr lang="en-GB" b="1">
                <a:solidFill>
                  <a:schemeClr val="bg2"/>
                </a:solidFill>
              </a:rPr>
              <a:t>allergens</a:t>
            </a:r>
            <a:r>
              <a:rPr lang="en-GB"/>
              <a:t>, </a:t>
            </a:r>
            <a:r>
              <a:rPr lang="en-GB" b="1">
                <a:solidFill>
                  <a:schemeClr val="bg2"/>
                </a:solidFill>
              </a:rPr>
              <a:t>infections</a:t>
            </a:r>
            <a:r>
              <a:rPr lang="en-GB"/>
              <a:t>, </a:t>
            </a:r>
            <a:r>
              <a:rPr lang="en-GB" b="1">
                <a:solidFill>
                  <a:schemeClr val="bg2"/>
                </a:solidFill>
              </a:rPr>
              <a:t>occupational</a:t>
            </a:r>
            <a:r>
              <a:rPr lang="en-GB" b="1"/>
              <a:t> </a:t>
            </a:r>
            <a:r>
              <a:rPr lang="en-GB" b="1">
                <a:solidFill>
                  <a:schemeClr val="bg2"/>
                </a:solidFill>
              </a:rPr>
              <a:t>triggers</a:t>
            </a:r>
            <a:r>
              <a:rPr lang="en-GB"/>
              <a:t> and/or </a:t>
            </a:r>
            <a:r>
              <a:rPr lang="en-GB" b="1">
                <a:solidFill>
                  <a:schemeClr val="bg2"/>
                </a:solidFill>
              </a:rPr>
              <a:t>environmental </a:t>
            </a:r>
            <a:r>
              <a:rPr lang="en-GB"/>
              <a:t>factors</a:t>
            </a:r>
            <a:r>
              <a:rPr lang="en-GB" baseline="30000"/>
              <a:t>1,2</a:t>
            </a:r>
          </a:p>
          <a:p>
            <a:pPr marL="742950" lvl="1" indent="-285750">
              <a:spcAft>
                <a:spcPts val="600"/>
              </a:spcAft>
              <a:buFont typeface="Arial" panose="020B0604020202020204" pitchFamily="34" charset="0"/>
              <a:buChar char="•"/>
            </a:pPr>
            <a:r>
              <a:rPr lang="en-GB"/>
              <a:t>When chronic, it can lead to disease, as seen in patients </a:t>
            </a:r>
            <a:br>
              <a:rPr lang="en-GB"/>
            </a:br>
            <a:r>
              <a:rPr lang="en-GB"/>
              <a:t>with asthma</a:t>
            </a:r>
            <a:r>
              <a:rPr lang="en-GB" baseline="30000"/>
              <a:t>3</a:t>
            </a:r>
            <a:r>
              <a:rPr lang="en-GB"/>
              <a:t> </a:t>
            </a:r>
            <a:endParaRPr lang="en-NZ"/>
          </a:p>
          <a:p>
            <a:pPr marL="285750" indent="-285750">
              <a:spcAft>
                <a:spcPts val="600"/>
              </a:spcAft>
              <a:buFont typeface="Arial" panose="020B0604020202020204" pitchFamily="34" charset="0"/>
              <a:buChar char="•"/>
            </a:pPr>
            <a:r>
              <a:rPr lang="en-NZ"/>
              <a:t>Involves multiple </a:t>
            </a:r>
            <a:r>
              <a:rPr lang="en-NZ" b="1">
                <a:solidFill>
                  <a:schemeClr val="bg2"/>
                </a:solidFill>
              </a:rPr>
              <a:t>cell types </a:t>
            </a:r>
            <a:r>
              <a:rPr lang="en-NZ"/>
              <a:t>and </a:t>
            </a:r>
            <a:r>
              <a:rPr lang="en-NZ" b="1">
                <a:solidFill>
                  <a:schemeClr val="bg2"/>
                </a:solidFill>
              </a:rPr>
              <a:t>immune pathways</a:t>
            </a:r>
            <a:r>
              <a:rPr lang="en-NZ" baseline="30000"/>
              <a:t>2</a:t>
            </a:r>
            <a:r>
              <a:rPr lang="en-NZ"/>
              <a:t> </a:t>
            </a:r>
          </a:p>
          <a:p>
            <a:pPr marL="285750" indent="-285750">
              <a:spcAft>
                <a:spcPts val="600"/>
              </a:spcAft>
              <a:buFont typeface="Arial" panose="020B0604020202020204" pitchFamily="34" charset="0"/>
              <a:buChar char="•"/>
            </a:pPr>
            <a:r>
              <a:rPr lang="en-GB"/>
              <a:t>Can be measured clinically using </a:t>
            </a:r>
            <a:r>
              <a:rPr lang="en-GB" b="1">
                <a:solidFill>
                  <a:schemeClr val="bg2"/>
                </a:solidFill>
              </a:rPr>
              <a:t>blood eosinophil levels </a:t>
            </a:r>
            <a:br>
              <a:rPr lang="en-GB" b="1">
                <a:solidFill>
                  <a:schemeClr val="bg2"/>
                </a:solidFill>
              </a:rPr>
            </a:br>
            <a:r>
              <a:rPr lang="en-GB"/>
              <a:t>and </a:t>
            </a:r>
            <a:r>
              <a:rPr lang="en-GB" b="1">
                <a:solidFill>
                  <a:schemeClr val="bg2"/>
                </a:solidFill>
              </a:rPr>
              <a:t>FeNO</a:t>
            </a:r>
            <a:r>
              <a:rPr lang="en-GB" baseline="30000"/>
              <a:t>4</a:t>
            </a:r>
            <a:endParaRPr lang="en-NZ" baseline="30000"/>
          </a:p>
          <a:p>
            <a:pPr marL="285750" indent="-285750">
              <a:spcAft>
                <a:spcPts val="600"/>
              </a:spcAft>
              <a:buFont typeface="Arial" panose="020B0604020202020204" pitchFamily="34" charset="0"/>
              <a:buChar char="•"/>
            </a:pPr>
            <a:r>
              <a:rPr lang="en-GB"/>
              <a:t>Is a transient, variable component of </a:t>
            </a:r>
            <a:r>
              <a:rPr lang="en-GB" b="1">
                <a:solidFill>
                  <a:schemeClr val="bg2"/>
                </a:solidFill>
              </a:rPr>
              <a:t>airway hyperresponsiveness </a:t>
            </a:r>
            <a:r>
              <a:rPr lang="en-GB"/>
              <a:t>(</a:t>
            </a:r>
            <a:r>
              <a:rPr lang="en-GB" b="1">
                <a:solidFill>
                  <a:schemeClr val="bg2"/>
                </a:solidFill>
              </a:rPr>
              <a:t>AHR</a:t>
            </a:r>
            <a:r>
              <a:rPr lang="en-GB"/>
              <a:t>),</a:t>
            </a:r>
            <a:r>
              <a:rPr lang="en-GB" baseline="30000"/>
              <a:t>1  </a:t>
            </a:r>
            <a:r>
              <a:rPr lang="en-GB"/>
              <a:t>the severity of which is associated with the number of inflammatory cells (</a:t>
            </a:r>
            <a:r>
              <a:rPr lang="en-GB" b="1">
                <a:solidFill>
                  <a:schemeClr val="bg2"/>
                </a:solidFill>
              </a:rPr>
              <a:t>eosinophils</a:t>
            </a:r>
            <a:r>
              <a:rPr lang="en-GB"/>
              <a:t> and </a:t>
            </a:r>
            <a:r>
              <a:rPr lang="en-GB" b="1">
                <a:solidFill>
                  <a:schemeClr val="bg2"/>
                </a:solidFill>
              </a:rPr>
              <a:t>mast cells</a:t>
            </a:r>
            <a:r>
              <a:rPr lang="en-GB"/>
              <a:t>) in the airway</a:t>
            </a:r>
            <a:r>
              <a:rPr lang="en-GB" baseline="30000"/>
              <a:t>5</a:t>
            </a:r>
            <a:r>
              <a:rPr lang="en-GB"/>
              <a:t> </a:t>
            </a:r>
          </a:p>
        </p:txBody>
      </p:sp>
      <p:sp>
        <p:nvSpPr>
          <p:cNvPr id="46" name="TextBox 45">
            <a:extLst>
              <a:ext uri="{FF2B5EF4-FFF2-40B4-BE49-F238E27FC236}">
                <a16:creationId xmlns:a16="http://schemas.microsoft.com/office/drawing/2014/main" id="{55801B88-5BF7-4E4F-8754-DAF5711567C6}"/>
              </a:ext>
            </a:extLst>
          </p:cNvPr>
          <p:cNvSpPr txBox="1"/>
          <p:nvPr/>
        </p:nvSpPr>
        <p:spPr>
          <a:xfrm>
            <a:off x="7675915" y="1601426"/>
            <a:ext cx="1785198" cy="276999"/>
          </a:xfrm>
          <a:prstGeom prst="rect">
            <a:avLst/>
          </a:prstGeom>
          <a:noFill/>
        </p:spPr>
        <p:txBody>
          <a:bodyPr wrap="square" rtlCol="0">
            <a:spAutoFit/>
          </a:bodyPr>
          <a:lstStyle/>
          <a:p>
            <a:pPr algn="r">
              <a:buClr>
                <a:schemeClr val="accent1"/>
              </a:buClr>
            </a:pPr>
            <a:r>
              <a:rPr lang="en-US" sz="1200" b="1">
                <a:solidFill>
                  <a:schemeClr val="tx2"/>
                </a:solidFill>
                <a:latin typeface="+mj-lt"/>
              </a:rPr>
              <a:t>Healthy airway</a:t>
            </a:r>
            <a:endParaRPr lang="en-GB" sz="1200" b="1">
              <a:solidFill>
                <a:schemeClr val="tx2"/>
              </a:solidFill>
              <a:latin typeface="+mj-lt"/>
            </a:endParaRPr>
          </a:p>
        </p:txBody>
      </p:sp>
      <p:sp>
        <p:nvSpPr>
          <p:cNvPr id="47" name="TextBox 46">
            <a:extLst>
              <a:ext uri="{FF2B5EF4-FFF2-40B4-BE49-F238E27FC236}">
                <a16:creationId xmlns:a16="http://schemas.microsoft.com/office/drawing/2014/main" id="{FD29BBF4-B159-F423-4C00-0A9AA88F6CA2}"/>
              </a:ext>
            </a:extLst>
          </p:cNvPr>
          <p:cNvSpPr txBox="1"/>
          <p:nvPr/>
        </p:nvSpPr>
        <p:spPr>
          <a:xfrm>
            <a:off x="9596694" y="1512720"/>
            <a:ext cx="2184674" cy="461665"/>
          </a:xfrm>
          <a:prstGeom prst="rect">
            <a:avLst/>
          </a:prstGeom>
          <a:noFill/>
        </p:spPr>
        <p:txBody>
          <a:bodyPr wrap="square" rtlCol="0">
            <a:spAutoFit/>
          </a:bodyPr>
          <a:lstStyle/>
          <a:p>
            <a:pPr>
              <a:buClr>
                <a:schemeClr val="accent1"/>
              </a:buClr>
            </a:pPr>
            <a:r>
              <a:rPr lang="en-US" sz="1200" b="1">
                <a:solidFill>
                  <a:schemeClr val="tx2"/>
                </a:solidFill>
                <a:latin typeface="+mj-lt"/>
              </a:rPr>
              <a:t>Airway of patient with severe asthma</a:t>
            </a:r>
            <a:endParaRPr lang="en-GB" sz="1200" b="1">
              <a:solidFill>
                <a:schemeClr val="tx2"/>
              </a:solidFill>
              <a:latin typeface="+mj-lt"/>
            </a:endParaRPr>
          </a:p>
        </p:txBody>
      </p:sp>
      <p:grpSp>
        <p:nvGrpSpPr>
          <p:cNvPr id="3" name="Group 2">
            <a:extLst>
              <a:ext uri="{FF2B5EF4-FFF2-40B4-BE49-F238E27FC236}">
                <a16:creationId xmlns:a16="http://schemas.microsoft.com/office/drawing/2014/main" id="{F6B73740-9ABF-BBC6-EE0B-EE2C12196765}"/>
              </a:ext>
            </a:extLst>
          </p:cNvPr>
          <p:cNvGrpSpPr/>
          <p:nvPr/>
        </p:nvGrpSpPr>
        <p:grpSpPr>
          <a:xfrm>
            <a:off x="10944000" y="6444000"/>
            <a:ext cx="1099968" cy="287551"/>
            <a:chOff x="10894587" y="6381538"/>
            <a:chExt cx="1099968" cy="287551"/>
          </a:xfrm>
        </p:grpSpPr>
        <p:grpSp>
          <p:nvGrpSpPr>
            <p:cNvPr id="4" name="Group 3">
              <a:extLst>
                <a:ext uri="{FF2B5EF4-FFF2-40B4-BE49-F238E27FC236}">
                  <a16:creationId xmlns:a16="http://schemas.microsoft.com/office/drawing/2014/main" id="{E321A725-891E-6821-FFD1-5EAE084AA233}"/>
                </a:ext>
              </a:extLst>
            </p:cNvPr>
            <p:cNvGrpSpPr/>
            <p:nvPr/>
          </p:nvGrpSpPr>
          <p:grpSpPr>
            <a:xfrm>
              <a:off x="10894587" y="6381538"/>
              <a:ext cx="1099968" cy="287551"/>
              <a:chOff x="5334172" y="6525312"/>
              <a:chExt cx="1099968" cy="287551"/>
            </a:xfrm>
          </p:grpSpPr>
          <p:sp>
            <p:nvSpPr>
              <p:cNvPr id="9" name="Rectangle: Rounded Corners 8">
                <a:extLst>
                  <a:ext uri="{FF2B5EF4-FFF2-40B4-BE49-F238E27FC236}">
                    <a16:creationId xmlns:a16="http://schemas.microsoft.com/office/drawing/2014/main" id="{D7A7A972-14B3-C674-FA6B-E66E66997511}"/>
                  </a:ext>
                </a:extLst>
              </p:cNvPr>
              <p:cNvSpPr/>
              <p:nvPr/>
            </p:nvSpPr>
            <p:spPr>
              <a:xfrm>
                <a:off x="5334172" y="6525312"/>
                <a:ext cx="1099968" cy="287551"/>
              </a:xfrm>
              <a:prstGeom prst="roundRect">
                <a:avLst/>
              </a:prstGeom>
              <a:solidFill>
                <a:srgbClr val="550B8D"/>
              </a:solidFill>
              <a:ln>
                <a:solidFill>
                  <a:srgbClr val="490F7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Graphic 3">
                <a:hlinkClick r:id="rId4" action="ppaction://hlinksldjump"/>
                <a:extLst>
                  <a:ext uri="{FF2B5EF4-FFF2-40B4-BE49-F238E27FC236}">
                    <a16:creationId xmlns:a16="http://schemas.microsoft.com/office/drawing/2014/main" id="{1A71FACF-3D2F-F4FC-3D1B-4161A6B1B6F3}"/>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p:blipFill>
            <p:spPr>
              <a:xfrm rot="10800000">
                <a:off x="5657217" y="6560801"/>
                <a:ext cx="216000" cy="216000"/>
              </a:xfrm>
              <a:prstGeom prst="rect">
                <a:avLst/>
              </a:prstGeom>
            </p:spPr>
          </p:pic>
          <p:pic>
            <p:nvPicPr>
              <p:cNvPr id="11" name="Graphic 3">
                <a:hlinkClick r:id="rId7" action="ppaction://hlinksldjump"/>
                <a:extLst>
                  <a:ext uri="{FF2B5EF4-FFF2-40B4-BE49-F238E27FC236}">
                    <a16:creationId xmlns:a16="http://schemas.microsoft.com/office/drawing/2014/main" id="{988B45CC-05B9-784F-C823-B7864F2DA73F}"/>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p:blipFill>
            <p:spPr>
              <a:xfrm rot="10800000" flipH="1">
                <a:off x="5922567" y="6560801"/>
                <a:ext cx="216000" cy="216000"/>
              </a:xfrm>
              <a:prstGeom prst="rect">
                <a:avLst/>
              </a:prstGeom>
            </p:spPr>
          </p:pic>
        </p:grpSp>
        <p:pic>
          <p:nvPicPr>
            <p:cNvPr id="6" name="Graphic 14">
              <a:hlinkClick r:id="rId8" action="ppaction://hlinksldjump"/>
              <a:extLst>
                <a:ext uri="{FF2B5EF4-FFF2-40B4-BE49-F238E27FC236}">
                  <a16:creationId xmlns:a16="http://schemas.microsoft.com/office/drawing/2014/main" id="{8C1BFF32-301C-9DEB-B6D7-8353FA474BF8}"/>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p:blipFill>
          <p:spPr>
            <a:xfrm>
              <a:off x="11734234" y="6417528"/>
              <a:ext cx="216000" cy="216000"/>
            </a:xfrm>
            <a:prstGeom prst="rect">
              <a:avLst/>
            </a:prstGeom>
          </p:spPr>
        </p:pic>
        <p:pic>
          <p:nvPicPr>
            <p:cNvPr id="8" name="Graphic 2">
              <a:hlinkClick r:id="rId11" action="ppaction://hlinksldjump"/>
              <a:extLst>
                <a:ext uri="{FF2B5EF4-FFF2-40B4-BE49-F238E27FC236}">
                  <a16:creationId xmlns:a16="http://schemas.microsoft.com/office/drawing/2014/main" id="{FBAE143A-790B-09A3-A824-B34D0BF7D325}"/>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rcRect/>
            <a:stretch/>
          </p:blipFill>
          <p:spPr>
            <a:xfrm>
              <a:off x="10951903" y="6416625"/>
              <a:ext cx="216000" cy="216000"/>
            </a:xfrm>
            <a:prstGeom prst="rect">
              <a:avLst/>
            </a:prstGeom>
          </p:spPr>
        </p:pic>
      </p:grpSp>
    </p:spTree>
    <p:extLst>
      <p:ext uri="{BB962C8B-B14F-4D97-AF65-F5344CB8AC3E}">
        <p14:creationId xmlns:p14="http://schemas.microsoft.com/office/powerpoint/2010/main" val="384179634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ADE7EBD-4C9F-EE47-BDBC-35A86A1936D9}"/>
              </a:ext>
            </a:extLst>
          </p:cNvPr>
          <p:cNvSpPr>
            <a:spLocks noGrp="1"/>
          </p:cNvSpPr>
          <p:nvPr>
            <p:ph type="title"/>
          </p:nvPr>
        </p:nvSpPr>
        <p:spPr>
          <a:xfrm>
            <a:off x="548281" y="180000"/>
            <a:ext cx="11148119" cy="720000"/>
          </a:xfrm>
        </p:spPr>
        <p:txBody>
          <a:bodyPr/>
          <a:lstStyle/>
          <a:p>
            <a:r>
              <a:rPr lang="en-GB"/>
              <a:t>Airway hyperresponsiveness contributes to severe </a:t>
            </a:r>
            <a:br>
              <a:rPr lang="en-GB"/>
            </a:br>
            <a:r>
              <a:rPr lang="en-GB"/>
              <a:t>asthma pathogenesis </a:t>
            </a:r>
            <a:endParaRPr lang="en-GB" baseline="30000"/>
          </a:p>
        </p:txBody>
      </p:sp>
      <p:sp>
        <p:nvSpPr>
          <p:cNvPr id="2" name="Footer Placeholder 1">
            <a:extLst>
              <a:ext uri="{FF2B5EF4-FFF2-40B4-BE49-F238E27FC236}">
                <a16:creationId xmlns:a16="http://schemas.microsoft.com/office/drawing/2014/main" id="{7722FB56-1FB2-0C49-884F-1FF3D5872D06}"/>
              </a:ext>
            </a:extLst>
          </p:cNvPr>
          <p:cNvSpPr>
            <a:spLocks noGrp="1"/>
          </p:cNvSpPr>
          <p:nvPr>
            <p:ph type="ftr" sz="quarter" idx="11"/>
          </p:nvPr>
        </p:nvSpPr>
        <p:spPr>
          <a:xfrm>
            <a:off x="548281" y="6300000"/>
            <a:ext cx="10512000" cy="471600"/>
          </a:xfrm>
        </p:spPr>
        <p:txBody>
          <a:bodyPr/>
          <a:lstStyle/>
          <a:p>
            <a:r>
              <a:rPr lang="fr-FR" sz="800" b="1" dirty="0" err="1"/>
              <a:t>Abbreviation</a:t>
            </a:r>
            <a:r>
              <a:rPr lang="fr-FR" sz="800" dirty="0"/>
              <a:t>: </a:t>
            </a:r>
            <a:r>
              <a:rPr lang="en-GB" sz="800" dirty="0"/>
              <a:t>AHR, airway hyperresponsiveness. </a:t>
            </a:r>
          </a:p>
          <a:p>
            <a:r>
              <a:rPr lang="en-GB" sz="800" b="1" dirty="0"/>
              <a:t>References</a:t>
            </a:r>
            <a:r>
              <a:rPr lang="en-GB" sz="800" dirty="0"/>
              <a:t>: 1. </a:t>
            </a:r>
            <a:r>
              <a:rPr lang="fr-FR" sz="800" dirty="0"/>
              <a:t>Chapman DG, Irvin CG. </a:t>
            </a:r>
            <a:r>
              <a:rPr lang="fr-FR" sz="800" i="1" dirty="0"/>
              <a:t>Clin </a:t>
            </a:r>
            <a:r>
              <a:rPr lang="fr-FR" sz="800" i="1" dirty="0" err="1"/>
              <a:t>Exp</a:t>
            </a:r>
            <a:r>
              <a:rPr lang="fr-FR" sz="800" i="1" dirty="0"/>
              <a:t> </a:t>
            </a:r>
            <a:r>
              <a:rPr lang="fr-FR" sz="800" i="1" dirty="0" err="1"/>
              <a:t>Allergy</a:t>
            </a:r>
            <a:r>
              <a:rPr lang="fr-FR" sz="800" dirty="0"/>
              <a:t>. 2015;45(4):706</a:t>
            </a:r>
            <a:r>
              <a:rPr lang="en-GB" sz="800" dirty="0"/>
              <a:t>-</a:t>
            </a:r>
            <a:r>
              <a:rPr lang="fr-FR" sz="800" dirty="0"/>
              <a:t>719; 2. </a:t>
            </a:r>
            <a:r>
              <a:rPr lang="fr-FR" sz="800" dirty="0" err="1"/>
              <a:t>Berair</a:t>
            </a:r>
            <a:r>
              <a:rPr lang="fr-FR" sz="800" dirty="0"/>
              <a:t> R, et al. </a:t>
            </a:r>
            <a:r>
              <a:rPr lang="fr-FR" sz="800" i="1" dirty="0"/>
              <a:t>J </a:t>
            </a:r>
            <a:r>
              <a:rPr lang="fr-FR" sz="800" i="1" dirty="0" err="1"/>
              <a:t>Allergy</a:t>
            </a:r>
            <a:r>
              <a:rPr lang="fr-FR" sz="800" i="1" dirty="0"/>
              <a:t> (Cairo)</a:t>
            </a:r>
            <a:r>
              <a:rPr lang="fr-FR" sz="800" dirty="0"/>
              <a:t>. 2013;2013:185971; 3.</a:t>
            </a:r>
            <a:r>
              <a:rPr lang="da-DK" sz="800" dirty="0"/>
              <a:t> Brightling CE, et al. </a:t>
            </a:r>
            <a:r>
              <a:rPr lang="da-DK" sz="800" i="1" dirty="0"/>
              <a:t>N Engl J Med</a:t>
            </a:r>
            <a:r>
              <a:rPr lang="da-DK" sz="800" dirty="0"/>
              <a:t>. 2002;346:1699-1705;</a:t>
            </a:r>
            <a:r>
              <a:rPr lang="fr-FR" sz="800" dirty="0"/>
              <a:t> 4. </a:t>
            </a:r>
            <a:r>
              <a:rPr lang="fr-FR" sz="800" dirty="0" err="1"/>
              <a:t>Sverrild</a:t>
            </a:r>
            <a:r>
              <a:rPr lang="fr-FR" sz="800" dirty="0"/>
              <a:t> A, et al. </a:t>
            </a:r>
            <a:r>
              <a:rPr lang="fr-FR" sz="800" i="1" dirty="0" err="1"/>
              <a:t>Respir</a:t>
            </a:r>
            <a:r>
              <a:rPr lang="fr-FR" sz="800" i="1" dirty="0"/>
              <a:t> </a:t>
            </a:r>
            <a:r>
              <a:rPr lang="fr-FR" sz="800" i="1" dirty="0" err="1"/>
              <a:t>Res</a:t>
            </a:r>
            <a:r>
              <a:rPr lang="fr-FR" sz="800" dirty="0"/>
              <a:t>. 2021;22:287; 5. </a:t>
            </a:r>
            <a:r>
              <a:rPr lang="fr-FR" sz="800" dirty="0" err="1"/>
              <a:t>Sverrild</a:t>
            </a:r>
            <a:r>
              <a:rPr lang="fr-FR" sz="800" dirty="0"/>
              <a:t> A, et al. </a:t>
            </a:r>
            <a:r>
              <a:rPr lang="fr-FR" sz="800" i="1" dirty="0"/>
              <a:t>J </a:t>
            </a:r>
            <a:r>
              <a:rPr lang="fr-FR" sz="800" i="1" dirty="0" err="1"/>
              <a:t>Allergy</a:t>
            </a:r>
            <a:r>
              <a:rPr lang="fr-FR" sz="800" i="1" dirty="0"/>
              <a:t> Clin </a:t>
            </a:r>
            <a:r>
              <a:rPr lang="fr-FR" sz="800" i="1" dirty="0" err="1"/>
              <a:t>Immunol</a:t>
            </a:r>
            <a:r>
              <a:rPr lang="fr-FR" sz="800" dirty="0"/>
              <a:t>. 2010;126:952-958.</a:t>
            </a:r>
          </a:p>
          <a:p>
            <a:endParaRPr lang="fr-FR" sz="800" dirty="0"/>
          </a:p>
          <a:p>
            <a:r>
              <a:rPr lang="en-GB" sz="800" dirty="0"/>
              <a:t>US-79143 Last Updated 12/23</a:t>
            </a:r>
          </a:p>
        </p:txBody>
      </p:sp>
      <p:sp>
        <p:nvSpPr>
          <p:cNvPr id="17" name="TextBox 16">
            <a:extLst>
              <a:ext uri="{FF2B5EF4-FFF2-40B4-BE49-F238E27FC236}">
                <a16:creationId xmlns:a16="http://schemas.microsoft.com/office/drawing/2014/main" id="{65E26E2A-480B-3B45-8B71-90D174AB6317}"/>
              </a:ext>
            </a:extLst>
          </p:cNvPr>
          <p:cNvSpPr txBox="1"/>
          <p:nvPr/>
        </p:nvSpPr>
        <p:spPr>
          <a:xfrm>
            <a:off x="9922883" y="2396128"/>
            <a:ext cx="218968" cy="369332"/>
          </a:xfrm>
          <a:prstGeom prst="rect">
            <a:avLst/>
          </a:prstGeom>
          <a:noFill/>
        </p:spPr>
        <p:txBody>
          <a:bodyPr wrap="square" rtlCol="0">
            <a:spAutoFit/>
          </a:bodyPr>
          <a:lstStyle/>
          <a:p>
            <a:endParaRPr lang="en-GB">
              <a:latin typeface="Calibri" panose="020F0502020204030204" pitchFamily="34" charset="0"/>
            </a:endParaRPr>
          </a:p>
        </p:txBody>
      </p:sp>
      <p:sp>
        <p:nvSpPr>
          <p:cNvPr id="5" name="TextBox 4">
            <a:extLst>
              <a:ext uri="{FF2B5EF4-FFF2-40B4-BE49-F238E27FC236}">
                <a16:creationId xmlns:a16="http://schemas.microsoft.com/office/drawing/2014/main" id="{09C692F1-65C8-4C67-5E19-9BD2E417C874}"/>
              </a:ext>
            </a:extLst>
          </p:cNvPr>
          <p:cNvSpPr txBox="1"/>
          <p:nvPr/>
        </p:nvSpPr>
        <p:spPr>
          <a:xfrm>
            <a:off x="436126" y="1575581"/>
            <a:ext cx="5655543" cy="4247317"/>
          </a:xfrm>
          <a:prstGeom prst="rect">
            <a:avLst/>
          </a:prstGeom>
          <a:noFill/>
        </p:spPr>
        <p:txBody>
          <a:bodyPr wrap="square">
            <a:spAutoFit/>
          </a:bodyPr>
          <a:lstStyle/>
          <a:p>
            <a:pPr>
              <a:spcAft>
                <a:spcPts val="600"/>
              </a:spcAft>
            </a:pPr>
            <a:r>
              <a:rPr kumimoji="0" lang="en-US" b="1" i="0" u="none" strike="noStrike" kern="1200" cap="none" spc="0" normalizeH="0" baseline="0" dirty="0">
                <a:ln>
                  <a:noFill/>
                </a:ln>
                <a:solidFill>
                  <a:schemeClr val="tx2"/>
                </a:solidFill>
                <a:effectLst/>
                <a:uLnTx/>
                <a:uFillTx/>
                <a:ea typeface="+mn-ea"/>
                <a:cs typeface="+mn-cs"/>
              </a:rPr>
              <a:t>Airway hyperresponsiveness (AHR):</a:t>
            </a:r>
          </a:p>
          <a:p>
            <a:endParaRPr lang="en-US" b="1" dirty="0">
              <a:solidFill>
                <a:schemeClr val="tx2"/>
              </a:solidFill>
            </a:endParaRPr>
          </a:p>
          <a:p>
            <a:pPr marL="285750" indent="-285750">
              <a:spcAft>
                <a:spcPts val="600"/>
              </a:spcAft>
              <a:buFont typeface="Arial" panose="020B0604020202020204" pitchFamily="34" charset="0"/>
              <a:buChar char="•"/>
            </a:pPr>
            <a:r>
              <a:rPr lang="en-NZ" dirty="0"/>
              <a:t>A </a:t>
            </a:r>
            <a:r>
              <a:rPr lang="en-NZ" b="1" dirty="0">
                <a:solidFill>
                  <a:schemeClr val="bg2"/>
                </a:solidFill>
              </a:rPr>
              <a:t>predisposition of the airways to narrow </a:t>
            </a:r>
            <a:r>
              <a:rPr lang="en-NZ" dirty="0"/>
              <a:t>in response to stimuli that produce little to no effect in healthy individuals</a:t>
            </a:r>
            <a:r>
              <a:rPr lang="en-NZ" baseline="30000" dirty="0"/>
              <a:t>1</a:t>
            </a:r>
          </a:p>
          <a:p>
            <a:pPr marL="285750" indent="-285750">
              <a:spcAft>
                <a:spcPts val="600"/>
              </a:spcAft>
              <a:buFont typeface="Arial" panose="020B0604020202020204" pitchFamily="34" charset="0"/>
              <a:buChar char="•"/>
            </a:pPr>
            <a:r>
              <a:rPr lang="en-GB" dirty="0"/>
              <a:t>AHR is an intricate interplay of airway </a:t>
            </a:r>
            <a:r>
              <a:rPr lang="en-GB" b="1" dirty="0">
                <a:solidFill>
                  <a:schemeClr val="bg2"/>
                </a:solidFill>
              </a:rPr>
              <a:t>inflammation</a:t>
            </a:r>
            <a:r>
              <a:rPr lang="en-GB" dirty="0"/>
              <a:t>, </a:t>
            </a:r>
            <a:r>
              <a:rPr lang="en-GB" b="1" dirty="0" err="1">
                <a:solidFill>
                  <a:schemeClr val="bg2"/>
                </a:solidFill>
              </a:rPr>
              <a:t>remodeling</a:t>
            </a:r>
            <a:r>
              <a:rPr lang="en-GB" dirty="0"/>
              <a:t> and </a:t>
            </a:r>
            <a:r>
              <a:rPr lang="en-GB" b="1" dirty="0">
                <a:solidFill>
                  <a:schemeClr val="bg2"/>
                </a:solidFill>
              </a:rPr>
              <a:t>smooth muscle hypercontractility</a:t>
            </a:r>
            <a:r>
              <a:rPr lang="en-GB" baseline="30000" dirty="0"/>
              <a:t>1,2</a:t>
            </a:r>
            <a:endParaRPr lang="en-NZ" baseline="30000" dirty="0"/>
          </a:p>
          <a:p>
            <a:pPr marL="285750" indent="-285750">
              <a:spcAft>
                <a:spcPts val="600"/>
              </a:spcAft>
              <a:buFont typeface="Arial" panose="020B0604020202020204" pitchFamily="34" charset="0"/>
              <a:buChar char="•"/>
            </a:pPr>
            <a:r>
              <a:rPr lang="en-US" dirty="0"/>
              <a:t>AHR </a:t>
            </a:r>
            <a:r>
              <a:rPr lang="en-US" dirty="0">
                <a:solidFill>
                  <a:schemeClr val="tx1"/>
                </a:solidFill>
              </a:rPr>
              <a:t>severity is associated with </a:t>
            </a:r>
            <a:r>
              <a:rPr lang="en-US" b="1" dirty="0">
                <a:solidFill>
                  <a:schemeClr val="bg2"/>
                </a:solidFill>
              </a:rPr>
              <a:t>increased</a:t>
            </a:r>
            <a:r>
              <a:rPr lang="en-US" dirty="0">
                <a:solidFill>
                  <a:schemeClr val="tx1"/>
                </a:solidFill>
              </a:rPr>
              <a:t> asthma symptoms</a:t>
            </a:r>
            <a:r>
              <a:rPr lang="en-US" baseline="30000" dirty="0">
                <a:solidFill>
                  <a:schemeClr val="tx1"/>
                </a:solidFill>
              </a:rPr>
              <a:t>1</a:t>
            </a:r>
          </a:p>
          <a:p>
            <a:pPr marL="285750" indent="-285750">
              <a:spcAft>
                <a:spcPts val="600"/>
              </a:spcAft>
              <a:buClr>
                <a:schemeClr val="tx1"/>
              </a:buClr>
              <a:buFont typeface="Arial" panose="020B0604020202020204" pitchFamily="34" charset="0"/>
              <a:buChar char="•"/>
            </a:pPr>
            <a:r>
              <a:rPr lang="en-GB" b="1" dirty="0">
                <a:solidFill>
                  <a:schemeClr val="bg2"/>
                </a:solidFill>
              </a:rPr>
              <a:t>Mast cell </a:t>
            </a:r>
            <a:r>
              <a:rPr lang="en-GB" dirty="0"/>
              <a:t>infiltration into airway smooth muscle, and secretion of proinflammatory mediators are key to the cellular/structural changes associated with </a:t>
            </a:r>
            <a:r>
              <a:rPr lang="en-GB" b="1" dirty="0">
                <a:solidFill>
                  <a:schemeClr val="bg2"/>
                </a:solidFill>
              </a:rPr>
              <a:t>AHR</a:t>
            </a:r>
            <a:r>
              <a:rPr lang="en-GB" baseline="30000" dirty="0"/>
              <a:t>3</a:t>
            </a:r>
          </a:p>
          <a:p>
            <a:pPr marL="285750" indent="-285750">
              <a:spcAft>
                <a:spcPts val="600"/>
              </a:spcAft>
              <a:buClr>
                <a:schemeClr val="tx1"/>
              </a:buClr>
              <a:buFont typeface="Arial" panose="020B0604020202020204" pitchFamily="34" charset="0"/>
              <a:buChar char="•"/>
            </a:pPr>
            <a:endParaRPr lang="en-US" baseline="30000" dirty="0"/>
          </a:p>
          <a:p>
            <a:pPr marL="285750" indent="-285750">
              <a:spcAft>
                <a:spcPts val="600"/>
              </a:spcAft>
              <a:buFont typeface="Arial" panose="020B0604020202020204" pitchFamily="34" charset="0"/>
              <a:buChar char="•"/>
            </a:pPr>
            <a:endParaRPr lang="en-NZ" baseline="30000" dirty="0"/>
          </a:p>
        </p:txBody>
      </p:sp>
      <p:sp>
        <p:nvSpPr>
          <p:cNvPr id="6" name="TextBox 5">
            <a:extLst>
              <a:ext uri="{FF2B5EF4-FFF2-40B4-BE49-F238E27FC236}">
                <a16:creationId xmlns:a16="http://schemas.microsoft.com/office/drawing/2014/main" id="{DCB568BD-F1D2-98EC-AE57-17B959669464}"/>
              </a:ext>
            </a:extLst>
          </p:cNvPr>
          <p:cNvSpPr txBox="1"/>
          <p:nvPr/>
        </p:nvSpPr>
        <p:spPr>
          <a:xfrm>
            <a:off x="9922883" y="2396128"/>
            <a:ext cx="218968" cy="369332"/>
          </a:xfrm>
          <a:prstGeom prst="rect">
            <a:avLst/>
          </a:prstGeom>
          <a:noFill/>
        </p:spPr>
        <p:txBody>
          <a:bodyPr wrap="square" rtlCol="0">
            <a:spAutoFit/>
          </a:bodyPr>
          <a:lstStyle/>
          <a:p>
            <a:endParaRPr lang="en-GB">
              <a:latin typeface="Calibri" panose="020F0502020204030204" pitchFamily="34" charset="0"/>
            </a:endParaRPr>
          </a:p>
        </p:txBody>
      </p:sp>
      <p:sp>
        <p:nvSpPr>
          <p:cNvPr id="13" name="Content Placeholder 2">
            <a:extLst>
              <a:ext uri="{FF2B5EF4-FFF2-40B4-BE49-F238E27FC236}">
                <a16:creationId xmlns:a16="http://schemas.microsoft.com/office/drawing/2014/main" id="{342C2C62-1816-7D0A-ABC4-0A20C380257E}"/>
              </a:ext>
            </a:extLst>
          </p:cNvPr>
          <p:cNvSpPr>
            <a:spLocks noGrp="1"/>
          </p:cNvSpPr>
          <p:nvPr>
            <p:ph idx="1"/>
          </p:nvPr>
        </p:nvSpPr>
        <p:spPr>
          <a:xfrm>
            <a:off x="6328161" y="1575581"/>
            <a:ext cx="5368239" cy="4230308"/>
          </a:xfrm>
          <a:prstGeom prst="roundRect">
            <a:avLst>
              <a:gd name="adj" fmla="val 6297"/>
            </a:avLst>
          </a:prstGeom>
          <a:solidFill>
            <a:schemeClr val="bg1">
              <a:lumMod val="95000"/>
            </a:schemeClr>
          </a:solidFill>
          <a:ln w="19050">
            <a:solidFill>
              <a:schemeClr val="tx1"/>
            </a:solidFill>
          </a:ln>
        </p:spPr>
        <p:txBody>
          <a:bodyPr lIns="180000" tIns="144000" rIns="180000"/>
          <a:lstStyle/>
          <a:p>
            <a:pPr marL="0" indent="0">
              <a:spcAft>
                <a:spcPts val="600"/>
              </a:spcAft>
              <a:buNone/>
            </a:pPr>
            <a:r>
              <a:rPr lang="en-NZ" sz="1600" b="1">
                <a:solidFill>
                  <a:schemeClr val="bg2"/>
                </a:solidFill>
                <a:latin typeface="+mn-lt"/>
              </a:rPr>
              <a:t>	</a:t>
            </a:r>
          </a:p>
          <a:p>
            <a:pPr marL="0" indent="0">
              <a:spcAft>
                <a:spcPts val="300"/>
              </a:spcAft>
              <a:buNone/>
            </a:pPr>
            <a:r>
              <a:rPr lang="en-NZ" sz="1400" b="1">
                <a:solidFill>
                  <a:schemeClr val="bg2"/>
                </a:solidFill>
                <a:latin typeface="+mn-lt"/>
              </a:rPr>
              <a:t>Mannitol challenge (indirect)</a:t>
            </a:r>
            <a:r>
              <a:rPr lang="en-NZ" sz="1200" b="1">
                <a:solidFill>
                  <a:schemeClr val="bg2"/>
                </a:solidFill>
                <a:latin typeface="+mn-lt"/>
              </a:rPr>
              <a:t> </a:t>
            </a:r>
            <a:endParaRPr lang="en-NZ" sz="1200" b="1">
              <a:effectLst/>
              <a:latin typeface="+mn-lt"/>
            </a:endParaRPr>
          </a:p>
          <a:p>
            <a:pPr marL="288000" lvl="1" indent="-285750">
              <a:spcAft>
                <a:spcPts val="300"/>
              </a:spcAft>
            </a:pPr>
            <a:r>
              <a:rPr lang="en-NZ" sz="1200"/>
              <a:t>Inhaled mannitol mimics the body’s response to an allergen by increasing </a:t>
            </a:r>
            <a:r>
              <a:rPr lang="en-NZ" sz="1200" b="1"/>
              <a:t>osmolarity</a:t>
            </a:r>
            <a:r>
              <a:rPr lang="en-NZ" sz="1200"/>
              <a:t> in the airways; this triggers </a:t>
            </a:r>
            <a:r>
              <a:rPr lang="en-NZ" sz="1200" b="1"/>
              <a:t>mast cell degranulation</a:t>
            </a:r>
            <a:r>
              <a:rPr lang="en-NZ" sz="1200"/>
              <a:t>, stimulating </a:t>
            </a:r>
            <a:r>
              <a:rPr lang="en-NZ" sz="1200" b="1"/>
              <a:t>bronchoconstriction</a:t>
            </a:r>
            <a:r>
              <a:rPr lang="en-NZ" sz="1200"/>
              <a:t> and a measurable </a:t>
            </a:r>
            <a:r>
              <a:rPr lang="en-NZ" sz="1200" b="1"/>
              <a:t>reduction in lung expiratory volume</a:t>
            </a:r>
            <a:r>
              <a:rPr lang="en-NZ" sz="1200" baseline="30000"/>
              <a:t>4</a:t>
            </a:r>
          </a:p>
          <a:p>
            <a:pPr marL="288000" lvl="1" indent="-285750">
              <a:spcBef>
                <a:spcPts val="0"/>
              </a:spcBef>
              <a:spcAft>
                <a:spcPts val="300"/>
              </a:spcAft>
            </a:pPr>
            <a:r>
              <a:rPr lang="en-NZ" sz="1200">
                <a:effectLst/>
              </a:rPr>
              <a:t>The</a:t>
            </a:r>
            <a:r>
              <a:rPr lang="en-NZ" sz="1200"/>
              <a:t>re is a correlation between </a:t>
            </a:r>
            <a:r>
              <a:rPr lang="en-NZ" sz="1200" b="1"/>
              <a:t>expiratory volume </a:t>
            </a:r>
            <a:r>
              <a:rPr lang="en-NZ" sz="1200"/>
              <a:t>reduction and the degree of </a:t>
            </a:r>
            <a:r>
              <a:rPr lang="en-NZ" sz="1200" b="1"/>
              <a:t>immune cell inflammation </a:t>
            </a:r>
            <a:r>
              <a:rPr lang="en-NZ" sz="1200"/>
              <a:t>in the airways</a:t>
            </a:r>
            <a:r>
              <a:rPr lang="en-NZ" sz="1200" baseline="30000"/>
              <a:t>4,5</a:t>
            </a:r>
            <a:endParaRPr lang="en-NZ" sz="1200"/>
          </a:p>
          <a:p>
            <a:pPr marL="0" indent="0">
              <a:spcAft>
                <a:spcPts val="300"/>
              </a:spcAft>
              <a:buNone/>
            </a:pPr>
            <a:r>
              <a:rPr lang="en-NZ" sz="1400" b="1">
                <a:solidFill>
                  <a:schemeClr val="bg2"/>
                </a:solidFill>
                <a:effectLst/>
                <a:latin typeface="+mn-lt"/>
              </a:rPr>
              <a:t>Methacholine challenge (direct)</a:t>
            </a:r>
            <a:endParaRPr lang="en-NZ" sz="1400" b="1" baseline="30000">
              <a:solidFill>
                <a:schemeClr val="bg2"/>
              </a:solidFill>
              <a:effectLst/>
              <a:latin typeface="+mn-lt"/>
            </a:endParaRPr>
          </a:p>
          <a:p>
            <a:pPr marL="288000" lvl="1" indent="-285750">
              <a:spcAft>
                <a:spcPts val="300"/>
              </a:spcAft>
            </a:pPr>
            <a:r>
              <a:rPr lang="en-NZ" sz="1200">
                <a:effectLst/>
              </a:rPr>
              <a:t>Inhaled methacholine directly induces airway </a:t>
            </a:r>
            <a:r>
              <a:rPr lang="en-NZ" sz="1200" b="1">
                <a:effectLst/>
              </a:rPr>
              <a:t>smooth muscle constriction</a:t>
            </a:r>
            <a:r>
              <a:rPr lang="en-NZ" sz="1200">
                <a:effectLst/>
              </a:rPr>
              <a:t>, </a:t>
            </a:r>
            <a:r>
              <a:rPr lang="en-NZ" sz="1200"/>
              <a:t>leading to a measurable </a:t>
            </a:r>
            <a:r>
              <a:rPr lang="en-NZ" sz="1200" b="1"/>
              <a:t>reduction in lung </a:t>
            </a:r>
            <a:br>
              <a:rPr lang="en-NZ" sz="1200" b="1"/>
            </a:br>
            <a:r>
              <a:rPr lang="en-NZ" sz="1200" b="1"/>
              <a:t>expiratory volume</a:t>
            </a:r>
            <a:r>
              <a:rPr lang="en-NZ" sz="1200" baseline="30000"/>
              <a:t>5</a:t>
            </a:r>
          </a:p>
          <a:p>
            <a:pPr marL="288000" lvl="1" indent="-285750">
              <a:spcBef>
                <a:spcPts val="0"/>
              </a:spcBef>
              <a:spcAft>
                <a:spcPts val="300"/>
              </a:spcAft>
            </a:pPr>
            <a:r>
              <a:rPr lang="en-NZ" sz="1200"/>
              <a:t>While this test is more sensitive than the mannitol test, it has lower specificity, and therefore a </a:t>
            </a:r>
            <a:r>
              <a:rPr lang="en-NZ" sz="1200" b="1"/>
              <a:t>false positive result </a:t>
            </a:r>
            <a:r>
              <a:rPr lang="en-NZ" sz="1200"/>
              <a:t>may be seen regardless of airway inflammation</a:t>
            </a:r>
            <a:r>
              <a:rPr lang="en-NZ" sz="1200" baseline="30000"/>
              <a:t>5</a:t>
            </a:r>
            <a:endParaRPr lang="en-NZ" sz="1200">
              <a:effectLst/>
            </a:endParaRPr>
          </a:p>
        </p:txBody>
      </p:sp>
      <p:sp>
        <p:nvSpPr>
          <p:cNvPr id="3" name="TextBox 2">
            <a:extLst>
              <a:ext uri="{FF2B5EF4-FFF2-40B4-BE49-F238E27FC236}">
                <a16:creationId xmlns:a16="http://schemas.microsoft.com/office/drawing/2014/main" id="{6D35D8CC-AE74-3E29-A9FE-B1B13F37B97C}"/>
              </a:ext>
            </a:extLst>
          </p:cNvPr>
          <p:cNvSpPr txBox="1"/>
          <p:nvPr/>
        </p:nvSpPr>
        <p:spPr>
          <a:xfrm>
            <a:off x="6430709" y="1703845"/>
            <a:ext cx="4926652" cy="584775"/>
          </a:xfrm>
          <a:prstGeom prst="rect">
            <a:avLst/>
          </a:prstGeom>
          <a:noFill/>
        </p:spPr>
        <p:txBody>
          <a:bodyPr wrap="square" rtlCol="0">
            <a:spAutoFit/>
          </a:bodyPr>
          <a:lstStyle/>
          <a:p>
            <a:r>
              <a:rPr lang="en-NZ" sz="1600" b="1"/>
              <a:t>Physiological t</a:t>
            </a:r>
            <a:r>
              <a:rPr lang="en-NZ" sz="1600" b="1">
                <a:latin typeface="+mn-lt"/>
              </a:rPr>
              <a:t>ests to detect AHR (supporting diagnosis of asthma)</a:t>
            </a:r>
            <a:r>
              <a:rPr lang="en-NZ" sz="1600" baseline="30000">
                <a:latin typeface="+mn-lt"/>
              </a:rPr>
              <a:t>4,5</a:t>
            </a:r>
          </a:p>
        </p:txBody>
      </p:sp>
      <p:pic>
        <p:nvPicPr>
          <p:cNvPr id="18" name="Graphic 1">
            <a:hlinkClick r:id="rId3"/>
            <a:extLst>
              <a:ext uri="{FF2B5EF4-FFF2-40B4-BE49-F238E27FC236}">
                <a16:creationId xmlns:a16="http://schemas.microsoft.com/office/drawing/2014/main" id="{4BCA7B3A-94D8-F983-6607-33201E29CB8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p:blipFill>
        <p:spPr>
          <a:xfrm>
            <a:off x="5693045" y="5413574"/>
            <a:ext cx="324000" cy="324000"/>
          </a:xfrm>
          <a:prstGeom prst="rect">
            <a:avLst/>
          </a:prstGeom>
        </p:spPr>
      </p:pic>
      <p:grpSp>
        <p:nvGrpSpPr>
          <p:cNvPr id="4" name="Group 3">
            <a:extLst>
              <a:ext uri="{FF2B5EF4-FFF2-40B4-BE49-F238E27FC236}">
                <a16:creationId xmlns:a16="http://schemas.microsoft.com/office/drawing/2014/main" id="{F8285970-2B3E-7793-BBEC-883F831EA92F}"/>
              </a:ext>
            </a:extLst>
          </p:cNvPr>
          <p:cNvGrpSpPr/>
          <p:nvPr/>
        </p:nvGrpSpPr>
        <p:grpSpPr>
          <a:xfrm>
            <a:off x="10944000" y="6444000"/>
            <a:ext cx="1099968" cy="287551"/>
            <a:chOff x="10894587" y="6381538"/>
            <a:chExt cx="1099968" cy="287551"/>
          </a:xfrm>
        </p:grpSpPr>
        <p:grpSp>
          <p:nvGrpSpPr>
            <p:cNvPr id="8" name="Group 7">
              <a:extLst>
                <a:ext uri="{FF2B5EF4-FFF2-40B4-BE49-F238E27FC236}">
                  <a16:creationId xmlns:a16="http://schemas.microsoft.com/office/drawing/2014/main" id="{218B31B7-C5E8-9830-8072-CDA77B22CB6E}"/>
                </a:ext>
              </a:extLst>
            </p:cNvPr>
            <p:cNvGrpSpPr/>
            <p:nvPr/>
          </p:nvGrpSpPr>
          <p:grpSpPr>
            <a:xfrm>
              <a:off x="10894587" y="6381538"/>
              <a:ext cx="1099968" cy="287551"/>
              <a:chOff x="5334172" y="6525312"/>
              <a:chExt cx="1099968" cy="287551"/>
            </a:xfrm>
          </p:grpSpPr>
          <p:sp>
            <p:nvSpPr>
              <p:cNvPr id="11" name="Rectangle: Rounded Corners 10">
                <a:extLst>
                  <a:ext uri="{FF2B5EF4-FFF2-40B4-BE49-F238E27FC236}">
                    <a16:creationId xmlns:a16="http://schemas.microsoft.com/office/drawing/2014/main" id="{2BC1ACAA-2FE2-16A5-F7D5-015386776232}"/>
                  </a:ext>
                </a:extLst>
              </p:cNvPr>
              <p:cNvSpPr/>
              <p:nvPr/>
            </p:nvSpPr>
            <p:spPr>
              <a:xfrm>
                <a:off x="5334172" y="6525312"/>
                <a:ext cx="1099968" cy="287551"/>
              </a:xfrm>
              <a:prstGeom prst="roundRect">
                <a:avLst/>
              </a:prstGeom>
              <a:solidFill>
                <a:srgbClr val="550B8D"/>
              </a:solidFill>
              <a:ln>
                <a:solidFill>
                  <a:srgbClr val="490F7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Graphic 3">
                <a:hlinkClick r:id="rId6" action="ppaction://hlinksldjump"/>
                <a:extLst>
                  <a:ext uri="{FF2B5EF4-FFF2-40B4-BE49-F238E27FC236}">
                    <a16:creationId xmlns:a16="http://schemas.microsoft.com/office/drawing/2014/main" id="{77B59F17-B537-AC35-9EB5-294026B15B02}"/>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p:blipFill>
            <p:spPr>
              <a:xfrm rot="10800000">
                <a:off x="5657217" y="6560801"/>
                <a:ext cx="216000" cy="216000"/>
              </a:xfrm>
              <a:prstGeom prst="rect">
                <a:avLst/>
              </a:prstGeom>
            </p:spPr>
          </p:pic>
          <p:pic>
            <p:nvPicPr>
              <p:cNvPr id="14" name="Graphic 3">
                <a:hlinkClick r:id="rId9" action="ppaction://hlinksldjump"/>
                <a:extLst>
                  <a:ext uri="{FF2B5EF4-FFF2-40B4-BE49-F238E27FC236}">
                    <a16:creationId xmlns:a16="http://schemas.microsoft.com/office/drawing/2014/main" id="{1EABE442-6009-AB07-0802-3491530E01C7}"/>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p:blipFill>
            <p:spPr>
              <a:xfrm rot="10800000" flipH="1">
                <a:off x="5922567" y="6560801"/>
                <a:ext cx="216000" cy="216000"/>
              </a:xfrm>
              <a:prstGeom prst="rect">
                <a:avLst/>
              </a:prstGeom>
            </p:spPr>
          </p:pic>
        </p:grpSp>
        <p:pic>
          <p:nvPicPr>
            <p:cNvPr id="9" name="Graphic 14">
              <a:hlinkClick r:id="rId10" action="ppaction://hlinksldjump"/>
              <a:extLst>
                <a:ext uri="{FF2B5EF4-FFF2-40B4-BE49-F238E27FC236}">
                  <a16:creationId xmlns:a16="http://schemas.microsoft.com/office/drawing/2014/main" id="{A8E4E435-A39C-828A-9599-F78500AFC602}"/>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p:blipFill>
          <p:spPr>
            <a:xfrm>
              <a:off x="11734234" y="6417528"/>
              <a:ext cx="216000" cy="216000"/>
            </a:xfrm>
            <a:prstGeom prst="rect">
              <a:avLst/>
            </a:prstGeom>
          </p:spPr>
        </p:pic>
        <p:pic>
          <p:nvPicPr>
            <p:cNvPr id="10" name="Graphic 2">
              <a:hlinkClick r:id="rId13" action="ppaction://hlinksldjump"/>
              <a:extLst>
                <a:ext uri="{FF2B5EF4-FFF2-40B4-BE49-F238E27FC236}">
                  <a16:creationId xmlns:a16="http://schemas.microsoft.com/office/drawing/2014/main" id="{E199BF2B-8E6D-5EDE-FBAA-D758030853C7}"/>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10951903" y="6416625"/>
              <a:ext cx="216000" cy="216000"/>
            </a:xfrm>
            <a:prstGeom prst="rect">
              <a:avLst/>
            </a:prstGeom>
          </p:spPr>
        </p:pic>
      </p:grpSp>
    </p:spTree>
    <p:extLst>
      <p:ext uri="{BB962C8B-B14F-4D97-AF65-F5344CB8AC3E}">
        <p14:creationId xmlns:p14="http://schemas.microsoft.com/office/powerpoint/2010/main" val="343005758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1">
            <a:extLst>
              <a:ext uri="{FF2B5EF4-FFF2-40B4-BE49-F238E27FC236}">
                <a16:creationId xmlns:a16="http://schemas.microsoft.com/office/drawing/2014/main" id="{8963638F-B1F8-4721-ADF8-5C6E921F56FA}"/>
              </a:ext>
            </a:extLst>
          </p:cNvPr>
          <p:cNvSpPr txBox="1">
            <a:spLocks/>
          </p:cNvSpPr>
          <p:nvPr/>
        </p:nvSpPr>
        <p:spPr>
          <a:xfrm>
            <a:off x="547200" y="6193670"/>
            <a:ext cx="10454116" cy="577930"/>
          </a:xfrm>
          <a:prstGeom prst="rect">
            <a:avLst/>
          </a:prstGeom>
        </p:spPr>
        <p:txBody>
          <a:bodyPr vert="horz" lIns="0" tIns="0" rIns="0" bIns="0" rtlCol="0" anchor="b">
            <a:noAutofit/>
          </a:bodyPr>
          <a:lstStyle>
            <a:defPPr>
              <a:defRPr lang="en-US"/>
            </a:defPPr>
            <a:lvl1pPr marR="0" lvl="0" indent="0" fontAlgn="auto">
              <a:lnSpc>
                <a:spcPct val="100000"/>
              </a:lnSpc>
              <a:spcBef>
                <a:spcPts val="0"/>
              </a:spcBef>
              <a:spcAft>
                <a:spcPts val="0"/>
              </a:spcAft>
              <a:buClrTx/>
              <a:buSzTx/>
              <a:buFontTx/>
              <a:buNone/>
              <a:tabLst/>
              <a:defRPr kumimoji="0" sz="900" b="0" i="0" u="none" strike="noStrike" cap="none" spc="0" normalizeH="0" baseline="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defRPr>
            </a:lvl1pPr>
            <a:lvl2pPr marL="685800" indent="-228600">
              <a:lnSpc>
                <a:spcPct val="100000"/>
              </a:lnSpc>
              <a:spcBef>
                <a:spcPts val="600"/>
              </a:spcBef>
              <a:buClr>
                <a:schemeClr val="bg2"/>
              </a:buClr>
              <a:buFont typeface="Arial" panose="020B0604020202020204" pitchFamily="34" charset="0"/>
              <a:buChar char="•"/>
            </a:lvl2pPr>
            <a:lvl3pPr marL="1143000" indent="-228600">
              <a:lnSpc>
                <a:spcPct val="100000"/>
              </a:lnSpc>
              <a:spcBef>
                <a:spcPts val="600"/>
              </a:spcBef>
              <a:buClr>
                <a:schemeClr val="bg2"/>
              </a:buClr>
              <a:buFont typeface="Arial" panose="020B0604020202020204" pitchFamily="34" charset="0"/>
              <a:buChar char="•"/>
            </a:lvl3pPr>
            <a:lvl4pPr marL="1600200" indent="-228600">
              <a:lnSpc>
                <a:spcPct val="100000"/>
              </a:lnSpc>
              <a:spcBef>
                <a:spcPts val="600"/>
              </a:spcBef>
              <a:buClr>
                <a:schemeClr val="bg2"/>
              </a:buClr>
              <a:buFont typeface="Arial" panose="020B0604020202020204" pitchFamily="34" charset="0"/>
              <a:buChar char="•"/>
            </a:lvl4pPr>
            <a:lvl5pPr marL="2057400" indent="-228600">
              <a:lnSpc>
                <a:spcPct val="100000"/>
              </a:lnSpc>
              <a:spcBef>
                <a:spcPts val="600"/>
              </a:spcBef>
              <a:buClr>
                <a:schemeClr val="bg2"/>
              </a:buClr>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Figures adapted from Gauvreau GM, et al. </a:t>
            </a:r>
            <a:r>
              <a:rPr kumimoji="0" lang="en-US" sz="700" b="0" i="1"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Expert </a:t>
            </a:r>
            <a:r>
              <a:rPr kumimoji="0" lang="en-US" sz="700" b="0" i="1" u="none" strike="noStrike" kern="1200" cap="none" spc="0" normalizeH="0" baseline="0" noProof="0" dirty="0" err="1">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Opin</a:t>
            </a:r>
            <a:r>
              <a:rPr kumimoji="0" lang="en-US" sz="700" b="0" i="1"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 </a:t>
            </a:r>
            <a:r>
              <a:rPr kumimoji="0" lang="en-US" sz="700" b="0" i="1" u="none" strike="noStrike" kern="1200" cap="none" spc="0" normalizeH="0" baseline="0" noProof="0" dirty="0" err="1">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Ther</a:t>
            </a:r>
            <a:r>
              <a:rPr kumimoji="0" lang="en-US" sz="700" b="0" i="1"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 Targets</a:t>
            </a:r>
            <a:r>
              <a:rPr kumimoji="0" lang="en-US" sz="700" b="0" i="0"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 2020;24:777-792, which was based on </a:t>
            </a:r>
            <a:r>
              <a:rPr kumimoji="0" lang="en-US" sz="700" b="0" i="0" u="none" strike="noStrike" kern="1200" cap="none" spc="0" normalizeH="0" baseline="0" noProof="0" dirty="0" err="1">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Brusselle</a:t>
            </a:r>
            <a:r>
              <a:rPr kumimoji="0" lang="en-US" sz="700" b="0" i="0"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 G, </a:t>
            </a:r>
            <a:r>
              <a:rPr kumimoji="0" lang="en-US" sz="700" b="0" i="0" u="none" strike="noStrike" kern="1200" cap="none" spc="0" normalizeH="0" baseline="0" noProof="0" dirty="0" err="1">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Bracke</a:t>
            </a:r>
            <a:r>
              <a:rPr kumimoji="0" lang="en-US" sz="700" b="0" i="0"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 K. </a:t>
            </a:r>
            <a:r>
              <a:rPr kumimoji="0" lang="en-US" sz="700" b="0" i="1"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Ann Am </a:t>
            </a:r>
            <a:r>
              <a:rPr kumimoji="0" lang="en-US" sz="700" b="0" i="1" u="none" strike="noStrike" kern="1200" cap="none" spc="0" normalizeH="0" baseline="0" noProof="0" dirty="0" err="1">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Thorac</a:t>
            </a:r>
            <a:r>
              <a:rPr kumimoji="0" lang="en-US" sz="700" b="0" i="1"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 Soc. </a:t>
            </a:r>
            <a:r>
              <a:rPr kumimoji="0" lang="en-US" sz="700" b="0" i="0"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2014;11(Suppl 5):S322-S328, </a:t>
            </a:r>
            <a:r>
              <a:rPr kumimoji="0" lang="en-US" sz="700" b="0" i="0" u="none" strike="noStrike" kern="1200" cap="none" spc="0" normalizeH="0" baseline="0" noProof="0" dirty="0" err="1">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Brusselle</a:t>
            </a:r>
            <a:r>
              <a:rPr kumimoji="0" lang="en-US" sz="700" b="0" i="0"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 G, et al. </a:t>
            </a:r>
            <a:r>
              <a:rPr kumimoji="0" lang="en-US" sz="700" b="0" i="1"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Nat Med. </a:t>
            </a:r>
            <a:r>
              <a:rPr kumimoji="0" lang="en-US" sz="700" b="0" i="0"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2013;19:977-979 and Lambrecht BN, Hammad H. </a:t>
            </a:r>
            <a:r>
              <a:rPr kumimoji="0" lang="en-US" sz="700" b="0" i="1"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Nat Immunol.</a:t>
            </a:r>
            <a:r>
              <a:rPr kumimoji="0" lang="en-US" sz="700" b="0" i="0"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 2015;16:45-56.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1" i="0"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Abbreviations: </a:t>
            </a:r>
            <a:r>
              <a:rPr kumimoji="0" lang="en-US" sz="700" b="0" i="0"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Ig, immunoglobulin; IL, interleukin; PGD2, prostaglandin D2; T2, type 2; Th, T helper; TSLP, thymic stromal lymphopoietin.</a:t>
            </a:r>
            <a:endParaRPr lang="en-US" sz="700"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700" b="1" dirty="0"/>
              <a:t>References:</a:t>
            </a:r>
            <a:r>
              <a:rPr lang="en-US" sz="700" dirty="0"/>
              <a:t> </a:t>
            </a:r>
            <a:r>
              <a:rPr kumimoji="0" lang="en-US" sz="700" b="0" i="0"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1. Gauvreau GM, et al. </a:t>
            </a:r>
            <a:r>
              <a:rPr kumimoji="0" lang="en-US" sz="700" b="0" i="1"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Expert </a:t>
            </a:r>
            <a:r>
              <a:rPr kumimoji="0" lang="en-US" sz="700" b="0" i="1" u="none" strike="noStrike" kern="1200" cap="none" spc="0" normalizeH="0" baseline="0" noProof="0" dirty="0" err="1">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Opin</a:t>
            </a:r>
            <a:r>
              <a:rPr kumimoji="0" lang="en-US" sz="700" b="0" i="1"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 </a:t>
            </a:r>
            <a:r>
              <a:rPr kumimoji="0" lang="en-US" sz="700" b="0" i="1" u="none" strike="noStrike" kern="1200" cap="none" spc="0" normalizeH="0" baseline="0" noProof="0" dirty="0" err="1">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Ther</a:t>
            </a:r>
            <a:r>
              <a:rPr kumimoji="0" lang="en-US" sz="700" b="0" i="1"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 Targets</a:t>
            </a:r>
            <a:r>
              <a:rPr kumimoji="0" lang="en-US" sz="700" b="0" i="0"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 2020;24:777-792; 2. Roan F, et al. </a:t>
            </a:r>
            <a:r>
              <a:rPr kumimoji="0" lang="en-US" sz="700" b="0" i="1"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J Clin Invest</a:t>
            </a:r>
            <a:r>
              <a:rPr kumimoji="0" lang="en-US" sz="700" b="0" i="0"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 2019;129:1441-1451; 3. </a:t>
            </a:r>
            <a:r>
              <a:rPr kumimoji="0" lang="en-GB" sz="700" b="0" i="0" u="none" strike="noStrike" kern="1200" cap="none" spc="0" normalizeH="0" baseline="0" noProof="0" dirty="0" err="1">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Porsbjerg</a:t>
            </a:r>
            <a:r>
              <a:rPr kumimoji="0" lang="en-GB" sz="700" b="0" i="0"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 CM, et al. </a:t>
            </a:r>
            <a:r>
              <a:rPr kumimoji="0" lang="en-GB" sz="700" b="0" i="1" u="none" strike="noStrike" kern="1200" cap="none" spc="0" normalizeH="0" baseline="0" noProof="0" dirty="0" err="1">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Eur</a:t>
            </a:r>
            <a:r>
              <a:rPr kumimoji="0" lang="en-GB" sz="700" b="0" i="1"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 Respir J</a:t>
            </a:r>
            <a:r>
              <a:rPr kumimoji="0" lang="en-GB" sz="700" b="0" i="0"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 2020;56:2000260</a:t>
            </a:r>
            <a:r>
              <a:rPr kumimoji="0" lang="en-US" sz="700" b="0" i="0"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 4. </a:t>
            </a:r>
            <a:r>
              <a:rPr kumimoji="0" lang="en-US" sz="700" b="0" i="0" u="none" strike="noStrike" kern="1200" cap="none" spc="0" normalizeH="0" baseline="0" noProof="0" dirty="0" err="1">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Bartemes</a:t>
            </a:r>
            <a:r>
              <a:rPr kumimoji="0" lang="en-US" sz="700" b="0" i="0"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 KR, Kita H. </a:t>
            </a:r>
            <a:r>
              <a:rPr kumimoji="0" lang="en-US" sz="700" b="0" i="1"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Clin Immunol</a:t>
            </a:r>
            <a:r>
              <a:rPr kumimoji="0" lang="en-US" sz="700" b="0" i="0"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 2012;143:222-235; </a:t>
            </a:r>
            <a:r>
              <a:rPr kumimoji="0" lang="fr-FR" sz="700" b="0" i="0"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5. </a:t>
            </a:r>
            <a:r>
              <a:rPr kumimoji="0" lang="en-US" sz="700" b="0" i="0"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Galli SJ, Tsai M. </a:t>
            </a:r>
            <a:r>
              <a:rPr kumimoji="0" lang="en-US" sz="700" b="0" i="1"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Nat Med</a:t>
            </a:r>
            <a:r>
              <a:rPr kumimoji="0" lang="en-US" sz="700" b="0" i="0"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 </a:t>
            </a:r>
            <a:br>
              <a:rPr kumimoji="0" lang="en-US" sz="700" b="0" i="0"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br>
            <a:r>
              <a:rPr kumimoji="0" lang="en-US" sz="700" b="0" i="0"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2012;18:693-704</a:t>
            </a:r>
            <a:r>
              <a:rPr kumimoji="0" lang="en-GB" sz="700" b="0" i="0"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 6. Sze E, et al. </a:t>
            </a:r>
            <a:r>
              <a:rPr kumimoji="0" lang="en-GB" sz="700" b="0" i="1"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Allergy</a:t>
            </a:r>
            <a:r>
              <a:rPr kumimoji="0" lang="en-GB" sz="700" b="0" i="0"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 2020;75:311-325; 7. Robinson DS. </a:t>
            </a:r>
            <a:r>
              <a:rPr kumimoji="0" lang="en-GB" sz="700" b="0" i="1"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J Allergy Clin Immunol</a:t>
            </a:r>
            <a:r>
              <a:rPr kumimoji="0" lang="en-GB" sz="700" b="0" i="0"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 2004;114:58-65; 8. Kaur D, et al. </a:t>
            </a:r>
            <a:r>
              <a:rPr kumimoji="0" lang="en-GB" sz="700" b="0" i="1"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Allergy</a:t>
            </a:r>
            <a:r>
              <a:rPr kumimoji="0" lang="en-GB" sz="700" b="0" i="0"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 2015;70:556-567</a:t>
            </a:r>
            <a:r>
              <a:rPr kumimoji="0" lang="en-US" sz="700" b="0" i="0"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a:t>
            </a:r>
            <a:br>
              <a:rPr lang="fr-FR" sz="800" dirty="0"/>
            </a:br>
            <a:r>
              <a:rPr lang="en-GB" sz="800" dirty="0"/>
              <a:t>US-79143 Last Updated 12/23</a:t>
            </a:r>
          </a:p>
        </p:txBody>
      </p:sp>
      <p:sp>
        <p:nvSpPr>
          <p:cNvPr id="379" name="Rectangle: Top Corners Rounded 378">
            <a:extLst>
              <a:ext uri="{FF2B5EF4-FFF2-40B4-BE49-F238E27FC236}">
                <a16:creationId xmlns:a16="http://schemas.microsoft.com/office/drawing/2014/main" id="{3DB34AC4-40A0-4548-9508-73A28F56A7B3}"/>
              </a:ext>
            </a:extLst>
          </p:cNvPr>
          <p:cNvSpPr/>
          <p:nvPr/>
        </p:nvSpPr>
        <p:spPr>
          <a:xfrm rot="16200000">
            <a:off x="9476537" y="-811525"/>
            <a:ext cx="380410" cy="5046936"/>
          </a:xfrm>
          <a:custGeom>
            <a:avLst/>
            <a:gdLst>
              <a:gd name="connsiteX0" fmla="*/ 216000 w 432000"/>
              <a:gd name="connsiteY0" fmla="*/ 0 h 4697622"/>
              <a:gd name="connsiteX1" fmla="*/ 216000 w 432000"/>
              <a:gd name="connsiteY1" fmla="*/ 0 h 4697622"/>
              <a:gd name="connsiteX2" fmla="*/ 432000 w 432000"/>
              <a:gd name="connsiteY2" fmla="*/ 216000 h 4697622"/>
              <a:gd name="connsiteX3" fmla="*/ 432000 w 432000"/>
              <a:gd name="connsiteY3" fmla="*/ 4697622 h 4697622"/>
              <a:gd name="connsiteX4" fmla="*/ 432000 w 432000"/>
              <a:gd name="connsiteY4" fmla="*/ 4697622 h 4697622"/>
              <a:gd name="connsiteX5" fmla="*/ 0 w 432000"/>
              <a:gd name="connsiteY5" fmla="*/ 4697622 h 4697622"/>
              <a:gd name="connsiteX6" fmla="*/ 0 w 432000"/>
              <a:gd name="connsiteY6" fmla="*/ 4697622 h 4697622"/>
              <a:gd name="connsiteX7" fmla="*/ 0 w 432000"/>
              <a:gd name="connsiteY7" fmla="*/ 216000 h 4697622"/>
              <a:gd name="connsiteX8" fmla="*/ 216000 w 432000"/>
              <a:gd name="connsiteY8" fmla="*/ 0 h 4697622"/>
              <a:gd name="connsiteX0" fmla="*/ 0 w 432000"/>
              <a:gd name="connsiteY0" fmla="*/ 4697622 h 4789062"/>
              <a:gd name="connsiteX1" fmla="*/ 0 w 432000"/>
              <a:gd name="connsiteY1" fmla="*/ 216000 h 4789062"/>
              <a:gd name="connsiteX2" fmla="*/ 216000 w 432000"/>
              <a:gd name="connsiteY2" fmla="*/ 0 h 4789062"/>
              <a:gd name="connsiteX3" fmla="*/ 216000 w 432000"/>
              <a:gd name="connsiteY3" fmla="*/ 0 h 4789062"/>
              <a:gd name="connsiteX4" fmla="*/ 432000 w 432000"/>
              <a:gd name="connsiteY4" fmla="*/ 216000 h 4789062"/>
              <a:gd name="connsiteX5" fmla="*/ 432000 w 432000"/>
              <a:gd name="connsiteY5" fmla="*/ 4697622 h 4789062"/>
              <a:gd name="connsiteX6" fmla="*/ 432000 w 432000"/>
              <a:gd name="connsiteY6" fmla="*/ 4697622 h 4789062"/>
              <a:gd name="connsiteX7" fmla="*/ 0 w 432000"/>
              <a:gd name="connsiteY7" fmla="*/ 4697622 h 4789062"/>
              <a:gd name="connsiteX8" fmla="*/ 91440 w 432000"/>
              <a:gd name="connsiteY8" fmla="*/ 4789062 h 4789062"/>
              <a:gd name="connsiteX0" fmla="*/ 0 w 432000"/>
              <a:gd name="connsiteY0" fmla="*/ 4697622 h 4697622"/>
              <a:gd name="connsiteX1" fmla="*/ 0 w 432000"/>
              <a:gd name="connsiteY1" fmla="*/ 216000 h 4697622"/>
              <a:gd name="connsiteX2" fmla="*/ 216000 w 432000"/>
              <a:gd name="connsiteY2" fmla="*/ 0 h 4697622"/>
              <a:gd name="connsiteX3" fmla="*/ 216000 w 432000"/>
              <a:gd name="connsiteY3" fmla="*/ 0 h 4697622"/>
              <a:gd name="connsiteX4" fmla="*/ 432000 w 432000"/>
              <a:gd name="connsiteY4" fmla="*/ 216000 h 4697622"/>
              <a:gd name="connsiteX5" fmla="*/ 432000 w 432000"/>
              <a:gd name="connsiteY5" fmla="*/ 4697622 h 4697622"/>
              <a:gd name="connsiteX6" fmla="*/ 432000 w 432000"/>
              <a:gd name="connsiteY6" fmla="*/ 4697622 h 4697622"/>
              <a:gd name="connsiteX7" fmla="*/ 0 w 432000"/>
              <a:gd name="connsiteY7" fmla="*/ 4697622 h 4697622"/>
              <a:gd name="connsiteX0" fmla="*/ 0 w 432000"/>
              <a:gd name="connsiteY0" fmla="*/ 4697622 h 4697622"/>
              <a:gd name="connsiteX1" fmla="*/ 0 w 432000"/>
              <a:gd name="connsiteY1" fmla="*/ 216000 h 4697622"/>
              <a:gd name="connsiteX2" fmla="*/ 216000 w 432000"/>
              <a:gd name="connsiteY2" fmla="*/ 0 h 4697622"/>
              <a:gd name="connsiteX3" fmla="*/ 216000 w 432000"/>
              <a:gd name="connsiteY3" fmla="*/ 0 h 4697622"/>
              <a:gd name="connsiteX4" fmla="*/ 432000 w 432000"/>
              <a:gd name="connsiteY4" fmla="*/ 216000 h 4697622"/>
              <a:gd name="connsiteX5" fmla="*/ 432000 w 432000"/>
              <a:gd name="connsiteY5" fmla="*/ 4697622 h 4697622"/>
              <a:gd name="connsiteX6" fmla="*/ 432000 w 432000"/>
              <a:gd name="connsiteY6" fmla="*/ 4697622 h 46976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000" h="4697622">
                <a:moveTo>
                  <a:pt x="0" y="4697622"/>
                </a:moveTo>
                <a:lnTo>
                  <a:pt x="0" y="216000"/>
                </a:lnTo>
                <a:cubicBezTo>
                  <a:pt x="0" y="96706"/>
                  <a:pt x="96706" y="0"/>
                  <a:pt x="216000" y="0"/>
                </a:cubicBezTo>
                <a:lnTo>
                  <a:pt x="216000" y="0"/>
                </a:lnTo>
                <a:cubicBezTo>
                  <a:pt x="335294" y="0"/>
                  <a:pt x="432000" y="96706"/>
                  <a:pt x="432000" y="216000"/>
                </a:cubicBezTo>
                <a:lnTo>
                  <a:pt x="432000" y="4697622"/>
                </a:lnTo>
                <a:lnTo>
                  <a:pt x="432000" y="4697622"/>
                </a:lnTo>
              </a:path>
            </a:pathLst>
          </a:custGeom>
          <a:solidFill>
            <a:srgbClr val="FFFFFF">
              <a:alpha val="30196"/>
            </a:srgb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vert="vert" lIns="0" tIns="0" rIns="0" b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a:ln>
                  <a:noFill/>
                </a:ln>
                <a:solidFill>
                  <a:srgbClr val="590995"/>
                </a:solidFill>
                <a:effectLst/>
                <a:uLnTx/>
                <a:uFillTx/>
                <a:latin typeface="Calibri" panose="020F0502020204030204"/>
                <a:ea typeface="+mn-ea"/>
                <a:cs typeface="+mn-cs"/>
              </a:rPr>
              <a:t>Infiltration of airway smooth muscle by mast cells that secrete mediators, including IL-33 </a:t>
            </a:r>
            <a:br>
              <a:rPr kumimoji="0" lang="en-GB" sz="1000" b="0" i="0" u="none" strike="noStrike" kern="1200" cap="none" spc="0" normalizeH="0" baseline="0" noProof="0">
                <a:ln>
                  <a:noFill/>
                </a:ln>
                <a:solidFill>
                  <a:srgbClr val="590995"/>
                </a:solidFill>
                <a:effectLst/>
                <a:uLnTx/>
                <a:uFillTx/>
                <a:latin typeface="Calibri" panose="020F0502020204030204"/>
                <a:ea typeface="+mn-ea"/>
                <a:cs typeface="+mn-cs"/>
              </a:rPr>
            </a:br>
            <a:r>
              <a:rPr kumimoji="0" lang="en-GB" sz="1000" b="0" i="0" u="none" strike="noStrike" kern="1200" cap="none" spc="0" normalizeH="0" baseline="0" noProof="0">
                <a:ln>
                  <a:noFill/>
                </a:ln>
                <a:solidFill>
                  <a:srgbClr val="590995"/>
                </a:solidFill>
                <a:effectLst/>
                <a:uLnTx/>
                <a:uFillTx/>
                <a:latin typeface="Calibri" panose="020F0502020204030204"/>
                <a:ea typeface="+mn-ea"/>
                <a:cs typeface="+mn-cs"/>
              </a:rPr>
              <a:t>and TSLP, is associated with airway hyperresponsiveness and structural changes</a:t>
            </a:r>
            <a:r>
              <a:rPr kumimoji="0" lang="en-GB" sz="1000" b="0" i="0" u="none" strike="noStrike" kern="1200" cap="none" spc="0" normalizeH="0" baseline="30000" noProof="0">
                <a:ln>
                  <a:noFill/>
                </a:ln>
                <a:solidFill>
                  <a:srgbClr val="590995"/>
                </a:solidFill>
                <a:effectLst/>
                <a:uLnTx/>
                <a:uFillTx/>
                <a:latin typeface="Calibri" panose="020F0502020204030204"/>
                <a:ea typeface="+mn-ea"/>
                <a:cs typeface="+mn-cs"/>
              </a:rPr>
              <a:t>1,3,6,7</a:t>
            </a:r>
            <a:endParaRPr kumimoji="0" lang="en-US" sz="1000" b="0" i="0" u="none" strike="noStrike" kern="1200" cap="none" spc="0" normalizeH="0" baseline="30000" noProof="0">
              <a:ln>
                <a:noFill/>
              </a:ln>
              <a:solidFill>
                <a:srgbClr val="590995"/>
              </a:solidFill>
              <a:effectLst/>
              <a:uLnTx/>
              <a:uFillTx/>
              <a:latin typeface="Calibri" panose="020F0502020204030204"/>
              <a:ea typeface="+mn-ea"/>
              <a:cs typeface="+mn-cs"/>
            </a:endParaRPr>
          </a:p>
        </p:txBody>
      </p:sp>
      <p:sp>
        <p:nvSpPr>
          <p:cNvPr id="382" name="Rectangle: Rounded Corners 16">
            <a:extLst>
              <a:ext uri="{FF2B5EF4-FFF2-40B4-BE49-F238E27FC236}">
                <a16:creationId xmlns:a16="http://schemas.microsoft.com/office/drawing/2014/main" id="{770E47D0-EFF5-4093-AD02-91AFB45057F1}"/>
              </a:ext>
            </a:extLst>
          </p:cNvPr>
          <p:cNvSpPr/>
          <p:nvPr/>
        </p:nvSpPr>
        <p:spPr>
          <a:xfrm flipH="1">
            <a:off x="6113656" y="5607248"/>
            <a:ext cx="4028014" cy="422252"/>
          </a:xfrm>
          <a:custGeom>
            <a:avLst/>
            <a:gdLst>
              <a:gd name="connsiteX0" fmla="*/ 0 w 1617579"/>
              <a:gd name="connsiteY0" fmla="*/ 87915 h 421372"/>
              <a:gd name="connsiteX1" fmla="*/ 87915 w 1617579"/>
              <a:gd name="connsiteY1" fmla="*/ 0 h 421372"/>
              <a:gd name="connsiteX2" fmla="*/ 1529664 w 1617579"/>
              <a:gd name="connsiteY2" fmla="*/ 0 h 421372"/>
              <a:gd name="connsiteX3" fmla="*/ 1617579 w 1617579"/>
              <a:gd name="connsiteY3" fmla="*/ 87915 h 421372"/>
              <a:gd name="connsiteX4" fmla="*/ 1617579 w 1617579"/>
              <a:gd name="connsiteY4" fmla="*/ 333457 h 421372"/>
              <a:gd name="connsiteX5" fmla="*/ 1529664 w 1617579"/>
              <a:gd name="connsiteY5" fmla="*/ 421372 h 421372"/>
              <a:gd name="connsiteX6" fmla="*/ 87915 w 1617579"/>
              <a:gd name="connsiteY6" fmla="*/ 421372 h 421372"/>
              <a:gd name="connsiteX7" fmla="*/ 0 w 1617579"/>
              <a:gd name="connsiteY7" fmla="*/ 333457 h 421372"/>
              <a:gd name="connsiteX8" fmla="*/ 0 w 1617579"/>
              <a:gd name="connsiteY8" fmla="*/ 87915 h 421372"/>
              <a:gd name="connsiteX0" fmla="*/ 1617579 w 1709019"/>
              <a:gd name="connsiteY0" fmla="*/ 333457 h 424897"/>
              <a:gd name="connsiteX1" fmla="*/ 1529664 w 1709019"/>
              <a:gd name="connsiteY1" fmla="*/ 421372 h 424897"/>
              <a:gd name="connsiteX2" fmla="*/ 87915 w 1709019"/>
              <a:gd name="connsiteY2" fmla="*/ 421372 h 424897"/>
              <a:gd name="connsiteX3" fmla="*/ 0 w 1709019"/>
              <a:gd name="connsiteY3" fmla="*/ 333457 h 424897"/>
              <a:gd name="connsiteX4" fmla="*/ 0 w 1709019"/>
              <a:gd name="connsiteY4" fmla="*/ 87915 h 424897"/>
              <a:gd name="connsiteX5" fmla="*/ 87915 w 1709019"/>
              <a:gd name="connsiteY5" fmla="*/ 0 h 424897"/>
              <a:gd name="connsiteX6" fmla="*/ 1529664 w 1709019"/>
              <a:gd name="connsiteY6" fmla="*/ 0 h 424897"/>
              <a:gd name="connsiteX7" fmla="*/ 1617579 w 1709019"/>
              <a:gd name="connsiteY7" fmla="*/ 87915 h 424897"/>
              <a:gd name="connsiteX8" fmla="*/ 1709019 w 1709019"/>
              <a:gd name="connsiteY8" fmla="*/ 424897 h 424897"/>
              <a:gd name="connsiteX0" fmla="*/ 1617579 w 1617579"/>
              <a:gd name="connsiteY0" fmla="*/ 333457 h 421372"/>
              <a:gd name="connsiteX1" fmla="*/ 1529664 w 1617579"/>
              <a:gd name="connsiteY1" fmla="*/ 421372 h 421372"/>
              <a:gd name="connsiteX2" fmla="*/ 87915 w 1617579"/>
              <a:gd name="connsiteY2" fmla="*/ 421372 h 421372"/>
              <a:gd name="connsiteX3" fmla="*/ 0 w 1617579"/>
              <a:gd name="connsiteY3" fmla="*/ 333457 h 421372"/>
              <a:gd name="connsiteX4" fmla="*/ 0 w 1617579"/>
              <a:gd name="connsiteY4" fmla="*/ 87915 h 421372"/>
              <a:gd name="connsiteX5" fmla="*/ 87915 w 1617579"/>
              <a:gd name="connsiteY5" fmla="*/ 0 h 421372"/>
              <a:gd name="connsiteX6" fmla="*/ 1529664 w 1617579"/>
              <a:gd name="connsiteY6" fmla="*/ 0 h 421372"/>
              <a:gd name="connsiteX7" fmla="*/ 1617579 w 1617579"/>
              <a:gd name="connsiteY7" fmla="*/ 87915 h 421372"/>
              <a:gd name="connsiteX0" fmla="*/ 1617579 w 1617579"/>
              <a:gd name="connsiteY0" fmla="*/ 333457 h 421372"/>
              <a:gd name="connsiteX1" fmla="*/ 1529664 w 1617579"/>
              <a:gd name="connsiteY1" fmla="*/ 421372 h 421372"/>
              <a:gd name="connsiteX2" fmla="*/ 87915 w 1617579"/>
              <a:gd name="connsiteY2" fmla="*/ 421372 h 421372"/>
              <a:gd name="connsiteX3" fmla="*/ 0 w 1617579"/>
              <a:gd name="connsiteY3" fmla="*/ 333457 h 421372"/>
              <a:gd name="connsiteX4" fmla="*/ 0 w 1617579"/>
              <a:gd name="connsiteY4" fmla="*/ 87915 h 421372"/>
              <a:gd name="connsiteX5" fmla="*/ 87915 w 1617579"/>
              <a:gd name="connsiteY5" fmla="*/ 0 h 421372"/>
              <a:gd name="connsiteX6" fmla="*/ 1529664 w 1617579"/>
              <a:gd name="connsiteY6" fmla="*/ 0 h 421372"/>
              <a:gd name="connsiteX0" fmla="*/ 1529664 w 1529664"/>
              <a:gd name="connsiteY0" fmla="*/ 421372 h 421372"/>
              <a:gd name="connsiteX1" fmla="*/ 87915 w 1529664"/>
              <a:gd name="connsiteY1" fmla="*/ 421372 h 421372"/>
              <a:gd name="connsiteX2" fmla="*/ 0 w 1529664"/>
              <a:gd name="connsiteY2" fmla="*/ 333457 h 421372"/>
              <a:gd name="connsiteX3" fmla="*/ 0 w 1529664"/>
              <a:gd name="connsiteY3" fmla="*/ 87915 h 421372"/>
              <a:gd name="connsiteX4" fmla="*/ 87915 w 1529664"/>
              <a:gd name="connsiteY4" fmla="*/ 0 h 421372"/>
              <a:gd name="connsiteX5" fmla="*/ 1529664 w 1529664"/>
              <a:gd name="connsiteY5" fmla="*/ 0 h 421372"/>
              <a:gd name="connsiteX0" fmla="*/ 437763 w 1529664"/>
              <a:gd name="connsiteY0" fmla="*/ 415993 h 421372"/>
              <a:gd name="connsiteX1" fmla="*/ 87915 w 1529664"/>
              <a:gd name="connsiteY1" fmla="*/ 421372 h 421372"/>
              <a:gd name="connsiteX2" fmla="*/ 0 w 1529664"/>
              <a:gd name="connsiteY2" fmla="*/ 333457 h 421372"/>
              <a:gd name="connsiteX3" fmla="*/ 0 w 1529664"/>
              <a:gd name="connsiteY3" fmla="*/ 87915 h 421372"/>
              <a:gd name="connsiteX4" fmla="*/ 87915 w 1529664"/>
              <a:gd name="connsiteY4" fmla="*/ 0 h 421372"/>
              <a:gd name="connsiteX5" fmla="*/ 1529664 w 1529664"/>
              <a:gd name="connsiteY5" fmla="*/ 0 h 421372"/>
              <a:gd name="connsiteX0" fmla="*/ 437763 w 437763"/>
              <a:gd name="connsiteY0" fmla="*/ 421372 h 426751"/>
              <a:gd name="connsiteX1" fmla="*/ 87915 w 437763"/>
              <a:gd name="connsiteY1" fmla="*/ 426751 h 426751"/>
              <a:gd name="connsiteX2" fmla="*/ 0 w 437763"/>
              <a:gd name="connsiteY2" fmla="*/ 338836 h 426751"/>
              <a:gd name="connsiteX3" fmla="*/ 0 w 437763"/>
              <a:gd name="connsiteY3" fmla="*/ 93294 h 426751"/>
              <a:gd name="connsiteX4" fmla="*/ 87915 w 437763"/>
              <a:gd name="connsiteY4" fmla="*/ 5379 h 426751"/>
              <a:gd name="connsiteX5" fmla="*/ 416247 w 437763"/>
              <a:gd name="connsiteY5" fmla="*/ 0 h 426751"/>
              <a:gd name="connsiteX0" fmla="*/ 2134758 w 2134758"/>
              <a:gd name="connsiteY0" fmla="*/ 425491 h 426751"/>
              <a:gd name="connsiteX1" fmla="*/ 87915 w 2134758"/>
              <a:gd name="connsiteY1" fmla="*/ 426751 h 426751"/>
              <a:gd name="connsiteX2" fmla="*/ 0 w 2134758"/>
              <a:gd name="connsiteY2" fmla="*/ 338836 h 426751"/>
              <a:gd name="connsiteX3" fmla="*/ 0 w 2134758"/>
              <a:gd name="connsiteY3" fmla="*/ 93294 h 426751"/>
              <a:gd name="connsiteX4" fmla="*/ 87915 w 2134758"/>
              <a:gd name="connsiteY4" fmla="*/ 5379 h 426751"/>
              <a:gd name="connsiteX5" fmla="*/ 416247 w 2134758"/>
              <a:gd name="connsiteY5" fmla="*/ 0 h 426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34758" h="426751">
                <a:moveTo>
                  <a:pt x="2134758" y="425491"/>
                </a:moveTo>
                <a:lnTo>
                  <a:pt x="87915" y="426751"/>
                </a:lnTo>
                <a:cubicBezTo>
                  <a:pt x="39361" y="426751"/>
                  <a:pt x="0" y="387390"/>
                  <a:pt x="0" y="338836"/>
                </a:cubicBezTo>
                <a:lnTo>
                  <a:pt x="0" y="93294"/>
                </a:lnTo>
                <a:cubicBezTo>
                  <a:pt x="0" y="44740"/>
                  <a:pt x="39361" y="5379"/>
                  <a:pt x="87915" y="5379"/>
                </a:cubicBezTo>
                <a:lnTo>
                  <a:pt x="416247" y="0"/>
                </a:lnTo>
              </a:path>
            </a:pathLst>
          </a:custGeom>
          <a:no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a:ea typeface="+mn-ea"/>
              <a:cs typeface="+mn-cs"/>
            </a:endParaRPr>
          </a:p>
        </p:txBody>
      </p:sp>
      <p:sp>
        <p:nvSpPr>
          <p:cNvPr id="384" name="Rectangle: Rounded Corners 383">
            <a:extLst>
              <a:ext uri="{FF2B5EF4-FFF2-40B4-BE49-F238E27FC236}">
                <a16:creationId xmlns:a16="http://schemas.microsoft.com/office/drawing/2014/main" id="{3024483A-64A1-4401-851D-B4D80F2E6DB1}"/>
              </a:ext>
            </a:extLst>
          </p:cNvPr>
          <p:cNvSpPr/>
          <p:nvPr/>
        </p:nvSpPr>
        <p:spPr>
          <a:xfrm>
            <a:off x="8156590" y="5607248"/>
            <a:ext cx="3708000" cy="288000"/>
          </a:xfrm>
          <a:prstGeom prst="roundRect">
            <a:avLst>
              <a:gd name="adj" fmla="val 50000"/>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FFFFFF"/>
                </a:solidFill>
                <a:effectLst/>
                <a:uLnTx/>
                <a:uFillTx/>
                <a:latin typeface="Calibri" panose="020F0502020204030204"/>
                <a:ea typeface="+mn-ea"/>
                <a:cs typeface="+mn-cs"/>
              </a:rPr>
              <a:t>Airway hyperresponsiveness and structural changes</a:t>
            </a:r>
            <a:r>
              <a:rPr kumimoji="0" lang="en-US" sz="1100" b="0" i="0" u="none" strike="noStrike" kern="1200" cap="none" spc="0" normalizeH="0" baseline="30000" noProof="0">
                <a:ln>
                  <a:noFill/>
                </a:ln>
                <a:solidFill>
                  <a:srgbClr val="FFFFFF"/>
                </a:solidFill>
                <a:effectLst/>
                <a:uLnTx/>
                <a:uFillTx/>
                <a:latin typeface="Calibri" panose="020F0502020204030204"/>
                <a:ea typeface="+mn-ea"/>
                <a:cs typeface="+mn-cs"/>
              </a:rPr>
              <a:t>1,4,5,8</a:t>
            </a:r>
            <a:endParaRPr kumimoji="0" lang="en-US" sz="11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87" name="Isosceles Triangle 386">
            <a:extLst>
              <a:ext uri="{FF2B5EF4-FFF2-40B4-BE49-F238E27FC236}">
                <a16:creationId xmlns:a16="http://schemas.microsoft.com/office/drawing/2014/main" id="{BA6EF789-6D6C-41A0-8E76-2B3E541D61A8}"/>
              </a:ext>
            </a:extLst>
          </p:cNvPr>
          <p:cNvSpPr/>
          <p:nvPr/>
        </p:nvSpPr>
        <p:spPr>
          <a:xfrm rot="16200000">
            <a:off x="8547749" y="5971987"/>
            <a:ext cx="137624" cy="118641"/>
          </a:xfrm>
          <a:prstGeom prs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a:ea typeface="+mn-ea"/>
              <a:cs typeface="+mn-cs"/>
            </a:endParaRPr>
          </a:p>
        </p:txBody>
      </p:sp>
      <p:sp>
        <p:nvSpPr>
          <p:cNvPr id="395" name="Rectangle: Top Corners Rounded 394">
            <a:extLst>
              <a:ext uri="{FF2B5EF4-FFF2-40B4-BE49-F238E27FC236}">
                <a16:creationId xmlns:a16="http://schemas.microsoft.com/office/drawing/2014/main" id="{8FC6D697-2FFF-4BDE-802F-0A1D0BDA182D}"/>
              </a:ext>
            </a:extLst>
          </p:cNvPr>
          <p:cNvSpPr/>
          <p:nvPr/>
        </p:nvSpPr>
        <p:spPr>
          <a:xfrm rot="16200000">
            <a:off x="2442159" y="-919192"/>
            <a:ext cx="380410" cy="5264728"/>
          </a:xfrm>
          <a:custGeom>
            <a:avLst/>
            <a:gdLst>
              <a:gd name="connsiteX0" fmla="*/ 0 w 432000"/>
              <a:gd name="connsiteY0" fmla="*/ 0 h 4697457"/>
              <a:gd name="connsiteX1" fmla="*/ 432000 w 432000"/>
              <a:gd name="connsiteY1" fmla="*/ 0 h 4697457"/>
              <a:gd name="connsiteX2" fmla="*/ 432000 w 432000"/>
              <a:gd name="connsiteY2" fmla="*/ 0 h 4697457"/>
              <a:gd name="connsiteX3" fmla="*/ 432000 w 432000"/>
              <a:gd name="connsiteY3" fmla="*/ 4481457 h 4697457"/>
              <a:gd name="connsiteX4" fmla="*/ 216000 w 432000"/>
              <a:gd name="connsiteY4" fmla="*/ 4697457 h 4697457"/>
              <a:gd name="connsiteX5" fmla="*/ 216000 w 432000"/>
              <a:gd name="connsiteY5" fmla="*/ 4697457 h 4697457"/>
              <a:gd name="connsiteX6" fmla="*/ 0 w 432000"/>
              <a:gd name="connsiteY6" fmla="*/ 4481457 h 4697457"/>
              <a:gd name="connsiteX7" fmla="*/ 0 w 432000"/>
              <a:gd name="connsiteY7" fmla="*/ 0 h 4697457"/>
              <a:gd name="connsiteX8" fmla="*/ 0 w 432000"/>
              <a:gd name="connsiteY8" fmla="*/ 0 h 4697457"/>
              <a:gd name="connsiteX0" fmla="*/ 432000 w 523440"/>
              <a:gd name="connsiteY0" fmla="*/ 0 h 4697457"/>
              <a:gd name="connsiteX1" fmla="*/ 432000 w 523440"/>
              <a:gd name="connsiteY1" fmla="*/ 4481457 h 4697457"/>
              <a:gd name="connsiteX2" fmla="*/ 216000 w 523440"/>
              <a:gd name="connsiteY2" fmla="*/ 4697457 h 4697457"/>
              <a:gd name="connsiteX3" fmla="*/ 216000 w 523440"/>
              <a:gd name="connsiteY3" fmla="*/ 4697457 h 4697457"/>
              <a:gd name="connsiteX4" fmla="*/ 0 w 523440"/>
              <a:gd name="connsiteY4" fmla="*/ 4481457 h 4697457"/>
              <a:gd name="connsiteX5" fmla="*/ 0 w 523440"/>
              <a:gd name="connsiteY5" fmla="*/ 0 h 4697457"/>
              <a:gd name="connsiteX6" fmla="*/ 0 w 523440"/>
              <a:gd name="connsiteY6" fmla="*/ 0 h 4697457"/>
              <a:gd name="connsiteX7" fmla="*/ 432000 w 523440"/>
              <a:gd name="connsiteY7" fmla="*/ 0 h 4697457"/>
              <a:gd name="connsiteX8" fmla="*/ 523440 w 523440"/>
              <a:gd name="connsiteY8" fmla="*/ 91440 h 4697457"/>
              <a:gd name="connsiteX0" fmla="*/ 432000 w 432000"/>
              <a:gd name="connsiteY0" fmla="*/ 0 h 4697457"/>
              <a:gd name="connsiteX1" fmla="*/ 432000 w 432000"/>
              <a:gd name="connsiteY1" fmla="*/ 4481457 h 4697457"/>
              <a:gd name="connsiteX2" fmla="*/ 216000 w 432000"/>
              <a:gd name="connsiteY2" fmla="*/ 4697457 h 4697457"/>
              <a:gd name="connsiteX3" fmla="*/ 216000 w 432000"/>
              <a:gd name="connsiteY3" fmla="*/ 4697457 h 4697457"/>
              <a:gd name="connsiteX4" fmla="*/ 0 w 432000"/>
              <a:gd name="connsiteY4" fmla="*/ 4481457 h 4697457"/>
              <a:gd name="connsiteX5" fmla="*/ 0 w 432000"/>
              <a:gd name="connsiteY5" fmla="*/ 0 h 4697457"/>
              <a:gd name="connsiteX6" fmla="*/ 0 w 432000"/>
              <a:gd name="connsiteY6" fmla="*/ 0 h 4697457"/>
              <a:gd name="connsiteX7" fmla="*/ 432000 w 432000"/>
              <a:gd name="connsiteY7" fmla="*/ 0 h 4697457"/>
              <a:gd name="connsiteX0" fmla="*/ 432000 w 432000"/>
              <a:gd name="connsiteY0" fmla="*/ 0 h 4697457"/>
              <a:gd name="connsiteX1" fmla="*/ 432000 w 432000"/>
              <a:gd name="connsiteY1" fmla="*/ 4481457 h 4697457"/>
              <a:gd name="connsiteX2" fmla="*/ 216000 w 432000"/>
              <a:gd name="connsiteY2" fmla="*/ 4697457 h 4697457"/>
              <a:gd name="connsiteX3" fmla="*/ 216000 w 432000"/>
              <a:gd name="connsiteY3" fmla="*/ 4697457 h 4697457"/>
              <a:gd name="connsiteX4" fmla="*/ 0 w 432000"/>
              <a:gd name="connsiteY4" fmla="*/ 4481457 h 4697457"/>
              <a:gd name="connsiteX5" fmla="*/ 0 w 432000"/>
              <a:gd name="connsiteY5" fmla="*/ 0 h 4697457"/>
              <a:gd name="connsiteX6" fmla="*/ 0 w 432000"/>
              <a:gd name="connsiteY6" fmla="*/ 0 h 4697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000" h="4697457">
                <a:moveTo>
                  <a:pt x="432000" y="0"/>
                </a:moveTo>
                <a:lnTo>
                  <a:pt x="432000" y="4481457"/>
                </a:lnTo>
                <a:cubicBezTo>
                  <a:pt x="432000" y="4600751"/>
                  <a:pt x="335294" y="4697457"/>
                  <a:pt x="216000" y="4697457"/>
                </a:cubicBezTo>
                <a:lnTo>
                  <a:pt x="216000" y="4697457"/>
                </a:lnTo>
                <a:cubicBezTo>
                  <a:pt x="96706" y="4697457"/>
                  <a:pt x="0" y="4600751"/>
                  <a:pt x="0" y="4481457"/>
                </a:cubicBezTo>
                <a:lnTo>
                  <a:pt x="0" y="0"/>
                </a:lnTo>
                <a:lnTo>
                  <a:pt x="0" y="0"/>
                </a:lnTo>
              </a:path>
            </a:pathLst>
          </a:custGeom>
          <a:solidFill>
            <a:srgbClr val="FFFFFF">
              <a:alpha val="30196"/>
            </a:srgb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vert="vert" lIns="0" tIns="10800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srgbClr val="590995"/>
                </a:solidFill>
                <a:effectLst/>
                <a:uLnTx/>
                <a:uFillTx/>
                <a:latin typeface="Calibri" panose="020F0502020204030204"/>
                <a:ea typeface="+mn-ea"/>
                <a:cs typeface="+mn-cs"/>
              </a:rPr>
              <a:t>IL-25, IL-33, TSLP and mast cells can promote airway inflammation via allergic pathways and contribute to airway hyperresponsiveness</a:t>
            </a:r>
            <a:r>
              <a:rPr kumimoji="0" lang="en-GB" sz="1000" b="0" i="0" u="none" strike="noStrike" kern="1200" cap="none" spc="0" normalizeH="0" baseline="30000" noProof="0" dirty="0">
                <a:ln>
                  <a:noFill/>
                </a:ln>
                <a:solidFill>
                  <a:srgbClr val="590995"/>
                </a:solidFill>
                <a:effectLst/>
                <a:uLnTx/>
                <a:uFillTx/>
                <a:latin typeface="Calibri" panose="020F0502020204030204"/>
                <a:ea typeface="+mn-ea"/>
                <a:cs typeface="+mn-cs"/>
              </a:rPr>
              <a:t>1-3</a:t>
            </a:r>
            <a:endParaRPr kumimoji="0" lang="en-US" sz="1000" b="0" i="0" u="none" strike="noStrike" kern="1200" cap="none" spc="0" normalizeH="0" baseline="30000" noProof="0" dirty="0">
              <a:ln>
                <a:noFill/>
              </a:ln>
              <a:solidFill>
                <a:srgbClr val="590995"/>
              </a:solidFill>
              <a:effectLst/>
              <a:uLnTx/>
              <a:uFillTx/>
              <a:latin typeface="Calibri" panose="020F0502020204030204"/>
              <a:ea typeface="+mn-ea"/>
              <a:cs typeface="+mn-cs"/>
            </a:endParaRPr>
          </a:p>
        </p:txBody>
      </p:sp>
      <p:sp>
        <p:nvSpPr>
          <p:cNvPr id="398" name="Rectangle: Rounded Corners 16">
            <a:extLst>
              <a:ext uri="{FF2B5EF4-FFF2-40B4-BE49-F238E27FC236}">
                <a16:creationId xmlns:a16="http://schemas.microsoft.com/office/drawing/2014/main" id="{AA443E28-CEAD-40AC-9E32-4B9B6698BFD5}"/>
              </a:ext>
            </a:extLst>
          </p:cNvPr>
          <p:cNvSpPr/>
          <p:nvPr/>
        </p:nvSpPr>
        <p:spPr>
          <a:xfrm>
            <a:off x="2176502" y="5631686"/>
            <a:ext cx="3889191" cy="422253"/>
          </a:xfrm>
          <a:custGeom>
            <a:avLst/>
            <a:gdLst>
              <a:gd name="connsiteX0" fmla="*/ 0 w 1617579"/>
              <a:gd name="connsiteY0" fmla="*/ 87915 h 421372"/>
              <a:gd name="connsiteX1" fmla="*/ 87915 w 1617579"/>
              <a:gd name="connsiteY1" fmla="*/ 0 h 421372"/>
              <a:gd name="connsiteX2" fmla="*/ 1529664 w 1617579"/>
              <a:gd name="connsiteY2" fmla="*/ 0 h 421372"/>
              <a:gd name="connsiteX3" fmla="*/ 1617579 w 1617579"/>
              <a:gd name="connsiteY3" fmla="*/ 87915 h 421372"/>
              <a:gd name="connsiteX4" fmla="*/ 1617579 w 1617579"/>
              <a:gd name="connsiteY4" fmla="*/ 333457 h 421372"/>
              <a:gd name="connsiteX5" fmla="*/ 1529664 w 1617579"/>
              <a:gd name="connsiteY5" fmla="*/ 421372 h 421372"/>
              <a:gd name="connsiteX6" fmla="*/ 87915 w 1617579"/>
              <a:gd name="connsiteY6" fmla="*/ 421372 h 421372"/>
              <a:gd name="connsiteX7" fmla="*/ 0 w 1617579"/>
              <a:gd name="connsiteY7" fmla="*/ 333457 h 421372"/>
              <a:gd name="connsiteX8" fmla="*/ 0 w 1617579"/>
              <a:gd name="connsiteY8" fmla="*/ 87915 h 421372"/>
              <a:gd name="connsiteX0" fmla="*/ 1617579 w 1709019"/>
              <a:gd name="connsiteY0" fmla="*/ 333457 h 424897"/>
              <a:gd name="connsiteX1" fmla="*/ 1529664 w 1709019"/>
              <a:gd name="connsiteY1" fmla="*/ 421372 h 424897"/>
              <a:gd name="connsiteX2" fmla="*/ 87915 w 1709019"/>
              <a:gd name="connsiteY2" fmla="*/ 421372 h 424897"/>
              <a:gd name="connsiteX3" fmla="*/ 0 w 1709019"/>
              <a:gd name="connsiteY3" fmla="*/ 333457 h 424897"/>
              <a:gd name="connsiteX4" fmla="*/ 0 w 1709019"/>
              <a:gd name="connsiteY4" fmla="*/ 87915 h 424897"/>
              <a:gd name="connsiteX5" fmla="*/ 87915 w 1709019"/>
              <a:gd name="connsiteY5" fmla="*/ 0 h 424897"/>
              <a:gd name="connsiteX6" fmla="*/ 1529664 w 1709019"/>
              <a:gd name="connsiteY6" fmla="*/ 0 h 424897"/>
              <a:gd name="connsiteX7" fmla="*/ 1617579 w 1709019"/>
              <a:gd name="connsiteY7" fmla="*/ 87915 h 424897"/>
              <a:gd name="connsiteX8" fmla="*/ 1709019 w 1709019"/>
              <a:gd name="connsiteY8" fmla="*/ 424897 h 424897"/>
              <a:gd name="connsiteX0" fmla="*/ 1617579 w 1617579"/>
              <a:gd name="connsiteY0" fmla="*/ 333457 h 421372"/>
              <a:gd name="connsiteX1" fmla="*/ 1529664 w 1617579"/>
              <a:gd name="connsiteY1" fmla="*/ 421372 h 421372"/>
              <a:gd name="connsiteX2" fmla="*/ 87915 w 1617579"/>
              <a:gd name="connsiteY2" fmla="*/ 421372 h 421372"/>
              <a:gd name="connsiteX3" fmla="*/ 0 w 1617579"/>
              <a:gd name="connsiteY3" fmla="*/ 333457 h 421372"/>
              <a:gd name="connsiteX4" fmla="*/ 0 w 1617579"/>
              <a:gd name="connsiteY4" fmla="*/ 87915 h 421372"/>
              <a:gd name="connsiteX5" fmla="*/ 87915 w 1617579"/>
              <a:gd name="connsiteY5" fmla="*/ 0 h 421372"/>
              <a:gd name="connsiteX6" fmla="*/ 1529664 w 1617579"/>
              <a:gd name="connsiteY6" fmla="*/ 0 h 421372"/>
              <a:gd name="connsiteX7" fmla="*/ 1617579 w 1617579"/>
              <a:gd name="connsiteY7" fmla="*/ 87915 h 421372"/>
              <a:gd name="connsiteX0" fmla="*/ 1617579 w 1617579"/>
              <a:gd name="connsiteY0" fmla="*/ 333457 h 421372"/>
              <a:gd name="connsiteX1" fmla="*/ 1529664 w 1617579"/>
              <a:gd name="connsiteY1" fmla="*/ 421372 h 421372"/>
              <a:gd name="connsiteX2" fmla="*/ 87915 w 1617579"/>
              <a:gd name="connsiteY2" fmla="*/ 421372 h 421372"/>
              <a:gd name="connsiteX3" fmla="*/ 0 w 1617579"/>
              <a:gd name="connsiteY3" fmla="*/ 333457 h 421372"/>
              <a:gd name="connsiteX4" fmla="*/ 0 w 1617579"/>
              <a:gd name="connsiteY4" fmla="*/ 87915 h 421372"/>
              <a:gd name="connsiteX5" fmla="*/ 87915 w 1617579"/>
              <a:gd name="connsiteY5" fmla="*/ 0 h 421372"/>
              <a:gd name="connsiteX6" fmla="*/ 1529664 w 1617579"/>
              <a:gd name="connsiteY6" fmla="*/ 0 h 421372"/>
              <a:gd name="connsiteX0" fmla="*/ 1529664 w 1529664"/>
              <a:gd name="connsiteY0" fmla="*/ 421372 h 421372"/>
              <a:gd name="connsiteX1" fmla="*/ 87915 w 1529664"/>
              <a:gd name="connsiteY1" fmla="*/ 421372 h 421372"/>
              <a:gd name="connsiteX2" fmla="*/ 0 w 1529664"/>
              <a:gd name="connsiteY2" fmla="*/ 333457 h 421372"/>
              <a:gd name="connsiteX3" fmla="*/ 0 w 1529664"/>
              <a:gd name="connsiteY3" fmla="*/ 87915 h 421372"/>
              <a:gd name="connsiteX4" fmla="*/ 87915 w 1529664"/>
              <a:gd name="connsiteY4" fmla="*/ 0 h 421372"/>
              <a:gd name="connsiteX5" fmla="*/ 1529664 w 1529664"/>
              <a:gd name="connsiteY5" fmla="*/ 0 h 421372"/>
              <a:gd name="connsiteX0" fmla="*/ 437763 w 1529664"/>
              <a:gd name="connsiteY0" fmla="*/ 415993 h 421372"/>
              <a:gd name="connsiteX1" fmla="*/ 87915 w 1529664"/>
              <a:gd name="connsiteY1" fmla="*/ 421372 h 421372"/>
              <a:gd name="connsiteX2" fmla="*/ 0 w 1529664"/>
              <a:gd name="connsiteY2" fmla="*/ 333457 h 421372"/>
              <a:gd name="connsiteX3" fmla="*/ 0 w 1529664"/>
              <a:gd name="connsiteY3" fmla="*/ 87915 h 421372"/>
              <a:gd name="connsiteX4" fmla="*/ 87915 w 1529664"/>
              <a:gd name="connsiteY4" fmla="*/ 0 h 421372"/>
              <a:gd name="connsiteX5" fmla="*/ 1529664 w 1529664"/>
              <a:gd name="connsiteY5" fmla="*/ 0 h 421372"/>
              <a:gd name="connsiteX0" fmla="*/ 437763 w 437763"/>
              <a:gd name="connsiteY0" fmla="*/ 421372 h 426751"/>
              <a:gd name="connsiteX1" fmla="*/ 87915 w 437763"/>
              <a:gd name="connsiteY1" fmla="*/ 426751 h 426751"/>
              <a:gd name="connsiteX2" fmla="*/ 0 w 437763"/>
              <a:gd name="connsiteY2" fmla="*/ 338836 h 426751"/>
              <a:gd name="connsiteX3" fmla="*/ 0 w 437763"/>
              <a:gd name="connsiteY3" fmla="*/ 93294 h 426751"/>
              <a:gd name="connsiteX4" fmla="*/ 87915 w 437763"/>
              <a:gd name="connsiteY4" fmla="*/ 5379 h 426751"/>
              <a:gd name="connsiteX5" fmla="*/ 416247 w 437763"/>
              <a:gd name="connsiteY5" fmla="*/ 0 h 426751"/>
              <a:gd name="connsiteX0" fmla="*/ 2134758 w 2134758"/>
              <a:gd name="connsiteY0" fmla="*/ 425491 h 426751"/>
              <a:gd name="connsiteX1" fmla="*/ 87915 w 2134758"/>
              <a:gd name="connsiteY1" fmla="*/ 426751 h 426751"/>
              <a:gd name="connsiteX2" fmla="*/ 0 w 2134758"/>
              <a:gd name="connsiteY2" fmla="*/ 338836 h 426751"/>
              <a:gd name="connsiteX3" fmla="*/ 0 w 2134758"/>
              <a:gd name="connsiteY3" fmla="*/ 93294 h 426751"/>
              <a:gd name="connsiteX4" fmla="*/ 87915 w 2134758"/>
              <a:gd name="connsiteY4" fmla="*/ 5379 h 426751"/>
              <a:gd name="connsiteX5" fmla="*/ 416247 w 2134758"/>
              <a:gd name="connsiteY5" fmla="*/ 0 h 426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34758" h="426751">
                <a:moveTo>
                  <a:pt x="2134758" y="425491"/>
                </a:moveTo>
                <a:lnTo>
                  <a:pt x="87915" y="426751"/>
                </a:lnTo>
                <a:cubicBezTo>
                  <a:pt x="39361" y="426751"/>
                  <a:pt x="0" y="387390"/>
                  <a:pt x="0" y="338836"/>
                </a:cubicBezTo>
                <a:lnTo>
                  <a:pt x="0" y="93294"/>
                </a:lnTo>
                <a:cubicBezTo>
                  <a:pt x="0" y="44740"/>
                  <a:pt x="39361" y="5379"/>
                  <a:pt x="87915" y="5379"/>
                </a:cubicBezTo>
                <a:lnTo>
                  <a:pt x="416247" y="0"/>
                </a:lnTo>
              </a:path>
            </a:pathLst>
          </a:custGeom>
          <a:no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a:ea typeface="+mn-ea"/>
              <a:cs typeface="+mn-cs"/>
            </a:endParaRPr>
          </a:p>
        </p:txBody>
      </p:sp>
      <p:sp>
        <p:nvSpPr>
          <p:cNvPr id="399" name="Rectangle: Rounded Corners 398">
            <a:extLst>
              <a:ext uri="{FF2B5EF4-FFF2-40B4-BE49-F238E27FC236}">
                <a16:creationId xmlns:a16="http://schemas.microsoft.com/office/drawing/2014/main" id="{54908CD1-B52B-4393-8100-FD37E9571944}"/>
              </a:ext>
            </a:extLst>
          </p:cNvPr>
          <p:cNvSpPr/>
          <p:nvPr/>
        </p:nvSpPr>
        <p:spPr>
          <a:xfrm flipH="1">
            <a:off x="4135393" y="5905670"/>
            <a:ext cx="3927618" cy="288000"/>
          </a:xfrm>
          <a:prstGeom prst="roundRect">
            <a:avLst>
              <a:gd name="adj" fmla="val 50000"/>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srgbClr val="FFFFFF"/>
                </a:solidFill>
                <a:effectLst/>
                <a:uLnTx/>
                <a:uFillTx/>
                <a:latin typeface="Calibri" panose="020F0502020204030204"/>
                <a:ea typeface="+mn-ea"/>
                <a:cs typeface="+mn-cs"/>
              </a:rPr>
              <a:t>Initiation and persistence of asthma pathophysiology</a:t>
            </a:r>
            <a:r>
              <a:rPr kumimoji="0" lang="en-US" sz="1100" b="1" i="0" u="none" strike="noStrike" kern="1200" cap="none" spc="0" normalizeH="0" baseline="30000" noProof="0">
                <a:ln>
                  <a:noFill/>
                </a:ln>
                <a:solidFill>
                  <a:srgbClr val="FFFFFF"/>
                </a:solidFill>
                <a:effectLst/>
                <a:uLnTx/>
                <a:uFillTx/>
                <a:latin typeface="Calibri" panose="020F0502020204030204"/>
                <a:ea typeface="+mn-ea"/>
                <a:cs typeface="+mn-cs"/>
              </a:rPr>
              <a:t>1,3</a:t>
            </a:r>
            <a:endParaRPr kumimoji="0" lang="en-US" sz="1100" b="0" i="0" u="none" strike="noStrike" kern="1200" cap="none" spc="0" normalizeH="0" baseline="30000" noProof="0">
              <a:ln>
                <a:noFill/>
              </a:ln>
              <a:solidFill>
                <a:srgbClr val="FFFFFF"/>
              </a:solidFill>
              <a:effectLst/>
              <a:uLnTx/>
              <a:uFillTx/>
              <a:latin typeface="Calibri" panose="020F0502020204030204"/>
              <a:ea typeface="+mn-ea"/>
              <a:cs typeface="+mn-cs"/>
            </a:endParaRPr>
          </a:p>
        </p:txBody>
      </p:sp>
      <p:sp>
        <p:nvSpPr>
          <p:cNvPr id="400" name="Rectangle: Rounded Corners 399">
            <a:extLst>
              <a:ext uri="{FF2B5EF4-FFF2-40B4-BE49-F238E27FC236}">
                <a16:creationId xmlns:a16="http://schemas.microsoft.com/office/drawing/2014/main" id="{86638BEC-57F3-4767-884E-479482036393}"/>
              </a:ext>
            </a:extLst>
          </p:cNvPr>
          <p:cNvSpPr/>
          <p:nvPr/>
        </p:nvSpPr>
        <p:spPr>
          <a:xfrm flipH="1">
            <a:off x="432952" y="5607248"/>
            <a:ext cx="3600000" cy="288000"/>
          </a:xfrm>
          <a:prstGeom prst="roundRect">
            <a:avLst>
              <a:gd name="adj" fmla="val 50000"/>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FFFFFF"/>
                </a:solidFill>
                <a:effectLst/>
                <a:uLnTx/>
                <a:uFillTx/>
                <a:latin typeface="Calibri" panose="020F0502020204030204"/>
                <a:ea typeface="+mn-ea"/>
                <a:cs typeface="+mn-cs"/>
              </a:rPr>
              <a:t>Airway inflammation and hyperresponsiveness</a:t>
            </a:r>
            <a:r>
              <a:rPr kumimoji="0" lang="en-US" sz="1100" b="0" i="0" u="none" strike="noStrike" kern="1200" cap="none" spc="0" normalizeH="0" baseline="30000" noProof="0">
                <a:ln>
                  <a:noFill/>
                </a:ln>
                <a:solidFill>
                  <a:srgbClr val="FFFFFF"/>
                </a:solidFill>
                <a:effectLst/>
                <a:uLnTx/>
                <a:uFillTx/>
                <a:latin typeface="Calibri" panose="020F0502020204030204"/>
                <a:ea typeface="+mn-ea"/>
                <a:cs typeface="+mn-cs"/>
              </a:rPr>
              <a:t>1,3</a:t>
            </a:r>
          </a:p>
        </p:txBody>
      </p:sp>
      <p:sp>
        <p:nvSpPr>
          <p:cNvPr id="407" name="Isosceles Triangle 406">
            <a:extLst>
              <a:ext uri="{FF2B5EF4-FFF2-40B4-BE49-F238E27FC236}">
                <a16:creationId xmlns:a16="http://schemas.microsoft.com/office/drawing/2014/main" id="{B38A0BBA-A792-4428-ACCA-8C732712616E}"/>
              </a:ext>
            </a:extLst>
          </p:cNvPr>
          <p:cNvSpPr/>
          <p:nvPr/>
        </p:nvSpPr>
        <p:spPr>
          <a:xfrm rot="5400000" flipH="1">
            <a:off x="3493977" y="5998758"/>
            <a:ext cx="137624" cy="118641"/>
          </a:xfrm>
          <a:prstGeom prs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a:ea typeface="+mn-ea"/>
              <a:cs typeface="+mn-cs"/>
            </a:endParaRPr>
          </a:p>
        </p:txBody>
      </p:sp>
      <p:sp>
        <p:nvSpPr>
          <p:cNvPr id="40" name="TextBox 39">
            <a:extLst>
              <a:ext uri="{FF2B5EF4-FFF2-40B4-BE49-F238E27FC236}">
                <a16:creationId xmlns:a16="http://schemas.microsoft.com/office/drawing/2014/main" id="{F3880428-23A5-41A9-B89D-6D14564434BE}"/>
              </a:ext>
            </a:extLst>
          </p:cNvPr>
          <p:cNvSpPr txBox="1"/>
          <p:nvPr/>
        </p:nvSpPr>
        <p:spPr>
          <a:xfrm>
            <a:off x="932167" y="1159750"/>
            <a:ext cx="264844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28ABE1"/>
                </a:solidFill>
                <a:effectLst/>
                <a:uLnTx/>
                <a:uFillTx/>
                <a:latin typeface="Calibri" panose="020F0502020204030204"/>
                <a:ea typeface="+mn-ea"/>
                <a:cs typeface="+mn-cs"/>
              </a:rPr>
              <a:t>ALLERGIC T2 PATHWAYS</a:t>
            </a:r>
            <a:endParaRPr kumimoji="0" lang="en-US" sz="1800" b="0" i="0" u="none" strike="noStrike" kern="1200" cap="none" spc="0" normalizeH="0" baseline="0" noProof="0">
              <a:ln>
                <a:noFill/>
              </a:ln>
              <a:solidFill>
                <a:srgbClr val="28ABE1"/>
              </a:solidFill>
              <a:effectLst/>
              <a:uLnTx/>
              <a:uFillTx/>
              <a:latin typeface="Calibri" panose="020F0502020204030204"/>
              <a:ea typeface="+mn-ea"/>
              <a:cs typeface="+mn-cs"/>
            </a:endParaRPr>
          </a:p>
        </p:txBody>
      </p:sp>
      <p:sp>
        <p:nvSpPr>
          <p:cNvPr id="41" name="TextBox 40">
            <a:extLst>
              <a:ext uri="{FF2B5EF4-FFF2-40B4-BE49-F238E27FC236}">
                <a16:creationId xmlns:a16="http://schemas.microsoft.com/office/drawing/2014/main" id="{8155EE09-EF8C-44B8-9140-CDC436CB566F}"/>
              </a:ext>
            </a:extLst>
          </p:cNvPr>
          <p:cNvSpPr txBox="1"/>
          <p:nvPr/>
        </p:nvSpPr>
        <p:spPr>
          <a:xfrm>
            <a:off x="8277884" y="1159127"/>
            <a:ext cx="3363144" cy="369332"/>
          </a:xfrm>
          <a:prstGeom prst="rect">
            <a:avLst/>
          </a:prstGeom>
          <a:noFill/>
        </p:spPr>
        <p:txBody>
          <a:bodyPr wrap="square">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28ABE1"/>
                </a:solidFill>
                <a:effectLst/>
                <a:uLnTx/>
                <a:uFillTx/>
                <a:latin typeface="Calibri" panose="020F0502020204030204"/>
                <a:ea typeface="+mn-ea"/>
                <a:cs typeface="+mn-cs"/>
              </a:rPr>
              <a:t>BEYOND T2 PATHWAYS</a:t>
            </a:r>
            <a:endParaRPr kumimoji="0" lang="en-GB" sz="1800" b="0" i="0" u="none" strike="noStrike" kern="1200" cap="none" spc="0" normalizeH="0" baseline="0" noProof="0">
              <a:ln>
                <a:noFill/>
              </a:ln>
              <a:solidFill>
                <a:srgbClr val="28ABE1"/>
              </a:solidFill>
              <a:effectLst/>
              <a:uLnTx/>
              <a:uFillTx/>
              <a:latin typeface="Calibri"/>
              <a:ea typeface="+mn-ea"/>
              <a:cs typeface="+mn-cs"/>
            </a:endParaRPr>
          </a:p>
        </p:txBody>
      </p:sp>
      <p:sp>
        <p:nvSpPr>
          <p:cNvPr id="4" name="Title 3">
            <a:extLst>
              <a:ext uri="{FF2B5EF4-FFF2-40B4-BE49-F238E27FC236}">
                <a16:creationId xmlns:a16="http://schemas.microsoft.com/office/drawing/2014/main" id="{62E94155-8460-9D43-75CB-FB7A0EA533CD}"/>
              </a:ext>
            </a:extLst>
          </p:cNvPr>
          <p:cNvSpPr>
            <a:spLocks noGrp="1"/>
          </p:cNvSpPr>
          <p:nvPr>
            <p:ph type="title"/>
          </p:nvPr>
        </p:nvSpPr>
        <p:spPr/>
        <p:txBody>
          <a:bodyPr/>
          <a:lstStyle/>
          <a:p>
            <a:r>
              <a:rPr lang="en-GB" sz="2400"/>
              <a:t>IL-25, IL-33, TSLP and the multiple roles of mast cells in asthma</a:t>
            </a:r>
            <a:endParaRPr lang="en-GB"/>
          </a:p>
        </p:txBody>
      </p:sp>
      <p:sp>
        <p:nvSpPr>
          <p:cNvPr id="2" name="TextBox 1">
            <a:extLst>
              <a:ext uri="{FF2B5EF4-FFF2-40B4-BE49-F238E27FC236}">
                <a16:creationId xmlns:a16="http://schemas.microsoft.com/office/drawing/2014/main" id="{142603F3-EAF2-8B13-58C1-985531B2BB78}"/>
              </a:ext>
            </a:extLst>
          </p:cNvPr>
          <p:cNvSpPr txBox="1"/>
          <p:nvPr/>
        </p:nvSpPr>
        <p:spPr>
          <a:xfrm>
            <a:off x="4721946" y="3263288"/>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656665"/>
              </a:solidFill>
              <a:effectLst/>
              <a:uLnTx/>
              <a:uFillTx/>
              <a:latin typeface="Calibri"/>
              <a:ea typeface="+mn-ea"/>
              <a:cs typeface="+mn-cs"/>
            </a:endParaRPr>
          </a:p>
        </p:txBody>
      </p:sp>
      <p:sp>
        <p:nvSpPr>
          <p:cNvPr id="9" name="TextBox 1">
            <a:extLst>
              <a:ext uri="{FF2B5EF4-FFF2-40B4-BE49-F238E27FC236}">
                <a16:creationId xmlns:a16="http://schemas.microsoft.com/office/drawing/2014/main" id="{F64C91B6-3006-765B-052B-25F50845EA74}"/>
              </a:ext>
            </a:extLst>
          </p:cNvPr>
          <p:cNvSpPr txBox="1"/>
          <p:nvPr/>
        </p:nvSpPr>
        <p:spPr>
          <a:xfrm>
            <a:off x="4721946" y="3263288"/>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656665"/>
              </a:solidFill>
              <a:effectLst/>
              <a:uLnTx/>
              <a:uFillTx/>
              <a:latin typeface="Calibri"/>
              <a:ea typeface="+mn-ea"/>
              <a:cs typeface="+mn-cs"/>
            </a:endParaRPr>
          </a:p>
        </p:txBody>
      </p:sp>
      <p:sp>
        <p:nvSpPr>
          <p:cNvPr id="7" name="TextBox 6">
            <a:extLst>
              <a:ext uri="{FF2B5EF4-FFF2-40B4-BE49-F238E27FC236}">
                <a16:creationId xmlns:a16="http://schemas.microsoft.com/office/drawing/2014/main" id="{D61FB056-84A8-402E-2712-8B203F4B5D54}"/>
              </a:ext>
            </a:extLst>
          </p:cNvPr>
          <p:cNvSpPr txBox="1"/>
          <p:nvPr/>
        </p:nvSpPr>
        <p:spPr>
          <a:xfrm>
            <a:off x="5007696" y="3549038"/>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656665"/>
              </a:solidFill>
              <a:effectLst/>
              <a:uLnTx/>
              <a:uFillTx/>
              <a:latin typeface="Calibri"/>
              <a:ea typeface="+mn-ea"/>
              <a:cs typeface="+mn-cs"/>
            </a:endParaRPr>
          </a:p>
        </p:txBody>
      </p:sp>
      <p:sp>
        <p:nvSpPr>
          <p:cNvPr id="8" name="TextBox 7">
            <a:extLst>
              <a:ext uri="{FF2B5EF4-FFF2-40B4-BE49-F238E27FC236}">
                <a16:creationId xmlns:a16="http://schemas.microsoft.com/office/drawing/2014/main" id="{F517E02C-0F2D-3742-0EC0-132B1A505D6A}"/>
              </a:ext>
            </a:extLst>
          </p:cNvPr>
          <p:cNvSpPr txBox="1"/>
          <p:nvPr/>
        </p:nvSpPr>
        <p:spPr>
          <a:xfrm>
            <a:off x="5150571" y="3691913"/>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656665"/>
              </a:solidFill>
              <a:effectLst/>
              <a:uLnTx/>
              <a:uFillTx/>
              <a:latin typeface="Calibri"/>
              <a:ea typeface="+mn-ea"/>
              <a:cs typeface="+mn-cs"/>
            </a:endParaRPr>
          </a:p>
        </p:txBody>
      </p:sp>
      <p:grpSp>
        <p:nvGrpSpPr>
          <p:cNvPr id="6" name="Group 5">
            <a:extLst>
              <a:ext uri="{FF2B5EF4-FFF2-40B4-BE49-F238E27FC236}">
                <a16:creationId xmlns:a16="http://schemas.microsoft.com/office/drawing/2014/main" id="{11DA3922-918A-43BE-7A29-778543EFC04F}"/>
              </a:ext>
            </a:extLst>
          </p:cNvPr>
          <p:cNvGrpSpPr/>
          <p:nvPr/>
        </p:nvGrpSpPr>
        <p:grpSpPr>
          <a:xfrm>
            <a:off x="10944000" y="6444000"/>
            <a:ext cx="1099968" cy="287551"/>
            <a:chOff x="10894587" y="6381538"/>
            <a:chExt cx="1099968" cy="287551"/>
          </a:xfrm>
        </p:grpSpPr>
        <p:grpSp>
          <p:nvGrpSpPr>
            <p:cNvPr id="17" name="Group 16">
              <a:extLst>
                <a:ext uri="{FF2B5EF4-FFF2-40B4-BE49-F238E27FC236}">
                  <a16:creationId xmlns:a16="http://schemas.microsoft.com/office/drawing/2014/main" id="{616B7B9D-3491-D4CC-ECD6-B52A2FABDC0D}"/>
                </a:ext>
              </a:extLst>
            </p:cNvPr>
            <p:cNvGrpSpPr/>
            <p:nvPr/>
          </p:nvGrpSpPr>
          <p:grpSpPr>
            <a:xfrm>
              <a:off x="10894587" y="6381538"/>
              <a:ext cx="1099968" cy="287551"/>
              <a:chOff x="5334172" y="6525312"/>
              <a:chExt cx="1099968" cy="287551"/>
            </a:xfrm>
          </p:grpSpPr>
          <p:sp>
            <p:nvSpPr>
              <p:cNvPr id="20" name="Rectangle: Rounded Corners 19">
                <a:extLst>
                  <a:ext uri="{FF2B5EF4-FFF2-40B4-BE49-F238E27FC236}">
                    <a16:creationId xmlns:a16="http://schemas.microsoft.com/office/drawing/2014/main" id="{1D2F727E-5EC1-3F84-4E0B-A59D9182F397}"/>
                  </a:ext>
                </a:extLst>
              </p:cNvPr>
              <p:cNvSpPr/>
              <p:nvPr/>
            </p:nvSpPr>
            <p:spPr>
              <a:xfrm>
                <a:off x="5334172" y="6525312"/>
                <a:ext cx="1099968" cy="287551"/>
              </a:xfrm>
              <a:prstGeom prst="roundRect">
                <a:avLst/>
              </a:prstGeom>
              <a:solidFill>
                <a:srgbClr val="550B8D"/>
              </a:solidFill>
              <a:ln>
                <a:solidFill>
                  <a:srgbClr val="490F7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1" name="Graphic 3">
                <a:hlinkClick r:id="rId4" action="ppaction://hlinksldjump"/>
                <a:extLst>
                  <a:ext uri="{FF2B5EF4-FFF2-40B4-BE49-F238E27FC236}">
                    <a16:creationId xmlns:a16="http://schemas.microsoft.com/office/drawing/2014/main" id="{B6941C57-9BC6-FAF1-FE2A-48A51A0A4C73}"/>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p:blipFill>
            <p:spPr>
              <a:xfrm rot="10800000">
                <a:off x="5657217" y="6560801"/>
                <a:ext cx="216000" cy="216000"/>
              </a:xfrm>
              <a:prstGeom prst="rect">
                <a:avLst/>
              </a:prstGeom>
            </p:spPr>
          </p:pic>
          <p:pic>
            <p:nvPicPr>
              <p:cNvPr id="22" name="Graphic 3">
                <a:hlinkClick r:id="rId7" action="ppaction://hlinksldjump"/>
                <a:extLst>
                  <a:ext uri="{FF2B5EF4-FFF2-40B4-BE49-F238E27FC236}">
                    <a16:creationId xmlns:a16="http://schemas.microsoft.com/office/drawing/2014/main" id="{D9006F0E-D7C0-1D13-6C18-F71C6F51E916}"/>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p:blipFill>
            <p:spPr>
              <a:xfrm rot="10800000" flipH="1">
                <a:off x="5922567" y="6560801"/>
                <a:ext cx="216000" cy="216000"/>
              </a:xfrm>
              <a:prstGeom prst="rect">
                <a:avLst/>
              </a:prstGeom>
            </p:spPr>
          </p:pic>
        </p:grpSp>
        <p:pic>
          <p:nvPicPr>
            <p:cNvPr id="18" name="Graphic 14">
              <a:hlinkClick r:id="rId8" action="ppaction://hlinksldjump"/>
              <a:extLst>
                <a:ext uri="{FF2B5EF4-FFF2-40B4-BE49-F238E27FC236}">
                  <a16:creationId xmlns:a16="http://schemas.microsoft.com/office/drawing/2014/main" id="{31B01059-C35F-798B-8F88-051F9DC639E9}"/>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p:blipFill>
          <p:spPr>
            <a:xfrm>
              <a:off x="11734234" y="6417528"/>
              <a:ext cx="216000" cy="216000"/>
            </a:xfrm>
            <a:prstGeom prst="rect">
              <a:avLst/>
            </a:prstGeom>
          </p:spPr>
        </p:pic>
        <p:pic>
          <p:nvPicPr>
            <p:cNvPr id="19" name="Graphic 2">
              <a:hlinkClick r:id="rId11" action="ppaction://hlinksldjump"/>
              <a:extLst>
                <a:ext uri="{FF2B5EF4-FFF2-40B4-BE49-F238E27FC236}">
                  <a16:creationId xmlns:a16="http://schemas.microsoft.com/office/drawing/2014/main" id="{F3156B01-20A7-D36B-4790-906F9E19E518}"/>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rcRect/>
            <a:stretch/>
          </p:blipFill>
          <p:spPr>
            <a:xfrm>
              <a:off x="10951903" y="6416625"/>
              <a:ext cx="216000" cy="216000"/>
            </a:xfrm>
            <a:prstGeom prst="rect">
              <a:avLst/>
            </a:prstGeom>
          </p:spPr>
        </p:pic>
      </p:grpSp>
    </p:spTree>
    <p:custDataLst>
      <p:tags r:id="rId1"/>
    </p:custDataLst>
    <p:extLst>
      <p:ext uri="{BB962C8B-B14F-4D97-AF65-F5344CB8AC3E}">
        <p14:creationId xmlns:p14="http://schemas.microsoft.com/office/powerpoint/2010/main" val="40145570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ADE7EBD-4C9F-EE47-BDBC-35A86A1936D9}"/>
              </a:ext>
            </a:extLst>
          </p:cNvPr>
          <p:cNvSpPr>
            <a:spLocks noGrp="1"/>
          </p:cNvSpPr>
          <p:nvPr>
            <p:ph type="title"/>
          </p:nvPr>
        </p:nvSpPr>
        <p:spPr>
          <a:xfrm>
            <a:off x="548281" y="180000"/>
            <a:ext cx="11148119" cy="720000"/>
          </a:xfrm>
        </p:spPr>
        <p:txBody>
          <a:bodyPr/>
          <a:lstStyle/>
          <a:p>
            <a:r>
              <a:rPr lang="en-GB" dirty="0"/>
              <a:t>The interaction between mast cells and smooth muscle can contribute to airway hyperresponsiveness</a:t>
            </a:r>
            <a:endParaRPr lang="en-GB" baseline="30000" dirty="0"/>
          </a:p>
        </p:txBody>
      </p:sp>
      <p:sp>
        <p:nvSpPr>
          <p:cNvPr id="2" name="Footer Placeholder 1">
            <a:extLst>
              <a:ext uri="{FF2B5EF4-FFF2-40B4-BE49-F238E27FC236}">
                <a16:creationId xmlns:a16="http://schemas.microsoft.com/office/drawing/2014/main" id="{7722FB56-1FB2-0C49-884F-1FF3D5872D06}"/>
              </a:ext>
            </a:extLst>
          </p:cNvPr>
          <p:cNvSpPr>
            <a:spLocks noGrp="1"/>
          </p:cNvSpPr>
          <p:nvPr>
            <p:ph type="ftr" sz="quarter" idx="11"/>
          </p:nvPr>
        </p:nvSpPr>
        <p:spPr>
          <a:xfrm>
            <a:off x="548281" y="6300000"/>
            <a:ext cx="10512000" cy="471600"/>
          </a:xfrm>
        </p:spPr>
        <p:txBody>
          <a:bodyPr/>
          <a:lstStyle/>
          <a:p>
            <a:r>
              <a:rPr lang="en-GB" sz="800" b="1" noProof="0" dirty="0"/>
              <a:t>Abbreviations:</a:t>
            </a:r>
            <a:r>
              <a:rPr lang="en-GB" sz="800" dirty="0"/>
              <a:t> </a:t>
            </a:r>
            <a:r>
              <a:rPr lang="en-GB" sz="800" noProof="0" dirty="0"/>
              <a:t> T2, type 2; TSLP, thymic stromal lymphopoietin.</a:t>
            </a:r>
            <a:br>
              <a:rPr lang="en-GB" sz="800" noProof="0" dirty="0"/>
            </a:br>
            <a:r>
              <a:rPr lang="en-GB" sz="800" b="1" noProof="0" dirty="0"/>
              <a:t>References:</a:t>
            </a:r>
            <a:r>
              <a:rPr lang="en-GB" sz="800" noProof="0" dirty="0"/>
              <a:t> </a:t>
            </a:r>
            <a:r>
              <a:rPr lang="en-GB" sz="800" dirty="0"/>
              <a:t>1. </a:t>
            </a:r>
            <a:r>
              <a:rPr lang="en-GB" sz="800" dirty="0" err="1"/>
              <a:t>Brightling</a:t>
            </a:r>
            <a:r>
              <a:rPr lang="en-GB" sz="800" dirty="0"/>
              <a:t> CE, et al. </a:t>
            </a:r>
            <a:r>
              <a:rPr lang="en-GB" sz="800" i="1" dirty="0"/>
              <a:t>N Engl J Med</a:t>
            </a:r>
            <a:r>
              <a:rPr lang="en-GB" sz="800" dirty="0"/>
              <a:t>. 2002;346:1699-1705; 2. Bradding P, Arthur G. </a:t>
            </a:r>
            <a:r>
              <a:rPr lang="en-GB" sz="800" i="1" dirty="0"/>
              <a:t>Clin Exp Allergy</a:t>
            </a:r>
            <a:r>
              <a:rPr lang="en-GB" sz="800" dirty="0"/>
              <a:t>. 2016;46:194-263; 3</a:t>
            </a:r>
            <a:r>
              <a:rPr lang="en-GB" sz="800" noProof="0" dirty="0"/>
              <a:t>. Kaur D, et al. </a:t>
            </a:r>
            <a:r>
              <a:rPr lang="en-GB" sz="800" i="1" noProof="0" dirty="0"/>
              <a:t>Chest</a:t>
            </a:r>
            <a:r>
              <a:rPr lang="en-GB" sz="800" noProof="0" dirty="0"/>
              <a:t>. 2012;142:76-85; 4. Gauvreau GM, et al. </a:t>
            </a:r>
            <a:r>
              <a:rPr lang="en-GB" sz="800" i="1" noProof="0" dirty="0"/>
              <a:t>Expert </a:t>
            </a:r>
            <a:r>
              <a:rPr lang="en-GB" sz="800" i="1" noProof="0" dirty="0" err="1"/>
              <a:t>Opin</a:t>
            </a:r>
            <a:r>
              <a:rPr lang="en-GB" sz="800" i="1" noProof="0" dirty="0"/>
              <a:t> Ther Targets</a:t>
            </a:r>
            <a:r>
              <a:rPr lang="en-GB" sz="800" noProof="0" dirty="0"/>
              <a:t>. 2020;24:777-792;</a:t>
            </a:r>
            <a:r>
              <a:rPr lang="en-GB" sz="800" dirty="0"/>
              <a:t> 5.</a:t>
            </a:r>
            <a:r>
              <a:rPr kumimoji="0" lang="en-US" sz="800" b="0" i="0" u="none" strike="noStrike" kern="1200" cap="none" spc="0" normalizeH="0" baseline="0" noProof="0" dirty="0">
                <a:ln>
                  <a:noFill/>
                </a:ln>
                <a:solidFill>
                  <a:srgbClr val="656665"/>
                </a:solidFill>
                <a:effectLst/>
                <a:uLnTx/>
                <a:uFillTx/>
                <a:latin typeface="Calibri"/>
                <a:ea typeface="Roboto"/>
                <a:cs typeface="Calibri"/>
              </a:rPr>
              <a:t> Roan F, et al. </a:t>
            </a:r>
            <a:r>
              <a:rPr kumimoji="0" lang="en-US" sz="800" b="0" i="1" u="none" strike="noStrike" kern="1200" cap="none" spc="0" normalizeH="0" baseline="0" noProof="0" dirty="0">
                <a:ln>
                  <a:noFill/>
                </a:ln>
                <a:solidFill>
                  <a:srgbClr val="656665"/>
                </a:solidFill>
                <a:effectLst/>
                <a:uLnTx/>
                <a:uFillTx/>
                <a:latin typeface="Calibri"/>
                <a:ea typeface="Roboto"/>
                <a:cs typeface="Calibri"/>
              </a:rPr>
              <a:t>J Clin Invest</a:t>
            </a:r>
            <a:r>
              <a:rPr kumimoji="0" lang="en-US" sz="800" b="0" i="0" u="none" strike="noStrike" kern="1200" cap="none" spc="0" normalizeH="0" baseline="0" noProof="0" dirty="0">
                <a:ln>
                  <a:noFill/>
                </a:ln>
                <a:solidFill>
                  <a:srgbClr val="656665"/>
                </a:solidFill>
                <a:effectLst/>
                <a:uLnTx/>
                <a:uFillTx/>
                <a:latin typeface="Calibri"/>
                <a:ea typeface="Roboto"/>
                <a:cs typeface="Calibri"/>
              </a:rPr>
              <a:t>. 2019;129:1441-1451; 6. </a:t>
            </a:r>
            <a:r>
              <a:rPr kumimoji="0" lang="en-US" sz="800" b="0" i="0" u="none" strike="noStrike" kern="1200" cap="none" spc="0" normalizeH="0" baseline="0" noProof="0" dirty="0" err="1">
                <a:ln>
                  <a:noFill/>
                </a:ln>
                <a:solidFill>
                  <a:srgbClr val="656665"/>
                </a:solidFill>
                <a:effectLst/>
                <a:uLnTx/>
                <a:uFillTx/>
                <a:latin typeface="Calibri"/>
                <a:ea typeface="Roboto"/>
                <a:cs typeface="Calibri"/>
              </a:rPr>
              <a:t>Bartemes</a:t>
            </a:r>
            <a:r>
              <a:rPr kumimoji="0" lang="en-US" sz="800" b="0" i="0" u="none" strike="noStrike" kern="1200" cap="none" spc="0" normalizeH="0" baseline="0" noProof="0" dirty="0">
                <a:ln>
                  <a:noFill/>
                </a:ln>
                <a:solidFill>
                  <a:srgbClr val="656665"/>
                </a:solidFill>
                <a:effectLst/>
                <a:uLnTx/>
                <a:uFillTx/>
                <a:latin typeface="Calibri"/>
                <a:ea typeface="Roboto"/>
                <a:cs typeface="Calibri"/>
              </a:rPr>
              <a:t> KR, Kita H. </a:t>
            </a:r>
            <a:r>
              <a:rPr kumimoji="0" lang="en-US" sz="800" b="0" i="1" u="none" strike="noStrike" kern="1200" cap="none" spc="0" normalizeH="0" baseline="0" noProof="0" dirty="0">
                <a:ln>
                  <a:noFill/>
                </a:ln>
                <a:solidFill>
                  <a:srgbClr val="656665"/>
                </a:solidFill>
                <a:effectLst/>
                <a:uLnTx/>
                <a:uFillTx/>
                <a:latin typeface="Calibri"/>
                <a:ea typeface="Roboto"/>
                <a:cs typeface="Calibri"/>
              </a:rPr>
              <a:t>Clin Immunol</a:t>
            </a:r>
            <a:r>
              <a:rPr kumimoji="0" lang="en-US" sz="800" b="0" i="0" u="none" strike="noStrike" kern="1200" cap="none" spc="0" normalizeH="0" baseline="0" noProof="0" dirty="0">
                <a:ln>
                  <a:noFill/>
                </a:ln>
                <a:solidFill>
                  <a:srgbClr val="656665"/>
                </a:solidFill>
                <a:effectLst/>
                <a:uLnTx/>
                <a:uFillTx/>
                <a:latin typeface="Calibri"/>
                <a:ea typeface="Roboto"/>
                <a:cs typeface="Calibri"/>
              </a:rPr>
              <a:t>. 2012;143:222-235; 7. Kaur D, et al. </a:t>
            </a:r>
            <a:r>
              <a:rPr kumimoji="0" lang="en-US" sz="800" b="0" i="1" u="none" strike="noStrike" kern="1200" cap="none" spc="0" normalizeH="0" baseline="0" noProof="0" dirty="0">
                <a:ln>
                  <a:noFill/>
                </a:ln>
                <a:solidFill>
                  <a:srgbClr val="656665"/>
                </a:solidFill>
                <a:effectLst/>
                <a:uLnTx/>
                <a:uFillTx/>
                <a:latin typeface="Calibri"/>
                <a:ea typeface="Roboto"/>
                <a:cs typeface="Calibri"/>
              </a:rPr>
              <a:t>Allergy</a:t>
            </a:r>
            <a:r>
              <a:rPr kumimoji="0" lang="en-US" sz="800" b="0" i="0" u="none" strike="noStrike" kern="1200" cap="none" spc="0" normalizeH="0" baseline="0" noProof="0" dirty="0">
                <a:ln>
                  <a:noFill/>
                </a:ln>
                <a:solidFill>
                  <a:srgbClr val="656665"/>
                </a:solidFill>
                <a:effectLst/>
                <a:uLnTx/>
                <a:uFillTx/>
                <a:latin typeface="Calibri"/>
                <a:ea typeface="Roboto"/>
                <a:cs typeface="Calibri"/>
              </a:rPr>
              <a:t>. 2015;70(5):556-567; 8. Gregory LG, et al. </a:t>
            </a:r>
            <a:r>
              <a:rPr kumimoji="0" lang="en-US" sz="800" b="0" i="1" u="none" strike="noStrike" kern="1200" cap="none" spc="0" normalizeH="0" baseline="0" noProof="0" dirty="0">
                <a:ln>
                  <a:noFill/>
                </a:ln>
                <a:solidFill>
                  <a:srgbClr val="656665"/>
                </a:solidFill>
                <a:effectLst/>
                <a:uLnTx/>
                <a:uFillTx/>
                <a:latin typeface="Calibri"/>
                <a:ea typeface="Roboto"/>
                <a:cs typeface="Calibri"/>
              </a:rPr>
              <a:t>Thorax</a:t>
            </a:r>
            <a:r>
              <a:rPr kumimoji="0" lang="en-US" sz="800" b="0" i="0" u="none" strike="noStrike" kern="1200" cap="none" spc="0" normalizeH="0" baseline="0" noProof="0" dirty="0">
                <a:ln>
                  <a:noFill/>
                </a:ln>
                <a:solidFill>
                  <a:srgbClr val="656665"/>
                </a:solidFill>
                <a:effectLst/>
                <a:uLnTx/>
                <a:uFillTx/>
                <a:latin typeface="Calibri"/>
                <a:ea typeface="Roboto"/>
                <a:cs typeface="Calibri"/>
              </a:rPr>
              <a:t>. 2013;68(1):82-90; 9. Lajoie-</a:t>
            </a:r>
            <a:r>
              <a:rPr kumimoji="0" lang="en-US" sz="800" b="0" i="0" u="none" strike="noStrike" kern="1200" cap="none" spc="0" normalizeH="0" baseline="0" noProof="0" dirty="0" err="1">
                <a:ln>
                  <a:noFill/>
                </a:ln>
                <a:solidFill>
                  <a:srgbClr val="656665"/>
                </a:solidFill>
                <a:effectLst/>
                <a:uLnTx/>
                <a:uFillTx/>
                <a:latin typeface="Calibri"/>
                <a:ea typeface="Roboto"/>
                <a:cs typeface="Calibri"/>
              </a:rPr>
              <a:t>Kadoch</a:t>
            </a:r>
            <a:r>
              <a:rPr kumimoji="0" lang="en-US" sz="800" b="0" i="0" u="none" strike="noStrike" kern="1200" cap="none" spc="0" normalizeH="0" baseline="0" noProof="0" dirty="0">
                <a:ln>
                  <a:noFill/>
                </a:ln>
                <a:solidFill>
                  <a:srgbClr val="656665"/>
                </a:solidFill>
                <a:effectLst/>
                <a:uLnTx/>
                <a:uFillTx/>
                <a:latin typeface="Calibri"/>
                <a:ea typeface="Roboto"/>
                <a:cs typeface="Calibri"/>
              </a:rPr>
              <a:t> S, et al. </a:t>
            </a:r>
            <a:r>
              <a:rPr kumimoji="0" lang="en-US" sz="800" b="0" i="1" u="none" strike="noStrike" kern="1200" cap="none" spc="0" normalizeH="0" baseline="0" noProof="0" dirty="0">
                <a:ln>
                  <a:noFill/>
                </a:ln>
                <a:solidFill>
                  <a:srgbClr val="656665"/>
                </a:solidFill>
                <a:effectLst/>
                <a:uLnTx/>
                <a:uFillTx/>
                <a:latin typeface="Calibri"/>
                <a:ea typeface="Roboto"/>
                <a:cs typeface="Calibri"/>
              </a:rPr>
              <a:t>Am J </a:t>
            </a:r>
            <a:r>
              <a:rPr kumimoji="0" lang="en-US" sz="800" b="0" i="1" u="none" strike="noStrike" kern="1200" cap="none" spc="0" normalizeH="0" baseline="0" noProof="0" dirty="0" err="1">
                <a:ln>
                  <a:noFill/>
                </a:ln>
                <a:solidFill>
                  <a:srgbClr val="656665"/>
                </a:solidFill>
                <a:effectLst/>
                <a:uLnTx/>
                <a:uFillTx/>
                <a:latin typeface="Calibri"/>
                <a:ea typeface="Roboto"/>
                <a:cs typeface="Calibri"/>
              </a:rPr>
              <a:t>Physiol</a:t>
            </a:r>
            <a:r>
              <a:rPr kumimoji="0" lang="en-US" sz="800" b="0" i="1" u="none" strike="noStrike" kern="1200" cap="none" spc="0" normalizeH="0" baseline="0" noProof="0" dirty="0">
                <a:ln>
                  <a:noFill/>
                </a:ln>
                <a:solidFill>
                  <a:srgbClr val="656665"/>
                </a:solidFill>
                <a:effectLst/>
                <a:uLnTx/>
                <a:uFillTx/>
                <a:latin typeface="Calibri"/>
                <a:ea typeface="Roboto"/>
                <a:cs typeface="Calibri"/>
              </a:rPr>
              <a:t> Lung Cell Mol Physiol</a:t>
            </a:r>
            <a:r>
              <a:rPr kumimoji="0" lang="en-US" sz="800" b="0" i="0" u="none" strike="noStrike" kern="1200" cap="none" spc="0" normalizeH="0" baseline="0" noProof="0" dirty="0">
                <a:ln>
                  <a:noFill/>
                </a:ln>
                <a:solidFill>
                  <a:srgbClr val="656665"/>
                </a:solidFill>
                <a:effectLst/>
                <a:uLnTx/>
                <a:uFillTx/>
                <a:latin typeface="Calibri"/>
                <a:ea typeface="Roboto"/>
                <a:cs typeface="Calibri"/>
              </a:rPr>
              <a:t>. 2006;290(6):L1238-L1246</a:t>
            </a:r>
            <a:r>
              <a:rPr lang="en-US" sz="800" spc="0" dirty="0">
                <a:solidFill>
                  <a:srgbClr val="656665"/>
                </a:solidFill>
                <a:latin typeface="Calibri"/>
                <a:ea typeface="Roboto"/>
                <a:cs typeface="Calibri"/>
              </a:rPr>
              <a:t>;</a:t>
            </a:r>
            <a:r>
              <a:rPr kumimoji="0" lang="en-US" sz="800" b="0" i="0" u="none" strike="noStrike" kern="1200" cap="none" spc="0" normalizeH="0" baseline="0" noProof="0" dirty="0">
                <a:ln>
                  <a:noFill/>
                </a:ln>
                <a:solidFill>
                  <a:srgbClr val="656665"/>
                </a:solidFill>
                <a:effectLst/>
                <a:uLnTx/>
                <a:uFillTx/>
                <a:latin typeface="Calibri"/>
                <a:ea typeface="Roboto"/>
                <a:cs typeface="Calibri"/>
              </a:rPr>
              <a:t> 10.</a:t>
            </a:r>
            <a:r>
              <a:rPr lang="en-GB" sz="800" dirty="0"/>
              <a:t> </a:t>
            </a:r>
            <a:r>
              <a:rPr lang="en-GB" sz="800" dirty="0" err="1"/>
              <a:t>Berair</a:t>
            </a:r>
            <a:r>
              <a:rPr lang="en-GB" sz="800" dirty="0"/>
              <a:t> R, et al. </a:t>
            </a:r>
            <a:r>
              <a:rPr lang="en-GB" sz="800" i="1" dirty="0"/>
              <a:t>J Allergy (Cairo)</a:t>
            </a:r>
            <a:r>
              <a:rPr lang="en-GB" sz="800" dirty="0"/>
              <a:t>. 2013;2013:185971; 11. Gil FR, Lauzon A-M. </a:t>
            </a:r>
            <a:r>
              <a:rPr lang="en-GB" sz="800" i="1" dirty="0"/>
              <a:t>Can J </a:t>
            </a:r>
            <a:r>
              <a:rPr lang="en-GB" sz="800" i="1" dirty="0" err="1"/>
              <a:t>Physiol</a:t>
            </a:r>
            <a:r>
              <a:rPr lang="en-GB" sz="800" i="1" dirty="0"/>
              <a:t> </a:t>
            </a:r>
            <a:r>
              <a:rPr lang="en-GB" sz="800" i="1" dirty="0" err="1"/>
              <a:t>Pharmacol</a:t>
            </a:r>
            <a:r>
              <a:rPr lang="en-GB" sz="800" dirty="0"/>
              <a:t>. 2007;85:133-140.</a:t>
            </a:r>
            <a:br>
              <a:rPr lang="en-GB" sz="800" dirty="0"/>
            </a:br>
            <a:br>
              <a:rPr lang="fr-FR" sz="800" dirty="0"/>
            </a:br>
            <a:r>
              <a:rPr lang="en-GB" sz="800" dirty="0"/>
              <a:t>US-79143 Last Updated 12/23</a:t>
            </a:r>
          </a:p>
        </p:txBody>
      </p:sp>
      <p:sp>
        <p:nvSpPr>
          <p:cNvPr id="17" name="TextBox 16">
            <a:extLst>
              <a:ext uri="{FF2B5EF4-FFF2-40B4-BE49-F238E27FC236}">
                <a16:creationId xmlns:a16="http://schemas.microsoft.com/office/drawing/2014/main" id="{65E26E2A-480B-3B45-8B71-90D174AB6317}"/>
              </a:ext>
            </a:extLst>
          </p:cNvPr>
          <p:cNvSpPr txBox="1"/>
          <p:nvPr/>
        </p:nvSpPr>
        <p:spPr>
          <a:xfrm>
            <a:off x="9922883" y="2396128"/>
            <a:ext cx="218968" cy="369332"/>
          </a:xfrm>
          <a:prstGeom prst="rect">
            <a:avLst/>
          </a:prstGeom>
          <a:noFill/>
        </p:spPr>
        <p:txBody>
          <a:bodyPr wrap="square" rtlCol="0">
            <a:spAutoFit/>
          </a:bodyPr>
          <a:lstStyle/>
          <a:p>
            <a:endParaRPr lang="en-GB">
              <a:latin typeface="Calibri" panose="020F0502020204030204" pitchFamily="34" charset="0"/>
            </a:endParaRPr>
          </a:p>
        </p:txBody>
      </p:sp>
      <p:sp>
        <p:nvSpPr>
          <p:cNvPr id="5" name="TextBox 4">
            <a:extLst>
              <a:ext uri="{FF2B5EF4-FFF2-40B4-BE49-F238E27FC236}">
                <a16:creationId xmlns:a16="http://schemas.microsoft.com/office/drawing/2014/main" id="{09C692F1-65C8-4C67-5E19-9BD2E417C874}"/>
              </a:ext>
            </a:extLst>
          </p:cNvPr>
          <p:cNvSpPr txBox="1"/>
          <p:nvPr/>
        </p:nvSpPr>
        <p:spPr>
          <a:xfrm>
            <a:off x="436127" y="1456008"/>
            <a:ext cx="6615307" cy="4431983"/>
          </a:xfrm>
          <a:prstGeom prst="rect">
            <a:avLst/>
          </a:prstGeom>
          <a:noFill/>
        </p:spPr>
        <p:txBody>
          <a:bodyPr wrap="square">
            <a:spAutoFit/>
          </a:bodyPr>
          <a:lstStyle/>
          <a:p>
            <a:pPr marL="288000" marR="0" lvl="0" indent="-288000" algn="l" defTabSz="914400" rtl="0" eaLnBrk="1" fontAlgn="auto" latinLnBrk="0" hangingPunct="1">
              <a:lnSpc>
                <a:spcPct val="100000"/>
              </a:lnSpc>
              <a:spcBef>
                <a:spcPts val="600"/>
              </a:spcBef>
              <a:spcAft>
                <a:spcPts val="0"/>
              </a:spcAft>
              <a:buClrTx/>
              <a:buSzTx/>
              <a:buFontTx/>
              <a:buBlip>
                <a:blip r:embed="rId3"/>
              </a:buBlip>
              <a:tabLst/>
              <a:defRPr/>
            </a:pPr>
            <a:r>
              <a:rPr kumimoji="0" lang="en-GB" sz="1800" b="0" i="0"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Infiltration of </a:t>
            </a:r>
            <a:r>
              <a:rPr kumimoji="0" lang="en-GB" sz="1800" b="1" i="0"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mast cells into airway smooth muscle </a:t>
            </a:r>
            <a:r>
              <a:rPr kumimoji="0" lang="en-GB" sz="1800" b="0" i="0"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is associated with </a:t>
            </a:r>
            <a:r>
              <a:rPr kumimoji="0" lang="en-GB" sz="1800" b="1" i="0"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disordered airway function </a:t>
            </a:r>
            <a:r>
              <a:rPr kumimoji="0" lang="en-GB" sz="1800" b="0" i="0"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and </a:t>
            </a:r>
            <a:r>
              <a:rPr kumimoji="0" lang="en-GB" sz="1800" b="1" i="0"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airway hyperresponsiveness</a:t>
            </a:r>
            <a:r>
              <a:rPr kumimoji="0" lang="en-GB" sz="1800" b="1" i="0" u="none" strike="noStrike" kern="1200" cap="none" spc="0" normalizeH="0" baseline="3000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1,2</a:t>
            </a:r>
          </a:p>
          <a:p>
            <a:pPr marL="288000" marR="0" lvl="0" indent="-288000" algn="l" defTabSz="914400" rtl="0" eaLnBrk="1" fontAlgn="auto" latinLnBrk="0" hangingPunct="1">
              <a:lnSpc>
                <a:spcPct val="100000"/>
              </a:lnSpc>
              <a:spcBef>
                <a:spcPts val="600"/>
              </a:spcBef>
              <a:spcAft>
                <a:spcPts val="0"/>
              </a:spcAft>
              <a:buClrTx/>
              <a:buSzTx/>
              <a:buFontTx/>
              <a:buBlip>
                <a:blip r:embed="rId3"/>
              </a:buBlip>
              <a:tabLst/>
              <a:defRPr/>
            </a:pPr>
            <a:endParaRPr kumimoji="0" lang="en-GB" sz="1800" b="1" i="0" u="none" strike="noStrike" kern="1200" cap="none" spc="0" normalizeH="0" baseline="3000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endParaRPr>
          </a:p>
          <a:p>
            <a:pPr marL="288000" marR="0" lvl="0" indent="-288000" algn="l" defTabSz="914400" rtl="0" eaLnBrk="1" fontAlgn="auto" latinLnBrk="0" hangingPunct="1">
              <a:lnSpc>
                <a:spcPct val="100000"/>
              </a:lnSpc>
              <a:spcBef>
                <a:spcPts val="600"/>
              </a:spcBef>
              <a:spcAft>
                <a:spcPts val="0"/>
              </a:spcAft>
              <a:buClrTx/>
              <a:buSzTx/>
              <a:buFontTx/>
              <a:buBlip>
                <a:blip r:embed="rId3"/>
              </a:buBlip>
              <a:tabLst/>
              <a:defRPr/>
            </a:pPr>
            <a:r>
              <a:rPr kumimoji="0" lang="en-GB" sz="1800" b="1" i="0"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TSLP</a:t>
            </a:r>
            <a:r>
              <a:rPr kumimoji="0" lang="en-GB" sz="1800" b="0" i="0"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 can regulate the </a:t>
            </a:r>
            <a:r>
              <a:rPr kumimoji="0" lang="en-GB" sz="1800" b="1" i="0"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crosstalk between mast cells and airway smooth muscle </a:t>
            </a:r>
            <a:r>
              <a:rPr kumimoji="0" lang="en-GB" sz="1800" b="0" i="0"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by stimulating the </a:t>
            </a:r>
            <a:r>
              <a:rPr kumimoji="0" lang="en-GB" sz="1800" b="1" i="0"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release of </a:t>
            </a:r>
            <a:r>
              <a:rPr kumimoji="0" lang="en-GB" sz="1800" b="1" i="0" u="none" strike="noStrike" kern="1200" cap="none" spc="0" normalizeH="0" baseline="0" noProof="0" dirty="0" err="1">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signaling</a:t>
            </a:r>
            <a:r>
              <a:rPr kumimoji="0" lang="en-GB" sz="1800" b="1" i="0"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 molecules</a:t>
            </a:r>
            <a:r>
              <a:rPr kumimoji="0" lang="en-GB" sz="1800" b="1" i="0" u="none" strike="noStrike" kern="1200" cap="none" spc="0" normalizeH="0" baseline="3000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3 </a:t>
            </a:r>
            <a:r>
              <a:rPr kumimoji="0" lang="en-GB" sz="1800" b="0" i="0"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which can </a:t>
            </a:r>
            <a:r>
              <a:rPr kumimoji="0" lang="en-GB" sz="1800" b="1" i="0"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contribute to airway hyperresponsiveness</a:t>
            </a:r>
            <a:r>
              <a:rPr kumimoji="0" lang="en-GB" sz="1800" b="1" i="0" u="none" strike="noStrike" kern="1200" cap="none" spc="0" normalizeH="0" baseline="3000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4</a:t>
            </a:r>
          </a:p>
          <a:p>
            <a:pPr marL="288000" marR="0" lvl="0" indent="-288000" algn="l" defTabSz="914400" rtl="0" eaLnBrk="1" fontAlgn="auto" latinLnBrk="0" hangingPunct="1">
              <a:lnSpc>
                <a:spcPct val="100000"/>
              </a:lnSpc>
              <a:spcBef>
                <a:spcPts val="600"/>
              </a:spcBef>
              <a:spcAft>
                <a:spcPts val="0"/>
              </a:spcAft>
              <a:buClrTx/>
              <a:buSzTx/>
              <a:buFontTx/>
              <a:buBlip>
                <a:blip r:embed="rId3"/>
              </a:buBlip>
              <a:tabLst/>
              <a:defRPr/>
            </a:pPr>
            <a:endParaRPr kumimoji="0" lang="en-GB" sz="1800" b="1" i="0" u="none" strike="noStrike" kern="1200" cap="none" spc="0" normalizeH="0" baseline="3000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endParaRPr>
          </a:p>
          <a:p>
            <a:pPr marL="288000" lvl="0" indent="-288000">
              <a:spcBef>
                <a:spcPts val="600"/>
              </a:spcBef>
              <a:buBlip>
                <a:blip r:embed="rId3"/>
              </a:buBlip>
              <a:defRPr/>
            </a:pPr>
            <a:r>
              <a:rPr lang="en-GB" b="1" dirty="0">
                <a:solidFill>
                  <a:srgbClr val="656665"/>
                </a:solidFill>
                <a:latin typeface="Calibri" panose="020F0502020204030204" pitchFamily="34" charset="0"/>
                <a:ea typeface="Roboto" panose="02000000000000000000" pitchFamily="2" charset="0"/>
                <a:cs typeface="Calibri" panose="020F0502020204030204" pitchFamily="34" charset="0"/>
              </a:rPr>
              <a:t>IL-25 and IL-33 </a:t>
            </a:r>
            <a:r>
              <a:rPr lang="en-GB" dirty="0">
                <a:solidFill>
                  <a:srgbClr val="656665"/>
                </a:solidFill>
                <a:latin typeface="Calibri" panose="020F0502020204030204" pitchFamily="34" charset="0"/>
                <a:ea typeface="Roboto" panose="02000000000000000000" pitchFamily="2" charset="0"/>
                <a:cs typeface="Calibri" panose="020F0502020204030204" pitchFamily="34" charset="0"/>
              </a:rPr>
              <a:t>are both expressed by multiple cell types, including </a:t>
            </a:r>
            <a:r>
              <a:rPr lang="en-GB" b="1" dirty="0">
                <a:solidFill>
                  <a:srgbClr val="656665"/>
                </a:solidFill>
                <a:latin typeface="Calibri" panose="020F0502020204030204" pitchFamily="34" charset="0"/>
                <a:ea typeface="Roboto" panose="02000000000000000000" pitchFamily="2" charset="0"/>
                <a:cs typeface="Calibri" panose="020F0502020204030204" pitchFamily="34" charset="0"/>
              </a:rPr>
              <a:t>mast cells</a:t>
            </a:r>
            <a:r>
              <a:rPr lang="en-GB" dirty="0">
                <a:solidFill>
                  <a:srgbClr val="656665"/>
                </a:solidFill>
                <a:latin typeface="Calibri" panose="020F0502020204030204" pitchFamily="34" charset="0"/>
                <a:ea typeface="Roboto" panose="02000000000000000000" pitchFamily="2" charset="0"/>
                <a:cs typeface="Calibri" panose="020F0502020204030204" pitchFamily="34" charset="0"/>
              </a:rPr>
              <a:t>, which in turn act on </a:t>
            </a:r>
            <a:r>
              <a:rPr lang="en-GB" b="1" dirty="0">
                <a:solidFill>
                  <a:srgbClr val="656665"/>
                </a:solidFill>
                <a:latin typeface="Calibri" panose="020F0502020204030204" pitchFamily="34" charset="0"/>
                <a:ea typeface="Roboto" panose="02000000000000000000" pitchFamily="2" charset="0"/>
                <a:cs typeface="Calibri" panose="020F0502020204030204" pitchFamily="34" charset="0"/>
              </a:rPr>
              <a:t>airway smooth muscle cells </a:t>
            </a:r>
            <a:r>
              <a:rPr lang="en-GB" dirty="0">
                <a:solidFill>
                  <a:srgbClr val="656665"/>
                </a:solidFill>
                <a:latin typeface="Calibri" panose="020F0502020204030204" pitchFamily="34" charset="0"/>
                <a:ea typeface="Roboto" panose="02000000000000000000" pitchFamily="2" charset="0"/>
                <a:cs typeface="Calibri" panose="020F0502020204030204" pitchFamily="34" charset="0"/>
              </a:rPr>
              <a:t>and </a:t>
            </a:r>
            <a:r>
              <a:rPr lang="en-GB" b="1" dirty="0">
                <a:solidFill>
                  <a:srgbClr val="656665"/>
                </a:solidFill>
                <a:latin typeface="Calibri" panose="020F0502020204030204" pitchFamily="34" charset="0"/>
                <a:ea typeface="Roboto" panose="02000000000000000000" pitchFamily="2" charset="0"/>
                <a:cs typeface="Calibri" panose="020F0502020204030204" pitchFamily="34" charset="0"/>
              </a:rPr>
              <a:t>contribute to airway hyperresponsiveness</a:t>
            </a:r>
            <a:r>
              <a:rPr lang="en-GB" b="1" baseline="30000" dirty="0">
                <a:solidFill>
                  <a:srgbClr val="656665"/>
                </a:solidFill>
                <a:latin typeface="Calibri" panose="020F0502020204030204" pitchFamily="34" charset="0"/>
                <a:ea typeface="Roboto" panose="02000000000000000000" pitchFamily="2" charset="0"/>
                <a:cs typeface="Calibri" panose="020F0502020204030204" pitchFamily="34" charset="0"/>
              </a:rPr>
              <a:t>5-9</a:t>
            </a:r>
            <a:r>
              <a:rPr lang="en-GB" dirty="0">
                <a:solidFill>
                  <a:srgbClr val="656665"/>
                </a:solidFill>
                <a:latin typeface="Calibri" panose="020F0502020204030204" pitchFamily="34" charset="0"/>
                <a:ea typeface="Roboto" panose="02000000000000000000" pitchFamily="2" charset="0"/>
                <a:cs typeface="Calibri" panose="020F0502020204030204" pitchFamily="34" charset="0"/>
              </a:rPr>
              <a:t> </a:t>
            </a:r>
            <a:endParaRPr lang="en-GB" b="1" dirty="0">
              <a:solidFill>
                <a:srgbClr val="656665"/>
              </a:solidFill>
              <a:latin typeface="Calibri" panose="020F0502020204030204" pitchFamily="34" charset="0"/>
              <a:ea typeface="Roboto" panose="02000000000000000000" pitchFamily="2" charset="0"/>
              <a:cs typeface="Calibri" panose="020F0502020204030204" pitchFamily="34" charset="0"/>
            </a:endParaRPr>
          </a:p>
          <a:p>
            <a:pPr marL="288000" marR="0" lvl="0" indent="-288000" algn="l" defTabSz="914400" rtl="0" eaLnBrk="1" fontAlgn="auto" latinLnBrk="0" hangingPunct="1">
              <a:lnSpc>
                <a:spcPct val="100000"/>
              </a:lnSpc>
              <a:spcBef>
                <a:spcPts val="600"/>
              </a:spcBef>
              <a:spcAft>
                <a:spcPts val="0"/>
              </a:spcAft>
              <a:buClrTx/>
              <a:buSzTx/>
              <a:buFontTx/>
              <a:buBlip>
                <a:blip r:embed="rId3"/>
              </a:buBlip>
              <a:tabLst/>
              <a:defRPr/>
            </a:pPr>
            <a:endParaRPr kumimoji="0" lang="en-GB" sz="1800" b="1" i="0" u="none" strike="noStrike" kern="1200" cap="none" spc="0" normalizeH="0" baseline="3000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endParaRPr>
          </a:p>
          <a:p>
            <a:pPr marL="288000" marR="0" lvl="0" indent="-288000" algn="l" defTabSz="914400" rtl="0" eaLnBrk="1" fontAlgn="auto" latinLnBrk="0" hangingPunct="1">
              <a:lnSpc>
                <a:spcPct val="100000"/>
              </a:lnSpc>
              <a:spcBef>
                <a:spcPts val="600"/>
              </a:spcBef>
              <a:spcAft>
                <a:spcPts val="0"/>
              </a:spcAft>
              <a:buClrTx/>
              <a:buSzTx/>
              <a:buFontTx/>
              <a:buBlip>
                <a:blip r:embed="rId3"/>
              </a:buBlip>
              <a:tabLst/>
              <a:defRPr/>
            </a:pPr>
            <a:r>
              <a:rPr kumimoji="0" lang="en-GB" sz="1800" b="1" i="0"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Physiological changes </a:t>
            </a:r>
            <a:r>
              <a:rPr kumimoji="0" lang="en-GB" sz="1800" b="0" i="0"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in the airway smooth muscle, known as </a:t>
            </a:r>
            <a:r>
              <a:rPr kumimoji="0" lang="en-GB" sz="1800" b="1" i="0"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airway hypercontractility</a:t>
            </a:r>
            <a:r>
              <a:rPr kumimoji="0" lang="en-GB" sz="1800" b="0" i="0"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 involve mast cells and are hypothesized to be another cause of </a:t>
            </a:r>
            <a:r>
              <a:rPr kumimoji="0" lang="en-GB" sz="1800" b="1" i="0"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airway hyperresponsiveness</a:t>
            </a:r>
            <a:r>
              <a:rPr kumimoji="0" lang="en-GB" sz="1800" b="1" i="0" u="none" strike="noStrike" kern="1200" cap="none" spc="0" normalizeH="0" baseline="3000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10,11</a:t>
            </a:r>
          </a:p>
        </p:txBody>
      </p:sp>
      <p:sp>
        <p:nvSpPr>
          <p:cNvPr id="6" name="TextBox 5">
            <a:extLst>
              <a:ext uri="{FF2B5EF4-FFF2-40B4-BE49-F238E27FC236}">
                <a16:creationId xmlns:a16="http://schemas.microsoft.com/office/drawing/2014/main" id="{DCB568BD-F1D2-98EC-AE57-17B959669464}"/>
              </a:ext>
            </a:extLst>
          </p:cNvPr>
          <p:cNvSpPr txBox="1"/>
          <p:nvPr/>
        </p:nvSpPr>
        <p:spPr>
          <a:xfrm>
            <a:off x="9922883" y="2396128"/>
            <a:ext cx="218968" cy="369332"/>
          </a:xfrm>
          <a:prstGeom prst="rect">
            <a:avLst/>
          </a:prstGeom>
          <a:noFill/>
        </p:spPr>
        <p:txBody>
          <a:bodyPr wrap="square" rtlCol="0">
            <a:spAutoFit/>
          </a:bodyPr>
          <a:lstStyle/>
          <a:p>
            <a:endParaRPr lang="en-GB">
              <a:latin typeface="Calibri" panose="020F0502020204030204" pitchFamily="34" charset="0"/>
            </a:endParaRPr>
          </a:p>
        </p:txBody>
      </p:sp>
      <p:sp>
        <p:nvSpPr>
          <p:cNvPr id="9" name="Rectangle 8">
            <a:extLst>
              <a:ext uri="{FF2B5EF4-FFF2-40B4-BE49-F238E27FC236}">
                <a16:creationId xmlns:a16="http://schemas.microsoft.com/office/drawing/2014/main" id="{FBE8BFCB-78D7-5DE5-5F20-E45E59CDE779}"/>
              </a:ext>
            </a:extLst>
          </p:cNvPr>
          <p:cNvSpPr/>
          <p:nvPr/>
        </p:nvSpPr>
        <p:spPr>
          <a:xfrm>
            <a:off x="7802234" y="3907500"/>
            <a:ext cx="193675" cy="197382"/>
          </a:xfrm>
          <a:prstGeom prst="rect">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a:ea typeface="+mn-ea"/>
              <a:cs typeface="+mn-cs"/>
            </a:endParaRPr>
          </a:p>
        </p:txBody>
      </p:sp>
      <p:sp>
        <p:nvSpPr>
          <p:cNvPr id="10" name="Rectangle 9">
            <a:extLst>
              <a:ext uri="{FF2B5EF4-FFF2-40B4-BE49-F238E27FC236}">
                <a16:creationId xmlns:a16="http://schemas.microsoft.com/office/drawing/2014/main" id="{632A03E8-E744-AC41-BFCF-C84F8FDD22D4}"/>
              </a:ext>
            </a:extLst>
          </p:cNvPr>
          <p:cNvSpPr/>
          <p:nvPr/>
        </p:nvSpPr>
        <p:spPr>
          <a:xfrm>
            <a:off x="7353172" y="3554890"/>
            <a:ext cx="193675" cy="197382"/>
          </a:xfrm>
          <a:prstGeom prst="rect">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a:ea typeface="+mn-ea"/>
              <a:cs typeface="+mn-cs"/>
            </a:endParaRPr>
          </a:p>
        </p:txBody>
      </p:sp>
      <p:pic>
        <p:nvPicPr>
          <p:cNvPr id="11" name="Picture 10" descr="A picture containing text, tableware, plate, ceramic ware&#10;&#10;Description automatically generated">
            <a:extLst>
              <a:ext uri="{FF2B5EF4-FFF2-40B4-BE49-F238E27FC236}">
                <a16:creationId xmlns:a16="http://schemas.microsoft.com/office/drawing/2014/main" id="{0C836F1D-E8F3-60E0-30D2-DDC640EA8D2B}"/>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7051434" y="1548296"/>
            <a:ext cx="4145204" cy="4080083"/>
          </a:xfrm>
          <a:prstGeom prst="rect">
            <a:avLst/>
          </a:prstGeom>
        </p:spPr>
      </p:pic>
      <p:sp>
        <p:nvSpPr>
          <p:cNvPr id="12" name="TextBox 11">
            <a:extLst>
              <a:ext uri="{FF2B5EF4-FFF2-40B4-BE49-F238E27FC236}">
                <a16:creationId xmlns:a16="http://schemas.microsoft.com/office/drawing/2014/main" id="{5114FB58-FF40-0926-E856-FC768312FBC9}"/>
              </a:ext>
            </a:extLst>
          </p:cNvPr>
          <p:cNvSpPr txBox="1"/>
          <p:nvPr/>
        </p:nvSpPr>
        <p:spPr>
          <a:xfrm>
            <a:off x="8693907" y="1900285"/>
            <a:ext cx="893194" cy="584775"/>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0" cap="none" spc="0" normalizeH="0" baseline="0" noProof="0">
                <a:ln>
                  <a:noFill/>
                </a:ln>
                <a:solidFill>
                  <a:srgbClr val="000000"/>
                </a:solidFill>
                <a:effectLst/>
                <a:uLnTx/>
                <a:uFillTx/>
                <a:latin typeface="Calibri"/>
                <a:ea typeface="Cambria" panose="02040503050406030204" pitchFamily="18" charset="0"/>
                <a:cs typeface="+mn-cs"/>
              </a:rPr>
              <a:t>Healthy </a:t>
            </a:r>
            <a:br>
              <a:rPr kumimoji="0" lang="en-GB" sz="1600" b="1" i="0" u="none" strike="noStrike" kern="0" cap="none" spc="0" normalizeH="0" baseline="0" noProof="0">
                <a:ln>
                  <a:noFill/>
                </a:ln>
                <a:solidFill>
                  <a:srgbClr val="000000"/>
                </a:solidFill>
                <a:effectLst/>
                <a:uLnTx/>
                <a:uFillTx/>
                <a:latin typeface="Calibri"/>
                <a:ea typeface="Cambria" panose="02040503050406030204" pitchFamily="18" charset="0"/>
                <a:cs typeface="+mn-cs"/>
              </a:rPr>
            </a:br>
            <a:r>
              <a:rPr kumimoji="0" lang="en-GB" sz="1600" b="1" i="0" u="none" strike="noStrike" kern="0" cap="none" spc="0" normalizeH="0" baseline="0" noProof="0">
                <a:ln>
                  <a:noFill/>
                </a:ln>
                <a:solidFill>
                  <a:srgbClr val="000000"/>
                </a:solidFill>
                <a:effectLst/>
                <a:uLnTx/>
                <a:uFillTx/>
                <a:latin typeface="Calibri"/>
                <a:ea typeface="Cambria" panose="02040503050406030204" pitchFamily="18" charset="0"/>
                <a:cs typeface="+mn-cs"/>
              </a:rPr>
              <a:t>airway</a:t>
            </a:r>
          </a:p>
        </p:txBody>
      </p:sp>
      <p:sp>
        <p:nvSpPr>
          <p:cNvPr id="14" name="TextBox 13">
            <a:extLst>
              <a:ext uri="{FF2B5EF4-FFF2-40B4-BE49-F238E27FC236}">
                <a16:creationId xmlns:a16="http://schemas.microsoft.com/office/drawing/2014/main" id="{39203B73-14BE-CF92-CEB6-B92FC1DE1EAB}"/>
              </a:ext>
            </a:extLst>
          </p:cNvPr>
          <p:cNvSpPr txBox="1"/>
          <p:nvPr/>
        </p:nvSpPr>
        <p:spPr>
          <a:xfrm>
            <a:off x="8439348" y="2969256"/>
            <a:ext cx="1402311" cy="1169551"/>
          </a:xfrm>
          <a:prstGeom prst="rect">
            <a:avLst/>
          </a:prstGeom>
          <a:noFill/>
        </p:spPr>
        <p:txBody>
          <a:bodyPr wrap="square" rtlCol="0">
            <a:spAutoFit/>
          </a:bodyPr>
          <a:lstStyle/>
          <a:p>
            <a:pPr marL="0" marR="0" lvl="0" indent="0" algn="ctr" defTabSz="685783" rtl="0" eaLnBrk="1" fontAlgn="auto" latinLnBrk="0" hangingPunct="1">
              <a:lnSpc>
                <a:spcPct val="100000"/>
              </a:lnSpc>
              <a:spcBef>
                <a:spcPts val="0"/>
              </a:spcBef>
              <a:spcAft>
                <a:spcPts val="0"/>
              </a:spcAft>
              <a:buClr>
                <a:srgbClr val="830051"/>
              </a:buClr>
              <a:buSzTx/>
              <a:buFontTx/>
              <a:buNone/>
              <a:tabLst/>
              <a:defRPr/>
            </a:pPr>
            <a:r>
              <a:rPr kumimoji="0" lang="en-GB" sz="1400" b="1" i="0" u="none" strike="noStrike" kern="0" cap="none" spc="0" normalizeH="0" baseline="0" noProof="0">
                <a:ln>
                  <a:noFill/>
                </a:ln>
                <a:solidFill>
                  <a:srgbClr val="000000"/>
                </a:solidFill>
                <a:effectLst/>
                <a:uLnTx/>
                <a:uFillTx/>
                <a:latin typeface="Calibri"/>
                <a:ea typeface="Cambria" panose="02040503050406030204" pitchFamily="18" charset="0"/>
                <a:cs typeface="Arial" panose="020B0604020202020204" pitchFamily="34" charset="0"/>
              </a:rPr>
              <a:t>Allergens, viruses, </a:t>
            </a:r>
            <a:br>
              <a:rPr kumimoji="0" lang="en-GB" sz="1400" b="1" i="0" u="none" strike="noStrike" kern="0" cap="none" spc="0" normalizeH="0" baseline="0" noProof="0">
                <a:ln>
                  <a:noFill/>
                </a:ln>
                <a:solidFill>
                  <a:srgbClr val="000000"/>
                </a:solidFill>
                <a:effectLst/>
                <a:uLnTx/>
                <a:uFillTx/>
                <a:latin typeface="Calibri"/>
                <a:ea typeface="Cambria" panose="02040503050406030204" pitchFamily="18" charset="0"/>
                <a:cs typeface="Arial" panose="020B0604020202020204" pitchFamily="34" charset="0"/>
              </a:rPr>
            </a:br>
            <a:r>
              <a:rPr kumimoji="0" lang="en-GB" sz="1400" b="1" i="0" u="none" strike="noStrike" kern="0" cap="none" spc="0" normalizeH="0" baseline="0" noProof="0">
                <a:ln>
                  <a:noFill/>
                </a:ln>
                <a:solidFill>
                  <a:srgbClr val="000000"/>
                </a:solidFill>
                <a:effectLst/>
                <a:uLnTx/>
                <a:uFillTx/>
                <a:latin typeface="Calibri"/>
                <a:ea typeface="Cambria" panose="02040503050406030204" pitchFamily="18" charset="0"/>
                <a:cs typeface="Arial" panose="020B0604020202020204" pitchFamily="34" charset="0"/>
              </a:rPr>
              <a:t>bacteria, pollutants, </a:t>
            </a:r>
          </a:p>
          <a:p>
            <a:pPr marL="0" marR="0" lvl="0" indent="0" algn="ctr" defTabSz="685783" rtl="0" eaLnBrk="1" fontAlgn="auto" latinLnBrk="0" hangingPunct="1">
              <a:lnSpc>
                <a:spcPct val="100000"/>
              </a:lnSpc>
              <a:spcBef>
                <a:spcPts val="0"/>
              </a:spcBef>
              <a:spcAft>
                <a:spcPts val="0"/>
              </a:spcAft>
              <a:buClr>
                <a:srgbClr val="830051"/>
              </a:buClr>
              <a:buSzTx/>
              <a:buFontTx/>
              <a:buNone/>
              <a:tabLst/>
              <a:defRPr/>
            </a:pPr>
            <a:r>
              <a:rPr kumimoji="0" lang="en-GB" sz="1400" b="1" i="0" u="none" strike="noStrike" kern="0" cap="none" spc="0" normalizeH="0" baseline="0" noProof="0">
                <a:ln>
                  <a:noFill/>
                </a:ln>
                <a:solidFill>
                  <a:srgbClr val="000000"/>
                </a:solidFill>
                <a:effectLst/>
                <a:uLnTx/>
                <a:uFillTx/>
                <a:latin typeface="Calibri"/>
                <a:ea typeface="Cambria" panose="02040503050406030204" pitchFamily="18" charset="0"/>
                <a:cs typeface="Arial" panose="020B0604020202020204" pitchFamily="34" charset="0"/>
              </a:rPr>
              <a:t>smoke</a:t>
            </a:r>
            <a:r>
              <a:rPr kumimoji="0" lang="en-GB" sz="1400" b="1" i="0" u="none" strike="noStrike" kern="0" cap="none" spc="0" normalizeH="0" baseline="30000" noProof="0">
                <a:ln>
                  <a:noFill/>
                </a:ln>
                <a:solidFill>
                  <a:srgbClr val="000000"/>
                </a:solidFill>
                <a:effectLst/>
                <a:uLnTx/>
                <a:uFillTx/>
                <a:latin typeface="Calibri"/>
                <a:ea typeface="Cambria" panose="02040503050406030204" pitchFamily="18" charset="0"/>
                <a:cs typeface="Arial" panose="020B0604020202020204" pitchFamily="34" charset="0"/>
              </a:rPr>
              <a:t>4</a:t>
            </a:r>
          </a:p>
        </p:txBody>
      </p:sp>
      <p:grpSp>
        <p:nvGrpSpPr>
          <p:cNvPr id="3" name="Group 2">
            <a:extLst>
              <a:ext uri="{FF2B5EF4-FFF2-40B4-BE49-F238E27FC236}">
                <a16:creationId xmlns:a16="http://schemas.microsoft.com/office/drawing/2014/main" id="{B153C457-2CBE-7D19-24DA-1612B04E8E0D}"/>
              </a:ext>
            </a:extLst>
          </p:cNvPr>
          <p:cNvGrpSpPr/>
          <p:nvPr/>
        </p:nvGrpSpPr>
        <p:grpSpPr>
          <a:xfrm>
            <a:off x="10944000" y="6444000"/>
            <a:ext cx="1099968" cy="287551"/>
            <a:chOff x="10894587" y="6381538"/>
            <a:chExt cx="1099968" cy="287551"/>
          </a:xfrm>
        </p:grpSpPr>
        <p:grpSp>
          <p:nvGrpSpPr>
            <p:cNvPr id="4" name="Group 3">
              <a:extLst>
                <a:ext uri="{FF2B5EF4-FFF2-40B4-BE49-F238E27FC236}">
                  <a16:creationId xmlns:a16="http://schemas.microsoft.com/office/drawing/2014/main" id="{02407214-CD21-E835-A006-BB289703592D}"/>
                </a:ext>
              </a:extLst>
            </p:cNvPr>
            <p:cNvGrpSpPr/>
            <p:nvPr/>
          </p:nvGrpSpPr>
          <p:grpSpPr>
            <a:xfrm>
              <a:off x="10894587" y="6381538"/>
              <a:ext cx="1099968" cy="287551"/>
              <a:chOff x="5334172" y="6525312"/>
              <a:chExt cx="1099968" cy="287551"/>
            </a:xfrm>
          </p:grpSpPr>
          <p:sp>
            <p:nvSpPr>
              <p:cNvPr id="15" name="Rectangle: Rounded Corners 14">
                <a:extLst>
                  <a:ext uri="{FF2B5EF4-FFF2-40B4-BE49-F238E27FC236}">
                    <a16:creationId xmlns:a16="http://schemas.microsoft.com/office/drawing/2014/main" id="{A30D3D6F-2DF0-12E2-0772-B7CE1E120EF7}"/>
                  </a:ext>
                </a:extLst>
              </p:cNvPr>
              <p:cNvSpPr/>
              <p:nvPr/>
            </p:nvSpPr>
            <p:spPr>
              <a:xfrm>
                <a:off x="5334172" y="6525312"/>
                <a:ext cx="1099968" cy="287551"/>
              </a:xfrm>
              <a:prstGeom prst="roundRect">
                <a:avLst/>
              </a:prstGeom>
              <a:solidFill>
                <a:srgbClr val="550B8D"/>
              </a:solidFill>
              <a:ln>
                <a:solidFill>
                  <a:srgbClr val="490F7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Graphic 3">
                <a:hlinkClick r:id="rId5" action="ppaction://hlinksldjump"/>
                <a:extLst>
                  <a:ext uri="{FF2B5EF4-FFF2-40B4-BE49-F238E27FC236}">
                    <a16:creationId xmlns:a16="http://schemas.microsoft.com/office/drawing/2014/main" id="{FF72376A-0A03-2D70-389B-43853401EB08}"/>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p:blipFill>
            <p:spPr>
              <a:xfrm rot="10800000">
                <a:off x="5657217" y="6560801"/>
                <a:ext cx="216000" cy="216000"/>
              </a:xfrm>
              <a:prstGeom prst="rect">
                <a:avLst/>
              </a:prstGeom>
            </p:spPr>
          </p:pic>
          <p:pic>
            <p:nvPicPr>
              <p:cNvPr id="19" name="Graphic 3">
                <a:hlinkClick r:id="rId8" action="ppaction://hlinksldjump"/>
                <a:extLst>
                  <a:ext uri="{FF2B5EF4-FFF2-40B4-BE49-F238E27FC236}">
                    <a16:creationId xmlns:a16="http://schemas.microsoft.com/office/drawing/2014/main" id="{2A546F0C-A65D-0E48-7DEC-34518B7FE41C}"/>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p:blipFill>
            <p:spPr>
              <a:xfrm rot="10800000" flipH="1">
                <a:off x="5922567" y="6560801"/>
                <a:ext cx="216000" cy="216000"/>
              </a:xfrm>
              <a:prstGeom prst="rect">
                <a:avLst/>
              </a:prstGeom>
            </p:spPr>
          </p:pic>
        </p:grpSp>
        <p:pic>
          <p:nvPicPr>
            <p:cNvPr id="8" name="Graphic 14">
              <a:hlinkClick r:id="rId9" action="ppaction://hlinksldjump"/>
              <a:extLst>
                <a:ext uri="{FF2B5EF4-FFF2-40B4-BE49-F238E27FC236}">
                  <a16:creationId xmlns:a16="http://schemas.microsoft.com/office/drawing/2014/main" id="{7C0A525E-C58B-F9A2-3042-FFF29EBFDB15}"/>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p:blipFill>
          <p:spPr>
            <a:xfrm>
              <a:off x="11734234" y="6417528"/>
              <a:ext cx="216000" cy="216000"/>
            </a:xfrm>
            <a:prstGeom prst="rect">
              <a:avLst/>
            </a:prstGeom>
          </p:spPr>
        </p:pic>
        <p:pic>
          <p:nvPicPr>
            <p:cNvPr id="13" name="Graphic 2">
              <a:hlinkClick r:id="rId12" action="ppaction://hlinksldjump"/>
              <a:extLst>
                <a:ext uri="{FF2B5EF4-FFF2-40B4-BE49-F238E27FC236}">
                  <a16:creationId xmlns:a16="http://schemas.microsoft.com/office/drawing/2014/main" id="{2FCD3369-6EE6-E854-37F5-05BECEDB2F75}"/>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rcRect/>
            <a:stretch/>
          </p:blipFill>
          <p:spPr>
            <a:xfrm>
              <a:off x="10951903" y="6416625"/>
              <a:ext cx="216000" cy="216000"/>
            </a:xfrm>
            <a:prstGeom prst="rect">
              <a:avLst/>
            </a:prstGeom>
          </p:spPr>
        </p:pic>
      </p:grpSp>
    </p:spTree>
    <p:extLst>
      <p:ext uri="{BB962C8B-B14F-4D97-AF65-F5344CB8AC3E}">
        <p14:creationId xmlns:p14="http://schemas.microsoft.com/office/powerpoint/2010/main" val="247049127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DDF8B-9B1E-66EE-37B7-33A184144EB3}"/>
              </a:ext>
            </a:extLst>
          </p:cNvPr>
          <p:cNvSpPr>
            <a:spLocks noGrp="1"/>
          </p:cNvSpPr>
          <p:nvPr>
            <p:ph type="title"/>
          </p:nvPr>
        </p:nvSpPr>
        <p:spPr/>
        <p:txBody>
          <a:bodyPr/>
          <a:lstStyle/>
          <a:p>
            <a:r>
              <a:rPr lang="en-GB"/>
              <a:t>Clinical relevance of airway hyperresponsiveness</a:t>
            </a:r>
          </a:p>
        </p:txBody>
      </p:sp>
      <p:graphicFrame>
        <p:nvGraphicFramePr>
          <p:cNvPr id="5" name="Content Placeholder 4">
            <a:extLst>
              <a:ext uri="{FF2B5EF4-FFF2-40B4-BE49-F238E27FC236}">
                <a16:creationId xmlns:a16="http://schemas.microsoft.com/office/drawing/2014/main" id="{412C82A5-D001-262C-65AE-52F3F378B2AE}"/>
              </a:ext>
            </a:extLst>
          </p:cNvPr>
          <p:cNvGraphicFramePr>
            <a:graphicFrameLocks noGrp="1"/>
          </p:cNvGraphicFramePr>
          <p:nvPr>
            <p:ph idx="1"/>
            <p:extLst>
              <p:ext uri="{D42A27DB-BD31-4B8C-83A1-F6EECF244321}">
                <p14:modId xmlns:p14="http://schemas.microsoft.com/office/powerpoint/2010/main" val="2083499677"/>
              </p:ext>
            </p:extLst>
          </p:nvPr>
        </p:nvGraphicFramePr>
        <p:xfrm>
          <a:off x="547688" y="1403350"/>
          <a:ext cx="11095037" cy="46085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02831283-6438-BB6F-92F1-F151E956BCEE}"/>
              </a:ext>
            </a:extLst>
          </p:cNvPr>
          <p:cNvSpPr>
            <a:spLocks noGrp="1"/>
          </p:cNvSpPr>
          <p:nvPr>
            <p:ph type="sldNum" sz="quarter" idx="12"/>
          </p:nvPr>
        </p:nvSpPr>
        <p:spPr>
          <a:xfrm>
            <a:off x="11760200" y="6332538"/>
            <a:ext cx="431800" cy="222250"/>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D38BAEAC-A895-4A01-AB9B-F6141799970D}" type="slidenum">
              <a:rPr kumimoji="0" lang="en-GB" sz="900" b="1" i="0" u="none" strike="noStrike" kern="1200" cap="none" spc="0" normalizeH="0" baseline="0" noProof="0" smtClean="0">
                <a:ln>
                  <a:noFill/>
                </a:ln>
                <a:solidFill>
                  <a:srgbClr val="FFFFFF"/>
                </a:solidFill>
                <a:effectLst/>
                <a:uLnTx/>
                <a:uFillTx/>
                <a:latin typeface="Calibri"/>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11</a:t>
            </a:fld>
            <a:endParaRPr kumimoji="0" lang="en-GB" sz="900" b="1" i="0" u="none" strike="noStrike" kern="1200" cap="none" spc="0" normalizeH="0" baseline="0" noProof="0">
              <a:ln>
                <a:noFill/>
              </a:ln>
              <a:solidFill>
                <a:srgbClr val="FFFFFF"/>
              </a:solidFill>
              <a:effectLst/>
              <a:uLnTx/>
              <a:uFillTx/>
              <a:latin typeface="Calibri"/>
              <a:ea typeface="+mn-ea"/>
              <a:cs typeface="+mn-cs"/>
            </a:endParaRPr>
          </a:p>
        </p:txBody>
      </p:sp>
      <p:sp>
        <p:nvSpPr>
          <p:cNvPr id="6" name="Content Placeholder 5">
            <a:extLst>
              <a:ext uri="{FF2B5EF4-FFF2-40B4-BE49-F238E27FC236}">
                <a16:creationId xmlns:a16="http://schemas.microsoft.com/office/drawing/2014/main" id="{30B9D0CA-0C6D-5F92-63C3-096165293C77}"/>
              </a:ext>
            </a:extLst>
          </p:cNvPr>
          <p:cNvSpPr>
            <a:spLocks noGrp="1"/>
          </p:cNvSpPr>
          <p:nvPr>
            <p:ph sz="quarter" idx="13"/>
          </p:nvPr>
        </p:nvSpPr>
        <p:spPr>
          <a:xfrm>
            <a:off x="547200" y="6300000"/>
            <a:ext cx="10512000" cy="471600"/>
          </a:xfrm>
        </p:spPr>
        <p:txBody>
          <a:bodyPr/>
          <a:lstStyle/>
          <a:p>
            <a:r>
              <a:rPr lang="en-GB" sz="800" b="1" dirty="0">
                <a:latin typeface="Calibri"/>
                <a:ea typeface="Roboto"/>
                <a:cs typeface="Calibri"/>
              </a:rPr>
              <a:t>References: </a:t>
            </a:r>
            <a:r>
              <a:rPr lang="en-GB" sz="800" dirty="0">
                <a:latin typeface="Calibri"/>
                <a:ea typeface="Roboto"/>
                <a:cs typeface="Calibri"/>
              </a:rPr>
              <a:t>1. Chapman DG, Irvin CG. </a:t>
            </a:r>
            <a:r>
              <a:rPr lang="en-GB" sz="800" i="1" dirty="0">
                <a:latin typeface="Calibri"/>
                <a:ea typeface="Roboto"/>
                <a:cs typeface="Calibri"/>
              </a:rPr>
              <a:t>Clin Exp Allergy</a:t>
            </a:r>
            <a:r>
              <a:rPr lang="en-GB" sz="800" dirty="0">
                <a:latin typeface="Calibri"/>
                <a:ea typeface="Roboto"/>
                <a:cs typeface="Calibri"/>
              </a:rPr>
              <a:t>. 2015;45:706-719; 2. </a:t>
            </a:r>
            <a:r>
              <a:rPr lang="en-GB" sz="800" dirty="0" err="1">
                <a:latin typeface="Calibri"/>
                <a:ea typeface="Roboto"/>
                <a:cs typeface="Calibri"/>
              </a:rPr>
              <a:t>in’t</a:t>
            </a:r>
            <a:r>
              <a:rPr lang="en-GB" sz="800" dirty="0">
                <a:latin typeface="Calibri"/>
                <a:ea typeface="Roboto"/>
                <a:cs typeface="Calibri"/>
              </a:rPr>
              <a:t> Veen JC, et al. </a:t>
            </a:r>
            <a:r>
              <a:rPr lang="en-GB" sz="800" i="1" dirty="0">
                <a:latin typeface="Calibri"/>
                <a:ea typeface="Roboto"/>
                <a:cs typeface="Calibri"/>
              </a:rPr>
              <a:t>Am J Respir Crit Care Med</a:t>
            </a:r>
            <a:r>
              <a:rPr lang="en-GB" sz="800" dirty="0">
                <a:latin typeface="Calibri"/>
                <a:ea typeface="Roboto"/>
                <a:cs typeface="Calibri"/>
              </a:rPr>
              <a:t>. 1999;160:93-99; 3. </a:t>
            </a:r>
            <a:r>
              <a:rPr lang="en-GB" sz="800" dirty="0" err="1">
                <a:latin typeface="Calibri"/>
                <a:ea typeface="Roboto"/>
                <a:cs typeface="Calibri"/>
              </a:rPr>
              <a:t>Comberiati</a:t>
            </a:r>
            <a:r>
              <a:rPr lang="en-GB" sz="800" dirty="0">
                <a:latin typeface="Calibri"/>
                <a:ea typeface="Roboto"/>
                <a:cs typeface="Calibri"/>
              </a:rPr>
              <a:t> P, et al. </a:t>
            </a:r>
            <a:r>
              <a:rPr lang="en-GB" sz="800" i="1" dirty="0">
                <a:latin typeface="Calibri"/>
                <a:ea typeface="Roboto"/>
                <a:cs typeface="Calibri"/>
              </a:rPr>
              <a:t>Immunol Allergy Clin North Am</a:t>
            </a:r>
            <a:r>
              <a:rPr lang="en-GB" sz="800" dirty="0">
                <a:latin typeface="Calibri"/>
                <a:ea typeface="Roboto"/>
                <a:cs typeface="Calibri"/>
              </a:rPr>
              <a:t>. 2018;38:545-571; 4. </a:t>
            </a:r>
            <a:r>
              <a:rPr lang="en-GB" sz="800" dirty="0" err="1">
                <a:latin typeface="Calibri"/>
                <a:ea typeface="Roboto"/>
                <a:cs typeface="Calibri"/>
              </a:rPr>
              <a:t>Rijcken</a:t>
            </a:r>
            <a:r>
              <a:rPr lang="en-GB" sz="800" dirty="0">
                <a:latin typeface="Calibri"/>
                <a:ea typeface="Roboto"/>
                <a:cs typeface="Calibri"/>
              </a:rPr>
              <a:t> B, Weiss ST. </a:t>
            </a:r>
            <a:r>
              <a:rPr lang="en-GB" sz="800" i="1" dirty="0">
                <a:latin typeface="Calibri"/>
                <a:ea typeface="Roboto"/>
                <a:cs typeface="Calibri"/>
              </a:rPr>
              <a:t>Am J Respir Crit Care Med</a:t>
            </a:r>
            <a:r>
              <a:rPr lang="en-GB" sz="800" dirty="0">
                <a:latin typeface="Calibri"/>
                <a:ea typeface="Roboto"/>
                <a:cs typeface="Calibri"/>
              </a:rPr>
              <a:t>. 1996;154:S246-S249; 5. Sears MR, et al. </a:t>
            </a:r>
            <a:r>
              <a:rPr lang="en-GB" sz="800" i="1" dirty="0">
                <a:latin typeface="Calibri"/>
                <a:ea typeface="Roboto"/>
                <a:cs typeface="Calibri"/>
              </a:rPr>
              <a:t>N Engl J Med</a:t>
            </a:r>
            <a:r>
              <a:rPr lang="en-GB" sz="800" dirty="0">
                <a:latin typeface="Calibri"/>
                <a:ea typeface="Roboto"/>
                <a:cs typeface="Calibri"/>
              </a:rPr>
              <a:t>. 2003;349:1414-1422; 6. Cockcroft DW, et al. </a:t>
            </a:r>
            <a:r>
              <a:rPr lang="en-GB" sz="800" i="1" dirty="0">
                <a:latin typeface="Calibri"/>
                <a:ea typeface="Roboto"/>
                <a:cs typeface="Calibri"/>
              </a:rPr>
              <a:t>Clin Allergy</a:t>
            </a:r>
            <a:r>
              <a:rPr lang="en-GB" sz="800" dirty="0">
                <a:latin typeface="Calibri"/>
                <a:ea typeface="Roboto"/>
                <a:cs typeface="Calibri"/>
              </a:rPr>
              <a:t>. 1977;7:235-243; 7. Boulet LP, et al. </a:t>
            </a:r>
            <a:r>
              <a:rPr lang="en-GB" sz="800" i="1" dirty="0">
                <a:latin typeface="Calibri"/>
                <a:ea typeface="Roboto"/>
                <a:cs typeface="Calibri"/>
              </a:rPr>
              <a:t>J Allergy Clin Immunol</a:t>
            </a:r>
            <a:r>
              <a:rPr lang="en-GB" sz="800" dirty="0">
                <a:latin typeface="Calibri"/>
                <a:ea typeface="Roboto"/>
                <a:cs typeface="Calibri"/>
              </a:rPr>
              <a:t>. 1983;71:399-406; 8. Reddel HK, et al. </a:t>
            </a:r>
            <a:r>
              <a:rPr lang="en-GB" sz="800" i="1" dirty="0" err="1">
                <a:latin typeface="Calibri"/>
                <a:ea typeface="Roboto"/>
                <a:cs typeface="Calibri"/>
              </a:rPr>
              <a:t>Eur</a:t>
            </a:r>
            <a:r>
              <a:rPr lang="en-GB" sz="800" i="1" dirty="0">
                <a:latin typeface="Calibri"/>
                <a:ea typeface="Roboto"/>
                <a:cs typeface="Calibri"/>
              </a:rPr>
              <a:t> Respir J</a:t>
            </a:r>
            <a:r>
              <a:rPr lang="en-GB" sz="800" dirty="0">
                <a:latin typeface="Calibri"/>
                <a:ea typeface="Roboto"/>
                <a:cs typeface="Calibri"/>
              </a:rPr>
              <a:t>. 2000;16:226-235.</a:t>
            </a:r>
          </a:p>
          <a:p>
            <a:endParaRPr lang="en-GB" sz="800" dirty="0"/>
          </a:p>
          <a:p>
            <a:r>
              <a:rPr lang="en-GB" sz="800" dirty="0"/>
              <a:t>US-79143 Last Updated 12/23</a:t>
            </a:r>
            <a:endParaRPr lang="en-GB" sz="800" dirty="0">
              <a:solidFill>
                <a:schemeClr val="tx1"/>
              </a:solidFill>
            </a:endParaRPr>
          </a:p>
        </p:txBody>
      </p:sp>
      <p:sp>
        <p:nvSpPr>
          <p:cNvPr id="3" name="Slide Number Placeholder 1">
            <a:extLst>
              <a:ext uri="{FF2B5EF4-FFF2-40B4-BE49-F238E27FC236}">
                <a16:creationId xmlns:a16="http://schemas.microsoft.com/office/drawing/2014/main" id="{FD722232-5181-1389-4BE0-DB44640732F0}"/>
              </a:ext>
            </a:extLst>
          </p:cNvPr>
          <p:cNvSpPr txBox="1">
            <a:spLocks/>
          </p:cNvSpPr>
          <p:nvPr/>
        </p:nvSpPr>
        <p:spPr>
          <a:xfrm>
            <a:off x="11264400" y="6331998"/>
            <a:ext cx="432000" cy="222086"/>
          </a:xfrm>
          <a:prstGeom prst="rect">
            <a:avLst/>
          </a:prstGeom>
          <a:noFill/>
        </p:spPr>
        <p:txBody>
          <a:bodyPr vert="horz" lIns="0" tIns="0" rIns="0" bIns="0" rtlCol="0" anchor="ctr">
            <a:noAutofit/>
          </a:bodyPr>
          <a:lstStyle>
            <a:defPPr>
              <a:defRPr lang="en-US"/>
            </a:defPPr>
            <a:lvl1pPr algn="ctr">
              <a:defRPr sz="900" b="1">
                <a:solidFill>
                  <a:schemeClr val="bg1"/>
                </a:solidFil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D38BAEAC-A895-4A01-AB9B-F6141799970D}" type="slidenum">
              <a:rPr kumimoji="0" lang="en-GB" sz="900" b="1" i="0" u="none" strike="noStrike" kern="1200" cap="none" spc="0" normalizeH="0" baseline="0" noProof="0">
                <a:ln>
                  <a:noFill/>
                </a:ln>
                <a:solidFill>
                  <a:srgbClr val="FFFFFF"/>
                </a:solidFill>
                <a:effectLst/>
                <a:uLnTx/>
                <a:uFillTx/>
                <a:latin typeface="Calibri"/>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11</a:t>
            </a:fld>
            <a:endParaRPr kumimoji="0" lang="en-GB" sz="900" b="1" i="0" u="none" strike="noStrike" kern="1200" cap="none" spc="0" normalizeH="0" baseline="0" noProof="0">
              <a:ln>
                <a:noFill/>
              </a:ln>
              <a:solidFill>
                <a:srgbClr val="FFFFFF"/>
              </a:solidFill>
              <a:effectLst/>
              <a:uLnTx/>
              <a:uFillTx/>
              <a:latin typeface="Calibri"/>
              <a:ea typeface="+mn-ea"/>
              <a:cs typeface="+mn-cs"/>
            </a:endParaRPr>
          </a:p>
        </p:txBody>
      </p:sp>
      <p:grpSp>
        <p:nvGrpSpPr>
          <p:cNvPr id="14" name="Group 13">
            <a:extLst>
              <a:ext uri="{FF2B5EF4-FFF2-40B4-BE49-F238E27FC236}">
                <a16:creationId xmlns:a16="http://schemas.microsoft.com/office/drawing/2014/main" id="{C69A2BA9-3C8D-C6CD-62FF-504A239E29B7}"/>
              </a:ext>
            </a:extLst>
          </p:cNvPr>
          <p:cNvGrpSpPr/>
          <p:nvPr/>
        </p:nvGrpSpPr>
        <p:grpSpPr>
          <a:xfrm>
            <a:off x="10944000" y="6444000"/>
            <a:ext cx="1099968" cy="287551"/>
            <a:chOff x="10894587" y="6381538"/>
            <a:chExt cx="1099968" cy="287551"/>
          </a:xfrm>
        </p:grpSpPr>
        <p:grpSp>
          <p:nvGrpSpPr>
            <p:cNvPr id="15" name="Group 14">
              <a:extLst>
                <a:ext uri="{FF2B5EF4-FFF2-40B4-BE49-F238E27FC236}">
                  <a16:creationId xmlns:a16="http://schemas.microsoft.com/office/drawing/2014/main" id="{E4159EE2-9A28-6F81-195A-08D6BF4FBDD0}"/>
                </a:ext>
              </a:extLst>
            </p:cNvPr>
            <p:cNvGrpSpPr/>
            <p:nvPr/>
          </p:nvGrpSpPr>
          <p:grpSpPr>
            <a:xfrm>
              <a:off x="10894587" y="6381538"/>
              <a:ext cx="1099968" cy="287551"/>
              <a:chOff x="5334172" y="6525312"/>
              <a:chExt cx="1099968" cy="287551"/>
            </a:xfrm>
          </p:grpSpPr>
          <p:sp>
            <p:nvSpPr>
              <p:cNvPr id="18" name="Rectangle: Rounded Corners 17">
                <a:extLst>
                  <a:ext uri="{FF2B5EF4-FFF2-40B4-BE49-F238E27FC236}">
                    <a16:creationId xmlns:a16="http://schemas.microsoft.com/office/drawing/2014/main" id="{AAA29790-93FE-0E90-41FE-CA9CC54B7A7E}"/>
                  </a:ext>
                </a:extLst>
              </p:cNvPr>
              <p:cNvSpPr/>
              <p:nvPr/>
            </p:nvSpPr>
            <p:spPr>
              <a:xfrm>
                <a:off x="5334172" y="6525312"/>
                <a:ext cx="1099968" cy="287551"/>
              </a:xfrm>
              <a:prstGeom prst="roundRect">
                <a:avLst/>
              </a:prstGeom>
              <a:solidFill>
                <a:srgbClr val="550B8D"/>
              </a:solidFill>
              <a:ln>
                <a:solidFill>
                  <a:srgbClr val="490F7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9" name="Graphic 3">
                <a:hlinkClick r:id="rId7" action="ppaction://hlinksldjump"/>
                <a:extLst>
                  <a:ext uri="{FF2B5EF4-FFF2-40B4-BE49-F238E27FC236}">
                    <a16:creationId xmlns:a16="http://schemas.microsoft.com/office/drawing/2014/main" id="{572C4306-4B11-9E6C-F691-2780AF85CF6B}"/>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p:blipFill>
            <p:spPr>
              <a:xfrm rot="10800000">
                <a:off x="5657217" y="6560801"/>
                <a:ext cx="216000" cy="216000"/>
              </a:xfrm>
              <a:prstGeom prst="rect">
                <a:avLst/>
              </a:prstGeom>
            </p:spPr>
          </p:pic>
          <p:pic>
            <p:nvPicPr>
              <p:cNvPr id="20" name="Graphic 3">
                <a:hlinkClick r:id="rId10" action="ppaction://hlinksldjump"/>
                <a:extLst>
                  <a:ext uri="{FF2B5EF4-FFF2-40B4-BE49-F238E27FC236}">
                    <a16:creationId xmlns:a16="http://schemas.microsoft.com/office/drawing/2014/main" id="{6D0051D6-C815-CE4F-96F9-BA11C0B47E2A}"/>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p:blipFill>
            <p:spPr>
              <a:xfrm rot="10800000" flipH="1">
                <a:off x="5922567" y="6560801"/>
                <a:ext cx="216000" cy="216000"/>
              </a:xfrm>
              <a:prstGeom prst="rect">
                <a:avLst/>
              </a:prstGeom>
            </p:spPr>
          </p:pic>
        </p:grpSp>
        <p:pic>
          <p:nvPicPr>
            <p:cNvPr id="16" name="Graphic 14">
              <a:hlinkClick r:id="rId11" action="ppaction://hlinksldjump"/>
              <a:extLst>
                <a:ext uri="{FF2B5EF4-FFF2-40B4-BE49-F238E27FC236}">
                  <a16:creationId xmlns:a16="http://schemas.microsoft.com/office/drawing/2014/main" id="{EE1721AA-B1AD-CEF0-0ED6-42C2289B9B38}"/>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rcRect/>
            <a:stretch/>
          </p:blipFill>
          <p:spPr>
            <a:xfrm>
              <a:off x="11734234" y="6417528"/>
              <a:ext cx="216000" cy="216000"/>
            </a:xfrm>
            <a:prstGeom prst="rect">
              <a:avLst/>
            </a:prstGeom>
          </p:spPr>
        </p:pic>
        <p:pic>
          <p:nvPicPr>
            <p:cNvPr id="17" name="Graphic 2">
              <a:hlinkClick r:id="rId14" action="ppaction://hlinksldjump"/>
              <a:extLst>
                <a:ext uri="{FF2B5EF4-FFF2-40B4-BE49-F238E27FC236}">
                  <a16:creationId xmlns:a16="http://schemas.microsoft.com/office/drawing/2014/main" id="{F12D08C8-75F0-337E-D00D-834F698931FF}"/>
                </a:ext>
              </a:extLst>
            </p:cNvPr>
            <p:cNvPicPr>
              <a:picLocks noChangeAspect="1"/>
            </p:cNvPicPr>
            <p:nvPr/>
          </p:nvPicPr>
          <p:blipFill>
            <a:blip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rcRect/>
            <a:stretch/>
          </p:blipFill>
          <p:spPr>
            <a:xfrm>
              <a:off x="10951903" y="6416625"/>
              <a:ext cx="216000" cy="216000"/>
            </a:xfrm>
            <a:prstGeom prst="rect">
              <a:avLst/>
            </a:prstGeom>
          </p:spPr>
        </p:pic>
      </p:grpSp>
    </p:spTree>
    <p:extLst>
      <p:ext uri="{BB962C8B-B14F-4D97-AF65-F5344CB8AC3E}">
        <p14:creationId xmlns:p14="http://schemas.microsoft.com/office/powerpoint/2010/main" val="30839400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AFAB6-3E04-A458-C540-667101D2524E}"/>
              </a:ext>
            </a:extLst>
          </p:cNvPr>
          <p:cNvSpPr>
            <a:spLocks noGrp="1"/>
          </p:cNvSpPr>
          <p:nvPr>
            <p:ph type="title"/>
          </p:nvPr>
        </p:nvSpPr>
        <p:spPr>
          <a:xfrm>
            <a:off x="548281" y="180000"/>
            <a:ext cx="9195793" cy="720000"/>
          </a:xfrm>
        </p:spPr>
        <p:txBody>
          <a:bodyPr/>
          <a:lstStyle/>
          <a:p>
            <a:r>
              <a:rPr lang="en-GB"/>
              <a:t>Patients may have multiple drivers of inflammation </a:t>
            </a:r>
            <a:br>
              <a:rPr lang="en-GB"/>
            </a:br>
            <a:r>
              <a:rPr lang="en-GB"/>
              <a:t>and overlapping phenotypes</a:t>
            </a:r>
          </a:p>
        </p:txBody>
      </p:sp>
      <p:sp>
        <p:nvSpPr>
          <p:cNvPr id="4" name="Content Placeholder 7">
            <a:extLst>
              <a:ext uri="{FF2B5EF4-FFF2-40B4-BE49-F238E27FC236}">
                <a16:creationId xmlns:a16="http://schemas.microsoft.com/office/drawing/2014/main" id="{182E4755-7469-6A6F-12D4-D8CD661844FE}"/>
              </a:ext>
            </a:extLst>
          </p:cNvPr>
          <p:cNvSpPr>
            <a:spLocks noGrp="1"/>
          </p:cNvSpPr>
          <p:nvPr>
            <p:ph idx="1"/>
          </p:nvPr>
        </p:nvSpPr>
        <p:spPr>
          <a:xfrm>
            <a:off x="596647" y="1246845"/>
            <a:ext cx="11099753" cy="555239"/>
          </a:xfrm>
        </p:spPr>
        <p:txBody>
          <a:bodyPr/>
          <a:lstStyle/>
          <a:p>
            <a:pPr marL="0" indent="0">
              <a:buNone/>
            </a:pPr>
            <a:r>
              <a:rPr lang="en-GB" sz="1600" b="1" dirty="0">
                <a:solidFill>
                  <a:schemeClr val="tx2"/>
                </a:solidFill>
              </a:rPr>
              <a:t>Patients with severe asthma may display overlapping inflammatory pathways, which may change over time owing to different circumstances, such as changes in medications, treatment adherence, exacerbations, or exposure to allergens</a:t>
            </a:r>
            <a:r>
              <a:rPr lang="en-GB" sz="1600" b="1" baseline="30000" dirty="0">
                <a:solidFill>
                  <a:schemeClr val="tx2"/>
                </a:solidFill>
              </a:rPr>
              <a:t>1-7 </a:t>
            </a:r>
          </a:p>
          <a:p>
            <a:pPr marL="0" indent="0">
              <a:spcBef>
                <a:spcPts val="0"/>
              </a:spcBef>
              <a:buNone/>
            </a:pPr>
            <a:endParaRPr lang="en-GB" sz="1600" b="1" dirty="0"/>
          </a:p>
        </p:txBody>
      </p:sp>
      <p:sp>
        <p:nvSpPr>
          <p:cNvPr id="5" name="TextBox 4">
            <a:extLst>
              <a:ext uri="{FF2B5EF4-FFF2-40B4-BE49-F238E27FC236}">
                <a16:creationId xmlns:a16="http://schemas.microsoft.com/office/drawing/2014/main" id="{FA767D89-3238-CBE4-D774-DED6B12E26B0}"/>
              </a:ext>
            </a:extLst>
          </p:cNvPr>
          <p:cNvSpPr txBox="1"/>
          <p:nvPr/>
        </p:nvSpPr>
        <p:spPr>
          <a:xfrm>
            <a:off x="543824" y="1897179"/>
            <a:ext cx="4984686" cy="461665"/>
          </a:xfrm>
          <a:prstGeom prst="rect">
            <a:avLst/>
          </a:prstGeom>
          <a:noFill/>
        </p:spPr>
        <p:txBody>
          <a:bodyPr wrap="square">
            <a:spAutoFit/>
          </a:bodyPr>
          <a:lstStyle/>
          <a:p>
            <a:r>
              <a:rPr lang="en-GB" sz="1200" b="1">
                <a:latin typeface="+mj-lt"/>
              </a:rPr>
              <a:t>Overlap of baseline positivity* of three clinically used biomarkers from the International Severe Asthma Registry (n=1,175)</a:t>
            </a:r>
            <a:r>
              <a:rPr lang="en-GB" sz="1200" b="1" baseline="30000">
                <a:latin typeface="+mj-lt"/>
              </a:rPr>
              <a:t>8</a:t>
            </a:r>
            <a:endParaRPr lang="en-NZ" sz="1200" b="1" baseline="30000">
              <a:latin typeface="+mj-lt"/>
            </a:endParaRPr>
          </a:p>
        </p:txBody>
      </p:sp>
      <p:grpSp>
        <p:nvGrpSpPr>
          <p:cNvPr id="7" name="Group 6">
            <a:extLst>
              <a:ext uri="{FF2B5EF4-FFF2-40B4-BE49-F238E27FC236}">
                <a16:creationId xmlns:a16="http://schemas.microsoft.com/office/drawing/2014/main" id="{23FCF1CA-B925-C268-0E35-32C12E34FE97}"/>
              </a:ext>
            </a:extLst>
          </p:cNvPr>
          <p:cNvGrpSpPr>
            <a:grpSpLocks noChangeAspect="1"/>
          </p:cNvGrpSpPr>
          <p:nvPr/>
        </p:nvGrpSpPr>
        <p:grpSpPr>
          <a:xfrm>
            <a:off x="993334" y="2381049"/>
            <a:ext cx="3204054" cy="2715659"/>
            <a:chOff x="7933908" y="2085847"/>
            <a:chExt cx="3754995" cy="3448155"/>
          </a:xfrm>
        </p:grpSpPr>
        <p:grpSp>
          <p:nvGrpSpPr>
            <p:cNvPr id="9" name="Group 8">
              <a:extLst>
                <a:ext uri="{FF2B5EF4-FFF2-40B4-BE49-F238E27FC236}">
                  <a16:creationId xmlns:a16="http://schemas.microsoft.com/office/drawing/2014/main" id="{3C0E31D9-FA48-6C84-8762-24E434EF4005}"/>
                </a:ext>
              </a:extLst>
            </p:cNvPr>
            <p:cNvGrpSpPr>
              <a:grpSpLocks noChangeAspect="1"/>
            </p:cNvGrpSpPr>
            <p:nvPr/>
          </p:nvGrpSpPr>
          <p:grpSpPr>
            <a:xfrm>
              <a:off x="7933908" y="2085847"/>
              <a:ext cx="3754995" cy="3448155"/>
              <a:chOff x="1929127" y="765544"/>
              <a:chExt cx="5460096" cy="5013927"/>
            </a:xfrm>
          </p:grpSpPr>
          <p:sp>
            <p:nvSpPr>
              <p:cNvPr id="13" name="Oval 12">
                <a:extLst>
                  <a:ext uri="{FF2B5EF4-FFF2-40B4-BE49-F238E27FC236}">
                    <a16:creationId xmlns:a16="http://schemas.microsoft.com/office/drawing/2014/main" id="{7776C9E3-46A9-DDE0-5ADE-D2124DB6246F}"/>
                  </a:ext>
                </a:extLst>
              </p:cNvPr>
              <p:cNvSpPr/>
              <p:nvPr/>
            </p:nvSpPr>
            <p:spPr>
              <a:xfrm>
                <a:off x="3232297" y="765544"/>
                <a:ext cx="3067418" cy="3323344"/>
              </a:xfrm>
              <a:prstGeom prst="ellipse">
                <a:avLst/>
              </a:prstGeom>
              <a:solidFill>
                <a:schemeClr val="accent3">
                  <a:alpha val="40000"/>
                </a:schemeClr>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sz="1400"/>
              </a:p>
            </p:txBody>
          </p:sp>
          <p:sp>
            <p:nvSpPr>
              <p:cNvPr id="14" name="Oval 13">
                <a:extLst>
                  <a:ext uri="{FF2B5EF4-FFF2-40B4-BE49-F238E27FC236}">
                    <a16:creationId xmlns:a16="http://schemas.microsoft.com/office/drawing/2014/main" id="{F50B062B-73AB-2429-A950-7F8F1EE813ED}"/>
                  </a:ext>
                </a:extLst>
              </p:cNvPr>
              <p:cNvSpPr/>
              <p:nvPr/>
            </p:nvSpPr>
            <p:spPr>
              <a:xfrm>
                <a:off x="1929127" y="2456127"/>
                <a:ext cx="3067418" cy="3323344"/>
              </a:xfrm>
              <a:prstGeom prst="ellipse">
                <a:avLst/>
              </a:prstGeom>
              <a:solidFill>
                <a:schemeClr val="accent1">
                  <a:alpha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p>
            </p:txBody>
          </p:sp>
          <p:sp>
            <p:nvSpPr>
              <p:cNvPr id="15" name="Oval 14">
                <a:extLst>
                  <a:ext uri="{FF2B5EF4-FFF2-40B4-BE49-F238E27FC236}">
                    <a16:creationId xmlns:a16="http://schemas.microsoft.com/office/drawing/2014/main" id="{090899F0-D5E3-A46A-1FA3-A1306AEF6532}"/>
                  </a:ext>
                </a:extLst>
              </p:cNvPr>
              <p:cNvSpPr/>
              <p:nvPr/>
            </p:nvSpPr>
            <p:spPr>
              <a:xfrm>
                <a:off x="4321805" y="2456127"/>
                <a:ext cx="3067418" cy="3323344"/>
              </a:xfrm>
              <a:prstGeom prst="ellipse">
                <a:avLst/>
              </a:prstGeom>
              <a:solidFill>
                <a:schemeClr val="accent4">
                  <a:alpha val="40000"/>
                </a:schemeClr>
              </a:solidFill>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sz="1400"/>
              </a:p>
            </p:txBody>
          </p:sp>
          <p:sp>
            <p:nvSpPr>
              <p:cNvPr id="16" name="TextBox 15">
                <a:extLst>
                  <a:ext uri="{FF2B5EF4-FFF2-40B4-BE49-F238E27FC236}">
                    <a16:creationId xmlns:a16="http://schemas.microsoft.com/office/drawing/2014/main" id="{7C4503BC-1804-8957-19F6-696F6F840967}"/>
                  </a:ext>
                </a:extLst>
              </p:cNvPr>
              <p:cNvSpPr txBox="1"/>
              <p:nvPr/>
            </p:nvSpPr>
            <p:spPr>
              <a:xfrm>
                <a:off x="4214280" y="2184702"/>
                <a:ext cx="883323" cy="511424"/>
              </a:xfrm>
              <a:prstGeom prst="rect">
                <a:avLst/>
              </a:prstGeom>
              <a:noFill/>
            </p:spPr>
            <p:txBody>
              <a:bodyPr wrap="square" rtlCol="0">
                <a:spAutoFit/>
              </a:bodyPr>
              <a:lstStyle/>
              <a:p>
                <a:pPr algn="ctr"/>
                <a:r>
                  <a:rPr lang="en-GB" sz="1200" b="1"/>
                  <a:t>8%</a:t>
                </a:r>
              </a:p>
            </p:txBody>
          </p:sp>
          <p:sp>
            <p:nvSpPr>
              <p:cNvPr id="17" name="TextBox 16">
                <a:extLst>
                  <a:ext uri="{FF2B5EF4-FFF2-40B4-BE49-F238E27FC236}">
                    <a16:creationId xmlns:a16="http://schemas.microsoft.com/office/drawing/2014/main" id="{9DB85B8F-D2DD-C371-CA80-3ACCE68CD0D7}"/>
                  </a:ext>
                </a:extLst>
              </p:cNvPr>
              <p:cNvSpPr txBox="1"/>
              <p:nvPr/>
            </p:nvSpPr>
            <p:spPr>
              <a:xfrm>
                <a:off x="5198662" y="3000851"/>
                <a:ext cx="883323" cy="511424"/>
              </a:xfrm>
              <a:prstGeom prst="rect">
                <a:avLst/>
              </a:prstGeom>
              <a:noFill/>
            </p:spPr>
            <p:txBody>
              <a:bodyPr wrap="square" rtlCol="0">
                <a:spAutoFit/>
              </a:bodyPr>
              <a:lstStyle/>
              <a:p>
                <a:pPr algn="ctr"/>
                <a:r>
                  <a:rPr lang="en-GB" sz="1200" b="1"/>
                  <a:t>8%</a:t>
                </a:r>
              </a:p>
            </p:txBody>
          </p:sp>
          <p:sp>
            <p:nvSpPr>
              <p:cNvPr id="18" name="TextBox 17">
                <a:extLst>
                  <a:ext uri="{FF2B5EF4-FFF2-40B4-BE49-F238E27FC236}">
                    <a16:creationId xmlns:a16="http://schemas.microsoft.com/office/drawing/2014/main" id="{7E857B9C-DDE7-8E36-6532-E7B176839E72}"/>
                  </a:ext>
                </a:extLst>
              </p:cNvPr>
              <p:cNvSpPr txBox="1"/>
              <p:nvPr/>
            </p:nvSpPr>
            <p:spPr>
              <a:xfrm>
                <a:off x="3560392" y="3000851"/>
                <a:ext cx="883323" cy="511424"/>
              </a:xfrm>
              <a:prstGeom prst="rect">
                <a:avLst/>
              </a:prstGeom>
              <a:noFill/>
            </p:spPr>
            <p:txBody>
              <a:bodyPr wrap="square" rtlCol="0">
                <a:spAutoFit/>
              </a:bodyPr>
              <a:lstStyle/>
              <a:p>
                <a:pPr algn="ctr"/>
                <a:r>
                  <a:rPr lang="en-GB" sz="1200" b="1"/>
                  <a:t>14%</a:t>
                </a:r>
              </a:p>
            </p:txBody>
          </p:sp>
          <p:sp>
            <p:nvSpPr>
              <p:cNvPr id="19" name="TextBox 18">
                <a:extLst>
                  <a:ext uri="{FF2B5EF4-FFF2-40B4-BE49-F238E27FC236}">
                    <a16:creationId xmlns:a16="http://schemas.microsoft.com/office/drawing/2014/main" id="{7D232127-D870-5315-007A-9778EC577A63}"/>
                  </a:ext>
                </a:extLst>
              </p:cNvPr>
              <p:cNvSpPr txBox="1"/>
              <p:nvPr/>
            </p:nvSpPr>
            <p:spPr>
              <a:xfrm>
                <a:off x="4247274" y="3496989"/>
                <a:ext cx="883323" cy="511424"/>
              </a:xfrm>
              <a:prstGeom prst="rect">
                <a:avLst/>
              </a:prstGeom>
              <a:noFill/>
            </p:spPr>
            <p:txBody>
              <a:bodyPr wrap="square" rtlCol="0">
                <a:spAutoFit/>
              </a:bodyPr>
              <a:lstStyle/>
              <a:p>
                <a:pPr algn="ctr"/>
                <a:r>
                  <a:rPr lang="en-GB" sz="1200" b="1"/>
                  <a:t>27%</a:t>
                </a:r>
              </a:p>
            </p:txBody>
          </p:sp>
          <p:sp>
            <p:nvSpPr>
              <p:cNvPr id="20" name="TextBox 19">
                <a:extLst>
                  <a:ext uri="{FF2B5EF4-FFF2-40B4-BE49-F238E27FC236}">
                    <a16:creationId xmlns:a16="http://schemas.microsoft.com/office/drawing/2014/main" id="{2C5826AB-A148-7956-F9FD-F30CFD1DED0A}"/>
                  </a:ext>
                </a:extLst>
              </p:cNvPr>
              <p:cNvSpPr txBox="1"/>
              <p:nvPr/>
            </p:nvSpPr>
            <p:spPr>
              <a:xfrm>
                <a:off x="4239038" y="4212993"/>
                <a:ext cx="883323" cy="511424"/>
              </a:xfrm>
              <a:prstGeom prst="rect">
                <a:avLst/>
              </a:prstGeom>
              <a:noFill/>
            </p:spPr>
            <p:txBody>
              <a:bodyPr wrap="square" rtlCol="0">
                <a:spAutoFit/>
              </a:bodyPr>
              <a:lstStyle/>
              <a:p>
                <a:pPr algn="ctr"/>
                <a:r>
                  <a:rPr lang="en-GB" sz="1200" b="1"/>
                  <a:t>10%</a:t>
                </a:r>
              </a:p>
            </p:txBody>
          </p:sp>
          <p:sp>
            <p:nvSpPr>
              <p:cNvPr id="21" name="TextBox 20">
                <a:extLst>
                  <a:ext uri="{FF2B5EF4-FFF2-40B4-BE49-F238E27FC236}">
                    <a16:creationId xmlns:a16="http://schemas.microsoft.com/office/drawing/2014/main" id="{6ED7A629-41FB-3C54-4FE0-E01E95DE2192}"/>
                  </a:ext>
                </a:extLst>
              </p:cNvPr>
              <p:cNvSpPr txBox="1"/>
              <p:nvPr/>
            </p:nvSpPr>
            <p:spPr>
              <a:xfrm>
                <a:off x="5639343" y="4209025"/>
                <a:ext cx="883323" cy="511424"/>
              </a:xfrm>
              <a:prstGeom prst="rect">
                <a:avLst/>
              </a:prstGeom>
              <a:noFill/>
            </p:spPr>
            <p:txBody>
              <a:bodyPr wrap="square" rtlCol="0">
                <a:spAutoFit/>
              </a:bodyPr>
              <a:lstStyle/>
              <a:p>
                <a:pPr algn="ctr"/>
                <a:r>
                  <a:rPr lang="en-GB" sz="1200" b="1"/>
                  <a:t>14%</a:t>
                </a:r>
              </a:p>
            </p:txBody>
          </p:sp>
          <p:sp>
            <p:nvSpPr>
              <p:cNvPr id="22" name="TextBox 21">
                <a:extLst>
                  <a:ext uri="{FF2B5EF4-FFF2-40B4-BE49-F238E27FC236}">
                    <a16:creationId xmlns:a16="http://schemas.microsoft.com/office/drawing/2014/main" id="{3FEB582E-75F9-03FE-9F41-E3D1BF27EAF2}"/>
                  </a:ext>
                </a:extLst>
              </p:cNvPr>
              <p:cNvSpPr txBox="1"/>
              <p:nvPr/>
            </p:nvSpPr>
            <p:spPr>
              <a:xfrm>
                <a:off x="2838731" y="4216347"/>
                <a:ext cx="883323" cy="511424"/>
              </a:xfrm>
              <a:prstGeom prst="rect">
                <a:avLst/>
              </a:prstGeom>
              <a:noFill/>
            </p:spPr>
            <p:txBody>
              <a:bodyPr wrap="square" rtlCol="0">
                <a:spAutoFit/>
              </a:bodyPr>
              <a:lstStyle/>
              <a:p>
                <a:pPr algn="ctr"/>
                <a:r>
                  <a:rPr lang="en-GB" sz="1200" b="1"/>
                  <a:t>7%</a:t>
                </a:r>
              </a:p>
            </p:txBody>
          </p:sp>
        </p:grpSp>
        <p:sp>
          <p:nvSpPr>
            <p:cNvPr id="10" name="Rectangle: Rounded Corners 9">
              <a:extLst>
                <a:ext uri="{FF2B5EF4-FFF2-40B4-BE49-F238E27FC236}">
                  <a16:creationId xmlns:a16="http://schemas.microsoft.com/office/drawing/2014/main" id="{1E271359-9D69-CF1B-70EA-397E7D4871A6}"/>
                </a:ext>
              </a:extLst>
            </p:cNvPr>
            <p:cNvSpPr/>
            <p:nvPr/>
          </p:nvSpPr>
          <p:spPr>
            <a:xfrm>
              <a:off x="9258402" y="2325213"/>
              <a:ext cx="1262435" cy="579664"/>
            </a:xfrm>
            <a:prstGeom prst="round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rtlCol="0" anchor="ctr"/>
            <a:lstStyle/>
            <a:p>
              <a:pPr algn="ctr"/>
              <a:r>
                <a:rPr lang="en-GB" sz="900" b="1">
                  <a:solidFill>
                    <a:schemeClr val="bg1"/>
                  </a:solidFill>
                </a:rPr>
                <a:t>Blood eosinophils positive</a:t>
              </a:r>
            </a:p>
          </p:txBody>
        </p:sp>
        <p:sp>
          <p:nvSpPr>
            <p:cNvPr id="11" name="Rectangle: Rounded Corners 10">
              <a:extLst>
                <a:ext uri="{FF2B5EF4-FFF2-40B4-BE49-F238E27FC236}">
                  <a16:creationId xmlns:a16="http://schemas.microsoft.com/office/drawing/2014/main" id="{7C716F39-7F50-A6A1-6251-4DBAEB17070B}"/>
                </a:ext>
              </a:extLst>
            </p:cNvPr>
            <p:cNvSpPr/>
            <p:nvPr/>
          </p:nvSpPr>
          <p:spPr>
            <a:xfrm>
              <a:off x="10436343" y="4878802"/>
              <a:ext cx="868361" cy="384294"/>
            </a:xfrm>
            <a:prstGeom prst="round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rtlCol="0" anchor="ctr"/>
            <a:lstStyle/>
            <a:p>
              <a:pPr algn="ctr"/>
              <a:r>
                <a:rPr lang="en-GB" sz="900" b="1">
                  <a:solidFill>
                    <a:schemeClr val="bg1"/>
                  </a:solidFill>
                </a:rPr>
                <a:t>IgE positive</a:t>
              </a:r>
            </a:p>
          </p:txBody>
        </p:sp>
        <p:sp>
          <p:nvSpPr>
            <p:cNvPr id="12" name="Rectangle: Rounded Corners 11">
              <a:extLst>
                <a:ext uri="{FF2B5EF4-FFF2-40B4-BE49-F238E27FC236}">
                  <a16:creationId xmlns:a16="http://schemas.microsoft.com/office/drawing/2014/main" id="{FC38D275-9106-A367-E9A0-D32204431FC5}"/>
                </a:ext>
              </a:extLst>
            </p:cNvPr>
            <p:cNvSpPr/>
            <p:nvPr/>
          </p:nvSpPr>
          <p:spPr>
            <a:xfrm>
              <a:off x="8510030" y="4855563"/>
              <a:ext cx="932664" cy="390100"/>
            </a:xfrm>
            <a:prstGeom prst="round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rtlCol="0" anchor="ctr"/>
            <a:lstStyle/>
            <a:p>
              <a:pPr algn="ctr"/>
              <a:r>
                <a:rPr lang="en-GB" sz="900" b="1">
                  <a:solidFill>
                    <a:schemeClr val="bg1"/>
                  </a:solidFill>
                </a:rPr>
                <a:t>FeNO positive</a:t>
              </a:r>
            </a:p>
          </p:txBody>
        </p:sp>
      </p:grpSp>
      <p:sp>
        <p:nvSpPr>
          <p:cNvPr id="8" name="TextBox 7">
            <a:extLst>
              <a:ext uri="{FF2B5EF4-FFF2-40B4-BE49-F238E27FC236}">
                <a16:creationId xmlns:a16="http://schemas.microsoft.com/office/drawing/2014/main" id="{73EFAE36-83C1-DC36-9E56-06681C626C93}"/>
              </a:ext>
            </a:extLst>
          </p:cNvPr>
          <p:cNvSpPr txBox="1"/>
          <p:nvPr/>
        </p:nvSpPr>
        <p:spPr>
          <a:xfrm>
            <a:off x="596647" y="2660378"/>
            <a:ext cx="1144701" cy="395533"/>
          </a:xfrm>
          <a:prstGeom prst="rect">
            <a:avLst/>
          </a:prstGeom>
          <a:noFill/>
        </p:spPr>
        <p:txBody>
          <a:bodyPr wrap="square" rtlCol="0">
            <a:spAutoFit/>
          </a:bodyPr>
          <a:lstStyle/>
          <a:p>
            <a:pPr algn="ctr"/>
            <a:r>
              <a:rPr lang="en-GB" sz="1100">
                <a:latin typeface="+mj-lt"/>
              </a:rPr>
              <a:t>Triple biomarker negative: </a:t>
            </a:r>
            <a:r>
              <a:rPr lang="en-GB" sz="1100" b="1">
                <a:latin typeface="+mj-lt"/>
              </a:rPr>
              <a:t>12%</a:t>
            </a:r>
          </a:p>
        </p:txBody>
      </p:sp>
      <p:sp>
        <p:nvSpPr>
          <p:cNvPr id="28" name="TextBox 27">
            <a:extLst>
              <a:ext uri="{FF2B5EF4-FFF2-40B4-BE49-F238E27FC236}">
                <a16:creationId xmlns:a16="http://schemas.microsoft.com/office/drawing/2014/main" id="{50672D70-47ED-5BB9-876F-02C692DF7AEA}"/>
              </a:ext>
            </a:extLst>
          </p:cNvPr>
          <p:cNvSpPr txBox="1"/>
          <p:nvPr/>
        </p:nvSpPr>
        <p:spPr>
          <a:xfrm>
            <a:off x="9951609" y="1962955"/>
            <a:ext cx="184731" cy="369332"/>
          </a:xfrm>
          <a:prstGeom prst="rect">
            <a:avLst/>
          </a:prstGeom>
          <a:noFill/>
        </p:spPr>
        <p:txBody>
          <a:bodyPr wrap="square" rtlCol="0">
            <a:spAutoFit/>
          </a:bodyPr>
          <a:lstStyle/>
          <a:p>
            <a:endParaRPr lang="en-GB">
              <a:latin typeface="Calibri" panose="020F0502020204030204" pitchFamily="34" charset="0"/>
            </a:endParaRPr>
          </a:p>
        </p:txBody>
      </p:sp>
      <p:sp>
        <p:nvSpPr>
          <p:cNvPr id="49" name="TextBox 48">
            <a:extLst>
              <a:ext uri="{FF2B5EF4-FFF2-40B4-BE49-F238E27FC236}">
                <a16:creationId xmlns:a16="http://schemas.microsoft.com/office/drawing/2014/main" id="{04777962-823A-BF2E-DE7A-90038479298C}"/>
              </a:ext>
            </a:extLst>
          </p:cNvPr>
          <p:cNvSpPr txBox="1"/>
          <p:nvPr/>
        </p:nvSpPr>
        <p:spPr>
          <a:xfrm>
            <a:off x="6239817" y="1886658"/>
            <a:ext cx="5710417" cy="461665"/>
          </a:xfrm>
          <a:prstGeom prst="rect">
            <a:avLst/>
          </a:prstGeom>
          <a:noFill/>
        </p:spPr>
        <p:txBody>
          <a:bodyPr wrap="square">
            <a:spAutoFit/>
          </a:bodyPr>
          <a:lstStyle/>
          <a:p>
            <a:pPr marL="0" indent="0">
              <a:buNone/>
            </a:pPr>
            <a:r>
              <a:rPr lang="en-GB" sz="1200" b="1">
                <a:latin typeface="+mj-lt"/>
              </a:rPr>
              <a:t>The CHRONICLE study assessed patients (n=1,428) attending </a:t>
            </a:r>
            <a:br>
              <a:rPr lang="en-GB" sz="1200" b="1">
                <a:latin typeface="+mj-lt"/>
              </a:rPr>
            </a:br>
            <a:r>
              <a:rPr lang="en-GB" sz="1200" b="1">
                <a:latin typeface="+mj-lt"/>
              </a:rPr>
              <a:t>102 sites.</a:t>
            </a:r>
            <a:r>
              <a:rPr lang="en-GB" sz="1200" b="1" baseline="30000">
                <a:latin typeface="+mj-lt"/>
              </a:rPr>
              <a:t>9 </a:t>
            </a:r>
            <a:r>
              <a:rPr lang="en-GB" sz="1200" b="1">
                <a:latin typeface="+mj-lt"/>
              </a:rPr>
              <a:t>Of the 796 patients enrolled with all baseline forms completed:</a:t>
            </a:r>
          </a:p>
        </p:txBody>
      </p:sp>
      <p:sp>
        <p:nvSpPr>
          <p:cNvPr id="50" name="Footer Placeholder 1">
            <a:extLst>
              <a:ext uri="{FF2B5EF4-FFF2-40B4-BE49-F238E27FC236}">
                <a16:creationId xmlns:a16="http://schemas.microsoft.com/office/drawing/2014/main" id="{0F1B4CEE-1A9B-9FDC-F3BA-B5B0D77D409A}"/>
              </a:ext>
            </a:extLst>
          </p:cNvPr>
          <p:cNvSpPr>
            <a:spLocks noGrp="1"/>
          </p:cNvSpPr>
          <p:nvPr>
            <p:ph type="ftr" sz="quarter" idx="11"/>
          </p:nvPr>
        </p:nvSpPr>
        <p:spPr>
          <a:xfrm>
            <a:off x="548282" y="6300000"/>
            <a:ext cx="10512000" cy="471600"/>
          </a:xfrm>
        </p:spPr>
        <p:txBody>
          <a:bodyPr/>
          <a:lstStyle/>
          <a:p>
            <a:endParaRPr lang="en-GB" sz="800" b="1" dirty="0"/>
          </a:p>
          <a:p>
            <a:endParaRPr lang="en-GB" sz="800" b="1" dirty="0"/>
          </a:p>
          <a:p>
            <a:r>
              <a:rPr lang="en-GB" sz="800" dirty="0"/>
              <a:t>*Positivity defined as blood eosinophils ≥ 300 cells/</a:t>
            </a:r>
            <a:r>
              <a:rPr lang="el-GR" sz="800" dirty="0"/>
              <a:t>μ</a:t>
            </a:r>
            <a:r>
              <a:rPr lang="en-GB" sz="800" dirty="0"/>
              <a:t>L, </a:t>
            </a:r>
            <a:r>
              <a:rPr lang="en-GB" sz="800" dirty="0" err="1"/>
              <a:t>FeNO</a:t>
            </a:r>
            <a:r>
              <a:rPr lang="en-GB" sz="800" dirty="0"/>
              <a:t> ≥ 25 ppb and </a:t>
            </a:r>
            <a:r>
              <a:rPr lang="en-GB" sz="800" dirty="0" err="1"/>
              <a:t>IgE</a:t>
            </a:r>
            <a:r>
              <a:rPr lang="en-GB" sz="800" dirty="0"/>
              <a:t> ≥ 75 </a:t>
            </a:r>
            <a:r>
              <a:rPr lang="en-GB" sz="800" dirty="0" err="1"/>
              <a:t>kU</a:t>
            </a:r>
            <a:r>
              <a:rPr lang="en-GB" sz="800" dirty="0"/>
              <a:t>/L.</a:t>
            </a:r>
          </a:p>
          <a:p>
            <a:r>
              <a:rPr lang="en-GB" sz="800" b="1" dirty="0"/>
              <a:t>Abbreviations</a:t>
            </a:r>
            <a:r>
              <a:rPr lang="en-GB" sz="800" dirty="0"/>
              <a:t>: </a:t>
            </a:r>
            <a:r>
              <a:rPr lang="en-GB" sz="800" dirty="0" err="1"/>
              <a:t>FeNO</a:t>
            </a:r>
            <a:r>
              <a:rPr lang="en-GB" sz="800" dirty="0"/>
              <a:t>, fractional exhaled nitric oxide; </a:t>
            </a:r>
            <a:r>
              <a:rPr lang="en-GB" sz="800" dirty="0" err="1"/>
              <a:t>IgE</a:t>
            </a:r>
            <a:r>
              <a:rPr lang="en-GB" sz="800" dirty="0"/>
              <a:t>, immunoglobulin E; IU, international unit; ppb, parts per billion.</a:t>
            </a:r>
          </a:p>
          <a:p>
            <a:r>
              <a:rPr lang="en-GB" sz="800" b="1" dirty="0"/>
              <a:t>References</a:t>
            </a:r>
            <a:r>
              <a:rPr lang="en-GB" sz="800" dirty="0"/>
              <a:t>: 1. </a:t>
            </a:r>
            <a:r>
              <a:rPr lang="en-GB" sz="800" dirty="0" err="1"/>
              <a:t>Busse</a:t>
            </a:r>
            <a:r>
              <a:rPr lang="en-GB" sz="800" dirty="0"/>
              <a:t> WW. </a:t>
            </a:r>
            <a:r>
              <a:rPr lang="en-GB" sz="800" i="1" dirty="0" err="1"/>
              <a:t>Allergol</a:t>
            </a:r>
            <a:r>
              <a:rPr lang="en-GB" sz="800" i="1" dirty="0"/>
              <a:t> Int</a:t>
            </a:r>
            <a:r>
              <a:rPr lang="en-GB" sz="800" dirty="0"/>
              <a:t>. 2019;68:158-166; 2. Tran TN, et al. </a:t>
            </a:r>
            <a:r>
              <a:rPr lang="en-GB" sz="800" i="1" dirty="0"/>
              <a:t>Ann Allergy Asthma Immunol</a:t>
            </a:r>
            <a:r>
              <a:rPr lang="en-GB" sz="800" dirty="0"/>
              <a:t>. 2016;116:37-42; 3. Price D, </a:t>
            </a:r>
            <a:r>
              <a:rPr lang="en-GB" sz="800" dirty="0" err="1"/>
              <a:t>Canonica</a:t>
            </a:r>
            <a:r>
              <a:rPr lang="en-GB" sz="800" dirty="0"/>
              <a:t> GW. </a:t>
            </a:r>
            <a:r>
              <a:rPr lang="en-GB" sz="800" i="1" dirty="0"/>
              <a:t>World Allergy Organ J</a:t>
            </a:r>
            <a:r>
              <a:rPr lang="en-GB" sz="800" dirty="0"/>
              <a:t>. 2020;13:100380; 4. </a:t>
            </a:r>
            <a:r>
              <a:rPr lang="en-GB" sz="800" dirty="0" err="1"/>
              <a:t>Kupczyk</a:t>
            </a:r>
            <a:r>
              <a:rPr lang="en-GB" sz="800" dirty="0"/>
              <a:t> M, et al. </a:t>
            </a:r>
            <a:r>
              <a:rPr lang="en-GB" sz="800" i="1" dirty="0"/>
              <a:t>Allergy</a:t>
            </a:r>
            <a:r>
              <a:rPr lang="en-GB" sz="800" dirty="0"/>
              <a:t>. 2014;69:1198-1204; </a:t>
            </a:r>
            <a:br>
              <a:rPr lang="en-GB" sz="800" dirty="0"/>
            </a:br>
            <a:r>
              <a:rPr lang="en-GB" sz="800" dirty="0"/>
              <a:t>5. </a:t>
            </a:r>
            <a:r>
              <a:rPr lang="fr-FR" sz="800" dirty="0" err="1"/>
              <a:t>Raherison-Semjen</a:t>
            </a:r>
            <a:r>
              <a:rPr lang="fr-FR" sz="800" dirty="0"/>
              <a:t> C, et al. </a:t>
            </a:r>
            <a:r>
              <a:rPr lang="fr-FR" sz="800" i="1" dirty="0" err="1"/>
              <a:t>Respir</a:t>
            </a:r>
            <a:r>
              <a:rPr lang="fr-FR" sz="800" i="1" dirty="0"/>
              <a:t> </a:t>
            </a:r>
            <a:r>
              <a:rPr lang="fr-FR" sz="800" i="1" dirty="0" err="1"/>
              <a:t>Res</a:t>
            </a:r>
            <a:r>
              <a:rPr lang="fr-FR" sz="800" dirty="0"/>
              <a:t>. 2021;22(1):136; 6. </a:t>
            </a:r>
            <a:r>
              <a:rPr lang="fr-FR" sz="800" dirty="0" err="1"/>
              <a:t>Kisiel</a:t>
            </a:r>
            <a:r>
              <a:rPr lang="fr-FR" sz="800" dirty="0"/>
              <a:t> MA, et al. </a:t>
            </a:r>
            <a:r>
              <a:rPr lang="fr-FR" sz="800" i="1" dirty="0"/>
              <a:t>NPJ Prim Care </a:t>
            </a:r>
            <a:r>
              <a:rPr lang="fr-FR" sz="800" i="1" dirty="0" err="1"/>
              <a:t>Respir</a:t>
            </a:r>
            <a:r>
              <a:rPr lang="fr-FR" sz="800" i="1" dirty="0"/>
              <a:t> Med</a:t>
            </a:r>
            <a:r>
              <a:rPr lang="fr-FR" sz="800" dirty="0"/>
              <a:t>. 2020;30:14; 7. </a:t>
            </a:r>
            <a:r>
              <a:rPr lang="en-US" sz="800" dirty="0"/>
              <a:t>Moore WC, et al. </a:t>
            </a:r>
            <a:r>
              <a:rPr lang="en-US" sz="800" i="1" dirty="0"/>
              <a:t>Am J Respir Crit Care Med</a:t>
            </a:r>
            <a:r>
              <a:rPr lang="en-US" sz="800" dirty="0"/>
              <a:t>. 2010;181(4):315-323; 8.</a:t>
            </a:r>
            <a:r>
              <a:rPr lang="en-GB" sz="800" dirty="0"/>
              <a:t> </a:t>
            </a:r>
            <a:r>
              <a:rPr lang="fr-FR" sz="800" dirty="0"/>
              <a:t>Denton E, et al. </a:t>
            </a:r>
            <a:r>
              <a:rPr lang="fr-FR" sz="800" i="1" dirty="0"/>
              <a:t>J </a:t>
            </a:r>
            <a:r>
              <a:rPr lang="fr-FR" sz="800" i="1" dirty="0" err="1"/>
              <a:t>Allergy</a:t>
            </a:r>
            <a:r>
              <a:rPr lang="fr-FR" sz="800" i="1" dirty="0"/>
              <a:t> Clin </a:t>
            </a:r>
            <a:r>
              <a:rPr lang="fr-FR" sz="800" i="1" dirty="0" err="1"/>
              <a:t>Immunol</a:t>
            </a:r>
            <a:r>
              <a:rPr lang="fr-FR" sz="800" i="1" dirty="0"/>
              <a:t> </a:t>
            </a:r>
            <a:r>
              <a:rPr lang="fr-FR" sz="800" i="1" dirty="0" err="1"/>
              <a:t>Pract</a:t>
            </a:r>
            <a:r>
              <a:rPr lang="fr-FR" sz="800" dirty="0"/>
              <a:t>. 2021;9:2680-2688.e7; 9. Ambrose CS, et al. </a:t>
            </a:r>
            <a:r>
              <a:rPr lang="fr-FR" sz="800" i="1" dirty="0" err="1"/>
              <a:t>Pragmat</a:t>
            </a:r>
            <a:r>
              <a:rPr lang="fr-FR" sz="800" i="1" dirty="0"/>
              <a:t> Obs </a:t>
            </a:r>
            <a:r>
              <a:rPr lang="fr-FR" sz="800" i="1" dirty="0" err="1"/>
              <a:t>Res</a:t>
            </a:r>
            <a:r>
              <a:rPr lang="fr-FR" sz="800" dirty="0"/>
              <a:t>. 2020;11:77-90</a:t>
            </a:r>
            <a:r>
              <a:rPr lang="en-GB" sz="800" dirty="0"/>
              <a:t>.</a:t>
            </a:r>
          </a:p>
          <a:p>
            <a:endParaRPr lang="en-GB" sz="800" dirty="0"/>
          </a:p>
          <a:p>
            <a:r>
              <a:rPr lang="en-GB" sz="800" dirty="0"/>
              <a:t>US-79143 Last Updated 12/23</a:t>
            </a:r>
          </a:p>
        </p:txBody>
      </p:sp>
      <p:sp>
        <p:nvSpPr>
          <p:cNvPr id="56" name="Rectangle 55">
            <a:extLst>
              <a:ext uri="{FF2B5EF4-FFF2-40B4-BE49-F238E27FC236}">
                <a16:creationId xmlns:a16="http://schemas.microsoft.com/office/drawing/2014/main" id="{77FBD172-0AB5-99BF-95CC-BD7E77922597}"/>
              </a:ext>
            </a:extLst>
          </p:cNvPr>
          <p:cNvSpPr/>
          <p:nvPr/>
        </p:nvSpPr>
        <p:spPr>
          <a:xfrm>
            <a:off x="-119" y="5375164"/>
            <a:ext cx="12192000" cy="416401"/>
          </a:xfrm>
          <a:prstGeom prst="rect">
            <a:avLst/>
          </a:prstGeom>
          <a:solidFill>
            <a:schemeClr val="bg2"/>
          </a:solidFill>
          <a:ln w="19050">
            <a:solidFill>
              <a:schemeClr val="bg2"/>
            </a:solidFill>
          </a:ln>
        </p:spPr>
        <p:txBody>
          <a:bodyPr wrap="square" lIns="252000" rIns="0" anchor="ctr">
            <a:noAutofit/>
          </a:bodyPr>
          <a:lstStyle/>
          <a:p>
            <a:pPr marL="0" marR="0" lvl="0" indent="0" algn="ctr" defTabSz="914377" rtl="0" eaLnBrk="1" fontAlgn="auto" latinLnBrk="0" hangingPunct="1">
              <a:lnSpc>
                <a:spcPct val="100000"/>
              </a:lnSpc>
              <a:spcBef>
                <a:spcPts val="0"/>
              </a:spcBef>
              <a:spcAft>
                <a:spcPts val="0"/>
              </a:spcAft>
              <a:buClr>
                <a:srgbClr val="12839E"/>
              </a:buClr>
              <a:buSzTx/>
              <a:buFontTx/>
              <a:buNone/>
              <a:tabLst/>
              <a:defRPr/>
            </a:pPr>
            <a:r>
              <a:rPr kumimoji="0" lang="en-US" sz="1200" b="1" i="0" u="none" strike="noStrike" kern="0" cap="none" spc="0" normalizeH="0" baseline="0" dirty="0">
                <a:ln>
                  <a:noFill/>
                </a:ln>
                <a:solidFill>
                  <a:prstClr val="white"/>
                </a:solidFill>
                <a:effectLst/>
                <a:uLnTx/>
                <a:uFillTx/>
                <a:ea typeface="+mn-ea"/>
                <a:cs typeface="Arial" pitchFamily="34" charset="0"/>
              </a:rPr>
              <a:t>New approaches are needed to address the complexity of severe asthma, as suboptimal disease control continues to impact patient outcomes and quality of life</a:t>
            </a:r>
            <a:r>
              <a:rPr kumimoji="0" lang="en-US" sz="1200" b="1" i="0" u="none" strike="noStrike" kern="0" cap="none" spc="0" normalizeH="0" baseline="30000" dirty="0">
                <a:ln>
                  <a:noFill/>
                </a:ln>
                <a:solidFill>
                  <a:prstClr val="white"/>
                </a:solidFill>
                <a:effectLst/>
                <a:uLnTx/>
                <a:uFillTx/>
                <a:ea typeface="+mn-ea"/>
                <a:cs typeface="Arial" pitchFamily="34" charset="0"/>
              </a:rPr>
              <a:t>1</a:t>
            </a:r>
            <a:endParaRPr kumimoji="0" lang="en-US" sz="1200" b="0" i="0" u="none" strike="noStrike" kern="0" cap="none" spc="0" normalizeH="0" baseline="30000" dirty="0">
              <a:ln>
                <a:noFill/>
              </a:ln>
              <a:solidFill>
                <a:prstClr val="white"/>
              </a:solidFill>
              <a:effectLst/>
              <a:uLnTx/>
              <a:uFillTx/>
              <a:ea typeface="+mn-ea"/>
              <a:cs typeface="Arial" pitchFamily="34" charset="0"/>
            </a:endParaRPr>
          </a:p>
        </p:txBody>
      </p:sp>
      <p:grpSp>
        <p:nvGrpSpPr>
          <p:cNvPr id="26" name="Group 25">
            <a:extLst>
              <a:ext uri="{FF2B5EF4-FFF2-40B4-BE49-F238E27FC236}">
                <a16:creationId xmlns:a16="http://schemas.microsoft.com/office/drawing/2014/main" id="{DAD9436B-C0A9-417A-B9C8-23E89CD3278D}"/>
              </a:ext>
            </a:extLst>
          </p:cNvPr>
          <p:cNvGrpSpPr/>
          <p:nvPr/>
        </p:nvGrpSpPr>
        <p:grpSpPr>
          <a:xfrm>
            <a:off x="5715933" y="2580217"/>
            <a:ext cx="6024032" cy="2511273"/>
            <a:chOff x="5715933" y="2580217"/>
            <a:chExt cx="6024032" cy="2511273"/>
          </a:xfrm>
        </p:grpSpPr>
        <p:grpSp>
          <p:nvGrpSpPr>
            <p:cNvPr id="29" name="Group 28">
              <a:extLst>
                <a:ext uri="{FF2B5EF4-FFF2-40B4-BE49-F238E27FC236}">
                  <a16:creationId xmlns:a16="http://schemas.microsoft.com/office/drawing/2014/main" id="{B0CEA58A-E739-D04C-9347-3231E92C326F}"/>
                </a:ext>
              </a:extLst>
            </p:cNvPr>
            <p:cNvGrpSpPr/>
            <p:nvPr/>
          </p:nvGrpSpPr>
          <p:grpSpPr>
            <a:xfrm>
              <a:off x="6029548" y="2580217"/>
              <a:ext cx="5710416" cy="756873"/>
              <a:chOff x="360463" y="1416372"/>
              <a:chExt cx="6049318" cy="754265"/>
            </a:xfrm>
          </p:grpSpPr>
          <p:sp>
            <p:nvSpPr>
              <p:cNvPr id="30" name="Rectangle: Rounded Corners 29">
                <a:extLst>
                  <a:ext uri="{FF2B5EF4-FFF2-40B4-BE49-F238E27FC236}">
                    <a16:creationId xmlns:a16="http://schemas.microsoft.com/office/drawing/2014/main" id="{70BA273F-6E5C-73D1-6020-B52FEDF79E37}"/>
                  </a:ext>
                </a:extLst>
              </p:cNvPr>
              <p:cNvSpPr/>
              <p:nvPr/>
            </p:nvSpPr>
            <p:spPr>
              <a:xfrm>
                <a:off x="1353699" y="1421804"/>
                <a:ext cx="5056082" cy="720000"/>
              </a:xfrm>
              <a:prstGeom prst="roundRect">
                <a:avLst/>
              </a:prstGeom>
              <a:solidFill>
                <a:schemeClr val="bg1">
                  <a:lumMod val="95000"/>
                </a:schemeClr>
              </a:solidFill>
              <a:ln w="19050">
                <a:solidFill>
                  <a:schemeClr val="tx1"/>
                </a:solidFill>
              </a:ln>
            </p:spPr>
            <p:style>
              <a:lnRef idx="2">
                <a:schemeClr val="accent2"/>
              </a:lnRef>
              <a:fillRef idx="1">
                <a:schemeClr val="lt1"/>
              </a:fillRef>
              <a:effectRef idx="0">
                <a:schemeClr val="accent2"/>
              </a:effectRef>
              <a:fontRef idx="minor">
                <a:schemeClr val="dk1"/>
              </a:fontRef>
            </p:style>
            <p:txBody>
              <a:bodyPr rtlCol="0" anchor="ctr"/>
              <a:lstStyle/>
              <a:p>
                <a:pPr>
                  <a:spcBef>
                    <a:spcPts val="300"/>
                  </a:spcBef>
                  <a:spcAft>
                    <a:spcPts val="300"/>
                  </a:spcAft>
                  <a:defRPr/>
                </a:pPr>
                <a:r>
                  <a:rPr kumimoji="0" lang="en-US" sz="1400" i="0" u="none" strike="noStrike" kern="1200" cap="none" spc="0" normalizeH="0" baseline="0">
                    <a:ln>
                      <a:noFill/>
                    </a:ln>
                    <a:solidFill>
                      <a:schemeClr val="tx1"/>
                    </a:solidFill>
                    <a:effectLst/>
                    <a:uLnTx/>
                    <a:uFillTx/>
                    <a:ea typeface="+mn-ea"/>
                    <a:cs typeface="+mn-cs"/>
                  </a:rPr>
                  <a:t>Median blood eosinophils was </a:t>
                </a:r>
                <a:r>
                  <a:rPr kumimoji="0" lang="en-US" sz="1400" b="1" i="0" u="none" strike="noStrike" kern="1200" cap="none" spc="0" normalizeH="0" baseline="0">
                    <a:ln>
                      <a:noFill/>
                    </a:ln>
                    <a:solidFill>
                      <a:schemeClr val="bg2"/>
                    </a:solidFill>
                    <a:effectLst/>
                    <a:uLnTx/>
                    <a:uFillTx/>
                    <a:ea typeface="+mn-ea"/>
                    <a:cs typeface="+mn-cs"/>
                  </a:rPr>
                  <a:t>152 cells/</a:t>
                </a:r>
                <a:r>
                  <a:rPr kumimoji="0" lang="el-GR" sz="1400" b="1" i="0" u="none" strike="noStrike" kern="1200" cap="none" spc="0" normalizeH="0" baseline="0">
                    <a:ln>
                      <a:noFill/>
                    </a:ln>
                    <a:solidFill>
                      <a:schemeClr val="bg2"/>
                    </a:solidFill>
                    <a:effectLst/>
                    <a:uLnTx/>
                    <a:uFillTx/>
                    <a:ea typeface="+mn-ea"/>
                    <a:cs typeface="+mn-cs"/>
                  </a:rPr>
                  <a:t>μ</a:t>
                </a:r>
                <a:r>
                  <a:rPr kumimoji="0" lang="en-US" sz="1400" b="1" i="0" u="none" strike="noStrike" kern="1200" cap="none" spc="0" normalizeH="0" baseline="0">
                    <a:ln>
                      <a:noFill/>
                    </a:ln>
                    <a:solidFill>
                      <a:schemeClr val="bg2"/>
                    </a:solidFill>
                    <a:effectLst/>
                    <a:uLnTx/>
                    <a:uFillTx/>
                    <a:ea typeface="+mn-ea"/>
                    <a:cs typeface="+mn-cs"/>
                  </a:rPr>
                  <a:t>L</a:t>
                </a:r>
              </a:p>
            </p:txBody>
          </p:sp>
          <p:sp>
            <p:nvSpPr>
              <p:cNvPr id="33" name="Hexagon 32">
                <a:extLst>
                  <a:ext uri="{FF2B5EF4-FFF2-40B4-BE49-F238E27FC236}">
                    <a16:creationId xmlns:a16="http://schemas.microsoft.com/office/drawing/2014/main" id="{3D96ABC4-638F-A7DA-BE5A-E454FB8D4E9E}"/>
                  </a:ext>
                </a:extLst>
              </p:cNvPr>
              <p:cNvSpPr/>
              <p:nvPr/>
            </p:nvSpPr>
            <p:spPr>
              <a:xfrm>
                <a:off x="360463" y="1416372"/>
                <a:ext cx="863823" cy="754265"/>
              </a:xfrm>
              <a:prstGeom prst="hexagon">
                <a:avLst/>
              </a:prstGeom>
              <a:ln w="19050">
                <a:solidFill>
                  <a:schemeClr val="tx1"/>
                </a:solidFill>
              </a:ln>
            </p:spPr>
            <p:style>
              <a:lnRef idx="2">
                <a:schemeClr val="accent2"/>
              </a:lnRef>
              <a:fillRef idx="1">
                <a:schemeClr val="lt1"/>
              </a:fillRef>
              <a:effectRef idx="0">
                <a:schemeClr val="accent2"/>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25000">
                  <a:ln>
                    <a:noFill/>
                  </a:ln>
                  <a:solidFill>
                    <a:schemeClr val="tx1"/>
                  </a:solidFill>
                  <a:effectLst/>
                  <a:uLnTx/>
                  <a:uFillTx/>
                  <a:ea typeface="+mn-ea"/>
                  <a:cs typeface="+mn-cs"/>
                </a:endParaRPr>
              </a:p>
            </p:txBody>
          </p:sp>
          <p:cxnSp>
            <p:nvCxnSpPr>
              <p:cNvPr id="32" name="Straight Connector 31">
                <a:extLst>
                  <a:ext uri="{FF2B5EF4-FFF2-40B4-BE49-F238E27FC236}">
                    <a16:creationId xmlns:a16="http://schemas.microsoft.com/office/drawing/2014/main" id="{2FD6F019-3B13-694B-9F55-E91824BD8F23}"/>
                  </a:ext>
                </a:extLst>
              </p:cNvPr>
              <p:cNvCxnSpPr>
                <a:cxnSpLocks/>
              </p:cNvCxnSpPr>
              <p:nvPr/>
            </p:nvCxnSpPr>
            <p:spPr>
              <a:xfrm>
                <a:off x="1207357" y="1799040"/>
                <a:ext cx="127666" cy="0"/>
              </a:xfrm>
              <a:prstGeom prst="line">
                <a:avLst/>
              </a:prstGeom>
              <a:ln w="19050">
                <a:solidFill>
                  <a:schemeClr val="tx1"/>
                </a:solidFill>
              </a:ln>
            </p:spPr>
            <p:style>
              <a:lnRef idx="2">
                <a:schemeClr val="accent2"/>
              </a:lnRef>
              <a:fillRef idx="1">
                <a:schemeClr val="lt1"/>
              </a:fillRef>
              <a:effectRef idx="0">
                <a:schemeClr val="accent2"/>
              </a:effectRef>
              <a:fontRef idx="minor">
                <a:schemeClr val="dk1"/>
              </a:fontRef>
            </p:style>
          </p:cxnSp>
        </p:grpSp>
        <p:grpSp>
          <p:nvGrpSpPr>
            <p:cNvPr id="35" name="Group 34">
              <a:extLst>
                <a:ext uri="{FF2B5EF4-FFF2-40B4-BE49-F238E27FC236}">
                  <a16:creationId xmlns:a16="http://schemas.microsoft.com/office/drawing/2014/main" id="{6A6840D6-D04F-511F-5118-1A4175248513}"/>
                </a:ext>
              </a:extLst>
            </p:cNvPr>
            <p:cNvGrpSpPr/>
            <p:nvPr/>
          </p:nvGrpSpPr>
          <p:grpSpPr>
            <a:xfrm>
              <a:off x="6030180" y="4276335"/>
              <a:ext cx="5709785" cy="815155"/>
              <a:chOff x="360463" y="3334262"/>
              <a:chExt cx="6048650" cy="812346"/>
            </a:xfrm>
          </p:grpSpPr>
          <p:sp>
            <p:nvSpPr>
              <p:cNvPr id="36" name="Rectangle: Rounded Corners 35">
                <a:extLst>
                  <a:ext uri="{FF2B5EF4-FFF2-40B4-BE49-F238E27FC236}">
                    <a16:creationId xmlns:a16="http://schemas.microsoft.com/office/drawing/2014/main" id="{478F67BA-1310-5EDF-3EC6-4AB357CE95F8}"/>
                  </a:ext>
                </a:extLst>
              </p:cNvPr>
              <p:cNvSpPr/>
              <p:nvPr/>
            </p:nvSpPr>
            <p:spPr>
              <a:xfrm>
                <a:off x="1353698" y="3351391"/>
                <a:ext cx="5055415" cy="795217"/>
              </a:xfrm>
              <a:prstGeom prst="roundRect">
                <a:avLst/>
              </a:prstGeom>
              <a:solidFill>
                <a:schemeClr val="bg1">
                  <a:lumMod val="95000"/>
                </a:schemeClr>
              </a:solidFill>
              <a:ln w="19050">
                <a:solidFill>
                  <a:schemeClr val="tx1"/>
                </a:solidFill>
              </a:ln>
            </p:spPr>
            <p:style>
              <a:lnRef idx="2">
                <a:schemeClr val="accent2"/>
              </a:lnRef>
              <a:fillRef idx="1">
                <a:schemeClr val="lt1"/>
              </a:fillRef>
              <a:effectRef idx="0">
                <a:schemeClr val="accent2"/>
              </a:effectRef>
              <a:fontRef idx="minor">
                <a:schemeClr val="dk1"/>
              </a:fontRef>
            </p:style>
            <p:txBody>
              <a:bodyPr rtlCol="0" anchor="ctr"/>
              <a:lstStyle/>
              <a:p>
                <a:pPr>
                  <a:spcBef>
                    <a:spcPts val="300"/>
                  </a:spcBef>
                  <a:spcAft>
                    <a:spcPts val="300"/>
                  </a:spcAft>
                  <a:defRPr/>
                </a:pPr>
                <a:r>
                  <a:rPr kumimoji="0" lang="en-US" sz="1400" i="0" u="none" strike="noStrike" kern="1200" cap="none" spc="0" normalizeH="0" baseline="0">
                    <a:ln>
                      <a:noFill/>
                    </a:ln>
                    <a:solidFill>
                      <a:schemeClr val="tx1"/>
                    </a:solidFill>
                    <a:effectLst/>
                    <a:uLnTx/>
                    <a:uFillTx/>
                    <a:ea typeface="+mn-ea"/>
                    <a:cs typeface="+mn-cs"/>
                  </a:rPr>
                  <a:t>Median </a:t>
                </a:r>
                <a:r>
                  <a:rPr kumimoji="0" lang="en-US" sz="1400" i="0" u="none" strike="noStrike" kern="1200" cap="none" spc="0" normalizeH="0" baseline="0" err="1">
                    <a:ln>
                      <a:noFill/>
                    </a:ln>
                    <a:solidFill>
                      <a:schemeClr val="tx1"/>
                    </a:solidFill>
                    <a:effectLst/>
                    <a:uLnTx/>
                    <a:uFillTx/>
                    <a:ea typeface="+mn-ea"/>
                    <a:cs typeface="+mn-cs"/>
                  </a:rPr>
                  <a:t>IgE</a:t>
                </a:r>
                <a:r>
                  <a:rPr kumimoji="0" lang="en-US" sz="1400" i="0" u="none" strike="noStrike" kern="1200" cap="none" spc="0" normalizeH="0" baseline="0">
                    <a:ln>
                      <a:noFill/>
                    </a:ln>
                    <a:solidFill>
                      <a:schemeClr val="tx1"/>
                    </a:solidFill>
                    <a:effectLst/>
                    <a:uLnTx/>
                    <a:uFillTx/>
                    <a:ea typeface="+mn-ea"/>
                    <a:cs typeface="+mn-cs"/>
                  </a:rPr>
                  <a:t> level of </a:t>
                </a:r>
                <a:r>
                  <a:rPr kumimoji="0" lang="en-US" sz="1400" b="1" i="0" u="none" strike="noStrike" kern="1200" cap="none" spc="0" normalizeH="0" baseline="0">
                    <a:ln>
                      <a:noFill/>
                    </a:ln>
                    <a:solidFill>
                      <a:schemeClr val="bg2"/>
                    </a:solidFill>
                    <a:effectLst/>
                    <a:uLnTx/>
                    <a:uFillTx/>
                    <a:ea typeface="+mn-ea"/>
                    <a:cs typeface="+mn-cs"/>
                  </a:rPr>
                  <a:t>202 IU/mL</a:t>
                </a:r>
              </a:p>
            </p:txBody>
          </p:sp>
          <p:sp>
            <p:nvSpPr>
              <p:cNvPr id="39" name="Hexagon 38">
                <a:extLst>
                  <a:ext uri="{FF2B5EF4-FFF2-40B4-BE49-F238E27FC236}">
                    <a16:creationId xmlns:a16="http://schemas.microsoft.com/office/drawing/2014/main" id="{21998A36-3273-D6F6-DF3F-D7B3DDAC113D}"/>
                  </a:ext>
                </a:extLst>
              </p:cNvPr>
              <p:cNvSpPr/>
              <p:nvPr/>
            </p:nvSpPr>
            <p:spPr>
              <a:xfrm>
                <a:off x="360463" y="3334262"/>
                <a:ext cx="863823" cy="754265"/>
              </a:xfrm>
              <a:prstGeom prst="hexagon">
                <a:avLst/>
              </a:prstGeom>
              <a:ln w="19050">
                <a:solidFill>
                  <a:schemeClr val="tx1"/>
                </a:solidFill>
              </a:ln>
            </p:spPr>
            <p:style>
              <a:lnRef idx="2">
                <a:schemeClr val="accent2"/>
              </a:lnRef>
              <a:fillRef idx="1">
                <a:schemeClr val="lt1"/>
              </a:fillRef>
              <a:effectRef idx="0">
                <a:schemeClr val="accent2"/>
              </a:effectRef>
              <a:fontRef idx="minor">
                <a:schemeClr val="dk1"/>
              </a:fontRef>
            </p:style>
            <p:txBody>
              <a:bodyPr lIns="0" tIns="0" rIns="0" bIns="0" rtlCol="0" anchor="b"/>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4400" b="0" i="0" u="none" strike="noStrike" kern="1200" cap="none" spc="0" normalizeH="0">
                  <a:ln>
                    <a:noFill/>
                  </a:ln>
                  <a:solidFill>
                    <a:schemeClr val="tx1"/>
                  </a:solidFill>
                  <a:effectLst/>
                  <a:uLnTx/>
                  <a:uFillTx/>
                  <a:latin typeface="+mj-lt"/>
                  <a:ea typeface="+mn-ea"/>
                  <a:cs typeface="+mn-cs"/>
                </a:endParaRPr>
              </a:p>
            </p:txBody>
          </p:sp>
          <p:cxnSp>
            <p:nvCxnSpPr>
              <p:cNvPr id="38" name="Straight Connector 37">
                <a:extLst>
                  <a:ext uri="{FF2B5EF4-FFF2-40B4-BE49-F238E27FC236}">
                    <a16:creationId xmlns:a16="http://schemas.microsoft.com/office/drawing/2014/main" id="{F4F71FBF-D5D5-3199-2AD4-67B771B02DD7}"/>
                  </a:ext>
                </a:extLst>
              </p:cNvPr>
              <p:cNvCxnSpPr>
                <a:cxnSpLocks/>
              </p:cNvCxnSpPr>
              <p:nvPr/>
            </p:nvCxnSpPr>
            <p:spPr>
              <a:xfrm>
                <a:off x="1207357" y="3713297"/>
                <a:ext cx="127666" cy="0"/>
              </a:xfrm>
              <a:prstGeom prst="line">
                <a:avLst/>
              </a:prstGeom>
              <a:ln w="19050">
                <a:solidFill>
                  <a:schemeClr val="tx1"/>
                </a:solidFill>
              </a:ln>
            </p:spPr>
            <p:style>
              <a:lnRef idx="2">
                <a:schemeClr val="accent2"/>
              </a:lnRef>
              <a:fillRef idx="1">
                <a:schemeClr val="lt1"/>
              </a:fillRef>
              <a:effectRef idx="0">
                <a:schemeClr val="accent2"/>
              </a:effectRef>
              <a:fontRef idx="minor">
                <a:schemeClr val="dk1"/>
              </a:fontRef>
            </p:style>
          </p:cxnSp>
        </p:grpSp>
        <p:grpSp>
          <p:nvGrpSpPr>
            <p:cNvPr id="41" name="Group 40">
              <a:extLst>
                <a:ext uri="{FF2B5EF4-FFF2-40B4-BE49-F238E27FC236}">
                  <a16:creationId xmlns:a16="http://schemas.microsoft.com/office/drawing/2014/main" id="{5A8CF8E4-BAB2-F84B-27FB-C4B87BBAD576}"/>
                </a:ext>
              </a:extLst>
            </p:cNvPr>
            <p:cNvGrpSpPr/>
            <p:nvPr/>
          </p:nvGrpSpPr>
          <p:grpSpPr>
            <a:xfrm>
              <a:off x="6029548" y="3426018"/>
              <a:ext cx="5710416" cy="756873"/>
              <a:chOff x="360463" y="2347150"/>
              <a:chExt cx="6049317" cy="754265"/>
            </a:xfrm>
          </p:grpSpPr>
          <p:sp>
            <p:nvSpPr>
              <p:cNvPr id="42" name="Rectangle: Rounded Corners 41">
                <a:extLst>
                  <a:ext uri="{FF2B5EF4-FFF2-40B4-BE49-F238E27FC236}">
                    <a16:creationId xmlns:a16="http://schemas.microsoft.com/office/drawing/2014/main" id="{29E76070-6E0A-3397-337D-B88510DC9F44}"/>
                  </a:ext>
                </a:extLst>
              </p:cNvPr>
              <p:cNvSpPr/>
              <p:nvPr/>
            </p:nvSpPr>
            <p:spPr>
              <a:xfrm>
                <a:off x="1353699" y="2364282"/>
                <a:ext cx="5056081" cy="720000"/>
              </a:xfrm>
              <a:prstGeom prst="roundRect">
                <a:avLst/>
              </a:prstGeom>
              <a:solidFill>
                <a:schemeClr val="bg1">
                  <a:lumMod val="95000"/>
                </a:schemeClr>
              </a:solidFill>
              <a:ln w="19050">
                <a:solidFill>
                  <a:schemeClr val="tx1"/>
                </a:solidFill>
              </a:ln>
            </p:spPr>
            <p:style>
              <a:lnRef idx="2">
                <a:schemeClr val="accent2"/>
              </a:lnRef>
              <a:fillRef idx="1">
                <a:schemeClr val="lt1"/>
              </a:fillRef>
              <a:effectRef idx="0">
                <a:schemeClr val="accent2"/>
              </a:effectRef>
              <a:fontRef idx="minor">
                <a:schemeClr val="dk1"/>
              </a:fontRef>
            </p:style>
            <p:txBody>
              <a:bodyPr rtlCol="0" anchor="ctr"/>
              <a:lstStyle/>
              <a:p>
                <a:pPr>
                  <a:spcBef>
                    <a:spcPts val="300"/>
                  </a:spcBef>
                  <a:spcAft>
                    <a:spcPts val="300"/>
                  </a:spcAft>
                  <a:defRPr/>
                </a:pPr>
                <a:r>
                  <a:rPr kumimoji="0" lang="en-US" sz="1400" i="0" u="none" strike="noStrike" kern="1200" cap="none" spc="0" normalizeH="0" baseline="0">
                    <a:ln>
                      <a:noFill/>
                    </a:ln>
                    <a:solidFill>
                      <a:schemeClr val="tx1"/>
                    </a:solidFill>
                    <a:effectLst/>
                    <a:uLnTx/>
                    <a:uFillTx/>
                    <a:ea typeface="+mn-ea"/>
                    <a:cs typeface="+mn-cs"/>
                  </a:rPr>
                  <a:t>Median </a:t>
                </a:r>
                <a:r>
                  <a:rPr kumimoji="0" lang="en-US" sz="1400" i="0" u="none" strike="noStrike" kern="1200" cap="none" spc="0" normalizeH="0" baseline="0" err="1">
                    <a:ln>
                      <a:noFill/>
                    </a:ln>
                    <a:solidFill>
                      <a:schemeClr val="tx1"/>
                    </a:solidFill>
                    <a:effectLst/>
                    <a:uLnTx/>
                    <a:uFillTx/>
                    <a:ea typeface="+mn-ea"/>
                    <a:cs typeface="+mn-cs"/>
                  </a:rPr>
                  <a:t>FeNO</a:t>
                </a:r>
                <a:r>
                  <a:rPr kumimoji="0" lang="en-US" sz="1400" i="0" u="none" strike="noStrike" kern="1200" cap="none" spc="0" normalizeH="0" baseline="0">
                    <a:ln>
                      <a:noFill/>
                    </a:ln>
                    <a:solidFill>
                      <a:schemeClr val="tx1"/>
                    </a:solidFill>
                    <a:effectLst/>
                    <a:uLnTx/>
                    <a:uFillTx/>
                    <a:ea typeface="+mn-ea"/>
                    <a:cs typeface="+mn-cs"/>
                  </a:rPr>
                  <a:t> was </a:t>
                </a:r>
                <a:r>
                  <a:rPr kumimoji="0" lang="en-US" sz="1400" b="1" i="0" u="none" strike="noStrike" kern="1200" cap="none" spc="0" normalizeH="0" baseline="0">
                    <a:ln>
                      <a:noFill/>
                    </a:ln>
                    <a:solidFill>
                      <a:schemeClr val="bg2"/>
                    </a:solidFill>
                    <a:effectLst/>
                    <a:uLnTx/>
                    <a:uFillTx/>
                    <a:ea typeface="+mn-ea"/>
                    <a:cs typeface="+mn-cs"/>
                  </a:rPr>
                  <a:t>25 ppb</a:t>
                </a:r>
              </a:p>
            </p:txBody>
          </p:sp>
          <p:grpSp>
            <p:nvGrpSpPr>
              <p:cNvPr id="43" name="Group 42">
                <a:extLst>
                  <a:ext uri="{FF2B5EF4-FFF2-40B4-BE49-F238E27FC236}">
                    <a16:creationId xmlns:a16="http://schemas.microsoft.com/office/drawing/2014/main" id="{6327069A-6098-7574-B2C7-2B7D6B8A6184}"/>
                  </a:ext>
                </a:extLst>
              </p:cNvPr>
              <p:cNvGrpSpPr/>
              <p:nvPr/>
            </p:nvGrpSpPr>
            <p:grpSpPr>
              <a:xfrm>
                <a:off x="360463" y="2347150"/>
                <a:ext cx="974559" cy="754265"/>
                <a:chOff x="360463" y="2347150"/>
                <a:chExt cx="974559" cy="754265"/>
              </a:xfrm>
            </p:grpSpPr>
            <p:sp>
              <p:nvSpPr>
                <p:cNvPr id="46" name="Hexagon 45">
                  <a:extLst>
                    <a:ext uri="{FF2B5EF4-FFF2-40B4-BE49-F238E27FC236}">
                      <a16:creationId xmlns:a16="http://schemas.microsoft.com/office/drawing/2014/main" id="{51524B64-0E4B-E7FA-6367-4788FABAC778}"/>
                    </a:ext>
                  </a:extLst>
                </p:cNvPr>
                <p:cNvSpPr/>
                <p:nvPr/>
              </p:nvSpPr>
              <p:spPr>
                <a:xfrm>
                  <a:off x="360463" y="2347150"/>
                  <a:ext cx="863823" cy="754265"/>
                </a:xfrm>
                <a:prstGeom prst="hexagon">
                  <a:avLst/>
                </a:prstGeom>
                <a:ln w="19050">
                  <a:solidFill>
                    <a:schemeClr val="tx1"/>
                  </a:solidFill>
                </a:ln>
              </p:spPr>
              <p:style>
                <a:lnRef idx="2">
                  <a:schemeClr val="accent2"/>
                </a:lnRef>
                <a:fillRef idx="1">
                  <a:schemeClr val="lt1"/>
                </a:fillRef>
                <a:effectRef idx="0">
                  <a:schemeClr val="accent2"/>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25000">
                    <a:ln>
                      <a:noFill/>
                    </a:ln>
                    <a:solidFill>
                      <a:schemeClr val="tx1"/>
                    </a:solidFill>
                    <a:effectLst/>
                    <a:uLnTx/>
                    <a:uFillTx/>
                    <a:ea typeface="+mn-ea"/>
                    <a:cs typeface="+mn-cs"/>
                  </a:endParaRPr>
                </a:p>
              </p:txBody>
            </p:sp>
            <p:cxnSp>
              <p:nvCxnSpPr>
                <p:cNvPr id="45" name="Straight Connector 44">
                  <a:extLst>
                    <a:ext uri="{FF2B5EF4-FFF2-40B4-BE49-F238E27FC236}">
                      <a16:creationId xmlns:a16="http://schemas.microsoft.com/office/drawing/2014/main" id="{A67BC7EA-31AA-9E35-13A5-AE59D8B26D21}"/>
                    </a:ext>
                  </a:extLst>
                </p:cNvPr>
                <p:cNvCxnSpPr>
                  <a:cxnSpLocks/>
                </p:cNvCxnSpPr>
                <p:nvPr/>
              </p:nvCxnSpPr>
              <p:spPr>
                <a:xfrm>
                  <a:off x="1207356" y="2726336"/>
                  <a:ext cx="127666" cy="0"/>
                </a:xfrm>
                <a:prstGeom prst="line">
                  <a:avLst/>
                </a:prstGeom>
                <a:ln w="19050">
                  <a:solidFill>
                    <a:schemeClr val="tx1"/>
                  </a:solidFill>
                </a:ln>
              </p:spPr>
              <p:style>
                <a:lnRef idx="2">
                  <a:schemeClr val="accent2"/>
                </a:lnRef>
                <a:fillRef idx="1">
                  <a:schemeClr val="lt1"/>
                </a:fillRef>
                <a:effectRef idx="0">
                  <a:schemeClr val="accent2"/>
                </a:effectRef>
                <a:fontRef idx="minor">
                  <a:schemeClr val="dk1"/>
                </a:fontRef>
              </p:style>
            </p:cxnSp>
          </p:grpSp>
        </p:grpSp>
        <p:pic>
          <p:nvPicPr>
            <p:cNvPr id="3" name="Graphic 2">
              <a:extLst>
                <a:ext uri="{FF2B5EF4-FFF2-40B4-BE49-F238E27FC236}">
                  <a16:creationId xmlns:a16="http://schemas.microsoft.com/office/drawing/2014/main" id="{78713E7A-D1F4-4434-BEE9-5CA8F70CDDA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142608" y="3438602"/>
              <a:ext cx="720000" cy="720000"/>
            </a:xfrm>
            <a:prstGeom prst="rect">
              <a:avLst/>
            </a:prstGeom>
          </p:spPr>
        </p:pic>
        <p:pic>
          <p:nvPicPr>
            <p:cNvPr id="44" name="Graphic 43">
              <a:extLst>
                <a:ext uri="{FF2B5EF4-FFF2-40B4-BE49-F238E27FC236}">
                  <a16:creationId xmlns:a16="http://schemas.microsoft.com/office/drawing/2014/main" id="{4031FEA6-4EF5-47A6-8987-60391238B00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029548" y="4309372"/>
              <a:ext cx="720000" cy="720000"/>
            </a:xfrm>
            <a:prstGeom prst="rect">
              <a:avLst/>
            </a:prstGeom>
          </p:spPr>
        </p:pic>
        <p:sp>
          <p:nvSpPr>
            <p:cNvPr id="23" name="AutoShape 2" descr="Blood Test Vector SVG Icon (4) - SVG Repo">
              <a:extLst>
                <a:ext uri="{FF2B5EF4-FFF2-40B4-BE49-F238E27FC236}">
                  <a16:creationId xmlns:a16="http://schemas.microsoft.com/office/drawing/2014/main" id="{AE99E5FA-6DF0-4BEC-8C6E-BB133E9F84B9}"/>
                </a:ext>
              </a:extLst>
            </p:cNvPr>
            <p:cNvSpPr>
              <a:spLocks noChangeAspect="1" noChangeArrowheads="1"/>
            </p:cNvSpPr>
            <p:nvPr/>
          </p:nvSpPr>
          <p:spPr bwMode="auto">
            <a:xfrm>
              <a:off x="5715933" y="299178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5" name="Picture 24">
              <a:extLst>
                <a:ext uri="{FF2B5EF4-FFF2-40B4-BE49-F238E27FC236}">
                  <a16:creationId xmlns:a16="http://schemas.microsoft.com/office/drawing/2014/main" id="{1D631769-3FF2-4134-9CE4-E3EA2883C8DC}"/>
                </a:ext>
              </a:extLst>
            </p:cNvPr>
            <p:cNvPicPr>
              <a:picLocks noChangeAspect="1"/>
            </p:cNvPicPr>
            <p:nvPr/>
          </p:nvPicPr>
          <p:blipFill>
            <a:blip r:embed="rId6"/>
            <a:stretch>
              <a:fillRect/>
            </a:stretch>
          </p:blipFill>
          <p:spPr>
            <a:xfrm rot="1639084">
              <a:off x="6335669" y="2679549"/>
              <a:ext cx="226301" cy="558207"/>
            </a:xfrm>
            <a:prstGeom prst="rect">
              <a:avLst/>
            </a:prstGeom>
          </p:spPr>
        </p:pic>
      </p:grpSp>
      <p:pic>
        <p:nvPicPr>
          <p:cNvPr id="40" name="Graphic 1">
            <a:hlinkClick r:id="rId7"/>
            <a:extLst>
              <a:ext uri="{FF2B5EF4-FFF2-40B4-BE49-F238E27FC236}">
                <a16:creationId xmlns:a16="http://schemas.microsoft.com/office/drawing/2014/main" id="{328B4799-A734-1600-1041-CB9D5B7757C5}"/>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p:blipFill>
        <p:spPr>
          <a:xfrm>
            <a:off x="11646788" y="1339085"/>
            <a:ext cx="324000" cy="324000"/>
          </a:xfrm>
          <a:prstGeom prst="rect">
            <a:avLst/>
          </a:prstGeom>
        </p:spPr>
      </p:pic>
      <p:sp>
        <p:nvSpPr>
          <p:cNvPr id="24" name="TextBox 23">
            <a:extLst>
              <a:ext uri="{FF2B5EF4-FFF2-40B4-BE49-F238E27FC236}">
                <a16:creationId xmlns:a16="http://schemas.microsoft.com/office/drawing/2014/main" id="{03A4F7E5-B496-754D-07F1-5D458E0956A9}"/>
              </a:ext>
            </a:extLst>
          </p:cNvPr>
          <p:cNvSpPr txBox="1"/>
          <p:nvPr/>
        </p:nvSpPr>
        <p:spPr>
          <a:xfrm>
            <a:off x="543824" y="5130303"/>
            <a:ext cx="6107228" cy="215444"/>
          </a:xfrm>
          <a:prstGeom prst="rect">
            <a:avLst/>
          </a:prstGeom>
          <a:noFill/>
        </p:spPr>
        <p:txBody>
          <a:bodyPr wrap="square">
            <a:spAutoFit/>
          </a:bodyPr>
          <a:lstStyle/>
          <a:p>
            <a:r>
              <a:rPr lang="fr-FR" sz="800" dirty="0"/>
              <a:t>Figure </a:t>
            </a:r>
            <a:r>
              <a:rPr lang="fr-FR" sz="800" dirty="0" err="1"/>
              <a:t>adapted</a:t>
            </a:r>
            <a:r>
              <a:rPr lang="fr-FR" sz="800" dirty="0"/>
              <a:t> </a:t>
            </a:r>
            <a:r>
              <a:rPr lang="fr-FR" sz="800" dirty="0" err="1"/>
              <a:t>from</a:t>
            </a:r>
            <a:r>
              <a:rPr lang="fr-FR" sz="800" dirty="0"/>
              <a:t> Denton E, et al. </a:t>
            </a:r>
            <a:r>
              <a:rPr lang="fr-FR" sz="800" i="1" dirty="0"/>
              <a:t>J </a:t>
            </a:r>
            <a:r>
              <a:rPr lang="fr-FR" sz="800" i="1" dirty="0" err="1"/>
              <a:t>Allergy</a:t>
            </a:r>
            <a:r>
              <a:rPr lang="fr-FR" sz="800" i="1" dirty="0"/>
              <a:t> Clin </a:t>
            </a:r>
            <a:r>
              <a:rPr lang="fr-FR" sz="800" i="1" dirty="0" err="1"/>
              <a:t>Immunol</a:t>
            </a:r>
            <a:r>
              <a:rPr lang="fr-FR" sz="800" i="1" dirty="0"/>
              <a:t> </a:t>
            </a:r>
            <a:r>
              <a:rPr lang="fr-FR" sz="800" i="1" dirty="0" err="1"/>
              <a:t>Pract</a:t>
            </a:r>
            <a:r>
              <a:rPr lang="fr-FR" sz="800" dirty="0"/>
              <a:t>. 2021;9:2680-2688.e7.</a:t>
            </a:r>
            <a:endParaRPr lang="en-GB" sz="800" dirty="0"/>
          </a:p>
        </p:txBody>
      </p:sp>
      <p:grpSp>
        <p:nvGrpSpPr>
          <p:cNvPr id="6" name="Group 5">
            <a:extLst>
              <a:ext uri="{FF2B5EF4-FFF2-40B4-BE49-F238E27FC236}">
                <a16:creationId xmlns:a16="http://schemas.microsoft.com/office/drawing/2014/main" id="{5CCC54F4-14C7-6440-23DC-9514E5779DBD}"/>
              </a:ext>
            </a:extLst>
          </p:cNvPr>
          <p:cNvGrpSpPr/>
          <p:nvPr/>
        </p:nvGrpSpPr>
        <p:grpSpPr>
          <a:xfrm>
            <a:off x="10944000" y="6444000"/>
            <a:ext cx="1099968" cy="287551"/>
            <a:chOff x="10894587" y="6381538"/>
            <a:chExt cx="1099968" cy="287551"/>
          </a:xfrm>
        </p:grpSpPr>
        <p:grpSp>
          <p:nvGrpSpPr>
            <p:cNvPr id="27" name="Group 26">
              <a:extLst>
                <a:ext uri="{FF2B5EF4-FFF2-40B4-BE49-F238E27FC236}">
                  <a16:creationId xmlns:a16="http://schemas.microsoft.com/office/drawing/2014/main" id="{93200C48-BF53-D938-E70B-44C4F884DF9C}"/>
                </a:ext>
              </a:extLst>
            </p:cNvPr>
            <p:cNvGrpSpPr/>
            <p:nvPr/>
          </p:nvGrpSpPr>
          <p:grpSpPr>
            <a:xfrm>
              <a:off x="10894587" y="6381538"/>
              <a:ext cx="1099968" cy="287551"/>
              <a:chOff x="5334172" y="6525312"/>
              <a:chExt cx="1099968" cy="287551"/>
            </a:xfrm>
          </p:grpSpPr>
          <p:sp>
            <p:nvSpPr>
              <p:cNvPr id="37" name="Rectangle: Rounded Corners 36">
                <a:extLst>
                  <a:ext uri="{FF2B5EF4-FFF2-40B4-BE49-F238E27FC236}">
                    <a16:creationId xmlns:a16="http://schemas.microsoft.com/office/drawing/2014/main" id="{AE23E182-90C9-74CE-EA29-DE9F4B91D96A}"/>
                  </a:ext>
                </a:extLst>
              </p:cNvPr>
              <p:cNvSpPr/>
              <p:nvPr/>
            </p:nvSpPr>
            <p:spPr>
              <a:xfrm>
                <a:off x="5334172" y="6525312"/>
                <a:ext cx="1099968" cy="287551"/>
              </a:xfrm>
              <a:prstGeom prst="roundRect">
                <a:avLst/>
              </a:prstGeom>
              <a:solidFill>
                <a:srgbClr val="550B8D"/>
              </a:solidFill>
              <a:ln>
                <a:solidFill>
                  <a:srgbClr val="490F7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7" name="Graphic 3">
                <a:hlinkClick r:id="rId10" action="ppaction://hlinksldjump"/>
                <a:extLst>
                  <a:ext uri="{FF2B5EF4-FFF2-40B4-BE49-F238E27FC236}">
                    <a16:creationId xmlns:a16="http://schemas.microsoft.com/office/drawing/2014/main" id="{8CD16E1D-A466-E1A5-6A33-72858B160EF1}"/>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p:blipFill>
            <p:spPr>
              <a:xfrm rot="10800000">
                <a:off x="5657217" y="6560801"/>
                <a:ext cx="216000" cy="216000"/>
              </a:xfrm>
              <a:prstGeom prst="rect">
                <a:avLst/>
              </a:prstGeom>
            </p:spPr>
          </p:pic>
          <p:pic>
            <p:nvPicPr>
              <p:cNvPr id="58" name="Graphic 3">
                <a:hlinkClick r:id="rId13" action="ppaction://hlinksldjump"/>
                <a:extLst>
                  <a:ext uri="{FF2B5EF4-FFF2-40B4-BE49-F238E27FC236}">
                    <a16:creationId xmlns:a16="http://schemas.microsoft.com/office/drawing/2014/main" id="{BD493C60-FAE7-DBAF-56AD-F395F2240B70}"/>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p:blipFill>
            <p:spPr>
              <a:xfrm rot="10800000" flipH="1">
                <a:off x="5922567" y="6560801"/>
                <a:ext cx="216000" cy="216000"/>
              </a:xfrm>
              <a:prstGeom prst="rect">
                <a:avLst/>
              </a:prstGeom>
            </p:spPr>
          </p:pic>
        </p:grpSp>
        <p:pic>
          <p:nvPicPr>
            <p:cNvPr id="31" name="Graphic 14">
              <a:hlinkClick r:id="rId14" action="ppaction://hlinksldjump"/>
              <a:extLst>
                <a:ext uri="{FF2B5EF4-FFF2-40B4-BE49-F238E27FC236}">
                  <a16:creationId xmlns:a16="http://schemas.microsoft.com/office/drawing/2014/main" id="{2664820F-7830-99B9-2D11-8D854C639A07}"/>
                </a:ext>
              </a:extLst>
            </p:cNvPr>
            <p:cNvPicPr>
              <a:picLocks noChangeAspect="1"/>
            </p:cNvPicPr>
            <p:nvPr/>
          </p:nvPicPr>
          <p:blipFill>
            <a:blip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rcRect/>
            <a:stretch/>
          </p:blipFill>
          <p:spPr>
            <a:xfrm>
              <a:off x="11734234" y="6417528"/>
              <a:ext cx="216000" cy="216000"/>
            </a:xfrm>
            <a:prstGeom prst="rect">
              <a:avLst/>
            </a:prstGeom>
          </p:spPr>
        </p:pic>
        <p:pic>
          <p:nvPicPr>
            <p:cNvPr id="34" name="Graphic 2">
              <a:hlinkClick r:id="rId17" action="ppaction://hlinksldjump"/>
              <a:extLst>
                <a:ext uri="{FF2B5EF4-FFF2-40B4-BE49-F238E27FC236}">
                  <a16:creationId xmlns:a16="http://schemas.microsoft.com/office/drawing/2014/main" id="{42DEE8FF-0698-8158-A3EE-0E7D4E8A1DD5}"/>
                </a:ext>
              </a:extLst>
            </p:cNvPr>
            <p:cNvPicPr>
              <a:picLocks noChangeAspect="1"/>
            </p:cNvPicPr>
            <p:nvPr/>
          </p:nvPicPr>
          <p:blipFill>
            <a:blip r:embed="rId18">
              <a:extLst>
                <a:ext uri="{28A0092B-C50C-407E-A947-70E740481C1C}">
                  <a14:useLocalDpi xmlns:a14="http://schemas.microsoft.com/office/drawing/2010/main" val="0"/>
                </a:ext>
                <a:ext uri="{96DAC541-7B7A-43D3-8B79-37D633B846F1}">
                  <asvg:svgBlip xmlns:asvg="http://schemas.microsoft.com/office/drawing/2016/SVG/main" r:embed="rId19"/>
                </a:ext>
              </a:extLst>
            </a:blip>
            <a:srcRect/>
            <a:stretch/>
          </p:blipFill>
          <p:spPr>
            <a:xfrm>
              <a:off x="10951903" y="6416625"/>
              <a:ext cx="216000" cy="216000"/>
            </a:xfrm>
            <a:prstGeom prst="rect">
              <a:avLst/>
            </a:prstGeom>
          </p:spPr>
        </p:pic>
      </p:grpSp>
    </p:spTree>
    <p:extLst>
      <p:ext uri="{BB962C8B-B14F-4D97-AF65-F5344CB8AC3E}">
        <p14:creationId xmlns:p14="http://schemas.microsoft.com/office/powerpoint/2010/main" val="369494615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12">
            <a:extLst>
              <a:ext uri="{FF2B5EF4-FFF2-40B4-BE49-F238E27FC236}">
                <a16:creationId xmlns:a16="http://schemas.microsoft.com/office/drawing/2014/main" id="{1E825F3C-A05A-F9C5-1546-87EC2AF0BC3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7556"/>
          <a:stretch/>
        </p:blipFill>
        <p:spPr bwMode="auto">
          <a:xfrm>
            <a:off x="0" y="1951931"/>
            <a:ext cx="1254141" cy="28265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a:extLst>
              <a:ext uri="{FF2B5EF4-FFF2-40B4-BE49-F238E27FC236}">
                <a16:creationId xmlns:a16="http://schemas.microsoft.com/office/drawing/2014/main" id="{482D52F0-D519-E38E-EF48-1EBCC071F971}"/>
              </a:ext>
            </a:extLst>
          </p:cNvPr>
          <p:cNvPicPr>
            <a:picLocks noChangeAspect="1"/>
          </p:cNvPicPr>
          <p:nvPr/>
        </p:nvPicPr>
        <p:blipFill>
          <a:blip r:embed="rId4"/>
          <a:stretch>
            <a:fillRect/>
          </a:stretch>
        </p:blipFill>
        <p:spPr>
          <a:xfrm>
            <a:off x="1108427" y="1249014"/>
            <a:ext cx="9321592" cy="3444539"/>
          </a:xfrm>
          <a:prstGeom prst="rect">
            <a:avLst/>
          </a:prstGeom>
        </p:spPr>
      </p:pic>
      <p:pic>
        <p:nvPicPr>
          <p:cNvPr id="60" name="Picture 59">
            <a:extLst>
              <a:ext uri="{FF2B5EF4-FFF2-40B4-BE49-F238E27FC236}">
                <a16:creationId xmlns:a16="http://schemas.microsoft.com/office/drawing/2014/main" id="{FA79FF24-2831-88FA-F027-13D2FFFFD5E2}"/>
              </a:ext>
            </a:extLst>
          </p:cNvPr>
          <p:cNvPicPr>
            <a:picLocks noChangeAspect="1"/>
          </p:cNvPicPr>
          <p:nvPr/>
        </p:nvPicPr>
        <p:blipFill>
          <a:blip r:embed="rId5"/>
          <a:stretch>
            <a:fillRect/>
          </a:stretch>
        </p:blipFill>
        <p:spPr>
          <a:xfrm>
            <a:off x="2511903" y="4739941"/>
            <a:ext cx="8061297" cy="426747"/>
          </a:xfrm>
          <a:prstGeom prst="rect">
            <a:avLst/>
          </a:prstGeom>
        </p:spPr>
      </p:pic>
      <p:grpSp>
        <p:nvGrpSpPr>
          <p:cNvPr id="61" name="Group 60">
            <a:extLst>
              <a:ext uri="{FF2B5EF4-FFF2-40B4-BE49-F238E27FC236}">
                <a16:creationId xmlns:a16="http://schemas.microsoft.com/office/drawing/2014/main" id="{36B9BE2B-332A-C6F7-E188-00F53EE2966E}"/>
              </a:ext>
            </a:extLst>
          </p:cNvPr>
          <p:cNvGrpSpPr/>
          <p:nvPr/>
        </p:nvGrpSpPr>
        <p:grpSpPr>
          <a:xfrm>
            <a:off x="1429449" y="3311834"/>
            <a:ext cx="990108" cy="1228226"/>
            <a:chOff x="1340815" y="3354727"/>
            <a:chExt cx="990088" cy="1228201"/>
          </a:xfrm>
        </p:grpSpPr>
        <p:sp>
          <p:nvSpPr>
            <p:cNvPr id="2497" name="Freeform 2436">
              <a:extLst>
                <a:ext uri="{FF2B5EF4-FFF2-40B4-BE49-F238E27FC236}">
                  <a16:creationId xmlns:a16="http://schemas.microsoft.com/office/drawing/2014/main" id="{1EEB372B-D232-53FE-781A-8958E2436234}"/>
                </a:ext>
              </a:extLst>
            </p:cNvPr>
            <p:cNvSpPr/>
            <p:nvPr/>
          </p:nvSpPr>
          <p:spPr>
            <a:xfrm rot="4421766">
              <a:off x="1312830" y="3564855"/>
              <a:ext cx="1228201" cy="807945"/>
            </a:xfrm>
            <a:custGeom>
              <a:avLst/>
              <a:gdLst>
                <a:gd name="connsiteX0" fmla="*/ 842520 w 842519"/>
                <a:gd name="connsiteY0" fmla="*/ 0 h 552309"/>
                <a:gd name="connsiteX1" fmla="*/ 0 w 842519"/>
                <a:gd name="connsiteY1" fmla="*/ 552310 h 552309"/>
              </a:gdLst>
              <a:ahLst/>
              <a:cxnLst>
                <a:cxn ang="0">
                  <a:pos x="connsiteX0" y="connsiteY0"/>
                </a:cxn>
                <a:cxn ang="0">
                  <a:pos x="connsiteX1" y="connsiteY1"/>
                </a:cxn>
              </a:cxnLst>
              <a:rect l="l" t="t" r="r" b="b"/>
              <a:pathLst>
                <a:path w="842519" h="552309">
                  <a:moveTo>
                    <a:pt x="842520" y="0"/>
                  </a:moveTo>
                  <a:lnTo>
                    <a:pt x="0" y="55231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98" name="Freeform 2438">
              <a:extLst>
                <a:ext uri="{FF2B5EF4-FFF2-40B4-BE49-F238E27FC236}">
                  <a16:creationId xmlns:a16="http://schemas.microsoft.com/office/drawing/2014/main" id="{2B565085-0676-924A-B74E-A72DE874DBDA}"/>
                </a:ext>
              </a:extLst>
            </p:cNvPr>
            <p:cNvSpPr/>
            <p:nvPr/>
          </p:nvSpPr>
          <p:spPr>
            <a:xfrm rot="4421766">
              <a:off x="1337595" y="3458617"/>
              <a:ext cx="61013" cy="54573"/>
            </a:xfrm>
            <a:custGeom>
              <a:avLst/>
              <a:gdLst>
                <a:gd name="connsiteX0" fmla="*/ 27427 w 60914"/>
                <a:gd name="connsiteY0" fmla="*/ 0 h 54484"/>
                <a:gd name="connsiteX1" fmla="*/ 0 w 60914"/>
                <a:gd name="connsiteY1" fmla="*/ 54484 h 54484"/>
                <a:gd name="connsiteX2" fmla="*/ 60915 w 60914"/>
                <a:gd name="connsiteY2" fmla="*/ 51056 h 54484"/>
                <a:gd name="connsiteX3" fmla="*/ 27427 w 60914"/>
                <a:gd name="connsiteY3" fmla="*/ 0 h 54484"/>
              </a:gdLst>
              <a:ahLst/>
              <a:cxnLst>
                <a:cxn ang="0">
                  <a:pos x="connsiteX0" y="connsiteY0"/>
                </a:cxn>
                <a:cxn ang="0">
                  <a:pos x="connsiteX1" y="connsiteY1"/>
                </a:cxn>
                <a:cxn ang="0">
                  <a:pos x="connsiteX2" y="connsiteY2"/>
                </a:cxn>
                <a:cxn ang="0">
                  <a:pos x="connsiteX3" y="connsiteY3"/>
                </a:cxn>
              </a:cxnLst>
              <a:rect l="l" t="t" r="r" b="b"/>
              <a:pathLst>
                <a:path w="60914" h="54484">
                  <a:moveTo>
                    <a:pt x="27427" y="0"/>
                  </a:moveTo>
                  <a:lnTo>
                    <a:pt x="0" y="54484"/>
                  </a:lnTo>
                  <a:lnTo>
                    <a:pt x="60915" y="51056"/>
                  </a:lnTo>
                  <a:lnTo>
                    <a:pt x="27427"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63" name="Group 62">
            <a:extLst>
              <a:ext uri="{FF2B5EF4-FFF2-40B4-BE49-F238E27FC236}">
                <a16:creationId xmlns:a16="http://schemas.microsoft.com/office/drawing/2014/main" id="{89483CD2-663B-C1FC-5FF4-FE87CAAC5146}"/>
              </a:ext>
            </a:extLst>
          </p:cNvPr>
          <p:cNvGrpSpPr/>
          <p:nvPr/>
        </p:nvGrpSpPr>
        <p:grpSpPr>
          <a:xfrm rot="16200000">
            <a:off x="1429450" y="1949595"/>
            <a:ext cx="990108" cy="1228226"/>
            <a:chOff x="1340815" y="3354727"/>
            <a:chExt cx="990088" cy="1228201"/>
          </a:xfrm>
        </p:grpSpPr>
        <p:sp>
          <p:nvSpPr>
            <p:cNvPr id="2495" name="Freeform 2491">
              <a:extLst>
                <a:ext uri="{FF2B5EF4-FFF2-40B4-BE49-F238E27FC236}">
                  <a16:creationId xmlns:a16="http://schemas.microsoft.com/office/drawing/2014/main" id="{F2BD4B2B-4985-C746-B328-CFB19726DDA6}"/>
                </a:ext>
              </a:extLst>
            </p:cNvPr>
            <p:cNvSpPr/>
            <p:nvPr/>
          </p:nvSpPr>
          <p:spPr>
            <a:xfrm rot="4421766">
              <a:off x="1312830" y="3564855"/>
              <a:ext cx="1228201" cy="807945"/>
            </a:xfrm>
            <a:custGeom>
              <a:avLst/>
              <a:gdLst>
                <a:gd name="connsiteX0" fmla="*/ 842520 w 842519"/>
                <a:gd name="connsiteY0" fmla="*/ 0 h 552309"/>
                <a:gd name="connsiteX1" fmla="*/ 0 w 842519"/>
                <a:gd name="connsiteY1" fmla="*/ 552310 h 552309"/>
              </a:gdLst>
              <a:ahLst/>
              <a:cxnLst>
                <a:cxn ang="0">
                  <a:pos x="connsiteX0" y="connsiteY0"/>
                </a:cxn>
                <a:cxn ang="0">
                  <a:pos x="connsiteX1" y="connsiteY1"/>
                </a:cxn>
              </a:cxnLst>
              <a:rect l="l" t="t" r="r" b="b"/>
              <a:pathLst>
                <a:path w="842519" h="552309">
                  <a:moveTo>
                    <a:pt x="842520" y="0"/>
                  </a:moveTo>
                  <a:lnTo>
                    <a:pt x="0" y="55231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96" name="Freeform 2499">
              <a:extLst>
                <a:ext uri="{FF2B5EF4-FFF2-40B4-BE49-F238E27FC236}">
                  <a16:creationId xmlns:a16="http://schemas.microsoft.com/office/drawing/2014/main" id="{23F1DF92-00B6-67EB-50EF-D92CA3427562}"/>
                </a:ext>
              </a:extLst>
            </p:cNvPr>
            <p:cNvSpPr/>
            <p:nvPr/>
          </p:nvSpPr>
          <p:spPr>
            <a:xfrm rot="4421766">
              <a:off x="1337595" y="3458617"/>
              <a:ext cx="61013" cy="54573"/>
            </a:xfrm>
            <a:custGeom>
              <a:avLst/>
              <a:gdLst>
                <a:gd name="connsiteX0" fmla="*/ 27427 w 60914"/>
                <a:gd name="connsiteY0" fmla="*/ 0 h 54484"/>
                <a:gd name="connsiteX1" fmla="*/ 0 w 60914"/>
                <a:gd name="connsiteY1" fmla="*/ 54484 h 54484"/>
                <a:gd name="connsiteX2" fmla="*/ 60915 w 60914"/>
                <a:gd name="connsiteY2" fmla="*/ 51056 h 54484"/>
                <a:gd name="connsiteX3" fmla="*/ 27427 w 60914"/>
                <a:gd name="connsiteY3" fmla="*/ 0 h 54484"/>
              </a:gdLst>
              <a:ahLst/>
              <a:cxnLst>
                <a:cxn ang="0">
                  <a:pos x="connsiteX0" y="connsiteY0"/>
                </a:cxn>
                <a:cxn ang="0">
                  <a:pos x="connsiteX1" y="connsiteY1"/>
                </a:cxn>
                <a:cxn ang="0">
                  <a:pos x="connsiteX2" y="connsiteY2"/>
                </a:cxn>
                <a:cxn ang="0">
                  <a:pos x="connsiteX3" y="connsiteY3"/>
                </a:cxn>
              </a:cxnLst>
              <a:rect l="l" t="t" r="r" b="b"/>
              <a:pathLst>
                <a:path w="60914" h="54484">
                  <a:moveTo>
                    <a:pt x="27427" y="0"/>
                  </a:moveTo>
                  <a:lnTo>
                    <a:pt x="0" y="54484"/>
                  </a:lnTo>
                  <a:lnTo>
                    <a:pt x="60915" y="51056"/>
                  </a:lnTo>
                  <a:lnTo>
                    <a:pt x="27427"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sp>
        <p:nvSpPr>
          <p:cNvPr id="129" name="TextBox 128">
            <a:extLst>
              <a:ext uri="{FF2B5EF4-FFF2-40B4-BE49-F238E27FC236}">
                <a16:creationId xmlns:a16="http://schemas.microsoft.com/office/drawing/2014/main" id="{EAB83B4C-30C8-2D9D-8467-F1893E5E65EB}"/>
              </a:ext>
            </a:extLst>
          </p:cNvPr>
          <p:cNvSpPr txBox="1"/>
          <p:nvPr/>
        </p:nvSpPr>
        <p:spPr>
          <a:xfrm>
            <a:off x="2352788" y="1531477"/>
            <a:ext cx="605947" cy="161586"/>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Epithelium</a:t>
            </a:r>
          </a:p>
        </p:txBody>
      </p:sp>
      <p:sp>
        <p:nvSpPr>
          <p:cNvPr id="130" name="TextBox 129">
            <a:extLst>
              <a:ext uri="{FF2B5EF4-FFF2-40B4-BE49-F238E27FC236}">
                <a16:creationId xmlns:a16="http://schemas.microsoft.com/office/drawing/2014/main" id="{BEB7D6AB-86FA-06F5-F1AC-FB1B877A87B7}"/>
              </a:ext>
            </a:extLst>
          </p:cNvPr>
          <p:cNvSpPr txBox="1"/>
          <p:nvPr/>
        </p:nvSpPr>
        <p:spPr>
          <a:xfrm>
            <a:off x="3240103" y="1149911"/>
            <a:ext cx="448850"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Allergens</a:t>
            </a:r>
          </a:p>
        </p:txBody>
      </p:sp>
      <p:sp>
        <p:nvSpPr>
          <p:cNvPr id="131" name="TextBox 130">
            <a:extLst>
              <a:ext uri="{FF2B5EF4-FFF2-40B4-BE49-F238E27FC236}">
                <a16:creationId xmlns:a16="http://schemas.microsoft.com/office/drawing/2014/main" id="{F8911E8A-B2E7-6EC4-26E6-6270572B4745}"/>
              </a:ext>
            </a:extLst>
          </p:cNvPr>
          <p:cNvSpPr txBox="1"/>
          <p:nvPr/>
        </p:nvSpPr>
        <p:spPr>
          <a:xfrm>
            <a:off x="3879365" y="1149911"/>
            <a:ext cx="469690"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Cytokines</a:t>
            </a:r>
          </a:p>
        </p:txBody>
      </p:sp>
      <p:sp>
        <p:nvSpPr>
          <p:cNvPr id="132" name="TextBox 131">
            <a:extLst>
              <a:ext uri="{FF2B5EF4-FFF2-40B4-BE49-F238E27FC236}">
                <a16:creationId xmlns:a16="http://schemas.microsoft.com/office/drawing/2014/main" id="{BE056434-2477-FF93-45C9-0E9BF7B49BBF}"/>
              </a:ext>
            </a:extLst>
          </p:cNvPr>
          <p:cNvSpPr txBox="1"/>
          <p:nvPr/>
        </p:nvSpPr>
        <p:spPr>
          <a:xfrm>
            <a:off x="4545877" y="1149911"/>
            <a:ext cx="26129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Fungi</a:t>
            </a:r>
          </a:p>
        </p:txBody>
      </p:sp>
      <p:sp>
        <p:nvSpPr>
          <p:cNvPr id="133" name="TextBox 132">
            <a:extLst>
              <a:ext uri="{FF2B5EF4-FFF2-40B4-BE49-F238E27FC236}">
                <a16:creationId xmlns:a16="http://schemas.microsoft.com/office/drawing/2014/main" id="{54E0F28F-1789-E27F-CB62-8E81ACF13E56}"/>
              </a:ext>
            </a:extLst>
          </p:cNvPr>
          <p:cNvSpPr txBox="1"/>
          <p:nvPr/>
        </p:nvSpPr>
        <p:spPr>
          <a:xfrm>
            <a:off x="2353065" y="2383753"/>
            <a:ext cx="229235" cy="277005"/>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w="3175">
                  <a:noFill/>
                </a:ln>
                <a:solidFill>
                  <a:srgbClr val="2491BF"/>
                </a:solidFill>
                <a:effectLst/>
                <a:uLnTx/>
                <a:uFillTx/>
                <a:latin typeface="Calibri" panose="020F0502020204030204" pitchFamily="34" charset="0"/>
                <a:ea typeface="+mn-ea"/>
                <a:cs typeface="Calibri" panose="020F0502020204030204" pitchFamily="34" charset="0"/>
              </a:rPr>
              <a:t>IL-5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w="3175">
                  <a:noFill/>
                </a:ln>
                <a:solidFill>
                  <a:srgbClr val="2491BF"/>
                </a:solidFill>
                <a:effectLst/>
                <a:uLnTx/>
                <a:uFillTx/>
                <a:latin typeface="Calibri" panose="020F0502020204030204" pitchFamily="34" charset="0"/>
                <a:ea typeface="+mn-ea"/>
                <a:cs typeface="Calibri" panose="020F0502020204030204" pitchFamily="34" charset="0"/>
              </a:rPr>
              <a:t>IL-13</a:t>
            </a:r>
          </a:p>
        </p:txBody>
      </p:sp>
      <p:sp>
        <p:nvSpPr>
          <p:cNvPr id="134" name="TextBox 133">
            <a:extLst>
              <a:ext uri="{FF2B5EF4-FFF2-40B4-BE49-F238E27FC236}">
                <a16:creationId xmlns:a16="http://schemas.microsoft.com/office/drawing/2014/main" id="{7790D845-C1F4-9DC1-64EA-1531AA47C8D2}"/>
              </a:ext>
            </a:extLst>
          </p:cNvPr>
          <p:cNvSpPr txBox="1"/>
          <p:nvPr/>
        </p:nvSpPr>
        <p:spPr>
          <a:xfrm>
            <a:off x="3259300" y="2219072"/>
            <a:ext cx="190762" cy="23083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5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TSLP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5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IL-33</a:t>
            </a:r>
          </a:p>
        </p:txBody>
      </p:sp>
      <p:sp>
        <p:nvSpPr>
          <p:cNvPr id="135" name="TextBox 134">
            <a:extLst>
              <a:ext uri="{FF2B5EF4-FFF2-40B4-BE49-F238E27FC236}">
                <a16:creationId xmlns:a16="http://schemas.microsoft.com/office/drawing/2014/main" id="{C10D4BB3-1D43-FACB-0A4B-0FB1430E7E8C}"/>
              </a:ext>
            </a:extLst>
          </p:cNvPr>
          <p:cNvSpPr txBox="1"/>
          <p:nvPr/>
        </p:nvSpPr>
        <p:spPr>
          <a:xfrm>
            <a:off x="2901642" y="2649934"/>
            <a:ext cx="468087"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Mast cells</a:t>
            </a:r>
          </a:p>
        </p:txBody>
      </p:sp>
      <p:sp>
        <p:nvSpPr>
          <p:cNvPr id="136" name="TextBox 135">
            <a:extLst>
              <a:ext uri="{FF2B5EF4-FFF2-40B4-BE49-F238E27FC236}">
                <a16:creationId xmlns:a16="http://schemas.microsoft.com/office/drawing/2014/main" id="{EEBFABFB-BA05-4348-8093-268782D4279F}"/>
              </a:ext>
            </a:extLst>
          </p:cNvPr>
          <p:cNvSpPr txBox="1"/>
          <p:nvPr/>
        </p:nvSpPr>
        <p:spPr>
          <a:xfrm>
            <a:off x="4490892" y="2246306"/>
            <a:ext cx="330787" cy="534368"/>
          </a:xfrm>
          <a:prstGeom prst="rect">
            <a:avLst/>
          </a:prstGeom>
          <a:solidFill>
            <a:schemeClr val="bg1"/>
          </a:solidFill>
        </p:spPr>
        <p:txBody>
          <a:bodyPr wrap="none" lIns="36000" tIns="36000" rIns="36000" bIns="3600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TSLP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IL-33</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IL-25</a:t>
            </a:r>
          </a:p>
        </p:txBody>
      </p:sp>
      <p:sp>
        <p:nvSpPr>
          <p:cNvPr id="138" name="TextBox 137">
            <a:extLst>
              <a:ext uri="{FF2B5EF4-FFF2-40B4-BE49-F238E27FC236}">
                <a16:creationId xmlns:a16="http://schemas.microsoft.com/office/drawing/2014/main" id="{9B33153D-FAB2-C724-353C-D95F6AE4DF1E}"/>
              </a:ext>
            </a:extLst>
          </p:cNvPr>
          <p:cNvSpPr txBox="1"/>
          <p:nvPr/>
        </p:nvSpPr>
        <p:spPr>
          <a:xfrm>
            <a:off x="4152617" y="2757251"/>
            <a:ext cx="39915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Basophil</a:t>
            </a:r>
          </a:p>
        </p:txBody>
      </p:sp>
      <p:sp>
        <p:nvSpPr>
          <p:cNvPr id="139" name="TextBox 138">
            <a:extLst>
              <a:ext uri="{FF2B5EF4-FFF2-40B4-BE49-F238E27FC236}">
                <a16:creationId xmlns:a16="http://schemas.microsoft.com/office/drawing/2014/main" id="{38440A5D-6BC2-6397-B464-D80409700EA9}"/>
              </a:ext>
            </a:extLst>
          </p:cNvPr>
          <p:cNvSpPr txBox="1"/>
          <p:nvPr/>
        </p:nvSpPr>
        <p:spPr>
          <a:xfrm>
            <a:off x="5272911" y="2697503"/>
            <a:ext cx="617170"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656665">
                    <a:lumMod val="50000"/>
                  </a:srgbClr>
                </a:solidFill>
                <a:effectLst/>
                <a:uLnTx/>
                <a:uFillTx/>
                <a:latin typeface="Calibri" panose="020F0502020204030204" pitchFamily="34" charset="0"/>
                <a:ea typeface="+mn-ea"/>
                <a:cs typeface="Calibri" panose="020F0502020204030204" pitchFamily="34" charset="0"/>
              </a:rPr>
              <a:t>Dendritic cell</a:t>
            </a:r>
          </a:p>
        </p:txBody>
      </p:sp>
      <p:sp>
        <p:nvSpPr>
          <p:cNvPr id="140" name="TextBox 139">
            <a:extLst>
              <a:ext uri="{FF2B5EF4-FFF2-40B4-BE49-F238E27FC236}">
                <a16:creationId xmlns:a16="http://schemas.microsoft.com/office/drawing/2014/main" id="{7DB8BA8A-3DDA-AC78-E3A1-9637FF9A6A3C}"/>
              </a:ext>
            </a:extLst>
          </p:cNvPr>
          <p:cNvSpPr txBox="1"/>
          <p:nvPr/>
        </p:nvSpPr>
        <p:spPr>
          <a:xfrm>
            <a:off x="5190770" y="2860070"/>
            <a:ext cx="266103" cy="277005"/>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656665">
                    <a:lumMod val="50000"/>
                  </a:srgbClr>
                </a:solidFill>
                <a:effectLst/>
                <a:uLnTx/>
                <a:uFillTx/>
                <a:latin typeface="Calibri" panose="020F0502020204030204" pitchFamily="34" charset="0"/>
                <a:ea typeface="+mn-ea"/>
                <a:cs typeface="Calibri" panose="020F0502020204030204" pitchFamily="34" charset="0"/>
              </a:rPr>
              <a:t>Naïve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656665">
                    <a:lumMod val="50000"/>
                  </a:srgbClr>
                </a:solidFill>
                <a:effectLst/>
                <a:uLnTx/>
                <a:uFillTx/>
                <a:latin typeface="Calibri" panose="020F0502020204030204" pitchFamily="34" charset="0"/>
                <a:ea typeface="+mn-ea"/>
                <a:cs typeface="Calibri" panose="020F0502020204030204" pitchFamily="34" charset="0"/>
              </a:rPr>
              <a:t>T cell</a:t>
            </a:r>
          </a:p>
        </p:txBody>
      </p:sp>
      <p:sp>
        <p:nvSpPr>
          <p:cNvPr id="141" name="TextBox 140">
            <a:extLst>
              <a:ext uri="{FF2B5EF4-FFF2-40B4-BE49-F238E27FC236}">
                <a16:creationId xmlns:a16="http://schemas.microsoft.com/office/drawing/2014/main" id="{30976C78-C5B3-597B-F785-BF89AE86373A}"/>
              </a:ext>
            </a:extLst>
          </p:cNvPr>
          <p:cNvSpPr txBox="1"/>
          <p:nvPr/>
        </p:nvSpPr>
        <p:spPr>
          <a:xfrm>
            <a:off x="5834612" y="3987181"/>
            <a:ext cx="532208"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Eosinophils</a:t>
            </a:r>
          </a:p>
        </p:txBody>
      </p:sp>
      <p:sp>
        <p:nvSpPr>
          <p:cNvPr id="142" name="TextBox 141">
            <a:extLst>
              <a:ext uri="{FF2B5EF4-FFF2-40B4-BE49-F238E27FC236}">
                <a16:creationId xmlns:a16="http://schemas.microsoft.com/office/drawing/2014/main" id="{88954A83-7C4D-EDAC-A4B6-99A024DD8408}"/>
              </a:ext>
            </a:extLst>
          </p:cNvPr>
          <p:cNvSpPr txBox="1"/>
          <p:nvPr/>
        </p:nvSpPr>
        <p:spPr>
          <a:xfrm>
            <a:off x="3012769" y="4119989"/>
            <a:ext cx="29335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B cells</a:t>
            </a:r>
          </a:p>
        </p:txBody>
      </p:sp>
      <p:sp>
        <p:nvSpPr>
          <p:cNvPr id="144" name="TextBox 143">
            <a:extLst>
              <a:ext uri="{FF2B5EF4-FFF2-40B4-BE49-F238E27FC236}">
                <a16:creationId xmlns:a16="http://schemas.microsoft.com/office/drawing/2014/main" id="{400AEB78-494A-0D9D-15B1-CDCAF7AB7CCD}"/>
              </a:ext>
            </a:extLst>
          </p:cNvPr>
          <p:cNvSpPr txBox="1"/>
          <p:nvPr/>
        </p:nvSpPr>
        <p:spPr>
          <a:xfrm>
            <a:off x="3127071" y="3665954"/>
            <a:ext cx="13946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IgE</a:t>
            </a:r>
          </a:p>
        </p:txBody>
      </p:sp>
      <p:sp>
        <p:nvSpPr>
          <p:cNvPr id="145" name="TextBox 144">
            <a:extLst>
              <a:ext uri="{FF2B5EF4-FFF2-40B4-BE49-F238E27FC236}">
                <a16:creationId xmlns:a16="http://schemas.microsoft.com/office/drawing/2014/main" id="{D668B483-3C03-FD1C-ABC6-008C1CFFCAD2}"/>
              </a:ext>
            </a:extLst>
          </p:cNvPr>
          <p:cNvSpPr txBox="1"/>
          <p:nvPr/>
        </p:nvSpPr>
        <p:spPr>
          <a:xfrm>
            <a:off x="2307905" y="3291297"/>
            <a:ext cx="621978" cy="277005"/>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Histamine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Leukotrienes</a:t>
            </a:r>
          </a:p>
        </p:txBody>
      </p:sp>
      <p:sp>
        <p:nvSpPr>
          <p:cNvPr id="146" name="TextBox 145">
            <a:extLst>
              <a:ext uri="{FF2B5EF4-FFF2-40B4-BE49-F238E27FC236}">
                <a16:creationId xmlns:a16="http://schemas.microsoft.com/office/drawing/2014/main" id="{36B84444-7D81-89DB-DD9D-B004991F0472}"/>
              </a:ext>
            </a:extLst>
          </p:cNvPr>
          <p:cNvSpPr txBox="1"/>
          <p:nvPr/>
        </p:nvSpPr>
        <p:spPr>
          <a:xfrm>
            <a:off x="3820740" y="3094390"/>
            <a:ext cx="184350" cy="11541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5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TSLP</a:t>
            </a:r>
          </a:p>
        </p:txBody>
      </p:sp>
      <p:sp>
        <p:nvSpPr>
          <p:cNvPr id="147" name="TextBox 146">
            <a:extLst>
              <a:ext uri="{FF2B5EF4-FFF2-40B4-BE49-F238E27FC236}">
                <a16:creationId xmlns:a16="http://schemas.microsoft.com/office/drawing/2014/main" id="{E9A3007D-A74B-0A0F-F1B5-EF3571A88B08}"/>
              </a:ext>
            </a:extLst>
          </p:cNvPr>
          <p:cNvSpPr txBox="1"/>
          <p:nvPr/>
        </p:nvSpPr>
        <p:spPr>
          <a:xfrm rot="19568916">
            <a:off x="4148277" y="3800744"/>
            <a:ext cx="45686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IL-4, IL-13</a:t>
            </a:r>
          </a:p>
        </p:txBody>
      </p:sp>
      <p:sp>
        <p:nvSpPr>
          <p:cNvPr id="148" name="TextBox 147">
            <a:extLst>
              <a:ext uri="{FF2B5EF4-FFF2-40B4-BE49-F238E27FC236}">
                <a16:creationId xmlns:a16="http://schemas.microsoft.com/office/drawing/2014/main" id="{04B7C501-9AFC-4C91-85A5-B2932AEBE345}"/>
              </a:ext>
            </a:extLst>
          </p:cNvPr>
          <p:cNvSpPr txBox="1"/>
          <p:nvPr/>
        </p:nvSpPr>
        <p:spPr>
          <a:xfrm rot="18326695">
            <a:off x="3739837" y="3393029"/>
            <a:ext cx="45686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IL-4, IL-13</a:t>
            </a:r>
          </a:p>
        </p:txBody>
      </p:sp>
      <p:sp>
        <p:nvSpPr>
          <p:cNvPr id="149" name="TextBox 148">
            <a:extLst>
              <a:ext uri="{FF2B5EF4-FFF2-40B4-BE49-F238E27FC236}">
                <a16:creationId xmlns:a16="http://schemas.microsoft.com/office/drawing/2014/main" id="{D911F860-5691-B0CE-BB72-EF0646E6BF7A}"/>
              </a:ext>
            </a:extLst>
          </p:cNvPr>
          <p:cNvSpPr txBox="1"/>
          <p:nvPr/>
        </p:nvSpPr>
        <p:spPr>
          <a:xfrm>
            <a:off x="4397698" y="4118600"/>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IL-13</a:t>
            </a:r>
            <a:endParaRPr kumimoji="0" lang="en-US" sz="8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endParaRPr>
          </a:p>
        </p:txBody>
      </p:sp>
      <p:sp>
        <p:nvSpPr>
          <p:cNvPr id="150" name="TextBox 149">
            <a:extLst>
              <a:ext uri="{FF2B5EF4-FFF2-40B4-BE49-F238E27FC236}">
                <a16:creationId xmlns:a16="http://schemas.microsoft.com/office/drawing/2014/main" id="{75ED537C-0097-A31E-F5C6-58DF3218A922}"/>
              </a:ext>
            </a:extLst>
          </p:cNvPr>
          <p:cNvSpPr txBox="1"/>
          <p:nvPr/>
        </p:nvSpPr>
        <p:spPr>
          <a:xfrm>
            <a:off x="4643458" y="3318538"/>
            <a:ext cx="205188" cy="277005"/>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Th2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cells</a:t>
            </a:r>
          </a:p>
        </p:txBody>
      </p:sp>
      <p:sp>
        <p:nvSpPr>
          <p:cNvPr id="151" name="TextBox 150">
            <a:extLst>
              <a:ext uri="{FF2B5EF4-FFF2-40B4-BE49-F238E27FC236}">
                <a16:creationId xmlns:a16="http://schemas.microsoft.com/office/drawing/2014/main" id="{C358ACB1-1AB8-F32B-31A5-A6FB3093AF58}"/>
              </a:ext>
            </a:extLst>
          </p:cNvPr>
          <p:cNvSpPr txBox="1"/>
          <p:nvPr/>
        </p:nvSpPr>
        <p:spPr>
          <a:xfrm rot="2099857">
            <a:off x="5445883" y="3507536"/>
            <a:ext cx="17152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IL-5</a:t>
            </a:r>
          </a:p>
        </p:txBody>
      </p:sp>
      <p:sp>
        <p:nvSpPr>
          <p:cNvPr id="152" name="TextBox 151">
            <a:extLst>
              <a:ext uri="{FF2B5EF4-FFF2-40B4-BE49-F238E27FC236}">
                <a16:creationId xmlns:a16="http://schemas.microsoft.com/office/drawing/2014/main" id="{1A362EFF-D3B6-12DF-8318-650FB26E4275}"/>
              </a:ext>
            </a:extLst>
          </p:cNvPr>
          <p:cNvSpPr txBox="1"/>
          <p:nvPr/>
        </p:nvSpPr>
        <p:spPr>
          <a:xfrm rot="19585287">
            <a:off x="5592192" y="2973383"/>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IL-13</a:t>
            </a:r>
          </a:p>
        </p:txBody>
      </p:sp>
      <p:sp>
        <p:nvSpPr>
          <p:cNvPr id="153" name="TextBox 152">
            <a:extLst>
              <a:ext uri="{FF2B5EF4-FFF2-40B4-BE49-F238E27FC236}">
                <a16:creationId xmlns:a16="http://schemas.microsoft.com/office/drawing/2014/main" id="{00A62D6E-50F3-4034-29B6-F124818F3202}"/>
              </a:ext>
            </a:extLst>
          </p:cNvPr>
          <p:cNvSpPr txBox="1"/>
          <p:nvPr/>
        </p:nvSpPr>
        <p:spPr>
          <a:xfrm rot="1721568">
            <a:off x="5229446" y="4266257"/>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IL-13</a:t>
            </a:r>
          </a:p>
        </p:txBody>
      </p:sp>
      <p:sp>
        <p:nvSpPr>
          <p:cNvPr id="154" name="TextBox 153">
            <a:extLst>
              <a:ext uri="{FF2B5EF4-FFF2-40B4-BE49-F238E27FC236}">
                <a16:creationId xmlns:a16="http://schemas.microsoft.com/office/drawing/2014/main" id="{C2FE5A82-7E21-C1CF-D87E-BA92CC3F01BB}"/>
              </a:ext>
            </a:extLst>
          </p:cNvPr>
          <p:cNvSpPr txBox="1"/>
          <p:nvPr/>
        </p:nvSpPr>
        <p:spPr>
          <a:xfrm rot="19476609">
            <a:off x="6618670" y="3509806"/>
            <a:ext cx="17152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IL-5</a:t>
            </a:r>
          </a:p>
        </p:txBody>
      </p:sp>
      <p:sp>
        <p:nvSpPr>
          <p:cNvPr id="155" name="TextBox 154">
            <a:extLst>
              <a:ext uri="{FF2B5EF4-FFF2-40B4-BE49-F238E27FC236}">
                <a16:creationId xmlns:a16="http://schemas.microsoft.com/office/drawing/2014/main" id="{9643C610-F222-F945-67C7-EADE65930604}"/>
              </a:ext>
            </a:extLst>
          </p:cNvPr>
          <p:cNvSpPr txBox="1"/>
          <p:nvPr/>
        </p:nvSpPr>
        <p:spPr>
          <a:xfrm rot="2077529">
            <a:off x="6376152" y="2953478"/>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IL-13</a:t>
            </a:r>
          </a:p>
        </p:txBody>
      </p:sp>
      <p:sp>
        <p:nvSpPr>
          <p:cNvPr id="156" name="TextBox 155">
            <a:extLst>
              <a:ext uri="{FF2B5EF4-FFF2-40B4-BE49-F238E27FC236}">
                <a16:creationId xmlns:a16="http://schemas.microsoft.com/office/drawing/2014/main" id="{6DF598F2-CC1F-BC51-7053-039BE078BC62}"/>
              </a:ext>
            </a:extLst>
          </p:cNvPr>
          <p:cNvSpPr txBox="1"/>
          <p:nvPr/>
        </p:nvSpPr>
        <p:spPr>
          <a:xfrm rot="19935994">
            <a:off x="6695353" y="4266863"/>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IL-13</a:t>
            </a:r>
          </a:p>
        </p:txBody>
      </p:sp>
      <p:sp>
        <p:nvSpPr>
          <p:cNvPr id="157" name="TextBox 156">
            <a:extLst>
              <a:ext uri="{FF2B5EF4-FFF2-40B4-BE49-F238E27FC236}">
                <a16:creationId xmlns:a16="http://schemas.microsoft.com/office/drawing/2014/main" id="{AD7521A3-C761-7FED-D22F-9CE5BEDBBDDB}"/>
              </a:ext>
            </a:extLst>
          </p:cNvPr>
          <p:cNvSpPr txBox="1"/>
          <p:nvPr/>
        </p:nvSpPr>
        <p:spPr>
          <a:xfrm>
            <a:off x="7047204" y="3059399"/>
            <a:ext cx="24045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ILC2s</a:t>
            </a:r>
          </a:p>
        </p:txBody>
      </p:sp>
      <p:sp>
        <p:nvSpPr>
          <p:cNvPr id="158" name="TextBox 157">
            <a:extLst>
              <a:ext uri="{FF2B5EF4-FFF2-40B4-BE49-F238E27FC236}">
                <a16:creationId xmlns:a16="http://schemas.microsoft.com/office/drawing/2014/main" id="{DBEC77BB-542C-C107-044B-2E94568786ED}"/>
              </a:ext>
            </a:extLst>
          </p:cNvPr>
          <p:cNvSpPr txBox="1"/>
          <p:nvPr/>
        </p:nvSpPr>
        <p:spPr>
          <a:xfrm>
            <a:off x="6752640" y="2246306"/>
            <a:ext cx="330787" cy="534368"/>
          </a:xfrm>
          <a:prstGeom prst="rect">
            <a:avLst/>
          </a:prstGeom>
          <a:solidFill>
            <a:schemeClr val="bg1"/>
          </a:solidFill>
        </p:spPr>
        <p:txBody>
          <a:bodyPr wrap="none" lIns="36000" tIns="36000" rIns="36000" bIns="3600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TSLP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IL-33</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IL-25</a:t>
            </a:r>
          </a:p>
        </p:txBody>
      </p:sp>
      <p:sp>
        <p:nvSpPr>
          <p:cNvPr id="159" name="TextBox 158">
            <a:extLst>
              <a:ext uri="{FF2B5EF4-FFF2-40B4-BE49-F238E27FC236}">
                <a16:creationId xmlns:a16="http://schemas.microsoft.com/office/drawing/2014/main" id="{2C13EB76-B508-31A9-5A26-22E5C303711C}"/>
              </a:ext>
            </a:extLst>
          </p:cNvPr>
          <p:cNvSpPr txBox="1"/>
          <p:nvPr/>
        </p:nvSpPr>
        <p:spPr>
          <a:xfrm>
            <a:off x="8274547" y="2256850"/>
            <a:ext cx="321169" cy="226591"/>
          </a:xfrm>
          <a:prstGeom prst="rect">
            <a:avLst/>
          </a:prstGeom>
          <a:solidFill>
            <a:schemeClr val="bg1"/>
          </a:solidFill>
        </p:spPr>
        <p:txBody>
          <a:bodyPr wrap="none" lIns="36000" tIns="36000" rIns="36000" bIns="3600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F35FAC">
                    <a:lumMod val="75000"/>
                  </a:srgbClr>
                </a:solidFill>
                <a:effectLst/>
                <a:uLnTx/>
                <a:uFillTx/>
                <a:latin typeface="Calibri"/>
                <a:ea typeface="+mn-ea"/>
                <a:cs typeface="Calibri"/>
              </a:rPr>
              <a:t>TSLP</a:t>
            </a:r>
          </a:p>
        </p:txBody>
      </p:sp>
      <p:sp>
        <p:nvSpPr>
          <p:cNvPr id="160" name="TextBox 159">
            <a:extLst>
              <a:ext uri="{FF2B5EF4-FFF2-40B4-BE49-F238E27FC236}">
                <a16:creationId xmlns:a16="http://schemas.microsoft.com/office/drawing/2014/main" id="{5F250967-8694-BE88-DE44-42F946532567}"/>
              </a:ext>
            </a:extLst>
          </p:cNvPr>
          <p:cNvSpPr txBox="1"/>
          <p:nvPr/>
        </p:nvSpPr>
        <p:spPr>
          <a:xfrm>
            <a:off x="8832419" y="4129627"/>
            <a:ext cx="278923" cy="138499"/>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F561AD"/>
                </a:solidFill>
                <a:effectLst/>
                <a:uLnTx/>
                <a:uFillTx/>
                <a:latin typeface="Calibri" panose="020F0502020204030204" pitchFamily="34" charset="0"/>
                <a:ea typeface="+mn-ea"/>
                <a:cs typeface="Calibri" panose="020F0502020204030204" pitchFamily="34" charset="0"/>
              </a:rPr>
              <a:t>TSLP*</a:t>
            </a:r>
          </a:p>
        </p:txBody>
      </p:sp>
      <p:sp>
        <p:nvSpPr>
          <p:cNvPr id="161" name="TextBox 160">
            <a:extLst>
              <a:ext uri="{FF2B5EF4-FFF2-40B4-BE49-F238E27FC236}">
                <a16:creationId xmlns:a16="http://schemas.microsoft.com/office/drawing/2014/main" id="{86A5E76A-7E60-8958-6A1D-C9ED5201C4EB}"/>
              </a:ext>
            </a:extLst>
          </p:cNvPr>
          <p:cNvSpPr txBox="1"/>
          <p:nvPr/>
        </p:nvSpPr>
        <p:spPr>
          <a:xfrm>
            <a:off x="7048944" y="4260513"/>
            <a:ext cx="724572"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Smooth muscle</a:t>
            </a:r>
          </a:p>
        </p:txBody>
      </p:sp>
      <p:sp>
        <p:nvSpPr>
          <p:cNvPr id="162" name="TextBox 161">
            <a:extLst>
              <a:ext uri="{FF2B5EF4-FFF2-40B4-BE49-F238E27FC236}">
                <a16:creationId xmlns:a16="http://schemas.microsoft.com/office/drawing/2014/main" id="{2C54313A-50C3-8CE0-4EFA-F23635432A82}"/>
              </a:ext>
            </a:extLst>
          </p:cNvPr>
          <p:cNvSpPr txBox="1"/>
          <p:nvPr/>
        </p:nvSpPr>
        <p:spPr>
          <a:xfrm>
            <a:off x="8085055" y="2949020"/>
            <a:ext cx="468087"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Mast cells</a:t>
            </a:r>
          </a:p>
        </p:txBody>
      </p:sp>
      <p:sp>
        <p:nvSpPr>
          <p:cNvPr id="164" name="TextBox 163">
            <a:extLst>
              <a:ext uri="{FF2B5EF4-FFF2-40B4-BE49-F238E27FC236}">
                <a16:creationId xmlns:a16="http://schemas.microsoft.com/office/drawing/2014/main" id="{854BBB09-2639-DC71-3C1B-DB92A42AAF15}"/>
              </a:ext>
            </a:extLst>
          </p:cNvPr>
          <p:cNvSpPr txBox="1"/>
          <p:nvPr/>
        </p:nvSpPr>
        <p:spPr>
          <a:xfrm>
            <a:off x="9610310" y="4129627"/>
            <a:ext cx="17152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F561AD"/>
                </a:solidFill>
                <a:effectLst/>
                <a:uLnTx/>
                <a:uFillTx/>
                <a:latin typeface="Calibri" panose="020F0502020204030204" pitchFamily="34" charset="0"/>
                <a:ea typeface="+mn-ea"/>
                <a:cs typeface="Calibri" panose="020F0502020204030204" pitchFamily="34" charset="0"/>
              </a:rPr>
              <a:t>IL-6</a:t>
            </a:r>
          </a:p>
        </p:txBody>
      </p:sp>
      <p:sp>
        <p:nvSpPr>
          <p:cNvPr id="165" name="TextBox 164">
            <a:extLst>
              <a:ext uri="{FF2B5EF4-FFF2-40B4-BE49-F238E27FC236}">
                <a16:creationId xmlns:a16="http://schemas.microsoft.com/office/drawing/2014/main" id="{3CBED91A-B912-93F3-BA79-F08D54B3390D}"/>
              </a:ext>
            </a:extLst>
          </p:cNvPr>
          <p:cNvSpPr txBox="1"/>
          <p:nvPr/>
        </p:nvSpPr>
        <p:spPr>
          <a:xfrm>
            <a:off x="9267706" y="3337769"/>
            <a:ext cx="468087"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Fibroblast</a:t>
            </a:r>
          </a:p>
        </p:txBody>
      </p:sp>
      <p:sp>
        <p:nvSpPr>
          <p:cNvPr id="166" name="TextBox 165">
            <a:extLst>
              <a:ext uri="{FF2B5EF4-FFF2-40B4-BE49-F238E27FC236}">
                <a16:creationId xmlns:a16="http://schemas.microsoft.com/office/drawing/2014/main" id="{FB1E327C-0197-FA35-937D-3CA4D101C7D1}"/>
              </a:ext>
            </a:extLst>
          </p:cNvPr>
          <p:cNvSpPr txBox="1"/>
          <p:nvPr/>
        </p:nvSpPr>
        <p:spPr>
          <a:xfrm>
            <a:off x="9093828" y="2542446"/>
            <a:ext cx="40396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Collagen</a:t>
            </a:r>
          </a:p>
        </p:txBody>
      </p:sp>
      <p:sp>
        <p:nvSpPr>
          <p:cNvPr id="167" name="TextBox 166">
            <a:extLst>
              <a:ext uri="{FF2B5EF4-FFF2-40B4-BE49-F238E27FC236}">
                <a16:creationId xmlns:a16="http://schemas.microsoft.com/office/drawing/2014/main" id="{F95B1750-C26F-2E5A-B0E9-0FE18AC53D01}"/>
              </a:ext>
            </a:extLst>
          </p:cNvPr>
          <p:cNvSpPr txBox="1"/>
          <p:nvPr/>
        </p:nvSpPr>
        <p:spPr>
          <a:xfrm>
            <a:off x="9576028" y="2181074"/>
            <a:ext cx="51457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Goblet cell</a:t>
            </a:r>
          </a:p>
        </p:txBody>
      </p:sp>
      <p:sp>
        <p:nvSpPr>
          <p:cNvPr id="168" name="TextBox 167">
            <a:extLst>
              <a:ext uri="{FF2B5EF4-FFF2-40B4-BE49-F238E27FC236}">
                <a16:creationId xmlns:a16="http://schemas.microsoft.com/office/drawing/2014/main" id="{2C4BCB92-4A53-CBFB-F841-B70F998EA530}"/>
              </a:ext>
            </a:extLst>
          </p:cNvPr>
          <p:cNvSpPr txBox="1"/>
          <p:nvPr/>
        </p:nvSpPr>
        <p:spPr>
          <a:xfrm>
            <a:off x="7945735" y="3407020"/>
            <a:ext cx="248471" cy="153891"/>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F561AD"/>
                </a:solidFill>
                <a:effectLst/>
                <a:uLnTx/>
                <a:uFillTx/>
                <a:latin typeface="Calibri" panose="020F0502020204030204" pitchFamily="34" charset="0"/>
                <a:ea typeface="+mn-ea"/>
                <a:cs typeface="Calibri" panose="020F0502020204030204" pitchFamily="34" charset="0"/>
              </a:rPr>
              <a:t>TSLP</a:t>
            </a:r>
          </a:p>
        </p:txBody>
      </p:sp>
      <p:grpSp>
        <p:nvGrpSpPr>
          <p:cNvPr id="169" name="Graphic 2442">
            <a:extLst>
              <a:ext uri="{FF2B5EF4-FFF2-40B4-BE49-F238E27FC236}">
                <a16:creationId xmlns:a16="http://schemas.microsoft.com/office/drawing/2014/main" id="{64BA3ED3-9446-0537-C3E7-C1D0E7C62347}"/>
              </a:ext>
            </a:extLst>
          </p:cNvPr>
          <p:cNvGrpSpPr/>
          <p:nvPr/>
        </p:nvGrpSpPr>
        <p:grpSpPr>
          <a:xfrm rot="401577">
            <a:off x="3880668" y="3315678"/>
            <a:ext cx="257941" cy="478206"/>
            <a:chOff x="7388833" y="5476246"/>
            <a:chExt cx="373677" cy="630032"/>
          </a:xfrm>
          <a:solidFill>
            <a:srgbClr val="A21383"/>
          </a:solidFill>
        </p:grpSpPr>
        <p:sp>
          <p:nvSpPr>
            <p:cNvPr id="2493" name="Freeform 2445">
              <a:extLst>
                <a:ext uri="{FF2B5EF4-FFF2-40B4-BE49-F238E27FC236}">
                  <a16:creationId xmlns:a16="http://schemas.microsoft.com/office/drawing/2014/main" id="{DAD6A2E2-FEFF-BA1C-FC71-342A11688F75}"/>
                </a:ext>
              </a:extLst>
            </p:cNvPr>
            <p:cNvSpPr/>
            <p:nvPr/>
          </p:nvSpPr>
          <p:spPr>
            <a:xfrm>
              <a:off x="7411227" y="5476246"/>
              <a:ext cx="351283" cy="592220"/>
            </a:xfrm>
            <a:custGeom>
              <a:avLst/>
              <a:gdLst>
                <a:gd name="connsiteX0" fmla="*/ 351285 w 351284"/>
                <a:gd name="connsiteY0" fmla="*/ 0 h 592224"/>
                <a:gd name="connsiteX1" fmla="*/ 0 w 351284"/>
                <a:gd name="connsiteY1" fmla="*/ 592224 h 592224"/>
              </a:gdLst>
              <a:ahLst/>
              <a:cxnLst>
                <a:cxn ang="0">
                  <a:pos x="connsiteX0" y="connsiteY0"/>
                </a:cxn>
                <a:cxn ang="0">
                  <a:pos x="connsiteX1" y="connsiteY1"/>
                </a:cxn>
              </a:cxnLst>
              <a:rect l="l" t="t" r="r" b="b"/>
              <a:pathLst>
                <a:path w="351284" h="592224">
                  <a:moveTo>
                    <a:pt x="351285" y="0"/>
                  </a:moveTo>
                  <a:lnTo>
                    <a:pt x="0" y="592224"/>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94" name="Freeform 2446">
              <a:extLst>
                <a:ext uri="{FF2B5EF4-FFF2-40B4-BE49-F238E27FC236}">
                  <a16:creationId xmlns:a16="http://schemas.microsoft.com/office/drawing/2014/main" id="{87CC8198-2681-1490-8319-61BC2973F085}"/>
                </a:ext>
              </a:extLst>
            </p:cNvPr>
            <p:cNvSpPr/>
            <p:nvPr/>
          </p:nvSpPr>
          <p:spPr>
            <a:xfrm>
              <a:off x="7388833" y="6045244"/>
              <a:ext cx="53261" cy="61034"/>
            </a:xfrm>
            <a:custGeom>
              <a:avLst/>
              <a:gdLst>
                <a:gd name="connsiteX0" fmla="*/ 735 w 53261"/>
                <a:gd name="connsiteY0" fmla="*/ 0 h 61034"/>
                <a:gd name="connsiteX1" fmla="*/ 0 w 53261"/>
                <a:gd name="connsiteY1" fmla="*/ 61034 h 61034"/>
                <a:gd name="connsiteX2" fmla="*/ 53262 w 53261"/>
                <a:gd name="connsiteY2" fmla="*/ 31160 h 61034"/>
                <a:gd name="connsiteX3" fmla="*/ 735 w 53261"/>
                <a:gd name="connsiteY3" fmla="*/ 0 h 61034"/>
              </a:gdLst>
              <a:ahLst/>
              <a:cxnLst>
                <a:cxn ang="0">
                  <a:pos x="connsiteX0" y="connsiteY0"/>
                </a:cxn>
                <a:cxn ang="0">
                  <a:pos x="connsiteX1" y="connsiteY1"/>
                </a:cxn>
                <a:cxn ang="0">
                  <a:pos x="connsiteX2" y="connsiteY2"/>
                </a:cxn>
                <a:cxn ang="0">
                  <a:pos x="connsiteX3" y="connsiteY3"/>
                </a:cxn>
              </a:cxnLst>
              <a:rect l="l" t="t" r="r" b="b"/>
              <a:pathLst>
                <a:path w="53261" h="61034">
                  <a:moveTo>
                    <a:pt x="735" y="0"/>
                  </a:moveTo>
                  <a:lnTo>
                    <a:pt x="0" y="61034"/>
                  </a:lnTo>
                  <a:lnTo>
                    <a:pt x="53262" y="31160"/>
                  </a:lnTo>
                  <a:lnTo>
                    <a:pt x="735"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0" name="Group 169">
            <a:extLst>
              <a:ext uri="{FF2B5EF4-FFF2-40B4-BE49-F238E27FC236}">
                <a16:creationId xmlns:a16="http://schemas.microsoft.com/office/drawing/2014/main" id="{CEB2A609-E194-E0FF-B2A5-1092FD8353A7}"/>
              </a:ext>
            </a:extLst>
          </p:cNvPr>
          <p:cNvGrpSpPr/>
          <p:nvPr/>
        </p:nvGrpSpPr>
        <p:grpSpPr>
          <a:xfrm>
            <a:off x="3958667" y="3665104"/>
            <a:ext cx="880704" cy="577321"/>
            <a:chOff x="3869982" y="3713634"/>
            <a:chExt cx="880686" cy="577309"/>
          </a:xfrm>
        </p:grpSpPr>
        <p:sp>
          <p:nvSpPr>
            <p:cNvPr id="2490" name="Freeform 2448">
              <a:extLst>
                <a:ext uri="{FF2B5EF4-FFF2-40B4-BE49-F238E27FC236}">
                  <a16:creationId xmlns:a16="http://schemas.microsoft.com/office/drawing/2014/main" id="{7D135CD5-3A11-85C7-A8B2-7D2B09D8B463}"/>
                </a:ext>
              </a:extLst>
            </p:cNvPr>
            <p:cNvSpPr/>
            <p:nvPr/>
          </p:nvSpPr>
          <p:spPr>
            <a:xfrm>
              <a:off x="3906774" y="3713634"/>
              <a:ext cx="843894" cy="553210"/>
            </a:xfrm>
            <a:custGeom>
              <a:avLst/>
              <a:gdLst>
                <a:gd name="connsiteX0" fmla="*/ 842520 w 842519"/>
                <a:gd name="connsiteY0" fmla="*/ 0 h 552309"/>
                <a:gd name="connsiteX1" fmla="*/ 0 w 842519"/>
                <a:gd name="connsiteY1" fmla="*/ 552310 h 552309"/>
              </a:gdLst>
              <a:ahLst/>
              <a:cxnLst>
                <a:cxn ang="0">
                  <a:pos x="connsiteX0" y="connsiteY0"/>
                </a:cxn>
                <a:cxn ang="0">
                  <a:pos x="connsiteX1" y="connsiteY1"/>
                </a:cxn>
              </a:cxnLst>
              <a:rect l="l" t="t" r="r" b="b"/>
              <a:pathLst>
                <a:path w="842519" h="552309">
                  <a:moveTo>
                    <a:pt x="842520" y="0"/>
                  </a:moveTo>
                  <a:lnTo>
                    <a:pt x="0" y="55231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91" name="Freeform 2449">
              <a:extLst>
                <a:ext uri="{FF2B5EF4-FFF2-40B4-BE49-F238E27FC236}">
                  <a16:creationId xmlns:a16="http://schemas.microsoft.com/office/drawing/2014/main" id="{63BF1CFA-C4F7-7460-E921-0CE7B7F11F4D}"/>
                </a:ext>
              </a:extLst>
            </p:cNvPr>
            <p:cNvSpPr/>
            <p:nvPr/>
          </p:nvSpPr>
          <p:spPr>
            <a:xfrm>
              <a:off x="3869982" y="4236370"/>
              <a:ext cx="61013" cy="54573"/>
            </a:xfrm>
            <a:custGeom>
              <a:avLst/>
              <a:gdLst>
                <a:gd name="connsiteX0" fmla="*/ 27427 w 60914"/>
                <a:gd name="connsiteY0" fmla="*/ 0 h 54484"/>
                <a:gd name="connsiteX1" fmla="*/ 0 w 60914"/>
                <a:gd name="connsiteY1" fmla="*/ 54484 h 54484"/>
                <a:gd name="connsiteX2" fmla="*/ 60915 w 60914"/>
                <a:gd name="connsiteY2" fmla="*/ 51056 h 54484"/>
                <a:gd name="connsiteX3" fmla="*/ 27427 w 60914"/>
                <a:gd name="connsiteY3" fmla="*/ 0 h 54484"/>
              </a:gdLst>
              <a:ahLst/>
              <a:cxnLst>
                <a:cxn ang="0">
                  <a:pos x="connsiteX0" y="connsiteY0"/>
                </a:cxn>
                <a:cxn ang="0">
                  <a:pos x="connsiteX1" y="connsiteY1"/>
                </a:cxn>
                <a:cxn ang="0">
                  <a:pos x="connsiteX2" y="connsiteY2"/>
                </a:cxn>
                <a:cxn ang="0">
                  <a:pos x="connsiteX3" y="connsiteY3"/>
                </a:cxn>
              </a:cxnLst>
              <a:rect l="l" t="t" r="r" b="b"/>
              <a:pathLst>
                <a:path w="60914" h="54484">
                  <a:moveTo>
                    <a:pt x="27427" y="0"/>
                  </a:moveTo>
                  <a:lnTo>
                    <a:pt x="0" y="54484"/>
                  </a:lnTo>
                  <a:lnTo>
                    <a:pt x="60915" y="51056"/>
                  </a:lnTo>
                  <a:lnTo>
                    <a:pt x="27427"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1" name="Graphic 2442">
            <a:extLst>
              <a:ext uri="{FF2B5EF4-FFF2-40B4-BE49-F238E27FC236}">
                <a16:creationId xmlns:a16="http://schemas.microsoft.com/office/drawing/2014/main" id="{B9BE2857-561E-9417-4A5D-13E54C5AB7E1}"/>
              </a:ext>
            </a:extLst>
          </p:cNvPr>
          <p:cNvGrpSpPr/>
          <p:nvPr/>
        </p:nvGrpSpPr>
        <p:grpSpPr>
          <a:xfrm>
            <a:off x="4325109" y="4042216"/>
            <a:ext cx="61137" cy="392465"/>
            <a:chOff x="7893108" y="6127558"/>
            <a:chExt cx="61036" cy="391820"/>
          </a:xfrm>
          <a:solidFill>
            <a:srgbClr val="A21383"/>
          </a:solidFill>
        </p:grpSpPr>
        <p:sp>
          <p:nvSpPr>
            <p:cNvPr id="2487" name="Freeform 2451">
              <a:extLst>
                <a:ext uri="{FF2B5EF4-FFF2-40B4-BE49-F238E27FC236}">
                  <a16:creationId xmlns:a16="http://schemas.microsoft.com/office/drawing/2014/main" id="{9A9911A8-5604-1521-F3A7-79F1D8D6271F}"/>
                </a:ext>
              </a:extLst>
            </p:cNvPr>
            <p:cNvSpPr/>
            <p:nvPr/>
          </p:nvSpPr>
          <p:spPr>
            <a:xfrm>
              <a:off x="7923553" y="6127558"/>
              <a:ext cx="6122" cy="347904"/>
            </a:xfrm>
            <a:custGeom>
              <a:avLst/>
              <a:gdLst>
                <a:gd name="connsiteX0" fmla="*/ 0 w 6122"/>
                <a:gd name="connsiteY0" fmla="*/ 0 h 347902"/>
                <a:gd name="connsiteX1" fmla="*/ 0 w 6122"/>
                <a:gd name="connsiteY1" fmla="*/ 347903 h 347902"/>
              </a:gdLst>
              <a:ahLst/>
              <a:cxnLst>
                <a:cxn ang="0">
                  <a:pos x="connsiteX0" y="connsiteY0"/>
                </a:cxn>
                <a:cxn ang="0">
                  <a:pos x="connsiteX1" y="connsiteY1"/>
                </a:cxn>
              </a:cxnLst>
              <a:rect l="l" t="t" r="r" b="b"/>
              <a:pathLst>
                <a:path w="6122" h="347902">
                  <a:moveTo>
                    <a:pt x="0" y="0"/>
                  </a:moveTo>
                  <a:lnTo>
                    <a:pt x="0" y="347903"/>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8" name="Freeform 2452">
              <a:extLst>
                <a:ext uri="{FF2B5EF4-FFF2-40B4-BE49-F238E27FC236}">
                  <a16:creationId xmlns:a16="http://schemas.microsoft.com/office/drawing/2014/main" id="{3E209F00-BF18-9F13-FE23-0A75B103D310}"/>
                </a:ext>
              </a:extLst>
            </p:cNvPr>
            <p:cNvSpPr/>
            <p:nvPr/>
          </p:nvSpPr>
          <p:spPr>
            <a:xfrm>
              <a:off x="7893108" y="6466486"/>
              <a:ext cx="61036" cy="52892"/>
            </a:xfrm>
            <a:custGeom>
              <a:avLst/>
              <a:gdLst>
                <a:gd name="connsiteX0" fmla="*/ 0 w 61036"/>
                <a:gd name="connsiteY0" fmla="*/ 0 h 52892"/>
                <a:gd name="connsiteX1" fmla="*/ 30488 w 61036"/>
                <a:gd name="connsiteY1" fmla="*/ 52892 h 52892"/>
                <a:gd name="connsiteX2" fmla="*/ 61037 w 61036"/>
                <a:gd name="connsiteY2" fmla="*/ 0 h 52892"/>
                <a:gd name="connsiteX3" fmla="*/ 0 w 61036"/>
                <a:gd name="connsiteY3" fmla="*/ 0 h 52892"/>
              </a:gdLst>
              <a:ahLst/>
              <a:cxnLst>
                <a:cxn ang="0">
                  <a:pos x="connsiteX0" y="connsiteY0"/>
                </a:cxn>
                <a:cxn ang="0">
                  <a:pos x="connsiteX1" y="connsiteY1"/>
                </a:cxn>
                <a:cxn ang="0">
                  <a:pos x="connsiteX2" y="connsiteY2"/>
                </a:cxn>
                <a:cxn ang="0">
                  <a:pos x="connsiteX3" y="connsiteY3"/>
                </a:cxn>
              </a:cxnLst>
              <a:rect l="l" t="t" r="r" b="b"/>
              <a:pathLst>
                <a:path w="61036" h="52892">
                  <a:moveTo>
                    <a:pt x="0" y="0"/>
                  </a:moveTo>
                  <a:lnTo>
                    <a:pt x="30488" y="52892"/>
                  </a:lnTo>
                  <a:lnTo>
                    <a:pt x="61037" y="0"/>
                  </a:lnTo>
                  <a:lnTo>
                    <a:pt x="0"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sp>
        <p:nvSpPr>
          <p:cNvPr id="172" name="Freeform 2453">
            <a:extLst>
              <a:ext uri="{FF2B5EF4-FFF2-40B4-BE49-F238E27FC236}">
                <a16:creationId xmlns:a16="http://schemas.microsoft.com/office/drawing/2014/main" id="{BD4BE16C-A1B5-4173-0B0E-6B30DACCFEAA}"/>
              </a:ext>
            </a:extLst>
          </p:cNvPr>
          <p:cNvSpPr/>
          <p:nvPr/>
        </p:nvSpPr>
        <p:spPr>
          <a:xfrm>
            <a:off x="4355605" y="3312947"/>
            <a:ext cx="6132" cy="364972"/>
          </a:xfrm>
          <a:custGeom>
            <a:avLst/>
            <a:gdLst>
              <a:gd name="connsiteX0" fmla="*/ 0 w 6122"/>
              <a:gd name="connsiteY0" fmla="*/ 0 h 364370"/>
              <a:gd name="connsiteX1" fmla="*/ 0 w 6122"/>
              <a:gd name="connsiteY1" fmla="*/ 364370 h 364370"/>
            </a:gdLst>
            <a:ahLst/>
            <a:cxnLst>
              <a:cxn ang="0">
                <a:pos x="connsiteX0" y="connsiteY0"/>
              </a:cxn>
              <a:cxn ang="0">
                <a:pos x="connsiteX1" y="connsiteY1"/>
              </a:cxn>
            </a:cxnLst>
            <a:rect l="l" t="t" r="r" b="b"/>
            <a:pathLst>
              <a:path w="6122" h="364370">
                <a:moveTo>
                  <a:pt x="0" y="0"/>
                </a:moveTo>
                <a:lnTo>
                  <a:pt x="0" y="36437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nvGrpSpPr>
          <p:cNvPr id="173" name="Graphic 2442">
            <a:extLst>
              <a:ext uri="{FF2B5EF4-FFF2-40B4-BE49-F238E27FC236}">
                <a16:creationId xmlns:a16="http://schemas.microsoft.com/office/drawing/2014/main" id="{B1AABD42-D4D2-C91E-DE13-10E9969BF9B7}"/>
              </a:ext>
            </a:extLst>
          </p:cNvPr>
          <p:cNvGrpSpPr/>
          <p:nvPr/>
        </p:nvGrpSpPr>
        <p:grpSpPr>
          <a:xfrm>
            <a:off x="5344098" y="3549028"/>
            <a:ext cx="307834" cy="204233"/>
            <a:chOff x="8910534" y="5635163"/>
            <a:chExt cx="307329" cy="203897"/>
          </a:xfrm>
          <a:solidFill>
            <a:srgbClr val="A21383"/>
          </a:solidFill>
        </p:grpSpPr>
        <p:sp>
          <p:nvSpPr>
            <p:cNvPr id="2485" name="Freeform 2461">
              <a:extLst>
                <a:ext uri="{FF2B5EF4-FFF2-40B4-BE49-F238E27FC236}">
                  <a16:creationId xmlns:a16="http://schemas.microsoft.com/office/drawing/2014/main" id="{FCE7EE6F-FAEA-4494-A727-790C07A2D30E}"/>
                </a:ext>
              </a:extLst>
            </p:cNvPr>
            <p:cNvSpPr/>
            <p:nvPr/>
          </p:nvSpPr>
          <p:spPr>
            <a:xfrm>
              <a:off x="8910534" y="5635163"/>
              <a:ext cx="270781" cy="179614"/>
            </a:xfrm>
            <a:custGeom>
              <a:avLst/>
              <a:gdLst>
                <a:gd name="connsiteX0" fmla="*/ 270779 w 270779"/>
                <a:gd name="connsiteY0" fmla="*/ 179614 h 179613"/>
                <a:gd name="connsiteX1" fmla="*/ 0 w 270779"/>
                <a:gd name="connsiteY1" fmla="*/ 0 h 179613"/>
              </a:gdLst>
              <a:ahLst/>
              <a:cxnLst>
                <a:cxn ang="0">
                  <a:pos x="connsiteX0" y="connsiteY0"/>
                </a:cxn>
                <a:cxn ang="0">
                  <a:pos x="connsiteX1" y="connsiteY1"/>
                </a:cxn>
              </a:cxnLst>
              <a:rect l="l" t="t" r="r" b="b"/>
              <a:pathLst>
                <a:path w="270779" h="179613">
                  <a:moveTo>
                    <a:pt x="270779" y="179614"/>
                  </a:moveTo>
                  <a:lnTo>
                    <a:pt x="0" y="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6" name="Freeform 2462">
              <a:extLst>
                <a:ext uri="{FF2B5EF4-FFF2-40B4-BE49-F238E27FC236}">
                  <a16:creationId xmlns:a16="http://schemas.microsoft.com/office/drawing/2014/main" id="{0202CBB5-53AB-4669-8BB1-0B1EDF8652C0}"/>
                </a:ext>
              </a:extLst>
            </p:cNvPr>
            <p:cNvSpPr/>
            <p:nvPr/>
          </p:nvSpPr>
          <p:spPr>
            <a:xfrm>
              <a:off x="9156949" y="5784393"/>
              <a:ext cx="60914" cy="54667"/>
            </a:xfrm>
            <a:custGeom>
              <a:avLst/>
              <a:gdLst>
                <a:gd name="connsiteX0" fmla="*/ 33733 w 60914"/>
                <a:gd name="connsiteY0" fmla="*/ 0 h 54667"/>
                <a:gd name="connsiteX1" fmla="*/ 60915 w 60914"/>
                <a:gd name="connsiteY1" fmla="*/ 54668 h 54667"/>
                <a:gd name="connsiteX2" fmla="*/ 0 w 60914"/>
                <a:gd name="connsiteY2" fmla="*/ 50872 h 54667"/>
                <a:gd name="connsiteX3" fmla="*/ 33733 w 60914"/>
                <a:gd name="connsiteY3" fmla="*/ 0 h 54667"/>
              </a:gdLst>
              <a:ahLst/>
              <a:cxnLst>
                <a:cxn ang="0">
                  <a:pos x="connsiteX0" y="connsiteY0"/>
                </a:cxn>
                <a:cxn ang="0">
                  <a:pos x="connsiteX1" y="connsiteY1"/>
                </a:cxn>
                <a:cxn ang="0">
                  <a:pos x="connsiteX2" y="connsiteY2"/>
                </a:cxn>
                <a:cxn ang="0">
                  <a:pos x="connsiteX3" y="connsiteY3"/>
                </a:cxn>
              </a:cxnLst>
              <a:rect l="l" t="t" r="r" b="b"/>
              <a:pathLst>
                <a:path w="60914" h="54667">
                  <a:moveTo>
                    <a:pt x="33733" y="0"/>
                  </a:moveTo>
                  <a:lnTo>
                    <a:pt x="60915" y="54668"/>
                  </a:lnTo>
                  <a:lnTo>
                    <a:pt x="0" y="50872"/>
                  </a:lnTo>
                  <a:lnTo>
                    <a:pt x="33733"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4" name="Graphic 2442">
            <a:extLst>
              <a:ext uri="{FF2B5EF4-FFF2-40B4-BE49-F238E27FC236}">
                <a16:creationId xmlns:a16="http://schemas.microsoft.com/office/drawing/2014/main" id="{733A77EC-BE23-6CCA-5F97-F28FA344784C}"/>
              </a:ext>
            </a:extLst>
          </p:cNvPr>
          <p:cNvGrpSpPr/>
          <p:nvPr/>
        </p:nvGrpSpPr>
        <p:grpSpPr>
          <a:xfrm>
            <a:off x="5066742" y="3139242"/>
            <a:ext cx="88671" cy="165411"/>
            <a:chOff x="8633512" y="5226050"/>
            <a:chExt cx="88524" cy="165139"/>
          </a:xfrm>
          <a:solidFill>
            <a:srgbClr val="A21383"/>
          </a:solidFill>
        </p:grpSpPr>
        <p:sp>
          <p:nvSpPr>
            <p:cNvPr id="2483" name="Freeform 2464">
              <a:extLst>
                <a:ext uri="{FF2B5EF4-FFF2-40B4-BE49-F238E27FC236}">
                  <a16:creationId xmlns:a16="http://schemas.microsoft.com/office/drawing/2014/main" id="{0E9C77F4-E566-9E35-FEF5-7C5CBDD503E1}"/>
                </a:ext>
              </a:extLst>
            </p:cNvPr>
            <p:cNvSpPr/>
            <p:nvPr/>
          </p:nvSpPr>
          <p:spPr>
            <a:xfrm>
              <a:off x="8677725" y="5226050"/>
              <a:ext cx="6122" cy="126844"/>
            </a:xfrm>
            <a:custGeom>
              <a:avLst/>
              <a:gdLst>
                <a:gd name="connsiteX0" fmla="*/ 0 w 6122"/>
                <a:gd name="connsiteY0" fmla="*/ 126844 h 126843"/>
                <a:gd name="connsiteX1" fmla="*/ 0 w 6122"/>
                <a:gd name="connsiteY1" fmla="*/ 0 h 126843"/>
              </a:gdLst>
              <a:ahLst/>
              <a:cxnLst>
                <a:cxn ang="0">
                  <a:pos x="connsiteX0" y="connsiteY0"/>
                </a:cxn>
                <a:cxn ang="0">
                  <a:pos x="connsiteX1" y="connsiteY1"/>
                </a:cxn>
              </a:cxnLst>
              <a:rect l="l" t="t" r="r" b="b"/>
              <a:pathLst>
                <a:path w="6122" h="126843">
                  <a:moveTo>
                    <a:pt x="0" y="126844"/>
                  </a:moveTo>
                  <a:lnTo>
                    <a:pt x="0" y="0"/>
                  </a:lnTo>
                </a:path>
              </a:pathLst>
            </a:custGeom>
            <a:ln w="444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4" name="Freeform 2465">
              <a:extLst>
                <a:ext uri="{FF2B5EF4-FFF2-40B4-BE49-F238E27FC236}">
                  <a16:creationId xmlns:a16="http://schemas.microsoft.com/office/drawing/2014/main" id="{6FDD8C30-BB7D-544E-11C3-B2130FA76F61}"/>
                </a:ext>
              </a:extLst>
            </p:cNvPr>
            <p:cNvSpPr/>
            <p:nvPr/>
          </p:nvSpPr>
          <p:spPr>
            <a:xfrm>
              <a:off x="8633512" y="5346929"/>
              <a:ext cx="88524" cy="44260"/>
            </a:xfrm>
            <a:custGeom>
              <a:avLst/>
              <a:gdLst>
                <a:gd name="connsiteX0" fmla="*/ 0 w 88524"/>
                <a:gd name="connsiteY0" fmla="*/ 0 h 44260"/>
                <a:gd name="connsiteX1" fmla="*/ 88525 w 88524"/>
                <a:gd name="connsiteY1" fmla="*/ 0 h 44260"/>
                <a:gd name="connsiteX2" fmla="*/ 44262 w 88524"/>
                <a:gd name="connsiteY2" fmla="*/ 44261 h 44260"/>
                <a:gd name="connsiteX3" fmla="*/ 0 w 88524"/>
                <a:gd name="connsiteY3" fmla="*/ 0 h 44260"/>
              </a:gdLst>
              <a:ahLst/>
              <a:cxnLst>
                <a:cxn ang="0">
                  <a:pos x="connsiteX0" y="connsiteY0"/>
                </a:cxn>
                <a:cxn ang="0">
                  <a:pos x="connsiteX1" y="connsiteY1"/>
                </a:cxn>
                <a:cxn ang="0">
                  <a:pos x="connsiteX2" y="connsiteY2"/>
                </a:cxn>
                <a:cxn ang="0">
                  <a:pos x="connsiteX3" y="connsiteY3"/>
                </a:cxn>
              </a:cxnLst>
              <a:rect l="l" t="t" r="r" b="b"/>
              <a:pathLst>
                <a:path w="88524" h="44260">
                  <a:moveTo>
                    <a:pt x="0" y="0"/>
                  </a:moveTo>
                  <a:lnTo>
                    <a:pt x="88525" y="0"/>
                  </a:lnTo>
                  <a:lnTo>
                    <a:pt x="44262" y="44261"/>
                  </a:lnTo>
                  <a:lnTo>
                    <a:pt x="0"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5" name="Graphic 2442">
            <a:extLst>
              <a:ext uri="{FF2B5EF4-FFF2-40B4-BE49-F238E27FC236}">
                <a16:creationId xmlns:a16="http://schemas.microsoft.com/office/drawing/2014/main" id="{B0F86DCB-B5CE-1009-0DB4-4FD48BE58239}"/>
              </a:ext>
            </a:extLst>
          </p:cNvPr>
          <p:cNvGrpSpPr/>
          <p:nvPr/>
        </p:nvGrpSpPr>
        <p:grpSpPr>
          <a:xfrm>
            <a:off x="7996110" y="3697949"/>
            <a:ext cx="236051" cy="639113"/>
            <a:chOff x="11812378" y="5783858"/>
            <a:chExt cx="235661" cy="638063"/>
          </a:xfrm>
        </p:grpSpPr>
        <p:sp>
          <p:nvSpPr>
            <p:cNvPr id="2481" name="Freeform 2473">
              <a:extLst>
                <a:ext uri="{FF2B5EF4-FFF2-40B4-BE49-F238E27FC236}">
                  <a16:creationId xmlns:a16="http://schemas.microsoft.com/office/drawing/2014/main" id="{EFF0DC84-22BE-F7E4-7246-847A8B43DBB2}"/>
                </a:ext>
              </a:extLst>
            </p:cNvPr>
            <p:cNvSpPr/>
            <p:nvPr/>
          </p:nvSpPr>
          <p:spPr>
            <a:xfrm>
              <a:off x="11812378" y="5814083"/>
              <a:ext cx="203680" cy="607838"/>
            </a:xfrm>
            <a:custGeom>
              <a:avLst/>
              <a:gdLst>
                <a:gd name="connsiteX0" fmla="*/ 203682 w 203681"/>
                <a:gd name="connsiteY0" fmla="*/ 0 h 607834"/>
                <a:gd name="connsiteX1" fmla="*/ 0 w 203681"/>
                <a:gd name="connsiteY1" fmla="*/ 192164 h 607834"/>
                <a:gd name="connsiteX2" fmla="*/ 0 w 203681"/>
                <a:gd name="connsiteY2" fmla="*/ 607835 h 607834"/>
              </a:gdLst>
              <a:ahLst/>
              <a:cxnLst>
                <a:cxn ang="0">
                  <a:pos x="connsiteX0" y="connsiteY0"/>
                </a:cxn>
                <a:cxn ang="0">
                  <a:pos x="connsiteX1" y="connsiteY1"/>
                </a:cxn>
                <a:cxn ang="0">
                  <a:pos x="connsiteX2" y="connsiteY2"/>
                </a:cxn>
              </a:cxnLst>
              <a:rect l="l" t="t" r="r" b="b"/>
              <a:pathLst>
                <a:path w="203681" h="607834">
                  <a:moveTo>
                    <a:pt x="203682" y="0"/>
                  </a:moveTo>
                  <a:lnTo>
                    <a:pt x="0" y="192164"/>
                  </a:lnTo>
                  <a:lnTo>
                    <a:pt x="0" y="607835"/>
                  </a:lnTo>
                </a:path>
              </a:pathLst>
            </a:custGeom>
            <a:noFill/>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2" name="Freeform 2474">
              <a:extLst>
                <a:ext uri="{FF2B5EF4-FFF2-40B4-BE49-F238E27FC236}">
                  <a16:creationId xmlns:a16="http://schemas.microsoft.com/office/drawing/2014/main" id="{6BE49460-6BE9-C63A-F74B-719427BAF837}"/>
                </a:ext>
              </a:extLst>
            </p:cNvPr>
            <p:cNvSpPr/>
            <p:nvPr/>
          </p:nvSpPr>
          <p:spPr>
            <a:xfrm>
              <a:off x="11988656" y="5783858"/>
              <a:ext cx="59383" cy="58463"/>
            </a:xfrm>
            <a:custGeom>
              <a:avLst/>
              <a:gdLst>
                <a:gd name="connsiteX0" fmla="*/ 0 w 59383"/>
                <a:gd name="connsiteY0" fmla="*/ 14080 h 58463"/>
                <a:gd name="connsiteX1" fmla="*/ 59384 w 59383"/>
                <a:gd name="connsiteY1" fmla="*/ 0 h 58463"/>
                <a:gd name="connsiteX2" fmla="*/ 41875 w 59383"/>
                <a:gd name="connsiteY2" fmla="*/ 58463 h 58463"/>
                <a:gd name="connsiteX3" fmla="*/ 0 w 59383"/>
                <a:gd name="connsiteY3" fmla="*/ 14080 h 58463"/>
              </a:gdLst>
              <a:ahLst/>
              <a:cxnLst>
                <a:cxn ang="0">
                  <a:pos x="connsiteX0" y="connsiteY0"/>
                </a:cxn>
                <a:cxn ang="0">
                  <a:pos x="connsiteX1" y="connsiteY1"/>
                </a:cxn>
                <a:cxn ang="0">
                  <a:pos x="connsiteX2" y="connsiteY2"/>
                </a:cxn>
                <a:cxn ang="0">
                  <a:pos x="connsiteX3" y="connsiteY3"/>
                </a:cxn>
              </a:cxnLst>
              <a:rect l="l" t="t" r="r" b="b"/>
              <a:pathLst>
                <a:path w="59383" h="58463">
                  <a:moveTo>
                    <a:pt x="0" y="14080"/>
                  </a:moveTo>
                  <a:lnTo>
                    <a:pt x="59384" y="0"/>
                  </a:lnTo>
                  <a:lnTo>
                    <a:pt x="41875" y="58463"/>
                  </a:lnTo>
                  <a:lnTo>
                    <a:pt x="0" y="1408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6" name="Graphic 2442">
            <a:extLst>
              <a:ext uri="{FF2B5EF4-FFF2-40B4-BE49-F238E27FC236}">
                <a16:creationId xmlns:a16="http://schemas.microsoft.com/office/drawing/2014/main" id="{08821CDF-EDBC-2017-79C0-07AB19639924}"/>
              </a:ext>
            </a:extLst>
          </p:cNvPr>
          <p:cNvGrpSpPr/>
          <p:nvPr/>
        </p:nvGrpSpPr>
        <p:grpSpPr>
          <a:xfrm>
            <a:off x="8730274" y="3155882"/>
            <a:ext cx="163341" cy="154090"/>
            <a:chOff x="12462647" y="5280128"/>
            <a:chExt cx="163072" cy="153837"/>
          </a:xfrm>
          <a:solidFill>
            <a:srgbClr val="A21383"/>
          </a:solidFill>
        </p:grpSpPr>
        <p:sp>
          <p:nvSpPr>
            <p:cNvPr id="2479" name="Freeform 2476">
              <a:extLst>
                <a:ext uri="{FF2B5EF4-FFF2-40B4-BE49-F238E27FC236}">
                  <a16:creationId xmlns:a16="http://schemas.microsoft.com/office/drawing/2014/main" id="{313165CA-A6E5-DDD0-07A6-0E76A0603555}"/>
                </a:ext>
              </a:extLst>
            </p:cNvPr>
            <p:cNvSpPr/>
            <p:nvPr/>
          </p:nvSpPr>
          <p:spPr>
            <a:xfrm>
              <a:off x="12462647" y="5310304"/>
              <a:ext cx="131073" cy="123661"/>
            </a:xfrm>
            <a:custGeom>
              <a:avLst/>
              <a:gdLst>
                <a:gd name="connsiteX0" fmla="*/ 131073 w 131073"/>
                <a:gd name="connsiteY0" fmla="*/ 0 h 123660"/>
                <a:gd name="connsiteX1" fmla="*/ 0 w 131073"/>
                <a:gd name="connsiteY1" fmla="*/ 123661 h 123660"/>
              </a:gdLst>
              <a:ahLst/>
              <a:cxnLst>
                <a:cxn ang="0">
                  <a:pos x="connsiteX0" y="connsiteY0"/>
                </a:cxn>
                <a:cxn ang="0">
                  <a:pos x="connsiteX1" y="connsiteY1"/>
                </a:cxn>
              </a:cxnLst>
              <a:rect l="l" t="t" r="r" b="b"/>
              <a:pathLst>
                <a:path w="131073" h="123660">
                  <a:moveTo>
                    <a:pt x="131073" y="0"/>
                  </a:moveTo>
                  <a:lnTo>
                    <a:pt x="0" y="123661"/>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0" name="Freeform 2477">
              <a:extLst>
                <a:ext uri="{FF2B5EF4-FFF2-40B4-BE49-F238E27FC236}">
                  <a16:creationId xmlns:a16="http://schemas.microsoft.com/office/drawing/2014/main" id="{1F025361-FC01-FAA6-5713-424C1FEFB89D}"/>
                </a:ext>
              </a:extLst>
            </p:cNvPr>
            <p:cNvSpPr/>
            <p:nvPr/>
          </p:nvSpPr>
          <p:spPr>
            <a:xfrm>
              <a:off x="12566335" y="5280128"/>
              <a:ext cx="59384" cy="58463"/>
            </a:xfrm>
            <a:custGeom>
              <a:avLst/>
              <a:gdLst>
                <a:gd name="connsiteX0" fmla="*/ 0 w 59384"/>
                <a:gd name="connsiteY0" fmla="*/ 14080 h 58463"/>
                <a:gd name="connsiteX1" fmla="*/ 59385 w 59384"/>
                <a:gd name="connsiteY1" fmla="*/ 0 h 58463"/>
                <a:gd name="connsiteX2" fmla="*/ 41875 w 59384"/>
                <a:gd name="connsiteY2" fmla="*/ 58463 h 58463"/>
                <a:gd name="connsiteX3" fmla="*/ 0 w 59384"/>
                <a:gd name="connsiteY3" fmla="*/ 14080 h 58463"/>
              </a:gdLst>
              <a:ahLst/>
              <a:cxnLst>
                <a:cxn ang="0">
                  <a:pos x="connsiteX0" y="connsiteY0"/>
                </a:cxn>
                <a:cxn ang="0">
                  <a:pos x="connsiteX1" y="connsiteY1"/>
                </a:cxn>
                <a:cxn ang="0">
                  <a:pos x="connsiteX2" y="connsiteY2"/>
                </a:cxn>
                <a:cxn ang="0">
                  <a:pos x="connsiteX3" y="connsiteY3"/>
                </a:cxn>
              </a:cxnLst>
              <a:rect l="l" t="t" r="r" b="b"/>
              <a:pathLst>
                <a:path w="59384" h="58463">
                  <a:moveTo>
                    <a:pt x="0" y="14080"/>
                  </a:moveTo>
                  <a:lnTo>
                    <a:pt x="59385" y="0"/>
                  </a:lnTo>
                  <a:lnTo>
                    <a:pt x="41875" y="58463"/>
                  </a:lnTo>
                  <a:lnTo>
                    <a:pt x="0" y="1408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7" name="Graphic 2442">
            <a:extLst>
              <a:ext uri="{FF2B5EF4-FFF2-40B4-BE49-F238E27FC236}">
                <a16:creationId xmlns:a16="http://schemas.microsoft.com/office/drawing/2014/main" id="{0053F936-EE15-A7B3-1345-6B0A2EB06555}"/>
              </a:ext>
            </a:extLst>
          </p:cNvPr>
          <p:cNvGrpSpPr/>
          <p:nvPr/>
        </p:nvGrpSpPr>
        <p:grpSpPr>
          <a:xfrm>
            <a:off x="8058556" y="3763657"/>
            <a:ext cx="248342" cy="573377"/>
            <a:chOff x="11874675" y="5849441"/>
            <a:chExt cx="247931" cy="572433"/>
          </a:xfrm>
        </p:grpSpPr>
        <p:sp>
          <p:nvSpPr>
            <p:cNvPr id="2477" name="Freeform 2479">
              <a:extLst>
                <a:ext uri="{FF2B5EF4-FFF2-40B4-BE49-F238E27FC236}">
                  <a16:creationId xmlns:a16="http://schemas.microsoft.com/office/drawing/2014/main" id="{661C7D19-7145-59E4-B28B-FAF003371BED}"/>
                </a:ext>
              </a:extLst>
            </p:cNvPr>
            <p:cNvSpPr/>
            <p:nvPr/>
          </p:nvSpPr>
          <p:spPr>
            <a:xfrm>
              <a:off x="11905090" y="5849441"/>
              <a:ext cx="217516" cy="528559"/>
            </a:xfrm>
            <a:custGeom>
              <a:avLst/>
              <a:gdLst>
                <a:gd name="connsiteX0" fmla="*/ 217518 w 217517"/>
                <a:gd name="connsiteY0" fmla="*/ 0 h 528557"/>
                <a:gd name="connsiteX1" fmla="*/ 0 w 217517"/>
                <a:gd name="connsiteY1" fmla="*/ 205203 h 528557"/>
                <a:gd name="connsiteX2" fmla="*/ 0 w 217517"/>
                <a:gd name="connsiteY2" fmla="*/ 528557 h 528557"/>
              </a:gdLst>
              <a:ahLst/>
              <a:cxnLst>
                <a:cxn ang="0">
                  <a:pos x="connsiteX0" y="connsiteY0"/>
                </a:cxn>
                <a:cxn ang="0">
                  <a:pos x="connsiteX1" y="connsiteY1"/>
                </a:cxn>
                <a:cxn ang="0">
                  <a:pos x="connsiteX2" y="connsiteY2"/>
                </a:cxn>
              </a:cxnLst>
              <a:rect l="l" t="t" r="r" b="b"/>
              <a:pathLst>
                <a:path w="217517" h="528557">
                  <a:moveTo>
                    <a:pt x="217518" y="0"/>
                  </a:moveTo>
                  <a:lnTo>
                    <a:pt x="0" y="205203"/>
                  </a:lnTo>
                  <a:lnTo>
                    <a:pt x="0" y="528557"/>
                  </a:lnTo>
                </a:path>
              </a:pathLst>
            </a:custGeom>
            <a:noFill/>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78" name="Freeform 2480">
              <a:extLst>
                <a:ext uri="{FF2B5EF4-FFF2-40B4-BE49-F238E27FC236}">
                  <a16:creationId xmlns:a16="http://schemas.microsoft.com/office/drawing/2014/main" id="{58023FD1-16E1-0747-6BDF-8FD233B0C70A}"/>
                </a:ext>
              </a:extLst>
            </p:cNvPr>
            <p:cNvSpPr/>
            <p:nvPr/>
          </p:nvSpPr>
          <p:spPr>
            <a:xfrm>
              <a:off x="11874675" y="6369044"/>
              <a:ext cx="61036" cy="52830"/>
            </a:xfrm>
            <a:custGeom>
              <a:avLst/>
              <a:gdLst>
                <a:gd name="connsiteX0" fmla="*/ 0 w 61036"/>
                <a:gd name="connsiteY0" fmla="*/ 0 h 52830"/>
                <a:gd name="connsiteX1" fmla="*/ 30488 w 61036"/>
                <a:gd name="connsiteY1" fmla="*/ 52831 h 52830"/>
                <a:gd name="connsiteX2" fmla="*/ 61037 w 61036"/>
                <a:gd name="connsiteY2" fmla="*/ 0 h 52830"/>
                <a:gd name="connsiteX3" fmla="*/ 0 w 61036"/>
                <a:gd name="connsiteY3" fmla="*/ 0 h 52830"/>
              </a:gdLst>
              <a:ahLst/>
              <a:cxnLst>
                <a:cxn ang="0">
                  <a:pos x="connsiteX0" y="connsiteY0"/>
                </a:cxn>
                <a:cxn ang="0">
                  <a:pos x="connsiteX1" y="connsiteY1"/>
                </a:cxn>
                <a:cxn ang="0">
                  <a:pos x="connsiteX2" y="connsiteY2"/>
                </a:cxn>
                <a:cxn ang="0">
                  <a:pos x="connsiteX3" y="connsiteY3"/>
                </a:cxn>
              </a:cxnLst>
              <a:rect l="l" t="t" r="r" b="b"/>
              <a:pathLst>
                <a:path w="61036" h="52830">
                  <a:moveTo>
                    <a:pt x="0" y="0"/>
                  </a:moveTo>
                  <a:lnTo>
                    <a:pt x="30488" y="52831"/>
                  </a:lnTo>
                  <a:lnTo>
                    <a:pt x="61037" y="0"/>
                  </a:lnTo>
                  <a:lnTo>
                    <a:pt x="0"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8" name="Group 177">
            <a:extLst>
              <a:ext uri="{FF2B5EF4-FFF2-40B4-BE49-F238E27FC236}">
                <a16:creationId xmlns:a16="http://schemas.microsoft.com/office/drawing/2014/main" id="{FDF02F01-796B-6C04-819F-F0E7A359B1B7}"/>
              </a:ext>
            </a:extLst>
          </p:cNvPr>
          <p:cNvGrpSpPr/>
          <p:nvPr/>
        </p:nvGrpSpPr>
        <p:grpSpPr>
          <a:xfrm>
            <a:off x="5387652" y="2303815"/>
            <a:ext cx="678650" cy="1047275"/>
            <a:chOff x="5298937" y="2308102"/>
            <a:chExt cx="678636" cy="1091509"/>
          </a:xfrm>
        </p:grpSpPr>
        <p:sp>
          <p:nvSpPr>
            <p:cNvPr id="2475" name="Freeform 2458">
              <a:extLst>
                <a:ext uri="{FF2B5EF4-FFF2-40B4-BE49-F238E27FC236}">
                  <a16:creationId xmlns:a16="http://schemas.microsoft.com/office/drawing/2014/main" id="{B41BBBE3-8C96-F5DE-69B9-99A147E3695D}"/>
                </a:ext>
              </a:extLst>
            </p:cNvPr>
            <p:cNvSpPr/>
            <p:nvPr/>
          </p:nvSpPr>
          <p:spPr>
            <a:xfrm>
              <a:off x="5298937" y="2352119"/>
              <a:ext cx="648098" cy="1047492"/>
            </a:xfrm>
            <a:custGeom>
              <a:avLst/>
              <a:gdLst>
                <a:gd name="connsiteX0" fmla="*/ 647042 w 647042"/>
                <a:gd name="connsiteY0" fmla="*/ 0 h 1045789"/>
                <a:gd name="connsiteX1" fmla="*/ 647042 w 647042"/>
                <a:gd name="connsiteY1" fmla="*/ 618854 h 1045789"/>
                <a:gd name="connsiteX2" fmla="*/ 0 w 647042"/>
                <a:gd name="connsiteY2" fmla="*/ 1045789 h 1045789"/>
              </a:gdLst>
              <a:ahLst/>
              <a:cxnLst>
                <a:cxn ang="0">
                  <a:pos x="connsiteX0" y="connsiteY0"/>
                </a:cxn>
                <a:cxn ang="0">
                  <a:pos x="connsiteX1" y="connsiteY1"/>
                </a:cxn>
                <a:cxn ang="0">
                  <a:pos x="connsiteX2" y="connsiteY2"/>
                </a:cxn>
              </a:cxnLst>
              <a:rect l="l" t="t" r="r" b="b"/>
              <a:pathLst>
                <a:path w="647042" h="1045789">
                  <a:moveTo>
                    <a:pt x="647042" y="0"/>
                  </a:moveTo>
                  <a:lnTo>
                    <a:pt x="647042" y="618854"/>
                  </a:lnTo>
                  <a:lnTo>
                    <a:pt x="0" y="1045789"/>
                  </a:lnTo>
                </a:path>
              </a:pathLst>
            </a:custGeom>
            <a:noFill/>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76" name="Freeform 2459">
              <a:extLst>
                <a:ext uri="{FF2B5EF4-FFF2-40B4-BE49-F238E27FC236}">
                  <a16:creationId xmlns:a16="http://schemas.microsoft.com/office/drawing/2014/main" id="{3EE6EF8D-2F7E-5E9F-532B-D6CDCDD8DD2E}"/>
                </a:ext>
              </a:extLst>
            </p:cNvPr>
            <p:cNvSpPr/>
            <p:nvPr/>
          </p:nvSpPr>
          <p:spPr>
            <a:xfrm>
              <a:off x="5916436" y="2308102"/>
              <a:ext cx="61137" cy="52978"/>
            </a:xfrm>
            <a:custGeom>
              <a:avLst/>
              <a:gdLst>
                <a:gd name="connsiteX0" fmla="*/ 0 w 61037"/>
                <a:gd name="connsiteY0" fmla="*/ 52893 h 52892"/>
                <a:gd name="connsiteX1" fmla="*/ 30549 w 61037"/>
                <a:gd name="connsiteY1" fmla="*/ 0 h 52892"/>
                <a:gd name="connsiteX2" fmla="*/ 61037 w 61037"/>
                <a:gd name="connsiteY2" fmla="*/ 52893 h 52892"/>
                <a:gd name="connsiteX3" fmla="*/ 0 w 61037"/>
                <a:gd name="connsiteY3" fmla="*/ 52893 h 52892"/>
              </a:gdLst>
              <a:ahLst/>
              <a:cxnLst>
                <a:cxn ang="0">
                  <a:pos x="connsiteX0" y="connsiteY0"/>
                </a:cxn>
                <a:cxn ang="0">
                  <a:pos x="connsiteX1" y="connsiteY1"/>
                </a:cxn>
                <a:cxn ang="0">
                  <a:pos x="connsiteX2" y="connsiteY2"/>
                </a:cxn>
                <a:cxn ang="0">
                  <a:pos x="connsiteX3" y="connsiteY3"/>
                </a:cxn>
              </a:cxnLst>
              <a:rect l="l" t="t" r="r" b="b"/>
              <a:pathLst>
                <a:path w="61037" h="52892">
                  <a:moveTo>
                    <a:pt x="0" y="52893"/>
                  </a:moveTo>
                  <a:lnTo>
                    <a:pt x="30549" y="0"/>
                  </a:lnTo>
                  <a:lnTo>
                    <a:pt x="61037" y="52893"/>
                  </a:lnTo>
                  <a:lnTo>
                    <a:pt x="0" y="52893"/>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9" name="Group 178">
            <a:extLst>
              <a:ext uri="{FF2B5EF4-FFF2-40B4-BE49-F238E27FC236}">
                <a16:creationId xmlns:a16="http://schemas.microsoft.com/office/drawing/2014/main" id="{6176435A-8804-F2A4-7B66-09B41F298EFC}"/>
              </a:ext>
            </a:extLst>
          </p:cNvPr>
          <p:cNvGrpSpPr/>
          <p:nvPr/>
        </p:nvGrpSpPr>
        <p:grpSpPr>
          <a:xfrm>
            <a:off x="6172715" y="2303812"/>
            <a:ext cx="678711" cy="1047278"/>
            <a:chOff x="5999036" y="2308102"/>
            <a:chExt cx="678697" cy="1091512"/>
          </a:xfrm>
        </p:grpSpPr>
        <p:sp>
          <p:nvSpPr>
            <p:cNvPr id="2473" name="Freeform 2482">
              <a:extLst>
                <a:ext uri="{FF2B5EF4-FFF2-40B4-BE49-F238E27FC236}">
                  <a16:creationId xmlns:a16="http://schemas.microsoft.com/office/drawing/2014/main" id="{64BE081A-74FB-A23C-DD7F-DAB2D18B4B4F}"/>
                </a:ext>
              </a:extLst>
            </p:cNvPr>
            <p:cNvSpPr/>
            <p:nvPr/>
          </p:nvSpPr>
          <p:spPr>
            <a:xfrm>
              <a:off x="6029635" y="2352121"/>
              <a:ext cx="648098" cy="1047493"/>
            </a:xfrm>
            <a:custGeom>
              <a:avLst/>
              <a:gdLst>
                <a:gd name="connsiteX0" fmla="*/ 0 w 647042"/>
                <a:gd name="connsiteY0" fmla="*/ 0 h 1045789"/>
                <a:gd name="connsiteX1" fmla="*/ 0 w 647042"/>
                <a:gd name="connsiteY1" fmla="*/ 618854 h 1045789"/>
                <a:gd name="connsiteX2" fmla="*/ 647042 w 647042"/>
                <a:gd name="connsiteY2" fmla="*/ 1045789 h 1045789"/>
              </a:gdLst>
              <a:ahLst/>
              <a:cxnLst>
                <a:cxn ang="0">
                  <a:pos x="connsiteX0" y="connsiteY0"/>
                </a:cxn>
                <a:cxn ang="0">
                  <a:pos x="connsiteX1" y="connsiteY1"/>
                </a:cxn>
                <a:cxn ang="0">
                  <a:pos x="connsiteX2" y="connsiteY2"/>
                </a:cxn>
              </a:cxnLst>
              <a:rect l="l" t="t" r="r" b="b"/>
              <a:pathLst>
                <a:path w="647042" h="1045789">
                  <a:moveTo>
                    <a:pt x="0" y="0"/>
                  </a:moveTo>
                  <a:lnTo>
                    <a:pt x="0" y="618854"/>
                  </a:lnTo>
                  <a:lnTo>
                    <a:pt x="647042" y="1045789"/>
                  </a:lnTo>
                </a:path>
              </a:pathLst>
            </a:custGeom>
            <a:noFill/>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74" name="Freeform 2483">
              <a:extLst>
                <a:ext uri="{FF2B5EF4-FFF2-40B4-BE49-F238E27FC236}">
                  <a16:creationId xmlns:a16="http://schemas.microsoft.com/office/drawing/2014/main" id="{169AEC75-0E67-D38E-0550-D7F1A5FCF3B3}"/>
                </a:ext>
              </a:extLst>
            </p:cNvPr>
            <p:cNvSpPr/>
            <p:nvPr/>
          </p:nvSpPr>
          <p:spPr>
            <a:xfrm>
              <a:off x="5999036" y="2308102"/>
              <a:ext cx="61198" cy="52978"/>
            </a:xfrm>
            <a:custGeom>
              <a:avLst/>
              <a:gdLst>
                <a:gd name="connsiteX0" fmla="*/ 0 w 61098"/>
                <a:gd name="connsiteY0" fmla="*/ 52893 h 52892"/>
                <a:gd name="connsiteX1" fmla="*/ 30549 w 61098"/>
                <a:gd name="connsiteY1" fmla="*/ 0 h 52892"/>
                <a:gd name="connsiteX2" fmla="*/ 61098 w 61098"/>
                <a:gd name="connsiteY2" fmla="*/ 52893 h 52892"/>
                <a:gd name="connsiteX3" fmla="*/ 0 w 61098"/>
                <a:gd name="connsiteY3" fmla="*/ 52893 h 52892"/>
              </a:gdLst>
              <a:ahLst/>
              <a:cxnLst>
                <a:cxn ang="0">
                  <a:pos x="connsiteX0" y="connsiteY0"/>
                </a:cxn>
                <a:cxn ang="0">
                  <a:pos x="connsiteX1" y="connsiteY1"/>
                </a:cxn>
                <a:cxn ang="0">
                  <a:pos x="connsiteX2" y="connsiteY2"/>
                </a:cxn>
                <a:cxn ang="0">
                  <a:pos x="connsiteX3" y="connsiteY3"/>
                </a:cxn>
              </a:cxnLst>
              <a:rect l="l" t="t" r="r" b="b"/>
              <a:pathLst>
                <a:path w="61098" h="52892">
                  <a:moveTo>
                    <a:pt x="0" y="52893"/>
                  </a:moveTo>
                  <a:lnTo>
                    <a:pt x="30549" y="0"/>
                  </a:lnTo>
                  <a:lnTo>
                    <a:pt x="61098" y="52893"/>
                  </a:lnTo>
                  <a:lnTo>
                    <a:pt x="0" y="52893"/>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80" name="Graphic 2442">
            <a:extLst>
              <a:ext uri="{FF2B5EF4-FFF2-40B4-BE49-F238E27FC236}">
                <a16:creationId xmlns:a16="http://schemas.microsoft.com/office/drawing/2014/main" id="{FDCDEF54-B447-BD05-9EC5-3E175D3060F6}"/>
              </a:ext>
            </a:extLst>
          </p:cNvPr>
          <p:cNvGrpSpPr/>
          <p:nvPr/>
        </p:nvGrpSpPr>
        <p:grpSpPr>
          <a:xfrm>
            <a:off x="6587008" y="3549028"/>
            <a:ext cx="307965" cy="204233"/>
            <a:chOff x="10066567" y="5635163"/>
            <a:chExt cx="307459" cy="203897"/>
          </a:xfrm>
          <a:solidFill>
            <a:srgbClr val="A21383"/>
          </a:solidFill>
        </p:grpSpPr>
        <p:sp>
          <p:nvSpPr>
            <p:cNvPr id="2471" name="Freeform 2485">
              <a:extLst>
                <a:ext uri="{FF2B5EF4-FFF2-40B4-BE49-F238E27FC236}">
                  <a16:creationId xmlns:a16="http://schemas.microsoft.com/office/drawing/2014/main" id="{F0BE0C36-2CB9-C6C8-5A23-C1346BADA524}"/>
                </a:ext>
              </a:extLst>
            </p:cNvPr>
            <p:cNvSpPr/>
            <p:nvPr/>
          </p:nvSpPr>
          <p:spPr>
            <a:xfrm>
              <a:off x="10103245" y="5635163"/>
              <a:ext cx="270781" cy="179614"/>
            </a:xfrm>
            <a:custGeom>
              <a:avLst/>
              <a:gdLst>
                <a:gd name="connsiteX0" fmla="*/ 0 w 270779"/>
                <a:gd name="connsiteY0" fmla="*/ 179614 h 179613"/>
                <a:gd name="connsiteX1" fmla="*/ 270779 w 270779"/>
                <a:gd name="connsiteY1" fmla="*/ 0 h 179613"/>
              </a:gdLst>
              <a:ahLst/>
              <a:cxnLst>
                <a:cxn ang="0">
                  <a:pos x="connsiteX0" y="connsiteY0"/>
                </a:cxn>
                <a:cxn ang="0">
                  <a:pos x="connsiteX1" y="connsiteY1"/>
                </a:cxn>
              </a:cxnLst>
              <a:rect l="l" t="t" r="r" b="b"/>
              <a:pathLst>
                <a:path w="270779" h="179613">
                  <a:moveTo>
                    <a:pt x="0" y="179614"/>
                  </a:moveTo>
                  <a:lnTo>
                    <a:pt x="270779" y="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72" name="Freeform 2486">
              <a:extLst>
                <a:ext uri="{FF2B5EF4-FFF2-40B4-BE49-F238E27FC236}">
                  <a16:creationId xmlns:a16="http://schemas.microsoft.com/office/drawing/2014/main" id="{D1B79517-7838-2FD3-D882-6A49D606F5D4}"/>
                </a:ext>
              </a:extLst>
            </p:cNvPr>
            <p:cNvSpPr/>
            <p:nvPr/>
          </p:nvSpPr>
          <p:spPr>
            <a:xfrm>
              <a:off x="10066567" y="5784393"/>
              <a:ext cx="60914" cy="54667"/>
            </a:xfrm>
            <a:custGeom>
              <a:avLst/>
              <a:gdLst>
                <a:gd name="connsiteX0" fmla="*/ 60914 w 60914"/>
                <a:gd name="connsiteY0" fmla="*/ 50872 h 54667"/>
                <a:gd name="connsiteX1" fmla="*/ 0 w 60914"/>
                <a:gd name="connsiteY1" fmla="*/ 54668 h 54667"/>
                <a:gd name="connsiteX2" fmla="*/ 27182 w 60914"/>
                <a:gd name="connsiteY2" fmla="*/ 0 h 54667"/>
                <a:gd name="connsiteX3" fmla="*/ 60914 w 60914"/>
                <a:gd name="connsiteY3" fmla="*/ 50872 h 54667"/>
              </a:gdLst>
              <a:ahLst/>
              <a:cxnLst>
                <a:cxn ang="0">
                  <a:pos x="connsiteX0" y="connsiteY0"/>
                </a:cxn>
                <a:cxn ang="0">
                  <a:pos x="connsiteX1" y="connsiteY1"/>
                </a:cxn>
                <a:cxn ang="0">
                  <a:pos x="connsiteX2" y="connsiteY2"/>
                </a:cxn>
                <a:cxn ang="0">
                  <a:pos x="connsiteX3" y="connsiteY3"/>
                </a:cxn>
              </a:cxnLst>
              <a:rect l="l" t="t" r="r" b="b"/>
              <a:pathLst>
                <a:path w="60914" h="54667">
                  <a:moveTo>
                    <a:pt x="60914" y="50872"/>
                  </a:moveTo>
                  <a:lnTo>
                    <a:pt x="0" y="54668"/>
                  </a:lnTo>
                  <a:lnTo>
                    <a:pt x="27182" y="0"/>
                  </a:lnTo>
                  <a:lnTo>
                    <a:pt x="60914" y="50872"/>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sp>
        <p:nvSpPr>
          <p:cNvPr id="182" name="TextBox 181">
            <a:extLst>
              <a:ext uri="{FF2B5EF4-FFF2-40B4-BE49-F238E27FC236}">
                <a16:creationId xmlns:a16="http://schemas.microsoft.com/office/drawing/2014/main" id="{E44B29F9-2EF7-4DED-FD01-9CA070C55179}"/>
              </a:ext>
            </a:extLst>
          </p:cNvPr>
          <p:cNvSpPr txBox="1"/>
          <p:nvPr/>
        </p:nvSpPr>
        <p:spPr>
          <a:xfrm>
            <a:off x="5155363" y="4860657"/>
            <a:ext cx="2636759" cy="184670"/>
          </a:xfrm>
          <a:prstGeom prst="rect">
            <a:avLst/>
          </a:prstGeom>
          <a:noFill/>
        </p:spPr>
        <p:txBody>
          <a:bodyPr wrap="square" lIns="0" tIns="0" rIns="0" bIns="0" rtlCol="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FFFFFF"/>
                </a:solidFill>
                <a:effectLst/>
                <a:uLnTx/>
                <a:uFillTx/>
                <a:latin typeface="Calibri" panose="020F0502020204030204" pitchFamily="34" charset="0"/>
                <a:ea typeface="+mn-ea"/>
                <a:cs typeface="Calibri" panose="020F0502020204030204" pitchFamily="34" charset="0"/>
              </a:rPr>
              <a:t>Non-allergic eosinophilic</a:t>
            </a:r>
          </a:p>
        </p:txBody>
      </p:sp>
      <p:sp>
        <p:nvSpPr>
          <p:cNvPr id="183" name="TextBox 182">
            <a:extLst>
              <a:ext uri="{FF2B5EF4-FFF2-40B4-BE49-F238E27FC236}">
                <a16:creationId xmlns:a16="http://schemas.microsoft.com/office/drawing/2014/main" id="{E9A5E1D5-A3AA-6A71-C0AC-BCC24474A9B3}"/>
              </a:ext>
            </a:extLst>
          </p:cNvPr>
          <p:cNvSpPr txBox="1"/>
          <p:nvPr/>
        </p:nvSpPr>
        <p:spPr>
          <a:xfrm>
            <a:off x="7880123" y="4866357"/>
            <a:ext cx="2662691" cy="173270"/>
          </a:xfrm>
          <a:prstGeom prst="rect">
            <a:avLst/>
          </a:prstGeom>
          <a:noFill/>
        </p:spPr>
        <p:txBody>
          <a:bodyPr wrap="square" lIns="0" tIns="0" rIns="0" bIns="0" rtlCol="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FFFFFF"/>
                </a:solidFill>
                <a:effectLst/>
                <a:uLnTx/>
                <a:uFillTx/>
                <a:latin typeface="Calibri" panose="020F0502020204030204" pitchFamily="34" charset="0"/>
                <a:ea typeface="+mn-ea"/>
                <a:cs typeface="Calibri" panose="020F0502020204030204" pitchFamily="34" charset="0"/>
              </a:rPr>
              <a:t>Beyond-T2 pathways</a:t>
            </a:r>
          </a:p>
        </p:txBody>
      </p:sp>
      <p:sp>
        <p:nvSpPr>
          <p:cNvPr id="2469" name="TextBox 2468">
            <a:extLst>
              <a:ext uri="{FF2B5EF4-FFF2-40B4-BE49-F238E27FC236}">
                <a16:creationId xmlns:a16="http://schemas.microsoft.com/office/drawing/2014/main" id="{9EBF4E53-5EFB-7536-AAFF-3F59CDD09D6D}"/>
              </a:ext>
            </a:extLst>
          </p:cNvPr>
          <p:cNvSpPr txBox="1"/>
          <p:nvPr/>
        </p:nvSpPr>
        <p:spPr>
          <a:xfrm>
            <a:off x="6309356" y="1149911"/>
            <a:ext cx="395950"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Bacteria</a:t>
            </a:r>
          </a:p>
        </p:txBody>
      </p:sp>
      <p:sp>
        <p:nvSpPr>
          <p:cNvPr id="2467" name="TextBox 2466">
            <a:extLst>
              <a:ext uri="{FF2B5EF4-FFF2-40B4-BE49-F238E27FC236}">
                <a16:creationId xmlns:a16="http://schemas.microsoft.com/office/drawing/2014/main" id="{4BAA3476-1C1F-9A2B-CE2B-E9FDA2792114}"/>
              </a:ext>
            </a:extLst>
          </p:cNvPr>
          <p:cNvSpPr txBox="1"/>
          <p:nvPr/>
        </p:nvSpPr>
        <p:spPr>
          <a:xfrm>
            <a:off x="7197357" y="1149911"/>
            <a:ext cx="352668"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Viruses</a:t>
            </a:r>
          </a:p>
        </p:txBody>
      </p:sp>
      <p:sp>
        <p:nvSpPr>
          <p:cNvPr id="2465" name="TextBox 2464">
            <a:extLst>
              <a:ext uri="{FF2B5EF4-FFF2-40B4-BE49-F238E27FC236}">
                <a16:creationId xmlns:a16="http://schemas.microsoft.com/office/drawing/2014/main" id="{F257B187-75FE-F665-E3DE-150BC546DE43}"/>
              </a:ext>
            </a:extLst>
          </p:cNvPr>
          <p:cNvSpPr txBox="1"/>
          <p:nvPr/>
        </p:nvSpPr>
        <p:spPr>
          <a:xfrm>
            <a:off x="7982392" y="1149911"/>
            <a:ext cx="325417"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Smoke</a:t>
            </a:r>
          </a:p>
        </p:txBody>
      </p:sp>
      <p:sp>
        <p:nvSpPr>
          <p:cNvPr id="2439" name="TextBox 2438">
            <a:extLst>
              <a:ext uri="{FF2B5EF4-FFF2-40B4-BE49-F238E27FC236}">
                <a16:creationId xmlns:a16="http://schemas.microsoft.com/office/drawing/2014/main" id="{A294A3B6-C161-6B45-F7A0-591E58A86BCC}"/>
              </a:ext>
            </a:extLst>
          </p:cNvPr>
          <p:cNvSpPr txBox="1"/>
          <p:nvPr/>
        </p:nvSpPr>
        <p:spPr>
          <a:xfrm>
            <a:off x="6282005" y="2687682"/>
            <a:ext cx="31419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Mucus</a:t>
            </a:r>
          </a:p>
        </p:txBody>
      </p:sp>
      <p:sp>
        <p:nvSpPr>
          <p:cNvPr id="2440" name="TextBox 2439">
            <a:extLst>
              <a:ext uri="{FF2B5EF4-FFF2-40B4-BE49-F238E27FC236}">
                <a16:creationId xmlns:a16="http://schemas.microsoft.com/office/drawing/2014/main" id="{5DB6AA45-744E-E441-40B2-F8611C74816C}"/>
              </a:ext>
            </a:extLst>
          </p:cNvPr>
          <p:cNvSpPr txBox="1"/>
          <p:nvPr/>
        </p:nvSpPr>
        <p:spPr>
          <a:xfrm>
            <a:off x="5736892" y="1303960"/>
            <a:ext cx="31419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Mucus</a:t>
            </a:r>
          </a:p>
        </p:txBody>
      </p:sp>
      <p:sp>
        <p:nvSpPr>
          <p:cNvPr id="2463" name="TextBox 2462">
            <a:extLst>
              <a:ext uri="{FF2B5EF4-FFF2-40B4-BE49-F238E27FC236}">
                <a16:creationId xmlns:a16="http://schemas.microsoft.com/office/drawing/2014/main" id="{2F8B18E2-74F4-9753-691D-69524164E3ED}"/>
              </a:ext>
            </a:extLst>
          </p:cNvPr>
          <p:cNvSpPr txBox="1"/>
          <p:nvPr/>
        </p:nvSpPr>
        <p:spPr>
          <a:xfrm>
            <a:off x="8908915" y="1149911"/>
            <a:ext cx="437629"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Pollution</a:t>
            </a:r>
          </a:p>
        </p:txBody>
      </p:sp>
      <p:sp>
        <p:nvSpPr>
          <p:cNvPr id="2451" name="TextBox 2450">
            <a:extLst>
              <a:ext uri="{FF2B5EF4-FFF2-40B4-BE49-F238E27FC236}">
                <a16:creationId xmlns:a16="http://schemas.microsoft.com/office/drawing/2014/main" id="{5131B0C8-62AE-3D8F-45C0-18BFF23E3EAE}"/>
              </a:ext>
            </a:extLst>
          </p:cNvPr>
          <p:cNvSpPr txBox="1"/>
          <p:nvPr/>
        </p:nvSpPr>
        <p:spPr>
          <a:xfrm>
            <a:off x="1171124" y="1897703"/>
            <a:ext cx="520025" cy="21544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Airway</a:t>
            </a:r>
          </a:p>
        </p:txBody>
      </p:sp>
      <p:sp>
        <p:nvSpPr>
          <p:cNvPr id="2453" name="TextBox 2452">
            <a:extLst>
              <a:ext uri="{FF2B5EF4-FFF2-40B4-BE49-F238E27FC236}">
                <a16:creationId xmlns:a16="http://schemas.microsoft.com/office/drawing/2014/main" id="{CED43DE0-EB81-7F5F-0FFF-04C66F652355}"/>
              </a:ext>
            </a:extLst>
          </p:cNvPr>
          <p:cNvSpPr txBox="1"/>
          <p:nvPr/>
        </p:nvSpPr>
        <p:spPr>
          <a:xfrm>
            <a:off x="2362153" y="1149911"/>
            <a:ext cx="447247" cy="161586"/>
          </a:xfrm>
          <a:prstGeom prst="rect">
            <a:avLst/>
          </a:prstGeom>
          <a:noFill/>
        </p:spPr>
        <p:txBody>
          <a:bodyPr wrap="non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a:ln>
                  <a:noFill/>
                </a:ln>
                <a:solidFill>
                  <a:srgbClr val="000000"/>
                </a:solidFill>
                <a:effectLst/>
                <a:uLnTx/>
                <a:uFillTx/>
                <a:latin typeface="Calibri"/>
                <a:ea typeface="+mn-ea"/>
                <a:cs typeface="Calibri"/>
              </a:rPr>
              <a:t>Triggers</a:t>
            </a:r>
            <a:endParaRPr kumimoji="0" lang="en-US" sz="1050" b="1"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endParaRPr>
          </a:p>
        </p:txBody>
      </p:sp>
      <p:sp>
        <p:nvSpPr>
          <p:cNvPr id="2596" name="TextBox 2595">
            <a:extLst>
              <a:ext uri="{FF2B5EF4-FFF2-40B4-BE49-F238E27FC236}">
                <a16:creationId xmlns:a16="http://schemas.microsoft.com/office/drawing/2014/main" id="{B907A75D-47A4-D730-D2E3-7273ACF5A1B2}"/>
              </a:ext>
            </a:extLst>
          </p:cNvPr>
          <p:cNvSpPr txBox="1"/>
          <p:nvPr/>
        </p:nvSpPr>
        <p:spPr>
          <a:xfrm>
            <a:off x="8863209" y="2181074"/>
            <a:ext cx="532041" cy="138502"/>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Mast cell</a:t>
            </a:r>
          </a:p>
        </p:txBody>
      </p:sp>
      <p:cxnSp>
        <p:nvCxnSpPr>
          <p:cNvPr id="49" name="Straight Arrow Connector 48">
            <a:extLst>
              <a:ext uri="{FF2B5EF4-FFF2-40B4-BE49-F238E27FC236}">
                <a16:creationId xmlns:a16="http://schemas.microsoft.com/office/drawing/2014/main" id="{7ABBD019-ED63-D397-8830-EA60769888AB}"/>
              </a:ext>
            </a:extLst>
          </p:cNvPr>
          <p:cNvCxnSpPr>
            <a:cxnSpLocks noChangeAspect="1"/>
          </p:cNvCxnSpPr>
          <p:nvPr/>
        </p:nvCxnSpPr>
        <p:spPr>
          <a:xfrm>
            <a:off x="5155363" y="3994327"/>
            <a:ext cx="564949" cy="379927"/>
          </a:xfrm>
          <a:prstGeom prst="straightConnector1">
            <a:avLst/>
          </a:prstGeom>
          <a:ln w="19050">
            <a:solidFill>
              <a:schemeClr val="tx1"/>
            </a:solidFill>
            <a:tailEnd type="triangle" w="sm" len="sm"/>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93E4E77F-E107-9A5D-C757-99214FE8E744}"/>
              </a:ext>
            </a:extLst>
          </p:cNvPr>
          <p:cNvCxnSpPr>
            <a:cxnSpLocks noChangeAspect="1"/>
          </p:cNvCxnSpPr>
          <p:nvPr/>
        </p:nvCxnSpPr>
        <p:spPr>
          <a:xfrm flipV="1">
            <a:off x="5160387" y="3702884"/>
            <a:ext cx="0" cy="30149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57" name="TextBox 56">
            <a:extLst>
              <a:ext uri="{FF2B5EF4-FFF2-40B4-BE49-F238E27FC236}">
                <a16:creationId xmlns:a16="http://schemas.microsoft.com/office/drawing/2014/main" id="{C657DA3B-C120-31E3-677B-D83BE0772A71}"/>
              </a:ext>
            </a:extLst>
          </p:cNvPr>
          <p:cNvSpPr txBox="1">
            <a:spLocks noChangeAspect="1"/>
          </p:cNvSpPr>
          <p:nvPr/>
        </p:nvSpPr>
        <p:spPr>
          <a:xfrm>
            <a:off x="5208415" y="3677419"/>
            <a:ext cx="24045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ILC2s</a:t>
            </a:r>
          </a:p>
        </p:txBody>
      </p:sp>
      <p:sp>
        <p:nvSpPr>
          <p:cNvPr id="2499" name="Rectangle: Rounded Corners 2498">
            <a:extLst>
              <a:ext uri="{FF2B5EF4-FFF2-40B4-BE49-F238E27FC236}">
                <a16:creationId xmlns:a16="http://schemas.microsoft.com/office/drawing/2014/main" id="{FE7C59F2-D15A-09A9-41BA-C2E9674BB4E0}"/>
              </a:ext>
            </a:extLst>
          </p:cNvPr>
          <p:cNvSpPr/>
          <p:nvPr/>
        </p:nvSpPr>
        <p:spPr>
          <a:xfrm>
            <a:off x="289410" y="1236664"/>
            <a:ext cx="1662769" cy="504000"/>
          </a:xfrm>
          <a:prstGeom prst="roundRect">
            <a:avLst>
              <a:gd name="adj" fmla="val 24856"/>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rtlCol="0" anchor="ctr"/>
          <a:lstStyle/>
          <a:p>
            <a:r>
              <a:rPr lang="en-NZ" sz="900" b="1">
                <a:solidFill>
                  <a:schemeClr val="bg1"/>
                </a:solidFill>
              </a:rPr>
              <a:t>Click on the cells in the figure to find out more</a:t>
            </a:r>
            <a:endParaRPr lang="en-GB" sz="900" b="1">
              <a:solidFill>
                <a:schemeClr val="bg1"/>
              </a:solidFill>
            </a:endParaRPr>
          </a:p>
        </p:txBody>
      </p:sp>
      <p:sp>
        <p:nvSpPr>
          <p:cNvPr id="2501" name="Rectangle: Rounded Corners 2500">
            <a:hlinkClick r:id="rId6" action="ppaction://hlinksldjump"/>
            <a:extLst>
              <a:ext uri="{FF2B5EF4-FFF2-40B4-BE49-F238E27FC236}">
                <a16:creationId xmlns:a16="http://schemas.microsoft.com/office/drawing/2014/main" id="{8BFB42A6-F557-8DC3-75AB-69692BA5927C}"/>
              </a:ext>
            </a:extLst>
          </p:cNvPr>
          <p:cNvSpPr/>
          <p:nvPr/>
        </p:nvSpPr>
        <p:spPr>
          <a:xfrm>
            <a:off x="10392760" y="3109692"/>
            <a:ext cx="1578484" cy="564754"/>
          </a:xfrm>
          <a:prstGeom prst="roundRect">
            <a:avLst>
              <a:gd name="adj" fmla="val 24856"/>
            </a:avLst>
          </a:prstGeom>
          <a:solidFill>
            <a:srgbClr val="590995"/>
          </a:solidFill>
          <a:ln>
            <a:noFill/>
          </a:ln>
        </p:spPr>
        <p:style>
          <a:lnRef idx="2">
            <a:schemeClr val="accent1">
              <a:shade val="50000"/>
            </a:schemeClr>
          </a:lnRef>
          <a:fillRef idx="1">
            <a:schemeClr val="accent1"/>
          </a:fillRef>
          <a:effectRef idx="0">
            <a:schemeClr val="accent1"/>
          </a:effectRef>
          <a:fontRef idx="minor">
            <a:schemeClr val="lt1"/>
          </a:fontRef>
        </p:style>
        <p:txBody>
          <a:bodyPr lIns="324000" rIns="72000" rtlCol="0" anchor="ctr"/>
          <a:lstStyle/>
          <a:p>
            <a:pPr algn="ctr"/>
            <a:r>
              <a:rPr lang="en-NZ" sz="900" b="1">
                <a:solidFill>
                  <a:schemeClr val="bg1"/>
                </a:solidFill>
              </a:rPr>
              <a:t>Click here </a:t>
            </a:r>
            <a:r>
              <a:rPr lang="en-NZ" sz="900">
                <a:solidFill>
                  <a:schemeClr val="bg1"/>
                </a:solidFill>
              </a:rPr>
              <a:t>to find </a:t>
            </a:r>
            <a:br>
              <a:rPr lang="en-NZ" sz="900">
                <a:solidFill>
                  <a:schemeClr val="bg1"/>
                </a:solidFill>
              </a:rPr>
            </a:br>
            <a:r>
              <a:rPr lang="en-NZ" sz="900">
                <a:solidFill>
                  <a:schemeClr val="bg1"/>
                </a:solidFill>
              </a:rPr>
              <a:t>out more about innate and adaptive immunity</a:t>
            </a:r>
            <a:endParaRPr lang="en-GB" sz="900"/>
          </a:p>
        </p:txBody>
      </p:sp>
      <p:pic>
        <p:nvPicPr>
          <p:cNvPr id="2503" name="Graphic 5">
            <a:hlinkClick r:id="rId6" action="ppaction://hlinksldjump"/>
            <a:extLst>
              <a:ext uri="{FF2B5EF4-FFF2-40B4-BE49-F238E27FC236}">
                <a16:creationId xmlns:a16="http://schemas.microsoft.com/office/drawing/2014/main" id="{B1656712-04AB-C79F-EBFB-FF3715A719F5}"/>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p:blipFill>
        <p:spPr>
          <a:xfrm>
            <a:off x="10467278" y="3261888"/>
            <a:ext cx="288000" cy="288000"/>
          </a:xfrm>
          <a:prstGeom prst="rect">
            <a:avLst/>
          </a:prstGeom>
        </p:spPr>
      </p:pic>
      <p:pic>
        <p:nvPicPr>
          <p:cNvPr id="2510" name="Graphic 5">
            <a:hlinkClick r:id="" action="ppaction://noaction"/>
            <a:extLst>
              <a:ext uri="{FF2B5EF4-FFF2-40B4-BE49-F238E27FC236}">
                <a16:creationId xmlns:a16="http://schemas.microsoft.com/office/drawing/2014/main" id="{484B0542-B795-712B-8413-967B88CC0D28}"/>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p:blipFill>
        <p:spPr>
          <a:xfrm>
            <a:off x="1579827" y="1377673"/>
            <a:ext cx="288000" cy="288000"/>
          </a:xfrm>
          <a:prstGeom prst="rect">
            <a:avLst/>
          </a:prstGeom>
        </p:spPr>
      </p:pic>
      <p:sp>
        <p:nvSpPr>
          <p:cNvPr id="2511" name="Rectangle 2510">
            <a:extLst>
              <a:ext uri="{FF2B5EF4-FFF2-40B4-BE49-F238E27FC236}">
                <a16:creationId xmlns:a16="http://schemas.microsoft.com/office/drawing/2014/main" id="{C30F6D5E-DEA3-075C-D654-468BC0BCA43D}"/>
              </a:ext>
            </a:extLst>
          </p:cNvPr>
          <p:cNvSpPr/>
          <p:nvPr/>
        </p:nvSpPr>
        <p:spPr>
          <a:xfrm>
            <a:off x="486231" y="3099599"/>
            <a:ext cx="800492" cy="275045"/>
          </a:xfrm>
          <a:prstGeom prst="rect">
            <a:avLst/>
          </a:prstGeom>
          <a:noFill/>
          <a:ln w="381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itle 6">
            <a:extLst>
              <a:ext uri="{FF2B5EF4-FFF2-40B4-BE49-F238E27FC236}">
                <a16:creationId xmlns:a16="http://schemas.microsoft.com/office/drawing/2014/main" id="{5ADE7EBD-4C9F-EE47-BDBC-35A86A1936D9}"/>
              </a:ext>
            </a:extLst>
          </p:cNvPr>
          <p:cNvSpPr>
            <a:spLocks noGrp="1"/>
          </p:cNvSpPr>
          <p:nvPr>
            <p:ph type="title"/>
          </p:nvPr>
        </p:nvSpPr>
        <p:spPr>
          <a:xfrm>
            <a:off x="548282" y="180000"/>
            <a:ext cx="8226371" cy="720000"/>
          </a:xfrm>
        </p:spPr>
        <p:txBody>
          <a:bodyPr/>
          <a:lstStyle/>
          <a:p>
            <a:r>
              <a:rPr lang="en-GB" dirty="0"/>
              <a:t>Various cells and inflammatory mediators are involved in asthma pathogenesis</a:t>
            </a:r>
            <a:r>
              <a:rPr lang="en-GB" baseline="30000" dirty="0"/>
              <a:t>1-18</a:t>
            </a:r>
            <a:endParaRPr lang="en-GB" baseline="30000" dirty="0">
              <a:ea typeface="Cambria"/>
            </a:endParaRPr>
          </a:p>
        </p:txBody>
      </p:sp>
      <p:sp>
        <p:nvSpPr>
          <p:cNvPr id="2" name="Footer Placeholder 1">
            <a:extLst>
              <a:ext uri="{FF2B5EF4-FFF2-40B4-BE49-F238E27FC236}">
                <a16:creationId xmlns:a16="http://schemas.microsoft.com/office/drawing/2014/main" id="{7722FB56-1FB2-0C49-884F-1FF3D5872D06}"/>
              </a:ext>
            </a:extLst>
          </p:cNvPr>
          <p:cNvSpPr>
            <a:spLocks noGrp="1"/>
          </p:cNvSpPr>
          <p:nvPr>
            <p:ph type="ftr" sz="quarter" idx="11"/>
          </p:nvPr>
        </p:nvSpPr>
        <p:spPr>
          <a:xfrm>
            <a:off x="547200" y="6300000"/>
            <a:ext cx="10512000" cy="471600"/>
          </a:xfrm>
        </p:spPr>
        <p:txBody>
          <a:bodyPr/>
          <a:lstStyle/>
          <a:p>
            <a:pPr>
              <a:lnSpc>
                <a:spcPct val="107000"/>
              </a:lnSpc>
              <a:spcAft>
                <a:spcPts val="800"/>
              </a:spcAft>
            </a:pPr>
            <a:br>
              <a:rPr lang="en-GB" sz="750" b="1" dirty="0"/>
            </a:br>
            <a:br>
              <a:rPr lang="en-GB" sz="750" dirty="0"/>
            </a:br>
            <a:r>
              <a:rPr lang="en-GB" sz="750" b="1" dirty="0"/>
              <a:t>Mechanisms underlying non-eosinophilic inflammation in asthma and the relevance of TSLP in its potential effects on macrophages both require further elucidation. The information presented in this image has been simplified for illustration purposes only and does not imply clinical benefit or relevance. </a:t>
            </a:r>
            <a:r>
              <a:rPr lang="en-GB" sz="750" dirty="0"/>
              <a:t>Figure adapted from Gauvreau GM, et al. </a:t>
            </a:r>
            <a:r>
              <a:rPr lang="en-GB" sz="750" i="1" dirty="0"/>
              <a:t>Expert </a:t>
            </a:r>
            <a:r>
              <a:rPr lang="en-GB" sz="750" i="1" dirty="0" err="1"/>
              <a:t>Opin</a:t>
            </a:r>
            <a:r>
              <a:rPr lang="en-GB" sz="750" i="1" dirty="0"/>
              <a:t> </a:t>
            </a:r>
            <a:r>
              <a:rPr lang="en-GB" sz="750" i="1" dirty="0" err="1"/>
              <a:t>Ther</a:t>
            </a:r>
            <a:r>
              <a:rPr lang="en-GB" sz="750" i="1" dirty="0"/>
              <a:t> Targets</a:t>
            </a:r>
            <a:r>
              <a:rPr lang="en-GB" sz="750" dirty="0"/>
              <a:t>. 2020;24:777-792, which was based on </a:t>
            </a:r>
            <a:r>
              <a:rPr lang="en-GB" sz="750" dirty="0" err="1"/>
              <a:t>Brusselle</a:t>
            </a:r>
            <a:r>
              <a:rPr lang="en-GB" sz="750" dirty="0"/>
              <a:t> G, </a:t>
            </a:r>
            <a:r>
              <a:rPr lang="en-GB" sz="750" dirty="0" err="1"/>
              <a:t>Bracke</a:t>
            </a:r>
            <a:r>
              <a:rPr lang="en-GB" sz="750" dirty="0"/>
              <a:t> K. </a:t>
            </a:r>
            <a:r>
              <a:rPr lang="en-GB" sz="750" i="1" dirty="0"/>
              <a:t>Ann Am </a:t>
            </a:r>
            <a:r>
              <a:rPr lang="en-GB" sz="750" i="1" dirty="0" err="1"/>
              <a:t>Thorac</a:t>
            </a:r>
            <a:r>
              <a:rPr lang="en-GB" sz="750" i="1" dirty="0"/>
              <a:t> Soc</a:t>
            </a:r>
            <a:r>
              <a:rPr lang="en-GB" sz="750" dirty="0"/>
              <a:t>. 2014;11:S322-S328, </a:t>
            </a:r>
            <a:r>
              <a:rPr lang="en-GB" sz="750" dirty="0" err="1"/>
              <a:t>Brusselle</a:t>
            </a:r>
            <a:r>
              <a:rPr lang="en-GB" sz="750" dirty="0"/>
              <a:t> G, et al. </a:t>
            </a:r>
            <a:r>
              <a:rPr lang="en-GB" sz="750" i="1" dirty="0"/>
              <a:t>Nat Med</a:t>
            </a:r>
            <a:r>
              <a:rPr lang="en-GB" sz="750" dirty="0"/>
              <a:t>. 2013;19:977-979, Lambrecht BN, Hammad H. </a:t>
            </a:r>
            <a:r>
              <a:rPr lang="en-GB" sz="750" i="1" dirty="0"/>
              <a:t>Nat Immunol</a:t>
            </a:r>
            <a:r>
              <a:rPr lang="en-GB" sz="750" dirty="0"/>
              <a:t>. 2015;16:45-56 and </a:t>
            </a:r>
            <a:r>
              <a:rPr lang="en-GB" sz="750" dirty="0" err="1">
                <a:effectLst/>
                <a:latin typeface="Calibri"/>
                <a:ea typeface="Calibri" panose="020F0502020204030204" pitchFamily="34" charset="0"/>
                <a:cs typeface="Times New Roman"/>
              </a:rPr>
              <a:t>Brightling</a:t>
            </a:r>
            <a:r>
              <a:rPr lang="en-GB" sz="750" dirty="0">
                <a:effectLst/>
                <a:latin typeface="Calibri"/>
                <a:ea typeface="Calibri" panose="020F0502020204030204" pitchFamily="34" charset="0"/>
                <a:cs typeface="Times New Roman"/>
              </a:rPr>
              <a:t> CE, et al. </a:t>
            </a:r>
            <a:r>
              <a:rPr lang="en-GB" sz="750" i="1" dirty="0">
                <a:effectLst/>
                <a:latin typeface="Calibri"/>
                <a:ea typeface="Calibri" panose="020F0502020204030204" pitchFamily="34" charset="0"/>
                <a:cs typeface="Times New Roman"/>
              </a:rPr>
              <a:t>N Engl J Med</a:t>
            </a:r>
            <a:r>
              <a:rPr lang="en-GB" sz="750" dirty="0">
                <a:effectLst/>
                <a:latin typeface="Calibri"/>
                <a:ea typeface="Calibri" panose="020F0502020204030204" pitchFamily="34" charset="0"/>
                <a:cs typeface="Times New Roman"/>
              </a:rPr>
              <a:t>. 2021;385(18):1669-1679. Additional figure adaptations</a:t>
            </a:r>
            <a:r>
              <a:rPr lang="en-GB" sz="750" dirty="0">
                <a:latin typeface="Calibri"/>
                <a:ea typeface="Calibri" panose="020F0502020204030204" pitchFamily="34" charset="0"/>
                <a:cs typeface="Times New Roman"/>
              </a:rPr>
              <a:t> from Davis JD, </a:t>
            </a:r>
            <a:r>
              <a:rPr lang="en-GB" sz="750" dirty="0" err="1">
                <a:latin typeface="Calibri"/>
                <a:ea typeface="Calibri" panose="020F0502020204030204" pitchFamily="34" charset="0"/>
                <a:cs typeface="Times New Roman"/>
              </a:rPr>
              <a:t>Wypych</a:t>
            </a:r>
            <a:r>
              <a:rPr lang="en-GB" sz="750" dirty="0">
                <a:latin typeface="Calibri"/>
                <a:ea typeface="Calibri" panose="020F0502020204030204" pitchFamily="34" charset="0"/>
                <a:cs typeface="Times New Roman"/>
              </a:rPr>
              <a:t> TP. </a:t>
            </a:r>
            <a:r>
              <a:rPr lang="en-GB" sz="750" i="1" dirty="0">
                <a:latin typeface="Calibri"/>
                <a:ea typeface="Calibri" panose="020F0502020204030204" pitchFamily="34" charset="0"/>
                <a:cs typeface="Times New Roman"/>
              </a:rPr>
              <a:t>Mucosal Immunol.</a:t>
            </a:r>
            <a:r>
              <a:rPr lang="en-GB" sz="750" dirty="0">
                <a:latin typeface="Calibri"/>
                <a:ea typeface="Calibri" panose="020F0502020204030204" pitchFamily="34" charset="0"/>
                <a:cs typeface="Times New Roman"/>
              </a:rPr>
              <a:t> 2021;14:978-990. </a:t>
            </a:r>
            <a:r>
              <a:rPr lang="en-GB" sz="750" dirty="0"/>
              <a:t>*Blockade of TSLP has suggested inhibition of pathways beyond type 2 inflammation. More recent evidence also suggests that Th1/17-driven neutrophilic pathways may not be key drivers of this type of inflammation.</a:t>
            </a:r>
            <a:r>
              <a:rPr lang="en-GB" sz="750" baseline="30000" dirty="0"/>
              <a:t>17-19</a:t>
            </a:r>
            <a:r>
              <a:rPr lang="en-GB" sz="750" dirty="0"/>
              <a:t> </a:t>
            </a:r>
            <a:r>
              <a:rPr lang="en-GB" sz="750" b="1" dirty="0"/>
              <a:t>Abbreviations</a:t>
            </a:r>
            <a:r>
              <a:rPr lang="en-GB" sz="750" dirty="0"/>
              <a:t>: </a:t>
            </a:r>
            <a:r>
              <a:rPr lang="en-GB" sz="750" dirty="0" err="1"/>
              <a:t>IgE</a:t>
            </a:r>
            <a:r>
              <a:rPr lang="en-GB" sz="750" dirty="0"/>
              <a:t>, immunoglobulin E; IL, interleukin; ILC2, type 2 innate lymphoid cell; T2, type 2; Th, T helper; TSLP, thymic stromal lymphopoietin. </a:t>
            </a:r>
            <a:r>
              <a:rPr lang="en-GB" sz="750" b="1" dirty="0"/>
              <a:t>References</a:t>
            </a:r>
            <a:r>
              <a:rPr lang="en-GB" sz="750" dirty="0"/>
              <a:t>: 1. Gauvreau GM, et al. </a:t>
            </a:r>
            <a:r>
              <a:rPr lang="en-GB" sz="750" i="1" dirty="0"/>
              <a:t>Expert </a:t>
            </a:r>
            <a:r>
              <a:rPr lang="en-GB" sz="750" i="1" dirty="0" err="1"/>
              <a:t>Opin</a:t>
            </a:r>
            <a:r>
              <a:rPr lang="en-GB" sz="750" i="1" dirty="0"/>
              <a:t> </a:t>
            </a:r>
            <a:r>
              <a:rPr lang="en-GB" sz="750" i="1" dirty="0" err="1"/>
              <a:t>Ther</a:t>
            </a:r>
            <a:r>
              <a:rPr lang="en-GB" sz="750" i="1" dirty="0"/>
              <a:t> Targets</a:t>
            </a:r>
            <a:r>
              <a:rPr lang="en-GB" sz="750" dirty="0"/>
              <a:t>. 2020;24:777-792; 2. </a:t>
            </a:r>
            <a:r>
              <a:rPr lang="en-GB" sz="750" dirty="0" err="1"/>
              <a:t>Porsbjerg</a:t>
            </a:r>
            <a:r>
              <a:rPr lang="en-GB" sz="750" dirty="0"/>
              <a:t> CM, et al. </a:t>
            </a:r>
            <a:r>
              <a:rPr lang="en-GB" sz="750" i="1" dirty="0" err="1"/>
              <a:t>Eur</a:t>
            </a:r>
            <a:r>
              <a:rPr lang="en-GB" sz="750" i="1" dirty="0"/>
              <a:t> Respir J</a:t>
            </a:r>
            <a:r>
              <a:rPr lang="en-GB" sz="750" dirty="0"/>
              <a:t>. 2020;56:2000260; 3. Roan F, et al. </a:t>
            </a:r>
            <a:r>
              <a:rPr lang="en-GB" sz="750" i="1" dirty="0"/>
              <a:t>J Clin Invest</a:t>
            </a:r>
            <a:r>
              <a:rPr lang="en-GB" sz="750" dirty="0"/>
              <a:t>. 2019;129:1441-1451; 4. </a:t>
            </a:r>
            <a:r>
              <a:rPr lang="en-GB" sz="750" dirty="0" err="1"/>
              <a:t>Varricchi</a:t>
            </a:r>
            <a:r>
              <a:rPr lang="en-GB" sz="750" dirty="0"/>
              <a:t> G, et al. </a:t>
            </a:r>
            <a:r>
              <a:rPr lang="en-GB" sz="750" i="1" dirty="0"/>
              <a:t>Front Immunol</a:t>
            </a:r>
            <a:r>
              <a:rPr lang="en-GB" sz="750" dirty="0"/>
              <a:t>. 2018;9:1595; 5. Altman MC, et al. </a:t>
            </a:r>
            <a:r>
              <a:rPr lang="en-GB" sz="750" i="1" dirty="0"/>
              <a:t>J Clin Invest</a:t>
            </a:r>
            <a:r>
              <a:rPr lang="en-GB" sz="750" dirty="0"/>
              <a:t>. 2019;129:4979-4991; 6. </a:t>
            </a:r>
            <a:r>
              <a:rPr lang="en-GB" sz="750" dirty="0" err="1"/>
              <a:t>Allakhverdi</a:t>
            </a:r>
            <a:r>
              <a:rPr lang="en-GB" sz="750" dirty="0"/>
              <a:t> Z, et al. </a:t>
            </a:r>
            <a:r>
              <a:rPr lang="en-GB" sz="750" i="1" dirty="0"/>
              <a:t>J Exp Med</a:t>
            </a:r>
            <a:r>
              <a:rPr lang="en-GB" sz="750" dirty="0"/>
              <a:t>. 2007;204:253-258; 7. Kato A, et al. </a:t>
            </a:r>
            <a:r>
              <a:rPr lang="en-GB" sz="750" i="1" dirty="0"/>
              <a:t>J Immunol</a:t>
            </a:r>
            <a:r>
              <a:rPr lang="en-GB" sz="750" dirty="0"/>
              <a:t>. 2007;179:1080-1087; 8. </a:t>
            </a:r>
            <a:r>
              <a:rPr lang="en-GB" sz="750" dirty="0" err="1"/>
              <a:t>Kouzaki</a:t>
            </a:r>
            <a:r>
              <a:rPr lang="en-GB" sz="750" dirty="0"/>
              <a:t> H, et al. </a:t>
            </a:r>
            <a:r>
              <a:rPr lang="en-GB" sz="750" i="1" dirty="0"/>
              <a:t>J Immunol</a:t>
            </a:r>
            <a:r>
              <a:rPr lang="en-GB" sz="750" dirty="0"/>
              <a:t>. 2009;183(2):1427-1434; 9. Cohn L. </a:t>
            </a:r>
            <a:r>
              <a:rPr lang="en-GB" sz="750" i="1" dirty="0"/>
              <a:t>J Clin Invest</a:t>
            </a:r>
            <a:r>
              <a:rPr lang="en-GB" sz="750" dirty="0"/>
              <a:t>. 2006;116(2):306-308; 10. </a:t>
            </a:r>
            <a:r>
              <a:rPr lang="en-GB" sz="750" dirty="0" err="1"/>
              <a:t>Brusselle</a:t>
            </a:r>
            <a:r>
              <a:rPr lang="en-GB" sz="750" dirty="0"/>
              <a:t> GG, </a:t>
            </a:r>
            <a:r>
              <a:rPr lang="en-GB" sz="750" dirty="0" err="1"/>
              <a:t>Koppelman</a:t>
            </a:r>
            <a:r>
              <a:rPr lang="en-GB" sz="750" dirty="0"/>
              <a:t> GH. </a:t>
            </a:r>
            <a:r>
              <a:rPr lang="en-GB" sz="750" i="1" dirty="0"/>
              <a:t>N Engl J Med</a:t>
            </a:r>
            <a:r>
              <a:rPr lang="en-GB" sz="750" dirty="0"/>
              <a:t>. 2022;386(2):157-171; 11. </a:t>
            </a:r>
            <a:r>
              <a:rPr lang="en-US" sz="750" dirty="0"/>
              <a:t>Janeway CA Jr, et al. </a:t>
            </a:r>
            <a:r>
              <a:rPr lang="en-US" sz="750" i="1" dirty="0"/>
              <a:t>Immunobiology: The Immune System in Health and Disease. </a:t>
            </a:r>
            <a:r>
              <a:rPr lang="en-US" sz="750" dirty="0"/>
              <a:t>5th edition</a:t>
            </a:r>
            <a:r>
              <a:rPr lang="en-US" sz="750" i="1" dirty="0"/>
              <a:t>. </a:t>
            </a:r>
            <a:r>
              <a:rPr lang="en-US" sz="750" dirty="0"/>
              <a:t>New York: Garland Science; 2001. https://www.ncbi.nlm.nih.gov/books/NBK10759/; 12. </a:t>
            </a:r>
            <a:r>
              <a:rPr lang="en-GB" sz="750" dirty="0"/>
              <a:t>Davis JD, </a:t>
            </a:r>
            <a:r>
              <a:rPr lang="en-GB" sz="750" dirty="0" err="1"/>
              <a:t>Wypych</a:t>
            </a:r>
            <a:r>
              <a:rPr lang="en-GB" sz="750" dirty="0"/>
              <a:t> TP. </a:t>
            </a:r>
            <a:r>
              <a:rPr lang="en-GB" sz="750" i="1" dirty="0"/>
              <a:t>Mucosal Immunol</a:t>
            </a:r>
            <a:r>
              <a:rPr lang="en-GB" sz="750" dirty="0"/>
              <a:t>. 2021;14:978-990; 13. </a:t>
            </a:r>
            <a:r>
              <a:rPr lang="en-GB" sz="750" dirty="0" err="1">
                <a:effectLst/>
                <a:latin typeface="Calibri"/>
                <a:ea typeface="Calibri" panose="020F0502020204030204" pitchFamily="34" charset="0"/>
                <a:cs typeface="Times New Roman"/>
              </a:rPr>
              <a:t>Brightling</a:t>
            </a:r>
            <a:r>
              <a:rPr lang="en-GB" sz="750" dirty="0">
                <a:effectLst/>
                <a:latin typeface="Calibri"/>
                <a:ea typeface="Calibri" panose="020F0502020204030204" pitchFamily="34" charset="0"/>
                <a:cs typeface="Times New Roman"/>
              </a:rPr>
              <a:t> CE, et al. </a:t>
            </a:r>
            <a:r>
              <a:rPr lang="en-GB" sz="750" i="1" dirty="0">
                <a:effectLst/>
                <a:latin typeface="Calibri"/>
                <a:ea typeface="Calibri" panose="020F0502020204030204" pitchFamily="34" charset="0"/>
                <a:cs typeface="Times New Roman"/>
              </a:rPr>
              <a:t>N Engl J Med</a:t>
            </a:r>
            <a:r>
              <a:rPr lang="en-GB" sz="750" dirty="0">
                <a:effectLst/>
                <a:latin typeface="Calibri"/>
                <a:ea typeface="Calibri" panose="020F0502020204030204" pitchFamily="34" charset="0"/>
                <a:cs typeface="Times New Roman"/>
              </a:rPr>
              <a:t>. 2002;346:1699-1705; 14. </a:t>
            </a:r>
            <a:r>
              <a:rPr lang="da-DK" sz="750" dirty="0">
                <a:effectLst/>
                <a:latin typeface="Calibri"/>
                <a:ea typeface="Calibri" panose="020F0502020204030204" pitchFamily="34" charset="0"/>
                <a:cs typeface="Times New Roman"/>
              </a:rPr>
              <a:t>Begueret H, et al. </a:t>
            </a:r>
            <a:r>
              <a:rPr lang="da-DK" sz="750" i="1" dirty="0">
                <a:effectLst/>
                <a:latin typeface="Calibri"/>
                <a:ea typeface="Calibri" panose="020F0502020204030204" pitchFamily="34" charset="0"/>
                <a:cs typeface="Times New Roman"/>
              </a:rPr>
              <a:t>Thorax</a:t>
            </a:r>
            <a:r>
              <a:rPr lang="da-DK" sz="750" dirty="0">
                <a:effectLst/>
                <a:latin typeface="Calibri"/>
                <a:ea typeface="Calibri" panose="020F0502020204030204" pitchFamily="34" charset="0"/>
                <a:cs typeface="Times New Roman"/>
              </a:rPr>
              <a:t>. 2007;62:8-15; 15. Krystel-Whittemore M, et al. </a:t>
            </a:r>
            <a:r>
              <a:rPr lang="da-DK" sz="750" i="1" dirty="0">
                <a:effectLst/>
                <a:latin typeface="Calibri"/>
                <a:ea typeface="Calibri" panose="020F0502020204030204" pitchFamily="34" charset="0"/>
                <a:cs typeface="Times New Roman"/>
              </a:rPr>
              <a:t>Front Immunol</a:t>
            </a:r>
            <a:r>
              <a:rPr lang="da-DK" sz="750" dirty="0">
                <a:effectLst/>
                <a:latin typeface="Calibri"/>
                <a:ea typeface="Calibri" panose="020F0502020204030204" pitchFamily="34" charset="0"/>
                <a:cs typeface="Times New Roman"/>
              </a:rPr>
              <a:t>. 2016;6:620; 16. </a:t>
            </a:r>
            <a:r>
              <a:rPr kumimoji="0" lang="en-GB" sz="750" b="0" i="0" u="none" strike="noStrike" kern="1200" cap="none" spc="20" normalizeH="0" baseline="0" noProof="0" dirty="0">
                <a:ln>
                  <a:noFill/>
                </a:ln>
                <a:solidFill>
                  <a:srgbClr val="656665"/>
                </a:solidFill>
                <a:effectLst/>
                <a:uLnTx/>
                <a:uFillTx/>
                <a:latin typeface="Calibri"/>
                <a:ea typeface="+mn-ea"/>
                <a:cs typeface="+mn-cs"/>
              </a:rPr>
              <a:t>Gao H, et al. </a:t>
            </a:r>
            <a:r>
              <a:rPr kumimoji="0" lang="en-GB" sz="750" b="0" i="1" u="none" strike="noStrike" kern="1200" cap="none" spc="20" normalizeH="0" baseline="0" noProof="0" dirty="0">
                <a:ln>
                  <a:noFill/>
                </a:ln>
                <a:solidFill>
                  <a:srgbClr val="656665"/>
                </a:solidFill>
                <a:effectLst/>
                <a:uLnTx/>
                <a:uFillTx/>
                <a:latin typeface="Calibri"/>
                <a:ea typeface="+mn-ea"/>
                <a:cs typeface="+mn-cs"/>
              </a:rPr>
              <a:t>J Immunol Res</a:t>
            </a:r>
            <a:r>
              <a:rPr kumimoji="0" lang="en-GB" sz="750" b="0" i="0" u="none" strike="noStrike" kern="1200" cap="none" spc="20" normalizeH="0" baseline="0" noProof="0" dirty="0">
                <a:ln>
                  <a:noFill/>
                </a:ln>
                <a:solidFill>
                  <a:srgbClr val="656665"/>
                </a:solidFill>
                <a:effectLst/>
                <a:uLnTx/>
                <a:uFillTx/>
                <a:latin typeface="Calibri"/>
                <a:ea typeface="+mn-ea"/>
                <a:cs typeface="+mn-cs"/>
              </a:rPr>
              <a:t>. 2017;2017:3743048; </a:t>
            </a:r>
            <a:r>
              <a:rPr lang="en-GB" sz="750" dirty="0">
                <a:solidFill>
                  <a:srgbClr val="656665"/>
                </a:solidFill>
                <a:latin typeface="Calibri"/>
              </a:rPr>
              <a:t>17. Diver S, et al. </a:t>
            </a:r>
            <a:r>
              <a:rPr lang="en-GB" sz="750" i="1" dirty="0">
                <a:solidFill>
                  <a:srgbClr val="656665"/>
                </a:solidFill>
                <a:latin typeface="Calibri"/>
              </a:rPr>
              <a:t>Lancet Respir Med</a:t>
            </a:r>
            <a:r>
              <a:rPr lang="en-GB" sz="750" dirty="0">
                <a:solidFill>
                  <a:srgbClr val="656665"/>
                </a:solidFill>
                <a:latin typeface="Calibri"/>
              </a:rPr>
              <a:t>. 2021;9(11):1299-1312; 18. </a:t>
            </a:r>
            <a:r>
              <a:rPr lang="en-GB" sz="750" dirty="0" err="1">
                <a:solidFill>
                  <a:srgbClr val="656665"/>
                </a:solidFill>
                <a:latin typeface="Calibri"/>
              </a:rPr>
              <a:t>Sverrild</a:t>
            </a:r>
            <a:r>
              <a:rPr lang="en-GB" sz="750" dirty="0">
                <a:solidFill>
                  <a:srgbClr val="656665"/>
                </a:solidFill>
                <a:latin typeface="Calibri"/>
              </a:rPr>
              <a:t> A, et al. </a:t>
            </a:r>
            <a:r>
              <a:rPr lang="en-GB" sz="750" i="1" dirty="0" err="1">
                <a:solidFill>
                  <a:srgbClr val="656665"/>
                </a:solidFill>
                <a:latin typeface="Calibri"/>
              </a:rPr>
              <a:t>Eur</a:t>
            </a:r>
            <a:r>
              <a:rPr lang="en-GB" sz="750" i="1" dirty="0">
                <a:solidFill>
                  <a:srgbClr val="656665"/>
                </a:solidFill>
                <a:latin typeface="Calibri"/>
              </a:rPr>
              <a:t> Respir J</a:t>
            </a:r>
            <a:r>
              <a:rPr lang="en-GB" sz="750" dirty="0">
                <a:solidFill>
                  <a:srgbClr val="656665"/>
                </a:solidFill>
                <a:latin typeface="Calibri"/>
              </a:rPr>
              <a:t>. 2021;59:2101296; 19. </a:t>
            </a:r>
            <a:r>
              <a:rPr lang="en-GB" sz="750" dirty="0" err="1">
                <a:solidFill>
                  <a:srgbClr val="656665"/>
                </a:solidFill>
                <a:latin typeface="Calibri"/>
              </a:rPr>
              <a:t>Brightling</a:t>
            </a:r>
            <a:r>
              <a:rPr lang="en-GB" sz="750" dirty="0">
                <a:solidFill>
                  <a:srgbClr val="656665"/>
                </a:solidFill>
                <a:latin typeface="Calibri"/>
              </a:rPr>
              <a:t> CE, et al. </a:t>
            </a:r>
            <a:r>
              <a:rPr lang="en-GB" sz="750" i="1" dirty="0">
                <a:solidFill>
                  <a:srgbClr val="656665"/>
                </a:solidFill>
                <a:latin typeface="Calibri"/>
              </a:rPr>
              <a:t>N Eng </a:t>
            </a:r>
            <a:br>
              <a:rPr lang="en-GB" sz="750" i="1" dirty="0">
                <a:solidFill>
                  <a:srgbClr val="656665"/>
                </a:solidFill>
                <a:latin typeface="Calibri"/>
              </a:rPr>
            </a:br>
            <a:r>
              <a:rPr lang="en-GB" sz="750" i="1" dirty="0">
                <a:solidFill>
                  <a:srgbClr val="656665"/>
                </a:solidFill>
                <a:latin typeface="Calibri"/>
              </a:rPr>
              <a:t>J Med</a:t>
            </a:r>
            <a:r>
              <a:rPr lang="en-GB" sz="750" dirty="0">
                <a:solidFill>
                  <a:srgbClr val="656665"/>
                </a:solidFill>
                <a:latin typeface="Calibri"/>
              </a:rPr>
              <a:t>. 2021;385:1669-1679. </a:t>
            </a:r>
            <a:br>
              <a:rPr lang="en-GB" sz="750" dirty="0">
                <a:highlight>
                  <a:srgbClr val="FFFF00"/>
                </a:highlight>
              </a:rPr>
            </a:br>
            <a:r>
              <a:rPr lang="en-GB" sz="800" dirty="0"/>
              <a:t>US-79143 Last Updated 12/23</a:t>
            </a:r>
            <a:endParaRPr lang="en-GB" sz="750" dirty="0"/>
          </a:p>
        </p:txBody>
      </p:sp>
      <p:sp>
        <p:nvSpPr>
          <p:cNvPr id="26" name="Slide Number Placeholder 25">
            <a:extLst>
              <a:ext uri="{FF2B5EF4-FFF2-40B4-BE49-F238E27FC236}">
                <a16:creationId xmlns:a16="http://schemas.microsoft.com/office/drawing/2014/main" id="{11D1C138-D639-4113-BCDC-C19607E291D2}"/>
              </a:ext>
            </a:extLst>
          </p:cNvPr>
          <p:cNvSpPr>
            <a:spLocks noGrp="1"/>
          </p:cNvSpPr>
          <p:nvPr>
            <p:ph type="sldNum" sz="quarter" idx="4294967295"/>
          </p:nvPr>
        </p:nvSpPr>
        <p:spPr>
          <a:xfrm>
            <a:off x="11264400" y="6331998"/>
            <a:ext cx="432000" cy="222086"/>
          </a:xfrm>
          <a:prstGeom prst="rect">
            <a:avLst/>
          </a:prstGeo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D38BAEAC-A895-4A01-AB9B-F6141799970D}" type="slidenum">
              <a:rPr kumimoji="0" lang="en-GB" sz="900" b="0" i="0" u="none" strike="noStrike" kern="1200" cap="none" spc="0" normalizeH="0" baseline="0" noProof="0" smtClean="0">
                <a:ln>
                  <a:noFill/>
                </a:ln>
                <a:solidFill>
                  <a:srgbClr val="FFFFFF"/>
                </a:solidFill>
                <a:effectLst/>
                <a:uLnTx/>
                <a:uFillTx/>
                <a:latin typeface="Calibri"/>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13</a:t>
            </a:fld>
            <a:endParaRPr kumimoji="0" lang="en-GB" sz="900" b="0" i="0" u="none" strike="noStrike" kern="1200" cap="none" spc="0" normalizeH="0" baseline="0" noProof="0">
              <a:ln>
                <a:noFill/>
              </a:ln>
              <a:solidFill>
                <a:srgbClr val="FFFFFF"/>
              </a:solidFill>
              <a:effectLst/>
              <a:uLnTx/>
              <a:uFillTx/>
              <a:latin typeface="Calibri"/>
              <a:ea typeface="+mn-ea"/>
              <a:cs typeface="+mn-cs"/>
            </a:endParaRPr>
          </a:p>
        </p:txBody>
      </p:sp>
      <p:sp>
        <p:nvSpPr>
          <p:cNvPr id="11" name="Rectangle 10">
            <a:extLst>
              <a:ext uri="{FF2B5EF4-FFF2-40B4-BE49-F238E27FC236}">
                <a16:creationId xmlns:a16="http://schemas.microsoft.com/office/drawing/2014/main" id="{11F9631B-3306-52DA-3FE8-40DB808D72EC}"/>
              </a:ext>
            </a:extLst>
          </p:cNvPr>
          <p:cNvSpPr/>
          <p:nvPr/>
        </p:nvSpPr>
        <p:spPr>
          <a:xfrm>
            <a:off x="548282" y="5187597"/>
            <a:ext cx="10716118" cy="227404"/>
          </a:xfrm>
          <a:prstGeom prst="rect">
            <a:avLst/>
          </a:prstGeom>
          <a:gradFill flip="none" rotWithShape="0">
            <a:gsLst>
              <a:gs pos="0">
                <a:schemeClr val="accent1">
                  <a:lumMod val="5000"/>
                  <a:lumOff val="95000"/>
                </a:schemeClr>
              </a:gs>
              <a:gs pos="0">
                <a:schemeClr val="tx2"/>
              </a:gs>
            </a:gsLst>
            <a:lin ang="135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50"/>
              <a:t>Airway remodeling describes structural changes related to basement membrane thickening, increased vascular density, airway smooth muscle thickening and subepithelial fibrosis</a:t>
            </a:r>
            <a:r>
              <a:rPr lang="en-US" sz="1050" baseline="30000"/>
              <a:t>1</a:t>
            </a:r>
            <a:endParaRPr lang="en-US" sz="700"/>
          </a:p>
        </p:txBody>
      </p:sp>
      <p:pic>
        <p:nvPicPr>
          <p:cNvPr id="62" name="Graphic 5">
            <a:hlinkClick r:id="rId9" action="ppaction://hlinksldjump"/>
            <a:extLst>
              <a:ext uri="{FF2B5EF4-FFF2-40B4-BE49-F238E27FC236}">
                <a16:creationId xmlns:a16="http://schemas.microsoft.com/office/drawing/2014/main" id="{1B70C6CA-F49A-BB2D-EF8A-B96A4B69F93D}"/>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p:blipFill>
        <p:spPr>
          <a:xfrm>
            <a:off x="7304808" y="4791780"/>
            <a:ext cx="288000" cy="288000"/>
          </a:xfrm>
          <a:prstGeom prst="rect">
            <a:avLst/>
          </a:prstGeom>
        </p:spPr>
      </p:pic>
      <p:pic>
        <p:nvPicPr>
          <p:cNvPr id="128" name="Graphic 5">
            <a:hlinkClick r:id="rId10" action="ppaction://hlinksldjump"/>
            <a:extLst>
              <a:ext uri="{FF2B5EF4-FFF2-40B4-BE49-F238E27FC236}">
                <a16:creationId xmlns:a16="http://schemas.microsoft.com/office/drawing/2014/main" id="{4E21D2F2-06D1-B2CB-07C6-26D1DCB49A98}"/>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p:blipFill>
        <p:spPr>
          <a:xfrm>
            <a:off x="9893565" y="4791780"/>
            <a:ext cx="288000" cy="288000"/>
          </a:xfrm>
          <a:prstGeom prst="rect">
            <a:avLst/>
          </a:prstGeom>
        </p:spPr>
      </p:pic>
      <p:sp>
        <p:nvSpPr>
          <p:cNvPr id="2609" name="TextBox 2608">
            <a:extLst>
              <a:ext uri="{FF2B5EF4-FFF2-40B4-BE49-F238E27FC236}">
                <a16:creationId xmlns:a16="http://schemas.microsoft.com/office/drawing/2014/main" id="{CEBADBB4-9B3C-65C6-230F-C1C17D3A4246}"/>
              </a:ext>
            </a:extLst>
          </p:cNvPr>
          <p:cNvSpPr txBox="1"/>
          <p:nvPr/>
        </p:nvSpPr>
        <p:spPr>
          <a:xfrm>
            <a:off x="9713589" y="1455505"/>
            <a:ext cx="294953" cy="138499"/>
          </a:xfrm>
          <a:prstGeom prst="rect">
            <a:avLst/>
          </a:prstGeom>
          <a:noFill/>
        </p:spPr>
        <p:txBody>
          <a:bodyPr wrap="none" lIns="0" tIns="0" rIns="0" bIns="0" rtlCol="0">
            <a:spAutoFit/>
          </a:bodyPr>
          <a:lstStyle/>
          <a:p>
            <a:r>
              <a:rPr lang="en-US" sz="900">
                <a:solidFill>
                  <a:srgbClr val="000000"/>
                </a:solidFill>
                <a:latin typeface="Calibri" panose="020F0502020204030204" pitchFamily="34" charset="0"/>
                <a:cs typeface="Calibri" panose="020F0502020204030204" pitchFamily="34" charset="0"/>
              </a:rPr>
              <a:t>MUC5</a:t>
            </a:r>
          </a:p>
        </p:txBody>
      </p:sp>
      <p:sp>
        <p:nvSpPr>
          <p:cNvPr id="2623" name="TextBox 2622">
            <a:extLst>
              <a:ext uri="{FF2B5EF4-FFF2-40B4-BE49-F238E27FC236}">
                <a16:creationId xmlns:a16="http://schemas.microsoft.com/office/drawing/2014/main" id="{9A8D8897-33C1-AAC6-372E-702C5AC8CFBD}"/>
              </a:ext>
            </a:extLst>
          </p:cNvPr>
          <p:cNvSpPr txBox="1"/>
          <p:nvPr/>
        </p:nvSpPr>
        <p:spPr>
          <a:xfrm>
            <a:off x="5354691" y="1472897"/>
            <a:ext cx="294953" cy="138499"/>
          </a:xfrm>
          <a:prstGeom prst="rect">
            <a:avLst/>
          </a:prstGeom>
          <a:noFill/>
        </p:spPr>
        <p:txBody>
          <a:bodyPr wrap="none" lIns="0" tIns="0" rIns="0" bIns="0" rtlCol="0">
            <a:spAutoFit/>
          </a:bodyPr>
          <a:lstStyle/>
          <a:p>
            <a:r>
              <a:rPr lang="en-US" sz="900">
                <a:solidFill>
                  <a:srgbClr val="000000"/>
                </a:solidFill>
                <a:latin typeface="Calibri" panose="020F0502020204030204" pitchFamily="34" charset="0"/>
                <a:cs typeface="Calibri" panose="020F0502020204030204" pitchFamily="34" charset="0"/>
              </a:rPr>
              <a:t>MUC5</a:t>
            </a:r>
          </a:p>
        </p:txBody>
      </p:sp>
      <p:sp>
        <p:nvSpPr>
          <p:cNvPr id="3" name="TextBox 2">
            <a:extLst>
              <a:ext uri="{FF2B5EF4-FFF2-40B4-BE49-F238E27FC236}">
                <a16:creationId xmlns:a16="http://schemas.microsoft.com/office/drawing/2014/main" id="{D7BB9B9B-05E0-39B3-2876-C67B2AF672A4}"/>
              </a:ext>
            </a:extLst>
          </p:cNvPr>
          <p:cNvSpPr txBox="1"/>
          <p:nvPr/>
        </p:nvSpPr>
        <p:spPr>
          <a:xfrm>
            <a:off x="7538482" y="2220830"/>
            <a:ext cx="532041" cy="138502"/>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Tuft cell</a:t>
            </a:r>
          </a:p>
        </p:txBody>
      </p:sp>
      <p:sp>
        <p:nvSpPr>
          <p:cNvPr id="6" name="TextBox 5">
            <a:extLst>
              <a:ext uri="{FF2B5EF4-FFF2-40B4-BE49-F238E27FC236}">
                <a16:creationId xmlns:a16="http://schemas.microsoft.com/office/drawing/2014/main" id="{11F45A76-5D6E-8DDD-03B7-EE6D07E9081B}"/>
              </a:ext>
            </a:extLst>
          </p:cNvPr>
          <p:cNvSpPr txBox="1"/>
          <p:nvPr/>
        </p:nvSpPr>
        <p:spPr>
          <a:xfrm>
            <a:off x="9496222" y="4608408"/>
            <a:ext cx="532041" cy="138502"/>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Mast cell</a:t>
            </a:r>
          </a:p>
        </p:txBody>
      </p:sp>
      <p:sp>
        <p:nvSpPr>
          <p:cNvPr id="5" name="TextBox 4">
            <a:extLst>
              <a:ext uri="{FF2B5EF4-FFF2-40B4-BE49-F238E27FC236}">
                <a16:creationId xmlns:a16="http://schemas.microsoft.com/office/drawing/2014/main" id="{10FCD360-062C-A875-7C57-88458EB189DB}"/>
              </a:ext>
            </a:extLst>
          </p:cNvPr>
          <p:cNvSpPr txBox="1"/>
          <p:nvPr/>
        </p:nvSpPr>
        <p:spPr>
          <a:xfrm>
            <a:off x="10153083" y="1249014"/>
            <a:ext cx="31419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Mucus</a:t>
            </a:r>
          </a:p>
        </p:txBody>
      </p:sp>
      <p:sp>
        <p:nvSpPr>
          <p:cNvPr id="17" name="TextBox 16">
            <a:extLst>
              <a:ext uri="{FF2B5EF4-FFF2-40B4-BE49-F238E27FC236}">
                <a16:creationId xmlns:a16="http://schemas.microsoft.com/office/drawing/2014/main" id="{B9FD054B-A2E4-BE73-7107-88F610D23957}"/>
              </a:ext>
            </a:extLst>
          </p:cNvPr>
          <p:cNvSpPr txBox="1"/>
          <p:nvPr/>
        </p:nvSpPr>
        <p:spPr>
          <a:xfrm>
            <a:off x="2504755" y="4830873"/>
            <a:ext cx="2650609" cy="184670"/>
          </a:xfrm>
          <a:prstGeom prst="rect">
            <a:avLst/>
          </a:prstGeom>
          <a:noFill/>
        </p:spPr>
        <p:txBody>
          <a:bodyPr wrap="square" lIns="0" tIns="0" rIns="0" bIns="0" rtlCol="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FFFFFF"/>
                </a:solidFill>
                <a:effectLst/>
                <a:uLnTx/>
                <a:uFillTx/>
                <a:latin typeface="Calibri" panose="020F0502020204030204" pitchFamily="34" charset="0"/>
                <a:ea typeface="+mn-ea"/>
                <a:cs typeface="Calibri" panose="020F0502020204030204" pitchFamily="34" charset="0"/>
              </a:rPr>
              <a:t>Allergic eosinophilic</a:t>
            </a:r>
          </a:p>
        </p:txBody>
      </p:sp>
      <p:pic>
        <p:nvPicPr>
          <p:cNvPr id="58" name="Graphic 5">
            <a:hlinkClick r:id="rId11" action="ppaction://hlinksldjump"/>
            <a:extLst>
              <a:ext uri="{FF2B5EF4-FFF2-40B4-BE49-F238E27FC236}">
                <a16:creationId xmlns:a16="http://schemas.microsoft.com/office/drawing/2014/main" id="{717C3D63-A550-D877-88D8-93EB64A2185B}"/>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p:blipFill>
        <p:spPr>
          <a:xfrm>
            <a:off x="4559292" y="4810558"/>
            <a:ext cx="288000" cy="288000"/>
          </a:xfrm>
          <a:prstGeom prst="rect">
            <a:avLst/>
          </a:prstGeom>
        </p:spPr>
      </p:pic>
      <p:grpSp>
        <p:nvGrpSpPr>
          <p:cNvPr id="4" name="Group 3">
            <a:extLst>
              <a:ext uri="{FF2B5EF4-FFF2-40B4-BE49-F238E27FC236}">
                <a16:creationId xmlns:a16="http://schemas.microsoft.com/office/drawing/2014/main" id="{EFA30BE0-9934-D3DC-6148-6CBB6D120123}"/>
              </a:ext>
            </a:extLst>
          </p:cNvPr>
          <p:cNvGrpSpPr/>
          <p:nvPr/>
        </p:nvGrpSpPr>
        <p:grpSpPr>
          <a:xfrm>
            <a:off x="10944000" y="6444000"/>
            <a:ext cx="1099968" cy="287551"/>
            <a:chOff x="10894587" y="6381538"/>
            <a:chExt cx="1099968" cy="287551"/>
          </a:xfrm>
        </p:grpSpPr>
        <p:grpSp>
          <p:nvGrpSpPr>
            <p:cNvPr id="8" name="Group 7">
              <a:extLst>
                <a:ext uri="{FF2B5EF4-FFF2-40B4-BE49-F238E27FC236}">
                  <a16:creationId xmlns:a16="http://schemas.microsoft.com/office/drawing/2014/main" id="{4A7DB335-86DB-DB59-407A-8EEDE7E0A93B}"/>
                </a:ext>
              </a:extLst>
            </p:cNvPr>
            <p:cNvGrpSpPr/>
            <p:nvPr/>
          </p:nvGrpSpPr>
          <p:grpSpPr>
            <a:xfrm>
              <a:off x="10894587" y="6381538"/>
              <a:ext cx="1099968" cy="287551"/>
              <a:chOff x="5334172" y="6525312"/>
              <a:chExt cx="1099968" cy="287551"/>
            </a:xfrm>
          </p:grpSpPr>
          <p:sp>
            <p:nvSpPr>
              <p:cNvPr id="13" name="Rectangle: Rounded Corners 12">
                <a:extLst>
                  <a:ext uri="{FF2B5EF4-FFF2-40B4-BE49-F238E27FC236}">
                    <a16:creationId xmlns:a16="http://schemas.microsoft.com/office/drawing/2014/main" id="{6BD23C1C-56F2-44FF-C3DA-6CFD7B6F4190}"/>
                  </a:ext>
                </a:extLst>
              </p:cNvPr>
              <p:cNvSpPr/>
              <p:nvPr/>
            </p:nvSpPr>
            <p:spPr>
              <a:xfrm>
                <a:off x="5334172" y="6525312"/>
                <a:ext cx="1099968" cy="287551"/>
              </a:xfrm>
              <a:prstGeom prst="roundRect">
                <a:avLst/>
              </a:prstGeom>
              <a:solidFill>
                <a:srgbClr val="550B8D"/>
              </a:solidFill>
              <a:ln>
                <a:solidFill>
                  <a:srgbClr val="490F7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5" name="Graphic 3">
                <a:hlinkClick r:id="rId12" action="ppaction://hlinksldjump"/>
                <a:extLst>
                  <a:ext uri="{FF2B5EF4-FFF2-40B4-BE49-F238E27FC236}">
                    <a16:creationId xmlns:a16="http://schemas.microsoft.com/office/drawing/2014/main" id="{5628437B-0240-C19E-C854-4C5A0106A343}"/>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rcRect/>
              <a:stretch/>
            </p:blipFill>
            <p:spPr>
              <a:xfrm rot="10800000">
                <a:off x="5657217" y="6560801"/>
                <a:ext cx="216000" cy="216000"/>
              </a:xfrm>
              <a:prstGeom prst="rect">
                <a:avLst/>
              </a:prstGeom>
            </p:spPr>
          </p:pic>
          <p:pic>
            <p:nvPicPr>
              <p:cNvPr id="16" name="Graphic 3">
                <a:hlinkClick r:id="rId15" action="ppaction://hlinksldjump"/>
                <a:extLst>
                  <a:ext uri="{FF2B5EF4-FFF2-40B4-BE49-F238E27FC236}">
                    <a16:creationId xmlns:a16="http://schemas.microsoft.com/office/drawing/2014/main" id="{B3811774-7A99-E0CE-3E60-C99E01653768}"/>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rcRect/>
              <a:stretch/>
            </p:blipFill>
            <p:spPr>
              <a:xfrm rot="10800000" flipH="1">
                <a:off x="5922567" y="6560801"/>
                <a:ext cx="216000" cy="216000"/>
              </a:xfrm>
              <a:prstGeom prst="rect">
                <a:avLst/>
              </a:prstGeom>
            </p:spPr>
          </p:pic>
        </p:grpSp>
        <p:pic>
          <p:nvPicPr>
            <p:cNvPr id="10" name="Graphic 14">
              <a:hlinkClick r:id="rId16" action="ppaction://hlinksldjump"/>
              <a:extLst>
                <a:ext uri="{FF2B5EF4-FFF2-40B4-BE49-F238E27FC236}">
                  <a16:creationId xmlns:a16="http://schemas.microsoft.com/office/drawing/2014/main" id="{1EB178C4-5551-9EF1-9D78-EE4F0C48DF7F}"/>
                </a:ext>
              </a:extLst>
            </p:cNvPr>
            <p:cNvPicPr>
              <a:picLocks noChangeAspect="1"/>
            </p:cNvPicPr>
            <p:nvPr/>
          </p:nvPicPr>
          <p:blipFill>
            <a:blip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rcRect/>
            <a:stretch/>
          </p:blipFill>
          <p:spPr>
            <a:xfrm>
              <a:off x="11734234" y="6417528"/>
              <a:ext cx="216000" cy="216000"/>
            </a:xfrm>
            <a:prstGeom prst="rect">
              <a:avLst/>
            </a:prstGeom>
          </p:spPr>
        </p:pic>
        <p:pic>
          <p:nvPicPr>
            <p:cNvPr id="12" name="Graphic 2">
              <a:hlinkClick r:id="rId19" action="ppaction://hlinksldjump"/>
              <a:extLst>
                <a:ext uri="{FF2B5EF4-FFF2-40B4-BE49-F238E27FC236}">
                  <a16:creationId xmlns:a16="http://schemas.microsoft.com/office/drawing/2014/main" id="{79C728CF-325E-2D4E-002A-E35AD9EE3340}"/>
                </a:ext>
              </a:extLst>
            </p:cNvPr>
            <p:cNvPicPr>
              <a:picLocks noChangeAspect="1"/>
            </p:cNvPicPr>
            <p:nvPr/>
          </p:nvPicPr>
          <p:blipFill>
            <a:blip r:embed="rId20">
              <a:extLst>
                <a:ext uri="{28A0092B-C50C-407E-A947-70E740481C1C}">
                  <a14:useLocalDpi xmlns:a14="http://schemas.microsoft.com/office/drawing/2010/main" val="0"/>
                </a:ext>
                <a:ext uri="{96DAC541-7B7A-43D3-8B79-37D633B846F1}">
                  <asvg:svgBlip xmlns:asvg="http://schemas.microsoft.com/office/drawing/2016/SVG/main" r:embed="rId21"/>
                </a:ext>
              </a:extLst>
            </a:blip>
            <a:srcRect/>
            <a:stretch/>
          </p:blipFill>
          <p:spPr>
            <a:xfrm>
              <a:off x="10951903" y="6416625"/>
              <a:ext cx="216000" cy="216000"/>
            </a:xfrm>
            <a:prstGeom prst="rect">
              <a:avLst/>
            </a:prstGeom>
          </p:spPr>
        </p:pic>
      </p:grpSp>
      <p:pic>
        <p:nvPicPr>
          <p:cNvPr id="14" name="Graphic 5">
            <a:hlinkClick r:id="rId22" action="ppaction://hlinksldjump"/>
            <a:extLst>
              <a:ext uri="{FF2B5EF4-FFF2-40B4-BE49-F238E27FC236}">
                <a16:creationId xmlns:a16="http://schemas.microsoft.com/office/drawing/2014/main" id="{1AACCA67-645B-FAAE-91DE-67A4A8CE8CFE}"/>
              </a:ext>
            </a:extLst>
          </p:cNvPr>
          <p:cNvPicPr>
            <a:picLocks noChangeAspect="1"/>
          </p:cNvPicPr>
          <p:nvPr/>
        </p:nvPicPr>
        <p:blipFill>
          <a:blip r:embed="rId23">
            <a:extLst>
              <a:ext uri="{28A0092B-C50C-407E-A947-70E740481C1C}">
                <a14:useLocalDpi xmlns:a14="http://schemas.microsoft.com/office/drawing/2010/main" val="0"/>
              </a:ext>
              <a:ext uri="{96DAC541-7B7A-43D3-8B79-37D633B846F1}">
                <asvg:svgBlip xmlns:asvg="http://schemas.microsoft.com/office/drawing/2016/SVG/main" r:embed="rId24"/>
              </a:ext>
            </a:extLst>
          </a:blip>
          <a:srcRect/>
          <a:stretch/>
        </p:blipFill>
        <p:spPr>
          <a:xfrm>
            <a:off x="5690612" y="2479092"/>
            <a:ext cx="288000" cy="288000"/>
          </a:xfrm>
          <a:prstGeom prst="rect">
            <a:avLst/>
          </a:prstGeom>
        </p:spPr>
      </p:pic>
      <p:pic>
        <p:nvPicPr>
          <p:cNvPr id="18" name="Graphic 5">
            <a:hlinkClick r:id="rId25" action="ppaction://hlinksldjump"/>
            <a:extLst>
              <a:ext uri="{FF2B5EF4-FFF2-40B4-BE49-F238E27FC236}">
                <a16:creationId xmlns:a16="http://schemas.microsoft.com/office/drawing/2014/main" id="{47C27FF9-AE06-D1DC-A2A5-243F55DF3D00}"/>
              </a:ext>
            </a:extLst>
          </p:cNvPr>
          <p:cNvPicPr>
            <a:picLocks noChangeAspect="1"/>
          </p:cNvPicPr>
          <p:nvPr/>
        </p:nvPicPr>
        <p:blipFill>
          <a:blip r:embed="rId23">
            <a:extLst>
              <a:ext uri="{28A0092B-C50C-407E-A947-70E740481C1C}">
                <a14:useLocalDpi xmlns:a14="http://schemas.microsoft.com/office/drawing/2010/main" val="0"/>
              </a:ext>
              <a:ext uri="{96DAC541-7B7A-43D3-8B79-37D633B846F1}">
                <asvg:svgBlip xmlns:asvg="http://schemas.microsoft.com/office/drawing/2016/SVG/main" r:embed="rId24"/>
              </a:ext>
            </a:extLst>
          </a:blip>
          <a:srcRect/>
          <a:stretch/>
        </p:blipFill>
        <p:spPr>
          <a:xfrm>
            <a:off x="7107803" y="3494983"/>
            <a:ext cx="288000" cy="288000"/>
          </a:xfrm>
          <a:prstGeom prst="rect">
            <a:avLst/>
          </a:prstGeom>
        </p:spPr>
      </p:pic>
      <p:pic>
        <p:nvPicPr>
          <p:cNvPr id="19" name="Graphic 5">
            <a:hlinkClick r:id="rId26" action="ppaction://hlinksldjump"/>
            <a:extLst>
              <a:ext uri="{FF2B5EF4-FFF2-40B4-BE49-F238E27FC236}">
                <a16:creationId xmlns:a16="http://schemas.microsoft.com/office/drawing/2014/main" id="{56167F09-B0F5-CF08-5477-9FAC3E159B1B}"/>
              </a:ext>
            </a:extLst>
          </p:cNvPr>
          <p:cNvPicPr>
            <a:picLocks noChangeAspect="1"/>
          </p:cNvPicPr>
          <p:nvPr/>
        </p:nvPicPr>
        <p:blipFill>
          <a:blip r:embed="rId23">
            <a:extLst>
              <a:ext uri="{28A0092B-C50C-407E-A947-70E740481C1C}">
                <a14:useLocalDpi xmlns:a14="http://schemas.microsoft.com/office/drawing/2010/main" val="0"/>
              </a:ext>
              <a:ext uri="{96DAC541-7B7A-43D3-8B79-37D633B846F1}">
                <asvg:svgBlip xmlns:asvg="http://schemas.microsoft.com/office/drawing/2016/SVG/main" r:embed="rId24"/>
              </a:ext>
            </a:extLst>
          </a:blip>
          <a:srcRect/>
          <a:stretch/>
        </p:blipFill>
        <p:spPr>
          <a:xfrm>
            <a:off x="8475781" y="3656140"/>
            <a:ext cx="288000" cy="288000"/>
          </a:xfrm>
          <a:prstGeom prst="rect">
            <a:avLst/>
          </a:prstGeom>
        </p:spPr>
      </p:pic>
      <p:pic>
        <p:nvPicPr>
          <p:cNvPr id="20" name="Graphic 5">
            <a:hlinkClick r:id="rId27" action="ppaction://hlinksldjump"/>
            <a:extLst>
              <a:ext uri="{FF2B5EF4-FFF2-40B4-BE49-F238E27FC236}">
                <a16:creationId xmlns:a16="http://schemas.microsoft.com/office/drawing/2014/main" id="{E4F9AEEA-FD8B-D932-B4F1-321298FF0139}"/>
              </a:ext>
            </a:extLst>
          </p:cNvPr>
          <p:cNvPicPr>
            <a:picLocks noChangeAspect="1"/>
          </p:cNvPicPr>
          <p:nvPr/>
        </p:nvPicPr>
        <p:blipFill>
          <a:blip r:embed="rId23">
            <a:extLst>
              <a:ext uri="{28A0092B-C50C-407E-A947-70E740481C1C}">
                <a14:useLocalDpi xmlns:a14="http://schemas.microsoft.com/office/drawing/2010/main" val="0"/>
              </a:ext>
              <a:ext uri="{96DAC541-7B7A-43D3-8B79-37D633B846F1}">
                <asvg:svgBlip xmlns:asvg="http://schemas.microsoft.com/office/drawing/2016/SVG/main" r:embed="rId24"/>
              </a:ext>
            </a:extLst>
          </a:blip>
          <a:srcRect/>
          <a:stretch/>
        </p:blipFill>
        <p:spPr>
          <a:xfrm>
            <a:off x="4431179" y="3100767"/>
            <a:ext cx="288000" cy="288000"/>
          </a:xfrm>
          <a:prstGeom prst="rect">
            <a:avLst/>
          </a:prstGeom>
        </p:spPr>
      </p:pic>
      <p:pic>
        <p:nvPicPr>
          <p:cNvPr id="22" name="Graphic 5">
            <a:hlinkClick r:id="rId28" action="ppaction://hlinksldjump"/>
            <a:extLst>
              <a:ext uri="{FF2B5EF4-FFF2-40B4-BE49-F238E27FC236}">
                <a16:creationId xmlns:a16="http://schemas.microsoft.com/office/drawing/2014/main" id="{F27AADDE-8F8F-35E0-8DBE-E21B9055D1E7}"/>
              </a:ext>
            </a:extLst>
          </p:cNvPr>
          <p:cNvPicPr>
            <a:picLocks noChangeAspect="1"/>
          </p:cNvPicPr>
          <p:nvPr/>
        </p:nvPicPr>
        <p:blipFill>
          <a:blip r:embed="rId23">
            <a:extLst>
              <a:ext uri="{28A0092B-C50C-407E-A947-70E740481C1C}">
                <a14:useLocalDpi xmlns:a14="http://schemas.microsoft.com/office/drawing/2010/main" val="0"/>
              </a:ext>
              <a:ext uri="{96DAC541-7B7A-43D3-8B79-37D633B846F1}">
                <asvg:svgBlip xmlns:asvg="http://schemas.microsoft.com/office/drawing/2016/SVG/main" r:embed="rId24"/>
              </a:ext>
            </a:extLst>
          </a:blip>
          <a:srcRect/>
          <a:stretch/>
        </p:blipFill>
        <p:spPr>
          <a:xfrm>
            <a:off x="6394536" y="3895674"/>
            <a:ext cx="288000" cy="288000"/>
          </a:xfrm>
          <a:prstGeom prst="rect">
            <a:avLst/>
          </a:prstGeom>
        </p:spPr>
      </p:pic>
      <p:pic>
        <p:nvPicPr>
          <p:cNvPr id="23" name="Graphic 5">
            <a:hlinkClick r:id="rId29" action="ppaction://hlinksldjump"/>
            <a:extLst>
              <a:ext uri="{FF2B5EF4-FFF2-40B4-BE49-F238E27FC236}">
                <a16:creationId xmlns:a16="http://schemas.microsoft.com/office/drawing/2014/main" id="{D4D68D24-64E6-62C3-ED13-22A14785750F}"/>
              </a:ext>
            </a:extLst>
          </p:cNvPr>
          <p:cNvPicPr>
            <a:picLocks noChangeAspect="1"/>
          </p:cNvPicPr>
          <p:nvPr/>
        </p:nvPicPr>
        <p:blipFill>
          <a:blip r:embed="rId23">
            <a:extLst>
              <a:ext uri="{28A0092B-C50C-407E-A947-70E740481C1C}">
                <a14:useLocalDpi xmlns:a14="http://schemas.microsoft.com/office/drawing/2010/main" val="0"/>
              </a:ext>
              <a:ext uri="{96DAC541-7B7A-43D3-8B79-37D633B846F1}">
                <asvg:svgBlip xmlns:asvg="http://schemas.microsoft.com/office/drawing/2016/SVG/main" r:embed="rId24"/>
              </a:ext>
            </a:extLst>
          </a:blip>
          <a:srcRect/>
          <a:stretch/>
        </p:blipFill>
        <p:spPr>
          <a:xfrm>
            <a:off x="4874680" y="3543658"/>
            <a:ext cx="288000" cy="288000"/>
          </a:xfrm>
          <a:prstGeom prst="rect">
            <a:avLst/>
          </a:prstGeom>
        </p:spPr>
      </p:pic>
      <p:pic>
        <p:nvPicPr>
          <p:cNvPr id="24" name="Graphic 5">
            <a:hlinkClick r:id="rId30" action="ppaction://hlinksldjump"/>
            <a:extLst>
              <a:ext uri="{FF2B5EF4-FFF2-40B4-BE49-F238E27FC236}">
                <a16:creationId xmlns:a16="http://schemas.microsoft.com/office/drawing/2014/main" id="{C891D99E-3A4C-51A3-88A0-F5C551F0675D}"/>
              </a:ext>
            </a:extLst>
          </p:cNvPr>
          <p:cNvPicPr>
            <a:picLocks noChangeAspect="1"/>
          </p:cNvPicPr>
          <p:nvPr/>
        </p:nvPicPr>
        <p:blipFill>
          <a:blip r:embed="rId23">
            <a:extLst>
              <a:ext uri="{28A0092B-C50C-407E-A947-70E740481C1C}">
                <a14:useLocalDpi xmlns:a14="http://schemas.microsoft.com/office/drawing/2010/main" val="0"/>
              </a:ext>
              <a:ext uri="{96DAC541-7B7A-43D3-8B79-37D633B846F1}">
                <asvg:svgBlip xmlns:asvg="http://schemas.microsoft.com/office/drawing/2016/SVG/main" r:embed="rId24"/>
              </a:ext>
            </a:extLst>
          </a:blip>
          <a:srcRect/>
          <a:stretch/>
        </p:blipFill>
        <p:spPr>
          <a:xfrm>
            <a:off x="3588700" y="4102693"/>
            <a:ext cx="288000" cy="288000"/>
          </a:xfrm>
          <a:prstGeom prst="rect">
            <a:avLst/>
          </a:prstGeom>
        </p:spPr>
      </p:pic>
      <p:pic>
        <p:nvPicPr>
          <p:cNvPr id="25" name="Graphic 5">
            <a:hlinkClick r:id="rId31" action="ppaction://hlinksldjump"/>
            <a:extLst>
              <a:ext uri="{FF2B5EF4-FFF2-40B4-BE49-F238E27FC236}">
                <a16:creationId xmlns:a16="http://schemas.microsoft.com/office/drawing/2014/main" id="{C54DCD90-C8CA-9760-9C74-1F51317F308E}"/>
              </a:ext>
            </a:extLst>
          </p:cNvPr>
          <p:cNvPicPr>
            <a:picLocks noChangeAspect="1"/>
          </p:cNvPicPr>
          <p:nvPr/>
        </p:nvPicPr>
        <p:blipFill>
          <a:blip r:embed="rId23">
            <a:extLst>
              <a:ext uri="{28A0092B-C50C-407E-A947-70E740481C1C}">
                <a14:useLocalDpi xmlns:a14="http://schemas.microsoft.com/office/drawing/2010/main" val="0"/>
              </a:ext>
              <a:ext uri="{96DAC541-7B7A-43D3-8B79-37D633B846F1}">
                <asvg:svgBlip xmlns:asvg="http://schemas.microsoft.com/office/drawing/2016/SVG/main" r:embed="rId24"/>
              </a:ext>
            </a:extLst>
          </a:blip>
          <a:srcRect/>
          <a:stretch/>
        </p:blipFill>
        <p:spPr>
          <a:xfrm>
            <a:off x="3542059" y="1526708"/>
            <a:ext cx="288000" cy="288000"/>
          </a:xfrm>
          <a:prstGeom prst="rect">
            <a:avLst/>
          </a:prstGeom>
        </p:spPr>
      </p:pic>
      <p:pic>
        <p:nvPicPr>
          <p:cNvPr id="27" name="Graphic 5">
            <a:hlinkClick r:id="rId32" action="ppaction://hlinksldjump"/>
            <a:extLst>
              <a:ext uri="{FF2B5EF4-FFF2-40B4-BE49-F238E27FC236}">
                <a16:creationId xmlns:a16="http://schemas.microsoft.com/office/drawing/2014/main" id="{62BC3943-68AA-94BB-CF45-7017072357FA}"/>
              </a:ext>
            </a:extLst>
          </p:cNvPr>
          <p:cNvPicPr>
            <a:picLocks noChangeAspect="1"/>
          </p:cNvPicPr>
          <p:nvPr/>
        </p:nvPicPr>
        <p:blipFill>
          <a:blip r:embed="rId23">
            <a:extLst>
              <a:ext uri="{28A0092B-C50C-407E-A947-70E740481C1C}">
                <a14:useLocalDpi xmlns:a14="http://schemas.microsoft.com/office/drawing/2010/main" val="0"/>
              </a:ext>
              <a:ext uri="{96DAC541-7B7A-43D3-8B79-37D633B846F1}">
                <asvg:svgBlip xmlns:asvg="http://schemas.microsoft.com/office/drawing/2016/SVG/main" r:embed="rId24"/>
              </a:ext>
            </a:extLst>
          </a:blip>
          <a:srcRect/>
          <a:stretch/>
        </p:blipFill>
        <p:spPr>
          <a:xfrm>
            <a:off x="4211604" y="1529747"/>
            <a:ext cx="288000" cy="288000"/>
          </a:xfrm>
          <a:prstGeom prst="rect">
            <a:avLst/>
          </a:prstGeom>
        </p:spPr>
      </p:pic>
      <p:pic>
        <p:nvPicPr>
          <p:cNvPr id="28" name="Graphic 5">
            <a:hlinkClick r:id="rId33" action="ppaction://hlinksldjump"/>
            <a:extLst>
              <a:ext uri="{FF2B5EF4-FFF2-40B4-BE49-F238E27FC236}">
                <a16:creationId xmlns:a16="http://schemas.microsoft.com/office/drawing/2014/main" id="{74E16C1E-A3DD-07EC-504D-598A5BDE6159}"/>
              </a:ext>
            </a:extLst>
          </p:cNvPr>
          <p:cNvPicPr>
            <a:picLocks noChangeAspect="1"/>
          </p:cNvPicPr>
          <p:nvPr/>
        </p:nvPicPr>
        <p:blipFill>
          <a:blip r:embed="rId23">
            <a:extLst>
              <a:ext uri="{28A0092B-C50C-407E-A947-70E740481C1C}">
                <a14:useLocalDpi xmlns:a14="http://schemas.microsoft.com/office/drawing/2010/main" val="0"/>
              </a:ext>
              <a:ext uri="{96DAC541-7B7A-43D3-8B79-37D633B846F1}">
                <asvg:svgBlip xmlns:asvg="http://schemas.microsoft.com/office/drawing/2016/SVG/main" r:embed="rId24"/>
              </a:ext>
            </a:extLst>
          </a:blip>
          <a:srcRect/>
          <a:stretch/>
        </p:blipFill>
        <p:spPr>
          <a:xfrm>
            <a:off x="3645400" y="3695316"/>
            <a:ext cx="288000" cy="288000"/>
          </a:xfrm>
          <a:prstGeom prst="rect">
            <a:avLst/>
          </a:prstGeom>
        </p:spPr>
      </p:pic>
      <p:pic>
        <p:nvPicPr>
          <p:cNvPr id="29" name="Graphic 5">
            <a:hlinkClick r:id="rId34" action="ppaction://hlinksldjump"/>
            <a:extLst>
              <a:ext uri="{FF2B5EF4-FFF2-40B4-BE49-F238E27FC236}">
                <a16:creationId xmlns:a16="http://schemas.microsoft.com/office/drawing/2014/main" id="{305D9E37-D151-DF98-975A-E6696DF8C582}"/>
              </a:ext>
            </a:extLst>
          </p:cNvPr>
          <p:cNvPicPr>
            <a:picLocks noChangeAspect="1"/>
          </p:cNvPicPr>
          <p:nvPr/>
        </p:nvPicPr>
        <p:blipFill>
          <a:blip r:embed="rId23">
            <a:extLst>
              <a:ext uri="{28A0092B-C50C-407E-A947-70E740481C1C}">
                <a14:useLocalDpi xmlns:a14="http://schemas.microsoft.com/office/drawing/2010/main" val="0"/>
              </a:ext>
              <a:ext uri="{96DAC541-7B7A-43D3-8B79-37D633B846F1}">
                <asvg:svgBlip xmlns:asvg="http://schemas.microsoft.com/office/drawing/2016/SVG/main" r:embed="rId24"/>
              </a:ext>
            </a:extLst>
          </a:blip>
          <a:srcRect/>
          <a:stretch/>
        </p:blipFill>
        <p:spPr>
          <a:xfrm>
            <a:off x="2434791" y="1683572"/>
            <a:ext cx="288000" cy="288000"/>
          </a:xfrm>
          <a:prstGeom prst="rect">
            <a:avLst/>
          </a:prstGeom>
        </p:spPr>
      </p:pic>
      <p:pic>
        <p:nvPicPr>
          <p:cNvPr id="30" name="Graphic 5">
            <a:hlinkClick r:id="rId35" action="ppaction://hlinksldjump"/>
            <a:extLst>
              <a:ext uri="{FF2B5EF4-FFF2-40B4-BE49-F238E27FC236}">
                <a16:creationId xmlns:a16="http://schemas.microsoft.com/office/drawing/2014/main" id="{4CD03E86-B788-A54D-E8CD-B96F35B4BFEC}"/>
              </a:ext>
            </a:extLst>
          </p:cNvPr>
          <p:cNvPicPr>
            <a:picLocks noChangeAspect="1"/>
          </p:cNvPicPr>
          <p:nvPr/>
        </p:nvPicPr>
        <p:blipFill>
          <a:blip r:embed="rId23">
            <a:extLst>
              <a:ext uri="{28A0092B-C50C-407E-A947-70E740481C1C}">
                <a14:useLocalDpi xmlns:a14="http://schemas.microsoft.com/office/drawing/2010/main" val="0"/>
              </a:ext>
              <a:ext uri="{96DAC541-7B7A-43D3-8B79-37D633B846F1}">
                <asvg:svgBlip xmlns:asvg="http://schemas.microsoft.com/office/drawing/2016/SVG/main" r:embed="rId24"/>
              </a:ext>
            </a:extLst>
          </a:blip>
          <a:srcRect/>
          <a:stretch/>
        </p:blipFill>
        <p:spPr>
          <a:xfrm>
            <a:off x="7504122" y="4441487"/>
            <a:ext cx="288000" cy="288000"/>
          </a:xfrm>
          <a:prstGeom prst="rect">
            <a:avLst/>
          </a:prstGeom>
        </p:spPr>
      </p:pic>
      <p:pic>
        <p:nvPicPr>
          <p:cNvPr id="31" name="Graphic 5">
            <a:hlinkClick r:id="rId36" action="ppaction://hlinksldjump"/>
            <a:extLst>
              <a:ext uri="{FF2B5EF4-FFF2-40B4-BE49-F238E27FC236}">
                <a16:creationId xmlns:a16="http://schemas.microsoft.com/office/drawing/2014/main" id="{A93A6FA9-C5F8-E2FE-DD89-6E5639A91BE1}"/>
              </a:ext>
            </a:extLst>
          </p:cNvPr>
          <p:cNvPicPr>
            <a:picLocks noChangeAspect="1"/>
          </p:cNvPicPr>
          <p:nvPr/>
        </p:nvPicPr>
        <p:blipFill>
          <a:blip r:embed="rId23">
            <a:extLst>
              <a:ext uri="{28A0092B-C50C-407E-A947-70E740481C1C}">
                <a14:useLocalDpi xmlns:a14="http://schemas.microsoft.com/office/drawing/2010/main" val="0"/>
              </a:ext>
              <a:ext uri="{96DAC541-7B7A-43D3-8B79-37D633B846F1}">
                <asvg:svgBlip xmlns:asvg="http://schemas.microsoft.com/office/drawing/2016/SVG/main" r:embed="rId24"/>
              </a:ext>
            </a:extLst>
          </a:blip>
          <a:srcRect/>
          <a:stretch/>
        </p:blipFill>
        <p:spPr>
          <a:xfrm>
            <a:off x="9717065" y="3170575"/>
            <a:ext cx="288000" cy="288000"/>
          </a:xfrm>
          <a:prstGeom prst="rect">
            <a:avLst/>
          </a:prstGeom>
        </p:spPr>
      </p:pic>
    </p:spTree>
    <p:extLst>
      <p:ext uri="{BB962C8B-B14F-4D97-AF65-F5344CB8AC3E}">
        <p14:creationId xmlns:p14="http://schemas.microsoft.com/office/powerpoint/2010/main" val="164740504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ooter Placeholder 1">
            <a:extLst>
              <a:ext uri="{FF2B5EF4-FFF2-40B4-BE49-F238E27FC236}">
                <a16:creationId xmlns:a16="http://schemas.microsoft.com/office/drawing/2014/main" id="{FBFBEB25-A1C7-90A4-7A93-827D0C99CD6E}"/>
              </a:ext>
            </a:extLst>
          </p:cNvPr>
          <p:cNvSpPr>
            <a:spLocks noGrp="1"/>
          </p:cNvSpPr>
          <p:nvPr>
            <p:ph type="ftr" sz="quarter" idx="11"/>
          </p:nvPr>
        </p:nvSpPr>
        <p:spPr>
          <a:xfrm>
            <a:off x="547200" y="6300000"/>
            <a:ext cx="10512000" cy="471600"/>
          </a:xfrm>
        </p:spPr>
        <p:txBody>
          <a:bodyPr/>
          <a:lstStyle/>
          <a:p>
            <a:pPr>
              <a:lnSpc>
                <a:spcPct val="107000"/>
              </a:lnSpc>
              <a:spcAft>
                <a:spcPts val="800"/>
              </a:spcAft>
            </a:pPr>
            <a:br>
              <a:rPr lang="en-GB" sz="750" b="1" dirty="0"/>
            </a:br>
            <a:br>
              <a:rPr lang="en-GB" sz="750" dirty="0"/>
            </a:br>
            <a:r>
              <a:rPr lang="en-GB" sz="750" b="1" dirty="0"/>
              <a:t>Mechanisms underlying non-eosinophilic inflammation in asthma and the relevance of TSLP in its potential effects on macrophages both require further elucidation. The information presented in this image has been simplified for illustration purposes only and does not imply clinical benefit or relevance. </a:t>
            </a:r>
            <a:r>
              <a:rPr lang="en-GB" sz="750" dirty="0"/>
              <a:t>Figure adapted from Gauvreau GM, et al. </a:t>
            </a:r>
            <a:r>
              <a:rPr lang="en-GB" sz="750" i="1" dirty="0"/>
              <a:t>Expert </a:t>
            </a:r>
            <a:r>
              <a:rPr lang="en-GB" sz="750" i="1" dirty="0" err="1"/>
              <a:t>Opin</a:t>
            </a:r>
            <a:r>
              <a:rPr lang="en-GB" sz="750" i="1" dirty="0"/>
              <a:t> </a:t>
            </a:r>
            <a:r>
              <a:rPr lang="en-GB" sz="750" i="1" dirty="0" err="1"/>
              <a:t>Ther</a:t>
            </a:r>
            <a:r>
              <a:rPr lang="en-GB" sz="750" i="1" dirty="0"/>
              <a:t> Targets</a:t>
            </a:r>
            <a:r>
              <a:rPr lang="en-GB" sz="750" dirty="0"/>
              <a:t>. 2020;24:777-792, which was based on </a:t>
            </a:r>
            <a:r>
              <a:rPr lang="en-GB" sz="750" dirty="0" err="1"/>
              <a:t>Brusselle</a:t>
            </a:r>
            <a:r>
              <a:rPr lang="en-GB" sz="750" dirty="0"/>
              <a:t> G, </a:t>
            </a:r>
            <a:r>
              <a:rPr lang="en-GB" sz="750" dirty="0" err="1"/>
              <a:t>Bracke</a:t>
            </a:r>
            <a:r>
              <a:rPr lang="en-GB" sz="750" dirty="0"/>
              <a:t> K. </a:t>
            </a:r>
            <a:r>
              <a:rPr lang="en-GB" sz="750" i="1" dirty="0"/>
              <a:t>Ann Am </a:t>
            </a:r>
            <a:r>
              <a:rPr lang="en-GB" sz="750" i="1" dirty="0" err="1"/>
              <a:t>Thorac</a:t>
            </a:r>
            <a:r>
              <a:rPr lang="en-GB" sz="750" i="1" dirty="0"/>
              <a:t> Soc</a:t>
            </a:r>
            <a:r>
              <a:rPr lang="en-GB" sz="750" dirty="0"/>
              <a:t>. 2014;11:S322-S328, </a:t>
            </a:r>
            <a:r>
              <a:rPr lang="en-GB" sz="750" dirty="0" err="1"/>
              <a:t>Brusselle</a:t>
            </a:r>
            <a:r>
              <a:rPr lang="en-GB" sz="750" dirty="0"/>
              <a:t> G, et al. </a:t>
            </a:r>
            <a:r>
              <a:rPr lang="en-GB" sz="750" i="1" dirty="0"/>
              <a:t>Nat Med</a:t>
            </a:r>
            <a:r>
              <a:rPr lang="en-GB" sz="750" dirty="0"/>
              <a:t>. 2013;19:977-979, Lambrecht BN, Hammad H. </a:t>
            </a:r>
            <a:r>
              <a:rPr lang="en-GB" sz="750" i="1" dirty="0"/>
              <a:t>Nat Immunol</a:t>
            </a:r>
            <a:r>
              <a:rPr lang="en-GB" sz="750" dirty="0"/>
              <a:t>. 2015;16:45-56 and </a:t>
            </a:r>
            <a:r>
              <a:rPr lang="en-GB" sz="750" dirty="0" err="1">
                <a:effectLst/>
                <a:latin typeface="Calibri"/>
                <a:ea typeface="Calibri" panose="020F0502020204030204" pitchFamily="34" charset="0"/>
                <a:cs typeface="Times New Roman"/>
              </a:rPr>
              <a:t>Brightling</a:t>
            </a:r>
            <a:r>
              <a:rPr lang="en-GB" sz="750" dirty="0">
                <a:effectLst/>
                <a:latin typeface="Calibri"/>
                <a:ea typeface="Calibri" panose="020F0502020204030204" pitchFamily="34" charset="0"/>
                <a:cs typeface="Times New Roman"/>
              </a:rPr>
              <a:t> CE, et al. </a:t>
            </a:r>
            <a:r>
              <a:rPr lang="en-GB" sz="750" i="1" dirty="0">
                <a:effectLst/>
                <a:latin typeface="Calibri"/>
                <a:ea typeface="Calibri" panose="020F0502020204030204" pitchFamily="34" charset="0"/>
                <a:cs typeface="Times New Roman"/>
              </a:rPr>
              <a:t>N Engl J Med</a:t>
            </a:r>
            <a:r>
              <a:rPr lang="en-GB" sz="750" dirty="0">
                <a:effectLst/>
                <a:latin typeface="Calibri"/>
                <a:ea typeface="Calibri" panose="020F0502020204030204" pitchFamily="34" charset="0"/>
                <a:cs typeface="Times New Roman"/>
              </a:rPr>
              <a:t>. 2021;385(18):1669-1679. Additional figure adaptations</a:t>
            </a:r>
            <a:r>
              <a:rPr lang="en-GB" sz="750" dirty="0">
                <a:latin typeface="Calibri"/>
                <a:ea typeface="Calibri" panose="020F0502020204030204" pitchFamily="34" charset="0"/>
                <a:cs typeface="Times New Roman"/>
              </a:rPr>
              <a:t> from Davis JD, </a:t>
            </a:r>
            <a:r>
              <a:rPr lang="en-GB" sz="750" dirty="0" err="1">
                <a:latin typeface="Calibri"/>
                <a:ea typeface="Calibri" panose="020F0502020204030204" pitchFamily="34" charset="0"/>
                <a:cs typeface="Times New Roman"/>
              </a:rPr>
              <a:t>Wypych</a:t>
            </a:r>
            <a:r>
              <a:rPr lang="en-GB" sz="750" dirty="0">
                <a:latin typeface="Calibri"/>
                <a:ea typeface="Calibri" panose="020F0502020204030204" pitchFamily="34" charset="0"/>
                <a:cs typeface="Times New Roman"/>
              </a:rPr>
              <a:t> TP. Mucosal Immunol. 2021;14:978-990. </a:t>
            </a:r>
            <a:r>
              <a:rPr lang="en-GB" sz="750" dirty="0"/>
              <a:t>*Blockade of TSLP has suggested inhibition of pathways beyond type 2 inflammation. More recent evidence also suggests that Th1/17-driven neutrophilic pathways may not be key drivers of this type of inflammation.</a:t>
            </a:r>
            <a:r>
              <a:rPr lang="en-GB" sz="750" baseline="30000" dirty="0"/>
              <a:t>17-19</a:t>
            </a:r>
            <a:r>
              <a:rPr lang="en-GB" sz="750" dirty="0"/>
              <a:t> </a:t>
            </a:r>
            <a:r>
              <a:rPr lang="en-GB" sz="750" b="1" dirty="0"/>
              <a:t>Abbreviations</a:t>
            </a:r>
            <a:r>
              <a:rPr lang="en-GB" sz="750" dirty="0"/>
              <a:t>: </a:t>
            </a:r>
            <a:r>
              <a:rPr lang="en-GB" sz="750" dirty="0" err="1"/>
              <a:t>IgE</a:t>
            </a:r>
            <a:r>
              <a:rPr lang="en-GB" sz="750" dirty="0"/>
              <a:t>, immunoglobulin E; IL, interleukin; ILC2, type 2 innate lymphoid cell; T2, type 2; Th, T helper; TSLP, thymic stromal lymphopoietin. </a:t>
            </a:r>
            <a:r>
              <a:rPr lang="en-GB" sz="750" b="1" dirty="0"/>
              <a:t>References</a:t>
            </a:r>
            <a:r>
              <a:rPr lang="en-GB" sz="750" dirty="0"/>
              <a:t>: 1. Gauvreau GM, et al. </a:t>
            </a:r>
            <a:r>
              <a:rPr lang="en-GB" sz="750" i="1" dirty="0"/>
              <a:t>Expert </a:t>
            </a:r>
            <a:r>
              <a:rPr lang="en-GB" sz="750" i="1" dirty="0" err="1"/>
              <a:t>Opin</a:t>
            </a:r>
            <a:r>
              <a:rPr lang="en-GB" sz="750" i="1" dirty="0"/>
              <a:t> </a:t>
            </a:r>
            <a:r>
              <a:rPr lang="en-GB" sz="750" i="1" dirty="0" err="1"/>
              <a:t>Ther</a:t>
            </a:r>
            <a:r>
              <a:rPr lang="en-GB" sz="750" i="1" dirty="0"/>
              <a:t> Targets</a:t>
            </a:r>
            <a:r>
              <a:rPr lang="en-GB" sz="750" dirty="0"/>
              <a:t>. 2020;24:777-792; 2. </a:t>
            </a:r>
            <a:r>
              <a:rPr lang="en-GB" sz="750" dirty="0" err="1"/>
              <a:t>Porsbjerg</a:t>
            </a:r>
            <a:r>
              <a:rPr lang="en-GB" sz="750" dirty="0"/>
              <a:t> CM, et al. </a:t>
            </a:r>
            <a:r>
              <a:rPr lang="en-GB" sz="750" i="1" dirty="0" err="1"/>
              <a:t>Eur</a:t>
            </a:r>
            <a:r>
              <a:rPr lang="en-GB" sz="750" i="1" dirty="0"/>
              <a:t> Respir J</a:t>
            </a:r>
            <a:r>
              <a:rPr lang="en-GB" sz="750" dirty="0"/>
              <a:t>. 2020;56:2000260; 3. Roan F, et al. </a:t>
            </a:r>
            <a:r>
              <a:rPr lang="en-GB" sz="750" i="1" dirty="0"/>
              <a:t>J Clin Invest</a:t>
            </a:r>
            <a:r>
              <a:rPr lang="en-GB" sz="750" dirty="0"/>
              <a:t>. 2019;129:1441-1451; 4. </a:t>
            </a:r>
            <a:r>
              <a:rPr lang="en-GB" sz="750" dirty="0" err="1"/>
              <a:t>Varricchi</a:t>
            </a:r>
            <a:r>
              <a:rPr lang="en-GB" sz="750" dirty="0"/>
              <a:t> G, et al. </a:t>
            </a:r>
            <a:r>
              <a:rPr lang="en-GB" sz="750" i="1" dirty="0"/>
              <a:t>Front Immunol</a:t>
            </a:r>
            <a:r>
              <a:rPr lang="en-GB" sz="750" dirty="0"/>
              <a:t>. 2018;9:1595; 5. Altman MC, et al. </a:t>
            </a:r>
            <a:r>
              <a:rPr lang="en-GB" sz="750" i="1" dirty="0"/>
              <a:t>J Clin Invest</a:t>
            </a:r>
            <a:r>
              <a:rPr lang="en-GB" sz="750" dirty="0"/>
              <a:t>. 2019;129:4979-4991; 6. </a:t>
            </a:r>
            <a:r>
              <a:rPr lang="en-GB" sz="750" dirty="0" err="1"/>
              <a:t>Allakhverdi</a:t>
            </a:r>
            <a:r>
              <a:rPr lang="en-GB" sz="750" dirty="0"/>
              <a:t> Z, et al. </a:t>
            </a:r>
            <a:r>
              <a:rPr lang="en-GB" sz="750" i="1" dirty="0"/>
              <a:t>J Exp Med</a:t>
            </a:r>
            <a:r>
              <a:rPr lang="en-GB" sz="750" dirty="0"/>
              <a:t>. 2007;204:253-258; 7. Kato A, et al. </a:t>
            </a:r>
            <a:r>
              <a:rPr lang="en-GB" sz="750" i="1" dirty="0"/>
              <a:t>J Immunol</a:t>
            </a:r>
            <a:r>
              <a:rPr lang="en-GB" sz="750" dirty="0"/>
              <a:t>. 2007;179:1080-1087; 8. </a:t>
            </a:r>
            <a:r>
              <a:rPr lang="en-GB" sz="750" dirty="0" err="1"/>
              <a:t>Kouzaki</a:t>
            </a:r>
            <a:r>
              <a:rPr lang="en-GB" sz="750" dirty="0"/>
              <a:t> H, et al. </a:t>
            </a:r>
            <a:r>
              <a:rPr lang="en-GB" sz="750" i="1" dirty="0"/>
              <a:t>J Immunol</a:t>
            </a:r>
            <a:r>
              <a:rPr lang="en-GB" sz="750" dirty="0"/>
              <a:t>. 2009;183(2):1427-1434; 9. Cohn L. </a:t>
            </a:r>
            <a:r>
              <a:rPr lang="en-GB" sz="750" i="1" dirty="0"/>
              <a:t>J Clin Invest</a:t>
            </a:r>
            <a:r>
              <a:rPr lang="en-GB" sz="750" dirty="0"/>
              <a:t>. 2006;116(2):306-308; 10. </a:t>
            </a:r>
            <a:r>
              <a:rPr lang="en-GB" sz="750" dirty="0" err="1"/>
              <a:t>Brusselle</a:t>
            </a:r>
            <a:r>
              <a:rPr lang="en-GB" sz="750" dirty="0"/>
              <a:t> GG, </a:t>
            </a:r>
            <a:r>
              <a:rPr lang="en-GB" sz="750" dirty="0" err="1"/>
              <a:t>Koppelman</a:t>
            </a:r>
            <a:r>
              <a:rPr lang="en-GB" sz="750" dirty="0"/>
              <a:t> GH. </a:t>
            </a:r>
            <a:r>
              <a:rPr lang="en-GB" sz="750" i="1" dirty="0"/>
              <a:t>N Engl J Med</a:t>
            </a:r>
            <a:r>
              <a:rPr lang="en-GB" sz="750" dirty="0"/>
              <a:t>. 2022;386(2):157-171; 11. </a:t>
            </a:r>
            <a:r>
              <a:rPr lang="en-US" sz="750" dirty="0"/>
              <a:t>Janeway CA Jr, et al. </a:t>
            </a:r>
            <a:r>
              <a:rPr lang="en-US" sz="750" i="1" dirty="0"/>
              <a:t>Immunobiology: The Immune System in Health and Disease. </a:t>
            </a:r>
            <a:r>
              <a:rPr lang="en-US" sz="750" dirty="0"/>
              <a:t>5th edition</a:t>
            </a:r>
            <a:r>
              <a:rPr lang="en-US" sz="750" i="1" dirty="0"/>
              <a:t>. </a:t>
            </a:r>
            <a:r>
              <a:rPr lang="en-US" sz="750" dirty="0"/>
              <a:t>New York: Garland Science; 2001. https://www.ncbi.nlm.nih.gov/books/NBK10759/; 12. </a:t>
            </a:r>
            <a:r>
              <a:rPr lang="en-GB" sz="750" dirty="0"/>
              <a:t>Davis JD, </a:t>
            </a:r>
            <a:r>
              <a:rPr lang="en-GB" sz="750" dirty="0" err="1"/>
              <a:t>Wypych</a:t>
            </a:r>
            <a:r>
              <a:rPr lang="en-GB" sz="750" dirty="0"/>
              <a:t> TP. </a:t>
            </a:r>
            <a:r>
              <a:rPr lang="en-GB" sz="750" i="1" dirty="0"/>
              <a:t>Mucosal Immunol</a:t>
            </a:r>
            <a:r>
              <a:rPr lang="en-GB" sz="750" dirty="0"/>
              <a:t>. 2021;14:978-990; 13. </a:t>
            </a:r>
            <a:r>
              <a:rPr lang="en-GB" sz="750" dirty="0" err="1">
                <a:effectLst/>
                <a:latin typeface="Calibri"/>
                <a:ea typeface="Calibri" panose="020F0502020204030204" pitchFamily="34" charset="0"/>
                <a:cs typeface="Times New Roman"/>
              </a:rPr>
              <a:t>Brightling</a:t>
            </a:r>
            <a:r>
              <a:rPr lang="en-GB" sz="750" dirty="0">
                <a:effectLst/>
                <a:latin typeface="Calibri"/>
                <a:ea typeface="Calibri" panose="020F0502020204030204" pitchFamily="34" charset="0"/>
                <a:cs typeface="Times New Roman"/>
              </a:rPr>
              <a:t> CE, et al. </a:t>
            </a:r>
            <a:r>
              <a:rPr lang="en-GB" sz="750" i="1" dirty="0">
                <a:effectLst/>
                <a:latin typeface="Calibri"/>
                <a:ea typeface="Calibri" panose="020F0502020204030204" pitchFamily="34" charset="0"/>
                <a:cs typeface="Times New Roman"/>
              </a:rPr>
              <a:t>N Engl J Med</a:t>
            </a:r>
            <a:r>
              <a:rPr lang="en-GB" sz="750" dirty="0">
                <a:effectLst/>
                <a:latin typeface="Calibri"/>
                <a:ea typeface="Calibri" panose="020F0502020204030204" pitchFamily="34" charset="0"/>
                <a:cs typeface="Times New Roman"/>
              </a:rPr>
              <a:t>. 2002;346:1699-1705; 14. </a:t>
            </a:r>
            <a:r>
              <a:rPr lang="da-DK" sz="750" dirty="0">
                <a:effectLst/>
                <a:latin typeface="Calibri"/>
                <a:ea typeface="Calibri" panose="020F0502020204030204" pitchFamily="34" charset="0"/>
                <a:cs typeface="Times New Roman"/>
              </a:rPr>
              <a:t>Begueret H, et al. </a:t>
            </a:r>
            <a:r>
              <a:rPr lang="da-DK" sz="750" i="1" dirty="0">
                <a:effectLst/>
                <a:latin typeface="Calibri"/>
                <a:ea typeface="Calibri" panose="020F0502020204030204" pitchFamily="34" charset="0"/>
                <a:cs typeface="Times New Roman"/>
              </a:rPr>
              <a:t>Thorax</a:t>
            </a:r>
            <a:r>
              <a:rPr lang="da-DK" sz="750" dirty="0">
                <a:effectLst/>
                <a:latin typeface="Calibri"/>
                <a:ea typeface="Calibri" panose="020F0502020204030204" pitchFamily="34" charset="0"/>
                <a:cs typeface="Times New Roman"/>
              </a:rPr>
              <a:t>. 2007;62:8-15; 15. Krystel-Whittemore M, et al. </a:t>
            </a:r>
            <a:r>
              <a:rPr lang="da-DK" sz="750" i="1" dirty="0">
                <a:effectLst/>
                <a:latin typeface="Calibri"/>
                <a:ea typeface="Calibri" panose="020F0502020204030204" pitchFamily="34" charset="0"/>
                <a:cs typeface="Times New Roman"/>
              </a:rPr>
              <a:t>Front Immunol</a:t>
            </a:r>
            <a:r>
              <a:rPr lang="da-DK" sz="750" dirty="0">
                <a:effectLst/>
                <a:latin typeface="Calibri"/>
                <a:ea typeface="Calibri" panose="020F0502020204030204" pitchFamily="34" charset="0"/>
                <a:cs typeface="Times New Roman"/>
              </a:rPr>
              <a:t>. 2016;6:620; 16. </a:t>
            </a:r>
            <a:r>
              <a:rPr kumimoji="0" lang="en-GB" sz="750" b="0" i="0" u="none" strike="noStrike" kern="1200" cap="none" spc="20" normalizeH="0" baseline="0" noProof="0" dirty="0">
                <a:ln>
                  <a:noFill/>
                </a:ln>
                <a:solidFill>
                  <a:srgbClr val="656665"/>
                </a:solidFill>
                <a:effectLst/>
                <a:uLnTx/>
                <a:uFillTx/>
                <a:latin typeface="Calibri"/>
                <a:ea typeface="+mn-ea"/>
                <a:cs typeface="+mn-cs"/>
              </a:rPr>
              <a:t>Gao H et al. </a:t>
            </a:r>
            <a:r>
              <a:rPr kumimoji="0" lang="en-GB" sz="750" b="0" i="1" u="none" strike="noStrike" kern="1200" cap="none" spc="20" normalizeH="0" baseline="0" noProof="0" dirty="0">
                <a:ln>
                  <a:noFill/>
                </a:ln>
                <a:solidFill>
                  <a:srgbClr val="656665"/>
                </a:solidFill>
                <a:effectLst/>
                <a:uLnTx/>
                <a:uFillTx/>
                <a:latin typeface="Calibri"/>
                <a:ea typeface="+mn-ea"/>
                <a:cs typeface="+mn-cs"/>
              </a:rPr>
              <a:t>J Immunol Res</a:t>
            </a:r>
            <a:r>
              <a:rPr kumimoji="0" lang="en-GB" sz="750" b="0" i="0" u="none" strike="noStrike" kern="1200" cap="none" spc="20" normalizeH="0" baseline="0" noProof="0" dirty="0">
                <a:ln>
                  <a:noFill/>
                </a:ln>
                <a:solidFill>
                  <a:srgbClr val="656665"/>
                </a:solidFill>
                <a:effectLst/>
                <a:uLnTx/>
                <a:uFillTx/>
                <a:latin typeface="Calibri"/>
                <a:ea typeface="+mn-ea"/>
                <a:cs typeface="+mn-cs"/>
              </a:rPr>
              <a:t>. 2017;2017:3743048; </a:t>
            </a:r>
            <a:r>
              <a:rPr lang="en-GB" sz="750" dirty="0">
                <a:solidFill>
                  <a:srgbClr val="656665"/>
                </a:solidFill>
                <a:latin typeface="Calibri"/>
              </a:rPr>
              <a:t>17. Diver S, et al. </a:t>
            </a:r>
            <a:r>
              <a:rPr lang="en-GB" sz="750" i="1" dirty="0">
                <a:solidFill>
                  <a:srgbClr val="656665"/>
                </a:solidFill>
                <a:latin typeface="Calibri"/>
              </a:rPr>
              <a:t>Lancet Respir Med</a:t>
            </a:r>
            <a:r>
              <a:rPr lang="en-GB" sz="750" dirty="0">
                <a:solidFill>
                  <a:srgbClr val="656665"/>
                </a:solidFill>
                <a:latin typeface="Calibri"/>
              </a:rPr>
              <a:t>. 2021;9(11):1299-1312; 18. </a:t>
            </a:r>
            <a:r>
              <a:rPr lang="en-GB" sz="750" dirty="0" err="1">
                <a:solidFill>
                  <a:srgbClr val="656665"/>
                </a:solidFill>
                <a:latin typeface="Calibri"/>
              </a:rPr>
              <a:t>Sverrild</a:t>
            </a:r>
            <a:r>
              <a:rPr lang="en-GB" sz="750" dirty="0">
                <a:solidFill>
                  <a:srgbClr val="656665"/>
                </a:solidFill>
                <a:latin typeface="Calibri"/>
              </a:rPr>
              <a:t> A, et al. </a:t>
            </a:r>
            <a:r>
              <a:rPr lang="en-GB" sz="750" i="1" dirty="0" err="1">
                <a:solidFill>
                  <a:srgbClr val="656665"/>
                </a:solidFill>
                <a:latin typeface="Calibri"/>
              </a:rPr>
              <a:t>Eur</a:t>
            </a:r>
            <a:r>
              <a:rPr lang="en-GB" sz="750" i="1" dirty="0">
                <a:solidFill>
                  <a:srgbClr val="656665"/>
                </a:solidFill>
                <a:latin typeface="Calibri"/>
              </a:rPr>
              <a:t> Respir J</a:t>
            </a:r>
            <a:r>
              <a:rPr lang="en-GB" sz="750" dirty="0">
                <a:solidFill>
                  <a:srgbClr val="656665"/>
                </a:solidFill>
                <a:latin typeface="Calibri"/>
              </a:rPr>
              <a:t>. 2021;59:2101296; 19. </a:t>
            </a:r>
            <a:r>
              <a:rPr lang="en-GB" sz="750" dirty="0" err="1">
                <a:solidFill>
                  <a:srgbClr val="656665"/>
                </a:solidFill>
                <a:latin typeface="Calibri"/>
              </a:rPr>
              <a:t>Brightling</a:t>
            </a:r>
            <a:r>
              <a:rPr lang="en-GB" sz="750" dirty="0">
                <a:solidFill>
                  <a:srgbClr val="656665"/>
                </a:solidFill>
                <a:latin typeface="Calibri"/>
              </a:rPr>
              <a:t> CE, et al. </a:t>
            </a:r>
            <a:r>
              <a:rPr lang="en-GB" sz="750" i="1" dirty="0">
                <a:solidFill>
                  <a:srgbClr val="656665"/>
                </a:solidFill>
                <a:latin typeface="Calibri"/>
              </a:rPr>
              <a:t>N Eng </a:t>
            </a:r>
            <a:br>
              <a:rPr lang="en-GB" sz="750" i="1" dirty="0">
                <a:solidFill>
                  <a:srgbClr val="656665"/>
                </a:solidFill>
                <a:latin typeface="Calibri"/>
              </a:rPr>
            </a:br>
            <a:r>
              <a:rPr lang="en-GB" sz="750" i="1" dirty="0">
                <a:solidFill>
                  <a:srgbClr val="656665"/>
                </a:solidFill>
                <a:latin typeface="Calibri"/>
              </a:rPr>
              <a:t>J Med</a:t>
            </a:r>
            <a:r>
              <a:rPr lang="en-GB" sz="750" dirty="0">
                <a:solidFill>
                  <a:srgbClr val="656665"/>
                </a:solidFill>
                <a:latin typeface="Calibri"/>
              </a:rPr>
              <a:t>. 2021;385:1669-1679. </a:t>
            </a:r>
            <a:br>
              <a:rPr lang="en-GB" sz="750" dirty="0">
                <a:highlight>
                  <a:srgbClr val="FFFF00"/>
                </a:highlight>
              </a:rPr>
            </a:br>
            <a:r>
              <a:rPr lang="en-GB" sz="800" dirty="0"/>
              <a:t>US-79143 Last Updated 12/23</a:t>
            </a:r>
            <a:endParaRPr lang="en-GB" sz="750" dirty="0"/>
          </a:p>
        </p:txBody>
      </p:sp>
      <p:grpSp>
        <p:nvGrpSpPr>
          <p:cNvPr id="3" name="Group 2">
            <a:extLst>
              <a:ext uri="{FF2B5EF4-FFF2-40B4-BE49-F238E27FC236}">
                <a16:creationId xmlns:a16="http://schemas.microsoft.com/office/drawing/2014/main" id="{22F55C1A-12FC-75C0-81B3-63E590863212}"/>
              </a:ext>
            </a:extLst>
          </p:cNvPr>
          <p:cNvGrpSpPr/>
          <p:nvPr/>
        </p:nvGrpSpPr>
        <p:grpSpPr>
          <a:xfrm>
            <a:off x="10944000" y="6444000"/>
            <a:ext cx="1099968" cy="287551"/>
            <a:chOff x="10894587" y="6381538"/>
            <a:chExt cx="1099968" cy="287551"/>
          </a:xfrm>
        </p:grpSpPr>
        <p:grpSp>
          <p:nvGrpSpPr>
            <p:cNvPr id="4" name="Group 3">
              <a:extLst>
                <a:ext uri="{FF2B5EF4-FFF2-40B4-BE49-F238E27FC236}">
                  <a16:creationId xmlns:a16="http://schemas.microsoft.com/office/drawing/2014/main" id="{24DAA2C5-F5C9-AA4F-17BA-4C36E6036C34}"/>
                </a:ext>
              </a:extLst>
            </p:cNvPr>
            <p:cNvGrpSpPr/>
            <p:nvPr/>
          </p:nvGrpSpPr>
          <p:grpSpPr>
            <a:xfrm>
              <a:off x="10894587" y="6381538"/>
              <a:ext cx="1099968" cy="287551"/>
              <a:chOff x="5334172" y="6525312"/>
              <a:chExt cx="1099968" cy="287551"/>
            </a:xfrm>
          </p:grpSpPr>
          <p:sp>
            <p:nvSpPr>
              <p:cNvPr id="9" name="Rectangle: Rounded Corners 8">
                <a:extLst>
                  <a:ext uri="{FF2B5EF4-FFF2-40B4-BE49-F238E27FC236}">
                    <a16:creationId xmlns:a16="http://schemas.microsoft.com/office/drawing/2014/main" id="{60035407-969A-E1DC-F11F-992E6D60FA4D}"/>
                  </a:ext>
                </a:extLst>
              </p:cNvPr>
              <p:cNvSpPr/>
              <p:nvPr/>
            </p:nvSpPr>
            <p:spPr>
              <a:xfrm>
                <a:off x="5334172" y="6525312"/>
                <a:ext cx="1099968" cy="287551"/>
              </a:xfrm>
              <a:prstGeom prst="roundRect">
                <a:avLst/>
              </a:prstGeom>
              <a:solidFill>
                <a:srgbClr val="550B8D"/>
              </a:solidFill>
              <a:ln>
                <a:solidFill>
                  <a:srgbClr val="490F7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Graphic 3">
                <a:hlinkClick r:id="" action="ppaction://hlinkshowjump?jump=previousslide"/>
                <a:extLst>
                  <a:ext uri="{FF2B5EF4-FFF2-40B4-BE49-F238E27FC236}">
                    <a16:creationId xmlns:a16="http://schemas.microsoft.com/office/drawing/2014/main" id="{4C23CDB9-937D-E822-C5F7-16927B1B2BC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rot="10800000">
                <a:off x="5657217" y="6560801"/>
                <a:ext cx="216000" cy="216000"/>
              </a:xfrm>
              <a:prstGeom prst="rect">
                <a:avLst/>
              </a:prstGeom>
            </p:spPr>
          </p:pic>
          <p:pic>
            <p:nvPicPr>
              <p:cNvPr id="13" name="Graphic 3">
                <a:hlinkClick r:id="" action="ppaction://hlinkshowjump?jump=nextslide"/>
                <a:extLst>
                  <a:ext uri="{FF2B5EF4-FFF2-40B4-BE49-F238E27FC236}">
                    <a16:creationId xmlns:a16="http://schemas.microsoft.com/office/drawing/2014/main" id="{0F8B4007-DA6C-810C-48E7-EE387F6183B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rot="10800000" flipH="1">
                <a:off x="5922567" y="6560801"/>
                <a:ext cx="216000" cy="216000"/>
              </a:xfrm>
              <a:prstGeom prst="rect">
                <a:avLst/>
              </a:prstGeom>
            </p:spPr>
          </p:pic>
        </p:grpSp>
        <p:pic>
          <p:nvPicPr>
            <p:cNvPr id="6" name="Graphic 14">
              <a:hlinkClick r:id="rId5" action="ppaction://hlinksldjump"/>
              <a:extLst>
                <a:ext uri="{FF2B5EF4-FFF2-40B4-BE49-F238E27FC236}">
                  <a16:creationId xmlns:a16="http://schemas.microsoft.com/office/drawing/2014/main" id="{94249590-43B4-C03D-D39C-794D73906F4F}"/>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p:blipFill>
          <p:spPr>
            <a:xfrm>
              <a:off x="11734234" y="6417528"/>
              <a:ext cx="216000" cy="216000"/>
            </a:xfrm>
            <a:prstGeom prst="rect">
              <a:avLst/>
            </a:prstGeom>
          </p:spPr>
        </p:pic>
        <p:pic>
          <p:nvPicPr>
            <p:cNvPr id="8" name="Graphic 2">
              <a:hlinkClick r:id="rId8" action="ppaction://hlinksldjump"/>
              <a:extLst>
                <a:ext uri="{FF2B5EF4-FFF2-40B4-BE49-F238E27FC236}">
                  <a16:creationId xmlns:a16="http://schemas.microsoft.com/office/drawing/2014/main" id="{CAE6DB29-2CA4-B5BA-C18E-6108EEA497B8}"/>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p:blipFill>
          <p:spPr>
            <a:xfrm>
              <a:off x="10951903" y="6416625"/>
              <a:ext cx="216000" cy="216000"/>
            </a:xfrm>
            <a:prstGeom prst="rect">
              <a:avLst/>
            </a:prstGeom>
          </p:spPr>
        </p:pic>
      </p:grpSp>
      <p:sp>
        <p:nvSpPr>
          <p:cNvPr id="30" name="TextBox 29">
            <a:extLst>
              <a:ext uri="{FF2B5EF4-FFF2-40B4-BE49-F238E27FC236}">
                <a16:creationId xmlns:a16="http://schemas.microsoft.com/office/drawing/2014/main" id="{C66B0AB8-23A5-0FB2-C683-97DAE2D28FF0}"/>
              </a:ext>
            </a:extLst>
          </p:cNvPr>
          <p:cNvSpPr txBox="1"/>
          <p:nvPr/>
        </p:nvSpPr>
        <p:spPr>
          <a:xfrm>
            <a:off x="9496222" y="4608408"/>
            <a:ext cx="532041" cy="138502"/>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Mast cell</a:t>
            </a:r>
          </a:p>
        </p:txBody>
      </p:sp>
      <p:sp>
        <p:nvSpPr>
          <p:cNvPr id="10" name="TextBox 9">
            <a:extLst>
              <a:ext uri="{FF2B5EF4-FFF2-40B4-BE49-F238E27FC236}">
                <a16:creationId xmlns:a16="http://schemas.microsoft.com/office/drawing/2014/main" id="{67682825-AF7C-9560-16B4-BE920E31AB93}"/>
              </a:ext>
            </a:extLst>
          </p:cNvPr>
          <p:cNvSpPr txBox="1"/>
          <p:nvPr/>
        </p:nvSpPr>
        <p:spPr>
          <a:xfrm>
            <a:off x="8832419" y="4129627"/>
            <a:ext cx="278923" cy="138499"/>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F561AD"/>
                </a:solidFill>
                <a:effectLst/>
                <a:uLnTx/>
                <a:uFillTx/>
                <a:latin typeface="Calibri" panose="020F0502020204030204" pitchFamily="34" charset="0"/>
                <a:ea typeface="+mn-ea"/>
                <a:cs typeface="Calibri" panose="020F0502020204030204" pitchFamily="34" charset="0"/>
              </a:rPr>
              <a:t>TSLP*</a:t>
            </a:r>
          </a:p>
        </p:txBody>
      </p:sp>
      <p:pic>
        <p:nvPicPr>
          <p:cNvPr id="19" name="Picture 18">
            <a:extLst>
              <a:ext uri="{FF2B5EF4-FFF2-40B4-BE49-F238E27FC236}">
                <a16:creationId xmlns:a16="http://schemas.microsoft.com/office/drawing/2014/main" id="{D59D1A19-1C69-9D23-020E-52708C62BE91}"/>
              </a:ext>
            </a:extLst>
          </p:cNvPr>
          <p:cNvPicPr>
            <a:picLocks noChangeAspect="1"/>
          </p:cNvPicPr>
          <p:nvPr/>
        </p:nvPicPr>
        <p:blipFill>
          <a:blip r:embed="rId11"/>
          <a:stretch>
            <a:fillRect/>
          </a:stretch>
        </p:blipFill>
        <p:spPr>
          <a:xfrm>
            <a:off x="1108427" y="1249014"/>
            <a:ext cx="9321592" cy="3444539"/>
          </a:xfrm>
          <a:prstGeom prst="rect">
            <a:avLst/>
          </a:prstGeom>
        </p:spPr>
      </p:pic>
      <p:sp>
        <p:nvSpPr>
          <p:cNvPr id="2470" name="TextBox 2469">
            <a:extLst>
              <a:ext uri="{FF2B5EF4-FFF2-40B4-BE49-F238E27FC236}">
                <a16:creationId xmlns:a16="http://schemas.microsoft.com/office/drawing/2014/main" id="{02847425-1B8B-DE8F-8EA9-B0B6137F355F}"/>
              </a:ext>
            </a:extLst>
          </p:cNvPr>
          <p:cNvSpPr txBox="1"/>
          <p:nvPr/>
        </p:nvSpPr>
        <p:spPr>
          <a:xfrm>
            <a:off x="8085055" y="2949020"/>
            <a:ext cx="468087"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Mast cells</a:t>
            </a:r>
          </a:p>
        </p:txBody>
      </p:sp>
      <p:sp>
        <p:nvSpPr>
          <p:cNvPr id="15" name="TextBox 14">
            <a:extLst>
              <a:ext uri="{FF2B5EF4-FFF2-40B4-BE49-F238E27FC236}">
                <a16:creationId xmlns:a16="http://schemas.microsoft.com/office/drawing/2014/main" id="{75840EAE-ECF1-FE38-A955-596E7FA12D66}"/>
              </a:ext>
            </a:extLst>
          </p:cNvPr>
          <p:cNvSpPr txBox="1"/>
          <p:nvPr/>
        </p:nvSpPr>
        <p:spPr>
          <a:xfrm>
            <a:off x="9576028" y="2181074"/>
            <a:ext cx="51457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Goblet cell</a:t>
            </a:r>
          </a:p>
        </p:txBody>
      </p:sp>
      <p:sp>
        <p:nvSpPr>
          <p:cNvPr id="16" name="TextBox 15">
            <a:extLst>
              <a:ext uri="{FF2B5EF4-FFF2-40B4-BE49-F238E27FC236}">
                <a16:creationId xmlns:a16="http://schemas.microsoft.com/office/drawing/2014/main" id="{7DCA1DAD-D95A-EBA9-CDFF-DCDFD766C5A1}"/>
              </a:ext>
            </a:extLst>
          </p:cNvPr>
          <p:cNvSpPr txBox="1"/>
          <p:nvPr/>
        </p:nvSpPr>
        <p:spPr>
          <a:xfrm>
            <a:off x="8863209" y="2181074"/>
            <a:ext cx="532041" cy="138502"/>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Mast cell</a:t>
            </a:r>
          </a:p>
        </p:txBody>
      </p:sp>
      <p:sp>
        <p:nvSpPr>
          <p:cNvPr id="17" name="TextBox 16">
            <a:extLst>
              <a:ext uri="{FF2B5EF4-FFF2-40B4-BE49-F238E27FC236}">
                <a16:creationId xmlns:a16="http://schemas.microsoft.com/office/drawing/2014/main" id="{872B4266-2A72-0A04-C187-54CDBB25B1A2}"/>
              </a:ext>
            </a:extLst>
          </p:cNvPr>
          <p:cNvSpPr txBox="1"/>
          <p:nvPr/>
        </p:nvSpPr>
        <p:spPr>
          <a:xfrm>
            <a:off x="7538482" y="2220830"/>
            <a:ext cx="532041" cy="138502"/>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Tuft cell</a:t>
            </a:r>
          </a:p>
        </p:txBody>
      </p:sp>
      <p:pic>
        <p:nvPicPr>
          <p:cNvPr id="21" name="Picture 12">
            <a:extLst>
              <a:ext uri="{FF2B5EF4-FFF2-40B4-BE49-F238E27FC236}">
                <a16:creationId xmlns:a16="http://schemas.microsoft.com/office/drawing/2014/main" id="{1E825F3C-A05A-F9C5-1546-87EC2AF0BC3A}"/>
              </a:ext>
            </a:extLst>
          </p:cNvPr>
          <p:cNvPicPr>
            <a:picLocks noChangeAspect="1" noChangeArrowheads="1"/>
          </p:cNvPicPr>
          <p:nvPr/>
        </p:nvPicPr>
        <p:blipFill rotWithShape="1">
          <a:blip r:embed="rId12">
            <a:extLst>
              <a:ext uri="{28A0092B-C50C-407E-A947-70E740481C1C}">
                <a14:useLocalDpi xmlns:a14="http://schemas.microsoft.com/office/drawing/2010/main" val="0"/>
              </a:ext>
            </a:extLst>
          </a:blip>
          <a:srcRect l="57556"/>
          <a:stretch/>
        </p:blipFill>
        <p:spPr bwMode="auto">
          <a:xfrm>
            <a:off x="0" y="1951931"/>
            <a:ext cx="1254141" cy="28265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0" name="Picture 59">
            <a:extLst>
              <a:ext uri="{FF2B5EF4-FFF2-40B4-BE49-F238E27FC236}">
                <a16:creationId xmlns:a16="http://schemas.microsoft.com/office/drawing/2014/main" id="{FA79FF24-2831-88FA-F027-13D2FFFFD5E2}"/>
              </a:ext>
            </a:extLst>
          </p:cNvPr>
          <p:cNvPicPr>
            <a:picLocks noChangeAspect="1"/>
          </p:cNvPicPr>
          <p:nvPr/>
        </p:nvPicPr>
        <p:blipFill>
          <a:blip r:embed="rId13"/>
          <a:stretch>
            <a:fillRect/>
          </a:stretch>
        </p:blipFill>
        <p:spPr>
          <a:xfrm>
            <a:off x="2511903" y="4739941"/>
            <a:ext cx="8061297" cy="426747"/>
          </a:xfrm>
          <a:prstGeom prst="rect">
            <a:avLst/>
          </a:prstGeom>
        </p:spPr>
      </p:pic>
      <p:grpSp>
        <p:nvGrpSpPr>
          <p:cNvPr id="61" name="Group 60">
            <a:extLst>
              <a:ext uri="{FF2B5EF4-FFF2-40B4-BE49-F238E27FC236}">
                <a16:creationId xmlns:a16="http://schemas.microsoft.com/office/drawing/2014/main" id="{36B9BE2B-332A-C6F7-E188-00F53EE2966E}"/>
              </a:ext>
            </a:extLst>
          </p:cNvPr>
          <p:cNvGrpSpPr/>
          <p:nvPr/>
        </p:nvGrpSpPr>
        <p:grpSpPr>
          <a:xfrm>
            <a:off x="1429449" y="3311834"/>
            <a:ext cx="990108" cy="1228226"/>
            <a:chOff x="1340815" y="3354727"/>
            <a:chExt cx="990088" cy="1228201"/>
          </a:xfrm>
        </p:grpSpPr>
        <p:sp>
          <p:nvSpPr>
            <p:cNvPr id="2497" name="Freeform 2436">
              <a:extLst>
                <a:ext uri="{FF2B5EF4-FFF2-40B4-BE49-F238E27FC236}">
                  <a16:creationId xmlns:a16="http://schemas.microsoft.com/office/drawing/2014/main" id="{1EEB372B-D232-53FE-781A-8958E2436234}"/>
                </a:ext>
              </a:extLst>
            </p:cNvPr>
            <p:cNvSpPr/>
            <p:nvPr/>
          </p:nvSpPr>
          <p:spPr>
            <a:xfrm rot="4421766">
              <a:off x="1312830" y="3564855"/>
              <a:ext cx="1228201" cy="807945"/>
            </a:xfrm>
            <a:custGeom>
              <a:avLst/>
              <a:gdLst>
                <a:gd name="connsiteX0" fmla="*/ 842520 w 842519"/>
                <a:gd name="connsiteY0" fmla="*/ 0 h 552309"/>
                <a:gd name="connsiteX1" fmla="*/ 0 w 842519"/>
                <a:gd name="connsiteY1" fmla="*/ 552310 h 552309"/>
              </a:gdLst>
              <a:ahLst/>
              <a:cxnLst>
                <a:cxn ang="0">
                  <a:pos x="connsiteX0" y="connsiteY0"/>
                </a:cxn>
                <a:cxn ang="0">
                  <a:pos x="connsiteX1" y="connsiteY1"/>
                </a:cxn>
              </a:cxnLst>
              <a:rect l="l" t="t" r="r" b="b"/>
              <a:pathLst>
                <a:path w="842519" h="552309">
                  <a:moveTo>
                    <a:pt x="842520" y="0"/>
                  </a:moveTo>
                  <a:lnTo>
                    <a:pt x="0" y="55231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98" name="Freeform 2438">
              <a:extLst>
                <a:ext uri="{FF2B5EF4-FFF2-40B4-BE49-F238E27FC236}">
                  <a16:creationId xmlns:a16="http://schemas.microsoft.com/office/drawing/2014/main" id="{2B565085-0676-924A-B74E-A72DE874DBDA}"/>
                </a:ext>
              </a:extLst>
            </p:cNvPr>
            <p:cNvSpPr/>
            <p:nvPr/>
          </p:nvSpPr>
          <p:spPr>
            <a:xfrm rot="4421766">
              <a:off x="1337595" y="3458617"/>
              <a:ext cx="61013" cy="54573"/>
            </a:xfrm>
            <a:custGeom>
              <a:avLst/>
              <a:gdLst>
                <a:gd name="connsiteX0" fmla="*/ 27427 w 60914"/>
                <a:gd name="connsiteY0" fmla="*/ 0 h 54484"/>
                <a:gd name="connsiteX1" fmla="*/ 0 w 60914"/>
                <a:gd name="connsiteY1" fmla="*/ 54484 h 54484"/>
                <a:gd name="connsiteX2" fmla="*/ 60915 w 60914"/>
                <a:gd name="connsiteY2" fmla="*/ 51056 h 54484"/>
                <a:gd name="connsiteX3" fmla="*/ 27427 w 60914"/>
                <a:gd name="connsiteY3" fmla="*/ 0 h 54484"/>
              </a:gdLst>
              <a:ahLst/>
              <a:cxnLst>
                <a:cxn ang="0">
                  <a:pos x="connsiteX0" y="connsiteY0"/>
                </a:cxn>
                <a:cxn ang="0">
                  <a:pos x="connsiteX1" y="connsiteY1"/>
                </a:cxn>
                <a:cxn ang="0">
                  <a:pos x="connsiteX2" y="connsiteY2"/>
                </a:cxn>
                <a:cxn ang="0">
                  <a:pos x="connsiteX3" y="connsiteY3"/>
                </a:cxn>
              </a:cxnLst>
              <a:rect l="l" t="t" r="r" b="b"/>
              <a:pathLst>
                <a:path w="60914" h="54484">
                  <a:moveTo>
                    <a:pt x="27427" y="0"/>
                  </a:moveTo>
                  <a:lnTo>
                    <a:pt x="0" y="54484"/>
                  </a:lnTo>
                  <a:lnTo>
                    <a:pt x="60915" y="51056"/>
                  </a:lnTo>
                  <a:lnTo>
                    <a:pt x="27427"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63" name="Group 62">
            <a:extLst>
              <a:ext uri="{FF2B5EF4-FFF2-40B4-BE49-F238E27FC236}">
                <a16:creationId xmlns:a16="http://schemas.microsoft.com/office/drawing/2014/main" id="{89483CD2-663B-C1FC-5FF4-FE87CAAC5146}"/>
              </a:ext>
            </a:extLst>
          </p:cNvPr>
          <p:cNvGrpSpPr/>
          <p:nvPr/>
        </p:nvGrpSpPr>
        <p:grpSpPr>
          <a:xfrm rot="16200000">
            <a:off x="1429450" y="1949595"/>
            <a:ext cx="990108" cy="1228226"/>
            <a:chOff x="1340815" y="3354727"/>
            <a:chExt cx="990088" cy="1228201"/>
          </a:xfrm>
        </p:grpSpPr>
        <p:sp>
          <p:nvSpPr>
            <p:cNvPr id="2495" name="Freeform 2491">
              <a:extLst>
                <a:ext uri="{FF2B5EF4-FFF2-40B4-BE49-F238E27FC236}">
                  <a16:creationId xmlns:a16="http://schemas.microsoft.com/office/drawing/2014/main" id="{F2BD4B2B-4985-C746-B328-CFB19726DDA6}"/>
                </a:ext>
              </a:extLst>
            </p:cNvPr>
            <p:cNvSpPr/>
            <p:nvPr/>
          </p:nvSpPr>
          <p:spPr>
            <a:xfrm rot="4421766">
              <a:off x="1312830" y="3564855"/>
              <a:ext cx="1228201" cy="807945"/>
            </a:xfrm>
            <a:custGeom>
              <a:avLst/>
              <a:gdLst>
                <a:gd name="connsiteX0" fmla="*/ 842520 w 842519"/>
                <a:gd name="connsiteY0" fmla="*/ 0 h 552309"/>
                <a:gd name="connsiteX1" fmla="*/ 0 w 842519"/>
                <a:gd name="connsiteY1" fmla="*/ 552310 h 552309"/>
              </a:gdLst>
              <a:ahLst/>
              <a:cxnLst>
                <a:cxn ang="0">
                  <a:pos x="connsiteX0" y="connsiteY0"/>
                </a:cxn>
                <a:cxn ang="0">
                  <a:pos x="connsiteX1" y="connsiteY1"/>
                </a:cxn>
              </a:cxnLst>
              <a:rect l="l" t="t" r="r" b="b"/>
              <a:pathLst>
                <a:path w="842519" h="552309">
                  <a:moveTo>
                    <a:pt x="842520" y="0"/>
                  </a:moveTo>
                  <a:lnTo>
                    <a:pt x="0" y="55231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96" name="Freeform 2499">
              <a:extLst>
                <a:ext uri="{FF2B5EF4-FFF2-40B4-BE49-F238E27FC236}">
                  <a16:creationId xmlns:a16="http://schemas.microsoft.com/office/drawing/2014/main" id="{23F1DF92-00B6-67EB-50EF-D92CA3427562}"/>
                </a:ext>
              </a:extLst>
            </p:cNvPr>
            <p:cNvSpPr/>
            <p:nvPr/>
          </p:nvSpPr>
          <p:spPr>
            <a:xfrm rot="4421766">
              <a:off x="1337595" y="3458617"/>
              <a:ext cx="61013" cy="54573"/>
            </a:xfrm>
            <a:custGeom>
              <a:avLst/>
              <a:gdLst>
                <a:gd name="connsiteX0" fmla="*/ 27427 w 60914"/>
                <a:gd name="connsiteY0" fmla="*/ 0 h 54484"/>
                <a:gd name="connsiteX1" fmla="*/ 0 w 60914"/>
                <a:gd name="connsiteY1" fmla="*/ 54484 h 54484"/>
                <a:gd name="connsiteX2" fmla="*/ 60915 w 60914"/>
                <a:gd name="connsiteY2" fmla="*/ 51056 h 54484"/>
                <a:gd name="connsiteX3" fmla="*/ 27427 w 60914"/>
                <a:gd name="connsiteY3" fmla="*/ 0 h 54484"/>
              </a:gdLst>
              <a:ahLst/>
              <a:cxnLst>
                <a:cxn ang="0">
                  <a:pos x="connsiteX0" y="connsiteY0"/>
                </a:cxn>
                <a:cxn ang="0">
                  <a:pos x="connsiteX1" y="connsiteY1"/>
                </a:cxn>
                <a:cxn ang="0">
                  <a:pos x="connsiteX2" y="connsiteY2"/>
                </a:cxn>
                <a:cxn ang="0">
                  <a:pos x="connsiteX3" y="connsiteY3"/>
                </a:cxn>
              </a:cxnLst>
              <a:rect l="l" t="t" r="r" b="b"/>
              <a:pathLst>
                <a:path w="60914" h="54484">
                  <a:moveTo>
                    <a:pt x="27427" y="0"/>
                  </a:moveTo>
                  <a:lnTo>
                    <a:pt x="0" y="54484"/>
                  </a:lnTo>
                  <a:lnTo>
                    <a:pt x="60915" y="51056"/>
                  </a:lnTo>
                  <a:lnTo>
                    <a:pt x="27427"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sp>
        <p:nvSpPr>
          <p:cNvPr id="129" name="TextBox 128">
            <a:extLst>
              <a:ext uri="{FF2B5EF4-FFF2-40B4-BE49-F238E27FC236}">
                <a16:creationId xmlns:a16="http://schemas.microsoft.com/office/drawing/2014/main" id="{EAB83B4C-30C8-2D9D-8467-F1893E5E65EB}"/>
              </a:ext>
            </a:extLst>
          </p:cNvPr>
          <p:cNvSpPr txBox="1"/>
          <p:nvPr/>
        </p:nvSpPr>
        <p:spPr>
          <a:xfrm>
            <a:off x="2352788" y="1531477"/>
            <a:ext cx="605947" cy="161586"/>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Epithelium</a:t>
            </a:r>
          </a:p>
        </p:txBody>
      </p:sp>
      <p:sp>
        <p:nvSpPr>
          <p:cNvPr id="130" name="TextBox 129">
            <a:extLst>
              <a:ext uri="{FF2B5EF4-FFF2-40B4-BE49-F238E27FC236}">
                <a16:creationId xmlns:a16="http://schemas.microsoft.com/office/drawing/2014/main" id="{BEB7D6AB-86FA-06F5-F1AC-FB1B877A87B7}"/>
              </a:ext>
            </a:extLst>
          </p:cNvPr>
          <p:cNvSpPr txBox="1"/>
          <p:nvPr/>
        </p:nvSpPr>
        <p:spPr>
          <a:xfrm>
            <a:off x="3240103" y="1149911"/>
            <a:ext cx="448850"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Allergens</a:t>
            </a:r>
          </a:p>
        </p:txBody>
      </p:sp>
      <p:sp>
        <p:nvSpPr>
          <p:cNvPr id="131" name="TextBox 130">
            <a:extLst>
              <a:ext uri="{FF2B5EF4-FFF2-40B4-BE49-F238E27FC236}">
                <a16:creationId xmlns:a16="http://schemas.microsoft.com/office/drawing/2014/main" id="{F8911E8A-B2E7-6EC4-26E6-6270572B4745}"/>
              </a:ext>
            </a:extLst>
          </p:cNvPr>
          <p:cNvSpPr txBox="1"/>
          <p:nvPr/>
        </p:nvSpPr>
        <p:spPr>
          <a:xfrm>
            <a:off x="3879365" y="1149911"/>
            <a:ext cx="469690"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Cytokines</a:t>
            </a:r>
          </a:p>
        </p:txBody>
      </p:sp>
      <p:sp>
        <p:nvSpPr>
          <p:cNvPr id="132" name="TextBox 131">
            <a:extLst>
              <a:ext uri="{FF2B5EF4-FFF2-40B4-BE49-F238E27FC236}">
                <a16:creationId xmlns:a16="http://schemas.microsoft.com/office/drawing/2014/main" id="{BE056434-2477-FF93-45C9-0E9BF7B49BBF}"/>
              </a:ext>
            </a:extLst>
          </p:cNvPr>
          <p:cNvSpPr txBox="1"/>
          <p:nvPr/>
        </p:nvSpPr>
        <p:spPr>
          <a:xfrm>
            <a:off x="4545877" y="1149911"/>
            <a:ext cx="26129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Fungi</a:t>
            </a:r>
          </a:p>
        </p:txBody>
      </p:sp>
      <p:sp>
        <p:nvSpPr>
          <p:cNvPr id="133" name="TextBox 132">
            <a:extLst>
              <a:ext uri="{FF2B5EF4-FFF2-40B4-BE49-F238E27FC236}">
                <a16:creationId xmlns:a16="http://schemas.microsoft.com/office/drawing/2014/main" id="{54E0F28F-1789-E27F-CB62-8E81ACF13E56}"/>
              </a:ext>
            </a:extLst>
          </p:cNvPr>
          <p:cNvSpPr txBox="1"/>
          <p:nvPr/>
        </p:nvSpPr>
        <p:spPr>
          <a:xfrm>
            <a:off x="2353065" y="2383753"/>
            <a:ext cx="229235" cy="277005"/>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w="3175">
                  <a:noFill/>
                </a:ln>
                <a:solidFill>
                  <a:srgbClr val="2491BF"/>
                </a:solidFill>
                <a:effectLst/>
                <a:uLnTx/>
                <a:uFillTx/>
                <a:latin typeface="Calibri" panose="020F0502020204030204" pitchFamily="34" charset="0"/>
                <a:ea typeface="+mn-ea"/>
                <a:cs typeface="Calibri" panose="020F0502020204030204" pitchFamily="34" charset="0"/>
              </a:rPr>
              <a:t>IL-5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w="3175">
                  <a:noFill/>
                </a:ln>
                <a:solidFill>
                  <a:srgbClr val="2491BF"/>
                </a:solidFill>
                <a:effectLst/>
                <a:uLnTx/>
                <a:uFillTx/>
                <a:latin typeface="Calibri" panose="020F0502020204030204" pitchFamily="34" charset="0"/>
                <a:ea typeface="+mn-ea"/>
                <a:cs typeface="Calibri" panose="020F0502020204030204" pitchFamily="34" charset="0"/>
              </a:rPr>
              <a:t>IL-13</a:t>
            </a:r>
          </a:p>
        </p:txBody>
      </p:sp>
      <p:sp>
        <p:nvSpPr>
          <p:cNvPr id="134" name="TextBox 133">
            <a:extLst>
              <a:ext uri="{FF2B5EF4-FFF2-40B4-BE49-F238E27FC236}">
                <a16:creationId xmlns:a16="http://schemas.microsoft.com/office/drawing/2014/main" id="{7790D845-C1F4-9DC1-64EA-1531AA47C8D2}"/>
              </a:ext>
            </a:extLst>
          </p:cNvPr>
          <p:cNvSpPr txBox="1"/>
          <p:nvPr/>
        </p:nvSpPr>
        <p:spPr>
          <a:xfrm>
            <a:off x="3259300" y="2219072"/>
            <a:ext cx="190762" cy="23083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5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TSLP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5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IL-33</a:t>
            </a:r>
          </a:p>
        </p:txBody>
      </p:sp>
      <p:sp>
        <p:nvSpPr>
          <p:cNvPr id="135" name="TextBox 134">
            <a:extLst>
              <a:ext uri="{FF2B5EF4-FFF2-40B4-BE49-F238E27FC236}">
                <a16:creationId xmlns:a16="http://schemas.microsoft.com/office/drawing/2014/main" id="{C10D4BB3-1D43-FACB-0A4B-0FB1430E7E8C}"/>
              </a:ext>
            </a:extLst>
          </p:cNvPr>
          <p:cNvSpPr txBox="1"/>
          <p:nvPr/>
        </p:nvSpPr>
        <p:spPr>
          <a:xfrm>
            <a:off x="2901642" y="2649934"/>
            <a:ext cx="468087"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Mast cells</a:t>
            </a:r>
          </a:p>
        </p:txBody>
      </p:sp>
      <p:sp>
        <p:nvSpPr>
          <p:cNvPr id="136" name="TextBox 135">
            <a:extLst>
              <a:ext uri="{FF2B5EF4-FFF2-40B4-BE49-F238E27FC236}">
                <a16:creationId xmlns:a16="http://schemas.microsoft.com/office/drawing/2014/main" id="{EEBFABFB-BA05-4348-8093-268782D4279F}"/>
              </a:ext>
            </a:extLst>
          </p:cNvPr>
          <p:cNvSpPr txBox="1"/>
          <p:nvPr/>
        </p:nvSpPr>
        <p:spPr>
          <a:xfrm>
            <a:off x="4490892" y="2246306"/>
            <a:ext cx="330787" cy="534368"/>
          </a:xfrm>
          <a:prstGeom prst="rect">
            <a:avLst/>
          </a:prstGeom>
          <a:solidFill>
            <a:schemeClr val="bg1"/>
          </a:solidFill>
        </p:spPr>
        <p:txBody>
          <a:bodyPr wrap="none" lIns="36000" tIns="36000" rIns="36000" bIns="3600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TSLP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IL-33</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IL-25</a:t>
            </a:r>
          </a:p>
        </p:txBody>
      </p:sp>
      <p:sp>
        <p:nvSpPr>
          <p:cNvPr id="138" name="TextBox 137">
            <a:extLst>
              <a:ext uri="{FF2B5EF4-FFF2-40B4-BE49-F238E27FC236}">
                <a16:creationId xmlns:a16="http://schemas.microsoft.com/office/drawing/2014/main" id="{9B33153D-FAB2-C724-353C-D95F6AE4DF1E}"/>
              </a:ext>
            </a:extLst>
          </p:cNvPr>
          <p:cNvSpPr txBox="1"/>
          <p:nvPr/>
        </p:nvSpPr>
        <p:spPr>
          <a:xfrm>
            <a:off x="4152617" y="2757251"/>
            <a:ext cx="39915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Basophil</a:t>
            </a:r>
          </a:p>
        </p:txBody>
      </p:sp>
      <p:sp>
        <p:nvSpPr>
          <p:cNvPr id="139" name="TextBox 138">
            <a:extLst>
              <a:ext uri="{FF2B5EF4-FFF2-40B4-BE49-F238E27FC236}">
                <a16:creationId xmlns:a16="http://schemas.microsoft.com/office/drawing/2014/main" id="{38440A5D-6BC2-6397-B464-D80409700EA9}"/>
              </a:ext>
            </a:extLst>
          </p:cNvPr>
          <p:cNvSpPr txBox="1"/>
          <p:nvPr/>
        </p:nvSpPr>
        <p:spPr>
          <a:xfrm>
            <a:off x="5272911" y="2697503"/>
            <a:ext cx="617170"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656665">
                    <a:lumMod val="50000"/>
                  </a:srgbClr>
                </a:solidFill>
                <a:effectLst/>
                <a:uLnTx/>
                <a:uFillTx/>
                <a:latin typeface="Calibri" panose="020F0502020204030204" pitchFamily="34" charset="0"/>
                <a:ea typeface="+mn-ea"/>
                <a:cs typeface="Calibri" panose="020F0502020204030204" pitchFamily="34" charset="0"/>
              </a:rPr>
              <a:t>Dendritic cell</a:t>
            </a:r>
          </a:p>
        </p:txBody>
      </p:sp>
      <p:sp>
        <p:nvSpPr>
          <p:cNvPr id="140" name="TextBox 139">
            <a:extLst>
              <a:ext uri="{FF2B5EF4-FFF2-40B4-BE49-F238E27FC236}">
                <a16:creationId xmlns:a16="http://schemas.microsoft.com/office/drawing/2014/main" id="{7DB8BA8A-3DDA-AC78-E3A1-9637FF9A6A3C}"/>
              </a:ext>
            </a:extLst>
          </p:cNvPr>
          <p:cNvSpPr txBox="1"/>
          <p:nvPr/>
        </p:nvSpPr>
        <p:spPr>
          <a:xfrm>
            <a:off x="5190770" y="2860070"/>
            <a:ext cx="266103" cy="277005"/>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656665">
                    <a:lumMod val="50000"/>
                  </a:srgbClr>
                </a:solidFill>
                <a:effectLst/>
                <a:uLnTx/>
                <a:uFillTx/>
                <a:latin typeface="Calibri" panose="020F0502020204030204" pitchFamily="34" charset="0"/>
                <a:ea typeface="+mn-ea"/>
                <a:cs typeface="Calibri" panose="020F0502020204030204" pitchFamily="34" charset="0"/>
              </a:rPr>
              <a:t>Naïve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656665">
                    <a:lumMod val="50000"/>
                  </a:srgbClr>
                </a:solidFill>
                <a:effectLst/>
                <a:uLnTx/>
                <a:uFillTx/>
                <a:latin typeface="Calibri" panose="020F0502020204030204" pitchFamily="34" charset="0"/>
                <a:ea typeface="+mn-ea"/>
                <a:cs typeface="Calibri" panose="020F0502020204030204" pitchFamily="34" charset="0"/>
              </a:rPr>
              <a:t>T cell</a:t>
            </a:r>
          </a:p>
        </p:txBody>
      </p:sp>
      <p:sp>
        <p:nvSpPr>
          <p:cNvPr id="141" name="TextBox 140">
            <a:extLst>
              <a:ext uri="{FF2B5EF4-FFF2-40B4-BE49-F238E27FC236}">
                <a16:creationId xmlns:a16="http://schemas.microsoft.com/office/drawing/2014/main" id="{30976C78-C5B3-597B-F785-BF89AE86373A}"/>
              </a:ext>
            </a:extLst>
          </p:cNvPr>
          <p:cNvSpPr txBox="1"/>
          <p:nvPr/>
        </p:nvSpPr>
        <p:spPr>
          <a:xfrm>
            <a:off x="5834612" y="3987181"/>
            <a:ext cx="532208"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Eosinophils</a:t>
            </a:r>
          </a:p>
        </p:txBody>
      </p:sp>
      <p:sp>
        <p:nvSpPr>
          <p:cNvPr id="142" name="TextBox 141">
            <a:extLst>
              <a:ext uri="{FF2B5EF4-FFF2-40B4-BE49-F238E27FC236}">
                <a16:creationId xmlns:a16="http://schemas.microsoft.com/office/drawing/2014/main" id="{88954A83-7C4D-EDAC-A4B6-99A024DD8408}"/>
              </a:ext>
            </a:extLst>
          </p:cNvPr>
          <p:cNvSpPr txBox="1"/>
          <p:nvPr/>
        </p:nvSpPr>
        <p:spPr>
          <a:xfrm>
            <a:off x="3012769" y="4119989"/>
            <a:ext cx="29335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B cells</a:t>
            </a:r>
          </a:p>
        </p:txBody>
      </p:sp>
      <p:sp>
        <p:nvSpPr>
          <p:cNvPr id="144" name="TextBox 143">
            <a:extLst>
              <a:ext uri="{FF2B5EF4-FFF2-40B4-BE49-F238E27FC236}">
                <a16:creationId xmlns:a16="http://schemas.microsoft.com/office/drawing/2014/main" id="{400AEB78-494A-0D9D-15B1-CDCAF7AB7CCD}"/>
              </a:ext>
            </a:extLst>
          </p:cNvPr>
          <p:cNvSpPr txBox="1"/>
          <p:nvPr/>
        </p:nvSpPr>
        <p:spPr>
          <a:xfrm>
            <a:off x="3127071" y="3665954"/>
            <a:ext cx="13946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IgE</a:t>
            </a:r>
          </a:p>
        </p:txBody>
      </p:sp>
      <p:sp>
        <p:nvSpPr>
          <p:cNvPr id="145" name="TextBox 144">
            <a:extLst>
              <a:ext uri="{FF2B5EF4-FFF2-40B4-BE49-F238E27FC236}">
                <a16:creationId xmlns:a16="http://schemas.microsoft.com/office/drawing/2014/main" id="{D668B483-3C03-FD1C-ABC6-008C1CFFCAD2}"/>
              </a:ext>
            </a:extLst>
          </p:cNvPr>
          <p:cNvSpPr txBox="1"/>
          <p:nvPr/>
        </p:nvSpPr>
        <p:spPr>
          <a:xfrm>
            <a:off x="2307905" y="3291297"/>
            <a:ext cx="621978" cy="277005"/>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Histamine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Leukotrienes</a:t>
            </a:r>
          </a:p>
        </p:txBody>
      </p:sp>
      <p:sp>
        <p:nvSpPr>
          <p:cNvPr id="146" name="TextBox 145">
            <a:extLst>
              <a:ext uri="{FF2B5EF4-FFF2-40B4-BE49-F238E27FC236}">
                <a16:creationId xmlns:a16="http://schemas.microsoft.com/office/drawing/2014/main" id="{36B84444-7D81-89DB-DD9D-B004991F0472}"/>
              </a:ext>
            </a:extLst>
          </p:cNvPr>
          <p:cNvSpPr txBox="1"/>
          <p:nvPr/>
        </p:nvSpPr>
        <p:spPr>
          <a:xfrm>
            <a:off x="3820740" y="3094390"/>
            <a:ext cx="184350" cy="11541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5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TSLP</a:t>
            </a:r>
          </a:p>
        </p:txBody>
      </p:sp>
      <p:sp>
        <p:nvSpPr>
          <p:cNvPr id="147" name="TextBox 146">
            <a:extLst>
              <a:ext uri="{FF2B5EF4-FFF2-40B4-BE49-F238E27FC236}">
                <a16:creationId xmlns:a16="http://schemas.microsoft.com/office/drawing/2014/main" id="{E9A3007D-A74B-0A0F-F1B5-EF3571A88B08}"/>
              </a:ext>
            </a:extLst>
          </p:cNvPr>
          <p:cNvSpPr txBox="1"/>
          <p:nvPr/>
        </p:nvSpPr>
        <p:spPr>
          <a:xfrm rot="19568916">
            <a:off x="4148277" y="3800744"/>
            <a:ext cx="45686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IL-4, IL-13</a:t>
            </a:r>
          </a:p>
        </p:txBody>
      </p:sp>
      <p:sp>
        <p:nvSpPr>
          <p:cNvPr id="148" name="TextBox 147">
            <a:extLst>
              <a:ext uri="{FF2B5EF4-FFF2-40B4-BE49-F238E27FC236}">
                <a16:creationId xmlns:a16="http://schemas.microsoft.com/office/drawing/2014/main" id="{04B7C501-9AFC-4C91-85A5-B2932AEBE345}"/>
              </a:ext>
            </a:extLst>
          </p:cNvPr>
          <p:cNvSpPr txBox="1"/>
          <p:nvPr/>
        </p:nvSpPr>
        <p:spPr>
          <a:xfrm rot="18326695">
            <a:off x="3739837" y="3393029"/>
            <a:ext cx="45686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IL-4, IL-13</a:t>
            </a:r>
          </a:p>
        </p:txBody>
      </p:sp>
      <p:sp>
        <p:nvSpPr>
          <p:cNvPr id="149" name="TextBox 148">
            <a:extLst>
              <a:ext uri="{FF2B5EF4-FFF2-40B4-BE49-F238E27FC236}">
                <a16:creationId xmlns:a16="http://schemas.microsoft.com/office/drawing/2014/main" id="{D911F860-5691-B0CE-BB72-EF0646E6BF7A}"/>
              </a:ext>
            </a:extLst>
          </p:cNvPr>
          <p:cNvSpPr txBox="1"/>
          <p:nvPr/>
        </p:nvSpPr>
        <p:spPr>
          <a:xfrm>
            <a:off x="4397698" y="4118600"/>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IL-13</a:t>
            </a:r>
            <a:endParaRPr kumimoji="0" lang="en-US" sz="8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endParaRPr>
          </a:p>
        </p:txBody>
      </p:sp>
      <p:sp>
        <p:nvSpPr>
          <p:cNvPr id="150" name="TextBox 149">
            <a:extLst>
              <a:ext uri="{FF2B5EF4-FFF2-40B4-BE49-F238E27FC236}">
                <a16:creationId xmlns:a16="http://schemas.microsoft.com/office/drawing/2014/main" id="{75ED537C-0097-A31E-F5C6-58DF3218A922}"/>
              </a:ext>
            </a:extLst>
          </p:cNvPr>
          <p:cNvSpPr txBox="1"/>
          <p:nvPr/>
        </p:nvSpPr>
        <p:spPr>
          <a:xfrm>
            <a:off x="4643458" y="3318538"/>
            <a:ext cx="205188" cy="277005"/>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Th2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cells</a:t>
            </a:r>
          </a:p>
        </p:txBody>
      </p:sp>
      <p:sp>
        <p:nvSpPr>
          <p:cNvPr id="151" name="TextBox 150">
            <a:extLst>
              <a:ext uri="{FF2B5EF4-FFF2-40B4-BE49-F238E27FC236}">
                <a16:creationId xmlns:a16="http://schemas.microsoft.com/office/drawing/2014/main" id="{C358ACB1-1AB8-F32B-31A5-A6FB3093AF58}"/>
              </a:ext>
            </a:extLst>
          </p:cNvPr>
          <p:cNvSpPr txBox="1"/>
          <p:nvPr/>
        </p:nvSpPr>
        <p:spPr>
          <a:xfrm rot="2099857">
            <a:off x="5445883" y="3507536"/>
            <a:ext cx="17152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IL-5</a:t>
            </a:r>
          </a:p>
        </p:txBody>
      </p:sp>
      <p:sp>
        <p:nvSpPr>
          <p:cNvPr id="152" name="TextBox 151">
            <a:extLst>
              <a:ext uri="{FF2B5EF4-FFF2-40B4-BE49-F238E27FC236}">
                <a16:creationId xmlns:a16="http://schemas.microsoft.com/office/drawing/2014/main" id="{1A362EFF-D3B6-12DF-8318-650FB26E4275}"/>
              </a:ext>
            </a:extLst>
          </p:cNvPr>
          <p:cNvSpPr txBox="1"/>
          <p:nvPr/>
        </p:nvSpPr>
        <p:spPr>
          <a:xfrm rot="19585287">
            <a:off x="5592192" y="2973383"/>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IL-13</a:t>
            </a:r>
          </a:p>
        </p:txBody>
      </p:sp>
      <p:sp>
        <p:nvSpPr>
          <p:cNvPr id="153" name="TextBox 152">
            <a:extLst>
              <a:ext uri="{FF2B5EF4-FFF2-40B4-BE49-F238E27FC236}">
                <a16:creationId xmlns:a16="http://schemas.microsoft.com/office/drawing/2014/main" id="{00A62D6E-50F3-4034-29B6-F124818F3202}"/>
              </a:ext>
            </a:extLst>
          </p:cNvPr>
          <p:cNvSpPr txBox="1"/>
          <p:nvPr/>
        </p:nvSpPr>
        <p:spPr>
          <a:xfrm rot="1721568">
            <a:off x="5229446" y="4266257"/>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IL-13</a:t>
            </a:r>
          </a:p>
        </p:txBody>
      </p:sp>
      <p:sp>
        <p:nvSpPr>
          <p:cNvPr id="154" name="TextBox 153">
            <a:extLst>
              <a:ext uri="{FF2B5EF4-FFF2-40B4-BE49-F238E27FC236}">
                <a16:creationId xmlns:a16="http://schemas.microsoft.com/office/drawing/2014/main" id="{C2FE5A82-7E21-C1CF-D87E-BA92CC3F01BB}"/>
              </a:ext>
            </a:extLst>
          </p:cNvPr>
          <p:cNvSpPr txBox="1"/>
          <p:nvPr/>
        </p:nvSpPr>
        <p:spPr>
          <a:xfrm rot="19476609">
            <a:off x="6618670" y="3509806"/>
            <a:ext cx="17152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IL-5</a:t>
            </a:r>
          </a:p>
        </p:txBody>
      </p:sp>
      <p:sp>
        <p:nvSpPr>
          <p:cNvPr id="155" name="TextBox 154">
            <a:extLst>
              <a:ext uri="{FF2B5EF4-FFF2-40B4-BE49-F238E27FC236}">
                <a16:creationId xmlns:a16="http://schemas.microsoft.com/office/drawing/2014/main" id="{9643C610-F222-F945-67C7-EADE65930604}"/>
              </a:ext>
            </a:extLst>
          </p:cNvPr>
          <p:cNvSpPr txBox="1"/>
          <p:nvPr/>
        </p:nvSpPr>
        <p:spPr>
          <a:xfrm rot="2077529">
            <a:off x="6376152" y="2953478"/>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IL-13</a:t>
            </a:r>
          </a:p>
        </p:txBody>
      </p:sp>
      <p:sp>
        <p:nvSpPr>
          <p:cNvPr id="156" name="TextBox 155">
            <a:extLst>
              <a:ext uri="{FF2B5EF4-FFF2-40B4-BE49-F238E27FC236}">
                <a16:creationId xmlns:a16="http://schemas.microsoft.com/office/drawing/2014/main" id="{6DF598F2-CC1F-BC51-7053-039BE078BC62}"/>
              </a:ext>
            </a:extLst>
          </p:cNvPr>
          <p:cNvSpPr txBox="1"/>
          <p:nvPr/>
        </p:nvSpPr>
        <p:spPr>
          <a:xfrm rot="19935994">
            <a:off x="6695353" y="4266863"/>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IL-13</a:t>
            </a:r>
          </a:p>
        </p:txBody>
      </p:sp>
      <p:sp>
        <p:nvSpPr>
          <p:cNvPr id="157" name="TextBox 156">
            <a:extLst>
              <a:ext uri="{FF2B5EF4-FFF2-40B4-BE49-F238E27FC236}">
                <a16:creationId xmlns:a16="http://schemas.microsoft.com/office/drawing/2014/main" id="{AD7521A3-C761-7FED-D22F-9CE5BEDBBDDB}"/>
              </a:ext>
            </a:extLst>
          </p:cNvPr>
          <p:cNvSpPr txBox="1"/>
          <p:nvPr/>
        </p:nvSpPr>
        <p:spPr>
          <a:xfrm>
            <a:off x="7047204" y="3059399"/>
            <a:ext cx="24045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ILC2s</a:t>
            </a:r>
          </a:p>
        </p:txBody>
      </p:sp>
      <p:sp>
        <p:nvSpPr>
          <p:cNvPr id="158" name="TextBox 157">
            <a:extLst>
              <a:ext uri="{FF2B5EF4-FFF2-40B4-BE49-F238E27FC236}">
                <a16:creationId xmlns:a16="http://schemas.microsoft.com/office/drawing/2014/main" id="{DBEC77BB-542C-C107-044B-2E94568786ED}"/>
              </a:ext>
            </a:extLst>
          </p:cNvPr>
          <p:cNvSpPr txBox="1"/>
          <p:nvPr/>
        </p:nvSpPr>
        <p:spPr>
          <a:xfrm>
            <a:off x="6752640" y="2246306"/>
            <a:ext cx="330787" cy="534368"/>
          </a:xfrm>
          <a:prstGeom prst="rect">
            <a:avLst/>
          </a:prstGeom>
          <a:solidFill>
            <a:schemeClr val="bg1"/>
          </a:solidFill>
        </p:spPr>
        <p:txBody>
          <a:bodyPr wrap="none" lIns="36000" tIns="36000" rIns="36000" bIns="3600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TSLP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IL-33</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IL-25</a:t>
            </a:r>
          </a:p>
        </p:txBody>
      </p:sp>
      <p:sp>
        <p:nvSpPr>
          <p:cNvPr id="159" name="TextBox 158">
            <a:extLst>
              <a:ext uri="{FF2B5EF4-FFF2-40B4-BE49-F238E27FC236}">
                <a16:creationId xmlns:a16="http://schemas.microsoft.com/office/drawing/2014/main" id="{2C13EB76-B508-31A9-5A26-22E5C303711C}"/>
              </a:ext>
            </a:extLst>
          </p:cNvPr>
          <p:cNvSpPr txBox="1"/>
          <p:nvPr/>
        </p:nvSpPr>
        <p:spPr>
          <a:xfrm>
            <a:off x="8274547" y="2256850"/>
            <a:ext cx="321169" cy="226591"/>
          </a:xfrm>
          <a:prstGeom prst="rect">
            <a:avLst/>
          </a:prstGeom>
          <a:solidFill>
            <a:schemeClr val="bg1"/>
          </a:solidFill>
        </p:spPr>
        <p:txBody>
          <a:bodyPr wrap="none" lIns="36000" tIns="36000" rIns="36000" bIns="3600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F35FAC">
                    <a:lumMod val="75000"/>
                  </a:srgbClr>
                </a:solidFill>
                <a:effectLst/>
                <a:uLnTx/>
                <a:uFillTx/>
                <a:latin typeface="Calibri"/>
                <a:ea typeface="+mn-ea"/>
                <a:cs typeface="Calibri"/>
              </a:rPr>
              <a:t>TSLP</a:t>
            </a:r>
          </a:p>
        </p:txBody>
      </p:sp>
      <p:sp>
        <p:nvSpPr>
          <p:cNvPr id="161" name="TextBox 160">
            <a:extLst>
              <a:ext uri="{FF2B5EF4-FFF2-40B4-BE49-F238E27FC236}">
                <a16:creationId xmlns:a16="http://schemas.microsoft.com/office/drawing/2014/main" id="{86A5E76A-7E60-8958-6A1D-C9ED5201C4EB}"/>
              </a:ext>
            </a:extLst>
          </p:cNvPr>
          <p:cNvSpPr txBox="1"/>
          <p:nvPr/>
        </p:nvSpPr>
        <p:spPr>
          <a:xfrm>
            <a:off x="7048944" y="4260513"/>
            <a:ext cx="724572"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Smooth muscle</a:t>
            </a:r>
          </a:p>
        </p:txBody>
      </p:sp>
      <p:sp>
        <p:nvSpPr>
          <p:cNvPr id="164" name="TextBox 163">
            <a:extLst>
              <a:ext uri="{FF2B5EF4-FFF2-40B4-BE49-F238E27FC236}">
                <a16:creationId xmlns:a16="http://schemas.microsoft.com/office/drawing/2014/main" id="{854BBB09-2639-DC71-3C1B-DB92A42AAF15}"/>
              </a:ext>
            </a:extLst>
          </p:cNvPr>
          <p:cNvSpPr txBox="1"/>
          <p:nvPr/>
        </p:nvSpPr>
        <p:spPr>
          <a:xfrm>
            <a:off x="9610310" y="4129627"/>
            <a:ext cx="17152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F561AD"/>
                </a:solidFill>
                <a:effectLst/>
                <a:uLnTx/>
                <a:uFillTx/>
                <a:latin typeface="Calibri" panose="020F0502020204030204" pitchFamily="34" charset="0"/>
                <a:ea typeface="+mn-ea"/>
                <a:cs typeface="Calibri" panose="020F0502020204030204" pitchFamily="34" charset="0"/>
              </a:rPr>
              <a:t>IL-6</a:t>
            </a:r>
          </a:p>
        </p:txBody>
      </p:sp>
      <p:sp>
        <p:nvSpPr>
          <p:cNvPr id="165" name="TextBox 164">
            <a:extLst>
              <a:ext uri="{FF2B5EF4-FFF2-40B4-BE49-F238E27FC236}">
                <a16:creationId xmlns:a16="http://schemas.microsoft.com/office/drawing/2014/main" id="{3CBED91A-B912-93F3-BA79-F08D54B3390D}"/>
              </a:ext>
            </a:extLst>
          </p:cNvPr>
          <p:cNvSpPr txBox="1"/>
          <p:nvPr/>
        </p:nvSpPr>
        <p:spPr>
          <a:xfrm>
            <a:off x="9267706" y="3337769"/>
            <a:ext cx="468087"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Fibroblast</a:t>
            </a:r>
          </a:p>
        </p:txBody>
      </p:sp>
      <p:sp>
        <p:nvSpPr>
          <p:cNvPr id="166" name="TextBox 165">
            <a:extLst>
              <a:ext uri="{FF2B5EF4-FFF2-40B4-BE49-F238E27FC236}">
                <a16:creationId xmlns:a16="http://schemas.microsoft.com/office/drawing/2014/main" id="{FB1E327C-0197-FA35-937D-3CA4D101C7D1}"/>
              </a:ext>
            </a:extLst>
          </p:cNvPr>
          <p:cNvSpPr txBox="1"/>
          <p:nvPr/>
        </p:nvSpPr>
        <p:spPr>
          <a:xfrm>
            <a:off x="9093828" y="2542446"/>
            <a:ext cx="40396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Collagen</a:t>
            </a:r>
          </a:p>
        </p:txBody>
      </p:sp>
      <p:sp>
        <p:nvSpPr>
          <p:cNvPr id="168" name="TextBox 167">
            <a:extLst>
              <a:ext uri="{FF2B5EF4-FFF2-40B4-BE49-F238E27FC236}">
                <a16:creationId xmlns:a16="http://schemas.microsoft.com/office/drawing/2014/main" id="{2C4BCB92-4A53-CBFB-F841-B70F998EA530}"/>
              </a:ext>
            </a:extLst>
          </p:cNvPr>
          <p:cNvSpPr txBox="1"/>
          <p:nvPr/>
        </p:nvSpPr>
        <p:spPr>
          <a:xfrm>
            <a:off x="7945735" y="3407020"/>
            <a:ext cx="248471" cy="153891"/>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F561AD"/>
                </a:solidFill>
                <a:effectLst/>
                <a:uLnTx/>
                <a:uFillTx/>
                <a:latin typeface="Calibri" panose="020F0502020204030204" pitchFamily="34" charset="0"/>
                <a:ea typeface="+mn-ea"/>
                <a:cs typeface="Calibri" panose="020F0502020204030204" pitchFamily="34" charset="0"/>
              </a:rPr>
              <a:t>TSLP</a:t>
            </a:r>
          </a:p>
        </p:txBody>
      </p:sp>
      <p:grpSp>
        <p:nvGrpSpPr>
          <p:cNvPr id="169" name="Graphic 2442">
            <a:extLst>
              <a:ext uri="{FF2B5EF4-FFF2-40B4-BE49-F238E27FC236}">
                <a16:creationId xmlns:a16="http://schemas.microsoft.com/office/drawing/2014/main" id="{64BA3ED3-9446-0537-C3E7-C1D0E7C62347}"/>
              </a:ext>
            </a:extLst>
          </p:cNvPr>
          <p:cNvGrpSpPr/>
          <p:nvPr/>
        </p:nvGrpSpPr>
        <p:grpSpPr>
          <a:xfrm rot="401577">
            <a:off x="3880668" y="3315678"/>
            <a:ext cx="257941" cy="478206"/>
            <a:chOff x="7388833" y="5476246"/>
            <a:chExt cx="373677" cy="630032"/>
          </a:xfrm>
          <a:solidFill>
            <a:srgbClr val="A21383"/>
          </a:solidFill>
        </p:grpSpPr>
        <p:sp>
          <p:nvSpPr>
            <p:cNvPr id="2493" name="Freeform 2445">
              <a:extLst>
                <a:ext uri="{FF2B5EF4-FFF2-40B4-BE49-F238E27FC236}">
                  <a16:creationId xmlns:a16="http://schemas.microsoft.com/office/drawing/2014/main" id="{DAD6A2E2-FEFF-BA1C-FC71-342A11688F75}"/>
                </a:ext>
              </a:extLst>
            </p:cNvPr>
            <p:cNvSpPr/>
            <p:nvPr/>
          </p:nvSpPr>
          <p:spPr>
            <a:xfrm>
              <a:off x="7411227" y="5476246"/>
              <a:ext cx="351283" cy="592220"/>
            </a:xfrm>
            <a:custGeom>
              <a:avLst/>
              <a:gdLst>
                <a:gd name="connsiteX0" fmla="*/ 351285 w 351284"/>
                <a:gd name="connsiteY0" fmla="*/ 0 h 592224"/>
                <a:gd name="connsiteX1" fmla="*/ 0 w 351284"/>
                <a:gd name="connsiteY1" fmla="*/ 592224 h 592224"/>
              </a:gdLst>
              <a:ahLst/>
              <a:cxnLst>
                <a:cxn ang="0">
                  <a:pos x="connsiteX0" y="connsiteY0"/>
                </a:cxn>
                <a:cxn ang="0">
                  <a:pos x="connsiteX1" y="connsiteY1"/>
                </a:cxn>
              </a:cxnLst>
              <a:rect l="l" t="t" r="r" b="b"/>
              <a:pathLst>
                <a:path w="351284" h="592224">
                  <a:moveTo>
                    <a:pt x="351285" y="0"/>
                  </a:moveTo>
                  <a:lnTo>
                    <a:pt x="0" y="592224"/>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94" name="Freeform 2446">
              <a:extLst>
                <a:ext uri="{FF2B5EF4-FFF2-40B4-BE49-F238E27FC236}">
                  <a16:creationId xmlns:a16="http://schemas.microsoft.com/office/drawing/2014/main" id="{87CC8198-2681-1490-8319-61BC2973F085}"/>
                </a:ext>
              </a:extLst>
            </p:cNvPr>
            <p:cNvSpPr/>
            <p:nvPr/>
          </p:nvSpPr>
          <p:spPr>
            <a:xfrm>
              <a:off x="7388833" y="6045244"/>
              <a:ext cx="53261" cy="61034"/>
            </a:xfrm>
            <a:custGeom>
              <a:avLst/>
              <a:gdLst>
                <a:gd name="connsiteX0" fmla="*/ 735 w 53261"/>
                <a:gd name="connsiteY0" fmla="*/ 0 h 61034"/>
                <a:gd name="connsiteX1" fmla="*/ 0 w 53261"/>
                <a:gd name="connsiteY1" fmla="*/ 61034 h 61034"/>
                <a:gd name="connsiteX2" fmla="*/ 53262 w 53261"/>
                <a:gd name="connsiteY2" fmla="*/ 31160 h 61034"/>
                <a:gd name="connsiteX3" fmla="*/ 735 w 53261"/>
                <a:gd name="connsiteY3" fmla="*/ 0 h 61034"/>
              </a:gdLst>
              <a:ahLst/>
              <a:cxnLst>
                <a:cxn ang="0">
                  <a:pos x="connsiteX0" y="connsiteY0"/>
                </a:cxn>
                <a:cxn ang="0">
                  <a:pos x="connsiteX1" y="connsiteY1"/>
                </a:cxn>
                <a:cxn ang="0">
                  <a:pos x="connsiteX2" y="connsiteY2"/>
                </a:cxn>
                <a:cxn ang="0">
                  <a:pos x="connsiteX3" y="connsiteY3"/>
                </a:cxn>
              </a:cxnLst>
              <a:rect l="l" t="t" r="r" b="b"/>
              <a:pathLst>
                <a:path w="53261" h="61034">
                  <a:moveTo>
                    <a:pt x="735" y="0"/>
                  </a:moveTo>
                  <a:lnTo>
                    <a:pt x="0" y="61034"/>
                  </a:lnTo>
                  <a:lnTo>
                    <a:pt x="53262" y="31160"/>
                  </a:lnTo>
                  <a:lnTo>
                    <a:pt x="735"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0" name="Group 169">
            <a:extLst>
              <a:ext uri="{FF2B5EF4-FFF2-40B4-BE49-F238E27FC236}">
                <a16:creationId xmlns:a16="http://schemas.microsoft.com/office/drawing/2014/main" id="{CEB2A609-E194-E0FF-B2A5-1092FD8353A7}"/>
              </a:ext>
            </a:extLst>
          </p:cNvPr>
          <p:cNvGrpSpPr/>
          <p:nvPr/>
        </p:nvGrpSpPr>
        <p:grpSpPr>
          <a:xfrm>
            <a:off x="3958667" y="3665104"/>
            <a:ext cx="880704" cy="577321"/>
            <a:chOff x="3869982" y="3713634"/>
            <a:chExt cx="880686" cy="577309"/>
          </a:xfrm>
        </p:grpSpPr>
        <p:sp>
          <p:nvSpPr>
            <p:cNvPr id="2490" name="Freeform 2448">
              <a:extLst>
                <a:ext uri="{FF2B5EF4-FFF2-40B4-BE49-F238E27FC236}">
                  <a16:creationId xmlns:a16="http://schemas.microsoft.com/office/drawing/2014/main" id="{7D135CD5-3A11-85C7-A8B2-7D2B09D8B463}"/>
                </a:ext>
              </a:extLst>
            </p:cNvPr>
            <p:cNvSpPr/>
            <p:nvPr/>
          </p:nvSpPr>
          <p:spPr>
            <a:xfrm>
              <a:off x="3906774" y="3713634"/>
              <a:ext cx="843894" cy="553210"/>
            </a:xfrm>
            <a:custGeom>
              <a:avLst/>
              <a:gdLst>
                <a:gd name="connsiteX0" fmla="*/ 842520 w 842519"/>
                <a:gd name="connsiteY0" fmla="*/ 0 h 552309"/>
                <a:gd name="connsiteX1" fmla="*/ 0 w 842519"/>
                <a:gd name="connsiteY1" fmla="*/ 552310 h 552309"/>
              </a:gdLst>
              <a:ahLst/>
              <a:cxnLst>
                <a:cxn ang="0">
                  <a:pos x="connsiteX0" y="connsiteY0"/>
                </a:cxn>
                <a:cxn ang="0">
                  <a:pos x="connsiteX1" y="connsiteY1"/>
                </a:cxn>
              </a:cxnLst>
              <a:rect l="l" t="t" r="r" b="b"/>
              <a:pathLst>
                <a:path w="842519" h="552309">
                  <a:moveTo>
                    <a:pt x="842520" y="0"/>
                  </a:moveTo>
                  <a:lnTo>
                    <a:pt x="0" y="55231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91" name="Freeform 2449">
              <a:extLst>
                <a:ext uri="{FF2B5EF4-FFF2-40B4-BE49-F238E27FC236}">
                  <a16:creationId xmlns:a16="http://schemas.microsoft.com/office/drawing/2014/main" id="{63BF1CFA-C4F7-7460-E921-0CE7B7F11F4D}"/>
                </a:ext>
              </a:extLst>
            </p:cNvPr>
            <p:cNvSpPr/>
            <p:nvPr/>
          </p:nvSpPr>
          <p:spPr>
            <a:xfrm>
              <a:off x="3869982" y="4236370"/>
              <a:ext cx="61013" cy="54573"/>
            </a:xfrm>
            <a:custGeom>
              <a:avLst/>
              <a:gdLst>
                <a:gd name="connsiteX0" fmla="*/ 27427 w 60914"/>
                <a:gd name="connsiteY0" fmla="*/ 0 h 54484"/>
                <a:gd name="connsiteX1" fmla="*/ 0 w 60914"/>
                <a:gd name="connsiteY1" fmla="*/ 54484 h 54484"/>
                <a:gd name="connsiteX2" fmla="*/ 60915 w 60914"/>
                <a:gd name="connsiteY2" fmla="*/ 51056 h 54484"/>
                <a:gd name="connsiteX3" fmla="*/ 27427 w 60914"/>
                <a:gd name="connsiteY3" fmla="*/ 0 h 54484"/>
              </a:gdLst>
              <a:ahLst/>
              <a:cxnLst>
                <a:cxn ang="0">
                  <a:pos x="connsiteX0" y="connsiteY0"/>
                </a:cxn>
                <a:cxn ang="0">
                  <a:pos x="connsiteX1" y="connsiteY1"/>
                </a:cxn>
                <a:cxn ang="0">
                  <a:pos x="connsiteX2" y="connsiteY2"/>
                </a:cxn>
                <a:cxn ang="0">
                  <a:pos x="connsiteX3" y="connsiteY3"/>
                </a:cxn>
              </a:cxnLst>
              <a:rect l="l" t="t" r="r" b="b"/>
              <a:pathLst>
                <a:path w="60914" h="54484">
                  <a:moveTo>
                    <a:pt x="27427" y="0"/>
                  </a:moveTo>
                  <a:lnTo>
                    <a:pt x="0" y="54484"/>
                  </a:lnTo>
                  <a:lnTo>
                    <a:pt x="60915" y="51056"/>
                  </a:lnTo>
                  <a:lnTo>
                    <a:pt x="27427"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1" name="Graphic 2442">
            <a:extLst>
              <a:ext uri="{FF2B5EF4-FFF2-40B4-BE49-F238E27FC236}">
                <a16:creationId xmlns:a16="http://schemas.microsoft.com/office/drawing/2014/main" id="{B9BE2857-561E-9417-4A5D-13E54C5AB7E1}"/>
              </a:ext>
            </a:extLst>
          </p:cNvPr>
          <p:cNvGrpSpPr/>
          <p:nvPr/>
        </p:nvGrpSpPr>
        <p:grpSpPr>
          <a:xfrm>
            <a:off x="4325109" y="4042216"/>
            <a:ext cx="61137" cy="392465"/>
            <a:chOff x="7893108" y="6127558"/>
            <a:chExt cx="61036" cy="391820"/>
          </a:xfrm>
          <a:solidFill>
            <a:srgbClr val="A21383"/>
          </a:solidFill>
        </p:grpSpPr>
        <p:sp>
          <p:nvSpPr>
            <p:cNvPr id="2487" name="Freeform 2451">
              <a:extLst>
                <a:ext uri="{FF2B5EF4-FFF2-40B4-BE49-F238E27FC236}">
                  <a16:creationId xmlns:a16="http://schemas.microsoft.com/office/drawing/2014/main" id="{9A9911A8-5604-1521-F3A7-79F1D8D6271F}"/>
                </a:ext>
              </a:extLst>
            </p:cNvPr>
            <p:cNvSpPr/>
            <p:nvPr/>
          </p:nvSpPr>
          <p:spPr>
            <a:xfrm>
              <a:off x="7923553" y="6127558"/>
              <a:ext cx="6122" cy="347904"/>
            </a:xfrm>
            <a:custGeom>
              <a:avLst/>
              <a:gdLst>
                <a:gd name="connsiteX0" fmla="*/ 0 w 6122"/>
                <a:gd name="connsiteY0" fmla="*/ 0 h 347902"/>
                <a:gd name="connsiteX1" fmla="*/ 0 w 6122"/>
                <a:gd name="connsiteY1" fmla="*/ 347903 h 347902"/>
              </a:gdLst>
              <a:ahLst/>
              <a:cxnLst>
                <a:cxn ang="0">
                  <a:pos x="connsiteX0" y="connsiteY0"/>
                </a:cxn>
                <a:cxn ang="0">
                  <a:pos x="connsiteX1" y="connsiteY1"/>
                </a:cxn>
              </a:cxnLst>
              <a:rect l="l" t="t" r="r" b="b"/>
              <a:pathLst>
                <a:path w="6122" h="347902">
                  <a:moveTo>
                    <a:pt x="0" y="0"/>
                  </a:moveTo>
                  <a:lnTo>
                    <a:pt x="0" y="347903"/>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8" name="Freeform 2452">
              <a:extLst>
                <a:ext uri="{FF2B5EF4-FFF2-40B4-BE49-F238E27FC236}">
                  <a16:creationId xmlns:a16="http://schemas.microsoft.com/office/drawing/2014/main" id="{3E209F00-BF18-9F13-FE23-0A75B103D310}"/>
                </a:ext>
              </a:extLst>
            </p:cNvPr>
            <p:cNvSpPr/>
            <p:nvPr/>
          </p:nvSpPr>
          <p:spPr>
            <a:xfrm>
              <a:off x="7893108" y="6466486"/>
              <a:ext cx="61036" cy="52892"/>
            </a:xfrm>
            <a:custGeom>
              <a:avLst/>
              <a:gdLst>
                <a:gd name="connsiteX0" fmla="*/ 0 w 61036"/>
                <a:gd name="connsiteY0" fmla="*/ 0 h 52892"/>
                <a:gd name="connsiteX1" fmla="*/ 30488 w 61036"/>
                <a:gd name="connsiteY1" fmla="*/ 52892 h 52892"/>
                <a:gd name="connsiteX2" fmla="*/ 61037 w 61036"/>
                <a:gd name="connsiteY2" fmla="*/ 0 h 52892"/>
                <a:gd name="connsiteX3" fmla="*/ 0 w 61036"/>
                <a:gd name="connsiteY3" fmla="*/ 0 h 52892"/>
              </a:gdLst>
              <a:ahLst/>
              <a:cxnLst>
                <a:cxn ang="0">
                  <a:pos x="connsiteX0" y="connsiteY0"/>
                </a:cxn>
                <a:cxn ang="0">
                  <a:pos x="connsiteX1" y="connsiteY1"/>
                </a:cxn>
                <a:cxn ang="0">
                  <a:pos x="connsiteX2" y="connsiteY2"/>
                </a:cxn>
                <a:cxn ang="0">
                  <a:pos x="connsiteX3" y="connsiteY3"/>
                </a:cxn>
              </a:cxnLst>
              <a:rect l="l" t="t" r="r" b="b"/>
              <a:pathLst>
                <a:path w="61036" h="52892">
                  <a:moveTo>
                    <a:pt x="0" y="0"/>
                  </a:moveTo>
                  <a:lnTo>
                    <a:pt x="30488" y="52892"/>
                  </a:lnTo>
                  <a:lnTo>
                    <a:pt x="61037" y="0"/>
                  </a:lnTo>
                  <a:lnTo>
                    <a:pt x="0"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sp>
        <p:nvSpPr>
          <p:cNvPr id="172" name="Freeform 2453">
            <a:extLst>
              <a:ext uri="{FF2B5EF4-FFF2-40B4-BE49-F238E27FC236}">
                <a16:creationId xmlns:a16="http://schemas.microsoft.com/office/drawing/2014/main" id="{BD4BE16C-A1B5-4173-0B0E-6B30DACCFEAA}"/>
              </a:ext>
            </a:extLst>
          </p:cNvPr>
          <p:cNvSpPr/>
          <p:nvPr/>
        </p:nvSpPr>
        <p:spPr>
          <a:xfrm>
            <a:off x="4355605" y="3312947"/>
            <a:ext cx="6132" cy="364972"/>
          </a:xfrm>
          <a:custGeom>
            <a:avLst/>
            <a:gdLst>
              <a:gd name="connsiteX0" fmla="*/ 0 w 6122"/>
              <a:gd name="connsiteY0" fmla="*/ 0 h 364370"/>
              <a:gd name="connsiteX1" fmla="*/ 0 w 6122"/>
              <a:gd name="connsiteY1" fmla="*/ 364370 h 364370"/>
            </a:gdLst>
            <a:ahLst/>
            <a:cxnLst>
              <a:cxn ang="0">
                <a:pos x="connsiteX0" y="connsiteY0"/>
              </a:cxn>
              <a:cxn ang="0">
                <a:pos x="connsiteX1" y="connsiteY1"/>
              </a:cxn>
            </a:cxnLst>
            <a:rect l="l" t="t" r="r" b="b"/>
            <a:pathLst>
              <a:path w="6122" h="364370">
                <a:moveTo>
                  <a:pt x="0" y="0"/>
                </a:moveTo>
                <a:lnTo>
                  <a:pt x="0" y="36437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nvGrpSpPr>
          <p:cNvPr id="173" name="Graphic 2442">
            <a:extLst>
              <a:ext uri="{FF2B5EF4-FFF2-40B4-BE49-F238E27FC236}">
                <a16:creationId xmlns:a16="http://schemas.microsoft.com/office/drawing/2014/main" id="{B1AABD42-D4D2-C91E-DE13-10E9969BF9B7}"/>
              </a:ext>
            </a:extLst>
          </p:cNvPr>
          <p:cNvGrpSpPr/>
          <p:nvPr/>
        </p:nvGrpSpPr>
        <p:grpSpPr>
          <a:xfrm>
            <a:off x="5344098" y="3549028"/>
            <a:ext cx="307834" cy="204233"/>
            <a:chOff x="8910534" y="5635163"/>
            <a:chExt cx="307329" cy="203897"/>
          </a:xfrm>
          <a:solidFill>
            <a:srgbClr val="A21383"/>
          </a:solidFill>
        </p:grpSpPr>
        <p:sp>
          <p:nvSpPr>
            <p:cNvPr id="2485" name="Freeform 2461">
              <a:extLst>
                <a:ext uri="{FF2B5EF4-FFF2-40B4-BE49-F238E27FC236}">
                  <a16:creationId xmlns:a16="http://schemas.microsoft.com/office/drawing/2014/main" id="{FCE7EE6F-FAEA-4494-A727-790C07A2D30E}"/>
                </a:ext>
              </a:extLst>
            </p:cNvPr>
            <p:cNvSpPr/>
            <p:nvPr/>
          </p:nvSpPr>
          <p:spPr>
            <a:xfrm>
              <a:off x="8910534" y="5635163"/>
              <a:ext cx="270781" cy="179614"/>
            </a:xfrm>
            <a:custGeom>
              <a:avLst/>
              <a:gdLst>
                <a:gd name="connsiteX0" fmla="*/ 270779 w 270779"/>
                <a:gd name="connsiteY0" fmla="*/ 179614 h 179613"/>
                <a:gd name="connsiteX1" fmla="*/ 0 w 270779"/>
                <a:gd name="connsiteY1" fmla="*/ 0 h 179613"/>
              </a:gdLst>
              <a:ahLst/>
              <a:cxnLst>
                <a:cxn ang="0">
                  <a:pos x="connsiteX0" y="connsiteY0"/>
                </a:cxn>
                <a:cxn ang="0">
                  <a:pos x="connsiteX1" y="connsiteY1"/>
                </a:cxn>
              </a:cxnLst>
              <a:rect l="l" t="t" r="r" b="b"/>
              <a:pathLst>
                <a:path w="270779" h="179613">
                  <a:moveTo>
                    <a:pt x="270779" y="179614"/>
                  </a:moveTo>
                  <a:lnTo>
                    <a:pt x="0" y="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6" name="Freeform 2462">
              <a:extLst>
                <a:ext uri="{FF2B5EF4-FFF2-40B4-BE49-F238E27FC236}">
                  <a16:creationId xmlns:a16="http://schemas.microsoft.com/office/drawing/2014/main" id="{0202CBB5-53AB-4669-8BB1-0B1EDF8652C0}"/>
                </a:ext>
              </a:extLst>
            </p:cNvPr>
            <p:cNvSpPr/>
            <p:nvPr/>
          </p:nvSpPr>
          <p:spPr>
            <a:xfrm>
              <a:off x="9156949" y="5784393"/>
              <a:ext cx="60914" cy="54667"/>
            </a:xfrm>
            <a:custGeom>
              <a:avLst/>
              <a:gdLst>
                <a:gd name="connsiteX0" fmla="*/ 33733 w 60914"/>
                <a:gd name="connsiteY0" fmla="*/ 0 h 54667"/>
                <a:gd name="connsiteX1" fmla="*/ 60915 w 60914"/>
                <a:gd name="connsiteY1" fmla="*/ 54668 h 54667"/>
                <a:gd name="connsiteX2" fmla="*/ 0 w 60914"/>
                <a:gd name="connsiteY2" fmla="*/ 50872 h 54667"/>
                <a:gd name="connsiteX3" fmla="*/ 33733 w 60914"/>
                <a:gd name="connsiteY3" fmla="*/ 0 h 54667"/>
              </a:gdLst>
              <a:ahLst/>
              <a:cxnLst>
                <a:cxn ang="0">
                  <a:pos x="connsiteX0" y="connsiteY0"/>
                </a:cxn>
                <a:cxn ang="0">
                  <a:pos x="connsiteX1" y="connsiteY1"/>
                </a:cxn>
                <a:cxn ang="0">
                  <a:pos x="connsiteX2" y="connsiteY2"/>
                </a:cxn>
                <a:cxn ang="0">
                  <a:pos x="connsiteX3" y="connsiteY3"/>
                </a:cxn>
              </a:cxnLst>
              <a:rect l="l" t="t" r="r" b="b"/>
              <a:pathLst>
                <a:path w="60914" h="54667">
                  <a:moveTo>
                    <a:pt x="33733" y="0"/>
                  </a:moveTo>
                  <a:lnTo>
                    <a:pt x="60915" y="54668"/>
                  </a:lnTo>
                  <a:lnTo>
                    <a:pt x="0" y="50872"/>
                  </a:lnTo>
                  <a:lnTo>
                    <a:pt x="33733"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4" name="Graphic 2442">
            <a:extLst>
              <a:ext uri="{FF2B5EF4-FFF2-40B4-BE49-F238E27FC236}">
                <a16:creationId xmlns:a16="http://schemas.microsoft.com/office/drawing/2014/main" id="{733A77EC-BE23-6CCA-5F97-F28FA344784C}"/>
              </a:ext>
            </a:extLst>
          </p:cNvPr>
          <p:cNvGrpSpPr/>
          <p:nvPr/>
        </p:nvGrpSpPr>
        <p:grpSpPr>
          <a:xfrm>
            <a:off x="5066742" y="3139242"/>
            <a:ext cx="88671" cy="165411"/>
            <a:chOff x="8633512" y="5226050"/>
            <a:chExt cx="88524" cy="165139"/>
          </a:xfrm>
          <a:solidFill>
            <a:srgbClr val="A21383"/>
          </a:solidFill>
        </p:grpSpPr>
        <p:sp>
          <p:nvSpPr>
            <p:cNvPr id="2483" name="Freeform 2464">
              <a:extLst>
                <a:ext uri="{FF2B5EF4-FFF2-40B4-BE49-F238E27FC236}">
                  <a16:creationId xmlns:a16="http://schemas.microsoft.com/office/drawing/2014/main" id="{0E9C77F4-E566-9E35-FEF5-7C5CBDD503E1}"/>
                </a:ext>
              </a:extLst>
            </p:cNvPr>
            <p:cNvSpPr/>
            <p:nvPr/>
          </p:nvSpPr>
          <p:spPr>
            <a:xfrm>
              <a:off x="8677725" y="5226050"/>
              <a:ext cx="6122" cy="126844"/>
            </a:xfrm>
            <a:custGeom>
              <a:avLst/>
              <a:gdLst>
                <a:gd name="connsiteX0" fmla="*/ 0 w 6122"/>
                <a:gd name="connsiteY0" fmla="*/ 126844 h 126843"/>
                <a:gd name="connsiteX1" fmla="*/ 0 w 6122"/>
                <a:gd name="connsiteY1" fmla="*/ 0 h 126843"/>
              </a:gdLst>
              <a:ahLst/>
              <a:cxnLst>
                <a:cxn ang="0">
                  <a:pos x="connsiteX0" y="connsiteY0"/>
                </a:cxn>
                <a:cxn ang="0">
                  <a:pos x="connsiteX1" y="connsiteY1"/>
                </a:cxn>
              </a:cxnLst>
              <a:rect l="l" t="t" r="r" b="b"/>
              <a:pathLst>
                <a:path w="6122" h="126843">
                  <a:moveTo>
                    <a:pt x="0" y="126844"/>
                  </a:moveTo>
                  <a:lnTo>
                    <a:pt x="0" y="0"/>
                  </a:lnTo>
                </a:path>
              </a:pathLst>
            </a:custGeom>
            <a:ln w="444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4" name="Freeform 2465">
              <a:extLst>
                <a:ext uri="{FF2B5EF4-FFF2-40B4-BE49-F238E27FC236}">
                  <a16:creationId xmlns:a16="http://schemas.microsoft.com/office/drawing/2014/main" id="{6FDD8C30-BB7D-544E-11C3-B2130FA76F61}"/>
                </a:ext>
              </a:extLst>
            </p:cNvPr>
            <p:cNvSpPr/>
            <p:nvPr/>
          </p:nvSpPr>
          <p:spPr>
            <a:xfrm>
              <a:off x="8633512" y="5346929"/>
              <a:ext cx="88524" cy="44260"/>
            </a:xfrm>
            <a:custGeom>
              <a:avLst/>
              <a:gdLst>
                <a:gd name="connsiteX0" fmla="*/ 0 w 88524"/>
                <a:gd name="connsiteY0" fmla="*/ 0 h 44260"/>
                <a:gd name="connsiteX1" fmla="*/ 88525 w 88524"/>
                <a:gd name="connsiteY1" fmla="*/ 0 h 44260"/>
                <a:gd name="connsiteX2" fmla="*/ 44262 w 88524"/>
                <a:gd name="connsiteY2" fmla="*/ 44261 h 44260"/>
                <a:gd name="connsiteX3" fmla="*/ 0 w 88524"/>
                <a:gd name="connsiteY3" fmla="*/ 0 h 44260"/>
              </a:gdLst>
              <a:ahLst/>
              <a:cxnLst>
                <a:cxn ang="0">
                  <a:pos x="connsiteX0" y="connsiteY0"/>
                </a:cxn>
                <a:cxn ang="0">
                  <a:pos x="connsiteX1" y="connsiteY1"/>
                </a:cxn>
                <a:cxn ang="0">
                  <a:pos x="connsiteX2" y="connsiteY2"/>
                </a:cxn>
                <a:cxn ang="0">
                  <a:pos x="connsiteX3" y="connsiteY3"/>
                </a:cxn>
              </a:cxnLst>
              <a:rect l="l" t="t" r="r" b="b"/>
              <a:pathLst>
                <a:path w="88524" h="44260">
                  <a:moveTo>
                    <a:pt x="0" y="0"/>
                  </a:moveTo>
                  <a:lnTo>
                    <a:pt x="88525" y="0"/>
                  </a:lnTo>
                  <a:lnTo>
                    <a:pt x="44262" y="44261"/>
                  </a:lnTo>
                  <a:lnTo>
                    <a:pt x="0"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5" name="Graphic 2442">
            <a:extLst>
              <a:ext uri="{FF2B5EF4-FFF2-40B4-BE49-F238E27FC236}">
                <a16:creationId xmlns:a16="http://schemas.microsoft.com/office/drawing/2014/main" id="{B0F86DCB-B5CE-1009-0DB4-4FD48BE58239}"/>
              </a:ext>
            </a:extLst>
          </p:cNvPr>
          <p:cNvGrpSpPr/>
          <p:nvPr/>
        </p:nvGrpSpPr>
        <p:grpSpPr>
          <a:xfrm>
            <a:off x="7996110" y="3697949"/>
            <a:ext cx="236051" cy="639113"/>
            <a:chOff x="11812378" y="5783858"/>
            <a:chExt cx="235661" cy="638063"/>
          </a:xfrm>
        </p:grpSpPr>
        <p:sp>
          <p:nvSpPr>
            <p:cNvPr id="2481" name="Freeform 2473">
              <a:extLst>
                <a:ext uri="{FF2B5EF4-FFF2-40B4-BE49-F238E27FC236}">
                  <a16:creationId xmlns:a16="http://schemas.microsoft.com/office/drawing/2014/main" id="{EFF0DC84-22BE-F7E4-7246-847A8B43DBB2}"/>
                </a:ext>
              </a:extLst>
            </p:cNvPr>
            <p:cNvSpPr/>
            <p:nvPr/>
          </p:nvSpPr>
          <p:spPr>
            <a:xfrm>
              <a:off x="11812378" y="5814083"/>
              <a:ext cx="203680" cy="607838"/>
            </a:xfrm>
            <a:custGeom>
              <a:avLst/>
              <a:gdLst>
                <a:gd name="connsiteX0" fmla="*/ 203682 w 203681"/>
                <a:gd name="connsiteY0" fmla="*/ 0 h 607834"/>
                <a:gd name="connsiteX1" fmla="*/ 0 w 203681"/>
                <a:gd name="connsiteY1" fmla="*/ 192164 h 607834"/>
                <a:gd name="connsiteX2" fmla="*/ 0 w 203681"/>
                <a:gd name="connsiteY2" fmla="*/ 607835 h 607834"/>
              </a:gdLst>
              <a:ahLst/>
              <a:cxnLst>
                <a:cxn ang="0">
                  <a:pos x="connsiteX0" y="connsiteY0"/>
                </a:cxn>
                <a:cxn ang="0">
                  <a:pos x="connsiteX1" y="connsiteY1"/>
                </a:cxn>
                <a:cxn ang="0">
                  <a:pos x="connsiteX2" y="connsiteY2"/>
                </a:cxn>
              </a:cxnLst>
              <a:rect l="l" t="t" r="r" b="b"/>
              <a:pathLst>
                <a:path w="203681" h="607834">
                  <a:moveTo>
                    <a:pt x="203682" y="0"/>
                  </a:moveTo>
                  <a:lnTo>
                    <a:pt x="0" y="192164"/>
                  </a:lnTo>
                  <a:lnTo>
                    <a:pt x="0" y="607835"/>
                  </a:lnTo>
                </a:path>
              </a:pathLst>
            </a:custGeom>
            <a:noFill/>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2" name="Freeform 2474">
              <a:extLst>
                <a:ext uri="{FF2B5EF4-FFF2-40B4-BE49-F238E27FC236}">
                  <a16:creationId xmlns:a16="http://schemas.microsoft.com/office/drawing/2014/main" id="{6BE49460-6BE9-C63A-F74B-719427BAF837}"/>
                </a:ext>
              </a:extLst>
            </p:cNvPr>
            <p:cNvSpPr/>
            <p:nvPr/>
          </p:nvSpPr>
          <p:spPr>
            <a:xfrm>
              <a:off x="11988656" y="5783858"/>
              <a:ext cx="59383" cy="58463"/>
            </a:xfrm>
            <a:custGeom>
              <a:avLst/>
              <a:gdLst>
                <a:gd name="connsiteX0" fmla="*/ 0 w 59383"/>
                <a:gd name="connsiteY0" fmla="*/ 14080 h 58463"/>
                <a:gd name="connsiteX1" fmla="*/ 59384 w 59383"/>
                <a:gd name="connsiteY1" fmla="*/ 0 h 58463"/>
                <a:gd name="connsiteX2" fmla="*/ 41875 w 59383"/>
                <a:gd name="connsiteY2" fmla="*/ 58463 h 58463"/>
                <a:gd name="connsiteX3" fmla="*/ 0 w 59383"/>
                <a:gd name="connsiteY3" fmla="*/ 14080 h 58463"/>
              </a:gdLst>
              <a:ahLst/>
              <a:cxnLst>
                <a:cxn ang="0">
                  <a:pos x="connsiteX0" y="connsiteY0"/>
                </a:cxn>
                <a:cxn ang="0">
                  <a:pos x="connsiteX1" y="connsiteY1"/>
                </a:cxn>
                <a:cxn ang="0">
                  <a:pos x="connsiteX2" y="connsiteY2"/>
                </a:cxn>
                <a:cxn ang="0">
                  <a:pos x="connsiteX3" y="connsiteY3"/>
                </a:cxn>
              </a:cxnLst>
              <a:rect l="l" t="t" r="r" b="b"/>
              <a:pathLst>
                <a:path w="59383" h="58463">
                  <a:moveTo>
                    <a:pt x="0" y="14080"/>
                  </a:moveTo>
                  <a:lnTo>
                    <a:pt x="59384" y="0"/>
                  </a:lnTo>
                  <a:lnTo>
                    <a:pt x="41875" y="58463"/>
                  </a:lnTo>
                  <a:lnTo>
                    <a:pt x="0" y="1408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6" name="Graphic 2442">
            <a:extLst>
              <a:ext uri="{FF2B5EF4-FFF2-40B4-BE49-F238E27FC236}">
                <a16:creationId xmlns:a16="http://schemas.microsoft.com/office/drawing/2014/main" id="{08821CDF-EDBC-2017-79C0-07AB19639924}"/>
              </a:ext>
            </a:extLst>
          </p:cNvPr>
          <p:cNvGrpSpPr/>
          <p:nvPr/>
        </p:nvGrpSpPr>
        <p:grpSpPr>
          <a:xfrm>
            <a:off x="8730274" y="3155882"/>
            <a:ext cx="163341" cy="154090"/>
            <a:chOff x="12462647" y="5280128"/>
            <a:chExt cx="163072" cy="153837"/>
          </a:xfrm>
          <a:solidFill>
            <a:srgbClr val="A21383"/>
          </a:solidFill>
        </p:grpSpPr>
        <p:sp>
          <p:nvSpPr>
            <p:cNvPr id="2479" name="Freeform 2476">
              <a:extLst>
                <a:ext uri="{FF2B5EF4-FFF2-40B4-BE49-F238E27FC236}">
                  <a16:creationId xmlns:a16="http://schemas.microsoft.com/office/drawing/2014/main" id="{313165CA-A6E5-DDD0-07A6-0E76A0603555}"/>
                </a:ext>
              </a:extLst>
            </p:cNvPr>
            <p:cNvSpPr/>
            <p:nvPr/>
          </p:nvSpPr>
          <p:spPr>
            <a:xfrm>
              <a:off x="12462647" y="5310304"/>
              <a:ext cx="131073" cy="123661"/>
            </a:xfrm>
            <a:custGeom>
              <a:avLst/>
              <a:gdLst>
                <a:gd name="connsiteX0" fmla="*/ 131073 w 131073"/>
                <a:gd name="connsiteY0" fmla="*/ 0 h 123660"/>
                <a:gd name="connsiteX1" fmla="*/ 0 w 131073"/>
                <a:gd name="connsiteY1" fmla="*/ 123661 h 123660"/>
              </a:gdLst>
              <a:ahLst/>
              <a:cxnLst>
                <a:cxn ang="0">
                  <a:pos x="connsiteX0" y="connsiteY0"/>
                </a:cxn>
                <a:cxn ang="0">
                  <a:pos x="connsiteX1" y="connsiteY1"/>
                </a:cxn>
              </a:cxnLst>
              <a:rect l="l" t="t" r="r" b="b"/>
              <a:pathLst>
                <a:path w="131073" h="123660">
                  <a:moveTo>
                    <a:pt x="131073" y="0"/>
                  </a:moveTo>
                  <a:lnTo>
                    <a:pt x="0" y="123661"/>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0" name="Freeform 2477">
              <a:extLst>
                <a:ext uri="{FF2B5EF4-FFF2-40B4-BE49-F238E27FC236}">
                  <a16:creationId xmlns:a16="http://schemas.microsoft.com/office/drawing/2014/main" id="{1F025361-FC01-FAA6-5713-424C1FEFB89D}"/>
                </a:ext>
              </a:extLst>
            </p:cNvPr>
            <p:cNvSpPr/>
            <p:nvPr/>
          </p:nvSpPr>
          <p:spPr>
            <a:xfrm>
              <a:off x="12566335" y="5280128"/>
              <a:ext cx="59384" cy="58463"/>
            </a:xfrm>
            <a:custGeom>
              <a:avLst/>
              <a:gdLst>
                <a:gd name="connsiteX0" fmla="*/ 0 w 59384"/>
                <a:gd name="connsiteY0" fmla="*/ 14080 h 58463"/>
                <a:gd name="connsiteX1" fmla="*/ 59385 w 59384"/>
                <a:gd name="connsiteY1" fmla="*/ 0 h 58463"/>
                <a:gd name="connsiteX2" fmla="*/ 41875 w 59384"/>
                <a:gd name="connsiteY2" fmla="*/ 58463 h 58463"/>
                <a:gd name="connsiteX3" fmla="*/ 0 w 59384"/>
                <a:gd name="connsiteY3" fmla="*/ 14080 h 58463"/>
              </a:gdLst>
              <a:ahLst/>
              <a:cxnLst>
                <a:cxn ang="0">
                  <a:pos x="connsiteX0" y="connsiteY0"/>
                </a:cxn>
                <a:cxn ang="0">
                  <a:pos x="connsiteX1" y="connsiteY1"/>
                </a:cxn>
                <a:cxn ang="0">
                  <a:pos x="connsiteX2" y="connsiteY2"/>
                </a:cxn>
                <a:cxn ang="0">
                  <a:pos x="connsiteX3" y="connsiteY3"/>
                </a:cxn>
              </a:cxnLst>
              <a:rect l="l" t="t" r="r" b="b"/>
              <a:pathLst>
                <a:path w="59384" h="58463">
                  <a:moveTo>
                    <a:pt x="0" y="14080"/>
                  </a:moveTo>
                  <a:lnTo>
                    <a:pt x="59385" y="0"/>
                  </a:lnTo>
                  <a:lnTo>
                    <a:pt x="41875" y="58463"/>
                  </a:lnTo>
                  <a:lnTo>
                    <a:pt x="0" y="1408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7" name="Graphic 2442">
            <a:extLst>
              <a:ext uri="{FF2B5EF4-FFF2-40B4-BE49-F238E27FC236}">
                <a16:creationId xmlns:a16="http://schemas.microsoft.com/office/drawing/2014/main" id="{0053F936-EE15-A7B3-1345-6B0A2EB06555}"/>
              </a:ext>
            </a:extLst>
          </p:cNvPr>
          <p:cNvGrpSpPr/>
          <p:nvPr/>
        </p:nvGrpSpPr>
        <p:grpSpPr>
          <a:xfrm>
            <a:off x="8058556" y="3763657"/>
            <a:ext cx="248342" cy="573377"/>
            <a:chOff x="11874675" y="5849441"/>
            <a:chExt cx="247931" cy="572433"/>
          </a:xfrm>
        </p:grpSpPr>
        <p:sp>
          <p:nvSpPr>
            <p:cNvPr id="2477" name="Freeform 2479">
              <a:extLst>
                <a:ext uri="{FF2B5EF4-FFF2-40B4-BE49-F238E27FC236}">
                  <a16:creationId xmlns:a16="http://schemas.microsoft.com/office/drawing/2014/main" id="{661C7D19-7145-59E4-B28B-FAF003371BED}"/>
                </a:ext>
              </a:extLst>
            </p:cNvPr>
            <p:cNvSpPr/>
            <p:nvPr/>
          </p:nvSpPr>
          <p:spPr>
            <a:xfrm>
              <a:off x="11905090" y="5849441"/>
              <a:ext cx="217516" cy="528559"/>
            </a:xfrm>
            <a:custGeom>
              <a:avLst/>
              <a:gdLst>
                <a:gd name="connsiteX0" fmla="*/ 217518 w 217517"/>
                <a:gd name="connsiteY0" fmla="*/ 0 h 528557"/>
                <a:gd name="connsiteX1" fmla="*/ 0 w 217517"/>
                <a:gd name="connsiteY1" fmla="*/ 205203 h 528557"/>
                <a:gd name="connsiteX2" fmla="*/ 0 w 217517"/>
                <a:gd name="connsiteY2" fmla="*/ 528557 h 528557"/>
              </a:gdLst>
              <a:ahLst/>
              <a:cxnLst>
                <a:cxn ang="0">
                  <a:pos x="connsiteX0" y="connsiteY0"/>
                </a:cxn>
                <a:cxn ang="0">
                  <a:pos x="connsiteX1" y="connsiteY1"/>
                </a:cxn>
                <a:cxn ang="0">
                  <a:pos x="connsiteX2" y="connsiteY2"/>
                </a:cxn>
              </a:cxnLst>
              <a:rect l="l" t="t" r="r" b="b"/>
              <a:pathLst>
                <a:path w="217517" h="528557">
                  <a:moveTo>
                    <a:pt x="217518" y="0"/>
                  </a:moveTo>
                  <a:lnTo>
                    <a:pt x="0" y="205203"/>
                  </a:lnTo>
                  <a:lnTo>
                    <a:pt x="0" y="528557"/>
                  </a:lnTo>
                </a:path>
              </a:pathLst>
            </a:custGeom>
            <a:noFill/>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78" name="Freeform 2480">
              <a:extLst>
                <a:ext uri="{FF2B5EF4-FFF2-40B4-BE49-F238E27FC236}">
                  <a16:creationId xmlns:a16="http://schemas.microsoft.com/office/drawing/2014/main" id="{58023FD1-16E1-0747-6BDF-8FD233B0C70A}"/>
                </a:ext>
              </a:extLst>
            </p:cNvPr>
            <p:cNvSpPr/>
            <p:nvPr/>
          </p:nvSpPr>
          <p:spPr>
            <a:xfrm>
              <a:off x="11874675" y="6369044"/>
              <a:ext cx="61036" cy="52830"/>
            </a:xfrm>
            <a:custGeom>
              <a:avLst/>
              <a:gdLst>
                <a:gd name="connsiteX0" fmla="*/ 0 w 61036"/>
                <a:gd name="connsiteY0" fmla="*/ 0 h 52830"/>
                <a:gd name="connsiteX1" fmla="*/ 30488 w 61036"/>
                <a:gd name="connsiteY1" fmla="*/ 52831 h 52830"/>
                <a:gd name="connsiteX2" fmla="*/ 61037 w 61036"/>
                <a:gd name="connsiteY2" fmla="*/ 0 h 52830"/>
                <a:gd name="connsiteX3" fmla="*/ 0 w 61036"/>
                <a:gd name="connsiteY3" fmla="*/ 0 h 52830"/>
              </a:gdLst>
              <a:ahLst/>
              <a:cxnLst>
                <a:cxn ang="0">
                  <a:pos x="connsiteX0" y="connsiteY0"/>
                </a:cxn>
                <a:cxn ang="0">
                  <a:pos x="connsiteX1" y="connsiteY1"/>
                </a:cxn>
                <a:cxn ang="0">
                  <a:pos x="connsiteX2" y="connsiteY2"/>
                </a:cxn>
                <a:cxn ang="0">
                  <a:pos x="connsiteX3" y="connsiteY3"/>
                </a:cxn>
              </a:cxnLst>
              <a:rect l="l" t="t" r="r" b="b"/>
              <a:pathLst>
                <a:path w="61036" h="52830">
                  <a:moveTo>
                    <a:pt x="0" y="0"/>
                  </a:moveTo>
                  <a:lnTo>
                    <a:pt x="30488" y="52831"/>
                  </a:lnTo>
                  <a:lnTo>
                    <a:pt x="61037" y="0"/>
                  </a:lnTo>
                  <a:lnTo>
                    <a:pt x="0"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8" name="Group 177">
            <a:extLst>
              <a:ext uri="{FF2B5EF4-FFF2-40B4-BE49-F238E27FC236}">
                <a16:creationId xmlns:a16="http://schemas.microsoft.com/office/drawing/2014/main" id="{FDF02F01-796B-6C04-819F-F0E7A359B1B7}"/>
              </a:ext>
            </a:extLst>
          </p:cNvPr>
          <p:cNvGrpSpPr/>
          <p:nvPr/>
        </p:nvGrpSpPr>
        <p:grpSpPr>
          <a:xfrm>
            <a:off x="5387652" y="2303815"/>
            <a:ext cx="678650" cy="1047275"/>
            <a:chOff x="5298937" y="2308102"/>
            <a:chExt cx="678636" cy="1091509"/>
          </a:xfrm>
        </p:grpSpPr>
        <p:sp>
          <p:nvSpPr>
            <p:cNvPr id="2475" name="Freeform 2458">
              <a:extLst>
                <a:ext uri="{FF2B5EF4-FFF2-40B4-BE49-F238E27FC236}">
                  <a16:creationId xmlns:a16="http://schemas.microsoft.com/office/drawing/2014/main" id="{B41BBBE3-8C96-F5DE-69B9-99A147E3695D}"/>
                </a:ext>
              </a:extLst>
            </p:cNvPr>
            <p:cNvSpPr/>
            <p:nvPr/>
          </p:nvSpPr>
          <p:spPr>
            <a:xfrm>
              <a:off x="5298937" y="2352119"/>
              <a:ext cx="648098" cy="1047492"/>
            </a:xfrm>
            <a:custGeom>
              <a:avLst/>
              <a:gdLst>
                <a:gd name="connsiteX0" fmla="*/ 647042 w 647042"/>
                <a:gd name="connsiteY0" fmla="*/ 0 h 1045789"/>
                <a:gd name="connsiteX1" fmla="*/ 647042 w 647042"/>
                <a:gd name="connsiteY1" fmla="*/ 618854 h 1045789"/>
                <a:gd name="connsiteX2" fmla="*/ 0 w 647042"/>
                <a:gd name="connsiteY2" fmla="*/ 1045789 h 1045789"/>
              </a:gdLst>
              <a:ahLst/>
              <a:cxnLst>
                <a:cxn ang="0">
                  <a:pos x="connsiteX0" y="connsiteY0"/>
                </a:cxn>
                <a:cxn ang="0">
                  <a:pos x="connsiteX1" y="connsiteY1"/>
                </a:cxn>
                <a:cxn ang="0">
                  <a:pos x="connsiteX2" y="connsiteY2"/>
                </a:cxn>
              </a:cxnLst>
              <a:rect l="l" t="t" r="r" b="b"/>
              <a:pathLst>
                <a:path w="647042" h="1045789">
                  <a:moveTo>
                    <a:pt x="647042" y="0"/>
                  </a:moveTo>
                  <a:lnTo>
                    <a:pt x="647042" y="618854"/>
                  </a:lnTo>
                  <a:lnTo>
                    <a:pt x="0" y="1045789"/>
                  </a:lnTo>
                </a:path>
              </a:pathLst>
            </a:custGeom>
            <a:noFill/>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76" name="Freeform 2459">
              <a:extLst>
                <a:ext uri="{FF2B5EF4-FFF2-40B4-BE49-F238E27FC236}">
                  <a16:creationId xmlns:a16="http://schemas.microsoft.com/office/drawing/2014/main" id="{3EE6EF8D-2F7E-5E9F-532B-D6CDCDD8DD2E}"/>
                </a:ext>
              </a:extLst>
            </p:cNvPr>
            <p:cNvSpPr/>
            <p:nvPr/>
          </p:nvSpPr>
          <p:spPr>
            <a:xfrm>
              <a:off x="5916436" y="2308102"/>
              <a:ext cx="61137" cy="52978"/>
            </a:xfrm>
            <a:custGeom>
              <a:avLst/>
              <a:gdLst>
                <a:gd name="connsiteX0" fmla="*/ 0 w 61037"/>
                <a:gd name="connsiteY0" fmla="*/ 52893 h 52892"/>
                <a:gd name="connsiteX1" fmla="*/ 30549 w 61037"/>
                <a:gd name="connsiteY1" fmla="*/ 0 h 52892"/>
                <a:gd name="connsiteX2" fmla="*/ 61037 w 61037"/>
                <a:gd name="connsiteY2" fmla="*/ 52893 h 52892"/>
                <a:gd name="connsiteX3" fmla="*/ 0 w 61037"/>
                <a:gd name="connsiteY3" fmla="*/ 52893 h 52892"/>
              </a:gdLst>
              <a:ahLst/>
              <a:cxnLst>
                <a:cxn ang="0">
                  <a:pos x="connsiteX0" y="connsiteY0"/>
                </a:cxn>
                <a:cxn ang="0">
                  <a:pos x="connsiteX1" y="connsiteY1"/>
                </a:cxn>
                <a:cxn ang="0">
                  <a:pos x="connsiteX2" y="connsiteY2"/>
                </a:cxn>
                <a:cxn ang="0">
                  <a:pos x="connsiteX3" y="connsiteY3"/>
                </a:cxn>
              </a:cxnLst>
              <a:rect l="l" t="t" r="r" b="b"/>
              <a:pathLst>
                <a:path w="61037" h="52892">
                  <a:moveTo>
                    <a:pt x="0" y="52893"/>
                  </a:moveTo>
                  <a:lnTo>
                    <a:pt x="30549" y="0"/>
                  </a:lnTo>
                  <a:lnTo>
                    <a:pt x="61037" y="52893"/>
                  </a:lnTo>
                  <a:lnTo>
                    <a:pt x="0" y="52893"/>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9" name="Group 178">
            <a:extLst>
              <a:ext uri="{FF2B5EF4-FFF2-40B4-BE49-F238E27FC236}">
                <a16:creationId xmlns:a16="http://schemas.microsoft.com/office/drawing/2014/main" id="{6176435A-8804-F2A4-7B66-09B41F298EFC}"/>
              </a:ext>
            </a:extLst>
          </p:cNvPr>
          <p:cNvGrpSpPr/>
          <p:nvPr/>
        </p:nvGrpSpPr>
        <p:grpSpPr>
          <a:xfrm>
            <a:off x="6172715" y="2303812"/>
            <a:ext cx="678711" cy="1047278"/>
            <a:chOff x="5999036" y="2308102"/>
            <a:chExt cx="678697" cy="1091512"/>
          </a:xfrm>
        </p:grpSpPr>
        <p:sp>
          <p:nvSpPr>
            <p:cNvPr id="2473" name="Freeform 2482">
              <a:extLst>
                <a:ext uri="{FF2B5EF4-FFF2-40B4-BE49-F238E27FC236}">
                  <a16:creationId xmlns:a16="http://schemas.microsoft.com/office/drawing/2014/main" id="{64BE081A-74FB-A23C-DD7F-DAB2D18B4B4F}"/>
                </a:ext>
              </a:extLst>
            </p:cNvPr>
            <p:cNvSpPr/>
            <p:nvPr/>
          </p:nvSpPr>
          <p:spPr>
            <a:xfrm>
              <a:off x="6029635" y="2352121"/>
              <a:ext cx="648098" cy="1047493"/>
            </a:xfrm>
            <a:custGeom>
              <a:avLst/>
              <a:gdLst>
                <a:gd name="connsiteX0" fmla="*/ 0 w 647042"/>
                <a:gd name="connsiteY0" fmla="*/ 0 h 1045789"/>
                <a:gd name="connsiteX1" fmla="*/ 0 w 647042"/>
                <a:gd name="connsiteY1" fmla="*/ 618854 h 1045789"/>
                <a:gd name="connsiteX2" fmla="*/ 647042 w 647042"/>
                <a:gd name="connsiteY2" fmla="*/ 1045789 h 1045789"/>
              </a:gdLst>
              <a:ahLst/>
              <a:cxnLst>
                <a:cxn ang="0">
                  <a:pos x="connsiteX0" y="connsiteY0"/>
                </a:cxn>
                <a:cxn ang="0">
                  <a:pos x="connsiteX1" y="connsiteY1"/>
                </a:cxn>
                <a:cxn ang="0">
                  <a:pos x="connsiteX2" y="connsiteY2"/>
                </a:cxn>
              </a:cxnLst>
              <a:rect l="l" t="t" r="r" b="b"/>
              <a:pathLst>
                <a:path w="647042" h="1045789">
                  <a:moveTo>
                    <a:pt x="0" y="0"/>
                  </a:moveTo>
                  <a:lnTo>
                    <a:pt x="0" y="618854"/>
                  </a:lnTo>
                  <a:lnTo>
                    <a:pt x="647042" y="1045789"/>
                  </a:lnTo>
                </a:path>
              </a:pathLst>
            </a:custGeom>
            <a:noFill/>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74" name="Freeform 2483">
              <a:extLst>
                <a:ext uri="{FF2B5EF4-FFF2-40B4-BE49-F238E27FC236}">
                  <a16:creationId xmlns:a16="http://schemas.microsoft.com/office/drawing/2014/main" id="{169AEC75-0E67-D38E-0550-D7F1A5FCF3B3}"/>
                </a:ext>
              </a:extLst>
            </p:cNvPr>
            <p:cNvSpPr/>
            <p:nvPr/>
          </p:nvSpPr>
          <p:spPr>
            <a:xfrm>
              <a:off x="5999036" y="2308102"/>
              <a:ext cx="61198" cy="52978"/>
            </a:xfrm>
            <a:custGeom>
              <a:avLst/>
              <a:gdLst>
                <a:gd name="connsiteX0" fmla="*/ 0 w 61098"/>
                <a:gd name="connsiteY0" fmla="*/ 52893 h 52892"/>
                <a:gd name="connsiteX1" fmla="*/ 30549 w 61098"/>
                <a:gd name="connsiteY1" fmla="*/ 0 h 52892"/>
                <a:gd name="connsiteX2" fmla="*/ 61098 w 61098"/>
                <a:gd name="connsiteY2" fmla="*/ 52893 h 52892"/>
                <a:gd name="connsiteX3" fmla="*/ 0 w 61098"/>
                <a:gd name="connsiteY3" fmla="*/ 52893 h 52892"/>
              </a:gdLst>
              <a:ahLst/>
              <a:cxnLst>
                <a:cxn ang="0">
                  <a:pos x="connsiteX0" y="connsiteY0"/>
                </a:cxn>
                <a:cxn ang="0">
                  <a:pos x="connsiteX1" y="connsiteY1"/>
                </a:cxn>
                <a:cxn ang="0">
                  <a:pos x="connsiteX2" y="connsiteY2"/>
                </a:cxn>
                <a:cxn ang="0">
                  <a:pos x="connsiteX3" y="connsiteY3"/>
                </a:cxn>
              </a:cxnLst>
              <a:rect l="l" t="t" r="r" b="b"/>
              <a:pathLst>
                <a:path w="61098" h="52892">
                  <a:moveTo>
                    <a:pt x="0" y="52893"/>
                  </a:moveTo>
                  <a:lnTo>
                    <a:pt x="30549" y="0"/>
                  </a:lnTo>
                  <a:lnTo>
                    <a:pt x="61098" y="52893"/>
                  </a:lnTo>
                  <a:lnTo>
                    <a:pt x="0" y="52893"/>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80" name="Graphic 2442">
            <a:extLst>
              <a:ext uri="{FF2B5EF4-FFF2-40B4-BE49-F238E27FC236}">
                <a16:creationId xmlns:a16="http://schemas.microsoft.com/office/drawing/2014/main" id="{FDCDEF54-B447-BD05-9EC5-3E175D3060F6}"/>
              </a:ext>
            </a:extLst>
          </p:cNvPr>
          <p:cNvGrpSpPr/>
          <p:nvPr/>
        </p:nvGrpSpPr>
        <p:grpSpPr>
          <a:xfrm>
            <a:off x="6587008" y="3549028"/>
            <a:ext cx="307965" cy="204233"/>
            <a:chOff x="10066567" y="5635163"/>
            <a:chExt cx="307459" cy="203897"/>
          </a:xfrm>
          <a:solidFill>
            <a:srgbClr val="A21383"/>
          </a:solidFill>
        </p:grpSpPr>
        <p:sp>
          <p:nvSpPr>
            <p:cNvPr id="2471" name="Freeform 2485">
              <a:extLst>
                <a:ext uri="{FF2B5EF4-FFF2-40B4-BE49-F238E27FC236}">
                  <a16:creationId xmlns:a16="http://schemas.microsoft.com/office/drawing/2014/main" id="{F0BE0C36-2CB9-C6C8-5A23-C1346BADA524}"/>
                </a:ext>
              </a:extLst>
            </p:cNvPr>
            <p:cNvSpPr/>
            <p:nvPr/>
          </p:nvSpPr>
          <p:spPr>
            <a:xfrm>
              <a:off x="10103245" y="5635163"/>
              <a:ext cx="270781" cy="179614"/>
            </a:xfrm>
            <a:custGeom>
              <a:avLst/>
              <a:gdLst>
                <a:gd name="connsiteX0" fmla="*/ 0 w 270779"/>
                <a:gd name="connsiteY0" fmla="*/ 179614 h 179613"/>
                <a:gd name="connsiteX1" fmla="*/ 270779 w 270779"/>
                <a:gd name="connsiteY1" fmla="*/ 0 h 179613"/>
              </a:gdLst>
              <a:ahLst/>
              <a:cxnLst>
                <a:cxn ang="0">
                  <a:pos x="connsiteX0" y="connsiteY0"/>
                </a:cxn>
                <a:cxn ang="0">
                  <a:pos x="connsiteX1" y="connsiteY1"/>
                </a:cxn>
              </a:cxnLst>
              <a:rect l="l" t="t" r="r" b="b"/>
              <a:pathLst>
                <a:path w="270779" h="179613">
                  <a:moveTo>
                    <a:pt x="0" y="179614"/>
                  </a:moveTo>
                  <a:lnTo>
                    <a:pt x="270779" y="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72" name="Freeform 2486">
              <a:extLst>
                <a:ext uri="{FF2B5EF4-FFF2-40B4-BE49-F238E27FC236}">
                  <a16:creationId xmlns:a16="http://schemas.microsoft.com/office/drawing/2014/main" id="{D1B79517-7838-2FD3-D882-6A49D606F5D4}"/>
                </a:ext>
              </a:extLst>
            </p:cNvPr>
            <p:cNvSpPr/>
            <p:nvPr/>
          </p:nvSpPr>
          <p:spPr>
            <a:xfrm>
              <a:off x="10066567" y="5784393"/>
              <a:ext cx="60914" cy="54667"/>
            </a:xfrm>
            <a:custGeom>
              <a:avLst/>
              <a:gdLst>
                <a:gd name="connsiteX0" fmla="*/ 60914 w 60914"/>
                <a:gd name="connsiteY0" fmla="*/ 50872 h 54667"/>
                <a:gd name="connsiteX1" fmla="*/ 0 w 60914"/>
                <a:gd name="connsiteY1" fmla="*/ 54668 h 54667"/>
                <a:gd name="connsiteX2" fmla="*/ 27182 w 60914"/>
                <a:gd name="connsiteY2" fmla="*/ 0 h 54667"/>
                <a:gd name="connsiteX3" fmla="*/ 60914 w 60914"/>
                <a:gd name="connsiteY3" fmla="*/ 50872 h 54667"/>
              </a:gdLst>
              <a:ahLst/>
              <a:cxnLst>
                <a:cxn ang="0">
                  <a:pos x="connsiteX0" y="connsiteY0"/>
                </a:cxn>
                <a:cxn ang="0">
                  <a:pos x="connsiteX1" y="connsiteY1"/>
                </a:cxn>
                <a:cxn ang="0">
                  <a:pos x="connsiteX2" y="connsiteY2"/>
                </a:cxn>
                <a:cxn ang="0">
                  <a:pos x="connsiteX3" y="connsiteY3"/>
                </a:cxn>
              </a:cxnLst>
              <a:rect l="l" t="t" r="r" b="b"/>
              <a:pathLst>
                <a:path w="60914" h="54667">
                  <a:moveTo>
                    <a:pt x="60914" y="50872"/>
                  </a:moveTo>
                  <a:lnTo>
                    <a:pt x="0" y="54668"/>
                  </a:lnTo>
                  <a:lnTo>
                    <a:pt x="27182" y="0"/>
                  </a:lnTo>
                  <a:lnTo>
                    <a:pt x="60914" y="50872"/>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sp>
        <p:nvSpPr>
          <p:cNvPr id="181" name="TextBox 180">
            <a:extLst>
              <a:ext uri="{FF2B5EF4-FFF2-40B4-BE49-F238E27FC236}">
                <a16:creationId xmlns:a16="http://schemas.microsoft.com/office/drawing/2014/main" id="{809116AD-6E9F-6FD5-9927-E6B48405B0CD}"/>
              </a:ext>
            </a:extLst>
          </p:cNvPr>
          <p:cNvSpPr txBox="1"/>
          <p:nvPr/>
        </p:nvSpPr>
        <p:spPr>
          <a:xfrm>
            <a:off x="2504755" y="4860657"/>
            <a:ext cx="2650609" cy="184670"/>
          </a:xfrm>
          <a:prstGeom prst="rect">
            <a:avLst/>
          </a:prstGeom>
          <a:noFill/>
        </p:spPr>
        <p:txBody>
          <a:bodyPr wrap="square" lIns="0" tIns="0" rIns="0" bIns="0" rtlCol="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FFFFFF"/>
                </a:solidFill>
                <a:effectLst/>
                <a:uLnTx/>
                <a:uFillTx/>
                <a:latin typeface="Calibri" panose="020F0502020204030204" pitchFamily="34" charset="0"/>
                <a:ea typeface="+mn-ea"/>
                <a:cs typeface="Calibri" panose="020F0502020204030204" pitchFamily="34" charset="0"/>
              </a:rPr>
              <a:t>Allergic eosinophilic</a:t>
            </a:r>
          </a:p>
        </p:txBody>
      </p:sp>
      <p:sp>
        <p:nvSpPr>
          <p:cNvPr id="182" name="TextBox 181">
            <a:extLst>
              <a:ext uri="{FF2B5EF4-FFF2-40B4-BE49-F238E27FC236}">
                <a16:creationId xmlns:a16="http://schemas.microsoft.com/office/drawing/2014/main" id="{E44B29F9-2EF7-4DED-FD01-9CA070C55179}"/>
              </a:ext>
            </a:extLst>
          </p:cNvPr>
          <p:cNvSpPr txBox="1"/>
          <p:nvPr/>
        </p:nvSpPr>
        <p:spPr>
          <a:xfrm>
            <a:off x="5155363" y="4860657"/>
            <a:ext cx="2636759" cy="184670"/>
          </a:xfrm>
          <a:prstGeom prst="rect">
            <a:avLst/>
          </a:prstGeom>
          <a:noFill/>
        </p:spPr>
        <p:txBody>
          <a:bodyPr wrap="square" lIns="0" tIns="0" rIns="0" bIns="0" rtlCol="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FFFFFF"/>
                </a:solidFill>
                <a:effectLst/>
                <a:uLnTx/>
                <a:uFillTx/>
                <a:latin typeface="Calibri" panose="020F0502020204030204" pitchFamily="34" charset="0"/>
                <a:ea typeface="+mn-ea"/>
                <a:cs typeface="Calibri" panose="020F0502020204030204" pitchFamily="34" charset="0"/>
              </a:rPr>
              <a:t>Non-allergic eosinophilic</a:t>
            </a:r>
          </a:p>
        </p:txBody>
      </p:sp>
      <p:sp>
        <p:nvSpPr>
          <p:cNvPr id="183" name="TextBox 182">
            <a:extLst>
              <a:ext uri="{FF2B5EF4-FFF2-40B4-BE49-F238E27FC236}">
                <a16:creationId xmlns:a16="http://schemas.microsoft.com/office/drawing/2014/main" id="{E9A5E1D5-A3AA-6A71-C0AC-BCC24474A9B3}"/>
              </a:ext>
            </a:extLst>
          </p:cNvPr>
          <p:cNvSpPr txBox="1"/>
          <p:nvPr/>
        </p:nvSpPr>
        <p:spPr>
          <a:xfrm>
            <a:off x="7880123" y="4866357"/>
            <a:ext cx="2662691" cy="173270"/>
          </a:xfrm>
          <a:prstGeom prst="rect">
            <a:avLst/>
          </a:prstGeom>
          <a:noFill/>
        </p:spPr>
        <p:txBody>
          <a:bodyPr wrap="square" lIns="0" tIns="0" rIns="0" bIns="0" rtlCol="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FFFFFF"/>
                </a:solidFill>
                <a:effectLst/>
                <a:uLnTx/>
                <a:uFillTx/>
                <a:latin typeface="Calibri" panose="020F0502020204030204" pitchFamily="34" charset="0"/>
                <a:ea typeface="+mn-ea"/>
                <a:cs typeface="Calibri" panose="020F0502020204030204" pitchFamily="34" charset="0"/>
              </a:rPr>
              <a:t>Beyond-T2 pathways</a:t>
            </a:r>
          </a:p>
        </p:txBody>
      </p:sp>
      <p:sp>
        <p:nvSpPr>
          <p:cNvPr id="2469" name="TextBox 2468">
            <a:extLst>
              <a:ext uri="{FF2B5EF4-FFF2-40B4-BE49-F238E27FC236}">
                <a16:creationId xmlns:a16="http://schemas.microsoft.com/office/drawing/2014/main" id="{9EBF4E53-5EFB-7536-AAFF-3F59CDD09D6D}"/>
              </a:ext>
            </a:extLst>
          </p:cNvPr>
          <p:cNvSpPr txBox="1"/>
          <p:nvPr/>
        </p:nvSpPr>
        <p:spPr>
          <a:xfrm>
            <a:off x="6309356" y="1149911"/>
            <a:ext cx="395950"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Bacteria</a:t>
            </a:r>
          </a:p>
        </p:txBody>
      </p:sp>
      <p:sp>
        <p:nvSpPr>
          <p:cNvPr id="2467" name="TextBox 2466">
            <a:extLst>
              <a:ext uri="{FF2B5EF4-FFF2-40B4-BE49-F238E27FC236}">
                <a16:creationId xmlns:a16="http://schemas.microsoft.com/office/drawing/2014/main" id="{4BAA3476-1C1F-9A2B-CE2B-E9FDA2792114}"/>
              </a:ext>
            </a:extLst>
          </p:cNvPr>
          <p:cNvSpPr txBox="1"/>
          <p:nvPr/>
        </p:nvSpPr>
        <p:spPr>
          <a:xfrm>
            <a:off x="7197357" y="1149911"/>
            <a:ext cx="352668"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Viruses</a:t>
            </a:r>
          </a:p>
        </p:txBody>
      </p:sp>
      <p:sp>
        <p:nvSpPr>
          <p:cNvPr id="2465" name="TextBox 2464">
            <a:extLst>
              <a:ext uri="{FF2B5EF4-FFF2-40B4-BE49-F238E27FC236}">
                <a16:creationId xmlns:a16="http://schemas.microsoft.com/office/drawing/2014/main" id="{F257B187-75FE-F665-E3DE-150BC546DE43}"/>
              </a:ext>
            </a:extLst>
          </p:cNvPr>
          <p:cNvSpPr txBox="1"/>
          <p:nvPr/>
        </p:nvSpPr>
        <p:spPr>
          <a:xfrm>
            <a:off x="7982392" y="1149911"/>
            <a:ext cx="325417"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Smoke</a:t>
            </a:r>
          </a:p>
        </p:txBody>
      </p:sp>
      <p:sp>
        <p:nvSpPr>
          <p:cNvPr id="2439" name="TextBox 2438">
            <a:extLst>
              <a:ext uri="{FF2B5EF4-FFF2-40B4-BE49-F238E27FC236}">
                <a16:creationId xmlns:a16="http://schemas.microsoft.com/office/drawing/2014/main" id="{A294A3B6-C161-6B45-F7A0-591E58A86BCC}"/>
              </a:ext>
            </a:extLst>
          </p:cNvPr>
          <p:cNvSpPr txBox="1"/>
          <p:nvPr/>
        </p:nvSpPr>
        <p:spPr>
          <a:xfrm>
            <a:off x="6282005" y="2687682"/>
            <a:ext cx="31419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Mucus</a:t>
            </a:r>
          </a:p>
        </p:txBody>
      </p:sp>
      <p:sp>
        <p:nvSpPr>
          <p:cNvPr id="2440" name="TextBox 2439">
            <a:extLst>
              <a:ext uri="{FF2B5EF4-FFF2-40B4-BE49-F238E27FC236}">
                <a16:creationId xmlns:a16="http://schemas.microsoft.com/office/drawing/2014/main" id="{5DB6AA45-744E-E441-40B2-F8611C74816C}"/>
              </a:ext>
            </a:extLst>
          </p:cNvPr>
          <p:cNvSpPr txBox="1"/>
          <p:nvPr/>
        </p:nvSpPr>
        <p:spPr>
          <a:xfrm>
            <a:off x="5736892" y="1332535"/>
            <a:ext cx="31419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Mucus</a:t>
            </a:r>
          </a:p>
        </p:txBody>
      </p:sp>
      <p:sp>
        <p:nvSpPr>
          <p:cNvPr id="2463" name="TextBox 2462">
            <a:extLst>
              <a:ext uri="{FF2B5EF4-FFF2-40B4-BE49-F238E27FC236}">
                <a16:creationId xmlns:a16="http://schemas.microsoft.com/office/drawing/2014/main" id="{2F8B18E2-74F4-9753-691D-69524164E3ED}"/>
              </a:ext>
            </a:extLst>
          </p:cNvPr>
          <p:cNvSpPr txBox="1"/>
          <p:nvPr/>
        </p:nvSpPr>
        <p:spPr>
          <a:xfrm>
            <a:off x="8908915" y="1149911"/>
            <a:ext cx="437629"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Pollution</a:t>
            </a:r>
          </a:p>
        </p:txBody>
      </p:sp>
      <p:sp>
        <p:nvSpPr>
          <p:cNvPr id="2451" name="TextBox 2450">
            <a:extLst>
              <a:ext uri="{FF2B5EF4-FFF2-40B4-BE49-F238E27FC236}">
                <a16:creationId xmlns:a16="http://schemas.microsoft.com/office/drawing/2014/main" id="{5131B0C8-62AE-3D8F-45C0-18BFF23E3EAE}"/>
              </a:ext>
            </a:extLst>
          </p:cNvPr>
          <p:cNvSpPr txBox="1"/>
          <p:nvPr/>
        </p:nvSpPr>
        <p:spPr>
          <a:xfrm>
            <a:off x="1171124" y="1897703"/>
            <a:ext cx="520025" cy="21544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Airway</a:t>
            </a:r>
          </a:p>
        </p:txBody>
      </p:sp>
      <p:sp>
        <p:nvSpPr>
          <p:cNvPr id="2453" name="TextBox 2452">
            <a:extLst>
              <a:ext uri="{FF2B5EF4-FFF2-40B4-BE49-F238E27FC236}">
                <a16:creationId xmlns:a16="http://schemas.microsoft.com/office/drawing/2014/main" id="{CED43DE0-EB81-7F5F-0FFF-04C66F652355}"/>
              </a:ext>
            </a:extLst>
          </p:cNvPr>
          <p:cNvSpPr txBox="1"/>
          <p:nvPr/>
        </p:nvSpPr>
        <p:spPr>
          <a:xfrm>
            <a:off x="2362153" y="1149911"/>
            <a:ext cx="447247" cy="161586"/>
          </a:xfrm>
          <a:prstGeom prst="rect">
            <a:avLst/>
          </a:prstGeom>
          <a:noFill/>
        </p:spPr>
        <p:txBody>
          <a:bodyPr wrap="non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a:ln>
                  <a:noFill/>
                </a:ln>
                <a:solidFill>
                  <a:srgbClr val="000000"/>
                </a:solidFill>
                <a:effectLst/>
                <a:uLnTx/>
                <a:uFillTx/>
                <a:latin typeface="Calibri"/>
                <a:ea typeface="+mn-ea"/>
                <a:cs typeface="Calibri"/>
              </a:rPr>
              <a:t>Triggers</a:t>
            </a:r>
            <a:endParaRPr kumimoji="0" lang="en-US" sz="1050" b="1"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endParaRPr>
          </a:p>
        </p:txBody>
      </p:sp>
      <p:cxnSp>
        <p:nvCxnSpPr>
          <p:cNvPr id="49" name="Straight Arrow Connector 48">
            <a:extLst>
              <a:ext uri="{FF2B5EF4-FFF2-40B4-BE49-F238E27FC236}">
                <a16:creationId xmlns:a16="http://schemas.microsoft.com/office/drawing/2014/main" id="{7ABBD019-ED63-D397-8830-EA60769888AB}"/>
              </a:ext>
            </a:extLst>
          </p:cNvPr>
          <p:cNvCxnSpPr>
            <a:cxnSpLocks noChangeAspect="1"/>
          </p:cNvCxnSpPr>
          <p:nvPr/>
        </p:nvCxnSpPr>
        <p:spPr>
          <a:xfrm>
            <a:off x="5155363" y="3994327"/>
            <a:ext cx="564949" cy="379927"/>
          </a:xfrm>
          <a:prstGeom prst="straightConnector1">
            <a:avLst/>
          </a:prstGeom>
          <a:ln w="19050">
            <a:solidFill>
              <a:schemeClr val="tx1"/>
            </a:solidFill>
            <a:tailEnd type="triangle" w="sm" len="sm"/>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93E4E77F-E107-9A5D-C757-99214FE8E744}"/>
              </a:ext>
            </a:extLst>
          </p:cNvPr>
          <p:cNvCxnSpPr>
            <a:cxnSpLocks noChangeAspect="1"/>
          </p:cNvCxnSpPr>
          <p:nvPr/>
        </p:nvCxnSpPr>
        <p:spPr>
          <a:xfrm flipV="1">
            <a:off x="5160387" y="3702884"/>
            <a:ext cx="0" cy="30149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57" name="TextBox 56">
            <a:extLst>
              <a:ext uri="{FF2B5EF4-FFF2-40B4-BE49-F238E27FC236}">
                <a16:creationId xmlns:a16="http://schemas.microsoft.com/office/drawing/2014/main" id="{C657DA3B-C120-31E3-677B-D83BE0772A71}"/>
              </a:ext>
            </a:extLst>
          </p:cNvPr>
          <p:cNvSpPr txBox="1">
            <a:spLocks noChangeAspect="1"/>
          </p:cNvSpPr>
          <p:nvPr/>
        </p:nvSpPr>
        <p:spPr>
          <a:xfrm>
            <a:off x="5208415" y="3677419"/>
            <a:ext cx="24045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ILC2s</a:t>
            </a:r>
          </a:p>
        </p:txBody>
      </p:sp>
      <p:sp>
        <p:nvSpPr>
          <p:cNvPr id="2499" name="Rectangle: Rounded Corners 2498">
            <a:extLst>
              <a:ext uri="{FF2B5EF4-FFF2-40B4-BE49-F238E27FC236}">
                <a16:creationId xmlns:a16="http://schemas.microsoft.com/office/drawing/2014/main" id="{FE7C59F2-D15A-09A9-41BA-C2E9674BB4E0}"/>
              </a:ext>
            </a:extLst>
          </p:cNvPr>
          <p:cNvSpPr/>
          <p:nvPr/>
        </p:nvSpPr>
        <p:spPr>
          <a:xfrm>
            <a:off x="289410" y="1236664"/>
            <a:ext cx="1662769" cy="504000"/>
          </a:xfrm>
          <a:prstGeom prst="roundRect">
            <a:avLst>
              <a:gd name="adj" fmla="val 24856"/>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rtlCol="0" anchor="ctr"/>
          <a:lstStyle/>
          <a:p>
            <a:r>
              <a:rPr lang="en-NZ" sz="900" b="1">
                <a:solidFill>
                  <a:schemeClr val="bg1"/>
                </a:solidFill>
              </a:rPr>
              <a:t>Click on the cells in the figure to find out more</a:t>
            </a:r>
            <a:endParaRPr lang="en-GB" sz="900" b="1">
              <a:solidFill>
                <a:schemeClr val="bg1"/>
              </a:solidFill>
            </a:endParaRPr>
          </a:p>
        </p:txBody>
      </p:sp>
      <p:sp>
        <p:nvSpPr>
          <p:cNvPr id="2501" name="Rectangle: Rounded Corners 2500">
            <a:hlinkClick r:id="" action="ppaction://noaction"/>
            <a:extLst>
              <a:ext uri="{FF2B5EF4-FFF2-40B4-BE49-F238E27FC236}">
                <a16:creationId xmlns:a16="http://schemas.microsoft.com/office/drawing/2014/main" id="{8BFB42A6-F557-8DC3-75AB-69692BA5927C}"/>
              </a:ext>
            </a:extLst>
          </p:cNvPr>
          <p:cNvSpPr/>
          <p:nvPr/>
        </p:nvSpPr>
        <p:spPr>
          <a:xfrm>
            <a:off x="10392760" y="3109692"/>
            <a:ext cx="1578484" cy="564754"/>
          </a:xfrm>
          <a:prstGeom prst="roundRect">
            <a:avLst>
              <a:gd name="adj" fmla="val 24856"/>
            </a:avLst>
          </a:prstGeom>
          <a:solidFill>
            <a:srgbClr val="590995"/>
          </a:solidFill>
          <a:ln>
            <a:noFill/>
          </a:ln>
        </p:spPr>
        <p:style>
          <a:lnRef idx="2">
            <a:schemeClr val="accent1">
              <a:shade val="50000"/>
            </a:schemeClr>
          </a:lnRef>
          <a:fillRef idx="1">
            <a:schemeClr val="accent1"/>
          </a:fillRef>
          <a:effectRef idx="0">
            <a:schemeClr val="accent1"/>
          </a:effectRef>
          <a:fontRef idx="minor">
            <a:schemeClr val="lt1"/>
          </a:fontRef>
        </p:style>
        <p:txBody>
          <a:bodyPr lIns="324000" rIns="72000" rtlCol="0" anchor="ctr"/>
          <a:lstStyle/>
          <a:p>
            <a:pPr algn="ctr"/>
            <a:r>
              <a:rPr lang="en-NZ" sz="900" b="1">
                <a:solidFill>
                  <a:schemeClr val="bg1"/>
                </a:solidFill>
              </a:rPr>
              <a:t>Click here </a:t>
            </a:r>
            <a:r>
              <a:rPr lang="en-NZ" sz="900">
                <a:solidFill>
                  <a:schemeClr val="bg1"/>
                </a:solidFill>
              </a:rPr>
              <a:t>to find </a:t>
            </a:r>
            <a:br>
              <a:rPr lang="en-NZ" sz="900">
                <a:solidFill>
                  <a:schemeClr val="bg1"/>
                </a:solidFill>
              </a:rPr>
            </a:br>
            <a:r>
              <a:rPr lang="en-NZ" sz="900">
                <a:solidFill>
                  <a:schemeClr val="bg1"/>
                </a:solidFill>
              </a:rPr>
              <a:t>out more about innate and adaptive immunity</a:t>
            </a:r>
            <a:endParaRPr lang="en-GB" sz="900"/>
          </a:p>
        </p:txBody>
      </p:sp>
      <p:pic>
        <p:nvPicPr>
          <p:cNvPr id="2503" name="Graphic 5">
            <a:hlinkClick r:id="" action="ppaction://noaction"/>
            <a:extLst>
              <a:ext uri="{FF2B5EF4-FFF2-40B4-BE49-F238E27FC236}">
                <a16:creationId xmlns:a16="http://schemas.microsoft.com/office/drawing/2014/main" id="{B1656712-04AB-C79F-EBFB-FF3715A719F5}"/>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10467278" y="3261888"/>
            <a:ext cx="288000" cy="288000"/>
          </a:xfrm>
          <a:prstGeom prst="rect">
            <a:avLst/>
          </a:prstGeom>
        </p:spPr>
      </p:pic>
      <p:pic>
        <p:nvPicPr>
          <p:cNvPr id="2510" name="Graphic 5">
            <a:hlinkClick r:id="" action="ppaction://noaction"/>
            <a:extLst>
              <a:ext uri="{FF2B5EF4-FFF2-40B4-BE49-F238E27FC236}">
                <a16:creationId xmlns:a16="http://schemas.microsoft.com/office/drawing/2014/main" id="{484B0542-B795-712B-8413-967B88CC0D28}"/>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1579827" y="1377673"/>
            <a:ext cx="288000" cy="288000"/>
          </a:xfrm>
          <a:prstGeom prst="rect">
            <a:avLst/>
          </a:prstGeom>
        </p:spPr>
      </p:pic>
      <p:sp>
        <p:nvSpPr>
          <p:cNvPr id="2511" name="Rectangle 2510">
            <a:extLst>
              <a:ext uri="{FF2B5EF4-FFF2-40B4-BE49-F238E27FC236}">
                <a16:creationId xmlns:a16="http://schemas.microsoft.com/office/drawing/2014/main" id="{C30F6D5E-DEA3-075C-D654-468BC0BCA43D}"/>
              </a:ext>
            </a:extLst>
          </p:cNvPr>
          <p:cNvSpPr/>
          <p:nvPr/>
        </p:nvSpPr>
        <p:spPr>
          <a:xfrm>
            <a:off x="486231" y="3099599"/>
            <a:ext cx="800492" cy="275045"/>
          </a:xfrm>
          <a:prstGeom prst="rect">
            <a:avLst/>
          </a:prstGeom>
          <a:noFill/>
          <a:ln w="381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itle 6">
            <a:extLst>
              <a:ext uri="{FF2B5EF4-FFF2-40B4-BE49-F238E27FC236}">
                <a16:creationId xmlns:a16="http://schemas.microsoft.com/office/drawing/2014/main" id="{5ADE7EBD-4C9F-EE47-BDBC-35A86A1936D9}"/>
              </a:ext>
            </a:extLst>
          </p:cNvPr>
          <p:cNvSpPr>
            <a:spLocks noGrp="1"/>
          </p:cNvSpPr>
          <p:nvPr>
            <p:ph type="title"/>
          </p:nvPr>
        </p:nvSpPr>
        <p:spPr>
          <a:xfrm>
            <a:off x="548282" y="180000"/>
            <a:ext cx="8640000" cy="720000"/>
          </a:xfrm>
        </p:spPr>
        <p:txBody>
          <a:bodyPr/>
          <a:lstStyle/>
          <a:p>
            <a:r>
              <a:rPr lang="en-GB" dirty="0"/>
              <a:t>Various cells and inflammatory mediators are involved in asthma pathogenesis</a:t>
            </a:r>
            <a:r>
              <a:rPr lang="en-GB" baseline="30000" dirty="0"/>
              <a:t>1-18</a:t>
            </a:r>
            <a:endParaRPr lang="en-GB" dirty="0"/>
          </a:p>
        </p:txBody>
      </p:sp>
      <p:sp>
        <p:nvSpPr>
          <p:cNvPr id="11" name="Rectangle 10">
            <a:extLst>
              <a:ext uri="{FF2B5EF4-FFF2-40B4-BE49-F238E27FC236}">
                <a16:creationId xmlns:a16="http://schemas.microsoft.com/office/drawing/2014/main" id="{11F9631B-3306-52DA-3FE8-40DB808D72EC}"/>
              </a:ext>
            </a:extLst>
          </p:cNvPr>
          <p:cNvSpPr/>
          <p:nvPr/>
        </p:nvSpPr>
        <p:spPr>
          <a:xfrm>
            <a:off x="548282" y="5197122"/>
            <a:ext cx="10716118" cy="227404"/>
          </a:xfrm>
          <a:prstGeom prst="rect">
            <a:avLst/>
          </a:prstGeom>
          <a:gradFill flip="none" rotWithShape="0">
            <a:gsLst>
              <a:gs pos="0">
                <a:schemeClr val="accent1">
                  <a:lumMod val="5000"/>
                  <a:lumOff val="95000"/>
                </a:schemeClr>
              </a:gs>
              <a:gs pos="0">
                <a:schemeClr val="tx2"/>
              </a:gs>
            </a:gsLst>
            <a:lin ang="135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50"/>
              <a:t>Airway remodeling describes structural changes related to basement membrane thickening, increased vascular density, airway smooth muscle thickening and subepithelial fibrosis</a:t>
            </a:r>
            <a:r>
              <a:rPr lang="en-US" sz="1050" baseline="30000"/>
              <a:t>1</a:t>
            </a:r>
            <a:endParaRPr lang="en-US" sz="700"/>
          </a:p>
        </p:txBody>
      </p:sp>
      <p:pic>
        <p:nvPicPr>
          <p:cNvPr id="58" name="Graphic 5">
            <a:hlinkClick r:id="" action="ppaction://noaction"/>
            <a:extLst>
              <a:ext uri="{FF2B5EF4-FFF2-40B4-BE49-F238E27FC236}">
                <a16:creationId xmlns:a16="http://schemas.microsoft.com/office/drawing/2014/main" id="{717C3D63-A550-D877-88D8-93EB64A2185B}"/>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4527425" y="4794089"/>
            <a:ext cx="288000" cy="288000"/>
          </a:xfrm>
          <a:prstGeom prst="rect">
            <a:avLst/>
          </a:prstGeom>
        </p:spPr>
      </p:pic>
      <p:pic>
        <p:nvPicPr>
          <p:cNvPr id="62" name="Graphic 5">
            <a:hlinkClick r:id="" action="ppaction://noaction"/>
            <a:extLst>
              <a:ext uri="{FF2B5EF4-FFF2-40B4-BE49-F238E27FC236}">
                <a16:creationId xmlns:a16="http://schemas.microsoft.com/office/drawing/2014/main" id="{1B70C6CA-F49A-BB2D-EF8A-B96A4B69F93D}"/>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7304808" y="4791780"/>
            <a:ext cx="288000" cy="288000"/>
          </a:xfrm>
          <a:prstGeom prst="rect">
            <a:avLst/>
          </a:prstGeom>
        </p:spPr>
      </p:pic>
      <p:pic>
        <p:nvPicPr>
          <p:cNvPr id="128" name="Graphic 5">
            <a:hlinkClick r:id="" action="ppaction://noaction"/>
            <a:extLst>
              <a:ext uri="{FF2B5EF4-FFF2-40B4-BE49-F238E27FC236}">
                <a16:creationId xmlns:a16="http://schemas.microsoft.com/office/drawing/2014/main" id="{4E21D2F2-06D1-B2CB-07C6-26D1DCB49A98}"/>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9893565" y="4791780"/>
            <a:ext cx="288000" cy="288000"/>
          </a:xfrm>
          <a:prstGeom prst="rect">
            <a:avLst/>
          </a:prstGeom>
        </p:spPr>
      </p:pic>
      <p:sp>
        <p:nvSpPr>
          <p:cNvPr id="2623" name="TextBox 2622">
            <a:extLst>
              <a:ext uri="{FF2B5EF4-FFF2-40B4-BE49-F238E27FC236}">
                <a16:creationId xmlns:a16="http://schemas.microsoft.com/office/drawing/2014/main" id="{9A8D8897-33C1-AAC6-372E-702C5AC8CFBD}"/>
              </a:ext>
            </a:extLst>
          </p:cNvPr>
          <p:cNvSpPr txBox="1"/>
          <p:nvPr/>
        </p:nvSpPr>
        <p:spPr>
          <a:xfrm>
            <a:off x="5354691" y="1501472"/>
            <a:ext cx="294953" cy="138499"/>
          </a:xfrm>
          <a:prstGeom prst="rect">
            <a:avLst/>
          </a:prstGeom>
          <a:noFill/>
        </p:spPr>
        <p:txBody>
          <a:bodyPr wrap="none" lIns="0" tIns="0" rIns="0" bIns="0" rtlCol="0">
            <a:spAutoFit/>
          </a:bodyPr>
          <a:lstStyle/>
          <a:p>
            <a:r>
              <a:rPr lang="en-US" sz="900">
                <a:solidFill>
                  <a:srgbClr val="000000"/>
                </a:solidFill>
                <a:latin typeface="Calibri" panose="020F0502020204030204" pitchFamily="34" charset="0"/>
                <a:cs typeface="Calibri" panose="020F0502020204030204" pitchFamily="34" charset="0"/>
              </a:rPr>
              <a:t>MUC5</a:t>
            </a:r>
          </a:p>
        </p:txBody>
      </p:sp>
      <p:sp>
        <p:nvSpPr>
          <p:cNvPr id="20" name="TextBox 19">
            <a:extLst>
              <a:ext uri="{FF2B5EF4-FFF2-40B4-BE49-F238E27FC236}">
                <a16:creationId xmlns:a16="http://schemas.microsoft.com/office/drawing/2014/main" id="{4B3156F7-58AC-D43B-3BB9-BF0447F687B5}"/>
              </a:ext>
            </a:extLst>
          </p:cNvPr>
          <p:cNvSpPr txBox="1"/>
          <p:nvPr/>
        </p:nvSpPr>
        <p:spPr>
          <a:xfrm>
            <a:off x="9713589" y="1522180"/>
            <a:ext cx="294953" cy="138499"/>
          </a:xfrm>
          <a:prstGeom prst="rect">
            <a:avLst/>
          </a:prstGeom>
          <a:noFill/>
        </p:spPr>
        <p:txBody>
          <a:bodyPr wrap="none" lIns="0" tIns="0" rIns="0" bIns="0" rtlCol="0">
            <a:spAutoFit/>
          </a:bodyPr>
          <a:lstStyle/>
          <a:p>
            <a:r>
              <a:rPr lang="en-US" sz="900">
                <a:solidFill>
                  <a:srgbClr val="000000"/>
                </a:solidFill>
                <a:latin typeface="Calibri" panose="020F0502020204030204" pitchFamily="34" charset="0"/>
                <a:cs typeface="Calibri" panose="020F0502020204030204" pitchFamily="34" charset="0"/>
              </a:rPr>
              <a:t>MUC5</a:t>
            </a:r>
          </a:p>
        </p:txBody>
      </p:sp>
      <p:sp>
        <p:nvSpPr>
          <p:cNvPr id="2468" name="Rectangle 2467">
            <a:extLst>
              <a:ext uri="{FF2B5EF4-FFF2-40B4-BE49-F238E27FC236}">
                <a16:creationId xmlns:a16="http://schemas.microsoft.com/office/drawing/2014/main" id="{517A18EF-335D-BD81-2FF9-8040CAA5DED6}"/>
              </a:ext>
            </a:extLst>
          </p:cNvPr>
          <p:cNvSpPr/>
          <p:nvPr/>
        </p:nvSpPr>
        <p:spPr>
          <a:xfrm>
            <a:off x="0" y="1148400"/>
            <a:ext cx="12192000" cy="5708422"/>
          </a:xfrm>
          <a:prstGeom prst="rect">
            <a:avLst/>
          </a:prstGeom>
          <a:solidFill>
            <a:schemeClr val="bg1">
              <a:lumMod val="75000"/>
              <a:alpha val="81000"/>
            </a:schemeClr>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2466" name="Group 2465">
            <a:extLst>
              <a:ext uri="{FF2B5EF4-FFF2-40B4-BE49-F238E27FC236}">
                <a16:creationId xmlns:a16="http://schemas.microsoft.com/office/drawing/2014/main" id="{84A947F0-5596-5E56-EDFF-99372586ED9E}"/>
              </a:ext>
            </a:extLst>
          </p:cNvPr>
          <p:cNvGrpSpPr/>
          <p:nvPr/>
        </p:nvGrpSpPr>
        <p:grpSpPr>
          <a:xfrm>
            <a:off x="240633" y="1157906"/>
            <a:ext cx="11845496" cy="1158918"/>
            <a:chOff x="240633" y="1157906"/>
            <a:chExt cx="11845496" cy="1158918"/>
          </a:xfrm>
        </p:grpSpPr>
        <p:sp>
          <p:nvSpPr>
            <p:cNvPr id="22" name="TextBox 21">
              <a:extLst>
                <a:ext uri="{FF2B5EF4-FFF2-40B4-BE49-F238E27FC236}">
                  <a16:creationId xmlns:a16="http://schemas.microsoft.com/office/drawing/2014/main" id="{3F09FEED-817F-3B9A-461C-A95A41750E3E}"/>
                </a:ext>
              </a:extLst>
            </p:cNvPr>
            <p:cNvSpPr txBox="1"/>
            <p:nvPr/>
          </p:nvSpPr>
          <p:spPr>
            <a:xfrm>
              <a:off x="240633" y="1400406"/>
              <a:ext cx="11730788" cy="916418"/>
            </a:xfrm>
            <a:prstGeom prst="roundRect">
              <a:avLst>
                <a:gd name="adj" fmla="val 4368"/>
              </a:avLst>
            </a:prstGeom>
            <a:solidFill>
              <a:schemeClr val="bg1"/>
            </a:solidFill>
            <a:ln w="19050">
              <a:solidFill>
                <a:schemeClr val="tx1"/>
              </a:solidFill>
            </a:ln>
          </p:spPr>
          <p:txBody>
            <a:bodyPr wrap="square">
              <a:noAutofit/>
            </a:bodyPr>
            <a:lstStyle/>
            <a:p>
              <a:endParaRPr lang="en-GB" sz="1200" b="1"/>
            </a:p>
          </p:txBody>
        </p:sp>
        <p:grpSp>
          <p:nvGrpSpPr>
            <p:cNvPr id="23" name="Group 22">
              <a:extLst>
                <a:ext uri="{FF2B5EF4-FFF2-40B4-BE49-F238E27FC236}">
                  <a16:creationId xmlns:a16="http://schemas.microsoft.com/office/drawing/2014/main" id="{28F578BB-27B4-6E1B-5572-095E84FD0CDE}"/>
                </a:ext>
              </a:extLst>
            </p:cNvPr>
            <p:cNvGrpSpPr/>
            <p:nvPr/>
          </p:nvGrpSpPr>
          <p:grpSpPr>
            <a:xfrm>
              <a:off x="11465076" y="1157906"/>
              <a:ext cx="621053" cy="621053"/>
              <a:chOff x="8845740" y="1471144"/>
              <a:chExt cx="621053" cy="621053"/>
            </a:xfrm>
          </p:grpSpPr>
          <p:sp>
            <p:nvSpPr>
              <p:cNvPr id="24" name="Oval 23">
                <a:extLst>
                  <a:ext uri="{FF2B5EF4-FFF2-40B4-BE49-F238E27FC236}">
                    <a16:creationId xmlns:a16="http://schemas.microsoft.com/office/drawing/2014/main" id="{5ACE2821-5B4F-772E-EEAC-5A6BFBB2D498}"/>
                  </a:ext>
                </a:extLst>
              </p:cNvPr>
              <p:cNvSpPr>
                <a:spLocks noChangeAspect="1"/>
              </p:cNvSpPr>
              <p:nvPr/>
            </p:nvSpPr>
            <p:spPr>
              <a:xfrm>
                <a:off x="8904267" y="1527003"/>
                <a:ext cx="504000" cy="504000"/>
              </a:xfrm>
              <a:prstGeom prst="ellipse">
                <a:avLst/>
              </a:prstGeom>
              <a:solidFill>
                <a:srgbClr val="590995"/>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5" name="Graphic 13">
                <a:hlinkClick r:id="rId16" action="ppaction://hlinksldjump"/>
                <a:extLst>
                  <a:ext uri="{FF2B5EF4-FFF2-40B4-BE49-F238E27FC236}">
                    <a16:creationId xmlns:a16="http://schemas.microsoft.com/office/drawing/2014/main" id="{54417797-5150-C18A-803E-8FF90EE6263D}"/>
                  </a:ext>
                </a:extLst>
              </p:cNvPr>
              <p:cNvPicPr>
                <a:picLocks noChangeAspect="1"/>
              </p:cNvPicPr>
              <p:nvPr/>
            </p:nvPicPr>
            <p:blipFill>
              <a:blip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rcRect/>
              <a:stretch/>
            </p:blipFill>
            <p:spPr>
              <a:xfrm>
                <a:off x="8845740" y="1471144"/>
                <a:ext cx="621053" cy="621053"/>
              </a:xfrm>
              <a:prstGeom prst="rect">
                <a:avLst/>
              </a:prstGeom>
            </p:spPr>
          </p:pic>
        </p:grpSp>
        <p:graphicFrame>
          <p:nvGraphicFramePr>
            <p:cNvPr id="27" name="Content Placeholder 2">
              <a:extLst>
                <a:ext uri="{FF2B5EF4-FFF2-40B4-BE49-F238E27FC236}">
                  <a16:creationId xmlns:a16="http://schemas.microsoft.com/office/drawing/2014/main" id="{37783669-0BA6-7EBF-5958-776FED49FDC4}"/>
                </a:ext>
              </a:extLst>
            </p:cNvPr>
            <p:cNvGraphicFramePr>
              <a:graphicFrameLocks/>
            </p:cNvGraphicFramePr>
            <p:nvPr>
              <p:extLst>
                <p:ext uri="{D42A27DB-BD31-4B8C-83A1-F6EECF244321}">
                  <p14:modId xmlns:p14="http://schemas.microsoft.com/office/powerpoint/2010/main" val="1595998667"/>
                </p:ext>
              </p:extLst>
            </p:nvPr>
          </p:nvGraphicFramePr>
          <p:xfrm>
            <a:off x="717419" y="1532996"/>
            <a:ext cx="10716712" cy="426720"/>
          </p:xfrm>
          <a:graphic>
            <a:graphicData uri="http://schemas.openxmlformats.org/drawingml/2006/table">
              <a:tbl>
                <a:tblPr firstRow="1" bandRow="1">
                  <a:tableStyleId>{2D5ABB26-0587-4C30-8999-92F81FD0307C}</a:tableStyleId>
                </a:tblPr>
                <a:tblGrid>
                  <a:gridCol w="376260">
                    <a:extLst>
                      <a:ext uri="{9D8B030D-6E8A-4147-A177-3AD203B41FA5}">
                        <a16:colId xmlns:a16="http://schemas.microsoft.com/office/drawing/2014/main" val="2327762774"/>
                      </a:ext>
                    </a:extLst>
                  </a:gridCol>
                  <a:gridCol w="1077756">
                    <a:extLst>
                      <a:ext uri="{9D8B030D-6E8A-4147-A177-3AD203B41FA5}">
                        <a16:colId xmlns:a16="http://schemas.microsoft.com/office/drawing/2014/main" val="3087683731"/>
                      </a:ext>
                    </a:extLst>
                  </a:gridCol>
                  <a:gridCol w="9262696">
                    <a:extLst>
                      <a:ext uri="{9D8B030D-6E8A-4147-A177-3AD203B41FA5}">
                        <a16:colId xmlns:a16="http://schemas.microsoft.com/office/drawing/2014/main" val="3900688893"/>
                      </a:ext>
                    </a:extLst>
                  </a:gridCol>
                </a:tblGrid>
                <a:tr h="354157">
                  <a:tc>
                    <a:txBody>
                      <a:bodyPr/>
                      <a:lstStyle/>
                      <a:p>
                        <a:endParaRPr lang="en-NZ" sz="1200" b="1"/>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l"/>
                        <a:r>
                          <a:rPr lang="en-NZ" sz="1100" b="1">
                            <a:solidFill>
                              <a:schemeClr val="tx2"/>
                            </a:solidFill>
                            <a:latin typeface="+mj-lt"/>
                          </a:rPr>
                          <a:t>Dendritic cell</a:t>
                        </a:r>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chemeClr val="bg1">
                          <a:lumMod val="95000"/>
                        </a:schemeClr>
                      </a:solidFill>
                    </a:tcPr>
                  </a:tc>
                  <a:tc>
                    <a:txBody>
                      <a:bodyPr/>
                      <a:lstStyle/>
                      <a:p>
                        <a:pPr rtl="0"/>
                        <a:r>
                          <a:rPr lang="en-GB" sz="1100" dirty="0">
                            <a:solidFill>
                              <a:schemeClr val="tx1"/>
                            </a:solidFill>
                          </a:rPr>
                          <a:t>Dendritic cells are </a:t>
                        </a:r>
                        <a:r>
                          <a:rPr lang="en-GB" sz="1100" b="1" u="sng" dirty="0">
                            <a:solidFill>
                              <a:schemeClr val="tx2"/>
                            </a:solidFill>
                          </a:rPr>
                          <a:t>innate immune cells</a:t>
                        </a:r>
                        <a:r>
                          <a:rPr lang="en-GB" sz="1100" dirty="0">
                            <a:solidFill>
                              <a:schemeClr val="tx1"/>
                            </a:solidFill>
                          </a:rPr>
                          <a:t> which engulf and process antigen peptides for presentation to T cells. Dendritic cells are the most potent T-cell stimulators and attract and activate naïve </a:t>
                        </a:r>
                        <a:r>
                          <a:rPr lang="en-GB" sz="1100" strike="noStrike" dirty="0">
                            <a:solidFill>
                              <a:schemeClr val="tx1"/>
                            </a:solidFill>
                          </a:rPr>
                          <a:t>T cells.</a:t>
                        </a:r>
                        <a:r>
                          <a:rPr lang="en-GB" sz="1100" b="0" strike="noStrike" kern="1200" baseline="30000" dirty="0">
                            <a:solidFill>
                              <a:schemeClr val="tx1"/>
                            </a:solidFill>
                            <a:latin typeface="+mn-lt"/>
                            <a:ea typeface="+mn-ea"/>
                            <a:cs typeface="+mn-cs"/>
                          </a:rPr>
                          <a:t>1,2 </a:t>
                        </a:r>
                        <a:r>
                          <a:rPr lang="en-GB" sz="1100" b="0" kern="1200" baseline="0" dirty="0">
                            <a:solidFill>
                              <a:schemeClr val="tx1"/>
                            </a:solidFill>
                            <a:latin typeface="+mn-lt"/>
                            <a:ea typeface="+mn-ea"/>
                            <a:cs typeface="+mn-cs"/>
                          </a:rPr>
                          <a:t>They can </a:t>
                        </a:r>
                        <a:r>
                          <a:rPr lang="en-NZ" sz="1100" dirty="0">
                            <a:solidFill>
                              <a:schemeClr val="tx1"/>
                            </a:solidFill>
                          </a:rPr>
                          <a:t>express several molecules that attract basophils, eosinophils and T cells</a:t>
                        </a:r>
                        <a:r>
                          <a:rPr lang="en-NZ" sz="1100" baseline="30000" dirty="0">
                            <a:solidFill>
                              <a:schemeClr val="tx1"/>
                            </a:solidFill>
                          </a:rPr>
                          <a:t>1</a:t>
                        </a:r>
                        <a:endParaRPr lang="en-US" sz="1100" kern="1200" baseline="30000" dirty="0">
                          <a:solidFill>
                            <a:schemeClr val="tx1"/>
                          </a:solidFill>
                          <a:latin typeface="+mn-lt"/>
                          <a:ea typeface="+mn-ea"/>
                          <a:cs typeface="+mn-cs"/>
                        </a:endParaRPr>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679597427"/>
                    </a:ext>
                  </a:extLst>
                </a:tr>
              </a:tbl>
            </a:graphicData>
          </a:graphic>
        </p:graphicFrame>
        <p:pic>
          <p:nvPicPr>
            <p:cNvPr id="28" name="Picture 27">
              <a:extLst>
                <a:ext uri="{FF2B5EF4-FFF2-40B4-BE49-F238E27FC236}">
                  <a16:creationId xmlns:a16="http://schemas.microsoft.com/office/drawing/2014/main" id="{CFA2E9E0-975B-3845-E154-A001FC5662C1}"/>
                </a:ext>
              </a:extLst>
            </p:cNvPr>
            <p:cNvPicPr>
              <a:picLocks noChangeAspect="1"/>
            </p:cNvPicPr>
            <p:nvPr/>
          </p:nvPicPr>
          <p:blipFill>
            <a:blip r:embed="rId19"/>
            <a:stretch>
              <a:fillRect/>
            </a:stretch>
          </p:blipFill>
          <p:spPr>
            <a:xfrm>
              <a:off x="718013" y="1565233"/>
              <a:ext cx="338138" cy="352651"/>
            </a:xfrm>
            <a:prstGeom prst="rect">
              <a:avLst/>
            </a:prstGeom>
          </p:spPr>
        </p:pic>
        <p:sp>
          <p:nvSpPr>
            <p:cNvPr id="29" name="TextBox 28">
              <a:extLst>
                <a:ext uri="{FF2B5EF4-FFF2-40B4-BE49-F238E27FC236}">
                  <a16:creationId xmlns:a16="http://schemas.microsoft.com/office/drawing/2014/main" id="{E7928BB3-4BB3-B1D6-826F-4A692FA990BE}"/>
                </a:ext>
              </a:extLst>
            </p:cNvPr>
            <p:cNvSpPr txBox="1"/>
            <p:nvPr/>
          </p:nvSpPr>
          <p:spPr>
            <a:xfrm>
              <a:off x="488198" y="2054428"/>
              <a:ext cx="11208201" cy="21544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1" i="0" u="none" strike="noStrike" kern="1200" cap="none" spc="20" normalizeH="0" baseline="0" noProof="0" dirty="0">
                  <a:ln>
                    <a:noFill/>
                  </a:ln>
                  <a:solidFill>
                    <a:srgbClr val="656665"/>
                  </a:solidFill>
                  <a:effectLst/>
                  <a:uLnTx/>
                  <a:uFillTx/>
                  <a:latin typeface="Calibri"/>
                  <a:ea typeface="+mn-ea"/>
                  <a:cs typeface="+mn-cs"/>
                </a:rPr>
                <a:t>References</a:t>
              </a:r>
              <a:r>
                <a:rPr kumimoji="0" lang="en-GB" sz="800" b="0" i="0" u="none" strike="noStrike" kern="1200" cap="none" spc="20" normalizeH="0" baseline="0" noProof="0" dirty="0">
                  <a:ln>
                    <a:noFill/>
                  </a:ln>
                  <a:solidFill>
                    <a:srgbClr val="656665"/>
                  </a:solidFill>
                  <a:effectLst/>
                  <a:uLnTx/>
                  <a:uFillTx/>
                  <a:latin typeface="Calibri"/>
                  <a:ea typeface="+mn-ea"/>
                  <a:cs typeface="+mn-cs"/>
                </a:rPr>
                <a:t>: 1. </a:t>
              </a:r>
              <a:r>
                <a:rPr kumimoji="0" lang="da-DK" sz="800" b="0" i="0" u="none" strike="noStrike" kern="1200" cap="none" spc="20" normalizeH="0" baseline="0" noProof="0" dirty="0">
                  <a:ln>
                    <a:noFill/>
                  </a:ln>
                  <a:solidFill>
                    <a:srgbClr val="656665"/>
                  </a:solidFill>
                  <a:effectLst/>
                  <a:uLnTx/>
                  <a:uFillTx/>
                  <a:latin typeface="Calibri"/>
                  <a:ea typeface="+mn-ea"/>
                  <a:cs typeface="+mn-cs"/>
                </a:rPr>
                <a:t>Kim HY, et al. </a:t>
              </a:r>
              <a:r>
                <a:rPr kumimoji="0" lang="da-DK" sz="800" b="0" i="1" u="none" strike="noStrike" kern="1200" cap="none" spc="20" normalizeH="0" baseline="0" noProof="0" dirty="0">
                  <a:ln>
                    <a:noFill/>
                  </a:ln>
                  <a:solidFill>
                    <a:srgbClr val="656665"/>
                  </a:solidFill>
                  <a:effectLst/>
                  <a:uLnTx/>
                  <a:uFillTx/>
                  <a:latin typeface="Calibri"/>
                  <a:ea typeface="+mn-ea"/>
                  <a:cs typeface="+mn-cs"/>
                </a:rPr>
                <a:t>Nat Immunol</a:t>
              </a:r>
              <a:r>
                <a:rPr kumimoji="0" lang="da-DK" sz="800" b="0" i="0" u="none" strike="noStrike" kern="1200" cap="none" spc="20" normalizeH="0" baseline="0" noProof="0" dirty="0">
                  <a:ln>
                    <a:noFill/>
                  </a:ln>
                  <a:solidFill>
                    <a:srgbClr val="656665"/>
                  </a:solidFill>
                  <a:effectLst/>
                  <a:uLnTx/>
                  <a:uFillTx/>
                  <a:latin typeface="Calibri"/>
                  <a:ea typeface="+mn-ea"/>
                  <a:cs typeface="+mn-cs"/>
                </a:rPr>
                <a:t>. 2010;11(7):577-584; 2</a:t>
              </a:r>
              <a:r>
                <a:rPr kumimoji="0" lang="en-GB" sz="800" b="0" i="0" u="none" strike="noStrike" kern="1200" cap="none" spc="20" normalizeH="0" baseline="0" noProof="0" dirty="0">
                  <a:ln>
                    <a:noFill/>
                  </a:ln>
                  <a:solidFill>
                    <a:srgbClr val="656665"/>
                  </a:solidFill>
                  <a:effectLst/>
                  <a:uLnTx/>
                  <a:uFillTx/>
                  <a:latin typeface="Calibri"/>
                  <a:ea typeface="+mn-ea"/>
                  <a:cs typeface="+mn-cs"/>
                </a:rPr>
                <a:t>. </a:t>
              </a:r>
              <a:r>
                <a:rPr kumimoji="0" lang="nb-NO" sz="800" b="0" i="0" u="none" strike="noStrike" kern="1200" cap="none" spc="20" normalizeH="0" baseline="0" noProof="0" dirty="0">
                  <a:ln>
                    <a:noFill/>
                  </a:ln>
                  <a:solidFill>
                    <a:srgbClr val="656665"/>
                  </a:solidFill>
                  <a:effectLst/>
                  <a:uLnTx/>
                  <a:uFillTx/>
                  <a:latin typeface="Calibri"/>
                  <a:ea typeface="+mn-ea"/>
                  <a:cs typeface="+mn-cs"/>
                </a:rPr>
                <a:t>Janeway CA Jr, et al.</a:t>
              </a:r>
              <a:r>
                <a:rPr kumimoji="0" lang="en-GB" sz="800" b="0" i="0" u="none" strike="noStrike" kern="1200" cap="none" spc="20" normalizeH="0" baseline="0" noProof="0" dirty="0">
                  <a:ln>
                    <a:noFill/>
                  </a:ln>
                  <a:solidFill>
                    <a:srgbClr val="656665"/>
                  </a:solidFill>
                  <a:effectLst/>
                  <a:uLnTx/>
                  <a:uFillTx/>
                  <a:latin typeface="Calibri"/>
                  <a:ea typeface="+mn-ea"/>
                  <a:cs typeface="+mn-cs"/>
                </a:rPr>
                <a:t> </a:t>
              </a:r>
              <a:r>
                <a:rPr kumimoji="0" lang="en-GB" sz="800" b="0" i="1" u="none" strike="noStrike" kern="1200" cap="none" spc="20" normalizeH="0" baseline="0" noProof="0" dirty="0">
                  <a:ln>
                    <a:noFill/>
                  </a:ln>
                  <a:solidFill>
                    <a:srgbClr val="656665"/>
                  </a:solidFill>
                  <a:effectLst/>
                  <a:uLnTx/>
                  <a:uFillTx/>
                  <a:latin typeface="Calibri"/>
                  <a:ea typeface="+mn-ea"/>
                  <a:cs typeface="+mn-cs"/>
                </a:rPr>
                <a:t>Immunobiology: The Immune System in Health and Disease. </a:t>
              </a:r>
              <a:r>
                <a:rPr kumimoji="0" lang="en-GB" sz="800" b="0" u="none" strike="noStrike" kern="1200" cap="none" spc="20" normalizeH="0" baseline="0" noProof="0" dirty="0">
                  <a:ln>
                    <a:noFill/>
                  </a:ln>
                  <a:solidFill>
                    <a:srgbClr val="656665"/>
                  </a:solidFill>
                  <a:effectLst/>
                  <a:uLnTx/>
                  <a:uFillTx/>
                  <a:latin typeface="Calibri"/>
                  <a:ea typeface="+mn-ea"/>
                  <a:cs typeface="+mn-cs"/>
                </a:rPr>
                <a:t>5th edition</a:t>
              </a:r>
              <a:r>
                <a:rPr kumimoji="0" lang="en-GB" sz="800" b="0" i="0" u="none" strike="noStrike" kern="1200" cap="none" spc="20" normalizeH="0" baseline="0" noProof="0" dirty="0">
                  <a:ln>
                    <a:noFill/>
                  </a:ln>
                  <a:solidFill>
                    <a:srgbClr val="656665"/>
                  </a:solidFill>
                  <a:effectLst/>
                  <a:uLnTx/>
                  <a:uFillTx/>
                  <a:latin typeface="Calibri"/>
                  <a:ea typeface="+mn-ea"/>
                  <a:cs typeface="+mn-cs"/>
                </a:rPr>
                <a:t>. New York: Garland Science; 2001. https://www.ncbi.nlm.nih.gov/books/NBK10759/.</a:t>
              </a:r>
            </a:p>
          </p:txBody>
        </p:sp>
      </p:grpSp>
    </p:spTree>
    <p:extLst>
      <p:ext uri="{BB962C8B-B14F-4D97-AF65-F5344CB8AC3E}">
        <p14:creationId xmlns:p14="http://schemas.microsoft.com/office/powerpoint/2010/main" val="279778996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A9836C1C-CB68-758D-0363-7787E6E1C01E}"/>
              </a:ext>
            </a:extLst>
          </p:cNvPr>
          <p:cNvSpPr>
            <a:spLocks noGrp="1"/>
          </p:cNvSpPr>
          <p:nvPr>
            <p:ph type="ftr" sz="quarter" idx="11"/>
          </p:nvPr>
        </p:nvSpPr>
        <p:spPr>
          <a:xfrm>
            <a:off x="547200" y="6300000"/>
            <a:ext cx="10512000" cy="471600"/>
          </a:xfrm>
        </p:spPr>
        <p:txBody>
          <a:bodyPr/>
          <a:lstStyle/>
          <a:p>
            <a:pPr>
              <a:lnSpc>
                <a:spcPct val="107000"/>
              </a:lnSpc>
              <a:spcAft>
                <a:spcPts val="800"/>
              </a:spcAft>
            </a:pPr>
            <a:br>
              <a:rPr lang="en-GB" sz="750" b="1" dirty="0"/>
            </a:br>
            <a:br>
              <a:rPr lang="en-GB" sz="750" dirty="0"/>
            </a:br>
            <a:r>
              <a:rPr lang="en-GB" sz="750" b="1" dirty="0"/>
              <a:t>Mechanisms underlying non-eosinophilic inflammation in asthma and the relevance of TSLP in its potential effects on macrophages both require further elucidation. The information presented in this image has been simplified for illustration purposes only and does not imply clinical benefit or relevance. </a:t>
            </a:r>
            <a:r>
              <a:rPr lang="en-GB" sz="750" dirty="0"/>
              <a:t>Figure adapted from Gauvreau GM, et al. </a:t>
            </a:r>
            <a:r>
              <a:rPr lang="en-GB" sz="750" i="1" dirty="0"/>
              <a:t>Expert </a:t>
            </a:r>
            <a:r>
              <a:rPr lang="en-GB" sz="750" i="1" dirty="0" err="1"/>
              <a:t>Opin</a:t>
            </a:r>
            <a:r>
              <a:rPr lang="en-GB" sz="750" i="1" dirty="0"/>
              <a:t> </a:t>
            </a:r>
            <a:r>
              <a:rPr lang="en-GB" sz="750" i="1" dirty="0" err="1"/>
              <a:t>Ther</a:t>
            </a:r>
            <a:r>
              <a:rPr lang="en-GB" sz="750" i="1" dirty="0"/>
              <a:t> Targets</a:t>
            </a:r>
            <a:r>
              <a:rPr lang="en-GB" sz="750" dirty="0"/>
              <a:t>. 2020;24:777-792, which was based on </a:t>
            </a:r>
            <a:r>
              <a:rPr lang="en-GB" sz="750" dirty="0" err="1"/>
              <a:t>Brusselle</a:t>
            </a:r>
            <a:r>
              <a:rPr lang="en-GB" sz="750" dirty="0"/>
              <a:t> G, </a:t>
            </a:r>
            <a:r>
              <a:rPr lang="en-GB" sz="750" dirty="0" err="1"/>
              <a:t>Bracke</a:t>
            </a:r>
            <a:r>
              <a:rPr lang="en-GB" sz="750" dirty="0"/>
              <a:t> K. </a:t>
            </a:r>
            <a:r>
              <a:rPr lang="en-GB" sz="750" i="1" dirty="0"/>
              <a:t>Ann Am </a:t>
            </a:r>
            <a:r>
              <a:rPr lang="en-GB" sz="750" i="1" dirty="0" err="1"/>
              <a:t>Thorac</a:t>
            </a:r>
            <a:r>
              <a:rPr lang="en-GB" sz="750" i="1" dirty="0"/>
              <a:t> Soc</a:t>
            </a:r>
            <a:r>
              <a:rPr lang="en-GB" sz="750" dirty="0"/>
              <a:t>. 2014;11:S322-S328, </a:t>
            </a:r>
            <a:r>
              <a:rPr lang="en-GB" sz="750" dirty="0" err="1"/>
              <a:t>Brusselle</a:t>
            </a:r>
            <a:r>
              <a:rPr lang="en-GB" sz="750" dirty="0"/>
              <a:t> G, et al. </a:t>
            </a:r>
            <a:r>
              <a:rPr lang="en-GB" sz="750" i="1" dirty="0"/>
              <a:t>Nat Med</a:t>
            </a:r>
            <a:r>
              <a:rPr lang="en-GB" sz="750" dirty="0"/>
              <a:t>. 2013;19:977-979, Lambrecht BN, Hammad H. </a:t>
            </a:r>
            <a:r>
              <a:rPr lang="en-GB" sz="750" i="1" dirty="0"/>
              <a:t>Nat Immunol</a:t>
            </a:r>
            <a:r>
              <a:rPr lang="en-GB" sz="750" dirty="0"/>
              <a:t>. 2015;16:45-56 and </a:t>
            </a:r>
            <a:r>
              <a:rPr lang="en-GB" sz="750" dirty="0" err="1">
                <a:effectLst/>
                <a:latin typeface="Calibri"/>
                <a:ea typeface="Calibri" panose="020F0502020204030204" pitchFamily="34" charset="0"/>
                <a:cs typeface="Times New Roman"/>
              </a:rPr>
              <a:t>Brightling</a:t>
            </a:r>
            <a:r>
              <a:rPr lang="en-GB" sz="750" dirty="0">
                <a:effectLst/>
                <a:latin typeface="Calibri"/>
                <a:ea typeface="Calibri" panose="020F0502020204030204" pitchFamily="34" charset="0"/>
                <a:cs typeface="Times New Roman"/>
              </a:rPr>
              <a:t> CE, et al. </a:t>
            </a:r>
            <a:r>
              <a:rPr lang="en-GB" sz="750" i="1" dirty="0">
                <a:effectLst/>
                <a:latin typeface="Calibri"/>
                <a:ea typeface="Calibri" panose="020F0502020204030204" pitchFamily="34" charset="0"/>
                <a:cs typeface="Times New Roman"/>
              </a:rPr>
              <a:t>N Engl J Med</a:t>
            </a:r>
            <a:r>
              <a:rPr lang="en-GB" sz="750" dirty="0">
                <a:effectLst/>
                <a:latin typeface="Calibri"/>
                <a:ea typeface="Calibri" panose="020F0502020204030204" pitchFamily="34" charset="0"/>
                <a:cs typeface="Times New Roman"/>
              </a:rPr>
              <a:t>. 2021;385(18):1669-1679. Additional figure adaptations</a:t>
            </a:r>
            <a:r>
              <a:rPr lang="en-GB" sz="750" dirty="0">
                <a:latin typeface="Calibri"/>
                <a:ea typeface="Calibri" panose="020F0502020204030204" pitchFamily="34" charset="0"/>
                <a:cs typeface="Times New Roman"/>
              </a:rPr>
              <a:t> from Davis JD, </a:t>
            </a:r>
            <a:r>
              <a:rPr lang="en-GB" sz="750" dirty="0" err="1">
                <a:latin typeface="Calibri"/>
                <a:ea typeface="Calibri" panose="020F0502020204030204" pitchFamily="34" charset="0"/>
                <a:cs typeface="Times New Roman"/>
              </a:rPr>
              <a:t>Wypych</a:t>
            </a:r>
            <a:r>
              <a:rPr lang="en-GB" sz="750" dirty="0">
                <a:latin typeface="Calibri"/>
                <a:ea typeface="Calibri" panose="020F0502020204030204" pitchFamily="34" charset="0"/>
                <a:cs typeface="Times New Roman"/>
              </a:rPr>
              <a:t> TP. Mucosal Immunol. 2021;14:978-990. </a:t>
            </a:r>
            <a:r>
              <a:rPr lang="en-GB" sz="750" dirty="0"/>
              <a:t>*Blockade of TSLP has suggested inhibition of pathways beyond type 2 inflammation. More recent evidence also suggests that Th1/17-driven neutrophilic pathways may not be key drivers of this type of inflammation.</a:t>
            </a:r>
            <a:r>
              <a:rPr lang="en-GB" sz="750" baseline="30000" dirty="0"/>
              <a:t>17-19</a:t>
            </a:r>
            <a:r>
              <a:rPr lang="en-GB" sz="750" dirty="0"/>
              <a:t> </a:t>
            </a:r>
            <a:r>
              <a:rPr lang="en-GB" sz="750" b="1" dirty="0"/>
              <a:t>Abbreviations</a:t>
            </a:r>
            <a:r>
              <a:rPr lang="en-GB" sz="750" dirty="0"/>
              <a:t>: </a:t>
            </a:r>
            <a:r>
              <a:rPr lang="en-GB" sz="750" dirty="0" err="1"/>
              <a:t>IgE</a:t>
            </a:r>
            <a:r>
              <a:rPr lang="en-GB" sz="750" dirty="0"/>
              <a:t>, immunoglobulin E; IL, interleukin; ILC2, type 2 innate lymphoid cell; T2, type 2; Th, T helper; TSLP, thymic stromal lymphopoietin. </a:t>
            </a:r>
            <a:r>
              <a:rPr lang="en-GB" sz="750" b="1" dirty="0"/>
              <a:t>References</a:t>
            </a:r>
            <a:r>
              <a:rPr lang="en-GB" sz="750" dirty="0"/>
              <a:t>: 1. Gauvreau GM, et al. </a:t>
            </a:r>
            <a:r>
              <a:rPr lang="en-GB" sz="750" i="1" dirty="0"/>
              <a:t>Expert </a:t>
            </a:r>
            <a:r>
              <a:rPr lang="en-GB" sz="750" i="1" dirty="0" err="1"/>
              <a:t>Opin</a:t>
            </a:r>
            <a:r>
              <a:rPr lang="en-GB" sz="750" i="1" dirty="0"/>
              <a:t> </a:t>
            </a:r>
            <a:r>
              <a:rPr lang="en-GB" sz="750" i="1" dirty="0" err="1"/>
              <a:t>Ther</a:t>
            </a:r>
            <a:r>
              <a:rPr lang="en-GB" sz="750" i="1" dirty="0"/>
              <a:t> Targets</a:t>
            </a:r>
            <a:r>
              <a:rPr lang="en-GB" sz="750" dirty="0"/>
              <a:t>. 2020;24:777-792; 2. </a:t>
            </a:r>
            <a:r>
              <a:rPr lang="en-GB" sz="750" dirty="0" err="1"/>
              <a:t>Porsbjerg</a:t>
            </a:r>
            <a:r>
              <a:rPr lang="en-GB" sz="750" dirty="0"/>
              <a:t> CM, et al. </a:t>
            </a:r>
            <a:r>
              <a:rPr lang="en-GB" sz="750" i="1" dirty="0" err="1"/>
              <a:t>Eur</a:t>
            </a:r>
            <a:r>
              <a:rPr lang="en-GB" sz="750" i="1" dirty="0"/>
              <a:t> Respir J</a:t>
            </a:r>
            <a:r>
              <a:rPr lang="en-GB" sz="750" dirty="0"/>
              <a:t>. 2020;56:2000260; 3. Roan F, et al. </a:t>
            </a:r>
            <a:r>
              <a:rPr lang="en-GB" sz="750" i="1" dirty="0"/>
              <a:t>J Clin Invest</a:t>
            </a:r>
            <a:r>
              <a:rPr lang="en-GB" sz="750" dirty="0"/>
              <a:t>. 2019;129:1441-1451; 4. </a:t>
            </a:r>
            <a:r>
              <a:rPr lang="en-GB" sz="750" dirty="0" err="1"/>
              <a:t>Varricchi</a:t>
            </a:r>
            <a:r>
              <a:rPr lang="en-GB" sz="750" dirty="0"/>
              <a:t> G, et al. </a:t>
            </a:r>
            <a:r>
              <a:rPr lang="en-GB" sz="750" i="1" dirty="0"/>
              <a:t>Front Immunol</a:t>
            </a:r>
            <a:r>
              <a:rPr lang="en-GB" sz="750" dirty="0"/>
              <a:t>. 2018;9:1595; 5. Altman MC, et al. </a:t>
            </a:r>
            <a:r>
              <a:rPr lang="en-GB" sz="750" i="1" dirty="0"/>
              <a:t>J Clin Invest</a:t>
            </a:r>
            <a:r>
              <a:rPr lang="en-GB" sz="750" dirty="0"/>
              <a:t>. 2019;129:4979-4991; 6. </a:t>
            </a:r>
            <a:r>
              <a:rPr lang="en-GB" sz="750" dirty="0" err="1"/>
              <a:t>Allakhverdi</a:t>
            </a:r>
            <a:r>
              <a:rPr lang="en-GB" sz="750" dirty="0"/>
              <a:t> Z, et al. </a:t>
            </a:r>
            <a:r>
              <a:rPr lang="en-GB" sz="750" i="1" dirty="0"/>
              <a:t>J Exp Med</a:t>
            </a:r>
            <a:r>
              <a:rPr lang="en-GB" sz="750" dirty="0"/>
              <a:t>. 2007;204:253-258; 7. Kato A, et al. </a:t>
            </a:r>
            <a:r>
              <a:rPr lang="en-GB" sz="750" i="1" dirty="0"/>
              <a:t>J Immunol</a:t>
            </a:r>
            <a:r>
              <a:rPr lang="en-GB" sz="750" dirty="0"/>
              <a:t>. 2007;179:1080-1087; 8. </a:t>
            </a:r>
            <a:r>
              <a:rPr lang="en-GB" sz="750" dirty="0" err="1"/>
              <a:t>Kouzaki</a:t>
            </a:r>
            <a:r>
              <a:rPr lang="en-GB" sz="750" dirty="0"/>
              <a:t> H, et al. </a:t>
            </a:r>
            <a:r>
              <a:rPr lang="en-GB" sz="750" i="1" dirty="0"/>
              <a:t>J Immunol</a:t>
            </a:r>
            <a:r>
              <a:rPr lang="en-GB" sz="750" dirty="0"/>
              <a:t>. 2009;183(2):1427-1434; 9. Cohn L. </a:t>
            </a:r>
            <a:r>
              <a:rPr lang="en-GB" sz="750" i="1" dirty="0"/>
              <a:t>J Clin Invest</a:t>
            </a:r>
            <a:r>
              <a:rPr lang="en-GB" sz="750" dirty="0"/>
              <a:t>. 2006;116(2):306-308; 10. </a:t>
            </a:r>
            <a:r>
              <a:rPr lang="en-GB" sz="750" dirty="0" err="1"/>
              <a:t>Brusselle</a:t>
            </a:r>
            <a:r>
              <a:rPr lang="en-GB" sz="750" dirty="0"/>
              <a:t> GG, </a:t>
            </a:r>
            <a:r>
              <a:rPr lang="en-GB" sz="750" dirty="0" err="1"/>
              <a:t>Koppelman</a:t>
            </a:r>
            <a:r>
              <a:rPr lang="en-GB" sz="750" dirty="0"/>
              <a:t> GH. </a:t>
            </a:r>
            <a:r>
              <a:rPr lang="en-GB" sz="750" i="1" dirty="0"/>
              <a:t>N Engl J Med</a:t>
            </a:r>
            <a:r>
              <a:rPr lang="en-GB" sz="750" dirty="0"/>
              <a:t>. 2022;386(2):157-171; 11. </a:t>
            </a:r>
            <a:r>
              <a:rPr lang="en-US" sz="750" dirty="0"/>
              <a:t>Janeway CA Jr, et al. </a:t>
            </a:r>
            <a:r>
              <a:rPr lang="en-US" sz="750" i="1" dirty="0"/>
              <a:t>Immunobiology: The Immune System in Health and Disease. </a:t>
            </a:r>
            <a:r>
              <a:rPr lang="en-US" sz="750" dirty="0"/>
              <a:t>5th edition</a:t>
            </a:r>
            <a:r>
              <a:rPr lang="en-US" sz="750" i="1" dirty="0"/>
              <a:t>. </a:t>
            </a:r>
            <a:r>
              <a:rPr lang="en-US" sz="750" dirty="0"/>
              <a:t>New York: Garland Science; 2001. https://www.ncbi.nlm.nih.gov/books/NBK10759/; 12. </a:t>
            </a:r>
            <a:r>
              <a:rPr lang="en-GB" sz="750" dirty="0"/>
              <a:t>Davis JD, </a:t>
            </a:r>
            <a:r>
              <a:rPr lang="en-GB" sz="750" dirty="0" err="1"/>
              <a:t>Wypych</a:t>
            </a:r>
            <a:r>
              <a:rPr lang="en-GB" sz="750" dirty="0"/>
              <a:t> TP. </a:t>
            </a:r>
            <a:r>
              <a:rPr lang="en-GB" sz="750" i="1" dirty="0"/>
              <a:t>Mucosal Immunol</a:t>
            </a:r>
            <a:r>
              <a:rPr lang="en-GB" sz="750" dirty="0"/>
              <a:t>. 2021;14:978-990; 13. </a:t>
            </a:r>
            <a:r>
              <a:rPr lang="en-GB" sz="750" dirty="0" err="1">
                <a:effectLst/>
                <a:latin typeface="Calibri"/>
                <a:ea typeface="Calibri" panose="020F0502020204030204" pitchFamily="34" charset="0"/>
                <a:cs typeface="Times New Roman"/>
              </a:rPr>
              <a:t>Brightling</a:t>
            </a:r>
            <a:r>
              <a:rPr lang="en-GB" sz="750" dirty="0">
                <a:effectLst/>
                <a:latin typeface="Calibri"/>
                <a:ea typeface="Calibri" panose="020F0502020204030204" pitchFamily="34" charset="0"/>
                <a:cs typeface="Times New Roman"/>
              </a:rPr>
              <a:t> CE, et al. </a:t>
            </a:r>
            <a:r>
              <a:rPr lang="en-GB" sz="750" i="1" dirty="0">
                <a:effectLst/>
                <a:latin typeface="Calibri"/>
                <a:ea typeface="Calibri" panose="020F0502020204030204" pitchFamily="34" charset="0"/>
                <a:cs typeface="Times New Roman"/>
              </a:rPr>
              <a:t>N Engl J Med</a:t>
            </a:r>
            <a:r>
              <a:rPr lang="en-GB" sz="750" dirty="0">
                <a:effectLst/>
                <a:latin typeface="Calibri"/>
                <a:ea typeface="Calibri" panose="020F0502020204030204" pitchFamily="34" charset="0"/>
                <a:cs typeface="Times New Roman"/>
              </a:rPr>
              <a:t>. 2002;346:1699-1705; 14. </a:t>
            </a:r>
            <a:r>
              <a:rPr lang="da-DK" sz="750" dirty="0">
                <a:effectLst/>
                <a:latin typeface="Calibri"/>
                <a:ea typeface="Calibri" panose="020F0502020204030204" pitchFamily="34" charset="0"/>
                <a:cs typeface="Times New Roman"/>
              </a:rPr>
              <a:t>Begueret H, et al. </a:t>
            </a:r>
            <a:r>
              <a:rPr lang="da-DK" sz="750" i="1" dirty="0">
                <a:effectLst/>
                <a:latin typeface="Calibri"/>
                <a:ea typeface="Calibri" panose="020F0502020204030204" pitchFamily="34" charset="0"/>
                <a:cs typeface="Times New Roman"/>
              </a:rPr>
              <a:t>Thorax</a:t>
            </a:r>
            <a:r>
              <a:rPr lang="da-DK" sz="750" dirty="0">
                <a:effectLst/>
                <a:latin typeface="Calibri"/>
                <a:ea typeface="Calibri" panose="020F0502020204030204" pitchFamily="34" charset="0"/>
                <a:cs typeface="Times New Roman"/>
              </a:rPr>
              <a:t>. 2007;62:8-15; 15. Krystel-Whittemore M, et al. </a:t>
            </a:r>
            <a:r>
              <a:rPr lang="da-DK" sz="750" i="1" dirty="0">
                <a:effectLst/>
                <a:latin typeface="Calibri"/>
                <a:ea typeface="Calibri" panose="020F0502020204030204" pitchFamily="34" charset="0"/>
                <a:cs typeface="Times New Roman"/>
              </a:rPr>
              <a:t>Front Immunol</a:t>
            </a:r>
            <a:r>
              <a:rPr lang="da-DK" sz="750" dirty="0">
                <a:effectLst/>
                <a:latin typeface="Calibri"/>
                <a:ea typeface="Calibri" panose="020F0502020204030204" pitchFamily="34" charset="0"/>
                <a:cs typeface="Times New Roman"/>
              </a:rPr>
              <a:t>. 2016;6:620; 16. </a:t>
            </a:r>
            <a:r>
              <a:rPr kumimoji="0" lang="en-GB" sz="750" b="0" i="0" u="none" strike="noStrike" kern="1200" cap="none" spc="20" normalizeH="0" baseline="0" noProof="0" dirty="0">
                <a:ln>
                  <a:noFill/>
                </a:ln>
                <a:solidFill>
                  <a:srgbClr val="656665"/>
                </a:solidFill>
                <a:effectLst/>
                <a:uLnTx/>
                <a:uFillTx/>
                <a:latin typeface="Calibri"/>
                <a:ea typeface="+mn-ea"/>
                <a:cs typeface="+mn-cs"/>
              </a:rPr>
              <a:t>Gao H et al. </a:t>
            </a:r>
            <a:r>
              <a:rPr kumimoji="0" lang="en-GB" sz="750" b="0" i="1" u="none" strike="noStrike" kern="1200" cap="none" spc="20" normalizeH="0" baseline="0" noProof="0" dirty="0">
                <a:ln>
                  <a:noFill/>
                </a:ln>
                <a:solidFill>
                  <a:srgbClr val="656665"/>
                </a:solidFill>
                <a:effectLst/>
                <a:uLnTx/>
                <a:uFillTx/>
                <a:latin typeface="Calibri"/>
                <a:ea typeface="+mn-ea"/>
                <a:cs typeface="+mn-cs"/>
              </a:rPr>
              <a:t>J Immunol Res</a:t>
            </a:r>
            <a:r>
              <a:rPr kumimoji="0" lang="en-GB" sz="750" b="0" i="0" u="none" strike="noStrike" kern="1200" cap="none" spc="20" normalizeH="0" baseline="0" noProof="0" dirty="0">
                <a:ln>
                  <a:noFill/>
                </a:ln>
                <a:solidFill>
                  <a:srgbClr val="656665"/>
                </a:solidFill>
                <a:effectLst/>
                <a:uLnTx/>
                <a:uFillTx/>
                <a:latin typeface="Calibri"/>
                <a:ea typeface="+mn-ea"/>
                <a:cs typeface="+mn-cs"/>
              </a:rPr>
              <a:t>. 2017;2017:3743048; </a:t>
            </a:r>
            <a:r>
              <a:rPr lang="en-GB" sz="750" dirty="0">
                <a:solidFill>
                  <a:srgbClr val="656665"/>
                </a:solidFill>
                <a:latin typeface="Calibri"/>
              </a:rPr>
              <a:t>17. Diver S, et al. </a:t>
            </a:r>
            <a:r>
              <a:rPr lang="en-GB" sz="750" i="1" dirty="0">
                <a:solidFill>
                  <a:srgbClr val="656665"/>
                </a:solidFill>
                <a:latin typeface="Calibri"/>
              </a:rPr>
              <a:t>Lancet Respir Med</a:t>
            </a:r>
            <a:r>
              <a:rPr lang="en-GB" sz="750" dirty="0">
                <a:solidFill>
                  <a:srgbClr val="656665"/>
                </a:solidFill>
                <a:latin typeface="Calibri"/>
              </a:rPr>
              <a:t>. 2021;9(11):1299-1312; 18. </a:t>
            </a:r>
            <a:r>
              <a:rPr lang="en-GB" sz="750" dirty="0" err="1">
                <a:solidFill>
                  <a:srgbClr val="656665"/>
                </a:solidFill>
                <a:latin typeface="Calibri"/>
              </a:rPr>
              <a:t>Sverrild</a:t>
            </a:r>
            <a:r>
              <a:rPr lang="en-GB" sz="750" dirty="0">
                <a:solidFill>
                  <a:srgbClr val="656665"/>
                </a:solidFill>
                <a:latin typeface="Calibri"/>
              </a:rPr>
              <a:t> A, et al. </a:t>
            </a:r>
            <a:r>
              <a:rPr lang="en-GB" sz="750" i="1" dirty="0" err="1">
                <a:solidFill>
                  <a:srgbClr val="656665"/>
                </a:solidFill>
                <a:latin typeface="Calibri"/>
              </a:rPr>
              <a:t>Eur</a:t>
            </a:r>
            <a:r>
              <a:rPr lang="en-GB" sz="750" i="1" dirty="0">
                <a:solidFill>
                  <a:srgbClr val="656665"/>
                </a:solidFill>
                <a:latin typeface="Calibri"/>
              </a:rPr>
              <a:t> Respir J</a:t>
            </a:r>
            <a:r>
              <a:rPr lang="en-GB" sz="750" dirty="0">
                <a:solidFill>
                  <a:srgbClr val="656665"/>
                </a:solidFill>
                <a:latin typeface="Calibri"/>
              </a:rPr>
              <a:t>. 2021;59:2101296; 19. </a:t>
            </a:r>
            <a:r>
              <a:rPr lang="en-GB" sz="750" dirty="0" err="1">
                <a:solidFill>
                  <a:srgbClr val="656665"/>
                </a:solidFill>
                <a:latin typeface="Calibri"/>
              </a:rPr>
              <a:t>Brightling</a:t>
            </a:r>
            <a:r>
              <a:rPr lang="en-GB" sz="750" dirty="0">
                <a:solidFill>
                  <a:srgbClr val="656665"/>
                </a:solidFill>
                <a:latin typeface="Calibri"/>
              </a:rPr>
              <a:t> CE, et al. </a:t>
            </a:r>
            <a:r>
              <a:rPr lang="en-GB" sz="750" i="1" dirty="0">
                <a:solidFill>
                  <a:srgbClr val="656665"/>
                </a:solidFill>
                <a:latin typeface="Calibri"/>
              </a:rPr>
              <a:t>N Eng </a:t>
            </a:r>
            <a:br>
              <a:rPr lang="en-GB" sz="750" i="1" dirty="0">
                <a:solidFill>
                  <a:srgbClr val="656665"/>
                </a:solidFill>
                <a:latin typeface="Calibri"/>
              </a:rPr>
            </a:br>
            <a:r>
              <a:rPr lang="en-GB" sz="750" i="1" dirty="0">
                <a:solidFill>
                  <a:srgbClr val="656665"/>
                </a:solidFill>
                <a:latin typeface="Calibri"/>
              </a:rPr>
              <a:t>J Med</a:t>
            </a:r>
            <a:r>
              <a:rPr lang="en-GB" sz="750" dirty="0">
                <a:solidFill>
                  <a:srgbClr val="656665"/>
                </a:solidFill>
                <a:latin typeface="Calibri"/>
              </a:rPr>
              <a:t>. 2021;385:1669-1679. </a:t>
            </a:r>
            <a:br>
              <a:rPr lang="en-GB" sz="750" dirty="0">
                <a:highlight>
                  <a:srgbClr val="FFFF00"/>
                </a:highlight>
              </a:rPr>
            </a:br>
            <a:r>
              <a:rPr lang="en-GB" sz="800" dirty="0"/>
              <a:t>US-79143 Last Updated 12/23</a:t>
            </a:r>
            <a:endParaRPr lang="en-GB" sz="750" dirty="0"/>
          </a:p>
        </p:txBody>
      </p:sp>
      <p:grpSp>
        <p:nvGrpSpPr>
          <p:cNvPr id="34" name="Group 33">
            <a:extLst>
              <a:ext uri="{FF2B5EF4-FFF2-40B4-BE49-F238E27FC236}">
                <a16:creationId xmlns:a16="http://schemas.microsoft.com/office/drawing/2014/main" id="{9F39884F-1443-C7E8-617E-6ECD36ABC2E4}"/>
              </a:ext>
            </a:extLst>
          </p:cNvPr>
          <p:cNvGrpSpPr/>
          <p:nvPr/>
        </p:nvGrpSpPr>
        <p:grpSpPr>
          <a:xfrm>
            <a:off x="10944000" y="6444000"/>
            <a:ext cx="1099968" cy="287551"/>
            <a:chOff x="10894587" y="6381538"/>
            <a:chExt cx="1099968" cy="287551"/>
          </a:xfrm>
        </p:grpSpPr>
        <p:grpSp>
          <p:nvGrpSpPr>
            <p:cNvPr id="35" name="Group 34">
              <a:extLst>
                <a:ext uri="{FF2B5EF4-FFF2-40B4-BE49-F238E27FC236}">
                  <a16:creationId xmlns:a16="http://schemas.microsoft.com/office/drawing/2014/main" id="{48FC2C0D-9E68-079E-7DFB-BA16C8EC5117}"/>
                </a:ext>
              </a:extLst>
            </p:cNvPr>
            <p:cNvGrpSpPr/>
            <p:nvPr/>
          </p:nvGrpSpPr>
          <p:grpSpPr>
            <a:xfrm>
              <a:off x="10894587" y="6381538"/>
              <a:ext cx="1099968" cy="287551"/>
              <a:chOff x="5334172" y="6525312"/>
              <a:chExt cx="1099968" cy="287551"/>
            </a:xfrm>
          </p:grpSpPr>
          <p:sp>
            <p:nvSpPr>
              <p:cNvPr id="39" name="Rectangle: Rounded Corners 38">
                <a:extLst>
                  <a:ext uri="{FF2B5EF4-FFF2-40B4-BE49-F238E27FC236}">
                    <a16:creationId xmlns:a16="http://schemas.microsoft.com/office/drawing/2014/main" id="{877D74A1-7372-2FA1-E3C1-05CC5599EFB8}"/>
                  </a:ext>
                </a:extLst>
              </p:cNvPr>
              <p:cNvSpPr/>
              <p:nvPr/>
            </p:nvSpPr>
            <p:spPr>
              <a:xfrm>
                <a:off x="5334172" y="6525312"/>
                <a:ext cx="1099968" cy="287551"/>
              </a:xfrm>
              <a:prstGeom prst="roundRect">
                <a:avLst/>
              </a:prstGeom>
              <a:solidFill>
                <a:srgbClr val="550B8D"/>
              </a:solidFill>
              <a:ln>
                <a:solidFill>
                  <a:srgbClr val="490F7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0" name="Graphic 3">
                <a:hlinkClick r:id="" action="ppaction://hlinkshowjump?jump=previousslide"/>
                <a:extLst>
                  <a:ext uri="{FF2B5EF4-FFF2-40B4-BE49-F238E27FC236}">
                    <a16:creationId xmlns:a16="http://schemas.microsoft.com/office/drawing/2014/main" id="{84276F89-4975-2F9C-FDD2-023BB2B6F09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rot="10800000">
                <a:off x="5657217" y="6560801"/>
                <a:ext cx="216000" cy="216000"/>
              </a:xfrm>
              <a:prstGeom prst="rect">
                <a:avLst/>
              </a:prstGeom>
            </p:spPr>
          </p:pic>
          <p:pic>
            <p:nvPicPr>
              <p:cNvPr id="41" name="Graphic 3">
                <a:hlinkClick r:id="" action="ppaction://hlinkshowjump?jump=nextslide"/>
                <a:extLst>
                  <a:ext uri="{FF2B5EF4-FFF2-40B4-BE49-F238E27FC236}">
                    <a16:creationId xmlns:a16="http://schemas.microsoft.com/office/drawing/2014/main" id="{EBA9B10A-FC51-7E4F-67C5-93EECBAB648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rot="10800000" flipH="1">
                <a:off x="5922567" y="6560801"/>
                <a:ext cx="216000" cy="216000"/>
              </a:xfrm>
              <a:prstGeom prst="rect">
                <a:avLst/>
              </a:prstGeom>
            </p:spPr>
          </p:pic>
        </p:grpSp>
        <p:pic>
          <p:nvPicPr>
            <p:cNvPr id="36" name="Graphic 14">
              <a:hlinkClick r:id="rId5" action="ppaction://hlinksldjump"/>
              <a:extLst>
                <a:ext uri="{FF2B5EF4-FFF2-40B4-BE49-F238E27FC236}">
                  <a16:creationId xmlns:a16="http://schemas.microsoft.com/office/drawing/2014/main" id="{8A747741-38D6-FAFF-567C-167DD43FCC31}"/>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p:blipFill>
          <p:spPr>
            <a:xfrm>
              <a:off x="11734234" y="6417528"/>
              <a:ext cx="216000" cy="216000"/>
            </a:xfrm>
            <a:prstGeom prst="rect">
              <a:avLst/>
            </a:prstGeom>
          </p:spPr>
        </p:pic>
        <p:pic>
          <p:nvPicPr>
            <p:cNvPr id="38" name="Graphic 2">
              <a:hlinkClick r:id="rId8" action="ppaction://hlinksldjump"/>
              <a:extLst>
                <a:ext uri="{FF2B5EF4-FFF2-40B4-BE49-F238E27FC236}">
                  <a16:creationId xmlns:a16="http://schemas.microsoft.com/office/drawing/2014/main" id="{EF2C84C2-EF21-2A5D-AB5D-6B5177A6EE4F}"/>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p:blipFill>
          <p:spPr>
            <a:xfrm>
              <a:off x="10951903" y="6416625"/>
              <a:ext cx="216000" cy="216000"/>
            </a:xfrm>
            <a:prstGeom prst="rect">
              <a:avLst/>
            </a:prstGeom>
          </p:spPr>
        </p:pic>
      </p:grpSp>
      <p:sp>
        <p:nvSpPr>
          <p:cNvPr id="25" name="TextBox 24">
            <a:extLst>
              <a:ext uri="{FF2B5EF4-FFF2-40B4-BE49-F238E27FC236}">
                <a16:creationId xmlns:a16="http://schemas.microsoft.com/office/drawing/2014/main" id="{65A704BD-97AC-850A-8ED5-9AB99ECD8A50}"/>
              </a:ext>
            </a:extLst>
          </p:cNvPr>
          <p:cNvSpPr txBox="1"/>
          <p:nvPr/>
        </p:nvSpPr>
        <p:spPr>
          <a:xfrm>
            <a:off x="9496222" y="4608408"/>
            <a:ext cx="532041" cy="138502"/>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Mast cell</a:t>
            </a:r>
          </a:p>
        </p:txBody>
      </p:sp>
      <p:sp>
        <p:nvSpPr>
          <p:cNvPr id="28" name="TextBox 27">
            <a:extLst>
              <a:ext uri="{FF2B5EF4-FFF2-40B4-BE49-F238E27FC236}">
                <a16:creationId xmlns:a16="http://schemas.microsoft.com/office/drawing/2014/main" id="{EF603C3A-D1BB-2894-2D09-39849FC9391A}"/>
              </a:ext>
            </a:extLst>
          </p:cNvPr>
          <p:cNvSpPr txBox="1"/>
          <p:nvPr/>
        </p:nvSpPr>
        <p:spPr>
          <a:xfrm>
            <a:off x="8832419" y="4129627"/>
            <a:ext cx="278923" cy="138499"/>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F561AD"/>
                </a:solidFill>
                <a:effectLst/>
                <a:uLnTx/>
                <a:uFillTx/>
                <a:latin typeface="Calibri" panose="020F0502020204030204" pitchFamily="34" charset="0"/>
                <a:ea typeface="+mn-ea"/>
                <a:cs typeface="Calibri" panose="020F0502020204030204" pitchFamily="34" charset="0"/>
              </a:rPr>
              <a:t>TSLP*</a:t>
            </a:r>
          </a:p>
        </p:txBody>
      </p:sp>
      <p:pic>
        <p:nvPicPr>
          <p:cNvPr id="23" name="Picture 22">
            <a:extLst>
              <a:ext uri="{FF2B5EF4-FFF2-40B4-BE49-F238E27FC236}">
                <a16:creationId xmlns:a16="http://schemas.microsoft.com/office/drawing/2014/main" id="{F8027554-8449-D979-218E-E4F664EDED9D}"/>
              </a:ext>
            </a:extLst>
          </p:cNvPr>
          <p:cNvPicPr>
            <a:picLocks noChangeAspect="1"/>
          </p:cNvPicPr>
          <p:nvPr/>
        </p:nvPicPr>
        <p:blipFill>
          <a:blip r:embed="rId11"/>
          <a:stretch>
            <a:fillRect/>
          </a:stretch>
        </p:blipFill>
        <p:spPr>
          <a:xfrm>
            <a:off x="1108427" y="1249014"/>
            <a:ext cx="9321592" cy="3444539"/>
          </a:xfrm>
          <a:prstGeom prst="rect">
            <a:avLst/>
          </a:prstGeom>
        </p:spPr>
      </p:pic>
      <p:sp>
        <p:nvSpPr>
          <p:cNvPr id="24" name="TextBox 23">
            <a:extLst>
              <a:ext uri="{FF2B5EF4-FFF2-40B4-BE49-F238E27FC236}">
                <a16:creationId xmlns:a16="http://schemas.microsoft.com/office/drawing/2014/main" id="{DDA5FEAE-38FB-6FA8-3760-8F5417A35B59}"/>
              </a:ext>
            </a:extLst>
          </p:cNvPr>
          <p:cNvSpPr txBox="1"/>
          <p:nvPr/>
        </p:nvSpPr>
        <p:spPr>
          <a:xfrm>
            <a:off x="8085055" y="2949020"/>
            <a:ext cx="468087"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Mast cells</a:t>
            </a:r>
          </a:p>
        </p:txBody>
      </p:sp>
      <p:sp>
        <p:nvSpPr>
          <p:cNvPr id="17" name="TextBox 16">
            <a:extLst>
              <a:ext uri="{FF2B5EF4-FFF2-40B4-BE49-F238E27FC236}">
                <a16:creationId xmlns:a16="http://schemas.microsoft.com/office/drawing/2014/main" id="{94354AB1-12B7-8893-4229-0AB64A9EE51A}"/>
              </a:ext>
            </a:extLst>
          </p:cNvPr>
          <p:cNvSpPr txBox="1"/>
          <p:nvPr/>
        </p:nvSpPr>
        <p:spPr>
          <a:xfrm>
            <a:off x="9576028" y="2181074"/>
            <a:ext cx="51457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Goblet cell</a:t>
            </a:r>
          </a:p>
        </p:txBody>
      </p:sp>
      <p:sp>
        <p:nvSpPr>
          <p:cNvPr id="18" name="TextBox 17">
            <a:extLst>
              <a:ext uri="{FF2B5EF4-FFF2-40B4-BE49-F238E27FC236}">
                <a16:creationId xmlns:a16="http://schemas.microsoft.com/office/drawing/2014/main" id="{5F79DE04-1265-4D4F-B8CF-BA7F954350B2}"/>
              </a:ext>
            </a:extLst>
          </p:cNvPr>
          <p:cNvSpPr txBox="1"/>
          <p:nvPr/>
        </p:nvSpPr>
        <p:spPr>
          <a:xfrm>
            <a:off x="8863209" y="2181074"/>
            <a:ext cx="532041" cy="138502"/>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Mast cell</a:t>
            </a:r>
          </a:p>
        </p:txBody>
      </p:sp>
      <p:sp>
        <p:nvSpPr>
          <p:cNvPr id="19" name="TextBox 18">
            <a:extLst>
              <a:ext uri="{FF2B5EF4-FFF2-40B4-BE49-F238E27FC236}">
                <a16:creationId xmlns:a16="http://schemas.microsoft.com/office/drawing/2014/main" id="{246CE4DB-3DBC-F068-D331-BEC9B9F1F225}"/>
              </a:ext>
            </a:extLst>
          </p:cNvPr>
          <p:cNvSpPr txBox="1"/>
          <p:nvPr/>
        </p:nvSpPr>
        <p:spPr>
          <a:xfrm>
            <a:off x="7538482" y="2220830"/>
            <a:ext cx="532041" cy="138502"/>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Tuft cell</a:t>
            </a:r>
          </a:p>
        </p:txBody>
      </p:sp>
      <p:pic>
        <p:nvPicPr>
          <p:cNvPr id="21" name="Picture 12">
            <a:extLst>
              <a:ext uri="{FF2B5EF4-FFF2-40B4-BE49-F238E27FC236}">
                <a16:creationId xmlns:a16="http://schemas.microsoft.com/office/drawing/2014/main" id="{1E825F3C-A05A-F9C5-1546-87EC2AF0BC3A}"/>
              </a:ext>
            </a:extLst>
          </p:cNvPr>
          <p:cNvPicPr>
            <a:picLocks noChangeAspect="1" noChangeArrowheads="1"/>
          </p:cNvPicPr>
          <p:nvPr/>
        </p:nvPicPr>
        <p:blipFill rotWithShape="1">
          <a:blip r:embed="rId12">
            <a:extLst>
              <a:ext uri="{28A0092B-C50C-407E-A947-70E740481C1C}">
                <a14:useLocalDpi xmlns:a14="http://schemas.microsoft.com/office/drawing/2010/main" val="0"/>
              </a:ext>
            </a:extLst>
          </a:blip>
          <a:srcRect l="57556"/>
          <a:stretch/>
        </p:blipFill>
        <p:spPr bwMode="auto">
          <a:xfrm>
            <a:off x="0" y="1951931"/>
            <a:ext cx="1254141" cy="28265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0" name="Picture 59">
            <a:extLst>
              <a:ext uri="{FF2B5EF4-FFF2-40B4-BE49-F238E27FC236}">
                <a16:creationId xmlns:a16="http://schemas.microsoft.com/office/drawing/2014/main" id="{FA79FF24-2831-88FA-F027-13D2FFFFD5E2}"/>
              </a:ext>
            </a:extLst>
          </p:cNvPr>
          <p:cNvPicPr>
            <a:picLocks noChangeAspect="1"/>
          </p:cNvPicPr>
          <p:nvPr/>
        </p:nvPicPr>
        <p:blipFill>
          <a:blip r:embed="rId13"/>
          <a:stretch>
            <a:fillRect/>
          </a:stretch>
        </p:blipFill>
        <p:spPr>
          <a:xfrm>
            <a:off x="2511903" y="4739941"/>
            <a:ext cx="8061297" cy="426747"/>
          </a:xfrm>
          <a:prstGeom prst="rect">
            <a:avLst/>
          </a:prstGeom>
        </p:spPr>
      </p:pic>
      <p:grpSp>
        <p:nvGrpSpPr>
          <p:cNvPr id="61" name="Group 60">
            <a:extLst>
              <a:ext uri="{FF2B5EF4-FFF2-40B4-BE49-F238E27FC236}">
                <a16:creationId xmlns:a16="http://schemas.microsoft.com/office/drawing/2014/main" id="{36B9BE2B-332A-C6F7-E188-00F53EE2966E}"/>
              </a:ext>
            </a:extLst>
          </p:cNvPr>
          <p:cNvGrpSpPr/>
          <p:nvPr/>
        </p:nvGrpSpPr>
        <p:grpSpPr>
          <a:xfrm>
            <a:off x="1429449" y="3311834"/>
            <a:ext cx="990108" cy="1228226"/>
            <a:chOff x="1340815" y="3354727"/>
            <a:chExt cx="990088" cy="1228201"/>
          </a:xfrm>
        </p:grpSpPr>
        <p:sp>
          <p:nvSpPr>
            <p:cNvPr id="2497" name="Freeform 2436">
              <a:extLst>
                <a:ext uri="{FF2B5EF4-FFF2-40B4-BE49-F238E27FC236}">
                  <a16:creationId xmlns:a16="http://schemas.microsoft.com/office/drawing/2014/main" id="{1EEB372B-D232-53FE-781A-8958E2436234}"/>
                </a:ext>
              </a:extLst>
            </p:cNvPr>
            <p:cNvSpPr/>
            <p:nvPr/>
          </p:nvSpPr>
          <p:spPr>
            <a:xfrm rot="4421766">
              <a:off x="1312830" y="3564855"/>
              <a:ext cx="1228201" cy="807945"/>
            </a:xfrm>
            <a:custGeom>
              <a:avLst/>
              <a:gdLst>
                <a:gd name="connsiteX0" fmla="*/ 842520 w 842519"/>
                <a:gd name="connsiteY0" fmla="*/ 0 h 552309"/>
                <a:gd name="connsiteX1" fmla="*/ 0 w 842519"/>
                <a:gd name="connsiteY1" fmla="*/ 552310 h 552309"/>
              </a:gdLst>
              <a:ahLst/>
              <a:cxnLst>
                <a:cxn ang="0">
                  <a:pos x="connsiteX0" y="connsiteY0"/>
                </a:cxn>
                <a:cxn ang="0">
                  <a:pos x="connsiteX1" y="connsiteY1"/>
                </a:cxn>
              </a:cxnLst>
              <a:rect l="l" t="t" r="r" b="b"/>
              <a:pathLst>
                <a:path w="842519" h="552309">
                  <a:moveTo>
                    <a:pt x="842520" y="0"/>
                  </a:moveTo>
                  <a:lnTo>
                    <a:pt x="0" y="55231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98" name="Freeform 2438">
              <a:extLst>
                <a:ext uri="{FF2B5EF4-FFF2-40B4-BE49-F238E27FC236}">
                  <a16:creationId xmlns:a16="http://schemas.microsoft.com/office/drawing/2014/main" id="{2B565085-0676-924A-B74E-A72DE874DBDA}"/>
                </a:ext>
              </a:extLst>
            </p:cNvPr>
            <p:cNvSpPr/>
            <p:nvPr/>
          </p:nvSpPr>
          <p:spPr>
            <a:xfrm rot="4421766">
              <a:off x="1337595" y="3458617"/>
              <a:ext cx="61013" cy="54573"/>
            </a:xfrm>
            <a:custGeom>
              <a:avLst/>
              <a:gdLst>
                <a:gd name="connsiteX0" fmla="*/ 27427 w 60914"/>
                <a:gd name="connsiteY0" fmla="*/ 0 h 54484"/>
                <a:gd name="connsiteX1" fmla="*/ 0 w 60914"/>
                <a:gd name="connsiteY1" fmla="*/ 54484 h 54484"/>
                <a:gd name="connsiteX2" fmla="*/ 60915 w 60914"/>
                <a:gd name="connsiteY2" fmla="*/ 51056 h 54484"/>
                <a:gd name="connsiteX3" fmla="*/ 27427 w 60914"/>
                <a:gd name="connsiteY3" fmla="*/ 0 h 54484"/>
              </a:gdLst>
              <a:ahLst/>
              <a:cxnLst>
                <a:cxn ang="0">
                  <a:pos x="connsiteX0" y="connsiteY0"/>
                </a:cxn>
                <a:cxn ang="0">
                  <a:pos x="connsiteX1" y="connsiteY1"/>
                </a:cxn>
                <a:cxn ang="0">
                  <a:pos x="connsiteX2" y="connsiteY2"/>
                </a:cxn>
                <a:cxn ang="0">
                  <a:pos x="connsiteX3" y="connsiteY3"/>
                </a:cxn>
              </a:cxnLst>
              <a:rect l="l" t="t" r="r" b="b"/>
              <a:pathLst>
                <a:path w="60914" h="54484">
                  <a:moveTo>
                    <a:pt x="27427" y="0"/>
                  </a:moveTo>
                  <a:lnTo>
                    <a:pt x="0" y="54484"/>
                  </a:lnTo>
                  <a:lnTo>
                    <a:pt x="60915" y="51056"/>
                  </a:lnTo>
                  <a:lnTo>
                    <a:pt x="27427"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63" name="Group 62">
            <a:extLst>
              <a:ext uri="{FF2B5EF4-FFF2-40B4-BE49-F238E27FC236}">
                <a16:creationId xmlns:a16="http://schemas.microsoft.com/office/drawing/2014/main" id="{89483CD2-663B-C1FC-5FF4-FE87CAAC5146}"/>
              </a:ext>
            </a:extLst>
          </p:cNvPr>
          <p:cNvGrpSpPr/>
          <p:nvPr/>
        </p:nvGrpSpPr>
        <p:grpSpPr>
          <a:xfrm rot="16200000">
            <a:off x="1429450" y="1949595"/>
            <a:ext cx="990108" cy="1228226"/>
            <a:chOff x="1340815" y="3354727"/>
            <a:chExt cx="990088" cy="1228201"/>
          </a:xfrm>
        </p:grpSpPr>
        <p:sp>
          <p:nvSpPr>
            <p:cNvPr id="2495" name="Freeform 2491">
              <a:extLst>
                <a:ext uri="{FF2B5EF4-FFF2-40B4-BE49-F238E27FC236}">
                  <a16:creationId xmlns:a16="http://schemas.microsoft.com/office/drawing/2014/main" id="{F2BD4B2B-4985-C746-B328-CFB19726DDA6}"/>
                </a:ext>
              </a:extLst>
            </p:cNvPr>
            <p:cNvSpPr/>
            <p:nvPr/>
          </p:nvSpPr>
          <p:spPr>
            <a:xfrm rot="4421766">
              <a:off x="1312830" y="3564855"/>
              <a:ext cx="1228201" cy="807945"/>
            </a:xfrm>
            <a:custGeom>
              <a:avLst/>
              <a:gdLst>
                <a:gd name="connsiteX0" fmla="*/ 842520 w 842519"/>
                <a:gd name="connsiteY0" fmla="*/ 0 h 552309"/>
                <a:gd name="connsiteX1" fmla="*/ 0 w 842519"/>
                <a:gd name="connsiteY1" fmla="*/ 552310 h 552309"/>
              </a:gdLst>
              <a:ahLst/>
              <a:cxnLst>
                <a:cxn ang="0">
                  <a:pos x="connsiteX0" y="connsiteY0"/>
                </a:cxn>
                <a:cxn ang="0">
                  <a:pos x="connsiteX1" y="connsiteY1"/>
                </a:cxn>
              </a:cxnLst>
              <a:rect l="l" t="t" r="r" b="b"/>
              <a:pathLst>
                <a:path w="842519" h="552309">
                  <a:moveTo>
                    <a:pt x="842520" y="0"/>
                  </a:moveTo>
                  <a:lnTo>
                    <a:pt x="0" y="55231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96" name="Freeform 2499">
              <a:extLst>
                <a:ext uri="{FF2B5EF4-FFF2-40B4-BE49-F238E27FC236}">
                  <a16:creationId xmlns:a16="http://schemas.microsoft.com/office/drawing/2014/main" id="{23F1DF92-00B6-67EB-50EF-D92CA3427562}"/>
                </a:ext>
              </a:extLst>
            </p:cNvPr>
            <p:cNvSpPr/>
            <p:nvPr/>
          </p:nvSpPr>
          <p:spPr>
            <a:xfrm rot="4421766">
              <a:off x="1337595" y="3458617"/>
              <a:ext cx="61013" cy="54573"/>
            </a:xfrm>
            <a:custGeom>
              <a:avLst/>
              <a:gdLst>
                <a:gd name="connsiteX0" fmla="*/ 27427 w 60914"/>
                <a:gd name="connsiteY0" fmla="*/ 0 h 54484"/>
                <a:gd name="connsiteX1" fmla="*/ 0 w 60914"/>
                <a:gd name="connsiteY1" fmla="*/ 54484 h 54484"/>
                <a:gd name="connsiteX2" fmla="*/ 60915 w 60914"/>
                <a:gd name="connsiteY2" fmla="*/ 51056 h 54484"/>
                <a:gd name="connsiteX3" fmla="*/ 27427 w 60914"/>
                <a:gd name="connsiteY3" fmla="*/ 0 h 54484"/>
              </a:gdLst>
              <a:ahLst/>
              <a:cxnLst>
                <a:cxn ang="0">
                  <a:pos x="connsiteX0" y="connsiteY0"/>
                </a:cxn>
                <a:cxn ang="0">
                  <a:pos x="connsiteX1" y="connsiteY1"/>
                </a:cxn>
                <a:cxn ang="0">
                  <a:pos x="connsiteX2" y="connsiteY2"/>
                </a:cxn>
                <a:cxn ang="0">
                  <a:pos x="connsiteX3" y="connsiteY3"/>
                </a:cxn>
              </a:cxnLst>
              <a:rect l="l" t="t" r="r" b="b"/>
              <a:pathLst>
                <a:path w="60914" h="54484">
                  <a:moveTo>
                    <a:pt x="27427" y="0"/>
                  </a:moveTo>
                  <a:lnTo>
                    <a:pt x="0" y="54484"/>
                  </a:lnTo>
                  <a:lnTo>
                    <a:pt x="60915" y="51056"/>
                  </a:lnTo>
                  <a:lnTo>
                    <a:pt x="27427"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sp>
        <p:nvSpPr>
          <p:cNvPr id="129" name="TextBox 128">
            <a:extLst>
              <a:ext uri="{FF2B5EF4-FFF2-40B4-BE49-F238E27FC236}">
                <a16:creationId xmlns:a16="http://schemas.microsoft.com/office/drawing/2014/main" id="{EAB83B4C-30C8-2D9D-8467-F1893E5E65EB}"/>
              </a:ext>
            </a:extLst>
          </p:cNvPr>
          <p:cNvSpPr txBox="1"/>
          <p:nvPr/>
        </p:nvSpPr>
        <p:spPr>
          <a:xfrm>
            <a:off x="2352788" y="1531477"/>
            <a:ext cx="605947" cy="161586"/>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Epithelium</a:t>
            </a:r>
          </a:p>
        </p:txBody>
      </p:sp>
      <p:sp>
        <p:nvSpPr>
          <p:cNvPr id="130" name="TextBox 129">
            <a:extLst>
              <a:ext uri="{FF2B5EF4-FFF2-40B4-BE49-F238E27FC236}">
                <a16:creationId xmlns:a16="http://schemas.microsoft.com/office/drawing/2014/main" id="{BEB7D6AB-86FA-06F5-F1AC-FB1B877A87B7}"/>
              </a:ext>
            </a:extLst>
          </p:cNvPr>
          <p:cNvSpPr txBox="1"/>
          <p:nvPr/>
        </p:nvSpPr>
        <p:spPr>
          <a:xfrm>
            <a:off x="3240103" y="1149911"/>
            <a:ext cx="448850"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Allergens</a:t>
            </a:r>
          </a:p>
        </p:txBody>
      </p:sp>
      <p:sp>
        <p:nvSpPr>
          <p:cNvPr id="131" name="TextBox 130">
            <a:extLst>
              <a:ext uri="{FF2B5EF4-FFF2-40B4-BE49-F238E27FC236}">
                <a16:creationId xmlns:a16="http://schemas.microsoft.com/office/drawing/2014/main" id="{F8911E8A-B2E7-6EC4-26E6-6270572B4745}"/>
              </a:ext>
            </a:extLst>
          </p:cNvPr>
          <p:cNvSpPr txBox="1"/>
          <p:nvPr/>
        </p:nvSpPr>
        <p:spPr>
          <a:xfrm>
            <a:off x="3879365" y="1149911"/>
            <a:ext cx="469690"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Cytokines</a:t>
            </a:r>
          </a:p>
        </p:txBody>
      </p:sp>
      <p:sp>
        <p:nvSpPr>
          <p:cNvPr id="132" name="TextBox 131">
            <a:extLst>
              <a:ext uri="{FF2B5EF4-FFF2-40B4-BE49-F238E27FC236}">
                <a16:creationId xmlns:a16="http://schemas.microsoft.com/office/drawing/2014/main" id="{BE056434-2477-FF93-45C9-0E9BF7B49BBF}"/>
              </a:ext>
            </a:extLst>
          </p:cNvPr>
          <p:cNvSpPr txBox="1"/>
          <p:nvPr/>
        </p:nvSpPr>
        <p:spPr>
          <a:xfrm>
            <a:off x="4545877" y="1149911"/>
            <a:ext cx="26129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Fungi</a:t>
            </a:r>
          </a:p>
        </p:txBody>
      </p:sp>
      <p:sp>
        <p:nvSpPr>
          <p:cNvPr id="133" name="TextBox 132">
            <a:extLst>
              <a:ext uri="{FF2B5EF4-FFF2-40B4-BE49-F238E27FC236}">
                <a16:creationId xmlns:a16="http://schemas.microsoft.com/office/drawing/2014/main" id="{54E0F28F-1789-E27F-CB62-8E81ACF13E56}"/>
              </a:ext>
            </a:extLst>
          </p:cNvPr>
          <p:cNvSpPr txBox="1"/>
          <p:nvPr/>
        </p:nvSpPr>
        <p:spPr>
          <a:xfrm>
            <a:off x="2353065" y="2383753"/>
            <a:ext cx="229235" cy="277005"/>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w="3175">
                  <a:noFill/>
                </a:ln>
                <a:solidFill>
                  <a:srgbClr val="2491BF"/>
                </a:solidFill>
                <a:effectLst/>
                <a:uLnTx/>
                <a:uFillTx/>
                <a:latin typeface="Calibri" panose="020F0502020204030204" pitchFamily="34" charset="0"/>
                <a:ea typeface="+mn-ea"/>
                <a:cs typeface="Calibri" panose="020F0502020204030204" pitchFamily="34" charset="0"/>
              </a:rPr>
              <a:t>IL-5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w="3175">
                  <a:noFill/>
                </a:ln>
                <a:solidFill>
                  <a:srgbClr val="2491BF"/>
                </a:solidFill>
                <a:effectLst/>
                <a:uLnTx/>
                <a:uFillTx/>
                <a:latin typeface="Calibri" panose="020F0502020204030204" pitchFamily="34" charset="0"/>
                <a:ea typeface="+mn-ea"/>
                <a:cs typeface="Calibri" panose="020F0502020204030204" pitchFamily="34" charset="0"/>
              </a:rPr>
              <a:t>IL-13</a:t>
            </a:r>
          </a:p>
        </p:txBody>
      </p:sp>
      <p:sp>
        <p:nvSpPr>
          <p:cNvPr id="134" name="TextBox 133">
            <a:extLst>
              <a:ext uri="{FF2B5EF4-FFF2-40B4-BE49-F238E27FC236}">
                <a16:creationId xmlns:a16="http://schemas.microsoft.com/office/drawing/2014/main" id="{7790D845-C1F4-9DC1-64EA-1531AA47C8D2}"/>
              </a:ext>
            </a:extLst>
          </p:cNvPr>
          <p:cNvSpPr txBox="1"/>
          <p:nvPr/>
        </p:nvSpPr>
        <p:spPr>
          <a:xfrm>
            <a:off x="3259300" y="2219072"/>
            <a:ext cx="190762" cy="23083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5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TSLP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5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IL-33</a:t>
            </a:r>
          </a:p>
        </p:txBody>
      </p:sp>
      <p:sp>
        <p:nvSpPr>
          <p:cNvPr id="135" name="TextBox 134">
            <a:extLst>
              <a:ext uri="{FF2B5EF4-FFF2-40B4-BE49-F238E27FC236}">
                <a16:creationId xmlns:a16="http://schemas.microsoft.com/office/drawing/2014/main" id="{C10D4BB3-1D43-FACB-0A4B-0FB1430E7E8C}"/>
              </a:ext>
            </a:extLst>
          </p:cNvPr>
          <p:cNvSpPr txBox="1"/>
          <p:nvPr/>
        </p:nvSpPr>
        <p:spPr>
          <a:xfrm>
            <a:off x="2901642" y="2649934"/>
            <a:ext cx="468087"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Mast cells</a:t>
            </a:r>
          </a:p>
        </p:txBody>
      </p:sp>
      <p:sp>
        <p:nvSpPr>
          <p:cNvPr id="136" name="TextBox 135">
            <a:extLst>
              <a:ext uri="{FF2B5EF4-FFF2-40B4-BE49-F238E27FC236}">
                <a16:creationId xmlns:a16="http://schemas.microsoft.com/office/drawing/2014/main" id="{EEBFABFB-BA05-4348-8093-268782D4279F}"/>
              </a:ext>
            </a:extLst>
          </p:cNvPr>
          <p:cNvSpPr txBox="1"/>
          <p:nvPr/>
        </p:nvSpPr>
        <p:spPr>
          <a:xfrm>
            <a:off x="4490892" y="2246306"/>
            <a:ext cx="330787" cy="534368"/>
          </a:xfrm>
          <a:prstGeom prst="rect">
            <a:avLst/>
          </a:prstGeom>
          <a:solidFill>
            <a:schemeClr val="bg1"/>
          </a:solidFill>
        </p:spPr>
        <p:txBody>
          <a:bodyPr wrap="none" lIns="36000" tIns="36000" rIns="36000" bIns="3600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TSLP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IL-33</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IL-25</a:t>
            </a:r>
          </a:p>
        </p:txBody>
      </p:sp>
      <p:sp>
        <p:nvSpPr>
          <p:cNvPr id="138" name="TextBox 137">
            <a:extLst>
              <a:ext uri="{FF2B5EF4-FFF2-40B4-BE49-F238E27FC236}">
                <a16:creationId xmlns:a16="http://schemas.microsoft.com/office/drawing/2014/main" id="{9B33153D-FAB2-C724-353C-D95F6AE4DF1E}"/>
              </a:ext>
            </a:extLst>
          </p:cNvPr>
          <p:cNvSpPr txBox="1"/>
          <p:nvPr/>
        </p:nvSpPr>
        <p:spPr>
          <a:xfrm>
            <a:off x="4152617" y="2757251"/>
            <a:ext cx="39915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Basophil</a:t>
            </a:r>
          </a:p>
        </p:txBody>
      </p:sp>
      <p:sp>
        <p:nvSpPr>
          <p:cNvPr id="139" name="TextBox 138">
            <a:extLst>
              <a:ext uri="{FF2B5EF4-FFF2-40B4-BE49-F238E27FC236}">
                <a16:creationId xmlns:a16="http://schemas.microsoft.com/office/drawing/2014/main" id="{38440A5D-6BC2-6397-B464-D80409700EA9}"/>
              </a:ext>
            </a:extLst>
          </p:cNvPr>
          <p:cNvSpPr txBox="1"/>
          <p:nvPr/>
        </p:nvSpPr>
        <p:spPr>
          <a:xfrm>
            <a:off x="5272911" y="2697503"/>
            <a:ext cx="617170"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656665">
                    <a:lumMod val="50000"/>
                  </a:srgbClr>
                </a:solidFill>
                <a:effectLst/>
                <a:uLnTx/>
                <a:uFillTx/>
                <a:latin typeface="Calibri" panose="020F0502020204030204" pitchFamily="34" charset="0"/>
                <a:ea typeface="+mn-ea"/>
                <a:cs typeface="Calibri" panose="020F0502020204030204" pitchFamily="34" charset="0"/>
              </a:rPr>
              <a:t>Dendritic cell</a:t>
            </a:r>
          </a:p>
        </p:txBody>
      </p:sp>
      <p:sp>
        <p:nvSpPr>
          <p:cNvPr id="140" name="TextBox 139">
            <a:extLst>
              <a:ext uri="{FF2B5EF4-FFF2-40B4-BE49-F238E27FC236}">
                <a16:creationId xmlns:a16="http://schemas.microsoft.com/office/drawing/2014/main" id="{7DB8BA8A-3DDA-AC78-E3A1-9637FF9A6A3C}"/>
              </a:ext>
            </a:extLst>
          </p:cNvPr>
          <p:cNvSpPr txBox="1"/>
          <p:nvPr/>
        </p:nvSpPr>
        <p:spPr>
          <a:xfrm>
            <a:off x="5190770" y="2860070"/>
            <a:ext cx="266103" cy="277005"/>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656665">
                    <a:lumMod val="50000"/>
                  </a:srgbClr>
                </a:solidFill>
                <a:effectLst/>
                <a:uLnTx/>
                <a:uFillTx/>
                <a:latin typeface="Calibri" panose="020F0502020204030204" pitchFamily="34" charset="0"/>
                <a:ea typeface="+mn-ea"/>
                <a:cs typeface="Calibri" panose="020F0502020204030204" pitchFamily="34" charset="0"/>
              </a:rPr>
              <a:t>Naïve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656665">
                    <a:lumMod val="50000"/>
                  </a:srgbClr>
                </a:solidFill>
                <a:effectLst/>
                <a:uLnTx/>
                <a:uFillTx/>
                <a:latin typeface="Calibri" panose="020F0502020204030204" pitchFamily="34" charset="0"/>
                <a:ea typeface="+mn-ea"/>
                <a:cs typeface="Calibri" panose="020F0502020204030204" pitchFamily="34" charset="0"/>
              </a:rPr>
              <a:t>T cell</a:t>
            </a:r>
          </a:p>
        </p:txBody>
      </p:sp>
      <p:sp>
        <p:nvSpPr>
          <p:cNvPr id="141" name="TextBox 140">
            <a:extLst>
              <a:ext uri="{FF2B5EF4-FFF2-40B4-BE49-F238E27FC236}">
                <a16:creationId xmlns:a16="http://schemas.microsoft.com/office/drawing/2014/main" id="{30976C78-C5B3-597B-F785-BF89AE86373A}"/>
              </a:ext>
            </a:extLst>
          </p:cNvPr>
          <p:cNvSpPr txBox="1"/>
          <p:nvPr/>
        </p:nvSpPr>
        <p:spPr>
          <a:xfrm>
            <a:off x="5834612" y="3987181"/>
            <a:ext cx="532208"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Eosinophils</a:t>
            </a:r>
          </a:p>
        </p:txBody>
      </p:sp>
      <p:sp>
        <p:nvSpPr>
          <p:cNvPr id="142" name="TextBox 141">
            <a:extLst>
              <a:ext uri="{FF2B5EF4-FFF2-40B4-BE49-F238E27FC236}">
                <a16:creationId xmlns:a16="http://schemas.microsoft.com/office/drawing/2014/main" id="{88954A83-7C4D-EDAC-A4B6-99A024DD8408}"/>
              </a:ext>
            </a:extLst>
          </p:cNvPr>
          <p:cNvSpPr txBox="1"/>
          <p:nvPr/>
        </p:nvSpPr>
        <p:spPr>
          <a:xfrm>
            <a:off x="3012769" y="4119989"/>
            <a:ext cx="29335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B cells</a:t>
            </a:r>
          </a:p>
        </p:txBody>
      </p:sp>
      <p:sp>
        <p:nvSpPr>
          <p:cNvPr id="144" name="TextBox 143">
            <a:extLst>
              <a:ext uri="{FF2B5EF4-FFF2-40B4-BE49-F238E27FC236}">
                <a16:creationId xmlns:a16="http://schemas.microsoft.com/office/drawing/2014/main" id="{400AEB78-494A-0D9D-15B1-CDCAF7AB7CCD}"/>
              </a:ext>
            </a:extLst>
          </p:cNvPr>
          <p:cNvSpPr txBox="1"/>
          <p:nvPr/>
        </p:nvSpPr>
        <p:spPr>
          <a:xfrm>
            <a:off x="3127071" y="3665954"/>
            <a:ext cx="13946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IgE</a:t>
            </a:r>
          </a:p>
        </p:txBody>
      </p:sp>
      <p:sp>
        <p:nvSpPr>
          <p:cNvPr id="145" name="TextBox 144">
            <a:extLst>
              <a:ext uri="{FF2B5EF4-FFF2-40B4-BE49-F238E27FC236}">
                <a16:creationId xmlns:a16="http://schemas.microsoft.com/office/drawing/2014/main" id="{D668B483-3C03-FD1C-ABC6-008C1CFFCAD2}"/>
              </a:ext>
            </a:extLst>
          </p:cNvPr>
          <p:cNvSpPr txBox="1"/>
          <p:nvPr/>
        </p:nvSpPr>
        <p:spPr>
          <a:xfrm>
            <a:off x="2307905" y="3291297"/>
            <a:ext cx="621978" cy="277005"/>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Histamine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Leukotrienes</a:t>
            </a:r>
          </a:p>
        </p:txBody>
      </p:sp>
      <p:sp>
        <p:nvSpPr>
          <p:cNvPr id="146" name="TextBox 145">
            <a:extLst>
              <a:ext uri="{FF2B5EF4-FFF2-40B4-BE49-F238E27FC236}">
                <a16:creationId xmlns:a16="http://schemas.microsoft.com/office/drawing/2014/main" id="{36B84444-7D81-89DB-DD9D-B004991F0472}"/>
              </a:ext>
            </a:extLst>
          </p:cNvPr>
          <p:cNvSpPr txBox="1"/>
          <p:nvPr/>
        </p:nvSpPr>
        <p:spPr>
          <a:xfrm>
            <a:off x="3820740" y="3094390"/>
            <a:ext cx="184350" cy="11541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5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TSLP</a:t>
            </a:r>
          </a:p>
        </p:txBody>
      </p:sp>
      <p:sp>
        <p:nvSpPr>
          <p:cNvPr id="147" name="TextBox 146">
            <a:extLst>
              <a:ext uri="{FF2B5EF4-FFF2-40B4-BE49-F238E27FC236}">
                <a16:creationId xmlns:a16="http://schemas.microsoft.com/office/drawing/2014/main" id="{E9A3007D-A74B-0A0F-F1B5-EF3571A88B08}"/>
              </a:ext>
            </a:extLst>
          </p:cNvPr>
          <p:cNvSpPr txBox="1"/>
          <p:nvPr/>
        </p:nvSpPr>
        <p:spPr>
          <a:xfrm rot="19568916">
            <a:off x="4148277" y="3800744"/>
            <a:ext cx="45686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IL-4, IL-13</a:t>
            </a:r>
          </a:p>
        </p:txBody>
      </p:sp>
      <p:sp>
        <p:nvSpPr>
          <p:cNvPr id="148" name="TextBox 147">
            <a:extLst>
              <a:ext uri="{FF2B5EF4-FFF2-40B4-BE49-F238E27FC236}">
                <a16:creationId xmlns:a16="http://schemas.microsoft.com/office/drawing/2014/main" id="{04B7C501-9AFC-4C91-85A5-B2932AEBE345}"/>
              </a:ext>
            </a:extLst>
          </p:cNvPr>
          <p:cNvSpPr txBox="1"/>
          <p:nvPr/>
        </p:nvSpPr>
        <p:spPr>
          <a:xfrm rot="18326695">
            <a:off x="3739837" y="3393029"/>
            <a:ext cx="45686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IL-4, IL-13</a:t>
            </a:r>
          </a:p>
        </p:txBody>
      </p:sp>
      <p:sp>
        <p:nvSpPr>
          <p:cNvPr id="149" name="TextBox 148">
            <a:extLst>
              <a:ext uri="{FF2B5EF4-FFF2-40B4-BE49-F238E27FC236}">
                <a16:creationId xmlns:a16="http://schemas.microsoft.com/office/drawing/2014/main" id="{D911F860-5691-B0CE-BB72-EF0646E6BF7A}"/>
              </a:ext>
            </a:extLst>
          </p:cNvPr>
          <p:cNvSpPr txBox="1"/>
          <p:nvPr/>
        </p:nvSpPr>
        <p:spPr>
          <a:xfrm>
            <a:off x="4397698" y="4118600"/>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IL-13</a:t>
            </a:r>
            <a:endParaRPr kumimoji="0" lang="en-US" sz="8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endParaRPr>
          </a:p>
        </p:txBody>
      </p:sp>
      <p:sp>
        <p:nvSpPr>
          <p:cNvPr id="150" name="TextBox 149">
            <a:extLst>
              <a:ext uri="{FF2B5EF4-FFF2-40B4-BE49-F238E27FC236}">
                <a16:creationId xmlns:a16="http://schemas.microsoft.com/office/drawing/2014/main" id="{75ED537C-0097-A31E-F5C6-58DF3218A922}"/>
              </a:ext>
            </a:extLst>
          </p:cNvPr>
          <p:cNvSpPr txBox="1"/>
          <p:nvPr/>
        </p:nvSpPr>
        <p:spPr>
          <a:xfrm>
            <a:off x="4643458" y="3318538"/>
            <a:ext cx="205188" cy="277005"/>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Th2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cells</a:t>
            </a:r>
          </a:p>
        </p:txBody>
      </p:sp>
      <p:sp>
        <p:nvSpPr>
          <p:cNvPr id="151" name="TextBox 150">
            <a:extLst>
              <a:ext uri="{FF2B5EF4-FFF2-40B4-BE49-F238E27FC236}">
                <a16:creationId xmlns:a16="http://schemas.microsoft.com/office/drawing/2014/main" id="{C358ACB1-1AB8-F32B-31A5-A6FB3093AF58}"/>
              </a:ext>
            </a:extLst>
          </p:cNvPr>
          <p:cNvSpPr txBox="1"/>
          <p:nvPr/>
        </p:nvSpPr>
        <p:spPr>
          <a:xfrm rot="2099857">
            <a:off x="5445883" y="3507536"/>
            <a:ext cx="17152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IL-5</a:t>
            </a:r>
          </a:p>
        </p:txBody>
      </p:sp>
      <p:sp>
        <p:nvSpPr>
          <p:cNvPr id="152" name="TextBox 151">
            <a:extLst>
              <a:ext uri="{FF2B5EF4-FFF2-40B4-BE49-F238E27FC236}">
                <a16:creationId xmlns:a16="http://schemas.microsoft.com/office/drawing/2014/main" id="{1A362EFF-D3B6-12DF-8318-650FB26E4275}"/>
              </a:ext>
            </a:extLst>
          </p:cNvPr>
          <p:cNvSpPr txBox="1"/>
          <p:nvPr/>
        </p:nvSpPr>
        <p:spPr>
          <a:xfrm rot="19585287">
            <a:off x="5592192" y="2973383"/>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IL-13</a:t>
            </a:r>
          </a:p>
        </p:txBody>
      </p:sp>
      <p:sp>
        <p:nvSpPr>
          <p:cNvPr id="153" name="TextBox 152">
            <a:extLst>
              <a:ext uri="{FF2B5EF4-FFF2-40B4-BE49-F238E27FC236}">
                <a16:creationId xmlns:a16="http://schemas.microsoft.com/office/drawing/2014/main" id="{00A62D6E-50F3-4034-29B6-F124818F3202}"/>
              </a:ext>
            </a:extLst>
          </p:cNvPr>
          <p:cNvSpPr txBox="1"/>
          <p:nvPr/>
        </p:nvSpPr>
        <p:spPr>
          <a:xfrm rot="1721568">
            <a:off x="5229446" y="4266257"/>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IL-13</a:t>
            </a:r>
          </a:p>
        </p:txBody>
      </p:sp>
      <p:sp>
        <p:nvSpPr>
          <p:cNvPr id="154" name="TextBox 153">
            <a:extLst>
              <a:ext uri="{FF2B5EF4-FFF2-40B4-BE49-F238E27FC236}">
                <a16:creationId xmlns:a16="http://schemas.microsoft.com/office/drawing/2014/main" id="{C2FE5A82-7E21-C1CF-D87E-BA92CC3F01BB}"/>
              </a:ext>
            </a:extLst>
          </p:cNvPr>
          <p:cNvSpPr txBox="1"/>
          <p:nvPr/>
        </p:nvSpPr>
        <p:spPr>
          <a:xfrm rot="19476609">
            <a:off x="6618670" y="3509806"/>
            <a:ext cx="17152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IL-5</a:t>
            </a:r>
          </a:p>
        </p:txBody>
      </p:sp>
      <p:sp>
        <p:nvSpPr>
          <p:cNvPr id="155" name="TextBox 154">
            <a:extLst>
              <a:ext uri="{FF2B5EF4-FFF2-40B4-BE49-F238E27FC236}">
                <a16:creationId xmlns:a16="http://schemas.microsoft.com/office/drawing/2014/main" id="{9643C610-F222-F945-67C7-EADE65930604}"/>
              </a:ext>
            </a:extLst>
          </p:cNvPr>
          <p:cNvSpPr txBox="1"/>
          <p:nvPr/>
        </p:nvSpPr>
        <p:spPr>
          <a:xfrm rot="2077529">
            <a:off x="6376152" y="2953478"/>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IL-13</a:t>
            </a:r>
          </a:p>
        </p:txBody>
      </p:sp>
      <p:sp>
        <p:nvSpPr>
          <p:cNvPr id="156" name="TextBox 155">
            <a:extLst>
              <a:ext uri="{FF2B5EF4-FFF2-40B4-BE49-F238E27FC236}">
                <a16:creationId xmlns:a16="http://schemas.microsoft.com/office/drawing/2014/main" id="{6DF598F2-CC1F-BC51-7053-039BE078BC62}"/>
              </a:ext>
            </a:extLst>
          </p:cNvPr>
          <p:cNvSpPr txBox="1"/>
          <p:nvPr/>
        </p:nvSpPr>
        <p:spPr>
          <a:xfrm rot="19935994">
            <a:off x="6695353" y="4266863"/>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IL-13</a:t>
            </a:r>
          </a:p>
        </p:txBody>
      </p:sp>
      <p:sp>
        <p:nvSpPr>
          <p:cNvPr id="157" name="TextBox 156">
            <a:extLst>
              <a:ext uri="{FF2B5EF4-FFF2-40B4-BE49-F238E27FC236}">
                <a16:creationId xmlns:a16="http://schemas.microsoft.com/office/drawing/2014/main" id="{AD7521A3-C761-7FED-D22F-9CE5BEDBBDDB}"/>
              </a:ext>
            </a:extLst>
          </p:cNvPr>
          <p:cNvSpPr txBox="1"/>
          <p:nvPr/>
        </p:nvSpPr>
        <p:spPr>
          <a:xfrm>
            <a:off x="7047204" y="3059399"/>
            <a:ext cx="24045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ILC2s</a:t>
            </a:r>
          </a:p>
        </p:txBody>
      </p:sp>
      <p:sp>
        <p:nvSpPr>
          <p:cNvPr id="158" name="TextBox 157">
            <a:extLst>
              <a:ext uri="{FF2B5EF4-FFF2-40B4-BE49-F238E27FC236}">
                <a16:creationId xmlns:a16="http://schemas.microsoft.com/office/drawing/2014/main" id="{DBEC77BB-542C-C107-044B-2E94568786ED}"/>
              </a:ext>
            </a:extLst>
          </p:cNvPr>
          <p:cNvSpPr txBox="1"/>
          <p:nvPr/>
        </p:nvSpPr>
        <p:spPr>
          <a:xfrm>
            <a:off x="6752640" y="2246306"/>
            <a:ext cx="330787" cy="534368"/>
          </a:xfrm>
          <a:prstGeom prst="rect">
            <a:avLst/>
          </a:prstGeom>
          <a:solidFill>
            <a:schemeClr val="bg1"/>
          </a:solidFill>
        </p:spPr>
        <p:txBody>
          <a:bodyPr wrap="none" lIns="36000" tIns="36000" rIns="36000" bIns="3600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TSLP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IL-33</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IL-25</a:t>
            </a:r>
          </a:p>
        </p:txBody>
      </p:sp>
      <p:sp>
        <p:nvSpPr>
          <p:cNvPr id="159" name="TextBox 158">
            <a:extLst>
              <a:ext uri="{FF2B5EF4-FFF2-40B4-BE49-F238E27FC236}">
                <a16:creationId xmlns:a16="http://schemas.microsoft.com/office/drawing/2014/main" id="{2C13EB76-B508-31A9-5A26-22E5C303711C}"/>
              </a:ext>
            </a:extLst>
          </p:cNvPr>
          <p:cNvSpPr txBox="1"/>
          <p:nvPr/>
        </p:nvSpPr>
        <p:spPr>
          <a:xfrm>
            <a:off x="8274547" y="2256850"/>
            <a:ext cx="321169" cy="226591"/>
          </a:xfrm>
          <a:prstGeom prst="rect">
            <a:avLst/>
          </a:prstGeom>
          <a:solidFill>
            <a:schemeClr val="bg1"/>
          </a:solidFill>
        </p:spPr>
        <p:txBody>
          <a:bodyPr wrap="none" lIns="36000" tIns="36000" rIns="36000" bIns="3600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F35FAC">
                    <a:lumMod val="75000"/>
                  </a:srgbClr>
                </a:solidFill>
                <a:effectLst/>
                <a:uLnTx/>
                <a:uFillTx/>
                <a:latin typeface="Calibri"/>
                <a:ea typeface="+mn-ea"/>
                <a:cs typeface="Calibri"/>
              </a:rPr>
              <a:t>TSLP</a:t>
            </a:r>
          </a:p>
        </p:txBody>
      </p:sp>
      <p:sp>
        <p:nvSpPr>
          <p:cNvPr id="161" name="TextBox 160">
            <a:extLst>
              <a:ext uri="{FF2B5EF4-FFF2-40B4-BE49-F238E27FC236}">
                <a16:creationId xmlns:a16="http://schemas.microsoft.com/office/drawing/2014/main" id="{86A5E76A-7E60-8958-6A1D-C9ED5201C4EB}"/>
              </a:ext>
            </a:extLst>
          </p:cNvPr>
          <p:cNvSpPr txBox="1"/>
          <p:nvPr/>
        </p:nvSpPr>
        <p:spPr>
          <a:xfrm>
            <a:off x="7048944" y="4260513"/>
            <a:ext cx="724572"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Smooth muscle</a:t>
            </a:r>
          </a:p>
        </p:txBody>
      </p:sp>
      <p:sp>
        <p:nvSpPr>
          <p:cNvPr id="164" name="TextBox 163">
            <a:extLst>
              <a:ext uri="{FF2B5EF4-FFF2-40B4-BE49-F238E27FC236}">
                <a16:creationId xmlns:a16="http://schemas.microsoft.com/office/drawing/2014/main" id="{854BBB09-2639-DC71-3C1B-DB92A42AAF15}"/>
              </a:ext>
            </a:extLst>
          </p:cNvPr>
          <p:cNvSpPr txBox="1"/>
          <p:nvPr/>
        </p:nvSpPr>
        <p:spPr>
          <a:xfrm>
            <a:off x="9610310" y="4129627"/>
            <a:ext cx="17152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F561AD"/>
                </a:solidFill>
                <a:effectLst/>
                <a:uLnTx/>
                <a:uFillTx/>
                <a:latin typeface="Calibri" panose="020F0502020204030204" pitchFamily="34" charset="0"/>
                <a:ea typeface="+mn-ea"/>
                <a:cs typeface="Calibri" panose="020F0502020204030204" pitchFamily="34" charset="0"/>
              </a:rPr>
              <a:t>IL-6</a:t>
            </a:r>
          </a:p>
        </p:txBody>
      </p:sp>
      <p:sp>
        <p:nvSpPr>
          <p:cNvPr id="165" name="TextBox 164">
            <a:extLst>
              <a:ext uri="{FF2B5EF4-FFF2-40B4-BE49-F238E27FC236}">
                <a16:creationId xmlns:a16="http://schemas.microsoft.com/office/drawing/2014/main" id="{3CBED91A-B912-93F3-BA79-F08D54B3390D}"/>
              </a:ext>
            </a:extLst>
          </p:cNvPr>
          <p:cNvSpPr txBox="1"/>
          <p:nvPr/>
        </p:nvSpPr>
        <p:spPr>
          <a:xfrm>
            <a:off x="9267706" y="3337769"/>
            <a:ext cx="468087"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Fibroblast</a:t>
            </a:r>
          </a:p>
        </p:txBody>
      </p:sp>
      <p:sp>
        <p:nvSpPr>
          <p:cNvPr id="166" name="TextBox 165">
            <a:extLst>
              <a:ext uri="{FF2B5EF4-FFF2-40B4-BE49-F238E27FC236}">
                <a16:creationId xmlns:a16="http://schemas.microsoft.com/office/drawing/2014/main" id="{FB1E327C-0197-FA35-937D-3CA4D101C7D1}"/>
              </a:ext>
            </a:extLst>
          </p:cNvPr>
          <p:cNvSpPr txBox="1"/>
          <p:nvPr/>
        </p:nvSpPr>
        <p:spPr>
          <a:xfrm>
            <a:off x="9093828" y="2542446"/>
            <a:ext cx="40396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Collagen</a:t>
            </a:r>
          </a:p>
        </p:txBody>
      </p:sp>
      <p:sp>
        <p:nvSpPr>
          <p:cNvPr id="168" name="TextBox 167">
            <a:extLst>
              <a:ext uri="{FF2B5EF4-FFF2-40B4-BE49-F238E27FC236}">
                <a16:creationId xmlns:a16="http://schemas.microsoft.com/office/drawing/2014/main" id="{2C4BCB92-4A53-CBFB-F841-B70F998EA530}"/>
              </a:ext>
            </a:extLst>
          </p:cNvPr>
          <p:cNvSpPr txBox="1"/>
          <p:nvPr/>
        </p:nvSpPr>
        <p:spPr>
          <a:xfrm>
            <a:off x="7945735" y="3407020"/>
            <a:ext cx="248471" cy="153891"/>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F561AD"/>
                </a:solidFill>
                <a:effectLst/>
                <a:uLnTx/>
                <a:uFillTx/>
                <a:latin typeface="Calibri" panose="020F0502020204030204" pitchFamily="34" charset="0"/>
                <a:ea typeface="+mn-ea"/>
                <a:cs typeface="Calibri" panose="020F0502020204030204" pitchFamily="34" charset="0"/>
              </a:rPr>
              <a:t>TSLP</a:t>
            </a:r>
          </a:p>
        </p:txBody>
      </p:sp>
      <p:grpSp>
        <p:nvGrpSpPr>
          <p:cNvPr id="169" name="Graphic 2442">
            <a:extLst>
              <a:ext uri="{FF2B5EF4-FFF2-40B4-BE49-F238E27FC236}">
                <a16:creationId xmlns:a16="http://schemas.microsoft.com/office/drawing/2014/main" id="{64BA3ED3-9446-0537-C3E7-C1D0E7C62347}"/>
              </a:ext>
            </a:extLst>
          </p:cNvPr>
          <p:cNvGrpSpPr/>
          <p:nvPr/>
        </p:nvGrpSpPr>
        <p:grpSpPr>
          <a:xfrm rot="401577">
            <a:off x="3880668" y="3315678"/>
            <a:ext cx="257941" cy="478206"/>
            <a:chOff x="7388833" y="5476246"/>
            <a:chExt cx="373677" cy="630032"/>
          </a:xfrm>
          <a:solidFill>
            <a:srgbClr val="A21383"/>
          </a:solidFill>
        </p:grpSpPr>
        <p:sp>
          <p:nvSpPr>
            <p:cNvPr id="2493" name="Freeform 2445">
              <a:extLst>
                <a:ext uri="{FF2B5EF4-FFF2-40B4-BE49-F238E27FC236}">
                  <a16:creationId xmlns:a16="http://schemas.microsoft.com/office/drawing/2014/main" id="{DAD6A2E2-FEFF-BA1C-FC71-342A11688F75}"/>
                </a:ext>
              </a:extLst>
            </p:cNvPr>
            <p:cNvSpPr/>
            <p:nvPr/>
          </p:nvSpPr>
          <p:spPr>
            <a:xfrm>
              <a:off x="7411227" y="5476246"/>
              <a:ext cx="351283" cy="592220"/>
            </a:xfrm>
            <a:custGeom>
              <a:avLst/>
              <a:gdLst>
                <a:gd name="connsiteX0" fmla="*/ 351285 w 351284"/>
                <a:gd name="connsiteY0" fmla="*/ 0 h 592224"/>
                <a:gd name="connsiteX1" fmla="*/ 0 w 351284"/>
                <a:gd name="connsiteY1" fmla="*/ 592224 h 592224"/>
              </a:gdLst>
              <a:ahLst/>
              <a:cxnLst>
                <a:cxn ang="0">
                  <a:pos x="connsiteX0" y="connsiteY0"/>
                </a:cxn>
                <a:cxn ang="0">
                  <a:pos x="connsiteX1" y="connsiteY1"/>
                </a:cxn>
              </a:cxnLst>
              <a:rect l="l" t="t" r="r" b="b"/>
              <a:pathLst>
                <a:path w="351284" h="592224">
                  <a:moveTo>
                    <a:pt x="351285" y="0"/>
                  </a:moveTo>
                  <a:lnTo>
                    <a:pt x="0" y="592224"/>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94" name="Freeform 2446">
              <a:extLst>
                <a:ext uri="{FF2B5EF4-FFF2-40B4-BE49-F238E27FC236}">
                  <a16:creationId xmlns:a16="http://schemas.microsoft.com/office/drawing/2014/main" id="{87CC8198-2681-1490-8319-61BC2973F085}"/>
                </a:ext>
              </a:extLst>
            </p:cNvPr>
            <p:cNvSpPr/>
            <p:nvPr/>
          </p:nvSpPr>
          <p:spPr>
            <a:xfrm>
              <a:off x="7388833" y="6045244"/>
              <a:ext cx="53261" cy="61034"/>
            </a:xfrm>
            <a:custGeom>
              <a:avLst/>
              <a:gdLst>
                <a:gd name="connsiteX0" fmla="*/ 735 w 53261"/>
                <a:gd name="connsiteY0" fmla="*/ 0 h 61034"/>
                <a:gd name="connsiteX1" fmla="*/ 0 w 53261"/>
                <a:gd name="connsiteY1" fmla="*/ 61034 h 61034"/>
                <a:gd name="connsiteX2" fmla="*/ 53262 w 53261"/>
                <a:gd name="connsiteY2" fmla="*/ 31160 h 61034"/>
                <a:gd name="connsiteX3" fmla="*/ 735 w 53261"/>
                <a:gd name="connsiteY3" fmla="*/ 0 h 61034"/>
              </a:gdLst>
              <a:ahLst/>
              <a:cxnLst>
                <a:cxn ang="0">
                  <a:pos x="connsiteX0" y="connsiteY0"/>
                </a:cxn>
                <a:cxn ang="0">
                  <a:pos x="connsiteX1" y="connsiteY1"/>
                </a:cxn>
                <a:cxn ang="0">
                  <a:pos x="connsiteX2" y="connsiteY2"/>
                </a:cxn>
                <a:cxn ang="0">
                  <a:pos x="connsiteX3" y="connsiteY3"/>
                </a:cxn>
              </a:cxnLst>
              <a:rect l="l" t="t" r="r" b="b"/>
              <a:pathLst>
                <a:path w="53261" h="61034">
                  <a:moveTo>
                    <a:pt x="735" y="0"/>
                  </a:moveTo>
                  <a:lnTo>
                    <a:pt x="0" y="61034"/>
                  </a:lnTo>
                  <a:lnTo>
                    <a:pt x="53262" y="31160"/>
                  </a:lnTo>
                  <a:lnTo>
                    <a:pt x="735"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0" name="Group 169">
            <a:extLst>
              <a:ext uri="{FF2B5EF4-FFF2-40B4-BE49-F238E27FC236}">
                <a16:creationId xmlns:a16="http://schemas.microsoft.com/office/drawing/2014/main" id="{CEB2A609-E194-E0FF-B2A5-1092FD8353A7}"/>
              </a:ext>
            </a:extLst>
          </p:cNvPr>
          <p:cNvGrpSpPr/>
          <p:nvPr/>
        </p:nvGrpSpPr>
        <p:grpSpPr>
          <a:xfrm>
            <a:off x="3958667" y="3665104"/>
            <a:ext cx="880704" cy="577321"/>
            <a:chOff x="3869982" y="3713634"/>
            <a:chExt cx="880686" cy="577309"/>
          </a:xfrm>
        </p:grpSpPr>
        <p:sp>
          <p:nvSpPr>
            <p:cNvPr id="2490" name="Freeform 2448">
              <a:extLst>
                <a:ext uri="{FF2B5EF4-FFF2-40B4-BE49-F238E27FC236}">
                  <a16:creationId xmlns:a16="http://schemas.microsoft.com/office/drawing/2014/main" id="{7D135CD5-3A11-85C7-A8B2-7D2B09D8B463}"/>
                </a:ext>
              </a:extLst>
            </p:cNvPr>
            <p:cNvSpPr/>
            <p:nvPr/>
          </p:nvSpPr>
          <p:spPr>
            <a:xfrm>
              <a:off x="3906774" y="3713634"/>
              <a:ext cx="843894" cy="553210"/>
            </a:xfrm>
            <a:custGeom>
              <a:avLst/>
              <a:gdLst>
                <a:gd name="connsiteX0" fmla="*/ 842520 w 842519"/>
                <a:gd name="connsiteY0" fmla="*/ 0 h 552309"/>
                <a:gd name="connsiteX1" fmla="*/ 0 w 842519"/>
                <a:gd name="connsiteY1" fmla="*/ 552310 h 552309"/>
              </a:gdLst>
              <a:ahLst/>
              <a:cxnLst>
                <a:cxn ang="0">
                  <a:pos x="connsiteX0" y="connsiteY0"/>
                </a:cxn>
                <a:cxn ang="0">
                  <a:pos x="connsiteX1" y="connsiteY1"/>
                </a:cxn>
              </a:cxnLst>
              <a:rect l="l" t="t" r="r" b="b"/>
              <a:pathLst>
                <a:path w="842519" h="552309">
                  <a:moveTo>
                    <a:pt x="842520" y="0"/>
                  </a:moveTo>
                  <a:lnTo>
                    <a:pt x="0" y="55231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91" name="Freeform 2449">
              <a:extLst>
                <a:ext uri="{FF2B5EF4-FFF2-40B4-BE49-F238E27FC236}">
                  <a16:creationId xmlns:a16="http://schemas.microsoft.com/office/drawing/2014/main" id="{63BF1CFA-C4F7-7460-E921-0CE7B7F11F4D}"/>
                </a:ext>
              </a:extLst>
            </p:cNvPr>
            <p:cNvSpPr/>
            <p:nvPr/>
          </p:nvSpPr>
          <p:spPr>
            <a:xfrm>
              <a:off x="3869982" y="4236370"/>
              <a:ext cx="61013" cy="54573"/>
            </a:xfrm>
            <a:custGeom>
              <a:avLst/>
              <a:gdLst>
                <a:gd name="connsiteX0" fmla="*/ 27427 w 60914"/>
                <a:gd name="connsiteY0" fmla="*/ 0 h 54484"/>
                <a:gd name="connsiteX1" fmla="*/ 0 w 60914"/>
                <a:gd name="connsiteY1" fmla="*/ 54484 h 54484"/>
                <a:gd name="connsiteX2" fmla="*/ 60915 w 60914"/>
                <a:gd name="connsiteY2" fmla="*/ 51056 h 54484"/>
                <a:gd name="connsiteX3" fmla="*/ 27427 w 60914"/>
                <a:gd name="connsiteY3" fmla="*/ 0 h 54484"/>
              </a:gdLst>
              <a:ahLst/>
              <a:cxnLst>
                <a:cxn ang="0">
                  <a:pos x="connsiteX0" y="connsiteY0"/>
                </a:cxn>
                <a:cxn ang="0">
                  <a:pos x="connsiteX1" y="connsiteY1"/>
                </a:cxn>
                <a:cxn ang="0">
                  <a:pos x="connsiteX2" y="connsiteY2"/>
                </a:cxn>
                <a:cxn ang="0">
                  <a:pos x="connsiteX3" y="connsiteY3"/>
                </a:cxn>
              </a:cxnLst>
              <a:rect l="l" t="t" r="r" b="b"/>
              <a:pathLst>
                <a:path w="60914" h="54484">
                  <a:moveTo>
                    <a:pt x="27427" y="0"/>
                  </a:moveTo>
                  <a:lnTo>
                    <a:pt x="0" y="54484"/>
                  </a:lnTo>
                  <a:lnTo>
                    <a:pt x="60915" y="51056"/>
                  </a:lnTo>
                  <a:lnTo>
                    <a:pt x="27427"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1" name="Graphic 2442">
            <a:extLst>
              <a:ext uri="{FF2B5EF4-FFF2-40B4-BE49-F238E27FC236}">
                <a16:creationId xmlns:a16="http://schemas.microsoft.com/office/drawing/2014/main" id="{B9BE2857-561E-9417-4A5D-13E54C5AB7E1}"/>
              </a:ext>
            </a:extLst>
          </p:cNvPr>
          <p:cNvGrpSpPr/>
          <p:nvPr/>
        </p:nvGrpSpPr>
        <p:grpSpPr>
          <a:xfrm>
            <a:off x="4325109" y="4042216"/>
            <a:ext cx="61137" cy="392465"/>
            <a:chOff x="7893108" y="6127558"/>
            <a:chExt cx="61036" cy="391820"/>
          </a:xfrm>
          <a:solidFill>
            <a:srgbClr val="A21383"/>
          </a:solidFill>
        </p:grpSpPr>
        <p:sp>
          <p:nvSpPr>
            <p:cNvPr id="2487" name="Freeform 2451">
              <a:extLst>
                <a:ext uri="{FF2B5EF4-FFF2-40B4-BE49-F238E27FC236}">
                  <a16:creationId xmlns:a16="http://schemas.microsoft.com/office/drawing/2014/main" id="{9A9911A8-5604-1521-F3A7-79F1D8D6271F}"/>
                </a:ext>
              </a:extLst>
            </p:cNvPr>
            <p:cNvSpPr/>
            <p:nvPr/>
          </p:nvSpPr>
          <p:spPr>
            <a:xfrm>
              <a:off x="7923553" y="6127558"/>
              <a:ext cx="6122" cy="347904"/>
            </a:xfrm>
            <a:custGeom>
              <a:avLst/>
              <a:gdLst>
                <a:gd name="connsiteX0" fmla="*/ 0 w 6122"/>
                <a:gd name="connsiteY0" fmla="*/ 0 h 347902"/>
                <a:gd name="connsiteX1" fmla="*/ 0 w 6122"/>
                <a:gd name="connsiteY1" fmla="*/ 347903 h 347902"/>
              </a:gdLst>
              <a:ahLst/>
              <a:cxnLst>
                <a:cxn ang="0">
                  <a:pos x="connsiteX0" y="connsiteY0"/>
                </a:cxn>
                <a:cxn ang="0">
                  <a:pos x="connsiteX1" y="connsiteY1"/>
                </a:cxn>
              </a:cxnLst>
              <a:rect l="l" t="t" r="r" b="b"/>
              <a:pathLst>
                <a:path w="6122" h="347902">
                  <a:moveTo>
                    <a:pt x="0" y="0"/>
                  </a:moveTo>
                  <a:lnTo>
                    <a:pt x="0" y="347903"/>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8" name="Freeform 2452">
              <a:extLst>
                <a:ext uri="{FF2B5EF4-FFF2-40B4-BE49-F238E27FC236}">
                  <a16:creationId xmlns:a16="http://schemas.microsoft.com/office/drawing/2014/main" id="{3E209F00-BF18-9F13-FE23-0A75B103D310}"/>
                </a:ext>
              </a:extLst>
            </p:cNvPr>
            <p:cNvSpPr/>
            <p:nvPr/>
          </p:nvSpPr>
          <p:spPr>
            <a:xfrm>
              <a:off x="7893108" y="6466486"/>
              <a:ext cx="61036" cy="52892"/>
            </a:xfrm>
            <a:custGeom>
              <a:avLst/>
              <a:gdLst>
                <a:gd name="connsiteX0" fmla="*/ 0 w 61036"/>
                <a:gd name="connsiteY0" fmla="*/ 0 h 52892"/>
                <a:gd name="connsiteX1" fmla="*/ 30488 w 61036"/>
                <a:gd name="connsiteY1" fmla="*/ 52892 h 52892"/>
                <a:gd name="connsiteX2" fmla="*/ 61037 w 61036"/>
                <a:gd name="connsiteY2" fmla="*/ 0 h 52892"/>
                <a:gd name="connsiteX3" fmla="*/ 0 w 61036"/>
                <a:gd name="connsiteY3" fmla="*/ 0 h 52892"/>
              </a:gdLst>
              <a:ahLst/>
              <a:cxnLst>
                <a:cxn ang="0">
                  <a:pos x="connsiteX0" y="connsiteY0"/>
                </a:cxn>
                <a:cxn ang="0">
                  <a:pos x="connsiteX1" y="connsiteY1"/>
                </a:cxn>
                <a:cxn ang="0">
                  <a:pos x="connsiteX2" y="connsiteY2"/>
                </a:cxn>
                <a:cxn ang="0">
                  <a:pos x="connsiteX3" y="connsiteY3"/>
                </a:cxn>
              </a:cxnLst>
              <a:rect l="l" t="t" r="r" b="b"/>
              <a:pathLst>
                <a:path w="61036" h="52892">
                  <a:moveTo>
                    <a:pt x="0" y="0"/>
                  </a:moveTo>
                  <a:lnTo>
                    <a:pt x="30488" y="52892"/>
                  </a:lnTo>
                  <a:lnTo>
                    <a:pt x="61037" y="0"/>
                  </a:lnTo>
                  <a:lnTo>
                    <a:pt x="0"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sp>
        <p:nvSpPr>
          <p:cNvPr id="172" name="Freeform 2453">
            <a:extLst>
              <a:ext uri="{FF2B5EF4-FFF2-40B4-BE49-F238E27FC236}">
                <a16:creationId xmlns:a16="http://schemas.microsoft.com/office/drawing/2014/main" id="{BD4BE16C-A1B5-4173-0B0E-6B30DACCFEAA}"/>
              </a:ext>
            </a:extLst>
          </p:cNvPr>
          <p:cNvSpPr/>
          <p:nvPr/>
        </p:nvSpPr>
        <p:spPr>
          <a:xfrm>
            <a:off x="4355605" y="3312947"/>
            <a:ext cx="6132" cy="364972"/>
          </a:xfrm>
          <a:custGeom>
            <a:avLst/>
            <a:gdLst>
              <a:gd name="connsiteX0" fmla="*/ 0 w 6122"/>
              <a:gd name="connsiteY0" fmla="*/ 0 h 364370"/>
              <a:gd name="connsiteX1" fmla="*/ 0 w 6122"/>
              <a:gd name="connsiteY1" fmla="*/ 364370 h 364370"/>
            </a:gdLst>
            <a:ahLst/>
            <a:cxnLst>
              <a:cxn ang="0">
                <a:pos x="connsiteX0" y="connsiteY0"/>
              </a:cxn>
              <a:cxn ang="0">
                <a:pos x="connsiteX1" y="connsiteY1"/>
              </a:cxn>
            </a:cxnLst>
            <a:rect l="l" t="t" r="r" b="b"/>
            <a:pathLst>
              <a:path w="6122" h="364370">
                <a:moveTo>
                  <a:pt x="0" y="0"/>
                </a:moveTo>
                <a:lnTo>
                  <a:pt x="0" y="36437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nvGrpSpPr>
          <p:cNvPr id="173" name="Graphic 2442">
            <a:extLst>
              <a:ext uri="{FF2B5EF4-FFF2-40B4-BE49-F238E27FC236}">
                <a16:creationId xmlns:a16="http://schemas.microsoft.com/office/drawing/2014/main" id="{B1AABD42-D4D2-C91E-DE13-10E9969BF9B7}"/>
              </a:ext>
            </a:extLst>
          </p:cNvPr>
          <p:cNvGrpSpPr/>
          <p:nvPr/>
        </p:nvGrpSpPr>
        <p:grpSpPr>
          <a:xfrm>
            <a:off x="5344098" y="3549028"/>
            <a:ext cx="307834" cy="204233"/>
            <a:chOff x="8910534" y="5635163"/>
            <a:chExt cx="307329" cy="203897"/>
          </a:xfrm>
          <a:solidFill>
            <a:srgbClr val="A21383"/>
          </a:solidFill>
        </p:grpSpPr>
        <p:sp>
          <p:nvSpPr>
            <p:cNvPr id="2485" name="Freeform 2461">
              <a:extLst>
                <a:ext uri="{FF2B5EF4-FFF2-40B4-BE49-F238E27FC236}">
                  <a16:creationId xmlns:a16="http://schemas.microsoft.com/office/drawing/2014/main" id="{FCE7EE6F-FAEA-4494-A727-790C07A2D30E}"/>
                </a:ext>
              </a:extLst>
            </p:cNvPr>
            <p:cNvSpPr/>
            <p:nvPr/>
          </p:nvSpPr>
          <p:spPr>
            <a:xfrm>
              <a:off x="8910534" y="5635163"/>
              <a:ext cx="270781" cy="179614"/>
            </a:xfrm>
            <a:custGeom>
              <a:avLst/>
              <a:gdLst>
                <a:gd name="connsiteX0" fmla="*/ 270779 w 270779"/>
                <a:gd name="connsiteY0" fmla="*/ 179614 h 179613"/>
                <a:gd name="connsiteX1" fmla="*/ 0 w 270779"/>
                <a:gd name="connsiteY1" fmla="*/ 0 h 179613"/>
              </a:gdLst>
              <a:ahLst/>
              <a:cxnLst>
                <a:cxn ang="0">
                  <a:pos x="connsiteX0" y="connsiteY0"/>
                </a:cxn>
                <a:cxn ang="0">
                  <a:pos x="connsiteX1" y="connsiteY1"/>
                </a:cxn>
              </a:cxnLst>
              <a:rect l="l" t="t" r="r" b="b"/>
              <a:pathLst>
                <a:path w="270779" h="179613">
                  <a:moveTo>
                    <a:pt x="270779" y="179614"/>
                  </a:moveTo>
                  <a:lnTo>
                    <a:pt x="0" y="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6" name="Freeform 2462">
              <a:extLst>
                <a:ext uri="{FF2B5EF4-FFF2-40B4-BE49-F238E27FC236}">
                  <a16:creationId xmlns:a16="http://schemas.microsoft.com/office/drawing/2014/main" id="{0202CBB5-53AB-4669-8BB1-0B1EDF8652C0}"/>
                </a:ext>
              </a:extLst>
            </p:cNvPr>
            <p:cNvSpPr/>
            <p:nvPr/>
          </p:nvSpPr>
          <p:spPr>
            <a:xfrm>
              <a:off x="9156949" y="5784393"/>
              <a:ext cx="60914" cy="54667"/>
            </a:xfrm>
            <a:custGeom>
              <a:avLst/>
              <a:gdLst>
                <a:gd name="connsiteX0" fmla="*/ 33733 w 60914"/>
                <a:gd name="connsiteY0" fmla="*/ 0 h 54667"/>
                <a:gd name="connsiteX1" fmla="*/ 60915 w 60914"/>
                <a:gd name="connsiteY1" fmla="*/ 54668 h 54667"/>
                <a:gd name="connsiteX2" fmla="*/ 0 w 60914"/>
                <a:gd name="connsiteY2" fmla="*/ 50872 h 54667"/>
                <a:gd name="connsiteX3" fmla="*/ 33733 w 60914"/>
                <a:gd name="connsiteY3" fmla="*/ 0 h 54667"/>
              </a:gdLst>
              <a:ahLst/>
              <a:cxnLst>
                <a:cxn ang="0">
                  <a:pos x="connsiteX0" y="connsiteY0"/>
                </a:cxn>
                <a:cxn ang="0">
                  <a:pos x="connsiteX1" y="connsiteY1"/>
                </a:cxn>
                <a:cxn ang="0">
                  <a:pos x="connsiteX2" y="connsiteY2"/>
                </a:cxn>
                <a:cxn ang="0">
                  <a:pos x="connsiteX3" y="connsiteY3"/>
                </a:cxn>
              </a:cxnLst>
              <a:rect l="l" t="t" r="r" b="b"/>
              <a:pathLst>
                <a:path w="60914" h="54667">
                  <a:moveTo>
                    <a:pt x="33733" y="0"/>
                  </a:moveTo>
                  <a:lnTo>
                    <a:pt x="60915" y="54668"/>
                  </a:lnTo>
                  <a:lnTo>
                    <a:pt x="0" y="50872"/>
                  </a:lnTo>
                  <a:lnTo>
                    <a:pt x="33733"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4" name="Graphic 2442">
            <a:extLst>
              <a:ext uri="{FF2B5EF4-FFF2-40B4-BE49-F238E27FC236}">
                <a16:creationId xmlns:a16="http://schemas.microsoft.com/office/drawing/2014/main" id="{733A77EC-BE23-6CCA-5F97-F28FA344784C}"/>
              </a:ext>
            </a:extLst>
          </p:cNvPr>
          <p:cNvGrpSpPr/>
          <p:nvPr/>
        </p:nvGrpSpPr>
        <p:grpSpPr>
          <a:xfrm>
            <a:off x="5066742" y="3139242"/>
            <a:ext cx="88671" cy="165411"/>
            <a:chOff x="8633512" y="5226050"/>
            <a:chExt cx="88524" cy="165139"/>
          </a:xfrm>
          <a:solidFill>
            <a:srgbClr val="A21383"/>
          </a:solidFill>
        </p:grpSpPr>
        <p:sp>
          <p:nvSpPr>
            <p:cNvPr id="2483" name="Freeform 2464">
              <a:extLst>
                <a:ext uri="{FF2B5EF4-FFF2-40B4-BE49-F238E27FC236}">
                  <a16:creationId xmlns:a16="http://schemas.microsoft.com/office/drawing/2014/main" id="{0E9C77F4-E566-9E35-FEF5-7C5CBDD503E1}"/>
                </a:ext>
              </a:extLst>
            </p:cNvPr>
            <p:cNvSpPr/>
            <p:nvPr/>
          </p:nvSpPr>
          <p:spPr>
            <a:xfrm>
              <a:off x="8677725" y="5226050"/>
              <a:ext cx="6122" cy="126844"/>
            </a:xfrm>
            <a:custGeom>
              <a:avLst/>
              <a:gdLst>
                <a:gd name="connsiteX0" fmla="*/ 0 w 6122"/>
                <a:gd name="connsiteY0" fmla="*/ 126844 h 126843"/>
                <a:gd name="connsiteX1" fmla="*/ 0 w 6122"/>
                <a:gd name="connsiteY1" fmla="*/ 0 h 126843"/>
              </a:gdLst>
              <a:ahLst/>
              <a:cxnLst>
                <a:cxn ang="0">
                  <a:pos x="connsiteX0" y="connsiteY0"/>
                </a:cxn>
                <a:cxn ang="0">
                  <a:pos x="connsiteX1" y="connsiteY1"/>
                </a:cxn>
              </a:cxnLst>
              <a:rect l="l" t="t" r="r" b="b"/>
              <a:pathLst>
                <a:path w="6122" h="126843">
                  <a:moveTo>
                    <a:pt x="0" y="126844"/>
                  </a:moveTo>
                  <a:lnTo>
                    <a:pt x="0" y="0"/>
                  </a:lnTo>
                </a:path>
              </a:pathLst>
            </a:custGeom>
            <a:ln w="444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4" name="Freeform 2465">
              <a:extLst>
                <a:ext uri="{FF2B5EF4-FFF2-40B4-BE49-F238E27FC236}">
                  <a16:creationId xmlns:a16="http://schemas.microsoft.com/office/drawing/2014/main" id="{6FDD8C30-BB7D-544E-11C3-B2130FA76F61}"/>
                </a:ext>
              </a:extLst>
            </p:cNvPr>
            <p:cNvSpPr/>
            <p:nvPr/>
          </p:nvSpPr>
          <p:spPr>
            <a:xfrm>
              <a:off x="8633512" y="5346929"/>
              <a:ext cx="88524" cy="44260"/>
            </a:xfrm>
            <a:custGeom>
              <a:avLst/>
              <a:gdLst>
                <a:gd name="connsiteX0" fmla="*/ 0 w 88524"/>
                <a:gd name="connsiteY0" fmla="*/ 0 h 44260"/>
                <a:gd name="connsiteX1" fmla="*/ 88525 w 88524"/>
                <a:gd name="connsiteY1" fmla="*/ 0 h 44260"/>
                <a:gd name="connsiteX2" fmla="*/ 44262 w 88524"/>
                <a:gd name="connsiteY2" fmla="*/ 44261 h 44260"/>
                <a:gd name="connsiteX3" fmla="*/ 0 w 88524"/>
                <a:gd name="connsiteY3" fmla="*/ 0 h 44260"/>
              </a:gdLst>
              <a:ahLst/>
              <a:cxnLst>
                <a:cxn ang="0">
                  <a:pos x="connsiteX0" y="connsiteY0"/>
                </a:cxn>
                <a:cxn ang="0">
                  <a:pos x="connsiteX1" y="connsiteY1"/>
                </a:cxn>
                <a:cxn ang="0">
                  <a:pos x="connsiteX2" y="connsiteY2"/>
                </a:cxn>
                <a:cxn ang="0">
                  <a:pos x="connsiteX3" y="connsiteY3"/>
                </a:cxn>
              </a:cxnLst>
              <a:rect l="l" t="t" r="r" b="b"/>
              <a:pathLst>
                <a:path w="88524" h="44260">
                  <a:moveTo>
                    <a:pt x="0" y="0"/>
                  </a:moveTo>
                  <a:lnTo>
                    <a:pt x="88525" y="0"/>
                  </a:lnTo>
                  <a:lnTo>
                    <a:pt x="44262" y="44261"/>
                  </a:lnTo>
                  <a:lnTo>
                    <a:pt x="0"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5" name="Graphic 2442">
            <a:extLst>
              <a:ext uri="{FF2B5EF4-FFF2-40B4-BE49-F238E27FC236}">
                <a16:creationId xmlns:a16="http://schemas.microsoft.com/office/drawing/2014/main" id="{B0F86DCB-B5CE-1009-0DB4-4FD48BE58239}"/>
              </a:ext>
            </a:extLst>
          </p:cNvPr>
          <p:cNvGrpSpPr/>
          <p:nvPr/>
        </p:nvGrpSpPr>
        <p:grpSpPr>
          <a:xfrm>
            <a:off x="7996110" y="3697949"/>
            <a:ext cx="236051" cy="639113"/>
            <a:chOff x="11812378" y="5783858"/>
            <a:chExt cx="235661" cy="638063"/>
          </a:xfrm>
        </p:grpSpPr>
        <p:sp>
          <p:nvSpPr>
            <p:cNvPr id="2481" name="Freeform 2473">
              <a:extLst>
                <a:ext uri="{FF2B5EF4-FFF2-40B4-BE49-F238E27FC236}">
                  <a16:creationId xmlns:a16="http://schemas.microsoft.com/office/drawing/2014/main" id="{EFF0DC84-22BE-F7E4-7246-847A8B43DBB2}"/>
                </a:ext>
              </a:extLst>
            </p:cNvPr>
            <p:cNvSpPr/>
            <p:nvPr/>
          </p:nvSpPr>
          <p:spPr>
            <a:xfrm>
              <a:off x="11812378" y="5814083"/>
              <a:ext cx="203680" cy="607838"/>
            </a:xfrm>
            <a:custGeom>
              <a:avLst/>
              <a:gdLst>
                <a:gd name="connsiteX0" fmla="*/ 203682 w 203681"/>
                <a:gd name="connsiteY0" fmla="*/ 0 h 607834"/>
                <a:gd name="connsiteX1" fmla="*/ 0 w 203681"/>
                <a:gd name="connsiteY1" fmla="*/ 192164 h 607834"/>
                <a:gd name="connsiteX2" fmla="*/ 0 w 203681"/>
                <a:gd name="connsiteY2" fmla="*/ 607835 h 607834"/>
              </a:gdLst>
              <a:ahLst/>
              <a:cxnLst>
                <a:cxn ang="0">
                  <a:pos x="connsiteX0" y="connsiteY0"/>
                </a:cxn>
                <a:cxn ang="0">
                  <a:pos x="connsiteX1" y="connsiteY1"/>
                </a:cxn>
                <a:cxn ang="0">
                  <a:pos x="connsiteX2" y="connsiteY2"/>
                </a:cxn>
              </a:cxnLst>
              <a:rect l="l" t="t" r="r" b="b"/>
              <a:pathLst>
                <a:path w="203681" h="607834">
                  <a:moveTo>
                    <a:pt x="203682" y="0"/>
                  </a:moveTo>
                  <a:lnTo>
                    <a:pt x="0" y="192164"/>
                  </a:lnTo>
                  <a:lnTo>
                    <a:pt x="0" y="607835"/>
                  </a:lnTo>
                </a:path>
              </a:pathLst>
            </a:custGeom>
            <a:noFill/>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2" name="Freeform 2474">
              <a:extLst>
                <a:ext uri="{FF2B5EF4-FFF2-40B4-BE49-F238E27FC236}">
                  <a16:creationId xmlns:a16="http://schemas.microsoft.com/office/drawing/2014/main" id="{6BE49460-6BE9-C63A-F74B-719427BAF837}"/>
                </a:ext>
              </a:extLst>
            </p:cNvPr>
            <p:cNvSpPr/>
            <p:nvPr/>
          </p:nvSpPr>
          <p:spPr>
            <a:xfrm>
              <a:off x="11988656" y="5783858"/>
              <a:ext cx="59383" cy="58463"/>
            </a:xfrm>
            <a:custGeom>
              <a:avLst/>
              <a:gdLst>
                <a:gd name="connsiteX0" fmla="*/ 0 w 59383"/>
                <a:gd name="connsiteY0" fmla="*/ 14080 h 58463"/>
                <a:gd name="connsiteX1" fmla="*/ 59384 w 59383"/>
                <a:gd name="connsiteY1" fmla="*/ 0 h 58463"/>
                <a:gd name="connsiteX2" fmla="*/ 41875 w 59383"/>
                <a:gd name="connsiteY2" fmla="*/ 58463 h 58463"/>
                <a:gd name="connsiteX3" fmla="*/ 0 w 59383"/>
                <a:gd name="connsiteY3" fmla="*/ 14080 h 58463"/>
              </a:gdLst>
              <a:ahLst/>
              <a:cxnLst>
                <a:cxn ang="0">
                  <a:pos x="connsiteX0" y="connsiteY0"/>
                </a:cxn>
                <a:cxn ang="0">
                  <a:pos x="connsiteX1" y="connsiteY1"/>
                </a:cxn>
                <a:cxn ang="0">
                  <a:pos x="connsiteX2" y="connsiteY2"/>
                </a:cxn>
                <a:cxn ang="0">
                  <a:pos x="connsiteX3" y="connsiteY3"/>
                </a:cxn>
              </a:cxnLst>
              <a:rect l="l" t="t" r="r" b="b"/>
              <a:pathLst>
                <a:path w="59383" h="58463">
                  <a:moveTo>
                    <a:pt x="0" y="14080"/>
                  </a:moveTo>
                  <a:lnTo>
                    <a:pt x="59384" y="0"/>
                  </a:lnTo>
                  <a:lnTo>
                    <a:pt x="41875" y="58463"/>
                  </a:lnTo>
                  <a:lnTo>
                    <a:pt x="0" y="1408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6" name="Graphic 2442">
            <a:extLst>
              <a:ext uri="{FF2B5EF4-FFF2-40B4-BE49-F238E27FC236}">
                <a16:creationId xmlns:a16="http://schemas.microsoft.com/office/drawing/2014/main" id="{08821CDF-EDBC-2017-79C0-07AB19639924}"/>
              </a:ext>
            </a:extLst>
          </p:cNvPr>
          <p:cNvGrpSpPr/>
          <p:nvPr/>
        </p:nvGrpSpPr>
        <p:grpSpPr>
          <a:xfrm>
            <a:off x="8730274" y="3155882"/>
            <a:ext cx="163341" cy="154090"/>
            <a:chOff x="12462647" y="5280128"/>
            <a:chExt cx="163072" cy="153837"/>
          </a:xfrm>
          <a:solidFill>
            <a:srgbClr val="A21383"/>
          </a:solidFill>
        </p:grpSpPr>
        <p:sp>
          <p:nvSpPr>
            <p:cNvPr id="2479" name="Freeform 2476">
              <a:extLst>
                <a:ext uri="{FF2B5EF4-FFF2-40B4-BE49-F238E27FC236}">
                  <a16:creationId xmlns:a16="http://schemas.microsoft.com/office/drawing/2014/main" id="{313165CA-A6E5-DDD0-07A6-0E76A0603555}"/>
                </a:ext>
              </a:extLst>
            </p:cNvPr>
            <p:cNvSpPr/>
            <p:nvPr/>
          </p:nvSpPr>
          <p:spPr>
            <a:xfrm>
              <a:off x="12462647" y="5310304"/>
              <a:ext cx="131073" cy="123661"/>
            </a:xfrm>
            <a:custGeom>
              <a:avLst/>
              <a:gdLst>
                <a:gd name="connsiteX0" fmla="*/ 131073 w 131073"/>
                <a:gd name="connsiteY0" fmla="*/ 0 h 123660"/>
                <a:gd name="connsiteX1" fmla="*/ 0 w 131073"/>
                <a:gd name="connsiteY1" fmla="*/ 123661 h 123660"/>
              </a:gdLst>
              <a:ahLst/>
              <a:cxnLst>
                <a:cxn ang="0">
                  <a:pos x="connsiteX0" y="connsiteY0"/>
                </a:cxn>
                <a:cxn ang="0">
                  <a:pos x="connsiteX1" y="connsiteY1"/>
                </a:cxn>
              </a:cxnLst>
              <a:rect l="l" t="t" r="r" b="b"/>
              <a:pathLst>
                <a:path w="131073" h="123660">
                  <a:moveTo>
                    <a:pt x="131073" y="0"/>
                  </a:moveTo>
                  <a:lnTo>
                    <a:pt x="0" y="123661"/>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0" name="Freeform 2477">
              <a:extLst>
                <a:ext uri="{FF2B5EF4-FFF2-40B4-BE49-F238E27FC236}">
                  <a16:creationId xmlns:a16="http://schemas.microsoft.com/office/drawing/2014/main" id="{1F025361-FC01-FAA6-5713-424C1FEFB89D}"/>
                </a:ext>
              </a:extLst>
            </p:cNvPr>
            <p:cNvSpPr/>
            <p:nvPr/>
          </p:nvSpPr>
          <p:spPr>
            <a:xfrm>
              <a:off x="12566335" y="5280128"/>
              <a:ext cx="59384" cy="58463"/>
            </a:xfrm>
            <a:custGeom>
              <a:avLst/>
              <a:gdLst>
                <a:gd name="connsiteX0" fmla="*/ 0 w 59384"/>
                <a:gd name="connsiteY0" fmla="*/ 14080 h 58463"/>
                <a:gd name="connsiteX1" fmla="*/ 59385 w 59384"/>
                <a:gd name="connsiteY1" fmla="*/ 0 h 58463"/>
                <a:gd name="connsiteX2" fmla="*/ 41875 w 59384"/>
                <a:gd name="connsiteY2" fmla="*/ 58463 h 58463"/>
                <a:gd name="connsiteX3" fmla="*/ 0 w 59384"/>
                <a:gd name="connsiteY3" fmla="*/ 14080 h 58463"/>
              </a:gdLst>
              <a:ahLst/>
              <a:cxnLst>
                <a:cxn ang="0">
                  <a:pos x="connsiteX0" y="connsiteY0"/>
                </a:cxn>
                <a:cxn ang="0">
                  <a:pos x="connsiteX1" y="connsiteY1"/>
                </a:cxn>
                <a:cxn ang="0">
                  <a:pos x="connsiteX2" y="connsiteY2"/>
                </a:cxn>
                <a:cxn ang="0">
                  <a:pos x="connsiteX3" y="connsiteY3"/>
                </a:cxn>
              </a:cxnLst>
              <a:rect l="l" t="t" r="r" b="b"/>
              <a:pathLst>
                <a:path w="59384" h="58463">
                  <a:moveTo>
                    <a:pt x="0" y="14080"/>
                  </a:moveTo>
                  <a:lnTo>
                    <a:pt x="59385" y="0"/>
                  </a:lnTo>
                  <a:lnTo>
                    <a:pt x="41875" y="58463"/>
                  </a:lnTo>
                  <a:lnTo>
                    <a:pt x="0" y="1408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7" name="Graphic 2442">
            <a:extLst>
              <a:ext uri="{FF2B5EF4-FFF2-40B4-BE49-F238E27FC236}">
                <a16:creationId xmlns:a16="http://schemas.microsoft.com/office/drawing/2014/main" id="{0053F936-EE15-A7B3-1345-6B0A2EB06555}"/>
              </a:ext>
            </a:extLst>
          </p:cNvPr>
          <p:cNvGrpSpPr/>
          <p:nvPr/>
        </p:nvGrpSpPr>
        <p:grpSpPr>
          <a:xfrm>
            <a:off x="8058556" y="3763657"/>
            <a:ext cx="248342" cy="573377"/>
            <a:chOff x="11874675" y="5849441"/>
            <a:chExt cx="247931" cy="572433"/>
          </a:xfrm>
        </p:grpSpPr>
        <p:sp>
          <p:nvSpPr>
            <p:cNvPr id="2477" name="Freeform 2479">
              <a:extLst>
                <a:ext uri="{FF2B5EF4-FFF2-40B4-BE49-F238E27FC236}">
                  <a16:creationId xmlns:a16="http://schemas.microsoft.com/office/drawing/2014/main" id="{661C7D19-7145-59E4-B28B-FAF003371BED}"/>
                </a:ext>
              </a:extLst>
            </p:cNvPr>
            <p:cNvSpPr/>
            <p:nvPr/>
          </p:nvSpPr>
          <p:spPr>
            <a:xfrm>
              <a:off x="11905090" y="5849441"/>
              <a:ext cx="217516" cy="528559"/>
            </a:xfrm>
            <a:custGeom>
              <a:avLst/>
              <a:gdLst>
                <a:gd name="connsiteX0" fmla="*/ 217518 w 217517"/>
                <a:gd name="connsiteY0" fmla="*/ 0 h 528557"/>
                <a:gd name="connsiteX1" fmla="*/ 0 w 217517"/>
                <a:gd name="connsiteY1" fmla="*/ 205203 h 528557"/>
                <a:gd name="connsiteX2" fmla="*/ 0 w 217517"/>
                <a:gd name="connsiteY2" fmla="*/ 528557 h 528557"/>
              </a:gdLst>
              <a:ahLst/>
              <a:cxnLst>
                <a:cxn ang="0">
                  <a:pos x="connsiteX0" y="connsiteY0"/>
                </a:cxn>
                <a:cxn ang="0">
                  <a:pos x="connsiteX1" y="connsiteY1"/>
                </a:cxn>
                <a:cxn ang="0">
                  <a:pos x="connsiteX2" y="connsiteY2"/>
                </a:cxn>
              </a:cxnLst>
              <a:rect l="l" t="t" r="r" b="b"/>
              <a:pathLst>
                <a:path w="217517" h="528557">
                  <a:moveTo>
                    <a:pt x="217518" y="0"/>
                  </a:moveTo>
                  <a:lnTo>
                    <a:pt x="0" y="205203"/>
                  </a:lnTo>
                  <a:lnTo>
                    <a:pt x="0" y="528557"/>
                  </a:lnTo>
                </a:path>
              </a:pathLst>
            </a:custGeom>
            <a:noFill/>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78" name="Freeform 2480">
              <a:extLst>
                <a:ext uri="{FF2B5EF4-FFF2-40B4-BE49-F238E27FC236}">
                  <a16:creationId xmlns:a16="http://schemas.microsoft.com/office/drawing/2014/main" id="{58023FD1-16E1-0747-6BDF-8FD233B0C70A}"/>
                </a:ext>
              </a:extLst>
            </p:cNvPr>
            <p:cNvSpPr/>
            <p:nvPr/>
          </p:nvSpPr>
          <p:spPr>
            <a:xfrm>
              <a:off x="11874675" y="6369044"/>
              <a:ext cx="61036" cy="52830"/>
            </a:xfrm>
            <a:custGeom>
              <a:avLst/>
              <a:gdLst>
                <a:gd name="connsiteX0" fmla="*/ 0 w 61036"/>
                <a:gd name="connsiteY0" fmla="*/ 0 h 52830"/>
                <a:gd name="connsiteX1" fmla="*/ 30488 w 61036"/>
                <a:gd name="connsiteY1" fmla="*/ 52831 h 52830"/>
                <a:gd name="connsiteX2" fmla="*/ 61037 w 61036"/>
                <a:gd name="connsiteY2" fmla="*/ 0 h 52830"/>
                <a:gd name="connsiteX3" fmla="*/ 0 w 61036"/>
                <a:gd name="connsiteY3" fmla="*/ 0 h 52830"/>
              </a:gdLst>
              <a:ahLst/>
              <a:cxnLst>
                <a:cxn ang="0">
                  <a:pos x="connsiteX0" y="connsiteY0"/>
                </a:cxn>
                <a:cxn ang="0">
                  <a:pos x="connsiteX1" y="connsiteY1"/>
                </a:cxn>
                <a:cxn ang="0">
                  <a:pos x="connsiteX2" y="connsiteY2"/>
                </a:cxn>
                <a:cxn ang="0">
                  <a:pos x="connsiteX3" y="connsiteY3"/>
                </a:cxn>
              </a:cxnLst>
              <a:rect l="l" t="t" r="r" b="b"/>
              <a:pathLst>
                <a:path w="61036" h="52830">
                  <a:moveTo>
                    <a:pt x="0" y="0"/>
                  </a:moveTo>
                  <a:lnTo>
                    <a:pt x="30488" y="52831"/>
                  </a:lnTo>
                  <a:lnTo>
                    <a:pt x="61037" y="0"/>
                  </a:lnTo>
                  <a:lnTo>
                    <a:pt x="0"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8" name="Group 177">
            <a:extLst>
              <a:ext uri="{FF2B5EF4-FFF2-40B4-BE49-F238E27FC236}">
                <a16:creationId xmlns:a16="http://schemas.microsoft.com/office/drawing/2014/main" id="{FDF02F01-796B-6C04-819F-F0E7A359B1B7}"/>
              </a:ext>
            </a:extLst>
          </p:cNvPr>
          <p:cNvGrpSpPr/>
          <p:nvPr/>
        </p:nvGrpSpPr>
        <p:grpSpPr>
          <a:xfrm>
            <a:off x="5387652" y="2303815"/>
            <a:ext cx="678650" cy="1047275"/>
            <a:chOff x="5298937" y="2308102"/>
            <a:chExt cx="678636" cy="1091509"/>
          </a:xfrm>
        </p:grpSpPr>
        <p:sp>
          <p:nvSpPr>
            <p:cNvPr id="2475" name="Freeform 2458">
              <a:extLst>
                <a:ext uri="{FF2B5EF4-FFF2-40B4-BE49-F238E27FC236}">
                  <a16:creationId xmlns:a16="http://schemas.microsoft.com/office/drawing/2014/main" id="{B41BBBE3-8C96-F5DE-69B9-99A147E3695D}"/>
                </a:ext>
              </a:extLst>
            </p:cNvPr>
            <p:cNvSpPr/>
            <p:nvPr/>
          </p:nvSpPr>
          <p:spPr>
            <a:xfrm>
              <a:off x="5298937" y="2352119"/>
              <a:ext cx="648098" cy="1047492"/>
            </a:xfrm>
            <a:custGeom>
              <a:avLst/>
              <a:gdLst>
                <a:gd name="connsiteX0" fmla="*/ 647042 w 647042"/>
                <a:gd name="connsiteY0" fmla="*/ 0 h 1045789"/>
                <a:gd name="connsiteX1" fmla="*/ 647042 w 647042"/>
                <a:gd name="connsiteY1" fmla="*/ 618854 h 1045789"/>
                <a:gd name="connsiteX2" fmla="*/ 0 w 647042"/>
                <a:gd name="connsiteY2" fmla="*/ 1045789 h 1045789"/>
              </a:gdLst>
              <a:ahLst/>
              <a:cxnLst>
                <a:cxn ang="0">
                  <a:pos x="connsiteX0" y="connsiteY0"/>
                </a:cxn>
                <a:cxn ang="0">
                  <a:pos x="connsiteX1" y="connsiteY1"/>
                </a:cxn>
                <a:cxn ang="0">
                  <a:pos x="connsiteX2" y="connsiteY2"/>
                </a:cxn>
              </a:cxnLst>
              <a:rect l="l" t="t" r="r" b="b"/>
              <a:pathLst>
                <a:path w="647042" h="1045789">
                  <a:moveTo>
                    <a:pt x="647042" y="0"/>
                  </a:moveTo>
                  <a:lnTo>
                    <a:pt x="647042" y="618854"/>
                  </a:lnTo>
                  <a:lnTo>
                    <a:pt x="0" y="1045789"/>
                  </a:lnTo>
                </a:path>
              </a:pathLst>
            </a:custGeom>
            <a:noFill/>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76" name="Freeform 2459">
              <a:extLst>
                <a:ext uri="{FF2B5EF4-FFF2-40B4-BE49-F238E27FC236}">
                  <a16:creationId xmlns:a16="http://schemas.microsoft.com/office/drawing/2014/main" id="{3EE6EF8D-2F7E-5E9F-532B-D6CDCDD8DD2E}"/>
                </a:ext>
              </a:extLst>
            </p:cNvPr>
            <p:cNvSpPr/>
            <p:nvPr/>
          </p:nvSpPr>
          <p:spPr>
            <a:xfrm>
              <a:off x="5916436" y="2308102"/>
              <a:ext cx="61137" cy="52978"/>
            </a:xfrm>
            <a:custGeom>
              <a:avLst/>
              <a:gdLst>
                <a:gd name="connsiteX0" fmla="*/ 0 w 61037"/>
                <a:gd name="connsiteY0" fmla="*/ 52893 h 52892"/>
                <a:gd name="connsiteX1" fmla="*/ 30549 w 61037"/>
                <a:gd name="connsiteY1" fmla="*/ 0 h 52892"/>
                <a:gd name="connsiteX2" fmla="*/ 61037 w 61037"/>
                <a:gd name="connsiteY2" fmla="*/ 52893 h 52892"/>
                <a:gd name="connsiteX3" fmla="*/ 0 w 61037"/>
                <a:gd name="connsiteY3" fmla="*/ 52893 h 52892"/>
              </a:gdLst>
              <a:ahLst/>
              <a:cxnLst>
                <a:cxn ang="0">
                  <a:pos x="connsiteX0" y="connsiteY0"/>
                </a:cxn>
                <a:cxn ang="0">
                  <a:pos x="connsiteX1" y="connsiteY1"/>
                </a:cxn>
                <a:cxn ang="0">
                  <a:pos x="connsiteX2" y="connsiteY2"/>
                </a:cxn>
                <a:cxn ang="0">
                  <a:pos x="connsiteX3" y="connsiteY3"/>
                </a:cxn>
              </a:cxnLst>
              <a:rect l="l" t="t" r="r" b="b"/>
              <a:pathLst>
                <a:path w="61037" h="52892">
                  <a:moveTo>
                    <a:pt x="0" y="52893"/>
                  </a:moveTo>
                  <a:lnTo>
                    <a:pt x="30549" y="0"/>
                  </a:lnTo>
                  <a:lnTo>
                    <a:pt x="61037" y="52893"/>
                  </a:lnTo>
                  <a:lnTo>
                    <a:pt x="0" y="52893"/>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9" name="Group 178">
            <a:extLst>
              <a:ext uri="{FF2B5EF4-FFF2-40B4-BE49-F238E27FC236}">
                <a16:creationId xmlns:a16="http://schemas.microsoft.com/office/drawing/2014/main" id="{6176435A-8804-F2A4-7B66-09B41F298EFC}"/>
              </a:ext>
            </a:extLst>
          </p:cNvPr>
          <p:cNvGrpSpPr/>
          <p:nvPr/>
        </p:nvGrpSpPr>
        <p:grpSpPr>
          <a:xfrm>
            <a:off x="6172715" y="2303812"/>
            <a:ext cx="678711" cy="1047278"/>
            <a:chOff x="5999036" y="2308102"/>
            <a:chExt cx="678697" cy="1091512"/>
          </a:xfrm>
        </p:grpSpPr>
        <p:sp>
          <p:nvSpPr>
            <p:cNvPr id="2473" name="Freeform 2482">
              <a:extLst>
                <a:ext uri="{FF2B5EF4-FFF2-40B4-BE49-F238E27FC236}">
                  <a16:creationId xmlns:a16="http://schemas.microsoft.com/office/drawing/2014/main" id="{64BE081A-74FB-A23C-DD7F-DAB2D18B4B4F}"/>
                </a:ext>
              </a:extLst>
            </p:cNvPr>
            <p:cNvSpPr/>
            <p:nvPr/>
          </p:nvSpPr>
          <p:spPr>
            <a:xfrm>
              <a:off x="6029635" y="2352121"/>
              <a:ext cx="648098" cy="1047493"/>
            </a:xfrm>
            <a:custGeom>
              <a:avLst/>
              <a:gdLst>
                <a:gd name="connsiteX0" fmla="*/ 0 w 647042"/>
                <a:gd name="connsiteY0" fmla="*/ 0 h 1045789"/>
                <a:gd name="connsiteX1" fmla="*/ 0 w 647042"/>
                <a:gd name="connsiteY1" fmla="*/ 618854 h 1045789"/>
                <a:gd name="connsiteX2" fmla="*/ 647042 w 647042"/>
                <a:gd name="connsiteY2" fmla="*/ 1045789 h 1045789"/>
              </a:gdLst>
              <a:ahLst/>
              <a:cxnLst>
                <a:cxn ang="0">
                  <a:pos x="connsiteX0" y="connsiteY0"/>
                </a:cxn>
                <a:cxn ang="0">
                  <a:pos x="connsiteX1" y="connsiteY1"/>
                </a:cxn>
                <a:cxn ang="0">
                  <a:pos x="connsiteX2" y="connsiteY2"/>
                </a:cxn>
              </a:cxnLst>
              <a:rect l="l" t="t" r="r" b="b"/>
              <a:pathLst>
                <a:path w="647042" h="1045789">
                  <a:moveTo>
                    <a:pt x="0" y="0"/>
                  </a:moveTo>
                  <a:lnTo>
                    <a:pt x="0" y="618854"/>
                  </a:lnTo>
                  <a:lnTo>
                    <a:pt x="647042" y="1045789"/>
                  </a:lnTo>
                </a:path>
              </a:pathLst>
            </a:custGeom>
            <a:noFill/>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74" name="Freeform 2483">
              <a:extLst>
                <a:ext uri="{FF2B5EF4-FFF2-40B4-BE49-F238E27FC236}">
                  <a16:creationId xmlns:a16="http://schemas.microsoft.com/office/drawing/2014/main" id="{169AEC75-0E67-D38E-0550-D7F1A5FCF3B3}"/>
                </a:ext>
              </a:extLst>
            </p:cNvPr>
            <p:cNvSpPr/>
            <p:nvPr/>
          </p:nvSpPr>
          <p:spPr>
            <a:xfrm>
              <a:off x="5999036" y="2308102"/>
              <a:ext cx="61198" cy="52978"/>
            </a:xfrm>
            <a:custGeom>
              <a:avLst/>
              <a:gdLst>
                <a:gd name="connsiteX0" fmla="*/ 0 w 61098"/>
                <a:gd name="connsiteY0" fmla="*/ 52893 h 52892"/>
                <a:gd name="connsiteX1" fmla="*/ 30549 w 61098"/>
                <a:gd name="connsiteY1" fmla="*/ 0 h 52892"/>
                <a:gd name="connsiteX2" fmla="*/ 61098 w 61098"/>
                <a:gd name="connsiteY2" fmla="*/ 52893 h 52892"/>
                <a:gd name="connsiteX3" fmla="*/ 0 w 61098"/>
                <a:gd name="connsiteY3" fmla="*/ 52893 h 52892"/>
              </a:gdLst>
              <a:ahLst/>
              <a:cxnLst>
                <a:cxn ang="0">
                  <a:pos x="connsiteX0" y="connsiteY0"/>
                </a:cxn>
                <a:cxn ang="0">
                  <a:pos x="connsiteX1" y="connsiteY1"/>
                </a:cxn>
                <a:cxn ang="0">
                  <a:pos x="connsiteX2" y="connsiteY2"/>
                </a:cxn>
                <a:cxn ang="0">
                  <a:pos x="connsiteX3" y="connsiteY3"/>
                </a:cxn>
              </a:cxnLst>
              <a:rect l="l" t="t" r="r" b="b"/>
              <a:pathLst>
                <a:path w="61098" h="52892">
                  <a:moveTo>
                    <a:pt x="0" y="52893"/>
                  </a:moveTo>
                  <a:lnTo>
                    <a:pt x="30549" y="0"/>
                  </a:lnTo>
                  <a:lnTo>
                    <a:pt x="61098" y="52893"/>
                  </a:lnTo>
                  <a:lnTo>
                    <a:pt x="0" y="52893"/>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80" name="Graphic 2442">
            <a:extLst>
              <a:ext uri="{FF2B5EF4-FFF2-40B4-BE49-F238E27FC236}">
                <a16:creationId xmlns:a16="http://schemas.microsoft.com/office/drawing/2014/main" id="{FDCDEF54-B447-BD05-9EC5-3E175D3060F6}"/>
              </a:ext>
            </a:extLst>
          </p:cNvPr>
          <p:cNvGrpSpPr/>
          <p:nvPr/>
        </p:nvGrpSpPr>
        <p:grpSpPr>
          <a:xfrm>
            <a:off x="6587008" y="3549028"/>
            <a:ext cx="307965" cy="204233"/>
            <a:chOff x="10066567" y="5635163"/>
            <a:chExt cx="307459" cy="203897"/>
          </a:xfrm>
          <a:solidFill>
            <a:srgbClr val="A21383"/>
          </a:solidFill>
        </p:grpSpPr>
        <p:sp>
          <p:nvSpPr>
            <p:cNvPr id="2471" name="Freeform 2485">
              <a:extLst>
                <a:ext uri="{FF2B5EF4-FFF2-40B4-BE49-F238E27FC236}">
                  <a16:creationId xmlns:a16="http://schemas.microsoft.com/office/drawing/2014/main" id="{F0BE0C36-2CB9-C6C8-5A23-C1346BADA524}"/>
                </a:ext>
              </a:extLst>
            </p:cNvPr>
            <p:cNvSpPr/>
            <p:nvPr/>
          </p:nvSpPr>
          <p:spPr>
            <a:xfrm>
              <a:off x="10103245" y="5635163"/>
              <a:ext cx="270781" cy="179614"/>
            </a:xfrm>
            <a:custGeom>
              <a:avLst/>
              <a:gdLst>
                <a:gd name="connsiteX0" fmla="*/ 0 w 270779"/>
                <a:gd name="connsiteY0" fmla="*/ 179614 h 179613"/>
                <a:gd name="connsiteX1" fmla="*/ 270779 w 270779"/>
                <a:gd name="connsiteY1" fmla="*/ 0 h 179613"/>
              </a:gdLst>
              <a:ahLst/>
              <a:cxnLst>
                <a:cxn ang="0">
                  <a:pos x="connsiteX0" y="connsiteY0"/>
                </a:cxn>
                <a:cxn ang="0">
                  <a:pos x="connsiteX1" y="connsiteY1"/>
                </a:cxn>
              </a:cxnLst>
              <a:rect l="l" t="t" r="r" b="b"/>
              <a:pathLst>
                <a:path w="270779" h="179613">
                  <a:moveTo>
                    <a:pt x="0" y="179614"/>
                  </a:moveTo>
                  <a:lnTo>
                    <a:pt x="270779" y="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72" name="Freeform 2486">
              <a:extLst>
                <a:ext uri="{FF2B5EF4-FFF2-40B4-BE49-F238E27FC236}">
                  <a16:creationId xmlns:a16="http://schemas.microsoft.com/office/drawing/2014/main" id="{D1B79517-7838-2FD3-D882-6A49D606F5D4}"/>
                </a:ext>
              </a:extLst>
            </p:cNvPr>
            <p:cNvSpPr/>
            <p:nvPr/>
          </p:nvSpPr>
          <p:spPr>
            <a:xfrm>
              <a:off x="10066567" y="5784393"/>
              <a:ext cx="60914" cy="54667"/>
            </a:xfrm>
            <a:custGeom>
              <a:avLst/>
              <a:gdLst>
                <a:gd name="connsiteX0" fmla="*/ 60914 w 60914"/>
                <a:gd name="connsiteY0" fmla="*/ 50872 h 54667"/>
                <a:gd name="connsiteX1" fmla="*/ 0 w 60914"/>
                <a:gd name="connsiteY1" fmla="*/ 54668 h 54667"/>
                <a:gd name="connsiteX2" fmla="*/ 27182 w 60914"/>
                <a:gd name="connsiteY2" fmla="*/ 0 h 54667"/>
                <a:gd name="connsiteX3" fmla="*/ 60914 w 60914"/>
                <a:gd name="connsiteY3" fmla="*/ 50872 h 54667"/>
              </a:gdLst>
              <a:ahLst/>
              <a:cxnLst>
                <a:cxn ang="0">
                  <a:pos x="connsiteX0" y="connsiteY0"/>
                </a:cxn>
                <a:cxn ang="0">
                  <a:pos x="connsiteX1" y="connsiteY1"/>
                </a:cxn>
                <a:cxn ang="0">
                  <a:pos x="connsiteX2" y="connsiteY2"/>
                </a:cxn>
                <a:cxn ang="0">
                  <a:pos x="connsiteX3" y="connsiteY3"/>
                </a:cxn>
              </a:cxnLst>
              <a:rect l="l" t="t" r="r" b="b"/>
              <a:pathLst>
                <a:path w="60914" h="54667">
                  <a:moveTo>
                    <a:pt x="60914" y="50872"/>
                  </a:moveTo>
                  <a:lnTo>
                    <a:pt x="0" y="54668"/>
                  </a:lnTo>
                  <a:lnTo>
                    <a:pt x="27182" y="0"/>
                  </a:lnTo>
                  <a:lnTo>
                    <a:pt x="60914" y="50872"/>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sp>
        <p:nvSpPr>
          <p:cNvPr id="181" name="TextBox 180">
            <a:extLst>
              <a:ext uri="{FF2B5EF4-FFF2-40B4-BE49-F238E27FC236}">
                <a16:creationId xmlns:a16="http://schemas.microsoft.com/office/drawing/2014/main" id="{809116AD-6E9F-6FD5-9927-E6B48405B0CD}"/>
              </a:ext>
            </a:extLst>
          </p:cNvPr>
          <p:cNvSpPr txBox="1"/>
          <p:nvPr/>
        </p:nvSpPr>
        <p:spPr>
          <a:xfrm>
            <a:off x="2504755" y="4860657"/>
            <a:ext cx="2650609" cy="184670"/>
          </a:xfrm>
          <a:prstGeom prst="rect">
            <a:avLst/>
          </a:prstGeom>
          <a:noFill/>
        </p:spPr>
        <p:txBody>
          <a:bodyPr wrap="square" lIns="0" tIns="0" rIns="0" bIns="0" rtlCol="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FFFFFF"/>
                </a:solidFill>
                <a:effectLst/>
                <a:uLnTx/>
                <a:uFillTx/>
                <a:latin typeface="Calibri" panose="020F0502020204030204" pitchFamily="34" charset="0"/>
                <a:ea typeface="+mn-ea"/>
                <a:cs typeface="Calibri" panose="020F0502020204030204" pitchFamily="34" charset="0"/>
              </a:rPr>
              <a:t>Allergic eosinophilic</a:t>
            </a:r>
          </a:p>
        </p:txBody>
      </p:sp>
      <p:sp>
        <p:nvSpPr>
          <p:cNvPr id="182" name="TextBox 181">
            <a:extLst>
              <a:ext uri="{FF2B5EF4-FFF2-40B4-BE49-F238E27FC236}">
                <a16:creationId xmlns:a16="http://schemas.microsoft.com/office/drawing/2014/main" id="{E44B29F9-2EF7-4DED-FD01-9CA070C55179}"/>
              </a:ext>
            </a:extLst>
          </p:cNvPr>
          <p:cNvSpPr txBox="1"/>
          <p:nvPr/>
        </p:nvSpPr>
        <p:spPr>
          <a:xfrm>
            <a:off x="5155363" y="4860657"/>
            <a:ext cx="2636759" cy="184670"/>
          </a:xfrm>
          <a:prstGeom prst="rect">
            <a:avLst/>
          </a:prstGeom>
          <a:noFill/>
        </p:spPr>
        <p:txBody>
          <a:bodyPr wrap="square" lIns="0" tIns="0" rIns="0" bIns="0" rtlCol="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FFFFFF"/>
                </a:solidFill>
                <a:effectLst/>
                <a:uLnTx/>
                <a:uFillTx/>
                <a:latin typeface="Calibri" panose="020F0502020204030204" pitchFamily="34" charset="0"/>
                <a:ea typeface="+mn-ea"/>
                <a:cs typeface="Calibri" panose="020F0502020204030204" pitchFamily="34" charset="0"/>
              </a:rPr>
              <a:t>Non-allergic eosinophilic</a:t>
            </a:r>
          </a:p>
        </p:txBody>
      </p:sp>
      <p:sp>
        <p:nvSpPr>
          <p:cNvPr id="183" name="TextBox 182">
            <a:extLst>
              <a:ext uri="{FF2B5EF4-FFF2-40B4-BE49-F238E27FC236}">
                <a16:creationId xmlns:a16="http://schemas.microsoft.com/office/drawing/2014/main" id="{E9A5E1D5-A3AA-6A71-C0AC-BCC24474A9B3}"/>
              </a:ext>
            </a:extLst>
          </p:cNvPr>
          <p:cNvSpPr txBox="1"/>
          <p:nvPr/>
        </p:nvSpPr>
        <p:spPr>
          <a:xfrm>
            <a:off x="7880123" y="4866357"/>
            <a:ext cx="2662691" cy="173270"/>
          </a:xfrm>
          <a:prstGeom prst="rect">
            <a:avLst/>
          </a:prstGeom>
          <a:noFill/>
        </p:spPr>
        <p:txBody>
          <a:bodyPr wrap="square" lIns="0" tIns="0" rIns="0" bIns="0" rtlCol="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FFFFFF"/>
                </a:solidFill>
                <a:effectLst/>
                <a:uLnTx/>
                <a:uFillTx/>
                <a:latin typeface="Calibri" panose="020F0502020204030204" pitchFamily="34" charset="0"/>
                <a:ea typeface="+mn-ea"/>
                <a:cs typeface="Calibri" panose="020F0502020204030204" pitchFamily="34" charset="0"/>
              </a:rPr>
              <a:t>Beyond-T2 pathways</a:t>
            </a:r>
          </a:p>
        </p:txBody>
      </p:sp>
      <p:sp>
        <p:nvSpPr>
          <p:cNvPr id="2469" name="TextBox 2468">
            <a:extLst>
              <a:ext uri="{FF2B5EF4-FFF2-40B4-BE49-F238E27FC236}">
                <a16:creationId xmlns:a16="http://schemas.microsoft.com/office/drawing/2014/main" id="{9EBF4E53-5EFB-7536-AAFF-3F59CDD09D6D}"/>
              </a:ext>
            </a:extLst>
          </p:cNvPr>
          <p:cNvSpPr txBox="1"/>
          <p:nvPr/>
        </p:nvSpPr>
        <p:spPr>
          <a:xfrm>
            <a:off x="6309356" y="1149911"/>
            <a:ext cx="395950"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Bacteria</a:t>
            </a:r>
          </a:p>
        </p:txBody>
      </p:sp>
      <p:sp>
        <p:nvSpPr>
          <p:cNvPr id="2467" name="TextBox 2466">
            <a:extLst>
              <a:ext uri="{FF2B5EF4-FFF2-40B4-BE49-F238E27FC236}">
                <a16:creationId xmlns:a16="http://schemas.microsoft.com/office/drawing/2014/main" id="{4BAA3476-1C1F-9A2B-CE2B-E9FDA2792114}"/>
              </a:ext>
            </a:extLst>
          </p:cNvPr>
          <p:cNvSpPr txBox="1"/>
          <p:nvPr/>
        </p:nvSpPr>
        <p:spPr>
          <a:xfrm>
            <a:off x="7197357" y="1149911"/>
            <a:ext cx="352668"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Viruses</a:t>
            </a:r>
          </a:p>
        </p:txBody>
      </p:sp>
      <p:sp>
        <p:nvSpPr>
          <p:cNvPr id="2465" name="TextBox 2464">
            <a:extLst>
              <a:ext uri="{FF2B5EF4-FFF2-40B4-BE49-F238E27FC236}">
                <a16:creationId xmlns:a16="http://schemas.microsoft.com/office/drawing/2014/main" id="{F257B187-75FE-F665-E3DE-150BC546DE43}"/>
              </a:ext>
            </a:extLst>
          </p:cNvPr>
          <p:cNvSpPr txBox="1"/>
          <p:nvPr/>
        </p:nvSpPr>
        <p:spPr>
          <a:xfrm>
            <a:off x="7982392" y="1149911"/>
            <a:ext cx="325417"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Smoke</a:t>
            </a:r>
          </a:p>
        </p:txBody>
      </p:sp>
      <p:sp>
        <p:nvSpPr>
          <p:cNvPr id="2439" name="TextBox 2438">
            <a:extLst>
              <a:ext uri="{FF2B5EF4-FFF2-40B4-BE49-F238E27FC236}">
                <a16:creationId xmlns:a16="http://schemas.microsoft.com/office/drawing/2014/main" id="{A294A3B6-C161-6B45-F7A0-591E58A86BCC}"/>
              </a:ext>
            </a:extLst>
          </p:cNvPr>
          <p:cNvSpPr txBox="1"/>
          <p:nvPr/>
        </p:nvSpPr>
        <p:spPr>
          <a:xfrm>
            <a:off x="6282005" y="2687682"/>
            <a:ext cx="31419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Mucus</a:t>
            </a:r>
          </a:p>
        </p:txBody>
      </p:sp>
      <p:sp>
        <p:nvSpPr>
          <p:cNvPr id="2440" name="TextBox 2439">
            <a:extLst>
              <a:ext uri="{FF2B5EF4-FFF2-40B4-BE49-F238E27FC236}">
                <a16:creationId xmlns:a16="http://schemas.microsoft.com/office/drawing/2014/main" id="{5DB6AA45-744E-E441-40B2-F8611C74816C}"/>
              </a:ext>
            </a:extLst>
          </p:cNvPr>
          <p:cNvSpPr txBox="1"/>
          <p:nvPr/>
        </p:nvSpPr>
        <p:spPr>
          <a:xfrm>
            <a:off x="5736892" y="1332535"/>
            <a:ext cx="31419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Mucus</a:t>
            </a:r>
          </a:p>
        </p:txBody>
      </p:sp>
      <p:sp>
        <p:nvSpPr>
          <p:cNvPr id="2463" name="TextBox 2462">
            <a:extLst>
              <a:ext uri="{FF2B5EF4-FFF2-40B4-BE49-F238E27FC236}">
                <a16:creationId xmlns:a16="http://schemas.microsoft.com/office/drawing/2014/main" id="{2F8B18E2-74F4-9753-691D-69524164E3ED}"/>
              </a:ext>
            </a:extLst>
          </p:cNvPr>
          <p:cNvSpPr txBox="1"/>
          <p:nvPr/>
        </p:nvSpPr>
        <p:spPr>
          <a:xfrm>
            <a:off x="8908915" y="1149911"/>
            <a:ext cx="437629"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Pollution</a:t>
            </a:r>
          </a:p>
        </p:txBody>
      </p:sp>
      <p:sp>
        <p:nvSpPr>
          <p:cNvPr id="2451" name="TextBox 2450">
            <a:extLst>
              <a:ext uri="{FF2B5EF4-FFF2-40B4-BE49-F238E27FC236}">
                <a16:creationId xmlns:a16="http://schemas.microsoft.com/office/drawing/2014/main" id="{5131B0C8-62AE-3D8F-45C0-18BFF23E3EAE}"/>
              </a:ext>
            </a:extLst>
          </p:cNvPr>
          <p:cNvSpPr txBox="1"/>
          <p:nvPr/>
        </p:nvSpPr>
        <p:spPr>
          <a:xfrm>
            <a:off x="1171124" y="1897703"/>
            <a:ext cx="520025" cy="21544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Airway</a:t>
            </a:r>
          </a:p>
        </p:txBody>
      </p:sp>
      <p:sp>
        <p:nvSpPr>
          <p:cNvPr id="2453" name="TextBox 2452">
            <a:extLst>
              <a:ext uri="{FF2B5EF4-FFF2-40B4-BE49-F238E27FC236}">
                <a16:creationId xmlns:a16="http://schemas.microsoft.com/office/drawing/2014/main" id="{CED43DE0-EB81-7F5F-0FFF-04C66F652355}"/>
              </a:ext>
            </a:extLst>
          </p:cNvPr>
          <p:cNvSpPr txBox="1"/>
          <p:nvPr/>
        </p:nvSpPr>
        <p:spPr>
          <a:xfrm>
            <a:off x="2362153" y="1149911"/>
            <a:ext cx="447247" cy="161586"/>
          </a:xfrm>
          <a:prstGeom prst="rect">
            <a:avLst/>
          </a:prstGeom>
          <a:noFill/>
        </p:spPr>
        <p:txBody>
          <a:bodyPr wrap="non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a:ln>
                  <a:noFill/>
                </a:ln>
                <a:solidFill>
                  <a:srgbClr val="000000"/>
                </a:solidFill>
                <a:effectLst/>
                <a:uLnTx/>
                <a:uFillTx/>
                <a:latin typeface="Calibri"/>
                <a:ea typeface="+mn-ea"/>
                <a:cs typeface="Calibri"/>
              </a:rPr>
              <a:t>Triggers</a:t>
            </a:r>
            <a:endParaRPr kumimoji="0" lang="en-US" sz="1050" b="1"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endParaRPr>
          </a:p>
        </p:txBody>
      </p:sp>
      <p:cxnSp>
        <p:nvCxnSpPr>
          <p:cNvPr id="49" name="Straight Arrow Connector 48">
            <a:extLst>
              <a:ext uri="{FF2B5EF4-FFF2-40B4-BE49-F238E27FC236}">
                <a16:creationId xmlns:a16="http://schemas.microsoft.com/office/drawing/2014/main" id="{7ABBD019-ED63-D397-8830-EA60769888AB}"/>
              </a:ext>
            </a:extLst>
          </p:cNvPr>
          <p:cNvCxnSpPr>
            <a:cxnSpLocks noChangeAspect="1"/>
          </p:cNvCxnSpPr>
          <p:nvPr/>
        </p:nvCxnSpPr>
        <p:spPr>
          <a:xfrm>
            <a:off x="5155363" y="3994327"/>
            <a:ext cx="564949" cy="379927"/>
          </a:xfrm>
          <a:prstGeom prst="straightConnector1">
            <a:avLst/>
          </a:prstGeom>
          <a:ln w="19050">
            <a:solidFill>
              <a:schemeClr val="tx1"/>
            </a:solidFill>
            <a:tailEnd type="triangle" w="sm" len="sm"/>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93E4E77F-E107-9A5D-C757-99214FE8E744}"/>
              </a:ext>
            </a:extLst>
          </p:cNvPr>
          <p:cNvCxnSpPr>
            <a:cxnSpLocks noChangeAspect="1"/>
          </p:cNvCxnSpPr>
          <p:nvPr/>
        </p:nvCxnSpPr>
        <p:spPr>
          <a:xfrm flipV="1">
            <a:off x="5160387" y="3702884"/>
            <a:ext cx="0" cy="30149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57" name="TextBox 56">
            <a:extLst>
              <a:ext uri="{FF2B5EF4-FFF2-40B4-BE49-F238E27FC236}">
                <a16:creationId xmlns:a16="http://schemas.microsoft.com/office/drawing/2014/main" id="{C657DA3B-C120-31E3-677B-D83BE0772A71}"/>
              </a:ext>
            </a:extLst>
          </p:cNvPr>
          <p:cNvSpPr txBox="1">
            <a:spLocks noChangeAspect="1"/>
          </p:cNvSpPr>
          <p:nvPr/>
        </p:nvSpPr>
        <p:spPr>
          <a:xfrm>
            <a:off x="5208415" y="3677419"/>
            <a:ext cx="24045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ILC2s</a:t>
            </a:r>
          </a:p>
        </p:txBody>
      </p:sp>
      <p:sp>
        <p:nvSpPr>
          <p:cNvPr id="2499" name="Rectangle: Rounded Corners 2498">
            <a:extLst>
              <a:ext uri="{FF2B5EF4-FFF2-40B4-BE49-F238E27FC236}">
                <a16:creationId xmlns:a16="http://schemas.microsoft.com/office/drawing/2014/main" id="{FE7C59F2-D15A-09A9-41BA-C2E9674BB4E0}"/>
              </a:ext>
            </a:extLst>
          </p:cNvPr>
          <p:cNvSpPr/>
          <p:nvPr/>
        </p:nvSpPr>
        <p:spPr>
          <a:xfrm>
            <a:off x="289410" y="1236664"/>
            <a:ext cx="1662769" cy="504000"/>
          </a:xfrm>
          <a:prstGeom prst="roundRect">
            <a:avLst>
              <a:gd name="adj" fmla="val 24856"/>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rtlCol="0" anchor="ctr"/>
          <a:lstStyle/>
          <a:p>
            <a:r>
              <a:rPr lang="en-NZ" sz="900" b="1">
                <a:solidFill>
                  <a:schemeClr val="bg1"/>
                </a:solidFill>
              </a:rPr>
              <a:t>Click on the cells in the figure to find out more</a:t>
            </a:r>
            <a:endParaRPr lang="en-GB" sz="900" b="1">
              <a:solidFill>
                <a:schemeClr val="bg1"/>
              </a:solidFill>
            </a:endParaRPr>
          </a:p>
        </p:txBody>
      </p:sp>
      <p:sp>
        <p:nvSpPr>
          <p:cNvPr id="2501" name="Rectangle: Rounded Corners 2500">
            <a:hlinkClick r:id="" action="ppaction://noaction"/>
            <a:extLst>
              <a:ext uri="{FF2B5EF4-FFF2-40B4-BE49-F238E27FC236}">
                <a16:creationId xmlns:a16="http://schemas.microsoft.com/office/drawing/2014/main" id="{8BFB42A6-F557-8DC3-75AB-69692BA5927C}"/>
              </a:ext>
            </a:extLst>
          </p:cNvPr>
          <p:cNvSpPr/>
          <p:nvPr/>
        </p:nvSpPr>
        <p:spPr>
          <a:xfrm>
            <a:off x="10392760" y="3109692"/>
            <a:ext cx="1578484" cy="564754"/>
          </a:xfrm>
          <a:prstGeom prst="roundRect">
            <a:avLst>
              <a:gd name="adj" fmla="val 24856"/>
            </a:avLst>
          </a:prstGeom>
          <a:solidFill>
            <a:srgbClr val="590995"/>
          </a:solidFill>
          <a:ln>
            <a:noFill/>
          </a:ln>
        </p:spPr>
        <p:style>
          <a:lnRef idx="2">
            <a:schemeClr val="accent1">
              <a:shade val="50000"/>
            </a:schemeClr>
          </a:lnRef>
          <a:fillRef idx="1">
            <a:schemeClr val="accent1"/>
          </a:fillRef>
          <a:effectRef idx="0">
            <a:schemeClr val="accent1"/>
          </a:effectRef>
          <a:fontRef idx="minor">
            <a:schemeClr val="lt1"/>
          </a:fontRef>
        </p:style>
        <p:txBody>
          <a:bodyPr lIns="324000" rIns="72000" rtlCol="0" anchor="ctr"/>
          <a:lstStyle/>
          <a:p>
            <a:pPr algn="ctr"/>
            <a:r>
              <a:rPr lang="en-NZ" sz="900" b="1">
                <a:solidFill>
                  <a:schemeClr val="bg1"/>
                </a:solidFill>
              </a:rPr>
              <a:t>Click here </a:t>
            </a:r>
            <a:r>
              <a:rPr lang="en-NZ" sz="900">
                <a:solidFill>
                  <a:schemeClr val="bg1"/>
                </a:solidFill>
              </a:rPr>
              <a:t>to find </a:t>
            </a:r>
            <a:br>
              <a:rPr lang="en-NZ" sz="900">
                <a:solidFill>
                  <a:schemeClr val="bg1"/>
                </a:solidFill>
              </a:rPr>
            </a:br>
            <a:r>
              <a:rPr lang="en-NZ" sz="900">
                <a:solidFill>
                  <a:schemeClr val="bg1"/>
                </a:solidFill>
              </a:rPr>
              <a:t>out more about innate and adaptive immunity</a:t>
            </a:r>
            <a:endParaRPr lang="en-GB" sz="900"/>
          </a:p>
        </p:txBody>
      </p:sp>
      <p:pic>
        <p:nvPicPr>
          <p:cNvPr id="2503" name="Graphic 5">
            <a:hlinkClick r:id="" action="ppaction://noaction"/>
            <a:extLst>
              <a:ext uri="{FF2B5EF4-FFF2-40B4-BE49-F238E27FC236}">
                <a16:creationId xmlns:a16="http://schemas.microsoft.com/office/drawing/2014/main" id="{B1656712-04AB-C79F-EBFB-FF3715A719F5}"/>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10467278" y="3261888"/>
            <a:ext cx="288000" cy="288000"/>
          </a:xfrm>
          <a:prstGeom prst="rect">
            <a:avLst/>
          </a:prstGeom>
        </p:spPr>
      </p:pic>
      <p:pic>
        <p:nvPicPr>
          <p:cNvPr id="2510" name="Graphic 5">
            <a:hlinkClick r:id="" action="ppaction://noaction"/>
            <a:extLst>
              <a:ext uri="{FF2B5EF4-FFF2-40B4-BE49-F238E27FC236}">
                <a16:creationId xmlns:a16="http://schemas.microsoft.com/office/drawing/2014/main" id="{484B0542-B795-712B-8413-967B88CC0D28}"/>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1579827" y="1377673"/>
            <a:ext cx="288000" cy="288000"/>
          </a:xfrm>
          <a:prstGeom prst="rect">
            <a:avLst/>
          </a:prstGeom>
        </p:spPr>
      </p:pic>
      <p:sp>
        <p:nvSpPr>
          <p:cNvPr id="2511" name="Rectangle 2510">
            <a:extLst>
              <a:ext uri="{FF2B5EF4-FFF2-40B4-BE49-F238E27FC236}">
                <a16:creationId xmlns:a16="http://schemas.microsoft.com/office/drawing/2014/main" id="{C30F6D5E-DEA3-075C-D654-468BC0BCA43D}"/>
              </a:ext>
            </a:extLst>
          </p:cNvPr>
          <p:cNvSpPr/>
          <p:nvPr/>
        </p:nvSpPr>
        <p:spPr>
          <a:xfrm>
            <a:off x="486231" y="3099599"/>
            <a:ext cx="800492" cy="275045"/>
          </a:xfrm>
          <a:prstGeom prst="rect">
            <a:avLst/>
          </a:prstGeom>
          <a:noFill/>
          <a:ln w="381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itle 6">
            <a:extLst>
              <a:ext uri="{FF2B5EF4-FFF2-40B4-BE49-F238E27FC236}">
                <a16:creationId xmlns:a16="http://schemas.microsoft.com/office/drawing/2014/main" id="{5ADE7EBD-4C9F-EE47-BDBC-35A86A1936D9}"/>
              </a:ext>
            </a:extLst>
          </p:cNvPr>
          <p:cNvSpPr>
            <a:spLocks noGrp="1"/>
          </p:cNvSpPr>
          <p:nvPr>
            <p:ph type="title"/>
          </p:nvPr>
        </p:nvSpPr>
        <p:spPr>
          <a:xfrm>
            <a:off x="548282" y="180000"/>
            <a:ext cx="8640000" cy="720000"/>
          </a:xfrm>
        </p:spPr>
        <p:txBody>
          <a:bodyPr/>
          <a:lstStyle/>
          <a:p>
            <a:r>
              <a:rPr lang="en-GB" dirty="0"/>
              <a:t>Various cells and inflammatory mediators are involved in asthma pathogenesis</a:t>
            </a:r>
            <a:r>
              <a:rPr lang="en-GB" baseline="30000" dirty="0"/>
              <a:t>1-18</a:t>
            </a:r>
            <a:endParaRPr lang="en-GB" dirty="0"/>
          </a:p>
        </p:txBody>
      </p:sp>
      <p:sp>
        <p:nvSpPr>
          <p:cNvPr id="11" name="Rectangle 10">
            <a:extLst>
              <a:ext uri="{FF2B5EF4-FFF2-40B4-BE49-F238E27FC236}">
                <a16:creationId xmlns:a16="http://schemas.microsoft.com/office/drawing/2014/main" id="{11F9631B-3306-52DA-3FE8-40DB808D72EC}"/>
              </a:ext>
            </a:extLst>
          </p:cNvPr>
          <p:cNvSpPr/>
          <p:nvPr/>
        </p:nvSpPr>
        <p:spPr>
          <a:xfrm>
            <a:off x="548282" y="5197122"/>
            <a:ext cx="10716118" cy="227404"/>
          </a:xfrm>
          <a:prstGeom prst="rect">
            <a:avLst/>
          </a:prstGeom>
          <a:gradFill flip="none" rotWithShape="0">
            <a:gsLst>
              <a:gs pos="0">
                <a:schemeClr val="accent1">
                  <a:lumMod val="5000"/>
                  <a:lumOff val="95000"/>
                </a:schemeClr>
              </a:gs>
              <a:gs pos="0">
                <a:schemeClr val="tx2"/>
              </a:gs>
            </a:gsLst>
            <a:lin ang="135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50"/>
              <a:t>Airway remodeling describes structural changes related to basement membrane thickening, increased vascular density, airway smooth muscle thickening and subepithelial fibrosis</a:t>
            </a:r>
            <a:r>
              <a:rPr lang="en-US" sz="1050" baseline="30000"/>
              <a:t>1</a:t>
            </a:r>
            <a:endParaRPr lang="en-US" sz="700"/>
          </a:p>
        </p:txBody>
      </p:sp>
      <p:pic>
        <p:nvPicPr>
          <p:cNvPr id="58" name="Graphic 5">
            <a:hlinkClick r:id="" action="ppaction://noaction"/>
            <a:extLst>
              <a:ext uri="{FF2B5EF4-FFF2-40B4-BE49-F238E27FC236}">
                <a16:creationId xmlns:a16="http://schemas.microsoft.com/office/drawing/2014/main" id="{717C3D63-A550-D877-88D8-93EB64A2185B}"/>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4527425" y="4794089"/>
            <a:ext cx="288000" cy="288000"/>
          </a:xfrm>
          <a:prstGeom prst="rect">
            <a:avLst/>
          </a:prstGeom>
        </p:spPr>
      </p:pic>
      <p:pic>
        <p:nvPicPr>
          <p:cNvPr id="62" name="Graphic 5">
            <a:hlinkClick r:id="" action="ppaction://noaction"/>
            <a:extLst>
              <a:ext uri="{FF2B5EF4-FFF2-40B4-BE49-F238E27FC236}">
                <a16:creationId xmlns:a16="http://schemas.microsoft.com/office/drawing/2014/main" id="{1B70C6CA-F49A-BB2D-EF8A-B96A4B69F93D}"/>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7304808" y="4791780"/>
            <a:ext cx="288000" cy="288000"/>
          </a:xfrm>
          <a:prstGeom prst="rect">
            <a:avLst/>
          </a:prstGeom>
        </p:spPr>
      </p:pic>
      <p:pic>
        <p:nvPicPr>
          <p:cNvPr id="128" name="Graphic 5">
            <a:hlinkClick r:id="" action="ppaction://noaction"/>
            <a:extLst>
              <a:ext uri="{FF2B5EF4-FFF2-40B4-BE49-F238E27FC236}">
                <a16:creationId xmlns:a16="http://schemas.microsoft.com/office/drawing/2014/main" id="{4E21D2F2-06D1-B2CB-07C6-26D1DCB49A98}"/>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9893565" y="4791780"/>
            <a:ext cx="288000" cy="288000"/>
          </a:xfrm>
          <a:prstGeom prst="rect">
            <a:avLst/>
          </a:prstGeom>
        </p:spPr>
      </p:pic>
      <p:sp>
        <p:nvSpPr>
          <p:cNvPr id="2609" name="TextBox 2608">
            <a:extLst>
              <a:ext uri="{FF2B5EF4-FFF2-40B4-BE49-F238E27FC236}">
                <a16:creationId xmlns:a16="http://schemas.microsoft.com/office/drawing/2014/main" id="{CEBADBB4-9B3C-65C6-230F-C1C17D3A4246}"/>
              </a:ext>
            </a:extLst>
          </p:cNvPr>
          <p:cNvSpPr txBox="1"/>
          <p:nvPr/>
        </p:nvSpPr>
        <p:spPr>
          <a:xfrm>
            <a:off x="9713589" y="1522180"/>
            <a:ext cx="294953" cy="138499"/>
          </a:xfrm>
          <a:prstGeom prst="rect">
            <a:avLst/>
          </a:prstGeom>
          <a:noFill/>
        </p:spPr>
        <p:txBody>
          <a:bodyPr wrap="none" lIns="0" tIns="0" rIns="0" bIns="0" rtlCol="0">
            <a:spAutoFit/>
          </a:bodyPr>
          <a:lstStyle/>
          <a:p>
            <a:r>
              <a:rPr lang="en-US" sz="900">
                <a:solidFill>
                  <a:srgbClr val="000000"/>
                </a:solidFill>
                <a:latin typeface="Calibri" panose="020F0502020204030204" pitchFamily="34" charset="0"/>
                <a:cs typeface="Calibri" panose="020F0502020204030204" pitchFamily="34" charset="0"/>
              </a:rPr>
              <a:t>MUC5</a:t>
            </a:r>
          </a:p>
        </p:txBody>
      </p:sp>
      <p:sp>
        <p:nvSpPr>
          <p:cNvPr id="2623" name="TextBox 2622">
            <a:extLst>
              <a:ext uri="{FF2B5EF4-FFF2-40B4-BE49-F238E27FC236}">
                <a16:creationId xmlns:a16="http://schemas.microsoft.com/office/drawing/2014/main" id="{9A8D8897-33C1-AAC6-372E-702C5AC8CFBD}"/>
              </a:ext>
            </a:extLst>
          </p:cNvPr>
          <p:cNvSpPr txBox="1"/>
          <p:nvPr/>
        </p:nvSpPr>
        <p:spPr>
          <a:xfrm>
            <a:off x="5354691" y="1501472"/>
            <a:ext cx="294953" cy="138499"/>
          </a:xfrm>
          <a:prstGeom prst="rect">
            <a:avLst/>
          </a:prstGeom>
          <a:noFill/>
        </p:spPr>
        <p:txBody>
          <a:bodyPr wrap="none" lIns="0" tIns="0" rIns="0" bIns="0" rtlCol="0">
            <a:spAutoFit/>
          </a:bodyPr>
          <a:lstStyle/>
          <a:p>
            <a:r>
              <a:rPr lang="en-US" sz="900">
                <a:solidFill>
                  <a:srgbClr val="000000"/>
                </a:solidFill>
                <a:latin typeface="Calibri" panose="020F0502020204030204" pitchFamily="34" charset="0"/>
                <a:cs typeface="Calibri" panose="020F0502020204030204" pitchFamily="34" charset="0"/>
              </a:rPr>
              <a:t>MUC5</a:t>
            </a:r>
          </a:p>
        </p:txBody>
      </p:sp>
      <p:sp>
        <p:nvSpPr>
          <p:cNvPr id="20" name="Rectangle 19">
            <a:extLst>
              <a:ext uri="{FF2B5EF4-FFF2-40B4-BE49-F238E27FC236}">
                <a16:creationId xmlns:a16="http://schemas.microsoft.com/office/drawing/2014/main" id="{F190D8D1-EF5A-BB03-1A85-BAAD963087C3}"/>
              </a:ext>
            </a:extLst>
          </p:cNvPr>
          <p:cNvSpPr/>
          <p:nvPr/>
        </p:nvSpPr>
        <p:spPr>
          <a:xfrm>
            <a:off x="0" y="1148400"/>
            <a:ext cx="12192000" cy="5710598"/>
          </a:xfrm>
          <a:prstGeom prst="rect">
            <a:avLst/>
          </a:prstGeom>
          <a:solidFill>
            <a:schemeClr val="bg1">
              <a:lumMod val="75000"/>
              <a:alpha val="81000"/>
            </a:schemeClr>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8A2B2C05-E461-BD82-4814-407A0480BD4C}"/>
              </a:ext>
            </a:extLst>
          </p:cNvPr>
          <p:cNvSpPr txBox="1"/>
          <p:nvPr/>
        </p:nvSpPr>
        <p:spPr>
          <a:xfrm>
            <a:off x="240633" y="1400405"/>
            <a:ext cx="11730788" cy="1198019"/>
          </a:xfrm>
          <a:prstGeom prst="roundRect">
            <a:avLst>
              <a:gd name="adj" fmla="val 4368"/>
            </a:avLst>
          </a:prstGeom>
          <a:solidFill>
            <a:schemeClr val="bg1"/>
          </a:solidFill>
          <a:ln w="19050">
            <a:solidFill>
              <a:schemeClr val="tx1"/>
            </a:solidFill>
          </a:ln>
        </p:spPr>
        <p:txBody>
          <a:bodyPr wrap="square">
            <a:noAutofit/>
          </a:bodyPr>
          <a:lstStyle/>
          <a:p>
            <a:endParaRPr lang="en-GB" sz="1200" b="1"/>
          </a:p>
        </p:txBody>
      </p:sp>
      <p:graphicFrame>
        <p:nvGraphicFramePr>
          <p:cNvPr id="5" name="Content Placeholder 2">
            <a:extLst>
              <a:ext uri="{FF2B5EF4-FFF2-40B4-BE49-F238E27FC236}">
                <a16:creationId xmlns:a16="http://schemas.microsoft.com/office/drawing/2014/main" id="{3D2D20E2-E23C-C071-1483-97E83F3B47F1}"/>
              </a:ext>
            </a:extLst>
          </p:cNvPr>
          <p:cNvGraphicFramePr>
            <a:graphicFrameLocks noGrp="1"/>
          </p:cNvGraphicFramePr>
          <p:nvPr>
            <p:ph idx="1"/>
            <p:extLst>
              <p:ext uri="{D42A27DB-BD31-4B8C-83A1-F6EECF244321}">
                <p14:modId xmlns:p14="http://schemas.microsoft.com/office/powerpoint/2010/main" val="414322055"/>
              </p:ext>
            </p:extLst>
          </p:nvPr>
        </p:nvGraphicFramePr>
        <p:xfrm>
          <a:off x="717419" y="1532996"/>
          <a:ext cx="10716712" cy="594360"/>
        </p:xfrm>
        <a:graphic>
          <a:graphicData uri="http://schemas.openxmlformats.org/drawingml/2006/table">
            <a:tbl>
              <a:tblPr firstRow="1" bandRow="1">
                <a:tableStyleId>{2D5ABB26-0587-4C30-8999-92F81FD0307C}</a:tableStyleId>
              </a:tblPr>
              <a:tblGrid>
                <a:gridCol w="376260">
                  <a:extLst>
                    <a:ext uri="{9D8B030D-6E8A-4147-A177-3AD203B41FA5}">
                      <a16:colId xmlns:a16="http://schemas.microsoft.com/office/drawing/2014/main" val="2327762774"/>
                    </a:ext>
                  </a:extLst>
                </a:gridCol>
                <a:gridCol w="1077756">
                  <a:extLst>
                    <a:ext uri="{9D8B030D-6E8A-4147-A177-3AD203B41FA5}">
                      <a16:colId xmlns:a16="http://schemas.microsoft.com/office/drawing/2014/main" val="3087683731"/>
                    </a:ext>
                  </a:extLst>
                </a:gridCol>
                <a:gridCol w="9262696">
                  <a:extLst>
                    <a:ext uri="{9D8B030D-6E8A-4147-A177-3AD203B41FA5}">
                      <a16:colId xmlns:a16="http://schemas.microsoft.com/office/drawing/2014/main" val="3900688893"/>
                    </a:ext>
                  </a:extLst>
                </a:gridCol>
              </a:tblGrid>
              <a:tr h="43728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NZ" sz="1000" b="1"/>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NZ" sz="1100" b="1" dirty="0">
                          <a:solidFill>
                            <a:schemeClr val="tx2"/>
                          </a:solidFill>
                          <a:latin typeface="+mj-lt"/>
                        </a:rPr>
                        <a:t>ILC2</a:t>
                      </a:r>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chemeClr val="bg1">
                        <a:lumMod val="95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solidFill>
                            <a:schemeClr val="tx1"/>
                          </a:solidFill>
                        </a:rPr>
                        <a:t>Type 2 innate lymphoid cells (ILC2) play an important role in response to certain aeroallergen threats in the absence of adaptive immune cells such as T cells. ILC2s can be activated by </a:t>
                      </a:r>
                      <a:r>
                        <a:rPr lang="en-GB" sz="1100" b="1" dirty="0">
                          <a:solidFill>
                            <a:schemeClr val="tx1"/>
                          </a:solidFill>
                        </a:rPr>
                        <a:t>IL-25, IL-33 </a:t>
                      </a:r>
                      <a:r>
                        <a:rPr lang="en-GB" sz="1100" dirty="0">
                          <a:solidFill>
                            <a:schemeClr val="tx1"/>
                          </a:solidFill>
                        </a:rPr>
                        <a:t>and</a:t>
                      </a:r>
                      <a:r>
                        <a:rPr lang="en-GB" sz="1100" b="1" dirty="0">
                          <a:solidFill>
                            <a:schemeClr val="tx1"/>
                          </a:solidFill>
                        </a:rPr>
                        <a:t> TSLP</a:t>
                      </a:r>
                      <a:r>
                        <a:rPr lang="en-GB" sz="1100" kern="1200" dirty="0">
                          <a:solidFill>
                            <a:schemeClr val="tx1"/>
                          </a:solidFill>
                          <a:latin typeface="+mn-lt"/>
                          <a:ea typeface="+mn-ea"/>
                          <a:cs typeface="+mn-cs"/>
                        </a:rPr>
                        <a:t>. They </a:t>
                      </a:r>
                      <a:r>
                        <a:rPr lang="en-GB" sz="1100" dirty="0">
                          <a:solidFill>
                            <a:schemeClr val="tx1"/>
                          </a:solidFill>
                        </a:rPr>
                        <a:t>produce </a:t>
                      </a:r>
                      <a:r>
                        <a:rPr lang="en-GB" sz="1100" b="1" dirty="0">
                          <a:solidFill>
                            <a:schemeClr val="tx1"/>
                          </a:solidFill>
                        </a:rPr>
                        <a:t>IL-5</a:t>
                      </a:r>
                      <a:r>
                        <a:rPr lang="en-GB" sz="1100" b="0" dirty="0">
                          <a:solidFill>
                            <a:schemeClr val="tx1"/>
                          </a:solidFill>
                        </a:rPr>
                        <a:t>,</a:t>
                      </a:r>
                      <a:r>
                        <a:rPr lang="en-GB" sz="1100" b="1" dirty="0">
                          <a:solidFill>
                            <a:schemeClr val="tx1"/>
                          </a:solidFill>
                        </a:rPr>
                        <a:t> </a:t>
                      </a:r>
                      <a:r>
                        <a:rPr lang="en-GB" sz="1100" b="0" dirty="0">
                          <a:solidFill>
                            <a:schemeClr val="tx1"/>
                          </a:solidFill>
                        </a:rPr>
                        <a:t>which can lead to the recruitment and activation of eosinophils, and </a:t>
                      </a:r>
                      <a:r>
                        <a:rPr lang="en-GB" sz="1100" b="1" dirty="0">
                          <a:solidFill>
                            <a:schemeClr val="tx1"/>
                          </a:solidFill>
                        </a:rPr>
                        <a:t>IL-13</a:t>
                      </a:r>
                      <a:r>
                        <a:rPr lang="en-GB" sz="1100" b="0" dirty="0">
                          <a:solidFill>
                            <a:schemeClr val="tx1"/>
                          </a:solidFill>
                        </a:rPr>
                        <a:t>,</a:t>
                      </a:r>
                      <a:r>
                        <a:rPr lang="en-GB" sz="1100" b="1" dirty="0">
                          <a:solidFill>
                            <a:schemeClr val="tx1"/>
                          </a:solidFill>
                        </a:rPr>
                        <a:t> </a:t>
                      </a:r>
                      <a:r>
                        <a:rPr lang="en-GB" sz="1100" b="0" dirty="0">
                          <a:solidFill>
                            <a:schemeClr val="tx1"/>
                          </a:solidFill>
                        </a:rPr>
                        <a:t>which can cause secretion of mucus from goblet cells</a:t>
                      </a:r>
                      <a:r>
                        <a:rPr lang="en-GB" sz="1100" b="1" baseline="30000" dirty="0">
                          <a:solidFill>
                            <a:schemeClr val="tx1"/>
                          </a:solidFill>
                        </a:rPr>
                        <a:t>1,2</a:t>
                      </a:r>
                      <a:endParaRPr lang="en-GB" sz="1100" baseline="30000" dirty="0">
                        <a:solidFill>
                          <a:schemeClr val="tx1"/>
                        </a:solidFill>
                      </a:endParaRPr>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3567107840"/>
                  </a:ext>
                </a:extLst>
              </a:tr>
            </a:tbl>
          </a:graphicData>
        </a:graphic>
      </p:graphicFrame>
      <p:grpSp>
        <p:nvGrpSpPr>
          <p:cNvPr id="6" name="Group 5">
            <a:extLst>
              <a:ext uri="{FF2B5EF4-FFF2-40B4-BE49-F238E27FC236}">
                <a16:creationId xmlns:a16="http://schemas.microsoft.com/office/drawing/2014/main" id="{1E25C472-0917-B5AA-0F29-9804C4FEE06C}"/>
              </a:ext>
            </a:extLst>
          </p:cNvPr>
          <p:cNvGrpSpPr/>
          <p:nvPr/>
        </p:nvGrpSpPr>
        <p:grpSpPr>
          <a:xfrm>
            <a:off x="783864" y="1720801"/>
            <a:ext cx="228829" cy="241313"/>
            <a:chOff x="631380" y="1776634"/>
            <a:chExt cx="228829" cy="241313"/>
          </a:xfrm>
        </p:grpSpPr>
        <p:sp>
          <p:nvSpPr>
            <p:cNvPr id="9" name="Oval 638">
              <a:extLst>
                <a:ext uri="{FF2B5EF4-FFF2-40B4-BE49-F238E27FC236}">
                  <a16:creationId xmlns:a16="http://schemas.microsoft.com/office/drawing/2014/main" id="{02D0E212-5F4B-8EAB-E9B1-939889DF655B}"/>
                </a:ext>
              </a:extLst>
            </p:cNvPr>
            <p:cNvSpPr>
              <a:spLocks noChangeAspect="1"/>
            </p:cNvSpPr>
            <p:nvPr/>
          </p:nvSpPr>
          <p:spPr>
            <a:xfrm rot="6233363">
              <a:off x="625138" y="1782876"/>
              <a:ext cx="241313" cy="228829"/>
            </a:xfrm>
            <a:custGeom>
              <a:avLst/>
              <a:gdLst>
                <a:gd name="connsiteX0" fmla="*/ 0 w 232950"/>
                <a:gd name="connsiteY0" fmla="*/ 115508 h 231015"/>
                <a:gd name="connsiteX1" fmla="*/ 116475 w 232950"/>
                <a:gd name="connsiteY1" fmla="*/ 0 h 231015"/>
                <a:gd name="connsiteX2" fmla="*/ 232950 w 232950"/>
                <a:gd name="connsiteY2" fmla="*/ 115508 h 231015"/>
                <a:gd name="connsiteX3" fmla="*/ 116475 w 232950"/>
                <a:gd name="connsiteY3" fmla="*/ 231016 h 231015"/>
                <a:gd name="connsiteX4" fmla="*/ 0 w 232950"/>
                <a:gd name="connsiteY4" fmla="*/ 115508 h 231015"/>
                <a:gd name="connsiteX0" fmla="*/ 674 w 233624"/>
                <a:gd name="connsiteY0" fmla="*/ 123306 h 238814"/>
                <a:gd name="connsiteX1" fmla="*/ 71443 w 233624"/>
                <a:gd name="connsiteY1" fmla="*/ 22915 h 238814"/>
                <a:gd name="connsiteX2" fmla="*/ 117149 w 233624"/>
                <a:gd name="connsiteY2" fmla="*/ 7798 h 238814"/>
                <a:gd name="connsiteX3" fmla="*/ 233624 w 233624"/>
                <a:gd name="connsiteY3" fmla="*/ 123306 h 238814"/>
                <a:gd name="connsiteX4" fmla="*/ 117149 w 233624"/>
                <a:gd name="connsiteY4" fmla="*/ 238814 h 238814"/>
                <a:gd name="connsiteX5" fmla="*/ 674 w 233624"/>
                <a:gd name="connsiteY5" fmla="*/ 123306 h 238814"/>
                <a:gd name="connsiteX0" fmla="*/ 674 w 234617"/>
                <a:gd name="connsiteY0" fmla="*/ 116069 h 231577"/>
                <a:gd name="connsiteX1" fmla="*/ 71443 w 234617"/>
                <a:gd name="connsiteY1" fmla="*/ 15678 h 231577"/>
                <a:gd name="connsiteX2" fmla="*/ 117149 w 234617"/>
                <a:gd name="connsiteY2" fmla="*/ 561 h 231577"/>
                <a:gd name="connsiteX3" fmla="*/ 180015 w 234617"/>
                <a:gd name="connsiteY3" fmla="*/ 18231 h 231577"/>
                <a:gd name="connsiteX4" fmla="*/ 233624 w 234617"/>
                <a:gd name="connsiteY4" fmla="*/ 116069 h 231577"/>
                <a:gd name="connsiteX5" fmla="*/ 117149 w 234617"/>
                <a:gd name="connsiteY5" fmla="*/ 231577 h 231577"/>
                <a:gd name="connsiteX6" fmla="*/ 674 w 234617"/>
                <a:gd name="connsiteY6" fmla="*/ 116069 h 231577"/>
                <a:gd name="connsiteX0" fmla="*/ 5360 w 239303"/>
                <a:gd name="connsiteY0" fmla="*/ 115527 h 231035"/>
                <a:gd name="connsiteX1" fmla="*/ 25234 w 239303"/>
                <a:gd name="connsiteY1" fmla="*/ 47364 h 231035"/>
                <a:gd name="connsiteX2" fmla="*/ 76129 w 239303"/>
                <a:gd name="connsiteY2" fmla="*/ 15136 h 231035"/>
                <a:gd name="connsiteX3" fmla="*/ 121835 w 239303"/>
                <a:gd name="connsiteY3" fmla="*/ 19 h 231035"/>
                <a:gd name="connsiteX4" fmla="*/ 184701 w 239303"/>
                <a:gd name="connsiteY4" fmla="*/ 17689 h 231035"/>
                <a:gd name="connsiteX5" fmla="*/ 238310 w 239303"/>
                <a:gd name="connsiteY5" fmla="*/ 115527 h 231035"/>
                <a:gd name="connsiteX6" fmla="*/ 121835 w 239303"/>
                <a:gd name="connsiteY6" fmla="*/ 231035 h 231035"/>
                <a:gd name="connsiteX7" fmla="*/ 5360 w 239303"/>
                <a:gd name="connsiteY7" fmla="*/ 115527 h 231035"/>
                <a:gd name="connsiteX0" fmla="*/ 7380 w 241323"/>
                <a:gd name="connsiteY0" fmla="*/ 115527 h 232042"/>
                <a:gd name="connsiteX1" fmla="*/ 27254 w 241323"/>
                <a:gd name="connsiteY1" fmla="*/ 47364 h 232042"/>
                <a:gd name="connsiteX2" fmla="*/ 78149 w 241323"/>
                <a:gd name="connsiteY2" fmla="*/ 15136 h 232042"/>
                <a:gd name="connsiteX3" fmla="*/ 123855 w 241323"/>
                <a:gd name="connsiteY3" fmla="*/ 19 h 232042"/>
                <a:gd name="connsiteX4" fmla="*/ 186721 w 241323"/>
                <a:gd name="connsiteY4" fmla="*/ 17689 h 232042"/>
                <a:gd name="connsiteX5" fmla="*/ 240330 w 241323"/>
                <a:gd name="connsiteY5" fmla="*/ 115527 h 232042"/>
                <a:gd name="connsiteX6" fmla="*/ 123855 w 241323"/>
                <a:gd name="connsiteY6" fmla="*/ 231035 h 232042"/>
                <a:gd name="connsiteX7" fmla="*/ 10195 w 241323"/>
                <a:gd name="connsiteY7" fmla="*/ 168687 h 232042"/>
                <a:gd name="connsiteX8" fmla="*/ 7380 w 241323"/>
                <a:gd name="connsiteY8" fmla="*/ 115527 h 232042"/>
                <a:gd name="connsiteX0" fmla="*/ 7380 w 241323"/>
                <a:gd name="connsiteY0" fmla="*/ 115527 h 238495"/>
                <a:gd name="connsiteX1" fmla="*/ 27254 w 241323"/>
                <a:gd name="connsiteY1" fmla="*/ 47364 h 238495"/>
                <a:gd name="connsiteX2" fmla="*/ 78149 w 241323"/>
                <a:gd name="connsiteY2" fmla="*/ 15136 h 238495"/>
                <a:gd name="connsiteX3" fmla="*/ 123855 w 241323"/>
                <a:gd name="connsiteY3" fmla="*/ 19 h 238495"/>
                <a:gd name="connsiteX4" fmla="*/ 186721 w 241323"/>
                <a:gd name="connsiteY4" fmla="*/ 17689 h 238495"/>
                <a:gd name="connsiteX5" fmla="*/ 240330 w 241323"/>
                <a:gd name="connsiteY5" fmla="*/ 115527 h 238495"/>
                <a:gd name="connsiteX6" fmla="*/ 123855 w 241323"/>
                <a:gd name="connsiteY6" fmla="*/ 231035 h 238495"/>
                <a:gd name="connsiteX7" fmla="*/ 53817 w 241323"/>
                <a:gd name="connsiteY7" fmla="*/ 220686 h 238495"/>
                <a:gd name="connsiteX8" fmla="*/ 10195 w 241323"/>
                <a:gd name="connsiteY8" fmla="*/ 168687 h 238495"/>
                <a:gd name="connsiteX9" fmla="*/ 7380 w 241323"/>
                <a:gd name="connsiteY9" fmla="*/ 115527 h 238495"/>
                <a:gd name="connsiteX0" fmla="*/ 7380 w 240782"/>
                <a:gd name="connsiteY0" fmla="*/ 115527 h 231742"/>
                <a:gd name="connsiteX1" fmla="*/ 27254 w 240782"/>
                <a:gd name="connsiteY1" fmla="*/ 47364 h 231742"/>
                <a:gd name="connsiteX2" fmla="*/ 78149 w 240782"/>
                <a:gd name="connsiteY2" fmla="*/ 15136 h 231742"/>
                <a:gd name="connsiteX3" fmla="*/ 123855 w 240782"/>
                <a:gd name="connsiteY3" fmla="*/ 19 h 231742"/>
                <a:gd name="connsiteX4" fmla="*/ 186721 w 240782"/>
                <a:gd name="connsiteY4" fmla="*/ 17689 h 231742"/>
                <a:gd name="connsiteX5" fmla="*/ 240330 w 240782"/>
                <a:gd name="connsiteY5" fmla="*/ 115527 h 231742"/>
                <a:gd name="connsiteX6" fmla="*/ 170872 w 240782"/>
                <a:gd name="connsiteY6" fmla="*/ 217868 h 231742"/>
                <a:gd name="connsiteX7" fmla="*/ 123855 w 240782"/>
                <a:gd name="connsiteY7" fmla="*/ 231035 h 231742"/>
                <a:gd name="connsiteX8" fmla="*/ 53817 w 240782"/>
                <a:gd name="connsiteY8" fmla="*/ 220686 h 231742"/>
                <a:gd name="connsiteX9" fmla="*/ 10195 w 240782"/>
                <a:gd name="connsiteY9" fmla="*/ 168687 h 231742"/>
                <a:gd name="connsiteX10" fmla="*/ 7380 w 240782"/>
                <a:gd name="connsiteY10" fmla="*/ 115527 h 231742"/>
                <a:gd name="connsiteX0" fmla="*/ 7380 w 246249"/>
                <a:gd name="connsiteY0" fmla="*/ 115527 h 231155"/>
                <a:gd name="connsiteX1" fmla="*/ 27254 w 246249"/>
                <a:gd name="connsiteY1" fmla="*/ 47364 h 231155"/>
                <a:gd name="connsiteX2" fmla="*/ 78149 w 246249"/>
                <a:gd name="connsiteY2" fmla="*/ 15136 h 231155"/>
                <a:gd name="connsiteX3" fmla="*/ 123855 w 246249"/>
                <a:gd name="connsiteY3" fmla="*/ 19 h 231155"/>
                <a:gd name="connsiteX4" fmla="*/ 186721 w 246249"/>
                <a:gd name="connsiteY4" fmla="*/ 17689 h 231155"/>
                <a:gd name="connsiteX5" fmla="*/ 240330 w 246249"/>
                <a:gd name="connsiteY5" fmla="*/ 115527 h 231155"/>
                <a:gd name="connsiteX6" fmla="*/ 239184 w 246249"/>
                <a:gd name="connsiteY6" fmla="*/ 179365 h 231155"/>
                <a:gd name="connsiteX7" fmla="*/ 170872 w 246249"/>
                <a:gd name="connsiteY7" fmla="*/ 217868 h 231155"/>
                <a:gd name="connsiteX8" fmla="*/ 123855 w 246249"/>
                <a:gd name="connsiteY8" fmla="*/ 231035 h 231155"/>
                <a:gd name="connsiteX9" fmla="*/ 53817 w 246249"/>
                <a:gd name="connsiteY9" fmla="*/ 220686 h 231155"/>
                <a:gd name="connsiteX10" fmla="*/ 10195 w 246249"/>
                <a:gd name="connsiteY10" fmla="*/ 168687 h 231155"/>
                <a:gd name="connsiteX11" fmla="*/ 7380 w 246249"/>
                <a:gd name="connsiteY11" fmla="*/ 115527 h 231155"/>
                <a:gd name="connsiteX0" fmla="*/ 7380 w 245420"/>
                <a:gd name="connsiteY0" fmla="*/ 115527 h 231155"/>
                <a:gd name="connsiteX1" fmla="*/ 27254 w 245420"/>
                <a:gd name="connsiteY1" fmla="*/ 47364 h 231155"/>
                <a:gd name="connsiteX2" fmla="*/ 78149 w 245420"/>
                <a:gd name="connsiteY2" fmla="*/ 15136 h 231155"/>
                <a:gd name="connsiteX3" fmla="*/ 123855 w 245420"/>
                <a:gd name="connsiteY3" fmla="*/ 19 h 231155"/>
                <a:gd name="connsiteX4" fmla="*/ 186721 w 245420"/>
                <a:gd name="connsiteY4" fmla="*/ 17689 h 231155"/>
                <a:gd name="connsiteX5" fmla="*/ 242190 w 245420"/>
                <a:gd name="connsiteY5" fmla="*/ 75260 h 231155"/>
                <a:gd name="connsiteX6" fmla="*/ 240330 w 245420"/>
                <a:gd name="connsiteY6" fmla="*/ 115527 h 231155"/>
                <a:gd name="connsiteX7" fmla="*/ 239184 w 245420"/>
                <a:gd name="connsiteY7" fmla="*/ 179365 h 231155"/>
                <a:gd name="connsiteX8" fmla="*/ 170872 w 245420"/>
                <a:gd name="connsiteY8" fmla="*/ 217868 h 231155"/>
                <a:gd name="connsiteX9" fmla="*/ 123855 w 245420"/>
                <a:gd name="connsiteY9" fmla="*/ 231035 h 231155"/>
                <a:gd name="connsiteX10" fmla="*/ 53817 w 245420"/>
                <a:gd name="connsiteY10" fmla="*/ 220686 h 231155"/>
                <a:gd name="connsiteX11" fmla="*/ 10195 w 245420"/>
                <a:gd name="connsiteY11" fmla="*/ 168687 h 231155"/>
                <a:gd name="connsiteX12" fmla="*/ 7380 w 245420"/>
                <a:gd name="connsiteY12" fmla="*/ 115527 h 231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5420" h="231155">
                  <a:moveTo>
                    <a:pt x="7380" y="115527"/>
                  </a:moveTo>
                  <a:cubicBezTo>
                    <a:pt x="10223" y="95307"/>
                    <a:pt x="15459" y="64096"/>
                    <a:pt x="27254" y="47364"/>
                  </a:cubicBezTo>
                  <a:cubicBezTo>
                    <a:pt x="39049" y="30632"/>
                    <a:pt x="64358" y="23545"/>
                    <a:pt x="78149" y="15136"/>
                  </a:cubicBezTo>
                  <a:cubicBezTo>
                    <a:pt x="91940" y="6727"/>
                    <a:pt x="105760" y="-406"/>
                    <a:pt x="123855" y="19"/>
                  </a:cubicBezTo>
                  <a:cubicBezTo>
                    <a:pt x="141950" y="445"/>
                    <a:pt x="170387" y="5182"/>
                    <a:pt x="186721" y="17689"/>
                  </a:cubicBezTo>
                  <a:cubicBezTo>
                    <a:pt x="203055" y="30196"/>
                    <a:pt x="233255" y="58954"/>
                    <a:pt x="242190" y="75260"/>
                  </a:cubicBezTo>
                  <a:cubicBezTo>
                    <a:pt x="251125" y="91566"/>
                    <a:pt x="237443" y="98143"/>
                    <a:pt x="240330" y="115527"/>
                  </a:cubicBezTo>
                  <a:cubicBezTo>
                    <a:pt x="243217" y="132911"/>
                    <a:pt x="250760" y="162308"/>
                    <a:pt x="239184" y="179365"/>
                  </a:cubicBezTo>
                  <a:cubicBezTo>
                    <a:pt x="227608" y="196422"/>
                    <a:pt x="186889" y="207324"/>
                    <a:pt x="170872" y="217868"/>
                  </a:cubicBezTo>
                  <a:cubicBezTo>
                    <a:pt x="154855" y="228412"/>
                    <a:pt x="143364" y="230565"/>
                    <a:pt x="123855" y="231035"/>
                  </a:cubicBezTo>
                  <a:cubicBezTo>
                    <a:pt x="104346" y="231505"/>
                    <a:pt x="72760" y="231077"/>
                    <a:pt x="53817" y="220686"/>
                  </a:cubicBezTo>
                  <a:cubicBezTo>
                    <a:pt x="34874" y="210295"/>
                    <a:pt x="18043" y="183570"/>
                    <a:pt x="10195" y="168687"/>
                  </a:cubicBezTo>
                  <a:cubicBezTo>
                    <a:pt x="-9217" y="149436"/>
                    <a:pt x="4537" y="135747"/>
                    <a:pt x="7380" y="115527"/>
                  </a:cubicBezTo>
                  <a:close/>
                </a:path>
              </a:pathLst>
            </a:custGeom>
            <a:solidFill>
              <a:srgbClr val="570995">
                <a:lumMod val="20000"/>
                <a:lumOff val="80000"/>
              </a:srgbClr>
            </a:solidFill>
            <a:ln w="9525" cap="flat" cmpd="sng" algn="ctr">
              <a:solidFill>
                <a:srgbClr val="570995">
                  <a:lumMod val="40000"/>
                  <a:lumOff val="60000"/>
                </a:srgbClr>
              </a:solidFill>
              <a:prstDash val="solid"/>
            </a:ln>
            <a:effectLst/>
          </p:spPr>
          <p:txBody>
            <a:bodyPr rtlCol="0" anchor="ctr"/>
            <a:lstStyle/>
            <a:p>
              <a:pPr marL="0" marR="0" lvl="0" indent="0" algn="ctr" defTabSz="685783" rtl="0"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latin typeface="Arial" panose="020B0604020202020204"/>
                <a:ea typeface="+mn-ea"/>
                <a:cs typeface="Arial" panose="020B0604020202020204" pitchFamily="34" charset="0"/>
              </a:endParaRPr>
            </a:p>
          </p:txBody>
        </p:sp>
        <p:sp>
          <p:nvSpPr>
            <p:cNvPr id="10" name="Oval 9">
              <a:extLst>
                <a:ext uri="{FF2B5EF4-FFF2-40B4-BE49-F238E27FC236}">
                  <a16:creationId xmlns:a16="http://schemas.microsoft.com/office/drawing/2014/main" id="{0A7F9416-6A21-66C7-58A2-9EF02DA9C8D8}"/>
                </a:ext>
              </a:extLst>
            </p:cNvPr>
            <p:cNvSpPr/>
            <p:nvPr/>
          </p:nvSpPr>
          <p:spPr>
            <a:xfrm rot="5414306">
              <a:off x="681638" y="1837211"/>
              <a:ext cx="106317" cy="115618"/>
            </a:xfrm>
            <a:prstGeom prst="ellipse">
              <a:avLst/>
            </a:prstGeom>
            <a:gradFill flip="none" rotWithShape="1">
              <a:gsLst>
                <a:gs pos="0">
                  <a:srgbClr val="570995">
                    <a:lumMod val="20000"/>
                    <a:lumOff val="80000"/>
                  </a:srgbClr>
                </a:gs>
                <a:gs pos="99000">
                  <a:srgbClr val="570995">
                    <a:lumMod val="60000"/>
                    <a:lumOff val="40000"/>
                  </a:srgbClr>
                </a:gs>
              </a:gsLst>
              <a:path path="circle">
                <a:fillToRect l="50000" t="50000" r="50000" b="50000"/>
              </a:path>
              <a:tileRect/>
            </a:gradFill>
            <a:ln w="9525" cap="flat" cmpd="sng" algn="ctr">
              <a:solidFill>
                <a:srgbClr val="570995">
                  <a:lumMod val="60000"/>
                  <a:lumOff val="40000"/>
                </a:srgbClr>
              </a:solidFill>
              <a:prstDash val="solid"/>
            </a:ln>
            <a:effectLst/>
          </p:spPr>
          <p:txBody>
            <a:bodyPr rtlCol="0" anchor="ctr"/>
            <a:lstStyle/>
            <a:p>
              <a:pPr marL="0" marR="0" lvl="0" indent="0" algn="ctr" defTabSz="685783" rtl="0"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a:ln>
                  <a:noFill/>
                </a:ln>
                <a:solidFill>
                  <a:srgbClr val="FFFFFF"/>
                </a:solidFill>
                <a:effectLst/>
                <a:uLnTx/>
                <a:uFillTx/>
                <a:latin typeface="Arial" panose="020B0604020202020204"/>
                <a:ea typeface="+mn-ea"/>
                <a:cs typeface="Arial" panose="020B0604020202020204" pitchFamily="34" charset="0"/>
              </a:endParaRPr>
            </a:p>
          </p:txBody>
        </p:sp>
      </p:grpSp>
      <p:grpSp>
        <p:nvGrpSpPr>
          <p:cNvPr id="12" name="Group 11">
            <a:extLst>
              <a:ext uri="{FF2B5EF4-FFF2-40B4-BE49-F238E27FC236}">
                <a16:creationId xmlns:a16="http://schemas.microsoft.com/office/drawing/2014/main" id="{98E354F5-82EB-B20D-95F5-34EE4D687528}"/>
              </a:ext>
            </a:extLst>
          </p:cNvPr>
          <p:cNvGrpSpPr/>
          <p:nvPr/>
        </p:nvGrpSpPr>
        <p:grpSpPr>
          <a:xfrm>
            <a:off x="11465076" y="1157906"/>
            <a:ext cx="621053" cy="621053"/>
            <a:chOff x="8845740" y="1471144"/>
            <a:chExt cx="621053" cy="621053"/>
          </a:xfrm>
        </p:grpSpPr>
        <p:sp>
          <p:nvSpPr>
            <p:cNvPr id="13" name="Oval 12">
              <a:extLst>
                <a:ext uri="{FF2B5EF4-FFF2-40B4-BE49-F238E27FC236}">
                  <a16:creationId xmlns:a16="http://schemas.microsoft.com/office/drawing/2014/main" id="{7512A363-5A5A-D4FC-64F1-CB6D17E6D7C0}"/>
                </a:ext>
              </a:extLst>
            </p:cNvPr>
            <p:cNvSpPr>
              <a:spLocks noChangeAspect="1"/>
            </p:cNvSpPr>
            <p:nvPr/>
          </p:nvSpPr>
          <p:spPr>
            <a:xfrm>
              <a:off x="8904267" y="1527003"/>
              <a:ext cx="504000" cy="504000"/>
            </a:xfrm>
            <a:prstGeom prst="ellipse">
              <a:avLst/>
            </a:prstGeom>
            <a:solidFill>
              <a:srgbClr val="590995"/>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5" name="Graphic 13">
              <a:hlinkClick r:id="rId16" action="ppaction://hlinksldjump"/>
              <a:extLst>
                <a:ext uri="{FF2B5EF4-FFF2-40B4-BE49-F238E27FC236}">
                  <a16:creationId xmlns:a16="http://schemas.microsoft.com/office/drawing/2014/main" id="{E6236CDE-4795-B786-C880-3E9350CFFEC6}"/>
                </a:ext>
              </a:extLst>
            </p:cNvPr>
            <p:cNvPicPr>
              <a:picLocks noChangeAspect="1"/>
            </p:cNvPicPr>
            <p:nvPr/>
          </p:nvPicPr>
          <p:blipFill>
            <a:blip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rcRect/>
            <a:stretch/>
          </p:blipFill>
          <p:spPr>
            <a:xfrm>
              <a:off x="8845740" y="1471144"/>
              <a:ext cx="621053" cy="621053"/>
            </a:xfrm>
            <a:prstGeom prst="rect">
              <a:avLst/>
            </a:prstGeom>
          </p:spPr>
        </p:pic>
      </p:grpSp>
      <p:sp>
        <p:nvSpPr>
          <p:cNvPr id="16" name="TextBox 15">
            <a:extLst>
              <a:ext uri="{FF2B5EF4-FFF2-40B4-BE49-F238E27FC236}">
                <a16:creationId xmlns:a16="http://schemas.microsoft.com/office/drawing/2014/main" id="{56E60826-8538-C3E0-6FFD-D1290DC5CB42}"/>
              </a:ext>
            </a:extLst>
          </p:cNvPr>
          <p:cNvSpPr txBox="1"/>
          <p:nvPr/>
        </p:nvSpPr>
        <p:spPr>
          <a:xfrm>
            <a:off x="488198" y="2225878"/>
            <a:ext cx="11208201" cy="33855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1" i="0" u="none" strike="noStrike" kern="1200" cap="none" spc="20" normalizeH="0" baseline="0" noProof="0" dirty="0">
                <a:ln>
                  <a:noFill/>
                </a:ln>
                <a:solidFill>
                  <a:srgbClr val="656665"/>
                </a:solidFill>
                <a:effectLst/>
                <a:uLnTx/>
                <a:uFillTx/>
                <a:latin typeface="Calibri"/>
                <a:ea typeface="+mn-ea"/>
                <a:cs typeface="+mn-cs"/>
              </a:rPr>
              <a:t>Abbreviations</a:t>
            </a:r>
            <a:r>
              <a:rPr kumimoji="0" lang="en-GB" sz="800" b="0" i="0" u="none" strike="noStrike" kern="1200" cap="none" spc="20" normalizeH="0" baseline="0" noProof="0" dirty="0">
                <a:ln>
                  <a:noFill/>
                </a:ln>
                <a:solidFill>
                  <a:srgbClr val="656665"/>
                </a:solidFill>
                <a:effectLst/>
                <a:uLnTx/>
                <a:uFillTx/>
                <a:latin typeface="Calibri"/>
                <a:ea typeface="+mn-ea"/>
                <a:cs typeface="+mn-cs"/>
              </a:rPr>
              <a:t>: IL, interleukin; ILC2, type 2 innate lymphoid cell; TSLP,  thymic stromal lymphopoietin.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1" i="0" u="none" strike="noStrike" kern="1200" cap="none" spc="20" normalizeH="0" baseline="0" noProof="0" dirty="0">
                <a:ln>
                  <a:noFill/>
                </a:ln>
                <a:solidFill>
                  <a:srgbClr val="656665"/>
                </a:solidFill>
                <a:effectLst/>
                <a:uLnTx/>
                <a:uFillTx/>
                <a:latin typeface="Calibri"/>
                <a:ea typeface="+mn-ea"/>
                <a:cs typeface="+mn-cs"/>
              </a:rPr>
              <a:t>References</a:t>
            </a:r>
            <a:r>
              <a:rPr kumimoji="0" lang="en-GB" sz="800" b="0" i="0" u="none" strike="noStrike" kern="1200" cap="none" spc="20" normalizeH="0" baseline="0" noProof="0" dirty="0">
                <a:ln>
                  <a:noFill/>
                </a:ln>
                <a:solidFill>
                  <a:srgbClr val="656665"/>
                </a:solidFill>
                <a:effectLst/>
                <a:uLnTx/>
                <a:uFillTx/>
                <a:latin typeface="Calibri"/>
                <a:ea typeface="+mn-ea"/>
                <a:cs typeface="+mn-cs"/>
              </a:rPr>
              <a:t>: 1. </a:t>
            </a:r>
            <a:r>
              <a:rPr kumimoji="0" lang="en-NZ" sz="800" b="0" i="0" u="none" strike="noStrike" kern="1200" cap="none" spc="20" normalizeH="0" baseline="0" noProof="0" dirty="0" err="1">
                <a:ln>
                  <a:noFill/>
                </a:ln>
                <a:solidFill>
                  <a:srgbClr val="656665"/>
                </a:solidFill>
                <a:effectLst/>
                <a:uLnTx/>
                <a:uFillTx/>
                <a:latin typeface="Calibri"/>
                <a:ea typeface="+mn-ea"/>
                <a:cs typeface="+mn-cs"/>
              </a:rPr>
              <a:t>Licona</a:t>
            </a:r>
            <a:r>
              <a:rPr kumimoji="0" lang="en-NZ" sz="800" b="0" i="0" u="none" strike="noStrike" kern="1200" cap="none" spc="20" normalizeH="0" baseline="0" noProof="0" dirty="0">
                <a:ln>
                  <a:noFill/>
                </a:ln>
                <a:solidFill>
                  <a:srgbClr val="656665"/>
                </a:solidFill>
                <a:effectLst/>
                <a:uLnTx/>
                <a:uFillTx/>
                <a:latin typeface="Calibri"/>
                <a:ea typeface="+mn-ea"/>
                <a:cs typeface="+mn-cs"/>
              </a:rPr>
              <a:t>-Limón P, et al. </a:t>
            </a:r>
            <a:r>
              <a:rPr kumimoji="0" lang="en-NZ" sz="800" b="0" i="1" u="none" strike="noStrike" kern="1200" cap="none" spc="20" normalizeH="0" baseline="0" noProof="0" dirty="0">
                <a:ln>
                  <a:noFill/>
                </a:ln>
                <a:solidFill>
                  <a:srgbClr val="656665"/>
                </a:solidFill>
                <a:effectLst/>
                <a:uLnTx/>
                <a:uFillTx/>
                <a:latin typeface="Calibri"/>
                <a:ea typeface="+mn-ea"/>
                <a:cs typeface="+mn-cs"/>
              </a:rPr>
              <a:t>Nat Immunol</a:t>
            </a:r>
            <a:r>
              <a:rPr kumimoji="0" lang="en-NZ" sz="800" b="0" i="0" u="none" strike="noStrike" kern="1200" cap="none" spc="20" normalizeH="0" baseline="0" noProof="0" dirty="0">
                <a:ln>
                  <a:noFill/>
                </a:ln>
                <a:solidFill>
                  <a:srgbClr val="656665"/>
                </a:solidFill>
                <a:effectLst/>
                <a:uLnTx/>
                <a:uFillTx/>
                <a:latin typeface="Calibri"/>
                <a:ea typeface="+mn-ea"/>
                <a:cs typeface="+mn-cs"/>
              </a:rPr>
              <a:t>. 2013;14(6):536-542; 2. </a:t>
            </a:r>
            <a:r>
              <a:rPr kumimoji="0" lang="en-GB" sz="800" b="0" i="0" u="none" strike="noStrike" kern="1200" cap="none" spc="20" normalizeH="0" baseline="0" noProof="0" dirty="0">
                <a:ln>
                  <a:noFill/>
                </a:ln>
                <a:solidFill>
                  <a:srgbClr val="656665"/>
                </a:solidFill>
                <a:effectLst/>
                <a:uLnTx/>
                <a:uFillTx/>
                <a:latin typeface="Calibri"/>
                <a:ea typeface="+mn-ea"/>
                <a:cs typeface="+mn-cs"/>
              </a:rPr>
              <a:t>Salter BM, et al. </a:t>
            </a:r>
            <a:r>
              <a:rPr kumimoji="0" lang="en-NZ" sz="800" b="0" i="1" u="none" strike="noStrike" kern="1200" cap="none" spc="20" normalizeH="0" baseline="0" noProof="0" dirty="0">
                <a:ln>
                  <a:noFill/>
                </a:ln>
                <a:solidFill>
                  <a:srgbClr val="656665"/>
                </a:solidFill>
                <a:effectLst/>
                <a:uLnTx/>
                <a:uFillTx/>
                <a:latin typeface="Calibri"/>
                <a:ea typeface="+mn-ea"/>
                <a:cs typeface="+mn-cs"/>
              </a:rPr>
              <a:t>J </a:t>
            </a:r>
            <a:r>
              <a:rPr kumimoji="0" lang="en-NZ" sz="800" b="0" i="1" u="none" strike="noStrike" kern="1200" cap="none" spc="20" normalizeH="0" baseline="0" noProof="0" dirty="0" err="1">
                <a:ln>
                  <a:noFill/>
                </a:ln>
                <a:solidFill>
                  <a:srgbClr val="656665"/>
                </a:solidFill>
                <a:effectLst/>
                <a:uLnTx/>
                <a:uFillTx/>
                <a:latin typeface="Calibri"/>
                <a:ea typeface="+mn-ea"/>
                <a:cs typeface="+mn-cs"/>
              </a:rPr>
              <a:t>Leukoc</a:t>
            </a:r>
            <a:r>
              <a:rPr kumimoji="0" lang="en-NZ" sz="800" b="0" i="1" u="none" strike="noStrike" kern="1200" cap="none" spc="20" normalizeH="0" baseline="0" noProof="0" dirty="0">
                <a:ln>
                  <a:noFill/>
                </a:ln>
                <a:solidFill>
                  <a:srgbClr val="656665"/>
                </a:solidFill>
                <a:effectLst/>
                <a:uLnTx/>
                <a:uFillTx/>
                <a:latin typeface="Calibri"/>
                <a:ea typeface="+mn-ea"/>
                <a:cs typeface="+mn-cs"/>
              </a:rPr>
              <a:t> Biol</a:t>
            </a:r>
            <a:r>
              <a:rPr kumimoji="0" lang="en-NZ" sz="800" b="0" i="0" u="none" strike="noStrike" kern="1200" cap="none" spc="20" normalizeH="0" baseline="0" noProof="0" dirty="0">
                <a:ln>
                  <a:noFill/>
                </a:ln>
                <a:solidFill>
                  <a:srgbClr val="656665"/>
                </a:solidFill>
                <a:effectLst/>
                <a:uLnTx/>
                <a:uFillTx/>
                <a:latin typeface="Calibri"/>
                <a:ea typeface="+mn-ea"/>
                <a:cs typeface="+mn-cs"/>
              </a:rPr>
              <a:t>. 2019;106:889-901</a:t>
            </a:r>
            <a:r>
              <a:rPr lang="en-GB" sz="800" spc="20" dirty="0">
                <a:solidFill>
                  <a:srgbClr val="656665"/>
                </a:solidFill>
                <a:latin typeface="Calibri"/>
              </a:rPr>
              <a:t>.</a:t>
            </a:r>
            <a:endParaRPr kumimoji="0" lang="en-GB" sz="800" b="0" i="0" u="none" strike="noStrike" kern="1200" cap="none" spc="20" normalizeH="0" baseline="0" noProof="0" dirty="0">
              <a:ln>
                <a:noFill/>
              </a:ln>
              <a:solidFill>
                <a:srgbClr val="656665"/>
              </a:solidFill>
              <a:effectLst/>
              <a:uLnTx/>
              <a:uFillTx/>
              <a:latin typeface="Calibri"/>
              <a:ea typeface="+mn-ea"/>
              <a:cs typeface="+mn-cs"/>
            </a:endParaRPr>
          </a:p>
        </p:txBody>
      </p:sp>
    </p:spTree>
    <p:extLst>
      <p:ext uri="{BB962C8B-B14F-4D97-AF65-F5344CB8AC3E}">
        <p14:creationId xmlns:p14="http://schemas.microsoft.com/office/powerpoint/2010/main" val="426347734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Footer Placeholder 1">
            <a:extLst>
              <a:ext uri="{FF2B5EF4-FFF2-40B4-BE49-F238E27FC236}">
                <a16:creationId xmlns:a16="http://schemas.microsoft.com/office/drawing/2014/main" id="{FCA42963-2EA6-3D68-2968-7577C0964D7B}"/>
              </a:ext>
            </a:extLst>
          </p:cNvPr>
          <p:cNvSpPr>
            <a:spLocks noGrp="1"/>
          </p:cNvSpPr>
          <p:nvPr>
            <p:ph type="ftr" sz="quarter" idx="11"/>
          </p:nvPr>
        </p:nvSpPr>
        <p:spPr>
          <a:xfrm>
            <a:off x="547200" y="6300000"/>
            <a:ext cx="10512000" cy="471600"/>
          </a:xfrm>
        </p:spPr>
        <p:txBody>
          <a:bodyPr/>
          <a:lstStyle/>
          <a:p>
            <a:pPr>
              <a:lnSpc>
                <a:spcPct val="107000"/>
              </a:lnSpc>
              <a:spcAft>
                <a:spcPts val="800"/>
              </a:spcAft>
            </a:pPr>
            <a:br>
              <a:rPr lang="en-GB" sz="750" b="1" dirty="0"/>
            </a:br>
            <a:br>
              <a:rPr lang="en-GB" sz="750" dirty="0"/>
            </a:br>
            <a:r>
              <a:rPr lang="en-GB" sz="750" b="1" dirty="0"/>
              <a:t>Mechanisms underlying non-eosinophilic inflammation in asthma and the relevance of TSLP in its potential effects on macrophages both require further elucidation. The information presented in this image has been simplified for illustration purposes only and does not imply clinical benefit or relevance. </a:t>
            </a:r>
            <a:r>
              <a:rPr lang="en-GB" sz="750" dirty="0"/>
              <a:t>Figure adapted from Gauvreau GM, et al. </a:t>
            </a:r>
            <a:r>
              <a:rPr lang="en-GB" sz="750" i="1" dirty="0"/>
              <a:t>Expert </a:t>
            </a:r>
            <a:r>
              <a:rPr lang="en-GB" sz="750" i="1" dirty="0" err="1"/>
              <a:t>Opin</a:t>
            </a:r>
            <a:r>
              <a:rPr lang="en-GB" sz="750" i="1" dirty="0"/>
              <a:t> </a:t>
            </a:r>
            <a:r>
              <a:rPr lang="en-GB" sz="750" i="1" dirty="0" err="1"/>
              <a:t>Ther</a:t>
            </a:r>
            <a:r>
              <a:rPr lang="en-GB" sz="750" i="1" dirty="0"/>
              <a:t> Targets</a:t>
            </a:r>
            <a:r>
              <a:rPr lang="en-GB" sz="750" dirty="0"/>
              <a:t>. 2020;24:777-792, which was based on </a:t>
            </a:r>
            <a:r>
              <a:rPr lang="en-GB" sz="750" dirty="0" err="1"/>
              <a:t>Brusselle</a:t>
            </a:r>
            <a:r>
              <a:rPr lang="en-GB" sz="750" dirty="0"/>
              <a:t> G, </a:t>
            </a:r>
            <a:r>
              <a:rPr lang="en-GB" sz="750" dirty="0" err="1"/>
              <a:t>Bracke</a:t>
            </a:r>
            <a:r>
              <a:rPr lang="en-GB" sz="750" dirty="0"/>
              <a:t> K. </a:t>
            </a:r>
            <a:r>
              <a:rPr lang="en-GB" sz="750" i="1" dirty="0"/>
              <a:t>Ann Am </a:t>
            </a:r>
            <a:r>
              <a:rPr lang="en-GB" sz="750" i="1" dirty="0" err="1"/>
              <a:t>Thorac</a:t>
            </a:r>
            <a:r>
              <a:rPr lang="en-GB" sz="750" i="1" dirty="0"/>
              <a:t> Soc</a:t>
            </a:r>
            <a:r>
              <a:rPr lang="en-GB" sz="750" dirty="0"/>
              <a:t>. 2014;11:S322-S328, </a:t>
            </a:r>
            <a:r>
              <a:rPr lang="en-GB" sz="750" dirty="0" err="1"/>
              <a:t>Brusselle</a:t>
            </a:r>
            <a:r>
              <a:rPr lang="en-GB" sz="750" dirty="0"/>
              <a:t> G, et al. </a:t>
            </a:r>
            <a:r>
              <a:rPr lang="en-GB" sz="750" i="1" dirty="0"/>
              <a:t>Nat Med</a:t>
            </a:r>
            <a:r>
              <a:rPr lang="en-GB" sz="750" dirty="0"/>
              <a:t>. 2013;19:977-979, Lambrecht BN, Hammad H. </a:t>
            </a:r>
            <a:r>
              <a:rPr lang="en-GB" sz="750" i="1" dirty="0"/>
              <a:t>Nat Immunol</a:t>
            </a:r>
            <a:r>
              <a:rPr lang="en-GB" sz="750" dirty="0"/>
              <a:t>. 2015;16:45-56 and </a:t>
            </a:r>
            <a:r>
              <a:rPr lang="en-GB" sz="750" dirty="0" err="1">
                <a:effectLst/>
                <a:latin typeface="Calibri"/>
                <a:ea typeface="Calibri" panose="020F0502020204030204" pitchFamily="34" charset="0"/>
                <a:cs typeface="Times New Roman"/>
              </a:rPr>
              <a:t>Brightling</a:t>
            </a:r>
            <a:r>
              <a:rPr lang="en-GB" sz="750" dirty="0">
                <a:effectLst/>
                <a:latin typeface="Calibri"/>
                <a:ea typeface="Calibri" panose="020F0502020204030204" pitchFamily="34" charset="0"/>
                <a:cs typeface="Times New Roman"/>
              </a:rPr>
              <a:t> CE, et al. </a:t>
            </a:r>
            <a:r>
              <a:rPr lang="en-GB" sz="750" i="1" dirty="0">
                <a:effectLst/>
                <a:latin typeface="Calibri"/>
                <a:ea typeface="Calibri" panose="020F0502020204030204" pitchFamily="34" charset="0"/>
                <a:cs typeface="Times New Roman"/>
              </a:rPr>
              <a:t>N Engl J Med</a:t>
            </a:r>
            <a:r>
              <a:rPr lang="en-GB" sz="750" dirty="0">
                <a:effectLst/>
                <a:latin typeface="Calibri"/>
                <a:ea typeface="Calibri" panose="020F0502020204030204" pitchFamily="34" charset="0"/>
                <a:cs typeface="Times New Roman"/>
              </a:rPr>
              <a:t>. 2021;385(18):1669-1679. Additional figure adaptations</a:t>
            </a:r>
            <a:r>
              <a:rPr lang="en-GB" sz="750" dirty="0">
                <a:latin typeface="Calibri"/>
                <a:ea typeface="Calibri" panose="020F0502020204030204" pitchFamily="34" charset="0"/>
                <a:cs typeface="Times New Roman"/>
              </a:rPr>
              <a:t> from Davis JD, </a:t>
            </a:r>
            <a:r>
              <a:rPr lang="en-GB" sz="750" dirty="0" err="1">
                <a:latin typeface="Calibri"/>
                <a:ea typeface="Calibri" panose="020F0502020204030204" pitchFamily="34" charset="0"/>
                <a:cs typeface="Times New Roman"/>
              </a:rPr>
              <a:t>Wypych</a:t>
            </a:r>
            <a:r>
              <a:rPr lang="en-GB" sz="750" dirty="0">
                <a:latin typeface="Calibri"/>
                <a:ea typeface="Calibri" panose="020F0502020204030204" pitchFamily="34" charset="0"/>
                <a:cs typeface="Times New Roman"/>
              </a:rPr>
              <a:t> TP. Mucosal Immunol. 2021;14:978-990. </a:t>
            </a:r>
            <a:r>
              <a:rPr lang="en-GB" sz="750" dirty="0"/>
              <a:t>*Blockade of TSLP has suggested inhibition of pathways beyond type 2 inflammation. More recent evidence also suggests that Th1/17-driven neutrophilic pathways may not be key drivers of this type of inflammation.</a:t>
            </a:r>
            <a:r>
              <a:rPr lang="en-GB" sz="750" baseline="30000" dirty="0"/>
              <a:t>17-19</a:t>
            </a:r>
            <a:r>
              <a:rPr lang="en-GB" sz="750" dirty="0"/>
              <a:t> </a:t>
            </a:r>
            <a:r>
              <a:rPr lang="en-GB" sz="750" b="1" dirty="0"/>
              <a:t>Abbreviations</a:t>
            </a:r>
            <a:r>
              <a:rPr lang="en-GB" sz="750" dirty="0"/>
              <a:t>: </a:t>
            </a:r>
            <a:r>
              <a:rPr lang="en-GB" sz="750" dirty="0" err="1"/>
              <a:t>IgE</a:t>
            </a:r>
            <a:r>
              <a:rPr lang="en-GB" sz="750" dirty="0"/>
              <a:t>, immunoglobulin E; IL, interleukin; ILC2, type 2 innate lymphoid cell; T2, type 2; Th, T helper; TSLP, thymic stromal lymphopoietin. </a:t>
            </a:r>
            <a:r>
              <a:rPr lang="en-GB" sz="750" b="1" dirty="0"/>
              <a:t>References</a:t>
            </a:r>
            <a:r>
              <a:rPr lang="en-GB" sz="750" dirty="0"/>
              <a:t>: 1. Gauvreau GM, et al. </a:t>
            </a:r>
            <a:r>
              <a:rPr lang="en-GB" sz="750" i="1" dirty="0"/>
              <a:t>Expert </a:t>
            </a:r>
            <a:r>
              <a:rPr lang="en-GB" sz="750" i="1" dirty="0" err="1"/>
              <a:t>Opin</a:t>
            </a:r>
            <a:r>
              <a:rPr lang="en-GB" sz="750" i="1" dirty="0"/>
              <a:t> </a:t>
            </a:r>
            <a:r>
              <a:rPr lang="en-GB" sz="750" i="1" dirty="0" err="1"/>
              <a:t>Ther</a:t>
            </a:r>
            <a:r>
              <a:rPr lang="en-GB" sz="750" i="1" dirty="0"/>
              <a:t> Targets</a:t>
            </a:r>
            <a:r>
              <a:rPr lang="en-GB" sz="750" dirty="0"/>
              <a:t>. 2020;24:777-792; 2. </a:t>
            </a:r>
            <a:r>
              <a:rPr lang="en-GB" sz="750" dirty="0" err="1"/>
              <a:t>Porsbjerg</a:t>
            </a:r>
            <a:r>
              <a:rPr lang="en-GB" sz="750" dirty="0"/>
              <a:t> CM, et al. </a:t>
            </a:r>
            <a:r>
              <a:rPr lang="en-GB" sz="750" i="1" dirty="0" err="1"/>
              <a:t>Eur</a:t>
            </a:r>
            <a:r>
              <a:rPr lang="en-GB" sz="750" i="1" dirty="0"/>
              <a:t> Respir J</a:t>
            </a:r>
            <a:r>
              <a:rPr lang="en-GB" sz="750" dirty="0"/>
              <a:t>. 2020;56:2000260; 3. Roan F, et al. </a:t>
            </a:r>
            <a:r>
              <a:rPr lang="en-GB" sz="750" i="1" dirty="0"/>
              <a:t>J Clin Invest</a:t>
            </a:r>
            <a:r>
              <a:rPr lang="en-GB" sz="750" dirty="0"/>
              <a:t>. 2019;129:1441-1451; 4. </a:t>
            </a:r>
            <a:r>
              <a:rPr lang="en-GB" sz="750" dirty="0" err="1"/>
              <a:t>Varricchi</a:t>
            </a:r>
            <a:r>
              <a:rPr lang="en-GB" sz="750" dirty="0"/>
              <a:t> G, et al. </a:t>
            </a:r>
            <a:r>
              <a:rPr lang="en-GB" sz="750" i="1" dirty="0"/>
              <a:t>Front Immunol</a:t>
            </a:r>
            <a:r>
              <a:rPr lang="en-GB" sz="750" dirty="0"/>
              <a:t>. 2018;9:1595; 5. Altman MC, et al. </a:t>
            </a:r>
            <a:r>
              <a:rPr lang="en-GB" sz="750" i="1" dirty="0"/>
              <a:t>J Clin Invest</a:t>
            </a:r>
            <a:r>
              <a:rPr lang="en-GB" sz="750" dirty="0"/>
              <a:t>. 2019;129:4979-4991; 6. </a:t>
            </a:r>
            <a:r>
              <a:rPr lang="en-GB" sz="750" dirty="0" err="1"/>
              <a:t>Allakhverdi</a:t>
            </a:r>
            <a:r>
              <a:rPr lang="en-GB" sz="750" dirty="0"/>
              <a:t> Z, et al. </a:t>
            </a:r>
            <a:r>
              <a:rPr lang="en-GB" sz="750" i="1" dirty="0"/>
              <a:t>J Exp Med</a:t>
            </a:r>
            <a:r>
              <a:rPr lang="en-GB" sz="750" dirty="0"/>
              <a:t>. 2007;204:253-258; 7. Kato A, et al. </a:t>
            </a:r>
            <a:r>
              <a:rPr lang="en-GB" sz="750" i="1" dirty="0"/>
              <a:t>J Immunol</a:t>
            </a:r>
            <a:r>
              <a:rPr lang="en-GB" sz="750" dirty="0"/>
              <a:t>. 2007;179:1080-1087; 8. </a:t>
            </a:r>
            <a:r>
              <a:rPr lang="en-GB" sz="750" dirty="0" err="1"/>
              <a:t>Kouzaki</a:t>
            </a:r>
            <a:r>
              <a:rPr lang="en-GB" sz="750" dirty="0"/>
              <a:t> H, et al. </a:t>
            </a:r>
            <a:r>
              <a:rPr lang="en-GB" sz="750" i="1" dirty="0"/>
              <a:t>J Immunol</a:t>
            </a:r>
            <a:r>
              <a:rPr lang="en-GB" sz="750" dirty="0"/>
              <a:t>. 2009;183(2):1427-1434; 9. Cohn L. </a:t>
            </a:r>
            <a:r>
              <a:rPr lang="en-GB" sz="750" i="1" dirty="0"/>
              <a:t>J Clin Invest</a:t>
            </a:r>
            <a:r>
              <a:rPr lang="en-GB" sz="750" dirty="0"/>
              <a:t>. 2006;116(2):306-308; 10. </a:t>
            </a:r>
            <a:r>
              <a:rPr lang="en-GB" sz="750" dirty="0" err="1"/>
              <a:t>Brusselle</a:t>
            </a:r>
            <a:r>
              <a:rPr lang="en-GB" sz="750" dirty="0"/>
              <a:t> GG, </a:t>
            </a:r>
            <a:r>
              <a:rPr lang="en-GB" sz="750" dirty="0" err="1"/>
              <a:t>Koppelman</a:t>
            </a:r>
            <a:r>
              <a:rPr lang="en-GB" sz="750" dirty="0"/>
              <a:t> GH. </a:t>
            </a:r>
            <a:r>
              <a:rPr lang="en-GB" sz="750" i="1" dirty="0"/>
              <a:t>N Engl J Med</a:t>
            </a:r>
            <a:r>
              <a:rPr lang="en-GB" sz="750" dirty="0"/>
              <a:t>. 2022;386(2):157-171; 11. </a:t>
            </a:r>
            <a:r>
              <a:rPr lang="en-US" sz="750" dirty="0"/>
              <a:t>Janeway CA Jr, et al. </a:t>
            </a:r>
            <a:r>
              <a:rPr lang="en-US" sz="750" i="1" dirty="0"/>
              <a:t>Immunobiology: The Immune System in Health and Disease. </a:t>
            </a:r>
            <a:r>
              <a:rPr lang="en-US" sz="750" dirty="0"/>
              <a:t>5th edition</a:t>
            </a:r>
            <a:r>
              <a:rPr lang="en-US" sz="750" i="1" dirty="0"/>
              <a:t>. </a:t>
            </a:r>
            <a:r>
              <a:rPr lang="en-US" sz="750" dirty="0"/>
              <a:t>New York: Garland Science; 2001. https://www.ncbi.nlm.nih.gov/books/NBK10759/; 12. </a:t>
            </a:r>
            <a:r>
              <a:rPr lang="en-GB" sz="750" dirty="0"/>
              <a:t>Davis JD, </a:t>
            </a:r>
            <a:r>
              <a:rPr lang="en-GB" sz="750" dirty="0" err="1"/>
              <a:t>Wypych</a:t>
            </a:r>
            <a:r>
              <a:rPr lang="en-GB" sz="750" dirty="0"/>
              <a:t> TP. </a:t>
            </a:r>
            <a:r>
              <a:rPr lang="en-GB" sz="750" i="1" dirty="0"/>
              <a:t>Mucosal Immunol</a:t>
            </a:r>
            <a:r>
              <a:rPr lang="en-GB" sz="750" dirty="0"/>
              <a:t>. 2021;14:978-990; 13. </a:t>
            </a:r>
            <a:r>
              <a:rPr lang="en-GB" sz="750" dirty="0" err="1">
                <a:effectLst/>
                <a:latin typeface="Calibri"/>
                <a:ea typeface="Calibri" panose="020F0502020204030204" pitchFamily="34" charset="0"/>
                <a:cs typeface="Times New Roman"/>
              </a:rPr>
              <a:t>Brightling</a:t>
            </a:r>
            <a:r>
              <a:rPr lang="en-GB" sz="750" dirty="0">
                <a:effectLst/>
                <a:latin typeface="Calibri"/>
                <a:ea typeface="Calibri" panose="020F0502020204030204" pitchFamily="34" charset="0"/>
                <a:cs typeface="Times New Roman"/>
              </a:rPr>
              <a:t> CE, et al. </a:t>
            </a:r>
            <a:r>
              <a:rPr lang="en-GB" sz="750" i="1" dirty="0">
                <a:effectLst/>
                <a:latin typeface="Calibri"/>
                <a:ea typeface="Calibri" panose="020F0502020204030204" pitchFamily="34" charset="0"/>
                <a:cs typeface="Times New Roman"/>
              </a:rPr>
              <a:t>N Engl J Med</a:t>
            </a:r>
            <a:r>
              <a:rPr lang="en-GB" sz="750" dirty="0">
                <a:effectLst/>
                <a:latin typeface="Calibri"/>
                <a:ea typeface="Calibri" panose="020F0502020204030204" pitchFamily="34" charset="0"/>
                <a:cs typeface="Times New Roman"/>
              </a:rPr>
              <a:t>. 2002;346:1699-1705; 14. </a:t>
            </a:r>
            <a:r>
              <a:rPr lang="da-DK" sz="750" dirty="0">
                <a:effectLst/>
                <a:latin typeface="Calibri"/>
                <a:ea typeface="Calibri" panose="020F0502020204030204" pitchFamily="34" charset="0"/>
                <a:cs typeface="Times New Roman"/>
              </a:rPr>
              <a:t>Begueret H, et al. </a:t>
            </a:r>
            <a:r>
              <a:rPr lang="da-DK" sz="750" i="1" dirty="0">
                <a:effectLst/>
                <a:latin typeface="Calibri"/>
                <a:ea typeface="Calibri" panose="020F0502020204030204" pitchFamily="34" charset="0"/>
                <a:cs typeface="Times New Roman"/>
              </a:rPr>
              <a:t>Thorax</a:t>
            </a:r>
            <a:r>
              <a:rPr lang="da-DK" sz="750" dirty="0">
                <a:effectLst/>
                <a:latin typeface="Calibri"/>
                <a:ea typeface="Calibri" panose="020F0502020204030204" pitchFamily="34" charset="0"/>
                <a:cs typeface="Times New Roman"/>
              </a:rPr>
              <a:t>. 2007;62:8-15; 15. Krystel-Whittemore M, et al. </a:t>
            </a:r>
            <a:r>
              <a:rPr lang="da-DK" sz="750" i="1" dirty="0">
                <a:effectLst/>
                <a:latin typeface="Calibri"/>
                <a:ea typeface="Calibri" panose="020F0502020204030204" pitchFamily="34" charset="0"/>
                <a:cs typeface="Times New Roman"/>
              </a:rPr>
              <a:t>Front Immunol</a:t>
            </a:r>
            <a:r>
              <a:rPr lang="da-DK" sz="750" dirty="0">
                <a:effectLst/>
                <a:latin typeface="Calibri"/>
                <a:ea typeface="Calibri" panose="020F0502020204030204" pitchFamily="34" charset="0"/>
                <a:cs typeface="Times New Roman"/>
              </a:rPr>
              <a:t>. 2016;6:620; 16. </a:t>
            </a:r>
            <a:r>
              <a:rPr kumimoji="0" lang="en-GB" sz="750" b="0" i="0" u="none" strike="noStrike" kern="1200" cap="none" spc="20" normalizeH="0" baseline="0" noProof="0" dirty="0">
                <a:ln>
                  <a:noFill/>
                </a:ln>
                <a:solidFill>
                  <a:srgbClr val="656665"/>
                </a:solidFill>
                <a:effectLst/>
                <a:uLnTx/>
                <a:uFillTx/>
                <a:latin typeface="Calibri"/>
                <a:ea typeface="+mn-ea"/>
                <a:cs typeface="+mn-cs"/>
              </a:rPr>
              <a:t>Gao H et al. </a:t>
            </a:r>
            <a:r>
              <a:rPr kumimoji="0" lang="en-GB" sz="750" b="0" i="1" u="none" strike="noStrike" kern="1200" cap="none" spc="20" normalizeH="0" baseline="0" noProof="0" dirty="0">
                <a:ln>
                  <a:noFill/>
                </a:ln>
                <a:solidFill>
                  <a:srgbClr val="656665"/>
                </a:solidFill>
                <a:effectLst/>
                <a:uLnTx/>
                <a:uFillTx/>
                <a:latin typeface="Calibri"/>
                <a:ea typeface="+mn-ea"/>
                <a:cs typeface="+mn-cs"/>
              </a:rPr>
              <a:t>J Immunol Res</a:t>
            </a:r>
            <a:r>
              <a:rPr kumimoji="0" lang="en-GB" sz="750" b="0" i="0" u="none" strike="noStrike" kern="1200" cap="none" spc="20" normalizeH="0" baseline="0" noProof="0" dirty="0">
                <a:ln>
                  <a:noFill/>
                </a:ln>
                <a:solidFill>
                  <a:srgbClr val="656665"/>
                </a:solidFill>
                <a:effectLst/>
                <a:uLnTx/>
                <a:uFillTx/>
                <a:latin typeface="Calibri"/>
                <a:ea typeface="+mn-ea"/>
                <a:cs typeface="+mn-cs"/>
              </a:rPr>
              <a:t>. 2017;2017:3743048; </a:t>
            </a:r>
            <a:r>
              <a:rPr lang="en-GB" sz="750" dirty="0">
                <a:solidFill>
                  <a:srgbClr val="656665"/>
                </a:solidFill>
                <a:latin typeface="Calibri"/>
              </a:rPr>
              <a:t>17. Diver S, et al. </a:t>
            </a:r>
            <a:r>
              <a:rPr lang="en-GB" sz="750" i="1" dirty="0">
                <a:solidFill>
                  <a:srgbClr val="656665"/>
                </a:solidFill>
                <a:latin typeface="Calibri"/>
              </a:rPr>
              <a:t>Lancet Respir Med</a:t>
            </a:r>
            <a:r>
              <a:rPr lang="en-GB" sz="750" dirty="0">
                <a:solidFill>
                  <a:srgbClr val="656665"/>
                </a:solidFill>
                <a:latin typeface="Calibri"/>
              </a:rPr>
              <a:t>. 2021;9(11):1299-1312; 18. </a:t>
            </a:r>
            <a:r>
              <a:rPr lang="en-GB" sz="750" dirty="0" err="1">
                <a:solidFill>
                  <a:srgbClr val="656665"/>
                </a:solidFill>
                <a:latin typeface="Calibri"/>
              </a:rPr>
              <a:t>Sverrild</a:t>
            </a:r>
            <a:r>
              <a:rPr lang="en-GB" sz="750" dirty="0">
                <a:solidFill>
                  <a:srgbClr val="656665"/>
                </a:solidFill>
                <a:latin typeface="Calibri"/>
              </a:rPr>
              <a:t> A, et al. </a:t>
            </a:r>
            <a:r>
              <a:rPr lang="en-GB" sz="750" i="1" dirty="0" err="1">
                <a:solidFill>
                  <a:srgbClr val="656665"/>
                </a:solidFill>
                <a:latin typeface="Calibri"/>
              </a:rPr>
              <a:t>Eur</a:t>
            </a:r>
            <a:r>
              <a:rPr lang="en-GB" sz="750" i="1" dirty="0">
                <a:solidFill>
                  <a:srgbClr val="656665"/>
                </a:solidFill>
                <a:latin typeface="Calibri"/>
              </a:rPr>
              <a:t> Respir J</a:t>
            </a:r>
            <a:r>
              <a:rPr lang="en-GB" sz="750" dirty="0">
                <a:solidFill>
                  <a:srgbClr val="656665"/>
                </a:solidFill>
                <a:latin typeface="Calibri"/>
              </a:rPr>
              <a:t>. 2021;59:2101296; 19. </a:t>
            </a:r>
            <a:r>
              <a:rPr lang="en-GB" sz="750" dirty="0" err="1">
                <a:solidFill>
                  <a:srgbClr val="656665"/>
                </a:solidFill>
                <a:latin typeface="Calibri"/>
              </a:rPr>
              <a:t>Brightling</a:t>
            </a:r>
            <a:r>
              <a:rPr lang="en-GB" sz="750" dirty="0">
                <a:solidFill>
                  <a:srgbClr val="656665"/>
                </a:solidFill>
                <a:latin typeface="Calibri"/>
              </a:rPr>
              <a:t> CE, et al. </a:t>
            </a:r>
            <a:r>
              <a:rPr lang="en-GB" sz="750" i="1" dirty="0">
                <a:solidFill>
                  <a:srgbClr val="656665"/>
                </a:solidFill>
                <a:latin typeface="Calibri"/>
              </a:rPr>
              <a:t>N Eng </a:t>
            </a:r>
            <a:br>
              <a:rPr lang="en-GB" sz="750" i="1" dirty="0">
                <a:solidFill>
                  <a:srgbClr val="656665"/>
                </a:solidFill>
                <a:latin typeface="Calibri"/>
              </a:rPr>
            </a:br>
            <a:r>
              <a:rPr lang="en-GB" sz="750" i="1" dirty="0">
                <a:solidFill>
                  <a:srgbClr val="656665"/>
                </a:solidFill>
                <a:latin typeface="Calibri"/>
              </a:rPr>
              <a:t>J Med</a:t>
            </a:r>
            <a:r>
              <a:rPr lang="en-GB" sz="750" dirty="0">
                <a:solidFill>
                  <a:srgbClr val="656665"/>
                </a:solidFill>
                <a:latin typeface="Calibri"/>
              </a:rPr>
              <a:t>. 2021;385:1669-1679. </a:t>
            </a:r>
            <a:br>
              <a:rPr lang="en-GB" sz="750" dirty="0">
                <a:highlight>
                  <a:srgbClr val="FFFF00"/>
                </a:highlight>
              </a:rPr>
            </a:br>
            <a:r>
              <a:rPr lang="en-GB" sz="800" dirty="0"/>
              <a:t>US-79143 Last Updated 12/23</a:t>
            </a:r>
            <a:endParaRPr lang="en-GB" sz="750" dirty="0"/>
          </a:p>
        </p:txBody>
      </p:sp>
      <p:grpSp>
        <p:nvGrpSpPr>
          <p:cNvPr id="12" name="Group 11">
            <a:extLst>
              <a:ext uri="{FF2B5EF4-FFF2-40B4-BE49-F238E27FC236}">
                <a16:creationId xmlns:a16="http://schemas.microsoft.com/office/drawing/2014/main" id="{5217ED23-6A6D-27B1-A45A-D072EAB89214}"/>
              </a:ext>
            </a:extLst>
          </p:cNvPr>
          <p:cNvGrpSpPr/>
          <p:nvPr/>
        </p:nvGrpSpPr>
        <p:grpSpPr>
          <a:xfrm>
            <a:off x="10944000" y="6444000"/>
            <a:ext cx="1099968" cy="287551"/>
            <a:chOff x="10894587" y="6381538"/>
            <a:chExt cx="1099968" cy="287551"/>
          </a:xfrm>
        </p:grpSpPr>
        <p:grpSp>
          <p:nvGrpSpPr>
            <p:cNvPr id="13" name="Group 12">
              <a:extLst>
                <a:ext uri="{FF2B5EF4-FFF2-40B4-BE49-F238E27FC236}">
                  <a16:creationId xmlns:a16="http://schemas.microsoft.com/office/drawing/2014/main" id="{D9DC847D-1B62-D5FE-E745-12A37233832F}"/>
                </a:ext>
              </a:extLst>
            </p:cNvPr>
            <p:cNvGrpSpPr/>
            <p:nvPr/>
          </p:nvGrpSpPr>
          <p:grpSpPr>
            <a:xfrm>
              <a:off x="10894587" y="6381538"/>
              <a:ext cx="1099968" cy="287551"/>
              <a:chOff x="5334172" y="6525312"/>
              <a:chExt cx="1099968" cy="287551"/>
            </a:xfrm>
          </p:grpSpPr>
          <p:sp>
            <p:nvSpPr>
              <p:cNvPr id="28" name="Rectangle: Rounded Corners 27">
                <a:extLst>
                  <a:ext uri="{FF2B5EF4-FFF2-40B4-BE49-F238E27FC236}">
                    <a16:creationId xmlns:a16="http://schemas.microsoft.com/office/drawing/2014/main" id="{89B39927-1CBC-8EB1-58C5-75DDA1B27494}"/>
                  </a:ext>
                </a:extLst>
              </p:cNvPr>
              <p:cNvSpPr/>
              <p:nvPr/>
            </p:nvSpPr>
            <p:spPr>
              <a:xfrm>
                <a:off x="5334172" y="6525312"/>
                <a:ext cx="1099968" cy="287551"/>
              </a:xfrm>
              <a:prstGeom prst="roundRect">
                <a:avLst/>
              </a:prstGeom>
              <a:solidFill>
                <a:srgbClr val="550B8D"/>
              </a:solidFill>
              <a:ln>
                <a:solidFill>
                  <a:srgbClr val="490F7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9" name="Graphic 3">
                <a:hlinkClick r:id="" action="ppaction://hlinkshowjump?jump=previousslide"/>
                <a:extLst>
                  <a:ext uri="{FF2B5EF4-FFF2-40B4-BE49-F238E27FC236}">
                    <a16:creationId xmlns:a16="http://schemas.microsoft.com/office/drawing/2014/main" id="{BC92D226-CD85-E250-A5EC-9294CCF089B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rot="10800000">
                <a:off x="5657217" y="6560801"/>
                <a:ext cx="216000" cy="216000"/>
              </a:xfrm>
              <a:prstGeom prst="rect">
                <a:avLst/>
              </a:prstGeom>
            </p:spPr>
          </p:pic>
          <p:pic>
            <p:nvPicPr>
              <p:cNvPr id="30" name="Graphic 3">
                <a:hlinkClick r:id="" action="ppaction://hlinkshowjump?jump=nextslide"/>
                <a:extLst>
                  <a:ext uri="{FF2B5EF4-FFF2-40B4-BE49-F238E27FC236}">
                    <a16:creationId xmlns:a16="http://schemas.microsoft.com/office/drawing/2014/main" id="{F6441B48-41AB-A60C-A064-6C990EE987F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rot="10800000" flipH="1">
                <a:off x="5922567" y="6560801"/>
                <a:ext cx="216000" cy="216000"/>
              </a:xfrm>
              <a:prstGeom prst="rect">
                <a:avLst/>
              </a:prstGeom>
            </p:spPr>
          </p:pic>
        </p:grpSp>
        <p:pic>
          <p:nvPicPr>
            <p:cNvPr id="24" name="Graphic 14">
              <a:hlinkClick r:id="rId5" action="ppaction://hlinksldjump"/>
              <a:extLst>
                <a:ext uri="{FF2B5EF4-FFF2-40B4-BE49-F238E27FC236}">
                  <a16:creationId xmlns:a16="http://schemas.microsoft.com/office/drawing/2014/main" id="{F6827211-B714-A302-D1B6-C6449B77FF11}"/>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p:blipFill>
          <p:spPr>
            <a:xfrm>
              <a:off x="11734234" y="6417528"/>
              <a:ext cx="216000" cy="216000"/>
            </a:xfrm>
            <a:prstGeom prst="rect">
              <a:avLst/>
            </a:prstGeom>
          </p:spPr>
        </p:pic>
        <p:pic>
          <p:nvPicPr>
            <p:cNvPr id="27" name="Graphic 2">
              <a:hlinkClick r:id="rId8" action="ppaction://hlinksldjump"/>
              <a:extLst>
                <a:ext uri="{FF2B5EF4-FFF2-40B4-BE49-F238E27FC236}">
                  <a16:creationId xmlns:a16="http://schemas.microsoft.com/office/drawing/2014/main" id="{78AA40AC-BB27-D3D9-31B3-63717B394DC7}"/>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p:blipFill>
          <p:spPr>
            <a:xfrm>
              <a:off x="10951903" y="6416625"/>
              <a:ext cx="216000" cy="216000"/>
            </a:xfrm>
            <a:prstGeom prst="rect">
              <a:avLst/>
            </a:prstGeom>
          </p:spPr>
        </p:pic>
      </p:grpSp>
      <p:sp>
        <p:nvSpPr>
          <p:cNvPr id="23" name="TextBox 22">
            <a:extLst>
              <a:ext uri="{FF2B5EF4-FFF2-40B4-BE49-F238E27FC236}">
                <a16:creationId xmlns:a16="http://schemas.microsoft.com/office/drawing/2014/main" id="{C22DB15F-8387-2167-0003-1048DC2E8FBF}"/>
              </a:ext>
            </a:extLst>
          </p:cNvPr>
          <p:cNvSpPr txBox="1"/>
          <p:nvPr/>
        </p:nvSpPr>
        <p:spPr>
          <a:xfrm>
            <a:off x="9496222" y="4608408"/>
            <a:ext cx="532041" cy="138502"/>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Mast cell</a:t>
            </a:r>
          </a:p>
        </p:txBody>
      </p:sp>
      <p:sp>
        <p:nvSpPr>
          <p:cNvPr id="25" name="TextBox 24">
            <a:extLst>
              <a:ext uri="{FF2B5EF4-FFF2-40B4-BE49-F238E27FC236}">
                <a16:creationId xmlns:a16="http://schemas.microsoft.com/office/drawing/2014/main" id="{575314DA-C9EA-CAEB-C20A-7BE4B364621F}"/>
              </a:ext>
            </a:extLst>
          </p:cNvPr>
          <p:cNvSpPr txBox="1"/>
          <p:nvPr/>
        </p:nvSpPr>
        <p:spPr>
          <a:xfrm>
            <a:off x="8832419" y="4129627"/>
            <a:ext cx="278923" cy="138499"/>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F561AD"/>
                </a:solidFill>
                <a:effectLst/>
                <a:uLnTx/>
                <a:uFillTx/>
                <a:latin typeface="Calibri" panose="020F0502020204030204" pitchFamily="34" charset="0"/>
                <a:ea typeface="+mn-ea"/>
                <a:cs typeface="Calibri" panose="020F0502020204030204" pitchFamily="34" charset="0"/>
              </a:rPr>
              <a:t>TSLP*</a:t>
            </a:r>
          </a:p>
        </p:txBody>
      </p:sp>
      <p:pic>
        <p:nvPicPr>
          <p:cNvPr id="9" name="Picture 8">
            <a:extLst>
              <a:ext uri="{FF2B5EF4-FFF2-40B4-BE49-F238E27FC236}">
                <a16:creationId xmlns:a16="http://schemas.microsoft.com/office/drawing/2014/main" id="{BA0C8872-1D42-90F6-26AF-653CEA6C49EE}"/>
              </a:ext>
            </a:extLst>
          </p:cNvPr>
          <p:cNvPicPr>
            <a:picLocks noChangeAspect="1"/>
          </p:cNvPicPr>
          <p:nvPr/>
        </p:nvPicPr>
        <p:blipFill>
          <a:blip r:embed="rId11"/>
          <a:stretch>
            <a:fillRect/>
          </a:stretch>
        </p:blipFill>
        <p:spPr>
          <a:xfrm>
            <a:off x="1108427" y="1249014"/>
            <a:ext cx="9321592" cy="3444539"/>
          </a:xfrm>
          <a:prstGeom prst="rect">
            <a:avLst/>
          </a:prstGeom>
        </p:spPr>
      </p:pic>
      <p:sp>
        <p:nvSpPr>
          <p:cNvPr id="10" name="TextBox 9">
            <a:extLst>
              <a:ext uri="{FF2B5EF4-FFF2-40B4-BE49-F238E27FC236}">
                <a16:creationId xmlns:a16="http://schemas.microsoft.com/office/drawing/2014/main" id="{CB06597F-A083-F1B4-7E0F-B725616818E7}"/>
              </a:ext>
            </a:extLst>
          </p:cNvPr>
          <p:cNvSpPr txBox="1"/>
          <p:nvPr/>
        </p:nvSpPr>
        <p:spPr>
          <a:xfrm>
            <a:off x="8085055" y="2949020"/>
            <a:ext cx="468087"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Mast cells</a:t>
            </a:r>
          </a:p>
        </p:txBody>
      </p:sp>
      <p:sp>
        <p:nvSpPr>
          <p:cNvPr id="4" name="TextBox 3">
            <a:extLst>
              <a:ext uri="{FF2B5EF4-FFF2-40B4-BE49-F238E27FC236}">
                <a16:creationId xmlns:a16="http://schemas.microsoft.com/office/drawing/2014/main" id="{DBC9B6B9-8F72-F847-9C38-2105B47B5B09}"/>
              </a:ext>
            </a:extLst>
          </p:cNvPr>
          <p:cNvSpPr txBox="1"/>
          <p:nvPr/>
        </p:nvSpPr>
        <p:spPr>
          <a:xfrm>
            <a:off x="9576028" y="2181074"/>
            <a:ext cx="51457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Goblet cell</a:t>
            </a:r>
          </a:p>
        </p:txBody>
      </p:sp>
      <p:sp>
        <p:nvSpPr>
          <p:cNvPr id="5" name="TextBox 4">
            <a:extLst>
              <a:ext uri="{FF2B5EF4-FFF2-40B4-BE49-F238E27FC236}">
                <a16:creationId xmlns:a16="http://schemas.microsoft.com/office/drawing/2014/main" id="{4CFB2DB5-4B6C-0C68-4034-E6555E013DC0}"/>
              </a:ext>
            </a:extLst>
          </p:cNvPr>
          <p:cNvSpPr txBox="1"/>
          <p:nvPr/>
        </p:nvSpPr>
        <p:spPr>
          <a:xfrm>
            <a:off x="8863209" y="2181074"/>
            <a:ext cx="532041" cy="138502"/>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Mast cell</a:t>
            </a:r>
          </a:p>
        </p:txBody>
      </p:sp>
      <p:sp>
        <p:nvSpPr>
          <p:cNvPr id="6" name="TextBox 5">
            <a:extLst>
              <a:ext uri="{FF2B5EF4-FFF2-40B4-BE49-F238E27FC236}">
                <a16:creationId xmlns:a16="http://schemas.microsoft.com/office/drawing/2014/main" id="{026C72AC-7F33-300A-8B35-23413C6BA4B8}"/>
              </a:ext>
            </a:extLst>
          </p:cNvPr>
          <p:cNvSpPr txBox="1"/>
          <p:nvPr/>
        </p:nvSpPr>
        <p:spPr>
          <a:xfrm>
            <a:off x="7538482" y="2220830"/>
            <a:ext cx="532041" cy="138502"/>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Tuft cell</a:t>
            </a:r>
          </a:p>
        </p:txBody>
      </p:sp>
      <p:pic>
        <p:nvPicPr>
          <p:cNvPr id="21" name="Picture 12">
            <a:extLst>
              <a:ext uri="{FF2B5EF4-FFF2-40B4-BE49-F238E27FC236}">
                <a16:creationId xmlns:a16="http://schemas.microsoft.com/office/drawing/2014/main" id="{1E825F3C-A05A-F9C5-1546-87EC2AF0BC3A}"/>
              </a:ext>
            </a:extLst>
          </p:cNvPr>
          <p:cNvPicPr>
            <a:picLocks noChangeAspect="1" noChangeArrowheads="1"/>
          </p:cNvPicPr>
          <p:nvPr/>
        </p:nvPicPr>
        <p:blipFill rotWithShape="1">
          <a:blip r:embed="rId12">
            <a:extLst>
              <a:ext uri="{28A0092B-C50C-407E-A947-70E740481C1C}">
                <a14:useLocalDpi xmlns:a14="http://schemas.microsoft.com/office/drawing/2010/main" val="0"/>
              </a:ext>
            </a:extLst>
          </a:blip>
          <a:srcRect l="57556"/>
          <a:stretch/>
        </p:blipFill>
        <p:spPr bwMode="auto">
          <a:xfrm>
            <a:off x="0" y="1951931"/>
            <a:ext cx="1254141" cy="28265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0" name="Picture 59">
            <a:extLst>
              <a:ext uri="{FF2B5EF4-FFF2-40B4-BE49-F238E27FC236}">
                <a16:creationId xmlns:a16="http://schemas.microsoft.com/office/drawing/2014/main" id="{FA79FF24-2831-88FA-F027-13D2FFFFD5E2}"/>
              </a:ext>
            </a:extLst>
          </p:cNvPr>
          <p:cNvPicPr>
            <a:picLocks noChangeAspect="1"/>
          </p:cNvPicPr>
          <p:nvPr/>
        </p:nvPicPr>
        <p:blipFill>
          <a:blip r:embed="rId13"/>
          <a:stretch>
            <a:fillRect/>
          </a:stretch>
        </p:blipFill>
        <p:spPr>
          <a:xfrm>
            <a:off x="2511903" y="4739941"/>
            <a:ext cx="8061297" cy="426747"/>
          </a:xfrm>
          <a:prstGeom prst="rect">
            <a:avLst/>
          </a:prstGeom>
        </p:spPr>
      </p:pic>
      <p:grpSp>
        <p:nvGrpSpPr>
          <p:cNvPr id="61" name="Group 60">
            <a:extLst>
              <a:ext uri="{FF2B5EF4-FFF2-40B4-BE49-F238E27FC236}">
                <a16:creationId xmlns:a16="http://schemas.microsoft.com/office/drawing/2014/main" id="{36B9BE2B-332A-C6F7-E188-00F53EE2966E}"/>
              </a:ext>
            </a:extLst>
          </p:cNvPr>
          <p:cNvGrpSpPr/>
          <p:nvPr/>
        </p:nvGrpSpPr>
        <p:grpSpPr>
          <a:xfrm>
            <a:off x="1429449" y="3311834"/>
            <a:ext cx="990108" cy="1228226"/>
            <a:chOff x="1340815" y="3354727"/>
            <a:chExt cx="990088" cy="1228201"/>
          </a:xfrm>
        </p:grpSpPr>
        <p:sp>
          <p:nvSpPr>
            <p:cNvPr id="2497" name="Freeform 2436">
              <a:extLst>
                <a:ext uri="{FF2B5EF4-FFF2-40B4-BE49-F238E27FC236}">
                  <a16:creationId xmlns:a16="http://schemas.microsoft.com/office/drawing/2014/main" id="{1EEB372B-D232-53FE-781A-8958E2436234}"/>
                </a:ext>
              </a:extLst>
            </p:cNvPr>
            <p:cNvSpPr/>
            <p:nvPr/>
          </p:nvSpPr>
          <p:spPr>
            <a:xfrm rot="4421766">
              <a:off x="1312830" y="3564855"/>
              <a:ext cx="1228201" cy="807945"/>
            </a:xfrm>
            <a:custGeom>
              <a:avLst/>
              <a:gdLst>
                <a:gd name="connsiteX0" fmla="*/ 842520 w 842519"/>
                <a:gd name="connsiteY0" fmla="*/ 0 h 552309"/>
                <a:gd name="connsiteX1" fmla="*/ 0 w 842519"/>
                <a:gd name="connsiteY1" fmla="*/ 552310 h 552309"/>
              </a:gdLst>
              <a:ahLst/>
              <a:cxnLst>
                <a:cxn ang="0">
                  <a:pos x="connsiteX0" y="connsiteY0"/>
                </a:cxn>
                <a:cxn ang="0">
                  <a:pos x="connsiteX1" y="connsiteY1"/>
                </a:cxn>
              </a:cxnLst>
              <a:rect l="l" t="t" r="r" b="b"/>
              <a:pathLst>
                <a:path w="842519" h="552309">
                  <a:moveTo>
                    <a:pt x="842520" y="0"/>
                  </a:moveTo>
                  <a:lnTo>
                    <a:pt x="0" y="55231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98" name="Freeform 2438">
              <a:extLst>
                <a:ext uri="{FF2B5EF4-FFF2-40B4-BE49-F238E27FC236}">
                  <a16:creationId xmlns:a16="http://schemas.microsoft.com/office/drawing/2014/main" id="{2B565085-0676-924A-B74E-A72DE874DBDA}"/>
                </a:ext>
              </a:extLst>
            </p:cNvPr>
            <p:cNvSpPr/>
            <p:nvPr/>
          </p:nvSpPr>
          <p:spPr>
            <a:xfrm rot="4421766">
              <a:off x="1337595" y="3458617"/>
              <a:ext cx="61013" cy="54573"/>
            </a:xfrm>
            <a:custGeom>
              <a:avLst/>
              <a:gdLst>
                <a:gd name="connsiteX0" fmla="*/ 27427 w 60914"/>
                <a:gd name="connsiteY0" fmla="*/ 0 h 54484"/>
                <a:gd name="connsiteX1" fmla="*/ 0 w 60914"/>
                <a:gd name="connsiteY1" fmla="*/ 54484 h 54484"/>
                <a:gd name="connsiteX2" fmla="*/ 60915 w 60914"/>
                <a:gd name="connsiteY2" fmla="*/ 51056 h 54484"/>
                <a:gd name="connsiteX3" fmla="*/ 27427 w 60914"/>
                <a:gd name="connsiteY3" fmla="*/ 0 h 54484"/>
              </a:gdLst>
              <a:ahLst/>
              <a:cxnLst>
                <a:cxn ang="0">
                  <a:pos x="connsiteX0" y="connsiteY0"/>
                </a:cxn>
                <a:cxn ang="0">
                  <a:pos x="connsiteX1" y="connsiteY1"/>
                </a:cxn>
                <a:cxn ang="0">
                  <a:pos x="connsiteX2" y="connsiteY2"/>
                </a:cxn>
                <a:cxn ang="0">
                  <a:pos x="connsiteX3" y="connsiteY3"/>
                </a:cxn>
              </a:cxnLst>
              <a:rect l="l" t="t" r="r" b="b"/>
              <a:pathLst>
                <a:path w="60914" h="54484">
                  <a:moveTo>
                    <a:pt x="27427" y="0"/>
                  </a:moveTo>
                  <a:lnTo>
                    <a:pt x="0" y="54484"/>
                  </a:lnTo>
                  <a:lnTo>
                    <a:pt x="60915" y="51056"/>
                  </a:lnTo>
                  <a:lnTo>
                    <a:pt x="27427"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63" name="Group 62">
            <a:extLst>
              <a:ext uri="{FF2B5EF4-FFF2-40B4-BE49-F238E27FC236}">
                <a16:creationId xmlns:a16="http://schemas.microsoft.com/office/drawing/2014/main" id="{89483CD2-663B-C1FC-5FF4-FE87CAAC5146}"/>
              </a:ext>
            </a:extLst>
          </p:cNvPr>
          <p:cNvGrpSpPr/>
          <p:nvPr/>
        </p:nvGrpSpPr>
        <p:grpSpPr>
          <a:xfrm rot="16200000">
            <a:off x="1429450" y="1949595"/>
            <a:ext cx="990108" cy="1228226"/>
            <a:chOff x="1340815" y="3354727"/>
            <a:chExt cx="990088" cy="1228201"/>
          </a:xfrm>
        </p:grpSpPr>
        <p:sp>
          <p:nvSpPr>
            <p:cNvPr id="2495" name="Freeform 2491">
              <a:extLst>
                <a:ext uri="{FF2B5EF4-FFF2-40B4-BE49-F238E27FC236}">
                  <a16:creationId xmlns:a16="http://schemas.microsoft.com/office/drawing/2014/main" id="{F2BD4B2B-4985-C746-B328-CFB19726DDA6}"/>
                </a:ext>
              </a:extLst>
            </p:cNvPr>
            <p:cNvSpPr/>
            <p:nvPr/>
          </p:nvSpPr>
          <p:spPr>
            <a:xfrm rot="4421766">
              <a:off x="1312830" y="3564855"/>
              <a:ext cx="1228201" cy="807945"/>
            </a:xfrm>
            <a:custGeom>
              <a:avLst/>
              <a:gdLst>
                <a:gd name="connsiteX0" fmla="*/ 842520 w 842519"/>
                <a:gd name="connsiteY0" fmla="*/ 0 h 552309"/>
                <a:gd name="connsiteX1" fmla="*/ 0 w 842519"/>
                <a:gd name="connsiteY1" fmla="*/ 552310 h 552309"/>
              </a:gdLst>
              <a:ahLst/>
              <a:cxnLst>
                <a:cxn ang="0">
                  <a:pos x="connsiteX0" y="connsiteY0"/>
                </a:cxn>
                <a:cxn ang="0">
                  <a:pos x="connsiteX1" y="connsiteY1"/>
                </a:cxn>
              </a:cxnLst>
              <a:rect l="l" t="t" r="r" b="b"/>
              <a:pathLst>
                <a:path w="842519" h="552309">
                  <a:moveTo>
                    <a:pt x="842520" y="0"/>
                  </a:moveTo>
                  <a:lnTo>
                    <a:pt x="0" y="55231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96" name="Freeform 2499">
              <a:extLst>
                <a:ext uri="{FF2B5EF4-FFF2-40B4-BE49-F238E27FC236}">
                  <a16:creationId xmlns:a16="http://schemas.microsoft.com/office/drawing/2014/main" id="{23F1DF92-00B6-67EB-50EF-D92CA3427562}"/>
                </a:ext>
              </a:extLst>
            </p:cNvPr>
            <p:cNvSpPr/>
            <p:nvPr/>
          </p:nvSpPr>
          <p:spPr>
            <a:xfrm rot="4421766">
              <a:off x="1337595" y="3458617"/>
              <a:ext cx="61013" cy="54573"/>
            </a:xfrm>
            <a:custGeom>
              <a:avLst/>
              <a:gdLst>
                <a:gd name="connsiteX0" fmla="*/ 27427 w 60914"/>
                <a:gd name="connsiteY0" fmla="*/ 0 h 54484"/>
                <a:gd name="connsiteX1" fmla="*/ 0 w 60914"/>
                <a:gd name="connsiteY1" fmla="*/ 54484 h 54484"/>
                <a:gd name="connsiteX2" fmla="*/ 60915 w 60914"/>
                <a:gd name="connsiteY2" fmla="*/ 51056 h 54484"/>
                <a:gd name="connsiteX3" fmla="*/ 27427 w 60914"/>
                <a:gd name="connsiteY3" fmla="*/ 0 h 54484"/>
              </a:gdLst>
              <a:ahLst/>
              <a:cxnLst>
                <a:cxn ang="0">
                  <a:pos x="connsiteX0" y="connsiteY0"/>
                </a:cxn>
                <a:cxn ang="0">
                  <a:pos x="connsiteX1" y="connsiteY1"/>
                </a:cxn>
                <a:cxn ang="0">
                  <a:pos x="connsiteX2" y="connsiteY2"/>
                </a:cxn>
                <a:cxn ang="0">
                  <a:pos x="connsiteX3" y="connsiteY3"/>
                </a:cxn>
              </a:cxnLst>
              <a:rect l="l" t="t" r="r" b="b"/>
              <a:pathLst>
                <a:path w="60914" h="54484">
                  <a:moveTo>
                    <a:pt x="27427" y="0"/>
                  </a:moveTo>
                  <a:lnTo>
                    <a:pt x="0" y="54484"/>
                  </a:lnTo>
                  <a:lnTo>
                    <a:pt x="60915" y="51056"/>
                  </a:lnTo>
                  <a:lnTo>
                    <a:pt x="27427"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sp>
        <p:nvSpPr>
          <p:cNvPr id="129" name="TextBox 128">
            <a:extLst>
              <a:ext uri="{FF2B5EF4-FFF2-40B4-BE49-F238E27FC236}">
                <a16:creationId xmlns:a16="http://schemas.microsoft.com/office/drawing/2014/main" id="{EAB83B4C-30C8-2D9D-8467-F1893E5E65EB}"/>
              </a:ext>
            </a:extLst>
          </p:cNvPr>
          <p:cNvSpPr txBox="1"/>
          <p:nvPr/>
        </p:nvSpPr>
        <p:spPr>
          <a:xfrm>
            <a:off x="2352788" y="1531477"/>
            <a:ext cx="605947" cy="161586"/>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Epithelium</a:t>
            </a:r>
          </a:p>
        </p:txBody>
      </p:sp>
      <p:sp>
        <p:nvSpPr>
          <p:cNvPr id="130" name="TextBox 129">
            <a:extLst>
              <a:ext uri="{FF2B5EF4-FFF2-40B4-BE49-F238E27FC236}">
                <a16:creationId xmlns:a16="http://schemas.microsoft.com/office/drawing/2014/main" id="{BEB7D6AB-86FA-06F5-F1AC-FB1B877A87B7}"/>
              </a:ext>
            </a:extLst>
          </p:cNvPr>
          <p:cNvSpPr txBox="1"/>
          <p:nvPr/>
        </p:nvSpPr>
        <p:spPr>
          <a:xfrm>
            <a:off x="3240103" y="1149911"/>
            <a:ext cx="448850"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Allergens</a:t>
            </a:r>
          </a:p>
        </p:txBody>
      </p:sp>
      <p:sp>
        <p:nvSpPr>
          <p:cNvPr id="131" name="TextBox 130">
            <a:extLst>
              <a:ext uri="{FF2B5EF4-FFF2-40B4-BE49-F238E27FC236}">
                <a16:creationId xmlns:a16="http://schemas.microsoft.com/office/drawing/2014/main" id="{F8911E8A-B2E7-6EC4-26E6-6270572B4745}"/>
              </a:ext>
            </a:extLst>
          </p:cNvPr>
          <p:cNvSpPr txBox="1"/>
          <p:nvPr/>
        </p:nvSpPr>
        <p:spPr>
          <a:xfrm>
            <a:off x="3879365" y="1149911"/>
            <a:ext cx="469690"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Cytokines</a:t>
            </a:r>
          </a:p>
        </p:txBody>
      </p:sp>
      <p:sp>
        <p:nvSpPr>
          <p:cNvPr id="132" name="TextBox 131">
            <a:extLst>
              <a:ext uri="{FF2B5EF4-FFF2-40B4-BE49-F238E27FC236}">
                <a16:creationId xmlns:a16="http://schemas.microsoft.com/office/drawing/2014/main" id="{BE056434-2477-FF93-45C9-0E9BF7B49BBF}"/>
              </a:ext>
            </a:extLst>
          </p:cNvPr>
          <p:cNvSpPr txBox="1"/>
          <p:nvPr/>
        </p:nvSpPr>
        <p:spPr>
          <a:xfrm>
            <a:off x="4545877" y="1149911"/>
            <a:ext cx="26129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Fungi</a:t>
            </a:r>
          </a:p>
        </p:txBody>
      </p:sp>
      <p:sp>
        <p:nvSpPr>
          <p:cNvPr id="133" name="TextBox 132">
            <a:extLst>
              <a:ext uri="{FF2B5EF4-FFF2-40B4-BE49-F238E27FC236}">
                <a16:creationId xmlns:a16="http://schemas.microsoft.com/office/drawing/2014/main" id="{54E0F28F-1789-E27F-CB62-8E81ACF13E56}"/>
              </a:ext>
            </a:extLst>
          </p:cNvPr>
          <p:cNvSpPr txBox="1"/>
          <p:nvPr/>
        </p:nvSpPr>
        <p:spPr>
          <a:xfrm>
            <a:off x="2353065" y="2383753"/>
            <a:ext cx="229235" cy="277005"/>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w="3175">
                  <a:noFill/>
                </a:ln>
                <a:solidFill>
                  <a:srgbClr val="2491BF"/>
                </a:solidFill>
                <a:effectLst/>
                <a:uLnTx/>
                <a:uFillTx/>
                <a:latin typeface="Calibri" panose="020F0502020204030204" pitchFamily="34" charset="0"/>
                <a:ea typeface="+mn-ea"/>
                <a:cs typeface="Calibri" panose="020F0502020204030204" pitchFamily="34" charset="0"/>
              </a:rPr>
              <a:t>IL-5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w="3175">
                  <a:noFill/>
                </a:ln>
                <a:solidFill>
                  <a:srgbClr val="2491BF"/>
                </a:solidFill>
                <a:effectLst/>
                <a:uLnTx/>
                <a:uFillTx/>
                <a:latin typeface="Calibri" panose="020F0502020204030204" pitchFamily="34" charset="0"/>
                <a:ea typeface="+mn-ea"/>
                <a:cs typeface="Calibri" panose="020F0502020204030204" pitchFamily="34" charset="0"/>
              </a:rPr>
              <a:t>IL-13</a:t>
            </a:r>
          </a:p>
        </p:txBody>
      </p:sp>
      <p:sp>
        <p:nvSpPr>
          <p:cNvPr id="134" name="TextBox 133">
            <a:extLst>
              <a:ext uri="{FF2B5EF4-FFF2-40B4-BE49-F238E27FC236}">
                <a16:creationId xmlns:a16="http://schemas.microsoft.com/office/drawing/2014/main" id="{7790D845-C1F4-9DC1-64EA-1531AA47C8D2}"/>
              </a:ext>
            </a:extLst>
          </p:cNvPr>
          <p:cNvSpPr txBox="1"/>
          <p:nvPr/>
        </p:nvSpPr>
        <p:spPr>
          <a:xfrm>
            <a:off x="3259300" y="2219072"/>
            <a:ext cx="190762" cy="23083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5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TSLP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5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IL-33</a:t>
            </a:r>
          </a:p>
        </p:txBody>
      </p:sp>
      <p:sp>
        <p:nvSpPr>
          <p:cNvPr id="135" name="TextBox 134">
            <a:extLst>
              <a:ext uri="{FF2B5EF4-FFF2-40B4-BE49-F238E27FC236}">
                <a16:creationId xmlns:a16="http://schemas.microsoft.com/office/drawing/2014/main" id="{C10D4BB3-1D43-FACB-0A4B-0FB1430E7E8C}"/>
              </a:ext>
            </a:extLst>
          </p:cNvPr>
          <p:cNvSpPr txBox="1"/>
          <p:nvPr/>
        </p:nvSpPr>
        <p:spPr>
          <a:xfrm>
            <a:off x="2901642" y="2649934"/>
            <a:ext cx="468087"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Mast cells</a:t>
            </a:r>
          </a:p>
        </p:txBody>
      </p:sp>
      <p:sp>
        <p:nvSpPr>
          <p:cNvPr id="136" name="TextBox 135">
            <a:extLst>
              <a:ext uri="{FF2B5EF4-FFF2-40B4-BE49-F238E27FC236}">
                <a16:creationId xmlns:a16="http://schemas.microsoft.com/office/drawing/2014/main" id="{EEBFABFB-BA05-4348-8093-268782D4279F}"/>
              </a:ext>
            </a:extLst>
          </p:cNvPr>
          <p:cNvSpPr txBox="1"/>
          <p:nvPr/>
        </p:nvSpPr>
        <p:spPr>
          <a:xfrm>
            <a:off x="4490892" y="2246306"/>
            <a:ext cx="330787" cy="534368"/>
          </a:xfrm>
          <a:prstGeom prst="rect">
            <a:avLst/>
          </a:prstGeom>
          <a:solidFill>
            <a:schemeClr val="bg1"/>
          </a:solidFill>
        </p:spPr>
        <p:txBody>
          <a:bodyPr wrap="none" lIns="36000" tIns="36000" rIns="36000" bIns="3600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TSLP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IL-33</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IL-25</a:t>
            </a:r>
          </a:p>
        </p:txBody>
      </p:sp>
      <p:sp>
        <p:nvSpPr>
          <p:cNvPr id="138" name="TextBox 137">
            <a:extLst>
              <a:ext uri="{FF2B5EF4-FFF2-40B4-BE49-F238E27FC236}">
                <a16:creationId xmlns:a16="http://schemas.microsoft.com/office/drawing/2014/main" id="{9B33153D-FAB2-C724-353C-D95F6AE4DF1E}"/>
              </a:ext>
            </a:extLst>
          </p:cNvPr>
          <p:cNvSpPr txBox="1"/>
          <p:nvPr/>
        </p:nvSpPr>
        <p:spPr>
          <a:xfrm>
            <a:off x="4152617" y="2757251"/>
            <a:ext cx="39915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Basophil</a:t>
            </a:r>
          </a:p>
        </p:txBody>
      </p:sp>
      <p:sp>
        <p:nvSpPr>
          <p:cNvPr id="139" name="TextBox 138">
            <a:extLst>
              <a:ext uri="{FF2B5EF4-FFF2-40B4-BE49-F238E27FC236}">
                <a16:creationId xmlns:a16="http://schemas.microsoft.com/office/drawing/2014/main" id="{38440A5D-6BC2-6397-B464-D80409700EA9}"/>
              </a:ext>
            </a:extLst>
          </p:cNvPr>
          <p:cNvSpPr txBox="1"/>
          <p:nvPr/>
        </p:nvSpPr>
        <p:spPr>
          <a:xfrm>
            <a:off x="5272911" y="2697503"/>
            <a:ext cx="617170"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656665">
                    <a:lumMod val="50000"/>
                  </a:srgbClr>
                </a:solidFill>
                <a:effectLst/>
                <a:uLnTx/>
                <a:uFillTx/>
                <a:latin typeface="Calibri" panose="020F0502020204030204" pitchFamily="34" charset="0"/>
                <a:ea typeface="+mn-ea"/>
                <a:cs typeface="Calibri" panose="020F0502020204030204" pitchFamily="34" charset="0"/>
              </a:rPr>
              <a:t>Dendritic cell</a:t>
            </a:r>
          </a:p>
        </p:txBody>
      </p:sp>
      <p:sp>
        <p:nvSpPr>
          <p:cNvPr id="140" name="TextBox 139">
            <a:extLst>
              <a:ext uri="{FF2B5EF4-FFF2-40B4-BE49-F238E27FC236}">
                <a16:creationId xmlns:a16="http://schemas.microsoft.com/office/drawing/2014/main" id="{7DB8BA8A-3DDA-AC78-E3A1-9637FF9A6A3C}"/>
              </a:ext>
            </a:extLst>
          </p:cNvPr>
          <p:cNvSpPr txBox="1"/>
          <p:nvPr/>
        </p:nvSpPr>
        <p:spPr>
          <a:xfrm>
            <a:off x="5190770" y="2860070"/>
            <a:ext cx="266103" cy="277005"/>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656665">
                    <a:lumMod val="50000"/>
                  </a:srgbClr>
                </a:solidFill>
                <a:effectLst/>
                <a:uLnTx/>
                <a:uFillTx/>
                <a:latin typeface="Calibri" panose="020F0502020204030204" pitchFamily="34" charset="0"/>
                <a:ea typeface="+mn-ea"/>
                <a:cs typeface="Calibri" panose="020F0502020204030204" pitchFamily="34" charset="0"/>
              </a:rPr>
              <a:t>Naïve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656665">
                    <a:lumMod val="50000"/>
                  </a:srgbClr>
                </a:solidFill>
                <a:effectLst/>
                <a:uLnTx/>
                <a:uFillTx/>
                <a:latin typeface="Calibri" panose="020F0502020204030204" pitchFamily="34" charset="0"/>
                <a:ea typeface="+mn-ea"/>
                <a:cs typeface="Calibri" panose="020F0502020204030204" pitchFamily="34" charset="0"/>
              </a:rPr>
              <a:t>T cell</a:t>
            </a:r>
          </a:p>
        </p:txBody>
      </p:sp>
      <p:sp>
        <p:nvSpPr>
          <p:cNvPr id="141" name="TextBox 140">
            <a:extLst>
              <a:ext uri="{FF2B5EF4-FFF2-40B4-BE49-F238E27FC236}">
                <a16:creationId xmlns:a16="http://schemas.microsoft.com/office/drawing/2014/main" id="{30976C78-C5B3-597B-F785-BF89AE86373A}"/>
              </a:ext>
            </a:extLst>
          </p:cNvPr>
          <p:cNvSpPr txBox="1"/>
          <p:nvPr/>
        </p:nvSpPr>
        <p:spPr>
          <a:xfrm>
            <a:off x="5834612" y="3987181"/>
            <a:ext cx="532208"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Eosinophils</a:t>
            </a:r>
          </a:p>
        </p:txBody>
      </p:sp>
      <p:sp>
        <p:nvSpPr>
          <p:cNvPr id="142" name="TextBox 141">
            <a:extLst>
              <a:ext uri="{FF2B5EF4-FFF2-40B4-BE49-F238E27FC236}">
                <a16:creationId xmlns:a16="http://schemas.microsoft.com/office/drawing/2014/main" id="{88954A83-7C4D-EDAC-A4B6-99A024DD8408}"/>
              </a:ext>
            </a:extLst>
          </p:cNvPr>
          <p:cNvSpPr txBox="1"/>
          <p:nvPr/>
        </p:nvSpPr>
        <p:spPr>
          <a:xfrm>
            <a:off x="3012769" y="4119989"/>
            <a:ext cx="29335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B cells</a:t>
            </a:r>
          </a:p>
        </p:txBody>
      </p:sp>
      <p:sp>
        <p:nvSpPr>
          <p:cNvPr id="144" name="TextBox 143">
            <a:extLst>
              <a:ext uri="{FF2B5EF4-FFF2-40B4-BE49-F238E27FC236}">
                <a16:creationId xmlns:a16="http://schemas.microsoft.com/office/drawing/2014/main" id="{400AEB78-494A-0D9D-15B1-CDCAF7AB7CCD}"/>
              </a:ext>
            </a:extLst>
          </p:cNvPr>
          <p:cNvSpPr txBox="1"/>
          <p:nvPr/>
        </p:nvSpPr>
        <p:spPr>
          <a:xfrm>
            <a:off x="3127071" y="3665954"/>
            <a:ext cx="13946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IgE</a:t>
            </a:r>
          </a:p>
        </p:txBody>
      </p:sp>
      <p:sp>
        <p:nvSpPr>
          <p:cNvPr id="145" name="TextBox 144">
            <a:extLst>
              <a:ext uri="{FF2B5EF4-FFF2-40B4-BE49-F238E27FC236}">
                <a16:creationId xmlns:a16="http://schemas.microsoft.com/office/drawing/2014/main" id="{D668B483-3C03-FD1C-ABC6-008C1CFFCAD2}"/>
              </a:ext>
            </a:extLst>
          </p:cNvPr>
          <p:cNvSpPr txBox="1"/>
          <p:nvPr/>
        </p:nvSpPr>
        <p:spPr>
          <a:xfrm>
            <a:off x="2307905" y="3291297"/>
            <a:ext cx="621978" cy="277005"/>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Histamine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Leukotrienes</a:t>
            </a:r>
          </a:p>
        </p:txBody>
      </p:sp>
      <p:sp>
        <p:nvSpPr>
          <p:cNvPr id="146" name="TextBox 145">
            <a:extLst>
              <a:ext uri="{FF2B5EF4-FFF2-40B4-BE49-F238E27FC236}">
                <a16:creationId xmlns:a16="http://schemas.microsoft.com/office/drawing/2014/main" id="{36B84444-7D81-89DB-DD9D-B004991F0472}"/>
              </a:ext>
            </a:extLst>
          </p:cNvPr>
          <p:cNvSpPr txBox="1"/>
          <p:nvPr/>
        </p:nvSpPr>
        <p:spPr>
          <a:xfrm>
            <a:off x="3820740" y="3094390"/>
            <a:ext cx="184350" cy="11541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5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TSLP</a:t>
            </a:r>
          </a:p>
        </p:txBody>
      </p:sp>
      <p:sp>
        <p:nvSpPr>
          <p:cNvPr id="147" name="TextBox 146">
            <a:extLst>
              <a:ext uri="{FF2B5EF4-FFF2-40B4-BE49-F238E27FC236}">
                <a16:creationId xmlns:a16="http://schemas.microsoft.com/office/drawing/2014/main" id="{E9A3007D-A74B-0A0F-F1B5-EF3571A88B08}"/>
              </a:ext>
            </a:extLst>
          </p:cNvPr>
          <p:cNvSpPr txBox="1"/>
          <p:nvPr/>
        </p:nvSpPr>
        <p:spPr>
          <a:xfrm rot="19568916">
            <a:off x="4148277" y="3800744"/>
            <a:ext cx="45686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IL-4, IL-13</a:t>
            </a:r>
          </a:p>
        </p:txBody>
      </p:sp>
      <p:sp>
        <p:nvSpPr>
          <p:cNvPr id="148" name="TextBox 147">
            <a:extLst>
              <a:ext uri="{FF2B5EF4-FFF2-40B4-BE49-F238E27FC236}">
                <a16:creationId xmlns:a16="http://schemas.microsoft.com/office/drawing/2014/main" id="{04B7C501-9AFC-4C91-85A5-B2932AEBE345}"/>
              </a:ext>
            </a:extLst>
          </p:cNvPr>
          <p:cNvSpPr txBox="1"/>
          <p:nvPr/>
        </p:nvSpPr>
        <p:spPr>
          <a:xfrm rot="18326695">
            <a:off x="3739837" y="3393029"/>
            <a:ext cx="45686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IL-4, IL-13</a:t>
            </a:r>
          </a:p>
        </p:txBody>
      </p:sp>
      <p:sp>
        <p:nvSpPr>
          <p:cNvPr id="149" name="TextBox 148">
            <a:extLst>
              <a:ext uri="{FF2B5EF4-FFF2-40B4-BE49-F238E27FC236}">
                <a16:creationId xmlns:a16="http://schemas.microsoft.com/office/drawing/2014/main" id="{D911F860-5691-B0CE-BB72-EF0646E6BF7A}"/>
              </a:ext>
            </a:extLst>
          </p:cNvPr>
          <p:cNvSpPr txBox="1"/>
          <p:nvPr/>
        </p:nvSpPr>
        <p:spPr>
          <a:xfrm>
            <a:off x="4397698" y="4118600"/>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IL-13</a:t>
            </a:r>
            <a:endParaRPr kumimoji="0" lang="en-US" sz="8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endParaRPr>
          </a:p>
        </p:txBody>
      </p:sp>
      <p:sp>
        <p:nvSpPr>
          <p:cNvPr id="150" name="TextBox 149">
            <a:extLst>
              <a:ext uri="{FF2B5EF4-FFF2-40B4-BE49-F238E27FC236}">
                <a16:creationId xmlns:a16="http://schemas.microsoft.com/office/drawing/2014/main" id="{75ED537C-0097-A31E-F5C6-58DF3218A922}"/>
              </a:ext>
            </a:extLst>
          </p:cNvPr>
          <p:cNvSpPr txBox="1"/>
          <p:nvPr/>
        </p:nvSpPr>
        <p:spPr>
          <a:xfrm>
            <a:off x="4643458" y="3318538"/>
            <a:ext cx="205188" cy="277005"/>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Th2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cells</a:t>
            </a:r>
          </a:p>
        </p:txBody>
      </p:sp>
      <p:sp>
        <p:nvSpPr>
          <p:cNvPr id="151" name="TextBox 150">
            <a:extLst>
              <a:ext uri="{FF2B5EF4-FFF2-40B4-BE49-F238E27FC236}">
                <a16:creationId xmlns:a16="http://schemas.microsoft.com/office/drawing/2014/main" id="{C358ACB1-1AB8-F32B-31A5-A6FB3093AF58}"/>
              </a:ext>
            </a:extLst>
          </p:cNvPr>
          <p:cNvSpPr txBox="1"/>
          <p:nvPr/>
        </p:nvSpPr>
        <p:spPr>
          <a:xfrm rot="2099857">
            <a:off x="5445883" y="3507536"/>
            <a:ext cx="17152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IL-5</a:t>
            </a:r>
          </a:p>
        </p:txBody>
      </p:sp>
      <p:sp>
        <p:nvSpPr>
          <p:cNvPr id="152" name="TextBox 151">
            <a:extLst>
              <a:ext uri="{FF2B5EF4-FFF2-40B4-BE49-F238E27FC236}">
                <a16:creationId xmlns:a16="http://schemas.microsoft.com/office/drawing/2014/main" id="{1A362EFF-D3B6-12DF-8318-650FB26E4275}"/>
              </a:ext>
            </a:extLst>
          </p:cNvPr>
          <p:cNvSpPr txBox="1"/>
          <p:nvPr/>
        </p:nvSpPr>
        <p:spPr>
          <a:xfrm rot="19585287">
            <a:off x="5592192" y="2973383"/>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IL-13</a:t>
            </a:r>
          </a:p>
        </p:txBody>
      </p:sp>
      <p:sp>
        <p:nvSpPr>
          <p:cNvPr id="153" name="TextBox 152">
            <a:extLst>
              <a:ext uri="{FF2B5EF4-FFF2-40B4-BE49-F238E27FC236}">
                <a16:creationId xmlns:a16="http://schemas.microsoft.com/office/drawing/2014/main" id="{00A62D6E-50F3-4034-29B6-F124818F3202}"/>
              </a:ext>
            </a:extLst>
          </p:cNvPr>
          <p:cNvSpPr txBox="1"/>
          <p:nvPr/>
        </p:nvSpPr>
        <p:spPr>
          <a:xfrm rot="1721568">
            <a:off x="5229446" y="4266257"/>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IL-13</a:t>
            </a:r>
          </a:p>
        </p:txBody>
      </p:sp>
      <p:sp>
        <p:nvSpPr>
          <p:cNvPr id="154" name="TextBox 153">
            <a:extLst>
              <a:ext uri="{FF2B5EF4-FFF2-40B4-BE49-F238E27FC236}">
                <a16:creationId xmlns:a16="http://schemas.microsoft.com/office/drawing/2014/main" id="{C2FE5A82-7E21-C1CF-D87E-BA92CC3F01BB}"/>
              </a:ext>
            </a:extLst>
          </p:cNvPr>
          <p:cNvSpPr txBox="1"/>
          <p:nvPr/>
        </p:nvSpPr>
        <p:spPr>
          <a:xfrm rot="19476609">
            <a:off x="6618670" y="3509806"/>
            <a:ext cx="17152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IL-5</a:t>
            </a:r>
          </a:p>
        </p:txBody>
      </p:sp>
      <p:sp>
        <p:nvSpPr>
          <p:cNvPr id="155" name="TextBox 154">
            <a:extLst>
              <a:ext uri="{FF2B5EF4-FFF2-40B4-BE49-F238E27FC236}">
                <a16:creationId xmlns:a16="http://schemas.microsoft.com/office/drawing/2014/main" id="{9643C610-F222-F945-67C7-EADE65930604}"/>
              </a:ext>
            </a:extLst>
          </p:cNvPr>
          <p:cNvSpPr txBox="1"/>
          <p:nvPr/>
        </p:nvSpPr>
        <p:spPr>
          <a:xfrm rot="2077529">
            <a:off x="6376152" y="2953478"/>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IL-13</a:t>
            </a:r>
          </a:p>
        </p:txBody>
      </p:sp>
      <p:sp>
        <p:nvSpPr>
          <p:cNvPr id="156" name="TextBox 155">
            <a:extLst>
              <a:ext uri="{FF2B5EF4-FFF2-40B4-BE49-F238E27FC236}">
                <a16:creationId xmlns:a16="http://schemas.microsoft.com/office/drawing/2014/main" id="{6DF598F2-CC1F-BC51-7053-039BE078BC62}"/>
              </a:ext>
            </a:extLst>
          </p:cNvPr>
          <p:cNvSpPr txBox="1"/>
          <p:nvPr/>
        </p:nvSpPr>
        <p:spPr>
          <a:xfrm rot="19935994">
            <a:off x="6695353" y="4266863"/>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IL-13</a:t>
            </a:r>
          </a:p>
        </p:txBody>
      </p:sp>
      <p:sp>
        <p:nvSpPr>
          <p:cNvPr id="157" name="TextBox 156">
            <a:extLst>
              <a:ext uri="{FF2B5EF4-FFF2-40B4-BE49-F238E27FC236}">
                <a16:creationId xmlns:a16="http://schemas.microsoft.com/office/drawing/2014/main" id="{AD7521A3-C761-7FED-D22F-9CE5BEDBBDDB}"/>
              </a:ext>
            </a:extLst>
          </p:cNvPr>
          <p:cNvSpPr txBox="1"/>
          <p:nvPr/>
        </p:nvSpPr>
        <p:spPr>
          <a:xfrm>
            <a:off x="7047204" y="3059399"/>
            <a:ext cx="24045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ILC2s</a:t>
            </a:r>
          </a:p>
        </p:txBody>
      </p:sp>
      <p:sp>
        <p:nvSpPr>
          <p:cNvPr id="158" name="TextBox 157">
            <a:extLst>
              <a:ext uri="{FF2B5EF4-FFF2-40B4-BE49-F238E27FC236}">
                <a16:creationId xmlns:a16="http://schemas.microsoft.com/office/drawing/2014/main" id="{DBEC77BB-542C-C107-044B-2E94568786ED}"/>
              </a:ext>
            </a:extLst>
          </p:cNvPr>
          <p:cNvSpPr txBox="1"/>
          <p:nvPr/>
        </p:nvSpPr>
        <p:spPr>
          <a:xfrm>
            <a:off x="6752640" y="2246306"/>
            <a:ext cx="330787" cy="534368"/>
          </a:xfrm>
          <a:prstGeom prst="rect">
            <a:avLst/>
          </a:prstGeom>
          <a:solidFill>
            <a:schemeClr val="bg1"/>
          </a:solidFill>
        </p:spPr>
        <p:txBody>
          <a:bodyPr wrap="none" lIns="36000" tIns="36000" rIns="36000" bIns="3600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TSLP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IL-33</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IL-25</a:t>
            </a:r>
          </a:p>
        </p:txBody>
      </p:sp>
      <p:sp>
        <p:nvSpPr>
          <p:cNvPr id="159" name="TextBox 158">
            <a:extLst>
              <a:ext uri="{FF2B5EF4-FFF2-40B4-BE49-F238E27FC236}">
                <a16:creationId xmlns:a16="http://schemas.microsoft.com/office/drawing/2014/main" id="{2C13EB76-B508-31A9-5A26-22E5C303711C}"/>
              </a:ext>
            </a:extLst>
          </p:cNvPr>
          <p:cNvSpPr txBox="1"/>
          <p:nvPr/>
        </p:nvSpPr>
        <p:spPr>
          <a:xfrm>
            <a:off x="8274547" y="2256850"/>
            <a:ext cx="321169" cy="226591"/>
          </a:xfrm>
          <a:prstGeom prst="rect">
            <a:avLst/>
          </a:prstGeom>
          <a:solidFill>
            <a:schemeClr val="bg1"/>
          </a:solidFill>
        </p:spPr>
        <p:txBody>
          <a:bodyPr wrap="none" lIns="36000" tIns="36000" rIns="36000" bIns="3600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F35FAC">
                    <a:lumMod val="75000"/>
                  </a:srgbClr>
                </a:solidFill>
                <a:effectLst/>
                <a:uLnTx/>
                <a:uFillTx/>
                <a:latin typeface="Calibri"/>
                <a:ea typeface="+mn-ea"/>
                <a:cs typeface="Calibri"/>
              </a:rPr>
              <a:t>TSLP</a:t>
            </a:r>
          </a:p>
        </p:txBody>
      </p:sp>
      <p:sp>
        <p:nvSpPr>
          <p:cNvPr id="161" name="TextBox 160">
            <a:extLst>
              <a:ext uri="{FF2B5EF4-FFF2-40B4-BE49-F238E27FC236}">
                <a16:creationId xmlns:a16="http://schemas.microsoft.com/office/drawing/2014/main" id="{86A5E76A-7E60-8958-6A1D-C9ED5201C4EB}"/>
              </a:ext>
            </a:extLst>
          </p:cNvPr>
          <p:cNvSpPr txBox="1"/>
          <p:nvPr/>
        </p:nvSpPr>
        <p:spPr>
          <a:xfrm>
            <a:off x="7048944" y="4260513"/>
            <a:ext cx="724572"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Smooth muscle</a:t>
            </a:r>
          </a:p>
        </p:txBody>
      </p:sp>
      <p:sp>
        <p:nvSpPr>
          <p:cNvPr id="164" name="TextBox 163">
            <a:extLst>
              <a:ext uri="{FF2B5EF4-FFF2-40B4-BE49-F238E27FC236}">
                <a16:creationId xmlns:a16="http://schemas.microsoft.com/office/drawing/2014/main" id="{854BBB09-2639-DC71-3C1B-DB92A42AAF15}"/>
              </a:ext>
            </a:extLst>
          </p:cNvPr>
          <p:cNvSpPr txBox="1"/>
          <p:nvPr/>
        </p:nvSpPr>
        <p:spPr>
          <a:xfrm>
            <a:off x="9610310" y="4129627"/>
            <a:ext cx="17152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F561AD"/>
                </a:solidFill>
                <a:effectLst/>
                <a:uLnTx/>
                <a:uFillTx/>
                <a:latin typeface="Calibri" panose="020F0502020204030204" pitchFamily="34" charset="0"/>
                <a:ea typeface="+mn-ea"/>
                <a:cs typeface="Calibri" panose="020F0502020204030204" pitchFamily="34" charset="0"/>
              </a:rPr>
              <a:t>IL-6</a:t>
            </a:r>
          </a:p>
        </p:txBody>
      </p:sp>
      <p:sp>
        <p:nvSpPr>
          <p:cNvPr id="165" name="TextBox 164">
            <a:extLst>
              <a:ext uri="{FF2B5EF4-FFF2-40B4-BE49-F238E27FC236}">
                <a16:creationId xmlns:a16="http://schemas.microsoft.com/office/drawing/2014/main" id="{3CBED91A-B912-93F3-BA79-F08D54B3390D}"/>
              </a:ext>
            </a:extLst>
          </p:cNvPr>
          <p:cNvSpPr txBox="1"/>
          <p:nvPr/>
        </p:nvSpPr>
        <p:spPr>
          <a:xfrm>
            <a:off x="9267706" y="3337769"/>
            <a:ext cx="468087"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Fibroblast</a:t>
            </a:r>
          </a:p>
        </p:txBody>
      </p:sp>
      <p:sp>
        <p:nvSpPr>
          <p:cNvPr id="166" name="TextBox 165">
            <a:extLst>
              <a:ext uri="{FF2B5EF4-FFF2-40B4-BE49-F238E27FC236}">
                <a16:creationId xmlns:a16="http://schemas.microsoft.com/office/drawing/2014/main" id="{FB1E327C-0197-FA35-937D-3CA4D101C7D1}"/>
              </a:ext>
            </a:extLst>
          </p:cNvPr>
          <p:cNvSpPr txBox="1"/>
          <p:nvPr/>
        </p:nvSpPr>
        <p:spPr>
          <a:xfrm>
            <a:off x="9093828" y="2542446"/>
            <a:ext cx="40396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Collagen</a:t>
            </a:r>
          </a:p>
        </p:txBody>
      </p:sp>
      <p:sp>
        <p:nvSpPr>
          <p:cNvPr id="168" name="TextBox 167">
            <a:extLst>
              <a:ext uri="{FF2B5EF4-FFF2-40B4-BE49-F238E27FC236}">
                <a16:creationId xmlns:a16="http://schemas.microsoft.com/office/drawing/2014/main" id="{2C4BCB92-4A53-CBFB-F841-B70F998EA530}"/>
              </a:ext>
            </a:extLst>
          </p:cNvPr>
          <p:cNvSpPr txBox="1"/>
          <p:nvPr/>
        </p:nvSpPr>
        <p:spPr>
          <a:xfrm>
            <a:off x="7945735" y="3407020"/>
            <a:ext cx="248471" cy="153891"/>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F561AD"/>
                </a:solidFill>
                <a:effectLst/>
                <a:uLnTx/>
                <a:uFillTx/>
                <a:latin typeface="Calibri" panose="020F0502020204030204" pitchFamily="34" charset="0"/>
                <a:ea typeface="+mn-ea"/>
                <a:cs typeface="Calibri" panose="020F0502020204030204" pitchFamily="34" charset="0"/>
              </a:rPr>
              <a:t>TSLP</a:t>
            </a:r>
          </a:p>
        </p:txBody>
      </p:sp>
      <p:grpSp>
        <p:nvGrpSpPr>
          <p:cNvPr id="169" name="Graphic 2442">
            <a:extLst>
              <a:ext uri="{FF2B5EF4-FFF2-40B4-BE49-F238E27FC236}">
                <a16:creationId xmlns:a16="http://schemas.microsoft.com/office/drawing/2014/main" id="{64BA3ED3-9446-0537-C3E7-C1D0E7C62347}"/>
              </a:ext>
            </a:extLst>
          </p:cNvPr>
          <p:cNvGrpSpPr/>
          <p:nvPr/>
        </p:nvGrpSpPr>
        <p:grpSpPr>
          <a:xfrm rot="401577">
            <a:off x="3880668" y="3315678"/>
            <a:ext cx="257941" cy="478206"/>
            <a:chOff x="7388833" y="5476246"/>
            <a:chExt cx="373677" cy="630032"/>
          </a:xfrm>
          <a:solidFill>
            <a:srgbClr val="A21383"/>
          </a:solidFill>
        </p:grpSpPr>
        <p:sp>
          <p:nvSpPr>
            <p:cNvPr id="2493" name="Freeform 2445">
              <a:extLst>
                <a:ext uri="{FF2B5EF4-FFF2-40B4-BE49-F238E27FC236}">
                  <a16:creationId xmlns:a16="http://schemas.microsoft.com/office/drawing/2014/main" id="{DAD6A2E2-FEFF-BA1C-FC71-342A11688F75}"/>
                </a:ext>
              </a:extLst>
            </p:cNvPr>
            <p:cNvSpPr/>
            <p:nvPr/>
          </p:nvSpPr>
          <p:spPr>
            <a:xfrm>
              <a:off x="7411227" y="5476246"/>
              <a:ext cx="351283" cy="592220"/>
            </a:xfrm>
            <a:custGeom>
              <a:avLst/>
              <a:gdLst>
                <a:gd name="connsiteX0" fmla="*/ 351285 w 351284"/>
                <a:gd name="connsiteY0" fmla="*/ 0 h 592224"/>
                <a:gd name="connsiteX1" fmla="*/ 0 w 351284"/>
                <a:gd name="connsiteY1" fmla="*/ 592224 h 592224"/>
              </a:gdLst>
              <a:ahLst/>
              <a:cxnLst>
                <a:cxn ang="0">
                  <a:pos x="connsiteX0" y="connsiteY0"/>
                </a:cxn>
                <a:cxn ang="0">
                  <a:pos x="connsiteX1" y="connsiteY1"/>
                </a:cxn>
              </a:cxnLst>
              <a:rect l="l" t="t" r="r" b="b"/>
              <a:pathLst>
                <a:path w="351284" h="592224">
                  <a:moveTo>
                    <a:pt x="351285" y="0"/>
                  </a:moveTo>
                  <a:lnTo>
                    <a:pt x="0" y="592224"/>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94" name="Freeform 2446">
              <a:extLst>
                <a:ext uri="{FF2B5EF4-FFF2-40B4-BE49-F238E27FC236}">
                  <a16:creationId xmlns:a16="http://schemas.microsoft.com/office/drawing/2014/main" id="{87CC8198-2681-1490-8319-61BC2973F085}"/>
                </a:ext>
              </a:extLst>
            </p:cNvPr>
            <p:cNvSpPr/>
            <p:nvPr/>
          </p:nvSpPr>
          <p:spPr>
            <a:xfrm>
              <a:off x="7388833" y="6045244"/>
              <a:ext cx="53261" cy="61034"/>
            </a:xfrm>
            <a:custGeom>
              <a:avLst/>
              <a:gdLst>
                <a:gd name="connsiteX0" fmla="*/ 735 w 53261"/>
                <a:gd name="connsiteY0" fmla="*/ 0 h 61034"/>
                <a:gd name="connsiteX1" fmla="*/ 0 w 53261"/>
                <a:gd name="connsiteY1" fmla="*/ 61034 h 61034"/>
                <a:gd name="connsiteX2" fmla="*/ 53262 w 53261"/>
                <a:gd name="connsiteY2" fmla="*/ 31160 h 61034"/>
                <a:gd name="connsiteX3" fmla="*/ 735 w 53261"/>
                <a:gd name="connsiteY3" fmla="*/ 0 h 61034"/>
              </a:gdLst>
              <a:ahLst/>
              <a:cxnLst>
                <a:cxn ang="0">
                  <a:pos x="connsiteX0" y="connsiteY0"/>
                </a:cxn>
                <a:cxn ang="0">
                  <a:pos x="connsiteX1" y="connsiteY1"/>
                </a:cxn>
                <a:cxn ang="0">
                  <a:pos x="connsiteX2" y="connsiteY2"/>
                </a:cxn>
                <a:cxn ang="0">
                  <a:pos x="connsiteX3" y="connsiteY3"/>
                </a:cxn>
              </a:cxnLst>
              <a:rect l="l" t="t" r="r" b="b"/>
              <a:pathLst>
                <a:path w="53261" h="61034">
                  <a:moveTo>
                    <a:pt x="735" y="0"/>
                  </a:moveTo>
                  <a:lnTo>
                    <a:pt x="0" y="61034"/>
                  </a:lnTo>
                  <a:lnTo>
                    <a:pt x="53262" y="31160"/>
                  </a:lnTo>
                  <a:lnTo>
                    <a:pt x="735"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0" name="Group 169">
            <a:extLst>
              <a:ext uri="{FF2B5EF4-FFF2-40B4-BE49-F238E27FC236}">
                <a16:creationId xmlns:a16="http://schemas.microsoft.com/office/drawing/2014/main" id="{CEB2A609-E194-E0FF-B2A5-1092FD8353A7}"/>
              </a:ext>
            </a:extLst>
          </p:cNvPr>
          <p:cNvGrpSpPr/>
          <p:nvPr/>
        </p:nvGrpSpPr>
        <p:grpSpPr>
          <a:xfrm>
            <a:off x="3958667" y="3665104"/>
            <a:ext cx="880704" cy="577321"/>
            <a:chOff x="3869982" y="3713634"/>
            <a:chExt cx="880686" cy="577309"/>
          </a:xfrm>
        </p:grpSpPr>
        <p:sp>
          <p:nvSpPr>
            <p:cNvPr id="2490" name="Freeform 2448">
              <a:extLst>
                <a:ext uri="{FF2B5EF4-FFF2-40B4-BE49-F238E27FC236}">
                  <a16:creationId xmlns:a16="http://schemas.microsoft.com/office/drawing/2014/main" id="{7D135CD5-3A11-85C7-A8B2-7D2B09D8B463}"/>
                </a:ext>
              </a:extLst>
            </p:cNvPr>
            <p:cNvSpPr/>
            <p:nvPr/>
          </p:nvSpPr>
          <p:spPr>
            <a:xfrm>
              <a:off x="3906774" y="3713634"/>
              <a:ext cx="843894" cy="553210"/>
            </a:xfrm>
            <a:custGeom>
              <a:avLst/>
              <a:gdLst>
                <a:gd name="connsiteX0" fmla="*/ 842520 w 842519"/>
                <a:gd name="connsiteY0" fmla="*/ 0 h 552309"/>
                <a:gd name="connsiteX1" fmla="*/ 0 w 842519"/>
                <a:gd name="connsiteY1" fmla="*/ 552310 h 552309"/>
              </a:gdLst>
              <a:ahLst/>
              <a:cxnLst>
                <a:cxn ang="0">
                  <a:pos x="connsiteX0" y="connsiteY0"/>
                </a:cxn>
                <a:cxn ang="0">
                  <a:pos x="connsiteX1" y="connsiteY1"/>
                </a:cxn>
              </a:cxnLst>
              <a:rect l="l" t="t" r="r" b="b"/>
              <a:pathLst>
                <a:path w="842519" h="552309">
                  <a:moveTo>
                    <a:pt x="842520" y="0"/>
                  </a:moveTo>
                  <a:lnTo>
                    <a:pt x="0" y="55231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91" name="Freeform 2449">
              <a:extLst>
                <a:ext uri="{FF2B5EF4-FFF2-40B4-BE49-F238E27FC236}">
                  <a16:creationId xmlns:a16="http://schemas.microsoft.com/office/drawing/2014/main" id="{63BF1CFA-C4F7-7460-E921-0CE7B7F11F4D}"/>
                </a:ext>
              </a:extLst>
            </p:cNvPr>
            <p:cNvSpPr/>
            <p:nvPr/>
          </p:nvSpPr>
          <p:spPr>
            <a:xfrm>
              <a:off x="3869982" y="4236370"/>
              <a:ext cx="61013" cy="54573"/>
            </a:xfrm>
            <a:custGeom>
              <a:avLst/>
              <a:gdLst>
                <a:gd name="connsiteX0" fmla="*/ 27427 w 60914"/>
                <a:gd name="connsiteY0" fmla="*/ 0 h 54484"/>
                <a:gd name="connsiteX1" fmla="*/ 0 w 60914"/>
                <a:gd name="connsiteY1" fmla="*/ 54484 h 54484"/>
                <a:gd name="connsiteX2" fmla="*/ 60915 w 60914"/>
                <a:gd name="connsiteY2" fmla="*/ 51056 h 54484"/>
                <a:gd name="connsiteX3" fmla="*/ 27427 w 60914"/>
                <a:gd name="connsiteY3" fmla="*/ 0 h 54484"/>
              </a:gdLst>
              <a:ahLst/>
              <a:cxnLst>
                <a:cxn ang="0">
                  <a:pos x="connsiteX0" y="connsiteY0"/>
                </a:cxn>
                <a:cxn ang="0">
                  <a:pos x="connsiteX1" y="connsiteY1"/>
                </a:cxn>
                <a:cxn ang="0">
                  <a:pos x="connsiteX2" y="connsiteY2"/>
                </a:cxn>
                <a:cxn ang="0">
                  <a:pos x="connsiteX3" y="connsiteY3"/>
                </a:cxn>
              </a:cxnLst>
              <a:rect l="l" t="t" r="r" b="b"/>
              <a:pathLst>
                <a:path w="60914" h="54484">
                  <a:moveTo>
                    <a:pt x="27427" y="0"/>
                  </a:moveTo>
                  <a:lnTo>
                    <a:pt x="0" y="54484"/>
                  </a:lnTo>
                  <a:lnTo>
                    <a:pt x="60915" y="51056"/>
                  </a:lnTo>
                  <a:lnTo>
                    <a:pt x="27427"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1" name="Graphic 2442">
            <a:extLst>
              <a:ext uri="{FF2B5EF4-FFF2-40B4-BE49-F238E27FC236}">
                <a16:creationId xmlns:a16="http://schemas.microsoft.com/office/drawing/2014/main" id="{B9BE2857-561E-9417-4A5D-13E54C5AB7E1}"/>
              </a:ext>
            </a:extLst>
          </p:cNvPr>
          <p:cNvGrpSpPr/>
          <p:nvPr/>
        </p:nvGrpSpPr>
        <p:grpSpPr>
          <a:xfrm>
            <a:off x="4325109" y="4042216"/>
            <a:ext cx="61137" cy="392465"/>
            <a:chOff x="7893108" y="6127558"/>
            <a:chExt cx="61036" cy="391820"/>
          </a:xfrm>
          <a:solidFill>
            <a:srgbClr val="A21383"/>
          </a:solidFill>
        </p:grpSpPr>
        <p:sp>
          <p:nvSpPr>
            <p:cNvPr id="2487" name="Freeform 2451">
              <a:extLst>
                <a:ext uri="{FF2B5EF4-FFF2-40B4-BE49-F238E27FC236}">
                  <a16:creationId xmlns:a16="http://schemas.microsoft.com/office/drawing/2014/main" id="{9A9911A8-5604-1521-F3A7-79F1D8D6271F}"/>
                </a:ext>
              </a:extLst>
            </p:cNvPr>
            <p:cNvSpPr/>
            <p:nvPr/>
          </p:nvSpPr>
          <p:spPr>
            <a:xfrm>
              <a:off x="7923553" y="6127558"/>
              <a:ext cx="6122" cy="347904"/>
            </a:xfrm>
            <a:custGeom>
              <a:avLst/>
              <a:gdLst>
                <a:gd name="connsiteX0" fmla="*/ 0 w 6122"/>
                <a:gd name="connsiteY0" fmla="*/ 0 h 347902"/>
                <a:gd name="connsiteX1" fmla="*/ 0 w 6122"/>
                <a:gd name="connsiteY1" fmla="*/ 347903 h 347902"/>
              </a:gdLst>
              <a:ahLst/>
              <a:cxnLst>
                <a:cxn ang="0">
                  <a:pos x="connsiteX0" y="connsiteY0"/>
                </a:cxn>
                <a:cxn ang="0">
                  <a:pos x="connsiteX1" y="connsiteY1"/>
                </a:cxn>
              </a:cxnLst>
              <a:rect l="l" t="t" r="r" b="b"/>
              <a:pathLst>
                <a:path w="6122" h="347902">
                  <a:moveTo>
                    <a:pt x="0" y="0"/>
                  </a:moveTo>
                  <a:lnTo>
                    <a:pt x="0" y="347903"/>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8" name="Freeform 2452">
              <a:extLst>
                <a:ext uri="{FF2B5EF4-FFF2-40B4-BE49-F238E27FC236}">
                  <a16:creationId xmlns:a16="http://schemas.microsoft.com/office/drawing/2014/main" id="{3E209F00-BF18-9F13-FE23-0A75B103D310}"/>
                </a:ext>
              </a:extLst>
            </p:cNvPr>
            <p:cNvSpPr/>
            <p:nvPr/>
          </p:nvSpPr>
          <p:spPr>
            <a:xfrm>
              <a:off x="7893108" y="6466486"/>
              <a:ext cx="61036" cy="52892"/>
            </a:xfrm>
            <a:custGeom>
              <a:avLst/>
              <a:gdLst>
                <a:gd name="connsiteX0" fmla="*/ 0 w 61036"/>
                <a:gd name="connsiteY0" fmla="*/ 0 h 52892"/>
                <a:gd name="connsiteX1" fmla="*/ 30488 w 61036"/>
                <a:gd name="connsiteY1" fmla="*/ 52892 h 52892"/>
                <a:gd name="connsiteX2" fmla="*/ 61037 w 61036"/>
                <a:gd name="connsiteY2" fmla="*/ 0 h 52892"/>
                <a:gd name="connsiteX3" fmla="*/ 0 w 61036"/>
                <a:gd name="connsiteY3" fmla="*/ 0 h 52892"/>
              </a:gdLst>
              <a:ahLst/>
              <a:cxnLst>
                <a:cxn ang="0">
                  <a:pos x="connsiteX0" y="connsiteY0"/>
                </a:cxn>
                <a:cxn ang="0">
                  <a:pos x="connsiteX1" y="connsiteY1"/>
                </a:cxn>
                <a:cxn ang="0">
                  <a:pos x="connsiteX2" y="connsiteY2"/>
                </a:cxn>
                <a:cxn ang="0">
                  <a:pos x="connsiteX3" y="connsiteY3"/>
                </a:cxn>
              </a:cxnLst>
              <a:rect l="l" t="t" r="r" b="b"/>
              <a:pathLst>
                <a:path w="61036" h="52892">
                  <a:moveTo>
                    <a:pt x="0" y="0"/>
                  </a:moveTo>
                  <a:lnTo>
                    <a:pt x="30488" y="52892"/>
                  </a:lnTo>
                  <a:lnTo>
                    <a:pt x="61037" y="0"/>
                  </a:lnTo>
                  <a:lnTo>
                    <a:pt x="0"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sp>
        <p:nvSpPr>
          <p:cNvPr id="172" name="Freeform 2453">
            <a:extLst>
              <a:ext uri="{FF2B5EF4-FFF2-40B4-BE49-F238E27FC236}">
                <a16:creationId xmlns:a16="http://schemas.microsoft.com/office/drawing/2014/main" id="{BD4BE16C-A1B5-4173-0B0E-6B30DACCFEAA}"/>
              </a:ext>
            </a:extLst>
          </p:cNvPr>
          <p:cNvSpPr/>
          <p:nvPr/>
        </p:nvSpPr>
        <p:spPr>
          <a:xfrm>
            <a:off x="4355605" y="3312947"/>
            <a:ext cx="6132" cy="364972"/>
          </a:xfrm>
          <a:custGeom>
            <a:avLst/>
            <a:gdLst>
              <a:gd name="connsiteX0" fmla="*/ 0 w 6122"/>
              <a:gd name="connsiteY0" fmla="*/ 0 h 364370"/>
              <a:gd name="connsiteX1" fmla="*/ 0 w 6122"/>
              <a:gd name="connsiteY1" fmla="*/ 364370 h 364370"/>
            </a:gdLst>
            <a:ahLst/>
            <a:cxnLst>
              <a:cxn ang="0">
                <a:pos x="connsiteX0" y="connsiteY0"/>
              </a:cxn>
              <a:cxn ang="0">
                <a:pos x="connsiteX1" y="connsiteY1"/>
              </a:cxn>
            </a:cxnLst>
            <a:rect l="l" t="t" r="r" b="b"/>
            <a:pathLst>
              <a:path w="6122" h="364370">
                <a:moveTo>
                  <a:pt x="0" y="0"/>
                </a:moveTo>
                <a:lnTo>
                  <a:pt x="0" y="36437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nvGrpSpPr>
          <p:cNvPr id="173" name="Graphic 2442">
            <a:extLst>
              <a:ext uri="{FF2B5EF4-FFF2-40B4-BE49-F238E27FC236}">
                <a16:creationId xmlns:a16="http://schemas.microsoft.com/office/drawing/2014/main" id="{B1AABD42-D4D2-C91E-DE13-10E9969BF9B7}"/>
              </a:ext>
            </a:extLst>
          </p:cNvPr>
          <p:cNvGrpSpPr/>
          <p:nvPr/>
        </p:nvGrpSpPr>
        <p:grpSpPr>
          <a:xfrm>
            <a:off x="5344098" y="3549028"/>
            <a:ext cx="307834" cy="204233"/>
            <a:chOff x="8910534" y="5635163"/>
            <a:chExt cx="307329" cy="203897"/>
          </a:xfrm>
          <a:solidFill>
            <a:srgbClr val="A21383"/>
          </a:solidFill>
        </p:grpSpPr>
        <p:sp>
          <p:nvSpPr>
            <p:cNvPr id="2485" name="Freeform 2461">
              <a:extLst>
                <a:ext uri="{FF2B5EF4-FFF2-40B4-BE49-F238E27FC236}">
                  <a16:creationId xmlns:a16="http://schemas.microsoft.com/office/drawing/2014/main" id="{FCE7EE6F-FAEA-4494-A727-790C07A2D30E}"/>
                </a:ext>
              </a:extLst>
            </p:cNvPr>
            <p:cNvSpPr/>
            <p:nvPr/>
          </p:nvSpPr>
          <p:spPr>
            <a:xfrm>
              <a:off x="8910534" y="5635163"/>
              <a:ext cx="270781" cy="179614"/>
            </a:xfrm>
            <a:custGeom>
              <a:avLst/>
              <a:gdLst>
                <a:gd name="connsiteX0" fmla="*/ 270779 w 270779"/>
                <a:gd name="connsiteY0" fmla="*/ 179614 h 179613"/>
                <a:gd name="connsiteX1" fmla="*/ 0 w 270779"/>
                <a:gd name="connsiteY1" fmla="*/ 0 h 179613"/>
              </a:gdLst>
              <a:ahLst/>
              <a:cxnLst>
                <a:cxn ang="0">
                  <a:pos x="connsiteX0" y="connsiteY0"/>
                </a:cxn>
                <a:cxn ang="0">
                  <a:pos x="connsiteX1" y="connsiteY1"/>
                </a:cxn>
              </a:cxnLst>
              <a:rect l="l" t="t" r="r" b="b"/>
              <a:pathLst>
                <a:path w="270779" h="179613">
                  <a:moveTo>
                    <a:pt x="270779" y="179614"/>
                  </a:moveTo>
                  <a:lnTo>
                    <a:pt x="0" y="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6" name="Freeform 2462">
              <a:extLst>
                <a:ext uri="{FF2B5EF4-FFF2-40B4-BE49-F238E27FC236}">
                  <a16:creationId xmlns:a16="http://schemas.microsoft.com/office/drawing/2014/main" id="{0202CBB5-53AB-4669-8BB1-0B1EDF8652C0}"/>
                </a:ext>
              </a:extLst>
            </p:cNvPr>
            <p:cNvSpPr/>
            <p:nvPr/>
          </p:nvSpPr>
          <p:spPr>
            <a:xfrm>
              <a:off x="9156949" y="5784393"/>
              <a:ext cx="60914" cy="54667"/>
            </a:xfrm>
            <a:custGeom>
              <a:avLst/>
              <a:gdLst>
                <a:gd name="connsiteX0" fmla="*/ 33733 w 60914"/>
                <a:gd name="connsiteY0" fmla="*/ 0 h 54667"/>
                <a:gd name="connsiteX1" fmla="*/ 60915 w 60914"/>
                <a:gd name="connsiteY1" fmla="*/ 54668 h 54667"/>
                <a:gd name="connsiteX2" fmla="*/ 0 w 60914"/>
                <a:gd name="connsiteY2" fmla="*/ 50872 h 54667"/>
                <a:gd name="connsiteX3" fmla="*/ 33733 w 60914"/>
                <a:gd name="connsiteY3" fmla="*/ 0 h 54667"/>
              </a:gdLst>
              <a:ahLst/>
              <a:cxnLst>
                <a:cxn ang="0">
                  <a:pos x="connsiteX0" y="connsiteY0"/>
                </a:cxn>
                <a:cxn ang="0">
                  <a:pos x="connsiteX1" y="connsiteY1"/>
                </a:cxn>
                <a:cxn ang="0">
                  <a:pos x="connsiteX2" y="connsiteY2"/>
                </a:cxn>
                <a:cxn ang="0">
                  <a:pos x="connsiteX3" y="connsiteY3"/>
                </a:cxn>
              </a:cxnLst>
              <a:rect l="l" t="t" r="r" b="b"/>
              <a:pathLst>
                <a:path w="60914" h="54667">
                  <a:moveTo>
                    <a:pt x="33733" y="0"/>
                  </a:moveTo>
                  <a:lnTo>
                    <a:pt x="60915" y="54668"/>
                  </a:lnTo>
                  <a:lnTo>
                    <a:pt x="0" y="50872"/>
                  </a:lnTo>
                  <a:lnTo>
                    <a:pt x="33733"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4" name="Graphic 2442">
            <a:extLst>
              <a:ext uri="{FF2B5EF4-FFF2-40B4-BE49-F238E27FC236}">
                <a16:creationId xmlns:a16="http://schemas.microsoft.com/office/drawing/2014/main" id="{733A77EC-BE23-6CCA-5F97-F28FA344784C}"/>
              </a:ext>
            </a:extLst>
          </p:cNvPr>
          <p:cNvGrpSpPr/>
          <p:nvPr/>
        </p:nvGrpSpPr>
        <p:grpSpPr>
          <a:xfrm>
            <a:off x="5066742" y="3139242"/>
            <a:ext cx="88671" cy="165411"/>
            <a:chOff x="8633512" y="5226050"/>
            <a:chExt cx="88524" cy="165139"/>
          </a:xfrm>
          <a:solidFill>
            <a:srgbClr val="A21383"/>
          </a:solidFill>
        </p:grpSpPr>
        <p:sp>
          <p:nvSpPr>
            <p:cNvPr id="2483" name="Freeform 2464">
              <a:extLst>
                <a:ext uri="{FF2B5EF4-FFF2-40B4-BE49-F238E27FC236}">
                  <a16:creationId xmlns:a16="http://schemas.microsoft.com/office/drawing/2014/main" id="{0E9C77F4-E566-9E35-FEF5-7C5CBDD503E1}"/>
                </a:ext>
              </a:extLst>
            </p:cNvPr>
            <p:cNvSpPr/>
            <p:nvPr/>
          </p:nvSpPr>
          <p:spPr>
            <a:xfrm>
              <a:off x="8677725" y="5226050"/>
              <a:ext cx="6122" cy="126844"/>
            </a:xfrm>
            <a:custGeom>
              <a:avLst/>
              <a:gdLst>
                <a:gd name="connsiteX0" fmla="*/ 0 w 6122"/>
                <a:gd name="connsiteY0" fmla="*/ 126844 h 126843"/>
                <a:gd name="connsiteX1" fmla="*/ 0 w 6122"/>
                <a:gd name="connsiteY1" fmla="*/ 0 h 126843"/>
              </a:gdLst>
              <a:ahLst/>
              <a:cxnLst>
                <a:cxn ang="0">
                  <a:pos x="connsiteX0" y="connsiteY0"/>
                </a:cxn>
                <a:cxn ang="0">
                  <a:pos x="connsiteX1" y="connsiteY1"/>
                </a:cxn>
              </a:cxnLst>
              <a:rect l="l" t="t" r="r" b="b"/>
              <a:pathLst>
                <a:path w="6122" h="126843">
                  <a:moveTo>
                    <a:pt x="0" y="126844"/>
                  </a:moveTo>
                  <a:lnTo>
                    <a:pt x="0" y="0"/>
                  </a:lnTo>
                </a:path>
              </a:pathLst>
            </a:custGeom>
            <a:ln w="444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4" name="Freeform 2465">
              <a:extLst>
                <a:ext uri="{FF2B5EF4-FFF2-40B4-BE49-F238E27FC236}">
                  <a16:creationId xmlns:a16="http://schemas.microsoft.com/office/drawing/2014/main" id="{6FDD8C30-BB7D-544E-11C3-B2130FA76F61}"/>
                </a:ext>
              </a:extLst>
            </p:cNvPr>
            <p:cNvSpPr/>
            <p:nvPr/>
          </p:nvSpPr>
          <p:spPr>
            <a:xfrm>
              <a:off x="8633512" y="5346929"/>
              <a:ext cx="88524" cy="44260"/>
            </a:xfrm>
            <a:custGeom>
              <a:avLst/>
              <a:gdLst>
                <a:gd name="connsiteX0" fmla="*/ 0 w 88524"/>
                <a:gd name="connsiteY0" fmla="*/ 0 h 44260"/>
                <a:gd name="connsiteX1" fmla="*/ 88525 w 88524"/>
                <a:gd name="connsiteY1" fmla="*/ 0 h 44260"/>
                <a:gd name="connsiteX2" fmla="*/ 44262 w 88524"/>
                <a:gd name="connsiteY2" fmla="*/ 44261 h 44260"/>
                <a:gd name="connsiteX3" fmla="*/ 0 w 88524"/>
                <a:gd name="connsiteY3" fmla="*/ 0 h 44260"/>
              </a:gdLst>
              <a:ahLst/>
              <a:cxnLst>
                <a:cxn ang="0">
                  <a:pos x="connsiteX0" y="connsiteY0"/>
                </a:cxn>
                <a:cxn ang="0">
                  <a:pos x="connsiteX1" y="connsiteY1"/>
                </a:cxn>
                <a:cxn ang="0">
                  <a:pos x="connsiteX2" y="connsiteY2"/>
                </a:cxn>
                <a:cxn ang="0">
                  <a:pos x="connsiteX3" y="connsiteY3"/>
                </a:cxn>
              </a:cxnLst>
              <a:rect l="l" t="t" r="r" b="b"/>
              <a:pathLst>
                <a:path w="88524" h="44260">
                  <a:moveTo>
                    <a:pt x="0" y="0"/>
                  </a:moveTo>
                  <a:lnTo>
                    <a:pt x="88525" y="0"/>
                  </a:lnTo>
                  <a:lnTo>
                    <a:pt x="44262" y="44261"/>
                  </a:lnTo>
                  <a:lnTo>
                    <a:pt x="0"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5" name="Graphic 2442">
            <a:extLst>
              <a:ext uri="{FF2B5EF4-FFF2-40B4-BE49-F238E27FC236}">
                <a16:creationId xmlns:a16="http://schemas.microsoft.com/office/drawing/2014/main" id="{B0F86DCB-B5CE-1009-0DB4-4FD48BE58239}"/>
              </a:ext>
            </a:extLst>
          </p:cNvPr>
          <p:cNvGrpSpPr/>
          <p:nvPr/>
        </p:nvGrpSpPr>
        <p:grpSpPr>
          <a:xfrm>
            <a:off x="7996110" y="3697949"/>
            <a:ext cx="236051" cy="639113"/>
            <a:chOff x="11812378" y="5783858"/>
            <a:chExt cx="235661" cy="638063"/>
          </a:xfrm>
        </p:grpSpPr>
        <p:sp>
          <p:nvSpPr>
            <p:cNvPr id="2481" name="Freeform 2473">
              <a:extLst>
                <a:ext uri="{FF2B5EF4-FFF2-40B4-BE49-F238E27FC236}">
                  <a16:creationId xmlns:a16="http://schemas.microsoft.com/office/drawing/2014/main" id="{EFF0DC84-22BE-F7E4-7246-847A8B43DBB2}"/>
                </a:ext>
              </a:extLst>
            </p:cNvPr>
            <p:cNvSpPr/>
            <p:nvPr/>
          </p:nvSpPr>
          <p:spPr>
            <a:xfrm>
              <a:off x="11812378" y="5814083"/>
              <a:ext cx="203680" cy="607838"/>
            </a:xfrm>
            <a:custGeom>
              <a:avLst/>
              <a:gdLst>
                <a:gd name="connsiteX0" fmla="*/ 203682 w 203681"/>
                <a:gd name="connsiteY0" fmla="*/ 0 h 607834"/>
                <a:gd name="connsiteX1" fmla="*/ 0 w 203681"/>
                <a:gd name="connsiteY1" fmla="*/ 192164 h 607834"/>
                <a:gd name="connsiteX2" fmla="*/ 0 w 203681"/>
                <a:gd name="connsiteY2" fmla="*/ 607835 h 607834"/>
              </a:gdLst>
              <a:ahLst/>
              <a:cxnLst>
                <a:cxn ang="0">
                  <a:pos x="connsiteX0" y="connsiteY0"/>
                </a:cxn>
                <a:cxn ang="0">
                  <a:pos x="connsiteX1" y="connsiteY1"/>
                </a:cxn>
                <a:cxn ang="0">
                  <a:pos x="connsiteX2" y="connsiteY2"/>
                </a:cxn>
              </a:cxnLst>
              <a:rect l="l" t="t" r="r" b="b"/>
              <a:pathLst>
                <a:path w="203681" h="607834">
                  <a:moveTo>
                    <a:pt x="203682" y="0"/>
                  </a:moveTo>
                  <a:lnTo>
                    <a:pt x="0" y="192164"/>
                  </a:lnTo>
                  <a:lnTo>
                    <a:pt x="0" y="607835"/>
                  </a:lnTo>
                </a:path>
              </a:pathLst>
            </a:custGeom>
            <a:noFill/>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2" name="Freeform 2474">
              <a:extLst>
                <a:ext uri="{FF2B5EF4-FFF2-40B4-BE49-F238E27FC236}">
                  <a16:creationId xmlns:a16="http://schemas.microsoft.com/office/drawing/2014/main" id="{6BE49460-6BE9-C63A-F74B-719427BAF837}"/>
                </a:ext>
              </a:extLst>
            </p:cNvPr>
            <p:cNvSpPr/>
            <p:nvPr/>
          </p:nvSpPr>
          <p:spPr>
            <a:xfrm>
              <a:off x="11988656" y="5783858"/>
              <a:ext cx="59383" cy="58463"/>
            </a:xfrm>
            <a:custGeom>
              <a:avLst/>
              <a:gdLst>
                <a:gd name="connsiteX0" fmla="*/ 0 w 59383"/>
                <a:gd name="connsiteY0" fmla="*/ 14080 h 58463"/>
                <a:gd name="connsiteX1" fmla="*/ 59384 w 59383"/>
                <a:gd name="connsiteY1" fmla="*/ 0 h 58463"/>
                <a:gd name="connsiteX2" fmla="*/ 41875 w 59383"/>
                <a:gd name="connsiteY2" fmla="*/ 58463 h 58463"/>
                <a:gd name="connsiteX3" fmla="*/ 0 w 59383"/>
                <a:gd name="connsiteY3" fmla="*/ 14080 h 58463"/>
              </a:gdLst>
              <a:ahLst/>
              <a:cxnLst>
                <a:cxn ang="0">
                  <a:pos x="connsiteX0" y="connsiteY0"/>
                </a:cxn>
                <a:cxn ang="0">
                  <a:pos x="connsiteX1" y="connsiteY1"/>
                </a:cxn>
                <a:cxn ang="0">
                  <a:pos x="connsiteX2" y="connsiteY2"/>
                </a:cxn>
                <a:cxn ang="0">
                  <a:pos x="connsiteX3" y="connsiteY3"/>
                </a:cxn>
              </a:cxnLst>
              <a:rect l="l" t="t" r="r" b="b"/>
              <a:pathLst>
                <a:path w="59383" h="58463">
                  <a:moveTo>
                    <a:pt x="0" y="14080"/>
                  </a:moveTo>
                  <a:lnTo>
                    <a:pt x="59384" y="0"/>
                  </a:lnTo>
                  <a:lnTo>
                    <a:pt x="41875" y="58463"/>
                  </a:lnTo>
                  <a:lnTo>
                    <a:pt x="0" y="1408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6" name="Graphic 2442">
            <a:extLst>
              <a:ext uri="{FF2B5EF4-FFF2-40B4-BE49-F238E27FC236}">
                <a16:creationId xmlns:a16="http://schemas.microsoft.com/office/drawing/2014/main" id="{08821CDF-EDBC-2017-79C0-07AB19639924}"/>
              </a:ext>
            </a:extLst>
          </p:cNvPr>
          <p:cNvGrpSpPr/>
          <p:nvPr/>
        </p:nvGrpSpPr>
        <p:grpSpPr>
          <a:xfrm>
            <a:off x="8730274" y="3155882"/>
            <a:ext cx="163341" cy="154090"/>
            <a:chOff x="12462647" y="5280128"/>
            <a:chExt cx="163072" cy="153837"/>
          </a:xfrm>
          <a:solidFill>
            <a:srgbClr val="A21383"/>
          </a:solidFill>
        </p:grpSpPr>
        <p:sp>
          <p:nvSpPr>
            <p:cNvPr id="2479" name="Freeform 2476">
              <a:extLst>
                <a:ext uri="{FF2B5EF4-FFF2-40B4-BE49-F238E27FC236}">
                  <a16:creationId xmlns:a16="http://schemas.microsoft.com/office/drawing/2014/main" id="{313165CA-A6E5-DDD0-07A6-0E76A0603555}"/>
                </a:ext>
              </a:extLst>
            </p:cNvPr>
            <p:cNvSpPr/>
            <p:nvPr/>
          </p:nvSpPr>
          <p:spPr>
            <a:xfrm>
              <a:off x="12462647" y="5310304"/>
              <a:ext cx="131073" cy="123661"/>
            </a:xfrm>
            <a:custGeom>
              <a:avLst/>
              <a:gdLst>
                <a:gd name="connsiteX0" fmla="*/ 131073 w 131073"/>
                <a:gd name="connsiteY0" fmla="*/ 0 h 123660"/>
                <a:gd name="connsiteX1" fmla="*/ 0 w 131073"/>
                <a:gd name="connsiteY1" fmla="*/ 123661 h 123660"/>
              </a:gdLst>
              <a:ahLst/>
              <a:cxnLst>
                <a:cxn ang="0">
                  <a:pos x="connsiteX0" y="connsiteY0"/>
                </a:cxn>
                <a:cxn ang="0">
                  <a:pos x="connsiteX1" y="connsiteY1"/>
                </a:cxn>
              </a:cxnLst>
              <a:rect l="l" t="t" r="r" b="b"/>
              <a:pathLst>
                <a:path w="131073" h="123660">
                  <a:moveTo>
                    <a:pt x="131073" y="0"/>
                  </a:moveTo>
                  <a:lnTo>
                    <a:pt x="0" y="123661"/>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0" name="Freeform 2477">
              <a:extLst>
                <a:ext uri="{FF2B5EF4-FFF2-40B4-BE49-F238E27FC236}">
                  <a16:creationId xmlns:a16="http://schemas.microsoft.com/office/drawing/2014/main" id="{1F025361-FC01-FAA6-5713-424C1FEFB89D}"/>
                </a:ext>
              </a:extLst>
            </p:cNvPr>
            <p:cNvSpPr/>
            <p:nvPr/>
          </p:nvSpPr>
          <p:spPr>
            <a:xfrm>
              <a:off x="12566335" y="5280128"/>
              <a:ext cx="59384" cy="58463"/>
            </a:xfrm>
            <a:custGeom>
              <a:avLst/>
              <a:gdLst>
                <a:gd name="connsiteX0" fmla="*/ 0 w 59384"/>
                <a:gd name="connsiteY0" fmla="*/ 14080 h 58463"/>
                <a:gd name="connsiteX1" fmla="*/ 59385 w 59384"/>
                <a:gd name="connsiteY1" fmla="*/ 0 h 58463"/>
                <a:gd name="connsiteX2" fmla="*/ 41875 w 59384"/>
                <a:gd name="connsiteY2" fmla="*/ 58463 h 58463"/>
                <a:gd name="connsiteX3" fmla="*/ 0 w 59384"/>
                <a:gd name="connsiteY3" fmla="*/ 14080 h 58463"/>
              </a:gdLst>
              <a:ahLst/>
              <a:cxnLst>
                <a:cxn ang="0">
                  <a:pos x="connsiteX0" y="connsiteY0"/>
                </a:cxn>
                <a:cxn ang="0">
                  <a:pos x="connsiteX1" y="connsiteY1"/>
                </a:cxn>
                <a:cxn ang="0">
                  <a:pos x="connsiteX2" y="connsiteY2"/>
                </a:cxn>
                <a:cxn ang="0">
                  <a:pos x="connsiteX3" y="connsiteY3"/>
                </a:cxn>
              </a:cxnLst>
              <a:rect l="l" t="t" r="r" b="b"/>
              <a:pathLst>
                <a:path w="59384" h="58463">
                  <a:moveTo>
                    <a:pt x="0" y="14080"/>
                  </a:moveTo>
                  <a:lnTo>
                    <a:pt x="59385" y="0"/>
                  </a:lnTo>
                  <a:lnTo>
                    <a:pt x="41875" y="58463"/>
                  </a:lnTo>
                  <a:lnTo>
                    <a:pt x="0" y="1408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7" name="Graphic 2442">
            <a:extLst>
              <a:ext uri="{FF2B5EF4-FFF2-40B4-BE49-F238E27FC236}">
                <a16:creationId xmlns:a16="http://schemas.microsoft.com/office/drawing/2014/main" id="{0053F936-EE15-A7B3-1345-6B0A2EB06555}"/>
              </a:ext>
            </a:extLst>
          </p:cNvPr>
          <p:cNvGrpSpPr/>
          <p:nvPr/>
        </p:nvGrpSpPr>
        <p:grpSpPr>
          <a:xfrm>
            <a:off x="8058556" y="3763657"/>
            <a:ext cx="248342" cy="573377"/>
            <a:chOff x="11874675" y="5849441"/>
            <a:chExt cx="247931" cy="572433"/>
          </a:xfrm>
        </p:grpSpPr>
        <p:sp>
          <p:nvSpPr>
            <p:cNvPr id="2477" name="Freeform 2479">
              <a:extLst>
                <a:ext uri="{FF2B5EF4-FFF2-40B4-BE49-F238E27FC236}">
                  <a16:creationId xmlns:a16="http://schemas.microsoft.com/office/drawing/2014/main" id="{661C7D19-7145-59E4-B28B-FAF003371BED}"/>
                </a:ext>
              </a:extLst>
            </p:cNvPr>
            <p:cNvSpPr/>
            <p:nvPr/>
          </p:nvSpPr>
          <p:spPr>
            <a:xfrm>
              <a:off x="11905090" y="5849441"/>
              <a:ext cx="217516" cy="528559"/>
            </a:xfrm>
            <a:custGeom>
              <a:avLst/>
              <a:gdLst>
                <a:gd name="connsiteX0" fmla="*/ 217518 w 217517"/>
                <a:gd name="connsiteY0" fmla="*/ 0 h 528557"/>
                <a:gd name="connsiteX1" fmla="*/ 0 w 217517"/>
                <a:gd name="connsiteY1" fmla="*/ 205203 h 528557"/>
                <a:gd name="connsiteX2" fmla="*/ 0 w 217517"/>
                <a:gd name="connsiteY2" fmla="*/ 528557 h 528557"/>
              </a:gdLst>
              <a:ahLst/>
              <a:cxnLst>
                <a:cxn ang="0">
                  <a:pos x="connsiteX0" y="connsiteY0"/>
                </a:cxn>
                <a:cxn ang="0">
                  <a:pos x="connsiteX1" y="connsiteY1"/>
                </a:cxn>
                <a:cxn ang="0">
                  <a:pos x="connsiteX2" y="connsiteY2"/>
                </a:cxn>
              </a:cxnLst>
              <a:rect l="l" t="t" r="r" b="b"/>
              <a:pathLst>
                <a:path w="217517" h="528557">
                  <a:moveTo>
                    <a:pt x="217518" y="0"/>
                  </a:moveTo>
                  <a:lnTo>
                    <a:pt x="0" y="205203"/>
                  </a:lnTo>
                  <a:lnTo>
                    <a:pt x="0" y="528557"/>
                  </a:lnTo>
                </a:path>
              </a:pathLst>
            </a:custGeom>
            <a:noFill/>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78" name="Freeform 2480">
              <a:extLst>
                <a:ext uri="{FF2B5EF4-FFF2-40B4-BE49-F238E27FC236}">
                  <a16:creationId xmlns:a16="http://schemas.microsoft.com/office/drawing/2014/main" id="{58023FD1-16E1-0747-6BDF-8FD233B0C70A}"/>
                </a:ext>
              </a:extLst>
            </p:cNvPr>
            <p:cNvSpPr/>
            <p:nvPr/>
          </p:nvSpPr>
          <p:spPr>
            <a:xfrm>
              <a:off x="11874675" y="6369044"/>
              <a:ext cx="61036" cy="52830"/>
            </a:xfrm>
            <a:custGeom>
              <a:avLst/>
              <a:gdLst>
                <a:gd name="connsiteX0" fmla="*/ 0 w 61036"/>
                <a:gd name="connsiteY0" fmla="*/ 0 h 52830"/>
                <a:gd name="connsiteX1" fmla="*/ 30488 w 61036"/>
                <a:gd name="connsiteY1" fmla="*/ 52831 h 52830"/>
                <a:gd name="connsiteX2" fmla="*/ 61037 w 61036"/>
                <a:gd name="connsiteY2" fmla="*/ 0 h 52830"/>
                <a:gd name="connsiteX3" fmla="*/ 0 w 61036"/>
                <a:gd name="connsiteY3" fmla="*/ 0 h 52830"/>
              </a:gdLst>
              <a:ahLst/>
              <a:cxnLst>
                <a:cxn ang="0">
                  <a:pos x="connsiteX0" y="connsiteY0"/>
                </a:cxn>
                <a:cxn ang="0">
                  <a:pos x="connsiteX1" y="connsiteY1"/>
                </a:cxn>
                <a:cxn ang="0">
                  <a:pos x="connsiteX2" y="connsiteY2"/>
                </a:cxn>
                <a:cxn ang="0">
                  <a:pos x="connsiteX3" y="connsiteY3"/>
                </a:cxn>
              </a:cxnLst>
              <a:rect l="l" t="t" r="r" b="b"/>
              <a:pathLst>
                <a:path w="61036" h="52830">
                  <a:moveTo>
                    <a:pt x="0" y="0"/>
                  </a:moveTo>
                  <a:lnTo>
                    <a:pt x="30488" y="52831"/>
                  </a:lnTo>
                  <a:lnTo>
                    <a:pt x="61037" y="0"/>
                  </a:lnTo>
                  <a:lnTo>
                    <a:pt x="0"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8" name="Group 177">
            <a:extLst>
              <a:ext uri="{FF2B5EF4-FFF2-40B4-BE49-F238E27FC236}">
                <a16:creationId xmlns:a16="http://schemas.microsoft.com/office/drawing/2014/main" id="{FDF02F01-796B-6C04-819F-F0E7A359B1B7}"/>
              </a:ext>
            </a:extLst>
          </p:cNvPr>
          <p:cNvGrpSpPr/>
          <p:nvPr/>
        </p:nvGrpSpPr>
        <p:grpSpPr>
          <a:xfrm>
            <a:off x="5387652" y="2303815"/>
            <a:ext cx="678650" cy="1047275"/>
            <a:chOff x="5298937" y="2308102"/>
            <a:chExt cx="678636" cy="1091509"/>
          </a:xfrm>
        </p:grpSpPr>
        <p:sp>
          <p:nvSpPr>
            <p:cNvPr id="2475" name="Freeform 2458">
              <a:extLst>
                <a:ext uri="{FF2B5EF4-FFF2-40B4-BE49-F238E27FC236}">
                  <a16:creationId xmlns:a16="http://schemas.microsoft.com/office/drawing/2014/main" id="{B41BBBE3-8C96-F5DE-69B9-99A147E3695D}"/>
                </a:ext>
              </a:extLst>
            </p:cNvPr>
            <p:cNvSpPr/>
            <p:nvPr/>
          </p:nvSpPr>
          <p:spPr>
            <a:xfrm>
              <a:off x="5298937" y="2352119"/>
              <a:ext cx="648098" cy="1047492"/>
            </a:xfrm>
            <a:custGeom>
              <a:avLst/>
              <a:gdLst>
                <a:gd name="connsiteX0" fmla="*/ 647042 w 647042"/>
                <a:gd name="connsiteY0" fmla="*/ 0 h 1045789"/>
                <a:gd name="connsiteX1" fmla="*/ 647042 w 647042"/>
                <a:gd name="connsiteY1" fmla="*/ 618854 h 1045789"/>
                <a:gd name="connsiteX2" fmla="*/ 0 w 647042"/>
                <a:gd name="connsiteY2" fmla="*/ 1045789 h 1045789"/>
              </a:gdLst>
              <a:ahLst/>
              <a:cxnLst>
                <a:cxn ang="0">
                  <a:pos x="connsiteX0" y="connsiteY0"/>
                </a:cxn>
                <a:cxn ang="0">
                  <a:pos x="connsiteX1" y="connsiteY1"/>
                </a:cxn>
                <a:cxn ang="0">
                  <a:pos x="connsiteX2" y="connsiteY2"/>
                </a:cxn>
              </a:cxnLst>
              <a:rect l="l" t="t" r="r" b="b"/>
              <a:pathLst>
                <a:path w="647042" h="1045789">
                  <a:moveTo>
                    <a:pt x="647042" y="0"/>
                  </a:moveTo>
                  <a:lnTo>
                    <a:pt x="647042" y="618854"/>
                  </a:lnTo>
                  <a:lnTo>
                    <a:pt x="0" y="1045789"/>
                  </a:lnTo>
                </a:path>
              </a:pathLst>
            </a:custGeom>
            <a:noFill/>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76" name="Freeform 2459">
              <a:extLst>
                <a:ext uri="{FF2B5EF4-FFF2-40B4-BE49-F238E27FC236}">
                  <a16:creationId xmlns:a16="http://schemas.microsoft.com/office/drawing/2014/main" id="{3EE6EF8D-2F7E-5E9F-532B-D6CDCDD8DD2E}"/>
                </a:ext>
              </a:extLst>
            </p:cNvPr>
            <p:cNvSpPr/>
            <p:nvPr/>
          </p:nvSpPr>
          <p:spPr>
            <a:xfrm>
              <a:off x="5916436" y="2308102"/>
              <a:ext cx="61137" cy="52978"/>
            </a:xfrm>
            <a:custGeom>
              <a:avLst/>
              <a:gdLst>
                <a:gd name="connsiteX0" fmla="*/ 0 w 61037"/>
                <a:gd name="connsiteY0" fmla="*/ 52893 h 52892"/>
                <a:gd name="connsiteX1" fmla="*/ 30549 w 61037"/>
                <a:gd name="connsiteY1" fmla="*/ 0 h 52892"/>
                <a:gd name="connsiteX2" fmla="*/ 61037 w 61037"/>
                <a:gd name="connsiteY2" fmla="*/ 52893 h 52892"/>
                <a:gd name="connsiteX3" fmla="*/ 0 w 61037"/>
                <a:gd name="connsiteY3" fmla="*/ 52893 h 52892"/>
              </a:gdLst>
              <a:ahLst/>
              <a:cxnLst>
                <a:cxn ang="0">
                  <a:pos x="connsiteX0" y="connsiteY0"/>
                </a:cxn>
                <a:cxn ang="0">
                  <a:pos x="connsiteX1" y="connsiteY1"/>
                </a:cxn>
                <a:cxn ang="0">
                  <a:pos x="connsiteX2" y="connsiteY2"/>
                </a:cxn>
                <a:cxn ang="0">
                  <a:pos x="connsiteX3" y="connsiteY3"/>
                </a:cxn>
              </a:cxnLst>
              <a:rect l="l" t="t" r="r" b="b"/>
              <a:pathLst>
                <a:path w="61037" h="52892">
                  <a:moveTo>
                    <a:pt x="0" y="52893"/>
                  </a:moveTo>
                  <a:lnTo>
                    <a:pt x="30549" y="0"/>
                  </a:lnTo>
                  <a:lnTo>
                    <a:pt x="61037" y="52893"/>
                  </a:lnTo>
                  <a:lnTo>
                    <a:pt x="0" y="52893"/>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9" name="Group 178">
            <a:extLst>
              <a:ext uri="{FF2B5EF4-FFF2-40B4-BE49-F238E27FC236}">
                <a16:creationId xmlns:a16="http://schemas.microsoft.com/office/drawing/2014/main" id="{6176435A-8804-F2A4-7B66-09B41F298EFC}"/>
              </a:ext>
            </a:extLst>
          </p:cNvPr>
          <p:cNvGrpSpPr/>
          <p:nvPr/>
        </p:nvGrpSpPr>
        <p:grpSpPr>
          <a:xfrm>
            <a:off x="6172715" y="2303812"/>
            <a:ext cx="678711" cy="1047278"/>
            <a:chOff x="5999036" y="2308102"/>
            <a:chExt cx="678697" cy="1091512"/>
          </a:xfrm>
        </p:grpSpPr>
        <p:sp>
          <p:nvSpPr>
            <p:cNvPr id="2473" name="Freeform 2482">
              <a:extLst>
                <a:ext uri="{FF2B5EF4-FFF2-40B4-BE49-F238E27FC236}">
                  <a16:creationId xmlns:a16="http://schemas.microsoft.com/office/drawing/2014/main" id="{64BE081A-74FB-A23C-DD7F-DAB2D18B4B4F}"/>
                </a:ext>
              </a:extLst>
            </p:cNvPr>
            <p:cNvSpPr/>
            <p:nvPr/>
          </p:nvSpPr>
          <p:spPr>
            <a:xfrm>
              <a:off x="6029635" y="2352121"/>
              <a:ext cx="648098" cy="1047493"/>
            </a:xfrm>
            <a:custGeom>
              <a:avLst/>
              <a:gdLst>
                <a:gd name="connsiteX0" fmla="*/ 0 w 647042"/>
                <a:gd name="connsiteY0" fmla="*/ 0 h 1045789"/>
                <a:gd name="connsiteX1" fmla="*/ 0 w 647042"/>
                <a:gd name="connsiteY1" fmla="*/ 618854 h 1045789"/>
                <a:gd name="connsiteX2" fmla="*/ 647042 w 647042"/>
                <a:gd name="connsiteY2" fmla="*/ 1045789 h 1045789"/>
              </a:gdLst>
              <a:ahLst/>
              <a:cxnLst>
                <a:cxn ang="0">
                  <a:pos x="connsiteX0" y="connsiteY0"/>
                </a:cxn>
                <a:cxn ang="0">
                  <a:pos x="connsiteX1" y="connsiteY1"/>
                </a:cxn>
                <a:cxn ang="0">
                  <a:pos x="connsiteX2" y="connsiteY2"/>
                </a:cxn>
              </a:cxnLst>
              <a:rect l="l" t="t" r="r" b="b"/>
              <a:pathLst>
                <a:path w="647042" h="1045789">
                  <a:moveTo>
                    <a:pt x="0" y="0"/>
                  </a:moveTo>
                  <a:lnTo>
                    <a:pt x="0" y="618854"/>
                  </a:lnTo>
                  <a:lnTo>
                    <a:pt x="647042" y="1045789"/>
                  </a:lnTo>
                </a:path>
              </a:pathLst>
            </a:custGeom>
            <a:noFill/>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74" name="Freeform 2483">
              <a:extLst>
                <a:ext uri="{FF2B5EF4-FFF2-40B4-BE49-F238E27FC236}">
                  <a16:creationId xmlns:a16="http://schemas.microsoft.com/office/drawing/2014/main" id="{169AEC75-0E67-D38E-0550-D7F1A5FCF3B3}"/>
                </a:ext>
              </a:extLst>
            </p:cNvPr>
            <p:cNvSpPr/>
            <p:nvPr/>
          </p:nvSpPr>
          <p:spPr>
            <a:xfrm>
              <a:off x="5999036" y="2308102"/>
              <a:ext cx="61198" cy="52978"/>
            </a:xfrm>
            <a:custGeom>
              <a:avLst/>
              <a:gdLst>
                <a:gd name="connsiteX0" fmla="*/ 0 w 61098"/>
                <a:gd name="connsiteY0" fmla="*/ 52893 h 52892"/>
                <a:gd name="connsiteX1" fmla="*/ 30549 w 61098"/>
                <a:gd name="connsiteY1" fmla="*/ 0 h 52892"/>
                <a:gd name="connsiteX2" fmla="*/ 61098 w 61098"/>
                <a:gd name="connsiteY2" fmla="*/ 52893 h 52892"/>
                <a:gd name="connsiteX3" fmla="*/ 0 w 61098"/>
                <a:gd name="connsiteY3" fmla="*/ 52893 h 52892"/>
              </a:gdLst>
              <a:ahLst/>
              <a:cxnLst>
                <a:cxn ang="0">
                  <a:pos x="connsiteX0" y="connsiteY0"/>
                </a:cxn>
                <a:cxn ang="0">
                  <a:pos x="connsiteX1" y="connsiteY1"/>
                </a:cxn>
                <a:cxn ang="0">
                  <a:pos x="connsiteX2" y="connsiteY2"/>
                </a:cxn>
                <a:cxn ang="0">
                  <a:pos x="connsiteX3" y="connsiteY3"/>
                </a:cxn>
              </a:cxnLst>
              <a:rect l="l" t="t" r="r" b="b"/>
              <a:pathLst>
                <a:path w="61098" h="52892">
                  <a:moveTo>
                    <a:pt x="0" y="52893"/>
                  </a:moveTo>
                  <a:lnTo>
                    <a:pt x="30549" y="0"/>
                  </a:lnTo>
                  <a:lnTo>
                    <a:pt x="61098" y="52893"/>
                  </a:lnTo>
                  <a:lnTo>
                    <a:pt x="0" y="52893"/>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80" name="Graphic 2442">
            <a:extLst>
              <a:ext uri="{FF2B5EF4-FFF2-40B4-BE49-F238E27FC236}">
                <a16:creationId xmlns:a16="http://schemas.microsoft.com/office/drawing/2014/main" id="{FDCDEF54-B447-BD05-9EC5-3E175D3060F6}"/>
              </a:ext>
            </a:extLst>
          </p:cNvPr>
          <p:cNvGrpSpPr/>
          <p:nvPr/>
        </p:nvGrpSpPr>
        <p:grpSpPr>
          <a:xfrm>
            <a:off x="6587008" y="3549028"/>
            <a:ext cx="307965" cy="204233"/>
            <a:chOff x="10066567" y="5635163"/>
            <a:chExt cx="307459" cy="203897"/>
          </a:xfrm>
          <a:solidFill>
            <a:srgbClr val="A21383"/>
          </a:solidFill>
        </p:grpSpPr>
        <p:sp>
          <p:nvSpPr>
            <p:cNvPr id="2471" name="Freeform 2485">
              <a:extLst>
                <a:ext uri="{FF2B5EF4-FFF2-40B4-BE49-F238E27FC236}">
                  <a16:creationId xmlns:a16="http://schemas.microsoft.com/office/drawing/2014/main" id="{F0BE0C36-2CB9-C6C8-5A23-C1346BADA524}"/>
                </a:ext>
              </a:extLst>
            </p:cNvPr>
            <p:cNvSpPr/>
            <p:nvPr/>
          </p:nvSpPr>
          <p:spPr>
            <a:xfrm>
              <a:off x="10103245" y="5635163"/>
              <a:ext cx="270781" cy="179614"/>
            </a:xfrm>
            <a:custGeom>
              <a:avLst/>
              <a:gdLst>
                <a:gd name="connsiteX0" fmla="*/ 0 w 270779"/>
                <a:gd name="connsiteY0" fmla="*/ 179614 h 179613"/>
                <a:gd name="connsiteX1" fmla="*/ 270779 w 270779"/>
                <a:gd name="connsiteY1" fmla="*/ 0 h 179613"/>
              </a:gdLst>
              <a:ahLst/>
              <a:cxnLst>
                <a:cxn ang="0">
                  <a:pos x="connsiteX0" y="connsiteY0"/>
                </a:cxn>
                <a:cxn ang="0">
                  <a:pos x="connsiteX1" y="connsiteY1"/>
                </a:cxn>
              </a:cxnLst>
              <a:rect l="l" t="t" r="r" b="b"/>
              <a:pathLst>
                <a:path w="270779" h="179613">
                  <a:moveTo>
                    <a:pt x="0" y="179614"/>
                  </a:moveTo>
                  <a:lnTo>
                    <a:pt x="270779" y="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72" name="Freeform 2486">
              <a:extLst>
                <a:ext uri="{FF2B5EF4-FFF2-40B4-BE49-F238E27FC236}">
                  <a16:creationId xmlns:a16="http://schemas.microsoft.com/office/drawing/2014/main" id="{D1B79517-7838-2FD3-D882-6A49D606F5D4}"/>
                </a:ext>
              </a:extLst>
            </p:cNvPr>
            <p:cNvSpPr/>
            <p:nvPr/>
          </p:nvSpPr>
          <p:spPr>
            <a:xfrm>
              <a:off x="10066567" y="5784393"/>
              <a:ext cx="60914" cy="54667"/>
            </a:xfrm>
            <a:custGeom>
              <a:avLst/>
              <a:gdLst>
                <a:gd name="connsiteX0" fmla="*/ 60914 w 60914"/>
                <a:gd name="connsiteY0" fmla="*/ 50872 h 54667"/>
                <a:gd name="connsiteX1" fmla="*/ 0 w 60914"/>
                <a:gd name="connsiteY1" fmla="*/ 54668 h 54667"/>
                <a:gd name="connsiteX2" fmla="*/ 27182 w 60914"/>
                <a:gd name="connsiteY2" fmla="*/ 0 h 54667"/>
                <a:gd name="connsiteX3" fmla="*/ 60914 w 60914"/>
                <a:gd name="connsiteY3" fmla="*/ 50872 h 54667"/>
              </a:gdLst>
              <a:ahLst/>
              <a:cxnLst>
                <a:cxn ang="0">
                  <a:pos x="connsiteX0" y="connsiteY0"/>
                </a:cxn>
                <a:cxn ang="0">
                  <a:pos x="connsiteX1" y="connsiteY1"/>
                </a:cxn>
                <a:cxn ang="0">
                  <a:pos x="connsiteX2" y="connsiteY2"/>
                </a:cxn>
                <a:cxn ang="0">
                  <a:pos x="connsiteX3" y="connsiteY3"/>
                </a:cxn>
              </a:cxnLst>
              <a:rect l="l" t="t" r="r" b="b"/>
              <a:pathLst>
                <a:path w="60914" h="54667">
                  <a:moveTo>
                    <a:pt x="60914" y="50872"/>
                  </a:moveTo>
                  <a:lnTo>
                    <a:pt x="0" y="54668"/>
                  </a:lnTo>
                  <a:lnTo>
                    <a:pt x="27182" y="0"/>
                  </a:lnTo>
                  <a:lnTo>
                    <a:pt x="60914" y="50872"/>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sp>
        <p:nvSpPr>
          <p:cNvPr id="181" name="TextBox 180">
            <a:extLst>
              <a:ext uri="{FF2B5EF4-FFF2-40B4-BE49-F238E27FC236}">
                <a16:creationId xmlns:a16="http://schemas.microsoft.com/office/drawing/2014/main" id="{809116AD-6E9F-6FD5-9927-E6B48405B0CD}"/>
              </a:ext>
            </a:extLst>
          </p:cNvPr>
          <p:cNvSpPr txBox="1"/>
          <p:nvPr/>
        </p:nvSpPr>
        <p:spPr>
          <a:xfrm>
            <a:off x="2504755" y="4860657"/>
            <a:ext cx="2650609" cy="184670"/>
          </a:xfrm>
          <a:prstGeom prst="rect">
            <a:avLst/>
          </a:prstGeom>
          <a:noFill/>
        </p:spPr>
        <p:txBody>
          <a:bodyPr wrap="square" lIns="0" tIns="0" rIns="0" bIns="0" rtlCol="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FFFFFF"/>
                </a:solidFill>
                <a:effectLst/>
                <a:uLnTx/>
                <a:uFillTx/>
                <a:latin typeface="Calibri" panose="020F0502020204030204" pitchFamily="34" charset="0"/>
                <a:ea typeface="+mn-ea"/>
                <a:cs typeface="Calibri" panose="020F0502020204030204" pitchFamily="34" charset="0"/>
              </a:rPr>
              <a:t>Allergic eosinophilic</a:t>
            </a:r>
          </a:p>
        </p:txBody>
      </p:sp>
      <p:sp>
        <p:nvSpPr>
          <p:cNvPr id="182" name="TextBox 181">
            <a:extLst>
              <a:ext uri="{FF2B5EF4-FFF2-40B4-BE49-F238E27FC236}">
                <a16:creationId xmlns:a16="http://schemas.microsoft.com/office/drawing/2014/main" id="{E44B29F9-2EF7-4DED-FD01-9CA070C55179}"/>
              </a:ext>
            </a:extLst>
          </p:cNvPr>
          <p:cNvSpPr txBox="1"/>
          <p:nvPr/>
        </p:nvSpPr>
        <p:spPr>
          <a:xfrm>
            <a:off x="5155363" y="4860657"/>
            <a:ext cx="2636759" cy="184670"/>
          </a:xfrm>
          <a:prstGeom prst="rect">
            <a:avLst/>
          </a:prstGeom>
          <a:noFill/>
        </p:spPr>
        <p:txBody>
          <a:bodyPr wrap="square" lIns="0" tIns="0" rIns="0" bIns="0" rtlCol="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FFFFFF"/>
                </a:solidFill>
                <a:effectLst/>
                <a:uLnTx/>
                <a:uFillTx/>
                <a:latin typeface="Calibri" panose="020F0502020204030204" pitchFamily="34" charset="0"/>
                <a:ea typeface="+mn-ea"/>
                <a:cs typeface="Calibri" panose="020F0502020204030204" pitchFamily="34" charset="0"/>
              </a:rPr>
              <a:t>Non-allergic eosinophilic</a:t>
            </a:r>
          </a:p>
        </p:txBody>
      </p:sp>
      <p:sp>
        <p:nvSpPr>
          <p:cNvPr id="183" name="TextBox 182">
            <a:extLst>
              <a:ext uri="{FF2B5EF4-FFF2-40B4-BE49-F238E27FC236}">
                <a16:creationId xmlns:a16="http://schemas.microsoft.com/office/drawing/2014/main" id="{E9A5E1D5-A3AA-6A71-C0AC-BCC24474A9B3}"/>
              </a:ext>
            </a:extLst>
          </p:cNvPr>
          <p:cNvSpPr txBox="1"/>
          <p:nvPr/>
        </p:nvSpPr>
        <p:spPr>
          <a:xfrm>
            <a:off x="7880123" y="4866357"/>
            <a:ext cx="2662691" cy="173270"/>
          </a:xfrm>
          <a:prstGeom prst="rect">
            <a:avLst/>
          </a:prstGeom>
          <a:noFill/>
        </p:spPr>
        <p:txBody>
          <a:bodyPr wrap="square" lIns="0" tIns="0" rIns="0" bIns="0" rtlCol="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FFFFFF"/>
                </a:solidFill>
                <a:effectLst/>
                <a:uLnTx/>
                <a:uFillTx/>
                <a:latin typeface="Calibri" panose="020F0502020204030204" pitchFamily="34" charset="0"/>
                <a:ea typeface="+mn-ea"/>
                <a:cs typeface="Calibri" panose="020F0502020204030204" pitchFamily="34" charset="0"/>
              </a:rPr>
              <a:t>Beyond-T2 pathways</a:t>
            </a:r>
          </a:p>
        </p:txBody>
      </p:sp>
      <p:sp>
        <p:nvSpPr>
          <p:cNvPr id="2469" name="TextBox 2468">
            <a:extLst>
              <a:ext uri="{FF2B5EF4-FFF2-40B4-BE49-F238E27FC236}">
                <a16:creationId xmlns:a16="http://schemas.microsoft.com/office/drawing/2014/main" id="{9EBF4E53-5EFB-7536-AAFF-3F59CDD09D6D}"/>
              </a:ext>
            </a:extLst>
          </p:cNvPr>
          <p:cNvSpPr txBox="1"/>
          <p:nvPr/>
        </p:nvSpPr>
        <p:spPr>
          <a:xfrm>
            <a:off x="6309356" y="1149911"/>
            <a:ext cx="395950"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Bacteria</a:t>
            </a:r>
          </a:p>
        </p:txBody>
      </p:sp>
      <p:sp>
        <p:nvSpPr>
          <p:cNvPr id="2467" name="TextBox 2466">
            <a:extLst>
              <a:ext uri="{FF2B5EF4-FFF2-40B4-BE49-F238E27FC236}">
                <a16:creationId xmlns:a16="http://schemas.microsoft.com/office/drawing/2014/main" id="{4BAA3476-1C1F-9A2B-CE2B-E9FDA2792114}"/>
              </a:ext>
            </a:extLst>
          </p:cNvPr>
          <p:cNvSpPr txBox="1"/>
          <p:nvPr/>
        </p:nvSpPr>
        <p:spPr>
          <a:xfrm>
            <a:off x="7197357" y="1149911"/>
            <a:ext cx="352668"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Viruses</a:t>
            </a:r>
          </a:p>
        </p:txBody>
      </p:sp>
      <p:sp>
        <p:nvSpPr>
          <p:cNvPr id="2465" name="TextBox 2464">
            <a:extLst>
              <a:ext uri="{FF2B5EF4-FFF2-40B4-BE49-F238E27FC236}">
                <a16:creationId xmlns:a16="http://schemas.microsoft.com/office/drawing/2014/main" id="{F257B187-75FE-F665-E3DE-150BC546DE43}"/>
              </a:ext>
            </a:extLst>
          </p:cNvPr>
          <p:cNvSpPr txBox="1"/>
          <p:nvPr/>
        </p:nvSpPr>
        <p:spPr>
          <a:xfrm>
            <a:off x="7982392" y="1149911"/>
            <a:ext cx="325417"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Smoke</a:t>
            </a:r>
          </a:p>
        </p:txBody>
      </p:sp>
      <p:sp>
        <p:nvSpPr>
          <p:cNvPr id="2439" name="TextBox 2438">
            <a:extLst>
              <a:ext uri="{FF2B5EF4-FFF2-40B4-BE49-F238E27FC236}">
                <a16:creationId xmlns:a16="http://schemas.microsoft.com/office/drawing/2014/main" id="{A294A3B6-C161-6B45-F7A0-591E58A86BCC}"/>
              </a:ext>
            </a:extLst>
          </p:cNvPr>
          <p:cNvSpPr txBox="1"/>
          <p:nvPr/>
        </p:nvSpPr>
        <p:spPr>
          <a:xfrm>
            <a:off x="6282005" y="2687682"/>
            <a:ext cx="31419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Mucus</a:t>
            </a:r>
          </a:p>
        </p:txBody>
      </p:sp>
      <p:sp>
        <p:nvSpPr>
          <p:cNvPr id="2440" name="TextBox 2439">
            <a:extLst>
              <a:ext uri="{FF2B5EF4-FFF2-40B4-BE49-F238E27FC236}">
                <a16:creationId xmlns:a16="http://schemas.microsoft.com/office/drawing/2014/main" id="{5DB6AA45-744E-E441-40B2-F8611C74816C}"/>
              </a:ext>
            </a:extLst>
          </p:cNvPr>
          <p:cNvSpPr txBox="1"/>
          <p:nvPr/>
        </p:nvSpPr>
        <p:spPr>
          <a:xfrm>
            <a:off x="5736892" y="1332535"/>
            <a:ext cx="31419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Mucus</a:t>
            </a:r>
          </a:p>
        </p:txBody>
      </p:sp>
      <p:sp>
        <p:nvSpPr>
          <p:cNvPr id="2463" name="TextBox 2462">
            <a:extLst>
              <a:ext uri="{FF2B5EF4-FFF2-40B4-BE49-F238E27FC236}">
                <a16:creationId xmlns:a16="http://schemas.microsoft.com/office/drawing/2014/main" id="{2F8B18E2-74F4-9753-691D-69524164E3ED}"/>
              </a:ext>
            </a:extLst>
          </p:cNvPr>
          <p:cNvSpPr txBox="1"/>
          <p:nvPr/>
        </p:nvSpPr>
        <p:spPr>
          <a:xfrm>
            <a:off x="8908915" y="1149911"/>
            <a:ext cx="437629"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Pollution</a:t>
            </a:r>
          </a:p>
        </p:txBody>
      </p:sp>
      <p:sp>
        <p:nvSpPr>
          <p:cNvPr id="2451" name="TextBox 2450">
            <a:extLst>
              <a:ext uri="{FF2B5EF4-FFF2-40B4-BE49-F238E27FC236}">
                <a16:creationId xmlns:a16="http://schemas.microsoft.com/office/drawing/2014/main" id="{5131B0C8-62AE-3D8F-45C0-18BFF23E3EAE}"/>
              </a:ext>
            </a:extLst>
          </p:cNvPr>
          <p:cNvSpPr txBox="1"/>
          <p:nvPr/>
        </p:nvSpPr>
        <p:spPr>
          <a:xfrm>
            <a:off x="1171124" y="1897703"/>
            <a:ext cx="520025" cy="21544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Airway</a:t>
            </a:r>
          </a:p>
        </p:txBody>
      </p:sp>
      <p:sp>
        <p:nvSpPr>
          <p:cNvPr id="2453" name="TextBox 2452">
            <a:extLst>
              <a:ext uri="{FF2B5EF4-FFF2-40B4-BE49-F238E27FC236}">
                <a16:creationId xmlns:a16="http://schemas.microsoft.com/office/drawing/2014/main" id="{CED43DE0-EB81-7F5F-0FFF-04C66F652355}"/>
              </a:ext>
            </a:extLst>
          </p:cNvPr>
          <p:cNvSpPr txBox="1"/>
          <p:nvPr/>
        </p:nvSpPr>
        <p:spPr>
          <a:xfrm>
            <a:off x="2362153" y="1149911"/>
            <a:ext cx="447247" cy="161586"/>
          </a:xfrm>
          <a:prstGeom prst="rect">
            <a:avLst/>
          </a:prstGeom>
          <a:noFill/>
        </p:spPr>
        <p:txBody>
          <a:bodyPr wrap="non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a:ln>
                  <a:noFill/>
                </a:ln>
                <a:solidFill>
                  <a:srgbClr val="000000"/>
                </a:solidFill>
                <a:effectLst/>
                <a:uLnTx/>
                <a:uFillTx/>
                <a:latin typeface="Calibri"/>
                <a:ea typeface="+mn-ea"/>
                <a:cs typeface="Calibri"/>
              </a:rPr>
              <a:t>Triggers</a:t>
            </a:r>
            <a:endParaRPr kumimoji="0" lang="en-US" sz="1050" b="1"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endParaRPr>
          </a:p>
        </p:txBody>
      </p:sp>
      <p:cxnSp>
        <p:nvCxnSpPr>
          <p:cNvPr id="49" name="Straight Arrow Connector 48">
            <a:extLst>
              <a:ext uri="{FF2B5EF4-FFF2-40B4-BE49-F238E27FC236}">
                <a16:creationId xmlns:a16="http://schemas.microsoft.com/office/drawing/2014/main" id="{7ABBD019-ED63-D397-8830-EA60769888AB}"/>
              </a:ext>
            </a:extLst>
          </p:cNvPr>
          <p:cNvCxnSpPr>
            <a:cxnSpLocks noChangeAspect="1"/>
          </p:cNvCxnSpPr>
          <p:nvPr/>
        </p:nvCxnSpPr>
        <p:spPr>
          <a:xfrm>
            <a:off x="5155363" y="3994327"/>
            <a:ext cx="564949" cy="379927"/>
          </a:xfrm>
          <a:prstGeom prst="straightConnector1">
            <a:avLst/>
          </a:prstGeom>
          <a:ln w="19050">
            <a:solidFill>
              <a:schemeClr val="tx1"/>
            </a:solidFill>
            <a:tailEnd type="triangle" w="sm" len="sm"/>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93E4E77F-E107-9A5D-C757-99214FE8E744}"/>
              </a:ext>
            </a:extLst>
          </p:cNvPr>
          <p:cNvCxnSpPr>
            <a:cxnSpLocks noChangeAspect="1"/>
          </p:cNvCxnSpPr>
          <p:nvPr/>
        </p:nvCxnSpPr>
        <p:spPr>
          <a:xfrm flipV="1">
            <a:off x="5160387" y="3702884"/>
            <a:ext cx="0" cy="30149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57" name="TextBox 56">
            <a:extLst>
              <a:ext uri="{FF2B5EF4-FFF2-40B4-BE49-F238E27FC236}">
                <a16:creationId xmlns:a16="http://schemas.microsoft.com/office/drawing/2014/main" id="{C657DA3B-C120-31E3-677B-D83BE0772A71}"/>
              </a:ext>
            </a:extLst>
          </p:cNvPr>
          <p:cNvSpPr txBox="1">
            <a:spLocks noChangeAspect="1"/>
          </p:cNvSpPr>
          <p:nvPr/>
        </p:nvSpPr>
        <p:spPr>
          <a:xfrm>
            <a:off x="5208415" y="3677419"/>
            <a:ext cx="24045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ILC2s</a:t>
            </a:r>
          </a:p>
        </p:txBody>
      </p:sp>
      <p:sp>
        <p:nvSpPr>
          <p:cNvPr id="2499" name="Rectangle: Rounded Corners 2498">
            <a:extLst>
              <a:ext uri="{FF2B5EF4-FFF2-40B4-BE49-F238E27FC236}">
                <a16:creationId xmlns:a16="http://schemas.microsoft.com/office/drawing/2014/main" id="{FE7C59F2-D15A-09A9-41BA-C2E9674BB4E0}"/>
              </a:ext>
            </a:extLst>
          </p:cNvPr>
          <p:cNvSpPr/>
          <p:nvPr/>
        </p:nvSpPr>
        <p:spPr>
          <a:xfrm>
            <a:off x="289410" y="1236664"/>
            <a:ext cx="1662769" cy="504000"/>
          </a:xfrm>
          <a:prstGeom prst="roundRect">
            <a:avLst>
              <a:gd name="adj" fmla="val 24856"/>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rtlCol="0" anchor="ctr"/>
          <a:lstStyle/>
          <a:p>
            <a:r>
              <a:rPr lang="en-NZ" sz="900" b="1">
                <a:solidFill>
                  <a:schemeClr val="bg1"/>
                </a:solidFill>
              </a:rPr>
              <a:t>Click on the cells in the figure to find out more</a:t>
            </a:r>
            <a:endParaRPr lang="en-GB" sz="900" b="1">
              <a:solidFill>
                <a:schemeClr val="bg1"/>
              </a:solidFill>
            </a:endParaRPr>
          </a:p>
        </p:txBody>
      </p:sp>
      <p:sp>
        <p:nvSpPr>
          <p:cNvPr id="2501" name="Rectangle: Rounded Corners 2500">
            <a:hlinkClick r:id="" action="ppaction://noaction"/>
            <a:extLst>
              <a:ext uri="{FF2B5EF4-FFF2-40B4-BE49-F238E27FC236}">
                <a16:creationId xmlns:a16="http://schemas.microsoft.com/office/drawing/2014/main" id="{8BFB42A6-F557-8DC3-75AB-69692BA5927C}"/>
              </a:ext>
            </a:extLst>
          </p:cNvPr>
          <p:cNvSpPr/>
          <p:nvPr/>
        </p:nvSpPr>
        <p:spPr>
          <a:xfrm>
            <a:off x="10392760" y="3109692"/>
            <a:ext cx="1578484" cy="564754"/>
          </a:xfrm>
          <a:prstGeom prst="roundRect">
            <a:avLst>
              <a:gd name="adj" fmla="val 24856"/>
            </a:avLst>
          </a:prstGeom>
          <a:solidFill>
            <a:srgbClr val="590995"/>
          </a:solidFill>
          <a:ln>
            <a:noFill/>
          </a:ln>
        </p:spPr>
        <p:style>
          <a:lnRef idx="2">
            <a:schemeClr val="accent1">
              <a:shade val="50000"/>
            </a:schemeClr>
          </a:lnRef>
          <a:fillRef idx="1">
            <a:schemeClr val="accent1"/>
          </a:fillRef>
          <a:effectRef idx="0">
            <a:schemeClr val="accent1"/>
          </a:effectRef>
          <a:fontRef idx="minor">
            <a:schemeClr val="lt1"/>
          </a:fontRef>
        </p:style>
        <p:txBody>
          <a:bodyPr lIns="324000" rIns="72000" rtlCol="0" anchor="ctr"/>
          <a:lstStyle/>
          <a:p>
            <a:pPr algn="ctr"/>
            <a:r>
              <a:rPr lang="en-NZ" sz="900" b="1">
                <a:solidFill>
                  <a:schemeClr val="bg1"/>
                </a:solidFill>
              </a:rPr>
              <a:t>Click here </a:t>
            </a:r>
            <a:r>
              <a:rPr lang="en-NZ" sz="900">
                <a:solidFill>
                  <a:schemeClr val="bg1"/>
                </a:solidFill>
              </a:rPr>
              <a:t>to find </a:t>
            </a:r>
            <a:br>
              <a:rPr lang="en-NZ" sz="900">
                <a:solidFill>
                  <a:schemeClr val="bg1"/>
                </a:solidFill>
              </a:rPr>
            </a:br>
            <a:r>
              <a:rPr lang="en-NZ" sz="900">
                <a:solidFill>
                  <a:schemeClr val="bg1"/>
                </a:solidFill>
              </a:rPr>
              <a:t>out more about innate and adaptive immunity</a:t>
            </a:r>
            <a:endParaRPr lang="en-GB" sz="900"/>
          </a:p>
        </p:txBody>
      </p:sp>
      <p:pic>
        <p:nvPicPr>
          <p:cNvPr id="2503" name="Graphic 5">
            <a:hlinkClick r:id="" action="ppaction://noaction"/>
            <a:extLst>
              <a:ext uri="{FF2B5EF4-FFF2-40B4-BE49-F238E27FC236}">
                <a16:creationId xmlns:a16="http://schemas.microsoft.com/office/drawing/2014/main" id="{B1656712-04AB-C79F-EBFB-FF3715A719F5}"/>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10467278" y="3261888"/>
            <a:ext cx="288000" cy="288000"/>
          </a:xfrm>
          <a:prstGeom prst="rect">
            <a:avLst/>
          </a:prstGeom>
        </p:spPr>
      </p:pic>
      <p:pic>
        <p:nvPicPr>
          <p:cNvPr id="2510" name="Graphic 5">
            <a:hlinkClick r:id="" action="ppaction://noaction"/>
            <a:extLst>
              <a:ext uri="{FF2B5EF4-FFF2-40B4-BE49-F238E27FC236}">
                <a16:creationId xmlns:a16="http://schemas.microsoft.com/office/drawing/2014/main" id="{484B0542-B795-712B-8413-967B88CC0D28}"/>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1579827" y="1377673"/>
            <a:ext cx="288000" cy="288000"/>
          </a:xfrm>
          <a:prstGeom prst="rect">
            <a:avLst/>
          </a:prstGeom>
        </p:spPr>
      </p:pic>
      <p:sp>
        <p:nvSpPr>
          <p:cNvPr id="2511" name="Rectangle 2510">
            <a:extLst>
              <a:ext uri="{FF2B5EF4-FFF2-40B4-BE49-F238E27FC236}">
                <a16:creationId xmlns:a16="http://schemas.microsoft.com/office/drawing/2014/main" id="{C30F6D5E-DEA3-075C-D654-468BC0BCA43D}"/>
              </a:ext>
            </a:extLst>
          </p:cNvPr>
          <p:cNvSpPr/>
          <p:nvPr/>
        </p:nvSpPr>
        <p:spPr>
          <a:xfrm>
            <a:off x="486231" y="3099599"/>
            <a:ext cx="800492" cy="275045"/>
          </a:xfrm>
          <a:prstGeom prst="rect">
            <a:avLst/>
          </a:prstGeom>
          <a:noFill/>
          <a:ln w="381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itle 6">
            <a:extLst>
              <a:ext uri="{FF2B5EF4-FFF2-40B4-BE49-F238E27FC236}">
                <a16:creationId xmlns:a16="http://schemas.microsoft.com/office/drawing/2014/main" id="{5ADE7EBD-4C9F-EE47-BDBC-35A86A1936D9}"/>
              </a:ext>
            </a:extLst>
          </p:cNvPr>
          <p:cNvSpPr>
            <a:spLocks noGrp="1"/>
          </p:cNvSpPr>
          <p:nvPr>
            <p:ph type="title"/>
          </p:nvPr>
        </p:nvSpPr>
        <p:spPr>
          <a:xfrm>
            <a:off x="548282" y="180000"/>
            <a:ext cx="8640000" cy="720000"/>
          </a:xfrm>
        </p:spPr>
        <p:txBody>
          <a:bodyPr/>
          <a:lstStyle/>
          <a:p>
            <a:r>
              <a:rPr lang="en-GB" dirty="0"/>
              <a:t>Various cells and inflammatory mediators are involved in asthma pathogenesis</a:t>
            </a:r>
            <a:r>
              <a:rPr lang="en-GB" baseline="30000" dirty="0"/>
              <a:t>1-18</a:t>
            </a:r>
            <a:endParaRPr lang="en-GB" dirty="0"/>
          </a:p>
        </p:txBody>
      </p:sp>
      <p:sp>
        <p:nvSpPr>
          <p:cNvPr id="11" name="Rectangle 10">
            <a:extLst>
              <a:ext uri="{FF2B5EF4-FFF2-40B4-BE49-F238E27FC236}">
                <a16:creationId xmlns:a16="http://schemas.microsoft.com/office/drawing/2014/main" id="{11F9631B-3306-52DA-3FE8-40DB808D72EC}"/>
              </a:ext>
            </a:extLst>
          </p:cNvPr>
          <p:cNvSpPr/>
          <p:nvPr/>
        </p:nvSpPr>
        <p:spPr>
          <a:xfrm>
            <a:off x="548282" y="5197122"/>
            <a:ext cx="10716118" cy="227404"/>
          </a:xfrm>
          <a:prstGeom prst="rect">
            <a:avLst/>
          </a:prstGeom>
          <a:gradFill flip="none" rotWithShape="0">
            <a:gsLst>
              <a:gs pos="0">
                <a:schemeClr val="accent1">
                  <a:lumMod val="5000"/>
                  <a:lumOff val="95000"/>
                </a:schemeClr>
              </a:gs>
              <a:gs pos="0">
                <a:schemeClr val="tx2"/>
              </a:gs>
            </a:gsLst>
            <a:lin ang="135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50"/>
              <a:t>Airway remodeling describes structural changes related to basement membrane thickening, increased vascular density, airway smooth muscle thickening and subepithelial fibrosis</a:t>
            </a:r>
            <a:r>
              <a:rPr lang="en-US" sz="1050" baseline="30000"/>
              <a:t>1</a:t>
            </a:r>
            <a:endParaRPr lang="en-US" sz="700"/>
          </a:p>
        </p:txBody>
      </p:sp>
      <p:pic>
        <p:nvPicPr>
          <p:cNvPr id="58" name="Graphic 5">
            <a:hlinkClick r:id="" action="ppaction://noaction"/>
            <a:extLst>
              <a:ext uri="{FF2B5EF4-FFF2-40B4-BE49-F238E27FC236}">
                <a16:creationId xmlns:a16="http://schemas.microsoft.com/office/drawing/2014/main" id="{717C3D63-A550-D877-88D8-93EB64A2185B}"/>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4527425" y="4794089"/>
            <a:ext cx="288000" cy="288000"/>
          </a:xfrm>
          <a:prstGeom prst="rect">
            <a:avLst/>
          </a:prstGeom>
        </p:spPr>
      </p:pic>
      <p:pic>
        <p:nvPicPr>
          <p:cNvPr id="62" name="Graphic 5">
            <a:hlinkClick r:id="" action="ppaction://noaction"/>
            <a:extLst>
              <a:ext uri="{FF2B5EF4-FFF2-40B4-BE49-F238E27FC236}">
                <a16:creationId xmlns:a16="http://schemas.microsoft.com/office/drawing/2014/main" id="{1B70C6CA-F49A-BB2D-EF8A-B96A4B69F93D}"/>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7304808" y="4791780"/>
            <a:ext cx="288000" cy="288000"/>
          </a:xfrm>
          <a:prstGeom prst="rect">
            <a:avLst/>
          </a:prstGeom>
        </p:spPr>
      </p:pic>
      <p:pic>
        <p:nvPicPr>
          <p:cNvPr id="128" name="Graphic 5">
            <a:hlinkClick r:id="" action="ppaction://noaction"/>
            <a:extLst>
              <a:ext uri="{FF2B5EF4-FFF2-40B4-BE49-F238E27FC236}">
                <a16:creationId xmlns:a16="http://schemas.microsoft.com/office/drawing/2014/main" id="{4E21D2F2-06D1-B2CB-07C6-26D1DCB49A98}"/>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9893565" y="4791780"/>
            <a:ext cx="288000" cy="288000"/>
          </a:xfrm>
          <a:prstGeom prst="rect">
            <a:avLst/>
          </a:prstGeom>
        </p:spPr>
      </p:pic>
      <p:sp>
        <p:nvSpPr>
          <p:cNvPr id="2609" name="TextBox 2608">
            <a:extLst>
              <a:ext uri="{FF2B5EF4-FFF2-40B4-BE49-F238E27FC236}">
                <a16:creationId xmlns:a16="http://schemas.microsoft.com/office/drawing/2014/main" id="{CEBADBB4-9B3C-65C6-230F-C1C17D3A4246}"/>
              </a:ext>
            </a:extLst>
          </p:cNvPr>
          <p:cNvSpPr txBox="1"/>
          <p:nvPr/>
        </p:nvSpPr>
        <p:spPr>
          <a:xfrm>
            <a:off x="9713589" y="1522180"/>
            <a:ext cx="294953" cy="138499"/>
          </a:xfrm>
          <a:prstGeom prst="rect">
            <a:avLst/>
          </a:prstGeom>
          <a:noFill/>
        </p:spPr>
        <p:txBody>
          <a:bodyPr wrap="none" lIns="0" tIns="0" rIns="0" bIns="0" rtlCol="0">
            <a:spAutoFit/>
          </a:bodyPr>
          <a:lstStyle/>
          <a:p>
            <a:r>
              <a:rPr lang="en-US" sz="900">
                <a:solidFill>
                  <a:srgbClr val="000000"/>
                </a:solidFill>
                <a:latin typeface="Calibri" panose="020F0502020204030204" pitchFamily="34" charset="0"/>
                <a:cs typeface="Calibri" panose="020F0502020204030204" pitchFamily="34" charset="0"/>
              </a:rPr>
              <a:t>MUC5</a:t>
            </a:r>
          </a:p>
        </p:txBody>
      </p:sp>
      <p:sp>
        <p:nvSpPr>
          <p:cNvPr id="2623" name="TextBox 2622">
            <a:extLst>
              <a:ext uri="{FF2B5EF4-FFF2-40B4-BE49-F238E27FC236}">
                <a16:creationId xmlns:a16="http://schemas.microsoft.com/office/drawing/2014/main" id="{9A8D8897-33C1-AAC6-372E-702C5AC8CFBD}"/>
              </a:ext>
            </a:extLst>
          </p:cNvPr>
          <p:cNvSpPr txBox="1"/>
          <p:nvPr/>
        </p:nvSpPr>
        <p:spPr>
          <a:xfrm>
            <a:off x="5354691" y="1501472"/>
            <a:ext cx="294953" cy="138499"/>
          </a:xfrm>
          <a:prstGeom prst="rect">
            <a:avLst/>
          </a:prstGeom>
          <a:noFill/>
        </p:spPr>
        <p:txBody>
          <a:bodyPr wrap="none" lIns="0" tIns="0" rIns="0" bIns="0" rtlCol="0">
            <a:spAutoFit/>
          </a:bodyPr>
          <a:lstStyle/>
          <a:p>
            <a:r>
              <a:rPr lang="en-US" sz="900">
                <a:solidFill>
                  <a:srgbClr val="000000"/>
                </a:solidFill>
                <a:latin typeface="Calibri" panose="020F0502020204030204" pitchFamily="34" charset="0"/>
                <a:cs typeface="Calibri" panose="020F0502020204030204" pitchFamily="34" charset="0"/>
              </a:rPr>
              <a:t>MUC5</a:t>
            </a:r>
          </a:p>
        </p:txBody>
      </p:sp>
      <p:sp>
        <p:nvSpPr>
          <p:cNvPr id="3" name="Rectangle 2">
            <a:extLst>
              <a:ext uri="{FF2B5EF4-FFF2-40B4-BE49-F238E27FC236}">
                <a16:creationId xmlns:a16="http://schemas.microsoft.com/office/drawing/2014/main" id="{7F871B54-9605-DE27-6748-4769E6B9A336}"/>
              </a:ext>
            </a:extLst>
          </p:cNvPr>
          <p:cNvSpPr/>
          <p:nvPr/>
        </p:nvSpPr>
        <p:spPr>
          <a:xfrm flipV="1">
            <a:off x="0" y="1148400"/>
            <a:ext cx="12195702" cy="5715284"/>
          </a:xfrm>
          <a:prstGeom prst="rect">
            <a:avLst/>
          </a:prstGeom>
          <a:solidFill>
            <a:schemeClr val="bg1">
              <a:lumMod val="75000"/>
              <a:alpha val="81000"/>
            </a:schemeClr>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B291CF6C-7CBB-76F5-0110-4EA3F40FB973}"/>
              </a:ext>
            </a:extLst>
          </p:cNvPr>
          <p:cNvSpPr txBox="1"/>
          <p:nvPr/>
        </p:nvSpPr>
        <p:spPr>
          <a:xfrm>
            <a:off x="240633" y="1400405"/>
            <a:ext cx="11730788" cy="1152566"/>
          </a:xfrm>
          <a:prstGeom prst="roundRect">
            <a:avLst>
              <a:gd name="adj" fmla="val 4368"/>
            </a:avLst>
          </a:prstGeom>
          <a:solidFill>
            <a:schemeClr val="bg1"/>
          </a:solidFill>
          <a:ln w="19050">
            <a:solidFill>
              <a:schemeClr val="tx1"/>
            </a:solidFill>
          </a:ln>
        </p:spPr>
        <p:txBody>
          <a:bodyPr wrap="square">
            <a:noAutofit/>
          </a:bodyPr>
          <a:lstStyle/>
          <a:p>
            <a:endParaRPr lang="en-GB" sz="1200" b="1"/>
          </a:p>
        </p:txBody>
      </p:sp>
      <p:graphicFrame>
        <p:nvGraphicFramePr>
          <p:cNvPr id="16" name="Content Placeholder 2">
            <a:extLst>
              <a:ext uri="{FF2B5EF4-FFF2-40B4-BE49-F238E27FC236}">
                <a16:creationId xmlns:a16="http://schemas.microsoft.com/office/drawing/2014/main" id="{12EA064A-6EBB-001F-543F-3A02582564E4}"/>
              </a:ext>
            </a:extLst>
          </p:cNvPr>
          <p:cNvGraphicFramePr>
            <a:graphicFrameLocks noGrp="1"/>
          </p:cNvGraphicFramePr>
          <p:nvPr>
            <p:ph idx="1"/>
            <p:extLst>
              <p:ext uri="{D42A27DB-BD31-4B8C-83A1-F6EECF244321}">
                <p14:modId xmlns:p14="http://schemas.microsoft.com/office/powerpoint/2010/main" val="3414629927"/>
              </p:ext>
            </p:extLst>
          </p:nvPr>
        </p:nvGraphicFramePr>
        <p:xfrm>
          <a:off x="717419" y="1532996"/>
          <a:ext cx="10716712" cy="426720"/>
        </p:xfrm>
        <a:graphic>
          <a:graphicData uri="http://schemas.openxmlformats.org/drawingml/2006/table">
            <a:tbl>
              <a:tblPr firstRow="1" bandRow="1">
                <a:tableStyleId>{2D5ABB26-0587-4C30-8999-92F81FD0307C}</a:tableStyleId>
              </a:tblPr>
              <a:tblGrid>
                <a:gridCol w="376260">
                  <a:extLst>
                    <a:ext uri="{9D8B030D-6E8A-4147-A177-3AD203B41FA5}">
                      <a16:colId xmlns:a16="http://schemas.microsoft.com/office/drawing/2014/main" val="2327762774"/>
                    </a:ext>
                  </a:extLst>
                </a:gridCol>
                <a:gridCol w="1077756">
                  <a:extLst>
                    <a:ext uri="{9D8B030D-6E8A-4147-A177-3AD203B41FA5}">
                      <a16:colId xmlns:a16="http://schemas.microsoft.com/office/drawing/2014/main" val="3087683731"/>
                    </a:ext>
                  </a:extLst>
                </a:gridCol>
                <a:gridCol w="9262696">
                  <a:extLst>
                    <a:ext uri="{9D8B030D-6E8A-4147-A177-3AD203B41FA5}">
                      <a16:colId xmlns:a16="http://schemas.microsoft.com/office/drawing/2014/main" val="3900688893"/>
                    </a:ext>
                  </a:extLst>
                </a:gridCol>
              </a:tblGrid>
              <a:tr h="340822">
                <a:tc>
                  <a:txBody>
                    <a:bodyPr/>
                    <a:lstStyle/>
                    <a:p>
                      <a:endParaRPr lang="en-NZ" sz="1000" b="1"/>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l"/>
                      <a:r>
                        <a:rPr lang="en-NZ" sz="1100" b="1">
                          <a:solidFill>
                            <a:schemeClr val="tx2"/>
                          </a:solidFill>
                          <a:latin typeface="+mj-lt"/>
                        </a:rPr>
                        <a:t>Mast cell</a:t>
                      </a:r>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chemeClr val="bg1">
                        <a:lumMod val="95000"/>
                      </a:schemeClr>
                    </a:solidFill>
                  </a:tcPr>
                </a:tc>
                <a:tc>
                  <a:txBody>
                    <a:bodyPr/>
                    <a:lstStyle/>
                    <a:p>
                      <a:r>
                        <a:rPr lang="en-NZ" sz="1100" b="0" dirty="0">
                          <a:solidFill>
                            <a:schemeClr val="tx1"/>
                          </a:solidFill>
                        </a:rPr>
                        <a:t>Mast cells contain granules which store a variety of molecules (including </a:t>
                      </a:r>
                      <a:r>
                        <a:rPr lang="en-NZ" sz="1100" b="1" kern="1200" dirty="0">
                          <a:solidFill>
                            <a:schemeClr val="tx1"/>
                          </a:solidFill>
                          <a:latin typeface="+mn-lt"/>
                          <a:ea typeface="+mn-ea"/>
                          <a:cs typeface="+mn-cs"/>
                        </a:rPr>
                        <a:t>histamine </a:t>
                      </a:r>
                      <a:r>
                        <a:rPr lang="en-NZ" sz="1100" b="0" kern="1200" dirty="0">
                          <a:solidFill>
                            <a:schemeClr val="tx1"/>
                          </a:solidFill>
                          <a:latin typeface="+mn-lt"/>
                          <a:ea typeface="+mn-ea"/>
                          <a:cs typeface="+mn-cs"/>
                        </a:rPr>
                        <a:t>and</a:t>
                      </a:r>
                      <a:r>
                        <a:rPr lang="en-NZ" sz="1100" b="1" kern="1200" dirty="0">
                          <a:solidFill>
                            <a:schemeClr val="tx1"/>
                          </a:solidFill>
                          <a:latin typeface="+mn-lt"/>
                          <a:ea typeface="+mn-ea"/>
                          <a:cs typeface="+mn-cs"/>
                        </a:rPr>
                        <a:t> leukotrienes</a:t>
                      </a:r>
                      <a:r>
                        <a:rPr lang="en-NZ" sz="1100" b="0" dirty="0">
                          <a:solidFill>
                            <a:schemeClr val="tx1"/>
                          </a:solidFill>
                        </a:rPr>
                        <a:t>). When the antibody </a:t>
                      </a:r>
                      <a:r>
                        <a:rPr lang="en-NZ" sz="1100" b="0" dirty="0" err="1">
                          <a:solidFill>
                            <a:schemeClr val="tx1"/>
                          </a:solidFill>
                        </a:rPr>
                        <a:t>IgE</a:t>
                      </a:r>
                      <a:r>
                        <a:rPr lang="en-NZ" sz="1100" b="0" dirty="0">
                          <a:solidFill>
                            <a:schemeClr val="tx1"/>
                          </a:solidFill>
                        </a:rPr>
                        <a:t> binds to a surface receptor, granule release is triggered, resulting in a hypersensitivity reaction.</a:t>
                      </a:r>
                      <a:r>
                        <a:rPr lang="en-NZ" sz="1100" b="0" baseline="30000" dirty="0">
                          <a:solidFill>
                            <a:schemeClr val="tx1"/>
                          </a:solidFill>
                        </a:rPr>
                        <a:t>1,2</a:t>
                      </a:r>
                      <a:r>
                        <a:rPr lang="en-NZ" sz="1100" b="0" dirty="0">
                          <a:solidFill>
                            <a:schemeClr val="tx1"/>
                          </a:solidFill>
                        </a:rPr>
                        <a:t> Mast cells can also be activated by </a:t>
                      </a:r>
                      <a:r>
                        <a:rPr lang="en-NZ" sz="1100" b="1" kern="1200" dirty="0">
                          <a:solidFill>
                            <a:schemeClr val="tx1"/>
                          </a:solidFill>
                          <a:latin typeface="+mn-lt"/>
                          <a:ea typeface="+mn-ea"/>
                          <a:cs typeface="+mn-cs"/>
                        </a:rPr>
                        <a:t>TSLP </a:t>
                      </a:r>
                      <a:r>
                        <a:rPr lang="en-NZ" sz="1100" b="0" dirty="0">
                          <a:solidFill>
                            <a:schemeClr val="tx1"/>
                          </a:solidFill>
                        </a:rPr>
                        <a:t>and </a:t>
                      </a:r>
                      <a:r>
                        <a:rPr lang="en-NZ" sz="1100" b="1" kern="1200" dirty="0">
                          <a:solidFill>
                            <a:schemeClr val="tx1"/>
                          </a:solidFill>
                          <a:latin typeface="+mn-lt"/>
                          <a:ea typeface="+mn-ea"/>
                          <a:cs typeface="+mn-cs"/>
                        </a:rPr>
                        <a:t>IL-33</a:t>
                      </a:r>
                      <a:r>
                        <a:rPr lang="en-NZ" sz="1100" b="0" kern="1200" baseline="30000" dirty="0">
                          <a:solidFill>
                            <a:schemeClr val="tx1"/>
                          </a:solidFill>
                          <a:latin typeface="+mn-lt"/>
                          <a:ea typeface="+mn-ea"/>
                          <a:cs typeface="+mn-cs"/>
                        </a:rPr>
                        <a:t>2</a:t>
                      </a:r>
                      <a:r>
                        <a:rPr lang="en-NZ" sz="1100" b="0" baseline="30000" dirty="0">
                          <a:solidFill>
                            <a:schemeClr val="tx1"/>
                          </a:solidFill>
                        </a:rPr>
                        <a:t>-4</a:t>
                      </a:r>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3862270737"/>
                  </a:ext>
                </a:extLst>
              </a:tr>
            </a:tbl>
          </a:graphicData>
        </a:graphic>
      </p:graphicFrame>
      <p:pic>
        <p:nvPicPr>
          <p:cNvPr id="17" name="Picture 16">
            <a:extLst>
              <a:ext uri="{FF2B5EF4-FFF2-40B4-BE49-F238E27FC236}">
                <a16:creationId xmlns:a16="http://schemas.microsoft.com/office/drawing/2014/main" id="{383A32CB-BD7C-14E0-8FF8-6B3BED06104A}"/>
              </a:ext>
            </a:extLst>
          </p:cNvPr>
          <p:cNvPicPr>
            <a:picLocks noChangeAspect="1"/>
          </p:cNvPicPr>
          <p:nvPr/>
        </p:nvPicPr>
        <p:blipFill>
          <a:blip r:embed="rId16"/>
          <a:stretch>
            <a:fillRect/>
          </a:stretch>
        </p:blipFill>
        <p:spPr>
          <a:xfrm>
            <a:off x="757869" y="1577423"/>
            <a:ext cx="315007" cy="331275"/>
          </a:xfrm>
          <a:prstGeom prst="rect">
            <a:avLst/>
          </a:prstGeom>
        </p:spPr>
      </p:pic>
      <p:sp>
        <p:nvSpPr>
          <p:cNvPr id="18" name="TextBox 17">
            <a:extLst>
              <a:ext uri="{FF2B5EF4-FFF2-40B4-BE49-F238E27FC236}">
                <a16:creationId xmlns:a16="http://schemas.microsoft.com/office/drawing/2014/main" id="{0BD01D3D-03EC-56DB-659E-E55032860106}"/>
              </a:ext>
            </a:extLst>
          </p:cNvPr>
          <p:cNvSpPr txBox="1"/>
          <p:nvPr/>
        </p:nvSpPr>
        <p:spPr>
          <a:xfrm>
            <a:off x="488198" y="2054428"/>
            <a:ext cx="11208201"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1" i="0" u="none" strike="noStrike" kern="1200" cap="none" spc="20" normalizeH="0" baseline="0" noProof="0" dirty="0">
                <a:ln>
                  <a:noFill/>
                </a:ln>
                <a:solidFill>
                  <a:srgbClr val="656665"/>
                </a:solidFill>
                <a:effectLst/>
                <a:uLnTx/>
                <a:uFillTx/>
                <a:latin typeface="Calibri"/>
                <a:ea typeface="+mn-ea"/>
                <a:cs typeface="+mn-cs"/>
              </a:rPr>
              <a:t>Abbreviations</a:t>
            </a:r>
            <a:r>
              <a:rPr kumimoji="0" lang="en-GB" sz="800" b="0" i="0" u="none" strike="noStrike" kern="1200" cap="none" spc="20" normalizeH="0" baseline="0" noProof="0" dirty="0">
                <a:ln>
                  <a:noFill/>
                </a:ln>
                <a:solidFill>
                  <a:srgbClr val="656665"/>
                </a:solidFill>
                <a:effectLst/>
                <a:uLnTx/>
                <a:uFillTx/>
                <a:latin typeface="Calibri"/>
                <a:ea typeface="+mn-ea"/>
                <a:cs typeface="+mn-cs"/>
              </a:rPr>
              <a:t>: IL, interleukin; TSLP,  thymic stromal lymphopoietin.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1" i="0" u="none" strike="noStrike" kern="1200" cap="none" spc="20" normalizeH="0" baseline="0" noProof="0" dirty="0">
                <a:ln>
                  <a:noFill/>
                </a:ln>
                <a:solidFill>
                  <a:srgbClr val="656665"/>
                </a:solidFill>
                <a:effectLst/>
                <a:uLnTx/>
                <a:uFillTx/>
                <a:latin typeface="Calibri"/>
                <a:ea typeface="+mn-ea"/>
                <a:cs typeface="+mn-cs"/>
              </a:rPr>
              <a:t>References</a:t>
            </a:r>
            <a:r>
              <a:rPr kumimoji="0" lang="en-GB" sz="800" b="0" i="0" u="none" strike="noStrike" kern="1200" cap="none" spc="20" normalizeH="0" baseline="0" noProof="0" dirty="0">
                <a:ln>
                  <a:noFill/>
                </a:ln>
                <a:solidFill>
                  <a:srgbClr val="656665"/>
                </a:solidFill>
                <a:effectLst/>
                <a:uLnTx/>
                <a:uFillTx/>
                <a:latin typeface="Calibri"/>
                <a:ea typeface="+mn-ea"/>
                <a:cs typeface="+mn-cs"/>
              </a:rPr>
              <a:t>: 1. </a:t>
            </a:r>
            <a:r>
              <a:rPr kumimoji="0" lang="nb-NO" sz="800" b="0" i="0" u="none" strike="noStrike" kern="1200" cap="none" spc="20" normalizeH="0" baseline="0" noProof="0" dirty="0">
                <a:ln>
                  <a:noFill/>
                </a:ln>
                <a:solidFill>
                  <a:srgbClr val="656665"/>
                </a:solidFill>
                <a:effectLst/>
                <a:uLnTx/>
                <a:uFillTx/>
                <a:latin typeface="Calibri"/>
                <a:ea typeface="+mn-ea"/>
                <a:cs typeface="+mn-cs"/>
              </a:rPr>
              <a:t>Janeway CA Jr, et al.</a:t>
            </a:r>
            <a:r>
              <a:rPr kumimoji="0" lang="en-GB" sz="800" b="0" i="0" u="none" strike="noStrike" kern="1200" cap="none" spc="20" normalizeH="0" baseline="0" noProof="0" dirty="0">
                <a:ln>
                  <a:noFill/>
                </a:ln>
                <a:solidFill>
                  <a:srgbClr val="656665"/>
                </a:solidFill>
                <a:effectLst/>
                <a:uLnTx/>
                <a:uFillTx/>
                <a:latin typeface="Calibri"/>
                <a:ea typeface="+mn-ea"/>
                <a:cs typeface="+mn-cs"/>
              </a:rPr>
              <a:t> </a:t>
            </a:r>
            <a:r>
              <a:rPr kumimoji="0" lang="en-GB" sz="800" b="0" i="1" u="none" strike="noStrike" kern="1200" cap="none" spc="20" normalizeH="0" baseline="0" noProof="0" dirty="0">
                <a:ln>
                  <a:noFill/>
                </a:ln>
                <a:solidFill>
                  <a:srgbClr val="656665"/>
                </a:solidFill>
                <a:effectLst/>
                <a:uLnTx/>
                <a:uFillTx/>
                <a:latin typeface="Calibri"/>
                <a:ea typeface="+mn-ea"/>
                <a:cs typeface="+mn-cs"/>
              </a:rPr>
              <a:t>Immunobiology: The Immune System in Health and Disease. </a:t>
            </a:r>
            <a:r>
              <a:rPr kumimoji="0" lang="en-GB" sz="800" b="0" u="none" strike="noStrike" kern="1200" cap="none" spc="20" normalizeH="0" baseline="0" noProof="0" dirty="0">
                <a:ln>
                  <a:noFill/>
                </a:ln>
                <a:solidFill>
                  <a:srgbClr val="656665"/>
                </a:solidFill>
                <a:effectLst/>
                <a:uLnTx/>
                <a:uFillTx/>
                <a:latin typeface="Calibri"/>
                <a:ea typeface="+mn-ea"/>
                <a:cs typeface="+mn-cs"/>
              </a:rPr>
              <a:t>5th edition</a:t>
            </a:r>
            <a:r>
              <a:rPr kumimoji="0" lang="en-GB" sz="800" b="0" i="0" u="none" strike="noStrike" kern="1200" cap="none" spc="20" normalizeH="0" baseline="0" noProof="0" dirty="0">
                <a:ln>
                  <a:noFill/>
                </a:ln>
                <a:solidFill>
                  <a:srgbClr val="656665"/>
                </a:solidFill>
                <a:effectLst/>
                <a:uLnTx/>
                <a:uFillTx/>
                <a:latin typeface="Calibri"/>
                <a:ea typeface="+mn-ea"/>
                <a:cs typeface="+mn-cs"/>
              </a:rPr>
              <a:t>. New York: Garland Science; 2001. https://www.ncbi.nlm.nih.gov/books/NBK10759/;  2.</a:t>
            </a:r>
            <a:r>
              <a:rPr kumimoji="0" lang="en-GB" sz="800" b="1" i="0" u="none" strike="noStrike" kern="1200" cap="none" spc="20" normalizeH="0" baseline="0" noProof="0" dirty="0">
                <a:ln>
                  <a:noFill/>
                </a:ln>
                <a:solidFill>
                  <a:srgbClr val="656665"/>
                </a:solidFill>
                <a:effectLst/>
                <a:uLnTx/>
                <a:uFillTx/>
                <a:latin typeface="Calibri"/>
                <a:ea typeface="+mn-ea"/>
                <a:cs typeface="+mn-cs"/>
              </a:rPr>
              <a:t> </a:t>
            </a:r>
            <a:r>
              <a:rPr kumimoji="0" lang="en-GB" sz="800" b="0" i="0" u="none" strike="noStrike" kern="1200" cap="none" spc="20" normalizeH="0" baseline="0" noProof="0" dirty="0">
                <a:ln>
                  <a:noFill/>
                </a:ln>
                <a:solidFill>
                  <a:srgbClr val="656665"/>
                </a:solidFill>
                <a:effectLst/>
                <a:uLnTx/>
                <a:uFillTx/>
                <a:latin typeface="Calibri"/>
                <a:ea typeface="+mn-ea"/>
                <a:cs typeface="+mn-cs"/>
              </a:rPr>
              <a:t>Stone KD, et al. </a:t>
            </a:r>
            <a:r>
              <a:rPr kumimoji="0" lang="en-GB" sz="800" b="0" i="1" u="none" strike="noStrike" kern="1200" cap="none" spc="20" normalizeH="0" baseline="0" noProof="0" dirty="0">
                <a:ln>
                  <a:noFill/>
                </a:ln>
                <a:solidFill>
                  <a:srgbClr val="656665"/>
                </a:solidFill>
                <a:effectLst/>
                <a:uLnTx/>
                <a:uFillTx/>
                <a:latin typeface="Calibri"/>
                <a:ea typeface="+mn-ea"/>
                <a:cs typeface="+mn-cs"/>
              </a:rPr>
              <a:t>J Allergy Clin Immunol</a:t>
            </a:r>
            <a:r>
              <a:rPr kumimoji="0" lang="en-GB" sz="800" b="0" i="0" u="none" strike="noStrike" kern="1200" cap="none" spc="20" normalizeH="0" baseline="0" noProof="0" dirty="0">
                <a:ln>
                  <a:noFill/>
                </a:ln>
                <a:solidFill>
                  <a:srgbClr val="656665"/>
                </a:solidFill>
                <a:effectLst/>
                <a:uLnTx/>
                <a:uFillTx/>
                <a:latin typeface="Calibri"/>
                <a:ea typeface="+mn-ea"/>
                <a:cs typeface="+mn-cs"/>
              </a:rPr>
              <a:t>. 2010;125(2 </a:t>
            </a:r>
            <a:r>
              <a:rPr kumimoji="0" lang="en-GB" sz="800" b="0" i="0" u="none" strike="noStrike" kern="1200" cap="none" spc="20" normalizeH="0" baseline="0" noProof="0" dirty="0" err="1">
                <a:ln>
                  <a:noFill/>
                </a:ln>
                <a:solidFill>
                  <a:srgbClr val="656665"/>
                </a:solidFill>
                <a:effectLst/>
                <a:uLnTx/>
                <a:uFillTx/>
                <a:latin typeface="Calibri"/>
                <a:ea typeface="+mn-ea"/>
                <a:cs typeface="+mn-cs"/>
              </a:rPr>
              <a:t>Suppl</a:t>
            </a:r>
            <a:r>
              <a:rPr kumimoji="0" lang="en-GB" sz="800" b="0" i="0" u="none" strike="noStrike" kern="1200" cap="none" spc="20" normalizeH="0" baseline="0" noProof="0" dirty="0">
                <a:ln>
                  <a:noFill/>
                </a:ln>
                <a:solidFill>
                  <a:srgbClr val="656665"/>
                </a:solidFill>
                <a:effectLst/>
                <a:uLnTx/>
                <a:uFillTx/>
                <a:latin typeface="Calibri"/>
                <a:ea typeface="+mn-ea"/>
                <a:cs typeface="+mn-cs"/>
              </a:rPr>
              <a:t> 2):S73-S80; 3. Walford HH, et al. </a:t>
            </a:r>
            <a:r>
              <a:rPr kumimoji="0" lang="en-GB" sz="800" b="0" i="1" u="none" strike="noStrike" kern="1200" cap="none" spc="20" normalizeH="0" baseline="0" noProof="0" dirty="0">
                <a:ln>
                  <a:noFill/>
                </a:ln>
                <a:solidFill>
                  <a:srgbClr val="656665"/>
                </a:solidFill>
                <a:effectLst/>
                <a:uLnTx/>
                <a:uFillTx/>
                <a:latin typeface="Calibri"/>
                <a:ea typeface="+mn-ea"/>
                <a:cs typeface="+mn-cs"/>
              </a:rPr>
              <a:t>J Asthma Allergy</a:t>
            </a:r>
            <a:r>
              <a:rPr kumimoji="0" lang="en-GB" sz="800" b="0" i="0" u="none" strike="noStrike" kern="1200" cap="none" spc="20" normalizeH="0" baseline="0" noProof="0" dirty="0">
                <a:ln>
                  <a:noFill/>
                </a:ln>
                <a:solidFill>
                  <a:srgbClr val="656665"/>
                </a:solidFill>
                <a:effectLst/>
                <a:uLnTx/>
                <a:uFillTx/>
                <a:latin typeface="Calibri"/>
                <a:ea typeface="+mn-ea"/>
                <a:cs typeface="+mn-cs"/>
              </a:rPr>
              <a:t>. 2014;7:53-65; 4.</a:t>
            </a:r>
            <a:r>
              <a:rPr lang="en-GB" sz="800" dirty="0"/>
              <a:t> </a:t>
            </a:r>
            <a:r>
              <a:rPr lang="en-GB" sz="800" dirty="0" err="1"/>
              <a:t>Bartemes</a:t>
            </a:r>
            <a:r>
              <a:rPr lang="en-GB" sz="800" dirty="0"/>
              <a:t> KR, Kita H. </a:t>
            </a:r>
            <a:r>
              <a:rPr lang="en-GB" sz="800" i="1" dirty="0"/>
              <a:t>Clin Immunol. </a:t>
            </a:r>
            <a:r>
              <a:rPr lang="en-GB" sz="800" dirty="0"/>
              <a:t>2012;143(3):222-235</a:t>
            </a:r>
            <a:r>
              <a:rPr lang="en-GB" sz="800" spc="20" dirty="0">
                <a:solidFill>
                  <a:srgbClr val="656665"/>
                </a:solidFill>
                <a:latin typeface="Calibri"/>
              </a:rPr>
              <a:t>.</a:t>
            </a:r>
            <a:endParaRPr kumimoji="0" lang="en-GB" sz="800" b="0" i="0" u="none" strike="noStrike" kern="1200" cap="none" spc="20" normalizeH="0" baseline="0" noProof="0" dirty="0">
              <a:ln>
                <a:noFill/>
              </a:ln>
              <a:solidFill>
                <a:srgbClr val="656665"/>
              </a:solidFill>
              <a:effectLst/>
              <a:uLnTx/>
              <a:uFillTx/>
              <a:latin typeface="Calibri"/>
              <a:ea typeface="+mn-ea"/>
              <a:cs typeface="+mn-cs"/>
            </a:endParaRPr>
          </a:p>
        </p:txBody>
      </p:sp>
      <p:grpSp>
        <p:nvGrpSpPr>
          <p:cNvPr id="19" name="Group 18">
            <a:extLst>
              <a:ext uri="{FF2B5EF4-FFF2-40B4-BE49-F238E27FC236}">
                <a16:creationId xmlns:a16="http://schemas.microsoft.com/office/drawing/2014/main" id="{6D6A5AAF-A5D6-AC8B-0B96-A9CD4AE76FCA}"/>
              </a:ext>
            </a:extLst>
          </p:cNvPr>
          <p:cNvGrpSpPr/>
          <p:nvPr/>
        </p:nvGrpSpPr>
        <p:grpSpPr>
          <a:xfrm>
            <a:off x="11465076" y="1157906"/>
            <a:ext cx="621053" cy="621053"/>
            <a:chOff x="8845740" y="1471144"/>
            <a:chExt cx="621053" cy="621053"/>
          </a:xfrm>
        </p:grpSpPr>
        <p:sp>
          <p:nvSpPr>
            <p:cNvPr id="20" name="Oval 19">
              <a:extLst>
                <a:ext uri="{FF2B5EF4-FFF2-40B4-BE49-F238E27FC236}">
                  <a16:creationId xmlns:a16="http://schemas.microsoft.com/office/drawing/2014/main" id="{3E4E0F6A-77C4-2913-9FF0-594E69D0BCB1}"/>
                </a:ext>
              </a:extLst>
            </p:cNvPr>
            <p:cNvSpPr>
              <a:spLocks noChangeAspect="1"/>
            </p:cNvSpPr>
            <p:nvPr/>
          </p:nvSpPr>
          <p:spPr>
            <a:xfrm>
              <a:off x="8904267" y="1527003"/>
              <a:ext cx="504000" cy="504000"/>
            </a:xfrm>
            <a:prstGeom prst="ellipse">
              <a:avLst/>
            </a:prstGeom>
            <a:solidFill>
              <a:srgbClr val="590995"/>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2" name="Graphic 13">
              <a:hlinkClick r:id="rId17" action="ppaction://hlinksldjump"/>
              <a:extLst>
                <a:ext uri="{FF2B5EF4-FFF2-40B4-BE49-F238E27FC236}">
                  <a16:creationId xmlns:a16="http://schemas.microsoft.com/office/drawing/2014/main" id="{875D7F4F-6266-AC1F-02A8-ADD053F1FA94}"/>
                </a:ext>
              </a:extLst>
            </p:cNvPr>
            <p:cNvPicPr>
              <a:picLocks noChangeAspect="1"/>
            </p:cNvPicPr>
            <p:nvPr/>
          </p:nvPicPr>
          <p:blipFill>
            <a:blip r:embed="rId18">
              <a:extLst>
                <a:ext uri="{28A0092B-C50C-407E-A947-70E740481C1C}">
                  <a14:useLocalDpi xmlns:a14="http://schemas.microsoft.com/office/drawing/2010/main" val="0"/>
                </a:ext>
                <a:ext uri="{96DAC541-7B7A-43D3-8B79-37D633B846F1}">
                  <asvg:svgBlip xmlns:asvg="http://schemas.microsoft.com/office/drawing/2016/SVG/main" r:embed="rId19"/>
                </a:ext>
              </a:extLst>
            </a:blip>
            <a:srcRect/>
            <a:stretch/>
          </p:blipFill>
          <p:spPr>
            <a:xfrm>
              <a:off x="8845740" y="1471144"/>
              <a:ext cx="621053" cy="621053"/>
            </a:xfrm>
            <a:prstGeom prst="rect">
              <a:avLst/>
            </a:prstGeom>
          </p:spPr>
        </p:pic>
      </p:grpSp>
    </p:spTree>
    <p:extLst>
      <p:ext uri="{BB962C8B-B14F-4D97-AF65-F5344CB8AC3E}">
        <p14:creationId xmlns:p14="http://schemas.microsoft.com/office/powerpoint/2010/main" val="317113233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Footer Placeholder 1">
            <a:extLst>
              <a:ext uri="{FF2B5EF4-FFF2-40B4-BE49-F238E27FC236}">
                <a16:creationId xmlns:a16="http://schemas.microsoft.com/office/drawing/2014/main" id="{2445187F-63F9-7C1C-73B8-B075ABC06EAB}"/>
              </a:ext>
            </a:extLst>
          </p:cNvPr>
          <p:cNvSpPr>
            <a:spLocks noGrp="1"/>
          </p:cNvSpPr>
          <p:nvPr>
            <p:ph type="ftr" sz="quarter" idx="11"/>
          </p:nvPr>
        </p:nvSpPr>
        <p:spPr>
          <a:xfrm>
            <a:off x="547200" y="6300000"/>
            <a:ext cx="10512000" cy="471600"/>
          </a:xfrm>
        </p:spPr>
        <p:txBody>
          <a:bodyPr/>
          <a:lstStyle/>
          <a:p>
            <a:pPr>
              <a:lnSpc>
                <a:spcPct val="107000"/>
              </a:lnSpc>
              <a:spcAft>
                <a:spcPts val="800"/>
              </a:spcAft>
            </a:pPr>
            <a:br>
              <a:rPr lang="en-GB" sz="750" b="1" dirty="0"/>
            </a:br>
            <a:br>
              <a:rPr lang="en-GB" sz="750" dirty="0"/>
            </a:br>
            <a:r>
              <a:rPr lang="en-GB" sz="750" b="1" dirty="0"/>
              <a:t>Mechanisms underlying non-eosinophilic inflammation in asthma and the relevance of TSLP in its potential effects on macrophages both require further elucidation. The information presented in this image has been simplified for illustration purposes only and does not imply clinical benefit or relevance. </a:t>
            </a:r>
            <a:r>
              <a:rPr lang="en-GB" sz="750" dirty="0"/>
              <a:t>Figure adapted from Gauvreau GM, et al. </a:t>
            </a:r>
            <a:r>
              <a:rPr lang="en-GB" sz="750" i="1" dirty="0"/>
              <a:t>Expert </a:t>
            </a:r>
            <a:r>
              <a:rPr lang="en-GB" sz="750" i="1" dirty="0" err="1"/>
              <a:t>Opin</a:t>
            </a:r>
            <a:r>
              <a:rPr lang="en-GB" sz="750" i="1" dirty="0"/>
              <a:t> </a:t>
            </a:r>
            <a:r>
              <a:rPr lang="en-GB" sz="750" i="1" dirty="0" err="1"/>
              <a:t>Ther</a:t>
            </a:r>
            <a:r>
              <a:rPr lang="en-GB" sz="750" i="1" dirty="0"/>
              <a:t> Targets</a:t>
            </a:r>
            <a:r>
              <a:rPr lang="en-GB" sz="750" dirty="0"/>
              <a:t>. 2020;24:777-792, which was based on </a:t>
            </a:r>
            <a:r>
              <a:rPr lang="en-GB" sz="750" dirty="0" err="1"/>
              <a:t>Brusselle</a:t>
            </a:r>
            <a:r>
              <a:rPr lang="en-GB" sz="750" dirty="0"/>
              <a:t> G, </a:t>
            </a:r>
            <a:r>
              <a:rPr lang="en-GB" sz="750" dirty="0" err="1"/>
              <a:t>Bracke</a:t>
            </a:r>
            <a:r>
              <a:rPr lang="en-GB" sz="750" dirty="0"/>
              <a:t> K. </a:t>
            </a:r>
            <a:r>
              <a:rPr lang="en-GB" sz="750" i="1" dirty="0"/>
              <a:t>Ann Am </a:t>
            </a:r>
            <a:r>
              <a:rPr lang="en-GB" sz="750" i="1" dirty="0" err="1"/>
              <a:t>Thorac</a:t>
            </a:r>
            <a:r>
              <a:rPr lang="en-GB" sz="750" i="1" dirty="0"/>
              <a:t> Soc</a:t>
            </a:r>
            <a:r>
              <a:rPr lang="en-GB" sz="750" dirty="0"/>
              <a:t>. 2014;11:S322-S328, </a:t>
            </a:r>
            <a:r>
              <a:rPr lang="en-GB" sz="750" dirty="0" err="1"/>
              <a:t>Brusselle</a:t>
            </a:r>
            <a:r>
              <a:rPr lang="en-GB" sz="750" dirty="0"/>
              <a:t> G, et al. </a:t>
            </a:r>
            <a:r>
              <a:rPr lang="en-GB" sz="750" i="1" dirty="0"/>
              <a:t>Nat Med</a:t>
            </a:r>
            <a:r>
              <a:rPr lang="en-GB" sz="750" dirty="0"/>
              <a:t>. 2013;19:977-979, Lambrecht BN, Hammad H. </a:t>
            </a:r>
            <a:r>
              <a:rPr lang="en-GB" sz="750" i="1" dirty="0"/>
              <a:t>Nat Immunol</a:t>
            </a:r>
            <a:r>
              <a:rPr lang="en-GB" sz="750" dirty="0"/>
              <a:t>. 2015;16:45-56 and </a:t>
            </a:r>
            <a:r>
              <a:rPr lang="en-GB" sz="750" dirty="0" err="1">
                <a:effectLst/>
                <a:latin typeface="Calibri"/>
                <a:ea typeface="Calibri" panose="020F0502020204030204" pitchFamily="34" charset="0"/>
                <a:cs typeface="Times New Roman"/>
              </a:rPr>
              <a:t>Brightling</a:t>
            </a:r>
            <a:r>
              <a:rPr lang="en-GB" sz="750" dirty="0">
                <a:effectLst/>
                <a:latin typeface="Calibri"/>
                <a:ea typeface="Calibri" panose="020F0502020204030204" pitchFamily="34" charset="0"/>
                <a:cs typeface="Times New Roman"/>
              </a:rPr>
              <a:t> CE, et al. </a:t>
            </a:r>
            <a:r>
              <a:rPr lang="en-GB" sz="750" i="1" dirty="0">
                <a:effectLst/>
                <a:latin typeface="Calibri"/>
                <a:ea typeface="Calibri" panose="020F0502020204030204" pitchFamily="34" charset="0"/>
                <a:cs typeface="Times New Roman"/>
              </a:rPr>
              <a:t>N Engl J Med</a:t>
            </a:r>
            <a:r>
              <a:rPr lang="en-GB" sz="750" dirty="0">
                <a:effectLst/>
                <a:latin typeface="Calibri"/>
                <a:ea typeface="Calibri" panose="020F0502020204030204" pitchFamily="34" charset="0"/>
                <a:cs typeface="Times New Roman"/>
              </a:rPr>
              <a:t>. 2021;385(18):1669-1679. Additional figure adaptations</a:t>
            </a:r>
            <a:r>
              <a:rPr lang="en-GB" sz="750" dirty="0">
                <a:latin typeface="Calibri"/>
                <a:ea typeface="Calibri" panose="020F0502020204030204" pitchFamily="34" charset="0"/>
                <a:cs typeface="Times New Roman"/>
              </a:rPr>
              <a:t> from Davis JD, </a:t>
            </a:r>
            <a:r>
              <a:rPr lang="en-GB" sz="750" dirty="0" err="1">
                <a:latin typeface="Calibri"/>
                <a:ea typeface="Calibri" panose="020F0502020204030204" pitchFamily="34" charset="0"/>
                <a:cs typeface="Times New Roman"/>
              </a:rPr>
              <a:t>Wypych</a:t>
            </a:r>
            <a:r>
              <a:rPr lang="en-GB" sz="750" dirty="0">
                <a:latin typeface="Calibri"/>
                <a:ea typeface="Calibri" panose="020F0502020204030204" pitchFamily="34" charset="0"/>
                <a:cs typeface="Times New Roman"/>
              </a:rPr>
              <a:t> TP. Mucosal Immunol. 2021;14:978-990. </a:t>
            </a:r>
            <a:r>
              <a:rPr lang="en-GB" sz="750" dirty="0"/>
              <a:t>*Blockade of TSLP has suggested inhibition of pathways beyond type 2 inflammation. More recent evidence also suggests that Th1/17-driven neutrophilic pathways may not be key drivers of this type of inflammation.</a:t>
            </a:r>
            <a:r>
              <a:rPr lang="en-GB" sz="750" baseline="30000" dirty="0"/>
              <a:t>17-19</a:t>
            </a:r>
            <a:r>
              <a:rPr lang="en-GB" sz="750" dirty="0"/>
              <a:t> </a:t>
            </a:r>
            <a:r>
              <a:rPr lang="en-GB" sz="750" b="1" dirty="0"/>
              <a:t>Abbreviations</a:t>
            </a:r>
            <a:r>
              <a:rPr lang="en-GB" sz="750" dirty="0"/>
              <a:t>: </a:t>
            </a:r>
            <a:r>
              <a:rPr lang="en-GB" sz="750" dirty="0" err="1"/>
              <a:t>IgE</a:t>
            </a:r>
            <a:r>
              <a:rPr lang="en-GB" sz="750" dirty="0"/>
              <a:t>, immunoglobulin E; IL, interleukin; ILC2, type 2 innate lymphoid cell; T2, type 2; Th, T helper; TSLP, thymic stromal lymphopoietin. </a:t>
            </a:r>
            <a:r>
              <a:rPr lang="en-GB" sz="750" b="1" dirty="0"/>
              <a:t>References</a:t>
            </a:r>
            <a:r>
              <a:rPr lang="en-GB" sz="750" dirty="0"/>
              <a:t>: 1. Gauvreau GM, et al. </a:t>
            </a:r>
            <a:r>
              <a:rPr lang="en-GB" sz="750" i="1" dirty="0"/>
              <a:t>Expert </a:t>
            </a:r>
            <a:r>
              <a:rPr lang="en-GB" sz="750" i="1" dirty="0" err="1"/>
              <a:t>Opin</a:t>
            </a:r>
            <a:r>
              <a:rPr lang="en-GB" sz="750" i="1" dirty="0"/>
              <a:t> </a:t>
            </a:r>
            <a:r>
              <a:rPr lang="en-GB" sz="750" i="1" dirty="0" err="1"/>
              <a:t>Ther</a:t>
            </a:r>
            <a:r>
              <a:rPr lang="en-GB" sz="750" i="1" dirty="0"/>
              <a:t> Targets</a:t>
            </a:r>
            <a:r>
              <a:rPr lang="en-GB" sz="750" dirty="0"/>
              <a:t>. 2020;24:777-792; 2. </a:t>
            </a:r>
            <a:r>
              <a:rPr lang="en-GB" sz="750" dirty="0" err="1"/>
              <a:t>Porsbjerg</a:t>
            </a:r>
            <a:r>
              <a:rPr lang="en-GB" sz="750" dirty="0"/>
              <a:t> CM, et al. </a:t>
            </a:r>
            <a:r>
              <a:rPr lang="en-GB" sz="750" i="1" dirty="0" err="1"/>
              <a:t>Eur</a:t>
            </a:r>
            <a:r>
              <a:rPr lang="en-GB" sz="750" i="1" dirty="0"/>
              <a:t> Respir J</a:t>
            </a:r>
            <a:r>
              <a:rPr lang="en-GB" sz="750" dirty="0"/>
              <a:t>. 2020;56:2000260; 3. Roan F, et al. </a:t>
            </a:r>
            <a:r>
              <a:rPr lang="en-GB" sz="750" i="1" dirty="0"/>
              <a:t>J Clin Invest</a:t>
            </a:r>
            <a:r>
              <a:rPr lang="en-GB" sz="750" dirty="0"/>
              <a:t>. 2019;129:1441-1451; 4. </a:t>
            </a:r>
            <a:r>
              <a:rPr lang="en-GB" sz="750" dirty="0" err="1"/>
              <a:t>Varricchi</a:t>
            </a:r>
            <a:r>
              <a:rPr lang="en-GB" sz="750" dirty="0"/>
              <a:t> G, et al. </a:t>
            </a:r>
            <a:r>
              <a:rPr lang="en-GB" sz="750" i="1" dirty="0"/>
              <a:t>Front Immunol</a:t>
            </a:r>
            <a:r>
              <a:rPr lang="en-GB" sz="750" dirty="0"/>
              <a:t>. 2018;9:1595; 5. Altman MC, et al. </a:t>
            </a:r>
            <a:r>
              <a:rPr lang="en-GB" sz="750" i="1" dirty="0"/>
              <a:t>J Clin Invest</a:t>
            </a:r>
            <a:r>
              <a:rPr lang="en-GB" sz="750" dirty="0"/>
              <a:t>. 2019;129:4979-4991; 6. </a:t>
            </a:r>
            <a:r>
              <a:rPr lang="en-GB" sz="750" dirty="0" err="1"/>
              <a:t>Allakhverdi</a:t>
            </a:r>
            <a:r>
              <a:rPr lang="en-GB" sz="750" dirty="0"/>
              <a:t> Z, et al. </a:t>
            </a:r>
            <a:r>
              <a:rPr lang="en-GB" sz="750" i="1" dirty="0"/>
              <a:t>J Exp Med</a:t>
            </a:r>
            <a:r>
              <a:rPr lang="en-GB" sz="750" dirty="0"/>
              <a:t>. 2007;204:253-258; 7. Kato A, et al. </a:t>
            </a:r>
            <a:r>
              <a:rPr lang="en-GB" sz="750" i="1" dirty="0"/>
              <a:t>J Immunol</a:t>
            </a:r>
            <a:r>
              <a:rPr lang="en-GB" sz="750" dirty="0"/>
              <a:t>. 2007;179:1080-1087; 8. </a:t>
            </a:r>
            <a:r>
              <a:rPr lang="en-GB" sz="750" dirty="0" err="1"/>
              <a:t>Kouzaki</a:t>
            </a:r>
            <a:r>
              <a:rPr lang="en-GB" sz="750" dirty="0"/>
              <a:t> H, et al. </a:t>
            </a:r>
            <a:r>
              <a:rPr lang="en-GB" sz="750" i="1" dirty="0"/>
              <a:t>J Immunol</a:t>
            </a:r>
            <a:r>
              <a:rPr lang="en-GB" sz="750" dirty="0"/>
              <a:t>. 2009;183(2):1427-1434; 9. Cohn L. </a:t>
            </a:r>
            <a:r>
              <a:rPr lang="en-GB" sz="750" i="1" dirty="0"/>
              <a:t>J Clin Invest</a:t>
            </a:r>
            <a:r>
              <a:rPr lang="en-GB" sz="750" dirty="0"/>
              <a:t>. 2006;116(2):306-308; 10. </a:t>
            </a:r>
            <a:r>
              <a:rPr lang="en-GB" sz="750" dirty="0" err="1"/>
              <a:t>Brusselle</a:t>
            </a:r>
            <a:r>
              <a:rPr lang="en-GB" sz="750" dirty="0"/>
              <a:t> GG, </a:t>
            </a:r>
            <a:r>
              <a:rPr lang="en-GB" sz="750" dirty="0" err="1"/>
              <a:t>Koppelman</a:t>
            </a:r>
            <a:r>
              <a:rPr lang="en-GB" sz="750" dirty="0"/>
              <a:t> GH. </a:t>
            </a:r>
            <a:r>
              <a:rPr lang="en-GB" sz="750" i="1" dirty="0"/>
              <a:t>N Engl J Med</a:t>
            </a:r>
            <a:r>
              <a:rPr lang="en-GB" sz="750" dirty="0"/>
              <a:t>. 2022;386(2):157-171; 11. </a:t>
            </a:r>
            <a:r>
              <a:rPr lang="en-US" sz="750" dirty="0"/>
              <a:t>Janeway CA Jr, et al. </a:t>
            </a:r>
            <a:r>
              <a:rPr lang="en-US" sz="750" i="1" dirty="0"/>
              <a:t>Immunobiology: The Immune System in Health and Disease. </a:t>
            </a:r>
            <a:r>
              <a:rPr lang="en-US" sz="750" dirty="0"/>
              <a:t>5th edition</a:t>
            </a:r>
            <a:r>
              <a:rPr lang="en-US" sz="750" i="1" dirty="0"/>
              <a:t>. </a:t>
            </a:r>
            <a:r>
              <a:rPr lang="en-US" sz="750" dirty="0"/>
              <a:t>New York: Garland Science; 2001. https://www.ncbi.nlm.nih.gov/books/NBK10759/; 12. </a:t>
            </a:r>
            <a:r>
              <a:rPr lang="en-GB" sz="750" dirty="0"/>
              <a:t>Davis JD, </a:t>
            </a:r>
            <a:r>
              <a:rPr lang="en-GB" sz="750" dirty="0" err="1"/>
              <a:t>Wypych</a:t>
            </a:r>
            <a:r>
              <a:rPr lang="en-GB" sz="750" dirty="0"/>
              <a:t> TP. </a:t>
            </a:r>
            <a:r>
              <a:rPr lang="en-GB" sz="750" i="1" dirty="0"/>
              <a:t>Mucosal Immunol</a:t>
            </a:r>
            <a:r>
              <a:rPr lang="en-GB" sz="750" dirty="0"/>
              <a:t>. 2021;14:978-990; 13. </a:t>
            </a:r>
            <a:r>
              <a:rPr lang="en-GB" sz="750" dirty="0" err="1">
                <a:effectLst/>
                <a:latin typeface="Calibri"/>
                <a:ea typeface="Calibri" panose="020F0502020204030204" pitchFamily="34" charset="0"/>
                <a:cs typeface="Times New Roman"/>
              </a:rPr>
              <a:t>Brightling</a:t>
            </a:r>
            <a:r>
              <a:rPr lang="en-GB" sz="750" dirty="0">
                <a:effectLst/>
                <a:latin typeface="Calibri"/>
                <a:ea typeface="Calibri" panose="020F0502020204030204" pitchFamily="34" charset="0"/>
                <a:cs typeface="Times New Roman"/>
              </a:rPr>
              <a:t> CE, et al. </a:t>
            </a:r>
            <a:r>
              <a:rPr lang="en-GB" sz="750" i="1" dirty="0">
                <a:effectLst/>
                <a:latin typeface="Calibri"/>
                <a:ea typeface="Calibri" panose="020F0502020204030204" pitchFamily="34" charset="0"/>
                <a:cs typeface="Times New Roman"/>
              </a:rPr>
              <a:t>N Engl J Med</a:t>
            </a:r>
            <a:r>
              <a:rPr lang="en-GB" sz="750" dirty="0">
                <a:effectLst/>
                <a:latin typeface="Calibri"/>
                <a:ea typeface="Calibri" panose="020F0502020204030204" pitchFamily="34" charset="0"/>
                <a:cs typeface="Times New Roman"/>
              </a:rPr>
              <a:t>. 2002;346:1699-1705; 14. </a:t>
            </a:r>
            <a:r>
              <a:rPr lang="da-DK" sz="750" dirty="0">
                <a:effectLst/>
                <a:latin typeface="Calibri"/>
                <a:ea typeface="Calibri" panose="020F0502020204030204" pitchFamily="34" charset="0"/>
                <a:cs typeface="Times New Roman"/>
              </a:rPr>
              <a:t>Begueret H, et al. </a:t>
            </a:r>
            <a:r>
              <a:rPr lang="da-DK" sz="750" i="1" dirty="0">
                <a:effectLst/>
                <a:latin typeface="Calibri"/>
                <a:ea typeface="Calibri" panose="020F0502020204030204" pitchFamily="34" charset="0"/>
                <a:cs typeface="Times New Roman"/>
              </a:rPr>
              <a:t>Thorax</a:t>
            </a:r>
            <a:r>
              <a:rPr lang="da-DK" sz="750" dirty="0">
                <a:effectLst/>
                <a:latin typeface="Calibri"/>
                <a:ea typeface="Calibri" panose="020F0502020204030204" pitchFamily="34" charset="0"/>
                <a:cs typeface="Times New Roman"/>
              </a:rPr>
              <a:t>. 2007;62:8-15; 15. Krystel-Whittemore M, et al. </a:t>
            </a:r>
            <a:r>
              <a:rPr lang="da-DK" sz="750" i="1" dirty="0">
                <a:effectLst/>
                <a:latin typeface="Calibri"/>
                <a:ea typeface="Calibri" panose="020F0502020204030204" pitchFamily="34" charset="0"/>
                <a:cs typeface="Times New Roman"/>
              </a:rPr>
              <a:t>Front Immunol</a:t>
            </a:r>
            <a:r>
              <a:rPr lang="da-DK" sz="750" dirty="0">
                <a:effectLst/>
                <a:latin typeface="Calibri"/>
                <a:ea typeface="Calibri" panose="020F0502020204030204" pitchFamily="34" charset="0"/>
                <a:cs typeface="Times New Roman"/>
              </a:rPr>
              <a:t>. 2016;6:620; 16. </a:t>
            </a:r>
            <a:r>
              <a:rPr kumimoji="0" lang="en-GB" sz="750" b="0" i="0" u="none" strike="noStrike" kern="1200" cap="none" spc="20" normalizeH="0" baseline="0" noProof="0" dirty="0">
                <a:ln>
                  <a:noFill/>
                </a:ln>
                <a:solidFill>
                  <a:srgbClr val="656665"/>
                </a:solidFill>
                <a:effectLst/>
                <a:uLnTx/>
                <a:uFillTx/>
                <a:latin typeface="Calibri"/>
                <a:ea typeface="+mn-ea"/>
                <a:cs typeface="+mn-cs"/>
              </a:rPr>
              <a:t>Gao H et al. </a:t>
            </a:r>
            <a:r>
              <a:rPr kumimoji="0" lang="en-GB" sz="750" b="0" i="1" u="none" strike="noStrike" kern="1200" cap="none" spc="20" normalizeH="0" baseline="0" noProof="0" dirty="0">
                <a:ln>
                  <a:noFill/>
                </a:ln>
                <a:solidFill>
                  <a:srgbClr val="656665"/>
                </a:solidFill>
                <a:effectLst/>
                <a:uLnTx/>
                <a:uFillTx/>
                <a:latin typeface="Calibri"/>
                <a:ea typeface="+mn-ea"/>
                <a:cs typeface="+mn-cs"/>
              </a:rPr>
              <a:t>J Immunol Res</a:t>
            </a:r>
            <a:r>
              <a:rPr kumimoji="0" lang="en-GB" sz="750" b="0" i="0" u="none" strike="noStrike" kern="1200" cap="none" spc="20" normalizeH="0" baseline="0" noProof="0" dirty="0">
                <a:ln>
                  <a:noFill/>
                </a:ln>
                <a:solidFill>
                  <a:srgbClr val="656665"/>
                </a:solidFill>
                <a:effectLst/>
                <a:uLnTx/>
                <a:uFillTx/>
                <a:latin typeface="Calibri"/>
                <a:ea typeface="+mn-ea"/>
                <a:cs typeface="+mn-cs"/>
              </a:rPr>
              <a:t>. 2017;2017:3743048; </a:t>
            </a:r>
            <a:r>
              <a:rPr lang="en-GB" sz="750" dirty="0">
                <a:solidFill>
                  <a:srgbClr val="656665"/>
                </a:solidFill>
                <a:latin typeface="Calibri"/>
              </a:rPr>
              <a:t>17. Diver S, et al. </a:t>
            </a:r>
            <a:r>
              <a:rPr lang="en-GB" sz="750" i="1" dirty="0">
                <a:solidFill>
                  <a:srgbClr val="656665"/>
                </a:solidFill>
                <a:latin typeface="Calibri"/>
              </a:rPr>
              <a:t>Lancet Respir Med</a:t>
            </a:r>
            <a:r>
              <a:rPr lang="en-GB" sz="750" dirty="0">
                <a:solidFill>
                  <a:srgbClr val="656665"/>
                </a:solidFill>
                <a:latin typeface="Calibri"/>
              </a:rPr>
              <a:t>. 2021;9(11):1299-1312; 18. </a:t>
            </a:r>
            <a:r>
              <a:rPr lang="en-GB" sz="750" dirty="0" err="1">
                <a:solidFill>
                  <a:srgbClr val="656665"/>
                </a:solidFill>
                <a:latin typeface="Calibri"/>
              </a:rPr>
              <a:t>Sverrild</a:t>
            </a:r>
            <a:r>
              <a:rPr lang="en-GB" sz="750" dirty="0">
                <a:solidFill>
                  <a:srgbClr val="656665"/>
                </a:solidFill>
                <a:latin typeface="Calibri"/>
              </a:rPr>
              <a:t> A, et al. </a:t>
            </a:r>
            <a:r>
              <a:rPr lang="en-GB" sz="750" i="1" dirty="0" err="1">
                <a:solidFill>
                  <a:srgbClr val="656665"/>
                </a:solidFill>
                <a:latin typeface="Calibri"/>
              </a:rPr>
              <a:t>Eur</a:t>
            </a:r>
            <a:r>
              <a:rPr lang="en-GB" sz="750" i="1" dirty="0">
                <a:solidFill>
                  <a:srgbClr val="656665"/>
                </a:solidFill>
                <a:latin typeface="Calibri"/>
              </a:rPr>
              <a:t> Respir J</a:t>
            </a:r>
            <a:r>
              <a:rPr lang="en-GB" sz="750" dirty="0">
                <a:solidFill>
                  <a:srgbClr val="656665"/>
                </a:solidFill>
                <a:latin typeface="Calibri"/>
              </a:rPr>
              <a:t>. 2021;59:2101296; 19. </a:t>
            </a:r>
            <a:r>
              <a:rPr lang="en-GB" sz="750" dirty="0" err="1">
                <a:solidFill>
                  <a:srgbClr val="656665"/>
                </a:solidFill>
                <a:latin typeface="Calibri"/>
              </a:rPr>
              <a:t>Brightling</a:t>
            </a:r>
            <a:r>
              <a:rPr lang="en-GB" sz="750" dirty="0">
                <a:solidFill>
                  <a:srgbClr val="656665"/>
                </a:solidFill>
                <a:latin typeface="Calibri"/>
              </a:rPr>
              <a:t> CE, et al. </a:t>
            </a:r>
            <a:r>
              <a:rPr lang="en-GB" sz="750" i="1" dirty="0">
                <a:solidFill>
                  <a:srgbClr val="656665"/>
                </a:solidFill>
                <a:latin typeface="Calibri"/>
              </a:rPr>
              <a:t>N Eng </a:t>
            </a:r>
            <a:br>
              <a:rPr lang="en-GB" sz="750" i="1" dirty="0">
                <a:solidFill>
                  <a:srgbClr val="656665"/>
                </a:solidFill>
                <a:latin typeface="Calibri"/>
              </a:rPr>
            </a:br>
            <a:r>
              <a:rPr lang="en-GB" sz="750" i="1" dirty="0">
                <a:solidFill>
                  <a:srgbClr val="656665"/>
                </a:solidFill>
                <a:latin typeface="Calibri"/>
              </a:rPr>
              <a:t>J Med</a:t>
            </a:r>
            <a:r>
              <a:rPr lang="en-GB" sz="750" dirty="0">
                <a:solidFill>
                  <a:srgbClr val="656665"/>
                </a:solidFill>
                <a:latin typeface="Calibri"/>
              </a:rPr>
              <a:t>. 2021;385:1669-1679. </a:t>
            </a:r>
            <a:br>
              <a:rPr lang="en-GB" sz="750" dirty="0">
                <a:highlight>
                  <a:srgbClr val="FFFF00"/>
                </a:highlight>
              </a:rPr>
            </a:br>
            <a:r>
              <a:rPr lang="en-GB" sz="800" dirty="0"/>
              <a:t>US-79143 Last Updated 12/23</a:t>
            </a:r>
            <a:endParaRPr lang="en-GB" sz="750" dirty="0"/>
          </a:p>
        </p:txBody>
      </p:sp>
      <p:grpSp>
        <p:nvGrpSpPr>
          <p:cNvPr id="20" name="Group 19">
            <a:extLst>
              <a:ext uri="{FF2B5EF4-FFF2-40B4-BE49-F238E27FC236}">
                <a16:creationId xmlns:a16="http://schemas.microsoft.com/office/drawing/2014/main" id="{E46004CC-E74A-CBD3-9E7B-94C0109967EB}"/>
              </a:ext>
            </a:extLst>
          </p:cNvPr>
          <p:cNvGrpSpPr/>
          <p:nvPr/>
        </p:nvGrpSpPr>
        <p:grpSpPr>
          <a:xfrm>
            <a:off x="10944000" y="6444000"/>
            <a:ext cx="1099968" cy="287551"/>
            <a:chOff x="10894587" y="6381538"/>
            <a:chExt cx="1099968" cy="287551"/>
          </a:xfrm>
        </p:grpSpPr>
        <p:grpSp>
          <p:nvGrpSpPr>
            <p:cNvPr id="22" name="Group 21">
              <a:extLst>
                <a:ext uri="{FF2B5EF4-FFF2-40B4-BE49-F238E27FC236}">
                  <a16:creationId xmlns:a16="http://schemas.microsoft.com/office/drawing/2014/main" id="{338DA29D-66AD-84B7-EB1F-BEF50962C550}"/>
                </a:ext>
              </a:extLst>
            </p:cNvPr>
            <p:cNvGrpSpPr/>
            <p:nvPr/>
          </p:nvGrpSpPr>
          <p:grpSpPr>
            <a:xfrm>
              <a:off x="10894587" y="6381538"/>
              <a:ext cx="1099968" cy="287551"/>
              <a:chOff x="5334172" y="6525312"/>
              <a:chExt cx="1099968" cy="287551"/>
            </a:xfrm>
          </p:grpSpPr>
          <p:sp>
            <p:nvSpPr>
              <p:cNvPr id="28" name="Rectangle: Rounded Corners 27">
                <a:extLst>
                  <a:ext uri="{FF2B5EF4-FFF2-40B4-BE49-F238E27FC236}">
                    <a16:creationId xmlns:a16="http://schemas.microsoft.com/office/drawing/2014/main" id="{9E956B8B-B722-7C2C-B64C-42BC8A6010E7}"/>
                  </a:ext>
                </a:extLst>
              </p:cNvPr>
              <p:cNvSpPr/>
              <p:nvPr/>
            </p:nvSpPr>
            <p:spPr>
              <a:xfrm>
                <a:off x="5334172" y="6525312"/>
                <a:ext cx="1099968" cy="287551"/>
              </a:xfrm>
              <a:prstGeom prst="roundRect">
                <a:avLst/>
              </a:prstGeom>
              <a:solidFill>
                <a:srgbClr val="550B8D"/>
              </a:solidFill>
              <a:ln>
                <a:solidFill>
                  <a:srgbClr val="490F7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9" name="Graphic 3">
                <a:hlinkClick r:id="" action="ppaction://hlinkshowjump?jump=previousslide"/>
                <a:extLst>
                  <a:ext uri="{FF2B5EF4-FFF2-40B4-BE49-F238E27FC236}">
                    <a16:creationId xmlns:a16="http://schemas.microsoft.com/office/drawing/2014/main" id="{CB97DD99-A1FB-4185-B023-8738A87E0A6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rot="10800000">
                <a:off x="5657217" y="6560801"/>
                <a:ext cx="216000" cy="216000"/>
              </a:xfrm>
              <a:prstGeom prst="rect">
                <a:avLst/>
              </a:prstGeom>
            </p:spPr>
          </p:pic>
          <p:pic>
            <p:nvPicPr>
              <p:cNvPr id="30" name="Graphic 3">
                <a:hlinkClick r:id="" action="ppaction://hlinkshowjump?jump=nextslide"/>
                <a:extLst>
                  <a:ext uri="{FF2B5EF4-FFF2-40B4-BE49-F238E27FC236}">
                    <a16:creationId xmlns:a16="http://schemas.microsoft.com/office/drawing/2014/main" id="{09FF620B-FC46-22FC-FE0F-AC1CED6306C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rot="10800000" flipH="1">
                <a:off x="5922567" y="6560801"/>
                <a:ext cx="216000" cy="216000"/>
              </a:xfrm>
              <a:prstGeom prst="rect">
                <a:avLst/>
              </a:prstGeom>
            </p:spPr>
          </p:pic>
        </p:grpSp>
        <p:pic>
          <p:nvPicPr>
            <p:cNvPr id="24" name="Graphic 14">
              <a:hlinkClick r:id="rId5" action="ppaction://hlinksldjump"/>
              <a:extLst>
                <a:ext uri="{FF2B5EF4-FFF2-40B4-BE49-F238E27FC236}">
                  <a16:creationId xmlns:a16="http://schemas.microsoft.com/office/drawing/2014/main" id="{71F979BB-7C29-90C2-6FFB-22AE9E21A217}"/>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p:blipFill>
          <p:spPr>
            <a:xfrm>
              <a:off x="11734234" y="6417528"/>
              <a:ext cx="216000" cy="216000"/>
            </a:xfrm>
            <a:prstGeom prst="rect">
              <a:avLst/>
            </a:prstGeom>
          </p:spPr>
        </p:pic>
        <p:pic>
          <p:nvPicPr>
            <p:cNvPr id="27" name="Graphic 2">
              <a:hlinkClick r:id="rId8" action="ppaction://hlinksldjump"/>
              <a:extLst>
                <a:ext uri="{FF2B5EF4-FFF2-40B4-BE49-F238E27FC236}">
                  <a16:creationId xmlns:a16="http://schemas.microsoft.com/office/drawing/2014/main" id="{9D170344-D7DB-80E9-149D-C21607CEE14D}"/>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p:blipFill>
          <p:spPr>
            <a:xfrm>
              <a:off x="10951903" y="6416625"/>
              <a:ext cx="216000" cy="216000"/>
            </a:xfrm>
            <a:prstGeom prst="rect">
              <a:avLst/>
            </a:prstGeom>
          </p:spPr>
        </p:pic>
      </p:grpSp>
      <p:sp>
        <p:nvSpPr>
          <p:cNvPr id="23" name="TextBox 22">
            <a:extLst>
              <a:ext uri="{FF2B5EF4-FFF2-40B4-BE49-F238E27FC236}">
                <a16:creationId xmlns:a16="http://schemas.microsoft.com/office/drawing/2014/main" id="{A4003F76-F1EB-D2CD-6B22-7765FB157920}"/>
              </a:ext>
            </a:extLst>
          </p:cNvPr>
          <p:cNvSpPr txBox="1"/>
          <p:nvPr/>
        </p:nvSpPr>
        <p:spPr>
          <a:xfrm>
            <a:off x="9496222" y="4608408"/>
            <a:ext cx="532041" cy="138502"/>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Mast cell</a:t>
            </a:r>
          </a:p>
        </p:txBody>
      </p:sp>
      <p:sp>
        <p:nvSpPr>
          <p:cNvPr id="25" name="TextBox 24">
            <a:extLst>
              <a:ext uri="{FF2B5EF4-FFF2-40B4-BE49-F238E27FC236}">
                <a16:creationId xmlns:a16="http://schemas.microsoft.com/office/drawing/2014/main" id="{372C8514-5633-1CBA-4082-C7A2768F83B7}"/>
              </a:ext>
            </a:extLst>
          </p:cNvPr>
          <p:cNvSpPr txBox="1"/>
          <p:nvPr/>
        </p:nvSpPr>
        <p:spPr>
          <a:xfrm>
            <a:off x="8832419" y="4129627"/>
            <a:ext cx="278923" cy="138499"/>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F561AD"/>
                </a:solidFill>
                <a:effectLst/>
                <a:uLnTx/>
                <a:uFillTx/>
                <a:latin typeface="Calibri" panose="020F0502020204030204" pitchFamily="34" charset="0"/>
                <a:ea typeface="+mn-ea"/>
                <a:cs typeface="Calibri" panose="020F0502020204030204" pitchFamily="34" charset="0"/>
              </a:rPr>
              <a:t>TSLP*</a:t>
            </a:r>
          </a:p>
        </p:txBody>
      </p:sp>
      <p:pic>
        <p:nvPicPr>
          <p:cNvPr id="18" name="Picture 17">
            <a:extLst>
              <a:ext uri="{FF2B5EF4-FFF2-40B4-BE49-F238E27FC236}">
                <a16:creationId xmlns:a16="http://schemas.microsoft.com/office/drawing/2014/main" id="{18E06FB6-948C-3947-65A3-B64B8507A4D0}"/>
              </a:ext>
            </a:extLst>
          </p:cNvPr>
          <p:cNvPicPr>
            <a:picLocks noChangeAspect="1"/>
          </p:cNvPicPr>
          <p:nvPr/>
        </p:nvPicPr>
        <p:blipFill>
          <a:blip r:embed="rId11"/>
          <a:stretch>
            <a:fillRect/>
          </a:stretch>
        </p:blipFill>
        <p:spPr>
          <a:xfrm>
            <a:off x="1108427" y="1249014"/>
            <a:ext cx="9321592" cy="3444539"/>
          </a:xfrm>
          <a:prstGeom prst="rect">
            <a:avLst/>
          </a:prstGeom>
        </p:spPr>
      </p:pic>
      <p:sp>
        <p:nvSpPr>
          <p:cNvPr id="19" name="TextBox 18">
            <a:extLst>
              <a:ext uri="{FF2B5EF4-FFF2-40B4-BE49-F238E27FC236}">
                <a16:creationId xmlns:a16="http://schemas.microsoft.com/office/drawing/2014/main" id="{215EE34D-D02B-42B9-8BE1-B8BB1C27C4B9}"/>
              </a:ext>
            </a:extLst>
          </p:cNvPr>
          <p:cNvSpPr txBox="1"/>
          <p:nvPr/>
        </p:nvSpPr>
        <p:spPr>
          <a:xfrm>
            <a:off x="8085055" y="2949020"/>
            <a:ext cx="468087"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Mast cells</a:t>
            </a:r>
          </a:p>
        </p:txBody>
      </p:sp>
      <p:sp>
        <p:nvSpPr>
          <p:cNvPr id="15" name="TextBox 14">
            <a:extLst>
              <a:ext uri="{FF2B5EF4-FFF2-40B4-BE49-F238E27FC236}">
                <a16:creationId xmlns:a16="http://schemas.microsoft.com/office/drawing/2014/main" id="{AE99BFDB-FA95-BF17-FEEA-078B1B99C641}"/>
              </a:ext>
            </a:extLst>
          </p:cNvPr>
          <p:cNvSpPr txBox="1"/>
          <p:nvPr/>
        </p:nvSpPr>
        <p:spPr>
          <a:xfrm>
            <a:off x="9576028" y="2181074"/>
            <a:ext cx="51457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Goblet cell</a:t>
            </a:r>
          </a:p>
        </p:txBody>
      </p:sp>
      <p:sp>
        <p:nvSpPr>
          <p:cNvPr id="16" name="TextBox 15">
            <a:extLst>
              <a:ext uri="{FF2B5EF4-FFF2-40B4-BE49-F238E27FC236}">
                <a16:creationId xmlns:a16="http://schemas.microsoft.com/office/drawing/2014/main" id="{B7F40007-1D60-3470-2F07-B2DDB364B8E5}"/>
              </a:ext>
            </a:extLst>
          </p:cNvPr>
          <p:cNvSpPr txBox="1"/>
          <p:nvPr/>
        </p:nvSpPr>
        <p:spPr>
          <a:xfrm>
            <a:off x="8863209" y="2181074"/>
            <a:ext cx="532041" cy="138502"/>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Mast cell</a:t>
            </a:r>
          </a:p>
        </p:txBody>
      </p:sp>
      <p:sp>
        <p:nvSpPr>
          <p:cNvPr id="17" name="TextBox 16">
            <a:extLst>
              <a:ext uri="{FF2B5EF4-FFF2-40B4-BE49-F238E27FC236}">
                <a16:creationId xmlns:a16="http://schemas.microsoft.com/office/drawing/2014/main" id="{40E1E927-56E1-1AD9-DCC1-AB849916670B}"/>
              </a:ext>
            </a:extLst>
          </p:cNvPr>
          <p:cNvSpPr txBox="1"/>
          <p:nvPr/>
        </p:nvSpPr>
        <p:spPr>
          <a:xfrm>
            <a:off x="7538482" y="2220830"/>
            <a:ext cx="532041" cy="138502"/>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Tuft cell</a:t>
            </a:r>
          </a:p>
        </p:txBody>
      </p:sp>
      <p:pic>
        <p:nvPicPr>
          <p:cNvPr id="21" name="Picture 12">
            <a:extLst>
              <a:ext uri="{FF2B5EF4-FFF2-40B4-BE49-F238E27FC236}">
                <a16:creationId xmlns:a16="http://schemas.microsoft.com/office/drawing/2014/main" id="{1E825F3C-A05A-F9C5-1546-87EC2AF0BC3A}"/>
              </a:ext>
            </a:extLst>
          </p:cNvPr>
          <p:cNvPicPr>
            <a:picLocks noChangeAspect="1" noChangeArrowheads="1"/>
          </p:cNvPicPr>
          <p:nvPr/>
        </p:nvPicPr>
        <p:blipFill rotWithShape="1">
          <a:blip r:embed="rId12">
            <a:extLst>
              <a:ext uri="{28A0092B-C50C-407E-A947-70E740481C1C}">
                <a14:useLocalDpi xmlns:a14="http://schemas.microsoft.com/office/drawing/2010/main" val="0"/>
              </a:ext>
            </a:extLst>
          </a:blip>
          <a:srcRect l="57556"/>
          <a:stretch/>
        </p:blipFill>
        <p:spPr bwMode="auto">
          <a:xfrm>
            <a:off x="0" y="1951931"/>
            <a:ext cx="1254141" cy="28265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0" name="Picture 59">
            <a:extLst>
              <a:ext uri="{FF2B5EF4-FFF2-40B4-BE49-F238E27FC236}">
                <a16:creationId xmlns:a16="http://schemas.microsoft.com/office/drawing/2014/main" id="{FA79FF24-2831-88FA-F027-13D2FFFFD5E2}"/>
              </a:ext>
            </a:extLst>
          </p:cNvPr>
          <p:cNvPicPr>
            <a:picLocks noChangeAspect="1"/>
          </p:cNvPicPr>
          <p:nvPr/>
        </p:nvPicPr>
        <p:blipFill>
          <a:blip r:embed="rId13"/>
          <a:stretch>
            <a:fillRect/>
          </a:stretch>
        </p:blipFill>
        <p:spPr>
          <a:xfrm>
            <a:off x="2511903" y="4739941"/>
            <a:ext cx="8061297" cy="426747"/>
          </a:xfrm>
          <a:prstGeom prst="rect">
            <a:avLst/>
          </a:prstGeom>
        </p:spPr>
      </p:pic>
      <p:grpSp>
        <p:nvGrpSpPr>
          <p:cNvPr id="61" name="Group 60">
            <a:extLst>
              <a:ext uri="{FF2B5EF4-FFF2-40B4-BE49-F238E27FC236}">
                <a16:creationId xmlns:a16="http://schemas.microsoft.com/office/drawing/2014/main" id="{36B9BE2B-332A-C6F7-E188-00F53EE2966E}"/>
              </a:ext>
            </a:extLst>
          </p:cNvPr>
          <p:cNvGrpSpPr/>
          <p:nvPr/>
        </p:nvGrpSpPr>
        <p:grpSpPr>
          <a:xfrm>
            <a:off x="1429449" y="3311834"/>
            <a:ext cx="990108" cy="1228226"/>
            <a:chOff x="1340815" y="3354727"/>
            <a:chExt cx="990088" cy="1228201"/>
          </a:xfrm>
        </p:grpSpPr>
        <p:sp>
          <p:nvSpPr>
            <p:cNvPr id="2497" name="Freeform 2436">
              <a:extLst>
                <a:ext uri="{FF2B5EF4-FFF2-40B4-BE49-F238E27FC236}">
                  <a16:creationId xmlns:a16="http://schemas.microsoft.com/office/drawing/2014/main" id="{1EEB372B-D232-53FE-781A-8958E2436234}"/>
                </a:ext>
              </a:extLst>
            </p:cNvPr>
            <p:cNvSpPr/>
            <p:nvPr/>
          </p:nvSpPr>
          <p:spPr>
            <a:xfrm rot="4421766">
              <a:off x="1312830" y="3564855"/>
              <a:ext cx="1228201" cy="807945"/>
            </a:xfrm>
            <a:custGeom>
              <a:avLst/>
              <a:gdLst>
                <a:gd name="connsiteX0" fmla="*/ 842520 w 842519"/>
                <a:gd name="connsiteY0" fmla="*/ 0 h 552309"/>
                <a:gd name="connsiteX1" fmla="*/ 0 w 842519"/>
                <a:gd name="connsiteY1" fmla="*/ 552310 h 552309"/>
              </a:gdLst>
              <a:ahLst/>
              <a:cxnLst>
                <a:cxn ang="0">
                  <a:pos x="connsiteX0" y="connsiteY0"/>
                </a:cxn>
                <a:cxn ang="0">
                  <a:pos x="connsiteX1" y="connsiteY1"/>
                </a:cxn>
              </a:cxnLst>
              <a:rect l="l" t="t" r="r" b="b"/>
              <a:pathLst>
                <a:path w="842519" h="552309">
                  <a:moveTo>
                    <a:pt x="842520" y="0"/>
                  </a:moveTo>
                  <a:lnTo>
                    <a:pt x="0" y="55231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98" name="Freeform 2438">
              <a:extLst>
                <a:ext uri="{FF2B5EF4-FFF2-40B4-BE49-F238E27FC236}">
                  <a16:creationId xmlns:a16="http://schemas.microsoft.com/office/drawing/2014/main" id="{2B565085-0676-924A-B74E-A72DE874DBDA}"/>
                </a:ext>
              </a:extLst>
            </p:cNvPr>
            <p:cNvSpPr/>
            <p:nvPr/>
          </p:nvSpPr>
          <p:spPr>
            <a:xfrm rot="4421766">
              <a:off x="1337595" y="3458617"/>
              <a:ext cx="61013" cy="54573"/>
            </a:xfrm>
            <a:custGeom>
              <a:avLst/>
              <a:gdLst>
                <a:gd name="connsiteX0" fmla="*/ 27427 w 60914"/>
                <a:gd name="connsiteY0" fmla="*/ 0 h 54484"/>
                <a:gd name="connsiteX1" fmla="*/ 0 w 60914"/>
                <a:gd name="connsiteY1" fmla="*/ 54484 h 54484"/>
                <a:gd name="connsiteX2" fmla="*/ 60915 w 60914"/>
                <a:gd name="connsiteY2" fmla="*/ 51056 h 54484"/>
                <a:gd name="connsiteX3" fmla="*/ 27427 w 60914"/>
                <a:gd name="connsiteY3" fmla="*/ 0 h 54484"/>
              </a:gdLst>
              <a:ahLst/>
              <a:cxnLst>
                <a:cxn ang="0">
                  <a:pos x="connsiteX0" y="connsiteY0"/>
                </a:cxn>
                <a:cxn ang="0">
                  <a:pos x="connsiteX1" y="connsiteY1"/>
                </a:cxn>
                <a:cxn ang="0">
                  <a:pos x="connsiteX2" y="connsiteY2"/>
                </a:cxn>
                <a:cxn ang="0">
                  <a:pos x="connsiteX3" y="connsiteY3"/>
                </a:cxn>
              </a:cxnLst>
              <a:rect l="l" t="t" r="r" b="b"/>
              <a:pathLst>
                <a:path w="60914" h="54484">
                  <a:moveTo>
                    <a:pt x="27427" y="0"/>
                  </a:moveTo>
                  <a:lnTo>
                    <a:pt x="0" y="54484"/>
                  </a:lnTo>
                  <a:lnTo>
                    <a:pt x="60915" y="51056"/>
                  </a:lnTo>
                  <a:lnTo>
                    <a:pt x="27427"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63" name="Group 62">
            <a:extLst>
              <a:ext uri="{FF2B5EF4-FFF2-40B4-BE49-F238E27FC236}">
                <a16:creationId xmlns:a16="http://schemas.microsoft.com/office/drawing/2014/main" id="{89483CD2-663B-C1FC-5FF4-FE87CAAC5146}"/>
              </a:ext>
            </a:extLst>
          </p:cNvPr>
          <p:cNvGrpSpPr/>
          <p:nvPr/>
        </p:nvGrpSpPr>
        <p:grpSpPr>
          <a:xfrm rot="16200000">
            <a:off x="1429450" y="1949595"/>
            <a:ext cx="990108" cy="1228226"/>
            <a:chOff x="1340815" y="3354727"/>
            <a:chExt cx="990088" cy="1228201"/>
          </a:xfrm>
        </p:grpSpPr>
        <p:sp>
          <p:nvSpPr>
            <p:cNvPr id="2495" name="Freeform 2491">
              <a:extLst>
                <a:ext uri="{FF2B5EF4-FFF2-40B4-BE49-F238E27FC236}">
                  <a16:creationId xmlns:a16="http://schemas.microsoft.com/office/drawing/2014/main" id="{F2BD4B2B-4985-C746-B328-CFB19726DDA6}"/>
                </a:ext>
              </a:extLst>
            </p:cNvPr>
            <p:cNvSpPr/>
            <p:nvPr/>
          </p:nvSpPr>
          <p:spPr>
            <a:xfrm rot="4421766">
              <a:off x="1312830" y="3564855"/>
              <a:ext cx="1228201" cy="807945"/>
            </a:xfrm>
            <a:custGeom>
              <a:avLst/>
              <a:gdLst>
                <a:gd name="connsiteX0" fmla="*/ 842520 w 842519"/>
                <a:gd name="connsiteY0" fmla="*/ 0 h 552309"/>
                <a:gd name="connsiteX1" fmla="*/ 0 w 842519"/>
                <a:gd name="connsiteY1" fmla="*/ 552310 h 552309"/>
              </a:gdLst>
              <a:ahLst/>
              <a:cxnLst>
                <a:cxn ang="0">
                  <a:pos x="connsiteX0" y="connsiteY0"/>
                </a:cxn>
                <a:cxn ang="0">
                  <a:pos x="connsiteX1" y="connsiteY1"/>
                </a:cxn>
              </a:cxnLst>
              <a:rect l="l" t="t" r="r" b="b"/>
              <a:pathLst>
                <a:path w="842519" h="552309">
                  <a:moveTo>
                    <a:pt x="842520" y="0"/>
                  </a:moveTo>
                  <a:lnTo>
                    <a:pt x="0" y="55231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96" name="Freeform 2499">
              <a:extLst>
                <a:ext uri="{FF2B5EF4-FFF2-40B4-BE49-F238E27FC236}">
                  <a16:creationId xmlns:a16="http://schemas.microsoft.com/office/drawing/2014/main" id="{23F1DF92-00B6-67EB-50EF-D92CA3427562}"/>
                </a:ext>
              </a:extLst>
            </p:cNvPr>
            <p:cNvSpPr/>
            <p:nvPr/>
          </p:nvSpPr>
          <p:spPr>
            <a:xfrm rot="4421766">
              <a:off x="1337595" y="3458617"/>
              <a:ext cx="61013" cy="54573"/>
            </a:xfrm>
            <a:custGeom>
              <a:avLst/>
              <a:gdLst>
                <a:gd name="connsiteX0" fmla="*/ 27427 w 60914"/>
                <a:gd name="connsiteY0" fmla="*/ 0 h 54484"/>
                <a:gd name="connsiteX1" fmla="*/ 0 w 60914"/>
                <a:gd name="connsiteY1" fmla="*/ 54484 h 54484"/>
                <a:gd name="connsiteX2" fmla="*/ 60915 w 60914"/>
                <a:gd name="connsiteY2" fmla="*/ 51056 h 54484"/>
                <a:gd name="connsiteX3" fmla="*/ 27427 w 60914"/>
                <a:gd name="connsiteY3" fmla="*/ 0 h 54484"/>
              </a:gdLst>
              <a:ahLst/>
              <a:cxnLst>
                <a:cxn ang="0">
                  <a:pos x="connsiteX0" y="connsiteY0"/>
                </a:cxn>
                <a:cxn ang="0">
                  <a:pos x="connsiteX1" y="connsiteY1"/>
                </a:cxn>
                <a:cxn ang="0">
                  <a:pos x="connsiteX2" y="connsiteY2"/>
                </a:cxn>
                <a:cxn ang="0">
                  <a:pos x="connsiteX3" y="connsiteY3"/>
                </a:cxn>
              </a:cxnLst>
              <a:rect l="l" t="t" r="r" b="b"/>
              <a:pathLst>
                <a:path w="60914" h="54484">
                  <a:moveTo>
                    <a:pt x="27427" y="0"/>
                  </a:moveTo>
                  <a:lnTo>
                    <a:pt x="0" y="54484"/>
                  </a:lnTo>
                  <a:lnTo>
                    <a:pt x="60915" y="51056"/>
                  </a:lnTo>
                  <a:lnTo>
                    <a:pt x="27427"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sp>
        <p:nvSpPr>
          <p:cNvPr id="129" name="TextBox 128">
            <a:extLst>
              <a:ext uri="{FF2B5EF4-FFF2-40B4-BE49-F238E27FC236}">
                <a16:creationId xmlns:a16="http://schemas.microsoft.com/office/drawing/2014/main" id="{EAB83B4C-30C8-2D9D-8467-F1893E5E65EB}"/>
              </a:ext>
            </a:extLst>
          </p:cNvPr>
          <p:cNvSpPr txBox="1"/>
          <p:nvPr/>
        </p:nvSpPr>
        <p:spPr>
          <a:xfrm>
            <a:off x="2352788" y="1531477"/>
            <a:ext cx="605947" cy="161586"/>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Epithelium</a:t>
            </a:r>
          </a:p>
        </p:txBody>
      </p:sp>
      <p:sp>
        <p:nvSpPr>
          <p:cNvPr id="130" name="TextBox 129">
            <a:extLst>
              <a:ext uri="{FF2B5EF4-FFF2-40B4-BE49-F238E27FC236}">
                <a16:creationId xmlns:a16="http://schemas.microsoft.com/office/drawing/2014/main" id="{BEB7D6AB-86FA-06F5-F1AC-FB1B877A87B7}"/>
              </a:ext>
            </a:extLst>
          </p:cNvPr>
          <p:cNvSpPr txBox="1"/>
          <p:nvPr/>
        </p:nvSpPr>
        <p:spPr>
          <a:xfrm>
            <a:off x="3240103" y="1149911"/>
            <a:ext cx="448850"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Allergens</a:t>
            </a:r>
          </a:p>
        </p:txBody>
      </p:sp>
      <p:sp>
        <p:nvSpPr>
          <p:cNvPr id="131" name="TextBox 130">
            <a:extLst>
              <a:ext uri="{FF2B5EF4-FFF2-40B4-BE49-F238E27FC236}">
                <a16:creationId xmlns:a16="http://schemas.microsoft.com/office/drawing/2014/main" id="{F8911E8A-B2E7-6EC4-26E6-6270572B4745}"/>
              </a:ext>
            </a:extLst>
          </p:cNvPr>
          <p:cNvSpPr txBox="1"/>
          <p:nvPr/>
        </p:nvSpPr>
        <p:spPr>
          <a:xfrm>
            <a:off x="3879365" y="1149911"/>
            <a:ext cx="469690"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Cytokines</a:t>
            </a:r>
          </a:p>
        </p:txBody>
      </p:sp>
      <p:sp>
        <p:nvSpPr>
          <p:cNvPr id="132" name="TextBox 131">
            <a:extLst>
              <a:ext uri="{FF2B5EF4-FFF2-40B4-BE49-F238E27FC236}">
                <a16:creationId xmlns:a16="http://schemas.microsoft.com/office/drawing/2014/main" id="{BE056434-2477-FF93-45C9-0E9BF7B49BBF}"/>
              </a:ext>
            </a:extLst>
          </p:cNvPr>
          <p:cNvSpPr txBox="1"/>
          <p:nvPr/>
        </p:nvSpPr>
        <p:spPr>
          <a:xfrm>
            <a:off x="4545877" y="1149911"/>
            <a:ext cx="26129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Fungi</a:t>
            </a:r>
          </a:p>
        </p:txBody>
      </p:sp>
      <p:sp>
        <p:nvSpPr>
          <p:cNvPr id="133" name="TextBox 132">
            <a:extLst>
              <a:ext uri="{FF2B5EF4-FFF2-40B4-BE49-F238E27FC236}">
                <a16:creationId xmlns:a16="http://schemas.microsoft.com/office/drawing/2014/main" id="{54E0F28F-1789-E27F-CB62-8E81ACF13E56}"/>
              </a:ext>
            </a:extLst>
          </p:cNvPr>
          <p:cNvSpPr txBox="1"/>
          <p:nvPr/>
        </p:nvSpPr>
        <p:spPr>
          <a:xfrm>
            <a:off x="2353065" y="2383753"/>
            <a:ext cx="229235" cy="277005"/>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w="3175">
                  <a:noFill/>
                </a:ln>
                <a:solidFill>
                  <a:srgbClr val="2491BF"/>
                </a:solidFill>
                <a:effectLst/>
                <a:uLnTx/>
                <a:uFillTx/>
                <a:latin typeface="Calibri" panose="020F0502020204030204" pitchFamily="34" charset="0"/>
                <a:ea typeface="+mn-ea"/>
                <a:cs typeface="Calibri" panose="020F0502020204030204" pitchFamily="34" charset="0"/>
              </a:rPr>
              <a:t>IL-5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w="3175">
                  <a:noFill/>
                </a:ln>
                <a:solidFill>
                  <a:srgbClr val="2491BF"/>
                </a:solidFill>
                <a:effectLst/>
                <a:uLnTx/>
                <a:uFillTx/>
                <a:latin typeface="Calibri" panose="020F0502020204030204" pitchFamily="34" charset="0"/>
                <a:ea typeface="+mn-ea"/>
                <a:cs typeface="Calibri" panose="020F0502020204030204" pitchFamily="34" charset="0"/>
              </a:rPr>
              <a:t>IL-13</a:t>
            </a:r>
          </a:p>
        </p:txBody>
      </p:sp>
      <p:sp>
        <p:nvSpPr>
          <p:cNvPr id="134" name="TextBox 133">
            <a:extLst>
              <a:ext uri="{FF2B5EF4-FFF2-40B4-BE49-F238E27FC236}">
                <a16:creationId xmlns:a16="http://schemas.microsoft.com/office/drawing/2014/main" id="{7790D845-C1F4-9DC1-64EA-1531AA47C8D2}"/>
              </a:ext>
            </a:extLst>
          </p:cNvPr>
          <p:cNvSpPr txBox="1"/>
          <p:nvPr/>
        </p:nvSpPr>
        <p:spPr>
          <a:xfrm>
            <a:off x="3259300" y="2219072"/>
            <a:ext cx="190762" cy="23083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5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TSLP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5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IL-33</a:t>
            </a:r>
          </a:p>
        </p:txBody>
      </p:sp>
      <p:sp>
        <p:nvSpPr>
          <p:cNvPr id="135" name="TextBox 134">
            <a:extLst>
              <a:ext uri="{FF2B5EF4-FFF2-40B4-BE49-F238E27FC236}">
                <a16:creationId xmlns:a16="http://schemas.microsoft.com/office/drawing/2014/main" id="{C10D4BB3-1D43-FACB-0A4B-0FB1430E7E8C}"/>
              </a:ext>
            </a:extLst>
          </p:cNvPr>
          <p:cNvSpPr txBox="1"/>
          <p:nvPr/>
        </p:nvSpPr>
        <p:spPr>
          <a:xfrm>
            <a:off x="2901642" y="2649934"/>
            <a:ext cx="468087"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Mast cells</a:t>
            </a:r>
          </a:p>
        </p:txBody>
      </p:sp>
      <p:sp>
        <p:nvSpPr>
          <p:cNvPr id="136" name="TextBox 135">
            <a:extLst>
              <a:ext uri="{FF2B5EF4-FFF2-40B4-BE49-F238E27FC236}">
                <a16:creationId xmlns:a16="http://schemas.microsoft.com/office/drawing/2014/main" id="{EEBFABFB-BA05-4348-8093-268782D4279F}"/>
              </a:ext>
            </a:extLst>
          </p:cNvPr>
          <p:cNvSpPr txBox="1"/>
          <p:nvPr/>
        </p:nvSpPr>
        <p:spPr>
          <a:xfrm>
            <a:off x="4490892" y="2246306"/>
            <a:ext cx="330787" cy="534368"/>
          </a:xfrm>
          <a:prstGeom prst="rect">
            <a:avLst/>
          </a:prstGeom>
          <a:solidFill>
            <a:schemeClr val="bg1"/>
          </a:solidFill>
        </p:spPr>
        <p:txBody>
          <a:bodyPr wrap="none" lIns="36000" tIns="36000" rIns="36000" bIns="3600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TSLP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IL-33</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IL-25</a:t>
            </a:r>
          </a:p>
        </p:txBody>
      </p:sp>
      <p:sp>
        <p:nvSpPr>
          <p:cNvPr id="138" name="TextBox 137">
            <a:extLst>
              <a:ext uri="{FF2B5EF4-FFF2-40B4-BE49-F238E27FC236}">
                <a16:creationId xmlns:a16="http://schemas.microsoft.com/office/drawing/2014/main" id="{9B33153D-FAB2-C724-353C-D95F6AE4DF1E}"/>
              </a:ext>
            </a:extLst>
          </p:cNvPr>
          <p:cNvSpPr txBox="1"/>
          <p:nvPr/>
        </p:nvSpPr>
        <p:spPr>
          <a:xfrm>
            <a:off x="4152617" y="2757251"/>
            <a:ext cx="39915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Basophil</a:t>
            </a:r>
          </a:p>
        </p:txBody>
      </p:sp>
      <p:sp>
        <p:nvSpPr>
          <p:cNvPr id="139" name="TextBox 138">
            <a:extLst>
              <a:ext uri="{FF2B5EF4-FFF2-40B4-BE49-F238E27FC236}">
                <a16:creationId xmlns:a16="http://schemas.microsoft.com/office/drawing/2014/main" id="{38440A5D-6BC2-6397-B464-D80409700EA9}"/>
              </a:ext>
            </a:extLst>
          </p:cNvPr>
          <p:cNvSpPr txBox="1"/>
          <p:nvPr/>
        </p:nvSpPr>
        <p:spPr>
          <a:xfrm>
            <a:off x="5272911" y="2697503"/>
            <a:ext cx="617170"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656665">
                    <a:lumMod val="50000"/>
                  </a:srgbClr>
                </a:solidFill>
                <a:effectLst/>
                <a:uLnTx/>
                <a:uFillTx/>
                <a:latin typeface="Calibri" panose="020F0502020204030204" pitchFamily="34" charset="0"/>
                <a:ea typeface="+mn-ea"/>
                <a:cs typeface="Calibri" panose="020F0502020204030204" pitchFamily="34" charset="0"/>
              </a:rPr>
              <a:t>Dendritic cell</a:t>
            </a:r>
          </a:p>
        </p:txBody>
      </p:sp>
      <p:sp>
        <p:nvSpPr>
          <p:cNvPr id="140" name="TextBox 139">
            <a:extLst>
              <a:ext uri="{FF2B5EF4-FFF2-40B4-BE49-F238E27FC236}">
                <a16:creationId xmlns:a16="http://schemas.microsoft.com/office/drawing/2014/main" id="{7DB8BA8A-3DDA-AC78-E3A1-9637FF9A6A3C}"/>
              </a:ext>
            </a:extLst>
          </p:cNvPr>
          <p:cNvSpPr txBox="1"/>
          <p:nvPr/>
        </p:nvSpPr>
        <p:spPr>
          <a:xfrm>
            <a:off x="5190770" y="2860070"/>
            <a:ext cx="266103" cy="277005"/>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656665">
                    <a:lumMod val="50000"/>
                  </a:srgbClr>
                </a:solidFill>
                <a:effectLst/>
                <a:uLnTx/>
                <a:uFillTx/>
                <a:latin typeface="Calibri" panose="020F0502020204030204" pitchFamily="34" charset="0"/>
                <a:ea typeface="+mn-ea"/>
                <a:cs typeface="Calibri" panose="020F0502020204030204" pitchFamily="34" charset="0"/>
              </a:rPr>
              <a:t>Naïve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656665">
                    <a:lumMod val="50000"/>
                  </a:srgbClr>
                </a:solidFill>
                <a:effectLst/>
                <a:uLnTx/>
                <a:uFillTx/>
                <a:latin typeface="Calibri" panose="020F0502020204030204" pitchFamily="34" charset="0"/>
                <a:ea typeface="+mn-ea"/>
                <a:cs typeface="Calibri" panose="020F0502020204030204" pitchFamily="34" charset="0"/>
              </a:rPr>
              <a:t>T cell</a:t>
            </a:r>
          </a:p>
        </p:txBody>
      </p:sp>
      <p:sp>
        <p:nvSpPr>
          <p:cNvPr id="141" name="TextBox 140">
            <a:extLst>
              <a:ext uri="{FF2B5EF4-FFF2-40B4-BE49-F238E27FC236}">
                <a16:creationId xmlns:a16="http://schemas.microsoft.com/office/drawing/2014/main" id="{30976C78-C5B3-597B-F785-BF89AE86373A}"/>
              </a:ext>
            </a:extLst>
          </p:cNvPr>
          <p:cNvSpPr txBox="1"/>
          <p:nvPr/>
        </p:nvSpPr>
        <p:spPr>
          <a:xfrm>
            <a:off x="5834612" y="3987181"/>
            <a:ext cx="532208"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Eosinophils</a:t>
            </a:r>
          </a:p>
        </p:txBody>
      </p:sp>
      <p:sp>
        <p:nvSpPr>
          <p:cNvPr id="142" name="TextBox 141">
            <a:extLst>
              <a:ext uri="{FF2B5EF4-FFF2-40B4-BE49-F238E27FC236}">
                <a16:creationId xmlns:a16="http://schemas.microsoft.com/office/drawing/2014/main" id="{88954A83-7C4D-EDAC-A4B6-99A024DD8408}"/>
              </a:ext>
            </a:extLst>
          </p:cNvPr>
          <p:cNvSpPr txBox="1"/>
          <p:nvPr/>
        </p:nvSpPr>
        <p:spPr>
          <a:xfrm>
            <a:off x="3012769" y="4119989"/>
            <a:ext cx="29335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B cells</a:t>
            </a:r>
          </a:p>
        </p:txBody>
      </p:sp>
      <p:sp>
        <p:nvSpPr>
          <p:cNvPr id="144" name="TextBox 143">
            <a:extLst>
              <a:ext uri="{FF2B5EF4-FFF2-40B4-BE49-F238E27FC236}">
                <a16:creationId xmlns:a16="http://schemas.microsoft.com/office/drawing/2014/main" id="{400AEB78-494A-0D9D-15B1-CDCAF7AB7CCD}"/>
              </a:ext>
            </a:extLst>
          </p:cNvPr>
          <p:cNvSpPr txBox="1"/>
          <p:nvPr/>
        </p:nvSpPr>
        <p:spPr>
          <a:xfrm>
            <a:off x="3127071" y="3665954"/>
            <a:ext cx="13946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IgE</a:t>
            </a:r>
          </a:p>
        </p:txBody>
      </p:sp>
      <p:sp>
        <p:nvSpPr>
          <p:cNvPr id="145" name="TextBox 144">
            <a:extLst>
              <a:ext uri="{FF2B5EF4-FFF2-40B4-BE49-F238E27FC236}">
                <a16:creationId xmlns:a16="http://schemas.microsoft.com/office/drawing/2014/main" id="{D668B483-3C03-FD1C-ABC6-008C1CFFCAD2}"/>
              </a:ext>
            </a:extLst>
          </p:cNvPr>
          <p:cNvSpPr txBox="1"/>
          <p:nvPr/>
        </p:nvSpPr>
        <p:spPr>
          <a:xfrm>
            <a:off x="2307905" y="3291297"/>
            <a:ext cx="621978" cy="277005"/>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Histamine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Leukotrienes</a:t>
            </a:r>
          </a:p>
        </p:txBody>
      </p:sp>
      <p:sp>
        <p:nvSpPr>
          <p:cNvPr id="146" name="TextBox 145">
            <a:extLst>
              <a:ext uri="{FF2B5EF4-FFF2-40B4-BE49-F238E27FC236}">
                <a16:creationId xmlns:a16="http://schemas.microsoft.com/office/drawing/2014/main" id="{36B84444-7D81-89DB-DD9D-B004991F0472}"/>
              </a:ext>
            </a:extLst>
          </p:cNvPr>
          <p:cNvSpPr txBox="1"/>
          <p:nvPr/>
        </p:nvSpPr>
        <p:spPr>
          <a:xfrm>
            <a:off x="3820740" y="3094390"/>
            <a:ext cx="184350" cy="11541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5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TSLP</a:t>
            </a:r>
          </a:p>
        </p:txBody>
      </p:sp>
      <p:sp>
        <p:nvSpPr>
          <p:cNvPr id="147" name="TextBox 146">
            <a:extLst>
              <a:ext uri="{FF2B5EF4-FFF2-40B4-BE49-F238E27FC236}">
                <a16:creationId xmlns:a16="http://schemas.microsoft.com/office/drawing/2014/main" id="{E9A3007D-A74B-0A0F-F1B5-EF3571A88B08}"/>
              </a:ext>
            </a:extLst>
          </p:cNvPr>
          <p:cNvSpPr txBox="1"/>
          <p:nvPr/>
        </p:nvSpPr>
        <p:spPr>
          <a:xfrm rot="19568916">
            <a:off x="4148277" y="3800744"/>
            <a:ext cx="45686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IL-4, IL-13</a:t>
            </a:r>
          </a:p>
        </p:txBody>
      </p:sp>
      <p:sp>
        <p:nvSpPr>
          <p:cNvPr id="148" name="TextBox 147">
            <a:extLst>
              <a:ext uri="{FF2B5EF4-FFF2-40B4-BE49-F238E27FC236}">
                <a16:creationId xmlns:a16="http://schemas.microsoft.com/office/drawing/2014/main" id="{04B7C501-9AFC-4C91-85A5-B2932AEBE345}"/>
              </a:ext>
            </a:extLst>
          </p:cNvPr>
          <p:cNvSpPr txBox="1"/>
          <p:nvPr/>
        </p:nvSpPr>
        <p:spPr>
          <a:xfrm rot="18326695">
            <a:off x="3739837" y="3393029"/>
            <a:ext cx="45686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IL-4, IL-13</a:t>
            </a:r>
          </a:p>
        </p:txBody>
      </p:sp>
      <p:sp>
        <p:nvSpPr>
          <p:cNvPr id="149" name="TextBox 148">
            <a:extLst>
              <a:ext uri="{FF2B5EF4-FFF2-40B4-BE49-F238E27FC236}">
                <a16:creationId xmlns:a16="http://schemas.microsoft.com/office/drawing/2014/main" id="{D911F860-5691-B0CE-BB72-EF0646E6BF7A}"/>
              </a:ext>
            </a:extLst>
          </p:cNvPr>
          <p:cNvSpPr txBox="1"/>
          <p:nvPr/>
        </p:nvSpPr>
        <p:spPr>
          <a:xfrm>
            <a:off x="4397698" y="4118600"/>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IL-13</a:t>
            </a:r>
            <a:endParaRPr kumimoji="0" lang="en-US" sz="8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endParaRPr>
          </a:p>
        </p:txBody>
      </p:sp>
      <p:sp>
        <p:nvSpPr>
          <p:cNvPr id="150" name="TextBox 149">
            <a:extLst>
              <a:ext uri="{FF2B5EF4-FFF2-40B4-BE49-F238E27FC236}">
                <a16:creationId xmlns:a16="http://schemas.microsoft.com/office/drawing/2014/main" id="{75ED537C-0097-A31E-F5C6-58DF3218A922}"/>
              </a:ext>
            </a:extLst>
          </p:cNvPr>
          <p:cNvSpPr txBox="1"/>
          <p:nvPr/>
        </p:nvSpPr>
        <p:spPr>
          <a:xfrm>
            <a:off x="4643458" y="3318538"/>
            <a:ext cx="205188" cy="277005"/>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Th2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cells</a:t>
            </a:r>
          </a:p>
        </p:txBody>
      </p:sp>
      <p:sp>
        <p:nvSpPr>
          <p:cNvPr id="151" name="TextBox 150">
            <a:extLst>
              <a:ext uri="{FF2B5EF4-FFF2-40B4-BE49-F238E27FC236}">
                <a16:creationId xmlns:a16="http://schemas.microsoft.com/office/drawing/2014/main" id="{C358ACB1-1AB8-F32B-31A5-A6FB3093AF58}"/>
              </a:ext>
            </a:extLst>
          </p:cNvPr>
          <p:cNvSpPr txBox="1"/>
          <p:nvPr/>
        </p:nvSpPr>
        <p:spPr>
          <a:xfrm rot="2099857">
            <a:off x="5445883" y="3507536"/>
            <a:ext cx="17152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IL-5</a:t>
            </a:r>
          </a:p>
        </p:txBody>
      </p:sp>
      <p:sp>
        <p:nvSpPr>
          <p:cNvPr id="152" name="TextBox 151">
            <a:extLst>
              <a:ext uri="{FF2B5EF4-FFF2-40B4-BE49-F238E27FC236}">
                <a16:creationId xmlns:a16="http://schemas.microsoft.com/office/drawing/2014/main" id="{1A362EFF-D3B6-12DF-8318-650FB26E4275}"/>
              </a:ext>
            </a:extLst>
          </p:cNvPr>
          <p:cNvSpPr txBox="1"/>
          <p:nvPr/>
        </p:nvSpPr>
        <p:spPr>
          <a:xfrm rot="19585287">
            <a:off x="5592192" y="2973383"/>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IL-13</a:t>
            </a:r>
          </a:p>
        </p:txBody>
      </p:sp>
      <p:sp>
        <p:nvSpPr>
          <p:cNvPr id="153" name="TextBox 152">
            <a:extLst>
              <a:ext uri="{FF2B5EF4-FFF2-40B4-BE49-F238E27FC236}">
                <a16:creationId xmlns:a16="http://schemas.microsoft.com/office/drawing/2014/main" id="{00A62D6E-50F3-4034-29B6-F124818F3202}"/>
              </a:ext>
            </a:extLst>
          </p:cNvPr>
          <p:cNvSpPr txBox="1"/>
          <p:nvPr/>
        </p:nvSpPr>
        <p:spPr>
          <a:xfrm rot="1721568">
            <a:off x="5229446" y="4266257"/>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IL-13</a:t>
            </a:r>
          </a:p>
        </p:txBody>
      </p:sp>
      <p:sp>
        <p:nvSpPr>
          <p:cNvPr id="154" name="TextBox 153">
            <a:extLst>
              <a:ext uri="{FF2B5EF4-FFF2-40B4-BE49-F238E27FC236}">
                <a16:creationId xmlns:a16="http://schemas.microsoft.com/office/drawing/2014/main" id="{C2FE5A82-7E21-C1CF-D87E-BA92CC3F01BB}"/>
              </a:ext>
            </a:extLst>
          </p:cNvPr>
          <p:cNvSpPr txBox="1"/>
          <p:nvPr/>
        </p:nvSpPr>
        <p:spPr>
          <a:xfrm rot="19476609">
            <a:off x="6618670" y="3509806"/>
            <a:ext cx="17152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IL-5</a:t>
            </a:r>
          </a:p>
        </p:txBody>
      </p:sp>
      <p:sp>
        <p:nvSpPr>
          <p:cNvPr id="155" name="TextBox 154">
            <a:extLst>
              <a:ext uri="{FF2B5EF4-FFF2-40B4-BE49-F238E27FC236}">
                <a16:creationId xmlns:a16="http://schemas.microsoft.com/office/drawing/2014/main" id="{9643C610-F222-F945-67C7-EADE65930604}"/>
              </a:ext>
            </a:extLst>
          </p:cNvPr>
          <p:cNvSpPr txBox="1"/>
          <p:nvPr/>
        </p:nvSpPr>
        <p:spPr>
          <a:xfrm rot="2077529">
            <a:off x="6376152" y="2953478"/>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IL-13</a:t>
            </a:r>
          </a:p>
        </p:txBody>
      </p:sp>
      <p:sp>
        <p:nvSpPr>
          <p:cNvPr id="156" name="TextBox 155">
            <a:extLst>
              <a:ext uri="{FF2B5EF4-FFF2-40B4-BE49-F238E27FC236}">
                <a16:creationId xmlns:a16="http://schemas.microsoft.com/office/drawing/2014/main" id="{6DF598F2-CC1F-BC51-7053-039BE078BC62}"/>
              </a:ext>
            </a:extLst>
          </p:cNvPr>
          <p:cNvSpPr txBox="1"/>
          <p:nvPr/>
        </p:nvSpPr>
        <p:spPr>
          <a:xfrm rot="19935994">
            <a:off x="6695353" y="4266863"/>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IL-13</a:t>
            </a:r>
          </a:p>
        </p:txBody>
      </p:sp>
      <p:sp>
        <p:nvSpPr>
          <p:cNvPr id="157" name="TextBox 156">
            <a:extLst>
              <a:ext uri="{FF2B5EF4-FFF2-40B4-BE49-F238E27FC236}">
                <a16:creationId xmlns:a16="http://schemas.microsoft.com/office/drawing/2014/main" id="{AD7521A3-C761-7FED-D22F-9CE5BEDBBDDB}"/>
              </a:ext>
            </a:extLst>
          </p:cNvPr>
          <p:cNvSpPr txBox="1"/>
          <p:nvPr/>
        </p:nvSpPr>
        <p:spPr>
          <a:xfrm>
            <a:off x="7047204" y="3059399"/>
            <a:ext cx="24045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ILC2s</a:t>
            </a:r>
          </a:p>
        </p:txBody>
      </p:sp>
      <p:sp>
        <p:nvSpPr>
          <p:cNvPr id="158" name="TextBox 157">
            <a:extLst>
              <a:ext uri="{FF2B5EF4-FFF2-40B4-BE49-F238E27FC236}">
                <a16:creationId xmlns:a16="http://schemas.microsoft.com/office/drawing/2014/main" id="{DBEC77BB-542C-C107-044B-2E94568786ED}"/>
              </a:ext>
            </a:extLst>
          </p:cNvPr>
          <p:cNvSpPr txBox="1"/>
          <p:nvPr/>
        </p:nvSpPr>
        <p:spPr>
          <a:xfrm>
            <a:off x="6752640" y="2246306"/>
            <a:ext cx="330787" cy="534368"/>
          </a:xfrm>
          <a:prstGeom prst="rect">
            <a:avLst/>
          </a:prstGeom>
          <a:solidFill>
            <a:schemeClr val="bg1"/>
          </a:solidFill>
        </p:spPr>
        <p:txBody>
          <a:bodyPr wrap="none" lIns="36000" tIns="36000" rIns="36000" bIns="3600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TSLP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IL-33</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IL-25</a:t>
            </a:r>
          </a:p>
        </p:txBody>
      </p:sp>
      <p:sp>
        <p:nvSpPr>
          <p:cNvPr id="159" name="TextBox 158">
            <a:extLst>
              <a:ext uri="{FF2B5EF4-FFF2-40B4-BE49-F238E27FC236}">
                <a16:creationId xmlns:a16="http://schemas.microsoft.com/office/drawing/2014/main" id="{2C13EB76-B508-31A9-5A26-22E5C303711C}"/>
              </a:ext>
            </a:extLst>
          </p:cNvPr>
          <p:cNvSpPr txBox="1"/>
          <p:nvPr/>
        </p:nvSpPr>
        <p:spPr>
          <a:xfrm>
            <a:off x="8274547" y="2256850"/>
            <a:ext cx="321169" cy="226591"/>
          </a:xfrm>
          <a:prstGeom prst="rect">
            <a:avLst/>
          </a:prstGeom>
          <a:solidFill>
            <a:schemeClr val="bg1"/>
          </a:solidFill>
        </p:spPr>
        <p:txBody>
          <a:bodyPr wrap="none" lIns="36000" tIns="36000" rIns="36000" bIns="3600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F35FAC">
                    <a:lumMod val="75000"/>
                  </a:srgbClr>
                </a:solidFill>
                <a:effectLst/>
                <a:uLnTx/>
                <a:uFillTx/>
                <a:latin typeface="Calibri"/>
                <a:ea typeface="+mn-ea"/>
                <a:cs typeface="Calibri"/>
              </a:rPr>
              <a:t>TSLP</a:t>
            </a:r>
          </a:p>
        </p:txBody>
      </p:sp>
      <p:sp>
        <p:nvSpPr>
          <p:cNvPr id="161" name="TextBox 160">
            <a:extLst>
              <a:ext uri="{FF2B5EF4-FFF2-40B4-BE49-F238E27FC236}">
                <a16:creationId xmlns:a16="http://schemas.microsoft.com/office/drawing/2014/main" id="{86A5E76A-7E60-8958-6A1D-C9ED5201C4EB}"/>
              </a:ext>
            </a:extLst>
          </p:cNvPr>
          <p:cNvSpPr txBox="1"/>
          <p:nvPr/>
        </p:nvSpPr>
        <p:spPr>
          <a:xfrm>
            <a:off x="7048944" y="4260513"/>
            <a:ext cx="724572"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Smooth muscle</a:t>
            </a:r>
          </a:p>
        </p:txBody>
      </p:sp>
      <p:sp>
        <p:nvSpPr>
          <p:cNvPr id="164" name="TextBox 163">
            <a:extLst>
              <a:ext uri="{FF2B5EF4-FFF2-40B4-BE49-F238E27FC236}">
                <a16:creationId xmlns:a16="http://schemas.microsoft.com/office/drawing/2014/main" id="{854BBB09-2639-DC71-3C1B-DB92A42AAF15}"/>
              </a:ext>
            </a:extLst>
          </p:cNvPr>
          <p:cNvSpPr txBox="1"/>
          <p:nvPr/>
        </p:nvSpPr>
        <p:spPr>
          <a:xfrm>
            <a:off x="9610310" y="4129627"/>
            <a:ext cx="17152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F561AD"/>
                </a:solidFill>
                <a:effectLst/>
                <a:uLnTx/>
                <a:uFillTx/>
                <a:latin typeface="Calibri" panose="020F0502020204030204" pitchFamily="34" charset="0"/>
                <a:ea typeface="+mn-ea"/>
                <a:cs typeface="Calibri" panose="020F0502020204030204" pitchFamily="34" charset="0"/>
              </a:rPr>
              <a:t>IL-6</a:t>
            </a:r>
          </a:p>
        </p:txBody>
      </p:sp>
      <p:sp>
        <p:nvSpPr>
          <p:cNvPr id="165" name="TextBox 164">
            <a:extLst>
              <a:ext uri="{FF2B5EF4-FFF2-40B4-BE49-F238E27FC236}">
                <a16:creationId xmlns:a16="http://schemas.microsoft.com/office/drawing/2014/main" id="{3CBED91A-B912-93F3-BA79-F08D54B3390D}"/>
              </a:ext>
            </a:extLst>
          </p:cNvPr>
          <p:cNvSpPr txBox="1"/>
          <p:nvPr/>
        </p:nvSpPr>
        <p:spPr>
          <a:xfrm>
            <a:off x="9267706" y="3337769"/>
            <a:ext cx="468087"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Fibroblast</a:t>
            </a:r>
          </a:p>
        </p:txBody>
      </p:sp>
      <p:sp>
        <p:nvSpPr>
          <p:cNvPr id="166" name="TextBox 165">
            <a:extLst>
              <a:ext uri="{FF2B5EF4-FFF2-40B4-BE49-F238E27FC236}">
                <a16:creationId xmlns:a16="http://schemas.microsoft.com/office/drawing/2014/main" id="{FB1E327C-0197-FA35-937D-3CA4D101C7D1}"/>
              </a:ext>
            </a:extLst>
          </p:cNvPr>
          <p:cNvSpPr txBox="1"/>
          <p:nvPr/>
        </p:nvSpPr>
        <p:spPr>
          <a:xfrm>
            <a:off x="9093828" y="2542446"/>
            <a:ext cx="40396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Collagen</a:t>
            </a:r>
          </a:p>
        </p:txBody>
      </p:sp>
      <p:sp>
        <p:nvSpPr>
          <p:cNvPr id="168" name="TextBox 167">
            <a:extLst>
              <a:ext uri="{FF2B5EF4-FFF2-40B4-BE49-F238E27FC236}">
                <a16:creationId xmlns:a16="http://schemas.microsoft.com/office/drawing/2014/main" id="{2C4BCB92-4A53-CBFB-F841-B70F998EA530}"/>
              </a:ext>
            </a:extLst>
          </p:cNvPr>
          <p:cNvSpPr txBox="1"/>
          <p:nvPr/>
        </p:nvSpPr>
        <p:spPr>
          <a:xfrm>
            <a:off x="7945735" y="3407020"/>
            <a:ext cx="248471" cy="153891"/>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F561AD"/>
                </a:solidFill>
                <a:effectLst/>
                <a:uLnTx/>
                <a:uFillTx/>
                <a:latin typeface="Calibri" panose="020F0502020204030204" pitchFamily="34" charset="0"/>
                <a:ea typeface="+mn-ea"/>
                <a:cs typeface="Calibri" panose="020F0502020204030204" pitchFamily="34" charset="0"/>
              </a:rPr>
              <a:t>TSLP</a:t>
            </a:r>
          </a:p>
        </p:txBody>
      </p:sp>
      <p:grpSp>
        <p:nvGrpSpPr>
          <p:cNvPr id="169" name="Graphic 2442">
            <a:extLst>
              <a:ext uri="{FF2B5EF4-FFF2-40B4-BE49-F238E27FC236}">
                <a16:creationId xmlns:a16="http://schemas.microsoft.com/office/drawing/2014/main" id="{64BA3ED3-9446-0537-C3E7-C1D0E7C62347}"/>
              </a:ext>
            </a:extLst>
          </p:cNvPr>
          <p:cNvGrpSpPr/>
          <p:nvPr/>
        </p:nvGrpSpPr>
        <p:grpSpPr>
          <a:xfrm rot="401577">
            <a:off x="3880668" y="3315678"/>
            <a:ext cx="257941" cy="478206"/>
            <a:chOff x="7388833" y="5476246"/>
            <a:chExt cx="373677" cy="630032"/>
          </a:xfrm>
          <a:solidFill>
            <a:srgbClr val="A21383"/>
          </a:solidFill>
        </p:grpSpPr>
        <p:sp>
          <p:nvSpPr>
            <p:cNvPr id="2493" name="Freeform 2445">
              <a:extLst>
                <a:ext uri="{FF2B5EF4-FFF2-40B4-BE49-F238E27FC236}">
                  <a16:creationId xmlns:a16="http://schemas.microsoft.com/office/drawing/2014/main" id="{DAD6A2E2-FEFF-BA1C-FC71-342A11688F75}"/>
                </a:ext>
              </a:extLst>
            </p:cNvPr>
            <p:cNvSpPr/>
            <p:nvPr/>
          </p:nvSpPr>
          <p:spPr>
            <a:xfrm>
              <a:off x="7411227" y="5476246"/>
              <a:ext cx="351283" cy="592220"/>
            </a:xfrm>
            <a:custGeom>
              <a:avLst/>
              <a:gdLst>
                <a:gd name="connsiteX0" fmla="*/ 351285 w 351284"/>
                <a:gd name="connsiteY0" fmla="*/ 0 h 592224"/>
                <a:gd name="connsiteX1" fmla="*/ 0 w 351284"/>
                <a:gd name="connsiteY1" fmla="*/ 592224 h 592224"/>
              </a:gdLst>
              <a:ahLst/>
              <a:cxnLst>
                <a:cxn ang="0">
                  <a:pos x="connsiteX0" y="connsiteY0"/>
                </a:cxn>
                <a:cxn ang="0">
                  <a:pos x="connsiteX1" y="connsiteY1"/>
                </a:cxn>
              </a:cxnLst>
              <a:rect l="l" t="t" r="r" b="b"/>
              <a:pathLst>
                <a:path w="351284" h="592224">
                  <a:moveTo>
                    <a:pt x="351285" y="0"/>
                  </a:moveTo>
                  <a:lnTo>
                    <a:pt x="0" y="592224"/>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94" name="Freeform 2446">
              <a:extLst>
                <a:ext uri="{FF2B5EF4-FFF2-40B4-BE49-F238E27FC236}">
                  <a16:creationId xmlns:a16="http://schemas.microsoft.com/office/drawing/2014/main" id="{87CC8198-2681-1490-8319-61BC2973F085}"/>
                </a:ext>
              </a:extLst>
            </p:cNvPr>
            <p:cNvSpPr/>
            <p:nvPr/>
          </p:nvSpPr>
          <p:spPr>
            <a:xfrm>
              <a:off x="7388833" y="6045244"/>
              <a:ext cx="53261" cy="61034"/>
            </a:xfrm>
            <a:custGeom>
              <a:avLst/>
              <a:gdLst>
                <a:gd name="connsiteX0" fmla="*/ 735 w 53261"/>
                <a:gd name="connsiteY0" fmla="*/ 0 h 61034"/>
                <a:gd name="connsiteX1" fmla="*/ 0 w 53261"/>
                <a:gd name="connsiteY1" fmla="*/ 61034 h 61034"/>
                <a:gd name="connsiteX2" fmla="*/ 53262 w 53261"/>
                <a:gd name="connsiteY2" fmla="*/ 31160 h 61034"/>
                <a:gd name="connsiteX3" fmla="*/ 735 w 53261"/>
                <a:gd name="connsiteY3" fmla="*/ 0 h 61034"/>
              </a:gdLst>
              <a:ahLst/>
              <a:cxnLst>
                <a:cxn ang="0">
                  <a:pos x="connsiteX0" y="connsiteY0"/>
                </a:cxn>
                <a:cxn ang="0">
                  <a:pos x="connsiteX1" y="connsiteY1"/>
                </a:cxn>
                <a:cxn ang="0">
                  <a:pos x="connsiteX2" y="connsiteY2"/>
                </a:cxn>
                <a:cxn ang="0">
                  <a:pos x="connsiteX3" y="connsiteY3"/>
                </a:cxn>
              </a:cxnLst>
              <a:rect l="l" t="t" r="r" b="b"/>
              <a:pathLst>
                <a:path w="53261" h="61034">
                  <a:moveTo>
                    <a:pt x="735" y="0"/>
                  </a:moveTo>
                  <a:lnTo>
                    <a:pt x="0" y="61034"/>
                  </a:lnTo>
                  <a:lnTo>
                    <a:pt x="53262" y="31160"/>
                  </a:lnTo>
                  <a:lnTo>
                    <a:pt x="735"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0" name="Group 169">
            <a:extLst>
              <a:ext uri="{FF2B5EF4-FFF2-40B4-BE49-F238E27FC236}">
                <a16:creationId xmlns:a16="http://schemas.microsoft.com/office/drawing/2014/main" id="{CEB2A609-E194-E0FF-B2A5-1092FD8353A7}"/>
              </a:ext>
            </a:extLst>
          </p:cNvPr>
          <p:cNvGrpSpPr/>
          <p:nvPr/>
        </p:nvGrpSpPr>
        <p:grpSpPr>
          <a:xfrm>
            <a:off x="3958667" y="3665104"/>
            <a:ext cx="880704" cy="577321"/>
            <a:chOff x="3869982" y="3713634"/>
            <a:chExt cx="880686" cy="577309"/>
          </a:xfrm>
        </p:grpSpPr>
        <p:sp>
          <p:nvSpPr>
            <p:cNvPr id="2490" name="Freeform 2448">
              <a:extLst>
                <a:ext uri="{FF2B5EF4-FFF2-40B4-BE49-F238E27FC236}">
                  <a16:creationId xmlns:a16="http://schemas.microsoft.com/office/drawing/2014/main" id="{7D135CD5-3A11-85C7-A8B2-7D2B09D8B463}"/>
                </a:ext>
              </a:extLst>
            </p:cNvPr>
            <p:cNvSpPr/>
            <p:nvPr/>
          </p:nvSpPr>
          <p:spPr>
            <a:xfrm>
              <a:off x="3906774" y="3713634"/>
              <a:ext cx="843894" cy="553210"/>
            </a:xfrm>
            <a:custGeom>
              <a:avLst/>
              <a:gdLst>
                <a:gd name="connsiteX0" fmla="*/ 842520 w 842519"/>
                <a:gd name="connsiteY0" fmla="*/ 0 h 552309"/>
                <a:gd name="connsiteX1" fmla="*/ 0 w 842519"/>
                <a:gd name="connsiteY1" fmla="*/ 552310 h 552309"/>
              </a:gdLst>
              <a:ahLst/>
              <a:cxnLst>
                <a:cxn ang="0">
                  <a:pos x="connsiteX0" y="connsiteY0"/>
                </a:cxn>
                <a:cxn ang="0">
                  <a:pos x="connsiteX1" y="connsiteY1"/>
                </a:cxn>
              </a:cxnLst>
              <a:rect l="l" t="t" r="r" b="b"/>
              <a:pathLst>
                <a:path w="842519" h="552309">
                  <a:moveTo>
                    <a:pt x="842520" y="0"/>
                  </a:moveTo>
                  <a:lnTo>
                    <a:pt x="0" y="55231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91" name="Freeform 2449">
              <a:extLst>
                <a:ext uri="{FF2B5EF4-FFF2-40B4-BE49-F238E27FC236}">
                  <a16:creationId xmlns:a16="http://schemas.microsoft.com/office/drawing/2014/main" id="{63BF1CFA-C4F7-7460-E921-0CE7B7F11F4D}"/>
                </a:ext>
              </a:extLst>
            </p:cNvPr>
            <p:cNvSpPr/>
            <p:nvPr/>
          </p:nvSpPr>
          <p:spPr>
            <a:xfrm>
              <a:off x="3869982" y="4236370"/>
              <a:ext cx="61013" cy="54573"/>
            </a:xfrm>
            <a:custGeom>
              <a:avLst/>
              <a:gdLst>
                <a:gd name="connsiteX0" fmla="*/ 27427 w 60914"/>
                <a:gd name="connsiteY0" fmla="*/ 0 h 54484"/>
                <a:gd name="connsiteX1" fmla="*/ 0 w 60914"/>
                <a:gd name="connsiteY1" fmla="*/ 54484 h 54484"/>
                <a:gd name="connsiteX2" fmla="*/ 60915 w 60914"/>
                <a:gd name="connsiteY2" fmla="*/ 51056 h 54484"/>
                <a:gd name="connsiteX3" fmla="*/ 27427 w 60914"/>
                <a:gd name="connsiteY3" fmla="*/ 0 h 54484"/>
              </a:gdLst>
              <a:ahLst/>
              <a:cxnLst>
                <a:cxn ang="0">
                  <a:pos x="connsiteX0" y="connsiteY0"/>
                </a:cxn>
                <a:cxn ang="0">
                  <a:pos x="connsiteX1" y="connsiteY1"/>
                </a:cxn>
                <a:cxn ang="0">
                  <a:pos x="connsiteX2" y="connsiteY2"/>
                </a:cxn>
                <a:cxn ang="0">
                  <a:pos x="connsiteX3" y="connsiteY3"/>
                </a:cxn>
              </a:cxnLst>
              <a:rect l="l" t="t" r="r" b="b"/>
              <a:pathLst>
                <a:path w="60914" h="54484">
                  <a:moveTo>
                    <a:pt x="27427" y="0"/>
                  </a:moveTo>
                  <a:lnTo>
                    <a:pt x="0" y="54484"/>
                  </a:lnTo>
                  <a:lnTo>
                    <a:pt x="60915" y="51056"/>
                  </a:lnTo>
                  <a:lnTo>
                    <a:pt x="27427"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1" name="Graphic 2442">
            <a:extLst>
              <a:ext uri="{FF2B5EF4-FFF2-40B4-BE49-F238E27FC236}">
                <a16:creationId xmlns:a16="http://schemas.microsoft.com/office/drawing/2014/main" id="{B9BE2857-561E-9417-4A5D-13E54C5AB7E1}"/>
              </a:ext>
            </a:extLst>
          </p:cNvPr>
          <p:cNvGrpSpPr/>
          <p:nvPr/>
        </p:nvGrpSpPr>
        <p:grpSpPr>
          <a:xfrm>
            <a:off x="4325109" y="4042216"/>
            <a:ext cx="61137" cy="392465"/>
            <a:chOff x="7893108" y="6127558"/>
            <a:chExt cx="61036" cy="391820"/>
          </a:xfrm>
          <a:solidFill>
            <a:srgbClr val="A21383"/>
          </a:solidFill>
        </p:grpSpPr>
        <p:sp>
          <p:nvSpPr>
            <p:cNvPr id="2487" name="Freeform 2451">
              <a:extLst>
                <a:ext uri="{FF2B5EF4-FFF2-40B4-BE49-F238E27FC236}">
                  <a16:creationId xmlns:a16="http://schemas.microsoft.com/office/drawing/2014/main" id="{9A9911A8-5604-1521-F3A7-79F1D8D6271F}"/>
                </a:ext>
              </a:extLst>
            </p:cNvPr>
            <p:cNvSpPr/>
            <p:nvPr/>
          </p:nvSpPr>
          <p:spPr>
            <a:xfrm>
              <a:off x="7923553" y="6127558"/>
              <a:ext cx="6122" cy="347904"/>
            </a:xfrm>
            <a:custGeom>
              <a:avLst/>
              <a:gdLst>
                <a:gd name="connsiteX0" fmla="*/ 0 w 6122"/>
                <a:gd name="connsiteY0" fmla="*/ 0 h 347902"/>
                <a:gd name="connsiteX1" fmla="*/ 0 w 6122"/>
                <a:gd name="connsiteY1" fmla="*/ 347903 h 347902"/>
              </a:gdLst>
              <a:ahLst/>
              <a:cxnLst>
                <a:cxn ang="0">
                  <a:pos x="connsiteX0" y="connsiteY0"/>
                </a:cxn>
                <a:cxn ang="0">
                  <a:pos x="connsiteX1" y="connsiteY1"/>
                </a:cxn>
              </a:cxnLst>
              <a:rect l="l" t="t" r="r" b="b"/>
              <a:pathLst>
                <a:path w="6122" h="347902">
                  <a:moveTo>
                    <a:pt x="0" y="0"/>
                  </a:moveTo>
                  <a:lnTo>
                    <a:pt x="0" y="347903"/>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8" name="Freeform 2452">
              <a:extLst>
                <a:ext uri="{FF2B5EF4-FFF2-40B4-BE49-F238E27FC236}">
                  <a16:creationId xmlns:a16="http://schemas.microsoft.com/office/drawing/2014/main" id="{3E209F00-BF18-9F13-FE23-0A75B103D310}"/>
                </a:ext>
              </a:extLst>
            </p:cNvPr>
            <p:cNvSpPr/>
            <p:nvPr/>
          </p:nvSpPr>
          <p:spPr>
            <a:xfrm>
              <a:off x="7893108" y="6466486"/>
              <a:ext cx="61036" cy="52892"/>
            </a:xfrm>
            <a:custGeom>
              <a:avLst/>
              <a:gdLst>
                <a:gd name="connsiteX0" fmla="*/ 0 w 61036"/>
                <a:gd name="connsiteY0" fmla="*/ 0 h 52892"/>
                <a:gd name="connsiteX1" fmla="*/ 30488 w 61036"/>
                <a:gd name="connsiteY1" fmla="*/ 52892 h 52892"/>
                <a:gd name="connsiteX2" fmla="*/ 61037 w 61036"/>
                <a:gd name="connsiteY2" fmla="*/ 0 h 52892"/>
                <a:gd name="connsiteX3" fmla="*/ 0 w 61036"/>
                <a:gd name="connsiteY3" fmla="*/ 0 h 52892"/>
              </a:gdLst>
              <a:ahLst/>
              <a:cxnLst>
                <a:cxn ang="0">
                  <a:pos x="connsiteX0" y="connsiteY0"/>
                </a:cxn>
                <a:cxn ang="0">
                  <a:pos x="connsiteX1" y="connsiteY1"/>
                </a:cxn>
                <a:cxn ang="0">
                  <a:pos x="connsiteX2" y="connsiteY2"/>
                </a:cxn>
                <a:cxn ang="0">
                  <a:pos x="connsiteX3" y="connsiteY3"/>
                </a:cxn>
              </a:cxnLst>
              <a:rect l="l" t="t" r="r" b="b"/>
              <a:pathLst>
                <a:path w="61036" h="52892">
                  <a:moveTo>
                    <a:pt x="0" y="0"/>
                  </a:moveTo>
                  <a:lnTo>
                    <a:pt x="30488" y="52892"/>
                  </a:lnTo>
                  <a:lnTo>
                    <a:pt x="61037" y="0"/>
                  </a:lnTo>
                  <a:lnTo>
                    <a:pt x="0"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sp>
        <p:nvSpPr>
          <p:cNvPr id="172" name="Freeform 2453">
            <a:extLst>
              <a:ext uri="{FF2B5EF4-FFF2-40B4-BE49-F238E27FC236}">
                <a16:creationId xmlns:a16="http://schemas.microsoft.com/office/drawing/2014/main" id="{BD4BE16C-A1B5-4173-0B0E-6B30DACCFEAA}"/>
              </a:ext>
            </a:extLst>
          </p:cNvPr>
          <p:cNvSpPr/>
          <p:nvPr/>
        </p:nvSpPr>
        <p:spPr>
          <a:xfrm>
            <a:off x="4355605" y="3312947"/>
            <a:ext cx="6132" cy="364972"/>
          </a:xfrm>
          <a:custGeom>
            <a:avLst/>
            <a:gdLst>
              <a:gd name="connsiteX0" fmla="*/ 0 w 6122"/>
              <a:gd name="connsiteY0" fmla="*/ 0 h 364370"/>
              <a:gd name="connsiteX1" fmla="*/ 0 w 6122"/>
              <a:gd name="connsiteY1" fmla="*/ 364370 h 364370"/>
            </a:gdLst>
            <a:ahLst/>
            <a:cxnLst>
              <a:cxn ang="0">
                <a:pos x="connsiteX0" y="connsiteY0"/>
              </a:cxn>
              <a:cxn ang="0">
                <a:pos x="connsiteX1" y="connsiteY1"/>
              </a:cxn>
            </a:cxnLst>
            <a:rect l="l" t="t" r="r" b="b"/>
            <a:pathLst>
              <a:path w="6122" h="364370">
                <a:moveTo>
                  <a:pt x="0" y="0"/>
                </a:moveTo>
                <a:lnTo>
                  <a:pt x="0" y="36437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nvGrpSpPr>
          <p:cNvPr id="173" name="Graphic 2442">
            <a:extLst>
              <a:ext uri="{FF2B5EF4-FFF2-40B4-BE49-F238E27FC236}">
                <a16:creationId xmlns:a16="http://schemas.microsoft.com/office/drawing/2014/main" id="{B1AABD42-D4D2-C91E-DE13-10E9969BF9B7}"/>
              </a:ext>
            </a:extLst>
          </p:cNvPr>
          <p:cNvGrpSpPr/>
          <p:nvPr/>
        </p:nvGrpSpPr>
        <p:grpSpPr>
          <a:xfrm>
            <a:off x="5344098" y="3549028"/>
            <a:ext cx="307834" cy="204233"/>
            <a:chOff x="8910534" y="5635163"/>
            <a:chExt cx="307329" cy="203897"/>
          </a:xfrm>
          <a:solidFill>
            <a:srgbClr val="A21383"/>
          </a:solidFill>
        </p:grpSpPr>
        <p:sp>
          <p:nvSpPr>
            <p:cNvPr id="2485" name="Freeform 2461">
              <a:extLst>
                <a:ext uri="{FF2B5EF4-FFF2-40B4-BE49-F238E27FC236}">
                  <a16:creationId xmlns:a16="http://schemas.microsoft.com/office/drawing/2014/main" id="{FCE7EE6F-FAEA-4494-A727-790C07A2D30E}"/>
                </a:ext>
              </a:extLst>
            </p:cNvPr>
            <p:cNvSpPr/>
            <p:nvPr/>
          </p:nvSpPr>
          <p:spPr>
            <a:xfrm>
              <a:off x="8910534" y="5635163"/>
              <a:ext cx="270781" cy="179614"/>
            </a:xfrm>
            <a:custGeom>
              <a:avLst/>
              <a:gdLst>
                <a:gd name="connsiteX0" fmla="*/ 270779 w 270779"/>
                <a:gd name="connsiteY0" fmla="*/ 179614 h 179613"/>
                <a:gd name="connsiteX1" fmla="*/ 0 w 270779"/>
                <a:gd name="connsiteY1" fmla="*/ 0 h 179613"/>
              </a:gdLst>
              <a:ahLst/>
              <a:cxnLst>
                <a:cxn ang="0">
                  <a:pos x="connsiteX0" y="connsiteY0"/>
                </a:cxn>
                <a:cxn ang="0">
                  <a:pos x="connsiteX1" y="connsiteY1"/>
                </a:cxn>
              </a:cxnLst>
              <a:rect l="l" t="t" r="r" b="b"/>
              <a:pathLst>
                <a:path w="270779" h="179613">
                  <a:moveTo>
                    <a:pt x="270779" y="179614"/>
                  </a:moveTo>
                  <a:lnTo>
                    <a:pt x="0" y="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6" name="Freeform 2462">
              <a:extLst>
                <a:ext uri="{FF2B5EF4-FFF2-40B4-BE49-F238E27FC236}">
                  <a16:creationId xmlns:a16="http://schemas.microsoft.com/office/drawing/2014/main" id="{0202CBB5-53AB-4669-8BB1-0B1EDF8652C0}"/>
                </a:ext>
              </a:extLst>
            </p:cNvPr>
            <p:cNvSpPr/>
            <p:nvPr/>
          </p:nvSpPr>
          <p:spPr>
            <a:xfrm>
              <a:off x="9156949" y="5784393"/>
              <a:ext cx="60914" cy="54667"/>
            </a:xfrm>
            <a:custGeom>
              <a:avLst/>
              <a:gdLst>
                <a:gd name="connsiteX0" fmla="*/ 33733 w 60914"/>
                <a:gd name="connsiteY0" fmla="*/ 0 h 54667"/>
                <a:gd name="connsiteX1" fmla="*/ 60915 w 60914"/>
                <a:gd name="connsiteY1" fmla="*/ 54668 h 54667"/>
                <a:gd name="connsiteX2" fmla="*/ 0 w 60914"/>
                <a:gd name="connsiteY2" fmla="*/ 50872 h 54667"/>
                <a:gd name="connsiteX3" fmla="*/ 33733 w 60914"/>
                <a:gd name="connsiteY3" fmla="*/ 0 h 54667"/>
              </a:gdLst>
              <a:ahLst/>
              <a:cxnLst>
                <a:cxn ang="0">
                  <a:pos x="connsiteX0" y="connsiteY0"/>
                </a:cxn>
                <a:cxn ang="0">
                  <a:pos x="connsiteX1" y="connsiteY1"/>
                </a:cxn>
                <a:cxn ang="0">
                  <a:pos x="connsiteX2" y="connsiteY2"/>
                </a:cxn>
                <a:cxn ang="0">
                  <a:pos x="connsiteX3" y="connsiteY3"/>
                </a:cxn>
              </a:cxnLst>
              <a:rect l="l" t="t" r="r" b="b"/>
              <a:pathLst>
                <a:path w="60914" h="54667">
                  <a:moveTo>
                    <a:pt x="33733" y="0"/>
                  </a:moveTo>
                  <a:lnTo>
                    <a:pt x="60915" y="54668"/>
                  </a:lnTo>
                  <a:lnTo>
                    <a:pt x="0" y="50872"/>
                  </a:lnTo>
                  <a:lnTo>
                    <a:pt x="33733"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4" name="Graphic 2442">
            <a:extLst>
              <a:ext uri="{FF2B5EF4-FFF2-40B4-BE49-F238E27FC236}">
                <a16:creationId xmlns:a16="http://schemas.microsoft.com/office/drawing/2014/main" id="{733A77EC-BE23-6CCA-5F97-F28FA344784C}"/>
              </a:ext>
            </a:extLst>
          </p:cNvPr>
          <p:cNvGrpSpPr/>
          <p:nvPr/>
        </p:nvGrpSpPr>
        <p:grpSpPr>
          <a:xfrm>
            <a:off x="5066742" y="3139242"/>
            <a:ext cx="88671" cy="165411"/>
            <a:chOff x="8633512" y="5226050"/>
            <a:chExt cx="88524" cy="165139"/>
          </a:xfrm>
          <a:solidFill>
            <a:srgbClr val="A21383"/>
          </a:solidFill>
        </p:grpSpPr>
        <p:sp>
          <p:nvSpPr>
            <p:cNvPr id="2483" name="Freeform 2464">
              <a:extLst>
                <a:ext uri="{FF2B5EF4-FFF2-40B4-BE49-F238E27FC236}">
                  <a16:creationId xmlns:a16="http://schemas.microsoft.com/office/drawing/2014/main" id="{0E9C77F4-E566-9E35-FEF5-7C5CBDD503E1}"/>
                </a:ext>
              </a:extLst>
            </p:cNvPr>
            <p:cNvSpPr/>
            <p:nvPr/>
          </p:nvSpPr>
          <p:spPr>
            <a:xfrm>
              <a:off x="8677725" y="5226050"/>
              <a:ext cx="6122" cy="126844"/>
            </a:xfrm>
            <a:custGeom>
              <a:avLst/>
              <a:gdLst>
                <a:gd name="connsiteX0" fmla="*/ 0 w 6122"/>
                <a:gd name="connsiteY0" fmla="*/ 126844 h 126843"/>
                <a:gd name="connsiteX1" fmla="*/ 0 w 6122"/>
                <a:gd name="connsiteY1" fmla="*/ 0 h 126843"/>
              </a:gdLst>
              <a:ahLst/>
              <a:cxnLst>
                <a:cxn ang="0">
                  <a:pos x="connsiteX0" y="connsiteY0"/>
                </a:cxn>
                <a:cxn ang="0">
                  <a:pos x="connsiteX1" y="connsiteY1"/>
                </a:cxn>
              </a:cxnLst>
              <a:rect l="l" t="t" r="r" b="b"/>
              <a:pathLst>
                <a:path w="6122" h="126843">
                  <a:moveTo>
                    <a:pt x="0" y="126844"/>
                  </a:moveTo>
                  <a:lnTo>
                    <a:pt x="0" y="0"/>
                  </a:lnTo>
                </a:path>
              </a:pathLst>
            </a:custGeom>
            <a:ln w="444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4" name="Freeform 2465">
              <a:extLst>
                <a:ext uri="{FF2B5EF4-FFF2-40B4-BE49-F238E27FC236}">
                  <a16:creationId xmlns:a16="http://schemas.microsoft.com/office/drawing/2014/main" id="{6FDD8C30-BB7D-544E-11C3-B2130FA76F61}"/>
                </a:ext>
              </a:extLst>
            </p:cNvPr>
            <p:cNvSpPr/>
            <p:nvPr/>
          </p:nvSpPr>
          <p:spPr>
            <a:xfrm>
              <a:off x="8633512" y="5346929"/>
              <a:ext cx="88524" cy="44260"/>
            </a:xfrm>
            <a:custGeom>
              <a:avLst/>
              <a:gdLst>
                <a:gd name="connsiteX0" fmla="*/ 0 w 88524"/>
                <a:gd name="connsiteY0" fmla="*/ 0 h 44260"/>
                <a:gd name="connsiteX1" fmla="*/ 88525 w 88524"/>
                <a:gd name="connsiteY1" fmla="*/ 0 h 44260"/>
                <a:gd name="connsiteX2" fmla="*/ 44262 w 88524"/>
                <a:gd name="connsiteY2" fmla="*/ 44261 h 44260"/>
                <a:gd name="connsiteX3" fmla="*/ 0 w 88524"/>
                <a:gd name="connsiteY3" fmla="*/ 0 h 44260"/>
              </a:gdLst>
              <a:ahLst/>
              <a:cxnLst>
                <a:cxn ang="0">
                  <a:pos x="connsiteX0" y="connsiteY0"/>
                </a:cxn>
                <a:cxn ang="0">
                  <a:pos x="connsiteX1" y="connsiteY1"/>
                </a:cxn>
                <a:cxn ang="0">
                  <a:pos x="connsiteX2" y="connsiteY2"/>
                </a:cxn>
                <a:cxn ang="0">
                  <a:pos x="connsiteX3" y="connsiteY3"/>
                </a:cxn>
              </a:cxnLst>
              <a:rect l="l" t="t" r="r" b="b"/>
              <a:pathLst>
                <a:path w="88524" h="44260">
                  <a:moveTo>
                    <a:pt x="0" y="0"/>
                  </a:moveTo>
                  <a:lnTo>
                    <a:pt x="88525" y="0"/>
                  </a:lnTo>
                  <a:lnTo>
                    <a:pt x="44262" y="44261"/>
                  </a:lnTo>
                  <a:lnTo>
                    <a:pt x="0"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5" name="Graphic 2442">
            <a:extLst>
              <a:ext uri="{FF2B5EF4-FFF2-40B4-BE49-F238E27FC236}">
                <a16:creationId xmlns:a16="http://schemas.microsoft.com/office/drawing/2014/main" id="{B0F86DCB-B5CE-1009-0DB4-4FD48BE58239}"/>
              </a:ext>
            </a:extLst>
          </p:cNvPr>
          <p:cNvGrpSpPr/>
          <p:nvPr/>
        </p:nvGrpSpPr>
        <p:grpSpPr>
          <a:xfrm>
            <a:off x="7996110" y="3697949"/>
            <a:ext cx="236051" cy="639113"/>
            <a:chOff x="11812378" y="5783858"/>
            <a:chExt cx="235661" cy="638063"/>
          </a:xfrm>
        </p:grpSpPr>
        <p:sp>
          <p:nvSpPr>
            <p:cNvPr id="2481" name="Freeform 2473">
              <a:extLst>
                <a:ext uri="{FF2B5EF4-FFF2-40B4-BE49-F238E27FC236}">
                  <a16:creationId xmlns:a16="http://schemas.microsoft.com/office/drawing/2014/main" id="{EFF0DC84-22BE-F7E4-7246-847A8B43DBB2}"/>
                </a:ext>
              </a:extLst>
            </p:cNvPr>
            <p:cNvSpPr/>
            <p:nvPr/>
          </p:nvSpPr>
          <p:spPr>
            <a:xfrm>
              <a:off x="11812378" y="5814083"/>
              <a:ext cx="203680" cy="607838"/>
            </a:xfrm>
            <a:custGeom>
              <a:avLst/>
              <a:gdLst>
                <a:gd name="connsiteX0" fmla="*/ 203682 w 203681"/>
                <a:gd name="connsiteY0" fmla="*/ 0 h 607834"/>
                <a:gd name="connsiteX1" fmla="*/ 0 w 203681"/>
                <a:gd name="connsiteY1" fmla="*/ 192164 h 607834"/>
                <a:gd name="connsiteX2" fmla="*/ 0 w 203681"/>
                <a:gd name="connsiteY2" fmla="*/ 607835 h 607834"/>
              </a:gdLst>
              <a:ahLst/>
              <a:cxnLst>
                <a:cxn ang="0">
                  <a:pos x="connsiteX0" y="connsiteY0"/>
                </a:cxn>
                <a:cxn ang="0">
                  <a:pos x="connsiteX1" y="connsiteY1"/>
                </a:cxn>
                <a:cxn ang="0">
                  <a:pos x="connsiteX2" y="connsiteY2"/>
                </a:cxn>
              </a:cxnLst>
              <a:rect l="l" t="t" r="r" b="b"/>
              <a:pathLst>
                <a:path w="203681" h="607834">
                  <a:moveTo>
                    <a:pt x="203682" y="0"/>
                  </a:moveTo>
                  <a:lnTo>
                    <a:pt x="0" y="192164"/>
                  </a:lnTo>
                  <a:lnTo>
                    <a:pt x="0" y="607835"/>
                  </a:lnTo>
                </a:path>
              </a:pathLst>
            </a:custGeom>
            <a:noFill/>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2" name="Freeform 2474">
              <a:extLst>
                <a:ext uri="{FF2B5EF4-FFF2-40B4-BE49-F238E27FC236}">
                  <a16:creationId xmlns:a16="http://schemas.microsoft.com/office/drawing/2014/main" id="{6BE49460-6BE9-C63A-F74B-719427BAF837}"/>
                </a:ext>
              </a:extLst>
            </p:cNvPr>
            <p:cNvSpPr/>
            <p:nvPr/>
          </p:nvSpPr>
          <p:spPr>
            <a:xfrm>
              <a:off x="11988656" y="5783858"/>
              <a:ext cx="59383" cy="58463"/>
            </a:xfrm>
            <a:custGeom>
              <a:avLst/>
              <a:gdLst>
                <a:gd name="connsiteX0" fmla="*/ 0 w 59383"/>
                <a:gd name="connsiteY0" fmla="*/ 14080 h 58463"/>
                <a:gd name="connsiteX1" fmla="*/ 59384 w 59383"/>
                <a:gd name="connsiteY1" fmla="*/ 0 h 58463"/>
                <a:gd name="connsiteX2" fmla="*/ 41875 w 59383"/>
                <a:gd name="connsiteY2" fmla="*/ 58463 h 58463"/>
                <a:gd name="connsiteX3" fmla="*/ 0 w 59383"/>
                <a:gd name="connsiteY3" fmla="*/ 14080 h 58463"/>
              </a:gdLst>
              <a:ahLst/>
              <a:cxnLst>
                <a:cxn ang="0">
                  <a:pos x="connsiteX0" y="connsiteY0"/>
                </a:cxn>
                <a:cxn ang="0">
                  <a:pos x="connsiteX1" y="connsiteY1"/>
                </a:cxn>
                <a:cxn ang="0">
                  <a:pos x="connsiteX2" y="connsiteY2"/>
                </a:cxn>
                <a:cxn ang="0">
                  <a:pos x="connsiteX3" y="connsiteY3"/>
                </a:cxn>
              </a:cxnLst>
              <a:rect l="l" t="t" r="r" b="b"/>
              <a:pathLst>
                <a:path w="59383" h="58463">
                  <a:moveTo>
                    <a:pt x="0" y="14080"/>
                  </a:moveTo>
                  <a:lnTo>
                    <a:pt x="59384" y="0"/>
                  </a:lnTo>
                  <a:lnTo>
                    <a:pt x="41875" y="58463"/>
                  </a:lnTo>
                  <a:lnTo>
                    <a:pt x="0" y="1408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6" name="Graphic 2442">
            <a:extLst>
              <a:ext uri="{FF2B5EF4-FFF2-40B4-BE49-F238E27FC236}">
                <a16:creationId xmlns:a16="http://schemas.microsoft.com/office/drawing/2014/main" id="{08821CDF-EDBC-2017-79C0-07AB19639924}"/>
              </a:ext>
            </a:extLst>
          </p:cNvPr>
          <p:cNvGrpSpPr/>
          <p:nvPr/>
        </p:nvGrpSpPr>
        <p:grpSpPr>
          <a:xfrm>
            <a:off x="8730274" y="3155882"/>
            <a:ext cx="163341" cy="154090"/>
            <a:chOff x="12462647" y="5280128"/>
            <a:chExt cx="163072" cy="153837"/>
          </a:xfrm>
          <a:solidFill>
            <a:srgbClr val="A21383"/>
          </a:solidFill>
        </p:grpSpPr>
        <p:sp>
          <p:nvSpPr>
            <p:cNvPr id="2479" name="Freeform 2476">
              <a:extLst>
                <a:ext uri="{FF2B5EF4-FFF2-40B4-BE49-F238E27FC236}">
                  <a16:creationId xmlns:a16="http://schemas.microsoft.com/office/drawing/2014/main" id="{313165CA-A6E5-DDD0-07A6-0E76A0603555}"/>
                </a:ext>
              </a:extLst>
            </p:cNvPr>
            <p:cNvSpPr/>
            <p:nvPr/>
          </p:nvSpPr>
          <p:spPr>
            <a:xfrm>
              <a:off x="12462647" y="5310304"/>
              <a:ext cx="131073" cy="123661"/>
            </a:xfrm>
            <a:custGeom>
              <a:avLst/>
              <a:gdLst>
                <a:gd name="connsiteX0" fmla="*/ 131073 w 131073"/>
                <a:gd name="connsiteY0" fmla="*/ 0 h 123660"/>
                <a:gd name="connsiteX1" fmla="*/ 0 w 131073"/>
                <a:gd name="connsiteY1" fmla="*/ 123661 h 123660"/>
              </a:gdLst>
              <a:ahLst/>
              <a:cxnLst>
                <a:cxn ang="0">
                  <a:pos x="connsiteX0" y="connsiteY0"/>
                </a:cxn>
                <a:cxn ang="0">
                  <a:pos x="connsiteX1" y="connsiteY1"/>
                </a:cxn>
              </a:cxnLst>
              <a:rect l="l" t="t" r="r" b="b"/>
              <a:pathLst>
                <a:path w="131073" h="123660">
                  <a:moveTo>
                    <a:pt x="131073" y="0"/>
                  </a:moveTo>
                  <a:lnTo>
                    <a:pt x="0" y="123661"/>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0" name="Freeform 2477">
              <a:extLst>
                <a:ext uri="{FF2B5EF4-FFF2-40B4-BE49-F238E27FC236}">
                  <a16:creationId xmlns:a16="http://schemas.microsoft.com/office/drawing/2014/main" id="{1F025361-FC01-FAA6-5713-424C1FEFB89D}"/>
                </a:ext>
              </a:extLst>
            </p:cNvPr>
            <p:cNvSpPr/>
            <p:nvPr/>
          </p:nvSpPr>
          <p:spPr>
            <a:xfrm>
              <a:off x="12566335" y="5280128"/>
              <a:ext cx="59384" cy="58463"/>
            </a:xfrm>
            <a:custGeom>
              <a:avLst/>
              <a:gdLst>
                <a:gd name="connsiteX0" fmla="*/ 0 w 59384"/>
                <a:gd name="connsiteY0" fmla="*/ 14080 h 58463"/>
                <a:gd name="connsiteX1" fmla="*/ 59385 w 59384"/>
                <a:gd name="connsiteY1" fmla="*/ 0 h 58463"/>
                <a:gd name="connsiteX2" fmla="*/ 41875 w 59384"/>
                <a:gd name="connsiteY2" fmla="*/ 58463 h 58463"/>
                <a:gd name="connsiteX3" fmla="*/ 0 w 59384"/>
                <a:gd name="connsiteY3" fmla="*/ 14080 h 58463"/>
              </a:gdLst>
              <a:ahLst/>
              <a:cxnLst>
                <a:cxn ang="0">
                  <a:pos x="connsiteX0" y="connsiteY0"/>
                </a:cxn>
                <a:cxn ang="0">
                  <a:pos x="connsiteX1" y="connsiteY1"/>
                </a:cxn>
                <a:cxn ang="0">
                  <a:pos x="connsiteX2" y="connsiteY2"/>
                </a:cxn>
                <a:cxn ang="0">
                  <a:pos x="connsiteX3" y="connsiteY3"/>
                </a:cxn>
              </a:cxnLst>
              <a:rect l="l" t="t" r="r" b="b"/>
              <a:pathLst>
                <a:path w="59384" h="58463">
                  <a:moveTo>
                    <a:pt x="0" y="14080"/>
                  </a:moveTo>
                  <a:lnTo>
                    <a:pt x="59385" y="0"/>
                  </a:lnTo>
                  <a:lnTo>
                    <a:pt x="41875" y="58463"/>
                  </a:lnTo>
                  <a:lnTo>
                    <a:pt x="0" y="1408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7" name="Graphic 2442">
            <a:extLst>
              <a:ext uri="{FF2B5EF4-FFF2-40B4-BE49-F238E27FC236}">
                <a16:creationId xmlns:a16="http://schemas.microsoft.com/office/drawing/2014/main" id="{0053F936-EE15-A7B3-1345-6B0A2EB06555}"/>
              </a:ext>
            </a:extLst>
          </p:cNvPr>
          <p:cNvGrpSpPr/>
          <p:nvPr/>
        </p:nvGrpSpPr>
        <p:grpSpPr>
          <a:xfrm>
            <a:off x="8058556" y="3763657"/>
            <a:ext cx="248342" cy="573377"/>
            <a:chOff x="11874675" y="5849441"/>
            <a:chExt cx="247931" cy="572433"/>
          </a:xfrm>
        </p:grpSpPr>
        <p:sp>
          <p:nvSpPr>
            <p:cNvPr id="2477" name="Freeform 2479">
              <a:extLst>
                <a:ext uri="{FF2B5EF4-FFF2-40B4-BE49-F238E27FC236}">
                  <a16:creationId xmlns:a16="http://schemas.microsoft.com/office/drawing/2014/main" id="{661C7D19-7145-59E4-B28B-FAF003371BED}"/>
                </a:ext>
              </a:extLst>
            </p:cNvPr>
            <p:cNvSpPr/>
            <p:nvPr/>
          </p:nvSpPr>
          <p:spPr>
            <a:xfrm>
              <a:off x="11905090" y="5849441"/>
              <a:ext cx="217516" cy="528559"/>
            </a:xfrm>
            <a:custGeom>
              <a:avLst/>
              <a:gdLst>
                <a:gd name="connsiteX0" fmla="*/ 217518 w 217517"/>
                <a:gd name="connsiteY0" fmla="*/ 0 h 528557"/>
                <a:gd name="connsiteX1" fmla="*/ 0 w 217517"/>
                <a:gd name="connsiteY1" fmla="*/ 205203 h 528557"/>
                <a:gd name="connsiteX2" fmla="*/ 0 w 217517"/>
                <a:gd name="connsiteY2" fmla="*/ 528557 h 528557"/>
              </a:gdLst>
              <a:ahLst/>
              <a:cxnLst>
                <a:cxn ang="0">
                  <a:pos x="connsiteX0" y="connsiteY0"/>
                </a:cxn>
                <a:cxn ang="0">
                  <a:pos x="connsiteX1" y="connsiteY1"/>
                </a:cxn>
                <a:cxn ang="0">
                  <a:pos x="connsiteX2" y="connsiteY2"/>
                </a:cxn>
              </a:cxnLst>
              <a:rect l="l" t="t" r="r" b="b"/>
              <a:pathLst>
                <a:path w="217517" h="528557">
                  <a:moveTo>
                    <a:pt x="217518" y="0"/>
                  </a:moveTo>
                  <a:lnTo>
                    <a:pt x="0" y="205203"/>
                  </a:lnTo>
                  <a:lnTo>
                    <a:pt x="0" y="528557"/>
                  </a:lnTo>
                </a:path>
              </a:pathLst>
            </a:custGeom>
            <a:noFill/>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78" name="Freeform 2480">
              <a:extLst>
                <a:ext uri="{FF2B5EF4-FFF2-40B4-BE49-F238E27FC236}">
                  <a16:creationId xmlns:a16="http://schemas.microsoft.com/office/drawing/2014/main" id="{58023FD1-16E1-0747-6BDF-8FD233B0C70A}"/>
                </a:ext>
              </a:extLst>
            </p:cNvPr>
            <p:cNvSpPr/>
            <p:nvPr/>
          </p:nvSpPr>
          <p:spPr>
            <a:xfrm>
              <a:off x="11874675" y="6369044"/>
              <a:ext cx="61036" cy="52830"/>
            </a:xfrm>
            <a:custGeom>
              <a:avLst/>
              <a:gdLst>
                <a:gd name="connsiteX0" fmla="*/ 0 w 61036"/>
                <a:gd name="connsiteY0" fmla="*/ 0 h 52830"/>
                <a:gd name="connsiteX1" fmla="*/ 30488 w 61036"/>
                <a:gd name="connsiteY1" fmla="*/ 52831 h 52830"/>
                <a:gd name="connsiteX2" fmla="*/ 61037 w 61036"/>
                <a:gd name="connsiteY2" fmla="*/ 0 h 52830"/>
                <a:gd name="connsiteX3" fmla="*/ 0 w 61036"/>
                <a:gd name="connsiteY3" fmla="*/ 0 h 52830"/>
              </a:gdLst>
              <a:ahLst/>
              <a:cxnLst>
                <a:cxn ang="0">
                  <a:pos x="connsiteX0" y="connsiteY0"/>
                </a:cxn>
                <a:cxn ang="0">
                  <a:pos x="connsiteX1" y="connsiteY1"/>
                </a:cxn>
                <a:cxn ang="0">
                  <a:pos x="connsiteX2" y="connsiteY2"/>
                </a:cxn>
                <a:cxn ang="0">
                  <a:pos x="connsiteX3" y="connsiteY3"/>
                </a:cxn>
              </a:cxnLst>
              <a:rect l="l" t="t" r="r" b="b"/>
              <a:pathLst>
                <a:path w="61036" h="52830">
                  <a:moveTo>
                    <a:pt x="0" y="0"/>
                  </a:moveTo>
                  <a:lnTo>
                    <a:pt x="30488" y="52831"/>
                  </a:lnTo>
                  <a:lnTo>
                    <a:pt x="61037" y="0"/>
                  </a:lnTo>
                  <a:lnTo>
                    <a:pt x="0"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8" name="Group 177">
            <a:extLst>
              <a:ext uri="{FF2B5EF4-FFF2-40B4-BE49-F238E27FC236}">
                <a16:creationId xmlns:a16="http://schemas.microsoft.com/office/drawing/2014/main" id="{FDF02F01-796B-6C04-819F-F0E7A359B1B7}"/>
              </a:ext>
            </a:extLst>
          </p:cNvPr>
          <p:cNvGrpSpPr/>
          <p:nvPr/>
        </p:nvGrpSpPr>
        <p:grpSpPr>
          <a:xfrm>
            <a:off x="5387652" y="2303815"/>
            <a:ext cx="678650" cy="1047275"/>
            <a:chOff x="5298937" y="2308102"/>
            <a:chExt cx="678636" cy="1091509"/>
          </a:xfrm>
        </p:grpSpPr>
        <p:sp>
          <p:nvSpPr>
            <p:cNvPr id="2475" name="Freeform 2458">
              <a:extLst>
                <a:ext uri="{FF2B5EF4-FFF2-40B4-BE49-F238E27FC236}">
                  <a16:creationId xmlns:a16="http://schemas.microsoft.com/office/drawing/2014/main" id="{B41BBBE3-8C96-F5DE-69B9-99A147E3695D}"/>
                </a:ext>
              </a:extLst>
            </p:cNvPr>
            <p:cNvSpPr/>
            <p:nvPr/>
          </p:nvSpPr>
          <p:spPr>
            <a:xfrm>
              <a:off x="5298937" y="2352119"/>
              <a:ext cx="648098" cy="1047492"/>
            </a:xfrm>
            <a:custGeom>
              <a:avLst/>
              <a:gdLst>
                <a:gd name="connsiteX0" fmla="*/ 647042 w 647042"/>
                <a:gd name="connsiteY0" fmla="*/ 0 h 1045789"/>
                <a:gd name="connsiteX1" fmla="*/ 647042 w 647042"/>
                <a:gd name="connsiteY1" fmla="*/ 618854 h 1045789"/>
                <a:gd name="connsiteX2" fmla="*/ 0 w 647042"/>
                <a:gd name="connsiteY2" fmla="*/ 1045789 h 1045789"/>
              </a:gdLst>
              <a:ahLst/>
              <a:cxnLst>
                <a:cxn ang="0">
                  <a:pos x="connsiteX0" y="connsiteY0"/>
                </a:cxn>
                <a:cxn ang="0">
                  <a:pos x="connsiteX1" y="connsiteY1"/>
                </a:cxn>
                <a:cxn ang="0">
                  <a:pos x="connsiteX2" y="connsiteY2"/>
                </a:cxn>
              </a:cxnLst>
              <a:rect l="l" t="t" r="r" b="b"/>
              <a:pathLst>
                <a:path w="647042" h="1045789">
                  <a:moveTo>
                    <a:pt x="647042" y="0"/>
                  </a:moveTo>
                  <a:lnTo>
                    <a:pt x="647042" y="618854"/>
                  </a:lnTo>
                  <a:lnTo>
                    <a:pt x="0" y="1045789"/>
                  </a:lnTo>
                </a:path>
              </a:pathLst>
            </a:custGeom>
            <a:noFill/>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76" name="Freeform 2459">
              <a:extLst>
                <a:ext uri="{FF2B5EF4-FFF2-40B4-BE49-F238E27FC236}">
                  <a16:creationId xmlns:a16="http://schemas.microsoft.com/office/drawing/2014/main" id="{3EE6EF8D-2F7E-5E9F-532B-D6CDCDD8DD2E}"/>
                </a:ext>
              </a:extLst>
            </p:cNvPr>
            <p:cNvSpPr/>
            <p:nvPr/>
          </p:nvSpPr>
          <p:spPr>
            <a:xfrm>
              <a:off x="5916436" y="2308102"/>
              <a:ext cx="61137" cy="52978"/>
            </a:xfrm>
            <a:custGeom>
              <a:avLst/>
              <a:gdLst>
                <a:gd name="connsiteX0" fmla="*/ 0 w 61037"/>
                <a:gd name="connsiteY0" fmla="*/ 52893 h 52892"/>
                <a:gd name="connsiteX1" fmla="*/ 30549 w 61037"/>
                <a:gd name="connsiteY1" fmla="*/ 0 h 52892"/>
                <a:gd name="connsiteX2" fmla="*/ 61037 w 61037"/>
                <a:gd name="connsiteY2" fmla="*/ 52893 h 52892"/>
                <a:gd name="connsiteX3" fmla="*/ 0 w 61037"/>
                <a:gd name="connsiteY3" fmla="*/ 52893 h 52892"/>
              </a:gdLst>
              <a:ahLst/>
              <a:cxnLst>
                <a:cxn ang="0">
                  <a:pos x="connsiteX0" y="connsiteY0"/>
                </a:cxn>
                <a:cxn ang="0">
                  <a:pos x="connsiteX1" y="connsiteY1"/>
                </a:cxn>
                <a:cxn ang="0">
                  <a:pos x="connsiteX2" y="connsiteY2"/>
                </a:cxn>
                <a:cxn ang="0">
                  <a:pos x="connsiteX3" y="connsiteY3"/>
                </a:cxn>
              </a:cxnLst>
              <a:rect l="l" t="t" r="r" b="b"/>
              <a:pathLst>
                <a:path w="61037" h="52892">
                  <a:moveTo>
                    <a:pt x="0" y="52893"/>
                  </a:moveTo>
                  <a:lnTo>
                    <a:pt x="30549" y="0"/>
                  </a:lnTo>
                  <a:lnTo>
                    <a:pt x="61037" y="52893"/>
                  </a:lnTo>
                  <a:lnTo>
                    <a:pt x="0" y="52893"/>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9" name="Group 178">
            <a:extLst>
              <a:ext uri="{FF2B5EF4-FFF2-40B4-BE49-F238E27FC236}">
                <a16:creationId xmlns:a16="http://schemas.microsoft.com/office/drawing/2014/main" id="{6176435A-8804-F2A4-7B66-09B41F298EFC}"/>
              </a:ext>
            </a:extLst>
          </p:cNvPr>
          <p:cNvGrpSpPr/>
          <p:nvPr/>
        </p:nvGrpSpPr>
        <p:grpSpPr>
          <a:xfrm>
            <a:off x="6172715" y="2303812"/>
            <a:ext cx="678711" cy="1047278"/>
            <a:chOff x="5999036" y="2308102"/>
            <a:chExt cx="678697" cy="1091512"/>
          </a:xfrm>
        </p:grpSpPr>
        <p:sp>
          <p:nvSpPr>
            <p:cNvPr id="2473" name="Freeform 2482">
              <a:extLst>
                <a:ext uri="{FF2B5EF4-FFF2-40B4-BE49-F238E27FC236}">
                  <a16:creationId xmlns:a16="http://schemas.microsoft.com/office/drawing/2014/main" id="{64BE081A-74FB-A23C-DD7F-DAB2D18B4B4F}"/>
                </a:ext>
              </a:extLst>
            </p:cNvPr>
            <p:cNvSpPr/>
            <p:nvPr/>
          </p:nvSpPr>
          <p:spPr>
            <a:xfrm>
              <a:off x="6029635" y="2352121"/>
              <a:ext cx="648098" cy="1047493"/>
            </a:xfrm>
            <a:custGeom>
              <a:avLst/>
              <a:gdLst>
                <a:gd name="connsiteX0" fmla="*/ 0 w 647042"/>
                <a:gd name="connsiteY0" fmla="*/ 0 h 1045789"/>
                <a:gd name="connsiteX1" fmla="*/ 0 w 647042"/>
                <a:gd name="connsiteY1" fmla="*/ 618854 h 1045789"/>
                <a:gd name="connsiteX2" fmla="*/ 647042 w 647042"/>
                <a:gd name="connsiteY2" fmla="*/ 1045789 h 1045789"/>
              </a:gdLst>
              <a:ahLst/>
              <a:cxnLst>
                <a:cxn ang="0">
                  <a:pos x="connsiteX0" y="connsiteY0"/>
                </a:cxn>
                <a:cxn ang="0">
                  <a:pos x="connsiteX1" y="connsiteY1"/>
                </a:cxn>
                <a:cxn ang="0">
                  <a:pos x="connsiteX2" y="connsiteY2"/>
                </a:cxn>
              </a:cxnLst>
              <a:rect l="l" t="t" r="r" b="b"/>
              <a:pathLst>
                <a:path w="647042" h="1045789">
                  <a:moveTo>
                    <a:pt x="0" y="0"/>
                  </a:moveTo>
                  <a:lnTo>
                    <a:pt x="0" y="618854"/>
                  </a:lnTo>
                  <a:lnTo>
                    <a:pt x="647042" y="1045789"/>
                  </a:lnTo>
                </a:path>
              </a:pathLst>
            </a:custGeom>
            <a:noFill/>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74" name="Freeform 2483">
              <a:extLst>
                <a:ext uri="{FF2B5EF4-FFF2-40B4-BE49-F238E27FC236}">
                  <a16:creationId xmlns:a16="http://schemas.microsoft.com/office/drawing/2014/main" id="{169AEC75-0E67-D38E-0550-D7F1A5FCF3B3}"/>
                </a:ext>
              </a:extLst>
            </p:cNvPr>
            <p:cNvSpPr/>
            <p:nvPr/>
          </p:nvSpPr>
          <p:spPr>
            <a:xfrm>
              <a:off x="5999036" y="2308102"/>
              <a:ext cx="61198" cy="52978"/>
            </a:xfrm>
            <a:custGeom>
              <a:avLst/>
              <a:gdLst>
                <a:gd name="connsiteX0" fmla="*/ 0 w 61098"/>
                <a:gd name="connsiteY0" fmla="*/ 52893 h 52892"/>
                <a:gd name="connsiteX1" fmla="*/ 30549 w 61098"/>
                <a:gd name="connsiteY1" fmla="*/ 0 h 52892"/>
                <a:gd name="connsiteX2" fmla="*/ 61098 w 61098"/>
                <a:gd name="connsiteY2" fmla="*/ 52893 h 52892"/>
                <a:gd name="connsiteX3" fmla="*/ 0 w 61098"/>
                <a:gd name="connsiteY3" fmla="*/ 52893 h 52892"/>
              </a:gdLst>
              <a:ahLst/>
              <a:cxnLst>
                <a:cxn ang="0">
                  <a:pos x="connsiteX0" y="connsiteY0"/>
                </a:cxn>
                <a:cxn ang="0">
                  <a:pos x="connsiteX1" y="connsiteY1"/>
                </a:cxn>
                <a:cxn ang="0">
                  <a:pos x="connsiteX2" y="connsiteY2"/>
                </a:cxn>
                <a:cxn ang="0">
                  <a:pos x="connsiteX3" y="connsiteY3"/>
                </a:cxn>
              </a:cxnLst>
              <a:rect l="l" t="t" r="r" b="b"/>
              <a:pathLst>
                <a:path w="61098" h="52892">
                  <a:moveTo>
                    <a:pt x="0" y="52893"/>
                  </a:moveTo>
                  <a:lnTo>
                    <a:pt x="30549" y="0"/>
                  </a:lnTo>
                  <a:lnTo>
                    <a:pt x="61098" y="52893"/>
                  </a:lnTo>
                  <a:lnTo>
                    <a:pt x="0" y="52893"/>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80" name="Graphic 2442">
            <a:extLst>
              <a:ext uri="{FF2B5EF4-FFF2-40B4-BE49-F238E27FC236}">
                <a16:creationId xmlns:a16="http://schemas.microsoft.com/office/drawing/2014/main" id="{FDCDEF54-B447-BD05-9EC5-3E175D3060F6}"/>
              </a:ext>
            </a:extLst>
          </p:cNvPr>
          <p:cNvGrpSpPr/>
          <p:nvPr/>
        </p:nvGrpSpPr>
        <p:grpSpPr>
          <a:xfrm>
            <a:off x="6587008" y="3549028"/>
            <a:ext cx="307965" cy="204233"/>
            <a:chOff x="10066567" y="5635163"/>
            <a:chExt cx="307459" cy="203897"/>
          </a:xfrm>
          <a:solidFill>
            <a:srgbClr val="A21383"/>
          </a:solidFill>
        </p:grpSpPr>
        <p:sp>
          <p:nvSpPr>
            <p:cNvPr id="2471" name="Freeform 2485">
              <a:extLst>
                <a:ext uri="{FF2B5EF4-FFF2-40B4-BE49-F238E27FC236}">
                  <a16:creationId xmlns:a16="http://schemas.microsoft.com/office/drawing/2014/main" id="{F0BE0C36-2CB9-C6C8-5A23-C1346BADA524}"/>
                </a:ext>
              </a:extLst>
            </p:cNvPr>
            <p:cNvSpPr/>
            <p:nvPr/>
          </p:nvSpPr>
          <p:spPr>
            <a:xfrm>
              <a:off x="10103245" y="5635163"/>
              <a:ext cx="270781" cy="179614"/>
            </a:xfrm>
            <a:custGeom>
              <a:avLst/>
              <a:gdLst>
                <a:gd name="connsiteX0" fmla="*/ 0 w 270779"/>
                <a:gd name="connsiteY0" fmla="*/ 179614 h 179613"/>
                <a:gd name="connsiteX1" fmla="*/ 270779 w 270779"/>
                <a:gd name="connsiteY1" fmla="*/ 0 h 179613"/>
              </a:gdLst>
              <a:ahLst/>
              <a:cxnLst>
                <a:cxn ang="0">
                  <a:pos x="connsiteX0" y="connsiteY0"/>
                </a:cxn>
                <a:cxn ang="0">
                  <a:pos x="connsiteX1" y="connsiteY1"/>
                </a:cxn>
              </a:cxnLst>
              <a:rect l="l" t="t" r="r" b="b"/>
              <a:pathLst>
                <a:path w="270779" h="179613">
                  <a:moveTo>
                    <a:pt x="0" y="179614"/>
                  </a:moveTo>
                  <a:lnTo>
                    <a:pt x="270779" y="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72" name="Freeform 2486">
              <a:extLst>
                <a:ext uri="{FF2B5EF4-FFF2-40B4-BE49-F238E27FC236}">
                  <a16:creationId xmlns:a16="http://schemas.microsoft.com/office/drawing/2014/main" id="{D1B79517-7838-2FD3-D882-6A49D606F5D4}"/>
                </a:ext>
              </a:extLst>
            </p:cNvPr>
            <p:cNvSpPr/>
            <p:nvPr/>
          </p:nvSpPr>
          <p:spPr>
            <a:xfrm>
              <a:off x="10066567" y="5784393"/>
              <a:ext cx="60914" cy="54667"/>
            </a:xfrm>
            <a:custGeom>
              <a:avLst/>
              <a:gdLst>
                <a:gd name="connsiteX0" fmla="*/ 60914 w 60914"/>
                <a:gd name="connsiteY0" fmla="*/ 50872 h 54667"/>
                <a:gd name="connsiteX1" fmla="*/ 0 w 60914"/>
                <a:gd name="connsiteY1" fmla="*/ 54668 h 54667"/>
                <a:gd name="connsiteX2" fmla="*/ 27182 w 60914"/>
                <a:gd name="connsiteY2" fmla="*/ 0 h 54667"/>
                <a:gd name="connsiteX3" fmla="*/ 60914 w 60914"/>
                <a:gd name="connsiteY3" fmla="*/ 50872 h 54667"/>
              </a:gdLst>
              <a:ahLst/>
              <a:cxnLst>
                <a:cxn ang="0">
                  <a:pos x="connsiteX0" y="connsiteY0"/>
                </a:cxn>
                <a:cxn ang="0">
                  <a:pos x="connsiteX1" y="connsiteY1"/>
                </a:cxn>
                <a:cxn ang="0">
                  <a:pos x="connsiteX2" y="connsiteY2"/>
                </a:cxn>
                <a:cxn ang="0">
                  <a:pos x="connsiteX3" y="connsiteY3"/>
                </a:cxn>
              </a:cxnLst>
              <a:rect l="l" t="t" r="r" b="b"/>
              <a:pathLst>
                <a:path w="60914" h="54667">
                  <a:moveTo>
                    <a:pt x="60914" y="50872"/>
                  </a:moveTo>
                  <a:lnTo>
                    <a:pt x="0" y="54668"/>
                  </a:lnTo>
                  <a:lnTo>
                    <a:pt x="27182" y="0"/>
                  </a:lnTo>
                  <a:lnTo>
                    <a:pt x="60914" y="50872"/>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sp>
        <p:nvSpPr>
          <p:cNvPr id="181" name="TextBox 180">
            <a:extLst>
              <a:ext uri="{FF2B5EF4-FFF2-40B4-BE49-F238E27FC236}">
                <a16:creationId xmlns:a16="http://schemas.microsoft.com/office/drawing/2014/main" id="{809116AD-6E9F-6FD5-9927-E6B48405B0CD}"/>
              </a:ext>
            </a:extLst>
          </p:cNvPr>
          <p:cNvSpPr txBox="1"/>
          <p:nvPr/>
        </p:nvSpPr>
        <p:spPr>
          <a:xfrm>
            <a:off x="2504755" y="4860657"/>
            <a:ext cx="2650609" cy="184670"/>
          </a:xfrm>
          <a:prstGeom prst="rect">
            <a:avLst/>
          </a:prstGeom>
          <a:noFill/>
        </p:spPr>
        <p:txBody>
          <a:bodyPr wrap="square" lIns="0" tIns="0" rIns="0" bIns="0" rtlCol="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FFFFFF"/>
                </a:solidFill>
                <a:effectLst/>
                <a:uLnTx/>
                <a:uFillTx/>
                <a:latin typeface="Calibri" panose="020F0502020204030204" pitchFamily="34" charset="0"/>
                <a:ea typeface="+mn-ea"/>
                <a:cs typeface="Calibri" panose="020F0502020204030204" pitchFamily="34" charset="0"/>
              </a:rPr>
              <a:t>Allergic eosinophilic</a:t>
            </a:r>
          </a:p>
        </p:txBody>
      </p:sp>
      <p:sp>
        <p:nvSpPr>
          <p:cNvPr id="182" name="TextBox 181">
            <a:extLst>
              <a:ext uri="{FF2B5EF4-FFF2-40B4-BE49-F238E27FC236}">
                <a16:creationId xmlns:a16="http://schemas.microsoft.com/office/drawing/2014/main" id="{E44B29F9-2EF7-4DED-FD01-9CA070C55179}"/>
              </a:ext>
            </a:extLst>
          </p:cNvPr>
          <p:cNvSpPr txBox="1"/>
          <p:nvPr/>
        </p:nvSpPr>
        <p:spPr>
          <a:xfrm>
            <a:off x="5155363" y="4860657"/>
            <a:ext cx="2636759" cy="184670"/>
          </a:xfrm>
          <a:prstGeom prst="rect">
            <a:avLst/>
          </a:prstGeom>
          <a:noFill/>
        </p:spPr>
        <p:txBody>
          <a:bodyPr wrap="square" lIns="0" tIns="0" rIns="0" bIns="0" rtlCol="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FFFFFF"/>
                </a:solidFill>
                <a:effectLst/>
                <a:uLnTx/>
                <a:uFillTx/>
                <a:latin typeface="Calibri" panose="020F0502020204030204" pitchFamily="34" charset="0"/>
                <a:ea typeface="+mn-ea"/>
                <a:cs typeface="Calibri" panose="020F0502020204030204" pitchFamily="34" charset="0"/>
              </a:rPr>
              <a:t>Non-allergic eosinophilic</a:t>
            </a:r>
          </a:p>
        </p:txBody>
      </p:sp>
      <p:sp>
        <p:nvSpPr>
          <p:cNvPr id="183" name="TextBox 182">
            <a:extLst>
              <a:ext uri="{FF2B5EF4-FFF2-40B4-BE49-F238E27FC236}">
                <a16:creationId xmlns:a16="http://schemas.microsoft.com/office/drawing/2014/main" id="{E9A5E1D5-A3AA-6A71-C0AC-BCC24474A9B3}"/>
              </a:ext>
            </a:extLst>
          </p:cNvPr>
          <p:cNvSpPr txBox="1"/>
          <p:nvPr/>
        </p:nvSpPr>
        <p:spPr>
          <a:xfrm>
            <a:off x="7880123" y="4866357"/>
            <a:ext cx="2662691" cy="173270"/>
          </a:xfrm>
          <a:prstGeom prst="rect">
            <a:avLst/>
          </a:prstGeom>
          <a:noFill/>
        </p:spPr>
        <p:txBody>
          <a:bodyPr wrap="square" lIns="0" tIns="0" rIns="0" bIns="0" rtlCol="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FFFFFF"/>
                </a:solidFill>
                <a:effectLst/>
                <a:uLnTx/>
                <a:uFillTx/>
                <a:latin typeface="Calibri" panose="020F0502020204030204" pitchFamily="34" charset="0"/>
                <a:ea typeface="+mn-ea"/>
                <a:cs typeface="Calibri" panose="020F0502020204030204" pitchFamily="34" charset="0"/>
              </a:rPr>
              <a:t>Beyond-T2 pathways</a:t>
            </a:r>
          </a:p>
        </p:txBody>
      </p:sp>
      <p:sp>
        <p:nvSpPr>
          <p:cNvPr id="2469" name="TextBox 2468">
            <a:extLst>
              <a:ext uri="{FF2B5EF4-FFF2-40B4-BE49-F238E27FC236}">
                <a16:creationId xmlns:a16="http://schemas.microsoft.com/office/drawing/2014/main" id="{9EBF4E53-5EFB-7536-AAFF-3F59CDD09D6D}"/>
              </a:ext>
            </a:extLst>
          </p:cNvPr>
          <p:cNvSpPr txBox="1"/>
          <p:nvPr/>
        </p:nvSpPr>
        <p:spPr>
          <a:xfrm>
            <a:off x="6309356" y="1149911"/>
            <a:ext cx="395950"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Bacteria</a:t>
            </a:r>
          </a:p>
        </p:txBody>
      </p:sp>
      <p:sp>
        <p:nvSpPr>
          <p:cNvPr id="2467" name="TextBox 2466">
            <a:extLst>
              <a:ext uri="{FF2B5EF4-FFF2-40B4-BE49-F238E27FC236}">
                <a16:creationId xmlns:a16="http://schemas.microsoft.com/office/drawing/2014/main" id="{4BAA3476-1C1F-9A2B-CE2B-E9FDA2792114}"/>
              </a:ext>
            </a:extLst>
          </p:cNvPr>
          <p:cNvSpPr txBox="1"/>
          <p:nvPr/>
        </p:nvSpPr>
        <p:spPr>
          <a:xfrm>
            <a:off x="7197357" y="1149911"/>
            <a:ext cx="352668"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Viruses</a:t>
            </a:r>
          </a:p>
        </p:txBody>
      </p:sp>
      <p:sp>
        <p:nvSpPr>
          <p:cNvPr id="2465" name="TextBox 2464">
            <a:extLst>
              <a:ext uri="{FF2B5EF4-FFF2-40B4-BE49-F238E27FC236}">
                <a16:creationId xmlns:a16="http://schemas.microsoft.com/office/drawing/2014/main" id="{F257B187-75FE-F665-E3DE-150BC546DE43}"/>
              </a:ext>
            </a:extLst>
          </p:cNvPr>
          <p:cNvSpPr txBox="1"/>
          <p:nvPr/>
        </p:nvSpPr>
        <p:spPr>
          <a:xfrm>
            <a:off x="7982392" y="1149911"/>
            <a:ext cx="325417"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Smoke</a:t>
            </a:r>
          </a:p>
        </p:txBody>
      </p:sp>
      <p:sp>
        <p:nvSpPr>
          <p:cNvPr id="2439" name="TextBox 2438">
            <a:extLst>
              <a:ext uri="{FF2B5EF4-FFF2-40B4-BE49-F238E27FC236}">
                <a16:creationId xmlns:a16="http://schemas.microsoft.com/office/drawing/2014/main" id="{A294A3B6-C161-6B45-F7A0-591E58A86BCC}"/>
              </a:ext>
            </a:extLst>
          </p:cNvPr>
          <p:cNvSpPr txBox="1"/>
          <p:nvPr/>
        </p:nvSpPr>
        <p:spPr>
          <a:xfrm>
            <a:off x="6282005" y="2687682"/>
            <a:ext cx="31419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Mucus</a:t>
            </a:r>
          </a:p>
        </p:txBody>
      </p:sp>
      <p:sp>
        <p:nvSpPr>
          <p:cNvPr id="2440" name="TextBox 2439">
            <a:extLst>
              <a:ext uri="{FF2B5EF4-FFF2-40B4-BE49-F238E27FC236}">
                <a16:creationId xmlns:a16="http://schemas.microsoft.com/office/drawing/2014/main" id="{5DB6AA45-744E-E441-40B2-F8611C74816C}"/>
              </a:ext>
            </a:extLst>
          </p:cNvPr>
          <p:cNvSpPr txBox="1"/>
          <p:nvPr/>
        </p:nvSpPr>
        <p:spPr>
          <a:xfrm>
            <a:off x="5736892" y="1332535"/>
            <a:ext cx="31419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Mucus</a:t>
            </a:r>
          </a:p>
        </p:txBody>
      </p:sp>
      <p:sp>
        <p:nvSpPr>
          <p:cNvPr id="2463" name="TextBox 2462">
            <a:extLst>
              <a:ext uri="{FF2B5EF4-FFF2-40B4-BE49-F238E27FC236}">
                <a16:creationId xmlns:a16="http://schemas.microsoft.com/office/drawing/2014/main" id="{2F8B18E2-74F4-9753-691D-69524164E3ED}"/>
              </a:ext>
            </a:extLst>
          </p:cNvPr>
          <p:cNvSpPr txBox="1"/>
          <p:nvPr/>
        </p:nvSpPr>
        <p:spPr>
          <a:xfrm>
            <a:off x="8908915" y="1149911"/>
            <a:ext cx="437629"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Pollution</a:t>
            </a:r>
          </a:p>
        </p:txBody>
      </p:sp>
      <p:sp>
        <p:nvSpPr>
          <p:cNvPr id="2451" name="TextBox 2450">
            <a:extLst>
              <a:ext uri="{FF2B5EF4-FFF2-40B4-BE49-F238E27FC236}">
                <a16:creationId xmlns:a16="http://schemas.microsoft.com/office/drawing/2014/main" id="{5131B0C8-62AE-3D8F-45C0-18BFF23E3EAE}"/>
              </a:ext>
            </a:extLst>
          </p:cNvPr>
          <p:cNvSpPr txBox="1"/>
          <p:nvPr/>
        </p:nvSpPr>
        <p:spPr>
          <a:xfrm>
            <a:off x="1171124" y="1897703"/>
            <a:ext cx="520025" cy="21544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Airway</a:t>
            </a:r>
          </a:p>
        </p:txBody>
      </p:sp>
      <p:sp>
        <p:nvSpPr>
          <p:cNvPr id="2453" name="TextBox 2452">
            <a:extLst>
              <a:ext uri="{FF2B5EF4-FFF2-40B4-BE49-F238E27FC236}">
                <a16:creationId xmlns:a16="http://schemas.microsoft.com/office/drawing/2014/main" id="{CED43DE0-EB81-7F5F-0FFF-04C66F652355}"/>
              </a:ext>
            </a:extLst>
          </p:cNvPr>
          <p:cNvSpPr txBox="1"/>
          <p:nvPr/>
        </p:nvSpPr>
        <p:spPr>
          <a:xfrm>
            <a:off x="2362153" y="1149911"/>
            <a:ext cx="447247" cy="161586"/>
          </a:xfrm>
          <a:prstGeom prst="rect">
            <a:avLst/>
          </a:prstGeom>
          <a:noFill/>
        </p:spPr>
        <p:txBody>
          <a:bodyPr wrap="non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a:ln>
                  <a:noFill/>
                </a:ln>
                <a:solidFill>
                  <a:srgbClr val="000000"/>
                </a:solidFill>
                <a:effectLst/>
                <a:uLnTx/>
                <a:uFillTx/>
                <a:latin typeface="Calibri"/>
                <a:ea typeface="+mn-ea"/>
                <a:cs typeface="Calibri"/>
              </a:rPr>
              <a:t>Triggers</a:t>
            </a:r>
            <a:endParaRPr kumimoji="0" lang="en-US" sz="1050" b="1"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endParaRPr>
          </a:p>
        </p:txBody>
      </p:sp>
      <p:cxnSp>
        <p:nvCxnSpPr>
          <p:cNvPr id="49" name="Straight Arrow Connector 48">
            <a:extLst>
              <a:ext uri="{FF2B5EF4-FFF2-40B4-BE49-F238E27FC236}">
                <a16:creationId xmlns:a16="http://schemas.microsoft.com/office/drawing/2014/main" id="{7ABBD019-ED63-D397-8830-EA60769888AB}"/>
              </a:ext>
            </a:extLst>
          </p:cNvPr>
          <p:cNvCxnSpPr>
            <a:cxnSpLocks noChangeAspect="1"/>
          </p:cNvCxnSpPr>
          <p:nvPr/>
        </p:nvCxnSpPr>
        <p:spPr>
          <a:xfrm>
            <a:off x="5155363" y="3994327"/>
            <a:ext cx="564949" cy="379927"/>
          </a:xfrm>
          <a:prstGeom prst="straightConnector1">
            <a:avLst/>
          </a:prstGeom>
          <a:ln w="19050">
            <a:solidFill>
              <a:schemeClr val="tx1"/>
            </a:solidFill>
            <a:tailEnd type="triangle" w="sm" len="sm"/>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93E4E77F-E107-9A5D-C757-99214FE8E744}"/>
              </a:ext>
            </a:extLst>
          </p:cNvPr>
          <p:cNvCxnSpPr>
            <a:cxnSpLocks noChangeAspect="1"/>
          </p:cNvCxnSpPr>
          <p:nvPr/>
        </p:nvCxnSpPr>
        <p:spPr>
          <a:xfrm flipV="1">
            <a:off x="5160387" y="3702884"/>
            <a:ext cx="0" cy="30149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57" name="TextBox 56">
            <a:extLst>
              <a:ext uri="{FF2B5EF4-FFF2-40B4-BE49-F238E27FC236}">
                <a16:creationId xmlns:a16="http://schemas.microsoft.com/office/drawing/2014/main" id="{C657DA3B-C120-31E3-677B-D83BE0772A71}"/>
              </a:ext>
            </a:extLst>
          </p:cNvPr>
          <p:cNvSpPr txBox="1">
            <a:spLocks noChangeAspect="1"/>
          </p:cNvSpPr>
          <p:nvPr/>
        </p:nvSpPr>
        <p:spPr>
          <a:xfrm>
            <a:off x="5208415" y="3677419"/>
            <a:ext cx="24045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ILC2s</a:t>
            </a:r>
          </a:p>
        </p:txBody>
      </p:sp>
      <p:sp>
        <p:nvSpPr>
          <p:cNvPr id="2499" name="Rectangle: Rounded Corners 2498">
            <a:extLst>
              <a:ext uri="{FF2B5EF4-FFF2-40B4-BE49-F238E27FC236}">
                <a16:creationId xmlns:a16="http://schemas.microsoft.com/office/drawing/2014/main" id="{FE7C59F2-D15A-09A9-41BA-C2E9674BB4E0}"/>
              </a:ext>
            </a:extLst>
          </p:cNvPr>
          <p:cNvSpPr/>
          <p:nvPr/>
        </p:nvSpPr>
        <p:spPr>
          <a:xfrm>
            <a:off x="289410" y="1236664"/>
            <a:ext cx="1662769" cy="504000"/>
          </a:xfrm>
          <a:prstGeom prst="roundRect">
            <a:avLst>
              <a:gd name="adj" fmla="val 24856"/>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rtlCol="0" anchor="ctr"/>
          <a:lstStyle/>
          <a:p>
            <a:r>
              <a:rPr lang="en-NZ" sz="900" b="1">
                <a:solidFill>
                  <a:schemeClr val="bg1"/>
                </a:solidFill>
              </a:rPr>
              <a:t>Click on the cells in the figure to find out more</a:t>
            </a:r>
            <a:endParaRPr lang="en-GB" sz="900" b="1">
              <a:solidFill>
                <a:schemeClr val="bg1"/>
              </a:solidFill>
            </a:endParaRPr>
          </a:p>
        </p:txBody>
      </p:sp>
      <p:sp>
        <p:nvSpPr>
          <p:cNvPr id="2501" name="Rectangle: Rounded Corners 2500">
            <a:hlinkClick r:id="" action="ppaction://noaction"/>
            <a:extLst>
              <a:ext uri="{FF2B5EF4-FFF2-40B4-BE49-F238E27FC236}">
                <a16:creationId xmlns:a16="http://schemas.microsoft.com/office/drawing/2014/main" id="{8BFB42A6-F557-8DC3-75AB-69692BA5927C}"/>
              </a:ext>
            </a:extLst>
          </p:cNvPr>
          <p:cNvSpPr/>
          <p:nvPr/>
        </p:nvSpPr>
        <p:spPr>
          <a:xfrm>
            <a:off x="10392760" y="3109692"/>
            <a:ext cx="1578484" cy="564754"/>
          </a:xfrm>
          <a:prstGeom prst="roundRect">
            <a:avLst>
              <a:gd name="adj" fmla="val 24856"/>
            </a:avLst>
          </a:prstGeom>
          <a:solidFill>
            <a:srgbClr val="590995"/>
          </a:solidFill>
          <a:ln>
            <a:noFill/>
          </a:ln>
        </p:spPr>
        <p:style>
          <a:lnRef idx="2">
            <a:schemeClr val="accent1">
              <a:shade val="50000"/>
            </a:schemeClr>
          </a:lnRef>
          <a:fillRef idx="1">
            <a:schemeClr val="accent1"/>
          </a:fillRef>
          <a:effectRef idx="0">
            <a:schemeClr val="accent1"/>
          </a:effectRef>
          <a:fontRef idx="minor">
            <a:schemeClr val="lt1"/>
          </a:fontRef>
        </p:style>
        <p:txBody>
          <a:bodyPr lIns="324000" rIns="72000" rtlCol="0" anchor="ctr"/>
          <a:lstStyle/>
          <a:p>
            <a:pPr algn="ctr"/>
            <a:r>
              <a:rPr lang="en-NZ" sz="900" b="1">
                <a:solidFill>
                  <a:schemeClr val="bg1"/>
                </a:solidFill>
              </a:rPr>
              <a:t>Click here </a:t>
            </a:r>
            <a:r>
              <a:rPr lang="en-NZ" sz="900">
                <a:solidFill>
                  <a:schemeClr val="bg1"/>
                </a:solidFill>
              </a:rPr>
              <a:t>to find </a:t>
            </a:r>
            <a:br>
              <a:rPr lang="en-NZ" sz="900">
                <a:solidFill>
                  <a:schemeClr val="bg1"/>
                </a:solidFill>
              </a:rPr>
            </a:br>
            <a:r>
              <a:rPr lang="en-NZ" sz="900">
                <a:solidFill>
                  <a:schemeClr val="bg1"/>
                </a:solidFill>
              </a:rPr>
              <a:t>out more about innate and adaptive immunity</a:t>
            </a:r>
            <a:endParaRPr lang="en-GB" sz="900"/>
          </a:p>
        </p:txBody>
      </p:sp>
      <p:pic>
        <p:nvPicPr>
          <p:cNvPr id="2503" name="Graphic 5">
            <a:hlinkClick r:id="" action="ppaction://noaction"/>
            <a:extLst>
              <a:ext uri="{FF2B5EF4-FFF2-40B4-BE49-F238E27FC236}">
                <a16:creationId xmlns:a16="http://schemas.microsoft.com/office/drawing/2014/main" id="{B1656712-04AB-C79F-EBFB-FF3715A719F5}"/>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10467278" y="3261888"/>
            <a:ext cx="288000" cy="288000"/>
          </a:xfrm>
          <a:prstGeom prst="rect">
            <a:avLst/>
          </a:prstGeom>
        </p:spPr>
      </p:pic>
      <p:pic>
        <p:nvPicPr>
          <p:cNvPr id="2510" name="Graphic 5">
            <a:hlinkClick r:id="" action="ppaction://noaction"/>
            <a:extLst>
              <a:ext uri="{FF2B5EF4-FFF2-40B4-BE49-F238E27FC236}">
                <a16:creationId xmlns:a16="http://schemas.microsoft.com/office/drawing/2014/main" id="{484B0542-B795-712B-8413-967B88CC0D28}"/>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1579827" y="1377673"/>
            <a:ext cx="288000" cy="288000"/>
          </a:xfrm>
          <a:prstGeom prst="rect">
            <a:avLst/>
          </a:prstGeom>
        </p:spPr>
      </p:pic>
      <p:sp>
        <p:nvSpPr>
          <p:cNvPr id="2511" name="Rectangle 2510">
            <a:extLst>
              <a:ext uri="{FF2B5EF4-FFF2-40B4-BE49-F238E27FC236}">
                <a16:creationId xmlns:a16="http://schemas.microsoft.com/office/drawing/2014/main" id="{C30F6D5E-DEA3-075C-D654-468BC0BCA43D}"/>
              </a:ext>
            </a:extLst>
          </p:cNvPr>
          <p:cNvSpPr/>
          <p:nvPr/>
        </p:nvSpPr>
        <p:spPr>
          <a:xfrm>
            <a:off x="486231" y="3099599"/>
            <a:ext cx="800492" cy="275045"/>
          </a:xfrm>
          <a:prstGeom prst="rect">
            <a:avLst/>
          </a:prstGeom>
          <a:noFill/>
          <a:ln w="381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itle 6">
            <a:extLst>
              <a:ext uri="{FF2B5EF4-FFF2-40B4-BE49-F238E27FC236}">
                <a16:creationId xmlns:a16="http://schemas.microsoft.com/office/drawing/2014/main" id="{5ADE7EBD-4C9F-EE47-BDBC-35A86A1936D9}"/>
              </a:ext>
            </a:extLst>
          </p:cNvPr>
          <p:cNvSpPr>
            <a:spLocks noGrp="1"/>
          </p:cNvSpPr>
          <p:nvPr>
            <p:ph type="title"/>
          </p:nvPr>
        </p:nvSpPr>
        <p:spPr>
          <a:xfrm>
            <a:off x="548282" y="180000"/>
            <a:ext cx="8640000" cy="720000"/>
          </a:xfrm>
        </p:spPr>
        <p:txBody>
          <a:bodyPr/>
          <a:lstStyle/>
          <a:p>
            <a:r>
              <a:rPr lang="en-GB" dirty="0"/>
              <a:t>Various cells and inflammatory mediators are involved in asthma pathogenesis</a:t>
            </a:r>
            <a:r>
              <a:rPr lang="en-GB" baseline="30000" dirty="0"/>
              <a:t>1-18</a:t>
            </a:r>
            <a:endParaRPr lang="en-GB" dirty="0"/>
          </a:p>
        </p:txBody>
      </p:sp>
      <p:sp>
        <p:nvSpPr>
          <p:cNvPr id="11" name="Rectangle 10">
            <a:extLst>
              <a:ext uri="{FF2B5EF4-FFF2-40B4-BE49-F238E27FC236}">
                <a16:creationId xmlns:a16="http://schemas.microsoft.com/office/drawing/2014/main" id="{11F9631B-3306-52DA-3FE8-40DB808D72EC}"/>
              </a:ext>
            </a:extLst>
          </p:cNvPr>
          <p:cNvSpPr/>
          <p:nvPr/>
        </p:nvSpPr>
        <p:spPr>
          <a:xfrm>
            <a:off x="548282" y="5197122"/>
            <a:ext cx="10716118" cy="227404"/>
          </a:xfrm>
          <a:prstGeom prst="rect">
            <a:avLst/>
          </a:prstGeom>
          <a:gradFill flip="none" rotWithShape="0">
            <a:gsLst>
              <a:gs pos="0">
                <a:schemeClr val="accent1">
                  <a:lumMod val="5000"/>
                  <a:lumOff val="95000"/>
                </a:schemeClr>
              </a:gs>
              <a:gs pos="0">
                <a:schemeClr val="tx2"/>
              </a:gs>
            </a:gsLst>
            <a:lin ang="135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50"/>
              <a:t>Airway remodeling describes structural changes related to basement membrane thickening, increased vascular density, airway smooth muscle thickening and subepithelial fibrosis</a:t>
            </a:r>
            <a:r>
              <a:rPr lang="en-US" sz="1050" baseline="30000"/>
              <a:t>1</a:t>
            </a:r>
            <a:endParaRPr lang="en-US" sz="700"/>
          </a:p>
        </p:txBody>
      </p:sp>
      <p:pic>
        <p:nvPicPr>
          <p:cNvPr id="58" name="Graphic 5">
            <a:hlinkClick r:id="" action="ppaction://noaction"/>
            <a:extLst>
              <a:ext uri="{FF2B5EF4-FFF2-40B4-BE49-F238E27FC236}">
                <a16:creationId xmlns:a16="http://schemas.microsoft.com/office/drawing/2014/main" id="{717C3D63-A550-D877-88D8-93EB64A2185B}"/>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4527425" y="4794089"/>
            <a:ext cx="288000" cy="288000"/>
          </a:xfrm>
          <a:prstGeom prst="rect">
            <a:avLst/>
          </a:prstGeom>
        </p:spPr>
      </p:pic>
      <p:pic>
        <p:nvPicPr>
          <p:cNvPr id="62" name="Graphic 5">
            <a:hlinkClick r:id="" action="ppaction://noaction"/>
            <a:extLst>
              <a:ext uri="{FF2B5EF4-FFF2-40B4-BE49-F238E27FC236}">
                <a16:creationId xmlns:a16="http://schemas.microsoft.com/office/drawing/2014/main" id="{1B70C6CA-F49A-BB2D-EF8A-B96A4B69F93D}"/>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7304808" y="4791780"/>
            <a:ext cx="288000" cy="288000"/>
          </a:xfrm>
          <a:prstGeom prst="rect">
            <a:avLst/>
          </a:prstGeom>
        </p:spPr>
      </p:pic>
      <p:pic>
        <p:nvPicPr>
          <p:cNvPr id="128" name="Graphic 5">
            <a:hlinkClick r:id="" action="ppaction://noaction"/>
            <a:extLst>
              <a:ext uri="{FF2B5EF4-FFF2-40B4-BE49-F238E27FC236}">
                <a16:creationId xmlns:a16="http://schemas.microsoft.com/office/drawing/2014/main" id="{4E21D2F2-06D1-B2CB-07C6-26D1DCB49A98}"/>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9893565" y="4791780"/>
            <a:ext cx="288000" cy="288000"/>
          </a:xfrm>
          <a:prstGeom prst="rect">
            <a:avLst/>
          </a:prstGeom>
        </p:spPr>
      </p:pic>
      <p:sp>
        <p:nvSpPr>
          <p:cNvPr id="2609" name="TextBox 2608">
            <a:extLst>
              <a:ext uri="{FF2B5EF4-FFF2-40B4-BE49-F238E27FC236}">
                <a16:creationId xmlns:a16="http://schemas.microsoft.com/office/drawing/2014/main" id="{CEBADBB4-9B3C-65C6-230F-C1C17D3A4246}"/>
              </a:ext>
            </a:extLst>
          </p:cNvPr>
          <p:cNvSpPr txBox="1"/>
          <p:nvPr/>
        </p:nvSpPr>
        <p:spPr>
          <a:xfrm>
            <a:off x="9713589" y="1522180"/>
            <a:ext cx="294953" cy="138499"/>
          </a:xfrm>
          <a:prstGeom prst="rect">
            <a:avLst/>
          </a:prstGeom>
          <a:noFill/>
        </p:spPr>
        <p:txBody>
          <a:bodyPr wrap="none" lIns="0" tIns="0" rIns="0" bIns="0" rtlCol="0">
            <a:spAutoFit/>
          </a:bodyPr>
          <a:lstStyle/>
          <a:p>
            <a:r>
              <a:rPr lang="en-US" sz="900">
                <a:solidFill>
                  <a:srgbClr val="000000"/>
                </a:solidFill>
                <a:latin typeface="Calibri" panose="020F0502020204030204" pitchFamily="34" charset="0"/>
                <a:cs typeface="Calibri" panose="020F0502020204030204" pitchFamily="34" charset="0"/>
              </a:rPr>
              <a:t>MUC5</a:t>
            </a:r>
          </a:p>
        </p:txBody>
      </p:sp>
      <p:sp>
        <p:nvSpPr>
          <p:cNvPr id="2623" name="TextBox 2622">
            <a:extLst>
              <a:ext uri="{FF2B5EF4-FFF2-40B4-BE49-F238E27FC236}">
                <a16:creationId xmlns:a16="http://schemas.microsoft.com/office/drawing/2014/main" id="{9A8D8897-33C1-AAC6-372E-702C5AC8CFBD}"/>
              </a:ext>
            </a:extLst>
          </p:cNvPr>
          <p:cNvSpPr txBox="1"/>
          <p:nvPr/>
        </p:nvSpPr>
        <p:spPr>
          <a:xfrm>
            <a:off x="5354691" y="1501472"/>
            <a:ext cx="294953" cy="138499"/>
          </a:xfrm>
          <a:prstGeom prst="rect">
            <a:avLst/>
          </a:prstGeom>
          <a:noFill/>
        </p:spPr>
        <p:txBody>
          <a:bodyPr wrap="none" lIns="0" tIns="0" rIns="0" bIns="0" rtlCol="0">
            <a:spAutoFit/>
          </a:bodyPr>
          <a:lstStyle/>
          <a:p>
            <a:r>
              <a:rPr lang="en-US" sz="900">
                <a:solidFill>
                  <a:srgbClr val="000000"/>
                </a:solidFill>
                <a:latin typeface="Calibri" panose="020F0502020204030204" pitchFamily="34" charset="0"/>
                <a:cs typeface="Calibri" panose="020F0502020204030204" pitchFamily="34" charset="0"/>
              </a:rPr>
              <a:t>MUC5</a:t>
            </a:r>
          </a:p>
        </p:txBody>
      </p:sp>
      <p:sp>
        <p:nvSpPr>
          <p:cNvPr id="3" name="Rectangle 2">
            <a:extLst>
              <a:ext uri="{FF2B5EF4-FFF2-40B4-BE49-F238E27FC236}">
                <a16:creationId xmlns:a16="http://schemas.microsoft.com/office/drawing/2014/main" id="{7F871B54-9605-DE27-6748-4769E6B9A336}"/>
              </a:ext>
            </a:extLst>
          </p:cNvPr>
          <p:cNvSpPr/>
          <p:nvPr/>
        </p:nvSpPr>
        <p:spPr>
          <a:xfrm>
            <a:off x="0" y="1148400"/>
            <a:ext cx="12192000" cy="5710598"/>
          </a:xfrm>
          <a:prstGeom prst="rect">
            <a:avLst/>
          </a:prstGeom>
          <a:solidFill>
            <a:schemeClr val="bg1">
              <a:lumMod val="75000"/>
              <a:alpha val="81000"/>
            </a:schemeClr>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B043899B-F244-29D2-D621-F0156EB67301}"/>
              </a:ext>
            </a:extLst>
          </p:cNvPr>
          <p:cNvSpPr txBox="1"/>
          <p:nvPr/>
        </p:nvSpPr>
        <p:spPr>
          <a:xfrm>
            <a:off x="240633" y="1400405"/>
            <a:ext cx="11730788" cy="1178764"/>
          </a:xfrm>
          <a:prstGeom prst="roundRect">
            <a:avLst>
              <a:gd name="adj" fmla="val 4368"/>
            </a:avLst>
          </a:prstGeom>
          <a:solidFill>
            <a:schemeClr val="bg1"/>
          </a:solidFill>
          <a:ln w="19050">
            <a:solidFill>
              <a:schemeClr val="tx1"/>
            </a:solidFill>
          </a:ln>
        </p:spPr>
        <p:txBody>
          <a:bodyPr wrap="square">
            <a:noAutofit/>
          </a:bodyPr>
          <a:lstStyle/>
          <a:p>
            <a:endParaRPr lang="en-GB" sz="1200" b="1"/>
          </a:p>
        </p:txBody>
      </p:sp>
      <p:graphicFrame>
        <p:nvGraphicFramePr>
          <p:cNvPr id="5" name="Content Placeholder 2">
            <a:extLst>
              <a:ext uri="{FF2B5EF4-FFF2-40B4-BE49-F238E27FC236}">
                <a16:creationId xmlns:a16="http://schemas.microsoft.com/office/drawing/2014/main" id="{C71D09F4-4A0C-7DD3-C98F-EA403D25A724}"/>
              </a:ext>
            </a:extLst>
          </p:cNvPr>
          <p:cNvGraphicFramePr>
            <a:graphicFrameLocks noGrp="1"/>
          </p:cNvGraphicFramePr>
          <p:nvPr>
            <p:ph idx="1"/>
            <p:extLst>
              <p:ext uri="{D42A27DB-BD31-4B8C-83A1-F6EECF244321}">
                <p14:modId xmlns:p14="http://schemas.microsoft.com/office/powerpoint/2010/main" val="4084589484"/>
              </p:ext>
            </p:extLst>
          </p:nvPr>
        </p:nvGraphicFramePr>
        <p:xfrm>
          <a:off x="717419" y="1532996"/>
          <a:ext cx="10716712" cy="426720"/>
        </p:xfrm>
        <a:graphic>
          <a:graphicData uri="http://schemas.openxmlformats.org/drawingml/2006/table">
            <a:tbl>
              <a:tblPr firstRow="1" bandRow="1">
                <a:tableStyleId>{2D5ABB26-0587-4C30-8999-92F81FD0307C}</a:tableStyleId>
              </a:tblPr>
              <a:tblGrid>
                <a:gridCol w="376260">
                  <a:extLst>
                    <a:ext uri="{9D8B030D-6E8A-4147-A177-3AD203B41FA5}">
                      <a16:colId xmlns:a16="http://schemas.microsoft.com/office/drawing/2014/main" val="2327762774"/>
                    </a:ext>
                  </a:extLst>
                </a:gridCol>
                <a:gridCol w="1077756">
                  <a:extLst>
                    <a:ext uri="{9D8B030D-6E8A-4147-A177-3AD203B41FA5}">
                      <a16:colId xmlns:a16="http://schemas.microsoft.com/office/drawing/2014/main" val="3087683731"/>
                    </a:ext>
                  </a:extLst>
                </a:gridCol>
                <a:gridCol w="9262696">
                  <a:extLst>
                    <a:ext uri="{9D8B030D-6E8A-4147-A177-3AD203B41FA5}">
                      <a16:colId xmlns:a16="http://schemas.microsoft.com/office/drawing/2014/main" val="3900688893"/>
                    </a:ext>
                  </a:extLst>
                </a:gridCol>
              </a:tblGrid>
              <a:tr h="340822">
                <a:tc>
                  <a:txBody>
                    <a:bodyPr/>
                    <a:lstStyle/>
                    <a:p>
                      <a:endParaRPr lang="en-NZ" sz="1000" b="1"/>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l"/>
                      <a:r>
                        <a:rPr lang="en-NZ" sz="1100" b="1">
                          <a:solidFill>
                            <a:schemeClr val="tx2"/>
                          </a:solidFill>
                          <a:latin typeface="+mj-lt"/>
                        </a:rPr>
                        <a:t>Basophil</a:t>
                      </a:r>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chemeClr val="bg1">
                        <a:lumMod val="95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NZ" sz="1100" b="0" dirty="0">
                          <a:solidFill>
                            <a:schemeClr val="tx1"/>
                          </a:solidFill>
                        </a:rPr>
                        <a:t>Basophils contain granules that store a variety of molecules (including histamine and potent bronchoconstrictors).</a:t>
                      </a:r>
                      <a:r>
                        <a:rPr lang="en-NZ" sz="1100" dirty="0">
                          <a:solidFill>
                            <a:schemeClr val="tx1"/>
                          </a:solidFill>
                        </a:rPr>
                        <a:t> These cells can be activated via </a:t>
                      </a:r>
                      <a:r>
                        <a:rPr lang="en-NZ" sz="1100" dirty="0" err="1">
                          <a:solidFill>
                            <a:schemeClr val="tx1"/>
                          </a:solidFill>
                        </a:rPr>
                        <a:t>IgE</a:t>
                      </a:r>
                      <a:r>
                        <a:rPr lang="en-NZ" sz="1100" dirty="0">
                          <a:solidFill>
                            <a:schemeClr val="tx1"/>
                          </a:solidFill>
                        </a:rPr>
                        <a:t> binding, causing the secretion of cytokines </a:t>
                      </a:r>
                      <a:r>
                        <a:rPr lang="en-NZ" sz="1100" b="1" dirty="0">
                          <a:solidFill>
                            <a:schemeClr val="tx1"/>
                          </a:solidFill>
                        </a:rPr>
                        <a:t>IL-4</a:t>
                      </a:r>
                      <a:r>
                        <a:rPr lang="en-NZ" sz="1100" dirty="0">
                          <a:solidFill>
                            <a:schemeClr val="tx1"/>
                          </a:solidFill>
                        </a:rPr>
                        <a:t> and</a:t>
                      </a:r>
                      <a:r>
                        <a:rPr lang="en-NZ" sz="1100" b="1" dirty="0">
                          <a:solidFill>
                            <a:schemeClr val="tx1"/>
                          </a:solidFill>
                        </a:rPr>
                        <a:t> IL-13</a:t>
                      </a:r>
                      <a:r>
                        <a:rPr lang="en-NZ" sz="1100" dirty="0">
                          <a:solidFill>
                            <a:schemeClr val="tx1"/>
                          </a:solidFill>
                        </a:rPr>
                        <a:t> which promote Th2 differentiation.</a:t>
                      </a:r>
                      <a:r>
                        <a:rPr lang="en-NZ" sz="1100" baseline="30000" dirty="0">
                          <a:solidFill>
                            <a:schemeClr val="tx1"/>
                          </a:solidFill>
                        </a:rPr>
                        <a:t>1,2</a:t>
                      </a:r>
                      <a:r>
                        <a:rPr lang="en-NZ" sz="1100" baseline="0" dirty="0">
                          <a:solidFill>
                            <a:schemeClr val="tx1"/>
                          </a:solidFill>
                        </a:rPr>
                        <a:t> </a:t>
                      </a:r>
                      <a:r>
                        <a:rPr lang="en-NZ" sz="1100" b="1" kern="1200" dirty="0">
                          <a:solidFill>
                            <a:schemeClr val="tx1"/>
                          </a:solidFill>
                          <a:latin typeface="+mn-lt"/>
                          <a:ea typeface="+mn-ea"/>
                          <a:cs typeface="+mn-cs"/>
                        </a:rPr>
                        <a:t>TSLP </a:t>
                      </a:r>
                      <a:r>
                        <a:rPr lang="en-NZ" sz="1100" b="0" kern="1200" dirty="0">
                          <a:solidFill>
                            <a:schemeClr val="tx1"/>
                          </a:solidFill>
                          <a:latin typeface="+mn-lt"/>
                          <a:ea typeface="+mn-ea"/>
                          <a:cs typeface="+mn-cs"/>
                        </a:rPr>
                        <a:t>is also understood to </a:t>
                      </a:r>
                      <a:r>
                        <a:rPr lang="en-NZ" sz="1100" baseline="0" dirty="0">
                          <a:solidFill>
                            <a:schemeClr val="tx1"/>
                          </a:solidFill>
                        </a:rPr>
                        <a:t>directly influence basophil activation</a:t>
                      </a:r>
                      <a:r>
                        <a:rPr lang="en-NZ" sz="1100" b="0" kern="1200" baseline="30000" dirty="0">
                          <a:solidFill>
                            <a:schemeClr val="tx1"/>
                          </a:solidFill>
                          <a:latin typeface="+mn-lt"/>
                          <a:ea typeface="+mn-ea"/>
                          <a:cs typeface="+mn-cs"/>
                        </a:rPr>
                        <a:t>3</a:t>
                      </a:r>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2732403584"/>
                  </a:ext>
                </a:extLst>
              </a:tr>
            </a:tbl>
          </a:graphicData>
        </a:graphic>
      </p:graphicFrame>
      <p:pic>
        <p:nvPicPr>
          <p:cNvPr id="6" name="Picture 5">
            <a:extLst>
              <a:ext uri="{FF2B5EF4-FFF2-40B4-BE49-F238E27FC236}">
                <a16:creationId xmlns:a16="http://schemas.microsoft.com/office/drawing/2014/main" id="{16CCFF69-A4CB-6930-2C51-1026E6539C8B}"/>
              </a:ext>
            </a:extLst>
          </p:cNvPr>
          <p:cNvPicPr>
            <a:picLocks noChangeAspect="1"/>
          </p:cNvPicPr>
          <p:nvPr/>
        </p:nvPicPr>
        <p:blipFill>
          <a:blip r:embed="rId16"/>
          <a:stretch>
            <a:fillRect/>
          </a:stretch>
        </p:blipFill>
        <p:spPr>
          <a:xfrm>
            <a:off x="744947" y="1571138"/>
            <a:ext cx="334049" cy="355601"/>
          </a:xfrm>
          <a:prstGeom prst="rect">
            <a:avLst/>
          </a:prstGeom>
        </p:spPr>
      </p:pic>
      <p:sp>
        <p:nvSpPr>
          <p:cNvPr id="9" name="TextBox 8">
            <a:extLst>
              <a:ext uri="{FF2B5EF4-FFF2-40B4-BE49-F238E27FC236}">
                <a16:creationId xmlns:a16="http://schemas.microsoft.com/office/drawing/2014/main" id="{83E8FFCA-4C51-2530-A9B0-B85943480F1C}"/>
              </a:ext>
            </a:extLst>
          </p:cNvPr>
          <p:cNvSpPr txBox="1"/>
          <p:nvPr/>
        </p:nvSpPr>
        <p:spPr>
          <a:xfrm>
            <a:off x="488198" y="2054428"/>
            <a:ext cx="11208201" cy="461665"/>
          </a:xfrm>
          <a:prstGeom prst="rect">
            <a:avLst/>
          </a:prstGeom>
          <a:noFill/>
        </p:spPr>
        <p:txBody>
          <a:bodyPr wrap="square" lIns="91440" tIns="45720" rIns="91440" bIns="4572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1" i="0" u="none" strike="noStrike" kern="1200" cap="none" spc="20" normalizeH="0" baseline="0" noProof="0" dirty="0">
                <a:ln>
                  <a:noFill/>
                </a:ln>
                <a:solidFill>
                  <a:srgbClr val="656665"/>
                </a:solidFill>
                <a:effectLst/>
                <a:uLnTx/>
                <a:uFillTx/>
                <a:latin typeface="Calibri"/>
                <a:ea typeface="+mn-ea"/>
                <a:cs typeface="+mn-cs"/>
              </a:rPr>
              <a:t>Abbreviations</a:t>
            </a:r>
            <a:r>
              <a:rPr kumimoji="0" lang="en-GB" sz="800" b="0" i="0" u="none" strike="noStrike" kern="1200" cap="none" spc="20" normalizeH="0" baseline="0" noProof="0" dirty="0">
                <a:ln>
                  <a:noFill/>
                </a:ln>
                <a:solidFill>
                  <a:srgbClr val="656665"/>
                </a:solidFill>
                <a:effectLst/>
                <a:uLnTx/>
                <a:uFillTx/>
                <a:latin typeface="Calibri"/>
                <a:ea typeface="+mn-ea"/>
                <a:cs typeface="+mn-cs"/>
              </a:rPr>
              <a:t>: IL, interleukin; ILC2, type 2 innate lymphoid cell; TSLP,  thymic stromal lymphopoietin.</a:t>
            </a:r>
          </a:p>
          <a:p>
            <a:pPr>
              <a:defRPr/>
            </a:pPr>
            <a:r>
              <a:rPr kumimoji="0" lang="en-GB" sz="800" b="1" i="0" u="none" strike="noStrike" kern="1200" cap="none" spc="20" normalizeH="0" baseline="0" noProof="0" dirty="0">
                <a:ln>
                  <a:noFill/>
                </a:ln>
                <a:solidFill>
                  <a:srgbClr val="656665"/>
                </a:solidFill>
                <a:effectLst/>
                <a:uLnTx/>
                <a:uFillTx/>
                <a:latin typeface="Calibri"/>
                <a:ea typeface="+mn-ea"/>
                <a:cs typeface="+mn-cs"/>
              </a:rPr>
              <a:t>References</a:t>
            </a:r>
            <a:r>
              <a:rPr kumimoji="0" lang="en-GB" sz="800" b="0" i="0" u="none" strike="noStrike" kern="1200" cap="none" spc="20" normalizeH="0" baseline="0" noProof="0" dirty="0">
                <a:ln>
                  <a:noFill/>
                </a:ln>
                <a:solidFill>
                  <a:srgbClr val="656665"/>
                </a:solidFill>
                <a:effectLst/>
                <a:uLnTx/>
                <a:uFillTx/>
                <a:latin typeface="Calibri"/>
                <a:ea typeface="+mn-ea"/>
                <a:cs typeface="+mn-cs"/>
              </a:rPr>
              <a:t>: 1. </a:t>
            </a:r>
            <a:r>
              <a:rPr kumimoji="0" lang="nb-NO" sz="800" b="0" i="0" u="none" strike="noStrike" kern="1200" cap="none" spc="20" normalizeH="0" baseline="0" noProof="0" dirty="0">
                <a:ln>
                  <a:noFill/>
                </a:ln>
                <a:solidFill>
                  <a:srgbClr val="656665"/>
                </a:solidFill>
                <a:effectLst/>
                <a:uLnTx/>
                <a:uFillTx/>
                <a:latin typeface="Calibri"/>
                <a:ea typeface="+mn-ea"/>
                <a:cs typeface="+mn-cs"/>
              </a:rPr>
              <a:t>Janeway CA Jr, et al.</a:t>
            </a:r>
            <a:r>
              <a:rPr kumimoji="0" lang="en-GB" sz="800" b="0" i="0" u="none" strike="noStrike" kern="1200" cap="none" spc="20" normalizeH="0" baseline="0" noProof="0" dirty="0">
                <a:ln>
                  <a:noFill/>
                </a:ln>
                <a:solidFill>
                  <a:srgbClr val="656665"/>
                </a:solidFill>
                <a:effectLst/>
                <a:uLnTx/>
                <a:uFillTx/>
                <a:latin typeface="Calibri"/>
                <a:ea typeface="+mn-ea"/>
                <a:cs typeface="+mn-cs"/>
              </a:rPr>
              <a:t> </a:t>
            </a:r>
            <a:r>
              <a:rPr kumimoji="0" lang="en-GB" sz="800" b="0" i="1" u="none" strike="noStrike" kern="1200" cap="none" spc="20" normalizeH="0" baseline="0" noProof="0" dirty="0">
                <a:ln>
                  <a:noFill/>
                </a:ln>
                <a:solidFill>
                  <a:srgbClr val="656665"/>
                </a:solidFill>
                <a:effectLst/>
                <a:uLnTx/>
                <a:uFillTx/>
                <a:latin typeface="Calibri"/>
                <a:ea typeface="+mn-ea"/>
                <a:cs typeface="+mn-cs"/>
              </a:rPr>
              <a:t>Immunobiology: The Immune System in Health and Disease. </a:t>
            </a:r>
            <a:r>
              <a:rPr kumimoji="0" lang="en-GB" sz="800" b="0" u="none" strike="noStrike" kern="1200" cap="none" spc="20" normalizeH="0" baseline="0" noProof="0" dirty="0">
                <a:ln>
                  <a:noFill/>
                </a:ln>
                <a:solidFill>
                  <a:srgbClr val="656665"/>
                </a:solidFill>
                <a:effectLst/>
                <a:uLnTx/>
                <a:uFillTx/>
                <a:latin typeface="Calibri"/>
                <a:ea typeface="+mn-ea"/>
                <a:cs typeface="+mn-cs"/>
              </a:rPr>
              <a:t>5th edition</a:t>
            </a:r>
            <a:r>
              <a:rPr kumimoji="0" lang="en-GB" sz="800" b="0" i="0" u="none" strike="noStrike" kern="1200" cap="none" spc="20" normalizeH="0" baseline="0" noProof="0" dirty="0">
                <a:ln>
                  <a:noFill/>
                </a:ln>
                <a:solidFill>
                  <a:srgbClr val="656665"/>
                </a:solidFill>
                <a:effectLst/>
                <a:uLnTx/>
                <a:uFillTx/>
                <a:latin typeface="Calibri"/>
                <a:ea typeface="+mn-ea"/>
                <a:cs typeface="+mn-cs"/>
              </a:rPr>
              <a:t>. New York: Garland Science; 2001. https://www.ncbi.nlm.nih.gov/books/NBK10759/;</a:t>
            </a:r>
            <a:r>
              <a:rPr lang="en-GB" sz="800" spc="20">
                <a:solidFill>
                  <a:srgbClr val="656665"/>
                </a:solidFill>
                <a:latin typeface="Calibri"/>
              </a:rPr>
              <a:t> </a:t>
            </a:r>
            <a:r>
              <a:rPr kumimoji="0" lang="en-GB" sz="800" b="0" i="0" u="none" strike="noStrike" kern="1200" cap="none" spc="20" normalizeH="0" baseline="0" noProof="0" dirty="0">
                <a:ln>
                  <a:noFill/>
                </a:ln>
                <a:solidFill>
                  <a:srgbClr val="656665"/>
                </a:solidFill>
                <a:effectLst/>
                <a:uLnTx/>
                <a:uFillTx/>
                <a:latin typeface="Calibri"/>
                <a:ea typeface="+mn-ea"/>
                <a:cs typeface="+mn-cs"/>
              </a:rPr>
              <a:t> 2.</a:t>
            </a:r>
            <a:r>
              <a:rPr kumimoji="0" lang="en-GB" sz="800" b="1" i="0" u="none" strike="noStrike" kern="1200" cap="none" spc="20" normalizeH="0" baseline="0" noProof="0" dirty="0">
                <a:ln>
                  <a:noFill/>
                </a:ln>
                <a:solidFill>
                  <a:srgbClr val="656665"/>
                </a:solidFill>
                <a:effectLst/>
                <a:uLnTx/>
                <a:uFillTx/>
                <a:latin typeface="Calibri"/>
                <a:ea typeface="+mn-ea"/>
                <a:cs typeface="+mn-cs"/>
              </a:rPr>
              <a:t> </a:t>
            </a:r>
            <a:r>
              <a:rPr kumimoji="0" lang="en-GB" sz="800" b="0" i="0" u="none" strike="noStrike" kern="1200" cap="none" spc="20" normalizeH="0" baseline="0" noProof="0" dirty="0">
                <a:ln>
                  <a:noFill/>
                </a:ln>
                <a:solidFill>
                  <a:srgbClr val="656665"/>
                </a:solidFill>
                <a:effectLst/>
                <a:uLnTx/>
                <a:uFillTx/>
                <a:latin typeface="Calibri"/>
                <a:ea typeface="+mn-ea"/>
                <a:cs typeface="+mn-cs"/>
              </a:rPr>
              <a:t>Stone KD, et al. </a:t>
            </a:r>
            <a:r>
              <a:rPr kumimoji="0" lang="en-GB" sz="800" b="0" i="1" u="none" strike="noStrike" kern="1200" cap="none" spc="20" normalizeH="0" baseline="0" noProof="0" dirty="0">
                <a:ln>
                  <a:noFill/>
                </a:ln>
                <a:solidFill>
                  <a:srgbClr val="656665"/>
                </a:solidFill>
                <a:effectLst/>
                <a:uLnTx/>
                <a:uFillTx/>
                <a:latin typeface="Calibri"/>
                <a:ea typeface="+mn-ea"/>
                <a:cs typeface="+mn-cs"/>
              </a:rPr>
              <a:t>J Allergy Clin Immunol</a:t>
            </a:r>
            <a:r>
              <a:rPr kumimoji="0" lang="en-GB" sz="800" b="0" i="0" u="none" strike="noStrike" kern="1200" cap="none" spc="20" normalizeH="0" baseline="0" noProof="0" dirty="0">
                <a:ln>
                  <a:noFill/>
                </a:ln>
                <a:solidFill>
                  <a:srgbClr val="656665"/>
                </a:solidFill>
                <a:effectLst/>
                <a:uLnTx/>
                <a:uFillTx/>
                <a:latin typeface="Calibri"/>
                <a:ea typeface="+mn-ea"/>
                <a:cs typeface="+mn-cs"/>
              </a:rPr>
              <a:t>. 2010;125(2 </a:t>
            </a:r>
            <a:r>
              <a:rPr kumimoji="0" lang="en-GB" sz="800" b="0" i="0" u="none" strike="noStrike" kern="1200" cap="none" spc="20" normalizeH="0" baseline="0" noProof="0" dirty="0" err="1">
                <a:ln>
                  <a:noFill/>
                </a:ln>
                <a:solidFill>
                  <a:srgbClr val="656665"/>
                </a:solidFill>
                <a:effectLst/>
                <a:uLnTx/>
                <a:uFillTx/>
                <a:latin typeface="Calibri"/>
                <a:ea typeface="+mn-ea"/>
                <a:cs typeface="+mn-cs"/>
              </a:rPr>
              <a:t>Suppl</a:t>
            </a:r>
            <a:r>
              <a:rPr kumimoji="0" lang="en-GB" sz="800" b="0" i="0" u="none" strike="noStrike" kern="1200" cap="none" spc="20" normalizeH="0" baseline="0" noProof="0" dirty="0">
                <a:ln>
                  <a:noFill/>
                </a:ln>
                <a:solidFill>
                  <a:srgbClr val="656665"/>
                </a:solidFill>
                <a:effectLst/>
                <a:uLnTx/>
                <a:uFillTx/>
                <a:latin typeface="Calibri"/>
                <a:ea typeface="+mn-ea"/>
                <a:cs typeface="+mn-cs"/>
              </a:rPr>
              <a:t> 2):S73-S80; 3. Gauvreau GM</a:t>
            </a:r>
            <a:r>
              <a:rPr lang="en-GB" sz="800" spc="20">
                <a:solidFill>
                  <a:srgbClr val="656665"/>
                </a:solidFill>
                <a:latin typeface="Calibri"/>
              </a:rPr>
              <a:t>,</a:t>
            </a:r>
            <a:r>
              <a:rPr kumimoji="0" lang="en-GB" sz="800" b="0" i="0" u="none" strike="noStrike" kern="1200" cap="none" spc="20" normalizeH="0" baseline="0" noProof="0" dirty="0">
                <a:ln>
                  <a:noFill/>
                </a:ln>
                <a:solidFill>
                  <a:srgbClr val="656665"/>
                </a:solidFill>
                <a:effectLst/>
                <a:uLnTx/>
                <a:uFillTx/>
                <a:latin typeface="Calibri"/>
                <a:ea typeface="+mn-ea"/>
                <a:cs typeface="+mn-cs"/>
              </a:rPr>
              <a:t> et al. </a:t>
            </a:r>
            <a:r>
              <a:rPr kumimoji="0" lang="en-GB" sz="800" b="0" i="1" u="none" strike="noStrike" kern="1200" cap="none" spc="20" normalizeH="0" baseline="0" noProof="0" dirty="0">
                <a:ln>
                  <a:noFill/>
                </a:ln>
                <a:solidFill>
                  <a:srgbClr val="656665"/>
                </a:solidFill>
                <a:effectLst/>
                <a:uLnTx/>
                <a:uFillTx/>
                <a:latin typeface="Calibri"/>
                <a:ea typeface="+mn-ea"/>
                <a:cs typeface="+mn-cs"/>
              </a:rPr>
              <a:t>Expert </a:t>
            </a:r>
            <a:r>
              <a:rPr kumimoji="0" lang="en-GB" sz="800" b="0" i="1" u="none" strike="noStrike" kern="1200" cap="none" spc="20" normalizeH="0" baseline="0" noProof="0" dirty="0" err="1">
                <a:ln>
                  <a:noFill/>
                </a:ln>
                <a:solidFill>
                  <a:srgbClr val="656665"/>
                </a:solidFill>
                <a:effectLst/>
                <a:uLnTx/>
                <a:uFillTx/>
                <a:latin typeface="Calibri"/>
                <a:ea typeface="+mn-ea"/>
                <a:cs typeface="+mn-cs"/>
              </a:rPr>
              <a:t>Opin</a:t>
            </a:r>
            <a:r>
              <a:rPr kumimoji="0" lang="en-GB" sz="800" b="0" i="1" u="none" strike="noStrike" kern="1200" cap="none" spc="20" normalizeH="0" baseline="0" noProof="0" dirty="0">
                <a:ln>
                  <a:noFill/>
                </a:ln>
                <a:solidFill>
                  <a:srgbClr val="656665"/>
                </a:solidFill>
                <a:effectLst/>
                <a:uLnTx/>
                <a:uFillTx/>
                <a:latin typeface="Calibri"/>
                <a:ea typeface="+mn-ea"/>
                <a:cs typeface="+mn-cs"/>
              </a:rPr>
              <a:t> </a:t>
            </a:r>
            <a:r>
              <a:rPr kumimoji="0" lang="en-GB" sz="800" b="0" i="1" u="none" strike="noStrike" kern="1200" cap="none" spc="20" normalizeH="0" baseline="0" noProof="0">
                <a:ln>
                  <a:noFill/>
                </a:ln>
                <a:solidFill>
                  <a:srgbClr val="656665"/>
                </a:solidFill>
                <a:effectLst/>
                <a:uLnTx/>
                <a:uFillTx/>
                <a:latin typeface="Calibri"/>
                <a:ea typeface="+mn-ea"/>
                <a:cs typeface="+mn-cs"/>
              </a:rPr>
              <a:t>Ther</a:t>
            </a:r>
            <a:r>
              <a:rPr kumimoji="0" lang="en-GB" sz="800" b="0" i="1" u="none" strike="noStrike" kern="1200" cap="none" spc="20" normalizeH="0" baseline="0" noProof="0" dirty="0">
                <a:ln>
                  <a:noFill/>
                </a:ln>
                <a:solidFill>
                  <a:srgbClr val="656665"/>
                </a:solidFill>
                <a:effectLst/>
                <a:uLnTx/>
                <a:uFillTx/>
                <a:latin typeface="Calibri"/>
                <a:ea typeface="+mn-ea"/>
                <a:cs typeface="+mn-cs"/>
              </a:rPr>
              <a:t> Targets</a:t>
            </a:r>
            <a:r>
              <a:rPr kumimoji="0" lang="en-GB" sz="800" b="0" i="0" u="none" strike="noStrike" kern="1200" cap="none" spc="20" normalizeH="0" baseline="0" noProof="0" dirty="0">
                <a:ln>
                  <a:noFill/>
                </a:ln>
                <a:solidFill>
                  <a:srgbClr val="656665"/>
                </a:solidFill>
                <a:effectLst/>
                <a:uLnTx/>
                <a:uFillTx/>
                <a:latin typeface="Calibri"/>
                <a:ea typeface="+mn-ea"/>
                <a:cs typeface="+mn-cs"/>
              </a:rPr>
              <a:t>. 2020;24(8):777-792.</a:t>
            </a:r>
            <a:endParaRPr kumimoji="0" lang="en-GB" sz="800" b="0" i="0" u="none" strike="noStrike" kern="1200" cap="none" spc="20" normalizeH="0" baseline="0" noProof="0">
              <a:ln>
                <a:noFill/>
              </a:ln>
              <a:solidFill>
                <a:srgbClr val="656665"/>
              </a:solidFill>
              <a:effectLst/>
              <a:uLnTx/>
              <a:uFillTx/>
              <a:latin typeface="Calibri"/>
              <a:ea typeface="+mn-ea"/>
              <a:cs typeface="+mn-cs"/>
            </a:endParaRPr>
          </a:p>
        </p:txBody>
      </p:sp>
      <p:grpSp>
        <p:nvGrpSpPr>
          <p:cNvPr id="10" name="Group 9">
            <a:extLst>
              <a:ext uri="{FF2B5EF4-FFF2-40B4-BE49-F238E27FC236}">
                <a16:creationId xmlns:a16="http://schemas.microsoft.com/office/drawing/2014/main" id="{B03345C5-3A1C-2672-8C3E-AFBCED0E62F6}"/>
              </a:ext>
            </a:extLst>
          </p:cNvPr>
          <p:cNvGrpSpPr/>
          <p:nvPr/>
        </p:nvGrpSpPr>
        <p:grpSpPr>
          <a:xfrm>
            <a:off x="11465076" y="1157906"/>
            <a:ext cx="621053" cy="621053"/>
            <a:chOff x="8845740" y="1471144"/>
            <a:chExt cx="621053" cy="621053"/>
          </a:xfrm>
        </p:grpSpPr>
        <p:sp>
          <p:nvSpPr>
            <p:cNvPr id="12" name="Oval 11">
              <a:extLst>
                <a:ext uri="{FF2B5EF4-FFF2-40B4-BE49-F238E27FC236}">
                  <a16:creationId xmlns:a16="http://schemas.microsoft.com/office/drawing/2014/main" id="{008846DE-5C9C-A1AB-1C3E-E7649BD85BCB}"/>
                </a:ext>
              </a:extLst>
            </p:cNvPr>
            <p:cNvSpPr>
              <a:spLocks noChangeAspect="1"/>
            </p:cNvSpPr>
            <p:nvPr/>
          </p:nvSpPr>
          <p:spPr>
            <a:xfrm>
              <a:off x="8904267" y="1527003"/>
              <a:ext cx="504000" cy="504000"/>
            </a:xfrm>
            <a:prstGeom prst="ellipse">
              <a:avLst/>
            </a:prstGeom>
            <a:solidFill>
              <a:srgbClr val="590995"/>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Graphic 13">
              <a:hlinkClick r:id="rId17" action="ppaction://hlinksldjump"/>
              <a:extLst>
                <a:ext uri="{FF2B5EF4-FFF2-40B4-BE49-F238E27FC236}">
                  <a16:creationId xmlns:a16="http://schemas.microsoft.com/office/drawing/2014/main" id="{D9265634-9971-8172-0EAA-40BBC76D16CE}"/>
                </a:ext>
              </a:extLst>
            </p:cNvPr>
            <p:cNvPicPr>
              <a:picLocks noChangeAspect="1"/>
            </p:cNvPicPr>
            <p:nvPr/>
          </p:nvPicPr>
          <p:blipFill>
            <a:blip r:embed="rId18">
              <a:extLst>
                <a:ext uri="{28A0092B-C50C-407E-A947-70E740481C1C}">
                  <a14:useLocalDpi xmlns:a14="http://schemas.microsoft.com/office/drawing/2010/main" val="0"/>
                </a:ext>
                <a:ext uri="{96DAC541-7B7A-43D3-8B79-37D633B846F1}">
                  <asvg:svgBlip xmlns:asvg="http://schemas.microsoft.com/office/drawing/2016/SVG/main" r:embed="rId19"/>
                </a:ext>
              </a:extLst>
            </a:blip>
            <a:srcRect/>
            <a:stretch/>
          </p:blipFill>
          <p:spPr>
            <a:xfrm>
              <a:off x="8845740" y="1471144"/>
              <a:ext cx="621053" cy="621053"/>
            </a:xfrm>
            <a:prstGeom prst="rect">
              <a:avLst/>
            </a:prstGeom>
          </p:spPr>
        </p:pic>
      </p:grpSp>
    </p:spTree>
    <p:extLst>
      <p:ext uri="{BB962C8B-B14F-4D97-AF65-F5344CB8AC3E}">
        <p14:creationId xmlns:p14="http://schemas.microsoft.com/office/powerpoint/2010/main" val="49698149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Footer Placeholder 1">
            <a:extLst>
              <a:ext uri="{FF2B5EF4-FFF2-40B4-BE49-F238E27FC236}">
                <a16:creationId xmlns:a16="http://schemas.microsoft.com/office/drawing/2014/main" id="{ACFF1181-1309-946E-4E8D-A80762E541B0}"/>
              </a:ext>
            </a:extLst>
          </p:cNvPr>
          <p:cNvSpPr>
            <a:spLocks noGrp="1"/>
          </p:cNvSpPr>
          <p:nvPr>
            <p:ph type="ftr" sz="quarter" idx="11"/>
          </p:nvPr>
        </p:nvSpPr>
        <p:spPr>
          <a:xfrm>
            <a:off x="547200" y="6300000"/>
            <a:ext cx="10512000" cy="471600"/>
          </a:xfrm>
        </p:spPr>
        <p:txBody>
          <a:bodyPr/>
          <a:lstStyle/>
          <a:p>
            <a:pPr>
              <a:lnSpc>
                <a:spcPct val="107000"/>
              </a:lnSpc>
              <a:spcAft>
                <a:spcPts val="800"/>
              </a:spcAft>
            </a:pPr>
            <a:br>
              <a:rPr lang="en-GB" sz="750" b="1" dirty="0"/>
            </a:br>
            <a:br>
              <a:rPr lang="en-GB" sz="750" dirty="0"/>
            </a:br>
            <a:r>
              <a:rPr lang="en-GB" sz="750" b="1" dirty="0"/>
              <a:t>Mechanisms underlying non-eosinophilic inflammation in asthma and the relevance of TSLP in its potential effects on macrophages both require further elucidation. The information presented in this image has been simplified for illustration purposes only and does not imply clinical benefit or relevance. </a:t>
            </a:r>
            <a:r>
              <a:rPr lang="en-GB" sz="750" dirty="0"/>
              <a:t>Figure adapted from Gauvreau GM, et al. </a:t>
            </a:r>
            <a:r>
              <a:rPr lang="en-GB" sz="750" i="1" dirty="0"/>
              <a:t>Expert </a:t>
            </a:r>
            <a:r>
              <a:rPr lang="en-GB" sz="750" i="1" dirty="0" err="1"/>
              <a:t>Opin</a:t>
            </a:r>
            <a:r>
              <a:rPr lang="en-GB" sz="750" i="1" dirty="0"/>
              <a:t> </a:t>
            </a:r>
            <a:r>
              <a:rPr lang="en-GB" sz="750" i="1" dirty="0" err="1"/>
              <a:t>Ther</a:t>
            </a:r>
            <a:r>
              <a:rPr lang="en-GB" sz="750" i="1" dirty="0"/>
              <a:t> Targets</a:t>
            </a:r>
            <a:r>
              <a:rPr lang="en-GB" sz="750" dirty="0"/>
              <a:t>. 2020;24:777-792, which was based on </a:t>
            </a:r>
            <a:r>
              <a:rPr lang="en-GB" sz="750" dirty="0" err="1"/>
              <a:t>Brusselle</a:t>
            </a:r>
            <a:r>
              <a:rPr lang="en-GB" sz="750" dirty="0"/>
              <a:t> G, </a:t>
            </a:r>
            <a:r>
              <a:rPr lang="en-GB" sz="750" dirty="0" err="1"/>
              <a:t>Bracke</a:t>
            </a:r>
            <a:r>
              <a:rPr lang="en-GB" sz="750" dirty="0"/>
              <a:t> K. </a:t>
            </a:r>
            <a:r>
              <a:rPr lang="en-GB" sz="750" i="1" dirty="0"/>
              <a:t>Ann Am </a:t>
            </a:r>
            <a:r>
              <a:rPr lang="en-GB" sz="750" i="1" dirty="0" err="1"/>
              <a:t>Thorac</a:t>
            </a:r>
            <a:r>
              <a:rPr lang="en-GB" sz="750" i="1" dirty="0"/>
              <a:t> Soc</a:t>
            </a:r>
            <a:r>
              <a:rPr lang="en-GB" sz="750" dirty="0"/>
              <a:t>. 2014;11:S322-S328, </a:t>
            </a:r>
            <a:r>
              <a:rPr lang="en-GB" sz="750" dirty="0" err="1"/>
              <a:t>Brusselle</a:t>
            </a:r>
            <a:r>
              <a:rPr lang="en-GB" sz="750" dirty="0"/>
              <a:t> G, et al. </a:t>
            </a:r>
            <a:r>
              <a:rPr lang="en-GB" sz="750" i="1" dirty="0"/>
              <a:t>Nat Med</a:t>
            </a:r>
            <a:r>
              <a:rPr lang="en-GB" sz="750" dirty="0"/>
              <a:t>. 2013;19:977-979, Lambrecht BN, Hammad H. </a:t>
            </a:r>
            <a:r>
              <a:rPr lang="en-GB" sz="750" i="1" dirty="0"/>
              <a:t>Nat Immunol</a:t>
            </a:r>
            <a:r>
              <a:rPr lang="en-GB" sz="750" dirty="0"/>
              <a:t>. 2015;16:45-56 and </a:t>
            </a:r>
            <a:r>
              <a:rPr lang="en-GB" sz="750" dirty="0" err="1">
                <a:effectLst/>
                <a:latin typeface="Calibri"/>
                <a:ea typeface="Calibri" panose="020F0502020204030204" pitchFamily="34" charset="0"/>
                <a:cs typeface="Times New Roman"/>
              </a:rPr>
              <a:t>Brightling</a:t>
            </a:r>
            <a:r>
              <a:rPr lang="en-GB" sz="750" dirty="0">
                <a:effectLst/>
                <a:latin typeface="Calibri"/>
                <a:ea typeface="Calibri" panose="020F0502020204030204" pitchFamily="34" charset="0"/>
                <a:cs typeface="Times New Roman"/>
              </a:rPr>
              <a:t> CE, et al. </a:t>
            </a:r>
            <a:r>
              <a:rPr lang="en-GB" sz="750" i="1" dirty="0">
                <a:effectLst/>
                <a:latin typeface="Calibri"/>
                <a:ea typeface="Calibri" panose="020F0502020204030204" pitchFamily="34" charset="0"/>
                <a:cs typeface="Times New Roman"/>
              </a:rPr>
              <a:t>N Engl J Med</a:t>
            </a:r>
            <a:r>
              <a:rPr lang="en-GB" sz="750" dirty="0">
                <a:effectLst/>
                <a:latin typeface="Calibri"/>
                <a:ea typeface="Calibri" panose="020F0502020204030204" pitchFamily="34" charset="0"/>
                <a:cs typeface="Times New Roman"/>
              </a:rPr>
              <a:t>. 2021;385(18):1669-1679. Additional figure adaptations</a:t>
            </a:r>
            <a:r>
              <a:rPr lang="en-GB" sz="750" dirty="0">
                <a:latin typeface="Calibri"/>
                <a:ea typeface="Calibri" panose="020F0502020204030204" pitchFamily="34" charset="0"/>
                <a:cs typeface="Times New Roman"/>
              </a:rPr>
              <a:t> from Davis JD, </a:t>
            </a:r>
            <a:r>
              <a:rPr lang="en-GB" sz="750" dirty="0" err="1">
                <a:latin typeface="Calibri"/>
                <a:ea typeface="Calibri" panose="020F0502020204030204" pitchFamily="34" charset="0"/>
                <a:cs typeface="Times New Roman"/>
              </a:rPr>
              <a:t>Wypych</a:t>
            </a:r>
            <a:r>
              <a:rPr lang="en-GB" sz="750" dirty="0">
                <a:latin typeface="Calibri"/>
                <a:ea typeface="Calibri" panose="020F0502020204030204" pitchFamily="34" charset="0"/>
                <a:cs typeface="Times New Roman"/>
              </a:rPr>
              <a:t> TP. Mucosal Immunol. 2021;14:978-990. </a:t>
            </a:r>
            <a:r>
              <a:rPr lang="en-GB" sz="750" dirty="0"/>
              <a:t>*Blockade of TSLP has suggested inhibition of pathways beyond type 2 inflammation. More recent evidence also suggests that Th1/17-driven neutrophilic pathways may not be key drivers of this type of inflammation.</a:t>
            </a:r>
            <a:r>
              <a:rPr lang="en-GB" sz="750" baseline="30000" dirty="0"/>
              <a:t>17-19</a:t>
            </a:r>
            <a:r>
              <a:rPr lang="en-GB" sz="750" dirty="0"/>
              <a:t> </a:t>
            </a:r>
            <a:r>
              <a:rPr lang="en-GB" sz="750" b="1" dirty="0"/>
              <a:t>Abbreviations</a:t>
            </a:r>
            <a:r>
              <a:rPr lang="en-GB" sz="750" dirty="0"/>
              <a:t>: </a:t>
            </a:r>
            <a:r>
              <a:rPr lang="en-GB" sz="750" dirty="0" err="1"/>
              <a:t>IgE</a:t>
            </a:r>
            <a:r>
              <a:rPr lang="en-GB" sz="750" dirty="0"/>
              <a:t>, immunoglobulin E; IL, interleukin; ILC2, type 2 innate lymphoid cell; T2, type 2; Th, T helper; TSLP, thymic stromal lymphopoietin. </a:t>
            </a:r>
            <a:r>
              <a:rPr lang="en-GB" sz="750" b="1" dirty="0"/>
              <a:t>References</a:t>
            </a:r>
            <a:r>
              <a:rPr lang="en-GB" sz="750" dirty="0"/>
              <a:t>: 1. Gauvreau GM, et al. </a:t>
            </a:r>
            <a:r>
              <a:rPr lang="en-GB" sz="750" i="1" dirty="0"/>
              <a:t>Expert </a:t>
            </a:r>
            <a:r>
              <a:rPr lang="en-GB" sz="750" i="1" dirty="0" err="1"/>
              <a:t>Opin</a:t>
            </a:r>
            <a:r>
              <a:rPr lang="en-GB" sz="750" i="1" dirty="0"/>
              <a:t> </a:t>
            </a:r>
            <a:r>
              <a:rPr lang="en-GB" sz="750" i="1" dirty="0" err="1"/>
              <a:t>Ther</a:t>
            </a:r>
            <a:r>
              <a:rPr lang="en-GB" sz="750" i="1" dirty="0"/>
              <a:t> Targets</a:t>
            </a:r>
            <a:r>
              <a:rPr lang="en-GB" sz="750" dirty="0"/>
              <a:t>. 2020;24:777-792; 2. </a:t>
            </a:r>
            <a:r>
              <a:rPr lang="en-GB" sz="750" dirty="0" err="1"/>
              <a:t>Porsbjerg</a:t>
            </a:r>
            <a:r>
              <a:rPr lang="en-GB" sz="750" dirty="0"/>
              <a:t> CM, et al. </a:t>
            </a:r>
            <a:r>
              <a:rPr lang="en-GB" sz="750" i="1" dirty="0" err="1"/>
              <a:t>Eur</a:t>
            </a:r>
            <a:r>
              <a:rPr lang="en-GB" sz="750" i="1" dirty="0"/>
              <a:t> Respir J</a:t>
            </a:r>
            <a:r>
              <a:rPr lang="en-GB" sz="750" dirty="0"/>
              <a:t>. 2020;56:2000260; 3. Roan F, et al. </a:t>
            </a:r>
            <a:r>
              <a:rPr lang="en-GB" sz="750" i="1" dirty="0"/>
              <a:t>J Clin Invest</a:t>
            </a:r>
            <a:r>
              <a:rPr lang="en-GB" sz="750" dirty="0"/>
              <a:t>. 2019;129:1441-1451; 4. </a:t>
            </a:r>
            <a:r>
              <a:rPr lang="en-GB" sz="750" dirty="0" err="1"/>
              <a:t>Varricchi</a:t>
            </a:r>
            <a:r>
              <a:rPr lang="en-GB" sz="750" dirty="0"/>
              <a:t> G, et al. </a:t>
            </a:r>
            <a:r>
              <a:rPr lang="en-GB" sz="750" i="1" dirty="0"/>
              <a:t>Front Immunol</a:t>
            </a:r>
            <a:r>
              <a:rPr lang="en-GB" sz="750" dirty="0"/>
              <a:t>. 2018;9:1595; 5. Altman MC, et al. </a:t>
            </a:r>
            <a:r>
              <a:rPr lang="en-GB" sz="750" i="1" dirty="0"/>
              <a:t>J Clin Invest</a:t>
            </a:r>
            <a:r>
              <a:rPr lang="en-GB" sz="750" dirty="0"/>
              <a:t>. 2019;129:4979-4991; 6. </a:t>
            </a:r>
            <a:r>
              <a:rPr lang="en-GB" sz="750" dirty="0" err="1"/>
              <a:t>Allakhverdi</a:t>
            </a:r>
            <a:r>
              <a:rPr lang="en-GB" sz="750" dirty="0"/>
              <a:t> Z, et al. </a:t>
            </a:r>
            <a:r>
              <a:rPr lang="en-GB" sz="750" i="1" dirty="0"/>
              <a:t>J Exp Med</a:t>
            </a:r>
            <a:r>
              <a:rPr lang="en-GB" sz="750" dirty="0"/>
              <a:t>. 2007;204:253-258; 7. Kato A, et al. </a:t>
            </a:r>
            <a:r>
              <a:rPr lang="en-GB" sz="750" i="1" dirty="0"/>
              <a:t>J Immunol</a:t>
            </a:r>
            <a:r>
              <a:rPr lang="en-GB" sz="750" dirty="0"/>
              <a:t>. 2007;179:1080-1087; 8. </a:t>
            </a:r>
            <a:r>
              <a:rPr lang="en-GB" sz="750" dirty="0" err="1"/>
              <a:t>Kouzaki</a:t>
            </a:r>
            <a:r>
              <a:rPr lang="en-GB" sz="750" dirty="0"/>
              <a:t> H, et al. </a:t>
            </a:r>
            <a:r>
              <a:rPr lang="en-GB" sz="750" i="1" dirty="0"/>
              <a:t>J Immunol</a:t>
            </a:r>
            <a:r>
              <a:rPr lang="en-GB" sz="750" dirty="0"/>
              <a:t>. 2009;183(2):1427-1434; 9. Cohn L. </a:t>
            </a:r>
            <a:r>
              <a:rPr lang="en-GB" sz="750" i="1" dirty="0"/>
              <a:t>J Clin Invest</a:t>
            </a:r>
            <a:r>
              <a:rPr lang="en-GB" sz="750" dirty="0"/>
              <a:t>. 2006;116(2):306-308; 10. </a:t>
            </a:r>
            <a:r>
              <a:rPr lang="en-GB" sz="750" dirty="0" err="1"/>
              <a:t>Brusselle</a:t>
            </a:r>
            <a:r>
              <a:rPr lang="en-GB" sz="750" dirty="0"/>
              <a:t> GG, </a:t>
            </a:r>
            <a:r>
              <a:rPr lang="en-GB" sz="750" dirty="0" err="1"/>
              <a:t>Koppelman</a:t>
            </a:r>
            <a:r>
              <a:rPr lang="en-GB" sz="750" dirty="0"/>
              <a:t> GH. </a:t>
            </a:r>
            <a:r>
              <a:rPr lang="en-GB" sz="750" i="1" dirty="0"/>
              <a:t>N Engl J Med</a:t>
            </a:r>
            <a:r>
              <a:rPr lang="en-GB" sz="750" dirty="0"/>
              <a:t>. 2022;386(2):157-171; 11. </a:t>
            </a:r>
            <a:r>
              <a:rPr lang="en-US" sz="750" dirty="0"/>
              <a:t>Janeway CA Jr, et al. </a:t>
            </a:r>
            <a:r>
              <a:rPr lang="en-US" sz="750" i="1" dirty="0"/>
              <a:t>Immunobiology: The Immune System in Health and Disease. </a:t>
            </a:r>
            <a:r>
              <a:rPr lang="en-US" sz="750" dirty="0"/>
              <a:t>5th edition</a:t>
            </a:r>
            <a:r>
              <a:rPr lang="en-US" sz="750" i="1" dirty="0"/>
              <a:t>. </a:t>
            </a:r>
            <a:r>
              <a:rPr lang="en-US" sz="750" dirty="0"/>
              <a:t>New York: Garland Science; 2001. https://www.ncbi.nlm.nih.gov/books/NBK10759/; 12. </a:t>
            </a:r>
            <a:r>
              <a:rPr lang="en-GB" sz="750" dirty="0"/>
              <a:t>Davis JD, </a:t>
            </a:r>
            <a:r>
              <a:rPr lang="en-GB" sz="750" dirty="0" err="1"/>
              <a:t>Wypych</a:t>
            </a:r>
            <a:r>
              <a:rPr lang="en-GB" sz="750" dirty="0"/>
              <a:t> TP. </a:t>
            </a:r>
            <a:r>
              <a:rPr lang="en-GB" sz="750" i="1" dirty="0"/>
              <a:t>Mucosal Immunol</a:t>
            </a:r>
            <a:r>
              <a:rPr lang="en-GB" sz="750" dirty="0"/>
              <a:t>. 2021;14:978-990; 13. </a:t>
            </a:r>
            <a:r>
              <a:rPr lang="en-GB" sz="750" dirty="0" err="1">
                <a:effectLst/>
                <a:latin typeface="Calibri"/>
                <a:ea typeface="Calibri" panose="020F0502020204030204" pitchFamily="34" charset="0"/>
                <a:cs typeface="Times New Roman"/>
              </a:rPr>
              <a:t>Brightling</a:t>
            </a:r>
            <a:r>
              <a:rPr lang="en-GB" sz="750" dirty="0">
                <a:effectLst/>
                <a:latin typeface="Calibri"/>
                <a:ea typeface="Calibri" panose="020F0502020204030204" pitchFamily="34" charset="0"/>
                <a:cs typeface="Times New Roman"/>
              </a:rPr>
              <a:t> CE, et al. </a:t>
            </a:r>
            <a:r>
              <a:rPr lang="en-GB" sz="750" i="1" dirty="0">
                <a:effectLst/>
                <a:latin typeface="Calibri"/>
                <a:ea typeface="Calibri" panose="020F0502020204030204" pitchFamily="34" charset="0"/>
                <a:cs typeface="Times New Roman"/>
              </a:rPr>
              <a:t>N Engl J Med</a:t>
            </a:r>
            <a:r>
              <a:rPr lang="en-GB" sz="750" dirty="0">
                <a:effectLst/>
                <a:latin typeface="Calibri"/>
                <a:ea typeface="Calibri" panose="020F0502020204030204" pitchFamily="34" charset="0"/>
                <a:cs typeface="Times New Roman"/>
              </a:rPr>
              <a:t>. 2002;346:1699-1705; 14. </a:t>
            </a:r>
            <a:r>
              <a:rPr lang="da-DK" sz="750" dirty="0">
                <a:effectLst/>
                <a:latin typeface="Calibri"/>
                <a:ea typeface="Calibri" panose="020F0502020204030204" pitchFamily="34" charset="0"/>
                <a:cs typeface="Times New Roman"/>
              </a:rPr>
              <a:t>Begueret H, et al. </a:t>
            </a:r>
            <a:r>
              <a:rPr lang="da-DK" sz="750" i="1" dirty="0">
                <a:effectLst/>
                <a:latin typeface="Calibri"/>
                <a:ea typeface="Calibri" panose="020F0502020204030204" pitchFamily="34" charset="0"/>
                <a:cs typeface="Times New Roman"/>
              </a:rPr>
              <a:t>Thorax</a:t>
            </a:r>
            <a:r>
              <a:rPr lang="da-DK" sz="750" dirty="0">
                <a:effectLst/>
                <a:latin typeface="Calibri"/>
                <a:ea typeface="Calibri" panose="020F0502020204030204" pitchFamily="34" charset="0"/>
                <a:cs typeface="Times New Roman"/>
              </a:rPr>
              <a:t>. 2007;62:8-15; 15. Krystel-Whittemore M, et al. </a:t>
            </a:r>
            <a:r>
              <a:rPr lang="da-DK" sz="750" i="1" dirty="0">
                <a:effectLst/>
                <a:latin typeface="Calibri"/>
                <a:ea typeface="Calibri" panose="020F0502020204030204" pitchFamily="34" charset="0"/>
                <a:cs typeface="Times New Roman"/>
              </a:rPr>
              <a:t>Front Immunol</a:t>
            </a:r>
            <a:r>
              <a:rPr lang="da-DK" sz="750" dirty="0">
                <a:effectLst/>
                <a:latin typeface="Calibri"/>
                <a:ea typeface="Calibri" panose="020F0502020204030204" pitchFamily="34" charset="0"/>
                <a:cs typeface="Times New Roman"/>
              </a:rPr>
              <a:t>. 2016;6:620; 16. </a:t>
            </a:r>
            <a:r>
              <a:rPr kumimoji="0" lang="en-GB" sz="750" b="0" i="0" u="none" strike="noStrike" kern="1200" cap="none" spc="20" normalizeH="0" baseline="0" noProof="0" dirty="0">
                <a:ln>
                  <a:noFill/>
                </a:ln>
                <a:solidFill>
                  <a:srgbClr val="656665"/>
                </a:solidFill>
                <a:effectLst/>
                <a:uLnTx/>
                <a:uFillTx/>
                <a:latin typeface="Calibri"/>
                <a:ea typeface="+mn-ea"/>
                <a:cs typeface="+mn-cs"/>
              </a:rPr>
              <a:t>Gao H et al. </a:t>
            </a:r>
            <a:r>
              <a:rPr kumimoji="0" lang="en-GB" sz="750" b="0" i="1" u="none" strike="noStrike" kern="1200" cap="none" spc="20" normalizeH="0" baseline="0" noProof="0" dirty="0">
                <a:ln>
                  <a:noFill/>
                </a:ln>
                <a:solidFill>
                  <a:srgbClr val="656665"/>
                </a:solidFill>
                <a:effectLst/>
                <a:uLnTx/>
                <a:uFillTx/>
                <a:latin typeface="Calibri"/>
                <a:ea typeface="+mn-ea"/>
                <a:cs typeface="+mn-cs"/>
              </a:rPr>
              <a:t>J Immunol Res</a:t>
            </a:r>
            <a:r>
              <a:rPr kumimoji="0" lang="en-GB" sz="750" b="0" i="0" u="none" strike="noStrike" kern="1200" cap="none" spc="20" normalizeH="0" baseline="0" noProof="0" dirty="0">
                <a:ln>
                  <a:noFill/>
                </a:ln>
                <a:solidFill>
                  <a:srgbClr val="656665"/>
                </a:solidFill>
                <a:effectLst/>
                <a:uLnTx/>
                <a:uFillTx/>
                <a:latin typeface="Calibri"/>
                <a:ea typeface="+mn-ea"/>
                <a:cs typeface="+mn-cs"/>
              </a:rPr>
              <a:t>. 2017;2017:3743048; </a:t>
            </a:r>
            <a:r>
              <a:rPr lang="en-GB" sz="750" dirty="0">
                <a:solidFill>
                  <a:srgbClr val="656665"/>
                </a:solidFill>
                <a:latin typeface="Calibri"/>
              </a:rPr>
              <a:t>17. Diver S, et al. </a:t>
            </a:r>
            <a:r>
              <a:rPr lang="en-GB" sz="750" i="1" dirty="0">
                <a:solidFill>
                  <a:srgbClr val="656665"/>
                </a:solidFill>
                <a:latin typeface="Calibri"/>
              </a:rPr>
              <a:t>Lancet Respir Med</a:t>
            </a:r>
            <a:r>
              <a:rPr lang="en-GB" sz="750" dirty="0">
                <a:solidFill>
                  <a:srgbClr val="656665"/>
                </a:solidFill>
                <a:latin typeface="Calibri"/>
              </a:rPr>
              <a:t>. 2021;9(11):1299-1312; 18. </a:t>
            </a:r>
            <a:r>
              <a:rPr lang="en-GB" sz="750" dirty="0" err="1">
                <a:solidFill>
                  <a:srgbClr val="656665"/>
                </a:solidFill>
                <a:latin typeface="Calibri"/>
              </a:rPr>
              <a:t>Sverrild</a:t>
            </a:r>
            <a:r>
              <a:rPr lang="en-GB" sz="750" dirty="0">
                <a:solidFill>
                  <a:srgbClr val="656665"/>
                </a:solidFill>
                <a:latin typeface="Calibri"/>
              </a:rPr>
              <a:t> A, et al. </a:t>
            </a:r>
            <a:r>
              <a:rPr lang="en-GB" sz="750" i="1" dirty="0" err="1">
                <a:solidFill>
                  <a:srgbClr val="656665"/>
                </a:solidFill>
                <a:latin typeface="Calibri"/>
              </a:rPr>
              <a:t>Eur</a:t>
            </a:r>
            <a:r>
              <a:rPr lang="en-GB" sz="750" i="1" dirty="0">
                <a:solidFill>
                  <a:srgbClr val="656665"/>
                </a:solidFill>
                <a:latin typeface="Calibri"/>
              </a:rPr>
              <a:t> Respir J</a:t>
            </a:r>
            <a:r>
              <a:rPr lang="en-GB" sz="750" dirty="0">
                <a:solidFill>
                  <a:srgbClr val="656665"/>
                </a:solidFill>
                <a:latin typeface="Calibri"/>
              </a:rPr>
              <a:t>. 2021;59:2101296; 19. </a:t>
            </a:r>
            <a:r>
              <a:rPr lang="en-GB" sz="750" dirty="0" err="1">
                <a:solidFill>
                  <a:srgbClr val="656665"/>
                </a:solidFill>
                <a:latin typeface="Calibri"/>
              </a:rPr>
              <a:t>Brightling</a:t>
            </a:r>
            <a:r>
              <a:rPr lang="en-GB" sz="750" dirty="0">
                <a:solidFill>
                  <a:srgbClr val="656665"/>
                </a:solidFill>
                <a:latin typeface="Calibri"/>
              </a:rPr>
              <a:t> CE, et al. </a:t>
            </a:r>
            <a:r>
              <a:rPr lang="en-GB" sz="750" i="1" dirty="0">
                <a:solidFill>
                  <a:srgbClr val="656665"/>
                </a:solidFill>
                <a:latin typeface="Calibri"/>
              </a:rPr>
              <a:t>N Eng </a:t>
            </a:r>
            <a:br>
              <a:rPr lang="en-GB" sz="750" i="1" dirty="0">
                <a:solidFill>
                  <a:srgbClr val="656665"/>
                </a:solidFill>
                <a:latin typeface="Calibri"/>
              </a:rPr>
            </a:br>
            <a:r>
              <a:rPr lang="en-GB" sz="750" i="1" dirty="0">
                <a:solidFill>
                  <a:srgbClr val="656665"/>
                </a:solidFill>
                <a:latin typeface="Calibri"/>
              </a:rPr>
              <a:t>J Med</a:t>
            </a:r>
            <a:r>
              <a:rPr lang="en-GB" sz="750" dirty="0">
                <a:solidFill>
                  <a:srgbClr val="656665"/>
                </a:solidFill>
                <a:latin typeface="Calibri"/>
              </a:rPr>
              <a:t>. 2021;385:1669-1679. </a:t>
            </a:r>
            <a:br>
              <a:rPr lang="en-GB" sz="750" dirty="0">
                <a:highlight>
                  <a:srgbClr val="FFFF00"/>
                </a:highlight>
              </a:rPr>
            </a:br>
            <a:r>
              <a:rPr lang="en-GB" sz="800" dirty="0"/>
              <a:t>US-79143 Last Updated 12/23</a:t>
            </a:r>
            <a:endParaRPr lang="en-GB" sz="750" dirty="0"/>
          </a:p>
        </p:txBody>
      </p:sp>
      <p:grpSp>
        <p:nvGrpSpPr>
          <p:cNvPr id="20" name="Group 19">
            <a:extLst>
              <a:ext uri="{FF2B5EF4-FFF2-40B4-BE49-F238E27FC236}">
                <a16:creationId xmlns:a16="http://schemas.microsoft.com/office/drawing/2014/main" id="{5EC6D125-2781-DEFD-C40D-058DE71AB82D}"/>
              </a:ext>
            </a:extLst>
          </p:cNvPr>
          <p:cNvGrpSpPr/>
          <p:nvPr/>
        </p:nvGrpSpPr>
        <p:grpSpPr>
          <a:xfrm>
            <a:off x="10944000" y="6444000"/>
            <a:ext cx="1099968" cy="287551"/>
            <a:chOff x="10894587" y="6381538"/>
            <a:chExt cx="1099968" cy="287551"/>
          </a:xfrm>
        </p:grpSpPr>
        <p:grpSp>
          <p:nvGrpSpPr>
            <p:cNvPr id="22" name="Group 21">
              <a:extLst>
                <a:ext uri="{FF2B5EF4-FFF2-40B4-BE49-F238E27FC236}">
                  <a16:creationId xmlns:a16="http://schemas.microsoft.com/office/drawing/2014/main" id="{4B2EF26F-5436-BEEB-9BCA-7052980170AC}"/>
                </a:ext>
              </a:extLst>
            </p:cNvPr>
            <p:cNvGrpSpPr/>
            <p:nvPr/>
          </p:nvGrpSpPr>
          <p:grpSpPr>
            <a:xfrm>
              <a:off x="10894587" y="6381538"/>
              <a:ext cx="1099968" cy="287551"/>
              <a:chOff x="5334172" y="6525312"/>
              <a:chExt cx="1099968" cy="287551"/>
            </a:xfrm>
          </p:grpSpPr>
          <p:sp>
            <p:nvSpPr>
              <p:cNvPr id="28" name="Rectangle: Rounded Corners 27">
                <a:extLst>
                  <a:ext uri="{FF2B5EF4-FFF2-40B4-BE49-F238E27FC236}">
                    <a16:creationId xmlns:a16="http://schemas.microsoft.com/office/drawing/2014/main" id="{638680D7-631E-5B30-52CA-20CC536CD0F3}"/>
                  </a:ext>
                </a:extLst>
              </p:cNvPr>
              <p:cNvSpPr/>
              <p:nvPr/>
            </p:nvSpPr>
            <p:spPr>
              <a:xfrm>
                <a:off x="5334172" y="6525312"/>
                <a:ext cx="1099968" cy="287551"/>
              </a:xfrm>
              <a:prstGeom prst="roundRect">
                <a:avLst/>
              </a:prstGeom>
              <a:solidFill>
                <a:srgbClr val="550B8D"/>
              </a:solidFill>
              <a:ln>
                <a:solidFill>
                  <a:srgbClr val="490F7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9" name="Graphic 3">
                <a:hlinkClick r:id="" action="ppaction://hlinkshowjump?jump=previousslide"/>
                <a:extLst>
                  <a:ext uri="{FF2B5EF4-FFF2-40B4-BE49-F238E27FC236}">
                    <a16:creationId xmlns:a16="http://schemas.microsoft.com/office/drawing/2014/main" id="{A50EDC6B-9DC3-07EC-5344-E377444FD74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rot="10800000">
                <a:off x="5657217" y="6560801"/>
                <a:ext cx="216000" cy="216000"/>
              </a:xfrm>
              <a:prstGeom prst="rect">
                <a:avLst/>
              </a:prstGeom>
            </p:spPr>
          </p:pic>
          <p:pic>
            <p:nvPicPr>
              <p:cNvPr id="30" name="Graphic 3">
                <a:hlinkClick r:id="" action="ppaction://hlinkshowjump?jump=nextslide"/>
                <a:extLst>
                  <a:ext uri="{FF2B5EF4-FFF2-40B4-BE49-F238E27FC236}">
                    <a16:creationId xmlns:a16="http://schemas.microsoft.com/office/drawing/2014/main" id="{D324059C-7239-F011-574B-73DD688DF85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rot="10800000" flipH="1">
                <a:off x="5922567" y="6560801"/>
                <a:ext cx="216000" cy="216000"/>
              </a:xfrm>
              <a:prstGeom prst="rect">
                <a:avLst/>
              </a:prstGeom>
            </p:spPr>
          </p:pic>
        </p:grpSp>
        <p:pic>
          <p:nvPicPr>
            <p:cNvPr id="24" name="Graphic 14">
              <a:hlinkClick r:id="rId5" action="ppaction://hlinksldjump"/>
              <a:extLst>
                <a:ext uri="{FF2B5EF4-FFF2-40B4-BE49-F238E27FC236}">
                  <a16:creationId xmlns:a16="http://schemas.microsoft.com/office/drawing/2014/main" id="{FFB0230E-6212-E473-A58C-42D4A22F59DD}"/>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p:blipFill>
          <p:spPr>
            <a:xfrm>
              <a:off x="11734234" y="6417528"/>
              <a:ext cx="216000" cy="216000"/>
            </a:xfrm>
            <a:prstGeom prst="rect">
              <a:avLst/>
            </a:prstGeom>
          </p:spPr>
        </p:pic>
        <p:pic>
          <p:nvPicPr>
            <p:cNvPr id="27" name="Graphic 2">
              <a:hlinkClick r:id="rId8" action="ppaction://hlinksldjump"/>
              <a:extLst>
                <a:ext uri="{FF2B5EF4-FFF2-40B4-BE49-F238E27FC236}">
                  <a16:creationId xmlns:a16="http://schemas.microsoft.com/office/drawing/2014/main" id="{85864E9A-6FE9-BDBC-4830-3CC0ECDD810B}"/>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p:blipFill>
          <p:spPr>
            <a:xfrm>
              <a:off x="10951903" y="6416625"/>
              <a:ext cx="216000" cy="216000"/>
            </a:xfrm>
            <a:prstGeom prst="rect">
              <a:avLst/>
            </a:prstGeom>
          </p:spPr>
        </p:pic>
      </p:grpSp>
      <p:sp>
        <p:nvSpPr>
          <p:cNvPr id="23" name="TextBox 22">
            <a:extLst>
              <a:ext uri="{FF2B5EF4-FFF2-40B4-BE49-F238E27FC236}">
                <a16:creationId xmlns:a16="http://schemas.microsoft.com/office/drawing/2014/main" id="{2C9B61BA-086A-3DEA-CB0F-933EFC7370A6}"/>
              </a:ext>
            </a:extLst>
          </p:cNvPr>
          <p:cNvSpPr txBox="1"/>
          <p:nvPr/>
        </p:nvSpPr>
        <p:spPr>
          <a:xfrm>
            <a:off x="9496222" y="4608408"/>
            <a:ext cx="532041" cy="138502"/>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Mast cell</a:t>
            </a:r>
          </a:p>
        </p:txBody>
      </p:sp>
      <p:sp>
        <p:nvSpPr>
          <p:cNvPr id="25" name="TextBox 24">
            <a:extLst>
              <a:ext uri="{FF2B5EF4-FFF2-40B4-BE49-F238E27FC236}">
                <a16:creationId xmlns:a16="http://schemas.microsoft.com/office/drawing/2014/main" id="{B088329E-D528-7FDC-C4CF-D2BF0C9B2845}"/>
              </a:ext>
            </a:extLst>
          </p:cNvPr>
          <p:cNvSpPr txBox="1"/>
          <p:nvPr/>
        </p:nvSpPr>
        <p:spPr>
          <a:xfrm>
            <a:off x="8832419" y="4129627"/>
            <a:ext cx="278923" cy="138499"/>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F561AD"/>
                </a:solidFill>
                <a:effectLst/>
                <a:uLnTx/>
                <a:uFillTx/>
                <a:latin typeface="Calibri" panose="020F0502020204030204" pitchFamily="34" charset="0"/>
                <a:ea typeface="+mn-ea"/>
                <a:cs typeface="Calibri" panose="020F0502020204030204" pitchFamily="34" charset="0"/>
              </a:rPr>
              <a:t>TSLP*</a:t>
            </a:r>
          </a:p>
        </p:txBody>
      </p:sp>
      <p:pic>
        <p:nvPicPr>
          <p:cNvPr id="18" name="Picture 17">
            <a:extLst>
              <a:ext uri="{FF2B5EF4-FFF2-40B4-BE49-F238E27FC236}">
                <a16:creationId xmlns:a16="http://schemas.microsoft.com/office/drawing/2014/main" id="{D57417EF-882A-EBAC-B750-BB27A93CF976}"/>
              </a:ext>
            </a:extLst>
          </p:cNvPr>
          <p:cNvPicPr>
            <a:picLocks noChangeAspect="1"/>
          </p:cNvPicPr>
          <p:nvPr/>
        </p:nvPicPr>
        <p:blipFill>
          <a:blip r:embed="rId11"/>
          <a:stretch>
            <a:fillRect/>
          </a:stretch>
        </p:blipFill>
        <p:spPr>
          <a:xfrm>
            <a:off x="1108427" y="1249014"/>
            <a:ext cx="9321592" cy="3444539"/>
          </a:xfrm>
          <a:prstGeom prst="rect">
            <a:avLst/>
          </a:prstGeom>
        </p:spPr>
      </p:pic>
      <p:sp>
        <p:nvSpPr>
          <p:cNvPr id="19" name="TextBox 18">
            <a:extLst>
              <a:ext uri="{FF2B5EF4-FFF2-40B4-BE49-F238E27FC236}">
                <a16:creationId xmlns:a16="http://schemas.microsoft.com/office/drawing/2014/main" id="{5CF2CEAD-750A-DF13-29D6-FEF88CAC91B0}"/>
              </a:ext>
            </a:extLst>
          </p:cNvPr>
          <p:cNvSpPr txBox="1"/>
          <p:nvPr/>
        </p:nvSpPr>
        <p:spPr>
          <a:xfrm>
            <a:off x="8085055" y="2949020"/>
            <a:ext cx="468087"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Mast cells</a:t>
            </a:r>
          </a:p>
        </p:txBody>
      </p:sp>
      <p:sp>
        <p:nvSpPr>
          <p:cNvPr id="15" name="TextBox 14">
            <a:extLst>
              <a:ext uri="{FF2B5EF4-FFF2-40B4-BE49-F238E27FC236}">
                <a16:creationId xmlns:a16="http://schemas.microsoft.com/office/drawing/2014/main" id="{54E390FB-69E3-E59E-AB1B-D9049F847493}"/>
              </a:ext>
            </a:extLst>
          </p:cNvPr>
          <p:cNvSpPr txBox="1"/>
          <p:nvPr/>
        </p:nvSpPr>
        <p:spPr>
          <a:xfrm>
            <a:off x="9576028" y="2181074"/>
            <a:ext cx="51457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Goblet cell</a:t>
            </a:r>
          </a:p>
        </p:txBody>
      </p:sp>
      <p:sp>
        <p:nvSpPr>
          <p:cNvPr id="16" name="TextBox 15">
            <a:extLst>
              <a:ext uri="{FF2B5EF4-FFF2-40B4-BE49-F238E27FC236}">
                <a16:creationId xmlns:a16="http://schemas.microsoft.com/office/drawing/2014/main" id="{B2EAE38D-692C-BD97-DB38-F92D28B472AD}"/>
              </a:ext>
            </a:extLst>
          </p:cNvPr>
          <p:cNvSpPr txBox="1"/>
          <p:nvPr/>
        </p:nvSpPr>
        <p:spPr>
          <a:xfrm>
            <a:off x="8863209" y="2181074"/>
            <a:ext cx="532041" cy="138502"/>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Mast cell</a:t>
            </a:r>
          </a:p>
        </p:txBody>
      </p:sp>
      <p:sp>
        <p:nvSpPr>
          <p:cNvPr id="17" name="TextBox 16">
            <a:extLst>
              <a:ext uri="{FF2B5EF4-FFF2-40B4-BE49-F238E27FC236}">
                <a16:creationId xmlns:a16="http://schemas.microsoft.com/office/drawing/2014/main" id="{1EEF237F-A9AD-6AD7-AD43-D8DEE3C56FAE}"/>
              </a:ext>
            </a:extLst>
          </p:cNvPr>
          <p:cNvSpPr txBox="1"/>
          <p:nvPr/>
        </p:nvSpPr>
        <p:spPr>
          <a:xfrm>
            <a:off x="7538482" y="2220830"/>
            <a:ext cx="532041" cy="138502"/>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Tuft cell</a:t>
            </a:r>
          </a:p>
        </p:txBody>
      </p:sp>
      <p:pic>
        <p:nvPicPr>
          <p:cNvPr id="21" name="Picture 12">
            <a:extLst>
              <a:ext uri="{FF2B5EF4-FFF2-40B4-BE49-F238E27FC236}">
                <a16:creationId xmlns:a16="http://schemas.microsoft.com/office/drawing/2014/main" id="{1E825F3C-A05A-F9C5-1546-87EC2AF0BC3A}"/>
              </a:ext>
            </a:extLst>
          </p:cNvPr>
          <p:cNvPicPr>
            <a:picLocks noChangeAspect="1" noChangeArrowheads="1"/>
          </p:cNvPicPr>
          <p:nvPr/>
        </p:nvPicPr>
        <p:blipFill rotWithShape="1">
          <a:blip r:embed="rId12">
            <a:extLst>
              <a:ext uri="{28A0092B-C50C-407E-A947-70E740481C1C}">
                <a14:useLocalDpi xmlns:a14="http://schemas.microsoft.com/office/drawing/2010/main" val="0"/>
              </a:ext>
            </a:extLst>
          </a:blip>
          <a:srcRect l="57556"/>
          <a:stretch/>
        </p:blipFill>
        <p:spPr bwMode="auto">
          <a:xfrm>
            <a:off x="0" y="1951931"/>
            <a:ext cx="1254141" cy="28265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0" name="Picture 59">
            <a:extLst>
              <a:ext uri="{FF2B5EF4-FFF2-40B4-BE49-F238E27FC236}">
                <a16:creationId xmlns:a16="http://schemas.microsoft.com/office/drawing/2014/main" id="{FA79FF24-2831-88FA-F027-13D2FFFFD5E2}"/>
              </a:ext>
            </a:extLst>
          </p:cNvPr>
          <p:cNvPicPr>
            <a:picLocks noChangeAspect="1"/>
          </p:cNvPicPr>
          <p:nvPr/>
        </p:nvPicPr>
        <p:blipFill>
          <a:blip r:embed="rId13"/>
          <a:stretch>
            <a:fillRect/>
          </a:stretch>
        </p:blipFill>
        <p:spPr>
          <a:xfrm>
            <a:off x="2511903" y="4739941"/>
            <a:ext cx="8061297" cy="426747"/>
          </a:xfrm>
          <a:prstGeom prst="rect">
            <a:avLst/>
          </a:prstGeom>
        </p:spPr>
      </p:pic>
      <p:grpSp>
        <p:nvGrpSpPr>
          <p:cNvPr id="61" name="Group 60">
            <a:extLst>
              <a:ext uri="{FF2B5EF4-FFF2-40B4-BE49-F238E27FC236}">
                <a16:creationId xmlns:a16="http://schemas.microsoft.com/office/drawing/2014/main" id="{36B9BE2B-332A-C6F7-E188-00F53EE2966E}"/>
              </a:ext>
            </a:extLst>
          </p:cNvPr>
          <p:cNvGrpSpPr/>
          <p:nvPr/>
        </p:nvGrpSpPr>
        <p:grpSpPr>
          <a:xfrm>
            <a:off x="1429449" y="3311834"/>
            <a:ext cx="990108" cy="1228226"/>
            <a:chOff x="1340815" y="3354727"/>
            <a:chExt cx="990088" cy="1228201"/>
          </a:xfrm>
        </p:grpSpPr>
        <p:sp>
          <p:nvSpPr>
            <p:cNvPr id="2497" name="Freeform 2436">
              <a:extLst>
                <a:ext uri="{FF2B5EF4-FFF2-40B4-BE49-F238E27FC236}">
                  <a16:creationId xmlns:a16="http://schemas.microsoft.com/office/drawing/2014/main" id="{1EEB372B-D232-53FE-781A-8958E2436234}"/>
                </a:ext>
              </a:extLst>
            </p:cNvPr>
            <p:cNvSpPr/>
            <p:nvPr/>
          </p:nvSpPr>
          <p:spPr>
            <a:xfrm rot="4421766">
              <a:off x="1312830" y="3564855"/>
              <a:ext cx="1228201" cy="807945"/>
            </a:xfrm>
            <a:custGeom>
              <a:avLst/>
              <a:gdLst>
                <a:gd name="connsiteX0" fmla="*/ 842520 w 842519"/>
                <a:gd name="connsiteY0" fmla="*/ 0 h 552309"/>
                <a:gd name="connsiteX1" fmla="*/ 0 w 842519"/>
                <a:gd name="connsiteY1" fmla="*/ 552310 h 552309"/>
              </a:gdLst>
              <a:ahLst/>
              <a:cxnLst>
                <a:cxn ang="0">
                  <a:pos x="connsiteX0" y="connsiteY0"/>
                </a:cxn>
                <a:cxn ang="0">
                  <a:pos x="connsiteX1" y="connsiteY1"/>
                </a:cxn>
              </a:cxnLst>
              <a:rect l="l" t="t" r="r" b="b"/>
              <a:pathLst>
                <a:path w="842519" h="552309">
                  <a:moveTo>
                    <a:pt x="842520" y="0"/>
                  </a:moveTo>
                  <a:lnTo>
                    <a:pt x="0" y="55231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98" name="Freeform 2438">
              <a:extLst>
                <a:ext uri="{FF2B5EF4-FFF2-40B4-BE49-F238E27FC236}">
                  <a16:creationId xmlns:a16="http://schemas.microsoft.com/office/drawing/2014/main" id="{2B565085-0676-924A-B74E-A72DE874DBDA}"/>
                </a:ext>
              </a:extLst>
            </p:cNvPr>
            <p:cNvSpPr/>
            <p:nvPr/>
          </p:nvSpPr>
          <p:spPr>
            <a:xfrm rot="4421766">
              <a:off x="1337595" y="3458617"/>
              <a:ext cx="61013" cy="54573"/>
            </a:xfrm>
            <a:custGeom>
              <a:avLst/>
              <a:gdLst>
                <a:gd name="connsiteX0" fmla="*/ 27427 w 60914"/>
                <a:gd name="connsiteY0" fmla="*/ 0 h 54484"/>
                <a:gd name="connsiteX1" fmla="*/ 0 w 60914"/>
                <a:gd name="connsiteY1" fmla="*/ 54484 h 54484"/>
                <a:gd name="connsiteX2" fmla="*/ 60915 w 60914"/>
                <a:gd name="connsiteY2" fmla="*/ 51056 h 54484"/>
                <a:gd name="connsiteX3" fmla="*/ 27427 w 60914"/>
                <a:gd name="connsiteY3" fmla="*/ 0 h 54484"/>
              </a:gdLst>
              <a:ahLst/>
              <a:cxnLst>
                <a:cxn ang="0">
                  <a:pos x="connsiteX0" y="connsiteY0"/>
                </a:cxn>
                <a:cxn ang="0">
                  <a:pos x="connsiteX1" y="connsiteY1"/>
                </a:cxn>
                <a:cxn ang="0">
                  <a:pos x="connsiteX2" y="connsiteY2"/>
                </a:cxn>
                <a:cxn ang="0">
                  <a:pos x="connsiteX3" y="connsiteY3"/>
                </a:cxn>
              </a:cxnLst>
              <a:rect l="l" t="t" r="r" b="b"/>
              <a:pathLst>
                <a:path w="60914" h="54484">
                  <a:moveTo>
                    <a:pt x="27427" y="0"/>
                  </a:moveTo>
                  <a:lnTo>
                    <a:pt x="0" y="54484"/>
                  </a:lnTo>
                  <a:lnTo>
                    <a:pt x="60915" y="51056"/>
                  </a:lnTo>
                  <a:lnTo>
                    <a:pt x="27427"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63" name="Group 62">
            <a:extLst>
              <a:ext uri="{FF2B5EF4-FFF2-40B4-BE49-F238E27FC236}">
                <a16:creationId xmlns:a16="http://schemas.microsoft.com/office/drawing/2014/main" id="{89483CD2-663B-C1FC-5FF4-FE87CAAC5146}"/>
              </a:ext>
            </a:extLst>
          </p:cNvPr>
          <p:cNvGrpSpPr/>
          <p:nvPr/>
        </p:nvGrpSpPr>
        <p:grpSpPr>
          <a:xfrm rot="16200000">
            <a:off x="1429450" y="1949595"/>
            <a:ext cx="990108" cy="1228226"/>
            <a:chOff x="1340815" y="3354727"/>
            <a:chExt cx="990088" cy="1228201"/>
          </a:xfrm>
        </p:grpSpPr>
        <p:sp>
          <p:nvSpPr>
            <p:cNvPr id="2495" name="Freeform 2491">
              <a:extLst>
                <a:ext uri="{FF2B5EF4-FFF2-40B4-BE49-F238E27FC236}">
                  <a16:creationId xmlns:a16="http://schemas.microsoft.com/office/drawing/2014/main" id="{F2BD4B2B-4985-C746-B328-CFB19726DDA6}"/>
                </a:ext>
              </a:extLst>
            </p:cNvPr>
            <p:cNvSpPr/>
            <p:nvPr/>
          </p:nvSpPr>
          <p:spPr>
            <a:xfrm rot="4421766">
              <a:off x="1312830" y="3564855"/>
              <a:ext cx="1228201" cy="807945"/>
            </a:xfrm>
            <a:custGeom>
              <a:avLst/>
              <a:gdLst>
                <a:gd name="connsiteX0" fmla="*/ 842520 w 842519"/>
                <a:gd name="connsiteY0" fmla="*/ 0 h 552309"/>
                <a:gd name="connsiteX1" fmla="*/ 0 w 842519"/>
                <a:gd name="connsiteY1" fmla="*/ 552310 h 552309"/>
              </a:gdLst>
              <a:ahLst/>
              <a:cxnLst>
                <a:cxn ang="0">
                  <a:pos x="connsiteX0" y="connsiteY0"/>
                </a:cxn>
                <a:cxn ang="0">
                  <a:pos x="connsiteX1" y="connsiteY1"/>
                </a:cxn>
              </a:cxnLst>
              <a:rect l="l" t="t" r="r" b="b"/>
              <a:pathLst>
                <a:path w="842519" h="552309">
                  <a:moveTo>
                    <a:pt x="842520" y="0"/>
                  </a:moveTo>
                  <a:lnTo>
                    <a:pt x="0" y="55231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96" name="Freeform 2499">
              <a:extLst>
                <a:ext uri="{FF2B5EF4-FFF2-40B4-BE49-F238E27FC236}">
                  <a16:creationId xmlns:a16="http://schemas.microsoft.com/office/drawing/2014/main" id="{23F1DF92-00B6-67EB-50EF-D92CA3427562}"/>
                </a:ext>
              </a:extLst>
            </p:cNvPr>
            <p:cNvSpPr/>
            <p:nvPr/>
          </p:nvSpPr>
          <p:spPr>
            <a:xfrm rot="4421766">
              <a:off x="1337595" y="3458617"/>
              <a:ext cx="61013" cy="54573"/>
            </a:xfrm>
            <a:custGeom>
              <a:avLst/>
              <a:gdLst>
                <a:gd name="connsiteX0" fmla="*/ 27427 w 60914"/>
                <a:gd name="connsiteY0" fmla="*/ 0 h 54484"/>
                <a:gd name="connsiteX1" fmla="*/ 0 w 60914"/>
                <a:gd name="connsiteY1" fmla="*/ 54484 h 54484"/>
                <a:gd name="connsiteX2" fmla="*/ 60915 w 60914"/>
                <a:gd name="connsiteY2" fmla="*/ 51056 h 54484"/>
                <a:gd name="connsiteX3" fmla="*/ 27427 w 60914"/>
                <a:gd name="connsiteY3" fmla="*/ 0 h 54484"/>
              </a:gdLst>
              <a:ahLst/>
              <a:cxnLst>
                <a:cxn ang="0">
                  <a:pos x="connsiteX0" y="connsiteY0"/>
                </a:cxn>
                <a:cxn ang="0">
                  <a:pos x="connsiteX1" y="connsiteY1"/>
                </a:cxn>
                <a:cxn ang="0">
                  <a:pos x="connsiteX2" y="connsiteY2"/>
                </a:cxn>
                <a:cxn ang="0">
                  <a:pos x="connsiteX3" y="connsiteY3"/>
                </a:cxn>
              </a:cxnLst>
              <a:rect l="l" t="t" r="r" b="b"/>
              <a:pathLst>
                <a:path w="60914" h="54484">
                  <a:moveTo>
                    <a:pt x="27427" y="0"/>
                  </a:moveTo>
                  <a:lnTo>
                    <a:pt x="0" y="54484"/>
                  </a:lnTo>
                  <a:lnTo>
                    <a:pt x="60915" y="51056"/>
                  </a:lnTo>
                  <a:lnTo>
                    <a:pt x="27427"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sp>
        <p:nvSpPr>
          <p:cNvPr id="129" name="TextBox 128">
            <a:extLst>
              <a:ext uri="{FF2B5EF4-FFF2-40B4-BE49-F238E27FC236}">
                <a16:creationId xmlns:a16="http://schemas.microsoft.com/office/drawing/2014/main" id="{EAB83B4C-30C8-2D9D-8467-F1893E5E65EB}"/>
              </a:ext>
            </a:extLst>
          </p:cNvPr>
          <p:cNvSpPr txBox="1"/>
          <p:nvPr/>
        </p:nvSpPr>
        <p:spPr>
          <a:xfrm>
            <a:off x="2352788" y="1531477"/>
            <a:ext cx="605947" cy="161586"/>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Epithelium</a:t>
            </a:r>
          </a:p>
        </p:txBody>
      </p:sp>
      <p:sp>
        <p:nvSpPr>
          <p:cNvPr id="130" name="TextBox 129">
            <a:extLst>
              <a:ext uri="{FF2B5EF4-FFF2-40B4-BE49-F238E27FC236}">
                <a16:creationId xmlns:a16="http://schemas.microsoft.com/office/drawing/2014/main" id="{BEB7D6AB-86FA-06F5-F1AC-FB1B877A87B7}"/>
              </a:ext>
            </a:extLst>
          </p:cNvPr>
          <p:cNvSpPr txBox="1"/>
          <p:nvPr/>
        </p:nvSpPr>
        <p:spPr>
          <a:xfrm>
            <a:off x="3240103" y="1149911"/>
            <a:ext cx="448850"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Allergens</a:t>
            </a:r>
          </a:p>
        </p:txBody>
      </p:sp>
      <p:sp>
        <p:nvSpPr>
          <p:cNvPr id="131" name="TextBox 130">
            <a:extLst>
              <a:ext uri="{FF2B5EF4-FFF2-40B4-BE49-F238E27FC236}">
                <a16:creationId xmlns:a16="http://schemas.microsoft.com/office/drawing/2014/main" id="{F8911E8A-B2E7-6EC4-26E6-6270572B4745}"/>
              </a:ext>
            </a:extLst>
          </p:cNvPr>
          <p:cNvSpPr txBox="1"/>
          <p:nvPr/>
        </p:nvSpPr>
        <p:spPr>
          <a:xfrm>
            <a:off x="3879365" y="1149911"/>
            <a:ext cx="469690"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Cytokines</a:t>
            </a:r>
          </a:p>
        </p:txBody>
      </p:sp>
      <p:sp>
        <p:nvSpPr>
          <p:cNvPr id="132" name="TextBox 131">
            <a:extLst>
              <a:ext uri="{FF2B5EF4-FFF2-40B4-BE49-F238E27FC236}">
                <a16:creationId xmlns:a16="http://schemas.microsoft.com/office/drawing/2014/main" id="{BE056434-2477-FF93-45C9-0E9BF7B49BBF}"/>
              </a:ext>
            </a:extLst>
          </p:cNvPr>
          <p:cNvSpPr txBox="1"/>
          <p:nvPr/>
        </p:nvSpPr>
        <p:spPr>
          <a:xfrm>
            <a:off x="4545877" y="1149911"/>
            <a:ext cx="26129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Fungi</a:t>
            </a:r>
          </a:p>
        </p:txBody>
      </p:sp>
      <p:sp>
        <p:nvSpPr>
          <p:cNvPr id="133" name="TextBox 132">
            <a:extLst>
              <a:ext uri="{FF2B5EF4-FFF2-40B4-BE49-F238E27FC236}">
                <a16:creationId xmlns:a16="http://schemas.microsoft.com/office/drawing/2014/main" id="{54E0F28F-1789-E27F-CB62-8E81ACF13E56}"/>
              </a:ext>
            </a:extLst>
          </p:cNvPr>
          <p:cNvSpPr txBox="1"/>
          <p:nvPr/>
        </p:nvSpPr>
        <p:spPr>
          <a:xfrm>
            <a:off x="2353065" y="2383753"/>
            <a:ext cx="229235" cy="277005"/>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w="3175">
                  <a:noFill/>
                </a:ln>
                <a:solidFill>
                  <a:srgbClr val="2491BF"/>
                </a:solidFill>
                <a:effectLst/>
                <a:uLnTx/>
                <a:uFillTx/>
                <a:latin typeface="Calibri" panose="020F0502020204030204" pitchFamily="34" charset="0"/>
                <a:ea typeface="+mn-ea"/>
                <a:cs typeface="Calibri" panose="020F0502020204030204" pitchFamily="34" charset="0"/>
              </a:rPr>
              <a:t>IL-5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w="3175">
                  <a:noFill/>
                </a:ln>
                <a:solidFill>
                  <a:srgbClr val="2491BF"/>
                </a:solidFill>
                <a:effectLst/>
                <a:uLnTx/>
                <a:uFillTx/>
                <a:latin typeface="Calibri" panose="020F0502020204030204" pitchFamily="34" charset="0"/>
                <a:ea typeface="+mn-ea"/>
                <a:cs typeface="Calibri" panose="020F0502020204030204" pitchFamily="34" charset="0"/>
              </a:rPr>
              <a:t>IL-13</a:t>
            </a:r>
          </a:p>
        </p:txBody>
      </p:sp>
      <p:sp>
        <p:nvSpPr>
          <p:cNvPr id="134" name="TextBox 133">
            <a:extLst>
              <a:ext uri="{FF2B5EF4-FFF2-40B4-BE49-F238E27FC236}">
                <a16:creationId xmlns:a16="http://schemas.microsoft.com/office/drawing/2014/main" id="{7790D845-C1F4-9DC1-64EA-1531AA47C8D2}"/>
              </a:ext>
            </a:extLst>
          </p:cNvPr>
          <p:cNvSpPr txBox="1"/>
          <p:nvPr/>
        </p:nvSpPr>
        <p:spPr>
          <a:xfrm>
            <a:off x="3259300" y="2219072"/>
            <a:ext cx="190762" cy="23083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5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TSLP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5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IL-33</a:t>
            </a:r>
          </a:p>
        </p:txBody>
      </p:sp>
      <p:sp>
        <p:nvSpPr>
          <p:cNvPr id="135" name="TextBox 134">
            <a:extLst>
              <a:ext uri="{FF2B5EF4-FFF2-40B4-BE49-F238E27FC236}">
                <a16:creationId xmlns:a16="http://schemas.microsoft.com/office/drawing/2014/main" id="{C10D4BB3-1D43-FACB-0A4B-0FB1430E7E8C}"/>
              </a:ext>
            </a:extLst>
          </p:cNvPr>
          <p:cNvSpPr txBox="1"/>
          <p:nvPr/>
        </p:nvSpPr>
        <p:spPr>
          <a:xfrm>
            <a:off x="2901642" y="2649934"/>
            <a:ext cx="468087"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Mast cells</a:t>
            </a:r>
          </a:p>
        </p:txBody>
      </p:sp>
      <p:sp>
        <p:nvSpPr>
          <p:cNvPr id="136" name="TextBox 135">
            <a:extLst>
              <a:ext uri="{FF2B5EF4-FFF2-40B4-BE49-F238E27FC236}">
                <a16:creationId xmlns:a16="http://schemas.microsoft.com/office/drawing/2014/main" id="{EEBFABFB-BA05-4348-8093-268782D4279F}"/>
              </a:ext>
            </a:extLst>
          </p:cNvPr>
          <p:cNvSpPr txBox="1"/>
          <p:nvPr/>
        </p:nvSpPr>
        <p:spPr>
          <a:xfrm>
            <a:off x="4490892" y="2246306"/>
            <a:ext cx="330787" cy="534368"/>
          </a:xfrm>
          <a:prstGeom prst="rect">
            <a:avLst/>
          </a:prstGeom>
          <a:solidFill>
            <a:schemeClr val="bg1"/>
          </a:solidFill>
        </p:spPr>
        <p:txBody>
          <a:bodyPr wrap="none" lIns="36000" tIns="36000" rIns="36000" bIns="3600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TSLP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IL-33</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IL-25</a:t>
            </a:r>
          </a:p>
        </p:txBody>
      </p:sp>
      <p:sp>
        <p:nvSpPr>
          <p:cNvPr id="138" name="TextBox 137">
            <a:extLst>
              <a:ext uri="{FF2B5EF4-FFF2-40B4-BE49-F238E27FC236}">
                <a16:creationId xmlns:a16="http://schemas.microsoft.com/office/drawing/2014/main" id="{9B33153D-FAB2-C724-353C-D95F6AE4DF1E}"/>
              </a:ext>
            </a:extLst>
          </p:cNvPr>
          <p:cNvSpPr txBox="1"/>
          <p:nvPr/>
        </p:nvSpPr>
        <p:spPr>
          <a:xfrm>
            <a:off x="4152617" y="2757251"/>
            <a:ext cx="39915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Basophil</a:t>
            </a:r>
          </a:p>
        </p:txBody>
      </p:sp>
      <p:sp>
        <p:nvSpPr>
          <p:cNvPr id="139" name="TextBox 138">
            <a:extLst>
              <a:ext uri="{FF2B5EF4-FFF2-40B4-BE49-F238E27FC236}">
                <a16:creationId xmlns:a16="http://schemas.microsoft.com/office/drawing/2014/main" id="{38440A5D-6BC2-6397-B464-D80409700EA9}"/>
              </a:ext>
            </a:extLst>
          </p:cNvPr>
          <p:cNvSpPr txBox="1"/>
          <p:nvPr/>
        </p:nvSpPr>
        <p:spPr>
          <a:xfrm>
            <a:off x="5272911" y="2697503"/>
            <a:ext cx="617170"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656665">
                    <a:lumMod val="50000"/>
                  </a:srgbClr>
                </a:solidFill>
                <a:effectLst/>
                <a:uLnTx/>
                <a:uFillTx/>
                <a:latin typeface="Calibri" panose="020F0502020204030204" pitchFamily="34" charset="0"/>
                <a:ea typeface="+mn-ea"/>
                <a:cs typeface="Calibri" panose="020F0502020204030204" pitchFamily="34" charset="0"/>
              </a:rPr>
              <a:t>Dendritic cell</a:t>
            </a:r>
          </a:p>
        </p:txBody>
      </p:sp>
      <p:sp>
        <p:nvSpPr>
          <p:cNvPr id="140" name="TextBox 139">
            <a:extLst>
              <a:ext uri="{FF2B5EF4-FFF2-40B4-BE49-F238E27FC236}">
                <a16:creationId xmlns:a16="http://schemas.microsoft.com/office/drawing/2014/main" id="{7DB8BA8A-3DDA-AC78-E3A1-9637FF9A6A3C}"/>
              </a:ext>
            </a:extLst>
          </p:cNvPr>
          <p:cNvSpPr txBox="1"/>
          <p:nvPr/>
        </p:nvSpPr>
        <p:spPr>
          <a:xfrm>
            <a:off x="5190770" y="2860070"/>
            <a:ext cx="266103" cy="277005"/>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656665">
                    <a:lumMod val="50000"/>
                  </a:srgbClr>
                </a:solidFill>
                <a:effectLst/>
                <a:uLnTx/>
                <a:uFillTx/>
                <a:latin typeface="Calibri" panose="020F0502020204030204" pitchFamily="34" charset="0"/>
                <a:ea typeface="+mn-ea"/>
                <a:cs typeface="Calibri" panose="020F0502020204030204" pitchFamily="34" charset="0"/>
              </a:rPr>
              <a:t>Naïve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656665">
                    <a:lumMod val="50000"/>
                  </a:srgbClr>
                </a:solidFill>
                <a:effectLst/>
                <a:uLnTx/>
                <a:uFillTx/>
                <a:latin typeface="Calibri" panose="020F0502020204030204" pitchFamily="34" charset="0"/>
                <a:ea typeface="+mn-ea"/>
                <a:cs typeface="Calibri" panose="020F0502020204030204" pitchFamily="34" charset="0"/>
              </a:rPr>
              <a:t>T cell</a:t>
            </a:r>
          </a:p>
        </p:txBody>
      </p:sp>
      <p:sp>
        <p:nvSpPr>
          <p:cNvPr id="141" name="TextBox 140">
            <a:extLst>
              <a:ext uri="{FF2B5EF4-FFF2-40B4-BE49-F238E27FC236}">
                <a16:creationId xmlns:a16="http://schemas.microsoft.com/office/drawing/2014/main" id="{30976C78-C5B3-597B-F785-BF89AE86373A}"/>
              </a:ext>
            </a:extLst>
          </p:cNvPr>
          <p:cNvSpPr txBox="1"/>
          <p:nvPr/>
        </p:nvSpPr>
        <p:spPr>
          <a:xfrm>
            <a:off x="5834612" y="3987181"/>
            <a:ext cx="532208"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Eosinophils</a:t>
            </a:r>
          </a:p>
        </p:txBody>
      </p:sp>
      <p:sp>
        <p:nvSpPr>
          <p:cNvPr id="142" name="TextBox 141">
            <a:extLst>
              <a:ext uri="{FF2B5EF4-FFF2-40B4-BE49-F238E27FC236}">
                <a16:creationId xmlns:a16="http://schemas.microsoft.com/office/drawing/2014/main" id="{88954A83-7C4D-EDAC-A4B6-99A024DD8408}"/>
              </a:ext>
            </a:extLst>
          </p:cNvPr>
          <p:cNvSpPr txBox="1"/>
          <p:nvPr/>
        </p:nvSpPr>
        <p:spPr>
          <a:xfrm>
            <a:off x="3012769" y="4119989"/>
            <a:ext cx="29335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B cells</a:t>
            </a:r>
          </a:p>
        </p:txBody>
      </p:sp>
      <p:sp>
        <p:nvSpPr>
          <p:cNvPr id="144" name="TextBox 143">
            <a:extLst>
              <a:ext uri="{FF2B5EF4-FFF2-40B4-BE49-F238E27FC236}">
                <a16:creationId xmlns:a16="http://schemas.microsoft.com/office/drawing/2014/main" id="{400AEB78-494A-0D9D-15B1-CDCAF7AB7CCD}"/>
              </a:ext>
            </a:extLst>
          </p:cNvPr>
          <p:cNvSpPr txBox="1"/>
          <p:nvPr/>
        </p:nvSpPr>
        <p:spPr>
          <a:xfrm>
            <a:off x="3127071" y="3665954"/>
            <a:ext cx="13946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IgE</a:t>
            </a:r>
          </a:p>
        </p:txBody>
      </p:sp>
      <p:sp>
        <p:nvSpPr>
          <p:cNvPr id="145" name="TextBox 144">
            <a:extLst>
              <a:ext uri="{FF2B5EF4-FFF2-40B4-BE49-F238E27FC236}">
                <a16:creationId xmlns:a16="http://schemas.microsoft.com/office/drawing/2014/main" id="{D668B483-3C03-FD1C-ABC6-008C1CFFCAD2}"/>
              </a:ext>
            </a:extLst>
          </p:cNvPr>
          <p:cNvSpPr txBox="1"/>
          <p:nvPr/>
        </p:nvSpPr>
        <p:spPr>
          <a:xfrm>
            <a:off x="2307905" y="3291297"/>
            <a:ext cx="621978" cy="277005"/>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Histamine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Leukotrienes</a:t>
            </a:r>
          </a:p>
        </p:txBody>
      </p:sp>
      <p:sp>
        <p:nvSpPr>
          <p:cNvPr id="146" name="TextBox 145">
            <a:extLst>
              <a:ext uri="{FF2B5EF4-FFF2-40B4-BE49-F238E27FC236}">
                <a16:creationId xmlns:a16="http://schemas.microsoft.com/office/drawing/2014/main" id="{36B84444-7D81-89DB-DD9D-B004991F0472}"/>
              </a:ext>
            </a:extLst>
          </p:cNvPr>
          <p:cNvSpPr txBox="1"/>
          <p:nvPr/>
        </p:nvSpPr>
        <p:spPr>
          <a:xfrm>
            <a:off x="3820740" y="3094390"/>
            <a:ext cx="184350" cy="11541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5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TSLP</a:t>
            </a:r>
          </a:p>
        </p:txBody>
      </p:sp>
      <p:sp>
        <p:nvSpPr>
          <p:cNvPr id="147" name="TextBox 146">
            <a:extLst>
              <a:ext uri="{FF2B5EF4-FFF2-40B4-BE49-F238E27FC236}">
                <a16:creationId xmlns:a16="http://schemas.microsoft.com/office/drawing/2014/main" id="{E9A3007D-A74B-0A0F-F1B5-EF3571A88B08}"/>
              </a:ext>
            </a:extLst>
          </p:cNvPr>
          <p:cNvSpPr txBox="1"/>
          <p:nvPr/>
        </p:nvSpPr>
        <p:spPr>
          <a:xfrm rot="19568916">
            <a:off x="4148277" y="3800744"/>
            <a:ext cx="45686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IL-4, IL-13</a:t>
            </a:r>
          </a:p>
        </p:txBody>
      </p:sp>
      <p:sp>
        <p:nvSpPr>
          <p:cNvPr id="148" name="TextBox 147">
            <a:extLst>
              <a:ext uri="{FF2B5EF4-FFF2-40B4-BE49-F238E27FC236}">
                <a16:creationId xmlns:a16="http://schemas.microsoft.com/office/drawing/2014/main" id="{04B7C501-9AFC-4C91-85A5-B2932AEBE345}"/>
              </a:ext>
            </a:extLst>
          </p:cNvPr>
          <p:cNvSpPr txBox="1"/>
          <p:nvPr/>
        </p:nvSpPr>
        <p:spPr>
          <a:xfrm rot="18326695">
            <a:off x="3739837" y="3393029"/>
            <a:ext cx="45686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IL-4, IL-13</a:t>
            </a:r>
          </a:p>
        </p:txBody>
      </p:sp>
      <p:sp>
        <p:nvSpPr>
          <p:cNvPr id="149" name="TextBox 148">
            <a:extLst>
              <a:ext uri="{FF2B5EF4-FFF2-40B4-BE49-F238E27FC236}">
                <a16:creationId xmlns:a16="http://schemas.microsoft.com/office/drawing/2014/main" id="{D911F860-5691-B0CE-BB72-EF0646E6BF7A}"/>
              </a:ext>
            </a:extLst>
          </p:cNvPr>
          <p:cNvSpPr txBox="1"/>
          <p:nvPr/>
        </p:nvSpPr>
        <p:spPr>
          <a:xfrm>
            <a:off x="4397698" y="4118600"/>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IL-13</a:t>
            </a:r>
            <a:endParaRPr kumimoji="0" lang="en-US" sz="8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endParaRPr>
          </a:p>
        </p:txBody>
      </p:sp>
      <p:sp>
        <p:nvSpPr>
          <p:cNvPr id="150" name="TextBox 149">
            <a:extLst>
              <a:ext uri="{FF2B5EF4-FFF2-40B4-BE49-F238E27FC236}">
                <a16:creationId xmlns:a16="http://schemas.microsoft.com/office/drawing/2014/main" id="{75ED537C-0097-A31E-F5C6-58DF3218A922}"/>
              </a:ext>
            </a:extLst>
          </p:cNvPr>
          <p:cNvSpPr txBox="1"/>
          <p:nvPr/>
        </p:nvSpPr>
        <p:spPr>
          <a:xfrm>
            <a:off x="4643458" y="3318538"/>
            <a:ext cx="205188" cy="277005"/>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Th2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cells</a:t>
            </a:r>
          </a:p>
        </p:txBody>
      </p:sp>
      <p:sp>
        <p:nvSpPr>
          <p:cNvPr id="151" name="TextBox 150">
            <a:extLst>
              <a:ext uri="{FF2B5EF4-FFF2-40B4-BE49-F238E27FC236}">
                <a16:creationId xmlns:a16="http://schemas.microsoft.com/office/drawing/2014/main" id="{C358ACB1-1AB8-F32B-31A5-A6FB3093AF58}"/>
              </a:ext>
            </a:extLst>
          </p:cNvPr>
          <p:cNvSpPr txBox="1"/>
          <p:nvPr/>
        </p:nvSpPr>
        <p:spPr>
          <a:xfrm rot="2099857">
            <a:off x="5445883" y="3507536"/>
            <a:ext cx="17152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IL-5</a:t>
            </a:r>
          </a:p>
        </p:txBody>
      </p:sp>
      <p:sp>
        <p:nvSpPr>
          <p:cNvPr id="152" name="TextBox 151">
            <a:extLst>
              <a:ext uri="{FF2B5EF4-FFF2-40B4-BE49-F238E27FC236}">
                <a16:creationId xmlns:a16="http://schemas.microsoft.com/office/drawing/2014/main" id="{1A362EFF-D3B6-12DF-8318-650FB26E4275}"/>
              </a:ext>
            </a:extLst>
          </p:cNvPr>
          <p:cNvSpPr txBox="1"/>
          <p:nvPr/>
        </p:nvSpPr>
        <p:spPr>
          <a:xfrm rot="19585287">
            <a:off x="5592192" y="2973383"/>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IL-13</a:t>
            </a:r>
          </a:p>
        </p:txBody>
      </p:sp>
      <p:sp>
        <p:nvSpPr>
          <p:cNvPr id="153" name="TextBox 152">
            <a:extLst>
              <a:ext uri="{FF2B5EF4-FFF2-40B4-BE49-F238E27FC236}">
                <a16:creationId xmlns:a16="http://schemas.microsoft.com/office/drawing/2014/main" id="{00A62D6E-50F3-4034-29B6-F124818F3202}"/>
              </a:ext>
            </a:extLst>
          </p:cNvPr>
          <p:cNvSpPr txBox="1"/>
          <p:nvPr/>
        </p:nvSpPr>
        <p:spPr>
          <a:xfrm rot="1721568">
            <a:off x="5229446" y="4266257"/>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IL-13</a:t>
            </a:r>
          </a:p>
        </p:txBody>
      </p:sp>
      <p:sp>
        <p:nvSpPr>
          <p:cNvPr id="154" name="TextBox 153">
            <a:extLst>
              <a:ext uri="{FF2B5EF4-FFF2-40B4-BE49-F238E27FC236}">
                <a16:creationId xmlns:a16="http://schemas.microsoft.com/office/drawing/2014/main" id="{C2FE5A82-7E21-C1CF-D87E-BA92CC3F01BB}"/>
              </a:ext>
            </a:extLst>
          </p:cNvPr>
          <p:cNvSpPr txBox="1"/>
          <p:nvPr/>
        </p:nvSpPr>
        <p:spPr>
          <a:xfrm rot="19476609">
            <a:off x="6618670" y="3509806"/>
            <a:ext cx="17152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IL-5</a:t>
            </a:r>
          </a:p>
        </p:txBody>
      </p:sp>
      <p:sp>
        <p:nvSpPr>
          <p:cNvPr id="155" name="TextBox 154">
            <a:extLst>
              <a:ext uri="{FF2B5EF4-FFF2-40B4-BE49-F238E27FC236}">
                <a16:creationId xmlns:a16="http://schemas.microsoft.com/office/drawing/2014/main" id="{9643C610-F222-F945-67C7-EADE65930604}"/>
              </a:ext>
            </a:extLst>
          </p:cNvPr>
          <p:cNvSpPr txBox="1"/>
          <p:nvPr/>
        </p:nvSpPr>
        <p:spPr>
          <a:xfrm rot="2077529">
            <a:off x="6376152" y="2953478"/>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IL-13</a:t>
            </a:r>
          </a:p>
        </p:txBody>
      </p:sp>
      <p:sp>
        <p:nvSpPr>
          <p:cNvPr id="156" name="TextBox 155">
            <a:extLst>
              <a:ext uri="{FF2B5EF4-FFF2-40B4-BE49-F238E27FC236}">
                <a16:creationId xmlns:a16="http://schemas.microsoft.com/office/drawing/2014/main" id="{6DF598F2-CC1F-BC51-7053-039BE078BC62}"/>
              </a:ext>
            </a:extLst>
          </p:cNvPr>
          <p:cNvSpPr txBox="1"/>
          <p:nvPr/>
        </p:nvSpPr>
        <p:spPr>
          <a:xfrm rot="19935994">
            <a:off x="6695353" y="4266863"/>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IL-13</a:t>
            </a:r>
          </a:p>
        </p:txBody>
      </p:sp>
      <p:sp>
        <p:nvSpPr>
          <p:cNvPr id="157" name="TextBox 156">
            <a:extLst>
              <a:ext uri="{FF2B5EF4-FFF2-40B4-BE49-F238E27FC236}">
                <a16:creationId xmlns:a16="http://schemas.microsoft.com/office/drawing/2014/main" id="{AD7521A3-C761-7FED-D22F-9CE5BEDBBDDB}"/>
              </a:ext>
            </a:extLst>
          </p:cNvPr>
          <p:cNvSpPr txBox="1"/>
          <p:nvPr/>
        </p:nvSpPr>
        <p:spPr>
          <a:xfrm>
            <a:off x="7047204" y="3059399"/>
            <a:ext cx="24045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ILC2s</a:t>
            </a:r>
          </a:p>
        </p:txBody>
      </p:sp>
      <p:sp>
        <p:nvSpPr>
          <p:cNvPr id="158" name="TextBox 157">
            <a:extLst>
              <a:ext uri="{FF2B5EF4-FFF2-40B4-BE49-F238E27FC236}">
                <a16:creationId xmlns:a16="http://schemas.microsoft.com/office/drawing/2014/main" id="{DBEC77BB-542C-C107-044B-2E94568786ED}"/>
              </a:ext>
            </a:extLst>
          </p:cNvPr>
          <p:cNvSpPr txBox="1"/>
          <p:nvPr/>
        </p:nvSpPr>
        <p:spPr>
          <a:xfrm>
            <a:off x="6752640" y="2246306"/>
            <a:ext cx="330787" cy="534368"/>
          </a:xfrm>
          <a:prstGeom prst="rect">
            <a:avLst/>
          </a:prstGeom>
          <a:solidFill>
            <a:schemeClr val="bg1"/>
          </a:solidFill>
        </p:spPr>
        <p:txBody>
          <a:bodyPr wrap="none" lIns="36000" tIns="36000" rIns="36000" bIns="3600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TSLP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IL-33</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IL-25</a:t>
            </a:r>
          </a:p>
        </p:txBody>
      </p:sp>
      <p:sp>
        <p:nvSpPr>
          <p:cNvPr id="159" name="TextBox 158">
            <a:extLst>
              <a:ext uri="{FF2B5EF4-FFF2-40B4-BE49-F238E27FC236}">
                <a16:creationId xmlns:a16="http://schemas.microsoft.com/office/drawing/2014/main" id="{2C13EB76-B508-31A9-5A26-22E5C303711C}"/>
              </a:ext>
            </a:extLst>
          </p:cNvPr>
          <p:cNvSpPr txBox="1"/>
          <p:nvPr/>
        </p:nvSpPr>
        <p:spPr>
          <a:xfrm>
            <a:off x="8274547" y="2256850"/>
            <a:ext cx="321169" cy="226591"/>
          </a:xfrm>
          <a:prstGeom prst="rect">
            <a:avLst/>
          </a:prstGeom>
          <a:solidFill>
            <a:schemeClr val="bg1"/>
          </a:solidFill>
        </p:spPr>
        <p:txBody>
          <a:bodyPr wrap="none" lIns="36000" tIns="36000" rIns="36000" bIns="3600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F35FAC">
                    <a:lumMod val="75000"/>
                  </a:srgbClr>
                </a:solidFill>
                <a:effectLst/>
                <a:uLnTx/>
                <a:uFillTx/>
                <a:latin typeface="Calibri"/>
                <a:ea typeface="+mn-ea"/>
                <a:cs typeface="Calibri"/>
              </a:rPr>
              <a:t>TSLP</a:t>
            </a:r>
          </a:p>
        </p:txBody>
      </p:sp>
      <p:sp>
        <p:nvSpPr>
          <p:cNvPr id="161" name="TextBox 160">
            <a:extLst>
              <a:ext uri="{FF2B5EF4-FFF2-40B4-BE49-F238E27FC236}">
                <a16:creationId xmlns:a16="http://schemas.microsoft.com/office/drawing/2014/main" id="{86A5E76A-7E60-8958-6A1D-C9ED5201C4EB}"/>
              </a:ext>
            </a:extLst>
          </p:cNvPr>
          <p:cNvSpPr txBox="1"/>
          <p:nvPr/>
        </p:nvSpPr>
        <p:spPr>
          <a:xfrm>
            <a:off x="7048944" y="4260513"/>
            <a:ext cx="724572"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Smooth muscle</a:t>
            </a:r>
          </a:p>
        </p:txBody>
      </p:sp>
      <p:sp>
        <p:nvSpPr>
          <p:cNvPr id="164" name="TextBox 163">
            <a:extLst>
              <a:ext uri="{FF2B5EF4-FFF2-40B4-BE49-F238E27FC236}">
                <a16:creationId xmlns:a16="http://schemas.microsoft.com/office/drawing/2014/main" id="{854BBB09-2639-DC71-3C1B-DB92A42AAF15}"/>
              </a:ext>
            </a:extLst>
          </p:cNvPr>
          <p:cNvSpPr txBox="1"/>
          <p:nvPr/>
        </p:nvSpPr>
        <p:spPr>
          <a:xfrm>
            <a:off x="9610310" y="4129627"/>
            <a:ext cx="17152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F561AD"/>
                </a:solidFill>
                <a:effectLst/>
                <a:uLnTx/>
                <a:uFillTx/>
                <a:latin typeface="Calibri" panose="020F0502020204030204" pitchFamily="34" charset="0"/>
                <a:ea typeface="+mn-ea"/>
                <a:cs typeface="Calibri" panose="020F0502020204030204" pitchFamily="34" charset="0"/>
              </a:rPr>
              <a:t>IL-6</a:t>
            </a:r>
          </a:p>
        </p:txBody>
      </p:sp>
      <p:sp>
        <p:nvSpPr>
          <p:cNvPr id="165" name="TextBox 164">
            <a:extLst>
              <a:ext uri="{FF2B5EF4-FFF2-40B4-BE49-F238E27FC236}">
                <a16:creationId xmlns:a16="http://schemas.microsoft.com/office/drawing/2014/main" id="{3CBED91A-B912-93F3-BA79-F08D54B3390D}"/>
              </a:ext>
            </a:extLst>
          </p:cNvPr>
          <p:cNvSpPr txBox="1"/>
          <p:nvPr/>
        </p:nvSpPr>
        <p:spPr>
          <a:xfrm>
            <a:off x="9267706" y="3337769"/>
            <a:ext cx="468087"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Fibroblast</a:t>
            </a:r>
          </a:p>
        </p:txBody>
      </p:sp>
      <p:sp>
        <p:nvSpPr>
          <p:cNvPr id="166" name="TextBox 165">
            <a:extLst>
              <a:ext uri="{FF2B5EF4-FFF2-40B4-BE49-F238E27FC236}">
                <a16:creationId xmlns:a16="http://schemas.microsoft.com/office/drawing/2014/main" id="{FB1E327C-0197-FA35-937D-3CA4D101C7D1}"/>
              </a:ext>
            </a:extLst>
          </p:cNvPr>
          <p:cNvSpPr txBox="1"/>
          <p:nvPr/>
        </p:nvSpPr>
        <p:spPr>
          <a:xfrm>
            <a:off x="9093828" y="2542446"/>
            <a:ext cx="40396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Collagen</a:t>
            </a:r>
          </a:p>
        </p:txBody>
      </p:sp>
      <p:sp>
        <p:nvSpPr>
          <p:cNvPr id="168" name="TextBox 167">
            <a:extLst>
              <a:ext uri="{FF2B5EF4-FFF2-40B4-BE49-F238E27FC236}">
                <a16:creationId xmlns:a16="http://schemas.microsoft.com/office/drawing/2014/main" id="{2C4BCB92-4A53-CBFB-F841-B70F998EA530}"/>
              </a:ext>
            </a:extLst>
          </p:cNvPr>
          <p:cNvSpPr txBox="1"/>
          <p:nvPr/>
        </p:nvSpPr>
        <p:spPr>
          <a:xfrm>
            <a:off x="7945735" y="3407020"/>
            <a:ext cx="248471" cy="153891"/>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F561AD"/>
                </a:solidFill>
                <a:effectLst/>
                <a:uLnTx/>
                <a:uFillTx/>
                <a:latin typeface="Calibri" panose="020F0502020204030204" pitchFamily="34" charset="0"/>
                <a:ea typeface="+mn-ea"/>
                <a:cs typeface="Calibri" panose="020F0502020204030204" pitchFamily="34" charset="0"/>
              </a:rPr>
              <a:t>TSLP</a:t>
            </a:r>
          </a:p>
        </p:txBody>
      </p:sp>
      <p:grpSp>
        <p:nvGrpSpPr>
          <p:cNvPr id="169" name="Graphic 2442">
            <a:extLst>
              <a:ext uri="{FF2B5EF4-FFF2-40B4-BE49-F238E27FC236}">
                <a16:creationId xmlns:a16="http://schemas.microsoft.com/office/drawing/2014/main" id="{64BA3ED3-9446-0537-C3E7-C1D0E7C62347}"/>
              </a:ext>
            </a:extLst>
          </p:cNvPr>
          <p:cNvGrpSpPr/>
          <p:nvPr/>
        </p:nvGrpSpPr>
        <p:grpSpPr>
          <a:xfrm rot="401577">
            <a:off x="3880668" y="3315678"/>
            <a:ext cx="257941" cy="478206"/>
            <a:chOff x="7388833" y="5476246"/>
            <a:chExt cx="373677" cy="630032"/>
          </a:xfrm>
          <a:solidFill>
            <a:srgbClr val="A21383"/>
          </a:solidFill>
        </p:grpSpPr>
        <p:sp>
          <p:nvSpPr>
            <p:cNvPr id="2493" name="Freeform 2445">
              <a:extLst>
                <a:ext uri="{FF2B5EF4-FFF2-40B4-BE49-F238E27FC236}">
                  <a16:creationId xmlns:a16="http://schemas.microsoft.com/office/drawing/2014/main" id="{DAD6A2E2-FEFF-BA1C-FC71-342A11688F75}"/>
                </a:ext>
              </a:extLst>
            </p:cNvPr>
            <p:cNvSpPr/>
            <p:nvPr/>
          </p:nvSpPr>
          <p:spPr>
            <a:xfrm>
              <a:off x="7411227" y="5476246"/>
              <a:ext cx="351283" cy="592220"/>
            </a:xfrm>
            <a:custGeom>
              <a:avLst/>
              <a:gdLst>
                <a:gd name="connsiteX0" fmla="*/ 351285 w 351284"/>
                <a:gd name="connsiteY0" fmla="*/ 0 h 592224"/>
                <a:gd name="connsiteX1" fmla="*/ 0 w 351284"/>
                <a:gd name="connsiteY1" fmla="*/ 592224 h 592224"/>
              </a:gdLst>
              <a:ahLst/>
              <a:cxnLst>
                <a:cxn ang="0">
                  <a:pos x="connsiteX0" y="connsiteY0"/>
                </a:cxn>
                <a:cxn ang="0">
                  <a:pos x="connsiteX1" y="connsiteY1"/>
                </a:cxn>
              </a:cxnLst>
              <a:rect l="l" t="t" r="r" b="b"/>
              <a:pathLst>
                <a:path w="351284" h="592224">
                  <a:moveTo>
                    <a:pt x="351285" y="0"/>
                  </a:moveTo>
                  <a:lnTo>
                    <a:pt x="0" y="592224"/>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94" name="Freeform 2446">
              <a:extLst>
                <a:ext uri="{FF2B5EF4-FFF2-40B4-BE49-F238E27FC236}">
                  <a16:creationId xmlns:a16="http://schemas.microsoft.com/office/drawing/2014/main" id="{87CC8198-2681-1490-8319-61BC2973F085}"/>
                </a:ext>
              </a:extLst>
            </p:cNvPr>
            <p:cNvSpPr/>
            <p:nvPr/>
          </p:nvSpPr>
          <p:spPr>
            <a:xfrm>
              <a:off x="7388833" y="6045244"/>
              <a:ext cx="53261" cy="61034"/>
            </a:xfrm>
            <a:custGeom>
              <a:avLst/>
              <a:gdLst>
                <a:gd name="connsiteX0" fmla="*/ 735 w 53261"/>
                <a:gd name="connsiteY0" fmla="*/ 0 h 61034"/>
                <a:gd name="connsiteX1" fmla="*/ 0 w 53261"/>
                <a:gd name="connsiteY1" fmla="*/ 61034 h 61034"/>
                <a:gd name="connsiteX2" fmla="*/ 53262 w 53261"/>
                <a:gd name="connsiteY2" fmla="*/ 31160 h 61034"/>
                <a:gd name="connsiteX3" fmla="*/ 735 w 53261"/>
                <a:gd name="connsiteY3" fmla="*/ 0 h 61034"/>
              </a:gdLst>
              <a:ahLst/>
              <a:cxnLst>
                <a:cxn ang="0">
                  <a:pos x="connsiteX0" y="connsiteY0"/>
                </a:cxn>
                <a:cxn ang="0">
                  <a:pos x="connsiteX1" y="connsiteY1"/>
                </a:cxn>
                <a:cxn ang="0">
                  <a:pos x="connsiteX2" y="connsiteY2"/>
                </a:cxn>
                <a:cxn ang="0">
                  <a:pos x="connsiteX3" y="connsiteY3"/>
                </a:cxn>
              </a:cxnLst>
              <a:rect l="l" t="t" r="r" b="b"/>
              <a:pathLst>
                <a:path w="53261" h="61034">
                  <a:moveTo>
                    <a:pt x="735" y="0"/>
                  </a:moveTo>
                  <a:lnTo>
                    <a:pt x="0" y="61034"/>
                  </a:lnTo>
                  <a:lnTo>
                    <a:pt x="53262" y="31160"/>
                  </a:lnTo>
                  <a:lnTo>
                    <a:pt x="735"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0" name="Group 169">
            <a:extLst>
              <a:ext uri="{FF2B5EF4-FFF2-40B4-BE49-F238E27FC236}">
                <a16:creationId xmlns:a16="http://schemas.microsoft.com/office/drawing/2014/main" id="{CEB2A609-E194-E0FF-B2A5-1092FD8353A7}"/>
              </a:ext>
            </a:extLst>
          </p:cNvPr>
          <p:cNvGrpSpPr/>
          <p:nvPr/>
        </p:nvGrpSpPr>
        <p:grpSpPr>
          <a:xfrm>
            <a:off x="3958667" y="3665104"/>
            <a:ext cx="880704" cy="577321"/>
            <a:chOff x="3869982" y="3713634"/>
            <a:chExt cx="880686" cy="577309"/>
          </a:xfrm>
        </p:grpSpPr>
        <p:sp>
          <p:nvSpPr>
            <p:cNvPr id="2490" name="Freeform 2448">
              <a:extLst>
                <a:ext uri="{FF2B5EF4-FFF2-40B4-BE49-F238E27FC236}">
                  <a16:creationId xmlns:a16="http://schemas.microsoft.com/office/drawing/2014/main" id="{7D135CD5-3A11-85C7-A8B2-7D2B09D8B463}"/>
                </a:ext>
              </a:extLst>
            </p:cNvPr>
            <p:cNvSpPr/>
            <p:nvPr/>
          </p:nvSpPr>
          <p:spPr>
            <a:xfrm>
              <a:off x="3906774" y="3713634"/>
              <a:ext cx="843894" cy="553210"/>
            </a:xfrm>
            <a:custGeom>
              <a:avLst/>
              <a:gdLst>
                <a:gd name="connsiteX0" fmla="*/ 842520 w 842519"/>
                <a:gd name="connsiteY0" fmla="*/ 0 h 552309"/>
                <a:gd name="connsiteX1" fmla="*/ 0 w 842519"/>
                <a:gd name="connsiteY1" fmla="*/ 552310 h 552309"/>
              </a:gdLst>
              <a:ahLst/>
              <a:cxnLst>
                <a:cxn ang="0">
                  <a:pos x="connsiteX0" y="connsiteY0"/>
                </a:cxn>
                <a:cxn ang="0">
                  <a:pos x="connsiteX1" y="connsiteY1"/>
                </a:cxn>
              </a:cxnLst>
              <a:rect l="l" t="t" r="r" b="b"/>
              <a:pathLst>
                <a:path w="842519" h="552309">
                  <a:moveTo>
                    <a:pt x="842520" y="0"/>
                  </a:moveTo>
                  <a:lnTo>
                    <a:pt x="0" y="55231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91" name="Freeform 2449">
              <a:extLst>
                <a:ext uri="{FF2B5EF4-FFF2-40B4-BE49-F238E27FC236}">
                  <a16:creationId xmlns:a16="http://schemas.microsoft.com/office/drawing/2014/main" id="{63BF1CFA-C4F7-7460-E921-0CE7B7F11F4D}"/>
                </a:ext>
              </a:extLst>
            </p:cNvPr>
            <p:cNvSpPr/>
            <p:nvPr/>
          </p:nvSpPr>
          <p:spPr>
            <a:xfrm>
              <a:off x="3869982" y="4236370"/>
              <a:ext cx="61013" cy="54573"/>
            </a:xfrm>
            <a:custGeom>
              <a:avLst/>
              <a:gdLst>
                <a:gd name="connsiteX0" fmla="*/ 27427 w 60914"/>
                <a:gd name="connsiteY0" fmla="*/ 0 h 54484"/>
                <a:gd name="connsiteX1" fmla="*/ 0 w 60914"/>
                <a:gd name="connsiteY1" fmla="*/ 54484 h 54484"/>
                <a:gd name="connsiteX2" fmla="*/ 60915 w 60914"/>
                <a:gd name="connsiteY2" fmla="*/ 51056 h 54484"/>
                <a:gd name="connsiteX3" fmla="*/ 27427 w 60914"/>
                <a:gd name="connsiteY3" fmla="*/ 0 h 54484"/>
              </a:gdLst>
              <a:ahLst/>
              <a:cxnLst>
                <a:cxn ang="0">
                  <a:pos x="connsiteX0" y="connsiteY0"/>
                </a:cxn>
                <a:cxn ang="0">
                  <a:pos x="connsiteX1" y="connsiteY1"/>
                </a:cxn>
                <a:cxn ang="0">
                  <a:pos x="connsiteX2" y="connsiteY2"/>
                </a:cxn>
                <a:cxn ang="0">
                  <a:pos x="connsiteX3" y="connsiteY3"/>
                </a:cxn>
              </a:cxnLst>
              <a:rect l="l" t="t" r="r" b="b"/>
              <a:pathLst>
                <a:path w="60914" h="54484">
                  <a:moveTo>
                    <a:pt x="27427" y="0"/>
                  </a:moveTo>
                  <a:lnTo>
                    <a:pt x="0" y="54484"/>
                  </a:lnTo>
                  <a:lnTo>
                    <a:pt x="60915" y="51056"/>
                  </a:lnTo>
                  <a:lnTo>
                    <a:pt x="27427"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1" name="Graphic 2442">
            <a:extLst>
              <a:ext uri="{FF2B5EF4-FFF2-40B4-BE49-F238E27FC236}">
                <a16:creationId xmlns:a16="http://schemas.microsoft.com/office/drawing/2014/main" id="{B9BE2857-561E-9417-4A5D-13E54C5AB7E1}"/>
              </a:ext>
            </a:extLst>
          </p:cNvPr>
          <p:cNvGrpSpPr/>
          <p:nvPr/>
        </p:nvGrpSpPr>
        <p:grpSpPr>
          <a:xfrm>
            <a:off x="4325109" y="4042216"/>
            <a:ext cx="61137" cy="392465"/>
            <a:chOff x="7893108" y="6127558"/>
            <a:chExt cx="61036" cy="391820"/>
          </a:xfrm>
          <a:solidFill>
            <a:srgbClr val="A21383"/>
          </a:solidFill>
        </p:grpSpPr>
        <p:sp>
          <p:nvSpPr>
            <p:cNvPr id="2487" name="Freeform 2451">
              <a:extLst>
                <a:ext uri="{FF2B5EF4-FFF2-40B4-BE49-F238E27FC236}">
                  <a16:creationId xmlns:a16="http://schemas.microsoft.com/office/drawing/2014/main" id="{9A9911A8-5604-1521-F3A7-79F1D8D6271F}"/>
                </a:ext>
              </a:extLst>
            </p:cNvPr>
            <p:cNvSpPr/>
            <p:nvPr/>
          </p:nvSpPr>
          <p:spPr>
            <a:xfrm>
              <a:off x="7923553" y="6127558"/>
              <a:ext cx="6122" cy="347904"/>
            </a:xfrm>
            <a:custGeom>
              <a:avLst/>
              <a:gdLst>
                <a:gd name="connsiteX0" fmla="*/ 0 w 6122"/>
                <a:gd name="connsiteY0" fmla="*/ 0 h 347902"/>
                <a:gd name="connsiteX1" fmla="*/ 0 w 6122"/>
                <a:gd name="connsiteY1" fmla="*/ 347903 h 347902"/>
              </a:gdLst>
              <a:ahLst/>
              <a:cxnLst>
                <a:cxn ang="0">
                  <a:pos x="connsiteX0" y="connsiteY0"/>
                </a:cxn>
                <a:cxn ang="0">
                  <a:pos x="connsiteX1" y="connsiteY1"/>
                </a:cxn>
              </a:cxnLst>
              <a:rect l="l" t="t" r="r" b="b"/>
              <a:pathLst>
                <a:path w="6122" h="347902">
                  <a:moveTo>
                    <a:pt x="0" y="0"/>
                  </a:moveTo>
                  <a:lnTo>
                    <a:pt x="0" y="347903"/>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8" name="Freeform 2452">
              <a:extLst>
                <a:ext uri="{FF2B5EF4-FFF2-40B4-BE49-F238E27FC236}">
                  <a16:creationId xmlns:a16="http://schemas.microsoft.com/office/drawing/2014/main" id="{3E209F00-BF18-9F13-FE23-0A75B103D310}"/>
                </a:ext>
              </a:extLst>
            </p:cNvPr>
            <p:cNvSpPr/>
            <p:nvPr/>
          </p:nvSpPr>
          <p:spPr>
            <a:xfrm>
              <a:off x="7893108" y="6466486"/>
              <a:ext cx="61036" cy="52892"/>
            </a:xfrm>
            <a:custGeom>
              <a:avLst/>
              <a:gdLst>
                <a:gd name="connsiteX0" fmla="*/ 0 w 61036"/>
                <a:gd name="connsiteY0" fmla="*/ 0 h 52892"/>
                <a:gd name="connsiteX1" fmla="*/ 30488 w 61036"/>
                <a:gd name="connsiteY1" fmla="*/ 52892 h 52892"/>
                <a:gd name="connsiteX2" fmla="*/ 61037 w 61036"/>
                <a:gd name="connsiteY2" fmla="*/ 0 h 52892"/>
                <a:gd name="connsiteX3" fmla="*/ 0 w 61036"/>
                <a:gd name="connsiteY3" fmla="*/ 0 h 52892"/>
              </a:gdLst>
              <a:ahLst/>
              <a:cxnLst>
                <a:cxn ang="0">
                  <a:pos x="connsiteX0" y="connsiteY0"/>
                </a:cxn>
                <a:cxn ang="0">
                  <a:pos x="connsiteX1" y="connsiteY1"/>
                </a:cxn>
                <a:cxn ang="0">
                  <a:pos x="connsiteX2" y="connsiteY2"/>
                </a:cxn>
                <a:cxn ang="0">
                  <a:pos x="connsiteX3" y="connsiteY3"/>
                </a:cxn>
              </a:cxnLst>
              <a:rect l="l" t="t" r="r" b="b"/>
              <a:pathLst>
                <a:path w="61036" h="52892">
                  <a:moveTo>
                    <a:pt x="0" y="0"/>
                  </a:moveTo>
                  <a:lnTo>
                    <a:pt x="30488" y="52892"/>
                  </a:lnTo>
                  <a:lnTo>
                    <a:pt x="61037" y="0"/>
                  </a:lnTo>
                  <a:lnTo>
                    <a:pt x="0"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sp>
        <p:nvSpPr>
          <p:cNvPr id="172" name="Freeform 2453">
            <a:extLst>
              <a:ext uri="{FF2B5EF4-FFF2-40B4-BE49-F238E27FC236}">
                <a16:creationId xmlns:a16="http://schemas.microsoft.com/office/drawing/2014/main" id="{BD4BE16C-A1B5-4173-0B0E-6B30DACCFEAA}"/>
              </a:ext>
            </a:extLst>
          </p:cNvPr>
          <p:cNvSpPr/>
          <p:nvPr/>
        </p:nvSpPr>
        <p:spPr>
          <a:xfrm>
            <a:off x="4355605" y="3312947"/>
            <a:ext cx="6132" cy="364972"/>
          </a:xfrm>
          <a:custGeom>
            <a:avLst/>
            <a:gdLst>
              <a:gd name="connsiteX0" fmla="*/ 0 w 6122"/>
              <a:gd name="connsiteY0" fmla="*/ 0 h 364370"/>
              <a:gd name="connsiteX1" fmla="*/ 0 w 6122"/>
              <a:gd name="connsiteY1" fmla="*/ 364370 h 364370"/>
            </a:gdLst>
            <a:ahLst/>
            <a:cxnLst>
              <a:cxn ang="0">
                <a:pos x="connsiteX0" y="connsiteY0"/>
              </a:cxn>
              <a:cxn ang="0">
                <a:pos x="connsiteX1" y="connsiteY1"/>
              </a:cxn>
            </a:cxnLst>
            <a:rect l="l" t="t" r="r" b="b"/>
            <a:pathLst>
              <a:path w="6122" h="364370">
                <a:moveTo>
                  <a:pt x="0" y="0"/>
                </a:moveTo>
                <a:lnTo>
                  <a:pt x="0" y="36437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nvGrpSpPr>
          <p:cNvPr id="173" name="Graphic 2442">
            <a:extLst>
              <a:ext uri="{FF2B5EF4-FFF2-40B4-BE49-F238E27FC236}">
                <a16:creationId xmlns:a16="http://schemas.microsoft.com/office/drawing/2014/main" id="{B1AABD42-D4D2-C91E-DE13-10E9969BF9B7}"/>
              </a:ext>
            </a:extLst>
          </p:cNvPr>
          <p:cNvGrpSpPr/>
          <p:nvPr/>
        </p:nvGrpSpPr>
        <p:grpSpPr>
          <a:xfrm>
            <a:off x="5344098" y="3549028"/>
            <a:ext cx="307834" cy="204233"/>
            <a:chOff x="8910534" y="5635163"/>
            <a:chExt cx="307329" cy="203897"/>
          </a:xfrm>
          <a:solidFill>
            <a:srgbClr val="A21383"/>
          </a:solidFill>
        </p:grpSpPr>
        <p:sp>
          <p:nvSpPr>
            <p:cNvPr id="2485" name="Freeform 2461">
              <a:extLst>
                <a:ext uri="{FF2B5EF4-FFF2-40B4-BE49-F238E27FC236}">
                  <a16:creationId xmlns:a16="http://schemas.microsoft.com/office/drawing/2014/main" id="{FCE7EE6F-FAEA-4494-A727-790C07A2D30E}"/>
                </a:ext>
              </a:extLst>
            </p:cNvPr>
            <p:cNvSpPr/>
            <p:nvPr/>
          </p:nvSpPr>
          <p:spPr>
            <a:xfrm>
              <a:off x="8910534" y="5635163"/>
              <a:ext cx="270781" cy="179614"/>
            </a:xfrm>
            <a:custGeom>
              <a:avLst/>
              <a:gdLst>
                <a:gd name="connsiteX0" fmla="*/ 270779 w 270779"/>
                <a:gd name="connsiteY0" fmla="*/ 179614 h 179613"/>
                <a:gd name="connsiteX1" fmla="*/ 0 w 270779"/>
                <a:gd name="connsiteY1" fmla="*/ 0 h 179613"/>
              </a:gdLst>
              <a:ahLst/>
              <a:cxnLst>
                <a:cxn ang="0">
                  <a:pos x="connsiteX0" y="connsiteY0"/>
                </a:cxn>
                <a:cxn ang="0">
                  <a:pos x="connsiteX1" y="connsiteY1"/>
                </a:cxn>
              </a:cxnLst>
              <a:rect l="l" t="t" r="r" b="b"/>
              <a:pathLst>
                <a:path w="270779" h="179613">
                  <a:moveTo>
                    <a:pt x="270779" y="179614"/>
                  </a:moveTo>
                  <a:lnTo>
                    <a:pt x="0" y="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6" name="Freeform 2462">
              <a:extLst>
                <a:ext uri="{FF2B5EF4-FFF2-40B4-BE49-F238E27FC236}">
                  <a16:creationId xmlns:a16="http://schemas.microsoft.com/office/drawing/2014/main" id="{0202CBB5-53AB-4669-8BB1-0B1EDF8652C0}"/>
                </a:ext>
              </a:extLst>
            </p:cNvPr>
            <p:cNvSpPr/>
            <p:nvPr/>
          </p:nvSpPr>
          <p:spPr>
            <a:xfrm>
              <a:off x="9156949" y="5784393"/>
              <a:ext cx="60914" cy="54667"/>
            </a:xfrm>
            <a:custGeom>
              <a:avLst/>
              <a:gdLst>
                <a:gd name="connsiteX0" fmla="*/ 33733 w 60914"/>
                <a:gd name="connsiteY0" fmla="*/ 0 h 54667"/>
                <a:gd name="connsiteX1" fmla="*/ 60915 w 60914"/>
                <a:gd name="connsiteY1" fmla="*/ 54668 h 54667"/>
                <a:gd name="connsiteX2" fmla="*/ 0 w 60914"/>
                <a:gd name="connsiteY2" fmla="*/ 50872 h 54667"/>
                <a:gd name="connsiteX3" fmla="*/ 33733 w 60914"/>
                <a:gd name="connsiteY3" fmla="*/ 0 h 54667"/>
              </a:gdLst>
              <a:ahLst/>
              <a:cxnLst>
                <a:cxn ang="0">
                  <a:pos x="connsiteX0" y="connsiteY0"/>
                </a:cxn>
                <a:cxn ang="0">
                  <a:pos x="connsiteX1" y="connsiteY1"/>
                </a:cxn>
                <a:cxn ang="0">
                  <a:pos x="connsiteX2" y="connsiteY2"/>
                </a:cxn>
                <a:cxn ang="0">
                  <a:pos x="connsiteX3" y="connsiteY3"/>
                </a:cxn>
              </a:cxnLst>
              <a:rect l="l" t="t" r="r" b="b"/>
              <a:pathLst>
                <a:path w="60914" h="54667">
                  <a:moveTo>
                    <a:pt x="33733" y="0"/>
                  </a:moveTo>
                  <a:lnTo>
                    <a:pt x="60915" y="54668"/>
                  </a:lnTo>
                  <a:lnTo>
                    <a:pt x="0" y="50872"/>
                  </a:lnTo>
                  <a:lnTo>
                    <a:pt x="33733"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4" name="Graphic 2442">
            <a:extLst>
              <a:ext uri="{FF2B5EF4-FFF2-40B4-BE49-F238E27FC236}">
                <a16:creationId xmlns:a16="http://schemas.microsoft.com/office/drawing/2014/main" id="{733A77EC-BE23-6CCA-5F97-F28FA344784C}"/>
              </a:ext>
            </a:extLst>
          </p:cNvPr>
          <p:cNvGrpSpPr/>
          <p:nvPr/>
        </p:nvGrpSpPr>
        <p:grpSpPr>
          <a:xfrm>
            <a:off x="5066742" y="3139242"/>
            <a:ext cx="88671" cy="165411"/>
            <a:chOff x="8633512" y="5226050"/>
            <a:chExt cx="88524" cy="165139"/>
          </a:xfrm>
          <a:solidFill>
            <a:srgbClr val="A21383"/>
          </a:solidFill>
        </p:grpSpPr>
        <p:sp>
          <p:nvSpPr>
            <p:cNvPr id="2483" name="Freeform 2464">
              <a:extLst>
                <a:ext uri="{FF2B5EF4-FFF2-40B4-BE49-F238E27FC236}">
                  <a16:creationId xmlns:a16="http://schemas.microsoft.com/office/drawing/2014/main" id="{0E9C77F4-E566-9E35-FEF5-7C5CBDD503E1}"/>
                </a:ext>
              </a:extLst>
            </p:cNvPr>
            <p:cNvSpPr/>
            <p:nvPr/>
          </p:nvSpPr>
          <p:spPr>
            <a:xfrm>
              <a:off x="8677725" y="5226050"/>
              <a:ext cx="6122" cy="126844"/>
            </a:xfrm>
            <a:custGeom>
              <a:avLst/>
              <a:gdLst>
                <a:gd name="connsiteX0" fmla="*/ 0 w 6122"/>
                <a:gd name="connsiteY0" fmla="*/ 126844 h 126843"/>
                <a:gd name="connsiteX1" fmla="*/ 0 w 6122"/>
                <a:gd name="connsiteY1" fmla="*/ 0 h 126843"/>
              </a:gdLst>
              <a:ahLst/>
              <a:cxnLst>
                <a:cxn ang="0">
                  <a:pos x="connsiteX0" y="connsiteY0"/>
                </a:cxn>
                <a:cxn ang="0">
                  <a:pos x="connsiteX1" y="connsiteY1"/>
                </a:cxn>
              </a:cxnLst>
              <a:rect l="l" t="t" r="r" b="b"/>
              <a:pathLst>
                <a:path w="6122" h="126843">
                  <a:moveTo>
                    <a:pt x="0" y="126844"/>
                  </a:moveTo>
                  <a:lnTo>
                    <a:pt x="0" y="0"/>
                  </a:lnTo>
                </a:path>
              </a:pathLst>
            </a:custGeom>
            <a:ln w="444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4" name="Freeform 2465">
              <a:extLst>
                <a:ext uri="{FF2B5EF4-FFF2-40B4-BE49-F238E27FC236}">
                  <a16:creationId xmlns:a16="http://schemas.microsoft.com/office/drawing/2014/main" id="{6FDD8C30-BB7D-544E-11C3-B2130FA76F61}"/>
                </a:ext>
              </a:extLst>
            </p:cNvPr>
            <p:cNvSpPr/>
            <p:nvPr/>
          </p:nvSpPr>
          <p:spPr>
            <a:xfrm>
              <a:off x="8633512" y="5346929"/>
              <a:ext cx="88524" cy="44260"/>
            </a:xfrm>
            <a:custGeom>
              <a:avLst/>
              <a:gdLst>
                <a:gd name="connsiteX0" fmla="*/ 0 w 88524"/>
                <a:gd name="connsiteY0" fmla="*/ 0 h 44260"/>
                <a:gd name="connsiteX1" fmla="*/ 88525 w 88524"/>
                <a:gd name="connsiteY1" fmla="*/ 0 h 44260"/>
                <a:gd name="connsiteX2" fmla="*/ 44262 w 88524"/>
                <a:gd name="connsiteY2" fmla="*/ 44261 h 44260"/>
                <a:gd name="connsiteX3" fmla="*/ 0 w 88524"/>
                <a:gd name="connsiteY3" fmla="*/ 0 h 44260"/>
              </a:gdLst>
              <a:ahLst/>
              <a:cxnLst>
                <a:cxn ang="0">
                  <a:pos x="connsiteX0" y="connsiteY0"/>
                </a:cxn>
                <a:cxn ang="0">
                  <a:pos x="connsiteX1" y="connsiteY1"/>
                </a:cxn>
                <a:cxn ang="0">
                  <a:pos x="connsiteX2" y="connsiteY2"/>
                </a:cxn>
                <a:cxn ang="0">
                  <a:pos x="connsiteX3" y="connsiteY3"/>
                </a:cxn>
              </a:cxnLst>
              <a:rect l="l" t="t" r="r" b="b"/>
              <a:pathLst>
                <a:path w="88524" h="44260">
                  <a:moveTo>
                    <a:pt x="0" y="0"/>
                  </a:moveTo>
                  <a:lnTo>
                    <a:pt x="88525" y="0"/>
                  </a:lnTo>
                  <a:lnTo>
                    <a:pt x="44262" y="44261"/>
                  </a:lnTo>
                  <a:lnTo>
                    <a:pt x="0"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5" name="Graphic 2442">
            <a:extLst>
              <a:ext uri="{FF2B5EF4-FFF2-40B4-BE49-F238E27FC236}">
                <a16:creationId xmlns:a16="http://schemas.microsoft.com/office/drawing/2014/main" id="{B0F86DCB-B5CE-1009-0DB4-4FD48BE58239}"/>
              </a:ext>
            </a:extLst>
          </p:cNvPr>
          <p:cNvGrpSpPr/>
          <p:nvPr/>
        </p:nvGrpSpPr>
        <p:grpSpPr>
          <a:xfrm>
            <a:off x="7996110" y="3697949"/>
            <a:ext cx="236051" cy="639113"/>
            <a:chOff x="11812378" y="5783858"/>
            <a:chExt cx="235661" cy="638063"/>
          </a:xfrm>
        </p:grpSpPr>
        <p:sp>
          <p:nvSpPr>
            <p:cNvPr id="2481" name="Freeform 2473">
              <a:extLst>
                <a:ext uri="{FF2B5EF4-FFF2-40B4-BE49-F238E27FC236}">
                  <a16:creationId xmlns:a16="http://schemas.microsoft.com/office/drawing/2014/main" id="{EFF0DC84-22BE-F7E4-7246-847A8B43DBB2}"/>
                </a:ext>
              </a:extLst>
            </p:cNvPr>
            <p:cNvSpPr/>
            <p:nvPr/>
          </p:nvSpPr>
          <p:spPr>
            <a:xfrm>
              <a:off x="11812378" y="5814083"/>
              <a:ext cx="203680" cy="607838"/>
            </a:xfrm>
            <a:custGeom>
              <a:avLst/>
              <a:gdLst>
                <a:gd name="connsiteX0" fmla="*/ 203682 w 203681"/>
                <a:gd name="connsiteY0" fmla="*/ 0 h 607834"/>
                <a:gd name="connsiteX1" fmla="*/ 0 w 203681"/>
                <a:gd name="connsiteY1" fmla="*/ 192164 h 607834"/>
                <a:gd name="connsiteX2" fmla="*/ 0 w 203681"/>
                <a:gd name="connsiteY2" fmla="*/ 607835 h 607834"/>
              </a:gdLst>
              <a:ahLst/>
              <a:cxnLst>
                <a:cxn ang="0">
                  <a:pos x="connsiteX0" y="connsiteY0"/>
                </a:cxn>
                <a:cxn ang="0">
                  <a:pos x="connsiteX1" y="connsiteY1"/>
                </a:cxn>
                <a:cxn ang="0">
                  <a:pos x="connsiteX2" y="connsiteY2"/>
                </a:cxn>
              </a:cxnLst>
              <a:rect l="l" t="t" r="r" b="b"/>
              <a:pathLst>
                <a:path w="203681" h="607834">
                  <a:moveTo>
                    <a:pt x="203682" y="0"/>
                  </a:moveTo>
                  <a:lnTo>
                    <a:pt x="0" y="192164"/>
                  </a:lnTo>
                  <a:lnTo>
                    <a:pt x="0" y="607835"/>
                  </a:lnTo>
                </a:path>
              </a:pathLst>
            </a:custGeom>
            <a:noFill/>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2" name="Freeform 2474">
              <a:extLst>
                <a:ext uri="{FF2B5EF4-FFF2-40B4-BE49-F238E27FC236}">
                  <a16:creationId xmlns:a16="http://schemas.microsoft.com/office/drawing/2014/main" id="{6BE49460-6BE9-C63A-F74B-719427BAF837}"/>
                </a:ext>
              </a:extLst>
            </p:cNvPr>
            <p:cNvSpPr/>
            <p:nvPr/>
          </p:nvSpPr>
          <p:spPr>
            <a:xfrm>
              <a:off x="11988656" y="5783858"/>
              <a:ext cx="59383" cy="58463"/>
            </a:xfrm>
            <a:custGeom>
              <a:avLst/>
              <a:gdLst>
                <a:gd name="connsiteX0" fmla="*/ 0 w 59383"/>
                <a:gd name="connsiteY0" fmla="*/ 14080 h 58463"/>
                <a:gd name="connsiteX1" fmla="*/ 59384 w 59383"/>
                <a:gd name="connsiteY1" fmla="*/ 0 h 58463"/>
                <a:gd name="connsiteX2" fmla="*/ 41875 w 59383"/>
                <a:gd name="connsiteY2" fmla="*/ 58463 h 58463"/>
                <a:gd name="connsiteX3" fmla="*/ 0 w 59383"/>
                <a:gd name="connsiteY3" fmla="*/ 14080 h 58463"/>
              </a:gdLst>
              <a:ahLst/>
              <a:cxnLst>
                <a:cxn ang="0">
                  <a:pos x="connsiteX0" y="connsiteY0"/>
                </a:cxn>
                <a:cxn ang="0">
                  <a:pos x="connsiteX1" y="connsiteY1"/>
                </a:cxn>
                <a:cxn ang="0">
                  <a:pos x="connsiteX2" y="connsiteY2"/>
                </a:cxn>
                <a:cxn ang="0">
                  <a:pos x="connsiteX3" y="connsiteY3"/>
                </a:cxn>
              </a:cxnLst>
              <a:rect l="l" t="t" r="r" b="b"/>
              <a:pathLst>
                <a:path w="59383" h="58463">
                  <a:moveTo>
                    <a:pt x="0" y="14080"/>
                  </a:moveTo>
                  <a:lnTo>
                    <a:pt x="59384" y="0"/>
                  </a:lnTo>
                  <a:lnTo>
                    <a:pt x="41875" y="58463"/>
                  </a:lnTo>
                  <a:lnTo>
                    <a:pt x="0" y="1408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6" name="Graphic 2442">
            <a:extLst>
              <a:ext uri="{FF2B5EF4-FFF2-40B4-BE49-F238E27FC236}">
                <a16:creationId xmlns:a16="http://schemas.microsoft.com/office/drawing/2014/main" id="{08821CDF-EDBC-2017-79C0-07AB19639924}"/>
              </a:ext>
            </a:extLst>
          </p:cNvPr>
          <p:cNvGrpSpPr/>
          <p:nvPr/>
        </p:nvGrpSpPr>
        <p:grpSpPr>
          <a:xfrm>
            <a:off x="8730274" y="3155882"/>
            <a:ext cx="163341" cy="154090"/>
            <a:chOff x="12462647" y="5280128"/>
            <a:chExt cx="163072" cy="153837"/>
          </a:xfrm>
          <a:solidFill>
            <a:srgbClr val="A21383"/>
          </a:solidFill>
        </p:grpSpPr>
        <p:sp>
          <p:nvSpPr>
            <p:cNvPr id="2479" name="Freeform 2476">
              <a:extLst>
                <a:ext uri="{FF2B5EF4-FFF2-40B4-BE49-F238E27FC236}">
                  <a16:creationId xmlns:a16="http://schemas.microsoft.com/office/drawing/2014/main" id="{313165CA-A6E5-DDD0-07A6-0E76A0603555}"/>
                </a:ext>
              </a:extLst>
            </p:cNvPr>
            <p:cNvSpPr/>
            <p:nvPr/>
          </p:nvSpPr>
          <p:spPr>
            <a:xfrm>
              <a:off x="12462647" y="5310304"/>
              <a:ext cx="131073" cy="123661"/>
            </a:xfrm>
            <a:custGeom>
              <a:avLst/>
              <a:gdLst>
                <a:gd name="connsiteX0" fmla="*/ 131073 w 131073"/>
                <a:gd name="connsiteY0" fmla="*/ 0 h 123660"/>
                <a:gd name="connsiteX1" fmla="*/ 0 w 131073"/>
                <a:gd name="connsiteY1" fmla="*/ 123661 h 123660"/>
              </a:gdLst>
              <a:ahLst/>
              <a:cxnLst>
                <a:cxn ang="0">
                  <a:pos x="connsiteX0" y="connsiteY0"/>
                </a:cxn>
                <a:cxn ang="0">
                  <a:pos x="connsiteX1" y="connsiteY1"/>
                </a:cxn>
              </a:cxnLst>
              <a:rect l="l" t="t" r="r" b="b"/>
              <a:pathLst>
                <a:path w="131073" h="123660">
                  <a:moveTo>
                    <a:pt x="131073" y="0"/>
                  </a:moveTo>
                  <a:lnTo>
                    <a:pt x="0" y="123661"/>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0" name="Freeform 2477">
              <a:extLst>
                <a:ext uri="{FF2B5EF4-FFF2-40B4-BE49-F238E27FC236}">
                  <a16:creationId xmlns:a16="http://schemas.microsoft.com/office/drawing/2014/main" id="{1F025361-FC01-FAA6-5713-424C1FEFB89D}"/>
                </a:ext>
              </a:extLst>
            </p:cNvPr>
            <p:cNvSpPr/>
            <p:nvPr/>
          </p:nvSpPr>
          <p:spPr>
            <a:xfrm>
              <a:off x="12566335" y="5280128"/>
              <a:ext cx="59384" cy="58463"/>
            </a:xfrm>
            <a:custGeom>
              <a:avLst/>
              <a:gdLst>
                <a:gd name="connsiteX0" fmla="*/ 0 w 59384"/>
                <a:gd name="connsiteY0" fmla="*/ 14080 h 58463"/>
                <a:gd name="connsiteX1" fmla="*/ 59385 w 59384"/>
                <a:gd name="connsiteY1" fmla="*/ 0 h 58463"/>
                <a:gd name="connsiteX2" fmla="*/ 41875 w 59384"/>
                <a:gd name="connsiteY2" fmla="*/ 58463 h 58463"/>
                <a:gd name="connsiteX3" fmla="*/ 0 w 59384"/>
                <a:gd name="connsiteY3" fmla="*/ 14080 h 58463"/>
              </a:gdLst>
              <a:ahLst/>
              <a:cxnLst>
                <a:cxn ang="0">
                  <a:pos x="connsiteX0" y="connsiteY0"/>
                </a:cxn>
                <a:cxn ang="0">
                  <a:pos x="connsiteX1" y="connsiteY1"/>
                </a:cxn>
                <a:cxn ang="0">
                  <a:pos x="connsiteX2" y="connsiteY2"/>
                </a:cxn>
                <a:cxn ang="0">
                  <a:pos x="connsiteX3" y="connsiteY3"/>
                </a:cxn>
              </a:cxnLst>
              <a:rect l="l" t="t" r="r" b="b"/>
              <a:pathLst>
                <a:path w="59384" h="58463">
                  <a:moveTo>
                    <a:pt x="0" y="14080"/>
                  </a:moveTo>
                  <a:lnTo>
                    <a:pt x="59385" y="0"/>
                  </a:lnTo>
                  <a:lnTo>
                    <a:pt x="41875" y="58463"/>
                  </a:lnTo>
                  <a:lnTo>
                    <a:pt x="0" y="1408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7" name="Graphic 2442">
            <a:extLst>
              <a:ext uri="{FF2B5EF4-FFF2-40B4-BE49-F238E27FC236}">
                <a16:creationId xmlns:a16="http://schemas.microsoft.com/office/drawing/2014/main" id="{0053F936-EE15-A7B3-1345-6B0A2EB06555}"/>
              </a:ext>
            </a:extLst>
          </p:cNvPr>
          <p:cNvGrpSpPr/>
          <p:nvPr/>
        </p:nvGrpSpPr>
        <p:grpSpPr>
          <a:xfrm>
            <a:off x="8058556" y="3763657"/>
            <a:ext cx="248342" cy="573377"/>
            <a:chOff x="11874675" y="5849441"/>
            <a:chExt cx="247931" cy="572433"/>
          </a:xfrm>
        </p:grpSpPr>
        <p:sp>
          <p:nvSpPr>
            <p:cNvPr id="2477" name="Freeform 2479">
              <a:extLst>
                <a:ext uri="{FF2B5EF4-FFF2-40B4-BE49-F238E27FC236}">
                  <a16:creationId xmlns:a16="http://schemas.microsoft.com/office/drawing/2014/main" id="{661C7D19-7145-59E4-B28B-FAF003371BED}"/>
                </a:ext>
              </a:extLst>
            </p:cNvPr>
            <p:cNvSpPr/>
            <p:nvPr/>
          </p:nvSpPr>
          <p:spPr>
            <a:xfrm>
              <a:off x="11905090" y="5849441"/>
              <a:ext cx="217516" cy="528559"/>
            </a:xfrm>
            <a:custGeom>
              <a:avLst/>
              <a:gdLst>
                <a:gd name="connsiteX0" fmla="*/ 217518 w 217517"/>
                <a:gd name="connsiteY0" fmla="*/ 0 h 528557"/>
                <a:gd name="connsiteX1" fmla="*/ 0 w 217517"/>
                <a:gd name="connsiteY1" fmla="*/ 205203 h 528557"/>
                <a:gd name="connsiteX2" fmla="*/ 0 w 217517"/>
                <a:gd name="connsiteY2" fmla="*/ 528557 h 528557"/>
              </a:gdLst>
              <a:ahLst/>
              <a:cxnLst>
                <a:cxn ang="0">
                  <a:pos x="connsiteX0" y="connsiteY0"/>
                </a:cxn>
                <a:cxn ang="0">
                  <a:pos x="connsiteX1" y="connsiteY1"/>
                </a:cxn>
                <a:cxn ang="0">
                  <a:pos x="connsiteX2" y="connsiteY2"/>
                </a:cxn>
              </a:cxnLst>
              <a:rect l="l" t="t" r="r" b="b"/>
              <a:pathLst>
                <a:path w="217517" h="528557">
                  <a:moveTo>
                    <a:pt x="217518" y="0"/>
                  </a:moveTo>
                  <a:lnTo>
                    <a:pt x="0" y="205203"/>
                  </a:lnTo>
                  <a:lnTo>
                    <a:pt x="0" y="528557"/>
                  </a:lnTo>
                </a:path>
              </a:pathLst>
            </a:custGeom>
            <a:noFill/>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78" name="Freeform 2480">
              <a:extLst>
                <a:ext uri="{FF2B5EF4-FFF2-40B4-BE49-F238E27FC236}">
                  <a16:creationId xmlns:a16="http://schemas.microsoft.com/office/drawing/2014/main" id="{58023FD1-16E1-0747-6BDF-8FD233B0C70A}"/>
                </a:ext>
              </a:extLst>
            </p:cNvPr>
            <p:cNvSpPr/>
            <p:nvPr/>
          </p:nvSpPr>
          <p:spPr>
            <a:xfrm>
              <a:off x="11874675" y="6369044"/>
              <a:ext cx="61036" cy="52830"/>
            </a:xfrm>
            <a:custGeom>
              <a:avLst/>
              <a:gdLst>
                <a:gd name="connsiteX0" fmla="*/ 0 w 61036"/>
                <a:gd name="connsiteY0" fmla="*/ 0 h 52830"/>
                <a:gd name="connsiteX1" fmla="*/ 30488 w 61036"/>
                <a:gd name="connsiteY1" fmla="*/ 52831 h 52830"/>
                <a:gd name="connsiteX2" fmla="*/ 61037 w 61036"/>
                <a:gd name="connsiteY2" fmla="*/ 0 h 52830"/>
                <a:gd name="connsiteX3" fmla="*/ 0 w 61036"/>
                <a:gd name="connsiteY3" fmla="*/ 0 h 52830"/>
              </a:gdLst>
              <a:ahLst/>
              <a:cxnLst>
                <a:cxn ang="0">
                  <a:pos x="connsiteX0" y="connsiteY0"/>
                </a:cxn>
                <a:cxn ang="0">
                  <a:pos x="connsiteX1" y="connsiteY1"/>
                </a:cxn>
                <a:cxn ang="0">
                  <a:pos x="connsiteX2" y="connsiteY2"/>
                </a:cxn>
                <a:cxn ang="0">
                  <a:pos x="connsiteX3" y="connsiteY3"/>
                </a:cxn>
              </a:cxnLst>
              <a:rect l="l" t="t" r="r" b="b"/>
              <a:pathLst>
                <a:path w="61036" h="52830">
                  <a:moveTo>
                    <a:pt x="0" y="0"/>
                  </a:moveTo>
                  <a:lnTo>
                    <a:pt x="30488" y="52831"/>
                  </a:lnTo>
                  <a:lnTo>
                    <a:pt x="61037" y="0"/>
                  </a:lnTo>
                  <a:lnTo>
                    <a:pt x="0"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8" name="Group 177">
            <a:extLst>
              <a:ext uri="{FF2B5EF4-FFF2-40B4-BE49-F238E27FC236}">
                <a16:creationId xmlns:a16="http://schemas.microsoft.com/office/drawing/2014/main" id="{FDF02F01-796B-6C04-819F-F0E7A359B1B7}"/>
              </a:ext>
            </a:extLst>
          </p:cNvPr>
          <p:cNvGrpSpPr/>
          <p:nvPr/>
        </p:nvGrpSpPr>
        <p:grpSpPr>
          <a:xfrm>
            <a:off x="5387652" y="2303815"/>
            <a:ext cx="678650" cy="1047275"/>
            <a:chOff x="5298937" y="2308102"/>
            <a:chExt cx="678636" cy="1091509"/>
          </a:xfrm>
        </p:grpSpPr>
        <p:sp>
          <p:nvSpPr>
            <p:cNvPr id="2475" name="Freeform 2458">
              <a:extLst>
                <a:ext uri="{FF2B5EF4-FFF2-40B4-BE49-F238E27FC236}">
                  <a16:creationId xmlns:a16="http://schemas.microsoft.com/office/drawing/2014/main" id="{B41BBBE3-8C96-F5DE-69B9-99A147E3695D}"/>
                </a:ext>
              </a:extLst>
            </p:cNvPr>
            <p:cNvSpPr/>
            <p:nvPr/>
          </p:nvSpPr>
          <p:spPr>
            <a:xfrm>
              <a:off x="5298937" y="2352119"/>
              <a:ext cx="648098" cy="1047492"/>
            </a:xfrm>
            <a:custGeom>
              <a:avLst/>
              <a:gdLst>
                <a:gd name="connsiteX0" fmla="*/ 647042 w 647042"/>
                <a:gd name="connsiteY0" fmla="*/ 0 h 1045789"/>
                <a:gd name="connsiteX1" fmla="*/ 647042 w 647042"/>
                <a:gd name="connsiteY1" fmla="*/ 618854 h 1045789"/>
                <a:gd name="connsiteX2" fmla="*/ 0 w 647042"/>
                <a:gd name="connsiteY2" fmla="*/ 1045789 h 1045789"/>
              </a:gdLst>
              <a:ahLst/>
              <a:cxnLst>
                <a:cxn ang="0">
                  <a:pos x="connsiteX0" y="connsiteY0"/>
                </a:cxn>
                <a:cxn ang="0">
                  <a:pos x="connsiteX1" y="connsiteY1"/>
                </a:cxn>
                <a:cxn ang="0">
                  <a:pos x="connsiteX2" y="connsiteY2"/>
                </a:cxn>
              </a:cxnLst>
              <a:rect l="l" t="t" r="r" b="b"/>
              <a:pathLst>
                <a:path w="647042" h="1045789">
                  <a:moveTo>
                    <a:pt x="647042" y="0"/>
                  </a:moveTo>
                  <a:lnTo>
                    <a:pt x="647042" y="618854"/>
                  </a:lnTo>
                  <a:lnTo>
                    <a:pt x="0" y="1045789"/>
                  </a:lnTo>
                </a:path>
              </a:pathLst>
            </a:custGeom>
            <a:noFill/>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76" name="Freeform 2459">
              <a:extLst>
                <a:ext uri="{FF2B5EF4-FFF2-40B4-BE49-F238E27FC236}">
                  <a16:creationId xmlns:a16="http://schemas.microsoft.com/office/drawing/2014/main" id="{3EE6EF8D-2F7E-5E9F-532B-D6CDCDD8DD2E}"/>
                </a:ext>
              </a:extLst>
            </p:cNvPr>
            <p:cNvSpPr/>
            <p:nvPr/>
          </p:nvSpPr>
          <p:spPr>
            <a:xfrm>
              <a:off x="5916436" y="2308102"/>
              <a:ext cx="61137" cy="52978"/>
            </a:xfrm>
            <a:custGeom>
              <a:avLst/>
              <a:gdLst>
                <a:gd name="connsiteX0" fmla="*/ 0 w 61037"/>
                <a:gd name="connsiteY0" fmla="*/ 52893 h 52892"/>
                <a:gd name="connsiteX1" fmla="*/ 30549 w 61037"/>
                <a:gd name="connsiteY1" fmla="*/ 0 h 52892"/>
                <a:gd name="connsiteX2" fmla="*/ 61037 w 61037"/>
                <a:gd name="connsiteY2" fmla="*/ 52893 h 52892"/>
                <a:gd name="connsiteX3" fmla="*/ 0 w 61037"/>
                <a:gd name="connsiteY3" fmla="*/ 52893 h 52892"/>
              </a:gdLst>
              <a:ahLst/>
              <a:cxnLst>
                <a:cxn ang="0">
                  <a:pos x="connsiteX0" y="connsiteY0"/>
                </a:cxn>
                <a:cxn ang="0">
                  <a:pos x="connsiteX1" y="connsiteY1"/>
                </a:cxn>
                <a:cxn ang="0">
                  <a:pos x="connsiteX2" y="connsiteY2"/>
                </a:cxn>
                <a:cxn ang="0">
                  <a:pos x="connsiteX3" y="connsiteY3"/>
                </a:cxn>
              </a:cxnLst>
              <a:rect l="l" t="t" r="r" b="b"/>
              <a:pathLst>
                <a:path w="61037" h="52892">
                  <a:moveTo>
                    <a:pt x="0" y="52893"/>
                  </a:moveTo>
                  <a:lnTo>
                    <a:pt x="30549" y="0"/>
                  </a:lnTo>
                  <a:lnTo>
                    <a:pt x="61037" y="52893"/>
                  </a:lnTo>
                  <a:lnTo>
                    <a:pt x="0" y="52893"/>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9" name="Group 178">
            <a:extLst>
              <a:ext uri="{FF2B5EF4-FFF2-40B4-BE49-F238E27FC236}">
                <a16:creationId xmlns:a16="http://schemas.microsoft.com/office/drawing/2014/main" id="{6176435A-8804-F2A4-7B66-09B41F298EFC}"/>
              </a:ext>
            </a:extLst>
          </p:cNvPr>
          <p:cNvGrpSpPr/>
          <p:nvPr/>
        </p:nvGrpSpPr>
        <p:grpSpPr>
          <a:xfrm>
            <a:off x="6172715" y="2303812"/>
            <a:ext cx="678711" cy="1047278"/>
            <a:chOff x="5999036" y="2308102"/>
            <a:chExt cx="678697" cy="1091512"/>
          </a:xfrm>
        </p:grpSpPr>
        <p:sp>
          <p:nvSpPr>
            <p:cNvPr id="2473" name="Freeform 2482">
              <a:extLst>
                <a:ext uri="{FF2B5EF4-FFF2-40B4-BE49-F238E27FC236}">
                  <a16:creationId xmlns:a16="http://schemas.microsoft.com/office/drawing/2014/main" id="{64BE081A-74FB-A23C-DD7F-DAB2D18B4B4F}"/>
                </a:ext>
              </a:extLst>
            </p:cNvPr>
            <p:cNvSpPr/>
            <p:nvPr/>
          </p:nvSpPr>
          <p:spPr>
            <a:xfrm>
              <a:off x="6029635" y="2352121"/>
              <a:ext cx="648098" cy="1047493"/>
            </a:xfrm>
            <a:custGeom>
              <a:avLst/>
              <a:gdLst>
                <a:gd name="connsiteX0" fmla="*/ 0 w 647042"/>
                <a:gd name="connsiteY0" fmla="*/ 0 h 1045789"/>
                <a:gd name="connsiteX1" fmla="*/ 0 w 647042"/>
                <a:gd name="connsiteY1" fmla="*/ 618854 h 1045789"/>
                <a:gd name="connsiteX2" fmla="*/ 647042 w 647042"/>
                <a:gd name="connsiteY2" fmla="*/ 1045789 h 1045789"/>
              </a:gdLst>
              <a:ahLst/>
              <a:cxnLst>
                <a:cxn ang="0">
                  <a:pos x="connsiteX0" y="connsiteY0"/>
                </a:cxn>
                <a:cxn ang="0">
                  <a:pos x="connsiteX1" y="connsiteY1"/>
                </a:cxn>
                <a:cxn ang="0">
                  <a:pos x="connsiteX2" y="connsiteY2"/>
                </a:cxn>
              </a:cxnLst>
              <a:rect l="l" t="t" r="r" b="b"/>
              <a:pathLst>
                <a:path w="647042" h="1045789">
                  <a:moveTo>
                    <a:pt x="0" y="0"/>
                  </a:moveTo>
                  <a:lnTo>
                    <a:pt x="0" y="618854"/>
                  </a:lnTo>
                  <a:lnTo>
                    <a:pt x="647042" y="1045789"/>
                  </a:lnTo>
                </a:path>
              </a:pathLst>
            </a:custGeom>
            <a:noFill/>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74" name="Freeform 2483">
              <a:extLst>
                <a:ext uri="{FF2B5EF4-FFF2-40B4-BE49-F238E27FC236}">
                  <a16:creationId xmlns:a16="http://schemas.microsoft.com/office/drawing/2014/main" id="{169AEC75-0E67-D38E-0550-D7F1A5FCF3B3}"/>
                </a:ext>
              </a:extLst>
            </p:cNvPr>
            <p:cNvSpPr/>
            <p:nvPr/>
          </p:nvSpPr>
          <p:spPr>
            <a:xfrm>
              <a:off x="5999036" y="2308102"/>
              <a:ext cx="61198" cy="52978"/>
            </a:xfrm>
            <a:custGeom>
              <a:avLst/>
              <a:gdLst>
                <a:gd name="connsiteX0" fmla="*/ 0 w 61098"/>
                <a:gd name="connsiteY0" fmla="*/ 52893 h 52892"/>
                <a:gd name="connsiteX1" fmla="*/ 30549 w 61098"/>
                <a:gd name="connsiteY1" fmla="*/ 0 h 52892"/>
                <a:gd name="connsiteX2" fmla="*/ 61098 w 61098"/>
                <a:gd name="connsiteY2" fmla="*/ 52893 h 52892"/>
                <a:gd name="connsiteX3" fmla="*/ 0 w 61098"/>
                <a:gd name="connsiteY3" fmla="*/ 52893 h 52892"/>
              </a:gdLst>
              <a:ahLst/>
              <a:cxnLst>
                <a:cxn ang="0">
                  <a:pos x="connsiteX0" y="connsiteY0"/>
                </a:cxn>
                <a:cxn ang="0">
                  <a:pos x="connsiteX1" y="connsiteY1"/>
                </a:cxn>
                <a:cxn ang="0">
                  <a:pos x="connsiteX2" y="connsiteY2"/>
                </a:cxn>
                <a:cxn ang="0">
                  <a:pos x="connsiteX3" y="connsiteY3"/>
                </a:cxn>
              </a:cxnLst>
              <a:rect l="l" t="t" r="r" b="b"/>
              <a:pathLst>
                <a:path w="61098" h="52892">
                  <a:moveTo>
                    <a:pt x="0" y="52893"/>
                  </a:moveTo>
                  <a:lnTo>
                    <a:pt x="30549" y="0"/>
                  </a:lnTo>
                  <a:lnTo>
                    <a:pt x="61098" y="52893"/>
                  </a:lnTo>
                  <a:lnTo>
                    <a:pt x="0" y="52893"/>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80" name="Graphic 2442">
            <a:extLst>
              <a:ext uri="{FF2B5EF4-FFF2-40B4-BE49-F238E27FC236}">
                <a16:creationId xmlns:a16="http://schemas.microsoft.com/office/drawing/2014/main" id="{FDCDEF54-B447-BD05-9EC5-3E175D3060F6}"/>
              </a:ext>
            </a:extLst>
          </p:cNvPr>
          <p:cNvGrpSpPr/>
          <p:nvPr/>
        </p:nvGrpSpPr>
        <p:grpSpPr>
          <a:xfrm>
            <a:off x="6587008" y="3549028"/>
            <a:ext cx="307965" cy="204233"/>
            <a:chOff x="10066567" y="5635163"/>
            <a:chExt cx="307459" cy="203897"/>
          </a:xfrm>
          <a:solidFill>
            <a:srgbClr val="A21383"/>
          </a:solidFill>
        </p:grpSpPr>
        <p:sp>
          <p:nvSpPr>
            <p:cNvPr id="2471" name="Freeform 2485">
              <a:extLst>
                <a:ext uri="{FF2B5EF4-FFF2-40B4-BE49-F238E27FC236}">
                  <a16:creationId xmlns:a16="http://schemas.microsoft.com/office/drawing/2014/main" id="{F0BE0C36-2CB9-C6C8-5A23-C1346BADA524}"/>
                </a:ext>
              </a:extLst>
            </p:cNvPr>
            <p:cNvSpPr/>
            <p:nvPr/>
          </p:nvSpPr>
          <p:spPr>
            <a:xfrm>
              <a:off x="10103245" y="5635163"/>
              <a:ext cx="270781" cy="179614"/>
            </a:xfrm>
            <a:custGeom>
              <a:avLst/>
              <a:gdLst>
                <a:gd name="connsiteX0" fmla="*/ 0 w 270779"/>
                <a:gd name="connsiteY0" fmla="*/ 179614 h 179613"/>
                <a:gd name="connsiteX1" fmla="*/ 270779 w 270779"/>
                <a:gd name="connsiteY1" fmla="*/ 0 h 179613"/>
              </a:gdLst>
              <a:ahLst/>
              <a:cxnLst>
                <a:cxn ang="0">
                  <a:pos x="connsiteX0" y="connsiteY0"/>
                </a:cxn>
                <a:cxn ang="0">
                  <a:pos x="connsiteX1" y="connsiteY1"/>
                </a:cxn>
              </a:cxnLst>
              <a:rect l="l" t="t" r="r" b="b"/>
              <a:pathLst>
                <a:path w="270779" h="179613">
                  <a:moveTo>
                    <a:pt x="0" y="179614"/>
                  </a:moveTo>
                  <a:lnTo>
                    <a:pt x="270779" y="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72" name="Freeform 2486">
              <a:extLst>
                <a:ext uri="{FF2B5EF4-FFF2-40B4-BE49-F238E27FC236}">
                  <a16:creationId xmlns:a16="http://schemas.microsoft.com/office/drawing/2014/main" id="{D1B79517-7838-2FD3-D882-6A49D606F5D4}"/>
                </a:ext>
              </a:extLst>
            </p:cNvPr>
            <p:cNvSpPr/>
            <p:nvPr/>
          </p:nvSpPr>
          <p:spPr>
            <a:xfrm>
              <a:off x="10066567" y="5784393"/>
              <a:ext cx="60914" cy="54667"/>
            </a:xfrm>
            <a:custGeom>
              <a:avLst/>
              <a:gdLst>
                <a:gd name="connsiteX0" fmla="*/ 60914 w 60914"/>
                <a:gd name="connsiteY0" fmla="*/ 50872 h 54667"/>
                <a:gd name="connsiteX1" fmla="*/ 0 w 60914"/>
                <a:gd name="connsiteY1" fmla="*/ 54668 h 54667"/>
                <a:gd name="connsiteX2" fmla="*/ 27182 w 60914"/>
                <a:gd name="connsiteY2" fmla="*/ 0 h 54667"/>
                <a:gd name="connsiteX3" fmla="*/ 60914 w 60914"/>
                <a:gd name="connsiteY3" fmla="*/ 50872 h 54667"/>
              </a:gdLst>
              <a:ahLst/>
              <a:cxnLst>
                <a:cxn ang="0">
                  <a:pos x="connsiteX0" y="connsiteY0"/>
                </a:cxn>
                <a:cxn ang="0">
                  <a:pos x="connsiteX1" y="connsiteY1"/>
                </a:cxn>
                <a:cxn ang="0">
                  <a:pos x="connsiteX2" y="connsiteY2"/>
                </a:cxn>
                <a:cxn ang="0">
                  <a:pos x="connsiteX3" y="connsiteY3"/>
                </a:cxn>
              </a:cxnLst>
              <a:rect l="l" t="t" r="r" b="b"/>
              <a:pathLst>
                <a:path w="60914" h="54667">
                  <a:moveTo>
                    <a:pt x="60914" y="50872"/>
                  </a:moveTo>
                  <a:lnTo>
                    <a:pt x="0" y="54668"/>
                  </a:lnTo>
                  <a:lnTo>
                    <a:pt x="27182" y="0"/>
                  </a:lnTo>
                  <a:lnTo>
                    <a:pt x="60914" y="50872"/>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sp>
        <p:nvSpPr>
          <p:cNvPr id="181" name="TextBox 180">
            <a:extLst>
              <a:ext uri="{FF2B5EF4-FFF2-40B4-BE49-F238E27FC236}">
                <a16:creationId xmlns:a16="http://schemas.microsoft.com/office/drawing/2014/main" id="{809116AD-6E9F-6FD5-9927-E6B48405B0CD}"/>
              </a:ext>
            </a:extLst>
          </p:cNvPr>
          <p:cNvSpPr txBox="1"/>
          <p:nvPr/>
        </p:nvSpPr>
        <p:spPr>
          <a:xfrm>
            <a:off x="2504755" y="4860657"/>
            <a:ext cx="2650609" cy="184670"/>
          </a:xfrm>
          <a:prstGeom prst="rect">
            <a:avLst/>
          </a:prstGeom>
          <a:noFill/>
        </p:spPr>
        <p:txBody>
          <a:bodyPr wrap="square" lIns="0" tIns="0" rIns="0" bIns="0" rtlCol="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FFFFFF"/>
                </a:solidFill>
                <a:effectLst/>
                <a:uLnTx/>
                <a:uFillTx/>
                <a:latin typeface="Calibri" panose="020F0502020204030204" pitchFamily="34" charset="0"/>
                <a:ea typeface="+mn-ea"/>
                <a:cs typeface="Calibri" panose="020F0502020204030204" pitchFamily="34" charset="0"/>
              </a:rPr>
              <a:t>Allergic eosinophilic</a:t>
            </a:r>
          </a:p>
        </p:txBody>
      </p:sp>
      <p:sp>
        <p:nvSpPr>
          <p:cNvPr id="182" name="TextBox 181">
            <a:extLst>
              <a:ext uri="{FF2B5EF4-FFF2-40B4-BE49-F238E27FC236}">
                <a16:creationId xmlns:a16="http://schemas.microsoft.com/office/drawing/2014/main" id="{E44B29F9-2EF7-4DED-FD01-9CA070C55179}"/>
              </a:ext>
            </a:extLst>
          </p:cNvPr>
          <p:cNvSpPr txBox="1"/>
          <p:nvPr/>
        </p:nvSpPr>
        <p:spPr>
          <a:xfrm>
            <a:off x="5155363" y="4860657"/>
            <a:ext cx="2636759" cy="184670"/>
          </a:xfrm>
          <a:prstGeom prst="rect">
            <a:avLst/>
          </a:prstGeom>
          <a:noFill/>
        </p:spPr>
        <p:txBody>
          <a:bodyPr wrap="square" lIns="0" tIns="0" rIns="0" bIns="0" rtlCol="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FFFFFF"/>
                </a:solidFill>
                <a:effectLst/>
                <a:uLnTx/>
                <a:uFillTx/>
                <a:latin typeface="Calibri" panose="020F0502020204030204" pitchFamily="34" charset="0"/>
                <a:ea typeface="+mn-ea"/>
                <a:cs typeface="Calibri" panose="020F0502020204030204" pitchFamily="34" charset="0"/>
              </a:rPr>
              <a:t>Non-allergic eosinophilic</a:t>
            </a:r>
          </a:p>
        </p:txBody>
      </p:sp>
      <p:sp>
        <p:nvSpPr>
          <p:cNvPr id="183" name="TextBox 182">
            <a:extLst>
              <a:ext uri="{FF2B5EF4-FFF2-40B4-BE49-F238E27FC236}">
                <a16:creationId xmlns:a16="http://schemas.microsoft.com/office/drawing/2014/main" id="{E9A5E1D5-A3AA-6A71-C0AC-BCC24474A9B3}"/>
              </a:ext>
            </a:extLst>
          </p:cNvPr>
          <p:cNvSpPr txBox="1"/>
          <p:nvPr/>
        </p:nvSpPr>
        <p:spPr>
          <a:xfrm>
            <a:off x="7880123" y="4866357"/>
            <a:ext cx="2662691" cy="173270"/>
          </a:xfrm>
          <a:prstGeom prst="rect">
            <a:avLst/>
          </a:prstGeom>
          <a:noFill/>
        </p:spPr>
        <p:txBody>
          <a:bodyPr wrap="square" lIns="0" tIns="0" rIns="0" bIns="0" rtlCol="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FFFFFF"/>
                </a:solidFill>
                <a:effectLst/>
                <a:uLnTx/>
                <a:uFillTx/>
                <a:latin typeface="Calibri" panose="020F0502020204030204" pitchFamily="34" charset="0"/>
                <a:ea typeface="+mn-ea"/>
                <a:cs typeface="Calibri" panose="020F0502020204030204" pitchFamily="34" charset="0"/>
              </a:rPr>
              <a:t>Beyond-T2 pathways</a:t>
            </a:r>
          </a:p>
        </p:txBody>
      </p:sp>
      <p:sp>
        <p:nvSpPr>
          <p:cNvPr id="2469" name="TextBox 2468">
            <a:extLst>
              <a:ext uri="{FF2B5EF4-FFF2-40B4-BE49-F238E27FC236}">
                <a16:creationId xmlns:a16="http://schemas.microsoft.com/office/drawing/2014/main" id="{9EBF4E53-5EFB-7536-AAFF-3F59CDD09D6D}"/>
              </a:ext>
            </a:extLst>
          </p:cNvPr>
          <p:cNvSpPr txBox="1"/>
          <p:nvPr/>
        </p:nvSpPr>
        <p:spPr>
          <a:xfrm>
            <a:off x="6309356" y="1149911"/>
            <a:ext cx="395950"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Bacteria</a:t>
            </a:r>
          </a:p>
        </p:txBody>
      </p:sp>
      <p:sp>
        <p:nvSpPr>
          <p:cNvPr id="2467" name="TextBox 2466">
            <a:extLst>
              <a:ext uri="{FF2B5EF4-FFF2-40B4-BE49-F238E27FC236}">
                <a16:creationId xmlns:a16="http://schemas.microsoft.com/office/drawing/2014/main" id="{4BAA3476-1C1F-9A2B-CE2B-E9FDA2792114}"/>
              </a:ext>
            </a:extLst>
          </p:cNvPr>
          <p:cNvSpPr txBox="1"/>
          <p:nvPr/>
        </p:nvSpPr>
        <p:spPr>
          <a:xfrm>
            <a:off x="7197357" y="1149911"/>
            <a:ext cx="352668"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Viruses</a:t>
            </a:r>
          </a:p>
        </p:txBody>
      </p:sp>
      <p:sp>
        <p:nvSpPr>
          <p:cNvPr id="2465" name="TextBox 2464">
            <a:extLst>
              <a:ext uri="{FF2B5EF4-FFF2-40B4-BE49-F238E27FC236}">
                <a16:creationId xmlns:a16="http://schemas.microsoft.com/office/drawing/2014/main" id="{F257B187-75FE-F665-E3DE-150BC546DE43}"/>
              </a:ext>
            </a:extLst>
          </p:cNvPr>
          <p:cNvSpPr txBox="1"/>
          <p:nvPr/>
        </p:nvSpPr>
        <p:spPr>
          <a:xfrm>
            <a:off x="7982392" y="1149911"/>
            <a:ext cx="325417"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Smoke</a:t>
            </a:r>
          </a:p>
        </p:txBody>
      </p:sp>
      <p:sp>
        <p:nvSpPr>
          <p:cNvPr id="2439" name="TextBox 2438">
            <a:extLst>
              <a:ext uri="{FF2B5EF4-FFF2-40B4-BE49-F238E27FC236}">
                <a16:creationId xmlns:a16="http://schemas.microsoft.com/office/drawing/2014/main" id="{A294A3B6-C161-6B45-F7A0-591E58A86BCC}"/>
              </a:ext>
            </a:extLst>
          </p:cNvPr>
          <p:cNvSpPr txBox="1"/>
          <p:nvPr/>
        </p:nvSpPr>
        <p:spPr>
          <a:xfrm>
            <a:off x="6282005" y="2687682"/>
            <a:ext cx="31419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Mucus</a:t>
            </a:r>
          </a:p>
        </p:txBody>
      </p:sp>
      <p:sp>
        <p:nvSpPr>
          <p:cNvPr id="2440" name="TextBox 2439">
            <a:extLst>
              <a:ext uri="{FF2B5EF4-FFF2-40B4-BE49-F238E27FC236}">
                <a16:creationId xmlns:a16="http://schemas.microsoft.com/office/drawing/2014/main" id="{5DB6AA45-744E-E441-40B2-F8611C74816C}"/>
              </a:ext>
            </a:extLst>
          </p:cNvPr>
          <p:cNvSpPr txBox="1"/>
          <p:nvPr/>
        </p:nvSpPr>
        <p:spPr>
          <a:xfrm>
            <a:off x="5736892" y="1332535"/>
            <a:ext cx="31419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Mucus</a:t>
            </a:r>
          </a:p>
        </p:txBody>
      </p:sp>
      <p:sp>
        <p:nvSpPr>
          <p:cNvPr id="2463" name="TextBox 2462">
            <a:extLst>
              <a:ext uri="{FF2B5EF4-FFF2-40B4-BE49-F238E27FC236}">
                <a16:creationId xmlns:a16="http://schemas.microsoft.com/office/drawing/2014/main" id="{2F8B18E2-74F4-9753-691D-69524164E3ED}"/>
              </a:ext>
            </a:extLst>
          </p:cNvPr>
          <p:cNvSpPr txBox="1"/>
          <p:nvPr/>
        </p:nvSpPr>
        <p:spPr>
          <a:xfrm>
            <a:off x="8908915" y="1149911"/>
            <a:ext cx="437629"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Pollution</a:t>
            </a:r>
          </a:p>
        </p:txBody>
      </p:sp>
      <p:sp>
        <p:nvSpPr>
          <p:cNvPr id="2451" name="TextBox 2450">
            <a:extLst>
              <a:ext uri="{FF2B5EF4-FFF2-40B4-BE49-F238E27FC236}">
                <a16:creationId xmlns:a16="http://schemas.microsoft.com/office/drawing/2014/main" id="{5131B0C8-62AE-3D8F-45C0-18BFF23E3EAE}"/>
              </a:ext>
            </a:extLst>
          </p:cNvPr>
          <p:cNvSpPr txBox="1"/>
          <p:nvPr/>
        </p:nvSpPr>
        <p:spPr>
          <a:xfrm>
            <a:off x="1171124" y="1897703"/>
            <a:ext cx="520025" cy="21544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Airway</a:t>
            </a:r>
          </a:p>
        </p:txBody>
      </p:sp>
      <p:sp>
        <p:nvSpPr>
          <p:cNvPr id="2453" name="TextBox 2452">
            <a:extLst>
              <a:ext uri="{FF2B5EF4-FFF2-40B4-BE49-F238E27FC236}">
                <a16:creationId xmlns:a16="http://schemas.microsoft.com/office/drawing/2014/main" id="{CED43DE0-EB81-7F5F-0FFF-04C66F652355}"/>
              </a:ext>
            </a:extLst>
          </p:cNvPr>
          <p:cNvSpPr txBox="1"/>
          <p:nvPr/>
        </p:nvSpPr>
        <p:spPr>
          <a:xfrm>
            <a:off x="2362153" y="1149911"/>
            <a:ext cx="447247" cy="161586"/>
          </a:xfrm>
          <a:prstGeom prst="rect">
            <a:avLst/>
          </a:prstGeom>
          <a:noFill/>
        </p:spPr>
        <p:txBody>
          <a:bodyPr wrap="non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a:ln>
                  <a:noFill/>
                </a:ln>
                <a:solidFill>
                  <a:srgbClr val="000000"/>
                </a:solidFill>
                <a:effectLst/>
                <a:uLnTx/>
                <a:uFillTx/>
                <a:latin typeface="Calibri"/>
                <a:ea typeface="+mn-ea"/>
                <a:cs typeface="Calibri"/>
              </a:rPr>
              <a:t>Triggers</a:t>
            </a:r>
            <a:endParaRPr kumimoji="0" lang="en-US" sz="1050" b="1"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endParaRPr>
          </a:p>
        </p:txBody>
      </p:sp>
      <p:cxnSp>
        <p:nvCxnSpPr>
          <p:cNvPr id="49" name="Straight Arrow Connector 48">
            <a:extLst>
              <a:ext uri="{FF2B5EF4-FFF2-40B4-BE49-F238E27FC236}">
                <a16:creationId xmlns:a16="http://schemas.microsoft.com/office/drawing/2014/main" id="{7ABBD019-ED63-D397-8830-EA60769888AB}"/>
              </a:ext>
            </a:extLst>
          </p:cNvPr>
          <p:cNvCxnSpPr>
            <a:cxnSpLocks noChangeAspect="1"/>
          </p:cNvCxnSpPr>
          <p:nvPr/>
        </p:nvCxnSpPr>
        <p:spPr>
          <a:xfrm>
            <a:off x="5155363" y="3994327"/>
            <a:ext cx="564949" cy="379927"/>
          </a:xfrm>
          <a:prstGeom prst="straightConnector1">
            <a:avLst/>
          </a:prstGeom>
          <a:ln w="19050">
            <a:solidFill>
              <a:schemeClr val="tx1"/>
            </a:solidFill>
            <a:tailEnd type="triangle" w="sm" len="sm"/>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93E4E77F-E107-9A5D-C757-99214FE8E744}"/>
              </a:ext>
            </a:extLst>
          </p:cNvPr>
          <p:cNvCxnSpPr>
            <a:cxnSpLocks noChangeAspect="1"/>
          </p:cNvCxnSpPr>
          <p:nvPr/>
        </p:nvCxnSpPr>
        <p:spPr>
          <a:xfrm flipV="1">
            <a:off x="5160387" y="3702884"/>
            <a:ext cx="0" cy="30149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57" name="TextBox 56">
            <a:extLst>
              <a:ext uri="{FF2B5EF4-FFF2-40B4-BE49-F238E27FC236}">
                <a16:creationId xmlns:a16="http://schemas.microsoft.com/office/drawing/2014/main" id="{C657DA3B-C120-31E3-677B-D83BE0772A71}"/>
              </a:ext>
            </a:extLst>
          </p:cNvPr>
          <p:cNvSpPr txBox="1">
            <a:spLocks noChangeAspect="1"/>
          </p:cNvSpPr>
          <p:nvPr/>
        </p:nvSpPr>
        <p:spPr>
          <a:xfrm>
            <a:off x="5208415" y="3677419"/>
            <a:ext cx="24045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ILC2s</a:t>
            </a:r>
          </a:p>
        </p:txBody>
      </p:sp>
      <p:sp>
        <p:nvSpPr>
          <p:cNvPr id="2499" name="Rectangle: Rounded Corners 2498">
            <a:extLst>
              <a:ext uri="{FF2B5EF4-FFF2-40B4-BE49-F238E27FC236}">
                <a16:creationId xmlns:a16="http://schemas.microsoft.com/office/drawing/2014/main" id="{FE7C59F2-D15A-09A9-41BA-C2E9674BB4E0}"/>
              </a:ext>
            </a:extLst>
          </p:cNvPr>
          <p:cNvSpPr/>
          <p:nvPr/>
        </p:nvSpPr>
        <p:spPr>
          <a:xfrm>
            <a:off x="289410" y="1236664"/>
            <a:ext cx="1662769" cy="504000"/>
          </a:xfrm>
          <a:prstGeom prst="roundRect">
            <a:avLst>
              <a:gd name="adj" fmla="val 24856"/>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rtlCol="0" anchor="ctr"/>
          <a:lstStyle/>
          <a:p>
            <a:r>
              <a:rPr lang="en-NZ" sz="900" b="1">
                <a:solidFill>
                  <a:schemeClr val="bg1"/>
                </a:solidFill>
              </a:rPr>
              <a:t>Click on the cells in the figure to find out more</a:t>
            </a:r>
            <a:endParaRPr lang="en-GB" sz="900" b="1">
              <a:solidFill>
                <a:schemeClr val="bg1"/>
              </a:solidFill>
            </a:endParaRPr>
          </a:p>
        </p:txBody>
      </p:sp>
      <p:sp>
        <p:nvSpPr>
          <p:cNvPr id="2501" name="Rectangle: Rounded Corners 2500">
            <a:hlinkClick r:id="" action="ppaction://noaction"/>
            <a:extLst>
              <a:ext uri="{FF2B5EF4-FFF2-40B4-BE49-F238E27FC236}">
                <a16:creationId xmlns:a16="http://schemas.microsoft.com/office/drawing/2014/main" id="{8BFB42A6-F557-8DC3-75AB-69692BA5927C}"/>
              </a:ext>
            </a:extLst>
          </p:cNvPr>
          <p:cNvSpPr/>
          <p:nvPr/>
        </p:nvSpPr>
        <p:spPr>
          <a:xfrm>
            <a:off x="10392760" y="3109692"/>
            <a:ext cx="1578484" cy="564754"/>
          </a:xfrm>
          <a:prstGeom prst="roundRect">
            <a:avLst>
              <a:gd name="adj" fmla="val 24856"/>
            </a:avLst>
          </a:prstGeom>
          <a:solidFill>
            <a:srgbClr val="590995"/>
          </a:solidFill>
          <a:ln>
            <a:noFill/>
          </a:ln>
        </p:spPr>
        <p:style>
          <a:lnRef idx="2">
            <a:schemeClr val="accent1">
              <a:shade val="50000"/>
            </a:schemeClr>
          </a:lnRef>
          <a:fillRef idx="1">
            <a:schemeClr val="accent1"/>
          </a:fillRef>
          <a:effectRef idx="0">
            <a:schemeClr val="accent1"/>
          </a:effectRef>
          <a:fontRef idx="minor">
            <a:schemeClr val="lt1"/>
          </a:fontRef>
        </p:style>
        <p:txBody>
          <a:bodyPr lIns="324000" rIns="72000" rtlCol="0" anchor="ctr"/>
          <a:lstStyle/>
          <a:p>
            <a:pPr algn="ctr"/>
            <a:r>
              <a:rPr lang="en-NZ" sz="900" b="1">
                <a:solidFill>
                  <a:schemeClr val="bg1"/>
                </a:solidFill>
              </a:rPr>
              <a:t>Click here </a:t>
            </a:r>
            <a:r>
              <a:rPr lang="en-NZ" sz="900">
                <a:solidFill>
                  <a:schemeClr val="bg1"/>
                </a:solidFill>
              </a:rPr>
              <a:t>to find </a:t>
            </a:r>
            <a:br>
              <a:rPr lang="en-NZ" sz="900">
                <a:solidFill>
                  <a:schemeClr val="bg1"/>
                </a:solidFill>
              </a:rPr>
            </a:br>
            <a:r>
              <a:rPr lang="en-NZ" sz="900">
                <a:solidFill>
                  <a:schemeClr val="bg1"/>
                </a:solidFill>
              </a:rPr>
              <a:t>out more about innate and adaptive immunity</a:t>
            </a:r>
            <a:endParaRPr lang="en-GB" sz="900"/>
          </a:p>
        </p:txBody>
      </p:sp>
      <p:pic>
        <p:nvPicPr>
          <p:cNvPr id="2503" name="Graphic 5">
            <a:hlinkClick r:id="" action="ppaction://noaction"/>
            <a:extLst>
              <a:ext uri="{FF2B5EF4-FFF2-40B4-BE49-F238E27FC236}">
                <a16:creationId xmlns:a16="http://schemas.microsoft.com/office/drawing/2014/main" id="{B1656712-04AB-C79F-EBFB-FF3715A719F5}"/>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10467278" y="3261888"/>
            <a:ext cx="288000" cy="288000"/>
          </a:xfrm>
          <a:prstGeom prst="rect">
            <a:avLst/>
          </a:prstGeom>
        </p:spPr>
      </p:pic>
      <p:pic>
        <p:nvPicPr>
          <p:cNvPr id="2510" name="Graphic 5">
            <a:hlinkClick r:id="" action="ppaction://noaction"/>
            <a:extLst>
              <a:ext uri="{FF2B5EF4-FFF2-40B4-BE49-F238E27FC236}">
                <a16:creationId xmlns:a16="http://schemas.microsoft.com/office/drawing/2014/main" id="{484B0542-B795-712B-8413-967B88CC0D28}"/>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1579827" y="1377673"/>
            <a:ext cx="288000" cy="288000"/>
          </a:xfrm>
          <a:prstGeom prst="rect">
            <a:avLst/>
          </a:prstGeom>
        </p:spPr>
      </p:pic>
      <p:sp>
        <p:nvSpPr>
          <p:cNvPr id="2511" name="Rectangle 2510">
            <a:extLst>
              <a:ext uri="{FF2B5EF4-FFF2-40B4-BE49-F238E27FC236}">
                <a16:creationId xmlns:a16="http://schemas.microsoft.com/office/drawing/2014/main" id="{C30F6D5E-DEA3-075C-D654-468BC0BCA43D}"/>
              </a:ext>
            </a:extLst>
          </p:cNvPr>
          <p:cNvSpPr/>
          <p:nvPr/>
        </p:nvSpPr>
        <p:spPr>
          <a:xfrm>
            <a:off x="486231" y="3099599"/>
            <a:ext cx="800492" cy="275045"/>
          </a:xfrm>
          <a:prstGeom prst="rect">
            <a:avLst/>
          </a:prstGeom>
          <a:noFill/>
          <a:ln w="381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itle 6">
            <a:extLst>
              <a:ext uri="{FF2B5EF4-FFF2-40B4-BE49-F238E27FC236}">
                <a16:creationId xmlns:a16="http://schemas.microsoft.com/office/drawing/2014/main" id="{5ADE7EBD-4C9F-EE47-BDBC-35A86A1936D9}"/>
              </a:ext>
            </a:extLst>
          </p:cNvPr>
          <p:cNvSpPr>
            <a:spLocks noGrp="1"/>
          </p:cNvSpPr>
          <p:nvPr>
            <p:ph type="title"/>
          </p:nvPr>
        </p:nvSpPr>
        <p:spPr>
          <a:xfrm>
            <a:off x="548282" y="180000"/>
            <a:ext cx="8640000" cy="720000"/>
          </a:xfrm>
        </p:spPr>
        <p:txBody>
          <a:bodyPr/>
          <a:lstStyle/>
          <a:p>
            <a:r>
              <a:rPr lang="en-GB" dirty="0"/>
              <a:t>Various cells and inflammatory mediators are involved in asthma pathogenesis</a:t>
            </a:r>
            <a:r>
              <a:rPr lang="en-GB" baseline="30000" dirty="0"/>
              <a:t>1-18</a:t>
            </a:r>
            <a:endParaRPr lang="en-GB" dirty="0"/>
          </a:p>
        </p:txBody>
      </p:sp>
      <p:sp>
        <p:nvSpPr>
          <p:cNvPr id="11" name="Rectangle 10">
            <a:extLst>
              <a:ext uri="{FF2B5EF4-FFF2-40B4-BE49-F238E27FC236}">
                <a16:creationId xmlns:a16="http://schemas.microsoft.com/office/drawing/2014/main" id="{11F9631B-3306-52DA-3FE8-40DB808D72EC}"/>
              </a:ext>
            </a:extLst>
          </p:cNvPr>
          <p:cNvSpPr/>
          <p:nvPr/>
        </p:nvSpPr>
        <p:spPr>
          <a:xfrm>
            <a:off x="548282" y="5197122"/>
            <a:ext cx="10716118" cy="227404"/>
          </a:xfrm>
          <a:prstGeom prst="rect">
            <a:avLst/>
          </a:prstGeom>
          <a:gradFill flip="none" rotWithShape="0">
            <a:gsLst>
              <a:gs pos="0">
                <a:schemeClr val="accent1">
                  <a:lumMod val="5000"/>
                  <a:lumOff val="95000"/>
                </a:schemeClr>
              </a:gs>
              <a:gs pos="0">
                <a:schemeClr val="tx2"/>
              </a:gs>
            </a:gsLst>
            <a:lin ang="135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50"/>
              <a:t>Airway remodeling describes structural changes related to basement membrane thickening, increased vascular density, airway smooth muscle thickening and subepithelial fibrosis</a:t>
            </a:r>
            <a:r>
              <a:rPr lang="en-US" sz="1050" baseline="30000"/>
              <a:t>1</a:t>
            </a:r>
            <a:endParaRPr lang="en-US" sz="700"/>
          </a:p>
        </p:txBody>
      </p:sp>
      <p:pic>
        <p:nvPicPr>
          <p:cNvPr id="58" name="Graphic 5">
            <a:hlinkClick r:id="" action="ppaction://noaction"/>
            <a:extLst>
              <a:ext uri="{FF2B5EF4-FFF2-40B4-BE49-F238E27FC236}">
                <a16:creationId xmlns:a16="http://schemas.microsoft.com/office/drawing/2014/main" id="{717C3D63-A550-D877-88D8-93EB64A2185B}"/>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4527425" y="4794089"/>
            <a:ext cx="288000" cy="288000"/>
          </a:xfrm>
          <a:prstGeom prst="rect">
            <a:avLst/>
          </a:prstGeom>
        </p:spPr>
      </p:pic>
      <p:pic>
        <p:nvPicPr>
          <p:cNvPr id="62" name="Graphic 5">
            <a:hlinkClick r:id="" action="ppaction://noaction"/>
            <a:extLst>
              <a:ext uri="{FF2B5EF4-FFF2-40B4-BE49-F238E27FC236}">
                <a16:creationId xmlns:a16="http://schemas.microsoft.com/office/drawing/2014/main" id="{1B70C6CA-F49A-BB2D-EF8A-B96A4B69F93D}"/>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7304808" y="4791780"/>
            <a:ext cx="288000" cy="288000"/>
          </a:xfrm>
          <a:prstGeom prst="rect">
            <a:avLst/>
          </a:prstGeom>
        </p:spPr>
      </p:pic>
      <p:pic>
        <p:nvPicPr>
          <p:cNvPr id="128" name="Graphic 5">
            <a:hlinkClick r:id="" action="ppaction://noaction"/>
            <a:extLst>
              <a:ext uri="{FF2B5EF4-FFF2-40B4-BE49-F238E27FC236}">
                <a16:creationId xmlns:a16="http://schemas.microsoft.com/office/drawing/2014/main" id="{4E21D2F2-06D1-B2CB-07C6-26D1DCB49A98}"/>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9893565" y="4791780"/>
            <a:ext cx="288000" cy="288000"/>
          </a:xfrm>
          <a:prstGeom prst="rect">
            <a:avLst/>
          </a:prstGeom>
        </p:spPr>
      </p:pic>
      <p:sp>
        <p:nvSpPr>
          <p:cNvPr id="2609" name="TextBox 2608">
            <a:extLst>
              <a:ext uri="{FF2B5EF4-FFF2-40B4-BE49-F238E27FC236}">
                <a16:creationId xmlns:a16="http://schemas.microsoft.com/office/drawing/2014/main" id="{CEBADBB4-9B3C-65C6-230F-C1C17D3A4246}"/>
              </a:ext>
            </a:extLst>
          </p:cNvPr>
          <p:cNvSpPr txBox="1"/>
          <p:nvPr/>
        </p:nvSpPr>
        <p:spPr>
          <a:xfrm>
            <a:off x="9713589" y="1522180"/>
            <a:ext cx="294953" cy="138499"/>
          </a:xfrm>
          <a:prstGeom prst="rect">
            <a:avLst/>
          </a:prstGeom>
          <a:noFill/>
        </p:spPr>
        <p:txBody>
          <a:bodyPr wrap="none" lIns="0" tIns="0" rIns="0" bIns="0" rtlCol="0">
            <a:spAutoFit/>
          </a:bodyPr>
          <a:lstStyle/>
          <a:p>
            <a:r>
              <a:rPr lang="en-US" sz="900">
                <a:solidFill>
                  <a:srgbClr val="000000"/>
                </a:solidFill>
                <a:latin typeface="Calibri" panose="020F0502020204030204" pitchFamily="34" charset="0"/>
                <a:cs typeface="Calibri" panose="020F0502020204030204" pitchFamily="34" charset="0"/>
              </a:rPr>
              <a:t>MUC5</a:t>
            </a:r>
          </a:p>
        </p:txBody>
      </p:sp>
      <p:sp>
        <p:nvSpPr>
          <p:cNvPr id="2623" name="TextBox 2622">
            <a:extLst>
              <a:ext uri="{FF2B5EF4-FFF2-40B4-BE49-F238E27FC236}">
                <a16:creationId xmlns:a16="http://schemas.microsoft.com/office/drawing/2014/main" id="{9A8D8897-33C1-AAC6-372E-702C5AC8CFBD}"/>
              </a:ext>
            </a:extLst>
          </p:cNvPr>
          <p:cNvSpPr txBox="1"/>
          <p:nvPr/>
        </p:nvSpPr>
        <p:spPr>
          <a:xfrm>
            <a:off x="5354691" y="1501472"/>
            <a:ext cx="294953" cy="138499"/>
          </a:xfrm>
          <a:prstGeom prst="rect">
            <a:avLst/>
          </a:prstGeom>
          <a:noFill/>
        </p:spPr>
        <p:txBody>
          <a:bodyPr wrap="none" lIns="0" tIns="0" rIns="0" bIns="0" rtlCol="0">
            <a:spAutoFit/>
          </a:bodyPr>
          <a:lstStyle/>
          <a:p>
            <a:r>
              <a:rPr lang="en-US" sz="900">
                <a:solidFill>
                  <a:srgbClr val="000000"/>
                </a:solidFill>
                <a:latin typeface="Calibri" panose="020F0502020204030204" pitchFamily="34" charset="0"/>
                <a:cs typeface="Calibri" panose="020F0502020204030204" pitchFamily="34" charset="0"/>
              </a:rPr>
              <a:t>MUC5</a:t>
            </a:r>
          </a:p>
        </p:txBody>
      </p:sp>
      <p:sp>
        <p:nvSpPr>
          <p:cNvPr id="3" name="Rectangle 2">
            <a:extLst>
              <a:ext uri="{FF2B5EF4-FFF2-40B4-BE49-F238E27FC236}">
                <a16:creationId xmlns:a16="http://schemas.microsoft.com/office/drawing/2014/main" id="{7F871B54-9605-DE27-6748-4769E6B9A336}"/>
              </a:ext>
            </a:extLst>
          </p:cNvPr>
          <p:cNvSpPr/>
          <p:nvPr/>
        </p:nvSpPr>
        <p:spPr>
          <a:xfrm>
            <a:off x="0" y="1148400"/>
            <a:ext cx="12194505" cy="5712312"/>
          </a:xfrm>
          <a:prstGeom prst="rect">
            <a:avLst/>
          </a:prstGeom>
          <a:solidFill>
            <a:schemeClr val="bg1">
              <a:lumMod val="75000"/>
              <a:alpha val="81000"/>
            </a:schemeClr>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45897E2E-8AC2-0E6A-F80A-3D8F4C67F00D}"/>
              </a:ext>
            </a:extLst>
          </p:cNvPr>
          <p:cNvSpPr txBox="1"/>
          <p:nvPr/>
        </p:nvSpPr>
        <p:spPr>
          <a:xfrm>
            <a:off x="240633" y="1400404"/>
            <a:ext cx="11730788" cy="1016627"/>
          </a:xfrm>
          <a:prstGeom prst="roundRect">
            <a:avLst>
              <a:gd name="adj" fmla="val 4368"/>
            </a:avLst>
          </a:prstGeom>
          <a:solidFill>
            <a:schemeClr val="bg1"/>
          </a:solidFill>
          <a:ln w="19050">
            <a:solidFill>
              <a:schemeClr val="tx1"/>
            </a:solidFill>
          </a:ln>
        </p:spPr>
        <p:txBody>
          <a:bodyPr wrap="square">
            <a:noAutofit/>
          </a:bodyPr>
          <a:lstStyle/>
          <a:p>
            <a:endParaRPr lang="en-GB" sz="1200" b="1"/>
          </a:p>
        </p:txBody>
      </p:sp>
      <p:graphicFrame>
        <p:nvGraphicFramePr>
          <p:cNvPr id="5" name="Content Placeholder 2">
            <a:extLst>
              <a:ext uri="{FF2B5EF4-FFF2-40B4-BE49-F238E27FC236}">
                <a16:creationId xmlns:a16="http://schemas.microsoft.com/office/drawing/2014/main" id="{8B557A8E-8C58-348C-46D0-4860EBA299FC}"/>
              </a:ext>
            </a:extLst>
          </p:cNvPr>
          <p:cNvGraphicFramePr>
            <a:graphicFrameLocks noGrp="1"/>
          </p:cNvGraphicFramePr>
          <p:nvPr>
            <p:ph idx="1"/>
            <p:extLst>
              <p:ext uri="{D42A27DB-BD31-4B8C-83A1-F6EECF244321}">
                <p14:modId xmlns:p14="http://schemas.microsoft.com/office/powerpoint/2010/main" val="624595158"/>
              </p:ext>
            </p:extLst>
          </p:nvPr>
        </p:nvGraphicFramePr>
        <p:xfrm>
          <a:off x="717419" y="1532996"/>
          <a:ext cx="10716712" cy="426720"/>
        </p:xfrm>
        <a:graphic>
          <a:graphicData uri="http://schemas.openxmlformats.org/drawingml/2006/table">
            <a:tbl>
              <a:tblPr firstRow="1" bandRow="1">
                <a:tableStyleId>{2D5ABB26-0587-4C30-8999-92F81FD0307C}</a:tableStyleId>
              </a:tblPr>
              <a:tblGrid>
                <a:gridCol w="376260">
                  <a:extLst>
                    <a:ext uri="{9D8B030D-6E8A-4147-A177-3AD203B41FA5}">
                      <a16:colId xmlns:a16="http://schemas.microsoft.com/office/drawing/2014/main" val="2327762774"/>
                    </a:ext>
                  </a:extLst>
                </a:gridCol>
                <a:gridCol w="1077756">
                  <a:extLst>
                    <a:ext uri="{9D8B030D-6E8A-4147-A177-3AD203B41FA5}">
                      <a16:colId xmlns:a16="http://schemas.microsoft.com/office/drawing/2014/main" val="3087683731"/>
                    </a:ext>
                  </a:extLst>
                </a:gridCol>
                <a:gridCol w="9262696">
                  <a:extLst>
                    <a:ext uri="{9D8B030D-6E8A-4147-A177-3AD203B41FA5}">
                      <a16:colId xmlns:a16="http://schemas.microsoft.com/office/drawing/2014/main" val="3900688893"/>
                    </a:ext>
                  </a:extLst>
                </a:gridCol>
              </a:tblGrid>
              <a:tr h="357447">
                <a:tc>
                  <a:txBody>
                    <a:bodyPr/>
                    <a:lstStyle/>
                    <a:p>
                      <a:endParaRPr lang="en-NZ" sz="1000" b="1"/>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l"/>
                      <a:r>
                        <a:rPr lang="en-NZ" sz="1100" b="1">
                          <a:solidFill>
                            <a:schemeClr val="tx2"/>
                          </a:solidFill>
                          <a:latin typeface="+mj-lt"/>
                        </a:rPr>
                        <a:t>Eosinophil</a:t>
                      </a:r>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chemeClr val="bg1">
                        <a:lumMod val="95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NZ" sz="1100" b="0" dirty="0">
                          <a:solidFill>
                            <a:schemeClr val="tx1"/>
                          </a:solidFill>
                        </a:rPr>
                        <a:t>Eosinophils contain granules that store a variety of proinflammatory molecules (including cationic proteins). </a:t>
                      </a:r>
                      <a:r>
                        <a:rPr lang="en-NZ" sz="1100" dirty="0">
                          <a:solidFill>
                            <a:schemeClr val="tx1"/>
                          </a:solidFill>
                        </a:rPr>
                        <a:t>Their development and ingress is promoted by cytokines (</a:t>
                      </a:r>
                      <a:r>
                        <a:rPr lang="en-NZ" sz="1100" b="1" dirty="0">
                          <a:solidFill>
                            <a:schemeClr val="tx1"/>
                          </a:solidFill>
                        </a:rPr>
                        <a:t>IL-5</a:t>
                      </a:r>
                      <a:r>
                        <a:rPr lang="en-NZ" sz="1100" b="0" dirty="0">
                          <a:solidFill>
                            <a:schemeClr val="tx1"/>
                          </a:solidFill>
                        </a:rPr>
                        <a:t>) and t</a:t>
                      </a:r>
                      <a:r>
                        <a:rPr lang="en-NZ" sz="1100" dirty="0">
                          <a:solidFill>
                            <a:schemeClr val="tx1"/>
                          </a:solidFill>
                        </a:rPr>
                        <a:t>hey release various lipid mediators and cytokines</a:t>
                      </a:r>
                      <a:r>
                        <a:rPr lang="en-NZ" sz="1100" baseline="30000" dirty="0">
                          <a:solidFill>
                            <a:schemeClr val="tx1"/>
                          </a:solidFill>
                        </a:rPr>
                        <a:t>1</a:t>
                      </a:r>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540188046"/>
                  </a:ext>
                </a:extLst>
              </a:tr>
            </a:tbl>
          </a:graphicData>
        </a:graphic>
      </p:graphicFrame>
      <p:pic>
        <p:nvPicPr>
          <p:cNvPr id="6" name="Picture 5">
            <a:extLst>
              <a:ext uri="{FF2B5EF4-FFF2-40B4-BE49-F238E27FC236}">
                <a16:creationId xmlns:a16="http://schemas.microsoft.com/office/drawing/2014/main" id="{60EEF207-DF95-269B-AA90-612B66DA68A5}"/>
              </a:ext>
            </a:extLst>
          </p:cNvPr>
          <p:cNvPicPr>
            <a:picLocks noChangeAspect="1"/>
          </p:cNvPicPr>
          <p:nvPr/>
        </p:nvPicPr>
        <p:blipFill>
          <a:blip r:embed="rId16"/>
          <a:stretch>
            <a:fillRect/>
          </a:stretch>
        </p:blipFill>
        <p:spPr>
          <a:xfrm>
            <a:off x="728159" y="1572826"/>
            <a:ext cx="340983" cy="352514"/>
          </a:xfrm>
          <a:prstGeom prst="rect">
            <a:avLst/>
          </a:prstGeom>
        </p:spPr>
      </p:pic>
      <p:sp>
        <p:nvSpPr>
          <p:cNvPr id="9" name="TextBox 8">
            <a:extLst>
              <a:ext uri="{FF2B5EF4-FFF2-40B4-BE49-F238E27FC236}">
                <a16:creationId xmlns:a16="http://schemas.microsoft.com/office/drawing/2014/main" id="{859C4BDE-3C67-628E-9AA9-DA6D8374DEDD}"/>
              </a:ext>
            </a:extLst>
          </p:cNvPr>
          <p:cNvSpPr txBox="1"/>
          <p:nvPr/>
        </p:nvSpPr>
        <p:spPr>
          <a:xfrm>
            <a:off x="488198" y="2054428"/>
            <a:ext cx="11208201" cy="33855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1" i="0" u="none" strike="noStrike" kern="1200" cap="none" spc="20" normalizeH="0" baseline="0" noProof="0" dirty="0">
                <a:ln>
                  <a:noFill/>
                </a:ln>
                <a:solidFill>
                  <a:srgbClr val="656665"/>
                </a:solidFill>
                <a:effectLst/>
                <a:uLnTx/>
                <a:uFillTx/>
                <a:latin typeface="Calibri"/>
                <a:ea typeface="+mn-ea"/>
                <a:cs typeface="+mn-cs"/>
              </a:rPr>
              <a:t>Abbreviation</a:t>
            </a:r>
            <a:r>
              <a:rPr kumimoji="0" lang="en-GB" sz="800" b="0" i="0" u="none" strike="noStrike" kern="1200" cap="none" spc="20" normalizeH="0" baseline="0" noProof="0" dirty="0">
                <a:ln>
                  <a:noFill/>
                </a:ln>
                <a:solidFill>
                  <a:srgbClr val="656665"/>
                </a:solidFill>
                <a:effectLst/>
                <a:uLnTx/>
                <a:uFillTx/>
                <a:latin typeface="Calibri"/>
                <a:ea typeface="+mn-ea"/>
                <a:cs typeface="+mn-cs"/>
              </a:rPr>
              <a:t>: IL, interleukin.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1" i="0" u="none" strike="noStrike" kern="1200" cap="none" spc="20" normalizeH="0" baseline="0" noProof="0" dirty="0">
                <a:ln>
                  <a:noFill/>
                </a:ln>
                <a:solidFill>
                  <a:srgbClr val="656665"/>
                </a:solidFill>
                <a:effectLst/>
                <a:uLnTx/>
                <a:uFillTx/>
                <a:latin typeface="Calibri"/>
                <a:ea typeface="+mn-ea"/>
                <a:cs typeface="+mn-cs"/>
              </a:rPr>
              <a:t>Reference</a:t>
            </a:r>
            <a:r>
              <a:rPr kumimoji="0" lang="en-GB" sz="800" b="0" i="0" u="none" strike="noStrike" kern="1200" cap="none" spc="20" normalizeH="0" baseline="0" noProof="0" dirty="0">
                <a:ln>
                  <a:noFill/>
                </a:ln>
                <a:solidFill>
                  <a:srgbClr val="656665"/>
                </a:solidFill>
                <a:effectLst/>
                <a:uLnTx/>
                <a:uFillTx/>
                <a:latin typeface="Calibri"/>
                <a:ea typeface="+mn-ea"/>
                <a:cs typeface="+mn-cs"/>
              </a:rPr>
              <a:t>: 1. Stone KD, et al</a:t>
            </a:r>
            <a:r>
              <a:rPr kumimoji="0" lang="en-GB" sz="800" b="0" i="1" u="none" strike="noStrike" kern="1200" cap="none" spc="20" normalizeH="0" baseline="0" noProof="0" dirty="0">
                <a:ln>
                  <a:noFill/>
                </a:ln>
                <a:solidFill>
                  <a:srgbClr val="656665"/>
                </a:solidFill>
                <a:effectLst/>
                <a:uLnTx/>
                <a:uFillTx/>
                <a:latin typeface="Calibri"/>
                <a:ea typeface="+mn-ea"/>
                <a:cs typeface="+mn-cs"/>
              </a:rPr>
              <a:t>. J Allergy Clin Immunol</a:t>
            </a:r>
            <a:r>
              <a:rPr kumimoji="0" lang="en-GB" sz="800" b="0" i="0" u="none" strike="noStrike" kern="1200" cap="none" spc="20" normalizeH="0" baseline="0" noProof="0" dirty="0">
                <a:ln>
                  <a:noFill/>
                </a:ln>
                <a:solidFill>
                  <a:srgbClr val="656665"/>
                </a:solidFill>
                <a:effectLst/>
                <a:uLnTx/>
                <a:uFillTx/>
                <a:latin typeface="Calibri"/>
                <a:ea typeface="+mn-ea"/>
                <a:cs typeface="+mn-cs"/>
              </a:rPr>
              <a:t>. 2010;125(2 </a:t>
            </a:r>
            <a:r>
              <a:rPr kumimoji="0" lang="en-GB" sz="800" b="0" i="0" u="none" strike="noStrike" kern="1200" cap="none" spc="20" normalizeH="0" baseline="0" noProof="0" dirty="0" err="1">
                <a:ln>
                  <a:noFill/>
                </a:ln>
                <a:solidFill>
                  <a:srgbClr val="656665"/>
                </a:solidFill>
                <a:effectLst/>
                <a:uLnTx/>
                <a:uFillTx/>
                <a:latin typeface="Calibri"/>
                <a:ea typeface="+mn-ea"/>
                <a:cs typeface="+mn-cs"/>
              </a:rPr>
              <a:t>Suppl</a:t>
            </a:r>
            <a:r>
              <a:rPr kumimoji="0" lang="en-GB" sz="800" b="0" i="0" u="none" strike="noStrike" kern="1200" cap="none" spc="20" normalizeH="0" baseline="0" noProof="0" dirty="0">
                <a:ln>
                  <a:noFill/>
                </a:ln>
                <a:solidFill>
                  <a:srgbClr val="656665"/>
                </a:solidFill>
                <a:effectLst/>
                <a:uLnTx/>
                <a:uFillTx/>
                <a:latin typeface="Calibri"/>
                <a:ea typeface="+mn-ea"/>
                <a:cs typeface="+mn-cs"/>
              </a:rPr>
              <a:t> 2):S73-S80</a:t>
            </a:r>
            <a:r>
              <a:rPr lang="en-GB" sz="800" spc="20" dirty="0">
                <a:solidFill>
                  <a:srgbClr val="656665"/>
                </a:solidFill>
                <a:latin typeface="Calibri"/>
              </a:rPr>
              <a:t>.</a:t>
            </a:r>
            <a:endParaRPr kumimoji="0" lang="en-GB" sz="800" b="0" i="0" u="none" strike="noStrike" kern="1200" cap="none" spc="20" normalizeH="0" baseline="0" noProof="0" dirty="0">
              <a:ln>
                <a:noFill/>
              </a:ln>
              <a:solidFill>
                <a:srgbClr val="656665"/>
              </a:solidFill>
              <a:effectLst/>
              <a:uLnTx/>
              <a:uFillTx/>
              <a:latin typeface="Calibri"/>
              <a:ea typeface="+mn-ea"/>
              <a:cs typeface="+mn-cs"/>
            </a:endParaRPr>
          </a:p>
        </p:txBody>
      </p:sp>
      <p:grpSp>
        <p:nvGrpSpPr>
          <p:cNvPr id="10" name="Group 9">
            <a:extLst>
              <a:ext uri="{FF2B5EF4-FFF2-40B4-BE49-F238E27FC236}">
                <a16:creationId xmlns:a16="http://schemas.microsoft.com/office/drawing/2014/main" id="{0E0CA217-C0A4-6060-913F-71404F7FA368}"/>
              </a:ext>
            </a:extLst>
          </p:cNvPr>
          <p:cNvGrpSpPr/>
          <p:nvPr/>
        </p:nvGrpSpPr>
        <p:grpSpPr>
          <a:xfrm>
            <a:off x="11465076" y="1157906"/>
            <a:ext cx="621053" cy="621053"/>
            <a:chOff x="8845740" y="1471144"/>
            <a:chExt cx="621053" cy="621053"/>
          </a:xfrm>
        </p:grpSpPr>
        <p:sp>
          <p:nvSpPr>
            <p:cNvPr id="12" name="Oval 11">
              <a:extLst>
                <a:ext uri="{FF2B5EF4-FFF2-40B4-BE49-F238E27FC236}">
                  <a16:creationId xmlns:a16="http://schemas.microsoft.com/office/drawing/2014/main" id="{1189A90D-FAD3-A37D-2B2A-1F070F0DC2F2}"/>
                </a:ext>
              </a:extLst>
            </p:cNvPr>
            <p:cNvSpPr>
              <a:spLocks noChangeAspect="1"/>
            </p:cNvSpPr>
            <p:nvPr/>
          </p:nvSpPr>
          <p:spPr>
            <a:xfrm>
              <a:off x="8904267" y="1527003"/>
              <a:ext cx="504000" cy="504000"/>
            </a:xfrm>
            <a:prstGeom prst="ellipse">
              <a:avLst/>
            </a:prstGeom>
            <a:solidFill>
              <a:srgbClr val="590995"/>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Graphic 13">
              <a:hlinkClick r:id="rId17" action="ppaction://hlinksldjump"/>
              <a:extLst>
                <a:ext uri="{FF2B5EF4-FFF2-40B4-BE49-F238E27FC236}">
                  <a16:creationId xmlns:a16="http://schemas.microsoft.com/office/drawing/2014/main" id="{E4FF6134-15B7-6719-9E8B-13A41670EE48}"/>
                </a:ext>
              </a:extLst>
            </p:cNvPr>
            <p:cNvPicPr>
              <a:picLocks noChangeAspect="1"/>
            </p:cNvPicPr>
            <p:nvPr/>
          </p:nvPicPr>
          <p:blipFill>
            <a:blip r:embed="rId18">
              <a:extLst>
                <a:ext uri="{28A0092B-C50C-407E-A947-70E740481C1C}">
                  <a14:useLocalDpi xmlns:a14="http://schemas.microsoft.com/office/drawing/2010/main" val="0"/>
                </a:ext>
                <a:ext uri="{96DAC541-7B7A-43D3-8B79-37D633B846F1}">
                  <asvg:svgBlip xmlns:asvg="http://schemas.microsoft.com/office/drawing/2016/SVG/main" r:embed="rId19"/>
                </a:ext>
              </a:extLst>
            </a:blip>
            <a:srcRect/>
            <a:stretch/>
          </p:blipFill>
          <p:spPr>
            <a:xfrm>
              <a:off x="8845740" y="1471144"/>
              <a:ext cx="621053" cy="621053"/>
            </a:xfrm>
            <a:prstGeom prst="rect">
              <a:avLst/>
            </a:prstGeom>
          </p:spPr>
        </p:pic>
      </p:grpSp>
    </p:spTree>
    <p:extLst>
      <p:ext uri="{BB962C8B-B14F-4D97-AF65-F5344CB8AC3E}">
        <p14:creationId xmlns:p14="http://schemas.microsoft.com/office/powerpoint/2010/main" val="146815612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86CB6A74-5239-02A0-7F27-2702BDE3A557}"/>
              </a:ext>
            </a:extLst>
          </p:cNvPr>
          <p:cNvSpPr>
            <a:spLocks noGrp="1"/>
          </p:cNvSpPr>
          <p:nvPr>
            <p:ph type="ftr" sz="quarter" idx="11"/>
          </p:nvPr>
        </p:nvSpPr>
        <p:spPr>
          <a:xfrm>
            <a:off x="547200" y="6300000"/>
            <a:ext cx="10512000" cy="471600"/>
          </a:xfrm>
        </p:spPr>
        <p:txBody>
          <a:bodyPr/>
          <a:lstStyle/>
          <a:p>
            <a:pPr>
              <a:lnSpc>
                <a:spcPct val="107000"/>
              </a:lnSpc>
              <a:spcAft>
                <a:spcPts val="800"/>
              </a:spcAft>
            </a:pPr>
            <a:br>
              <a:rPr lang="en-GB" sz="750" b="1" dirty="0"/>
            </a:br>
            <a:br>
              <a:rPr lang="en-GB" sz="750" dirty="0"/>
            </a:br>
            <a:r>
              <a:rPr lang="en-GB" sz="750" b="1" dirty="0"/>
              <a:t>Mechanisms underlying non-eosinophilic inflammation in asthma and the relevance of TSLP in its potential effects on macrophages both require further elucidation. The information presented in this image has been simplified for illustration purposes only and does not imply clinical benefit or relevance. </a:t>
            </a:r>
            <a:r>
              <a:rPr lang="en-GB" sz="750" dirty="0"/>
              <a:t>Figure adapted from Gauvreau GM, et al. </a:t>
            </a:r>
            <a:r>
              <a:rPr lang="en-GB" sz="750" i="1" dirty="0"/>
              <a:t>Expert </a:t>
            </a:r>
            <a:r>
              <a:rPr lang="en-GB" sz="750" i="1" dirty="0" err="1"/>
              <a:t>Opin</a:t>
            </a:r>
            <a:r>
              <a:rPr lang="en-GB" sz="750" i="1" dirty="0"/>
              <a:t> </a:t>
            </a:r>
            <a:r>
              <a:rPr lang="en-GB" sz="750" i="1" dirty="0" err="1"/>
              <a:t>Ther</a:t>
            </a:r>
            <a:r>
              <a:rPr lang="en-GB" sz="750" i="1" dirty="0"/>
              <a:t> Targets</a:t>
            </a:r>
            <a:r>
              <a:rPr lang="en-GB" sz="750" dirty="0"/>
              <a:t>. 2020;24:777-792, which was based on </a:t>
            </a:r>
            <a:r>
              <a:rPr lang="en-GB" sz="750" dirty="0" err="1"/>
              <a:t>Brusselle</a:t>
            </a:r>
            <a:r>
              <a:rPr lang="en-GB" sz="750" dirty="0"/>
              <a:t> G, </a:t>
            </a:r>
            <a:r>
              <a:rPr lang="en-GB" sz="750" dirty="0" err="1"/>
              <a:t>Bracke</a:t>
            </a:r>
            <a:r>
              <a:rPr lang="en-GB" sz="750" dirty="0"/>
              <a:t> K. </a:t>
            </a:r>
            <a:r>
              <a:rPr lang="en-GB" sz="750" i="1" dirty="0"/>
              <a:t>Ann Am </a:t>
            </a:r>
            <a:r>
              <a:rPr lang="en-GB" sz="750" i="1" dirty="0" err="1"/>
              <a:t>Thorac</a:t>
            </a:r>
            <a:r>
              <a:rPr lang="en-GB" sz="750" i="1" dirty="0"/>
              <a:t> Soc</a:t>
            </a:r>
            <a:r>
              <a:rPr lang="en-GB" sz="750" dirty="0"/>
              <a:t>. 2014;11:S322-S328, </a:t>
            </a:r>
            <a:r>
              <a:rPr lang="en-GB" sz="750" dirty="0" err="1"/>
              <a:t>Brusselle</a:t>
            </a:r>
            <a:r>
              <a:rPr lang="en-GB" sz="750" dirty="0"/>
              <a:t> G, et al. </a:t>
            </a:r>
            <a:r>
              <a:rPr lang="en-GB" sz="750" i="1" dirty="0"/>
              <a:t>Nat Med</a:t>
            </a:r>
            <a:r>
              <a:rPr lang="en-GB" sz="750" dirty="0"/>
              <a:t>. 2013;19:977-979, Lambrecht BN, Hammad H. </a:t>
            </a:r>
            <a:r>
              <a:rPr lang="en-GB" sz="750" i="1" dirty="0"/>
              <a:t>Nat Immunol</a:t>
            </a:r>
            <a:r>
              <a:rPr lang="en-GB" sz="750" dirty="0"/>
              <a:t>. 2015;16:45-56 and </a:t>
            </a:r>
            <a:r>
              <a:rPr lang="en-GB" sz="750" dirty="0" err="1">
                <a:effectLst/>
                <a:latin typeface="Calibri"/>
                <a:ea typeface="Calibri" panose="020F0502020204030204" pitchFamily="34" charset="0"/>
                <a:cs typeface="Times New Roman"/>
              </a:rPr>
              <a:t>Brightling</a:t>
            </a:r>
            <a:r>
              <a:rPr lang="en-GB" sz="750" dirty="0">
                <a:effectLst/>
                <a:latin typeface="Calibri"/>
                <a:ea typeface="Calibri" panose="020F0502020204030204" pitchFamily="34" charset="0"/>
                <a:cs typeface="Times New Roman"/>
              </a:rPr>
              <a:t> CE, et al. </a:t>
            </a:r>
            <a:r>
              <a:rPr lang="en-GB" sz="750" i="1" dirty="0">
                <a:effectLst/>
                <a:latin typeface="Calibri"/>
                <a:ea typeface="Calibri" panose="020F0502020204030204" pitchFamily="34" charset="0"/>
                <a:cs typeface="Times New Roman"/>
              </a:rPr>
              <a:t>N Engl J Med</a:t>
            </a:r>
            <a:r>
              <a:rPr lang="en-GB" sz="750" dirty="0">
                <a:effectLst/>
                <a:latin typeface="Calibri"/>
                <a:ea typeface="Calibri" panose="020F0502020204030204" pitchFamily="34" charset="0"/>
                <a:cs typeface="Times New Roman"/>
              </a:rPr>
              <a:t>. 2021;385(18):1669-1679. Additional figure adaptations</a:t>
            </a:r>
            <a:r>
              <a:rPr lang="en-GB" sz="750" dirty="0">
                <a:latin typeface="Calibri"/>
                <a:ea typeface="Calibri" panose="020F0502020204030204" pitchFamily="34" charset="0"/>
                <a:cs typeface="Times New Roman"/>
              </a:rPr>
              <a:t> from Davis JD, </a:t>
            </a:r>
            <a:r>
              <a:rPr lang="en-GB" sz="750" dirty="0" err="1">
                <a:latin typeface="Calibri"/>
                <a:ea typeface="Calibri" panose="020F0502020204030204" pitchFamily="34" charset="0"/>
                <a:cs typeface="Times New Roman"/>
              </a:rPr>
              <a:t>Wypych</a:t>
            </a:r>
            <a:r>
              <a:rPr lang="en-GB" sz="750" dirty="0">
                <a:latin typeface="Calibri"/>
                <a:ea typeface="Calibri" panose="020F0502020204030204" pitchFamily="34" charset="0"/>
                <a:cs typeface="Times New Roman"/>
              </a:rPr>
              <a:t> TP. Mucosal Immunol. 2021;14:978-990. </a:t>
            </a:r>
            <a:r>
              <a:rPr lang="en-GB" sz="750" dirty="0"/>
              <a:t>*Blockade of TSLP has suggested inhibition of pathways beyond type 2 inflammation. More recent evidence also suggests that Th1/17-driven neutrophilic pathways may not be key drivers of this type of inflammation.</a:t>
            </a:r>
            <a:r>
              <a:rPr lang="en-GB" sz="750" baseline="30000" dirty="0"/>
              <a:t>17-19</a:t>
            </a:r>
            <a:r>
              <a:rPr lang="en-GB" sz="750" dirty="0"/>
              <a:t> </a:t>
            </a:r>
            <a:r>
              <a:rPr lang="en-GB" sz="750" b="1" dirty="0"/>
              <a:t>Abbreviations</a:t>
            </a:r>
            <a:r>
              <a:rPr lang="en-GB" sz="750" dirty="0"/>
              <a:t>: </a:t>
            </a:r>
            <a:r>
              <a:rPr lang="en-GB" sz="750" dirty="0" err="1"/>
              <a:t>IgE</a:t>
            </a:r>
            <a:r>
              <a:rPr lang="en-GB" sz="750" dirty="0"/>
              <a:t>, immunoglobulin E; IL, interleukin; ILC2, type 2 innate lymphoid cell; T2, type 2; Th, T helper; TSLP, thymic stromal lymphopoietin. </a:t>
            </a:r>
            <a:r>
              <a:rPr lang="en-GB" sz="750" b="1" dirty="0"/>
              <a:t>References</a:t>
            </a:r>
            <a:r>
              <a:rPr lang="en-GB" sz="750" dirty="0"/>
              <a:t>: 1. Gauvreau GM, et al. </a:t>
            </a:r>
            <a:r>
              <a:rPr lang="en-GB" sz="750" i="1" dirty="0"/>
              <a:t>Expert </a:t>
            </a:r>
            <a:r>
              <a:rPr lang="en-GB" sz="750" i="1" dirty="0" err="1"/>
              <a:t>Opin</a:t>
            </a:r>
            <a:r>
              <a:rPr lang="en-GB" sz="750" i="1" dirty="0"/>
              <a:t> </a:t>
            </a:r>
            <a:r>
              <a:rPr lang="en-GB" sz="750" i="1" dirty="0" err="1"/>
              <a:t>Ther</a:t>
            </a:r>
            <a:r>
              <a:rPr lang="en-GB" sz="750" i="1" dirty="0"/>
              <a:t> Targets</a:t>
            </a:r>
            <a:r>
              <a:rPr lang="en-GB" sz="750" dirty="0"/>
              <a:t>. 2020;24:777-792; 2. </a:t>
            </a:r>
            <a:r>
              <a:rPr lang="en-GB" sz="750" dirty="0" err="1"/>
              <a:t>Porsbjerg</a:t>
            </a:r>
            <a:r>
              <a:rPr lang="en-GB" sz="750" dirty="0"/>
              <a:t> CM, et al. </a:t>
            </a:r>
            <a:r>
              <a:rPr lang="en-GB" sz="750" i="1" dirty="0" err="1"/>
              <a:t>Eur</a:t>
            </a:r>
            <a:r>
              <a:rPr lang="en-GB" sz="750" i="1" dirty="0"/>
              <a:t> Respir J</a:t>
            </a:r>
            <a:r>
              <a:rPr lang="en-GB" sz="750" dirty="0"/>
              <a:t>. 2020;56:2000260; 3. Roan F, et al. </a:t>
            </a:r>
            <a:r>
              <a:rPr lang="en-GB" sz="750" i="1" dirty="0"/>
              <a:t>J Clin Invest</a:t>
            </a:r>
            <a:r>
              <a:rPr lang="en-GB" sz="750" dirty="0"/>
              <a:t>. 2019;129:1441-1451; 4. </a:t>
            </a:r>
            <a:r>
              <a:rPr lang="en-GB" sz="750" dirty="0" err="1"/>
              <a:t>Varricchi</a:t>
            </a:r>
            <a:r>
              <a:rPr lang="en-GB" sz="750" dirty="0"/>
              <a:t> G, et al. </a:t>
            </a:r>
            <a:r>
              <a:rPr lang="en-GB" sz="750" i="1" dirty="0"/>
              <a:t>Front Immunol</a:t>
            </a:r>
            <a:r>
              <a:rPr lang="en-GB" sz="750" dirty="0"/>
              <a:t>. 2018;9:1595; 5. Altman MC, et al. </a:t>
            </a:r>
            <a:r>
              <a:rPr lang="en-GB" sz="750" i="1" dirty="0"/>
              <a:t>J Clin Invest</a:t>
            </a:r>
            <a:r>
              <a:rPr lang="en-GB" sz="750" dirty="0"/>
              <a:t>. 2019;129:4979-4991; 6. </a:t>
            </a:r>
            <a:r>
              <a:rPr lang="en-GB" sz="750" dirty="0" err="1"/>
              <a:t>Allakhverdi</a:t>
            </a:r>
            <a:r>
              <a:rPr lang="en-GB" sz="750" dirty="0"/>
              <a:t> Z, et al. </a:t>
            </a:r>
            <a:r>
              <a:rPr lang="en-GB" sz="750" i="1" dirty="0"/>
              <a:t>J Exp Med</a:t>
            </a:r>
            <a:r>
              <a:rPr lang="en-GB" sz="750" dirty="0"/>
              <a:t>. 2007;204:253-258; 7. Kato A, et al. </a:t>
            </a:r>
            <a:r>
              <a:rPr lang="en-GB" sz="750" i="1" dirty="0"/>
              <a:t>J Immunol</a:t>
            </a:r>
            <a:r>
              <a:rPr lang="en-GB" sz="750" dirty="0"/>
              <a:t>. 2007;179:1080-1087; 8. </a:t>
            </a:r>
            <a:r>
              <a:rPr lang="en-GB" sz="750" dirty="0" err="1"/>
              <a:t>Kouzaki</a:t>
            </a:r>
            <a:r>
              <a:rPr lang="en-GB" sz="750" dirty="0"/>
              <a:t> H, et al. </a:t>
            </a:r>
            <a:r>
              <a:rPr lang="en-GB" sz="750" i="1" dirty="0"/>
              <a:t>J Immunol</a:t>
            </a:r>
            <a:r>
              <a:rPr lang="en-GB" sz="750" dirty="0"/>
              <a:t>. 2009;183(2):1427-1434; 9. Cohn L. </a:t>
            </a:r>
            <a:r>
              <a:rPr lang="en-GB" sz="750" i="1" dirty="0"/>
              <a:t>J Clin Invest</a:t>
            </a:r>
            <a:r>
              <a:rPr lang="en-GB" sz="750" dirty="0"/>
              <a:t>. 2006;116(2):306-308; 10. </a:t>
            </a:r>
            <a:r>
              <a:rPr lang="en-GB" sz="750" dirty="0" err="1"/>
              <a:t>Brusselle</a:t>
            </a:r>
            <a:r>
              <a:rPr lang="en-GB" sz="750" dirty="0"/>
              <a:t> GG, </a:t>
            </a:r>
            <a:r>
              <a:rPr lang="en-GB" sz="750" dirty="0" err="1"/>
              <a:t>Koppelman</a:t>
            </a:r>
            <a:r>
              <a:rPr lang="en-GB" sz="750" dirty="0"/>
              <a:t> GH. </a:t>
            </a:r>
            <a:r>
              <a:rPr lang="en-GB" sz="750" i="1" dirty="0"/>
              <a:t>N Engl J Med</a:t>
            </a:r>
            <a:r>
              <a:rPr lang="en-GB" sz="750" dirty="0"/>
              <a:t>. 2022;386(2):157-171; 11. </a:t>
            </a:r>
            <a:r>
              <a:rPr lang="en-US" sz="750" dirty="0"/>
              <a:t>Janeway CA Jr, et al. </a:t>
            </a:r>
            <a:r>
              <a:rPr lang="en-US" sz="750" i="1" dirty="0"/>
              <a:t>Immunobiology: The Immune System in Health and Disease. </a:t>
            </a:r>
            <a:r>
              <a:rPr lang="en-US" sz="750" dirty="0"/>
              <a:t>5th edition</a:t>
            </a:r>
            <a:r>
              <a:rPr lang="en-US" sz="750" i="1" dirty="0"/>
              <a:t>. </a:t>
            </a:r>
            <a:r>
              <a:rPr lang="en-US" sz="750" dirty="0"/>
              <a:t>New York: Garland Science; 2001. https://www.ncbi.nlm.nih.gov/books/NBK10759/; 12. </a:t>
            </a:r>
            <a:r>
              <a:rPr lang="en-GB" sz="750" dirty="0"/>
              <a:t>Davis JD, </a:t>
            </a:r>
            <a:r>
              <a:rPr lang="en-GB" sz="750" dirty="0" err="1"/>
              <a:t>Wypych</a:t>
            </a:r>
            <a:r>
              <a:rPr lang="en-GB" sz="750" dirty="0"/>
              <a:t> TP. </a:t>
            </a:r>
            <a:r>
              <a:rPr lang="en-GB" sz="750" i="1" dirty="0"/>
              <a:t>Mucosal Immunol</a:t>
            </a:r>
            <a:r>
              <a:rPr lang="en-GB" sz="750" dirty="0"/>
              <a:t>. 2021;14:978-990; 13. </a:t>
            </a:r>
            <a:r>
              <a:rPr lang="en-GB" sz="750" dirty="0" err="1">
                <a:effectLst/>
                <a:latin typeface="Calibri"/>
                <a:ea typeface="Calibri" panose="020F0502020204030204" pitchFamily="34" charset="0"/>
                <a:cs typeface="Times New Roman"/>
              </a:rPr>
              <a:t>Brightling</a:t>
            </a:r>
            <a:r>
              <a:rPr lang="en-GB" sz="750" dirty="0">
                <a:effectLst/>
                <a:latin typeface="Calibri"/>
                <a:ea typeface="Calibri" panose="020F0502020204030204" pitchFamily="34" charset="0"/>
                <a:cs typeface="Times New Roman"/>
              </a:rPr>
              <a:t> CE, et al. </a:t>
            </a:r>
            <a:r>
              <a:rPr lang="en-GB" sz="750" i="1" dirty="0">
                <a:effectLst/>
                <a:latin typeface="Calibri"/>
                <a:ea typeface="Calibri" panose="020F0502020204030204" pitchFamily="34" charset="0"/>
                <a:cs typeface="Times New Roman"/>
              </a:rPr>
              <a:t>N Engl J Med</a:t>
            </a:r>
            <a:r>
              <a:rPr lang="en-GB" sz="750" dirty="0">
                <a:effectLst/>
                <a:latin typeface="Calibri"/>
                <a:ea typeface="Calibri" panose="020F0502020204030204" pitchFamily="34" charset="0"/>
                <a:cs typeface="Times New Roman"/>
              </a:rPr>
              <a:t>. 2002;346:1699-1705; 14. </a:t>
            </a:r>
            <a:r>
              <a:rPr lang="da-DK" sz="750" dirty="0">
                <a:effectLst/>
                <a:latin typeface="Calibri"/>
                <a:ea typeface="Calibri" panose="020F0502020204030204" pitchFamily="34" charset="0"/>
                <a:cs typeface="Times New Roman"/>
              </a:rPr>
              <a:t>Begueret H, et al. </a:t>
            </a:r>
            <a:r>
              <a:rPr lang="da-DK" sz="750" i="1" dirty="0">
                <a:effectLst/>
                <a:latin typeface="Calibri"/>
                <a:ea typeface="Calibri" panose="020F0502020204030204" pitchFamily="34" charset="0"/>
                <a:cs typeface="Times New Roman"/>
              </a:rPr>
              <a:t>Thorax</a:t>
            </a:r>
            <a:r>
              <a:rPr lang="da-DK" sz="750" dirty="0">
                <a:effectLst/>
                <a:latin typeface="Calibri"/>
                <a:ea typeface="Calibri" panose="020F0502020204030204" pitchFamily="34" charset="0"/>
                <a:cs typeface="Times New Roman"/>
              </a:rPr>
              <a:t>. 2007;62:8-15; 15. Krystel-Whittemore M, et al. </a:t>
            </a:r>
            <a:r>
              <a:rPr lang="da-DK" sz="750" i="1" dirty="0">
                <a:effectLst/>
                <a:latin typeface="Calibri"/>
                <a:ea typeface="Calibri" panose="020F0502020204030204" pitchFamily="34" charset="0"/>
                <a:cs typeface="Times New Roman"/>
              </a:rPr>
              <a:t>Front Immunol</a:t>
            </a:r>
            <a:r>
              <a:rPr lang="da-DK" sz="750" dirty="0">
                <a:effectLst/>
                <a:latin typeface="Calibri"/>
                <a:ea typeface="Calibri" panose="020F0502020204030204" pitchFamily="34" charset="0"/>
                <a:cs typeface="Times New Roman"/>
              </a:rPr>
              <a:t>. 2016;6:620; 16. </a:t>
            </a:r>
            <a:r>
              <a:rPr kumimoji="0" lang="en-GB" sz="750" b="0" i="0" u="none" strike="noStrike" kern="1200" cap="none" spc="20" normalizeH="0" baseline="0" noProof="0" dirty="0">
                <a:ln>
                  <a:noFill/>
                </a:ln>
                <a:solidFill>
                  <a:srgbClr val="656665"/>
                </a:solidFill>
                <a:effectLst/>
                <a:uLnTx/>
                <a:uFillTx/>
                <a:latin typeface="Calibri"/>
                <a:ea typeface="+mn-ea"/>
                <a:cs typeface="+mn-cs"/>
              </a:rPr>
              <a:t>Gao H et al. </a:t>
            </a:r>
            <a:r>
              <a:rPr kumimoji="0" lang="en-GB" sz="750" b="0" i="1" u="none" strike="noStrike" kern="1200" cap="none" spc="20" normalizeH="0" baseline="0" noProof="0" dirty="0">
                <a:ln>
                  <a:noFill/>
                </a:ln>
                <a:solidFill>
                  <a:srgbClr val="656665"/>
                </a:solidFill>
                <a:effectLst/>
                <a:uLnTx/>
                <a:uFillTx/>
                <a:latin typeface="Calibri"/>
                <a:ea typeface="+mn-ea"/>
                <a:cs typeface="+mn-cs"/>
              </a:rPr>
              <a:t>J Immunol Res</a:t>
            </a:r>
            <a:r>
              <a:rPr kumimoji="0" lang="en-GB" sz="750" b="0" i="0" u="none" strike="noStrike" kern="1200" cap="none" spc="20" normalizeH="0" baseline="0" noProof="0" dirty="0">
                <a:ln>
                  <a:noFill/>
                </a:ln>
                <a:solidFill>
                  <a:srgbClr val="656665"/>
                </a:solidFill>
                <a:effectLst/>
                <a:uLnTx/>
                <a:uFillTx/>
                <a:latin typeface="Calibri"/>
                <a:ea typeface="+mn-ea"/>
                <a:cs typeface="+mn-cs"/>
              </a:rPr>
              <a:t>. 2017;2017:3743048; </a:t>
            </a:r>
            <a:r>
              <a:rPr lang="en-GB" sz="750" dirty="0">
                <a:solidFill>
                  <a:srgbClr val="656665"/>
                </a:solidFill>
                <a:latin typeface="Calibri"/>
              </a:rPr>
              <a:t>17. Diver S, et al. </a:t>
            </a:r>
            <a:r>
              <a:rPr lang="en-GB" sz="750" i="1" dirty="0">
                <a:solidFill>
                  <a:srgbClr val="656665"/>
                </a:solidFill>
                <a:latin typeface="Calibri"/>
              </a:rPr>
              <a:t>Lancet Respir Med</a:t>
            </a:r>
            <a:r>
              <a:rPr lang="en-GB" sz="750" dirty="0">
                <a:solidFill>
                  <a:srgbClr val="656665"/>
                </a:solidFill>
                <a:latin typeface="Calibri"/>
              </a:rPr>
              <a:t>. 2021;9(11):1299-1312; 18. </a:t>
            </a:r>
            <a:r>
              <a:rPr lang="en-GB" sz="750" dirty="0" err="1">
                <a:solidFill>
                  <a:srgbClr val="656665"/>
                </a:solidFill>
                <a:latin typeface="Calibri"/>
              </a:rPr>
              <a:t>Sverrild</a:t>
            </a:r>
            <a:r>
              <a:rPr lang="en-GB" sz="750" dirty="0">
                <a:solidFill>
                  <a:srgbClr val="656665"/>
                </a:solidFill>
                <a:latin typeface="Calibri"/>
              </a:rPr>
              <a:t> A, et al. </a:t>
            </a:r>
            <a:r>
              <a:rPr lang="en-GB" sz="750" i="1" dirty="0" err="1">
                <a:solidFill>
                  <a:srgbClr val="656665"/>
                </a:solidFill>
                <a:latin typeface="Calibri"/>
              </a:rPr>
              <a:t>Eur</a:t>
            </a:r>
            <a:r>
              <a:rPr lang="en-GB" sz="750" i="1" dirty="0">
                <a:solidFill>
                  <a:srgbClr val="656665"/>
                </a:solidFill>
                <a:latin typeface="Calibri"/>
              </a:rPr>
              <a:t> Respir J</a:t>
            </a:r>
            <a:r>
              <a:rPr lang="en-GB" sz="750" dirty="0">
                <a:solidFill>
                  <a:srgbClr val="656665"/>
                </a:solidFill>
                <a:latin typeface="Calibri"/>
              </a:rPr>
              <a:t>. 2021;59:2101296; 19. </a:t>
            </a:r>
            <a:r>
              <a:rPr lang="en-GB" sz="750" dirty="0" err="1">
                <a:solidFill>
                  <a:srgbClr val="656665"/>
                </a:solidFill>
                <a:latin typeface="Calibri"/>
              </a:rPr>
              <a:t>Brightling</a:t>
            </a:r>
            <a:r>
              <a:rPr lang="en-GB" sz="750" dirty="0">
                <a:solidFill>
                  <a:srgbClr val="656665"/>
                </a:solidFill>
                <a:latin typeface="Calibri"/>
              </a:rPr>
              <a:t> CE, et al. </a:t>
            </a:r>
            <a:r>
              <a:rPr lang="en-GB" sz="750" i="1" dirty="0">
                <a:solidFill>
                  <a:srgbClr val="656665"/>
                </a:solidFill>
                <a:latin typeface="Calibri"/>
              </a:rPr>
              <a:t>N Eng </a:t>
            </a:r>
            <a:br>
              <a:rPr lang="en-GB" sz="750" i="1" dirty="0">
                <a:solidFill>
                  <a:srgbClr val="656665"/>
                </a:solidFill>
                <a:latin typeface="Calibri"/>
              </a:rPr>
            </a:br>
            <a:r>
              <a:rPr lang="en-GB" sz="750" i="1" dirty="0">
                <a:solidFill>
                  <a:srgbClr val="656665"/>
                </a:solidFill>
                <a:latin typeface="Calibri"/>
              </a:rPr>
              <a:t>J Med</a:t>
            </a:r>
            <a:r>
              <a:rPr lang="en-GB" sz="750" dirty="0">
                <a:solidFill>
                  <a:srgbClr val="656665"/>
                </a:solidFill>
                <a:latin typeface="Calibri"/>
              </a:rPr>
              <a:t>. 2021;385:1669-1679. </a:t>
            </a:r>
            <a:br>
              <a:rPr lang="en-GB" sz="750" dirty="0">
                <a:highlight>
                  <a:srgbClr val="FFFF00"/>
                </a:highlight>
              </a:rPr>
            </a:br>
            <a:r>
              <a:rPr lang="en-GB" sz="800" dirty="0"/>
              <a:t>US-79143 Last Updated 12/23</a:t>
            </a:r>
            <a:endParaRPr lang="en-GB" sz="750" dirty="0"/>
          </a:p>
        </p:txBody>
      </p:sp>
      <p:grpSp>
        <p:nvGrpSpPr>
          <p:cNvPr id="31" name="Group 30">
            <a:extLst>
              <a:ext uri="{FF2B5EF4-FFF2-40B4-BE49-F238E27FC236}">
                <a16:creationId xmlns:a16="http://schemas.microsoft.com/office/drawing/2014/main" id="{945A617D-D197-9D4D-FEB6-47E88B8D880E}"/>
              </a:ext>
            </a:extLst>
          </p:cNvPr>
          <p:cNvGrpSpPr/>
          <p:nvPr/>
        </p:nvGrpSpPr>
        <p:grpSpPr>
          <a:xfrm>
            <a:off x="10944000" y="6444000"/>
            <a:ext cx="1099968" cy="287551"/>
            <a:chOff x="10894587" y="6381538"/>
            <a:chExt cx="1099968" cy="287551"/>
          </a:xfrm>
        </p:grpSpPr>
        <p:grpSp>
          <p:nvGrpSpPr>
            <p:cNvPr id="32" name="Group 31">
              <a:extLst>
                <a:ext uri="{FF2B5EF4-FFF2-40B4-BE49-F238E27FC236}">
                  <a16:creationId xmlns:a16="http://schemas.microsoft.com/office/drawing/2014/main" id="{5DC8BB2F-4575-0B03-DD24-1A6AB76C9C79}"/>
                </a:ext>
              </a:extLst>
            </p:cNvPr>
            <p:cNvGrpSpPr/>
            <p:nvPr/>
          </p:nvGrpSpPr>
          <p:grpSpPr>
            <a:xfrm>
              <a:off x="10894587" y="6381538"/>
              <a:ext cx="1099968" cy="287551"/>
              <a:chOff x="5334172" y="6525312"/>
              <a:chExt cx="1099968" cy="287551"/>
            </a:xfrm>
          </p:grpSpPr>
          <p:sp>
            <p:nvSpPr>
              <p:cNvPr id="35" name="Rectangle: Rounded Corners 34">
                <a:extLst>
                  <a:ext uri="{FF2B5EF4-FFF2-40B4-BE49-F238E27FC236}">
                    <a16:creationId xmlns:a16="http://schemas.microsoft.com/office/drawing/2014/main" id="{A2D647BD-B74B-CE12-5659-819CCFB9EB63}"/>
                  </a:ext>
                </a:extLst>
              </p:cNvPr>
              <p:cNvSpPr/>
              <p:nvPr/>
            </p:nvSpPr>
            <p:spPr>
              <a:xfrm>
                <a:off x="5334172" y="6525312"/>
                <a:ext cx="1099968" cy="287551"/>
              </a:xfrm>
              <a:prstGeom prst="roundRect">
                <a:avLst/>
              </a:prstGeom>
              <a:solidFill>
                <a:srgbClr val="550B8D"/>
              </a:solidFill>
              <a:ln>
                <a:solidFill>
                  <a:srgbClr val="490F7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6" name="Graphic 3">
                <a:hlinkClick r:id="" action="ppaction://hlinkshowjump?jump=previousslide"/>
                <a:extLst>
                  <a:ext uri="{FF2B5EF4-FFF2-40B4-BE49-F238E27FC236}">
                    <a16:creationId xmlns:a16="http://schemas.microsoft.com/office/drawing/2014/main" id="{4BAB382E-C227-3EB5-E83D-5446C47430B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rot="10800000">
                <a:off x="5657217" y="6560801"/>
                <a:ext cx="216000" cy="216000"/>
              </a:xfrm>
              <a:prstGeom prst="rect">
                <a:avLst/>
              </a:prstGeom>
            </p:spPr>
          </p:pic>
          <p:pic>
            <p:nvPicPr>
              <p:cNvPr id="38" name="Graphic 3">
                <a:hlinkClick r:id="" action="ppaction://hlinkshowjump?jump=nextslide"/>
                <a:extLst>
                  <a:ext uri="{FF2B5EF4-FFF2-40B4-BE49-F238E27FC236}">
                    <a16:creationId xmlns:a16="http://schemas.microsoft.com/office/drawing/2014/main" id="{9F59B3AC-98A2-8ECF-A6FA-0E6DB2A9CA4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rot="10800000" flipH="1">
                <a:off x="5922567" y="6560801"/>
                <a:ext cx="216000" cy="216000"/>
              </a:xfrm>
              <a:prstGeom prst="rect">
                <a:avLst/>
              </a:prstGeom>
            </p:spPr>
          </p:pic>
        </p:grpSp>
        <p:pic>
          <p:nvPicPr>
            <p:cNvPr id="33" name="Graphic 14">
              <a:hlinkClick r:id="rId5" action="ppaction://hlinksldjump"/>
              <a:extLst>
                <a:ext uri="{FF2B5EF4-FFF2-40B4-BE49-F238E27FC236}">
                  <a16:creationId xmlns:a16="http://schemas.microsoft.com/office/drawing/2014/main" id="{322815A1-4317-EF38-C9C7-16E55F74D4C9}"/>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p:blipFill>
          <p:spPr>
            <a:xfrm>
              <a:off x="11734234" y="6417528"/>
              <a:ext cx="216000" cy="216000"/>
            </a:xfrm>
            <a:prstGeom prst="rect">
              <a:avLst/>
            </a:prstGeom>
          </p:spPr>
        </p:pic>
        <p:pic>
          <p:nvPicPr>
            <p:cNvPr id="34" name="Graphic 2">
              <a:hlinkClick r:id="rId8" action="ppaction://hlinksldjump"/>
              <a:extLst>
                <a:ext uri="{FF2B5EF4-FFF2-40B4-BE49-F238E27FC236}">
                  <a16:creationId xmlns:a16="http://schemas.microsoft.com/office/drawing/2014/main" id="{86C6E249-D84D-83EC-DB10-96A5B16ADFB5}"/>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p:blipFill>
          <p:spPr>
            <a:xfrm>
              <a:off x="10951903" y="6416625"/>
              <a:ext cx="216000" cy="216000"/>
            </a:xfrm>
            <a:prstGeom prst="rect">
              <a:avLst/>
            </a:prstGeom>
          </p:spPr>
        </p:pic>
      </p:grpSp>
      <p:sp>
        <p:nvSpPr>
          <p:cNvPr id="22" name="TextBox 21">
            <a:extLst>
              <a:ext uri="{FF2B5EF4-FFF2-40B4-BE49-F238E27FC236}">
                <a16:creationId xmlns:a16="http://schemas.microsoft.com/office/drawing/2014/main" id="{AC622CE2-CDB7-3A63-E024-B2F12C7FB2A0}"/>
              </a:ext>
            </a:extLst>
          </p:cNvPr>
          <p:cNvSpPr txBox="1"/>
          <p:nvPr/>
        </p:nvSpPr>
        <p:spPr>
          <a:xfrm>
            <a:off x="9496222" y="4608408"/>
            <a:ext cx="532041" cy="138502"/>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Mast cell</a:t>
            </a:r>
          </a:p>
        </p:txBody>
      </p:sp>
      <p:sp>
        <p:nvSpPr>
          <p:cNvPr id="24" name="TextBox 23">
            <a:extLst>
              <a:ext uri="{FF2B5EF4-FFF2-40B4-BE49-F238E27FC236}">
                <a16:creationId xmlns:a16="http://schemas.microsoft.com/office/drawing/2014/main" id="{99C997D8-E3FB-850C-09A0-E434E4807573}"/>
              </a:ext>
            </a:extLst>
          </p:cNvPr>
          <p:cNvSpPr txBox="1"/>
          <p:nvPr/>
        </p:nvSpPr>
        <p:spPr>
          <a:xfrm>
            <a:off x="8832419" y="4129627"/>
            <a:ext cx="278923" cy="138499"/>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F561AD"/>
                </a:solidFill>
                <a:effectLst/>
                <a:uLnTx/>
                <a:uFillTx/>
                <a:latin typeface="Calibri" panose="020F0502020204030204" pitchFamily="34" charset="0"/>
                <a:ea typeface="+mn-ea"/>
                <a:cs typeface="Calibri" panose="020F0502020204030204" pitchFamily="34" charset="0"/>
              </a:rPr>
              <a:t>TSLP*</a:t>
            </a:r>
          </a:p>
        </p:txBody>
      </p:sp>
      <p:pic>
        <p:nvPicPr>
          <p:cNvPr id="18" name="Picture 17">
            <a:extLst>
              <a:ext uri="{FF2B5EF4-FFF2-40B4-BE49-F238E27FC236}">
                <a16:creationId xmlns:a16="http://schemas.microsoft.com/office/drawing/2014/main" id="{608DD116-6D79-A247-2742-979ACB406321}"/>
              </a:ext>
            </a:extLst>
          </p:cNvPr>
          <p:cNvPicPr>
            <a:picLocks noChangeAspect="1"/>
          </p:cNvPicPr>
          <p:nvPr/>
        </p:nvPicPr>
        <p:blipFill>
          <a:blip r:embed="rId11"/>
          <a:stretch>
            <a:fillRect/>
          </a:stretch>
        </p:blipFill>
        <p:spPr>
          <a:xfrm>
            <a:off x="1108427" y="1249014"/>
            <a:ext cx="9321592" cy="3444539"/>
          </a:xfrm>
          <a:prstGeom prst="rect">
            <a:avLst/>
          </a:prstGeom>
        </p:spPr>
      </p:pic>
      <p:sp>
        <p:nvSpPr>
          <p:cNvPr id="15" name="TextBox 14">
            <a:extLst>
              <a:ext uri="{FF2B5EF4-FFF2-40B4-BE49-F238E27FC236}">
                <a16:creationId xmlns:a16="http://schemas.microsoft.com/office/drawing/2014/main" id="{08B52890-3056-C3E5-19DC-70AF3658FA58}"/>
              </a:ext>
            </a:extLst>
          </p:cNvPr>
          <p:cNvSpPr txBox="1"/>
          <p:nvPr/>
        </p:nvSpPr>
        <p:spPr>
          <a:xfrm>
            <a:off x="9576028" y="2181074"/>
            <a:ext cx="51457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Goblet cell</a:t>
            </a:r>
          </a:p>
        </p:txBody>
      </p:sp>
      <p:sp>
        <p:nvSpPr>
          <p:cNvPr id="16" name="TextBox 15">
            <a:extLst>
              <a:ext uri="{FF2B5EF4-FFF2-40B4-BE49-F238E27FC236}">
                <a16:creationId xmlns:a16="http://schemas.microsoft.com/office/drawing/2014/main" id="{F953F452-0A4B-2C31-B3A7-BE6C4F83267D}"/>
              </a:ext>
            </a:extLst>
          </p:cNvPr>
          <p:cNvSpPr txBox="1"/>
          <p:nvPr/>
        </p:nvSpPr>
        <p:spPr>
          <a:xfrm>
            <a:off x="8863209" y="2181074"/>
            <a:ext cx="532041" cy="138502"/>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Mast cell</a:t>
            </a:r>
          </a:p>
        </p:txBody>
      </p:sp>
      <p:sp>
        <p:nvSpPr>
          <p:cNvPr id="17" name="TextBox 16">
            <a:extLst>
              <a:ext uri="{FF2B5EF4-FFF2-40B4-BE49-F238E27FC236}">
                <a16:creationId xmlns:a16="http://schemas.microsoft.com/office/drawing/2014/main" id="{FF91FB2E-B9E6-3549-307B-C5B85E7139DE}"/>
              </a:ext>
            </a:extLst>
          </p:cNvPr>
          <p:cNvSpPr txBox="1"/>
          <p:nvPr/>
        </p:nvSpPr>
        <p:spPr>
          <a:xfrm>
            <a:off x="7538482" y="2220830"/>
            <a:ext cx="532041" cy="138502"/>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Tuft cell</a:t>
            </a:r>
          </a:p>
        </p:txBody>
      </p:sp>
      <p:pic>
        <p:nvPicPr>
          <p:cNvPr id="21" name="Picture 12">
            <a:extLst>
              <a:ext uri="{FF2B5EF4-FFF2-40B4-BE49-F238E27FC236}">
                <a16:creationId xmlns:a16="http://schemas.microsoft.com/office/drawing/2014/main" id="{1E825F3C-A05A-F9C5-1546-87EC2AF0BC3A}"/>
              </a:ext>
            </a:extLst>
          </p:cNvPr>
          <p:cNvPicPr>
            <a:picLocks noChangeAspect="1" noChangeArrowheads="1"/>
          </p:cNvPicPr>
          <p:nvPr/>
        </p:nvPicPr>
        <p:blipFill rotWithShape="1">
          <a:blip r:embed="rId12">
            <a:extLst>
              <a:ext uri="{28A0092B-C50C-407E-A947-70E740481C1C}">
                <a14:useLocalDpi xmlns:a14="http://schemas.microsoft.com/office/drawing/2010/main" val="0"/>
              </a:ext>
            </a:extLst>
          </a:blip>
          <a:srcRect l="57556"/>
          <a:stretch/>
        </p:blipFill>
        <p:spPr bwMode="auto">
          <a:xfrm>
            <a:off x="0" y="1951931"/>
            <a:ext cx="1254141" cy="28265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0" name="Picture 59">
            <a:extLst>
              <a:ext uri="{FF2B5EF4-FFF2-40B4-BE49-F238E27FC236}">
                <a16:creationId xmlns:a16="http://schemas.microsoft.com/office/drawing/2014/main" id="{FA79FF24-2831-88FA-F027-13D2FFFFD5E2}"/>
              </a:ext>
            </a:extLst>
          </p:cNvPr>
          <p:cNvPicPr>
            <a:picLocks noChangeAspect="1"/>
          </p:cNvPicPr>
          <p:nvPr/>
        </p:nvPicPr>
        <p:blipFill>
          <a:blip r:embed="rId13"/>
          <a:stretch>
            <a:fillRect/>
          </a:stretch>
        </p:blipFill>
        <p:spPr>
          <a:xfrm>
            <a:off x="2511903" y="4739941"/>
            <a:ext cx="8061297" cy="426747"/>
          </a:xfrm>
          <a:prstGeom prst="rect">
            <a:avLst/>
          </a:prstGeom>
        </p:spPr>
      </p:pic>
      <p:grpSp>
        <p:nvGrpSpPr>
          <p:cNvPr id="61" name="Group 60">
            <a:extLst>
              <a:ext uri="{FF2B5EF4-FFF2-40B4-BE49-F238E27FC236}">
                <a16:creationId xmlns:a16="http://schemas.microsoft.com/office/drawing/2014/main" id="{36B9BE2B-332A-C6F7-E188-00F53EE2966E}"/>
              </a:ext>
            </a:extLst>
          </p:cNvPr>
          <p:cNvGrpSpPr/>
          <p:nvPr/>
        </p:nvGrpSpPr>
        <p:grpSpPr>
          <a:xfrm>
            <a:off x="1429449" y="3311834"/>
            <a:ext cx="990108" cy="1228226"/>
            <a:chOff x="1340815" y="3354727"/>
            <a:chExt cx="990088" cy="1228201"/>
          </a:xfrm>
        </p:grpSpPr>
        <p:sp>
          <p:nvSpPr>
            <p:cNvPr id="2497" name="Freeform 2436">
              <a:extLst>
                <a:ext uri="{FF2B5EF4-FFF2-40B4-BE49-F238E27FC236}">
                  <a16:creationId xmlns:a16="http://schemas.microsoft.com/office/drawing/2014/main" id="{1EEB372B-D232-53FE-781A-8958E2436234}"/>
                </a:ext>
              </a:extLst>
            </p:cNvPr>
            <p:cNvSpPr/>
            <p:nvPr/>
          </p:nvSpPr>
          <p:spPr>
            <a:xfrm rot="4421766">
              <a:off x="1312830" y="3564855"/>
              <a:ext cx="1228201" cy="807945"/>
            </a:xfrm>
            <a:custGeom>
              <a:avLst/>
              <a:gdLst>
                <a:gd name="connsiteX0" fmla="*/ 842520 w 842519"/>
                <a:gd name="connsiteY0" fmla="*/ 0 h 552309"/>
                <a:gd name="connsiteX1" fmla="*/ 0 w 842519"/>
                <a:gd name="connsiteY1" fmla="*/ 552310 h 552309"/>
              </a:gdLst>
              <a:ahLst/>
              <a:cxnLst>
                <a:cxn ang="0">
                  <a:pos x="connsiteX0" y="connsiteY0"/>
                </a:cxn>
                <a:cxn ang="0">
                  <a:pos x="connsiteX1" y="connsiteY1"/>
                </a:cxn>
              </a:cxnLst>
              <a:rect l="l" t="t" r="r" b="b"/>
              <a:pathLst>
                <a:path w="842519" h="552309">
                  <a:moveTo>
                    <a:pt x="842520" y="0"/>
                  </a:moveTo>
                  <a:lnTo>
                    <a:pt x="0" y="55231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98" name="Freeform 2438">
              <a:extLst>
                <a:ext uri="{FF2B5EF4-FFF2-40B4-BE49-F238E27FC236}">
                  <a16:creationId xmlns:a16="http://schemas.microsoft.com/office/drawing/2014/main" id="{2B565085-0676-924A-B74E-A72DE874DBDA}"/>
                </a:ext>
              </a:extLst>
            </p:cNvPr>
            <p:cNvSpPr/>
            <p:nvPr/>
          </p:nvSpPr>
          <p:spPr>
            <a:xfrm rot="4421766">
              <a:off x="1337595" y="3458617"/>
              <a:ext cx="61013" cy="54573"/>
            </a:xfrm>
            <a:custGeom>
              <a:avLst/>
              <a:gdLst>
                <a:gd name="connsiteX0" fmla="*/ 27427 w 60914"/>
                <a:gd name="connsiteY0" fmla="*/ 0 h 54484"/>
                <a:gd name="connsiteX1" fmla="*/ 0 w 60914"/>
                <a:gd name="connsiteY1" fmla="*/ 54484 h 54484"/>
                <a:gd name="connsiteX2" fmla="*/ 60915 w 60914"/>
                <a:gd name="connsiteY2" fmla="*/ 51056 h 54484"/>
                <a:gd name="connsiteX3" fmla="*/ 27427 w 60914"/>
                <a:gd name="connsiteY3" fmla="*/ 0 h 54484"/>
              </a:gdLst>
              <a:ahLst/>
              <a:cxnLst>
                <a:cxn ang="0">
                  <a:pos x="connsiteX0" y="connsiteY0"/>
                </a:cxn>
                <a:cxn ang="0">
                  <a:pos x="connsiteX1" y="connsiteY1"/>
                </a:cxn>
                <a:cxn ang="0">
                  <a:pos x="connsiteX2" y="connsiteY2"/>
                </a:cxn>
                <a:cxn ang="0">
                  <a:pos x="connsiteX3" y="connsiteY3"/>
                </a:cxn>
              </a:cxnLst>
              <a:rect l="l" t="t" r="r" b="b"/>
              <a:pathLst>
                <a:path w="60914" h="54484">
                  <a:moveTo>
                    <a:pt x="27427" y="0"/>
                  </a:moveTo>
                  <a:lnTo>
                    <a:pt x="0" y="54484"/>
                  </a:lnTo>
                  <a:lnTo>
                    <a:pt x="60915" y="51056"/>
                  </a:lnTo>
                  <a:lnTo>
                    <a:pt x="27427"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63" name="Group 62">
            <a:extLst>
              <a:ext uri="{FF2B5EF4-FFF2-40B4-BE49-F238E27FC236}">
                <a16:creationId xmlns:a16="http://schemas.microsoft.com/office/drawing/2014/main" id="{89483CD2-663B-C1FC-5FF4-FE87CAAC5146}"/>
              </a:ext>
            </a:extLst>
          </p:cNvPr>
          <p:cNvGrpSpPr/>
          <p:nvPr/>
        </p:nvGrpSpPr>
        <p:grpSpPr>
          <a:xfrm rot="16200000">
            <a:off x="1429450" y="1949595"/>
            <a:ext cx="990108" cy="1228226"/>
            <a:chOff x="1340815" y="3354727"/>
            <a:chExt cx="990088" cy="1228201"/>
          </a:xfrm>
        </p:grpSpPr>
        <p:sp>
          <p:nvSpPr>
            <p:cNvPr id="2495" name="Freeform 2491">
              <a:extLst>
                <a:ext uri="{FF2B5EF4-FFF2-40B4-BE49-F238E27FC236}">
                  <a16:creationId xmlns:a16="http://schemas.microsoft.com/office/drawing/2014/main" id="{F2BD4B2B-4985-C746-B328-CFB19726DDA6}"/>
                </a:ext>
              </a:extLst>
            </p:cNvPr>
            <p:cNvSpPr/>
            <p:nvPr/>
          </p:nvSpPr>
          <p:spPr>
            <a:xfrm rot="4421766">
              <a:off x="1312830" y="3564855"/>
              <a:ext cx="1228201" cy="807945"/>
            </a:xfrm>
            <a:custGeom>
              <a:avLst/>
              <a:gdLst>
                <a:gd name="connsiteX0" fmla="*/ 842520 w 842519"/>
                <a:gd name="connsiteY0" fmla="*/ 0 h 552309"/>
                <a:gd name="connsiteX1" fmla="*/ 0 w 842519"/>
                <a:gd name="connsiteY1" fmla="*/ 552310 h 552309"/>
              </a:gdLst>
              <a:ahLst/>
              <a:cxnLst>
                <a:cxn ang="0">
                  <a:pos x="connsiteX0" y="connsiteY0"/>
                </a:cxn>
                <a:cxn ang="0">
                  <a:pos x="connsiteX1" y="connsiteY1"/>
                </a:cxn>
              </a:cxnLst>
              <a:rect l="l" t="t" r="r" b="b"/>
              <a:pathLst>
                <a:path w="842519" h="552309">
                  <a:moveTo>
                    <a:pt x="842520" y="0"/>
                  </a:moveTo>
                  <a:lnTo>
                    <a:pt x="0" y="55231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96" name="Freeform 2499">
              <a:extLst>
                <a:ext uri="{FF2B5EF4-FFF2-40B4-BE49-F238E27FC236}">
                  <a16:creationId xmlns:a16="http://schemas.microsoft.com/office/drawing/2014/main" id="{23F1DF92-00B6-67EB-50EF-D92CA3427562}"/>
                </a:ext>
              </a:extLst>
            </p:cNvPr>
            <p:cNvSpPr/>
            <p:nvPr/>
          </p:nvSpPr>
          <p:spPr>
            <a:xfrm rot="4421766">
              <a:off x="1337595" y="3458617"/>
              <a:ext cx="61013" cy="54573"/>
            </a:xfrm>
            <a:custGeom>
              <a:avLst/>
              <a:gdLst>
                <a:gd name="connsiteX0" fmla="*/ 27427 w 60914"/>
                <a:gd name="connsiteY0" fmla="*/ 0 h 54484"/>
                <a:gd name="connsiteX1" fmla="*/ 0 w 60914"/>
                <a:gd name="connsiteY1" fmla="*/ 54484 h 54484"/>
                <a:gd name="connsiteX2" fmla="*/ 60915 w 60914"/>
                <a:gd name="connsiteY2" fmla="*/ 51056 h 54484"/>
                <a:gd name="connsiteX3" fmla="*/ 27427 w 60914"/>
                <a:gd name="connsiteY3" fmla="*/ 0 h 54484"/>
              </a:gdLst>
              <a:ahLst/>
              <a:cxnLst>
                <a:cxn ang="0">
                  <a:pos x="connsiteX0" y="connsiteY0"/>
                </a:cxn>
                <a:cxn ang="0">
                  <a:pos x="connsiteX1" y="connsiteY1"/>
                </a:cxn>
                <a:cxn ang="0">
                  <a:pos x="connsiteX2" y="connsiteY2"/>
                </a:cxn>
                <a:cxn ang="0">
                  <a:pos x="connsiteX3" y="connsiteY3"/>
                </a:cxn>
              </a:cxnLst>
              <a:rect l="l" t="t" r="r" b="b"/>
              <a:pathLst>
                <a:path w="60914" h="54484">
                  <a:moveTo>
                    <a:pt x="27427" y="0"/>
                  </a:moveTo>
                  <a:lnTo>
                    <a:pt x="0" y="54484"/>
                  </a:lnTo>
                  <a:lnTo>
                    <a:pt x="60915" y="51056"/>
                  </a:lnTo>
                  <a:lnTo>
                    <a:pt x="27427"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sp>
        <p:nvSpPr>
          <p:cNvPr id="129" name="TextBox 128">
            <a:extLst>
              <a:ext uri="{FF2B5EF4-FFF2-40B4-BE49-F238E27FC236}">
                <a16:creationId xmlns:a16="http://schemas.microsoft.com/office/drawing/2014/main" id="{EAB83B4C-30C8-2D9D-8467-F1893E5E65EB}"/>
              </a:ext>
            </a:extLst>
          </p:cNvPr>
          <p:cNvSpPr txBox="1"/>
          <p:nvPr/>
        </p:nvSpPr>
        <p:spPr>
          <a:xfrm>
            <a:off x="2352788" y="1531477"/>
            <a:ext cx="605947" cy="161586"/>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Epithelium</a:t>
            </a:r>
          </a:p>
        </p:txBody>
      </p:sp>
      <p:sp>
        <p:nvSpPr>
          <p:cNvPr id="130" name="TextBox 129">
            <a:extLst>
              <a:ext uri="{FF2B5EF4-FFF2-40B4-BE49-F238E27FC236}">
                <a16:creationId xmlns:a16="http://schemas.microsoft.com/office/drawing/2014/main" id="{BEB7D6AB-86FA-06F5-F1AC-FB1B877A87B7}"/>
              </a:ext>
            </a:extLst>
          </p:cNvPr>
          <p:cNvSpPr txBox="1"/>
          <p:nvPr/>
        </p:nvSpPr>
        <p:spPr>
          <a:xfrm>
            <a:off x="3240103" y="1149911"/>
            <a:ext cx="448850"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Allergens</a:t>
            </a:r>
          </a:p>
        </p:txBody>
      </p:sp>
      <p:sp>
        <p:nvSpPr>
          <p:cNvPr id="131" name="TextBox 130">
            <a:extLst>
              <a:ext uri="{FF2B5EF4-FFF2-40B4-BE49-F238E27FC236}">
                <a16:creationId xmlns:a16="http://schemas.microsoft.com/office/drawing/2014/main" id="{F8911E8A-B2E7-6EC4-26E6-6270572B4745}"/>
              </a:ext>
            </a:extLst>
          </p:cNvPr>
          <p:cNvSpPr txBox="1"/>
          <p:nvPr/>
        </p:nvSpPr>
        <p:spPr>
          <a:xfrm>
            <a:off x="3879365" y="1149911"/>
            <a:ext cx="469690"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Cytokines</a:t>
            </a:r>
          </a:p>
        </p:txBody>
      </p:sp>
      <p:sp>
        <p:nvSpPr>
          <p:cNvPr id="132" name="TextBox 131">
            <a:extLst>
              <a:ext uri="{FF2B5EF4-FFF2-40B4-BE49-F238E27FC236}">
                <a16:creationId xmlns:a16="http://schemas.microsoft.com/office/drawing/2014/main" id="{BE056434-2477-FF93-45C9-0E9BF7B49BBF}"/>
              </a:ext>
            </a:extLst>
          </p:cNvPr>
          <p:cNvSpPr txBox="1"/>
          <p:nvPr/>
        </p:nvSpPr>
        <p:spPr>
          <a:xfrm>
            <a:off x="4545877" y="1149911"/>
            <a:ext cx="26129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Fungi</a:t>
            </a:r>
          </a:p>
        </p:txBody>
      </p:sp>
      <p:sp>
        <p:nvSpPr>
          <p:cNvPr id="133" name="TextBox 132">
            <a:extLst>
              <a:ext uri="{FF2B5EF4-FFF2-40B4-BE49-F238E27FC236}">
                <a16:creationId xmlns:a16="http://schemas.microsoft.com/office/drawing/2014/main" id="{54E0F28F-1789-E27F-CB62-8E81ACF13E56}"/>
              </a:ext>
            </a:extLst>
          </p:cNvPr>
          <p:cNvSpPr txBox="1"/>
          <p:nvPr/>
        </p:nvSpPr>
        <p:spPr>
          <a:xfrm>
            <a:off x="2353065" y="2383753"/>
            <a:ext cx="229235" cy="277005"/>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w="3175">
                  <a:noFill/>
                </a:ln>
                <a:solidFill>
                  <a:srgbClr val="2491BF"/>
                </a:solidFill>
                <a:effectLst/>
                <a:uLnTx/>
                <a:uFillTx/>
                <a:latin typeface="Calibri" panose="020F0502020204030204" pitchFamily="34" charset="0"/>
                <a:ea typeface="+mn-ea"/>
                <a:cs typeface="Calibri" panose="020F0502020204030204" pitchFamily="34" charset="0"/>
              </a:rPr>
              <a:t>IL-5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w="3175">
                  <a:noFill/>
                </a:ln>
                <a:solidFill>
                  <a:srgbClr val="2491BF"/>
                </a:solidFill>
                <a:effectLst/>
                <a:uLnTx/>
                <a:uFillTx/>
                <a:latin typeface="Calibri" panose="020F0502020204030204" pitchFamily="34" charset="0"/>
                <a:ea typeface="+mn-ea"/>
                <a:cs typeface="Calibri" panose="020F0502020204030204" pitchFamily="34" charset="0"/>
              </a:rPr>
              <a:t>IL-13</a:t>
            </a:r>
          </a:p>
        </p:txBody>
      </p:sp>
      <p:sp>
        <p:nvSpPr>
          <p:cNvPr id="134" name="TextBox 133">
            <a:extLst>
              <a:ext uri="{FF2B5EF4-FFF2-40B4-BE49-F238E27FC236}">
                <a16:creationId xmlns:a16="http://schemas.microsoft.com/office/drawing/2014/main" id="{7790D845-C1F4-9DC1-64EA-1531AA47C8D2}"/>
              </a:ext>
            </a:extLst>
          </p:cNvPr>
          <p:cNvSpPr txBox="1"/>
          <p:nvPr/>
        </p:nvSpPr>
        <p:spPr>
          <a:xfrm>
            <a:off x="3259300" y="2219072"/>
            <a:ext cx="190762" cy="23083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5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TSLP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5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IL-33</a:t>
            </a:r>
          </a:p>
        </p:txBody>
      </p:sp>
      <p:sp>
        <p:nvSpPr>
          <p:cNvPr id="135" name="TextBox 134">
            <a:extLst>
              <a:ext uri="{FF2B5EF4-FFF2-40B4-BE49-F238E27FC236}">
                <a16:creationId xmlns:a16="http://schemas.microsoft.com/office/drawing/2014/main" id="{C10D4BB3-1D43-FACB-0A4B-0FB1430E7E8C}"/>
              </a:ext>
            </a:extLst>
          </p:cNvPr>
          <p:cNvSpPr txBox="1"/>
          <p:nvPr/>
        </p:nvSpPr>
        <p:spPr>
          <a:xfrm>
            <a:off x="2901642" y="2649934"/>
            <a:ext cx="468087"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Mast cells</a:t>
            </a:r>
          </a:p>
        </p:txBody>
      </p:sp>
      <p:sp>
        <p:nvSpPr>
          <p:cNvPr id="136" name="TextBox 135">
            <a:extLst>
              <a:ext uri="{FF2B5EF4-FFF2-40B4-BE49-F238E27FC236}">
                <a16:creationId xmlns:a16="http://schemas.microsoft.com/office/drawing/2014/main" id="{EEBFABFB-BA05-4348-8093-268782D4279F}"/>
              </a:ext>
            </a:extLst>
          </p:cNvPr>
          <p:cNvSpPr txBox="1"/>
          <p:nvPr/>
        </p:nvSpPr>
        <p:spPr>
          <a:xfrm>
            <a:off x="4490892" y="2246306"/>
            <a:ext cx="330787" cy="534368"/>
          </a:xfrm>
          <a:prstGeom prst="rect">
            <a:avLst/>
          </a:prstGeom>
          <a:solidFill>
            <a:schemeClr val="bg1"/>
          </a:solidFill>
        </p:spPr>
        <p:txBody>
          <a:bodyPr wrap="none" lIns="36000" tIns="36000" rIns="36000" bIns="3600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TSLP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IL-33</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IL-25</a:t>
            </a:r>
          </a:p>
        </p:txBody>
      </p:sp>
      <p:sp>
        <p:nvSpPr>
          <p:cNvPr id="138" name="TextBox 137">
            <a:extLst>
              <a:ext uri="{FF2B5EF4-FFF2-40B4-BE49-F238E27FC236}">
                <a16:creationId xmlns:a16="http://schemas.microsoft.com/office/drawing/2014/main" id="{9B33153D-FAB2-C724-353C-D95F6AE4DF1E}"/>
              </a:ext>
            </a:extLst>
          </p:cNvPr>
          <p:cNvSpPr txBox="1"/>
          <p:nvPr/>
        </p:nvSpPr>
        <p:spPr>
          <a:xfrm>
            <a:off x="4152617" y="2757251"/>
            <a:ext cx="39915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Basophil</a:t>
            </a:r>
          </a:p>
        </p:txBody>
      </p:sp>
      <p:sp>
        <p:nvSpPr>
          <p:cNvPr id="139" name="TextBox 138">
            <a:extLst>
              <a:ext uri="{FF2B5EF4-FFF2-40B4-BE49-F238E27FC236}">
                <a16:creationId xmlns:a16="http://schemas.microsoft.com/office/drawing/2014/main" id="{38440A5D-6BC2-6397-B464-D80409700EA9}"/>
              </a:ext>
            </a:extLst>
          </p:cNvPr>
          <p:cNvSpPr txBox="1"/>
          <p:nvPr/>
        </p:nvSpPr>
        <p:spPr>
          <a:xfrm>
            <a:off x="5272911" y="2697503"/>
            <a:ext cx="617170"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656665">
                    <a:lumMod val="50000"/>
                  </a:srgbClr>
                </a:solidFill>
                <a:effectLst/>
                <a:uLnTx/>
                <a:uFillTx/>
                <a:latin typeface="Calibri" panose="020F0502020204030204" pitchFamily="34" charset="0"/>
                <a:ea typeface="+mn-ea"/>
                <a:cs typeface="Calibri" panose="020F0502020204030204" pitchFamily="34" charset="0"/>
              </a:rPr>
              <a:t>Dendritic cell</a:t>
            </a:r>
          </a:p>
        </p:txBody>
      </p:sp>
      <p:sp>
        <p:nvSpPr>
          <p:cNvPr id="140" name="TextBox 139">
            <a:extLst>
              <a:ext uri="{FF2B5EF4-FFF2-40B4-BE49-F238E27FC236}">
                <a16:creationId xmlns:a16="http://schemas.microsoft.com/office/drawing/2014/main" id="{7DB8BA8A-3DDA-AC78-E3A1-9637FF9A6A3C}"/>
              </a:ext>
            </a:extLst>
          </p:cNvPr>
          <p:cNvSpPr txBox="1"/>
          <p:nvPr/>
        </p:nvSpPr>
        <p:spPr>
          <a:xfrm>
            <a:off x="5190770" y="2860070"/>
            <a:ext cx="266103" cy="277005"/>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656665">
                    <a:lumMod val="50000"/>
                  </a:srgbClr>
                </a:solidFill>
                <a:effectLst/>
                <a:uLnTx/>
                <a:uFillTx/>
                <a:latin typeface="Calibri" panose="020F0502020204030204" pitchFamily="34" charset="0"/>
                <a:ea typeface="+mn-ea"/>
                <a:cs typeface="Calibri" panose="020F0502020204030204" pitchFamily="34" charset="0"/>
              </a:rPr>
              <a:t>Naïve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656665">
                    <a:lumMod val="50000"/>
                  </a:srgbClr>
                </a:solidFill>
                <a:effectLst/>
                <a:uLnTx/>
                <a:uFillTx/>
                <a:latin typeface="Calibri" panose="020F0502020204030204" pitchFamily="34" charset="0"/>
                <a:ea typeface="+mn-ea"/>
                <a:cs typeface="Calibri" panose="020F0502020204030204" pitchFamily="34" charset="0"/>
              </a:rPr>
              <a:t>T cell</a:t>
            </a:r>
          </a:p>
        </p:txBody>
      </p:sp>
      <p:sp>
        <p:nvSpPr>
          <p:cNvPr id="141" name="TextBox 140">
            <a:extLst>
              <a:ext uri="{FF2B5EF4-FFF2-40B4-BE49-F238E27FC236}">
                <a16:creationId xmlns:a16="http://schemas.microsoft.com/office/drawing/2014/main" id="{30976C78-C5B3-597B-F785-BF89AE86373A}"/>
              </a:ext>
            </a:extLst>
          </p:cNvPr>
          <p:cNvSpPr txBox="1"/>
          <p:nvPr/>
        </p:nvSpPr>
        <p:spPr>
          <a:xfrm>
            <a:off x="5834612" y="3987181"/>
            <a:ext cx="532208"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Eosinophils</a:t>
            </a:r>
          </a:p>
        </p:txBody>
      </p:sp>
      <p:sp>
        <p:nvSpPr>
          <p:cNvPr id="142" name="TextBox 141">
            <a:extLst>
              <a:ext uri="{FF2B5EF4-FFF2-40B4-BE49-F238E27FC236}">
                <a16:creationId xmlns:a16="http://schemas.microsoft.com/office/drawing/2014/main" id="{88954A83-7C4D-EDAC-A4B6-99A024DD8408}"/>
              </a:ext>
            </a:extLst>
          </p:cNvPr>
          <p:cNvSpPr txBox="1"/>
          <p:nvPr/>
        </p:nvSpPr>
        <p:spPr>
          <a:xfrm>
            <a:off x="3012769" y="4119989"/>
            <a:ext cx="29335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B cells</a:t>
            </a:r>
          </a:p>
        </p:txBody>
      </p:sp>
      <p:sp>
        <p:nvSpPr>
          <p:cNvPr id="144" name="TextBox 143">
            <a:extLst>
              <a:ext uri="{FF2B5EF4-FFF2-40B4-BE49-F238E27FC236}">
                <a16:creationId xmlns:a16="http://schemas.microsoft.com/office/drawing/2014/main" id="{400AEB78-494A-0D9D-15B1-CDCAF7AB7CCD}"/>
              </a:ext>
            </a:extLst>
          </p:cNvPr>
          <p:cNvSpPr txBox="1"/>
          <p:nvPr/>
        </p:nvSpPr>
        <p:spPr>
          <a:xfrm>
            <a:off x="3127071" y="3665954"/>
            <a:ext cx="13946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IgE</a:t>
            </a:r>
          </a:p>
        </p:txBody>
      </p:sp>
      <p:sp>
        <p:nvSpPr>
          <p:cNvPr id="145" name="TextBox 144">
            <a:extLst>
              <a:ext uri="{FF2B5EF4-FFF2-40B4-BE49-F238E27FC236}">
                <a16:creationId xmlns:a16="http://schemas.microsoft.com/office/drawing/2014/main" id="{D668B483-3C03-FD1C-ABC6-008C1CFFCAD2}"/>
              </a:ext>
            </a:extLst>
          </p:cNvPr>
          <p:cNvSpPr txBox="1"/>
          <p:nvPr/>
        </p:nvSpPr>
        <p:spPr>
          <a:xfrm>
            <a:off x="2307905" y="3291297"/>
            <a:ext cx="621978" cy="277005"/>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Histamine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Leukotrienes</a:t>
            </a:r>
          </a:p>
        </p:txBody>
      </p:sp>
      <p:sp>
        <p:nvSpPr>
          <p:cNvPr id="146" name="TextBox 145">
            <a:extLst>
              <a:ext uri="{FF2B5EF4-FFF2-40B4-BE49-F238E27FC236}">
                <a16:creationId xmlns:a16="http://schemas.microsoft.com/office/drawing/2014/main" id="{36B84444-7D81-89DB-DD9D-B004991F0472}"/>
              </a:ext>
            </a:extLst>
          </p:cNvPr>
          <p:cNvSpPr txBox="1"/>
          <p:nvPr/>
        </p:nvSpPr>
        <p:spPr>
          <a:xfrm>
            <a:off x="3820740" y="3094390"/>
            <a:ext cx="184350" cy="11541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5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TSLP</a:t>
            </a:r>
          </a:p>
        </p:txBody>
      </p:sp>
      <p:sp>
        <p:nvSpPr>
          <p:cNvPr id="147" name="TextBox 146">
            <a:extLst>
              <a:ext uri="{FF2B5EF4-FFF2-40B4-BE49-F238E27FC236}">
                <a16:creationId xmlns:a16="http://schemas.microsoft.com/office/drawing/2014/main" id="{E9A3007D-A74B-0A0F-F1B5-EF3571A88B08}"/>
              </a:ext>
            </a:extLst>
          </p:cNvPr>
          <p:cNvSpPr txBox="1"/>
          <p:nvPr/>
        </p:nvSpPr>
        <p:spPr>
          <a:xfrm rot="19568916">
            <a:off x="4148277" y="3800744"/>
            <a:ext cx="45686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IL-4, IL-13</a:t>
            </a:r>
          </a:p>
        </p:txBody>
      </p:sp>
      <p:sp>
        <p:nvSpPr>
          <p:cNvPr id="148" name="TextBox 147">
            <a:extLst>
              <a:ext uri="{FF2B5EF4-FFF2-40B4-BE49-F238E27FC236}">
                <a16:creationId xmlns:a16="http://schemas.microsoft.com/office/drawing/2014/main" id="{04B7C501-9AFC-4C91-85A5-B2932AEBE345}"/>
              </a:ext>
            </a:extLst>
          </p:cNvPr>
          <p:cNvSpPr txBox="1"/>
          <p:nvPr/>
        </p:nvSpPr>
        <p:spPr>
          <a:xfrm rot="18326695">
            <a:off x="3739837" y="3393029"/>
            <a:ext cx="45686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IL-4, IL-13</a:t>
            </a:r>
          </a:p>
        </p:txBody>
      </p:sp>
      <p:sp>
        <p:nvSpPr>
          <p:cNvPr id="149" name="TextBox 148">
            <a:extLst>
              <a:ext uri="{FF2B5EF4-FFF2-40B4-BE49-F238E27FC236}">
                <a16:creationId xmlns:a16="http://schemas.microsoft.com/office/drawing/2014/main" id="{D911F860-5691-B0CE-BB72-EF0646E6BF7A}"/>
              </a:ext>
            </a:extLst>
          </p:cNvPr>
          <p:cNvSpPr txBox="1"/>
          <p:nvPr/>
        </p:nvSpPr>
        <p:spPr>
          <a:xfrm>
            <a:off x="4397698" y="4118600"/>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IL-13</a:t>
            </a:r>
            <a:endParaRPr kumimoji="0" lang="en-US" sz="8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endParaRPr>
          </a:p>
        </p:txBody>
      </p:sp>
      <p:sp>
        <p:nvSpPr>
          <p:cNvPr id="150" name="TextBox 149">
            <a:extLst>
              <a:ext uri="{FF2B5EF4-FFF2-40B4-BE49-F238E27FC236}">
                <a16:creationId xmlns:a16="http://schemas.microsoft.com/office/drawing/2014/main" id="{75ED537C-0097-A31E-F5C6-58DF3218A922}"/>
              </a:ext>
            </a:extLst>
          </p:cNvPr>
          <p:cNvSpPr txBox="1"/>
          <p:nvPr/>
        </p:nvSpPr>
        <p:spPr>
          <a:xfrm>
            <a:off x="4643458" y="3318538"/>
            <a:ext cx="205188" cy="277005"/>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Th2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cells</a:t>
            </a:r>
          </a:p>
        </p:txBody>
      </p:sp>
      <p:sp>
        <p:nvSpPr>
          <p:cNvPr id="151" name="TextBox 150">
            <a:extLst>
              <a:ext uri="{FF2B5EF4-FFF2-40B4-BE49-F238E27FC236}">
                <a16:creationId xmlns:a16="http://schemas.microsoft.com/office/drawing/2014/main" id="{C358ACB1-1AB8-F32B-31A5-A6FB3093AF58}"/>
              </a:ext>
            </a:extLst>
          </p:cNvPr>
          <p:cNvSpPr txBox="1"/>
          <p:nvPr/>
        </p:nvSpPr>
        <p:spPr>
          <a:xfrm rot="2099857">
            <a:off x="5445883" y="3507536"/>
            <a:ext cx="17152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IL-5</a:t>
            </a:r>
          </a:p>
        </p:txBody>
      </p:sp>
      <p:sp>
        <p:nvSpPr>
          <p:cNvPr id="152" name="TextBox 151">
            <a:extLst>
              <a:ext uri="{FF2B5EF4-FFF2-40B4-BE49-F238E27FC236}">
                <a16:creationId xmlns:a16="http://schemas.microsoft.com/office/drawing/2014/main" id="{1A362EFF-D3B6-12DF-8318-650FB26E4275}"/>
              </a:ext>
            </a:extLst>
          </p:cNvPr>
          <p:cNvSpPr txBox="1"/>
          <p:nvPr/>
        </p:nvSpPr>
        <p:spPr>
          <a:xfrm rot="19585287">
            <a:off x="5592192" y="2973383"/>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IL-13</a:t>
            </a:r>
          </a:p>
        </p:txBody>
      </p:sp>
      <p:sp>
        <p:nvSpPr>
          <p:cNvPr id="153" name="TextBox 152">
            <a:extLst>
              <a:ext uri="{FF2B5EF4-FFF2-40B4-BE49-F238E27FC236}">
                <a16:creationId xmlns:a16="http://schemas.microsoft.com/office/drawing/2014/main" id="{00A62D6E-50F3-4034-29B6-F124818F3202}"/>
              </a:ext>
            </a:extLst>
          </p:cNvPr>
          <p:cNvSpPr txBox="1"/>
          <p:nvPr/>
        </p:nvSpPr>
        <p:spPr>
          <a:xfrm rot="1721568">
            <a:off x="5229446" y="4266257"/>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IL-13</a:t>
            </a:r>
          </a:p>
        </p:txBody>
      </p:sp>
      <p:sp>
        <p:nvSpPr>
          <p:cNvPr id="154" name="TextBox 153">
            <a:extLst>
              <a:ext uri="{FF2B5EF4-FFF2-40B4-BE49-F238E27FC236}">
                <a16:creationId xmlns:a16="http://schemas.microsoft.com/office/drawing/2014/main" id="{C2FE5A82-7E21-C1CF-D87E-BA92CC3F01BB}"/>
              </a:ext>
            </a:extLst>
          </p:cNvPr>
          <p:cNvSpPr txBox="1"/>
          <p:nvPr/>
        </p:nvSpPr>
        <p:spPr>
          <a:xfrm rot="19476609">
            <a:off x="6618670" y="3509806"/>
            <a:ext cx="17152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IL-5</a:t>
            </a:r>
          </a:p>
        </p:txBody>
      </p:sp>
      <p:sp>
        <p:nvSpPr>
          <p:cNvPr id="155" name="TextBox 154">
            <a:extLst>
              <a:ext uri="{FF2B5EF4-FFF2-40B4-BE49-F238E27FC236}">
                <a16:creationId xmlns:a16="http://schemas.microsoft.com/office/drawing/2014/main" id="{9643C610-F222-F945-67C7-EADE65930604}"/>
              </a:ext>
            </a:extLst>
          </p:cNvPr>
          <p:cNvSpPr txBox="1"/>
          <p:nvPr/>
        </p:nvSpPr>
        <p:spPr>
          <a:xfrm rot="2077529">
            <a:off x="6376152" y="2953478"/>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IL-13</a:t>
            </a:r>
          </a:p>
        </p:txBody>
      </p:sp>
      <p:sp>
        <p:nvSpPr>
          <p:cNvPr id="156" name="TextBox 155">
            <a:extLst>
              <a:ext uri="{FF2B5EF4-FFF2-40B4-BE49-F238E27FC236}">
                <a16:creationId xmlns:a16="http://schemas.microsoft.com/office/drawing/2014/main" id="{6DF598F2-CC1F-BC51-7053-039BE078BC62}"/>
              </a:ext>
            </a:extLst>
          </p:cNvPr>
          <p:cNvSpPr txBox="1"/>
          <p:nvPr/>
        </p:nvSpPr>
        <p:spPr>
          <a:xfrm rot="19935994">
            <a:off x="6695353" y="4266863"/>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IL-13</a:t>
            </a:r>
          </a:p>
        </p:txBody>
      </p:sp>
      <p:sp>
        <p:nvSpPr>
          <p:cNvPr id="157" name="TextBox 156">
            <a:extLst>
              <a:ext uri="{FF2B5EF4-FFF2-40B4-BE49-F238E27FC236}">
                <a16:creationId xmlns:a16="http://schemas.microsoft.com/office/drawing/2014/main" id="{AD7521A3-C761-7FED-D22F-9CE5BEDBBDDB}"/>
              </a:ext>
            </a:extLst>
          </p:cNvPr>
          <p:cNvSpPr txBox="1"/>
          <p:nvPr/>
        </p:nvSpPr>
        <p:spPr>
          <a:xfrm>
            <a:off x="7047204" y="3059399"/>
            <a:ext cx="24045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ILC2s</a:t>
            </a:r>
          </a:p>
        </p:txBody>
      </p:sp>
      <p:sp>
        <p:nvSpPr>
          <p:cNvPr id="158" name="TextBox 157">
            <a:extLst>
              <a:ext uri="{FF2B5EF4-FFF2-40B4-BE49-F238E27FC236}">
                <a16:creationId xmlns:a16="http://schemas.microsoft.com/office/drawing/2014/main" id="{DBEC77BB-542C-C107-044B-2E94568786ED}"/>
              </a:ext>
            </a:extLst>
          </p:cNvPr>
          <p:cNvSpPr txBox="1"/>
          <p:nvPr/>
        </p:nvSpPr>
        <p:spPr>
          <a:xfrm>
            <a:off x="6752640" y="2246306"/>
            <a:ext cx="330787" cy="534368"/>
          </a:xfrm>
          <a:prstGeom prst="rect">
            <a:avLst/>
          </a:prstGeom>
          <a:solidFill>
            <a:schemeClr val="bg1"/>
          </a:solidFill>
        </p:spPr>
        <p:txBody>
          <a:bodyPr wrap="none" lIns="36000" tIns="36000" rIns="36000" bIns="3600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TSLP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IL-33</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IL-25</a:t>
            </a:r>
          </a:p>
        </p:txBody>
      </p:sp>
      <p:sp>
        <p:nvSpPr>
          <p:cNvPr id="159" name="TextBox 158">
            <a:extLst>
              <a:ext uri="{FF2B5EF4-FFF2-40B4-BE49-F238E27FC236}">
                <a16:creationId xmlns:a16="http://schemas.microsoft.com/office/drawing/2014/main" id="{2C13EB76-B508-31A9-5A26-22E5C303711C}"/>
              </a:ext>
            </a:extLst>
          </p:cNvPr>
          <p:cNvSpPr txBox="1"/>
          <p:nvPr/>
        </p:nvSpPr>
        <p:spPr>
          <a:xfrm>
            <a:off x="8274547" y="2256850"/>
            <a:ext cx="321169" cy="226591"/>
          </a:xfrm>
          <a:prstGeom prst="rect">
            <a:avLst/>
          </a:prstGeom>
          <a:solidFill>
            <a:schemeClr val="bg1"/>
          </a:solidFill>
        </p:spPr>
        <p:txBody>
          <a:bodyPr wrap="none" lIns="36000" tIns="36000" rIns="36000" bIns="3600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F35FAC">
                    <a:lumMod val="75000"/>
                  </a:srgbClr>
                </a:solidFill>
                <a:effectLst/>
                <a:uLnTx/>
                <a:uFillTx/>
                <a:latin typeface="Calibri"/>
                <a:ea typeface="+mn-ea"/>
                <a:cs typeface="Calibri"/>
              </a:rPr>
              <a:t>TSLP</a:t>
            </a:r>
          </a:p>
        </p:txBody>
      </p:sp>
      <p:sp>
        <p:nvSpPr>
          <p:cNvPr id="161" name="TextBox 160">
            <a:extLst>
              <a:ext uri="{FF2B5EF4-FFF2-40B4-BE49-F238E27FC236}">
                <a16:creationId xmlns:a16="http://schemas.microsoft.com/office/drawing/2014/main" id="{86A5E76A-7E60-8958-6A1D-C9ED5201C4EB}"/>
              </a:ext>
            </a:extLst>
          </p:cNvPr>
          <p:cNvSpPr txBox="1"/>
          <p:nvPr/>
        </p:nvSpPr>
        <p:spPr>
          <a:xfrm>
            <a:off x="7048944" y="4260513"/>
            <a:ext cx="724572"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Smooth muscle</a:t>
            </a:r>
          </a:p>
        </p:txBody>
      </p:sp>
      <p:sp>
        <p:nvSpPr>
          <p:cNvPr id="162" name="TextBox 161">
            <a:extLst>
              <a:ext uri="{FF2B5EF4-FFF2-40B4-BE49-F238E27FC236}">
                <a16:creationId xmlns:a16="http://schemas.microsoft.com/office/drawing/2014/main" id="{2C54313A-50C3-8CE0-4EFA-F23635432A82}"/>
              </a:ext>
            </a:extLst>
          </p:cNvPr>
          <p:cNvSpPr txBox="1"/>
          <p:nvPr/>
        </p:nvSpPr>
        <p:spPr>
          <a:xfrm>
            <a:off x="8085055" y="2982090"/>
            <a:ext cx="468087"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Mast cells</a:t>
            </a:r>
          </a:p>
        </p:txBody>
      </p:sp>
      <p:sp>
        <p:nvSpPr>
          <p:cNvPr id="164" name="TextBox 163">
            <a:extLst>
              <a:ext uri="{FF2B5EF4-FFF2-40B4-BE49-F238E27FC236}">
                <a16:creationId xmlns:a16="http://schemas.microsoft.com/office/drawing/2014/main" id="{854BBB09-2639-DC71-3C1B-DB92A42AAF15}"/>
              </a:ext>
            </a:extLst>
          </p:cNvPr>
          <p:cNvSpPr txBox="1"/>
          <p:nvPr/>
        </p:nvSpPr>
        <p:spPr>
          <a:xfrm>
            <a:off x="9610310" y="4129627"/>
            <a:ext cx="17152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F561AD"/>
                </a:solidFill>
                <a:effectLst/>
                <a:uLnTx/>
                <a:uFillTx/>
                <a:latin typeface="Calibri" panose="020F0502020204030204" pitchFamily="34" charset="0"/>
                <a:ea typeface="+mn-ea"/>
                <a:cs typeface="Calibri" panose="020F0502020204030204" pitchFamily="34" charset="0"/>
              </a:rPr>
              <a:t>IL-6</a:t>
            </a:r>
          </a:p>
        </p:txBody>
      </p:sp>
      <p:sp>
        <p:nvSpPr>
          <p:cNvPr id="165" name="TextBox 164">
            <a:extLst>
              <a:ext uri="{FF2B5EF4-FFF2-40B4-BE49-F238E27FC236}">
                <a16:creationId xmlns:a16="http://schemas.microsoft.com/office/drawing/2014/main" id="{3CBED91A-B912-93F3-BA79-F08D54B3390D}"/>
              </a:ext>
            </a:extLst>
          </p:cNvPr>
          <p:cNvSpPr txBox="1"/>
          <p:nvPr/>
        </p:nvSpPr>
        <p:spPr>
          <a:xfrm>
            <a:off x="9267706" y="3337769"/>
            <a:ext cx="468087"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Fibroblast</a:t>
            </a:r>
          </a:p>
        </p:txBody>
      </p:sp>
      <p:sp>
        <p:nvSpPr>
          <p:cNvPr id="166" name="TextBox 165">
            <a:extLst>
              <a:ext uri="{FF2B5EF4-FFF2-40B4-BE49-F238E27FC236}">
                <a16:creationId xmlns:a16="http://schemas.microsoft.com/office/drawing/2014/main" id="{FB1E327C-0197-FA35-937D-3CA4D101C7D1}"/>
              </a:ext>
            </a:extLst>
          </p:cNvPr>
          <p:cNvSpPr txBox="1"/>
          <p:nvPr/>
        </p:nvSpPr>
        <p:spPr>
          <a:xfrm>
            <a:off x="9093828" y="2542446"/>
            <a:ext cx="40396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Collagen</a:t>
            </a:r>
          </a:p>
        </p:txBody>
      </p:sp>
      <p:sp>
        <p:nvSpPr>
          <p:cNvPr id="168" name="TextBox 167">
            <a:extLst>
              <a:ext uri="{FF2B5EF4-FFF2-40B4-BE49-F238E27FC236}">
                <a16:creationId xmlns:a16="http://schemas.microsoft.com/office/drawing/2014/main" id="{2C4BCB92-4A53-CBFB-F841-B70F998EA530}"/>
              </a:ext>
            </a:extLst>
          </p:cNvPr>
          <p:cNvSpPr txBox="1"/>
          <p:nvPr/>
        </p:nvSpPr>
        <p:spPr>
          <a:xfrm>
            <a:off x="7945735" y="3407020"/>
            <a:ext cx="248471" cy="153891"/>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F561AD"/>
                </a:solidFill>
                <a:effectLst/>
                <a:uLnTx/>
                <a:uFillTx/>
                <a:latin typeface="Calibri" panose="020F0502020204030204" pitchFamily="34" charset="0"/>
                <a:ea typeface="+mn-ea"/>
                <a:cs typeface="Calibri" panose="020F0502020204030204" pitchFamily="34" charset="0"/>
              </a:rPr>
              <a:t>TSLP</a:t>
            </a:r>
          </a:p>
        </p:txBody>
      </p:sp>
      <p:grpSp>
        <p:nvGrpSpPr>
          <p:cNvPr id="169" name="Graphic 2442">
            <a:extLst>
              <a:ext uri="{FF2B5EF4-FFF2-40B4-BE49-F238E27FC236}">
                <a16:creationId xmlns:a16="http://schemas.microsoft.com/office/drawing/2014/main" id="{64BA3ED3-9446-0537-C3E7-C1D0E7C62347}"/>
              </a:ext>
            </a:extLst>
          </p:cNvPr>
          <p:cNvGrpSpPr/>
          <p:nvPr/>
        </p:nvGrpSpPr>
        <p:grpSpPr>
          <a:xfrm rot="401577">
            <a:off x="3880668" y="3315678"/>
            <a:ext cx="257941" cy="478206"/>
            <a:chOff x="7388833" y="5476246"/>
            <a:chExt cx="373677" cy="630032"/>
          </a:xfrm>
          <a:solidFill>
            <a:srgbClr val="A21383"/>
          </a:solidFill>
        </p:grpSpPr>
        <p:sp>
          <p:nvSpPr>
            <p:cNvPr id="2493" name="Freeform 2445">
              <a:extLst>
                <a:ext uri="{FF2B5EF4-FFF2-40B4-BE49-F238E27FC236}">
                  <a16:creationId xmlns:a16="http://schemas.microsoft.com/office/drawing/2014/main" id="{DAD6A2E2-FEFF-BA1C-FC71-342A11688F75}"/>
                </a:ext>
              </a:extLst>
            </p:cNvPr>
            <p:cNvSpPr/>
            <p:nvPr/>
          </p:nvSpPr>
          <p:spPr>
            <a:xfrm>
              <a:off x="7411227" y="5476246"/>
              <a:ext cx="351283" cy="592220"/>
            </a:xfrm>
            <a:custGeom>
              <a:avLst/>
              <a:gdLst>
                <a:gd name="connsiteX0" fmla="*/ 351285 w 351284"/>
                <a:gd name="connsiteY0" fmla="*/ 0 h 592224"/>
                <a:gd name="connsiteX1" fmla="*/ 0 w 351284"/>
                <a:gd name="connsiteY1" fmla="*/ 592224 h 592224"/>
              </a:gdLst>
              <a:ahLst/>
              <a:cxnLst>
                <a:cxn ang="0">
                  <a:pos x="connsiteX0" y="connsiteY0"/>
                </a:cxn>
                <a:cxn ang="0">
                  <a:pos x="connsiteX1" y="connsiteY1"/>
                </a:cxn>
              </a:cxnLst>
              <a:rect l="l" t="t" r="r" b="b"/>
              <a:pathLst>
                <a:path w="351284" h="592224">
                  <a:moveTo>
                    <a:pt x="351285" y="0"/>
                  </a:moveTo>
                  <a:lnTo>
                    <a:pt x="0" y="592224"/>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94" name="Freeform 2446">
              <a:extLst>
                <a:ext uri="{FF2B5EF4-FFF2-40B4-BE49-F238E27FC236}">
                  <a16:creationId xmlns:a16="http://schemas.microsoft.com/office/drawing/2014/main" id="{87CC8198-2681-1490-8319-61BC2973F085}"/>
                </a:ext>
              </a:extLst>
            </p:cNvPr>
            <p:cNvSpPr/>
            <p:nvPr/>
          </p:nvSpPr>
          <p:spPr>
            <a:xfrm>
              <a:off x="7388833" y="6045244"/>
              <a:ext cx="53261" cy="61034"/>
            </a:xfrm>
            <a:custGeom>
              <a:avLst/>
              <a:gdLst>
                <a:gd name="connsiteX0" fmla="*/ 735 w 53261"/>
                <a:gd name="connsiteY0" fmla="*/ 0 h 61034"/>
                <a:gd name="connsiteX1" fmla="*/ 0 w 53261"/>
                <a:gd name="connsiteY1" fmla="*/ 61034 h 61034"/>
                <a:gd name="connsiteX2" fmla="*/ 53262 w 53261"/>
                <a:gd name="connsiteY2" fmla="*/ 31160 h 61034"/>
                <a:gd name="connsiteX3" fmla="*/ 735 w 53261"/>
                <a:gd name="connsiteY3" fmla="*/ 0 h 61034"/>
              </a:gdLst>
              <a:ahLst/>
              <a:cxnLst>
                <a:cxn ang="0">
                  <a:pos x="connsiteX0" y="connsiteY0"/>
                </a:cxn>
                <a:cxn ang="0">
                  <a:pos x="connsiteX1" y="connsiteY1"/>
                </a:cxn>
                <a:cxn ang="0">
                  <a:pos x="connsiteX2" y="connsiteY2"/>
                </a:cxn>
                <a:cxn ang="0">
                  <a:pos x="connsiteX3" y="connsiteY3"/>
                </a:cxn>
              </a:cxnLst>
              <a:rect l="l" t="t" r="r" b="b"/>
              <a:pathLst>
                <a:path w="53261" h="61034">
                  <a:moveTo>
                    <a:pt x="735" y="0"/>
                  </a:moveTo>
                  <a:lnTo>
                    <a:pt x="0" y="61034"/>
                  </a:lnTo>
                  <a:lnTo>
                    <a:pt x="53262" y="31160"/>
                  </a:lnTo>
                  <a:lnTo>
                    <a:pt x="735"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0" name="Group 169">
            <a:extLst>
              <a:ext uri="{FF2B5EF4-FFF2-40B4-BE49-F238E27FC236}">
                <a16:creationId xmlns:a16="http://schemas.microsoft.com/office/drawing/2014/main" id="{CEB2A609-E194-E0FF-B2A5-1092FD8353A7}"/>
              </a:ext>
            </a:extLst>
          </p:cNvPr>
          <p:cNvGrpSpPr/>
          <p:nvPr/>
        </p:nvGrpSpPr>
        <p:grpSpPr>
          <a:xfrm>
            <a:off x="3958667" y="3665104"/>
            <a:ext cx="880704" cy="577321"/>
            <a:chOff x="3869982" y="3713634"/>
            <a:chExt cx="880686" cy="577309"/>
          </a:xfrm>
        </p:grpSpPr>
        <p:sp>
          <p:nvSpPr>
            <p:cNvPr id="2490" name="Freeform 2448">
              <a:extLst>
                <a:ext uri="{FF2B5EF4-FFF2-40B4-BE49-F238E27FC236}">
                  <a16:creationId xmlns:a16="http://schemas.microsoft.com/office/drawing/2014/main" id="{7D135CD5-3A11-85C7-A8B2-7D2B09D8B463}"/>
                </a:ext>
              </a:extLst>
            </p:cNvPr>
            <p:cNvSpPr/>
            <p:nvPr/>
          </p:nvSpPr>
          <p:spPr>
            <a:xfrm>
              <a:off x="3906774" y="3713634"/>
              <a:ext cx="843894" cy="553210"/>
            </a:xfrm>
            <a:custGeom>
              <a:avLst/>
              <a:gdLst>
                <a:gd name="connsiteX0" fmla="*/ 842520 w 842519"/>
                <a:gd name="connsiteY0" fmla="*/ 0 h 552309"/>
                <a:gd name="connsiteX1" fmla="*/ 0 w 842519"/>
                <a:gd name="connsiteY1" fmla="*/ 552310 h 552309"/>
              </a:gdLst>
              <a:ahLst/>
              <a:cxnLst>
                <a:cxn ang="0">
                  <a:pos x="connsiteX0" y="connsiteY0"/>
                </a:cxn>
                <a:cxn ang="0">
                  <a:pos x="connsiteX1" y="connsiteY1"/>
                </a:cxn>
              </a:cxnLst>
              <a:rect l="l" t="t" r="r" b="b"/>
              <a:pathLst>
                <a:path w="842519" h="552309">
                  <a:moveTo>
                    <a:pt x="842520" y="0"/>
                  </a:moveTo>
                  <a:lnTo>
                    <a:pt x="0" y="55231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91" name="Freeform 2449">
              <a:extLst>
                <a:ext uri="{FF2B5EF4-FFF2-40B4-BE49-F238E27FC236}">
                  <a16:creationId xmlns:a16="http://schemas.microsoft.com/office/drawing/2014/main" id="{63BF1CFA-C4F7-7460-E921-0CE7B7F11F4D}"/>
                </a:ext>
              </a:extLst>
            </p:cNvPr>
            <p:cNvSpPr/>
            <p:nvPr/>
          </p:nvSpPr>
          <p:spPr>
            <a:xfrm>
              <a:off x="3869982" y="4236370"/>
              <a:ext cx="61013" cy="54573"/>
            </a:xfrm>
            <a:custGeom>
              <a:avLst/>
              <a:gdLst>
                <a:gd name="connsiteX0" fmla="*/ 27427 w 60914"/>
                <a:gd name="connsiteY0" fmla="*/ 0 h 54484"/>
                <a:gd name="connsiteX1" fmla="*/ 0 w 60914"/>
                <a:gd name="connsiteY1" fmla="*/ 54484 h 54484"/>
                <a:gd name="connsiteX2" fmla="*/ 60915 w 60914"/>
                <a:gd name="connsiteY2" fmla="*/ 51056 h 54484"/>
                <a:gd name="connsiteX3" fmla="*/ 27427 w 60914"/>
                <a:gd name="connsiteY3" fmla="*/ 0 h 54484"/>
              </a:gdLst>
              <a:ahLst/>
              <a:cxnLst>
                <a:cxn ang="0">
                  <a:pos x="connsiteX0" y="connsiteY0"/>
                </a:cxn>
                <a:cxn ang="0">
                  <a:pos x="connsiteX1" y="connsiteY1"/>
                </a:cxn>
                <a:cxn ang="0">
                  <a:pos x="connsiteX2" y="connsiteY2"/>
                </a:cxn>
                <a:cxn ang="0">
                  <a:pos x="connsiteX3" y="connsiteY3"/>
                </a:cxn>
              </a:cxnLst>
              <a:rect l="l" t="t" r="r" b="b"/>
              <a:pathLst>
                <a:path w="60914" h="54484">
                  <a:moveTo>
                    <a:pt x="27427" y="0"/>
                  </a:moveTo>
                  <a:lnTo>
                    <a:pt x="0" y="54484"/>
                  </a:lnTo>
                  <a:lnTo>
                    <a:pt x="60915" y="51056"/>
                  </a:lnTo>
                  <a:lnTo>
                    <a:pt x="27427"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1" name="Graphic 2442">
            <a:extLst>
              <a:ext uri="{FF2B5EF4-FFF2-40B4-BE49-F238E27FC236}">
                <a16:creationId xmlns:a16="http://schemas.microsoft.com/office/drawing/2014/main" id="{B9BE2857-561E-9417-4A5D-13E54C5AB7E1}"/>
              </a:ext>
            </a:extLst>
          </p:cNvPr>
          <p:cNvGrpSpPr/>
          <p:nvPr/>
        </p:nvGrpSpPr>
        <p:grpSpPr>
          <a:xfrm>
            <a:off x="4325109" y="4042216"/>
            <a:ext cx="61137" cy="392465"/>
            <a:chOff x="7893108" y="6127558"/>
            <a:chExt cx="61036" cy="391820"/>
          </a:xfrm>
          <a:solidFill>
            <a:srgbClr val="A21383"/>
          </a:solidFill>
        </p:grpSpPr>
        <p:sp>
          <p:nvSpPr>
            <p:cNvPr id="2487" name="Freeform 2451">
              <a:extLst>
                <a:ext uri="{FF2B5EF4-FFF2-40B4-BE49-F238E27FC236}">
                  <a16:creationId xmlns:a16="http://schemas.microsoft.com/office/drawing/2014/main" id="{9A9911A8-5604-1521-F3A7-79F1D8D6271F}"/>
                </a:ext>
              </a:extLst>
            </p:cNvPr>
            <p:cNvSpPr/>
            <p:nvPr/>
          </p:nvSpPr>
          <p:spPr>
            <a:xfrm>
              <a:off x="7923553" y="6127558"/>
              <a:ext cx="6122" cy="347904"/>
            </a:xfrm>
            <a:custGeom>
              <a:avLst/>
              <a:gdLst>
                <a:gd name="connsiteX0" fmla="*/ 0 w 6122"/>
                <a:gd name="connsiteY0" fmla="*/ 0 h 347902"/>
                <a:gd name="connsiteX1" fmla="*/ 0 w 6122"/>
                <a:gd name="connsiteY1" fmla="*/ 347903 h 347902"/>
              </a:gdLst>
              <a:ahLst/>
              <a:cxnLst>
                <a:cxn ang="0">
                  <a:pos x="connsiteX0" y="connsiteY0"/>
                </a:cxn>
                <a:cxn ang="0">
                  <a:pos x="connsiteX1" y="connsiteY1"/>
                </a:cxn>
              </a:cxnLst>
              <a:rect l="l" t="t" r="r" b="b"/>
              <a:pathLst>
                <a:path w="6122" h="347902">
                  <a:moveTo>
                    <a:pt x="0" y="0"/>
                  </a:moveTo>
                  <a:lnTo>
                    <a:pt x="0" y="347903"/>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8" name="Freeform 2452">
              <a:extLst>
                <a:ext uri="{FF2B5EF4-FFF2-40B4-BE49-F238E27FC236}">
                  <a16:creationId xmlns:a16="http://schemas.microsoft.com/office/drawing/2014/main" id="{3E209F00-BF18-9F13-FE23-0A75B103D310}"/>
                </a:ext>
              </a:extLst>
            </p:cNvPr>
            <p:cNvSpPr/>
            <p:nvPr/>
          </p:nvSpPr>
          <p:spPr>
            <a:xfrm>
              <a:off x="7893108" y="6466486"/>
              <a:ext cx="61036" cy="52892"/>
            </a:xfrm>
            <a:custGeom>
              <a:avLst/>
              <a:gdLst>
                <a:gd name="connsiteX0" fmla="*/ 0 w 61036"/>
                <a:gd name="connsiteY0" fmla="*/ 0 h 52892"/>
                <a:gd name="connsiteX1" fmla="*/ 30488 w 61036"/>
                <a:gd name="connsiteY1" fmla="*/ 52892 h 52892"/>
                <a:gd name="connsiteX2" fmla="*/ 61037 w 61036"/>
                <a:gd name="connsiteY2" fmla="*/ 0 h 52892"/>
                <a:gd name="connsiteX3" fmla="*/ 0 w 61036"/>
                <a:gd name="connsiteY3" fmla="*/ 0 h 52892"/>
              </a:gdLst>
              <a:ahLst/>
              <a:cxnLst>
                <a:cxn ang="0">
                  <a:pos x="connsiteX0" y="connsiteY0"/>
                </a:cxn>
                <a:cxn ang="0">
                  <a:pos x="connsiteX1" y="connsiteY1"/>
                </a:cxn>
                <a:cxn ang="0">
                  <a:pos x="connsiteX2" y="connsiteY2"/>
                </a:cxn>
                <a:cxn ang="0">
                  <a:pos x="connsiteX3" y="connsiteY3"/>
                </a:cxn>
              </a:cxnLst>
              <a:rect l="l" t="t" r="r" b="b"/>
              <a:pathLst>
                <a:path w="61036" h="52892">
                  <a:moveTo>
                    <a:pt x="0" y="0"/>
                  </a:moveTo>
                  <a:lnTo>
                    <a:pt x="30488" y="52892"/>
                  </a:lnTo>
                  <a:lnTo>
                    <a:pt x="61037" y="0"/>
                  </a:lnTo>
                  <a:lnTo>
                    <a:pt x="0"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sp>
        <p:nvSpPr>
          <p:cNvPr id="172" name="Freeform 2453">
            <a:extLst>
              <a:ext uri="{FF2B5EF4-FFF2-40B4-BE49-F238E27FC236}">
                <a16:creationId xmlns:a16="http://schemas.microsoft.com/office/drawing/2014/main" id="{BD4BE16C-A1B5-4173-0B0E-6B30DACCFEAA}"/>
              </a:ext>
            </a:extLst>
          </p:cNvPr>
          <p:cNvSpPr/>
          <p:nvPr/>
        </p:nvSpPr>
        <p:spPr>
          <a:xfrm>
            <a:off x="4355605" y="3312947"/>
            <a:ext cx="6132" cy="364972"/>
          </a:xfrm>
          <a:custGeom>
            <a:avLst/>
            <a:gdLst>
              <a:gd name="connsiteX0" fmla="*/ 0 w 6122"/>
              <a:gd name="connsiteY0" fmla="*/ 0 h 364370"/>
              <a:gd name="connsiteX1" fmla="*/ 0 w 6122"/>
              <a:gd name="connsiteY1" fmla="*/ 364370 h 364370"/>
            </a:gdLst>
            <a:ahLst/>
            <a:cxnLst>
              <a:cxn ang="0">
                <a:pos x="connsiteX0" y="connsiteY0"/>
              </a:cxn>
              <a:cxn ang="0">
                <a:pos x="connsiteX1" y="connsiteY1"/>
              </a:cxn>
            </a:cxnLst>
            <a:rect l="l" t="t" r="r" b="b"/>
            <a:pathLst>
              <a:path w="6122" h="364370">
                <a:moveTo>
                  <a:pt x="0" y="0"/>
                </a:moveTo>
                <a:lnTo>
                  <a:pt x="0" y="36437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nvGrpSpPr>
          <p:cNvPr id="173" name="Graphic 2442">
            <a:extLst>
              <a:ext uri="{FF2B5EF4-FFF2-40B4-BE49-F238E27FC236}">
                <a16:creationId xmlns:a16="http://schemas.microsoft.com/office/drawing/2014/main" id="{B1AABD42-D4D2-C91E-DE13-10E9969BF9B7}"/>
              </a:ext>
            </a:extLst>
          </p:cNvPr>
          <p:cNvGrpSpPr/>
          <p:nvPr/>
        </p:nvGrpSpPr>
        <p:grpSpPr>
          <a:xfrm>
            <a:off x="5344098" y="3549028"/>
            <a:ext cx="307834" cy="204233"/>
            <a:chOff x="8910534" y="5635163"/>
            <a:chExt cx="307329" cy="203897"/>
          </a:xfrm>
          <a:solidFill>
            <a:srgbClr val="A21383"/>
          </a:solidFill>
        </p:grpSpPr>
        <p:sp>
          <p:nvSpPr>
            <p:cNvPr id="2485" name="Freeform 2461">
              <a:extLst>
                <a:ext uri="{FF2B5EF4-FFF2-40B4-BE49-F238E27FC236}">
                  <a16:creationId xmlns:a16="http://schemas.microsoft.com/office/drawing/2014/main" id="{FCE7EE6F-FAEA-4494-A727-790C07A2D30E}"/>
                </a:ext>
              </a:extLst>
            </p:cNvPr>
            <p:cNvSpPr/>
            <p:nvPr/>
          </p:nvSpPr>
          <p:spPr>
            <a:xfrm>
              <a:off x="8910534" y="5635163"/>
              <a:ext cx="270781" cy="179614"/>
            </a:xfrm>
            <a:custGeom>
              <a:avLst/>
              <a:gdLst>
                <a:gd name="connsiteX0" fmla="*/ 270779 w 270779"/>
                <a:gd name="connsiteY0" fmla="*/ 179614 h 179613"/>
                <a:gd name="connsiteX1" fmla="*/ 0 w 270779"/>
                <a:gd name="connsiteY1" fmla="*/ 0 h 179613"/>
              </a:gdLst>
              <a:ahLst/>
              <a:cxnLst>
                <a:cxn ang="0">
                  <a:pos x="connsiteX0" y="connsiteY0"/>
                </a:cxn>
                <a:cxn ang="0">
                  <a:pos x="connsiteX1" y="connsiteY1"/>
                </a:cxn>
              </a:cxnLst>
              <a:rect l="l" t="t" r="r" b="b"/>
              <a:pathLst>
                <a:path w="270779" h="179613">
                  <a:moveTo>
                    <a:pt x="270779" y="179614"/>
                  </a:moveTo>
                  <a:lnTo>
                    <a:pt x="0" y="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6" name="Freeform 2462">
              <a:extLst>
                <a:ext uri="{FF2B5EF4-FFF2-40B4-BE49-F238E27FC236}">
                  <a16:creationId xmlns:a16="http://schemas.microsoft.com/office/drawing/2014/main" id="{0202CBB5-53AB-4669-8BB1-0B1EDF8652C0}"/>
                </a:ext>
              </a:extLst>
            </p:cNvPr>
            <p:cNvSpPr/>
            <p:nvPr/>
          </p:nvSpPr>
          <p:spPr>
            <a:xfrm>
              <a:off x="9156949" y="5784393"/>
              <a:ext cx="60914" cy="54667"/>
            </a:xfrm>
            <a:custGeom>
              <a:avLst/>
              <a:gdLst>
                <a:gd name="connsiteX0" fmla="*/ 33733 w 60914"/>
                <a:gd name="connsiteY0" fmla="*/ 0 h 54667"/>
                <a:gd name="connsiteX1" fmla="*/ 60915 w 60914"/>
                <a:gd name="connsiteY1" fmla="*/ 54668 h 54667"/>
                <a:gd name="connsiteX2" fmla="*/ 0 w 60914"/>
                <a:gd name="connsiteY2" fmla="*/ 50872 h 54667"/>
                <a:gd name="connsiteX3" fmla="*/ 33733 w 60914"/>
                <a:gd name="connsiteY3" fmla="*/ 0 h 54667"/>
              </a:gdLst>
              <a:ahLst/>
              <a:cxnLst>
                <a:cxn ang="0">
                  <a:pos x="connsiteX0" y="connsiteY0"/>
                </a:cxn>
                <a:cxn ang="0">
                  <a:pos x="connsiteX1" y="connsiteY1"/>
                </a:cxn>
                <a:cxn ang="0">
                  <a:pos x="connsiteX2" y="connsiteY2"/>
                </a:cxn>
                <a:cxn ang="0">
                  <a:pos x="connsiteX3" y="connsiteY3"/>
                </a:cxn>
              </a:cxnLst>
              <a:rect l="l" t="t" r="r" b="b"/>
              <a:pathLst>
                <a:path w="60914" h="54667">
                  <a:moveTo>
                    <a:pt x="33733" y="0"/>
                  </a:moveTo>
                  <a:lnTo>
                    <a:pt x="60915" y="54668"/>
                  </a:lnTo>
                  <a:lnTo>
                    <a:pt x="0" y="50872"/>
                  </a:lnTo>
                  <a:lnTo>
                    <a:pt x="33733"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4" name="Graphic 2442">
            <a:extLst>
              <a:ext uri="{FF2B5EF4-FFF2-40B4-BE49-F238E27FC236}">
                <a16:creationId xmlns:a16="http://schemas.microsoft.com/office/drawing/2014/main" id="{733A77EC-BE23-6CCA-5F97-F28FA344784C}"/>
              </a:ext>
            </a:extLst>
          </p:cNvPr>
          <p:cNvGrpSpPr/>
          <p:nvPr/>
        </p:nvGrpSpPr>
        <p:grpSpPr>
          <a:xfrm>
            <a:off x="5066742" y="3139242"/>
            <a:ext cx="88671" cy="165411"/>
            <a:chOff x="8633512" y="5226050"/>
            <a:chExt cx="88524" cy="165139"/>
          </a:xfrm>
          <a:solidFill>
            <a:srgbClr val="A21383"/>
          </a:solidFill>
        </p:grpSpPr>
        <p:sp>
          <p:nvSpPr>
            <p:cNvPr id="2483" name="Freeform 2464">
              <a:extLst>
                <a:ext uri="{FF2B5EF4-FFF2-40B4-BE49-F238E27FC236}">
                  <a16:creationId xmlns:a16="http://schemas.microsoft.com/office/drawing/2014/main" id="{0E9C77F4-E566-9E35-FEF5-7C5CBDD503E1}"/>
                </a:ext>
              </a:extLst>
            </p:cNvPr>
            <p:cNvSpPr/>
            <p:nvPr/>
          </p:nvSpPr>
          <p:spPr>
            <a:xfrm>
              <a:off x="8677725" y="5226050"/>
              <a:ext cx="6122" cy="126844"/>
            </a:xfrm>
            <a:custGeom>
              <a:avLst/>
              <a:gdLst>
                <a:gd name="connsiteX0" fmla="*/ 0 w 6122"/>
                <a:gd name="connsiteY0" fmla="*/ 126844 h 126843"/>
                <a:gd name="connsiteX1" fmla="*/ 0 w 6122"/>
                <a:gd name="connsiteY1" fmla="*/ 0 h 126843"/>
              </a:gdLst>
              <a:ahLst/>
              <a:cxnLst>
                <a:cxn ang="0">
                  <a:pos x="connsiteX0" y="connsiteY0"/>
                </a:cxn>
                <a:cxn ang="0">
                  <a:pos x="connsiteX1" y="connsiteY1"/>
                </a:cxn>
              </a:cxnLst>
              <a:rect l="l" t="t" r="r" b="b"/>
              <a:pathLst>
                <a:path w="6122" h="126843">
                  <a:moveTo>
                    <a:pt x="0" y="126844"/>
                  </a:moveTo>
                  <a:lnTo>
                    <a:pt x="0" y="0"/>
                  </a:lnTo>
                </a:path>
              </a:pathLst>
            </a:custGeom>
            <a:ln w="444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4" name="Freeform 2465">
              <a:extLst>
                <a:ext uri="{FF2B5EF4-FFF2-40B4-BE49-F238E27FC236}">
                  <a16:creationId xmlns:a16="http://schemas.microsoft.com/office/drawing/2014/main" id="{6FDD8C30-BB7D-544E-11C3-B2130FA76F61}"/>
                </a:ext>
              </a:extLst>
            </p:cNvPr>
            <p:cNvSpPr/>
            <p:nvPr/>
          </p:nvSpPr>
          <p:spPr>
            <a:xfrm>
              <a:off x="8633512" y="5346929"/>
              <a:ext cx="88524" cy="44260"/>
            </a:xfrm>
            <a:custGeom>
              <a:avLst/>
              <a:gdLst>
                <a:gd name="connsiteX0" fmla="*/ 0 w 88524"/>
                <a:gd name="connsiteY0" fmla="*/ 0 h 44260"/>
                <a:gd name="connsiteX1" fmla="*/ 88525 w 88524"/>
                <a:gd name="connsiteY1" fmla="*/ 0 h 44260"/>
                <a:gd name="connsiteX2" fmla="*/ 44262 w 88524"/>
                <a:gd name="connsiteY2" fmla="*/ 44261 h 44260"/>
                <a:gd name="connsiteX3" fmla="*/ 0 w 88524"/>
                <a:gd name="connsiteY3" fmla="*/ 0 h 44260"/>
              </a:gdLst>
              <a:ahLst/>
              <a:cxnLst>
                <a:cxn ang="0">
                  <a:pos x="connsiteX0" y="connsiteY0"/>
                </a:cxn>
                <a:cxn ang="0">
                  <a:pos x="connsiteX1" y="connsiteY1"/>
                </a:cxn>
                <a:cxn ang="0">
                  <a:pos x="connsiteX2" y="connsiteY2"/>
                </a:cxn>
                <a:cxn ang="0">
                  <a:pos x="connsiteX3" y="connsiteY3"/>
                </a:cxn>
              </a:cxnLst>
              <a:rect l="l" t="t" r="r" b="b"/>
              <a:pathLst>
                <a:path w="88524" h="44260">
                  <a:moveTo>
                    <a:pt x="0" y="0"/>
                  </a:moveTo>
                  <a:lnTo>
                    <a:pt x="88525" y="0"/>
                  </a:lnTo>
                  <a:lnTo>
                    <a:pt x="44262" y="44261"/>
                  </a:lnTo>
                  <a:lnTo>
                    <a:pt x="0"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5" name="Graphic 2442">
            <a:extLst>
              <a:ext uri="{FF2B5EF4-FFF2-40B4-BE49-F238E27FC236}">
                <a16:creationId xmlns:a16="http://schemas.microsoft.com/office/drawing/2014/main" id="{B0F86DCB-B5CE-1009-0DB4-4FD48BE58239}"/>
              </a:ext>
            </a:extLst>
          </p:cNvPr>
          <p:cNvGrpSpPr/>
          <p:nvPr/>
        </p:nvGrpSpPr>
        <p:grpSpPr>
          <a:xfrm>
            <a:off x="7996110" y="3697949"/>
            <a:ext cx="236051" cy="639113"/>
            <a:chOff x="11812378" y="5783858"/>
            <a:chExt cx="235661" cy="638063"/>
          </a:xfrm>
        </p:grpSpPr>
        <p:sp>
          <p:nvSpPr>
            <p:cNvPr id="2481" name="Freeform 2473">
              <a:extLst>
                <a:ext uri="{FF2B5EF4-FFF2-40B4-BE49-F238E27FC236}">
                  <a16:creationId xmlns:a16="http://schemas.microsoft.com/office/drawing/2014/main" id="{EFF0DC84-22BE-F7E4-7246-847A8B43DBB2}"/>
                </a:ext>
              </a:extLst>
            </p:cNvPr>
            <p:cNvSpPr/>
            <p:nvPr/>
          </p:nvSpPr>
          <p:spPr>
            <a:xfrm>
              <a:off x="11812378" y="5814083"/>
              <a:ext cx="203680" cy="607838"/>
            </a:xfrm>
            <a:custGeom>
              <a:avLst/>
              <a:gdLst>
                <a:gd name="connsiteX0" fmla="*/ 203682 w 203681"/>
                <a:gd name="connsiteY0" fmla="*/ 0 h 607834"/>
                <a:gd name="connsiteX1" fmla="*/ 0 w 203681"/>
                <a:gd name="connsiteY1" fmla="*/ 192164 h 607834"/>
                <a:gd name="connsiteX2" fmla="*/ 0 w 203681"/>
                <a:gd name="connsiteY2" fmla="*/ 607835 h 607834"/>
              </a:gdLst>
              <a:ahLst/>
              <a:cxnLst>
                <a:cxn ang="0">
                  <a:pos x="connsiteX0" y="connsiteY0"/>
                </a:cxn>
                <a:cxn ang="0">
                  <a:pos x="connsiteX1" y="connsiteY1"/>
                </a:cxn>
                <a:cxn ang="0">
                  <a:pos x="connsiteX2" y="connsiteY2"/>
                </a:cxn>
              </a:cxnLst>
              <a:rect l="l" t="t" r="r" b="b"/>
              <a:pathLst>
                <a:path w="203681" h="607834">
                  <a:moveTo>
                    <a:pt x="203682" y="0"/>
                  </a:moveTo>
                  <a:lnTo>
                    <a:pt x="0" y="192164"/>
                  </a:lnTo>
                  <a:lnTo>
                    <a:pt x="0" y="607835"/>
                  </a:lnTo>
                </a:path>
              </a:pathLst>
            </a:custGeom>
            <a:noFill/>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2" name="Freeform 2474">
              <a:extLst>
                <a:ext uri="{FF2B5EF4-FFF2-40B4-BE49-F238E27FC236}">
                  <a16:creationId xmlns:a16="http://schemas.microsoft.com/office/drawing/2014/main" id="{6BE49460-6BE9-C63A-F74B-719427BAF837}"/>
                </a:ext>
              </a:extLst>
            </p:cNvPr>
            <p:cNvSpPr/>
            <p:nvPr/>
          </p:nvSpPr>
          <p:spPr>
            <a:xfrm>
              <a:off x="11988656" y="5783858"/>
              <a:ext cx="59383" cy="58463"/>
            </a:xfrm>
            <a:custGeom>
              <a:avLst/>
              <a:gdLst>
                <a:gd name="connsiteX0" fmla="*/ 0 w 59383"/>
                <a:gd name="connsiteY0" fmla="*/ 14080 h 58463"/>
                <a:gd name="connsiteX1" fmla="*/ 59384 w 59383"/>
                <a:gd name="connsiteY1" fmla="*/ 0 h 58463"/>
                <a:gd name="connsiteX2" fmla="*/ 41875 w 59383"/>
                <a:gd name="connsiteY2" fmla="*/ 58463 h 58463"/>
                <a:gd name="connsiteX3" fmla="*/ 0 w 59383"/>
                <a:gd name="connsiteY3" fmla="*/ 14080 h 58463"/>
              </a:gdLst>
              <a:ahLst/>
              <a:cxnLst>
                <a:cxn ang="0">
                  <a:pos x="connsiteX0" y="connsiteY0"/>
                </a:cxn>
                <a:cxn ang="0">
                  <a:pos x="connsiteX1" y="connsiteY1"/>
                </a:cxn>
                <a:cxn ang="0">
                  <a:pos x="connsiteX2" y="connsiteY2"/>
                </a:cxn>
                <a:cxn ang="0">
                  <a:pos x="connsiteX3" y="connsiteY3"/>
                </a:cxn>
              </a:cxnLst>
              <a:rect l="l" t="t" r="r" b="b"/>
              <a:pathLst>
                <a:path w="59383" h="58463">
                  <a:moveTo>
                    <a:pt x="0" y="14080"/>
                  </a:moveTo>
                  <a:lnTo>
                    <a:pt x="59384" y="0"/>
                  </a:lnTo>
                  <a:lnTo>
                    <a:pt x="41875" y="58463"/>
                  </a:lnTo>
                  <a:lnTo>
                    <a:pt x="0" y="1408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6" name="Graphic 2442">
            <a:extLst>
              <a:ext uri="{FF2B5EF4-FFF2-40B4-BE49-F238E27FC236}">
                <a16:creationId xmlns:a16="http://schemas.microsoft.com/office/drawing/2014/main" id="{08821CDF-EDBC-2017-79C0-07AB19639924}"/>
              </a:ext>
            </a:extLst>
          </p:cNvPr>
          <p:cNvGrpSpPr/>
          <p:nvPr/>
        </p:nvGrpSpPr>
        <p:grpSpPr>
          <a:xfrm>
            <a:off x="8730274" y="3155882"/>
            <a:ext cx="163341" cy="154090"/>
            <a:chOff x="12462647" y="5280128"/>
            <a:chExt cx="163072" cy="153837"/>
          </a:xfrm>
          <a:solidFill>
            <a:srgbClr val="A21383"/>
          </a:solidFill>
        </p:grpSpPr>
        <p:sp>
          <p:nvSpPr>
            <p:cNvPr id="2479" name="Freeform 2476">
              <a:extLst>
                <a:ext uri="{FF2B5EF4-FFF2-40B4-BE49-F238E27FC236}">
                  <a16:creationId xmlns:a16="http://schemas.microsoft.com/office/drawing/2014/main" id="{313165CA-A6E5-DDD0-07A6-0E76A0603555}"/>
                </a:ext>
              </a:extLst>
            </p:cNvPr>
            <p:cNvSpPr/>
            <p:nvPr/>
          </p:nvSpPr>
          <p:spPr>
            <a:xfrm>
              <a:off x="12462647" y="5310304"/>
              <a:ext cx="131073" cy="123661"/>
            </a:xfrm>
            <a:custGeom>
              <a:avLst/>
              <a:gdLst>
                <a:gd name="connsiteX0" fmla="*/ 131073 w 131073"/>
                <a:gd name="connsiteY0" fmla="*/ 0 h 123660"/>
                <a:gd name="connsiteX1" fmla="*/ 0 w 131073"/>
                <a:gd name="connsiteY1" fmla="*/ 123661 h 123660"/>
              </a:gdLst>
              <a:ahLst/>
              <a:cxnLst>
                <a:cxn ang="0">
                  <a:pos x="connsiteX0" y="connsiteY0"/>
                </a:cxn>
                <a:cxn ang="0">
                  <a:pos x="connsiteX1" y="connsiteY1"/>
                </a:cxn>
              </a:cxnLst>
              <a:rect l="l" t="t" r="r" b="b"/>
              <a:pathLst>
                <a:path w="131073" h="123660">
                  <a:moveTo>
                    <a:pt x="131073" y="0"/>
                  </a:moveTo>
                  <a:lnTo>
                    <a:pt x="0" y="123661"/>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0" name="Freeform 2477">
              <a:extLst>
                <a:ext uri="{FF2B5EF4-FFF2-40B4-BE49-F238E27FC236}">
                  <a16:creationId xmlns:a16="http://schemas.microsoft.com/office/drawing/2014/main" id="{1F025361-FC01-FAA6-5713-424C1FEFB89D}"/>
                </a:ext>
              </a:extLst>
            </p:cNvPr>
            <p:cNvSpPr/>
            <p:nvPr/>
          </p:nvSpPr>
          <p:spPr>
            <a:xfrm>
              <a:off x="12566335" y="5280128"/>
              <a:ext cx="59384" cy="58463"/>
            </a:xfrm>
            <a:custGeom>
              <a:avLst/>
              <a:gdLst>
                <a:gd name="connsiteX0" fmla="*/ 0 w 59384"/>
                <a:gd name="connsiteY0" fmla="*/ 14080 h 58463"/>
                <a:gd name="connsiteX1" fmla="*/ 59385 w 59384"/>
                <a:gd name="connsiteY1" fmla="*/ 0 h 58463"/>
                <a:gd name="connsiteX2" fmla="*/ 41875 w 59384"/>
                <a:gd name="connsiteY2" fmla="*/ 58463 h 58463"/>
                <a:gd name="connsiteX3" fmla="*/ 0 w 59384"/>
                <a:gd name="connsiteY3" fmla="*/ 14080 h 58463"/>
              </a:gdLst>
              <a:ahLst/>
              <a:cxnLst>
                <a:cxn ang="0">
                  <a:pos x="connsiteX0" y="connsiteY0"/>
                </a:cxn>
                <a:cxn ang="0">
                  <a:pos x="connsiteX1" y="connsiteY1"/>
                </a:cxn>
                <a:cxn ang="0">
                  <a:pos x="connsiteX2" y="connsiteY2"/>
                </a:cxn>
                <a:cxn ang="0">
                  <a:pos x="connsiteX3" y="connsiteY3"/>
                </a:cxn>
              </a:cxnLst>
              <a:rect l="l" t="t" r="r" b="b"/>
              <a:pathLst>
                <a:path w="59384" h="58463">
                  <a:moveTo>
                    <a:pt x="0" y="14080"/>
                  </a:moveTo>
                  <a:lnTo>
                    <a:pt x="59385" y="0"/>
                  </a:lnTo>
                  <a:lnTo>
                    <a:pt x="41875" y="58463"/>
                  </a:lnTo>
                  <a:lnTo>
                    <a:pt x="0" y="1408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7" name="Graphic 2442">
            <a:extLst>
              <a:ext uri="{FF2B5EF4-FFF2-40B4-BE49-F238E27FC236}">
                <a16:creationId xmlns:a16="http://schemas.microsoft.com/office/drawing/2014/main" id="{0053F936-EE15-A7B3-1345-6B0A2EB06555}"/>
              </a:ext>
            </a:extLst>
          </p:cNvPr>
          <p:cNvGrpSpPr/>
          <p:nvPr/>
        </p:nvGrpSpPr>
        <p:grpSpPr>
          <a:xfrm>
            <a:off x="8058556" y="3763657"/>
            <a:ext cx="248342" cy="573377"/>
            <a:chOff x="11874675" y="5849441"/>
            <a:chExt cx="247931" cy="572433"/>
          </a:xfrm>
        </p:grpSpPr>
        <p:sp>
          <p:nvSpPr>
            <p:cNvPr id="2477" name="Freeform 2479">
              <a:extLst>
                <a:ext uri="{FF2B5EF4-FFF2-40B4-BE49-F238E27FC236}">
                  <a16:creationId xmlns:a16="http://schemas.microsoft.com/office/drawing/2014/main" id="{661C7D19-7145-59E4-B28B-FAF003371BED}"/>
                </a:ext>
              </a:extLst>
            </p:cNvPr>
            <p:cNvSpPr/>
            <p:nvPr/>
          </p:nvSpPr>
          <p:spPr>
            <a:xfrm>
              <a:off x="11905090" y="5849441"/>
              <a:ext cx="217516" cy="528559"/>
            </a:xfrm>
            <a:custGeom>
              <a:avLst/>
              <a:gdLst>
                <a:gd name="connsiteX0" fmla="*/ 217518 w 217517"/>
                <a:gd name="connsiteY0" fmla="*/ 0 h 528557"/>
                <a:gd name="connsiteX1" fmla="*/ 0 w 217517"/>
                <a:gd name="connsiteY1" fmla="*/ 205203 h 528557"/>
                <a:gd name="connsiteX2" fmla="*/ 0 w 217517"/>
                <a:gd name="connsiteY2" fmla="*/ 528557 h 528557"/>
              </a:gdLst>
              <a:ahLst/>
              <a:cxnLst>
                <a:cxn ang="0">
                  <a:pos x="connsiteX0" y="connsiteY0"/>
                </a:cxn>
                <a:cxn ang="0">
                  <a:pos x="connsiteX1" y="connsiteY1"/>
                </a:cxn>
                <a:cxn ang="0">
                  <a:pos x="connsiteX2" y="connsiteY2"/>
                </a:cxn>
              </a:cxnLst>
              <a:rect l="l" t="t" r="r" b="b"/>
              <a:pathLst>
                <a:path w="217517" h="528557">
                  <a:moveTo>
                    <a:pt x="217518" y="0"/>
                  </a:moveTo>
                  <a:lnTo>
                    <a:pt x="0" y="205203"/>
                  </a:lnTo>
                  <a:lnTo>
                    <a:pt x="0" y="528557"/>
                  </a:lnTo>
                </a:path>
              </a:pathLst>
            </a:custGeom>
            <a:noFill/>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78" name="Freeform 2480">
              <a:extLst>
                <a:ext uri="{FF2B5EF4-FFF2-40B4-BE49-F238E27FC236}">
                  <a16:creationId xmlns:a16="http://schemas.microsoft.com/office/drawing/2014/main" id="{58023FD1-16E1-0747-6BDF-8FD233B0C70A}"/>
                </a:ext>
              </a:extLst>
            </p:cNvPr>
            <p:cNvSpPr/>
            <p:nvPr/>
          </p:nvSpPr>
          <p:spPr>
            <a:xfrm>
              <a:off x="11874675" y="6369044"/>
              <a:ext cx="61036" cy="52830"/>
            </a:xfrm>
            <a:custGeom>
              <a:avLst/>
              <a:gdLst>
                <a:gd name="connsiteX0" fmla="*/ 0 w 61036"/>
                <a:gd name="connsiteY0" fmla="*/ 0 h 52830"/>
                <a:gd name="connsiteX1" fmla="*/ 30488 w 61036"/>
                <a:gd name="connsiteY1" fmla="*/ 52831 h 52830"/>
                <a:gd name="connsiteX2" fmla="*/ 61037 w 61036"/>
                <a:gd name="connsiteY2" fmla="*/ 0 h 52830"/>
                <a:gd name="connsiteX3" fmla="*/ 0 w 61036"/>
                <a:gd name="connsiteY3" fmla="*/ 0 h 52830"/>
              </a:gdLst>
              <a:ahLst/>
              <a:cxnLst>
                <a:cxn ang="0">
                  <a:pos x="connsiteX0" y="connsiteY0"/>
                </a:cxn>
                <a:cxn ang="0">
                  <a:pos x="connsiteX1" y="connsiteY1"/>
                </a:cxn>
                <a:cxn ang="0">
                  <a:pos x="connsiteX2" y="connsiteY2"/>
                </a:cxn>
                <a:cxn ang="0">
                  <a:pos x="connsiteX3" y="connsiteY3"/>
                </a:cxn>
              </a:cxnLst>
              <a:rect l="l" t="t" r="r" b="b"/>
              <a:pathLst>
                <a:path w="61036" h="52830">
                  <a:moveTo>
                    <a:pt x="0" y="0"/>
                  </a:moveTo>
                  <a:lnTo>
                    <a:pt x="30488" y="52831"/>
                  </a:lnTo>
                  <a:lnTo>
                    <a:pt x="61037" y="0"/>
                  </a:lnTo>
                  <a:lnTo>
                    <a:pt x="0"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8" name="Group 177">
            <a:extLst>
              <a:ext uri="{FF2B5EF4-FFF2-40B4-BE49-F238E27FC236}">
                <a16:creationId xmlns:a16="http://schemas.microsoft.com/office/drawing/2014/main" id="{FDF02F01-796B-6C04-819F-F0E7A359B1B7}"/>
              </a:ext>
            </a:extLst>
          </p:cNvPr>
          <p:cNvGrpSpPr/>
          <p:nvPr/>
        </p:nvGrpSpPr>
        <p:grpSpPr>
          <a:xfrm>
            <a:off x="5387652" y="2303815"/>
            <a:ext cx="678650" cy="1047275"/>
            <a:chOff x="5298937" y="2308102"/>
            <a:chExt cx="678636" cy="1091509"/>
          </a:xfrm>
        </p:grpSpPr>
        <p:sp>
          <p:nvSpPr>
            <p:cNvPr id="2475" name="Freeform 2458">
              <a:extLst>
                <a:ext uri="{FF2B5EF4-FFF2-40B4-BE49-F238E27FC236}">
                  <a16:creationId xmlns:a16="http://schemas.microsoft.com/office/drawing/2014/main" id="{B41BBBE3-8C96-F5DE-69B9-99A147E3695D}"/>
                </a:ext>
              </a:extLst>
            </p:cNvPr>
            <p:cNvSpPr/>
            <p:nvPr/>
          </p:nvSpPr>
          <p:spPr>
            <a:xfrm>
              <a:off x="5298937" y="2352119"/>
              <a:ext cx="648098" cy="1047492"/>
            </a:xfrm>
            <a:custGeom>
              <a:avLst/>
              <a:gdLst>
                <a:gd name="connsiteX0" fmla="*/ 647042 w 647042"/>
                <a:gd name="connsiteY0" fmla="*/ 0 h 1045789"/>
                <a:gd name="connsiteX1" fmla="*/ 647042 w 647042"/>
                <a:gd name="connsiteY1" fmla="*/ 618854 h 1045789"/>
                <a:gd name="connsiteX2" fmla="*/ 0 w 647042"/>
                <a:gd name="connsiteY2" fmla="*/ 1045789 h 1045789"/>
              </a:gdLst>
              <a:ahLst/>
              <a:cxnLst>
                <a:cxn ang="0">
                  <a:pos x="connsiteX0" y="connsiteY0"/>
                </a:cxn>
                <a:cxn ang="0">
                  <a:pos x="connsiteX1" y="connsiteY1"/>
                </a:cxn>
                <a:cxn ang="0">
                  <a:pos x="connsiteX2" y="connsiteY2"/>
                </a:cxn>
              </a:cxnLst>
              <a:rect l="l" t="t" r="r" b="b"/>
              <a:pathLst>
                <a:path w="647042" h="1045789">
                  <a:moveTo>
                    <a:pt x="647042" y="0"/>
                  </a:moveTo>
                  <a:lnTo>
                    <a:pt x="647042" y="618854"/>
                  </a:lnTo>
                  <a:lnTo>
                    <a:pt x="0" y="1045789"/>
                  </a:lnTo>
                </a:path>
              </a:pathLst>
            </a:custGeom>
            <a:noFill/>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76" name="Freeform 2459">
              <a:extLst>
                <a:ext uri="{FF2B5EF4-FFF2-40B4-BE49-F238E27FC236}">
                  <a16:creationId xmlns:a16="http://schemas.microsoft.com/office/drawing/2014/main" id="{3EE6EF8D-2F7E-5E9F-532B-D6CDCDD8DD2E}"/>
                </a:ext>
              </a:extLst>
            </p:cNvPr>
            <p:cNvSpPr/>
            <p:nvPr/>
          </p:nvSpPr>
          <p:spPr>
            <a:xfrm>
              <a:off x="5916436" y="2308102"/>
              <a:ext cx="61137" cy="52978"/>
            </a:xfrm>
            <a:custGeom>
              <a:avLst/>
              <a:gdLst>
                <a:gd name="connsiteX0" fmla="*/ 0 w 61037"/>
                <a:gd name="connsiteY0" fmla="*/ 52893 h 52892"/>
                <a:gd name="connsiteX1" fmla="*/ 30549 w 61037"/>
                <a:gd name="connsiteY1" fmla="*/ 0 h 52892"/>
                <a:gd name="connsiteX2" fmla="*/ 61037 w 61037"/>
                <a:gd name="connsiteY2" fmla="*/ 52893 h 52892"/>
                <a:gd name="connsiteX3" fmla="*/ 0 w 61037"/>
                <a:gd name="connsiteY3" fmla="*/ 52893 h 52892"/>
              </a:gdLst>
              <a:ahLst/>
              <a:cxnLst>
                <a:cxn ang="0">
                  <a:pos x="connsiteX0" y="connsiteY0"/>
                </a:cxn>
                <a:cxn ang="0">
                  <a:pos x="connsiteX1" y="connsiteY1"/>
                </a:cxn>
                <a:cxn ang="0">
                  <a:pos x="connsiteX2" y="connsiteY2"/>
                </a:cxn>
                <a:cxn ang="0">
                  <a:pos x="connsiteX3" y="connsiteY3"/>
                </a:cxn>
              </a:cxnLst>
              <a:rect l="l" t="t" r="r" b="b"/>
              <a:pathLst>
                <a:path w="61037" h="52892">
                  <a:moveTo>
                    <a:pt x="0" y="52893"/>
                  </a:moveTo>
                  <a:lnTo>
                    <a:pt x="30549" y="0"/>
                  </a:lnTo>
                  <a:lnTo>
                    <a:pt x="61037" y="52893"/>
                  </a:lnTo>
                  <a:lnTo>
                    <a:pt x="0" y="52893"/>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9" name="Group 178">
            <a:extLst>
              <a:ext uri="{FF2B5EF4-FFF2-40B4-BE49-F238E27FC236}">
                <a16:creationId xmlns:a16="http://schemas.microsoft.com/office/drawing/2014/main" id="{6176435A-8804-F2A4-7B66-09B41F298EFC}"/>
              </a:ext>
            </a:extLst>
          </p:cNvPr>
          <p:cNvGrpSpPr/>
          <p:nvPr/>
        </p:nvGrpSpPr>
        <p:grpSpPr>
          <a:xfrm>
            <a:off x="6172715" y="2303812"/>
            <a:ext cx="678711" cy="1047278"/>
            <a:chOff x="5999036" y="2308102"/>
            <a:chExt cx="678697" cy="1091512"/>
          </a:xfrm>
        </p:grpSpPr>
        <p:sp>
          <p:nvSpPr>
            <p:cNvPr id="2473" name="Freeform 2482">
              <a:extLst>
                <a:ext uri="{FF2B5EF4-FFF2-40B4-BE49-F238E27FC236}">
                  <a16:creationId xmlns:a16="http://schemas.microsoft.com/office/drawing/2014/main" id="{64BE081A-74FB-A23C-DD7F-DAB2D18B4B4F}"/>
                </a:ext>
              </a:extLst>
            </p:cNvPr>
            <p:cNvSpPr/>
            <p:nvPr/>
          </p:nvSpPr>
          <p:spPr>
            <a:xfrm>
              <a:off x="6029635" y="2352121"/>
              <a:ext cx="648098" cy="1047493"/>
            </a:xfrm>
            <a:custGeom>
              <a:avLst/>
              <a:gdLst>
                <a:gd name="connsiteX0" fmla="*/ 0 w 647042"/>
                <a:gd name="connsiteY0" fmla="*/ 0 h 1045789"/>
                <a:gd name="connsiteX1" fmla="*/ 0 w 647042"/>
                <a:gd name="connsiteY1" fmla="*/ 618854 h 1045789"/>
                <a:gd name="connsiteX2" fmla="*/ 647042 w 647042"/>
                <a:gd name="connsiteY2" fmla="*/ 1045789 h 1045789"/>
              </a:gdLst>
              <a:ahLst/>
              <a:cxnLst>
                <a:cxn ang="0">
                  <a:pos x="connsiteX0" y="connsiteY0"/>
                </a:cxn>
                <a:cxn ang="0">
                  <a:pos x="connsiteX1" y="connsiteY1"/>
                </a:cxn>
                <a:cxn ang="0">
                  <a:pos x="connsiteX2" y="connsiteY2"/>
                </a:cxn>
              </a:cxnLst>
              <a:rect l="l" t="t" r="r" b="b"/>
              <a:pathLst>
                <a:path w="647042" h="1045789">
                  <a:moveTo>
                    <a:pt x="0" y="0"/>
                  </a:moveTo>
                  <a:lnTo>
                    <a:pt x="0" y="618854"/>
                  </a:lnTo>
                  <a:lnTo>
                    <a:pt x="647042" y="1045789"/>
                  </a:lnTo>
                </a:path>
              </a:pathLst>
            </a:custGeom>
            <a:noFill/>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74" name="Freeform 2483">
              <a:extLst>
                <a:ext uri="{FF2B5EF4-FFF2-40B4-BE49-F238E27FC236}">
                  <a16:creationId xmlns:a16="http://schemas.microsoft.com/office/drawing/2014/main" id="{169AEC75-0E67-D38E-0550-D7F1A5FCF3B3}"/>
                </a:ext>
              </a:extLst>
            </p:cNvPr>
            <p:cNvSpPr/>
            <p:nvPr/>
          </p:nvSpPr>
          <p:spPr>
            <a:xfrm>
              <a:off x="5999036" y="2308102"/>
              <a:ext cx="61198" cy="52978"/>
            </a:xfrm>
            <a:custGeom>
              <a:avLst/>
              <a:gdLst>
                <a:gd name="connsiteX0" fmla="*/ 0 w 61098"/>
                <a:gd name="connsiteY0" fmla="*/ 52893 h 52892"/>
                <a:gd name="connsiteX1" fmla="*/ 30549 w 61098"/>
                <a:gd name="connsiteY1" fmla="*/ 0 h 52892"/>
                <a:gd name="connsiteX2" fmla="*/ 61098 w 61098"/>
                <a:gd name="connsiteY2" fmla="*/ 52893 h 52892"/>
                <a:gd name="connsiteX3" fmla="*/ 0 w 61098"/>
                <a:gd name="connsiteY3" fmla="*/ 52893 h 52892"/>
              </a:gdLst>
              <a:ahLst/>
              <a:cxnLst>
                <a:cxn ang="0">
                  <a:pos x="connsiteX0" y="connsiteY0"/>
                </a:cxn>
                <a:cxn ang="0">
                  <a:pos x="connsiteX1" y="connsiteY1"/>
                </a:cxn>
                <a:cxn ang="0">
                  <a:pos x="connsiteX2" y="connsiteY2"/>
                </a:cxn>
                <a:cxn ang="0">
                  <a:pos x="connsiteX3" y="connsiteY3"/>
                </a:cxn>
              </a:cxnLst>
              <a:rect l="l" t="t" r="r" b="b"/>
              <a:pathLst>
                <a:path w="61098" h="52892">
                  <a:moveTo>
                    <a:pt x="0" y="52893"/>
                  </a:moveTo>
                  <a:lnTo>
                    <a:pt x="30549" y="0"/>
                  </a:lnTo>
                  <a:lnTo>
                    <a:pt x="61098" y="52893"/>
                  </a:lnTo>
                  <a:lnTo>
                    <a:pt x="0" y="52893"/>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80" name="Graphic 2442">
            <a:extLst>
              <a:ext uri="{FF2B5EF4-FFF2-40B4-BE49-F238E27FC236}">
                <a16:creationId xmlns:a16="http://schemas.microsoft.com/office/drawing/2014/main" id="{FDCDEF54-B447-BD05-9EC5-3E175D3060F6}"/>
              </a:ext>
            </a:extLst>
          </p:cNvPr>
          <p:cNvGrpSpPr/>
          <p:nvPr/>
        </p:nvGrpSpPr>
        <p:grpSpPr>
          <a:xfrm>
            <a:off x="6587008" y="3549028"/>
            <a:ext cx="307965" cy="204233"/>
            <a:chOff x="10066567" y="5635163"/>
            <a:chExt cx="307459" cy="203897"/>
          </a:xfrm>
          <a:solidFill>
            <a:srgbClr val="A21383"/>
          </a:solidFill>
        </p:grpSpPr>
        <p:sp>
          <p:nvSpPr>
            <p:cNvPr id="2471" name="Freeform 2485">
              <a:extLst>
                <a:ext uri="{FF2B5EF4-FFF2-40B4-BE49-F238E27FC236}">
                  <a16:creationId xmlns:a16="http://schemas.microsoft.com/office/drawing/2014/main" id="{F0BE0C36-2CB9-C6C8-5A23-C1346BADA524}"/>
                </a:ext>
              </a:extLst>
            </p:cNvPr>
            <p:cNvSpPr/>
            <p:nvPr/>
          </p:nvSpPr>
          <p:spPr>
            <a:xfrm>
              <a:off x="10103245" y="5635163"/>
              <a:ext cx="270781" cy="179614"/>
            </a:xfrm>
            <a:custGeom>
              <a:avLst/>
              <a:gdLst>
                <a:gd name="connsiteX0" fmla="*/ 0 w 270779"/>
                <a:gd name="connsiteY0" fmla="*/ 179614 h 179613"/>
                <a:gd name="connsiteX1" fmla="*/ 270779 w 270779"/>
                <a:gd name="connsiteY1" fmla="*/ 0 h 179613"/>
              </a:gdLst>
              <a:ahLst/>
              <a:cxnLst>
                <a:cxn ang="0">
                  <a:pos x="connsiteX0" y="connsiteY0"/>
                </a:cxn>
                <a:cxn ang="0">
                  <a:pos x="connsiteX1" y="connsiteY1"/>
                </a:cxn>
              </a:cxnLst>
              <a:rect l="l" t="t" r="r" b="b"/>
              <a:pathLst>
                <a:path w="270779" h="179613">
                  <a:moveTo>
                    <a:pt x="0" y="179614"/>
                  </a:moveTo>
                  <a:lnTo>
                    <a:pt x="270779" y="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72" name="Freeform 2486">
              <a:extLst>
                <a:ext uri="{FF2B5EF4-FFF2-40B4-BE49-F238E27FC236}">
                  <a16:creationId xmlns:a16="http://schemas.microsoft.com/office/drawing/2014/main" id="{D1B79517-7838-2FD3-D882-6A49D606F5D4}"/>
                </a:ext>
              </a:extLst>
            </p:cNvPr>
            <p:cNvSpPr/>
            <p:nvPr/>
          </p:nvSpPr>
          <p:spPr>
            <a:xfrm>
              <a:off x="10066567" y="5784393"/>
              <a:ext cx="60914" cy="54667"/>
            </a:xfrm>
            <a:custGeom>
              <a:avLst/>
              <a:gdLst>
                <a:gd name="connsiteX0" fmla="*/ 60914 w 60914"/>
                <a:gd name="connsiteY0" fmla="*/ 50872 h 54667"/>
                <a:gd name="connsiteX1" fmla="*/ 0 w 60914"/>
                <a:gd name="connsiteY1" fmla="*/ 54668 h 54667"/>
                <a:gd name="connsiteX2" fmla="*/ 27182 w 60914"/>
                <a:gd name="connsiteY2" fmla="*/ 0 h 54667"/>
                <a:gd name="connsiteX3" fmla="*/ 60914 w 60914"/>
                <a:gd name="connsiteY3" fmla="*/ 50872 h 54667"/>
              </a:gdLst>
              <a:ahLst/>
              <a:cxnLst>
                <a:cxn ang="0">
                  <a:pos x="connsiteX0" y="connsiteY0"/>
                </a:cxn>
                <a:cxn ang="0">
                  <a:pos x="connsiteX1" y="connsiteY1"/>
                </a:cxn>
                <a:cxn ang="0">
                  <a:pos x="connsiteX2" y="connsiteY2"/>
                </a:cxn>
                <a:cxn ang="0">
                  <a:pos x="connsiteX3" y="connsiteY3"/>
                </a:cxn>
              </a:cxnLst>
              <a:rect l="l" t="t" r="r" b="b"/>
              <a:pathLst>
                <a:path w="60914" h="54667">
                  <a:moveTo>
                    <a:pt x="60914" y="50872"/>
                  </a:moveTo>
                  <a:lnTo>
                    <a:pt x="0" y="54668"/>
                  </a:lnTo>
                  <a:lnTo>
                    <a:pt x="27182" y="0"/>
                  </a:lnTo>
                  <a:lnTo>
                    <a:pt x="60914" y="50872"/>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sp>
        <p:nvSpPr>
          <p:cNvPr id="181" name="TextBox 180">
            <a:extLst>
              <a:ext uri="{FF2B5EF4-FFF2-40B4-BE49-F238E27FC236}">
                <a16:creationId xmlns:a16="http://schemas.microsoft.com/office/drawing/2014/main" id="{809116AD-6E9F-6FD5-9927-E6B48405B0CD}"/>
              </a:ext>
            </a:extLst>
          </p:cNvPr>
          <p:cNvSpPr txBox="1"/>
          <p:nvPr/>
        </p:nvSpPr>
        <p:spPr>
          <a:xfrm>
            <a:off x="2504755" y="4860657"/>
            <a:ext cx="2650609" cy="184670"/>
          </a:xfrm>
          <a:prstGeom prst="rect">
            <a:avLst/>
          </a:prstGeom>
          <a:noFill/>
        </p:spPr>
        <p:txBody>
          <a:bodyPr wrap="square" lIns="0" tIns="0" rIns="0" bIns="0" rtlCol="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FFFFFF"/>
                </a:solidFill>
                <a:effectLst/>
                <a:uLnTx/>
                <a:uFillTx/>
                <a:latin typeface="Calibri" panose="020F0502020204030204" pitchFamily="34" charset="0"/>
                <a:ea typeface="+mn-ea"/>
                <a:cs typeface="Calibri" panose="020F0502020204030204" pitchFamily="34" charset="0"/>
              </a:rPr>
              <a:t>Allergic eosinophilic</a:t>
            </a:r>
          </a:p>
        </p:txBody>
      </p:sp>
      <p:sp>
        <p:nvSpPr>
          <p:cNvPr id="182" name="TextBox 181">
            <a:extLst>
              <a:ext uri="{FF2B5EF4-FFF2-40B4-BE49-F238E27FC236}">
                <a16:creationId xmlns:a16="http://schemas.microsoft.com/office/drawing/2014/main" id="{E44B29F9-2EF7-4DED-FD01-9CA070C55179}"/>
              </a:ext>
            </a:extLst>
          </p:cNvPr>
          <p:cNvSpPr txBox="1"/>
          <p:nvPr/>
        </p:nvSpPr>
        <p:spPr>
          <a:xfrm>
            <a:off x="5155363" y="4860657"/>
            <a:ext cx="2636759" cy="184670"/>
          </a:xfrm>
          <a:prstGeom prst="rect">
            <a:avLst/>
          </a:prstGeom>
          <a:noFill/>
        </p:spPr>
        <p:txBody>
          <a:bodyPr wrap="square" lIns="0" tIns="0" rIns="0" bIns="0" rtlCol="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FFFFFF"/>
                </a:solidFill>
                <a:effectLst/>
                <a:uLnTx/>
                <a:uFillTx/>
                <a:latin typeface="Calibri" panose="020F0502020204030204" pitchFamily="34" charset="0"/>
                <a:ea typeface="+mn-ea"/>
                <a:cs typeface="Calibri" panose="020F0502020204030204" pitchFamily="34" charset="0"/>
              </a:rPr>
              <a:t>Non-allergic eosinophilic</a:t>
            </a:r>
          </a:p>
        </p:txBody>
      </p:sp>
      <p:sp>
        <p:nvSpPr>
          <p:cNvPr id="183" name="TextBox 182">
            <a:extLst>
              <a:ext uri="{FF2B5EF4-FFF2-40B4-BE49-F238E27FC236}">
                <a16:creationId xmlns:a16="http://schemas.microsoft.com/office/drawing/2014/main" id="{E9A5E1D5-A3AA-6A71-C0AC-BCC24474A9B3}"/>
              </a:ext>
            </a:extLst>
          </p:cNvPr>
          <p:cNvSpPr txBox="1"/>
          <p:nvPr/>
        </p:nvSpPr>
        <p:spPr>
          <a:xfrm>
            <a:off x="7880123" y="4866357"/>
            <a:ext cx="2662691" cy="173270"/>
          </a:xfrm>
          <a:prstGeom prst="rect">
            <a:avLst/>
          </a:prstGeom>
          <a:noFill/>
        </p:spPr>
        <p:txBody>
          <a:bodyPr wrap="square" lIns="0" tIns="0" rIns="0" bIns="0" rtlCol="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FFFFFF"/>
                </a:solidFill>
                <a:effectLst/>
                <a:uLnTx/>
                <a:uFillTx/>
                <a:latin typeface="Calibri" panose="020F0502020204030204" pitchFamily="34" charset="0"/>
                <a:ea typeface="+mn-ea"/>
                <a:cs typeface="Calibri" panose="020F0502020204030204" pitchFamily="34" charset="0"/>
              </a:rPr>
              <a:t>Beyond-T2 pathways</a:t>
            </a:r>
          </a:p>
        </p:txBody>
      </p:sp>
      <p:sp>
        <p:nvSpPr>
          <p:cNvPr id="2469" name="TextBox 2468">
            <a:extLst>
              <a:ext uri="{FF2B5EF4-FFF2-40B4-BE49-F238E27FC236}">
                <a16:creationId xmlns:a16="http://schemas.microsoft.com/office/drawing/2014/main" id="{9EBF4E53-5EFB-7536-AAFF-3F59CDD09D6D}"/>
              </a:ext>
            </a:extLst>
          </p:cNvPr>
          <p:cNvSpPr txBox="1"/>
          <p:nvPr/>
        </p:nvSpPr>
        <p:spPr>
          <a:xfrm>
            <a:off x="6309356" y="1149911"/>
            <a:ext cx="395950"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Bacteria</a:t>
            </a:r>
          </a:p>
        </p:txBody>
      </p:sp>
      <p:sp>
        <p:nvSpPr>
          <p:cNvPr id="2467" name="TextBox 2466">
            <a:extLst>
              <a:ext uri="{FF2B5EF4-FFF2-40B4-BE49-F238E27FC236}">
                <a16:creationId xmlns:a16="http://schemas.microsoft.com/office/drawing/2014/main" id="{4BAA3476-1C1F-9A2B-CE2B-E9FDA2792114}"/>
              </a:ext>
            </a:extLst>
          </p:cNvPr>
          <p:cNvSpPr txBox="1"/>
          <p:nvPr/>
        </p:nvSpPr>
        <p:spPr>
          <a:xfrm>
            <a:off x="7197357" y="1149911"/>
            <a:ext cx="352668"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Viruses</a:t>
            </a:r>
          </a:p>
        </p:txBody>
      </p:sp>
      <p:sp>
        <p:nvSpPr>
          <p:cNvPr id="2465" name="TextBox 2464">
            <a:extLst>
              <a:ext uri="{FF2B5EF4-FFF2-40B4-BE49-F238E27FC236}">
                <a16:creationId xmlns:a16="http://schemas.microsoft.com/office/drawing/2014/main" id="{F257B187-75FE-F665-E3DE-150BC546DE43}"/>
              </a:ext>
            </a:extLst>
          </p:cNvPr>
          <p:cNvSpPr txBox="1"/>
          <p:nvPr/>
        </p:nvSpPr>
        <p:spPr>
          <a:xfrm>
            <a:off x="7982392" y="1149911"/>
            <a:ext cx="325417"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Smoke</a:t>
            </a:r>
          </a:p>
        </p:txBody>
      </p:sp>
      <p:sp>
        <p:nvSpPr>
          <p:cNvPr id="2439" name="TextBox 2438">
            <a:extLst>
              <a:ext uri="{FF2B5EF4-FFF2-40B4-BE49-F238E27FC236}">
                <a16:creationId xmlns:a16="http://schemas.microsoft.com/office/drawing/2014/main" id="{A294A3B6-C161-6B45-F7A0-591E58A86BCC}"/>
              </a:ext>
            </a:extLst>
          </p:cNvPr>
          <p:cNvSpPr txBox="1"/>
          <p:nvPr/>
        </p:nvSpPr>
        <p:spPr>
          <a:xfrm>
            <a:off x="6282005" y="2687682"/>
            <a:ext cx="31419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Mucus</a:t>
            </a:r>
          </a:p>
        </p:txBody>
      </p:sp>
      <p:sp>
        <p:nvSpPr>
          <p:cNvPr id="2440" name="TextBox 2439">
            <a:extLst>
              <a:ext uri="{FF2B5EF4-FFF2-40B4-BE49-F238E27FC236}">
                <a16:creationId xmlns:a16="http://schemas.microsoft.com/office/drawing/2014/main" id="{5DB6AA45-744E-E441-40B2-F8611C74816C}"/>
              </a:ext>
            </a:extLst>
          </p:cNvPr>
          <p:cNvSpPr txBox="1"/>
          <p:nvPr/>
        </p:nvSpPr>
        <p:spPr>
          <a:xfrm>
            <a:off x="5736892" y="1332535"/>
            <a:ext cx="31419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Mucus</a:t>
            </a:r>
          </a:p>
        </p:txBody>
      </p:sp>
      <p:sp>
        <p:nvSpPr>
          <p:cNvPr id="2463" name="TextBox 2462">
            <a:extLst>
              <a:ext uri="{FF2B5EF4-FFF2-40B4-BE49-F238E27FC236}">
                <a16:creationId xmlns:a16="http://schemas.microsoft.com/office/drawing/2014/main" id="{2F8B18E2-74F4-9753-691D-69524164E3ED}"/>
              </a:ext>
            </a:extLst>
          </p:cNvPr>
          <p:cNvSpPr txBox="1"/>
          <p:nvPr/>
        </p:nvSpPr>
        <p:spPr>
          <a:xfrm>
            <a:off x="8908915" y="1149911"/>
            <a:ext cx="437629"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Pollution</a:t>
            </a:r>
          </a:p>
        </p:txBody>
      </p:sp>
      <p:sp>
        <p:nvSpPr>
          <p:cNvPr id="2451" name="TextBox 2450">
            <a:extLst>
              <a:ext uri="{FF2B5EF4-FFF2-40B4-BE49-F238E27FC236}">
                <a16:creationId xmlns:a16="http://schemas.microsoft.com/office/drawing/2014/main" id="{5131B0C8-62AE-3D8F-45C0-18BFF23E3EAE}"/>
              </a:ext>
            </a:extLst>
          </p:cNvPr>
          <p:cNvSpPr txBox="1"/>
          <p:nvPr/>
        </p:nvSpPr>
        <p:spPr>
          <a:xfrm>
            <a:off x="1171124" y="1897703"/>
            <a:ext cx="520025" cy="21544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Airway</a:t>
            </a:r>
          </a:p>
        </p:txBody>
      </p:sp>
      <p:sp>
        <p:nvSpPr>
          <p:cNvPr id="2453" name="TextBox 2452">
            <a:extLst>
              <a:ext uri="{FF2B5EF4-FFF2-40B4-BE49-F238E27FC236}">
                <a16:creationId xmlns:a16="http://schemas.microsoft.com/office/drawing/2014/main" id="{CED43DE0-EB81-7F5F-0FFF-04C66F652355}"/>
              </a:ext>
            </a:extLst>
          </p:cNvPr>
          <p:cNvSpPr txBox="1"/>
          <p:nvPr/>
        </p:nvSpPr>
        <p:spPr>
          <a:xfrm>
            <a:off x="2362153" y="1149911"/>
            <a:ext cx="447247" cy="161586"/>
          </a:xfrm>
          <a:prstGeom prst="rect">
            <a:avLst/>
          </a:prstGeom>
          <a:noFill/>
        </p:spPr>
        <p:txBody>
          <a:bodyPr wrap="non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a:ln>
                  <a:noFill/>
                </a:ln>
                <a:solidFill>
                  <a:srgbClr val="000000"/>
                </a:solidFill>
                <a:effectLst/>
                <a:uLnTx/>
                <a:uFillTx/>
                <a:latin typeface="Calibri"/>
                <a:ea typeface="+mn-ea"/>
                <a:cs typeface="Calibri"/>
              </a:rPr>
              <a:t>Triggers</a:t>
            </a:r>
            <a:endParaRPr kumimoji="0" lang="en-US" sz="1050" b="1"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endParaRPr>
          </a:p>
        </p:txBody>
      </p:sp>
      <p:cxnSp>
        <p:nvCxnSpPr>
          <p:cNvPr id="49" name="Straight Arrow Connector 48">
            <a:extLst>
              <a:ext uri="{FF2B5EF4-FFF2-40B4-BE49-F238E27FC236}">
                <a16:creationId xmlns:a16="http://schemas.microsoft.com/office/drawing/2014/main" id="{7ABBD019-ED63-D397-8830-EA60769888AB}"/>
              </a:ext>
            </a:extLst>
          </p:cNvPr>
          <p:cNvCxnSpPr>
            <a:cxnSpLocks noChangeAspect="1"/>
          </p:cNvCxnSpPr>
          <p:nvPr/>
        </p:nvCxnSpPr>
        <p:spPr>
          <a:xfrm>
            <a:off x="5155363" y="3994327"/>
            <a:ext cx="564949" cy="379927"/>
          </a:xfrm>
          <a:prstGeom prst="straightConnector1">
            <a:avLst/>
          </a:prstGeom>
          <a:ln w="19050">
            <a:solidFill>
              <a:schemeClr val="tx1"/>
            </a:solidFill>
            <a:tailEnd type="triangle" w="sm" len="sm"/>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93E4E77F-E107-9A5D-C757-99214FE8E744}"/>
              </a:ext>
            </a:extLst>
          </p:cNvPr>
          <p:cNvCxnSpPr>
            <a:cxnSpLocks noChangeAspect="1"/>
          </p:cNvCxnSpPr>
          <p:nvPr/>
        </p:nvCxnSpPr>
        <p:spPr>
          <a:xfrm flipV="1">
            <a:off x="5160387" y="3702884"/>
            <a:ext cx="0" cy="30149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57" name="TextBox 56">
            <a:extLst>
              <a:ext uri="{FF2B5EF4-FFF2-40B4-BE49-F238E27FC236}">
                <a16:creationId xmlns:a16="http://schemas.microsoft.com/office/drawing/2014/main" id="{C657DA3B-C120-31E3-677B-D83BE0772A71}"/>
              </a:ext>
            </a:extLst>
          </p:cNvPr>
          <p:cNvSpPr txBox="1">
            <a:spLocks noChangeAspect="1"/>
          </p:cNvSpPr>
          <p:nvPr/>
        </p:nvSpPr>
        <p:spPr>
          <a:xfrm>
            <a:off x="5208415" y="3677419"/>
            <a:ext cx="24045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ILC2s</a:t>
            </a:r>
          </a:p>
        </p:txBody>
      </p:sp>
      <p:sp>
        <p:nvSpPr>
          <p:cNvPr id="2499" name="Rectangle: Rounded Corners 2498">
            <a:extLst>
              <a:ext uri="{FF2B5EF4-FFF2-40B4-BE49-F238E27FC236}">
                <a16:creationId xmlns:a16="http://schemas.microsoft.com/office/drawing/2014/main" id="{FE7C59F2-D15A-09A9-41BA-C2E9674BB4E0}"/>
              </a:ext>
            </a:extLst>
          </p:cNvPr>
          <p:cNvSpPr/>
          <p:nvPr/>
        </p:nvSpPr>
        <p:spPr>
          <a:xfrm>
            <a:off x="289410" y="1236664"/>
            <a:ext cx="1662769" cy="504000"/>
          </a:xfrm>
          <a:prstGeom prst="roundRect">
            <a:avLst>
              <a:gd name="adj" fmla="val 24856"/>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rtlCol="0" anchor="ctr"/>
          <a:lstStyle/>
          <a:p>
            <a:r>
              <a:rPr lang="en-NZ" sz="900" b="1">
                <a:solidFill>
                  <a:schemeClr val="bg1"/>
                </a:solidFill>
              </a:rPr>
              <a:t>Click on the cells in the figure to find out more</a:t>
            </a:r>
            <a:endParaRPr lang="en-GB" sz="900" b="1">
              <a:solidFill>
                <a:schemeClr val="bg1"/>
              </a:solidFill>
            </a:endParaRPr>
          </a:p>
        </p:txBody>
      </p:sp>
      <p:sp>
        <p:nvSpPr>
          <p:cNvPr id="2501" name="Rectangle: Rounded Corners 2500">
            <a:hlinkClick r:id="" action="ppaction://noaction"/>
            <a:extLst>
              <a:ext uri="{FF2B5EF4-FFF2-40B4-BE49-F238E27FC236}">
                <a16:creationId xmlns:a16="http://schemas.microsoft.com/office/drawing/2014/main" id="{8BFB42A6-F557-8DC3-75AB-69692BA5927C}"/>
              </a:ext>
            </a:extLst>
          </p:cNvPr>
          <p:cNvSpPr/>
          <p:nvPr/>
        </p:nvSpPr>
        <p:spPr>
          <a:xfrm>
            <a:off x="10392760" y="3109692"/>
            <a:ext cx="1578484" cy="564754"/>
          </a:xfrm>
          <a:prstGeom prst="roundRect">
            <a:avLst>
              <a:gd name="adj" fmla="val 24856"/>
            </a:avLst>
          </a:prstGeom>
          <a:solidFill>
            <a:srgbClr val="590995"/>
          </a:solidFill>
          <a:ln>
            <a:noFill/>
          </a:ln>
        </p:spPr>
        <p:style>
          <a:lnRef idx="2">
            <a:schemeClr val="accent1">
              <a:shade val="50000"/>
            </a:schemeClr>
          </a:lnRef>
          <a:fillRef idx="1">
            <a:schemeClr val="accent1"/>
          </a:fillRef>
          <a:effectRef idx="0">
            <a:schemeClr val="accent1"/>
          </a:effectRef>
          <a:fontRef idx="minor">
            <a:schemeClr val="lt1"/>
          </a:fontRef>
        </p:style>
        <p:txBody>
          <a:bodyPr lIns="324000" rIns="72000" rtlCol="0" anchor="ctr"/>
          <a:lstStyle/>
          <a:p>
            <a:pPr algn="ctr"/>
            <a:r>
              <a:rPr lang="en-NZ" sz="900" b="1">
                <a:solidFill>
                  <a:schemeClr val="bg1"/>
                </a:solidFill>
              </a:rPr>
              <a:t>Click here </a:t>
            </a:r>
            <a:r>
              <a:rPr lang="en-NZ" sz="900">
                <a:solidFill>
                  <a:schemeClr val="bg1"/>
                </a:solidFill>
              </a:rPr>
              <a:t>to find </a:t>
            </a:r>
            <a:br>
              <a:rPr lang="en-NZ" sz="900">
                <a:solidFill>
                  <a:schemeClr val="bg1"/>
                </a:solidFill>
              </a:rPr>
            </a:br>
            <a:r>
              <a:rPr lang="en-NZ" sz="900">
                <a:solidFill>
                  <a:schemeClr val="bg1"/>
                </a:solidFill>
              </a:rPr>
              <a:t>out more about innate and adaptive immunity</a:t>
            </a:r>
            <a:endParaRPr lang="en-GB" sz="900"/>
          </a:p>
        </p:txBody>
      </p:sp>
      <p:pic>
        <p:nvPicPr>
          <p:cNvPr id="2503" name="Graphic 5">
            <a:hlinkClick r:id="" action="ppaction://noaction"/>
            <a:extLst>
              <a:ext uri="{FF2B5EF4-FFF2-40B4-BE49-F238E27FC236}">
                <a16:creationId xmlns:a16="http://schemas.microsoft.com/office/drawing/2014/main" id="{B1656712-04AB-C79F-EBFB-FF3715A719F5}"/>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10467278" y="3261888"/>
            <a:ext cx="288000" cy="288000"/>
          </a:xfrm>
          <a:prstGeom prst="rect">
            <a:avLst/>
          </a:prstGeom>
        </p:spPr>
      </p:pic>
      <p:pic>
        <p:nvPicPr>
          <p:cNvPr id="2510" name="Graphic 5">
            <a:hlinkClick r:id="" action="ppaction://noaction"/>
            <a:extLst>
              <a:ext uri="{FF2B5EF4-FFF2-40B4-BE49-F238E27FC236}">
                <a16:creationId xmlns:a16="http://schemas.microsoft.com/office/drawing/2014/main" id="{484B0542-B795-712B-8413-967B88CC0D28}"/>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1579827" y="1377673"/>
            <a:ext cx="288000" cy="288000"/>
          </a:xfrm>
          <a:prstGeom prst="rect">
            <a:avLst/>
          </a:prstGeom>
        </p:spPr>
      </p:pic>
      <p:sp>
        <p:nvSpPr>
          <p:cNvPr id="2511" name="Rectangle 2510">
            <a:extLst>
              <a:ext uri="{FF2B5EF4-FFF2-40B4-BE49-F238E27FC236}">
                <a16:creationId xmlns:a16="http://schemas.microsoft.com/office/drawing/2014/main" id="{C30F6D5E-DEA3-075C-D654-468BC0BCA43D}"/>
              </a:ext>
            </a:extLst>
          </p:cNvPr>
          <p:cNvSpPr/>
          <p:nvPr/>
        </p:nvSpPr>
        <p:spPr>
          <a:xfrm>
            <a:off x="486231" y="3099599"/>
            <a:ext cx="800492" cy="275045"/>
          </a:xfrm>
          <a:prstGeom prst="rect">
            <a:avLst/>
          </a:prstGeom>
          <a:noFill/>
          <a:ln w="381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itle 6">
            <a:extLst>
              <a:ext uri="{FF2B5EF4-FFF2-40B4-BE49-F238E27FC236}">
                <a16:creationId xmlns:a16="http://schemas.microsoft.com/office/drawing/2014/main" id="{5ADE7EBD-4C9F-EE47-BDBC-35A86A1936D9}"/>
              </a:ext>
            </a:extLst>
          </p:cNvPr>
          <p:cNvSpPr>
            <a:spLocks noGrp="1"/>
          </p:cNvSpPr>
          <p:nvPr>
            <p:ph type="title"/>
          </p:nvPr>
        </p:nvSpPr>
        <p:spPr>
          <a:xfrm>
            <a:off x="548282" y="180000"/>
            <a:ext cx="8640000" cy="720000"/>
          </a:xfrm>
        </p:spPr>
        <p:txBody>
          <a:bodyPr/>
          <a:lstStyle/>
          <a:p>
            <a:r>
              <a:rPr lang="en-GB" dirty="0"/>
              <a:t>Various cells and inflammatory mediators are involved in asthma pathogenesis</a:t>
            </a:r>
            <a:r>
              <a:rPr lang="en-GB" baseline="30000" dirty="0"/>
              <a:t>1-18</a:t>
            </a:r>
            <a:endParaRPr lang="en-GB" dirty="0"/>
          </a:p>
        </p:txBody>
      </p:sp>
      <p:sp>
        <p:nvSpPr>
          <p:cNvPr id="11" name="Rectangle 10">
            <a:extLst>
              <a:ext uri="{FF2B5EF4-FFF2-40B4-BE49-F238E27FC236}">
                <a16:creationId xmlns:a16="http://schemas.microsoft.com/office/drawing/2014/main" id="{11F9631B-3306-52DA-3FE8-40DB808D72EC}"/>
              </a:ext>
            </a:extLst>
          </p:cNvPr>
          <p:cNvSpPr/>
          <p:nvPr/>
        </p:nvSpPr>
        <p:spPr>
          <a:xfrm>
            <a:off x="548282" y="5197122"/>
            <a:ext cx="10716118" cy="227404"/>
          </a:xfrm>
          <a:prstGeom prst="rect">
            <a:avLst/>
          </a:prstGeom>
          <a:gradFill flip="none" rotWithShape="0">
            <a:gsLst>
              <a:gs pos="0">
                <a:schemeClr val="accent1">
                  <a:lumMod val="5000"/>
                  <a:lumOff val="95000"/>
                </a:schemeClr>
              </a:gs>
              <a:gs pos="0">
                <a:schemeClr val="tx2"/>
              </a:gs>
            </a:gsLst>
            <a:lin ang="135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50"/>
              <a:t>Airway remodeling describes structural changes related to basement membrane thickening, increased vascular density, airway smooth muscle thickening and subepithelial fibrosis</a:t>
            </a:r>
            <a:r>
              <a:rPr lang="en-US" sz="1050" baseline="30000"/>
              <a:t>1</a:t>
            </a:r>
            <a:endParaRPr lang="en-US" sz="700"/>
          </a:p>
        </p:txBody>
      </p:sp>
      <p:pic>
        <p:nvPicPr>
          <p:cNvPr id="58" name="Graphic 5">
            <a:hlinkClick r:id="" action="ppaction://noaction"/>
            <a:extLst>
              <a:ext uri="{FF2B5EF4-FFF2-40B4-BE49-F238E27FC236}">
                <a16:creationId xmlns:a16="http://schemas.microsoft.com/office/drawing/2014/main" id="{717C3D63-A550-D877-88D8-93EB64A2185B}"/>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4527425" y="4794089"/>
            <a:ext cx="288000" cy="288000"/>
          </a:xfrm>
          <a:prstGeom prst="rect">
            <a:avLst/>
          </a:prstGeom>
        </p:spPr>
      </p:pic>
      <p:pic>
        <p:nvPicPr>
          <p:cNvPr id="62" name="Graphic 5">
            <a:hlinkClick r:id="" action="ppaction://noaction"/>
            <a:extLst>
              <a:ext uri="{FF2B5EF4-FFF2-40B4-BE49-F238E27FC236}">
                <a16:creationId xmlns:a16="http://schemas.microsoft.com/office/drawing/2014/main" id="{1B70C6CA-F49A-BB2D-EF8A-B96A4B69F93D}"/>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7304808" y="4791780"/>
            <a:ext cx="288000" cy="288000"/>
          </a:xfrm>
          <a:prstGeom prst="rect">
            <a:avLst/>
          </a:prstGeom>
        </p:spPr>
      </p:pic>
      <p:pic>
        <p:nvPicPr>
          <p:cNvPr id="128" name="Graphic 5">
            <a:hlinkClick r:id="" action="ppaction://noaction"/>
            <a:extLst>
              <a:ext uri="{FF2B5EF4-FFF2-40B4-BE49-F238E27FC236}">
                <a16:creationId xmlns:a16="http://schemas.microsoft.com/office/drawing/2014/main" id="{4E21D2F2-06D1-B2CB-07C6-26D1DCB49A98}"/>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9893565" y="4791780"/>
            <a:ext cx="288000" cy="288000"/>
          </a:xfrm>
          <a:prstGeom prst="rect">
            <a:avLst/>
          </a:prstGeom>
        </p:spPr>
      </p:pic>
      <p:sp>
        <p:nvSpPr>
          <p:cNvPr id="2609" name="TextBox 2608">
            <a:extLst>
              <a:ext uri="{FF2B5EF4-FFF2-40B4-BE49-F238E27FC236}">
                <a16:creationId xmlns:a16="http://schemas.microsoft.com/office/drawing/2014/main" id="{CEBADBB4-9B3C-65C6-230F-C1C17D3A4246}"/>
              </a:ext>
            </a:extLst>
          </p:cNvPr>
          <p:cNvSpPr txBox="1"/>
          <p:nvPr/>
        </p:nvSpPr>
        <p:spPr>
          <a:xfrm>
            <a:off x="9713589" y="1522180"/>
            <a:ext cx="294953" cy="138499"/>
          </a:xfrm>
          <a:prstGeom prst="rect">
            <a:avLst/>
          </a:prstGeom>
          <a:noFill/>
        </p:spPr>
        <p:txBody>
          <a:bodyPr wrap="none" lIns="0" tIns="0" rIns="0" bIns="0" rtlCol="0">
            <a:spAutoFit/>
          </a:bodyPr>
          <a:lstStyle/>
          <a:p>
            <a:r>
              <a:rPr lang="en-US" sz="900">
                <a:solidFill>
                  <a:srgbClr val="000000"/>
                </a:solidFill>
                <a:latin typeface="Calibri" panose="020F0502020204030204" pitchFamily="34" charset="0"/>
                <a:cs typeface="Calibri" panose="020F0502020204030204" pitchFamily="34" charset="0"/>
              </a:rPr>
              <a:t>MUC5</a:t>
            </a:r>
          </a:p>
        </p:txBody>
      </p:sp>
      <p:sp>
        <p:nvSpPr>
          <p:cNvPr id="2623" name="TextBox 2622">
            <a:extLst>
              <a:ext uri="{FF2B5EF4-FFF2-40B4-BE49-F238E27FC236}">
                <a16:creationId xmlns:a16="http://schemas.microsoft.com/office/drawing/2014/main" id="{9A8D8897-33C1-AAC6-372E-702C5AC8CFBD}"/>
              </a:ext>
            </a:extLst>
          </p:cNvPr>
          <p:cNvSpPr txBox="1"/>
          <p:nvPr/>
        </p:nvSpPr>
        <p:spPr>
          <a:xfrm>
            <a:off x="5354691" y="1501472"/>
            <a:ext cx="294953" cy="138499"/>
          </a:xfrm>
          <a:prstGeom prst="rect">
            <a:avLst/>
          </a:prstGeom>
          <a:noFill/>
        </p:spPr>
        <p:txBody>
          <a:bodyPr wrap="none" lIns="0" tIns="0" rIns="0" bIns="0" rtlCol="0">
            <a:spAutoFit/>
          </a:bodyPr>
          <a:lstStyle/>
          <a:p>
            <a:r>
              <a:rPr lang="en-US" sz="900">
                <a:solidFill>
                  <a:srgbClr val="000000"/>
                </a:solidFill>
                <a:latin typeface="Calibri" panose="020F0502020204030204" pitchFamily="34" charset="0"/>
                <a:cs typeface="Calibri" panose="020F0502020204030204" pitchFamily="34" charset="0"/>
              </a:rPr>
              <a:t>MUC5</a:t>
            </a:r>
          </a:p>
        </p:txBody>
      </p:sp>
      <p:sp>
        <p:nvSpPr>
          <p:cNvPr id="3" name="Rectangle 2">
            <a:extLst>
              <a:ext uri="{FF2B5EF4-FFF2-40B4-BE49-F238E27FC236}">
                <a16:creationId xmlns:a16="http://schemas.microsoft.com/office/drawing/2014/main" id="{7F871B54-9605-DE27-6748-4769E6B9A336}"/>
              </a:ext>
            </a:extLst>
          </p:cNvPr>
          <p:cNvSpPr/>
          <p:nvPr/>
        </p:nvSpPr>
        <p:spPr>
          <a:xfrm>
            <a:off x="0" y="1148400"/>
            <a:ext cx="12192000" cy="5710598"/>
          </a:xfrm>
          <a:prstGeom prst="rect">
            <a:avLst/>
          </a:prstGeom>
          <a:solidFill>
            <a:schemeClr val="bg1">
              <a:lumMod val="75000"/>
              <a:alpha val="81000"/>
            </a:schemeClr>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DB3BF392-93B7-32AC-1637-B2E606F62BDA}"/>
              </a:ext>
            </a:extLst>
          </p:cNvPr>
          <p:cNvSpPr txBox="1"/>
          <p:nvPr/>
        </p:nvSpPr>
        <p:spPr>
          <a:xfrm>
            <a:off x="240633" y="1400405"/>
            <a:ext cx="11730788" cy="1705314"/>
          </a:xfrm>
          <a:prstGeom prst="roundRect">
            <a:avLst>
              <a:gd name="adj" fmla="val 4368"/>
            </a:avLst>
          </a:prstGeom>
          <a:solidFill>
            <a:schemeClr val="bg1"/>
          </a:solidFill>
          <a:ln w="19050">
            <a:solidFill>
              <a:schemeClr val="tx1"/>
            </a:solidFill>
          </a:ln>
        </p:spPr>
        <p:txBody>
          <a:bodyPr wrap="square">
            <a:noAutofit/>
          </a:bodyPr>
          <a:lstStyle/>
          <a:p>
            <a:endParaRPr lang="en-GB" sz="1200" b="1"/>
          </a:p>
        </p:txBody>
      </p:sp>
      <p:graphicFrame>
        <p:nvGraphicFramePr>
          <p:cNvPr id="5" name="Content Placeholder 2">
            <a:extLst>
              <a:ext uri="{FF2B5EF4-FFF2-40B4-BE49-F238E27FC236}">
                <a16:creationId xmlns:a16="http://schemas.microsoft.com/office/drawing/2014/main" id="{CE917493-0CA0-4101-FD88-71B0C5E5F3F8}"/>
              </a:ext>
            </a:extLst>
          </p:cNvPr>
          <p:cNvGraphicFramePr>
            <a:graphicFrameLocks noGrp="1"/>
          </p:cNvGraphicFramePr>
          <p:nvPr>
            <p:ph idx="1"/>
            <p:extLst>
              <p:ext uri="{D42A27DB-BD31-4B8C-83A1-F6EECF244321}">
                <p14:modId xmlns:p14="http://schemas.microsoft.com/office/powerpoint/2010/main" val="3187177892"/>
              </p:ext>
            </p:extLst>
          </p:nvPr>
        </p:nvGraphicFramePr>
        <p:xfrm>
          <a:off x="717419" y="1532996"/>
          <a:ext cx="10716712" cy="929640"/>
        </p:xfrm>
        <a:graphic>
          <a:graphicData uri="http://schemas.openxmlformats.org/drawingml/2006/table">
            <a:tbl>
              <a:tblPr firstRow="1" bandRow="1">
                <a:tableStyleId>{2D5ABB26-0587-4C30-8999-92F81FD0307C}</a:tableStyleId>
              </a:tblPr>
              <a:tblGrid>
                <a:gridCol w="376260">
                  <a:extLst>
                    <a:ext uri="{9D8B030D-6E8A-4147-A177-3AD203B41FA5}">
                      <a16:colId xmlns:a16="http://schemas.microsoft.com/office/drawing/2014/main" val="2327762774"/>
                    </a:ext>
                  </a:extLst>
                </a:gridCol>
                <a:gridCol w="1077756">
                  <a:extLst>
                    <a:ext uri="{9D8B030D-6E8A-4147-A177-3AD203B41FA5}">
                      <a16:colId xmlns:a16="http://schemas.microsoft.com/office/drawing/2014/main" val="3087683731"/>
                    </a:ext>
                  </a:extLst>
                </a:gridCol>
                <a:gridCol w="9262696">
                  <a:extLst>
                    <a:ext uri="{9D8B030D-6E8A-4147-A177-3AD203B41FA5}">
                      <a16:colId xmlns:a16="http://schemas.microsoft.com/office/drawing/2014/main" val="3900688893"/>
                    </a:ext>
                  </a:extLst>
                </a:gridCol>
              </a:tblGrid>
              <a:tr h="610674">
                <a:tc>
                  <a:txBody>
                    <a:bodyPr/>
                    <a:lstStyle/>
                    <a:p>
                      <a:endParaRPr lang="en-NZ" sz="1000" b="1" dirty="0"/>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l"/>
                      <a:r>
                        <a:rPr lang="en-NZ" sz="1100" b="1">
                          <a:solidFill>
                            <a:schemeClr val="tx2"/>
                          </a:solidFill>
                          <a:latin typeface="+mj-lt"/>
                        </a:rPr>
                        <a:t>T cell</a:t>
                      </a:r>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chemeClr val="bg1">
                        <a:lumMod val="95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NZ" sz="1100" dirty="0">
                          <a:solidFill>
                            <a:schemeClr val="tx1"/>
                          </a:solidFill>
                          <a:latin typeface="+mn-lt"/>
                        </a:rPr>
                        <a:t>T cells are adaptive immune cells that are activated when antigens are presented to them by other cells (</a:t>
                      </a:r>
                      <a:r>
                        <a:rPr lang="en-NZ" sz="1100" dirty="0" err="1">
                          <a:solidFill>
                            <a:schemeClr val="tx1"/>
                          </a:solidFill>
                          <a:latin typeface="+mn-lt"/>
                        </a:rPr>
                        <a:t>eg</a:t>
                      </a:r>
                      <a:r>
                        <a:rPr lang="en-NZ" sz="1100" dirty="0">
                          <a:solidFill>
                            <a:schemeClr val="tx1"/>
                          </a:solidFill>
                          <a:latin typeface="+mn-lt"/>
                        </a:rPr>
                        <a:t>, dendritic cells and macrophages).</a:t>
                      </a:r>
                      <a:r>
                        <a:rPr lang="en-NZ" sz="1100" baseline="30000" dirty="0">
                          <a:solidFill>
                            <a:schemeClr val="tx1"/>
                          </a:solidFill>
                          <a:latin typeface="+mn-lt"/>
                        </a:rPr>
                        <a:t>1,2</a:t>
                      </a:r>
                      <a:r>
                        <a:rPr lang="en-NZ" sz="1100" b="0" baseline="0" dirty="0">
                          <a:solidFill>
                            <a:schemeClr val="tx1"/>
                          </a:solidFill>
                          <a:latin typeface="+mn-lt"/>
                        </a:rPr>
                        <a:t> </a:t>
                      </a:r>
                      <a:r>
                        <a:rPr lang="en-NZ" sz="1100" b="1" dirty="0">
                          <a:solidFill>
                            <a:schemeClr val="tx1"/>
                          </a:solidFill>
                          <a:latin typeface="+mn-lt"/>
                        </a:rPr>
                        <a:t>Th2 cells: </a:t>
                      </a:r>
                      <a:r>
                        <a:rPr lang="en-NZ" sz="1100" dirty="0">
                          <a:solidFill>
                            <a:schemeClr val="tx1"/>
                          </a:solidFill>
                          <a:latin typeface="+mn-lt"/>
                        </a:rPr>
                        <a:t>A subset of T cells that develop in the presence of </a:t>
                      </a:r>
                      <a:r>
                        <a:rPr lang="en-NZ" sz="1100" b="1" dirty="0">
                          <a:solidFill>
                            <a:schemeClr val="tx1"/>
                          </a:solidFill>
                          <a:latin typeface="+mn-lt"/>
                        </a:rPr>
                        <a:t>IL-4. </a:t>
                      </a:r>
                      <a:r>
                        <a:rPr lang="en-NZ" sz="1100" kern="1200" dirty="0">
                          <a:solidFill>
                            <a:schemeClr val="tx1"/>
                          </a:solidFill>
                          <a:latin typeface="+mn-lt"/>
                        </a:rPr>
                        <a:t>They produce </a:t>
                      </a:r>
                      <a:r>
                        <a:rPr lang="en-NZ" sz="1100" b="1" dirty="0">
                          <a:solidFill>
                            <a:schemeClr val="tx1"/>
                          </a:solidFill>
                          <a:latin typeface="+mn-lt"/>
                        </a:rPr>
                        <a:t>IL-4 </a:t>
                      </a:r>
                      <a:r>
                        <a:rPr lang="en-NZ" sz="1100" dirty="0">
                          <a:solidFill>
                            <a:schemeClr val="tx1"/>
                          </a:solidFill>
                          <a:latin typeface="+mn-lt"/>
                        </a:rPr>
                        <a:t>and</a:t>
                      </a:r>
                      <a:r>
                        <a:rPr lang="en-NZ" sz="1100" b="1" dirty="0">
                          <a:solidFill>
                            <a:schemeClr val="tx1"/>
                          </a:solidFill>
                          <a:latin typeface="+mn-lt"/>
                        </a:rPr>
                        <a:t> IL-5</a:t>
                      </a:r>
                      <a:r>
                        <a:rPr lang="en-NZ" sz="1100" b="0" dirty="0">
                          <a:solidFill>
                            <a:schemeClr val="tx1"/>
                          </a:solidFill>
                          <a:latin typeface="+mn-lt"/>
                        </a:rPr>
                        <a:t>,</a:t>
                      </a:r>
                      <a:r>
                        <a:rPr lang="en-NZ" sz="1100" b="1" dirty="0">
                          <a:solidFill>
                            <a:schemeClr val="tx1"/>
                          </a:solidFill>
                          <a:latin typeface="+mn-lt"/>
                        </a:rPr>
                        <a:t> </a:t>
                      </a:r>
                      <a:r>
                        <a:rPr lang="en-NZ" sz="1100" b="0" dirty="0">
                          <a:solidFill>
                            <a:schemeClr val="tx1"/>
                          </a:solidFill>
                          <a:latin typeface="+mn-lt"/>
                        </a:rPr>
                        <a:t>thereby stimulating </a:t>
                      </a:r>
                      <a:r>
                        <a:rPr lang="en-NZ" sz="1100" dirty="0">
                          <a:solidFill>
                            <a:schemeClr val="tx1"/>
                          </a:solidFill>
                          <a:latin typeface="+mn-lt"/>
                        </a:rPr>
                        <a:t>B cells to produce </a:t>
                      </a:r>
                      <a:r>
                        <a:rPr lang="en-NZ" sz="1100" dirty="0" err="1">
                          <a:solidFill>
                            <a:schemeClr val="tx1"/>
                          </a:solidFill>
                          <a:latin typeface="+mn-lt"/>
                        </a:rPr>
                        <a:t>IgE</a:t>
                      </a:r>
                      <a:r>
                        <a:rPr lang="en-NZ" sz="1100" dirty="0">
                          <a:solidFill>
                            <a:schemeClr val="tx1"/>
                          </a:solidFill>
                          <a:latin typeface="+mn-lt"/>
                        </a:rPr>
                        <a:t> and </a:t>
                      </a:r>
                      <a:r>
                        <a:rPr lang="en-GB" sz="1100" dirty="0">
                          <a:solidFill>
                            <a:schemeClr val="tx1"/>
                          </a:solidFill>
                          <a:latin typeface="+mn-lt"/>
                        </a:rPr>
                        <a:t>promote the recruitment of mast cells and eosinophils.</a:t>
                      </a:r>
                      <a:r>
                        <a:rPr lang="en-GB" sz="1100" baseline="30000" dirty="0">
                          <a:solidFill>
                            <a:schemeClr val="tx1"/>
                          </a:solidFill>
                          <a:latin typeface="+mn-lt"/>
                        </a:rPr>
                        <a:t>1,3-5 </a:t>
                      </a:r>
                      <a:r>
                        <a:rPr lang="en-GB" sz="1100" b="1" baseline="30000" dirty="0">
                          <a:solidFill>
                            <a:schemeClr val="tx1"/>
                          </a:solidFill>
                          <a:latin typeface="+mn-lt"/>
                        </a:rPr>
                        <a:t> </a:t>
                      </a:r>
                      <a:r>
                        <a:rPr lang="en-GB" sz="1100" b="1" baseline="0" dirty="0">
                          <a:solidFill>
                            <a:schemeClr val="tx1"/>
                          </a:solidFill>
                          <a:latin typeface="+mn-lt"/>
                        </a:rPr>
                        <a:t>Th1 </a:t>
                      </a:r>
                      <a:r>
                        <a:rPr lang="en-GB" sz="1100" baseline="0" dirty="0">
                          <a:solidFill>
                            <a:schemeClr val="tx1"/>
                          </a:solidFill>
                          <a:latin typeface="+mn-lt"/>
                        </a:rPr>
                        <a:t>cells are another subset of T cells that develop in the presence of IL-12 and </a:t>
                      </a:r>
                      <a:r>
                        <a:rPr lang="en-GB" sz="1100" b="0" baseline="0" dirty="0">
                          <a:solidFill>
                            <a:schemeClr val="tx1"/>
                          </a:solidFill>
                          <a:latin typeface="+mn-lt"/>
                        </a:rPr>
                        <a:t>produce proinflammatory cytokines (IFN-</a:t>
                      </a:r>
                      <a:r>
                        <a:rPr lang="el-GR" sz="1100" b="0" baseline="0" dirty="0">
                          <a:solidFill>
                            <a:schemeClr val="tx1"/>
                          </a:solidFill>
                          <a:latin typeface="+mn-lt"/>
                        </a:rPr>
                        <a:t>γ</a:t>
                      </a:r>
                      <a:r>
                        <a:rPr lang="en-GB" sz="1100" b="0" baseline="0" dirty="0">
                          <a:solidFill>
                            <a:schemeClr val="tx1"/>
                          </a:solidFill>
                          <a:latin typeface="+mn-lt"/>
                        </a:rPr>
                        <a:t>), which can promote mast cell activation.</a:t>
                      </a:r>
                      <a:r>
                        <a:rPr lang="en-GB" sz="1100" b="0" baseline="30000" dirty="0">
                          <a:solidFill>
                            <a:schemeClr val="tx1"/>
                          </a:solidFill>
                          <a:latin typeface="+mn-lt"/>
                        </a:rPr>
                        <a:t>6</a:t>
                      </a:r>
                      <a:r>
                        <a:rPr lang="en-GB" sz="1100" b="0" baseline="0" dirty="0">
                          <a:solidFill>
                            <a:schemeClr val="tx1"/>
                          </a:solidFill>
                          <a:latin typeface="+mn-lt"/>
                        </a:rPr>
                        <a:t> </a:t>
                      </a:r>
                      <a:r>
                        <a:rPr lang="en-GB" sz="1100" b="1" baseline="0" dirty="0">
                          <a:solidFill>
                            <a:schemeClr val="tx1"/>
                          </a:solidFill>
                          <a:latin typeface="+mn-lt"/>
                        </a:rPr>
                        <a:t>Th17</a:t>
                      </a:r>
                      <a:r>
                        <a:rPr lang="en-GB" sz="1100" baseline="0" dirty="0">
                          <a:solidFill>
                            <a:schemeClr val="tx1"/>
                          </a:solidFill>
                          <a:latin typeface="+mn-lt"/>
                        </a:rPr>
                        <a:t> cells are a subset of T cells that develop in the presence of cytokines IL-6 and TGF-</a:t>
                      </a:r>
                      <a:r>
                        <a:rPr lang="el-GR" sz="1100" baseline="0" dirty="0">
                          <a:solidFill>
                            <a:schemeClr val="tx1"/>
                          </a:solidFill>
                          <a:latin typeface="+mn-lt"/>
                        </a:rPr>
                        <a:t>β</a:t>
                      </a:r>
                      <a:r>
                        <a:rPr lang="en-GB" sz="1100" baseline="0" dirty="0">
                          <a:solidFill>
                            <a:schemeClr val="tx1"/>
                          </a:solidFill>
                          <a:latin typeface="+mn-lt"/>
                        </a:rPr>
                        <a:t> and produce proinflammatory cytokines (particularly IL-17) which can attract the </a:t>
                      </a:r>
                      <a:r>
                        <a:rPr lang="en-GB" sz="1100" b="0" baseline="0" dirty="0">
                          <a:solidFill>
                            <a:schemeClr val="tx1"/>
                          </a:solidFill>
                          <a:latin typeface="+mn-lt"/>
                        </a:rPr>
                        <a:t>innate immune neutrophils</a:t>
                      </a:r>
                      <a:r>
                        <a:rPr lang="en-GB" sz="1100" b="1" baseline="0" dirty="0">
                          <a:solidFill>
                            <a:schemeClr val="tx1"/>
                          </a:solidFill>
                          <a:latin typeface="+mn-lt"/>
                        </a:rPr>
                        <a:t> </a:t>
                      </a:r>
                      <a:r>
                        <a:rPr lang="en-GB" sz="1100" b="0" baseline="0" dirty="0">
                          <a:solidFill>
                            <a:schemeClr val="tx1"/>
                          </a:solidFill>
                          <a:latin typeface="+mn-lt"/>
                        </a:rPr>
                        <a:t>and play a role in promoting AHR</a:t>
                      </a:r>
                      <a:r>
                        <a:rPr lang="en-GB" sz="1100" b="0" baseline="30000" dirty="0">
                          <a:solidFill>
                            <a:schemeClr val="tx1"/>
                          </a:solidFill>
                          <a:latin typeface="+mn-lt"/>
                        </a:rPr>
                        <a:t>4,6</a:t>
                      </a:r>
                      <a:endParaRPr lang="en-NZ" sz="1100" baseline="30000" dirty="0">
                        <a:solidFill>
                          <a:schemeClr val="tx1"/>
                        </a:solidFill>
                        <a:latin typeface="+mn-lt"/>
                      </a:endParaRPr>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4174054249"/>
                  </a:ext>
                </a:extLst>
              </a:tr>
            </a:tbl>
          </a:graphicData>
        </a:graphic>
      </p:graphicFrame>
      <p:pic>
        <p:nvPicPr>
          <p:cNvPr id="6" name="Picture 5" descr="Icon&#10;&#10;Description automatically generated">
            <a:extLst>
              <a:ext uri="{FF2B5EF4-FFF2-40B4-BE49-F238E27FC236}">
                <a16:creationId xmlns:a16="http://schemas.microsoft.com/office/drawing/2014/main" id="{CE4AFA3C-A4F7-334D-003E-D4B733C73F50}"/>
              </a:ext>
            </a:extLst>
          </p:cNvPr>
          <p:cNvPicPr>
            <a:picLocks noChangeAspect="1"/>
          </p:cNvPicPr>
          <p:nvPr/>
        </p:nvPicPr>
        <p:blipFill>
          <a:blip r:embed="rId16"/>
          <a:stretch>
            <a:fillRect/>
          </a:stretch>
        </p:blipFill>
        <p:spPr>
          <a:xfrm>
            <a:off x="769924" y="1863216"/>
            <a:ext cx="288790" cy="280985"/>
          </a:xfrm>
          <a:prstGeom prst="rect">
            <a:avLst/>
          </a:prstGeom>
        </p:spPr>
      </p:pic>
      <p:sp>
        <p:nvSpPr>
          <p:cNvPr id="9" name="TextBox 8">
            <a:extLst>
              <a:ext uri="{FF2B5EF4-FFF2-40B4-BE49-F238E27FC236}">
                <a16:creationId xmlns:a16="http://schemas.microsoft.com/office/drawing/2014/main" id="{4EEAB20D-A484-CFC4-6B6A-0E7E7BBA516F}"/>
              </a:ext>
            </a:extLst>
          </p:cNvPr>
          <p:cNvSpPr txBox="1"/>
          <p:nvPr/>
        </p:nvSpPr>
        <p:spPr>
          <a:xfrm>
            <a:off x="496441" y="2560448"/>
            <a:ext cx="11208201" cy="461665"/>
          </a:xfrm>
          <a:prstGeom prst="rect">
            <a:avLst/>
          </a:prstGeom>
          <a:noFill/>
        </p:spPr>
        <p:txBody>
          <a:bodyPr wrap="square" lIns="91440" tIns="45720" rIns="91440" bIns="4572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1" i="0" u="none" strike="noStrike" kern="1200" cap="none" spc="20" normalizeH="0" baseline="0" noProof="0" dirty="0">
                <a:ln>
                  <a:noFill/>
                </a:ln>
                <a:solidFill>
                  <a:srgbClr val="656665"/>
                </a:solidFill>
                <a:effectLst/>
                <a:uLnTx/>
                <a:uFillTx/>
                <a:latin typeface="Calibri"/>
                <a:ea typeface="+mn-ea"/>
                <a:cs typeface="+mn-cs"/>
              </a:rPr>
              <a:t>Abbreviations</a:t>
            </a:r>
            <a:r>
              <a:rPr kumimoji="0" lang="en-GB" sz="800" b="0" i="0" u="none" strike="noStrike" kern="1200" cap="none" spc="20" normalizeH="0" baseline="0" noProof="0" dirty="0">
                <a:ln>
                  <a:noFill/>
                </a:ln>
                <a:solidFill>
                  <a:srgbClr val="656665"/>
                </a:solidFill>
                <a:effectLst/>
                <a:uLnTx/>
                <a:uFillTx/>
                <a:latin typeface="Calibri"/>
                <a:ea typeface="+mn-ea"/>
                <a:cs typeface="+mn-cs"/>
              </a:rPr>
              <a:t>: IL, interleukin; Th2, T-helper 2 cell.</a:t>
            </a:r>
          </a:p>
          <a:p>
            <a:pPr>
              <a:defRPr/>
            </a:pPr>
            <a:r>
              <a:rPr kumimoji="0" lang="en-GB" sz="800" b="1" i="0" u="none" strike="noStrike" kern="1200" cap="none" spc="20" normalizeH="0" baseline="0" noProof="0" dirty="0">
                <a:ln>
                  <a:noFill/>
                </a:ln>
                <a:solidFill>
                  <a:srgbClr val="656665"/>
                </a:solidFill>
                <a:effectLst/>
                <a:uLnTx/>
                <a:uFillTx/>
                <a:latin typeface="Calibri"/>
                <a:ea typeface="+mn-ea"/>
                <a:cs typeface="+mn-cs"/>
              </a:rPr>
              <a:t>References</a:t>
            </a:r>
            <a:r>
              <a:rPr kumimoji="0" lang="en-GB" sz="800" b="0" i="0" u="none" strike="noStrike" kern="1200" cap="none" spc="20" normalizeH="0" baseline="0" noProof="0" dirty="0">
                <a:ln>
                  <a:noFill/>
                </a:ln>
                <a:solidFill>
                  <a:srgbClr val="656665"/>
                </a:solidFill>
                <a:effectLst/>
                <a:uLnTx/>
                <a:uFillTx/>
                <a:latin typeface="Calibri"/>
                <a:ea typeface="+mn-ea"/>
                <a:cs typeface="+mn-cs"/>
              </a:rPr>
              <a:t>: 1. </a:t>
            </a:r>
            <a:r>
              <a:rPr kumimoji="0" lang="nb-NO" sz="800" b="0" i="0" u="none" strike="noStrike" kern="1200" cap="none" spc="20" normalizeH="0" baseline="0" noProof="0" dirty="0">
                <a:ln>
                  <a:noFill/>
                </a:ln>
                <a:solidFill>
                  <a:srgbClr val="656665"/>
                </a:solidFill>
                <a:effectLst/>
                <a:uLnTx/>
                <a:uFillTx/>
                <a:latin typeface="Calibri"/>
                <a:ea typeface="+mn-ea"/>
                <a:cs typeface="+mn-cs"/>
              </a:rPr>
              <a:t>Janeway CA Jr, et al.</a:t>
            </a:r>
            <a:r>
              <a:rPr kumimoji="0" lang="en-GB" sz="800" b="0" i="0" u="none" strike="noStrike" kern="1200" cap="none" spc="20" normalizeH="0" baseline="0" noProof="0" dirty="0">
                <a:ln>
                  <a:noFill/>
                </a:ln>
                <a:solidFill>
                  <a:srgbClr val="656665"/>
                </a:solidFill>
                <a:effectLst/>
                <a:uLnTx/>
                <a:uFillTx/>
                <a:latin typeface="Calibri"/>
                <a:ea typeface="+mn-ea"/>
                <a:cs typeface="+mn-cs"/>
              </a:rPr>
              <a:t> </a:t>
            </a:r>
            <a:r>
              <a:rPr kumimoji="0" lang="en-GB" sz="800" b="0" i="1" u="none" strike="noStrike" kern="1200" cap="none" spc="20" normalizeH="0" baseline="0" noProof="0" dirty="0">
                <a:ln>
                  <a:noFill/>
                </a:ln>
                <a:solidFill>
                  <a:srgbClr val="656665"/>
                </a:solidFill>
                <a:effectLst/>
                <a:uLnTx/>
                <a:uFillTx/>
                <a:latin typeface="Calibri"/>
                <a:ea typeface="+mn-ea"/>
                <a:cs typeface="+mn-cs"/>
              </a:rPr>
              <a:t>Immunobiology: The Immune System in Health and Disease. </a:t>
            </a:r>
            <a:r>
              <a:rPr kumimoji="0" lang="en-GB" sz="800" b="0" u="none" strike="noStrike" kern="1200" cap="none" spc="20" normalizeH="0" baseline="0" noProof="0" dirty="0">
                <a:ln>
                  <a:noFill/>
                </a:ln>
                <a:solidFill>
                  <a:srgbClr val="656665"/>
                </a:solidFill>
                <a:effectLst/>
                <a:uLnTx/>
                <a:uFillTx/>
                <a:latin typeface="Calibri"/>
                <a:ea typeface="+mn-ea"/>
                <a:cs typeface="+mn-cs"/>
              </a:rPr>
              <a:t>5th edition</a:t>
            </a:r>
            <a:r>
              <a:rPr kumimoji="0" lang="en-GB" sz="800" b="0" i="0" u="none" strike="noStrike" kern="1200" cap="none" spc="20" normalizeH="0" baseline="0" noProof="0" dirty="0">
                <a:ln>
                  <a:noFill/>
                </a:ln>
                <a:solidFill>
                  <a:srgbClr val="656665"/>
                </a:solidFill>
                <a:effectLst/>
                <a:uLnTx/>
                <a:uFillTx/>
                <a:latin typeface="Calibri"/>
                <a:ea typeface="+mn-ea"/>
                <a:cs typeface="+mn-cs"/>
              </a:rPr>
              <a:t>. New York: Garland Science; 2001. https://www.ncbi.nlm.nih.gov/books/NBK10759/;</a:t>
            </a:r>
            <a:r>
              <a:rPr lang="en-GB" sz="800" spc="20">
                <a:solidFill>
                  <a:srgbClr val="656665"/>
                </a:solidFill>
                <a:latin typeface="Calibri"/>
              </a:rPr>
              <a:t> </a:t>
            </a:r>
            <a:r>
              <a:rPr kumimoji="0" lang="en-GB" sz="800" b="0" i="0" u="none" strike="noStrike" kern="1200" cap="none" spc="20" normalizeH="0" baseline="0" noProof="0" dirty="0">
                <a:ln>
                  <a:noFill/>
                </a:ln>
                <a:solidFill>
                  <a:srgbClr val="656665"/>
                </a:solidFill>
                <a:effectLst/>
                <a:uLnTx/>
                <a:uFillTx/>
                <a:latin typeface="Calibri"/>
                <a:ea typeface="+mn-ea"/>
                <a:cs typeface="+mn-cs"/>
              </a:rPr>
              <a:t> 2. </a:t>
            </a:r>
            <a:r>
              <a:rPr kumimoji="0" lang="nb-NO" sz="800" b="0" i="0" u="none" strike="noStrike" kern="1200" cap="none" spc="20" normalizeH="0" baseline="0" noProof="0" dirty="0">
                <a:ln>
                  <a:noFill/>
                </a:ln>
                <a:solidFill>
                  <a:srgbClr val="656665"/>
                </a:solidFill>
                <a:effectLst/>
                <a:uLnTx/>
                <a:uFillTx/>
                <a:latin typeface="Calibri"/>
                <a:ea typeface="+mn-ea"/>
                <a:cs typeface="+mn-cs"/>
              </a:rPr>
              <a:t>Janeway CA Jr, </a:t>
            </a:r>
            <a:r>
              <a:rPr kumimoji="0" lang="nb-NO" sz="800" b="0" i="0" u="none" strike="noStrike" kern="0" cap="none" spc="20" normalizeH="0" noProof="0" dirty="0">
                <a:ln>
                  <a:noFill/>
                </a:ln>
                <a:solidFill>
                  <a:srgbClr val="656665"/>
                </a:solidFill>
                <a:effectLst/>
                <a:uLnTx/>
                <a:uFillTx/>
                <a:latin typeface="Calibri"/>
                <a:ea typeface="+mn-ea"/>
                <a:cs typeface="+mn-cs"/>
              </a:rPr>
              <a:t>et al.</a:t>
            </a:r>
            <a:r>
              <a:rPr kumimoji="0" lang="en-GB" sz="800" b="0" i="0" u="none" strike="noStrike" kern="0" cap="none" spc="20" normalizeH="0" noProof="0" dirty="0">
                <a:ln>
                  <a:noFill/>
                </a:ln>
                <a:solidFill>
                  <a:srgbClr val="656665"/>
                </a:solidFill>
                <a:effectLst/>
                <a:uLnTx/>
                <a:uFillTx/>
                <a:latin typeface="Calibri"/>
                <a:ea typeface="+mn-ea"/>
                <a:cs typeface="+mn-cs"/>
              </a:rPr>
              <a:t> </a:t>
            </a:r>
            <a:r>
              <a:rPr kumimoji="0" lang="en-NZ" sz="800" b="0" i="1" u="none" strike="noStrike" kern="1200" cap="none" spc="20" normalizeH="0" baseline="0" noProof="0" dirty="0">
                <a:ln>
                  <a:noFill/>
                </a:ln>
                <a:solidFill>
                  <a:srgbClr val="656665"/>
                </a:solidFill>
                <a:effectLst/>
                <a:uLnTx/>
                <a:uFillTx/>
                <a:latin typeface="Calibri"/>
                <a:ea typeface="+mn-ea"/>
                <a:cs typeface="+mn-cs"/>
              </a:rPr>
              <a:t>Annu Rev Immunol</a:t>
            </a:r>
            <a:r>
              <a:rPr kumimoji="0" lang="en-NZ" sz="800" b="0" i="0" u="none" strike="noStrike" kern="1200" cap="none" spc="20" normalizeH="0" baseline="0" noProof="0" dirty="0">
                <a:ln>
                  <a:noFill/>
                </a:ln>
                <a:solidFill>
                  <a:srgbClr val="656665"/>
                </a:solidFill>
                <a:effectLst/>
                <a:uLnTx/>
                <a:uFillTx/>
                <a:latin typeface="Calibri"/>
                <a:ea typeface="+mn-ea"/>
                <a:cs typeface="+mn-cs"/>
              </a:rPr>
              <a:t>. 2002;20:197-216; 3. </a:t>
            </a:r>
            <a:r>
              <a:rPr kumimoji="0" lang="en-GB" sz="800" b="0" i="0" u="none" strike="noStrike" kern="1200" cap="none" spc="20" normalizeH="0" baseline="0" noProof="0" dirty="0">
                <a:ln>
                  <a:noFill/>
                </a:ln>
                <a:solidFill>
                  <a:srgbClr val="656665"/>
                </a:solidFill>
                <a:effectLst/>
                <a:uLnTx/>
                <a:uFillTx/>
                <a:latin typeface="Calibri"/>
                <a:ea typeface="+mn-ea"/>
                <a:cs typeface="+mn-cs"/>
              </a:rPr>
              <a:t>Gauvreau GM</a:t>
            </a:r>
            <a:r>
              <a:rPr lang="en-GB" sz="800" spc="20">
                <a:solidFill>
                  <a:srgbClr val="656665"/>
                </a:solidFill>
                <a:latin typeface="Calibri"/>
              </a:rPr>
              <a:t>,</a:t>
            </a:r>
            <a:r>
              <a:rPr kumimoji="0" lang="en-GB" sz="800" b="0" i="0" u="none" strike="noStrike" kern="1200" cap="none" spc="20" normalizeH="0" baseline="0" noProof="0" dirty="0">
                <a:ln>
                  <a:noFill/>
                </a:ln>
                <a:solidFill>
                  <a:srgbClr val="656665"/>
                </a:solidFill>
                <a:effectLst/>
                <a:uLnTx/>
                <a:uFillTx/>
                <a:latin typeface="Calibri"/>
                <a:ea typeface="+mn-ea"/>
                <a:cs typeface="+mn-cs"/>
              </a:rPr>
              <a:t> et al</a:t>
            </a:r>
            <a:r>
              <a:rPr kumimoji="0" lang="en-GB" sz="800" b="0" i="1" u="none" strike="noStrike" kern="1200" cap="none" spc="20" normalizeH="0" baseline="0" noProof="0" dirty="0">
                <a:ln>
                  <a:noFill/>
                </a:ln>
                <a:solidFill>
                  <a:srgbClr val="656665"/>
                </a:solidFill>
                <a:effectLst/>
                <a:uLnTx/>
                <a:uFillTx/>
                <a:latin typeface="Calibri"/>
                <a:ea typeface="+mn-ea"/>
                <a:cs typeface="+mn-cs"/>
              </a:rPr>
              <a:t>. Expert </a:t>
            </a:r>
            <a:r>
              <a:rPr kumimoji="0" lang="en-GB" sz="800" b="0" i="1" u="none" strike="noStrike" kern="1200" cap="none" spc="20" normalizeH="0" baseline="0" noProof="0" dirty="0" err="1">
                <a:ln>
                  <a:noFill/>
                </a:ln>
                <a:solidFill>
                  <a:srgbClr val="656665"/>
                </a:solidFill>
                <a:effectLst/>
                <a:uLnTx/>
                <a:uFillTx/>
                <a:latin typeface="Calibri"/>
                <a:ea typeface="+mn-ea"/>
                <a:cs typeface="+mn-cs"/>
              </a:rPr>
              <a:t>Opin</a:t>
            </a:r>
            <a:r>
              <a:rPr kumimoji="0" lang="en-GB" sz="800" b="0" i="1" u="none" strike="noStrike" kern="1200" cap="none" spc="20" normalizeH="0" baseline="0" noProof="0" dirty="0">
                <a:ln>
                  <a:noFill/>
                </a:ln>
                <a:solidFill>
                  <a:srgbClr val="656665"/>
                </a:solidFill>
                <a:effectLst/>
                <a:uLnTx/>
                <a:uFillTx/>
                <a:latin typeface="Calibri"/>
                <a:ea typeface="+mn-ea"/>
                <a:cs typeface="+mn-cs"/>
              </a:rPr>
              <a:t> </a:t>
            </a:r>
            <a:r>
              <a:rPr kumimoji="0" lang="en-GB" sz="800" b="0" i="1" u="none" strike="noStrike" kern="1200" cap="none" spc="20" normalizeH="0" baseline="0" noProof="0">
                <a:ln>
                  <a:noFill/>
                </a:ln>
                <a:solidFill>
                  <a:srgbClr val="656665"/>
                </a:solidFill>
                <a:effectLst/>
                <a:uLnTx/>
                <a:uFillTx/>
                <a:latin typeface="Calibri"/>
                <a:ea typeface="+mn-ea"/>
                <a:cs typeface="+mn-cs"/>
              </a:rPr>
              <a:t>Ther</a:t>
            </a:r>
            <a:r>
              <a:rPr kumimoji="0" lang="en-GB" sz="800" b="0" i="1" u="none" strike="noStrike" kern="1200" cap="none" spc="20" normalizeH="0" baseline="0" noProof="0" dirty="0">
                <a:ln>
                  <a:noFill/>
                </a:ln>
                <a:solidFill>
                  <a:srgbClr val="656665"/>
                </a:solidFill>
                <a:effectLst/>
                <a:uLnTx/>
                <a:uFillTx/>
                <a:latin typeface="Calibri"/>
                <a:ea typeface="+mn-ea"/>
                <a:cs typeface="+mn-cs"/>
              </a:rPr>
              <a:t> Targets</a:t>
            </a:r>
            <a:r>
              <a:rPr kumimoji="0" lang="en-GB" sz="800" b="0" i="0" u="none" strike="noStrike" kern="1200" cap="none" spc="20" normalizeH="0" baseline="0" noProof="0" dirty="0">
                <a:ln>
                  <a:noFill/>
                </a:ln>
                <a:solidFill>
                  <a:srgbClr val="656665"/>
                </a:solidFill>
                <a:effectLst/>
                <a:uLnTx/>
                <a:uFillTx/>
                <a:latin typeface="Calibri"/>
                <a:ea typeface="+mn-ea"/>
                <a:cs typeface="+mn-cs"/>
              </a:rPr>
              <a:t>. 2020;24(8):777-792; 4. </a:t>
            </a:r>
            <a:r>
              <a:rPr kumimoji="0" lang="da-DK" sz="800" b="0" i="0" u="none" strike="noStrike" kern="1200" cap="none" spc="20" normalizeH="0" baseline="0" noProof="0" dirty="0">
                <a:ln>
                  <a:noFill/>
                </a:ln>
                <a:solidFill>
                  <a:srgbClr val="656665"/>
                </a:solidFill>
                <a:effectLst/>
                <a:uLnTx/>
                <a:uFillTx/>
                <a:latin typeface="Calibri"/>
                <a:ea typeface="+mn-ea"/>
                <a:cs typeface="+mn-cs"/>
              </a:rPr>
              <a:t>Kim HY, et al. </a:t>
            </a:r>
            <a:r>
              <a:rPr kumimoji="0" lang="da-DK" sz="800" b="0" i="1" u="none" strike="noStrike" kern="1200" cap="none" spc="20" normalizeH="0" baseline="0" noProof="0" dirty="0">
                <a:ln>
                  <a:noFill/>
                </a:ln>
                <a:solidFill>
                  <a:srgbClr val="656665"/>
                </a:solidFill>
                <a:effectLst/>
                <a:uLnTx/>
                <a:uFillTx/>
                <a:latin typeface="Calibri"/>
                <a:ea typeface="+mn-ea"/>
                <a:cs typeface="+mn-cs"/>
              </a:rPr>
              <a:t>Nat Immunol. </a:t>
            </a:r>
            <a:r>
              <a:rPr kumimoji="0" lang="da-DK" sz="800" b="0" i="0" u="none" strike="noStrike" kern="1200" cap="none" spc="20" normalizeH="0" baseline="0" noProof="0" dirty="0">
                <a:ln>
                  <a:noFill/>
                </a:ln>
                <a:solidFill>
                  <a:srgbClr val="656665"/>
                </a:solidFill>
                <a:effectLst/>
                <a:uLnTx/>
                <a:uFillTx/>
                <a:latin typeface="Calibri"/>
                <a:ea typeface="+mn-ea"/>
                <a:cs typeface="+mn-cs"/>
              </a:rPr>
              <a:t>2010;11(7):577-584; 5. Steinke JW, Borish L. </a:t>
            </a:r>
            <a:r>
              <a:rPr kumimoji="0" lang="da-DK" sz="800" b="0" i="1" u="none" strike="noStrike" kern="1200" cap="none" spc="20" normalizeH="0" baseline="0" noProof="0" dirty="0">
                <a:ln>
                  <a:noFill/>
                </a:ln>
                <a:solidFill>
                  <a:srgbClr val="656665"/>
                </a:solidFill>
                <a:effectLst/>
                <a:uLnTx/>
                <a:uFillTx/>
                <a:latin typeface="Calibri"/>
                <a:ea typeface="+mn-ea"/>
                <a:cs typeface="+mn-cs"/>
              </a:rPr>
              <a:t>Respir Res</a:t>
            </a:r>
            <a:r>
              <a:rPr kumimoji="0" lang="da-DK" sz="800" b="0" i="0" u="none" strike="noStrike" kern="1200" cap="none" spc="20" normalizeH="0" baseline="0" noProof="0" dirty="0">
                <a:ln>
                  <a:noFill/>
                </a:ln>
                <a:solidFill>
                  <a:srgbClr val="656665"/>
                </a:solidFill>
                <a:effectLst/>
                <a:uLnTx/>
                <a:uFillTx/>
                <a:latin typeface="Calibri"/>
                <a:ea typeface="+mn-ea"/>
                <a:cs typeface="+mn-cs"/>
              </a:rPr>
              <a:t>. 2001;2(2):66-70; 6. </a:t>
            </a:r>
            <a:r>
              <a:rPr kumimoji="0" lang="en-GB" sz="800" b="0" i="0" u="none" strike="noStrike" kern="1200" cap="none" spc="20" normalizeH="0" baseline="0" noProof="0" dirty="0">
                <a:ln>
                  <a:noFill/>
                </a:ln>
                <a:solidFill>
                  <a:srgbClr val="656665"/>
                </a:solidFill>
                <a:effectLst/>
                <a:uLnTx/>
                <a:uFillTx/>
                <a:latin typeface="Calibri"/>
                <a:ea typeface="+mn-ea"/>
                <a:cs typeface="+mn-cs"/>
              </a:rPr>
              <a:t>Luo W, et al. </a:t>
            </a:r>
            <a:r>
              <a:rPr kumimoji="0" lang="en-GB" sz="800" b="0" i="1" u="none" strike="noStrike" kern="1200" cap="none" spc="20" normalizeH="0" baseline="0" noProof="0" dirty="0">
                <a:ln>
                  <a:noFill/>
                </a:ln>
                <a:solidFill>
                  <a:srgbClr val="656665"/>
                </a:solidFill>
                <a:effectLst/>
                <a:uLnTx/>
                <a:uFillTx/>
                <a:latin typeface="Calibri"/>
                <a:ea typeface="+mn-ea"/>
                <a:cs typeface="+mn-cs"/>
              </a:rPr>
              <a:t>Front Immunol</a:t>
            </a:r>
            <a:r>
              <a:rPr kumimoji="0" lang="en-GB" sz="800" b="0" i="0" u="none" strike="noStrike" kern="1200" cap="none" spc="20" normalizeH="0" baseline="0" noProof="0" dirty="0">
                <a:ln>
                  <a:noFill/>
                </a:ln>
                <a:solidFill>
                  <a:srgbClr val="656665"/>
                </a:solidFill>
                <a:effectLst/>
                <a:uLnTx/>
                <a:uFillTx/>
                <a:latin typeface="Calibri"/>
                <a:ea typeface="+mn-ea"/>
                <a:cs typeface="+mn-cs"/>
              </a:rPr>
              <a:t>. 2022;13:974066.</a:t>
            </a:r>
            <a:endParaRPr kumimoji="0" lang="en-GB" sz="800" b="0" i="0" u="none" strike="noStrike" kern="1200" cap="none" spc="20" normalizeH="0" baseline="0" noProof="0">
              <a:ln>
                <a:noFill/>
              </a:ln>
              <a:solidFill>
                <a:srgbClr val="656665"/>
              </a:solidFill>
              <a:effectLst/>
              <a:uLnTx/>
              <a:uFillTx/>
              <a:latin typeface="Calibri"/>
              <a:ea typeface="+mn-ea"/>
              <a:cs typeface="+mn-cs"/>
            </a:endParaRPr>
          </a:p>
        </p:txBody>
      </p:sp>
      <p:grpSp>
        <p:nvGrpSpPr>
          <p:cNvPr id="10" name="Group 9">
            <a:extLst>
              <a:ext uri="{FF2B5EF4-FFF2-40B4-BE49-F238E27FC236}">
                <a16:creationId xmlns:a16="http://schemas.microsoft.com/office/drawing/2014/main" id="{BCBC8126-C38A-A53F-010C-2DE1CB8A6132}"/>
              </a:ext>
            </a:extLst>
          </p:cNvPr>
          <p:cNvGrpSpPr/>
          <p:nvPr/>
        </p:nvGrpSpPr>
        <p:grpSpPr>
          <a:xfrm>
            <a:off x="11465076" y="1157906"/>
            <a:ext cx="621053" cy="621053"/>
            <a:chOff x="8845740" y="1471144"/>
            <a:chExt cx="621053" cy="621053"/>
          </a:xfrm>
        </p:grpSpPr>
        <p:sp>
          <p:nvSpPr>
            <p:cNvPr id="12" name="Oval 11">
              <a:extLst>
                <a:ext uri="{FF2B5EF4-FFF2-40B4-BE49-F238E27FC236}">
                  <a16:creationId xmlns:a16="http://schemas.microsoft.com/office/drawing/2014/main" id="{DE75AE53-7D00-EAC5-69AF-9E5B0363A24E}"/>
                </a:ext>
              </a:extLst>
            </p:cNvPr>
            <p:cNvSpPr>
              <a:spLocks noChangeAspect="1"/>
            </p:cNvSpPr>
            <p:nvPr/>
          </p:nvSpPr>
          <p:spPr>
            <a:xfrm>
              <a:off x="8904267" y="1527003"/>
              <a:ext cx="504000" cy="504000"/>
            </a:xfrm>
            <a:prstGeom prst="ellipse">
              <a:avLst/>
            </a:prstGeom>
            <a:solidFill>
              <a:srgbClr val="590995"/>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Graphic 13">
              <a:hlinkClick r:id="rId17" action="ppaction://hlinksldjump"/>
              <a:extLst>
                <a:ext uri="{FF2B5EF4-FFF2-40B4-BE49-F238E27FC236}">
                  <a16:creationId xmlns:a16="http://schemas.microsoft.com/office/drawing/2014/main" id="{A8087145-BE54-089A-E981-F48900D59E4E}"/>
                </a:ext>
              </a:extLst>
            </p:cNvPr>
            <p:cNvPicPr>
              <a:picLocks noChangeAspect="1"/>
            </p:cNvPicPr>
            <p:nvPr/>
          </p:nvPicPr>
          <p:blipFill>
            <a:blip r:embed="rId18">
              <a:extLst>
                <a:ext uri="{28A0092B-C50C-407E-A947-70E740481C1C}">
                  <a14:useLocalDpi xmlns:a14="http://schemas.microsoft.com/office/drawing/2010/main" val="0"/>
                </a:ext>
                <a:ext uri="{96DAC541-7B7A-43D3-8B79-37D633B846F1}">
                  <asvg:svgBlip xmlns:asvg="http://schemas.microsoft.com/office/drawing/2016/SVG/main" r:embed="rId19"/>
                </a:ext>
              </a:extLst>
            </a:blip>
            <a:srcRect/>
            <a:stretch/>
          </p:blipFill>
          <p:spPr>
            <a:xfrm>
              <a:off x="8845740" y="1471144"/>
              <a:ext cx="621053" cy="621053"/>
            </a:xfrm>
            <a:prstGeom prst="rect">
              <a:avLst/>
            </a:prstGeom>
          </p:spPr>
        </p:pic>
      </p:grpSp>
    </p:spTree>
    <p:extLst>
      <p:ext uri="{BB962C8B-B14F-4D97-AF65-F5344CB8AC3E}">
        <p14:creationId xmlns:p14="http://schemas.microsoft.com/office/powerpoint/2010/main" val="363444036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Footer Placeholder 1">
            <a:extLst>
              <a:ext uri="{FF2B5EF4-FFF2-40B4-BE49-F238E27FC236}">
                <a16:creationId xmlns:a16="http://schemas.microsoft.com/office/drawing/2014/main" id="{FE8F91F2-B88D-4956-3754-34CFF8C0094B}"/>
              </a:ext>
            </a:extLst>
          </p:cNvPr>
          <p:cNvSpPr>
            <a:spLocks noGrp="1"/>
          </p:cNvSpPr>
          <p:nvPr>
            <p:ph type="ftr" sz="quarter" idx="11"/>
          </p:nvPr>
        </p:nvSpPr>
        <p:spPr>
          <a:xfrm>
            <a:off x="547200" y="6300000"/>
            <a:ext cx="10512000" cy="471600"/>
          </a:xfrm>
        </p:spPr>
        <p:txBody>
          <a:bodyPr/>
          <a:lstStyle/>
          <a:p>
            <a:pPr>
              <a:lnSpc>
                <a:spcPct val="107000"/>
              </a:lnSpc>
              <a:spcAft>
                <a:spcPts val="800"/>
              </a:spcAft>
            </a:pPr>
            <a:br>
              <a:rPr lang="en-GB" sz="750" b="1" dirty="0"/>
            </a:br>
            <a:br>
              <a:rPr lang="en-GB" sz="750" dirty="0"/>
            </a:br>
            <a:r>
              <a:rPr lang="en-GB" sz="750" b="1" dirty="0"/>
              <a:t>Mechanisms underlying non-eosinophilic inflammation in asthma and the relevance of TSLP in its potential effects on macrophages both require further elucidation. The information presented in this image has been simplified for illustration purposes only and does not imply clinical benefit or relevance. </a:t>
            </a:r>
            <a:r>
              <a:rPr lang="en-GB" sz="750" dirty="0"/>
              <a:t>Figure adapted from Gauvreau GM, et al. </a:t>
            </a:r>
            <a:r>
              <a:rPr lang="en-GB" sz="750" i="1" dirty="0"/>
              <a:t>Expert </a:t>
            </a:r>
            <a:r>
              <a:rPr lang="en-GB" sz="750" i="1" dirty="0" err="1"/>
              <a:t>Opin</a:t>
            </a:r>
            <a:r>
              <a:rPr lang="en-GB" sz="750" i="1" dirty="0"/>
              <a:t> </a:t>
            </a:r>
            <a:r>
              <a:rPr lang="en-GB" sz="750" i="1" dirty="0" err="1"/>
              <a:t>Ther</a:t>
            </a:r>
            <a:r>
              <a:rPr lang="en-GB" sz="750" i="1" dirty="0"/>
              <a:t> Targets</a:t>
            </a:r>
            <a:r>
              <a:rPr lang="en-GB" sz="750" dirty="0"/>
              <a:t>. 2020;24:777-792, which was based on </a:t>
            </a:r>
            <a:r>
              <a:rPr lang="en-GB" sz="750" dirty="0" err="1"/>
              <a:t>Brusselle</a:t>
            </a:r>
            <a:r>
              <a:rPr lang="en-GB" sz="750" dirty="0"/>
              <a:t> G, </a:t>
            </a:r>
            <a:r>
              <a:rPr lang="en-GB" sz="750" dirty="0" err="1"/>
              <a:t>Bracke</a:t>
            </a:r>
            <a:r>
              <a:rPr lang="en-GB" sz="750" dirty="0"/>
              <a:t> K. </a:t>
            </a:r>
            <a:r>
              <a:rPr lang="en-GB" sz="750" i="1" dirty="0"/>
              <a:t>Ann Am </a:t>
            </a:r>
            <a:r>
              <a:rPr lang="en-GB" sz="750" i="1" dirty="0" err="1"/>
              <a:t>Thorac</a:t>
            </a:r>
            <a:r>
              <a:rPr lang="en-GB" sz="750" i="1" dirty="0"/>
              <a:t> Soc</a:t>
            </a:r>
            <a:r>
              <a:rPr lang="en-GB" sz="750" dirty="0"/>
              <a:t>. 2014;11:S322-S328, </a:t>
            </a:r>
            <a:r>
              <a:rPr lang="en-GB" sz="750" dirty="0" err="1"/>
              <a:t>Brusselle</a:t>
            </a:r>
            <a:r>
              <a:rPr lang="en-GB" sz="750" dirty="0"/>
              <a:t> G, et al. </a:t>
            </a:r>
            <a:r>
              <a:rPr lang="en-GB" sz="750" i="1" dirty="0"/>
              <a:t>Nat Med</a:t>
            </a:r>
            <a:r>
              <a:rPr lang="en-GB" sz="750" dirty="0"/>
              <a:t>. 2013;19:977-979, Lambrecht BN, Hammad H. </a:t>
            </a:r>
            <a:r>
              <a:rPr lang="en-GB" sz="750" i="1" dirty="0"/>
              <a:t>Nat Immunol</a:t>
            </a:r>
            <a:r>
              <a:rPr lang="en-GB" sz="750" dirty="0"/>
              <a:t>. 2015;16:45-56 and </a:t>
            </a:r>
            <a:r>
              <a:rPr lang="en-GB" sz="750" dirty="0" err="1">
                <a:effectLst/>
                <a:latin typeface="Calibri"/>
                <a:ea typeface="Calibri" panose="020F0502020204030204" pitchFamily="34" charset="0"/>
                <a:cs typeface="Times New Roman"/>
              </a:rPr>
              <a:t>Brightling</a:t>
            </a:r>
            <a:r>
              <a:rPr lang="en-GB" sz="750" dirty="0">
                <a:effectLst/>
                <a:latin typeface="Calibri"/>
                <a:ea typeface="Calibri" panose="020F0502020204030204" pitchFamily="34" charset="0"/>
                <a:cs typeface="Times New Roman"/>
              </a:rPr>
              <a:t> CE, et al. </a:t>
            </a:r>
            <a:r>
              <a:rPr lang="en-GB" sz="750" i="1" dirty="0">
                <a:effectLst/>
                <a:latin typeface="Calibri"/>
                <a:ea typeface="Calibri" panose="020F0502020204030204" pitchFamily="34" charset="0"/>
                <a:cs typeface="Times New Roman"/>
              </a:rPr>
              <a:t>N Engl J Med</a:t>
            </a:r>
            <a:r>
              <a:rPr lang="en-GB" sz="750" dirty="0">
                <a:effectLst/>
                <a:latin typeface="Calibri"/>
                <a:ea typeface="Calibri" panose="020F0502020204030204" pitchFamily="34" charset="0"/>
                <a:cs typeface="Times New Roman"/>
              </a:rPr>
              <a:t>. 2021;385(18):1669-1679. Additional figure adaptations</a:t>
            </a:r>
            <a:r>
              <a:rPr lang="en-GB" sz="750" dirty="0">
                <a:latin typeface="Calibri"/>
                <a:ea typeface="Calibri" panose="020F0502020204030204" pitchFamily="34" charset="0"/>
                <a:cs typeface="Times New Roman"/>
              </a:rPr>
              <a:t> from Davis JD, </a:t>
            </a:r>
            <a:r>
              <a:rPr lang="en-GB" sz="750" dirty="0" err="1">
                <a:latin typeface="Calibri"/>
                <a:ea typeface="Calibri" panose="020F0502020204030204" pitchFamily="34" charset="0"/>
                <a:cs typeface="Times New Roman"/>
              </a:rPr>
              <a:t>Wypych</a:t>
            </a:r>
            <a:r>
              <a:rPr lang="en-GB" sz="750" dirty="0">
                <a:latin typeface="Calibri"/>
                <a:ea typeface="Calibri" panose="020F0502020204030204" pitchFamily="34" charset="0"/>
                <a:cs typeface="Times New Roman"/>
              </a:rPr>
              <a:t> TP. Mucosal Immunol. 2021;14:978-990. </a:t>
            </a:r>
            <a:r>
              <a:rPr lang="en-GB" sz="750" dirty="0"/>
              <a:t>*Blockade of TSLP has suggested inhibition of pathways beyond type 2 inflammation. More recent evidence also suggests that Th1/17-driven neutrophilic pathways may not be key drivers of this type of inflammation.</a:t>
            </a:r>
            <a:r>
              <a:rPr lang="en-GB" sz="750" baseline="30000" dirty="0"/>
              <a:t>17-19</a:t>
            </a:r>
            <a:r>
              <a:rPr lang="en-GB" sz="750" dirty="0"/>
              <a:t> </a:t>
            </a:r>
            <a:r>
              <a:rPr lang="en-GB" sz="750" b="1" dirty="0"/>
              <a:t>Abbreviations</a:t>
            </a:r>
            <a:r>
              <a:rPr lang="en-GB" sz="750" dirty="0"/>
              <a:t>: </a:t>
            </a:r>
            <a:r>
              <a:rPr lang="en-GB" sz="750" dirty="0" err="1"/>
              <a:t>IgE</a:t>
            </a:r>
            <a:r>
              <a:rPr lang="en-GB" sz="750" dirty="0"/>
              <a:t>, immunoglobulin E; IL, interleukin; ILC2, type 2 innate lymphoid cell; T2, type 2; Th, T helper; TSLP, thymic stromal lymphopoietin. </a:t>
            </a:r>
            <a:r>
              <a:rPr lang="en-GB" sz="750" b="1" dirty="0"/>
              <a:t>References</a:t>
            </a:r>
            <a:r>
              <a:rPr lang="en-GB" sz="750" dirty="0"/>
              <a:t>: 1. Gauvreau GM, et al. </a:t>
            </a:r>
            <a:r>
              <a:rPr lang="en-GB" sz="750" i="1" dirty="0"/>
              <a:t>Expert </a:t>
            </a:r>
            <a:r>
              <a:rPr lang="en-GB" sz="750" i="1" dirty="0" err="1"/>
              <a:t>Opin</a:t>
            </a:r>
            <a:r>
              <a:rPr lang="en-GB" sz="750" i="1" dirty="0"/>
              <a:t> </a:t>
            </a:r>
            <a:r>
              <a:rPr lang="en-GB" sz="750" i="1" dirty="0" err="1"/>
              <a:t>Ther</a:t>
            </a:r>
            <a:r>
              <a:rPr lang="en-GB" sz="750" i="1" dirty="0"/>
              <a:t> Targets</a:t>
            </a:r>
            <a:r>
              <a:rPr lang="en-GB" sz="750" dirty="0"/>
              <a:t>. 2020;24:777-792; 2. </a:t>
            </a:r>
            <a:r>
              <a:rPr lang="en-GB" sz="750" dirty="0" err="1"/>
              <a:t>Porsbjerg</a:t>
            </a:r>
            <a:r>
              <a:rPr lang="en-GB" sz="750" dirty="0"/>
              <a:t> CM, et al. </a:t>
            </a:r>
            <a:r>
              <a:rPr lang="en-GB" sz="750" i="1" dirty="0" err="1"/>
              <a:t>Eur</a:t>
            </a:r>
            <a:r>
              <a:rPr lang="en-GB" sz="750" i="1" dirty="0"/>
              <a:t> Respir J</a:t>
            </a:r>
            <a:r>
              <a:rPr lang="en-GB" sz="750" dirty="0"/>
              <a:t>. 2020;56:2000260; 3. Roan F, et al. </a:t>
            </a:r>
            <a:r>
              <a:rPr lang="en-GB" sz="750" i="1" dirty="0"/>
              <a:t>J Clin Invest</a:t>
            </a:r>
            <a:r>
              <a:rPr lang="en-GB" sz="750" dirty="0"/>
              <a:t>. 2019;129:1441-1451; 4. </a:t>
            </a:r>
            <a:r>
              <a:rPr lang="en-GB" sz="750" dirty="0" err="1"/>
              <a:t>Varricchi</a:t>
            </a:r>
            <a:r>
              <a:rPr lang="en-GB" sz="750" dirty="0"/>
              <a:t> G, et al. </a:t>
            </a:r>
            <a:r>
              <a:rPr lang="en-GB" sz="750" i="1" dirty="0"/>
              <a:t>Front Immunol</a:t>
            </a:r>
            <a:r>
              <a:rPr lang="en-GB" sz="750" dirty="0"/>
              <a:t>. 2018;9:1595; 5. Altman MC, et al. </a:t>
            </a:r>
            <a:r>
              <a:rPr lang="en-GB" sz="750" i="1" dirty="0"/>
              <a:t>J Clin Invest</a:t>
            </a:r>
            <a:r>
              <a:rPr lang="en-GB" sz="750" dirty="0"/>
              <a:t>. 2019;129:4979-4991; 6. </a:t>
            </a:r>
            <a:r>
              <a:rPr lang="en-GB" sz="750" dirty="0" err="1"/>
              <a:t>Allakhverdi</a:t>
            </a:r>
            <a:r>
              <a:rPr lang="en-GB" sz="750" dirty="0"/>
              <a:t> Z, et al. </a:t>
            </a:r>
            <a:r>
              <a:rPr lang="en-GB" sz="750" i="1" dirty="0"/>
              <a:t>J Exp Med</a:t>
            </a:r>
            <a:r>
              <a:rPr lang="en-GB" sz="750" dirty="0"/>
              <a:t>. 2007;204:253-258; 7. Kato A, et al. </a:t>
            </a:r>
            <a:r>
              <a:rPr lang="en-GB" sz="750" i="1" dirty="0"/>
              <a:t>J Immunol</a:t>
            </a:r>
            <a:r>
              <a:rPr lang="en-GB" sz="750" dirty="0"/>
              <a:t>. 2007;179:1080-1087; 8. </a:t>
            </a:r>
            <a:r>
              <a:rPr lang="en-GB" sz="750" dirty="0" err="1"/>
              <a:t>Kouzaki</a:t>
            </a:r>
            <a:r>
              <a:rPr lang="en-GB" sz="750" dirty="0"/>
              <a:t> H, et al. </a:t>
            </a:r>
            <a:r>
              <a:rPr lang="en-GB" sz="750" i="1" dirty="0"/>
              <a:t>J Immunol</a:t>
            </a:r>
            <a:r>
              <a:rPr lang="en-GB" sz="750" dirty="0"/>
              <a:t>. 2009;183(2):1427-1434; 9. Cohn L. </a:t>
            </a:r>
            <a:r>
              <a:rPr lang="en-GB" sz="750" i="1" dirty="0"/>
              <a:t>J Clin Invest</a:t>
            </a:r>
            <a:r>
              <a:rPr lang="en-GB" sz="750" dirty="0"/>
              <a:t>. 2006;116(2):306-308; 10. </a:t>
            </a:r>
            <a:r>
              <a:rPr lang="en-GB" sz="750" dirty="0" err="1"/>
              <a:t>Brusselle</a:t>
            </a:r>
            <a:r>
              <a:rPr lang="en-GB" sz="750" dirty="0"/>
              <a:t> GG, </a:t>
            </a:r>
            <a:r>
              <a:rPr lang="en-GB" sz="750" dirty="0" err="1"/>
              <a:t>Koppelman</a:t>
            </a:r>
            <a:r>
              <a:rPr lang="en-GB" sz="750" dirty="0"/>
              <a:t> GH. </a:t>
            </a:r>
            <a:r>
              <a:rPr lang="en-GB" sz="750" i="1" dirty="0"/>
              <a:t>N Engl J Med</a:t>
            </a:r>
            <a:r>
              <a:rPr lang="en-GB" sz="750" dirty="0"/>
              <a:t>. 2022;386(2):157-171; 11. </a:t>
            </a:r>
            <a:r>
              <a:rPr lang="en-US" sz="750" dirty="0"/>
              <a:t>Janeway CA Jr, et al. </a:t>
            </a:r>
            <a:r>
              <a:rPr lang="en-US" sz="750" i="1" dirty="0"/>
              <a:t>Immunobiology: The Immune System in Health and Disease. </a:t>
            </a:r>
            <a:r>
              <a:rPr lang="en-US" sz="750" dirty="0"/>
              <a:t>5th edition</a:t>
            </a:r>
            <a:r>
              <a:rPr lang="en-US" sz="750" i="1" dirty="0"/>
              <a:t>. </a:t>
            </a:r>
            <a:r>
              <a:rPr lang="en-US" sz="750" dirty="0"/>
              <a:t>New York: Garland Science; 2001. https://www.ncbi.nlm.nih.gov/books/NBK10759/; 12. </a:t>
            </a:r>
            <a:r>
              <a:rPr lang="en-GB" sz="750" dirty="0"/>
              <a:t>Davis JD, </a:t>
            </a:r>
            <a:r>
              <a:rPr lang="en-GB" sz="750" dirty="0" err="1"/>
              <a:t>Wypych</a:t>
            </a:r>
            <a:r>
              <a:rPr lang="en-GB" sz="750" dirty="0"/>
              <a:t> TP. </a:t>
            </a:r>
            <a:r>
              <a:rPr lang="en-GB" sz="750" i="1" dirty="0"/>
              <a:t>Mucosal Immunol</a:t>
            </a:r>
            <a:r>
              <a:rPr lang="en-GB" sz="750" dirty="0"/>
              <a:t>. 2021;14:978-990; 13. </a:t>
            </a:r>
            <a:r>
              <a:rPr lang="en-GB" sz="750" dirty="0" err="1">
                <a:effectLst/>
                <a:latin typeface="Calibri"/>
                <a:ea typeface="Calibri" panose="020F0502020204030204" pitchFamily="34" charset="0"/>
                <a:cs typeface="Times New Roman"/>
              </a:rPr>
              <a:t>Brightling</a:t>
            </a:r>
            <a:r>
              <a:rPr lang="en-GB" sz="750" dirty="0">
                <a:effectLst/>
                <a:latin typeface="Calibri"/>
                <a:ea typeface="Calibri" panose="020F0502020204030204" pitchFamily="34" charset="0"/>
                <a:cs typeface="Times New Roman"/>
              </a:rPr>
              <a:t> CE, et al. </a:t>
            </a:r>
            <a:r>
              <a:rPr lang="en-GB" sz="750" i="1" dirty="0">
                <a:effectLst/>
                <a:latin typeface="Calibri"/>
                <a:ea typeface="Calibri" panose="020F0502020204030204" pitchFamily="34" charset="0"/>
                <a:cs typeface="Times New Roman"/>
              </a:rPr>
              <a:t>N Engl J Med</a:t>
            </a:r>
            <a:r>
              <a:rPr lang="en-GB" sz="750" dirty="0">
                <a:effectLst/>
                <a:latin typeface="Calibri"/>
                <a:ea typeface="Calibri" panose="020F0502020204030204" pitchFamily="34" charset="0"/>
                <a:cs typeface="Times New Roman"/>
              </a:rPr>
              <a:t>. 2002;346:1699-1705; 14. </a:t>
            </a:r>
            <a:r>
              <a:rPr lang="da-DK" sz="750" dirty="0">
                <a:effectLst/>
                <a:latin typeface="Calibri"/>
                <a:ea typeface="Calibri" panose="020F0502020204030204" pitchFamily="34" charset="0"/>
                <a:cs typeface="Times New Roman"/>
              </a:rPr>
              <a:t>Begueret H, et al. </a:t>
            </a:r>
            <a:r>
              <a:rPr lang="da-DK" sz="750" i="1" dirty="0">
                <a:effectLst/>
                <a:latin typeface="Calibri"/>
                <a:ea typeface="Calibri" panose="020F0502020204030204" pitchFamily="34" charset="0"/>
                <a:cs typeface="Times New Roman"/>
              </a:rPr>
              <a:t>Thorax</a:t>
            </a:r>
            <a:r>
              <a:rPr lang="da-DK" sz="750" dirty="0">
                <a:effectLst/>
                <a:latin typeface="Calibri"/>
                <a:ea typeface="Calibri" panose="020F0502020204030204" pitchFamily="34" charset="0"/>
                <a:cs typeface="Times New Roman"/>
              </a:rPr>
              <a:t>. 2007;62:8-15; 15. Krystel-Whittemore M, et al. </a:t>
            </a:r>
            <a:r>
              <a:rPr lang="da-DK" sz="750" i="1" dirty="0">
                <a:effectLst/>
                <a:latin typeface="Calibri"/>
                <a:ea typeface="Calibri" panose="020F0502020204030204" pitchFamily="34" charset="0"/>
                <a:cs typeface="Times New Roman"/>
              </a:rPr>
              <a:t>Front Immunol</a:t>
            </a:r>
            <a:r>
              <a:rPr lang="da-DK" sz="750" dirty="0">
                <a:effectLst/>
                <a:latin typeface="Calibri"/>
                <a:ea typeface="Calibri" panose="020F0502020204030204" pitchFamily="34" charset="0"/>
                <a:cs typeface="Times New Roman"/>
              </a:rPr>
              <a:t>. 2016;6:620; 16. </a:t>
            </a:r>
            <a:r>
              <a:rPr kumimoji="0" lang="en-GB" sz="750" b="0" i="0" u="none" strike="noStrike" kern="1200" cap="none" spc="20" normalizeH="0" baseline="0" noProof="0" dirty="0">
                <a:ln>
                  <a:noFill/>
                </a:ln>
                <a:solidFill>
                  <a:srgbClr val="656665"/>
                </a:solidFill>
                <a:effectLst/>
                <a:uLnTx/>
                <a:uFillTx/>
                <a:latin typeface="Calibri"/>
                <a:ea typeface="+mn-ea"/>
                <a:cs typeface="+mn-cs"/>
              </a:rPr>
              <a:t>Gao H et al. </a:t>
            </a:r>
            <a:r>
              <a:rPr kumimoji="0" lang="en-GB" sz="750" b="0" i="1" u="none" strike="noStrike" kern="1200" cap="none" spc="20" normalizeH="0" baseline="0" noProof="0" dirty="0">
                <a:ln>
                  <a:noFill/>
                </a:ln>
                <a:solidFill>
                  <a:srgbClr val="656665"/>
                </a:solidFill>
                <a:effectLst/>
                <a:uLnTx/>
                <a:uFillTx/>
                <a:latin typeface="Calibri"/>
                <a:ea typeface="+mn-ea"/>
                <a:cs typeface="+mn-cs"/>
              </a:rPr>
              <a:t>J Immunol Res</a:t>
            </a:r>
            <a:r>
              <a:rPr kumimoji="0" lang="en-GB" sz="750" b="0" i="0" u="none" strike="noStrike" kern="1200" cap="none" spc="20" normalizeH="0" baseline="0" noProof="0" dirty="0">
                <a:ln>
                  <a:noFill/>
                </a:ln>
                <a:solidFill>
                  <a:srgbClr val="656665"/>
                </a:solidFill>
                <a:effectLst/>
                <a:uLnTx/>
                <a:uFillTx/>
                <a:latin typeface="Calibri"/>
                <a:ea typeface="+mn-ea"/>
                <a:cs typeface="+mn-cs"/>
              </a:rPr>
              <a:t>. 2017;2017:3743048; </a:t>
            </a:r>
            <a:r>
              <a:rPr lang="en-GB" sz="750" dirty="0">
                <a:solidFill>
                  <a:srgbClr val="656665"/>
                </a:solidFill>
                <a:latin typeface="Calibri"/>
              </a:rPr>
              <a:t>17. Diver S, et al. </a:t>
            </a:r>
            <a:r>
              <a:rPr lang="en-GB" sz="750" i="1" dirty="0">
                <a:solidFill>
                  <a:srgbClr val="656665"/>
                </a:solidFill>
                <a:latin typeface="Calibri"/>
              </a:rPr>
              <a:t>Lancet Respir Med</a:t>
            </a:r>
            <a:r>
              <a:rPr lang="en-GB" sz="750" dirty="0">
                <a:solidFill>
                  <a:srgbClr val="656665"/>
                </a:solidFill>
                <a:latin typeface="Calibri"/>
              </a:rPr>
              <a:t>. 2021;9(11):1299-1312; 18. </a:t>
            </a:r>
            <a:r>
              <a:rPr lang="en-GB" sz="750" dirty="0" err="1">
                <a:solidFill>
                  <a:srgbClr val="656665"/>
                </a:solidFill>
                <a:latin typeface="Calibri"/>
              </a:rPr>
              <a:t>Sverrild</a:t>
            </a:r>
            <a:r>
              <a:rPr lang="en-GB" sz="750" dirty="0">
                <a:solidFill>
                  <a:srgbClr val="656665"/>
                </a:solidFill>
                <a:latin typeface="Calibri"/>
              </a:rPr>
              <a:t> A, et al. </a:t>
            </a:r>
            <a:r>
              <a:rPr lang="en-GB" sz="750" i="1" dirty="0" err="1">
                <a:solidFill>
                  <a:srgbClr val="656665"/>
                </a:solidFill>
                <a:latin typeface="Calibri"/>
              </a:rPr>
              <a:t>Eur</a:t>
            </a:r>
            <a:r>
              <a:rPr lang="en-GB" sz="750" i="1" dirty="0">
                <a:solidFill>
                  <a:srgbClr val="656665"/>
                </a:solidFill>
                <a:latin typeface="Calibri"/>
              </a:rPr>
              <a:t> Respir J</a:t>
            </a:r>
            <a:r>
              <a:rPr lang="en-GB" sz="750" dirty="0">
                <a:solidFill>
                  <a:srgbClr val="656665"/>
                </a:solidFill>
                <a:latin typeface="Calibri"/>
              </a:rPr>
              <a:t>. 2021;59:2101296; 19. </a:t>
            </a:r>
            <a:r>
              <a:rPr lang="en-GB" sz="750" dirty="0" err="1">
                <a:solidFill>
                  <a:srgbClr val="656665"/>
                </a:solidFill>
                <a:latin typeface="Calibri"/>
              </a:rPr>
              <a:t>Brightling</a:t>
            </a:r>
            <a:r>
              <a:rPr lang="en-GB" sz="750" dirty="0">
                <a:solidFill>
                  <a:srgbClr val="656665"/>
                </a:solidFill>
                <a:latin typeface="Calibri"/>
              </a:rPr>
              <a:t> CE, et al. </a:t>
            </a:r>
            <a:r>
              <a:rPr lang="en-GB" sz="750" i="1" dirty="0">
                <a:solidFill>
                  <a:srgbClr val="656665"/>
                </a:solidFill>
                <a:latin typeface="Calibri"/>
              </a:rPr>
              <a:t>N Eng </a:t>
            </a:r>
            <a:br>
              <a:rPr lang="en-GB" sz="750" i="1" dirty="0">
                <a:solidFill>
                  <a:srgbClr val="656665"/>
                </a:solidFill>
                <a:latin typeface="Calibri"/>
              </a:rPr>
            </a:br>
            <a:r>
              <a:rPr lang="en-GB" sz="750" i="1" dirty="0">
                <a:solidFill>
                  <a:srgbClr val="656665"/>
                </a:solidFill>
                <a:latin typeface="Calibri"/>
              </a:rPr>
              <a:t>J Med</a:t>
            </a:r>
            <a:r>
              <a:rPr lang="en-GB" sz="750" dirty="0">
                <a:solidFill>
                  <a:srgbClr val="656665"/>
                </a:solidFill>
                <a:latin typeface="Calibri"/>
              </a:rPr>
              <a:t>. 2021;385:1669-1679. </a:t>
            </a:r>
            <a:br>
              <a:rPr lang="en-GB" sz="750" dirty="0">
                <a:highlight>
                  <a:srgbClr val="FFFF00"/>
                </a:highlight>
              </a:rPr>
            </a:br>
            <a:r>
              <a:rPr lang="en-GB" sz="800" dirty="0"/>
              <a:t>US-79143 Last Updated 12/23</a:t>
            </a:r>
            <a:endParaRPr lang="en-GB" sz="750" dirty="0"/>
          </a:p>
        </p:txBody>
      </p:sp>
      <p:grpSp>
        <p:nvGrpSpPr>
          <p:cNvPr id="19" name="Group 18">
            <a:extLst>
              <a:ext uri="{FF2B5EF4-FFF2-40B4-BE49-F238E27FC236}">
                <a16:creationId xmlns:a16="http://schemas.microsoft.com/office/drawing/2014/main" id="{82C73FB6-ACCC-BDC4-A2C2-42D0B51C2E60}"/>
              </a:ext>
            </a:extLst>
          </p:cNvPr>
          <p:cNvGrpSpPr/>
          <p:nvPr/>
        </p:nvGrpSpPr>
        <p:grpSpPr>
          <a:xfrm>
            <a:off x="10944000" y="6444000"/>
            <a:ext cx="1099968" cy="287551"/>
            <a:chOff x="10894587" y="6381538"/>
            <a:chExt cx="1099968" cy="287551"/>
          </a:xfrm>
        </p:grpSpPr>
        <p:grpSp>
          <p:nvGrpSpPr>
            <p:cNvPr id="20" name="Group 19">
              <a:extLst>
                <a:ext uri="{FF2B5EF4-FFF2-40B4-BE49-F238E27FC236}">
                  <a16:creationId xmlns:a16="http://schemas.microsoft.com/office/drawing/2014/main" id="{DD149152-C856-8F3A-1D39-30C1B58237A3}"/>
                </a:ext>
              </a:extLst>
            </p:cNvPr>
            <p:cNvGrpSpPr/>
            <p:nvPr/>
          </p:nvGrpSpPr>
          <p:grpSpPr>
            <a:xfrm>
              <a:off x="10894587" y="6381538"/>
              <a:ext cx="1099968" cy="287551"/>
              <a:chOff x="5334172" y="6525312"/>
              <a:chExt cx="1099968" cy="287551"/>
            </a:xfrm>
          </p:grpSpPr>
          <p:sp>
            <p:nvSpPr>
              <p:cNvPr id="27" name="Rectangle: Rounded Corners 26">
                <a:extLst>
                  <a:ext uri="{FF2B5EF4-FFF2-40B4-BE49-F238E27FC236}">
                    <a16:creationId xmlns:a16="http://schemas.microsoft.com/office/drawing/2014/main" id="{5DFD6A41-CD1C-0642-A8E5-7C9DA1F26340}"/>
                  </a:ext>
                </a:extLst>
              </p:cNvPr>
              <p:cNvSpPr/>
              <p:nvPr/>
            </p:nvSpPr>
            <p:spPr>
              <a:xfrm>
                <a:off x="5334172" y="6525312"/>
                <a:ext cx="1099968" cy="287551"/>
              </a:xfrm>
              <a:prstGeom prst="roundRect">
                <a:avLst/>
              </a:prstGeom>
              <a:solidFill>
                <a:srgbClr val="550B8D"/>
              </a:solidFill>
              <a:ln>
                <a:solidFill>
                  <a:srgbClr val="490F7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8" name="Graphic 3">
                <a:hlinkClick r:id="" action="ppaction://hlinkshowjump?jump=previousslide"/>
                <a:extLst>
                  <a:ext uri="{FF2B5EF4-FFF2-40B4-BE49-F238E27FC236}">
                    <a16:creationId xmlns:a16="http://schemas.microsoft.com/office/drawing/2014/main" id="{01311D44-BBDA-6180-69E9-D166DD5A792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rot="10800000">
                <a:off x="5657217" y="6560801"/>
                <a:ext cx="216000" cy="216000"/>
              </a:xfrm>
              <a:prstGeom prst="rect">
                <a:avLst/>
              </a:prstGeom>
            </p:spPr>
          </p:pic>
          <p:pic>
            <p:nvPicPr>
              <p:cNvPr id="29" name="Graphic 3">
                <a:hlinkClick r:id="" action="ppaction://hlinkshowjump?jump=nextslide"/>
                <a:extLst>
                  <a:ext uri="{FF2B5EF4-FFF2-40B4-BE49-F238E27FC236}">
                    <a16:creationId xmlns:a16="http://schemas.microsoft.com/office/drawing/2014/main" id="{F7BEC78B-2A9F-4C18-62F8-7B8EE553E17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rot="10800000" flipH="1">
                <a:off x="5922567" y="6560801"/>
                <a:ext cx="216000" cy="216000"/>
              </a:xfrm>
              <a:prstGeom prst="rect">
                <a:avLst/>
              </a:prstGeom>
            </p:spPr>
          </p:pic>
        </p:grpSp>
        <p:pic>
          <p:nvPicPr>
            <p:cNvPr id="23" name="Graphic 14">
              <a:hlinkClick r:id="rId5" action="ppaction://hlinksldjump"/>
              <a:extLst>
                <a:ext uri="{FF2B5EF4-FFF2-40B4-BE49-F238E27FC236}">
                  <a16:creationId xmlns:a16="http://schemas.microsoft.com/office/drawing/2014/main" id="{1ADC13A6-3A7D-0723-C6FE-8EA338454240}"/>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p:blipFill>
          <p:spPr>
            <a:xfrm>
              <a:off x="11734234" y="6417528"/>
              <a:ext cx="216000" cy="216000"/>
            </a:xfrm>
            <a:prstGeom prst="rect">
              <a:avLst/>
            </a:prstGeom>
          </p:spPr>
        </p:pic>
        <p:pic>
          <p:nvPicPr>
            <p:cNvPr id="25" name="Graphic 2">
              <a:hlinkClick r:id="rId8" action="ppaction://hlinksldjump"/>
              <a:extLst>
                <a:ext uri="{FF2B5EF4-FFF2-40B4-BE49-F238E27FC236}">
                  <a16:creationId xmlns:a16="http://schemas.microsoft.com/office/drawing/2014/main" id="{EEA45741-6EFD-5B66-931F-C53AC7FCA56E}"/>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p:blipFill>
          <p:spPr>
            <a:xfrm>
              <a:off x="10951903" y="6416625"/>
              <a:ext cx="216000" cy="216000"/>
            </a:xfrm>
            <a:prstGeom prst="rect">
              <a:avLst/>
            </a:prstGeom>
          </p:spPr>
        </p:pic>
      </p:grpSp>
      <p:sp>
        <p:nvSpPr>
          <p:cNvPr id="22" name="TextBox 21">
            <a:extLst>
              <a:ext uri="{FF2B5EF4-FFF2-40B4-BE49-F238E27FC236}">
                <a16:creationId xmlns:a16="http://schemas.microsoft.com/office/drawing/2014/main" id="{FA0381E9-2726-A017-9013-9BB5986814A0}"/>
              </a:ext>
            </a:extLst>
          </p:cNvPr>
          <p:cNvSpPr txBox="1"/>
          <p:nvPr/>
        </p:nvSpPr>
        <p:spPr>
          <a:xfrm>
            <a:off x="9496222" y="4608408"/>
            <a:ext cx="532041" cy="138502"/>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Mast cell</a:t>
            </a:r>
          </a:p>
        </p:txBody>
      </p:sp>
      <p:sp>
        <p:nvSpPr>
          <p:cNvPr id="24" name="TextBox 23">
            <a:extLst>
              <a:ext uri="{FF2B5EF4-FFF2-40B4-BE49-F238E27FC236}">
                <a16:creationId xmlns:a16="http://schemas.microsoft.com/office/drawing/2014/main" id="{8B617D86-D67C-8443-6891-AA0BB9C1468D}"/>
              </a:ext>
            </a:extLst>
          </p:cNvPr>
          <p:cNvSpPr txBox="1"/>
          <p:nvPr/>
        </p:nvSpPr>
        <p:spPr>
          <a:xfrm>
            <a:off x="8832419" y="4129627"/>
            <a:ext cx="278923" cy="138499"/>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F561AD"/>
                </a:solidFill>
                <a:effectLst/>
                <a:uLnTx/>
                <a:uFillTx/>
                <a:latin typeface="Calibri" panose="020F0502020204030204" pitchFamily="34" charset="0"/>
                <a:ea typeface="+mn-ea"/>
                <a:cs typeface="Calibri" panose="020F0502020204030204" pitchFamily="34" charset="0"/>
              </a:rPr>
              <a:t>TSLP*</a:t>
            </a:r>
          </a:p>
        </p:txBody>
      </p:sp>
      <p:pic>
        <p:nvPicPr>
          <p:cNvPr id="18" name="Picture 17">
            <a:extLst>
              <a:ext uri="{FF2B5EF4-FFF2-40B4-BE49-F238E27FC236}">
                <a16:creationId xmlns:a16="http://schemas.microsoft.com/office/drawing/2014/main" id="{34ACA358-4AEB-1B96-857D-653555EEECE5}"/>
              </a:ext>
            </a:extLst>
          </p:cNvPr>
          <p:cNvPicPr>
            <a:picLocks noChangeAspect="1"/>
          </p:cNvPicPr>
          <p:nvPr/>
        </p:nvPicPr>
        <p:blipFill>
          <a:blip r:embed="rId11"/>
          <a:stretch>
            <a:fillRect/>
          </a:stretch>
        </p:blipFill>
        <p:spPr>
          <a:xfrm>
            <a:off x="1108427" y="1249014"/>
            <a:ext cx="9321592" cy="3444539"/>
          </a:xfrm>
          <a:prstGeom prst="rect">
            <a:avLst/>
          </a:prstGeom>
        </p:spPr>
      </p:pic>
      <p:sp>
        <p:nvSpPr>
          <p:cNvPr id="15" name="TextBox 14">
            <a:extLst>
              <a:ext uri="{FF2B5EF4-FFF2-40B4-BE49-F238E27FC236}">
                <a16:creationId xmlns:a16="http://schemas.microsoft.com/office/drawing/2014/main" id="{13650DA1-1EA6-52ED-5165-18E1A5D297F2}"/>
              </a:ext>
            </a:extLst>
          </p:cNvPr>
          <p:cNvSpPr txBox="1"/>
          <p:nvPr/>
        </p:nvSpPr>
        <p:spPr>
          <a:xfrm>
            <a:off x="9576028" y="2181074"/>
            <a:ext cx="51457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Goblet cell</a:t>
            </a:r>
          </a:p>
        </p:txBody>
      </p:sp>
      <p:sp>
        <p:nvSpPr>
          <p:cNvPr id="16" name="TextBox 15">
            <a:extLst>
              <a:ext uri="{FF2B5EF4-FFF2-40B4-BE49-F238E27FC236}">
                <a16:creationId xmlns:a16="http://schemas.microsoft.com/office/drawing/2014/main" id="{94025734-7348-1B42-57F3-9B85E8994295}"/>
              </a:ext>
            </a:extLst>
          </p:cNvPr>
          <p:cNvSpPr txBox="1"/>
          <p:nvPr/>
        </p:nvSpPr>
        <p:spPr>
          <a:xfrm>
            <a:off x="8863209" y="2181074"/>
            <a:ext cx="532041" cy="138502"/>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Mast cell</a:t>
            </a:r>
          </a:p>
        </p:txBody>
      </p:sp>
      <p:sp>
        <p:nvSpPr>
          <p:cNvPr id="17" name="TextBox 16">
            <a:extLst>
              <a:ext uri="{FF2B5EF4-FFF2-40B4-BE49-F238E27FC236}">
                <a16:creationId xmlns:a16="http://schemas.microsoft.com/office/drawing/2014/main" id="{72AA9DC9-8DF9-7B68-0ABE-6CC31F361580}"/>
              </a:ext>
            </a:extLst>
          </p:cNvPr>
          <p:cNvSpPr txBox="1"/>
          <p:nvPr/>
        </p:nvSpPr>
        <p:spPr>
          <a:xfrm>
            <a:off x="7538482" y="2220830"/>
            <a:ext cx="532041" cy="138502"/>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Tuft cell</a:t>
            </a:r>
          </a:p>
        </p:txBody>
      </p:sp>
      <p:pic>
        <p:nvPicPr>
          <p:cNvPr id="21" name="Picture 12">
            <a:extLst>
              <a:ext uri="{FF2B5EF4-FFF2-40B4-BE49-F238E27FC236}">
                <a16:creationId xmlns:a16="http://schemas.microsoft.com/office/drawing/2014/main" id="{1E825F3C-A05A-F9C5-1546-87EC2AF0BC3A}"/>
              </a:ext>
            </a:extLst>
          </p:cNvPr>
          <p:cNvPicPr>
            <a:picLocks noChangeAspect="1" noChangeArrowheads="1"/>
          </p:cNvPicPr>
          <p:nvPr/>
        </p:nvPicPr>
        <p:blipFill rotWithShape="1">
          <a:blip r:embed="rId12">
            <a:extLst>
              <a:ext uri="{28A0092B-C50C-407E-A947-70E740481C1C}">
                <a14:useLocalDpi xmlns:a14="http://schemas.microsoft.com/office/drawing/2010/main" val="0"/>
              </a:ext>
            </a:extLst>
          </a:blip>
          <a:srcRect l="57556"/>
          <a:stretch/>
        </p:blipFill>
        <p:spPr bwMode="auto">
          <a:xfrm>
            <a:off x="0" y="1951931"/>
            <a:ext cx="1254141" cy="28265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0" name="Picture 59">
            <a:extLst>
              <a:ext uri="{FF2B5EF4-FFF2-40B4-BE49-F238E27FC236}">
                <a16:creationId xmlns:a16="http://schemas.microsoft.com/office/drawing/2014/main" id="{FA79FF24-2831-88FA-F027-13D2FFFFD5E2}"/>
              </a:ext>
            </a:extLst>
          </p:cNvPr>
          <p:cNvPicPr>
            <a:picLocks noChangeAspect="1"/>
          </p:cNvPicPr>
          <p:nvPr/>
        </p:nvPicPr>
        <p:blipFill>
          <a:blip r:embed="rId13"/>
          <a:stretch>
            <a:fillRect/>
          </a:stretch>
        </p:blipFill>
        <p:spPr>
          <a:xfrm>
            <a:off x="2511903" y="4739941"/>
            <a:ext cx="8061297" cy="426747"/>
          </a:xfrm>
          <a:prstGeom prst="rect">
            <a:avLst/>
          </a:prstGeom>
        </p:spPr>
      </p:pic>
      <p:grpSp>
        <p:nvGrpSpPr>
          <p:cNvPr id="61" name="Group 60">
            <a:extLst>
              <a:ext uri="{FF2B5EF4-FFF2-40B4-BE49-F238E27FC236}">
                <a16:creationId xmlns:a16="http://schemas.microsoft.com/office/drawing/2014/main" id="{36B9BE2B-332A-C6F7-E188-00F53EE2966E}"/>
              </a:ext>
            </a:extLst>
          </p:cNvPr>
          <p:cNvGrpSpPr/>
          <p:nvPr/>
        </p:nvGrpSpPr>
        <p:grpSpPr>
          <a:xfrm>
            <a:off x="1429449" y="3311834"/>
            <a:ext cx="990108" cy="1228226"/>
            <a:chOff x="1340815" y="3354727"/>
            <a:chExt cx="990088" cy="1228201"/>
          </a:xfrm>
        </p:grpSpPr>
        <p:sp>
          <p:nvSpPr>
            <p:cNvPr id="2497" name="Freeform 2436">
              <a:extLst>
                <a:ext uri="{FF2B5EF4-FFF2-40B4-BE49-F238E27FC236}">
                  <a16:creationId xmlns:a16="http://schemas.microsoft.com/office/drawing/2014/main" id="{1EEB372B-D232-53FE-781A-8958E2436234}"/>
                </a:ext>
              </a:extLst>
            </p:cNvPr>
            <p:cNvSpPr/>
            <p:nvPr/>
          </p:nvSpPr>
          <p:spPr>
            <a:xfrm rot="4421766">
              <a:off x="1312830" y="3564855"/>
              <a:ext cx="1228201" cy="807945"/>
            </a:xfrm>
            <a:custGeom>
              <a:avLst/>
              <a:gdLst>
                <a:gd name="connsiteX0" fmla="*/ 842520 w 842519"/>
                <a:gd name="connsiteY0" fmla="*/ 0 h 552309"/>
                <a:gd name="connsiteX1" fmla="*/ 0 w 842519"/>
                <a:gd name="connsiteY1" fmla="*/ 552310 h 552309"/>
              </a:gdLst>
              <a:ahLst/>
              <a:cxnLst>
                <a:cxn ang="0">
                  <a:pos x="connsiteX0" y="connsiteY0"/>
                </a:cxn>
                <a:cxn ang="0">
                  <a:pos x="connsiteX1" y="connsiteY1"/>
                </a:cxn>
              </a:cxnLst>
              <a:rect l="l" t="t" r="r" b="b"/>
              <a:pathLst>
                <a:path w="842519" h="552309">
                  <a:moveTo>
                    <a:pt x="842520" y="0"/>
                  </a:moveTo>
                  <a:lnTo>
                    <a:pt x="0" y="55231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98" name="Freeform 2438">
              <a:extLst>
                <a:ext uri="{FF2B5EF4-FFF2-40B4-BE49-F238E27FC236}">
                  <a16:creationId xmlns:a16="http://schemas.microsoft.com/office/drawing/2014/main" id="{2B565085-0676-924A-B74E-A72DE874DBDA}"/>
                </a:ext>
              </a:extLst>
            </p:cNvPr>
            <p:cNvSpPr/>
            <p:nvPr/>
          </p:nvSpPr>
          <p:spPr>
            <a:xfrm rot="4421766">
              <a:off x="1337595" y="3458617"/>
              <a:ext cx="61013" cy="54573"/>
            </a:xfrm>
            <a:custGeom>
              <a:avLst/>
              <a:gdLst>
                <a:gd name="connsiteX0" fmla="*/ 27427 w 60914"/>
                <a:gd name="connsiteY0" fmla="*/ 0 h 54484"/>
                <a:gd name="connsiteX1" fmla="*/ 0 w 60914"/>
                <a:gd name="connsiteY1" fmla="*/ 54484 h 54484"/>
                <a:gd name="connsiteX2" fmla="*/ 60915 w 60914"/>
                <a:gd name="connsiteY2" fmla="*/ 51056 h 54484"/>
                <a:gd name="connsiteX3" fmla="*/ 27427 w 60914"/>
                <a:gd name="connsiteY3" fmla="*/ 0 h 54484"/>
              </a:gdLst>
              <a:ahLst/>
              <a:cxnLst>
                <a:cxn ang="0">
                  <a:pos x="connsiteX0" y="connsiteY0"/>
                </a:cxn>
                <a:cxn ang="0">
                  <a:pos x="connsiteX1" y="connsiteY1"/>
                </a:cxn>
                <a:cxn ang="0">
                  <a:pos x="connsiteX2" y="connsiteY2"/>
                </a:cxn>
                <a:cxn ang="0">
                  <a:pos x="connsiteX3" y="connsiteY3"/>
                </a:cxn>
              </a:cxnLst>
              <a:rect l="l" t="t" r="r" b="b"/>
              <a:pathLst>
                <a:path w="60914" h="54484">
                  <a:moveTo>
                    <a:pt x="27427" y="0"/>
                  </a:moveTo>
                  <a:lnTo>
                    <a:pt x="0" y="54484"/>
                  </a:lnTo>
                  <a:lnTo>
                    <a:pt x="60915" y="51056"/>
                  </a:lnTo>
                  <a:lnTo>
                    <a:pt x="27427"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63" name="Group 62">
            <a:extLst>
              <a:ext uri="{FF2B5EF4-FFF2-40B4-BE49-F238E27FC236}">
                <a16:creationId xmlns:a16="http://schemas.microsoft.com/office/drawing/2014/main" id="{89483CD2-663B-C1FC-5FF4-FE87CAAC5146}"/>
              </a:ext>
            </a:extLst>
          </p:cNvPr>
          <p:cNvGrpSpPr/>
          <p:nvPr/>
        </p:nvGrpSpPr>
        <p:grpSpPr>
          <a:xfrm rot="16200000">
            <a:off x="1429450" y="1949595"/>
            <a:ext cx="990108" cy="1228226"/>
            <a:chOff x="1340815" y="3354727"/>
            <a:chExt cx="990088" cy="1228201"/>
          </a:xfrm>
        </p:grpSpPr>
        <p:sp>
          <p:nvSpPr>
            <p:cNvPr id="2495" name="Freeform 2491">
              <a:extLst>
                <a:ext uri="{FF2B5EF4-FFF2-40B4-BE49-F238E27FC236}">
                  <a16:creationId xmlns:a16="http://schemas.microsoft.com/office/drawing/2014/main" id="{F2BD4B2B-4985-C746-B328-CFB19726DDA6}"/>
                </a:ext>
              </a:extLst>
            </p:cNvPr>
            <p:cNvSpPr/>
            <p:nvPr/>
          </p:nvSpPr>
          <p:spPr>
            <a:xfrm rot="4421766">
              <a:off x="1312830" y="3564855"/>
              <a:ext cx="1228201" cy="807945"/>
            </a:xfrm>
            <a:custGeom>
              <a:avLst/>
              <a:gdLst>
                <a:gd name="connsiteX0" fmla="*/ 842520 w 842519"/>
                <a:gd name="connsiteY0" fmla="*/ 0 h 552309"/>
                <a:gd name="connsiteX1" fmla="*/ 0 w 842519"/>
                <a:gd name="connsiteY1" fmla="*/ 552310 h 552309"/>
              </a:gdLst>
              <a:ahLst/>
              <a:cxnLst>
                <a:cxn ang="0">
                  <a:pos x="connsiteX0" y="connsiteY0"/>
                </a:cxn>
                <a:cxn ang="0">
                  <a:pos x="connsiteX1" y="connsiteY1"/>
                </a:cxn>
              </a:cxnLst>
              <a:rect l="l" t="t" r="r" b="b"/>
              <a:pathLst>
                <a:path w="842519" h="552309">
                  <a:moveTo>
                    <a:pt x="842520" y="0"/>
                  </a:moveTo>
                  <a:lnTo>
                    <a:pt x="0" y="55231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96" name="Freeform 2499">
              <a:extLst>
                <a:ext uri="{FF2B5EF4-FFF2-40B4-BE49-F238E27FC236}">
                  <a16:creationId xmlns:a16="http://schemas.microsoft.com/office/drawing/2014/main" id="{23F1DF92-00B6-67EB-50EF-D92CA3427562}"/>
                </a:ext>
              </a:extLst>
            </p:cNvPr>
            <p:cNvSpPr/>
            <p:nvPr/>
          </p:nvSpPr>
          <p:spPr>
            <a:xfrm rot="4421766">
              <a:off x="1337595" y="3458617"/>
              <a:ext cx="61013" cy="54573"/>
            </a:xfrm>
            <a:custGeom>
              <a:avLst/>
              <a:gdLst>
                <a:gd name="connsiteX0" fmla="*/ 27427 w 60914"/>
                <a:gd name="connsiteY0" fmla="*/ 0 h 54484"/>
                <a:gd name="connsiteX1" fmla="*/ 0 w 60914"/>
                <a:gd name="connsiteY1" fmla="*/ 54484 h 54484"/>
                <a:gd name="connsiteX2" fmla="*/ 60915 w 60914"/>
                <a:gd name="connsiteY2" fmla="*/ 51056 h 54484"/>
                <a:gd name="connsiteX3" fmla="*/ 27427 w 60914"/>
                <a:gd name="connsiteY3" fmla="*/ 0 h 54484"/>
              </a:gdLst>
              <a:ahLst/>
              <a:cxnLst>
                <a:cxn ang="0">
                  <a:pos x="connsiteX0" y="connsiteY0"/>
                </a:cxn>
                <a:cxn ang="0">
                  <a:pos x="connsiteX1" y="connsiteY1"/>
                </a:cxn>
                <a:cxn ang="0">
                  <a:pos x="connsiteX2" y="connsiteY2"/>
                </a:cxn>
                <a:cxn ang="0">
                  <a:pos x="connsiteX3" y="connsiteY3"/>
                </a:cxn>
              </a:cxnLst>
              <a:rect l="l" t="t" r="r" b="b"/>
              <a:pathLst>
                <a:path w="60914" h="54484">
                  <a:moveTo>
                    <a:pt x="27427" y="0"/>
                  </a:moveTo>
                  <a:lnTo>
                    <a:pt x="0" y="54484"/>
                  </a:lnTo>
                  <a:lnTo>
                    <a:pt x="60915" y="51056"/>
                  </a:lnTo>
                  <a:lnTo>
                    <a:pt x="27427"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sp>
        <p:nvSpPr>
          <p:cNvPr id="129" name="TextBox 128">
            <a:extLst>
              <a:ext uri="{FF2B5EF4-FFF2-40B4-BE49-F238E27FC236}">
                <a16:creationId xmlns:a16="http://schemas.microsoft.com/office/drawing/2014/main" id="{EAB83B4C-30C8-2D9D-8467-F1893E5E65EB}"/>
              </a:ext>
            </a:extLst>
          </p:cNvPr>
          <p:cNvSpPr txBox="1"/>
          <p:nvPr/>
        </p:nvSpPr>
        <p:spPr>
          <a:xfrm>
            <a:off x="2352788" y="1531477"/>
            <a:ext cx="605947" cy="161586"/>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Epithelium</a:t>
            </a:r>
          </a:p>
        </p:txBody>
      </p:sp>
      <p:sp>
        <p:nvSpPr>
          <p:cNvPr id="130" name="TextBox 129">
            <a:extLst>
              <a:ext uri="{FF2B5EF4-FFF2-40B4-BE49-F238E27FC236}">
                <a16:creationId xmlns:a16="http://schemas.microsoft.com/office/drawing/2014/main" id="{BEB7D6AB-86FA-06F5-F1AC-FB1B877A87B7}"/>
              </a:ext>
            </a:extLst>
          </p:cNvPr>
          <p:cNvSpPr txBox="1"/>
          <p:nvPr/>
        </p:nvSpPr>
        <p:spPr>
          <a:xfrm>
            <a:off x="3240103" y="1149911"/>
            <a:ext cx="448850"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Allergens</a:t>
            </a:r>
          </a:p>
        </p:txBody>
      </p:sp>
      <p:sp>
        <p:nvSpPr>
          <p:cNvPr id="131" name="TextBox 130">
            <a:extLst>
              <a:ext uri="{FF2B5EF4-FFF2-40B4-BE49-F238E27FC236}">
                <a16:creationId xmlns:a16="http://schemas.microsoft.com/office/drawing/2014/main" id="{F8911E8A-B2E7-6EC4-26E6-6270572B4745}"/>
              </a:ext>
            </a:extLst>
          </p:cNvPr>
          <p:cNvSpPr txBox="1"/>
          <p:nvPr/>
        </p:nvSpPr>
        <p:spPr>
          <a:xfrm>
            <a:off x="3879365" y="1149911"/>
            <a:ext cx="469690"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Cytokines</a:t>
            </a:r>
          </a:p>
        </p:txBody>
      </p:sp>
      <p:sp>
        <p:nvSpPr>
          <p:cNvPr id="132" name="TextBox 131">
            <a:extLst>
              <a:ext uri="{FF2B5EF4-FFF2-40B4-BE49-F238E27FC236}">
                <a16:creationId xmlns:a16="http://schemas.microsoft.com/office/drawing/2014/main" id="{BE056434-2477-FF93-45C9-0E9BF7B49BBF}"/>
              </a:ext>
            </a:extLst>
          </p:cNvPr>
          <p:cNvSpPr txBox="1"/>
          <p:nvPr/>
        </p:nvSpPr>
        <p:spPr>
          <a:xfrm>
            <a:off x="4545877" y="1149911"/>
            <a:ext cx="26129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Fungi</a:t>
            </a:r>
          </a:p>
        </p:txBody>
      </p:sp>
      <p:sp>
        <p:nvSpPr>
          <p:cNvPr id="133" name="TextBox 132">
            <a:extLst>
              <a:ext uri="{FF2B5EF4-FFF2-40B4-BE49-F238E27FC236}">
                <a16:creationId xmlns:a16="http://schemas.microsoft.com/office/drawing/2014/main" id="{54E0F28F-1789-E27F-CB62-8E81ACF13E56}"/>
              </a:ext>
            </a:extLst>
          </p:cNvPr>
          <p:cNvSpPr txBox="1"/>
          <p:nvPr/>
        </p:nvSpPr>
        <p:spPr>
          <a:xfrm>
            <a:off x="2353065" y="2383753"/>
            <a:ext cx="229235" cy="277005"/>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w="3175">
                  <a:noFill/>
                </a:ln>
                <a:solidFill>
                  <a:srgbClr val="2491BF"/>
                </a:solidFill>
                <a:effectLst/>
                <a:uLnTx/>
                <a:uFillTx/>
                <a:latin typeface="Calibri" panose="020F0502020204030204" pitchFamily="34" charset="0"/>
                <a:ea typeface="+mn-ea"/>
                <a:cs typeface="Calibri" panose="020F0502020204030204" pitchFamily="34" charset="0"/>
              </a:rPr>
              <a:t>IL-5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w="3175">
                  <a:noFill/>
                </a:ln>
                <a:solidFill>
                  <a:srgbClr val="2491BF"/>
                </a:solidFill>
                <a:effectLst/>
                <a:uLnTx/>
                <a:uFillTx/>
                <a:latin typeface="Calibri" panose="020F0502020204030204" pitchFamily="34" charset="0"/>
                <a:ea typeface="+mn-ea"/>
                <a:cs typeface="Calibri" panose="020F0502020204030204" pitchFamily="34" charset="0"/>
              </a:rPr>
              <a:t>IL-13</a:t>
            </a:r>
          </a:p>
        </p:txBody>
      </p:sp>
      <p:sp>
        <p:nvSpPr>
          <p:cNvPr id="134" name="TextBox 133">
            <a:extLst>
              <a:ext uri="{FF2B5EF4-FFF2-40B4-BE49-F238E27FC236}">
                <a16:creationId xmlns:a16="http://schemas.microsoft.com/office/drawing/2014/main" id="{7790D845-C1F4-9DC1-64EA-1531AA47C8D2}"/>
              </a:ext>
            </a:extLst>
          </p:cNvPr>
          <p:cNvSpPr txBox="1"/>
          <p:nvPr/>
        </p:nvSpPr>
        <p:spPr>
          <a:xfrm>
            <a:off x="3259300" y="2219072"/>
            <a:ext cx="190762" cy="23083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5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TSLP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5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IL-33</a:t>
            </a:r>
          </a:p>
        </p:txBody>
      </p:sp>
      <p:sp>
        <p:nvSpPr>
          <p:cNvPr id="135" name="TextBox 134">
            <a:extLst>
              <a:ext uri="{FF2B5EF4-FFF2-40B4-BE49-F238E27FC236}">
                <a16:creationId xmlns:a16="http://schemas.microsoft.com/office/drawing/2014/main" id="{C10D4BB3-1D43-FACB-0A4B-0FB1430E7E8C}"/>
              </a:ext>
            </a:extLst>
          </p:cNvPr>
          <p:cNvSpPr txBox="1"/>
          <p:nvPr/>
        </p:nvSpPr>
        <p:spPr>
          <a:xfrm>
            <a:off x="2901642" y="2649934"/>
            <a:ext cx="468087"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Mast cells</a:t>
            </a:r>
          </a:p>
        </p:txBody>
      </p:sp>
      <p:sp>
        <p:nvSpPr>
          <p:cNvPr id="136" name="TextBox 135">
            <a:extLst>
              <a:ext uri="{FF2B5EF4-FFF2-40B4-BE49-F238E27FC236}">
                <a16:creationId xmlns:a16="http://schemas.microsoft.com/office/drawing/2014/main" id="{EEBFABFB-BA05-4348-8093-268782D4279F}"/>
              </a:ext>
            </a:extLst>
          </p:cNvPr>
          <p:cNvSpPr txBox="1"/>
          <p:nvPr/>
        </p:nvSpPr>
        <p:spPr>
          <a:xfrm>
            <a:off x="4490892" y="2246306"/>
            <a:ext cx="330787" cy="534368"/>
          </a:xfrm>
          <a:prstGeom prst="rect">
            <a:avLst/>
          </a:prstGeom>
          <a:solidFill>
            <a:schemeClr val="bg1"/>
          </a:solidFill>
        </p:spPr>
        <p:txBody>
          <a:bodyPr wrap="none" lIns="36000" tIns="36000" rIns="36000" bIns="3600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TSLP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IL-33</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IL-25</a:t>
            </a:r>
          </a:p>
        </p:txBody>
      </p:sp>
      <p:sp>
        <p:nvSpPr>
          <p:cNvPr id="138" name="TextBox 137">
            <a:extLst>
              <a:ext uri="{FF2B5EF4-FFF2-40B4-BE49-F238E27FC236}">
                <a16:creationId xmlns:a16="http://schemas.microsoft.com/office/drawing/2014/main" id="{9B33153D-FAB2-C724-353C-D95F6AE4DF1E}"/>
              </a:ext>
            </a:extLst>
          </p:cNvPr>
          <p:cNvSpPr txBox="1"/>
          <p:nvPr/>
        </p:nvSpPr>
        <p:spPr>
          <a:xfrm>
            <a:off x="4152617" y="2757251"/>
            <a:ext cx="39915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Basophil</a:t>
            </a:r>
          </a:p>
        </p:txBody>
      </p:sp>
      <p:sp>
        <p:nvSpPr>
          <p:cNvPr id="139" name="TextBox 138">
            <a:extLst>
              <a:ext uri="{FF2B5EF4-FFF2-40B4-BE49-F238E27FC236}">
                <a16:creationId xmlns:a16="http://schemas.microsoft.com/office/drawing/2014/main" id="{38440A5D-6BC2-6397-B464-D80409700EA9}"/>
              </a:ext>
            </a:extLst>
          </p:cNvPr>
          <p:cNvSpPr txBox="1"/>
          <p:nvPr/>
        </p:nvSpPr>
        <p:spPr>
          <a:xfrm>
            <a:off x="5272911" y="2697503"/>
            <a:ext cx="617170"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656665">
                    <a:lumMod val="50000"/>
                  </a:srgbClr>
                </a:solidFill>
                <a:effectLst/>
                <a:uLnTx/>
                <a:uFillTx/>
                <a:latin typeface="Calibri" panose="020F0502020204030204" pitchFamily="34" charset="0"/>
                <a:ea typeface="+mn-ea"/>
                <a:cs typeface="Calibri" panose="020F0502020204030204" pitchFamily="34" charset="0"/>
              </a:rPr>
              <a:t>Dendritic cell</a:t>
            </a:r>
          </a:p>
        </p:txBody>
      </p:sp>
      <p:sp>
        <p:nvSpPr>
          <p:cNvPr id="140" name="TextBox 139">
            <a:extLst>
              <a:ext uri="{FF2B5EF4-FFF2-40B4-BE49-F238E27FC236}">
                <a16:creationId xmlns:a16="http://schemas.microsoft.com/office/drawing/2014/main" id="{7DB8BA8A-3DDA-AC78-E3A1-9637FF9A6A3C}"/>
              </a:ext>
            </a:extLst>
          </p:cNvPr>
          <p:cNvSpPr txBox="1"/>
          <p:nvPr/>
        </p:nvSpPr>
        <p:spPr>
          <a:xfrm>
            <a:off x="5190770" y="2860070"/>
            <a:ext cx="266103" cy="277005"/>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656665">
                    <a:lumMod val="50000"/>
                  </a:srgbClr>
                </a:solidFill>
                <a:effectLst/>
                <a:uLnTx/>
                <a:uFillTx/>
                <a:latin typeface="Calibri" panose="020F0502020204030204" pitchFamily="34" charset="0"/>
                <a:ea typeface="+mn-ea"/>
                <a:cs typeface="Calibri" panose="020F0502020204030204" pitchFamily="34" charset="0"/>
              </a:rPr>
              <a:t>Naïve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656665">
                    <a:lumMod val="50000"/>
                  </a:srgbClr>
                </a:solidFill>
                <a:effectLst/>
                <a:uLnTx/>
                <a:uFillTx/>
                <a:latin typeface="Calibri" panose="020F0502020204030204" pitchFamily="34" charset="0"/>
                <a:ea typeface="+mn-ea"/>
                <a:cs typeface="Calibri" panose="020F0502020204030204" pitchFamily="34" charset="0"/>
              </a:rPr>
              <a:t>T cell</a:t>
            </a:r>
          </a:p>
        </p:txBody>
      </p:sp>
      <p:sp>
        <p:nvSpPr>
          <p:cNvPr id="141" name="TextBox 140">
            <a:extLst>
              <a:ext uri="{FF2B5EF4-FFF2-40B4-BE49-F238E27FC236}">
                <a16:creationId xmlns:a16="http://schemas.microsoft.com/office/drawing/2014/main" id="{30976C78-C5B3-597B-F785-BF89AE86373A}"/>
              </a:ext>
            </a:extLst>
          </p:cNvPr>
          <p:cNvSpPr txBox="1"/>
          <p:nvPr/>
        </p:nvSpPr>
        <p:spPr>
          <a:xfrm>
            <a:off x="5834612" y="3987181"/>
            <a:ext cx="532208"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Eosinophils</a:t>
            </a:r>
          </a:p>
        </p:txBody>
      </p:sp>
      <p:sp>
        <p:nvSpPr>
          <p:cNvPr id="142" name="TextBox 141">
            <a:extLst>
              <a:ext uri="{FF2B5EF4-FFF2-40B4-BE49-F238E27FC236}">
                <a16:creationId xmlns:a16="http://schemas.microsoft.com/office/drawing/2014/main" id="{88954A83-7C4D-EDAC-A4B6-99A024DD8408}"/>
              </a:ext>
            </a:extLst>
          </p:cNvPr>
          <p:cNvSpPr txBox="1"/>
          <p:nvPr/>
        </p:nvSpPr>
        <p:spPr>
          <a:xfrm>
            <a:off x="3012769" y="4119989"/>
            <a:ext cx="29335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B cells</a:t>
            </a:r>
          </a:p>
        </p:txBody>
      </p:sp>
      <p:sp>
        <p:nvSpPr>
          <p:cNvPr id="144" name="TextBox 143">
            <a:extLst>
              <a:ext uri="{FF2B5EF4-FFF2-40B4-BE49-F238E27FC236}">
                <a16:creationId xmlns:a16="http://schemas.microsoft.com/office/drawing/2014/main" id="{400AEB78-494A-0D9D-15B1-CDCAF7AB7CCD}"/>
              </a:ext>
            </a:extLst>
          </p:cNvPr>
          <p:cNvSpPr txBox="1"/>
          <p:nvPr/>
        </p:nvSpPr>
        <p:spPr>
          <a:xfrm>
            <a:off x="3127071" y="3665954"/>
            <a:ext cx="13946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IgE</a:t>
            </a:r>
          </a:p>
        </p:txBody>
      </p:sp>
      <p:sp>
        <p:nvSpPr>
          <p:cNvPr id="145" name="TextBox 144">
            <a:extLst>
              <a:ext uri="{FF2B5EF4-FFF2-40B4-BE49-F238E27FC236}">
                <a16:creationId xmlns:a16="http://schemas.microsoft.com/office/drawing/2014/main" id="{D668B483-3C03-FD1C-ABC6-008C1CFFCAD2}"/>
              </a:ext>
            </a:extLst>
          </p:cNvPr>
          <p:cNvSpPr txBox="1"/>
          <p:nvPr/>
        </p:nvSpPr>
        <p:spPr>
          <a:xfrm>
            <a:off x="2307905" y="3291297"/>
            <a:ext cx="621978" cy="277005"/>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Histamine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Leukotrienes</a:t>
            </a:r>
          </a:p>
        </p:txBody>
      </p:sp>
      <p:sp>
        <p:nvSpPr>
          <p:cNvPr id="146" name="TextBox 145">
            <a:extLst>
              <a:ext uri="{FF2B5EF4-FFF2-40B4-BE49-F238E27FC236}">
                <a16:creationId xmlns:a16="http://schemas.microsoft.com/office/drawing/2014/main" id="{36B84444-7D81-89DB-DD9D-B004991F0472}"/>
              </a:ext>
            </a:extLst>
          </p:cNvPr>
          <p:cNvSpPr txBox="1"/>
          <p:nvPr/>
        </p:nvSpPr>
        <p:spPr>
          <a:xfrm>
            <a:off x="3820740" y="3094390"/>
            <a:ext cx="184350" cy="11541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5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TSLP</a:t>
            </a:r>
          </a:p>
        </p:txBody>
      </p:sp>
      <p:sp>
        <p:nvSpPr>
          <p:cNvPr id="147" name="TextBox 146">
            <a:extLst>
              <a:ext uri="{FF2B5EF4-FFF2-40B4-BE49-F238E27FC236}">
                <a16:creationId xmlns:a16="http://schemas.microsoft.com/office/drawing/2014/main" id="{E9A3007D-A74B-0A0F-F1B5-EF3571A88B08}"/>
              </a:ext>
            </a:extLst>
          </p:cNvPr>
          <p:cNvSpPr txBox="1"/>
          <p:nvPr/>
        </p:nvSpPr>
        <p:spPr>
          <a:xfrm rot="19568916">
            <a:off x="4148277" y="3800744"/>
            <a:ext cx="45686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IL-4, IL-13</a:t>
            </a:r>
          </a:p>
        </p:txBody>
      </p:sp>
      <p:sp>
        <p:nvSpPr>
          <p:cNvPr id="148" name="TextBox 147">
            <a:extLst>
              <a:ext uri="{FF2B5EF4-FFF2-40B4-BE49-F238E27FC236}">
                <a16:creationId xmlns:a16="http://schemas.microsoft.com/office/drawing/2014/main" id="{04B7C501-9AFC-4C91-85A5-B2932AEBE345}"/>
              </a:ext>
            </a:extLst>
          </p:cNvPr>
          <p:cNvSpPr txBox="1"/>
          <p:nvPr/>
        </p:nvSpPr>
        <p:spPr>
          <a:xfrm rot="18326695">
            <a:off x="3739837" y="3393029"/>
            <a:ext cx="45686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IL-4, IL-13</a:t>
            </a:r>
          </a:p>
        </p:txBody>
      </p:sp>
      <p:sp>
        <p:nvSpPr>
          <p:cNvPr id="149" name="TextBox 148">
            <a:extLst>
              <a:ext uri="{FF2B5EF4-FFF2-40B4-BE49-F238E27FC236}">
                <a16:creationId xmlns:a16="http://schemas.microsoft.com/office/drawing/2014/main" id="{D911F860-5691-B0CE-BB72-EF0646E6BF7A}"/>
              </a:ext>
            </a:extLst>
          </p:cNvPr>
          <p:cNvSpPr txBox="1"/>
          <p:nvPr/>
        </p:nvSpPr>
        <p:spPr>
          <a:xfrm>
            <a:off x="4397698" y="4118600"/>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IL-13</a:t>
            </a:r>
            <a:endParaRPr kumimoji="0" lang="en-US" sz="8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endParaRPr>
          </a:p>
        </p:txBody>
      </p:sp>
      <p:sp>
        <p:nvSpPr>
          <p:cNvPr id="150" name="TextBox 149">
            <a:extLst>
              <a:ext uri="{FF2B5EF4-FFF2-40B4-BE49-F238E27FC236}">
                <a16:creationId xmlns:a16="http://schemas.microsoft.com/office/drawing/2014/main" id="{75ED537C-0097-A31E-F5C6-58DF3218A922}"/>
              </a:ext>
            </a:extLst>
          </p:cNvPr>
          <p:cNvSpPr txBox="1"/>
          <p:nvPr/>
        </p:nvSpPr>
        <p:spPr>
          <a:xfrm>
            <a:off x="4643458" y="3318538"/>
            <a:ext cx="205188" cy="277005"/>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Th2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cells</a:t>
            </a:r>
          </a:p>
        </p:txBody>
      </p:sp>
      <p:sp>
        <p:nvSpPr>
          <p:cNvPr id="151" name="TextBox 150">
            <a:extLst>
              <a:ext uri="{FF2B5EF4-FFF2-40B4-BE49-F238E27FC236}">
                <a16:creationId xmlns:a16="http://schemas.microsoft.com/office/drawing/2014/main" id="{C358ACB1-1AB8-F32B-31A5-A6FB3093AF58}"/>
              </a:ext>
            </a:extLst>
          </p:cNvPr>
          <p:cNvSpPr txBox="1"/>
          <p:nvPr/>
        </p:nvSpPr>
        <p:spPr>
          <a:xfrm rot="2099857">
            <a:off x="5445883" y="3507536"/>
            <a:ext cx="17152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IL-5</a:t>
            </a:r>
          </a:p>
        </p:txBody>
      </p:sp>
      <p:sp>
        <p:nvSpPr>
          <p:cNvPr id="152" name="TextBox 151">
            <a:extLst>
              <a:ext uri="{FF2B5EF4-FFF2-40B4-BE49-F238E27FC236}">
                <a16:creationId xmlns:a16="http://schemas.microsoft.com/office/drawing/2014/main" id="{1A362EFF-D3B6-12DF-8318-650FB26E4275}"/>
              </a:ext>
            </a:extLst>
          </p:cNvPr>
          <p:cNvSpPr txBox="1"/>
          <p:nvPr/>
        </p:nvSpPr>
        <p:spPr>
          <a:xfrm rot="19585287">
            <a:off x="5592192" y="2973383"/>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IL-13</a:t>
            </a:r>
          </a:p>
        </p:txBody>
      </p:sp>
      <p:sp>
        <p:nvSpPr>
          <p:cNvPr id="153" name="TextBox 152">
            <a:extLst>
              <a:ext uri="{FF2B5EF4-FFF2-40B4-BE49-F238E27FC236}">
                <a16:creationId xmlns:a16="http://schemas.microsoft.com/office/drawing/2014/main" id="{00A62D6E-50F3-4034-29B6-F124818F3202}"/>
              </a:ext>
            </a:extLst>
          </p:cNvPr>
          <p:cNvSpPr txBox="1"/>
          <p:nvPr/>
        </p:nvSpPr>
        <p:spPr>
          <a:xfrm rot="1721568">
            <a:off x="5229446" y="4266257"/>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IL-13</a:t>
            </a:r>
          </a:p>
        </p:txBody>
      </p:sp>
      <p:sp>
        <p:nvSpPr>
          <p:cNvPr id="154" name="TextBox 153">
            <a:extLst>
              <a:ext uri="{FF2B5EF4-FFF2-40B4-BE49-F238E27FC236}">
                <a16:creationId xmlns:a16="http://schemas.microsoft.com/office/drawing/2014/main" id="{C2FE5A82-7E21-C1CF-D87E-BA92CC3F01BB}"/>
              </a:ext>
            </a:extLst>
          </p:cNvPr>
          <p:cNvSpPr txBox="1"/>
          <p:nvPr/>
        </p:nvSpPr>
        <p:spPr>
          <a:xfrm rot="19476609">
            <a:off x="6618670" y="3509806"/>
            <a:ext cx="17152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IL-5</a:t>
            </a:r>
          </a:p>
        </p:txBody>
      </p:sp>
      <p:sp>
        <p:nvSpPr>
          <p:cNvPr id="155" name="TextBox 154">
            <a:extLst>
              <a:ext uri="{FF2B5EF4-FFF2-40B4-BE49-F238E27FC236}">
                <a16:creationId xmlns:a16="http://schemas.microsoft.com/office/drawing/2014/main" id="{9643C610-F222-F945-67C7-EADE65930604}"/>
              </a:ext>
            </a:extLst>
          </p:cNvPr>
          <p:cNvSpPr txBox="1"/>
          <p:nvPr/>
        </p:nvSpPr>
        <p:spPr>
          <a:xfrm rot="2077529">
            <a:off x="6376152" y="2953478"/>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IL-13</a:t>
            </a:r>
          </a:p>
        </p:txBody>
      </p:sp>
      <p:sp>
        <p:nvSpPr>
          <p:cNvPr id="156" name="TextBox 155">
            <a:extLst>
              <a:ext uri="{FF2B5EF4-FFF2-40B4-BE49-F238E27FC236}">
                <a16:creationId xmlns:a16="http://schemas.microsoft.com/office/drawing/2014/main" id="{6DF598F2-CC1F-BC51-7053-039BE078BC62}"/>
              </a:ext>
            </a:extLst>
          </p:cNvPr>
          <p:cNvSpPr txBox="1"/>
          <p:nvPr/>
        </p:nvSpPr>
        <p:spPr>
          <a:xfrm rot="19935994">
            <a:off x="6695353" y="4266863"/>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IL-13</a:t>
            </a:r>
          </a:p>
        </p:txBody>
      </p:sp>
      <p:sp>
        <p:nvSpPr>
          <p:cNvPr id="157" name="TextBox 156">
            <a:extLst>
              <a:ext uri="{FF2B5EF4-FFF2-40B4-BE49-F238E27FC236}">
                <a16:creationId xmlns:a16="http://schemas.microsoft.com/office/drawing/2014/main" id="{AD7521A3-C761-7FED-D22F-9CE5BEDBBDDB}"/>
              </a:ext>
            </a:extLst>
          </p:cNvPr>
          <p:cNvSpPr txBox="1"/>
          <p:nvPr/>
        </p:nvSpPr>
        <p:spPr>
          <a:xfrm>
            <a:off x="7047204" y="3059399"/>
            <a:ext cx="24045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ILC2s</a:t>
            </a:r>
          </a:p>
        </p:txBody>
      </p:sp>
      <p:sp>
        <p:nvSpPr>
          <p:cNvPr id="158" name="TextBox 157">
            <a:extLst>
              <a:ext uri="{FF2B5EF4-FFF2-40B4-BE49-F238E27FC236}">
                <a16:creationId xmlns:a16="http://schemas.microsoft.com/office/drawing/2014/main" id="{DBEC77BB-542C-C107-044B-2E94568786ED}"/>
              </a:ext>
            </a:extLst>
          </p:cNvPr>
          <p:cNvSpPr txBox="1"/>
          <p:nvPr/>
        </p:nvSpPr>
        <p:spPr>
          <a:xfrm>
            <a:off x="6752640" y="2246306"/>
            <a:ext cx="330787" cy="534368"/>
          </a:xfrm>
          <a:prstGeom prst="rect">
            <a:avLst/>
          </a:prstGeom>
          <a:solidFill>
            <a:schemeClr val="bg1"/>
          </a:solidFill>
        </p:spPr>
        <p:txBody>
          <a:bodyPr wrap="none" lIns="36000" tIns="36000" rIns="36000" bIns="3600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TSLP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IL-33</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IL-25</a:t>
            </a:r>
          </a:p>
        </p:txBody>
      </p:sp>
      <p:sp>
        <p:nvSpPr>
          <p:cNvPr id="159" name="TextBox 158">
            <a:extLst>
              <a:ext uri="{FF2B5EF4-FFF2-40B4-BE49-F238E27FC236}">
                <a16:creationId xmlns:a16="http://schemas.microsoft.com/office/drawing/2014/main" id="{2C13EB76-B508-31A9-5A26-22E5C303711C}"/>
              </a:ext>
            </a:extLst>
          </p:cNvPr>
          <p:cNvSpPr txBox="1"/>
          <p:nvPr/>
        </p:nvSpPr>
        <p:spPr>
          <a:xfrm>
            <a:off x="8274547" y="2256850"/>
            <a:ext cx="321169" cy="226591"/>
          </a:xfrm>
          <a:prstGeom prst="rect">
            <a:avLst/>
          </a:prstGeom>
          <a:solidFill>
            <a:schemeClr val="bg1"/>
          </a:solidFill>
        </p:spPr>
        <p:txBody>
          <a:bodyPr wrap="none" lIns="36000" tIns="36000" rIns="36000" bIns="3600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F35FAC">
                    <a:lumMod val="75000"/>
                  </a:srgbClr>
                </a:solidFill>
                <a:effectLst/>
                <a:uLnTx/>
                <a:uFillTx/>
                <a:latin typeface="Calibri"/>
                <a:ea typeface="+mn-ea"/>
                <a:cs typeface="Calibri"/>
              </a:rPr>
              <a:t>TSLP</a:t>
            </a:r>
          </a:p>
        </p:txBody>
      </p:sp>
      <p:sp>
        <p:nvSpPr>
          <p:cNvPr id="161" name="TextBox 160">
            <a:extLst>
              <a:ext uri="{FF2B5EF4-FFF2-40B4-BE49-F238E27FC236}">
                <a16:creationId xmlns:a16="http://schemas.microsoft.com/office/drawing/2014/main" id="{86A5E76A-7E60-8958-6A1D-C9ED5201C4EB}"/>
              </a:ext>
            </a:extLst>
          </p:cNvPr>
          <p:cNvSpPr txBox="1"/>
          <p:nvPr/>
        </p:nvSpPr>
        <p:spPr>
          <a:xfrm>
            <a:off x="7048944" y="4260513"/>
            <a:ext cx="724572"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Smooth muscle</a:t>
            </a:r>
          </a:p>
        </p:txBody>
      </p:sp>
      <p:sp>
        <p:nvSpPr>
          <p:cNvPr id="162" name="TextBox 161">
            <a:extLst>
              <a:ext uri="{FF2B5EF4-FFF2-40B4-BE49-F238E27FC236}">
                <a16:creationId xmlns:a16="http://schemas.microsoft.com/office/drawing/2014/main" id="{2C54313A-50C3-8CE0-4EFA-F23635432A82}"/>
              </a:ext>
            </a:extLst>
          </p:cNvPr>
          <p:cNvSpPr txBox="1"/>
          <p:nvPr/>
        </p:nvSpPr>
        <p:spPr>
          <a:xfrm>
            <a:off x="8085055" y="2982090"/>
            <a:ext cx="468087"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Mast cells</a:t>
            </a:r>
          </a:p>
        </p:txBody>
      </p:sp>
      <p:sp>
        <p:nvSpPr>
          <p:cNvPr id="164" name="TextBox 163">
            <a:extLst>
              <a:ext uri="{FF2B5EF4-FFF2-40B4-BE49-F238E27FC236}">
                <a16:creationId xmlns:a16="http://schemas.microsoft.com/office/drawing/2014/main" id="{854BBB09-2639-DC71-3C1B-DB92A42AAF15}"/>
              </a:ext>
            </a:extLst>
          </p:cNvPr>
          <p:cNvSpPr txBox="1"/>
          <p:nvPr/>
        </p:nvSpPr>
        <p:spPr>
          <a:xfrm>
            <a:off x="9610310" y="4129627"/>
            <a:ext cx="17152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F561AD"/>
                </a:solidFill>
                <a:effectLst/>
                <a:uLnTx/>
                <a:uFillTx/>
                <a:latin typeface="Calibri" panose="020F0502020204030204" pitchFamily="34" charset="0"/>
                <a:ea typeface="+mn-ea"/>
                <a:cs typeface="Calibri" panose="020F0502020204030204" pitchFamily="34" charset="0"/>
              </a:rPr>
              <a:t>IL-6</a:t>
            </a:r>
          </a:p>
        </p:txBody>
      </p:sp>
      <p:sp>
        <p:nvSpPr>
          <p:cNvPr id="165" name="TextBox 164">
            <a:extLst>
              <a:ext uri="{FF2B5EF4-FFF2-40B4-BE49-F238E27FC236}">
                <a16:creationId xmlns:a16="http://schemas.microsoft.com/office/drawing/2014/main" id="{3CBED91A-B912-93F3-BA79-F08D54B3390D}"/>
              </a:ext>
            </a:extLst>
          </p:cNvPr>
          <p:cNvSpPr txBox="1"/>
          <p:nvPr/>
        </p:nvSpPr>
        <p:spPr>
          <a:xfrm>
            <a:off x="9267706" y="3337769"/>
            <a:ext cx="468087"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Fibroblast</a:t>
            </a:r>
          </a:p>
        </p:txBody>
      </p:sp>
      <p:sp>
        <p:nvSpPr>
          <p:cNvPr id="166" name="TextBox 165">
            <a:extLst>
              <a:ext uri="{FF2B5EF4-FFF2-40B4-BE49-F238E27FC236}">
                <a16:creationId xmlns:a16="http://schemas.microsoft.com/office/drawing/2014/main" id="{FB1E327C-0197-FA35-937D-3CA4D101C7D1}"/>
              </a:ext>
            </a:extLst>
          </p:cNvPr>
          <p:cNvSpPr txBox="1"/>
          <p:nvPr/>
        </p:nvSpPr>
        <p:spPr>
          <a:xfrm>
            <a:off x="9093828" y="2542446"/>
            <a:ext cx="40396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Collagen</a:t>
            </a:r>
          </a:p>
        </p:txBody>
      </p:sp>
      <p:sp>
        <p:nvSpPr>
          <p:cNvPr id="168" name="TextBox 167">
            <a:extLst>
              <a:ext uri="{FF2B5EF4-FFF2-40B4-BE49-F238E27FC236}">
                <a16:creationId xmlns:a16="http://schemas.microsoft.com/office/drawing/2014/main" id="{2C4BCB92-4A53-CBFB-F841-B70F998EA530}"/>
              </a:ext>
            </a:extLst>
          </p:cNvPr>
          <p:cNvSpPr txBox="1"/>
          <p:nvPr/>
        </p:nvSpPr>
        <p:spPr>
          <a:xfrm>
            <a:off x="7945735" y="3407020"/>
            <a:ext cx="248471" cy="153891"/>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F561AD"/>
                </a:solidFill>
                <a:effectLst/>
                <a:uLnTx/>
                <a:uFillTx/>
                <a:latin typeface="Calibri" panose="020F0502020204030204" pitchFamily="34" charset="0"/>
                <a:ea typeface="+mn-ea"/>
                <a:cs typeface="Calibri" panose="020F0502020204030204" pitchFamily="34" charset="0"/>
              </a:rPr>
              <a:t>TSLP</a:t>
            </a:r>
          </a:p>
        </p:txBody>
      </p:sp>
      <p:grpSp>
        <p:nvGrpSpPr>
          <p:cNvPr id="169" name="Graphic 2442">
            <a:extLst>
              <a:ext uri="{FF2B5EF4-FFF2-40B4-BE49-F238E27FC236}">
                <a16:creationId xmlns:a16="http://schemas.microsoft.com/office/drawing/2014/main" id="{64BA3ED3-9446-0537-C3E7-C1D0E7C62347}"/>
              </a:ext>
            </a:extLst>
          </p:cNvPr>
          <p:cNvGrpSpPr/>
          <p:nvPr/>
        </p:nvGrpSpPr>
        <p:grpSpPr>
          <a:xfrm rot="401577">
            <a:off x="3880668" y="3315678"/>
            <a:ext cx="257941" cy="478206"/>
            <a:chOff x="7388833" y="5476246"/>
            <a:chExt cx="373677" cy="630032"/>
          </a:xfrm>
          <a:solidFill>
            <a:srgbClr val="A21383"/>
          </a:solidFill>
        </p:grpSpPr>
        <p:sp>
          <p:nvSpPr>
            <p:cNvPr id="2493" name="Freeform 2445">
              <a:extLst>
                <a:ext uri="{FF2B5EF4-FFF2-40B4-BE49-F238E27FC236}">
                  <a16:creationId xmlns:a16="http://schemas.microsoft.com/office/drawing/2014/main" id="{DAD6A2E2-FEFF-BA1C-FC71-342A11688F75}"/>
                </a:ext>
              </a:extLst>
            </p:cNvPr>
            <p:cNvSpPr/>
            <p:nvPr/>
          </p:nvSpPr>
          <p:spPr>
            <a:xfrm>
              <a:off x="7411227" y="5476246"/>
              <a:ext cx="351283" cy="592220"/>
            </a:xfrm>
            <a:custGeom>
              <a:avLst/>
              <a:gdLst>
                <a:gd name="connsiteX0" fmla="*/ 351285 w 351284"/>
                <a:gd name="connsiteY0" fmla="*/ 0 h 592224"/>
                <a:gd name="connsiteX1" fmla="*/ 0 w 351284"/>
                <a:gd name="connsiteY1" fmla="*/ 592224 h 592224"/>
              </a:gdLst>
              <a:ahLst/>
              <a:cxnLst>
                <a:cxn ang="0">
                  <a:pos x="connsiteX0" y="connsiteY0"/>
                </a:cxn>
                <a:cxn ang="0">
                  <a:pos x="connsiteX1" y="connsiteY1"/>
                </a:cxn>
              </a:cxnLst>
              <a:rect l="l" t="t" r="r" b="b"/>
              <a:pathLst>
                <a:path w="351284" h="592224">
                  <a:moveTo>
                    <a:pt x="351285" y="0"/>
                  </a:moveTo>
                  <a:lnTo>
                    <a:pt x="0" y="592224"/>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94" name="Freeform 2446">
              <a:extLst>
                <a:ext uri="{FF2B5EF4-FFF2-40B4-BE49-F238E27FC236}">
                  <a16:creationId xmlns:a16="http://schemas.microsoft.com/office/drawing/2014/main" id="{87CC8198-2681-1490-8319-61BC2973F085}"/>
                </a:ext>
              </a:extLst>
            </p:cNvPr>
            <p:cNvSpPr/>
            <p:nvPr/>
          </p:nvSpPr>
          <p:spPr>
            <a:xfrm>
              <a:off x="7388833" y="6045244"/>
              <a:ext cx="53261" cy="61034"/>
            </a:xfrm>
            <a:custGeom>
              <a:avLst/>
              <a:gdLst>
                <a:gd name="connsiteX0" fmla="*/ 735 w 53261"/>
                <a:gd name="connsiteY0" fmla="*/ 0 h 61034"/>
                <a:gd name="connsiteX1" fmla="*/ 0 w 53261"/>
                <a:gd name="connsiteY1" fmla="*/ 61034 h 61034"/>
                <a:gd name="connsiteX2" fmla="*/ 53262 w 53261"/>
                <a:gd name="connsiteY2" fmla="*/ 31160 h 61034"/>
                <a:gd name="connsiteX3" fmla="*/ 735 w 53261"/>
                <a:gd name="connsiteY3" fmla="*/ 0 h 61034"/>
              </a:gdLst>
              <a:ahLst/>
              <a:cxnLst>
                <a:cxn ang="0">
                  <a:pos x="connsiteX0" y="connsiteY0"/>
                </a:cxn>
                <a:cxn ang="0">
                  <a:pos x="connsiteX1" y="connsiteY1"/>
                </a:cxn>
                <a:cxn ang="0">
                  <a:pos x="connsiteX2" y="connsiteY2"/>
                </a:cxn>
                <a:cxn ang="0">
                  <a:pos x="connsiteX3" y="connsiteY3"/>
                </a:cxn>
              </a:cxnLst>
              <a:rect l="l" t="t" r="r" b="b"/>
              <a:pathLst>
                <a:path w="53261" h="61034">
                  <a:moveTo>
                    <a:pt x="735" y="0"/>
                  </a:moveTo>
                  <a:lnTo>
                    <a:pt x="0" y="61034"/>
                  </a:lnTo>
                  <a:lnTo>
                    <a:pt x="53262" y="31160"/>
                  </a:lnTo>
                  <a:lnTo>
                    <a:pt x="735"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0" name="Group 169">
            <a:extLst>
              <a:ext uri="{FF2B5EF4-FFF2-40B4-BE49-F238E27FC236}">
                <a16:creationId xmlns:a16="http://schemas.microsoft.com/office/drawing/2014/main" id="{CEB2A609-E194-E0FF-B2A5-1092FD8353A7}"/>
              </a:ext>
            </a:extLst>
          </p:cNvPr>
          <p:cNvGrpSpPr/>
          <p:nvPr/>
        </p:nvGrpSpPr>
        <p:grpSpPr>
          <a:xfrm>
            <a:off x="3958667" y="3665104"/>
            <a:ext cx="880704" cy="577321"/>
            <a:chOff x="3869982" y="3713634"/>
            <a:chExt cx="880686" cy="577309"/>
          </a:xfrm>
        </p:grpSpPr>
        <p:sp>
          <p:nvSpPr>
            <p:cNvPr id="2490" name="Freeform 2448">
              <a:extLst>
                <a:ext uri="{FF2B5EF4-FFF2-40B4-BE49-F238E27FC236}">
                  <a16:creationId xmlns:a16="http://schemas.microsoft.com/office/drawing/2014/main" id="{7D135CD5-3A11-85C7-A8B2-7D2B09D8B463}"/>
                </a:ext>
              </a:extLst>
            </p:cNvPr>
            <p:cNvSpPr/>
            <p:nvPr/>
          </p:nvSpPr>
          <p:spPr>
            <a:xfrm>
              <a:off x="3906774" y="3713634"/>
              <a:ext cx="843894" cy="553210"/>
            </a:xfrm>
            <a:custGeom>
              <a:avLst/>
              <a:gdLst>
                <a:gd name="connsiteX0" fmla="*/ 842520 w 842519"/>
                <a:gd name="connsiteY0" fmla="*/ 0 h 552309"/>
                <a:gd name="connsiteX1" fmla="*/ 0 w 842519"/>
                <a:gd name="connsiteY1" fmla="*/ 552310 h 552309"/>
              </a:gdLst>
              <a:ahLst/>
              <a:cxnLst>
                <a:cxn ang="0">
                  <a:pos x="connsiteX0" y="connsiteY0"/>
                </a:cxn>
                <a:cxn ang="0">
                  <a:pos x="connsiteX1" y="connsiteY1"/>
                </a:cxn>
              </a:cxnLst>
              <a:rect l="l" t="t" r="r" b="b"/>
              <a:pathLst>
                <a:path w="842519" h="552309">
                  <a:moveTo>
                    <a:pt x="842520" y="0"/>
                  </a:moveTo>
                  <a:lnTo>
                    <a:pt x="0" y="55231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91" name="Freeform 2449">
              <a:extLst>
                <a:ext uri="{FF2B5EF4-FFF2-40B4-BE49-F238E27FC236}">
                  <a16:creationId xmlns:a16="http://schemas.microsoft.com/office/drawing/2014/main" id="{63BF1CFA-C4F7-7460-E921-0CE7B7F11F4D}"/>
                </a:ext>
              </a:extLst>
            </p:cNvPr>
            <p:cNvSpPr/>
            <p:nvPr/>
          </p:nvSpPr>
          <p:spPr>
            <a:xfrm>
              <a:off x="3869982" y="4236370"/>
              <a:ext cx="61013" cy="54573"/>
            </a:xfrm>
            <a:custGeom>
              <a:avLst/>
              <a:gdLst>
                <a:gd name="connsiteX0" fmla="*/ 27427 w 60914"/>
                <a:gd name="connsiteY0" fmla="*/ 0 h 54484"/>
                <a:gd name="connsiteX1" fmla="*/ 0 w 60914"/>
                <a:gd name="connsiteY1" fmla="*/ 54484 h 54484"/>
                <a:gd name="connsiteX2" fmla="*/ 60915 w 60914"/>
                <a:gd name="connsiteY2" fmla="*/ 51056 h 54484"/>
                <a:gd name="connsiteX3" fmla="*/ 27427 w 60914"/>
                <a:gd name="connsiteY3" fmla="*/ 0 h 54484"/>
              </a:gdLst>
              <a:ahLst/>
              <a:cxnLst>
                <a:cxn ang="0">
                  <a:pos x="connsiteX0" y="connsiteY0"/>
                </a:cxn>
                <a:cxn ang="0">
                  <a:pos x="connsiteX1" y="connsiteY1"/>
                </a:cxn>
                <a:cxn ang="0">
                  <a:pos x="connsiteX2" y="connsiteY2"/>
                </a:cxn>
                <a:cxn ang="0">
                  <a:pos x="connsiteX3" y="connsiteY3"/>
                </a:cxn>
              </a:cxnLst>
              <a:rect l="l" t="t" r="r" b="b"/>
              <a:pathLst>
                <a:path w="60914" h="54484">
                  <a:moveTo>
                    <a:pt x="27427" y="0"/>
                  </a:moveTo>
                  <a:lnTo>
                    <a:pt x="0" y="54484"/>
                  </a:lnTo>
                  <a:lnTo>
                    <a:pt x="60915" y="51056"/>
                  </a:lnTo>
                  <a:lnTo>
                    <a:pt x="27427"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1" name="Graphic 2442">
            <a:extLst>
              <a:ext uri="{FF2B5EF4-FFF2-40B4-BE49-F238E27FC236}">
                <a16:creationId xmlns:a16="http://schemas.microsoft.com/office/drawing/2014/main" id="{B9BE2857-561E-9417-4A5D-13E54C5AB7E1}"/>
              </a:ext>
            </a:extLst>
          </p:cNvPr>
          <p:cNvGrpSpPr/>
          <p:nvPr/>
        </p:nvGrpSpPr>
        <p:grpSpPr>
          <a:xfrm>
            <a:off x="4325109" y="4042216"/>
            <a:ext cx="61137" cy="392465"/>
            <a:chOff x="7893108" y="6127558"/>
            <a:chExt cx="61036" cy="391820"/>
          </a:xfrm>
          <a:solidFill>
            <a:srgbClr val="A21383"/>
          </a:solidFill>
        </p:grpSpPr>
        <p:sp>
          <p:nvSpPr>
            <p:cNvPr id="2487" name="Freeform 2451">
              <a:extLst>
                <a:ext uri="{FF2B5EF4-FFF2-40B4-BE49-F238E27FC236}">
                  <a16:creationId xmlns:a16="http://schemas.microsoft.com/office/drawing/2014/main" id="{9A9911A8-5604-1521-F3A7-79F1D8D6271F}"/>
                </a:ext>
              </a:extLst>
            </p:cNvPr>
            <p:cNvSpPr/>
            <p:nvPr/>
          </p:nvSpPr>
          <p:spPr>
            <a:xfrm>
              <a:off x="7923553" y="6127558"/>
              <a:ext cx="6122" cy="347904"/>
            </a:xfrm>
            <a:custGeom>
              <a:avLst/>
              <a:gdLst>
                <a:gd name="connsiteX0" fmla="*/ 0 w 6122"/>
                <a:gd name="connsiteY0" fmla="*/ 0 h 347902"/>
                <a:gd name="connsiteX1" fmla="*/ 0 w 6122"/>
                <a:gd name="connsiteY1" fmla="*/ 347903 h 347902"/>
              </a:gdLst>
              <a:ahLst/>
              <a:cxnLst>
                <a:cxn ang="0">
                  <a:pos x="connsiteX0" y="connsiteY0"/>
                </a:cxn>
                <a:cxn ang="0">
                  <a:pos x="connsiteX1" y="connsiteY1"/>
                </a:cxn>
              </a:cxnLst>
              <a:rect l="l" t="t" r="r" b="b"/>
              <a:pathLst>
                <a:path w="6122" h="347902">
                  <a:moveTo>
                    <a:pt x="0" y="0"/>
                  </a:moveTo>
                  <a:lnTo>
                    <a:pt x="0" y="347903"/>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8" name="Freeform 2452">
              <a:extLst>
                <a:ext uri="{FF2B5EF4-FFF2-40B4-BE49-F238E27FC236}">
                  <a16:creationId xmlns:a16="http://schemas.microsoft.com/office/drawing/2014/main" id="{3E209F00-BF18-9F13-FE23-0A75B103D310}"/>
                </a:ext>
              </a:extLst>
            </p:cNvPr>
            <p:cNvSpPr/>
            <p:nvPr/>
          </p:nvSpPr>
          <p:spPr>
            <a:xfrm>
              <a:off x="7893108" y="6466486"/>
              <a:ext cx="61036" cy="52892"/>
            </a:xfrm>
            <a:custGeom>
              <a:avLst/>
              <a:gdLst>
                <a:gd name="connsiteX0" fmla="*/ 0 w 61036"/>
                <a:gd name="connsiteY0" fmla="*/ 0 h 52892"/>
                <a:gd name="connsiteX1" fmla="*/ 30488 w 61036"/>
                <a:gd name="connsiteY1" fmla="*/ 52892 h 52892"/>
                <a:gd name="connsiteX2" fmla="*/ 61037 w 61036"/>
                <a:gd name="connsiteY2" fmla="*/ 0 h 52892"/>
                <a:gd name="connsiteX3" fmla="*/ 0 w 61036"/>
                <a:gd name="connsiteY3" fmla="*/ 0 h 52892"/>
              </a:gdLst>
              <a:ahLst/>
              <a:cxnLst>
                <a:cxn ang="0">
                  <a:pos x="connsiteX0" y="connsiteY0"/>
                </a:cxn>
                <a:cxn ang="0">
                  <a:pos x="connsiteX1" y="connsiteY1"/>
                </a:cxn>
                <a:cxn ang="0">
                  <a:pos x="connsiteX2" y="connsiteY2"/>
                </a:cxn>
                <a:cxn ang="0">
                  <a:pos x="connsiteX3" y="connsiteY3"/>
                </a:cxn>
              </a:cxnLst>
              <a:rect l="l" t="t" r="r" b="b"/>
              <a:pathLst>
                <a:path w="61036" h="52892">
                  <a:moveTo>
                    <a:pt x="0" y="0"/>
                  </a:moveTo>
                  <a:lnTo>
                    <a:pt x="30488" y="52892"/>
                  </a:lnTo>
                  <a:lnTo>
                    <a:pt x="61037" y="0"/>
                  </a:lnTo>
                  <a:lnTo>
                    <a:pt x="0"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sp>
        <p:nvSpPr>
          <p:cNvPr id="172" name="Freeform 2453">
            <a:extLst>
              <a:ext uri="{FF2B5EF4-FFF2-40B4-BE49-F238E27FC236}">
                <a16:creationId xmlns:a16="http://schemas.microsoft.com/office/drawing/2014/main" id="{BD4BE16C-A1B5-4173-0B0E-6B30DACCFEAA}"/>
              </a:ext>
            </a:extLst>
          </p:cNvPr>
          <p:cNvSpPr/>
          <p:nvPr/>
        </p:nvSpPr>
        <p:spPr>
          <a:xfrm>
            <a:off x="4355605" y="3312947"/>
            <a:ext cx="6132" cy="364972"/>
          </a:xfrm>
          <a:custGeom>
            <a:avLst/>
            <a:gdLst>
              <a:gd name="connsiteX0" fmla="*/ 0 w 6122"/>
              <a:gd name="connsiteY0" fmla="*/ 0 h 364370"/>
              <a:gd name="connsiteX1" fmla="*/ 0 w 6122"/>
              <a:gd name="connsiteY1" fmla="*/ 364370 h 364370"/>
            </a:gdLst>
            <a:ahLst/>
            <a:cxnLst>
              <a:cxn ang="0">
                <a:pos x="connsiteX0" y="connsiteY0"/>
              </a:cxn>
              <a:cxn ang="0">
                <a:pos x="connsiteX1" y="connsiteY1"/>
              </a:cxn>
            </a:cxnLst>
            <a:rect l="l" t="t" r="r" b="b"/>
            <a:pathLst>
              <a:path w="6122" h="364370">
                <a:moveTo>
                  <a:pt x="0" y="0"/>
                </a:moveTo>
                <a:lnTo>
                  <a:pt x="0" y="36437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nvGrpSpPr>
          <p:cNvPr id="173" name="Graphic 2442">
            <a:extLst>
              <a:ext uri="{FF2B5EF4-FFF2-40B4-BE49-F238E27FC236}">
                <a16:creationId xmlns:a16="http://schemas.microsoft.com/office/drawing/2014/main" id="{B1AABD42-D4D2-C91E-DE13-10E9969BF9B7}"/>
              </a:ext>
            </a:extLst>
          </p:cNvPr>
          <p:cNvGrpSpPr/>
          <p:nvPr/>
        </p:nvGrpSpPr>
        <p:grpSpPr>
          <a:xfrm>
            <a:off x="5344098" y="3549028"/>
            <a:ext cx="307834" cy="204233"/>
            <a:chOff x="8910534" y="5635163"/>
            <a:chExt cx="307329" cy="203897"/>
          </a:xfrm>
          <a:solidFill>
            <a:srgbClr val="A21383"/>
          </a:solidFill>
        </p:grpSpPr>
        <p:sp>
          <p:nvSpPr>
            <p:cNvPr id="2485" name="Freeform 2461">
              <a:extLst>
                <a:ext uri="{FF2B5EF4-FFF2-40B4-BE49-F238E27FC236}">
                  <a16:creationId xmlns:a16="http://schemas.microsoft.com/office/drawing/2014/main" id="{FCE7EE6F-FAEA-4494-A727-790C07A2D30E}"/>
                </a:ext>
              </a:extLst>
            </p:cNvPr>
            <p:cNvSpPr/>
            <p:nvPr/>
          </p:nvSpPr>
          <p:spPr>
            <a:xfrm>
              <a:off x="8910534" y="5635163"/>
              <a:ext cx="270781" cy="179614"/>
            </a:xfrm>
            <a:custGeom>
              <a:avLst/>
              <a:gdLst>
                <a:gd name="connsiteX0" fmla="*/ 270779 w 270779"/>
                <a:gd name="connsiteY0" fmla="*/ 179614 h 179613"/>
                <a:gd name="connsiteX1" fmla="*/ 0 w 270779"/>
                <a:gd name="connsiteY1" fmla="*/ 0 h 179613"/>
              </a:gdLst>
              <a:ahLst/>
              <a:cxnLst>
                <a:cxn ang="0">
                  <a:pos x="connsiteX0" y="connsiteY0"/>
                </a:cxn>
                <a:cxn ang="0">
                  <a:pos x="connsiteX1" y="connsiteY1"/>
                </a:cxn>
              </a:cxnLst>
              <a:rect l="l" t="t" r="r" b="b"/>
              <a:pathLst>
                <a:path w="270779" h="179613">
                  <a:moveTo>
                    <a:pt x="270779" y="179614"/>
                  </a:moveTo>
                  <a:lnTo>
                    <a:pt x="0" y="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6" name="Freeform 2462">
              <a:extLst>
                <a:ext uri="{FF2B5EF4-FFF2-40B4-BE49-F238E27FC236}">
                  <a16:creationId xmlns:a16="http://schemas.microsoft.com/office/drawing/2014/main" id="{0202CBB5-53AB-4669-8BB1-0B1EDF8652C0}"/>
                </a:ext>
              </a:extLst>
            </p:cNvPr>
            <p:cNvSpPr/>
            <p:nvPr/>
          </p:nvSpPr>
          <p:spPr>
            <a:xfrm>
              <a:off x="9156949" y="5784393"/>
              <a:ext cx="60914" cy="54667"/>
            </a:xfrm>
            <a:custGeom>
              <a:avLst/>
              <a:gdLst>
                <a:gd name="connsiteX0" fmla="*/ 33733 w 60914"/>
                <a:gd name="connsiteY0" fmla="*/ 0 h 54667"/>
                <a:gd name="connsiteX1" fmla="*/ 60915 w 60914"/>
                <a:gd name="connsiteY1" fmla="*/ 54668 h 54667"/>
                <a:gd name="connsiteX2" fmla="*/ 0 w 60914"/>
                <a:gd name="connsiteY2" fmla="*/ 50872 h 54667"/>
                <a:gd name="connsiteX3" fmla="*/ 33733 w 60914"/>
                <a:gd name="connsiteY3" fmla="*/ 0 h 54667"/>
              </a:gdLst>
              <a:ahLst/>
              <a:cxnLst>
                <a:cxn ang="0">
                  <a:pos x="connsiteX0" y="connsiteY0"/>
                </a:cxn>
                <a:cxn ang="0">
                  <a:pos x="connsiteX1" y="connsiteY1"/>
                </a:cxn>
                <a:cxn ang="0">
                  <a:pos x="connsiteX2" y="connsiteY2"/>
                </a:cxn>
                <a:cxn ang="0">
                  <a:pos x="connsiteX3" y="connsiteY3"/>
                </a:cxn>
              </a:cxnLst>
              <a:rect l="l" t="t" r="r" b="b"/>
              <a:pathLst>
                <a:path w="60914" h="54667">
                  <a:moveTo>
                    <a:pt x="33733" y="0"/>
                  </a:moveTo>
                  <a:lnTo>
                    <a:pt x="60915" y="54668"/>
                  </a:lnTo>
                  <a:lnTo>
                    <a:pt x="0" y="50872"/>
                  </a:lnTo>
                  <a:lnTo>
                    <a:pt x="33733"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4" name="Graphic 2442">
            <a:extLst>
              <a:ext uri="{FF2B5EF4-FFF2-40B4-BE49-F238E27FC236}">
                <a16:creationId xmlns:a16="http://schemas.microsoft.com/office/drawing/2014/main" id="{733A77EC-BE23-6CCA-5F97-F28FA344784C}"/>
              </a:ext>
            </a:extLst>
          </p:cNvPr>
          <p:cNvGrpSpPr/>
          <p:nvPr/>
        </p:nvGrpSpPr>
        <p:grpSpPr>
          <a:xfrm>
            <a:off x="5066742" y="3139242"/>
            <a:ext cx="88671" cy="165411"/>
            <a:chOff x="8633512" y="5226050"/>
            <a:chExt cx="88524" cy="165139"/>
          </a:xfrm>
          <a:solidFill>
            <a:srgbClr val="A21383"/>
          </a:solidFill>
        </p:grpSpPr>
        <p:sp>
          <p:nvSpPr>
            <p:cNvPr id="2483" name="Freeform 2464">
              <a:extLst>
                <a:ext uri="{FF2B5EF4-FFF2-40B4-BE49-F238E27FC236}">
                  <a16:creationId xmlns:a16="http://schemas.microsoft.com/office/drawing/2014/main" id="{0E9C77F4-E566-9E35-FEF5-7C5CBDD503E1}"/>
                </a:ext>
              </a:extLst>
            </p:cNvPr>
            <p:cNvSpPr/>
            <p:nvPr/>
          </p:nvSpPr>
          <p:spPr>
            <a:xfrm>
              <a:off x="8677725" y="5226050"/>
              <a:ext cx="6122" cy="126844"/>
            </a:xfrm>
            <a:custGeom>
              <a:avLst/>
              <a:gdLst>
                <a:gd name="connsiteX0" fmla="*/ 0 w 6122"/>
                <a:gd name="connsiteY0" fmla="*/ 126844 h 126843"/>
                <a:gd name="connsiteX1" fmla="*/ 0 w 6122"/>
                <a:gd name="connsiteY1" fmla="*/ 0 h 126843"/>
              </a:gdLst>
              <a:ahLst/>
              <a:cxnLst>
                <a:cxn ang="0">
                  <a:pos x="connsiteX0" y="connsiteY0"/>
                </a:cxn>
                <a:cxn ang="0">
                  <a:pos x="connsiteX1" y="connsiteY1"/>
                </a:cxn>
              </a:cxnLst>
              <a:rect l="l" t="t" r="r" b="b"/>
              <a:pathLst>
                <a:path w="6122" h="126843">
                  <a:moveTo>
                    <a:pt x="0" y="126844"/>
                  </a:moveTo>
                  <a:lnTo>
                    <a:pt x="0" y="0"/>
                  </a:lnTo>
                </a:path>
              </a:pathLst>
            </a:custGeom>
            <a:ln w="444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4" name="Freeform 2465">
              <a:extLst>
                <a:ext uri="{FF2B5EF4-FFF2-40B4-BE49-F238E27FC236}">
                  <a16:creationId xmlns:a16="http://schemas.microsoft.com/office/drawing/2014/main" id="{6FDD8C30-BB7D-544E-11C3-B2130FA76F61}"/>
                </a:ext>
              </a:extLst>
            </p:cNvPr>
            <p:cNvSpPr/>
            <p:nvPr/>
          </p:nvSpPr>
          <p:spPr>
            <a:xfrm>
              <a:off x="8633512" y="5346929"/>
              <a:ext cx="88524" cy="44260"/>
            </a:xfrm>
            <a:custGeom>
              <a:avLst/>
              <a:gdLst>
                <a:gd name="connsiteX0" fmla="*/ 0 w 88524"/>
                <a:gd name="connsiteY0" fmla="*/ 0 h 44260"/>
                <a:gd name="connsiteX1" fmla="*/ 88525 w 88524"/>
                <a:gd name="connsiteY1" fmla="*/ 0 h 44260"/>
                <a:gd name="connsiteX2" fmla="*/ 44262 w 88524"/>
                <a:gd name="connsiteY2" fmla="*/ 44261 h 44260"/>
                <a:gd name="connsiteX3" fmla="*/ 0 w 88524"/>
                <a:gd name="connsiteY3" fmla="*/ 0 h 44260"/>
              </a:gdLst>
              <a:ahLst/>
              <a:cxnLst>
                <a:cxn ang="0">
                  <a:pos x="connsiteX0" y="connsiteY0"/>
                </a:cxn>
                <a:cxn ang="0">
                  <a:pos x="connsiteX1" y="connsiteY1"/>
                </a:cxn>
                <a:cxn ang="0">
                  <a:pos x="connsiteX2" y="connsiteY2"/>
                </a:cxn>
                <a:cxn ang="0">
                  <a:pos x="connsiteX3" y="connsiteY3"/>
                </a:cxn>
              </a:cxnLst>
              <a:rect l="l" t="t" r="r" b="b"/>
              <a:pathLst>
                <a:path w="88524" h="44260">
                  <a:moveTo>
                    <a:pt x="0" y="0"/>
                  </a:moveTo>
                  <a:lnTo>
                    <a:pt x="88525" y="0"/>
                  </a:lnTo>
                  <a:lnTo>
                    <a:pt x="44262" y="44261"/>
                  </a:lnTo>
                  <a:lnTo>
                    <a:pt x="0"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5" name="Graphic 2442">
            <a:extLst>
              <a:ext uri="{FF2B5EF4-FFF2-40B4-BE49-F238E27FC236}">
                <a16:creationId xmlns:a16="http://schemas.microsoft.com/office/drawing/2014/main" id="{B0F86DCB-B5CE-1009-0DB4-4FD48BE58239}"/>
              </a:ext>
            </a:extLst>
          </p:cNvPr>
          <p:cNvGrpSpPr/>
          <p:nvPr/>
        </p:nvGrpSpPr>
        <p:grpSpPr>
          <a:xfrm>
            <a:off x="7996110" y="3697949"/>
            <a:ext cx="236051" cy="639113"/>
            <a:chOff x="11812378" y="5783858"/>
            <a:chExt cx="235661" cy="638063"/>
          </a:xfrm>
        </p:grpSpPr>
        <p:sp>
          <p:nvSpPr>
            <p:cNvPr id="2481" name="Freeform 2473">
              <a:extLst>
                <a:ext uri="{FF2B5EF4-FFF2-40B4-BE49-F238E27FC236}">
                  <a16:creationId xmlns:a16="http://schemas.microsoft.com/office/drawing/2014/main" id="{EFF0DC84-22BE-F7E4-7246-847A8B43DBB2}"/>
                </a:ext>
              </a:extLst>
            </p:cNvPr>
            <p:cNvSpPr/>
            <p:nvPr/>
          </p:nvSpPr>
          <p:spPr>
            <a:xfrm>
              <a:off x="11812378" y="5814083"/>
              <a:ext cx="203680" cy="607838"/>
            </a:xfrm>
            <a:custGeom>
              <a:avLst/>
              <a:gdLst>
                <a:gd name="connsiteX0" fmla="*/ 203682 w 203681"/>
                <a:gd name="connsiteY0" fmla="*/ 0 h 607834"/>
                <a:gd name="connsiteX1" fmla="*/ 0 w 203681"/>
                <a:gd name="connsiteY1" fmla="*/ 192164 h 607834"/>
                <a:gd name="connsiteX2" fmla="*/ 0 w 203681"/>
                <a:gd name="connsiteY2" fmla="*/ 607835 h 607834"/>
              </a:gdLst>
              <a:ahLst/>
              <a:cxnLst>
                <a:cxn ang="0">
                  <a:pos x="connsiteX0" y="connsiteY0"/>
                </a:cxn>
                <a:cxn ang="0">
                  <a:pos x="connsiteX1" y="connsiteY1"/>
                </a:cxn>
                <a:cxn ang="0">
                  <a:pos x="connsiteX2" y="connsiteY2"/>
                </a:cxn>
              </a:cxnLst>
              <a:rect l="l" t="t" r="r" b="b"/>
              <a:pathLst>
                <a:path w="203681" h="607834">
                  <a:moveTo>
                    <a:pt x="203682" y="0"/>
                  </a:moveTo>
                  <a:lnTo>
                    <a:pt x="0" y="192164"/>
                  </a:lnTo>
                  <a:lnTo>
                    <a:pt x="0" y="607835"/>
                  </a:lnTo>
                </a:path>
              </a:pathLst>
            </a:custGeom>
            <a:noFill/>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2" name="Freeform 2474">
              <a:extLst>
                <a:ext uri="{FF2B5EF4-FFF2-40B4-BE49-F238E27FC236}">
                  <a16:creationId xmlns:a16="http://schemas.microsoft.com/office/drawing/2014/main" id="{6BE49460-6BE9-C63A-F74B-719427BAF837}"/>
                </a:ext>
              </a:extLst>
            </p:cNvPr>
            <p:cNvSpPr/>
            <p:nvPr/>
          </p:nvSpPr>
          <p:spPr>
            <a:xfrm>
              <a:off x="11988656" y="5783858"/>
              <a:ext cx="59383" cy="58463"/>
            </a:xfrm>
            <a:custGeom>
              <a:avLst/>
              <a:gdLst>
                <a:gd name="connsiteX0" fmla="*/ 0 w 59383"/>
                <a:gd name="connsiteY0" fmla="*/ 14080 h 58463"/>
                <a:gd name="connsiteX1" fmla="*/ 59384 w 59383"/>
                <a:gd name="connsiteY1" fmla="*/ 0 h 58463"/>
                <a:gd name="connsiteX2" fmla="*/ 41875 w 59383"/>
                <a:gd name="connsiteY2" fmla="*/ 58463 h 58463"/>
                <a:gd name="connsiteX3" fmla="*/ 0 w 59383"/>
                <a:gd name="connsiteY3" fmla="*/ 14080 h 58463"/>
              </a:gdLst>
              <a:ahLst/>
              <a:cxnLst>
                <a:cxn ang="0">
                  <a:pos x="connsiteX0" y="connsiteY0"/>
                </a:cxn>
                <a:cxn ang="0">
                  <a:pos x="connsiteX1" y="connsiteY1"/>
                </a:cxn>
                <a:cxn ang="0">
                  <a:pos x="connsiteX2" y="connsiteY2"/>
                </a:cxn>
                <a:cxn ang="0">
                  <a:pos x="connsiteX3" y="connsiteY3"/>
                </a:cxn>
              </a:cxnLst>
              <a:rect l="l" t="t" r="r" b="b"/>
              <a:pathLst>
                <a:path w="59383" h="58463">
                  <a:moveTo>
                    <a:pt x="0" y="14080"/>
                  </a:moveTo>
                  <a:lnTo>
                    <a:pt x="59384" y="0"/>
                  </a:lnTo>
                  <a:lnTo>
                    <a:pt x="41875" y="58463"/>
                  </a:lnTo>
                  <a:lnTo>
                    <a:pt x="0" y="1408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6" name="Graphic 2442">
            <a:extLst>
              <a:ext uri="{FF2B5EF4-FFF2-40B4-BE49-F238E27FC236}">
                <a16:creationId xmlns:a16="http://schemas.microsoft.com/office/drawing/2014/main" id="{08821CDF-EDBC-2017-79C0-07AB19639924}"/>
              </a:ext>
            </a:extLst>
          </p:cNvPr>
          <p:cNvGrpSpPr/>
          <p:nvPr/>
        </p:nvGrpSpPr>
        <p:grpSpPr>
          <a:xfrm>
            <a:off x="8730274" y="3155882"/>
            <a:ext cx="163341" cy="154090"/>
            <a:chOff x="12462647" y="5280128"/>
            <a:chExt cx="163072" cy="153837"/>
          </a:xfrm>
          <a:solidFill>
            <a:srgbClr val="A21383"/>
          </a:solidFill>
        </p:grpSpPr>
        <p:sp>
          <p:nvSpPr>
            <p:cNvPr id="2479" name="Freeform 2476">
              <a:extLst>
                <a:ext uri="{FF2B5EF4-FFF2-40B4-BE49-F238E27FC236}">
                  <a16:creationId xmlns:a16="http://schemas.microsoft.com/office/drawing/2014/main" id="{313165CA-A6E5-DDD0-07A6-0E76A0603555}"/>
                </a:ext>
              </a:extLst>
            </p:cNvPr>
            <p:cNvSpPr/>
            <p:nvPr/>
          </p:nvSpPr>
          <p:spPr>
            <a:xfrm>
              <a:off x="12462647" y="5310304"/>
              <a:ext cx="131073" cy="123661"/>
            </a:xfrm>
            <a:custGeom>
              <a:avLst/>
              <a:gdLst>
                <a:gd name="connsiteX0" fmla="*/ 131073 w 131073"/>
                <a:gd name="connsiteY0" fmla="*/ 0 h 123660"/>
                <a:gd name="connsiteX1" fmla="*/ 0 w 131073"/>
                <a:gd name="connsiteY1" fmla="*/ 123661 h 123660"/>
              </a:gdLst>
              <a:ahLst/>
              <a:cxnLst>
                <a:cxn ang="0">
                  <a:pos x="connsiteX0" y="connsiteY0"/>
                </a:cxn>
                <a:cxn ang="0">
                  <a:pos x="connsiteX1" y="connsiteY1"/>
                </a:cxn>
              </a:cxnLst>
              <a:rect l="l" t="t" r="r" b="b"/>
              <a:pathLst>
                <a:path w="131073" h="123660">
                  <a:moveTo>
                    <a:pt x="131073" y="0"/>
                  </a:moveTo>
                  <a:lnTo>
                    <a:pt x="0" y="123661"/>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0" name="Freeform 2477">
              <a:extLst>
                <a:ext uri="{FF2B5EF4-FFF2-40B4-BE49-F238E27FC236}">
                  <a16:creationId xmlns:a16="http://schemas.microsoft.com/office/drawing/2014/main" id="{1F025361-FC01-FAA6-5713-424C1FEFB89D}"/>
                </a:ext>
              </a:extLst>
            </p:cNvPr>
            <p:cNvSpPr/>
            <p:nvPr/>
          </p:nvSpPr>
          <p:spPr>
            <a:xfrm>
              <a:off x="12566335" y="5280128"/>
              <a:ext cx="59384" cy="58463"/>
            </a:xfrm>
            <a:custGeom>
              <a:avLst/>
              <a:gdLst>
                <a:gd name="connsiteX0" fmla="*/ 0 w 59384"/>
                <a:gd name="connsiteY0" fmla="*/ 14080 h 58463"/>
                <a:gd name="connsiteX1" fmla="*/ 59385 w 59384"/>
                <a:gd name="connsiteY1" fmla="*/ 0 h 58463"/>
                <a:gd name="connsiteX2" fmla="*/ 41875 w 59384"/>
                <a:gd name="connsiteY2" fmla="*/ 58463 h 58463"/>
                <a:gd name="connsiteX3" fmla="*/ 0 w 59384"/>
                <a:gd name="connsiteY3" fmla="*/ 14080 h 58463"/>
              </a:gdLst>
              <a:ahLst/>
              <a:cxnLst>
                <a:cxn ang="0">
                  <a:pos x="connsiteX0" y="connsiteY0"/>
                </a:cxn>
                <a:cxn ang="0">
                  <a:pos x="connsiteX1" y="connsiteY1"/>
                </a:cxn>
                <a:cxn ang="0">
                  <a:pos x="connsiteX2" y="connsiteY2"/>
                </a:cxn>
                <a:cxn ang="0">
                  <a:pos x="connsiteX3" y="connsiteY3"/>
                </a:cxn>
              </a:cxnLst>
              <a:rect l="l" t="t" r="r" b="b"/>
              <a:pathLst>
                <a:path w="59384" h="58463">
                  <a:moveTo>
                    <a:pt x="0" y="14080"/>
                  </a:moveTo>
                  <a:lnTo>
                    <a:pt x="59385" y="0"/>
                  </a:lnTo>
                  <a:lnTo>
                    <a:pt x="41875" y="58463"/>
                  </a:lnTo>
                  <a:lnTo>
                    <a:pt x="0" y="1408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7" name="Graphic 2442">
            <a:extLst>
              <a:ext uri="{FF2B5EF4-FFF2-40B4-BE49-F238E27FC236}">
                <a16:creationId xmlns:a16="http://schemas.microsoft.com/office/drawing/2014/main" id="{0053F936-EE15-A7B3-1345-6B0A2EB06555}"/>
              </a:ext>
            </a:extLst>
          </p:cNvPr>
          <p:cNvGrpSpPr/>
          <p:nvPr/>
        </p:nvGrpSpPr>
        <p:grpSpPr>
          <a:xfrm>
            <a:off x="8058556" y="3763657"/>
            <a:ext cx="248342" cy="573377"/>
            <a:chOff x="11874675" y="5849441"/>
            <a:chExt cx="247931" cy="572433"/>
          </a:xfrm>
        </p:grpSpPr>
        <p:sp>
          <p:nvSpPr>
            <p:cNvPr id="2477" name="Freeform 2479">
              <a:extLst>
                <a:ext uri="{FF2B5EF4-FFF2-40B4-BE49-F238E27FC236}">
                  <a16:creationId xmlns:a16="http://schemas.microsoft.com/office/drawing/2014/main" id="{661C7D19-7145-59E4-B28B-FAF003371BED}"/>
                </a:ext>
              </a:extLst>
            </p:cNvPr>
            <p:cNvSpPr/>
            <p:nvPr/>
          </p:nvSpPr>
          <p:spPr>
            <a:xfrm>
              <a:off x="11905090" y="5849441"/>
              <a:ext cx="217516" cy="528559"/>
            </a:xfrm>
            <a:custGeom>
              <a:avLst/>
              <a:gdLst>
                <a:gd name="connsiteX0" fmla="*/ 217518 w 217517"/>
                <a:gd name="connsiteY0" fmla="*/ 0 h 528557"/>
                <a:gd name="connsiteX1" fmla="*/ 0 w 217517"/>
                <a:gd name="connsiteY1" fmla="*/ 205203 h 528557"/>
                <a:gd name="connsiteX2" fmla="*/ 0 w 217517"/>
                <a:gd name="connsiteY2" fmla="*/ 528557 h 528557"/>
              </a:gdLst>
              <a:ahLst/>
              <a:cxnLst>
                <a:cxn ang="0">
                  <a:pos x="connsiteX0" y="connsiteY0"/>
                </a:cxn>
                <a:cxn ang="0">
                  <a:pos x="connsiteX1" y="connsiteY1"/>
                </a:cxn>
                <a:cxn ang="0">
                  <a:pos x="connsiteX2" y="connsiteY2"/>
                </a:cxn>
              </a:cxnLst>
              <a:rect l="l" t="t" r="r" b="b"/>
              <a:pathLst>
                <a:path w="217517" h="528557">
                  <a:moveTo>
                    <a:pt x="217518" y="0"/>
                  </a:moveTo>
                  <a:lnTo>
                    <a:pt x="0" y="205203"/>
                  </a:lnTo>
                  <a:lnTo>
                    <a:pt x="0" y="528557"/>
                  </a:lnTo>
                </a:path>
              </a:pathLst>
            </a:custGeom>
            <a:noFill/>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78" name="Freeform 2480">
              <a:extLst>
                <a:ext uri="{FF2B5EF4-FFF2-40B4-BE49-F238E27FC236}">
                  <a16:creationId xmlns:a16="http://schemas.microsoft.com/office/drawing/2014/main" id="{58023FD1-16E1-0747-6BDF-8FD233B0C70A}"/>
                </a:ext>
              </a:extLst>
            </p:cNvPr>
            <p:cNvSpPr/>
            <p:nvPr/>
          </p:nvSpPr>
          <p:spPr>
            <a:xfrm>
              <a:off x="11874675" y="6369044"/>
              <a:ext cx="61036" cy="52830"/>
            </a:xfrm>
            <a:custGeom>
              <a:avLst/>
              <a:gdLst>
                <a:gd name="connsiteX0" fmla="*/ 0 w 61036"/>
                <a:gd name="connsiteY0" fmla="*/ 0 h 52830"/>
                <a:gd name="connsiteX1" fmla="*/ 30488 w 61036"/>
                <a:gd name="connsiteY1" fmla="*/ 52831 h 52830"/>
                <a:gd name="connsiteX2" fmla="*/ 61037 w 61036"/>
                <a:gd name="connsiteY2" fmla="*/ 0 h 52830"/>
                <a:gd name="connsiteX3" fmla="*/ 0 w 61036"/>
                <a:gd name="connsiteY3" fmla="*/ 0 h 52830"/>
              </a:gdLst>
              <a:ahLst/>
              <a:cxnLst>
                <a:cxn ang="0">
                  <a:pos x="connsiteX0" y="connsiteY0"/>
                </a:cxn>
                <a:cxn ang="0">
                  <a:pos x="connsiteX1" y="connsiteY1"/>
                </a:cxn>
                <a:cxn ang="0">
                  <a:pos x="connsiteX2" y="connsiteY2"/>
                </a:cxn>
                <a:cxn ang="0">
                  <a:pos x="connsiteX3" y="connsiteY3"/>
                </a:cxn>
              </a:cxnLst>
              <a:rect l="l" t="t" r="r" b="b"/>
              <a:pathLst>
                <a:path w="61036" h="52830">
                  <a:moveTo>
                    <a:pt x="0" y="0"/>
                  </a:moveTo>
                  <a:lnTo>
                    <a:pt x="30488" y="52831"/>
                  </a:lnTo>
                  <a:lnTo>
                    <a:pt x="61037" y="0"/>
                  </a:lnTo>
                  <a:lnTo>
                    <a:pt x="0"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8" name="Group 177">
            <a:extLst>
              <a:ext uri="{FF2B5EF4-FFF2-40B4-BE49-F238E27FC236}">
                <a16:creationId xmlns:a16="http://schemas.microsoft.com/office/drawing/2014/main" id="{FDF02F01-796B-6C04-819F-F0E7A359B1B7}"/>
              </a:ext>
            </a:extLst>
          </p:cNvPr>
          <p:cNvGrpSpPr/>
          <p:nvPr/>
        </p:nvGrpSpPr>
        <p:grpSpPr>
          <a:xfrm>
            <a:off x="5387652" y="2303815"/>
            <a:ext cx="678650" cy="1047275"/>
            <a:chOff x="5298937" y="2308102"/>
            <a:chExt cx="678636" cy="1091509"/>
          </a:xfrm>
        </p:grpSpPr>
        <p:sp>
          <p:nvSpPr>
            <p:cNvPr id="2475" name="Freeform 2458">
              <a:extLst>
                <a:ext uri="{FF2B5EF4-FFF2-40B4-BE49-F238E27FC236}">
                  <a16:creationId xmlns:a16="http://schemas.microsoft.com/office/drawing/2014/main" id="{B41BBBE3-8C96-F5DE-69B9-99A147E3695D}"/>
                </a:ext>
              </a:extLst>
            </p:cNvPr>
            <p:cNvSpPr/>
            <p:nvPr/>
          </p:nvSpPr>
          <p:spPr>
            <a:xfrm>
              <a:off x="5298937" y="2352119"/>
              <a:ext cx="648098" cy="1047492"/>
            </a:xfrm>
            <a:custGeom>
              <a:avLst/>
              <a:gdLst>
                <a:gd name="connsiteX0" fmla="*/ 647042 w 647042"/>
                <a:gd name="connsiteY0" fmla="*/ 0 h 1045789"/>
                <a:gd name="connsiteX1" fmla="*/ 647042 w 647042"/>
                <a:gd name="connsiteY1" fmla="*/ 618854 h 1045789"/>
                <a:gd name="connsiteX2" fmla="*/ 0 w 647042"/>
                <a:gd name="connsiteY2" fmla="*/ 1045789 h 1045789"/>
              </a:gdLst>
              <a:ahLst/>
              <a:cxnLst>
                <a:cxn ang="0">
                  <a:pos x="connsiteX0" y="connsiteY0"/>
                </a:cxn>
                <a:cxn ang="0">
                  <a:pos x="connsiteX1" y="connsiteY1"/>
                </a:cxn>
                <a:cxn ang="0">
                  <a:pos x="connsiteX2" y="connsiteY2"/>
                </a:cxn>
              </a:cxnLst>
              <a:rect l="l" t="t" r="r" b="b"/>
              <a:pathLst>
                <a:path w="647042" h="1045789">
                  <a:moveTo>
                    <a:pt x="647042" y="0"/>
                  </a:moveTo>
                  <a:lnTo>
                    <a:pt x="647042" y="618854"/>
                  </a:lnTo>
                  <a:lnTo>
                    <a:pt x="0" y="1045789"/>
                  </a:lnTo>
                </a:path>
              </a:pathLst>
            </a:custGeom>
            <a:noFill/>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76" name="Freeform 2459">
              <a:extLst>
                <a:ext uri="{FF2B5EF4-FFF2-40B4-BE49-F238E27FC236}">
                  <a16:creationId xmlns:a16="http://schemas.microsoft.com/office/drawing/2014/main" id="{3EE6EF8D-2F7E-5E9F-532B-D6CDCDD8DD2E}"/>
                </a:ext>
              </a:extLst>
            </p:cNvPr>
            <p:cNvSpPr/>
            <p:nvPr/>
          </p:nvSpPr>
          <p:spPr>
            <a:xfrm>
              <a:off x="5916436" y="2308102"/>
              <a:ext cx="61137" cy="52978"/>
            </a:xfrm>
            <a:custGeom>
              <a:avLst/>
              <a:gdLst>
                <a:gd name="connsiteX0" fmla="*/ 0 w 61037"/>
                <a:gd name="connsiteY0" fmla="*/ 52893 h 52892"/>
                <a:gd name="connsiteX1" fmla="*/ 30549 w 61037"/>
                <a:gd name="connsiteY1" fmla="*/ 0 h 52892"/>
                <a:gd name="connsiteX2" fmla="*/ 61037 w 61037"/>
                <a:gd name="connsiteY2" fmla="*/ 52893 h 52892"/>
                <a:gd name="connsiteX3" fmla="*/ 0 w 61037"/>
                <a:gd name="connsiteY3" fmla="*/ 52893 h 52892"/>
              </a:gdLst>
              <a:ahLst/>
              <a:cxnLst>
                <a:cxn ang="0">
                  <a:pos x="connsiteX0" y="connsiteY0"/>
                </a:cxn>
                <a:cxn ang="0">
                  <a:pos x="connsiteX1" y="connsiteY1"/>
                </a:cxn>
                <a:cxn ang="0">
                  <a:pos x="connsiteX2" y="connsiteY2"/>
                </a:cxn>
                <a:cxn ang="0">
                  <a:pos x="connsiteX3" y="connsiteY3"/>
                </a:cxn>
              </a:cxnLst>
              <a:rect l="l" t="t" r="r" b="b"/>
              <a:pathLst>
                <a:path w="61037" h="52892">
                  <a:moveTo>
                    <a:pt x="0" y="52893"/>
                  </a:moveTo>
                  <a:lnTo>
                    <a:pt x="30549" y="0"/>
                  </a:lnTo>
                  <a:lnTo>
                    <a:pt x="61037" y="52893"/>
                  </a:lnTo>
                  <a:lnTo>
                    <a:pt x="0" y="52893"/>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9" name="Group 178">
            <a:extLst>
              <a:ext uri="{FF2B5EF4-FFF2-40B4-BE49-F238E27FC236}">
                <a16:creationId xmlns:a16="http://schemas.microsoft.com/office/drawing/2014/main" id="{6176435A-8804-F2A4-7B66-09B41F298EFC}"/>
              </a:ext>
            </a:extLst>
          </p:cNvPr>
          <p:cNvGrpSpPr/>
          <p:nvPr/>
        </p:nvGrpSpPr>
        <p:grpSpPr>
          <a:xfrm>
            <a:off x="6172715" y="2303812"/>
            <a:ext cx="678711" cy="1047278"/>
            <a:chOff x="5999036" y="2308102"/>
            <a:chExt cx="678697" cy="1091512"/>
          </a:xfrm>
        </p:grpSpPr>
        <p:sp>
          <p:nvSpPr>
            <p:cNvPr id="2473" name="Freeform 2482">
              <a:extLst>
                <a:ext uri="{FF2B5EF4-FFF2-40B4-BE49-F238E27FC236}">
                  <a16:creationId xmlns:a16="http://schemas.microsoft.com/office/drawing/2014/main" id="{64BE081A-74FB-A23C-DD7F-DAB2D18B4B4F}"/>
                </a:ext>
              </a:extLst>
            </p:cNvPr>
            <p:cNvSpPr/>
            <p:nvPr/>
          </p:nvSpPr>
          <p:spPr>
            <a:xfrm>
              <a:off x="6029635" y="2352121"/>
              <a:ext cx="648098" cy="1047493"/>
            </a:xfrm>
            <a:custGeom>
              <a:avLst/>
              <a:gdLst>
                <a:gd name="connsiteX0" fmla="*/ 0 w 647042"/>
                <a:gd name="connsiteY0" fmla="*/ 0 h 1045789"/>
                <a:gd name="connsiteX1" fmla="*/ 0 w 647042"/>
                <a:gd name="connsiteY1" fmla="*/ 618854 h 1045789"/>
                <a:gd name="connsiteX2" fmla="*/ 647042 w 647042"/>
                <a:gd name="connsiteY2" fmla="*/ 1045789 h 1045789"/>
              </a:gdLst>
              <a:ahLst/>
              <a:cxnLst>
                <a:cxn ang="0">
                  <a:pos x="connsiteX0" y="connsiteY0"/>
                </a:cxn>
                <a:cxn ang="0">
                  <a:pos x="connsiteX1" y="connsiteY1"/>
                </a:cxn>
                <a:cxn ang="0">
                  <a:pos x="connsiteX2" y="connsiteY2"/>
                </a:cxn>
              </a:cxnLst>
              <a:rect l="l" t="t" r="r" b="b"/>
              <a:pathLst>
                <a:path w="647042" h="1045789">
                  <a:moveTo>
                    <a:pt x="0" y="0"/>
                  </a:moveTo>
                  <a:lnTo>
                    <a:pt x="0" y="618854"/>
                  </a:lnTo>
                  <a:lnTo>
                    <a:pt x="647042" y="1045789"/>
                  </a:lnTo>
                </a:path>
              </a:pathLst>
            </a:custGeom>
            <a:noFill/>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74" name="Freeform 2483">
              <a:extLst>
                <a:ext uri="{FF2B5EF4-FFF2-40B4-BE49-F238E27FC236}">
                  <a16:creationId xmlns:a16="http://schemas.microsoft.com/office/drawing/2014/main" id="{169AEC75-0E67-D38E-0550-D7F1A5FCF3B3}"/>
                </a:ext>
              </a:extLst>
            </p:cNvPr>
            <p:cNvSpPr/>
            <p:nvPr/>
          </p:nvSpPr>
          <p:spPr>
            <a:xfrm>
              <a:off x="5999036" y="2308102"/>
              <a:ext cx="61198" cy="52978"/>
            </a:xfrm>
            <a:custGeom>
              <a:avLst/>
              <a:gdLst>
                <a:gd name="connsiteX0" fmla="*/ 0 w 61098"/>
                <a:gd name="connsiteY0" fmla="*/ 52893 h 52892"/>
                <a:gd name="connsiteX1" fmla="*/ 30549 w 61098"/>
                <a:gd name="connsiteY1" fmla="*/ 0 h 52892"/>
                <a:gd name="connsiteX2" fmla="*/ 61098 w 61098"/>
                <a:gd name="connsiteY2" fmla="*/ 52893 h 52892"/>
                <a:gd name="connsiteX3" fmla="*/ 0 w 61098"/>
                <a:gd name="connsiteY3" fmla="*/ 52893 h 52892"/>
              </a:gdLst>
              <a:ahLst/>
              <a:cxnLst>
                <a:cxn ang="0">
                  <a:pos x="connsiteX0" y="connsiteY0"/>
                </a:cxn>
                <a:cxn ang="0">
                  <a:pos x="connsiteX1" y="connsiteY1"/>
                </a:cxn>
                <a:cxn ang="0">
                  <a:pos x="connsiteX2" y="connsiteY2"/>
                </a:cxn>
                <a:cxn ang="0">
                  <a:pos x="connsiteX3" y="connsiteY3"/>
                </a:cxn>
              </a:cxnLst>
              <a:rect l="l" t="t" r="r" b="b"/>
              <a:pathLst>
                <a:path w="61098" h="52892">
                  <a:moveTo>
                    <a:pt x="0" y="52893"/>
                  </a:moveTo>
                  <a:lnTo>
                    <a:pt x="30549" y="0"/>
                  </a:lnTo>
                  <a:lnTo>
                    <a:pt x="61098" y="52893"/>
                  </a:lnTo>
                  <a:lnTo>
                    <a:pt x="0" y="52893"/>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80" name="Graphic 2442">
            <a:extLst>
              <a:ext uri="{FF2B5EF4-FFF2-40B4-BE49-F238E27FC236}">
                <a16:creationId xmlns:a16="http://schemas.microsoft.com/office/drawing/2014/main" id="{FDCDEF54-B447-BD05-9EC5-3E175D3060F6}"/>
              </a:ext>
            </a:extLst>
          </p:cNvPr>
          <p:cNvGrpSpPr/>
          <p:nvPr/>
        </p:nvGrpSpPr>
        <p:grpSpPr>
          <a:xfrm>
            <a:off x="6587008" y="3549028"/>
            <a:ext cx="307965" cy="204233"/>
            <a:chOff x="10066567" y="5635163"/>
            <a:chExt cx="307459" cy="203897"/>
          </a:xfrm>
          <a:solidFill>
            <a:srgbClr val="A21383"/>
          </a:solidFill>
        </p:grpSpPr>
        <p:sp>
          <p:nvSpPr>
            <p:cNvPr id="2471" name="Freeform 2485">
              <a:extLst>
                <a:ext uri="{FF2B5EF4-FFF2-40B4-BE49-F238E27FC236}">
                  <a16:creationId xmlns:a16="http://schemas.microsoft.com/office/drawing/2014/main" id="{F0BE0C36-2CB9-C6C8-5A23-C1346BADA524}"/>
                </a:ext>
              </a:extLst>
            </p:cNvPr>
            <p:cNvSpPr/>
            <p:nvPr/>
          </p:nvSpPr>
          <p:spPr>
            <a:xfrm>
              <a:off x="10103245" y="5635163"/>
              <a:ext cx="270781" cy="179614"/>
            </a:xfrm>
            <a:custGeom>
              <a:avLst/>
              <a:gdLst>
                <a:gd name="connsiteX0" fmla="*/ 0 w 270779"/>
                <a:gd name="connsiteY0" fmla="*/ 179614 h 179613"/>
                <a:gd name="connsiteX1" fmla="*/ 270779 w 270779"/>
                <a:gd name="connsiteY1" fmla="*/ 0 h 179613"/>
              </a:gdLst>
              <a:ahLst/>
              <a:cxnLst>
                <a:cxn ang="0">
                  <a:pos x="connsiteX0" y="connsiteY0"/>
                </a:cxn>
                <a:cxn ang="0">
                  <a:pos x="connsiteX1" y="connsiteY1"/>
                </a:cxn>
              </a:cxnLst>
              <a:rect l="l" t="t" r="r" b="b"/>
              <a:pathLst>
                <a:path w="270779" h="179613">
                  <a:moveTo>
                    <a:pt x="0" y="179614"/>
                  </a:moveTo>
                  <a:lnTo>
                    <a:pt x="270779" y="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72" name="Freeform 2486">
              <a:extLst>
                <a:ext uri="{FF2B5EF4-FFF2-40B4-BE49-F238E27FC236}">
                  <a16:creationId xmlns:a16="http://schemas.microsoft.com/office/drawing/2014/main" id="{D1B79517-7838-2FD3-D882-6A49D606F5D4}"/>
                </a:ext>
              </a:extLst>
            </p:cNvPr>
            <p:cNvSpPr/>
            <p:nvPr/>
          </p:nvSpPr>
          <p:spPr>
            <a:xfrm>
              <a:off x="10066567" y="5784393"/>
              <a:ext cx="60914" cy="54667"/>
            </a:xfrm>
            <a:custGeom>
              <a:avLst/>
              <a:gdLst>
                <a:gd name="connsiteX0" fmla="*/ 60914 w 60914"/>
                <a:gd name="connsiteY0" fmla="*/ 50872 h 54667"/>
                <a:gd name="connsiteX1" fmla="*/ 0 w 60914"/>
                <a:gd name="connsiteY1" fmla="*/ 54668 h 54667"/>
                <a:gd name="connsiteX2" fmla="*/ 27182 w 60914"/>
                <a:gd name="connsiteY2" fmla="*/ 0 h 54667"/>
                <a:gd name="connsiteX3" fmla="*/ 60914 w 60914"/>
                <a:gd name="connsiteY3" fmla="*/ 50872 h 54667"/>
              </a:gdLst>
              <a:ahLst/>
              <a:cxnLst>
                <a:cxn ang="0">
                  <a:pos x="connsiteX0" y="connsiteY0"/>
                </a:cxn>
                <a:cxn ang="0">
                  <a:pos x="connsiteX1" y="connsiteY1"/>
                </a:cxn>
                <a:cxn ang="0">
                  <a:pos x="connsiteX2" y="connsiteY2"/>
                </a:cxn>
                <a:cxn ang="0">
                  <a:pos x="connsiteX3" y="connsiteY3"/>
                </a:cxn>
              </a:cxnLst>
              <a:rect l="l" t="t" r="r" b="b"/>
              <a:pathLst>
                <a:path w="60914" h="54667">
                  <a:moveTo>
                    <a:pt x="60914" y="50872"/>
                  </a:moveTo>
                  <a:lnTo>
                    <a:pt x="0" y="54668"/>
                  </a:lnTo>
                  <a:lnTo>
                    <a:pt x="27182" y="0"/>
                  </a:lnTo>
                  <a:lnTo>
                    <a:pt x="60914" y="50872"/>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sp>
        <p:nvSpPr>
          <p:cNvPr id="181" name="TextBox 180">
            <a:extLst>
              <a:ext uri="{FF2B5EF4-FFF2-40B4-BE49-F238E27FC236}">
                <a16:creationId xmlns:a16="http://schemas.microsoft.com/office/drawing/2014/main" id="{809116AD-6E9F-6FD5-9927-E6B48405B0CD}"/>
              </a:ext>
            </a:extLst>
          </p:cNvPr>
          <p:cNvSpPr txBox="1"/>
          <p:nvPr/>
        </p:nvSpPr>
        <p:spPr>
          <a:xfrm>
            <a:off x="2504755" y="4860657"/>
            <a:ext cx="2650609" cy="184670"/>
          </a:xfrm>
          <a:prstGeom prst="rect">
            <a:avLst/>
          </a:prstGeom>
          <a:noFill/>
        </p:spPr>
        <p:txBody>
          <a:bodyPr wrap="square" lIns="0" tIns="0" rIns="0" bIns="0" rtlCol="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FFFFFF"/>
                </a:solidFill>
                <a:effectLst/>
                <a:uLnTx/>
                <a:uFillTx/>
                <a:latin typeface="Calibri" panose="020F0502020204030204" pitchFamily="34" charset="0"/>
                <a:ea typeface="+mn-ea"/>
                <a:cs typeface="Calibri" panose="020F0502020204030204" pitchFamily="34" charset="0"/>
              </a:rPr>
              <a:t>Allergic eosinophilic</a:t>
            </a:r>
          </a:p>
        </p:txBody>
      </p:sp>
      <p:sp>
        <p:nvSpPr>
          <p:cNvPr id="182" name="TextBox 181">
            <a:extLst>
              <a:ext uri="{FF2B5EF4-FFF2-40B4-BE49-F238E27FC236}">
                <a16:creationId xmlns:a16="http://schemas.microsoft.com/office/drawing/2014/main" id="{E44B29F9-2EF7-4DED-FD01-9CA070C55179}"/>
              </a:ext>
            </a:extLst>
          </p:cNvPr>
          <p:cNvSpPr txBox="1"/>
          <p:nvPr/>
        </p:nvSpPr>
        <p:spPr>
          <a:xfrm>
            <a:off x="5155363" y="4860657"/>
            <a:ext cx="2636759" cy="184670"/>
          </a:xfrm>
          <a:prstGeom prst="rect">
            <a:avLst/>
          </a:prstGeom>
          <a:noFill/>
        </p:spPr>
        <p:txBody>
          <a:bodyPr wrap="square" lIns="0" tIns="0" rIns="0" bIns="0" rtlCol="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FFFFFF"/>
                </a:solidFill>
                <a:effectLst/>
                <a:uLnTx/>
                <a:uFillTx/>
                <a:latin typeface="Calibri" panose="020F0502020204030204" pitchFamily="34" charset="0"/>
                <a:ea typeface="+mn-ea"/>
                <a:cs typeface="Calibri" panose="020F0502020204030204" pitchFamily="34" charset="0"/>
              </a:rPr>
              <a:t>Non-allergic eosinophilic</a:t>
            </a:r>
          </a:p>
        </p:txBody>
      </p:sp>
      <p:sp>
        <p:nvSpPr>
          <p:cNvPr id="183" name="TextBox 182">
            <a:extLst>
              <a:ext uri="{FF2B5EF4-FFF2-40B4-BE49-F238E27FC236}">
                <a16:creationId xmlns:a16="http://schemas.microsoft.com/office/drawing/2014/main" id="{E9A5E1D5-A3AA-6A71-C0AC-BCC24474A9B3}"/>
              </a:ext>
            </a:extLst>
          </p:cNvPr>
          <p:cNvSpPr txBox="1"/>
          <p:nvPr/>
        </p:nvSpPr>
        <p:spPr>
          <a:xfrm>
            <a:off x="7880123" y="4866357"/>
            <a:ext cx="2662691" cy="173270"/>
          </a:xfrm>
          <a:prstGeom prst="rect">
            <a:avLst/>
          </a:prstGeom>
          <a:noFill/>
        </p:spPr>
        <p:txBody>
          <a:bodyPr wrap="square" lIns="0" tIns="0" rIns="0" bIns="0" rtlCol="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FFFFFF"/>
                </a:solidFill>
                <a:effectLst/>
                <a:uLnTx/>
                <a:uFillTx/>
                <a:latin typeface="Calibri" panose="020F0502020204030204" pitchFamily="34" charset="0"/>
                <a:ea typeface="+mn-ea"/>
                <a:cs typeface="Calibri" panose="020F0502020204030204" pitchFamily="34" charset="0"/>
              </a:rPr>
              <a:t>Beyond-T2 pathways</a:t>
            </a:r>
          </a:p>
        </p:txBody>
      </p:sp>
      <p:sp>
        <p:nvSpPr>
          <p:cNvPr id="2469" name="TextBox 2468">
            <a:extLst>
              <a:ext uri="{FF2B5EF4-FFF2-40B4-BE49-F238E27FC236}">
                <a16:creationId xmlns:a16="http://schemas.microsoft.com/office/drawing/2014/main" id="{9EBF4E53-5EFB-7536-AAFF-3F59CDD09D6D}"/>
              </a:ext>
            </a:extLst>
          </p:cNvPr>
          <p:cNvSpPr txBox="1"/>
          <p:nvPr/>
        </p:nvSpPr>
        <p:spPr>
          <a:xfrm>
            <a:off x="6309356" y="1149911"/>
            <a:ext cx="395950"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Bacteria</a:t>
            </a:r>
          </a:p>
        </p:txBody>
      </p:sp>
      <p:sp>
        <p:nvSpPr>
          <p:cNvPr id="2467" name="TextBox 2466">
            <a:extLst>
              <a:ext uri="{FF2B5EF4-FFF2-40B4-BE49-F238E27FC236}">
                <a16:creationId xmlns:a16="http://schemas.microsoft.com/office/drawing/2014/main" id="{4BAA3476-1C1F-9A2B-CE2B-E9FDA2792114}"/>
              </a:ext>
            </a:extLst>
          </p:cNvPr>
          <p:cNvSpPr txBox="1"/>
          <p:nvPr/>
        </p:nvSpPr>
        <p:spPr>
          <a:xfrm>
            <a:off x="7197357" y="1149911"/>
            <a:ext cx="352668"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Viruses</a:t>
            </a:r>
          </a:p>
        </p:txBody>
      </p:sp>
      <p:sp>
        <p:nvSpPr>
          <p:cNvPr id="2465" name="TextBox 2464">
            <a:extLst>
              <a:ext uri="{FF2B5EF4-FFF2-40B4-BE49-F238E27FC236}">
                <a16:creationId xmlns:a16="http://schemas.microsoft.com/office/drawing/2014/main" id="{F257B187-75FE-F665-E3DE-150BC546DE43}"/>
              </a:ext>
            </a:extLst>
          </p:cNvPr>
          <p:cNvSpPr txBox="1"/>
          <p:nvPr/>
        </p:nvSpPr>
        <p:spPr>
          <a:xfrm>
            <a:off x="7982392" y="1149911"/>
            <a:ext cx="325417"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Smoke</a:t>
            </a:r>
          </a:p>
        </p:txBody>
      </p:sp>
      <p:sp>
        <p:nvSpPr>
          <p:cNvPr id="2439" name="TextBox 2438">
            <a:extLst>
              <a:ext uri="{FF2B5EF4-FFF2-40B4-BE49-F238E27FC236}">
                <a16:creationId xmlns:a16="http://schemas.microsoft.com/office/drawing/2014/main" id="{A294A3B6-C161-6B45-F7A0-591E58A86BCC}"/>
              </a:ext>
            </a:extLst>
          </p:cNvPr>
          <p:cNvSpPr txBox="1"/>
          <p:nvPr/>
        </p:nvSpPr>
        <p:spPr>
          <a:xfrm>
            <a:off x="6282005" y="2687682"/>
            <a:ext cx="31419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Mucus</a:t>
            </a:r>
          </a:p>
        </p:txBody>
      </p:sp>
      <p:sp>
        <p:nvSpPr>
          <p:cNvPr id="2440" name="TextBox 2439">
            <a:extLst>
              <a:ext uri="{FF2B5EF4-FFF2-40B4-BE49-F238E27FC236}">
                <a16:creationId xmlns:a16="http://schemas.microsoft.com/office/drawing/2014/main" id="{5DB6AA45-744E-E441-40B2-F8611C74816C}"/>
              </a:ext>
            </a:extLst>
          </p:cNvPr>
          <p:cNvSpPr txBox="1"/>
          <p:nvPr/>
        </p:nvSpPr>
        <p:spPr>
          <a:xfrm>
            <a:off x="5736892" y="1332535"/>
            <a:ext cx="31419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Mucus</a:t>
            </a:r>
          </a:p>
        </p:txBody>
      </p:sp>
      <p:sp>
        <p:nvSpPr>
          <p:cNvPr id="2463" name="TextBox 2462">
            <a:extLst>
              <a:ext uri="{FF2B5EF4-FFF2-40B4-BE49-F238E27FC236}">
                <a16:creationId xmlns:a16="http://schemas.microsoft.com/office/drawing/2014/main" id="{2F8B18E2-74F4-9753-691D-69524164E3ED}"/>
              </a:ext>
            </a:extLst>
          </p:cNvPr>
          <p:cNvSpPr txBox="1"/>
          <p:nvPr/>
        </p:nvSpPr>
        <p:spPr>
          <a:xfrm>
            <a:off x="8908915" y="1149911"/>
            <a:ext cx="437629"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Pollution</a:t>
            </a:r>
          </a:p>
        </p:txBody>
      </p:sp>
      <p:sp>
        <p:nvSpPr>
          <p:cNvPr id="2451" name="TextBox 2450">
            <a:extLst>
              <a:ext uri="{FF2B5EF4-FFF2-40B4-BE49-F238E27FC236}">
                <a16:creationId xmlns:a16="http://schemas.microsoft.com/office/drawing/2014/main" id="{5131B0C8-62AE-3D8F-45C0-18BFF23E3EAE}"/>
              </a:ext>
            </a:extLst>
          </p:cNvPr>
          <p:cNvSpPr txBox="1"/>
          <p:nvPr/>
        </p:nvSpPr>
        <p:spPr>
          <a:xfrm>
            <a:off x="1171124" y="1897703"/>
            <a:ext cx="520025" cy="21544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Airway</a:t>
            </a:r>
          </a:p>
        </p:txBody>
      </p:sp>
      <p:sp>
        <p:nvSpPr>
          <p:cNvPr id="2453" name="TextBox 2452">
            <a:extLst>
              <a:ext uri="{FF2B5EF4-FFF2-40B4-BE49-F238E27FC236}">
                <a16:creationId xmlns:a16="http://schemas.microsoft.com/office/drawing/2014/main" id="{CED43DE0-EB81-7F5F-0FFF-04C66F652355}"/>
              </a:ext>
            </a:extLst>
          </p:cNvPr>
          <p:cNvSpPr txBox="1"/>
          <p:nvPr/>
        </p:nvSpPr>
        <p:spPr>
          <a:xfrm>
            <a:off x="2362153" y="1149911"/>
            <a:ext cx="447247" cy="161586"/>
          </a:xfrm>
          <a:prstGeom prst="rect">
            <a:avLst/>
          </a:prstGeom>
          <a:noFill/>
        </p:spPr>
        <p:txBody>
          <a:bodyPr wrap="non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a:ln>
                  <a:noFill/>
                </a:ln>
                <a:solidFill>
                  <a:srgbClr val="000000"/>
                </a:solidFill>
                <a:effectLst/>
                <a:uLnTx/>
                <a:uFillTx/>
                <a:latin typeface="Calibri"/>
                <a:ea typeface="+mn-ea"/>
                <a:cs typeface="Calibri"/>
              </a:rPr>
              <a:t>Triggers</a:t>
            </a:r>
            <a:endParaRPr kumimoji="0" lang="en-US" sz="1050" b="1"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endParaRPr>
          </a:p>
        </p:txBody>
      </p:sp>
      <p:cxnSp>
        <p:nvCxnSpPr>
          <p:cNvPr id="49" name="Straight Arrow Connector 48">
            <a:extLst>
              <a:ext uri="{FF2B5EF4-FFF2-40B4-BE49-F238E27FC236}">
                <a16:creationId xmlns:a16="http://schemas.microsoft.com/office/drawing/2014/main" id="{7ABBD019-ED63-D397-8830-EA60769888AB}"/>
              </a:ext>
            </a:extLst>
          </p:cNvPr>
          <p:cNvCxnSpPr>
            <a:cxnSpLocks noChangeAspect="1"/>
          </p:cNvCxnSpPr>
          <p:nvPr/>
        </p:nvCxnSpPr>
        <p:spPr>
          <a:xfrm>
            <a:off x="5155363" y="3994327"/>
            <a:ext cx="564949" cy="379927"/>
          </a:xfrm>
          <a:prstGeom prst="straightConnector1">
            <a:avLst/>
          </a:prstGeom>
          <a:ln w="19050">
            <a:solidFill>
              <a:schemeClr val="tx1"/>
            </a:solidFill>
            <a:tailEnd type="triangle" w="sm" len="sm"/>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93E4E77F-E107-9A5D-C757-99214FE8E744}"/>
              </a:ext>
            </a:extLst>
          </p:cNvPr>
          <p:cNvCxnSpPr>
            <a:cxnSpLocks noChangeAspect="1"/>
          </p:cNvCxnSpPr>
          <p:nvPr/>
        </p:nvCxnSpPr>
        <p:spPr>
          <a:xfrm flipV="1">
            <a:off x="5160387" y="3702884"/>
            <a:ext cx="0" cy="30149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57" name="TextBox 56">
            <a:extLst>
              <a:ext uri="{FF2B5EF4-FFF2-40B4-BE49-F238E27FC236}">
                <a16:creationId xmlns:a16="http://schemas.microsoft.com/office/drawing/2014/main" id="{C657DA3B-C120-31E3-677B-D83BE0772A71}"/>
              </a:ext>
            </a:extLst>
          </p:cNvPr>
          <p:cNvSpPr txBox="1">
            <a:spLocks noChangeAspect="1"/>
          </p:cNvSpPr>
          <p:nvPr/>
        </p:nvSpPr>
        <p:spPr>
          <a:xfrm>
            <a:off x="5208415" y="3677419"/>
            <a:ext cx="24045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ILC2s</a:t>
            </a:r>
          </a:p>
        </p:txBody>
      </p:sp>
      <p:sp>
        <p:nvSpPr>
          <p:cNvPr id="2499" name="Rectangle: Rounded Corners 2498">
            <a:extLst>
              <a:ext uri="{FF2B5EF4-FFF2-40B4-BE49-F238E27FC236}">
                <a16:creationId xmlns:a16="http://schemas.microsoft.com/office/drawing/2014/main" id="{FE7C59F2-D15A-09A9-41BA-C2E9674BB4E0}"/>
              </a:ext>
            </a:extLst>
          </p:cNvPr>
          <p:cNvSpPr/>
          <p:nvPr/>
        </p:nvSpPr>
        <p:spPr>
          <a:xfrm>
            <a:off x="289410" y="1236664"/>
            <a:ext cx="1662769" cy="504000"/>
          </a:xfrm>
          <a:prstGeom prst="roundRect">
            <a:avLst>
              <a:gd name="adj" fmla="val 24856"/>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rtlCol="0" anchor="ctr"/>
          <a:lstStyle/>
          <a:p>
            <a:r>
              <a:rPr lang="en-NZ" sz="900" b="1">
                <a:solidFill>
                  <a:schemeClr val="bg1"/>
                </a:solidFill>
              </a:rPr>
              <a:t>Click on the cells in the figure to find out more</a:t>
            </a:r>
            <a:endParaRPr lang="en-GB" sz="900" b="1">
              <a:solidFill>
                <a:schemeClr val="bg1"/>
              </a:solidFill>
            </a:endParaRPr>
          </a:p>
        </p:txBody>
      </p:sp>
      <p:sp>
        <p:nvSpPr>
          <p:cNvPr id="2501" name="Rectangle: Rounded Corners 2500">
            <a:hlinkClick r:id="" action="ppaction://noaction"/>
            <a:extLst>
              <a:ext uri="{FF2B5EF4-FFF2-40B4-BE49-F238E27FC236}">
                <a16:creationId xmlns:a16="http://schemas.microsoft.com/office/drawing/2014/main" id="{8BFB42A6-F557-8DC3-75AB-69692BA5927C}"/>
              </a:ext>
            </a:extLst>
          </p:cNvPr>
          <p:cNvSpPr/>
          <p:nvPr/>
        </p:nvSpPr>
        <p:spPr>
          <a:xfrm>
            <a:off x="10392760" y="3109692"/>
            <a:ext cx="1578484" cy="564754"/>
          </a:xfrm>
          <a:prstGeom prst="roundRect">
            <a:avLst>
              <a:gd name="adj" fmla="val 24856"/>
            </a:avLst>
          </a:prstGeom>
          <a:solidFill>
            <a:srgbClr val="590995"/>
          </a:solidFill>
          <a:ln>
            <a:noFill/>
          </a:ln>
        </p:spPr>
        <p:style>
          <a:lnRef idx="2">
            <a:schemeClr val="accent1">
              <a:shade val="50000"/>
            </a:schemeClr>
          </a:lnRef>
          <a:fillRef idx="1">
            <a:schemeClr val="accent1"/>
          </a:fillRef>
          <a:effectRef idx="0">
            <a:schemeClr val="accent1"/>
          </a:effectRef>
          <a:fontRef idx="minor">
            <a:schemeClr val="lt1"/>
          </a:fontRef>
        </p:style>
        <p:txBody>
          <a:bodyPr lIns="324000" rIns="72000" rtlCol="0" anchor="ctr"/>
          <a:lstStyle/>
          <a:p>
            <a:pPr algn="ctr"/>
            <a:r>
              <a:rPr lang="en-NZ" sz="900" b="1">
                <a:solidFill>
                  <a:schemeClr val="bg1"/>
                </a:solidFill>
              </a:rPr>
              <a:t>Click here </a:t>
            </a:r>
            <a:r>
              <a:rPr lang="en-NZ" sz="900">
                <a:solidFill>
                  <a:schemeClr val="bg1"/>
                </a:solidFill>
              </a:rPr>
              <a:t>to find </a:t>
            </a:r>
            <a:br>
              <a:rPr lang="en-NZ" sz="900">
                <a:solidFill>
                  <a:schemeClr val="bg1"/>
                </a:solidFill>
              </a:rPr>
            </a:br>
            <a:r>
              <a:rPr lang="en-NZ" sz="900">
                <a:solidFill>
                  <a:schemeClr val="bg1"/>
                </a:solidFill>
              </a:rPr>
              <a:t>out more about innate and adaptive immunity</a:t>
            </a:r>
            <a:endParaRPr lang="en-GB" sz="900"/>
          </a:p>
        </p:txBody>
      </p:sp>
      <p:pic>
        <p:nvPicPr>
          <p:cNvPr id="2503" name="Graphic 5">
            <a:hlinkClick r:id="" action="ppaction://noaction"/>
            <a:extLst>
              <a:ext uri="{FF2B5EF4-FFF2-40B4-BE49-F238E27FC236}">
                <a16:creationId xmlns:a16="http://schemas.microsoft.com/office/drawing/2014/main" id="{B1656712-04AB-C79F-EBFB-FF3715A719F5}"/>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10467278" y="3261888"/>
            <a:ext cx="288000" cy="288000"/>
          </a:xfrm>
          <a:prstGeom prst="rect">
            <a:avLst/>
          </a:prstGeom>
        </p:spPr>
      </p:pic>
      <p:pic>
        <p:nvPicPr>
          <p:cNvPr id="2510" name="Graphic 5">
            <a:hlinkClick r:id="" action="ppaction://noaction"/>
            <a:extLst>
              <a:ext uri="{FF2B5EF4-FFF2-40B4-BE49-F238E27FC236}">
                <a16:creationId xmlns:a16="http://schemas.microsoft.com/office/drawing/2014/main" id="{484B0542-B795-712B-8413-967B88CC0D28}"/>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1579827" y="1377673"/>
            <a:ext cx="288000" cy="288000"/>
          </a:xfrm>
          <a:prstGeom prst="rect">
            <a:avLst/>
          </a:prstGeom>
        </p:spPr>
      </p:pic>
      <p:sp>
        <p:nvSpPr>
          <p:cNvPr id="2511" name="Rectangle 2510">
            <a:extLst>
              <a:ext uri="{FF2B5EF4-FFF2-40B4-BE49-F238E27FC236}">
                <a16:creationId xmlns:a16="http://schemas.microsoft.com/office/drawing/2014/main" id="{C30F6D5E-DEA3-075C-D654-468BC0BCA43D}"/>
              </a:ext>
            </a:extLst>
          </p:cNvPr>
          <p:cNvSpPr/>
          <p:nvPr/>
        </p:nvSpPr>
        <p:spPr>
          <a:xfrm>
            <a:off x="486231" y="3099599"/>
            <a:ext cx="800492" cy="275045"/>
          </a:xfrm>
          <a:prstGeom prst="rect">
            <a:avLst/>
          </a:prstGeom>
          <a:noFill/>
          <a:ln w="381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itle 6">
            <a:extLst>
              <a:ext uri="{FF2B5EF4-FFF2-40B4-BE49-F238E27FC236}">
                <a16:creationId xmlns:a16="http://schemas.microsoft.com/office/drawing/2014/main" id="{5ADE7EBD-4C9F-EE47-BDBC-35A86A1936D9}"/>
              </a:ext>
            </a:extLst>
          </p:cNvPr>
          <p:cNvSpPr>
            <a:spLocks noGrp="1"/>
          </p:cNvSpPr>
          <p:nvPr>
            <p:ph type="title"/>
          </p:nvPr>
        </p:nvSpPr>
        <p:spPr>
          <a:xfrm>
            <a:off x="548282" y="180000"/>
            <a:ext cx="8640000" cy="720000"/>
          </a:xfrm>
        </p:spPr>
        <p:txBody>
          <a:bodyPr/>
          <a:lstStyle/>
          <a:p>
            <a:r>
              <a:rPr lang="en-GB" dirty="0"/>
              <a:t>Various cells and inflammatory mediators are involved in asthma pathogenesis</a:t>
            </a:r>
            <a:r>
              <a:rPr lang="en-GB" baseline="30000" dirty="0"/>
              <a:t>1-18</a:t>
            </a:r>
            <a:endParaRPr lang="en-GB" dirty="0"/>
          </a:p>
        </p:txBody>
      </p:sp>
      <p:sp>
        <p:nvSpPr>
          <p:cNvPr id="11" name="Rectangle 10">
            <a:extLst>
              <a:ext uri="{FF2B5EF4-FFF2-40B4-BE49-F238E27FC236}">
                <a16:creationId xmlns:a16="http://schemas.microsoft.com/office/drawing/2014/main" id="{11F9631B-3306-52DA-3FE8-40DB808D72EC}"/>
              </a:ext>
            </a:extLst>
          </p:cNvPr>
          <p:cNvSpPr/>
          <p:nvPr/>
        </p:nvSpPr>
        <p:spPr>
          <a:xfrm>
            <a:off x="548282" y="5197122"/>
            <a:ext cx="10716118" cy="227404"/>
          </a:xfrm>
          <a:prstGeom prst="rect">
            <a:avLst/>
          </a:prstGeom>
          <a:gradFill flip="none" rotWithShape="0">
            <a:gsLst>
              <a:gs pos="0">
                <a:schemeClr val="accent1">
                  <a:lumMod val="5000"/>
                  <a:lumOff val="95000"/>
                </a:schemeClr>
              </a:gs>
              <a:gs pos="0">
                <a:schemeClr val="tx2"/>
              </a:gs>
            </a:gsLst>
            <a:lin ang="135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50"/>
              <a:t>Airway remodeling describes structural changes related to basement membrane thickening, increased vascular density, airway smooth muscle thickening and subepithelial fibrosis</a:t>
            </a:r>
            <a:r>
              <a:rPr lang="en-US" sz="1050" baseline="30000"/>
              <a:t>1</a:t>
            </a:r>
            <a:endParaRPr lang="en-US" sz="700"/>
          </a:p>
        </p:txBody>
      </p:sp>
      <p:pic>
        <p:nvPicPr>
          <p:cNvPr id="58" name="Graphic 5">
            <a:hlinkClick r:id="" action="ppaction://noaction"/>
            <a:extLst>
              <a:ext uri="{FF2B5EF4-FFF2-40B4-BE49-F238E27FC236}">
                <a16:creationId xmlns:a16="http://schemas.microsoft.com/office/drawing/2014/main" id="{717C3D63-A550-D877-88D8-93EB64A2185B}"/>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4527425" y="4794089"/>
            <a:ext cx="288000" cy="288000"/>
          </a:xfrm>
          <a:prstGeom prst="rect">
            <a:avLst/>
          </a:prstGeom>
        </p:spPr>
      </p:pic>
      <p:pic>
        <p:nvPicPr>
          <p:cNvPr id="62" name="Graphic 5">
            <a:hlinkClick r:id="" action="ppaction://noaction"/>
            <a:extLst>
              <a:ext uri="{FF2B5EF4-FFF2-40B4-BE49-F238E27FC236}">
                <a16:creationId xmlns:a16="http://schemas.microsoft.com/office/drawing/2014/main" id="{1B70C6CA-F49A-BB2D-EF8A-B96A4B69F93D}"/>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7304808" y="4791780"/>
            <a:ext cx="288000" cy="288000"/>
          </a:xfrm>
          <a:prstGeom prst="rect">
            <a:avLst/>
          </a:prstGeom>
        </p:spPr>
      </p:pic>
      <p:pic>
        <p:nvPicPr>
          <p:cNvPr id="128" name="Graphic 5">
            <a:hlinkClick r:id="" action="ppaction://noaction"/>
            <a:extLst>
              <a:ext uri="{FF2B5EF4-FFF2-40B4-BE49-F238E27FC236}">
                <a16:creationId xmlns:a16="http://schemas.microsoft.com/office/drawing/2014/main" id="{4E21D2F2-06D1-B2CB-07C6-26D1DCB49A98}"/>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9893565" y="4791780"/>
            <a:ext cx="288000" cy="288000"/>
          </a:xfrm>
          <a:prstGeom prst="rect">
            <a:avLst/>
          </a:prstGeom>
        </p:spPr>
      </p:pic>
      <p:sp>
        <p:nvSpPr>
          <p:cNvPr id="2609" name="TextBox 2608">
            <a:extLst>
              <a:ext uri="{FF2B5EF4-FFF2-40B4-BE49-F238E27FC236}">
                <a16:creationId xmlns:a16="http://schemas.microsoft.com/office/drawing/2014/main" id="{CEBADBB4-9B3C-65C6-230F-C1C17D3A4246}"/>
              </a:ext>
            </a:extLst>
          </p:cNvPr>
          <p:cNvSpPr txBox="1"/>
          <p:nvPr/>
        </p:nvSpPr>
        <p:spPr>
          <a:xfrm>
            <a:off x="9713589" y="1522180"/>
            <a:ext cx="294953" cy="138499"/>
          </a:xfrm>
          <a:prstGeom prst="rect">
            <a:avLst/>
          </a:prstGeom>
          <a:noFill/>
        </p:spPr>
        <p:txBody>
          <a:bodyPr wrap="none" lIns="0" tIns="0" rIns="0" bIns="0" rtlCol="0">
            <a:spAutoFit/>
          </a:bodyPr>
          <a:lstStyle/>
          <a:p>
            <a:r>
              <a:rPr lang="en-US" sz="900">
                <a:solidFill>
                  <a:srgbClr val="000000"/>
                </a:solidFill>
                <a:latin typeface="Calibri" panose="020F0502020204030204" pitchFamily="34" charset="0"/>
                <a:cs typeface="Calibri" panose="020F0502020204030204" pitchFamily="34" charset="0"/>
              </a:rPr>
              <a:t>MUC5</a:t>
            </a:r>
          </a:p>
        </p:txBody>
      </p:sp>
      <p:sp>
        <p:nvSpPr>
          <p:cNvPr id="2623" name="TextBox 2622">
            <a:extLst>
              <a:ext uri="{FF2B5EF4-FFF2-40B4-BE49-F238E27FC236}">
                <a16:creationId xmlns:a16="http://schemas.microsoft.com/office/drawing/2014/main" id="{9A8D8897-33C1-AAC6-372E-702C5AC8CFBD}"/>
              </a:ext>
            </a:extLst>
          </p:cNvPr>
          <p:cNvSpPr txBox="1"/>
          <p:nvPr/>
        </p:nvSpPr>
        <p:spPr>
          <a:xfrm>
            <a:off x="5354691" y="1501472"/>
            <a:ext cx="294953" cy="138499"/>
          </a:xfrm>
          <a:prstGeom prst="rect">
            <a:avLst/>
          </a:prstGeom>
          <a:noFill/>
        </p:spPr>
        <p:txBody>
          <a:bodyPr wrap="none" lIns="0" tIns="0" rIns="0" bIns="0" rtlCol="0">
            <a:spAutoFit/>
          </a:bodyPr>
          <a:lstStyle/>
          <a:p>
            <a:r>
              <a:rPr lang="en-US" sz="900">
                <a:solidFill>
                  <a:srgbClr val="000000"/>
                </a:solidFill>
                <a:latin typeface="Calibri" panose="020F0502020204030204" pitchFamily="34" charset="0"/>
                <a:cs typeface="Calibri" panose="020F0502020204030204" pitchFamily="34" charset="0"/>
              </a:rPr>
              <a:t>MUC5</a:t>
            </a:r>
          </a:p>
        </p:txBody>
      </p:sp>
      <p:sp>
        <p:nvSpPr>
          <p:cNvPr id="3" name="Rectangle 2">
            <a:extLst>
              <a:ext uri="{FF2B5EF4-FFF2-40B4-BE49-F238E27FC236}">
                <a16:creationId xmlns:a16="http://schemas.microsoft.com/office/drawing/2014/main" id="{7F871B54-9605-DE27-6748-4769E6B9A336}"/>
              </a:ext>
            </a:extLst>
          </p:cNvPr>
          <p:cNvSpPr/>
          <p:nvPr/>
        </p:nvSpPr>
        <p:spPr>
          <a:xfrm>
            <a:off x="0" y="1148400"/>
            <a:ext cx="12192000" cy="5710598"/>
          </a:xfrm>
          <a:prstGeom prst="rect">
            <a:avLst/>
          </a:prstGeom>
          <a:solidFill>
            <a:schemeClr val="bg1">
              <a:lumMod val="75000"/>
              <a:alpha val="81000"/>
            </a:schemeClr>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8B54F1BC-9850-AEDD-134C-ADC835FF9907}"/>
              </a:ext>
            </a:extLst>
          </p:cNvPr>
          <p:cNvSpPr txBox="1"/>
          <p:nvPr/>
        </p:nvSpPr>
        <p:spPr>
          <a:xfrm>
            <a:off x="240633" y="1400405"/>
            <a:ext cx="11730788" cy="1686015"/>
          </a:xfrm>
          <a:prstGeom prst="roundRect">
            <a:avLst>
              <a:gd name="adj" fmla="val 4368"/>
            </a:avLst>
          </a:prstGeom>
          <a:solidFill>
            <a:schemeClr val="bg1"/>
          </a:solidFill>
          <a:ln w="19050">
            <a:solidFill>
              <a:schemeClr val="tx1"/>
            </a:solidFill>
          </a:ln>
        </p:spPr>
        <p:txBody>
          <a:bodyPr wrap="square">
            <a:noAutofit/>
          </a:bodyPr>
          <a:lstStyle/>
          <a:p>
            <a:endParaRPr lang="en-GB" sz="1200" b="1"/>
          </a:p>
        </p:txBody>
      </p:sp>
      <p:graphicFrame>
        <p:nvGraphicFramePr>
          <p:cNvPr id="5" name="Content Placeholder 2">
            <a:extLst>
              <a:ext uri="{FF2B5EF4-FFF2-40B4-BE49-F238E27FC236}">
                <a16:creationId xmlns:a16="http://schemas.microsoft.com/office/drawing/2014/main" id="{07639C0B-89DC-77E4-D951-088FDC4DC570}"/>
              </a:ext>
            </a:extLst>
          </p:cNvPr>
          <p:cNvGraphicFramePr>
            <a:graphicFrameLocks noGrp="1"/>
          </p:cNvGraphicFramePr>
          <p:nvPr>
            <p:ph idx="1"/>
            <p:extLst>
              <p:ext uri="{D42A27DB-BD31-4B8C-83A1-F6EECF244321}">
                <p14:modId xmlns:p14="http://schemas.microsoft.com/office/powerpoint/2010/main" val="3818023865"/>
              </p:ext>
            </p:extLst>
          </p:nvPr>
        </p:nvGraphicFramePr>
        <p:xfrm>
          <a:off x="717419" y="1532996"/>
          <a:ext cx="10716712" cy="929640"/>
        </p:xfrm>
        <a:graphic>
          <a:graphicData uri="http://schemas.openxmlformats.org/drawingml/2006/table">
            <a:tbl>
              <a:tblPr firstRow="1" bandRow="1">
                <a:tableStyleId>{2D5ABB26-0587-4C30-8999-92F81FD0307C}</a:tableStyleId>
              </a:tblPr>
              <a:tblGrid>
                <a:gridCol w="376260">
                  <a:extLst>
                    <a:ext uri="{9D8B030D-6E8A-4147-A177-3AD203B41FA5}">
                      <a16:colId xmlns:a16="http://schemas.microsoft.com/office/drawing/2014/main" val="2327762774"/>
                    </a:ext>
                  </a:extLst>
                </a:gridCol>
                <a:gridCol w="1077756">
                  <a:extLst>
                    <a:ext uri="{9D8B030D-6E8A-4147-A177-3AD203B41FA5}">
                      <a16:colId xmlns:a16="http://schemas.microsoft.com/office/drawing/2014/main" val="3087683731"/>
                    </a:ext>
                  </a:extLst>
                </a:gridCol>
                <a:gridCol w="9262696">
                  <a:extLst>
                    <a:ext uri="{9D8B030D-6E8A-4147-A177-3AD203B41FA5}">
                      <a16:colId xmlns:a16="http://schemas.microsoft.com/office/drawing/2014/main" val="3900688893"/>
                    </a:ext>
                  </a:extLst>
                </a:gridCol>
              </a:tblGrid>
              <a:tr h="374074">
                <a:tc>
                  <a:txBody>
                    <a:bodyPr/>
                    <a:lstStyle/>
                    <a:p>
                      <a:endParaRPr lang="en-NZ" sz="1000" b="1" dirty="0"/>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l"/>
                      <a:r>
                        <a:rPr lang="en-NZ" sz="1100" b="1">
                          <a:solidFill>
                            <a:schemeClr val="tx2"/>
                          </a:solidFill>
                          <a:latin typeface="+mj-lt"/>
                        </a:rPr>
                        <a:t>B cell</a:t>
                      </a:r>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chemeClr val="bg1">
                        <a:lumMod val="95000"/>
                      </a:schemeClr>
                    </a:solidFill>
                  </a:tcPr>
                </a:tc>
                <a:tc>
                  <a:txBody>
                    <a:bodyPr/>
                    <a:lstStyle/>
                    <a:p>
                      <a:pPr marL="0" indent="0">
                        <a:buFont typeface="Arial" panose="020B0604020202020204" pitchFamily="34" charset="0"/>
                        <a:buNone/>
                      </a:pPr>
                      <a:r>
                        <a:rPr lang="en-NZ" sz="1100" dirty="0">
                          <a:solidFill>
                            <a:schemeClr val="tx1"/>
                          </a:solidFill>
                          <a:latin typeface="+mn-lt"/>
                        </a:rPr>
                        <a:t>B cells are </a:t>
                      </a:r>
                      <a:r>
                        <a:rPr lang="en-NZ" sz="1100" b="1" u="sng" dirty="0">
                          <a:solidFill>
                            <a:schemeClr val="tx2"/>
                          </a:solidFill>
                          <a:latin typeface="+mn-lt"/>
                        </a:rPr>
                        <a:t>adaptive immune cells</a:t>
                      </a:r>
                      <a:r>
                        <a:rPr lang="en-NZ" sz="1100" dirty="0">
                          <a:solidFill>
                            <a:schemeClr val="tx1"/>
                          </a:solidFill>
                          <a:latin typeface="+mn-lt"/>
                        </a:rPr>
                        <a:t> which are activated following an encounter with an antigen binding to a surface receptor antibody; this results in them producing antibody molecules of the same antigen specificity as the receptor. Following interaction with a T helper cell, the B cells can switch from producing one form of antibody (</a:t>
                      </a:r>
                      <a:r>
                        <a:rPr lang="en-NZ" sz="1100" dirty="0" err="1">
                          <a:solidFill>
                            <a:schemeClr val="tx1"/>
                          </a:solidFill>
                          <a:latin typeface="+mn-lt"/>
                        </a:rPr>
                        <a:t>eg</a:t>
                      </a:r>
                      <a:r>
                        <a:rPr lang="en-NZ" sz="1100" dirty="0">
                          <a:solidFill>
                            <a:schemeClr val="tx1"/>
                          </a:solidFill>
                          <a:latin typeface="+mn-lt"/>
                        </a:rPr>
                        <a:t>, IgG) to another form of antibody (</a:t>
                      </a:r>
                      <a:r>
                        <a:rPr lang="en-NZ" sz="1100" dirty="0" err="1">
                          <a:solidFill>
                            <a:schemeClr val="tx1"/>
                          </a:solidFill>
                          <a:latin typeface="+mn-lt"/>
                        </a:rPr>
                        <a:t>IgE</a:t>
                      </a:r>
                      <a:r>
                        <a:rPr lang="en-NZ" sz="1100" dirty="0">
                          <a:solidFill>
                            <a:schemeClr val="tx1"/>
                          </a:solidFill>
                          <a:latin typeface="+mn-lt"/>
                        </a:rPr>
                        <a:t>). Activated B cells can turn into plasma cells or memory cells.</a:t>
                      </a:r>
                      <a:r>
                        <a:rPr lang="en-NZ" sz="1100" baseline="30000" dirty="0">
                          <a:solidFill>
                            <a:schemeClr val="tx1"/>
                          </a:solidFill>
                          <a:latin typeface="+mn-lt"/>
                        </a:rPr>
                        <a:t> </a:t>
                      </a:r>
                      <a:r>
                        <a:rPr lang="en-NZ" sz="1100" b="1" dirty="0">
                          <a:solidFill>
                            <a:schemeClr val="tx1"/>
                          </a:solidFill>
                          <a:latin typeface="+mn-lt"/>
                        </a:rPr>
                        <a:t>Plasma cells: </a:t>
                      </a:r>
                      <a:r>
                        <a:rPr lang="en-NZ" sz="1100" b="0" dirty="0">
                          <a:solidFill>
                            <a:schemeClr val="tx1"/>
                          </a:solidFill>
                          <a:latin typeface="+mn-lt"/>
                        </a:rPr>
                        <a:t>These B cells </a:t>
                      </a:r>
                      <a:r>
                        <a:rPr lang="en-NZ" sz="1100" dirty="0">
                          <a:solidFill>
                            <a:schemeClr val="tx1"/>
                          </a:solidFill>
                          <a:latin typeface="+mn-lt"/>
                        </a:rPr>
                        <a:t>secrete antigen-specific antibodies into the environment.</a:t>
                      </a:r>
                      <a:r>
                        <a:rPr lang="en-NZ" sz="1100" baseline="30000" dirty="0">
                          <a:solidFill>
                            <a:schemeClr val="tx1"/>
                          </a:solidFill>
                          <a:latin typeface="+mn-lt"/>
                        </a:rPr>
                        <a:t>1-3 </a:t>
                      </a:r>
                      <a:r>
                        <a:rPr lang="en-NZ" sz="1100" b="1" dirty="0">
                          <a:solidFill>
                            <a:schemeClr val="tx1"/>
                          </a:solidFill>
                          <a:latin typeface="+mn-lt"/>
                        </a:rPr>
                        <a:t>Memory B cells: </a:t>
                      </a:r>
                      <a:r>
                        <a:rPr lang="en-NZ" sz="1100" b="0" dirty="0">
                          <a:solidFill>
                            <a:schemeClr val="tx1"/>
                          </a:solidFill>
                          <a:latin typeface="+mn-lt"/>
                        </a:rPr>
                        <a:t>These B cells are responsible </a:t>
                      </a:r>
                      <a:r>
                        <a:rPr lang="en-NZ" sz="1100" dirty="0">
                          <a:solidFill>
                            <a:schemeClr val="tx1"/>
                          </a:solidFill>
                          <a:latin typeface="+mn-lt"/>
                        </a:rPr>
                        <a:t>for immunological memory; they can respond rapidly to produce antigen-specific antibody when a threat re-emerges</a:t>
                      </a:r>
                      <a:r>
                        <a:rPr lang="en-NZ" sz="1100" baseline="30000" dirty="0">
                          <a:solidFill>
                            <a:schemeClr val="tx1"/>
                          </a:solidFill>
                          <a:latin typeface="+mn-lt"/>
                        </a:rPr>
                        <a:t>1-3 </a:t>
                      </a:r>
                      <a:endParaRPr lang="en-NZ" sz="700" b="0" i="0" u="none" strike="noStrike" baseline="30000" noProof="0" dirty="0">
                        <a:solidFill>
                          <a:schemeClr val="tx1"/>
                        </a:solidFill>
                        <a:latin typeface="Calibri"/>
                      </a:endParaRPr>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4273707376"/>
                  </a:ext>
                </a:extLst>
              </a:tr>
            </a:tbl>
          </a:graphicData>
        </a:graphic>
      </p:graphicFrame>
      <p:pic>
        <p:nvPicPr>
          <p:cNvPr id="6" name="Picture 5">
            <a:extLst>
              <a:ext uri="{FF2B5EF4-FFF2-40B4-BE49-F238E27FC236}">
                <a16:creationId xmlns:a16="http://schemas.microsoft.com/office/drawing/2014/main" id="{C53F0B64-149E-9C9B-9298-8CB04779FD47}"/>
              </a:ext>
            </a:extLst>
          </p:cNvPr>
          <p:cNvPicPr>
            <a:picLocks noChangeAspect="1"/>
          </p:cNvPicPr>
          <p:nvPr/>
        </p:nvPicPr>
        <p:blipFill>
          <a:blip r:embed="rId16"/>
          <a:stretch>
            <a:fillRect/>
          </a:stretch>
        </p:blipFill>
        <p:spPr>
          <a:xfrm>
            <a:off x="739084" y="1791874"/>
            <a:ext cx="334049" cy="364727"/>
          </a:xfrm>
          <a:prstGeom prst="rect">
            <a:avLst/>
          </a:prstGeom>
        </p:spPr>
      </p:pic>
      <p:sp>
        <p:nvSpPr>
          <p:cNvPr id="9" name="TextBox 8">
            <a:extLst>
              <a:ext uri="{FF2B5EF4-FFF2-40B4-BE49-F238E27FC236}">
                <a16:creationId xmlns:a16="http://schemas.microsoft.com/office/drawing/2014/main" id="{BCBBD8B4-1C78-4089-E4F3-EBD147C95A1D}"/>
              </a:ext>
            </a:extLst>
          </p:cNvPr>
          <p:cNvSpPr txBox="1"/>
          <p:nvPr/>
        </p:nvSpPr>
        <p:spPr>
          <a:xfrm>
            <a:off x="532068" y="2558824"/>
            <a:ext cx="11202068"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1" i="0" u="none" strike="noStrike" kern="1200" cap="none" spc="20" normalizeH="0" baseline="0" noProof="0" dirty="0">
                <a:ln>
                  <a:noFill/>
                </a:ln>
                <a:solidFill>
                  <a:srgbClr val="656665"/>
                </a:solidFill>
                <a:effectLst/>
                <a:uLnTx/>
                <a:uFillTx/>
                <a:latin typeface="Calibri"/>
                <a:ea typeface="+mn-ea"/>
                <a:cs typeface="+mn-cs"/>
              </a:rPr>
              <a:t>Abbreviations</a:t>
            </a:r>
            <a:r>
              <a:rPr kumimoji="0" lang="en-GB" sz="800" b="0" i="0" u="none" strike="noStrike" kern="1200" cap="none" spc="20" normalizeH="0" baseline="0" noProof="0" dirty="0">
                <a:ln>
                  <a:noFill/>
                </a:ln>
                <a:solidFill>
                  <a:srgbClr val="656665"/>
                </a:solidFill>
                <a:effectLst/>
                <a:uLnTx/>
                <a:uFillTx/>
                <a:latin typeface="Calibri"/>
                <a:ea typeface="+mn-ea"/>
                <a:cs typeface="+mn-cs"/>
              </a:rPr>
              <a:t>: </a:t>
            </a:r>
            <a:r>
              <a:rPr kumimoji="0" lang="en-GB" sz="800" b="0" i="0" u="none" strike="noStrike" kern="1200" cap="none" spc="20" normalizeH="0" baseline="0" noProof="0" dirty="0" err="1">
                <a:ln>
                  <a:noFill/>
                </a:ln>
                <a:solidFill>
                  <a:srgbClr val="656665"/>
                </a:solidFill>
                <a:effectLst/>
                <a:uLnTx/>
                <a:uFillTx/>
                <a:latin typeface="Calibri"/>
                <a:ea typeface="+mn-ea"/>
                <a:cs typeface="+mn-cs"/>
              </a:rPr>
              <a:t>IgE</a:t>
            </a:r>
            <a:r>
              <a:rPr kumimoji="0" lang="en-GB" sz="800" b="0" i="0" u="none" strike="noStrike" kern="1200" cap="none" spc="20" normalizeH="0" baseline="0" noProof="0" dirty="0">
                <a:ln>
                  <a:noFill/>
                </a:ln>
                <a:solidFill>
                  <a:srgbClr val="656665"/>
                </a:solidFill>
                <a:effectLst/>
                <a:uLnTx/>
                <a:uFillTx/>
                <a:latin typeface="Calibri"/>
                <a:ea typeface="+mn-ea"/>
                <a:cs typeface="+mn-cs"/>
              </a:rPr>
              <a:t>, immunoglobulin E; IL, interleukin.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1" i="0" u="none" strike="noStrike" kern="1200" cap="none" spc="20" normalizeH="0" baseline="0" noProof="0" dirty="0">
                <a:ln>
                  <a:noFill/>
                </a:ln>
                <a:solidFill>
                  <a:srgbClr val="656665"/>
                </a:solidFill>
                <a:effectLst/>
                <a:uLnTx/>
                <a:uFillTx/>
                <a:latin typeface="Calibri"/>
                <a:ea typeface="+mn-ea"/>
                <a:cs typeface="+mn-cs"/>
              </a:rPr>
              <a:t>References</a:t>
            </a:r>
            <a:r>
              <a:rPr kumimoji="0" lang="en-GB" sz="800" b="0" i="0" u="none" strike="noStrike" kern="1200" cap="none" spc="20" normalizeH="0" baseline="0" noProof="0" dirty="0">
                <a:ln>
                  <a:noFill/>
                </a:ln>
                <a:solidFill>
                  <a:srgbClr val="656665"/>
                </a:solidFill>
                <a:effectLst/>
                <a:uLnTx/>
                <a:uFillTx/>
                <a:latin typeface="Calibri"/>
                <a:ea typeface="+mn-ea"/>
                <a:cs typeface="+mn-cs"/>
              </a:rPr>
              <a:t>: 1. </a:t>
            </a:r>
            <a:r>
              <a:rPr kumimoji="0" lang="nb-NO" sz="800" b="0" i="0" u="none" strike="noStrike" kern="1200" cap="none" spc="20" normalizeH="0" baseline="0" noProof="0" dirty="0">
                <a:ln>
                  <a:noFill/>
                </a:ln>
                <a:solidFill>
                  <a:srgbClr val="656665"/>
                </a:solidFill>
                <a:effectLst/>
                <a:uLnTx/>
                <a:uFillTx/>
                <a:latin typeface="Calibri"/>
                <a:ea typeface="+mn-ea"/>
                <a:cs typeface="+mn-cs"/>
              </a:rPr>
              <a:t>Janeway CA Jr, et al.</a:t>
            </a:r>
            <a:r>
              <a:rPr kumimoji="0" lang="en-GB" sz="800" b="0" i="0" u="none" strike="noStrike" kern="1200" cap="none" spc="20" normalizeH="0" baseline="0" noProof="0" dirty="0">
                <a:ln>
                  <a:noFill/>
                </a:ln>
                <a:solidFill>
                  <a:srgbClr val="656665"/>
                </a:solidFill>
                <a:effectLst/>
                <a:uLnTx/>
                <a:uFillTx/>
                <a:latin typeface="Calibri"/>
                <a:ea typeface="+mn-ea"/>
                <a:cs typeface="+mn-cs"/>
              </a:rPr>
              <a:t> </a:t>
            </a:r>
            <a:r>
              <a:rPr kumimoji="0" lang="en-GB" sz="800" b="0" i="1" u="none" strike="noStrike" kern="1200" cap="none" spc="20" normalizeH="0" baseline="0" noProof="0" dirty="0">
                <a:ln>
                  <a:noFill/>
                </a:ln>
                <a:solidFill>
                  <a:srgbClr val="656665"/>
                </a:solidFill>
                <a:effectLst/>
                <a:uLnTx/>
                <a:uFillTx/>
                <a:latin typeface="Calibri"/>
                <a:ea typeface="+mn-ea"/>
                <a:cs typeface="+mn-cs"/>
              </a:rPr>
              <a:t>Immunobiology: The Immune System in Health and Disease. </a:t>
            </a:r>
            <a:r>
              <a:rPr kumimoji="0" lang="en-GB" sz="800" b="0" u="none" strike="noStrike" kern="1200" cap="none" spc="20" normalizeH="0" baseline="0" noProof="0" dirty="0">
                <a:ln>
                  <a:noFill/>
                </a:ln>
                <a:solidFill>
                  <a:srgbClr val="656665"/>
                </a:solidFill>
                <a:effectLst/>
                <a:uLnTx/>
                <a:uFillTx/>
                <a:latin typeface="Calibri"/>
                <a:ea typeface="+mn-ea"/>
                <a:cs typeface="+mn-cs"/>
              </a:rPr>
              <a:t>5th edition</a:t>
            </a:r>
            <a:r>
              <a:rPr kumimoji="0" lang="en-GB" sz="800" b="0" i="0" u="none" strike="noStrike" kern="1200" cap="none" spc="20" normalizeH="0" baseline="0" noProof="0" dirty="0">
                <a:ln>
                  <a:noFill/>
                </a:ln>
                <a:solidFill>
                  <a:srgbClr val="656665"/>
                </a:solidFill>
                <a:effectLst/>
                <a:uLnTx/>
                <a:uFillTx/>
                <a:latin typeface="Calibri"/>
                <a:ea typeface="+mn-ea"/>
                <a:cs typeface="+mn-cs"/>
              </a:rPr>
              <a:t>. New York: Garland Science; 2001. https://www.ncbi.nlm.nih.gov/books/NBK10759/;  2. Scott-Taylor TH. </a:t>
            </a:r>
            <a:r>
              <a:rPr kumimoji="0" lang="en-GB" sz="800" b="0" i="1" u="none" strike="noStrike" kern="1200" cap="none" spc="20" normalizeH="0" baseline="0" noProof="0" dirty="0" err="1">
                <a:ln>
                  <a:noFill/>
                </a:ln>
                <a:solidFill>
                  <a:srgbClr val="656665"/>
                </a:solidFill>
                <a:effectLst/>
                <a:uLnTx/>
                <a:uFillTx/>
                <a:latin typeface="Calibri"/>
                <a:ea typeface="+mn-ea"/>
                <a:cs typeface="+mn-cs"/>
              </a:rPr>
              <a:t>Immun</a:t>
            </a:r>
            <a:r>
              <a:rPr kumimoji="0" lang="en-GB" sz="800" b="0" i="1" u="none" strike="noStrike" kern="1200" cap="none" spc="20" normalizeH="0" baseline="0" noProof="0" dirty="0">
                <a:ln>
                  <a:noFill/>
                </a:ln>
                <a:solidFill>
                  <a:srgbClr val="656665"/>
                </a:solidFill>
                <a:effectLst/>
                <a:uLnTx/>
                <a:uFillTx/>
                <a:latin typeface="Calibri"/>
                <a:ea typeface="+mn-ea"/>
                <a:cs typeface="+mn-cs"/>
              </a:rPr>
              <a:t> </a:t>
            </a:r>
            <a:r>
              <a:rPr kumimoji="0" lang="en-GB" sz="800" b="0" i="1" u="none" strike="noStrike" kern="1200" cap="none" spc="20" normalizeH="0" baseline="0" noProof="0" dirty="0" err="1">
                <a:ln>
                  <a:noFill/>
                </a:ln>
                <a:solidFill>
                  <a:srgbClr val="656665"/>
                </a:solidFill>
                <a:effectLst/>
                <a:uLnTx/>
                <a:uFillTx/>
                <a:latin typeface="Calibri"/>
                <a:ea typeface="+mn-ea"/>
                <a:cs typeface="+mn-cs"/>
              </a:rPr>
              <a:t>Inflamm</a:t>
            </a:r>
            <a:r>
              <a:rPr kumimoji="0" lang="en-GB" sz="800" b="0" i="1" u="none" strike="noStrike" kern="1200" cap="none" spc="20" normalizeH="0" baseline="0" noProof="0" dirty="0">
                <a:ln>
                  <a:noFill/>
                </a:ln>
                <a:solidFill>
                  <a:srgbClr val="656665"/>
                </a:solidFill>
                <a:effectLst/>
                <a:uLnTx/>
                <a:uFillTx/>
                <a:latin typeface="Calibri"/>
                <a:ea typeface="+mn-ea"/>
                <a:cs typeface="+mn-cs"/>
              </a:rPr>
              <a:t> Dis</a:t>
            </a:r>
            <a:r>
              <a:rPr kumimoji="0" lang="en-GB" sz="800" b="0" i="0" u="none" strike="noStrike" kern="1200" cap="none" spc="20" normalizeH="0" baseline="0" noProof="0" dirty="0">
                <a:ln>
                  <a:noFill/>
                </a:ln>
                <a:solidFill>
                  <a:srgbClr val="656665"/>
                </a:solidFill>
                <a:effectLst/>
                <a:uLnTx/>
                <a:uFillTx/>
                <a:latin typeface="Calibri"/>
                <a:ea typeface="+mn-ea"/>
                <a:cs typeface="+mn-cs"/>
              </a:rPr>
              <a:t>. 2017;6(1):13-33; </a:t>
            </a:r>
            <a:r>
              <a:rPr lang="en-GB" sz="800" spc="20" dirty="0">
                <a:solidFill>
                  <a:srgbClr val="656665"/>
                </a:solidFill>
                <a:latin typeface="Calibri"/>
              </a:rPr>
              <a:t>3</a:t>
            </a:r>
            <a:r>
              <a:rPr kumimoji="0" lang="en-GB" sz="800" b="0" i="0" u="none" strike="noStrike" kern="1200" cap="none" spc="20" normalizeH="0" baseline="0" noProof="0" dirty="0">
                <a:ln>
                  <a:noFill/>
                </a:ln>
                <a:solidFill>
                  <a:srgbClr val="656665"/>
                </a:solidFill>
                <a:effectLst/>
                <a:uLnTx/>
                <a:uFillTx/>
                <a:latin typeface="Calibri"/>
                <a:ea typeface="+mn-ea"/>
                <a:cs typeface="+mn-cs"/>
              </a:rPr>
              <a:t>. Alberts B, et al. </a:t>
            </a:r>
            <a:r>
              <a:rPr kumimoji="0" lang="en-GB" sz="800" b="0" i="1" u="none" strike="noStrike" kern="1200" cap="none" spc="20" normalizeH="0" baseline="0" noProof="0" dirty="0">
                <a:ln>
                  <a:noFill/>
                </a:ln>
                <a:solidFill>
                  <a:srgbClr val="656665"/>
                </a:solidFill>
                <a:effectLst/>
                <a:uLnTx/>
                <a:uFillTx/>
                <a:latin typeface="Calibri"/>
                <a:ea typeface="+mn-ea"/>
                <a:cs typeface="+mn-cs"/>
              </a:rPr>
              <a:t>Molecular Biology of the Cell</a:t>
            </a:r>
            <a:r>
              <a:rPr kumimoji="0" lang="en-GB" sz="800" b="0" i="0" u="none" strike="noStrike" kern="1200" cap="none" spc="20" normalizeH="0" baseline="0" noProof="0" dirty="0">
                <a:ln>
                  <a:noFill/>
                </a:ln>
                <a:solidFill>
                  <a:srgbClr val="656665"/>
                </a:solidFill>
                <a:effectLst/>
                <a:uLnTx/>
                <a:uFillTx/>
                <a:latin typeface="Calibri"/>
                <a:ea typeface="+mn-ea"/>
                <a:cs typeface="+mn-cs"/>
              </a:rPr>
              <a:t>. 4th edition. New York: Garland Science; 2002. B Cells and Antibodies. https://www.ncbi.nlm.nih.gov/books/NBK26884/.  </a:t>
            </a:r>
          </a:p>
        </p:txBody>
      </p:sp>
      <p:grpSp>
        <p:nvGrpSpPr>
          <p:cNvPr id="10" name="Group 9">
            <a:extLst>
              <a:ext uri="{FF2B5EF4-FFF2-40B4-BE49-F238E27FC236}">
                <a16:creationId xmlns:a16="http://schemas.microsoft.com/office/drawing/2014/main" id="{A009C314-E207-25F4-8BF2-3BA193E17106}"/>
              </a:ext>
            </a:extLst>
          </p:cNvPr>
          <p:cNvGrpSpPr/>
          <p:nvPr/>
        </p:nvGrpSpPr>
        <p:grpSpPr>
          <a:xfrm>
            <a:off x="11465076" y="1157906"/>
            <a:ext cx="621053" cy="621053"/>
            <a:chOff x="8845740" y="1471144"/>
            <a:chExt cx="621053" cy="621053"/>
          </a:xfrm>
        </p:grpSpPr>
        <p:sp>
          <p:nvSpPr>
            <p:cNvPr id="12" name="Oval 11">
              <a:extLst>
                <a:ext uri="{FF2B5EF4-FFF2-40B4-BE49-F238E27FC236}">
                  <a16:creationId xmlns:a16="http://schemas.microsoft.com/office/drawing/2014/main" id="{66A75E02-6366-C59C-4AAE-03E4FB2283F8}"/>
                </a:ext>
              </a:extLst>
            </p:cNvPr>
            <p:cNvSpPr>
              <a:spLocks noChangeAspect="1"/>
            </p:cNvSpPr>
            <p:nvPr/>
          </p:nvSpPr>
          <p:spPr>
            <a:xfrm>
              <a:off x="8904267" y="1527003"/>
              <a:ext cx="504000" cy="504000"/>
            </a:xfrm>
            <a:prstGeom prst="ellipse">
              <a:avLst/>
            </a:prstGeom>
            <a:solidFill>
              <a:srgbClr val="590995"/>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Graphic 13">
              <a:hlinkClick r:id="rId17" action="ppaction://hlinksldjump"/>
              <a:extLst>
                <a:ext uri="{FF2B5EF4-FFF2-40B4-BE49-F238E27FC236}">
                  <a16:creationId xmlns:a16="http://schemas.microsoft.com/office/drawing/2014/main" id="{FF57CC7D-ED6E-8E9B-F019-00D370706ED6}"/>
                </a:ext>
              </a:extLst>
            </p:cNvPr>
            <p:cNvPicPr>
              <a:picLocks noChangeAspect="1"/>
            </p:cNvPicPr>
            <p:nvPr/>
          </p:nvPicPr>
          <p:blipFill>
            <a:blip r:embed="rId18">
              <a:extLst>
                <a:ext uri="{28A0092B-C50C-407E-A947-70E740481C1C}">
                  <a14:useLocalDpi xmlns:a14="http://schemas.microsoft.com/office/drawing/2010/main" val="0"/>
                </a:ext>
                <a:ext uri="{96DAC541-7B7A-43D3-8B79-37D633B846F1}">
                  <asvg:svgBlip xmlns:asvg="http://schemas.microsoft.com/office/drawing/2016/SVG/main" r:embed="rId19"/>
                </a:ext>
              </a:extLst>
            </a:blip>
            <a:srcRect/>
            <a:stretch/>
          </p:blipFill>
          <p:spPr>
            <a:xfrm>
              <a:off x="8845740" y="1471144"/>
              <a:ext cx="621053" cy="621053"/>
            </a:xfrm>
            <a:prstGeom prst="rect">
              <a:avLst/>
            </a:prstGeom>
          </p:spPr>
        </p:pic>
      </p:grpSp>
    </p:spTree>
    <p:extLst>
      <p:ext uri="{BB962C8B-B14F-4D97-AF65-F5344CB8AC3E}">
        <p14:creationId xmlns:p14="http://schemas.microsoft.com/office/powerpoint/2010/main" val="309363833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Footer Placeholder 1">
            <a:extLst>
              <a:ext uri="{FF2B5EF4-FFF2-40B4-BE49-F238E27FC236}">
                <a16:creationId xmlns:a16="http://schemas.microsoft.com/office/drawing/2014/main" id="{B59ED97E-1FF7-B568-8FCE-8F1E0364010E}"/>
              </a:ext>
            </a:extLst>
          </p:cNvPr>
          <p:cNvSpPr>
            <a:spLocks noGrp="1"/>
          </p:cNvSpPr>
          <p:nvPr>
            <p:ph type="ftr" sz="quarter" idx="11"/>
          </p:nvPr>
        </p:nvSpPr>
        <p:spPr>
          <a:xfrm>
            <a:off x="547200" y="6300000"/>
            <a:ext cx="10512000" cy="471600"/>
          </a:xfrm>
        </p:spPr>
        <p:txBody>
          <a:bodyPr/>
          <a:lstStyle/>
          <a:p>
            <a:pPr>
              <a:lnSpc>
                <a:spcPct val="107000"/>
              </a:lnSpc>
              <a:spcAft>
                <a:spcPts val="800"/>
              </a:spcAft>
            </a:pPr>
            <a:br>
              <a:rPr lang="en-GB" sz="750" b="1" dirty="0"/>
            </a:br>
            <a:br>
              <a:rPr lang="en-GB" sz="750" dirty="0"/>
            </a:br>
            <a:r>
              <a:rPr lang="en-GB" sz="750" b="1" dirty="0"/>
              <a:t>Mechanisms underlying non-eosinophilic inflammation in asthma and the relevance of TSLP in its potential effects on macrophages both require further elucidation. The information presented in this image has been simplified for illustration purposes only and does not imply clinical benefit or relevance. </a:t>
            </a:r>
            <a:r>
              <a:rPr lang="en-GB" sz="750" dirty="0"/>
              <a:t>Figure adapted from Gauvreau GM, et al. </a:t>
            </a:r>
            <a:r>
              <a:rPr lang="en-GB" sz="750" i="1" dirty="0"/>
              <a:t>Expert </a:t>
            </a:r>
            <a:r>
              <a:rPr lang="en-GB" sz="750" i="1" dirty="0" err="1"/>
              <a:t>Opin</a:t>
            </a:r>
            <a:r>
              <a:rPr lang="en-GB" sz="750" i="1" dirty="0"/>
              <a:t> </a:t>
            </a:r>
            <a:r>
              <a:rPr lang="en-GB" sz="750" i="1" dirty="0" err="1"/>
              <a:t>Ther</a:t>
            </a:r>
            <a:r>
              <a:rPr lang="en-GB" sz="750" i="1" dirty="0"/>
              <a:t> Targets</a:t>
            </a:r>
            <a:r>
              <a:rPr lang="en-GB" sz="750" dirty="0"/>
              <a:t>. 2020;24:777-792, which was based on </a:t>
            </a:r>
            <a:r>
              <a:rPr lang="en-GB" sz="750" dirty="0" err="1"/>
              <a:t>Brusselle</a:t>
            </a:r>
            <a:r>
              <a:rPr lang="en-GB" sz="750" dirty="0"/>
              <a:t> G, </a:t>
            </a:r>
            <a:r>
              <a:rPr lang="en-GB" sz="750" dirty="0" err="1"/>
              <a:t>Bracke</a:t>
            </a:r>
            <a:r>
              <a:rPr lang="en-GB" sz="750" dirty="0"/>
              <a:t> K. </a:t>
            </a:r>
            <a:r>
              <a:rPr lang="en-GB" sz="750" i="1" dirty="0"/>
              <a:t>Ann Am </a:t>
            </a:r>
            <a:r>
              <a:rPr lang="en-GB" sz="750" i="1" dirty="0" err="1"/>
              <a:t>Thorac</a:t>
            </a:r>
            <a:r>
              <a:rPr lang="en-GB" sz="750" i="1" dirty="0"/>
              <a:t> Soc</a:t>
            </a:r>
            <a:r>
              <a:rPr lang="en-GB" sz="750" dirty="0"/>
              <a:t>. 2014;11:S322-S328, </a:t>
            </a:r>
            <a:r>
              <a:rPr lang="en-GB" sz="750" dirty="0" err="1"/>
              <a:t>Brusselle</a:t>
            </a:r>
            <a:r>
              <a:rPr lang="en-GB" sz="750" dirty="0"/>
              <a:t> G, et al. </a:t>
            </a:r>
            <a:r>
              <a:rPr lang="en-GB" sz="750" i="1" dirty="0"/>
              <a:t>Nat Med</a:t>
            </a:r>
            <a:r>
              <a:rPr lang="en-GB" sz="750" dirty="0"/>
              <a:t>. 2013;19:977-979, Lambrecht BN, Hammad H. </a:t>
            </a:r>
            <a:r>
              <a:rPr lang="en-GB" sz="750" i="1" dirty="0"/>
              <a:t>Nat Immunol</a:t>
            </a:r>
            <a:r>
              <a:rPr lang="en-GB" sz="750" dirty="0"/>
              <a:t>. 2015;16:45-56 and </a:t>
            </a:r>
            <a:r>
              <a:rPr lang="en-GB" sz="750" dirty="0" err="1">
                <a:effectLst/>
                <a:latin typeface="Calibri"/>
                <a:ea typeface="Calibri" panose="020F0502020204030204" pitchFamily="34" charset="0"/>
                <a:cs typeface="Times New Roman"/>
              </a:rPr>
              <a:t>Brightling</a:t>
            </a:r>
            <a:r>
              <a:rPr lang="en-GB" sz="750" dirty="0">
                <a:effectLst/>
                <a:latin typeface="Calibri"/>
                <a:ea typeface="Calibri" panose="020F0502020204030204" pitchFamily="34" charset="0"/>
                <a:cs typeface="Times New Roman"/>
              </a:rPr>
              <a:t> CE, et al. </a:t>
            </a:r>
            <a:r>
              <a:rPr lang="en-GB" sz="750" i="1" dirty="0">
                <a:effectLst/>
                <a:latin typeface="Calibri"/>
                <a:ea typeface="Calibri" panose="020F0502020204030204" pitchFamily="34" charset="0"/>
                <a:cs typeface="Times New Roman"/>
              </a:rPr>
              <a:t>N Engl J Med</a:t>
            </a:r>
            <a:r>
              <a:rPr lang="en-GB" sz="750" dirty="0">
                <a:effectLst/>
                <a:latin typeface="Calibri"/>
                <a:ea typeface="Calibri" panose="020F0502020204030204" pitchFamily="34" charset="0"/>
                <a:cs typeface="Times New Roman"/>
              </a:rPr>
              <a:t>. 2021;385(18):1669-1679. Additional figure adaptations</a:t>
            </a:r>
            <a:r>
              <a:rPr lang="en-GB" sz="750" dirty="0">
                <a:latin typeface="Calibri"/>
                <a:ea typeface="Calibri" panose="020F0502020204030204" pitchFamily="34" charset="0"/>
                <a:cs typeface="Times New Roman"/>
              </a:rPr>
              <a:t> from Davis JD, </a:t>
            </a:r>
            <a:r>
              <a:rPr lang="en-GB" sz="750" dirty="0" err="1">
                <a:latin typeface="Calibri"/>
                <a:ea typeface="Calibri" panose="020F0502020204030204" pitchFamily="34" charset="0"/>
                <a:cs typeface="Times New Roman"/>
              </a:rPr>
              <a:t>Wypych</a:t>
            </a:r>
            <a:r>
              <a:rPr lang="en-GB" sz="750" dirty="0">
                <a:latin typeface="Calibri"/>
                <a:ea typeface="Calibri" panose="020F0502020204030204" pitchFamily="34" charset="0"/>
                <a:cs typeface="Times New Roman"/>
              </a:rPr>
              <a:t> TP. Mucosal Immunol. 2021;14:978-990. </a:t>
            </a:r>
            <a:r>
              <a:rPr lang="en-GB" sz="750" dirty="0"/>
              <a:t>*Blockade of TSLP has suggested inhibition of pathways beyond type 2 inflammation. More recent evidence also suggests that Th1/17-driven neutrophilic pathways may not be key drivers of this type of inflammation.</a:t>
            </a:r>
            <a:r>
              <a:rPr lang="en-GB" sz="750" baseline="30000" dirty="0"/>
              <a:t>17-19</a:t>
            </a:r>
            <a:r>
              <a:rPr lang="en-GB" sz="750" dirty="0"/>
              <a:t> </a:t>
            </a:r>
            <a:r>
              <a:rPr lang="en-GB" sz="750" b="1" dirty="0"/>
              <a:t>Abbreviations</a:t>
            </a:r>
            <a:r>
              <a:rPr lang="en-GB" sz="750" dirty="0"/>
              <a:t>: </a:t>
            </a:r>
            <a:r>
              <a:rPr lang="en-GB" sz="750" dirty="0" err="1"/>
              <a:t>IgE</a:t>
            </a:r>
            <a:r>
              <a:rPr lang="en-GB" sz="750" dirty="0"/>
              <a:t>, immunoglobulin E; IL, interleukin; ILC2, type 2 innate lymphoid cell; T2, type 2; Th, T helper; TSLP, thymic stromal lymphopoietin. </a:t>
            </a:r>
            <a:r>
              <a:rPr lang="en-GB" sz="750" b="1" dirty="0"/>
              <a:t>References</a:t>
            </a:r>
            <a:r>
              <a:rPr lang="en-GB" sz="750" dirty="0"/>
              <a:t>: 1. Gauvreau GM, et al. </a:t>
            </a:r>
            <a:r>
              <a:rPr lang="en-GB" sz="750" i="1" dirty="0"/>
              <a:t>Expert </a:t>
            </a:r>
            <a:r>
              <a:rPr lang="en-GB" sz="750" i="1" dirty="0" err="1"/>
              <a:t>Opin</a:t>
            </a:r>
            <a:r>
              <a:rPr lang="en-GB" sz="750" i="1" dirty="0"/>
              <a:t> </a:t>
            </a:r>
            <a:r>
              <a:rPr lang="en-GB" sz="750" i="1" dirty="0" err="1"/>
              <a:t>Ther</a:t>
            </a:r>
            <a:r>
              <a:rPr lang="en-GB" sz="750" i="1" dirty="0"/>
              <a:t> Targets</a:t>
            </a:r>
            <a:r>
              <a:rPr lang="en-GB" sz="750" dirty="0"/>
              <a:t>. 2020;24:777-792; 2. </a:t>
            </a:r>
            <a:r>
              <a:rPr lang="en-GB" sz="750" dirty="0" err="1"/>
              <a:t>Porsbjerg</a:t>
            </a:r>
            <a:r>
              <a:rPr lang="en-GB" sz="750" dirty="0"/>
              <a:t> CM, et al. </a:t>
            </a:r>
            <a:r>
              <a:rPr lang="en-GB" sz="750" i="1" dirty="0" err="1"/>
              <a:t>Eur</a:t>
            </a:r>
            <a:r>
              <a:rPr lang="en-GB" sz="750" i="1" dirty="0"/>
              <a:t> Respir J</a:t>
            </a:r>
            <a:r>
              <a:rPr lang="en-GB" sz="750" dirty="0"/>
              <a:t>. 2020;56:2000260; 3. Roan F, et al. </a:t>
            </a:r>
            <a:r>
              <a:rPr lang="en-GB" sz="750" i="1" dirty="0"/>
              <a:t>J Clin Invest</a:t>
            </a:r>
            <a:r>
              <a:rPr lang="en-GB" sz="750" dirty="0"/>
              <a:t>. 2019;129:1441-1451; 4. </a:t>
            </a:r>
            <a:r>
              <a:rPr lang="en-GB" sz="750" dirty="0" err="1"/>
              <a:t>Varricchi</a:t>
            </a:r>
            <a:r>
              <a:rPr lang="en-GB" sz="750" dirty="0"/>
              <a:t> G, et al. </a:t>
            </a:r>
            <a:r>
              <a:rPr lang="en-GB" sz="750" i="1" dirty="0"/>
              <a:t>Front Immunol</a:t>
            </a:r>
            <a:r>
              <a:rPr lang="en-GB" sz="750" dirty="0"/>
              <a:t>. 2018;9:1595; 5. Altman MC, et al. </a:t>
            </a:r>
            <a:r>
              <a:rPr lang="en-GB" sz="750" i="1" dirty="0"/>
              <a:t>J Clin Invest</a:t>
            </a:r>
            <a:r>
              <a:rPr lang="en-GB" sz="750" dirty="0"/>
              <a:t>. 2019;129:4979-4991; 6. </a:t>
            </a:r>
            <a:r>
              <a:rPr lang="en-GB" sz="750" dirty="0" err="1"/>
              <a:t>Allakhverdi</a:t>
            </a:r>
            <a:r>
              <a:rPr lang="en-GB" sz="750" dirty="0"/>
              <a:t> Z, et al. </a:t>
            </a:r>
            <a:r>
              <a:rPr lang="en-GB" sz="750" i="1" dirty="0"/>
              <a:t>J Exp Med</a:t>
            </a:r>
            <a:r>
              <a:rPr lang="en-GB" sz="750" dirty="0"/>
              <a:t>. 2007;204:253-258; 7. Kato A, et al. </a:t>
            </a:r>
            <a:r>
              <a:rPr lang="en-GB" sz="750" i="1" dirty="0"/>
              <a:t>J Immunol</a:t>
            </a:r>
            <a:r>
              <a:rPr lang="en-GB" sz="750" dirty="0"/>
              <a:t>. 2007;179:1080-1087; 8. </a:t>
            </a:r>
            <a:r>
              <a:rPr lang="en-GB" sz="750" dirty="0" err="1"/>
              <a:t>Kouzaki</a:t>
            </a:r>
            <a:r>
              <a:rPr lang="en-GB" sz="750" dirty="0"/>
              <a:t> H, et al. </a:t>
            </a:r>
            <a:r>
              <a:rPr lang="en-GB" sz="750" i="1" dirty="0"/>
              <a:t>J Immunol</a:t>
            </a:r>
            <a:r>
              <a:rPr lang="en-GB" sz="750" dirty="0"/>
              <a:t>. 2009;183(2):1427-1434; 9. Cohn L. </a:t>
            </a:r>
            <a:r>
              <a:rPr lang="en-GB" sz="750" i="1" dirty="0"/>
              <a:t>J Clin Invest</a:t>
            </a:r>
            <a:r>
              <a:rPr lang="en-GB" sz="750" dirty="0"/>
              <a:t>. 2006;116(2):306-308; 10. </a:t>
            </a:r>
            <a:r>
              <a:rPr lang="en-GB" sz="750" dirty="0" err="1"/>
              <a:t>Brusselle</a:t>
            </a:r>
            <a:r>
              <a:rPr lang="en-GB" sz="750" dirty="0"/>
              <a:t> GG, </a:t>
            </a:r>
            <a:r>
              <a:rPr lang="en-GB" sz="750" dirty="0" err="1"/>
              <a:t>Koppelman</a:t>
            </a:r>
            <a:r>
              <a:rPr lang="en-GB" sz="750" dirty="0"/>
              <a:t> GH. </a:t>
            </a:r>
            <a:r>
              <a:rPr lang="en-GB" sz="750" i="1" dirty="0"/>
              <a:t>N Engl J Med</a:t>
            </a:r>
            <a:r>
              <a:rPr lang="en-GB" sz="750" dirty="0"/>
              <a:t>. 2022;386(2):157-171; 11. </a:t>
            </a:r>
            <a:r>
              <a:rPr lang="en-US" sz="750" dirty="0"/>
              <a:t>Janeway CA Jr, et al. </a:t>
            </a:r>
            <a:r>
              <a:rPr lang="en-US" sz="750" i="1" dirty="0"/>
              <a:t>Immunobiology: The Immune System in Health and Disease. </a:t>
            </a:r>
            <a:r>
              <a:rPr lang="en-US" sz="750" dirty="0"/>
              <a:t>5th edition</a:t>
            </a:r>
            <a:r>
              <a:rPr lang="en-US" sz="750" i="1" dirty="0"/>
              <a:t>. </a:t>
            </a:r>
            <a:r>
              <a:rPr lang="en-US" sz="750" dirty="0"/>
              <a:t>New York: Garland Science; 2001. https://www.ncbi.nlm.nih.gov/books/NBK10759/; 12. </a:t>
            </a:r>
            <a:r>
              <a:rPr lang="en-GB" sz="750" dirty="0"/>
              <a:t>Davis JD, </a:t>
            </a:r>
            <a:r>
              <a:rPr lang="en-GB" sz="750" dirty="0" err="1"/>
              <a:t>Wypych</a:t>
            </a:r>
            <a:r>
              <a:rPr lang="en-GB" sz="750" dirty="0"/>
              <a:t> TP. </a:t>
            </a:r>
            <a:r>
              <a:rPr lang="en-GB" sz="750" i="1" dirty="0"/>
              <a:t>Mucosal Immunol</a:t>
            </a:r>
            <a:r>
              <a:rPr lang="en-GB" sz="750" dirty="0"/>
              <a:t>. 2021;14:978-990; 13. </a:t>
            </a:r>
            <a:r>
              <a:rPr lang="en-GB" sz="750" dirty="0" err="1">
                <a:effectLst/>
                <a:latin typeface="Calibri"/>
                <a:ea typeface="Calibri" panose="020F0502020204030204" pitchFamily="34" charset="0"/>
                <a:cs typeface="Times New Roman"/>
              </a:rPr>
              <a:t>Brightling</a:t>
            </a:r>
            <a:r>
              <a:rPr lang="en-GB" sz="750" dirty="0">
                <a:effectLst/>
                <a:latin typeface="Calibri"/>
                <a:ea typeface="Calibri" panose="020F0502020204030204" pitchFamily="34" charset="0"/>
                <a:cs typeface="Times New Roman"/>
              </a:rPr>
              <a:t> CE, et al. </a:t>
            </a:r>
            <a:r>
              <a:rPr lang="en-GB" sz="750" i="1" dirty="0">
                <a:effectLst/>
                <a:latin typeface="Calibri"/>
                <a:ea typeface="Calibri" panose="020F0502020204030204" pitchFamily="34" charset="0"/>
                <a:cs typeface="Times New Roman"/>
              </a:rPr>
              <a:t>N Engl J Med</a:t>
            </a:r>
            <a:r>
              <a:rPr lang="en-GB" sz="750" dirty="0">
                <a:effectLst/>
                <a:latin typeface="Calibri"/>
                <a:ea typeface="Calibri" panose="020F0502020204030204" pitchFamily="34" charset="0"/>
                <a:cs typeface="Times New Roman"/>
              </a:rPr>
              <a:t>. 2002;346:1699-1705; 14. </a:t>
            </a:r>
            <a:r>
              <a:rPr lang="da-DK" sz="750" dirty="0">
                <a:effectLst/>
                <a:latin typeface="Calibri"/>
                <a:ea typeface="Calibri" panose="020F0502020204030204" pitchFamily="34" charset="0"/>
                <a:cs typeface="Times New Roman"/>
              </a:rPr>
              <a:t>Begueret H, et al. </a:t>
            </a:r>
            <a:r>
              <a:rPr lang="da-DK" sz="750" i="1" dirty="0">
                <a:effectLst/>
                <a:latin typeface="Calibri"/>
                <a:ea typeface="Calibri" panose="020F0502020204030204" pitchFamily="34" charset="0"/>
                <a:cs typeface="Times New Roman"/>
              </a:rPr>
              <a:t>Thorax</a:t>
            </a:r>
            <a:r>
              <a:rPr lang="da-DK" sz="750" dirty="0">
                <a:effectLst/>
                <a:latin typeface="Calibri"/>
                <a:ea typeface="Calibri" panose="020F0502020204030204" pitchFamily="34" charset="0"/>
                <a:cs typeface="Times New Roman"/>
              </a:rPr>
              <a:t>. 2007;62:8-15; 15. Krystel-Whittemore M, et al. </a:t>
            </a:r>
            <a:r>
              <a:rPr lang="da-DK" sz="750" i="1" dirty="0">
                <a:effectLst/>
                <a:latin typeface="Calibri"/>
                <a:ea typeface="Calibri" panose="020F0502020204030204" pitchFamily="34" charset="0"/>
                <a:cs typeface="Times New Roman"/>
              </a:rPr>
              <a:t>Front Immunol</a:t>
            </a:r>
            <a:r>
              <a:rPr lang="da-DK" sz="750" dirty="0">
                <a:effectLst/>
                <a:latin typeface="Calibri"/>
                <a:ea typeface="Calibri" panose="020F0502020204030204" pitchFamily="34" charset="0"/>
                <a:cs typeface="Times New Roman"/>
              </a:rPr>
              <a:t>. 2016;6:620; 16. </a:t>
            </a:r>
            <a:r>
              <a:rPr kumimoji="0" lang="en-GB" sz="750" b="0" i="0" u="none" strike="noStrike" kern="1200" cap="none" spc="20" normalizeH="0" baseline="0" noProof="0" dirty="0">
                <a:ln>
                  <a:noFill/>
                </a:ln>
                <a:solidFill>
                  <a:srgbClr val="656665"/>
                </a:solidFill>
                <a:effectLst/>
                <a:uLnTx/>
                <a:uFillTx/>
                <a:latin typeface="Calibri"/>
                <a:ea typeface="+mn-ea"/>
                <a:cs typeface="+mn-cs"/>
              </a:rPr>
              <a:t>Gao H et al. </a:t>
            </a:r>
            <a:r>
              <a:rPr kumimoji="0" lang="en-GB" sz="750" b="0" i="1" u="none" strike="noStrike" kern="1200" cap="none" spc="20" normalizeH="0" baseline="0" noProof="0" dirty="0">
                <a:ln>
                  <a:noFill/>
                </a:ln>
                <a:solidFill>
                  <a:srgbClr val="656665"/>
                </a:solidFill>
                <a:effectLst/>
                <a:uLnTx/>
                <a:uFillTx/>
                <a:latin typeface="Calibri"/>
                <a:ea typeface="+mn-ea"/>
                <a:cs typeface="+mn-cs"/>
              </a:rPr>
              <a:t>J Immunol Res</a:t>
            </a:r>
            <a:r>
              <a:rPr kumimoji="0" lang="en-GB" sz="750" b="0" i="0" u="none" strike="noStrike" kern="1200" cap="none" spc="20" normalizeH="0" baseline="0" noProof="0" dirty="0">
                <a:ln>
                  <a:noFill/>
                </a:ln>
                <a:solidFill>
                  <a:srgbClr val="656665"/>
                </a:solidFill>
                <a:effectLst/>
                <a:uLnTx/>
                <a:uFillTx/>
                <a:latin typeface="Calibri"/>
                <a:ea typeface="+mn-ea"/>
                <a:cs typeface="+mn-cs"/>
              </a:rPr>
              <a:t>. 2017;2017:3743048; </a:t>
            </a:r>
            <a:r>
              <a:rPr lang="en-GB" sz="750" dirty="0">
                <a:solidFill>
                  <a:srgbClr val="656665"/>
                </a:solidFill>
                <a:latin typeface="Calibri"/>
              </a:rPr>
              <a:t>17. Diver S, et al. </a:t>
            </a:r>
            <a:r>
              <a:rPr lang="en-GB" sz="750" i="1" dirty="0">
                <a:solidFill>
                  <a:srgbClr val="656665"/>
                </a:solidFill>
                <a:latin typeface="Calibri"/>
              </a:rPr>
              <a:t>Lancet Respir Med</a:t>
            </a:r>
            <a:r>
              <a:rPr lang="en-GB" sz="750" dirty="0">
                <a:solidFill>
                  <a:srgbClr val="656665"/>
                </a:solidFill>
                <a:latin typeface="Calibri"/>
              </a:rPr>
              <a:t>. 2021;9(11):1299-1312; 18. </a:t>
            </a:r>
            <a:r>
              <a:rPr lang="en-GB" sz="750" dirty="0" err="1">
                <a:solidFill>
                  <a:srgbClr val="656665"/>
                </a:solidFill>
                <a:latin typeface="Calibri"/>
              </a:rPr>
              <a:t>Sverrild</a:t>
            </a:r>
            <a:r>
              <a:rPr lang="en-GB" sz="750" dirty="0">
                <a:solidFill>
                  <a:srgbClr val="656665"/>
                </a:solidFill>
                <a:latin typeface="Calibri"/>
              </a:rPr>
              <a:t> A, et al. </a:t>
            </a:r>
            <a:r>
              <a:rPr lang="en-GB" sz="750" i="1" dirty="0" err="1">
                <a:solidFill>
                  <a:srgbClr val="656665"/>
                </a:solidFill>
                <a:latin typeface="Calibri"/>
              </a:rPr>
              <a:t>Eur</a:t>
            </a:r>
            <a:r>
              <a:rPr lang="en-GB" sz="750" i="1" dirty="0">
                <a:solidFill>
                  <a:srgbClr val="656665"/>
                </a:solidFill>
                <a:latin typeface="Calibri"/>
              </a:rPr>
              <a:t> Respir J</a:t>
            </a:r>
            <a:r>
              <a:rPr lang="en-GB" sz="750" dirty="0">
                <a:solidFill>
                  <a:srgbClr val="656665"/>
                </a:solidFill>
                <a:latin typeface="Calibri"/>
              </a:rPr>
              <a:t>. 2021;59:2101296; 19. </a:t>
            </a:r>
            <a:r>
              <a:rPr lang="en-GB" sz="750" dirty="0" err="1">
                <a:solidFill>
                  <a:srgbClr val="656665"/>
                </a:solidFill>
                <a:latin typeface="Calibri"/>
              </a:rPr>
              <a:t>Brightling</a:t>
            </a:r>
            <a:r>
              <a:rPr lang="en-GB" sz="750" dirty="0">
                <a:solidFill>
                  <a:srgbClr val="656665"/>
                </a:solidFill>
                <a:latin typeface="Calibri"/>
              </a:rPr>
              <a:t> CE, et al. </a:t>
            </a:r>
            <a:r>
              <a:rPr lang="en-GB" sz="750" i="1" dirty="0">
                <a:solidFill>
                  <a:srgbClr val="656665"/>
                </a:solidFill>
                <a:latin typeface="Calibri"/>
              </a:rPr>
              <a:t>N Eng </a:t>
            </a:r>
            <a:br>
              <a:rPr lang="en-GB" sz="750" i="1" dirty="0">
                <a:solidFill>
                  <a:srgbClr val="656665"/>
                </a:solidFill>
                <a:latin typeface="Calibri"/>
              </a:rPr>
            </a:br>
            <a:r>
              <a:rPr lang="en-GB" sz="750" i="1" dirty="0">
                <a:solidFill>
                  <a:srgbClr val="656665"/>
                </a:solidFill>
                <a:latin typeface="Calibri"/>
              </a:rPr>
              <a:t>J Med</a:t>
            </a:r>
            <a:r>
              <a:rPr lang="en-GB" sz="750" dirty="0">
                <a:solidFill>
                  <a:srgbClr val="656665"/>
                </a:solidFill>
                <a:latin typeface="Calibri"/>
              </a:rPr>
              <a:t>. 2021;385:1669-1679. </a:t>
            </a:r>
            <a:br>
              <a:rPr lang="en-GB" sz="750" dirty="0">
                <a:highlight>
                  <a:srgbClr val="FFFF00"/>
                </a:highlight>
              </a:rPr>
            </a:br>
            <a:r>
              <a:rPr lang="en-GB" sz="800" dirty="0"/>
              <a:t>US-79143 Last Updated 12/23</a:t>
            </a:r>
            <a:endParaRPr lang="en-GB" sz="750" dirty="0"/>
          </a:p>
        </p:txBody>
      </p:sp>
      <p:grpSp>
        <p:nvGrpSpPr>
          <p:cNvPr id="29" name="Group 28">
            <a:extLst>
              <a:ext uri="{FF2B5EF4-FFF2-40B4-BE49-F238E27FC236}">
                <a16:creationId xmlns:a16="http://schemas.microsoft.com/office/drawing/2014/main" id="{B95AD8A2-DBCB-4C82-228C-A9DF77CA0699}"/>
              </a:ext>
            </a:extLst>
          </p:cNvPr>
          <p:cNvGrpSpPr/>
          <p:nvPr/>
        </p:nvGrpSpPr>
        <p:grpSpPr>
          <a:xfrm>
            <a:off x="10944000" y="6444000"/>
            <a:ext cx="1099968" cy="287551"/>
            <a:chOff x="10894587" y="6381538"/>
            <a:chExt cx="1099968" cy="287551"/>
          </a:xfrm>
        </p:grpSpPr>
        <p:grpSp>
          <p:nvGrpSpPr>
            <p:cNvPr id="30" name="Group 29">
              <a:extLst>
                <a:ext uri="{FF2B5EF4-FFF2-40B4-BE49-F238E27FC236}">
                  <a16:creationId xmlns:a16="http://schemas.microsoft.com/office/drawing/2014/main" id="{E305B515-D6F4-078F-AD02-DFA24A602785}"/>
                </a:ext>
              </a:extLst>
            </p:cNvPr>
            <p:cNvGrpSpPr/>
            <p:nvPr/>
          </p:nvGrpSpPr>
          <p:grpSpPr>
            <a:xfrm>
              <a:off x="10894587" y="6381538"/>
              <a:ext cx="1099968" cy="287551"/>
              <a:chOff x="5334172" y="6525312"/>
              <a:chExt cx="1099968" cy="287551"/>
            </a:xfrm>
          </p:grpSpPr>
          <p:sp>
            <p:nvSpPr>
              <p:cNvPr id="35" name="Rectangle: Rounded Corners 34">
                <a:extLst>
                  <a:ext uri="{FF2B5EF4-FFF2-40B4-BE49-F238E27FC236}">
                    <a16:creationId xmlns:a16="http://schemas.microsoft.com/office/drawing/2014/main" id="{0301821F-FF32-80D9-CEE5-6527854B5C4F}"/>
                  </a:ext>
                </a:extLst>
              </p:cNvPr>
              <p:cNvSpPr/>
              <p:nvPr/>
            </p:nvSpPr>
            <p:spPr>
              <a:xfrm>
                <a:off x="5334172" y="6525312"/>
                <a:ext cx="1099968" cy="287551"/>
              </a:xfrm>
              <a:prstGeom prst="roundRect">
                <a:avLst/>
              </a:prstGeom>
              <a:solidFill>
                <a:srgbClr val="550B8D"/>
              </a:solidFill>
              <a:ln>
                <a:solidFill>
                  <a:srgbClr val="490F7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6" name="Graphic 3">
                <a:hlinkClick r:id="" action="ppaction://hlinkshowjump?jump=previousslide"/>
                <a:extLst>
                  <a:ext uri="{FF2B5EF4-FFF2-40B4-BE49-F238E27FC236}">
                    <a16:creationId xmlns:a16="http://schemas.microsoft.com/office/drawing/2014/main" id="{BE9E78EF-010E-32AF-292C-93EF6C498FB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rot="10800000">
                <a:off x="5657217" y="6560801"/>
                <a:ext cx="216000" cy="216000"/>
              </a:xfrm>
              <a:prstGeom prst="rect">
                <a:avLst/>
              </a:prstGeom>
            </p:spPr>
          </p:pic>
          <p:pic>
            <p:nvPicPr>
              <p:cNvPr id="38" name="Graphic 3">
                <a:hlinkClick r:id="" action="ppaction://hlinkshowjump?jump=nextslide"/>
                <a:extLst>
                  <a:ext uri="{FF2B5EF4-FFF2-40B4-BE49-F238E27FC236}">
                    <a16:creationId xmlns:a16="http://schemas.microsoft.com/office/drawing/2014/main" id="{C057C598-5135-1DCD-63FB-6270A80B45F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rot="10800000" flipH="1">
                <a:off x="5922567" y="6560801"/>
                <a:ext cx="216000" cy="216000"/>
              </a:xfrm>
              <a:prstGeom prst="rect">
                <a:avLst/>
              </a:prstGeom>
            </p:spPr>
          </p:pic>
        </p:grpSp>
        <p:pic>
          <p:nvPicPr>
            <p:cNvPr id="32" name="Graphic 14">
              <a:hlinkClick r:id="rId5" action="ppaction://hlinksldjump"/>
              <a:extLst>
                <a:ext uri="{FF2B5EF4-FFF2-40B4-BE49-F238E27FC236}">
                  <a16:creationId xmlns:a16="http://schemas.microsoft.com/office/drawing/2014/main" id="{48D342F8-A5B5-0398-799E-1B921C4765CA}"/>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p:blipFill>
          <p:spPr>
            <a:xfrm>
              <a:off x="11734234" y="6417528"/>
              <a:ext cx="216000" cy="216000"/>
            </a:xfrm>
            <a:prstGeom prst="rect">
              <a:avLst/>
            </a:prstGeom>
          </p:spPr>
        </p:pic>
        <p:pic>
          <p:nvPicPr>
            <p:cNvPr id="34" name="Graphic 2">
              <a:hlinkClick r:id="rId8" action="ppaction://hlinksldjump"/>
              <a:extLst>
                <a:ext uri="{FF2B5EF4-FFF2-40B4-BE49-F238E27FC236}">
                  <a16:creationId xmlns:a16="http://schemas.microsoft.com/office/drawing/2014/main" id="{7A2B558E-3682-4280-7CAF-5BF2D1A0ED7C}"/>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p:blipFill>
          <p:spPr>
            <a:xfrm>
              <a:off x="10951903" y="6416625"/>
              <a:ext cx="216000" cy="216000"/>
            </a:xfrm>
            <a:prstGeom prst="rect">
              <a:avLst/>
            </a:prstGeom>
          </p:spPr>
        </p:pic>
      </p:grpSp>
      <p:sp>
        <p:nvSpPr>
          <p:cNvPr id="31" name="TextBox 30">
            <a:extLst>
              <a:ext uri="{FF2B5EF4-FFF2-40B4-BE49-F238E27FC236}">
                <a16:creationId xmlns:a16="http://schemas.microsoft.com/office/drawing/2014/main" id="{4B47C8F3-52AF-252A-0247-C58AC59A7246}"/>
              </a:ext>
            </a:extLst>
          </p:cNvPr>
          <p:cNvSpPr txBox="1"/>
          <p:nvPr/>
        </p:nvSpPr>
        <p:spPr>
          <a:xfrm>
            <a:off x="9496222" y="4608408"/>
            <a:ext cx="532041" cy="138502"/>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Mast cell</a:t>
            </a:r>
          </a:p>
        </p:txBody>
      </p:sp>
      <p:sp>
        <p:nvSpPr>
          <p:cNvPr id="33" name="TextBox 32">
            <a:extLst>
              <a:ext uri="{FF2B5EF4-FFF2-40B4-BE49-F238E27FC236}">
                <a16:creationId xmlns:a16="http://schemas.microsoft.com/office/drawing/2014/main" id="{E9E0ADB9-C50F-F798-FC69-F1B5788D0713}"/>
              </a:ext>
            </a:extLst>
          </p:cNvPr>
          <p:cNvSpPr txBox="1"/>
          <p:nvPr/>
        </p:nvSpPr>
        <p:spPr>
          <a:xfrm>
            <a:off x="8832419" y="4129627"/>
            <a:ext cx="278923" cy="138499"/>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F561AD"/>
                </a:solidFill>
                <a:effectLst/>
                <a:uLnTx/>
                <a:uFillTx/>
                <a:latin typeface="Calibri" panose="020F0502020204030204" pitchFamily="34" charset="0"/>
                <a:ea typeface="+mn-ea"/>
                <a:cs typeface="Calibri" panose="020F0502020204030204" pitchFamily="34" charset="0"/>
              </a:rPr>
              <a:t>TSLP*</a:t>
            </a:r>
          </a:p>
        </p:txBody>
      </p:sp>
      <p:pic>
        <p:nvPicPr>
          <p:cNvPr id="27" name="Picture 26">
            <a:extLst>
              <a:ext uri="{FF2B5EF4-FFF2-40B4-BE49-F238E27FC236}">
                <a16:creationId xmlns:a16="http://schemas.microsoft.com/office/drawing/2014/main" id="{1AC4DF8B-D9E6-BA25-EB2B-F897E1C63E9F}"/>
              </a:ext>
            </a:extLst>
          </p:cNvPr>
          <p:cNvPicPr>
            <a:picLocks noChangeAspect="1"/>
          </p:cNvPicPr>
          <p:nvPr/>
        </p:nvPicPr>
        <p:blipFill>
          <a:blip r:embed="rId11"/>
          <a:stretch>
            <a:fillRect/>
          </a:stretch>
        </p:blipFill>
        <p:spPr>
          <a:xfrm>
            <a:off x="1108427" y="1249014"/>
            <a:ext cx="9321592" cy="3444539"/>
          </a:xfrm>
          <a:prstGeom prst="rect">
            <a:avLst/>
          </a:prstGeom>
        </p:spPr>
      </p:pic>
      <p:sp>
        <p:nvSpPr>
          <p:cNvPr id="28" name="TextBox 27">
            <a:extLst>
              <a:ext uri="{FF2B5EF4-FFF2-40B4-BE49-F238E27FC236}">
                <a16:creationId xmlns:a16="http://schemas.microsoft.com/office/drawing/2014/main" id="{2774E075-135C-9F30-C967-6EACADB3B52B}"/>
              </a:ext>
            </a:extLst>
          </p:cNvPr>
          <p:cNvSpPr txBox="1"/>
          <p:nvPr/>
        </p:nvSpPr>
        <p:spPr>
          <a:xfrm>
            <a:off x="8085055" y="2949020"/>
            <a:ext cx="468087"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Mast cells</a:t>
            </a:r>
          </a:p>
        </p:txBody>
      </p:sp>
      <p:sp>
        <p:nvSpPr>
          <p:cNvPr id="23" name="TextBox 22">
            <a:extLst>
              <a:ext uri="{FF2B5EF4-FFF2-40B4-BE49-F238E27FC236}">
                <a16:creationId xmlns:a16="http://schemas.microsoft.com/office/drawing/2014/main" id="{9AB0F3AF-893E-068C-942E-2BA575F9C6AA}"/>
              </a:ext>
            </a:extLst>
          </p:cNvPr>
          <p:cNvSpPr txBox="1"/>
          <p:nvPr/>
        </p:nvSpPr>
        <p:spPr>
          <a:xfrm>
            <a:off x="9576028" y="2181074"/>
            <a:ext cx="51457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Goblet cell</a:t>
            </a:r>
          </a:p>
        </p:txBody>
      </p:sp>
      <p:sp>
        <p:nvSpPr>
          <p:cNvPr id="24" name="TextBox 23">
            <a:extLst>
              <a:ext uri="{FF2B5EF4-FFF2-40B4-BE49-F238E27FC236}">
                <a16:creationId xmlns:a16="http://schemas.microsoft.com/office/drawing/2014/main" id="{8F16E7F6-AA6A-3131-ACDA-DA9B9C2AE13D}"/>
              </a:ext>
            </a:extLst>
          </p:cNvPr>
          <p:cNvSpPr txBox="1"/>
          <p:nvPr/>
        </p:nvSpPr>
        <p:spPr>
          <a:xfrm>
            <a:off x="8863209" y="2181074"/>
            <a:ext cx="532041" cy="138502"/>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Mast cell</a:t>
            </a:r>
          </a:p>
        </p:txBody>
      </p:sp>
      <p:sp>
        <p:nvSpPr>
          <p:cNvPr id="25" name="TextBox 24">
            <a:extLst>
              <a:ext uri="{FF2B5EF4-FFF2-40B4-BE49-F238E27FC236}">
                <a16:creationId xmlns:a16="http://schemas.microsoft.com/office/drawing/2014/main" id="{8D80EBFA-6017-731D-B2CD-37E1FD171649}"/>
              </a:ext>
            </a:extLst>
          </p:cNvPr>
          <p:cNvSpPr txBox="1"/>
          <p:nvPr/>
        </p:nvSpPr>
        <p:spPr>
          <a:xfrm>
            <a:off x="7538482" y="2220830"/>
            <a:ext cx="532041" cy="138502"/>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Tuft cell</a:t>
            </a:r>
          </a:p>
        </p:txBody>
      </p:sp>
      <p:pic>
        <p:nvPicPr>
          <p:cNvPr id="21" name="Picture 12">
            <a:extLst>
              <a:ext uri="{FF2B5EF4-FFF2-40B4-BE49-F238E27FC236}">
                <a16:creationId xmlns:a16="http://schemas.microsoft.com/office/drawing/2014/main" id="{1E825F3C-A05A-F9C5-1546-87EC2AF0BC3A}"/>
              </a:ext>
            </a:extLst>
          </p:cNvPr>
          <p:cNvPicPr>
            <a:picLocks noChangeAspect="1" noChangeArrowheads="1"/>
          </p:cNvPicPr>
          <p:nvPr/>
        </p:nvPicPr>
        <p:blipFill rotWithShape="1">
          <a:blip r:embed="rId12">
            <a:extLst>
              <a:ext uri="{28A0092B-C50C-407E-A947-70E740481C1C}">
                <a14:useLocalDpi xmlns:a14="http://schemas.microsoft.com/office/drawing/2010/main" val="0"/>
              </a:ext>
            </a:extLst>
          </a:blip>
          <a:srcRect l="57556"/>
          <a:stretch/>
        </p:blipFill>
        <p:spPr bwMode="auto">
          <a:xfrm>
            <a:off x="0" y="1951931"/>
            <a:ext cx="1254141" cy="28265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0" name="Picture 59">
            <a:extLst>
              <a:ext uri="{FF2B5EF4-FFF2-40B4-BE49-F238E27FC236}">
                <a16:creationId xmlns:a16="http://schemas.microsoft.com/office/drawing/2014/main" id="{FA79FF24-2831-88FA-F027-13D2FFFFD5E2}"/>
              </a:ext>
            </a:extLst>
          </p:cNvPr>
          <p:cNvPicPr>
            <a:picLocks noChangeAspect="1"/>
          </p:cNvPicPr>
          <p:nvPr/>
        </p:nvPicPr>
        <p:blipFill>
          <a:blip r:embed="rId13"/>
          <a:stretch>
            <a:fillRect/>
          </a:stretch>
        </p:blipFill>
        <p:spPr>
          <a:xfrm>
            <a:off x="2511903" y="4739941"/>
            <a:ext cx="8061297" cy="426747"/>
          </a:xfrm>
          <a:prstGeom prst="rect">
            <a:avLst/>
          </a:prstGeom>
        </p:spPr>
      </p:pic>
      <p:grpSp>
        <p:nvGrpSpPr>
          <p:cNvPr id="61" name="Group 60">
            <a:extLst>
              <a:ext uri="{FF2B5EF4-FFF2-40B4-BE49-F238E27FC236}">
                <a16:creationId xmlns:a16="http://schemas.microsoft.com/office/drawing/2014/main" id="{36B9BE2B-332A-C6F7-E188-00F53EE2966E}"/>
              </a:ext>
            </a:extLst>
          </p:cNvPr>
          <p:cNvGrpSpPr/>
          <p:nvPr/>
        </p:nvGrpSpPr>
        <p:grpSpPr>
          <a:xfrm>
            <a:off x="1429449" y="3311834"/>
            <a:ext cx="990108" cy="1228226"/>
            <a:chOff x="1340815" y="3354727"/>
            <a:chExt cx="990088" cy="1228201"/>
          </a:xfrm>
        </p:grpSpPr>
        <p:sp>
          <p:nvSpPr>
            <p:cNvPr id="2497" name="Freeform 2436">
              <a:extLst>
                <a:ext uri="{FF2B5EF4-FFF2-40B4-BE49-F238E27FC236}">
                  <a16:creationId xmlns:a16="http://schemas.microsoft.com/office/drawing/2014/main" id="{1EEB372B-D232-53FE-781A-8958E2436234}"/>
                </a:ext>
              </a:extLst>
            </p:cNvPr>
            <p:cNvSpPr/>
            <p:nvPr/>
          </p:nvSpPr>
          <p:spPr>
            <a:xfrm rot="4421766">
              <a:off x="1312830" y="3564855"/>
              <a:ext cx="1228201" cy="807945"/>
            </a:xfrm>
            <a:custGeom>
              <a:avLst/>
              <a:gdLst>
                <a:gd name="connsiteX0" fmla="*/ 842520 w 842519"/>
                <a:gd name="connsiteY0" fmla="*/ 0 h 552309"/>
                <a:gd name="connsiteX1" fmla="*/ 0 w 842519"/>
                <a:gd name="connsiteY1" fmla="*/ 552310 h 552309"/>
              </a:gdLst>
              <a:ahLst/>
              <a:cxnLst>
                <a:cxn ang="0">
                  <a:pos x="connsiteX0" y="connsiteY0"/>
                </a:cxn>
                <a:cxn ang="0">
                  <a:pos x="connsiteX1" y="connsiteY1"/>
                </a:cxn>
              </a:cxnLst>
              <a:rect l="l" t="t" r="r" b="b"/>
              <a:pathLst>
                <a:path w="842519" h="552309">
                  <a:moveTo>
                    <a:pt x="842520" y="0"/>
                  </a:moveTo>
                  <a:lnTo>
                    <a:pt x="0" y="55231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98" name="Freeform 2438">
              <a:extLst>
                <a:ext uri="{FF2B5EF4-FFF2-40B4-BE49-F238E27FC236}">
                  <a16:creationId xmlns:a16="http://schemas.microsoft.com/office/drawing/2014/main" id="{2B565085-0676-924A-B74E-A72DE874DBDA}"/>
                </a:ext>
              </a:extLst>
            </p:cNvPr>
            <p:cNvSpPr/>
            <p:nvPr/>
          </p:nvSpPr>
          <p:spPr>
            <a:xfrm rot="4421766">
              <a:off x="1337595" y="3458617"/>
              <a:ext cx="61013" cy="54573"/>
            </a:xfrm>
            <a:custGeom>
              <a:avLst/>
              <a:gdLst>
                <a:gd name="connsiteX0" fmla="*/ 27427 w 60914"/>
                <a:gd name="connsiteY0" fmla="*/ 0 h 54484"/>
                <a:gd name="connsiteX1" fmla="*/ 0 w 60914"/>
                <a:gd name="connsiteY1" fmla="*/ 54484 h 54484"/>
                <a:gd name="connsiteX2" fmla="*/ 60915 w 60914"/>
                <a:gd name="connsiteY2" fmla="*/ 51056 h 54484"/>
                <a:gd name="connsiteX3" fmla="*/ 27427 w 60914"/>
                <a:gd name="connsiteY3" fmla="*/ 0 h 54484"/>
              </a:gdLst>
              <a:ahLst/>
              <a:cxnLst>
                <a:cxn ang="0">
                  <a:pos x="connsiteX0" y="connsiteY0"/>
                </a:cxn>
                <a:cxn ang="0">
                  <a:pos x="connsiteX1" y="connsiteY1"/>
                </a:cxn>
                <a:cxn ang="0">
                  <a:pos x="connsiteX2" y="connsiteY2"/>
                </a:cxn>
                <a:cxn ang="0">
                  <a:pos x="connsiteX3" y="connsiteY3"/>
                </a:cxn>
              </a:cxnLst>
              <a:rect l="l" t="t" r="r" b="b"/>
              <a:pathLst>
                <a:path w="60914" h="54484">
                  <a:moveTo>
                    <a:pt x="27427" y="0"/>
                  </a:moveTo>
                  <a:lnTo>
                    <a:pt x="0" y="54484"/>
                  </a:lnTo>
                  <a:lnTo>
                    <a:pt x="60915" y="51056"/>
                  </a:lnTo>
                  <a:lnTo>
                    <a:pt x="27427"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63" name="Group 62">
            <a:extLst>
              <a:ext uri="{FF2B5EF4-FFF2-40B4-BE49-F238E27FC236}">
                <a16:creationId xmlns:a16="http://schemas.microsoft.com/office/drawing/2014/main" id="{89483CD2-663B-C1FC-5FF4-FE87CAAC5146}"/>
              </a:ext>
            </a:extLst>
          </p:cNvPr>
          <p:cNvGrpSpPr/>
          <p:nvPr/>
        </p:nvGrpSpPr>
        <p:grpSpPr>
          <a:xfrm rot="16200000">
            <a:off x="1429450" y="1949595"/>
            <a:ext cx="990108" cy="1228226"/>
            <a:chOff x="1340815" y="3354727"/>
            <a:chExt cx="990088" cy="1228201"/>
          </a:xfrm>
        </p:grpSpPr>
        <p:sp>
          <p:nvSpPr>
            <p:cNvPr id="2495" name="Freeform 2491">
              <a:extLst>
                <a:ext uri="{FF2B5EF4-FFF2-40B4-BE49-F238E27FC236}">
                  <a16:creationId xmlns:a16="http://schemas.microsoft.com/office/drawing/2014/main" id="{F2BD4B2B-4985-C746-B328-CFB19726DDA6}"/>
                </a:ext>
              </a:extLst>
            </p:cNvPr>
            <p:cNvSpPr/>
            <p:nvPr/>
          </p:nvSpPr>
          <p:spPr>
            <a:xfrm rot="4421766">
              <a:off x="1312830" y="3564855"/>
              <a:ext cx="1228201" cy="807945"/>
            </a:xfrm>
            <a:custGeom>
              <a:avLst/>
              <a:gdLst>
                <a:gd name="connsiteX0" fmla="*/ 842520 w 842519"/>
                <a:gd name="connsiteY0" fmla="*/ 0 h 552309"/>
                <a:gd name="connsiteX1" fmla="*/ 0 w 842519"/>
                <a:gd name="connsiteY1" fmla="*/ 552310 h 552309"/>
              </a:gdLst>
              <a:ahLst/>
              <a:cxnLst>
                <a:cxn ang="0">
                  <a:pos x="connsiteX0" y="connsiteY0"/>
                </a:cxn>
                <a:cxn ang="0">
                  <a:pos x="connsiteX1" y="connsiteY1"/>
                </a:cxn>
              </a:cxnLst>
              <a:rect l="l" t="t" r="r" b="b"/>
              <a:pathLst>
                <a:path w="842519" h="552309">
                  <a:moveTo>
                    <a:pt x="842520" y="0"/>
                  </a:moveTo>
                  <a:lnTo>
                    <a:pt x="0" y="55231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96" name="Freeform 2499">
              <a:extLst>
                <a:ext uri="{FF2B5EF4-FFF2-40B4-BE49-F238E27FC236}">
                  <a16:creationId xmlns:a16="http://schemas.microsoft.com/office/drawing/2014/main" id="{23F1DF92-00B6-67EB-50EF-D92CA3427562}"/>
                </a:ext>
              </a:extLst>
            </p:cNvPr>
            <p:cNvSpPr/>
            <p:nvPr/>
          </p:nvSpPr>
          <p:spPr>
            <a:xfrm rot="4421766">
              <a:off x="1337595" y="3458617"/>
              <a:ext cx="61013" cy="54573"/>
            </a:xfrm>
            <a:custGeom>
              <a:avLst/>
              <a:gdLst>
                <a:gd name="connsiteX0" fmla="*/ 27427 w 60914"/>
                <a:gd name="connsiteY0" fmla="*/ 0 h 54484"/>
                <a:gd name="connsiteX1" fmla="*/ 0 w 60914"/>
                <a:gd name="connsiteY1" fmla="*/ 54484 h 54484"/>
                <a:gd name="connsiteX2" fmla="*/ 60915 w 60914"/>
                <a:gd name="connsiteY2" fmla="*/ 51056 h 54484"/>
                <a:gd name="connsiteX3" fmla="*/ 27427 w 60914"/>
                <a:gd name="connsiteY3" fmla="*/ 0 h 54484"/>
              </a:gdLst>
              <a:ahLst/>
              <a:cxnLst>
                <a:cxn ang="0">
                  <a:pos x="connsiteX0" y="connsiteY0"/>
                </a:cxn>
                <a:cxn ang="0">
                  <a:pos x="connsiteX1" y="connsiteY1"/>
                </a:cxn>
                <a:cxn ang="0">
                  <a:pos x="connsiteX2" y="connsiteY2"/>
                </a:cxn>
                <a:cxn ang="0">
                  <a:pos x="connsiteX3" y="connsiteY3"/>
                </a:cxn>
              </a:cxnLst>
              <a:rect l="l" t="t" r="r" b="b"/>
              <a:pathLst>
                <a:path w="60914" h="54484">
                  <a:moveTo>
                    <a:pt x="27427" y="0"/>
                  </a:moveTo>
                  <a:lnTo>
                    <a:pt x="0" y="54484"/>
                  </a:lnTo>
                  <a:lnTo>
                    <a:pt x="60915" y="51056"/>
                  </a:lnTo>
                  <a:lnTo>
                    <a:pt x="27427"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sp>
        <p:nvSpPr>
          <p:cNvPr id="129" name="TextBox 128">
            <a:extLst>
              <a:ext uri="{FF2B5EF4-FFF2-40B4-BE49-F238E27FC236}">
                <a16:creationId xmlns:a16="http://schemas.microsoft.com/office/drawing/2014/main" id="{EAB83B4C-30C8-2D9D-8467-F1893E5E65EB}"/>
              </a:ext>
            </a:extLst>
          </p:cNvPr>
          <p:cNvSpPr txBox="1"/>
          <p:nvPr/>
        </p:nvSpPr>
        <p:spPr>
          <a:xfrm>
            <a:off x="2352788" y="1531477"/>
            <a:ext cx="605947" cy="161586"/>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Epithelium</a:t>
            </a:r>
          </a:p>
        </p:txBody>
      </p:sp>
      <p:sp>
        <p:nvSpPr>
          <p:cNvPr id="130" name="TextBox 129">
            <a:extLst>
              <a:ext uri="{FF2B5EF4-FFF2-40B4-BE49-F238E27FC236}">
                <a16:creationId xmlns:a16="http://schemas.microsoft.com/office/drawing/2014/main" id="{BEB7D6AB-86FA-06F5-F1AC-FB1B877A87B7}"/>
              </a:ext>
            </a:extLst>
          </p:cNvPr>
          <p:cNvSpPr txBox="1"/>
          <p:nvPr/>
        </p:nvSpPr>
        <p:spPr>
          <a:xfrm>
            <a:off x="3240103" y="1149911"/>
            <a:ext cx="448850"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Allergens</a:t>
            </a:r>
          </a:p>
        </p:txBody>
      </p:sp>
      <p:sp>
        <p:nvSpPr>
          <p:cNvPr id="131" name="TextBox 130">
            <a:extLst>
              <a:ext uri="{FF2B5EF4-FFF2-40B4-BE49-F238E27FC236}">
                <a16:creationId xmlns:a16="http://schemas.microsoft.com/office/drawing/2014/main" id="{F8911E8A-B2E7-6EC4-26E6-6270572B4745}"/>
              </a:ext>
            </a:extLst>
          </p:cNvPr>
          <p:cNvSpPr txBox="1"/>
          <p:nvPr/>
        </p:nvSpPr>
        <p:spPr>
          <a:xfrm>
            <a:off x="3879365" y="1149911"/>
            <a:ext cx="469690"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Cytokines</a:t>
            </a:r>
          </a:p>
        </p:txBody>
      </p:sp>
      <p:sp>
        <p:nvSpPr>
          <p:cNvPr id="132" name="TextBox 131">
            <a:extLst>
              <a:ext uri="{FF2B5EF4-FFF2-40B4-BE49-F238E27FC236}">
                <a16:creationId xmlns:a16="http://schemas.microsoft.com/office/drawing/2014/main" id="{BE056434-2477-FF93-45C9-0E9BF7B49BBF}"/>
              </a:ext>
            </a:extLst>
          </p:cNvPr>
          <p:cNvSpPr txBox="1"/>
          <p:nvPr/>
        </p:nvSpPr>
        <p:spPr>
          <a:xfrm>
            <a:off x="4545877" y="1149911"/>
            <a:ext cx="26129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Fungi</a:t>
            </a:r>
          </a:p>
        </p:txBody>
      </p:sp>
      <p:sp>
        <p:nvSpPr>
          <p:cNvPr id="133" name="TextBox 132">
            <a:extLst>
              <a:ext uri="{FF2B5EF4-FFF2-40B4-BE49-F238E27FC236}">
                <a16:creationId xmlns:a16="http://schemas.microsoft.com/office/drawing/2014/main" id="{54E0F28F-1789-E27F-CB62-8E81ACF13E56}"/>
              </a:ext>
            </a:extLst>
          </p:cNvPr>
          <p:cNvSpPr txBox="1"/>
          <p:nvPr/>
        </p:nvSpPr>
        <p:spPr>
          <a:xfrm>
            <a:off x="2353065" y="2383753"/>
            <a:ext cx="229235" cy="277005"/>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w="3175">
                  <a:noFill/>
                </a:ln>
                <a:solidFill>
                  <a:srgbClr val="2491BF"/>
                </a:solidFill>
                <a:effectLst/>
                <a:uLnTx/>
                <a:uFillTx/>
                <a:latin typeface="Calibri" panose="020F0502020204030204" pitchFamily="34" charset="0"/>
                <a:ea typeface="+mn-ea"/>
                <a:cs typeface="Calibri" panose="020F0502020204030204" pitchFamily="34" charset="0"/>
              </a:rPr>
              <a:t>IL-5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w="3175">
                  <a:noFill/>
                </a:ln>
                <a:solidFill>
                  <a:srgbClr val="2491BF"/>
                </a:solidFill>
                <a:effectLst/>
                <a:uLnTx/>
                <a:uFillTx/>
                <a:latin typeface="Calibri" panose="020F0502020204030204" pitchFamily="34" charset="0"/>
                <a:ea typeface="+mn-ea"/>
                <a:cs typeface="Calibri" panose="020F0502020204030204" pitchFamily="34" charset="0"/>
              </a:rPr>
              <a:t>IL-13</a:t>
            </a:r>
          </a:p>
        </p:txBody>
      </p:sp>
      <p:sp>
        <p:nvSpPr>
          <p:cNvPr id="134" name="TextBox 133">
            <a:extLst>
              <a:ext uri="{FF2B5EF4-FFF2-40B4-BE49-F238E27FC236}">
                <a16:creationId xmlns:a16="http://schemas.microsoft.com/office/drawing/2014/main" id="{7790D845-C1F4-9DC1-64EA-1531AA47C8D2}"/>
              </a:ext>
            </a:extLst>
          </p:cNvPr>
          <p:cNvSpPr txBox="1"/>
          <p:nvPr/>
        </p:nvSpPr>
        <p:spPr>
          <a:xfrm>
            <a:off x="3259300" y="2219072"/>
            <a:ext cx="190762" cy="23083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5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TSLP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5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IL-33</a:t>
            </a:r>
          </a:p>
        </p:txBody>
      </p:sp>
      <p:sp>
        <p:nvSpPr>
          <p:cNvPr id="135" name="TextBox 134">
            <a:extLst>
              <a:ext uri="{FF2B5EF4-FFF2-40B4-BE49-F238E27FC236}">
                <a16:creationId xmlns:a16="http://schemas.microsoft.com/office/drawing/2014/main" id="{C10D4BB3-1D43-FACB-0A4B-0FB1430E7E8C}"/>
              </a:ext>
            </a:extLst>
          </p:cNvPr>
          <p:cNvSpPr txBox="1"/>
          <p:nvPr/>
        </p:nvSpPr>
        <p:spPr>
          <a:xfrm>
            <a:off x="2901642" y="2649934"/>
            <a:ext cx="468087"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Mast cells</a:t>
            </a:r>
          </a:p>
        </p:txBody>
      </p:sp>
      <p:sp>
        <p:nvSpPr>
          <p:cNvPr id="136" name="TextBox 135">
            <a:extLst>
              <a:ext uri="{FF2B5EF4-FFF2-40B4-BE49-F238E27FC236}">
                <a16:creationId xmlns:a16="http://schemas.microsoft.com/office/drawing/2014/main" id="{EEBFABFB-BA05-4348-8093-268782D4279F}"/>
              </a:ext>
            </a:extLst>
          </p:cNvPr>
          <p:cNvSpPr txBox="1"/>
          <p:nvPr/>
        </p:nvSpPr>
        <p:spPr>
          <a:xfrm>
            <a:off x="4490892" y="2246306"/>
            <a:ext cx="330787" cy="534368"/>
          </a:xfrm>
          <a:prstGeom prst="rect">
            <a:avLst/>
          </a:prstGeom>
          <a:solidFill>
            <a:schemeClr val="bg1"/>
          </a:solidFill>
        </p:spPr>
        <p:txBody>
          <a:bodyPr wrap="none" lIns="36000" tIns="36000" rIns="36000" bIns="3600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TSLP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IL-33</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IL-25</a:t>
            </a:r>
          </a:p>
        </p:txBody>
      </p:sp>
      <p:sp>
        <p:nvSpPr>
          <p:cNvPr id="138" name="TextBox 137">
            <a:extLst>
              <a:ext uri="{FF2B5EF4-FFF2-40B4-BE49-F238E27FC236}">
                <a16:creationId xmlns:a16="http://schemas.microsoft.com/office/drawing/2014/main" id="{9B33153D-FAB2-C724-353C-D95F6AE4DF1E}"/>
              </a:ext>
            </a:extLst>
          </p:cNvPr>
          <p:cNvSpPr txBox="1"/>
          <p:nvPr/>
        </p:nvSpPr>
        <p:spPr>
          <a:xfrm>
            <a:off x="4152617" y="2757251"/>
            <a:ext cx="39915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Basophil</a:t>
            </a:r>
          </a:p>
        </p:txBody>
      </p:sp>
      <p:sp>
        <p:nvSpPr>
          <p:cNvPr id="139" name="TextBox 138">
            <a:extLst>
              <a:ext uri="{FF2B5EF4-FFF2-40B4-BE49-F238E27FC236}">
                <a16:creationId xmlns:a16="http://schemas.microsoft.com/office/drawing/2014/main" id="{38440A5D-6BC2-6397-B464-D80409700EA9}"/>
              </a:ext>
            </a:extLst>
          </p:cNvPr>
          <p:cNvSpPr txBox="1"/>
          <p:nvPr/>
        </p:nvSpPr>
        <p:spPr>
          <a:xfrm>
            <a:off x="5272911" y="2697503"/>
            <a:ext cx="617170"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656665">
                    <a:lumMod val="50000"/>
                  </a:srgbClr>
                </a:solidFill>
                <a:effectLst/>
                <a:uLnTx/>
                <a:uFillTx/>
                <a:latin typeface="Calibri" panose="020F0502020204030204" pitchFamily="34" charset="0"/>
                <a:ea typeface="+mn-ea"/>
                <a:cs typeface="Calibri" panose="020F0502020204030204" pitchFamily="34" charset="0"/>
              </a:rPr>
              <a:t>Dendritic cell</a:t>
            </a:r>
          </a:p>
        </p:txBody>
      </p:sp>
      <p:sp>
        <p:nvSpPr>
          <p:cNvPr id="140" name="TextBox 139">
            <a:extLst>
              <a:ext uri="{FF2B5EF4-FFF2-40B4-BE49-F238E27FC236}">
                <a16:creationId xmlns:a16="http://schemas.microsoft.com/office/drawing/2014/main" id="{7DB8BA8A-3DDA-AC78-E3A1-9637FF9A6A3C}"/>
              </a:ext>
            </a:extLst>
          </p:cNvPr>
          <p:cNvSpPr txBox="1"/>
          <p:nvPr/>
        </p:nvSpPr>
        <p:spPr>
          <a:xfrm>
            <a:off x="5190770" y="2860070"/>
            <a:ext cx="266103" cy="277005"/>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656665">
                    <a:lumMod val="50000"/>
                  </a:srgbClr>
                </a:solidFill>
                <a:effectLst/>
                <a:uLnTx/>
                <a:uFillTx/>
                <a:latin typeface="Calibri" panose="020F0502020204030204" pitchFamily="34" charset="0"/>
                <a:ea typeface="+mn-ea"/>
                <a:cs typeface="Calibri" panose="020F0502020204030204" pitchFamily="34" charset="0"/>
              </a:rPr>
              <a:t>Naïve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656665">
                    <a:lumMod val="50000"/>
                  </a:srgbClr>
                </a:solidFill>
                <a:effectLst/>
                <a:uLnTx/>
                <a:uFillTx/>
                <a:latin typeface="Calibri" panose="020F0502020204030204" pitchFamily="34" charset="0"/>
                <a:ea typeface="+mn-ea"/>
                <a:cs typeface="Calibri" panose="020F0502020204030204" pitchFamily="34" charset="0"/>
              </a:rPr>
              <a:t>T cell</a:t>
            </a:r>
          </a:p>
        </p:txBody>
      </p:sp>
      <p:sp>
        <p:nvSpPr>
          <p:cNvPr id="141" name="TextBox 140">
            <a:extLst>
              <a:ext uri="{FF2B5EF4-FFF2-40B4-BE49-F238E27FC236}">
                <a16:creationId xmlns:a16="http://schemas.microsoft.com/office/drawing/2014/main" id="{30976C78-C5B3-597B-F785-BF89AE86373A}"/>
              </a:ext>
            </a:extLst>
          </p:cNvPr>
          <p:cNvSpPr txBox="1"/>
          <p:nvPr/>
        </p:nvSpPr>
        <p:spPr>
          <a:xfrm>
            <a:off x="5834612" y="3987181"/>
            <a:ext cx="532208"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Eosinophils</a:t>
            </a:r>
          </a:p>
        </p:txBody>
      </p:sp>
      <p:sp>
        <p:nvSpPr>
          <p:cNvPr id="142" name="TextBox 141">
            <a:extLst>
              <a:ext uri="{FF2B5EF4-FFF2-40B4-BE49-F238E27FC236}">
                <a16:creationId xmlns:a16="http://schemas.microsoft.com/office/drawing/2014/main" id="{88954A83-7C4D-EDAC-A4B6-99A024DD8408}"/>
              </a:ext>
            </a:extLst>
          </p:cNvPr>
          <p:cNvSpPr txBox="1"/>
          <p:nvPr/>
        </p:nvSpPr>
        <p:spPr>
          <a:xfrm>
            <a:off x="3012769" y="4119989"/>
            <a:ext cx="29335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B cells</a:t>
            </a:r>
          </a:p>
        </p:txBody>
      </p:sp>
      <p:sp>
        <p:nvSpPr>
          <p:cNvPr id="144" name="TextBox 143">
            <a:extLst>
              <a:ext uri="{FF2B5EF4-FFF2-40B4-BE49-F238E27FC236}">
                <a16:creationId xmlns:a16="http://schemas.microsoft.com/office/drawing/2014/main" id="{400AEB78-494A-0D9D-15B1-CDCAF7AB7CCD}"/>
              </a:ext>
            </a:extLst>
          </p:cNvPr>
          <p:cNvSpPr txBox="1"/>
          <p:nvPr/>
        </p:nvSpPr>
        <p:spPr>
          <a:xfrm>
            <a:off x="3127071" y="3665954"/>
            <a:ext cx="13946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IgE</a:t>
            </a:r>
          </a:p>
        </p:txBody>
      </p:sp>
      <p:sp>
        <p:nvSpPr>
          <p:cNvPr id="145" name="TextBox 144">
            <a:extLst>
              <a:ext uri="{FF2B5EF4-FFF2-40B4-BE49-F238E27FC236}">
                <a16:creationId xmlns:a16="http://schemas.microsoft.com/office/drawing/2014/main" id="{D668B483-3C03-FD1C-ABC6-008C1CFFCAD2}"/>
              </a:ext>
            </a:extLst>
          </p:cNvPr>
          <p:cNvSpPr txBox="1"/>
          <p:nvPr/>
        </p:nvSpPr>
        <p:spPr>
          <a:xfrm>
            <a:off x="2307905" y="3291297"/>
            <a:ext cx="621978" cy="277005"/>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Histamine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Leukotrienes</a:t>
            </a:r>
          </a:p>
        </p:txBody>
      </p:sp>
      <p:sp>
        <p:nvSpPr>
          <p:cNvPr id="146" name="TextBox 145">
            <a:extLst>
              <a:ext uri="{FF2B5EF4-FFF2-40B4-BE49-F238E27FC236}">
                <a16:creationId xmlns:a16="http://schemas.microsoft.com/office/drawing/2014/main" id="{36B84444-7D81-89DB-DD9D-B004991F0472}"/>
              </a:ext>
            </a:extLst>
          </p:cNvPr>
          <p:cNvSpPr txBox="1"/>
          <p:nvPr/>
        </p:nvSpPr>
        <p:spPr>
          <a:xfrm>
            <a:off x="3820740" y="3094390"/>
            <a:ext cx="184350" cy="11541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5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TSLP</a:t>
            </a:r>
          </a:p>
        </p:txBody>
      </p:sp>
      <p:sp>
        <p:nvSpPr>
          <p:cNvPr id="147" name="TextBox 146">
            <a:extLst>
              <a:ext uri="{FF2B5EF4-FFF2-40B4-BE49-F238E27FC236}">
                <a16:creationId xmlns:a16="http://schemas.microsoft.com/office/drawing/2014/main" id="{E9A3007D-A74B-0A0F-F1B5-EF3571A88B08}"/>
              </a:ext>
            </a:extLst>
          </p:cNvPr>
          <p:cNvSpPr txBox="1"/>
          <p:nvPr/>
        </p:nvSpPr>
        <p:spPr>
          <a:xfrm rot="19568916">
            <a:off x="4148277" y="3800744"/>
            <a:ext cx="45686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IL-4, IL-13</a:t>
            </a:r>
          </a:p>
        </p:txBody>
      </p:sp>
      <p:sp>
        <p:nvSpPr>
          <p:cNvPr id="148" name="TextBox 147">
            <a:extLst>
              <a:ext uri="{FF2B5EF4-FFF2-40B4-BE49-F238E27FC236}">
                <a16:creationId xmlns:a16="http://schemas.microsoft.com/office/drawing/2014/main" id="{04B7C501-9AFC-4C91-85A5-B2932AEBE345}"/>
              </a:ext>
            </a:extLst>
          </p:cNvPr>
          <p:cNvSpPr txBox="1"/>
          <p:nvPr/>
        </p:nvSpPr>
        <p:spPr>
          <a:xfrm rot="18326695">
            <a:off x="3739837" y="3393029"/>
            <a:ext cx="45686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IL-4, IL-13</a:t>
            </a:r>
          </a:p>
        </p:txBody>
      </p:sp>
      <p:sp>
        <p:nvSpPr>
          <p:cNvPr id="149" name="TextBox 148">
            <a:extLst>
              <a:ext uri="{FF2B5EF4-FFF2-40B4-BE49-F238E27FC236}">
                <a16:creationId xmlns:a16="http://schemas.microsoft.com/office/drawing/2014/main" id="{D911F860-5691-B0CE-BB72-EF0646E6BF7A}"/>
              </a:ext>
            </a:extLst>
          </p:cNvPr>
          <p:cNvSpPr txBox="1"/>
          <p:nvPr/>
        </p:nvSpPr>
        <p:spPr>
          <a:xfrm>
            <a:off x="4397698" y="4118600"/>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IL-13</a:t>
            </a:r>
            <a:endParaRPr kumimoji="0" lang="en-US" sz="8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endParaRPr>
          </a:p>
        </p:txBody>
      </p:sp>
      <p:sp>
        <p:nvSpPr>
          <p:cNvPr id="150" name="TextBox 149">
            <a:extLst>
              <a:ext uri="{FF2B5EF4-FFF2-40B4-BE49-F238E27FC236}">
                <a16:creationId xmlns:a16="http://schemas.microsoft.com/office/drawing/2014/main" id="{75ED537C-0097-A31E-F5C6-58DF3218A922}"/>
              </a:ext>
            </a:extLst>
          </p:cNvPr>
          <p:cNvSpPr txBox="1"/>
          <p:nvPr/>
        </p:nvSpPr>
        <p:spPr>
          <a:xfrm>
            <a:off x="4643458" y="3318538"/>
            <a:ext cx="205188" cy="277005"/>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Th2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cells</a:t>
            </a:r>
          </a:p>
        </p:txBody>
      </p:sp>
      <p:sp>
        <p:nvSpPr>
          <p:cNvPr id="151" name="TextBox 150">
            <a:extLst>
              <a:ext uri="{FF2B5EF4-FFF2-40B4-BE49-F238E27FC236}">
                <a16:creationId xmlns:a16="http://schemas.microsoft.com/office/drawing/2014/main" id="{C358ACB1-1AB8-F32B-31A5-A6FB3093AF58}"/>
              </a:ext>
            </a:extLst>
          </p:cNvPr>
          <p:cNvSpPr txBox="1"/>
          <p:nvPr/>
        </p:nvSpPr>
        <p:spPr>
          <a:xfrm rot="2099857">
            <a:off x="5445883" y="3507536"/>
            <a:ext cx="17152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IL-5</a:t>
            </a:r>
          </a:p>
        </p:txBody>
      </p:sp>
      <p:sp>
        <p:nvSpPr>
          <p:cNvPr id="152" name="TextBox 151">
            <a:extLst>
              <a:ext uri="{FF2B5EF4-FFF2-40B4-BE49-F238E27FC236}">
                <a16:creationId xmlns:a16="http://schemas.microsoft.com/office/drawing/2014/main" id="{1A362EFF-D3B6-12DF-8318-650FB26E4275}"/>
              </a:ext>
            </a:extLst>
          </p:cNvPr>
          <p:cNvSpPr txBox="1"/>
          <p:nvPr/>
        </p:nvSpPr>
        <p:spPr>
          <a:xfrm rot="19585287">
            <a:off x="5592192" y="2973383"/>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IL-13</a:t>
            </a:r>
          </a:p>
        </p:txBody>
      </p:sp>
      <p:sp>
        <p:nvSpPr>
          <p:cNvPr id="153" name="TextBox 152">
            <a:extLst>
              <a:ext uri="{FF2B5EF4-FFF2-40B4-BE49-F238E27FC236}">
                <a16:creationId xmlns:a16="http://schemas.microsoft.com/office/drawing/2014/main" id="{00A62D6E-50F3-4034-29B6-F124818F3202}"/>
              </a:ext>
            </a:extLst>
          </p:cNvPr>
          <p:cNvSpPr txBox="1"/>
          <p:nvPr/>
        </p:nvSpPr>
        <p:spPr>
          <a:xfrm rot="1721568">
            <a:off x="5229446" y="4266257"/>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IL-13</a:t>
            </a:r>
          </a:p>
        </p:txBody>
      </p:sp>
      <p:sp>
        <p:nvSpPr>
          <p:cNvPr id="154" name="TextBox 153">
            <a:extLst>
              <a:ext uri="{FF2B5EF4-FFF2-40B4-BE49-F238E27FC236}">
                <a16:creationId xmlns:a16="http://schemas.microsoft.com/office/drawing/2014/main" id="{C2FE5A82-7E21-C1CF-D87E-BA92CC3F01BB}"/>
              </a:ext>
            </a:extLst>
          </p:cNvPr>
          <p:cNvSpPr txBox="1"/>
          <p:nvPr/>
        </p:nvSpPr>
        <p:spPr>
          <a:xfrm rot="19476609">
            <a:off x="6618670" y="3509806"/>
            <a:ext cx="17152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IL-5</a:t>
            </a:r>
          </a:p>
        </p:txBody>
      </p:sp>
      <p:sp>
        <p:nvSpPr>
          <p:cNvPr id="155" name="TextBox 154">
            <a:extLst>
              <a:ext uri="{FF2B5EF4-FFF2-40B4-BE49-F238E27FC236}">
                <a16:creationId xmlns:a16="http://schemas.microsoft.com/office/drawing/2014/main" id="{9643C610-F222-F945-67C7-EADE65930604}"/>
              </a:ext>
            </a:extLst>
          </p:cNvPr>
          <p:cNvSpPr txBox="1"/>
          <p:nvPr/>
        </p:nvSpPr>
        <p:spPr>
          <a:xfrm rot="2077529">
            <a:off x="6376152" y="2953478"/>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IL-13</a:t>
            </a:r>
          </a:p>
        </p:txBody>
      </p:sp>
      <p:sp>
        <p:nvSpPr>
          <p:cNvPr id="156" name="TextBox 155">
            <a:extLst>
              <a:ext uri="{FF2B5EF4-FFF2-40B4-BE49-F238E27FC236}">
                <a16:creationId xmlns:a16="http://schemas.microsoft.com/office/drawing/2014/main" id="{6DF598F2-CC1F-BC51-7053-039BE078BC62}"/>
              </a:ext>
            </a:extLst>
          </p:cNvPr>
          <p:cNvSpPr txBox="1"/>
          <p:nvPr/>
        </p:nvSpPr>
        <p:spPr>
          <a:xfrm rot="19935994">
            <a:off x="6695353" y="4266863"/>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IL-13</a:t>
            </a:r>
          </a:p>
        </p:txBody>
      </p:sp>
      <p:sp>
        <p:nvSpPr>
          <p:cNvPr id="157" name="TextBox 156">
            <a:extLst>
              <a:ext uri="{FF2B5EF4-FFF2-40B4-BE49-F238E27FC236}">
                <a16:creationId xmlns:a16="http://schemas.microsoft.com/office/drawing/2014/main" id="{AD7521A3-C761-7FED-D22F-9CE5BEDBBDDB}"/>
              </a:ext>
            </a:extLst>
          </p:cNvPr>
          <p:cNvSpPr txBox="1"/>
          <p:nvPr/>
        </p:nvSpPr>
        <p:spPr>
          <a:xfrm>
            <a:off x="7047204" y="3059399"/>
            <a:ext cx="24045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ILC2s</a:t>
            </a:r>
          </a:p>
        </p:txBody>
      </p:sp>
      <p:sp>
        <p:nvSpPr>
          <p:cNvPr id="158" name="TextBox 157">
            <a:extLst>
              <a:ext uri="{FF2B5EF4-FFF2-40B4-BE49-F238E27FC236}">
                <a16:creationId xmlns:a16="http://schemas.microsoft.com/office/drawing/2014/main" id="{DBEC77BB-542C-C107-044B-2E94568786ED}"/>
              </a:ext>
            </a:extLst>
          </p:cNvPr>
          <p:cNvSpPr txBox="1"/>
          <p:nvPr/>
        </p:nvSpPr>
        <p:spPr>
          <a:xfrm>
            <a:off x="6752640" y="2246306"/>
            <a:ext cx="330787" cy="534368"/>
          </a:xfrm>
          <a:prstGeom prst="rect">
            <a:avLst/>
          </a:prstGeom>
          <a:solidFill>
            <a:schemeClr val="bg1"/>
          </a:solidFill>
        </p:spPr>
        <p:txBody>
          <a:bodyPr wrap="none" lIns="36000" tIns="36000" rIns="36000" bIns="3600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TSLP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IL-33</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IL-25</a:t>
            </a:r>
          </a:p>
        </p:txBody>
      </p:sp>
      <p:sp>
        <p:nvSpPr>
          <p:cNvPr id="159" name="TextBox 158">
            <a:extLst>
              <a:ext uri="{FF2B5EF4-FFF2-40B4-BE49-F238E27FC236}">
                <a16:creationId xmlns:a16="http://schemas.microsoft.com/office/drawing/2014/main" id="{2C13EB76-B508-31A9-5A26-22E5C303711C}"/>
              </a:ext>
            </a:extLst>
          </p:cNvPr>
          <p:cNvSpPr txBox="1"/>
          <p:nvPr/>
        </p:nvSpPr>
        <p:spPr>
          <a:xfrm>
            <a:off x="8274547" y="2256850"/>
            <a:ext cx="321169" cy="226591"/>
          </a:xfrm>
          <a:prstGeom prst="rect">
            <a:avLst/>
          </a:prstGeom>
          <a:solidFill>
            <a:schemeClr val="bg1"/>
          </a:solidFill>
        </p:spPr>
        <p:txBody>
          <a:bodyPr wrap="none" lIns="36000" tIns="36000" rIns="36000" bIns="3600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F35FAC">
                    <a:lumMod val="75000"/>
                  </a:srgbClr>
                </a:solidFill>
                <a:effectLst/>
                <a:uLnTx/>
                <a:uFillTx/>
                <a:latin typeface="Calibri"/>
                <a:ea typeface="+mn-ea"/>
                <a:cs typeface="Calibri"/>
              </a:rPr>
              <a:t>TSLP</a:t>
            </a:r>
          </a:p>
        </p:txBody>
      </p:sp>
      <p:sp>
        <p:nvSpPr>
          <p:cNvPr id="161" name="TextBox 160">
            <a:extLst>
              <a:ext uri="{FF2B5EF4-FFF2-40B4-BE49-F238E27FC236}">
                <a16:creationId xmlns:a16="http://schemas.microsoft.com/office/drawing/2014/main" id="{86A5E76A-7E60-8958-6A1D-C9ED5201C4EB}"/>
              </a:ext>
            </a:extLst>
          </p:cNvPr>
          <p:cNvSpPr txBox="1"/>
          <p:nvPr/>
        </p:nvSpPr>
        <p:spPr>
          <a:xfrm>
            <a:off x="7048944" y="4260513"/>
            <a:ext cx="724572"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Smooth muscle</a:t>
            </a:r>
          </a:p>
        </p:txBody>
      </p:sp>
      <p:sp>
        <p:nvSpPr>
          <p:cNvPr id="164" name="TextBox 163">
            <a:extLst>
              <a:ext uri="{FF2B5EF4-FFF2-40B4-BE49-F238E27FC236}">
                <a16:creationId xmlns:a16="http://schemas.microsoft.com/office/drawing/2014/main" id="{854BBB09-2639-DC71-3C1B-DB92A42AAF15}"/>
              </a:ext>
            </a:extLst>
          </p:cNvPr>
          <p:cNvSpPr txBox="1"/>
          <p:nvPr/>
        </p:nvSpPr>
        <p:spPr>
          <a:xfrm>
            <a:off x="9610310" y="4129627"/>
            <a:ext cx="17152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F561AD"/>
                </a:solidFill>
                <a:effectLst/>
                <a:uLnTx/>
                <a:uFillTx/>
                <a:latin typeface="Calibri" panose="020F0502020204030204" pitchFamily="34" charset="0"/>
                <a:ea typeface="+mn-ea"/>
                <a:cs typeface="Calibri" panose="020F0502020204030204" pitchFamily="34" charset="0"/>
              </a:rPr>
              <a:t>IL-6</a:t>
            </a:r>
          </a:p>
        </p:txBody>
      </p:sp>
      <p:sp>
        <p:nvSpPr>
          <p:cNvPr id="165" name="TextBox 164">
            <a:extLst>
              <a:ext uri="{FF2B5EF4-FFF2-40B4-BE49-F238E27FC236}">
                <a16:creationId xmlns:a16="http://schemas.microsoft.com/office/drawing/2014/main" id="{3CBED91A-B912-93F3-BA79-F08D54B3390D}"/>
              </a:ext>
            </a:extLst>
          </p:cNvPr>
          <p:cNvSpPr txBox="1"/>
          <p:nvPr/>
        </p:nvSpPr>
        <p:spPr>
          <a:xfrm>
            <a:off x="9267706" y="3337769"/>
            <a:ext cx="468087"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Fibroblast</a:t>
            </a:r>
          </a:p>
        </p:txBody>
      </p:sp>
      <p:sp>
        <p:nvSpPr>
          <p:cNvPr id="166" name="TextBox 165">
            <a:extLst>
              <a:ext uri="{FF2B5EF4-FFF2-40B4-BE49-F238E27FC236}">
                <a16:creationId xmlns:a16="http://schemas.microsoft.com/office/drawing/2014/main" id="{FB1E327C-0197-FA35-937D-3CA4D101C7D1}"/>
              </a:ext>
            </a:extLst>
          </p:cNvPr>
          <p:cNvSpPr txBox="1"/>
          <p:nvPr/>
        </p:nvSpPr>
        <p:spPr>
          <a:xfrm>
            <a:off x="9093828" y="2542446"/>
            <a:ext cx="40396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Collagen</a:t>
            </a:r>
          </a:p>
        </p:txBody>
      </p:sp>
      <p:sp>
        <p:nvSpPr>
          <p:cNvPr id="168" name="TextBox 167">
            <a:extLst>
              <a:ext uri="{FF2B5EF4-FFF2-40B4-BE49-F238E27FC236}">
                <a16:creationId xmlns:a16="http://schemas.microsoft.com/office/drawing/2014/main" id="{2C4BCB92-4A53-CBFB-F841-B70F998EA530}"/>
              </a:ext>
            </a:extLst>
          </p:cNvPr>
          <p:cNvSpPr txBox="1"/>
          <p:nvPr/>
        </p:nvSpPr>
        <p:spPr>
          <a:xfrm>
            <a:off x="7945735" y="3407020"/>
            <a:ext cx="248471" cy="153891"/>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F561AD"/>
                </a:solidFill>
                <a:effectLst/>
                <a:uLnTx/>
                <a:uFillTx/>
                <a:latin typeface="Calibri" panose="020F0502020204030204" pitchFamily="34" charset="0"/>
                <a:ea typeface="+mn-ea"/>
                <a:cs typeface="Calibri" panose="020F0502020204030204" pitchFamily="34" charset="0"/>
              </a:rPr>
              <a:t>TSLP</a:t>
            </a:r>
          </a:p>
        </p:txBody>
      </p:sp>
      <p:grpSp>
        <p:nvGrpSpPr>
          <p:cNvPr id="169" name="Graphic 2442">
            <a:extLst>
              <a:ext uri="{FF2B5EF4-FFF2-40B4-BE49-F238E27FC236}">
                <a16:creationId xmlns:a16="http://schemas.microsoft.com/office/drawing/2014/main" id="{64BA3ED3-9446-0537-C3E7-C1D0E7C62347}"/>
              </a:ext>
            </a:extLst>
          </p:cNvPr>
          <p:cNvGrpSpPr/>
          <p:nvPr/>
        </p:nvGrpSpPr>
        <p:grpSpPr>
          <a:xfrm rot="401577">
            <a:off x="3880668" y="3315678"/>
            <a:ext cx="257941" cy="478206"/>
            <a:chOff x="7388833" y="5476246"/>
            <a:chExt cx="373677" cy="630032"/>
          </a:xfrm>
          <a:solidFill>
            <a:srgbClr val="A21383"/>
          </a:solidFill>
        </p:grpSpPr>
        <p:sp>
          <p:nvSpPr>
            <p:cNvPr id="2493" name="Freeform 2445">
              <a:extLst>
                <a:ext uri="{FF2B5EF4-FFF2-40B4-BE49-F238E27FC236}">
                  <a16:creationId xmlns:a16="http://schemas.microsoft.com/office/drawing/2014/main" id="{DAD6A2E2-FEFF-BA1C-FC71-342A11688F75}"/>
                </a:ext>
              </a:extLst>
            </p:cNvPr>
            <p:cNvSpPr/>
            <p:nvPr/>
          </p:nvSpPr>
          <p:spPr>
            <a:xfrm>
              <a:off x="7411227" y="5476246"/>
              <a:ext cx="351283" cy="592220"/>
            </a:xfrm>
            <a:custGeom>
              <a:avLst/>
              <a:gdLst>
                <a:gd name="connsiteX0" fmla="*/ 351285 w 351284"/>
                <a:gd name="connsiteY0" fmla="*/ 0 h 592224"/>
                <a:gd name="connsiteX1" fmla="*/ 0 w 351284"/>
                <a:gd name="connsiteY1" fmla="*/ 592224 h 592224"/>
              </a:gdLst>
              <a:ahLst/>
              <a:cxnLst>
                <a:cxn ang="0">
                  <a:pos x="connsiteX0" y="connsiteY0"/>
                </a:cxn>
                <a:cxn ang="0">
                  <a:pos x="connsiteX1" y="connsiteY1"/>
                </a:cxn>
              </a:cxnLst>
              <a:rect l="l" t="t" r="r" b="b"/>
              <a:pathLst>
                <a:path w="351284" h="592224">
                  <a:moveTo>
                    <a:pt x="351285" y="0"/>
                  </a:moveTo>
                  <a:lnTo>
                    <a:pt x="0" y="592224"/>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94" name="Freeform 2446">
              <a:extLst>
                <a:ext uri="{FF2B5EF4-FFF2-40B4-BE49-F238E27FC236}">
                  <a16:creationId xmlns:a16="http://schemas.microsoft.com/office/drawing/2014/main" id="{87CC8198-2681-1490-8319-61BC2973F085}"/>
                </a:ext>
              </a:extLst>
            </p:cNvPr>
            <p:cNvSpPr/>
            <p:nvPr/>
          </p:nvSpPr>
          <p:spPr>
            <a:xfrm>
              <a:off x="7388833" y="6045244"/>
              <a:ext cx="53261" cy="61034"/>
            </a:xfrm>
            <a:custGeom>
              <a:avLst/>
              <a:gdLst>
                <a:gd name="connsiteX0" fmla="*/ 735 w 53261"/>
                <a:gd name="connsiteY0" fmla="*/ 0 h 61034"/>
                <a:gd name="connsiteX1" fmla="*/ 0 w 53261"/>
                <a:gd name="connsiteY1" fmla="*/ 61034 h 61034"/>
                <a:gd name="connsiteX2" fmla="*/ 53262 w 53261"/>
                <a:gd name="connsiteY2" fmla="*/ 31160 h 61034"/>
                <a:gd name="connsiteX3" fmla="*/ 735 w 53261"/>
                <a:gd name="connsiteY3" fmla="*/ 0 h 61034"/>
              </a:gdLst>
              <a:ahLst/>
              <a:cxnLst>
                <a:cxn ang="0">
                  <a:pos x="connsiteX0" y="connsiteY0"/>
                </a:cxn>
                <a:cxn ang="0">
                  <a:pos x="connsiteX1" y="connsiteY1"/>
                </a:cxn>
                <a:cxn ang="0">
                  <a:pos x="connsiteX2" y="connsiteY2"/>
                </a:cxn>
                <a:cxn ang="0">
                  <a:pos x="connsiteX3" y="connsiteY3"/>
                </a:cxn>
              </a:cxnLst>
              <a:rect l="l" t="t" r="r" b="b"/>
              <a:pathLst>
                <a:path w="53261" h="61034">
                  <a:moveTo>
                    <a:pt x="735" y="0"/>
                  </a:moveTo>
                  <a:lnTo>
                    <a:pt x="0" y="61034"/>
                  </a:lnTo>
                  <a:lnTo>
                    <a:pt x="53262" y="31160"/>
                  </a:lnTo>
                  <a:lnTo>
                    <a:pt x="735"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0" name="Group 169">
            <a:extLst>
              <a:ext uri="{FF2B5EF4-FFF2-40B4-BE49-F238E27FC236}">
                <a16:creationId xmlns:a16="http://schemas.microsoft.com/office/drawing/2014/main" id="{CEB2A609-E194-E0FF-B2A5-1092FD8353A7}"/>
              </a:ext>
            </a:extLst>
          </p:cNvPr>
          <p:cNvGrpSpPr/>
          <p:nvPr/>
        </p:nvGrpSpPr>
        <p:grpSpPr>
          <a:xfrm>
            <a:off x="3958667" y="3665104"/>
            <a:ext cx="880704" cy="577321"/>
            <a:chOff x="3869982" y="3713634"/>
            <a:chExt cx="880686" cy="577309"/>
          </a:xfrm>
        </p:grpSpPr>
        <p:sp>
          <p:nvSpPr>
            <p:cNvPr id="2490" name="Freeform 2448">
              <a:extLst>
                <a:ext uri="{FF2B5EF4-FFF2-40B4-BE49-F238E27FC236}">
                  <a16:creationId xmlns:a16="http://schemas.microsoft.com/office/drawing/2014/main" id="{7D135CD5-3A11-85C7-A8B2-7D2B09D8B463}"/>
                </a:ext>
              </a:extLst>
            </p:cNvPr>
            <p:cNvSpPr/>
            <p:nvPr/>
          </p:nvSpPr>
          <p:spPr>
            <a:xfrm>
              <a:off x="3906774" y="3713634"/>
              <a:ext cx="843894" cy="553210"/>
            </a:xfrm>
            <a:custGeom>
              <a:avLst/>
              <a:gdLst>
                <a:gd name="connsiteX0" fmla="*/ 842520 w 842519"/>
                <a:gd name="connsiteY0" fmla="*/ 0 h 552309"/>
                <a:gd name="connsiteX1" fmla="*/ 0 w 842519"/>
                <a:gd name="connsiteY1" fmla="*/ 552310 h 552309"/>
              </a:gdLst>
              <a:ahLst/>
              <a:cxnLst>
                <a:cxn ang="0">
                  <a:pos x="connsiteX0" y="connsiteY0"/>
                </a:cxn>
                <a:cxn ang="0">
                  <a:pos x="connsiteX1" y="connsiteY1"/>
                </a:cxn>
              </a:cxnLst>
              <a:rect l="l" t="t" r="r" b="b"/>
              <a:pathLst>
                <a:path w="842519" h="552309">
                  <a:moveTo>
                    <a:pt x="842520" y="0"/>
                  </a:moveTo>
                  <a:lnTo>
                    <a:pt x="0" y="55231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91" name="Freeform 2449">
              <a:extLst>
                <a:ext uri="{FF2B5EF4-FFF2-40B4-BE49-F238E27FC236}">
                  <a16:creationId xmlns:a16="http://schemas.microsoft.com/office/drawing/2014/main" id="{63BF1CFA-C4F7-7460-E921-0CE7B7F11F4D}"/>
                </a:ext>
              </a:extLst>
            </p:cNvPr>
            <p:cNvSpPr/>
            <p:nvPr/>
          </p:nvSpPr>
          <p:spPr>
            <a:xfrm>
              <a:off x="3869982" y="4236370"/>
              <a:ext cx="61013" cy="54573"/>
            </a:xfrm>
            <a:custGeom>
              <a:avLst/>
              <a:gdLst>
                <a:gd name="connsiteX0" fmla="*/ 27427 w 60914"/>
                <a:gd name="connsiteY0" fmla="*/ 0 h 54484"/>
                <a:gd name="connsiteX1" fmla="*/ 0 w 60914"/>
                <a:gd name="connsiteY1" fmla="*/ 54484 h 54484"/>
                <a:gd name="connsiteX2" fmla="*/ 60915 w 60914"/>
                <a:gd name="connsiteY2" fmla="*/ 51056 h 54484"/>
                <a:gd name="connsiteX3" fmla="*/ 27427 w 60914"/>
                <a:gd name="connsiteY3" fmla="*/ 0 h 54484"/>
              </a:gdLst>
              <a:ahLst/>
              <a:cxnLst>
                <a:cxn ang="0">
                  <a:pos x="connsiteX0" y="connsiteY0"/>
                </a:cxn>
                <a:cxn ang="0">
                  <a:pos x="connsiteX1" y="connsiteY1"/>
                </a:cxn>
                <a:cxn ang="0">
                  <a:pos x="connsiteX2" y="connsiteY2"/>
                </a:cxn>
                <a:cxn ang="0">
                  <a:pos x="connsiteX3" y="connsiteY3"/>
                </a:cxn>
              </a:cxnLst>
              <a:rect l="l" t="t" r="r" b="b"/>
              <a:pathLst>
                <a:path w="60914" h="54484">
                  <a:moveTo>
                    <a:pt x="27427" y="0"/>
                  </a:moveTo>
                  <a:lnTo>
                    <a:pt x="0" y="54484"/>
                  </a:lnTo>
                  <a:lnTo>
                    <a:pt x="60915" y="51056"/>
                  </a:lnTo>
                  <a:lnTo>
                    <a:pt x="27427"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1" name="Graphic 2442">
            <a:extLst>
              <a:ext uri="{FF2B5EF4-FFF2-40B4-BE49-F238E27FC236}">
                <a16:creationId xmlns:a16="http://schemas.microsoft.com/office/drawing/2014/main" id="{B9BE2857-561E-9417-4A5D-13E54C5AB7E1}"/>
              </a:ext>
            </a:extLst>
          </p:cNvPr>
          <p:cNvGrpSpPr/>
          <p:nvPr/>
        </p:nvGrpSpPr>
        <p:grpSpPr>
          <a:xfrm>
            <a:off x="4325109" y="4042216"/>
            <a:ext cx="61137" cy="392465"/>
            <a:chOff x="7893108" y="6127558"/>
            <a:chExt cx="61036" cy="391820"/>
          </a:xfrm>
          <a:solidFill>
            <a:srgbClr val="A21383"/>
          </a:solidFill>
        </p:grpSpPr>
        <p:sp>
          <p:nvSpPr>
            <p:cNvPr id="2487" name="Freeform 2451">
              <a:extLst>
                <a:ext uri="{FF2B5EF4-FFF2-40B4-BE49-F238E27FC236}">
                  <a16:creationId xmlns:a16="http://schemas.microsoft.com/office/drawing/2014/main" id="{9A9911A8-5604-1521-F3A7-79F1D8D6271F}"/>
                </a:ext>
              </a:extLst>
            </p:cNvPr>
            <p:cNvSpPr/>
            <p:nvPr/>
          </p:nvSpPr>
          <p:spPr>
            <a:xfrm>
              <a:off x="7923553" y="6127558"/>
              <a:ext cx="6122" cy="347904"/>
            </a:xfrm>
            <a:custGeom>
              <a:avLst/>
              <a:gdLst>
                <a:gd name="connsiteX0" fmla="*/ 0 w 6122"/>
                <a:gd name="connsiteY0" fmla="*/ 0 h 347902"/>
                <a:gd name="connsiteX1" fmla="*/ 0 w 6122"/>
                <a:gd name="connsiteY1" fmla="*/ 347903 h 347902"/>
              </a:gdLst>
              <a:ahLst/>
              <a:cxnLst>
                <a:cxn ang="0">
                  <a:pos x="connsiteX0" y="connsiteY0"/>
                </a:cxn>
                <a:cxn ang="0">
                  <a:pos x="connsiteX1" y="connsiteY1"/>
                </a:cxn>
              </a:cxnLst>
              <a:rect l="l" t="t" r="r" b="b"/>
              <a:pathLst>
                <a:path w="6122" h="347902">
                  <a:moveTo>
                    <a:pt x="0" y="0"/>
                  </a:moveTo>
                  <a:lnTo>
                    <a:pt x="0" y="347903"/>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8" name="Freeform 2452">
              <a:extLst>
                <a:ext uri="{FF2B5EF4-FFF2-40B4-BE49-F238E27FC236}">
                  <a16:creationId xmlns:a16="http://schemas.microsoft.com/office/drawing/2014/main" id="{3E209F00-BF18-9F13-FE23-0A75B103D310}"/>
                </a:ext>
              </a:extLst>
            </p:cNvPr>
            <p:cNvSpPr/>
            <p:nvPr/>
          </p:nvSpPr>
          <p:spPr>
            <a:xfrm>
              <a:off x="7893108" y="6466486"/>
              <a:ext cx="61036" cy="52892"/>
            </a:xfrm>
            <a:custGeom>
              <a:avLst/>
              <a:gdLst>
                <a:gd name="connsiteX0" fmla="*/ 0 w 61036"/>
                <a:gd name="connsiteY0" fmla="*/ 0 h 52892"/>
                <a:gd name="connsiteX1" fmla="*/ 30488 w 61036"/>
                <a:gd name="connsiteY1" fmla="*/ 52892 h 52892"/>
                <a:gd name="connsiteX2" fmla="*/ 61037 w 61036"/>
                <a:gd name="connsiteY2" fmla="*/ 0 h 52892"/>
                <a:gd name="connsiteX3" fmla="*/ 0 w 61036"/>
                <a:gd name="connsiteY3" fmla="*/ 0 h 52892"/>
              </a:gdLst>
              <a:ahLst/>
              <a:cxnLst>
                <a:cxn ang="0">
                  <a:pos x="connsiteX0" y="connsiteY0"/>
                </a:cxn>
                <a:cxn ang="0">
                  <a:pos x="connsiteX1" y="connsiteY1"/>
                </a:cxn>
                <a:cxn ang="0">
                  <a:pos x="connsiteX2" y="connsiteY2"/>
                </a:cxn>
                <a:cxn ang="0">
                  <a:pos x="connsiteX3" y="connsiteY3"/>
                </a:cxn>
              </a:cxnLst>
              <a:rect l="l" t="t" r="r" b="b"/>
              <a:pathLst>
                <a:path w="61036" h="52892">
                  <a:moveTo>
                    <a:pt x="0" y="0"/>
                  </a:moveTo>
                  <a:lnTo>
                    <a:pt x="30488" y="52892"/>
                  </a:lnTo>
                  <a:lnTo>
                    <a:pt x="61037" y="0"/>
                  </a:lnTo>
                  <a:lnTo>
                    <a:pt x="0"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sp>
        <p:nvSpPr>
          <p:cNvPr id="172" name="Freeform 2453">
            <a:extLst>
              <a:ext uri="{FF2B5EF4-FFF2-40B4-BE49-F238E27FC236}">
                <a16:creationId xmlns:a16="http://schemas.microsoft.com/office/drawing/2014/main" id="{BD4BE16C-A1B5-4173-0B0E-6B30DACCFEAA}"/>
              </a:ext>
            </a:extLst>
          </p:cNvPr>
          <p:cNvSpPr/>
          <p:nvPr/>
        </p:nvSpPr>
        <p:spPr>
          <a:xfrm>
            <a:off x="4355605" y="3312947"/>
            <a:ext cx="6132" cy="364972"/>
          </a:xfrm>
          <a:custGeom>
            <a:avLst/>
            <a:gdLst>
              <a:gd name="connsiteX0" fmla="*/ 0 w 6122"/>
              <a:gd name="connsiteY0" fmla="*/ 0 h 364370"/>
              <a:gd name="connsiteX1" fmla="*/ 0 w 6122"/>
              <a:gd name="connsiteY1" fmla="*/ 364370 h 364370"/>
            </a:gdLst>
            <a:ahLst/>
            <a:cxnLst>
              <a:cxn ang="0">
                <a:pos x="connsiteX0" y="connsiteY0"/>
              </a:cxn>
              <a:cxn ang="0">
                <a:pos x="connsiteX1" y="connsiteY1"/>
              </a:cxn>
            </a:cxnLst>
            <a:rect l="l" t="t" r="r" b="b"/>
            <a:pathLst>
              <a:path w="6122" h="364370">
                <a:moveTo>
                  <a:pt x="0" y="0"/>
                </a:moveTo>
                <a:lnTo>
                  <a:pt x="0" y="36437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nvGrpSpPr>
          <p:cNvPr id="173" name="Graphic 2442">
            <a:extLst>
              <a:ext uri="{FF2B5EF4-FFF2-40B4-BE49-F238E27FC236}">
                <a16:creationId xmlns:a16="http://schemas.microsoft.com/office/drawing/2014/main" id="{B1AABD42-D4D2-C91E-DE13-10E9969BF9B7}"/>
              </a:ext>
            </a:extLst>
          </p:cNvPr>
          <p:cNvGrpSpPr/>
          <p:nvPr/>
        </p:nvGrpSpPr>
        <p:grpSpPr>
          <a:xfrm>
            <a:off x="5344098" y="3549028"/>
            <a:ext cx="307834" cy="204233"/>
            <a:chOff x="8910534" y="5635163"/>
            <a:chExt cx="307329" cy="203897"/>
          </a:xfrm>
          <a:solidFill>
            <a:srgbClr val="A21383"/>
          </a:solidFill>
        </p:grpSpPr>
        <p:sp>
          <p:nvSpPr>
            <p:cNvPr id="2485" name="Freeform 2461">
              <a:extLst>
                <a:ext uri="{FF2B5EF4-FFF2-40B4-BE49-F238E27FC236}">
                  <a16:creationId xmlns:a16="http://schemas.microsoft.com/office/drawing/2014/main" id="{FCE7EE6F-FAEA-4494-A727-790C07A2D30E}"/>
                </a:ext>
              </a:extLst>
            </p:cNvPr>
            <p:cNvSpPr/>
            <p:nvPr/>
          </p:nvSpPr>
          <p:spPr>
            <a:xfrm>
              <a:off x="8910534" y="5635163"/>
              <a:ext cx="270781" cy="179614"/>
            </a:xfrm>
            <a:custGeom>
              <a:avLst/>
              <a:gdLst>
                <a:gd name="connsiteX0" fmla="*/ 270779 w 270779"/>
                <a:gd name="connsiteY0" fmla="*/ 179614 h 179613"/>
                <a:gd name="connsiteX1" fmla="*/ 0 w 270779"/>
                <a:gd name="connsiteY1" fmla="*/ 0 h 179613"/>
              </a:gdLst>
              <a:ahLst/>
              <a:cxnLst>
                <a:cxn ang="0">
                  <a:pos x="connsiteX0" y="connsiteY0"/>
                </a:cxn>
                <a:cxn ang="0">
                  <a:pos x="connsiteX1" y="connsiteY1"/>
                </a:cxn>
              </a:cxnLst>
              <a:rect l="l" t="t" r="r" b="b"/>
              <a:pathLst>
                <a:path w="270779" h="179613">
                  <a:moveTo>
                    <a:pt x="270779" y="179614"/>
                  </a:moveTo>
                  <a:lnTo>
                    <a:pt x="0" y="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6" name="Freeform 2462">
              <a:extLst>
                <a:ext uri="{FF2B5EF4-FFF2-40B4-BE49-F238E27FC236}">
                  <a16:creationId xmlns:a16="http://schemas.microsoft.com/office/drawing/2014/main" id="{0202CBB5-53AB-4669-8BB1-0B1EDF8652C0}"/>
                </a:ext>
              </a:extLst>
            </p:cNvPr>
            <p:cNvSpPr/>
            <p:nvPr/>
          </p:nvSpPr>
          <p:spPr>
            <a:xfrm>
              <a:off x="9156949" y="5784393"/>
              <a:ext cx="60914" cy="54667"/>
            </a:xfrm>
            <a:custGeom>
              <a:avLst/>
              <a:gdLst>
                <a:gd name="connsiteX0" fmla="*/ 33733 w 60914"/>
                <a:gd name="connsiteY0" fmla="*/ 0 h 54667"/>
                <a:gd name="connsiteX1" fmla="*/ 60915 w 60914"/>
                <a:gd name="connsiteY1" fmla="*/ 54668 h 54667"/>
                <a:gd name="connsiteX2" fmla="*/ 0 w 60914"/>
                <a:gd name="connsiteY2" fmla="*/ 50872 h 54667"/>
                <a:gd name="connsiteX3" fmla="*/ 33733 w 60914"/>
                <a:gd name="connsiteY3" fmla="*/ 0 h 54667"/>
              </a:gdLst>
              <a:ahLst/>
              <a:cxnLst>
                <a:cxn ang="0">
                  <a:pos x="connsiteX0" y="connsiteY0"/>
                </a:cxn>
                <a:cxn ang="0">
                  <a:pos x="connsiteX1" y="connsiteY1"/>
                </a:cxn>
                <a:cxn ang="0">
                  <a:pos x="connsiteX2" y="connsiteY2"/>
                </a:cxn>
                <a:cxn ang="0">
                  <a:pos x="connsiteX3" y="connsiteY3"/>
                </a:cxn>
              </a:cxnLst>
              <a:rect l="l" t="t" r="r" b="b"/>
              <a:pathLst>
                <a:path w="60914" h="54667">
                  <a:moveTo>
                    <a:pt x="33733" y="0"/>
                  </a:moveTo>
                  <a:lnTo>
                    <a:pt x="60915" y="54668"/>
                  </a:lnTo>
                  <a:lnTo>
                    <a:pt x="0" y="50872"/>
                  </a:lnTo>
                  <a:lnTo>
                    <a:pt x="33733"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4" name="Graphic 2442">
            <a:extLst>
              <a:ext uri="{FF2B5EF4-FFF2-40B4-BE49-F238E27FC236}">
                <a16:creationId xmlns:a16="http://schemas.microsoft.com/office/drawing/2014/main" id="{733A77EC-BE23-6CCA-5F97-F28FA344784C}"/>
              </a:ext>
            </a:extLst>
          </p:cNvPr>
          <p:cNvGrpSpPr/>
          <p:nvPr/>
        </p:nvGrpSpPr>
        <p:grpSpPr>
          <a:xfrm>
            <a:off x="5066742" y="3139242"/>
            <a:ext cx="88671" cy="165411"/>
            <a:chOff x="8633512" y="5226050"/>
            <a:chExt cx="88524" cy="165139"/>
          </a:xfrm>
          <a:solidFill>
            <a:srgbClr val="A21383"/>
          </a:solidFill>
        </p:grpSpPr>
        <p:sp>
          <p:nvSpPr>
            <p:cNvPr id="2483" name="Freeform 2464">
              <a:extLst>
                <a:ext uri="{FF2B5EF4-FFF2-40B4-BE49-F238E27FC236}">
                  <a16:creationId xmlns:a16="http://schemas.microsoft.com/office/drawing/2014/main" id="{0E9C77F4-E566-9E35-FEF5-7C5CBDD503E1}"/>
                </a:ext>
              </a:extLst>
            </p:cNvPr>
            <p:cNvSpPr/>
            <p:nvPr/>
          </p:nvSpPr>
          <p:spPr>
            <a:xfrm>
              <a:off x="8677725" y="5226050"/>
              <a:ext cx="6122" cy="126844"/>
            </a:xfrm>
            <a:custGeom>
              <a:avLst/>
              <a:gdLst>
                <a:gd name="connsiteX0" fmla="*/ 0 w 6122"/>
                <a:gd name="connsiteY0" fmla="*/ 126844 h 126843"/>
                <a:gd name="connsiteX1" fmla="*/ 0 w 6122"/>
                <a:gd name="connsiteY1" fmla="*/ 0 h 126843"/>
              </a:gdLst>
              <a:ahLst/>
              <a:cxnLst>
                <a:cxn ang="0">
                  <a:pos x="connsiteX0" y="connsiteY0"/>
                </a:cxn>
                <a:cxn ang="0">
                  <a:pos x="connsiteX1" y="connsiteY1"/>
                </a:cxn>
              </a:cxnLst>
              <a:rect l="l" t="t" r="r" b="b"/>
              <a:pathLst>
                <a:path w="6122" h="126843">
                  <a:moveTo>
                    <a:pt x="0" y="126844"/>
                  </a:moveTo>
                  <a:lnTo>
                    <a:pt x="0" y="0"/>
                  </a:lnTo>
                </a:path>
              </a:pathLst>
            </a:custGeom>
            <a:ln w="444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4" name="Freeform 2465">
              <a:extLst>
                <a:ext uri="{FF2B5EF4-FFF2-40B4-BE49-F238E27FC236}">
                  <a16:creationId xmlns:a16="http://schemas.microsoft.com/office/drawing/2014/main" id="{6FDD8C30-BB7D-544E-11C3-B2130FA76F61}"/>
                </a:ext>
              </a:extLst>
            </p:cNvPr>
            <p:cNvSpPr/>
            <p:nvPr/>
          </p:nvSpPr>
          <p:spPr>
            <a:xfrm>
              <a:off x="8633512" y="5346929"/>
              <a:ext cx="88524" cy="44260"/>
            </a:xfrm>
            <a:custGeom>
              <a:avLst/>
              <a:gdLst>
                <a:gd name="connsiteX0" fmla="*/ 0 w 88524"/>
                <a:gd name="connsiteY0" fmla="*/ 0 h 44260"/>
                <a:gd name="connsiteX1" fmla="*/ 88525 w 88524"/>
                <a:gd name="connsiteY1" fmla="*/ 0 h 44260"/>
                <a:gd name="connsiteX2" fmla="*/ 44262 w 88524"/>
                <a:gd name="connsiteY2" fmla="*/ 44261 h 44260"/>
                <a:gd name="connsiteX3" fmla="*/ 0 w 88524"/>
                <a:gd name="connsiteY3" fmla="*/ 0 h 44260"/>
              </a:gdLst>
              <a:ahLst/>
              <a:cxnLst>
                <a:cxn ang="0">
                  <a:pos x="connsiteX0" y="connsiteY0"/>
                </a:cxn>
                <a:cxn ang="0">
                  <a:pos x="connsiteX1" y="connsiteY1"/>
                </a:cxn>
                <a:cxn ang="0">
                  <a:pos x="connsiteX2" y="connsiteY2"/>
                </a:cxn>
                <a:cxn ang="0">
                  <a:pos x="connsiteX3" y="connsiteY3"/>
                </a:cxn>
              </a:cxnLst>
              <a:rect l="l" t="t" r="r" b="b"/>
              <a:pathLst>
                <a:path w="88524" h="44260">
                  <a:moveTo>
                    <a:pt x="0" y="0"/>
                  </a:moveTo>
                  <a:lnTo>
                    <a:pt x="88525" y="0"/>
                  </a:lnTo>
                  <a:lnTo>
                    <a:pt x="44262" y="44261"/>
                  </a:lnTo>
                  <a:lnTo>
                    <a:pt x="0"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5" name="Graphic 2442">
            <a:extLst>
              <a:ext uri="{FF2B5EF4-FFF2-40B4-BE49-F238E27FC236}">
                <a16:creationId xmlns:a16="http://schemas.microsoft.com/office/drawing/2014/main" id="{B0F86DCB-B5CE-1009-0DB4-4FD48BE58239}"/>
              </a:ext>
            </a:extLst>
          </p:cNvPr>
          <p:cNvGrpSpPr/>
          <p:nvPr/>
        </p:nvGrpSpPr>
        <p:grpSpPr>
          <a:xfrm>
            <a:off x="7996110" y="3697949"/>
            <a:ext cx="236051" cy="639113"/>
            <a:chOff x="11812378" y="5783858"/>
            <a:chExt cx="235661" cy="638063"/>
          </a:xfrm>
        </p:grpSpPr>
        <p:sp>
          <p:nvSpPr>
            <p:cNvPr id="2481" name="Freeform 2473">
              <a:extLst>
                <a:ext uri="{FF2B5EF4-FFF2-40B4-BE49-F238E27FC236}">
                  <a16:creationId xmlns:a16="http://schemas.microsoft.com/office/drawing/2014/main" id="{EFF0DC84-22BE-F7E4-7246-847A8B43DBB2}"/>
                </a:ext>
              </a:extLst>
            </p:cNvPr>
            <p:cNvSpPr/>
            <p:nvPr/>
          </p:nvSpPr>
          <p:spPr>
            <a:xfrm>
              <a:off x="11812378" y="5814083"/>
              <a:ext cx="203680" cy="607838"/>
            </a:xfrm>
            <a:custGeom>
              <a:avLst/>
              <a:gdLst>
                <a:gd name="connsiteX0" fmla="*/ 203682 w 203681"/>
                <a:gd name="connsiteY0" fmla="*/ 0 h 607834"/>
                <a:gd name="connsiteX1" fmla="*/ 0 w 203681"/>
                <a:gd name="connsiteY1" fmla="*/ 192164 h 607834"/>
                <a:gd name="connsiteX2" fmla="*/ 0 w 203681"/>
                <a:gd name="connsiteY2" fmla="*/ 607835 h 607834"/>
              </a:gdLst>
              <a:ahLst/>
              <a:cxnLst>
                <a:cxn ang="0">
                  <a:pos x="connsiteX0" y="connsiteY0"/>
                </a:cxn>
                <a:cxn ang="0">
                  <a:pos x="connsiteX1" y="connsiteY1"/>
                </a:cxn>
                <a:cxn ang="0">
                  <a:pos x="connsiteX2" y="connsiteY2"/>
                </a:cxn>
              </a:cxnLst>
              <a:rect l="l" t="t" r="r" b="b"/>
              <a:pathLst>
                <a:path w="203681" h="607834">
                  <a:moveTo>
                    <a:pt x="203682" y="0"/>
                  </a:moveTo>
                  <a:lnTo>
                    <a:pt x="0" y="192164"/>
                  </a:lnTo>
                  <a:lnTo>
                    <a:pt x="0" y="607835"/>
                  </a:lnTo>
                </a:path>
              </a:pathLst>
            </a:custGeom>
            <a:noFill/>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2" name="Freeform 2474">
              <a:extLst>
                <a:ext uri="{FF2B5EF4-FFF2-40B4-BE49-F238E27FC236}">
                  <a16:creationId xmlns:a16="http://schemas.microsoft.com/office/drawing/2014/main" id="{6BE49460-6BE9-C63A-F74B-719427BAF837}"/>
                </a:ext>
              </a:extLst>
            </p:cNvPr>
            <p:cNvSpPr/>
            <p:nvPr/>
          </p:nvSpPr>
          <p:spPr>
            <a:xfrm>
              <a:off x="11988656" y="5783858"/>
              <a:ext cx="59383" cy="58463"/>
            </a:xfrm>
            <a:custGeom>
              <a:avLst/>
              <a:gdLst>
                <a:gd name="connsiteX0" fmla="*/ 0 w 59383"/>
                <a:gd name="connsiteY0" fmla="*/ 14080 h 58463"/>
                <a:gd name="connsiteX1" fmla="*/ 59384 w 59383"/>
                <a:gd name="connsiteY1" fmla="*/ 0 h 58463"/>
                <a:gd name="connsiteX2" fmla="*/ 41875 w 59383"/>
                <a:gd name="connsiteY2" fmla="*/ 58463 h 58463"/>
                <a:gd name="connsiteX3" fmla="*/ 0 w 59383"/>
                <a:gd name="connsiteY3" fmla="*/ 14080 h 58463"/>
              </a:gdLst>
              <a:ahLst/>
              <a:cxnLst>
                <a:cxn ang="0">
                  <a:pos x="connsiteX0" y="connsiteY0"/>
                </a:cxn>
                <a:cxn ang="0">
                  <a:pos x="connsiteX1" y="connsiteY1"/>
                </a:cxn>
                <a:cxn ang="0">
                  <a:pos x="connsiteX2" y="connsiteY2"/>
                </a:cxn>
                <a:cxn ang="0">
                  <a:pos x="connsiteX3" y="connsiteY3"/>
                </a:cxn>
              </a:cxnLst>
              <a:rect l="l" t="t" r="r" b="b"/>
              <a:pathLst>
                <a:path w="59383" h="58463">
                  <a:moveTo>
                    <a:pt x="0" y="14080"/>
                  </a:moveTo>
                  <a:lnTo>
                    <a:pt x="59384" y="0"/>
                  </a:lnTo>
                  <a:lnTo>
                    <a:pt x="41875" y="58463"/>
                  </a:lnTo>
                  <a:lnTo>
                    <a:pt x="0" y="1408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6" name="Graphic 2442">
            <a:extLst>
              <a:ext uri="{FF2B5EF4-FFF2-40B4-BE49-F238E27FC236}">
                <a16:creationId xmlns:a16="http://schemas.microsoft.com/office/drawing/2014/main" id="{08821CDF-EDBC-2017-79C0-07AB19639924}"/>
              </a:ext>
            </a:extLst>
          </p:cNvPr>
          <p:cNvGrpSpPr/>
          <p:nvPr/>
        </p:nvGrpSpPr>
        <p:grpSpPr>
          <a:xfrm>
            <a:off x="8730274" y="3155882"/>
            <a:ext cx="163341" cy="154090"/>
            <a:chOff x="12462647" y="5280128"/>
            <a:chExt cx="163072" cy="153837"/>
          </a:xfrm>
          <a:solidFill>
            <a:srgbClr val="A21383"/>
          </a:solidFill>
        </p:grpSpPr>
        <p:sp>
          <p:nvSpPr>
            <p:cNvPr id="2479" name="Freeform 2476">
              <a:extLst>
                <a:ext uri="{FF2B5EF4-FFF2-40B4-BE49-F238E27FC236}">
                  <a16:creationId xmlns:a16="http://schemas.microsoft.com/office/drawing/2014/main" id="{313165CA-A6E5-DDD0-07A6-0E76A0603555}"/>
                </a:ext>
              </a:extLst>
            </p:cNvPr>
            <p:cNvSpPr/>
            <p:nvPr/>
          </p:nvSpPr>
          <p:spPr>
            <a:xfrm>
              <a:off x="12462647" y="5310304"/>
              <a:ext cx="131073" cy="123661"/>
            </a:xfrm>
            <a:custGeom>
              <a:avLst/>
              <a:gdLst>
                <a:gd name="connsiteX0" fmla="*/ 131073 w 131073"/>
                <a:gd name="connsiteY0" fmla="*/ 0 h 123660"/>
                <a:gd name="connsiteX1" fmla="*/ 0 w 131073"/>
                <a:gd name="connsiteY1" fmla="*/ 123661 h 123660"/>
              </a:gdLst>
              <a:ahLst/>
              <a:cxnLst>
                <a:cxn ang="0">
                  <a:pos x="connsiteX0" y="connsiteY0"/>
                </a:cxn>
                <a:cxn ang="0">
                  <a:pos x="connsiteX1" y="connsiteY1"/>
                </a:cxn>
              </a:cxnLst>
              <a:rect l="l" t="t" r="r" b="b"/>
              <a:pathLst>
                <a:path w="131073" h="123660">
                  <a:moveTo>
                    <a:pt x="131073" y="0"/>
                  </a:moveTo>
                  <a:lnTo>
                    <a:pt x="0" y="123661"/>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0" name="Freeform 2477">
              <a:extLst>
                <a:ext uri="{FF2B5EF4-FFF2-40B4-BE49-F238E27FC236}">
                  <a16:creationId xmlns:a16="http://schemas.microsoft.com/office/drawing/2014/main" id="{1F025361-FC01-FAA6-5713-424C1FEFB89D}"/>
                </a:ext>
              </a:extLst>
            </p:cNvPr>
            <p:cNvSpPr/>
            <p:nvPr/>
          </p:nvSpPr>
          <p:spPr>
            <a:xfrm>
              <a:off x="12566335" y="5280128"/>
              <a:ext cx="59384" cy="58463"/>
            </a:xfrm>
            <a:custGeom>
              <a:avLst/>
              <a:gdLst>
                <a:gd name="connsiteX0" fmla="*/ 0 w 59384"/>
                <a:gd name="connsiteY0" fmla="*/ 14080 h 58463"/>
                <a:gd name="connsiteX1" fmla="*/ 59385 w 59384"/>
                <a:gd name="connsiteY1" fmla="*/ 0 h 58463"/>
                <a:gd name="connsiteX2" fmla="*/ 41875 w 59384"/>
                <a:gd name="connsiteY2" fmla="*/ 58463 h 58463"/>
                <a:gd name="connsiteX3" fmla="*/ 0 w 59384"/>
                <a:gd name="connsiteY3" fmla="*/ 14080 h 58463"/>
              </a:gdLst>
              <a:ahLst/>
              <a:cxnLst>
                <a:cxn ang="0">
                  <a:pos x="connsiteX0" y="connsiteY0"/>
                </a:cxn>
                <a:cxn ang="0">
                  <a:pos x="connsiteX1" y="connsiteY1"/>
                </a:cxn>
                <a:cxn ang="0">
                  <a:pos x="connsiteX2" y="connsiteY2"/>
                </a:cxn>
                <a:cxn ang="0">
                  <a:pos x="connsiteX3" y="connsiteY3"/>
                </a:cxn>
              </a:cxnLst>
              <a:rect l="l" t="t" r="r" b="b"/>
              <a:pathLst>
                <a:path w="59384" h="58463">
                  <a:moveTo>
                    <a:pt x="0" y="14080"/>
                  </a:moveTo>
                  <a:lnTo>
                    <a:pt x="59385" y="0"/>
                  </a:lnTo>
                  <a:lnTo>
                    <a:pt x="41875" y="58463"/>
                  </a:lnTo>
                  <a:lnTo>
                    <a:pt x="0" y="1408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7" name="Graphic 2442">
            <a:extLst>
              <a:ext uri="{FF2B5EF4-FFF2-40B4-BE49-F238E27FC236}">
                <a16:creationId xmlns:a16="http://schemas.microsoft.com/office/drawing/2014/main" id="{0053F936-EE15-A7B3-1345-6B0A2EB06555}"/>
              </a:ext>
            </a:extLst>
          </p:cNvPr>
          <p:cNvGrpSpPr/>
          <p:nvPr/>
        </p:nvGrpSpPr>
        <p:grpSpPr>
          <a:xfrm>
            <a:off x="8058556" y="3763657"/>
            <a:ext cx="248342" cy="573377"/>
            <a:chOff x="11874675" y="5849441"/>
            <a:chExt cx="247931" cy="572433"/>
          </a:xfrm>
        </p:grpSpPr>
        <p:sp>
          <p:nvSpPr>
            <p:cNvPr id="2477" name="Freeform 2479">
              <a:extLst>
                <a:ext uri="{FF2B5EF4-FFF2-40B4-BE49-F238E27FC236}">
                  <a16:creationId xmlns:a16="http://schemas.microsoft.com/office/drawing/2014/main" id="{661C7D19-7145-59E4-B28B-FAF003371BED}"/>
                </a:ext>
              </a:extLst>
            </p:cNvPr>
            <p:cNvSpPr/>
            <p:nvPr/>
          </p:nvSpPr>
          <p:spPr>
            <a:xfrm>
              <a:off x="11905090" y="5849441"/>
              <a:ext cx="217516" cy="528559"/>
            </a:xfrm>
            <a:custGeom>
              <a:avLst/>
              <a:gdLst>
                <a:gd name="connsiteX0" fmla="*/ 217518 w 217517"/>
                <a:gd name="connsiteY0" fmla="*/ 0 h 528557"/>
                <a:gd name="connsiteX1" fmla="*/ 0 w 217517"/>
                <a:gd name="connsiteY1" fmla="*/ 205203 h 528557"/>
                <a:gd name="connsiteX2" fmla="*/ 0 w 217517"/>
                <a:gd name="connsiteY2" fmla="*/ 528557 h 528557"/>
              </a:gdLst>
              <a:ahLst/>
              <a:cxnLst>
                <a:cxn ang="0">
                  <a:pos x="connsiteX0" y="connsiteY0"/>
                </a:cxn>
                <a:cxn ang="0">
                  <a:pos x="connsiteX1" y="connsiteY1"/>
                </a:cxn>
                <a:cxn ang="0">
                  <a:pos x="connsiteX2" y="connsiteY2"/>
                </a:cxn>
              </a:cxnLst>
              <a:rect l="l" t="t" r="r" b="b"/>
              <a:pathLst>
                <a:path w="217517" h="528557">
                  <a:moveTo>
                    <a:pt x="217518" y="0"/>
                  </a:moveTo>
                  <a:lnTo>
                    <a:pt x="0" y="205203"/>
                  </a:lnTo>
                  <a:lnTo>
                    <a:pt x="0" y="528557"/>
                  </a:lnTo>
                </a:path>
              </a:pathLst>
            </a:custGeom>
            <a:noFill/>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78" name="Freeform 2480">
              <a:extLst>
                <a:ext uri="{FF2B5EF4-FFF2-40B4-BE49-F238E27FC236}">
                  <a16:creationId xmlns:a16="http://schemas.microsoft.com/office/drawing/2014/main" id="{58023FD1-16E1-0747-6BDF-8FD233B0C70A}"/>
                </a:ext>
              </a:extLst>
            </p:cNvPr>
            <p:cNvSpPr/>
            <p:nvPr/>
          </p:nvSpPr>
          <p:spPr>
            <a:xfrm>
              <a:off x="11874675" y="6369044"/>
              <a:ext cx="61036" cy="52830"/>
            </a:xfrm>
            <a:custGeom>
              <a:avLst/>
              <a:gdLst>
                <a:gd name="connsiteX0" fmla="*/ 0 w 61036"/>
                <a:gd name="connsiteY0" fmla="*/ 0 h 52830"/>
                <a:gd name="connsiteX1" fmla="*/ 30488 w 61036"/>
                <a:gd name="connsiteY1" fmla="*/ 52831 h 52830"/>
                <a:gd name="connsiteX2" fmla="*/ 61037 w 61036"/>
                <a:gd name="connsiteY2" fmla="*/ 0 h 52830"/>
                <a:gd name="connsiteX3" fmla="*/ 0 w 61036"/>
                <a:gd name="connsiteY3" fmla="*/ 0 h 52830"/>
              </a:gdLst>
              <a:ahLst/>
              <a:cxnLst>
                <a:cxn ang="0">
                  <a:pos x="connsiteX0" y="connsiteY0"/>
                </a:cxn>
                <a:cxn ang="0">
                  <a:pos x="connsiteX1" y="connsiteY1"/>
                </a:cxn>
                <a:cxn ang="0">
                  <a:pos x="connsiteX2" y="connsiteY2"/>
                </a:cxn>
                <a:cxn ang="0">
                  <a:pos x="connsiteX3" y="connsiteY3"/>
                </a:cxn>
              </a:cxnLst>
              <a:rect l="l" t="t" r="r" b="b"/>
              <a:pathLst>
                <a:path w="61036" h="52830">
                  <a:moveTo>
                    <a:pt x="0" y="0"/>
                  </a:moveTo>
                  <a:lnTo>
                    <a:pt x="30488" y="52831"/>
                  </a:lnTo>
                  <a:lnTo>
                    <a:pt x="61037" y="0"/>
                  </a:lnTo>
                  <a:lnTo>
                    <a:pt x="0"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8" name="Group 177">
            <a:extLst>
              <a:ext uri="{FF2B5EF4-FFF2-40B4-BE49-F238E27FC236}">
                <a16:creationId xmlns:a16="http://schemas.microsoft.com/office/drawing/2014/main" id="{FDF02F01-796B-6C04-819F-F0E7A359B1B7}"/>
              </a:ext>
            </a:extLst>
          </p:cNvPr>
          <p:cNvGrpSpPr/>
          <p:nvPr/>
        </p:nvGrpSpPr>
        <p:grpSpPr>
          <a:xfrm>
            <a:off x="5387652" y="2303815"/>
            <a:ext cx="678650" cy="1047275"/>
            <a:chOff x="5298937" y="2308102"/>
            <a:chExt cx="678636" cy="1091509"/>
          </a:xfrm>
        </p:grpSpPr>
        <p:sp>
          <p:nvSpPr>
            <p:cNvPr id="2475" name="Freeform 2458">
              <a:extLst>
                <a:ext uri="{FF2B5EF4-FFF2-40B4-BE49-F238E27FC236}">
                  <a16:creationId xmlns:a16="http://schemas.microsoft.com/office/drawing/2014/main" id="{B41BBBE3-8C96-F5DE-69B9-99A147E3695D}"/>
                </a:ext>
              </a:extLst>
            </p:cNvPr>
            <p:cNvSpPr/>
            <p:nvPr/>
          </p:nvSpPr>
          <p:spPr>
            <a:xfrm>
              <a:off x="5298937" y="2352119"/>
              <a:ext cx="648098" cy="1047492"/>
            </a:xfrm>
            <a:custGeom>
              <a:avLst/>
              <a:gdLst>
                <a:gd name="connsiteX0" fmla="*/ 647042 w 647042"/>
                <a:gd name="connsiteY0" fmla="*/ 0 h 1045789"/>
                <a:gd name="connsiteX1" fmla="*/ 647042 w 647042"/>
                <a:gd name="connsiteY1" fmla="*/ 618854 h 1045789"/>
                <a:gd name="connsiteX2" fmla="*/ 0 w 647042"/>
                <a:gd name="connsiteY2" fmla="*/ 1045789 h 1045789"/>
              </a:gdLst>
              <a:ahLst/>
              <a:cxnLst>
                <a:cxn ang="0">
                  <a:pos x="connsiteX0" y="connsiteY0"/>
                </a:cxn>
                <a:cxn ang="0">
                  <a:pos x="connsiteX1" y="connsiteY1"/>
                </a:cxn>
                <a:cxn ang="0">
                  <a:pos x="connsiteX2" y="connsiteY2"/>
                </a:cxn>
              </a:cxnLst>
              <a:rect l="l" t="t" r="r" b="b"/>
              <a:pathLst>
                <a:path w="647042" h="1045789">
                  <a:moveTo>
                    <a:pt x="647042" y="0"/>
                  </a:moveTo>
                  <a:lnTo>
                    <a:pt x="647042" y="618854"/>
                  </a:lnTo>
                  <a:lnTo>
                    <a:pt x="0" y="1045789"/>
                  </a:lnTo>
                </a:path>
              </a:pathLst>
            </a:custGeom>
            <a:noFill/>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76" name="Freeform 2459">
              <a:extLst>
                <a:ext uri="{FF2B5EF4-FFF2-40B4-BE49-F238E27FC236}">
                  <a16:creationId xmlns:a16="http://schemas.microsoft.com/office/drawing/2014/main" id="{3EE6EF8D-2F7E-5E9F-532B-D6CDCDD8DD2E}"/>
                </a:ext>
              </a:extLst>
            </p:cNvPr>
            <p:cNvSpPr/>
            <p:nvPr/>
          </p:nvSpPr>
          <p:spPr>
            <a:xfrm>
              <a:off x="5916436" y="2308102"/>
              <a:ext cx="61137" cy="52978"/>
            </a:xfrm>
            <a:custGeom>
              <a:avLst/>
              <a:gdLst>
                <a:gd name="connsiteX0" fmla="*/ 0 w 61037"/>
                <a:gd name="connsiteY0" fmla="*/ 52893 h 52892"/>
                <a:gd name="connsiteX1" fmla="*/ 30549 w 61037"/>
                <a:gd name="connsiteY1" fmla="*/ 0 h 52892"/>
                <a:gd name="connsiteX2" fmla="*/ 61037 w 61037"/>
                <a:gd name="connsiteY2" fmla="*/ 52893 h 52892"/>
                <a:gd name="connsiteX3" fmla="*/ 0 w 61037"/>
                <a:gd name="connsiteY3" fmla="*/ 52893 h 52892"/>
              </a:gdLst>
              <a:ahLst/>
              <a:cxnLst>
                <a:cxn ang="0">
                  <a:pos x="connsiteX0" y="connsiteY0"/>
                </a:cxn>
                <a:cxn ang="0">
                  <a:pos x="connsiteX1" y="connsiteY1"/>
                </a:cxn>
                <a:cxn ang="0">
                  <a:pos x="connsiteX2" y="connsiteY2"/>
                </a:cxn>
                <a:cxn ang="0">
                  <a:pos x="connsiteX3" y="connsiteY3"/>
                </a:cxn>
              </a:cxnLst>
              <a:rect l="l" t="t" r="r" b="b"/>
              <a:pathLst>
                <a:path w="61037" h="52892">
                  <a:moveTo>
                    <a:pt x="0" y="52893"/>
                  </a:moveTo>
                  <a:lnTo>
                    <a:pt x="30549" y="0"/>
                  </a:lnTo>
                  <a:lnTo>
                    <a:pt x="61037" y="52893"/>
                  </a:lnTo>
                  <a:lnTo>
                    <a:pt x="0" y="52893"/>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9" name="Group 178">
            <a:extLst>
              <a:ext uri="{FF2B5EF4-FFF2-40B4-BE49-F238E27FC236}">
                <a16:creationId xmlns:a16="http://schemas.microsoft.com/office/drawing/2014/main" id="{6176435A-8804-F2A4-7B66-09B41F298EFC}"/>
              </a:ext>
            </a:extLst>
          </p:cNvPr>
          <p:cNvGrpSpPr/>
          <p:nvPr/>
        </p:nvGrpSpPr>
        <p:grpSpPr>
          <a:xfrm>
            <a:off x="6172715" y="2303812"/>
            <a:ext cx="678711" cy="1047278"/>
            <a:chOff x="5999036" y="2308102"/>
            <a:chExt cx="678697" cy="1091512"/>
          </a:xfrm>
        </p:grpSpPr>
        <p:sp>
          <p:nvSpPr>
            <p:cNvPr id="2473" name="Freeform 2482">
              <a:extLst>
                <a:ext uri="{FF2B5EF4-FFF2-40B4-BE49-F238E27FC236}">
                  <a16:creationId xmlns:a16="http://schemas.microsoft.com/office/drawing/2014/main" id="{64BE081A-74FB-A23C-DD7F-DAB2D18B4B4F}"/>
                </a:ext>
              </a:extLst>
            </p:cNvPr>
            <p:cNvSpPr/>
            <p:nvPr/>
          </p:nvSpPr>
          <p:spPr>
            <a:xfrm>
              <a:off x="6029635" y="2352121"/>
              <a:ext cx="648098" cy="1047493"/>
            </a:xfrm>
            <a:custGeom>
              <a:avLst/>
              <a:gdLst>
                <a:gd name="connsiteX0" fmla="*/ 0 w 647042"/>
                <a:gd name="connsiteY0" fmla="*/ 0 h 1045789"/>
                <a:gd name="connsiteX1" fmla="*/ 0 w 647042"/>
                <a:gd name="connsiteY1" fmla="*/ 618854 h 1045789"/>
                <a:gd name="connsiteX2" fmla="*/ 647042 w 647042"/>
                <a:gd name="connsiteY2" fmla="*/ 1045789 h 1045789"/>
              </a:gdLst>
              <a:ahLst/>
              <a:cxnLst>
                <a:cxn ang="0">
                  <a:pos x="connsiteX0" y="connsiteY0"/>
                </a:cxn>
                <a:cxn ang="0">
                  <a:pos x="connsiteX1" y="connsiteY1"/>
                </a:cxn>
                <a:cxn ang="0">
                  <a:pos x="connsiteX2" y="connsiteY2"/>
                </a:cxn>
              </a:cxnLst>
              <a:rect l="l" t="t" r="r" b="b"/>
              <a:pathLst>
                <a:path w="647042" h="1045789">
                  <a:moveTo>
                    <a:pt x="0" y="0"/>
                  </a:moveTo>
                  <a:lnTo>
                    <a:pt x="0" y="618854"/>
                  </a:lnTo>
                  <a:lnTo>
                    <a:pt x="647042" y="1045789"/>
                  </a:lnTo>
                </a:path>
              </a:pathLst>
            </a:custGeom>
            <a:noFill/>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74" name="Freeform 2483">
              <a:extLst>
                <a:ext uri="{FF2B5EF4-FFF2-40B4-BE49-F238E27FC236}">
                  <a16:creationId xmlns:a16="http://schemas.microsoft.com/office/drawing/2014/main" id="{169AEC75-0E67-D38E-0550-D7F1A5FCF3B3}"/>
                </a:ext>
              </a:extLst>
            </p:cNvPr>
            <p:cNvSpPr/>
            <p:nvPr/>
          </p:nvSpPr>
          <p:spPr>
            <a:xfrm>
              <a:off x="5999036" y="2308102"/>
              <a:ext cx="61198" cy="52978"/>
            </a:xfrm>
            <a:custGeom>
              <a:avLst/>
              <a:gdLst>
                <a:gd name="connsiteX0" fmla="*/ 0 w 61098"/>
                <a:gd name="connsiteY0" fmla="*/ 52893 h 52892"/>
                <a:gd name="connsiteX1" fmla="*/ 30549 w 61098"/>
                <a:gd name="connsiteY1" fmla="*/ 0 h 52892"/>
                <a:gd name="connsiteX2" fmla="*/ 61098 w 61098"/>
                <a:gd name="connsiteY2" fmla="*/ 52893 h 52892"/>
                <a:gd name="connsiteX3" fmla="*/ 0 w 61098"/>
                <a:gd name="connsiteY3" fmla="*/ 52893 h 52892"/>
              </a:gdLst>
              <a:ahLst/>
              <a:cxnLst>
                <a:cxn ang="0">
                  <a:pos x="connsiteX0" y="connsiteY0"/>
                </a:cxn>
                <a:cxn ang="0">
                  <a:pos x="connsiteX1" y="connsiteY1"/>
                </a:cxn>
                <a:cxn ang="0">
                  <a:pos x="connsiteX2" y="connsiteY2"/>
                </a:cxn>
                <a:cxn ang="0">
                  <a:pos x="connsiteX3" y="connsiteY3"/>
                </a:cxn>
              </a:cxnLst>
              <a:rect l="l" t="t" r="r" b="b"/>
              <a:pathLst>
                <a:path w="61098" h="52892">
                  <a:moveTo>
                    <a:pt x="0" y="52893"/>
                  </a:moveTo>
                  <a:lnTo>
                    <a:pt x="30549" y="0"/>
                  </a:lnTo>
                  <a:lnTo>
                    <a:pt x="61098" y="52893"/>
                  </a:lnTo>
                  <a:lnTo>
                    <a:pt x="0" y="52893"/>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80" name="Graphic 2442">
            <a:extLst>
              <a:ext uri="{FF2B5EF4-FFF2-40B4-BE49-F238E27FC236}">
                <a16:creationId xmlns:a16="http://schemas.microsoft.com/office/drawing/2014/main" id="{FDCDEF54-B447-BD05-9EC5-3E175D3060F6}"/>
              </a:ext>
            </a:extLst>
          </p:cNvPr>
          <p:cNvGrpSpPr/>
          <p:nvPr/>
        </p:nvGrpSpPr>
        <p:grpSpPr>
          <a:xfrm>
            <a:off x="6587008" y="3549028"/>
            <a:ext cx="307965" cy="204233"/>
            <a:chOff x="10066567" y="5635163"/>
            <a:chExt cx="307459" cy="203897"/>
          </a:xfrm>
          <a:solidFill>
            <a:srgbClr val="A21383"/>
          </a:solidFill>
        </p:grpSpPr>
        <p:sp>
          <p:nvSpPr>
            <p:cNvPr id="2471" name="Freeform 2485">
              <a:extLst>
                <a:ext uri="{FF2B5EF4-FFF2-40B4-BE49-F238E27FC236}">
                  <a16:creationId xmlns:a16="http://schemas.microsoft.com/office/drawing/2014/main" id="{F0BE0C36-2CB9-C6C8-5A23-C1346BADA524}"/>
                </a:ext>
              </a:extLst>
            </p:cNvPr>
            <p:cNvSpPr/>
            <p:nvPr/>
          </p:nvSpPr>
          <p:spPr>
            <a:xfrm>
              <a:off x="10103245" y="5635163"/>
              <a:ext cx="270781" cy="179614"/>
            </a:xfrm>
            <a:custGeom>
              <a:avLst/>
              <a:gdLst>
                <a:gd name="connsiteX0" fmla="*/ 0 w 270779"/>
                <a:gd name="connsiteY0" fmla="*/ 179614 h 179613"/>
                <a:gd name="connsiteX1" fmla="*/ 270779 w 270779"/>
                <a:gd name="connsiteY1" fmla="*/ 0 h 179613"/>
              </a:gdLst>
              <a:ahLst/>
              <a:cxnLst>
                <a:cxn ang="0">
                  <a:pos x="connsiteX0" y="connsiteY0"/>
                </a:cxn>
                <a:cxn ang="0">
                  <a:pos x="connsiteX1" y="connsiteY1"/>
                </a:cxn>
              </a:cxnLst>
              <a:rect l="l" t="t" r="r" b="b"/>
              <a:pathLst>
                <a:path w="270779" h="179613">
                  <a:moveTo>
                    <a:pt x="0" y="179614"/>
                  </a:moveTo>
                  <a:lnTo>
                    <a:pt x="270779" y="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72" name="Freeform 2486">
              <a:extLst>
                <a:ext uri="{FF2B5EF4-FFF2-40B4-BE49-F238E27FC236}">
                  <a16:creationId xmlns:a16="http://schemas.microsoft.com/office/drawing/2014/main" id="{D1B79517-7838-2FD3-D882-6A49D606F5D4}"/>
                </a:ext>
              </a:extLst>
            </p:cNvPr>
            <p:cNvSpPr/>
            <p:nvPr/>
          </p:nvSpPr>
          <p:spPr>
            <a:xfrm>
              <a:off x="10066567" y="5784393"/>
              <a:ext cx="60914" cy="54667"/>
            </a:xfrm>
            <a:custGeom>
              <a:avLst/>
              <a:gdLst>
                <a:gd name="connsiteX0" fmla="*/ 60914 w 60914"/>
                <a:gd name="connsiteY0" fmla="*/ 50872 h 54667"/>
                <a:gd name="connsiteX1" fmla="*/ 0 w 60914"/>
                <a:gd name="connsiteY1" fmla="*/ 54668 h 54667"/>
                <a:gd name="connsiteX2" fmla="*/ 27182 w 60914"/>
                <a:gd name="connsiteY2" fmla="*/ 0 h 54667"/>
                <a:gd name="connsiteX3" fmla="*/ 60914 w 60914"/>
                <a:gd name="connsiteY3" fmla="*/ 50872 h 54667"/>
              </a:gdLst>
              <a:ahLst/>
              <a:cxnLst>
                <a:cxn ang="0">
                  <a:pos x="connsiteX0" y="connsiteY0"/>
                </a:cxn>
                <a:cxn ang="0">
                  <a:pos x="connsiteX1" y="connsiteY1"/>
                </a:cxn>
                <a:cxn ang="0">
                  <a:pos x="connsiteX2" y="connsiteY2"/>
                </a:cxn>
                <a:cxn ang="0">
                  <a:pos x="connsiteX3" y="connsiteY3"/>
                </a:cxn>
              </a:cxnLst>
              <a:rect l="l" t="t" r="r" b="b"/>
              <a:pathLst>
                <a:path w="60914" h="54667">
                  <a:moveTo>
                    <a:pt x="60914" y="50872"/>
                  </a:moveTo>
                  <a:lnTo>
                    <a:pt x="0" y="54668"/>
                  </a:lnTo>
                  <a:lnTo>
                    <a:pt x="27182" y="0"/>
                  </a:lnTo>
                  <a:lnTo>
                    <a:pt x="60914" y="50872"/>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sp>
        <p:nvSpPr>
          <p:cNvPr id="181" name="TextBox 180">
            <a:extLst>
              <a:ext uri="{FF2B5EF4-FFF2-40B4-BE49-F238E27FC236}">
                <a16:creationId xmlns:a16="http://schemas.microsoft.com/office/drawing/2014/main" id="{809116AD-6E9F-6FD5-9927-E6B48405B0CD}"/>
              </a:ext>
            </a:extLst>
          </p:cNvPr>
          <p:cNvSpPr txBox="1"/>
          <p:nvPr/>
        </p:nvSpPr>
        <p:spPr>
          <a:xfrm>
            <a:off x="2504755" y="4860657"/>
            <a:ext cx="2650609" cy="184670"/>
          </a:xfrm>
          <a:prstGeom prst="rect">
            <a:avLst/>
          </a:prstGeom>
          <a:noFill/>
        </p:spPr>
        <p:txBody>
          <a:bodyPr wrap="square" lIns="0" tIns="0" rIns="0" bIns="0" rtlCol="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FFFFFF"/>
                </a:solidFill>
                <a:effectLst/>
                <a:uLnTx/>
                <a:uFillTx/>
                <a:latin typeface="Calibri" panose="020F0502020204030204" pitchFamily="34" charset="0"/>
                <a:ea typeface="+mn-ea"/>
                <a:cs typeface="Calibri" panose="020F0502020204030204" pitchFamily="34" charset="0"/>
              </a:rPr>
              <a:t>Allergic eosinophilic</a:t>
            </a:r>
          </a:p>
        </p:txBody>
      </p:sp>
      <p:sp>
        <p:nvSpPr>
          <p:cNvPr id="182" name="TextBox 181">
            <a:extLst>
              <a:ext uri="{FF2B5EF4-FFF2-40B4-BE49-F238E27FC236}">
                <a16:creationId xmlns:a16="http://schemas.microsoft.com/office/drawing/2014/main" id="{E44B29F9-2EF7-4DED-FD01-9CA070C55179}"/>
              </a:ext>
            </a:extLst>
          </p:cNvPr>
          <p:cNvSpPr txBox="1"/>
          <p:nvPr/>
        </p:nvSpPr>
        <p:spPr>
          <a:xfrm>
            <a:off x="5155363" y="4860657"/>
            <a:ext cx="2636759" cy="184670"/>
          </a:xfrm>
          <a:prstGeom prst="rect">
            <a:avLst/>
          </a:prstGeom>
          <a:noFill/>
        </p:spPr>
        <p:txBody>
          <a:bodyPr wrap="square" lIns="0" tIns="0" rIns="0" bIns="0" rtlCol="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FFFFFF"/>
                </a:solidFill>
                <a:effectLst/>
                <a:uLnTx/>
                <a:uFillTx/>
                <a:latin typeface="Calibri" panose="020F0502020204030204" pitchFamily="34" charset="0"/>
                <a:ea typeface="+mn-ea"/>
                <a:cs typeface="Calibri" panose="020F0502020204030204" pitchFamily="34" charset="0"/>
              </a:rPr>
              <a:t>Non-allergic eosinophilic</a:t>
            </a:r>
          </a:p>
        </p:txBody>
      </p:sp>
      <p:sp>
        <p:nvSpPr>
          <p:cNvPr id="183" name="TextBox 182">
            <a:extLst>
              <a:ext uri="{FF2B5EF4-FFF2-40B4-BE49-F238E27FC236}">
                <a16:creationId xmlns:a16="http://schemas.microsoft.com/office/drawing/2014/main" id="{E9A5E1D5-A3AA-6A71-C0AC-BCC24474A9B3}"/>
              </a:ext>
            </a:extLst>
          </p:cNvPr>
          <p:cNvSpPr txBox="1"/>
          <p:nvPr/>
        </p:nvSpPr>
        <p:spPr>
          <a:xfrm>
            <a:off x="7880123" y="4866357"/>
            <a:ext cx="2662691" cy="173270"/>
          </a:xfrm>
          <a:prstGeom prst="rect">
            <a:avLst/>
          </a:prstGeom>
          <a:noFill/>
        </p:spPr>
        <p:txBody>
          <a:bodyPr wrap="square" lIns="0" tIns="0" rIns="0" bIns="0" rtlCol="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FFFFFF"/>
                </a:solidFill>
                <a:effectLst/>
                <a:uLnTx/>
                <a:uFillTx/>
                <a:latin typeface="Calibri" panose="020F0502020204030204" pitchFamily="34" charset="0"/>
                <a:ea typeface="+mn-ea"/>
                <a:cs typeface="Calibri" panose="020F0502020204030204" pitchFamily="34" charset="0"/>
              </a:rPr>
              <a:t>Beyond-T2 pathways</a:t>
            </a:r>
          </a:p>
        </p:txBody>
      </p:sp>
      <p:sp>
        <p:nvSpPr>
          <p:cNvPr id="2469" name="TextBox 2468">
            <a:extLst>
              <a:ext uri="{FF2B5EF4-FFF2-40B4-BE49-F238E27FC236}">
                <a16:creationId xmlns:a16="http://schemas.microsoft.com/office/drawing/2014/main" id="{9EBF4E53-5EFB-7536-AAFF-3F59CDD09D6D}"/>
              </a:ext>
            </a:extLst>
          </p:cNvPr>
          <p:cNvSpPr txBox="1"/>
          <p:nvPr/>
        </p:nvSpPr>
        <p:spPr>
          <a:xfrm>
            <a:off x="6309356" y="1149911"/>
            <a:ext cx="395950"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Bacteria</a:t>
            </a:r>
          </a:p>
        </p:txBody>
      </p:sp>
      <p:sp>
        <p:nvSpPr>
          <p:cNvPr id="2467" name="TextBox 2466">
            <a:extLst>
              <a:ext uri="{FF2B5EF4-FFF2-40B4-BE49-F238E27FC236}">
                <a16:creationId xmlns:a16="http://schemas.microsoft.com/office/drawing/2014/main" id="{4BAA3476-1C1F-9A2B-CE2B-E9FDA2792114}"/>
              </a:ext>
            </a:extLst>
          </p:cNvPr>
          <p:cNvSpPr txBox="1"/>
          <p:nvPr/>
        </p:nvSpPr>
        <p:spPr>
          <a:xfrm>
            <a:off x="7197357" y="1149911"/>
            <a:ext cx="352668"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Viruses</a:t>
            </a:r>
          </a:p>
        </p:txBody>
      </p:sp>
      <p:sp>
        <p:nvSpPr>
          <p:cNvPr id="2465" name="TextBox 2464">
            <a:extLst>
              <a:ext uri="{FF2B5EF4-FFF2-40B4-BE49-F238E27FC236}">
                <a16:creationId xmlns:a16="http://schemas.microsoft.com/office/drawing/2014/main" id="{F257B187-75FE-F665-E3DE-150BC546DE43}"/>
              </a:ext>
            </a:extLst>
          </p:cNvPr>
          <p:cNvSpPr txBox="1"/>
          <p:nvPr/>
        </p:nvSpPr>
        <p:spPr>
          <a:xfrm>
            <a:off x="7982392" y="1149911"/>
            <a:ext cx="325417"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Smoke</a:t>
            </a:r>
          </a:p>
        </p:txBody>
      </p:sp>
      <p:sp>
        <p:nvSpPr>
          <p:cNvPr id="2439" name="TextBox 2438">
            <a:extLst>
              <a:ext uri="{FF2B5EF4-FFF2-40B4-BE49-F238E27FC236}">
                <a16:creationId xmlns:a16="http://schemas.microsoft.com/office/drawing/2014/main" id="{A294A3B6-C161-6B45-F7A0-591E58A86BCC}"/>
              </a:ext>
            </a:extLst>
          </p:cNvPr>
          <p:cNvSpPr txBox="1"/>
          <p:nvPr/>
        </p:nvSpPr>
        <p:spPr>
          <a:xfrm>
            <a:off x="6282005" y="2687682"/>
            <a:ext cx="31419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Mucus</a:t>
            </a:r>
          </a:p>
        </p:txBody>
      </p:sp>
      <p:sp>
        <p:nvSpPr>
          <p:cNvPr id="2440" name="TextBox 2439">
            <a:extLst>
              <a:ext uri="{FF2B5EF4-FFF2-40B4-BE49-F238E27FC236}">
                <a16:creationId xmlns:a16="http://schemas.microsoft.com/office/drawing/2014/main" id="{5DB6AA45-744E-E441-40B2-F8611C74816C}"/>
              </a:ext>
            </a:extLst>
          </p:cNvPr>
          <p:cNvSpPr txBox="1"/>
          <p:nvPr/>
        </p:nvSpPr>
        <p:spPr>
          <a:xfrm>
            <a:off x="5736892" y="1332535"/>
            <a:ext cx="31419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Mucus</a:t>
            </a:r>
          </a:p>
        </p:txBody>
      </p:sp>
      <p:sp>
        <p:nvSpPr>
          <p:cNvPr id="2463" name="TextBox 2462">
            <a:extLst>
              <a:ext uri="{FF2B5EF4-FFF2-40B4-BE49-F238E27FC236}">
                <a16:creationId xmlns:a16="http://schemas.microsoft.com/office/drawing/2014/main" id="{2F8B18E2-74F4-9753-691D-69524164E3ED}"/>
              </a:ext>
            </a:extLst>
          </p:cNvPr>
          <p:cNvSpPr txBox="1"/>
          <p:nvPr/>
        </p:nvSpPr>
        <p:spPr>
          <a:xfrm>
            <a:off x="8908915" y="1149911"/>
            <a:ext cx="437629"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Pollution</a:t>
            </a:r>
          </a:p>
        </p:txBody>
      </p:sp>
      <p:sp>
        <p:nvSpPr>
          <p:cNvPr id="2451" name="TextBox 2450">
            <a:extLst>
              <a:ext uri="{FF2B5EF4-FFF2-40B4-BE49-F238E27FC236}">
                <a16:creationId xmlns:a16="http://schemas.microsoft.com/office/drawing/2014/main" id="{5131B0C8-62AE-3D8F-45C0-18BFF23E3EAE}"/>
              </a:ext>
            </a:extLst>
          </p:cNvPr>
          <p:cNvSpPr txBox="1"/>
          <p:nvPr/>
        </p:nvSpPr>
        <p:spPr>
          <a:xfrm>
            <a:off x="1171124" y="1897703"/>
            <a:ext cx="520025" cy="21544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Airway</a:t>
            </a:r>
          </a:p>
        </p:txBody>
      </p:sp>
      <p:sp>
        <p:nvSpPr>
          <p:cNvPr id="2453" name="TextBox 2452">
            <a:extLst>
              <a:ext uri="{FF2B5EF4-FFF2-40B4-BE49-F238E27FC236}">
                <a16:creationId xmlns:a16="http://schemas.microsoft.com/office/drawing/2014/main" id="{CED43DE0-EB81-7F5F-0FFF-04C66F652355}"/>
              </a:ext>
            </a:extLst>
          </p:cNvPr>
          <p:cNvSpPr txBox="1"/>
          <p:nvPr/>
        </p:nvSpPr>
        <p:spPr>
          <a:xfrm>
            <a:off x="2362153" y="1149911"/>
            <a:ext cx="447247" cy="161586"/>
          </a:xfrm>
          <a:prstGeom prst="rect">
            <a:avLst/>
          </a:prstGeom>
          <a:noFill/>
        </p:spPr>
        <p:txBody>
          <a:bodyPr wrap="non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a:ln>
                  <a:noFill/>
                </a:ln>
                <a:solidFill>
                  <a:srgbClr val="000000"/>
                </a:solidFill>
                <a:effectLst/>
                <a:uLnTx/>
                <a:uFillTx/>
                <a:latin typeface="Calibri"/>
                <a:ea typeface="+mn-ea"/>
                <a:cs typeface="Calibri"/>
              </a:rPr>
              <a:t>Triggers</a:t>
            </a:r>
            <a:endParaRPr kumimoji="0" lang="en-US" sz="1050" b="1"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endParaRPr>
          </a:p>
        </p:txBody>
      </p:sp>
      <p:cxnSp>
        <p:nvCxnSpPr>
          <p:cNvPr id="49" name="Straight Arrow Connector 48">
            <a:extLst>
              <a:ext uri="{FF2B5EF4-FFF2-40B4-BE49-F238E27FC236}">
                <a16:creationId xmlns:a16="http://schemas.microsoft.com/office/drawing/2014/main" id="{7ABBD019-ED63-D397-8830-EA60769888AB}"/>
              </a:ext>
            </a:extLst>
          </p:cNvPr>
          <p:cNvCxnSpPr>
            <a:cxnSpLocks noChangeAspect="1"/>
          </p:cNvCxnSpPr>
          <p:nvPr/>
        </p:nvCxnSpPr>
        <p:spPr>
          <a:xfrm>
            <a:off x="5155363" y="3994327"/>
            <a:ext cx="564949" cy="379927"/>
          </a:xfrm>
          <a:prstGeom prst="straightConnector1">
            <a:avLst/>
          </a:prstGeom>
          <a:ln w="19050">
            <a:solidFill>
              <a:schemeClr val="tx1"/>
            </a:solidFill>
            <a:tailEnd type="triangle" w="sm" len="sm"/>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93E4E77F-E107-9A5D-C757-99214FE8E744}"/>
              </a:ext>
            </a:extLst>
          </p:cNvPr>
          <p:cNvCxnSpPr>
            <a:cxnSpLocks noChangeAspect="1"/>
          </p:cNvCxnSpPr>
          <p:nvPr/>
        </p:nvCxnSpPr>
        <p:spPr>
          <a:xfrm flipV="1">
            <a:off x="5160387" y="3702884"/>
            <a:ext cx="0" cy="30149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57" name="TextBox 56">
            <a:extLst>
              <a:ext uri="{FF2B5EF4-FFF2-40B4-BE49-F238E27FC236}">
                <a16:creationId xmlns:a16="http://schemas.microsoft.com/office/drawing/2014/main" id="{C657DA3B-C120-31E3-677B-D83BE0772A71}"/>
              </a:ext>
            </a:extLst>
          </p:cNvPr>
          <p:cNvSpPr txBox="1">
            <a:spLocks noChangeAspect="1"/>
          </p:cNvSpPr>
          <p:nvPr/>
        </p:nvSpPr>
        <p:spPr>
          <a:xfrm>
            <a:off x="5208415" y="3677419"/>
            <a:ext cx="24045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ILC2s</a:t>
            </a:r>
          </a:p>
        </p:txBody>
      </p:sp>
      <p:sp>
        <p:nvSpPr>
          <p:cNvPr id="2499" name="Rectangle: Rounded Corners 2498">
            <a:extLst>
              <a:ext uri="{FF2B5EF4-FFF2-40B4-BE49-F238E27FC236}">
                <a16:creationId xmlns:a16="http://schemas.microsoft.com/office/drawing/2014/main" id="{FE7C59F2-D15A-09A9-41BA-C2E9674BB4E0}"/>
              </a:ext>
            </a:extLst>
          </p:cNvPr>
          <p:cNvSpPr/>
          <p:nvPr/>
        </p:nvSpPr>
        <p:spPr>
          <a:xfrm>
            <a:off x="289410" y="1236664"/>
            <a:ext cx="1662769" cy="504000"/>
          </a:xfrm>
          <a:prstGeom prst="roundRect">
            <a:avLst>
              <a:gd name="adj" fmla="val 24856"/>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rtlCol="0" anchor="ctr"/>
          <a:lstStyle/>
          <a:p>
            <a:r>
              <a:rPr lang="en-NZ" sz="900" b="1">
                <a:solidFill>
                  <a:schemeClr val="bg1"/>
                </a:solidFill>
              </a:rPr>
              <a:t>Click on the cells in the figure to find out more</a:t>
            </a:r>
            <a:endParaRPr lang="en-GB" sz="900" b="1">
              <a:solidFill>
                <a:schemeClr val="bg1"/>
              </a:solidFill>
            </a:endParaRPr>
          </a:p>
        </p:txBody>
      </p:sp>
      <p:sp>
        <p:nvSpPr>
          <p:cNvPr id="2501" name="Rectangle: Rounded Corners 2500">
            <a:hlinkClick r:id="" action="ppaction://noaction"/>
            <a:extLst>
              <a:ext uri="{FF2B5EF4-FFF2-40B4-BE49-F238E27FC236}">
                <a16:creationId xmlns:a16="http://schemas.microsoft.com/office/drawing/2014/main" id="{8BFB42A6-F557-8DC3-75AB-69692BA5927C}"/>
              </a:ext>
            </a:extLst>
          </p:cNvPr>
          <p:cNvSpPr/>
          <p:nvPr/>
        </p:nvSpPr>
        <p:spPr>
          <a:xfrm>
            <a:off x="10392760" y="3109692"/>
            <a:ext cx="1578484" cy="564754"/>
          </a:xfrm>
          <a:prstGeom prst="roundRect">
            <a:avLst>
              <a:gd name="adj" fmla="val 24856"/>
            </a:avLst>
          </a:prstGeom>
          <a:solidFill>
            <a:srgbClr val="590995"/>
          </a:solidFill>
          <a:ln>
            <a:noFill/>
          </a:ln>
        </p:spPr>
        <p:style>
          <a:lnRef idx="2">
            <a:schemeClr val="accent1">
              <a:shade val="50000"/>
            </a:schemeClr>
          </a:lnRef>
          <a:fillRef idx="1">
            <a:schemeClr val="accent1"/>
          </a:fillRef>
          <a:effectRef idx="0">
            <a:schemeClr val="accent1"/>
          </a:effectRef>
          <a:fontRef idx="minor">
            <a:schemeClr val="lt1"/>
          </a:fontRef>
        </p:style>
        <p:txBody>
          <a:bodyPr lIns="324000" rIns="72000" rtlCol="0" anchor="ctr"/>
          <a:lstStyle/>
          <a:p>
            <a:pPr algn="ctr"/>
            <a:r>
              <a:rPr lang="en-NZ" sz="900" b="1">
                <a:solidFill>
                  <a:schemeClr val="bg1"/>
                </a:solidFill>
              </a:rPr>
              <a:t>Click here </a:t>
            </a:r>
            <a:r>
              <a:rPr lang="en-NZ" sz="900">
                <a:solidFill>
                  <a:schemeClr val="bg1"/>
                </a:solidFill>
              </a:rPr>
              <a:t>to find </a:t>
            </a:r>
            <a:br>
              <a:rPr lang="en-NZ" sz="900">
                <a:solidFill>
                  <a:schemeClr val="bg1"/>
                </a:solidFill>
              </a:rPr>
            </a:br>
            <a:r>
              <a:rPr lang="en-NZ" sz="900">
                <a:solidFill>
                  <a:schemeClr val="bg1"/>
                </a:solidFill>
              </a:rPr>
              <a:t>out more about innate and adaptive immunity</a:t>
            </a:r>
            <a:endParaRPr lang="en-GB" sz="900"/>
          </a:p>
        </p:txBody>
      </p:sp>
      <p:pic>
        <p:nvPicPr>
          <p:cNvPr id="2503" name="Graphic 5">
            <a:hlinkClick r:id="" action="ppaction://noaction"/>
            <a:extLst>
              <a:ext uri="{FF2B5EF4-FFF2-40B4-BE49-F238E27FC236}">
                <a16:creationId xmlns:a16="http://schemas.microsoft.com/office/drawing/2014/main" id="{B1656712-04AB-C79F-EBFB-FF3715A719F5}"/>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10467278" y="3261888"/>
            <a:ext cx="288000" cy="288000"/>
          </a:xfrm>
          <a:prstGeom prst="rect">
            <a:avLst/>
          </a:prstGeom>
        </p:spPr>
      </p:pic>
      <p:pic>
        <p:nvPicPr>
          <p:cNvPr id="2510" name="Graphic 5">
            <a:hlinkClick r:id="" action="ppaction://noaction"/>
            <a:extLst>
              <a:ext uri="{FF2B5EF4-FFF2-40B4-BE49-F238E27FC236}">
                <a16:creationId xmlns:a16="http://schemas.microsoft.com/office/drawing/2014/main" id="{484B0542-B795-712B-8413-967B88CC0D28}"/>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1579827" y="1377673"/>
            <a:ext cx="288000" cy="288000"/>
          </a:xfrm>
          <a:prstGeom prst="rect">
            <a:avLst/>
          </a:prstGeom>
        </p:spPr>
      </p:pic>
      <p:sp>
        <p:nvSpPr>
          <p:cNvPr id="2511" name="Rectangle 2510">
            <a:extLst>
              <a:ext uri="{FF2B5EF4-FFF2-40B4-BE49-F238E27FC236}">
                <a16:creationId xmlns:a16="http://schemas.microsoft.com/office/drawing/2014/main" id="{C30F6D5E-DEA3-075C-D654-468BC0BCA43D}"/>
              </a:ext>
            </a:extLst>
          </p:cNvPr>
          <p:cNvSpPr/>
          <p:nvPr/>
        </p:nvSpPr>
        <p:spPr>
          <a:xfrm>
            <a:off x="486231" y="3099599"/>
            <a:ext cx="800492" cy="275045"/>
          </a:xfrm>
          <a:prstGeom prst="rect">
            <a:avLst/>
          </a:prstGeom>
          <a:noFill/>
          <a:ln w="381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itle 6">
            <a:extLst>
              <a:ext uri="{FF2B5EF4-FFF2-40B4-BE49-F238E27FC236}">
                <a16:creationId xmlns:a16="http://schemas.microsoft.com/office/drawing/2014/main" id="{5ADE7EBD-4C9F-EE47-BDBC-35A86A1936D9}"/>
              </a:ext>
            </a:extLst>
          </p:cNvPr>
          <p:cNvSpPr>
            <a:spLocks noGrp="1"/>
          </p:cNvSpPr>
          <p:nvPr>
            <p:ph type="title"/>
          </p:nvPr>
        </p:nvSpPr>
        <p:spPr>
          <a:xfrm>
            <a:off x="548282" y="180000"/>
            <a:ext cx="8640000" cy="720000"/>
          </a:xfrm>
        </p:spPr>
        <p:txBody>
          <a:bodyPr/>
          <a:lstStyle/>
          <a:p>
            <a:r>
              <a:rPr lang="en-GB" dirty="0"/>
              <a:t>Various cells and inflammatory mediators are involved in asthma pathogenesis</a:t>
            </a:r>
            <a:r>
              <a:rPr lang="en-GB" baseline="30000" dirty="0"/>
              <a:t>1-18</a:t>
            </a:r>
            <a:endParaRPr lang="en-GB" dirty="0"/>
          </a:p>
        </p:txBody>
      </p:sp>
      <p:sp>
        <p:nvSpPr>
          <p:cNvPr id="11" name="Rectangle 10">
            <a:extLst>
              <a:ext uri="{FF2B5EF4-FFF2-40B4-BE49-F238E27FC236}">
                <a16:creationId xmlns:a16="http://schemas.microsoft.com/office/drawing/2014/main" id="{11F9631B-3306-52DA-3FE8-40DB808D72EC}"/>
              </a:ext>
            </a:extLst>
          </p:cNvPr>
          <p:cNvSpPr/>
          <p:nvPr/>
        </p:nvSpPr>
        <p:spPr>
          <a:xfrm>
            <a:off x="548282" y="5197122"/>
            <a:ext cx="10716118" cy="227404"/>
          </a:xfrm>
          <a:prstGeom prst="rect">
            <a:avLst/>
          </a:prstGeom>
          <a:gradFill flip="none" rotWithShape="0">
            <a:gsLst>
              <a:gs pos="0">
                <a:schemeClr val="accent1">
                  <a:lumMod val="5000"/>
                  <a:lumOff val="95000"/>
                </a:schemeClr>
              </a:gs>
              <a:gs pos="0">
                <a:schemeClr val="tx2"/>
              </a:gs>
            </a:gsLst>
            <a:lin ang="135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50"/>
              <a:t>Airway remodeling describes structural changes related to basement membrane thickening, increased vascular density, airway smooth muscle thickening and subepithelial fibrosis</a:t>
            </a:r>
            <a:r>
              <a:rPr lang="en-US" sz="1050" baseline="30000"/>
              <a:t>1</a:t>
            </a:r>
            <a:endParaRPr lang="en-US" sz="700"/>
          </a:p>
        </p:txBody>
      </p:sp>
      <p:pic>
        <p:nvPicPr>
          <p:cNvPr id="58" name="Graphic 5">
            <a:hlinkClick r:id="" action="ppaction://noaction"/>
            <a:extLst>
              <a:ext uri="{FF2B5EF4-FFF2-40B4-BE49-F238E27FC236}">
                <a16:creationId xmlns:a16="http://schemas.microsoft.com/office/drawing/2014/main" id="{717C3D63-A550-D877-88D8-93EB64A2185B}"/>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4527425" y="4794089"/>
            <a:ext cx="288000" cy="288000"/>
          </a:xfrm>
          <a:prstGeom prst="rect">
            <a:avLst/>
          </a:prstGeom>
        </p:spPr>
      </p:pic>
      <p:pic>
        <p:nvPicPr>
          <p:cNvPr id="62" name="Graphic 5">
            <a:hlinkClick r:id="" action="ppaction://noaction"/>
            <a:extLst>
              <a:ext uri="{FF2B5EF4-FFF2-40B4-BE49-F238E27FC236}">
                <a16:creationId xmlns:a16="http://schemas.microsoft.com/office/drawing/2014/main" id="{1B70C6CA-F49A-BB2D-EF8A-B96A4B69F93D}"/>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7304808" y="4791780"/>
            <a:ext cx="288000" cy="288000"/>
          </a:xfrm>
          <a:prstGeom prst="rect">
            <a:avLst/>
          </a:prstGeom>
        </p:spPr>
      </p:pic>
      <p:pic>
        <p:nvPicPr>
          <p:cNvPr id="128" name="Graphic 5">
            <a:hlinkClick r:id="" action="ppaction://noaction"/>
            <a:extLst>
              <a:ext uri="{FF2B5EF4-FFF2-40B4-BE49-F238E27FC236}">
                <a16:creationId xmlns:a16="http://schemas.microsoft.com/office/drawing/2014/main" id="{4E21D2F2-06D1-B2CB-07C6-26D1DCB49A98}"/>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9893565" y="4791780"/>
            <a:ext cx="288000" cy="288000"/>
          </a:xfrm>
          <a:prstGeom prst="rect">
            <a:avLst/>
          </a:prstGeom>
        </p:spPr>
      </p:pic>
      <p:sp>
        <p:nvSpPr>
          <p:cNvPr id="2609" name="TextBox 2608">
            <a:extLst>
              <a:ext uri="{FF2B5EF4-FFF2-40B4-BE49-F238E27FC236}">
                <a16:creationId xmlns:a16="http://schemas.microsoft.com/office/drawing/2014/main" id="{CEBADBB4-9B3C-65C6-230F-C1C17D3A4246}"/>
              </a:ext>
            </a:extLst>
          </p:cNvPr>
          <p:cNvSpPr txBox="1"/>
          <p:nvPr/>
        </p:nvSpPr>
        <p:spPr>
          <a:xfrm>
            <a:off x="9713589" y="1522180"/>
            <a:ext cx="294953" cy="138499"/>
          </a:xfrm>
          <a:prstGeom prst="rect">
            <a:avLst/>
          </a:prstGeom>
          <a:noFill/>
        </p:spPr>
        <p:txBody>
          <a:bodyPr wrap="none" lIns="0" tIns="0" rIns="0" bIns="0" rtlCol="0">
            <a:spAutoFit/>
          </a:bodyPr>
          <a:lstStyle/>
          <a:p>
            <a:r>
              <a:rPr lang="en-US" sz="900">
                <a:solidFill>
                  <a:srgbClr val="000000"/>
                </a:solidFill>
                <a:latin typeface="Calibri" panose="020F0502020204030204" pitchFamily="34" charset="0"/>
                <a:cs typeface="Calibri" panose="020F0502020204030204" pitchFamily="34" charset="0"/>
              </a:rPr>
              <a:t>MUC5</a:t>
            </a:r>
          </a:p>
        </p:txBody>
      </p:sp>
      <p:sp>
        <p:nvSpPr>
          <p:cNvPr id="2623" name="TextBox 2622">
            <a:extLst>
              <a:ext uri="{FF2B5EF4-FFF2-40B4-BE49-F238E27FC236}">
                <a16:creationId xmlns:a16="http://schemas.microsoft.com/office/drawing/2014/main" id="{9A8D8897-33C1-AAC6-372E-702C5AC8CFBD}"/>
              </a:ext>
            </a:extLst>
          </p:cNvPr>
          <p:cNvSpPr txBox="1"/>
          <p:nvPr/>
        </p:nvSpPr>
        <p:spPr>
          <a:xfrm>
            <a:off x="5354691" y="1501472"/>
            <a:ext cx="294953" cy="138499"/>
          </a:xfrm>
          <a:prstGeom prst="rect">
            <a:avLst/>
          </a:prstGeom>
          <a:noFill/>
        </p:spPr>
        <p:txBody>
          <a:bodyPr wrap="none" lIns="0" tIns="0" rIns="0" bIns="0" rtlCol="0">
            <a:spAutoFit/>
          </a:bodyPr>
          <a:lstStyle/>
          <a:p>
            <a:r>
              <a:rPr lang="en-US" sz="900">
                <a:solidFill>
                  <a:srgbClr val="000000"/>
                </a:solidFill>
                <a:latin typeface="Calibri" panose="020F0502020204030204" pitchFamily="34" charset="0"/>
                <a:cs typeface="Calibri" panose="020F0502020204030204" pitchFamily="34" charset="0"/>
              </a:rPr>
              <a:t>MUC5</a:t>
            </a:r>
          </a:p>
        </p:txBody>
      </p:sp>
      <p:sp>
        <p:nvSpPr>
          <p:cNvPr id="3" name="Rectangle 2">
            <a:extLst>
              <a:ext uri="{FF2B5EF4-FFF2-40B4-BE49-F238E27FC236}">
                <a16:creationId xmlns:a16="http://schemas.microsoft.com/office/drawing/2014/main" id="{7F871B54-9605-DE27-6748-4769E6B9A336}"/>
              </a:ext>
            </a:extLst>
          </p:cNvPr>
          <p:cNvSpPr/>
          <p:nvPr/>
        </p:nvSpPr>
        <p:spPr>
          <a:xfrm>
            <a:off x="0" y="1148400"/>
            <a:ext cx="12192000" cy="5711982"/>
          </a:xfrm>
          <a:prstGeom prst="rect">
            <a:avLst/>
          </a:prstGeom>
          <a:solidFill>
            <a:schemeClr val="bg1">
              <a:lumMod val="75000"/>
              <a:alpha val="81000"/>
            </a:schemeClr>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A5E50954-6845-5115-A1AC-4AF5AF24E3F6}"/>
              </a:ext>
            </a:extLst>
          </p:cNvPr>
          <p:cNvSpPr txBox="1"/>
          <p:nvPr/>
        </p:nvSpPr>
        <p:spPr>
          <a:xfrm>
            <a:off x="240633" y="1400405"/>
            <a:ext cx="11730788" cy="830504"/>
          </a:xfrm>
          <a:prstGeom prst="roundRect">
            <a:avLst>
              <a:gd name="adj" fmla="val 4368"/>
            </a:avLst>
          </a:prstGeom>
          <a:solidFill>
            <a:schemeClr val="bg1"/>
          </a:solidFill>
          <a:ln w="19050">
            <a:solidFill>
              <a:schemeClr val="tx1"/>
            </a:solidFill>
          </a:ln>
        </p:spPr>
        <p:txBody>
          <a:bodyPr wrap="square">
            <a:noAutofit/>
          </a:bodyPr>
          <a:lstStyle/>
          <a:p>
            <a:endParaRPr lang="en-GB" sz="1200" b="1"/>
          </a:p>
        </p:txBody>
      </p:sp>
      <p:graphicFrame>
        <p:nvGraphicFramePr>
          <p:cNvPr id="5" name="Content Placeholder 2">
            <a:extLst>
              <a:ext uri="{FF2B5EF4-FFF2-40B4-BE49-F238E27FC236}">
                <a16:creationId xmlns:a16="http://schemas.microsoft.com/office/drawing/2014/main" id="{945B1327-1289-AD01-C9B7-3B21F8232290}"/>
              </a:ext>
            </a:extLst>
          </p:cNvPr>
          <p:cNvGraphicFramePr>
            <a:graphicFrameLocks noGrp="1"/>
          </p:cNvGraphicFramePr>
          <p:nvPr>
            <p:ph idx="1"/>
            <p:extLst>
              <p:ext uri="{D42A27DB-BD31-4B8C-83A1-F6EECF244321}">
                <p14:modId xmlns:p14="http://schemas.microsoft.com/office/powerpoint/2010/main" val="2179941198"/>
              </p:ext>
            </p:extLst>
          </p:nvPr>
        </p:nvGraphicFramePr>
        <p:xfrm>
          <a:off x="717419" y="1532996"/>
          <a:ext cx="10716712" cy="332508"/>
        </p:xfrm>
        <a:graphic>
          <a:graphicData uri="http://schemas.openxmlformats.org/drawingml/2006/table">
            <a:tbl>
              <a:tblPr firstRow="1" bandRow="1">
                <a:tableStyleId>{2D5ABB26-0587-4C30-8999-92F81FD0307C}</a:tableStyleId>
              </a:tblPr>
              <a:tblGrid>
                <a:gridCol w="376260">
                  <a:extLst>
                    <a:ext uri="{9D8B030D-6E8A-4147-A177-3AD203B41FA5}">
                      <a16:colId xmlns:a16="http://schemas.microsoft.com/office/drawing/2014/main" val="2327762774"/>
                    </a:ext>
                  </a:extLst>
                </a:gridCol>
                <a:gridCol w="1077756">
                  <a:extLst>
                    <a:ext uri="{9D8B030D-6E8A-4147-A177-3AD203B41FA5}">
                      <a16:colId xmlns:a16="http://schemas.microsoft.com/office/drawing/2014/main" val="3087683731"/>
                    </a:ext>
                  </a:extLst>
                </a:gridCol>
                <a:gridCol w="9262696">
                  <a:extLst>
                    <a:ext uri="{9D8B030D-6E8A-4147-A177-3AD203B41FA5}">
                      <a16:colId xmlns:a16="http://schemas.microsoft.com/office/drawing/2014/main" val="3900688893"/>
                    </a:ext>
                  </a:extLst>
                </a:gridCol>
              </a:tblGrid>
              <a:tr h="332508">
                <a:tc>
                  <a:txBody>
                    <a:bodyPr/>
                    <a:lstStyle/>
                    <a:p>
                      <a:endParaRPr lang="en-NZ" sz="1000" b="1"/>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r>
                        <a:rPr lang="en-NZ" sz="1100" b="1">
                          <a:solidFill>
                            <a:schemeClr val="tx2"/>
                          </a:solidFill>
                          <a:latin typeface="+mj-lt"/>
                        </a:rPr>
                        <a:t>Allergen</a:t>
                      </a:r>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chemeClr val="bg1">
                        <a:lumMod val="95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NZ" sz="1100" b="0" i="0" u="none" strike="noStrike" kern="1200" cap="none" spc="0" normalizeH="0" baseline="0" noProof="0" dirty="0">
                          <a:ln>
                            <a:noFill/>
                          </a:ln>
                          <a:solidFill>
                            <a:schemeClr val="tx1"/>
                          </a:solidFill>
                          <a:effectLst/>
                          <a:uLnTx/>
                          <a:uFillTx/>
                          <a:latin typeface="+mn-lt"/>
                          <a:ea typeface="+mn-ea"/>
                          <a:cs typeface="+mn-cs"/>
                        </a:rPr>
                        <a:t>A molecule (generally one that can bind to an antibody) that elicits an </a:t>
                      </a:r>
                      <a:r>
                        <a:rPr kumimoji="0" lang="en-NZ" sz="1100" b="1" i="0" u="sng" strike="noStrike" kern="1200" cap="none" spc="0" normalizeH="0" baseline="0" noProof="0" dirty="0">
                          <a:ln>
                            <a:noFill/>
                          </a:ln>
                          <a:solidFill>
                            <a:srgbClr val="681A93"/>
                          </a:solidFill>
                          <a:effectLst/>
                          <a:uLnTx/>
                          <a:uFillTx/>
                          <a:latin typeface="+mn-lt"/>
                          <a:ea typeface="+mn-ea"/>
                          <a:cs typeface="+mn-cs"/>
                        </a:rPr>
                        <a:t>allergic reaction</a:t>
                      </a:r>
                      <a:r>
                        <a:rPr kumimoji="0" lang="en-NZ" sz="1100" b="1" i="0" u="none" strike="noStrike" kern="1200" cap="none" spc="0" normalizeH="0" baseline="0" noProof="0" dirty="0">
                          <a:ln>
                            <a:noFill/>
                          </a:ln>
                          <a:solidFill>
                            <a:srgbClr val="681A93"/>
                          </a:solidFill>
                          <a:effectLst/>
                          <a:uLnTx/>
                          <a:uFillTx/>
                          <a:latin typeface="+mn-lt"/>
                          <a:ea typeface="+mn-ea"/>
                          <a:cs typeface="+mn-cs"/>
                        </a:rPr>
                        <a:t> </a:t>
                      </a:r>
                      <a:r>
                        <a:rPr kumimoji="0" lang="en-NZ" sz="1100" b="0" i="0" u="none" strike="noStrike" kern="1200" cap="none" spc="0" normalizeH="0" baseline="0" noProof="0" dirty="0">
                          <a:ln>
                            <a:noFill/>
                          </a:ln>
                          <a:solidFill>
                            <a:schemeClr val="tx1"/>
                          </a:solidFill>
                          <a:effectLst/>
                          <a:uLnTx/>
                          <a:uFillTx/>
                          <a:latin typeface="+mn-lt"/>
                          <a:ea typeface="+mn-ea"/>
                          <a:cs typeface="+mn-cs"/>
                        </a:rPr>
                        <a:t>or hypersensitivity</a:t>
                      </a:r>
                      <a:r>
                        <a:rPr kumimoji="0" lang="en-NZ" sz="1100" b="0" i="0" u="none" strike="noStrike" kern="1200" cap="none" spc="0" normalizeH="0" baseline="30000" noProof="0" dirty="0">
                          <a:ln>
                            <a:noFill/>
                          </a:ln>
                          <a:solidFill>
                            <a:schemeClr val="tx1"/>
                          </a:solidFill>
                          <a:effectLst/>
                          <a:uLnTx/>
                          <a:uFillTx/>
                          <a:latin typeface="+mn-lt"/>
                          <a:ea typeface="+mn-ea"/>
                          <a:cs typeface="+mn-cs"/>
                        </a:rPr>
                        <a:t>1</a:t>
                      </a:r>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2420261069"/>
                  </a:ext>
                </a:extLst>
              </a:tr>
            </a:tbl>
          </a:graphicData>
        </a:graphic>
      </p:graphicFrame>
      <p:grpSp>
        <p:nvGrpSpPr>
          <p:cNvPr id="6" name="Group 5">
            <a:extLst>
              <a:ext uri="{FF2B5EF4-FFF2-40B4-BE49-F238E27FC236}">
                <a16:creationId xmlns:a16="http://schemas.microsoft.com/office/drawing/2014/main" id="{5376FBF1-31F8-CDCC-0034-DBDA9BDCC984}"/>
              </a:ext>
            </a:extLst>
          </p:cNvPr>
          <p:cNvGrpSpPr/>
          <p:nvPr/>
        </p:nvGrpSpPr>
        <p:grpSpPr>
          <a:xfrm>
            <a:off x="711570" y="1598447"/>
            <a:ext cx="322942" cy="190371"/>
            <a:chOff x="1784412" y="1358800"/>
            <a:chExt cx="322942" cy="190371"/>
          </a:xfrm>
        </p:grpSpPr>
        <p:sp>
          <p:nvSpPr>
            <p:cNvPr id="9" name="Oval 8">
              <a:extLst>
                <a:ext uri="{FF2B5EF4-FFF2-40B4-BE49-F238E27FC236}">
                  <a16:creationId xmlns:a16="http://schemas.microsoft.com/office/drawing/2014/main" id="{8070313D-914A-EC7F-E6EB-F4DA7C9CEB01}"/>
                </a:ext>
              </a:extLst>
            </p:cNvPr>
            <p:cNvSpPr/>
            <p:nvPr/>
          </p:nvSpPr>
          <p:spPr>
            <a:xfrm rot="10800000">
              <a:off x="1899440" y="1373668"/>
              <a:ext cx="34387" cy="28567"/>
            </a:xfrm>
            <a:prstGeom prst="ellipse">
              <a:avLst/>
            </a:prstGeom>
            <a:gradFill flip="none" rotWithShape="1">
              <a:gsLst>
                <a:gs pos="0">
                  <a:srgbClr val="C4D600"/>
                </a:gs>
                <a:gs pos="73000">
                  <a:srgbClr val="C4D600">
                    <a:lumMod val="75000"/>
                  </a:srgbClr>
                </a:gs>
                <a:gs pos="83000">
                  <a:srgbClr val="C4D600">
                    <a:lumMod val="50000"/>
                  </a:srgbClr>
                </a:gs>
                <a:gs pos="100000">
                  <a:srgbClr val="C4D600">
                    <a:lumMod val="75000"/>
                  </a:srgbClr>
                </a:gs>
              </a:gsLst>
              <a:path path="circle">
                <a:fillToRect l="50000" t="50000" r="50000" b="50000"/>
              </a:path>
              <a:tileRect/>
            </a:gradFill>
            <a:ln w="9525" cap="flat" cmpd="sng" algn="ctr">
              <a:solidFill>
                <a:srgbClr val="000000">
                  <a:lumMod val="50000"/>
                  <a:lumOff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srgbClr val="262B25"/>
                </a:solidFill>
                <a:effectLst/>
                <a:uLnTx/>
                <a:uFillTx/>
                <a:latin typeface="Arial" panose="020B0604020202020204"/>
                <a:ea typeface="+mn-ea"/>
                <a:cs typeface="+mn-cs"/>
              </a:endParaRPr>
            </a:p>
          </p:txBody>
        </p:sp>
        <p:sp>
          <p:nvSpPr>
            <p:cNvPr id="10" name="Oval 9">
              <a:extLst>
                <a:ext uri="{FF2B5EF4-FFF2-40B4-BE49-F238E27FC236}">
                  <a16:creationId xmlns:a16="http://schemas.microsoft.com/office/drawing/2014/main" id="{CB5E0BE1-560D-5645-8FE5-2045364C57D0}"/>
                </a:ext>
              </a:extLst>
            </p:cNvPr>
            <p:cNvSpPr/>
            <p:nvPr/>
          </p:nvSpPr>
          <p:spPr>
            <a:xfrm rot="10800000">
              <a:off x="1922883" y="1457789"/>
              <a:ext cx="20633" cy="17141"/>
            </a:xfrm>
            <a:prstGeom prst="ellipse">
              <a:avLst/>
            </a:prstGeom>
            <a:gradFill flip="none" rotWithShape="1">
              <a:gsLst>
                <a:gs pos="0">
                  <a:srgbClr val="C4D600"/>
                </a:gs>
                <a:gs pos="73000">
                  <a:srgbClr val="C4D600">
                    <a:lumMod val="75000"/>
                  </a:srgbClr>
                </a:gs>
                <a:gs pos="83000">
                  <a:srgbClr val="C4D600">
                    <a:lumMod val="50000"/>
                  </a:srgbClr>
                </a:gs>
                <a:gs pos="100000">
                  <a:srgbClr val="C4D600">
                    <a:lumMod val="75000"/>
                  </a:srgbClr>
                </a:gs>
              </a:gsLst>
              <a:path path="circle">
                <a:fillToRect l="50000" t="50000" r="50000" b="50000"/>
              </a:path>
              <a:tileRect/>
            </a:gradFill>
            <a:ln w="9525" cap="flat" cmpd="sng" algn="ctr">
              <a:solidFill>
                <a:srgbClr val="000000">
                  <a:lumMod val="50000"/>
                  <a:lumOff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srgbClr val="262B25"/>
                </a:solidFill>
                <a:effectLst/>
                <a:uLnTx/>
                <a:uFillTx/>
                <a:latin typeface="Arial" panose="020B0604020202020204"/>
                <a:ea typeface="+mn-ea"/>
                <a:cs typeface="+mn-cs"/>
              </a:endParaRPr>
            </a:p>
          </p:txBody>
        </p:sp>
        <p:sp>
          <p:nvSpPr>
            <p:cNvPr id="12" name="Oval 11">
              <a:extLst>
                <a:ext uri="{FF2B5EF4-FFF2-40B4-BE49-F238E27FC236}">
                  <a16:creationId xmlns:a16="http://schemas.microsoft.com/office/drawing/2014/main" id="{EA2FEA7B-35D3-7F46-9F62-6768FD76B75D}"/>
                </a:ext>
              </a:extLst>
            </p:cNvPr>
            <p:cNvSpPr/>
            <p:nvPr/>
          </p:nvSpPr>
          <p:spPr>
            <a:xfrm rot="10800000">
              <a:off x="2022723" y="1435091"/>
              <a:ext cx="34387" cy="28567"/>
            </a:xfrm>
            <a:prstGeom prst="ellipse">
              <a:avLst/>
            </a:prstGeom>
            <a:gradFill flip="none" rotWithShape="1">
              <a:gsLst>
                <a:gs pos="0">
                  <a:srgbClr val="C4D600"/>
                </a:gs>
                <a:gs pos="73000">
                  <a:srgbClr val="C4D600">
                    <a:lumMod val="75000"/>
                  </a:srgbClr>
                </a:gs>
                <a:gs pos="83000">
                  <a:srgbClr val="C4D600">
                    <a:lumMod val="50000"/>
                  </a:srgbClr>
                </a:gs>
                <a:gs pos="100000">
                  <a:srgbClr val="C4D600">
                    <a:lumMod val="75000"/>
                  </a:srgbClr>
                </a:gs>
              </a:gsLst>
              <a:path path="circle">
                <a:fillToRect l="50000" t="50000" r="50000" b="50000"/>
              </a:path>
              <a:tileRect/>
            </a:gradFill>
            <a:ln w="9525" cap="flat" cmpd="sng" algn="ctr">
              <a:solidFill>
                <a:srgbClr val="000000">
                  <a:lumMod val="50000"/>
                  <a:lumOff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srgbClr val="262B25"/>
                </a:solidFill>
                <a:effectLst/>
                <a:uLnTx/>
                <a:uFillTx/>
                <a:latin typeface="Arial" panose="020B0604020202020204"/>
                <a:ea typeface="+mn-ea"/>
                <a:cs typeface="+mn-cs"/>
              </a:endParaRPr>
            </a:p>
          </p:txBody>
        </p:sp>
        <p:sp>
          <p:nvSpPr>
            <p:cNvPr id="13" name="Oval 12">
              <a:extLst>
                <a:ext uri="{FF2B5EF4-FFF2-40B4-BE49-F238E27FC236}">
                  <a16:creationId xmlns:a16="http://schemas.microsoft.com/office/drawing/2014/main" id="{78D1B913-DC35-85E2-9EF4-99101FE8A0BC}"/>
                </a:ext>
              </a:extLst>
            </p:cNvPr>
            <p:cNvSpPr/>
            <p:nvPr/>
          </p:nvSpPr>
          <p:spPr>
            <a:xfrm rot="10800000">
              <a:off x="1784412" y="1476337"/>
              <a:ext cx="34387" cy="28567"/>
            </a:xfrm>
            <a:prstGeom prst="ellipse">
              <a:avLst/>
            </a:prstGeom>
            <a:gradFill flip="none" rotWithShape="1">
              <a:gsLst>
                <a:gs pos="0">
                  <a:srgbClr val="C4D600"/>
                </a:gs>
                <a:gs pos="73000">
                  <a:srgbClr val="C4D600">
                    <a:lumMod val="75000"/>
                  </a:srgbClr>
                </a:gs>
                <a:gs pos="83000">
                  <a:srgbClr val="C4D600">
                    <a:lumMod val="50000"/>
                  </a:srgbClr>
                </a:gs>
                <a:gs pos="100000">
                  <a:srgbClr val="C4D600">
                    <a:lumMod val="75000"/>
                  </a:srgbClr>
                </a:gs>
              </a:gsLst>
              <a:path path="circle">
                <a:fillToRect l="50000" t="50000" r="50000" b="50000"/>
              </a:path>
              <a:tileRect/>
            </a:gradFill>
            <a:ln w="9525" cap="flat" cmpd="sng" algn="ctr">
              <a:solidFill>
                <a:srgbClr val="000000">
                  <a:lumMod val="50000"/>
                  <a:lumOff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srgbClr val="262B25"/>
                </a:solidFill>
                <a:effectLst/>
                <a:uLnTx/>
                <a:uFillTx/>
                <a:latin typeface="Arial" panose="020B0604020202020204"/>
                <a:ea typeface="+mn-ea"/>
                <a:cs typeface="+mn-cs"/>
              </a:endParaRPr>
            </a:p>
          </p:txBody>
        </p:sp>
        <p:sp>
          <p:nvSpPr>
            <p:cNvPr id="15" name="Oval 14">
              <a:extLst>
                <a:ext uri="{FF2B5EF4-FFF2-40B4-BE49-F238E27FC236}">
                  <a16:creationId xmlns:a16="http://schemas.microsoft.com/office/drawing/2014/main" id="{79E1C85E-1587-D19A-AF3E-27A3FDA04A16}"/>
                </a:ext>
              </a:extLst>
            </p:cNvPr>
            <p:cNvSpPr/>
            <p:nvPr/>
          </p:nvSpPr>
          <p:spPr>
            <a:xfrm rot="10800000">
              <a:off x="2037073" y="1358800"/>
              <a:ext cx="20633" cy="17141"/>
            </a:xfrm>
            <a:prstGeom prst="ellipse">
              <a:avLst/>
            </a:prstGeom>
            <a:gradFill flip="none" rotWithShape="1">
              <a:gsLst>
                <a:gs pos="0">
                  <a:srgbClr val="C4D600"/>
                </a:gs>
                <a:gs pos="73000">
                  <a:srgbClr val="C4D600">
                    <a:lumMod val="75000"/>
                  </a:srgbClr>
                </a:gs>
                <a:gs pos="83000">
                  <a:srgbClr val="C4D600">
                    <a:lumMod val="50000"/>
                  </a:srgbClr>
                </a:gs>
                <a:gs pos="100000">
                  <a:srgbClr val="C4D600">
                    <a:lumMod val="75000"/>
                  </a:srgbClr>
                </a:gs>
              </a:gsLst>
              <a:path path="circle">
                <a:fillToRect l="50000" t="50000" r="50000" b="50000"/>
              </a:path>
              <a:tileRect/>
            </a:gradFill>
            <a:ln w="9525" cap="flat" cmpd="sng" algn="ctr">
              <a:solidFill>
                <a:srgbClr val="000000">
                  <a:lumMod val="50000"/>
                  <a:lumOff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srgbClr val="262B25"/>
                </a:solidFill>
                <a:effectLst/>
                <a:uLnTx/>
                <a:uFillTx/>
                <a:latin typeface="Arial" panose="020B0604020202020204"/>
                <a:ea typeface="+mn-ea"/>
                <a:cs typeface="+mn-cs"/>
              </a:endParaRPr>
            </a:p>
          </p:txBody>
        </p:sp>
        <p:sp>
          <p:nvSpPr>
            <p:cNvPr id="16" name="Oval 15">
              <a:extLst>
                <a:ext uri="{FF2B5EF4-FFF2-40B4-BE49-F238E27FC236}">
                  <a16:creationId xmlns:a16="http://schemas.microsoft.com/office/drawing/2014/main" id="{A0998E44-7D1D-D000-6357-F72F3065A9D4}"/>
                </a:ext>
              </a:extLst>
            </p:cNvPr>
            <p:cNvSpPr/>
            <p:nvPr/>
          </p:nvSpPr>
          <p:spPr>
            <a:xfrm rot="10800000">
              <a:off x="2086721" y="1499034"/>
              <a:ext cx="20633" cy="17141"/>
            </a:xfrm>
            <a:prstGeom prst="ellipse">
              <a:avLst/>
            </a:prstGeom>
            <a:gradFill flip="none" rotWithShape="1">
              <a:gsLst>
                <a:gs pos="0">
                  <a:srgbClr val="C4D600"/>
                </a:gs>
                <a:gs pos="73000">
                  <a:srgbClr val="C4D600">
                    <a:lumMod val="75000"/>
                  </a:srgbClr>
                </a:gs>
                <a:gs pos="83000">
                  <a:srgbClr val="C4D600">
                    <a:lumMod val="50000"/>
                  </a:srgbClr>
                </a:gs>
                <a:gs pos="100000">
                  <a:srgbClr val="C4D600">
                    <a:lumMod val="75000"/>
                  </a:srgbClr>
                </a:gs>
              </a:gsLst>
              <a:path path="circle">
                <a:fillToRect l="50000" t="50000" r="50000" b="50000"/>
              </a:path>
              <a:tileRect/>
            </a:gradFill>
            <a:ln w="9525" cap="flat" cmpd="sng" algn="ctr">
              <a:solidFill>
                <a:srgbClr val="000000">
                  <a:lumMod val="50000"/>
                  <a:lumOff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srgbClr val="262B25"/>
                </a:solidFill>
                <a:effectLst/>
                <a:uLnTx/>
                <a:uFillTx/>
                <a:latin typeface="Arial" panose="020B0604020202020204"/>
                <a:ea typeface="+mn-ea"/>
                <a:cs typeface="+mn-cs"/>
              </a:endParaRPr>
            </a:p>
          </p:txBody>
        </p:sp>
        <p:sp>
          <p:nvSpPr>
            <p:cNvPr id="17" name="Oval 16">
              <a:extLst>
                <a:ext uri="{FF2B5EF4-FFF2-40B4-BE49-F238E27FC236}">
                  <a16:creationId xmlns:a16="http://schemas.microsoft.com/office/drawing/2014/main" id="{9C1841BB-4F38-DB33-5AAA-A0EF1A985FF2}"/>
                </a:ext>
              </a:extLst>
            </p:cNvPr>
            <p:cNvSpPr/>
            <p:nvPr/>
          </p:nvSpPr>
          <p:spPr>
            <a:xfrm rot="10800000">
              <a:off x="1947707" y="1532030"/>
              <a:ext cx="20633" cy="17141"/>
            </a:xfrm>
            <a:prstGeom prst="ellipse">
              <a:avLst/>
            </a:prstGeom>
            <a:gradFill flip="none" rotWithShape="1">
              <a:gsLst>
                <a:gs pos="0">
                  <a:srgbClr val="C4D600"/>
                </a:gs>
                <a:gs pos="73000">
                  <a:srgbClr val="C4D600">
                    <a:lumMod val="75000"/>
                  </a:srgbClr>
                </a:gs>
                <a:gs pos="83000">
                  <a:srgbClr val="C4D600">
                    <a:lumMod val="50000"/>
                  </a:srgbClr>
                </a:gs>
                <a:gs pos="100000">
                  <a:srgbClr val="C4D600">
                    <a:lumMod val="75000"/>
                  </a:srgbClr>
                </a:gs>
              </a:gsLst>
              <a:path path="circle">
                <a:fillToRect l="50000" t="50000" r="50000" b="50000"/>
              </a:path>
              <a:tileRect/>
            </a:gradFill>
            <a:ln w="9525" cap="flat" cmpd="sng" algn="ctr">
              <a:solidFill>
                <a:srgbClr val="000000">
                  <a:lumMod val="50000"/>
                  <a:lumOff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srgbClr val="262B25"/>
                </a:solidFill>
                <a:effectLst/>
                <a:uLnTx/>
                <a:uFillTx/>
                <a:latin typeface="Arial" panose="020B0604020202020204"/>
                <a:ea typeface="+mn-ea"/>
                <a:cs typeface="+mn-cs"/>
              </a:endParaRPr>
            </a:p>
          </p:txBody>
        </p:sp>
      </p:grpSp>
      <p:sp>
        <p:nvSpPr>
          <p:cNvPr id="18" name="TextBox 17">
            <a:extLst>
              <a:ext uri="{FF2B5EF4-FFF2-40B4-BE49-F238E27FC236}">
                <a16:creationId xmlns:a16="http://schemas.microsoft.com/office/drawing/2014/main" id="{EE400060-22D2-B2E7-DDE7-8A33B3F3FA5E}"/>
              </a:ext>
            </a:extLst>
          </p:cNvPr>
          <p:cNvSpPr txBox="1"/>
          <p:nvPr/>
        </p:nvSpPr>
        <p:spPr>
          <a:xfrm>
            <a:off x="488198" y="1958354"/>
            <a:ext cx="11208201" cy="21544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1" i="0" u="none" strike="noStrike" kern="1200" cap="none" spc="20" normalizeH="0" baseline="0" noProof="0" dirty="0">
                <a:ln>
                  <a:noFill/>
                </a:ln>
                <a:solidFill>
                  <a:srgbClr val="656665"/>
                </a:solidFill>
                <a:effectLst/>
                <a:uLnTx/>
                <a:uFillTx/>
                <a:latin typeface="Calibri"/>
                <a:ea typeface="+mn-ea"/>
                <a:cs typeface="+mn-cs"/>
              </a:rPr>
              <a:t>Reference</a:t>
            </a:r>
            <a:r>
              <a:rPr kumimoji="0" lang="en-GB" sz="800" b="0" i="0" u="none" strike="noStrike" kern="1200" cap="none" spc="20" normalizeH="0" baseline="0" noProof="0" dirty="0">
                <a:ln>
                  <a:noFill/>
                </a:ln>
                <a:solidFill>
                  <a:srgbClr val="656665"/>
                </a:solidFill>
                <a:effectLst/>
                <a:uLnTx/>
                <a:uFillTx/>
                <a:latin typeface="Calibri"/>
                <a:ea typeface="+mn-ea"/>
                <a:cs typeface="+mn-cs"/>
              </a:rPr>
              <a:t>: 1. </a:t>
            </a:r>
            <a:r>
              <a:rPr kumimoji="0" lang="nb-NO" sz="800" b="0" i="0" u="none" strike="noStrike" kern="1200" cap="none" spc="20" normalizeH="0" baseline="0" noProof="0" dirty="0">
                <a:ln>
                  <a:noFill/>
                </a:ln>
                <a:solidFill>
                  <a:srgbClr val="656665"/>
                </a:solidFill>
                <a:effectLst/>
                <a:uLnTx/>
                <a:uFillTx/>
                <a:latin typeface="Calibri"/>
                <a:ea typeface="+mn-ea"/>
                <a:cs typeface="+mn-cs"/>
              </a:rPr>
              <a:t>Janeway CA Jr, et al.</a:t>
            </a:r>
            <a:r>
              <a:rPr kumimoji="0" lang="en-GB" sz="800" b="0" i="0" u="none" strike="noStrike" kern="1200" cap="none" spc="20" normalizeH="0" baseline="0" noProof="0" dirty="0">
                <a:ln>
                  <a:noFill/>
                </a:ln>
                <a:solidFill>
                  <a:srgbClr val="656665"/>
                </a:solidFill>
                <a:effectLst/>
                <a:uLnTx/>
                <a:uFillTx/>
                <a:latin typeface="Calibri"/>
                <a:ea typeface="+mn-ea"/>
                <a:cs typeface="+mn-cs"/>
              </a:rPr>
              <a:t> </a:t>
            </a:r>
            <a:r>
              <a:rPr kumimoji="0" lang="en-GB" sz="800" b="0" i="1" u="none" strike="noStrike" kern="1200" cap="none" spc="20" normalizeH="0" baseline="0" noProof="0" dirty="0">
                <a:ln>
                  <a:noFill/>
                </a:ln>
                <a:solidFill>
                  <a:srgbClr val="656665"/>
                </a:solidFill>
                <a:effectLst/>
                <a:uLnTx/>
                <a:uFillTx/>
                <a:latin typeface="Calibri"/>
                <a:ea typeface="+mn-ea"/>
                <a:cs typeface="+mn-cs"/>
              </a:rPr>
              <a:t>Immunobiology: The Immune System in Health and Disease</a:t>
            </a:r>
            <a:r>
              <a:rPr kumimoji="0" lang="en-GB" sz="800" b="0" i="0" u="none" strike="noStrike" kern="1200" cap="none" spc="20" normalizeH="0" baseline="0" noProof="0" dirty="0">
                <a:ln>
                  <a:noFill/>
                </a:ln>
                <a:solidFill>
                  <a:srgbClr val="656665"/>
                </a:solidFill>
                <a:effectLst/>
                <a:uLnTx/>
                <a:uFillTx/>
                <a:latin typeface="Calibri"/>
                <a:ea typeface="+mn-ea"/>
                <a:cs typeface="+mn-cs"/>
              </a:rPr>
              <a:t>. 5th edition. New York: Garland Science; 2001. https://www.ncbi.nlm.nih.gov/books/NBK10759/.</a:t>
            </a:r>
          </a:p>
        </p:txBody>
      </p:sp>
      <p:grpSp>
        <p:nvGrpSpPr>
          <p:cNvPr id="19" name="Group 18">
            <a:extLst>
              <a:ext uri="{FF2B5EF4-FFF2-40B4-BE49-F238E27FC236}">
                <a16:creationId xmlns:a16="http://schemas.microsoft.com/office/drawing/2014/main" id="{F0FC0DD9-7697-456D-4DAF-980287B57BC7}"/>
              </a:ext>
            </a:extLst>
          </p:cNvPr>
          <p:cNvGrpSpPr/>
          <p:nvPr/>
        </p:nvGrpSpPr>
        <p:grpSpPr>
          <a:xfrm>
            <a:off x="11465076" y="1157906"/>
            <a:ext cx="621053" cy="621053"/>
            <a:chOff x="8845740" y="1471144"/>
            <a:chExt cx="621053" cy="621053"/>
          </a:xfrm>
        </p:grpSpPr>
        <p:sp>
          <p:nvSpPr>
            <p:cNvPr id="20" name="Oval 19">
              <a:extLst>
                <a:ext uri="{FF2B5EF4-FFF2-40B4-BE49-F238E27FC236}">
                  <a16:creationId xmlns:a16="http://schemas.microsoft.com/office/drawing/2014/main" id="{9C968B66-0F8C-3B7F-093E-643637CF5EB6}"/>
                </a:ext>
              </a:extLst>
            </p:cNvPr>
            <p:cNvSpPr>
              <a:spLocks noChangeAspect="1"/>
            </p:cNvSpPr>
            <p:nvPr/>
          </p:nvSpPr>
          <p:spPr>
            <a:xfrm>
              <a:off x="8904267" y="1527003"/>
              <a:ext cx="504000" cy="504000"/>
            </a:xfrm>
            <a:prstGeom prst="ellipse">
              <a:avLst/>
            </a:prstGeom>
            <a:solidFill>
              <a:srgbClr val="590995"/>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2" name="Graphic 13">
              <a:hlinkClick r:id="rId16" action="ppaction://hlinksldjump"/>
              <a:extLst>
                <a:ext uri="{FF2B5EF4-FFF2-40B4-BE49-F238E27FC236}">
                  <a16:creationId xmlns:a16="http://schemas.microsoft.com/office/drawing/2014/main" id="{0DEF5695-1112-A5CC-C08E-19D588632369}"/>
                </a:ext>
              </a:extLst>
            </p:cNvPr>
            <p:cNvPicPr>
              <a:picLocks noChangeAspect="1"/>
            </p:cNvPicPr>
            <p:nvPr/>
          </p:nvPicPr>
          <p:blipFill>
            <a:blip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rcRect/>
            <a:stretch/>
          </p:blipFill>
          <p:spPr>
            <a:xfrm>
              <a:off x="8845740" y="1471144"/>
              <a:ext cx="621053" cy="621053"/>
            </a:xfrm>
            <a:prstGeom prst="rect">
              <a:avLst/>
            </a:prstGeom>
          </p:spPr>
        </p:pic>
      </p:grpSp>
    </p:spTree>
    <p:extLst>
      <p:ext uri="{BB962C8B-B14F-4D97-AF65-F5344CB8AC3E}">
        <p14:creationId xmlns:p14="http://schemas.microsoft.com/office/powerpoint/2010/main" val="306331893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Footer Placeholder 1">
            <a:extLst>
              <a:ext uri="{FF2B5EF4-FFF2-40B4-BE49-F238E27FC236}">
                <a16:creationId xmlns:a16="http://schemas.microsoft.com/office/drawing/2014/main" id="{5F779046-D2C3-BF7B-5745-4BBF748CF6CA}"/>
              </a:ext>
            </a:extLst>
          </p:cNvPr>
          <p:cNvSpPr>
            <a:spLocks noGrp="1"/>
          </p:cNvSpPr>
          <p:nvPr>
            <p:ph type="ftr" sz="quarter" idx="11"/>
          </p:nvPr>
        </p:nvSpPr>
        <p:spPr>
          <a:xfrm>
            <a:off x="547200" y="6300000"/>
            <a:ext cx="10512000" cy="471600"/>
          </a:xfrm>
        </p:spPr>
        <p:txBody>
          <a:bodyPr/>
          <a:lstStyle/>
          <a:p>
            <a:pPr>
              <a:lnSpc>
                <a:spcPct val="107000"/>
              </a:lnSpc>
              <a:spcAft>
                <a:spcPts val="800"/>
              </a:spcAft>
            </a:pPr>
            <a:br>
              <a:rPr lang="en-GB" sz="750" b="1" dirty="0"/>
            </a:br>
            <a:br>
              <a:rPr lang="en-GB" sz="750" dirty="0"/>
            </a:br>
            <a:r>
              <a:rPr lang="en-GB" sz="750" b="1" dirty="0"/>
              <a:t>Mechanisms underlying non-eosinophilic inflammation in asthma and the relevance of TSLP in its potential effects on macrophages both require further elucidation. The information presented in this image has been simplified for illustration purposes only and does not imply clinical benefit or relevance. </a:t>
            </a:r>
            <a:r>
              <a:rPr lang="en-GB" sz="750" dirty="0"/>
              <a:t>Figure adapted from Gauvreau GM, et al. </a:t>
            </a:r>
            <a:r>
              <a:rPr lang="en-GB" sz="750" i="1" dirty="0"/>
              <a:t>Expert </a:t>
            </a:r>
            <a:r>
              <a:rPr lang="en-GB" sz="750" i="1" dirty="0" err="1"/>
              <a:t>Opin</a:t>
            </a:r>
            <a:r>
              <a:rPr lang="en-GB" sz="750" i="1" dirty="0"/>
              <a:t> </a:t>
            </a:r>
            <a:r>
              <a:rPr lang="en-GB" sz="750" i="1" dirty="0" err="1"/>
              <a:t>Ther</a:t>
            </a:r>
            <a:r>
              <a:rPr lang="en-GB" sz="750" i="1" dirty="0"/>
              <a:t> Targets</a:t>
            </a:r>
            <a:r>
              <a:rPr lang="en-GB" sz="750" dirty="0"/>
              <a:t>. 2020;24:777-792, which was based on </a:t>
            </a:r>
            <a:r>
              <a:rPr lang="en-GB" sz="750" dirty="0" err="1"/>
              <a:t>Brusselle</a:t>
            </a:r>
            <a:r>
              <a:rPr lang="en-GB" sz="750" dirty="0"/>
              <a:t> G, </a:t>
            </a:r>
            <a:r>
              <a:rPr lang="en-GB" sz="750" dirty="0" err="1"/>
              <a:t>Bracke</a:t>
            </a:r>
            <a:r>
              <a:rPr lang="en-GB" sz="750" dirty="0"/>
              <a:t> K. </a:t>
            </a:r>
            <a:r>
              <a:rPr lang="en-GB" sz="750" i="1" dirty="0"/>
              <a:t>Ann Am </a:t>
            </a:r>
            <a:r>
              <a:rPr lang="en-GB" sz="750" i="1" dirty="0" err="1"/>
              <a:t>Thorac</a:t>
            </a:r>
            <a:r>
              <a:rPr lang="en-GB" sz="750" i="1" dirty="0"/>
              <a:t> Soc</a:t>
            </a:r>
            <a:r>
              <a:rPr lang="en-GB" sz="750" dirty="0"/>
              <a:t>. 2014;11:S322-S328, </a:t>
            </a:r>
            <a:r>
              <a:rPr lang="en-GB" sz="750" dirty="0" err="1"/>
              <a:t>Brusselle</a:t>
            </a:r>
            <a:r>
              <a:rPr lang="en-GB" sz="750" dirty="0"/>
              <a:t> G, et al. </a:t>
            </a:r>
            <a:r>
              <a:rPr lang="en-GB" sz="750" i="1" dirty="0"/>
              <a:t>Nat Med</a:t>
            </a:r>
            <a:r>
              <a:rPr lang="en-GB" sz="750" dirty="0"/>
              <a:t>. 2013;19:977-979, Lambrecht BN, Hammad H. </a:t>
            </a:r>
            <a:r>
              <a:rPr lang="en-GB" sz="750" i="1" dirty="0"/>
              <a:t>Nat Immunol</a:t>
            </a:r>
            <a:r>
              <a:rPr lang="en-GB" sz="750" dirty="0"/>
              <a:t>. 2015;16:45-56 and </a:t>
            </a:r>
            <a:r>
              <a:rPr lang="en-GB" sz="750" dirty="0" err="1">
                <a:effectLst/>
                <a:latin typeface="Calibri"/>
                <a:ea typeface="Calibri" panose="020F0502020204030204" pitchFamily="34" charset="0"/>
                <a:cs typeface="Times New Roman"/>
              </a:rPr>
              <a:t>Brightling</a:t>
            </a:r>
            <a:r>
              <a:rPr lang="en-GB" sz="750" dirty="0">
                <a:effectLst/>
                <a:latin typeface="Calibri"/>
                <a:ea typeface="Calibri" panose="020F0502020204030204" pitchFamily="34" charset="0"/>
                <a:cs typeface="Times New Roman"/>
              </a:rPr>
              <a:t> CE, et al. </a:t>
            </a:r>
            <a:r>
              <a:rPr lang="en-GB" sz="750" i="1" dirty="0">
                <a:effectLst/>
                <a:latin typeface="Calibri"/>
                <a:ea typeface="Calibri" panose="020F0502020204030204" pitchFamily="34" charset="0"/>
                <a:cs typeface="Times New Roman"/>
              </a:rPr>
              <a:t>N Engl J Med</a:t>
            </a:r>
            <a:r>
              <a:rPr lang="en-GB" sz="750" dirty="0">
                <a:effectLst/>
                <a:latin typeface="Calibri"/>
                <a:ea typeface="Calibri" panose="020F0502020204030204" pitchFamily="34" charset="0"/>
                <a:cs typeface="Times New Roman"/>
              </a:rPr>
              <a:t>. 2021;385(18):1669-1679. Additional figure adaptations</a:t>
            </a:r>
            <a:r>
              <a:rPr lang="en-GB" sz="750" dirty="0">
                <a:latin typeface="Calibri"/>
                <a:ea typeface="Calibri" panose="020F0502020204030204" pitchFamily="34" charset="0"/>
                <a:cs typeface="Times New Roman"/>
              </a:rPr>
              <a:t> from Davis JD, </a:t>
            </a:r>
            <a:r>
              <a:rPr lang="en-GB" sz="750" dirty="0" err="1">
                <a:latin typeface="Calibri"/>
                <a:ea typeface="Calibri" panose="020F0502020204030204" pitchFamily="34" charset="0"/>
                <a:cs typeface="Times New Roman"/>
              </a:rPr>
              <a:t>Wypych</a:t>
            </a:r>
            <a:r>
              <a:rPr lang="en-GB" sz="750" dirty="0">
                <a:latin typeface="Calibri"/>
                <a:ea typeface="Calibri" panose="020F0502020204030204" pitchFamily="34" charset="0"/>
                <a:cs typeface="Times New Roman"/>
              </a:rPr>
              <a:t> TP. Mucosal Immunol. 2021;14:978-990. </a:t>
            </a:r>
            <a:r>
              <a:rPr lang="en-GB" sz="750" dirty="0"/>
              <a:t>*Blockade of TSLP has suggested inhibition of pathways beyond type 2 inflammation. More recent evidence also suggests that Th1/17-driven neutrophilic pathways may not be key drivers of this type of inflammation.</a:t>
            </a:r>
            <a:r>
              <a:rPr lang="en-GB" sz="750" baseline="30000" dirty="0"/>
              <a:t>17-19</a:t>
            </a:r>
            <a:r>
              <a:rPr lang="en-GB" sz="750" dirty="0"/>
              <a:t> </a:t>
            </a:r>
            <a:r>
              <a:rPr lang="en-GB" sz="750" b="1" dirty="0"/>
              <a:t>Abbreviations</a:t>
            </a:r>
            <a:r>
              <a:rPr lang="en-GB" sz="750" dirty="0"/>
              <a:t>: </a:t>
            </a:r>
            <a:r>
              <a:rPr lang="en-GB" sz="750" dirty="0" err="1"/>
              <a:t>IgE</a:t>
            </a:r>
            <a:r>
              <a:rPr lang="en-GB" sz="750" dirty="0"/>
              <a:t>, immunoglobulin E; IL, interleukin; ILC2, type 2 innate lymphoid cell; T2, type 2; Th, T helper; TSLP, thymic stromal lymphopoietin. </a:t>
            </a:r>
            <a:r>
              <a:rPr lang="en-GB" sz="750" b="1" dirty="0"/>
              <a:t>References</a:t>
            </a:r>
            <a:r>
              <a:rPr lang="en-GB" sz="750" dirty="0"/>
              <a:t>: 1. Gauvreau GM, et al. </a:t>
            </a:r>
            <a:r>
              <a:rPr lang="en-GB" sz="750" i="1" dirty="0"/>
              <a:t>Expert </a:t>
            </a:r>
            <a:r>
              <a:rPr lang="en-GB" sz="750" i="1" dirty="0" err="1"/>
              <a:t>Opin</a:t>
            </a:r>
            <a:r>
              <a:rPr lang="en-GB" sz="750" i="1" dirty="0"/>
              <a:t> </a:t>
            </a:r>
            <a:r>
              <a:rPr lang="en-GB" sz="750" i="1" dirty="0" err="1"/>
              <a:t>Ther</a:t>
            </a:r>
            <a:r>
              <a:rPr lang="en-GB" sz="750" i="1" dirty="0"/>
              <a:t> Targets</a:t>
            </a:r>
            <a:r>
              <a:rPr lang="en-GB" sz="750" dirty="0"/>
              <a:t>. 2020;24:777-792; 2. </a:t>
            </a:r>
            <a:r>
              <a:rPr lang="en-GB" sz="750" dirty="0" err="1"/>
              <a:t>Porsbjerg</a:t>
            </a:r>
            <a:r>
              <a:rPr lang="en-GB" sz="750" dirty="0"/>
              <a:t> CM, et al. </a:t>
            </a:r>
            <a:r>
              <a:rPr lang="en-GB" sz="750" i="1" dirty="0" err="1"/>
              <a:t>Eur</a:t>
            </a:r>
            <a:r>
              <a:rPr lang="en-GB" sz="750" i="1" dirty="0"/>
              <a:t> Respir J</a:t>
            </a:r>
            <a:r>
              <a:rPr lang="en-GB" sz="750" dirty="0"/>
              <a:t>. 2020;56:2000260; 3. Roan F, et al. </a:t>
            </a:r>
            <a:r>
              <a:rPr lang="en-GB" sz="750" i="1" dirty="0"/>
              <a:t>J Clin Invest</a:t>
            </a:r>
            <a:r>
              <a:rPr lang="en-GB" sz="750" dirty="0"/>
              <a:t>. 2019;129:1441-1451; 4. </a:t>
            </a:r>
            <a:r>
              <a:rPr lang="en-GB" sz="750" dirty="0" err="1"/>
              <a:t>Varricchi</a:t>
            </a:r>
            <a:r>
              <a:rPr lang="en-GB" sz="750" dirty="0"/>
              <a:t> G, et al. </a:t>
            </a:r>
            <a:r>
              <a:rPr lang="en-GB" sz="750" i="1" dirty="0"/>
              <a:t>Front Immunol</a:t>
            </a:r>
            <a:r>
              <a:rPr lang="en-GB" sz="750" dirty="0"/>
              <a:t>. 2018;9:1595; 5. Altman MC, et al. </a:t>
            </a:r>
            <a:r>
              <a:rPr lang="en-GB" sz="750" i="1" dirty="0"/>
              <a:t>J Clin Invest</a:t>
            </a:r>
            <a:r>
              <a:rPr lang="en-GB" sz="750" dirty="0"/>
              <a:t>. 2019;129:4979-4991; 6. </a:t>
            </a:r>
            <a:r>
              <a:rPr lang="en-GB" sz="750" dirty="0" err="1"/>
              <a:t>Allakhverdi</a:t>
            </a:r>
            <a:r>
              <a:rPr lang="en-GB" sz="750" dirty="0"/>
              <a:t> Z, et al. </a:t>
            </a:r>
            <a:r>
              <a:rPr lang="en-GB" sz="750" i="1" dirty="0"/>
              <a:t>J Exp Med</a:t>
            </a:r>
            <a:r>
              <a:rPr lang="en-GB" sz="750" dirty="0"/>
              <a:t>. 2007;204:253-258; 7. Kato A, et al. </a:t>
            </a:r>
            <a:r>
              <a:rPr lang="en-GB" sz="750" i="1" dirty="0"/>
              <a:t>J Immunol</a:t>
            </a:r>
            <a:r>
              <a:rPr lang="en-GB" sz="750" dirty="0"/>
              <a:t>. 2007;179:1080-1087; 8. </a:t>
            </a:r>
            <a:r>
              <a:rPr lang="en-GB" sz="750" dirty="0" err="1"/>
              <a:t>Kouzaki</a:t>
            </a:r>
            <a:r>
              <a:rPr lang="en-GB" sz="750" dirty="0"/>
              <a:t> H, et al. </a:t>
            </a:r>
            <a:r>
              <a:rPr lang="en-GB" sz="750" i="1" dirty="0"/>
              <a:t>J Immunol</a:t>
            </a:r>
            <a:r>
              <a:rPr lang="en-GB" sz="750" dirty="0"/>
              <a:t>. 2009;183(2):1427-1434; 9. Cohn L. </a:t>
            </a:r>
            <a:r>
              <a:rPr lang="en-GB" sz="750" i="1" dirty="0"/>
              <a:t>J Clin Invest</a:t>
            </a:r>
            <a:r>
              <a:rPr lang="en-GB" sz="750" dirty="0"/>
              <a:t>. 2006;116(2):306-308; 10. </a:t>
            </a:r>
            <a:r>
              <a:rPr lang="en-GB" sz="750" dirty="0" err="1"/>
              <a:t>Brusselle</a:t>
            </a:r>
            <a:r>
              <a:rPr lang="en-GB" sz="750" dirty="0"/>
              <a:t> GG, </a:t>
            </a:r>
            <a:r>
              <a:rPr lang="en-GB" sz="750" dirty="0" err="1"/>
              <a:t>Koppelman</a:t>
            </a:r>
            <a:r>
              <a:rPr lang="en-GB" sz="750" dirty="0"/>
              <a:t> GH. </a:t>
            </a:r>
            <a:r>
              <a:rPr lang="en-GB" sz="750" i="1" dirty="0"/>
              <a:t>N Engl J Med</a:t>
            </a:r>
            <a:r>
              <a:rPr lang="en-GB" sz="750" dirty="0"/>
              <a:t>. 2022;386(2):157-171; 11. </a:t>
            </a:r>
            <a:r>
              <a:rPr lang="en-US" sz="750" dirty="0"/>
              <a:t>Janeway CA Jr, et al. </a:t>
            </a:r>
            <a:r>
              <a:rPr lang="en-US" sz="750" i="1" dirty="0"/>
              <a:t>Immunobiology: The Immune System in Health and Disease. </a:t>
            </a:r>
            <a:r>
              <a:rPr lang="en-US" sz="750" dirty="0"/>
              <a:t>5th edition</a:t>
            </a:r>
            <a:r>
              <a:rPr lang="en-US" sz="750" i="1" dirty="0"/>
              <a:t>. </a:t>
            </a:r>
            <a:r>
              <a:rPr lang="en-US" sz="750" dirty="0"/>
              <a:t>New York: Garland Science; 2001. https://www.ncbi.nlm.nih.gov/books/NBK10759/; 12. </a:t>
            </a:r>
            <a:r>
              <a:rPr lang="en-GB" sz="750" dirty="0"/>
              <a:t>Davis JD, </a:t>
            </a:r>
            <a:r>
              <a:rPr lang="en-GB" sz="750" dirty="0" err="1"/>
              <a:t>Wypych</a:t>
            </a:r>
            <a:r>
              <a:rPr lang="en-GB" sz="750" dirty="0"/>
              <a:t> TP. </a:t>
            </a:r>
            <a:r>
              <a:rPr lang="en-GB" sz="750" i="1" dirty="0"/>
              <a:t>Mucosal Immunol</a:t>
            </a:r>
            <a:r>
              <a:rPr lang="en-GB" sz="750" dirty="0"/>
              <a:t>. 2021;14:978-990; 13. </a:t>
            </a:r>
            <a:r>
              <a:rPr lang="en-GB" sz="750" dirty="0" err="1">
                <a:effectLst/>
                <a:latin typeface="Calibri"/>
                <a:ea typeface="Calibri" panose="020F0502020204030204" pitchFamily="34" charset="0"/>
                <a:cs typeface="Times New Roman"/>
              </a:rPr>
              <a:t>Brightling</a:t>
            </a:r>
            <a:r>
              <a:rPr lang="en-GB" sz="750" dirty="0">
                <a:effectLst/>
                <a:latin typeface="Calibri"/>
                <a:ea typeface="Calibri" panose="020F0502020204030204" pitchFamily="34" charset="0"/>
                <a:cs typeface="Times New Roman"/>
              </a:rPr>
              <a:t> CE, et al. </a:t>
            </a:r>
            <a:r>
              <a:rPr lang="en-GB" sz="750" i="1" dirty="0">
                <a:effectLst/>
                <a:latin typeface="Calibri"/>
                <a:ea typeface="Calibri" panose="020F0502020204030204" pitchFamily="34" charset="0"/>
                <a:cs typeface="Times New Roman"/>
              </a:rPr>
              <a:t>N Engl J Med</a:t>
            </a:r>
            <a:r>
              <a:rPr lang="en-GB" sz="750" dirty="0">
                <a:effectLst/>
                <a:latin typeface="Calibri"/>
                <a:ea typeface="Calibri" panose="020F0502020204030204" pitchFamily="34" charset="0"/>
                <a:cs typeface="Times New Roman"/>
              </a:rPr>
              <a:t>. 2002;346:1699-1705; 14. </a:t>
            </a:r>
            <a:r>
              <a:rPr lang="da-DK" sz="750" dirty="0">
                <a:effectLst/>
                <a:latin typeface="Calibri"/>
                <a:ea typeface="Calibri" panose="020F0502020204030204" pitchFamily="34" charset="0"/>
                <a:cs typeface="Times New Roman"/>
              </a:rPr>
              <a:t>Begueret H, et al. </a:t>
            </a:r>
            <a:r>
              <a:rPr lang="da-DK" sz="750" i="1" dirty="0">
                <a:effectLst/>
                <a:latin typeface="Calibri"/>
                <a:ea typeface="Calibri" panose="020F0502020204030204" pitchFamily="34" charset="0"/>
                <a:cs typeface="Times New Roman"/>
              </a:rPr>
              <a:t>Thorax</a:t>
            </a:r>
            <a:r>
              <a:rPr lang="da-DK" sz="750" dirty="0">
                <a:effectLst/>
                <a:latin typeface="Calibri"/>
                <a:ea typeface="Calibri" panose="020F0502020204030204" pitchFamily="34" charset="0"/>
                <a:cs typeface="Times New Roman"/>
              </a:rPr>
              <a:t>. 2007;62:8-15; 15. Krystel-Whittemore M, et al. </a:t>
            </a:r>
            <a:r>
              <a:rPr lang="da-DK" sz="750" i="1" dirty="0">
                <a:effectLst/>
                <a:latin typeface="Calibri"/>
                <a:ea typeface="Calibri" panose="020F0502020204030204" pitchFamily="34" charset="0"/>
                <a:cs typeface="Times New Roman"/>
              </a:rPr>
              <a:t>Front Immunol</a:t>
            </a:r>
            <a:r>
              <a:rPr lang="da-DK" sz="750" dirty="0">
                <a:effectLst/>
                <a:latin typeface="Calibri"/>
                <a:ea typeface="Calibri" panose="020F0502020204030204" pitchFamily="34" charset="0"/>
                <a:cs typeface="Times New Roman"/>
              </a:rPr>
              <a:t>. 2016;6:620; 16. </a:t>
            </a:r>
            <a:r>
              <a:rPr kumimoji="0" lang="en-GB" sz="750" b="0" i="0" u="none" strike="noStrike" kern="1200" cap="none" spc="20" normalizeH="0" baseline="0" noProof="0" dirty="0">
                <a:ln>
                  <a:noFill/>
                </a:ln>
                <a:solidFill>
                  <a:srgbClr val="656665"/>
                </a:solidFill>
                <a:effectLst/>
                <a:uLnTx/>
                <a:uFillTx/>
                <a:latin typeface="Calibri"/>
                <a:ea typeface="+mn-ea"/>
                <a:cs typeface="+mn-cs"/>
              </a:rPr>
              <a:t>Gao H et al. </a:t>
            </a:r>
            <a:r>
              <a:rPr kumimoji="0" lang="en-GB" sz="750" b="0" i="1" u="none" strike="noStrike" kern="1200" cap="none" spc="20" normalizeH="0" baseline="0" noProof="0" dirty="0">
                <a:ln>
                  <a:noFill/>
                </a:ln>
                <a:solidFill>
                  <a:srgbClr val="656665"/>
                </a:solidFill>
                <a:effectLst/>
                <a:uLnTx/>
                <a:uFillTx/>
                <a:latin typeface="Calibri"/>
                <a:ea typeface="+mn-ea"/>
                <a:cs typeface="+mn-cs"/>
              </a:rPr>
              <a:t>J Immunol Res</a:t>
            </a:r>
            <a:r>
              <a:rPr kumimoji="0" lang="en-GB" sz="750" b="0" i="0" u="none" strike="noStrike" kern="1200" cap="none" spc="20" normalizeH="0" baseline="0" noProof="0" dirty="0">
                <a:ln>
                  <a:noFill/>
                </a:ln>
                <a:solidFill>
                  <a:srgbClr val="656665"/>
                </a:solidFill>
                <a:effectLst/>
                <a:uLnTx/>
                <a:uFillTx/>
                <a:latin typeface="Calibri"/>
                <a:ea typeface="+mn-ea"/>
                <a:cs typeface="+mn-cs"/>
              </a:rPr>
              <a:t>. 2017;2017:3743048; </a:t>
            </a:r>
            <a:r>
              <a:rPr lang="en-GB" sz="750" dirty="0">
                <a:solidFill>
                  <a:srgbClr val="656665"/>
                </a:solidFill>
                <a:latin typeface="Calibri"/>
              </a:rPr>
              <a:t>17. Diver S, et al. </a:t>
            </a:r>
            <a:r>
              <a:rPr lang="en-GB" sz="750" i="1" dirty="0">
                <a:solidFill>
                  <a:srgbClr val="656665"/>
                </a:solidFill>
                <a:latin typeface="Calibri"/>
              </a:rPr>
              <a:t>Lancet Respir Med</a:t>
            </a:r>
            <a:r>
              <a:rPr lang="en-GB" sz="750" dirty="0">
                <a:solidFill>
                  <a:srgbClr val="656665"/>
                </a:solidFill>
                <a:latin typeface="Calibri"/>
              </a:rPr>
              <a:t>. 2021;9(11):1299-1312; 18. </a:t>
            </a:r>
            <a:r>
              <a:rPr lang="en-GB" sz="750" dirty="0" err="1">
                <a:solidFill>
                  <a:srgbClr val="656665"/>
                </a:solidFill>
                <a:latin typeface="Calibri"/>
              </a:rPr>
              <a:t>Sverrild</a:t>
            </a:r>
            <a:r>
              <a:rPr lang="en-GB" sz="750" dirty="0">
                <a:solidFill>
                  <a:srgbClr val="656665"/>
                </a:solidFill>
                <a:latin typeface="Calibri"/>
              </a:rPr>
              <a:t> A, et al. </a:t>
            </a:r>
            <a:r>
              <a:rPr lang="en-GB" sz="750" i="1" dirty="0" err="1">
                <a:solidFill>
                  <a:srgbClr val="656665"/>
                </a:solidFill>
                <a:latin typeface="Calibri"/>
              </a:rPr>
              <a:t>Eur</a:t>
            </a:r>
            <a:r>
              <a:rPr lang="en-GB" sz="750" i="1" dirty="0">
                <a:solidFill>
                  <a:srgbClr val="656665"/>
                </a:solidFill>
                <a:latin typeface="Calibri"/>
              </a:rPr>
              <a:t> Respir J</a:t>
            </a:r>
            <a:r>
              <a:rPr lang="en-GB" sz="750" dirty="0">
                <a:solidFill>
                  <a:srgbClr val="656665"/>
                </a:solidFill>
                <a:latin typeface="Calibri"/>
              </a:rPr>
              <a:t>. 2021;59:2101296; 19. </a:t>
            </a:r>
            <a:r>
              <a:rPr lang="en-GB" sz="750" dirty="0" err="1">
                <a:solidFill>
                  <a:srgbClr val="656665"/>
                </a:solidFill>
                <a:latin typeface="Calibri"/>
              </a:rPr>
              <a:t>Brightling</a:t>
            </a:r>
            <a:r>
              <a:rPr lang="en-GB" sz="750" dirty="0">
                <a:solidFill>
                  <a:srgbClr val="656665"/>
                </a:solidFill>
                <a:latin typeface="Calibri"/>
              </a:rPr>
              <a:t> CE, et al. </a:t>
            </a:r>
            <a:r>
              <a:rPr lang="en-GB" sz="750" i="1" dirty="0">
                <a:solidFill>
                  <a:srgbClr val="656665"/>
                </a:solidFill>
                <a:latin typeface="Calibri"/>
              </a:rPr>
              <a:t>N Eng </a:t>
            </a:r>
            <a:br>
              <a:rPr lang="en-GB" sz="750" i="1" dirty="0">
                <a:solidFill>
                  <a:srgbClr val="656665"/>
                </a:solidFill>
                <a:latin typeface="Calibri"/>
              </a:rPr>
            </a:br>
            <a:r>
              <a:rPr lang="en-GB" sz="750" i="1" dirty="0">
                <a:solidFill>
                  <a:srgbClr val="656665"/>
                </a:solidFill>
                <a:latin typeface="Calibri"/>
              </a:rPr>
              <a:t>J Med</a:t>
            </a:r>
            <a:r>
              <a:rPr lang="en-GB" sz="750" dirty="0">
                <a:solidFill>
                  <a:srgbClr val="656665"/>
                </a:solidFill>
                <a:latin typeface="Calibri"/>
              </a:rPr>
              <a:t>. 2021;385:1669-1679. </a:t>
            </a:r>
            <a:br>
              <a:rPr lang="en-GB" sz="750" dirty="0">
                <a:highlight>
                  <a:srgbClr val="FFFF00"/>
                </a:highlight>
              </a:rPr>
            </a:br>
            <a:r>
              <a:rPr lang="en-GB" sz="800" dirty="0"/>
              <a:t>US-79143 Last Updated 12/23</a:t>
            </a:r>
            <a:endParaRPr lang="en-GB" sz="750" dirty="0"/>
          </a:p>
        </p:txBody>
      </p:sp>
      <p:grpSp>
        <p:nvGrpSpPr>
          <p:cNvPr id="20" name="Group 19">
            <a:extLst>
              <a:ext uri="{FF2B5EF4-FFF2-40B4-BE49-F238E27FC236}">
                <a16:creationId xmlns:a16="http://schemas.microsoft.com/office/drawing/2014/main" id="{6E2754B1-358C-604E-2643-38C2DEC965C3}"/>
              </a:ext>
            </a:extLst>
          </p:cNvPr>
          <p:cNvGrpSpPr/>
          <p:nvPr/>
        </p:nvGrpSpPr>
        <p:grpSpPr>
          <a:xfrm>
            <a:off x="10944000" y="6444000"/>
            <a:ext cx="1099968" cy="287551"/>
            <a:chOff x="10894587" y="6381538"/>
            <a:chExt cx="1099968" cy="287551"/>
          </a:xfrm>
        </p:grpSpPr>
        <p:grpSp>
          <p:nvGrpSpPr>
            <p:cNvPr id="22" name="Group 21">
              <a:extLst>
                <a:ext uri="{FF2B5EF4-FFF2-40B4-BE49-F238E27FC236}">
                  <a16:creationId xmlns:a16="http://schemas.microsoft.com/office/drawing/2014/main" id="{2D1D1451-EA8B-94C5-6240-420B4215821C}"/>
                </a:ext>
              </a:extLst>
            </p:cNvPr>
            <p:cNvGrpSpPr/>
            <p:nvPr/>
          </p:nvGrpSpPr>
          <p:grpSpPr>
            <a:xfrm>
              <a:off x="10894587" y="6381538"/>
              <a:ext cx="1099968" cy="287551"/>
              <a:chOff x="5334172" y="6525312"/>
              <a:chExt cx="1099968" cy="287551"/>
            </a:xfrm>
          </p:grpSpPr>
          <p:sp>
            <p:nvSpPr>
              <p:cNvPr id="28" name="Rectangle: Rounded Corners 27">
                <a:extLst>
                  <a:ext uri="{FF2B5EF4-FFF2-40B4-BE49-F238E27FC236}">
                    <a16:creationId xmlns:a16="http://schemas.microsoft.com/office/drawing/2014/main" id="{6ACE8E9C-8413-37CA-E3B4-3A283B626DA1}"/>
                  </a:ext>
                </a:extLst>
              </p:cNvPr>
              <p:cNvSpPr/>
              <p:nvPr/>
            </p:nvSpPr>
            <p:spPr>
              <a:xfrm>
                <a:off x="5334172" y="6525312"/>
                <a:ext cx="1099968" cy="287551"/>
              </a:xfrm>
              <a:prstGeom prst="roundRect">
                <a:avLst/>
              </a:prstGeom>
              <a:solidFill>
                <a:srgbClr val="550B8D"/>
              </a:solidFill>
              <a:ln>
                <a:solidFill>
                  <a:srgbClr val="490F7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9" name="Graphic 3">
                <a:hlinkClick r:id="" action="ppaction://hlinkshowjump?jump=previousslide"/>
                <a:extLst>
                  <a:ext uri="{FF2B5EF4-FFF2-40B4-BE49-F238E27FC236}">
                    <a16:creationId xmlns:a16="http://schemas.microsoft.com/office/drawing/2014/main" id="{1889F623-1AA4-0877-43D4-33E5444405E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rot="10800000">
                <a:off x="5657217" y="6560801"/>
                <a:ext cx="216000" cy="216000"/>
              </a:xfrm>
              <a:prstGeom prst="rect">
                <a:avLst/>
              </a:prstGeom>
            </p:spPr>
          </p:pic>
          <p:pic>
            <p:nvPicPr>
              <p:cNvPr id="30" name="Graphic 3">
                <a:hlinkClick r:id="" action="ppaction://hlinkshowjump?jump=nextslide"/>
                <a:extLst>
                  <a:ext uri="{FF2B5EF4-FFF2-40B4-BE49-F238E27FC236}">
                    <a16:creationId xmlns:a16="http://schemas.microsoft.com/office/drawing/2014/main" id="{6A9F40AE-1B42-BBE2-63E6-EF506AE61A4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rot="10800000" flipH="1">
                <a:off x="5922567" y="6560801"/>
                <a:ext cx="216000" cy="216000"/>
              </a:xfrm>
              <a:prstGeom prst="rect">
                <a:avLst/>
              </a:prstGeom>
            </p:spPr>
          </p:pic>
        </p:grpSp>
        <p:pic>
          <p:nvPicPr>
            <p:cNvPr id="24" name="Graphic 14">
              <a:hlinkClick r:id="rId5" action="ppaction://hlinksldjump"/>
              <a:extLst>
                <a:ext uri="{FF2B5EF4-FFF2-40B4-BE49-F238E27FC236}">
                  <a16:creationId xmlns:a16="http://schemas.microsoft.com/office/drawing/2014/main" id="{0778F4E8-E922-5734-82A3-BA5716E653A7}"/>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p:blipFill>
          <p:spPr>
            <a:xfrm>
              <a:off x="11734234" y="6417528"/>
              <a:ext cx="216000" cy="216000"/>
            </a:xfrm>
            <a:prstGeom prst="rect">
              <a:avLst/>
            </a:prstGeom>
          </p:spPr>
        </p:pic>
        <p:pic>
          <p:nvPicPr>
            <p:cNvPr id="27" name="Graphic 2">
              <a:hlinkClick r:id="rId8" action="ppaction://hlinksldjump"/>
              <a:extLst>
                <a:ext uri="{FF2B5EF4-FFF2-40B4-BE49-F238E27FC236}">
                  <a16:creationId xmlns:a16="http://schemas.microsoft.com/office/drawing/2014/main" id="{20924CA1-4219-8E3F-B665-28213EEF011C}"/>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p:blipFill>
          <p:spPr>
            <a:xfrm>
              <a:off x="10951903" y="6416625"/>
              <a:ext cx="216000" cy="216000"/>
            </a:xfrm>
            <a:prstGeom prst="rect">
              <a:avLst/>
            </a:prstGeom>
          </p:spPr>
        </p:pic>
      </p:grpSp>
      <p:sp>
        <p:nvSpPr>
          <p:cNvPr id="23" name="TextBox 22">
            <a:extLst>
              <a:ext uri="{FF2B5EF4-FFF2-40B4-BE49-F238E27FC236}">
                <a16:creationId xmlns:a16="http://schemas.microsoft.com/office/drawing/2014/main" id="{22B4DF60-8D25-1916-18CA-F6EA47B554C4}"/>
              </a:ext>
            </a:extLst>
          </p:cNvPr>
          <p:cNvSpPr txBox="1"/>
          <p:nvPr/>
        </p:nvSpPr>
        <p:spPr>
          <a:xfrm>
            <a:off x="9496222" y="4608408"/>
            <a:ext cx="532041" cy="138502"/>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Mast cell</a:t>
            </a:r>
          </a:p>
        </p:txBody>
      </p:sp>
      <p:sp>
        <p:nvSpPr>
          <p:cNvPr id="25" name="TextBox 24">
            <a:extLst>
              <a:ext uri="{FF2B5EF4-FFF2-40B4-BE49-F238E27FC236}">
                <a16:creationId xmlns:a16="http://schemas.microsoft.com/office/drawing/2014/main" id="{23B0BBA6-EE04-0789-6C75-2881694E7A53}"/>
              </a:ext>
            </a:extLst>
          </p:cNvPr>
          <p:cNvSpPr txBox="1"/>
          <p:nvPr/>
        </p:nvSpPr>
        <p:spPr>
          <a:xfrm>
            <a:off x="8832419" y="4129627"/>
            <a:ext cx="278923" cy="138499"/>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F561AD"/>
                </a:solidFill>
                <a:effectLst/>
                <a:uLnTx/>
                <a:uFillTx/>
                <a:latin typeface="Calibri" panose="020F0502020204030204" pitchFamily="34" charset="0"/>
                <a:ea typeface="+mn-ea"/>
                <a:cs typeface="Calibri" panose="020F0502020204030204" pitchFamily="34" charset="0"/>
              </a:rPr>
              <a:t>TSLP*</a:t>
            </a:r>
          </a:p>
        </p:txBody>
      </p:sp>
      <p:pic>
        <p:nvPicPr>
          <p:cNvPr id="18" name="Picture 17">
            <a:extLst>
              <a:ext uri="{FF2B5EF4-FFF2-40B4-BE49-F238E27FC236}">
                <a16:creationId xmlns:a16="http://schemas.microsoft.com/office/drawing/2014/main" id="{009EE00A-825C-59F5-1BC2-6F2612C72B98}"/>
              </a:ext>
            </a:extLst>
          </p:cNvPr>
          <p:cNvPicPr>
            <a:picLocks noChangeAspect="1"/>
          </p:cNvPicPr>
          <p:nvPr/>
        </p:nvPicPr>
        <p:blipFill>
          <a:blip r:embed="rId11"/>
          <a:stretch>
            <a:fillRect/>
          </a:stretch>
        </p:blipFill>
        <p:spPr>
          <a:xfrm>
            <a:off x="1108427" y="1249014"/>
            <a:ext cx="9321592" cy="3444539"/>
          </a:xfrm>
          <a:prstGeom prst="rect">
            <a:avLst/>
          </a:prstGeom>
        </p:spPr>
      </p:pic>
      <p:sp>
        <p:nvSpPr>
          <p:cNvPr id="19" name="TextBox 18">
            <a:extLst>
              <a:ext uri="{FF2B5EF4-FFF2-40B4-BE49-F238E27FC236}">
                <a16:creationId xmlns:a16="http://schemas.microsoft.com/office/drawing/2014/main" id="{E02ED396-ADAD-7E22-1619-32FF5B4C3091}"/>
              </a:ext>
            </a:extLst>
          </p:cNvPr>
          <p:cNvSpPr txBox="1"/>
          <p:nvPr/>
        </p:nvSpPr>
        <p:spPr>
          <a:xfrm>
            <a:off x="8085055" y="2949020"/>
            <a:ext cx="468087"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Mast cells</a:t>
            </a:r>
          </a:p>
        </p:txBody>
      </p:sp>
      <p:sp>
        <p:nvSpPr>
          <p:cNvPr id="15" name="TextBox 14">
            <a:extLst>
              <a:ext uri="{FF2B5EF4-FFF2-40B4-BE49-F238E27FC236}">
                <a16:creationId xmlns:a16="http://schemas.microsoft.com/office/drawing/2014/main" id="{4DE9DA51-32DC-5A16-BA7F-7D89ABA42852}"/>
              </a:ext>
            </a:extLst>
          </p:cNvPr>
          <p:cNvSpPr txBox="1"/>
          <p:nvPr/>
        </p:nvSpPr>
        <p:spPr>
          <a:xfrm>
            <a:off x="9576028" y="2181074"/>
            <a:ext cx="51457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Goblet cell</a:t>
            </a:r>
          </a:p>
        </p:txBody>
      </p:sp>
      <p:sp>
        <p:nvSpPr>
          <p:cNvPr id="16" name="TextBox 15">
            <a:extLst>
              <a:ext uri="{FF2B5EF4-FFF2-40B4-BE49-F238E27FC236}">
                <a16:creationId xmlns:a16="http://schemas.microsoft.com/office/drawing/2014/main" id="{28A41667-C177-FAEE-087C-090CE927AD48}"/>
              </a:ext>
            </a:extLst>
          </p:cNvPr>
          <p:cNvSpPr txBox="1"/>
          <p:nvPr/>
        </p:nvSpPr>
        <p:spPr>
          <a:xfrm>
            <a:off x="8863209" y="2181074"/>
            <a:ext cx="532041" cy="138502"/>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Mast cell</a:t>
            </a:r>
          </a:p>
        </p:txBody>
      </p:sp>
      <p:sp>
        <p:nvSpPr>
          <p:cNvPr id="17" name="TextBox 16">
            <a:extLst>
              <a:ext uri="{FF2B5EF4-FFF2-40B4-BE49-F238E27FC236}">
                <a16:creationId xmlns:a16="http://schemas.microsoft.com/office/drawing/2014/main" id="{5E044C76-545D-A640-FD6C-6025489A41B0}"/>
              </a:ext>
            </a:extLst>
          </p:cNvPr>
          <p:cNvSpPr txBox="1"/>
          <p:nvPr/>
        </p:nvSpPr>
        <p:spPr>
          <a:xfrm>
            <a:off x="7538482" y="2220830"/>
            <a:ext cx="532041" cy="138502"/>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Tuft cell</a:t>
            </a:r>
          </a:p>
        </p:txBody>
      </p:sp>
      <p:pic>
        <p:nvPicPr>
          <p:cNvPr id="21" name="Picture 12">
            <a:extLst>
              <a:ext uri="{FF2B5EF4-FFF2-40B4-BE49-F238E27FC236}">
                <a16:creationId xmlns:a16="http://schemas.microsoft.com/office/drawing/2014/main" id="{1E825F3C-A05A-F9C5-1546-87EC2AF0BC3A}"/>
              </a:ext>
            </a:extLst>
          </p:cNvPr>
          <p:cNvPicPr>
            <a:picLocks noChangeAspect="1" noChangeArrowheads="1"/>
          </p:cNvPicPr>
          <p:nvPr/>
        </p:nvPicPr>
        <p:blipFill rotWithShape="1">
          <a:blip r:embed="rId12">
            <a:extLst>
              <a:ext uri="{28A0092B-C50C-407E-A947-70E740481C1C}">
                <a14:useLocalDpi xmlns:a14="http://schemas.microsoft.com/office/drawing/2010/main" val="0"/>
              </a:ext>
            </a:extLst>
          </a:blip>
          <a:srcRect l="57556"/>
          <a:stretch/>
        </p:blipFill>
        <p:spPr bwMode="auto">
          <a:xfrm>
            <a:off x="0" y="1951931"/>
            <a:ext cx="1254141" cy="28265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0" name="Picture 59">
            <a:extLst>
              <a:ext uri="{FF2B5EF4-FFF2-40B4-BE49-F238E27FC236}">
                <a16:creationId xmlns:a16="http://schemas.microsoft.com/office/drawing/2014/main" id="{FA79FF24-2831-88FA-F027-13D2FFFFD5E2}"/>
              </a:ext>
            </a:extLst>
          </p:cNvPr>
          <p:cNvPicPr>
            <a:picLocks noChangeAspect="1"/>
          </p:cNvPicPr>
          <p:nvPr/>
        </p:nvPicPr>
        <p:blipFill>
          <a:blip r:embed="rId13"/>
          <a:stretch>
            <a:fillRect/>
          </a:stretch>
        </p:blipFill>
        <p:spPr>
          <a:xfrm>
            <a:off x="2511903" y="4739941"/>
            <a:ext cx="8061297" cy="426747"/>
          </a:xfrm>
          <a:prstGeom prst="rect">
            <a:avLst/>
          </a:prstGeom>
        </p:spPr>
      </p:pic>
      <p:grpSp>
        <p:nvGrpSpPr>
          <p:cNvPr id="61" name="Group 60">
            <a:extLst>
              <a:ext uri="{FF2B5EF4-FFF2-40B4-BE49-F238E27FC236}">
                <a16:creationId xmlns:a16="http://schemas.microsoft.com/office/drawing/2014/main" id="{36B9BE2B-332A-C6F7-E188-00F53EE2966E}"/>
              </a:ext>
            </a:extLst>
          </p:cNvPr>
          <p:cNvGrpSpPr/>
          <p:nvPr/>
        </p:nvGrpSpPr>
        <p:grpSpPr>
          <a:xfrm>
            <a:off x="1429449" y="3311834"/>
            <a:ext cx="990108" cy="1228226"/>
            <a:chOff x="1340815" y="3354727"/>
            <a:chExt cx="990088" cy="1228201"/>
          </a:xfrm>
        </p:grpSpPr>
        <p:sp>
          <p:nvSpPr>
            <p:cNvPr id="2497" name="Freeform 2436">
              <a:extLst>
                <a:ext uri="{FF2B5EF4-FFF2-40B4-BE49-F238E27FC236}">
                  <a16:creationId xmlns:a16="http://schemas.microsoft.com/office/drawing/2014/main" id="{1EEB372B-D232-53FE-781A-8958E2436234}"/>
                </a:ext>
              </a:extLst>
            </p:cNvPr>
            <p:cNvSpPr/>
            <p:nvPr/>
          </p:nvSpPr>
          <p:spPr>
            <a:xfrm rot="4421766">
              <a:off x="1312830" y="3564855"/>
              <a:ext cx="1228201" cy="807945"/>
            </a:xfrm>
            <a:custGeom>
              <a:avLst/>
              <a:gdLst>
                <a:gd name="connsiteX0" fmla="*/ 842520 w 842519"/>
                <a:gd name="connsiteY0" fmla="*/ 0 h 552309"/>
                <a:gd name="connsiteX1" fmla="*/ 0 w 842519"/>
                <a:gd name="connsiteY1" fmla="*/ 552310 h 552309"/>
              </a:gdLst>
              <a:ahLst/>
              <a:cxnLst>
                <a:cxn ang="0">
                  <a:pos x="connsiteX0" y="connsiteY0"/>
                </a:cxn>
                <a:cxn ang="0">
                  <a:pos x="connsiteX1" y="connsiteY1"/>
                </a:cxn>
              </a:cxnLst>
              <a:rect l="l" t="t" r="r" b="b"/>
              <a:pathLst>
                <a:path w="842519" h="552309">
                  <a:moveTo>
                    <a:pt x="842520" y="0"/>
                  </a:moveTo>
                  <a:lnTo>
                    <a:pt x="0" y="55231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98" name="Freeform 2438">
              <a:extLst>
                <a:ext uri="{FF2B5EF4-FFF2-40B4-BE49-F238E27FC236}">
                  <a16:creationId xmlns:a16="http://schemas.microsoft.com/office/drawing/2014/main" id="{2B565085-0676-924A-B74E-A72DE874DBDA}"/>
                </a:ext>
              </a:extLst>
            </p:cNvPr>
            <p:cNvSpPr/>
            <p:nvPr/>
          </p:nvSpPr>
          <p:spPr>
            <a:xfrm rot="4421766">
              <a:off x="1337595" y="3458617"/>
              <a:ext cx="61013" cy="54573"/>
            </a:xfrm>
            <a:custGeom>
              <a:avLst/>
              <a:gdLst>
                <a:gd name="connsiteX0" fmla="*/ 27427 w 60914"/>
                <a:gd name="connsiteY0" fmla="*/ 0 h 54484"/>
                <a:gd name="connsiteX1" fmla="*/ 0 w 60914"/>
                <a:gd name="connsiteY1" fmla="*/ 54484 h 54484"/>
                <a:gd name="connsiteX2" fmla="*/ 60915 w 60914"/>
                <a:gd name="connsiteY2" fmla="*/ 51056 h 54484"/>
                <a:gd name="connsiteX3" fmla="*/ 27427 w 60914"/>
                <a:gd name="connsiteY3" fmla="*/ 0 h 54484"/>
              </a:gdLst>
              <a:ahLst/>
              <a:cxnLst>
                <a:cxn ang="0">
                  <a:pos x="connsiteX0" y="connsiteY0"/>
                </a:cxn>
                <a:cxn ang="0">
                  <a:pos x="connsiteX1" y="connsiteY1"/>
                </a:cxn>
                <a:cxn ang="0">
                  <a:pos x="connsiteX2" y="connsiteY2"/>
                </a:cxn>
                <a:cxn ang="0">
                  <a:pos x="connsiteX3" y="connsiteY3"/>
                </a:cxn>
              </a:cxnLst>
              <a:rect l="l" t="t" r="r" b="b"/>
              <a:pathLst>
                <a:path w="60914" h="54484">
                  <a:moveTo>
                    <a:pt x="27427" y="0"/>
                  </a:moveTo>
                  <a:lnTo>
                    <a:pt x="0" y="54484"/>
                  </a:lnTo>
                  <a:lnTo>
                    <a:pt x="60915" y="51056"/>
                  </a:lnTo>
                  <a:lnTo>
                    <a:pt x="27427"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63" name="Group 62">
            <a:extLst>
              <a:ext uri="{FF2B5EF4-FFF2-40B4-BE49-F238E27FC236}">
                <a16:creationId xmlns:a16="http://schemas.microsoft.com/office/drawing/2014/main" id="{89483CD2-663B-C1FC-5FF4-FE87CAAC5146}"/>
              </a:ext>
            </a:extLst>
          </p:cNvPr>
          <p:cNvGrpSpPr/>
          <p:nvPr/>
        </p:nvGrpSpPr>
        <p:grpSpPr>
          <a:xfrm rot="16200000">
            <a:off x="1429450" y="1949595"/>
            <a:ext cx="990108" cy="1228226"/>
            <a:chOff x="1340815" y="3354727"/>
            <a:chExt cx="990088" cy="1228201"/>
          </a:xfrm>
        </p:grpSpPr>
        <p:sp>
          <p:nvSpPr>
            <p:cNvPr id="2495" name="Freeform 2491">
              <a:extLst>
                <a:ext uri="{FF2B5EF4-FFF2-40B4-BE49-F238E27FC236}">
                  <a16:creationId xmlns:a16="http://schemas.microsoft.com/office/drawing/2014/main" id="{F2BD4B2B-4985-C746-B328-CFB19726DDA6}"/>
                </a:ext>
              </a:extLst>
            </p:cNvPr>
            <p:cNvSpPr/>
            <p:nvPr/>
          </p:nvSpPr>
          <p:spPr>
            <a:xfrm rot="4421766">
              <a:off x="1312830" y="3564855"/>
              <a:ext cx="1228201" cy="807945"/>
            </a:xfrm>
            <a:custGeom>
              <a:avLst/>
              <a:gdLst>
                <a:gd name="connsiteX0" fmla="*/ 842520 w 842519"/>
                <a:gd name="connsiteY0" fmla="*/ 0 h 552309"/>
                <a:gd name="connsiteX1" fmla="*/ 0 w 842519"/>
                <a:gd name="connsiteY1" fmla="*/ 552310 h 552309"/>
              </a:gdLst>
              <a:ahLst/>
              <a:cxnLst>
                <a:cxn ang="0">
                  <a:pos x="connsiteX0" y="connsiteY0"/>
                </a:cxn>
                <a:cxn ang="0">
                  <a:pos x="connsiteX1" y="connsiteY1"/>
                </a:cxn>
              </a:cxnLst>
              <a:rect l="l" t="t" r="r" b="b"/>
              <a:pathLst>
                <a:path w="842519" h="552309">
                  <a:moveTo>
                    <a:pt x="842520" y="0"/>
                  </a:moveTo>
                  <a:lnTo>
                    <a:pt x="0" y="55231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96" name="Freeform 2499">
              <a:extLst>
                <a:ext uri="{FF2B5EF4-FFF2-40B4-BE49-F238E27FC236}">
                  <a16:creationId xmlns:a16="http://schemas.microsoft.com/office/drawing/2014/main" id="{23F1DF92-00B6-67EB-50EF-D92CA3427562}"/>
                </a:ext>
              </a:extLst>
            </p:cNvPr>
            <p:cNvSpPr/>
            <p:nvPr/>
          </p:nvSpPr>
          <p:spPr>
            <a:xfrm rot="4421766">
              <a:off x="1337595" y="3458617"/>
              <a:ext cx="61013" cy="54573"/>
            </a:xfrm>
            <a:custGeom>
              <a:avLst/>
              <a:gdLst>
                <a:gd name="connsiteX0" fmla="*/ 27427 w 60914"/>
                <a:gd name="connsiteY0" fmla="*/ 0 h 54484"/>
                <a:gd name="connsiteX1" fmla="*/ 0 w 60914"/>
                <a:gd name="connsiteY1" fmla="*/ 54484 h 54484"/>
                <a:gd name="connsiteX2" fmla="*/ 60915 w 60914"/>
                <a:gd name="connsiteY2" fmla="*/ 51056 h 54484"/>
                <a:gd name="connsiteX3" fmla="*/ 27427 w 60914"/>
                <a:gd name="connsiteY3" fmla="*/ 0 h 54484"/>
              </a:gdLst>
              <a:ahLst/>
              <a:cxnLst>
                <a:cxn ang="0">
                  <a:pos x="connsiteX0" y="connsiteY0"/>
                </a:cxn>
                <a:cxn ang="0">
                  <a:pos x="connsiteX1" y="connsiteY1"/>
                </a:cxn>
                <a:cxn ang="0">
                  <a:pos x="connsiteX2" y="connsiteY2"/>
                </a:cxn>
                <a:cxn ang="0">
                  <a:pos x="connsiteX3" y="connsiteY3"/>
                </a:cxn>
              </a:cxnLst>
              <a:rect l="l" t="t" r="r" b="b"/>
              <a:pathLst>
                <a:path w="60914" h="54484">
                  <a:moveTo>
                    <a:pt x="27427" y="0"/>
                  </a:moveTo>
                  <a:lnTo>
                    <a:pt x="0" y="54484"/>
                  </a:lnTo>
                  <a:lnTo>
                    <a:pt x="60915" y="51056"/>
                  </a:lnTo>
                  <a:lnTo>
                    <a:pt x="27427"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sp>
        <p:nvSpPr>
          <p:cNvPr id="129" name="TextBox 128">
            <a:extLst>
              <a:ext uri="{FF2B5EF4-FFF2-40B4-BE49-F238E27FC236}">
                <a16:creationId xmlns:a16="http://schemas.microsoft.com/office/drawing/2014/main" id="{EAB83B4C-30C8-2D9D-8467-F1893E5E65EB}"/>
              </a:ext>
            </a:extLst>
          </p:cNvPr>
          <p:cNvSpPr txBox="1"/>
          <p:nvPr/>
        </p:nvSpPr>
        <p:spPr>
          <a:xfrm>
            <a:off x="2352788" y="1531477"/>
            <a:ext cx="605947" cy="161586"/>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Epithelium</a:t>
            </a:r>
          </a:p>
        </p:txBody>
      </p:sp>
      <p:sp>
        <p:nvSpPr>
          <p:cNvPr id="130" name="TextBox 129">
            <a:extLst>
              <a:ext uri="{FF2B5EF4-FFF2-40B4-BE49-F238E27FC236}">
                <a16:creationId xmlns:a16="http://schemas.microsoft.com/office/drawing/2014/main" id="{BEB7D6AB-86FA-06F5-F1AC-FB1B877A87B7}"/>
              </a:ext>
            </a:extLst>
          </p:cNvPr>
          <p:cNvSpPr txBox="1"/>
          <p:nvPr/>
        </p:nvSpPr>
        <p:spPr>
          <a:xfrm>
            <a:off x="3240103" y="1149911"/>
            <a:ext cx="448850"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Allergens</a:t>
            </a:r>
          </a:p>
        </p:txBody>
      </p:sp>
      <p:sp>
        <p:nvSpPr>
          <p:cNvPr id="131" name="TextBox 130">
            <a:extLst>
              <a:ext uri="{FF2B5EF4-FFF2-40B4-BE49-F238E27FC236}">
                <a16:creationId xmlns:a16="http://schemas.microsoft.com/office/drawing/2014/main" id="{F8911E8A-B2E7-6EC4-26E6-6270572B4745}"/>
              </a:ext>
            </a:extLst>
          </p:cNvPr>
          <p:cNvSpPr txBox="1"/>
          <p:nvPr/>
        </p:nvSpPr>
        <p:spPr>
          <a:xfrm>
            <a:off x="3879365" y="1149911"/>
            <a:ext cx="469690"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Cytokines</a:t>
            </a:r>
          </a:p>
        </p:txBody>
      </p:sp>
      <p:sp>
        <p:nvSpPr>
          <p:cNvPr id="132" name="TextBox 131">
            <a:extLst>
              <a:ext uri="{FF2B5EF4-FFF2-40B4-BE49-F238E27FC236}">
                <a16:creationId xmlns:a16="http://schemas.microsoft.com/office/drawing/2014/main" id="{BE056434-2477-FF93-45C9-0E9BF7B49BBF}"/>
              </a:ext>
            </a:extLst>
          </p:cNvPr>
          <p:cNvSpPr txBox="1"/>
          <p:nvPr/>
        </p:nvSpPr>
        <p:spPr>
          <a:xfrm>
            <a:off x="4545877" y="1149911"/>
            <a:ext cx="26129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Fungi</a:t>
            </a:r>
          </a:p>
        </p:txBody>
      </p:sp>
      <p:sp>
        <p:nvSpPr>
          <p:cNvPr id="133" name="TextBox 132">
            <a:extLst>
              <a:ext uri="{FF2B5EF4-FFF2-40B4-BE49-F238E27FC236}">
                <a16:creationId xmlns:a16="http://schemas.microsoft.com/office/drawing/2014/main" id="{54E0F28F-1789-E27F-CB62-8E81ACF13E56}"/>
              </a:ext>
            </a:extLst>
          </p:cNvPr>
          <p:cNvSpPr txBox="1"/>
          <p:nvPr/>
        </p:nvSpPr>
        <p:spPr>
          <a:xfrm>
            <a:off x="2353065" y="2383753"/>
            <a:ext cx="229235" cy="277005"/>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w="3175">
                  <a:noFill/>
                </a:ln>
                <a:solidFill>
                  <a:srgbClr val="2491BF"/>
                </a:solidFill>
                <a:effectLst/>
                <a:uLnTx/>
                <a:uFillTx/>
                <a:latin typeface="Calibri" panose="020F0502020204030204" pitchFamily="34" charset="0"/>
                <a:ea typeface="+mn-ea"/>
                <a:cs typeface="Calibri" panose="020F0502020204030204" pitchFamily="34" charset="0"/>
              </a:rPr>
              <a:t>IL-5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w="3175">
                  <a:noFill/>
                </a:ln>
                <a:solidFill>
                  <a:srgbClr val="2491BF"/>
                </a:solidFill>
                <a:effectLst/>
                <a:uLnTx/>
                <a:uFillTx/>
                <a:latin typeface="Calibri" panose="020F0502020204030204" pitchFamily="34" charset="0"/>
                <a:ea typeface="+mn-ea"/>
                <a:cs typeface="Calibri" panose="020F0502020204030204" pitchFamily="34" charset="0"/>
              </a:rPr>
              <a:t>IL-13</a:t>
            </a:r>
          </a:p>
        </p:txBody>
      </p:sp>
      <p:sp>
        <p:nvSpPr>
          <p:cNvPr id="134" name="TextBox 133">
            <a:extLst>
              <a:ext uri="{FF2B5EF4-FFF2-40B4-BE49-F238E27FC236}">
                <a16:creationId xmlns:a16="http://schemas.microsoft.com/office/drawing/2014/main" id="{7790D845-C1F4-9DC1-64EA-1531AA47C8D2}"/>
              </a:ext>
            </a:extLst>
          </p:cNvPr>
          <p:cNvSpPr txBox="1"/>
          <p:nvPr/>
        </p:nvSpPr>
        <p:spPr>
          <a:xfrm>
            <a:off x="3259300" y="2219072"/>
            <a:ext cx="190762" cy="23083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5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TSLP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5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IL-33</a:t>
            </a:r>
          </a:p>
        </p:txBody>
      </p:sp>
      <p:sp>
        <p:nvSpPr>
          <p:cNvPr id="135" name="TextBox 134">
            <a:extLst>
              <a:ext uri="{FF2B5EF4-FFF2-40B4-BE49-F238E27FC236}">
                <a16:creationId xmlns:a16="http://schemas.microsoft.com/office/drawing/2014/main" id="{C10D4BB3-1D43-FACB-0A4B-0FB1430E7E8C}"/>
              </a:ext>
            </a:extLst>
          </p:cNvPr>
          <p:cNvSpPr txBox="1"/>
          <p:nvPr/>
        </p:nvSpPr>
        <p:spPr>
          <a:xfrm>
            <a:off x="2901642" y="2649934"/>
            <a:ext cx="468087"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Mast cells</a:t>
            </a:r>
          </a:p>
        </p:txBody>
      </p:sp>
      <p:sp>
        <p:nvSpPr>
          <p:cNvPr id="136" name="TextBox 135">
            <a:extLst>
              <a:ext uri="{FF2B5EF4-FFF2-40B4-BE49-F238E27FC236}">
                <a16:creationId xmlns:a16="http://schemas.microsoft.com/office/drawing/2014/main" id="{EEBFABFB-BA05-4348-8093-268782D4279F}"/>
              </a:ext>
            </a:extLst>
          </p:cNvPr>
          <p:cNvSpPr txBox="1"/>
          <p:nvPr/>
        </p:nvSpPr>
        <p:spPr>
          <a:xfrm>
            <a:off x="4490892" y="2246306"/>
            <a:ext cx="330787" cy="534368"/>
          </a:xfrm>
          <a:prstGeom prst="rect">
            <a:avLst/>
          </a:prstGeom>
          <a:solidFill>
            <a:schemeClr val="bg1"/>
          </a:solidFill>
        </p:spPr>
        <p:txBody>
          <a:bodyPr wrap="none" lIns="36000" tIns="36000" rIns="36000" bIns="3600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TSLP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IL-33</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IL-25</a:t>
            </a:r>
          </a:p>
        </p:txBody>
      </p:sp>
      <p:sp>
        <p:nvSpPr>
          <p:cNvPr id="138" name="TextBox 137">
            <a:extLst>
              <a:ext uri="{FF2B5EF4-FFF2-40B4-BE49-F238E27FC236}">
                <a16:creationId xmlns:a16="http://schemas.microsoft.com/office/drawing/2014/main" id="{9B33153D-FAB2-C724-353C-D95F6AE4DF1E}"/>
              </a:ext>
            </a:extLst>
          </p:cNvPr>
          <p:cNvSpPr txBox="1"/>
          <p:nvPr/>
        </p:nvSpPr>
        <p:spPr>
          <a:xfrm>
            <a:off x="4152617" y="2757251"/>
            <a:ext cx="39915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Basophil</a:t>
            </a:r>
          </a:p>
        </p:txBody>
      </p:sp>
      <p:sp>
        <p:nvSpPr>
          <p:cNvPr id="139" name="TextBox 138">
            <a:extLst>
              <a:ext uri="{FF2B5EF4-FFF2-40B4-BE49-F238E27FC236}">
                <a16:creationId xmlns:a16="http://schemas.microsoft.com/office/drawing/2014/main" id="{38440A5D-6BC2-6397-B464-D80409700EA9}"/>
              </a:ext>
            </a:extLst>
          </p:cNvPr>
          <p:cNvSpPr txBox="1"/>
          <p:nvPr/>
        </p:nvSpPr>
        <p:spPr>
          <a:xfrm>
            <a:off x="5272911" y="2697503"/>
            <a:ext cx="617170"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656665">
                    <a:lumMod val="50000"/>
                  </a:srgbClr>
                </a:solidFill>
                <a:effectLst/>
                <a:uLnTx/>
                <a:uFillTx/>
                <a:latin typeface="Calibri" panose="020F0502020204030204" pitchFamily="34" charset="0"/>
                <a:ea typeface="+mn-ea"/>
                <a:cs typeface="Calibri" panose="020F0502020204030204" pitchFamily="34" charset="0"/>
              </a:rPr>
              <a:t>Dendritic cell</a:t>
            </a:r>
          </a:p>
        </p:txBody>
      </p:sp>
      <p:sp>
        <p:nvSpPr>
          <p:cNvPr id="140" name="TextBox 139">
            <a:extLst>
              <a:ext uri="{FF2B5EF4-FFF2-40B4-BE49-F238E27FC236}">
                <a16:creationId xmlns:a16="http://schemas.microsoft.com/office/drawing/2014/main" id="{7DB8BA8A-3DDA-AC78-E3A1-9637FF9A6A3C}"/>
              </a:ext>
            </a:extLst>
          </p:cNvPr>
          <p:cNvSpPr txBox="1"/>
          <p:nvPr/>
        </p:nvSpPr>
        <p:spPr>
          <a:xfrm>
            <a:off x="5190770" y="2860070"/>
            <a:ext cx="266103" cy="277005"/>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656665">
                    <a:lumMod val="50000"/>
                  </a:srgbClr>
                </a:solidFill>
                <a:effectLst/>
                <a:uLnTx/>
                <a:uFillTx/>
                <a:latin typeface="Calibri" panose="020F0502020204030204" pitchFamily="34" charset="0"/>
                <a:ea typeface="+mn-ea"/>
                <a:cs typeface="Calibri" panose="020F0502020204030204" pitchFamily="34" charset="0"/>
              </a:rPr>
              <a:t>Naïve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656665">
                    <a:lumMod val="50000"/>
                  </a:srgbClr>
                </a:solidFill>
                <a:effectLst/>
                <a:uLnTx/>
                <a:uFillTx/>
                <a:latin typeface="Calibri" panose="020F0502020204030204" pitchFamily="34" charset="0"/>
                <a:ea typeface="+mn-ea"/>
                <a:cs typeface="Calibri" panose="020F0502020204030204" pitchFamily="34" charset="0"/>
              </a:rPr>
              <a:t>T cell</a:t>
            </a:r>
          </a:p>
        </p:txBody>
      </p:sp>
      <p:sp>
        <p:nvSpPr>
          <p:cNvPr id="141" name="TextBox 140">
            <a:extLst>
              <a:ext uri="{FF2B5EF4-FFF2-40B4-BE49-F238E27FC236}">
                <a16:creationId xmlns:a16="http://schemas.microsoft.com/office/drawing/2014/main" id="{30976C78-C5B3-597B-F785-BF89AE86373A}"/>
              </a:ext>
            </a:extLst>
          </p:cNvPr>
          <p:cNvSpPr txBox="1"/>
          <p:nvPr/>
        </p:nvSpPr>
        <p:spPr>
          <a:xfrm>
            <a:off x="5834612" y="3987181"/>
            <a:ext cx="532208"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Eosinophils</a:t>
            </a:r>
          </a:p>
        </p:txBody>
      </p:sp>
      <p:sp>
        <p:nvSpPr>
          <p:cNvPr id="142" name="TextBox 141">
            <a:extLst>
              <a:ext uri="{FF2B5EF4-FFF2-40B4-BE49-F238E27FC236}">
                <a16:creationId xmlns:a16="http://schemas.microsoft.com/office/drawing/2014/main" id="{88954A83-7C4D-EDAC-A4B6-99A024DD8408}"/>
              </a:ext>
            </a:extLst>
          </p:cNvPr>
          <p:cNvSpPr txBox="1"/>
          <p:nvPr/>
        </p:nvSpPr>
        <p:spPr>
          <a:xfrm>
            <a:off x="3012769" y="4119989"/>
            <a:ext cx="29335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B cells</a:t>
            </a:r>
          </a:p>
        </p:txBody>
      </p:sp>
      <p:sp>
        <p:nvSpPr>
          <p:cNvPr id="144" name="TextBox 143">
            <a:extLst>
              <a:ext uri="{FF2B5EF4-FFF2-40B4-BE49-F238E27FC236}">
                <a16:creationId xmlns:a16="http://schemas.microsoft.com/office/drawing/2014/main" id="{400AEB78-494A-0D9D-15B1-CDCAF7AB7CCD}"/>
              </a:ext>
            </a:extLst>
          </p:cNvPr>
          <p:cNvSpPr txBox="1"/>
          <p:nvPr/>
        </p:nvSpPr>
        <p:spPr>
          <a:xfrm>
            <a:off x="3127071" y="3665954"/>
            <a:ext cx="13946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IgE</a:t>
            </a:r>
          </a:p>
        </p:txBody>
      </p:sp>
      <p:sp>
        <p:nvSpPr>
          <p:cNvPr id="145" name="TextBox 144">
            <a:extLst>
              <a:ext uri="{FF2B5EF4-FFF2-40B4-BE49-F238E27FC236}">
                <a16:creationId xmlns:a16="http://schemas.microsoft.com/office/drawing/2014/main" id="{D668B483-3C03-FD1C-ABC6-008C1CFFCAD2}"/>
              </a:ext>
            </a:extLst>
          </p:cNvPr>
          <p:cNvSpPr txBox="1"/>
          <p:nvPr/>
        </p:nvSpPr>
        <p:spPr>
          <a:xfrm>
            <a:off x="2307905" y="3291297"/>
            <a:ext cx="621978" cy="277005"/>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Histamine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Leukotrienes</a:t>
            </a:r>
          </a:p>
        </p:txBody>
      </p:sp>
      <p:sp>
        <p:nvSpPr>
          <p:cNvPr id="146" name="TextBox 145">
            <a:extLst>
              <a:ext uri="{FF2B5EF4-FFF2-40B4-BE49-F238E27FC236}">
                <a16:creationId xmlns:a16="http://schemas.microsoft.com/office/drawing/2014/main" id="{36B84444-7D81-89DB-DD9D-B004991F0472}"/>
              </a:ext>
            </a:extLst>
          </p:cNvPr>
          <p:cNvSpPr txBox="1"/>
          <p:nvPr/>
        </p:nvSpPr>
        <p:spPr>
          <a:xfrm>
            <a:off x="3820740" y="3094390"/>
            <a:ext cx="184350" cy="11541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5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TSLP</a:t>
            </a:r>
          </a:p>
        </p:txBody>
      </p:sp>
      <p:sp>
        <p:nvSpPr>
          <p:cNvPr id="147" name="TextBox 146">
            <a:extLst>
              <a:ext uri="{FF2B5EF4-FFF2-40B4-BE49-F238E27FC236}">
                <a16:creationId xmlns:a16="http://schemas.microsoft.com/office/drawing/2014/main" id="{E9A3007D-A74B-0A0F-F1B5-EF3571A88B08}"/>
              </a:ext>
            </a:extLst>
          </p:cNvPr>
          <p:cNvSpPr txBox="1"/>
          <p:nvPr/>
        </p:nvSpPr>
        <p:spPr>
          <a:xfrm rot="19568916">
            <a:off x="4148277" y="3800744"/>
            <a:ext cx="45686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IL-4, IL-13</a:t>
            </a:r>
          </a:p>
        </p:txBody>
      </p:sp>
      <p:sp>
        <p:nvSpPr>
          <p:cNvPr id="148" name="TextBox 147">
            <a:extLst>
              <a:ext uri="{FF2B5EF4-FFF2-40B4-BE49-F238E27FC236}">
                <a16:creationId xmlns:a16="http://schemas.microsoft.com/office/drawing/2014/main" id="{04B7C501-9AFC-4C91-85A5-B2932AEBE345}"/>
              </a:ext>
            </a:extLst>
          </p:cNvPr>
          <p:cNvSpPr txBox="1"/>
          <p:nvPr/>
        </p:nvSpPr>
        <p:spPr>
          <a:xfrm rot="18326695">
            <a:off x="3739837" y="3393029"/>
            <a:ext cx="45686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IL-4, IL-13</a:t>
            </a:r>
          </a:p>
        </p:txBody>
      </p:sp>
      <p:sp>
        <p:nvSpPr>
          <p:cNvPr id="149" name="TextBox 148">
            <a:extLst>
              <a:ext uri="{FF2B5EF4-FFF2-40B4-BE49-F238E27FC236}">
                <a16:creationId xmlns:a16="http://schemas.microsoft.com/office/drawing/2014/main" id="{D911F860-5691-B0CE-BB72-EF0646E6BF7A}"/>
              </a:ext>
            </a:extLst>
          </p:cNvPr>
          <p:cNvSpPr txBox="1"/>
          <p:nvPr/>
        </p:nvSpPr>
        <p:spPr>
          <a:xfrm>
            <a:off x="4397698" y="4118600"/>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IL-13</a:t>
            </a:r>
            <a:endParaRPr kumimoji="0" lang="en-US" sz="8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endParaRPr>
          </a:p>
        </p:txBody>
      </p:sp>
      <p:sp>
        <p:nvSpPr>
          <p:cNvPr id="150" name="TextBox 149">
            <a:extLst>
              <a:ext uri="{FF2B5EF4-FFF2-40B4-BE49-F238E27FC236}">
                <a16:creationId xmlns:a16="http://schemas.microsoft.com/office/drawing/2014/main" id="{75ED537C-0097-A31E-F5C6-58DF3218A922}"/>
              </a:ext>
            </a:extLst>
          </p:cNvPr>
          <p:cNvSpPr txBox="1"/>
          <p:nvPr/>
        </p:nvSpPr>
        <p:spPr>
          <a:xfrm>
            <a:off x="4643458" y="3318538"/>
            <a:ext cx="205188" cy="277005"/>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Th2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cells</a:t>
            </a:r>
          </a:p>
        </p:txBody>
      </p:sp>
      <p:sp>
        <p:nvSpPr>
          <p:cNvPr id="151" name="TextBox 150">
            <a:extLst>
              <a:ext uri="{FF2B5EF4-FFF2-40B4-BE49-F238E27FC236}">
                <a16:creationId xmlns:a16="http://schemas.microsoft.com/office/drawing/2014/main" id="{C358ACB1-1AB8-F32B-31A5-A6FB3093AF58}"/>
              </a:ext>
            </a:extLst>
          </p:cNvPr>
          <p:cNvSpPr txBox="1"/>
          <p:nvPr/>
        </p:nvSpPr>
        <p:spPr>
          <a:xfrm rot="2099857">
            <a:off x="5445883" y="3507536"/>
            <a:ext cx="17152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IL-5</a:t>
            </a:r>
          </a:p>
        </p:txBody>
      </p:sp>
      <p:sp>
        <p:nvSpPr>
          <p:cNvPr id="152" name="TextBox 151">
            <a:extLst>
              <a:ext uri="{FF2B5EF4-FFF2-40B4-BE49-F238E27FC236}">
                <a16:creationId xmlns:a16="http://schemas.microsoft.com/office/drawing/2014/main" id="{1A362EFF-D3B6-12DF-8318-650FB26E4275}"/>
              </a:ext>
            </a:extLst>
          </p:cNvPr>
          <p:cNvSpPr txBox="1"/>
          <p:nvPr/>
        </p:nvSpPr>
        <p:spPr>
          <a:xfrm rot="19585287">
            <a:off x="5592192" y="2973383"/>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IL-13</a:t>
            </a:r>
          </a:p>
        </p:txBody>
      </p:sp>
      <p:sp>
        <p:nvSpPr>
          <p:cNvPr id="153" name="TextBox 152">
            <a:extLst>
              <a:ext uri="{FF2B5EF4-FFF2-40B4-BE49-F238E27FC236}">
                <a16:creationId xmlns:a16="http://schemas.microsoft.com/office/drawing/2014/main" id="{00A62D6E-50F3-4034-29B6-F124818F3202}"/>
              </a:ext>
            </a:extLst>
          </p:cNvPr>
          <p:cNvSpPr txBox="1"/>
          <p:nvPr/>
        </p:nvSpPr>
        <p:spPr>
          <a:xfrm rot="1721568">
            <a:off x="5229446" y="4266257"/>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IL-13</a:t>
            </a:r>
          </a:p>
        </p:txBody>
      </p:sp>
      <p:sp>
        <p:nvSpPr>
          <p:cNvPr id="154" name="TextBox 153">
            <a:extLst>
              <a:ext uri="{FF2B5EF4-FFF2-40B4-BE49-F238E27FC236}">
                <a16:creationId xmlns:a16="http://schemas.microsoft.com/office/drawing/2014/main" id="{C2FE5A82-7E21-C1CF-D87E-BA92CC3F01BB}"/>
              </a:ext>
            </a:extLst>
          </p:cNvPr>
          <p:cNvSpPr txBox="1"/>
          <p:nvPr/>
        </p:nvSpPr>
        <p:spPr>
          <a:xfrm rot="19476609">
            <a:off x="6618670" y="3509806"/>
            <a:ext cx="17152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IL-5</a:t>
            </a:r>
          </a:p>
        </p:txBody>
      </p:sp>
      <p:sp>
        <p:nvSpPr>
          <p:cNvPr id="155" name="TextBox 154">
            <a:extLst>
              <a:ext uri="{FF2B5EF4-FFF2-40B4-BE49-F238E27FC236}">
                <a16:creationId xmlns:a16="http://schemas.microsoft.com/office/drawing/2014/main" id="{9643C610-F222-F945-67C7-EADE65930604}"/>
              </a:ext>
            </a:extLst>
          </p:cNvPr>
          <p:cNvSpPr txBox="1"/>
          <p:nvPr/>
        </p:nvSpPr>
        <p:spPr>
          <a:xfrm rot="2077529">
            <a:off x="6376152" y="2953478"/>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IL-13</a:t>
            </a:r>
          </a:p>
        </p:txBody>
      </p:sp>
      <p:sp>
        <p:nvSpPr>
          <p:cNvPr id="156" name="TextBox 155">
            <a:extLst>
              <a:ext uri="{FF2B5EF4-FFF2-40B4-BE49-F238E27FC236}">
                <a16:creationId xmlns:a16="http://schemas.microsoft.com/office/drawing/2014/main" id="{6DF598F2-CC1F-BC51-7053-039BE078BC62}"/>
              </a:ext>
            </a:extLst>
          </p:cNvPr>
          <p:cNvSpPr txBox="1"/>
          <p:nvPr/>
        </p:nvSpPr>
        <p:spPr>
          <a:xfrm rot="19935994">
            <a:off x="6695353" y="4266863"/>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IL-13</a:t>
            </a:r>
          </a:p>
        </p:txBody>
      </p:sp>
      <p:sp>
        <p:nvSpPr>
          <p:cNvPr id="157" name="TextBox 156">
            <a:extLst>
              <a:ext uri="{FF2B5EF4-FFF2-40B4-BE49-F238E27FC236}">
                <a16:creationId xmlns:a16="http://schemas.microsoft.com/office/drawing/2014/main" id="{AD7521A3-C761-7FED-D22F-9CE5BEDBBDDB}"/>
              </a:ext>
            </a:extLst>
          </p:cNvPr>
          <p:cNvSpPr txBox="1"/>
          <p:nvPr/>
        </p:nvSpPr>
        <p:spPr>
          <a:xfrm>
            <a:off x="7047204" y="3059399"/>
            <a:ext cx="24045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ILC2s</a:t>
            </a:r>
          </a:p>
        </p:txBody>
      </p:sp>
      <p:sp>
        <p:nvSpPr>
          <p:cNvPr id="158" name="TextBox 157">
            <a:extLst>
              <a:ext uri="{FF2B5EF4-FFF2-40B4-BE49-F238E27FC236}">
                <a16:creationId xmlns:a16="http://schemas.microsoft.com/office/drawing/2014/main" id="{DBEC77BB-542C-C107-044B-2E94568786ED}"/>
              </a:ext>
            </a:extLst>
          </p:cNvPr>
          <p:cNvSpPr txBox="1"/>
          <p:nvPr/>
        </p:nvSpPr>
        <p:spPr>
          <a:xfrm>
            <a:off x="6752640" y="2246306"/>
            <a:ext cx="330787" cy="534368"/>
          </a:xfrm>
          <a:prstGeom prst="rect">
            <a:avLst/>
          </a:prstGeom>
          <a:solidFill>
            <a:schemeClr val="bg1"/>
          </a:solidFill>
        </p:spPr>
        <p:txBody>
          <a:bodyPr wrap="none" lIns="36000" tIns="36000" rIns="36000" bIns="3600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TSLP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IL-33</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IL-25</a:t>
            </a:r>
          </a:p>
        </p:txBody>
      </p:sp>
      <p:sp>
        <p:nvSpPr>
          <p:cNvPr id="159" name="TextBox 158">
            <a:extLst>
              <a:ext uri="{FF2B5EF4-FFF2-40B4-BE49-F238E27FC236}">
                <a16:creationId xmlns:a16="http://schemas.microsoft.com/office/drawing/2014/main" id="{2C13EB76-B508-31A9-5A26-22E5C303711C}"/>
              </a:ext>
            </a:extLst>
          </p:cNvPr>
          <p:cNvSpPr txBox="1"/>
          <p:nvPr/>
        </p:nvSpPr>
        <p:spPr>
          <a:xfrm>
            <a:off x="8274547" y="2256850"/>
            <a:ext cx="321169" cy="226591"/>
          </a:xfrm>
          <a:prstGeom prst="rect">
            <a:avLst/>
          </a:prstGeom>
          <a:solidFill>
            <a:schemeClr val="bg1"/>
          </a:solidFill>
        </p:spPr>
        <p:txBody>
          <a:bodyPr wrap="none" lIns="36000" tIns="36000" rIns="36000" bIns="3600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F35FAC">
                    <a:lumMod val="75000"/>
                  </a:srgbClr>
                </a:solidFill>
                <a:effectLst/>
                <a:uLnTx/>
                <a:uFillTx/>
                <a:latin typeface="Calibri"/>
                <a:ea typeface="+mn-ea"/>
                <a:cs typeface="Calibri"/>
              </a:rPr>
              <a:t>TSLP</a:t>
            </a:r>
          </a:p>
        </p:txBody>
      </p:sp>
      <p:sp>
        <p:nvSpPr>
          <p:cNvPr id="161" name="TextBox 160">
            <a:extLst>
              <a:ext uri="{FF2B5EF4-FFF2-40B4-BE49-F238E27FC236}">
                <a16:creationId xmlns:a16="http://schemas.microsoft.com/office/drawing/2014/main" id="{86A5E76A-7E60-8958-6A1D-C9ED5201C4EB}"/>
              </a:ext>
            </a:extLst>
          </p:cNvPr>
          <p:cNvSpPr txBox="1"/>
          <p:nvPr/>
        </p:nvSpPr>
        <p:spPr>
          <a:xfrm>
            <a:off x="7048944" y="4260513"/>
            <a:ext cx="724572"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Smooth muscle</a:t>
            </a:r>
          </a:p>
        </p:txBody>
      </p:sp>
      <p:sp>
        <p:nvSpPr>
          <p:cNvPr id="164" name="TextBox 163">
            <a:extLst>
              <a:ext uri="{FF2B5EF4-FFF2-40B4-BE49-F238E27FC236}">
                <a16:creationId xmlns:a16="http://schemas.microsoft.com/office/drawing/2014/main" id="{854BBB09-2639-DC71-3C1B-DB92A42AAF15}"/>
              </a:ext>
            </a:extLst>
          </p:cNvPr>
          <p:cNvSpPr txBox="1"/>
          <p:nvPr/>
        </p:nvSpPr>
        <p:spPr>
          <a:xfrm>
            <a:off x="9610310" y="4129627"/>
            <a:ext cx="17152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F561AD"/>
                </a:solidFill>
                <a:effectLst/>
                <a:uLnTx/>
                <a:uFillTx/>
                <a:latin typeface="Calibri" panose="020F0502020204030204" pitchFamily="34" charset="0"/>
                <a:ea typeface="+mn-ea"/>
                <a:cs typeface="Calibri" panose="020F0502020204030204" pitchFamily="34" charset="0"/>
              </a:rPr>
              <a:t>IL-6</a:t>
            </a:r>
          </a:p>
        </p:txBody>
      </p:sp>
      <p:sp>
        <p:nvSpPr>
          <p:cNvPr id="165" name="TextBox 164">
            <a:extLst>
              <a:ext uri="{FF2B5EF4-FFF2-40B4-BE49-F238E27FC236}">
                <a16:creationId xmlns:a16="http://schemas.microsoft.com/office/drawing/2014/main" id="{3CBED91A-B912-93F3-BA79-F08D54B3390D}"/>
              </a:ext>
            </a:extLst>
          </p:cNvPr>
          <p:cNvSpPr txBox="1"/>
          <p:nvPr/>
        </p:nvSpPr>
        <p:spPr>
          <a:xfrm>
            <a:off x="9267706" y="3337769"/>
            <a:ext cx="468087"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Fibroblast</a:t>
            </a:r>
          </a:p>
        </p:txBody>
      </p:sp>
      <p:sp>
        <p:nvSpPr>
          <p:cNvPr id="166" name="TextBox 165">
            <a:extLst>
              <a:ext uri="{FF2B5EF4-FFF2-40B4-BE49-F238E27FC236}">
                <a16:creationId xmlns:a16="http://schemas.microsoft.com/office/drawing/2014/main" id="{FB1E327C-0197-FA35-937D-3CA4D101C7D1}"/>
              </a:ext>
            </a:extLst>
          </p:cNvPr>
          <p:cNvSpPr txBox="1"/>
          <p:nvPr/>
        </p:nvSpPr>
        <p:spPr>
          <a:xfrm>
            <a:off x="9093828" y="2542446"/>
            <a:ext cx="40396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Collagen</a:t>
            </a:r>
          </a:p>
        </p:txBody>
      </p:sp>
      <p:sp>
        <p:nvSpPr>
          <p:cNvPr id="168" name="TextBox 167">
            <a:extLst>
              <a:ext uri="{FF2B5EF4-FFF2-40B4-BE49-F238E27FC236}">
                <a16:creationId xmlns:a16="http://schemas.microsoft.com/office/drawing/2014/main" id="{2C4BCB92-4A53-CBFB-F841-B70F998EA530}"/>
              </a:ext>
            </a:extLst>
          </p:cNvPr>
          <p:cNvSpPr txBox="1"/>
          <p:nvPr/>
        </p:nvSpPr>
        <p:spPr>
          <a:xfrm>
            <a:off x="7945735" y="3407020"/>
            <a:ext cx="248471" cy="153891"/>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F561AD"/>
                </a:solidFill>
                <a:effectLst/>
                <a:uLnTx/>
                <a:uFillTx/>
                <a:latin typeface="Calibri" panose="020F0502020204030204" pitchFamily="34" charset="0"/>
                <a:ea typeface="+mn-ea"/>
                <a:cs typeface="Calibri" panose="020F0502020204030204" pitchFamily="34" charset="0"/>
              </a:rPr>
              <a:t>TSLP</a:t>
            </a:r>
          </a:p>
        </p:txBody>
      </p:sp>
      <p:grpSp>
        <p:nvGrpSpPr>
          <p:cNvPr id="169" name="Graphic 2442">
            <a:extLst>
              <a:ext uri="{FF2B5EF4-FFF2-40B4-BE49-F238E27FC236}">
                <a16:creationId xmlns:a16="http://schemas.microsoft.com/office/drawing/2014/main" id="{64BA3ED3-9446-0537-C3E7-C1D0E7C62347}"/>
              </a:ext>
            </a:extLst>
          </p:cNvPr>
          <p:cNvGrpSpPr/>
          <p:nvPr/>
        </p:nvGrpSpPr>
        <p:grpSpPr>
          <a:xfrm rot="401577">
            <a:off x="3880668" y="3315678"/>
            <a:ext cx="257941" cy="478206"/>
            <a:chOff x="7388833" y="5476246"/>
            <a:chExt cx="373677" cy="630032"/>
          </a:xfrm>
          <a:solidFill>
            <a:srgbClr val="A21383"/>
          </a:solidFill>
        </p:grpSpPr>
        <p:sp>
          <p:nvSpPr>
            <p:cNvPr id="2493" name="Freeform 2445">
              <a:extLst>
                <a:ext uri="{FF2B5EF4-FFF2-40B4-BE49-F238E27FC236}">
                  <a16:creationId xmlns:a16="http://schemas.microsoft.com/office/drawing/2014/main" id="{DAD6A2E2-FEFF-BA1C-FC71-342A11688F75}"/>
                </a:ext>
              </a:extLst>
            </p:cNvPr>
            <p:cNvSpPr/>
            <p:nvPr/>
          </p:nvSpPr>
          <p:spPr>
            <a:xfrm>
              <a:off x="7411227" y="5476246"/>
              <a:ext cx="351283" cy="592220"/>
            </a:xfrm>
            <a:custGeom>
              <a:avLst/>
              <a:gdLst>
                <a:gd name="connsiteX0" fmla="*/ 351285 w 351284"/>
                <a:gd name="connsiteY0" fmla="*/ 0 h 592224"/>
                <a:gd name="connsiteX1" fmla="*/ 0 w 351284"/>
                <a:gd name="connsiteY1" fmla="*/ 592224 h 592224"/>
              </a:gdLst>
              <a:ahLst/>
              <a:cxnLst>
                <a:cxn ang="0">
                  <a:pos x="connsiteX0" y="connsiteY0"/>
                </a:cxn>
                <a:cxn ang="0">
                  <a:pos x="connsiteX1" y="connsiteY1"/>
                </a:cxn>
              </a:cxnLst>
              <a:rect l="l" t="t" r="r" b="b"/>
              <a:pathLst>
                <a:path w="351284" h="592224">
                  <a:moveTo>
                    <a:pt x="351285" y="0"/>
                  </a:moveTo>
                  <a:lnTo>
                    <a:pt x="0" y="592224"/>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94" name="Freeform 2446">
              <a:extLst>
                <a:ext uri="{FF2B5EF4-FFF2-40B4-BE49-F238E27FC236}">
                  <a16:creationId xmlns:a16="http://schemas.microsoft.com/office/drawing/2014/main" id="{87CC8198-2681-1490-8319-61BC2973F085}"/>
                </a:ext>
              </a:extLst>
            </p:cNvPr>
            <p:cNvSpPr/>
            <p:nvPr/>
          </p:nvSpPr>
          <p:spPr>
            <a:xfrm>
              <a:off x="7388833" y="6045244"/>
              <a:ext cx="53261" cy="61034"/>
            </a:xfrm>
            <a:custGeom>
              <a:avLst/>
              <a:gdLst>
                <a:gd name="connsiteX0" fmla="*/ 735 w 53261"/>
                <a:gd name="connsiteY0" fmla="*/ 0 h 61034"/>
                <a:gd name="connsiteX1" fmla="*/ 0 w 53261"/>
                <a:gd name="connsiteY1" fmla="*/ 61034 h 61034"/>
                <a:gd name="connsiteX2" fmla="*/ 53262 w 53261"/>
                <a:gd name="connsiteY2" fmla="*/ 31160 h 61034"/>
                <a:gd name="connsiteX3" fmla="*/ 735 w 53261"/>
                <a:gd name="connsiteY3" fmla="*/ 0 h 61034"/>
              </a:gdLst>
              <a:ahLst/>
              <a:cxnLst>
                <a:cxn ang="0">
                  <a:pos x="connsiteX0" y="connsiteY0"/>
                </a:cxn>
                <a:cxn ang="0">
                  <a:pos x="connsiteX1" y="connsiteY1"/>
                </a:cxn>
                <a:cxn ang="0">
                  <a:pos x="connsiteX2" y="connsiteY2"/>
                </a:cxn>
                <a:cxn ang="0">
                  <a:pos x="connsiteX3" y="connsiteY3"/>
                </a:cxn>
              </a:cxnLst>
              <a:rect l="l" t="t" r="r" b="b"/>
              <a:pathLst>
                <a:path w="53261" h="61034">
                  <a:moveTo>
                    <a:pt x="735" y="0"/>
                  </a:moveTo>
                  <a:lnTo>
                    <a:pt x="0" y="61034"/>
                  </a:lnTo>
                  <a:lnTo>
                    <a:pt x="53262" y="31160"/>
                  </a:lnTo>
                  <a:lnTo>
                    <a:pt x="735"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0" name="Group 169">
            <a:extLst>
              <a:ext uri="{FF2B5EF4-FFF2-40B4-BE49-F238E27FC236}">
                <a16:creationId xmlns:a16="http://schemas.microsoft.com/office/drawing/2014/main" id="{CEB2A609-E194-E0FF-B2A5-1092FD8353A7}"/>
              </a:ext>
            </a:extLst>
          </p:cNvPr>
          <p:cNvGrpSpPr/>
          <p:nvPr/>
        </p:nvGrpSpPr>
        <p:grpSpPr>
          <a:xfrm>
            <a:off x="3958667" y="3665104"/>
            <a:ext cx="880704" cy="577321"/>
            <a:chOff x="3869982" y="3713634"/>
            <a:chExt cx="880686" cy="577309"/>
          </a:xfrm>
        </p:grpSpPr>
        <p:sp>
          <p:nvSpPr>
            <p:cNvPr id="2490" name="Freeform 2448">
              <a:extLst>
                <a:ext uri="{FF2B5EF4-FFF2-40B4-BE49-F238E27FC236}">
                  <a16:creationId xmlns:a16="http://schemas.microsoft.com/office/drawing/2014/main" id="{7D135CD5-3A11-85C7-A8B2-7D2B09D8B463}"/>
                </a:ext>
              </a:extLst>
            </p:cNvPr>
            <p:cNvSpPr/>
            <p:nvPr/>
          </p:nvSpPr>
          <p:spPr>
            <a:xfrm>
              <a:off x="3906774" y="3713634"/>
              <a:ext cx="843894" cy="553210"/>
            </a:xfrm>
            <a:custGeom>
              <a:avLst/>
              <a:gdLst>
                <a:gd name="connsiteX0" fmla="*/ 842520 w 842519"/>
                <a:gd name="connsiteY0" fmla="*/ 0 h 552309"/>
                <a:gd name="connsiteX1" fmla="*/ 0 w 842519"/>
                <a:gd name="connsiteY1" fmla="*/ 552310 h 552309"/>
              </a:gdLst>
              <a:ahLst/>
              <a:cxnLst>
                <a:cxn ang="0">
                  <a:pos x="connsiteX0" y="connsiteY0"/>
                </a:cxn>
                <a:cxn ang="0">
                  <a:pos x="connsiteX1" y="connsiteY1"/>
                </a:cxn>
              </a:cxnLst>
              <a:rect l="l" t="t" r="r" b="b"/>
              <a:pathLst>
                <a:path w="842519" h="552309">
                  <a:moveTo>
                    <a:pt x="842520" y="0"/>
                  </a:moveTo>
                  <a:lnTo>
                    <a:pt x="0" y="55231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91" name="Freeform 2449">
              <a:extLst>
                <a:ext uri="{FF2B5EF4-FFF2-40B4-BE49-F238E27FC236}">
                  <a16:creationId xmlns:a16="http://schemas.microsoft.com/office/drawing/2014/main" id="{63BF1CFA-C4F7-7460-E921-0CE7B7F11F4D}"/>
                </a:ext>
              </a:extLst>
            </p:cNvPr>
            <p:cNvSpPr/>
            <p:nvPr/>
          </p:nvSpPr>
          <p:spPr>
            <a:xfrm>
              <a:off x="3869982" y="4236370"/>
              <a:ext cx="61013" cy="54573"/>
            </a:xfrm>
            <a:custGeom>
              <a:avLst/>
              <a:gdLst>
                <a:gd name="connsiteX0" fmla="*/ 27427 w 60914"/>
                <a:gd name="connsiteY0" fmla="*/ 0 h 54484"/>
                <a:gd name="connsiteX1" fmla="*/ 0 w 60914"/>
                <a:gd name="connsiteY1" fmla="*/ 54484 h 54484"/>
                <a:gd name="connsiteX2" fmla="*/ 60915 w 60914"/>
                <a:gd name="connsiteY2" fmla="*/ 51056 h 54484"/>
                <a:gd name="connsiteX3" fmla="*/ 27427 w 60914"/>
                <a:gd name="connsiteY3" fmla="*/ 0 h 54484"/>
              </a:gdLst>
              <a:ahLst/>
              <a:cxnLst>
                <a:cxn ang="0">
                  <a:pos x="connsiteX0" y="connsiteY0"/>
                </a:cxn>
                <a:cxn ang="0">
                  <a:pos x="connsiteX1" y="connsiteY1"/>
                </a:cxn>
                <a:cxn ang="0">
                  <a:pos x="connsiteX2" y="connsiteY2"/>
                </a:cxn>
                <a:cxn ang="0">
                  <a:pos x="connsiteX3" y="connsiteY3"/>
                </a:cxn>
              </a:cxnLst>
              <a:rect l="l" t="t" r="r" b="b"/>
              <a:pathLst>
                <a:path w="60914" h="54484">
                  <a:moveTo>
                    <a:pt x="27427" y="0"/>
                  </a:moveTo>
                  <a:lnTo>
                    <a:pt x="0" y="54484"/>
                  </a:lnTo>
                  <a:lnTo>
                    <a:pt x="60915" y="51056"/>
                  </a:lnTo>
                  <a:lnTo>
                    <a:pt x="27427"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1" name="Graphic 2442">
            <a:extLst>
              <a:ext uri="{FF2B5EF4-FFF2-40B4-BE49-F238E27FC236}">
                <a16:creationId xmlns:a16="http://schemas.microsoft.com/office/drawing/2014/main" id="{B9BE2857-561E-9417-4A5D-13E54C5AB7E1}"/>
              </a:ext>
            </a:extLst>
          </p:cNvPr>
          <p:cNvGrpSpPr/>
          <p:nvPr/>
        </p:nvGrpSpPr>
        <p:grpSpPr>
          <a:xfrm>
            <a:off x="4325109" y="4042216"/>
            <a:ext cx="61137" cy="392465"/>
            <a:chOff x="7893108" y="6127558"/>
            <a:chExt cx="61036" cy="391820"/>
          </a:xfrm>
          <a:solidFill>
            <a:srgbClr val="A21383"/>
          </a:solidFill>
        </p:grpSpPr>
        <p:sp>
          <p:nvSpPr>
            <p:cNvPr id="2487" name="Freeform 2451">
              <a:extLst>
                <a:ext uri="{FF2B5EF4-FFF2-40B4-BE49-F238E27FC236}">
                  <a16:creationId xmlns:a16="http://schemas.microsoft.com/office/drawing/2014/main" id="{9A9911A8-5604-1521-F3A7-79F1D8D6271F}"/>
                </a:ext>
              </a:extLst>
            </p:cNvPr>
            <p:cNvSpPr/>
            <p:nvPr/>
          </p:nvSpPr>
          <p:spPr>
            <a:xfrm>
              <a:off x="7923553" y="6127558"/>
              <a:ext cx="6122" cy="347904"/>
            </a:xfrm>
            <a:custGeom>
              <a:avLst/>
              <a:gdLst>
                <a:gd name="connsiteX0" fmla="*/ 0 w 6122"/>
                <a:gd name="connsiteY0" fmla="*/ 0 h 347902"/>
                <a:gd name="connsiteX1" fmla="*/ 0 w 6122"/>
                <a:gd name="connsiteY1" fmla="*/ 347903 h 347902"/>
              </a:gdLst>
              <a:ahLst/>
              <a:cxnLst>
                <a:cxn ang="0">
                  <a:pos x="connsiteX0" y="connsiteY0"/>
                </a:cxn>
                <a:cxn ang="0">
                  <a:pos x="connsiteX1" y="connsiteY1"/>
                </a:cxn>
              </a:cxnLst>
              <a:rect l="l" t="t" r="r" b="b"/>
              <a:pathLst>
                <a:path w="6122" h="347902">
                  <a:moveTo>
                    <a:pt x="0" y="0"/>
                  </a:moveTo>
                  <a:lnTo>
                    <a:pt x="0" y="347903"/>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8" name="Freeform 2452">
              <a:extLst>
                <a:ext uri="{FF2B5EF4-FFF2-40B4-BE49-F238E27FC236}">
                  <a16:creationId xmlns:a16="http://schemas.microsoft.com/office/drawing/2014/main" id="{3E209F00-BF18-9F13-FE23-0A75B103D310}"/>
                </a:ext>
              </a:extLst>
            </p:cNvPr>
            <p:cNvSpPr/>
            <p:nvPr/>
          </p:nvSpPr>
          <p:spPr>
            <a:xfrm>
              <a:off x="7893108" y="6466486"/>
              <a:ext cx="61036" cy="52892"/>
            </a:xfrm>
            <a:custGeom>
              <a:avLst/>
              <a:gdLst>
                <a:gd name="connsiteX0" fmla="*/ 0 w 61036"/>
                <a:gd name="connsiteY0" fmla="*/ 0 h 52892"/>
                <a:gd name="connsiteX1" fmla="*/ 30488 w 61036"/>
                <a:gd name="connsiteY1" fmla="*/ 52892 h 52892"/>
                <a:gd name="connsiteX2" fmla="*/ 61037 w 61036"/>
                <a:gd name="connsiteY2" fmla="*/ 0 h 52892"/>
                <a:gd name="connsiteX3" fmla="*/ 0 w 61036"/>
                <a:gd name="connsiteY3" fmla="*/ 0 h 52892"/>
              </a:gdLst>
              <a:ahLst/>
              <a:cxnLst>
                <a:cxn ang="0">
                  <a:pos x="connsiteX0" y="connsiteY0"/>
                </a:cxn>
                <a:cxn ang="0">
                  <a:pos x="connsiteX1" y="connsiteY1"/>
                </a:cxn>
                <a:cxn ang="0">
                  <a:pos x="connsiteX2" y="connsiteY2"/>
                </a:cxn>
                <a:cxn ang="0">
                  <a:pos x="connsiteX3" y="connsiteY3"/>
                </a:cxn>
              </a:cxnLst>
              <a:rect l="l" t="t" r="r" b="b"/>
              <a:pathLst>
                <a:path w="61036" h="52892">
                  <a:moveTo>
                    <a:pt x="0" y="0"/>
                  </a:moveTo>
                  <a:lnTo>
                    <a:pt x="30488" y="52892"/>
                  </a:lnTo>
                  <a:lnTo>
                    <a:pt x="61037" y="0"/>
                  </a:lnTo>
                  <a:lnTo>
                    <a:pt x="0"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sp>
        <p:nvSpPr>
          <p:cNvPr id="172" name="Freeform 2453">
            <a:extLst>
              <a:ext uri="{FF2B5EF4-FFF2-40B4-BE49-F238E27FC236}">
                <a16:creationId xmlns:a16="http://schemas.microsoft.com/office/drawing/2014/main" id="{BD4BE16C-A1B5-4173-0B0E-6B30DACCFEAA}"/>
              </a:ext>
            </a:extLst>
          </p:cNvPr>
          <p:cNvSpPr/>
          <p:nvPr/>
        </p:nvSpPr>
        <p:spPr>
          <a:xfrm>
            <a:off x="4355605" y="3312947"/>
            <a:ext cx="6132" cy="364972"/>
          </a:xfrm>
          <a:custGeom>
            <a:avLst/>
            <a:gdLst>
              <a:gd name="connsiteX0" fmla="*/ 0 w 6122"/>
              <a:gd name="connsiteY0" fmla="*/ 0 h 364370"/>
              <a:gd name="connsiteX1" fmla="*/ 0 w 6122"/>
              <a:gd name="connsiteY1" fmla="*/ 364370 h 364370"/>
            </a:gdLst>
            <a:ahLst/>
            <a:cxnLst>
              <a:cxn ang="0">
                <a:pos x="connsiteX0" y="connsiteY0"/>
              </a:cxn>
              <a:cxn ang="0">
                <a:pos x="connsiteX1" y="connsiteY1"/>
              </a:cxn>
            </a:cxnLst>
            <a:rect l="l" t="t" r="r" b="b"/>
            <a:pathLst>
              <a:path w="6122" h="364370">
                <a:moveTo>
                  <a:pt x="0" y="0"/>
                </a:moveTo>
                <a:lnTo>
                  <a:pt x="0" y="36437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nvGrpSpPr>
          <p:cNvPr id="173" name="Graphic 2442">
            <a:extLst>
              <a:ext uri="{FF2B5EF4-FFF2-40B4-BE49-F238E27FC236}">
                <a16:creationId xmlns:a16="http://schemas.microsoft.com/office/drawing/2014/main" id="{B1AABD42-D4D2-C91E-DE13-10E9969BF9B7}"/>
              </a:ext>
            </a:extLst>
          </p:cNvPr>
          <p:cNvGrpSpPr/>
          <p:nvPr/>
        </p:nvGrpSpPr>
        <p:grpSpPr>
          <a:xfrm>
            <a:off x="5344098" y="3549028"/>
            <a:ext cx="307834" cy="204233"/>
            <a:chOff x="8910534" y="5635163"/>
            <a:chExt cx="307329" cy="203897"/>
          </a:xfrm>
          <a:solidFill>
            <a:srgbClr val="A21383"/>
          </a:solidFill>
        </p:grpSpPr>
        <p:sp>
          <p:nvSpPr>
            <p:cNvPr id="2485" name="Freeform 2461">
              <a:extLst>
                <a:ext uri="{FF2B5EF4-FFF2-40B4-BE49-F238E27FC236}">
                  <a16:creationId xmlns:a16="http://schemas.microsoft.com/office/drawing/2014/main" id="{FCE7EE6F-FAEA-4494-A727-790C07A2D30E}"/>
                </a:ext>
              </a:extLst>
            </p:cNvPr>
            <p:cNvSpPr/>
            <p:nvPr/>
          </p:nvSpPr>
          <p:spPr>
            <a:xfrm>
              <a:off x="8910534" y="5635163"/>
              <a:ext cx="270781" cy="179614"/>
            </a:xfrm>
            <a:custGeom>
              <a:avLst/>
              <a:gdLst>
                <a:gd name="connsiteX0" fmla="*/ 270779 w 270779"/>
                <a:gd name="connsiteY0" fmla="*/ 179614 h 179613"/>
                <a:gd name="connsiteX1" fmla="*/ 0 w 270779"/>
                <a:gd name="connsiteY1" fmla="*/ 0 h 179613"/>
              </a:gdLst>
              <a:ahLst/>
              <a:cxnLst>
                <a:cxn ang="0">
                  <a:pos x="connsiteX0" y="connsiteY0"/>
                </a:cxn>
                <a:cxn ang="0">
                  <a:pos x="connsiteX1" y="connsiteY1"/>
                </a:cxn>
              </a:cxnLst>
              <a:rect l="l" t="t" r="r" b="b"/>
              <a:pathLst>
                <a:path w="270779" h="179613">
                  <a:moveTo>
                    <a:pt x="270779" y="179614"/>
                  </a:moveTo>
                  <a:lnTo>
                    <a:pt x="0" y="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6" name="Freeform 2462">
              <a:extLst>
                <a:ext uri="{FF2B5EF4-FFF2-40B4-BE49-F238E27FC236}">
                  <a16:creationId xmlns:a16="http://schemas.microsoft.com/office/drawing/2014/main" id="{0202CBB5-53AB-4669-8BB1-0B1EDF8652C0}"/>
                </a:ext>
              </a:extLst>
            </p:cNvPr>
            <p:cNvSpPr/>
            <p:nvPr/>
          </p:nvSpPr>
          <p:spPr>
            <a:xfrm>
              <a:off x="9156949" y="5784393"/>
              <a:ext cx="60914" cy="54667"/>
            </a:xfrm>
            <a:custGeom>
              <a:avLst/>
              <a:gdLst>
                <a:gd name="connsiteX0" fmla="*/ 33733 w 60914"/>
                <a:gd name="connsiteY0" fmla="*/ 0 h 54667"/>
                <a:gd name="connsiteX1" fmla="*/ 60915 w 60914"/>
                <a:gd name="connsiteY1" fmla="*/ 54668 h 54667"/>
                <a:gd name="connsiteX2" fmla="*/ 0 w 60914"/>
                <a:gd name="connsiteY2" fmla="*/ 50872 h 54667"/>
                <a:gd name="connsiteX3" fmla="*/ 33733 w 60914"/>
                <a:gd name="connsiteY3" fmla="*/ 0 h 54667"/>
              </a:gdLst>
              <a:ahLst/>
              <a:cxnLst>
                <a:cxn ang="0">
                  <a:pos x="connsiteX0" y="connsiteY0"/>
                </a:cxn>
                <a:cxn ang="0">
                  <a:pos x="connsiteX1" y="connsiteY1"/>
                </a:cxn>
                <a:cxn ang="0">
                  <a:pos x="connsiteX2" y="connsiteY2"/>
                </a:cxn>
                <a:cxn ang="0">
                  <a:pos x="connsiteX3" y="connsiteY3"/>
                </a:cxn>
              </a:cxnLst>
              <a:rect l="l" t="t" r="r" b="b"/>
              <a:pathLst>
                <a:path w="60914" h="54667">
                  <a:moveTo>
                    <a:pt x="33733" y="0"/>
                  </a:moveTo>
                  <a:lnTo>
                    <a:pt x="60915" y="54668"/>
                  </a:lnTo>
                  <a:lnTo>
                    <a:pt x="0" y="50872"/>
                  </a:lnTo>
                  <a:lnTo>
                    <a:pt x="33733"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4" name="Graphic 2442">
            <a:extLst>
              <a:ext uri="{FF2B5EF4-FFF2-40B4-BE49-F238E27FC236}">
                <a16:creationId xmlns:a16="http://schemas.microsoft.com/office/drawing/2014/main" id="{733A77EC-BE23-6CCA-5F97-F28FA344784C}"/>
              </a:ext>
            </a:extLst>
          </p:cNvPr>
          <p:cNvGrpSpPr/>
          <p:nvPr/>
        </p:nvGrpSpPr>
        <p:grpSpPr>
          <a:xfrm>
            <a:off x="5066742" y="3139242"/>
            <a:ext cx="88671" cy="165411"/>
            <a:chOff x="8633512" y="5226050"/>
            <a:chExt cx="88524" cy="165139"/>
          </a:xfrm>
          <a:solidFill>
            <a:srgbClr val="A21383"/>
          </a:solidFill>
        </p:grpSpPr>
        <p:sp>
          <p:nvSpPr>
            <p:cNvPr id="2483" name="Freeform 2464">
              <a:extLst>
                <a:ext uri="{FF2B5EF4-FFF2-40B4-BE49-F238E27FC236}">
                  <a16:creationId xmlns:a16="http://schemas.microsoft.com/office/drawing/2014/main" id="{0E9C77F4-E566-9E35-FEF5-7C5CBDD503E1}"/>
                </a:ext>
              </a:extLst>
            </p:cNvPr>
            <p:cNvSpPr/>
            <p:nvPr/>
          </p:nvSpPr>
          <p:spPr>
            <a:xfrm>
              <a:off x="8677725" y="5226050"/>
              <a:ext cx="6122" cy="126844"/>
            </a:xfrm>
            <a:custGeom>
              <a:avLst/>
              <a:gdLst>
                <a:gd name="connsiteX0" fmla="*/ 0 w 6122"/>
                <a:gd name="connsiteY0" fmla="*/ 126844 h 126843"/>
                <a:gd name="connsiteX1" fmla="*/ 0 w 6122"/>
                <a:gd name="connsiteY1" fmla="*/ 0 h 126843"/>
              </a:gdLst>
              <a:ahLst/>
              <a:cxnLst>
                <a:cxn ang="0">
                  <a:pos x="connsiteX0" y="connsiteY0"/>
                </a:cxn>
                <a:cxn ang="0">
                  <a:pos x="connsiteX1" y="connsiteY1"/>
                </a:cxn>
              </a:cxnLst>
              <a:rect l="l" t="t" r="r" b="b"/>
              <a:pathLst>
                <a:path w="6122" h="126843">
                  <a:moveTo>
                    <a:pt x="0" y="126844"/>
                  </a:moveTo>
                  <a:lnTo>
                    <a:pt x="0" y="0"/>
                  </a:lnTo>
                </a:path>
              </a:pathLst>
            </a:custGeom>
            <a:ln w="444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4" name="Freeform 2465">
              <a:extLst>
                <a:ext uri="{FF2B5EF4-FFF2-40B4-BE49-F238E27FC236}">
                  <a16:creationId xmlns:a16="http://schemas.microsoft.com/office/drawing/2014/main" id="{6FDD8C30-BB7D-544E-11C3-B2130FA76F61}"/>
                </a:ext>
              </a:extLst>
            </p:cNvPr>
            <p:cNvSpPr/>
            <p:nvPr/>
          </p:nvSpPr>
          <p:spPr>
            <a:xfrm>
              <a:off x="8633512" y="5346929"/>
              <a:ext cx="88524" cy="44260"/>
            </a:xfrm>
            <a:custGeom>
              <a:avLst/>
              <a:gdLst>
                <a:gd name="connsiteX0" fmla="*/ 0 w 88524"/>
                <a:gd name="connsiteY0" fmla="*/ 0 h 44260"/>
                <a:gd name="connsiteX1" fmla="*/ 88525 w 88524"/>
                <a:gd name="connsiteY1" fmla="*/ 0 h 44260"/>
                <a:gd name="connsiteX2" fmla="*/ 44262 w 88524"/>
                <a:gd name="connsiteY2" fmla="*/ 44261 h 44260"/>
                <a:gd name="connsiteX3" fmla="*/ 0 w 88524"/>
                <a:gd name="connsiteY3" fmla="*/ 0 h 44260"/>
              </a:gdLst>
              <a:ahLst/>
              <a:cxnLst>
                <a:cxn ang="0">
                  <a:pos x="connsiteX0" y="connsiteY0"/>
                </a:cxn>
                <a:cxn ang="0">
                  <a:pos x="connsiteX1" y="connsiteY1"/>
                </a:cxn>
                <a:cxn ang="0">
                  <a:pos x="connsiteX2" y="connsiteY2"/>
                </a:cxn>
                <a:cxn ang="0">
                  <a:pos x="connsiteX3" y="connsiteY3"/>
                </a:cxn>
              </a:cxnLst>
              <a:rect l="l" t="t" r="r" b="b"/>
              <a:pathLst>
                <a:path w="88524" h="44260">
                  <a:moveTo>
                    <a:pt x="0" y="0"/>
                  </a:moveTo>
                  <a:lnTo>
                    <a:pt x="88525" y="0"/>
                  </a:lnTo>
                  <a:lnTo>
                    <a:pt x="44262" y="44261"/>
                  </a:lnTo>
                  <a:lnTo>
                    <a:pt x="0"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5" name="Graphic 2442">
            <a:extLst>
              <a:ext uri="{FF2B5EF4-FFF2-40B4-BE49-F238E27FC236}">
                <a16:creationId xmlns:a16="http://schemas.microsoft.com/office/drawing/2014/main" id="{B0F86DCB-B5CE-1009-0DB4-4FD48BE58239}"/>
              </a:ext>
            </a:extLst>
          </p:cNvPr>
          <p:cNvGrpSpPr/>
          <p:nvPr/>
        </p:nvGrpSpPr>
        <p:grpSpPr>
          <a:xfrm>
            <a:off x="7996110" y="3697949"/>
            <a:ext cx="236051" cy="639113"/>
            <a:chOff x="11812378" y="5783858"/>
            <a:chExt cx="235661" cy="638063"/>
          </a:xfrm>
        </p:grpSpPr>
        <p:sp>
          <p:nvSpPr>
            <p:cNvPr id="2481" name="Freeform 2473">
              <a:extLst>
                <a:ext uri="{FF2B5EF4-FFF2-40B4-BE49-F238E27FC236}">
                  <a16:creationId xmlns:a16="http://schemas.microsoft.com/office/drawing/2014/main" id="{EFF0DC84-22BE-F7E4-7246-847A8B43DBB2}"/>
                </a:ext>
              </a:extLst>
            </p:cNvPr>
            <p:cNvSpPr/>
            <p:nvPr/>
          </p:nvSpPr>
          <p:spPr>
            <a:xfrm>
              <a:off x="11812378" y="5814083"/>
              <a:ext cx="203680" cy="607838"/>
            </a:xfrm>
            <a:custGeom>
              <a:avLst/>
              <a:gdLst>
                <a:gd name="connsiteX0" fmla="*/ 203682 w 203681"/>
                <a:gd name="connsiteY0" fmla="*/ 0 h 607834"/>
                <a:gd name="connsiteX1" fmla="*/ 0 w 203681"/>
                <a:gd name="connsiteY1" fmla="*/ 192164 h 607834"/>
                <a:gd name="connsiteX2" fmla="*/ 0 w 203681"/>
                <a:gd name="connsiteY2" fmla="*/ 607835 h 607834"/>
              </a:gdLst>
              <a:ahLst/>
              <a:cxnLst>
                <a:cxn ang="0">
                  <a:pos x="connsiteX0" y="connsiteY0"/>
                </a:cxn>
                <a:cxn ang="0">
                  <a:pos x="connsiteX1" y="connsiteY1"/>
                </a:cxn>
                <a:cxn ang="0">
                  <a:pos x="connsiteX2" y="connsiteY2"/>
                </a:cxn>
              </a:cxnLst>
              <a:rect l="l" t="t" r="r" b="b"/>
              <a:pathLst>
                <a:path w="203681" h="607834">
                  <a:moveTo>
                    <a:pt x="203682" y="0"/>
                  </a:moveTo>
                  <a:lnTo>
                    <a:pt x="0" y="192164"/>
                  </a:lnTo>
                  <a:lnTo>
                    <a:pt x="0" y="607835"/>
                  </a:lnTo>
                </a:path>
              </a:pathLst>
            </a:custGeom>
            <a:noFill/>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2" name="Freeform 2474">
              <a:extLst>
                <a:ext uri="{FF2B5EF4-FFF2-40B4-BE49-F238E27FC236}">
                  <a16:creationId xmlns:a16="http://schemas.microsoft.com/office/drawing/2014/main" id="{6BE49460-6BE9-C63A-F74B-719427BAF837}"/>
                </a:ext>
              </a:extLst>
            </p:cNvPr>
            <p:cNvSpPr/>
            <p:nvPr/>
          </p:nvSpPr>
          <p:spPr>
            <a:xfrm>
              <a:off x="11988656" y="5783858"/>
              <a:ext cx="59383" cy="58463"/>
            </a:xfrm>
            <a:custGeom>
              <a:avLst/>
              <a:gdLst>
                <a:gd name="connsiteX0" fmla="*/ 0 w 59383"/>
                <a:gd name="connsiteY0" fmla="*/ 14080 h 58463"/>
                <a:gd name="connsiteX1" fmla="*/ 59384 w 59383"/>
                <a:gd name="connsiteY1" fmla="*/ 0 h 58463"/>
                <a:gd name="connsiteX2" fmla="*/ 41875 w 59383"/>
                <a:gd name="connsiteY2" fmla="*/ 58463 h 58463"/>
                <a:gd name="connsiteX3" fmla="*/ 0 w 59383"/>
                <a:gd name="connsiteY3" fmla="*/ 14080 h 58463"/>
              </a:gdLst>
              <a:ahLst/>
              <a:cxnLst>
                <a:cxn ang="0">
                  <a:pos x="connsiteX0" y="connsiteY0"/>
                </a:cxn>
                <a:cxn ang="0">
                  <a:pos x="connsiteX1" y="connsiteY1"/>
                </a:cxn>
                <a:cxn ang="0">
                  <a:pos x="connsiteX2" y="connsiteY2"/>
                </a:cxn>
                <a:cxn ang="0">
                  <a:pos x="connsiteX3" y="connsiteY3"/>
                </a:cxn>
              </a:cxnLst>
              <a:rect l="l" t="t" r="r" b="b"/>
              <a:pathLst>
                <a:path w="59383" h="58463">
                  <a:moveTo>
                    <a:pt x="0" y="14080"/>
                  </a:moveTo>
                  <a:lnTo>
                    <a:pt x="59384" y="0"/>
                  </a:lnTo>
                  <a:lnTo>
                    <a:pt x="41875" y="58463"/>
                  </a:lnTo>
                  <a:lnTo>
                    <a:pt x="0" y="1408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6" name="Graphic 2442">
            <a:extLst>
              <a:ext uri="{FF2B5EF4-FFF2-40B4-BE49-F238E27FC236}">
                <a16:creationId xmlns:a16="http://schemas.microsoft.com/office/drawing/2014/main" id="{08821CDF-EDBC-2017-79C0-07AB19639924}"/>
              </a:ext>
            </a:extLst>
          </p:cNvPr>
          <p:cNvGrpSpPr/>
          <p:nvPr/>
        </p:nvGrpSpPr>
        <p:grpSpPr>
          <a:xfrm>
            <a:off x="8730274" y="3155882"/>
            <a:ext cx="163341" cy="154090"/>
            <a:chOff x="12462647" y="5280128"/>
            <a:chExt cx="163072" cy="153837"/>
          </a:xfrm>
          <a:solidFill>
            <a:srgbClr val="A21383"/>
          </a:solidFill>
        </p:grpSpPr>
        <p:sp>
          <p:nvSpPr>
            <p:cNvPr id="2479" name="Freeform 2476">
              <a:extLst>
                <a:ext uri="{FF2B5EF4-FFF2-40B4-BE49-F238E27FC236}">
                  <a16:creationId xmlns:a16="http://schemas.microsoft.com/office/drawing/2014/main" id="{313165CA-A6E5-DDD0-07A6-0E76A0603555}"/>
                </a:ext>
              </a:extLst>
            </p:cNvPr>
            <p:cNvSpPr/>
            <p:nvPr/>
          </p:nvSpPr>
          <p:spPr>
            <a:xfrm>
              <a:off x="12462647" y="5310304"/>
              <a:ext cx="131073" cy="123661"/>
            </a:xfrm>
            <a:custGeom>
              <a:avLst/>
              <a:gdLst>
                <a:gd name="connsiteX0" fmla="*/ 131073 w 131073"/>
                <a:gd name="connsiteY0" fmla="*/ 0 h 123660"/>
                <a:gd name="connsiteX1" fmla="*/ 0 w 131073"/>
                <a:gd name="connsiteY1" fmla="*/ 123661 h 123660"/>
              </a:gdLst>
              <a:ahLst/>
              <a:cxnLst>
                <a:cxn ang="0">
                  <a:pos x="connsiteX0" y="connsiteY0"/>
                </a:cxn>
                <a:cxn ang="0">
                  <a:pos x="connsiteX1" y="connsiteY1"/>
                </a:cxn>
              </a:cxnLst>
              <a:rect l="l" t="t" r="r" b="b"/>
              <a:pathLst>
                <a:path w="131073" h="123660">
                  <a:moveTo>
                    <a:pt x="131073" y="0"/>
                  </a:moveTo>
                  <a:lnTo>
                    <a:pt x="0" y="123661"/>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0" name="Freeform 2477">
              <a:extLst>
                <a:ext uri="{FF2B5EF4-FFF2-40B4-BE49-F238E27FC236}">
                  <a16:creationId xmlns:a16="http://schemas.microsoft.com/office/drawing/2014/main" id="{1F025361-FC01-FAA6-5713-424C1FEFB89D}"/>
                </a:ext>
              </a:extLst>
            </p:cNvPr>
            <p:cNvSpPr/>
            <p:nvPr/>
          </p:nvSpPr>
          <p:spPr>
            <a:xfrm>
              <a:off x="12566335" y="5280128"/>
              <a:ext cx="59384" cy="58463"/>
            </a:xfrm>
            <a:custGeom>
              <a:avLst/>
              <a:gdLst>
                <a:gd name="connsiteX0" fmla="*/ 0 w 59384"/>
                <a:gd name="connsiteY0" fmla="*/ 14080 h 58463"/>
                <a:gd name="connsiteX1" fmla="*/ 59385 w 59384"/>
                <a:gd name="connsiteY1" fmla="*/ 0 h 58463"/>
                <a:gd name="connsiteX2" fmla="*/ 41875 w 59384"/>
                <a:gd name="connsiteY2" fmla="*/ 58463 h 58463"/>
                <a:gd name="connsiteX3" fmla="*/ 0 w 59384"/>
                <a:gd name="connsiteY3" fmla="*/ 14080 h 58463"/>
              </a:gdLst>
              <a:ahLst/>
              <a:cxnLst>
                <a:cxn ang="0">
                  <a:pos x="connsiteX0" y="connsiteY0"/>
                </a:cxn>
                <a:cxn ang="0">
                  <a:pos x="connsiteX1" y="connsiteY1"/>
                </a:cxn>
                <a:cxn ang="0">
                  <a:pos x="connsiteX2" y="connsiteY2"/>
                </a:cxn>
                <a:cxn ang="0">
                  <a:pos x="connsiteX3" y="connsiteY3"/>
                </a:cxn>
              </a:cxnLst>
              <a:rect l="l" t="t" r="r" b="b"/>
              <a:pathLst>
                <a:path w="59384" h="58463">
                  <a:moveTo>
                    <a:pt x="0" y="14080"/>
                  </a:moveTo>
                  <a:lnTo>
                    <a:pt x="59385" y="0"/>
                  </a:lnTo>
                  <a:lnTo>
                    <a:pt x="41875" y="58463"/>
                  </a:lnTo>
                  <a:lnTo>
                    <a:pt x="0" y="1408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7" name="Graphic 2442">
            <a:extLst>
              <a:ext uri="{FF2B5EF4-FFF2-40B4-BE49-F238E27FC236}">
                <a16:creationId xmlns:a16="http://schemas.microsoft.com/office/drawing/2014/main" id="{0053F936-EE15-A7B3-1345-6B0A2EB06555}"/>
              </a:ext>
            </a:extLst>
          </p:cNvPr>
          <p:cNvGrpSpPr/>
          <p:nvPr/>
        </p:nvGrpSpPr>
        <p:grpSpPr>
          <a:xfrm>
            <a:off x="8058556" y="3763657"/>
            <a:ext cx="248342" cy="573377"/>
            <a:chOff x="11874675" y="5849441"/>
            <a:chExt cx="247931" cy="572433"/>
          </a:xfrm>
        </p:grpSpPr>
        <p:sp>
          <p:nvSpPr>
            <p:cNvPr id="2477" name="Freeform 2479">
              <a:extLst>
                <a:ext uri="{FF2B5EF4-FFF2-40B4-BE49-F238E27FC236}">
                  <a16:creationId xmlns:a16="http://schemas.microsoft.com/office/drawing/2014/main" id="{661C7D19-7145-59E4-B28B-FAF003371BED}"/>
                </a:ext>
              </a:extLst>
            </p:cNvPr>
            <p:cNvSpPr/>
            <p:nvPr/>
          </p:nvSpPr>
          <p:spPr>
            <a:xfrm>
              <a:off x="11905090" y="5849441"/>
              <a:ext cx="217516" cy="528559"/>
            </a:xfrm>
            <a:custGeom>
              <a:avLst/>
              <a:gdLst>
                <a:gd name="connsiteX0" fmla="*/ 217518 w 217517"/>
                <a:gd name="connsiteY0" fmla="*/ 0 h 528557"/>
                <a:gd name="connsiteX1" fmla="*/ 0 w 217517"/>
                <a:gd name="connsiteY1" fmla="*/ 205203 h 528557"/>
                <a:gd name="connsiteX2" fmla="*/ 0 w 217517"/>
                <a:gd name="connsiteY2" fmla="*/ 528557 h 528557"/>
              </a:gdLst>
              <a:ahLst/>
              <a:cxnLst>
                <a:cxn ang="0">
                  <a:pos x="connsiteX0" y="connsiteY0"/>
                </a:cxn>
                <a:cxn ang="0">
                  <a:pos x="connsiteX1" y="connsiteY1"/>
                </a:cxn>
                <a:cxn ang="0">
                  <a:pos x="connsiteX2" y="connsiteY2"/>
                </a:cxn>
              </a:cxnLst>
              <a:rect l="l" t="t" r="r" b="b"/>
              <a:pathLst>
                <a:path w="217517" h="528557">
                  <a:moveTo>
                    <a:pt x="217518" y="0"/>
                  </a:moveTo>
                  <a:lnTo>
                    <a:pt x="0" y="205203"/>
                  </a:lnTo>
                  <a:lnTo>
                    <a:pt x="0" y="528557"/>
                  </a:lnTo>
                </a:path>
              </a:pathLst>
            </a:custGeom>
            <a:noFill/>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78" name="Freeform 2480">
              <a:extLst>
                <a:ext uri="{FF2B5EF4-FFF2-40B4-BE49-F238E27FC236}">
                  <a16:creationId xmlns:a16="http://schemas.microsoft.com/office/drawing/2014/main" id="{58023FD1-16E1-0747-6BDF-8FD233B0C70A}"/>
                </a:ext>
              </a:extLst>
            </p:cNvPr>
            <p:cNvSpPr/>
            <p:nvPr/>
          </p:nvSpPr>
          <p:spPr>
            <a:xfrm>
              <a:off x="11874675" y="6369044"/>
              <a:ext cx="61036" cy="52830"/>
            </a:xfrm>
            <a:custGeom>
              <a:avLst/>
              <a:gdLst>
                <a:gd name="connsiteX0" fmla="*/ 0 w 61036"/>
                <a:gd name="connsiteY0" fmla="*/ 0 h 52830"/>
                <a:gd name="connsiteX1" fmla="*/ 30488 w 61036"/>
                <a:gd name="connsiteY1" fmla="*/ 52831 h 52830"/>
                <a:gd name="connsiteX2" fmla="*/ 61037 w 61036"/>
                <a:gd name="connsiteY2" fmla="*/ 0 h 52830"/>
                <a:gd name="connsiteX3" fmla="*/ 0 w 61036"/>
                <a:gd name="connsiteY3" fmla="*/ 0 h 52830"/>
              </a:gdLst>
              <a:ahLst/>
              <a:cxnLst>
                <a:cxn ang="0">
                  <a:pos x="connsiteX0" y="connsiteY0"/>
                </a:cxn>
                <a:cxn ang="0">
                  <a:pos x="connsiteX1" y="connsiteY1"/>
                </a:cxn>
                <a:cxn ang="0">
                  <a:pos x="connsiteX2" y="connsiteY2"/>
                </a:cxn>
                <a:cxn ang="0">
                  <a:pos x="connsiteX3" y="connsiteY3"/>
                </a:cxn>
              </a:cxnLst>
              <a:rect l="l" t="t" r="r" b="b"/>
              <a:pathLst>
                <a:path w="61036" h="52830">
                  <a:moveTo>
                    <a:pt x="0" y="0"/>
                  </a:moveTo>
                  <a:lnTo>
                    <a:pt x="30488" y="52831"/>
                  </a:lnTo>
                  <a:lnTo>
                    <a:pt x="61037" y="0"/>
                  </a:lnTo>
                  <a:lnTo>
                    <a:pt x="0"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8" name="Group 177">
            <a:extLst>
              <a:ext uri="{FF2B5EF4-FFF2-40B4-BE49-F238E27FC236}">
                <a16:creationId xmlns:a16="http://schemas.microsoft.com/office/drawing/2014/main" id="{FDF02F01-796B-6C04-819F-F0E7A359B1B7}"/>
              </a:ext>
            </a:extLst>
          </p:cNvPr>
          <p:cNvGrpSpPr/>
          <p:nvPr/>
        </p:nvGrpSpPr>
        <p:grpSpPr>
          <a:xfrm>
            <a:off x="5387652" y="2303815"/>
            <a:ext cx="678650" cy="1047275"/>
            <a:chOff x="5298937" y="2308102"/>
            <a:chExt cx="678636" cy="1091509"/>
          </a:xfrm>
        </p:grpSpPr>
        <p:sp>
          <p:nvSpPr>
            <p:cNvPr id="2475" name="Freeform 2458">
              <a:extLst>
                <a:ext uri="{FF2B5EF4-FFF2-40B4-BE49-F238E27FC236}">
                  <a16:creationId xmlns:a16="http://schemas.microsoft.com/office/drawing/2014/main" id="{B41BBBE3-8C96-F5DE-69B9-99A147E3695D}"/>
                </a:ext>
              </a:extLst>
            </p:cNvPr>
            <p:cNvSpPr/>
            <p:nvPr/>
          </p:nvSpPr>
          <p:spPr>
            <a:xfrm>
              <a:off x="5298937" y="2352119"/>
              <a:ext cx="648098" cy="1047492"/>
            </a:xfrm>
            <a:custGeom>
              <a:avLst/>
              <a:gdLst>
                <a:gd name="connsiteX0" fmla="*/ 647042 w 647042"/>
                <a:gd name="connsiteY0" fmla="*/ 0 h 1045789"/>
                <a:gd name="connsiteX1" fmla="*/ 647042 w 647042"/>
                <a:gd name="connsiteY1" fmla="*/ 618854 h 1045789"/>
                <a:gd name="connsiteX2" fmla="*/ 0 w 647042"/>
                <a:gd name="connsiteY2" fmla="*/ 1045789 h 1045789"/>
              </a:gdLst>
              <a:ahLst/>
              <a:cxnLst>
                <a:cxn ang="0">
                  <a:pos x="connsiteX0" y="connsiteY0"/>
                </a:cxn>
                <a:cxn ang="0">
                  <a:pos x="connsiteX1" y="connsiteY1"/>
                </a:cxn>
                <a:cxn ang="0">
                  <a:pos x="connsiteX2" y="connsiteY2"/>
                </a:cxn>
              </a:cxnLst>
              <a:rect l="l" t="t" r="r" b="b"/>
              <a:pathLst>
                <a:path w="647042" h="1045789">
                  <a:moveTo>
                    <a:pt x="647042" y="0"/>
                  </a:moveTo>
                  <a:lnTo>
                    <a:pt x="647042" y="618854"/>
                  </a:lnTo>
                  <a:lnTo>
                    <a:pt x="0" y="1045789"/>
                  </a:lnTo>
                </a:path>
              </a:pathLst>
            </a:custGeom>
            <a:noFill/>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76" name="Freeform 2459">
              <a:extLst>
                <a:ext uri="{FF2B5EF4-FFF2-40B4-BE49-F238E27FC236}">
                  <a16:creationId xmlns:a16="http://schemas.microsoft.com/office/drawing/2014/main" id="{3EE6EF8D-2F7E-5E9F-532B-D6CDCDD8DD2E}"/>
                </a:ext>
              </a:extLst>
            </p:cNvPr>
            <p:cNvSpPr/>
            <p:nvPr/>
          </p:nvSpPr>
          <p:spPr>
            <a:xfrm>
              <a:off x="5916436" y="2308102"/>
              <a:ext cx="61137" cy="52978"/>
            </a:xfrm>
            <a:custGeom>
              <a:avLst/>
              <a:gdLst>
                <a:gd name="connsiteX0" fmla="*/ 0 w 61037"/>
                <a:gd name="connsiteY0" fmla="*/ 52893 h 52892"/>
                <a:gd name="connsiteX1" fmla="*/ 30549 w 61037"/>
                <a:gd name="connsiteY1" fmla="*/ 0 h 52892"/>
                <a:gd name="connsiteX2" fmla="*/ 61037 w 61037"/>
                <a:gd name="connsiteY2" fmla="*/ 52893 h 52892"/>
                <a:gd name="connsiteX3" fmla="*/ 0 w 61037"/>
                <a:gd name="connsiteY3" fmla="*/ 52893 h 52892"/>
              </a:gdLst>
              <a:ahLst/>
              <a:cxnLst>
                <a:cxn ang="0">
                  <a:pos x="connsiteX0" y="connsiteY0"/>
                </a:cxn>
                <a:cxn ang="0">
                  <a:pos x="connsiteX1" y="connsiteY1"/>
                </a:cxn>
                <a:cxn ang="0">
                  <a:pos x="connsiteX2" y="connsiteY2"/>
                </a:cxn>
                <a:cxn ang="0">
                  <a:pos x="connsiteX3" y="connsiteY3"/>
                </a:cxn>
              </a:cxnLst>
              <a:rect l="l" t="t" r="r" b="b"/>
              <a:pathLst>
                <a:path w="61037" h="52892">
                  <a:moveTo>
                    <a:pt x="0" y="52893"/>
                  </a:moveTo>
                  <a:lnTo>
                    <a:pt x="30549" y="0"/>
                  </a:lnTo>
                  <a:lnTo>
                    <a:pt x="61037" y="52893"/>
                  </a:lnTo>
                  <a:lnTo>
                    <a:pt x="0" y="52893"/>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9" name="Group 178">
            <a:extLst>
              <a:ext uri="{FF2B5EF4-FFF2-40B4-BE49-F238E27FC236}">
                <a16:creationId xmlns:a16="http://schemas.microsoft.com/office/drawing/2014/main" id="{6176435A-8804-F2A4-7B66-09B41F298EFC}"/>
              </a:ext>
            </a:extLst>
          </p:cNvPr>
          <p:cNvGrpSpPr/>
          <p:nvPr/>
        </p:nvGrpSpPr>
        <p:grpSpPr>
          <a:xfrm>
            <a:off x="6172715" y="2303812"/>
            <a:ext cx="678711" cy="1047278"/>
            <a:chOff x="5999036" y="2308102"/>
            <a:chExt cx="678697" cy="1091512"/>
          </a:xfrm>
        </p:grpSpPr>
        <p:sp>
          <p:nvSpPr>
            <p:cNvPr id="2473" name="Freeform 2482">
              <a:extLst>
                <a:ext uri="{FF2B5EF4-FFF2-40B4-BE49-F238E27FC236}">
                  <a16:creationId xmlns:a16="http://schemas.microsoft.com/office/drawing/2014/main" id="{64BE081A-74FB-A23C-DD7F-DAB2D18B4B4F}"/>
                </a:ext>
              </a:extLst>
            </p:cNvPr>
            <p:cNvSpPr/>
            <p:nvPr/>
          </p:nvSpPr>
          <p:spPr>
            <a:xfrm>
              <a:off x="6029635" y="2352121"/>
              <a:ext cx="648098" cy="1047493"/>
            </a:xfrm>
            <a:custGeom>
              <a:avLst/>
              <a:gdLst>
                <a:gd name="connsiteX0" fmla="*/ 0 w 647042"/>
                <a:gd name="connsiteY0" fmla="*/ 0 h 1045789"/>
                <a:gd name="connsiteX1" fmla="*/ 0 w 647042"/>
                <a:gd name="connsiteY1" fmla="*/ 618854 h 1045789"/>
                <a:gd name="connsiteX2" fmla="*/ 647042 w 647042"/>
                <a:gd name="connsiteY2" fmla="*/ 1045789 h 1045789"/>
              </a:gdLst>
              <a:ahLst/>
              <a:cxnLst>
                <a:cxn ang="0">
                  <a:pos x="connsiteX0" y="connsiteY0"/>
                </a:cxn>
                <a:cxn ang="0">
                  <a:pos x="connsiteX1" y="connsiteY1"/>
                </a:cxn>
                <a:cxn ang="0">
                  <a:pos x="connsiteX2" y="connsiteY2"/>
                </a:cxn>
              </a:cxnLst>
              <a:rect l="l" t="t" r="r" b="b"/>
              <a:pathLst>
                <a:path w="647042" h="1045789">
                  <a:moveTo>
                    <a:pt x="0" y="0"/>
                  </a:moveTo>
                  <a:lnTo>
                    <a:pt x="0" y="618854"/>
                  </a:lnTo>
                  <a:lnTo>
                    <a:pt x="647042" y="1045789"/>
                  </a:lnTo>
                </a:path>
              </a:pathLst>
            </a:custGeom>
            <a:noFill/>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74" name="Freeform 2483">
              <a:extLst>
                <a:ext uri="{FF2B5EF4-FFF2-40B4-BE49-F238E27FC236}">
                  <a16:creationId xmlns:a16="http://schemas.microsoft.com/office/drawing/2014/main" id="{169AEC75-0E67-D38E-0550-D7F1A5FCF3B3}"/>
                </a:ext>
              </a:extLst>
            </p:cNvPr>
            <p:cNvSpPr/>
            <p:nvPr/>
          </p:nvSpPr>
          <p:spPr>
            <a:xfrm>
              <a:off x="5999036" y="2308102"/>
              <a:ext cx="61198" cy="52978"/>
            </a:xfrm>
            <a:custGeom>
              <a:avLst/>
              <a:gdLst>
                <a:gd name="connsiteX0" fmla="*/ 0 w 61098"/>
                <a:gd name="connsiteY0" fmla="*/ 52893 h 52892"/>
                <a:gd name="connsiteX1" fmla="*/ 30549 w 61098"/>
                <a:gd name="connsiteY1" fmla="*/ 0 h 52892"/>
                <a:gd name="connsiteX2" fmla="*/ 61098 w 61098"/>
                <a:gd name="connsiteY2" fmla="*/ 52893 h 52892"/>
                <a:gd name="connsiteX3" fmla="*/ 0 w 61098"/>
                <a:gd name="connsiteY3" fmla="*/ 52893 h 52892"/>
              </a:gdLst>
              <a:ahLst/>
              <a:cxnLst>
                <a:cxn ang="0">
                  <a:pos x="connsiteX0" y="connsiteY0"/>
                </a:cxn>
                <a:cxn ang="0">
                  <a:pos x="connsiteX1" y="connsiteY1"/>
                </a:cxn>
                <a:cxn ang="0">
                  <a:pos x="connsiteX2" y="connsiteY2"/>
                </a:cxn>
                <a:cxn ang="0">
                  <a:pos x="connsiteX3" y="connsiteY3"/>
                </a:cxn>
              </a:cxnLst>
              <a:rect l="l" t="t" r="r" b="b"/>
              <a:pathLst>
                <a:path w="61098" h="52892">
                  <a:moveTo>
                    <a:pt x="0" y="52893"/>
                  </a:moveTo>
                  <a:lnTo>
                    <a:pt x="30549" y="0"/>
                  </a:lnTo>
                  <a:lnTo>
                    <a:pt x="61098" y="52893"/>
                  </a:lnTo>
                  <a:lnTo>
                    <a:pt x="0" y="52893"/>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80" name="Graphic 2442">
            <a:extLst>
              <a:ext uri="{FF2B5EF4-FFF2-40B4-BE49-F238E27FC236}">
                <a16:creationId xmlns:a16="http://schemas.microsoft.com/office/drawing/2014/main" id="{FDCDEF54-B447-BD05-9EC5-3E175D3060F6}"/>
              </a:ext>
            </a:extLst>
          </p:cNvPr>
          <p:cNvGrpSpPr/>
          <p:nvPr/>
        </p:nvGrpSpPr>
        <p:grpSpPr>
          <a:xfrm>
            <a:off x="6587008" y="3549028"/>
            <a:ext cx="307965" cy="204233"/>
            <a:chOff x="10066567" y="5635163"/>
            <a:chExt cx="307459" cy="203897"/>
          </a:xfrm>
          <a:solidFill>
            <a:srgbClr val="A21383"/>
          </a:solidFill>
        </p:grpSpPr>
        <p:sp>
          <p:nvSpPr>
            <p:cNvPr id="2471" name="Freeform 2485">
              <a:extLst>
                <a:ext uri="{FF2B5EF4-FFF2-40B4-BE49-F238E27FC236}">
                  <a16:creationId xmlns:a16="http://schemas.microsoft.com/office/drawing/2014/main" id="{F0BE0C36-2CB9-C6C8-5A23-C1346BADA524}"/>
                </a:ext>
              </a:extLst>
            </p:cNvPr>
            <p:cNvSpPr/>
            <p:nvPr/>
          </p:nvSpPr>
          <p:spPr>
            <a:xfrm>
              <a:off x="10103245" y="5635163"/>
              <a:ext cx="270781" cy="179614"/>
            </a:xfrm>
            <a:custGeom>
              <a:avLst/>
              <a:gdLst>
                <a:gd name="connsiteX0" fmla="*/ 0 w 270779"/>
                <a:gd name="connsiteY0" fmla="*/ 179614 h 179613"/>
                <a:gd name="connsiteX1" fmla="*/ 270779 w 270779"/>
                <a:gd name="connsiteY1" fmla="*/ 0 h 179613"/>
              </a:gdLst>
              <a:ahLst/>
              <a:cxnLst>
                <a:cxn ang="0">
                  <a:pos x="connsiteX0" y="connsiteY0"/>
                </a:cxn>
                <a:cxn ang="0">
                  <a:pos x="connsiteX1" y="connsiteY1"/>
                </a:cxn>
              </a:cxnLst>
              <a:rect l="l" t="t" r="r" b="b"/>
              <a:pathLst>
                <a:path w="270779" h="179613">
                  <a:moveTo>
                    <a:pt x="0" y="179614"/>
                  </a:moveTo>
                  <a:lnTo>
                    <a:pt x="270779" y="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72" name="Freeform 2486">
              <a:extLst>
                <a:ext uri="{FF2B5EF4-FFF2-40B4-BE49-F238E27FC236}">
                  <a16:creationId xmlns:a16="http://schemas.microsoft.com/office/drawing/2014/main" id="{D1B79517-7838-2FD3-D882-6A49D606F5D4}"/>
                </a:ext>
              </a:extLst>
            </p:cNvPr>
            <p:cNvSpPr/>
            <p:nvPr/>
          </p:nvSpPr>
          <p:spPr>
            <a:xfrm>
              <a:off x="10066567" y="5784393"/>
              <a:ext cx="60914" cy="54667"/>
            </a:xfrm>
            <a:custGeom>
              <a:avLst/>
              <a:gdLst>
                <a:gd name="connsiteX0" fmla="*/ 60914 w 60914"/>
                <a:gd name="connsiteY0" fmla="*/ 50872 h 54667"/>
                <a:gd name="connsiteX1" fmla="*/ 0 w 60914"/>
                <a:gd name="connsiteY1" fmla="*/ 54668 h 54667"/>
                <a:gd name="connsiteX2" fmla="*/ 27182 w 60914"/>
                <a:gd name="connsiteY2" fmla="*/ 0 h 54667"/>
                <a:gd name="connsiteX3" fmla="*/ 60914 w 60914"/>
                <a:gd name="connsiteY3" fmla="*/ 50872 h 54667"/>
              </a:gdLst>
              <a:ahLst/>
              <a:cxnLst>
                <a:cxn ang="0">
                  <a:pos x="connsiteX0" y="connsiteY0"/>
                </a:cxn>
                <a:cxn ang="0">
                  <a:pos x="connsiteX1" y="connsiteY1"/>
                </a:cxn>
                <a:cxn ang="0">
                  <a:pos x="connsiteX2" y="connsiteY2"/>
                </a:cxn>
                <a:cxn ang="0">
                  <a:pos x="connsiteX3" y="connsiteY3"/>
                </a:cxn>
              </a:cxnLst>
              <a:rect l="l" t="t" r="r" b="b"/>
              <a:pathLst>
                <a:path w="60914" h="54667">
                  <a:moveTo>
                    <a:pt x="60914" y="50872"/>
                  </a:moveTo>
                  <a:lnTo>
                    <a:pt x="0" y="54668"/>
                  </a:lnTo>
                  <a:lnTo>
                    <a:pt x="27182" y="0"/>
                  </a:lnTo>
                  <a:lnTo>
                    <a:pt x="60914" y="50872"/>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sp>
        <p:nvSpPr>
          <p:cNvPr id="181" name="TextBox 180">
            <a:extLst>
              <a:ext uri="{FF2B5EF4-FFF2-40B4-BE49-F238E27FC236}">
                <a16:creationId xmlns:a16="http://schemas.microsoft.com/office/drawing/2014/main" id="{809116AD-6E9F-6FD5-9927-E6B48405B0CD}"/>
              </a:ext>
            </a:extLst>
          </p:cNvPr>
          <p:cNvSpPr txBox="1"/>
          <p:nvPr/>
        </p:nvSpPr>
        <p:spPr>
          <a:xfrm>
            <a:off x="2504755" y="4860657"/>
            <a:ext cx="2650609" cy="184670"/>
          </a:xfrm>
          <a:prstGeom prst="rect">
            <a:avLst/>
          </a:prstGeom>
          <a:noFill/>
        </p:spPr>
        <p:txBody>
          <a:bodyPr wrap="square" lIns="0" tIns="0" rIns="0" bIns="0" rtlCol="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FFFFFF"/>
                </a:solidFill>
                <a:effectLst/>
                <a:uLnTx/>
                <a:uFillTx/>
                <a:latin typeface="Calibri" panose="020F0502020204030204" pitchFamily="34" charset="0"/>
                <a:ea typeface="+mn-ea"/>
                <a:cs typeface="Calibri" panose="020F0502020204030204" pitchFamily="34" charset="0"/>
              </a:rPr>
              <a:t>Allergic eosinophilic</a:t>
            </a:r>
          </a:p>
        </p:txBody>
      </p:sp>
      <p:sp>
        <p:nvSpPr>
          <p:cNvPr id="182" name="TextBox 181">
            <a:extLst>
              <a:ext uri="{FF2B5EF4-FFF2-40B4-BE49-F238E27FC236}">
                <a16:creationId xmlns:a16="http://schemas.microsoft.com/office/drawing/2014/main" id="{E44B29F9-2EF7-4DED-FD01-9CA070C55179}"/>
              </a:ext>
            </a:extLst>
          </p:cNvPr>
          <p:cNvSpPr txBox="1"/>
          <p:nvPr/>
        </p:nvSpPr>
        <p:spPr>
          <a:xfrm>
            <a:off x="5155363" y="4860657"/>
            <a:ext cx="2636759" cy="184670"/>
          </a:xfrm>
          <a:prstGeom prst="rect">
            <a:avLst/>
          </a:prstGeom>
          <a:noFill/>
        </p:spPr>
        <p:txBody>
          <a:bodyPr wrap="square" lIns="0" tIns="0" rIns="0" bIns="0" rtlCol="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FFFFFF"/>
                </a:solidFill>
                <a:effectLst/>
                <a:uLnTx/>
                <a:uFillTx/>
                <a:latin typeface="Calibri" panose="020F0502020204030204" pitchFamily="34" charset="0"/>
                <a:ea typeface="+mn-ea"/>
                <a:cs typeface="Calibri" panose="020F0502020204030204" pitchFamily="34" charset="0"/>
              </a:rPr>
              <a:t>Non-allergic eosinophilic</a:t>
            </a:r>
          </a:p>
        </p:txBody>
      </p:sp>
      <p:sp>
        <p:nvSpPr>
          <p:cNvPr id="183" name="TextBox 182">
            <a:extLst>
              <a:ext uri="{FF2B5EF4-FFF2-40B4-BE49-F238E27FC236}">
                <a16:creationId xmlns:a16="http://schemas.microsoft.com/office/drawing/2014/main" id="{E9A5E1D5-A3AA-6A71-C0AC-BCC24474A9B3}"/>
              </a:ext>
            </a:extLst>
          </p:cNvPr>
          <p:cNvSpPr txBox="1"/>
          <p:nvPr/>
        </p:nvSpPr>
        <p:spPr>
          <a:xfrm>
            <a:off x="7880123" y="4866357"/>
            <a:ext cx="2662691" cy="173270"/>
          </a:xfrm>
          <a:prstGeom prst="rect">
            <a:avLst/>
          </a:prstGeom>
          <a:noFill/>
        </p:spPr>
        <p:txBody>
          <a:bodyPr wrap="square" lIns="0" tIns="0" rIns="0" bIns="0" rtlCol="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FFFFFF"/>
                </a:solidFill>
                <a:effectLst/>
                <a:uLnTx/>
                <a:uFillTx/>
                <a:latin typeface="Calibri" panose="020F0502020204030204" pitchFamily="34" charset="0"/>
                <a:ea typeface="+mn-ea"/>
                <a:cs typeface="Calibri" panose="020F0502020204030204" pitchFamily="34" charset="0"/>
              </a:rPr>
              <a:t>Beyond-T2 pathways</a:t>
            </a:r>
          </a:p>
        </p:txBody>
      </p:sp>
      <p:sp>
        <p:nvSpPr>
          <p:cNvPr id="2469" name="TextBox 2468">
            <a:extLst>
              <a:ext uri="{FF2B5EF4-FFF2-40B4-BE49-F238E27FC236}">
                <a16:creationId xmlns:a16="http://schemas.microsoft.com/office/drawing/2014/main" id="{9EBF4E53-5EFB-7536-AAFF-3F59CDD09D6D}"/>
              </a:ext>
            </a:extLst>
          </p:cNvPr>
          <p:cNvSpPr txBox="1"/>
          <p:nvPr/>
        </p:nvSpPr>
        <p:spPr>
          <a:xfrm>
            <a:off x="6309356" y="1149911"/>
            <a:ext cx="395950"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Bacteria</a:t>
            </a:r>
          </a:p>
        </p:txBody>
      </p:sp>
      <p:sp>
        <p:nvSpPr>
          <p:cNvPr id="2467" name="TextBox 2466">
            <a:extLst>
              <a:ext uri="{FF2B5EF4-FFF2-40B4-BE49-F238E27FC236}">
                <a16:creationId xmlns:a16="http://schemas.microsoft.com/office/drawing/2014/main" id="{4BAA3476-1C1F-9A2B-CE2B-E9FDA2792114}"/>
              </a:ext>
            </a:extLst>
          </p:cNvPr>
          <p:cNvSpPr txBox="1"/>
          <p:nvPr/>
        </p:nvSpPr>
        <p:spPr>
          <a:xfrm>
            <a:off x="7197357" y="1149911"/>
            <a:ext cx="352668"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Viruses</a:t>
            </a:r>
          </a:p>
        </p:txBody>
      </p:sp>
      <p:sp>
        <p:nvSpPr>
          <p:cNvPr id="2465" name="TextBox 2464">
            <a:extLst>
              <a:ext uri="{FF2B5EF4-FFF2-40B4-BE49-F238E27FC236}">
                <a16:creationId xmlns:a16="http://schemas.microsoft.com/office/drawing/2014/main" id="{F257B187-75FE-F665-E3DE-150BC546DE43}"/>
              </a:ext>
            </a:extLst>
          </p:cNvPr>
          <p:cNvSpPr txBox="1"/>
          <p:nvPr/>
        </p:nvSpPr>
        <p:spPr>
          <a:xfrm>
            <a:off x="7982392" y="1149911"/>
            <a:ext cx="325417"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Smoke</a:t>
            </a:r>
          </a:p>
        </p:txBody>
      </p:sp>
      <p:sp>
        <p:nvSpPr>
          <p:cNvPr id="2439" name="TextBox 2438">
            <a:extLst>
              <a:ext uri="{FF2B5EF4-FFF2-40B4-BE49-F238E27FC236}">
                <a16:creationId xmlns:a16="http://schemas.microsoft.com/office/drawing/2014/main" id="{A294A3B6-C161-6B45-F7A0-591E58A86BCC}"/>
              </a:ext>
            </a:extLst>
          </p:cNvPr>
          <p:cNvSpPr txBox="1"/>
          <p:nvPr/>
        </p:nvSpPr>
        <p:spPr>
          <a:xfrm>
            <a:off x="6282005" y="2687682"/>
            <a:ext cx="31419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Mucus</a:t>
            </a:r>
          </a:p>
        </p:txBody>
      </p:sp>
      <p:sp>
        <p:nvSpPr>
          <p:cNvPr id="2440" name="TextBox 2439">
            <a:extLst>
              <a:ext uri="{FF2B5EF4-FFF2-40B4-BE49-F238E27FC236}">
                <a16:creationId xmlns:a16="http://schemas.microsoft.com/office/drawing/2014/main" id="{5DB6AA45-744E-E441-40B2-F8611C74816C}"/>
              </a:ext>
            </a:extLst>
          </p:cNvPr>
          <p:cNvSpPr txBox="1"/>
          <p:nvPr/>
        </p:nvSpPr>
        <p:spPr>
          <a:xfrm>
            <a:off x="5736892" y="1332535"/>
            <a:ext cx="31419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Mucus</a:t>
            </a:r>
          </a:p>
        </p:txBody>
      </p:sp>
      <p:sp>
        <p:nvSpPr>
          <p:cNvPr id="2463" name="TextBox 2462">
            <a:extLst>
              <a:ext uri="{FF2B5EF4-FFF2-40B4-BE49-F238E27FC236}">
                <a16:creationId xmlns:a16="http://schemas.microsoft.com/office/drawing/2014/main" id="{2F8B18E2-74F4-9753-691D-69524164E3ED}"/>
              </a:ext>
            </a:extLst>
          </p:cNvPr>
          <p:cNvSpPr txBox="1"/>
          <p:nvPr/>
        </p:nvSpPr>
        <p:spPr>
          <a:xfrm>
            <a:off x="8908915" y="1149911"/>
            <a:ext cx="437629"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Pollution</a:t>
            </a:r>
          </a:p>
        </p:txBody>
      </p:sp>
      <p:sp>
        <p:nvSpPr>
          <p:cNvPr id="2451" name="TextBox 2450">
            <a:extLst>
              <a:ext uri="{FF2B5EF4-FFF2-40B4-BE49-F238E27FC236}">
                <a16:creationId xmlns:a16="http://schemas.microsoft.com/office/drawing/2014/main" id="{5131B0C8-62AE-3D8F-45C0-18BFF23E3EAE}"/>
              </a:ext>
            </a:extLst>
          </p:cNvPr>
          <p:cNvSpPr txBox="1"/>
          <p:nvPr/>
        </p:nvSpPr>
        <p:spPr>
          <a:xfrm>
            <a:off x="1171124" y="1897703"/>
            <a:ext cx="520025" cy="21544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Airway</a:t>
            </a:r>
          </a:p>
        </p:txBody>
      </p:sp>
      <p:sp>
        <p:nvSpPr>
          <p:cNvPr id="2453" name="TextBox 2452">
            <a:extLst>
              <a:ext uri="{FF2B5EF4-FFF2-40B4-BE49-F238E27FC236}">
                <a16:creationId xmlns:a16="http://schemas.microsoft.com/office/drawing/2014/main" id="{CED43DE0-EB81-7F5F-0FFF-04C66F652355}"/>
              </a:ext>
            </a:extLst>
          </p:cNvPr>
          <p:cNvSpPr txBox="1"/>
          <p:nvPr/>
        </p:nvSpPr>
        <p:spPr>
          <a:xfrm>
            <a:off x="2362153" y="1149911"/>
            <a:ext cx="447247" cy="161586"/>
          </a:xfrm>
          <a:prstGeom prst="rect">
            <a:avLst/>
          </a:prstGeom>
          <a:noFill/>
        </p:spPr>
        <p:txBody>
          <a:bodyPr wrap="non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a:ln>
                  <a:noFill/>
                </a:ln>
                <a:solidFill>
                  <a:srgbClr val="000000"/>
                </a:solidFill>
                <a:effectLst/>
                <a:uLnTx/>
                <a:uFillTx/>
                <a:latin typeface="Calibri"/>
                <a:ea typeface="+mn-ea"/>
                <a:cs typeface="Calibri"/>
              </a:rPr>
              <a:t>Triggers</a:t>
            </a:r>
            <a:endParaRPr kumimoji="0" lang="en-US" sz="1050" b="1"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endParaRPr>
          </a:p>
        </p:txBody>
      </p:sp>
      <p:cxnSp>
        <p:nvCxnSpPr>
          <p:cNvPr id="49" name="Straight Arrow Connector 48">
            <a:extLst>
              <a:ext uri="{FF2B5EF4-FFF2-40B4-BE49-F238E27FC236}">
                <a16:creationId xmlns:a16="http://schemas.microsoft.com/office/drawing/2014/main" id="{7ABBD019-ED63-D397-8830-EA60769888AB}"/>
              </a:ext>
            </a:extLst>
          </p:cNvPr>
          <p:cNvCxnSpPr>
            <a:cxnSpLocks noChangeAspect="1"/>
          </p:cNvCxnSpPr>
          <p:nvPr/>
        </p:nvCxnSpPr>
        <p:spPr>
          <a:xfrm>
            <a:off x="5155363" y="3994327"/>
            <a:ext cx="564949" cy="379927"/>
          </a:xfrm>
          <a:prstGeom prst="straightConnector1">
            <a:avLst/>
          </a:prstGeom>
          <a:ln w="19050">
            <a:solidFill>
              <a:schemeClr val="tx1"/>
            </a:solidFill>
            <a:tailEnd type="triangle" w="sm" len="sm"/>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93E4E77F-E107-9A5D-C757-99214FE8E744}"/>
              </a:ext>
            </a:extLst>
          </p:cNvPr>
          <p:cNvCxnSpPr>
            <a:cxnSpLocks noChangeAspect="1"/>
          </p:cNvCxnSpPr>
          <p:nvPr/>
        </p:nvCxnSpPr>
        <p:spPr>
          <a:xfrm flipV="1">
            <a:off x="5160387" y="3702884"/>
            <a:ext cx="0" cy="30149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57" name="TextBox 56">
            <a:extLst>
              <a:ext uri="{FF2B5EF4-FFF2-40B4-BE49-F238E27FC236}">
                <a16:creationId xmlns:a16="http://schemas.microsoft.com/office/drawing/2014/main" id="{C657DA3B-C120-31E3-677B-D83BE0772A71}"/>
              </a:ext>
            </a:extLst>
          </p:cNvPr>
          <p:cNvSpPr txBox="1">
            <a:spLocks noChangeAspect="1"/>
          </p:cNvSpPr>
          <p:nvPr/>
        </p:nvSpPr>
        <p:spPr>
          <a:xfrm>
            <a:off x="5208415" y="3677419"/>
            <a:ext cx="24045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ILC2s</a:t>
            </a:r>
          </a:p>
        </p:txBody>
      </p:sp>
      <p:sp>
        <p:nvSpPr>
          <p:cNvPr id="2499" name="Rectangle: Rounded Corners 2498">
            <a:extLst>
              <a:ext uri="{FF2B5EF4-FFF2-40B4-BE49-F238E27FC236}">
                <a16:creationId xmlns:a16="http://schemas.microsoft.com/office/drawing/2014/main" id="{FE7C59F2-D15A-09A9-41BA-C2E9674BB4E0}"/>
              </a:ext>
            </a:extLst>
          </p:cNvPr>
          <p:cNvSpPr/>
          <p:nvPr/>
        </p:nvSpPr>
        <p:spPr>
          <a:xfrm>
            <a:off x="289410" y="1236664"/>
            <a:ext cx="1662769" cy="504000"/>
          </a:xfrm>
          <a:prstGeom prst="roundRect">
            <a:avLst>
              <a:gd name="adj" fmla="val 24856"/>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rtlCol="0" anchor="ctr"/>
          <a:lstStyle/>
          <a:p>
            <a:r>
              <a:rPr lang="en-NZ" sz="900" b="1">
                <a:solidFill>
                  <a:schemeClr val="bg1"/>
                </a:solidFill>
              </a:rPr>
              <a:t>Click on the cells in the figure to find out more</a:t>
            </a:r>
            <a:endParaRPr lang="en-GB" sz="900" b="1">
              <a:solidFill>
                <a:schemeClr val="bg1"/>
              </a:solidFill>
            </a:endParaRPr>
          </a:p>
        </p:txBody>
      </p:sp>
      <p:sp>
        <p:nvSpPr>
          <p:cNvPr id="2501" name="Rectangle: Rounded Corners 2500">
            <a:hlinkClick r:id="" action="ppaction://noaction"/>
            <a:extLst>
              <a:ext uri="{FF2B5EF4-FFF2-40B4-BE49-F238E27FC236}">
                <a16:creationId xmlns:a16="http://schemas.microsoft.com/office/drawing/2014/main" id="{8BFB42A6-F557-8DC3-75AB-69692BA5927C}"/>
              </a:ext>
            </a:extLst>
          </p:cNvPr>
          <p:cNvSpPr/>
          <p:nvPr/>
        </p:nvSpPr>
        <p:spPr>
          <a:xfrm>
            <a:off x="10392760" y="3109692"/>
            <a:ext cx="1578484" cy="564754"/>
          </a:xfrm>
          <a:prstGeom prst="roundRect">
            <a:avLst>
              <a:gd name="adj" fmla="val 24856"/>
            </a:avLst>
          </a:prstGeom>
          <a:solidFill>
            <a:srgbClr val="590995"/>
          </a:solidFill>
          <a:ln>
            <a:noFill/>
          </a:ln>
        </p:spPr>
        <p:style>
          <a:lnRef idx="2">
            <a:schemeClr val="accent1">
              <a:shade val="50000"/>
            </a:schemeClr>
          </a:lnRef>
          <a:fillRef idx="1">
            <a:schemeClr val="accent1"/>
          </a:fillRef>
          <a:effectRef idx="0">
            <a:schemeClr val="accent1"/>
          </a:effectRef>
          <a:fontRef idx="minor">
            <a:schemeClr val="lt1"/>
          </a:fontRef>
        </p:style>
        <p:txBody>
          <a:bodyPr lIns="324000" rIns="72000" rtlCol="0" anchor="ctr"/>
          <a:lstStyle/>
          <a:p>
            <a:pPr algn="ctr"/>
            <a:r>
              <a:rPr lang="en-NZ" sz="900" b="1">
                <a:solidFill>
                  <a:schemeClr val="bg1"/>
                </a:solidFill>
              </a:rPr>
              <a:t>Click here </a:t>
            </a:r>
            <a:r>
              <a:rPr lang="en-NZ" sz="900">
                <a:solidFill>
                  <a:schemeClr val="bg1"/>
                </a:solidFill>
              </a:rPr>
              <a:t>to find </a:t>
            </a:r>
            <a:br>
              <a:rPr lang="en-NZ" sz="900">
                <a:solidFill>
                  <a:schemeClr val="bg1"/>
                </a:solidFill>
              </a:rPr>
            </a:br>
            <a:r>
              <a:rPr lang="en-NZ" sz="900">
                <a:solidFill>
                  <a:schemeClr val="bg1"/>
                </a:solidFill>
              </a:rPr>
              <a:t>out more about innate and adaptive immunity</a:t>
            </a:r>
            <a:endParaRPr lang="en-GB" sz="900"/>
          </a:p>
        </p:txBody>
      </p:sp>
      <p:pic>
        <p:nvPicPr>
          <p:cNvPr id="2503" name="Graphic 5">
            <a:hlinkClick r:id="" action="ppaction://noaction"/>
            <a:extLst>
              <a:ext uri="{FF2B5EF4-FFF2-40B4-BE49-F238E27FC236}">
                <a16:creationId xmlns:a16="http://schemas.microsoft.com/office/drawing/2014/main" id="{B1656712-04AB-C79F-EBFB-FF3715A719F5}"/>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10467278" y="3261888"/>
            <a:ext cx="288000" cy="288000"/>
          </a:xfrm>
          <a:prstGeom prst="rect">
            <a:avLst/>
          </a:prstGeom>
        </p:spPr>
      </p:pic>
      <p:pic>
        <p:nvPicPr>
          <p:cNvPr id="2510" name="Graphic 5">
            <a:hlinkClick r:id="" action="ppaction://noaction"/>
            <a:extLst>
              <a:ext uri="{FF2B5EF4-FFF2-40B4-BE49-F238E27FC236}">
                <a16:creationId xmlns:a16="http://schemas.microsoft.com/office/drawing/2014/main" id="{484B0542-B795-712B-8413-967B88CC0D28}"/>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1579827" y="1377673"/>
            <a:ext cx="288000" cy="288000"/>
          </a:xfrm>
          <a:prstGeom prst="rect">
            <a:avLst/>
          </a:prstGeom>
        </p:spPr>
      </p:pic>
      <p:sp>
        <p:nvSpPr>
          <p:cNvPr id="2511" name="Rectangle 2510">
            <a:extLst>
              <a:ext uri="{FF2B5EF4-FFF2-40B4-BE49-F238E27FC236}">
                <a16:creationId xmlns:a16="http://schemas.microsoft.com/office/drawing/2014/main" id="{C30F6D5E-DEA3-075C-D654-468BC0BCA43D}"/>
              </a:ext>
            </a:extLst>
          </p:cNvPr>
          <p:cNvSpPr/>
          <p:nvPr/>
        </p:nvSpPr>
        <p:spPr>
          <a:xfrm>
            <a:off x="486231" y="3099599"/>
            <a:ext cx="800492" cy="275045"/>
          </a:xfrm>
          <a:prstGeom prst="rect">
            <a:avLst/>
          </a:prstGeom>
          <a:noFill/>
          <a:ln w="381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itle 6">
            <a:extLst>
              <a:ext uri="{FF2B5EF4-FFF2-40B4-BE49-F238E27FC236}">
                <a16:creationId xmlns:a16="http://schemas.microsoft.com/office/drawing/2014/main" id="{5ADE7EBD-4C9F-EE47-BDBC-35A86A1936D9}"/>
              </a:ext>
            </a:extLst>
          </p:cNvPr>
          <p:cNvSpPr>
            <a:spLocks noGrp="1"/>
          </p:cNvSpPr>
          <p:nvPr>
            <p:ph type="title"/>
          </p:nvPr>
        </p:nvSpPr>
        <p:spPr>
          <a:xfrm>
            <a:off x="548282" y="180000"/>
            <a:ext cx="8640000" cy="720000"/>
          </a:xfrm>
        </p:spPr>
        <p:txBody>
          <a:bodyPr/>
          <a:lstStyle/>
          <a:p>
            <a:r>
              <a:rPr lang="en-GB" dirty="0"/>
              <a:t>Various cells and inflammatory mediators are involved in asthma pathogenesis</a:t>
            </a:r>
            <a:r>
              <a:rPr lang="en-GB" baseline="30000" dirty="0"/>
              <a:t>1-18</a:t>
            </a:r>
            <a:endParaRPr lang="en-GB" dirty="0"/>
          </a:p>
        </p:txBody>
      </p:sp>
      <p:sp>
        <p:nvSpPr>
          <p:cNvPr id="11" name="Rectangle 10">
            <a:extLst>
              <a:ext uri="{FF2B5EF4-FFF2-40B4-BE49-F238E27FC236}">
                <a16:creationId xmlns:a16="http://schemas.microsoft.com/office/drawing/2014/main" id="{11F9631B-3306-52DA-3FE8-40DB808D72EC}"/>
              </a:ext>
            </a:extLst>
          </p:cNvPr>
          <p:cNvSpPr/>
          <p:nvPr/>
        </p:nvSpPr>
        <p:spPr>
          <a:xfrm>
            <a:off x="548282" y="5197122"/>
            <a:ext cx="10716118" cy="227404"/>
          </a:xfrm>
          <a:prstGeom prst="rect">
            <a:avLst/>
          </a:prstGeom>
          <a:gradFill flip="none" rotWithShape="0">
            <a:gsLst>
              <a:gs pos="0">
                <a:schemeClr val="accent1">
                  <a:lumMod val="5000"/>
                  <a:lumOff val="95000"/>
                </a:schemeClr>
              </a:gs>
              <a:gs pos="0">
                <a:schemeClr val="tx2"/>
              </a:gs>
            </a:gsLst>
            <a:lin ang="135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50"/>
              <a:t>Airway remodeling describes structural changes related to basement membrane thickening, increased vascular density, airway smooth muscle thickening and subepithelial fibrosis</a:t>
            </a:r>
            <a:r>
              <a:rPr lang="en-US" sz="1050" baseline="30000"/>
              <a:t>1</a:t>
            </a:r>
            <a:endParaRPr lang="en-US" sz="700"/>
          </a:p>
        </p:txBody>
      </p:sp>
      <p:pic>
        <p:nvPicPr>
          <p:cNvPr id="58" name="Graphic 5">
            <a:hlinkClick r:id="" action="ppaction://noaction"/>
            <a:extLst>
              <a:ext uri="{FF2B5EF4-FFF2-40B4-BE49-F238E27FC236}">
                <a16:creationId xmlns:a16="http://schemas.microsoft.com/office/drawing/2014/main" id="{717C3D63-A550-D877-88D8-93EB64A2185B}"/>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4527425" y="4794089"/>
            <a:ext cx="288000" cy="288000"/>
          </a:xfrm>
          <a:prstGeom prst="rect">
            <a:avLst/>
          </a:prstGeom>
        </p:spPr>
      </p:pic>
      <p:pic>
        <p:nvPicPr>
          <p:cNvPr id="62" name="Graphic 5">
            <a:hlinkClick r:id="" action="ppaction://noaction"/>
            <a:extLst>
              <a:ext uri="{FF2B5EF4-FFF2-40B4-BE49-F238E27FC236}">
                <a16:creationId xmlns:a16="http://schemas.microsoft.com/office/drawing/2014/main" id="{1B70C6CA-F49A-BB2D-EF8A-B96A4B69F93D}"/>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7304808" y="4791780"/>
            <a:ext cx="288000" cy="288000"/>
          </a:xfrm>
          <a:prstGeom prst="rect">
            <a:avLst/>
          </a:prstGeom>
        </p:spPr>
      </p:pic>
      <p:pic>
        <p:nvPicPr>
          <p:cNvPr id="128" name="Graphic 5">
            <a:hlinkClick r:id="" action="ppaction://noaction"/>
            <a:extLst>
              <a:ext uri="{FF2B5EF4-FFF2-40B4-BE49-F238E27FC236}">
                <a16:creationId xmlns:a16="http://schemas.microsoft.com/office/drawing/2014/main" id="{4E21D2F2-06D1-B2CB-07C6-26D1DCB49A98}"/>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9893565" y="4791780"/>
            <a:ext cx="288000" cy="288000"/>
          </a:xfrm>
          <a:prstGeom prst="rect">
            <a:avLst/>
          </a:prstGeom>
        </p:spPr>
      </p:pic>
      <p:sp>
        <p:nvSpPr>
          <p:cNvPr id="2609" name="TextBox 2608">
            <a:extLst>
              <a:ext uri="{FF2B5EF4-FFF2-40B4-BE49-F238E27FC236}">
                <a16:creationId xmlns:a16="http://schemas.microsoft.com/office/drawing/2014/main" id="{CEBADBB4-9B3C-65C6-230F-C1C17D3A4246}"/>
              </a:ext>
            </a:extLst>
          </p:cNvPr>
          <p:cNvSpPr txBox="1"/>
          <p:nvPr/>
        </p:nvSpPr>
        <p:spPr>
          <a:xfrm>
            <a:off x="9713589" y="1522180"/>
            <a:ext cx="294953" cy="138499"/>
          </a:xfrm>
          <a:prstGeom prst="rect">
            <a:avLst/>
          </a:prstGeom>
          <a:noFill/>
        </p:spPr>
        <p:txBody>
          <a:bodyPr wrap="none" lIns="0" tIns="0" rIns="0" bIns="0" rtlCol="0">
            <a:spAutoFit/>
          </a:bodyPr>
          <a:lstStyle/>
          <a:p>
            <a:r>
              <a:rPr lang="en-US" sz="900">
                <a:solidFill>
                  <a:srgbClr val="000000"/>
                </a:solidFill>
                <a:latin typeface="Calibri" panose="020F0502020204030204" pitchFamily="34" charset="0"/>
                <a:cs typeface="Calibri" panose="020F0502020204030204" pitchFamily="34" charset="0"/>
              </a:rPr>
              <a:t>MUC5</a:t>
            </a:r>
          </a:p>
        </p:txBody>
      </p:sp>
      <p:sp>
        <p:nvSpPr>
          <p:cNvPr id="2623" name="TextBox 2622">
            <a:extLst>
              <a:ext uri="{FF2B5EF4-FFF2-40B4-BE49-F238E27FC236}">
                <a16:creationId xmlns:a16="http://schemas.microsoft.com/office/drawing/2014/main" id="{9A8D8897-33C1-AAC6-372E-702C5AC8CFBD}"/>
              </a:ext>
            </a:extLst>
          </p:cNvPr>
          <p:cNvSpPr txBox="1"/>
          <p:nvPr/>
        </p:nvSpPr>
        <p:spPr>
          <a:xfrm>
            <a:off x="5354691" y="1501472"/>
            <a:ext cx="294953" cy="138499"/>
          </a:xfrm>
          <a:prstGeom prst="rect">
            <a:avLst/>
          </a:prstGeom>
          <a:noFill/>
        </p:spPr>
        <p:txBody>
          <a:bodyPr wrap="none" lIns="0" tIns="0" rIns="0" bIns="0" rtlCol="0">
            <a:spAutoFit/>
          </a:bodyPr>
          <a:lstStyle/>
          <a:p>
            <a:r>
              <a:rPr lang="en-US" sz="900">
                <a:solidFill>
                  <a:srgbClr val="000000"/>
                </a:solidFill>
                <a:latin typeface="Calibri" panose="020F0502020204030204" pitchFamily="34" charset="0"/>
                <a:cs typeface="Calibri" panose="020F0502020204030204" pitchFamily="34" charset="0"/>
              </a:rPr>
              <a:t>MUC5</a:t>
            </a:r>
          </a:p>
        </p:txBody>
      </p:sp>
      <p:sp>
        <p:nvSpPr>
          <p:cNvPr id="3" name="Rectangle 2">
            <a:extLst>
              <a:ext uri="{FF2B5EF4-FFF2-40B4-BE49-F238E27FC236}">
                <a16:creationId xmlns:a16="http://schemas.microsoft.com/office/drawing/2014/main" id="{7F871B54-9605-DE27-6748-4769E6B9A336}"/>
              </a:ext>
            </a:extLst>
          </p:cNvPr>
          <p:cNvSpPr/>
          <p:nvPr/>
        </p:nvSpPr>
        <p:spPr>
          <a:xfrm>
            <a:off x="0" y="1148400"/>
            <a:ext cx="12192000" cy="5715306"/>
          </a:xfrm>
          <a:prstGeom prst="rect">
            <a:avLst/>
          </a:prstGeom>
          <a:solidFill>
            <a:schemeClr val="bg1">
              <a:lumMod val="75000"/>
              <a:alpha val="81000"/>
            </a:schemeClr>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4CE73BCC-2244-350A-4F84-F49ED5869023}"/>
              </a:ext>
            </a:extLst>
          </p:cNvPr>
          <p:cNvSpPr txBox="1"/>
          <p:nvPr/>
        </p:nvSpPr>
        <p:spPr>
          <a:xfrm>
            <a:off x="240633" y="1400405"/>
            <a:ext cx="11730788" cy="1036953"/>
          </a:xfrm>
          <a:prstGeom prst="roundRect">
            <a:avLst>
              <a:gd name="adj" fmla="val 4368"/>
            </a:avLst>
          </a:prstGeom>
          <a:solidFill>
            <a:schemeClr val="bg1"/>
          </a:solidFill>
          <a:ln w="19050">
            <a:solidFill>
              <a:schemeClr val="tx1"/>
            </a:solidFill>
          </a:ln>
        </p:spPr>
        <p:txBody>
          <a:bodyPr wrap="square">
            <a:noAutofit/>
          </a:bodyPr>
          <a:lstStyle/>
          <a:p>
            <a:endParaRPr lang="en-GB" sz="1200" b="1"/>
          </a:p>
        </p:txBody>
      </p:sp>
      <p:graphicFrame>
        <p:nvGraphicFramePr>
          <p:cNvPr id="5" name="Content Placeholder 2">
            <a:extLst>
              <a:ext uri="{FF2B5EF4-FFF2-40B4-BE49-F238E27FC236}">
                <a16:creationId xmlns:a16="http://schemas.microsoft.com/office/drawing/2014/main" id="{A6CD4F78-717F-EBBD-D11A-DB0D0F730306}"/>
              </a:ext>
            </a:extLst>
          </p:cNvPr>
          <p:cNvGraphicFramePr>
            <a:graphicFrameLocks noGrp="1"/>
          </p:cNvGraphicFramePr>
          <p:nvPr>
            <p:ph idx="1"/>
            <p:extLst>
              <p:ext uri="{D42A27DB-BD31-4B8C-83A1-F6EECF244321}">
                <p14:modId xmlns:p14="http://schemas.microsoft.com/office/powerpoint/2010/main" val="103836355"/>
              </p:ext>
            </p:extLst>
          </p:nvPr>
        </p:nvGraphicFramePr>
        <p:xfrm>
          <a:off x="717419" y="1532996"/>
          <a:ext cx="10716712" cy="426720"/>
        </p:xfrm>
        <a:graphic>
          <a:graphicData uri="http://schemas.openxmlformats.org/drawingml/2006/table">
            <a:tbl>
              <a:tblPr firstRow="1" bandRow="1">
                <a:tableStyleId>{2D5ABB26-0587-4C30-8999-92F81FD0307C}</a:tableStyleId>
              </a:tblPr>
              <a:tblGrid>
                <a:gridCol w="376260">
                  <a:extLst>
                    <a:ext uri="{9D8B030D-6E8A-4147-A177-3AD203B41FA5}">
                      <a16:colId xmlns:a16="http://schemas.microsoft.com/office/drawing/2014/main" val="2327762774"/>
                    </a:ext>
                  </a:extLst>
                </a:gridCol>
                <a:gridCol w="1077756">
                  <a:extLst>
                    <a:ext uri="{9D8B030D-6E8A-4147-A177-3AD203B41FA5}">
                      <a16:colId xmlns:a16="http://schemas.microsoft.com/office/drawing/2014/main" val="3087683731"/>
                    </a:ext>
                  </a:extLst>
                </a:gridCol>
                <a:gridCol w="9262696">
                  <a:extLst>
                    <a:ext uri="{9D8B030D-6E8A-4147-A177-3AD203B41FA5}">
                      <a16:colId xmlns:a16="http://schemas.microsoft.com/office/drawing/2014/main" val="3900688893"/>
                    </a:ext>
                  </a:extLst>
                </a:gridCol>
              </a:tblGrid>
              <a:tr h="332311">
                <a:tc>
                  <a:txBody>
                    <a:bodyPr/>
                    <a:lstStyle/>
                    <a:p>
                      <a:endParaRPr lang="en-NZ" sz="1100" b="1" dirty="0"/>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r>
                        <a:rPr lang="en-NZ" sz="1100" b="1">
                          <a:solidFill>
                            <a:schemeClr val="tx2"/>
                          </a:solidFill>
                          <a:latin typeface="+mj-lt"/>
                        </a:rPr>
                        <a:t>Cytokine</a:t>
                      </a:r>
                      <a:endParaRPr lang="en-NZ" sz="1100">
                        <a:solidFill>
                          <a:schemeClr val="tx2"/>
                        </a:solidFill>
                        <a:latin typeface="+mj-lt"/>
                      </a:endParaRPr>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chemeClr val="bg1">
                        <a:lumMod val="95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solidFill>
                            <a:schemeClr val="tx1"/>
                          </a:solidFill>
                          <a:latin typeface="+mn-lt"/>
                        </a:rPr>
                        <a:t>Proteins produced by cells that affect the </a:t>
                      </a:r>
                      <a:r>
                        <a:rPr lang="en-GB" sz="1100" dirty="0" err="1">
                          <a:solidFill>
                            <a:schemeClr val="tx1"/>
                          </a:solidFill>
                          <a:latin typeface="+mn-lt"/>
                        </a:rPr>
                        <a:t>behavior</a:t>
                      </a:r>
                      <a:r>
                        <a:rPr lang="en-GB" sz="1100" dirty="0">
                          <a:solidFill>
                            <a:schemeClr val="tx1"/>
                          </a:solidFill>
                          <a:latin typeface="+mn-lt"/>
                        </a:rPr>
                        <a:t> of other cells (</a:t>
                      </a:r>
                      <a:r>
                        <a:rPr lang="en-GB" sz="1100" dirty="0" err="1">
                          <a:solidFill>
                            <a:schemeClr val="tx1"/>
                          </a:solidFill>
                          <a:latin typeface="+mn-lt"/>
                        </a:rPr>
                        <a:t>eg</a:t>
                      </a:r>
                      <a:r>
                        <a:rPr lang="en-GB" sz="1100" dirty="0">
                          <a:solidFill>
                            <a:schemeClr val="tx1"/>
                          </a:solidFill>
                          <a:latin typeface="+mn-lt"/>
                        </a:rPr>
                        <a:t>, promoting activation or migration of cells) when they bind to specific receptors </a:t>
                      </a:r>
                      <a:br>
                        <a:rPr lang="en-GB" sz="1100" dirty="0">
                          <a:solidFill>
                            <a:schemeClr val="tx1"/>
                          </a:solidFill>
                          <a:latin typeface="+mn-lt"/>
                        </a:rPr>
                      </a:br>
                      <a:r>
                        <a:rPr lang="en-GB" sz="1100" dirty="0">
                          <a:solidFill>
                            <a:schemeClr val="tx1"/>
                          </a:solidFill>
                          <a:latin typeface="+mn-lt"/>
                        </a:rPr>
                        <a:t>(</a:t>
                      </a:r>
                      <a:r>
                        <a:rPr lang="en-GB" sz="1100" dirty="0" err="1">
                          <a:solidFill>
                            <a:schemeClr val="tx1"/>
                          </a:solidFill>
                          <a:latin typeface="+mn-lt"/>
                        </a:rPr>
                        <a:t>eg</a:t>
                      </a:r>
                      <a:r>
                        <a:rPr lang="en-GB" sz="1100" dirty="0">
                          <a:solidFill>
                            <a:schemeClr val="tx1"/>
                          </a:solidFill>
                          <a:latin typeface="+mn-lt"/>
                        </a:rPr>
                        <a:t>,</a:t>
                      </a:r>
                      <a:r>
                        <a:rPr kumimoji="0" lang="en-NZ" sz="1100" b="1" i="0" u="none" strike="noStrike" kern="0" cap="none" spc="0" normalizeH="0" baseline="0" dirty="0">
                          <a:ln>
                            <a:noFill/>
                          </a:ln>
                          <a:solidFill>
                            <a:schemeClr val="tx1"/>
                          </a:solidFill>
                          <a:effectLst/>
                          <a:uLnTx/>
                          <a:uFillTx/>
                          <a:latin typeface="+mn-lt"/>
                          <a:ea typeface="+mn-ea"/>
                          <a:cs typeface="Arial" panose="020B0604020202020204" pitchFamily="34" charset="0"/>
                        </a:rPr>
                        <a:t> IL-4, IL-5, IL-13</a:t>
                      </a:r>
                      <a:r>
                        <a:rPr lang="en-NZ" sz="1100" kern="1200" dirty="0">
                          <a:solidFill>
                            <a:schemeClr val="tx1"/>
                          </a:solidFill>
                          <a:latin typeface="+mn-lt"/>
                          <a:ea typeface="+mn-ea"/>
                          <a:cs typeface="+mn-cs"/>
                        </a:rPr>
                        <a:t>)</a:t>
                      </a:r>
                      <a:r>
                        <a:rPr lang="en-GB" sz="1100" kern="1200" baseline="30000" dirty="0">
                          <a:solidFill>
                            <a:schemeClr val="tx1"/>
                          </a:solidFill>
                          <a:latin typeface="+mn-lt"/>
                          <a:ea typeface="+mn-ea"/>
                          <a:cs typeface="+mn-cs"/>
                        </a:rPr>
                        <a:t>1</a:t>
                      </a:r>
                      <a:endParaRPr lang="en-NZ" sz="1100" kern="1200" baseline="30000" dirty="0">
                        <a:solidFill>
                          <a:schemeClr val="tx1"/>
                        </a:solidFill>
                        <a:latin typeface="+mn-lt"/>
                        <a:ea typeface="+mn-ea"/>
                        <a:cs typeface="+mn-cs"/>
                      </a:endParaRPr>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2129925970"/>
                  </a:ext>
                </a:extLst>
              </a:tr>
            </a:tbl>
          </a:graphicData>
        </a:graphic>
      </p:graphicFrame>
      <p:pic>
        <p:nvPicPr>
          <p:cNvPr id="6" name="Picture 5" descr="Background pattern&#10;&#10;Description automatically generated">
            <a:extLst>
              <a:ext uri="{FF2B5EF4-FFF2-40B4-BE49-F238E27FC236}">
                <a16:creationId xmlns:a16="http://schemas.microsoft.com/office/drawing/2014/main" id="{46505875-114B-9A40-F882-FDF852BC4DA5}"/>
              </a:ext>
            </a:extLst>
          </p:cNvPr>
          <p:cNvPicPr>
            <a:picLocks noChangeAspect="1"/>
          </p:cNvPicPr>
          <p:nvPr/>
        </p:nvPicPr>
        <p:blipFill>
          <a:blip r:embed="rId16"/>
          <a:stretch>
            <a:fillRect/>
          </a:stretch>
        </p:blipFill>
        <p:spPr>
          <a:xfrm>
            <a:off x="781219" y="1654716"/>
            <a:ext cx="248920" cy="161798"/>
          </a:xfrm>
          <a:prstGeom prst="rect">
            <a:avLst/>
          </a:prstGeom>
        </p:spPr>
      </p:pic>
      <p:sp>
        <p:nvSpPr>
          <p:cNvPr id="9" name="TextBox 8">
            <a:extLst>
              <a:ext uri="{FF2B5EF4-FFF2-40B4-BE49-F238E27FC236}">
                <a16:creationId xmlns:a16="http://schemas.microsoft.com/office/drawing/2014/main" id="{5868A993-A18F-B4AE-AB0D-6AAE8E3223FA}"/>
              </a:ext>
            </a:extLst>
          </p:cNvPr>
          <p:cNvSpPr txBox="1"/>
          <p:nvPr/>
        </p:nvSpPr>
        <p:spPr>
          <a:xfrm>
            <a:off x="488198" y="2054138"/>
            <a:ext cx="11208201" cy="33855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1" i="0" u="none" strike="noStrike" kern="1200" cap="none" spc="20" normalizeH="0" baseline="0" noProof="0" dirty="0">
                <a:ln>
                  <a:noFill/>
                </a:ln>
                <a:solidFill>
                  <a:srgbClr val="656665"/>
                </a:solidFill>
                <a:effectLst/>
                <a:uLnTx/>
                <a:uFillTx/>
                <a:latin typeface="Calibri"/>
                <a:ea typeface="+mn-ea"/>
                <a:cs typeface="+mn-cs"/>
              </a:rPr>
              <a:t>Abbreviation</a:t>
            </a:r>
            <a:r>
              <a:rPr kumimoji="0" lang="en-GB" sz="800" b="0" i="0" u="none" strike="noStrike" kern="1200" cap="none" spc="20" normalizeH="0" baseline="0" noProof="0" dirty="0">
                <a:ln>
                  <a:noFill/>
                </a:ln>
                <a:solidFill>
                  <a:srgbClr val="656665"/>
                </a:solidFill>
                <a:effectLst/>
                <a:uLnTx/>
                <a:uFillTx/>
                <a:latin typeface="Calibri"/>
                <a:ea typeface="+mn-ea"/>
                <a:cs typeface="+mn-cs"/>
              </a:rPr>
              <a:t>: IL, interleukin.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1" i="0" u="none" strike="noStrike" kern="1200" cap="none" spc="20" normalizeH="0" baseline="0" noProof="0" dirty="0">
                <a:ln>
                  <a:noFill/>
                </a:ln>
                <a:solidFill>
                  <a:srgbClr val="656665"/>
                </a:solidFill>
                <a:effectLst/>
                <a:uLnTx/>
                <a:uFillTx/>
                <a:latin typeface="Calibri"/>
                <a:ea typeface="+mn-ea"/>
                <a:cs typeface="+mn-cs"/>
              </a:rPr>
              <a:t>Reference</a:t>
            </a:r>
            <a:r>
              <a:rPr kumimoji="0" lang="en-GB" sz="800" b="0" i="0" u="none" strike="noStrike" kern="1200" cap="none" spc="20" normalizeH="0" baseline="0" noProof="0" dirty="0">
                <a:ln>
                  <a:noFill/>
                </a:ln>
                <a:solidFill>
                  <a:srgbClr val="656665"/>
                </a:solidFill>
                <a:effectLst/>
                <a:uLnTx/>
                <a:uFillTx/>
                <a:latin typeface="Calibri"/>
                <a:ea typeface="+mn-ea"/>
                <a:cs typeface="+mn-cs"/>
              </a:rPr>
              <a:t>: 1. </a:t>
            </a:r>
            <a:r>
              <a:rPr kumimoji="0" lang="nb-NO" sz="800" b="0" i="0" u="none" strike="noStrike" kern="1200" cap="none" spc="20" normalizeH="0" baseline="0" noProof="0" dirty="0">
                <a:ln>
                  <a:noFill/>
                </a:ln>
                <a:solidFill>
                  <a:srgbClr val="656665"/>
                </a:solidFill>
                <a:effectLst/>
                <a:uLnTx/>
                <a:uFillTx/>
                <a:latin typeface="Calibri"/>
                <a:ea typeface="+mn-ea"/>
                <a:cs typeface="+mn-cs"/>
              </a:rPr>
              <a:t>Janeway CA Jr, et al.</a:t>
            </a:r>
            <a:r>
              <a:rPr kumimoji="0" lang="en-GB" sz="800" b="0" i="0" u="none" strike="noStrike" kern="1200" cap="none" spc="20" normalizeH="0" baseline="0" noProof="0" dirty="0">
                <a:ln>
                  <a:noFill/>
                </a:ln>
                <a:solidFill>
                  <a:srgbClr val="656665"/>
                </a:solidFill>
                <a:effectLst/>
                <a:uLnTx/>
                <a:uFillTx/>
                <a:latin typeface="Calibri"/>
                <a:ea typeface="+mn-ea"/>
                <a:cs typeface="+mn-cs"/>
              </a:rPr>
              <a:t> </a:t>
            </a:r>
            <a:r>
              <a:rPr kumimoji="0" lang="en-GB" sz="800" b="0" i="1" u="none" strike="noStrike" kern="1200" cap="none" spc="20" normalizeH="0" baseline="0" noProof="0" dirty="0">
                <a:ln>
                  <a:noFill/>
                </a:ln>
                <a:solidFill>
                  <a:srgbClr val="656665"/>
                </a:solidFill>
                <a:effectLst/>
                <a:uLnTx/>
                <a:uFillTx/>
                <a:latin typeface="Calibri"/>
                <a:ea typeface="+mn-ea"/>
                <a:cs typeface="+mn-cs"/>
              </a:rPr>
              <a:t>Immunobiology: The Immune System in Health and Disease. </a:t>
            </a:r>
            <a:r>
              <a:rPr kumimoji="0" lang="en-GB" sz="800" b="0" u="none" strike="noStrike" kern="1200" cap="none" spc="20" normalizeH="0" baseline="0" noProof="0" dirty="0">
                <a:ln>
                  <a:noFill/>
                </a:ln>
                <a:solidFill>
                  <a:srgbClr val="656665"/>
                </a:solidFill>
                <a:effectLst/>
                <a:uLnTx/>
                <a:uFillTx/>
                <a:latin typeface="Calibri"/>
                <a:ea typeface="+mn-ea"/>
                <a:cs typeface="+mn-cs"/>
              </a:rPr>
              <a:t>5th edition</a:t>
            </a:r>
            <a:r>
              <a:rPr kumimoji="0" lang="en-GB" sz="800" b="0" i="0" u="none" strike="noStrike" kern="1200" cap="none" spc="20" normalizeH="0" baseline="0" noProof="0" dirty="0">
                <a:ln>
                  <a:noFill/>
                </a:ln>
                <a:solidFill>
                  <a:srgbClr val="656665"/>
                </a:solidFill>
                <a:effectLst/>
                <a:uLnTx/>
                <a:uFillTx/>
                <a:latin typeface="Calibri"/>
                <a:ea typeface="+mn-ea"/>
                <a:cs typeface="+mn-cs"/>
              </a:rPr>
              <a:t>. New York: Garland Science; 2001. https://www.ncbi.nlm.nih.gov/books/NBK10759/.</a:t>
            </a:r>
          </a:p>
        </p:txBody>
      </p:sp>
      <p:grpSp>
        <p:nvGrpSpPr>
          <p:cNvPr id="10" name="Group 9">
            <a:extLst>
              <a:ext uri="{FF2B5EF4-FFF2-40B4-BE49-F238E27FC236}">
                <a16:creationId xmlns:a16="http://schemas.microsoft.com/office/drawing/2014/main" id="{73E2D6A8-F00D-B044-CCD2-1D62CDA39239}"/>
              </a:ext>
            </a:extLst>
          </p:cNvPr>
          <p:cNvGrpSpPr/>
          <p:nvPr/>
        </p:nvGrpSpPr>
        <p:grpSpPr>
          <a:xfrm>
            <a:off x="11465076" y="1157906"/>
            <a:ext cx="621053" cy="621053"/>
            <a:chOff x="8845740" y="1471144"/>
            <a:chExt cx="621053" cy="621053"/>
          </a:xfrm>
        </p:grpSpPr>
        <p:sp>
          <p:nvSpPr>
            <p:cNvPr id="12" name="Oval 11">
              <a:extLst>
                <a:ext uri="{FF2B5EF4-FFF2-40B4-BE49-F238E27FC236}">
                  <a16:creationId xmlns:a16="http://schemas.microsoft.com/office/drawing/2014/main" id="{1864946D-976D-A24B-880B-02C3C48C2E35}"/>
                </a:ext>
              </a:extLst>
            </p:cNvPr>
            <p:cNvSpPr>
              <a:spLocks noChangeAspect="1"/>
            </p:cNvSpPr>
            <p:nvPr/>
          </p:nvSpPr>
          <p:spPr>
            <a:xfrm>
              <a:off x="8904267" y="1527003"/>
              <a:ext cx="504000" cy="504000"/>
            </a:xfrm>
            <a:prstGeom prst="ellipse">
              <a:avLst/>
            </a:prstGeom>
            <a:solidFill>
              <a:srgbClr val="590995"/>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Graphic 13">
              <a:hlinkClick r:id="rId17" action="ppaction://hlinksldjump"/>
              <a:extLst>
                <a:ext uri="{FF2B5EF4-FFF2-40B4-BE49-F238E27FC236}">
                  <a16:creationId xmlns:a16="http://schemas.microsoft.com/office/drawing/2014/main" id="{1B421273-5DCA-AE81-4AF7-DDE165B78221}"/>
                </a:ext>
              </a:extLst>
            </p:cNvPr>
            <p:cNvPicPr>
              <a:picLocks noChangeAspect="1"/>
            </p:cNvPicPr>
            <p:nvPr/>
          </p:nvPicPr>
          <p:blipFill>
            <a:blip r:embed="rId18">
              <a:extLst>
                <a:ext uri="{28A0092B-C50C-407E-A947-70E740481C1C}">
                  <a14:useLocalDpi xmlns:a14="http://schemas.microsoft.com/office/drawing/2010/main" val="0"/>
                </a:ext>
                <a:ext uri="{96DAC541-7B7A-43D3-8B79-37D633B846F1}">
                  <asvg:svgBlip xmlns:asvg="http://schemas.microsoft.com/office/drawing/2016/SVG/main" r:embed="rId19"/>
                </a:ext>
              </a:extLst>
            </a:blip>
            <a:srcRect/>
            <a:stretch/>
          </p:blipFill>
          <p:spPr>
            <a:xfrm>
              <a:off x="8845740" y="1471144"/>
              <a:ext cx="621053" cy="621053"/>
            </a:xfrm>
            <a:prstGeom prst="rect">
              <a:avLst/>
            </a:prstGeom>
          </p:spPr>
        </p:pic>
      </p:grpSp>
    </p:spTree>
    <p:extLst>
      <p:ext uri="{BB962C8B-B14F-4D97-AF65-F5344CB8AC3E}">
        <p14:creationId xmlns:p14="http://schemas.microsoft.com/office/powerpoint/2010/main" val="383097618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Footer Placeholder 1">
            <a:extLst>
              <a:ext uri="{FF2B5EF4-FFF2-40B4-BE49-F238E27FC236}">
                <a16:creationId xmlns:a16="http://schemas.microsoft.com/office/drawing/2014/main" id="{3D688481-73C9-3D10-A725-B5BB5F989164}"/>
              </a:ext>
            </a:extLst>
          </p:cNvPr>
          <p:cNvSpPr>
            <a:spLocks noGrp="1"/>
          </p:cNvSpPr>
          <p:nvPr>
            <p:ph type="ftr" sz="quarter" idx="11"/>
          </p:nvPr>
        </p:nvSpPr>
        <p:spPr>
          <a:xfrm>
            <a:off x="547200" y="6300000"/>
            <a:ext cx="10512000" cy="471600"/>
          </a:xfrm>
        </p:spPr>
        <p:txBody>
          <a:bodyPr/>
          <a:lstStyle/>
          <a:p>
            <a:pPr>
              <a:lnSpc>
                <a:spcPct val="107000"/>
              </a:lnSpc>
              <a:spcAft>
                <a:spcPts val="800"/>
              </a:spcAft>
            </a:pPr>
            <a:br>
              <a:rPr lang="en-GB" sz="750" b="1" dirty="0"/>
            </a:br>
            <a:br>
              <a:rPr lang="en-GB" sz="750" dirty="0"/>
            </a:br>
            <a:r>
              <a:rPr lang="en-GB" sz="750" b="1" dirty="0"/>
              <a:t>Mechanisms underlying non-eosinophilic inflammation in asthma and the relevance of TSLP in its potential effects on macrophages both require further elucidation. The information presented in this image has been simplified for illustration purposes only and does not imply clinical benefit or relevance. </a:t>
            </a:r>
            <a:r>
              <a:rPr lang="en-GB" sz="750" dirty="0"/>
              <a:t>Figure adapted from Gauvreau GM, et al. </a:t>
            </a:r>
            <a:r>
              <a:rPr lang="en-GB" sz="750" i="1" dirty="0"/>
              <a:t>Expert </a:t>
            </a:r>
            <a:r>
              <a:rPr lang="en-GB" sz="750" i="1" dirty="0" err="1"/>
              <a:t>Opin</a:t>
            </a:r>
            <a:r>
              <a:rPr lang="en-GB" sz="750" i="1" dirty="0"/>
              <a:t> </a:t>
            </a:r>
            <a:r>
              <a:rPr lang="en-GB" sz="750" i="1" dirty="0" err="1"/>
              <a:t>Ther</a:t>
            </a:r>
            <a:r>
              <a:rPr lang="en-GB" sz="750" i="1" dirty="0"/>
              <a:t> Targets</a:t>
            </a:r>
            <a:r>
              <a:rPr lang="en-GB" sz="750" dirty="0"/>
              <a:t>. 2020;24:777-792, which was based on </a:t>
            </a:r>
            <a:r>
              <a:rPr lang="en-GB" sz="750" dirty="0" err="1"/>
              <a:t>Brusselle</a:t>
            </a:r>
            <a:r>
              <a:rPr lang="en-GB" sz="750" dirty="0"/>
              <a:t> G, </a:t>
            </a:r>
            <a:r>
              <a:rPr lang="en-GB" sz="750" dirty="0" err="1"/>
              <a:t>Bracke</a:t>
            </a:r>
            <a:r>
              <a:rPr lang="en-GB" sz="750" dirty="0"/>
              <a:t> K. </a:t>
            </a:r>
            <a:r>
              <a:rPr lang="en-GB" sz="750" i="1" dirty="0"/>
              <a:t>Ann Am </a:t>
            </a:r>
            <a:r>
              <a:rPr lang="en-GB" sz="750" i="1" dirty="0" err="1"/>
              <a:t>Thorac</a:t>
            </a:r>
            <a:r>
              <a:rPr lang="en-GB" sz="750" i="1" dirty="0"/>
              <a:t> Soc</a:t>
            </a:r>
            <a:r>
              <a:rPr lang="en-GB" sz="750" dirty="0"/>
              <a:t>. 2014;11:S322-S328, </a:t>
            </a:r>
            <a:r>
              <a:rPr lang="en-GB" sz="750" dirty="0" err="1"/>
              <a:t>Brusselle</a:t>
            </a:r>
            <a:r>
              <a:rPr lang="en-GB" sz="750" dirty="0"/>
              <a:t> G, et al. </a:t>
            </a:r>
            <a:r>
              <a:rPr lang="en-GB" sz="750" i="1" dirty="0"/>
              <a:t>Nat Med</a:t>
            </a:r>
            <a:r>
              <a:rPr lang="en-GB" sz="750" dirty="0"/>
              <a:t>. 2013;19:977-979, Lambrecht BN, Hammad H. </a:t>
            </a:r>
            <a:r>
              <a:rPr lang="en-GB" sz="750" i="1" dirty="0"/>
              <a:t>Nat Immunol</a:t>
            </a:r>
            <a:r>
              <a:rPr lang="en-GB" sz="750" dirty="0"/>
              <a:t>. 2015;16:45-56 and </a:t>
            </a:r>
            <a:r>
              <a:rPr lang="en-GB" sz="750" dirty="0" err="1">
                <a:effectLst/>
                <a:latin typeface="Calibri"/>
                <a:ea typeface="Calibri" panose="020F0502020204030204" pitchFamily="34" charset="0"/>
                <a:cs typeface="Times New Roman"/>
              </a:rPr>
              <a:t>Brightling</a:t>
            </a:r>
            <a:r>
              <a:rPr lang="en-GB" sz="750" dirty="0">
                <a:effectLst/>
                <a:latin typeface="Calibri"/>
                <a:ea typeface="Calibri" panose="020F0502020204030204" pitchFamily="34" charset="0"/>
                <a:cs typeface="Times New Roman"/>
              </a:rPr>
              <a:t> CE, et al. </a:t>
            </a:r>
            <a:r>
              <a:rPr lang="en-GB" sz="750" i="1" dirty="0">
                <a:effectLst/>
                <a:latin typeface="Calibri"/>
                <a:ea typeface="Calibri" panose="020F0502020204030204" pitchFamily="34" charset="0"/>
                <a:cs typeface="Times New Roman"/>
              </a:rPr>
              <a:t>N Engl J Med</a:t>
            </a:r>
            <a:r>
              <a:rPr lang="en-GB" sz="750" dirty="0">
                <a:effectLst/>
                <a:latin typeface="Calibri"/>
                <a:ea typeface="Calibri" panose="020F0502020204030204" pitchFamily="34" charset="0"/>
                <a:cs typeface="Times New Roman"/>
              </a:rPr>
              <a:t>. 2021;385(18):1669-1679. Additional figure adaptations</a:t>
            </a:r>
            <a:r>
              <a:rPr lang="en-GB" sz="750" dirty="0">
                <a:latin typeface="Calibri"/>
                <a:ea typeface="Calibri" panose="020F0502020204030204" pitchFamily="34" charset="0"/>
                <a:cs typeface="Times New Roman"/>
              </a:rPr>
              <a:t> from Davis JD, </a:t>
            </a:r>
            <a:r>
              <a:rPr lang="en-GB" sz="750" dirty="0" err="1">
                <a:latin typeface="Calibri"/>
                <a:ea typeface="Calibri" panose="020F0502020204030204" pitchFamily="34" charset="0"/>
                <a:cs typeface="Times New Roman"/>
              </a:rPr>
              <a:t>Wypych</a:t>
            </a:r>
            <a:r>
              <a:rPr lang="en-GB" sz="750" dirty="0">
                <a:latin typeface="Calibri"/>
                <a:ea typeface="Calibri" panose="020F0502020204030204" pitchFamily="34" charset="0"/>
                <a:cs typeface="Times New Roman"/>
              </a:rPr>
              <a:t> TP. Mucosal Immunol. 2021;14:978-990. </a:t>
            </a:r>
            <a:r>
              <a:rPr lang="en-GB" sz="750" dirty="0"/>
              <a:t>*Blockade of TSLP has suggested inhibition of pathways beyond type 2 inflammation. More recent evidence also suggests that Th1/17-driven neutrophilic pathways may not be key drivers of this type of inflammation.</a:t>
            </a:r>
            <a:r>
              <a:rPr lang="en-GB" sz="750" baseline="30000" dirty="0"/>
              <a:t>17-19</a:t>
            </a:r>
            <a:r>
              <a:rPr lang="en-GB" sz="750" dirty="0"/>
              <a:t> </a:t>
            </a:r>
            <a:r>
              <a:rPr lang="en-GB" sz="750" b="1" dirty="0"/>
              <a:t>Abbreviations</a:t>
            </a:r>
            <a:r>
              <a:rPr lang="en-GB" sz="750" dirty="0"/>
              <a:t>: </a:t>
            </a:r>
            <a:r>
              <a:rPr lang="en-GB" sz="750" dirty="0" err="1"/>
              <a:t>IgE</a:t>
            </a:r>
            <a:r>
              <a:rPr lang="en-GB" sz="750" dirty="0"/>
              <a:t>, immunoglobulin E; IL, interleukin; ILC2, type 2 innate lymphoid cell; T2, type 2; Th, T helper; TSLP, thymic stromal lymphopoietin. </a:t>
            </a:r>
            <a:r>
              <a:rPr lang="en-GB" sz="750" b="1" dirty="0"/>
              <a:t>References</a:t>
            </a:r>
            <a:r>
              <a:rPr lang="en-GB" sz="750" dirty="0"/>
              <a:t>: 1. Gauvreau GM, et al. </a:t>
            </a:r>
            <a:r>
              <a:rPr lang="en-GB" sz="750" i="1" dirty="0"/>
              <a:t>Expert </a:t>
            </a:r>
            <a:r>
              <a:rPr lang="en-GB" sz="750" i="1" dirty="0" err="1"/>
              <a:t>Opin</a:t>
            </a:r>
            <a:r>
              <a:rPr lang="en-GB" sz="750" i="1" dirty="0"/>
              <a:t> </a:t>
            </a:r>
            <a:r>
              <a:rPr lang="en-GB" sz="750" i="1" dirty="0" err="1"/>
              <a:t>Ther</a:t>
            </a:r>
            <a:r>
              <a:rPr lang="en-GB" sz="750" i="1" dirty="0"/>
              <a:t> Targets</a:t>
            </a:r>
            <a:r>
              <a:rPr lang="en-GB" sz="750" dirty="0"/>
              <a:t>. 2020;24:777-792; 2. </a:t>
            </a:r>
            <a:r>
              <a:rPr lang="en-GB" sz="750" dirty="0" err="1"/>
              <a:t>Porsbjerg</a:t>
            </a:r>
            <a:r>
              <a:rPr lang="en-GB" sz="750" dirty="0"/>
              <a:t> CM, et al. </a:t>
            </a:r>
            <a:r>
              <a:rPr lang="en-GB" sz="750" i="1" dirty="0" err="1"/>
              <a:t>Eur</a:t>
            </a:r>
            <a:r>
              <a:rPr lang="en-GB" sz="750" i="1" dirty="0"/>
              <a:t> Respir J</a:t>
            </a:r>
            <a:r>
              <a:rPr lang="en-GB" sz="750" dirty="0"/>
              <a:t>. 2020;56:2000260; 3. Roan F, et al. </a:t>
            </a:r>
            <a:r>
              <a:rPr lang="en-GB" sz="750" i="1" dirty="0"/>
              <a:t>J Clin Invest</a:t>
            </a:r>
            <a:r>
              <a:rPr lang="en-GB" sz="750" dirty="0"/>
              <a:t>. 2019;129:1441-1451; 4. </a:t>
            </a:r>
            <a:r>
              <a:rPr lang="en-GB" sz="750" dirty="0" err="1"/>
              <a:t>Varricchi</a:t>
            </a:r>
            <a:r>
              <a:rPr lang="en-GB" sz="750" dirty="0"/>
              <a:t> G, et al. </a:t>
            </a:r>
            <a:r>
              <a:rPr lang="en-GB" sz="750" i="1" dirty="0"/>
              <a:t>Front Immunol</a:t>
            </a:r>
            <a:r>
              <a:rPr lang="en-GB" sz="750" dirty="0"/>
              <a:t>. 2018;9:1595; 5. Altman MC, et al. </a:t>
            </a:r>
            <a:r>
              <a:rPr lang="en-GB" sz="750" i="1" dirty="0"/>
              <a:t>J Clin Invest</a:t>
            </a:r>
            <a:r>
              <a:rPr lang="en-GB" sz="750" dirty="0"/>
              <a:t>. 2019;129:4979-4991; 6. </a:t>
            </a:r>
            <a:r>
              <a:rPr lang="en-GB" sz="750" dirty="0" err="1"/>
              <a:t>Allakhverdi</a:t>
            </a:r>
            <a:r>
              <a:rPr lang="en-GB" sz="750" dirty="0"/>
              <a:t> Z, et al. </a:t>
            </a:r>
            <a:r>
              <a:rPr lang="en-GB" sz="750" i="1" dirty="0"/>
              <a:t>J Exp Med</a:t>
            </a:r>
            <a:r>
              <a:rPr lang="en-GB" sz="750" dirty="0"/>
              <a:t>. 2007;204:253-258; 7. Kato A, et al. </a:t>
            </a:r>
            <a:r>
              <a:rPr lang="en-GB" sz="750" i="1" dirty="0"/>
              <a:t>J Immunol</a:t>
            </a:r>
            <a:r>
              <a:rPr lang="en-GB" sz="750" dirty="0"/>
              <a:t>. 2007;179:1080-1087; 8. </a:t>
            </a:r>
            <a:r>
              <a:rPr lang="en-GB" sz="750" dirty="0" err="1"/>
              <a:t>Kouzaki</a:t>
            </a:r>
            <a:r>
              <a:rPr lang="en-GB" sz="750" dirty="0"/>
              <a:t> H, et al. </a:t>
            </a:r>
            <a:r>
              <a:rPr lang="en-GB" sz="750" i="1" dirty="0"/>
              <a:t>J Immunol</a:t>
            </a:r>
            <a:r>
              <a:rPr lang="en-GB" sz="750" dirty="0"/>
              <a:t>. 2009;183(2):1427-1434; 9. Cohn L. </a:t>
            </a:r>
            <a:r>
              <a:rPr lang="en-GB" sz="750" i="1" dirty="0"/>
              <a:t>J Clin Invest</a:t>
            </a:r>
            <a:r>
              <a:rPr lang="en-GB" sz="750" dirty="0"/>
              <a:t>. 2006;116(2):306-308; 10. </a:t>
            </a:r>
            <a:r>
              <a:rPr lang="en-GB" sz="750" dirty="0" err="1"/>
              <a:t>Brusselle</a:t>
            </a:r>
            <a:r>
              <a:rPr lang="en-GB" sz="750" dirty="0"/>
              <a:t> GG, </a:t>
            </a:r>
            <a:r>
              <a:rPr lang="en-GB" sz="750" dirty="0" err="1"/>
              <a:t>Koppelman</a:t>
            </a:r>
            <a:r>
              <a:rPr lang="en-GB" sz="750" dirty="0"/>
              <a:t> GH. </a:t>
            </a:r>
            <a:r>
              <a:rPr lang="en-GB" sz="750" i="1" dirty="0"/>
              <a:t>N Engl J Med</a:t>
            </a:r>
            <a:r>
              <a:rPr lang="en-GB" sz="750" dirty="0"/>
              <a:t>. 2022;386(2):157-171; 11. </a:t>
            </a:r>
            <a:r>
              <a:rPr lang="en-US" sz="750" dirty="0"/>
              <a:t>Janeway CA Jr, et al. </a:t>
            </a:r>
            <a:r>
              <a:rPr lang="en-US" sz="750" i="1" dirty="0"/>
              <a:t>Immunobiology: The Immune System in Health and Disease. </a:t>
            </a:r>
            <a:r>
              <a:rPr lang="en-US" sz="750" dirty="0"/>
              <a:t>5th edition</a:t>
            </a:r>
            <a:r>
              <a:rPr lang="en-US" sz="750" i="1" dirty="0"/>
              <a:t>. </a:t>
            </a:r>
            <a:r>
              <a:rPr lang="en-US" sz="750" dirty="0"/>
              <a:t>New York: Garland Science; 2001. https://www.ncbi.nlm.nih.gov/books/NBK10759/; 12. </a:t>
            </a:r>
            <a:r>
              <a:rPr lang="en-GB" sz="750" dirty="0"/>
              <a:t>Davis JD, </a:t>
            </a:r>
            <a:r>
              <a:rPr lang="en-GB" sz="750" dirty="0" err="1"/>
              <a:t>Wypych</a:t>
            </a:r>
            <a:r>
              <a:rPr lang="en-GB" sz="750" dirty="0"/>
              <a:t> TP. </a:t>
            </a:r>
            <a:r>
              <a:rPr lang="en-GB" sz="750" i="1" dirty="0"/>
              <a:t>Mucosal Immunol</a:t>
            </a:r>
            <a:r>
              <a:rPr lang="en-GB" sz="750" dirty="0"/>
              <a:t>. 2021;14:978-990; 13. </a:t>
            </a:r>
            <a:r>
              <a:rPr lang="en-GB" sz="750" dirty="0" err="1">
                <a:effectLst/>
                <a:latin typeface="Calibri"/>
                <a:ea typeface="Calibri" panose="020F0502020204030204" pitchFamily="34" charset="0"/>
                <a:cs typeface="Times New Roman"/>
              </a:rPr>
              <a:t>Brightling</a:t>
            </a:r>
            <a:r>
              <a:rPr lang="en-GB" sz="750" dirty="0">
                <a:effectLst/>
                <a:latin typeface="Calibri"/>
                <a:ea typeface="Calibri" panose="020F0502020204030204" pitchFamily="34" charset="0"/>
                <a:cs typeface="Times New Roman"/>
              </a:rPr>
              <a:t> CE, et al. </a:t>
            </a:r>
            <a:r>
              <a:rPr lang="en-GB" sz="750" i="1" dirty="0">
                <a:effectLst/>
                <a:latin typeface="Calibri"/>
                <a:ea typeface="Calibri" panose="020F0502020204030204" pitchFamily="34" charset="0"/>
                <a:cs typeface="Times New Roman"/>
              </a:rPr>
              <a:t>N Engl J Med</a:t>
            </a:r>
            <a:r>
              <a:rPr lang="en-GB" sz="750" dirty="0">
                <a:effectLst/>
                <a:latin typeface="Calibri"/>
                <a:ea typeface="Calibri" panose="020F0502020204030204" pitchFamily="34" charset="0"/>
                <a:cs typeface="Times New Roman"/>
              </a:rPr>
              <a:t>. 2002;346:1699-1705; 14. </a:t>
            </a:r>
            <a:r>
              <a:rPr lang="da-DK" sz="750" dirty="0">
                <a:effectLst/>
                <a:latin typeface="Calibri"/>
                <a:ea typeface="Calibri" panose="020F0502020204030204" pitchFamily="34" charset="0"/>
                <a:cs typeface="Times New Roman"/>
              </a:rPr>
              <a:t>Begueret H, et al. </a:t>
            </a:r>
            <a:r>
              <a:rPr lang="da-DK" sz="750" i="1" dirty="0">
                <a:effectLst/>
                <a:latin typeface="Calibri"/>
                <a:ea typeface="Calibri" panose="020F0502020204030204" pitchFamily="34" charset="0"/>
                <a:cs typeface="Times New Roman"/>
              </a:rPr>
              <a:t>Thorax</a:t>
            </a:r>
            <a:r>
              <a:rPr lang="da-DK" sz="750" dirty="0">
                <a:effectLst/>
                <a:latin typeface="Calibri"/>
                <a:ea typeface="Calibri" panose="020F0502020204030204" pitchFamily="34" charset="0"/>
                <a:cs typeface="Times New Roman"/>
              </a:rPr>
              <a:t>. 2007;62:8-15; 15. Krystel-Whittemore M, et al. </a:t>
            </a:r>
            <a:r>
              <a:rPr lang="da-DK" sz="750" i="1" dirty="0">
                <a:effectLst/>
                <a:latin typeface="Calibri"/>
                <a:ea typeface="Calibri" panose="020F0502020204030204" pitchFamily="34" charset="0"/>
                <a:cs typeface="Times New Roman"/>
              </a:rPr>
              <a:t>Front Immunol</a:t>
            </a:r>
            <a:r>
              <a:rPr lang="da-DK" sz="750" dirty="0">
                <a:effectLst/>
                <a:latin typeface="Calibri"/>
                <a:ea typeface="Calibri" panose="020F0502020204030204" pitchFamily="34" charset="0"/>
                <a:cs typeface="Times New Roman"/>
              </a:rPr>
              <a:t>. 2016;6:620; 16. </a:t>
            </a:r>
            <a:r>
              <a:rPr kumimoji="0" lang="en-GB" sz="750" b="0" i="0" u="none" strike="noStrike" kern="1200" cap="none" spc="20" normalizeH="0" baseline="0" noProof="0" dirty="0">
                <a:ln>
                  <a:noFill/>
                </a:ln>
                <a:solidFill>
                  <a:srgbClr val="656665"/>
                </a:solidFill>
                <a:effectLst/>
                <a:uLnTx/>
                <a:uFillTx/>
                <a:latin typeface="Calibri"/>
                <a:ea typeface="+mn-ea"/>
                <a:cs typeface="+mn-cs"/>
              </a:rPr>
              <a:t>Gao H et al. </a:t>
            </a:r>
            <a:r>
              <a:rPr kumimoji="0" lang="en-GB" sz="750" b="0" i="1" u="none" strike="noStrike" kern="1200" cap="none" spc="20" normalizeH="0" baseline="0" noProof="0" dirty="0">
                <a:ln>
                  <a:noFill/>
                </a:ln>
                <a:solidFill>
                  <a:srgbClr val="656665"/>
                </a:solidFill>
                <a:effectLst/>
                <a:uLnTx/>
                <a:uFillTx/>
                <a:latin typeface="Calibri"/>
                <a:ea typeface="+mn-ea"/>
                <a:cs typeface="+mn-cs"/>
              </a:rPr>
              <a:t>J Immunol Res</a:t>
            </a:r>
            <a:r>
              <a:rPr kumimoji="0" lang="en-GB" sz="750" b="0" i="0" u="none" strike="noStrike" kern="1200" cap="none" spc="20" normalizeH="0" baseline="0" noProof="0" dirty="0">
                <a:ln>
                  <a:noFill/>
                </a:ln>
                <a:solidFill>
                  <a:srgbClr val="656665"/>
                </a:solidFill>
                <a:effectLst/>
                <a:uLnTx/>
                <a:uFillTx/>
                <a:latin typeface="Calibri"/>
                <a:ea typeface="+mn-ea"/>
                <a:cs typeface="+mn-cs"/>
              </a:rPr>
              <a:t>. 2017;2017:3743048; </a:t>
            </a:r>
            <a:r>
              <a:rPr lang="en-GB" sz="750" dirty="0">
                <a:solidFill>
                  <a:srgbClr val="656665"/>
                </a:solidFill>
                <a:latin typeface="Calibri"/>
              </a:rPr>
              <a:t>17. Diver S, et al. </a:t>
            </a:r>
            <a:r>
              <a:rPr lang="en-GB" sz="750" i="1" dirty="0">
                <a:solidFill>
                  <a:srgbClr val="656665"/>
                </a:solidFill>
                <a:latin typeface="Calibri"/>
              </a:rPr>
              <a:t>Lancet Respir Med</a:t>
            </a:r>
            <a:r>
              <a:rPr lang="en-GB" sz="750" dirty="0">
                <a:solidFill>
                  <a:srgbClr val="656665"/>
                </a:solidFill>
                <a:latin typeface="Calibri"/>
              </a:rPr>
              <a:t>. 2021;9(11):1299-1312; 18. </a:t>
            </a:r>
            <a:r>
              <a:rPr lang="en-GB" sz="750" dirty="0" err="1">
                <a:solidFill>
                  <a:srgbClr val="656665"/>
                </a:solidFill>
                <a:latin typeface="Calibri"/>
              </a:rPr>
              <a:t>Sverrild</a:t>
            </a:r>
            <a:r>
              <a:rPr lang="en-GB" sz="750" dirty="0">
                <a:solidFill>
                  <a:srgbClr val="656665"/>
                </a:solidFill>
                <a:latin typeface="Calibri"/>
              </a:rPr>
              <a:t> A, et al. </a:t>
            </a:r>
            <a:r>
              <a:rPr lang="en-GB" sz="750" i="1" dirty="0" err="1">
                <a:solidFill>
                  <a:srgbClr val="656665"/>
                </a:solidFill>
                <a:latin typeface="Calibri"/>
              </a:rPr>
              <a:t>Eur</a:t>
            </a:r>
            <a:r>
              <a:rPr lang="en-GB" sz="750" i="1" dirty="0">
                <a:solidFill>
                  <a:srgbClr val="656665"/>
                </a:solidFill>
                <a:latin typeface="Calibri"/>
              </a:rPr>
              <a:t> Respir J</a:t>
            </a:r>
            <a:r>
              <a:rPr lang="en-GB" sz="750" dirty="0">
                <a:solidFill>
                  <a:srgbClr val="656665"/>
                </a:solidFill>
                <a:latin typeface="Calibri"/>
              </a:rPr>
              <a:t>. 2021;59:2101296; 19. </a:t>
            </a:r>
            <a:r>
              <a:rPr lang="en-GB" sz="750" dirty="0" err="1">
                <a:solidFill>
                  <a:srgbClr val="656665"/>
                </a:solidFill>
                <a:latin typeface="Calibri"/>
              </a:rPr>
              <a:t>Brightling</a:t>
            </a:r>
            <a:r>
              <a:rPr lang="en-GB" sz="750" dirty="0">
                <a:solidFill>
                  <a:srgbClr val="656665"/>
                </a:solidFill>
                <a:latin typeface="Calibri"/>
              </a:rPr>
              <a:t> CE, et al. </a:t>
            </a:r>
            <a:r>
              <a:rPr lang="en-GB" sz="750" i="1" dirty="0">
                <a:solidFill>
                  <a:srgbClr val="656665"/>
                </a:solidFill>
                <a:latin typeface="Calibri"/>
              </a:rPr>
              <a:t>N Eng </a:t>
            </a:r>
            <a:br>
              <a:rPr lang="en-GB" sz="750" i="1" dirty="0">
                <a:solidFill>
                  <a:srgbClr val="656665"/>
                </a:solidFill>
                <a:latin typeface="Calibri"/>
              </a:rPr>
            </a:br>
            <a:r>
              <a:rPr lang="en-GB" sz="750" i="1" dirty="0">
                <a:solidFill>
                  <a:srgbClr val="656665"/>
                </a:solidFill>
                <a:latin typeface="Calibri"/>
              </a:rPr>
              <a:t>J Med</a:t>
            </a:r>
            <a:r>
              <a:rPr lang="en-GB" sz="750" dirty="0">
                <a:solidFill>
                  <a:srgbClr val="656665"/>
                </a:solidFill>
                <a:latin typeface="Calibri"/>
              </a:rPr>
              <a:t>. 2021;385:1669-1679. </a:t>
            </a:r>
            <a:br>
              <a:rPr lang="en-GB" sz="750" dirty="0">
                <a:highlight>
                  <a:srgbClr val="FFFF00"/>
                </a:highlight>
              </a:rPr>
            </a:br>
            <a:r>
              <a:rPr lang="en-GB" sz="800" dirty="0"/>
              <a:t>US-79143 Last Updated 12/23</a:t>
            </a:r>
            <a:endParaRPr lang="en-GB" sz="750" dirty="0"/>
          </a:p>
        </p:txBody>
      </p:sp>
      <p:grpSp>
        <p:nvGrpSpPr>
          <p:cNvPr id="12" name="Group 11">
            <a:extLst>
              <a:ext uri="{FF2B5EF4-FFF2-40B4-BE49-F238E27FC236}">
                <a16:creationId xmlns:a16="http://schemas.microsoft.com/office/drawing/2014/main" id="{FBF70D8C-9706-226F-9A64-DE96B51241F1}"/>
              </a:ext>
            </a:extLst>
          </p:cNvPr>
          <p:cNvGrpSpPr/>
          <p:nvPr/>
        </p:nvGrpSpPr>
        <p:grpSpPr>
          <a:xfrm>
            <a:off x="10944000" y="6444000"/>
            <a:ext cx="1099968" cy="287551"/>
            <a:chOff x="10894587" y="6381538"/>
            <a:chExt cx="1099968" cy="287551"/>
          </a:xfrm>
        </p:grpSpPr>
        <p:grpSp>
          <p:nvGrpSpPr>
            <p:cNvPr id="13" name="Group 12">
              <a:extLst>
                <a:ext uri="{FF2B5EF4-FFF2-40B4-BE49-F238E27FC236}">
                  <a16:creationId xmlns:a16="http://schemas.microsoft.com/office/drawing/2014/main" id="{B513277A-7D42-CD5F-7247-317B8B1FEAC8}"/>
                </a:ext>
              </a:extLst>
            </p:cNvPr>
            <p:cNvGrpSpPr/>
            <p:nvPr/>
          </p:nvGrpSpPr>
          <p:grpSpPr>
            <a:xfrm>
              <a:off x="10894587" y="6381538"/>
              <a:ext cx="1099968" cy="287551"/>
              <a:chOff x="5334172" y="6525312"/>
              <a:chExt cx="1099968" cy="287551"/>
            </a:xfrm>
          </p:grpSpPr>
          <p:sp>
            <p:nvSpPr>
              <p:cNvPr id="28" name="Rectangle: Rounded Corners 27">
                <a:extLst>
                  <a:ext uri="{FF2B5EF4-FFF2-40B4-BE49-F238E27FC236}">
                    <a16:creationId xmlns:a16="http://schemas.microsoft.com/office/drawing/2014/main" id="{CB346FFC-4195-6031-3858-7FCD48155A8C}"/>
                  </a:ext>
                </a:extLst>
              </p:cNvPr>
              <p:cNvSpPr/>
              <p:nvPr/>
            </p:nvSpPr>
            <p:spPr>
              <a:xfrm>
                <a:off x="5334172" y="6525312"/>
                <a:ext cx="1099968" cy="287551"/>
              </a:xfrm>
              <a:prstGeom prst="roundRect">
                <a:avLst/>
              </a:prstGeom>
              <a:solidFill>
                <a:srgbClr val="550B8D"/>
              </a:solidFill>
              <a:ln>
                <a:solidFill>
                  <a:srgbClr val="490F7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9" name="Graphic 3">
                <a:hlinkClick r:id="" action="ppaction://hlinkshowjump?jump=previousslide"/>
                <a:extLst>
                  <a:ext uri="{FF2B5EF4-FFF2-40B4-BE49-F238E27FC236}">
                    <a16:creationId xmlns:a16="http://schemas.microsoft.com/office/drawing/2014/main" id="{113BE026-BB6F-BC8A-CCF5-8D2C0DB316D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rot="10800000">
                <a:off x="5657217" y="6560801"/>
                <a:ext cx="216000" cy="216000"/>
              </a:xfrm>
              <a:prstGeom prst="rect">
                <a:avLst/>
              </a:prstGeom>
            </p:spPr>
          </p:pic>
          <p:pic>
            <p:nvPicPr>
              <p:cNvPr id="30" name="Graphic 3">
                <a:hlinkClick r:id="" action="ppaction://hlinkshowjump?jump=nextslide"/>
                <a:extLst>
                  <a:ext uri="{FF2B5EF4-FFF2-40B4-BE49-F238E27FC236}">
                    <a16:creationId xmlns:a16="http://schemas.microsoft.com/office/drawing/2014/main" id="{A4EFBD33-0DD9-B944-FC3A-25F5680C240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rot="10800000" flipH="1">
                <a:off x="5922567" y="6560801"/>
                <a:ext cx="216000" cy="216000"/>
              </a:xfrm>
              <a:prstGeom prst="rect">
                <a:avLst/>
              </a:prstGeom>
            </p:spPr>
          </p:pic>
        </p:grpSp>
        <p:pic>
          <p:nvPicPr>
            <p:cNvPr id="16" name="Graphic 14">
              <a:hlinkClick r:id="rId5" action="ppaction://hlinksldjump"/>
              <a:extLst>
                <a:ext uri="{FF2B5EF4-FFF2-40B4-BE49-F238E27FC236}">
                  <a16:creationId xmlns:a16="http://schemas.microsoft.com/office/drawing/2014/main" id="{507B8CA3-4831-3903-62DA-D6219CC1BA88}"/>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p:blipFill>
          <p:spPr>
            <a:xfrm>
              <a:off x="11734234" y="6417528"/>
              <a:ext cx="216000" cy="216000"/>
            </a:xfrm>
            <a:prstGeom prst="rect">
              <a:avLst/>
            </a:prstGeom>
          </p:spPr>
        </p:pic>
        <p:pic>
          <p:nvPicPr>
            <p:cNvPr id="27" name="Graphic 2">
              <a:hlinkClick r:id="rId8" action="ppaction://hlinksldjump"/>
              <a:extLst>
                <a:ext uri="{FF2B5EF4-FFF2-40B4-BE49-F238E27FC236}">
                  <a16:creationId xmlns:a16="http://schemas.microsoft.com/office/drawing/2014/main" id="{9BDC2438-187D-4641-B4FE-733B93F0C3C0}"/>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p:blipFill>
          <p:spPr>
            <a:xfrm>
              <a:off x="10951903" y="6416625"/>
              <a:ext cx="216000" cy="216000"/>
            </a:xfrm>
            <a:prstGeom prst="rect">
              <a:avLst/>
            </a:prstGeom>
          </p:spPr>
        </p:pic>
      </p:grpSp>
      <p:sp>
        <p:nvSpPr>
          <p:cNvPr id="15" name="TextBox 14">
            <a:extLst>
              <a:ext uri="{FF2B5EF4-FFF2-40B4-BE49-F238E27FC236}">
                <a16:creationId xmlns:a16="http://schemas.microsoft.com/office/drawing/2014/main" id="{38B18CE0-54FC-53E5-0C5E-871850824345}"/>
              </a:ext>
            </a:extLst>
          </p:cNvPr>
          <p:cNvSpPr txBox="1"/>
          <p:nvPr/>
        </p:nvSpPr>
        <p:spPr>
          <a:xfrm>
            <a:off x="9496222" y="4608408"/>
            <a:ext cx="532041" cy="138502"/>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Mast cell</a:t>
            </a:r>
          </a:p>
        </p:txBody>
      </p:sp>
      <p:sp>
        <p:nvSpPr>
          <p:cNvPr id="25" name="TextBox 24">
            <a:extLst>
              <a:ext uri="{FF2B5EF4-FFF2-40B4-BE49-F238E27FC236}">
                <a16:creationId xmlns:a16="http://schemas.microsoft.com/office/drawing/2014/main" id="{0395A361-2B1B-D0F5-7D44-15DE165F5F86}"/>
              </a:ext>
            </a:extLst>
          </p:cNvPr>
          <p:cNvSpPr txBox="1"/>
          <p:nvPr/>
        </p:nvSpPr>
        <p:spPr>
          <a:xfrm>
            <a:off x="8832419" y="4129627"/>
            <a:ext cx="278923" cy="138499"/>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F561AD"/>
                </a:solidFill>
                <a:effectLst/>
                <a:uLnTx/>
                <a:uFillTx/>
                <a:latin typeface="Calibri" panose="020F0502020204030204" pitchFamily="34" charset="0"/>
                <a:ea typeface="+mn-ea"/>
                <a:cs typeface="Calibri" panose="020F0502020204030204" pitchFamily="34" charset="0"/>
              </a:rPr>
              <a:t>TSLP*</a:t>
            </a:r>
          </a:p>
        </p:txBody>
      </p:sp>
      <p:pic>
        <p:nvPicPr>
          <p:cNvPr id="9" name="Picture 8">
            <a:extLst>
              <a:ext uri="{FF2B5EF4-FFF2-40B4-BE49-F238E27FC236}">
                <a16:creationId xmlns:a16="http://schemas.microsoft.com/office/drawing/2014/main" id="{49AE464C-0E56-101D-E380-C7E23BFC4831}"/>
              </a:ext>
            </a:extLst>
          </p:cNvPr>
          <p:cNvPicPr>
            <a:picLocks noChangeAspect="1"/>
          </p:cNvPicPr>
          <p:nvPr/>
        </p:nvPicPr>
        <p:blipFill>
          <a:blip r:embed="rId11"/>
          <a:stretch>
            <a:fillRect/>
          </a:stretch>
        </p:blipFill>
        <p:spPr>
          <a:xfrm>
            <a:off x="1108427" y="1249014"/>
            <a:ext cx="9321592" cy="3444539"/>
          </a:xfrm>
          <a:prstGeom prst="rect">
            <a:avLst/>
          </a:prstGeom>
        </p:spPr>
      </p:pic>
      <p:sp>
        <p:nvSpPr>
          <p:cNvPr id="10" name="TextBox 9">
            <a:extLst>
              <a:ext uri="{FF2B5EF4-FFF2-40B4-BE49-F238E27FC236}">
                <a16:creationId xmlns:a16="http://schemas.microsoft.com/office/drawing/2014/main" id="{29ACDFA8-327F-90A0-21EB-B21F122F21F5}"/>
              </a:ext>
            </a:extLst>
          </p:cNvPr>
          <p:cNvSpPr txBox="1"/>
          <p:nvPr/>
        </p:nvSpPr>
        <p:spPr>
          <a:xfrm>
            <a:off x="8085055" y="2949020"/>
            <a:ext cx="468087"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Mast cells</a:t>
            </a:r>
          </a:p>
        </p:txBody>
      </p:sp>
      <p:sp>
        <p:nvSpPr>
          <p:cNvPr id="4" name="TextBox 3">
            <a:extLst>
              <a:ext uri="{FF2B5EF4-FFF2-40B4-BE49-F238E27FC236}">
                <a16:creationId xmlns:a16="http://schemas.microsoft.com/office/drawing/2014/main" id="{3B6EE503-4F60-9AB6-D49A-476A98AF06FF}"/>
              </a:ext>
            </a:extLst>
          </p:cNvPr>
          <p:cNvSpPr txBox="1"/>
          <p:nvPr/>
        </p:nvSpPr>
        <p:spPr>
          <a:xfrm>
            <a:off x="9576028" y="2181074"/>
            <a:ext cx="51457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Goblet cell</a:t>
            </a:r>
          </a:p>
        </p:txBody>
      </p:sp>
      <p:sp>
        <p:nvSpPr>
          <p:cNvPr id="5" name="TextBox 4">
            <a:extLst>
              <a:ext uri="{FF2B5EF4-FFF2-40B4-BE49-F238E27FC236}">
                <a16:creationId xmlns:a16="http://schemas.microsoft.com/office/drawing/2014/main" id="{AA25825D-3B16-5BB6-532F-0935BADB0F6E}"/>
              </a:ext>
            </a:extLst>
          </p:cNvPr>
          <p:cNvSpPr txBox="1"/>
          <p:nvPr/>
        </p:nvSpPr>
        <p:spPr>
          <a:xfrm>
            <a:off x="8863209" y="2181074"/>
            <a:ext cx="532041" cy="138502"/>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Mast cell</a:t>
            </a:r>
          </a:p>
        </p:txBody>
      </p:sp>
      <p:sp>
        <p:nvSpPr>
          <p:cNvPr id="6" name="TextBox 5">
            <a:extLst>
              <a:ext uri="{FF2B5EF4-FFF2-40B4-BE49-F238E27FC236}">
                <a16:creationId xmlns:a16="http://schemas.microsoft.com/office/drawing/2014/main" id="{593263D5-5B90-2CE5-07E0-F341B0C73F6E}"/>
              </a:ext>
            </a:extLst>
          </p:cNvPr>
          <p:cNvSpPr txBox="1"/>
          <p:nvPr/>
        </p:nvSpPr>
        <p:spPr>
          <a:xfrm>
            <a:off x="7538482" y="2220830"/>
            <a:ext cx="532041" cy="138502"/>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Tuft cell</a:t>
            </a:r>
          </a:p>
        </p:txBody>
      </p:sp>
      <p:pic>
        <p:nvPicPr>
          <p:cNvPr id="21" name="Picture 12">
            <a:extLst>
              <a:ext uri="{FF2B5EF4-FFF2-40B4-BE49-F238E27FC236}">
                <a16:creationId xmlns:a16="http://schemas.microsoft.com/office/drawing/2014/main" id="{1E825F3C-A05A-F9C5-1546-87EC2AF0BC3A}"/>
              </a:ext>
            </a:extLst>
          </p:cNvPr>
          <p:cNvPicPr>
            <a:picLocks noChangeAspect="1" noChangeArrowheads="1"/>
          </p:cNvPicPr>
          <p:nvPr/>
        </p:nvPicPr>
        <p:blipFill rotWithShape="1">
          <a:blip r:embed="rId12">
            <a:extLst>
              <a:ext uri="{28A0092B-C50C-407E-A947-70E740481C1C}">
                <a14:useLocalDpi xmlns:a14="http://schemas.microsoft.com/office/drawing/2010/main" val="0"/>
              </a:ext>
            </a:extLst>
          </a:blip>
          <a:srcRect l="57556"/>
          <a:stretch/>
        </p:blipFill>
        <p:spPr bwMode="auto">
          <a:xfrm>
            <a:off x="0" y="1951931"/>
            <a:ext cx="1254141" cy="28265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0" name="Picture 59">
            <a:extLst>
              <a:ext uri="{FF2B5EF4-FFF2-40B4-BE49-F238E27FC236}">
                <a16:creationId xmlns:a16="http://schemas.microsoft.com/office/drawing/2014/main" id="{FA79FF24-2831-88FA-F027-13D2FFFFD5E2}"/>
              </a:ext>
            </a:extLst>
          </p:cNvPr>
          <p:cNvPicPr>
            <a:picLocks noChangeAspect="1"/>
          </p:cNvPicPr>
          <p:nvPr/>
        </p:nvPicPr>
        <p:blipFill>
          <a:blip r:embed="rId13"/>
          <a:stretch>
            <a:fillRect/>
          </a:stretch>
        </p:blipFill>
        <p:spPr>
          <a:xfrm>
            <a:off x="2511903" y="4739941"/>
            <a:ext cx="8061297" cy="426747"/>
          </a:xfrm>
          <a:prstGeom prst="rect">
            <a:avLst/>
          </a:prstGeom>
        </p:spPr>
      </p:pic>
      <p:grpSp>
        <p:nvGrpSpPr>
          <p:cNvPr id="61" name="Group 60">
            <a:extLst>
              <a:ext uri="{FF2B5EF4-FFF2-40B4-BE49-F238E27FC236}">
                <a16:creationId xmlns:a16="http://schemas.microsoft.com/office/drawing/2014/main" id="{36B9BE2B-332A-C6F7-E188-00F53EE2966E}"/>
              </a:ext>
            </a:extLst>
          </p:cNvPr>
          <p:cNvGrpSpPr/>
          <p:nvPr/>
        </p:nvGrpSpPr>
        <p:grpSpPr>
          <a:xfrm>
            <a:off x="1429449" y="3311834"/>
            <a:ext cx="990108" cy="1228226"/>
            <a:chOff x="1340815" y="3354727"/>
            <a:chExt cx="990088" cy="1228201"/>
          </a:xfrm>
        </p:grpSpPr>
        <p:sp>
          <p:nvSpPr>
            <p:cNvPr id="2497" name="Freeform 2436">
              <a:extLst>
                <a:ext uri="{FF2B5EF4-FFF2-40B4-BE49-F238E27FC236}">
                  <a16:creationId xmlns:a16="http://schemas.microsoft.com/office/drawing/2014/main" id="{1EEB372B-D232-53FE-781A-8958E2436234}"/>
                </a:ext>
              </a:extLst>
            </p:cNvPr>
            <p:cNvSpPr/>
            <p:nvPr/>
          </p:nvSpPr>
          <p:spPr>
            <a:xfrm rot="4421766">
              <a:off x="1312830" y="3564855"/>
              <a:ext cx="1228201" cy="807945"/>
            </a:xfrm>
            <a:custGeom>
              <a:avLst/>
              <a:gdLst>
                <a:gd name="connsiteX0" fmla="*/ 842520 w 842519"/>
                <a:gd name="connsiteY0" fmla="*/ 0 h 552309"/>
                <a:gd name="connsiteX1" fmla="*/ 0 w 842519"/>
                <a:gd name="connsiteY1" fmla="*/ 552310 h 552309"/>
              </a:gdLst>
              <a:ahLst/>
              <a:cxnLst>
                <a:cxn ang="0">
                  <a:pos x="connsiteX0" y="connsiteY0"/>
                </a:cxn>
                <a:cxn ang="0">
                  <a:pos x="connsiteX1" y="connsiteY1"/>
                </a:cxn>
              </a:cxnLst>
              <a:rect l="l" t="t" r="r" b="b"/>
              <a:pathLst>
                <a:path w="842519" h="552309">
                  <a:moveTo>
                    <a:pt x="842520" y="0"/>
                  </a:moveTo>
                  <a:lnTo>
                    <a:pt x="0" y="55231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98" name="Freeform 2438">
              <a:extLst>
                <a:ext uri="{FF2B5EF4-FFF2-40B4-BE49-F238E27FC236}">
                  <a16:creationId xmlns:a16="http://schemas.microsoft.com/office/drawing/2014/main" id="{2B565085-0676-924A-B74E-A72DE874DBDA}"/>
                </a:ext>
              </a:extLst>
            </p:cNvPr>
            <p:cNvSpPr/>
            <p:nvPr/>
          </p:nvSpPr>
          <p:spPr>
            <a:xfrm rot="4421766">
              <a:off x="1337595" y="3458617"/>
              <a:ext cx="61013" cy="54573"/>
            </a:xfrm>
            <a:custGeom>
              <a:avLst/>
              <a:gdLst>
                <a:gd name="connsiteX0" fmla="*/ 27427 w 60914"/>
                <a:gd name="connsiteY0" fmla="*/ 0 h 54484"/>
                <a:gd name="connsiteX1" fmla="*/ 0 w 60914"/>
                <a:gd name="connsiteY1" fmla="*/ 54484 h 54484"/>
                <a:gd name="connsiteX2" fmla="*/ 60915 w 60914"/>
                <a:gd name="connsiteY2" fmla="*/ 51056 h 54484"/>
                <a:gd name="connsiteX3" fmla="*/ 27427 w 60914"/>
                <a:gd name="connsiteY3" fmla="*/ 0 h 54484"/>
              </a:gdLst>
              <a:ahLst/>
              <a:cxnLst>
                <a:cxn ang="0">
                  <a:pos x="connsiteX0" y="connsiteY0"/>
                </a:cxn>
                <a:cxn ang="0">
                  <a:pos x="connsiteX1" y="connsiteY1"/>
                </a:cxn>
                <a:cxn ang="0">
                  <a:pos x="connsiteX2" y="connsiteY2"/>
                </a:cxn>
                <a:cxn ang="0">
                  <a:pos x="connsiteX3" y="connsiteY3"/>
                </a:cxn>
              </a:cxnLst>
              <a:rect l="l" t="t" r="r" b="b"/>
              <a:pathLst>
                <a:path w="60914" h="54484">
                  <a:moveTo>
                    <a:pt x="27427" y="0"/>
                  </a:moveTo>
                  <a:lnTo>
                    <a:pt x="0" y="54484"/>
                  </a:lnTo>
                  <a:lnTo>
                    <a:pt x="60915" y="51056"/>
                  </a:lnTo>
                  <a:lnTo>
                    <a:pt x="27427"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63" name="Group 62">
            <a:extLst>
              <a:ext uri="{FF2B5EF4-FFF2-40B4-BE49-F238E27FC236}">
                <a16:creationId xmlns:a16="http://schemas.microsoft.com/office/drawing/2014/main" id="{89483CD2-663B-C1FC-5FF4-FE87CAAC5146}"/>
              </a:ext>
            </a:extLst>
          </p:cNvPr>
          <p:cNvGrpSpPr/>
          <p:nvPr/>
        </p:nvGrpSpPr>
        <p:grpSpPr>
          <a:xfrm rot="16200000">
            <a:off x="1429450" y="1949595"/>
            <a:ext cx="990108" cy="1228226"/>
            <a:chOff x="1340815" y="3354727"/>
            <a:chExt cx="990088" cy="1228201"/>
          </a:xfrm>
        </p:grpSpPr>
        <p:sp>
          <p:nvSpPr>
            <p:cNvPr id="2495" name="Freeform 2491">
              <a:extLst>
                <a:ext uri="{FF2B5EF4-FFF2-40B4-BE49-F238E27FC236}">
                  <a16:creationId xmlns:a16="http://schemas.microsoft.com/office/drawing/2014/main" id="{F2BD4B2B-4985-C746-B328-CFB19726DDA6}"/>
                </a:ext>
              </a:extLst>
            </p:cNvPr>
            <p:cNvSpPr/>
            <p:nvPr/>
          </p:nvSpPr>
          <p:spPr>
            <a:xfrm rot="4421766">
              <a:off x="1312830" y="3564855"/>
              <a:ext cx="1228201" cy="807945"/>
            </a:xfrm>
            <a:custGeom>
              <a:avLst/>
              <a:gdLst>
                <a:gd name="connsiteX0" fmla="*/ 842520 w 842519"/>
                <a:gd name="connsiteY0" fmla="*/ 0 h 552309"/>
                <a:gd name="connsiteX1" fmla="*/ 0 w 842519"/>
                <a:gd name="connsiteY1" fmla="*/ 552310 h 552309"/>
              </a:gdLst>
              <a:ahLst/>
              <a:cxnLst>
                <a:cxn ang="0">
                  <a:pos x="connsiteX0" y="connsiteY0"/>
                </a:cxn>
                <a:cxn ang="0">
                  <a:pos x="connsiteX1" y="connsiteY1"/>
                </a:cxn>
              </a:cxnLst>
              <a:rect l="l" t="t" r="r" b="b"/>
              <a:pathLst>
                <a:path w="842519" h="552309">
                  <a:moveTo>
                    <a:pt x="842520" y="0"/>
                  </a:moveTo>
                  <a:lnTo>
                    <a:pt x="0" y="55231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96" name="Freeform 2499">
              <a:extLst>
                <a:ext uri="{FF2B5EF4-FFF2-40B4-BE49-F238E27FC236}">
                  <a16:creationId xmlns:a16="http://schemas.microsoft.com/office/drawing/2014/main" id="{23F1DF92-00B6-67EB-50EF-D92CA3427562}"/>
                </a:ext>
              </a:extLst>
            </p:cNvPr>
            <p:cNvSpPr/>
            <p:nvPr/>
          </p:nvSpPr>
          <p:spPr>
            <a:xfrm rot="4421766">
              <a:off x="1337595" y="3458617"/>
              <a:ext cx="61013" cy="54573"/>
            </a:xfrm>
            <a:custGeom>
              <a:avLst/>
              <a:gdLst>
                <a:gd name="connsiteX0" fmla="*/ 27427 w 60914"/>
                <a:gd name="connsiteY0" fmla="*/ 0 h 54484"/>
                <a:gd name="connsiteX1" fmla="*/ 0 w 60914"/>
                <a:gd name="connsiteY1" fmla="*/ 54484 h 54484"/>
                <a:gd name="connsiteX2" fmla="*/ 60915 w 60914"/>
                <a:gd name="connsiteY2" fmla="*/ 51056 h 54484"/>
                <a:gd name="connsiteX3" fmla="*/ 27427 w 60914"/>
                <a:gd name="connsiteY3" fmla="*/ 0 h 54484"/>
              </a:gdLst>
              <a:ahLst/>
              <a:cxnLst>
                <a:cxn ang="0">
                  <a:pos x="connsiteX0" y="connsiteY0"/>
                </a:cxn>
                <a:cxn ang="0">
                  <a:pos x="connsiteX1" y="connsiteY1"/>
                </a:cxn>
                <a:cxn ang="0">
                  <a:pos x="connsiteX2" y="connsiteY2"/>
                </a:cxn>
                <a:cxn ang="0">
                  <a:pos x="connsiteX3" y="connsiteY3"/>
                </a:cxn>
              </a:cxnLst>
              <a:rect l="l" t="t" r="r" b="b"/>
              <a:pathLst>
                <a:path w="60914" h="54484">
                  <a:moveTo>
                    <a:pt x="27427" y="0"/>
                  </a:moveTo>
                  <a:lnTo>
                    <a:pt x="0" y="54484"/>
                  </a:lnTo>
                  <a:lnTo>
                    <a:pt x="60915" y="51056"/>
                  </a:lnTo>
                  <a:lnTo>
                    <a:pt x="27427"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sp>
        <p:nvSpPr>
          <p:cNvPr id="129" name="TextBox 128">
            <a:extLst>
              <a:ext uri="{FF2B5EF4-FFF2-40B4-BE49-F238E27FC236}">
                <a16:creationId xmlns:a16="http://schemas.microsoft.com/office/drawing/2014/main" id="{EAB83B4C-30C8-2D9D-8467-F1893E5E65EB}"/>
              </a:ext>
            </a:extLst>
          </p:cNvPr>
          <p:cNvSpPr txBox="1"/>
          <p:nvPr/>
        </p:nvSpPr>
        <p:spPr>
          <a:xfrm>
            <a:off x="2352788" y="1531477"/>
            <a:ext cx="605947" cy="161586"/>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Epithelium</a:t>
            </a:r>
          </a:p>
        </p:txBody>
      </p:sp>
      <p:sp>
        <p:nvSpPr>
          <p:cNvPr id="130" name="TextBox 129">
            <a:extLst>
              <a:ext uri="{FF2B5EF4-FFF2-40B4-BE49-F238E27FC236}">
                <a16:creationId xmlns:a16="http://schemas.microsoft.com/office/drawing/2014/main" id="{BEB7D6AB-86FA-06F5-F1AC-FB1B877A87B7}"/>
              </a:ext>
            </a:extLst>
          </p:cNvPr>
          <p:cNvSpPr txBox="1"/>
          <p:nvPr/>
        </p:nvSpPr>
        <p:spPr>
          <a:xfrm>
            <a:off x="3240103" y="1149911"/>
            <a:ext cx="448850"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Allergens</a:t>
            </a:r>
          </a:p>
        </p:txBody>
      </p:sp>
      <p:sp>
        <p:nvSpPr>
          <p:cNvPr id="131" name="TextBox 130">
            <a:extLst>
              <a:ext uri="{FF2B5EF4-FFF2-40B4-BE49-F238E27FC236}">
                <a16:creationId xmlns:a16="http://schemas.microsoft.com/office/drawing/2014/main" id="{F8911E8A-B2E7-6EC4-26E6-6270572B4745}"/>
              </a:ext>
            </a:extLst>
          </p:cNvPr>
          <p:cNvSpPr txBox="1"/>
          <p:nvPr/>
        </p:nvSpPr>
        <p:spPr>
          <a:xfrm>
            <a:off x="3879365" y="1149911"/>
            <a:ext cx="469690"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Cytokines</a:t>
            </a:r>
          </a:p>
        </p:txBody>
      </p:sp>
      <p:sp>
        <p:nvSpPr>
          <p:cNvPr id="132" name="TextBox 131">
            <a:extLst>
              <a:ext uri="{FF2B5EF4-FFF2-40B4-BE49-F238E27FC236}">
                <a16:creationId xmlns:a16="http://schemas.microsoft.com/office/drawing/2014/main" id="{BE056434-2477-FF93-45C9-0E9BF7B49BBF}"/>
              </a:ext>
            </a:extLst>
          </p:cNvPr>
          <p:cNvSpPr txBox="1"/>
          <p:nvPr/>
        </p:nvSpPr>
        <p:spPr>
          <a:xfrm>
            <a:off x="4545877" y="1149911"/>
            <a:ext cx="26129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Fungi</a:t>
            </a:r>
          </a:p>
        </p:txBody>
      </p:sp>
      <p:sp>
        <p:nvSpPr>
          <p:cNvPr id="133" name="TextBox 132">
            <a:extLst>
              <a:ext uri="{FF2B5EF4-FFF2-40B4-BE49-F238E27FC236}">
                <a16:creationId xmlns:a16="http://schemas.microsoft.com/office/drawing/2014/main" id="{54E0F28F-1789-E27F-CB62-8E81ACF13E56}"/>
              </a:ext>
            </a:extLst>
          </p:cNvPr>
          <p:cNvSpPr txBox="1"/>
          <p:nvPr/>
        </p:nvSpPr>
        <p:spPr>
          <a:xfrm>
            <a:off x="2353065" y="2383753"/>
            <a:ext cx="229235" cy="277005"/>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w="3175">
                  <a:noFill/>
                </a:ln>
                <a:solidFill>
                  <a:srgbClr val="2491BF"/>
                </a:solidFill>
                <a:effectLst/>
                <a:uLnTx/>
                <a:uFillTx/>
                <a:latin typeface="Calibri" panose="020F0502020204030204" pitchFamily="34" charset="0"/>
                <a:ea typeface="+mn-ea"/>
                <a:cs typeface="Calibri" panose="020F0502020204030204" pitchFamily="34" charset="0"/>
              </a:rPr>
              <a:t>IL-5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w="3175">
                  <a:noFill/>
                </a:ln>
                <a:solidFill>
                  <a:srgbClr val="2491BF"/>
                </a:solidFill>
                <a:effectLst/>
                <a:uLnTx/>
                <a:uFillTx/>
                <a:latin typeface="Calibri" panose="020F0502020204030204" pitchFamily="34" charset="0"/>
                <a:ea typeface="+mn-ea"/>
                <a:cs typeface="Calibri" panose="020F0502020204030204" pitchFamily="34" charset="0"/>
              </a:rPr>
              <a:t>IL-13</a:t>
            </a:r>
          </a:p>
        </p:txBody>
      </p:sp>
      <p:sp>
        <p:nvSpPr>
          <p:cNvPr id="134" name="TextBox 133">
            <a:extLst>
              <a:ext uri="{FF2B5EF4-FFF2-40B4-BE49-F238E27FC236}">
                <a16:creationId xmlns:a16="http://schemas.microsoft.com/office/drawing/2014/main" id="{7790D845-C1F4-9DC1-64EA-1531AA47C8D2}"/>
              </a:ext>
            </a:extLst>
          </p:cNvPr>
          <p:cNvSpPr txBox="1"/>
          <p:nvPr/>
        </p:nvSpPr>
        <p:spPr>
          <a:xfrm>
            <a:off x="3259300" y="2219072"/>
            <a:ext cx="190762" cy="23083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5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TSLP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5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IL-33</a:t>
            </a:r>
          </a:p>
        </p:txBody>
      </p:sp>
      <p:sp>
        <p:nvSpPr>
          <p:cNvPr id="135" name="TextBox 134">
            <a:extLst>
              <a:ext uri="{FF2B5EF4-FFF2-40B4-BE49-F238E27FC236}">
                <a16:creationId xmlns:a16="http://schemas.microsoft.com/office/drawing/2014/main" id="{C10D4BB3-1D43-FACB-0A4B-0FB1430E7E8C}"/>
              </a:ext>
            </a:extLst>
          </p:cNvPr>
          <p:cNvSpPr txBox="1"/>
          <p:nvPr/>
        </p:nvSpPr>
        <p:spPr>
          <a:xfrm>
            <a:off x="2901642" y="2649934"/>
            <a:ext cx="468087"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Mast cells</a:t>
            </a:r>
          </a:p>
        </p:txBody>
      </p:sp>
      <p:sp>
        <p:nvSpPr>
          <p:cNvPr id="136" name="TextBox 135">
            <a:extLst>
              <a:ext uri="{FF2B5EF4-FFF2-40B4-BE49-F238E27FC236}">
                <a16:creationId xmlns:a16="http://schemas.microsoft.com/office/drawing/2014/main" id="{EEBFABFB-BA05-4348-8093-268782D4279F}"/>
              </a:ext>
            </a:extLst>
          </p:cNvPr>
          <p:cNvSpPr txBox="1"/>
          <p:nvPr/>
        </p:nvSpPr>
        <p:spPr>
          <a:xfrm>
            <a:off x="4490892" y="2246306"/>
            <a:ext cx="330787" cy="534368"/>
          </a:xfrm>
          <a:prstGeom prst="rect">
            <a:avLst/>
          </a:prstGeom>
          <a:solidFill>
            <a:schemeClr val="bg1"/>
          </a:solidFill>
        </p:spPr>
        <p:txBody>
          <a:bodyPr wrap="none" lIns="36000" tIns="36000" rIns="36000" bIns="3600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TSLP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IL-33</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IL-25</a:t>
            </a:r>
          </a:p>
        </p:txBody>
      </p:sp>
      <p:sp>
        <p:nvSpPr>
          <p:cNvPr id="138" name="TextBox 137">
            <a:extLst>
              <a:ext uri="{FF2B5EF4-FFF2-40B4-BE49-F238E27FC236}">
                <a16:creationId xmlns:a16="http://schemas.microsoft.com/office/drawing/2014/main" id="{9B33153D-FAB2-C724-353C-D95F6AE4DF1E}"/>
              </a:ext>
            </a:extLst>
          </p:cNvPr>
          <p:cNvSpPr txBox="1"/>
          <p:nvPr/>
        </p:nvSpPr>
        <p:spPr>
          <a:xfrm>
            <a:off x="4152617" y="2757251"/>
            <a:ext cx="39915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Basophil</a:t>
            </a:r>
          </a:p>
        </p:txBody>
      </p:sp>
      <p:sp>
        <p:nvSpPr>
          <p:cNvPr id="139" name="TextBox 138">
            <a:extLst>
              <a:ext uri="{FF2B5EF4-FFF2-40B4-BE49-F238E27FC236}">
                <a16:creationId xmlns:a16="http://schemas.microsoft.com/office/drawing/2014/main" id="{38440A5D-6BC2-6397-B464-D80409700EA9}"/>
              </a:ext>
            </a:extLst>
          </p:cNvPr>
          <p:cNvSpPr txBox="1"/>
          <p:nvPr/>
        </p:nvSpPr>
        <p:spPr>
          <a:xfrm>
            <a:off x="5272911" y="2697503"/>
            <a:ext cx="617170"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656665">
                    <a:lumMod val="50000"/>
                  </a:srgbClr>
                </a:solidFill>
                <a:effectLst/>
                <a:uLnTx/>
                <a:uFillTx/>
                <a:latin typeface="Calibri" panose="020F0502020204030204" pitchFamily="34" charset="0"/>
                <a:ea typeface="+mn-ea"/>
                <a:cs typeface="Calibri" panose="020F0502020204030204" pitchFamily="34" charset="0"/>
              </a:rPr>
              <a:t>Dendritic cell</a:t>
            </a:r>
          </a:p>
        </p:txBody>
      </p:sp>
      <p:sp>
        <p:nvSpPr>
          <p:cNvPr id="140" name="TextBox 139">
            <a:extLst>
              <a:ext uri="{FF2B5EF4-FFF2-40B4-BE49-F238E27FC236}">
                <a16:creationId xmlns:a16="http://schemas.microsoft.com/office/drawing/2014/main" id="{7DB8BA8A-3DDA-AC78-E3A1-9637FF9A6A3C}"/>
              </a:ext>
            </a:extLst>
          </p:cNvPr>
          <p:cNvSpPr txBox="1"/>
          <p:nvPr/>
        </p:nvSpPr>
        <p:spPr>
          <a:xfrm>
            <a:off x="5190770" y="2860070"/>
            <a:ext cx="266103" cy="277005"/>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656665">
                    <a:lumMod val="50000"/>
                  </a:srgbClr>
                </a:solidFill>
                <a:effectLst/>
                <a:uLnTx/>
                <a:uFillTx/>
                <a:latin typeface="Calibri" panose="020F0502020204030204" pitchFamily="34" charset="0"/>
                <a:ea typeface="+mn-ea"/>
                <a:cs typeface="Calibri" panose="020F0502020204030204" pitchFamily="34" charset="0"/>
              </a:rPr>
              <a:t>Naïve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656665">
                    <a:lumMod val="50000"/>
                  </a:srgbClr>
                </a:solidFill>
                <a:effectLst/>
                <a:uLnTx/>
                <a:uFillTx/>
                <a:latin typeface="Calibri" panose="020F0502020204030204" pitchFamily="34" charset="0"/>
                <a:ea typeface="+mn-ea"/>
                <a:cs typeface="Calibri" panose="020F0502020204030204" pitchFamily="34" charset="0"/>
              </a:rPr>
              <a:t>T cell</a:t>
            </a:r>
          </a:p>
        </p:txBody>
      </p:sp>
      <p:sp>
        <p:nvSpPr>
          <p:cNvPr id="141" name="TextBox 140">
            <a:extLst>
              <a:ext uri="{FF2B5EF4-FFF2-40B4-BE49-F238E27FC236}">
                <a16:creationId xmlns:a16="http://schemas.microsoft.com/office/drawing/2014/main" id="{30976C78-C5B3-597B-F785-BF89AE86373A}"/>
              </a:ext>
            </a:extLst>
          </p:cNvPr>
          <p:cNvSpPr txBox="1"/>
          <p:nvPr/>
        </p:nvSpPr>
        <p:spPr>
          <a:xfrm>
            <a:off x="5834612" y="3987181"/>
            <a:ext cx="532208"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Eosinophils</a:t>
            </a:r>
          </a:p>
        </p:txBody>
      </p:sp>
      <p:sp>
        <p:nvSpPr>
          <p:cNvPr id="142" name="TextBox 141">
            <a:extLst>
              <a:ext uri="{FF2B5EF4-FFF2-40B4-BE49-F238E27FC236}">
                <a16:creationId xmlns:a16="http://schemas.microsoft.com/office/drawing/2014/main" id="{88954A83-7C4D-EDAC-A4B6-99A024DD8408}"/>
              </a:ext>
            </a:extLst>
          </p:cNvPr>
          <p:cNvSpPr txBox="1"/>
          <p:nvPr/>
        </p:nvSpPr>
        <p:spPr>
          <a:xfrm>
            <a:off x="3012769" y="4119989"/>
            <a:ext cx="29335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B cells</a:t>
            </a:r>
          </a:p>
        </p:txBody>
      </p:sp>
      <p:sp>
        <p:nvSpPr>
          <p:cNvPr id="144" name="TextBox 143">
            <a:extLst>
              <a:ext uri="{FF2B5EF4-FFF2-40B4-BE49-F238E27FC236}">
                <a16:creationId xmlns:a16="http://schemas.microsoft.com/office/drawing/2014/main" id="{400AEB78-494A-0D9D-15B1-CDCAF7AB7CCD}"/>
              </a:ext>
            </a:extLst>
          </p:cNvPr>
          <p:cNvSpPr txBox="1"/>
          <p:nvPr/>
        </p:nvSpPr>
        <p:spPr>
          <a:xfrm>
            <a:off x="3127071" y="3665954"/>
            <a:ext cx="13946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IgE</a:t>
            </a:r>
          </a:p>
        </p:txBody>
      </p:sp>
      <p:sp>
        <p:nvSpPr>
          <p:cNvPr id="145" name="TextBox 144">
            <a:extLst>
              <a:ext uri="{FF2B5EF4-FFF2-40B4-BE49-F238E27FC236}">
                <a16:creationId xmlns:a16="http://schemas.microsoft.com/office/drawing/2014/main" id="{D668B483-3C03-FD1C-ABC6-008C1CFFCAD2}"/>
              </a:ext>
            </a:extLst>
          </p:cNvPr>
          <p:cNvSpPr txBox="1"/>
          <p:nvPr/>
        </p:nvSpPr>
        <p:spPr>
          <a:xfrm>
            <a:off x="2307905" y="3291297"/>
            <a:ext cx="621978" cy="277005"/>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Histamine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Leukotrienes</a:t>
            </a:r>
          </a:p>
        </p:txBody>
      </p:sp>
      <p:sp>
        <p:nvSpPr>
          <p:cNvPr id="146" name="TextBox 145">
            <a:extLst>
              <a:ext uri="{FF2B5EF4-FFF2-40B4-BE49-F238E27FC236}">
                <a16:creationId xmlns:a16="http://schemas.microsoft.com/office/drawing/2014/main" id="{36B84444-7D81-89DB-DD9D-B004991F0472}"/>
              </a:ext>
            </a:extLst>
          </p:cNvPr>
          <p:cNvSpPr txBox="1"/>
          <p:nvPr/>
        </p:nvSpPr>
        <p:spPr>
          <a:xfrm>
            <a:off x="3820740" y="3094390"/>
            <a:ext cx="184350" cy="11541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5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TSLP</a:t>
            </a:r>
          </a:p>
        </p:txBody>
      </p:sp>
      <p:sp>
        <p:nvSpPr>
          <p:cNvPr id="147" name="TextBox 146">
            <a:extLst>
              <a:ext uri="{FF2B5EF4-FFF2-40B4-BE49-F238E27FC236}">
                <a16:creationId xmlns:a16="http://schemas.microsoft.com/office/drawing/2014/main" id="{E9A3007D-A74B-0A0F-F1B5-EF3571A88B08}"/>
              </a:ext>
            </a:extLst>
          </p:cNvPr>
          <p:cNvSpPr txBox="1"/>
          <p:nvPr/>
        </p:nvSpPr>
        <p:spPr>
          <a:xfrm rot="19568916">
            <a:off x="4148277" y="3800744"/>
            <a:ext cx="45686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IL-4, IL-13</a:t>
            </a:r>
          </a:p>
        </p:txBody>
      </p:sp>
      <p:sp>
        <p:nvSpPr>
          <p:cNvPr id="148" name="TextBox 147">
            <a:extLst>
              <a:ext uri="{FF2B5EF4-FFF2-40B4-BE49-F238E27FC236}">
                <a16:creationId xmlns:a16="http://schemas.microsoft.com/office/drawing/2014/main" id="{04B7C501-9AFC-4C91-85A5-B2932AEBE345}"/>
              </a:ext>
            </a:extLst>
          </p:cNvPr>
          <p:cNvSpPr txBox="1"/>
          <p:nvPr/>
        </p:nvSpPr>
        <p:spPr>
          <a:xfrm rot="18326695">
            <a:off x="3739837" y="3393029"/>
            <a:ext cx="45686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IL-4, IL-13</a:t>
            </a:r>
          </a:p>
        </p:txBody>
      </p:sp>
      <p:sp>
        <p:nvSpPr>
          <p:cNvPr id="149" name="TextBox 148">
            <a:extLst>
              <a:ext uri="{FF2B5EF4-FFF2-40B4-BE49-F238E27FC236}">
                <a16:creationId xmlns:a16="http://schemas.microsoft.com/office/drawing/2014/main" id="{D911F860-5691-B0CE-BB72-EF0646E6BF7A}"/>
              </a:ext>
            </a:extLst>
          </p:cNvPr>
          <p:cNvSpPr txBox="1"/>
          <p:nvPr/>
        </p:nvSpPr>
        <p:spPr>
          <a:xfrm>
            <a:off x="4397698" y="4118600"/>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IL-13</a:t>
            </a:r>
            <a:endParaRPr kumimoji="0" lang="en-US" sz="8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endParaRPr>
          </a:p>
        </p:txBody>
      </p:sp>
      <p:sp>
        <p:nvSpPr>
          <p:cNvPr id="150" name="TextBox 149">
            <a:extLst>
              <a:ext uri="{FF2B5EF4-FFF2-40B4-BE49-F238E27FC236}">
                <a16:creationId xmlns:a16="http://schemas.microsoft.com/office/drawing/2014/main" id="{75ED537C-0097-A31E-F5C6-58DF3218A922}"/>
              </a:ext>
            </a:extLst>
          </p:cNvPr>
          <p:cNvSpPr txBox="1"/>
          <p:nvPr/>
        </p:nvSpPr>
        <p:spPr>
          <a:xfrm>
            <a:off x="4643458" y="3318538"/>
            <a:ext cx="205188" cy="277005"/>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Th2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cells</a:t>
            </a:r>
          </a:p>
        </p:txBody>
      </p:sp>
      <p:sp>
        <p:nvSpPr>
          <p:cNvPr id="151" name="TextBox 150">
            <a:extLst>
              <a:ext uri="{FF2B5EF4-FFF2-40B4-BE49-F238E27FC236}">
                <a16:creationId xmlns:a16="http://schemas.microsoft.com/office/drawing/2014/main" id="{C358ACB1-1AB8-F32B-31A5-A6FB3093AF58}"/>
              </a:ext>
            </a:extLst>
          </p:cNvPr>
          <p:cNvSpPr txBox="1"/>
          <p:nvPr/>
        </p:nvSpPr>
        <p:spPr>
          <a:xfrm rot="2099857">
            <a:off x="5445883" y="3507536"/>
            <a:ext cx="17152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IL-5</a:t>
            </a:r>
          </a:p>
        </p:txBody>
      </p:sp>
      <p:sp>
        <p:nvSpPr>
          <p:cNvPr id="152" name="TextBox 151">
            <a:extLst>
              <a:ext uri="{FF2B5EF4-FFF2-40B4-BE49-F238E27FC236}">
                <a16:creationId xmlns:a16="http://schemas.microsoft.com/office/drawing/2014/main" id="{1A362EFF-D3B6-12DF-8318-650FB26E4275}"/>
              </a:ext>
            </a:extLst>
          </p:cNvPr>
          <p:cNvSpPr txBox="1"/>
          <p:nvPr/>
        </p:nvSpPr>
        <p:spPr>
          <a:xfrm rot="19585287">
            <a:off x="5592192" y="2973383"/>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IL-13</a:t>
            </a:r>
          </a:p>
        </p:txBody>
      </p:sp>
      <p:sp>
        <p:nvSpPr>
          <p:cNvPr id="153" name="TextBox 152">
            <a:extLst>
              <a:ext uri="{FF2B5EF4-FFF2-40B4-BE49-F238E27FC236}">
                <a16:creationId xmlns:a16="http://schemas.microsoft.com/office/drawing/2014/main" id="{00A62D6E-50F3-4034-29B6-F124818F3202}"/>
              </a:ext>
            </a:extLst>
          </p:cNvPr>
          <p:cNvSpPr txBox="1"/>
          <p:nvPr/>
        </p:nvSpPr>
        <p:spPr>
          <a:xfrm rot="1721568">
            <a:off x="5229446" y="4266257"/>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IL-13</a:t>
            </a:r>
          </a:p>
        </p:txBody>
      </p:sp>
      <p:sp>
        <p:nvSpPr>
          <p:cNvPr id="154" name="TextBox 153">
            <a:extLst>
              <a:ext uri="{FF2B5EF4-FFF2-40B4-BE49-F238E27FC236}">
                <a16:creationId xmlns:a16="http://schemas.microsoft.com/office/drawing/2014/main" id="{C2FE5A82-7E21-C1CF-D87E-BA92CC3F01BB}"/>
              </a:ext>
            </a:extLst>
          </p:cNvPr>
          <p:cNvSpPr txBox="1"/>
          <p:nvPr/>
        </p:nvSpPr>
        <p:spPr>
          <a:xfrm rot="19476609">
            <a:off x="6618670" y="3509806"/>
            <a:ext cx="17152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IL-5</a:t>
            </a:r>
          </a:p>
        </p:txBody>
      </p:sp>
      <p:sp>
        <p:nvSpPr>
          <p:cNvPr id="155" name="TextBox 154">
            <a:extLst>
              <a:ext uri="{FF2B5EF4-FFF2-40B4-BE49-F238E27FC236}">
                <a16:creationId xmlns:a16="http://schemas.microsoft.com/office/drawing/2014/main" id="{9643C610-F222-F945-67C7-EADE65930604}"/>
              </a:ext>
            </a:extLst>
          </p:cNvPr>
          <p:cNvSpPr txBox="1"/>
          <p:nvPr/>
        </p:nvSpPr>
        <p:spPr>
          <a:xfrm rot="2077529">
            <a:off x="6376152" y="2953478"/>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IL-13</a:t>
            </a:r>
          </a:p>
        </p:txBody>
      </p:sp>
      <p:sp>
        <p:nvSpPr>
          <p:cNvPr id="156" name="TextBox 155">
            <a:extLst>
              <a:ext uri="{FF2B5EF4-FFF2-40B4-BE49-F238E27FC236}">
                <a16:creationId xmlns:a16="http://schemas.microsoft.com/office/drawing/2014/main" id="{6DF598F2-CC1F-BC51-7053-039BE078BC62}"/>
              </a:ext>
            </a:extLst>
          </p:cNvPr>
          <p:cNvSpPr txBox="1"/>
          <p:nvPr/>
        </p:nvSpPr>
        <p:spPr>
          <a:xfrm rot="19935994">
            <a:off x="6695353" y="4266863"/>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IL-13</a:t>
            </a:r>
          </a:p>
        </p:txBody>
      </p:sp>
      <p:sp>
        <p:nvSpPr>
          <p:cNvPr id="157" name="TextBox 156">
            <a:extLst>
              <a:ext uri="{FF2B5EF4-FFF2-40B4-BE49-F238E27FC236}">
                <a16:creationId xmlns:a16="http://schemas.microsoft.com/office/drawing/2014/main" id="{AD7521A3-C761-7FED-D22F-9CE5BEDBBDDB}"/>
              </a:ext>
            </a:extLst>
          </p:cNvPr>
          <p:cNvSpPr txBox="1"/>
          <p:nvPr/>
        </p:nvSpPr>
        <p:spPr>
          <a:xfrm>
            <a:off x="7047204" y="3059399"/>
            <a:ext cx="24045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ILC2s</a:t>
            </a:r>
          </a:p>
        </p:txBody>
      </p:sp>
      <p:sp>
        <p:nvSpPr>
          <p:cNvPr id="158" name="TextBox 157">
            <a:extLst>
              <a:ext uri="{FF2B5EF4-FFF2-40B4-BE49-F238E27FC236}">
                <a16:creationId xmlns:a16="http://schemas.microsoft.com/office/drawing/2014/main" id="{DBEC77BB-542C-C107-044B-2E94568786ED}"/>
              </a:ext>
            </a:extLst>
          </p:cNvPr>
          <p:cNvSpPr txBox="1"/>
          <p:nvPr/>
        </p:nvSpPr>
        <p:spPr>
          <a:xfrm>
            <a:off x="6752640" y="2246306"/>
            <a:ext cx="330787" cy="534368"/>
          </a:xfrm>
          <a:prstGeom prst="rect">
            <a:avLst/>
          </a:prstGeom>
          <a:solidFill>
            <a:schemeClr val="bg1"/>
          </a:solidFill>
        </p:spPr>
        <p:txBody>
          <a:bodyPr wrap="none" lIns="36000" tIns="36000" rIns="36000" bIns="3600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TSLP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IL-33</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IL-25</a:t>
            </a:r>
          </a:p>
        </p:txBody>
      </p:sp>
      <p:sp>
        <p:nvSpPr>
          <p:cNvPr id="159" name="TextBox 158">
            <a:extLst>
              <a:ext uri="{FF2B5EF4-FFF2-40B4-BE49-F238E27FC236}">
                <a16:creationId xmlns:a16="http://schemas.microsoft.com/office/drawing/2014/main" id="{2C13EB76-B508-31A9-5A26-22E5C303711C}"/>
              </a:ext>
            </a:extLst>
          </p:cNvPr>
          <p:cNvSpPr txBox="1"/>
          <p:nvPr/>
        </p:nvSpPr>
        <p:spPr>
          <a:xfrm>
            <a:off x="8274547" y="2256850"/>
            <a:ext cx="321169" cy="226591"/>
          </a:xfrm>
          <a:prstGeom prst="rect">
            <a:avLst/>
          </a:prstGeom>
          <a:solidFill>
            <a:schemeClr val="bg1"/>
          </a:solidFill>
        </p:spPr>
        <p:txBody>
          <a:bodyPr wrap="none" lIns="36000" tIns="36000" rIns="36000" bIns="3600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F35FAC">
                    <a:lumMod val="75000"/>
                  </a:srgbClr>
                </a:solidFill>
                <a:effectLst/>
                <a:uLnTx/>
                <a:uFillTx/>
                <a:latin typeface="Calibri"/>
                <a:ea typeface="+mn-ea"/>
                <a:cs typeface="Calibri"/>
              </a:rPr>
              <a:t>TSLP</a:t>
            </a:r>
          </a:p>
        </p:txBody>
      </p:sp>
      <p:sp>
        <p:nvSpPr>
          <p:cNvPr id="161" name="TextBox 160">
            <a:extLst>
              <a:ext uri="{FF2B5EF4-FFF2-40B4-BE49-F238E27FC236}">
                <a16:creationId xmlns:a16="http://schemas.microsoft.com/office/drawing/2014/main" id="{86A5E76A-7E60-8958-6A1D-C9ED5201C4EB}"/>
              </a:ext>
            </a:extLst>
          </p:cNvPr>
          <p:cNvSpPr txBox="1"/>
          <p:nvPr/>
        </p:nvSpPr>
        <p:spPr>
          <a:xfrm>
            <a:off x="7048944" y="4260513"/>
            <a:ext cx="724572"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Smooth muscle</a:t>
            </a:r>
          </a:p>
        </p:txBody>
      </p:sp>
      <p:sp>
        <p:nvSpPr>
          <p:cNvPr id="164" name="TextBox 163">
            <a:extLst>
              <a:ext uri="{FF2B5EF4-FFF2-40B4-BE49-F238E27FC236}">
                <a16:creationId xmlns:a16="http://schemas.microsoft.com/office/drawing/2014/main" id="{854BBB09-2639-DC71-3C1B-DB92A42AAF15}"/>
              </a:ext>
            </a:extLst>
          </p:cNvPr>
          <p:cNvSpPr txBox="1"/>
          <p:nvPr/>
        </p:nvSpPr>
        <p:spPr>
          <a:xfrm>
            <a:off x="9610310" y="4129627"/>
            <a:ext cx="17152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F561AD"/>
                </a:solidFill>
                <a:effectLst/>
                <a:uLnTx/>
                <a:uFillTx/>
                <a:latin typeface="Calibri" panose="020F0502020204030204" pitchFamily="34" charset="0"/>
                <a:ea typeface="+mn-ea"/>
                <a:cs typeface="Calibri" panose="020F0502020204030204" pitchFamily="34" charset="0"/>
              </a:rPr>
              <a:t>IL-6</a:t>
            </a:r>
          </a:p>
        </p:txBody>
      </p:sp>
      <p:sp>
        <p:nvSpPr>
          <p:cNvPr id="165" name="TextBox 164">
            <a:extLst>
              <a:ext uri="{FF2B5EF4-FFF2-40B4-BE49-F238E27FC236}">
                <a16:creationId xmlns:a16="http://schemas.microsoft.com/office/drawing/2014/main" id="{3CBED91A-B912-93F3-BA79-F08D54B3390D}"/>
              </a:ext>
            </a:extLst>
          </p:cNvPr>
          <p:cNvSpPr txBox="1"/>
          <p:nvPr/>
        </p:nvSpPr>
        <p:spPr>
          <a:xfrm>
            <a:off x="9267706" y="3337769"/>
            <a:ext cx="468087"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Fibroblast</a:t>
            </a:r>
          </a:p>
        </p:txBody>
      </p:sp>
      <p:sp>
        <p:nvSpPr>
          <p:cNvPr id="166" name="TextBox 165">
            <a:extLst>
              <a:ext uri="{FF2B5EF4-FFF2-40B4-BE49-F238E27FC236}">
                <a16:creationId xmlns:a16="http://schemas.microsoft.com/office/drawing/2014/main" id="{FB1E327C-0197-FA35-937D-3CA4D101C7D1}"/>
              </a:ext>
            </a:extLst>
          </p:cNvPr>
          <p:cNvSpPr txBox="1"/>
          <p:nvPr/>
        </p:nvSpPr>
        <p:spPr>
          <a:xfrm>
            <a:off x="9093828" y="2542446"/>
            <a:ext cx="40396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Collagen</a:t>
            </a:r>
          </a:p>
        </p:txBody>
      </p:sp>
      <p:sp>
        <p:nvSpPr>
          <p:cNvPr id="168" name="TextBox 167">
            <a:extLst>
              <a:ext uri="{FF2B5EF4-FFF2-40B4-BE49-F238E27FC236}">
                <a16:creationId xmlns:a16="http://schemas.microsoft.com/office/drawing/2014/main" id="{2C4BCB92-4A53-CBFB-F841-B70F998EA530}"/>
              </a:ext>
            </a:extLst>
          </p:cNvPr>
          <p:cNvSpPr txBox="1"/>
          <p:nvPr/>
        </p:nvSpPr>
        <p:spPr>
          <a:xfrm>
            <a:off x="7945735" y="3407020"/>
            <a:ext cx="248471" cy="153891"/>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F561AD"/>
                </a:solidFill>
                <a:effectLst/>
                <a:uLnTx/>
                <a:uFillTx/>
                <a:latin typeface="Calibri" panose="020F0502020204030204" pitchFamily="34" charset="0"/>
                <a:ea typeface="+mn-ea"/>
                <a:cs typeface="Calibri" panose="020F0502020204030204" pitchFamily="34" charset="0"/>
              </a:rPr>
              <a:t>TSLP</a:t>
            </a:r>
          </a:p>
        </p:txBody>
      </p:sp>
      <p:grpSp>
        <p:nvGrpSpPr>
          <p:cNvPr id="169" name="Graphic 2442">
            <a:extLst>
              <a:ext uri="{FF2B5EF4-FFF2-40B4-BE49-F238E27FC236}">
                <a16:creationId xmlns:a16="http://schemas.microsoft.com/office/drawing/2014/main" id="{64BA3ED3-9446-0537-C3E7-C1D0E7C62347}"/>
              </a:ext>
            </a:extLst>
          </p:cNvPr>
          <p:cNvGrpSpPr/>
          <p:nvPr/>
        </p:nvGrpSpPr>
        <p:grpSpPr>
          <a:xfrm rot="401577">
            <a:off x="3880668" y="3315678"/>
            <a:ext cx="257941" cy="478206"/>
            <a:chOff x="7388833" y="5476246"/>
            <a:chExt cx="373677" cy="630032"/>
          </a:xfrm>
          <a:solidFill>
            <a:srgbClr val="A21383"/>
          </a:solidFill>
        </p:grpSpPr>
        <p:sp>
          <p:nvSpPr>
            <p:cNvPr id="2493" name="Freeform 2445">
              <a:extLst>
                <a:ext uri="{FF2B5EF4-FFF2-40B4-BE49-F238E27FC236}">
                  <a16:creationId xmlns:a16="http://schemas.microsoft.com/office/drawing/2014/main" id="{DAD6A2E2-FEFF-BA1C-FC71-342A11688F75}"/>
                </a:ext>
              </a:extLst>
            </p:cNvPr>
            <p:cNvSpPr/>
            <p:nvPr/>
          </p:nvSpPr>
          <p:spPr>
            <a:xfrm>
              <a:off x="7411227" y="5476246"/>
              <a:ext cx="351283" cy="592220"/>
            </a:xfrm>
            <a:custGeom>
              <a:avLst/>
              <a:gdLst>
                <a:gd name="connsiteX0" fmla="*/ 351285 w 351284"/>
                <a:gd name="connsiteY0" fmla="*/ 0 h 592224"/>
                <a:gd name="connsiteX1" fmla="*/ 0 w 351284"/>
                <a:gd name="connsiteY1" fmla="*/ 592224 h 592224"/>
              </a:gdLst>
              <a:ahLst/>
              <a:cxnLst>
                <a:cxn ang="0">
                  <a:pos x="connsiteX0" y="connsiteY0"/>
                </a:cxn>
                <a:cxn ang="0">
                  <a:pos x="connsiteX1" y="connsiteY1"/>
                </a:cxn>
              </a:cxnLst>
              <a:rect l="l" t="t" r="r" b="b"/>
              <a:pathLst>
                <a:path w="351284" h="592224">
                  <a:moveTo>
                    <a:pt x="351285" y="0"/>
                  </a:moveTo>
                  <a:lnTo>
                    <a:pt x="0" y="592224"/>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94" name="Freeform 2446">
              <a:extLst>
                <a:ext uri="{FF2B5EF4-FFF2-40B4-BE49-F238E27FC236}">
                  <a16:creationId xmlns:a16="http://schemas.microsoft.com/office/drawing/2014/main" id="{87CC8198-2681-1490-8319-61BC2973F085}"/>
                </a:ext>
              </a:extLst>
            </p:cNvPr>
            <p:cNvSpPr/>
            <p:nvPr/>
          </p:nvSpPr>
          <p:spPr>
            <a:xfrm>
              <a:off x="7388833" y="6045244"/>
              <a:ext cx="53261" cy="61034"/>
            </a:xfrm>
            <a:custGeom>
              <a:avLst/>
              <a:gdLst>
                <a:gd name="connsiteX0" fmla="*/ 735 w 53261"/>
                <a:gd name="connsiteY0" fmla="*/ 0 h 61034"/>
                <a:gd name="connsiteX1" fmla="*/ 0 w 53261"/>
                <a:gd name="connsiteY1" fmla="*/ 61034 h 61034"/>
                <a:gd name="connsiteX2" fmla="*/ 53262 w 53261"/>
                <a:gd name="connsiteY2" fmla="*/ 31160 h 61034"/>
                <a:gd name="connsiteX3" fmla="*/ 735 w 53261"/>
                <a:gd name="connsiteY3" fmla="*/ 0 h 61034"/>
              </a:gdLst>
              <a:ahLst/>
              <a:cxnLst>
                <a:cxn ang="0">
                  <a:pos x="connsiteX0" y="connsiteY0"/>
                </a:cxn>
                <a:cxn ang="0">
                  <a:pos x="connsiteX1" y="connsiteY1"/>
                </a:cxn>
                <a:cxn ang="0">
                  <a:pos x="connsiteX2" y="connsiteY2"/>
                </a:cxn>
                <a:cxn ang="0">
                  <a:pos x="connsiteX3" y="connsiteY3"/>
                </a:cxn>
              </a:cxnLst>
              <a:rect l="l" t="t" r="r" b="b"/>
              <a:pathLst>
                <a:path w="53261" h="61034">
                  <a:moveTo>
                    <a:pt x="735" y="0"/>
                  </a:moveTo>
                  <a:lnTo>
                    <a:pt x="0" y="61034"/>
                  </a:lnTo>
                  <a:lnTo>
                    <a:pt x="53262" y="31160"/>
                  </a:lnTo>
                  <a:lnTo>
                    <a:pt x="735"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0" name="Group 169">
            <a:extLst>
              <a:ext uri="{FF2B5EF4-FFF2-40B4-BE49-F238E27FC236}">
                <a16:creationId xmlns:a16="http://schemas.microsoft.com/office/drawing/2014/main" id="{CEB2A609-E194-E0FF-B2A5-1092FD8353A7}"/>
              </a:ext>
            </a:extLst>
          </p:cNvPr>
          <p:cNvGrpSpPr/>
          <p:nvPr/>
        </p:nvGrpSpPr>
        <p:grpSpPr>
          <a:xfrm>
            <a:off x="3958667" y="3665104"/>
            <a:ext cx="880704" cy="577321"/>
            <a:chOff x="3869982" y="3713634"/>
            <a:chExt cx="880686" cy="577309"/>
          </a:xfrm>
        </p:grpSpPr>
        <p:sp>
          <p:nvSpPr>
            <p:cNvPr id="2490" name="Freeform 2448">
              <a:extLst>
                <a:ext uri="{FF2B5EF4-FFF2-40B4-BE49-F238E27FC236}">
                  <a16:creationId xmlns:a16="http://schemas.microsoft.com/office/drawing/2014/main" id="{7D135CD5-3A11-85C7-A8B2-7D2B09D8B463}"/>
                </a:ext>
              </a:extLst>
            </p:cNvPr>
            <p:cNvSpPr/>
            <p:nvPr/>
          </p:nvSpPr>
          <p:spPr>
            <a:xfrm>
              <a:off x="3906774" y="3713634"/>
              <a:ext cx="843894" cy="553210"/>
            </a:xfrm>
            <a:custGeom>
              <a:avLst/>
              <a:gdLst>
                <a:gd name="connsiteX0" fmla="*/ 842520 w 842519"/>
                <a:gd name="connsiteY0" fmla="*/ 0 h 552309"/>
                <a:gd name="connsiteX1" fmla="*/ 0 w 842519"/>
                <a:gd name="connsiteY1" fmla="*/ 552310 h 552309"/>
              </a:gdLst>
              <a:ahLst/>
              <a:cxnLst>
                <a:cxn ang="0">
                  <a:pos x="connsiteX0" y="connsiteY0"/>
                </a:cxn>
                <a:cxn ang="0">
                  <a:pos x="connsiteX1" y="connsiteY1"/>
                </a:cxn>
              </a:cxnLst>
              <a:rect l="l" t="t" r="r" b="b"/>
              <a:pathLst>
                <a:path w="842519" h="552309">
                  <a:moveTo>
                    <a:pt x="842520" y="0"/>
                  </a:moveTo>
                  <a:lnTo>
                    <a:pt x="0" y="55231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91" name="Freeform 2449">
              <a:extLst>
                <a:ext uri="{FF2B5EF4-FFF2-40B4-BE49-F238E27FC236}">
                  <a16:creationId xmlns:a16="http://schemas.microsoft.com/office/drawing/2014/main" id="{63BF1CFA-C4F7-7460-E921-0CE7B7F11F4D}"/>
                </a:ext>
              </a:extLst>
            </p:cNvPr>
            <p:cNvSpPr/>
            <p:nvPr/>
          </p:nvSpPr>
          <p:spPr>
            <a:xfrm>
              <a:off x="3869982" y="4236370"/>
              <a:ext cx="61013" cy="54573"/>
            </a:xfrm>
            <a:custGeom>
              <a:avLst/>
              <a:gdLst>
                <a:gd name="connsiteX0" fmla="*/ 27427 w 60914"/>
                <a:gd name="connsiteY0" fmla="*/ 0 h 54484"/>
                <a:gd name="connsiteX1" fmla="*/ 0 w 60914"/>
                <a:gd name="connsiteY1" fmla="*/ 54484 h 54484"/>
                <a:gd name="connsiteX2" fmla="*/ 60915 w 60914"/>
                <a:gd name="connsiteY2" fmla="*/ 51056 h 54484"/>
                <a:gd name="connsiteX3" fmla="*/ 27427 w 60914"/>
                <a:gd name="connsiteY3" fmla="*/ 0 h 54484"/>
              </a:gdLst>
              <a:ahLst/>
              <a:cxnLst>
                <a:cxn ang="0">
                  <a:pos x="connsiteX0" y="connsiteY0"/>
                </a:cxn>
                <a:cxn ang="0">
                  <a:pos x="connsiteX1" y="connsiteY1"/>
                </a:cxn>
                <a:cxn ang="0">
                  <a:pos x="connsiteX2" y="connsiteY2"/>
                </a:cxn>
                <a:cxn ang="0">
                  <a:pos x="connsiteX3" y="connsiteY3"/>
                </a:cxn>
              </a:cxnLst>
              <a:rect l="l" t="t" r="r" b="b"/>
              <a:pathLst>
                <a:path w="60914" h="54484">
                  <a:moveTo>
                    <a:pt x="27427" y="0"/>
                  </a:moveTo>
                  <a:lnTo>
                    <a:pt x="0" y="54484"/>
                  </a:lnTo>
                  <a:lnTo>
                    <a:pt x="60915" y="51056"/>
                  </a:lnTo>
                  <a:lnTo>
                    <a:pt x="27427"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1" name="Graphic 2442">
            <a:extLst>
              <a:ext uri="{FF2B5EF4-FFF2-40B4-BE49-F238E27FC236}">
                <a16:creationId xmlns:a16="http://schemas.microsoft.com/office/drawing/2014/main" id="{B9BE2857-561E-9417-4A5D-13E54C5AB7E1}"/>
              </a:ext>
            </a:extLst>
          </p:cNvPr>
          <p:cNvGrpSpPr/>
          <p:nvPr/>
        </p:nvGrpSpPr>
        <p:grpSpPr>
          <a:xfrm>
            <a:off x="4325109" y="4042216"/>
            <a:ext cx="61137" cy="392465"/>
            <a:chOff x="7893108" y="6127558"/>
            <a:chExt cx="61036" cy="391820"/>
          </a:xfrm>
          <a:solidFill>
            <a:srgbClr val="A21383"/>
          </a:solidFill>
        </p:grpSpPr>
        <p:sp>
          <p:nvSpPr>
            <p:cNvPr id="2487" name="Freeform 2451">
              <a:extLst>
                <a:ext uri="{FF2B5EF4-FFF2-40B4-BE49-F238E27FC236}">
                  <a16:creationId xmlns:a16="http://schemas.microsoft.com/office/drawing/2014/main" id="{9A9911A8-5604-1521-F3A7-79F1D8D6271F}"/>
                </a:ext>
              </a:extLst>
            </p:cNvPr>
            <p:cNvSpPr/>
            <p:nvPr/>
          </p:nvSpPr>
          <p:spPr>
            <a:xfrm>
              <a:off x="7923553" y="6127558"/>
              <a:ext cx="6122" cy="347904"/>
            </a:xfrm>
            <a:custGeom>
              <a:avLst/>
              <a:gdLst>
                <a:gd name="connsiteX0" fmla="*/ 0 w 6122"/>
                <a:gd name="connsiteY0" fmla="*/ 0 h 347902"/>
                <a:gd name="connsiteX1" fmla="*/ 0 w 6122"/>
                <a:gd name="connsiteY1" fmla="*/ 347903 h 347902"/>
              </a:gdLst>
              <a:ahLst/>
              <a:cxnLst>
                <a:cxn ang="0">
                  <a:pos x="connsiteX0" y="connsiteY0"/>
                </a:cxn>
                <a:cxn ang="0">
                  <a:pos x="connsiteX1" y="connsiteY1"/>
                </a:cxn>
              </a:cxnLst>
              <a:rect l="l" t="t" r="r" b="b"/>
              <a:pathLst>
                <a:path w="6122" h="347902">
                  <a:moveTo>
                    <a:pt x="0" y="0"/>
                  </a:moveTo>
                  <a:lnTo>
                    <a:pt x="0" y="347903"/>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8" name="Freeform 2452">
              <a:extLst>
                <a:ext uri="{FF2B5EF4-FFF2-40B4-BE49-F238E27FC236}">
                  <a16:creationId xmlns:a16="http://schemas.microsoft.com/office/drawing/2014/main" id="{3E209F00-BF18-9F13-FE23-0A75B103D310}"/>
                </a:ext>
              </a:extLst>
            </p:cNvPr>
            <p:cNvSpPr/>
            <p:nvPr/>
          </p:nvSpPr>
          <p:spPr>
            <a:xfrm>
              <a:off x="7893108" y="6466486"/>
              <a:ext cx="61036" cy="52892"/>
            </a:xfrm>
            <a:custGeom>
              <a:avLst/>
              <a:gdLst>
                <a:gd name="connsiteX0" fmla="*/ 0 w 61036"/>
                <a:gd name="connsiteY0" fmla="*/ 0 h 52892"/>
                <a:gd name="connsiteX1" fmla="*/ 30488 w 61036"/>
                <a:gd name="connsiteY1" fmla="*/ 52892 h 52892"/>
                <a:gd name="connsiteX2" fmla="*/ 61037 w 61036"/>
                <a:gd name="connsiteY2" fmla="*/ 0 h 52892"/>
                <a:gd name="connsiteX3" fmla="*/ 0 w 61036"/>
                <a:gd name="connsiteY3" fmla="*/ 0 h 52892"/>
              </a:gdLst>
              <a:ahLst/>
              <a:cxnLst>
                <a:cxn ang="0">
                  <a:pos x="connsiteX0" y="connsiteY0"/>
                </a:cxn>
                <a:cxn ang="0">
                  <a:pos x="connsiteX1" y="connsiteY1"/>
                </a:cxn>
                <a:cxn ang="0">
                  <a:pos x="connsiteX2" y="connsiteY2"/>
                </a:cxn>
                <a:cxn ang="0">
                  <a:pos x="connsiteX3" y="connsiteY3"/>
                </a:cxn>
              </a:cxnLst>
              <a:rect l="l" t="t" r="r" b="b"/>
              <a:pathLst>
                <a:path w="61036" h="52892">
                  <a:moveTo>
                    <a:pt x="0" y="0"/>
                  </a:moveTo>
                  <a:lnTo>
                    <a:pt x="30488" y="52892"/>
                  </a:lnTo>
                  <a:lnTo>
                    <a:pt x="61037" y="0"/>
                  </a:lnTo>
                  <a:lnTo>
                    <a:pt x="0"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sp>
        <p:nvSpPr>
          <p:cNvPr id="172" name="Freeform 2453">
            <a:extLst>
              <a:ext uri="{FF2B5EF4-FFF2-40B4-BE49-F238E27FC236}">
                <a16:creationId xmlns:a16="http://schemas.microsoft.com/office/drawing/2014/main" id="{BD4BE16C-A1B5-4173-0B0E-6B30DACCFEAA}"/>
              </a:ext>
            </a:extLst>
          </p:cNvPr>
          <p:cNvSpPr/>
          <p:nvPr/>
        </p:nvSpPr>
        <p:spPr>
          <a:xfrm>
            <a:off x="4355605" y="3312947"/>
            <a:ext cx="6132" cy="364972"/>
          </a:xfrm>
          <a:custGeom>
            <a:avLst/>
            <a:gdLst>
              <a:gd name="connsiteX0" fmla="*/ 0 w 6122"/>
              <a:gd name="connsiteY0" fmla="*/ 0 h 364370"/>
              <a:gd name="connsiteX1" fmla="*/ 0 w 6122"/>
              <a:gd name="connsiteY1" fmla="*/ 364370 h 364370"/>
            </a:gdLst>
            <a:ahLst/>
            <a:cxnLst>
              <a:cxn ang="0">
                <a:pos x="connsiteX0" y="connsiteY0"/>
              </a:cxn>
              <a:cxn ang="0">
                <a:pos x="connsiteX1" y="connsiteY1"/>
              </a:cxn>
            </a:cxnLst>
            <a:rect l="l" t="t" r="r" b="b"/>
            <a:pathLst>
              <a:path w="6122" h="364370">
                <a:moveTo>
                  <a:pt x="0" y="0"/>
                </a:moveTo>
                <a:lnTo>
                  <a:pt x="0" y="36437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nvGrpSpPr>
          <p:cNvPr id="173" name="Graphic 2442">
            <a:extLst>
              <a:ext uri="{FF2B5EF4-FFF2-40B4-BE49-F238E27FC236}">
                <a16:creationId xmlns:a16="http://schemas.microsoft.com/office/drawing/2014/main" id="{B1AABD42-D4D2-C91E-DE13-10E9969BF9B7}"/>
              </a:ext>
            </a:extLst>
          </p:cNvPr>
          <p:cNvGrpSpPr/>
          <p:nvPr/>
        </p:nvGrpSpPr>
        <p:grpSpPr>
          <a:xfrm>
            <a:off x="5344098" y="3549028"/>
            <a:ext cx="307834" cy="204233"/>
            <a:chOff x="8910534" y="5635163"/>
            <a:chExt cx="307329" cy="203897"/>
          </a:xfrm>
          <a:solidFill>
            <a:srgbClr val="A21383"/>
          </a:solidFill>
        </p:grpSpPr>
        <p:sp>
          <p:nvSpPr>
            <p:cNvPr id="2485" name="Freeform 2461">
              <a:extLst>
                <a:ext uri="{FF2B5EF4-FFF2-40B4-BE49-F238E27FC236}">
                  <a16:creationId xmlns:a16="http://schemas.microsoft.com/office/drawing/2014/main" id="{FCE7EE6F-FAEA-4494-A727-790C07A2D30E}"/>
                </a:ext>
              </a:extLst>
            </p:cNvPr>
            <p:cNvSpPr/>
            <p:nvPr/>
          </p:nvSpPr>
          <p:spPr>
            <a:xfrm>
              <a:off x="8910534" y="5635163"/>
              <a:ext cx="270781" cy="179614"/>
            </a:xfrm>
            <a:custGeom>
              <a:avLst/>
              <a:gdLst>
                <a:gd name="connsiteX0" fmla="*/ 270779 w 270779"/>
                <a:gd name="connsiteY0" fmla="*/ 179614 h 179613"/>
                <a:gd name="connsiteX1" fmla="*/ 0 w 270779"/>
                <a:gd name="connsiteY1" fmla="*/ 0 h 179613"/>
              </a:gdLst>
              <a:ahLst/>
              <a:cxnLst>
                <a:cxn ang="0">
                  <a:pos x="connsiteX0" y="connsiteY0"/>
                </a:cxn>
                <a:cxn ang="0">
                  <a:pos x="connsiteX1" y="connsiteY1"/>
                </a:cxn>
              </a:cxnLst>
              <a:rect l="l" t="t" r="r" b="b"/>
              <a:pathLst>
                <a:path w="270779" h="179613">
                  <a:moveTo>
                    <a:pt x="270779" y="179614"/>
                  </a:moveTo>
                  <a:lnTo>
                    <a:pt x="0" y="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6" name="Freeform 2462">
              <a:extLst>
                <a:ext uri="{FF2B5EF4-FFF2-40B4-BE49-F238E27FC236}">
                  <a16:creationId xmlns:a16="http://schemas.microsoft.com/office/drawing/2014/main" id="{0202CBB5-53AB-4669-8BB1-0B1EDF8652C0}"/>
                </a:ext>
              </a:extLst>
            </p:cNvPr>
            <p:cNvSpPr/>
            <p:nvPr/>
          </p:nvSpPr>
          <p:spPr>
            <a:xfrm>
              <a:off x="9156949" y="5784393"/>
              <a:ext cx="60914" cy="54667"/>
            </a:xfrm>
            <a:custGeom>
              <a:avLst/>
              <a:gdLst>
                <a:gd name="connsiteX0" fmla="*/ 33733 w 60914"/>
                <a:gd name="connsiteY0" fmla="*/ 0 h 54667"/>
                <a:gd name="connsiteX1" fmla="*/ 60915 w 60914"/>
                <a:gd name="connsiteY1" fmla="*/ 54668 h 54667"/>
                <a:gd name="connsiteX2" fmla="*/ 0 w 60914"/>
                <a:gd name="connsiteY2" fmla="*/ 50872 h 54667"/>
                <a:gd name="connsiteX3" fmla="*/ 33733 w 60914"/>
                <a:gd name="connsiteY3" fmla="*/ 0 h 54667"/>
              </a:gdLst>
              <a:ahLst/>
              <a:cxnLst>
                <a:cxn ang="0">
                  <a:pos x="connsiteX0" y="connsiteY0"/>
                </a:cxn>
                <a:cxn ang="0">
                  <a:pos x="connsiteX1" y="connsiteY1"/>
                </a:cxn>
                <a:cxn ang="0">
                  <a:pos x="connsiteX2" y="connsiteY2"/>
                </a:cxn>
                <a:cxn ang="0">
                  <a:pos x="connsiteX3" y="connsiteY3"/>
                </a:cxn>
              </a:cxnLst>
              <a:rect l="l" t="t" r="r" b="b"/>
              <a:pathLst>
                <a:path w="60914" h="54667">
                  <a:moveTo>
                    <a:pt x="33733" y="0"/>
                  </a:moveTo>
                  <a:lnTo>
                    <a:pt x="60915" y="54668"/>
                  </a:lnTo>
                  <a:lnTo>
                    <a:pt x="0" y="50872"/>
                  </a:lnTo>
                  <a:lnTo>
                    <a:pt x="33733"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4" name="Graphic 2442">
            <a:extLst>
              <a:ext uri="{FF2B5EF4-FFF2-40B4-BE49-F238E27FC236}">
                <a16:creationId xmlns:a16="http://schemas.microsoft.com/office/drawing/2014/main" id="{733A77EC-BE23-6CCA-5F97-F28FA344784C}"/>
              </a:ext>
            </a:extLst>
          </p:cNvPr>
          <p:cNvGrpSpPr/>
          <p:nvPr/>
        </p:nvGrpSpPr>
        <p:grpSpPr>
          <a:xfrm>
            <a:off x="5066742" y="3139242"/>
            <a:ext cx="88671" cy="165411"/>
            <a:chOff x="8633512" y="5226050"/>
            <a:chExt cx="88524" cy="165139"/>
          </a:xfrm>
          <a:solidFill>
            <a:srgbClr val="A21383"/>
          </a:solidFill>
        </p:grpSpPr>
        <p:sp>
          <p:nvSpPr>
            <p:cNvPr id="2483" name="Freeform 2464">
              <a:extLst>
                <a:ext uri="{FF2B5EF4-FFF2-40B4-BE49-F238E27FC236}">
                  <a16:creationId xmlns:a16="http://schemas.microsoft.com/office/drawing/2014/main" id="{0E9C77F4-E566-9E35-FEF5-7C5CBDD503E1}"/>
                </a:ext>
              </a:extLst>
            </p:cNvPr>
            <p:cNvSpPr/>
            <p:nvPr/>
          </p:nvSpPr>
          <p:spPr>
            <a:xfrm>
              <a:off x="8677725" y="5226050"/>
              <a:ext cx="6122" cy="126844"/>
            </a:xfrm>
            <a:custGeom>
              <a:avLst/>
              <a:gdLst>
                <a:gd name="connsiteX0" fmla="*/ 0 w 6122"/>
                <a:gd name="connsiteY0" fmla="*/ 126844 h 126843"/>
                <a:gd name="connsiteX1" fmla="*/ 0 w 6122"/>
                <a:gd name="connsiteY1" fmla="*/ 0 h 126843"/>
              </a:gdLst>
              <a:ahLst/>
              <a:cxnLst>
                <a:cxn ang="0">
                  <a:pos x="connsiteX0" y="connsiteY0"/>
                </a:cxn>
                <a:cxn ang="0">
                  <a:pos x="connsiteX1" y="connsiteY1"/>
                </a:cxn>
              </a:cxnLst>
              <a:rect l="l" t="t" r="r" b="b"/>
              <a:pathLst>
                <a:path w="6122" h="126843">
                  <a:moveTo>
                    <a:pt x="0" y="126844"/>
                  </a:moveTo>
                  <a:lnTo>
                    <a:pt x="0" y="0"/>
                  </a:lnTo>
                </a:path>
              </a:pathLst>
            </a:custGeom>
            <a:ln w="444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4" name="Freeform 2465">
              <a:extLst>
                <a:ext uri="{FF2B5EF4-FFF2-40B4-BE49-F238E27FC236}">
                  <a16:creationId xmlns:a16="http://schemas.microsoft.com/office/drawing/2014/main" id="{6FDD8C30-BB7D-544E-11C3-B2130FA76F61}"/>
                </a:ext>
              </a:extLst>
            </p:cNvPr>
            <p:cNvSpPr/>
            <p:nvPr/>
          </p:nvSpPr>
          <p:spPr>
            <a:xfrm>
              <a:off x="8633512" y="5346929"/>
              <a:ext cx="88524" cy="44260"/>
            </a:xfrm>
            <a:custGeom>
              <a:avLst/>
              <a:gdLst>
                <a:gd name="connsiteX0" fmla="*/ 0 w 88524"/>
                <a:gd name="connsiteY0" fmla="*/ 0 h 44260"/>
                <a:gd name="connsiteX1" fmla="*/ 88525 w 88524"/>
                <a:gd name="connsiteY1" fmla="*/ 0 h 44260"/>
                <a:gd name="connsiteX2" fmla="*/ 44262 w 88524"/>
                <a:gd name="connsiteY2" fmla="*/ 44261 h 44260"/>
                <a:gd name="connsiteX3" fmla="*/ 0 w 88524"/>
                <a:gd name="connsiteY3" fmla="*/ 0 h 44260"/>
              </a:gdLst>
              <a:ahLst/>
              <a:cxnLst>
                <a:cxn ang="0">
                  <a:pos x="connsiteX0" y="connsiteY0"/>
                </a:cxn>
                <a:cxn ang="0">
                  <a:pos x="connsiteX1" y="connsiteY1"/>
                </a:cxn>
                <a:cxn ang="0">
                  <a:pos x="connsiteX2" y="connsiteY2"/>
                </a:cxn>
                <a:cxn ang="0">
                  <a:pos x="connsiteX3" y="connsiteY3"/>
                </a:cxn>
              </a:cxnLst>
              <a:rect l="l" t="t" r="r" b="b"/>
              <a:pathLst>
                <a:path w="88524" h="44260">
                  <a:moveTo>
                    <a:pt x="0" y="0"/>
                  </a:moveTo>
                  <a:lnTo>
                    <a:pt x="88525" y="0"/>
                  </a:lnTo>
                  <a:lnTo>
                    <a:pt x="44262" y="44261"/>
                  </a:lnTo>
                  <a:lnTo>
                    <a:pt x="0"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5" name="Graphic 2442">
            <a:extLst>
              <a:ext uri="{FF2B5EF4-FFF2-40B4-BE49-F238E27FC236}">
                <a16:creationId xmlns:a16="http://schemas.microsoft.com/office/drawing/2014/main" id="{B0F86DCB-B5CE-1009-0DB4-4FD48BE58239}"/>
              </a:ext>
            </a:extLst>
          </p:cNvPr>
          <p:cNvGrpSpPr/>
          <p:nvPr/>
        </p:nvGrpSpPr>
        <p:grpSpPr>
          <a:xfrm>
            <a:off x="7996110" y="3697949"/>
            <a:ext cx="236051" cy="639113"/>
            <a:chOff x="11812378" y="5783858"/>
            <a:chExt cx="235661" cy="638063"/>
          </a:xfrm>
        </p:grpSpPr>
        <p:sp>
          <p:nvSpPr>
            <p:cNvPr id="2481" name="Freeform 2473">
              <a:extLst>
                <a:ext uri="{FF2B5EF4-FFF2-40B4-BE49-F238E27FC236}">
                  <a16:creationId xmlns:a16="http://schemas.microsoft.com/office/drawing/2014/main" id="{EFF0DC84-22BE-F7E4-7246-847A8B43DBB2}"/>
                </a:ext>
              </a:extLst>
            </p:cNvPr>
            <p:cNvSpPr/>
            <p:nvPr/>
          </p:nvSpPr>
          <p:spPr>
            <a:xfrm>
              <a:off x="11812378" y="5814083"/>
              <a:ext cx="203680" cy="607838"/>
            </a:xfrm>
            <a:custGeom>
              <a:avLst/>
              <a:gdLst>
                <a:gd name="connsiteX0" fmla="*/ 203682 w 203681"/>
                <a:gd name="connsiteY0" fmla="*/ 0 h 607834"/>
                <a:gd name="connsiteX1" fmla="*/ 0 w 203681"/>
                <a:gd name="connsiteY1" fmla="*/ 192164 h 607834"/>
                <a:gd name="connsiteX2" fmla="*/ 0 w 203681"/>
                <a:gd name="connsiteY2" fmla="*/ 607835 h 607834"/>
              </a:gdLst>
              <a:ahLst/>
              <a:cxnLst>
                <a:cxn ang="0">
                  <a:pos x="connsiteX0" y="connsiteY0"/>
                </a:cxn>
                <a:cxn ang="0">
                  <a:pos x="connsiteX1" y="connsiteY1"/>
                </a:cxn>
                <a:cxn ang="0">
                  <a:pos x="connsiteX2" y="connsiteY2"/>
                </a:cxn>
              </a:cxnLst>
              <a:rect l="l" t="t" r="r" b="b"/>
              <a:pathLst>
                <a:path w="203681" h="607834">
                  <a:moveTo>
                    <a:pt x="203682" y="0"/>
                  </a:moveTo>
                  <a:lnTo>
                    <a:pt x="0" y="192164"/>
                  </a:lnTo>
                  <a:lnTo>
                    <a:pt x="0" y="607835"/>
                  </a:lnTo>
                </a:path>
              </a:pathLst>
            </a:custGeom>
            <a:noFill/>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2" name="Freeform 2474">
              <a:extLst>
                <a:ext uri="{FF2B5EF4-FFF2-40B4-BE49-F238E27FC236}">
                  <a16:creationId xmlns:a16="http://schemas.microsoft.com/office/drawing/2014/main" id="{6BE49460-6BE9-C63A-F74B-719427BAF837}"/>
                </a:ext>
              </a:extLst>
            </p:cNvPr>
            <p:cNvSpPr/>
            <p:nvPr/>
          </p:nvSpPr>
          <p:spPr>
            <a:xfrm>
              <a:off x="11988656" y="5783858"/>
              <a:ext cx="59383" cy="58463"/>
            </a:xfrm>
            <a:custGeom>
              <a:avLst/>
              <a:gdLst>
                <a:gd name="connsiteX0" fmla="*/ 0 w 59383"/>
                <a:gd name="connsiteY0" fmla="*/ 14080 h 58463"/>
                <a:gd name="connsiteX1" fmla="*/ 59384 w 59383"/>
                <a:gd name="connsiteY1" fmla="*/ 0 h 58463"/>
                <a:gd name="connsiteX2" fmla="*/ 41875 w 59383"/>
                <a:gd name="connsiteY2" fmla="*/ 58463 h 58463"/>
                <a:gd name="connsiteX3" fmla="*/ 0 w 59383"/>
                <a:gd name="connsiteY3" fmla="*/ 14080 h 58463"/>
              </a:gdLst>
              <a:ahLst/>
              <a:cxnLst>
                <a:cxn ang="0">
                  <a:pos x="connsiteX0" y="connsiteY0"/>
                </a:cxn>
                <a:cxn ang="0">
                  <a:pos x="connsiteX1" y="connsiteY1"/>
                </a:cxn>
                <a:cxn ang="0">
                  <a:pos x="connsiteX2" y="connsiteY2"/>
                </a:cxn>
                <a:cxn ang="0">
                  <a:pos x="connsiteX3" y="connsiteY3"/>
                </a:cxn>
              </a:cxnLst>
              <a:rect l="l" t="t" r="r" b="b"/>
              <a:pathLst>
                <a:path w="59383" h="58463">
                  <a:moveTo>
                    <a:pt x="0" y="14080"/>
                  </a:moveTo>
                  <a:lnTo>
                    <a:pt x="59384" y="0"/>
                  </a:lnTo>
                  <a:lnTo>
                    <a:pt x="41875" y="58463"/>
                  </a:lnTo>
                  <a:lnTo>
                    <a:pt x="0" y="1408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6" name="Graphic 2442">
            <a:extLst>
              <a:ext uri="{FF2B5EF4-FFF2-40B4-BE49-F238E27FC236}">
                <a16:creationId xmlns:a16="http://schemas.microsoft.com/office/drawing/2014/main" id="{08821CDF-EDBC-2017-79C0-07AB19639924}"/>
              </a:ext>
            </a:extLst>
          </p:cNvPr>
          <p:cNvGrpSpPr/>
          <p:nvPr/>
        </p:nvGrpSpPr>
        <p:grpSpPr>
          <a:xfrm>
            <a:off x="8730274" y="3155882"/>
            <a:ext cx="163341" cy="154090"/>
            <a:chOff x="12462647" y="5280128"/>
            <a:chExt cx="163072" cy="153837"/>
          </a:xfrm>
          <a:solidFill>
            <a:srgbClr val="A21383"/>
          </a:solidFill>
        </p:grpSpPr>
        <p:sp>
          <p:nvSpPr>
            <p:cNvPr id="2479" name="Freeform 2476">
              <a:extLst>
                <a:ext uri="{FF2B5EF4-FFF2-40B4-BE49-F238E27FC236}">
                  <a16:creationId xmlns:a16="http://schemas.microsoft.com/office/drawing/2014/main" id="{313165CA-A6E5-DDD0-07A6-0E76A0603555}"/>
                </a:ext>
              </a:extLst>
            </p:cNvPr>
            <p:cNvSpPr/>
            <p:nvPr/>
          </p:nvSpPr>
          <p:spPr>
            <a:xfrm>
              <a:off x="12462647" y="5310304"/>
              <a:ext cx="131073" cy="123661"/>
            </a:xfrm>
            <a:custGeom>
              <a:avLst/>
              <a:gdLst>
                <a:gd name="connsiteX0" fmla="*/ 131073 w 131073"/>
                <a:gd name="connsiteY0" fmla="*/ 0 h 123660"/>
                <a:gd name="connsiteX1" fmla="*/ 0 w 131073"/>
                <a:gd name="connsiteY1" fmla="*/ 123661 h 123660"/>
              </a:gdLst>
              <a:ahLst/>
              <a:cxnLst>
                <a:cxn ang="0">
                  <a:pos x="connsiteX0" y="connsiteY0"/>
                </a:cxn>
                <a:cxn ang="0">
                  <a:pos x="connsiteX1" y="connsiteY1"/>
                </a:cxn>
              </a:cxnLst>
              <a:rect l="l" t="t" r="r" b="b"/>
              <a:pathLst>
                <a:path w="131073" h="123660">
                  <a:moveTo>
                    <a:pt x="131073" y="0"/>
                  </a:moveTo>
                  <a:lnTo>
                    <a:pt x="0" y="123661"/>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0" name="Freeform 2477">
              <a:extLst>
                <a:ext uri="{FF2B5EF4-FFF2-40B4-BE49-F238E27FC236}">
                  <a16:creationId xmlns:a16="http://schemas.microsoft.com/office/drawing/2014/main" id="{1F025361-FC01-FAA6-5713-424C1FEFB89D}"/>
                </a:ext>
              </a:extLst>
            </p:cNvPr>
            <p:cNvSpPr/>
            <p:nvPr/>
          </p:nvSpPr>
          <p:spPr>
            <a:xfrm>
              <a:off x="12566335" y="5280128"/>
              <a:ext cx="59384" cy="58463"/>
            </a:xfrm>
            <a:custGeom>
              <a:avLst/>
              <a:gdLst>
                <a:gd name="connsiteX0" fmla="*/ 0 w 59384"/>
                <a:gd name="connsiteY0" fmla="*/ 14080 h 58463"/>
                <a:gd name="connsiteX1" fmla="*/ 59385 w 59384"/>
                <a:gd name="connsiteY1" fmla="*/ 0 h 58463"/>
                <a:gd name="connsiteX2" fmla="*/ 41875 w 59384"/>
                <a:gd name="connsiteY2" fmla="*/ 58463 h 58463"/>
                <a:gd name="connsiteX3" fmla="*/ 0 w 59384"/>
                <a:gd name="connsiteY3" fmla="*/ 14080 h 58463"/>
              </a:gdLst>
              <a:ahLst/>
              <a:cxnLst>
                <a:cxn ang="0">
                  <a:pos x="connsiteX0" y="connsiteY0"/>
                </a:cxn>
                <a:cxn ang="0">
                  <a:pos x="connsiteX1" y="connsiteY1"/>
                </a:cxn>
                <a:cxn ang="0">
                  <a:pos x="connsiteX2" y="connsiteY2"/>
                </a:cxn>
                <a:cxn ang="0">
                  <a:pos x="connsiteX3" y="connsiteY3"/>
                </a:cxn>
              </a:cxnLst>
              <a:rect l="l" t="t" r="r" b="b"/>
              <a:pathLst>
                <a:path w="59384" h="58463">
                  <a:moveTo>
                    <a:pt x="0" y="14080"/>
                  </a:moveTo>
                  <a:lnTo>
                    <a:pt x="59385" y="0"/>
                  </a:lnTo>
                  <a:lnTo>
                    <a:pt x="41875" y="58463"/>
                  </a:lnTo>
                  <a:lnTo>
                    <a:pt x="0" y="1408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7" name="Graphic 2442">
            <a:extLst>
              <a:ext uri="{FF2B5EF4-FFF2-40B4-BE49-F238E27FC236}">
                <a16:creationId xmlns:a16="http://schemas.microsoft.com/office/drawing/2014/main" id="{0053F936-EE15-A7B3-1345-6B0A2EB06555}"/>
              </a:ext>
            </a:extLst>
          </p:cNvPr>
          <p:cNvGrpSpPr/>
          <p:nvPr/>
        </p:nvGrpSpPr>
        <p:grpSpPr>
          <a:xfrm>
            <a:off x="8058556" y="3763657"/>
            <a:ext cx="248342" cy="573377"/>
            <a:chOff x="11874675" y="5849441"/>
            <a:chExt cx="247931" cy="572433"/>
          </a:xfrm>
        </p:grpSpPr>
        <p:sp>
          <p:nvSpPr>
            <p:cNvPr id="2477" name="Freeform 2479">
              <a:extLst>
                <a:ext uri="{FF2B5EF4-FFF2-40B4-BE49-F238E27FC236}">
                  <a16:creationId xmlns:a16="http://schemas.microsoft.com/office/drawing/2014/main" id="{661C7D19-7145-59E4-B28B-FAF003371BED}"/>
                </a:ext>
              </a:extLst>
            </p:cNvPr>
            <p:cNvSpPr/>
            <p:nvPr/>
          </p:nvSpPr>
          <p:spPr>
            <a:xfrm>
              <a:off x="11905090" y="5849441"/>
              <a:ext cx="217516" cy="528559"/>
            </a:xfrm>
            <a:custGeom>
              <a:avLst/>
              <a:gdLst>
                <a:gd name="connsiteX0" fmla="*/ 217518 w 217517"/>
                <a:gd name="connsiteY0" fmla="*/ 0 h 528557"/>
                <a:gd name="connsiteX1" fmla="*/ 0 w 217517"/>
                <a:gd name="connsiteY1" fmla="*/ 205203 h 528557"/>
                <a:gd name="connsiteX2" fmla="*/ 0 w 217517"/>
                <a:gd name="connsiteY2" fmla="*/ 528557 h 528557"/>
              </a:gdLst>
              <a:ahLst/>
              <a:cxnLst>
                <a:cxn ang="0">
                  <a:pos x="connsiteX0" y="connsiteY0"/>
                </a:cxn>
                <a:cxn ang="0">
                  <a:pos x="connsiteX1" y="connsiteY1"/>
                </a:cxn>
                <a:cxn ang="0">
                  <a:pos x="connsiteX2" y="connsiteY2"/>
                </a:cxn>
              </a:cxnLst>
              <a:rect l="l" t="t" r="r" b="b"/>
              <a:pathLst>
                <a:path w="217517" h="528557">
                  <a:moveTo>
                    <a:pt x="217518" y="0"/>
                  </a:moveTo>
                  <a:lnTo>
                    <a:pt x="0" y="205203"/>
                  </a:lnTo>
                  <a:lnTo>
                    <a:pt x="0" y="528557"/>
                  </a:lnTo>
                </a:path>
              </a:pathLst>
            </a:custGeom>
            <a:noFill/>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78" name="Freeform 2480">
              <a:extLst>
                <a:ext uri="{FF2B5EF4-FFF2-40B4-BE49-F238E27FC236}">
                  <a16:creationId xmlns:a16="http://schemas.microsoft.com/office/drawing/2014/main" id="{58023FD1-16E1-0747-6BDF-8FD233B0C70A}"/>
                </a:ext>
              </a:extLst>
            </p:cNvPr>
            <p:cNvSpPr/>
            <p:nvPr/>
          </p:nvSpPr>
          <p:spPr>
            <a:xfrm>
              <a:off x="11874675" y="6369044"/>
              <a:ext cx="61036" cy="52830"/>
            </a:xfrm>
            <a:custGeom>
              <a:avLst/>
              <a:gdLst>
                <a:gd name="connsiteX0" fmla="*/ 0 w 61036"/>
                <a:gd name="connsiteY0" fmla="*/ 0 h 52830"/>
                <a:gd name="connsiteX1" fmla="*/ 30488 w 61036"/>
                <a:gd name="connsiteY1" fmla="*/ 52831 h 52830"/>
                <a:gd name="connsiteX2" fmla="*/ 61037 w 61036"/>
                <a:gd name="connsiteY2" fmla="*/ 0 h 52830"/>
                <a:gd name="connsiteX3" fmla="*/ 0 w 61036"/>
                <a:gd name="connsiteY3" fmla="*/ 0 h 52830"/>
              </a:gdLst>
              <a:ahLst/>
              <a:cxnLst>
                <a:cxn ang="0">
                  <a:pos x="connsiteX0" y="connsiteY0"/>
                </a:cxn>
                <a:cxn ang="0">
                  <a:pos x="connsiteX1" y="connsiteY1"/>
                </a:cxn>
                <a:cxn ang="0">
                  <a:pos x="connsiteX2" y="connsiteY2"/>
                </a:cxn>
                <a:cxn ang="0">
                  <a:pos x="connsiteX3" y="connsiteY3"/>
                </a:cxn>
              </a:cxnLst>
              <a:rect l="l" t="t" r="r" b="b"/>
              <a:pathLst>
                <a:path w="61036" h="52830">
                  <a:moveTo>
                    <a:pt x="0" y="0"/>
                  </a:moveTo>
                  <a:lnTo>
                    <a:pt x="30488" y="52831"/>
                  </a:lnTo>
                  <a:lnTo>
                    <a:pt x="61037" y="0"/>
                  </a:lnTo>
                  <a:lnTo>
                    <a:pt x="0"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8" name="Group 177">
            <a:extLst>
              <a:ext uri="{FF2B5EF4-FFF2-40B4-BE49-F238E27FC236}">
                <a16:creationId xmlns:a16="http://schemas.microsoft.com/office/drawing/2014/main" id="{FDF02F01-796B-6C04-819F-F0E7A359B1B7}"/>
              </a:ext>
            </a:extLst>
          </p:cNvPr>
          <p:cNvGrpSpPr/>
          <p:nvPr/>
        </p:nvGrpSpPr>
        <p:grpSpPr>
          <a:xfrm>
            <a:off x="5387652" y="2303815"/>
            <a:ext cx="678650" cy="1047275"/>
            <a:chOff x="5298937" y="2308102"/>
            <a:chExt cx="678636" cy="1091509"/>
          </a:xfrm>
        </p:grpSpPr>
        <p:sp>
          <p:nvSpPr>
            <p:cNvPr id="2475" name="Freeform 2458">
              <a:extLst>
                <a:ext uri="{FF2B5EF4-FFF2-40B4-BE49-F238E27FC236}">
                  <a16:creationId xmlns:a16="http://schemas.microsoft.com/office/drawing/2014/main" id="{B41BBBE3-8C96-F5DE-69B9-99A147E3695D}"/>
                </a:ext>
              </a:extLst>
            </p:cNvPr>
            <p:cNvSpPr/>
            <p:nvPr/>
          </p:nvSpPr>
          <p:spPr>
            <a:xfrm>
              <a:off x="5298937" y="2352119"/>
              <a:ext cx="648098" cy="1047492"/>
            </a:xfrm>
            <a:custGeom>
              <a:avLst/>
              <a:gdLst>
                <a:gd name="connsiteX0" fmla="*/ 647042 w 647042"/>
                <a:gd name="connsiteY0" fmla="*/ 0 h 1045789"/>
                <a:gd name="connsiteX1" fmla="*/ 647042 w 647042"/>
                <a:gd name="connsiteY1" fmla="*/ 618854 h 1045789"/>
                <a:gd name="connsiteX2" fmla="*/ 0 w 647042"/>
                <a:gd name="connsiteY2" fmla="*/ 1045789 h 1045789"/>
              </a:gdLst>
              <a:ahLst/>
              <a:cxnLst>
                <a:cxn ang="0">
                  <a:pos x="connsiteX0" y="connsiteY0"/>
                </a:cxn>
                <a:cxn ang="0">
                  <a:pos x="connsiteX1" y="connsiteY1"/>
                </a:cxn>
                <a:cxn ang="0">
                  <a:pos x="connsiteX2" y="connsiteY2"/>
                </a:cxn>
              </a:cxnLst>
              <a:rect l="l" t="t" r="r" b="b"/>
              <a:pathLst>
                <a:path w="647042" h="1045789">
                  <a:moveTo>
                    <a:pt x="647042" y="0"/>
                  </a:moveTo>
                  <a:lnTo>
                    <a:pt x="647042" y="618854"/>
                  </a:lnTo>
                  <a:lnTo>
                    <a:pt x="0" y="1045789"/>
                  </a:lnTo>
                </a:path>
              </a:pathLst>
            </a:custGeom>
            <a:noFill/>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76" name="Freeform 2459">
              <a:extLst>
                <a:ext uri="{FF2B5EF4-FFF2-40B4-BE49-F238E27FC236}">
                  <a16:creationId xmlns:a16="http://schemas.microsoft.com/office/drawing/2014/main" id="{3EE6EF8D-2F7E-5E9F-532B-D6CDCDD8DD2E}"/>
                </a:ext>
              </a:extLst>
            </p:cNvPr>
            <p:cNvSpPr/>
            <p:nvPr/>
          </p:nvSpPr>
          <p:spPr>
            <a:xfrm>
              <a:off x="5916436" y="2308102"/>
              <a:ext cx="61137" cy="52978"/>
            </a:xfrm>
            <a:custGeom>
              <a:avLst/>
              <a:gdLst>
                <a:gd name="connsiteX0" fmla="*/ 0 w 61037"/>
                <a:gd name="connsiteY0" fmla="*/ 52893 h 52892"/>
                <a:gd name="connsiteX1" fmla="*/ 30549 w 61037"/>
                <a:gd name="connsiteY1" fmla="*/ 0 h 52892"/>
                <a:gd name="connsiteX2" fmla="*/ 61037 w 61037"/>
                <a:gd name="connsiteY2" fmla="*/ 52893 h 52892"/>
                <a:gd name="connsiteX3" fmla="*/ 0 w 61037"/>
                <a:gd name="connsiteY3" fmla="*/ 52893 h 52892"/>
              </a:gdLst>
              <a:ahLst/>
              <a:cxnLst>
                <a:cxn ang="0">
                  <a:pos x="connsiteX0" y="connsiteY0"/>
                </a:cxn>
                <a:cxn ang="0">
                  <a:pos x="connsiteX1" y="connsiteY1"/>
                </a:cxn>
                <a:cxn ang="0">
                  <a:pos x="connsiteX2" y="connsiteY2"/>
                </a:cxn>
                <a:cxn ang="0">
                  <a:pos x="connsiteX3" y="connsiteY3"/>
                </a:cxn>
              </a:cxnLst>
              <a:rect l="l" t="t" r="r" b="b"/>
              <a:pathLst>
                <a:path w="61037" h="52892">
                  <a:moveTo>
                    <a:pt x="0" y="52893"/>
                  </a:moveTo>
                  <a:lnTo>
                    <a:pt x="30549" y="0"/>
                  </a:lnTo>
                  <a:lnTo>
                    <a:pt x="61037" y="52893"/>
                  </a:lnTo>
                  <a:lnTo>
                    <a:pt x="0" y="52893"/>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9" name="Group 178">
            <a:extLst>
              <a:ext uri="{FF2B5EF4-FFF2-40B4-BE49-F238E27FC236}">
                <a16:creationId xmlns:a16="http://schemas.microsoft.com/office/drawing/2014/main" id="{6176435A-8804-F2A4-7B66-09B41F298EFC}"/>
              </a:ext>
            </a:extLst>
          </p:cNvPr>
          <p:cNvGrpSpPr/>
          <p:nvPr/>
        </p:nvGrpSpPr>
        <p:grpSpPr>
          <a:xfrm>
            <a:off x="6172715" y="2303812"/>
            <a:ext cx="678711" cy="1047278"/>
            <a:chOff x="5999036" y="2308102"/>
            <a:chExt cx="678697" cy="1091512"/>
          </a:xfrm>
        </p:grpSpPr>
        <p:sp>
          <p:nvSpPr>
            <p:cNvPr id="2473" name="Freeform 2482">
              <a:extLst>
                <a:ext uri="{FF2B5EF4-FFF2-40B4-BE49-F238E27FC236}">
                  <a16:creationId xmlns:a16="http://schemas.microsoft.com/office/drawing/2014/main" id="{64BE081A-74FB-A23C-DD7F-DAB2D18B4B4F}"/>
                </a:ext>
              </a:extLst>
            </p:cNvPr>
            <p:cNvSpPr/>
            <p:nvPr/>
          </p:nvSpPr>
          <p:spPr>
            <a:xfrm>
              <a:off x="6029635" y="2352121"/>
              <a:ext cx="648098" cy="1047493"/>
            </a:xfrm>
            <a:custGeom>
              <a:avLst/>
              <a:gdLst>
                <a:gd name="connsiteX0" fmla="*/ 0 w 647042"/>
                <a:gd name="connsiteY0" fmla="*/ 0 h 1045789"/>
                <a:gd name="connsiteX1" fmla="*/ 0 w 647042"/>
                <a:gd name="connsiteY1" fmla="*/ 618854 h 1045789"/>
                <a:gd name="connsiteX2" fmla="*/ 647042 w 647042"/>
                <a:gd name="connsiteY2" fmla="*/ 1045789 h 1045789"/>
              </a:gdLst>
              <a:ahLst/>
              <a:cxnLst>
                <a:cxn ang="0">
                  <a:pos x="connsiteX0" y="connsiteY0"/>
                </a:cxn>
                <a:cxn ang="0">
                  <a:pos x="connsiteX1" y="connsiteY1"/>
                </a:cxn>
                <a:cxn ang="0">
                  <a:pos x="connsiteX2" y="connsiteY2"/>
                </a:cxn>
              </a:cxnLst>
              <a:rect l="l" t="t" r="r" b="b"/>
              <a:pathLst>
                <a:path w="647042" h="1045789">
                  <a:moveTo>
                    <a:pt x="0" y="0"/>
                  </a:moveTo>
                  <a:lnTo>
                    <a:pt x="0" y="618854"/>
                  </a:lnTo>
                  <a:lnTo>
                    <a:pt x="647042" y="1045789"/>
                  </a:lnTo>
                </a:path>
              </a:pathLst>
            </a:custGeom>
            <a:noFill/>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74" name="Freeform 2483">
              <a:extLst>
                <a:ext uri="{FF2B5EF4-FFF2-40B4-BE49-F238E27FC236}">
                  <a16:creationId xmlns:a16="http://schemas.microsoft.com/office/drawing/2014/main" id="{169AEC75-0E67-D38E-0550-D7F1A5FCF3B3}"/>
                </a:ext>
              </a:extLst>
            </p:cNvPr>
            <p:cNvSpPr/>
            <p:nvPr/>
          </p:nvSpPr>
          <p:spPr>
            <a:xfrm>
              <a:off x="5999036" y="2308102"/>
              <a:ext cx="61198" cy="52978"/>
            </a:xfrm>
            <a:custGeom>
              <a:avLst/>
              <a:gdLst>
                <a:gd name="connsiteX0" fmla="*/ 0 w 61098"/>
                <a:gd name="connsiteY0" fmla="*/ 52893 h 52892"/>
                <a:gd name="connsiteX1" fmla="*/ 30549 w 61098"/>
                <a:gd name="connsiteY1" fmla="*/ 0 h 52892"/>
                <a:gd name="connsiteX2" fmla="*/ 61098 w 61098"/>
                <a:gd name="connsiteY2" fmla="*/ 52893 h 52892"/>
                <a:gd name="connsiteX3" fmla="*/ 0 w 61098"/>
                <a:gd name="connsiteY3" fmla="*/ 52893 h 52892"/>
              </a:gdLst>
              <a:ahLst/>
              <a:cxnLst>
                <a:cxn ang="0">
                  <a:pos x="connsiteX0" y="connsiteY0"/>
                </a:cxn>
                <a:cxn ang="0">
                  <a:pos x="connsiteX1" y="connsiteY1"/>
                </a:cxn>
                <a:cxn ang="0">
                  <a:pos x="connsiteX2" y="connsiteY2"/>
                </a:cxn>
                <a:cxn ang="0">
                  <a:pos x="connsiteX3" y="connsiteY3"/>
                </a:cxn>
              </a:cxnLst>
              <a:rect l="l" t="t" r="r" b="b"/>
              <a:pathLst>
                <a:path w="61098" h="52892">
                  <a:moveTo>
                    <a:pt x="0" y="52893"/>
                  </a:moveTo>
                  <a:lnTo>
                    <a:pt x="30549" y="0"/>
                  </a:lnTo>
                  <a:lnTo>
                    <a:pt x="61098" y="52893"/>
                  </a:lnTo>
                  <a:lnTo>
                    <a:pt x="0" y="52893"/>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80" name="Graphic 2442">
            <a:extLst>
              <a:ext uri="{FF2B5EF4-FFF2-40B4-BE49-F238E27FC236}">
                <a16:creationId xmlns:a16="http://schemas.microsoft.com/office/drawing/2014/main" id="{FDCDEF54-B447-BD05-9EC5-3E175D3060F6}"/>
              </a:ext>
            </a:extLst>
          </p:cNvPr>
          <p:cNvGrpSpPr/>
          <p:nvPr/>
        </p:nvGrpSpPr>
        <p:grpSpPr>
          <a:xfrm>
            <a:off x="6587008" y="3549028"/>
            <a:ext cx="307965" cy="204233"/>
            <a:chOff x="10066567" y="5635163"/>
            <a:chExt cx="307459" cy="203897"/>
          </a:xfrm>
          <a:solidFill>
            <a:srgbClr val="A21383"/>
          </a:solidFill>
        </p:grpSpPr>
        <p:sp>
          <p:nvSpPr>
            <p:cNvPr id="2471" name="Freeform 2485">
              <a:extLst>
                <a:ext uri="{FF2B5EF4-FFF2-40B4-BE49-F238E27FC236}">
                  <a16:creationId xmlns:a16="http://schemas.microsoft.com/office/drawing/2014/main" id="{F0BE0C36-2CB9-C6C8-5A23-C1346BADA524}"/>
                </a:ext>
              </a:extLst>
            </p:cNvPr>
            <p:cNvSpPr/>
            <p:nvPr/>
          </p:nvSpPr>
          <p:spPr>
            <a:xfrm>
              <a:off x="10103245" y="5635163"/>
              <a:ext cx="270781" cy="179614"/>
            </a:xfrm>
            <a:custGeom>
              <a:avLst/>
              <a:gdLst>
                <a:gd name="connsiteX0" fmla="*/ 0 w 270779"/>
                <a:gd name="connsiteY0" fmla="*/ 179614 h 179613"/>
                <a:gd name="connsiteX1" fmla="*/ 270779 w 270779"/>
                <a:gd name="connsiteY1" fmla="*/ 0 h 179613"/>
              </a:gdLst>
              <a:ahLst/>
              <a:cxnLst>
                <a:cxn ang="0">
                  <a:pos x="connsiteX0" y="connsiteY0"/>
                </a:cxn>
                <a:cxn ang="0">
                  <a:pos x="connsiteX1" y="connsiteY1"/>
                </a:cxn>
              </a:cxnLst>
              <a:rect l="l" t="t" r="r" b="b"/>
              <a:pathLst>
                <a:path w="270779" h="179613">
                  <a:moveTo>
                    <a:pt x="0" y="179614"/>
                  </a:moveTo>
                  <a:lnTo>
                    <a:pt x="270779" y="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72" name="Freeform 2486">
              <a:extLst>
                <a:ext uri="{FF2B5EF4-FFF2-40B4-BE49-F238E27FC236}">
                  <a16:creationId xmlns:a16="http://schemas.microsoft.com/office/drawing/2014/main" id="{D1B79517-7838-2FD3-D882-6A49D606F5D4}"/>
                </a:ext>
              </a:extLst>
            </p:cNvPr>
            <p:cNvSpPr/>
            <p:nvPr/>
          </p:nvSpPr>
          <p:spPr>
            <a:xfrm>
              <a:off x="10066567" y="5784393"/>
              <a:ext cx="60914" cy="54667"/>
            </a:xfrm>
            <a:custGeom>
              <a:avLst/>
              <a:gdLst>
                <a:gd name="connsiteX0" fmla="*/ 60914 w 60914"/>
                <a:gd name="connsiteY0" fmla="*/ 50872 h 54667"/>
                <a:gd name="connsiteX1" fmla="*/ 0 w 60914"/>
                <a:gd name="connsiteY1" fmla="*/ 54668 h 54667"/>
                <a:gd name="connsiteX2" fmla="*/ 27182 w 60914"/>
                <a:gd name="connsiteY2" fmla="*/ 0 h 54667"/>
                <a:gd name="connsiteX3" fmla="*/ 60914 w 60914"/>
                <a:gd name="connsiteY3" fmla="*/ 50872 h 54667"/>
              </a:gdLst>
              <a:ahLst/>
              <a:cxnLst>
                <a:cxn ang="0">
                  <a:pos x="connsiteX0" y="connsiteY0"/>
                </a:cxn>
                <a:cxn ang="0">
                  <a:pos x="connsiteX1" y="connsiteY1"/>
                </a:cxn>
                <a:cxn ang="0">
                  <a:pos x="connsiteX2" y="connsiteY2"/>
                </a:cxn>
                <a:cxn ang="0">
                  <a:pos x="connsiteX3" y="connsiteY3"/>
                </a:cxn>
              </a:cxnLst>
              <a:rect l="l" t="t" r="r" b="b"/>
              <a:pathLst>
                <a:path w="60914" h="54667">
                  <a:moveTo>
                    <a:pt x="60914" y="50872"/>
                  </a:moveTo>
                  <a:lnTo>
                    <a:pt x="0" y="54668"/>
                  </a:lnTo>
                  <a:lnTo>
                    <a:pt x="27182" y="0"/>
                  </a:lnTo>
                  <a:lnTo>
                    <a:pt x="60914" y="50872"/>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sp>
        <p:nvSpPr>
          <p:cNvPr id="181" name="TextBox 180">
            <a:extLst>
              <a:ext uri="{FF2B5EF4-FFF2-40B4-BE49-F238E27FC236}">
                <a16:creationId xmlns:a16="http://schemas.microsoft.com/office/drawing/2014/main" id="{809116AD-6E9F-6FD5-9927-E6B48405B0CD}"/>
              </a:ext>
            </a:extLst>
          </p:cNvPr>
          <p:cNvSpPr txBox="1"/>
          <p:nvPr/>
        </p:nvSpPr>
        <p:spPr>
          <a:xfrm>
            <a:off x="2504755" y="4860657"/>
            <a:ext cx="2650609" cy="184670"/>
          </a:xfrm>
          <a:prstGeom prst="rect">
            <a:avLst/>
          </a:prstGeom>
          <a:noFill/>
        </p:spPr>
        <p:txBody>
          <a:bodyPr wrap="square" lIns="0" tIns="0" rIns="0" bIns="0" rtlCol="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FFFFFF"/>
                </a:solidFill>
                <a:effectLst/>
                <a:uLnTx/>
                <a:uFillTx/>
                <a:latin typeface="Calibri" panose="020F0502020204030204" pitchFamily="34" charset="0"/>
                <a:ea typeface="+mn-ea"/>
                <a:cs typeface="Calibri" panose="020F0502020204030204" pitchFamily="34" charset="0"/>
              </a:rPr>
              <a:t>Allergic eosinophilic</a:t>
            </a:r>
          </a:p>
        </p:txBody>
      </p:sp>
      <p:sp>
        <p:nvSpPr>
          <p:cNvPr id="182" name="TextBox 181">
            <a:extLst>
              <a:ext uri="{FF2B5EF4-FFF2-40B4-BE49-F238E27FC236}">
                <a16:creationId xmlns:a16="http://schemas.microsoft.com/office/drawing/2014/main" id="{E44B29F9-2EF7-4DED-FD01-9CA070C55179}"/>
              </a:ext>
            </a:extLst>
          </p:cNvPr>
          <p:cNvSpPr txBox="1"/>
          <p:nvPr/>
        </p:nvSpPr>
        <p:spPr>
          <a:xfrm>
            <a:off x="5155363" y="4860657"/>
            <a:ext cx="2636759" cy="184670"/>
          </a:xfrm>
          <a:prstGeom prst="rect">
            <a:avLst/>
          </a:prstGeom>
          <a:noFill/>
        </p:spPr>
        <p:txBody>
          <a:bodyPr wrap="square" lIns="0" tIns="0" rIns="0" bIns="0" rtlCol="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FFFFFF"/>
                </a:solidFill>
                <a:effectLst/>
                <a:uLnTx/>
                <a:uFillTx/>
                <a:latin typeface="Calibri" panose="020F0502020204030204" pitchFamily="34" charset="0"/>
                <a:ea typeface="+mn-ea"/>
                <a:cs typeface="Calibri" panose="020F0502020204030204" pitchFamily="34" charset="0"/>
              </a:rPr>
              <a:t>Non-allergic eosinophilic</a:t>
            </a:r>
          </a:p>
        </p:txBody>
      </p:sp>
      <p:sp>
        <p:nvSpPr>
          <p:cNvPr id="183" name="TextBox 182">
            <a:extLst>
              <a:ext uri="{FF2B5EF4-FFF2-40B4-BE49-F238E27FC236}">
                <a16:creationId xmlns:a16="http://schemas.microsoft.com/office/drawing/2014/main" id="{E9A5E1D5-A3AA-6A71-C0AC-BCC24474A9B3}"/>
              </a:ext>
            </a:extLst>
          </p:cNvPr>
          <p:cNvSpPr txBox="1"/>
          <p:nvPr/>
        </p:nvSpPr>
        <p:spPr>
          <a:xfrm>
            <a:off x="7880123" y="4866357"/>
            <a:ext cx="2662691" cy="173270"/>
          </a:xfrm>
          <a:prstGeom prst="rect">
            <a:avLst/>
          </a:prstGeom>
          <a:noFill/>
        </p:spPr>
        <p:txBody>
          <a:bodyPr wrap="square" lIns="0" tIns="0" rIns="0" bIns="0" rtlCol="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FFFFFF"/>
                </a:solidFill>
                <a:effectLst/>
                <a:uLnTx/>
                <a:uFillTx/>
                <a:latin typeface="Calibri" panose="020F0502020204030204" pitchFamily="34" charset="0"/>
                <a:ea typeface="+mn-ea"/>
                <a:cs typeface="Calibri" panose="020F0502020204030204" pitchFamily="34" charset="0"/>
              </a:rPr>
              <a:t>Beyond-T2 pathways</a:t>
            </a:r>
          </a:p>
        </p:txBody>
      </p:sp>
      <p:sp>
        <p:nvSpPr>
          <p:cNvPr id="2469" name="TextBox 2468">
            <a:extLst>
              <a:ext uri="{FF2B5EF4-FFF2-40B4-BE49-F238E27FC236}">
                <a16:creationId xmlns:a16="http://schemas.microsoft.com/office/drawing/2014/main" id="{9EBF4E53-5EFB-7536-AAFF-3F59CDD09D6D}"/>
              </a:ext>
            </a:extLst>
          </p:cNvPr>
          <p:cNvSpPr txBox="1"/>
          <p:nvPr/>
        </p:nvSpPr>
        <p:spPr>
          <a:xfrm>
            <a:off x="6309356" y="1149911"/>
            <a:ext cx="395950"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Bacteria</a:t>
            </a:r>
          </a:p>
        </p:txBody>
      </p:sp>
      <p:sp>
        <p:nvSpPr>
          <p:cNvPr id="2467" name="TextBox 2466">
            <a:extLst>
              <a:ext uri="{FF2B5EF4-FFF2-40B4-BE49-F238E27FC236}">
                <a16:creationId xmlns:a16="http://schemas.microsoft.com/office/drawing/2014/main" id="{4BAA3476-1C1F-9A2B-CE2B-E9FDA2792114}"/>
              </a:ext>
            </a:extLst>
          </p:cNvPr>
          <p:cNvSpPr txBox="1"/>
          <p:nvPr/>
        </p:nvSpPr>
        <p:spPr>
          <a:xfrm>
            <a:off x="7197357" y="1149911"/>
            <a:ext cx="352668"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Viruses</a:t>
            </a:r>
          </a:p>
        </p:txBody>
      </p:sp>
      <p:sp>
        <p:nvSpPr>
          <p:cNvPr id="2465" name="TextBox 2464">
            <a:extLst>
              <a:ext uri="{FF2B5EF4-FFF2-40B4-BE49-F238E27FC236}">
                <a16:creationId xmlns:a16="http://schemas.microsoft.com/office/drawing/2014/main" id="{F257B187-75FE-F665-E3DE-150BC546DE43}"/>
              </a:ext>
            </a:extLst>
          </p:cNvPr>
          <p:cNvSpPr txBox="1"/>
          <p:nvPr/>
        </p:nvSpPr>
        <p:spPr>
          <a:xfrm>
            <a:off x="7982392" y="1149911"/>
            <a:ext cx="325417"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Smoke</a:t>
            </a:r>
          </a:p>
        </p:txBody>
      </p:sp>
      <p:sp>
        <p:nvSpPr>
          <p:cNvPr id="2439" name="TextBox 2438">
            <a:extLst>
              <a:ext uri="{FF2B5EF4-FFF2-40B4-BE49-F238E27FC236}">
                <a16:creationId xmlns:a16="http://schemas.microsoft.com/office/drawing/2014/main" id="{A294A3B6-C161-6B45-F7A0-591E58A86BCC}"/>
              </a:ext>
            </a:extLst>
          </p:cNvPr>
          <p:cNvSpPr txBox="1"/>
          <p:nvPr/>
        </p:nvSpPr>
        <p:spPr>
          <a:xfrm>
            <a:off x="6282005" y="2687682"/>
            <a:ext cx="31419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Mucus</a:t>
            </a:r>
          </a:p>
        </p:txBody>
      </p:sp>
      <p:sp>
        <p:nvSpPr>
          <p:cNvPr id="2440" name="TextBox 2439">
            <a:extLst>
              <a:ext uri="{FF2B5EF4-FFF2-40B4-BE49-F238E27FC236}">
                <a16:creationId xmlns:a16="http://schemas.microsoft.com/office/drawing/2014/main" id="{5DB6AA45-744E-E441-40B2-F8611C74816C}"/>
              </a:ext>
            </a:extLst>
          </p:cNvPr>
          <p:cNvSpPr txBox="1"/>
          <p:nvPr/>
        </p:nvSpPr>
        <p:spPr>
          <a:xfrm>
            <a:off x="5736892" y="1332535"/>
            <a:ext cx="31419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Mucus</a:t>
            </a:r>
          </a:p>
        </p:txBody>
      </p:sp>
      <p:sp>
        <p:nvSpPr>
          <p:cNvPr id="2463" name="TextBox 2462">
            <a:extLst>
              <a:ext uri="{FF2B5EF4-FFF2-40B4-BE49-F238E27FC236}">
                <a16:creationId xmlns:a16="http://schemas.microsoft.com/office/drawing/2014/main" id="{2F8B18E2-74F4-9753-691D-69524164E3ED}"/>
              </a:ext>
            </a:extLst>
          </p:cNvPr>
          <p:cNvSpPr txBox="1"/>
          <p:nvPr/>
        </p:nvSpPr>
        <p:spPr>
          <a:xfrm>
            <a:off x="8908915" y="1149911"/>
            <a:ext cx="437629"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Pollution</a:t>
            </a:r>
          </a:p>
        </p:txBody>
      </p:sp>
      <p:sp>
        <p:nvSpPr>
          <p:cNvPr id="2451" name="TextBox 2450">
            <a:extLst>
              <a:ext uri="{FF2B5EF4-FFF2-40B4-BE49-F238E27FC236}">
                <a16:creationId xmlns:a16="http://schemas.microsoft.com/office/drawing/2014/main" id="{5131B0C8-62AE-3D8F-45C0-18BFF23E3EAE}"/>
              </a:ext>
            </a:extLst>
          </p:cNvPr>
          <p:cNvSpPr txBox="1"/>
          <p:nvPr/>
        </p:nvSpPr>
        <p:spPr>
          <a:xfrm>
            <a:off x="1171124" y="1897703"/>
            <a:ext cx="520025" cy="21544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Airway</a:t>
            </a:r>
          </a:p>
        </p:txBody>
      </p:sp>
      <p:sp>
        <p:nvSpPr>
          <p:cNvPr id="2453" name="TextBox 2452">
            <a:extLst>
              <a:ext uri="{FF2B5EF4-FFF2-40B4-BE49-F238E27FC236}">
                <a16:creationId xmlns:a16="http://schemas.microsoft.com/office/drawing/2014/main" id="{CED43DE0-EB81-7F5F-0FFF-04C66F652355}"/>
              </a:ext>
            </a:extLst>
          </p:cNvPr>
          <p:cNvSpPr txBox="1"/>
          <p:nvPr/>
        </p:nvSpPr>
        <p:spPr>
          <a:xfrm>
            <a:off x="2362153" y="1149911"/>
            <a:ext cx="447247" cy="161586"/>
          </a:xfrm>
          <a:prstGeom prst="rect">
            <a:avLst/>
          </a:prstGeom>
          <a:noFill/>
        </p:spPr>
        <p:txBody>
          <a:bodyPr wrap="non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a:ln>
                  <a:noFill/>
                </a:ln>
                <a:solidFill>
                  <a:srgbClr val="000000"/>
                </a:solidFill>
                <a:effectLst/>
                <a:uLnTx/>
                <a:uFillTx/>
                <a:latin typeface="Calibri"/>
                <a:ea typeface="+mn-ea"/>
                <a:cs typeface="Calibri"/>
              </a:rPr>
              <a:t>Triggers</a:t>
            </a:r>
            <a:endParaRPr kumimoji="0" lang="en-US" sz="1050" b="1"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endParaRPr>
          </a:p>
        </p:txBody>
      </p:sp>
      <p:cxnSp>
        <p:nvCxnSpPr>
          <p:cNvPr id="49" name="Straight Arrow Connector 48">
            <a:extLst>
              <a:ext uri="{FF2B5EF4-FFF2-40B4-BE49-F238E27FC236}">
                <a16:creationId xmlns:a16="http://schemas.microsoft.com/office/drawing/2014/main" id="{7ABBD019-ED63-D397-8830-EA60769888AB}"/>
              </a:ext>
            </a:extLst>
          </p:cNvPr>
          <p:cNvCxnSpPr>
            <a:cxnSpLocks noChangeAspect="1"/>
          </p:cNvCxnSpPr>
          <p:nvPr/>
        </p:nvCxnSpPr>
        <p:spPr>
          <a:xfrm>
            <a:off x="5155363" y="3994327"/>
            <a:ext cx="564949" cy="379927"/>
          </a:xfrm>
          <a:prstGeom prst="straightConnector1">
            <a:avLst/>
          </a:prstGeom>
          <a:ln w="19050">
            <a:solidFill>
              <a:schemeClr val="tx1"/>
            </a:solidFill>
            <a:tailEnd type="triangle" w="sm" len="sm"/>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93E4E77F-E107-9A5D-C757-99214FE8E744}"/>
              </a:ext>
            </a:extLst>
          </p:cNvPr>
          <p:cNvCxnSpPr>
            <a:cxnSpLocks noChangeAspect="1"/>
          </p:cNvCxnSpPr>
          <p:nvPr/>
        </p:nvCxnSpPr>
        <p:spPr>
          <a:xfrm flipV="1">
            <a:off x="5160387" y="3702884"/>
            <a:ext cx="0" cy="30149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57" name="TextBox 56">
            <a:extLst>
              <a:ext uri="{FF2B5EF4-FFF2-40B4-BE49-F238E27FC236}">
                <a16:creationId xmlns:a16="http://schemas.microsoft.com/office/drawing/2014/main" id="{C657DA3B-C120-31E3-677B-D83BE0772A71}"/>
              </a:ext>
            </a:extLst>
          </p:cNvPr>
          <p:cNvSpPr txBox="1">
            <a:spLocks noChangeAspect="1"/>
          </p:cNvSpPr>
          <p:nvPr/>
        </p:nvSpPr>
        <p:spPr>
          <a:xfrm>
            <a:off x="5208415" y="3677419"/>
            <a:ext cx="24045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ILC2s</a:t>
            </a:r>
          </a:p>
        </p:txBody>
      </p:sp>
      <p:sp>
        <p:nvSpPr>
          <p:cNvPr id="2499" name="Rectangle: Rounded Corners 2498">
            <a:extLst>
              <a:ext uri="{FF2B5EF4-FFF2-40B4-BE49-F238E27FC236}">
                <a16:creationId xmlns:a16="http://schemas.microsoft.com/office/drawing/2014/main" id="{FE7C59F2-D15A-09A9-41BA-C2E9674BB4E0}"/>
              </a:ext>
            </a:extLst>
          </p:cNvPr>
          <p:cNvSpPr/>
          <p:nvPr/>
        </p:nvSpPr>
        <p:spPr>
          <a:xfrm>
            <a:off x="289410" y="1236664"/>
            <a:ext cx="1662769" cy="504000"/>
          </a:xfrm>
          <a:prstGeom prst="roundRect">
            <a:avLst>
              <a:gd name="adj" fmla="val 24856"/>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rtlCol="0" anchor="ctr"/>
          <a:lstStyle/>
          <a:p>
            <a:r>
              <a:rPr lang="en-NZ" sz="900" b="1">
                <a:solidFill>
                  <a:schemeClr val="bg1"/>
                </a:solidFill>
              </a:rPr>
              <a:t>Click on the cells in the figure to find out more</a:t>
            </a:r>
            <a:endParaRPr lang="en-GB" sz="900" b="1">
              <a:solidFill>
                <a:schemeClr val="bg1"/>
              </a:solidFill>
            </a:endParaRPr>
          </a:p>
        </p:txBody>
      </p:sp>
      <p:sp>
        <p:nvSpPr>
          <p:cNvPr id="2501" name="Rectangle: Rounded Corners 2500">
            <a:hlinkClick r:id="" action="ppaction://noaction"/>
            <a:extLst>
              <a:ext uri="{FF2B5EF4-FFF2-40B4-BE49-F238E27FC236}">
                <a16:creationId xmlns:a16="http://schemas.microsoft.com/office/drawing/2014/main" id="{8BFB42A6-F557-8DC3-75AB-69692BA5927C}"/>
              </a:ext>
            </a:extLst>
          </p:cNvPr>
          <p:cNvSpPr/>
          <p:nvPr/>
        </p:nvSpPr>
        <p:spPr>
          <a:xfrm>
            <a:off x="10392760" y="3109692"/>
            <a:ext cx="1578484" cy="564754"/>
          </a:xfrm>
          <a:prstGeom prst="roundRect">
            <a:avLst>
              <a:gd name="adj" fmla="val 24856"/>
            </a:avLst>
          </a:prstGeom>
          <a:solidFill>
            <a:srgbClr val="590995"/>
          </a:solidFill>
          <a:ln>
            <a:noFill/>
          </a:ln>
        </p:spPr>
        <p:style>
          <a:lnRef idx="2">
            <a:schemeClr val="accent1">
              <a:shade val="50000"/>
            </a:schemeClr>
          </a:lnRef>
          <a:fillRef idx="1">
            <a:schemeClr val="accent1"/>
          </a:fillRef>
          <a:effectRef idx="0">
            <a:schemeClr val="accent1"/>
          </a:effectRef>
          <a:fontRef idx="minor">
            <a:schemeClr val="lt1"/>
          </a:fontRef>
        </p:style>
        <p:txBody>
          <a:bodyPr lIns="324000" rIns="72000" rtlCol="0" anchor="ctr"/>
          <a:lstStyle/>
          <a:p>
            <a:pPr algn="ctr"/>
            <a:r>
              <a:rPr lang="en-NZ" sz="900" b="1">
                <a:solidFill>
                  <a:schemeClr val="bg1"/>
                </a:solidFill>
              </a:rPr>
              <a:t>Click here </a:t>
            </a:r>
            <a:r>
              <a:rPr lang="en-NZ" sz="900">
                <a:solidFill>
                  <a:schemeClr val="bg1"/>
                </a:solidFill>
              </a:rPr>
              <a:t>to find </a:t>
            </a:r>
            <a:br>
              <a:rPr lang="en-NZ" sz="900">
                <a:solidFill>
                  <a:schemeClr val="bg1"/>
                </a:solidFill>
              </a:rPr>
            </a:br>
            <a:r>
              <a:rPr lang="en-NZ" sz="900">
                <a:solidFill>
                  <a:schemeClr val="bg1"/>
                </a:solidFill>
              </a:rPr>
              <a:t>out more about innate and adaptive immunity</a:t>
            </a:r>
            <a:endParaRPr lang="en-GB" sz="900"/>
          </a:p>
        </p:txBody>
      </p:sp>
      <p:pic>
        <p:nvPicPr>
          <p:cNvPr id="2503" name="Graphic 5">
            <a:hlinkClick r:id="" action="ppaction://noaction"/>
            <a:extLst>
              <a:ext uri="{FF2B5EF4-FFF2-40B4-BE49-F238E27FC236}">
                <a16:creationId xmlns:a16="http://schemas.microsoft.com/office/drawing/2014/main" id="{B1656712-04AB-C79F-EBFB-FF3715A719F5}"/>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10467278" y="3261888"/>
            <a:ext cx="288000" cy="288000"/>
          </a:xfrm>
          <a:prstGeom prst="rect">
            <a:avLst/>
          </a:prstGeom>
        </p:spPr>
      </p:pic>
      <p:pic>
        <p:nvPicPr>
          <p:cNvPr id="2510" name="Graphic 5">
            <a:hlinkClick r:id="" action="ppaction://noaction"/>
            <a:extLst>
              <a:ext uri="{FF2B5EF4-FFF2-40B4-BE49-F238E27FC236}">
                <a16:creationId xmlns:a16="http://schemas.microsoft.com/office/drawing/2014/main" id="{484B0542-B795-712B-8413-967B88CC0D28}"/>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1579827" y="1377673"/>
            <a:ext cx="288000" cy="288000"/>
          </a:xfrm>
          <a:prstGeom prst="rect">
            <a:avLst/>
          </a:prstGeom>
        </p:spPr>
      </p:pic>
      <p:sp>
        <p:nvSpPr>
          <p:cNvPr id="2511" name="Rectangle 2510">
            <a:extLst>
              <a:ext uri="{FF2B5EF4-FFF2-40B4-BE49-F238E27FC236}">
                <a16:creationId xmlns:a16="http://schemas.microsoft.com/office/drawing/2014/main" id="{C30F6D5E-DEA3-075C-D654-468BC0BCA43D}"/>
              </a:ext>
            </a:extLst>
          </p:cNvPr>
          <p:cNvSpPr/>
          <p:nvPr/>
        </p:nvSpPr>
        <p:spPr>
          <a:xfrm>
            <a:off x="486231" y="3099599"/>
            <a:ext cx="800492" cy="275045"/>
          </a:xfrm>
          <a:prstGeom prst="rect">
            <a:avLst/>
          </a:prstGeom>
          <a:noFill/>
          <a:ln w="381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itle 6">
            <a:extLst>
              <a:ext uri="{FF2B5EF4-FFF2-40B4-BE49-F238E27FC236}">
                <a16:creationId xmlns:a16="http://schemas.microsoft.com/office/drawing/2014/main" id="{5ADE7EBD-4C9F-EE47-BDBC-35A86A1936D9}"/>
              </a:ext>
            </a:extLst>
          </p:cNvPr>
          <p:cNvSpPr>
            <a:spLocks noGrp="1"/>
          </p:cNvSpPr>
          <p:nvPr>
            <p:ph type="title"/>
          </p:nvPr>
        </p:nvSpPr>
        <p:spPr>
          <a:xfrm>
            <a:off x="548282" y="180000"/>
            <a:ext cx="8640000" cy="720000"/>
          </a:xfrm>
        </p:spPr>
        <p:txBody>
          <a:bodyPr/>
          <a:lstStyle/>
          <a:p>
            <a:r>
              <a:rPr lang="en-GB" dirty="0"/>
              <a:t>Various cells and inflammatory mediators are involved in asthma pathogenesis</a:t>
            </a:r>
            <a:r>
              <a:rPr lang="en-GB" baseline="30000" dirty="0"/>
              <a:t>1-18</a:t>
            </a:r>
            <a:endParaRPr lang="en-GB" dirty="0"/>
          </a:p>
        </p:txBody>
      </p:sp>
      <p:sp>
        <p:nvSpPr>
          <p:cNvPr id="11" name="Rectangle 10">
            <a:extLst>
              <a:ext uri="{FF2B5EF4-FFF2-40B4-BE49-F238E27FC236}">
                <a16:creationId xmlns:a16="http://schemas.microsoft.com/office/drawing/2014/main" id="{11F9631B-3306-52DA-3FE8-40DB808D72EC}"/>
              </a:ext>
            </a:extLst>
          </p:cNvPr>
          <p:cNvSpPr/>
          <p:nvPr/>
        </p:nvSpPr>
        <p:spPr>
          <a:xfrm>
            <a:off x="548282" y="5197122"/>
            <a:ext cx="10716118" cy="227404"/>
          </a:xfrm>
          <a:prstGeom prst="rect">
            <a:avLst/>
          </a:prstGeom>
          <a:gradFill flip="none" rotWithShape="0">
            <a:gsLst>
              <a:gs pos="0">
                <a:schemeClr val="accent1">
                  <a:lumMod val="5000"/>
                  <a:lumOff val="95000"/>
                </a:schemeClr>
              </a:gs>
              <a:gs pos="0">
                <a:schemeClr val="tx2"/>
              </a:gs>
            </a:gsLst>
            <a:lin ang="135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50"/>
              <a:t>Airway remodeling describes structural changes related to basement membrane thickening, increased vascular density, airway smooth muscle thickening and subepithelial fibrosis</a:t>
            </a:r>
            <a:r>
              <a:rPr lang="en-US" sz="1050" baseline="30000"/>
              <a:t>1</a:t>
            </a:r>
            <a:endParaRPr lang="en-US" sz="700"/>
          </a:p>
        </p:txBody>
      </p:sp>
      <p:pic>
        <p:nvPicPr>
          <p:cNvPr id="58" name="Graphic 5">
            <a:hlinkClick r:id="" action="ppaction://noaction"/>
            <a:extLst>
              <a:ext uri="{FF2B5EF4-FFF2-40B4-BE49-F238E27FC236}">
                <a16:creationId xmlns:a16="http://schemas.microsoft.com/office/drawing/2014/main" id="{717C3D63-A550-D877-88D8-93EB64A2185B}"/>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4527425" y="4794089"/>
            <a:ext cx="288000" cy="288000"/>
          </a:xfrm>
          <a:prstGeom prst="rect">
            <a:avLst/>
          </a:prstGeom>
        </p:spPr>
      </p:pic>
      <p:pic>
        <p:nvPicPr>
          <p:cNvPr id="62" name="Graphic 5">
            <a:hlinkClick r:id="" action="ppaction://noaction"/>
            <a:extLst>
              <a:ext uri="{FF2B5EF4-FFF2-40B4-BE49-F238E27FC236}">
                <a16:creationId xmlns:a16="http://schemas.microsoft.com/office/drawing/2014/main" id="{1B70C6CA-F49A-BB2D-EF8A-B96A4B69F93D}"/>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7304808" y="4791780"/>
            <a:ext cx="288000" cy="288000"/>
          </a:xfrm>
          <a:prstGeom prst="rect">
            <a:avLst/>
          </a:prstGeom>
        </p:spPr>
      </p:pic>
      <p:pic>
        <p:nvPicPr>
          <p:cNvPr id="128" name="Graphic 5">
            <a:hlinkClick r:id="" action="ppaction://noaction"/>
            <a:extLst>
              <a:ext uri="{FF2B5EF4-FFF2-40B4-BE49-F238E27FC236}">
                <a16:creationId xmlns:a16="http://schemas.microsoft.com/office/drawing/2014/main" id="{4E21D2F2-06D1-B2CB-07C6-26D1DCB49A98}"/>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9893565" y="4791780"/>
            <a:ext cx="288000" cy="288000"/>
          </a:xfrm>
          <a:prstGeom prst="rect">
            <a:avLst/>
          </a:prstGeom>
        </p:spPr>
      </p:pic>
      <p:sp>
        <p:nvSpPr>
          <p:cNvPr id="2609" name="TextBox 2608">
            <a:extLst>
              <a:ext uri="{FF2B5EF4-FFF2-40B4-BE49-F238E27FC236}">
                <a16:creationId xmlns:a16="http://schemas.microsoft.com/office/drawing/2014/main" id="{CEBADBB4-9B3C-65C6-230F-C1C17D3A4246}"/>
              </a:ext>
            </a:extLst>
          </p:cNvPr>
          <p:cNvSpPr txBox="1"/>
          <p:nvPr/>
        </p:nvSpPr>
        <p:spPr>
          <a:xfrm>
            <a:off x="9713589" y="1522180"/>
            <a:ext cx="294953" cy="138499"/>
          </a:xfrm>
          <a:prstGeom prst="rect">
            <a:avLst/>
          </a:prstGeom>
          <a:noFill/>
        </p:spPr>
        <p:txBody>
          <a:bodyPr wrap="none" lIns="0" tIns="0" rIns="0" bIns="0" rtlCol="0">
            <a:spAutoFit/>
          </a:bodyPr>
          <a:lstStyle/>
          <a:p>
            <a:r>
              <a:rPr lang="en-US" sz="900">
                <a:solidFill>
                  <a:srgbClr val="000000"/>
                </a:solidFill>
                <a:latin typeface="Calibri" panose="020F0502020204030204" pitchFamily="34" charset="0"/>
                <a:cs typeface="Calibri" panose="020F0502020204030204" pitchFamily="34" charset="0"/>
              </a:rPr>
              <a:t>MUC5</a:t>
            </a:r>
          </a:p>
        </p:txBody>
      </p:sp>
      <p:sp>
        <p:nvSpPr>
          <p:cNvPr id="2623" name="TextBox 2622">
            <a:extLst>
              <a:ext uri="{FF2B5EF4-FFF2-40B4-BE49-F238E27FC236}">
                <a16:creationId xmlns:a16="http://schemas.microsoft.com/office/drawing/2014/main" id="{9A8D8897-33C1-AAC6-372E-702C5AC8CFBD}"/>
              </a:ext>
            </a:extLst>
          </p:cNvPr>
          <p:cNvSpPr txBox="1"/>
          <p:nvPr/>
        </p:nvSpPr>
        <p:spPr>
          <a:xfrm>
            <a:off x="5354691" y="1501472"/>
            <a:ext cx="294953" cy="138499"/>
          </a:xfrm>
          <a:prstGeom prst="rect">
            <a:avLst/>
          </a:prstGeom>
          <a:noFill/>
        </p:spPr>
        <p:txBody>
          <a:bodyPr wrap="none" lIns="0" tIns="0" rIns="0" bIns="0" rtlCol="0">
            <a:spAutoFit/>
          </a:bodyPr>
          <a:lstStyle/>
          <a:p>
            <a:r>
              <a:rPr lang="en-US" sz="900">
                <a:solidFill>
                  <a:srgbClr val="000000"/>
                </a:solidFill>
                <a:latin typeface="Calibri" panose="020F0502020204030204" pitchFamily="34" charset="0"/>
                <a:cs typeface="Calibri" panose="020F0502020204030204" pitchFamily="34" charset="0"/>
              </a:rPr>
              <a:t>MUC5</a:t>
            </a:r>
          </a:p>
        </p:txBody>
      </p:sp>
      <p:sp>
        <p:nvSpPr>
          <p:cNvPr id="3" name="Rectangle 2">
            <a:extLst>
              <a:ext uri="{FF2B5EF4-FFF2-40B4-BE49-F238E27FC236}">
                <a16:creationId xmlns:a16="http://schemas.microsoft.com/office/drawing/2014/main" id="{7F871B54-9605-DE27-6748-4769E6B9A336}"/>
              </a:ext>
            </a:extLst>
          </p:cNvPr>
          <p:cNvSpPr/>
          <p:nvPr/>
        </p:nvSpPr>
        <p:spPr>
          <a:xfrm>
            <a:off x="0" y="1148400"/>
            <a:ext cx="12195702" cy="5705905"/>
          </a:xfrm>
          <a:prstGeom prst="rect">
            <a:avLst/>
          </a:prstGeom>
          <a:solidFill>
            <a:schemeClr val="bg1">
              <a:lumMod val="75000"/>
              <a:alpha val="81000"/>
            </a:schemeClr>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C52E62D5-B1CB-5565-7F17-0D29AB379168}"/>
              </a:ext>
            </a:extLst>
          </p:cNvPr>
          <p:cNvSpPr txBox="1"/>
          <p:nvPr/>
        </p:nvSpPr>
        <p:spPr>
          <a:xfrm>
            <a:off x="280902" y="1400405"/>
            <a:ext cx="11730788" cy="1431938"/>
          </a:xfrm>
          <a:prstGeom prst="roundRect">
            <a:avLst>
              <a:gd name="adj" fmla="val 4368"/>
            </a:avLst>
          </a:prstGeom>
          <a:solidFill>
            <a:schemeClr val="bg1"/>
          </a:solidFill>
          <a:ln w="19050">
            <a:solidFill>
              <a:schemeClr val="tx1"/>
            </a:solidFill>
          </a:ln>
        </p:spPr>
        <p:txBody>
          <a:bodyPr wrap="square">
            <a:noAutofit/>
          </a:bodyPr>
          <a:lstStyle/>
          <a:p>
            <a:endParaRPr lang="en-GB" sz="1200" b="1"/>
          </a:p>
        </p:txBody>
      </p:sp>
      <p:graphicFrame>
        <p:nvGraphicFramePr>
          <p:cNvPr id="18" name="Content Placeholder 2">
            <a:extLst>
              <a:ext uri="{FF2B5EF4-FFF2-40B4-BE49-F238E27FC236}">
                <a16:creationId xmlns:a16="http://schemas.microsoft.com/office/drawing/2014/main" id="{AE18E4DD-A863-ADE1-8742-218A52553145}"/>
              </a:ext>
            </a:extLst>
          </p:cNvPr>
          <p:cNvGraphicFramePr>
            <a:graphicFrameLocks noGrp="1"/>
          </p:cNvGraphicFramePr>
          <p:nvPr>
            <p:ph idx="1"/>
            <p:extLst>
              <p:ext uri="{D42A27DB-BD31-4B8C-83A1-F6EECF244321}">
                <p14:modId xmlns:p14="http://schemas.microsoft.com/office/powerpoint/2010/main" val="1351455748"/>
              </p:ext>
            </p:extLst>
          </p:nvPr>
        </p:nvGraphicFramePr>
        <p:xfrm>
          <a:off x="717419" y="1532996"/>
          <a:ext cx="10716712" cy="594360"/>
        </p:xfrm>
        <a:graphic>
          <a:graphicData uri="http://schemas.openxmlformats.org/drawingml/2006/table">
            <a:tbl>
              <a:tblPr firstRow="1" bandRow="1">
                <a:tableStyleId>{2D5ABB26-0587-4C30-8999-92F81FD0307C}</a:tableStyleId>
              </a:tblPr>
              <a:tblGrid>
                <a:gridCol w="376260">
                  <a:extLst>
                    <a:ext uri="{9D8B030D-6E8A-4147-A177-3AD203B41FA5}">
                      <a16:colId xmlns:a16="http://schemas.microsoft.com/office/drawing/2014/main" val="2327762774"/>
                    </a:ext>
                  </a:extLst>
                </a:gridCol>
                <a:gridCol w="1077756">
                  <a:extLst>
                    <a:ext uri="{9D8B030D-6E8A-4147-A177-3AD203B41FA5}">
                      <a16:colId xmlns:a16="http://schemas.microsoft.com/office/drawing/2014/main" val="3087683731"/>
                    </a:ext>
                  </a:extLst>
                </a:gridCol>
                <a:gridCol w="9262696">
                  <a:extLst>
                    <a:ext uri="{9D8B030D-6E8A-4147-A177-3AD203B41FA5}">
                      <a16:colId xmlns:a16="http://schemas.microsoft.com/office/drawing/2014/main" val="3900688893"/>
                    </a:ext>
                  </a:extLst>
                </a:gridCol>
              </a:tblGrid>
              <a:tr h="415836">
                <a:tc>
                  <a:txBody>
                    <a:bodyPr/>
                    <a:lstStyle/>
                    <a:p>
                      <a:endParaRPr lang="en-NZ" sz="1000" b="1"/>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r>
                        <a:rPr lang="en-NZ" sz="1100" b="1">
                          <a:solidFill>
                            <a:schemeClr val="tx2"/>
                          </a:solidFill>
                          <a:latin typeface="+mj-lt"/>
                        </a:rPr>
                        <a:t>Antibody</a:t>
                      </a:r>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chemeClr val="bg1">
                        <a:lumMod val="95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solidFill>
                            <a:schemeClr val="tx1"/>
                          </a:solidFill>
                        </a:rPr>
                        <a:t>Antibodies are proteins (such as </a:t>
                      </a:r>
                      <a:r>
                        <a:rPr lang="en-GB" sz="1100" dirty="0" err="1">
                          <a:solidFill>
                            <a:schemeClr val="tx1"/>
                          </a:solidFill>
                        </a:rPr>
                        <a:t>IgE</a:t>
                      </a:r>
                      <a:r>
                        <a:rPr lang="en-GB" sz="1100" dirty="0">
                          <a:solidFill>
                            <a:schemeClr val="tx1"/>
                          </a:solidFill>
                        </a:rPr>
                        <a:t> or IgG) </a:t>
                      </a:r>
                      <a:r>
                        <a:rPr lang="en-GB" sz="1100" b="1" dirty="0">
                          <a:solidFill>
                            <a:schemeClr val="tx1"/>
                          </a:solidFill>
                        </a:rPr>
                        <a:t>produced by B cells </a:t>
                      </a:r>
                      <a:r>
                        <a:rPr lang="en-GB" sz="1100" dirty="0">
                          <a:solidFill>
                            <a:schemeClr val="tx1"/>
                          </a:solidFill>
                        </a:rPr>
                        <a:t>that bind specifically to a particular substance (an antigen) and can neutralize it (in the case of an infecting microbe) or prepare it for ingestion and destruction by other cells.</a:t>
                      </a:r>
                      <a:r>
                        <a:rPr lang="en-GB" sz="1100" baseline="30000" dirty="0">
                          <a:solidFill>
                            <a:schemeClr val="tx1"/>
                          </a:solidFill>
                        </a:rPr>
                        <a:t>1 </a:t>
                      </a:r>
                      <a:r>
                        <a:rPr lang="en-GB" sz="1100" baseline="0" dirty="0" err="1">
                          <a:solidFill>
                            <a:schemeClr val="tx1"/>
                          </a:solidFill>
                        </a:rPr>
                        <a:t>IgE</a:t>
                      </a:r>
                      <a:r>
                        <a:rPr lang="en-GB" sz="1100" baseline="0" dirty="0">
                          <a:solidFill>
                            <a:schemeClr val="tx1"/>
                          </a:solidFill>
                        </a:rPr>
                        <a:t> is generally produced in response to an allergic reaction and can bind to receptors located on mast cells and basophils, triggering the release of molecules such as histamine</a:t>
                      </a:r>
                      <a:r>
                        <a:rPr lang="en-GB" sz="1100" baseline="30000" dirty="0">
                          <a:solidFill>
                            <a:schemeClr val="tx1"/>
                          </a:solidFill>
                        </a:rPr>
                        <a:t>2,3</a:t>
                      </a:r>
                      <a:endParaRPr lang="en-NZ" sz="1100" baseline="30000" dirty="0">
                        <a:solidFill>
                          <a:schemeClr val="tx1"/>
                        </a:solidFill>
                      </a:endParaRPr>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2446145797"/>
                  </a:ext>
                </a:extLst>
              </a:tr>
            </a:tbl>
          </a:graphicData>
        </a:graphic>
      </p:graphicFrame>
      <p:pic>
        <p:nvPicPr>
          <p:cNvPr id="19" name="Picture 18">
            <a:extLst>
              <a:ext uri="{FF2B5EF4-FFF2-40B4-BE49-F238E27FC236}">
                <a16:creationId xmlns:a16="http://schemas.microsoft.com/office/drawing/2014/main" id="{5A9B640C-C02B-A08C-82EA-3E4961BD12B5}"/>
              </a:ext>
            </a:extLst>
          </p:cNvPr>
          <p:cNvPicPr>
            <a:picLocks noChangeAspect="1"/>
          </p:cNvPicPr>
          <p:nvPr/>
        </p:nvPicPr>
        <p:blipFill>
          <a:blip r:embed="rId16"/>
          <a:stretch>
            <a:fillRect/>
          </a:stretch>
        </p:blipFill>
        <p:spPr>
          <a:xfrm>
            <a:off x="742392" y="1663007"/>
            <a:ext cx="334049" cy="381252"/>
          </a:xfrm>
          <a:prstGeom prst="rect">
            <a:avLst/>
          </a:prstGeom>
        </p:spPr>
      </p:pic>
      <p:sp>
        <p:nvSpPr>
          <p:cNvPr id="20" name="TextBox 19">
            <a:extLst>
              <a:ext uri="{FF2B5EF4-FFF2-40B4-BE49-F238E27FC236}">
                <a16:creationId xmlns:a16="http://schemas.microsoft.com/office/drawing/2014/main" id="{089B3D80-8705-FED6-7E62-5E9F1690AD3A}"/>
              </a:ext>
            </a:extLst>
          </p:cNvPr>
          <p:cNvSpPr txBox="1"/>
          <p:nvPr/>
        </p:nvSpPr>
        <p:spPr>
          <a:xfrm>
            <a:off x="488198" y="2219611"/>
            <a:ext cx="11208201"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1" i="0" u="none" strike="noStrike" kern="1200" cap="none" spc="20" normalizeH="0" baseline="0" noProof="0" dirty="0">
                <a:ln>
                  <a:noFill/>
                </a:ln>
                <a:solidFill>
                  <a:srgbClr val="656665"/>
                </a:solidFill>
                <a:effectLst/>
                <a:uLnTx/>
                <a:uFillTx/>
                <a:latin typeface="Calibri"/>
                <a:ea typeface="+mn-ea"/>
                <a:cs typeface="+mn-cs"/>
              </a:rPr>
              <a:t>Abbreviations</a:t>
            </a:r>
            <a:r>
              <a:rPr kumimoji="0" lang="en-GB" sz="800" b="0" i="0" u="none" strike="noStrike" kern="1200" cap="none" spc="20" normalizeH="0" baseline="0" noProof="0" dirty="0">
                <a:ln>
                  <a:noFill/>
                </a:ln>
                <a:solidFill>
                  <a:srgbClr val="656665"/>
                </a:solidFill>
                <a:effectLst/>
                <a:uLnTx/>
                <a:uFillTx/>
                <a:latin typeface="Calibri"/>
                <a:ea typeface="+mn-ea"/>
                <a:cs typeface="+mn-cs"/>
              </a:rPr>
              <a:t>: </a:t>
            </a:r>
            <a:r>
              <a:rPr kumimoji="0" lang="en-GB" sz="800" b="0" i="0" u="none" strike="noStrike" kern="1200" cap="none" spc="20" normalizeH="0" baseline="0" noProof="0" dirty="0" err="1">
                <a:ln>
                  <a:noFill/>
                </a:ln>
                <a:solidFill>
                  <a:srgbClr val="656665"/>
                </a:solidFill>
                <a:effectLst/>
                <a:uLnTx/>
                <a:uFillTx/>
                <a:latin typeface="Calibri"/>
                <a:ea typeface="+mn-ea"/>
                <a:cs typeface="+mn-cs"/>
              </a:rPr>
              <a:t>IgE</a:t>
            </a:r>
            <a:r>
              <a:rPr kumimoji="0" lang="en-GB" sz="800" b="0" i="0" u="none" strike="noStrike" kern="1200" cap="none" spc="20" normalizeH="0" baseline="0" noProof="0" dirty="0">
                <a:ln>
                  <a:noFill/>
                </a:ln>
                <a:solidFill>
                  <a:srgbClr val="656665"/>
                </a:solidFill>
                <a:effectLst/>
                <a:uLnTx/>
                <a:uFillTx/>
                <a:latin typeface="Calibri"/>
                <a:ea typeface="+mn-ea"/>
                <a:cs typeface="+mn-cs"/>
              </a:rPr>
              <a:t>, immunoglobulin E; IgG, immunoglobulin G.</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1" i="0" u="none" strike="noStrike" kern="1200" cap="none" spc="20" normalizeH="0" baseline="0" noProof="0" dirty="0">
                <a:ln>
                  <a:noFill/>
                </a:ln>
                <a:solidFill>
                  <a:srgbClr val="656665"/>
                </a:solidFill>
                <a:effectLst/>
                <a:uLnTx/>
                <a:uFillTx/>
                <a:latin typeface="Calibri"/>
                <a:ea typeface="+mn-ea"/>
                <a:cs typeface="+mn-cs"/>
              </a:rPr>
              <a:t>References</a:t>
            </a:r>
            <a:r>
              <a:rPr kumimoji="0" lang="en-GB" sz="800" b="0" i="0" u="none" strike="noStrike" kern="1200" cap="none" spc="20" normalizeH="0" baseline="0" noProof="0" dirty="0">
                <a:ln>
                  <a:noFill/>
                </a:ln>
                <a:solidFill>
                  <a:srgbClr val="656665"/>
                </a:solidFill>
                <a:effectLst/>
                <a:uLnTx/>
                <a:uFillTx/>
                <a:latin typeface="Calibri"/>
                <a:ea typeface="+mn-ea"/>
                <a:cs typeface="+mn-cs"/>
              </a:rPr>
              <a:t>: 1. </a:t>
            </a:r>
            <a:r>
              <a:rPr kumimoji="0" lang="nb-NO" sz="800" b="0" i="0" u="none" strike="noStrike" kern="1200" cap="none" spc="20" normalizeH="0" baseline="0" noProof="0" dirty="0">
                <a:ln>
                  <a:noFill/>
                </a:ln>
                <a:solidFill>
                  <a:srgbClr val="656665"/>
                </a:solidFill>
                <a:effectLst/>
                <a:uLnTx/>
                <a:uFillTx/>
                <a:latin typeface="Calibri"/>
                <a:ea typeface="+mn-ea"/>
                <a:cs typeface="+mn-cs"/>
              </a:rPr>
              <a:t>Janeway CA Jr, et al.</a:t>
            </a:r>
            <a:r>
              <a:rPr kumimoji="0" lang="en-GB" sz="800" b="0" i="0" u="none" strike="noStrike" kern="1200" cap="none" spc="20" normalizeH="0" baseline="0" noProof="0" dirty="0">
                <a:ln>
                  <a:noFill/>
                </a:ln>
                <a:solidFill>
                  <a:srgbClr val="656665"/>
                </a:solidFill>
                <a:effectLst/>
                <a:uLnTx/>
                <a:uFillTx/>
                <a:latin typeface="Calibri"/>
                <a:ea typeface="+mn-ea"/>
                <a:cs typeface="+mn-cs"/>
              </a:rPr>
              <a:t> </a:t>
            </a:r>
            <a:r>
              <a:rPr kumimoji="0" lang="en-GB" sz="800" b="0" i="1" u="none" strike="noStrike" kern="1200" cap="none" spc="20" normalizeH="0" baseline="0" noProof="0" dirty="0">
                <a:ln>
                  <a:noFill/>
                </a:ln>
                <a:solidFill>
                  <a:srgbClr val="656665"/>
                </a:solidFill>
                <a:effectLst/>
                <a:uLnTx/>
                <a:uFillTx/>
                <a:latin typeface="Calibri"/>
                <a:ea typeface="+mn-ea"/>
                <a:cs typeface="+mn-cs"/>
              </a:rPr>
              <a:t>Immunobiology: The Immune System in Health and Disease. </a:t>
            </a:r>
            <a:r>
              <a:rPr kumimoji="0" lang="en-GB" sz="800" b="0" u="none" strike="noStrike" kern="1200" cap="none" spc="20" normalizeH="0" baseline="0" noProof="0" dirty="0">
                <a:ln>
                  <a:noFill/>
                </a:ln>
                <a:solidFill>
                  <a:srgbClr val="656665"/>
                </a:solidFill>
                <a:effectLst/>
                <a:uLnTx/>
                <a:uFillTx/>
                <a:latin typeface="Calibri"/>
                <a:ea typeface="+mn-ea"/>
                <a:cs typeface="+mn-cs"/>
              </a:rPr>
              <a:t>5th edition</a:t>
            </a:r>
            <a:r>
              <a:rPr kumimoji="0" lang="en-GB" sz="800" b="0" i="0" u="none" strike="noStrike" kern="1200" cap="none" spc="20" normalizeH="0" baseline="0" noProof="0" dirty="0">
                <a:ln>
                  <a:noFill/>
                </a:ln>
                <a:solidFill>
                  <a:srgbClr val="656665"/>
                </a:solidFill>
                <a:effectLst/>
                <a:uLnTx/>
                <a:uFillTx/>
                <a:latin typeface="Calibri"/>
                <a:ea typeface="+mn-ea"/>
                <a:cs typeface="+mn-cs"/>
              </a:rPr>
              <a:t>. New York: Garland Science; 2001. https://www.ncbi.nlm.nih.gov/books/NBK10759/;  2. Scott-Taylor TH. </a:t>
            </a:r>
            <a:r>
              <a:rPr kumimoji="0" lang="en-GB" sz="800" b="0" i="1" u="none" strike="noStrike" kern="1200" cap="none" spc="20" normalizeH="0" baseline="0" noProof="0" dirty="0" err="1">
                <a:ln>
                  <a:noFill/>
                </a:ln>
                <a:solidFill>
                  <a:srgbClr val="656665"/>
                </a:solidFill>
                <a:effectLst/>
                <a:uLnTx/>
                <a:uFillTx/>
                <a:latin typeface="Calibri"/>
                <a:ea typeface="+mn-ea"/>
                <a:cs typeface="+mn-cs"/>
              </a:rPr>
              <a:t>Immun</a:t>
            </a:r>
            <a:r>
              <a:rPr kumimoji="0" lang="en-GB" sz="800" b="0" i="1" u="none" strike="noStrike" kern="1200" cap="none" spc="20" normalizeH="0" baseline="0" noProof="0" dirty="0">
                <a:ln>
                  <a:noFill/>
                </a:ln>
                <a:solidFill>
                  <a:srgbClr val="656665"/>
                </a:solidFill>
                <a:effectLst/>
                <a:uLnTx/>
                <a:uFillTx/>
                <a:latin typeface="Calibri"/>
                <a:ea typeface="+mn-ea"/>
                <a:cs typeface="+mn-cs"/>
              </a:rPr>
              <a:t> </a:t>
            </a:r>
            <a:r>
              <a:rPr kumimoji="0" lang="en-GB" sz="800" b="0" i="1" u="none" strike="noStrike" kern="1200" cap="none" spc="20" normalizeH="0" baseline="0" noProof="0" dirty="0" err="1">
                <a:ln>
                  <a:noFill/>
                </a:ln>
                <a:solidFill>
                  <a:srgbClr val="656665"/>
                </a:solidFill>
                <a:effectLst/>
                <a:uLnTx/>
                <a:uFillTx/>
                <a:latin typeface="Calibri"/>
                <a:ea typeface="+mn-ea"/>
                <a:cs typeface="+mn-cs"/>
              </a:rPr>
              <a:t>Inflamm</a:t>
            </a:r>
            <a:r>
              <a:rPr kumimoji="0" lang="en-GB" sz="800" b="0" i="1" u="none" strike="noStrike" kern="1200" cap="none" spc="20" normalizeH="0" baseline="0" noProof="0" dirty="0">
                <a:ln>
                  <a:noFill/>
                </a:ln>
                <a:solidFill>
                  <a:srgbClr val="656665"/>
                </a:solidFill>
                <a:effectLst/>
                <a:uLnTx/>
                <a:uFillTx/>
                <a:latin typeface="Calibri"/>
                <a:ea typeface="+mn-ea"/>
                <a:cs typeface="+mn-cs"/>
              </a:rPr>
              <a:t> Dis</a:t>
            </a:r>
            <a:r>
              <a:rPr kumimoji="0" lang="en-GB" sz="800" b="0" i="0" u="none" strike="noStrike" kern="1200" cap="none" spc="20" normalizeH="0" baseline="0" noProof="0" dirty="0">
                <a:ln>
                  <a:noFill/>
                </a:ln>
                <a:solidFill>
                  <a:srgbClr val="656665"/>
                </a:solidFill>
                <a:effectLst/>
                <a:uLnTx/>
                <a:uFillTx/>
                <a:latin typeface="Calibri"/>
                <a:ea typeface="+mn-ea"/>
                <a:cs typeface="+mn-cs"/>
              </a:rPr>
              <a:t>. 2017;6(1):13-33; </a:t>
            </a:r>
            <a:r>
              <a:rPr lang="en-GB" sz="800" spc="20" dirty="0">
                <a:solidFill>
                  <a:srgbClr val="656665"/>
                </a:solidFill>
                <a:latin typeface="Calibri"/>
              </a:rPr>
              <a:t>3</a:t>
            </a:r>
            <a:r>
              <a:rPr kumimoji="0" lang="en-GB" sz="800" b="0" i="0" u="none" strike="noStrike" kern="1200" cap="none" spc="20" normalizeH="0" baseline="0" noProof="0" dirty="0">
                <a:ln>
                  <a:noFill/>
                </a:ln>
                <a:solidFill>
                  <a:srgbClr val="656665"/>
                </a:solidFill>
                <a:effectLst/>
                <a:uLnTx/>
                <a:uFillTx/>
                <a:latin typeface="Calibri"/>
                <a:ea typeface="+mn-ea"/>
                <a:cs typeface="+mn-cs"/>
              </a:rPr>
              <a:t>. Alberts B, et al. </a:t>
            </a:r>
            <a:r>
              <a:rPr kumimoji="0" lang="en-GB" sz="800" b="0" i="1" u="none" strike="noStrike" kern="1200" cap="none" spc="20" normalizeH="0" baseline="0" noProof="0" dirty="0">
                <a:ln>
                  <a:noFill/>
                </a:ln>
                <a:solidFill>
                  <a:srgbClr val="656665"/>
                </a:solidFill>
                <a:effectLst/>
                <a:uLnTx/>
                <a:uFillTx/>
                <a:latin typeface="Calibri"/>
                <a:ea typeface="+mn-ea"/>
                <a:cs typeface="+mn-cs"/>
              </a:rPr>
              <a:t>Molecular Biology of the Cell. </a:t>
            </a:r>
            <a:r>
              <a:rPr kumimoji="0" lang="en-GB" sz="800" b="0" u="none" strike="noStrike" kern="1200" cap="none" spc="20" normalizeH="0" baseline="0" noProof="0" dirty="0">
                <a:ln>
                  <a:noFill/>
                </a:ln>
                <a:solidFill>
                  <a:srgbClr val="656665"/>
                </a:solidFill>
                <a:effectLst/>
                <a:uLnTx/>
                <a:uFillTx/>
                <a:latin typeface="Calibri"/>
                <a:ea typeface="+mn-ea"/>
                <a:cs typeface="+mn-cs"/>
              </a:rPr>
              <a:t>4th edition</a:t>
            </a:r>
            <a:r>
              <a:rPr kumimoji="0" lang="en-GB" sz="800" b="0" i="0" u="none" strike="noStrike" kern="1200" cap="none" spc="20" normalizeH="0" baseline="0" noProof="0" dirty="0">
                <a:ln>
                  <a:noFill/>
                </a:ln>
                <a:solidFill>
                  <a:srgbClr val="656665"/>
                </a:solidFill>
                <a:effectLst/>
                <a:uLnTx/>
                <a:uFillTx/>
                <a:latin typeface="Calibri"/>
                <a:ea typeface="+mn-ea"/>
                <a:cs typeface="+mn-cs"/>
              </a:rPr>
              <a:t>. New York: Garland Science; 2002. B Cells and Antibodies. https://www.ncbi.nlm.nih.gov/books/NBK26884/.</a:t>
            </a:r>
          </a:p>
        </p:txBody>
      </p:sp>
      <p:grpSp>
        <p:nvGrpSpPr>
          <p:cNvPr id="22" name="Group 21">
            <a:extLst>
              <a:ext uri="{FF2B5EF4-FFF2-40B4-BE49-F238E27FC236}">
                <a16:creationId xmlns:a16="http://schemas.microsoft.com/office/drawing/2014/main" id="{7C08DC24-5D39-7C53-8420-856C38BE9B49}"/>
              </a:ext>
            </a:extLst>
          </p:cNvPr>
          <p:cNvGrpSpPr/>
          <p:nvPr/>
        </p:nvGrpSpPr>
        <p:grpSpPr>
          <a:xfrm>
            <a:off x="11465076" y="1157906"/>
            <a:ext cx="621053" cy="621053"/>
            <a:chOff x="8845740" y="1471144"/>
            <a:chExt cx="621053" cy="621053"/>
          </a:xfrm>
        </p:grpSpPr>
        <p:sp>
          <p:nvSpPr>
            <p:cNvPr id="23" name="Oval 22">
              <a:extLst>
                <a:ext uri="{FF2B5EF4-FFF2-40B4-BE49-F238E27FC236}">
                  <a16:creationId xmlns:a16="http://schemas.microsoft.com/office/drawing/2014/main" id="{ED5F7FB7-B2DA-CEB9-C10B-C3B0B46E0971}"/>
                </a:ext>
              </a:extLst>
            </p:cNvPr>
            <p:cNvSpPr>
              <a:spLocks noChangeAspect="1"/>
            </p:cNvSpPr>
            <p:nvPr/>
          </p:nvSpPr>
          <p:spPr>
            <a:xfrm>
              <a:off x="8904267" y="1527003"/>
              <a:ext cx="504000" cy="504000"/>
            </a:xfrm>
            <a:prstGeom prst="ellipse">
              <a:avLst/>
            </a:prstGeom>
            <a:solidFill>
              <a:srgbClr val="590995"/>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4" name="Graphic 13">
              <a:hlinkClick r:id="rId17" action="ppaction://hlinksldjump"/>
              <a:extLst>
                <a:ext uri="{FF2B5EF4-FFF2-40B4-BE49-F238E27FC236}">
                  <a16:creationId xmlns:a16="http://schemas.microsoft.com/office/drawing/2014/main" id="{1553F012-A448-B352-C7BF-28BE4C5730FD}"/>
                </a:ext>
              </a:extLst>
            </p:cNvPr>
            <p:cNvPicPr>
              <a:picLocks noChangeAspect="1"/>
            </p:cNvPicPr>
            <p:nvPr/>
          </p:nvPicPr>
          <p:blipFill>
            <a:blip r:embed="rId18">
              <a:extLst>
                <a:ext uri="{28A0092B-C50C-407E-A947-70E740481C1C}">
                  <a14:useLocalDpi xmlns:a14="http://schemas.microsoft.com/office/drawing/2010/main" val="0"/>
                </a:ext>
                <a:ext uri="{96DAC541-7B7A-43D3-8B79-37D633B846F1}">
                  <asvg:svgBlip xmlns:asvg="http://schemas.microsoft.com/office/drawing/2016/SVG/main" r:embed="rId19"/>
                </a:ext>
              </a:extLst>
            </a:blip>
            <a:srcRect/>
            <a:stretch/>
          </p:blipFill>
          <p:spPr>
            <a:xfrm>
              <a:off x="8845740" y="1471144"/>
              <a:ext cx="621053" cy="621053"/>
            </a:xfrm>
            <a:prstGeom prst="rect">
              <a:avLst/>
            </a:prstGeom>
          </p:spPr>
        </p:pic>
      </p:grpSp>
    </p:spTree>
    <p:extLst>
      <p:ext uri="{BB962C8B-B14F-4D97-AF65-F5344CB8AC3E}">
        <p14:creationId xmlns:p14="http://schemas.microsoft.com/office/powerpoint/2010/main" val="375666770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Footer Placeholder 1">
            <a:extLst>
              <a:ext uri="{FF2B5EF4-FFF2-40B4-BE49-F238E27FC236}">
                <a16:creationId xmlns:a16="http://schemas.microsoft.com/office/drawing/2014/main" id="{4DD46569-132C-C814-F21D-AFE36FCE3E82}"/>
              </a:ext>
            </a:extLst>
          </p:cNvPr>
          <p:cNvSpPr>
            <a:spLocks noGrp="1"/>
          </p:cNvSpPr>
          <p:nvPr>
            <p:ph type="ftr" sz="quarter" idx="11"/>
          </p:nvPr>
        </p:nvSpPr>
        <p:spPr>
          <a:xfrm>
            <a:off x="547200" y="6300000"/>
            <a:ext cx="10512000" cy="471600"/>
          </a:xfrm>
        </p:spPr>
        <p:txBody>
          <a:bodyPr/>
          <a:lstStyle/>
          <a:p>
            <a:pPr>
              <a:lnSpc>
                <a:spcPct val="107000"/>
              </a:lnSpc>
              <a:spcAft>
                <a:spcPts val="800"/>
              </a:spcAft>
            </a:pPr>
            <a:br>
              <a:rPr lang="en-GB" sz="750" b="1" dirty="0"/>
            </a:br>
            <a:br>
              <a:rPr lang="en-GB" sz="750" dirty="0"/>
            </a:br>
            <a:r>
              <a:rPr lang="en-GB" sz="750" b="1" dirty="0"/>
              <a:t>Mechanisms underlying non-eosinophilic inflammation in asthma and the relevance of TSLP in its potential effects on macrophages both require further elucidation. The information presented in this image has been simplified for illustration purposes only and does not imply clinical benefit or relevance. </a:t>
            </a:r>
            <a:r>
              <a:rPr lang="en-GB" sz="750" dirty="0"/>
              <a:t>Figure adapted from Gauvreau GM, et al. </a:t>
            </a:r>
            <a:r>
              <a:rPr lang="en-GB" sz="750" i="1" dirty="0"/>
              <a:t>Expert </a:t>
            </a:r>
            <a:r>
              <a:rPr lang="en-GB" sz="750" i="1" dirty="0" err="1"/>
              <a:t>Opin</a:t>
            </a:r>
            <a:r>
              <a:rPr lang="en-GB" sz="750" i="1" dirty="0"/>
              <a:t> </a:t>
            </a:r>
            <a:r>
              <a:rPr lang="en-GB" sz="750" i="1" dirty="0" err="1"/>
              <a:t>Ther</a:t>
            </a:r>
            <a:r>
              <a:rPr lang="en-GB" sz="750" i="1" dirty="0"/>
              <a:t> Targets</a:t>
            </a:r>
            <a:r>
              <a:rPr lang="en-GB" sz="750" dirty="0"/>
              <a:t>. 2020;24:777-792, which was based on </a:t>
            </a:r>
            <a:r>
              <a:rPr lang="en-GB" sz="750" dirty="0" err="1"/>
              <a:t>Brusselle</a:t>
            </a:r>
            <a:r>
              <a:rPr lang="en-GB" sz="750" dirty="0"/>
              <a:t> G, </a:t>
            </a:r>
            <a:r>
              <a:rPr lang="en-GB" sz="750" dirty="0" err="1"/>
              <a:t>Bracke</a:t>
            </a:r>
            <a:r>
              <a:rPr lang="en-GB" sz="750" dirty="0"/>
              <a:t> K. </a:t>
            </a:r>
            <a:r>
              <a:rPr lang="en-GB" sz="750" i="1" dirty="0"/>
              <a:t>Ann Am </a:t>
            </a:r>
            <a:r>
              <a:rPr lang="en-GB" sz="750" i="1" dirty="0" err="1"/>
              <a:t>Thorac</a:t>
            </a:r>
            <a:r>
              <a:rPr lang="en-GB" sz="750" i="1" dirty="0"/>
              <a:t> Soc</a:t>
            </a:r>
            <a:r>
              <a:rPr lang="en-GB" sz="750" dirty="0"/>
              <a:t>. 2014;11:S322-S328, </a:t>
            </a:r>
            <a:r>
              <a:rPr lang="en-GB" sz="750" dirty="0" err="1"/>
              <a:t>Brusselle</a:t>
            </a:r>
            <a:r>
              <a:rPr lang="en-GB" sz="750" dirty="0"/>
              <a:t> G, et al. </a:t>
            </a:r>
            <a:r>
              <a:rPr lang="en-GB" sz="750" i="1" dirty="0"/>
              <a:t>Nat Med</a:t>
            </a:r>
            <a:r>
              <a:rPr lang="en-GB" sz="750" dirty="0"/>
              <a:t>. 2013;19:977-979, Lambrecht BN, Hammad H. </a:t>
            </a:r>
            <a:r>
              <a:rPr lang="en-GB" sz="750" i="1" dirty="0"/>
              <a:t>Nat Immunol</a:t>
            </a:r>
            <a:r>
              <a:rPr lang="en-GB" sz="750" dirty="0"/>
              <a:t>. 2015;16:45-56 and </a:t>
            </a:r>
            <a:r>
              <a:rPr lang="en-GB" sz="750" dirty="0" err="1">
                <a:effectLst/>
                <a:latin typeface="Calibri"/>
                <a:ea typeface="Calibri" panose="020F0502020204030204" pitchFamily="34" charset="0"/>
                <a:cs typeface="Times New Roman"/>
              </a:rPr>
              <a:t>Brightling</a:t>
            </a:r>
            <a:r>
              <a:rPr lang="en-GB" sz="750" dirty="0">
                <a:effectLst/>
                <a:latin typeface="Calibri"/>
                <a:ea typeface="Calibri" panose="020F0502020204030204" pitchFamily="34" charset="0"/>
                <a:cs typeface="Times New Roman"/>
              </a:rPr>
              <a:t> CE, et al. </a:t>
            </a:r>
            <a:r>
              <a:rPr lang="en-GB" sz="750" i="1" dirty="0">
                <a:effectLst/>
                <a:latin typeface="Calibri"/>
                <a:ea typeface="Calibri" panose="020F0502020204030204" pitchFamily="34" charset="0"/>
                <a:cs typeface="Times New Roman"/>
              </a:rPr>
              <a:t>N Engl J Med</a:t>
            </a:r>
            <a:r>
              <a:rPr lang="en-GB" sz="750" dirty="0">
                <a:effectLst/>
                <a:latin typeface="Calibri"/>
                <a:ea typeface="Calibri" panose="020F0502020204030204" pitchFamily="34" charset="0"/>
                <a:cs typeface="Times New Roman"/>
              </a:rPr>
              <a:t>. 2021;385(18):1669-1679. Additional figure adaptations</a:t>
            </a:r>
            <a:r>
              <a:rPr lang="en-GB" sz="750" dirty="0">
                <a:latin typeface="Calibri"/>
                <a:ea typeface="Calibri" panose="020F0502020204030204" pitchFamily="34" charset="0"/>
                <a:cs typeface="Times New Roman"/>
              </a:rPr>
              <a:t> from Davis JD, </a:t>
            </a:r>
            <a:r>
              <a:rPr lang="en-GB" sz="750" dirty="0" err="1">
                <a:latin typeface="Calibri"/>
                <a:ea typeface="Calibri" panose="020F0502020204030204" pitchFamily="34" charset="0"/>
                <a:cs typeface="Times New Roman"/>
              </a:rPr>
              <a:t>Wypych</a:t>
            </a:r>
            <a:r>
              <a:rPr lang="en-GB" sz="750" dirty="0">
                <a:latin typeface="Calibri"/>
                <a:ea typeface="Calibri" panose="020F0502020204030204" pitchFamily="34" charset="0"/>
                <a:cs typeface="Times New Roman"/>
              </a:rPr>
              <a:t> TP. Mucosal Immunol. 2021;14:978-990. </a:t>
            </a:r>
            <a:r>
              <a:rPr lang="en-GB" sz="750" dirty="0"/>
              <a:t>*Blockade of TSLP has suggested inhibition of pathways beyond type 2 inflammation. More recent evidence also suggests that Th1/17-driven neutrophilic pathways may not be key drivers of this type of inflammation.</a:t>
            </a:r>
            <a:r>
              <a:rPr lang="en-GB" sz="750" baseline="30000" dirty="0"/>
              <a:t>17-19</a:t>
            </a:r>
            <a:r>
              <a:rPr lang="en-GB" sz="750" dirty="0"/>
              <a:t> </a:t>
            </a:r>
            <a:r>
              <a:rPr lang="en-GB" sz="750" b="1" dirty="0"/>
              <a:t>Abbreviations</a:t>
            </a:r>
            <a:r>
              <a:rPr lang="en-GB" sz="750" dirty="0"/>
              <a:t>: </a:t>
            </a:r>
            <a:r>
              <a:rPr lang="en-GB" sz="750" dirty="0" err="1"/>
              <a:t>IgE</a:t>
            </a:r>
            <a:r>
              <a:rPr lang="en-GB" sz="750" dirty="0"/>
              <a:t>, immunoglobulin E; IL, interleukin; ILC2, type 2 innate lymphoid cell; T2, type 2; Th, T helper; TSLP, thymic stromal lymphopoietin. </a:t>
            </a:r>
            <a:r>
              <a:rPr lang="en-GB" sz="750" b="1" dirty="0"/>
              <a:t>References</a:t>
            </a:r>
            <a:r>
              <a:rPr lang="en-GB" sz="750" dirty="0"/>
              <a:t>: 1. Gauvreau GM, et al. </a:t>
            </a:r>
            <a:r>
              <a:rPr lang="en-GB" sz="750" i="1" dirty="0"/>
              <a:t>Expert </a:t>
            </a:r>
            <a:r>
              <a:rPr lang="en-GB" sz="750" i="1" dirty="0" err="1"/>
              <a:t>Opin</a:t>
            </a:r>
            <a:r>
              <a:rPr lang="en-GB" sz="750" i="1" dirty="0"/>
              <a:t> </a:t>
            </a:r>
            <a:r>
              <a:rPr lang="en-GB" sz="750" i="1" dirty="0" err="1"/>
              <a:t>Ther</a:t>
            </a:r>
            <a:r>
              <a:rPr lang="en-GB" sz="750" i="1" dirty="0"/>
              <a:t> Targets</a:t>
            </a:r>
            <a:r>
              <a:rPr lang="en-GB" sz="750" dirty="0"/>
              <a:t>. 2020;24:777-792; 2. </a:t>
            </a:r>
            <a:r>
              <a:rPr lang="en-GB" sz="750" dirty="0" err="1"/>
              <a:t>Porsbjerg</a:t>
            </a:r>
            <a:r>
              <a:rPr lang="en-GB" sz="750" dirty="0"/>
              <a:t> CM, et al. </a:t>
            </a:r>
            <a:r>
              <a:rPr lang="en-GB" sz="750" i="1" dirty="0" err="1"/>
              <a:t>Eur</a:t>
            </a:r>
            <a:r>
              <a:rPr lang="en-GB" sz="750" i="1" dirty="0"/>
              <a:t> Respir J</a:t>
            </a:r>
            <a:r>
              <a:rPr lang="en-GB" sz="750" dirty="0"/>
              <a:t>. 2020;56:2000260; 3. Roan F, et al. </a:t>
            </a:r>
            <a:r>
              <a:rPr lang="en-GB" sz="750" i="1" dirty="0"/>
              <a:t>J Clin Invest</a:t>
            </a:r>
            <a:r>
              <a:rPr lang="en-GB" sz="750" dirty="0"/>
              <a:t>. 2019;129:1441-1451; 4. </a:t>
            </a:r>
            <a:r>
              <a:rPr lang="en-GB" sz="750" dirty="0" err="1"/>
              <a:t>Varricchi</a:t>
            </a:r>
            <a:r>
              <a:rPr lang="en-GB" sz="750" dirty="0"/>
              <a:t> G, et al. </a:t>
            </a:r>
            <a:r>
              <a:rPr lang="en-GB" sz="750" i="1" dirty="0"/>
              <a:t>Front Immunol</a:t>
            </a:r>
            <a:r>
              <a:rPr lang="en-GB" sz="750" dirty="0"/>
              <a:t>. 2018;9:1595; 5. Altman MC, et al. </a:t>
            </a:r>
            <a:r>
              <a:rPr lang="en-GB" sz="750" i="1" dirty="0"/>
              <a:t>J Clin Invest</a:t>
            </a:r>
            <a:r>
              <a:rPr lang="en-GB" sz="750" dirty="0"/>
              <a:t>. 2019;129:4979-4991; 6. </a:t>
            </a:r>
            <a:r>
              <a:rPr lang="en-GB" sz="750" dirty="0" err="1"/>
              <a:t>Allakhverdi</a:t>
            </a:r>
            <a:r>
              <a:rPr lang="en-GB" sz="750" dirty="0"/>
              <a:t> Z, et al. </a:t>
            </a:r>
            <a:r>
              <a:rPr lang="en-GB" sz="750" i="1" dirty="0"/>
              <a:t>J Exp Med</a:t>
            </a:r>
            <a:r>
              <a:rPr lang="en-GB" sz="750" dirty="0"/>
              <a:t>. 2007;204:253-258; 7. Kato A, et al. </a:t>
            </a:r>
            <a:r>
              <a:rPr lang="en-GB" sz="750" i="1" dirty="0"/>
              <a:t>J Immunol</a:t>
            </a:r>
            <a:r>
              <a:rPr lang="en-GB" sz="750" dirty="0"/>
              <a:t>. 2007;179:1080-1087; 8. </a:t>
            </a:r>
            <a:r>
              <a:rPr lang="en-GB" sz="750" dirty="0" err="1"/>
              <a:t>Kouzaki</a:t>
            </a:r>
            <a:r>
              <a:rPr lang="en-GB" sz="750" dirty="0"/>
              <a:t> H, et al. </a:t>
            </a:r>
            <a:r>
              <a:rPr lang="en-GB" sz="750" i="1" dirty="0"/>
              <a:t>J Immunol</a:t>
            </a:r>
            <a:r>
              <a:rPr lang="en-GB" sz="750" dirty="0"/>
              <a:t>. 2009;183(2):1427-1434; 9. Cohn L. </a:t>
            </a:r>
            <a:r>
              <a:rPr lang="en-GB" sz="750" i="1" dirty="0"/>
              <a:t>J Clin Invest</a:t>
            </a:r>
            <a:r>
              <a:rPr lang="en-GB" sz="750" dirty="0"/>
              <a:t>. 2006;116(2):306-308; 10. </a:t>
            </a:r>
            <a:r>
              <a:rPr lang="en-GB" sz="750" dirty="0" err="1"/>
              <a:t>Brusselle</a:t>
            </a:r>
            <a:r>
              <a:rPr lang="en-GB" sz="750" dirty="0"/>
              <a:t> GG, </a:t>
            </a:r>
            <a:r>
              <a:rPr lang="en-GB" sz="750" dirty="0" err="1"/>
              <a:t>Koppelman</a:t>
            </a:r>
            <a:r>
              <a:rPr lang="en-GB" sz="750" dirty="0"/>
              <a:t> GH. </a:t>
            </a:r>
            <a:r>
              <a:rPr lang="en-GB" sz="750" i="1" dirty="0"/>
              <a:t>N Engl J Med</a:t>
            </a:r>
            <a:r>
              <a:rPr lang="en-GB" sz="750" dirty="0"/>
              <a:t>. 2022;386(2):157-171; 11. </a:t>
            </a:r>
            <a:r>
              <a:rPr lang="en-US" sz="750" dirty="0"/>
              <a:t>Janeway CA Jr, et al. </a:t>
            </a:r>
            <a:r>
              <a:rPr lang="en-US" sz="750" i="1" dirty="0"/>
              <a:t>Immunobiology: The Immune System in Health and Disease. </a:t>
            </a:r>
            <a:r>
              <a:rPr lang="en-US" sz="750" dirty="0"/>
              <a:t>5th edition</a:t>
            </a:r>
            <a:r>
              <a:rPr lang="en-US" sz="750" i="1" dirty="0"/>
              <a:t>. </a:t>
            </a:r>
            <a:r>
              <a:rPr lang="en-US" sz="750" dirty="0"/>
              <a:t>New York: Garland Science; 2001. https://www.ncbi.nlm.nih.gov/books/NBK10759/; 12. </a:t>
            </a:r>
            <a:r>
              <a:rPr lang="en-GB" sz="750" dirty="0"/>
              <a:t>Davis JD, </a:t>
            </a:r>
            <a:r>
              <a:rPr lang="en-GB" sz="750" dirty="0" err="1"/>
              <a:t>Wypych</a:t>
            </a:r>
            <a:r>
              <a:rPr lang="en-GB" sz="750" dirty="0"/>
              <a:t> TP. </a:t>
            </a:r>
            <a:r>
              <a:rPr lang="en-GB" sz="750" i="1" dirty="0"/>
              <a:t>Mucosal Immunol</a:t>
            </a:r>
            <a:r>
              <a:rPr lang="en-GB" sz="750" dirty="0"/>
              <a:t>. 2021;14:978-990; 13. </a:t>
            </a:r>
            <a:r>
              <a:rPr lang="en-GB" sz="750" dirty="0" err="1">
                <a:effectLst/>
                <a:latin typeface="Calibri"/>
                <a:ea typeface="Calibri" panose="020F0502020204030204" pitchFamily="34" charset="0"/>
                <a:cs typeface="Times New Roman"/>
              </a:rPr>
              <a:t>Brightling</a:t>
            </a:r>
            <a:r>
              <a:rPr lang="en-GB" sz="750" dirty="0">
                <a:effectLst/>
                <a:latin typeface="Calibri"/>
                <a:ea typeface="Calibri" panose="020F0502020204030204" pitchFamily="34" charset="0"/>
                <a:cs typeface="Times New Roman"/>
              </a:rPr>
              <a:t> CE, et al. </a:t>
            </a:r>
            <a:r>
              <a:rPr lang="en-GB" sz="750" i="1" dirty="0">
                <a:effectLst/>
                <a:latin typeface="Calibri"/>
                <a:ea typeface="Calibri" panose="020F0502020204030204" pitchFamily="34" charset="0"/>
                <a:cs typeface="Times New Roman"/>
              </a:rPr>
              <a:t>N Engl J Med</a:t>
            </a:r>
            <a:r>
              <a:rPr lang="en-GB" sz="750" dirty="0">
                <a:effectLst/>
                <a:latin typeface="Calibri"/>
                <a:ea typeface="Calibri" panose="020F0502020204030204" pitchFamily="34" charset="0"/>
                <a:cs typeface="Times New Roman"/>
              </a:rPr>
              <a:t>. 2002;346:1699-1705; 14. </a:t>
            </a:r>
            <a:r>
              <a:rPr lang="da-DK" sz="750" dirty="0">
                <a:effectLst/>
                <a:latin typeface="Calibri"/>
                <a:ea typeface="Calibri" panose="020F0502020204030204" pitchFamily="34" charset="0"/>
                <a:cs typeface="Times New Roman"/>
              </a:rPr>
              <a:t>Begueret H, et al. </a:t>
            </a:r>
            <a:r>
              <a:rPr lang="da-DK" sz="750" i="1" dirty="0">
                <a:effectLst/>
                <a:latin typeface="Calibri"/>
                <a:ea typeface="Calibri" panose="020F0502020204030204" pitchFamily="34" charset="0"/>
                <a:cs typeface="Times New Roman"/>
              </a:rPr>
              <a:t>Thorax</a:t>
            </a:r>
            <a:r>
              <a:rPr lang="da-DK" sz="750" dirty="0">
                <a:effectLst/>
                <a:latin typeface="Calibri"/>
                <a:ea typeface="Calibri" panose="020F0502020204030204" pitchFamily="34" charset="0"/>
                <a:cs typeface="Times New Roman"/>
              </a:rPr>
              <a:t>. 2007;62:8-15; 15. Krystel-Whittemore M, et al. </a:t>
            </a:r>
            <a:r>
              <a:rPr lang="da-DK" sz="750" i="1" dirty="0">
                <a:effectLst/>
                <a:latin typeface="Calibri"/>
                <a:ea typeface="Calibri" panose="020F0502020204030204" pitchFamily="34" charset="0"/>
                <a:cs typeface="Times New Roman"/>
              </a:rPr>
              <a:t>Front Immunol</a:t>
            </a:r>
            <a:r>
              <a:rPr lang="da-DK" sz="750" dirty="0">
                <a:effectLst/>
                <a:latin typeface="Calibri"/>
                <a:ea typeface="Calibri" panose="020F0502020204030204" pitchFamily="34" charset="0"/>
                <a:cs typeface="Times New Roman"/>
              </a:rPr>
              <a:t>. 2016;6:620; 16. </a:t>
            </a:r>
            <a:r>
              <a:rPr kumimoji="0" lang="en-GB" sz="750" b="0" i="0" u="none" strike="noStrike" kern="1200" cap="none" spc="20" normalizeH="0" baseline="0" noProof="0" dirty="0">
                <a:ln>
                  <a:noFill/>
                </a:ln>
                <a:solidFill>
                  <a:srgbClr val="656665"/>
                </a:solidFill>
                <a:effectLst/>
                <a:uLnTx/>
                <a:uFillTx/>
                <a:latin typeface="Calibri"/>
                <a:ea typeface="+mn-ea"/>
                <a:cs typeface="+mn-cs"/>
              </a:rPr>
              <a:t>Gao H et al. </a:t>
            </a:r>
            <a:r>
              <a:rPr kumimoji="0" lang="en-GB" sz="750" b="0" i="1" u="none" strike="noStrike" kern="1200" cap="none" spc="20" normalizeH="0" baseline="0" noProof="0" dirty="0">
                <a:ln>
                  <a:noFill/>
                </a:ln>
                <a:solidFill>
                  <a:srgbClr val="656665"/>
                </a:solidFill>
                <a:effectLst/>
                <a:uLnTx/>
                <a:uFillTx/>
                <a:latin typeface="Calibri"/>
                <a:ea typeface="+mn-ea"/>
                <a:cs typeface="+mn-cs"/>
              </a:rPr>
              <a:t>J Immunol Res</a:t>
            </a:r>
            <a:r>
              <a:rPr kumimoji="0" lang="en-GB" sz="750" b="0" i="0" u="none" strike="noStrike" kern="1200" cap="none" spc="20" normalizeH="0" baseline="0" noProof="0" dirty="0">
                <a:ln>
                  <a:noFill/>
                </a:ln>
                <a:solidFill>
                  <a:srgbClr val="656665"/>
                </a:solidFill>
                <a:effectLst/>
                <a:uLnTx/>
                <a:uFillTx/>
                <a:latin typeface="Calibri"/>
                <a:ea typeface="+mn-ea"/>
                <a:cs typeface="+mn-cs"/>
              </a:rPr>
              <a:t>. 2017;2017:3743048; </a:t>
            </a:r>
            <a:r>
              <a:rPr lang="en-GB" sz="750" dirty="0">
                <a:solidFill>
                  <a:srgbClr val="656665"/>
                </a:solidFill>
                <a:latin typeface="Calibri"/>
              </a:rPr>
              <a:t>17. Diver S, et al. </a:t>
            </a:r>
            <a:r>
              <a:rPr lang="en-GB" sz="750" i="1" dirty="0">
                <a:solidFill>
                  <a:srgbClr val="656665"/>
                </a:solidFill>
                <a:latin typeface="Calibri"/>
              </a:rPr>
              <a:t>Lancet Respir Med</a:t>
            </a:r>
            <a:r>
              <a:rPr lang="en-GB" sz="750" dirty="0">
                <a:solidFill>
                  <a:srgbClr val="656665"/>
                </a:solidFill>
                <a:latin typeface="Calibri"/>
              </a:rPr>
              <a:t>. 2021;9(11):1299-1312; 18. </a:t>
            </a:r>
            <a:r>
              <a:rPr lang="en-GB" sz="750" dirty="0" err="1">
                <a:solidFill>
                  <a:srgbClr val="656665"/>
                </a:solidFill>
                <a:latin typeface="Calibri"/>
              </a:rPr>
              <a:t>Sverrild</a:t>
            </a:r>
            <a:r>
              <a:rPr lang="en-GB" sz="750" dirty="0">
                <a:solidFill>
                  <a:srgbClr val="656665"/>
                </a:solidFill>
                <a:latin typeface="Calibri"/>
              </a:rPr>
              <a:t> A, et al. </a:t>
            </a:r>
            <a:r>
              <a:rPr lang="en-GB" sz="750" i="1" dirty="0" err="1">
                <a:solidFill>
                  <a:srgbClr val="656665"/>
                </a:solidFill>
                <a:latin typeface="Calibri"/>
              </a:rPr>
              <a:t>Eur</a:t>
            </a:r>
            <a:r>
              <a:rPr lang="en-GB" sz="750" i="1" dirty="0">
                <a:solidFill>
                  <a:srgbClr val="656665"/>
                </a:solidFill>
                <a:latin typeface="Calibri"/>
              </a:rPr>
              <a:t> Respir J</a:t>
            </a:r>
            <a:r>
              <a:rPr lang="en-GB" sz="750" dirty="0">
                <a:solidFill>
                  <a:srgbClr val="656665"/>
                </a:solidFill>
                <a:latin typeface="Calibri"/>
              </a:rPr>
              <a:t>. 2021;59:2101296; 19. </a:t>
            </a:r>
            <a:r>
              <a:rPr lang="en-GB" sz="750" dirty="0" err="1">
                <a:solidFill>
                  <a:srgbClr val="656665"/>
                </a:solidFill>
                <a:latin typeface="Calibri"/>
              </a:rPr>
              <a:t>Brightling</a:t>
            </a:r>
            <a:r>
              <a:rPr lang="en-GB" sz="750" dirty="0">
                <a:solidFill>
                  <a:srgbClr val="656665"/>
                </a:solidFill>
                <a:latin typeface="Calibri"/>
              </a:rPr>
              <a:t> CE, et al. </a:t>
            </a:r>
            <a:r>
              <a:rPr lang="en-GB" sz="750" i="1" dirty="0">
                <a:solidFill>
                  <a:srgbClr val="656665"/>
                </a:solidFill>
                <a:latin typeface="Calibri"/>
              </a:rPr>
              <a:t>N Eng </a:t>
            </a:r>
            <a:br>
              <a:rPr lang="en-GB" sz="750" i="1" dirty="0">
                <a:solidFill>
                  <a:srgbClr val="656665"/>
                </a:solidFill>
                <a:latin typeface="Calibri"/>
              </a:rPr>
            </a:br>
            <a:r>
              <a:rPr lang="en-GB" sz="750" i="1" dirty="0">
                <a:solidFill>
                  <a:srgbClr val="656665"/>
                </a:solidFill>
                <a:latin typeface="Calibri"/>
              </a:rPr>
              <a:t>J Med</a:t>
            </a:r>
            <a:r>
              <a:rPr lang="en-GB" sz="750" dirty="0">
                <a:solidFill>
                  <a:srgbClr val="656665"/>
                </a:solidFill>
                <a:latin typeface="Calibri"/>
              </a:rPr>
              <a:t>. 2021;385:1669-1679. </a:t>
            </a:r>
            <a:br>
              <a:rPr lang="en-GB" sz="750" dirty="0">
                <a:highlight>
                  <a:srgbClr val="FFFF00"/>
                </a:highlight>
              </a:rPr>
            </a:br>
            <a:r>
              <a:rPr lang="en-GB" sz="800" dirty="0"/>
              <a:t>US-79143 Last Updated 12/23</a:t>
            </a:r>
            <a:endParaRPr lang="en-GB" sz="750" dirty="0"/>
          </a:p>
        </p:txBody>
      </p:sp>
      <p:grpSp>
        <p:nvGrpSpPr>
          <p:cNvPr id="20" name="Group 19">
            <a:extLst>
              <a:ext uri="{FF2B5EF4-FFF2-40B4-BE49-F238E27FC236}">
                <a16:creationId xmlns:a16="http://schemas.microsoft.com/office/drawing/2014/main" id="{2D58C320-879D-4B3A-9F1D-2430C69C3F5F}"/>
              </a:ext>
            </a:extLst>
          </p:cNvPr>
          <p:cNvGrpSpPr/>
          <p:nvPr/>
        </p:nvGrpSpPr>
        <p:grpSpPr>
          <a:xfrm>
            <a:off x="10944000" y="6444000"/>
            <a:ext cx="1099968" cy="287551"/>
            <a:chOff x="10894587" y="6381538"/>
            <a:chExt cx="1099968" cy="287551"/>
          </a:xfrm>
        </p:grpSpPr>
        <p:grpSp>
          <p:nvGrpSpPr>
            <p:cNvPr id="22" name="Group 21">
              <a:extLst>
                <a:ext uri="{FF2B5EF4-FFF2-40B4-BE49-F238E27FC236}">
                  <a16:creationId xmlns:a16="http://schemas.microsoft.com/office/drawing/2014/main" id="{CFC821BA-4034-06DA-908E-882903C689C0}"/>
                </a:ext>
              </a:extLst>
            </p:cNvPr>
            <p:cNvGrpSpPr/>
            <p:nvPr/>
          </p:nvGrpSpPr>
          <p:grpSpPr>
            <a:xfrm>
              <a:off x="10894587" y="6381538"/>
              <a:ext cx="1099968" cy="287551"/>
              <a:chOff x="5334172" y="6525312"/>
              <a:chExt cx="1099968" cy="287551"/>
            </a:xfrm>
          </p:grpSpPr>
          <p:sp>
            <p:nvSpPr>
              <p:cNvPr id="28" name="Rectangle: Rounded Corners 27">
                <a:extLst>
                  <a:ext uri="{FF2B5EF4-FFF2-40B4-BE49-F238E27FC236}">
                    <a16:creationId xmlns:a16="http://schemas.microsoft.com/office/drawing/2014/main" id="{F2858066-0EF0-F6AE-8936-B7326F583742}"/>
                  </a:ext>
                </a:extLst>
              </p:cNvPr>
              <p:cNvSpPr/>
              <p:nvPr/>
            </p:nvSpPr>
            <p:spPr>
              <a:xfrm>
                <a:off x="5334172" y="6525312"/>
                <a:ext cx="1099968" cy="287551"/>
              </a:xfrm>
              <a:prstGeom prst="roundRect">
                <a:avLst/>
              </a:prstGeom>
              <a:solidFill>
                <a:srgbClr val="550B8D"/>
              </a:solidFill>
              <a:ln>
                <a:solidFill>
                  <a:srgbClr val="490F7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9" name="Graphic 3">
                <a:hlinkClick r:id="" action="ppaction://hlinkshowjump?jump=previousslide"/>
                <a:extLst>
                  <a:ext uri="{FF2B5EF4-FFF2-40B4-BE49-F238E27FC236}">
                    <a16:creationId xmlns:a16="http://schemas.microsoft.com/office/drawing/2014/main" id="{CCDF201F-001B-A5C1-480F-458585047F0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rot="10800000">
                <a:off x="5657217" y="6560801"/>
                <a:ext cx="216000" cy="216000"/>
              </a:xfrm>
              <a:prstGeom prst="rect">
                <a:avLst/>
              </a:prstGeom>
            </p:spPr>
          </p:pic>
          <p:pic>
            <p:nvPicPr>
              <p:cNvPr id="30" name="Graphic 3">
                <a:hlinkClick r:id="" action="ppaction://hlinkshowjump?jump=nextslide"/>
                <a:extLst>
                  <a:ext uri="{FF2B5EF4-FFF2-40B4-BE49-F238E27FC236}">
                    <a16:creationId xmlns:a16="http://schemas.microsoft.com/office/drawing/2014/main" id="{1AC9B86F-D3F2-7A93-3C0B-C05D0BF84DA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rot="10800000" flipH="1">
                <a:off x="5922567" y="6560801"/>
                <a:ext cx="216000" cy="216000"/>
              </a:xfrm>
              <a:prstGeom prst="rect">
                <a:avLst/>
              </a:prstGeom>
            </p:spPr>
          </p:pic>
        </p:grpSp>
        <p:pic>
          <p:nvPicPr>
            <p:cNvPr id="24" name="Graphic 14">
              <a:hlinkClick r:id="rId5" action="ppaction://hlinksldjump"/>
              <a:extLst>
                <a:ext uri="{FF2B5EF4-FFF2-40B4-BE49-F238E27FC236}">
                  <a16:creationId xmlns:a16="http://schemas.microsoft.com/office/drawing/2014/main" id="{C6D46D0A-6734-7F48-28EB-DE03487533E1}"/>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p:blipFill>
          <p:spPr>
            <a:xfrm>
              <a:off x="11734234" y="6417528"/>
              <a:ext cx="216000" cy="216000"/>
            </a:xfrm>
            <a:prstGeom prst="rect">
              <a:avLst/>
            </a:prstGeom>
          </p:spPr>
        </p:pic>
        <p:pic>
          <p:nvPicPr>
            <p:cNvPr id="27" name="Graphic 2">
              <a:hlinkClick r:id="rId8" action="ppaction://hlinksldjump"/>
              <a:extLst>
                <a:ext uri="{FF2B5EF4-FFF2-40B4-BE49-F238E27FC236}">
                  <a16:creationId xmlns:a16="http://schemas.microsoft.com/office/drawing/2014/main" id="{2F6F6489-AD94-F6FE-7A59-27C12A26B034}"/>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p:blipFill>
          <p:spPr>
            <a:xfrm>
              <a:off x="10951903" y="6416625"/>
              <a:ext cx="216000" cy="216000"/>
            </a:xfrm>
            <a:prstGeom prst="rect">
              <a:avLst/>
            </a:prstGeom>
          </p:spPr>
        </p:pic>
      </p:grpSp>
      <p:sp>
        <p:nvSpPr>
          <p:cNvPr id="23" name="TextBox 22">
            <a:extLst>
              <a:ext uri="{FF2B5EF4-FFF2-40B4-BE49-F238E27FC236}">
                <a16:creationId xmlns:a16="http://schemas.microsoft.com/office/drawing/2014/main" id="{8E44466F-CA5D-418C-30DE-BE2A17E3DF9F}"/>
              </a:ext>
            </a:extLst>
          </p:cNvPr>
          <p:cNvSpPr txBox="1"/>
          <p:nvPr/>
        </p:nvSpPr>
        <p:spPr>
          <a:xfrm>
            <a:off x="9496222" y="4608408"/>
            <a:ext cx="532041" cy="138502"/>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Mast cell</a:t>
            </a:r>
          </a:p>
        </p:txBody>
      </p:sp>
      <p:sp>
        <p:nvSpPr>
          <p:cNvPr id="25" name="TextBox 24">
            <a:extLst>
              <a:ext uri="{FF2B5EF4-FFF2-40B4-BE49-F238E27FC236}">
                <a16:creationId xmlns:a16="http://schemas.microsoft.com/office/drawing/2014/main" id="{2CD8CC6C-961E-3D25-CA1D-2179AB349A17}"/>
              </a:ext>
            </a:extLst>
          </p:cNvPr>
          <p:cNvSpPr txBox="1"/>
          <p:nvPr/>
        </p:nvSpPr>
        <p:spPr>
          <a:xfrm>
            <a:off x="8832419" y="4129627"/>
            <a:ext cx="278923" cy="138499"/>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F561AD"/>
                </a:solidFill>
                <a:effectLst/>
                <a:uLnTx/>
                <a:uFillTx/>
                <a:latin typeface="Calibri" panose="020F0502020204030204" pitchFamily="34" charset="0"/>
                <a:ea typeface="+mn-ea"/>
                <a:cs typeface="Calibri" panose="020F0502020204030204" pitchFamily="34" charset="0"/>
              </a:rPr>
              <a:t>TSLP*</a:t>
            </a:r>
          </a:p>
        </p:txBody>
      </p:sp>
      <p:pic>
        <p:nvPicPr>
          <p:cNvPr id="18" name="Picture 17">
            <a:extLst>
              <a:ext uri="{FF2B5EF4-FFF2-40B4-BE49-F238E27FC236}">
                <a16:creationId xmlns:a16="http://schemas.microsoft.com/office/drawing/2014/main" id="{A6DDFBF3-373C-E11C-CDD3-31C37435C21A}"/>
              </a:ext>
            </a:extLst>
          </p:cNvPr>
          <p:cNvPicPr>
            <a:picLocks noChangeAspect="1"/>
          </p:cNvPicPr>
          <p:nvPr/>
        </p:nvPicPr>
        <p:blipFill>
          <a:blip r:embed="rId11"/>
          <a:stretch>
            <a:fillRect/>
          </a:stretch>
        </p:blipFill>
        <p:spPr>
          <a:xfrm>
            <a:off x="1108427" y="1249014"/>
            <a:ext cx="9321592" cy="3444539"/>
          </a:xfrm>
          <a:prstGeom prst="rect">
            <a:avLst/>
          </a:prstGeom>
        </p:spPr>
      </p:pic>
      <p:sp>
        <p:nvSpPr>
          <p:cNvPr id="19" name="TextBox 18">
            <a:extLst>
              <a:ext uri="{FF2B5EF4-FFF2-40B4-BE49-F238E27FC236}">
                <a16:creationId xmlns:a16="http://schemas.microsoft.com/office/drawing/2014/main" id="{5E70D7A2-927E-0288-246E-F861544E45C4}"/>
              </a:ext>
            </a:extLst>
          </p:cNvPr>
          <p:cNvSpPr txBox="1"/>
          <p:nvPr/>
        </p:nvSpPr>
        <p:spPr>
          <a:xfrm>
            <a:off x="8085055" y="2949020"/>
            <a:ext cx="468087"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Mast cells</a:t>
            </a:r>
          </a:p>
        </p:txBody>
      </p:sp>
      <p:sp>
        <p:nvSpPr>
          <p:cNvPr id="6" name="TextBox 5">
            <a:extLst>
              <a:ext uri="{FF2B5EF4-FFF2-40B4-BE49-F238E27FC236}">
                <a16:creationId xmlns:a16="http://schemas.microsoft.com/office/drawing/2014/main" id="{62C1C494-E79C-376B-C981-EC9223B3141B}"/>
              </a:ext>
            </a:extLst>
          </p:cNvPr>
          <p:cNvSpPr txBox="1"/>
          <p:nvPr/>
        </p:nvSpPr>
        <p:spPr>
          <a:xfrm>
            <a:off x="9576028" y="2181074"/>
            <a:ext cx="51457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Goblet cell</a:t>
            </a:r>
          </a:p>
        </p:txBody>
      </p:sp>
      <p:sp>
        <p:nvSpPr>
          <p:cNvPr id="16" name="TextBox 15">
            <a:extLst>
              <a:ext uri="{FF2B5EF4-FFF2-40B4-BE49-F238E27FC236}">
                <a16:creationId xmlns:a16="http://schemas.microsoft.com/office/drawing/2014/main" id="{3EE84CA0-CC08-D383-8F63-F69AA5F5C8BB}"/>
              </a:ext>
            </a:extLst>
          </p:cNvPr>
          <p:cNvSpPr txBox="1"/>
          <p:nvPr/>
        </p:nvSpPr>
        <p:spPr>
          <a:xfrm>
            <a:off x="8863209" y="2181074"/>
            <a:ext cx="532041" cy="138502"/>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Mast cell</a:t>
            </a:r>
          </a:p>
        </p:txBody>
      </p:sp>
      <p:sp>
        <p:nvSpPr>
          <p:cNvPr id="17" name="TextBox 16">
            <a:extLst>
              <a:ext uri="{FF2B5EF4-FFF2-40B4-BE49-F238E27FC236}">
                <a16:creationId xmlns:a16="http://schemas.microsoft.com/office/drawing/2014/main" id="{5F89C9B9-1E2E-4D58-213E-C646C9A75D3D}"/>
              </a:ext>
            </a:extLst>
          </p:cNvPr>
          <p:cNvSpPr txBox="1"/>
          <p:nvPr/>
        </p:nvSpPr>
        <p:spPr>
          <a:xfrm>
            <a:off x="7538482" y="2220830"/>
            <a:ext cx="532041" cy="138502"/>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Tuft cell</a:t>
            </a:r>
          </a:p>
        </p:txBody>
      </p:sp>
      <p:pic>
        <p:nvPicPr>
          <p:cNvPr id="21" name="Picture 12">
            <a:extLst>
              <a:ext uri="{FF2B5EF4-FFF2-40B4-BE49-F238E27FC236}">
                <a16:creationId xmlns:a16="http://schemas.microsoft.com/office/drawing/2014/main" id="{1E825F3C-A05A-F9C5-1546-87EC2AF0BC3A}"/>
              </a:ext>
            </a:extLst>
          </p:cNvPr>
          <p:cNvPicPr>
            <a:picLocks noChangeAspect="1" noChangeArrowheads="1"/>
          </p:cNvPicPr>
          <p:nvPr/>
        </p:nvPicPr>
        <p:blipFill rotWithShape="1">
          <a:blip r:embed="rId12">
            <a:extLst>
              <a:ext uri="{28A0092B-C50C-407E-A947-70E740481C1C}">
                <a14:useLocalDpi xmlns:a14="http://schemas.microsoft.com/office/drawing/2010/main" val="0"/>
              </a:ext>
            </a:extLst>
          </a:blip>
          <a:srcRect l="57556"/>
          <a:stretch/>
        </p:blipFill>
        <p:spPr bwMode="auto">
          <a:xfrm>
            <a:off x="0" y="1951931"/>
            <a:ext cx="1254141" cy="28265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0" name="Picture 59">
            <a:extLst>
              <a:ext uri="{FF2B5EF4-FFF2-40B4-BE49-F238E27FC236}">
                <a16:creationId xmlns:a16="http://schemas.microsoft.com/office/drawing/2014/main" id="{FA79FF24-2831-88FA-F027-13D2FFFFD5E2}"/>
              </a:ext>
            </a:extLst>
          </p:cNvPr>
          <p:cNvPicPr>
            <a:picLocks noChangeAspect="1"/>
          </p:cNvPicPr>
          <p:nvPr/>
        </p:nvPicPr>
        <p:blipFill>
          <a:blip r:embed="rId13"/>
          <a:stretch>
            <a:fillRect/>
          </a:stretch>
        </p:blipFill>
        <p:spPr>
          <a:xfrm>
            <a:off x="2511903" y="4739941"/>
            <a:ext cx="8061297" cy="426747"/>
          </a:xfrm>
          <a:prstGeom prst="rect">
            <a:avLst/>
          </a:prstGeom>
        </p:spPr>
      </p:pic>
      <p:grpSp>
        <p:nvGrpSpPr>
          <p:cNvPr id="61" name="Group 60">
            <a:extLst>
              <a:ext uri="{FF2B5EF4-FFF2-40B4-BE49-F238E27FC236}">
                <a16:creationId xmlns:a16="http://schemas.microsoft.com/office/drawing/2014/main" id="{36B9BE2B-332A-C6F7-E188-00F53EE2966E}"/>
              </a:ext>
            </a:extLst>
          </p:cNvPr>
          <p:cNvGrpSpPr/>
          <p:nvPr/>
        </p:nvGrpSpPr>
        <p:grpSpPr>
          <a:xfrm>
            <a:off x="1429449" y="3311834"/>
            <a:ext cx="990108" cy="1228226"/>
            <a:chOff x="1340815" y="3354727"/>
            <a:chExt cx="990088" cy="1228201"/>
          </a:xfrm>
        </p:grpSpPr>
        <p:sp>
          <p:nvSpPr>
            <p:cNvPr id="2497" name="Freeform 2436">
              <a:extLst>
                <a:ext uri="{FF2B5EF4-FFF2-40B4-BE49-F238E27FC236}">
                  <a16:creationId xmlns:a16="http://schemas.microsoft.com/office/drawing/2014/main" id="{1EEB372B-D232-53FE-781A-8958E2436234}"/>
                </a:ext>
              </a:extLst>
            </p:cNvPr>
            <p:cNvSpPr/>
            <p:nvPr/>
          </p:nvSpPr>
          <p:spPr>
            <a:xfrm rot="4421766">
              <a:off x="1312830" y="3564855"/>
              <a:ext cx="1228201" cy="807945"/>
            </a:xfrm>
            <a:custGeom>
              <a:avLst/>
              <a:gdLst>
                <a:gd name="connsiteX0" fmla="*/ 842520 w 842519"/>
                <a:gd name="connsiteY0" fmla="*/ 0 h 552309"/>
                <a:gd name="connsiteX1" fmla="*/ 0 w 842519"/>
                <a:gd name="connsiteY1" fmla="*/ 552310 h 552309"/>
              </a:gdLst>
              <a:ahLst/>
              <a:cxnLst>
                <a:cxn ang="0">
                  <a:pos x="connsiteX0" y="connsiteY0"/>
                </a:cxn>
                <a:cxn ang="0">
                  <a:pos x="connsiteX1" y="connsiteY1"/>
                </a:cxn>
              </a:cxnLst>
              <a:rect l="l" t="t" r="r" b="b"/>
              <a:pathLst>
                <a:path w="842519" h="552309">
                  <a:moveTo>
                    <a:pt x="842520" y="0"/>
                  </a:moveTo>
                  <a:lnTo>
                    <a:pt x="0" y="55231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98" name="Freeform 2438">
              <a:extLst>
                <a:ext uri="{FF2B5EF4-FFF2-40B4-BE49-F238E27FC236}">
                  <a16:creationId xmlns:a16="http://schemas.microsoft.com/office/drawing/2014/main" id="{2B565085-0676-924A-B74E-A72DE874DBDA}"/>
                </a:ext>
              </a:extLst>
            </p:cNvPr>
            <p:cNvSpPr/>
            <p:nvPr/>
          </p:nvSpPr>
          <p:spPr>
            <a:xfrm rot="4421766">
              <a:off x="1337595" y="3458617"/>
              <a:ext cx="61013" cy="54573"/>
            </a:xfrm>
            <a:custGeom>
              <a:avLst/>
              <a:gdLst>
                <a:gd name="connsiteX0" fmla="*/ 27427 w 60914"/>
                <a:gd name="connsiteY0" fmla="*/ 0 h 54484"/>
                <a:gd name="connsiteX1" fmla="*/ 0 w 60914"/>
                <a:gd name="connsiteY1" fmla="*/ 54484 h 54484"/>
                <a:gd name="connsiteX2" fmla="*/ 60915 w 60914"/>
                <a:gd name="connsiteY2" fmla="*/ 51056 h 54484"/>
                <a:gd name="connsiteX3" fmla="*/ 27427 w 60914"/>
                <a:gd name="connsiteY3" fmla="*/ 0 h 54484"/>
              </a:gdLst>
              <a:ahLst/>
              <a:cxnLst>
                <a:cxn ang="0">
                  <a:pos x="connsiteX0" y="connsiteY0"/>
                </a:cxn>
                <a:cxn ang="0">
                  <a:pos x="connsiteX1" y="connsiteY1"/>
                </a:cxn>
                <a:cxn ang="0">
                  <a:pos x="connsiteX2" y="connsiteY2"/>
                </a:cxn>
                <a:cxn ang="0">
                  <a:pos x="connsiteX3" y="connsiteY3"/>
                </a:cxn>
              </a:cxnLst>
              <a:rect l="l" t="t" r="r" b="b"/>
              <a:pathLst>
                <a:path w="60914" h="54484">
                  <a:moveTo>
                    <a:pt x="27427" y="0"/>
                  </a:moveTo>
                  <a:lnTo>
                    <a:pt x="0" y="54484"/>
                  </a:lnTo>
                  <a:lnTo>
                    <a:pt x="60915" y="51056"/>
                  </a:lnTo>
                  <a:lnTo>
                    <a:pt x="27427"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63" name="Group 62">
            <a:extLst>
              <a:ext uri="{FF2B5EF4-FFF2-40B4-BE49-F238E27FC236}">
                <a16:creationId xmlns:a16="http://schemas.microsoft.com/office/drawing/2014/main" id="{89483CD2-663B-C1FC-5FF4-FE87CAAC5146}"/>
              </a:ext>
            </a:extLst>
          </p:cNvPr>
          <p:cNvGrpSpPr/>
          <p:nvPr/>
        </p:nvGrpSpPr>
        <p:grpSpPr>
          <a:xfrm rot="16200000">
            <a:off x="1429450" y="1949595"/>
            <a:ext cx="990108" cy="1228226"/>
            <a:chOff x="1340815" y="3354727"/>
            <a:chExt cx="990088" cy="1228201"/>
          </a:xfrm>
        </p:grpSpPr>
        <p:sp>
          <p:nvSpPr>
            <p:cNvPr id="2495" name="Freeform 2491">
              <a:extLst>
                <a:ext uri="{FF2B5EF4-FFF2-40B4-BE49-F238E27FC236}">
                  <a16:creationId xmlns:a16="http://schemas.microsoft.com/office/drawing/2014/main" id="{F2BD4B2B-4985-C746-B328-CFB19726DDA6}"/>
                </a:ext>
              </a:extLst>
            </p:cNvPr>
            <p:cNvSpPr/>
            <p:nvPr/>
          </p:nvSpPr>
          <p:spPr>
            <a:xfrm rot="4421766">
              <a:off x="1312830" y="3564855"/>
              <a:ext cx="1228201" cy="807945"/>
            </a:xfrm>
            <a:custGeom>
              <a:avLst/>
              <a:gdLst>
                <a:gd name="connsiteX0" fmla="*/ 842520 w 842519"/>
                <a:gd name="connsiteY0" fmla="*/ 0 h 552309"/>
                <a:gd name="connsiteX1" fmla="*/ 0 w 842519"/>
                <a:gd name="connsiteY1" fmla="*/ 552310 h 552309"/>
              </a:gdLst>
              <a:ahLst/>
              <a:cxnLst>
                <a:cxn ang="0">
                  <a:pos x="connsiteX0" y="connsiteY0"/>
                </a:cxn>
                <a:cxn ang="0">
                  <a:pos x="connsiteX1" y="connsiteY1"/>
                </a:cxn>
              </a:cxnLst>
              <a:rect l="l" t="t" r="r" b="b"/>
              <a:pathLst>
                <a:path w="842519" h="552309">
                  <a:moveTo>
                    <a:pt x="842520" y="0"/>
                  </a:moveTo>
                  <a:lnTo>
                    <a:pt x="0" y="55231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96" name="Freeform 2499">
              <a:extLst>
                <a:ext uri="{FF2B5EF4-FFF2-40B4-BE49-F238E27FC236}">
                  <a16:creationId xmlns:a16="http://schemas.microsoft.com/office/drawing/2014/main" id="{23F1DF92-00B6-67EB-50EF-D92CA3427562}"/>
                </a:ext>
              </a:extLst>
            </p:cNvPr>
            <p:cNvSpPr/>
            <p:nvPr/>
          </p:nvSpPr>
          <p:spPr>
            <a:xfrm rot="4421766">
              <a:off x="1337595" y="3458617"/>
              <a:ext cx="61013" cy="54573"/>
            </a:xfrm>
            <a:custGeom>
              <a:avLst/>
              <a:gdLst>
                <a:gd name="connsiteX0" fmla="*/ 27427 w 60914"/>
                <a:gd name="connsiteY0" fmla="*/ 0 h 54484"/>
                <a:gd name="connsiteX1" fmla="*/ 0 w 60914"/>
                <a:gd name="connsiteY1" fmla="*/ 54484 h 54484"/>
                <a:gd name="connsiteX2" fmla="*/ 60915 w 60914"/>
                <a:gd name="connsiteY2" fmla="*/ 51056 h 54484"/>
                <a:gd name="connsiteX3" fmla="*/ 27427 w 60914"/>
                <a:gd name="connsiteY3" fmla="*/ 0 h 54484"/>
              </a:gdLst>
              <a:ahLst/>
              <a:cxnLst>
                <a:cxn ang="0">
                  <a:pos x="connsiteX0" y="connsiteY0"/>
                </a:cxn>
                <a:cxn ang="0">
                  <a:pos x="connsiteX1" y="connsiteY1"/>
                </a:cxn>
                <a:cxn ang="0">
                  <a:pos x="connsiteX2" y="connsiteY2"/>
                </a:cxn>
                <a:cxn ang="0">
                  <a:pos x="connsiteX3" y="connsiteY3"/>
                </a:cxn>
              </a:cxnLst>
              <a:rect l="l" t="t" r="r" b="b"/>
              <a:pathLst>
                <a:path w="60914" h="54484">
                  <a:moveTo>
                    <a:pt x="27427" y="0"/>
                  </a:moveTo>
                  <a:lnTo>
                    <a:pt x="0" y="54484"/>
                  </a:lnTo>
                  <a:lnTo>
                    <a:pt x="60915" y="51056"/>
                  </a:lnTo>
                  <a:lnTo>
                    <a:pt x="27427"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sp>
        <p:nvSpPr>
          <p:cNvPr id="129" name="TextBox 128">
            <a:extLst>
              <a:ext uri="{FF2B5EF4-FFF2-40B4-BE49-F238E27FC236}">
                <a16:creationId xmlns:a16="http://schemas.microsoft.com/office/drawing/2014/main" id="{EAB83B4C-30C8-2D9D-8467-F1893E5E65EB}"/>
              </a:ext>
            </a:extLst>
          </p:cNvPr>
          <p:cNvSpPr txBox="1"/>
          <p:nvPr/>
        </p:nvSpPr>
        <p:spPr>
          <a:xfrm>
            <a:off x="2352788" y="1531477"/>
            <a:ext cx="605947" cy="161586"/>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Epithelium</a:t>
            </a:r>
          </a:p>
        </p:txBody>
      </p:sp>
      <p:sp>
        <p:nvSpPr>
          <p:cNvPr id="130" name="TextBox 129">
            <a:extLst>
              <a:ext uri="{FF2B5EF4-FFF2-40B4-BE49-F238E27FC236}">
                <a16:creationId xmlns:a16="http://schemas.microsoft.com/office/drawing/2014/main" id="{BEB7D6AB-86FA-06F5-F1AC-FB1B877A87B7}"/>
              </a:ext>
            </a:extLst>
          </p:cNvPr>
          <p:cNvSpPr txBox="1"/>
          <p:nvPr/>
        </p:nvSpPr>
        <p:spPr>
          <a:xfrm>
            <a:off x="3240103" y="1149911"/>
            <a:ext cx="448850"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Allergens</a:t>
            </a:r>
          </a:p>
        </p:txBody>
      </p:sp>
      <p:sp>
        <p:nvSpPr>
          <p:cNvPr id="131" name="TextBox 130">
            <a:extLst>
              <a:ext uri="{FF2B5EF4-FFF2-40B4-BE49-F238E27FC236}">
                <a16:creationId xmlns:a16="http://schemas.microsoft.com/office/drawing/2014/main" id="{F8911E8A-B2E7-6EC4-26E6-6270572B4745}"/>
              </a:ext>
            </a:extLst>
          </p:cNvPr>
          <p:cNvSpPr txBox="1"/>
          <p:nvPr/>
        </p:nvSpPr>
        <p:spPr>
          <a:xfrm>
            <a:off x="3879365" y="1149911"/>
            <a:ext cx="469690"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Cytokines</a:t>
            </a:r>
          </a:p>
        </p:txBody>
      </p:sp>
      <p:sp>
        <p:nvSpPr>
          <p:cNvPr id="132" name="TextBox 131">
            <a:extLst>
              <a:ext uri="{FF2B5EF4-FFF2-40B4-BE49-F238E27FC236}">
                <a16:creationId xmlns:a16="http://schemas.microsoft.com/office/drawing/2014/main" id="{BE056434-2477-FF93-45C9-0E9BF7B49BBF}"/>
              </a:ext>
            </a:extLst>
          </p:cNvPr>
          <p:cNvSpPr txBox="1"/>
          <p:nvPr/>
        </p:nvSpPr>
        <p:spPr>
          <a:xfrm>
            <a:off x="4545877" y="1149911"/>
            <a:ext cx="26129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Fungi</a:t>
            </a:r>
          </a:p>
        </p:txBody>
      </p:sp>
      <p:sp>
        <p:nvSpPr>
          <p:cNvPr id="133" name="TextBox 132">
            <a:extLst>
              <a:ext uri="{FF2B5EF4-FFF2-40B4-BE49-F238E27FC236}">
                <a16:creationId xmlns:a16="http://schemas.microsoft.com/office/drawing/2014/main" id="{54E0F28F-1789-E27F-CB62-8E81ACF13E56}"/>
              </a:ext>
            </a:extLst>
          </p:cNvPr>
          <p:cNvSpPr txBox="1"/>
          <p:nvPr/>
        </p:nvSpPr>
        <p:spPr>
          <a:xfrm>
            <a:off x="2353065" y="2383753"/>
            <a:ext cx="229235" cy="277005"/>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w="3175">
                  <a:noFill/>
                </a:ln>
                <a:solidFill>
                  <a:srgbClr val="2491BF"/>
                </a:solidFill>
                <a:effectLst/>
                <a:uLnTx/>
                <a:uFillTx/>
                <a:latin typeface="Calibri" panose="020F0502020204030204" pitchFamily="34" charset="0"/>
                <a:ea typeface="+mn-ea"/>
                <a:cs typeface="Calibri" panose="020F0502020204030204" pitchFamily="34" charset="0"/>
              </a:rPr>
              <a:t>IL-5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w="3175">
                  <a:noFill/>
                </a:ln>
                <a:solidFill>
                  <a:srgbClr val="2491BF"/>
                </a:solidFill>
                <a:effectLst/>
                <a:uLnTx/>
                <a:uFillTx/>
                <a:latin typeface="Calibri" panose="020F0502020204030204" pitchFamily="34" charset="0"/>
                <a:ea typeface="+mn-ea"/>
                <a:cs typeface="Calibri" panose="020F0502020204030204" pitchFamily="34" charset="0"/>
              </a:rPr>
              <a:t>IL-13</a:t>
            </a:r>
          </a:p>
        </p:txBody>
      </p:sp>
      <p:sp>
        <p:nvSpPr>
          <p:cNvPr id="134" name="TextBox 133">
            <a:extLst>
              <a:ext uri="{FF2B5EF4-FFF2-40B4-BE49-F238E27FC236}">
                <a16:creationId xmlns:a16="http://schemas.microsoft.com/office/drawing/2014/main" id="{7790D845-C1F4-9DC1-64EA-1531AA47C8D2}"/>
              </a:ext>
            </a:extLst>
          </p:cNvPr>
          <p:cNvSpPr txBox="1"/>
          <p:nvPr/>
        </p:nvSpPr>
        <p:spPr>
          <a:xfrm>
            <a:off x="3259300" y="2219072"/>
            <a:ext cx="190762" cy="23083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5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TSLP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5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IL-33</a:t>
            </a:r>
          </a:p>
        </p:txBody>
      </p:sp>
      <p:sp>
        <p:nvSpPr>
          <p:cNvPr id="135" name="TextBox 134">
            <a:extLst>
              <a:ext uri="{FF2B5EF4-FFF2-40B4-BE49-F238E27FC236}">
                <a16:creationId xmlns:a16="http://schemas.microsoft.com/office/drawing/2014/main" id="{C10D4BB3-1D43-FACB-0A4B-0FB1430E7E8C}"/>
              </a:ext>
            </a:extLst>
          </p:cNvPr>
          <p:cNvSpPr txBox="1"/>
          <p:nvPr/>
        </p:nvSpPr>
        <p:spPr>
          <a:xfrm>
            <a:off x="2901642" y="2649934"/>
            <a:ext cx="468087"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Mast cells</a:t>
            </a:r>
          </a:p>
        </p:txBody>
      </p:sp>
      <p:sp>
        <p:nvSpPr>
          <p:cNvPr id="136" name="TextBox 135">
            <a:extLst>
              <a:ext uri="{FF2B5EF4-FFF2-40B4-BE49-F238E27FC236}">
                <a16:creationId xmlns:a16="http://schemas.microsoft.com/office/drawing/2014/main" id="{EEBFABFB-BA05-4348-8093-268782D4279F}"/>
              </a:ext>
            </a:extLst>
          </p:cNvPr>
          <p:cNvSpPr txBox="1"/>
          <p:nvPr/>
        </p:nvSpPr>
        <p:spPr>
          <a:xfrm>
            <a:off x="4490892" y="2246306"/>
            <a:ext cx="330787" cy="534368"/>
          </a:xfrm>
          <a:prstGeom prst="rect">
            <a:avLst/>
          </a:prstGeom>
          <a:solidFill>
            <a:schemeClr val="bg1"/>
          </a:solidFill>
        </p:spPr>
        <p:txBody>
          <a:bodyPr wrap="none" lIns="36000" tIns="36000" rIns="36000" bIns="3600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TSLP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IL-33</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IL-25</a:t>
            </a:r>
          </a:p>
        </p:txBody>
      </p:sp>
      <p:sp>
        <p:nvSpPr>
          <p:cNvPr id="138" name="TextBox 137">
            <a:extLst>
              <a:ext uri="{FF2B5EF4-FFF2-40B4-BE49-F238E27FC236}">
                <a16:creationId xmlns:a16="http://schemas.microsoft.com/office/drawing/2014/main" id="{9B33153D-FAB2-C724-353C-D95F6AE4DF1E}"/>
              </a:ext>
            </a:extLst>
          </p:cNvPr>
          <p:cNvSpPr txBox="1"/>
          <p:nvPr/>
        </p:nvSpPr>
        <p:spPr>
          <a:xfrm>
            <a:off x="4152617" y="2757251"/>
            <a:ext cx="39915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Basophil</a:t>
            </a:r>
          </a:p>
        </p:txBody>
      </p:sp>
      <p:sp>
        <p:nvSpPr>
          <p:cNvPr id="139" name="TextBox 138">
            <a:extLst>
              <a:ext uri="{FF2B5EF4-FFF2-40B4-BE49-F238E27FC236}">
                <a16:creationId xmlns:a16="http://schemas.microsoft.com/office/drawing/2014/main" id="{38440A5D-6BC2-6397-B464-D80409700EA9}"/>
              </a:ext>
            </a:extLst>
          </p:cNvPr>
          <p:cNvSpPr txBox="1"/>
          <p:nvPr/>
        </p:nvSpPr>
        <p:spPr>
          <a:xfrm>
            <a:off x="5272911" y="2697503"/>
            <a:ext cx="617170"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656665">
                    <a:lumMod val="50000"/>
                  </a:srgbClr>
                </a:solidFill>
                <a:effectLst/>
                <a:uLnTx/>
                <a:uFillTx/>
                <a:latin typeface="Calibri" panose="020F0502020204030204" pitchFamily="34" charset="0"/>
                <a:ea typeface="+mn-ea"/>
                <a:cs typeface="Calibri" panose="020F0502020204030204" pitchFamily="34" charset="0"/>
              </a:rPr>
              <a:t>Dendritic cell</a:t>
            </a:r>
          </a:p>
        </p:txBody>
      </p:sp>
      <p:sp>
        <p:nvSpPr>
          <p:cNvPr id="140" name="TextBox 139">
            <a:extLst>
              <a:ext uri="{FF2B5EF4-FFF2-40B4-BE49-F238E27FC236}">
                <a16:creationId xmlns:a16="http://schemas.microsoft.com/office/drawing/2014/main" id="{7DB8BA8A-3DDA-AC78-E3A1-9637FF9A6A3C}"/>
              </a:ext>
            </a:extLst>
          </p:cNvPr>
          <p:cNvSpPr txBox="1"/>
          <p:nvPr/>
        </p:nvSpPr>
        <p:spPr>
          <a:xfrm>
            <a:off x="5190770" y="2860070"/>
            <a:ext cx="266103" cy="277005"/>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656665">
                    <a:lumMod val="50000"/>
                  </a:srgbClr>
                </a:solidFill>
                <a:effectLst/>
                <a:uLnTx/>
                <a:uFillTx/>
                <a:latin typeface="Calibri" panose="020F0502020204030204" pitchFamily="34" charset="0"/>
                <a:ea typeface="+mn-ea"/>
                <a:cs typeface="Calibri" panose="020F0502020204030204" pitchFamily="34" charset="0"/>
              </a:rPr>
              <a:t>Naïve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656665">
                    <a:lumMod val="50000"/>
                  </a:srgbClr>
                </a:solidFill>
                <a:effectLst/>
                <a:uLnTx/>
                <a:uFillTx/>
                <a:latin typeface="Calibri" panose="020F0502020204030204" pitchFamily="34" charset="0"/>
                <a:ea typeface="+mn-ea"/>
                <a:cs typeface="Calibri" panose="020F0502020204030204" pitchFamily="34" charset="0"/>
              </a:rPr>
              <a:t>T cell</a:t>
            </a:r>
          </a:p>
        </p:txBody>
      </p:sp>
      <p:sp>
        <p:nvSpPr>
          <p:cNvPr id="141" name="TextBox 140">
            <a:extLst>
              <a:ext uri="{FF2B5EF4-FFF2-40B4-BE49-F238E27FC236}">
                <a16:creationId xmlns:a16="http://schemas.microsoft.com/office/drawing/2014/main" id="{30976C78-C5B3-597B-F785-BF89AE86373A}"/>
              </a:ext>
            </a:extLst>
          </p:cNvPr>
          <p:cNvSpPr txBox="1"/>
          <p:nvPr/>
        </p:nvSpPr>
        <p:spPr>
          <a:xfrm>
            <a:off x="5834612" y="3987181"/>
            <a:ext cx="532208"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Eosinophils</a:t>
            </a:r>
          </a:p>
        </p:txBody>
      </p:sp>
      <p:sp>
        <p:nvSpPr>
          <p:cNvPr id="142" name="TextBox 141">
            <a:extLst>
              <a:ext uri="{FF2B5EF4-FFF2-40B4-BE49-F238E27FC236}">
                <a16:creationId xmlns:a16="http://schemas.microsoft.com/office/drawing/2014/main" id="{88954A83-7C4D-EDAC-A4B6-99A024DD8408}"/>
              </a:ext>
            </a:extLst>
          </p:cNvPr>
          <p:cNvSpPr txBox="1"/>
          <p:nvPr/>
        </p:nvSpPr>
        <p:spPr>
          <a:xfrm>
            <a:off x="3012769" y="4119989"/>
            <a:ext cx="29335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B cells</a:t>
            </a:r>
          </a:p>
        </p:txBody>
      </p:sp>
      <p:sp>
        <p:nvSpPr>
          <p:cNvPr id="144" name="TextBox 143">
            <a:extLst>
              <a:ext uri="{FF2B5EF4-FFF2-40B4-BE49-F238E27FC236}">
                <a16:creationId xmlns:a16="http://schemas.microsoft.com/office/drawing/2014/main" id="{400AEB78-494A-0D9D-15B1-CDCAF7AB7CCD}"/>
              </a:ext>
            </a:extLst>
          </p:cNvPr>
          <p:cNvSpPr txBox="1"/>
          <p:nvPr/>
        </p:nvSpPr>
        <p:spPr>
          <a:xfrm>
            <a:off x="3127071" y="3665954"/>
            <a:ext cx="13946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IgE</a:t>
            </a:r>
          </a:p>
        </p:txBody>
      </p:sp>
      <p:sp>
        <p:nvSpPr>
          <p:cNvPr id="145" name="TextBox 144">
            <a:extLst>
              <a:ext uri="{FF2B5EF4-FFF2-40B4-BE49-F238E27FC236}">
                <a16:creationId xmlns:a16="http://schemas.microsoft.com/office/drawing/2014/main" id="{D668B483-3C03-FD1C-ABC6-008C1CFFCAD2}"/>
              </a:ext>
            </a:extLst>
          </p:cNvPr>
          <p:cNvSpPr txBox="1"/>
          <p:nvPr/>
        </p:nvSpPr>
        <p:spPr>
          <a:xfrm>
            <a:off x="2307905" y="3291297"/>
            <a:ext cx="621978" cy="277005"/>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Histamine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Leukotrienes</a:t>
            </a:r>
          </a:p>
        </p:txBody>
      </p:sp>
      <p:sp>
        <p:nvSpPr>
          <p:cNvPr id="146" name="TextBox 145">
            <a:extLst>
              <a:ext uri="{FF2B5EF4-FFF2-40B4-BE49-F238E27FC236}">
                <a16:creationId xmlns:a16="http://schemas.microsoft.com/office/drawing/2014/main" id="{36B84444-7D81-89DB-DD9D-B004991F0472}"/>
              </a:ext>
            </a:extLst>
          </p:cNvPr>
          <p:cNvSpPr txBox="1"/>
          <p:nvPr/>
        </p:nvSpPr>
        <p:spPr>
          <a:xfrm>
            <a:off x="3820740" y="3094390"/>
            <a:ext cx="184350" cy="11541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5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TSLP</a:t>
            </a:r>
          </a:p>
        </p:txBody>
      </p:sp>
      <p:sp>
        <p:nvSpPr>
          <p:cNvPr id="147" name="TextBox 146">
            <a:extLst>
              <a:ext uri="{FF2B5EF4-FFF2-40B4-BE49-F238E27FC236}">
                <a16:creationId xmlns:a16="http://schemas.microsoft.com/office/drawing/2014/main" id="{E9A3007D-A74B-0A0F-F1B5-EF3571A88B08}"/>
              </a:ext>
            </a:extLst>
          </p:cNvPr>
          <p:cNvSpPr txBox="1"/>
          <p:nvPr/>
        </p:nvSpPr>
        <p:spPr>
          <a:xfrm rot="19568916">
            <a:off x="4148277" y="3800744"/>
            <a:ext cx="45686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IL-4, IL-13</a:t>
            </a:r>
          </a:p>
        </p:txBody>
      </p:sp>
      <p:sp>
        <p:nvSpPr>
          <p:cNvPr id="148" name="TextBox 147">
            <a:extLst>
              <a:ext uri="{FF2B5EF4-FFF2-40B4-BE49-F238E27FC236}">
                <a16:creationId xmlns:a16="http://schemas.microsoft.com/office/drawing/2014/main" id="{04B7C501-9AFC-4C91-85A5-B2932AEBE345}"/>
              </a:ext>
            </a:extLst>
          </p:cNvPr>
          <p:cNvSpPr txBox="1"/>
          <p:nvPr/>
        </p:nvSpPr>
        <p:spPr>
          <a:xfrm rot="18326695">
            <a:off x="3739837" y="3393029"/>
            <a:ext cx="45686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IL-4, IL-13</a:t>
            </a:r>
          </a:p>
        </p:txBody>
      </p:sp>
      <p:sp>
        <p:nvSpPr>
          <p:cNvPr id="149" name="TextBox 148">
            <a:extLst>
              <a:ext uri="{FF2B5EF4-FFF2-40B4-BE49-F238E27FC236}">
                <a16:creationId xmlns:a16="http://schemas.microsoft.com/office/drawing/2014/main" id="{D911F860-5691-B0CE-BB72-EF0646E6BF7A}"/>
              </a:ext>
            </a:extLst>
          </p:cNvPr>
          <p:cNvSpPr txBox="1"/>
          <p:nvPr/>
        </p:nvSpPr>
        <p:spPr>
          <a:xfrm>
            <a:off x="4397698" y="4118600"/>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IL-13</a:t>
            </a:r>
            <a:endParaRPr kumimoji="0" lang="en-US" sz="8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endParaRPr>
          </a:p>
        </p:txBody>
      </p:sp>
      <p:sp>
        <p:nvSpPr>
          <p:cNvPr id="150" name="TextBox 149">
            <a:extLst>
              <a:ext uri="{FF2B5EF4-FFF2-40B4-BE49-F238E27FC236}">
                <a16:creationId xmlns:a16="http://schemas.microsoft.com/office/drawing/2014/main" id="{75ED537C-0097-A31E-F5C6-58DF3218A922}"/>
              </a:ext>
            </a:extLst>
          </p:cNvPr>
          <p:cNvSpPr txBox="1"/>
          <p:nvPr/>
        </p:nvSpPr>
        <p:spPr>
          <a:xfrm>
            <a:off x="4643458" y="3318538"/>
            <a:ext cx="205188" cy="277005"/>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Th2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cells</a:t>
            </a:r>
          </a:p>
        </p:txBody>
      </p:sp>
      <p:sp>
        <p:nvSpPr>
          <p:cNvPr id="151" name="TextBox 150">
            <a:extLst>
              <a:ext uri="{FF2B5EF4-FFF2-40B4-BE49-F238E27FC236}">
                <a16:creationId xmlns:a16="http://schemas.microsoft.com/office/drawing/2014/main" id="{C358ACB1-1AB8-F32B-31A5-A6FB3093AF58}"/>
              </a:ext>
            </a:extLst>
          </p:cNvPr>
          <p:cNvSpPr txBox="1"/>
          <p:nvPr/>
        </p:nvSpPr>
        <p:spPr>
          <a:xfrm rot="2099857">
            <a:off x="5445883" y="3507536"/>
            <a:ext cx="17152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IL-5</a:t>
            </a:r>
          </a:p>
        </p:txBody>
      </p:sp>
      <p:sp>
        <p:nvSpPr>
          <p:cNvPr id="152" name="TextBox 151">
            <a:extLst>
              <a:ext uri="{FF2B5EF4-FFF2-40B4-BE49-F238E27FC236}">
                <a16:creationId xmlns:a16="http://schemas.microsoft.com/office/drawing/2014/main" id="{1A362EFF-D3B6-12DF-8318-650FB26E4275}"/>
              </a:ext>
            </a:extLst>
          </p:cNvPr>
          <p:cNvSpPr txBox="1"/>
          <p:nvPr/>
        </p:nvSpPr>
        <p:spPr>
          <a:xfrm rot="19585287">
            <a:off x="5592192" y="2973383"/>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IL-13</a:t>
            </a:r>
          </a:p>
        </p:txBody>
      </p:sp>
      <p:sp>
        <p:nvSpPr>
          <p:cNvPr id="153" name="TextBox 152">
            <a:extLst>
              <a:ext uri="{FF2B5EF4-FFF2-40B4-BE49-F238E27FC236}">
                <a16:creationId xmlns:a16="http://schemas.microsoft.com/office/drawing/2014/main" id="{00A62D6E-50F3-4034-29B6-F124818F3202}"/>
              </a:ext>
            </a:extLst>
          </p:cNvPr>
          <p:cNvSpPr txBox="1"/>
          <p:nvPr/>
        </p:nvSpPr>
        <p:spPr>
          <a:xfrm rot="1721568">
            <a:off x="5229446" y="4266257"/>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IL-13</a:t>
            </a:r>
          </a:p>
        </p:txBody>
      </p:sp>
      <p:sp>
        <p:nvSpPr>
          <p:cNvPr id="154" name="TextBox 153">
            <a:extLst>
              <a:ext uri="{FF2B5EF4-FFF2-40B4-BE49-F238E27FC236}">
                <a16:creationId xmlns:a16="http://schemas.microsoft.com/office/drawing/2014/main" id="{C2FE5A82-7E21-C1CF-D87E-BA92CC3F01BB}"/>
              </a:ext>
            </a:extLst>
          </p:cNvPr>
          <p:cNvSpPr txBox="1"/>
          <p:nvPr/>
        </p:nvSpPr>
        <p:spPr>
          <a:xfrm rot="19476609">
            <a:off x="6618670" y="3509806"/>
            <a:ext cx="17152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IL-5</a:t>
            </a:r>
          </a:p>
        </p:txBody>
      </p:sp>
      <p:sp>
        <p:nvSpPr>
          <p:cNvPr id="155" name="TextBox 154">
            <a:extLst>
              <a:ext uri="{FF2B5EF4-FFF2-40B4-BE49-F238E27FC236}">
                <a16:creationId xmlns:a16="http://schemas.microsoft.com/office/drawing/2014/main" id="{9643C610-F222-F945-67C7-EADE65930604}"/>
              </a:ext>
            </a:extLst>
          </p:cNvPr>
          <p:cNvSpPr txBox="1"/>
          <p:nvPr/>
        </p:nvSpPr>
        <p:spPr>
          <a:xfrm rot="2077529">
            <a:off x="6376152" y="2953478"/>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IL-13</a:t>
            </a:r>
          </a:p>
        </p:txBody>
      </p:sp>
      <p:sp>
        <p:nvSpPr>
          <p:cNvPr id="156" name="TextBox 155">
            <a:extLst>
              <a:ext uri="{FF2B5EF4-FFF2-40B4-BE49-F238E27FC236}">
                <a16:creationId xmlns:a16="http://schemas.microsoft.com/office/drawing/2014/main" id="{6DF598F2-CC1F-BC51-7053-039BE078BC62}"/>
              </a:ext>
            </a:extLst>
          </p:cNvPr>
          <p:cNvSpPr txBox="1"/>
          <p:nvPr/>
        </p:nvSpPr>
        <p:spPr>
          <a:xfrm rot="19935994">
            <a:off x="6695353" y="4266863"/>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IL-13</a:t>
            </a:r>
          </a:p>
        </p:txBody>
      </p:sp>
      <p:sp>
        <p:nvSpPr>
          <p:cNvPr id="157" name="TextBox 156">
            <a:extLst>
              <a:ext uri="{FF2B5EF4-FFF2-40B4-BE49-F238E27FC236}">
                <a16:creationId xmlns:a16="http://schemas.microsoft.com/office/drawing/2014/main" id="{AD7521A3-C761-7FED-D22F-9CE5BEDBBDDB}"/>
              </a:ext>
            </a:extLst>
          </p:cNvPr>
          <p:cNvSpPr txBox="1"/>
          <p:nvPr/>
        </p:nvSpPr>
        <p:spPr>
          <a:xfrm>
            <a:off x="7047204" y="3059399"/>
            <a:ext cx="24045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ILC2s</a:t>
            </a:r>
          </a:p>
        </p:txBody>
      </p:sp>
      <p:sp>
        <p:nvSpPr>
          <p:cNvPr id="158" name="TextBox 157">
            <a:extLst>
              <a:ext uri="{FF2B5EF4-FFF2-40B4-BE49-F238E27FC236}">
                <a16:creationId xmlns:a16="http://schemas.microsoft.com/office/drawing/2014/main" id="{DBEC77BB-542C-C107-044B-2E94568786ED}"/>
              </a:ext>
            </a:extLst>
          </p:cNvPr>
          <p:cNvSpPr txBox="1"/>
          <p:nvPr/>
        </p:nvSpPr>
        <p:spPr>
          <a:xfrm>
            <a:off x="6752640" y="2246306"/>
            <a:ext cx="330787" cy="534368"/>
          </a:xfrm>
          <a:prstGeom prst="rect">
            <a:avLst/>
          </a:prstGeom>
          <a:solidFill>
            <a:schemeClr val="bg1"/>
          </a:solidFill>
        </p:spPr>
        <p:txBody>
          <a:bodyPr wrap="none" lIns="36000" tIns="36000" rIns="36000" bIns="3600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TSLP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IL-33</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IL-25</a:t>
            </a:r>
          </a:p>
        </p:txBody>
      </p:sp>
      <p:sp>
        <p:nvSpPr>
          <p:cNvPr id="159" name="TextBox 158">
            <a:extLst>
              <a:ext uri="{FF2B5EF4-FFF2-40B4-BE49-F238E27FC236}">
                <a16:creationId xmlns:a16="http://schemas.microsoft.com/office/drawing/2014/main" id="{2C13EB76-B508-31A9-5A26-22E5C303711C}"/>
              </a:ext>
            </a:extLst>
          </p:cNvPr>
          <p:cNvSpPr txBox="1"/>
          <p:nvPr/>
        </p:nvSpPr>
        <p:spPr>
          <a:xfrm>
            <a:off x="8274547" y="2256850"/>
            <a:ext cx="321169" cy="226591"/>
          </a:xfrm>
          <a:prstGeom prst="rect">
            <a:avLst/>
          </a:prstGeom>
          <a:solidFill>
            <a:schemeClr val="bg1"/>
          </a:solidFill>
        </p:spPr>
        <p:txBody>
          <a:bodyPr wrap="none" lIns="36000" tIns="36000" rIns="36000" bIns="3600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F35FAC">
                    <a:lumMod val="75000"/>
                  </a:srgbClr>
                </a:solidFill>
                <a:effectLst/>
                <a:uLnTx/>
                <a:uFillTx/>
                <a:latin typeface="Calibri"/>
                <a:ea typeface="+mn-ea"/>
                <a:cs typeface="Calibri"/>
              </a:rPr>
              <a:t>TSLP</a:t>
            </a:r>
          </a:p>
        </p:txBody>
      </p:sp>
      <p:sp>
        <p:nvSpPr>
          <p:cNvPr id="161" name="TextBox 160">
            <a:extLst>
              <a:ext uri="{FF2B5EF4-FFF2-40B4-BE49-F238E27FC236}">
                <a16:creationId xmlns:a16="http://schemas.microsoft.com/office/drawing/2014/main" id="{86A5E76A-7E60-8958-6A1D-C9ED5201C4EB}"/>
              </a:ext>
            </a:extLst>
          </p:cNvPr>
          <p:cNvSpPr txBox="1"/>
          <p:nvPr/>
        </p:nvSpPr>
        <p:spPr>
          <a:xfrm>
            <a:off x="7048944" y="4260513"/>
            <a:ext cx="724572"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Smooth muscle</a:t>
            </a:r>
          </a:p>
        </p:txBody>
      </p:sp>
      <p:sp>
        <p:nvSpPr>
          <p:cNvPr id="164" name="TextBox 163">
            <a:extLst>
              <a:ext uri="{FF2B5EF4-FFF2-40B4-BE49-F238E27FC236}">
                <a16:creationId xmlns:a16="http://schemas.microsoft.com/office/drawing/2014/main" id="{854BBB09-2639-DC71-3C1B-DB92A42AAF15}"/>
              </a:ext>
            </a:extLst>
          </p:cNvPr>
          <p:cNvSpPr txBox="1"/>
          <p:nvPr/>
        </p:nvSpPr>
        <p:spPr>
          <a:xfrm>
            <a:off x="9610310" y="4129627"/>
            <a:ext cx="17152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F561AD"/>
                </a:solidFill>
                <a:effectLst/>
                <a:uLnTx/>
                <a:uFillTx/>
                <a:latin typeface="Calibri" panose="020F0502020204030204" pitchFamily="34" charset="0"/>
                <a:ea typeface="+mn-ea"/>
                <a:cs typeface="Calibri" panose="020F0502020204030204" pitchFamily="34" charset="0"/>
              </a:rPr>
              <a:t>IL-6</a:t>
            </a:r>
          </a:p>
        </p:txBody>
      </p:sp>
      <p:sp>
        <p:nvSpPr>
          <p:cNvPr id="165" name="TextBox 164">
            <a:extLst>
              <a:ext uri="{FF2B5EF4-FFF2-40B4-BE49-F238E27FC236}">
                <a16:creationId xmlns:a16="http://schemas.microsoft.com/office/drawing/2014/main" id="{3CBED91A-B912-93F3-BA79-F08D54B3390D}"/>
              </a:ext>
            </a:extLst>
          </p:cNvPr>
          <p:cNvSpPr txBox="1"/>
          <p:nvPr/>
        </p:nvSpPr>
        <p:spPr>
          <a:xfrm>
            <a:off x="9267706" y="3337769"/>
            <a:ext cx="468087"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Fibroblast</a:t>
            </a:r>
          </a:p>
        </p:txBody>
      </p:sp>
      <p:sp>
        <p:nvSpPr>
          <p:cNvPr id="166" name="TextBox 165">
            <a:extLst>
              <a:ext uri="{FF2B5EF4-FFF2-40B4-BE49-F238E27FC236}">
                <a16:creationId xmlns:a16="http://schemas.microsoft.com/office/drawing/2014/main" id="{FB1E327C-0197-FA35-937D-3CA4D101C7D1}"/>
              </a:ext>
            </a:extLst>
          </p:cNvPr>
          <p:cNvSpPr txBox="1"/>
          <p:nvPr/>
        </p:nvSpPr>
        <p:spPr>
          <a:xfrm>
            <a:off x="9093828" y="2542446"/>
            <a:ext cx="40396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Collagen</a:t>
            </a:r>
          </a:p>
        </p:txBody>
      </p:sp>
      <p:sp>
        <p:nvSpPr>
          <p:cNvPr id="168" name="TextBox 167">
            <a:extLst>
              <a:ext uri="{FF2B5EF4-FFF2-40B4-BE49-F238E27FC236}">
                <a16:creationId xmlns:a16="http://schemas.microsoft.com/office/drawing/2014/main" id="{2C4BCB92-4A53-CBFB-F841-B70F998EA530}"/>
              </a:ext>
            </a:extLst>
          </p:cNvPr>
          <p:cNvSpPr txBox="1"/>
          <p:nvPr/>
        </p:nvSpPr>
        <p:spPr>
          <a:xfrm>
            <a:off x="7945735" y="3407020"/>
            <a:ext cx="248471" cy="153891"/>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F561AD"/>
                </a:solidFill>
                <a:effectLst/>
                <a:uLnTx/>
                <a:uFillTx/>
                <a:latin typeface="Calibri" panose="020F0502020204030204" pitchFamily="34" charset="0"/>
                <a:ea typeface="+mn-ea"/>
                <a:cs typeface="Calibri" panose="020F0502020204030204" pitchFamily="34" charset="0"/>
              </a:rPr>
              <a:t>TSLP</a:t>
            </a:r>
          </a:p>
        </p:txBody>
      </p:sp>
      <p:grpSp>
        <p:nvGrpSpPr>
          <p:cNvPr id="169" name="Graphic 2442">
            <a:extLst>
              <a:ext uri="{FF2B5EF4-FFF2-40B4-BE49-F238E27FC236}">
                <a16:creationId xmlns:a16="http://schemas.microsoft.com/office/drawing/2014/main" id="{64BA3ED3-9446-0537-C3E7-C1D0E7C62347}"/>
              </a:ext>
            </a:extLst>
          </p:cNvPr>
          <p:cNvGrpSpPr/>
          <p:nvPr/>
        </p:nvGrpSpPr>
        <p:grpSpPr>
          <a:xfrm rot="401577">
            <a:off x="3880668" y="3315678"/>
            <a:ext cx="257941" cy="478206"/>
            <a:chOff x="7388833" y="5476246"/>
            <a:chExt cx="373677" cy="630032"/>
          </a:xfrm>
          <a:solidFill>
            <a:srgbClr val="A21383"/>
          </a:solidFill>
        </p:grpSpPr>
        <p:sp>
          <p:nvSpPr>
            <p:cNvPr id="2493" name="Freeform 2445">
              <a:extLst>
                <a:ext uri="{FF2B5EF4-FFF2-40B4-BE49-F238E27FC236}">
                  <a16:creationId xmlns:a16="http://schemas.microsoft.com/office/drawing/2014/main" id="{DAD6A2E2-FEFF-BA1C-FC71-342A11688F75}"/>
                </a:ext>
              </a:extLst>
            </p:cNvPr>
            <p:cNvSpPr/>
            <p:nvPr/>
          </p:nvSpPr>
          <p:spPr>
            <a:xfrm>
              <a:off x="7411227" y="5476246"/>
              <a:ext cx="351283" cy="592220"/>
            </a:xfrm>
            <a:custGeom>
              <a:avLst/>
              <a:gdLst>
                <a:gd name="connsiteX0" fmla="*/ 351285 w 351284"/>
                <a:gd name="connsiteY0" fmla="*/ 0 h 592224"/>
                <a:gd name="connsiteX1" fmla="*/ 0 w 351284"/>
                <a:gd name="connsiteY1" fmla="*/ 592224 h 592224"/>
              </a:gdLst>
              <a:ahLst/>
              <a:cxnLst>
                <a:cxn ang="0">
                  <a:pos x="connsiteX0" y="connsiteY0"/>
                </a:cxn>
                <a:cxn ang="0">
                  <a:pos x="connsiteX1" y="connsiteY1"/>
                </a:cxn>
              </a:cxnLst>
              <a:rect l="l" t="t" r="r" b="b"/>
              <a:pathLst>
                <a:path w="351284" h="592224">
                  <a:moveTo>
                    <a:pt x="351285" y="0"/>
                  </a:moveTo>
                  <a:lnTo>
                    <a:pt x="0" y="592224"/>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94" name="Freeform 2446">
              <a:extLst>
                <a:ext uri="{FF2B5EF4-FFF2-40B4-BE49-F238E27FC236}">
                  <a16:creationId xmlns:a16="http://schemas.microsoft.com/office/drawing/2014/main" id="{87CC8198-2681-1490-8319-61BC2973F085}"/>
                </a:ext>
              </a:extLst>
            </p:cNvPr>
            <p:cNvSpPr/>
            <p:nvPr/>
          </p:nvSpPr>
          <p:spPr>
            <a:xfrm>
              <a:off x="7388833" y="6045244"/>
              <a:ext cx="53261" cy="61034"/>
            </a:xfrm>
            <a:custGeom>
              <a:avLst/>
              <a:gdLst>
                <a:gd name="connsiteX0" fmla="*/ 735 w 53261"/>
                <a:gd name="connsiteY0" fmla="*/ 0 h 61034"/>
                <a:gd name="connsiteX1" fmla="*/ 0 w 53261"/>
                <a:gd name="connsiteY1" fmla="*/ 61034 h 61034"/>
                <a:gd name="connsiteX2" fmla="*/ 53262 w 53261"/>
                <a:gd name="connsiteY2" fmla="*/ 31160 h 61034"/>
                <a:gd name="connsiteX3" fmla="*/ 735 w 53261"/>
                <a:gd name="connsiteY3" fmla="*/ 0 h 61034"/>
              </a:gdLst>
              <a:ahLst/>
              <a:cxnLst>
                <a:cxn ang="0">
                  <a:pos x="connsiteX0" y="connsiteY0"/>
                </a:cxn>
                <a:cxn ang="0">
                  <a:pos x="connsiteX1" y="connsiteY1"/>
                </a:cxn>
                <a:cxn ang="0">
                  <a:pos x="connsiteX2" y="connsiteY2"/>
                </a:cxn>
                <a:cxn ang="0">
                  <a:pos x="connsiteX3" y="connsiteY3"/>
                </a:cxn>
              </a:cxnLst>
              <a:rect l="l" t="t" r="r" b="b"/>
              <a:pathLst>
                <a:path w="53261" h="61034">
                  <a:moveTo>
                    <a:pt x="735" y="0"/>
                  </a:moveTo>
                  <a:lnTo>
                    <a:pt x="0" y="61034"/>
                  </a:lnTo>
                  <a:lnTo>
                    <a:pt x="53262" y="31160"/>
                  </a:lnTo>
                  <a:lnTo>
                    <a:pt x="735"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0" name="Group 169">
            <a:extLst>
              <a:ext uri="{FF2B5EF4-FFF2-40B4-BE49-F238E27FC236}">
                <a16:creationId xmlns:a16="http://schemas.microsoft.com/office/drawing/2014/main" id="{CEB2A609-E194-E0FF-B2A5-1092FD8353A7}"/>
              </a:ext>
            </a:extLst>
          </p:cNvPr>
          <p:cNvGrpSpPr/>
          <p:nvPr/>
        </p:nvGrpSpPr>
        <p:grpSpPr>
          <a:xfrm>
            <a:off x="3958667" y="3665104"/>
            <a:ext cx="880704" cy="577321"/>
            <a:chOff x="3869982" y="3713634"/>
            <a:chExt cx="880686" cy="577309"/>
          </a:xfrm>
        </p:grpSpPr>
        <p:sp>
          <p:nvSpPr>
            <p:cNvPr id="2490" name="Freeform 2448">
              <a:extLst>
                <a:ext uri="{FF2B5EF4-FFF2-40B4-BE49-F238E27FC236}">
                  <a16:creationId xmlns:a16="http://schemas.microsoft.com/office/drawing/2014/main" id="{7D135CD5-3A11-85C7-A8B2-7D2B09D8B463}"/>
                </a:ext>
              </a:extLst>
            </p:cNvPr>
            <p:cNvSpPr/>
            <p:nvPr/>
          </p:nvSpPr>
          <p:spPr>
            <a:xfrm>
              <a:off x="3906774" y="3713634"/>
              <a:ext cx="843894" cy="553210"/>
            </a:xfrm>
            <a:custGeom>
              <a:avLst/>
              <a:gdLst>
                <a:gd name="connsiteX0" fmla="*/ 842520 w 842519"/>
                <a:gd name="connsiteY0" fmla="*/ 0 h 552309"/>
                <a:gd name="connsiteX1" fmla="*/ 0 w 842519"/>
                <a:gd name="connsiteY1" fmla="*/ 552310 h 552309"/>
              </a:gdLst>
              <a:ahLst/>
              <a:cxnLst>
                <a:cxn ang="0">
                  <a:pos x="connsiteX0" y="connsiteY0"/>
                </a:cxn>
                <a:cxn ang="0">
                  <a:pos x="connsiteX1" y="connsiteY1"/>
                </a:cxn>
              </a:cxnLst>
              <a:rect l="l" t="t" r="r" b="b"/>
              <a:pathLst>
                <a:path w="842519" h="552309">
                  <a:moveTo>
                    <a:pt x="842520" y="0"/>
                  </a:moveTo>
                  <a:lnTo>
                    <a:pt x="0" y="55231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91" name="Freeform 2449">
              <a:extLst>
                <a:ext uri="{FF2B5EF4-FFF2-40B4-BE49-F238E27FC236}">
                  <a16:creationId xmlns:a16="http://schemas.microsoft.com/office/drawing/2014/main" id="{63BF1CFA-C4F7-7460-E921-0CE7B7F11F4D}"/>
                </a:ext>
              </a:extLst>
            </p:cNvPr>
            <p:cNvSpPr/>
            <p:nvPr/>
          </p:nvSpPr>
          <p:spPr>
            <a:xfrm>
              <a:off x="3869982" y="4236370"/>
              <a:ext cx="61013" cy="54573"/>
            </a:xfrm>
            <a:custGeom>
              <a:avLst/>
              <a:gdLst>
                <a:gd name="connsiteX0" fmla="*/ 27427 w 60914"/>
                <a:gd name="connsiteY0" fmla="*/ 0 h 54484"/>
                <a:gd name="connsiteX1" fmla="*/ 0 w 60914"/>
                <a:gd name="connsiteY1" fmla="*/ 54484 h 54484"/>
                <a:gd name="connsiteX2" fmla="*/ 60915 w 60914"/>
                <a:gd name="connsiteY2" fmla="*/ 51056 h 54484"/>
                <a:gd name="connsiteX3" fmla="*/ 27427 w 60914"/>
                <a:gd name="connsiteY3" fmla="*/ 0 h 54484"/>
              </a:gdLst>
              <a:ahLst/>
              <a:cxnLst>
                <a:cxn ang="0">
                  <a:pos x="connsiteX0" y="connsiteY0"/>
                </a:cxn>
                <a:cxn ang="0">
                  <a:pos x="connsiteX1" y="connsiteY1"/>
                </a:cxn>
                <a:cxn ang="0">
                  <a:pos x="connsiteX2" y="connsiteY2"/>
                </a:cxn>
                <a:cxn ang="0">
                  <a:pos x="connsiteX3" y="connsiteY3"/>
                </a:cxn>
              </a:cxnLst>
              <a:rect l="l" t="t" r="r" b="b"/>
              <a:pathLst>
                <a:path w="60914" h="54484">
                  <a:moveTo>
                    <a:pt x="27427" y="0"/>
                  </a:moveTo>
                  <a:lnTo>
                    <a:pt x="0" y="54484"/>
                  </a:lnTo>
                  <a:lnTo>
                    <a:pt x="60915" y="51056"/>
                  </a:lnTo>
                  <a:lnTo>
                    <a:pt x="27427"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1" name="Graphic 2442">
            <a:extLst>
              <a:ext uri="{FF2B5EF4-FFF2-40B4-BE49-F238E27FC236}">
                <a16:creationId xmlns:a16="http://schemas.microsoft.com/office/drawing/2014/main" id="{B9BE2857-561E-9417-4A5D-13E54C5AB7E1}"/>
              </a:ext>
            </a:extLst>
          </p:cNvPr>
          <p:cNvGrpSpPr/>
          <p:nvPr/>
        </p:nvGrpSpPr>
        <p:grpSpPr>
          <a:xfrm>
            <a:off x="4325109" y="4042216"/>
            <a:ext cx="61137" cy="392465"/>
            <a:chOff x="7893108" y="6127558"/>
            <a:chExt cx="61036" cy="391820"/>
          </a:xfrm>
          <a:solidFill>
            <a:srgbClr val="A21383"/>
          </a:solidFill>
        </p:grpSpPr>
        <p:sp>
          <p:nvSpPr>
            <p:cNvPr id="2487" name="Freeform 2451">
              <a:extLst>
                <a:ext uri="{FF2B5EF4-FFF2-40B4-BE49-F238E27FC236}">
                  <a16:creationId xmlns:a16="http://schemas.microsoft.com/office/drawing/2014/main" id="{9A9911A8-5604-1521-F3A7-79F1D8D6271F}"/>
                </a:ext>
              </a:extLst>
            </p:cNvPr>
            <p:cNvSpPr/>
            <p:nvPr/>
          </p:nvSpPr>
          <p:spPr>
            <a:xfrm>
              <a:off x="7923553" y="6127558"/>
              <a:ext cx="6122" cy="347904"/>
            </a:xfrm>
            <a:custGeom>
              <a:avLst/>
              <a:gdLst>
                <a:gd name="connsiteX0" fmla="*/ 0 w 6122"/>
                <a:gd name="connsiteY0" fmla="*/ 0 h 347902"/>
                <a:gd name="connsiteX1" fmla="*/ 0 w 6122"/>
                <a:gd name="connsiteY1" fmla="*/ 347903 h 347902"/>
              </a:gdLst>
              <a:ahLst/>
              <a:cxnLst>
                <a:cxn ang="0">
                  <a:pos x="connsiteX0" y="connsiteY0"/>
                </a:cxn>
                <a:cxn ang="0">
                  <a:pos x="connsiteX1" y="connsiteY1"/>
                </a:cxn>
              </a:cxnLst>
              <a:rect l="l" t="t" r="r" b="b"/>
              <a:pathLst>
                <a:path w="6122" h="347902">
                  <a:moveTo>
                    <a:pt x="0" y="0"/>
                  </a:moveTo>
                  <a:lnTo>
                    <a:pt x="0" y="347903"/>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8" name="Freeform 2452">
              <a:extLst>
                <a:ext uri="{FF2B5EF4-FFF2-40B4-BE49-F238E27FC236}">
                  <a16:creationId xmlns:a16="http://schemas.microsoft.com/office/drawing/2014/main" id="{3E209F00-BF18-9F13-FE23-0A75B103D310}"/>
                </a:ext>
              </a:extLst>
            </p:cNvPr>
            <p:cNvSpPr/>
            <p:nvPr/>
          </p:nvSpPr>
          <p:spPr>
            <a:xfrm>
              <a:off x="7893108" y="6466486"/>
              <a:ext cx="61036" cy="52892"/>
            </a:xfrm>
            <a:custGeom>
              <a:avLst/>
              <a:gdLst>
                <a:gd name="connsiteX0" fmla="*/ 0 w 61036"/>
                <a:gd name="connsiteY0" fmla="*/ 0 h 52892"/>
                <a:gd name="connsiteX1" fmla="*/ 30488 w 61036"/>
                <a:gd name="connsiteY1" fmla="*/ 52892 h 52892"/>
                <a:gd name="connsiteX2" fmla="*/ 61037 w 61036"/>
                <a:gd name="connsiteY2" fmla="*/ 0 h 52892"/>
                <a:gd name="connsiteX3" fmla="*/ 0 w 61036"/>
                <a:gd name="connsiteY3" fmla="*/ 0 h 52892"/>
              </a:gdLst>
              <a:ahLst/>
              <a:cxnLst>
                <a:cxn ang="0">
                  <a:pos x="connsiteX0" y="connsiteY0"/>
                </a:cxn>
                <a:cxn ang="0">
                  <a:pos x="connsiteX1" y="connsiteY1"/>
                </a:cxn>
                <a:cxn ang="0">
                  <a:pos x="connsiteX2" y="connsiteY2"/>
                </a:cxn>
                <a:cxn ang="0">
                  <a:pos x="connsiteX3" y="connsiteY3"/>
                </a:cxn>
              </a:cxnLst>
              <a:rect l="l" t="t" r="r" b="b"/>
              <a:pathLst>
                <a:path w="61036" h="52892">
                  <a:moveTo>
                    <a:pt x="0" y="0"/>
                  </a:moveTo>
                  <a:lnTo>
                    <a:pt x="30488" y="52892"/>
                  </a:lnTo>
                  <a:lnTo>
                    <a:pt x="61037" y="0"/>
                  </a:lnTo>
                  <a:lnTo>
                    <a:pt x="0"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sp>
        <p:nvSpPr>
          <p:cNvPr id="172" name="Freeform 2453">
            <a:extLst>
              <a:ext uri="{FF2B5EF4-FFF2-40B4-BE49-F238E27FC236}">
                <a16:creationId xmlns:a16="http://schemas.microsoft.com/office/drawing/2014/main" id="{BD4BE16C-A1B5-4173-0B0E-6B30DACCFEAA}"/>
              </a:ext>
            </a:extLst>
          </p:cNvPr>
          <p:cNvSpPr/>
          <p:nvPr/>
        </p:nvSpPr>
        <p:spPr>
          <a:xfrm>
            <a:off x="4355605" y="3312947"/>
            <a:ext cx="6132" cy="364972"/>
          </a:xfrm>
          <a:custGeom>
            <a:avLst/>
            <a:gdLst>
              <a:gd name="connsiteX0" fmla="*/ 0 w 6122"/>
              <a:gd name="connsiteY0" fmla="*/ 0 h 364370"/>
              <a:gd name="connsiteX1" fmla="*/ 0 w 6122"/>
              <a:gd name="connsiteY1" fmla="*/ 364370 h 364370"/>
            </a:gdLst>
            <a:ahLst/>
            <a:cxnLst>
              <a:cxn ang="0">
                <a:pos x="connsiteX0" y="connsiteY0"/>
              </a:cxn>
              <a:cxn ang="0">
                <a:pos x="connsiteX1" y="connsiteY1"/>
              </a:cxn>
            </a:cxnLst>
            <a:rect l="l" t="t" r="r" b="b"/>
            <a:pathLst>
              <a:path w="6122" h="364370">
                <a:moveTo>
                  <a:pt x="0" y="0"/>
                </a:moveTo>
                <a:lnTo>
                  <a:pt x="0" y="36437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nvGrpSpPr>
          <p:cNvPr id="173" name="Graphic 2442">
            <a:extLst>
              <a:ext uri="{FF2B5EF4-FFF2-40B4-BE49-F238E27FC236}">
                <a16:creationId xmlns:a16="http://schemas.microsoft.com/office/drawing/2014/main" id="{B1AABD42-D4D2-C91E-DE13-10E9969BF9B7}"/>
              </a:ext>
            </a:extLst>
          </p:cNvPr>
          <p:cNvGrpSpPr/>
          <p:nvPr/>
        </p:nvGrpSpPr>
        <p:grpSpPr>
          <a:xfrm>
            <a:off x="5344098" y="3549028"/>
            <a:ext cx="307834" cy="204233"/>
            <a:chOff x="8910534" y="5635163"/>
            <a:chExt cx="307329" cy="203897"/>
          </a:xfrm>
          <a:solidFill>
            <a:srgbClr val="A21383"/>
          </a:solidFill>
        </p:grpSpPr>
        <p:sp>
          <p:nvSpPr>
            <p:cNvPr id="2485" name="Freeform 2461">
              <a:extLst>
                <a:ext uri="{FF2B5EF4-FFF2-40B4-BE49-F238E27FC236}">
                  <a16:creationId xmlns:a16="http://schemas.microsoft.com/office/drawing/2014/main" id="{FCE7EE6F-FAEA-4494-A727-790C07A2D30E}"/>
                </a:ext>
              </a:extLst>
            </p:cNvPr>
            <p:cNvSpPr/>
            <p:nvPr/>
          </p:nvSpPr>
          <p:spPr>
            <a:xfrm>
              <a:off x="8910534" y="5635163"/>
              <a:ext cx="270781" cy="179614"/>
            </a:xfrm>
            <a:custGeom>
              <a:avLst/>
              <a:gdLst>
                <a:gd name="connsiteX0" fmla="*/ 270779 w 270779"/>
                <a:gd name="connsiteY0" fmla="*/ 179614 h 179613"/>
                <a:gd name="connsiteX1" fmla="*/ 0 w 270779"/>
                <a:gd name="connsiteY1" fmla="*/ 0 h 179613"/>
              </a:gdLst>
              <a:ahLst/>
              <a:cxnLst>
                <a:cxn ang="0">
                  <a:pos x="connsiteX0" y="connsiteY0"/>
                </a:cxn>
                <a:cxn ang="0">
                  <a:pos x="connsiteX1" y="connsiteY1"/>
                </a:cxn>
              </a:cxnLst>
              <a:rect l="l" t="t" r="r" b="b"/>
              <a:pathLst>
                <a:path w="270779" h="179613">
                  <a:moveTo>
                    <a:pt x="270779" y="179614"/>
                  </a:moveTo>
                  <a:lnTo>
                    <a:pt x="0" y="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6" name="Freeform 2462">
              <a:extLst>
                <a:ext uri="{FF2B5EF4-FFF2-40B4-BE49-F238E27FC236}">
                  <a16:creationId xmlns:a16="http://schemas.microsoft.com/office/drawing/2014/main" id="{0202CBB5-53AB-4669-8BB1-0B1EDF8652C0}"/>
                </a:ext>
              </a:extLst>
            </p:cNvPr>
            <p:cNvSpPr/>
            <p:nvPr/>
          </p:nvSpPr>
          <p:spPr>
            <a:xfrm>
              <a:off x="9156949" y="5784393"/>
              <a:ext cx="60914" cy="54667"/>
            </a:xfrm>
            <a:custGeom>
              <a:avLst/>
              <a:gdLst>
                <a:gd name="connsiteX0" fmla="*/ 33733 w 60914"/>
                <a:gd name="connsiteY0" fmla="*/ 0 h 54667"/>
                <a:gd name="connsiteX1" fmla="*/ 60915 w 60914"/>
                <a:gd name="connsiteY1" fmla="*/ 54668 h 54667"/>
                <a:gd name="connsiteX2" fmla="*/ 0 w 60914"/>
                <a:gd name="connsiteY2" fmla="*/ 50872 h 54667"/>
                <a:gd name="connsiteX3" fmla="*/ 33733 w 60914"/>
                <a:gd name="connsiteY3" fmla="*/ 0 h 54667"/>
              </a:gdLst>
              <a:ahLst/>
              <a:cxnLst>
                <a:cxn ang="0">
                  <a:pos x="connsiteX0" y="connsiteY0"/>
                </a:cxn>
                <a:cxn ang="0">
                  <a:pos x="connsiteX1" y="connsiteY1"/>
                </a:cxn>
                <a:cxn ang="0">
                  <a:pos x="connsiteX2" y="connsiteY2"/>
                </a:cxn>
                <a:cxn ang="0">
                  <a:pos x="connsiteX3" y="connsiteY3"/>
                </a:cxn>
              </a:cxnLst>
              <a:rect l="l" t="t" r="r" b="b"/>
              <a:pathLst>
                <a:path w="60914" h="54667">
                  <a:moveTo>
                    <a:pt x="33733" y="0"/>
                  </a:moveTo>
                  <a:lnTo>
                    <a:pt x="60915" y="54668"/>
                  </a:lnTo>
                  <a:lnTo>
                    <a:pt x="0" y="50872"/>
                  </a:lnTo>
                  <a:lnTo>
                    <a:pt x="33733"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4" name="Graphic 2442">
            <a:extLst>
              <a:ext uri="{FF2B5EF4-FFF2-40B4-BE49-F238E27FC236}">
                <a16:creationId xmlns:a16="http://schemas.microsoft.com/office/drawing/2014/main" id="{733A77EC-BE23-6CCA-5F97-F28FA344784C}"/>
              </a:ext>
            </a:extLst>
          </p:cNvPr>
          <p:cNvGrpSpPr/>
          <p:nvPr/>
        </p:nvGrpSpPr>
        <p:grpSpPr>
          <a:xfrm>
            <a:off x="5066742" y="3139242"/>
            <a:ext cx="88671" cy="165411"/>
            <a:chOff x="8633512" y="5226050"/>
            <a:chExt cx="88524" cy="165139"/>
          </a:xfrm>
          <a:solidFill>
            <a:srgbClr val="A21383"/>
          </a:solidFill>
        </p:grpSpPr>
        <p:sp>
          <p:nvSpPr>
            <p:cNvPr id="2483" name="Freeform 2464">
              <a:extLst>
                <a:ext uri="{FF2B5EF4-FFF2-40B4-BE49-F238E27FC236}">
                  <a16:creationId xmlns:a16="http://schemas.microsoft.com/office/drawing/2014/main" id="{0E9C77F4-E566-9E35-FEF5-7C5CBDD503E1}"/>
                </a:ext>
              </a:extLst>
            </p:cNvPr>
            <p:cNvSpPr/>
            <p:nvPr/>
          </p:nvSpPr>
          <p:spPr>
            <a:xfrm>
              <a:off x="8677725" y="5226050"/>
              <a:ext cx="6122" cy="126844"/>
            </a:xfrm>
            <a:custGeom>
              <a:avLst/>
              <a:gdLst>
                <a:gd name="connsiteX0" fmla="*/ 0 w 6122"/>
                <a:gd name="connsiteY0" fmla="*/ 126844 h 126843"/>
                <a:gd name="connsiteX1" fmla="*/ 0 w 6122"/>
                <a:gd name="connsiteY1" fmla="*/ 0 h 126843"/>
              </a:gdLst>
              <a:ahLst/>
              <a:cxnLst>
                <a:cxn ang="0">
                  <a:pos x="connsiteX0" y="connsiteY0"/>
                </a:cxn>
                <a:cxn ang="0">
                  <a:pos x="connsiteX1" y="connsiteY1"/>
                </a:cxn>
              </a:cxnLst>
              <a:rect l="l" t="t" r="r" b="b"/>
              <a:pathLst>
                <a:path w="6122" h="126843">
                  <a:moveTo>
                    <a:pt x="0" y="126844"/>
                  </a:moveTo>
                  <a:lnTo>
                    <a:pt x="0" y="0"/>
                  </a:lnTo>
                </a:path>
              </a:pathLst>
            </a:custGeom>
            <a:ln w="444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4" name="Freeform 2465">
              <a:extLst>
                <a:ext uri="{FF2B5EF4-FFF2-40B4-BE49-F238E27FC236}">
                  <a16:creationId xmlns:a16="http://schemas.microsoft.com/office/drawing/2014/main" id="{6FDD8C30-BB7D-544E-11C3-B2130FA76F61}"/>
                </a:ext>
              </a:extLst>
            </p:cNvPr>
            <p:cNvSpPr/>
            <p:nvPr/>
          </p:nvSpPr>
          <p:spPr>
            <a:xfrm>
              <a:off x="8633512" y="5346929"/>
              <a:ext cx="88524" cy="44260"/>
            </a:xfrm>
            <a:custGeom>
              <a:avLst/>
              <a:gdLst>
                <a:gd name="connsiteX0" fmla="*/ 0 w 88524"/>
                <a:gd name="connsiteY0" fmla="*/ 0 h 44260"/>
                <a:gd name="connsiteX1" fmla="*/ 88525 w 88524"/>
                <a:gd name="connsiteY1" fmla="*/ 0 h 44260"/>
                <a:gd name="connsiteX2" fmla="*/ 44262 w 88524"/>
                <a:gd name="connsiteY2" fmla="*/ 44261 h 44260"/>
                <a:gd name="connsiteX3" fmla="*/ 0 w 88524"/>
                <a:gd name="connsiteY3" fmla="*/ 0 h 44260"/>
              </a:gdLst>
              <a:ahLst/>
              <a:cxnLst>
                <a:cxn ang="0">
                  <a:pos x="connsiteX0" y="connsiteY0"/>
                </a:cxn>
                <a:cxn ang="0">
                  <a:pos x="connsiteX1" y="connsiteY1"/>
                </a:cxn>
                <a:cxn ang="0">
                  <a:pos x="connsiteX2" y="connsiteY2"/>
                </a:cxn>
                <a:cxn ang="0">
                  <a:pos x="connsiteX3" y="connsiteY3"/>
                </a:cxn>
              </a:cxnLst>
              <a:rect l="l" t="t" r="r" b="b"/>
              <a:pathLst>
                <a:path w="88524" h="44260">
                  <a:moveTo>
                    <a:pt x="0" y="0"/>
                  </a:moveTo>
                  <a:lnTo>
                    <a:pt x="88525" y="0"/>
                  </a:lnTo>
                  <a:lnTo>
                    <a:pt x="44262" y="44261"/>
                  </a:lnTo>
                  <a:lnTo>
                    <a:pt x="0"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5" name="Graphic 2442">
            <a:extLst>
              <a:ext uri="{FF2B5EF4-FFF2-40B4-BE49-F238E27FC236}">
                <a16:creationId xmlns:a16="http://schemas.microsoft.com/office/drawing/2014/main" id="{B0F86DCB-B5CE-1009-0DB4-4FD48BE58239}"/>
              </a:ext>
            </a:extLst>
          </p:cNvPr>
          <p:cNvGrpSpPr/>
          <p:nvPr/>
        </p:nvGrpSpPr>
        <p:grpSpPr>
          <a:xfrm>
            <a:off x="7996110" y="3697949"/>
            <a:ext cx="236051" cy="639113"/>
            <a:chOff x="11812378" y="5783858"/>
            <a:chExt cx="235661" cy="638063"/>
          </a:xfrm>
        </p:grpSpPr>
        <p:sp>
          <p:nvSpPr>
            <p:cNvPr id="2481" name="Freeform 2473">
              <a:extLst>
                <a:ext uri="{FF2B5EF4-FFF2-40B4-BE49-F238E27FC236}">
                  <a16:creationId xmlns:a16="http://schemas.microsoft.com/office/drawing/2014/main" id="{EFF0DC84-22BE-F7E4-7246-847A8B43DBB2}"/>
                </a:ext>
              </a:extLst>
            </p:cNvPr>
            <p:cNvSpPr/>
            <p:nvPr/>
          </p:nvSpPr>
          <p:spPr>
            <a:xfrm>
              <a:off x="11812378" y="5814083"/>
              <a:ext cx="203680" cy="607838"/>
            </a:xfrm>
            <a:custGeom>
              <a:avLst/>
              <a:gdLst>
                <a:gd name="connsiteX0" fmla="*/ 203682 w 203681"/>
                <a:gd name="connsiteY0" fmla="*/ 0 h 607834"/>
                <a:gd name="connsiteX1" fmla="*/ 0 w 203681"/>
                <a:gd name="connsiteY1" fmla="*/ 192164 h 607834"/>
                <a:gd name="connsiteX2" fmla="*/ 0 w 203681"/>
                <a:gd name="connsiteY2" fmla="*/ 607835 h 607834"/>
              </a:gdLst>
              <a:ahLst/>
              <a:cxnLst>
                <a:cxn ang="0">
                  <a:pos x="connsiteX0" y="connsiteY0"/>
                </a:cxn>
                <a:cxn ang="0">
                  <a:pos x="connsiteX1" y="connsiteY1"/>
                </a:cxn>
                <a:cxn ang="0">
                  <a:pos x="connsiteX2" y="connsiteY2"/>
                </a:cxn>
              </a:cxnLst>
              <a:rect l="l" t="t" r="r" b="b"/>
              <a:pathLst>
                <a:path w="203681" h="607834">
                  <a:moveTo>
                    <a:pt x="203682" y="0"/>
                  </a:moveTo>
                  <a:lnTo>
                    <a:pt x="0" y="192164"/>
                  </a:lnTo>
                  <a:lnTo>
                    <a:pt x="0" y="607835"/>
                  </a:lnTo>
                </a:path>
              </a:pathLst>
            </a:custGeom>
            <a:noFill/>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2" name="Freeform 2474">
              <a:extLst>
                <a:ext uri="{FF2B5EF4-FFF2-40B4-BE49-F238E27FC236}">
                  <a16:creationId xmlns:a16="http://schemas.microsoft.com/office/drawing/2014/main" id="{6BE49460-6BE9-C63A-F74B-719427BAF837}"/>
                </a:ext>
              </a:extLst>
            </p:cNvPr>
            <p:cNvSpPr/>
            <p:nvPr/>
          </p:nvSpPr>
          <p:spPr>
            <a:xfrm>
              <a:off x="11988656" y="5783858"/>
              <a:ext cx="59383" cy="58463"/>
            </a:xfrm>
            <a:custGeom>
              <a:avLst/>
              <a:gdLst>
                <a:gd name="connsiteX0" fmla="*/ 0 w 59383"/>
                <a:gd name="connsiteY0" fmla="*/ 14080 h 58463"/>
                <a:gd name="connsiteX1" fmla="*/ 59384 w 59383"/>
                <a:gd name="connsiteY1" fmla="*/ 0 h 58463"/>
                <a:gd name="connsiteX2" fmla="*/ 41875 w 59383"/>
                <a:gd name="connsiteY2" fmla="*/ 58463 h 58463"/>
                <a:gd name="connsiteX3" fmla="*/ 0 w 59383"/>
                <a:gd name="connsiteY3" fmla="*/ 14080 h 58463"/>
              </a:gdLst>
              <a:ahLst/>
              <a:cxnLst>
                <a:cxn ang="0">
                  <a:pos x="connsiteX0" y="connsiteY0"/>
                </a:cxn>
                <a:cxn ang="0">
                  <a:pos x="connsiteX1" y="connsiteY1"/>
                </a:cxn>
                <a:cxn ang="0">
                  <a:pos x="connsiteX2" y="connsiteY2"/>
                </a:cxn>
                <a:cxn ang="0">
                  <a:pos x="connsiteX3" y="connsiteY3"/>
                </a:cxn>
              </a:cxnLst>
              <a:rect l="l" t="t" r="r" b="b"/>
              <a:pathLst>
                <a:path w="59383" h="58463">
                  <a:moveTo>
                    <a:pt x="0" y="14080"/>
                  </a:moveTo>
                  <a:lnTo>
                    <a:pt x="59384" y="0"/>
                  </a:lnTo>
                  <a:lnTo>
                    <a:pt x="41875" y="58463"/>
                  </a:lnTo>
                  <a:lnTo>
                    <a:pt x="0" y="1408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6" name="Graphic 2442">
            <a:extLst>
              <a:ext uri="{FF2B5EF4-FFF2-40B4-BE49-F238E27FC236}">
                <a16:creationId xmlns:a16="http://schemas.microsoft.com/office/drawing/2014/main" id="{08821CDF-EDBC-2017-79C0-07AB19639924}"/>
              </a:ext>
            </a:extLst>
          </p:cNvPr>
          <p:cNvGrpSpPr/>
          <p:nvPr/>
        </p:nvGrpSpPr>
        <p:grpSpPr>
          <a:xfrm>
            <a:off x="8730274" y="3155882"/>
            <a:ext cx="163341" cy="154090"/>
            <a:chOff x="12462647" y="5280128"/>
            <a:chExt cx="163072" cy="153837"/>
          </a:xfrm>
          <a:solidFill>
            <a:srgbClr val="A21383"/>
          </a:solidFill>
        </p:grpSpPr>
        <p:sp>
          <p:nvSpPr>
            <p:cNvPr id="2479" name="Freeform 2476">
              <a:extLst>
                <a:ext uri="{FF2B5EF4-FFF2-40B4-BE49-F238E27FC236}">
                  <a16:creationId xmlns:a16="http://schemas.microsoft.com/office/drawing/2014/main" id="{313165CA-A6E5-DDD0-07A6-0E76A0603555}"/>
                </a:ext>
              </a:extLst>
            </p:cNvPr>
            <p:cNvSpPr/>
            <p:nvPr/>
          </p:nvSpPr>
          <p:spPr>
            <a:xfrm>
              <a:off x="12462647" y="5310304"/>
              <a:ext cx="131073" cy="123661"/>
            </a:xfrm>
            <a:custGeom>
              <a:avLst/>
              <a:gdLst>
                <a:gd name="connsiteX0" fmla="*/ 131073 w 131073"/>
                <a:gd name="connsiteY0" fmla="*/ 0 h 123660"/>
                <a:gd name="connsiteX1" fmla="*/ 0 w 131073"/>
                <a:gd name="connsiteY1" fmla="*/ 123661 h 123660"/>
              </a:gdLst>
              <a:ahLst/>
              <a:cxnLst>
                <a:cxn ang="0">
                  <a:pos x="connsiteX0" y="connsiteY0"/>
                </a:cxn>
                <a:cxn ang="0">
                  <a:pos x="connsiteX1" y="connsiteY1"/>
                </a:cxn>
              </a:cxnLst>
              <a:rect l="l" t="t" r="r" b="b"/>
              <a:pathLst>
                <a:path w="131073" h="123660">
                  <a:moveTo>
                    <a:pt x="131073" y="0"/>
                  </a:moveTo>
                  <a:lnTo>
                    <a:pt x="0" y="123661"/>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0" name="Freeform 2477">
              <a:extLst>
                <a:ext uri="{FF2B5EF4-FFF2-40B4-BE49-F238E27FC236}">
                  <a16:creationId xmlns:a16="http://schemas.microsoft.com/office/drawing/2014/main" id="{1F025361-FC01-FAA6-5713-424C1FEFB89D}"/>
                </a:ext>
              </a:extLst>
            </p:cNvPr>
            <p:cNvSpPr/>
            <p:nvPr/>
          </p:nvSpPr>
          <p:spPr>
            <a:xfrm>
              <a:off x="12566335" y="5280128"/>
              <a:ext cx="59384" cy="58463"/>
            </a:xfrm>
            <a:custGeom>
              <a:avLst/>
              <a:gdLst>
                <a:gd name="connsiteX0" fmla="*/ 0 w 59384"/>
                <a:gd name="connsiteY0" fmla="*/ 14080 h 58463"/>
                <a:gd name="connsiteX1" fmla="*/ 59385 w 59384"/>
                <a:gd name="connsiteY1" fmla="*/ 0 h 58463"/>
                <a:gd name="connsiteX2" fmla="*/ 41875 w 59384"/>
                <a:gd name="connsiteY2" fmla="*/ 58463 h 58463"/>
                <a:gd name="connsiteX3" fmla="*/ 0 w 59384"/>
                <a:gd name="connsiteY3" fmla="*/ 14080 h 58463"/>
              </a:gdLst>
              <a:ahLst/>
              <a:cxnLst>
                <a:cxn ang="0">
                  <a:pos x="connsiteX0" y="connsiteY0"/>
                </a:cxn>
                <a:cxn ang="0">
                  <a:pos x="connsiteX1" y="connsiteY1"/>
                </a:cxn>
                <a:cxn ang="0">
                  <a:pos x="connsiteX2" y="connsiteY2"/>
                </a:cxn>
                <a:cxn ang="0">
                  <a:pos x="connsiteX3" y="connsiteY3"/>
                </a:cxn>
              </a:cxnLst>
              <a:rect l="l" t="t" r="r" b="b"/>
              <a:pathLst>
                <a:path w="59384" h="58463">
                  <a:moveTo>
                    <a:pt x="0" y="14080"/>
                  </a:moveTo>
                  <a:lnTo>
                    <a:pt x="59385" y="0"/>
                  </a:lnTo>
                  <a:lnTo>
                    <a:pt x="41875" y="58463"/>
                  </a:lnTo>
                  <a:lnTo>
                    <a:pt x="0" y="1408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7" name="Graphic 2442">
            <a:extLst>
              <a:ext uri="{FF2B5EF4-FFF2-40B4-BE49-F238E27FC236}">
                <a16:creationId xmlns:a16="http://schemas.microsoft.com/office/drawing/2014/main" id="{0053F936-EE15-A7B3-1345-6B0A2EB06555}"/>
              </a:ext>
            </a:extLst>
          </p:cNvPr>
          <p:cNvGrpSpPr/>
          <p:nvPr/>
        </p:nvGrpSpPr>
        <p:grpSpPr>
          <a:xfrm>
            <a:off x="8058556" y="3763657"/>
            <a:ext cx="248342" cy="573377"/>
            <a:chOff x="11874675" y="5849441"/>
            <a:chExt cx="247931" cy="572433"/>
          </a:xfrm>
        </p:grpSpPr>
        <p:sp>
          <p:nvSpPr>
            <p:cNvPr id="2477" name="Freeform 2479">
              <a:extLst>
                <a:ext uri="{FF2B5EF4-FFF2-40B4-BE49-F238E27FC236}">
                  <a16:creationId xmlns:a16="http://schemas.microsoft.com/office/drawing/2014/main" id="{661C7D19-7145-59E4-B28B-FAF003371BED}"/>
                </a:ext>
              </a:extLst>
            </p:cNvPr>
            <p:cNvSpPr/>
            <p:nvPr/>
          </p:nvSpPr>
          <p:spPr>
            <a:xfrm>
              <a:off x="11905090" y="5849441"/>
              <a:ext cx="217516" cy="528559"/>
            </a:xfrm>
            <a:custGeom>
              <a:avLst/>
              <a:gdLst>
                <a:gd name="connsiteX0" fmla="*/ 217518 w 217517"/>
                <a:gd name="connsiteY0" fmla="*/ 0 h 528557"/>
                <a:gd name="connsiteX1" fmla="*/ 0 w 217517"/>
                <a:gd name="connsiteY1" fmla="*/ 205203 h 528557"/>
                <a:gd name="connsiteX2" fmla="*/ 0 w 217517"/>
                <a:gd name="connsiteY2" fmla="*/ 528557 h 528557"/>
              </a:gdLst>
              <a:ahLst/>
              <a:cxnLst>
                <a:cxn ang="0">
                  <a:pos x="connsiteX0" y="connsiteY0"/>
                </a:cxn>
                <a:cxn ang="0">
                  <a:pos x="connsiteX1" y="connsiteY1"/>
                </a:cxn>
                <a:cxn ang="0">
                  <a:pos x="connsiteX2" y="connsiteY2"/>
                </a:cxn>
              </a:cxnLst>
              <a:rect l="l" t="t" r="r" b="b"/>
              <a:pathLst>
                <a:path w="217517" h="528557">
                  <a:moveTo>
                    <a:pt x="217518" y="0"/>
                  </a:moveTo>
                  <a:lnTo>
                    <a:pt x="0" y="205203"/>
                  </a:lnTo>
                  <a:lnTo>
                    <a:pt x="0" y="528557"/>
                  </a:lnTo>
                </a:path>
              </a:pathLst>
            </a:custGeom>
            <a:noFill/>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78" name="Freeform 2480">
              <a:extLst>
                <a:ext uri="{FF2B5EF4-FFF2-40B4-BE49-F238E27FC236}">
                  <a16:creationId xmlns:a16="http://schemas.microsoft.com/office/drawing/2014/main" id="{58023FD1-16E1-0747-6BDF-8FD233B0C70A}"/>
                </a:ext>
              </a:extLst>
            </p:cNvPr>
            <p:cNvSpPr/>
            <p:nvPr/>
          </p:nvSpPr>
          <p:spPr>
            <a:xfrm>
              <a:off x="11874675" y="6369044"/>
              <a:ext cx="61036" cy="52830"/>
            </a:xfrm>
            <a:custGeom>
              <a:avLst/>
              <a:gdLst>
                <a:gd name="connsiteX0" fmla="*/ 0 w 61036"/>
                <a:gd name="connsiteY0" fmla="*/ 0 h 52830"/>
                <a:gd name="connsiteX1" fmla="*/ 30488 w 61036"/>
                <a:gd name="connsiteY1" fmla="*/ 52831 h 52830"/>
                <a:gd name="connsiteX2" fmla="*/ 61037 w 61036"/>
                <a:gd name="connsiteY2" fmla="*/ 0 h 52830"/>
                <a:gd name="connsiteX3" fmla="*/ 0 w 61036"/>
                <a:gd name="connsiteY3" fmla="*/ 0 h 52830"/>
              </a:gdLst>
              <a:ahLst/>
              <a:cxnLst>
                <a:cxn ang="0">
                  <a:pos x="connsiteX0" y="connsiteY0"/>
                </a:cxn>
                <a:cxn ang="0">
                  <a:pos x="connsiteX1" y="connsiteY1"/>
                </a:cxn>
                <a:cxn ang="0">
                  <a:pos x="connsiteX2" y="connsiteY2"/>
                </a:cxn>
                <a:cxn ang="0">
                  <a:pos x="connsiteX3" y="connsiteY3"/>
                </a:cxn>
              </a:cxnLst>
              <a:rect l="l" t="t" r="r" b="b"/>
              <a:pathLst>
                <a:path w="61036" h="52830">
                  <a:moveTo>
                    <a:pt x="0" y="0"/>
                  </a:moveTo>
                  <a:lnTo>
                    <a:pt x="30488" y="52831"/>
                  </a:lnTo>
                  <a:lnTo>
                    <a:pt x="61037" y="0"/>
                  </a:lnTo>
                  <a:lnTo>
                    <a:pt x="0"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8" name="Group 177">
            <a:extLst>
              <a:ext uri="{FF2B5EF4-FFF2-40B4-BE49-F238E27FC236}">
                <a16:creationId xmlns:a16="http://schemas.microsoft.com/office/drawing/2014/main" id="{FDF02F01-796B-6C04-819F-F0E7A359B1B7}"/>
              </a:ext>
            </a:extLst>
          </p:cNvPr>
          <p:cNvGrpSpPr/>
          <p:nvPr/>
        </p:nvGrpSpPr>
        <p:grpSpPr>
          <a:xfrm>
            <a:off x="5387652" y="2303815"/>
            <a:ext cx="678650" cy="1047275"/>
            <a:chOff x="5298937" y="2308102"/>
            <a:chExt cx="678636" cy="1091509"/>
          </a:xfrm>
        </p:grpSpPr>
        <p:sp>
          <p:nvSpPr>
            <p:cNvPr id="2475" name="Freeform 2458">
              <a:extLst>
                <a:ext uri="{FF2B5EF4-FFF2-40B4-BE49-F238E27FC236}">
                  <a16:creationId xmlns:a16="http://schemas.microsoft.com/office/drawing/2014/main" id="{B41BBBE3-8C96-F5DE-69B9-99A147E3695D}"/>
                </a:ext>
              </a:extLst>
            </p:cNvPr>
            <p:cNvSpPr/>
            <p:nvPr/>
          </p:nvSpPr>
          <p:spPr>
            <a:xfrm>
              <a:off x="5298937" y="2352119"/>
              <a:ext cx="648098" cy="1047492"/>
            </a:xfrm>
            <a:custGeom>
              <a:avLst/>
              <a:gdLst>
                <a:gd name="connsiteX0" fmla="*/ 647042 w 647042"/>
                <a:gd name="connsiteY0" fmla="*/ 0 h 1045789"/>
                <a:gd name="connsiteX1" fmla="*/ 647042 w 647042"/>
                <a:gd name="connsiteY1" fmla="*/ 618854 h 1045789"/>
                <a:gd name="connsiteX2" fmla="*/ 0 w 647042"/>
                <a:gd name="connsiteY2" fmla="*/ 1045789 h 1045789"/>
              </a:gdLst>
              <a:ahLst/>
              <a:cxnLst>
                <a:cxn ang="0">
                  <a:pos x="connsiteX0" y="connsiteY0"/>
                </a:cxn>
                <a:cxn ang="0">
                  <a:pos x="connsiteX1" y="connsiteY1"/>
                </a:cxn>
                <a:cxn ang="0">
                  <a:pos x="connsiteX2" y="connsiteY2"/>
                </a:cxn>
              </a:cxnLst>
              <a:rect l="l" t="t" r="r" b="b"/>
              <a:pathLst>
                <a:path w="647042" h="1045789">
                  <a:moveTo>
                    <a:pt x="647042" y="0"/>
                  </a:moveTo>
                  <a:lnTo>
                    <a:pt x="647042" y="618854"/>
                  </a:lnTo>
                  <a:lnTo>
                    <a:pt x="0" y="1045789"/>
                  </a:lnTo>
                </a:path>
              </a:pathLst>
            </a:custGeom>
            <a:noFill/>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76" name="Freeform 2459">
              <a:extLst>
                <a:ext uri="{FF2B5EF4-FFF2-40B4-BE49-F238E27FC236}">
                  <a16:creationId xmlns:a16="http://schemas.microsoft.com/office/drawing/2014/main" id="{3EE6EF8D-2F7E-5E9F-532B-D6CDCDD8DD2E}"/>
                </a:ext>
              </a:extLst>
            </p:cNvPr>
            <p:cNvSpPr/>
            <p:nvPr/>
          </p:nvSpPr>
          <p:spPr>
            <a:xfrm>
              <a:off x="5916436" y="2308102"/>
              <a:ext cx="61137" cy="52978"/>
            </a:xfrm>
            <a:custGeom>
              <a:avLst/>
              <a:gdLst>
                <a:gd name="connsiteX0" fmla="*/ 0 w 61037"/>
                <a:gd name="connsiteY0" fmla="*/ 52893 h 52892"/>
                <a:gd name="connsiteX1" fmla="*/ 30549 w 61037"/>
                <a:gd name="connsiteY1" fmla="*/ 0 h 52892"/>
                <a:gd name="connsiteX2" fmla="*/ 61037 w 61037"/>
                <a:gd name="connsiteY2" fmla="*/ 52893 h 52892"/>
                <a:gd name="connsiteX3" fmla="*/ 0 w 61037"/>
                <a:gd name="connsiteY3" fmla="*/ 52893 h 52892"/>
              </a:gdLst>
              <a:ahLst/>
              <a:cxnLst>
                <a:cxn ang="0">
                  <a:pos x="connsiteX0" y="connsiteY0"/>
                </a:cxn>
                <a:cxn ang="0">
                  <a:pos x="connsiteX1" y="connsiteY1"/>
                </a:cxn>
                <a:cxn ang="0">
                  <a:pos x="connsiteX2" y="connsiteY2"/>
                </a:cxn>
                <a:cxn ang="0">
                  <a:pos x="connsiteX3" y="connsiteY3"/>
                </a:cxn>
              </a:cxnLst>
              <a:rect l="l" t="t" r="r" b="b"/>
              <a:pathLst>
                <a:path w="61037" h="52892">
                  <a:moveTo>
                    <a:pt x="0" y="52893"/>
                  </a:moveTo>
                  <a:lnTo>
                    <a:pt x="30549" y="0"/>
                  </a:lnTo>
                  <a:lnTo>
                    <a:pt x="61037" y="52893"/>
                  </a:lnTo>
                  <a:lnTo>
                    <a:pt x="0" y="52893"/>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9" name="Group 178">
            <a:extLst>
              <a:ext uri="{FF2B5EF4-FFF2-40B4-BE49-F238E27FC236}">
                <a16:creationId xmlns:a16="http://schemas.microsoft.com/office/drawing/2014/main" id="{6176435A-8804-F2A4-7B66-09B41F298EFC}"/>
              </a:ext>
            </a:extLst>
          </p:cNvPr>
          <p:cNvGrpSpPr/>
          <p:nvPr/>
        </p:nvGrpSpPr>
        <p:grpSpPr>
          <a:xfrm>
            <a:off x="6172715" y="2303812"/>
            <a:ext cx="678711" cy="1047278"/>
            <a:chOff x="5999036" y="2308102"/>
            <a:chExt cx="678697" cy="1091512"/>
          </a:xfrm>
        </p:grpSpPr>
        <p:sp>
          <p:nvSpPr>
            <p:cNvPr id="2473" name="Freeform 2482">
              <a:extLst>
                <a:ext uri="{FF2B5EF4-FFF2-40B4-BE49-F238E27FC236}">
                  <a16:creationId xmlns:a16="http://schemas.microsoft.com/office/drawing/2014/main" id="{64BE081A-74FB-A23C-DD7F-DAB2D18B4B4F}"/>
                </a:ext>
              </a:extLst>
            </p:cNvPr>
            <p:cNvSpPr/>
            <p:nvPr/>
          </p:nvSpPr>
          <p:spPr>
            <a:xfrm>
              <a:off x="6029635" y="2352121"/>
              <a:ext cx="648098" cy="1047493"/>
            </a:xfrm>
            <a:custGeom>
              <a:avLst/>
              <a:gdLst>
                <a:gd name="connsiteX0" fmla="*/ 0 w 647042"/>
                <a:gd name="connsiteY0" fmla="*/ 0 h 1045789"/>
                <a:gd name="connsiteX1" fmla="*/ 0 w 647042"/>
                <a:gd name="connsiteY1" fmla="*/ 618854 h 1045789"/>
                <a:gd name="connsiteX2" fmla="*/ 647042 w 647042"/>
                <a:gd name="connsiteY2" fmla="*/ 1045789 h 1045789"/>
              </a:gdLst>
              <a:ahLst/>
              <a:cxnLst>
                <a:cxn ang="0">
                  <a:pos x="connsiteX0" y="connsiteY0"/>
                </a:cxn>
                <a:cxn ang="0">
                  <a:pos x="connsiteX1" y="connsiteY1"/>
                </a:cxn>
                <a:cxn ang="0">
                  <a:pos x="connsiteX2" y="connsiteY2"/>
                </a:cxn>
              </a:cxnLst>
              <a:rect l="l" t="t" r="r" b="b"/>
              <a:pathLst>
                <a:path w="647042" h="1045789">
                  <a:moveTo>
                    <a:pt x="0" y="0"/>
                  </a:moveTo>
                  <a:lnTo>
                    <a:pt x="0" y="618854"/>
                  </a:lnTo>
                  <a:lnTo>
                    <a:pt x="647042" y="1045789"/>
                  </a:lnTo>
                </a:path>
              </a:pathLst>
            </a:custGeom>
            <a:noFill/>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74" name="Freeform 2483">
              <a:extLst>
                <a:ext uri="{FF2B5EF4-FFF2-40B4-BE49-F238E27FC236}">
                  <a16:creationId xmlns:a16="http://schemas.microsoft.com/office/drawing/2014/main" id="{169AEC75-0E67-D38E-0550-D7F1A5FCF3B3}"/>
                </a:ext>
              </a:extLst>
            </p:cNvPr>
            <p:cNvSpPr/>
            <p:nvPr/>
          </p:nvSpPr>
          <p:spPr>
            <a:xfrm>
              <a:off x="5999036" y="2308102"/>
              <a:ext cx="61198" cy="52978"/>
            </a:xfrm>
            <a:custGeom>
              <a:avLst/>
              <a:gdLst>
                <a:gd name="connsiteX0" fmla="*/ 0 w 61098"/>
                <a:gd name="connsiteY0" fmla="*/ 52893 h 52892"/>
                <a:gd name="connsiteX1" fmla="*/ 30549 w 61098"/>
                <a:gd name="connsiteY1" fmla="*/ 0 h 52892"/>
                <a:gd name="connsiteX2" fmla="*/ 61098 w 61098"/>
                <a:gd name="connsiteY2" fmla="*/ 52893 h 52892"/>
                <a:gd name="connsiteX3" fmla="*/ 0 w 61098"/>
                <a:gd name="connsiteY3" fmla="*/ 52893 h 52892"/>
              </a:gdLst>
              <a:ahLst/>
              <a:cxnLst>
                <a:cxn ang="0">
                  <a:pos x="connsiteX0" y="connsiteY0"/>
                </a:cxn>
                <a:cxn ang="0">
                  <a:pos x="connsiteX1" y="connsiteY1"/>
                </a:cxn>
                <a:cxn ang="0">
                  <a:pos x="connsiteX2" y="connsiteY2"/>
                </a:cxn>
                <a:cxn ang="0">
                  <a:pos x="connsiteX3" y="connsiteY3"/>
                </a:cxn>
              </a:cxnLst>
              <a:rect l="l" t="t" r="r" b="b"/>
              <a:pathLst>
                <a:path w="61098" h="52892">
                  <a:moveTo>
                    <a:pt x="0" y="52893"/>
                  </a:moveTo>
                  <a:lnTo>
                    <a:pt x="30549" y="0"/>
                  </a:lnTo>
                  <a:lnTo>
                    <a:pt x="61098" y="52893"/>
                  </a:lnTo>
                  <a:lnTo>
                    <a:pt x="0" y="52893"/>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80" name="Graphic 2442">
            <a:extLst>
              <a:ext uri="{FF2B5EF4-FFF2-40B4-BE49-F238E27FC236}">
                <a16:creationId xmlns:a16="http://schemas.microsoft.com/office/drawing/2014/main" id="{FDCDEF54-B447-BD05-9EC5-3E175D3060F6}"/>
              </a:ext>
            </a:extLst>
          </p:cNvPr>
          <p:cNvGrpSpPr/>
          <p:nvPr/>
        </p:nvGrpSpPr>
        <p:grpSpPr>
          <a:xfrm>
            <a:off x="6587008" y="3549028"/>
            <a:ext cx="307965" cy="204233"/>
            <a:chOff x="10066567" y="5635163"/>
            <a:chExt cx="307459" cy="203897"/>
          </a:xfrm>
          <a:solidFill>
            <a:srgbClr val="A21383"/>
          </a:solidFill>
        </p:grpSpPr>
        <p:sp>
          <p:nvSpPr>
            <p:cNvPr id="2471" name="Freeform 2485">
              <a:extLst>
                <a:ext uri="{FF2B5EF4-FFF2-40B4-BE49-F238E27FC236}">
                  <a16:creationId xmlns:a16="http://schemas.microsoft.com/office/drawing/2014/main" id="{F0BE0C36-2CB9-C6C8-5A23-C1346BADA524}"/>
                </a:ext>
              </a:extLst>
            </p:cNvPr>
            <p:cNvSpPr/>
            <p:nvPr/>
          </p:nvSpPr>
          <p:spPr>
            <a:xfrm>
              <a:off x="10103245" y="5635163"/>
              <a:ext cx="270781" cy="179614"/>
            </a:xfrm>
            <a:custGeom>
              <a:avLst/>
              <a:gdLst>
                <a:gd name="connsiteX0" fmla="*/ 0 w 270779"/>
                <a:gd name="connsiteY0" fmla="*/ 179614 h 179613"/>
                <a:gd name="connsiteX1" fmla="*/ 270779 w 270779"/>
                <a:gd name="connsiteY1" fmla="*/ 0 h 179613"/>
              </a:gdLst>
              <a:ahLst/>
              <a:cxnLst>
                <a:cxn ang="0">
                  <a:pos x="connsiteX0" y="connsiteY0"/>
                </a:cxn>
                <a:cxn ang="0">
                  <a:pos x="connsiteX1" y="connsiteY1"/>
                </a:cxn>
              </a:cxnLst>
              <a:rect l="l" t="t" r="r" b="b"/>
              <a:pathLst>
                <a:path w="270779" h="179613">
                  <a:moveTo>
                    <a:pt x="0" y="179614"/>
                  </a:moveTo>
                  <a:lnTo>
                    <a:pt x="270779" y="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72" name="Freeform 2486">
              <a:extLst>
                <a:ext uri="{FF2B5EF4-FFF2-40B4-BE49-F238E27FC236}">
                  <a16:creationId xmlns:a16="http://schemas.microsoft.com/office/drawing/2014/main" id="{D1B79517-7838-2FD3-D882-6A49D606F5D4}"/>
                </a:ext>
              </a:extLst>
            </p:cNvPr>
            <p:cNvSpPr/>
            <p:nvPr/>
          </p:nvSpPr>
          <p:spPr>
            <a:xfrm>
              <a:off x="10066567" y="5784393"/>
              <a:ext cx="60914" cy="54667"/>
            </a:xfrm>
            <a:custGeom>
              <a:avLst/>
              <a:gdLst>
                <a:gd name="connsiteX0" fmla="*/ 60914 w 60914"/>
                <a:gd name="connsiteY0" fmla="*/ 50872 h 54667"/>
                <a:gd name="connsiteX1" fmla="*/ 0 w 60914"/>
                <a:gd name="connsiteY1" fmla="*/ 54668 h 54667"/>
                <a:gd name="connsiteX2" fmla="*/ 27182 w 60914"/>
                <a:gd name="connsiteY2" fmla="*/ 0 h 54667"/>
                <a:gd name="connsiteX3" fmla="*/ 60914 w 60914"/>
                <a:gd name="connsiteY3" fmla="*/ 50872 h 54667"/>
              </a:gdLst>
              <a:ahLst/>
              <a:cxnLst>
                <a:cxn ang="0">
                  <a:pos x="connsiteX0" y="connsiteY0"/>
                </a:cxn>
                <a:cxn ang="0">
                  <a:pos x="connsiteX1" y="connsiteY1"/>
                </a:cxn>
                <a:cxn ang="0">
                  <a:pos x="connsiteX2" y="connsiteY2"/>
                </a:cxn>
                <a:cxn ang="0">
                  <a:pos x="connsiteX3" y="connsiteY3"/>
                </a:cxn>
              </a:cxnLst>
              <a:rect l="l" t="t" r="r" b="b"/>
              <a:pathLst>
                <a:path w="60914" h="54667">
                  <a:moveTo>
                    <a:pt x="60914" y="50872"/>
                  </a:moveTo>
                  <a:lnTo>
                    <a:pt x="0" y="54668"/>
                  </a:lnTo>
                  <a:lnTo>
                    <a:pt x="27182" y="0"/>
                  </a:lnTo>
                  <a:lnTo>
                    <a:pt x="60914" y="50872"/>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sp>
        <p:nvSpPr>
          <p:cNvPr id="181" name="TextBox 180">
            <a:extLst>
              <a:ext uri="{FF2B5EF4-FFF2-40B4-BE49-F238E27FC236}">
                <a16:creationId xmlns:a16="http://schemas.microsoft.com/office/drawing/2014/main" id="{809116AD-6E9F-6FD5-9927-E6B48405B0CD}"/>
              </a:ext>
            </a:extLst>
          </p:cNvPr>
          <p:cNvSpPr txBox="1"/>
          <p:nvPr/>
        </p:nvSpPr>
        <p:spPr>
          <a:xfrm>
            <a:off x="2504755" y="4860657"/>
            <a:ext cx="2650609" cy="184670"/>
          </a:xfrm>
          <a:prstGeom prst="rect">
            <a:avLst/>
          </a:prstGeom>
          <a:noFill/>
        </p:spPr>
        <p:txBody>
          <a:bodyPr wrap="square" lIns="0" tIns="0" rIns="0" bIns="0" rtlCol="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FFFFFF"/>
                </a:solidFill>
                <a:effectLst/>
                <a:uLnTx/>
                <a:uFillTx/>
                <a:latin typeface="Calibri" panose="020F0502020204030204" pitchFamily="34" charset="0"/>
                <a:ea typeface="+mn-ea"/>
                <a:cs typeface="Calibri" panose="020F0502020204030204" pitchFamily="34" charset="0"/>
              </a:rPr>
              <a:t>Allergic eosinophilic</a:t>
            </a:r>
          </a:p>
        </p:txBody>
      </p:sp>
      <p:sp>
        <p:nvSpPr>
          <p:cNvPr id="182" name="TextBox 181">
            <a:extLst>
              <a:ext uri="{FF2B5EF4-FFF2-40B4-BE49-F238E27FC236}">
                <a16:creationId xmlns:a16="http://schemas.microsoft.com/office/drawing/2014/main" id="{E44B29F9-2EF7-4DED-FD01-9CA070C55179}"/>
              </a:ext>
            </a:extLst>
          </p:cNvPr>
          <p:cNvSpPr txBox="1"/>
          <p:nvPr/>
        </p:nvSpPr>
        <p:spPr>
          <a:xfrm>
            <a:off x="5155363" y="4860657"/>
            <a:ext cx="2636759" cy="184670"/>
          </a:xfrm>
          <a:prstGeom prst="rect">
            <a:avLst/>
          </a:prstGeom>
          <a:noFill/>
        </p:spPr>
        <p:txBody>
          <a:bodyPr wrap="square" lIns="0" tIns="0" rIns="0" bIns="0" rtlCol="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FFFFFF"/>
                </a:solidFill>
                <a:effectLst/>
                <a:uLnTx/>
                <a:uFillTx/>
                <a:latin typeface="Calibri" panose="020F0502020204030204" pitchFamily="34" charset="0"/>
                <a:ea typeface="+mn-ea"/>
                <a:cs typeface="Calibri" panose="020F0502020204030204" pitchFamily="34" charset="0"/>
              </a:rPr>
              <a:t>Non-allergic eosinophilic</a:t>
            </a:r>
          </a:p>
        </p:txBody>
      </p:sp>
      <p:sp>
        <p:nvSpPr>
          <p:cNvPr id="183" name="TextBox 182">
            <a:extLst>
              <a:ext uri="{FF2B5EF4-FFF2-40B4-BE49-F238E27FC236}">
                <a16:creationId xmlns:a16="http://schemas.microsoft.com/office/drawing/2014/main" id="{E9A5E1D5-A3AA-6A71-C0AC-BCC24474A9B3}"/>
              </a:ext>
            </a:extLst>
          </p:cNvPr>
          <p:cNvSpPr txBox="1"/>
          <p:nvPr/>
        </p:nvSpPr>
        <p:spPr>
          <a:xfrm>
            <a:off x="7880123" y="4866357"/>
            <a:ext cx="2662691" cy="173270"/>
          </a:xfrm>
          <a:prstGeom prst="rect">
            <a:avLst/>
          </a:prstGeom>
          <a:noFill/>
        </p:spPr>
        <p:txBody>
          <a:bodyPr wrap="square" lIns="0" tIns="0" rIns="0" bIns="0" rtlCol="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FFFFFF"/>
                </a:solidFill>
                <a:effectLst/>
                <a:uLnTx/>
                <a:uFillTx/>
                <a:latin typeface="Calibri" panose="020F0502020204030204" pitchFamily="34" charset="0"/>
                <a:ea typeface="+mn-ea"/>
                <a:cs typeface="Calibri" panose="020F0502020204030204" pitchFamily="34" charset="0"/>
              </a:rPr>
              <a:t>Beyond-T2 pathways</a:t>
            </a:r>
          </a:p>
        </p:txBody>
      </p:sp>
      <p:sp>
        <p:nvSpPr>
          <p:cNvPr id="2469" name="TextBox 2468">
            <a:extLst>
              <a:ext uri="{FF2B5EF4-FFF2-40B4-BE49-F238E27FC236}">
                <a16:creationId xmlns:a16="http://schemas.microsoft.com/office/drawing/2014/main" id="{9EBF4E53-5EFB-7536-AAFF-3F59CDD09D6D}"/>
              </a:ext>
            </a:extLst>
          </p:cNvPr>
          <p:cNvSpPr txBox="1"/>
          <p:nvPr/>
        </p:nvSpPr>
        <p:spPr>
          <a:xfrm>
            <a:off x="6309356" y="1149911"/>
            <a:ext cx="395950"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Bacteria</a:t>
            </a:r>
          </a:p>
        </p:txBody>
      </p:sp>
      <p:sp>
        <p:nvSpPr>
          <p:cNvPr id="2467" name="TextBox 2466">
            <a:extLst>
              <a:ext uri="{FF2B5EF4-FFF2-40B4-BE49-F238E27FC236}">
                <a16:creationId xmlns:a16="http://schemas.microsoft.com/office/drawing/2014/main" id="{4BAA3476-1C1F-9A2B-CE2B-E9FDA2792114}"/>
              </a:ext>
            </a:extLst>
          </p:cNvPr>
          <p:cNvSpPr txBox="1"/>
          <p:nvPr/>
        </p:nvSpPr>
        <p:spPr>
          <a:xfrm>
            <a:off x="7197357" y="1149911"/>
            <a:ext cx="352668"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Viruses</a:t>
            </a:r>
          </a:p>
        </p:txBody>
      </p:sp>
      <p:sp>
        <p:nvSpPr>
          <p:cNvPr id="2465" name="TextBox 2464">
            <a:extLst>
              <a:ext uri="{FF2B5EF4-FFF2-40B4-BE49-F238E27FC236}">
                <a16:creationId xmlns:a16="http://schemas.microsoft.com/office/drawing/2014/main" id="{F257B187-75FE-F665-E3DE-150BC546DE43}"/>
              </a:ext>
            </a:extLst>
          </p:cNvPr>
          <p:cNvSpPr txBox="1"/>
          <p:nvPr/>
        </p:nvSpPr>
        <p:spPr>
          <a:xfrm>
            <a:off x="7982392" y="1149911"/>
            <a:ext cx="325417"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Smoke</a:t>
            </a:r>
          </a:p>
        </p:txBody>
      </p:sp>
      <p:sp>
        <p:nvSpPr>
          <p:cNvPr id="2439" name="TextBox 2438">
            <a:extLst>
              <a:ext uri="{FF2B5EF4-FFF2-40B4-BE49-F238E27FC236}">
                <a16:creationId xmlns:a16="http://schemas.microsoft.com/office/drawing/2014/main" id="{A294A3B6-C161-6B45-F7A0-591E58A86BCC}"/>
              </a:ext>
            </a:extLst>
          </p:cNvPr>
          <p:cNvSpPr txBox="1"/>
          <p:nvPr/>
        </p:nvSpPr>
        <p:spPr>
          <a:xfrm>
            <a:off x="6282005" y="2687682"/>
            <a:ext cx="31419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Mucus</a:t>
            </a:r>
          </a:p>
        </p:txBody>
      </p:sp>
      <p:sp>
        <p:nvSpPr>
          <p:cNvPr id="2440" name="TextBox 2439">
            <a:extLst>
              <a:ext uri="{FF2B5EF4-FFF2-40B4-BE49-F238E27FC236}">
                <a16:creationId xmlns:a16="http://schemas.microsoft.com/office/drawing/2014/main" id="{5DB6AA45-744E-E441-40B2-F8611C74816C}"/>
              </a:ext>
            </a:extLst>
          </p:cNvPr>
          <p:cNvSpPr txBox="1"/>
          <p:nvPr/>
        </p:nvSpPr>
        <p:spPr>
          <a:xfrm>
            <a:off x="5736892" y="1332535"/>
            <a:ext cx="31419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Mucus</a:t>
            </a:r>
          </a:p>
        </p:txBody>
      </p:sp>
      <p:sp>
        <p:nvSpPr>
          <p:cNvPr id="2463" name="TextBox 2462">
            <a:extLst>
              <a:ext uri="{FF2B5EF4-FFF2-40B4-BE49-F238E27FC236}">
                <a16:creationId xmlns:a16="http://schemas.microsoft.com/office/drawing/2014/main" id="{2F8B18E2-74F4-9753-691D-69524164E3ED}"/>
              </a:ext>
            </a:extLst>
          </p:cNvPr>
          <p:cNvSpPr txBox="1"/>
          <p:nvPr/>
        </p:nvSpPr>
        <p:spPr>
          <a:xfrm>
            <a:off x="8908915" y="1149911"/>
            <a:ext cx="437629"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Pollution</a:t>
            </a:r>
          </a:p>
        </p:txBody>
      </p:sp>
      <p:sp>
        <p:nvSpPr>
          <p:cNvPr id="2451" name="TextBox 2450">
            <a:extLst>
              <a:ext uri="{FF2B5EF4-FFF2-40B4-BE49-F238E27FC236}">
                <a16:creationId xmlns:a16="http://schemas.microsoft.com/office/drawing/2014/main" id="{5131B0C8-62AE-3D8F-45C0-18BFF23E3EAE}"/>
              </a:ext>
            </a:extLst>
          </p:cNvPr>
          <p:cNvSpPr txBox="1"/>
          <p:nvPr/>
        </p:nvSpPr>
        <p:spPr>
          <a:xfrm>
            <a:off x="1171124" y="1897703"/>
            <a:ext cx="520025" cy="21544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Airway</a:t>
            </a:r>
          </a:p>
        </p:txBody>
      </p:sp>
      <p:sp>
        <p:nvSpPr>
          <p:cNvPr id="2453" name="TextBox 2452">
            <a:extLst>
              <a:ext uri="{FF2B5EF4-FFF2-40B4-BE49-F238E27FC236}">
                <a16:creationId xmlns:a16="http://schemas.microsoft.com/office/drawing/2014/main" id="{CED43DE0-EB81-7F5F-0FFF-04C66F652355}"/>
              </a:ext>
            </a:extLst>
          </p:cNvPr>
          <p:cNvSpPr txBox="1"/>
          <p:nvPr/>
        </p:nvSpPr>
        <p:spPr>
          <a:xfrm>
            <a:off x="2362153" y="1149911"/>
            <a:ext cx="447247" cy="161586"/>
          </a:xfrm>
          <a:prstGeom prst="rect">
            <a:avLst/>
          </a:prstGeom>
          <a:noFill/>
        </p:spPr>
        <p:txBody>
          <a:bodyPr wrap="non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a:ln>
                  <a:noFill/>
                </a:ln>
                <a:solidFill>
                  <a:srgbClr val="000000"/>
                </a:solidFill>
                <a:effectLst/>
                <a:uLnTx/>
                <a:uFillTx/>
                <a:latin typeface="Calibri"/>
                <a:ea typeface="+mn-ea"/>
                <a:cs typeface="Calibri"/>
              </a:rPr>
              <a:t>Triggers</a:t>
            </a:r>
            <a:endParaRPr kumimoji="0" lang="en-US" sz="1050" b="1"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endParaRPr>
          </a:p>
        </p:txBody>
      </p:sp>
      <p:cxnSp>
        <p:nvCxnSpPr>
          <p:cNvPr id="49" name="Straight Arrow Connector 48">
            <a:extLst>
              <a:ext uri="{FF2B5EF4-FFF2-40B4-BE49-F238E27FC236}">
                <a16:creationId xmlns:a16="http://schemas.microsoft.com/office/drawing/2014/main" id="{7ABBD019-ED63-D397-8830-EA60769888AB}"/>
              </a:ext>
            </a:extLst>
          </p:cNvPr>
          <p:cNvCxnSpPr>
            <a:cxnSpLocks noChangeAspect="1"/>
          </p:cNvCxnSpPr>
          <p:nvPr/>
        </p:nvCxnSpPr>
        <p:spPr>
          <a:xfrm>
            <a:off x="5155363" y="3994327"/>
            <a:ext cx="564949" cy="379927"/>
          </a:xfrm>
          <a:prstGeom prst="straightConnector1">
            <a:avLst/>
          </a:prstGeom>
          <a:ln w="19050">
            <a:solidFill>
              <a:schemeClr val="tx1"/>
            </a:solidFill>
            <a:tailEnd type="triangle" w="sm" len="sm"/>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93E4E77F-E107-9A5D-C757-99214FE8E744}"/>
              </a:ext>
            </a:extLst>
          </p:cNvPr>
          <p:cNvCxnSpPr>
            <a:cxnSpLocks noChangeAspect="1"/>
          </p:cNvCxnSpPr>
          <p:nvPr/>
        </p:nvCxnSpPr>
        <p:spPr>
          <a:xfrm flipV="1">
            <a:off x="5160387" y="3702884"/>
            <a:ext cx="0" cy="30149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57" name="TextBox 56">
            <a:extLst>
              <a:ext uri="{FF2B5EF4-FFF2-40B4-BE49-F238E27FC236}">
                <a16:creationId xmlns:a16="http://schemas.microsoft.com/office/drawing/2014/main" id="{C657DA3B-C120-31E3-677B-D83BE0772A71}"/>
              </a:ext>
            </a:extLst>
          </p:cNvPr>
          <p:cNvSpPr txBox="1">
            <a:spLocks noChangeAspect="1"/>
          </p:cNvSpPr>
          <p:nvPr/>
        </p:nvSpPr>
        <p:spPr>
          <a:xfrm>
            <a:off x="5208415" y="3677419"/>
            <a:ext cx="24045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ILC2s</a:t>
            </a:r>
          </a:p>
        </p:txBody>
      </p:sp>
      <p:sp>
        <p:nvSpPr>
          <p:cNvPr id="2499" name="Rectangle: Rounded Corners 2498">
            <a:extLst>
              <a:ext uri="{FF2B5EF4-FFF2-40B4-BE49-F238E27FC236}">
                <a16:creationId xmlns:a16="http://schemas.microsoft.com/office/drawing/2014/main" id="{FE7C59F2-D15A-09A9-41BA-C2E9674BB4E0}"/>
              </a:ext>
            </a:extLst>
          </p:cNvPr>
          <p:cNvSpPr/>
          <p:nvPr/>
        </p:nvSpPr>
        <p:spPr>
          <a:xfrm>
            <a:off x="289410" y="1236664"/>
            <a:ext cx="1662769" cy="504000"/>
          </a:xfrm>
          <a:prstGeom prst="roundRect">
            <a:avLst>
              <a:gd name="adj" fmla="val 24856"/>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rtlCol="0" anchor="ctr"/>
          <a:lstStyle/>
          <a:p>
            <a:r>
              <a:rPr lang="en-NZ" sz="900" b="1">
                <a:solidFill>
                  <a:schemeClr val="bg1"/>
                </a:solidFill>
              </a:rPr>
              <a:t>Click on the cells in the figure to find out more</a:t>
            </a:r>
            <a:endParaRPr lang="en-GB" sz="900" b="1">
              <a:solidFill>
                <a:schemeClr val="bg1"/>
              </a:solidFill>
            </a:endParaRPr>
          </a:p>
        </p:txBody>
      </p:sp>
      <p:sp>
        <p:nvSpPr>
          <p:cNvPr id="2501" name="Rectangle: Rounded Corners 2500">
            <a:hlinkClick r:id="" action="ppaction://noaction"/>
            <a:extLst>
              <a:ext uri="{FF2B5EF4-FFF2-40B4-BE49-F238E27FC236}">
                <a16:creationId xmlns:a16="http://schemas.microsoft.com/office/drawing/2014/main" id="{8BFB42A6-F557-8DC3-75AB-69692BA5927C}"/>
              </a:ext>
            </a:extLst>
          </p:cNvPr>
          <p:cNvSpPr/>
          <p:nvPr/>
        </p:nvSpPr>
        <p:spPr>
          <a:xfrm>
            <a:off x="10392760" y="3109692"/>
            <a:ext cx="1578484" cy="564754"/>
          </a:xfrm>
          <a:prstGeom prst="roundRect">
            <a:avLst>
              <a:gd name="adj" fmla="val 24856"/>
            </a:avLst>
          </a:prstGeom>
          <a:solidFill>
            <a:srgbClr val="590995"/>
          </a:solidFill>
          <a:ln>
            <a:noFill/>
          </a:ln>
        </p:spPr>
        <p:style>
          <a:lnRef idx="2">
            <a:schemeClr val="accent1">
              <a:shade val="50000"/>
            </a:schemeClr>
          </a:lnRef>
          <a:fillRef idx="1">
            <a:schemeClr val="accent1"/>
          </a:fillRef>
          <a:effectRef idx="0">
            <a:schemeClr val="accent1"/>
          </a:effectRef>
          <a:fontRef idx="minor">
            <a:schemeClr val="lt1"/>
          </a:fontRef>
        </p:style>
        <p:txBody>
          <a:bodyPr lIns="324000" rIns="72000" rtlCol="0" anchor="ctr"/>
          <a:lstStyle/>
          <a:p>
            <a:pPr algn="ctr"/>
            <a:r>
              <a:rPr lang="en-NZ" sz="900" b="1">
                <a:solidFill>
                  <a:schemeClr val="bg1"/>
                </a:solidFill>
              </a:rPr>
              <a:t>Click here </a:t>
            </a:r>
            <a:r>
              <a:rPr lang="en-NZ" sz="900">
                <a:solidFill>
                  <a:schemeClr val="bg1"/>
                </a:solidFill>
              </a:rPr>
              <a:t>to find </a:t>
            </a:r>
            <a:br>
              <a:rPr lang="en-NZ" sz="900">
                <a:solidFill>
                  <a:schemeClr val="bg1"/>
                </a:solidFill>
              </a:rPr>
            </a:br>
            <a:r>
              <a:rPr lang="en-NZ" sz="900">
                <a:solidFill>
                  <a:schemeClr val="bg1"/>
                </a:solidFill>
              </a:rPr>
              <a:t>out more about innate and adaptive immunity</a:t>
            </a:r>
            <a:endParaRPr lang="en-GB" sz="900"/>
          </a:p>
        </p:txBody>
      </p:sp>
      <p:pic>
        <p:nvPicPr>
          <p:cNvPr id="2503" name="Graphic 5">
            <a:hlinkClick r:id="" action="ppaction://noaction"/>
            <a:extLst>
              <a:ext uri="{FF2B5EF4-FFF2-40B4-BE49-F238E27FC236}">
                <a16:creationId xmlns:a16="http://schemas.microsoft.com/office/drawing/2014/main" id="{B1656712-04AB-C79F-EBFB-FF3715A719F5}"/>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10467278" y="3261888"/>
            <a:ext cx="288000" cy="288000"/>
          </a:xfrm>
          <a:prstGeom prst="rect">
            <a:avLst/>
          </a:prstGeom>
        </p:spPr>
      </p:pic>
      <p:pic>
        <p:nvPicPr>
          <p:cNvPr id="2510" name="Graphic 5">
            <a:hlinkClick r:id="" action="ppaction://noaction"/>
            <a:extLst>
              <a:ext uri="{FF2B5EF4-FFF2-40B4-BE49-F238E27FC236}">
                <a16:creationId xmlns:a16="http://schemas.microsoft.com/office/drawing/2014/main" id="{484B0542-B795-712B-8413-967B88CC0D28}"/>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1579827" y="1377673"/>
            <a:ext cx="288000" cy="288000"/>
          </a:xfrm>
          <a:prstGeom prst="rect">
            <a:avLst/>
          </a:prstGeom>
        </p:spPr>
      </p:pic>
      <p:sp>
        <p:nvSpPr>
          <p:cNvPr id="2511" name="Rectangle 2510">
            <a:extLst>
              <a:ext uri="{FF2B5EF4-FFF2-40B4-BE49-F238E27FC236}">
                <a16:creationId xmlns:a16="http://schemas.microsoft.com/office/drawing/2014/main" id="{C30F6D5E-DEA3-075C-D654-468BC0BCA43D}"/>
              </a:ext>
            </a:extLst>
          </p:cNvPr>
          <p:cNvSpPr/>
          <p:nvPr/>
        </p:nvSpPr>
        <p:spPr>
          <a:xfrm>
            <a:off x="486231" y="3099599"/>
            <a:ext cx="800492" cy="275045"/>
          </a:xfrm>
          <a:prstGeom prst="rect">
            <a:avLst/>
          </a:prstGeom>
          <a:noFill/>
          <a:ln w="381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itle 6">
            <a:extLst>
              <a:ext uri="{FF2B5EF4-FFF2-40B4-BE49-F238E27FC236}">
                <a16:creationId xmlns:a16="http://schemas.microsoft.com/office/drawing/2014/main" id="{5ADE7EBD-4C9F-EE47-BDBC-35A86A1936D9}"/>
              </a:ext>
            </a:extLst>
          </p:cNvPr>
          <p:cNvSpPr>
            <a:spLocks noGrp="1"/>
          </p:cNvSpPr>
          <p:nvPr>
            <p:ph type="title"/>
          </p:nvPr>
        </p:nvSpPr>
        <p:spPr>
          <a:xfrm>
            <a:off x="548282" y="180000"/>
            <a:ext cx="8640000" cy="720000"/>
          </a:xfrm>
        </p:spPr>
        <p:txBody>
          <a:bodyPr/>
          <a:lstStyle/>
          <a:p>
            <a:r>
              <a:rPr lang="en-GB" dirty="0"/>
              <a:t>Various cells and inflammatory mediators are involved in asthma pathogenesis</a:t>
            </a:r>
            <a:r>
              <a:rPr lang="en-GB" baseline="30000" dirty="0"/>
              <a:t>1-18</a:t>
            </a:r>
            <a:endParaRPr lang="en-GB" dirty="0"/>
          </a:p>
        </p:txBody>
      </p:sp>
      <p:sp>
        <p:nvSpPr>
          <p:cNvPr id="11" name="Rectangle 10">
            <a:extLst>
              <a:ext uri="{FF2B5EF4-FFF2-40B4-BE49-F238E27FC236}">
                <a16:creationId xmlns:a16="http://schemas.microsoft.com/office/drawing/2014/main" id="{11F9631B-3306-52DA-3FE8-40DB808D72EC}"/>
              </a:ext>
            </a:extLst>
          </p:cNvPr>
          <p:cNvSpPr/>
          <p:nvPr/>
        </p:nvSpPr>
        <p:spPr>
          <a:xfrm>
            <a:off x="548282" y="5197122"/>
            <a:ext cx="10716118" cy="227404"/>
          </a:xfrm>
          <a:prstGeom prst="rect">
            <a:avLst/>
          </a:prstGeom>
          <a:gradFill flip="none" rotWithShape="0">
            <a:gsLst>
              <a:gs pos="0">
                <a:schemeClr val="accent1">
                  <a:lumMod val="5000"/>
                  <a:lumOff val="95000"/>
                </a:schemeClr>
              </a:gs>
              <a:gs pos="0">
                <a:schemeClr val="tx2"/>
              </a:gs>
            </a:gsLst>
            <a:lin ang="135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50"/>
              <a:t>Airway remodeling describes structural changes related to basement membrane thickening, increased vascular density, airway smooth muscle thickening and subepithelial fibrosis</a:t>
            </a:r>
            <a:r>
              <a:rPr lang="en-US" sz="1050" baseline="30000"/>
              <a:t>1</a:t>
            </a:r>
            <a:endParaRPr lang="en-US" sz="700"/>
          </a:p>
        </p:txBody>
      </p:sp>
      <p:pic>
        <p:nvPicPr>
          <p:cNvPr id="58" name="Graphic 5">
            <a:hlinkClick r:id="" action="ppaction://noaction"/>
            <a:extLst>
              <a:ext uri="{FF2B5EF4-FFF2-40B4-BE49-F238E27FC236}">
                <a16:creationId xmlns:a16="http://schemas.microsoft.com/office/drawing/2014/main" id="{717C3D63-A550-D877-88D8-93EB64A2185B}"/>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4527425" y="4794089"/>
            <a:ext cx="288000" cy="288000"/>
          </a:xfrm>
          <a:prstGeom prst="rect">
            <a:avLst/>
          </a:prstGeom>
        </p:spPr>
      </p:pic>
      <p:pic>
        <p:nvPicPr>
          <p:cNvPr id="62" name="Graphic 5">
            <a:hlinkClick r:id="" action="ppaction://noaction"/>
            <a:extLst>
              <a:ext uri="{FF2B5EF4-FFF2-40B4-BE49-F238E27FC236}">
                <a16:creationId xmlns:a16="http://schemas.microsoft.com/office/drawing/2014/main" id="{1B70C6CA-F49A-BB2D-EF8A-B96A4B69F93D}"/>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7304808" y="4791780"/>
            <a:ext cx="288000" cy="288000"/>
          </a:xfrm>
          <a:prstGeom prst="rect">
            <a:avLst/>
          </a:prstGeom>
        </p:spPr>
      </p:pic>
      <p:pic>
        <p:nvPicPr>
          <p:cNvPr id="128" name="Graphic 5">
            <a:hlinkClick r:id="" action="ppaction://noaction"/>
            <a:extLst>
              <a:ext uri="{FF2B5EF4-FFF2-40B4-BE49-F238E27FC236}">
                <a16:creationId xmlns:a16="http://schemas.microsoft.com/office/drawing/2014/main" id="{4E21D2F2-06D1-B2CB-07C6-26D1DCB49A98}"/>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9893565" y="4791780"/>
            <a:ext cx="288000" cy="288000"/>
          </a:xfrm>
          <a:prstGeom prst="rect">
            <a:avLst/>
          </a:prstGeom>
        </p:spPr>
      </p:pic>
      <p:sp>
        <p:nvSpPr>
          <p:cNvPr id="2609" name="TextBox 2608">
            <a:extLst>
              <a:ext uri="{FF2B5EF4-FFF2-40B4-BE49-F238E27FC236}">
                <a16:creationId xmlns:a16="http://schemas.microsoft.com/office/drawing/2014/main" id="{CEBADBB4-9B3C-65C6-230F-C1C17D3A4246}"/>
              </a:ext>
            </a:extLst>
          </p:cNvPr>
          <p:cNvSpPr txBox="1"/>
          <p:nvPr/>
        </p:nvSpPr>
        <p:spPr>
          <a:xfrm>
            <a:off x="9713589" y="1522180"/>
            <a:ext cx="294953" cy="138499"/>
          </a:xfrm>
          <a:prstGeom prst="rect">
            <a:avLst/>
          </a:prstGeom>
          <a:noFill/>
        </p:spPr>
        <p:txBody>
          <a:bodyPr wrap="none" lIns="0" tIns="0" rIns="0" bIns="0" rtlCol="0">
            <a:spAutoFit/>
          </a:bodyPr>
          <a:lstStyle/>
          <a:p>
            <a:r>
              <a:rPr lang="en-US" sz="900">
                <a:solidFill>
                  <a:srgbClr val="000000"/>
                </a:solidFill>
                <a:latin typeface="Calibri" panose="020F0502020204030204" pitchFamily="34" charset="0"/>
                <a:cs typeface="Calibri" panose="020F0502020204030204" pitchFamily="34" charset="0"/>
              </a:rPr>
              <a:t>MUC5</a:t>
            </a:r>
          </a:p>
        </p:txBody>
      </p:sp>
      <p:sp>
        <p:nvSpPr>
          <p:cNvPr id="2623" name="TextBox 2622">
            <a:extLst>
              <a:ext uri="{FF2B5EF4-FFF2-40B4-BE49-F238E27FC236}">
                <a16:creationId xmlns:a16="http://schemas.microsoft.com/office/drawing/2014/main" id="{9A8D8897-33C1-AAC6-372E-702C5AC8CFBD}"/>
              </a:ext>
            </a:extLst>
          </p:cNvPr>
          <p:cNvSpPr txBox="1"/>
          <p:nvPr/>
        </p:nvSpPr>
        <p:spPr>
          <a:xfrm>
            <a:off x="5354691" y="1501472"/>
            <a:ext cx="294953" cy="138499"/>
          </a:xfrm>
          <a:prstGeom prst="rect">
            <a:avLst/>
          </a:prstGeom>
          <a:noFill/>
        </p:spPr>
        <p:txBody>
          <a:bodyPr wrap="none" lIns="0" tIns="0" rIns="0" bIns="0" rtlCol="0">
            <a:spAutoFit/>
          </a:bodyPr>
          <a:lstStyle/>
          <a:p>
            <a:r>
              <a:rPr lang="en-US" sz="900">
                <a:solidFill>
                  <a:srgbClr val="000000"/>
                </a:solidFill>
                <a:latin typeface="Calibri" panose="020F0502020204030204" pitchFamily="34" charset="0"/>
                <a:cs typeface="Calibri" panose="020F0502020204030204" pitchFamily="34" charset="0"/>
              </a:rPr>
              <a:t>MUC5</a:t>
            </a:r>
          </a:p>
        </p:txBody>
      </p:sp>
      <p:sp>
        <p:nvSpPr>
          <p:cNvPr id="3" name="Rectangle 2">
            <a:extLst>
              <a:ext uri="{FF2B5EF4-FFF2-40B4-BE49-F238E27FC236}">
                <a16:creationId xmlns:a16="http://schemas.microsoft.com/office/drawing/2014/main" id="{7F871B54-9605-DE27-6748-4769E6B9A336}"/>
              </a:ext>
            </a:extLst>
          </p:cNvPr>
          <p:cNvSpPr/>
          <p:nvPr/>
        </p:nvSpPr>
        <p:spPr>
          <a:xfrm>
            <a:off x="0" y="1148400"/>
            <a:ext cx="12194505" cy="5710600"/>
          </a:xfrm>
          <a:prstGeom prst="rect">
            <a:avLst/>
          </a:prstGeom>
          <a:solidFill>
            <a:schemeClr val="bg1">
              <a:lumMod val="75000"/>
              <a:alpha val="81000"/>
            </a:schemeClr>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D07983B0-7A29-8B38-9AAC-77F290949516}"/>
              </a:ext>
            </a:extLst>
          </p:cNvPr>
          <p:cNvSpPr txBox="1"/>
          <p:nvPr/>
        </p:nvSpPr>
        <p:spPr>
          <a:xfrm>
            <a:off x="280902" y="1400405"/>
            <a:ext cx="11730788" cy="1431938"/>
          </a:xfrm>
          <a:prstGeom prst="roundRect">
            <a:avLst>
              <a:gd name="adj" fmla="val 4368"/>
            </a:avLst>
          </a:prstGeom>
          <a:solidFill>
            <a:schemeClr val="bg1"/>
          </a:solidFill>
          <a:ln w="19050">
            <a:solidFill>
              <a:schemeClr val="tx1"/>
            </a:solidFill>
          </a:ln>
        </p:spPr>
        <p:txBody>
          <a:bodyPr wrap="square">
            <a:noAutofit/>
          </a:bodyPr>
          <a:lstStyle/>
          <a:p>
            <a:endParaRPr lang="en-GB" sz="1200" b="1"/>
          </a:p>
        </p:txBody>
      </p:sp>
      <p:graphicFrame>
        <p:nvGraphicFramePr>
          <p:cNvPr id="5" name="Content Placeholder 2">
            <a:extLst>
              <a:ext uri="{FF2B5EF4-FFF2-40B4-BE49-F238E27FC236}">
                <a16:creationId xmlns:a16="http://schemas.microsoft.com/office/drawing/2014/main" id="{7B22AE34-2C4E-C5EA-8B2A-28A78E4B1ACB}"/>
              </a:ext>
            </a:extLst>
          </p:cNvPr>
          <p:cNvGraphicFramePr>
            <a:graphicFrameLocks noGrp="1"/>
          </p:cNvGraphicFramePr>
          <p:nvPr>
            <p:ph idx="1"/>
            <p:extLst>
              <p:ext uri="{D42A27DB-BD31-4B8C-83A1-F6EECF244321}">
                <p14:modId xmlns:p14="http://schemas.microsoft.com/office/powerpoint/2010/main" val="3521148259"/>
              </p:ext>
            </p:extLst>
          </p:nvPr>
        </p:nvGraphicFramePr>
        <p:xfrm>
          <a:off x="717419" y="1532996"/>
          <a:ext cx="10716712" cy="762000"/>
        </p:xfrm>
        <a:graphic>
          <a:graphicData uri="http://schemas.openxmlformats.org/drawingml/2006/table">
            <a:tbl>
              <a:tblPr firstRow="1" bandRow="1">
                <a:tableStyleId>{2D5ABB26-0587-4C30-8999-92F81FD0307C}</a:tableStyleId>
              </a:tblPr>
              <a:tblGrid>
                <a:gridCol w="376260">
                  <a:extLst>
                    <a:ext uri="{9D8B030D-6E8A-4147-A177-3AD203B41FA5}">
                      <a16:colId xmlns:a16="http://schemas.microsoft.com/office/drawing/2014/main" val="2327762774"/>
                    </a:ext>
                  </a:extLst>
                </a:gridCol>
                <a:gridCol w="1077756">
                  <a:extLst>
                    <a:ext uri="{9D8B030D-6E8A-4147-A177-3AD203B41FA5}">
                      <a16:colId xmlns:a16="http://schemas.microsoft.com/office/drawing/2014/main" val="3087683731"/>
                    </a:ext>
                  </a:extLst>
                </a:gridCol>
                <a:gridCol w="9262696">
                  <a:extLst>
                    <a:ext uri="{9D8B030D-6E8A-4147-A177-3AD203B41FA5}">
                      <a16:colId xmlns:a16="http://schemas.microsoft.com/office/drawing/2014/main" val="3900688893"/>
                    </a:ext>
                  </a:extLst>
                </a:gridCol>
              </a:tblGrid>
              <a:tr h="415836">
                <a:tc>
                  <a:txBody>
                    <a:bodyPr/>
                    <a:lstStyle/>
                    <a:p>
                      <a:endParaRPr lang="en-NZ" sz="1000" b="1"/>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just"/>
                      <a:r>
                        <a:rPr lang="en-NZ" sz="1100" b="1">
                          <a:solidFill>
                            <a:schemeClr val="tx2"/>
                          </a:solidFill>
                          <a:latin typeface="+mj-lt"/>
                        </a:rPr>
                        <a:t>Airway epithelium</a:t>
                      </a:r>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chemeClr val="bg1">
                        <a:lumMod val="95000"/>
                      </a:schemeClr>
                    </a:solidFill>
                  </a:tcPr>
                </a:tc>
                <a:tc>
                  <a:txBody>
                    <a:bodyPr/>
                    <a:lstStyle/>
                    <a:p>
                      <a:pPr algn="just" rtl="0"/>
                      <a:r>
                        <a:rPr lang="en-GB" sz="1100" dirty="0">
                          <a:solidFill>
                            <a:schemeClr val="tx1"/>
                          </a:solidFill>
                        </a:rPr>
                        <a:t>Epithelium lines organs and acts as a protective barrier against pathogens.</a:t>
                      </a:r>
                      <a:r>
                        <a:rPr lang="en-GB" sz="1100" baseline="30000" dirty="0">
                          <a:solidFill>
                            <a:schemeClr val="tx1"/>
                          </a:solidFill>
                        </a:rPr>
                        <a:t>1</a:t>
                      </a:r>
                      <a:r>
                        <a:rPr lang="en-GB" sz="1100" dirty="0">
                          <a:solidFill>
                            <a:schemeClr val="tx1"/>
                          </a:solidFill>
                        </a:rPr>
                        <a:t> It is the predominant site of entry for antigens, including the site for asthma triggers at the airway epithelium.</a:t>
                      </a:r>
                      <a:r>
                        <a:rPr lang="en-GB" sz="1100" baseline="30000" dirty="0">
                          <a:solidFill>
                            <a:schemeClr val="tx1"/>
                          </a:solidFill>
                        </a:rPr>
                        <a:t>2,3</a:t>
                      </a:r>
                      <a:r>
                        <a:rPr lang="en-GB" sz="1100" baseline="0" dirty="0">
                          <a:solidFill>
                            <a:schemeClr val="tx1"/>
                          </a:solidFill>
                        </a:rPr>
                        <a:t> The airway epithelium is made up of </a:t>
                      </a:r>
                      <a:r>
                        <a:rPr lang="en-GB" sz="1100" b="1" baseline="0" dirty="0">
                          <a:solidFill>
                            <a:schemeClr val="tx1"/>
                          </a:solidFill>
                        </a:rPr>
                        <a:t>goblet cells</a:t>
                      </a:r>
                      <a:r>
                        <a:rPr lang="en-GB" sz="1100" baseline="0" dirty="0">
                          <a:solidFill>
                            <a:schemeClr val="tx1"/>
                          </a:solidFill>
                        </a:rPr>
                        <a:t>, </a:t>
                      </a:r>
                      <a:r>
                        <a:rPr lang="en-GB" sz="1100" b="1" baseline="0" dirty="0">
                          <a:solidFill>
                            <a:schemeClr val="tx1"/>
                          </a:solidFill>
                        </a:rPr>
                        <a:t>ciliated cells </a:t>
                      </a:r>
                      <a:r>
                        <a:rPr lang="en-GB" sz="1100" baseline="0" dirty="0">
                          <a:solidFill>
                            <a:schemeClr val="tx1"/>
                          </a:solidFill>
                        </a:rPr>
                        <a:t>and </a:t>
                      </a:r>
                      <a:r>
                        <a:rPr lang="en-GB" sz="1100" b="1" baseline="0" dirty="0">
                          <a:solidFill>
                            <a:schemeClr val="tx1"/>
                          </a:solidFill>
                        </a:rPr>
                        <a:t>endocrine cells</a:t>
                      </a:r>
                      <a:r>
                        <a:rPr lang="en-GB" sz="1100" baseline="0" dirty="0">
                          <a:solidFill>
                            <a:schemeClr val="tx1"/>
                          </a:solidFill>
                        </a:rPr>
                        <a:t>. The goblet cells produce </a:t>
                      </a:r>
                      <a:r>
                        <a:rPr lang="en-GB" sz="1100" b="1" baseline="0" dirty="0">
                          <a:solidFill>
                            <a:schemeClr val="tx1"/>
                          </a:solidFill>
                        </a:rPr>
                        <a:t>mucus</a:t>
                      </a:r>
                      <a:r>
                        <a:rPr lang="en-GB" sz="1100" baseline="0" dirty="0">
                          <a:solidFill>
                            <a:schemeClr val="tx1"/>
                          </a:solidFill>
                        </a:rPr>
                        <a:t>, which traps debris, and the ciliated cells sweep mucus upwards, out of the respiratory tract. Endocrine cells secrete various local mediators that regulate functions of </a:t>
                      </a:r>
                      <a:br>
                        <a:rPr lang="en-GB" sz="1100" baseline="0" dirty="0">
                          <a:solidFill>
                            <a:schemeClr val="tx1"/>
                          </a:solidFill>
                        </a:rPr>
                      </a:br>
                      <a:r>
                        <a:rPr lang="en-GB" sz="1100" baseline="0" dirty="0">
                          <a:solidFill>
                            <a:schemeClr val="tx1"/>
                          </a:solidFill>
                        </a:rPr>
                        <a:t>the airway</a:t>
                      </a:r>
                      <a:r>
                        <a:rPr lang="en-GB" sz="1100" baseline="30000" dirty="0">
                          <a:solidFill>
                            <a:schemeClr val="tx1"/>
                          </a:solidFill>
                        </a:rPr>
                        <a:t>3</a:t>
                      </a:r>
                      <a:endParaRPr lang="en-US" sz="1100" kern="1200" baseline="30000" dirty="0">
                        <a:solidFill>
                          <a:schemeClr val="tx1"/>
                        </a:solidFill>
                        <a:latin typeface="+mn-lt"/>
                        <a:ea typeface="+mn-ea"/>
                        <a:cs typeface="+mn-cs"/>
                      </a:endParaRPr>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2446145797"/>
                  </a:ext>
                </a:extLst>
              </a:tr>
            </a:tbl>
          </a:graphicData>
        </a:graphic>
      </p:graphicFrame>
      <p:sp>
        <p:nvSpPr>
          <p:cNvPr id="9" name="TextBox 8">
            <a:extLst>
              <a:ext uri="{FF2B5EF4-FFF2-40B4-BE49-F238E27FC236}">
                <a16:creationId xmlns:a16="http://schemas.microsoft.com/office/drawing/2014/main" id="{D969272C-1893-171A-967B-C4C6FFF668FF}"/>
              </a:ext>
            </a:extLst>
          </p:cNvPr>
          <p:cNvSpPr txBox="1"/>
          <p:nvPr/>
        </p:nvSpPr>
        <p:spPr>
          <a:xfrm>
            <a:off x="488198" y="2335113"/>
            <a:ext cx="11208201" cy="33855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1" i="0" u="none" strike="noStrike" kern="1200" cap="none" spc="20" normalizeH="0" baseline="0" noProof="0" dirty="0">
                <a:ln>
                  <a:noFill/>
                </a:ln>
                <a:solidFill>
                  <a:srgbClr val="656665"/>
                </a:solidFill>
                <a:effectLst/>
                <a:uLnTx/>
                <a:uFillTx/>
                <a:latin typeface="Calibri"/>
                <a:ea typeface="+mn-ea"/>
                <a:cs typeface="+mn-cs"/>
              </a:rPr>
              <a:t>References</a:t>
            </a:r>
            <a:r>
              <a:rPr kumimoji="0" lang="en-GB" sz="800" b="0" i="0" u="none" strike="noStrike" kern="1200" cap="none" spc="20" normalizeH="0" baseline="0" noProof="0" dirty="0">
                <a:ln>
                  <a:noFill/>
                </a:ln>
                <a:solidFill>
                  <a:srgbClr val="656665"/>
                </a:solidFill>
                <a:effectLst/>
                <a:uLnTx/>
                <a:uFillTx/>
                <a:latin typeface="Calibri"/>
                <a:ea typeface="+mn-ea"/>
                <a:cs typeface="+mn-cs"/>
              </a:rPr>
              <a:t>: </a:t>
            </a:r>
            <a:r>
              <a:rPr lang="da-DK" sz="800" spc="20" dirty="0">
                <a:solidFill>
                  <a:srgbClr val="656665"/>
                </a:solidFill>
                <a:latin typeface="Calibri"/>
              </a:rPr>
              <a:t>1</a:t>
            </a:r>
            <a:r>
              <a:rPr kumimoji="0" lang="en-GB" sz="800" b="0" i="0" u="none" strike="noStrike" kern="1200" cap="none" spc="20" normalizeH="0" baseline="0" noProof="0" dirty="0">
                <a:ln>
                  <a:noFill/>
                </a:ln>
                <a:solidFill>
                  <a:srgbClr val="656665"/>
                </a:solidFill>
                <a:effectLst/>
                <a:uLnTx/>
                <a:uFillTx/>
                <a:latin typeface="Calibri"/>
                <a:ea typeface="+mn-ea"/>
                <a:cs typeface="+mn-cs"/>
              </a:rPr>
              <a:t>. Roan F, et al. </a:t>
            </a:r>
            <a:r>
              <a:rPr kumimoji="0" lang="en-GB" sz="800" b="0" i="1" u="none" strike="noStrike" kern="1200" cap="none" spc="20" normalizeH="0" baseline="0" noProof="0" dirty="0">
                <a:ln>
                  <a:noFill/>
                </a:ln>
                <a:solidFill>
                  <a:srgbClr val="656665"/>
                </a:solidFill>
                <a:effectLst/>
                <a:uLnTx/>
                <a:uFillTx/>
                <a:latin typeface="Calibri"/>
                <a:ea typeface="+mn-ea"/>
                <a:cs typeface="+mn-cs"/>
              </a:rPr>
              <a:t>J Clin Invest</a:t>
            </a:r>
            <a:r>
              <a:rPr kumimoji="0" lang="en-GB" sz="800" b="0" i="0" u="none" strike="noStrike" kern="1200" cap="none" spc="20" normalizeH="0" baseline="0" noProof="0" dirty="0">
                <a:ln>
                  <a:noFill/>
                </a:ln>
                <a:solidFill>
                  <a:srgbClr val="656665"/>
                </a:solidFill>
                <a:effectLst/>
                <a:uLnTx/>
                <a:uFillTx/>
                <a:latin typeface="Calibri"/>
                <a:ea typeface="+mn-ea"/>
                <a:cs typeface="+mn-cs"/>
              </a:rPr>
              <a:t>. 2019;129:1441-1451; 2. </a:t>
            </a:r>
            <a:r>
              <a:rPr kumimoji="0" lang="nb-NO" sz="800" b="0" i="0" u="none" strike="noStrike" kern="1200" cap="none" spc="20" normalizeH="0" baseline="0" noProof="0" dirty="0">
                <a:ln>
                  <a:noFill/>
                </a:ln>
                <a:solidFill>
                  <a:srgbClr val="656665"/>
                </a:solidFill>
                <a:effectLst/>
                <a:uLnTx/>
                <a:uFillTx/>
                <a:latin typeface="Calibri"/>
                <a:ea typeface="+mn-ea"/>
                <a:cs typeface="+mn-cs"/>
              </a:rPr>
              <a:t>Janeway CA Jr, et al.</a:t>
            </a:r>
            <a:r>
              <a:rPr kumimoji="0" lang="en-GB" sz="800" b="0" i="0" u="none" strike="noStrike" kern="1200" cap="none" spc="20" normalizeH="0" baseline="0" noProof="0" dirty="0">
                <a:ln>
                  <a:noFill/>
                </a:ln>
                <a:solidFill>
                  <a:srgbClr val="656665"/>
                </a:solidFill>
                <a:effectLst/>
                <a:uLnTx/>
                <a:uFillTx/>
                <a:latin typeface="Calibri"/>
                <a:ea typeface="+mn-ea"/>
                <a:cs typeface="+mn-cs"/>
              </a:rPr>
              <a:t> </a:t>
            </a:r>
            <a:r>
              <a:rPr kumimoji="0" lang="en-GB" sz="800" b="0" i="1" u="none" strike="noStrike" kern="1200" cap="none" spc="20" normalizeH="0" baseline="0" noProof="0" dirty="0">
                <a:ln>
                  <a:noFill/>
                </a:ln>
                <a:solidFill>
                  <a:srgbClr val="656665"/>
                </a:solidFill>
                <a:effectLst/>
                <a:uLnTx/>
                <a:uFillTx/>
                <a:latin typeface="Calibri"/>
                <a:ea typeface="+mn-ea"/>
                <a:cs typeface="+mn-cs"/>
              </a:rPr>
              <a:t>Immunobiology: The Immune System in Health and Disease. </a:t>
            </a:r>
            <a:r>
              <a:rPr kumimoji="0" lang="en-GB" sz="800" b="0" u="none" strike="noStrike" kern="1200" cap="none" spc="20" normalizeH="0" baseline="0" noProof="0" dirty="0">
                <a:ln>
                  <a:noFill/>
                </a:ln>
                <a:solidFill>
                  <a:srgbClr val="656665"/>
                </a:solidFill>
                <a:effectLst/>
                <a:uLnTx/>
                <a:uFillTx/>
                <a:latin typeface="Calibri"/>
                <a:ea typeface="+mn-ea"/>
                <a:cs typeface="+mn-cs"/>
              </a:rPr>
              <a:t>5th edition</a:t>
            </a:r>
            <a:r>
              <a:rPr kumimoji="0" lang="en-GB" sz="800" b="0" i="0" u="none" strike="noStrike" kern="1200" cap="none" spc="20" normalizeH="0" baseline="0" noProof="0" dirty="0">
                <a:ln>
                  <a:noFill/>
                </a:ln>
                <a:solidFill>
                  <a:srgbClr val="656665"/>
                </a:solidFill>
                <a:effectLst/>
                <a:uLnTx/>
                <a:uFillTx/>
                <a:latin typeface="Calibri"/>
                <a:ea typeface="+mn-ea"/>
                <a:cs typeface="+mn-cs"/>
              </a:rPr>
              <a:t>. New York: Garland Science; 2001. https://www.ncbi.nlm.nih.gov/books/NBK10759/; </a:t>
            </a:r>
            <a:br>
              <a:rPr kumimoji="0" lang="en-GB" sz="800" b="0" i="0" u="none" strike="noStrike" kern="1200" cap="none" spc="20" normalizeH="0" baseline="0" noProof="0" dirty="0">
                <a:ln>
                  <a:noFill/>
                </a:ln>
                <a:solidFill>
                  <a:srgbClr val="656665"/>
                </a:solidFill>
                <a:effectLst/>
                <a:uLnTx/>
                <a:uFillTx/>
                <a:latin typeface="Calibri"/>
                <a:ea typeface="+mn-ea"/>
                <a:cs typeface="+mn-cs"/>
              </a:rPr>
            </a:br>
            <a:r>
              <a:rPr kumimoji="0" lang="en-GB" sz="800" b="0" i="0" u="none" strike="noStrike" kern="1200" cap="none" spc="20" normalizeH="0" baseline="0" noProof="0" dirty="0">
                <a:ln>
                  <a:noFill/>
                </a:ln>
                <a:solidFill>
                  <a:srgbClr val="656665"/>
                </a:solidFill>
                <a:effectLst/>
                <a:uLnTx/>
                <a:uFillTx/>
                <a:latin typeface="Calibri"/>
                <a:ea typeface="+mn-ea"/>
                <a:cs typeface="+mn-cs"/>
              </a:rPr>
              <a:t>3</a:t>
            </a:r>
            <a:r>
              <a:rPr kumimoji="0" lang="en-GB" sz="800" b="0" i="0" u="none" strike="noStrike" kern="1200" cap="none" spc="20" normalizeH="0" baseline="0" noProof="0" dirty="0">
                <a:ln>
                  <a:noFill/>
                </a:ln>
                <a:solidFill>
                  <a:srgbClr val="656665"/>
                </a:solidFill>
                <a:effectLst/>
                <a:uLnTx/>
                <a:uFillTx/>
                <a:latin typeface="Calibri" panose="020F0502020204030204" pitchFamily="34" charset="0"/>
                <a:ea typeface="+mn-ea"/>
                <a:cs typeface="+mn-cs"/>
              </a:rPr>
              <a:t>. </a:t>
            </a:r>
            <a:r>
              <a:rPr kumimoji="0" lang="en-GB" sz="800" b="0" i="0" u="none" strike="noStrike" kern="1200" cap="none" spc="20" normalizeH="0" baseline="0" noProof="0" dirty="0">
                <a:ln>
                  <a:noFill/>
                </a:ln>
                <a:solidFill>
                  <a:srgbClr val="656665"/>
                </a:solidFill>
                <a:effectLst/>
                <a:uLnTx/>
                <a:uFillTx/>
                <a:latin typeface="Calibri"/>
                <a:ea typeface="+mn-ea"/>
                <a:cs typeface="+mn-cs"/>
              </a:rPr>
              <a:t>Alberts B, et al. </a:t>
            </a:r>
            <a:r>
              <a:rPr kumimoji="0" lang="en-GB" sz="800" b="0" i="1" u="none" strike="noStrike" kern="1200" cap="none" spc="20" normalizeH="0" baseline="0" noProof="0" dirty="0">
                <a:ln>
                  <a:noFill/>
                </a:ln>
                <a:solidFill>
                  <a:srgbClr val="656665"/>
                </a:solidFill>
                <a:effectLst/>
                <a:uLnTx/>
                <a:uFillTx/>
                <a:latin typeface="Calibri"/>
                <a:ea typeface="+mn-ea"/>
                <a:cs typeface="+mn-cs"/>
              </a:rPr>
              <a:t>Molecular Biology of the Cell. </a:t>
            </a:r>
            <a:r>
              <a:rPr kumimoji="0" lang="en-GB" sz="800" b="0" u="none" strike="noStrike" kern="1200" cap="none" spc="20" normalizeH="0" baseline="0" noProof="0" dirty="0">
                <a:ln>
                  <a:noFill/>
                </a:ln>
                <a:solidFill>
                  <a:srgbClr val="656665"/>
                </a:solidFill>
                <a:effectLst/>
                <a:uLnTx/>
                <a:uFillTx/>
                <a:latin typeface="Calibri"/>
                <a:ea typeface="+mn-ea"/>
                <a:cs typeface="+mn-cs"/>
              </a:rPr>
              <a:t>4th edition</a:t>
            </a:r>
            <a:r>
              <a:rPr kumimoji="0" lang="en-GB" sz="800" b="0" i="0" u="none" strike="noStrike" kern="1200" cap="none" spc="20" normalizeH="0" baseline="0" noProof="0" dirty="0">
                <a:ln>
                  <a:noFill/>
                </a:ln>
                <a:solidFill>
                  <a:srgbClr val="656665"/>
                </a:solidFill>
                <a:effectLst/>
                <a:uLnTx/>
                <a:uFillTx/>
                <a:latin typeface="Calibri"/>
                <a:ea typeface="+mn-ea"/>
                <a:cs typeface="+mn-cs"/>
              </a:rPr>
              <a:t>. New York: Garland Science; 2002. The Airways and the Gut. https://www.ncbi.nlm.nih.gov/books/NBK26875/.</a:t>
            </a:r>
          </a:p>
        </p:txBody>
      </p:sp>
      <p:pic>
        <p:nvPicPr>
          <p:cNvPr id="10" name="Picture 9">
            <a:extLst>
              <a:ext uri="{FF2B5EF4-FFF2-40B4-BE49-F238E27FC236}">
                <a16:creationId xmlns:a16="http://schemas.microsoft.com/office/drawing/2014/main" id="{B8149EEF-3250-B2B7-3C74-45E5607B4D59}"/>
              </a:ext>
            </a:extLst>
          </p:cNvPr>
          <p:cNvPicPr>
            <a:picLocks noChangeAspect="1"/>
          </p:cNvPicPr>
          <p:nvPr/>
        </p:nvPicPr>
        <p:blipFill rotWithShape="1">
          <a:blip r:embed="rId16"/>
          <a:srcRect l="9083" t="1" r="85379" b="5620"/>
          <a:stretch/>
        </p:blipFill>
        <p:spPr>
          <a:xfrm>
            <a:off x="642980" y="1726924"/>
            <a:ext cx="373900" cy="360000"/>
          </a:xfrm>
          <a:prstGeom prst="rect">
            <a:avLst/>
          </a:prstGeom>
        </p:spPr>
      </p:pic>
      <p:grpSp>
        <p:nvGrpSpPr>
          <p:cNvPr id="12" name="Group 11">
            <a:extLst>
              <a:ext uri="{FF2B5EF4-FFF2-40B4-BE49-F238E27FC236}">
                <a16:creationId xmlns:a16="http://schemas.microsoft.com/office/drawing/2014/main" id="{10588D01-3968-F341-BDA6-F0D0E5DF75E2}"/>
              </a:ext>
            </a:extLst>
          </p:cNvPr>
          <p:cNvGrpSpPr/>
          <p:nvPr/>
        </p:nvGrpSpPr>
        <p:grpSpPr>
          <a:xfrm>
            <a:off x="11465076" y="1157906"/>
            <a:ext cx="621053" cy="621053"/>
            <a:chOff x="8845740" y="1471144"/>
            <a:chExt cx="621053" cy="621053"/>
          </a:xfrm>
        </p:grpSpPr>
        <p:sp>
          <p:nvSpPr>
            <p:cNvPr id="13" name="Oval 12">
              <a:extLst>
                <a:ext uri="{FF2B5EF4-FFF2-40B4-BE49-F238E27FC236}">
                  <a16:creationId xmlns:a16="http://schemas.microsoft.com/office/drawing/2014/main" id="{DDD8A6F6-8415-5ECC-A58C-0618BA778FAF}"/>
                </a:ext>
              </a:extLst>
            </p:cNvPr>
            <p:cNvSpPr>
              <a:spLocks noChangeAspect="1"/>
            </p:cNvSpPr>
            <p:nvPr/>
          </p:nvSpPr>
          <p:spPr>
            <a:xfrm>
              <a:off x="8904267" y="1527003"/>
              <a:ext cx="504000" cy="504000"/>
            </a:xfrm>
            <a:prstGeom prst="ellipse">
              <a:avLst/>
            </a:prstGeom>
            <a:solidFill>
              <a:srgbClr val="590995"/>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5" name="Graphic 13">
              <a:hlinkClick r:id="rId17" action="ppaction://hlinksldjump"/>
              <a:extLst>
                <a:ext uri="{FF2B5EF4-FFF2-40B4-BE49-F238E27FC236}">
                  <a16:creationId xmlns:a16="http://schemas.microsoft.com/office/drawing/2014/main" id="{50E1F0B0-A662-2B2E-E0F5-421473A8A0A6}"/>
                </a:ext>
              </a:extLst>
            </p:cNvPr>
            <p:cNvPicPr>
              <a:picLocks noChangeAspect="1"/>
            </p:cNvPicPr>
            <p:nvPr/>
          </p:nvPicPr>
          <p:blipFill>
            <a:blip r:embed="rId18">
              <a:extLst>
                <a:ext uri="{28A0092B-C50C-407E-A947-70E740481C1C}">
                  <a14:useLocalDpi xmlns:a14="http://schemas.microsoft.com/office/drawing/2010/main" val="0"/>
                </a:ext>
                <a:ext uri="{96DAC541-7B7A-43D3-8B79-37D633B846F1}">
                  <asvg:svgBlip xmlns:asvg="http://schemas.microsoft.com/office/drawing/2016/SVG/main" r:embed="rId19"/>
                </a:ext>
              </a:extLst>
            </a:blip>
            <a:srcRect/>
            <a:stretch/>
          </p:blipFill>
          <p:spPr>
            <a:xfrm>
              <a:off x="8845740" y="1471144"/>
              <a:ext cx="621053" cy="621053"/>
            </a:xfrm>
            <a:prstGeom prst="rect">
              <a:avLst/>
            </a:prstGeom>
          </p:spPr>
        </p:pic>
      </p:grpSp>
    </p:spTree>
    <p:extLst>
      <p:ext uri="{BB962C8B-B14F-4D97-AF65-F5344CB8AC3E}">
        <p14:creationId xmlns:p14="http://schemas.microsoft.com/office/powerpoint/2010/main" val="204257361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Footer Placeholder 1">
            <a:extLst>
              <a:ext uri="{FF2B5EF4-FFF2-40B4-BE49-F238E27FC236}">
                <a16:creationId xmlns:a16="http://schemas.microsoft.com/office/drawing/2014/main" id="{CFEE027B-74CA-3183-5277-5AAA9C656B7F}"/>
              </a:ext>
            </a:extLst>
          </p:cNvPr>
          <p:cNvSpPr>
            <a:spLocks noGrp="1"/>
          </p:cNvSpPr>
          <p:nvPr>
            <p:ph type="ftr" sz="quarter" idx="11"/>
          </p:nvPr>
        </p:nvSpPr>
        <p:spPr>
          <a:xfrm>
            <a:off x="547200" y="6300000"/>
            <a:ext cx="10512000" cy="471600"/>
          </a:xfrm>
        </p:spPr>
        <p:txBody>
          <a:bodyPr/>
          <a:lstStyle/>
          <a:p>
            <a:pPr>
              <a:lnSpc>
                <a:spcPct val="107000"/>
              </a:lnSpc>
              <a:spcAft>
                <a:spcPts val="800"/>
              </a:spcAft>
            </a:pPr>
            <a:br>
              <a:rPr lang="en-GB" sz="750" b="1" dirty="0"/>
            </a:br>
            <a:br>
              <a:rPr lang="en-GB" sz="750" dirty="0"/>
            </a:br>
            <a:r>
              <a:rPr lang="en-GB" sz="750" b="1" dirty="0"/>
              <a:t>Mechanisms underlying non-eosinophilic inflammation in asthma and the relevance of TSLP in its potential effects on macrophages both require further elucidation. The information presented in this image has been simplified for illustration purposes only and does not imply clinical benefit or relevance. </a:t>
            </a:r>
            <a:r>
              <a:rPr lang="en-GB" sz="750" dirty="0"/>
              <a:t>Figure adapted from Gauvreau GM, et al. </a:t>
            </a:r>
            <a:r>
              <a:rPr lang="en-GB" sz="750" i="1" dirty="0"/>
              <a:t>Expert </a:t>
            </a:r>
            <a:r>
              <a:rPr lang="en-GB" sz="750" i="1" dirty="0" err="1"/>
              <a:t>Opin</a:t>
            </a:r>
            <a:r>
              <a:rPr lang="en-GB" sz="750" i="1" dirty="0"/>
              <a:t> </a:t>
            </a:r>
            <a:r>
              <a:rPr lang="en-GB" sz="750" i="1" dirty="0" err="1"/>
              <a:t>Ther</a:t>
            </a:r>
            <a:r>
              <a:rPr lang="en-GB" sz="750" i="1" dirty="0"/>
              <a:t> Targets</a:t>
            </a:r>
            <a:r>
              <a:rPr lang="en-GB" sz="750" dirty="0"/>
              <a:t>. 2020;24:777-792, which was based on </a:t>
            </a:r>
            <a:r>
              <a:rPr lang="en-GB" sz="750" dirty="0" err="1"/>
              <a:t>Brusselle</a:t>
            </a:r>
            <a:r>
              <a:rPr lang="en-GB" sz="750" dirty="0"/>
              <a:t> G, </a:t>
            </a:r>
            <a:r>
              <a:rPr lang="en-GB" sz="750" dirty="0" err="1"/>
              <a:t>Bracke</a:t>
            </a:r>
            <a:r>
              <a:rPr lang="en-GB" sz="750" dirty="0"/>
              <a:t> K. </a:t>
            </a:r>
            <a:r>
              <a:rPr lang="en-GB" sz="750" i="1" dirty="0"/>
              <a:t>Ann Am </a:t>
            </a:r>
            <a:r>
              <a:rPr lang="en-GB" sz="750" i="1" dirty="0" err="1"/>
              <a:t>Thorac</a:t>
            </a:r>
            <a:r>
              <a:rPr lang="en-GB" sz="750" i="1" dirty="0"/>
              <a:t> Soc</a:t>
            </a:r>
            <a:r>
              <a:rPr lang="en-GB" sz="750" dirty="0"/>
              <a:t>. 2014;11:S322-S328, </a:t>
            </a:r>
            <a:r>
              <a:rPr lang="en-GB" sz="750" dirty="0" err="1"/>
              <a:t>Brusselle</a:t>
            </a:r>
            <a:r>
              <a:rPr lang="en-GB" sz="750" dirty="0"/>
              <a:t> G, et al. </a:t>
            </a:r>
            <a:r>
              <a:rPr lang="en-GB" sz="750" i="1" dirty="0"/>
              <a:t>Nat Med</a:t>
            </a:r>
            <a:r>
              <a:rPr lang="en-GB" sz="750" dirty="0"/>
              <a:t>. 2013;19:977-979, Lambrecht BN, Hammad H. </a:t>
            </a:r>
            <a:r>
              <a:rPr lang="en-GB" sz="750" i="1" dirty="0"/>
              <a:t>Nat Immunol</a:t>
            </a:r>
            <a:r>
              <a:rPr lang="en-GB" sz="750" dirty="0"/>
              <a:t>. 2015;16:45-56 and </a:t>
            </a:r>
            <a:r>
              <a:rPr lang="en-GB" sz="750" dirty="0" err="1">
                <a:effectLst/>
                <a:latin typeface="Calibri"/>
                <a:ea typeface="Calibri" panose="020F0502020204030204" pitchFamily="34" charset="0"/>
                <a:cs typeface="Times New Roman"/>
              </a:rPr>
              <a:t>Brightling</a:t>
            </a:r>
            <a:r>
              <a:rPr lang="en-GB" sz="750" dirty="0">
                <a:effectLst/>
                <a:latin typeface="Calibri"/>
                <a:ea typeface="Calibri" panose="020F0502020204030204" pitchFamily="34" charset="0"/>
                <a:cs typeface="Times New Roman"/>
              </a:rPr>
              <a:t> CE, et al. </a:t>
            </a:r>
            <a:r>
              <a:rPr lang="en-GB" sz="750" i="1" dirty="0">
                <a:effectLst/>
                <a:latin typeface="Calibri"/>
                <a:ea typeface="Calibri" panose="020F0502020204030204" pitchFamily="34" charset="0"/>
                <a:cs typeface="Times New Roman"/>
              </a:rPr>
              <a:t>N Engl J Med</a:t>
            </a:r>
            <a:r>
              <a:rPr lang="en-GB" sz="750" dirty="0">
                <a:effectLst/>
                <a:latin typeface="Calibri"/>
                <a:ea typeface="Calibri" panose="020F0502020204030204" pitchFamily="34" charset="0"/>
                <a:cs typeface="Times New Roman"/>
              </a:rPr>
              <a:t>. 2021;385(18):1669-1679. Additional figure adaptations</a:t>
            </a:r>
            <a:r>
              <a:rPr lang="en-GB" sz="750" dirty="0">
                <a:latin typeface="Calibri"/>
                <a:ea typeface="Calibri" panose="020F0502020204030204" pitchFamily="34" charset="0"/>
                <a:cs typeface="Times New Roman"/>
              </a:rPr>
              <a:t> from Davis JD, </a:t>
            </a:r>
            <a:r>
              <a:rPr lang="en-GB" sz="750" dirty="0" err="1">
                <a:latin typeface="Calibri"/>
                <a:ea typeface="Calibri" panose="020F0502020204030204" pitchFamily="34" charset="0"/>
                <a:cs typeface="Times New Roman"/>
              </a:rPr>
              <a:t>Wypych</a:t>
            </a:r>
            <a:r>
              <a:rPr lang="en-GB" sz="750" dirty="0">
                <a:latin typeface="Calibri"/>
                <a:ea typeface="Calibri" panose="020F0502020204030204" pitchFamily="34" charset="0"/>
                <a:cs typeface="Times New Roman"/>
              </a:rPr>
              <a:t> TP. Mucosal Immunol. 2021;14:978-990. </a:t>
            </a:r>
            <a:r>
              <a:rPr lang="en-GB" sz="750" dirty="0"/>
              <a:t>*Blockade of TSLP has suggested inhibition of pathways beyond type 2 inflammation. More recent evidence also suggests that Th1/17-driven neutrophilic pathways may not be key drivers of this type of inflammation.</a:t>
            </a:r>
            <a:r>
              <a:rPr lang="en-GB" sz="750" baseline="30000" dirty="0"/>
              <a:t>17-19</a:t>
            </a:r>
            <a:r>
              <a:rPr lang="en-GB" sz="750" dirty="0"/>
              <a:t> </a:t>
            </a:r>
            <a:r>
              <a:rPr lang="en-GB" sz="750" b="1" dirty="0"/>
              <a:t>Abbreviations</a:t>
            </a:r>
            <a:r>
              <a:rPr lang="en-GB" sz="750" dirty="0"/>
              <a:t>: </a:t>
            </a:r>
            <a:r>
              <a:rPr lang="en-GB" sz="750" dirty="0" err="1"/>
              <a:t>IgE</a:t>
            </a:r>
            <a:r>
              <a:rPr lang="en-GB" sz="750" dirty="0"/>
              <a:t>, immunoglobulin E; IL, interleukin; ILC2, type 2 innate lymphoid cell; T2, type 2; Th, T helper; TSLP, thymic stromal lymphopoietin. </a:t>
            </a:r>
            <a:r>
              <a:rPr lang="en-GB" sz="750" b="1" dirty="0"/>
              <a:t>References</a:t>
            </a:r>
            <a:r>
              <a:rPr lang="en-GB" sz="750" dirty="0"/>
              <a:t>: 1. Gauvreau GM, et al. </a:t>
            </a:r>
            <a:r>
              <a:rPr lang="en-GB" sz="750" i="1" dirty="0"/>
              <a:t>Expert </a:t>
            </a:r>
            <a:r>
              <a:rPr lang="en-GB" sz="750" i="1" dirty="0" err="1"/>
              <a:t>Opin</a:t>
            </a:r>
            <a:r>
              <a:rPr lang="en-GB" sz="750" i="1" dirty="0"/>
              <a:t> </a:t>
            </a:r>
            <a:r>
              <a:rPr lang="en-GB" sz="750" i="1" dirty="0" err="1"/>
              <a:t>Ther</a:t>
            </a:r>
            <a:r>
              <a:rPr lang="en-GB" sz="750" i="1" dirty="0"/>
              <a:t> Targets</a:t>
            </a:r>
            <a:r>
              <a:rPr lang="en-GB" sz="750" dirty="0"/>
              <a:t>. 2020;24:777-792; 2. </a:t>
            </a:r>
            <a:r>
              <a:rPr lang="en-GB" sz="750" dirty="0" err="1"/>
              <a:t>Porsbjerg</a:t>
            </a:r>
            <a:r>
              <a:rPr lang="en-GB" sz="750" dirty="0"/>
              <a:t> CM, et al. </a:t>
            </a:r>
            <a:r>
              <a:rPr lang="en-GB" sz="750" i="1" dirty="0" err="1"/>
              <a:t>Eur</a:t>
            </a:r>
            <a:r>
              <a:rPr lang="en-GB" sz="750" i="1" dirty="0"/>
              <a:t> Respir J</a:t>
            </a:r>
            <a:r>
              <a:rPr lang="en-GB" sz="750" dirty="0"/>
              <a:t>. 2020;56:2000260; 3. Roan F, et al. </a:t>
            </a:r>
            <a:r>
              <a:rPr lang="en-GB" sz="750" i="1" dirty="0"/>
              <a:t>J Clin Invest</a:t>
            </a:r>
            <a:r>
              <a:rPr lang="en-GB" sz="750" dirty="0"/>
              <a:t>. 2019;129:1441-1451; 4. </a:t>
            </a:r>
            <a:r>
              <a:rPr lang="en-GB" sz="750" dirty="0" err="1"/>
              <a:t>Varricchi</a:t>
            </a:r>
            <a:r>
              <a:rPr lang="en-GB" sz="750" dirty="0"/>
              <a:t> G, et al. </a:t>
            </a:r>
            <a:r>
              <a:rPr lang="en-GB" sz="750" i="1" dirty="0"/>
              <a:t>Front Immunol</a:t>
            </a:r>
            <a:r>
              <a:rPr lang="en-GB" sz="750" dirty="0"/>
              <a:t>. 2018;9:1595; 5. Altman MC, et al. </a:t>
            </a:r>
            <a:r>
              <a:rPr lang="en-GB" sz="750" i="1" dirty="0"/>
              <a:t>J Clin Invest</a:t>
            </a:r>
            <a:r>
              <a:rPr lang="en-GB" sz="750" dirty="0"/>
              <a:t>. 2019;129:4979-4991; 6. </a:t>
            </a:r>
            <a:r>
              <a:rPr lang="en-GB" sz="750" dirty="0" err="1"/>
              <a:t>Allakhverdi</a:t>
            </a:r>
            <a:r>
              <a:rPr lang="en-GB" sz="750" dirty="0"/>
              <a:t> Z, et al. </a:t>
            </a:r>
            <a:r>
              <a:rPr lang="en-GB" sz="750" i="1" dirty="0"/>
              <a:t>J Exp Med</a:t>
            </a:r>
            <a:r>
              <a:rPr lang="en-GB" sz="750" dirty="0"/>
              <a:t>. 2007;204:253-258; 7. Kato A, et al. </a:t>
            </a:r>
            <a:r>
              <a:rPr lang="en-GB" sz="750" i="1" dirty="0"/>
              <a:t>J Immunol</a:t>
            </a:r>
            <a:r>
              <a:rPr lang="en-GB" sz="750" dirty="0"/>
              <a:t>. 2007;179:1080-1087; 8. </a:t>
            </a:r>
            <a:r>
              <a:rPr lang="en-GB" sz="750" dirty="0" err="1"/>
              <a:t>Kouzaki</a:t>
            </a:r>
            <a:r>
              <a:rPr lang="en-GB" sz="750" dirty="0"/>
              <a:t> H, et al. </a:t>
            </a:r>
            <a:r>
              <a:rPr lang="en-GB" sz="750" i="1" dirty="0"/>
              <a:t>J Immunol</a:t>
            </a:r>
            <a:r>
              <a:rPr lang="en-GB" sz="750" dirty="0"/>
              <a:t>. 2009;183(2):1427-1434; 9. Cohn L. </a:t>
            </a:r>
            <a:r>
              <a:rPr lang="en-GB" sz="750" i="1" dirty="0"/>
              <a:t>J Clin Invest</a:t>
            </a:r>
            <a:r>
              <a:rPr lang="en-GB" sz="750" dirty="0"/>
              <a:t>. 2006;116(2):306-308; 10. </a:t>
            </a:r>
            <a:r>
              <a:rPr lang="en-GB" sz="750" dirty="0" err="1"/>
              <a:t>Brusselle</a:t>
            </a:r>
            <a:r>
              <a:rPr lang="en-GB" sz="750" dirty="0"/>
              <a:t> GG, </a:t>
            </a:r>
            <a:r>
              <a:rPr lang="en-GB" sz="750" dirty="0" err="1"/>
              <a:t>Koppelman</a:t>
            </a:r>
            <a:r>
              <a:rPr lang="en-GB" sz="750" dirty="0"/>
              <a:t> GH. </a:t>
            </a:r>
            <a:r>
              <a:rPr lang="en-GB" sz="750" i="1" dirty="0"/>
              <a:t>N Engl J Med</a:t>
            </a:r>
            <a:r>
              <a:rPr lang="en-GB" sz="750" dirty="0"/>
              <a:t>. 2022;386(2):157-171; 11. </a:t>
            </a:r>
            <a:r>
              <a:rPr lang="en-US" sz="750" dirty="0"/>
              <a:t>Janeway CA Jr, et al. </a:t>
            </a:r>
            <a:r>
              <a:rPr lang="en-US" sz="750" i="1" dirty="0"/>
              <a:t>Immunobiology: The Immune System in Health and Disease. </a:t>
            </a:r>
            <a:r>
              <a:rPr lang="en-US" sz="750" dirty="0"/>
              <a:t>5th edition</a:t>
            </a:r>
            <a:r>
              <a:rPr lang="en-US" sz="750" i="1" dirty="0"/>
              <a:t>. </a:t>
            </a:r>
            <a:r>
              <a:rPr lang="en-US" sz="750" dirty="0"/>
              <a:t>New York: Garland Science; 2001. https://www.ncbi.nlm.nih.gov/books/NBK10759/; 12. </a:t>
            </a:r>
            <a:r>
              <a:rPr lang="en-GB" sz="750" dirty="0"/>
              <a:t>Davis JD, </a:t>
            </a:r>
            <a:r>
              <a:rPr lang="en-GB" sz="750" dirty="0" err="1"/>
              <a:t>Wypych</a:t>
            </a:r>
            <a:r>
              <a:rPr lang="en-GB" sz="750" dirty="0"/>
              <a:t> TP. </a:t>
            </a:r>
            <a:r>
              <a:rPr lang="en-GB" sz="750" i="1" dirty="0"/>
              <a:t>Mucosal Immunol</a:t>
            </a:r>
            <a:r>
              <a:rPr lang="en-GB" sz="750" dirty="0"/>
              <a:t>. 2021;14:978-990; 13. </a:t>
            </a:r>
            <a:r>
              <a:rPr lang="en-GB" sz="750" dirty="0" err="1">
                <a:effectLst/>
                <a:latin typeface="Calibri"/>
                <a:ea typeface="Calibri" panose="020F0502020204030204" pitchFamily="34" charset="0"/>
                <a:cs typeface="Times New Roman"/>
              </a:rPr>
              <a:t>Brightling</a:t>
            </a:r>
            <a:r>
              <a:rPr lang="en-GB" sz="750" dirty="0">
                <a:effectLst/>
                <a:latin typeface="Calibri"/>
                <a:ea typeface="Calibri" panose="020F0502020204030204" pitchFamily="34" charset="0"/>
                <a:cs typeface="Times New Roman"/>
              </a:rPr>
              <a:t> CE, et al. </a:t>
            </a:r>
            <a:r>
              <a:rPr lang="en-GB" sz="750" i="1" dirty="0">
                <a:effectLst/>
                <a:latin typeface="Calibri"/>
                <a:ea typeface="Calibri" panose="020F0502020204030204" pitchFamily="34" charset="0"/>
                <a:cs typeface="Times New Roman"/>
              </a:rPr>
              <a:t>N Engl J Med</a:t>
            </a:r>
            <a:r>
              <a:rPr lang="en-GB" sz="750" dirty="0">
                <a:effectLst/>
                <a:latin typeface="Calibri"/>
                <a:ea typeface="Calibri" panose="020F0502020204030204" pitchFamily="34" charset="0"/>
                <a:cs typeface="Times New Roman"/>
              </a:rPr>
              <a:t>. 2002;346:1699-1705; 14. </a:t>
            </a:r>
            <a:r>
              <a:rPr lang="da-DK" sz="750" dirty="0">
                <a:effectLst/>
                <a:latin typeface="Calibri"/>
                <a:ea typeface="Calibri" panose="020F0502020204030204" pitchFamily="34" charset="0"/>
                <a:cs typeface="Times New Roman"/>
              </a:rPr>
              <a:t>Begueret H, et al. </a:t>
            </a:r>
            <a:r>
              <a:rPr lang="da-DK" sz="750" i="1" dirty="0">
                <a:effectLst/>
                <a:latin typeface="Calibri"/>
                <a:ea typeface="Calibri" panose="020F0502020204030204" pitchFamily="34" charset="0"/>
                <a:cs typeface="Times New Roman"/>
              </a:rPr>
              <a:t>Thorax</a:t>
            </a:r>
            <a:r>
              <a:rPr lang="da-DK" sz="750" dirty="0">
                <a:effectLst/>
                <a:latin typeface="Calibri"/>
                <a:ea typeface="Calibri" panose="020F0502020204030204" pitchFamily="34" charset="0"/>
                <a:cs typeface="Times New Roman"/>
              </a:rPr>
              <a:t>. 2007;62:8-15; 15. Krystel-Whittemore M, et al. </a:t>
            </a:r>
            <a:r>
              <a:rPr lang="da-DK" sz="750" i="1" dirty="0">
                <a:effectLst/>
                <a:latin typeface="Calibri"/>
                <a:ea typeface="Calibri" panose="020F0502020204030204" pitchFamily="34" charset="0"/>
                <a:cs typeface="Times New Roman"/>
              </a:rPr>
              <a:t>Front Immunol</a:t>
            </a:r>
            <a:r>
              <a:rPr lang="da-DK" sz="750" dirty="0">
                <a:effectLst/>
                <a:latin typeface="Calibri"/>
                <a:ea typeface="Calibri" panose="020F0502020204030204" pitchFamily="34" charset="0"/>
                <a:cs typeface="Times New Roman"/>
              </a:rPr>
              <a:t>. 2016;6:620; 16. </a:t>
            </a:r>
            <a:r>
              <a:rPr kumimoji="0" lang="en-GB" sz="750" b="0" i="0" u="none" strike="noStrike" kern="1200" cap="none" spc="20" normalizeH="0" baseline="0" noProof="0" dirty="0">
                <a:ln>
                  <a:noFill/>
                </a:ln>
                <a:solidFill>
                  <a:srgbClr val="656665"/>
                </a:solidFill>
                <a:effectLst/>
                <a:uLnTx/>
                <a:uFillTx/>
                <a:latin typeface="Calibri"/>
                <a:ea typeface="+mn-ea"/>
                <a:cs typeface="+mn-cs"/>
              </a:rPr>
              <a:t>Gao H et al. </a:t>
            </a:r>
            <a:r>
              <a:rPr kumimoji="0" lang="en-GB" sz="750" b="0" i="1" u="none" strike="noStrike" kern="1200" cap="none" spc="20" normalizeH="0" baseline="0" noProof="0" dirty="0">
                <a:ln>
                  <a:noFill/>
                </a:ln>
                <a:solidFill>
                  <a:srgbClr val="656665"/>
                </a:solidFill>
                <a:effectLst/>
                <a:uLnTx/>
                <a:uFillTx/>
                <a:latin typeface="Calibri"/>
                <a:ea typeface="+mn-ea"/>
                <a:cs typeface="+mn-cs"/>
              </a:rPr>
              <a:t>J Immunol Res</a:t>
            </a:r>
            <a:r>
              <a:rPr kumimoji="0" lang="en-GB" sz="750" b="0" i="0" u="none" strike="noStrike" kern="1200" cap="none" spc="20" normalizeH="0" baseline="0" noProof="0" dirty="0">
                <a:ln>
                  <a:noFill/>
                </a:ln>
                <a:solidFill>
                  <a:srgbClr val="656665"/>
                </a:solidFill>
                <a:effectLst/>
                <a:uLnTx/>
                <a:uFillTx/>
                <a:latin typeface="Calibri"/>
                <a:ea typeface="+mn-ea"/>
                <a:cs typeface="+mn-cs"/>
              </a:rPr>
              <a:t>. 2017;2017:3743048; </a:t>
            </a:r>
            <a:r>
              <a:rPr lang="en-GB" sz="750" dirty="0">
                <a:solidFill>
                  <a:srgbClr val="656665"/>
                </a:solidFill>
                <a:latin typeface="Calibri"/>
              </a:rPr>
              <a:t>17. Diver S, et al. </a:t>
            </a:r>
            <a:r>
              <a:rPr lang="en-GB" sz="750" i="1" dirty="0">
                <a:solidFill>
                  <a:srgbClr val="656665"/>
                </a:solidFill>
                <a:latin typeface="Calibri"/>
              </a:rPr>
              <a:t>Lancet Respir Med</a:t>
            </a:r>
            <a:r>
              <a:rPr lang="en-GB" sz="750" dirty="0">
                <a:solidFill>
                  <a:srgbClr val="656665"/>
                </a:solidFill>
                <a:latin typeface="Calibri"/>
              </a:rPr>
              <a:t>. 2021;9(11):1299-1312; 18. </a:t>
            </a:r>
            <a:r>
              <a:rPr lang="en-GB" sz="750" dirty="0" err="1">
                <a:solidFill>
                  <a:srgbClr val="656665"/>
                </a:solidFill>
                <a:latin typeface="Calibri"/>
              </a:rPr>
              <a:t>Sverrild</a:t>
            </a:r>
            <a:r>
              <a:rPr lang="en-GB" sz="750" dirty="0">
                <a:solidFill>
                  <a:srgbClr val="656665"/>
                </a:solidFill>
                <a:latin typeface="Calibri"/>
              </a:rPr>
              <a:t> A, et al. </a:t>
            </a:r>
            <a:r>
              <a:rPr lang="en-GB" sz="750" i="1" dirty="0" err="1">
                <a:solidFill>
                  <a:srgbClr val="656665"/>
                </a:solidFill>
                <a:latin typeface="Calibri"/>
              </a:rPr>
              <a:t>Eur</a:t>
            </a:r>
            <a:r>
              <a:rPr lang="en-GB" sz="750" i="1" dirty="0">
                <a:solidFill>
                  <a:srgbClr val="656665"/>
                </a:solidFill>
                <a:latin typeface="Calibri"/>
              </a:rPr>
              <a:t> Respir J</a:t>
            </a:r>
            <a:r>
              <a:rPr lang="en-GB" sz="750" dirty="0">
                <a:solidFill>
                  <a:srgbClr val="656665"/>
                </a:solidFill>
                <a:latin typeface="Calibri"/>
              </a:rPr>
              <a:t>. 2021;59:2101296; 19. </a:t>
            </a:r>
            <a:r>
              <a:rPr lang="en-GB" sz="750" dirty="0" err="1">
                <a:solidFill>
                  <a:srgbClr val="656665"/>
                </a:solidFill>
                <a:latin typeface="Calibri"/>
              </a:rPr>
              <a:t>Brightling</a:t>
            </a:r>
            <a:r>
              <a:rPr lang="en-GB" sz="750" dirty="0">
                <a:solidFill>
                  <a:srgbClr val="656665"/>
                </a:solidFill>
                <a:latin typeface="Calibri"/>
              </a:rPr>
              <a:t> CE, et al. </a:t>
            </a:r>
            <a:r>
              <a:rPr lang="en-GB" sz="750" i="1" dirty="0">
                <a:solidFill>
                  <a:srgbClr val="656665"/>
                </a:solidFill>
                <a:latin typeface="Calibri"/>
              </a:rPr>
              <a:t>N Eng </a:t>
            </a:r>
            <a:br>
              <a:rPr lang="en-GB" sz="750" i="1" dirty="0">
                <a:solidFill>
                  <a:srgbClr val="656665"/>
                </a:solidFill>
                <a:latin typeface="Calibri"/>
              </a:rPr>
            </a:br>
            <a:r>
              <a:rPr lang="en-GB" sz="750" i="1" dirty="0">
                <a:solidFill>
                  <a:srgbClr val="656665"/>
                </a:solidFill>
                <a:latin typeface="Calibri"/>
              </a:rPr>
              <a:t>J Med</a:t>
            </a:r>
            <a:r>
              <a:rPr lang="en-GB" sz="750" dirty="0">
                <a:solidFill>
                  <a:srgbClr val="656665"/>
                </a:solidFill>
                <a:latin typeface="Calibri"/>
              </a:rPr>
              <a:t>. 2021;385:1669-1679. </a:t>
            </a:r>
            <a:br>
              <a:rPr lang="en-GB" sz="750" dirty="0">
                <a:highlight>
                  <a:srgbClr val="FFFF00"/>
                </a:highlight>
              </a:rPr>
            </a:br>
            <a:r>
              <a:rPr lang="en-GB" sz="800" dirty="0"/>
              <a:t>US-79143 Last Updated 12/23</a:t>
            </a:r>
            <a:endParaRPr lang="en-GB" sz="750" dirty="0"/>
          </a:p>
        </p:txBody>
      </p:sp>
      <p:grpSp>
        <p:nvGrpSpPr>
          <p:cNvPr id="20" name="Group 19">
            <a:extLst>
              <a:ext uri="{FF2B5EF4-FFF2-40B4-BE49-F238E27FC236}">
                <a16:creationId xmlns:a16="http://schemas.microsoft.com/office/drawing/2014/main" id="{F05AC54A-1C72-21C0-1493-1CB5867675B1}"/>
              </a:ext>
            </a:extLst>
          </p:cNvPr>
          <p:cNvGrpSpPr/>
          <p:nvPr/>
        </p:nvGrpSpPr>
        <p:grpSpPr>
          <a:xfrm>
            <a:off x="10944000" y="6444000"/>
            <a:ext cx="1099968" cy="287551"/>
            <a:chOff x="10894587" y="6381538"/>
            <a:chExt cx="1099968" cy="287551"/>
          </a:xfrm>
        </p:grpSpPr>
        <p:grpSp>
          <p:nvGrpSpPr>
            <p:cNvPr id="22" name="Group 21">
              <a:extLst>
                <a:ext uri="{FF2B5EF4-FFF2-40B4-BE49-F238E27FC236}">
                  <a16:creationId xmlns:a16="http://schemas.microsoft.com/office/drawing/2014/main" id="{FBF26198-7B53-0E45-B994-5D5744A391D5}"/>
                </a:ext>
              </a:extLst>
            </p:cNvPr>
            <p:cNvGrpSpPr/>
            <p:nvPr/>
          </p:nvGrpSpPr>
          <p:grpSpPr>
            <a:xfrm>
              <a:off x="10894587" y="6381538"/>
              <a:ext cx="1099968" cy="287551"/>
              <a:chOff x="5334172" y="6525312"/>
              <a:chExt cx="1099968" cy="287551"/>
            </a:xfrm>
          </p:grpSpPr>
          <p:sp>
            <p:nvSpPr>
              <p:cNvPr id="28" name="Rectangle: Rounded Corners 27">
                <a:extLst>
                  <a:ext uri="{FF2B5EF4-FFF2-40B4-BE49-F238E27FC236}">
                    <a16:creationId xmlns:a16="http://schemas.microsoft.com/office/drawing/2014/main" id="{5FAEABC0-3E56-0803-4A36-7F7623EE2590}"/>
                  </a:ext>
                </a:extLst>
              </p:cNvPr>
              <p:cNvSpPr/>
              <p:nvPr/>
            </p:nvSpPr>
            <p:spPr>
              <a:xfrm>
                <a:off x="5334172" y="6525312"/>
                <a:ext cx="1099968" cy="287551"/>
              </a:xfrm>
              <a:prstGeom prst="roundRect">
                <a:avLst/>
              </a:prstGeom>
              <a:solidFill>
                <a:srgbClr val="550B8D"/>
              </a:solidFill>
              <a:ln>
                <a:solidFill>
                  <a:srgbClr val="490F7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9" name="Graphic 3">
                <a:hlinkClick r:id="" action="ppaction://hlinkshowjump?jump=previousslide"/>
                <a:extLst>
                  <a:ext uri="{FF2B5EF4-FFF2-40B4-BE49-F238E27FC236}">
                    <a16:creationId xmlns:a16="http://schemas.microsoft.com/office/drawing/2014/main" id="{EEB61224-BA05-0C7A-1BDC-F34499E9FD0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rot="10800000">
                <a:off x="5657217" y="6560801"/>
                <a:ext cx="216000" cy="216000"/>
              </a:xfrm>
              <a:prstGeom prst="rect">
                <a:avLst/>
              </a:prstGeom>
            </p:spPr>
          </p:pic>
          <p:pic>
            <p:nvPicPr>
              <p:cNvPr id="30" name="Graphic 3">
                <a:hlinkClick r:id="" action="ppaction://hlinkshowjump?jump=nextslide"/>
                <a:extLst>
                  <a:ext uri="{FF2B5EF4-FFF2-40B4-BE49-F238E27FC236}">
                    <a16:creationId xmlns:a16="http://schemas.microsoft.com/office/drawing/2014/main" id="{19EE37BA-C614-35DA-CE93-3F0DA986725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rot="10800000" flipH="1">
                <a:off x="5922567" y="6560801"/>
                <a:ext cx="216000" cy="216000"/>
              </a:xfrm>
              <a:prstGeom prst="rect">
                <a:avLst/>
              </a:prstGeom>
            </p:spPr>
          </p:pic>
        </p:grpSp>
        <p:pic>
          <p:nvPicPr>
            <p:cNvPr id="24" name="Graphic 14">
              <a:hlinkClick r:id="rId5" action="ppaction://hlinksldjump"/>
              <a:extLst>
                <a:ext uri="{FF2B5EF4-FFF2-40B4-BE49-F238E27FC236}">
                  <a16:creationId xmlns:a16="http://schemas.microsoft.com/office/drawing/2014/main" id="{C4E0CA14-F691-5D23-DFBE-FAEB94C1ED43}"/>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p:blipFill>
          <p:spPr>
            <a:xfrm>
              <a:off x="11734234" y="6417528"/>
              <a:ext cx="216000" cy="216000"/>
            </a:xfrm>
            <a:prstGeom prst="rect">
              <a:avLst/>
            </a:prstGeom>
          </p:spPr>
        </p:pic>
        <p:pic>
          <p:nvPicPr>
            <p:cNvPr id="27" name="Graphic 2">
              <a:hlinkClick r:id="rId8" action="ppaction://hlinksldjump"/>
              <a:extLst>
                <a:ext uri="{FF2B5EF4-FFF2-40B4-BE49-F238E27FC236}">
                  <a16:creationId xmlns:a16="http://schemas.microsoft.com/office/drawing/2014/main" id="{8D80EEDB-7D8C-9E23-0845-9B6BAF3E48D9}"/>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p:blipFill>
          <p:spPr>
            <a:xfrm>
              <a:off x="10951903" y="6416625"/>
              <a:ext cx="216000" cy="216000"/>
            </a:xfrm>
            <a:prstGeom prst="rect">
              <a:avLst/>
            </a:prstGeom>
          </p:spPr>
        </p:pic>
      </p:grpSp>
      <p:sp>
        <p:nvSpPr>
          <p:cNvPr id="23" name="TextBox 22">
            <a:extLst>
              <a:ext uri="{FF2B5EF4-FFF2-40B4-BE49-F238E27FC236}">
                <a16:creationId xmlns:a16="http://schemas.microsoft.com/office/drawing/2014/main" id="{843713EE-5993-2FDA-B51B-6F94DF6E904D}"/>
              </a:ext>
            </a:extLst>
          </p:cNvPr>
          <p:cNvSpPr txBox="1"/>
          <p:nvPr/>
        </p:nvSpPr>
        <p:spPr>
          <a:xfrm>
            <a:off x="9496222" y="4608408"/>
            <a:ext cx="532041" cy="138502"/>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Mast cell</a:t>
            </a:r>
          </a:p>
        </p:txBody>
      </p:sp>
      <p:sp>
        <p:nvSpPr>
          <p:cNvPr id="25" name="TextBox 24">
            <a:extLst>
              <a:ext uri="{FF2B5EF4-FFF2-40B4-BE49-F238E27FC236}">
                <a16:creationId xmlns:a16="http://schemas.microsoft.com/office/drawing/2014/main" id="{D925F024-0FAA-8CF0-4921-AF533A25F2FF}"/>
              </a:ext>
            </a:extLst>
          </p:cNvPr>
          <p:cNvSpPr txBox="1"/>
          <p:nvPr/>
        </p:nvSpPr>
        <p:spPr>
          <a:xfrm>
            <a:off x="8832419" y="4129627"/>
            <a:ext cx="278923" cy="138499"/>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F561AD"/>
                </a:solidFill>
                <a:effectLst/>
                <a:uLnTx/>
                <a:uFillTx/>
                <a:latin typeface="Calibri" panose="020F0502020204030204" pitchFamily="34" charset="0"/>
                <a:ea typeface="+mn-ea"/>
                <a:cs typeface="Calibri" panose="020F0502020204030204" pitchFamily="34" charset="0"/>
              </a:rPr>
              <a:t>TSLP*</a:t>
            </a:r>
          </a:p>
        </p:txBody>
      </p:sp>
      <p:pic>
        <p:nvPicPr>
          <p:cNvPr id="18" name="Picture 17">
            <a:extLst>
              <a:ext uri="{FF2B5EF4-FFF2-40B4-BE49-F238E27FC236}">
                <a16:creationId xmlns:a16="http://schemas.microsoft.com/office/drawing/2014/main" id="{70D9BAC7-0082-D07D-B9BB-ABF47288834D}"/>
              </a:ext>
            </a:extLst>
          </p:cNvPr>
          <p:cNvPicPr>
            <a:picLocks noChangeAspect="1"/>
          </p:cNvPicPr>
          <p:nvPr/>
        </p:nvPicPr>
        <p:blipFill>
          <a:blip r:embed="rId11"/>
          <a:stretch>
            <a:fillRect/>
          </a:stretch>
        </p:blipFill>
        <p:spPr>
          <a:xfrm>
            <a:off x="1108427" y="1249014"/>
            <a:ext cx="9321592" cy="3444539"/>
          </a:xfrm>
          <a:prstGeom prst="rect">
            <a:avLst/>
          </a:prstGeom>
        </p:spPr>
      </p:pic>
      <p:sp>
        <p:nvSpPr>
          <p:cNvPr id="19" name="TextBox 18">
            <a:extLst>
              <a:ext uri="{FF2B5EF4-FFF2-40B4-BE49-F238E27FC236}">
                <a16:creationId xmlns:a16="http://schemas.microsoft.com/office/drawing/2014/main" id="{04D7EBA7-6D19-E50A-2EB3-330DA9D50C56}"/>
              </a:ext>
            </a:extLst>
          </p:cNvPr>
          <p:cNvSpPr txBox="1"/>
          <p:nvPr/>
        </p:nvSpPr>
        <p:spPr>
          <a:xfrm>
            <a:off x="8085055" y="2949020"/>
            <a:ext cx="468087"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Mast cells</a:t>
            </a:r>
          </a:p>
        </p:txBody>
      </p:sp>
      <p:sp>
        <p:nvSpPr>
          <p:cNvPr id="6" name="TextBox 5">
            <a:extLst>
              <a:ext uri="{FF2B5EF4-FFF2-40B4-BE49-F238E27FC236}">
                <a16:creationId xmlns:a16="http://schemas.microsoft.com/office/drawing/2014/main" id="{DFCA1290-9F41-B75D-DF10-82075B5D0A87}"/>
              </a:ext>
            </a:extLst>
          </p:cNvPr>
          <p:cNvSpPr txBox="1"/>
          <p:nvPr/>
        </p:nvSpPr>
        <p:spPr>
          <a:xfrm>
            <a:off x="9576028" y="2181074"/>
            <a:ext cx="51457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Goblet cell</a:t>
            </a:r>
          </a:p>
        </p:txBody>
      </p:sp>
      <p:sp>
        <p:nvSpPr>
          <p:cNvPr id="16" name="TextBox 15">
            <a:extLst>
              <a:ext uri="{FF2B5EF4-FFF2-40B4-BE49-F238E27FC236}">
                <a16:creationId xmlns:a16="http://schemas.microsoft.com/office/drawing/2014/main" id="{369B6A97-CA9D-BE68-A847-2463927CB993}"/>
              </a:ext>
            </a:extLst>
          </p:cNvPr>
          <p:cNvSpPr txBox="1"/>
          <p:nvPr/>
        </p:nvSpPr>
        <p:spPr>
          <a:xfrm>
            <a:off x="8863209" y="2181074"/>
            <a:ext cx="532041" cy="138502"/>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Mast cell</a:t>
            </a:r>
          </a:p>
        </p:txBody>
      </p:sp>
      <p:sp>
        <p:nvSpPr>
          <p:cNvPr id="17" name="TextBox 16">
            <a:extLst>
              <a:ext uri="{FF2B5EF4-FFF2-40B4-BE49-F238E27FC236}">
                <a16:creationId xmlns:a16="http://schemas.microsoft.com/office/drawing/2014/main" id="{CE23D7F5-75B7-F006-87AB-44E82988EEB9}"/>
              </a:ext>
            </a:extLst>
          </p:cNvPr>
          <p:cNvSpPr txBox="1"/>
          <p:nvPr/>
        </p:nvSpPr>
        <p:spPr>
          <a:xfrm>
            <a:off x="7538482" y="2220830"/>
            <a:ext cx="532041" cy="138502"/>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Tuft cell</a:t>
            </a:r>
          </a:p>
        </p:txBody>
      </p:sp>
      <p:pic>
        <p:nvPicPr>
          <p:cNvPr id="21" name="Picture 12">
            <a:extLst>
              <a:ext uri="{FF2B5EF4-FFF2-40B4-BE49-F238E27FC236}">
                <a16:creationId xmlns:a16="http://schemas.microsoft.com/office/drawing/2014/main" id="{1E825F3C-A05A-F9C5-1546-87EC2AF0BC3A}"/>
              </a:ext>
            </a:extLst>
          </p:cNvPr>
          <p:cNvPicPr>
            <a:picLocks noChangeAspect="1" noChangeArrowheads="1"/>
          </p:cNvPicPr>
          <p:nvPr/>
        </p:nvPicPr>
        <p:blipFill rotWithShape="1">
          <a:blip r:embed="rId12">
            <a:extLst>
              <a:ext uri="{28A0092B-C50C-407E-A947-70E740481C1C}">
                <a14:useLocalDpi xmlns:a14="http://schemas.microsoft.com/office/drawing/2010/main" val="0"/>
              </a:ext>
            </a:extLst>
          </a:blip>
          <a:srcRect l="57556"/>
          <a:stretch/>
        </p:blipFill>
        <p:spPr bwMode="auto">
          <a:xfrm>
            <a:off x="0" y="1951931"/>
            <a:ext cx="1254141" cy="28265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0" name="Picture 59">
            <a:extLst>
              <a:ext uri="{FF2B5EF4-FFF2-40B4-BE49-F238E27FC236}">
                <a16:creationId xmlns:a16="http://schemas.microsoft.com/office/drawing/2014/main" id="{FA79FF24-2831-88FA-F027-13D2FFFFD5E2}"/>
              </a:ext>
            </a:extLst>
          </p:cNvPr>
          <p:cNvPicPr>
            <a:picLocks noChangeAspect="1"/>
          </p:cNvPicPr>
          <p:nvPr/>
        </p:nvPicPr>
        <p:blipFill>
          <a:blip r:embed="rId13"/>
          <a:stretch>
            <a:fillRect/>
          </a:stretch>
        </p:blipFill>
        <p:spPr>
          <a:xfrm>
            <a:off x="2511903" y="4739941"/>
            <a:ext cx="8061297" cy="426747"/>
          </a:xfrm>
          <a:prstGeom prst="rect">
            <a:avLst/>
          </a:prstGeom>
        </p:spPr>
      </p:pic>
      <p:grpSp>
        <p:nvGrpSpPr>
          <p:cNvPr id="61" name="Group 60">
            <a:extLst>
              <a:ext uri="{FF2B5EF4-FFF2-40B4-BE49-F238E27FC236}">
                <a16:creationId xmlns:a16="http://schemas.microsoft.com/office/drawing/2014/main" id="{36B9BE2B-332A-C6F7-E188-00F53EE2966E}"/>
              </a:ext>
            </a:extLst>
          </p:cNvPr>
          <p:cNvGrpSpPr/>
          <p:nvPr/>
        </p:nvGrpSpPr>
        <p:grpSpPr>
          <a:xfrm>
            <a:off x="1429449" y="3311834"/>
            <a:ext cx="990108" cy="1228226"/>
            <a:chOff x="1340815" y="3354727"/>
            <a:chExt cx="990088" cy="1228201"/>
          </a:xfrm>
        </p:grpSpPr>
        <p:sp>
          <p:nvSpPr>
            <p:cNvPr id="2497" name="Freeform 2436">
              <a:extLst>
                <a:ext uri="{FF2B5EF4-FFF2-40B4-BE49-F238E27FC236}">
                  <a16:creationId xmlns:a16="http://schemas.microsoft.com/office/drawing/2014/main" id="{1EEB372B-D232-53FE-781A-8958E2436234}"/>
                </a:ext>
              </a:extLst>
            </p:cNvPr>
            <p:cNvSpPr/>
            <p:nvPr/>
          </p:nvSpPr>
          <p:spPr>
            <a:xfrm rot="4421766">
              <a:off x="1312830" y="3564855"/>
              <a:ext cx="1228201" cy="807945"/>
            </a:xfrm>
            <a:custGeom>
              <a:avLst/>
              <a:gdLst>
                <a:gd name="connsiteX0" fmla="*/ 842520 w 842519"/>
                <a:gd name="connsiteY0" fmla="*/ 0 h 552309"/>
                <a:gd name="connsiteX1" fmla="*/ 0 w 842519"/>
                <a:gd name="connsiteY1" fmla="*/ 552310 h 552309"/>
              </a:gdLst>
              <a:ahLst/>
              <a:cxnLst>
                <a:cxn ang="0">
                  <a:pos x="connsiteX0" y="connsiteY0"/>
                </a:cxn>
                <a:cxn ang="0">
                  <a:pos x="connsiteX1" y="connsiteY1"/>
                </a:cxn>
              </a:cxnLst>
              <a:rect l="l" t="t" r="r" b="b"/>
              <a:pathLst>
                <a:path w="842519" h="552309">
                  <a:moveTo>
                    <a:pt x="842520" y="0"/>
                  </a:moveTo>
                  <a:lnTo>
                    <a:pt x="0" y="55231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98" name="Freeform 2438">
              <a:extLst>
                <a:ext uri="{FF2B5EF4-FFF2-40B4-BE49-F238E27FC236}">
                  <a16:creationId xmlns:a16="http://schemas.microsoft.com/office/drawing/2014/main" id="{2B565085-0676-924A-B74E-A72DE874DBDA}"/>
                </a:ext>
              </a:extLst>
            </p:cNvPr>
            <p:cNvSpPr/>
            <p:nvPr/>
          </p:nvSpPr>
          <p:spPr>
            <a:xfrm rot="4421766">
              <a:off x="1337595" y="3458617"/>
              <a:ext cx="61013" cy="54573"/>
            </a:xfrm>
            <a:custGeom>
              <a:avLst/>
              <a:gdLst>
                <a:gd name="connsiteX0" fmla="*/ 27427 w 60914"/>
                <a:gd name="connsiteY0" fmla="*/ 0 h 54484"/>
                <a:gd name="connsiteX1" fmla="*/ 0 w 60914"/>
                <a:gd name="connsiteY1" fmla="*/ 54484 h 54484"/>
                <a:gd name="connsiteX2" fmla="*/ 60915 w 60914"/>
                <a:gd name="connsiteY2" fmla="*/ 51056 h 54484"/>
                <a:gd name="connsiteX3" fmla="*/ 27427 w 60914"/>
                <a:gd name="connsiteY3" fmla="*/ 0 h 54484"/>
              </a:gdLst>
              <a:ahLst/>
              <a:cxnLst>
                <a:cxn ang="0">
                  <a:pos x="connsiteX0" y="connsiteY0"/>
                </a:cxn>
                <a:cxn ang="0">
                  <a:pos x="connsiteX1" y="connsiteY1"/>
                </a:cxn>
                <a:cxn ang="0">
                  <a:pos x="connsiteX2" y="connsiteY2"/>
                </a:cxn>
                <a:cxn ang="0">
                  <a:pos x="connsiteX3" y="connsiteY3"/>
                </a:cxn>
              </a:cxnLst>
              <a:rect l="l" t="t" r="r" b="b"/>
              <a:pathLst>
                <a:path w="60914" h="54484">
                  <a:moveTo>
                    <a:pt x="27427" y="0"/>
                  </a:moveTo>
                  <a:lnTo>
                    <a:pt x="0" y="54484"/>
                  </a:lnTo>
                  <a:lnTo>
                    <a:pt x="60915" y="51056"/>
                  </a:lnTo>
                  <a:lnTo>
                    <a:pt x="27427"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63" name="Group 62">
            <a:extLst>
              <a:ext uri="{FF2B5EF4-FFF2-40B4-BE49-F238E27FC236}">
                <a16:creationId xmlns:a16="http://schemas.microsoft.com/office/drawing/2014/main" id="{89483CD2-663B-C1FC-5FF4-FE87CAAC5146}"/>
              </a:ext>
            </a:extLst>
          </p:cNvPr>
          <p:cNvGrpSpPr/>
          <p:nvPr/>
        </p:nvGrpSpPr>
        <p:grpSpPr>
          <a:xfrm rot="16200000">
            <a:off x="1429450" y="1949595"/>
            <a:ext cx="990108" cy="1228226"/>
            <a:chOff x="1340815" y="3354727"/>
            <a:chExt cx="990088" cy="1228201"/>
          </a:xfrm>
        </p:grpSpPr>
        <p:sp>
          <p:nvSpPr>
            <p:cNvPr id="2495" name="Freeform 2491">
              <a:extLst>
                <a:ext uri="{FF2B5EF4-FFF2-40B4-BE49-F238E27FC236}">
                  <a16:creationId xmlns:a16="http://schemas.microsoft.com/office/drawing/2014/main" id="{F2BD4B2B-4985-C746-B328-CFB19726DDA6}"/>
                </a:ext>
              </a:extLst>
            </p:cNvPr>
            <p:cNvSpPr/>
            <p:nvPr/>
          </p:nvSpPr>
          <p:spPr>
            <a:xfrm rot="4421766">
              <a:off x="1312830" y="3564855"/>
              <a:ext cx="1228201" cy="807945"/>
            </a:xfrm>
            <a:custGeom>
              <a:avLst/>
              <a:gdLst>
                <a:gd name="connsiteX0" fmla="*/ 842520 w 842519"/>
                <a:gd name="connsiteY0" fmla="*/ 0 h 552309"/>
                <a:gd name="connsiteX1" fmla="*/ 0 w 842519"/>
                <a:gd name="connsiteY1" fmla="*/ 552310 h 552309"/>
              </a:gdLst>
              <a:ahLst/>
              <a:cxnLst>
                <a:cxn ang="0">
                  <a:pos x="connsiteX0" y="connsiteY0"/>
                </a:cxn>
                <a:cxn ang="0">
                  <a:pos x="connsiteX1" y="connsiteY1"/>
                </a:cxn>
              </a:cxnLst>
              <a:rect l="l" t="t" r="r" b="b"/>
              <a:pathLst>
                <a:path w="842519" h="552309">
                  <a:moveTo>
                    <a:pt x="842520" y="0"/>
                  </a:moveTo>
                  <a:lnTo>
                    <a:pt x="0" y="55231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96" name="Freeform 2499">
              <a:extLst>
                <a:ext uri="{FF2B5EF4-FFF2-40B4-BE49-F238E27FC236}">
                  <a16:creationId xmlns:a16="http://schemas.microsoft.com/office/drawing/2014/main" id="{23F1DF92-00B6-67EB-50EF-D92CA3427562}"/>
                </a:ext>
              </a:extLst>
            </p:cNvPr>
            <p:cNvSpPr/>
            <p:nvPr/>
          </p:nvSpPr>
          <p:spPr>
            <a:xfrm rot="4421766">
              <a:off x="1337595" y="3458617"/>
              <a:ext cx="61013" cy="54573"/>
            </a:xfrm>
            <a:custGeom>
              <a:avLst/>
              <a:gdLst>
                <a:gd name="connsiteX0" fmla="*/ 27427 w 60914"/>
                <a:gd name="connsiteY0" fmla="*/ 0 h 54484"/>
                <a:gd name="connsiteX1" fmla="*/ 0 w 60914"/>
                <a:gd name="connsiteY1" fmla="*/ 54484 h 54484"/>
                <a:gd name="connsiteX2" fmla="*/ 60915 w 60914"/>
                <a:gd name="connsiteY2" fmla="*/ 51056 h 54484"/>
                <a:gd name="connsiteX3" fmla="*/ 27427 w 60914"/>
                <a:gd name="connsiteY3" fmla="*/ 0 h 54484"/>
              </a:gdLst>
              <a:ahLst/>
              <a:cxnLst>
                <a:cxn ang="0">
                  <a:pos x="connsiteX0" y="connsiteY0"/>
                </a:cxn>
                <a:cxn ang="0">
                  <a:pos x="connsiteX1" y="connsiteY1"/>
                </a:cxn>
                <a:cxn ang="0">
                  <a:pos x="connsiteX2" y="connsiteY2"/>
                </a:cxn>
                <a:cxn ang="0">
                  <a:pos x="connsiteX3" y="connsiteY3"/>
                </a:cxn>
              </a:cxnLst>
              <a:rect l="l" t="t" r="r" b="b"/>
              <a:pathLst>
                <a:path w="60914" h="54484">
                  <a:moveTo>
                    <a:pt x="27427" y="0"/>
                  </a:moveTo>
                  <a:lnTo>
                    <a:pt x="0" y="54484"/>
                  </a:lnTo>
                  <a:lnTo>
                    <a:pt x="60915" y="51056"/>
                  </a:lnTo>
                  <a:lnTo>
                    <a:pt x="27427"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sp>
        <p:nvSpPr>
          <p:cNvPr id="129" name="TextBox 128">
            <a:extLst>
              <a:ext uri="{FF2B5EF4-FFF2-40B4-BE49-F238E27FC236}">
                <a16:creationId xmlns:a16="http://schemas.microsoft.com/office/drawing/2014/main" id="{EAB83B4C-30C8-2D9D-8467-F1893E5E65EB}"/>
              </a:ext>
            </a:extLst>
          </p:cNvPr>
          <p:cNvSpPr txBox="1"/>
          <p:nvPr/>
        </p:nvSpPr>
        <p:spPr>
          <a:xfrm>
            <a:off x="2352788" y="1531477"/>
            <a:ext cx="605947" cy="161586"/>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Epithelium</a:t>
            </a:r>
          </a:p>
        </p:txBody>
      </p:sp>
      <p:sp>
        <p:nvSpPr>
          <p:cNvPr id="130" name="TextBox 129">
            <a:extLst>
              <a:ext uri="{FF2B5EF4-FFF2-40B4-BE49-F238E27FC236}">
                <a16:creationId xmlns:a16="http://schemas.microsoft.com/office/drawing/2014/main" id="{BEB7D6AB-86FA-06F5-F1AC-FB1B877A87B7}"/>
              </a:ext>
            </a:extLst>
          </p:cNvPr>
          <p:cNvSpPr txBox="1"/>
          <p:nvPr/>
        </p:nvSpPr>
        <p:spPr>
          <a:xfrm>
            <a:off x="3240103" y="1149911"/>
            <a:ext cx="448850"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Allergens</a:t>
            </a:r>
          </a:p>
        </p:txBody>
      </p:sp>
      <p:sp>
        <p:nvSpPr>
          <p:cNvPr id="131" name="TextBox 130">
            <a:extLst>
              <a:ext uri="{FF2B5EF4-FFF2-40B4-BE49-F238E27FC236}">
                <a16:creationId xmlns:a16="http://schemas.microsoft.com/office/drawing/2014/main" id="{F8911E8A-B2E7-6EC4-26E6-6270572B4745}"/>
              </a:ext>
            </a:extLst>
          </p:cNvPr>
          <p:cNvSpPr txBox="1"/>
          <p:nvPr/>
        </p:nvSpPr>
        <p:spPr>
          <a:xfrm>
            <a:off x="3879365" y="1149911"/>
            <a:ext cx="469690"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Cytokines</a:t>
            </a:r>
          </a:p>
        </p:txBody>
      </p:sp>
      <p:sp>
        <p:nvSpPr>
          <p:cNvPr id="132" name="TextBox 131">
            <a:extLst>
              <a:ext uri="{FF2B5EF4-FFF2-40B4-BE49-F238E27FC236}">
                <a16:creationId xmlns:a16="http://schemas.microsoft.com/office/drawing/2014/main" id="{BE056434-2477-FF93-45C9-0E9BF7B49BBF}"/>
              </a:ext>
            </a:extLst>
          </p:cNvPr>
          <p:cNvSpPr txBox="1"/>
          <p:nvPr/>
        </p:nvSpPr>
        <p:spPr>
          <a:xfrm>
            <a:off x="4545877" y="1149911"/>
            <a:ext cx="26129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Fungi</a:t>
            </a:r>
          </a:p>
        </p:txBody>
      </p:sp>
      <p:sp>
        <p:nvSpPr>
          <p:cNvPr id="133" name="TextBox 132">
            <a:extLst>
              <a:ext uri="{FF2B5EF4-FFF2-40B4-BE49-F238E27FC236}">
                <a16:creationId xmlns:a16="http://schemas.microsoft.com/office/drawing/2014/main" id="{54E0F28F-1789-E27F-CB62-8E81ACF13E56}"/>
              </a:ext>
            </a:extLst>
          </p:cNvPr>
          <p:cNvSpPr txBox="1"/>
          <p:nvPr/>
        </p:nvSpPr>
        <p:spPr>
          <a:xfrm>
            <a:off x="2353065" y="2383753"/>
            <a:ext cx="229235" cy="277005"/>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w="3175">
                  <a:noFill/>
                </a:ln>
                <a:solidFill>
                  <a:srgbClr val="2491BF"/>
                </a:solidFill>
                <a:effectLst/>
                <a:uLnTx/>
                <a:uFillTx/>
                <a:latin typeface="Calibri" panose="020F0502020204030204" pitchFamily="34" charset="0"/>
                <a:ea typeface="+mn-ea"/>
                <a:cs typeface="Calibri" panose="020F0502020204030204" pitchFamily="34" charset="0"/>
              </a:rPr>
              <a:t>IL-5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w="3175">
                  <a:noFill/>
                </a:ln>
                <a:solidFill>
                  <a:srgbClr val="2491BF"/>
                </a:solidFill>
                <a:effectLst/>
                <a:uLnTx/>
                <a:uFillTx/>
                <a:latin typeface="Calibri" panose="020F0502020204030204" pitchFamily="34" charset="0"/>
                <a:ea typeface="+mn-ea"/>
                <a:cs typeface="Calibri" panose="020F0502020204030204" pitchFamily="34" charset="0"/>
              </a:rPr>
              <a:t>IL-13</a:t>
            </a:r>
          </a:p>
        </p:txBody>
      </p:sp>
      <p:sp>
        <p:nvSpPr>
          <p:cNvPr id="134" name="TextBox 133">
            <a:extLst>
              <a:ext uri="{FF2B5EF4-FFF2-40B4-BE49-F238E27FC236}">
                <a16:creationId xmlns:a16="http://schemas.microsoft.com/office/drawing/2014/main" id="{7790D845-C1F4-9DC1-64EA-1531AA47C8D2}"/>
              </a:ext>
            </a:extLst>
          </p:cNvPr>
          <p:cNvSpPr txBox="1"/>
          <p:nvPr/>
        </p:nvSpPr>
        <p:spPr>
          <a:xfrm>
            <a:off x="3259300" y="2219072"/>
            <a:ext cx="190762" cy="23083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5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TSLP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5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IL-33</a:t>
            </a:r>
          </a:p>
        </p:txBody>
      </p:sp>
      <p:sp>
        <p:nvSpPr>
          <p:cNvPr id="135" name="TextBox 134">
            <a:extLst>
              <a:ext uri="{FF2B5EF4-FFF2-40B4-BE49-F238E27FC236}">
                <a16:creationId xmlns:a16="http://schemas.microsoft.com/office/drawing/2014/main" id="{C10D4BB3-1D43-FACB-0A4B-0FB1430E7E8C}"/>
              </a:ext>
            </a:extLst>
          </p:cNvPr>
          <p:cNvSpPr txBox="1"/>
          <p:nvPr/>
        </p:nvSpPr>
        <p:spPr>
          <a:xfrm>
            <a:off x="2901642" y="2649934"/>
            <a:ext cx="468087"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Mast cells</a:t>
            </a:r>
          </a:p>
        </p:txBody>
      </p:sp>
      <p:sp>
        <p:nvSpPr>
          <p:cNvPr id="136" name="TextBox 135">
            <a:extLst>
              <a:ext uri="{FF2B5EF4-FFF2-40B4-BE49-F238E27FC236}">
                <a16:creationId xmlns:a16="http://schemas.microsoft.com/office/drawing/2014/main" id="{EEBFABFB-BA05-4348-8093-268782D4279F}"/>
              </a:ext>
            </a:extLst>
          </p:cNvPr>
          <p:cNvSpPr txBox="1"/>
          <p:nvPr/>
        </p:nvSpPr>
        <p:spPr>
          <a:xfrm>
            <a:off x="4490892" y="2246306"/>
            <a:ext cx="330787" cy="534368"/>
          </a:xfrm>
          <a:prstGeom prst="rect">
            <a:avLst/>
          </a:prstGeom>
          <a:solidFill>
            <a:schemeClr val="bg1"/>
          </a:solidFill>
        </p:spPr>
        <p:txBody>
          <a:bodyPr wrap="none" lIns="36000" tIns="36000" rIns="36000" bIns="3600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TSLP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IL-33</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IL-25</a:t>
            </a:r>
          </a:p>
        </p:txBody>
      </p:sp>
      <p:sp>
        <p:nvSpPr>
          <p:cNvPr id="138" name="TextBox 137">
            <a:extLst>
              <a:ext uri="{FF2B5EF4-FFF2-40B4-BE49-F238E27FC236}">
                <a16:creationId xmlns:a16="http://schemas.microsoft.com/office/drawing/2014/main" id="{9B33153D-FAB2-C724-353C-D95F6AE4DF1E}"/>
              </a:ext>
            </a:extLst>
          </p:cNvPr>
          <p:cNvSpPr txBox="1"/>
          <p:nvPr/>
        </p:nvSpPr>
        <p:spPr>
          <a:xfrm>
            <a:off x="4152617" y="2757251"/>
            <a:ext cx="39915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Basophil</a:t>
            </a:r>
          </a:p>
        </p:txBody>
      </p:sp>
      <p:sp>
        <p:nvSpPr>
          <p:cNvPr id="139" name="TextBox 138">
            <a:extLst>
              <a:ext uri="{FF2B5EF4-FFF2-40B4-BE49-F238E27FC236}">
                <a16:creationId xmlns:a16="http://schemas.microsoft.com/office/drawing/2014/main" id="{38440A5D-6BC2-6397-B464-D80409700EA9}"/>
              </a:ext>
            </a:extLst>
          </p:cNvPr>
          <p:cNvSpPr txBox="1"/>
          <p:nvPr/>
        </p:nvSpPr>
        <p:spPr>
          <a:xfrm>
            <a:off x="5272911" y="2697503"/>
            <a:ext cx="617170"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656665">
                    <a:lumMod val="50000"/>
                  </a:srgbClr>
                </a:solidFill>
                <a:effectLst/>
                <a:uLnTx/>
                <a:uFillTx/>
                <a:latin typeface="Calibri" panose="020F0502020204030204" pitchFamily="34" charset="0"/>
                <a:ea typeface="+mn-ea"/>
                <a:cs typeface="Calibri" panose="020F0502020204030204" pitchFamily="34" charset="0"/>
              </a:rPr>
              <a:t>Dendritic cell</a:t>
            </a:r>
          </a:p>
        </p:txBody>
      </p:sp>
      <p:sp>
        <p:nvSpPr>
          <p:cNvPr id="140" name="TextBox 139">
            <a:extLst>
              <a:ext uri="{FF2B5EF4-FFF2-40B4-BE49-F238E27FC236}">
                <a16:creationId xmlns:a16="http://schemas.microsoft.com/office/drawing/2014/main" id="{7DB8BA8A-3DDA-AC78-E3A1-9637FF9A6A3C}"/>
              </a:ext>
            </a:extLst>
          </p:cNvPr>
          <p:cNvSpPr txBox="1"/>
          <p:nvPr/>
        </p:nvSpPr>
        <p:spPr>
          <a:xfrm>
            <a:off x="5190770" y="2860070"/>
            <a:ext cx="266103" cy="277005"/>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656665">
                    <a:lumMod val="50000"/>
                  </a:srgbClr>
                </a:solidFill>
                <a:effectLst/>
                <a:uLnTx/>
                <a:uFillTx/>
                <a:latin typeface="Calibri" panose="020F0502020204030204" pitchFamily="34" charset="0"/>
                <a:ea typeface="+mn-ea"/>
                <a:cs typeface="Calibri" panose="020F0502020204030204" pitchFamily="34" charset="0"/>
              </a:rPr>
              <a:t>Naïve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656665">
                    <a:lumMod val="50000"/>
                  </a:srgbClr>
                </a:solidFill>
                <a:effectLst/>
                <a:uLnTx/>
                <a:uFillTx/>
                <a:latin typeface="Calibri" panose="020F0502020204030204" pitchFamily="34" charset="0"/>
                <a:ea typeface="+mn-ea"/>
                <a:cs typeface="Calibri" panose="020F0502020204030204" pitchFamily="34" charset="0"/>
              </a:rPr>
              <a:t>T cell</a:t>
            </a:r>
          </a:p>
        </p:txBody>
      </p:sp>
      <p:sp>
        <p:nvSpPr>
          <p:cNvPr id="141" name="TextBox 140">
            <a:extLst>
              <a:ext uri="{FF2B5EF4-FFF2-40B4-BE49-F238E27FC236}">
                <a16:creationId xmlns:a16="http://schemas.microsoft.com/office/drawing/2014/main" id="{30976C78-C5B3-597B-F785-BF89AE86373A}"/>
              </a:ext>
            </a:extLst>
          </p:cNvPr>
          <p:cNvSpPr txBox="1"/>
          <p:nvPr/>
        </p:nvSpPr>
        <p:spPr>
          <a:xfrm>
            <a:off x="5834612" y="3987181"/>
            <a:ext cx="532208"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Eosinophils</a:t>
            </a:r>
          </a:p>
        </p:txBody>
      </p:sp>
      <p:sp>
        <p:nvSpPr>
          <p:cNvPr id="142" name="TextBox 141">
            <a:extLst>
              <a:ext uri="{FF2B5EF4-FFF2-40B4-BE49-F238E27FC236}">
                <a16:creationId xmlns:a16="http://schemas.microsoft.com/office/drawing/2014/main" id="{88954A83-7C4D-EDAC-A4B6-99A024DD8408}"/>
              </a:ext>
            </a:extLst>
          </p:cNvPr>
          <p:cNvSpPr txBox="1"/>
          <p:nvPr/>
        </p:nvSpPr>
        <p:spPr>
          <a:xfrm>
            <a:off x="3012769" y="4119989"/>
            <a:ext cx="29335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B cells</a:t>
            </a:r>
          </a:p>
        </p:txBody>
      </p:sp>
      <p:sp>
        <p:nvSpPr>
          <p:cNvPr id="144" name="TextBox 143">
            <a:extLst>
              <a:ext uri="{FF2B5EF4-FFF2-40B4-BE49-F238E27FC236}">
                <a16:creationId xmlns:a16="http://schemas.microsoft.com/office/drawing/2014/main" id="{400AEB78-494A-0D9D-15B1-CDCAF7AB7CCD}"/>
              </a:ext>
            </a:extLst>
          </p:cNvPr>
          <p:cNvSpPr txBox="1"/>
          <p:nvPr/>
        </p:nvSpPr>
        <p:spPr>
          <a:xfrm>
            <a:off x="3127071" y="3665954"/>
            <a:ext cx="13946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IgE</a:t>
            </a:r>
          </a:p>
        </p:txBody>
      </p:sp>
      <p:sp>
        <p:nvSpPr>
          <p:cNvPr id="145" name="TextBox 144">
            <a:extLst>
              <a:ext uri="{FF2B5EF4-FFF2-40B4-BE49-F238E27FC236}">
                <a16:creationId xmlns:a16="http://schemas.microsoft.com/office/drawing/2014/main" id="{D668B483-3C03-FD1C-ABC6-008C1CFFCAD2}"/>
              </a:ext>
            </a:extLst>
          </p:cNvPr>
          <p:cNvSpPr txBox="1"/>
          <p:nvPr/>
        </p:nvSpPr>
        <p:spPr>
          <a:xfrm>
            <a:off x="2307905" y="3291297"/>
            <a:ext cx="621978" cy="277005"/>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Histamine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Leukotrienes</a:t>
            </a:r>
          </a:p>
        </p:txBody>
      </p:sp>
      <p:sp>
        <p:nvSpPr>
          <p:cNvPr id="146" name="TextBox 145">
            <a:extLst>
              <a:ext uri="{FF2B5EF4-FFF2-40B4-BE49-F238E27FC236}">
                <a16:creationId xmlns:a16="http://schemas.microsoft.com/office/drawing/2014/main" id="{36B84444-7D81-89DB-DD9D-B004991F0472}"/>
              </a:ext>
            </a:extLst>
          </p:cNvPr>
          <p:cNvSpPr txBox="1"/>
          <p:nvPr/>
        </p:nvSpPr>
        <p:spPr>
          <a:xfrm>
            <a:off x="3820740" y="3094390"/>
            <a:ext cx="184350" cy="11541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5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TSLP</a:t>
            </a:r>
          </a:p>
        </p:txBody>
      </p:sp>
      <p:sp>
        <p:nvSpPr>
          <p:cNvPr id="147" name="TextBox 146">
            <a:extLst>
              <a:ext uri="{FF2B5EF4-FFF2-40B4-BE49-F238E27FC236}">
                <a16:creationId xmlns:a16="http://schemas.microsoft.com/office/drawing/2014/main" id="{E9A3007D-A74B-0A0F-F1B5-EF3571A88B08}"/>
              </a:ext>
            </a:extLst>
          </p:cNvPr>
          <p:cNvSpPr txBox="1"/>
          <p:nvPr/>
        </p:nvSpPr>
        <p:spPr>
          <a:xfrm rot="19568916">
            <a:off x="4148277" y="3800744"/>
            <a:ext cx="45686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IL-4, IL-13</a:t>
            </a:r>
          </a:p>
        </p:txBody>
      </p:sp>
      <p:sp>
        <p:nvSpPr>
          <p:cNvPr id="148" name="TextBox 147">
            <a:extLst>
              <a:ext uri="{FF2B5EF4-FFF2-40B4-BE49-F238E27FC236}">
                <a16:creationId xmlns:a16="http://schemas.microsoft.com/office/drawing/2014/main" id="{04B7C501-9AFC-4C91-85A5-B2932AEBE345}"/>
              </a:ext>
            </a:extLst>
          </p:cNvPr>
          <p:cNvSpPr txBox="1"/>
          <p:nvPr/>
        </p:nvSpPr>
        <p:spPr>
          <a:xfrm rot="18326695">
            <a:off x="3739837" y="3393029"/>
            <a:ext cx="45686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IL-4, IL-13</a:t>
            </a:r>
          </a:p>
        </p:txBody>
      </p:sp>
      <p:sp>
        <p:nvSpPr>
          <p:cNvPr id="149" name="TextBox 148">
            <a:extLst>
              <a:ext uri="{FF2B5EF4-FFF2-40B4-BE49-F238E27FC236}">
                <a16:creationId xmlns:a16="http://schemas.microsoft.com/office/drawing/2014/main" id="{D911F860-5691-B0CE-BB72-EF0646E6BF7A}"/>
              </a:ext>
            </a:extLst>
          </p:cNvPr>
          <p:cNvSpPr txBox="1"/>
          <p:nvPr/>
        </p:nvSpPr>
        <p:spPr>
          <a:xfrm>
            <a:off x="4397698" y="4118600"/>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IL-13</a:t>
            </a:r>
            <a:endParaRPr kumimoji="0" lang="en-US" sz="8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endParaRPr>
          </a:p>
        </p:txBody>
      </p:sp>
      <p:sp>
        <p:nvSpPr>
          <p:cNvPr id="150" name="TextBox 149">
            <a:extLst>
              <a:ext uri="{FF2B5EF4-FFF2-40B4-BE49-F238E27FC236}">
                <a16:creationId xmlns:a16="http://schemas.microsoft.com/office/drawing/2014/main" id="{75ED537C-0097-A31E-F5C6-58DF3218A922}"/>
              </a:ext>
            </a:extLst>
          </p:cNvPr>
          <p:cNvSpPr txBox="1"/>
          <p:nvPr/>
        </p:nvSpPr>
        <p:spPr>
          <a:xfrm>
            <a:off x="4643458" y="3318538"/>
            <a:ext cx="205188" cy="277005"/>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Th2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cells</a:t>
            </a:r>
          </a:p>
        </p:txBody>
      </p:sp>
      <p:sp>
        <p:nvSpPr>
          <p:cNvPr id="151" name="TextBox 150">
            <a:extLst>
              <a:ext uri="{FF2B5EF4-FFF2-40B4-BE49-F238E27FC236}">
                <a16:creationId xmlns:a16="http://schemas.microsoft.com/office/drawing/2014/main" id="{C358ACB1-1AB8-F32B-31A5-A6FB3093AF58}"/>
              </a:ext>
            </a:extLst>
          </p:cNvPr>
          <p:cNvSpPr txBox="1"/>
          <p:nvPr/>
        </p:nvSpPr>
        <p:spPr>
          <a:xfrm rot="2099857">
            <a:off x="5445883" y="3507536"/>
            <a:ext cx="17152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IL-5</a:t>
            </a:r>
          </a:p>
        </p:txBody>
      </p:sp>
      <p:sp>
        <p:nvSpPr>
          <p:cNvPr id="152" name="TextBox 151">
            <a:extLst>
              <a:ext uri="{FF2B5EF4-FFF2-40B4-BE49-F238E27FC236}">
                <a16:creationId xmlns:a16="http://schemas.microsoft.com/office/drawing/2014/main" id="{1A362EFF-D3B6-12DF-8318-650FB26E4275}"/>
              </a:ext>
            </a:extLst>
          </p:cNvPr>
          <p:cNvSpPr txBox="1"/>
          <p:nvPr/>
        </p:nvSpPr>
        <p:spPr>
          <a:xfrm rot="19585287">
            <a:off x="5592192" y="2973383"/>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IL-13</a:t>
            </a:r>
          </a:p>
        </p:txBody>
      </p:sp>
      <p:sp>
        <p:nvSpPr>
          <p:cNvPr id="153" name="TextBox 152">
            <a:extLst>
              <a:ext uri="{FF2B5EF4-FFF2-40B4-BE49-F238E27FC236}">
                <a16:creationId xmlns:a16="http://schemas.microsoft.com/office/drawing/2014/main" id="{00A62D6E-50F3-4034-29B6-F124818F3202}"/>
              </a:ext>
            </a:extLst>
          </p:cNvPr>
          <p:cNvSpPr txBox="1"/>
          <p:nvPr/>
        </p:nvSpPr>
        <p:spPr>
          <a:xfrm rot="1721568">
            <a:off x="5229446" y="4266257"/>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IL-13</a:t>
            </a:r>
          </a:p>
        </p:txBody>
      </p:sp>
      <p:sp>
        <p:nvSpPr>
          <p:cNvPr id="154" name="TextBox 153">
            <a:extLst>
              <a:ext uri="{FF2B5EF4-FFF2-40B4-BE49-F238E27FC236}">
                <a16:creationId xmlns:a16="http://schemas.microsoft.com/office/drawing/2014/main" id="{C2FE5A82-7E21-C1CF-D87E-BA92CC3F01BB}"/>
              </a:ext>
            </a:extLst>
          </p:cNvPr>
          <p:cNvSpPr txBox="1"/>
          <p:nvPr/>
        </p:nvSpPr>
        <p:spPr>
          <a:xfrm rot="19476609">
            <a:off x="6618670" y="3509806"/>
            <a:ext cx="17152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IL-5</a:t>
            </a:r>
          </a:p>
        </p:txBody>
      </p:sp>
      <p:sp>
        <p:nvSpPr>
          <p:cNvPr id="155" name="TextBox 154">
            <a:extLst>
              <a:ext uri="{FF2B5EF4-FFF2-40B4-BE49-F238E27FC236}">
                <a16:creationId xmlns:a16="http://schemas.microsoft.com/office/drawing/2014/main" id="{9643C610-F222-F945-67C7-EADE65930604}"/>
              </a:ext>
            </a:extLst>
          </p:cNvPr>
          <p:cNvSpPr txBox="1"/>
          <p:nvPr/>
        </p:nvSpPr>
        <p:spPr>
          <a:xfrm rot="2077529">
            <a:off x="6376152" y="2953478"/>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IL-13</a:t>
            </a:r>
          </a:p>
        </p:txBody>
      </p:sp>
      <p:sp>
        <p:nvSpPr>
          <p:cNvPr id="156" name="TextBox 155">
            <a:extLst>
              <a:ext uri="{FF2B5EF4-FFF2-40B4-BE49-F238E27FC236}">
                <a16:creationId xmlns:a16="http://schemas.microsoft.com/office/drawing/2014/main" id="{6DF598F2-CC1F-BC51-7053-039BE078BC62}"/>
              </a:ext>
            </a:extLst>
          </p:cNvPr>
          <p:cNvSpPr txBox="1"/>
          <p:nvPr/>
        </p:nvSpPr>
        <p:spPr>
          <a:xfrm rot="19935994">
            <a:off x="6695353" y="4266863"/>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IL-13</a:t>
            </a:r>
          </a:p>
        </p:txBody>
      </p:sp>
      <p:sp>
        <p:nvSpPr>
          <p:cNvPr id="157" name="TextBox 156">
            <a:extLst>
              <a:ext uri="{FF2B5EF4-FFF2-40B4-BE49-F238E27FC236}">
                <a16:creationId xmlns:a16="http://schemas.microsoft.com/office/drawing/2014/main" id="{AD7521A3-C761-7FED-D22F-9CE5BEDBBDDB}"/>
              </a:ext>
            </a:extLst>
          </p:cNvPr>
          <p:cNvSpPr txBox="1"/>
          <p:nvPr/>
        </p:nvSpPr>
        <p:spPr>
          <a:xfrm>
            <a:off x="7047204" y="3059399"/>
            <a:ext cx="24045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ILC2s</a:t>
            </a:r>
          </a:p>
        </p:txBody>
      </p:sp>
      <p:sp>
        <p:nvSpPr>
          <p:cNvPr id="158" name="TextBox 157">
            <a:extLst>
              <a:ext uri="{FF2B5EF4-FFF2-40B4-BE49-F238E27FC236}">
                <a16:creationId xmlns:a16="http://schemas.microsoft.com/office/drawing/2014/main" id="{DBEC77BB-542C-C107-044B-2E94568786ED}"/>
              </a:ext>
            </a:extLst>
          </p:cNvPr>
          <p:cNvSpPr txBox="1"/>
          <p:nvPr/>
        </p:nvSpPr>
        <p:spPr>
          <a:xfrm>
            <a:off x="6752640" y="2246306"/>
            <a:ext cx="330787" cy="534368"/>
          </a:xfrm>
          <a:prstGeom prst="rect">
            <a:avLst/>
          </a:prstGeom>
          <a:solidFill>
            <a:schemeClr val="bg1"/>
          </a:solidFill>
        </p:spPr>
        <p:txBody>
          <a:bodyPr wrap="none" lIns="36000" tIns="36000" rIns="36000" bIns="3600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TSLP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IL-33</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IL-25</a:t>
            </a:r>
          </a:p>
        </p:txBody>
      </p:sp>
      <p:sp>
        <p:nvSpPr>
          <p:cNvPr id="159" name="TextBox 158">
            <a:extLst>
              <a:ext uri="{FF2B5EF4-FFF2-40B4-BE49-F238E27FC236}">
                <a16:creationId xmlns:a16="http://schemas.microsoft.com/office/drawing/2014/main" id="{2C13EB76-B508-31A9-5A26-22E5C303711C}"/>
              </a:ext>
            </a:extLst>
          </p:cNvPr>
          <p:cNvSpPr txBox="1"/>
          <p:nvPr/>
        </p:nvSpPr>
        <p:spPr>
          <a:xfrm>
            <a:off x="8274547" y="2256850"/>
            <a:ext cx="321169" cy="226591"/>
          </a:xfrm>
          <a:prstGeom prst="rect">
            <a:avLst/>
          </a:prstGeom>
          <a:solidFill>
            <a:schemeClr val="bg1"/>
          </a:solidFill>
        </p:spPr>
        <p:txBody>
          <a:bodyPr wrap="none" lIns="36000" tIns="36000" rIns="36000" bIns="3600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F35FAC">
                    <a:lumMod val="75000"/>
                  </a:srgbClr>
                </a:solidFill>
                <a:effectLst/>
                <a:uLnTx/>
                <a:uFillTx/>
                <a:latin typeface="Calibri"/>
                <a:ea typeface="+mn-ea"/>
                <a:cs typeface="Calibri"/>
              </a:rPr>
              <a:t>TSLP</a:t>
            </a:r>
          </a:p>
        </p:txBody>
      </p:sp>
      <p:sp>
        <p:nvSpPr>
          <p:cNvPr id="161" name="TextBox 160">
            <a:extLst>
              <a:ext uri="{FF2B5EF4-FFF2-40B4-BE49-F238E27FC236}">
                <a16:creationId xmlns:a16="http://schemas.microsoft.com/office/drawing/2014/main" id="{86A5E76A-7E60-8958-6A1D-C9ED5201C4EB}"/>
              </a:ext>
            </a:extLst>
          </p:cNvPr>
          <p:cNvSpPr txBox="1"/>
          <p:nvPr/>
        </p:nvSpPr>
        <p:spPr>
          <a:xfrm>
            <a:off x="7048944" y="4260513"/>
            <a:ext cx="724572"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Smooth muscle</a:t>
            </a:r>
          </a:p>
        </p:txBody>
      </p:sp>
      <p:sp>
        <p:nvSpPr>
          <p:cNvPr id="164" name="TextBox 163">
            <a:extLst>
              <a:ext uri="{FF2B5EF4-FFF2-40B4-BE49-F238E27FC236}">
                <a16:creationId xmlns:a16="http://schemas.microsoft.com/office/drawing/2014/main" id="{854BBB09-2639-DC71-3C1B-DB92A42AAF15}"/>
              </a:ext>
            </a:extLst>
          </p:cNvPr>
          <p:cNvSpPr txBox="1"/>
          <p:nvPr/>
        </p:nvSpPr>
        <p:spPr>
          <a:xfrm>
            <a:off x="9610310" y="4129627"/>
            <a:ext cx="17152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F561AD"/>
                </a:solidFill>
                <a:effectLst/>
                <a:uLnTx/>
                <a:uFillTx/>
                <a:latin typeface="Calibri" panose="020F0502020204030204" pitchFamily="34" charset="0"/>
                <a:ea typeface="+mn-ea"/>
                <a:cs typeface="Calibri" panose="020F0502020204030204" pitchFamily="34" charset="0"/>
              </a:rPr>
              <a:t>IL-6</a:t>
            </a:r>
          </a:p>
        </p:txBody>
      </p:sp>
      <p:sp>
        <p:nvSpPr>
          <p:cNvPr id="165" name="TextBox 164">
            <a:extLst>
              <a:ext uri="{FF2B5EF4-FFF2-40B4-BE49-F238E27FC236}">
                <a16:creationId xmlns:a16="http://schemas.microsoft.com/office/drawing/2014/main" id="{3CBED91A-B912-93F3-BA79-F08D54B3390D}"/>
              </a:ext>
            </a:extLst>
          </p:cNvPr>
          <p:cNvSpPr txBox="1"/>
          <p:nvPr/>
        </p:nvSpPr>
        <p:spPr>
          <a:xfrm>
            <a:off x="9267706" y="3337769"/>
            <a:ext cx="468087"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Fibroblast</a:t>
            </a:r>
          </a:p>
        </p:txBody>
      </p:sp>
      <p:sp>
        <p:nvSpPr>
          <p:cNvPr id="166" name="TextBox 165">
            <a:extLst>
              <a:ext uri="{FF2B5EF4-FFF2-40B4-BE49-F238E27FC236}">
                <a16:creationId xmlns:a16="http://schemas.microsoft.com/office/drawing/2014/main" id="{FB1E327C-0197-FA35-937D-3CA4D101C7D1}"/>
              </a:ext>
            </a:extLst>
          </p:cNvPr>
          <p:cNvSpPr txBox="1"/>
          <p:nvPr/>
        </p:nvSpPr>
        <p:spPr>
          <a:xfrm>
            <a:off x="9093828" y="2542446"/>
            <a:ext cx="40396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Collagen</a:t>
            </a:r>
          </a:p>
        </p:txBody>
      </p:sp>
      <p:sp>
        <p:nvSpPr>
          <p:cNvPr id="168" name="TextBox 167">
            <a:extLst>
              <a:ext uri="{FF2B5EF4-FFF2-40B4-BE49-F238E27FC236}">
                <a16:creationId xmlns:a16="http://schemas.microsoft.com/office/drawing/2014/main" id="{2C4BCB92-4A53-CBFB-F841-B70F998EA530}"/>
              </a:ext>
            </a:extLst>
          </p:cNvPr>
          <p:cNvSpPr txBox="1"/>
          <p:nvPr/>
        </p:nvSpPr>
        <p:spPr>
          <a:xfrm>
            <a:off x="7945735" y="3407020"/>
            <a:ext cx="248471" cy="153891"/>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F561AD"/>
                </a:solidFill>
                <a:effectLst/>
                <a:uLnTx/>
                <a:uFillTx/>
                <a:latin typeface="Calibri" panose="020F0502020204030204" pitchFamily="34" charset="0"/>
                <a:ea typeface="+mn-ea"/>
                <a:cs typeface="Calibri" panose="020F0502020204030204" pitchFamily="34" charset="0"/>
              </a:rPr>
              <a:t>TSLP</a:t>
            </a:r>
          </a:p>
        </p:txBody>
      </p:sp>
      <p:grpSp>
        <p:nvGrpSpPr>
          <p:cNvPr id="169" name="Graphic 2442">
            <a:extLst>
              <a:ext uri="{FF2B5EF4-FFF2-40B4-BE49-F238E27FC236}">
                <a16:creationId xmlns:a16="http://schemas.microsoft.com/office/drawing/2014/main" id="{64BA3ED3-9446-0537-C3E7-C1D0E7C62347}"/>
              </a:ext>
            </a:extLst>
          </p:cNvPr>
          <p:cNvGrpSpPr/>
          <p:nvPr/>
        </p:nvGrpSpPr>
        <p:grpSpPr>
          <a:xfrm rot="401577">
            <a:off x="3880668" y="3315678"/>
            <a:ext cx="257941" cy="478206"/>
            <a:chOff x="7388833" y="5476246"/>
            <a:chExt cx="373677" cy="630032"/>
          </a:xfrm>
          <a:solidFill>
            <a:srgbClr val="A21383"/>
          </a:solidFill>
        </p:grpSpPr>
        <p:sp>
          <p:nvSpPr>
            <p:cNvPr id="2493" name="Freeform 2445">
              <a:extLst>
                <a:ext uri="{FF2B5EF4-FFF2-40B4-BE49-F238E27FC236}">
                  <a16:creationId xmlns:a16="http://schemas.microsoft.com/office/drawing/2014/main" id="{DAD6A2E2-FEFF-BA1C-FC71-342A11688F75}"/>
                </a:ext>
              </a:extLst>
            </p:cNvPr>
            <p:cNvSpPr/>
            <p:nvPr/>
          </p:nvSpPr>
          <p:spPr>
            <a:xfrm>
              <a:off x="7411227" y="5476246"/>
              <a:ext cx="351283" cy="592220"/>
            </a:xfrm>
            <a:custGeom>
              <a:avLst/>
              <a:gdLst>
                <a:gd name="connsiteX0" fmla="*/ 351285 w 351284"/>
                <a:gd name="connsiteY0" fmla="*/ 0 h 592224"/>
                <a:gd name="connsiteX1" fmla="*/ 0 w 351284"/>
                <a:gd name="connsiteY1" fmla="*/ 592224 h 592224"/>
              </a:gdLst>
              <a:ahLst/>
              <a:cxnLst>
                <a:cxn ang="0">
                  <a:pos x="connsiteX0" y="connsiteY0"/>
                </a:cxn>
                <a:cxn ang="0">
                  <a:pos x="connsiteX1" y="connsiteY1"/>
                </a:cxn>
              </a:cxnLst>
              <a:rect l="l" t="t" r="r" b="b"/>
              <a:pathLst>
                <a:path w="351284" h="592224">
                  <a:moveTo>
                    <a:pt x="351285" y="0"/>
                  </a:moveTo>
                  <a:lnTo>
                    <a:pt x="0" y="592224"/>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94" name="Freeform 2446">
              <a:extLst>
                <a:ext uri="{FF2B5EF4-FFF2-40B4-BE49-F238E27FC236}">
                  <a16:creationId xmlns:a16="http://schemas.microsoft.com/office/drawing/2014/main" id="{87CC8198-2681-1490-8319-61BC2973F085}"/>
                </a:ext>
              </a:extLst>
            </p:cNvPr>
            <p:cNvSpPr/>
            <p:nvPr/>
          </p:nvSpPr>
          <p:spPr>
            <a:xfrm>
              <a:off x="7388833" y="6045244"/>
              <a:ext cx="53261" cy="61034"/>
            </a:xfrm>
            <a:custGeom>
              <a:avLst/>
              <a:gdLst>
                <a:gd name="connsiteX0" fmla="*/ 735 w 53261"/>
                <a:gd name="connsiteY0" fmla="*/ 0 h 61034"/>
                <a:gd name="connsiteX1" fmla="*/ 0 w 53261"/>
                <a:gd name="connsiteY1" fmla="*/ 61034 h 61034"/>
                <a:gd name="connsiteX2" fmla="*/ 53262 w 53261"/>
                <a:gd name="connsiteY2" fmla="*/ 31160 h 61034"/>
                <a:gd name="connsiteX3" fmla="*/ 735 w 53261"/>
                <a:gd name="connsiteY3" fmla="*/ 0 h 61034"/>
              </a:gdLst>
              <a:ahLst/>
              <a:cxnLst>
                <a:cxn ang="0">
                  <a:pos x="connsiteX0" y="connsiteY0"/>
                </a:cxn>
                <a:cxn ang="0">
                  <a:pos x="connsiteX1" y="connsiteY1"/>
                </a:cxn>
                <a:cxn ang="0">
                  <a:pos x="connsiteX2" y="connsiteY2"/>
                </a:cxn>
                <a:cxn ang="0">
                  <a:pos x="connsiteX3" y="connsiteY3"/>
                </a:cxn>
              </a:cxnLst>
              <a:rect l="l" t="t" r="r" b="b"/>
              <a:pathLst>
                <a:path w="53261" h="61034">
                  <a:moveTo>
                    <a:pt x="735" y="0"/>
                  </a:moveTo>
                  <a:lnTo>
                    <a:pt x="0" y="61034"/>
                  </a:lnTo>
                  <a:lnTo>
                    <a:pt x="53262" y="31160"/>
                  </a:lnTo>
                  <a:lnTo>
                    <a:pt x="735"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0" name="Group 169">
            <a:extLst>
              <a:ext uri="{FF2B5EF4-FFF2-40B4-BE49-F238E27FC236}">
                <a16:creationId xmlns:a16="http://schemas.microsoft.com/office/drawing/2014/main" id="{CEB2A609-E194-E0FF-B2A5-1092FD8353A7}"/>
              </a:ext>
            </a:extLst>
          </p:cNvPr>
          <p:cNvGrpSpPr/>
          <p:nvPr/>
        </p:nvGrpSpPr>
        <p:grpSpPr>
          <a:xfrm>
            <a:off x="3958667" y="3665104"/>
            <a:ext cx="880704" cy="577321"/>
            <a:chOff x="3869982" y="3713634"/>
            <a:chExt cx="880686" cy="577309"/>
          </a:xfrm>
        </p:grpSpPr>
        <p:sp>
          <p:nvSpPr>
            <p:cNvPr id="2490" name="Freeform 2448">
              <a:extLst>
                <a:ext uri="{FF2B5EF4-FFF2-40B4-BE49-F238E27FC236}">
                  <a16:creationId xmlns:a16="http://schemas.microsoft.com/office/drawing/2014/main" id="{7D135CD5-3A11-85C7-A8B2-7D2B09D8B463}"/>
                </a:ext>
              </a:extLst>
            </p:cNvPr>
            <p:cNvSpPr/>
            <p:nvPr/>
          </p:nvSpPr>
          <p:spPr>
            <a:xfrm>
              <a:off x="3906774" y="3713634"/>
              <a:ext cx="843894" cy="553210"/>
            </a:xfrm>
            <a:custGeom>
              <a:avLst/>
              <a:gdLst>
                <a:gd name="connsiteX0" fmla="*/ 842520 w 842519"/>
                <a:gd name="connsiteY0" fmla="*/ 0 h 552309"/>
                <a:gd name="connsiteX1" fmla="*/ 0 w 842519"/>
                <a:gd name="connsiteY1" fmla="*/ 552310 h 552309"/>
              </a:gdLst>
              <a:ahLst/>
              <a:cxnLst>
                <a:cxn ang="0">
                  <a:pos x="connsiteX0" y="connsiteY0"/>
                </a:cxn>
                <a:cxn ang="0">
                  <a:pos x="connsiteX1" y="connsiteY1"/>
                </a:cxn>
              </a:cxnLst>
              <a:rect l="l" t="t" r="r" b="b"/>
              <a:pathLst>
                <a:path w="842519" h="552309">
                  <a:moveTo>
                    <a:pt x="842520" y="0"/>
                  </a:moveTo>
                  <a:lnTo>
                    <a:pt x="0" y="55231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91" name="Freeform 2449">
              <a:extLst>
                <a:ext uri="{FF2B5EF4-FFF2-40B4-BE49-F238E27FC236}">
                  <a16:creationId xmlns:a16="http://schemas.microsoft.com/office/drawing/2014/main" id="{63BF1CFA-C4F7-7460-E921-0CE7B7F11F4D}"/>
                </a:ext>
              </a:extLst>
            </p:cNvPr>
            <p:cNvSpPr/>
            <p:nvPr/>
          </p:nvSpPr>
          <p:spPr>
            <a:xfrm>
              <a:off x="3869982" y="4236370"/>
              <a:ext cx="61013" cy="54573"/>
            </a:xfrm>
            <a:custGeom>
              <a:avLst/>
              <a:gdLst>
                <a:gd name="connsiteX0" fmla="*/ 27427 w 60914"/>
                <a:gd name="connsiteY0" fmla="*/ 0 h 54484"/>
                <a:gd name="connsiteX1" fmla="*/ 0 w 60914"/>
                <a:gd name="connsiteY1" fmla="*/ 54484 h 54484"/>
                <a:gd name="connsiteX2" fmla="*/ 60915 w 60914"/>
                <a:gd name="connsiteY2" fmla="*/ 51056 h 54484"/>
                <a:gd name="connsiteX3" fmla="*/ 27427 w 60914"/>
                <a:gd name="connsiteY3" fmla="*/ 0 h 54484"/>
              </a:gdLst>
              <a:ahLst/>
              <a:cxnLst>
                <a:cxn ang="0">
                  <a:pos x="connsiteX0" y="connsiteY0"/>
                </a:cxn>
                <a:cxn ang="0">
                  <a:pos x="connsiteX1" y="connsiteY1"/>
                </a:cxn>
                <a:cxn ang="0">
                  <a:pos x="connsiteX2" y="connsiteY2"/>
                </a:cxn>
                <a:cxn ang="0">
                  <a:pos x="connsiteX3" y="connsiteY3"/>
                </a:cxn>
              </a:cxnLst>
              <a:rect l="l" t="t" r="r" b="b"/>
              <a:pathLst>
                <a:path w="60914" h="54484">
                  <a:moveTo>
                    <a:pt x="27427" y="0"/>
                  </a:moveTo>
                  <a:lnTo>
                    <a:pt x="0" y="54484"/>
                  </a:lnTo>
                  <a:lnTo>
                    <a:pt x="60915" y="51056"/>
                  </a:lnTo>
                  <a:lnTo>
                    <a:pt x="27427"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1" name="Graphic 2442">
            <a:extLst>
              <a:ext uri="{FF2B5EF4-FFF2-40B4-BE49-F238E27FC236}">
                <a16:creationId xmlns:a16="http://schemas.microsoft.com/office/drawing/2014/main" id="{B9BE2857-561E-9417-4A5D-13E54C5AB7E1}"/>
              </a:ext>
            </a:extLst>
          </p:cNvPr>
          <p:cNvGrpSpPr/>
          <p:nvPr/>
        </p:nvGrpSpPr>
        <p:grpSpPr>
          <a:xfrm>
            <a:off x="4325109" y="4042216"/>
            <a:ext cx="61137" cy="392465"/>
            <a:chOff x="7893108" y="6127558"/>
            <a:chExt cx="61036" cy="391820"/>
          </a:xfrm>
          <a:solidFill>
            <a:srgbClr val="A21383"/>
          </a:solidFill>
        </p:grpSpPr>
        <p:sp>
          <p:nvSpPr>
            <p:cNvPr id="2487" name="Freeform 2451">
              <a:extLst>
                <a:ext uri="{FF2B5EF4-FFF2-40B4-BE49-F238E27FC236}">
                  <a16:creationId xmlns:a16="http://schemas.microsoft.com/office/drawing/2014/main" id="{9A9911A8-5604-1521-F3A7-79F1D8D6271F}"/>
                </a:ext>
              </a:extLst>
            </p:cNvPr>
            <p:cNvSpPr/>
            <p:nvPr/>
          </p:nvSpPr>
          <p:spPr>
            <a:xfrm>
              <a:off x="7923553" y="6127558"/>
              <a:ext cx="6122" cy="347904"/>
            </a:xfrm>
            <a:custGeom>
              <a:avLst/>
              <a:gdLst>
                <a:gd name="connsiteX0" fmla="*/ 0 w 6122"/>
                <a:gd name="connsiteY0" fmla="*/ 0 h 347902"/>
                <a:gd name="connsiteX1" fmla="*/ 0 w 6122"/>
                <a:gd name="connsiteY1" fmla="*/ 347903 h 347902"/>
              </a:gdLst>
              <a:ahLst/>
              <a:cxnLst>
                <a:cxn ang="0">
                  <a:pos x="connsiteX0" y="connsiteY0"/>
                </a:cxn>
                <a:cxn ang="0">
                  <a:pos x="connsiteX1" y="connsiteY1"/>
                </a:cxn>
              </a:cxnLst>
              <a:rect l="l" t="t" r="r" b="b"/>
              <a:pathLst>
                <a:path w="6122" h="347902">
                  <a:moveTo>
                    <a:pt x="0" y="0"/>
                  </a:moveTo>
                  <a:lnTo>
                    <a:pt x="0" y="347903"/>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8" name="Freeform 2452">
              <a:extLst>
                <a:ext uri="{FF2B5EF4-FFF2-40B4-BE49-F238E27FC236}">
                  <a16:creationId xmlns:a16="http://schemas.microsoft.com/office/drawing/2014/main" id="{3E209F00-BF18-9F13-FE23-0A75B103D310}"/>
                </a:ext>
              </a:extLst>
            </p:cNvPr>
            <p:cNvSpPr/>
            <p:nvPr/>
          </p:nvSpPr>
          <p:spPr>
            <a:xfrm>
              <a:off x="7893108" y="6466486"/>
              <a:ext cx="61036" cy="52892"/>
            </a:xfrm>
            <a:custGeom>
              <a:avLst/>
              <a:gdLst>
                <a:gd name="connsiteX0" fmla="*/ 0 w 61036"/>
                <a:gd name="connsiteY0" fmla="*/ 0 h 52892"/>
                <a:gd name="connsiteX1" fmla="*/ 30488 w 61036"/>
                <a:gd name="connsiteY1" fmla="*/ 52892 h 52892"/>
                <a:gd name="connsiteX2" fmla="*/ 61037 w 61036"/>
                <a:gd name="connsiteY2" fmla="*/ 0 h 52892"/>
                <a:gd name="connsiteX3" fmla="*/ 0 w 61036"/>
                <a:gd name="connsiteY3" fmla="*/ 0 h 52892"/>
              </a:gdLst>
              <a:ahLst/>
              <a:cxnLst>
                <a:cxn ang="0">
                  <a:pos x="connsiteX0" y="connsiteY0"/>
                </a:cxn>
                <a:cxn ang="0">
                  <a:pos x="connsiteX1" y="connsiteY1"/>
                </a:cxn>
                <a:cxn ang="0">
                  <a:pos x="connsiteX2" y="connsiteY2"/>
                </a:cxn>
                <a:cxn ang="0">
                  <a:pos x="connsiteX3" y="connsiteY3"/>
                </a:cxn>
              </a:cxnLst>
              <a:rect l="l" t="t" r="r" b="b"/>
              <a:pathLst>
                <a:path w="61036" h="52892">
                  <a:moveTo>
                    <a:pt x="0" y="0"/>
                  </a:moveTo>
                  <a:lnTo>
                    <a:pt x="30488" y="52892"/>
                  </a:lnTo>
                  <a:lnTo>
                    <a:pt x="61037" y="0"/>
                  </a:lnTo>
                  <a:lnTo>
                    <a:pt x="0"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sp>
        <p:nvSpPr>
          <p:cNvPr id="172" name="Freeform 2453">
            <a:extLst>
              <a:ext uri="{FF2B5EF4-FFF2-40B4-BE49-F238E27FC236}">
                <a16:creationId xmlns:a16="http://schemas.microsoft.com/office/drawing/2014/main" id="{BD4BE16C-A1B5-4173-0B0E-6B30DACCFEAA}"/>
              </a:ext>
            </a:extLst>
          </p:cNvPr>
          <p:cNvSpPr/>
          <p:nvPr/>
        </p:nvSpPr>
        <p:spPr>
          <a:xfrm>
            <a:off x="4355605" y="3312947"/>
            <a:ext cx="6132" cy="364972"/>
          </a:xfrm>
          <a:custGeom>
            <a:avLst/>
            <a:gdLst>
              <a:gd name="connsiteX0" fmla="*/ 0 w 6122"/>
              <a:gd name="connsiteY0" fmla="*/ 0 h 364370"/>
              <a:gd name="connsiteX1" fmla="*/ 0 w 6122"/>
              <a:gd name="connsiteY1" fmla="*/ 364370 h 364370"/>
            </a:gdLst>
            <a:ahLst/>
            <a:cxnLst>
              <a:cxn ang="0">
                <a:pos x="connsiteX0" y="connsiteY0"/>
              </a:cxn>
              <a:cxn ang="0">
                <a:pos x="connsiteX1" y="connsiteY1"/>
              </a:cxn>
            </a:cxnLst>
            <a:rect l="l" t="t" r="r" b="b"/>
            <a:pathLst>
              <a:path w="6122" h="364370">
                <a:moveTo>
                  <a:pt x="0" y="0"/>
                </a:moveTo>
                <a:lnTo>
                  <a:pt x="0" y="36437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nvGrpSpPr>
          <p:cNvPr id="173" name="Graphic 2442">
            <a:extLst>
              <a:ext uri="{FF2B5EF4-FFF2-40B4-BE49-F238E27FC236}">
                <a16:creationId xmlns:a16="http://schemas.microsoft.com/office/drawing/2014/main" id="{B1AABD42-D4D2-C91E-DE13-10E9969BF9B7}"/>
              </a:ext>
            </a:extLst>
          </p:cNvPr>
          <p:cNvGrpSpPr/>
          <p:nvPr/>
        </p:nvGrpSpPr>
        <p:grpSpPr>
          <a:xfrm>
            <a:off x="5344098" y="3549028"/>
            <a:ext cx="307834" cy="204233"/>
            <a:chOff x="8910534" y="5635163"/>
            <a:chExt cx="307329" cy="203897"/>
          </a:xfrm>
          <a:solidFill>
            <a:srgbClr val="A21383"/>
          </a:solidFill>
        </p:grpSpPr>
        <p:sp>
          <p:nvSpPr>
            <p:cNvPr id="2485" name="Freeform 2461">
              <a:extLst>
                <a:ext uri="{FF2B5EF4-FFF2-40B4-BE49-F238E27FC236}">
                  <a16:creationId xmlns:a16="http://schemas.microsoft.com/office/drawing/2014/main" id="{FCE7EE6F-FAEA-4494-A727-790C07A2D30E}"/>
                </a:ext>
              </a:extLst>
            </p:cNvPr>
            <p:cNvSpPr/>
            <p:nvPr/>
          </p:nvSpPr>
          <p:spPr>
            <a:xfrm>
              <a:off x="8910534" y="5635163"/>
              <a:ext cx="270781" cy="179614"/>
            </a:xfrm>
            <a:custGeom>
              <a:avLst/>
              <a:gdLst>
                <a:gd name="connsiteX0" fmla="*/ 270779 w 270779"/>
                <a:gd name="connsiteY0" fmla="*/ 179614 h 179613"/>
                <a:gd name="connsiteX1" fmla="*/ 0 w 270779"/>
                <a:gd name="connsiteY1" fmla="*/ 0 h 179613"/>
              </a:gdLst>
              <a:ahLst/>
              <a:cxnLst>
                <a:cxn ang="0">
                  <a:pos x="connsiteX0" y="connsiteY0"/>
                </a:cxn>
                <a:cxn ang="0">
                  <a:pos x="connsiteX1" y="connsiteY1"/>
                </a:cxn>
              </a:cxnLst>
              <a:rect l="l" t="t" r="r" b="b"/>
              <a:pathLst>
                <a:path w="270779" h="179613">
                  <a:moveTo>
                    <a:pt x="270779" y="179614"/>
                  </a:moveTo>
                  <a:lnTo>
                    <a:pt x="0" y="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6" name="Freeform 2462">
              <a:extLst>
                <a:ext uri="{FF2B5EF4-FFF2-40B4-BE49-F238E27FC236}">
                  <a16:creationId xmlns:a16="http://schemas.microsoft.com/office/drawing/2014/main" id="{0202CBB5-53AB-4669-8BB1-0B1EDF8652C0}"/>
                </a:ext>
              </a:extLst>
            </p:cNvPr>
            <p:cNvSpPr/>
            <p:nvPr/>
          </p:nvSpPr>
          <p:spPr>
            <a:xfrm>
              <a:off x="9156949" y="5784393"/>
              <a:ext cx="60914" cy="54667"/>
            </a:xfrm>
            <a:custGeom>
              <a:avLst/>
              <a:gdLst>
                <a:gd name="connsiteX0" fmla="*/ 33733 w 60914"/>
                <a:gd name="connsiteY0" fmla="*/ 0 h 54667"/>
                <a:gd name="connsiteX1" fmla="*/ 60915 w 60914"/>
                <a:gd name="connsiteY1" fmla="*/ 54668 h 54667"/>
                <a:gd name="connsiteX2" fmla="*/ 0 w 60914"/>
                <a:gd name="connsiteY2" fmla="*/ 50872 h 54667"/>
                <a:gd name="connsiteX3" fmla="*/ 33733 w 60914"/>
                <a:gd name="connsiteY3" fmla="*/ 0 h 54667"/>
              </a:gdLst>
              <a:ahLst/>
              <a:cxnLst>
                <a:cxn ang="0">
                  <a:pos x="connsiteX0" y="connsiteY0"/>
                </a:cxn>
                <a:cxn ang="0">
                  <a:pos x="connsiteX1" y="connsiteY1"/>
                </a:cxn>
                <a:cxn ang="0">
                  <a:pos x="connsiteX2" y="connsiteY2"/>
                </a:cxn>
                <a:cxn ang="0">
                  <a:pos x="connsiteX3" y="connsiteY3"/>
                </a:cxn>
              </a:cxnLst>
              <a:rect l="l" t="t" r="r" b="b"/>
              <a:pathLst>
                <a:path w="60914" h="54667">
                  <a:moveTo>
                    <a:pt x="33733" y="0"/>
                  </a:moveTo>
                  <a:lnTo>
                    <a:pt x="60915" y="54668"/>
                  </a:lnTo>
                  <a:lnTo>
                    <a:pt x="0" y="50872"/>
                  </a:lnTo>
                  <a:lnTo>
                    <a:pt x="33733"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4" name="Graphic 2442">
            <a:extLst>
              <a:ext uri="{FF2B5EF4-FFF2-40B4-BE49-F238E27FC236}">
                <a16:creationId xmlns:a16="http://schemas.microsoft.com/office/drawing/2014/main" id="{733A77EC-BE23-6CCA-5F97-F28FA344784C}"/>
              </a:ext>
            </a:extLst>
          </p:cNvPr>
          <p:cNvGrpSpPr/>
          <p:nvPr/>
        </p:nvGrpSpPr>
        <p:grpSpPr>
          <a:xfrm>
            <a:off x="5066742" y="3139242"/>
            <a:ext cx="88671" cy="165411"/>
            <a:chOff x="8633512" y="5226050"/>
            <a:chExt cx="88524" cy="165139"/>
          </a:xfrm>
          <a:solidFill>
            <a:srgbClr val="A21383"/>
          </a:solidFill>
        </p:grpSpPr>
        <p:sp>
          <p:nvSpPr>
            <p:cNvPr id="2483" name="Freeform 2464">
              <a:extLst>
                <a:ext uri="{FF2B5EF4-FFF2-40B4-BE49-F238E27FC236}">
                  <a16:creationId xmlns:a16="http://schemas.microsoft.com/office/drawing/2014/main" id="{0E9C77F4-E566-9E35-FEF5-7C5CBDD503E1}"/>
                </a:ext>
              </a:extLst>
            </p:cNvPr>
            <p:cNvSpPr/>
            <p:nvPr/>
          </p:nvSpPr>
          <p:spPr>
            <a:xfrm>
              <a:off x="8677725" y="5226050"/>
              <a:ext cx="6122" cy="126844"/>
            </a:xfrm>
            <a:custGeom>
              <a:avLst/>
              <a:gdLst>
                <a:gd name="connsiteX0" fmla="*/ 0 w 6122"/>
                <a:gd name="connsiteY0" fmla="*/ 126844 h 126843"/>
                <a:gd name="connsiteX1" fmla="*/ 0 w 6122"/>
                <a:gd name="connsiteY1" fmla="*/ 0 h 126843"/>
              </a:gdLst>
              <a:ahLst/>
              <a:cxnLst>
                <a:cxn ang="0">
                  <a:pos x="connsiteX0" y="connsiteY0"/>
                </a:cxn>
                <a:cxn ang="0">
                  <a:pos x="connsiteX1" y="connsiteY1"/>
                </a:cxn>
              </a:cxnLst>
              <a:rect l="l" t="t" r="r" b="b"/>
              <a:pathLst>
                <a:path w="6122" h="126843">
                  <a:moveTo>
                    <a:pt x="0" y="126844"/>
                  </a:moveTo>
                  <a:lnTo>
                    <a:pt x="0" y="0"/>
                  </a:lnTo>
                </a:path>
              </a:pathLst>
            </a:custGeom>
            <a:ln w="444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4" name="Freeform 2465">
              <a:extLst>
                <a:ext uri="{FF2B5EF4-FFF2-40B4-BE49-F238E27FC236}">
                  <a16:creationId xmlns:a16="http://schemas.microsoft.com/office/drawing/2014/main" id="{6FDD8C30-BB7D-544E-11C3-B2130FA76F61}"/>
                </a:ext>
              </a:extLst>
            </p:cNvPr>
            <p:cNvSpPr/>
            <p:nvPr/>
          </p:nvSpPr>
          <p:spPr>
            <a:xfrm>
              <a:off x="8633512" y="5346929"/>
              <a:ext cx="88524" cy="44260"/>
            </a:xfrm>
            <a:custGeom>
              <a:avLst/>
              <a:gdLst>
                <a:gd name="connsiteX0" fmla="*/ 0 w 88524"/>
                <a:gd name="connsiteY0" fmla="*/ 0 h 44260"/>
                <a:gd name="connsiteX1" fmla="*/ 88525 w 88524"/>
                <a:gd name="connsiteY1" fmla="*/ 0 h 44260"/>
                <a:gd name="connsiteX2" fmla="*/ 44262 w 88524"/>
                <a:gd name="connsiteY2" fmla="*/ 44261 h 44260"/>
                <a:gd name="connsiteX3" fmla="*/ 0 w 88524"/>
                <a:gd name="connsiteY3" fmla="*/ 0 h 44260"/>
              </a:gdLst>
              <a:ahLst/>
              <a:cxnLst>
                <a:cxn ang="0">
                  <a:pos x="connsiteX0" y="connsiteY0"/>
                </a:cxn>
                <a:cxn ang="0">
                  <a:pos x="connsiteX1" y="connsiteY1"/>
                </a:cxn>
                <a:cxn ang="0">
                  <a:pos x="connsiteX2" y="connsiteY2"/>
                </a:cxn>
                <a:cxn ang="0">
                  <a:pos x="connsiteX3" y="connsiteY3"/>
                </a:cxn>
              </a:cxnLst>
              <a:rect l="l" t="t" r="r" b="b"/>
              <a:pathLst>
                <a:path w="88524" h="44260">
                  <a:moveTo>
                    <a:pt x="0" y="0"/>
                  </a:moveTo>
                  <a:lnTo>
                    <a:pt x="88525" y="0"/>
                  </a:lnTo>
                  <a:lnTo>
                    <a:pt x="44262" y="44261"/>
                  </a:lnTo>
                  <a:lnTo>
                    <a:pt x="0"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5" name="Graphic 2442">
            <a:extLst>
              <a:ext uri="{FF2B5EF4-FFF2-40B4-BE49-F238E27FC236}">
                <a16:creationId xmlns:a16="http://schemas.microsoft.com/office/drawing/2014/main" id="{B0F86DCB-B5CE-1009-0DB4-4FD48BE58239}"/>
              </a:ext>
            </a:extLst>
          </p:cNvPr>
          <p:cNvGrpSpPr/>
          <p:nvPr/>
        </p:nvGrpSpPr>
        <p:grpSpPr>
          <a:xfrm>
            <a:off x="7996110" y="3697949"/>
            <a:ext cx="236051" cy="639113"/>
            <a:chOff x="11812378" y="5783858"/>
            <a:chExt cx="235661" cy="638063"/>
          </a:xfrm>
        </p:grpSpPr>
        <p:sp>
          <p:nvSpPr>
            <p:cNvPr id="2481" name="Freeform 2473">
              <a:extLst>
                <a:ext uri="{FF2B5EF4-FFF2-40B4-BE49-F238E27FC236}">
                  <a16:creationId xmlns:a16="http://schemas.microsoft.com/office/drawing/2014/main" id="{EFF0DC84-22BE-F7E4-7246-847A8B43DBB2}"/>
                </a:ext>
              </a:extLst>
            </p:cNvPr>
            <p:cNvSpPr/>
            <p:nvPr/>
          </p:nvSpPr>
          <p:spPr>
            <a:xfrm>
              <a:off x="11812378" y="5814083"/>
              <a:ext cx="203680" cy="607838"/>
            </a:xfrm>
            <a:custGeom>
              <a:avLst/>
              <a:gdLst>
                <a:gd name="connsiteX0" fmla="*/ 203682 w 203681"/>
                <a:gd name="connsiteY0" fmla="*/ 0 h 607834"/>
                <a:gd name="connsiteX1" fmla="*/ 0 w 203681"/>
                <a:gd name="connsiteY1" fmla="*/ 192164 h 607834"/>
                <a:gd name="connsiteX2" fmla="*/ 0 w 203681"/>
                <a:gd name="connsiteY2" fmla="*/ 607835 h 607834"/>
              </a:gdLst>
              <a:ahLst/>
              <a:cxnLst>
                <a:cxn ang="0">
                  <a:pos x="connsiteX0" y="connsiteY0"/>
                </a:cxn>
                <a:cxn ang="0">
                  <a:pos x="connsiteX1" y="connsiteY1"/>
                </a:cxn>
                <a:cxn ang="0">
                  <a:pos x="connsiteX2" y="connsiteY2"/>
                </a:cxn>
              </a:cxnLst>
              <a:rect l="l" t="t" r="r" b="b"/>
              <a:pathLst>
                <a:path w="203681" h="607834">
                  <a:moveTo>
                    <a:pt x="203682" y="0"/>
                  </a:moveTo>
                  <a:lnTo>
                    <a:pt x="0" y="192164"/>
                  </a:lnTo>
                  <a:lnTo>
                    <a:pt x="0" y="607835"/>
                  </a:lnTo>
                </a:path>
              </a:pathLst>
            </a:custGeom>
            <a:noFill/>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2" name="Freeform 2474">
              <a:extLst>
                <a:ext uri="{FF2B5EF4-FFF2-40B4-BE49-F238E27FC236}">
                  <a16:creationId xmlns:a16="http://schemas.microsoft.com/office/drawing/2014/main" id="{6BE49460-6BE9-C63A-F74B-719427BAF837}"/>
                </a:ext>
              </a:extLst>
            </p:cNvPr>
            <p:cNvSpPr/>
            <p:nvPr/>
          </p:nvSpPr>
          <p:spPr>
            <a:xfrm>
              <a:off x="11988656" y="5783858"/>
              <a:ext cx="59383" cy="58463"/>
            </a:xfrm>
            <a:custGeom>
              <a:avLst/>
              <a:gdLst>
                <a:gd name="connsiteX0" fmla="*/ 0 w 59383"/>
                <a:gd name="connsiteY0" fmla="*/ 14080 h 58463"/>
                <a:gd name="connsiteX1" fmla="*/ 59384 w 59383"/>
                <a:gd name="connsiteY1" fmla="*/ 0 h 58463"/>
                <a:gd name="connsiteX2" fmla="*/ 41875 w 59383"/>
                <a:gd name="connsiteY2" fmla="*/ 58463 h 58463"/>
                <a:gd name="connsiteX3" fmla="*/ 0 w 59383"/>
                <a:gd name="connsiteY3" fmla="*/ 14080 h 58463"/>
              </a:gdLst>
              <a:ahLst/>
              <a:cxnLst>
                <a:cxn ang="0">
                  <a:pos x="connsiteX0" y="connsiteY0"/>
                </a:cxn>
                <a:cxn ang="0">
                  <a:pos x="connsiteX1" y="connsiteY1"/>
                </a:cxn>
                <a:cxn ang="0">
                  <a:pos x="connsiteX2" y="connsiteY2"/>
                </a:cxn>
                <a:cxn ang="0">
                  <a:pos x="connsiteX3" y="connsiteY3"/>
                </a:cxn>
              </a:cxnLst>
              <a:rect l="l" t="t" r="r" b="b"/>
              <a:pathLst>
                <a:path w="59383" h="58463">
                  <a:moveTo>
                    <a:pt x="0" y="14080"/>
                  </a:moveTo>
                  <a:lnTo>
                    <a:pt x="59384" y="0"/>
                  </a:lnTo>
                  <a:lnTo>
                    <a:pt x="41875" y="58463"/>
                  </a:lnTo>
                  <a:lnTo>
                    <a:pt x="0" y="1408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6" name="Graphic 2442">
            <a:extLst>
              <a:ext uri="{FF2B5EF4-FFF2-40B4-BE49-F238E27FC236}">
                <a16:creationId xmlns:a16="http://schemas.microsoft.com/office/drawing/2014/main" id="{08821CDF-EDBC-2017-79C0-07AB19639924}"/>
              </a:ext>
            </a:extLst>
          </p:cNvPr>
          <p:cNvGrpSpPr/>
          <p:nvPr/>
        </p:nvGrpSpPr>
        <p:grpSpPr>
          <a:xfrm>
            <a:off x="8730274" y="3155882"/>
            <a:ext cx="163341" cy="154090"/>
            <a:chOff x="12462647" y="5280128"/>
            <a:chExt cx="163072" cy="153837"/>
          </a:xfrm>
          <a:solidFill>
            <a:srgbClr val="A21383"/>
          </a:solidFill>
        </p:grpSpPr>
        <p:sp>
          <p:nvSpPr>
            <p:cNvPr id="2479" name="Freeform 2476">
              <a:extLst>
                <a:ext uri="{FF2B5EF4-FFF2-40B4-BE49-F238E27FC236}">
                  <a16:creationId xmlns:a16="http://schemas.microsoft.com/office/drawing/2014/main" id="{313165CA-A6E5-DDD0-07A6-0E76A0603555}"/>
                </a:ext>
              </a:extLst>
            </p:cNvPr>
            <p:cNvSpPr/>
            <p:nvPr/>
          </p:nvSpPr>
          <p:spPr>
            <a:xfrm>
              <a:off x="12462647" y="5310304"/>
              <a:ext cx="131073" cy="123661"/>
            </a:xfrm>
            <a:custGeom>
              <a:avLst/>
              <a:gdLst>
                <a:gd name="connsiteX0" fmla="*/ 131073 w 131073"/>
                <a:gd name="connsiteY0" fmla="*/ 0 h 123660"/>
                <a:gd name="connsiteX1" fmla="*/ 0 w 131073"/>
                <a:gd name="connsiteY1" fmla="*/ 123661 h 123660"/>
              </a:gdLst>
              <a:ahLst/>
              <a:cxnLst>
                <a:cxn ang="0">
                  <a:pos x="connsiteX0" y="connsiteY0"/>
                </a:cxn>
                <a:cxn ang="0">
                  <a:pos x="connsiteX1" y="connsiteY1"/>
                </a:cxn>
              </a:cxnLst>
              <a:rect l="l" t="t" r="r" b="b"/>
              <a:pathLst>
                <a:path w="131073" h="123660">
                  <a:moveTo>
                    <a:pt x="131073" y="0"/>
                  </a:moveTo>
                  <a:lnTo>
                    <a:pt x="0" y="123661"/>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0" name="Freeform 2477">
              <a:extLst>
                <a:ext uri="{FF2B5EF4-FFF2-40B4-BE49-F238E27FC236}">
                  <a16:creationId xmlns:a16="http://schemas.microsoft.com/office/drawing/2014/main" id="{1F025361-FC01-FAA6-5713-424C1FEFB89D}"/>
                </a:ext>
              </a:extLst>
            </p:cNvPr>
            <p:cNvSpPr/>
            <p:nvPr/>
          </p:nvSpPr>
          <p:spPr>
            <a:xfrm>
              <a:off x="12566335" y="5280128"/>
              <a:ext cx="59384" cy="58463"/>
            </a:xfrm>
            <a:custGeom>
              <a:avLst/>
              <a:gdLst>
                <a:gd name="connsiteX0" fmla="*/ 0 w 59384"/>
                <a:gd name="connsiteY0" fmla="*/ 14080 h 58463"/>
                <a:gd name="connsiteX1" fmla="*/ 59385 w 59384"/>
                <a:gd name="connsiteY1" fmla="*/ 0 h 58463"/>
                <a:gd name="connsiteX2" fmla="*/ 41875 w 59384"/>
                <a:gd name="connsiteY2" fmla="*/ 58463 h 58463"/>
                <a:gd name="connsiteX3" fmla="*/ 0 w 59384"/>
                <a:gd name="connsiteY3" fmla="*/ 14080 h 58463"/>
              </a:gdLst>
              <a:ahLst/>
              <a:cxnLst>
                <a:cxn ang="0">
                  <a:pos x="connsiteX0" y="connsiteY0"/>
                </a:cxn>
                <a:cxn ang="0">
                  <a:pos x="connsiteX1" y="connsiteY1"/>
                </a:cxn>
                <a:cxn ang="0">
                  <a:pos x="connsiteX2" y="connsiteY2"/>
                </a:cxn>
                <a:cxn ang="0">
                  <a:pos x="connsiteX3" y="connsiteY3"/>
                </a:cxn>
              </a:cxnLst>
              <a:rect l="l" t="t" r="r" b="b"/>
              <a:pathLst>
                <a:path w="59384" h="58463">
                  <a:moveTo>
                    <a:pt x="0" y="14080"/>
                  </a:moveTo>
                  <a:lnTo>
                    <a:pt x="59385" y="0"/>
                  </a:lnTo>
                  <a:lnTo>
                    <a:pt x="41875" y="58463"/>
                  </a:lnTo>
                  <a:lnTo>
                    <a:pt x="0" y="1408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7" name="Graphic 2442">
            <a:extLst>
              <a:ext uri="{FF2B5EF4-FFF2-40B4-BE49-F238E27FC236}">
                <a16:creationId xmlns:a16="http://schemas.microsoft.com/office/drawing/2014/main" id="{0053F936-EE15-A7B3-1345-6B0A2EB06555}"/>
              </a:ext>
            </a:extLst>
          </p:cNvPr>
          <p:cNvGrpSpPr/>
          <p:nvPr/>
        </p:nvGrpSpPr>
        <p:grpSpPr>
          <a:xfrm>
            <a:off x="8058556" y="3763657"/>
            <a:ext cx="248342" cy="573377"/>
            <a:chOff x="11874675" y="5849441"/>
            <a:chExt cx="247931" cy="572433"/>
          </a:xfrm>
        </p:grpSpPr>
        <p:sp>
          <p:nvSpPr>
            <p:cNvPr id="2477" name="Freeform 2479">
              <a:extLst>
                <a:ext uri="{FF2B5EF4-FFF2-40B4-BE49-F238E27FC236}">
                  <a16:creationId xmlns:a16="http://schemas.microsoft.com/office/drawing/2014/main" id="{661C7D19-7145-59E4-B28B-FAF003371BED}"/>
                </a:ext>
              </a:extLst>
            </p:cNvPr>
            <p:cNvSpPr/>
            <p:nvPr/>
          </p:nvSpPr>
          <p:spPr>
            <a:xfrm>
              <a:off x="11905090" y="5849441"/>
              <a:ext cx="217516" cy="528559"/>
            </a:xfrm>
            <a:custGeom>
              <a:avLst/>
              <a:gdLst>
                <a:gd name="connsiteX0" fmla="*/ 217518 w 217517"/>
                <a:gd name="connsiteY0" fmla="*/ 0 h 528557"/>
                <a:gd name="connsiteX1" fmla="*/ 0 w 217517"/>
                <a:gd name="connsiteY1" fmla="*/ 205203 h 528557"/>
                <a:gd name="connsiteX2" fmla="*/ 0 w 217517"/>
                <a:gd name="connsiteY2" fmla="*/ 528557 h 528557"/>
              </a:gdLst>
              <a:ahLst/>
              <a:cxnLst>
                <a:cxn ang="0">
                  <a:pos x="connsiteX0" y="connsiteY0"/>
                </a:cxn>
                <a:cxn ang="0">
                  <a:pos x="connsiteX1" y="connsiteY1"/>
                </a:cxn>
                <a:cxn ang="0">
                  <a:pos x="connsiteX2" y="connsiteY2"/>
                </a:cxn>
              </a:cxnLst>
              <a:rect l="l" t="t" r="r" b="b"/>
              <a:pathLst>
                <a:path w="217517" h="528557">
                  <a:moveTo>
                    <a:pt x="217518" y="0"/>
                  </a:moveTo>
                  <a:lnTo>
                    <a:pt x="0" y="205203"/>
                  </a:lnTo>
                  <a:lnTo>
                    <a:pt x="0" y="528557"/>
                  </a:lnTo>
                </a:path>
              </a:pathLst>
            </a:custGeom>
            <a:noFill/>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78" name="Freeform 2480">
              <a:extLst>
                <a:ext uri="{FF2B5EF4-FFF2-40B4-BE49-F238E27FC236}">
                  <a16:creationId xmlns:a16="http://schemas.microsoft.com/office/drawing/2014/main" id="{58023FD1-16E1-0747-6BDF-8FD233B0C70A}"/>
                </a:ext>
              </a:extLst>
            </p:cNvPr>
            <p:cNvSpPr/>
            <p:nvPr/>
          </p:nvSpPr>
          <p:spPr>
            <a:xfrm>
              <a:off x="11874675" y="6369044"/>
              <a:ext cx="61036" cy="52830"/>
            </a:xfrm>
            <a:custGeom>
              <a:avLst/>
              <a:gdLst>
                <a:gd name="connsiteX0" fmla="*/ 0 w 61036"/>
                <a:gd name="connsiteY0" fmla="*/ 0 h 52830"/>
                <a:gd name="connsiteX1" fmla="*/ 30488 w 61036"/>
                <a:gd name="connsiteY1" fmla="*/ 52831 h 52830"/>
                <a:gd name="connsiteX2" fmla="*/ 61037 w 61036"/>
                <a:gd name="connsiteY2" fmla="*/ 0 h 52830"/>
                <a:gd name="connsiteX3" fmla="*/ 0 w 61036"/>
                <a:gd name="connsiteY3" fmla="*/ 0 h 52830"/>
              </a:gdLst>
              <a:ahLst/>
              <a:cxnLst>
                <a:cxn ang="0">
                  <a:pos x="connsiteX0" y="connsiteY0"/>
                </a:cxn>
                <a:cxn ang="0">
                  <a:pos x="connsiteX1" y="connsiteY1"/>
                </a:cxn>
                <a:cxn ang="0">
                  <a:pos x="connsiteX2" y="connsiteY2"/>
                </a:cxn>
                <a:cxn ang="0">
                  <a:pos x="connsiteX3" y="connsiteY3"/>
                </a:cxn>
              </a:cxnLst>
              <a:rect l="l" t="t" r="r" b="b"/>
              <a:pathLst>
                <a:path w="61036" h="52830">
                  <a:moveTo>
                    <a:pt x="0" y="0"/>
                  </a:moveTo>
                  <a:lnTo>
                    <a:pt x="30488" y="52831"/>
                  </a:lnTo>
                  <a:lnTo>
                    <a:pt x="61037" y="0"/>
                  </a:lnTo>
                  <a:lnTo>
                    <a:pt x="0"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8" name="Group 177">
            <a:extLst>
              <a:ext uri="{FF2B5EF4-FFF2-40B4-BE49-F238E27FC236}">
                <a16:creationId xmlns:a16="http://schemas.microsoft.com/office/drawing/2014/main" id="{FDF02F01-796B-6C04-819F-F0E7A359B1B7}"/>
              </a:ext>
            </a:extLst>
          </p:cNvPr>
          <p:cNvGrpSpPr/>
          <p:nvPr/>
        </p:nvGrpSpPr>
        <p:grpSpPr>
          <a:xfrm>
            <a:off x="5387652" y="2303815"/>
            <a:ext cx="678650" cy="1047275"/>
            <a:chOff x="5298937" y="2308102"/>
            <a:chExt cx="678636" cy="1091509"/>
          </a:xfrm>
        </p:grpSpPr>
        <p:sp>
          <p:nvSpPr>
            <p:cNvPr id="2475" name="Freeform 2458">
              <a:extLst>
                <a:ext uri="{FF2B5EF4-FFF2-40B4-BE49-F238E27FC236}">
                  <a16:creationId xmlns:a16="http://schemas.microsoft.com/office/drawing/2014/main" id="{B41BBBE3-8C96-F5DE-69B9-99A147E3695D}"/>
                </a:ext>
              </a:extLst>
            </p:cNvPr>
            <p:cNvSpPr/>
            <p:nvPr/>
          </p:nvSpPr>
          <p:spPr>
            <a:xfrm>
              <a:off x="5298937" y="2352119"/>
              <a:ext cx="648098" cy="1047492"/>
            </a:xfrm>
            <a:custGeom>
              <a:avLst/>
              <a:gdLst>
                <a:gd name="connsiteX0" fmla="*/ 647042 w 647042"/>
                <a:gd name="connsiteY0" fmla="*/ 0 h 1045789"/>
                <a:gd name="connsiteX1" fmla="*/ 647042 w 647042"/>
                <a:gd name="connsiteY1" fmla="*/ 618854 h 1045789"/>
                <a:gd name="connsiteX2" fmla="*/ 0 w 647042"/>
                <a:gd name="connsiteY2" fmla="*/ 1045789 h 1045789"/>
              </a:gdLst>
              <a:ahLst/>
              <a:cxnLst>
                <a:cxn ang="0">
                  <a:pos x="connsiteX0" y="connsiteY0"/>
                </a:cxn>
                <a:cxn ang="0">
                  <a:pos x="connsiteX1" y="connsiteY1"/>
                </a:cxn>
                <a:cxn ang="0">
                  <a:pos x="connsiteX2" y="connsiteY2"/>
                </a:cxn>
              </a:cxnLst>
              <a:rect l="l" t="t" r="r" b="b"/>
              <a:pathLst>
                <a:path w="647042" h="1045789">
                  <a:moveTo>
                    <a:pt x="647042" y="0"/>
                  </a:moveTo>
                  <a:lnTo>
                    <a:pt x="647042" y="618854"/>
                  </a:lnTo>
                  <a:lnTo>
                    <a:pt x="0" y="1045789"/>
                  </a:lnTo>
                </a:path>
              </a:pathLst>
            </a:custGeom>
            <a:noFill/>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76" name="Freeform 2459">
              <a:extLst>
                <a:ext uri="{FF2B5EF4-FFF2-40B4-BE49-F238E27FC236}">
                  <a16:creationId xmlns:a16="http://schemas.microsoft.com/office/drawing/2014/main" id="{3EE6EF8D-2F7E-5E9F-532B-D6CDCDD8DD2E}"/>
                </a:ext>
              </a:extLst>
            </p:cNvPr>
            <p:cNvSpPr/>
            <p:nvPr/>
          </p:nvSpPr>
          <p:spPr>
            <a:xfrm>
              <a:off x="5916436" y="2308102"/>
              <a:ext cx="61137" cy="52978"/>
            </a:xfrm>
            <a:custGeom>
              <a:avLst/>
              <a:gdLst>
                <a:gd name="connsiteX0" fmla="*/ 0 w 61037"/>
                <a:gd name="connsiteY0" fmla="*/ 52893 h 52892"/>
                <a:gd name="connsiteX1" fmla="*/ 30549 w 61037"/>
                <a:gd name="connsiteY1" fmla="*/ 0 h 52892"/>
                <a:gd name="connsiteX2" fmla="*/ 61037 w 61037"/>
                <a:gd name="connsiteY2" fmla="*/ 52893 h 52892"/>
                <a:gd name="connsiteX3" fmla="*/ 0 w 61037"/>
                <a:gd name="connsiteY3" fmla="*/ 52893 h 52892"/>
              </a:gdLst>
              <a:ahLst/>
              <a:cxnLst>
                <a:cxn ang="0">
                  <a:pos x="connsiteX0" y="connsiteY0"/>
                </a:cxn>
                <a:cxn ang="0">
                  <a:pos x="connsiteX1" y="connsiteY1"/>
                </a:cxn>
                <a:cxn ang="0">
                  <a:pos x="connsiteX2" y="connsiteY2"/>
                </a:cxn>
                <a:cxn ang="0">
                  <a:pos x="connsiteX3" y="connsiteY3"/>
                </a:cxn>
              </a:cxnLst>
              <a:rect l="l" t="t" r="r" b="b"/>
              <a:pathLst>
                <a:path w="61037" h="52892">
                  <a:moveTo>
                    <a:pt x="0" y="52893"/>
                  </a:moveTo>
                  <a:lnTo>
                    <a:pt x="30549" y="0"/>
                  </a:lnTo>
                  <a:lnTo>
                    <a:pt x="61037" y="52893"/>
                  </a:lnTo>
                  <a:lnTo>
                    <a:pt x="0" y="52893"/>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9" name="Group 178">
            <a:extLst>
              <a:ext uri="{FF2B5EF4-FFF2-40B4-BE49-F238E27FC236}">
                <a16:creationId xmlns:a16="http://schemas.microsoft.com/office/drawing/2014/main" id="{6176435A-8804-F2A4-7B66-09B41F298EFC}"/>
              </a:ext>
            </a:extLst>
          </p:cNvPr>
          <p:cNvGrpSpPr/>
          <p:nvPr/>
        </p:nvGrpSpPr>
        <p:grpSpPr>
          <a:xfrm>
            <a:off x="6172715" y="2303812"/>
            <a:ext cx="678711" cy="1047278"/>
            <a:chOff x="5999036" y="2308102"/>
            <a:chExt cx="678697" cy="1091512"/>
          </a:xfrm>
        </p:grpSpPr>
        <p:sp>
          <p:nvSpPr>
            <p:cNvPr id="2473" name="Freeform 2482">
              <a:extLst>
                <a:ext uri="{FF2B5EF4-FFF2-40B4-BE49-F238E27FC236}">
                  <a16:creationId xmlns:a16="http://schemas.microsoft.com/office/drawing/2014/main" id="{64BE081A-74FB-A23C-DD7F-DAB2D18B4B4F}"/>
                </a:ext>
              </a:extLst>
            </p:cNvPr>
            <p:cNvSpPr/>
            <p:nvPr/>
          </p:nvSpPr>
          <p:spPr>
            <a:xfrm>
              <a:off x="6029635" y="2352121"/>
              <a:ext cx="648098" cy="1047493"/>
            </a:xfrm>
            <a:custGeom>
              <a:avLst/>
              <a:gdLst>
                <a:gd name="connsiteX0" fmla="*/ 0 w 647042"/>
                <a:gd name="connsiteY0" fmla="*/ 0 h 1045789"/>
                <a:gd name="connsiteX1" fmla="*/ 0 w 647042"/>
                <a:gd name="connsiteY1" fmla="*/ 618854 h 1045789"/>
                <a:gd name="connsiteX2" fmla="*/ 647042 w 647042"/>
                <a:gd name="connsiteY2" fmla="*/ 1045789 h 1045789"/>
              </a:gdLst>
              <a:ahLst/>
              <a:cxnLst>
                <a:cxn ang="0">
                  <a:pos x="connsiteX0" y="connsiteY0"/>
                </a:cxn>
                <a:cxn ang="0">
                  <a:pos x="connsiteX1" y="connsiteY1"/>
                </a:cxn>
                <a:cxn ang="0">
                  <a:pos x="connsiteX2" y="connsiteY2"/>
                </a:cxn>
              </a:cxnLst>
              <a:rect l="l" t="t" r="r" b="b"/>
              <a:pathLst>
                <a:path w="647042" h="1045789">
                  <a:moveTo>
                    <a:pt x="0" y="0"/>
                  </a:moveTo>
                  <a:lnTo>
                    <a:pt x="0" y="618854"/>
                  </a:lnTo>
                  <a:lnTo>
                    <a:pt x="647042" y="1045789"/>
                  </a:lnTo>
                </a:path>
              </a:pathLst>
            </a:custGeom>
            <a:noFill/>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74" name="Freeform 2483">
              <a:extLst>
                <a:ext uri="{FF2B5EF4-FFF2-40B4-BE49-F238E27FC236}">
                  <a16:creationId xmlns:a16="http://schemas.microsoft.com/office/drawing/2014/main" id="{169AEC75-0E67-D38E-0550-D7F1A5FCF3B3}"/>
                </a:ext>
              </a:extLst>
            </p:cNvPr>
            <p:cNvSpPr/>
            <p:nvPr/>
          </p:nvSpPr>
          <p:spPr>
            <a:xfrm>
              <a:off x="5999036" y="2308102"/>
              <a:ext cx="61198" cy="52978"/>
            </a:xfrm>
            <a:custGeom>
              <a:avLst/>
              <a:gdLst>
                <a:gd name="connsiteX0" fmla="*/ 0 w 61098"/>
                <a:gd name="connsiteY0" fmla="*/ 52893 h 52892"/>
                <a:gd name="connsiteX1" fmla="*/ 30549 w 61098"/>
                <a:gd name="connsiteY1" fmla="*/ 0 h 52892"/>
                <a:gd name="connsiteX2" fmla="*/ 61098 w 61098"/>
                <a:gd name="connsiteY2" fmla="*/ 52893 h 52892"/>
                <a:gd name="connsiteX3" fmla="*/ 0 w 61098"/>
                <a:gd name="connsiteY3" fmla="*/ 52893 h 52892"/>
              </a:gdLst>
              <a:ahLst/>
              <a:cxnLst>
                <a:cxn ang="0">
                  <a:pos x="connsiteX0" y="connsiteY0"/>
                </a:cxn>
                <a:cxn ang="0">
                  <a:pos x="connsiteX1" y="connsiteY1"/>
                </a:cxn>
                <a:cxn ang="0">
                  <a:pos x="connsiteX2" y="connsiteY2"/>
                </a:cxn>
                <a:cxn ang="0">
                  <a:pos x="connsiteX3" y="connsiteY3"/>
                </a:cxn>
              </a:cxnLst>
              <a:rect l="l" t="t" r="r" b="b"/>
              <a:pathLst>
                <a:path w="61098" h="52892">
                  <a:moveTo>
                    <a:pt x="0" y="52893"/>
                  </a:moveTo>
                  <a:lnTo>
                    <a:pt x="30549" y="0"/>
                  </a:lnTo>
                  <a:lnTo>
                    <a:pt x="61098" y="52893"/>
                  </a:lnTo>
                  <a:lnTo>
                    <a:pt x="0" y="52893"/>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80" name="Graphic 2442">
            <a:extLst>
              <a:ext uri="{FF2B5EF4-FFF2-40B4-BE49-F238E27FC236}">
                <a16:creationId xmlns:a16="http://schemas.microsoft.com/office/drawing/2014/main" id="{FDCDEF54-B447-BD05-9EC5-3E175D3060F6}"/>
              </a:ext>
            </a:extLst>
          </p:cNvPr>
          <p:cNvGrpSpPr/>
          <p:nvPr/>
        </p:nvGrpSpPr>
        <p:grpSpPr>
          <a:xfrm>
            <a:off x="6587008" y="3549028"/>
            <a:ext cx="307965" cy="204233"/>
            <a:chOff x="10066567" y="5635163"/>
            <a:chExt cx="307459" cy="203897"/>
          </a:xfrm>
          <a:solidFill>
            <a:srgbClr val="A21383"/>
          </a:solidFill>
        </p:grpSpPr>
        <p:sp>
          <p:nvSpPr>
            <p:cNvPr id="2471" name="Freeform 2485">
              <a:extLst>
                <a:ext uri="{FF2B5EF4-FFF2-40B4-BE49-F238E27FC236}">
                  <a16:creationId xmlns:a16="http://schemas.microsoft.com/office/drawing/2014/main" id="{F0BE0C36-2CB9-C6C8-5A23-C1346BADA524}"/>
                </a:ext>
              </a:extLst>
            </p:cNvPr>
            <p:cNvSpPr/>
            <p:nvPr/>
          </p:nvSpPr>
          <p:spPr>
            <a:xfrm>
              <a:off x="10103245" y="5635163"/>
              <a:ext cx="270781" cy="179614"/>
            </a:xfrm>
            <a:custGeom>
              <a:avLst/>
              <a:gdLst>
                <a:gd name="connsiteX0" fmla="*/ 0 w 270779"/>
                <a:gd name="connsiteY0" fmla="*/ 179614 h 179613"/>
                <a:gd name="connsiteX1" fmla="*/ 270779 w 270779"/>
                <a:gd name="connsiteY1" fmla="*/ 0 h 179613"/>
              </a:gdLst>
              <a:ahLst/>
              <a:cxnLst>
                <a:cxn ang="0">
                  <a:pos x="connsiteX0" y="connsiteY0"/>
                </a:cxn>
                <a:cxn ang="0">
                  <a:pos x="connsiteX1" y="connsiteY1"/>
                </a:cxn>
              </a:cxnLst>
              <a:rect l="l" t="t" r="r" b="b"/>
              <a:pathLst>
                <a:path w="270779" h="179613">
                  <a:moveTo>
                    <a:pt x="0" y="179614"/>
                  </a:moveTo>
                  <a:lnTo>
                    <a:pt x="270779" y="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72" name="Freeform 2486">
              <a:extLst>
                <a:ext uri="{FF2B5EF4-FFF2-40B4-BE49-F238E27FC236}">
                  <a16:creationId xmlns:a16="http://schemas.microsoft.com/office/drawing/2014/main" id="{D1B79517-7838-2FD3-D882-6A49D606F5D4}"/>
                </a:ext>
              </a:extLst>
            </p:cNvPr>
            <p:cNvSpPr/>
            <p:nvPr/>
          </p:nvSpPr>
          <p:spPr>
            <a:xfrm>
              <a:off x="10066567" y="5784393"/>
              <a:ext cx="60914" cy="54667"/>
            </a:xfrm>
            <a:custGeom>
              <a:avLst/>
              <a:gdLst>
                <a:gd name="connsiteX0" fmla="*/ 60914 w 60914"/>
                <a:gd name="connsiteY0" fmla="*/ 50872 h 54667"/>
                <a:gd name="connsiteX1" fmla="*/ 0 w 60914"/>
                <a:gd name="connsiteY1" fmla="*/ 54668 h 54667"/>
                <a:gd name="connsiteX2" fmla="*/ 27182 w 60914"/>
                <a:gd name="connsiteY2" fmla="*/ 0 h 54667"/>
                <a:gd name="connsiteX3" fmla="*/ 60914 w 60914"/>
                <a:gd name="connsiteY3" fmla="*/ 50872 h 54667"/>
              </a:gdLst>
              <a:ahLst/>
              <a:cxnLst>
                <a:cxn ang="0">
                  <a:pos x="connsiteX0" y="connsiteY0"/>
                </a:cxn>
                <a:cxn ang="0">
                  <a:pos x="connsiteX1" y="connsiteY1"/>
                </a:cxn>
                <a:cxn ang="0">
                  <a:pos x="connsiteX2" y="connsiteY2"/>
                </a:cxn>
                <a:cxn ang="0">
                  <a:pos x="connsiteX3" y="connsiteY3"/>
                </a:cxn>
              </a:cxnLst>
              <a:rect l="l" t="t" r="r" b="b"/>
              <a:pathLst>
                <a:path w="60914" h="54667">
                  <a:moveTo>
                    <a:pt x="60914" y="50872"/>
                  </a:moveTo>
                  <a:lnTo>
                    <a:pt x="0" y="54668"/>
                  </a:lnTo>
                  <a:lnTo>
                    <a:pt x="27182" y="0"/>
                  </a:lnTo>
                  <a:lnTo>
                    <a:pt x="60914" y="50872"/>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sp>
        <p:nvSpPr>
          <p:cNvPr id="181" name="TextBox 180">
            <a:extLst>
              <a:ext uri="{FF2B5EF4-FFF2-40B4-BE49-F238E27FC236}">
                <a16:creationId xmlns:a16="http://schemas.microsoft.com/office/drawing/2014/main" id="{809116AD-6E9F-6FD5-9927-E6B48405B0CD}"/>
              </a:ext>
            </a:extLst>
          </p:cNvPr>
          <p:cNvSpPr txBox="1"/>
          <p:nvPr/>
        </p:nvSpPr>
        <p:spPr>
          <a:xfrm>
            <a:off x="2504755" y="4860657"/>
            <a:ext cx="2650609" cy="184670"/>
          </a:xfrm>
          <a:prstGeom prst="rect">
            <a:avLst/>
          </a:prstGeom>
          <a:noFill/>
        </p:spPr>
        <p:txBody>
          <a:bodyPr wrap="square" lIns="0" tIns="0" rIns="0" bIns="0" rtlCol="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FFFFFF"/>
                </a:solidFill>
                <a:effectLst/>
                <a:uLnTx/>
                <a:uFillTx/>
                <a:latin typeface="Calibri" panose="020F0502020204030204" pitchFamily="34" charset="0"/>
                <a:ea typeface="+mn-ea"/>
                <a:cs typeface="Calibri" panose="020F0502020204030204" pitchFamily="34" charset="0"/>
              </a:rPr>
              <a:t>Allergic eosinophilic</a:t>
            </a:r>
          </a:p>
        </p:txBody>
      </p:sp>
      <p:sp>
        <p:nvSpPr>
          <p:cNvPr id="182" name="TextBox 181">
            <a:extLst>
              <a:ext uri="{FF2B5EF4-FFF2-40B4-BE49-F238E27FC236}">
                <a16:creationId xmlns:a16="http://schemas.microsoft.com/office/drawing/2014/main" id="{E44B29F9-2EF7-4DED-FD01-9CA070C55179}"/>
              </a:ext>
            </a:extLst>
          </p:cNvPr>
          <p:cNvSpPr txBox="1"/>
          <p:nvPr/>
        </p:nvSpPr>
        <p:spPr>
          <a:xfrm>
            <a:off x="5155363" y="4860657"/>
            <a:ext cx="2636759" cy="184670"/>
          </a:xfrm>
          <a:prstGeom prst="rect">
            <a:avLst/>
          </a:prstGeom>
          <a:noFill/>
        </p:spPr>
        <p:txBody>
          <a:bodyPr wrap="square" lIns="0" tIns="0" rIns="0" bIns="0" rtlCol="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FFFFFF"/>
                </a:solidFill>
                <a:effectLst/>
                <a:uLnTx/>
                <a:uFillTx/>
                <a:latin typeface="Calibri" panose="020F0502020204030204" pitchFamily="34" charset="0"/>
                <a:ea typeface="+mn-ea"/>
                <a:cs typeface="Calibri" panose="020F0502020204030204" pitchFamily="34" charset="0"/>
              </a:rPr>
              <a:t>Non-allergic eosinophilic</a:t>
            </a:r>
          </a:p>
        </p:txBody>
      </p:sp>
      <p:sp>
        <p:nvSpPr>
          <p:cNvPr id="183" name="TextBox 182">
            <a:extLst>
              <a:ext uri="{FF2B5EF4-FFF2-40B4-BE49-F238E27FC236}">
                <a16:creationId xmlns:a16="http://schemas.microsoft.com/office/drawing/2014/main" id="{E9A5E1D5-A3AA-6A71-C0AC-BCC24474A9B3}"/>
              </a:ext>
            </a:extLst>
          </p:cNvPr>
          <p:cNvSpPr txBox="1"/>
          <p:nvPr/>
        </p:nvSpPr>
        <p:spPr>
          <a:xfrm>
            <a:off x="7880123" y="4866357"/>
            <a:ext cx="2662691" cy="173270"/>
          </a:xfrm>
          <a:prstGeom prst="rect">
            <a:avLst/>
          </a:prstGeom>
          <a:noFill/>
        </p:spPr>
        <p:txBody>
          <a:bodyPr wrap="square" lIns="0" tIns="0" rIns="0" bIns="0" rtlCol="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FFFFFF"/>
                </a:solidFill>
                <a:effectLst/>
                <a:uLnTx/>
                <a:uFillTx/>
                <a:latin typeface="Calibri" panose="020F0502020204030204" pitchFamily="34" charset="0"/>
                <a:ea typeface="+mn-ea"/>
                <a:cs typeface="Calibri" panose="020F0502020204030204" pitchFamily="34" charset="0"/>
              </a:rPr>
              <a:t>Beyond-T2 pathways</a:t>
            </a:r>
          </a:p>
        </p:txBody>
      </p:sp>
      <p:sp>
        <p:nvSpPr>
          <p:cNvPr id="2469" name="TextBox 2468">
            <a:extLst>
              <a:ext uri="{FF2B5EF4-FFF2-40B4-BE49-F238E27FC236}">
                <a16:creationId xmlns:a16="http://schemas.microsoft.com/office/drawing/2014/main" id="{9EBF4E53-5EFB-7536-AAFF-3F59CDD09D6D}"/>
              </a:ext>
            </a:extLst>
          </p:cNvPr>
          <p:cNvSpPr txBox="1"/>
          <p:nvPr/>
        </p:nvSpPr>
        <p:spPr>
          <a:xfrm>
            <a:off x="6309356" y="1149911"/>
            <a:ext cx="395950"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Bacteria</a:t>
            </a:r>
          </a:p>
        </p:txBody>
      </p:sp>
      <p:sp>
        <p:nvSpPr>
          <p:cNvPr id="2467" name="TextBox 2466">
            <a:extLst>
              <a:ext uri="{FF2B5EF4-FFF2-40B4-BE49-F238E27FC236}">
                <a16:creationId xmlns:a16="http://schemas.microsoft.com/office/drawing/2014/main" id="{4BAA3476-1C1F-9A2B-CE2B-E9FDA2792114}"/>
              </a:ext>
            </a:extLst>
          </p:cNvPr>
          <p:cNvSpPr txBox="1"/>
          <p:nvPr/>
        </p:nvSpPr>
        <p:spPr>
          <a:xfrm>
            <a:off x="7197357" y="1149911"/>
            <a:ext cx="352668"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Viruses</a:t>
            </a:r>
          </a:p>
        </p:txBody>
      </p:sp>
      <p:sp>
        <p:nvSpPr>
          <p:cNvPr id="2465" name="TextBox 2464">
            <a:extLst>
              <a:ext uri="{FF2B5EF4-FFF2-40B4-BE49-F238E27FC236}">
                <a16:creationId xmlns:a16="http://schemas.microsoft.com/office/drawing/2014/main" id="{F257B187-75FE-F665-E3DE-150BC546DE43}"/>
              </a:ext>
            </a:extLst>
          </p:cNvPr>
          <p:cNvSpPr txBox="1"/>
          <p:nvPr/>
        </p:nvSpPr>
        <p:spPr>
          <a:xfrm>
            <a:off x="7982392" y="1149911"/>
            <a:ext cx="325417"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Smoke</a:t>
            </a:r>
          </a:p>
        </p:txBody>
      </p:sp>
      <p:sp>
        <p:nvSpPr>
          <p:cNvPr id="2439" name="TextBox 2438">
            <a:extLst>
              <a:ext uri="{FF2B5EF4-FFF2-40B4-BE49-F238E27FC236}">
                <a16:creationId xmlns:a16="http://schemas.microsoft.com/office/drawing/2014/main" id="{A294A3B6-C161-6B45-F7A0-591E58A86BCC}"/>
              </a:ext>
            </a:extLst>
          </p:cNvPr>
          <p:cNvSpPr txBox="1"/>
          <p:nvPr/>
        </p:nvSpPr>
        <p:spPr>
          <a:xfrm>
            <a:off x="6282005" y="2687682"/>
            <a:ext cx="31419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Mucus</a:t>
            </a:r>
          </a:p>
        </p:txBody>
      </p:sp>
      <p:sp>
        <p:nvSpPr>
          <p:cNvPr id="2440" name="TextBox 2439">
            <a:extLst>
              <a:ext uri="{FF2B5EF4-FFF2-40B4-BE49-F238E27FC236}">
                <a16:creationId xmlns:a16="http://schemas.microsoft.com/office/drawing/2014/main" id="{5DB6AA45-744E-E441-40B2-F8611C74816C}"/>
              </a:ext>
            </a:extLst>
          </p:cNvPr>
          <p:cNvSpPr txBox="1"/>
          <p:nvPr/>
        </p:nvSpPr>
        <p:spPr>
          <a:xfrm>
            <a:off x="5736892" y="1332535"/>
            <a:ext cx="31419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Mucus</a:t>
            </a:r>
          </a:p>
        </p:txBody>
      </p:sp>
      <p:sp>
        <p:nvSpPr>
          <p:cNvPr id="2463" name="TextBox 2462">
            <a:extLst>
              <a:ext uri="{FF2B5EF4-FFF2-40B4-BE49-F238E27FC236}">
                <a16:creationId xmlns:a16="http://schemas.microsoft.com/office/drawing/2014/main" id="{2F8B18E2-74F4-9753-691D-69524164E3ED}"/>
              </a:ext>
            </a:extLst>
          </p:cNvPr>
          <p:cNvSpPr txBox="1"/>
          <p:nvPr/>
        </p:nvSpPr>
        <p:spPr>
          <a:xfrm>
            <a:off x="8908915" y="1149911"/>
            <a:ext cx="437629"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Pollution</a:t>
            </a:r>
          </a:p>
        </p:txBody>
      </p:sp>
      <p:sp>
        <p:nvSpPr>
          <p:cNvPr id="2451" name="TextBox 2450">
            <a:extLst>
              <a:ext uri="{FF2B5EF4-FFF2-40B4-BE49-F238E27FC236}">
                <a16:creationId xmlns:a16="http://schemas.microsoft.com/office/drawing/2014/main" id="{5131B0C8-62AE-3D8F-45C0-18BFF23E3EAE}"/>
              </a:ext>
            </a:extLst>
          </p:cNvPr>
          <p:cNvSpPr txBox="1"/>
          <p:nvPr/>
        </p:nvSpPr>
        <p:spPr>
          <a:xfrm>
            <a:off x="1171124" y="1897703"/>
            <a:ext cx="520025" cy="21544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Airway</a:t>
            </a:r>
          </a:p>
        </p:txBody>
      </p:sp>
      <p:sp>
        <p:nvSpPr>
          <p:cNvPr id="2453" name="TextBox 2452">
            <a:extLst>
              <a:ext uri="{FF2B5EF4-FFF2-40B4-BE49-F238E27FC236}">
                <a16:creationId xmlns:a16="http://schemas.microsoft.com/office/drawing/2014/main" id="{CED43DE0-EB81-7F5F-0FFF-04C66F652355}"/>
              </a:ext>
            </a:extLst>
          </p:cNvPr>
          <p:cNvSpPr txBox="1"/>
          <p:nvPr/>
        </p:nvSpPr>
        <p:spPr>
          <a:xfrm>
            <a:off x="2362153" y="1149911"/>
            <a:ext cx="447247" cy="161586"/>
          </a:xfrm>
          <a:prstGeom prst="rect">
            <a:avLst/>
          </a:prstGeom>
          <a:noFill/>
        </p:spPr>
        <p:txBody>
          <a:bodyPr wrap="non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a:ln>
                  <a:noFill/>
                </a:ln>
                <a:solidFill>
                  <a:srgbClr val="000000"/>
                </a:solidFill>
                <a:effectLst/>
                <a:uLnTx/>
                <a:uFillTx/>
                <a:latin typeface="Calibri"/>
                <a:ea typeface="+mn-ea"/>
                <a:cs typeface="Calibri"/>
              </a:rPr>
              <a:t>Triggers</a:t>
            </a:r>
            <a:endParaRPr kumimoji="0" lang="en-US" sz="1050" b="1"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endParaRPr>
          </a:p>
        </p:txBody>
      </p:sp>
      <p:cxnSp>
        <p:nvCxnSpPr>
          <p:cNvPr id="49" name="Straight Arrow Connector 48">
            <a:extLst>
              <a:ext uri="{FF2B5EF4-FFF2-40B4-BE49-F238E27FC236}">
                <a16:creationId xmlns:a16="http://schemas.microsoft.com/office/drawing/2014/main" id="{7ABBD019-ED63-D397-8830-EA60769888AB}"/>
              </a:ext>
            </a:extLst>
          </p:cNvPr>
          <p:cNvCxnSpPr>
            <a:cxnSpLocks noChangeAspect="1"/>
          </p:cNvCxnSpPr>
          <p:nvPr/>
        </p:nvCxnSpPr>
        <p:spPr>
          <a:xfrm>
            <a:off x="5155363" y="3994327"/>
            <a:ext cx="564949" cy="379927"/>
          </a:xfrm>
          <a:prstGeom prst="straightConnector1">
            <a:avLst/>
          </a:prstGeom>
          <a:ln w="19050">
            <a:solidFill>
              <a:schemeClr val="tx1"/>
            </a:solidFill>
            <a:tailEnd type="triangle" w="sm" len="sm"/>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93E4E77F-E107-9A5D-C757-99214FE8E744}"/>
              </a:ext>
            </a:extLst>
          </p:cNvPr>
          <p:cNvCxnSpPr>
            <a:cxnSpLocks noChangeAspect="1"/>
          </p:cNvCxnSpPr>
          <p:nvPr/>
        </p:nvCxnSpPr>
        <p:spPr>
          <a:xfrm flipV="1">
            <a:off x="5160387" y="3702884"/>
            <a:ext cx="0" cy="30149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57" name="TextBox 56">
            <a:extLst>
              <a:ext uri="{FF2B5EF4-FFF2-40B4-BE49-F238E27FC236}">
                <a16:creationId xmlns:a16="http://schemas.microsoft.com/office/drawing/2014/main" id="{C657DA3B-C120-31E3-677B-D83BE0772A71}"/>
              </a:ext>
            </a:extLst>
          </p:cNvPr>
          <p:cNvSpPr txBox="1">
            <a:spLocks noChangeAspect="1"/>
          </p:cNvSpPr>
          <p:nvPr/>
        </p:nvSpPr>
        <p:spPr>
          <a:xfrm>
            <a:off x="5208415" y="3677419"/>
            <a:ext cx="24045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ILC2s</a:t>
            </a:r>
          </a:p>
        </p:txBody>
      </p:sp>
      <p:sp>
        <p:nvSpPr>
          <p:cNvPr id="2499" name="Rectangle: Rounded Corners 2498">
            <a:extLst>
              <a:ext uri="{FF2B5EF4-FFF2-40B4-BE49-F238E27FC236}">
                <a16:creationId xmlns:a16="http://schemas.microsoft.com/office/drawing/2014/main" id="{FE7C59F2-D15A-09A9-41BA-C2E9674BB4E0}"/>
              </a:ext>
            </a:extLst>
          </p:cNvPr>
          <p:cNvSpPr/>
          <p:nvPr/>
        </p:nvSpPr>
        <p:spPr>
          <a:xfrm>
            <a:off x="289410" y="1236664"/>
            <a:ext cx="1662769" cy="504000"/>
          </a:xfrm>
          <a:prstGeom prst="roundRect">
            <a:avLst>
              <a:gd name="adj" fmla="val 24856"/>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rtlCol="0" anchor="ctr"/>
          <a:lstStyle/>
          <a:p>
            <a:r>
              <a:rPr lang="en-NZ" sz="900" b="1">
                <a:solidFill>
                  <a:schemeClr val="bg1"/>
                </a:solidFill>
              </a:rPr>
              <a:t>Click on the cells in the figure to find out more</a:t>
            </a:r>
            <a:endParaRPr lang="en-GB" sz="900" b="1">
              <a:solidFill>
                <a:schemeClr val="bg1"/>
              </a:solidFill>
            </a:endParaRPr>
          </a:p>
        </p:txBody>
      </p:sp>
      <p:sp>
        <p:nvSpPr>
          <p:cNvPr id="2501" name="Rectangle: Rounded Corners 2500">
            <a:hlinkClick r:id="" action="ppaction://noaction"/>
            <a:extLst>
              <a:ext uri="{FF2B5EF4-FFF2-40B4-BE49-F238E27FC236}">
                <a16:creationId xmlns:a16="http://schemas.microsoft.com/office/drawing/2014/main" id="{8BFB42A6-F557-8DC3-75AB-69692BA5927C}"/>
              </a:ext>
            </a:extLst>
          </p:cNvPr>
          <p:cNvSpPr/>
          <p:nvPr/>
        </p:nvSpPr>
        <p:spPr>
          <a:xfrm>
            <a:off x="10392760" y="3109692"/>
            <a:ext cx="1578484" cy="564754"/>
          </a:xfrm>
          <a:prstGeom prst="roundRect">
            <a:avLst>
              <a:gd name="adj" fmla="val 24856"/>
            </a:avLst>
          </a:prstGeom>
          <a:solidFill>
            <a:srgbClr val="590995"/>
          </a:solidFill>
          <a:ln>
            <a:noFill/>
          </a:ln>
        </p:spPr>
        <p:style>
          <a:lnRef idx="2">
            <a:schemeClr val="accent1">
              <a:shade val="50000"/>
            </a:schemeClr>
          </a:lnRef>
          <a:fillRef idx="1">
            <a:schemeClr val="accent1"/>
          </a:fillRef>
          <a:effectRef idx="0">
            <a:schemeClr val="accent1"/>
          </a:effectRef>
          <a:fontRef idx="minor">
            <a:schemeClr val="lt1"/>
          </a:fontRef>
        </p:style>
        <p:txBody>
          <a:bodyPr lIns="324000" rIns="72000" rtlCol="0" anchor="ctr"/>
          <a:lstStyle/>
          <a:p>
            <a:pPr algn="ctr"/>
            <a:r>
              <a:rPr lang="en-NZ" sz="900" b="1">
                <a:solidFill>
                  <a:schemeClr val="bg1"/>
                </a:solidFill>
              </a:rPr>
              <a:t>Click here </a:t>
            </a:r>
            <a:r>
              <a:rPr lang="en-NZ" sz="900">
                <a:solidFill>
                  <a:schemeClr val="bg1"/>
                </a:solidFill>
              </a:rPr>
              <a:t>to find </a:t>
            </a:r>
            <a:br>
              <a:rPr lang="en-NZ" sz="900">
                <a:solidFill>
                  <a:schemeClr val="bg1"/>
                </a:solidFill>
              </a:rPr>
            </a:br>
            <a:r>
              <a:rPr lang="en-NZ" sz="900">
                <a:solidFill>
                  <a:schemeClr val="bg1"/>
                </a:solidFill>
              </a:rPr>
              <a:t>out more about innate and adaptive immunity</a:t>
            </a:r>
            <a:endParaRPr lang="en-GB" sz="900"/>
          </a:p>
        </p:txBody>
      </p:sp>
      <p:pic>
        <p:nvPicPr>
          <p:cNvPr id="2503" name="Graphic 5">
            <a:hlinkClick r:id="" action="ppaction://noaction"/>
            <a:extLst>
              <a:ext uri="{FF2B5EF4-FFF2-40B4-BE49-F238E27FC236}">
                <a16:creationId xmlns:a16="http://schemas.microsoft.com/office/drawing/2014/main" id="{B1656712-04AB-C79F-EBFB-FF3715A719F5}"/>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10467278" y="3261888"/>
            <a:ext cx="288000" cy="288000"/>
          </a:xfrm>
          <a:prstGeom prst="rect">
            <a:avLst/>
          </a:prstGeom>
        </p:spPr>
      </p:pic>
      <p:pic>
        <p:nvPicPr>
          <p:cNvPr id="2510" name="Graphic 5">
            <a:hlinkClick r:id="" action="ppaction://noaction"/>
            <a:extLst>
              <a:ext uri="{FF2B5EF4-FFF2-40B4-BE49-F238E27FC236}">
                <a16:creationId xmlns:a16="http://schemas.microsoft.com/office/drawing/2014/main" id="{484B0542-B795-712B-8413-967B88CC0D28}"/>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1579827" y="1377673"/>
            <a:ext cx="288000" cy="288000"/>
          </a:xfrm>
          <a:prstGeom prst="rect">
            <a:avLst/>
          </a:prstGeom>
        </p:spPr>
      </p:pic>
      <p:sp>
        <p:nvSpPr>
          <p:cNvPr id="2511" name="Rectangle 2510">
            <a:extLst>
              <a:ext uri="{FF2B5EF4-FFF2-40B4-BE49-F238E27FC236}">
                <a16:creationId xmlns:a16="http://schemas.microsoft.com/office/drawing/2014/main" id="{C30F6D5E-DEA3-075C-D654-468BC0BCA43D}"/>
              </a:ext>
            </a:extLst>
          </p:cNvPr>
          <p:cNvSpPr/>
          <p:nvPr/>
        </p:nvSpPr>
        <p:spPr>
          <a:xfrm>
            <a:off x="486231" y="3099599"/>
            <a:ext cx="800492" cy="275045"/>
          </a:xfrm>
          <a:prstGeom prst="rect">
            <a:avLst/>
          </a:prstGeom>
          <a:noFill/>
          <a:ln w="381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itle 6">
            <a:extLst>
              <a:ext uri="{FF2B5EF4-FFF2-40B4-BE49-F238E27FC236}">
                <a16:creationId xmlns:a16="http://schemas.microsoft.com/office/drawing/2014/main" id="{5ADE7EBD-4C9F-EE47-BDBC-35A86A1936D9}"/>
              </a:ext>
            </a:extLst>
          </p:cNvPr>
          <p:cNvSpPr>
            <a:spLocks noGrp="1"/>
          </p:cNvSpPr>
          <p:nvPr>
            <p:ph type="title"/>
          </p:nvPr>
        </p:nvSpPr>
        <p:spPr>
          <a:xfrm>
            <a:off x="548282" y="180000"/>
            <a:ext cx="8640000" cy="720000"/>
          </a:xfrm>
        </p:spPr>
        <p:txBody>
          <a:bodyPr/>
          <a:lstStyle/>
          <a:p>
            <a:r>
              <a:rPr lang="en-GB" dirty="0"/>
              <a:t>Various cells and inflammatory mediators are involved in asthma pathogenesis</a:t>
            </a:r>
            <a:r>
              <a:rPr lang="en-GB" baseline="30000" dirty="0"/>
              <a:t>1-18</a:t>
            </a:r>
            <a:endParaRPr lang="en-GB" dirty="0"/>
          </a:p>
        </p:txBody>
      </p:sp>
      <p:sp>
        <p:nvSpPr>
          <p:cNvPr id="11" name="Rectangle 10">
            <a:extLst>
              <a:ext uri="{FF2B5EF4-FFF2-40B4-BE49-F238E27FC236}">
                <a16:creationId xmlns:a16="http://schemas.microsoft.com/office/drawing/2014/main" id="{11F9631B-3306-52DA-3FE8-40DB808D72EC}"/>
              </a:ext>
            </a:extLst>
          </p:cNvPr>
          <p:cNvSpPr/>
          <p:nvPr/>
        </p:nvSpPr>
        <p:spPr>
          <a:xfrm>
            <a:off x="548282" y="5197122"/>
            <a:ext cx="10716118" cy="227404"/>
          </a:xfrm>
          <a:prstGeom prst="rect">
            <a:avLst/>
          </a:prstGeom>
          <a:gradFill flip="none" rotWithShape="0">
            <a:gsLst>
              <a:gs pos="0">
                <a:schemeClr val="accent1">
                  <a:lumMod val="5000"/>
                  <a:lumOff val="95000"/>
                </a:schemeClr>
              </a:gs>
              <a:gs pos="0">
                <a:schemeClr val="tx2"/>
              </a:gs>
            </a:gsLst>
            <a:lin ang="135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50"/>
              <a:t>Airway remodeling describes structural changes related to basement membrane thickening, increased vascular density, airway smooth muscle thickening and subepithelial fibrosis</a:t>
            </a:r>
            <a:r>
              <a:rPr lang="en-US" sz="1050" baseline="30000"/>
              <a:t>1</a:t>
            </a:r>
            <a:endParaRPr lang="en-US" sz="700"/>
          </a:p>
        </p:txBody>
      </p:sp>
      <p:pic>
        <p:nvPicPr>
          <p:cNvPr id="58" name="Graphic 5">
            <a:hlinkClick r:id="" action="ppaction://noaction"/>
            <a:extLst>
              <a:ext uri="{FF2B5EF4-FFF2-40B4-BE49-F238E27FC236}">
                <a16:creationId xmlns:a16="http://schemas.microsoft.com/office/drawing/2014/main" id="{717C3D63-A550-D877-88D8-93EB64A2185B}"/>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4527425" y="4794089"/>
            <a:ext cx="288000" cy="288000"/>
          </a:xfrm>
          <a:prstGeom prst="rect">
            <a:avLst/>
          </a:prstGeom>
        </p:spPr>
      </p:pic>
      <p:pic>
        <p:nvPicPr>
          <p:cNvPr id="62" name="Graphic 5">
            <a:hlinkClick r:id="" action="ppaction://noaction"/>
            <a:extLst>
              <a:ext uri="{FF2B5EF4-FFF2-40B4-BE49-F238E27FC236}">
                <a16:creationId xmlns:a16="http://schemas.microsoft.com/office/drawing/2014/main" id="{1B70C6CA-F49A-BB2D-EF8A-B96A4B69F93D}"/>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7304808" y="4791780"/>
            <a:ext cx="288000" cy="288000"/>
          </a:xfrm>
          <a:prstGeom prst="rect">
            <a:avLst/>
          </a:prstGeom>
        </p:spPr>
      </p:pic>
      <p:pic>
        <p:nvPicPr>
          <p:cNvPr id="128" name="Graphic 5">
            <a:hlinkClick r:id="" action="ppaction://noaction"/>
            <a:extLst>
              <a:ext uri="{FF2B5EF4-FFF2-40B4-BE49-F238E27FC236}">
                <a16:creationId xmlns:a16="http://schemas.microsoft.com/office/drawing/2014/main" id="{4E21D2F2-06D1-B2CB-07C6-26D1DCB49A98}"/>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9893565" y="4791780"/>
            <a:ext cx="288000" cy="288000"/>
          </a:xfrm>
          <a:prstGeom prst="rect">
            <a:avLst/>
          </a:prstGeom>
        </p:spPr>
      </p:pic>
      <p:sp>
        <p:nvSpPr>
          <p:cNvPr id="2609" name="TextBox 2608">
            <a:extLst>
              <a:ext uri="{FF2B5EF4-FFF2-40B4-BE49-F238E27FC236}">
                <a16:creationId xmlns:a16="http://schemas.microsoft.com/office/drawing/2014/main" id="{CEBADBB4-9B3C-65C6-230F-C1C17D3A4246}"/>
              </a:ext>
            </a:extLst>
          </p:cNvPr>
          <p:cNvSpPr txBox="1"/>
          <p:nvPr/>
        </p:nvSpPr>
        <p:spPr>
          <a:xfrm>
            <a:off x="9713589" y="1522180"/>
            <a:ext cx="294953" cy="138499"/>
          </a:xfrm>
          <a:prstGeom prst="rect">
            <a:avLst/>
          </a:prstGeom>
          <a:noFill/>
        </p:spPr>
        <p:txBody>
          <a:bodyPr wrap="none" lIns="0" tIns="0" rIns="0" bIns="0" rtlCol="0">
            <a:spAutoFit/>
          </a:bodyPr>
          <a:lstStyle/>
          <a:p>
            <a:r>
              <a:rPr lang="en-US" sz="900">
                <a:solidFill>
                  <a:srgbClr val="000000"/>
                </a:solidFill>
                <a:latin typeface="Calibri" panose="020F0502020204030204" pitchFamily="34" charset="0"/>
                <a:cs typeface="Calibri" panose="020F0502020204030204" pitchFamily="34" charset="0"/>
              </a:rPr>
              <a:t>MUC5</a:t>
            </a:r>
          </a:p>
        </p:txBody>
      </p:sp>
      <p:sp>
        <p:nvSpPr>
          <p:cNvPr id="2623" name="TextBox 2622">
            <a:extLst>
              <a:ext uri="{FF2B5EF4-FFF2-40B4-BE49-F238E27FC236}">
                <a16:creationId xmlns:a16="http://schemas.microsoft.com/office/drawing/2014/main" id="{9A8D8897-33C1-AAC6-372E-702C5AC8CFBD}"/>
              </a:ext>
            </a:extLst>
          </p:cNvPr>
          <p:cNvSpPr txBox="1"/>
          <p:nvPr/>
        </p:nvSpPr>
        <p:spPr>
          <a:xfrm>
            <a:off x="5354691" y="1501472"/>
            <a:ext cx="294953" cy="138499"/>
          </a:xfrm>
          <a:prstGeom prst="rect">
            <a:avLst/>
          </a:prstGeom>
          <a:noFill/>
        </p:spPr>
        <p:txBody>
          <a:bodyPr wrap="none" lIns="0" tIns="0" rIns="0" bIns="0" rtlCol="0">
            <a:spAutoFit/>
          </a:bodyPr>
          <a:lstStyle/>
          <a:p>
            <a:r>
              <a:rPr lang="en-US" sz="900">
                <a:solidFill>
                  <a:srgbClr val="000000"/>
                </a:solidFill>
                <a:latin typeface="Calibri" panose="020F0502020204030204" pitchFamily="34" charset="0"/>
                <a:cs typeface="Calibri" panose="020F0502020204030204" pitchFamily="34" charset="0"/>
              </a:rPr>
              <a:t>MUC5</a:t>
            </a:r>
          </a:p>
        </p:txBody>
      </p:sp>
      <p:sp>
        <p:nvSpPr>
          <p:cNvPr id="3" name="Rectangle 2">
            <a:extLst>
              <a:ext uri="{FF2B5EF4-FFF2-40B4-BE49-F238E27FC236}">
                <a16:creationId xmlns:a16="http://schemas.microsoft.com/office/drawing/2014/main" id="{7F871B54-9605-DE27-6748-4769E6B9A336}"/>
              </a:ext>
            </a:extLst>
          </p:cNvPr>
          <p:cNvSpPr/>
          <p:nvPr/>
        </p:nvSpPr>
        <p:spPr>
          <a:xfrm>
            <a:off x="0" y="1148400"/>
            <a:ext cx="12195910" cy="5699754"/>
          </a:xfrm>
          <a:prstGeom prst="rect">
            <a:avLst/>
          </a:prstGeom>
          <a:solidFill>
            <a:schemeClr val="bg1">
              <a:lumMod val="75000"/>
              <a:alpha val="81000"/>
            </a:schemeClr>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B64205E8-18AD-D812-4ACC-C9712AC5C6A5}"/>
              </a:ext>
            </a:extLst>
          </p:cNvPr>
          <p:cNvSpPr txBox="1"/>
          <p:nvPr/>
        </p:nvSpPr>
        <p:spPr>
          <a:xfrm>
            <a:off x="280902" y="1400405"/>
            <a:ext cx="11730788" cy="1155319"/>
          </a:xfrm>
          <a:prstGeom prst="roundRect">
            <a:avLst>
              <a:gd name="adj" fmla="val 4368"/>
            </a:avLst>
          </a:prstGeom>
          <a:solidFill>
            <a:schemeClr val="bg1"/>
          </a:solidFill>
          <a:ln w="19050">
            <a:solidFill>
              <a:schemeClr val="tx1"/>
            </a:solidFill>
          </a:ln>
        </p:spPr>
        <p:txBody>
          <a:bodyPr wrap="square">
            <a:noAutofit/>
          </a:bodyPr>
          <a:lstStyle/>
          <a:p>
            <a:endParaRPr lang="en-GB" sz="1200" b="1"/>
          </a:p>
        </p:txBody>
      </p:sp>
      <p:graphicFrame>
        <p:nvGraphicFramePr>
          <p:cNvPr id="5" name="Content Placeholder 2">
            <a:extLst>
              <a:ext uri="{FF2B5EF4-FFF2-40B4-BE49-F238E27FC236}">
                <a16:creationId xmlns:a16="http://schemas.microsoft.com/office/drawing/2014/main" id="{6645E84C-2E09-4432-31FC-6851C6A3DBFB}"/>
              </a:ext>
            </a:extLst>
          </p:cNvPr>
          <p:cNvGraphicFramePr>
            <a:graphicFrameLocks noGrp="1"/>
          </p:cNvGraphicFramePr>
          <p:nvPr>
            <p:ph idx="1"/>
            <p:extLst>
              <p:ext uri="{D42A27DB-BD31-4B8C-83A1-F6EECF244321}">
                <p14:modId xmlns:p14="http://schemas.microsoft.com/office/powerpoint/2010/main" val="1531280772"/>
              </p:ext>
            </p:extLst>
          </p:nvPr>
        </p:nvGraphicFramePr>
        <p:xfrm>
          <a:off x="717419" y="1532996"/>
          <a:ext cx="10716712" cy="426720"/>
        </p:xfrm>
        <a:graphic>
          <a:graphicData uri="http://schemas.openxmlformats.org/drawingml/2006/table">
            <a:tbl>
              <a:tblPr firstRow="1" bandRow="1">
                <a:tableStyleId>{2D5ABB26-0587-4C30-8999-92F81FD0307C}</a:tableStyleId>
              </a:tblPr>
              <a:tblGrid>
                <a:gridCol w="376260">
                  <a:extLst>
                    <a:ext uri="{9D8B030D-6E8A-4147-A177-3AD203B41FA5}">
                      <a16:colId xmlns:a16="http://schemas.microsoft.com/office/drawing/2014/main" val="2327762774"/>
                    </a:ext>
                  </a:extLst>
                </a:gridCol>
                <a:gridCol w="1077756">
                  <a:extLst>
                    <a:ext uri="{9D8B030D-6E8A-4147-A177-3AD203B41FA5}">
                      <a16:colId xmlns:a16="http://schemas.microsoft.com/office/drawing/2014/main" val="3087683731"/>
                    </a:ext>
                  </a:extLst>
                </a:gridCol>
                <a:gridCol w="9262696">
                  <a:extLst>
                    <a:ext uri="{9D8B030D-6E8A-4147-A177-3AD203B41FA5}">
                      <a16:colId xmlns:a16="http://schemas.microsoft.com/office/drawing/2014/main" val="3900688893"/>
                    </a:ext>
                  </a:extLst>
                </a:gridCol>
              </a:tblGrid>
              <a:tr h="415836">
                <a:tc>
                  <a:txBody>
                    <a:bodyPr/>
                    <a:lstStyle/>
                    <a:p>
                      <a:endParaRPr lang="en-NZ" sz="1000" b="1"/>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NZ" sz="1100" b="1">
                          <a:solidFill>
                            <a:schemeClr val="tx2"/>
                          </a:solidFill>
                          <a:latin typeface="+mj-lt"/>
                        </a:rPr>
                        <a:t>Smooth muscle</a:t>
                      </a:r>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chemeClr val="bg1">
                        <a:lumMod val="95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aseline="0" dirty="0">
                          <a:solidFill>
                            <a:schemeClr val="tx1"/>
                          </a:solidFill>
                        </a:rPr>
                        <a:t>Smooth muscle is an involuntary, non-striated muscle found in many organs, including within the airway walls. The smooth muscle is involved in the control of the respiratory tract diameter, and activation can lead to contraction of the airway, resulting in asthma</a:t>
                      </a:r>
                      <a:r>
                        <a:rPr lang="en-GB" sz="1100" baseline="30000" dirty="0">
                          <a:solidFill>
                            <a:schemeClr val="tx1"/>
                          </a:solidFill>
                        </a:rPr>
                        <a:t>1</a:t>
                      </a:r>
                      <a:endParaRPr lang="en-GB" sz="1100" baseline="0" dirty="0">
                        <a:solidFill>
                          <a:schemeClr val="tx1"/>
                        </a:solidFill>
                      </a:endParaRPr>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2446145797"/>
                  </a:ext>
                </a:extLst>
              </a:tr>
            </a:tbl>
          </a:graphicData>
        </a:graphic>
      </p:graphicFrame>
      <p:sp>
        <p:nvSpPr>
          <p:cNvPr id="9" name="TextBox 8">
            <a:extLst>
              <a:ext uri="{FF2B5EF4-FFF2-40B4-BE49-F238E27FC236}">
                <a16:creationId xmlns:a16="http://schemas.microsoft.com/office/drawing/2014/main" id="{4B4A2782-86F4-61FE-6BBF-09BA17788054}"/>
              </a:ext>
            </a:extLst>
          </p:cNvPr>
          <p:cNvSpPr txBox="1"/>
          <p:nvPr/>
        </p:nvSpPr>
        <p:spPr>
          <a:xfrm>
            <a:off x="488198" y="2219611"/>
            <a:ext cx="11208201" cy="21544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1" i="0" u="none" strike="noStrike" kern="1200" cap="none" spc="20" normalizeH="0" baseline="0" noProof="0" dirty="0">
                <a:ln>
                  <a:noFill/>
                </a:ln>
                <a:solidFill>
                  <a:srgbClr val="656665"/>
                </a:solidFill>
                <a:effectLst/>
                <a:uLnTx/>
                <a:uFillTx/>
                <a:latin typeface="Calibri"/>
                <a:ea typeface="+mn-ea"/>
                <a:cs typeface="+mn-cs"/>
              </a:rPr>
              <a:t>Reference</a:t>
            </a:r>
            <a:r>
              <a:rPr kumimoji="0" lang="en-GB" sz="800" b="0" i="0" u="none" strike="noStrike" kern="1200" cap="none" spc="20" normalizeH="0" baseline="0" noProof="0" dirty="0">
                <a:ln>
                  <a:noFill/>
                </a:ln>
                <a:solidFill>
                  <a:srgbClr val="656665"/>
                </a:solidFill>
                <a:effectLst/>
                <a:uLnTx/>
                <a:uFillTx/>
                <a:latin typeface="Calibri"/>
                <a:ea typeface="+mn-ea"/>
                <a:cs typeface="+mn-cs"/>
              </a:rPr>
              <a:t>: </a:t>
            </a:r>
            <a:r>
              <a:rPr lang="en-GB" sz="800" spc="20" dirty="0">
                <a:solidFill>
                  <a:srgbClr val="656665"/>
                </a:solidFill>
                <a:latin typeface="Calibri"/>
              </a:rPr>
              <a:t>1</a:t>
            </a:r>
            <a:r>
              <a:rPr kumimoji="0" lang="en-GB" sz="800" b="0" i="0" u="none" strike="noStrike" kern="1200" cap="none" spc="20" normalizeH="0" baseline="0" noProof="0" dirty="0">
                <a:ln>
                  <a:noFill/>
                </a:ln>
                <a:solidFill>
                  <a:srgbClr val="656665"/>
                </a:solidFill>
                <a:effectLst/>
                <a:uLnTx/>
                <a:uFillTx/>
                <a:latin typeface="Calibri"/>
                <a:ea typeface="+mn-ea"/>
                <a:cs typeface="+mn-cs"/>
              </a:rPr>
              <a:t>. </a:t>
            </a:r>
            <a:r>
              <a:rPr kumimoji="0" lang="en-GB" sz="800" b="0" i="0" u="none" strike="noStrike" kern="1200" cap="none" spc="20" normalizeH="0" baseline="0" noProof="0" dirty="0" err="1">
                <a:ln>
                  <a:noFill/>
                </a:ln>
                <a:solidFill>
                  <a:srgbClr val="656665"/>
                </a:solidFill>
                <a:effectLst/>
                <a:uLnTx/>
                <a:uFillTx/>
                <a:latin typeface="Calibri" panose="020F0502020204030204" pitchFamily="34" charset="0"/>
                <a:ea typeface="+mn-ea"/>
                <a:cs typeface="+mn-cs"/>
              </a:rPr>
              <a:t>Hafen</a:t>
            </a:r>
            <a:r>
              <a:rPr kumimoji="0" lang="en-GB" sz="800" b="0" i="0" u="none" strike="noStrike" kern="1200" cap="none" spc="20" normalizeH="0" baseline="0" noProof="0" dirty="0">
                <a:ln>
                  <a:noFill/>
                </a:ln>
                <a:solidFill>
                  <a:srgbClr val="656665"/>
                </a:solidFill>
                <a:effectLst/>
                <a:uLnTx/>
                <a:uFillTx/>
                <a:latin typeface="Calibri" panose="020F0502020204030204" pitchFamily="34" charset="0"/>
                <a:ea typeface="+mn-ea"/>
                <a:cs typeface="+mn-cs"/>
              </a:rPr>
              <a:t> BB, et al. </a:t>
            </a:r>
            <a:r>
              <a:rPr kumimoji="0" lang="en-GB" sz="800" b="0" i="1" u="none" strike="noStrike" kern="1200" cap="none" spc="20" normalizeH="0" baseline="0" noProof="0" dirty="0">
                <a:ln>
                  <a:noFill/>
                </a:ln>
                <a:solidFill>
                  <a:srgbClr val="656665"/>
                </a:solidFill>
                <a:effectLst/>
                <a:uLnTx/>
                <a:uFillTx/>
                <a:latin typeface="Calibri" panose="020F0502020204030204" pitchFamily="34" charset="0"/>
                <a:ea typeface="+mn-ea"/>
                <a:cs typeface="+mn-cs"/>
              </a:rPr>
              <a:t>Smooth Muscle</a:t>
            </a:r>
            <a:r>
              <a:rPr kumimoji="0" lang="en-GB" sz="800" b="0" i="0" u="none" strike="noStrike" kern="1200" cap="none" spc="20" normalizeH="0" baseline="0" noProof="0" dirty="0">
                <a:ln>
                  <a:noFill/>
                </a:ln>
                <a:solidFill>
                  <a:srgbClr val="656665"/>
                </a:solidFill>
                <a:effectLst/>
                <a:uLnTx/>
                <a:uFillTx/>
                <a:latin typeface="Calibri" panose="020F0502020204030204" pitchFamily="34" charset="0"/>
                <a:ea typeface="+mn-ea"/>
                <a:cs typeface="+mn-cs"/>
              </a:rPr>
              <a:t>. In: </a:t>
            </a:r>
            <a:r>
              <a:rPr kumimoji="0" lang="en-GB" sz="800" b="0" i="0" u="none" strike="noStrike" kern="1200" cap="none" spc="20" normalizeH="0" baseline="0" noProof="0" dirty="0" err="1">
                <a:ln>
                  <a:noFill/>
                </a:ln>
                <a:solidFill>
                  <a:srgbClr val="656665"/>
                </a:solidFill>
                <a:effectLst/>
                <a:uLnTx/>
                <a:uFillTx/>
                <a:latin typeface="Calibri" panose="020F0502020204030204" pitchFamily="34" charset="0"/>
                <a:ea typeface="+mn-ea"/>
                <a:cs typeface="+mn-cs"/>
              </a:rPr>
              <a:t>StatPearls</a:t>
            </a:r>
            <a:r>
              <a:rPr kumimoji="0" lang="en-GB" sz="800" b="0" i="0" u="none" strike="noStrike" kern="1200" cap="none" spc="20" normalizeH="0" baseline="0" noProof="0" dirty="0">
                <a:ln>
                  <a:noFill/>
                </a:ln>
                <a:solidFill>
                  <a:srgbClr val="656665"/>
                </a:solidFill>
                <a:effectLst/>
                <a:uLnTx/>
                <a:uFillTx/>
                <a:latin typeface="Calibri" panose="020F0502020204030204" pitchFamily="34" charset="0"/>
                <a:ea typeface="+mn-ea"/>
                <a:cs typeface="+mn-cs"/>
              </a:rPr>
              <a:t> [Internet]. Treasure Island (FL): </a:t>
            </a:r>
            <a:r>
              <a:rPr kumimoji="0" lang="en-GB" sz="800" b="0" i="0" u="none" strike="noStrike" kern="1200" cap="none" spc="20" normalizeH="0" baseline="0" noProof="0" dirty="0" err="1">
                <a:ln>
                  <a:noFill/>
                </a:ln>
                <a:solidFill>
                  <a:srgbClr val="656665"/>
                </a:solidFill>
                <a:effectLst/>
                <a:uLnTx/>
                <a:uFillTx/>
                <a:latin typeface="Calibri" panose="020F0502020204030204" pitchFamily="34" charset="0"/>
                <a:ea typeface="+mn-ea"/>
                <a:cs typeface="+mn-cs"/>
              </a:rPr>
              <a:t>StatPearls</a:t>
            </a:r>
            <a:r>
              <a:rPr kumimoji="0" lang="en-GB" sz="800" b="0" i="0" u="none" strike="noStrike" kern="1200" cap="none" spc="20" normalizeH="0" baseline="0" noProof="0" dirty="0">
                <a:ln>
                  <a:noFill/>
                </a:ln>
                <a:solidFill>
                  <a:srgbClr val="656665"/>
                </a:solidFill>
                <a:effectLst/>
                <a:uLnTx/>
                <a:uFillTx/>
                <a:latin typeface="Calibri" panose="020F0502020204030204" pitchFamily="34" charset="0"/>
                <a:ea typeface="+mn-ea"/>
                <a:cs typeface="+mn-cs"/>
              </a:rPr>
              <a:t> Publishing; 2023. https://www.ncbi.nlm.nih.gov/books/NBK526125/.</a:t>
            </a:r>
            <a:endParaRPr kumimoji="0" lang="en-GB" sz="800" b="0" i="0" u="none" strike="noStrike" kern="1200" cap="none" spc="20" normalizeH="0" baseline="0" noProof="0" dirty="0">
              <a:ln>
                <a:noFill/>
              </a:ln>
              <a:solidFill>
                <a:srgbClr val="656665"/>
              </a:solidFill>
              <a:effectLst/>
              <a:uLnTx/>
              <a:uFillTx/>
              <a:latin typeface="Calibri"/>
              <a:ea typeface="+mn-ea"/>
              <a:cs typeface="+mn-cs"/>
            </a:endParaRPr>
          </a:p>
        </p:txBody>
      </p:sp>
      <p:pic>
        <p:nvPicPr>
          <p:cNvPr id="10" name="Picture 9">
            <a:extLst>
              <a:ext uri="{FF2B5EF4-FFF2-40B4-BE49-F238E27FC236}">
                <a16:creationId xmlns:a16="http://schemas.microsoft.com/office/drawing/2014/main" id="{9836C3B1-1EB6-F8AF-811B-BFB8B7F52B24}"/>
              </a:ext>
            </a:extLst>
          </p:cNvPr>
          <p:cNvPicPr>
            <a:picLocks noChangeAspect="1"/>
          </p:cNvPicPr>
          <p:nvPr/>
        </p:nvPicPr>
        <p:blipFill rotWithShape="1">
          <a:blip r:embed="rId16"/>
          <a:srcRect l="92687" b="1624"/>
          <a:stretch/>
        </p:blipFill>
        <p:spPr>
          <a:xfrm>
            <a:off x="685136" y="1661375"/>
            <a:ext cx="360000" cy="188826"/>
          </a:xfrm>
          <a:prstGeom prst="rect">
            <a:avLst/>
          </a:prstGeom>
        </p:spPr>
      </p:pic>
      <p:grpSp>
        <p:nvGrpSpPr>
          <p:cNvPr id="12" name="Group 11">
            <a:extLst>
              <a:ext uri="{FF2B5EF4-FFF2-40B4-BE49-F238E27FC236}">
                <a16:creationId xmlns:a16="http://schemas.microsoft.com/office/drawing/2014/main" id="{C51D8A04-BCEC-2E02-7D94-F111AEFE1571}"/>
              </a:ext>
            </a:extLst>
          </p:cNvPr>
          <p:cNvGrpSpPr/>
          <p:nvPr/>
        </p:nvGrpSpPr>
        <p:grpSpPr>
          <a:xfrm>
            <a:off x="11465076" y="1157906"/>
            <a:ext cx="621053" cy="621053"/>
            <a:chOff x="8845740" y="1471144"/>
            <a:chExt cx="621053" cy="621053"/>
          </a:xfrm>
        </p:grpSpPr>
        <p:sp>
          <p:nvSpPr>
            <p:cNvPr id="13" name="Oval 12">
              <a:extLst>
                <a:ext uri="{FF2B5EF4-FFF2-40B4-BE49-F238E27FC236}">
                  <a16:creationId xmlns:a16="http://schemas.microsoft.com/office/drawing/2014/main" id="{33FE46BB-8461-4664-DBA9-470B09CC5D5F}"/>
                </a:ext>
              </a:extLst>
            </p:cNvPr>
            <p:cNvSpPr>
              <a:spLocks noChangeAspect="1"/>
            </p:cNvSpPr>
            <p:nvPr/>
          </p:nvSpPr>
          <p:spPr>
            <a:xfrm>
              <a:off x="8904267" y="1527003"/>
              <a:ext cx="504000" cy="504000"/>
            </a:xfrm>
            <a:prstGeom prst="ellipse">
              <a:avLst/>
            </a:prstGeom>
            <a:solidFill>
              <a:srgbClr val="590995"/>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5" name="Graphic 13">
              <a:hlinkClick r:id="rId17" action="ppaction://hlinksldjump"/>
              <a:extLst>
                <a:ext uri="{FF2B5EF4-FFF2-40B4-BE49-F238E27FC236}">
                  <a16:creationId xmlns:a16="http://schemas.microsoft.com/office/drawing/2014/main" id="{BF529CC0-4A62-CBB1-5A86-904412C75B9B}"/>
                </a:ext>
              </a:extLst>
            </p:cNvPr>
            <p:cNvPicPr>
              <a:picLocks noChangeAspect="1"/>
            </p:cNvPicPr>
            <p:nvPr/>
          </p:nvPicPr>
          <p:blipFill>
            <a:blip r:embed="rId18">
              <a:extLst>
                <a:ext uri="{28A0092B-C50C-407E-A947-70E740481C1C}">
                  <a14:useLocalDpi xmlns:a14="http://schemas.microsoft.com/office/drawing/2010/main" val="0"/>
                </a:ext>
                <a:ext uri="{96DAC541-7B7A-43D3-8B79-37D633B846F1}">
                  <asvg:svgBlip xmlns:asvg="http://schemas.microsoft.com/office/drawing/2016/SVG/main" r:embed="rId19"/>
                </a:ext>
              </a:extLst>
            </a:blip>
            <a:srcRect/>
            <a:stretch/>
          </p:blipFill>
          <p:spPr>
            <a:xfrm>
              <a:off x="8845740" y="1471144"/>
              <a:ext cx="621053" cy="621053"/>
            </a:xfrm>
            <a:prstGeom prst="rect">
              <a:avLst/>
            </a:prstGeom>
          </p:spPr>
        </p:pic>
      </p:grpSp>
    </p:spTree>
    <p:extLst>
      <p:ext uri="{BB962C8B-B14F-4D97-AF65-F5344CB8AC3E}">
        <p14:creationId xmlns:p14="http://schemas.microsoft.com/office/powerpoint/2010/main" val="328210337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Footer Placeholder 1">
            <a:extLst>
              <a:ext uri="{FF2B5EF4-FFF2-40B4-BE49-F238E27FC236}">
                <a16:creationId xmlns:a16="http://schemas.microsoft.com/office/drawing/2014/main" id="{625190DA-7EB4-7982-4625-BA033F1955CC}"/>
              </a:ext>
            </a:extLst>
          </p:cNvPr>
          <p:cNvSpPr>
            <a:spLocks noGrp="1"/>
          </p:cNvSpPr>
          <p:nvPr>
            <p:ph type="ftr" sz="quarter" idx="11"/>
          </p:nvPr>
        </p:nvSpPr>
        <p:spPr>
          <a:xfrm>
            <a:off x="547200" y="6300000"/>
            <a:ext cx="10512000" cy="471600"/>
          </a:xfrm>
        </p:spPr>
        <p:txBody>
          <a:bodyPr/>
          <a:lstStyle/>
          <a:p>
            <a:pPr>
              <a:lnSpc>
                <a:spcPct val="107000"/>
              </a:lnSpc>
              <a:spcAft>
                <a:spcPts val="800"/>
              </a:spcAft>
            </a:pPr>
            <a:br>
              <a:rPr lang="en-GB" sz="750" b="1" dirty="0"/>
            </a:br>
            <a:br>
              <a:rPr lang="en-GB" sz="750" dirty="0"/>
            </a:br>
            <a:r>
              <a:rPr lang="en-GB" sz="750" b="1" dirty="0"/>
              <a:t>Mechanisms underlying non-eosinophilic inflammation in asthma and the relevance of TSLP in its potential effects on macrophages both require further elucidation. The information presented in this image has been simplified for illustration purposes only and does not imply clinical benefit or relevance. </a:t>
            </a:r>
            <a:r>
              <a:rPr lang="en-GB" sz="750" dirty="0"/>
              <a:t>Figure adapted from Gauvreau GM, et al. </a:t>
            </a:r>
            <a:r>
              <a:rPr lang="en-GB" sz="750" i="1" dirty="0"/>
              <a:t>Expert </a:t>
            </a:r>
            <a:r>
              <a:rPr lang="en-GB" sz="750" i="1" dirty="0" err="1"/>
              <a:t>Opin</a:t>
            </a:r>
            <a:r>
              <a:rPr lang="en-GB" sz="750" i="1" dirty="0"/>
              <a:t> </a:t>
            </a:r>
            <a:r>
              <a:rPr lang="en-GB" sz="750" i="1" dirty="0" err="1"/>
              <a:t>Ther</a:t>
            </a:r>
            <a:r>
              <a:rPr lang="en-GB" sz="750" i="1" dirty="0"/>
              <a:t> Targets</a:t>
            </a:r>
            <a:r>
              <a:rPr lang="en-GB" sz="750" dirty="0"/>
              <a:t>. 2020;24:777-792, which was based on </a:t>
            </a:r>
            <a:r>
              <a:rPr lang="en-GB" sz="750" dirty="0" err="1"/>
              <a:t>Brusselle</a:t>
            </a:r>
            <a:r>
              <a:rPr lang="en-GB" sz="750" dirty="0"/>
              <a:t> G, </a:t>
            </a:r>
            <a:r>
              <a:rPr lang="en-GB" sz="750" dirty="0" err="1"/>
              <a:t>Bracke</a:t>
            </a:r>
            <a:r>
              <a:rPr lang="en-GB" sz="750" dirty="0"/>
              <a:t> K. </a:t>
            </a:r>
            <a:r>
              <a:rPr lang="en-GB" sz="750" i="1" dirty="0"/>
              <a:t>Ann Am </a:t>
            </a:r>
            <a:r>
              <a:rPr lang="en-GB" sz="750" i="1" dirty="0" err="1"/>
              <a:t>Thorac</a:t>
            </a:r>
            <a:r>
              <a:rPr lang="en-GB" sz="750" i="1" dirty="0"/>
              <a:t> Soc</a:t>
            </a:r>
            <a:r>
              <a:rPr lang="en-GB" sz="750" dirty="0"/>
              <a:t>. 2014;11:S322-S328, </a:t>
            </a:r>
            <a:r>
              <a:rPr lang="en-GB" sz="750" dirty="0" err="1"/>
              <a:t>Brusselle</a:t>
            </a:r>
            <a:r>
              <a:rPr lang="en-GB" sz="750" dirty="0"/>
              <a:t> G, et al. </a:t>
            </a:r>
            <a:r>
              <a:rPr lang="en-GB" sz="750" i="1" dirty="0"/>
              <a:t>Nat Med</a:t>
            </a:r>
            <a:r>
              <a:rPr lang="en-GB" sz="750" dirty="0"/>
              <a:t>. 2013;19:977-979, Lambrecht BN, Hammad H. </a:t>
            </a:r>
            <a:r>
              <a:rPr lang="en-GB" sz="750" i="1" dirty="0"/>
              <a:t>Nat Immunol</a:t>
            </a:r>
            <a:r>
              <a:rPr lang="en-GB" sz="750" dirty="0"/>
              <a:t>. 2015;16:45-56 and </a:t>
            </a:r>
            <a:r>
              <a:rPr lang="en-GB" sz="750" dirty="0" err="1">
                <a:effectLst/>
                <a:latin typeface="Calibri"/>
                <a:ea typeface="Calibri" panose="020F0502020204030204" pitchFamily="34" charset="0"/>
                <a:cs typeface="Times New Roman"/>
              </a:rPr>
              <a:t>Brightling</a:t>
            </a:r>
            <a:r>
              <a:rPr lang="en-GB" sz="750" dirty="0">
                <a:effectLst/>
                <a:latin typeface="Calibri"/>
                <a:ea typeface="Calibri" panose="020F0502020204030204" pitchFamily="34" charset="0"/>
                <a:cs typeface="Times New Roman"/>
              </a:rPr>
              <a:t> CE, et al. </a:t>
            </a:r>
            <a:r>
              <a:rPr lang="en-GB" sz="750" i="1" dirty="0">
                <a:effectLst/>
                <a:latin typeface="Calibri"/>
                <a:ea typeface="Calibri" panose="020F0502020204030204" pitchFamily="34" charset="0"/>
                <a:cs typeface="Times New Roman"/>
              </a:rPr>
              <a:t>N Engl J Med</a:t>
            </a:r>
            <a:r>
              <a:rPr lang="en-GB" sz="750" dirty="0">
                <a:effectLst/>
                <a:latin typeface="Calibri"/>
                <a:ea typeface="Calibri" panose="020F0502020204030204" pitchFamily="34" charset="0"/>
                <a:cs typeface="Times New Roman"/>
              </a:rPr>
              <a:t>. 2021;385(18):1669-1679. Additional figure adaptations</a:t>
            </a:r>
            <a:r>
              <a:rPr lang="en-GB" sz="750" dirty="0">
                <a:latin typeface="Calibri"/>
                <a:ea typeface="Calibri" panose="020F0502020204030204" pitchFamily="34" charset="0"/>
                <a:cs typeface="Times New Roman"/>
              </a:rPr>
              <a:t> from Davis JD, </a:t>
            </a:r>
            <a:r>
              <a:rPr lang="en-GB" sz="750" dirty="0" err="1">
                <a:latin typeface="Calibri"/>
                <a:ea typeface="Calibri" panose="020F0502020204030204" pitchFamily="34" charset="0"/>
                <a:cs typeface="Times New Roman"/>
              </a:rPr>
              <a:t>Wypych</a:t>
            </a:r>
            <a:r>
              <a:rPr lang="en-GB" sz="750" dirty="0">
                <a:latin typeface="Calibri"/>
                <a:ea typeface="Calibri" panose="020F0502020204030204" pitchFamily="34" charset="0"/>
                <a:cs typeface="Times New Roman"/>
              </a:rPr>
              <a:t> TP. Mucosal Immunol. 2021;14:978-990. </a:t>
            </a:r>
            <a:r>
              <a:rPr lang="en-GB" sz="750" dirty="0"/>
              <a:t>*Blockade of TSLP has suggested inhibition of pathways beyond type 2 inflammation. More recent evidence also suggests that Th1/17-driven neutrophilic pathways may not be key drivers of this type of inflammation.</a:t>
            </a:r>
            <a:r>
              <a:rPr lang="en-GB" sz="750" baseline="30000" dirty="0"/>
              <a:t>17-19</a:t>
            </a:r>
            <a:r>
              <a:rPr lang="en-GB" sz="750" dirty="0"/>
              <a:t> </a:t>
            </a:r>
            <a:r>
              <a:rPr lang="en-GB" sz="750" b="1" dirty="0"/>
              <a:t>Abbreviations</a:t>
            </a:r>
            <a:r>
              <a:rPr lang="en-GB" sz="750" dirty="0"/>
              <a:t>: </a:t>
            </a:r>
            <a:r>
              <a:rPr lang="en-GB" sz="750" dirty="0" err="1"/>
              <a:t>IgE</a:t>
            </a:r>
            <a:r>
              <a:rPr lang="en-GB" sz="750" dirty="0"/>
              <a:t>, immunoglobulin E; IL, interleukin; ILC2, type 2 innate lymphoid cell; T2, type 2; Th, T helper; TSLP, thymic stromal lymphopoietin. </a:t>
            </a:r>
            <a:r>
              <a:rPr lang="en-GB" sz="750" b="1" dirty="0"/>
              <a:t>References</a:t>
            </a:r>
            <a:r>
              <a:rPr lang="en-GB" sz="750" dirty="0"/>
              <a:t>: 1. Gauvreau GM, et al. </a:t>
            </a:r>
            <a:r>
              <a:rPr lang="en-GB" sz="750" i="1" dirty="0"/>
              <a:t>Expert </a:t>
            </a:r>
            <a:r>
              <a:rPr lang="en-GB" sz="750" i="1" dirty="0" err="1"/>
              <a:t>Opin</a:t>
            </a:r>
            <a:r>
              <a:rPr lang="en-GB" sz="750" i="1" dirty="0"/>
              <a:t> </a:t>
            </a:r>
            <a:r>
              <a:rPr lang="en-GB" sz="750" i="1" dirty="0" err="1"/>
              <a:t>Ther</a:t>
            </a:r>
            <a:r>
              <a:rPr lang="en-GB" sz="750" i="1" dirty="0"/>
              <a:t> Targets</a:t>
            </a:r>
            <a:r>
              <a:rPr lang="en-GB" sz="750" dirty="0"/>
              <a:t>. 2020;24:777-792; 2. </a:t>
            </a:r>
            <a:r>
              <a:rPr lang="en-GB" sz="750" dirty="0" err="1"/>
              <a:t>Porsbjerg</a:t>
            </a:r>
            <a:r>
              <a:rPr lang="en-GB" sz="750" dirty="0"/>
              <a:t> CM, et al. </a:t>
            </a:r>
            <a:r>
              <a:rPr lang="en-GB" sz="750" i="1" dirty="0" err="1"/>
              <a:t>Eur</a:t>
            </a:r>
            <a:r>
              <a:rPr lang="en-GB" sz="750" i="1" dirty="0"/>
              <a:t> Respir J</a:t>
            </a:r>
            <a:r>
              <a:rPr lang="en-GB" sz="750" dirty="0"/>
              <a:t>. 2020;56:2000260; 3. Roan F, et al. </a:t>
            </a:r>
            <a:r>
              <a:rPr lang="en-GB" sz="750" i="1" dirty="0"/>
              <a:t>J Clin Invest</a:t>
            </a:r>
            <a:r>
              <a:rPr lang="en-GB" sz="750" dirty="0"/>
              <a:t>. 2019;129:1441-1451; 4. </a:t>
            </a:r>
            <a:r>
              <a:rPr lang="en-GB" sz="750" dirty="0" err="1"/>
              <a:t>Varricchi</a:t>
            </a:r>
            <a:r>
              <a:rPr lang="en-GB" sz="750" dirty="0"/>
              <a:t> G, et al. </a:t>
            </a:r>
            <a:r>
              <a:rPr lang="en-GB" sz="750" i="1" dirty="0"/>
              <a:t>Front Immunol</a:t>
            </a:r>
            <a:r>
              <a:rPr lang="en-GB" sz="750" dirty="0"/>
              <a:t>. 2018;9:1595; 5. Altman MC, et al. </a:t>
            </a:r>
            <a:r>
              <a:rPr lang="en-GB" sz="750" i="1" dirty="0"/>
              <a:t>J Clin Invest</a:t>
            </a:r>
            <a:r>
              <a:rPr lang="en-GB" sz="750" dirty="0"/>
              <a:t>. 2019;129:4979-4991; 6. </a:t>
            </a:r>
            <a:r>
              <a:rPr lang="en-GB" sz="750" dirty="0" err="1"/>
              <a:t>Allakhverdi</a:t>
            </a:r>
            <a:r>
              <a:rPr lang="en-GB" sz="750" dirty="0"/>
              <a:t> Z, et al. </a:t>
            </a:r>
            <a:r>
              <a:rPr lang="en-GB" sz="750" i="1" dirty="0"/>
              <a:t>J Exp Med</a:t>
            </a:r>
            <a:r>
              <a:rPr lang="en-GB" sz="750" dirty="0"/>
              <a:t>. 2007;204:253-258; 7. Kato A, et al. </a:t>
            </a:r>
            <a:r>
              <a:rPr lang="en-GB" sz="750" i="1" dirty="0"/>
              <a:t>J Immunol</a:t>
            </a:r>
            <a:r>
              <a:rPr lang="en-GB" sz="750" dirty="0"/>
              <a:t>. 2007;179:1080-1087; 8. </a:t>
            </a:r>
            <a:r>
              <a:rPr lang="en-GB" sz="750" dirty="0" err="1"/>
              <a:t>Kouzaki</a:t>
            </a:r>
            <a:r>
              <a:rPr lang="en-GB" sz="750" dirty="0"/>
              <a:t> H, et al. </a:t>
            </a:r>
            <a:r>
              <a:rPr lang="en-GB" sz="750" i="1" dirty="0"/>
              <a:t>J Immunol</a:t>
            </a:r>
            <a:r>
              <a:rPr lang="en-GB" sz="750" dirty="0"/>
              <a:t>. 2009;183(2):1427-1434; 9. Cohn L. </a:t>
            </a:r>
            <a:r>
              <a:rPr lang="en-GB" sz="750" i="1" dirty="0"/>
              <a:t>J Clin Invest</a:t>
            </a:r>
            <a:r>
              <a:rPr lang="en-GB" sz="750" dirty="0"/>
              <a:t>. 2006;116(2):306-308; 10. </a:t>
            </a:r>
            <a:r>
              <a:rPr lang="en-GB" sz="750" dirty="0" err="1"/>
              <a:t>Brusselle</a:t>
            </a:r>
            <a:r>
              <a:rPr lang="en-GB" sz="750" dirty="0"/>
              <a:t> GG, </a:t>
            </a:r>
            <a:r>
              <a:rPr lang="en-GB" sz="750" dirty="0" err="1"/>
              <a:t>Koppelman</a:t>
            </a:r>
            <a:r>
              <a:rPr lang="en-GB" sz="750" dirty="0"/>
              <a:t> GH. </a:t>
            </a:r>
            <a:r>
              <a:rPr lang="en-GB" sz="750" i="1" dirty="0"/>
              <a:t>N Engl J Med</a:t>
            </a:r>
            <a:r>
              <a:rPr lang="en-GB" sz="750" dirty="0"/>
              <a:t>. 2022;386(2):157-171; 11. </a:t>
            </a:r>
            <a:r>
              <a:rPr lang="en-US" sz="750" dirty="0"/>
              <a:t>Janeway CA Jr, et al. </a:t>
            </a:r>
            <a:r>
              <a:rPr lang="en-US" sz="750" i="1" dirty="0"/>
              <a:t>Immunobiology: The Immune System in Health and Disease. </a:t>
            </a:r>
            <a:r>
              <a:rPr lang="en-US" sz="750" dirty="0"/>
              <a:t>5th edition</a:t>
            </a:r>
            <a:r>
              <a:rPr lang="en-US" sz="750" i="1" dirty="0"/>
              <a:t>. </a:t>
            </a:r>
            <a:r>
              <a:rPr lang="en-US" sz="750" dirty="0"/>
              <a:t>New York: Garland Science; 2001. https://www.ncbi.nlm.nih.gov/books/NBK10759/; 12. </a:t>
            </a:r>
            <a:r>
              <a:rPr lang="en-GB" sz="750" dirty="0"/>
              <a:t>Davis JD, </a:t>
            </a:r>
            <a:r>
              <a:rPr lang="en-GB" sz="750" dirty="0" err="1"/>
              <a:t>Wypych</a:t>
            </a:r>
            <a:r>
              <a:rPr lang="en-GB" sz="750" dirty="0"/>
              <a:t> TP. </a:t>
            </a:r>
            <a:r>
              <a:rPr lang="en-GB" sz="750" i="1" dirty="0"/>
              <a:t>Mucosal Immunol</a:t>
            </a:r>
            <a:r>
              <a:rPr lang="en-GB" sz="750" dirty="0"/>
              <a:t>. 2021;14:978-990; 13. </a:t>
            </a:r>
            <a:r>
              <a:rPr lang="en-GB" sz="750" dirty="0" err="1">
                <a:effectLst/>
                <a:latin typeface="Calibri"/>
                <a:ea typeface="Calibri" panose="020F0502020204030204" pitchFamily="34" charset="0"/>
                <a:cs typeface="Times New Roman"/>
              </a:rPr>
              <a:t>Brightling</a:t>
            </a:r>
            <a:r>
              <a:rPr lang="en-GB" sz="750" dirty="0">
                <a:effectLst/>
                <a:latin typeface="Calibri"/>
                <a:ea typeface="Calibri" panose="020F0502020204030204" pitchFamily="34" charset="0"/>
                <a:cs typeface="Times New Roman"/>
              </a:rPr>
              <a:t> CE, et al. </a:t>
            </a:r>
            <a:r>
              <a:rPr lang="en-GB" sz="750" i="1" dirty="0">
                <a:effectLst/>
                <a:latin typeface="Calibri"/>
                <a:ea typeface="Calibri" panose="020F0502020204030204" pitchFamily="34" charset="0"/>
                <a:cs typeface="Times New Roman"/>
              </a:rPr>
              <a:t>N Engl J Med</a:t>
            </a:r>
            <a:r>
              <a:rPr lang="en-GB" sz="750" dirty="0">
                <a:effectLst/>
                <a:latin typeface="Calibri"/>
                <a:ea typeface="Calibri" panose="020F0502020204030204" pitchFamily="34" charset="0"/>
                <a:cs typeface="Times New Roman"/>
              </a:rPr>
              <a:t>. 2002;346:1699-1705; 14. </a:t>
            </a:r>
            <a:r>
              <a:rPr lang="da-DK" sz="750" dirty="0">
                <a:effectLst/>
                <a:latin typeface="Calibri"/>
                <a:ea typeface="Calibri" panose="020F0502020204030204" pitchFamily="34" charset="0"/>
                <a:cs typeface="Times New Roman"/>
              </a:rPr>
              <a:t>Begueret H, et al. </a:t>
            </a:r>
            <a:r>
              <a:rPr lang="da-DK" sz="750" i="1" dirty="0">
                <a:effectLst/>
                <a:latin typeface="Calibri"/>
                <a:ea typeface="Calibri" panose="020F0502020204030204" pitchFamily="34" charset="0"/>
                <a:cs typeface="Times New Roman"/>
              </a:rPr>
              <a:t>Thorax</a:t>
            </a:r>
            <a:r>
              <a:rPr lang="da-DK" sz="750" dirty="0">
                <a:effectLst/>
                <a:latin typeface="Calibri"/>
                <a:ea typeface="Calibri" panose="020F0502020204030204" pitchFamily="34" charset="0"/>
                <a:cs typeface="Times New Roman"/>
              </a:rPr>
              <a:t>. 2007;62:8-15; 15. Krystel-Whittemore M, et al. </a:t>
            </a:r>
            <a:r>
              <a:rPr lang="da-DK" sz="750" i="1" dirty="0">
                <a:effectLst/>
                <a:latin typeface="Calibri"/>
                <a:ea typeface="Calibri" panose="020F0502020204030204" pitchFamily="34" charset="0"/>
                <a:cs typeface="Times New Roman"/>
              </a:rPr>
              <a:t>Front Immunol</a:t>
            </a:r>
            <a:r>
              <a:rPr lang="da-DK" sz="750" dirty="0">
                <a:effectLst/>
                <a:latin typeface="Calibri"/>
                <a:ea typeface="Calibri" panose="020F0502020204030204" pitchFamily="34" charset="0"/>
                <a:cs typeface="Times New Roman"/>
              </a:rPr>
              <a:t>. 2016;6:620; 16. </a:t>
            </a:r>
            <a:r>
              <a:rPr kumimoji="0" lang="en-GB" sz="750" b="0" i="0" u="none" strike="noStrike" kern="1200" cap="none" spc="20" normalizeH="0" baseline="0" noProof="0" dirty="0">
                <a:ln>
                  <a:noFill/>
                </a:ln>
                <a:solidFill>
                  <a:srgbClr val="656665"/>
                </a:solidFill>
                <a:effectLst/>
                <a:uLnTx/>
                <a:uFillTx/>
                <a:latin typeface="Calibri"/>
                <a:ea typeface="+mn-ea"/>
                <a:cs typeface="+mn-cs"/>
              </a:rPr>
              <a:t>Gao H et al. </a:t>
            </a:r>
            <a:r>
              <a:rPr kumimoji="0" lang="en-GB" sz="750" b="0" i="1" u="none" strike="noStrike" kern="1200" cap="none" spc="20" normalizeH="0" baseline="0" noProof="0" dirty="0">
                <a:ln>
                  <a:noFill/>
                </a:ln>
                <a:solidFill>
                  <a:srgbClr val="656665"/>
                </a:solidFill>
                <a:effectLst/>
                <a:uLnTx/>
                <a:uFillTx/>
                <a:latin typeface="Calibri"/>
                <a:ea typeface="+mn-ea"/>
                <a:cs typeface="+mn-cs"/>
              </a:rPr>
              <a:t>J Immunol Res</a:t>
            </a:r>
            <a:r>
              <a:rPr kumimoji="0" lang="en-GB" sz="750" b="0" i="0" u="none" strike="noStrike" kern="1200" cap="none" spc="20" normalizeH="0" baseline="0" noProof="0" dirty="0">
                <a:ln>
                  <a:noFill/>
                </a:ln>
                <a:solidFill>
                  <a:srgbClr val="656665"/>
                </a:solidFill>
                <a:effectLst/>
                <a:uLnTx/>
                <a:uFillTx/>
                <a:latin typeface="Calibri"/>
                <a:ea typeface="+mn-ea"/>
                <a:cs typeface="+mn-cs"/>
              </a:rPr>
              <a:t>. 2017;2017:3743048; </a:t>
            </a:r>
            <a:r>
              <a:rPr lang="en-GB" sz="750" dirty="0">
                <a:solidFill>
                  <a:srgbClr val="656665"/>
                </a:solidFill>
                <a:latin typeface="Calibri"/>
              </a:rPr>
              <a:t>17. Diver S, et al. </a:t>
            </a:r>
            <a:r>
              <a:rPr lang="en-GB" sz="750" i="1" dirty="0">
                <a:solidFill>
                  <a:srgbClr val="656665"/>
                </a:solidFill>
                <a:latin typeface="Calibri"/>
              </a:rPr>
              <a:t>Lancet Respir Med</a:t>
            </a:r>
            <a:r>
              <a:rPr lang="en-GB" sz="750" dirty="0">
                <a:solidFill>
                  <a:srgbClr val="656665"/>
                </a:solidFill>
                <a:latin typeface="Calibri"/>
              </a:rPr>
              <a:t>. 2021;9(11):1299-1312; 18. </a:t>
            </a:r>
            <a:r>
              <a:rPr lang="en-GB" sz="750" dirty="0" err="1">
                <a:solidFill>
                  <a:srgbClr val="656665"/>
                </a:solidFill>
                <a:latin typeface="Calibri"/>
              </a:rPr>
              <a:t>Sverrild</a:t>
            </a:r>
            <a:r>
              <a:rPr lang="en-GB" sz="750" dirty="0">
                <a:solidFill>
                  <a:srgbClr val="656665"/>
                </a:solidFill>
                <a:latin typeface="Calibri"/>
              </a:rPr>
              <a:t> A, et al. </a:t>
            </a:r>
            <a:r>
              <a:rPr lang="en-GB" sz="750" i="1" dirty="0" err="1">
                <a:solidFill>
                  <a:srgbClr val="656665"/>
                </a:solidFill>
                <a:latin typeface="Calibri"/>
              </a:rPr>
              <a:t>Eur</a:t>
            </a:r>
            <a:r>
              <a:rPr lang="en-GB" sz="750" i="1" dirty="0">
                <a:solidFill>
                  <a:srgbClr val="656665"/>
                </a:solidFill>
                <a:latin typeface="Calibri"/>
              </a:rPr>
              <a:t> Respir J</a:t>
            </a:r>
            <a:r>
              <a:rPr lang="en-GB" sz="750" dirty="0">
                <a:solidFill>
                  <a:srgbClr val="656665"/>
                </a:solidFill>
                <a:latin typeface="Calibri"/>
              </a:rPr>
              <a:t>. 2021;59:2101296; 19. </a:t>
            </a:r>
            <a:r>
              <a:rPr lang="en-GB" sz="750" dirty="0" err="1">
                <a:solidFill>
                  <a:srgbClr val="656665"/>
                </a:solidFill>
                <a:latin typeface="Calibri"/>
              </a:rPr>
              <a:t>Brightling</a:t>
            </a:r>
            <a:r>
              <a:rPr lang="en-GB" sz="750" dirty="0">
                <a:solidFill>
                  <a:srgbClr val="656665"/>
                </a:solidFill>
                <a:latin typeface="Calibri"/>
              </a:rPr>
              <a:t> CE, et al. </a:t>
            </a:r>
            <a:r>
              <a:rPr lang="en-GB" sz="750" i="1" dirty="0">
                <a:solidFill>
                  <a:srgbClr val="656665"/>
                </a:solidFill>
                <a:latin typeface="Calibri"/>
              </a:rPr>
              <a:t>N Eng </a:t>
            </a:r>
            <a:br>
              <a:rPr lang="en-GB" sz="750" i="1" dirty="0">
                <a:solidFill>
                  <a:srgbClr val="656665"/>
                </a:solidFill>
                <a:latin typeface="Calibri"/>
              </a:rPr>
            </a:br>
            <a:r>
              <a:rPr lang="en-GB" sz="750" i="1" dirty="0">
                <a:solidFill>
                  <a:srgbClr val="656665"/>
                </a:solidFill>
                <a:latin typeface="Calibri"/>
              </a:rPr>
              <a:t>J Med</a:t>
            </a:r>
            <a:r>
              <a:rPr lang="en-GB" sz="750" dirty="0">
                <a:solidFill>
                  <a:srgbClr val="656665"/>
                </a:solidFill>
                <a:latin typeface="Calibri"/>
              </a:rPr>
              <a:t>. 2021;385:1669-1679. </a:t>
            </a:r>
            <a:br>
              <a:rPr lang="en-GB" sz="750" dirty="0">
                <a:highlight>
                  <a:srgbClr val="FFFF00"/>
                </a:highlight>
              </a:rPr>
            </a:br>
            <a:r>
              <a:rPr lang="en-GB" sz="800" dirty="0"/>
              <a:t>US-79143 Last Updated 12/23</a:t>
            </a:r>
            <a:endParaRPr lang="en-GB" sz="750" dirty="0"/>
          </a:p>
        </p:txBody>
      </p:sp>
      <p:grpSp>
        <p:nvGrpSpPr>
          <p:cNvPr id="20" name="Group 19">
            <a:extLst>
              <a:ext uri="{FF2B5EF4-FFF2-40B4-BE49-F238E27FC236}">
                <a16:creationId xmlns:a16="http://schemas.microsoft.com/office/drawing/2014/main" id="{E1B42935-D736-6458-3DB1-0156F92FE9AB}"/>
              </a:ext>
            </a:extLst>
          </p:cNvPr>
          <p:cNvGrpSpPr/>
          <p:nvPr/>
        </p:nvGrpSpPr>
        <p:grpSpPr>
          <a:xfrm>
            <a:off x="10944000" y="6444000"/>
            <a:ext cx="1099968" cy="287551"/>
            <a:chOff x="10894587" y="6381538"/>
            <a:chExt cx="1099968" cy="287551"/>
          </a:xfrm>
        </p:grpSpPr>
        <p:grpSp>
          <p:nvGrpSpPr>
            <p:cNvPr id="22" name="Group 21">
              <a:extLst>
                <a:ext uri="{FF2B5EF4-FFF2-40B4-BE49-F238E27FC236}">
                  <a16:creationId xmlns:a16="http://schemas.microsoft.com/office/drawing/2014/main" id="{54E53AC1-3234-BFC6-7788-EAF5B3A55F7D}"/>
                </a:ext>
              </a:extLst>
            </p:cNvPr>
            <p:cNvGrpSpPr/>
            <p:nvPr/>
          </p:nvGrpSpPr>
          <p:grpSpPr>
            <a:xfrm>
              <a:off x="10894587" y="6381538"/>
              <a:ext cx="1099968" cy="287551"/>
              <a:chOff x="5334172" y="6525312"/>
              <a:chExt cx="1099968" cy="287551"/>
            </a:xfrm>
          </p:grpSpPr>
          <p:sp>
            <p:nvSpPr>
              <p:cNvPr id="28" name="Rectangle: Rounded Corners 27">
                <a:extLst>
                  <a:ext uri="{FF2B5EF4-FFF2-40B4-BE49-F238E27FC236}">
                    <a16:creationId xmlns:a16="http://schemas.microsoft.com/office/drawing/2014/main" id="{37276D5D-9812-4170-43CD-3A214C3A9255}"/>
                  </a:ext>
                </a:extLst>
              </p:cNvPr>
              <p:cNvSpPr/>
              <p:nvPr/>
            </p:nvSpPr>
            <p:spPr>
              <a:xfrm>
                <a:off x="5334172" y="6525312"/>
                <a:ext cx="1099968" cy="287551"/>
              </a:xfrm>
              <a:prstGeom prst="roundRect">
                <a:avLst/>
              </a:prstGeom>
              <a:solidFill>
                <a:srgbClr val="550B8D"/>
              </a:solidFill>
              <a:ln>
                <a:solidFill>
                  <a:srgbClr val="490F7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9" name="Graphic 3">
                <a:hlinkClick r:id="" action="ppaction://hlinkshowjump?jump=previousslide"/>
                <a:extLst>
                  <a:ext uri="{FF2B5EF4-FFF2-40B4-BE49-F238E27FC236}">
                    <a16:creationId xmlns:a16="http://schemas.microsoft.com/office/drawing/2014/main" id="{19222C47-ED10-785A-E199-DAAF8927216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rot="10800000">
                <a:off x="5657217" y="6560801"/>
                <a:ext cx="216000" cy="216000"/>
              </a:xfrm>
              <a:prstGeom prst="rect">
                <a:avLst/>
              </a:prstGeom>
            </p:spPr>
          </p:pic>
          <p:pic>
            <p:nvPicPr>
              <p:cNvPr id="30" name="Graphic 3">
                <a:hlinkClick r:id="" action="ppaction://hlinkshowjump?jump=nextslide"/>
                <a:extLst>
                  <a:ext uri="{FF2B5EF4-FFF2-40B4-BE49-F238E27FC236}">
                    <a16:creationId xmlns:a16="http://schemas.microsoft.com/office/drawing/2014/main" id="{F80AD1A9-87BE-AAFC-6934-8B40440A17F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rot="10800000" flipH="1">
                <a:off x="5922567" y="6560801"/>
                <a:ext cx="216000" cy="216000"/>
              </a:xfrm>
              <a:prstGeom prst="rect">
                <a:avLst/>
              </a:prstGeom>
            </p:spPr>
          </p:pic>
        </p:grpSp>
        <p:pic>
          <p:nvPicPr>
            <p:cNvPr id="24" name="Graphic 14">
              <a:hlinkClick r:id="rId5" action="ppaction://hlinksldjump"/>
              <a:extLst>
                <a:ext uri="{FF2B5EF4-FFF2-40B4-BE49-F238E27FC236}">
                  <a16:creationId xmlns:a16="http://schemas.microsoft.com/office/drawing/2014/main" id="{DD94B64A-5154-CF8F-E19B-CD9974CBFCD6}"/>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p:blipFill>
          <p:spPr>
            <a:xfrm>
              <a:off x="11734234" y="6417528"/>
              <a:ext cx="216000" cy="216000"/>
            </a:xfrm>
            <a:prstGeom prst="rect">
              <a:avLst/>
            </a:prstGeom>
          </p:spPr>
        </p:pic>
        <p:pic>
          <p:nvPicPr>
            <p:cNvPr id="27" name="Graphic 2">
              <a:hlinkClick r:id="rId8" action="ppaction://hlinksldjump"/>
              <a:extLst>
                <a:ext uri="{FF2B5EF4-FFF2-40B4-BE49-F238E27FC236}">
                  <a16:creationId xmlns:a16="http://schemas.microsoft.com/office/drawing/2014/main" id="{38412938-9BAA-12BF-1801-3D8D7F452538}"/>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p:blipFill>
          <p:spPr>
            <a:xfrm>
              <a:off x="10951903" y="6416625"/>
              <a:ext cx="216000" cy="216000"/>
            </a:xfrm>
            <a:prstGeom prst="rect">
              <a:avLst/>
            </a:prstGeom>
          </p:spPr>
        </p:pic>
      </p:grpSp>
      <p:sp>
        <p:nvSpPr>
          <p:cNvPr id="23" name="TextBox 22">
            <a:extLst>
              <a:ext uri="{FF2B5EF4-FFF2-40B4-BE49-F238E27FC236}">
                <a16:creationId xmlns:a16="http://schemas.microsoft.com/office/drawing/2014/main" id="{2F6DA219-725A-5972-0FF0-0E228CCB8716}"/>
              </a:ext>
            </a:extLst>
          </p:cNvPr>
          <p:cNvSpPr txBox="1"/>
          <p:nvPr/>
        </p:nvSpPr>
        <p:spPr>
          <a:xfrm>
            <a:off x="9496222" y="4608408"/>
            <a:ext cx="532041" cy="138502"/>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Mast cell</a:t>
            </a:r>
          </a:p>
        </p:txBody>
      </p:sp>
      <p:sp>
        <p:nvSpPr>
          <p:cNvPr id="25" name="TextBox 24">
            <a:extLst>
              <a:ext uri="{FF2B5EF4-FFF2-40B4-BE49-F238E27FC236}">
                <a16:creationId xmlns:a16="http://schemas.microsoft.com/office/drawing/2014/main" id="{0F28D011-2A57-7B47-A9DC-8E4261BF6345}"/>
              </a:ext>
            </a:extLst>
          </p:cNvPr>
          <p:cNvSpPr txBox="1"/>
          <p:nvPr/>
        </p:nvSpPr>
        <p:spPr>
          <a:xfrm>
            <a:off x="8832419" y="4129627"/>
            <a:ext cx="278923" cy="138499"/>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F561AD"/>
                </a:solidFill>
                <a:effectLst/>
                <a:uLnTx/>
                <a:uFillTx/>
                <a:latin typeface="Calibri" panose="020F0502020204030204" pitchFamily="34" charset="0"/>
                <a:ea typeface="+mn-ea"/>
                <a:cs typeface="Calibri" panose="020F0502020204030204" pitchFamily="34" charset="0"/>
              </a:rPr>
              <a:t>TSLP*</a:t>
            </a:r>
          </a:p>
        </p:txBody>
      </p:sp>
      <p:pic>
        <p:nvPicPr>
          <p:cNvPr id="18" name="Picture 17">
            <a:extLst>
              <a:ext uri="{FF2B5EF4-FFF2-40B4-BE49-F238E27FC236}">
                <a16:creationId xmlns:a16="http://schemas.microsoft.com/office/drawing/2014/main" id="{05CB92C2-7358-6019-A0A6-5E3329582CDC}"/>
              </a:ext>
            </a:extLst>
          </p:cNvPr>
          <p:cNvPicPr>
            <a:picLocks noChangeAspect="1"/>
          </p:cNvPicPr>
          <p:nvPr/>
        </p:nvPicPr>
        <p:blipFill>
          <a:blip r:embed="rId11"/>
          <a:stretch>
            <a:fillRect/>
          </a:stretch>
        </p:blipFill>
        <p:spPr>
          <a:xfrm>
            <a:off x="1108427" y="1249014"/>
            <a:ext cx="9321592" cy="3444539"/>
          </a:xfrm>
          <a:prstGeom prst="rect">
            <a:avLst/>
          </a:prstGeom>
        </p:spPr>
      </p:pic>
      <p:sp>
        <p:nvSpPr>
          <p:cNvPr id="19" name="TextBox 18">
            <a:extLst>
              <a:ext uri="{FF2B5EF4-FFF2-40B4-BE49-F238E27FC236}">
                <a16:creationId xmlns:a16="http://schemas.microsoft.com/office/drawing/2014/main" id="{9542E4FB-16BC-F9E0-8306-4F991B9BBA5A}"/>
              </a:ext>
            </a:extLst>
          </p:cNvPr>
          <p:cNvSpPr txBox="1"/>
          <p:nvPr/>
        </p:nvSpPr>
        <p:spPr>
          <a:xfrm>
            <a:off x="8085055" y="2949020"/>
            <a:ext cx="468087"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Mast cells</a:t>
            </a:r>
          </a:p>
        </p:txBody>
      </p:sp>
      <p:sp>
        <p:nvSpPr>
          <p:cNvPr id="15" name="TextBox 14">
            <a:extLst>
              <a:ext uri="{FF2B5EF4-FFF2-40B4-BE49-F238E27FC236}">
                <a16:creationId xmlns:a16="http://schemas.microsoft.com/office/drawing/2014/main" id="{D685EA1E-C585-28CF-7011-0B45FAD6812B}"/>
              </a:ext>
            </a:extLst>
          </p:cNvPr>
          <p:cNvSpPr txBox="1"/>
          <p:nvPr/>
        </p:nvSpPr>
        <p:spPr>
          <a:xfrm>
            <a:off x="9576028" y="2181074"/>
            <a:ext cx="51457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Goblet cell</a:t>
            </a:r>
          </a:p>
        </p:txBody>
      </p:sp>
      <p:sp>
        <p:nvSpPr>
          <p:cNvPr id="16" name="TextBox 15">
            <a:extLst>
              <a:ext uri="{FF2B5EF4-FFF2-40B4-BE49-F238E27FC236}">
                <a16:creationId xmlns:a16="http://schemas.microsoft.com/office/drawing/2014/main" id="{A1A2653B-CF6E-D48F-A8D0-E190BAEDE321}"/>
              </a:ext>
            </a:extLst>
          </p:cNvPr>
          <p:cNvSpPr txBox="1"/>
          <p:nvPr/>
        </p:nvSpPr>
        <p:spPr>
          <a:xfrm>
            <a:off x="8863209" y="2181074"/>
            <a:ext cx="532041" cy="138502"/>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Mast cell</a:t>
            </a:r>
          </a:p>
        </p:txBody>
      </p:sp>
      <p:sp>
        <p:nvSpPr>
          <p:cNvPr id="17" name="TextBox 16">
            <a:extLst>
              <a:ext uri="{FF2B5EF4-FFF2-40B4-BE49-F238E27FC236}">
                <a16:creationId xmlns:a16="http://schemas.microsoft.com/office/drawing/2014/main" id="{26609C06-6038-AB33-4724-AFC4C710CAA8}"/>
              </a:ext>
            </a:extLst>
          </p:cNvPr>
          <p:cNvSpPr txBox="1"/>
          <p:nvPr/>
        </p:nvSpPr>
        <p:spPr>
          <a:xfrm>
            <a:off x="7538482" y="2220830"/>
            <a:ext cx="532041" cy="138502"/>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Tuft cell</a:t>
            </a:r>
          </a:p>
        </p:txBody>
      </p:sp>
      <p:pic>
        <p:nvPicPr>
          <p:cNvPr id="21" name="Picture 12">
            <a:extLst>
              <a:ext uri="{FF2B5EF4-FFF2-40B4-BE49-F238E27FC236}">
                <a16:creationId xmlns:a16="http://schemas.microsoft.com/office/drawing/2014/main" id="{1E825F3C-A05A-F9C5-1546-87EC2AF0BC3A}"/>
              </a:ext>
            </a:extLst>
          </p:cNvPr>
          <p:cNvPicPr>
            <a:picLocks noChangeAspect="1" noChangeArrowheads="1"/>
          </p:cNvPicPr>
          <p:nvPr/>
        </p:nvPicPr>
        <p:blipFill rotWithShape="1">
          <a:blip r:embed="rId12">
            <a:extLst>
              <a:ext uri="{28A0092B-C50C-407E-A947-70E740481C1C}">
                <a14:useLocalDpi xmlns:a14="http://schemas.microsoft.com/office/drawing/2010/main" val="0"/>
              </a:ext>
            </a:extLst>
          </a:blip>
          <a:srcRect l="57556"/>
          <a:stretch/>
        </p:blipFill>
        <p:spPr bwMode="auto">
          <a:xfrm>
            <a:off x="0" y="1951931"/>
            <a:ext cx="1254141" cy="28265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0" name="Picture 59">
            <a:extLst>
              <a:ext uri="{FF2B5EF4-FFF2-40B4-BE49-F238E27FC236}">
                <a16:creationId xmlns:a16="http://schemas.microsoft.com/office/drawing/2014/main" id="{FA79FF24-2831-88FA-F027-13D2FFFFD5E2}"/>
              </a:ext>
            </a:extLst>
          </p:cNvPr>
          <p:cNvPicPr>
            <a:picLocks noChangeAspect="1"/>
          </p:cNvPicPr>
          <p:nvPr/>
        </p:nvPicPr>
        <p:blipFill>
          <a:blip r:embed="rId13"/>
          <a:stretch>
            <a:fillRect/>
          </a:stretch>
        </p:blipFill>
        <p:spPr>
          <a:xfrm>
            <a:off x="2511903" y="4739941"/>
            <a:ext cx="8061297" cy="426747"/>
          </a:xfrm>
          <a:prstGeom prst="rect">
            <a:avLst/>
          </a:prstGeom>
        </p:spPr>
      </p:pic>
      <p:grpSp>
        <p:nvGrpSpPr>
          <p:cNvPr id="61" name="Group 60">
            <a:extLst>
              <a:ext uri="{FF2B5EF4-FFF2-40B4-BE49-F238E27FC236}">
                <a16:creationId xmlns:a16="http://schemas.microsoft.com/office/drawing/2014/main" id="{36B9BE2B-332A-C6F7-E188-00F53EE2966E}"/>
              </a:ext>
            </a:extLst>
          </p:cNvPr>
          <p:cNvGrpSpPr/>
          <p:nvPr/>
        </p:nvGrpSpPr>
        <p:grpSpPr>
          <a:xfrm>
            <a:off x="1429449" y="3311834"/>
            <a:ext cx="990108" cy="1228226"/>
            <a:chOff x="1340815" y="3354727"/>
            <a:chExt cx="990088" cy="1228201"/>
          </a:xfrm>
        </p:grpSpPr>
        <p:sp>
          <p:nvSpPr>
            <p:cNvPr id="2497" name="Freeform 2436">
              <a:extLst>
                <a:ext uri="{FF2B5EF4-FFF2-40B4-BE49-F238E27FC236}">
                  <a16:creationId xmlns:a16="http://schemas.microsoft.com/office/drawing/2014/main" id="{1EEB372B-D232-53FE-781A-8958E2436234}"/>
                </a:ext>
              </a:extLst>
            </p:cNvPr>
            <p:cNvSpPr/>
            <p:nvPr/>
          </p:nvSpPr>
          <p:spPr>
            <a:xfrm rot="4421766">
              <a:off x="1312830" y="3564855"/>
              <a:ext cx="1228201" cy="807945"/>
            </a:xfrm>
            <a:custGeom>
              <a:avLst/>
              <a:gdLst>
                <a:gd name="connsiteX0" fmla="*/ 842520 w 842519"/>
                <a:gd name="connsiteY0" fmla="*/ 0 h 552309"/>
                <a:gd name="connsiteX1" fmla="*/ 0 w 842519"/>
                <a:gd name="connsiteY1" fmla="*/ 552310 h 552309"/>
              </a:gdLst>
              <a:ahLst/>
              <a:cxnLst>
                <a:cxn ang="0">
                  <a:pos x="connsiteX0" y="connsiteY0"/>
                </a:cxn>
                <a:cxn ang="0">
                  <a:pos x="connsiteX1" y="connsiteY1"/>
                </a:cxn>
              </a:cxnLst>
              <a:rect l="l" t="t" r="r" b="b"/>
              <a:pathLst>
                <a:path w="842519" h="552309">
                  <a:moveTo>
                    <a:pt x="842520" y="0"/>
                  </a:moveTo>
                  <a:lnTo>
                    <a:pt x="0" y="55231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98" name="Freeform 2438">
              <a:extLst>
                <a:ext uri="{FF2B5EF4-FFF2-40B4-BE49-F238E27FC236}">
                  <a16:creationId xmlns:a16="http://schemas.microsoft.com/office/drawing/2014/main" id="{2B565085-0676-924A-B74E-A72DE874DBDA}"/>
                </a:ext>
              </a:extLst>
            </p:cNvPr>
            <p:cNvSpPr/>
            <p:nvPr/>
          </p:nvSpPr>
          <p:spPr>
            <a:xfrm rot="4421766">
              <a:off x="1337595" y="3458617"/>
              <a:ext cx="61013" cy="54573"/>
            </a:xfrm>
            <a:custGeom>
              <a:avLst/>
              <a:gdLst>
                <a:gd name="connsiteX0" fmla="*/ 27427 w 60914"/>
                <a:gd name="connsiteY0" fmla="*/ 0 h 54484"/>
                <a:gd name="connsiteX1" fmla="*/ 0 w 60914"/>
                <a:gd name="connsiteY1" fmla="*/ 54484 h 54484"/>
                <a:gd name="connsiteX2" fmla="*/ 60915 w 60914"/>
                <a:gd name="connsiteY2" fmla="*/ 51056 h 54484"/>
                <a:gd name="connsiteX3" fmla="*/ 27427 w 60914"/>
                <a:gd name="connsiteY3" fmla="*/ 0 h 54484"/>
              </a:gdLst>
              <a:ahLst/>
              <a:cxnLst>
                <a:cxn ang="0">
                  <a:pos x="connsiteX0" y="connsiteY0"/>
                </a:cxn>
                <a:cxn ang="0">
                  <a:pos x="connsiteX1" y="connsiteY1"/>
                </a:cxn>
                <a:cxn ang="0">
                  <a:pos x="connsiteX2" y="connsiteY2"/>
                </a:cxn>
                <a:cxn ang="0">
                  <a:pos x="connsiteX3" y="connsiteY3"/>
                </a:cxn>
              </a:cxnLst>
              <a:rect l="l" t="t" r="r" b="b"/>
              <a:pathLst>
                <a:path w="60914" h="54484">
                  <a:moveTo>
                    <a:pt x="27427" y="0"/>
                  </a:moveTo>
                  <a:lnTo>
                    <a:pt x="0" y="54484"/>
                  </a:lnTo>
                  <a:lnTo>
                    <a:pt x="60915" y="51056"/>
                  </a:lnTo>
                  <a:lnTo>
                    <a:pt x="27427"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63" name="Group 62">
            <a:extLst>
              <a:ext uri="{FF2B5EF4-FFF2-40B4-BE49-F238E27FC236}">
                <a16:creationId xmlns:a16="http://schemas.microsoft.com/office/drawing/2014/main" id="{89483CD2-663B-C1FC-5FF4-FE87CAAC5146}"/>
              </a:ext>
            </a:extLst>
          </p:cNvPr>
          <p:cNvGrpSpPr/>
          <p:nvPr/>
        </p:nvGrpSpPr>
        <p:grpSpPr>
          <a:xfrm rot="16200000">
            <a:off x="1429450" y="1949595"/>
            <a:ext cx="990108" cy="1228226"/>
            <a:chOff x="1340815" y="3354727"/>
            <a:chExt cx="990088" cy="1228201"/>
          </a:xfrm>
        </p:grpSpPr>
        <p:sp>
          <p:nvSpPr>
            <p:cNvPr id="2495" name="Freeform 2491">
              <a:extLst>
                <a:ext uri="{FF2B5EF4-FFF2-40B4-BE49-F238E27FC236}">
                  <a16:creationId xmlns:a16="http://schemas.microsoft.com/office/drawing/2014/main" id="{F2BD4B2B-4985-C746-B328-CFB19726DDA6}"/>
                </a:ext>
              </a:extLst>
            </p:cNvPr>
            <p:cNvSpPr/>
            <p:nvPr/>
          </p:nvSpPr>
          <p:spPr>
            <a:xfrm rot="4421766">
              <a:off x="1312830" y="3564855"/>
              <a:ext cx="1228201" cy="807945"/>
            </a:xfrm>
            <a:custGeom>
              <a:avLst/>
              <a:gdLst>
                <a:gd name="connsiteX0" fmla="*/ 842520 w 842519"/>
                <a:gd name="connsiteY0" fmla="*/ 0 h 552309"/>
                <a:gd name="connsiteX1" fmla="*/ 0 w 842519"/>
                <a:gd name="connsiteY1" fmla="*/ 552310 h 552309"/>
              </a:gdLst>
              <a:ahLst/>
              <a:cxnLst>
                <a:cxn ang="0">
                  <a:pos x="connsiteX0" y="connsiteY0"/>
                </a:cxn>
                <a:cxn ang="0">
                  <a:pos x="connsiteX1" y="connsiteY1"/>
                </a:cxn>
              </a:cxnLst>
              <a:rect l="l" t="t" r="r" b="b"/>
              <a:pathLst>
                <a:path w="842519" h="552309">
                  <a:moveTo>
                    <a:pt x="842520" y="0"/>
                  </a:moveTo>
                  <a:lnTo>
                    <a:pt x="0" y="55231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96" name="Freeform 2499">
              <a:extLst>
                <a:ext uri="{FF2B5EF4-FFF2-40B4-BE49-F238E27FC236}">
                  <a16:creationId xmlns:a16="http://schemas.microsoft.com/office/drawing/2014/main" id="{23F1DF92-00B6-67EB-50EF-D92CA3427562}"/>
                </a:ext>
              </a:extLst>
            </p:cNvPr>
            <p:cNvSpPr/>
            <p:nvPr/>
          </p:nvSpPr>
          <p:spPr>
            <a:xfrm rot="4421766">
              <a:off x="1337595" y="3458617"/>
              <a:ext cx="61013" cy="54573"/>
            </a:xfrm>
            <a:custGeom>
              <a:avLst/>
              <a:gdLst>
                <a:gd name="connsiteX0" fmla="*/ 27427 w 60914"/>
                <a:gd name="connsiteY0" fmla="*/ 0 h 54484"/>
                <a:gd name="connsiteX1" fmla="*/ 0 w 60914"/>
                <a:gd name="connsiteY1" fmla="*/ 54484 h 54484"/>
                <a:gd name="connsiteX2" fmla="*/ 60915 w 60914"/>
                <a:gd name="connsiteY2" fmla="*/ 51056 h 54484"/>
                <a:gd name="connsiteX3" fmla="*/ 27427 w 60914"/>
                <a:gd name="connsiteY3" fmla="*/ 0 h 54484"/>
              </a:gdLst>
              <a:ahLst/>
              <a:cxnLst>
                <a:cxn ang="0">
                  <a:pos x="connsiteX0" y="connsiteY0"/>
                </a:cxn>
                <a:cxn ang="0">
                  <a:pos x="connsiteX1" y="connsiteY1"/>
                </a:cxn>
                <a:cxn ang="0">
                  <a:pos x="connsiteX2" y="connsiteY2"/>
                </a:cxn>
                <a:cxn ang="0">
                  <a:pos x="connsiteX3" y="connsiteY3"/>
                </a:cxn>
              </a:cxnLst>
              <a:rect l="l" t="t" r="r" b="b"/>
              <a:pathLst>
                <a:path w="60914" h="54484">
                  <a:moveTo>
                    <a:pt x="27427" y="0"/>
                  </a:moveTo>
                  <a:lnTo>
                    <a:pt x="0" y="54484"/>
                  </a:lnTo>
                  <a:lnTo>
                    <a:pt x="60915" y="51056"/>
                  </a:lnTo>
                  <a:lnTo>
                    <a:pt x="27427"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sp>
        <p:nvSpPr>
          <p:cNvPr id="129" name="TextBox 128">
            <a:extLst>
              <a:ext uri="{FF2B5EF4-FFF2-40B4-BE49-F238E27FC236}">
                <a16:creationId xmlns:a16="http://schemas.microsoft.com/office/drawing/2014/main" id="{EAB83B4C-30C8-2D9D-8467-F1893E5E65EB}"/>
              </a:ext>
            </a:extLst>
          </p:cNvPr>
          <p:cNvSpPr txBox="1"/>
          <p:nvPr/>
        </p:nvSpPr>
        <p:spPr>
          <a:xfrm>
            <a:off x="2352788" y="1531477"/>
            <a:ext cx="605947" cy="161586"/>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Epithelium</a:t>
            </a:r>
          </a:p>
        </p:txBody>
      </p:sp>
      <p:sp>
        <p:nvSpPr>
          <p:cNvPr id="130" name="TextBox 129">
            <a:extLst>
              <a:ext uri="{FF2B5EF4-FFF2-40B4-BE49-F238E27FC236}">
                <a16:creationId xmlns:a16="http://schemas.microsoft.com/office/drawing/2014/main" id="{BEB7D6AB-86FA-06F5-F1AC-FB1B877A87B7}"/>
              </a:ext>
            </a:extLst>
          </p:cNvPr>
          <p:cNvSpPr txBox="1"/>
          <p:nvPr/>
        </p:nvSpPr>
        <p:spPr>
          <a:xfrm>
            <a:off x="3240103" y="1149911"/>
            <a:ext cx="448850"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Allergens</a:t>
            </a:r>
          </a:p>
        </p:txBody>
      </p:sp>
      <p:sp>
        <p:nvSpPr>
          <p:cNvPr id="131" name="TextBox 130">
            <a:extLst>
              <a:ext uri="{FF2B5EF4-FFF2-40B4-BE49-F238E27FC236}">
                <a16:creationId xmlns:a16="http://schemas.microsoft.com/office/drawing/2014/main" id="{F8911E8A-B2E7-6EC4-26E6-6270572B4745}"/>
              </a:ext>
            </a:extLst>
          </p:cNvPr>
          <p:cNvSpPr txBox="1"/>
          <p:nvPr/>
        </p:nvSpPr>
        <p:spPr>
          <a:xfrm>
            <a:off x="3879365" y="1149911"/>
            <a:ext cx="469690"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Cytokines</a:t>
            </a:r>
          </a:p>
        </p:txBody>
      </p:sp>
      <p:sp>
        <p:nvSpPr>
          <p:cNvPr id="132" name="TextBox 131">
            <a:extLst>
              <a:ext uri="{FF2B5EF4-FFF2-40B4-BE49-F238E27FC236}">
                <a16:creationId xmlns:a16="http://schemas.microsoft.com/office/drawing/2014/main" id="{BE056434-2477-FF93-45C9-0E9BF7B49BBF}"/>
              </a:ext>
            </a:extLst>
          </p:cNvPr>
          <p:cNvSpPr txBox="1"/>
          <p:nvPr/>
        </p:nvSpPr>
        <p:spPr>
          <a:xfrm>
            <a:off x="4545877" y="1149911"/>
            <a:ext cx="26129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Fungi</a:t>
            </a:r>
          </a:p>
        </p:txBody>
      </p:sp>
      <p:sp>
        <p:nvSpPr>
          <p:cNvPr id="133" name="TextBox 132">
            <a:extLst>
              <a:ext uri="{FF2B5EF4-FFF2-40B4-BE49-F238E27FC236}">
                <a16:creationId xmlns:a16="http://schemas.microsoft.com/office/drawing/2014/main" id="{54E0F28F-1789-E27F-CB62-8E81ACF13E56}"/>
              </a:ext>
            </a:extLst>
          </p:cNvPr>
          <p:cNvSpPr txBox="1"/>
          <p:nvPr/>
        </p:nvSpPr>
        <p:spPr>
          <a:xfrm>
            <a:off x="2353065" y="2383753"/>
            <a:ext cx="229235" cy="277005"/>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w="3175">
                  <a:noFill/>
                </a:ln>
                <a:solidFill>
                  <a:srgbClr val="2491BF"/>
                </a:solidFill>
                <a:effectLst/>
                <a:uLnTx/>
                <a:uFillTx/>
                <a:latin typeface="Calibri" panose="020F0502020204030204" pitchFamily="34" charset="0"/>
                <a:ea typeface="+mn-ea"/>
                <a:cs typeface="Calibri" panose="020F0502020204030204" pitchFamily="34" charset="0"/>
              </a:rPr>
              <a:t>IL-5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w="3175">
                  <a:noFill/>
                </a:ln>
                <a:solidFill>
                  <a:srgbClr val="2491BF"/>
                </a:solidFill>
                <a:effectLst/>
                <a:uLnTx/>
                <a:uFillTx/>
                <a:latin typeface="Calibri" panose="020F0502020204030204" pitchFamily="34" charset="0"/>
                <a:ea typeface="+mn-ea"/>
                <a:cs typeface="Calibri" panose="020F0502020204030204" pitchFamily="34" charset="0"/>
              </a:rPr>
              <a:t>IL-13</a:t>
            </a:r>
          </a:p>
        </p:txBody>
      </p:sp>
      <p:sp>
        <p:nvSpPr>
          <p:cNvPr id="134" name="TextBox 133">
            <a:extLst>
              <a:ext uri="{FF2B5EF4-FFF2-40B4-BE49-F238E27FC236}">
                <a16:creationId xmlns:a16="http://schemas.microsoft.com/office/drawing/2014/main" id="{7790D845-C1F4-9DC1-64EA-1531AA47C8D2}"/>
              </a:ext>
            </a:extLst>
          </p:cNvPr>
          <p:cNvSpPr txBox="1"/>
          <p:nvPr/>
        </p:nvSpPr>
        <p:spPr>
          <a:xfrm>
            <a:off x="3259300" y="2219072"/>
            <a:ext cx="190762" cy="23083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5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TSLP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5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IL-33</a:t>
            </a:r>
          </a:p>
        </p:txBody>
      </p:sp>
      <p:sp>
        <p:nvSpPr>
          <p:cNvPr id="135" name="TextBox 134">
            <a:extLst>
              <a:ext uri="{FF2B5EF4-FFF2-40B4-BE49-F238E27FC236}">
                <a16:creationId xmlns:a16="http://schemas.microsoft.com/office/drawing/2014/main" id="{C10D4BB3-1D43-FACB-0A4B-0FB1430E7E8C}"/>
              </a:ext>
            </a:extLst>
          </p:cNvPr>
          <p:cNvSpPr txBox="1"/>
          <p:nvPr/>
        </p:nvSpPr>
        <p:spPr>
          <a:xfrm>
            <a:off x="2901642" y="2649934"/>
            <a:ext cx="468087"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Mast cells</a:t>
            </a:r>
          </a:p>
        </p:txBody>
      </p:sp>
      <p:sp>
        <p:nvSpPr>
          <p:cNvPr id="136" name="TextBox 135">
            <a:extLst>
              <a:ext uri="{FF2B5EF4-FFF2-40B4-BE49-F238E27FC236}">
                <a16:creationId xmlns:a16="http://schemas.microsoft.com/office/drawing/2014/main" id="{EEBFABFB-BA05-4348-8093-268782D4279F}"/>
              </a:ext>
            </a:extLst>
          </p:cNvPr>
          <p:cNvSpPr txBox="1"/>
          <p:nvPr/>
        </p:nvSpPr>
        <p:spPr>
          <a:xfrm>
            <a:off x="4490892" y="2246306"/>
            <a:ext cx="330787" cy="534368"/>
          </a:xfrm>
          <a:prstGeom prst="rect">
            <a:avLst/>
          </a:prstGeom>
          <a:solidFill>
            <a:schemeClr val="bg1"/>
          </a:solidFill>
        </p:spPr>
        <p:txBody>
          <a:bodyPr wrap="none" lIns="36000" tIns="36000" rIns="36000" bIns="3600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TSLP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IL-33</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IL-25</a:t>
            </a:r>
          </a:p>
        </p:txBody>
      </p:sp>
      <p:sp>
        <p:nvSpPr>
          <p:cNvPr id="138" name="TextBox 137">
            <a:extLst>
              <a:ext uri="{FF2B5EF4-FFF2-40B4-BE49-F238E27FC236}">
                <a16:creationId xmlns:a16="http://schemas.microsoft.com/office/drawing/2014/main" id="{9B33153D-FAB2-C724-353C-D95F6AE4DF1E}"/>
              </a:ext>
            </a:extLst>
          </p:cNvPr>
          <p:cNvSpPr txBox="1"/>
          <p:nvPr/>
        </p:nvSpPr>
        <p:spPr>
          <a:xfrm>
            <a:off x="4152617" y="2757251"/>
            <a:ext cx="39915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Basophil</a:t>
            </a:r>
          </a:p>
        </p:txBody>
      </p:sp>
      <p:sp>
        <p:nvSpPr>
          <p:cNvPr id="139" name="TextBox 138">
            <a:extLst>
              <a:ext uri="{FF2B5EF4-FFF2-40B4-BE49-F238E27FC236}">
                <a16:creationId xmlns:a16="http://schemas.microsoft.com/office/drawing/2014/main" id="{38440A5D-6BC2-6397-B464-D80409700EA9}"/>
              </a:ext>
            </a:extLst>
          </p:cNvPr>
          <p:cNvSpPr txBox="1"/>
          <p:nvPr/>
        </p:nvSpPr>
        <p:spPr>
          <a:xfrm>
            <a:off x="5272911" y="2697503"/>
            <a:ext cx="617170"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656665">
                    <a:lumMod val="50000"/>
                  </a:srgbClr>
                </a:solidFill>
                <a:effectLst/>
                <a:uLnTx/>
                <a:uFillTx/>
                <a:latin typeface="Calibri" panose="020F0502020204030204" pitchFamily="34" charset="0"/>
                <a:ea typeface="+mn-ea"/>
                <a:cs typeface="Calibri" panose="020F0502020204030204" pitchFamily="34" charset="0"/>
              </a:rPr>
              <a:t>Dendritic cell</a:t>
            </a:r>
          </a:p>
        </p:txBody>
      </p:sp>
      <p:sp>
        <p:nvSpPr>
          <p:cNvPr id="140" name="TextBox 139">
            <a:extLst>
              <a:ext uri="{FF2B5EF4-FFF2-40B4-BE49-F238E27FC236}">
                <a16:creationId xmlns:a16="http://schemas.microsoft.com/office/drawing/2014/main" id="{7DB8BA8A-3DDA-AC78-E3A1-9637FF9A6A3C}"/>
              </a:ext>
            </a:extLst>
          </p:cNvPr>
          <p:cNvSpPr txBox="1"/>
          <p:nvPr/>
        </p:nvSpPr>
        <p:spPr>
          <a:xfrm>
            <a:off x="5190770" y="2860070"/>
            <a:ext cx="266103" cy="277005"/>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656665">
                    <a:lumMod val="50000"/>
                  </a:srgbClr>
                </a:solidFill>
                <a:effectLst/>
                <a:uLnTx/>
                <a:uFillTx/>
                <a:latin typeface="Calibri" panose="020F0502020204030204" pitchFamily="34" charset="0"/>
                <a:ea typeface="+mn-ea"/>
                <a:cs typeface="Calibri" panose="020F0502020204030204" pitchFamily="34" charset="0"/>
              </a:rPr>
              <a:t>Naïve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656665">
                    <a:lumMod val="50000"/>
                  </a:srgbClr>
                </a:solidFill>
                <a:effectLst/>
                <a:uLnTx/>
                <a:uFillTx/>
                <a:latin typeface="Calibri" panose="020F0502020204030204" pitchFamily="34" charset="0"/>
                <a:ea typeface="+mn-ea"/>
                <a:cs typeface="Calibri" panose="020F0502020204030204" pitchFamily="34" charset="0"/>
              </a:rPr>
              <a:t>T cell</a:t>
            </a:r>
          </a:p>
        </p:txBody>
      </p:sp>
      <p:sp>
        <p:nvSpPr>
          <p:cNvPr id="141" name="TextBox 140">
            <a:extLst>
              <a:ext uri="{FF2B5EF4-FFF2-40B4-BE49-F238E27FC236}">
                <a16:creationId xmlns:a16="http://schemas.microsoft.com/office/drawing/2014/main" id="{30976C78-C5B3-597B-F785-BF89AE86373A}"/>
              </a:ext>
            </a:extLst>
          </p:cNvPr>
          <p:cNvSpPr txBox="1"/>
          <p:nvPr/>
        </p:nvSpPr>
        <p:spPr>
          <a:xfrm>
            <a:off x="5834612" y="3987181"/>
            <a:ext cx="532208"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Eosinophils</a:t>
            </a:r>
          </a:p>
        </p:txBody>
      </p:sp>
      <p:sp>
        <p:nvSpPr>
          <p:cNvPr id="142" name="TextBox 141">
            <a:extLst>
              <a:ext uri="{FF2B5EF4-FFF2-40B4-BE49-F238E27FC236}">
                <a16:creationId xmlns:a16="http://schemas.microsoft.com/office/drawing/2014/main" id="{88954A83-7C4D-EDAC-A4B6-99A024DD8408}"/>
              </a:ext>
            </a:extLst>
          </p:cNvPr>
          <p:cNvSpPr txBox="1"/>
          <p:nvPr/>
        </p:nvSpPr>
        <p:spPr>
          <a:xfrm>
            <a:off x="3012769" y="4119989"/>
            <a:ext cx="29335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B cells</a:t>
            </a:r>
          </a:p>
        </p:txBody>
      </p:sp>
      <p:sp>
        <p:nvSpPr>
          <p:cNvPr id="144" name="TextBox 143">
            <a:extLst>
              <a:ext uri="{FF2B5EF4-FFF2-40B4-BE49-F238E27FC236}">
                <a16:creationId xmlns:a16="http://schemas.microsoft.com/office/drawing/2014/main" id="{400AEB78-494A-0D9D-15B1-CDCAF7AB7CCD}"/>
              </a:ext>
            </a:extLst>
          </p:cNvPr>
          <p:cNvSpPr txBox="1"/>
          <p:nvPr/>
        </p:nvSpPr>
        <p:spPr>
          <a:xfrm>
            <a:off x="3127071" y="3665954"/>
            <a:ext cx="13946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IgE</a:t>
            </a:r>
          </a:p>
        </p:txBody>
      </p:sp>
      <p:sp>
        <p:nvSpPr>
          <p:cNvPr id="145" name="TextBox 144">
            <a:extLst>
              <a:ext uri="{FF2B5EF4-FFF2-40B4-BE49-F238E27FC236}">
                <a16:creationId xmlns:a16="http://schemas.microsoft.com/office/drawing/2014/main" id="{D668B483-3C03-FD1C-ABC6-008C1CFFCAD2}"/>
              </a:ext>
            </a:extLst>
          </p:cNvPr>
          <p:cNvSpPr txBox="1"/>
          <p:nvPr/>
        </p:nvSpPr>
        <p:spPr>
          <a:xfrm>
            <a:off x="2307905" y="3291297"/>
            <a:ext cx="621978" cy="277005"/>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Histamine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Leukotrienes</a:t>
            </a:r>
          </a:p>
        </p:txBody>
      </p:sp>
      <p:sp>
        <p:nvSpPr>
          <p:cNvPr id="146" name="TextBox 145">
            <a:extLst>
              <a:ext uri="{FF2B5EF4-FFF2-40B4-BE49-F238E27FC236}">
                <a16:creationId xmlns:a16="http://schemas.microsoft.com/office/drawing/2014/main" id="{36B84444-7D81-89DB-DD9D-B004991F0472}"/>
              </a:ext>
            </a:extLst>
          </p:cNvPr>
          <p:cNvSpPr txBox="1"/>
          <p:nvPr/>
        </p:nvSpPr>
        <p:spPr>
          <a:xfrm>
            <a:off x="3820740" y="3094390"/>
            <a:ext cx="184350" cy="11541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5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TSLP</a:t>
            </a:r>
          </a:p>
        </p:txBody>
      </p:sp>
      <p:sp>
        <p:nvSpPr>
          <p:cNvPr id="147" name="TextBox 146">
            <a:extLst>
              <a:ext uri="{FF2B5EF4-FFF2-40B4-BE49-F238E27FC236}">
                <a16:creationId xmlns:a16="http://schemas.microsoft.com/office/drawing/2014/main" id="{E9A3007D-A74B-0A0F-F1B5-EF3571A88B08}"/>
              </a:ext>
            </a:extLst>
          </p:cNvPr>
          <p:cNvSpPr txBox="1"/>
          <p:nvPr/>
        </p:nvSpPr>
        <p:spPr>
          <a:xfrm rot="19568916">
            <a:off x="4148277" y="3800744"/>
            <a:ext cx="45686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IL-4, IL-13</a:t>
            </a:r>
          </a:p>
        </p:txBody>
      </p:sp>
      <p:sp>
        <p:nvSpPr>
          <p:cNvPr id="148" name="TextBox 147">
            <a:extLst>
              <a:ext uri="{FF2B5EF4-FFF2-40B4-BE49-F238E27FC236}">
                <a16:creationId xmlns:a16="http://schemas.microsoft.com/office/drawing/2014/main" id="{04B7C501-9AFC-4C91-85A5-B2932AEBE345}"/>
              </a:ext>
            </a:extLst>
          </p:cNvPr>
          <p:cNvSpPr txBox="1"/>
          <p:nvPr/>
        </p:nvSpPr>
        <p:spPr>
          <a:xfrm rot="18326695">
            <a:off x="3739837" y="3393029"/>
            <a:ext cx="45686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IL-4, IL-13</a:t>
            </a:r>
          </a:p>
        </p:txBody>
      </p:sp>
      <p:sp>
        <p:nvSpPr>
          <p:cNvPr id="149" name="TextBox 148">
            <a:extLst>
              <a:ext uri="{FF2B5EF4-FFF2-40B4-BE49-F238E27FC236}">
                <a16:creationId xmlns:a16="http://schemas.microsoft.com/office/drawing/2014/main" id="{D911F860-5691-B0CE-BB72-EF0646E6BF7A}"/>
              </a:ext>
            </a:extLst>
          </p:cNvPr>
          <p:cNvSpPr txBox="1"/>
          <p:nvPr/>
        </p:nvSpPr>
        <p:spPr>
          <a:xfrm>
            <a:off x="4397698" y="4118600"/>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IL-13</a:t>
            </a:r>
            <a:endParaRPr kumimoji="0" lang="en-US" sz="8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endParaRPr>
          </a:p>
        </p:txBody>
      </p:sp>
      <p:sp>
        <p:nvSpPr>
          <p:cNvPr id="150" name="TextBox 149">
            <a:extLst>
              <a:ext uri="{FF2B5EF4-FFF2-40B4-BE49-F238E27FC236}">
                <a16:creationId xmlns:a16="http://schemas.microsoft.com/office/drawing/2014/main" id="{75ED537C-0097-A31E-F5C6-58DF3218A922}"/>
              </a:ext>
            </a:extLst>
          </p:cNvPr>
          <p:cNvSpPr txBox="1"/>
          <p:nvPr/>
        </p:nvSpPr>
        <p:spPr>
          <a:xfrm>
            <a:off x="4643458" y="3318538"/>
            <a:ext cx="205188" cy="277005"/>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Th2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cells</a:t>
            </a:r>
          </a:p>
        </p:txBody>
      </p:sp>
      <p:sp>
        <p:nvSpPr>
          <p:cNvPr id="151" name="TextBox 150">
            <a:extLst>
              <a:ext uri="{FF2B5EF4-FFF2-40B4-BE49-F238E27FC236}">
                <a16:creationId xmlns:a16="http://schemas.microsoft.com/office/drawing/2014/main" id="{C358ACB1-1AB8-F32B-31A5-A6FB3093AF58}"/>
              </a:ext>
            </a:extLst>
          </p:cNvPr>
          <p:cNvSpPr txBox="1"/>
          <p:nvPr/>
        </p:nvSpPr>
        <p:spPr>
          <a:xfrm rot="2099857">
            <a:off x="5445883" y="3507536"/>
            <a:ext cx="17152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IL-5</a:t>
            </a:r>
          </a:p>
        </p:txBody>
      </p:sp>
      <p:sp>
        <p:nvSpPr>
          <p:cNvPr id="152" name="TextBox 151">
            <a:extLst>
              <a:ext uri="{FF2B5EF4-FFF2-40B4-BE49-F238E27FC236}">
                <a16:creationId xmlns:a16="http://schemas.microsoft.com/office/drawing/2014/main" id="{1A362EFF-D3B6-12DF-8318-650FB26E4275}"/>
              </a:ext>
            </a:extLst>
          </p:cNvPr>
          <p:cNvSpPr txBox="1"/>
          <p:nvPr/>
        </p:nvSpPr>
        <p:spPr>
          <a:xfrm rot="19585287">
            <a:off x="5592192" y="2973383"/>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IL-13</a:t>
            </a:r>
          </a:p>
        </p:txBody>
      </p:sp>
      <p:sp>
        <p:nvSpPr>
          <p:cNvPr id="153" name="TextBox 152">
            <a:extLst>
              <a:ext uri="{FF2B5EF4-FFF2-40B4-BE49-F238E27FC236}">
                <a16:creationId xmlns:a16="http://schemas.microsoft.com/office/drawing/2014/main" id="{00A62D6E-50F3-4034-29B6-F124818F3202}"/>
              </a:ext>
            </a:extLst>
          </p:cNvPr>
          <p:cNvSpPr txBox="1"/>
          <p:nvPr/>
        </p:nvSpPr>
        <p:spPr>
          <a:xfrm rot="1721568">
            <a:off x="5229446" y="4266257"/>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IL-13</a:t>
            </a:r>
          </a:p>
        </p:txBody>
      </p:sp>
      <p:sp>
        <p:nvSpPr>
          <p:cNvPr id="154" name="TextBox 153">
            <a:extLst>
              <a:ext uri="{FF2B5EF4-FFF2-40B4-BE49-F238E27FC236}">
                <a16:creationId xmlns:a16="http://schemas.microsoft.com/office/drawing/2014/main" id="{C2FE5A82-7E21-C1CF-D87E-BA92CC3F01BB}"/>
              </a:ext>
            </a:extLst>
          </p:cNvPr>
          <p:cNvSpPr txBox="1"/>
          <p:nvPr/>
        </p:nvSpPr>
        <p:spPr>
          <a:xfrm rot="19476609">
            <a:off x="6618670" y="3509806"/>
            <a:ext cx="17152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IL-5</a:t>
            </a:r>
          </a:p>
        </p:txBody>
      </p:sp>
      <p:sp>
        <p:nvSpPr>
          <p:cNvPr id="155" name="TextBox 154">
            <a:extLst>
              <a:ext uri="{FF2B5EF4-FFF2-40B4-BE49-F238E27FC236}">
                <a16:creationId xmlns:a16="http://schemas.microsoft.com/office/drawing/2014/main" id="{9643C610-F222-F945-67C7-EADE65930604}"/>
              </a:ext>
            </a:extLst>
          </p:cNvPr>
          <p:cNvSpPr txBox="1"/>
          <p:nvPr/>
        </p:nvSpPr>
        <p:spPr>
          <a:xfrm rot="2077529">
            <a:off x="6376152" y="2953478"/>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IL-13</a:t>
            </a:r>
          </a:p>
        </p:txBody>
      </p:sp>
      <p:sp>
        <p:nvSpPr>
          <p:cNvPr id="156" name="TextBox 155">
            <a:extLst>
              <a:ext uri="{FF2B5EF4-FFF2-40B4-BE49-F238E27FC236}">
                <a16:creationId xmlns:a16="http://schemas.microsoft.com/office/drawing/2014/main" id="{6DF598F2-CC1F-BC51-7053-039BE078BC62}"/>
              </a:ext>
            </a:extLst>
          </p:cNvPr>
          <p:cNvSpPr txBox="1"/>
          <p:nvPr/>
        </p:nvSpPr>
        <p:spPr>
          <a:xfrm rot="19935994">
            <a:off x="6695353" y="4266863"/>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IL-13</a:t>
            </a:r>
          </a:p>
        </p:txBody>
      </p:sp>
      <p:sp>
        <p:nvSpPr>
          <p:cNvPr id="157" name="TextBox 156">
            <a:extLst>
              <a:ext uri="{FF2B5EF4-FFF2-40B4-BE49-F238E27FC236}">
                <a16:creationId xmlns:a16="http://schemas.microsoft.com/office/drawing/2014/main" id="{AD7521A3-C761-7FED-D22F-9CE5BEDBBDDB}"/>
              </a:ext>
            </a:extLst>
          </p:cNvPr>
          <p:cNvSpPr txBox="1"/>
          <p:nvPr/>
        </p:nvSpPr>
        <p:spPr>
          <a:xfrm>
            <a:off x="7047204" y="3059399"/>
            <a:ext cx="24045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ILC2s</a:t>
            </a:r>
          </a:p>
        </p:txBody>
      </p:sp>
      <p:sp>
        <p:nvSpPr>
          <p:cNvPr id="158" name="TextBox 157">
            <a:extLst>
              <a:ext uri="{FF2B5EF4-FFF2-40B4-BE49-F238E27FC236}">
                <a16:creationId xmlns:a16="http://schemas.microsoft.com/office/drawing/2014/main" id="{DBEC77BB-542C-C107-044B-2E94568786ED}"/>
              </a:ext>
            </a:extLst>
          </p:cNvPr>
          <p:cNvSpPr txBox="1"/>
          <p:nvPr/>
        </p:nvSpPr>
        <p:spPr>
          <a:xfrm>
            <a:off x="6752640" y="2246306"/>
            <a:ext cx="330787" cy="534368"/>
          </a:xfrm>
          <a:prstGeom prst="rect">
            <a:avLst/>
          </a:prstGeom>
          <a:solidFill>
            <a:schemeClr val="bg1"/>
          </a:solidFill>
        </p:spPr>
        <p:txBody>
          <a:bodyPr wrap="none" lIns="36000" tIns="36000" rIns="36000" bIns="3600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TSLP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IL-33</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IL-25</a:t>
            </a:r>
          </a:p>
        </p:txBody>
      </p:sp>
      <p:sp>
        <p:nvSpPr>
          <p:cNvPr id="159" name="TextBox 158">
            <a:extLst>
              <a:ext uri="{FF2B5EF4-FFF2-40B4-BE49-F238E27FC236}">
                <a16:creationId xmlns:a16="http://schemas.microsoft.com/office/drawing/2014/main" id="{2C13EB76-B508-31A9-5A26-22E5C303711C}"/>
              </a:ext>
            </a:extLst>
          </p:cNvPr>
          <p:cNvSpPr txBox="1"/>
          <p:nvPr/>
        </p:nvSpPr>
        <p:spPr>
          <a:xfrm>
            <a:off x="8274547" y="2256850"/>
            <a:ext cx="321169" cy="226591"/>
          </a:xfrm>
          <a:prstGeom prst="rect">
            <a:avLst/>
          </a:prstGeom>
          <a:solidFill>
            <a:schemeClr val="bg1"/>
          </a:solidFill>
        </p:spPr>
        <p:txBody>
          <a:bodyPr wrap="none" lIns="36000" tIns="36000" rIns="36000" bIns="3600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F35FAC">
                    <a:lumMod val="75000"/>
                  </a:srgbClr>
                </a:solidFill>
                <a:effectLst/>
                <a:uLnTx/>
                <a:uFillTx/>
                <a:latin typeface="Calibri"/>
                <a:ea typeface="+mn-ea"/>
                <a:cs typeface="Calibri"/>
              </a:rPr>
              <a:t>TSLP</a:t>
            </a:r>
          </a:p>
        </p:txBody>
      </p:sp>
      <p:sp>
        <p:nvSpPr>
          <p:cNvPr id="161" name="TextBox 160">
            <a:extLst>
              <a:ext uri="{FF2B5EF4-FFF2-40B4-BE49-F238E27FC236}">
                <a16:creationId xmlns:a16="http://schemas.microsoft.com/office/drawing/2014/main" id="{86A5E76A-7E60-8958-6A1D-C9ED5201C4EB}"/>
              </a:ext>
            </a:extLst>
          </p:cNvPr>
          <p:cNvSpPr txBox="1"/>
          <p:nvPr/>
        </p:nvSpPr>
        <p:spPr>
          <a:xfrm>
            <a:off x="7048944" y="4260513"/>
            <a:ext cx="724572"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Smooth muscle</a:t>
            </a:r>
          </a:p>
        </p:txBody>
      </p:sp>
      <p:sp>
        <p:nvSpPr>
          <p:cNvPr id="164" name="TextBox 163">
            <a:extLst>
              <a:ext uri="{FF2B5EF4-FFF2-40B4-BE49-F238E27FC236}">
                <a16:creationId xmlns:a16="http://schemas.microsoft.com/office/drawing/2014/main" id="{854BBB09-2639-DC71-3C1B-DB92A42AAF15}"/>
              </a:ext>
            </a:extLst>
          </p:cNvPr>
          <p:cNvSpPr txBox="1"/>
          <p:nvPr/>
        </p:nvSpPr>
        <p:spPr>
          <a:xfrm>
            <a:off x="9610310" y="4129627"/>
            <a:ext cx="17152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F561AD"/>
                </a:solidFill>
                <a:effectLst/>
                <a:uLnTx/>
                <a:uFillTx/>
                <a:latin typeface="Calibri" panose="020F0502020204030204" pitchFamily="34" charset="0"/>
                <a:ea typeface="+mn-ea"/>
                <a:cs typeface="Calibri" panose="020F0502020204030204" pitchFamily="34" charset="0"/>
              </a:rPr>
              <a:t>IL-6</a:t>
            </a:r>
          </a:p>
        </p:txBody>
      </p:sp>
      <p:sp>
        <p:nvSpPr>
          <p:cNvPr id="165" name="TextBox 164">
            <a:extLst>
              <a:ext uri="{FF2B5EF4-FFF2-40B4-BE49-F238E27FC236}">
                <a16:creationId xmlns:a16="http://schemas.microsoft.com/office/drawing/2014/main" id="{3CBED91A-B912-93F3-BA79-F08D54B3390D}"/>
              </a:ext>
            </a:extLst>
          </p:cNvPr>
          <p:cNvSpPr txBox="1"/>
          <p:nvPr/>
        </p:nvSpPr>
        <p:spPr>
          <a:xfrm>
            <a:off x="9267706" y="3337769"/>
            <a:ext cx="468087"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Fibroblast</a:t>
            </a:r>
          </a:p>
        </p:txBody>
      </p:sp>
      <p:sp>
        <p:nvSpPr>
          <p:cNvPr id="166" name="TextBox 165">
            <a:extLst>
              <a:ext uri="{FF2B5EF4-FFF2-40B4-BE49-F238E27FC236}">
                <a16:creationId xmlns:a16="http://schemas.microsoft.com/office/drawing/2014/main" id="{FB1E327C-0197-FA35-937D-3CA4D101C7D1}"/>
              </a:ext>
            </a:extLst>
          </p:cNvPr>
          <p:cNvSpPr txBox="1"/>
          <p:nvPr/>
        </p:nvSpPr>
        <p:spPr>
          <a:xfrm>
            <a:off x="9093828" y="2542446"/>
            <a:ext cx="40396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Collagen</a:t>
            </a:r>
          </a:p>
        </p:txBody>
      </p:sp>
      <p:sp>
        <p:nvSpPr>
          <p:cNvPr id="168" name="TextBox 167">
            <a:extLst>
              <a:ext uri="{FF2B5EF4-FFF2-40B4-BE49-F238E27FC236}">
                <a16:creationId xmlns:a16="http://schemas.microsoft.com/office/drawing/2014/main" id="{2C4BCB92-4A53-CBFB-F841-B70F998EA530}"/>
              </a:ext>
            </a:extLst>
          </p:cNvPr>
          <p:cNvSpPr txBox="1"/>
          <p:nvPr/>
        </p:nvSpPr>
        <p:spPr>
          <a:xfrm>
            <a:off x="7945735" y="3407020"/>
            <a:ext cx="248471" cy="153891"/>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F561AD"/>
                </a:solidFill>
                <a:effectLst/>
                <a:uLnTx/>
                <a:uFillTx/>
                <a:latin typeface="Calibri" panose="020F0502020204030204" pitchFamily="34" charset="0"/>
                <a:ea typeface="+mn-ea"/>
                <a:cs typeface="Calibri" panose="020F0502020204030204" pitchFamily="34" charset="0"/>
              </a:rPr>
              <a:t>TSLP</a:t>
            </a:r>
          </a:p>
        </p:txBody>
      </p:sp>
      <p:grpSp>
        <p:nvGrpSpPr>
          <p:cNvPr id="169" name="Graphic 2442">
            <a:extLst>
              <a:ext uri="{FF2B5EF4-FFF2-40B4-BE49-F238E27FC236}">
                <a16:creationId xmlns:a16="http://schemas.microsoft.com/office/drawing/2014/main" id="{64BA3ED3-9446-0537-C3E7-C1D0E7C62347}"/>
              </a:ext>
            </a:extLst>
          </p:cNvPr>
          <p:cNvGrpSpPr/>
          <p:nvPr/>
        </p:nvGrpSpPr>
        <p:grpSpPr>
          <a:xfrm rot="401577">
            <a:off x="3880668" y="3315678"/>
            <a:ext cx="257941" cy="478206"/>
            <a:chOff x="7388833" y="5476246"/>
            <a:chExt cx="373677" cy="630032"/>
          </a:xfrm>
          <a:solidFill>
            <a:srgbClr val="A21383"/>
          </a:solidFill>
        </p:grpSpPr>
        <p:sp>
          <p:nvSpPr>
            <p:cNvPr id="2493" name="Freeform 2445">
              <a:extLst>
                <a:ext uri="{FF2B5EF4-FFF2-40B4-BE49-F238E27FC236}">
                  <a16:creationId xmlns:a16="http://schemas.microsoft.com/office/drawing/2014/main" id="{DAD6A2E2-FEFF-BA1C-FC71-342A11688F75}"/>
                </a:ext>
              </a:extLst>
            </p:cNvPr>
            <p:cNvSpPr/>
            <p:nvPr/>
          </p:nvSpPr>
          <p:spPr>
            <a:xfrm>
              <a:off x="7411227" y="5476246"/>
              <a:ext cx="351283" cy="592220"/>
            </a:xfrm>
            <a:custGeom>
              <a:avLst/>
              <a:gdLst>
                <a:gd name="connsiteX0" fmla="*/ 351285 w 351284"/>
                <a:gd name="connsiteY0" fmla="*/ 0 h 592224"/>
                <a:gd name="connsiteX1" fmla="*/ 0 w 351284"/>
                <a:gd name="connsiteY1" fmla="*/ 592224 h 592224"/>
              </a:gdLst>
              <a:ahLst/>
              <a:cxnLst>
                <a:cxn ang="0">
                  <a:pos x="connsiteX0" y="connsiteY0"/>
                </a:cxn>
                <a:cxn ang="0">
                  <a:pos x="connsiteX1" y="connsiteY1"/>
                </a:cxn>
              </a:cxnLst>
              <a:rect l="l" t="t" r="r" b="b"/>
              <a:pathLst>
                <a:path w="351284" h="592224">
                  <a:moveTo>
                    <a:pt x="351285" y="0"/>
                  </a:moveTo>
                  <a:lnTo>
                    <a:pt x="0" y="592224"/>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94" name="Freeform 2446">
              <a:extLst>
                <a:ext uri="{FF2B5EF4-FFF2-40B4-BE49-F238E27FC236}">
                  <a16:creationId xmlns:a16="http://schemas.microsoft.com/office/drawing/2014/main" id="{87CC8198-2681-1490-8319-61BC2973F085}"/>
                </a:ext>
              </a:extLst>
            </p:cNvPr>
            <p:cNvSpPr/>
            <p:nvPr/>
          </p:nvSpPr>
          <p:spPr>
            <a:xfrm>
              <a:off x="7388833" y="6045244"/>
              <a:ext cx="53261" cy="61034"/>
            </a:xfrm>
            <a:custGeom>
              <a:avLst/>
              <a:gdLst>
                <a:gd name="connsiteX0" fmla="*/ 735 w 53261"/>
                <a:gd name="connsiteY0" fmla="*/ 0 h 61034"/>
                <a:gd name="connsiteX1" fmla="*/ 0 w 53261"/>
                <a:gd name="connsiteY1" fmla="*/ 61034 h 61034"/>
                <a:gd name="connsiteX2" fmla="*/ 53262 w 53261"/>
                <a:gd name="connsiteY2" fmla="*/ 31160 h 61034"/>
                <a:gd name="connsiteX3" fmla="*/ 735 w 53261"/>
                <a:gd name="connsiteY3" fmla="*/ 0 h 61034"/>
              </a:gdLst>
              <a:ahLst/>
              <a:cxnLst>
                <a:cxn ang="0">
                  <a:pos x="connsiteX0" y="connsiteY0"/>
                </a:cxn>
                <a:cxn ang="0">
                  <a:pos x="connsiteX1" y="connsiteY1"/>
                </a:cxn>
                <a:cxn ang="0">
                  <a:pos x="connsiteX2" y="connsiteY2"/>
                </a:cxn>
                <a:cxn ang="0">
                  <a:pos x="connsiteX3" y="connsiteY3"/>
                </a:cxn>
              </a:cxnLst>
              <a:rect l="l" t="t" r="r" b="b"/>
              <a:pathLst>
                <a:path w="53261" h="61034">
                  <a:moveTo>
                    <a:pt x="735" y="0"/>
                  </a:moveTo>
                  <a:lnTo>
                    <a:pt x="0" y="61034"/>
                  </a:lnTo>
                  <a:lnTo>
                    <a:pt x="53262" y="31160"/>
                  </a:lnTo>
                  <a:lnTo>
                    <a:pt x="735"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0" name="Group 169">
            <a:extLst>
              <a:ext uri="{FF2B5EF4-FFF2-40B4-BE49-F238E27FC236}">
                <a16:creationId xmlns:a16="http://schemas.microsoft.com/office/drawing/2014/main" id="{CEB2A609-E194-E0FF-B2A5-1092FD8353A7}"/>
              </a:ext>
            </a:extLst>
          </p:cNvPr>
          <p:cNvGrpSpPr/>
          <p:nvPr/>
        </p:nvGrpSpPr>
        <p:grpSpPr>
          <a:xfrm>
            <a:off x="3958667" y="3665104"/>
            <a:ext cx="880704" cy="577321"/>
            <a:chOff x="3869982" y="3713634"/>
            <a:chExt cx="880686" cy="577309"/>
          </a:xfrm>
        </p:grpSpPr>
        <p:sp>
          <p:nvSpPr>
            <p:cNvPr id="2490" name="Freeform 2448">
              <a:extLst>
                <a:ext uri="{FF2B5EF4-FFF2-40B4-BE49-F238E27FC236}">
                  <a16:creationId xmlns:a16="http://schemas.microsoft.com/office/drawing/2014/main" id="{7D135CD5-3A11-85C7-A8B2-7D2B09D8B463}"/>
                </a:ext>
              </a:extLst>
            </p:cNvPr>
            <p:cNvSpPr/>
            <p:nvPr/>
          </p:nvSpPr>
          <p:spPr>
            <a:xfrm>
              <a:off x="3906774" y="3713634"/>
              <a:ext cx="843894" cy="553210"/>
            </a:xfrm>
            <a:custGeom>
              <a:avLst/>
              <a:gdLst>
                <a:gd name="connsiteX0" fmla="*/ 842520 w 842519"/>
                <a:gd name="connsiteY0" fmla="*/ 0 h 552309"/>
                <a:gd name="connsiteX1" fmla="*/ 0 w 842519"/>
                <a:gd name="connsiteY1" fmla="*/ 552310 h 552309"/>
              </a:gdLst>
              <a:ahLst/>
              <a:cxnLst>
                <a:cxn ang="0">
                  <a:pos x="connsiteX0" y="connsiteY0"/>
                </a:cxn>
                <a:cxn ang="0">
                  <a:pos x="connsiteX1" y="connsiteY1"/>
                </a:cxn>
              </a:cxnLst>
              <a:rect l="l" t="t" r="r" b="b"/>
              <a:pathLst>
                <a:path w="842519" h="552309">
                  <a:moveTo>
                    <a:pt x="842520" y="0"/>
                  </a:moveTo>
                  <a:lnTo>
                    <a:pt x="0" y="55231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91" name="Freeform 2449">
              <a:extLst>
                <a:ext uri="{FF2B5EF4-FFF2-40B4-BE49-F238E27FC236}">
                  <a16:creationId xmlns:a16="http://schemas.microsoft.com/office/drawing/2014/main" id="{63BF1CFA-C4F7-7460-E921-0CE7B7F11F4D}"/>
                </a:ext>
              </a:extLst>
            </p:cNvPr>
            <p:cNvSpPr/>
            <p:nvPr/>
          </p:nvSpPr>
          <p:spPr>
            <a:xfrm>
              <a:off x="3869982" y="4236370"/>
              <a:ext cx="61013" cy="54573"/>
            </a:xfrm>
            <a:custGeom>
              <a:avLst/>
              <a:gdLst>
                <a:gd name="connsiteX0" fmla="*/ 27427 w 60914"/>
                <a:gd name="connsiteY0" fmla="*/ 0 h 54484"/>
                <a:gd name="connsiteX1" fmla="*/ 0 w 60914"/>
                <a:gd name="connsiteY1" fmla="*/ 54484 h 54484"/>
                <a:gd name="connsiteX2" fmla="*/ 60915 w 60914"/>
                <a:gd name="connsiteY2" fmla="*/ 51056 h 54484"/>
                <a:gd name="connsiteX3" fmla="*/ 27427 w 60914"/>
                <a:gd name="connsiteY3" fmla="*/ 0 h 54484"/>
              </a:gdLst>
              <a:ahLst/>
              <a:cxnLst>
                <a:cxn ang="0">
                  <a:pos x="connsiteX0" y="connsiteY0"/>
                </a:cxn>
                <a:cxn ang="0">
                  <a:pos x="connsiteX1" y="connsiteY1"/>
                </a:cxn>
                <a:cxn ang="0">
                  <a:pos x="connsiteX2" y="connsiteY2"/>
                </a:cxn>
                <a:cxn ang="0">
                  <a:pos x="connsiteX3" y="connsiteY3"/>
                </a:cxn>
              </a:cxnLst>
              <a:rect l="l" t="t" r="r" b="b"/>
              <a:pathLst>
                <a:path w="60914" h="54484">
                  <a:moveTo>
                    <a:pt x="27427" y="0"/>
                  </a:moveTo>
                  <a:lnTo>
                    <a:pt x="0" y="54484"/>
                  </a:lnTo>
                  <a:lnTo>
                    <a:pt x="60915" y="51056"/>
                  </a:lnTo>
                  <a:lnTo>
                    <a:pt x="27427"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1" name="Graphic 2442">
            <a:extLst>
              <a:ext uri="{FF2B5EF4-FFF2-40B4-BE49-F238E27FC236}">
                <a16:creationId xmlns:a16="http://schemas.microsoft.com/office/drawing/2014/main" id="{B9BE2857-561E-9417-4A5D-13E54C5AB7E1}"/>
              </a:ext>
            </a:extLst>
          </p:cNvPr>
          <p:cNvGrpSpPr/>
          <p:nvPr/>
        </p:nvGrpSpPr>
        <p:grpSpPr>
          <a:xfrm>
            <a:off x="4325109" y="4042216"/>
            <a:ext cx="61137" cy="392465"/>
            <a:chOff x="7893108" y="6127558"/>
            <a:chExt cx="61036" cy="391820"/>
          </a:xfrm>
          <a:solidFill>
            <a:srgbClr val="A21383"/>
          </a:solidFill>
        </p:grpSpPr>
        <p:sp>
          <p:nvSpPr>
            <p:cNvPr id="2487" name="Freeform 2451">
              <a:extLst>
                <a:ext uri="{FF2B5EF4-FFF2-40B4-BE49-F238E27FC236}">
                  <a16:creationId xmlns:a16="http://schemas.microsoft.com/office/drawing/2014/main" id="{9A9911A8-5604-1521-F3A7-79F1D8D6271F}"/>
                </a:ext>
              </a:extLst>
            </p:cNvPr>
            <p:cNvSpPr/>
            <p:nvPr/>
          </p:nvSpPr>
          <p:spPr>
            <a:xfrm>
              <a:off x="7923553" y="6127558"/>
              <a:ext cx="6122" cy="347904"/>
            </a:xfrm>
            <a:custGeom>
              <a:avLst/>
              <a:gdLst>
                <a:gd name="connsiteX0" fmla="*/ 0 w 6122"/>
                <a:gd name="connsiteY0" fmla="*/ 0 h 347902"/>
                <a:gd name="connsiteX1" fmla="*/ 0 w 6122"/>
                <a:gd name="connsiteY1" fmla="*/ 347903 h 347902"/>
              </a:gdLst>
              <a:ahLst/>
              <a:cxnLst>
                <a:cxn ang="0">
                  <a:pos x="connsiteX0" y="connsiteY0"/>
                </a:cxn>
                <a:cxn ang="0">
                  <a:pos x="connsiteX1" y="connsiteY1"/>
                </a:cxn>
              </a:cxnLst>
              <a:rect l="l" t="t" r="r" b="b"/>
              <a:pathLst>
                <a:path w="6122" h="347902">
                  <a:moveTo>
                    <a:pt x="0" y="0"/>
                  </a:moveTo>
                  <a:lnTo>
                    <a:pt x="0" y="347903"/>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8" name="Freeform 2452">
              <a:extLst>
                <a:ext uri="{FF2B5EF4-FFF2-40B4-BE49-F238E27FC236}">
                  <a16:creationId xmlns:a16="http://schemas.microsoft.com/office/drawing/2014/main" id="{3E209F00-BF18-9F13-FE23-0A75B103D310}"/>
                </a:ext>
              </a:extLst>
            </p:cNvPr>
            <p:cNvSpPr/>
            <p:nvPr/>
          </p:nvSpPr>
          <p:spPr>
            <a:xfrm>
              <a:off x="7893108" y="6466486"/>
              <a:ext cx="61036" cy="52892"/>
            </a:xfrm>
            <a:custGeom>
              <a:avLst/>
              <a:gdLst>
                <a:gd name="connsiteX0" fmla="*/ 0 w 61036"/>
                <a:gd name="connsiteY0" fmla="*/ 0 h 52892"/>
                <a:gd name="connsiteX1" fmla="*/ 30488 w 61036"/>
                <a:gd name="connsiteY1" fmla="*/ 52892 h 52892"/>
                <a:gd name="connsiteX2" fmla="*/ 61037 w 61036"/>
                <a:gd name="connsiteY2" fmla="*/ 0 h 52892"/>
                <a:gd name="connsiteX3" fmla="*/ 0 w 61036"/>
                <a:gd name="connsiteY3" fmla="*/ 0 h 52892"/>
              </a:gdLst>
              <a:ahLst/>
              <a:cxnLst>
                <a:cxn ang="0">
                  <a:pos x="connsiteX0" y="connsiteY0"/>
                </a:cxn>
                <a:cxn ang="0">
                  <a:pos x="connsiteX1" y="connsiteY1"/>
                </a:cxn>
                <a:cxn ang="0">
                  <a:pos x="connsiteX2" y="connsiteY2"/>
                </a:cxn>
                <a:cxn ang="0">
                  <a:pos x="connsiteX3" y="connsiteY3"/>
                </a:cxn>
              </a:cxnLst>
              <a:rect l="l" t="t" r="r" b="b"/>
              <a:pathLst>
                <a:path w="61036" h="52892">
                  <a:moveTo>
                    <a:pt x="0" y="0"/>
                  </a:moveTo>
                  <a:lnTo>
                    <a:pt x="30488" y="52892"/>
                  </a:lnTo>
                  <a:lnTo>
                    <a:pt x="61037" y="0"/>
                  </a:lnTo>
                  <a:lnTo>
                    <a:pt x="0"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sp>
        <p:nvSpPr>
          <p:cNvPr id="172" name="Freeform 2453">
            <a:extLst>
              <a:ext uri="{FF2B5EF4-FFF2-40B4-BE49-F238E27FC236}">
                <a16:creationId xmlns:a16="http://schemas.microsoft.com/office/drawing/2014/main" id="{BD4BE16C-A1B5-4173-0B0E-6B30DACCFEAA}"/>
              </a:ext>
            </a:extLst>
          </p:cNvPr>
          <p:cNvSpPr/>
          <p:nvPr/>
        </p:nvSpPr>
        <p:spPr>
          <a:xfrm>
            <a:off x="4355605" y="3312947"/>
            <a:ext cx="6132" cy="364972"/>
          </a:xfrm>
          <a:custGeom>
            <a:avLst/>
            <a:gdLst>
              <a:gd name="connsiteX0" fmla="*/ 0 w 6122"/>
              <a:gd name="connsiteY0" fmla="*/ 0 h 364370"/>
              <a:gd name="connsiteX1" fmla="*/ 0 w 6122"/>
              <a:gd name="connsiteY1" fmla="*/ 364370 h 364370"/>
            </a:gdLst>
            <a:ahLst/>
            <a:cxnLst>
              <a:cxn ang="0">
                <a:pos x="connsiteX0" y="connsiteY0"/>
              </a:cxn>
              <a:cxn ang="0">
                <a:pos x="connsiteX1" y="connsiteY1"/>
              </a:cxn>
            </a:cxnLst>
            <a:rect l="l" t="t" r="r" b="b"/>
            <a:pathLst>
              <a:path w="6122" h="364370">
                <a:moveTo>
                  <a:pt x="0" y="0"/>
                </a:moveTo>
                <a:lnTo>
                  <a:pt x="0" y="36437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nvGrpSpPr>
          <p:cNvPr id="173" name="Graphic 2442">
            <a:extLst>
              <a:ext uri="{FF2B5EF4-FFF2-40B4-BE49-F238E27FC236}">
                <a16:creationId xmlns:a16="http://schemas.microsoft.com/office/drawing/2014/main" id="{B1AABD42-D4D2-C91E-DE13-10E9969BF9B7}"/>
              </a:ext>
            </a:extLst>
          </p:cNvPr>
          <p:cNvGrpSpPr/>
          <p:nvPr/>
        </p:nvGrpSpPr>
        <p:grpSpPr>
          <a:xfrm>
            <a:off x="5344098" y="3549028"/>
            <a:ext cx="307834" cy="204233"/>
            <a:chOff x="8910534" y="5635163"/>
            <a:chExt cx="307329" cy="203897"/>
          </a:xfrm>
          <a:solidFill>
            <a:srgbClr val="A21383"/>
          </a:solidFill>
        </p:grpSpPr>
        <p:sp>
          <p:nvSpPr>
            <p:cNvPr id="2485" name="Freeform 2461">
              <a:extLst>
                <a:ext uri="{FF2B5EF4-FFF2-40B4-BE49-F238E27FC236}">
                  <a16:creationId xmlns:a16="http://schemas.microsoft.com/office/drawing/2014/main" id="{FCE7EE6F-FAEA-4494-A727-790C07A2D30E}"/>
                </a:ext>
              </a:extLst>
            </p:cNvPr>
            <p:cNvSpPr/>
            <p:nvPr/>
          </p:nvSpPr>
          <p:spPr>
            <a:xfrm>
              <a:off x="8910534" y="5635163"/>
              <a:ext cx="270781" cy="179614"/>
            </a:xfrm>
            <a:custGeom>
              <a:avLst/>
              <a:gdLst>
                <a:gd name="connsiteX0" fmla="*/ 270779 w 270779"/>
                <a:gd name="connsiteY0" fmla="*/ 179614 h 179613"/>
                <a:gd name="connsiteX1" fmla="*/ 0 w 270779"/>
                <a:gd name="connsiteY1" fmla="*/ 0 h 179613"/>
              </a:gdLst>
              <a:ahLst/>
              <a:cxnLst>
                <a:cxn ang="0">
                  <a:pos x="connsiteX0" y="connsiteY0"/>
                </a:cxn>
                <a:cxn ang="0">
                  <a:pos x="connsiteX1" y="connsiteY1"/>
                </a:cxn>
              </a:cxnLst>
              <a:rect l="l" t="t" r="r" b="b"/>
              <a:pathLst>
                <a:path w="270779" h="179613">
                  <a:moveTo>
                    <a:pt x="270779" y="179614"/>
                  </a:moveTo>
                  <a:lnTo>
                    <a:pt x="0" y="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6" name="Freeform 2462">
              <a:extLst>
                <a:ext uri="{FF2B5EF4-FFF2-40B4-BE49-F238E27FC236}">
                  <a16:creationId xmlns:a16="http://schemas.microsoft.com/office/drawing/2014/main" id="{0202CBB5-53AB-4669-8BB1-0B1EDF8652C0}"/>
                </a:ext>
              </a:extLst>
            </p:cNvPr>
            <p:cNvSpPr/>
            <p:nvPr/>
          </p:nvSpPr>
          <p:spPr>
            <a:xfrm>
              <a:off x="9156949" y="5784393"/>
              <a:ext cx="60914" cy="54667"/>
            </a:xfrm>
            <a:custGeom>
              <a:avLst/>
              <a:gdLst>
                <a:gd name="connsiteX0" fmla="*/ 33733 w 60914"/>
                <a:gd name="connsiteY0" fmla="*/ 0 h 54667"/>
                <a:gd name="connsiteX1" fmla="*/ 60915 w 60914"/>
                <a:gd name="connsiteY1" fmla="*/ 54668 h 54667"/>
                <a:gd name="connsiteX2" fmla="*/ 0 w 60914"/>
                <a:gd name="connsiteY2" fmla="*/ 50872 h 54667"/>
                <a:gd name="connsiteX3" fmla="*/ 33733 w 60914"/>
                <a:gd name="connsiteY3" fmla="*/ 0 h 54667"/>
              </a:gdLst>
              <a:ahLst/>
              <a:cxnLst>
                <a:cxn ang="0">
                  <a:pos x="connsiteX0" y="connsiteY0"/>
                </a:cxn>
                <a:cxn ang="0">
                  <a:pos x="connsiteX1" y="connsiteY1"/>
                </a:cxn>
                <a:cxn ang="0">
                  <a:pos x="connsiteX2" y="connsiteY2"/>
                </a:cxn>
                <a:cxn ang="0">
                  <a:pos x="connsiteX3" y="connsiteY3"/>
                </a:cxn>
              </a:cxnLst>
              <a:rect l="l" t="t" r="r" b="b"/>
              <a:pathLst>
                <a:path w="60914" h="54667">
                  <a:moveTo>
                    <a:pt x="33733" y="0"/>
                  </a:moveTo>
                  <a:lnTo>
                    <a:pt x="60915" y="54668"/>
                  </a:lnTo>
                  <a:lnTo>
                    <a:pt x="0" y="50872"/>
                  </a:lnTo>
                  <a:lnTo>
                    <a:pt x="33733"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4" name="Graphic 2442">
            <a:extLst>
              <a:ext uri="{FF2B5EF4-FFF2-40B4-BE49-F238E27FC236}">
                <a16:creationId xmlns:a16="http://schemas.microsoft.com/office/drawing/2014/main" id="{733A77EC-BE23-6CCA-5F97-F28FA344784C}"/>
              </a:ext>
            </a:extLst>
          </p:cNvPr>
          <p:cNvGrpSpPr/>
          <p:nvPr/>
        </p:nvGrpSpPr>
        <p:grpSpPr>
          <a:xfrm>
            <a:off x="5066742" y="3139242"/>
            <a:ext cx="88671" cy="165411"/>
            <a:chOff x="8633512" y="5226050"/>
            <a:chExt cx="88524" cy="165139"/>
          </a:xfrm>
          <a:solidFill>
            <a:srgbClr val="A21383"/>
          </a:solidFill>
        </p:grpSpPr>
        <p:sp>
          <p:nvSpPr>
            <p:cNvPr id="2483" name="Freeform 2464">
              <a:extLst>
                <a:ext uri="{FF2B5EF4-FFF2-40B4-BE49-F238E27FC236}">
                  <a16:creationId xmlns:a16="http://schemas.microsoft.com/office/drawing/2014/main" id="{0E9C77F4-E566-9E35-FEF5-7C5CBDD503E1}"/>
                </a:ext>
              </a:extLst>
            </p:cNvPr>
            <p:cNvSpPr/>
            <p:nvPr/>
          </p:nvSpPr>
          <p:spPr>
            <a:xfrm>
              <a:off x="8677725" y="5226050"/>
              <a:ext cx="6122" cy="126844"/>
            </a:xfrm>
            <a:custGeom>
              <a:avLst/>
              <a:gdLst>
                <a:gd name="connsiteX0" fmla="*/ 0 w 6122"/>
                <a:gd name="connsiteY0" fmla="*/ 126844 h 126843"/>
                <a:gd name="connsiteX1" fmla="*/ 0 w 6122"/>
                <a:gd name="connsiteY1" fmla="*/ 0 h 126843"/>
              </a:gdLst>
              <a:ahLst/>
              <a:cxnLst>
                <a:cxn ang="0">
                  <a:pos x="connsiteX0" y="connsiteY0"/>
                </a:cxn>
                <a:cxn ang="0">
                  <a:pos x="connsiteX1" y="connsiteY1"/>
                </a:cxn>
              </a:cxnLst>
              <a:rect l="l" t="t" r="r" b="b"/>
              <a:pathLst>
                <a:path w="6122" h="126843">
                  <a:moveTo>
                    <a:pt x="0" y="126844"/>
                  </a:moveTo>
                  <a:lnTo>
                    <a:pt x="0" y="0"/>
                  </a:lnTo>
                </a:path>
              </a:pathLst>
            </a:custGeom>
            <a:ln w="444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4" name="Freeform 2465">
              <a:extLst>
                <a:ext uri="{FF2B5EF4-FFF2-40B4-BE49-F238E27FC236}">
                  <a16:creationId xmlns:a16="http://schemas.microsoft.com/office/drawing/2014/main" id="{6FDD8C30-BB7D-544E-11C3-B2130FA76F61}"/>
                </a:ext>
              </a:extLst>
            </p:cNvPr>
            <p:cNvSpPr/>
            <p:nvPr/>
          </p:nvSpPr>
          <p:spPr>
            <a:xfrm>
              <a:off x="8633512" y="5346929"/>
              <a:ext cx="88524" cy="44260"/>
            </a:xfrm>
            <a:custGeom>
              <a:avLst/>
              <a:gdLst>
                <a:gd name="connsiteX0" fmla="*/ 0 w 88524"/>
                <a:gd name="connsiteY0" fmla="*/ 0 h 44260"/>
                <a:gd name="connsiteX1" fmla="*/ 88525 w 88524"/>
                <a:gd name="connsiteY1" fmla="*/ 0 h 44260"/>
                <a:gd name="connsiteX2" fmla="*/ 44262 w 88524"/>
                <a:gd name="connsiteY2" fmla="*/ 44261 h 44260"/>
                <a:gd name="connsiteX3" fmla="*/ 0 w 88524"/>
                <a:gd name="connsiteY3" fmla="*/ 0 h 44260"/>
              </a:gdLst>
              <a:ahLst/>
              <a:cxnLst>
                <a:cxn ang="0">
                  <a:pos x="connsiteX0" y="connsiteY0"/>
                </a:cxn>
                <a:cxn ang="0">
                  <a:pos x="connsiteX1" y="connsiteY1"/>
                </a:cxn>
                <a:cxn ang="0">
                  <a:pos x="connsiteX2" y="connsiteY2"/>
                </a:cxn>
                <a:cxn ang="0">
                  <a:pos x="connsiteX3" y="connsiteY3"/>
                </a:cxn>
              </a:cxnLst>
              <a:rect l="l" t="t" r="r" b="b"/>
              <a:pathLst>
                <a:path w="88524" h="44260">
                  <a:moveTo>
                    <a:pt x="0" y="0"/>
                  </a:moveTo>
                  <a:lnTo>
                    <a:pt x="88525" y="0"/>
                  </a:lnTo>
                  <a:lnTo>
                    <a:pt x="44262" y="44261"/>
                  </a:lnTo>
                  <a:lnTo>
                    <a:pt x="0"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5" name="Graphic 2442">
            <a:extLst>
              <a:ext uri="{FF2B5EF4-FFF2-40B4-BE49-F238E27FC236}">
                <a16:creationId xmlns:a16="http://schemas.microsoft.com/office/drawing/2014/main" id="{B0F86DCB-B5CE-1009-0DB4-4FD48BE58239}"/>
              </a:ext>
            </a:extLst>
          </p:cNvPr>
          <p:cNvGrpSpPr/>
          <p:nvPr/>
        </p:nvGrpSpPr>
        <p:grpSpPr>
          <a:xfrm>
            <a:off x="7996110" y="3697949"/>
            <a:ext cx="236051" cy="639113"/>
            <a:chOff x="11812378" y="5783858"/>
            <a:chExt cx="235661" cy="638063"/>
          </a:xfrm>
        </p:grpSpPr>
        <p:sp>
          <p:nvSpPr>
            <p:cNvPr id="2481" name="Freeform 2473">
              <a:extLst>
                <a:ext uri="{FF2B5EF4-FFF2-40B4-BE49-F238E27FC236}">
                  <a16:creationId xmlns:a16="http://schemas.microsoft.com/office/drawing/2014/main" id="{EFF0DC84-22BE-F7E4-7246-847A8B43DBB2}"/>
                </a:ext>
              </a:extLst>
            </p:cNvPr>
            <p:cNvSpPr/>
            <p:nvPr/>
          </p:nvSpPr>
          <p:spPr>
            <a:xfrm>
              <a:off x="11812378" y="5814083"/>
              <a:ext cx="203680" cy="607838"/>
            </a:xfrm>
            <a:custGeom>
              <a:avLst/>
              <a:gdLst>
                <a:gd name="connsiteX0" fmla="*/ 203682 w 203681"/>
                <a:gd name="connsiteY0" fmla="*/ 0 h 607834"/>
                <a:gd name="connsiteX1" fmla="*/ 0 w 203681"/>
                <a:gd name="connsiteY1" fmla="*/ 192164 h 607834"/>
                <a:gd name="connsiteX2" fmla="*/ 0 w 203681"/>
                <a:gd name="connsiteY2" fmla="*/ 607835 h 607834"/>
              </a:gdLst>
              <a:ahLst/>
              <a:cxnLst>
                <a:cxn ang="0">
                  <a:pos x="connsiteX0" y="connsiteY0"/>
                </a:cxn>
                <a:cxn ang="0">
                  <a:pos x="connsiteX1" y="connsiteY1"/>
                </a:cxn>
                <a:cxn ang="0">
                  <a:pos x="connsiteX2" y="connsiteY2"/>
                </a:cxn>
              </a:cxnLst>
              <a:rect l="l" t="t" r="r" b="b"/>
              <a:pathLst>
                <a:path w="203681" h="607834">
                  <a:moveTo>
                    <a:pt x="203682" y="0"/>
                  </a:moveTo>
                  <a:lnTo>
                    <a:pt x="0" y="192164"/>
                  </a:lnTo>
                  <a:lnTo>
                    <a:pt x="0" y="607835"/>
                  </a:lnTo>
                </a:path>
              </a:pathLst>
            </a:custGeom>
            <a:noFill/>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2" name="Freeform 2474">
              <a:extLst>
                <a:ext uri="{FF2B5EF4-FFF2-40B4-BE49-F238E27FC236}">
                  <a16:creationId xmlns:a16="http://schemas.microsoft.com/office/drawing/2014/main" id="{6BE49460-6BE9-C63A-F74B-719427BAF837}"/>
                </a:ext>
              </a:extLst>
            </p:cNvPr>
            <p:cNvSpPr/>
            <p:nvPr/>
          </p:nvSpPr>
          <p:spPr>
            <a:xfrm>
              <a:off x="11988656" y="5783858"/>
              <a:ext cx="59383" cy="58463"/>
            </a:xfrm>
            <a:custGeom>
              <a:avLst/>
              <a:gdLst>
                <a:gd name="connsiteX0" fmla="*/ 0 w 59383"/>
                <a:gd name="connsiteY0" fmla="*/ 14080 h 58463"/>
                <a:gd name="connsiteX1" fmla="*/ 59384 w 59383"/>
                <a:gd name="connsiteY1" fmla="*/ 0 h 58463"/>
                <a:gd name="connsiteX2" fmla="*/ 41875 w 59383"/>
                <a:gd name="connsiteY2" fmla="*/ 58463 h 58463"/>
                <a:gd name="connsiteX3" fmla="*/ 0 w 59383"/>
                <a:gd name="connsiteY3" fmla="*/ 14080 h 58463"/>
              </a:gdLst>
              <a:ahLst/>
              <a:cxnLst>
                <a:cxn ang="0">
                  <a:pos x="connsiteX0" y="connsiteY0"/>
                </a:cxn>
                <a:cxn ang="0">
                  <a:pos x="connsiteX1" y="connsiteY1"/>
                </a:cxn>
                <a:cxn ang="0">
                  <a:pos x="connsiteX2" y="connsiteY2"/>
                </a:cxn>
                <a:cxn ang="0">
                  <a:pos x="connsiteX3" y="connsiteY3"/>
                </a:cxn>
              </a:cxnLst>
              <a:rect l="l" t="t" r="r" b="b"/>
              <a:pathLst>
                <a:path w="59383" h="58463">
                  <a:moveTo>
                    <a:pt x="0" y="14080"/>
                  </a:moveTo>
                  <a:lnTo>
                    <a:pt x="59384" y="0"/>
                  </a:lnTo>
                  <a:lnTo>
                    <a:pt x="41875" y="58463"/>
                  </a:lnTo>
                  <a:lnTo>
                    <a:pt x="0" y="1408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6" name="Graphic 2442">
            <a:extLst>
              <a:ext uri="{FF2B5EF4-FFF2-40B4-BE49-F238E27FC236}">
                <a16:creationId xmlns:a16="http://schemas.microsoft.com/office/drawing/2014/main" id="{08821CDF-EDBC-2017-79C0-07AB19639924}"/>
              </a:ext>
            </a:extLst>
          </p:cNvPr>
          <p:cNvGrpSpPr/>
          <p:nvPr/>
        </p:nvGrpSpPr>
        <p:grpSpPr>
          <a:xfrm>
            <a:off x="8730274" y="3155882"/>
            <a:ext cx="163341" cy="154090"/>
            <a:chOff x="12462647" y="5280128"/>
            <a:chExt cx="163072" cy="153837"/>
          </a:xfrm>
          <a:solidFill>
            <a:srgbClr val="A21383"/>
          </a:solidFill>
        </p:grpSpPr>
        <p:sp>
          <p:nvSpPr>
            <p:cNvPr id="2479" name="Freeform 2476">
              <a:extLst>
                <a:ext uri="{FF2B5EF4-FFF2-40B4-BE49-F238E27FC236}">
                  <a16:creationId xmlns:a16="http://schemas.microsoft.com/office/drawing/2014/main" id="{313165CA-A6E5-DDD0-07A6-0E76A0603555}"/>
                </a:ext>
              </a:extLst>
            </p:cNvPr>
            <p:cNvSpPr/>
            <p:nvPr/>
          </p:nvSpPr>
          <p:spPr>
            <a:xfrm>
              <a:off x="12462647" y="5310304"/>
              <a:ext cx="131073" cy="123661"/>
            </a:xfrm>
            <a:custGeom>
              <a:avLst/>
              <a:gdLst>
                <a:gd name="connsiteX0" fmla="*/ 131073 w 131073"/>
                <a:gd name="connsiteY0" fmla="*/ 0 h 123660"/>
                <a:gd name="connsiteX1" fmla="*/ 0 w 131073"/>
                <a:gd name="connsiteY1" fmla="*/ 123661 h 123660"/>
              </a:gdLst>
              <a:ahLst/>
              <a:cxnLst>
                <a:cxn ang="0">
                  <a:pos x="connsiteX0" y="connsiteY0"/>
                </a:cxn>
                <a:cxn ang="0">
                  <a:pos x="connsiteX1" y="connsiteY1"/>
                </a:cxn>
              </a:cxnLst>
              <a:rect l="l" t="t" r="r" b="b"/>
              <a:pathLst>
                <a:path w="131073" h="123660">
                  <a:moveTo>
                    <a:pt x="131073" y="0"/>
                  </a:moveTo>
                  <a:lnTo>
                    <a:pt x="0" y="123661"/>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0" name="Freeform 2477">
              <a:extLst>
                <a:ext uri="{FF2B5EF4-FFF2-40B4-BE49-F238E27FC236}">
                  <a16:creationId xmlns:a16="http://schemas.microsoft.com/office/drawing/2014/main" id="{1F025361-FC01-FAA6-5713-424C1FEFB89D}"/>
                </a:ext>
              </a:extLst>
            </p:cNvPr>
            <p:cNvSpPr/>
            <p:nvPr/>
          </p:nvSpPr>
          <p:spPr>
            <a:xfrm>
              <a:off x="12566335" y="5280128"/>
              <a:ext cx="59384" cy="58463"/>
            </a:xfrm>
            <a:custGeom>
              <a:avLst/>
              <a:gdLst>
                <a:gd name="connsiteX0" fmla="*/ 0 w 59384"/>
                <a:gd name="connsiteY0" fmla="*/ 14080 h 58463"/>
                <a:gd name="connsiteX1" fmla="*/ 59385 w 59384"/>
                <a:gd name="connsiteY1" fmla="*/ 0 h 58463"/>
                <a:gd name="connsiteX2" fmla="*/ 41875 w 59384"/>
                <a:gd name="connsiteY2" fmla="*/ 58463 h 58463"/>
                <a:gd name="connsiteX3" fmla="*/ 0 w 59384"/>
                <a:gd name="connsiteY3" fmla="*/ 14080 h 58463"/>
              </a:gdLst>
              <a:ahLst/>
              <a:cxnLst>
                <a:cxn ang="0">
                  <a:pos x="connsiteX0" y="connsiteY0"/>
                </a:cxn>
                <a:cxn ang="0">
                  <a:pos x="connsiteX1" y="connsiteY1"/>
                </a:cxn>
                <a:cxn ang="0">
                  <a:pos x="connsiteX2" y="connsiteY2"/>
                </a:cxn>
                <a:cxn ang="0">
                  <a:pos x="connsiteX3" y="connsiteY3"/>
                </a:cxn>
              </a:cxnLst>
              <a:rect l="l" t="t" r="r" b="b"/>
              <a:pathLst>
                <a:path w="59384" h="58463">
                  <a:moveTo>
                    <a:pt x="0" y="14080"/>
                  </a:moveTo>
                  <a:lnTo>
                    <a:pt x="59385" y="0"/>
                  </a:lnTo>
                  <a:lnTo>
                    <a:pt x="41875" y="58463"/>
                  </a:lnTo>
                  <a:lnTo>
                    <a:pt x="0" y="1408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7" name="Graphic 2442">
            <a:extLst>
              <a:ext uri="{FF2B5EF4-FFF2-40B4-BE49-F238E27FC236}">
                <a16:creationId xmlns:a16="http://schemas.microsoft.com/office/drawing/2014/main" id="{0053F936-EE15-A7B3-1345-6B0A2EB06555}"/>
              </a:ext>
            </a:extLst>
          </p:cNvPr>
          <p:cNvGrpSpPr/>
          <p:nvPr/>
        </p:nvGrpSpPr>
        <p:grpSpPr>
          <a:xfrm>
            <a:off x="8058556" y="3763657"/>
            <a:ext cx="248342" cy="573377"/>
            <a:chOff x="11874675" y="5849441"/>
            <a:chExt cx="247931" cy="572433"/>
          </a:xfrm>
        </p:grpSpPr>
        <p:sp>
          <p:nvSpPr>
            <p:cNvPr id="2477" name="Freeform 2479">
              <a:extLst>
                <a:ext uri="{FF2B5EF4-FFF2-40B4-BE49-F238E27FC236}">
                  <a16:creationId xmlns:a16="http://schemas.microsoft.com/office/drawing/2014/main" id="{661C7D19-7145-59E4-B28B-FAF003371BED}"/>
                </a:ext>
              </a:extLst>
            </p:cNvPr>
            <p:cNvSpPr/>
            <p:nvPr/>
          </p:nvSpPr>
          <p:spPr>
            <a:xfrm>
              <a:off x="11905090" y="5849441"/>
              <a:ext cx="217516" cy="528559"/>
            </a:xfrm>
            <a:custGeom>
              <a:avLst/>
              <a:gdLst>
                <a:gd name="connsiteX0" fmla="*/ 217518 w 217517"/>
                <a:gd name="connsiteY0" fmla="*/ 0 h 528557"/>
                <a:gd name="connsiteX1" fmla="*/ 0 w 217517"/>
                <a:gd name="connsiteY1" fmla="*/ 205203 h 528557"/>
                <a:gd name="connsiteX2" fmla="*/ 0 w 217517"/>
                <a:gd name="connsiteY2" fmla="*/ 528557 h 528557"/>
              </a:gdLst>
              <a:ahLst/>
              <a:cxnLst>
                <a:cxn ang="0">
                  <a:pos x="connsiteX0" y="connsiteY0"/>
                </a:cxn>
                <a:cxn ang="0">
                  <a:pos x="connsiteX1" y="connsiteY1"/>
                </a:cxn>
                <a:cxn ang="0">
                  <a:pos x="connsiteX2" y="connsiteY2"/>
                </a:cxn>
              </a:cxnLst>
              <a:rect l="l" t="t" r="r" b="b"/>
              <a:pathLst>
                <a:path w="217517" h="528557">
                  <a:moveTo>
                    <a:pt x="217518" y="0"/>
                  </a:moveTo>
                  <a:lnTo>
                    <a:pt x="0" y="205203"/>
                  </a:lnTo>
                  <a:lnTo>
                    <a:pt x="0" y="528557"/>
                  </a:lnTo>
                </a:path>
              </a:pathLst>
            </a:custGeom>
            <a:noFill/>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78" name="Freeform 2480">
              <a:extLst>
                <a:ext uri="{FF2B5EF4-FFF2-40B4-BE49-F238E27FC236}">
                  <a16:creationId xmlns:a16="http://schemas.microsoft.com/office/drawing/2014/main" id="{58023FD1-16E1-0747-6BDF-8FD233B0C70A}"/>
                </a:ext>
              </a:extLst>
            </p:cNvPr>
            <p:cNvSpPr/>
            <p:nvPr/>
          </p:nvSpPr>
          <p:spPr>
            <a:xfrm>
              <a:off x="11874675" y="6369044"/>
              <a:ext cx="61036" cy="52830"/>
            </a:xfrm>
            <a:custGeom>
              <a:avLst/>
              <a:gdLst>
                <a:gd name="connsiteX0" fmla="*/ 0 w 61036"/>
                <a:gd name="connsiteY0" fmla="*/ 0 h 52830"/>
                <a:gd name="connsiteX1" fmla="*/ 30488 w 61036"/>
                <a:gd name="connsiteY1" fmla="*/ 52831 h 52830"/>
                <a:gd name="connsiteX2" fmla="*/ 61037 w 61036"/>
                <a:gd name="connsiteY2" fmla="*/ 0 h 52830"/>
                <a:gd name="connsiteX3" fmla="*/ 0 w 61036"/>
                <a:gd name="connsiteY3" fmla="*/ 0 h 52830"/>
              </a:gdLst>
              <a:ahLst/>
              <a:cxnLst>
                <a:cxn ang="0">
                  <a:pos x="connsiteX0" y="connsiteY0"/>
                </a:cxn>
                <a:cxn ang="0">
                  <a:pos x="connsiteX1" y="connsiteY1"/>
                </a:cxn>
                <a:cxn ang="0">
                  <a:pos x="connsiteX2" y="connsiteY2"/>
                </a:cxn>
                <a:cxn ang="0">
                  <a:pos x="connsiteX3" y="connsiteY3"/>
                </a:cxn>
              </a:cxnLst>
              <a:rect l="l" t="t" r="r" b="b"/>
              <a:pathLst>
                <a:path w="61036" h="52830">
                  <a:moveTo>
                    <a:pt x="0" y="0"/>
                  </a:moveTo>
                  <a:lnTo>
                    <a:pt x="30488" y="52831"/>
                  </a:lnTo>
                  <a:lnTo>
                    <a:pt x="61037" y="0"/>
                  </a:lnTo>
                  <a:lnTo>
                    <a:pt x="0"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8" name="Group 177">
            <a:extLst>
              <a:ext uri="{FF2B5EF4-FFF2-40B4-BE49-F238E27FC236}">
                <a16:creationId xmlns:a16="http://schemas.microsoft.com/office/drawing/2014/main" id="{FDF02F01-796B-6C04-819F-F0E7A359B1B7}"/>
              </a:ext>
            </a:extLst>
          </p:cNvPr>
          <p:cNvGrpSpPr/>
          <p:nvPr/>
        </p:nvGrpSpPr>
        <p:grpSpPr>
          <a:xfrm>
            <a:off x="5387652" y="2303815"/>
            <a:ext cx="678650" cy="1047275"/>
            <a:chOff x="5298937" y="2308102"/>
            <a:chExt cx="678636" cy="1091509"/>
          </a:xfrm>
        </p:grpSpPr>
        <p:sp>
          <p:nvSpPr>
            <p:cNvPr id="2475" name="Freeform 2458">
              <a:extLst>
                <a:ext uri="{FF2B5EF4-FFF2-40B4-BE49-F238E27FC236}">
                  <a16:creationId xmlns:a16="http://schemas.microsoft.com/office/drawing/2014/main" id="{B41BBBE3-8C96-F5DE-69B9-99A147E3695D}"/>
                </a:ext>
              </a:extLst>
            </p:cNvPr>
            <p:cNvSpPr/>
            <p:nvPr/>
          </p:nvSpPr>
          <p:spPr>
            <a:xfrm>
              <a:off x="5298937" y="2352119"/>
              <a:ext cx="648098" cy="1047492"/>
            </a:xfrm>
            <a:custGeom>
              <a:avLst/>
              <a:gdLst>
                <a:gd name="connsiteX0" fmla="*/ 647042 w 647042"/>
                <a:gd name="connsiteY0" fmla="*/ 0 h 1045789"/>
                <a:gd name="connsiteX1" fmla="*/ 647042 w 647042"/>
                <a:gd name="connsiteY1" fmla="*/ 618854 h 1045789"/>
                <a:gd name="connsiteX2" fmla="*/ 0 w 647042"/>
                <a:gd name="connsiteY2" fmla="*/ 1045789 h 1045789"/>
              </a:gdLst>
              <a:ahLst/>
              <a:cxnLst>
                <a:cxn ang="0">
                  <a:pos x="connsiteX0" y="connsiteY0"/>
                </a:cxn>
                <a:cxn ang="0">
                  <a:pos x="connsiteX1" y="connsiteY1"/>
                </a:cxn>
                <a:cxn ang="0">
                  <a:pos x="connsiteX2" y="connsiteY2"/>
                </a:cxn>
              </a:cxnLst>
              <a:rect l="l" t="t" r="r" b="b"/>
              <a:pathLst>
                <a:path w="647042" h="1045789">
                  <a:moveTo>
                    <a:pt x="647042" y="0"/>
                  </a:moveTo>
                  <a:lnTo>
                    <a:pt x="647042" y="618854"/>
                  </a:lnTo>
                  <a:lnTo>
                    <a:pt x="0" y="1045789"/>
                  </a:lnTo>
                </a:path>
              </a:pathLst>
            </a:custGeom>
            <a:noFill/>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76" name="Freeform 2459">
              <a:extLst>
                <a:ext uri="{FF2B5EF4-FFF2-40B4-BE49-F238E27FC236}">
                  <a16:creationId xmlns:a16="http://schemas.microsoft.com/office/drawing/2014/main" id="{3EE6EF8D-2F7E-5E9F-532B-D6CDCDD8DD2E}"/>
                </a:ext>
              </a:extLst>
            </p:cNvPr>
            <p:cNvSpPr/>
            <p:nvPr/>
          </p:nvSpPr>
          <p:spPr>
            <a:xfrm>
              <a:off x="5916436" y="2308102"/>
              <a:ext cx="61137" cy="52978"/>
            </a:xfrm>
            <a:custGeom>
              <a:avLst/>
              <a:gdLst>
                <a:gd name="connsiteX0" fmla="*/ 0 w 61037"/>
                <a:gd name="connsiteY0" fmla="*/ 52893 h 52892"/>
                <a:gd name="connsiteX1" fmla="*/ 30549 w 61037"/>
                <a:gd name="connsiteY1" fmla="*/ 0 h 52892"/>
                <a:gd name="connsiteX2" fmla="*/ 61037 w 61037"/>
                <a:gd name="connsiteY2" fmla="*/ 52893 h 52892"/>
                <a:gd name="connsiteX3" fmla="*/ 0 w 61037"/>
                <a:gd name="connsiteY3" fmla="*/ 52893 h 52892"/>
              </a:gdLst>
              <a:ahLst/>
              <a:cxnLst>
                <a:cxn ang="0">
                  <a:pos x="connsiteX0" y="connsiteY0"/>
                </a:cxn>
                <a:cxn ang="0">
                  <a:pos x="connsiteX1" y="connsiteY1"/>
                </a:cxn>
                <a:cxn ang="0">
                  <a:pos x="connsiteX2" y="connsiteY2"/>
                </a:cxn>
                <a:cxn ang="0">
                  <a:pos x="connsiteX3" y="connsiteY3"/>
                </a:cxn>
              </a:cxnLst>
              <a:rect l="l" t="t" r="r" b="b"/>
              <a:pathLst>
                <a:path w="61037" h="52892">
                  <a:moveTo>
                    <a:pt x="0" y="52893"/>
                  </a:moveTo>
                  <a:lnTo>
                    <a:pt x="30549" y="0"/>
                  </a:lnTo>
                  <a:lnTo>
                    <a:pt x="61037" y="52893"/>
                  </a:lnTo>
                  <a:lnTo>
                    <a:pt x="0" y="52893"/>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9" name="Group 178">
            <a:extLst>
              <a:ext uri="{FF2B5EF4-FFF2-40B4-BE49-F238E27FC236}">
                <a16:creationId xmlns:a16="http://schemas.microsoft.com/office/drawing/2014/main" id="{6176435A-8804-F2A4-7B66-09B41F298EFC}"/>
              </a:ext>
            </a:extLst>
          </p:cNvPr>
          <p:cNvGrpSpPr/>
          <p:nvPr/>
        </p:nvGrpSpPr>
        <p:grpSpPr>
          <a:xfrm>
            <a:off x="6172715" y="2303812"/>
            <a:ext cx="678711" cy="1047278"/>
            <a:chOff x="5999036" y="2308102"/>
            <a:chExt cx="678697" cy="1091512"/>
          </a:xfrm>
        </p:grpSpPr>
        <p:sp>
          <p:nvSpPr>
            <p:cNvPr id="2473" name="Freeform 2482">
              <a:extLst>
                <a:ext uri="{FF2B5EF4-FFF2-40B4-BE49-F238E27FC236}">
                  <a16:creationId xmlns:a16="http://schemas.microsoft.com/office/drawing/2014/main" id="{64BE081A-74FB-A23C-DD7F-DAB2D18B4B4F}"/>
                </a:ext>
              </a:extLst>
            </p:cNvPr>
            <p:cNvSpPr/>
            <p:nvPr/>
          </p:nvSpPr>
          <p:spPr>
            <a:xfrm>
              <a:off x="6029635" y="2352121"/>
              <a:ext cx="648098" cy="1047493"/>
            </a:xfrm>
            <a:custGeom>
              <a:avLst/>
              <a:gdLst>
                <a:gd name="connsiteX0" fmla="*/ 0 w 647042"/>
                <a:gd name="connsiteY0" fmla="*/ 0 h 1045789"/>
                <a:gd name="connsiteX1" fmla="*/ 0 w 647042"/>
                <a:gd name="connsiteY1" fmla="*/ 618854 h 1045789"/>
                <a:gd name="connsiteX2" fmla="*/ 647042 w 647042"/>
                <a:gd name="connsiteY2" fmla="*/ 1045789 h 1045789"/>
              </a:gdLst>
              <a:ahLst/>
              <a:cxnLst>
                <a:cxn ang="0">
                  <a:pos x="connsiteX0" y="connsiteY0"/>
                </a:cxn>
                <a:cxn ang="0">
                  <a:pos x="connsiteX1" y="connsiteY1"/>
                </a:cxn>
                <a:cxn ang="0">
                  <a:pos x="connsiteX2" y="connsiteY2"/>
                </a:cxn>
              </a:cxnLst>
              <a:rect l="l" t="t" r="r" b="b"/>
              <a:pathLst>
                <a:path w="647042" h="1045789">
                  <a:moveTo>
                    <a:pt x="0" y="0"/>
                  </a:moveTo>
                  <a:lnTo>
                    <a:pt x="0" y="618854"/>
                  </a:lnTo>
                  <a:lnTo>
                    <a:pt x="647042" y="1045789"/>
                  </a:lnTo>
                </a:path>
              </a:pathLst>
            </a:custGeom>
            <a:noFill/>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74" name="Freeform 2483">
              <a:extLst>
                <a:ext uri="{FF2B5EF4-FFF2-40B4-BE49-F238E27FC236}">
                  <a16:creationId xmlns:a16="http://schemas.microsoft.com/office/drawing/2014/main" id="{169AEC75-0E67-D38E-0550-D7F1A5FCF3B3}"/>
                </a:ext>
              </a:extLst>
            </p:cNvPr>
            <p:cNvSpPr/>
            <p:nvPr/>
          </p:nvSpPr>
          <p:spPr>
            <a:xfrm>
              <a:off x="5999036" y="2308102"/>
              <a:ext cx="61198" cy="52978"/>
            </a:xfrm>
            <a:custGeom>
              <a:avLst/>
              <a:gdLst>
                <a:gd name="connsiteX0" fmla="*/ 0 w 61098"/>
                <a:gd name="connsiteY0" fmla="*/ 52893 h 52892"/>
                <a:gd name="connsiteX1" fmla="*/ 30549 w 61098"/>
                <a:gd name="connsiteY1" fmla="*/ 0 h 52892"/>
                <a:gd name="connsiteX2" fmla="*/ 61098 w 61098"/>
                <a:gd name="connsiteY2" fmla="*/ 52893 h 52892"/>
                <a:gd name="connsiteX3" fmla="*/ 0 w 61098"/>
                <a:gd name="connsiteY3" fmla="*/ 52893 h 52892"/>
              </a:gdLst>
              <a:ahLst/>
              <a:cxnLst>
                <a:cxn ang="0">
                  <a:pos x="connsiteX0" y="connsiteY0"/>
                </a:cxn>
                <a:cxn ang="0">
                  <a:pos x="connsiteX1" y="connsiteY1"/>
                </a:cxn>
                <a:cxn ang="0">
                  <a:pos x="connsiteX2" y="connsiteY2"/>
                </a:cxn>
                <a:cxn ang="0">
                  <a:pos x="connsiteX3" y="connsiteY3"/>
                </a:cxn>
              </a:cxnLst>
              <a:rect l="l" t="t" r="r" b="b"/>
              <a:pathLst>
                <a:path w="61098" h="52892">
                  <a:moveTo>
                    <a:pt x="0" y="52893"/>
                  </a:moveTo>
                  <a:lnTo>
                    <a:pt x="30549" y="0"/>
                  </a:lnTo>
                  <a:lnTo>
                    <a:pt x="61098" y="52893"/>
                  </a:lnTo>
                  <a:lnTo>
                    <a:pt x="0" y="52893"/>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80" name="Graphic 2442">
            <a:extLst>
              <a:ext uri="{FF2B5EF4-FFF2-40B4-BE49-F238E27FC236}">
                <a16:creationId xmlns:a16="http://schemas.microsoft.com/office/drawing/2014/main" id="{FDCDEF54-B447-BD05-9EC5-3E175D3060F6}"/>
              </a:ext>
            </a:extLst>
          </p:cNvPr>
          <p:cNvGrpSpPr/>
          <p:nvPr/>
        </p:nvGrpSpPr>
        <p:grpSpPr>
          <a:xfrm>
            <a:off x="6587008" y="3549028"/>
            <a:ext cx="307965" cy="204233"/>
            <a:chOff x="10066567" y="5635163"/>
            <a:chExt cx="307459" cy="203897"/>
          </a:xfrm>
          <a:solidFill>
            <a:srgbClr val="A21383"/>
          </a:solidFill>
        </p:grpSpPr>
        <p:sp>
          <p:nvSpPr>
            <p:cNvPr id="2471" name="Freeform 2485">
              <a:extLst>
                <a:ext uri="{FF2B5EF4-FFF2-40B4-BE49-F238E27FC236}">
                  <a16:creationId xmlns:a16="http://schemas.microsoft.com/office/drawing/2014/main" id="{F0BE0C36-2CB9-C6C8-5A23-C1346BADA524}"/>
                </a:ext>
              </a:extLst>
            </p:cNvPr>
            <p:cNvSpPr/>
            <p:nvPr/>
          </p:nvSpPr>
          <p:spPr>
            <a:xfrm>
              <a:off x="10103245" y="5635163"/>
              <a:ext cx="270781" cy="179614"/>
            </a:xfrm>
            <a:custGeom>
              <a:avLst/>
              <a:gdLst>
                <a:gd name="connsiteX0" fmla="*/ 0 w 270779"/>
                <a:gd name="connsiteY0" fmla="*/ 179614 h 179613"/>
                <a:gd name="connsiteX1" fmla="*/ 270779 w 270779"/>
                <a:gd name="connsiteY1" fmla="*/ 0 h 179613"/>
              </a:gdLst>
              <a:ahLst/>
              <a:cxnLst>
                <a:cxn ang="0">
                  <a:pos x="connsiteX0" y="connsiteY0"/>
                </a:cxn>
                <a:cxn ang="0">
                  <a:pos x="connsiteX1" y="connsiteY1"/>
                </a:cxn>
              </a:cxnLst>
              <a:rect l="l" t="t" r="r" b="b"/>
              <a:pathLst>
                <a:path w="270779" h="179613">
                  <a:moveTo>
                    <a:pt x="0" y="179614"/>
                  </a:moveTo>
                  <a:lnTo>
                    <a:pt x="270779" y="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72" name="Freeform 2486">
              <a:extLst>
                <a:ext uri="{FF2B5EF4-FFF2-40B4-BE49-F238E27FC236}">
                  <a16:creationId xmlns:a16="http://schemas.microsoft.com/office/drawing/2014/main" id="{D1B79517-7838-2FD3-D882-6A49D606F5D4}"/>
                </a:ext>
              </a:extLst>
            </p:cNvPr>
            <p:cNvSpPr/>
            <p:nvPr/>
          </p:nvSpPr>
          <p:spPr>
            <a:xfrm>
              <a:off x="10066567" y="5784393"/>
              <a:ext cx="60914" cy="54667"/>
            </a:xfrm>
            <a:custGeom>
              <a:avLst/>
              <a:gdLst>
                <a:gd name="connsiteX0" fmla="*/ 60914 w 60914"/>
                <a:gd name="connsiteY0" fmla="*/ 50872 h 54667"/>
                <a:gd name="connsiteX1" fmla="*/ 0 w 60914"/>
                <a:gd name="connsiteY1" fmla="*/ 54668 h 54667"/>
                <a:gd name="connsiteX2" fmla="*/ 27182 w 60914"/>
                <a:gd name="connsiteY2" fmla="*/ 0 h 54667"/>
                <a:gd name="connsiteX3" fmla="*/ 60914 w 60914"/>
                <a:gd name="connsiteY3" fmla="*/ 50872 h 54667"/>
              </a:gdLst>
              <a:ahLst/>
              <a:cxnLst>
                <a:cxn ang="0">
                  <a:pos x="connsiteX0" y="connsiteY0"/>
                </a:cxn>
                <a:cxn ang="0">
                  <a:pos x="connsiteX1" y="connsiteY1"/>
                </a:cxn>
                <a:cxn ang="0">
                  <a:pos x="connsiteX2" y="connsiteY2"/>
                </a:cxn>
                <a:cxn ang="0">
                  <a:pos x="connsiteX3" y="connsiteY3"/>
                </a:cxn>
              </a:cxnLst>
              <a:rect l="l" t="t" r="r" b="b"/>
              <a:pathLst>
                <a:path w="60914" h="54667">
                  <a:moveTo>
                    <a:pt x="60914" y="50872"/>
                  </a:moveTo>
                  <a:lnTo>
                    <a:pt x="0" y="54668"/>
                  </a:lnTo>
                  <a:lnTo>
                    <a:pt x="27182" y="0"/>
                  </a:lnTo>
                  <a:lnTo>
                    <a:pt x="60914" y="50872"/>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sp>
        <p:nvSpPr>
          <p:cNvPr id="181" name="TextBox 180">
            <a:extLst>
              <a:ext uri="{FF2B5EF4-FFF2-40B4-BE49-F238E27FC236}">
                <a16:creationId xmlns:a16="http://schemas.microsoft.com/office/drawing/2014/main" id="{809116AD-6E9F-6FD5-9927-E6B48405B0CD}"/>
              </a:ext>
            </a:extLst>
          </p:cNvPr>
          <p:cNvSpPr txBox="1"/>
          <p:nvPr/>
        </p:nvSpPr>
        <p:spPr>
          <a:xfrm>
            <a:off x="2504755" y="4860657"/>
            <a:ext cx="2650609" cy="184670"/>
          </a:xfrm>
          <a:prstGeom prst="rect">
            <a:avLst/>
          </a:prstGeom>
          <a:noFill/>
        </p:spPr>
        <p:txBody>
          <a:bodyPr wrap="square" lIns="0" tIns="0" rIns="0" bIns="0" rtlCol="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FFFFFF"/>
                </a:solidFill>
                <a:effectLst/>
                <a:uLnTx/>
                <a:uFillTx/>
                <a:latin typeface="Calibri" panose="020F0502020204030204" pitchFamily="34" charset="0"/>
                <a:ea typeface="+mn-ea"/>
                <a:cs typeface="Calibri" panose="020F0502020204030204" pitchFamily="34" charset="0"/>
              </a:rPr>
              <a:t>Allergic eosinophilic</a:t>
            </a:r>
          </a:p>
        </p:txBody>
      </p:sp>
      <p:sp>
        <p:nvSpPr>
          <p:cNvPr id="182" name="TextBox 181">
            <a:extLst>
              <a:ext uri="{FF2B5EF4-FFF2-40B4-BE49-F238E27FC236}">
                <a16:creationId xmlns:a16="http://schemas.microsoft.com/office/drawing/2014/main" id="{E44B29F9-2EF7-4DED-FD01-9CA070C55179}"/>
              </a:ext>
            </a:extLst>
          </p:cNvPr>
          <p:cNvSpPr txBox="1"/>
          <p:nvPr/>
        </p:nvSpPr>
        <p:spPr>
          <a:xfrm>
            <a:off x="5155363" y="4860657"/>
            <a:ext cx="2636759" cy="184670"/>
          </a:xfrm>
          <a:prstGeom prst="rect">
            <a:avLst/>
          </a:prstGeom>
          <a:noFill/>
        </p:spPr>
        <p:txBody>
          <a:bodyPr wrap="square" lIns="0" tIns="0" rIns="0" bIns="0" rtlCol="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FFFFFF"/>
                </a:solidFill>
                <a:effectLst/>
                <a:uLnTx/>
                <a:uFillTx/>
                <a:latin typeface="Calibri" panose="020F0502020204030204" pitchFamily="34" charset="0"/>
                <a:ea typeface="+mn-ea"/>
                <a:cs typeface="Calibri" panose="020F0502020204030204" pitchFamily="34" charset="0"/>
              </a:rPr>
              <a:t>Non-allergic eosinophilic</a:t>
            </a:r>
          </a:p>
        </p:txBody>
      </p:sp>
      <p:sp>
        <p:nvSpPr>
          <p:cNvPr id="183" name="TextBox 182">
            <a:extLst>
              <a:ext uri="{FF2B5EF4-FFF2-40B4-BE49-F238E27FC236}">
                <a16:creationId xmlns:a16="http://schemas.microsoft.com/office/drawing/2014/main" id="{E9A5E1D5-A3AA-6A71-C0AC-BCC24474A9B3}"/>
              </a:ext>
            </a:extLst>
          </p:cNvPr>
          <p:cNvSpPr txBox="1"/>
          <p:nvPr/>
        </p:nvSpPr>
        <p:spPr>
          <a:xfrm>
            <a:off x="7880123" y="4866357"/>
            <a:ext cx="2662691" cy="173270"/>
          </a:xfrm>
          <a:prstGeom prst="rect">
            <a:avLst/>
          </a:prstGeom>
          <a:noFill/>
        </p:spPr>
        <p:txBody>
          <a:bodyPr wrap="square" lIns="0" tIns="0" rIns="0" bIns="0" rtlCol="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FFFFFF"/>
                </a:solidFill>
                <a:effectLst/>
                <a:uLnTx/>
                <a:uFillTx/>
                <a:latin typeface="Calibri" panose="020F0502020204030204" pitchFamily="34" charset="0"/>
                <a:ea typeface="+mn-ea"/>
                <a:cs typeface="Calibri" panose="020F0502020204030204" pitchFamily="34" charset="0"/>
              </a:rPr>
              <a:t>Beyond-T2 pathways</a:t>
            </a:r>
          </a:p>
        </p:txBody>
      </p:sp>
      <p:sp>
        <p:nvSpPr>
          <p:cNvPr id="2469" name="TextBox 2468">
            <a:extLst>
              <a:ext uri="{FF2B5EF4-FFF2-40B4-BE49-F238E27FC236}">
                <a16:creationId xmlns:a16="http://schemas.microsoft.com/office/drawing/2014/main" id="{9EBF4E53-5EFB-7536-AAFF-3F59CDD09D6D}"/>
              </a:ext>
            </a:extLst>
          </p:cNvPr>
          <p:cNvSpPr txBox="1"/>
          <p:nvPr/>
        </p:nvSpPr>
        <p:spPr>
          <a:xfrm>
            <a:off x="6309356" y="1149911"/>
            <a:ext cx="395950"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Bacteria</a:t>
            </a:r>
          </a:p>
        </p:txBody>
      </p:sp>
      <p:sp>
        <p:nvSpPr>
          <p:cNvPr id="2467" name="TextBox 2466">
            <a:extLst>
              <a:ext uri="{FF2B5EF4-FFF2-40B4-BE49-F238E27FC236}">
                <a16:creationId xmlns:a16="http://schemas.microsoft.com/office/drawing/2014/main" id="{4BAA3476-1C1F-9A2B-CE2B-E9FDA2792114}"/>
              </a:ext>
            </a:extLst>
          </p:cNvPr>
          <p:cNvSpPr txBox="1"/>
          <p:nvPr/>
        </p:nvSpPr>
        <p:spPr>
          <a:xfrm>
            <a:off x="7197357" y="1149911"/>
            <a:ext cx="352668"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Viruses</a:t>
            </a:r>
          </a:p>
        </p:txBody>
      </p:sp>
      <p:sp>
        <p:nvSpPr>
          <p:cNvPr id="2465" name="TextBox 2464">
            <a:extLst>
              <a:ext uri="{FF2B5EF4-FFF2-40B4-BE49-F238E27FC236}">
                <a16:creationId xmlns:a16="http://schemas.microsoft.com/office/drawing/2014/main" id="{F257B187-75FE-F665-E3DE-150BC546DE43}"/>
              </a:ext>
            </a:extLst>
          </p:cNvPr>
          <p:cNvSpPr txBox="1"/>
          <p:nvPr/>
        </p:nvSpPr>
        <p:spPr>
          <a:xfrm>
            <a:off x="7982392" y="1149911"/>
            <a:ext cx="325417"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Smoke</a:t>
            </a:r>
          </a:p>
        </p:txBody>
      </p:sp>
      <p:sp>
        <p:nvSpPr>
          <p:cNvPr id="2439" name="TextBox 2438">
            <a:extLst>
              <a:ext uri="{FF2B5EF4-FFF2-40B4-BE49-F238E27FC236}">
                <a16:creationId xmlns:a16="http://schemas.microsoft.com/office/drawing/2014/main" id="{A294A3B6-C161-6B45-F7A0-591E58A86BCC}"/>
              </a:ext>
            </a:extLst>
          </p:cNvPr>
          <p:cNvSpPr txBox="1"/>
          <p:nvPr/>
        </p:nvSpPr>
        <p:spPr>
          <a:xfrm>
            <a:off x="6282005" y="2687682"/>
            <a:ext cx="31419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Mucus</a:t>
            </a:r>
          </a:p>
        </p:txBody>
      </p:sp>
      <p:sp>
        <p:nvSpPr>
          <p:cNvPr id="2440" name="TextBox 2439">
            <a:extLst>
              <a:ext uri="{FF2B5EF4-FFF2-40B4-BE49-F238E27FC236}">
                <a16:creationId xmlns:a16="http://schemas.microsoft.com/office/drawing/2014/main" id="{5DB6AA45-744E-E441-40B2-F8611C74816C}"/>
              </a:ext>
            </a:extLst>
          </p:cNvPr>
          <p:cNvSpPr txBox="1"/>
          <p:nvPr/>
        </p:nvSpPr>
        <p:spPr>
          <a:xfrm>
            <a:off x="5736892" y="1332535"/>
            <a:ext cx="31419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Mucus</a:t>
            </a:r>
          </a:p>
        </p:txBody>
      </p:sp>
      <p:sp>
        <p:nvSpPr>
          <p:cNvPr id="2463" name="TextBox 2462">
            <a:extLst>
              <a:ext uri="{FF2B5EF4-FFF2-40B4-BE49-F238E27FC236}">
                <a16:creationId xmlns:a16="http://schemas.microsoft.com/office/drawing/2014/main" id="{2F8B18E2-74F4-9753-691D-69524164E3ED}"/>
              </a:ext>
            </a:extLst>
          </p:cNvPr>
          <p:cNvSpPr txBox="1"/>
          <p:nvPr/>
        </p:nvSpPr>
        <p:spPr>
          <a:xfrm>
            <a:off x="8908915" y="1149911"/>
            <a:ext cx="437629"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Pollution</a:t>
            </a:r>
          </a:p>
        </p:txBody>
      </p:sp>
      <p:sp>
        <p:nvSpPr>
          <p:cNvPr id="2451" name="TextBox 2450">
            <a:extLst>
              <a:ext uri="{FF2B5EF4-FFF2-40B4-BE49-F238E27FC236}">
                <a16:creationId xmlns:a16="http://schemas.microsoft.com/office/drawing/2014/main" id="{5131B0C8-62AE-3D8F-45C0-18BFF23E3EAE}"/>
              </a:ext>
            </a:extLst>
          </p:cNvPr>
          <p:cNvSpPr txBox="1"/>
          <p:nvPr/>
        </p:nvSpPr>
        <p:spPr>
          <a:xfrm>
            <a:off x="1171124" y="1897703"/>
            <a:ext cx="520025" cy="21544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Airway</a:t>
            </a:r>
          </a:p>
        </p:txBody>
      </p:sp>
      <p:sp>
        <p:nvSpPr>
          <p:cNvPr id="2453" name="TextBox 2452">
            <a:extLst>
              <a:ext uri="{FF2B5EF4-FFF2-40B4-BE49-F238E27FC236}">
                <a16:creationId xmlns:a16="http://schemas.microsoft.com/office/drawing/2014/main" id="{CED43DE0-EB81-7F5F-0FFF-04C66F652355}"/>
              </a:ext>
            </a:extLst>
          </p:cNvPr>
          <p:cNvSpPr txBox="1"/>
          <p:nvPr/>
        </p:nvSpPr>
        <p:spPr>
          <a:xfrm>
            <a:off x="2362153" y="1149911"/>
            <a:ext cx="447247" cy="161586"/>
          </a:xfrm>
          <a:prstGeom prst="rect">
            <a:avLst/>
          </a:prstGeom>
          <a:noFill/>
        </p:spPr>
        <p:txBody>
          <a:bodyPr wrap="non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a:ln>
                  <a:noFill/>
                </a:ln>
                <a:solidFill>
                  <a:srgbClr val="000000"/>
                </a:solidFill>
                <a:effectLst/>
                <a:uLnTx/>
                <a:uFillTx/>
                <a:latin typeface="Calibri"/>
                <a:ea typeface="+mn-ea"/>
                <a:cs typeface="Calibri"/>
              </a:rPr>
              <a:t>Triggers</a:t>
            </a:r>
            <a:endParaRPr kumimoji="0" lang="en-US" sz="1050" b="1"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endParaRPr>
          </a:p>
        </p:txBody>
      </p:sp>
      <p:cxnSp>
        <p:nvCxnSpPr>
          <p:cNvPr id="49" name="Straight Arrow Connector 48">
            <a:extLst>
              <a:ext uri="{FF2B5EF4-FFF2-40B4-BE49-F238E27FC236}">
                <a16:creationId xmlns:a16="http://schemas.microsoft.com/office/drawing/2014/main" id="{7ABBD019-ED63-D397-8830-EA60769888AB}"/>
              </a:ext>
            </a:extLst>
          </p:cNvPr>
          <p:cNvCxnSpPr>
            <a:cxnSpLocks noChangeAspect="1"/>
          </p:cNvCxnSpPr>
          <p:nvPr/>
        </p:nvCxnSpPr>
        <p:spPr>
          <a:xfrm>
            <a:off x="5155363" y="3994327"/>
            <a:ext cx="564949" cy="379927"/>
          </a:xfrm>
          <a:prstGeom prst="straightConnector1">
            <a:avLst/>
          </a:prstGeom>
          <a:ln w="19050">
            <a:solidFill>
              <a:schemeClr val="tx1"/>
            </a:solidFill>
            <a:tailEnd type="triangle" w="sm" len="sm"/>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93E4E77F-E107-9A5D-C757-99214FE8E744}"/>
              </a:ext>
            </a:extLst>
          </p:cNvPr>
          <p:cNvCxnSpPr>
            <a:cxnSpLocks noChangeAspect="1"/>
          </p:cNvCxnSpPr>
          <p:nvPr/>
        </p:nvCxnSpPr>
        <p:spPr>
          <a:xfrm flipV="1">
            <a:off x="5160387" y="3702884"/>
            <a:ext cx="0" cy="30149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57" name="TextBox 56">
            <a:extLst>
              <a:ext uri="{FF2B5EF4-FFF2-40B4-BE49-F238E27FC236}">
                <a16:creationId xmlns:a16="http://schemas.microsoft.com/office/drawing/2014/main" id="{C657DA3B-C120-31E3-677B-D83BE0772A71}"/>
              </a:ext>
            </a:extLst>
          </p:cNvPr>
          <p:cNvSpPr txBox="1">
            <a:spLocks noChangeAspect="1"/>
          </p:cNvSpPr>
          <p:nvPr/>
        </p:nvSpPr>
        <p:spPr>
          <a:xfrm>
            <a:off x="5208415" y="3677419"/>
            <a:ext cx="24045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ILC2s</a:t>
            </a:r>
          </a:p>
        </p:txBody>
      </p:sp>
      <p:sp>
        <p:nvSpPr>
          <p:cNvPr id="2499" name="Rectangle: Rounded Corners 2498">
            <a:extLst>
              <a:ext uri="{FF2B5EF4-FFF2-40B4-BE49-F238E27FC236}">
                <a16:creationId xmlns:a16="http://schemas.microsoft.com/office/drawing/2014/main" id="{FE7C59F2-D15A-09A9-41BA-C2E9674BB4E0}"/>
              </a:ext>
            </a:extLst>
          </p:cNvPr>
          <p:cNvSpPr/>
          <p:nvPr/>
        </p:nvSpPr>
        <p:spPr>
          <a:xfrm>
            <a:off x="289410" y="1236664"/>
            <a:ext cx="1662769" cy="504000"/>
          </a:xfrm>
          <a:prstGeom prst="roundRect">
            <a:avLst>
              <a:gd name="adj" fmla="val 24856"/>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rtlCol="0" anchor="ctr"/>
          <a:lstStyle/>
          <a:p>
            <a:r>
              <a:rPr lang="en-NZ" sz="900" b="1">
                <a:solidFill>
                  <a:schemeClr val="bg1"/>
                </a:solidFill>
              </a:rPr>
              <a:t>Click on the cells in the figure to find out more</a:t>
            </a:r>
            <a:endParaRPr lang="en-GB" sz="900" b="1">
              <a:solidFill>
                <a:schemeClr val="bg1"/>
              </a:solidFill>
            </a:endParaRPr>
          </a:p>
        </p:txBody>
      </p:sp>
      <p:sp>
        <p:nvSpPr>
          <p:cNvPr id="2501" name="Rectangle: Rounded Corners 2500">
            <a:hlinkClick r:id="" action="ppaction://noaction"/>
            <a:extLst>
              <a:ext uri="{FF2B5EF4-FFF2-40B4-BE49-F238E27FC236}">
                <a16:creationId xmlns:a16="http://schemas.microsoft.com/office/drawing/2014/main" id="{8BFB42A6-F557-8DC3-75AB-69692BA5927C}"/>
              </a:ext>
            </a:extLst>
          </p:cNvPr>
          <p:cNvSpPr/>
          <p:nvPr/>
        </p:nvSpPr>
        <p:spPr>
          <a:xfrm>
            <a:off x="10392760" y="3109692"/>
            <a:ext cx="1578484" cy="564754"/>
          </a:xfrm>
          <a:prstGeom prst="roundRect">
            <a:avLst>
              <a:gd name="adj" fmla="val 24856"/>
            </a:avLst>
          </a:prstGeom>
          <a:solidFill>
            <a:srgbClr val="590995"/>
          </a:solidFill>
          <a:ln>
            <a:noFill/>
          </a:ln>
        </p:spPr>
        <p:style>
          <a:lnRef idx="2">
            <a:schemeClr val="accent1">
              <a:shade val="50000"/>
            </a:schemeClr>
          </a:lnRef>
          <a:fillRef idx="1">
            <a:schemeClr val="accent1"/>
          </a:fillRef>
          <a:effectRef idx="0">
            <a:schemeClr val="accent1"/>
          </a:effectRef>
          <a:fontRef idx="minor">
            <a:schemeClr val="lt1"/>
          </a:fontRef>
        </p:style>
        <p:txBody>
          <a:bodyPr lIns="324000" rIns="72000" rtlCol="0" anchor="ctr"/>
          <a:lstStyle/>
          <a:p>
            <a:pPr algn="ctr"/>
            <a:r>
              <a:rPr lang="en-NZ" sz="900" b="1">
                <a:solidFill>
                  <a:schemeClr val="bg1"/>
                </a:solidFill>
              </a:rPr>
              <a:t>Click here </a:t>
            </a:r>
            <a:r>
              <a:rPr lang="en-NZ" sz="900">
                <a:solidFill>
                  <a:schemeClr val="bg1"/>
                </a:solidFill>
              </a:rPr>
              <a:t>to find </a:t>
            </a:r>
            <a:br>
              <a:rPr lang="en-NZ" sz="900">
                <a:solidFill>
                  <a:schemeClr val="bg1"/>
                </a:solidFill>
              </a:rPr>
            </a:br>
            <a:r>
              <a:rPr lang="en-NZ" sz="900">
                <a:solidFill>
                  <a:schemeClr val="bg1"/>
                </a:solidFill>
              </a:rPr>
              <a:t>out more about innate and adaptive immunity</a:t>
            </a:r>
            <a:endParaRPr lang="en-GB" sz="900"/>
          </a:p>
        </p:txBody>
      </p:sp>
      <p:pic>
        <p:nvPicPr>
          <p:cNvPr id="2503" name="Graphic 5">
            <a:hlinkClick r:id="" action="ppaction://noaction"/>
            <a:extLst>
              <a:ext uri="{FF2B5EF4-FFF2-40B4-BE49-F238E27FC236}">
                <a16:creationId xmlns:a16="http://schemas.microsoft.com/office/drawing/2014/main" id="{B1656712-04AB-C79F-EBFB-FF3715A719F5}"/>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10467278" y="3261888"/>
            <a:ext cx="288000" cy="288000"/>
          </a:xfrm>
          <a:prstGeom prst="rect">
            <a:avLst/>
          </a:prstGeom>
        </p:spPr>
      </p:pic>
      <p:pic>
        <p:nvPicPr>
          <p:cNvPr id="2510" name="Graphic 5">
            <a:hlinkClick r:id="" action="ppaction://noaction"/>
            <a:extLst>
              <a:ext uri="{FF2B5EF4-FFF2-40B4-BE49-F238E27FC236}">
                <a16:creationId xmlns:a16="http://schemas.microsoft.com/office/drawing/2014/main" id="{484B0542-B795-712B-8413-967B88CC0D28}"/>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1579827" y="1377673"/>
            <a:ext cx="288000" cy="288000"/>
          </a:xfrm>
          <a:prstGeom prst="rect">
            <a:avLst/>
          </a:prstGeom>
        </p:spPr>
      </p:pic>
      <p:sp>
        <p:nvSpPr>
          <p:cNvPr id="2511" name="Rectangle 2510">
            <a:extLst>
              <a:ext uri="{FF2B5EF4-FFF2-40B4-BE49-F238E27FC236}">
                <a16:creationId xmlns:a16="http://schemas.microsoft.com/office/drawing/2014/main" id="{C30F6D5E-DEA3-075C-D654-468BC0BCA43D}"/>
              </a:ext>
            </a:extLst>
          </p:cNvPr>
          <p:cNvSpPr/>
          <p:nvPr/>
        </p:nvSpPr>
        <p:spPr>
          <a:xfrm>
            <a:off x="486231" y="3099599"/>
            <a:ext cx="800492" cy="275045"/>
          </a:xfrm>
          <a:prstGeom prst="rect">
            <a:avLst/>
          </a:prstGeom>
          <a:noFill/>
          <a:ln w="381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itle 6">
            <a:extLst>
              <a:ext uri="{FF2B5EF4-FFF2-40B4-BE49-F238E27FC236}">
                <a16:creationId xmlns:a16="http://schemas.microsoft.com/office/drawing/2014/main" id="{5ADE7EBD-4C9F-EE47-BDBC-35A86A1936D9}"/>
              </a:ext>
            </a:extLst>
          </p:cNvPr>
          <p:cNvSpPr>
            <a:spLocks noGrp="1"/>
          </p:cNvSpPr>
          <p:nvPr>
            <p:ph type="title"/>
          </p:nvPr>
        </p:nvSpPr>
        <p:spPr>
          <a:xfrm>
            <a:off x="548282" y="180000"/>
            <a:ext cx="8640000" cy="720000"/>
          </a:xfrm>
        </p:spPr>
        <p:txBody>
          <a:bodyPr/>
          <a:lstStyle/>
          <a:p>
            <a:r>
              <a:rPr lang="en-GB" dirty="0"/>
              <a:t>Various cells and inflammatory mediators are involved in asthma pathogenesis</a:t>
            </a:r>
            <a:r>
              <a:rPr lang="en-GB" baseline="30000" dirty="0"/>
              <a:t>1-18</a:t>
            </a:r>
            <a:endParaRPr lang="en-GB" dirty="0"/>
          </a:p>
        </p:txBody>
      </p:sp>
      <p:sp>
        <p:nvSpPr>
          <p:cNvPr id="11" name="Rectangle 10">
            <a:extLst>
              <a:ext uri="{FF2B5EF4-FFF2-40B4-BE49-F238E27FC236}">
                <a16:creationId xmlns:a16="http://schemas.microsoft.com/office/drawing/2014/main" id="{11F9631B-3306-52DA-3FE8-40DB808D72EC}"/>
              </a:ext>
            </a:extLst>
          </p:cNvPr>
          <p:cNvSpPr/>
          <p:nvPr/>
        </p:nvSpPr>
        <p:spPr>
          <a:xfrm>
            <a:off x="548282" y="5197122"/>
            <a:ext cx="10716118" cy="227404"/>
          </a:xfrm>
          <a:prstGeom prst="rect">
            <a:avLst/>
          </a:prstGeom>
          <a:gradFill flip="none" rotWithShape="0">
            <a:gsLst>
              <a:gs pos="0">
                <a:schemeClr val="accent1">
                  <a:lumMod val="5000"/>
                  <a:lumOff val="95000"/>
                </a:schemeClr>
              </a:gs>
              <a:gs pos="0">
                <a:schemeClr val="tx2"/>
              </a:gs>
            </a:gsLst>
            <a:lin ang="135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50"/>
              <a:t>Airway remodeling describes structural changes related to basement membrane thickening, increased vascular density, airway smooth muscle thickening and subepithelial fibrosis</a:t>
            </a:r>
            <a:r>
              <a:rPr lang="en-US" sz="1050" baseline="30000"/>
              <a:t>1</a:t>
            </a:r>
            <a:endParaRPr lang="en-US" sz="700"/>
          </a:p>
        </p:txBody>
      </p:sp>
      <p:pic>
        <p:nvPicPr>
          <p:cNvPr id="58" name="Graphic 5">
            <a:hlinkClick r:id="" action="ppaction://noaction"/>
            <a:extLst>
              <a:ext uri="{FF2B5EF4-FFF2-40B4-BE49-F238E27FC236}">
                <a16:creationId xmlns:a16="http://schemas.microsoft.com/office/drawing/2014/main" id="{717C3D63-A550-D877-88D8-93EB64A2185B}"/>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4527425" y="4794089"/>
            <a:ext cx="288000" cy="288000"/>
          </a:xfrm>
          <a:prstGeom prst="rect">
            <a:avLst/>
          </a:prstGeom>
        </p:spPr>
      </p:pic>
      <p:pic>
        <p:nvPicPr>
          <p:cNvPr id="62" name="Graphic 5">
            <a:hlinkClick r:id="" action="ppaction://noaction"/>
            <a:extLst>
              <a:ext uri="{FF2B5EF4-FFF2-40B4-BE49-F238E27FC236}">
                <a16:creationId xmlns:a16="http://schemas.microsoft.com/office/drawing/2014/main" id="{1B70C6CA-F49A-BB2D-EF8A-B96A4B69F93D}"/>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7304808" y="4791780"/>
            <a:ext cx="288000" cy="288000"/>
          </a:xfrm>
          <a:prstGeom prst="rect">
            <a:avLst/>
          </a:prstGeom>
        </p:spPr>
      </p:pic>
      <p:pic>
        <p:nvPicPr>
          <p:cNvPr id="128" name="Graphic 5">
            <a:hlinkClick r:id="" action="ppaction://noaction"/>
            <a:extLst>
              <a:ext uri="{FF2B5EF4-FFF2-40B4-BE49-F238E27FC236}">
                <a16:creationId xmlns:a16="http://schemas.microsoft.com/office/drawing/2014/main" id="{4E21D2F2-06D1-B2CB-07C6-26D1DCB49A98}"/>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9893565" y="4791780"/>
            <a:ext cx="288000" cy="288000"/>
          </a:xfrm>
          <a:prstGeom prst="rect">
            <a:avLst/>
          </a:prstGeom>
        </p:spPr>
      </p:pic>
      <p:sp>
        <p:nvSpPr>
          <p:cNvPr id="2609" name="TextBox 2608">
            <a:extLst>
              <a:ext uri="{FF2B5EF4-FFF2-40B4-BE49-F238E27FC236}">
                <a16:creationId xmlns:a16="http://schemas.microsoft.com/office/drawing/2014/main" id="{CEBADBB4-9B3C-65C6-230F-C1C17D3A4246}"/>
              </a:ext>
            </a:extLst>
          </p:cNvPr>
          <p:cNvSpPr txBox="1"/>
          <p:nvPr/>
        </p:nvSpPr>
        <p:spPr>
          <a:xfrm>
            <a:off x="9713589" y="1522180"/>
            <a:ext cx="294953" cy="138499"/>
          </a:xfrm>
          <a:prstGeom prst="rect">
            <a:avLst/>
          </a:prstGeom>
          <a:noFill/>
        </p:spPr>
        <p:txBody>
          <a:bodyPr wrap="none" lIns="0" tIns="0" rIns="0" bIns="0" rtlCol="0">
            <a:spAutoFit/>
          </a:bodyPr>
          <a:lstStyle/>
          <a:p>
            <a:r>
              <a:rPr lang="en-US" sz="900">
                <a:solidFill>
                  <a:srgbClr val="000000"/>
                </a:solidFill>
                <a:latin typeface="Calibri" panose="020F0502020204030204" pitchFamily="34" charset="0"/>
                <a:cs typeface="Calibri" panose="020F0502020204030204" pitchFamily="34" charset="0"/>
              </a:rPr>
              <a:t>MUC5</a:t>
            </a:r>
          </a:p>
        </p:txBody>
      </p:sp>
      <p:sp>
        <p:nvSpPr>
          <p:cNvPr id="2623" name="TextBox 2622">
            <a:extLst>
              <a:ext uri="{FF2B5EF4-FFF2-40B4-BE49-F238E27FC236}">
                <a16:creationId xmlns:a16="http://schemas.microsoft.com/office/drawing/2014/main" id="{9A8D8897-33C1-AAC6-372E-702C5AC8CFBD}"/>
              </a:ext>
            </a:extLst>
          </p:cNvPr>
          <p:cNvSpPr txBox="1"/>
          <p:nvPr/>
        </p:nvSpPr>
        <p:spPr>
          <a:xfrm>
            <a:off x="5354691" y="1501472"/>
            <a:ext cx="294953" cy="138499"/>
          </a:xfrm>
          <a:prstGeom prst="rect">
            <a:avLst/>
          </a:prstGeom>
          <a:noFill/>
        </p:spPr>
        <p:txBody>
          <a:bodyPr wrap="none" lIns="0" tIns="0" rIns="0" bIns="0" rtlCol="0">
            <a:spAutoFit/>
          </a:bodyPr>
          <a:lstStyle/>
          <a:p>
            <a:r>
              <a:rPr lang="en-US" sz="900">
                <a:solidFill>
                  <a:srgbClr val="000000"/>
                </a:solidFill>
                <a:latin typeface="Calibri" panose="020F0502020204030204" pitchFamily="34" charset="0"/>
                <a:cs typeface="Calibri" panose="020F0502020204030204" pitchFamily="34" charset="0"/>
              </a:rPr>
              <a:t>MUC5</a:t>
            </a:r>
          </a:p>
        </p:txBody>
      </p:sp>
      <p:sp>
        <p:nvSpPr>
          <p:cNvPr id="3" name="Rectangle 2">
            <a:extLst>
              <a:ext uri="{FF2B5EF4-FFF2-40B4-BE49-F238E27FC236}">
                <a16:creationId xmlns:a16="http://schemas.microsoft.com/office/drawing/2014/main" id="{7F871B54-9605-DE27-6748-4769E6B9A336}"/>
              </a:ext>
            </a:extLst>
          </p:cNvPr>
          <p:cNvSpPr/>
          <p:nvPr/>
        </p:nvSpPr>
        <p:spPr>
          <a:xfrm>
            <a:off x="0" y="1148400"/>
            <a:ext cx="12195910" cy="5711524"/>
          </a:xfrm>
          <a:prstGeom prst="rect">
            <a:avLst/>
          </a:prstGeom>
          <a:solidFill>
            <a:schemeClr val="bg1">
              <a:lumMod val="75000"/>
              <a:alpha val="81000"/>
            </a:schemeClr>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CEE0ECFB-3CE2-A1DC-D699-497B7B890E00}"/>
              </a:ext>
            </a:extLst>
          </p:cNvPr>
          <p:cNvSpPr txBox="1"/>
          <p:nvPr/>
        </p:nvSpPr>
        <p:spPr>
          <a:xfrm>
            <a:off x="280902" y="1400405"/>
            <a:ext cx="11730788" cy="1196469"/>
          </a:xfrm>
          <a:prstGeom prst="roundRect">
            <a:avLst>
              <a:gd name="adj" fmla="val 4368"/>
            </a:avLst>
          </a:prstGeom>
          <a:solidFill>
            <a:schemeClr val="bg1"/>
          </a:solidFill>
          <a:ln w="19050">
            <a:solidFill>
              <a:schemeClr val="tx1"/>
            </a:solidFill>
          </a:ln>
        </p:spPr>
        <p:txBody>
          <a:bodyPr wrap="square">
            <a:noAutofit/>
          </a:bodyPr>
          <a:lstStyle/>
          <a:p>
            <a:endParaRPr lang="en-GB" sz="1200" b="1"/>
          </a:p>
        </p:txBody>
      </p:sp>
      <p:graphicFrame>
        <p:nvGraphicFramePr>
          <p:cNvPr id="5" name="Content Placeholder 2">
            <a:extLst>
              <a:ext uri="{FF2B5EF4-FFF2-40B4-BE49-F238E27FC236}">
                <a16:creationId xmlns:a16="http://schemas.microsoft.com/office/drawing/2014/main" id="{E2EA7485-0D32-49F0-15B9-42313779FABE}"/>
              </a:ext>
            </a:extLst>
          </p:cNvPr>
          <p:cNvGraphicFramePr>
            <a:graphicFrameLocks noGrp="1"/>
          </p:cNvGraphicFramePr>
          <p:nvPr>
            <p:ph idx="1"/>
            <p:extLst>
              <p:ext uri="{D42A27DB-BD31-4B8C-83A1-F6EECF244321}">
                <p14:modId xmlns:p14="http://schemas.microsoft.com/office/powerpoint/2010/main" val="1617420569"/>
              </p:ext>
            </p:extLst>
          </p:nvPr>
        </p:nvGraphicFramePr>
        <p:xfrm>
          <a:off x="717419" y="1532996"/>
          <a:ext cx="10716712" cy="426720"/>
        </p:xfrm>
        <a:graphic>
          <a:graphicData uri="http://schemas.openxmlformats.org/drawingml/2006/table">
            <a:tbl>
              <a:tblPr firstRow="1" bandRow="1">
                <a:tableStyleId>{2D5ABB26-0587-4C30-8999-92F81FD0307C}</a:tableStyleId>
              </a:tblPr>
              <a:tblGrid>
                <a:gridCol w="376260">
                  <a:extLst>
                    <a:ext uri="{9D8B030D-6E8A-4147-A177-3AD203B41FA5}">
                      <a16:colId xmlns:a16="http://schemas.microsoft.com/office/drawing/2014/main" val="2327762774"/>
                    </a:ext>
                  </a:extLst>
                </a:gridCol>
                <a:gridCol w="1077756">
                  <a:extLst>
                    <a:ext uri="{9D8B030D-6E8A-4147-A177-3AD203B41FA5}">
                      <a16:colId xmlns:a16="http://schemas.microsoft.com/office/drawing/2014/main" val="3087683731"/>
                    </a:ext>
                  </a:extLst>
                </a:gridCol>
                <a:gridCol w="9262696">
                  <a:extLst>
                    <a:ext uri="{9D8B030D-6E8A-4147-A177-3AD203B41FA5}">
                      <a16:colId xmlns:a16="http://schemas.microsoft.com/office/drawing/2014/main" val="3900688893"/>
                    </a:ext>
                  </a:extLst>
                </a:gridCol>
              </a:tblGrid>
              <a:tr h="415836">
                <a:tc>
                  <a:txBody>
                    <a:bodyPr/>
                    <a:lstStyle/>
                    <a:p>
                      <a:endParaRPr lang="en-NZ" sz="1000" b="1"/>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l"/>
                      <a:r>
                        <a:rPr lang="en-NZ" sz="1100" b="1">
                          <a:solidFill>
                            <a:schemeClr val="tx2"/>
                          </a:solidFill>
                          <a:latin typeface="+mj-lt"/>
                        </a:rPr>
                        <a:t>Fibroblasts</a:t>
                      </a:r>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chemeClr val="bg1">
                        <a:lumMod val="95000"/>
                      </a:schemeClr>
                    </a:solidFill>
                  </a:tcPr>
                </a:tc>
                <a:tc>
                  <a:txBody>
                    <a:bodyPr/>
                    <a:lstStyle/>
                    <a:p>
                      <a:r>
                        <a:rPr lang="en-NZ" sz="1100" b="0" baseline="0" dirty="0">
                          <a:solidFill>
                            <a:schemeClr val="tx1"/>
                          </a:solidFill>
                        </a:rPr>
                        <a:t>Fibroblasts are commonly located in connective tissue underlying the epithelium and produce the fibrous protein, collagen. </a:t>
                      </a:r>
                      <a:r>
                        <a:rPr lang="en-NZ" sz="1100" b="1" baseline="0" dirty="0">
                          <a:solidFill>
                            <a:schemeClr val="tx1"/>
                          </a:solidFill>
                        </a:rPr>
                        <a:t>Collagen</a:t>
                      </a:r>
                      <a:r>
                        <a:rPr lang="en-NZ" sz="1100" b="0" baseline="0" dirty="0">
                          <a:solidFill>
                            <a:schemeClr val="tx1"/>
                          </a:solidFill>
                        </a:rPr>
                        <a:t> makes up a large proportion of </a:t>
                      </a:r>
                      <a:r>
                        <a:rPr lang="en-NZ" sz="1100" b="1" baseline="0" dirty="0">
                          <a:solidFill>
                            <a:schemeClr val="tx1"/>
                          </a:solidFill>
                        </a:rPr>
                        <a:t>extracellular</a:t>
                      </a:r>
                      <a:r>
                        <a:rPr lang="en-NZ" sz="1100" b="0" baseline="0" dirty="0">
                          <a:solidFill>
                            <a:schemeClr val="tx1"/>
                          </a:solidFill>
                        </a:rPr>
                        <a:t> </a:t>
                      </a:r>
                      <a:r>
                        <a:rPr lang="en-NZ" sz="1100" b="1" baseline="0" dirty="0">
                          <a:solidFill>
                            <a:schemeClr val="tx1"/>
                          </a:solidFill>
                        </a:rPr>
                        <a:t>matrix</a:t>
                      </a:r>
                      <a:r>
                        <a:rPr lang="en-NZ" sz="1100" b="0" baseline="0" dirty="0">
                          <a:solidFill>
                            <a:schemeClr val="tx1"/>
                          </a:solidFill>
                        </a:rPr>
                        <a:t> and contributes to the control of opening and closing of the airway</a:t>
                      </a:r>
                      <a:r>
                        <a:rPr lang="en-NZ" sz="1100" b="0" baseline="30000" dirty="0">
                          <a:solidFill>
                            <a:schemeClr val="tx1"/>
                          </a:solidFill>
                        </a:rPr>
                        <a:t>1</a:t>
                      </a:r>
                      <a:endParaRPr lang="en-NZ" sz="1100" b="0" baseline="0" dirty="0">
                        <a:solidFill>
                          <a:schemeClr val="tx1"/>
                        </a:solidFill>
                      </a:endParaRPr>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2446145797"/>
                  </a:ext>
                </a:extLst>
              </a:tr>
            </a:tbl>
          </a:graphicData>
        </a:graphic>
      </p:graphicFrame>
      <p:sp>
        <p:nvSpPr>
          <p:cNvPr id="6" name="TextBox 5">
            <a:extLst>
              <a:ext uri="{FF2B5EF4-FFF2-40B4-BE49-F238E27FC236}">
                <a16:creationId xmlns:a16="http://schemas.microsoft.com/office/drawing/2014/main" id="{7FB64F97-2626-61A4-22B2-C9DE53B28799}"/>
              </a:ext>
            </a:extLst>
          </p:cNvPr>
          <p:cNvSpPr txBox="1"/>
          <p:nvPr/>
        </p:nvSpPr>
        <p:spPr>
          <a:xfrm>
            <a:off x="488198" y="2219611"/>
            <a:ext cx="11208201" cy="338554"/>
          </a:xfrm>
          <a:prstGeom prst="rect">
            <a:avLst/>
          </a:prstGeom>
          <a:noFill/>
        </p:spPr>
        <p:txBody>
          <a:bodyPr wrap="square">
            <a:spAutoFit/>
          </a:bodyPr>
          <a:lstStyle/>
          <a:p>
            <a:pPr>
              <a:defRPr/>
            </a:pPr>
            <a:r>
              <a:rPr kumimoji="0" lang="en-GB" sz="800" b="1" i="0" u="none" strike="noStrike" kern="1200" cap="none" spc="20" normalizeH="0" baseline="0" noProof="0" dirty="0">
                <a:ln>
                  <a:noFill/>
                </a:ln>
                <a:solidFill>
                  <a:srgbClr val="656665"/>
                </a:solidFill>
                <a:effectLst/>
                <a:uLnTx/>
                <a:uFillTx/>
                <a:latin typeface="Calibri"/>
                <a:ea typeface="+mn-ea"/>
                <a:cs typeface="+mn-cs"/>
              </a:rPr>
              <a:t>Reference: </a:t>
            </a:r>
            <a:r>
              <a:rPr lang="en-GB" sz="800" spc="20" dirty="0">
                <a:solidFill>
                  <a:srgbClr val="656665"/>
                </a:solidFill>
                <a:latin typeface="Calibri" panose="020F0502020204030204" pitchFamily="34" charset="0"/>
              </a:rPr>
              <a:t>1</a:t>
            </a:r>
            <a:r>
              <a:rPr kumimoji="0" lang="en-GB" sz="800" b="0" i="0" u="none" strike="noStrike" kern="1200" cap="none" spc="20" normalizeH="0" baseline="0" noProof="0" dirty="0">
                <a:ln>
                  <a:noFill/>
                </a:ln>
                <a:solidFill>
                  <a:srgbClr val="656665"/>
                </a:solidFill>
                <a:effectLst/>
                <a:uLnTx/>
                <a:uFillTx/>
                <a:latin typeface="Calibri" panose="020F0502020204030204" pitchFamily="34" charset="0"/>
                <a:ea typeface="+mn-ea"/>
                <a:cs typeface="+mn-cs"/>
              </a:rPr>
              <a:t>. </a:t>
            </a:r>
            <a:r>
              <a:rPr kumimoji="0" lang="en-GB" sz="800" b="0" i="0" u="none" strike="noStrike" kern="1200" cap="none" spc="20" normalizeH="0" baseline="0" noProof="0" dirty="0">
                <a:ln>
                  <a:noFill/>
                </a:ln>
                <a:solidFill>
                  <a:srgbClr val="656665"/>
                </a:solidFill>
                <a:effectLst/>
                <a:uLnTx/>
                <a:uFillTx/>
                <a:latin typeface="Calibri"/>
                <a:ea typeface="+mn-ea"/>
                <a:cs typeface="+mn-cs"/>
              </a:rPr>
              <a:t>Alberts B, et al. </a:t>
            </a:r>
            <a:r>
              <a:rPr kumimoji="0" lang="en-GB" sz="800" b="0" i="1" u="none" strike="noStrike" kern="1200" cap="none" spc="20" normalizeH="0" baseline="0" noProof="0" dirty="0">
                <a:ln>
                  <a:noFill/>
                </a:ln>
                <a:solidFill>
                  <a:srgbClr val="656665"/>
                </a:solidFill>
                <a:effectLst/>
                <a:uLnTx/>
                <a:uFillTx/>
                <a:latin typeface="Calibri"/>
                <a:ea typeface="+mn-ea"/>
                <a:cs typeface="+mn-cs"/>
              </a:rPr>
              <a:t>Molecular Biology of the Cell. </a:t>
            </a:r>
            <a:r>
              <a:rPr kumimoji="0" lang="en-GB" sz="800" b="0" u="none" strike="noStrike" kern="1200" cap="none" spc="20" normalizeH="0" baseline="0" noProof="0" dirty="0">
                <a:ln>
                  <a:noFill/>
                </a:ln>
                <a:solidFill>
                  <a:srgbClr val="656665"/>
                </a:solidFill>
                <a:effectLst/>
                <a:uLnTx/>
                <a:uFillTx/>
                <a:latin typeface="Calibri"/>
                <a:ea typeface="+mn-ea"/>
                <a:cs typeface="+mn-cs"/>
              </a:rPr>
              <a:t>4th edition</a:t>
            </a:r>
            <a:r>
              <a:rPr kumimoji="0" lang="en-GB" sz="800" b="0" i="0" u="none" strike="noStrike" kern="1200" cap="none" spc="20" normalizeH="0" baseline="0" noProof="0" dirty="0">
                <a:ln>
                  <a:noFill/>
                </a:ln>
                <a:solidFill>
                  <a:srgbClr val="656665"/>
                </a:solidFill>
                <a:effectLst/>
                <a:uLnTx/>
                <a:uFillTx/>
                <a:latin typeface="Calibri"/>
                <a:ea typeface="+mn-ea"/>
                <a:cs typeface="+mn-cs"/>
              </a:rPr>
              <a:t>. New York: Garland Science; 2002. The Extracellular Matrix of Animals. https://www.ncbi.nlm.nih.gov/books/NBK26810/.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800" b="0" i="0" u="none" strike="noStrike" kern="1200" cap="none" spc="20" normalizeH="0" baseline="0" noProof="0" dirty="0">
              <a:ln>
                <a:noFill/>
              </a:ln>
              <a:solidFill>
                <a:srgbClr val="656665"/>
              </a:solidFill>
              <a:effectLst/>
              <a:uLnTx/>
              <a:uFillTx/>
              <a:latin typeface="Calibri"/>
              <a:ea typeface="+mn-ea"/>
              <a:cs typeface="+mn-cs"/>
            </a:endParaRPr>
          </a:p>
        </p:txBody>
      </p:sp>
      <p:pic>
        <p:nvPicPr>
          <p:cNvPr id="9" name="Picture 8" descr="A picture containing icon&#10;&#10;Description automatically generated">
            <a:hlinkClick r:id="rId16" action="ppaction://hlinksldjump"/>
            <a:extLst>
              <a:ext uri="{FF2B5EF4-FFF2-40B4-BE49-F238E27FC236}">
                <a16:creationId xmlns:a16="http://schemas.microsoft.com/office/drawing/2014/main" id="{F359C91D-96A1-A4AD-7E47-F9AD35E11325}"/>
              </a:ext>
            </a:extLst>
          </p:cNvPr>
          <p:cNvPicPr>
            <a:picLocks noChangeAspect="1"/>
          </p:cNvPicPr>
          <p:nvPr/>
        </p:nvPicPr>
        <p:blipFill>
          <a:blip r:embed="rId17"/>
          <a:stretch>
            <a:fillRect/>
          </a:stretch>
        </p:blipFill>
        <p:spPr>
          <a:xfrm>
            <a:off x="693041" y="1672894"/>
            <a:ext cx="360000" cy="188826"/>
          </a:xfrm>
          <a:prstGeom prst="rect">
            <a:avLst/>
          </a:prstGeom>
        </p:spPr>
      </p:pic>
      <p:grpSp>
        <p:nvGrpSpPr>
          <p:cNvPr id="10" name="Group 9">
            <a:extLst>
              <a:ext uri="{FF2B5EF4-FFF2-40B4-BE49-F238E27FC236}">
                <a16:creationId xmlns:a16="http://schemas.microsoft.com/office/drawing/2014/main" id="{2B6745C6-2508-B121-D820-31A9F09E200C}"/>
              </a:ext>
            </a:extLst>
          </p:cNvPr>
          <p:cNvGrpSpPr/>
          <p:nvPr/>
        </p:nvGrpSpPr>
        <p:grpSpPr>
          <a:xfrm>
            <a:off x="11465076" y="1157906"/>
            <a:ext cx="621053" cy="621053"/>
            <a:chOff x="8845740" y="1471144"/>
            <a:chExt cx="621053" cy="621053"/>
          </a:xfrm>
        </p:grpSpPr>
        <p:sp>
          <p:nvSpPr>
            <p:cNvPr id="12" name="Oval 11">
              <a:extLst>
                <a:ext uri="{FF2B5EF4-FFF2-40B4-BE49-F238E27FC236}">
                  <a16:creationId xmlns:a16="http://schemas.microsoft.com/office/drawing/2014/main" id="{DC8B5AB3-909C-85C8-D6DC-43877C140EFD}"/>
                </a:ext>
              </a:extLst>
            </p:cNvPr>
            <p:cNvSpPr>
              <a:spLocks noChangeAspect="1"/>
            </p:cNvSpPr>
            <p:nvPr/>
          </p:nvSpPr>
          <p:spPr>
            <a:xfrm>
              <a:off x="8904267" y="1527003"/>
              <a:ext cx="504000" cy="504000"/>
            </a:xfrm>
            <a:prstGeom prst="ellipse">
              <a:avLst/>
            </a:prstGeom>
            <a:solidFill>
              <a:srgbClr val="590995"/>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Graphic 13">
              <a:hlinkClick r:id="rId18" action="ppaction://hlinksldjump"/>
              <a:extLst>
                <a:ext uri="{FF2B5EF4-FFF2-40B4-BE49-F238E27FC236}">
                  <a16:creationId xmlns:a16="http://schemas.microsoft.com/office/drawing/2014/main" id="{BE6F7DA2-0A0F-9E02-FAC3-A8C8B9AF13BE}"/>
                </a:ext>
              </a:extLst>
            </p:cNvPr>
            <p:cNvPicPr>
              <a:picLocks noChangeAspect="1"/>
            </p:cNvPicPr>
            <p:nvPr/>
          </p:nvPicPr>
          <p:blipFill>
            <a:blip r:embed="rId19">
              <a:extLst>
                <a:ext uri="{28A0092B-C50C-407E-A947-70E740481C1C}">
                  <a14:useLocalDpi xmlns:a14="http://schemas.microsoft.com/office/drawing/2010/main" val="0"/>
                </a:ext>
                <a:ext uri="{96DAC541-7B7A-43D3-8B79-37D633B846F1}">
                  <asvg:svgBlip xmlns:asvg="http://schemas.microsoft.com/office/drawing/2016/SVG/main" r:embed="rId20"/>
                </a:ext>
              </a:extLst>
            </a:blip>
            <a:srcRect/>
            <a:stretch/>
          </p:blipFill>
          <p:spPr>
            <a:xfrm>
              <a:off x="8845740" y="1471144"/>
              <a:ext cx="621053" cy="621053"/>
            </a:xfrm>
            <a:prstGeom prst="rect">
              <a:avLst/>
            </a:prstGeom>
          </p:spPr>
        </p:pic>
      </p:grpSp>
    </p:spTree>
    <p:extLst>
      <p:ext uri="{BB962C8B-B14F-4D97-AF65-F5344CB8AC3E}">
        <p14:creationId xmlns:p14="http://schemas.microsoft.com/office/powerpoint/2010/main" val="143813973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Footer Placeholder 1">
            <a:extLst>
              <a:ext uri="{FF2B5EF4-FFF2-40B4-BE49-F238E27FC236}">
                <a16:creationId xmlns:a16="http://schemas.microsoft.com/office/drawing/2014/main" id="{19534354-A561-5F6F-450B-386A6A5CE547}"/>
              </a:ext>
            </a:extLst>
          </p:cNvPr>
          <p:cNvSpPr>
            <a:spLocks noGrp="1"/>
          </p:cNvSpPr>
          <p:nvPr>
            <p:ph type="ftr" sz="quarter" idx="11"/>
          </p:nvPr>
        </p:nvSpPr>
        <p:spPr>
          <a:xfrm>
            <a:off x="547200" y="6300000"/>
            <a:ext cx="10512000" cy="471600"/>
          </a:xfrm>
        </p:spPr>
        <p:txBody>
          <a:bodyPr/>
          <a:lstStyle/>
          <a:p>
            <a:pPr>
              <a:lnSpc>
                <a:spcPct val="107000"/>
              </a:lnSpc>
              <a:spcAft>
                <a:spcPts val="800"/>
              </a:spcAft>
            </a:pPr>
            <a:br>
              <a:rPr lang="en-GB" sz="750" b="1" dirty="0"/>
            </a:br>
            <a:br>
              <a:rPr lang="en-GB" sz="750" dirty="0"/>
            </a:br>
            <a:r>
              <a:rPr lang="en-GB" sz="750" b="1" dirty="0"/>
              <a:t>Mechanisms underlying non-eosinophilic inflammation in asthma and the relevance of TSLP in its potential effects on macrophages both require further elucidation. The information presented in this image has been simplified for illustration purposes only and does not imply clinical benefit or relevance. </a:t>
            </a:r>
            <a:r>
              <a:rPr lang="en-GB" sz="750" dirty="0"/>
              <a:t>Figure adapted from Gauvreau GM, et al. </a:t>
            </a:r>
            <a:r>
              <a:rPr lang="en-GB" sz="750" i="1" dirty="0"/>
              <a:t>Expert </a:t>
            </a:r>
            <a:r>
              <a:rPr lang="en-GB" sz="750" i="1" dirty="0" err="1"/>
              <a:t>Opin</a:t>
            </a:r>
            <a:r>
              <a:rPr lang="en-GB" sz="750" i="1" dirty="0"/>
              <a:t> </a:t>
            </a:r>
            <a:r>
              <a:rPr lang="en-GB" sz="750" i="1" dirty="0" err="1"/>
              <a:t>Ther</a:t>
            </a:r>
            <a:r>
              <a:rPr lang="en-GB" sz="750" i="1" dirty="0"/>
              <a:t> Targets</a:t>
            </a:r>
            <a:r>
              <a:rPr lang="en-GB" sz="750" dirty="0"/>
              <a:t>. 2020;24:777-792, which was based on </a:t>
            </a:r>
            <a:r>
              <a:rPr lang="en-GB" sz="750" dirty="0" err="1"/>
              <a:t>Brusselle</a:t>
            </a:r>
            <a:r>
              <a:rPr lang="en-GB" sz="750" dirty="0"/>
              <a:t> G, </a:t>
            </a:r>
            <a:r>
              <a:rPr lang="en-GB" sz="750" dirty="0" err="1"/>
              <a:t>Bracke</a:t>
            </a:r>
            <a:r>
              <a:rPr lang="en-GB" sz="750" dirty="0"/>
              <a:t> K. </a:t>
            </a:r>
            <a:r>
              <a:rPr lang="en-GB" sz="750" i="1" dirty="0"/>
              <a:t>Ann Am </a:t>
            </a:r>
            <a:r>
              <a:rPr lang="en-GB" sz="750" i="1" dirty="0" err="1"/>
              <a:t>Thorac</a:t>
            </a:r>
            <a:r>
              <a:rPr lang="en-GB" sz="750" i="1" dirty="0"/>
              <a:t> Soc</a:t>
            </a:r>
            <a:r>
              <a:rPr lang="en-GB" sz="750" dirty="0"/>
              <a:t>. 2014;11:S322-S328, </a:t>
            </a:r>
            <a:r>
              <a:rPr lang="en-GB" sz="750" dirty="0" err="1"/>
              <a:t>Brusselle</a:t>
            </a:r>
            <a:r>
              <a:rPr lang="en-GB" sz="750" dirty="0"/>
              <a:t> G, et al. </a:t>
            </a:r>
            <a:r>
              <a:rPr lang="en-GB" sz="750" i="1" dirty="0"/>
              <a:t>Nat Med</a:t>
            </a:r>
            <a:r>
              <a:rPr lang="en-GB" sz="750" dirty="0"/>
              <a:t>. 2013;19:977-979, Lambrecht BN, Hammad H. </a:t>
            </a:r>
            <a:r>
              <a:rPr lang="en-GB" sz="750" i="1" dirty="0"/>
              <a:t>Nat Immunol</a:t>
            </a:r>
            <a:r>
              <a:rPr lang="en-GB" sz="750" dirty="0"/>
              <a:t>. 2015;16:45-56 and </a:t>
            </a:r>
            <a:r>
              <a:rPr lang="en-GB" sz="750" dirty="0" err="1">
                <a:effectLst/>
                <a:latin typeface="Calibri"/>
                <a:ea typeface="Calibri" panose="020F0502020204030204" pitchFamily="34" charset="0"/>
                <a:cs typeface="Times New Roman"/>
              </a:rPr>
              <a:t>Brightling</a:t>
            </a:r>
            <a:r>
              <a:rPr lang="en-GB" sz="750" dirty="0">
                <a:effectLst/>
                <a:latin typeface="Calibri"/>
                <a:ea typeface="Calibri" panose="020F0502020204030204" pitchFamily="34" charset="0"/>
                <a:cs typeface="Times New Roman"/>
              </a:rPr>
              <a:t> CE, et al. </a:t>
            </a:r>
            <a:r>
              <a:rPr lang="en-GB" sz="750" i="1" dirty="0">
                <a:effectLst/>
                <a:latin typeface="Calibri"/>
                <a:ea typeface="Calibri" panose="020F0502020204030204" pitchFamily="34" charset="0"/>
                <a:cs typeface="Times New Roman"/>
              </a:rPr>
              <a:t>N Engl J Med</a:t>
            </a:r>
            <a:r>
              <a:rPr lang="en-GB" sz="750" dirty="0">
                <a:effectLst/>
                <a:latin typeface="Calibri"/>
                <a:ea typeface="Calibri" panose="020F0502020204030204" pitchFamily="34" charset="0"/>
                <a:cs typeface="Times New Roman"/>
              </a:rPr>
              <a:t>. 2021;385(18):1669-1679. Additional figure adaptations</a:t>
            </a:r>
            <a:r>
              <a:rPr lang="en-GB" sz="750" dirty="0">
                <a:latin typeface="Calibri"/>
                <a:ea typeface="Calibri" panose="020F0502020204030204" pitchFamily="34" charset="0"/>
                <a:cs typeface="Times New Roman"/>
              </a:rPr>
              <a:t> from Davis JD, </a:t>
            </a:r>
            <a:r>
              <a:rPr lang="en-GB" sz="750" dirty="0" err="1">
                <a:latin typeface="Calibri"/>
                <a:ea typeface="Calibri" panose="020F0502020204030204" pitchFamily="34" charset="0"/>
                <a:cs typeface="Times New Roman"/>
              </a:rPr>
              <a:t>Wypych</a:t>
            </a:r>
            <a:r>
              <a:rPr lang="en-GB" sz="750" dirty="0">
                <a:latin typeface="Calibri"/>
                <a:ea typeface="Calibri" panose="020F0502020204030204" pitchFamily="34" charset="0"/>
                <a:cs typeface="Times New Roman"/>
              </a:rPr>
              <a:t> TP. Mucosal Immunol. 2021;14:978-990. </a:t>
            </a:r>
            <a:r>
              <a:rPr lang="en-GB" sz="750" dirty="0"/>
              <a:t>*Blockade of TSLP has suggested inhibition of pathways beyond type 2 inflammation. More recent evidence also suggests that Th1/17-driven neutrophilic pathways may not be key drivers of this type of inflammation.</a:t>
            </a:r>
            <a:r>
              <a:rPr lang="en-GB" sz="750" baseline="30000" dirty="0"/>
              <a:t>17-19</a:t>
            </a:r>
            <a:r>
              <a:rPr lang="en-GB" sz="750" dirty="0"/>
              <a:t> </a:t>
            </a:r>
            <a:r>
              <a:rPr lang="en-GB" sz="750" b="1" dirty="0"/>
              <a:t>Abbreviations</a:t>
            </a:r>
            <a:r>
              <a:rPr lang="en-GB" sz="750" dirty="0"/>
              <a:t>: </a:t>
            </a:r>
            <a:r>
              <a:rPr lang="en-GB" sz="750" dirty="0" err="1"/>
              <a:t>IgE</a:t>
            </a:r>
            <a:r>
              <a:rPr lang="en-GB" sz="750" dirty="0"/>
              <a:t>, immunoglobulin E; IL, interleukin; ILC2, type 2 innate lymphoid cell; T2, type 2; Th, T helper; TSLP, thymic stromal lymphopoietin. </a:t>
            </a:r>
            <a:r>
              <a:rPr lang="en-GB" sz="750" b="1" dirty="0"/>
              <a:t>References</a:t>
            </a:r>
            <a:r>
              <a:rPr lang="en-GB" sz="750" dirty="0"/>
              <a:t>: 1. Gauvreau GM, et al. </a:t>
            </a:r>
            <a:r>
              <a:rPr lang="en-GB" sz="750" i="1" dirty="0"/>
              <a:t>Expert </a:t>
            </a:r>
            <a:r>
              <a:rPr lang="en-GB" sz="750" i="1" dirty="0" err="1"/>
              <a:t>Opin</a:t>
            </a:r>
            <a:r>
              <a:rPr lang="en-GB" sz="750" i="1" dirty="0"/>
              <a:t> </a:t>
            </a:r>
            <a:r>
              <a:rPr lang="en-GB" sz="750" i="1" dirty="0" err="1"/>
              <a:t>Ther</a:t>
            </a:r>
            <a:r>
              <a:rPr lang="en-GB" sz="750" i="1" dirty="0"/>
              <a:t> Targets</a:t>
            </a:r>
            <a:r>
              <a:rPr lang="en-GB" sz="750" dirty="0"/>
              <a:t>. 2020;24:777-792; 2. </a:t>
            </a:r>
            <a:r>
              <a:rPr lang="en-GB" sz="750" dirty="0" err="1"/>
              <a:t>Porsbjerg</a:t>
            </a:r>
            <a:r>
              <a:rPr lang="en-GB" sz="750" dirty="0"/>
              <a:t> CM, et al. </a:t>
            </a:r>
            <a:r>
              <a:rPr lang="en-GB" sz="750" i="1" dirty="0" err="1"/>
              <a:t>Eur</a:t>
            </a:r>
            <a:r>
              <a:rPr lang="en-GB" sz="750" i="1" dirty="0"/>
              <a:t> Respir J</a:t>
            </a:r>
            <a:r>
              <a:rPr lang="en-GB" sz="750" dirty="0"/>
              <a:t>. 2020;56:2000260; 3. Roan F, et al. </a:t>
            </a:r>
            <a:r>
              <a:rPr lang="en-GB" sz="750" i="1" dirty="0"/>
              <a:t>J Clin Invest</a:t>
            </a:r>
            <a:r>
              <a:rPr lang="en-GB" sz="750" dirty="0"/>
              <a:t>. 2019;129:1441-1451; 4. </a:t>
            </a:r>
            <a:r>
              <a:rPr lang="en-GB" sz="750" dirty="0" err="1"/>
              <a:t>Varricchi</a:t>
            </a:r>
            <a:r>
              <a:rPr lang="en-GB" sz="750" dirty="0"/>
              <a:t> G, et al. </a:t>
            </a:r>
            <a:r>
              <a:rPr lang="en-GB" sz="750" i="1" dirty="0"/>
              <a:t>Front Immunol</a:t>
            </a:r>
            <a:r>
              <a:rPr lang="en-GB" sz="750" dirty="0"/>
              <a:t>. 2018;9:1595; 5. Altman MC, et al. </a:t>
            </a:r>
            <a:r>
              <a:rPr lang="en-GB" sz="750" i="1" dirty="0"/>
              <a:t>J Clin Invest</a:t>
            </a:r>
            <a:r>
              <a:rPr lang="en-GB" sz="750" dirty="0"/>
              <a:t>. 2019;129:4979-4991; 6. </a:t>
            </a:r>
            <a:r>
              <a:rPr lang="en-GB" sz="750" dirty="0" err="1"/>
              <a:t>Allakhverdi</a:t>
            </a:r>
            <a:r>
              <a:rPr lang="en-GB" sz="750" dirty="0"/>
              <a:t> Z, et al. </a:t>
            </a:r>
            <a:r>
              <a:rPr lang="en-GB" sz="750" i="1" dirty="0"/>
              <a:t>J Exp Med</a:t>
            </a:r>
            <a:r>
              <a:rPr lang="en-GB" sz="750" dirty="0"/>
              <a:t>. 2007;204:253-258; 7. Kato A, et al. </a:t>
            </a:r>
            <a:r>
              <a:rPr lang="en-GB" sz="750" i="1" dirty="0"/>
              <a:t>J Immunol</a:t>
            </a:r>
            <a:r>
              <a:rPr lang="en-GB" sz="750" dirty="0"/>
              <a:t>. 2007;179:1080-1087; 8. </a:t>
            </a:r>
            <a:r>
              <a:rPr lang="en-GB" sz="750" dirty="0" err="1"/>
              <a:t>Kouzaki</a:t>
            </a:r>
            <a:r>
              <a:rPr lang="en-GB" sz="750" dirty="0"/>
              <a:t> H, et al. </a:t>
            </a:r>
            <a:r>
              <a:rPr lang="en-GB" sz="750" i="1" dirty="0"/>
              <a:t>J Immunol</a:t>
            </a:r>
            <a:r>
              <a:rPr lang="en-GB" sz="750" dirty="0"/>
              <a:t>. 2009;183(2):1427-1434; 9. Cohn L. </a:t>
            </a:r>
            <a:r>
              <a:rPr lang="en-GB" sz="750" i="1" dirty="0"/>
              <a:t>J Clin Invest</a:t>
            </a:r>
            <a:r>
              <a:rPr lang="en-GB" sz="750" dirty="0"/>
              <a:t>. 2006;116(2):306-308; 10. </a:t>
            </a:r>
            <a:r>
              <a:rPr lang="en-GB" sz="750" dirty="0" err="1"/>
              <a:t>Brusselle</a:t>
            </a:r>
            <a:r>
              <a:rPr lang="en-GB" sz="750" dirty="0"/>
              <a:t> GG, </a:t>
            </a:r>
            <a:r>
              <a:rPr lang="en-GB" sz="750" dirty="0" err="1"/>
              <a:t>Koppelman</a:t>
            </a:r>
            <a:r>
              <a:rPr lang="en-GB" sz="750" dirty="0"/>
              <a:t> GH. </a:t>
            </a:r>
            <a:r>
              <a:rPr lang="en-GB" sz="750" i="1" dirty="0"/>
              <a:t>N Engl J Med</a:t>
            </a:r>
            <a:r>
              <a:rPr lang="en-GB" sz="750" dirty="0"/>
              <a:t>. 2022;386(2):157-171; 11. </a:t>
            </a:r>
            <a:r>
              <a:rPr lang="en-US" sz="750" dirty="0"/>
              <a:t>Janeway CA Jr, et al. </a:t>
            </a:r>
            <a:r>
              <a:rPr lang="en-US" sz="750" i="1" dirty="0"/>
              <a:t>Immunobiology: The Immune System in Health and Disease. </a:t>
            </a:r>
            <a:r>
              <a:rPr lang="en-US" sz="750" dirty="0"/>
              <a:t>5th edition</a:t>
            </a:r>
            <a:r>
              <a:rPr lang="en-US" sz="750" i="1" dirty="0"/>
              <a:t>. </a:t>
            </a:r>
            <a:r>
              <a:rPr lang="en-US" sz="750" dirty="0"/>
              <a:t>New York: Garland Science; 2001. https://www.ncbi.nlm.nih.gov/books/NBK10759/; 12. </a:t>
            </a:r>
            <a:r>
              <a:rPr lang="en-GB" sz="750" dirty="0"/>
              <a:t>Davis JD, </a:t>
            </a:r>
            <a:r>
              <a:rPr lang="en-GB" sz="750" dirty="0" err="1"/>
              <a:t>Wypych</a:t>
            </a:r>
            <a:r>
              <a:rPr lang="en-GB" sz="750" dirty="0"/>
              <a:t> TP. </a:t>
            </a:r>
            <a:r>
              <a:rPr lang="en-GB" sz="750" i="1" dirty="0"/>
              <a:t>Mucosal Immunol</a:t>
            </a:r>
            <a:r>
              <a:rPr lang="en-GB" sz="750" dirty="0"/>
              <a:t>. 2021;14:978-990; 13. </a:t>
            </a:r>
            <a:r>
              <a:rPr lang="en-GB" sz="750" dirty="0" err="1">
                <a:effectLst/>
                <a:latin typeface="Calibri"/>
                <a:ea typeface="Calibri" panose="020F0502020204030204" pitchFamily="34" charset="0"/>
                <a:cs typeface="Times New Roman"/>
              </a:rPr>
              <a:t>Brightling</a:t>
            </a:r>
            <a:r>
              <a:rPr lang="en-GB" sz="750" dirty="0">
                <a:effectLst/>
                <a:latin typeface="Calibri"/>
                <a:ea typeface="Calibri" panose="020F0502020204030204" pitchFamily="34" charset="0"/>
                <a:cs typeface="Times New Roman"/>
              </a:rPr>
              <a:t> CE, et al. </a:t>
            </a:r>
            <a:r>
              <a:rPr lang="en-GB" sz="750" i="1" dirty="0">
                <a:effectLst/>
                <a:latin typeface="Calibri"/>
                <a:ea typeface="Calibri" panose="020F0502020204030204" pitchFamily="34" charset="0"/>
                <a:cs typeface="Times New Roman"/>
              </a:rPr>
              <a:t>N Engl J Med</a:t>
            </a:r>
            <a:r>
              <a:rPr lang="en-GB" sz="750" dirty="0">
                <a:effectLst/>
                <a:latin typeface="Calibri"/>
                <a:ea typeface="Calibri" panose="020F0502020204030204" pitchFamily="34" charset="0"/>
                <a:cs typeface="Times New Roman"/>
              </a:rPr>
              <a:t>. 2002;346:1699-1705; 14. </a:t>
            </a:r>
            <a:r>
              <a:rPr lang="da-DK" sz="750" dirty="0">
                <a:effectLst/>
                <a:latin typeface="Calibri"/>
                <a:ea typeface="Calibri" panose="020F0502020204030204" pitchFamily="34" charset="0"/>
                <a:cs typeface="Times New Roman"/>
              </a:rPr>
              <a:t>Begueret H, et al. </a:t>
            </a:r>
            <a:r>
              <a:rPr lang="da-DK" sz="750" i="1" dirty="0">
                <a:effectLst/>
                <a:latin typeface="Calibri"/>
                <a:ea typeface="Calibri" panose="020F0502020204030204" pitchFamily="34" charset="0"/>
                <a:cs typeface="Times New Roman"/>
              </a:rPr>
              <a:t>Thorax</a:t>
            </a:r>
            <a:r>
              <a:rPr lang="da-DK" sz="750" dirty="0">
                <a:effectLst/>
                <a:latin typeface="Calibri"/>
                <a:ea typeface="Calibri" panose="020F0502020204030204" pitchFamily="34" charset="0"/>
                <a:cs typeface="Times New Roman"/>
              </a:rPr>
              <a:t>. 2007;62:8-15; 15. Krystel-Whittemore M, et al. </a:t>
            </a:r>
            <a:r>
              <a:rPr lang="da-DK" sz="750" i="1" dirty="0">
                <a:effectLst/>
                <a:latin typeface="Calibri"/>
                <a:ea typeface="Calibri" panose="020F0502020204030204" pitchFamily="34" charset="0"/>
                <a:cs typeface="Times New Roman"/>
              </a:rPr>
              <a:t>Front Immunol</a:t>
            </a:r>
            <a:r>
              <a:rPr lang="da-DK" sz="750" dirty="0">
                <a:effectLst/>
                <a:latin typeface="Calibri"/>
                <a:ea typeface="Calibri" panose="020F0502020204030204" pitchFamily="34" charset="0"/>
                <a:cs typeface="Times New Roman"/>
              </a:rPr>
              <a:t>. 2016;6:620; 16. </a:t>
            </a:r>
            <a:r>
              <a:rPr kumimoji="0" lang="en-GB" sz="750" b="0" i="0" u="none" strike="noStrike" kern="1200" cap="none" spc="20" normalizeH="0" baseline="0" noProof="0" dirty="0">
                <a:ln>
                  <a:noFill/>
                </a:ln>
                <a:solidFill>
                  <a:srgbClr val="656665"/>
                </a:solidFill>
                <a:effectLst/>
                <a:uLnTx/>
                <a:uFillTx/>
                <a:latin typeface="Calibri"/>
                <a:ea typeface="+mn-ea"/>
                <a:cs typeface="+mn-cs"/>
              </a:rPr>
              <a:t>Gao H et al. </a:t>
            </a:r>
            <a:r>
              <a:rPr kumimoji="0" lang="en-GB" sz="750" b="0" i="1" u="none" strike="noStrike" kern="1200" cap="none" spc="20" normalizeH="0" baseline="0" noProof="0" dirty="0">
                <a:ln>
                  <a:noFill/>
                </a:ln>
                <a:solidFill>
                  <a:srgbClr val="656665"/>
                </a:solidFill>
                <a:effectLst/>
                <a:uLnTx/>
                <a:uFillTx/>
                <a:latin typeface="Calibri"/>
                <a:ea typeface="+mn-ea"/>
                <a:cs typeface="+mn-cs"/>
              </a:rPr>
              <a:t>J Immunol Res</a:t>
            </a:r>
            <a:r>
              <a:rPr kumimoji="0" lang="en-GB" sz="750" b="0" i="0" u="none" strike="noStrike" kern="1200" cap="none" spc="20" normalizeH="0" baseline="0" noProof="0" dirty="0">
                <a:ln>
                  <a:noFill/>
                </a:ln>
                <a:solidFill>
                  <a:srgbClr val="656665"/>
                </a:solidFill>
                <a:effectLst/>
                <a:uLnTx/>
                <a:uFillTx/>
                <a:latin typeface="Calibri"/>
                <a:ea typeface="+mn-ea"/>
                <a:cs typeface="+mn-cs"/>
              </a:rPr>
              <a:t>. 2017;2017:3743048; </a:t>
            </a:r>
            <a:r>
              <a:rPr lang="en-GB" sz="750" dirty="0">
                <a:solidFill>
                  <a:srgbClr val="656665"/>
                </a:solidFill>
                <a:latin typeface="Calibri"/>
              </a:rPr>
              <a:t>17. Diver S, et al. </a:t>
            </a:r>
            <a:r>
              <a:rPr lang="en-GB" sz="750" i="1" dirty="0">
                <a:solidFill>
                  <a:srgbClr val="656665"/>
                </a:solidFill>
                <a:latin typeface="Calibri"/>
              </a:rPr>
              <a:t>Lancet Respir Med</a:t>
            </a:r>
            <a:r>
              <a:rPr lang="en-GB" sz="750" dirty="0">
                <a:solidFill>
                  <a:srgbClr val="656665"/>
                </a:solidFill>
                <a:latin typeface="Calibri"/>
              </a:rPr>
              <a:t>. 2021;9(11):1299-1312; 18. </a:t>
            </a:r>
            <a:r>
              <a:rPr lang="en-GB" sz="750" dirty="0" err="1">
                <a:solidFill>
                  <a:srgbClr val="656665"/>
                </a:solidFill>
                <a:latin typeface="Calibri"/>
              </a:rPr>
              <a:t>Sverrild</a:t>
            </a:r>
            <a:r>
              <a:rPr lang="en-GB" sz="750" dirty="0">
                <a:solidFill>
                  <a:srgbClr val="656665"/>
                </a:solidFill>
                <a:latin typeface="Calibri"/>
              </a:rPr>
              <a:t> A, et al. </a:t>
            </a:r>
            <a:r>
              <a:rPr lang="en-GB" sz="750" i="1" dirty="0" err="1">
                <a:solidFill>
                  <a:srgbClr val="656665"/>
                </a:solidFill>
                <a:latin typeface="Calibri"/>
              </a:rPr>
              <a:t>Eur</a:t>
            </a:r>
            <a:r>
              <a:rPr lang="en-GB" sz="750" i="1" dirty="0">
                <a:solidFill>
                  <a:srgbClr val="656665"/>
                </a:solidFill>
                <a:latin typeface="Calibri"/>
              </a:rPr>
              <a:t> Respir J</a:t>
            </a:r>
            <a:r>
              <a:rPr lang="en-GB" sz="750" dirty="0">
                <a:solidFill>
                  <a:srgbClr val="656665"/>
                </a:solidFill>
                <a:latin typeface="Calibri"/>
              </a:rPr>
              <a:t>. 2021;59:2101296; 19. </a:t>
            </a:r>
            <a:r>
              <a:rPr lang="en-GB" sz="750" dirty="0" err="1">
                <a:solidFill>
                  <a:srgbClr val="656665"/>
                </a:solidFill>
                <a:latin typeface="Calibri"/>
              </a:rPr>
              <a:t>Brightling</a:t>
            </a:r>
            <a:r>
              <a:rPr lang="en-GB" sz="750" dirty="0">
                <a:solidFill>
                  <a:srgbClr val="656665"/>
                </a:solidFill>
                <a:latin typeface="Calibri"/>
              </a:rPr>
              <a:t> CE, et al. </a:t>
            </a:r>
            <a:r>
              <a:rPr lang="en-GB" sz="750" i="1" dirty="0">
                <a:solidFill>
                  <a:srgbClr val="656665"/>
                </a:solidFill>
                <a:latin typeface="Calibri"/>
              </a:rPr>
              <a:t>N Eng </a:t>
            </a:r>
            <a:br>
              <a:rPr lang="en-GB" sz="750" i="1" dirty="0">
                <a:solidFill>
                  <a:srgbClr val="656665"/>
                </a:solidFill>
                <a:latin typeface="Calibri"/>
              </a:rPr>
            </a:br>
            <a:r>
              <a:rPr lang="en-GB" sz="750" i="1" dirty="0">
                <a:solidFill>
                  <a:srgbClr val="656665"/>
                </a:solidFill>
                <a:latin typeface="Calibri"/>
              </a:rPr>
              <a:t>J Med</a:t>
            </a:r>
            <a:r>
              <a:rPr lang="en-GB" sz="750" dirty="0">
                <a:solidFill>
                  <a:srgbClr val="656665"/>
                </a:solidFill>
                <a:latin typeface="Calibri"/>
              </a:rPr>
              <a:t>. 2021;385:1669-1679. </a:t>
            </a:r>
            <a:br>
              <a:rPr lang="en-GB" sz="750" dirty="0">
                <a:highlight>
                  <a:srgbClr val="FFFF00"/>
                </a:highlight>
              </a:rPr>
            </a:br>
            <a:r>
              <a:rPr lang="en-GB" sz="800" dirty="0"/>
              <a:t>US-79143 Last Updated 12/23</a:t>
            </a:r>
            <a:endParaRPr lang="en-GB" sz="750" dirty="0"/>
          </a:p>
        </p:txBody>
      </p:sp>
      <p:grpSp>
        <p:nvGrpSpPr>
          <p:cNvPr id="16" name="Group 15">
            <a:extLst>
              <a:ext uri="{FF2B5EF4-FFF2-40B4-BE49-F238E27FC236}">
                <a16:creationId xmlns:a16="http://schemas.microsoft.com/office/drawing/2014/main" id="{47C0E547-88B7-5F81-75EC-12E9F635B662}"/>
              </a:ext>
            </a:extLst>
          </p:cNvPr>
          <p:cNvGrpSpPr/>
          <p:nvPr/>
        </p:nvGrpSpPr>
        <p:grpSpPr>
          <a:xfrm>
            <a:off x="10944000" y="6444000"/>
            <a:ext cx="1099968" cy="287551"/>
            <a:chOff x="10894587" y="6381538"/>
            <a:chExt cx="1099968" cy="287551"/>
          </a:xfrm>
        </p:grpSpPr>
        <p:grpSp>
          <p:nvGrpSpPr>
            <p:cNvPr id="18" name="Group 17">
              <a:extLst>
                <a:ext uri="{FF2B5EF4-FFF2-40B4-BE49-F238E27FC236}">
                  <a16:creationId xmlns:a16="http://schemas.microsoft.com/office/drawing/2014/main" id="{A242F9DB-D431-0330-8CE1-E9A09E88F499}"/>
                </a:ext>
              </a:extLst>
            </p:cNvPr>
            <p:cNvGrpSpPr/>
            <p:nvPr/>
          </p:nvGrpSpPr>
          <p:grpSpPr>
            <a:xfrm>
              <a:off x="10894587" y="6381538"/>
              <a:ext cx="1099968" cy="287551"/>
              <a:chOff x="5334172" y="6525312"/>
              <a:chExt cx="1099968" cy="287551"/>
            </a:xfrm>
          </p:grpSpPr>
          <p:sp>
            <p:nvSpPr>
              <p:cNvPr id="23" name="Rectangle: Rounded Corners 22">
                <a:extLst>
                  <a:ext uri="{FF2B5EF4-FFF2-40B4-BE49-F238E27FC236}">
                    <a16:creationId xmlns:a16="http://schemas.microsoft.com/office/drawing/2014/main" id="{2968FEB2-2051-67C9-D577-0AECFC83E8C1}"/>
                  </a:ext>
                </a:extLst>
              </p:cNvPr>
              <p:cNvSpPr/>
              <p:nvPr/>
            </p:nvSpPr>
            <p:spPr>
              <a:xfrm>
                <a:off x="5334172" y="6525312"/>
                <a:ext cx="1099968" cy="287551"/>
              </a:xfrm>
              <a:prstGeom prst="roundRect">
                <a:avLst/>
              </a:prstGeom>
              <a:solidFill>
                <a:srgbClr val="550B8D"/>
              </a:solidFill>
              <a:ln>
                <a:solidFill>
                  <a:srgbClr val="490F7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4" name="Graphic 3">
                <a:hlinkClick r:id="" action="ppaction://hlinkshowjump?jump=previousslide"/>
                <a:extLst>
                  <a:ext uri="{FF2B5EF4-FFF2-40B4-BE49-F238E27FC236}">
                    <a16:creationId xmlns:a16="http://schemas.microsoft.com/office/drawing/2014/main" id="{9E49F50B-8DEA-8188-BE5B-AD284BB18D2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rot="10800000">
                <a:off x="5657217" y="6560801"/>
                <a:ext cx="216000" cy="216000"/>
              </a:xfrm>
              <a:prstGeom prst="rect">
                <a:avLst/>
              </a:prstGeom>
            </p:spPr>
          </p:pic>
          <p:pic>
            <p:nvPicPr>
              <p:cNvPr id="25" name="Graphic 3">
                <a:hlinkClick r:id="" action="ppaction://hlinkshowjump?jump=nextslide"/>
                <a:extLst>
                  <a:ext uri="{FF2B5EF4-FFF2-40B4-BE49-F238E27FC236}">
                    <a16:creationId xmlns:a16="http://schemas.microsoft.com/office/drawing/2014/main" id="{961B0900-4ABB-F015-26D5-6D781934546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rot="10800000" flipH="1">
                <a:off x="5922567" y="6560801"/>
                <a:ext cx="216000" cy="216000"/>
              </a:xfrm>
              <a:prstGeom prst="rect">
                <a:avLst/>
              </a:prstGeom>
            </p:spPr>
          </p:pic>
        </p:grpSp>
        <p:pic>
          <p:nvPicPr>
            <p:cNvPr id="20" name="Graphic 14">
              <a:hlinkClick r:id="rId5" action="ppaction://hlinksldjump"/>
              <a:extLst>
                <a:ext uri="{FF2B5EF4-FFF2-40B4-BE49-F238E27FC236}">
                  <a16:creationId xmlns:a16="http://schemas.microsoft.com/office/drawing/2014/main" id="{CCD179D2-492A-CA54-255B-6E13E3139057}"/>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p:blipFill>
          <p:spPr>
            <a:xfrm>
              <a:off x="11734234" y="6417528"/>
              <a:ext cx="216000" cy="216000"/>
            </a:xfrm>
            <a:prstGeom prst="rect">
              <a:avLst/>
            </a:prstGeom>
          </p:spPr>
        </p:pic>
        <p:pic>
          <p:nvPicPr>
            <p:cNvPr id="22" name="Graphic 2">
              <a:hlinkClick r:id="rId8" action="ppaction://hlinksldjump"/>
              <a:extLst>
                <a:ext uri="{FF2B5EF4-FFF2-40B4-BE49-F238E27FC236}">
                  <a16:creationId xmlns:a16="http://schemas.microsoft.com/office/drawing/2014/main" id="{62E29166-6F4C-F575-EB09-B4806B2E26BD}"/>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p:blipFill>
          <p:spPr>
            <a:xfrm>
              <a:off x="10951903" y="6416625"/>
              <a:ext cx="216000" cy="216000"/>
            </a:xfrm>
            <a:prstGeom prst="rect">
              <a:avLst/>
            </a:prstGeom>
          </p:spPr>
        </p:pic>
      </p:grpSp>
      <p:sp>
        <p:nvSpPr>
          <p:cNvPr id="19" name="TextBox 18">
            <a:extLst>
              <a:ext uri="{FF2B5EF4-FFF2-40B4-BE49-F238E27FC236}">
                <a16:creationId xmlns:a16="http://schemas.microsoft.com/office/drawing/2014/main" id="{46650563-EBDC-55E3-D31F-DE26C800499C}"/>
              </a:ext>
            </a:extLst>
          </p:cNvPr>
          <p:cNvSpPr txBox="1"/>
          <p:nvPr/>
        </p:nvSpPr>
        <p:spPr>
          <a:xfrm>
            <a:off x="9496222" y="4608408"/>
            <a:ext cx="532041" cy="138502"/>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Mast cell</a:t>
            </a:r>
          </a:p>
        </p:txBody>
      </p:sp>
      <p:sp>
        <p:nvSpPr>
          <p:cNvPr id="17" name="TextBox 16">
            <a:extLst>
              <a:ext uri="{FF2B5EF4-FFF2-40B4-BE49-F238E27FC236}">
                <a16:creationId xmlns:a16="http://schemas.microsoft.com/office/drawing/2014/main" id="{1CDB7AD0-9D00-FF2E-A08D-B6C14BA80B56}"/>
              </a:ext>
            </a:extLst>
          </p:cNvPr>
          <p:cNvSpPr txBox="1"/>
          <p:nvPr/>
        </p:nvSpPr>
        <p:spPr>
          <a:xfrm>
            <a:off x="10273450" y="1226209"/>
            <a:ext cx="31419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Mucus</a:t>
            </a:r>
          </a:p>
        </p:txBody>
      </p:sp>
      <p:pic>
        <p:nvPicPr>
          <p:cNvPr id="21" name="Picture 12">
            <a:extLst>
              <a:ext uri="{FF2B5EF4-FFF2-40B4-BE49-F238E27FC236}">
                <a16:creationId xmlns:a16="http://schemas.microsoft.com/office/drawing/2014/main" id="{1E825F3C-A05A-F9C5-1546-87EC2AF0BC3A}"/>
              </a:ext>
            </a:extLst>
          </p:cNvPr>
          <p:cNvPicPr>
            <a:picLocks noChangeAspect="1" noChangeArrowheads="1"/>
          </p:cNvPicPr>
          <p:nvPr/>
        </p:nvPicPr>
        <p:blipFill rotWithShape="1">
          <a:blip r:embed="rId11">
            <a:extLst>
              <a:ext uri="{28A0092B-C50C-407E-A947-70E740481C1C}">
                <a14:useLocalDpi xmlns:a14="http://schemas.microsoft.com/office/drawing/2010/main" val="0"/>
              </a:ext>
            </a:extLst>
          </a:blip>
          <a:srcRect l="57556"/>
          <a:stretch/>
        </p:blipFill>
        <p:spPr bwMode="auto">
          <a:xfrm>
            <a:off x="0" y="1951931"/>
            <a:ext cx="1254141" cy="28265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14">
            <a:extLst>
              <a:ext uri="{FF2B5EF4-FFF2-40B4-BE49-F238E27FC236}">
                <a16:creationId xmlns:a16="http://schemas.microsoft.com/office/drawing/2014/main" id="{8E108C4E-A735-2F72-CB79-F37CADA36A9B}"/>
              </a:ext>
            </a:extLst>
          </p:cNvPr>
          <p:cNvPicPr>
            <a:picLocks noChangeAspect="1"/>
          </p:cNvPicPr>
          <p:nvPr/>
        </p:nvPicPr>
        <p:blipFill>
          <a:blip r:embed="rId12"/>
          <a:stretch>
            <a:fillRect/>
          </a:stretch>
        </p:blipFill>
        <p:spPr>
          <a:xfrm>
            <a:off x="1108427" y="1249014"/>
            <a:ext cx="9321592" cy="3444539"/>
          </a:xfrm>
          <a:prstGeom prst="rect">
            <a:avLst/>
          </a:prstGeom>
        </p:spPr>
      </p:pic>
      <p:sp>
        <p:nvSpPr>
          <p:cNvPr id="10" name="TextBox 9">
            <a:extLst>
              <a:ext uri="{FF2B5EF4-FFF2-40B4-BE49-F238E27FC236}">
                <a16:creationId xmlns:a16="http://schemas.microsoft.com/office/drawing/2014/main" id="{E147B7C8-7059-D506-CDBF-D973BA9A8031}"/>
              </a:ext>
            </a:extLst>
          </p:cNvPr>
          <p:cNvSpPr txBox="1"/>
          <p:nvPr/>
        </p:nvSpPr>
        <p:spPr>
          <a:xfrm>
            <a:off x="9576028" y="2181074"/>
            <a:ext cx="51457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Goblet cell</a:t>
            </a:r>
          </a:p>
        </p:txBody>
      </p:sp>
      <p:sp>
        <p:nvSpPr>
          <p:cNvPr id="12" name="TextBox 11">
            <a:extLst>
              <a:ext uri="{FF2B5EF4-FFF2-40B4-BE49-F238E27FC236}">
                <a16:creationId xmlns:a16="http://schemas.microsoft.com/office/drawing/2014/main" id="{A46441AA-741A-8EBB-3316-1291377EB891}"/>
              </a:ext>
            </a:extLst>
          </p:cNvPr>
          <p:cNvSpPr txBox="1"/>
          <p:nvPr/>
        </p:nvSpPr>
        <p:spPr>
          <a:xfrm>
            <a:off x="8863209" y="2181074"/>
            <a:ext cx="532041" cy="138502"/>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Mast cell</a:t>
            </a:r>
          </a:p>
        </p:txBody>
      </p:sp>
      <p:sp>
        <p:nvSpPr>
          <p:cNvPr id="13" name="TextBox 12">
            <a:extLst>
              <a:ext uri="{FF2B5EF4-FFF2-40B4-BE49-F238E27FC236}">
                <a16:creationId xmlns:a16="http://schemas.microsoft.com/office/drawing/2014/main" id="{A9A20B5D-715B-D6B9-BA56-DE09C970F421}"/>
              </a:ext>
            </a:extLst>
          </p:cNvPr>
          <p:cNvSpPr txBox="1"/>
          <p:nvPr/>
        </p:nvSpPr>
        <p:spPr>
          <a:xfrm>
            <a:off x="7538482" y="2220830"/>
            <a:ext cx="532041" cy="138502"/>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Tuft cell</a:t>
            </a:r>
          </a:p>
        </p:txBody>
      </p:sp>
      <p:pic>
        <p:nvPicPr>
          <p:cNvPr id="60" name="Picture 59">
            <a:extLst>
              <a:ext uri="{FF2B5EF4-FFF2-40B4-BE49-F238E27FC236}">
                <a16:creationId xmlns:a16="http://schemas.microsoft.com/office/drawing/2014/main" id="{FA79FF24-2831-88FA-F027-13D2FFFFD5E2}"/>
              </a:ext>
            </a:extLst>
          </p:cNvPr>
          <p:cNvPicPr>
            <a:picLocks noChangeAspect="1"/>
          </p:cNvPicPr>
          <p:nvPr/>
        </p:nvPicPr>
        <p:blipFill>
          <a:blip r:embed="rId13"/>
          <a:stretch>
            <a:fillRect/>
          </a:stretch>
        </p:blipFill>
        <p:spPr>
          <a:xfrm>
            <a:off x="2511903" y="4739941"/>
            <a:ext cx="8061297" cy="426747"/>
          </a:xfrm>
          <a:prstGeom prst="rect">
            <a:avLst/>
          </a:prstGeom>
        </p:spPr>
      </p:pic>
      <p:grpSp>
        <p:nvGrpSpPr>
          <p:cNvPr id="61" name="Group 60">
            <a:extLst>
              <a:ext uri="{FF2B5EF4-FFF2-40B4-BE49-F238E27FC236}">
                <a16:creationId xmlns:a16="http://schemas.microsoft.com/office/drawing/2014/main" id="{36B9BE2B-332A-C6F7-E188-00F53EE2966E}"/>
              </a:ext>
            </a:extLst>
          </p:cNvPr>
          <p:cNvGrpSpPr/>
          <p:nvPr/>
        </p:nvGrpSpPr>
        <p:grpSpPr>
          <a:xfrm>
            <a:off x="1429449" y="3311834"/>
            <a:ext cx="990108" cy="1228226"/>
            <a:chOff x="1340815" y="3354727"/>
            <a:chExt cx="990088" cy="1228201"/>
          </a:xfrm>
        </p:grpSpPr>
        <p:sp>
          <p:nvSpPr>
            <p:cNvPr id="2497" name="Freeform 2436">
              <a:extLst>
                <a:ext uri="{FF2B5EF4-FFF2-40B4-BE49-F238E27FC236}">
                  <a16:creationId xmlns:a16="http://schemas.microsoft.com/office/drawing/2014/main" id="{1EEB372B-D232-53FE-781A-8958E2436234}"/>
                </a:ext>
              </a:extLst>
            </p:cNvPr>
            <p:cNvSpPr/>
            <p:nvPr/>
          </p:nvSpPr>
          <p:spPr>
            <a:xfrm rot="4421766">
              <a:off x="1312830" y="3564855"/>
              <a:ext cx="1228201" cy="807945"/>
            </a:xfrm>
            <a:custGeom>
              <a:avLst/>
              <a:gdLst>
                <a:gd name="connsiteX0" fmla="*/ 842520 w 842519"/>
                <a:gd name="connsiteY0" fmla="*/ 0 h 552309"/>
                <a:gd name="connsiteX1" fmla="*/ 0 w 842519"/>
                <a:gd name="connsiteY1" fmla="*/ 552310 h 552309"/>
              </a:gdLst>
              <a:ahLst/>
              <a:cxnLst>
                <a:cxn ang="0">
                  <a:pos x="connsiteX0" y="connsiteY0"/>
                </a:cxn>
                <a:cxn ang="0">
                  <a:pos x="connsiteX1" y="connsiteY1"/>
                </a:cxn>
              </a:cxnLst>
              <a:rect l="l" t="t" r="r" b="b"/>
              <a:pathLst>
                <a:path w="842519" h="552309">
                  <a:moveTo>
                    <a:pt x="842520" y="0"/>
                  </a:moveTo>
                  <a:lnTo>
                    <a:pt x="0" y="55231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98" name="Freeform 2438">
              <a:extLst>
                <a:ext uri="{FF2B5EF4-FFF2-40B4-BE49-F238E27FC236}">
                  <a16:creationId xmlns:a16="http://schemas.microsoft.com/office/drawing/2014/main" id="{2B565085-0676-924A-B74E-A72DE874DBDA}"/>
                </a:ext>
              </a:extLst>
            </p:cNvPr>
            <p:cNvSpPr/>
            <p:nvPr/>
          </p:nvSpPr>
          <p:spPr>
            <a:xfrm rot="4421766">
              <a:off x="1337595" y="3458617"/>
              <a:ext cx="61013" cy="54573"/>
            </a:xfrm>
            <a:custGeom>
              <a:avLst/>
              <a:gdLst>
                <a:gd name="connsiteX0" fmla="*/ 27427 w 60914"/>
                <a:gd name="connsiteY0" fmla="*/ 0 h 54484"/>
                <a:gd name="connsiteX1" fmla="*/ 0 w 60914"/>
                <a:gd name="connsiteY1" fmla="*/ 54484 h 54484"/>
                <a:gd name="connsiteX2" fmla="*/ 60915 w 60914"/>
                <a:gd name="connsiteY2" fmla="*/ 51056 h 54484"/>
                <a:gd name="connsiteX3" fmla="*/ 27427 w 60914"/>
                <a:gd name="connsiteY3" fmla="*/ 0 h 54484"/>
              </a:gdLst>
              <a:ahLst/>
              <a:cxnLst>
                <a:cxn ang="0">
                  <a:pos x="connsiteX0" y="connsiteY0"/>
                </a:cxn>
                <a:cxn ang="0">
                  <a:pos x="connsiteX1" y="connsiteY1"/>
                </a:cxn>
                <a:cxn ang="0">
                  <a:pos x="connsiteX2" y="connsiteY2"/>
                </a:cxn>
                <a:cxn ang="0">
                  <a:pos x="connsiteX3" y="connsiteY3"/>
                </a:cxn>
              </a:cxnLst>
              <a:rect l="l" t="t" r="r" b="b"/>
              <a:pathLst>
                <a:path w="60914" h="54484">
                  <a:moveTo>
                    <a:pt x="27427" y="0"/>
                  </a:moveTo>
                  <a:lnTo>
                    <a:pt x="0" y="54484"/>
                  </a:lnTo>
                  <a:lnTo>
                    <a:pt x="60915" y="51056"/>
                  </a:lnTo>
                  <a:lnTo>
                    <a:pt x="27427"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63" name="Group 62">
            <a:extLst>
              <a:ext uri="{FF2B5EF4-FFF2-40B4-BE49-F238E27FC236}">
                <a16:creationId xmlns:a16="http://schemas.microsoft.com/office/drawing/2014/main" id="{89483CD2-663B-C1FC-5FF4-FE87CAAC5146}"/>
              </a:ext>
            </a:extLst>
          </p:cNvPr>
          <p:cNvGrpSpPr/>
          <p:nvPr/>
        </p:nvGrpSpPr>
        <p:grpSpPr>
          <a:xfrm rot="16200000">
            <a:off x="1429450" y="1949595"/>
            <a:ext cx="990108" cy="1228226"/>
            <a:chOff x="1340815" y="3354727"/>
            <a:chExt cx="990088" cy="1228201"/>
          </a:xfrm>
        </p:grpSpPr>
        <p:sp>
          <p:nvSpPr>
            <p:cNvPr id="2495" name="Freeform 2491">
              <a:extLst>
                <a:ext uri="{FF2B5EF4-FFF2-40B4-BE49-F238E27FC236}">
                  <a16:creationId xmlns:a16="http://schemas.microsoft.com/office/drawing/2014/main" id="{F2BD4B2B-4985-C746-B328-CFB19726DDA6}"/>
                </a:ext>
              </a:extLst>
            </p:cNvPr>
            <p:cNvSpPr/>
            <p:nvPr/>
          </p:nvSpPr>
          <p:spPr>
            <a:xfrm rot="4421766">
              <a:off x="1312830" y="3564855"/>
              <a:ext cx="1228201" cy="807945"/>
            </a:xfrm>
            <a:custGeom>
              <a:avLst/>
              <a:gdLst>
                <a:gd name="connsiteX0" fmla="*/ 842520 w 842519"/>
                <a:gd name="connsiteY0" fmla="*/ 0 h 552309"/>
                <a:gd name="connsiteX1" fmla="*/ 0 w 842519"/>
                <a:gd name="connsiteY1" fmla="*/ 552310 h 552309"/>
              </a:gdLst>
              <a:ahLst/>
              <a:cxnLst>
                <a:cxn ang="0">
                  <a:pos x="connsiteX0" y="connsiteY0"/>
                </a:cxn>
                <a:cxn ang="0">
                  <a:pos x="connsiteX1" y="connsiteY1"/>
                </a:cxn>
              </a:cxnLst>
              <a:rect l="l" t="t" r="r" b="b"/>
              <a:pathLst>
                <a:path w="842519" h="552309">
                  <a:moveTo>
                    <a:pt x="842520" y="0"/>
                  </a:moveTo>
                  <a:lnTo>
                    <a:pt x="0" y="55231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96" name="Freeform 2499">
              <a:extLst>
                <a:ext uri="{FF2B5EF4-FFF2-40B4-BE49-F238E27FC236}">
                  <a16:creationId xmlns:a16="http://schemas.microsoft.com/office/drawing/2014/main" id="{23F1DF92-00B6-67EB-50EF-D92CA3427562}"/>
                </a:ext>
              </a:extLst>
            </p:cNvPr>
            <p:cNvSpPr/>
            <p:nvPr/>
          </p:nvSpPr>
          <p:spPr>
            <a:xfrm rot="4421766">
              <a:off x="1337595" y="3458617"/>
              <a:ext cx="61013" cy="54573"/>
            </a:xfrm>
            <a:custGeom>
              <a:avLst/>
              <a:gdLst>
                <a:gd name="connsiteX0" fmla="*/ 27427 w 60914"/>
                <a:gd name="connsiteY0" fmla="*/ 0 h 54484"/>
                <a:gd name="connsiteX1" fmla="*/ 0 w 60914"/>
                <a:gd name="connsiteY1" fmla="*/ 54484 h 54484"/>
                <a:gd name="connsiteX2" fmla="*/ 60915 w 60914"/>
                <a:gd name="connsiteY2" fmla="*/ 51056 h 54484"/>
                <a:gd name="connsiteX3" fmla="*/ 27427 w 60914"/>
                <a:gd name="connsiteY3" fmla="*/ 0 h 54484"/>
              </a:gdLst>
              <a:ahLst/>
              <a:cxnLst>
                <a:cxn ang="0">
                  <a:pos x="connsiteX0" y="connsiteY0"/>
                </a:cxn>
                <a:cxn ang="0">
                  <a:pos x="connsiteX1" y="connsiteY1"/>
                </a:cxn>
                <a:cxn ang="0">
                  <a:pos x="connsiteX2" y="connsiteY2"/>
                </a:cxn>
                <a:cxn ang="0">
                  <a:pos x="connsiteX3" y="connsiteY3"/>
                </a:cxn>
              </a:cxnLst>
              <a:rect l="l" t="t" r="r" b="b"/>
              <a:pathLst>
                <a:path w="60914" h="54484">
                  <a:moveTo>
                    <a:pt x="27427" y="0"/>
                  </a:moveTo>
                  <a:lnTo>
                    <a:pt x="0" y="54484"/>
                  </a:lnTo>
                  <a:lnTo>
                    <a:pt x="60915" y="51056"/>
                  </a:lnTo>
                  <a:lnTo>
                    <a:pt x="27427"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sp>
        <p:nvSpPr>
          <p:cNvPr id="129" name="TextBox 128">
            <a:extLst>
              <a:ext uri="{FF2B5EF4-FFF2-40B4-BE49-F238E27FC236}">
                <a16:creationId xmlns:a16="http://schemas.microsoft.com/office/drawing/2014/main" id="{EAB83B4C-30C8-2D9D-8467-F1893E5E65EB}"/>
              </a:ext>
            </a:extLst>
          </p:cNvPr>
          <p:cNvSpPr txBox="1"/>
          <p:nvPr/>
        </p:nvSpPr>
        <p:spPr>
          <a:xfrm>
            <a:off x="2352788" y="1531477"/>
            <a:ext cx="605947" cy="161586"/>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Epithelium</a:t>
            </a:r>
          </a:p>
        </p:txBody>
      </p:sp>
      <p:sp>
        <p:nvSpPr>
          <p:cNvPr id="130" name="TextBox 129">
            <a:extLst>
              <a:ext uri="{FF2B5EF4-FFF2-40B4-BE49-F238E27FC236}">
                <a16:creationId xmlns:a16="http://schemas.microsoft.com/office/drawing/2014/main" id="{BEB7D6AB-86FA-06F5-F1AC-FB1B877A87B7}"/>
              </a:ext>
            </a:extLst>
          </p:cNvPr>
          <p:cNvSpPr txBox="1"/>
          <p:nvPr/>
        </p:nvSpPr>
        <p:spPr>
          <a:xfrm>
            <a:off x="3240103" y="1149911"/>
            <a:ext cx="448850"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Allergens</a:t>
            </a:r>
          </a:p>
        </p:txBody>
      </p:sp>
      <p:sp>
        <p:nvSpPr>
          <p:cNvPr id="131" name="TextBox 130">
            <a:extLst>
              <a:ext uri="{FF2B5EF4-FFF2-40B4-BE49-F238E27FC236}">
                <a16:creationId xmlns:a16="http://schemas.microsoft.com/office/drawing/2014/main" id="{F8911E8A-B2E7-6EC4-26E6-6270572B4745}"/>
              </a:ext>
            </a:extLst>
          </p:cNvPr>
          <p:cNvSpPr txBox="1"/>
          <p:nvPr/>
        </p:nvSpPr>
        <p:spPr>
          <a:xfrm>
            <a:off x="3879365" y="1149911"/>
            <a:ext cx="469690"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Cytokines</a:t>
            </a:r>
          </a:p>
        </p:txBody>
      </p:sp>
      <p:sp>
        <p:nvSpPr>
          <p:cNvPr id="132" name="TextBox 131">
            <a:extLst>
              <a:ext uri="{FF2B5EF4-FFF2-40B4-BE49-F238E27FC236}">
                <a16:creationId xmlns:a16="http://schemas.microsoft.com/office/drawing/2014/main" id="{BE056434-2477-FF93-45C9-0E9BF7B49BBF}"/>
              </a:ext>
            </a:extLst>
          </p:cNvPr>
          <p:cNvSpPr txBox="1"/>
          <p:nvPr/>
        </p:nvSpPr>
        <p:spPr>
          <a:xfrm>
            <a:off x="4545877" y="1149911"/>
            <a:ext cx="26129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Fungi</a:t>
            </a:r>
          </a:p>
        </p:txBody>
      </p:sp>
      <p:sp>
        <p:nvSpPr>
          <p:cNvPr id="133" name="TextBox 132">
            <a:extLst>
              <a:ext uri="{FF2B5EF4-FFF2-40B4-BE49-F238E27FC236}">
                <a16:creationId xmlns:a16="http://schemas.microsoft.com/office/drawing/2014/main" id="{54E0F28F-1789-E27F-CB62-8E81ACF13E56}"/>
              </a:ext>
            </a:extLst>
          </p:cNvPr>
          <p:cNvSpPr txBox="1"/>
          <p:nvPr/>
        </p:nvSpPr>
        <p:spPr>
          <a:xfrm>
            <a:off x="2353065" y="2383753"/>
            <a:ext cx="229235" cy="277005"/>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w="3175">
                  <a:noFill/>
                </a:ln>
                <a:solidFill>
                  <a:srgbClr val="2491BF"/>
                </a:solidFill>
                <a:effectLst/>
                <a:uLnTx/>
                <a:uFillTx/>
                <a:latin typeface="Calibri" panose="020F0502020204030204" pitchFamily="34" charset="0"/>
                <a:ea typeface="+mn-ea"/>
                <a:cs typeface="Calibri" panose="020F0502020204030204" pitchFamily="34" charset="0"/>
              </a:rPr>
              <a:t>IL-5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w="3175">
                  <a:noFill/>
                </a:ln>
                <a:solidFill>
                  <a:srgbClr val="2491BF"/>
                </a:solidFill>
                <a:effectLst/>
                <a:uLnTx/>
                <a:uFillTx/>
                <a:latin typeface="Calibri" panose="020F0502020204030204" pitchFamily="34" charset="0"/>
                <a:ea typeface="+mn-ea"/>
                <a:cs typeface="Calibri" panose="020F0502020204030204" pitchFamily="34" charset="0"/>
              </a:rPr>
              <a:t>IL-13</a:t>
            </a:r>
          </a:p>
        </p:txBody>
      </p:sp>
      <p:sp>
        <p:nvSpPr>
          <p:cNvPr id="134" name="TextBox 133">
            <a:extLst>
              <a:ext uri="{FF2B5EF4-FFF2-40B4-BE49-F238E27FC236}">
                <a16:creationId xmlns:a16="http://schemas.microsoft.com/office/drawing/2014/main" id="{7790D845-C1F4-9DC1-64EA-1531AA47C8D2}"/>
              </a:ext>
            </a:extLst>
          </p:cNvPr>
          <p:cNvSpPr txBox="1"/>
          <p:nvPr/>
        </p:nvSpPr>
        <p:spPr>
          <a:xfrm>
            <a:off x="3259300" y="2219072"/>
            <a:ext cx="190762" cy="23083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5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TSLP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5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IL-33</a:t>
            </a:r>
          </a:p>
        </p:txBody>
      </p:sp>
      <p:sp>
        <p:nvSpPr>
          <p:cNvPr id="135" name="TextBox 134">
            <a:extLst>
              <a:ext uri="{FF2B5EF4-FFF2-40B4-BE49-F238E27FC236}">
                <a16:creationId xmlns:a16="http://schemas.microsoft.com/office/drawing/2014/main" id="{C10D4BB3-1D43-FACB-0A4B-0FB1430E7E8C}"/>
              </a:ext>
            </a:extLst>
          </p:cNvPr>
          <p:cNvSpPr txBox="1"/>
          <p:nvPr/>
        </p:nvSpPr>
        <p:spPr>
          <a:xfrm>
            <a:off x="2901642" y="2649934"/>
            <a:ext cx="468087"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Mast cells</a:t>
            </a:r>
          </a:p>
        </p:txBody>
      </p:sp>
      <p:sp>
        <p:nvSpPr>
          <p:cNvPr id="136" name="TextBox 135">
            <a:extLst>
              <a:ext uri="{FF2B5EF4-FFF2-40B4-BE49-F238E27FC236}">
                <a16:creationId xmlns:a16="http://schemas.microsoft.com/office/drawing/2014/main" id="{EEBFABFB-BA05-4348-8093-268782D4279F}"/>
              </a:ext>
            </a:extLst>
          </p:cNvPr>
          <p:cNvSpPr txBox="1"/>
          <p:nvPr/>
        </p:nvSpPr>
        <p:spPr>
          <a:xfrm>
            <a:off x="4490892" y="2246306"/>
            <a:ext cx="330787" cy="534368"/>
          </a:xfrm>
          <a:prstGeom prst="rect">
            <a:avLst/>
          </a:prstGeom>
          <a:solidFill>
            <a:schemeClr val="bg1"/>
          </a:solidFill>
        </p:spPr>
        <p:txBody>
          <a:bodyPr wrap="none" lIns="36000" tIns="36000" rIns="36000" bIns="3600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TSLP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IL-33</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IL-25</a:t>
            </a:r>
          </a:p>
        </p:txBody>
      </p:sp>
      <p:sp>
        <p:nvSpPr>
          <p:cNvPr id="138" name="TextBox 137">
            <a:extLst>
              <a:ext uri="{FF2B5EF4-FFF2-40B4-BE49-F238E27FC236}">
                <a16:creationId xmlns:a16="http://schemas.microsoft.com/office/drawing/2014/main" id="{9B33153D-FAB2-C724-353C-D95F6AE4DF1E}"/>
              </a:ext>
            </a:extLst>
          </p:cNvPr>
          <p:cNvSpPr txBox="1"/>
          <p:nvPr/>
        </p:nvSpPr>
        <p:spPr>
          <a:xfrm>
            <a:off x="4152617" y="2757251"/>
            <a:ext cx="39915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Basophil</a:t>
            </a:r>
          </a:p>
        </p:txBody>
      </p:sp>
      <p:sp>
        <p:nvSpPr>
          <p:cNvPr id="139" name="TextBox 138">
            <a:extLst>
              <a:ext uri="{FF2B5EF4-FFF2-40B4-BE49-F238E27FC236}">
                <a16:creationId xmlns:a16="http://schemas.microsoft.com/office/drawing/2014/main" id="{38440A5D-6BC2-6397-B464-D80409700EA9}"/>
              </a:ext>
            </a:extLst>
          </p:cNvPr>
          <p:cNvSpPr txBox="1"/>
          <p:nvPr/>
        </p:nvSpPr>
        <p:spPr>
          <a:xfrm>
            <a:off x="5272911" y="2697503"/>
            <a:ext cx="617170"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656665">
                    <a:lumMod val="50000"/>
                  </a:srgbClr>
                </a:solidFill>
                <a:effectLst/>
                <a:uLnTx/>
                <a:uFillTx/>
                <a:latin typeface="Calibri" panose="020F0502020204030204" pitchFamily="34" charset="0"/>
                <a:ea typeface="+mn-ea"/>
                <a:cs typeface="Calibri" panose="020F0502020204030204" pitchFamily="34" charset="0"/>
              </a:rPr>
              <a:t>Dendritic cell</a:t>
            </a:r>
          </a:p>
        </p:txBody>
      </p:sp>
      <p:sp>
        <p:nvSpPr>
          <p:cNvPr id="140" name="TextBox 139">
            <a:extLst>
              <a:ext uri="{FF2B5EF4-FFF2-40B4-BE49-F238E27FC236}">
                <a16:creationId xmlns:a16="http://schemas.microsoft.com/office/drawing/2014/main" id="{7DB8BA8A-3DDA-AC78-E3A1-9637FF9A6A3C}"/>
              </a:ext>
            </a:extLst>
          </p:cNvPr>
          <p:cNvSpPr txBox="1"/>
          <p:nvPr/>
        </p:nvSpPr>
        <p:spPr>
          <a:xfrm>
            <a:off x="5190770" y="2860070"/>
            <a:ext cx="266103" cy="277005"/>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656665">
                    <a:lumMod val="50000"/>
                  </a:srgbClr>
                </a:solidFill>
                <a:effectLst/>
                <a:uLnTx/>
                <a:uFillTx/>
                <a:latin typeface="Calibri" panose="020F0502020204030204" pitchFamily="34" charset="0"/>
                <a:ea typeface="+mn-ea"/>
                <a:cs typeface="Calibri" panose="020F0502020204030204" pitchFamily="34" charset="0"/>
              </a:rPr>
              <a:t>Naïve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656665">
                    <a:lumMod val="50000"/>
                  </a:srgbClr>
                </a:solidFill>
                <a:effectLst/>
                <a:uLnTx/>
                <a:uFillTx/>
                <a:latin typeface="Calibri" panose="020F0502020204030204" pitchFamily="34" charset="0"/>
                <a:ea typeface="+mn-ea"/>
                <a:cs typeface="Calibri" panose="020F0502020204030204" pitchFamily="34" charset="0"/>
              </a:rPr>
              <a:t>T cell</a:t>
            </a:r>
          </a:p>
        </p:txBody>
      </p:sp>
      <p:sp>
        <p:nvSpPr>
          <p:cNvPr id="141" name="TextBox 140">
            <a:extLst>
              <a:ext uri="{FF2B5EF4-FFF2-40B4-BE49-F238E27FC236}">
                <a16:creationId xmlns:a16="http://schemas.microsoft.com/office/drawing/2014/main" id="{30976C78-C5B3-597B-F785-BF89AE86373A}"/>
              </a:ext>
            </a:extLst>
          </p:cNvPr>
          <p:cNvSpPr txBox="1"/>
          <p:nvPr/>
        </p:nvSpPr>
        <p:spPr>
          <a:xfrm>
            <a:off x="5834612" y="3987181"/>
            <a:ext cx="532208"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Eosinophils</a:t>
            </a:r>
          </a:p>
        </p:txBody>
      </p:sp>
      <p:sp>
        <p:nvSpPr>
          <p:cNvPr id="142" name="TextBox 141">
            <a:extLst>
              <a:ext uri="{FF2B5EF4-FFF2-40B4-BE49-F238E27FC236}">
                <a16:creationId xmlns:a16="http://schemas.microsoft.com/office/drawing/2014/main" id="{88954A83-7C4D-EDAC-A4B6-99A024DD8408}"/>
              </a:ext>
            </a:extLst>
          </p:cNvPr>
          <p:cNvSpPr txBox="1"/>
          <p:nvPr/>
        </p:nvSpPr>
        <p:spPr>
          <a:xfrm>
            <a:off x="3012769" y="4119989"/>
            <a:ext cx="29335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B cells</a:t>
            </a:r>
          </a:p>
        </p:txBody>
      </p:sp>
      <p:sp>
        <p:nvSpPr>
          <p:cNvPr id="144" name="TextBox 143">
            <a:extLst>
              <a:ext uri="{FF2B5EF4-FFF2-40B4-BE49-F238E27FC236}">
                <a16:creationId xmlns:a16="http://schemas.microsoft.com/office/drawing/2014/main" id="{400AEB78-494A-0D9D-15B1-CDCAF7AB7CCD}"/>
              </a:ext>
            </a:extLst>
          </p:cNvPr>
          <p:cNvSpPr txBox="1"/>
          <p:nvPr/>
        </p:nvSpPr>
        <p:spPr>
          <a:xfrm>
            <a:off x="3127071" y="3665954"/>
            <a:ext cx="13946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IgE</a:t>
            </a:r>
          </a:p>
        </p:txBody>
      </p:sp>
      <p:sp>
        <p:nvSpPr>
          <p:cNvPr id="145" name="TextBox 144">
            <a:extLst>
              <a:ext uri="{FF2B5EF4-FFF2-40B4-BE49-F238E27FC236}">
                <a16:creationId xmlns:a16="http://schemas.microsoft.com/office/drawing/2014/main" id="{D668B483-3C03-FD1C-ABC6-008C1CFFCAD2}"/>
              </a:ext>
            </a:extLst>
          </p:cNvPr>
          <p:cNvSpPr txBox="1"/>
          <p:nvPr/>
        </p:nvSpPr>
        <p:spPr>
          <a:xfrm>
            <a:off x="2307905" y="3291297"/>
            <a:ext cx="621978" cy="277005"/>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Histamine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Leukotrienes</a:t>
            </a:r>
          </a:p>
        </p:txBody>
      </p:sp>
      <p:sp>
        <p:nvSpPr>
          <p:cNvPr id="146" name="TextBox 145">
            <a:extLst>
              <a:ext uri="{FF2B5EF4-FFF2-40B4-BE49-F238E27FC236}">
                <a16:creationId xmlns:a16="http://schemas.microsoft.com/office/drawing/2014/main" id="{36B84444-7D81-89DB-DD9D-B004991F0472}"/>
              </a:ext>
            </a:extLst>
          </p:cNvPr>
          <p:cNvSpPr txBox="1"/>
          <p:nvPr/>
        </p:nvSpPr>
        <p:spPr>
          <a:xfrm>
            <a:off x="3820740" y="3094390"/>
            <a:ext cx="184350" cy="11541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5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TSLP</a:t>
            </a:r>
          </a:p>
        </p:txBody>
      </p:sp>
      <p:sp>
        <p:nvSpPr>
          <p:cNvPr id="147" name="TextBox 146">
            <a:extLst>
              <a:ext uri="{FF2B5EF4-FFF2-40B4-BE49-F238E27FC236}">
                <a16:creationId xmlns:a16="http://schemas.microsoft.com/office/drawing/2014/main" id="{E9A3007D-A74B-0A0F-F1B5-EF3571A88B08}"/>
              </a:ext>
            </a:extLst>
          </p:cNvPr>
          <p:cNvSpPr txBox="1"/>
          <p:nvPr/>
        </p:nvSpPr>
        <p:spPr>
          <a:xfrm rot="19568916">
            <a:off x="4148277" y="3800744"/>
            <a:ext cx="45686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IL-4, IL-13</a:t>
            </a:r>
          </a:p>
        </p:txBody>
      </p:sp>
      <p:sp>
        <p:nvSpPr>
          <p:cNvPr id="148" name="TextBox 147">
            <a:extLst>
              <a:ext uri="{FF2B5EF4-FFF2-40B4-BE49-F238E27FC236}">
                <a16:creationId xmlns:a16="http://schemas.microsoft.com/office/drawing/2014/main" id="{04B7C501-9AFC-4C91-85A5-B2932AEBE345}"/>
              </a:ext>
            </a:extLst>
          </p:cNvPr>
          <p:cNvSpPr txBox="1"/>
          <p:nvPr/>
        </p:nvSpPr>
        <p:spPr>
          <a:xfrm rot="18326695">
            <a:off x="3739837" y="3393029"/>
            <a:ext cx="45686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IL-4, IL-13</a:t>
            </a:r>
          </a:p>
        </p:txBody>
      </p:sp>
      <p:sp>
        <p:nvSpPr>
          <p:cNvPr id="149" name="TextBox 148">
            <a:extLst>
              <a:ext uri="{FF2B5EF4-FFF2-40B4-BE49-F238E27FC236}">
                <a16:creationId xmlns:a16="http://schemas.microsoft.com/office/drawing/2014/main" id="{D911F860-5691-B0CE-BB72-EF0646E6BF7A}"/>
              </a:ext>
            </a:extLst>
          </p:cNvPr>
          <p:cNvSpPr txBox="1"/>
          <p:nvPr/>
        </p:nvSpPr>
        <p:spPr>
          <a:xfrm>
            <a:off x="4397698" y="4118600"/>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IL-13</a:t>
            </a:r>
            <a:endParaRPr kumimoji="0" lang="en-US" sz="8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endParaRPr>
          </a:p>
        </p:txBody>
      </p:sp>
      <p:sp>
        <p:nvSpPr>
          <p:cNvPr id="150" name="TextBox 149">
            <a:extLst>
              <a:ext uri="{FF2B5EF4-FFF2-40B4-BE49-F238E27FC236}">
                <a16:creationId xmlns:a16="http://schemas.microsoft.com/office/drawing/2014/main" id="{75ED537C-0097-A31E-F5C6-58DF3218A922}"/>
              </a:ext>
            </a:extLst>
          </p:cNvPr>
          <p:cNvSpPr txBox="1"/>
          <p:nvPr/>
        </p:nvSpPr>
        <p:spPr>
          <a:xfrm>
            <a:off x="4643458" y="3318538"/>
            <a:ext cx="205188" cy="277005"/>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Th2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cells</a:t>
            </a:r>
          </a:p>
        </p:txBody>
      </p:sp>
      <p:sp>
        <p:nvSpPr>
          <p:cNvPr id="151" name="TextBox 150">
            <a:extLst>
              <a:ext uri="{FF2B5EF4-FFF2-40B4-BE49-F238E27FC236}">
                <a16:creationId xmlns:a16="http://schemas.microsoft.com/office/drawing/2014/main" id="{C358ACB1-1AB8-F32B-31A5-A6FB3093AF58}"/>
              </a:ext>
            </a:extLst>
          </p:cNvPr>
          <p:cNvSpPr txBox="1"/>
          <p:nvPr/>
        </p:nvSpPr>
        <p:spPr>
          <a:xfrm rot="2099857">
            <a:off x="5445883" y="3507536"/>
            <a:ext cx="17152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IL-5</a:t>
            </a:r>
          </a:p>
        </p:txBody>
      </p:sp>
      <p:sp>
        <p:nvSpPr>
          <p:cNvPr id="152" name="TextBox 151">
            <a:extLst>
              <a:ext uri="{FF2B5EF4-FFF2-40B4-BE49-F238E27FC236}">
                <a16:creationId xmlns:a16="http://schemas.microsoft.com/office/drawing/2014/main" id="{1A362EFF-D3B6-12DF-8318-650FB26E4275}"/>
              </a:ext>
            </a:extLst>
          </p:cNvPr>
          <p:cNvSpPr txBox="1"/>
          <p:nvPr/>
        </p:nvSpPr>
        <p:spPr>
          <a:xfrm rot="19585287">
            <a:off x="5592192" y="2973383"/>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IL-13</a:t>
            </a:r>
          </a:p>
        </p:txBody>
      </p:sp>
      <p:sp>
        <p:nvSpPr>
          <p:cNvPr id="153" name="TextBox 152">
            <a:extLst>
              <a:ext uri="{FF2B5EF4-FFF2-40B4-BE49-F238E27FC236}">
                <a16:creationId xmlns:a16="http://schemas.microsoft.com/office/drawing/2014/main" id="{00A62D6E-50F3-4034-29B6-F124818F3202}"/>
              </a:ext>
            </a:extLst>
          </p:cNvPr>
          <p:cNvSpPr txBox="1"/>
          <p:nvPr/>
        </p:nvSpPr>
        <p:spPr>
          <a:xfrm rot="1721568">
            <a:off x="5229446" y="4266257"/>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2491BF"/>
                </a:solidFill>
                <a:effectLst/>
                <a:uLnTx/>
                <a:uFillTx/>
                <a:latin typeface="Calibri" panose="020F0502020204030204" pitchFamily="34" charset="0"/>
                <a:ea typeface="+mn-ea"/>
                <a:cs typeface="Calibri" panose="020F0502020204030204" pitchFamily="34" charset="0"/>
              </a:rPr>
              <a:t>IL-13</a:t>
            </a:r>
          </a:p>
        </p:txBody>
      </p:sp>
      <p:sp>
        <p:nvSpPr>
          <p:cNvPr id="154" name="TextBox 153">
            <a:extLst>
              <a:ext uri="{FF2B5EF4-FFF2-40B4-BE49-F238E27FC236}">
                <a16:creationId xmlns:a16="http://schemas.microsoft.com/office/drawing/2014/main" id="{C2FE5A82-7E21-C1CF-D87E-BA92CC3F01BB}"/>
              </a:ext>
            </a:extLst>
          </p:cNvPr>
          <p:cNvSpPr txBox="1"/>
          <p:nvPr/>
        </p:nvSpPr>
        <p:spPr>
          <a:xfrm rot="19476609">
            <a:off x="6618670" y="3509806"/>
            <a:ext cx="17152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IL-5</a:t>
            </a:r>
          </a:p>
        </p:txBody>
      </p:sp>
      <p:sp>
        <p:nvSpPr>
          <p:cNvPr id="155" name="TextBox 154">
            <a:extLst>
              <a:ext uri="{FF2B5EF4-FFF2-40B4-BE49-F238E27FC236}">
                <a16:creationId xmlns:a16="http://schemas.microsoft.com/office/drawing/2014/main" id="{9643C610-F222-F945-67C7-EADE65930604}"/>
              </a:ext>
            </a:extLst>
          </p:cNvPr>
          <p:cNvSpPr txBox="1"/>
          <p:nvPr/>
        </p:nvSpPr>
        <p:spPr>
          <a:xfrm rot="2077529">
            <a:off x="6376152" y="2953478"/>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IL-13</a:t>
            </a:r>
          </a:p>
        </p:txBody>
      </p:sp>
      <p:sp>
        <p:nvSpPr>
          <p:cNvPr id="156" name="TextBox 155">
            <a:extLst>
              <a:ext uri="{FF2B5EF4-FFF2-40B4-BE49-F238E27FC236}">
                <a16:creationId xmlns:a16="http://schemas.microsoft.com/office/drawing/2014/main" id="{6DF598F2-CC1F-BC51-7053-039BE078BC62}"/>
              </a:ext>
            </a:extLst>
          </p:cNvPr>
          <p:cNvSpPr txBox="1"/>
          <p:nvPr/>
        </p:nvSpPr>
        <p:spPr>
          <a:xfrm rot="19935994">
            <a:off x="6695353" y="4266863"/>
            <a:ext cx="22923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IL-13</a:t>
            </a:r>
          </a:p>
        </p:txBody>
      </p:sp>
      <p:sp>
        <p:nvSpPr>
          <p:cNvPr id="157" name="TextBox 156">
            <a:extLst>
              <a:ext uri="{FF2B5EF4-FFF2-40B4-BE49-F238E27FC236}">
                <a16:creationId xmlns:a16="http://schemas.microsoft.com/office/drawing/2014/main" id="{AD7521A3-C761-7FED-D22F-9CE5BEDBBDDB}"/>
              </a:ext>
            </a:extLst>
          </p:cNvPr>
          <p:cNvSpPr txBox="1"/>
          <p:nvPr/>
        </p:nvSpPr>
        <p:spPr>
          <a:xfrm>
            <a:off x="7047204" y="3059399"/>
            <a:ext cx="24045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ILC2s</a:t>
            </a:r>
          </a:p>
        </p:txBody>
      </p:sp>
      <p:sp>
        <p:nvSpPr>
          <p:cNvPr id="158" name="TextBox 157">
            <a:extLst>
              <a:ext uri="{FF2B5EF4-FFF2-40B4-BE49-F238E27FC236}">
                <a16:creationId xmlns:a16="http://schemas.microsoft.com/office/drawing/2014/main" id="{DBEC77BB-542C-C107-044B-2E94568786ED}"/>
              </a:ext>
            </a:extLst>
          </p:cNvPr>
          <p:cNvSpPr txBox="1"/>
          <p:nvPr/>
        </p:nvSpPr>
        <p:spPr>
          <a:xfrm>
            <a:off x="6752640" y="2246306"/>
            <a:ext cx="330787" cy="534368"/>
          </a:xfrm>
          <a:prstGeom prst="rect">
            <a:avLst/>
          </a:prstGeom>
          <a:solidFill>
            <a:schemeClr val="bg1"/>
          </a:solidFill>
        </p:spPr>
        <p:txBody>
          <a:bodyPr wrap="none" lIns="36000" tIns="36000" rIns="36000" bIns="3600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TSLP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IL-33</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681A93"/>
                </a:solidFill>
                <a:effectLst/>
                <a:uLnTx/>
                <a:uFillTx/>
                <a:latin typeface="Calibri" panose="020F0502020204030204" pitchFamily="34" charset="0"/>
                <a:ea typeface="+mn-ea"/>
                <a:cs typeface="Calibri" panose="020F0502020204030204" pitchFamily="34" charset="0"/>
              </a:rPr>
              <a:t>IL-25</a:t>
            </a:r>
          </a:p>
        </p:txBody>
      </p:sp>
      <p:sp>
        <p:nvSpPr>
          <p:cNvPr id="159" name="TextBox 158">
            <a:extLst>
              <a:ext uri="{FF2B5EF4-FFF2-40B4-BE49-F238E27FC236}">
                <a16:creationId xmlns:a16="http://schemas.microsoft.com/office/drawing/2014/main" id="{2C13EB76-B508-31A9-5A26-22E5C303711C}"/>
              </a:ext>
            </a:extLst>
          </p:cNvPr>
          <p:cNvSpPr txBox="1"/>
          <p:nvPr/>
        </p:nvSpPr>
        <p:spPr>
          <a:xfrm>
            <a:off x="8274547" y="2256850"/>
            <a:ext cx="321169" cy="226591"/>
          </a:xfrm>
          <a:prstGeom prst="rect">
            <a:avLst/>
          </a:prstGeom>
          <a:solidFill>
            <a:schemeClr val="bg1"/>
          </a:solidFill>
        </p:spPr>
        <p:txBody>
          <a:bodyPr wrap="none" lIns="36000" tIns="36000" rIns="36000" bIns="3600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F35FAC">
                    <a:lumMod val="75000"/>
                  </a:srgbClr>
                </a:solidFill>
                <a:effectLst/>
                <a:uLnTx/>
                <a:uFillTx/>
                <a:latin typeface="Calibri"/>
                <a:ea typeface="+mn-ea"/>
                <a:cs typeface="Calibri"/>
              </a:rPr>
              <a:t>TSLP</a:t>
            </a:r>
          </a:p>
        </p:txBody>
      </p:sp>
      <p:sp>
        <p:nvSpPr>
          <p:cNvPr id="160" name="TextBox 159">
            <a:extLst>
              <a:ext uri="{FF2B5EF4-FFF2-40B4-BE49-F238E27FC236}">
                <a16:creationId xmlns:a16="http://schemas.microsoft.com/office/drawing/2014/main" id="{5F250967-8694-BE88-DE44-42F946532567}"/>
              </a:ext>
            </a:extLst>
          </p:cNvPr>
          <p:cNvSpPr txBox="1"/>
          <p:nvPr/>
        </p:nvSpPr>
        <p:spPr>
          <a:xfrm>
            <a:off x="8832419" y="4129627"/>
            <a:ext cx="221219"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F561AD"/>
                </a:solidFill>
                <a:effectLst/>
                <a:uLnTx/>
                <a:uFillTx/>
                <a:latin typeface="Calibri" panose="020F0502020204030204" pitchFamily="34" charset="0"/>
                <a:ea typeface="+mn-ea"/>
                <a:cs typeface="Calibri" panose="020F0502020204030204" pitchFamily="34" charset="0"/>
              </a:rPr>
              <a:t>TSLP</a:t>
            </a:r>
          </a:p>
        </p:txBody>
      </p:sp>
      <p:sp>
        <p:nvSpPr>
          <p:cNvPr id="161" name="TextBox 160">
            <a:extLst>
              <a:ext uri="{FF2B5EF4-FFF2-40B4-BE49-F238E27FC236}">
                <a16:creationId xmlns:a16="http://schemas.microsoft.com/office/drawing/2014/main" id="{86A5E76A-7E60-8958-6A1D-C9ED5201C4EB}"/>
              </a:ext>
            </a:extLst>
          </p:cNvPr>
          <p:cNvSpPr txBox="1"/>
          <p:nvPr/>
        </p:nvSpPr>
        <p:spPr>
          <a:xfrm>
            <a:off x="7048944" y="4260513"/>
            <a:ext cx="724572"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Smooth muscle</a:t>
            </a:r>
          </a:p>
        </p:txBody>
      </p:sp>
      <p:sp>
        <p:nvSpPr>
          <p:cNvPr id="162" name="TextBox 161">
            <a:extLst>
              <a:ext uri="{FF2B5EF4-FFF2-40B4-BE49-F238E27FC236}">
                <a16:creationId xmlns:a16="http://schemas.microsoft.com/office/drawing/2014/main" id="{2C54313A-50C3-8CE0-4EFA-F23635432A82}"/>
              </a:ext>
            </a:extLst>
          </p:cNvPr>
          <p:cNvSpPr txBox="1"/>
          <p:nvPr/>
        </p:nvSpPr>
        <p:spPr>
          <a:xfrm>
            <a:off x="8085055" y="2956212"/>
            <a:ext cx="468087"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Mast cells</a:t>
            </a:r>
          </a:p>
        </p:txBody>
      </p:sp>
      <p:sp>
        <p:nvSpPr>
          <p:cNvPr id="164" name="TextBox 163">
            <a:extLst>
              <a:ext uri="{FF2B5EF4-FFF2-40B4-BE49-F238E27FC236}">
                <a16:creationId xmlns:a16="http://schemas.microsoft.com/office/drawing/2014/main" id="{854BBB09-2639-DC71-3C1B-DB92A42AAF15}"/>
              </a:ext>
            </a:extLst>
          </p:cNvPr>
          <p:cNvSpPr txBox="1"/>
          <p:nvPr/>
        </p:nvSpPr>
        <p:spPr>
          <a:xfrm>
            <a:off x="9610310" y="4129627"/>
            <a:ext cx="171526"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F561AD"/>
                </a:solidFill>
                <a:effectLst/>
                <a:uLnTx/>
                <a:uFillTx/>
                <a:latin typeface="Calibri" panose="020F0502020204030204" pitchFamily="34" charset="0"/>
                <a:ea typeface="+mn-ea"/>
                <a:cs typeface="Calibri" panose="020F0502020204030204" pitchFamily="34" charset="0"/>
              </a:rPr>
              <a:t>IL-6</a:t>
            </a:r>
          </a:p>
        </p:txBody>
      </p:sp>
      <p:sp>
        <p:nvSpPr>
          <p:cNvPr id="165" name="TextBox 164">
            <a:extLst>
              <a:ext uri="{FF2B5EF4-FFF2-40B4-BE49-F238E27FC236}">
                <a16:creationId xmlns:a16="http://schemas.microsoft.com/office/drawing/2014/main" id="{3CBED91A-B912-93F3-BA79-F08D54B3390D}"/>
              </a:ext>
            </a:extLst>
          </p:cNvPr>
          <p:cNvSpPr txBox="1"/>
          <p:nvPr/>
        </p:nvSpPr>
        <p:spPr>
          <a:xfrm>
            <a:off x="9267706" y="3337769"/>
            <a:ext cx="468087"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Fibroblast</a:t>
            </a:r>
          </a:p>
        </p:txBody>
      </p:sp>
      <p:sp>
        <p:nvSpPr>
          <p:cNvPr id="166" name="TextBox 165">
            <a:extLst>
              <a:ext uri="{FF2B5EF4-FFF2-40B4-BE49-F238E27FC236}">
                <a16:creationId xmlns:a16="http://schemas.microsoft.com/office/drawing/2014/main" id="{FB1E327C-0197-FA35-937D-3CA4D101C7D1}"/>
              </a:ext>
            </a:extLst>
          </p:cNvPr>
          <p:cNvSpPr txBox="1"/>
          <p:nvPr/>
        </p:nvSpPr>
        <p:spPr>
          <a:xfrm>
            <a:off x="9093828" y="2542446"/>
            <a:ext cx="40396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Collagen</a:t>
            </a:r>
          </a:p>
        </p:txBody>
      </p:sp>
      <p:sp>
        <p:nvSpPr>
          <p:cNvPr id="168" name="TextBox 167">
            <a:extLst>
              <a:ext uri="{FF2B5EF4-FFF2-40B4-BE49-F238E27FC236}">
                <a16:creationId xmlns:a16="http://schemas.microsoft.com/office/drawing/2014/main" id="{2C4BCB92-4A53-CBFB-F841-B70F998EA530}"/>
              </a:ext>
            </a:extLst>
          </p:cNvPr>
          <p:cNvSpPr txBox="1"/>
          <p:nvPr/>
        </p:nvSpPr>
        <p:spPr>
          <a:xfrm>
            <a:off x="7945735" y="3407020"/>
            <a:ext cx="248471" cy="153891"/>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F561AD"/>
                </a:solidFill>
                <a:effectLst/>
                <a:uLnTx/>
                <a:uFillTx/>
                <a:latin typeface="Calibri" panose="020F0502020204030204" pitchFamily="34" charset="0"/>
                <a:ea typeface="+mn-ea"/>
                <a:cs typeface="Calibri" panose="020F0502020204030204" pitchFamily="34" charset="0"/>
              </a:rPr>
              <a:t>TSLP</a:t>
            </a:r>
          </a:p>
        </p:txBody>
      </p:sp>
      <p:grpSp>
        <p:nvGrpSpPr>
          <p:cNvPr id="169" name="Graphic 2442">
            <a:extLst>
              <a:ext uri="{FF2B5EF4-FFF2-40B4-BE49-F238E27FC236}">
                <a16:creationId xmlns:a16="http://schemas.microsoft.com/office/drawing/2014/main" id="{64BA3ED3-9446-0537-C3E7-C1D0E7C62347}"/>
              </a:ext>
            </a:extLst>
          </p:cNvPr>
          <p:cNvGrpSpPr/>
          <p:nvPr/>
        </p:nvGrpSpPr>
        <p:grpSpPr>
          <a:xfrm rot="401577">
            <a:off x="3880668" y="3315678"/>
            <a:ext cx="257941" cy="478206"/>
            <a:chOff x="7388833" y="5476246"/>
            <a:chExt cx="373677" cy="630032"/>
          </a:xfrm>
          <a:solidFill>
            <a:srgbClr val="A21383"/>
          </a:solidFill>
        </p:grpSpPr>
        <p:sp>
          <p:nvSpPr>
            <p:cNvPr id="2493" name="Freeform 2445">
              <a:extLst>
                <a:ext uri="{FF2B5EF4-FFF2-40B4-BE49-F238E27FC236}">
                  <a16:creationId xmlns:a16="http://schemas.microsoft.com/office/drawing/2014/main" id="{DAD6A2E2-FEFF-BA1C-FC71-342A11688F75}"/>
                </a:ext>
              </a:extLst>
            </p:cNvPr>
            <p:cNvSpPr/>
            <p:nvPr/>
          </p:nvSpPr>
          <p:spPr>
            <a:xfrm>
              <a:off x="7411227" y="5476246"/>
              <a:ext cx="351283" cy="592220"/>
            </a:xfrm>
            <a:custGeom>
              <a:avLst/>
              <a:gdLst>
                <a:gd name="connsiteX0" fmla="*/ 351285 w 351284"/>
                <a:gd name="connsiteY0" fmla="*/ 0 h 592224"/>
                <a:gd name="connsiteX1" fmla="*/ 0 w 351284"/>
                <a:gd name="connsiteY1" fmla="*/ 592224 h 592224"/>
              </a:gdLst>
              <a:ahLst/>
              <a:cxnLst>
                <a:cxn ang="0">
                  <a:pos x="connsiteX0" y="connsiteY0"/>
                </a:cxn>
                <a:cxn ang="0">
                  <a:pos x="connsiteX1" y="connsiteY1"/>
                </a:cxn>
              </a:cxnLst>
              <a:rect l="l" t="t" r="r" b="b"/>
              <a:pathLst>
                <a:path w="351284" h="592224">
                  <a:moveTo>
                    <a:pt x="351285" y="0"/>
                  </a:moveTo>
                  <a:lnTo>
                    <a:pt x="0" y="592224"/>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94" name="Freeform 2446">
              <a:extLst>
                <a:ext uri="{FF2B5EF4-FFF2-40B4-BE49-F238E27FC236}">
                  <a16:creationId xmlns:a16="http://schemas.microsoft.com/office/drawing/2014/main" id="{87CC8198-2681-1490-8319-61BC2973F085}"/>
                </a:ext>
              </a:extLst>
            </p:cNvPr>
            <p:cNvSpPr/>
            <p:nvPr/>
          </p:nvSpPr>
          <p:spPr>
            <a:xfrm>
              <a:off x="7388833" y="6045244"/>
              <a:ext cx="53261" cy="61034"/>
            </a:xfrm>
            <a:custGeom>
              <a:avLst/>
              <a:gdLst>
                <a:gd name="connsiteX0" fmla="*/ 735 w 53261"/>
                <a:gd name="connsiteY0" fmla="*/ 0 h 61034"/>
                <a:gd name="connsiteX1" fmla="*/ 0 w 53261"/>
                <a:gd name="connsiteY1" fmla="*/ 61034 h 61034"/>
                <a:gd name="connsiteX2" fmla="*/ 53262 w 53261"/>
                <a:gd name="connsiteY2" fmla="*/ 31160 h 61034"/>
                <a:gd name="connsiteX3" fmla="*/ 735 w 53261"/>
                <a:gd name="connsiteY3" fmla="*/ 0 h 61034"/>
              </a:gdLst>
              <a:ahLst/>
              <a:cxnLst>
                <a:cxn ang="0">
                  <a:pos x="connsiteX0" y="connsiteY0"/>
                </a:cxn>
                <a:cxn ang="0">
                  <a:pos x="connsiteX1" y="connsiteY1"/>
                </a:cxn>
                <a:cxn ang="0">
                  <a:pos x="connsiteX2" y="connsiteY2"/>
                </a:cxn>
                <a:cxn ang="0">
                  <a:pos x="connsiteX3" y="connsiteY3"/>
                </a:cxn>
              </a:cxnLst>
              <a:rect l="l" t="t" r="r" b="b"/>
              <a:pathLst>
                <a:path w="53261" h="61034">
                  <a:moveTo>
                    <a:pt x="735" y="0"/>
                  </a:moveTo>
                  <a:lnTo>
                    <a:pt x="0" y="61034"/>
                  </a:lnTo>
                  <a:lnTo>
                    <a:pt x="53262" y="31160"/>
                  </a:lnTo>
                  <a:lnTo>
                    <a:pt x="735"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0" name="Group 169">
            <a:extLst>
              <a:ext uri="{FF2B5EF4-FFF2-40B4-BE49-F238E27FC236}">
                <a16:creationId xmlns:a16="http://schemas.microsoft.com/office/drawing/2014/main" id="{CEB2A609-E194-E0FF-B2A5-1092FD8353A7}"/>
              </a:ext>
            </a:extLst>
          </p:cNvPr>
          <p:cNvGrpSpPr/>
          <p:nvPr/>
        </p:nvGrpSpPr>
        <p:grpSpPr>
          <a:xfrm>
            <a:off x="3958667" y="3665104"/>
            <a:ext cx="880704" cy="577321"/>
            <a:chOff x="3869982" y="3713634"/>
            <a:chExt cx="880686" cy="577309"/>
          </a:xfrm>
        </p:grpSpPr>
        <p:sp>
          <p:nvSpPr>
            <p:cNvPr id="2490" name="Freeform 2448">
              <a:extLst>
                <a:ext uri="{FF2B5EF4-FFF2-40B4-BE49-F238E27FC236}">
                  <a16:creationId xmlns:a16="http://schemas.microsoft.com/office/drawing/2014/main" id="{7D135CD5-3A11-85C7-A8B2-7D2B09D8B463}"/>
                </a:ext>
              </a:extLst>
            </p:cNvPr>
            <p:cNvSpPr/>
            <p:nvPr/>
          </p:nvSpPr>
          <p:spPr>
            <a:xfrm>
              <a:off x="3906774" y="3713634"/>
              <a:ext cx="843894" cy="553210"/>
            </a:xfrm>
            <a:custGeom>
              <a:avLst/>
              <a:gdLst>
                <a:gd name="connsiteX0" fmla="*/ 842520 w 842519"/>
                <a:gd name="connsiteY0" fmla="*/ 0 h 552309"/>
                <a:gd name="connsiteX1" fmla="*/ 0 w 842519"/>
                <a:gd name="connsiteY1" fmla="*/ 552310 h 552309"/>
              </a:gdLst>
              <a:ahLst/>
              <a:cxnLst>
                <a:cxn ang="0">
                  <a:pos x="connsiteX0" y="connsiteY0"/>
                </a:cxn>
                <a:cxn ang="0">
                  <a:pos x="connsiteX1" y="connsiteY1"/>
                </a:cxn>
              </a:cxnLst>
              <a:rect l="l" t="t" r="r" b="b"/>
              <a:pathLst>
                <a:path w="842519" h="552309">
                  <a:moveTo>
                    <a:pt x="842520" y="0"/>
                  </a:moveTo>
                  <a:lnTo>
                    <a:pt x="0" y="55231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91" name="Freeform 2449">
              <a:extLst>
                <a:ext uri="{FF2B5EF4-FFF2-40B4-BE49-F238E27FC236}">
                  <a16:creationId xmlns:a16="http://schemas.microsoft.com/office/drawing/2014/main" id="{63BF1CFA-C4F7-7460-E921-0CE7B7F11F4D}"/>
                </a:ext>
              </a:extLst>
            </p:cNvPr>
            <p:cNvSpPr/>
            <p:nvPr/>
          </p:nvSpPr>
          <p:spPr>
            <a:xfrm>
              <a:off x="3869982" y="4236370"/>
              <a:ext cx="61013" cy="54573"/>
            </a:xfrm>
            <a:custGeom>
              <a:avLst/>
              <a:gdLst>
                <a:gd name="connsiteX0" fmla="*/ 27427 w 60914"/>
                <a:gd name="connsiteY0" fmla="*/ 0 h 54484"/>
                <a:gd name="connsiteX1" fmla="*/ 0 w 60914"/>
                <a:gd name="connsiteY1" fmla="*/ 54484 h 54484"/>
                <a:gd name="connsiteX2" fmla="*/ 60915 w 60914"/>
                <a:gd name="connsiteY2" fmla="*/ 51056 h 54484"/>
                <a:gd name="connsiteX3" fmla="*/ 27427 w 60914"/>
                <a:gd name="connsiteY3" fmla="*/ 0 h 54484"/>
              </a:gdLst>
              <a:ahLst/>
              <a:cxnLst>
                <a:cxn ang="0">
                  <a:pos x="connsiteX0" y="connsiteY0"/>
                </a:cxn>
                <a:cxn ang="0">
                  <a:pos x="connsiteX1" y="connsiteY1"/>
                </a:cxn>
                <a:cxn ang="0">
                  <a:pos x="connsiteX2" y="connsiteY2"/>
                </a:cxn>
                <a:cxn ang="0">
                  <a:pos x="connsiteX3" y="connsiteY3"/>
                </a:cxn>
              </a:cxnLst>
              <a:rect l="l" t="t" r="r" b="b"/>
              <a:pathLst>
                <a:path w="60914" h="54484">
                  <a:moveTo>
                    <a:pt x="27427" y="0"/>
                  </a:moveTo>
                  <a:lnTo>
                    <a:pt x="0" y="54484"/>
                  </a:lnTo>
                  <a:lnTo>
                    <a:pt x="60915" y="51056"/>
                  </a:lnTo>
                  <a:lnTo>
                    <a:pt x="27427"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1" name="Graphic 2442">
            <a:extLst>
              <a:ext uri="{FF2B5EF4-FFF2-40B4-BE49-F238E27FC236}">
                <a16:creationId xmlns:a16="http://schemas.microsoft.com/office/drawing/2014/main" id="{B9BE2857-561E-9417-4A5D-13E54C5AB7E1}"/>
              </a:ext>
            </a:extLst>
          </p:cNvPr>
          <p:cNvGrpSpPr/>
          <p:nvPr/>
        </p:nvGrpSpPr>
        <p:grpSpPr>
          <a:xfrm>
            <a:off x="4325109" y="4042216"/>
            <a:ext cx="61137" cy="392465"/>
            <a:chOff x="7893108" y="6127558"/>
            <a:chExt cx="61036" cy="391820"/>
          </a:xfrm>
          <a:solidFill>
            <a:srgbClr val="A21383"/>
          </a:solidFill>
        </p:grpSpPr>
        <p:sp>
          <p:nvSpPr>
            <p:cNvPr id="2487" name="Freeform 2451">
              <a:extLst>
                <a:ext uri="{FF2B5EF4-FFF2-40B4-BE49-F238E27FC236}">
                  <a16:creationId xmlns:a16="http://schemas.microsoft.com/office/drawing/2014/main" id="{9A9911A8-5604-1521-F3A7-79F1D8D6271F}"/>
                </a:ext>
              </a:extLst>
            </p:cNvPr>
            <p:cNvSpPr/>
            <p:nvPr/>
          </p:nvSpPr>
          <p:spPr>
            <a:xfrm>
              <a:off x="7923553" y="6127558"/>
              <a:ext cx="6122" cy="347904"/>
            </a:xfrm>
            <a:custGeom>
              <a:avLst/>
              <a:gdLst>
                <a:gd name="connsiteX0" fmla="*/ 0 w 6122"/>
                <a:gd name="connsiteY0" fmla="*/ 0 h 347902"/>
                <a:gd name="connsiteX1" fmla="*/ 0 w 6122"/>
                <a:gd name="connsiteY1" fmla="*/ 347903 h 347902"/>
              </a:gdLst>
              <a:ahLst/>
              <a:cxnLst>
                <a:cxn ang="0">
                  <a:pos x="connsiteX0" y="connsiteY0"/>
                </a:cxn>
                <a:cxn ang="0">
                  <a:pos x="connsiteX1" y="connsiteY1"/>
                </a:cxn>
              </a:cxnLst>
              <a:rect l="l" t="t" r="r" b="b"/>
              <a:pathLst>
                <a:path w="6122" h="347902">
                  <a:moveTo>
                    <a:pt x="0" y="0"/>
                  </a:moveTo>
                  <a:lnTo>
                    <a:pt x="0" y="347903"/>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8" name="Freeform 2452">
              <a:extLst>
                <a:ext uri="{FF2B5EF4-FFF2-40B4-BE49-F238E27FC236}">
                  <a16:creationId xmlns:a16="http://schemas.microsoft.com/office/drawing/2014/main" id="{3E209F00-BF18-9F13-FE23-0A75B103D310}"/>
                </a:ext>
              </a:extLst>
            </p:cNvPr>
            <p:cNvSpPr/>
            <p:nvPr/>
          </p:nvSpPr>
          <p:spPr>
            <a:xfrm>
              <a:off x="7893108" y="6466486"/>
              <a:ext cx="61036" cy="52892"/>
            </a:xfrm>
            <a:custGeom>
              <a:avLst/>
              <a:gdLst>
                <a:gd name="connsiteX0" fmla="*/ 0 w 61036"/>
                <a:gd name="connsiteY0" fmla="*/ 0 h 52892"/>
                <a:gd name="connsiteX1" fmla="*/ 30488 w 61036"/>
                <a:gd name="connsiteY1" fmla="*/ 52892 h 52892"/>
                <a:gd name="connsiteX2" fmla="*/ 61037 w 61036"/>
                <a:gd name="connsiteY2" fmla="*/ 0 h 52892"/>
                <a:gd name="connsiteX3" fmla="*/ 0 w 61036"/>
                <a:gd name="connsiteY3" fmla="*/ 0 h 52892"/>
              </a:gdLst>
              <a:ahLst/>
              <a:cxnLst>
                <a:cxn ang="0">
                  <a:pos x="connsiteX0" y="connsiteY0"/>
                </a:cxn>
                <a:cxn ang="0">
                  <a:pos x="connsiteX1" y="connsiteY1"/>
                </a:cxn>
                <a:cxn ang="0">
                  <a:pos x="connsiteX2" y="connsiteY2"/>
                </a:cxn>
                <a:cxn ang="0">
                  <a:pos x="connsiteX3" y="connsiteY3"/>
                </a:cxn>
              </a:cxnLst>
              <a:rect l="l" t="t" r="r" b="b"/>
              <a:pathLst>
                <a:path w="61036" h="52892">
                  <a:moveTo>
                    <a:pt x="0" y="0"/>
                  </a:moveTo>
                  <a:lnTo>
                    <a:pt x="30488" y="52892"/>
                  </a:lnTo>
                  <a:lnTo>
                    <a:pt x="61037" y="0"/>
                  </a:lnTo>
                  <a:lnTo>
                    <a:pt x="0"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sp>
        <p:nvSpPr>
          <p:cNvPr id="172" name="Freeform 2453">
            <a:extLst>
              <a:ext uri="{FF2B5EF4-FFF2-40B4-BE49-F238E27FC236}">
                <a16:creationId xmlns:a16="http://schemas.microsoft.com/office/drawing/2014/main" id="{BD4BE16C-A1B5-4173-0B0E-6B30DACCFEAA}"/>
              </a:ext>
            </a:extLst>
          </p:cNvPr>
          <p:cNvSpPr/>
          <p:nvPr/>
        </p:nvSpPr>
        <p:spPr>
          <a:xfrm>
            <a:off x="4355605" y="3312947"/>
            <a:ext cx="6132" cy="364972"/>
          </a:xfrm>
          <a:custGeom>
            <a:avLst/>
            <a:gdLst>
              <a:gd name="connsiteX0" fmla="*/ 0 w 6122"/>
              <a:gd name="connsiteY0" fmla="*/ 0 h 364370"/>
              <a:gd name="connsiteX1" fmla="*/ 0 w 6122"/>
              <a:gd name="connsiteY1" fmla="*/ 364370 h 364370"/>
            </a:gdLst>
            <a:ahLst/>
            <a:cxnLst>
              <a:cxn ang="0">
                <a:pos x="connsiteX0" y="connsiteY0"/>
              </a:cxn>
              <a:cxn ang="0">
                <a:pos x="connsiteX1" y="connsiteY1"/>
              </a:cxn>
            </a:cxnLst>
            <a:rect l="l" t="t" r="r" b="b"/>
            <a:pathLst>
              <a:path w="6122" h="364370">
                <a:moveTo>
                  <a:pt x="0" y="0"/>
                </a:moveTo>
                <a:lnTo>
                  <a:pt x="0" y="36437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nvGrpSpPr>
          <p:cNvPr id="173" name="Graphic 2442">
            <a:extLst>
              <a:ext uri="{FF2B5EF4-FFF2-40B4-BE49-F238E27FC236}">
                <a16:creationId xmlns:a16="http://schemas.microsoft.com/office/drawing/2014/main" id="{B1AABD42-D4D2-C91E-DE13-10E9969BF9B7}"/>
              </a:ext>
            </a:extLst>
          </p:cNvPr>
          <p:cNvGrpSpPr/>
          <p:nvPr/>
        </p:nvGrpSpPr>
        <p:grpSpPr>
          <a:xfrm>
            <a:off x="5344098" y="3549028"/>
            <a:ext cx="307834" cy="204233"/>
            <a:chOff x="8910534" y="5635163"/>
            <a:chExt cx="307329" cy="203897"/>
          </a:xfrm>
          <a:solidFill>
            <a:srgbClr val="A21383"/>
          </a:solidFill>
        </p:grpSpPr>
        <p:sp>
          <p:nvSpPr>
            <p:cNvPr id="2485" name="Freeform 2461">
              <a:extLst>
                <a:ext uri="{FF2B5EF4-FFF2-40B4-BE49-F238E27FC236}">
                  <a16:creationId xmlns:a16="http://schemas.microsoft.com/office/drawing/2014/main" id="{FCE7EE6F-FAEA-4494-A727-790C07A2D30E}"/>
                </a:ext>
              </a:extLst>
            </p:cNvPr>
            <p:cNvSpPr/>
            <p:nvPr/>
          </p:nvSpPr>
          <p:spPr>
            <a:xfrm>
              <a:off x="8910534" y="5635163"/>
              <a:ext cx="270781" cy="179614"/>
            </a:xfrm>
            <a:custGeom>
              <a:avLst/>
              <a:gdLst>
                <a:gd name="connsiteX0" fmla="*/ 270779 w 270779"/>
                <a:gd name="connsiteY0" fmla="*/ 179614 h 179613"/>
                <a:gd name="connsiteX1" fmla="*/ 0 w 270779"/>
                <a:gd name="connsiteY1" fmla="*/ 0 h 179613"/>
              </a:gdLst>
              <a:ahLst/>
              <a:cxnLst>
                <a:cxn ang="0">
                  <a:pos x="connsiteX0" y="connsiteY0"/>
                </a:cxn>
                <a:cxn ang="0">
                  <a:pos x="connsiteX1" y="connsiteY1"/>
                </a:cxn>
              </a:cxnLst>
              <a:rect l="l" t="t" r="r" b="b"/>
              <a:pathLst>
                <a:path w="270779" h="179613">
                  <a:moveTo>
                    <a:pt x="270779" y="179614"/>
                  </a:moveTo>
                  <a:lnTo>
                    <a:pt x="0" y="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6" name="Freeform 2462">
              <a:extLst>
                <a:ext uri="{FF2B5EF4-FFF2-40B4-BE49-F238E27FC236}">
                  <a16:creationId xmlns:a16="http://schemas.microsoft.com/office/drawing/2014/main" id="{0202CBB5-53AB-4669-8BB1-0B1EDF8652C0}"/>
                </a:ext>
              </a:extLst>
            </p:cNvPr>
            <p:cNvSpPr/>
            <p:nvPr/>
          </p:nvSpPr>
          <p:spPr>
            <a:xfrm>
              <a:off x="9156949" y="5784393"/>
              <a:ext cx="60914" cy="54667"/>
            </a:xfrm>
            <a:custGeom>
              <a:avLst/>
              <a:gdLst>
                <a:gd name="connsiteX0" fmla="*/ 33733 w 60914"/>
                <a:gd name="connsiteY0" fmla="*/ 0 h 54667"/>
                <a:gd name="connsiteX1" fmla="*/ 60915 w 60914"/>
                <a:gd name="connsiteY1" fmla="*/ 54668 h 54667"/>
                <a:gd name="connsiteX2" fmla="*/ 0 w 60914"/>
                <a:gd name="connsiteY2" fmla="*/ 50872 h 54667"/>
                <a:gd name="connsiteX3" fmla="*/ 33733 w 60914"/>
                <a:gd name="connsiteY3" fmla="*/ 0 h 54667"/>
              </a:gdLst>
              <a:ahLst/>
              <a:cxnLst>
                <a:cxn ang="0">
                  <a:pos x="connsiteX0" y="connsiteY0"/>
                </a:cxn>
                <a:cxn ang="0">
                  <a:pos x="connsiteX1" y="connsiteY1"/>
                </a:cxn>
                <a:cxn ang="0">
                  <a:pos x="connsiteX2" y="connsiteY2"/>
                </a:cxn>
                <a:cxn ang="0">
                  <a:pos x="connsiteX3" y="connsiteY3"/>
                </a:cxn>
              </a:cxnLst>
              <a:rect l="l" t="t" r="r" b="b"/>
              <a:pathLst>
                <a:path w="60914" h="54667">
                  <a:moveTo>
                    <a:pt x="33733" y="0"/>
                  </a:moveTo>
                  <a:lnTo>
                    <a:pt x="60915" y="54668"/>
                  </a:lnTo>
                  <a:lnTo>
                    <a:pt x="0" y="50872"/>
                  </a:lnTo>
                  <a:lnTo>
                    <a:pt x="33733"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4" name="Graphic 2442">
            <a:extLst>
              <a:ext uri="{FF2B5EF4-FFF2-40B4-BE49-F238E27FC236}">
                <a16:creationId xmlns:a16="http://schemas.microsoft.com/office/drawing/2014/main" id="{733A77EC-BE23-6CCA-5F97-F28FA344784C}"/>
              </a:ext>
            </a:extLst>
          </p:cNvPr>
          <p:cNvGrpSpPr/>
          <p:nvPr/>
        </p:nvGrpSpPr>
        <p:grpSpPr>
          <a:xfrm>
            <a:off x="5066742" y="3139242"/>
            <a:ext cx="88671" cy="165411"/>
            <a:chOff x="8633512" y="5226050"/>
            <a:chExt cx="88524" cy="165139"/>
          </a:xfrm>
          <a:solidFill>
            <a:srgbClr val="A21383"/>
          </a:solidFill>
        </p:grpSpPr>
        <p:sp>
          <p:nvSpPr>
            <p:cNvPr id="2483" name="Freeform 2464">
              <a:extLst>
                <a:ext uri="{FF2B5EF4-FFF2-40B4-BE49-F238E27FC236}">
                  <a16:creationId xmlns:a16="http://schemas.microsoft.com/office/drawing/2014/main" id="{0E9C77F4-E566-9E35-FEF5-7C5CBDD503E1}"/>
                </a:ext>
              </a:extLst>
            </p:cNvPr>
            <p:cNvSpPr/>
            <p:nvPr/>
          </p:nvSpPr>
          <p:spPr>
            <a:xfrm>
              <a:off x="8677725" y="5226050"/>
              <a:ext cx="6122" cy="126844"/>
            </a:xfrm>
            <a:custGeom>
              <a:avLst/>
              <a:gdLst>
                <a:gd name="connsiteX0" fmla="*/ 0 w 6122"/>
                <a:gd name="connsiteY0" fmla="*/ 126844 h 126843"/>
                <a:gd name="connsiteX1" fmla="*/ 0 w 6122"/>
                <a:gd name="connsiteY1" fmla="*/ 0 h 126843"/>
              </a:gdLst>
              <a:ahLst/>
              <a:cxnLst>
                <a:cxn ang="0">
                  <a:pos x="connsiteX0" y="connsiteY0"/>
                </a:cxn>
                <a:cxn ang="0">
                  <a:pos x="connsiteX1" y="connsiteY1"/>
                </a:cxn>
              </a:cxnLst>
              <a:rect l="l" t="t" r="r" b="b"/>
              <a:pathLst>
                <a:path w="6122" h="126843">
                  <a:moveTo>
                    <a:pt x="0" y="126844"/>
                  </a:moveTo>
                  <a:lnTo>
                    <a:pt x="0" y="0"/>
                  </a:lnTo>
                </a:path>
              </a:pathLst>
            </a:custGeom>
            <a:ln w="444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4" name="Freeform 2465">
              <a:extLst>
                <a:ext uri="{FF2B5EF4-FFF2-40B4-BE49-F238E27FC236}">
                  <a16:creationId xmlns:a16="http://schemas.microsoft.com/office/drawing/2014/main" id="{6FDD8C30-BB7D-544E-11C3-B2130FA76F61}"/>
                </a:ext>
              </a:extLst>
            </p:cNvPr>
            <p:cNvSpPr/>
            <p:nvPr/>
          </p:nvSpPr>
          <p:spPr>
            <a:xfrm>
              <a:off x="8633512" y="5346929"/>
              <a:ext cx="88524" cy="44260"/>
            </a:xfrm>
            <a:custGeom>
              <a:avLst/>
              <a:gdLst>
                <a:gd name="connsiteX0" fmla="*/ 0 w 88524"/>
                <a:gd name="connsiteY0" fmla="*/ 0 h 44260"/>
                <a:gd name="connsiteX1" fmla="*/ 88525 w 88524"/>
                <a:gd name="connsiteY1" fmla="*/ 0 h 44260"/>
                <a:gd name="connsiteX2" fmla="*/ 44262 w 88524"/>
                <a:gd name="connsiteY2" fmla="*/ 44261 h 44260"/>
                <a:gd name="connsiteX3" fmla="*/ 0 w 88524"/>
                <a:gd name="connsiteY3" fmla="*/ 0 h 44260"/>
              </a:gdLst>
              <a:ahLst/>
              <a:cxnLst>
                <a:cxn ang="0">
                  <a:pos x="connsiteX0" y="connsiteY0"/>
                </a:cxn>
                <a:cxn ang="0">
                  <a:pos x="connsiteX1" y="connsiteY1"/>
                </a:cxn>
                <a:cxn ang="0">
                  <a:pos x="connsiteX2" y="connsiteY2"/>
                </a:cxn>
                <a:cxn ang="0">
                  <a:pos x="connsiteX3" y="connsiteY3"/>
                </a:cxn>
              </a:cxnLst>
              <a:rect l="l" t="t" r="r" b="b"/>
              <a:pathLst>
                <a:path w="88524" h="44260">
                  <a:moveTo>
                    <a:pt x="0" y="0"/>
                  </a:moveTo>
                  <a:lnTo>
                    <a:pt x="88525" y="0"/>
                  </a:lnTo>
                  <a:lnTo>
                    <a:pt x="44262" y="44261"/>
                  </a:lnTo>
                  <a:lnTo>
                    <a:pt x="0"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5" name="Graphic 2442">
            <a:extLst>
              <a:ext uri="{FF2B5EF4-FFF2-40B4-BE49-F238E27FC236}">
                <a16:creationId xmlns:a16="http://schemas.microsoft.com/office/drawing/2014/main" id="{B0F86DCB-B5CE-1009-0DB4-4FD48BE58239}"/>
              </a:ext>
            </a:extLst>
          </p:cNvPr>
          <p:cNvGrpSpPr/>
          <p:nvPr/>
        </p:nvGrpSpPr>
        <p:grpSpPr>
          <a:xfrm>
            <a:off x="7996110" y="3697949"/>
            <a:ext cx="236051" cy="639113"/>
            <a:chOff x="11812378" y="5783858"/>
            <a:chExt cx="235661" cy="638063"/>
          </a:xfrm>
        </p:grpSpPr>
        <p:sp>
          <p:nvSpPr>
            <p:cNvPr id="2481" name="Freeform 2473">
              <a:extLst>
                <a:ext uri="{FF2B5EF4-FFF2-40B4-BE49-F238E27FC236}">
                  <a16:creationId xmlns:a16="http://schemas.microsoft.com/office/drawing/2014/main" id="{EFF0DC84-22BE-F7E4-7246-847A8B43DBB2}"/>
                </a:ext>
              </a:extLst>
            </p:cNvPr>
            <p:cNvSpPr/>
            <p:nvPr/>
          </p:nvSpPr>
          <p:spPr>
            <a:xfrm>
              <a:off x="11812378" y="5814083"/>
              <a:ext cx="203680" cy="607838"/>
            </a:xfrm>
            <a:custGeom>
              <a:avLst/>
              <a:gdLst>
                <a:gd name="connsiteX0" fmla="*/ 203682 w 203681"/>
                <a:gd name="connsiteY0" fmla="*/ 0 h 607834"/>
                <a:gd name="connsiteX1" fmla="*/ 0 w 203681"/>
                <a:gd name="connsiteY1" fmla="*/ 192164 h 607834"/>
                <a:gd name="connsiteX2" fmla="*/ 0 w 203681"/>
                <a:gd name="connsiteY2" fmla="*/ 607835 h 607834"/>
              </a:gdLst>
              <a:ahLst/>
              <a:cxnLst>
                <a:cxn ang="0">
                  <a:pos x="connsiteX0" y="connsiteY0"/>
                </a:cxn>
                <a:cxn ang="0">
                  <a:pos x="connsiteX1" y="connsiteY1"/>
                </a:cxn>
                <a:cxn ang="0">
                  <a:pos x="connsiteX2" y="connsiteY2"/>
                </a:cxn>
              </a:cxnLst>
              <a:rect l="l" t="t" r="r" b="b"/>
              <a:pathLst>
                <a:path w="203681" h="607834">
                  <a:moveTo>
                    <a:pt x="203682" y="0"/>
                  </a:moveTo>
                  <a:lnTo>
                    <a:pt x="0" y="192164"/>
                  </a:lnTo>
                  <a:lnTo>
                    <a:pt x="0" y="607835"/>
                  </a:lnTo>
                </a:path>
              </a:pathLst>
            </a:custGeom>
            <a:noFill/>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2" name="Freeform 2474">
              <a:extLst>
                <a:ext uri="{FF2B5EF4-FFF2-40B4-BE49-F238E27FC236}">
                  <a16:creationId xmlns:a16="http://schemas.microsoft.com/office/drawing/2014/main" id="{6BE49460-6BE9-C63A-F74B-719427BAF837}"/>
                </a:ext>
              </a:extLst>
            </p:cNvPr>
            <p:cNvSpPr/>
            <p:nvPr/>
          </p:nvSpPr>
          <p:spPr>
            <a:xfrm>
              <a:off x="11988656" y="5783858"/>
              <a:ext cx="59383" cy="58463"/>
            </a:xfrm>
            <a:custGeom>
              <a:avLst/>
              <a:gdLst>
                <a:gd name="connsiteX0" fmla="*/ 0 w 59383"/>
                <a:gd name="connsiteY0" fmla="*/ 14080 h 58463"/>
                <a:gd name="connsiteX1" fmla="*/ 59384 w 59383"/>
                <a:gd name="connsiteY1" fmla="*/ 0 h 58463"/>
                <a:gd name="connsiteX2" fmla="*/ 41875 w 59383"/>
                <a:gd name="connsiteY2" fmla="*/ 58463 h 58463"/>
                <a:gd name="connsiteX3" fmla="*/ 0 w 59383"/>
                <a:gd name="connsiteY3" fmla="*/ 14080 h 58463"/>
              </a:gdLst>
              <a:ahLst/>
              <a:cxnLst>
                <a:cxn ang="0">
                  <a:pos x="connsiteX0" y="connsiteY0"/>
                </a:cxn>
                <a:cxn ang="0">
                  <a:pos x="connsiteX1" y="connsiteY1"/>
                </a:cxn>
                <a:cxn ang="0">
                  <a:pos x="connsiteX2" y="connsiteY2"/>
                </a:cxn>
                <a:cxn ang="0">
                  <a:pos x="connsiteX3" y="connsiteY3"/>
                </a:cxn>
              </a:cxnLst>
              <a:rect l="l" t="t" r="r" b="b"/>
              <a:pathLst>
                <a:path w="59383" h="58463">
                  <a:moveTo>
                    <a:pt x="0" y="14080"/>
                  </a:moveTo>
                  <a:lnTo>
                    <a:pt x="59384" y="0"/>
                  </a:lnTo>
                  <a:lnTo>
                    <a:pt x="41875" y="58463"/>
                  </a:lnTo>
                  <a:lnTo>
                    <a:pt x="0" y="1408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6" name="Graphic 2442">
            <a:extLst>
              <a:ext uri="{FF2B5EF4-FFF2-40B4-BE49-F238E27FC236}">
                <a16:creationId xmlns:a16="http://schemas.microsoft.com/office/drawing/2014/main" id="{08821CDF-EDBC-2017-79C0-07AB19639924}"/>
              </a:ext>
            </a:extLst>
          </p:cNvPr>
          <p:cNvGrpSpPr/>
          <p:nvPr/>
        </p:nvGrpSpPr>
        <p:grpSpPr>
          <a:xfrm>
            <a:off x="8730274" y="3155882"/>
            <a:ext cx="163341" cy="154090"/>
            <a:chOff x="12462647" y="5280128"/>
            <a:chExt cx="163072" cy="153837"/>
          </a:xfrm>
          <a:solidFill>
            <a:srgbClr val="A21383"/>
          </a:solidFill>
        </p:grpSpPr>
        <p:sp>
          <p:nvSpPr>
            <p:cNvPr id="2479" name="Freeform 2476">
              <a:extLst>
                <a:ext uri="{FF2B5EF4-FFF2-40B4-BE49-F238E27FC236}">
                  <a16:creationId xmlns:a16="http://schemas.microsoft.com/office/drawing/2014/main" id="{313165CA-A6E5-DDD0-07A6-0E76A0603555}"/>
                </a:ext>
              </a:extLst>
            </p:cNvPr>
            <p:cNvSpPr/>
            <p:nvPr/>
          </p:nvSpPr>
          <p:spPr>
            <a:xfrm>
              <a:off x="12462647" y="5310304"/>
              <a:ext cx="131073" cy="123661"/>
            </a:xfrm>
            <a:custGeom>
              <a:avLst/>
              <a:gdLst>
                <a:gd name="connsiteX0" fmla="*/ 131073 w 131073"/>
                <a:gd name="connsiteY0" fmla="*/ 0 h 123660"/>
                <a:gd name="connsiteX1" fmla="*/ 0 w 131073"/>
                <a:gd name="connsiteY1" fmla="*/ 123661 h 123660"/>
              </a:gdLst>
              <a:ahLst/>
              <a:cxnLst>
                <a:cxn ang="0">
                  <a:pos x="connsiteX0" y="connsiteY0"/>
                </a:cxn>
                <a:cxn ang="0">
                  <a:pos x="connsiteX1" y="connsiteY1"/>
                </a:cxn>
              </a:cxnLst>
              <a:rect l="l" t="t" r="r" b="b"/>
              <a:pathLst>
                <a:path w="131073" h="123660">
                  <a:moveTo>
                    <a:pt x="131073" y="0"/>
                  </a:moveTo>
                  <a:lnTo>
                    <a:pt x="0" y="123661"/>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80" name="Freeform 2477">
              <a:extLst>
                <a:ext uri="{FF2B5EF4-FFF2-40B4-BE49-F238E27FC236}">
                  <a16:creationId xmlns:a16="http://schemas.microsoft.com/office/drawing/2014/main" id="{1F025361-FC01-FAA6-5713-424C1FEFB89D}"/>
                </a:ext>
              </a:extLst>
            </p:cNvPr>
            <p:cNvSpPr/>
            <p:nvPr/>
          </p:nvSpPr>
          <p:spPr>
            <a:xfrm>
              <a:off x="12566335" y="5280128"/>
              <a:ext cx="59384" cy="58463"/>
            </a:xfrm>
            <a:custGeom>
              <a:avLst/>
              <a:gdLst>
                <a:gd name="connsiteX0" fmla="*/ 0 w 59384"/>
                <a:gd name="connsiteY0" fmla="*/ 14080 h 58463"/>
                <a:gd name="connsiteX1" fmla="*/ 59385 w 59384"/>
                <a:gd name="connsiteY1" fmla="*/ 0 h 58463"/>
                <a:gd name="connsiteX2" fmla="*/ 41875 w 59384"/>
                <a:gd name="connsiteY2" fmla="*/ 58463 h 58463"/>
                <a:gd name="connsiteX3" fmla="*/ 0 w 59384"/>
                <a:gd name="connsiteY3" fmla="*/ 14080 h 58463"/>
              </a:gdLst>
              <a:ahLst/>
              <a:cxnLst>
                <a:cxn ang="0">
                  <a:pos x="connsiteX0" y="connsiteY0"/>
                </a:cxn>
                <a:cxn ang="0">
                  <a:pos x="connsiteX1" y="connsiteY1"/>
                </a:cxn>
                <a:cxn ang="0">
                  <a:pos x="connsiteX2" y="connsiteY2"/>
                </a:cxn>
                <a:cxn ang="0">
                  <a:pos x="connsiteX3" y="connsiteY3"/>
                </a:cxn>
              </a:cxnLst>
              <a:rect l="l" t="t" r="r" b="b"/>
              <a:pathLst>
                <a:path w="59384" h="58463">
                  <a:moveTo>
                    <a:pt x="0" y="14080"/>
                  </a:moveTo>
                  <a:lnTo>
                    <a:pt x="59385" y="0"/>
                  </a:lnTo>
                  <a:lnTo>
                    <a:pt x="41875" y="58463"/>
                  </a:lnTo>
                  <a:lnTo>
                    <a:pt x="0" y="1408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7" name="Graphic 2442">
            <a:extLst>
              <a:ext uri="{FF2B5EF4-FFF2-40B4-BE49-F238E27FC236}">
                <a16:creationId xmlns:a16="http://schemas.microsoft.com/office/drawing/2014/main" id="{0053F936-EE15-A7B3-1345-6B0A2EB06555}"/>
              </a:ext>
            </a:extLst>
          </p:cNvPr>
          <p:cNvGrpSpPr/>
          <p:nvPr/>
        </p:nvGrpSpPr>
        <p:grpSpPr>
          <a:xfrm>
            <a:off x="8058556" y="3763657"/>
            <a:ext cx="248342" cy="573377"/>
            <a:chOff x="11874675" y="5849441"/>
            <a:chExt cx="247931" cy="572433"/>
          </a:xfrm>
        </p:grpSpPr>
        <p:sp>
          <p:nvSpPr>
            <p:cNvPr id="2477" name="Freeform 2479">
              <a:extLst>
                <a:ext uri="{FF2B5EF4-FFF2-40B4-BE49-F238E27FC236}">
                  <a16:creationId xmlns:a16="http://schemas.microsoft.com/office/drawing/2014/main" id="{661C7D19-7145-59E4-B28B-FAF003371BED}"/>
                </a:ext>
              </a:extLst>
            </p:cNvPr>
            <p:cNvSpPr/>
            <p:nvPr/>
          </p:nvSpPr>
          <p:spPr>
            <a:xfrm>
              <a:off x="11905090" y="5849441"/>
              <a:ext cx="217516" cy="528559"/>
            </a:xfrm>
            <a:custGeom>
              <a:avLst/>
              <a:gdLst>
                <a:gd name="connsiteX0" fmla="*/ 217518 w 217517"/>
                <a:gd name="connsiteY0" fmla="*/ 0 h 528557"/>
                <a:gd name="connsiteX1" fmla="*/ 0 w 217517"/>
                <a:gd name="connsiteY1" fmla="*/ 205203 h 528557"/>
                <a:gd name="connsiteX2" fmla="*/ 0 w 217517"/>
                <a:gd name="connsiteY2" fmla="*/ 528557 h 528557"/>
              </a:gdLst>
              <a:ahLst/>
              <a:cxnLst>
                <a:cxn ang="0">
                  <a:pos x="connsiteX0" y="connsiteY0"/>
                </a:cxn>
                <a:cxn ang="0">
                  <a:pos x="connsiteX1" y="connsiteY1"/>
                </a:cxn>
                <a:cxn ang="0">
                  <a:pos x="connsiteX2" y="connsiteY2"/>
                </a:cxn>
              </a:cxnLst>
              <a:rect l="l" t="t" r="r" b="b"/>
              <a:pathLst>
                <a:path w="217517" h="528557">
                  <a:moveTo>
                    <a:pt x="217518" y="0"/>
                  </a:moveTo>
                  <a:lnTo>
                    <a:pt x="0" y="205203"/>
                  </a:lnTo>
                  <a:lnTo>
                    <a:pt x="0" y="528557"/>
                  </a:lnTo>
                </a:path>
              </a:pathLst>
            </a:custGeom>
            <a:noFill/>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78" name="Freeform 2480">
              <a:extLst>
                <a:ext uri="{FF2B5EF4-FFF2-40B4-BE49-F238E27FC236}">
                  <a16:creationId xmlns:a16="http://schemas.microsoft.com/office/drawing/2014/main" id="{58023FD1-16E1-0747-6BDF-8FD233B0C70A}"/>
                </a:ext>
              </a:extLst>
            </p:cNvPr>
            <p:cNvSpPr/>
            <p:nvPr/>
          </p:nvSpPr>
          <p:spPr>
            <a:xfrm>
              <a:off x="11874675" y="6369044"/>
              <a:ext cx="61036" cy="52830"/>
            </a:xfrm>
            <a:custGeom>
              <a:avLst/>
              <a:gdLst>
                <a:gd name="connsiteX0" fmla="*/ 0 w 61036"/>
                <a:gd name="connsiteY0" fmla="*/ 0 h 52830"/>
                <a:gd name="connsiteX1" fmla="*/ 30488 w 61036"/>
                <a:gd name="connsiteY1" fmla="*/ 52831 h 52830"/>
                <a:gd name="connsiteX2" fmla="*/ 61037 w 61036"/>
                <a:gd name="connsiteY2" fmla="*/ 0 h 52830"/>
                <a:gd name="connsiteX3" fmla="*/ 0 w 61036"/>
                <a:gd name="connsiteY3" fmla="*/ 0 h 52830"/>
              </a:gdLst>
              <a:ahLst/>
              <a:cxnLst>
                <a:cxn ang="0">
                  <a:pos x="connsiteX0" y="connsiteY0"/>
                </a:cxn>
                <a:cxn ang="0">
                  <a:pos x="connsiteX1" y="connsiteY1"/>
                </a:cxn>
                <a:cxn ang="0">
                  <a:pos x="connsiteX2" y="connsiteY2"/>
                </a:cxn>
                <a:cxn ang="0">
                  <a:pos x="connsiteX3" y="connsiteY3"/>
                </a:cxn>
              </a:cxnLst>
              <a:rect l="l" t="t" r="r" b="b"/>
              <a:pathLst>
                <a:path w="61036" h="52830">
                  <a:moveTo>
                    <a:pt x="0" y="0"/>
                  </a:moveTo>
                  <a:lnTo>
                    <a:pt x="30488" y="52831"/>
                  </a:lnTo>
                  <a:lnTo>
                    <a:pt x="61037" y="0"/>
                  </a:lnTo>
                  <a:lnTo>
                    <a:pt x="0" y="0"/>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8" name="Group 177">
            <a:extLst>
              <a:ext uri="{FF2B5EF4-FFF2-40B4-BE49-F238E27FC236}">
                <a16:creationId xmlns:a16="http://schemas.microsoft.com/office/drawing/2014/main" id="{FDF02F01-796B-6C04-819F-F0E7A359B1B7}"/>
              </a:ext>
            </a:extLst>
          </p:cNvPr>
          <p:cNvGrpSpPr/>
          <p:nvPr/>
        </p:nvGrpSpPr>
        <p:grpSpPr>
          <a:xfrm>
            <a:off x="5387652" y="2303815"/>
            <a:ext cx="678650" cy="1047275"/>
            <a:chOff x="5298937" y="2308102"/>
            <a:chExt cx="678636" cy="1091509"/>
          </a:xfrm>
        </p:grpSpPr>
        <p:sp>
          <p:nvSpPr>
            <p:cNvPr id="2475" name="Freeform 2458">
              <a:extLst>
                <a:ext uri="{FF2B5EF4-FFF2-40B4-BE49-F238E27FC236}">
                  <a16:creationId xmlns:a16="http://schemas.microsoft.com/office/drawing/2014/main" id="{B41BBBE3-8C96-F5DE-69B9-99A147E3695D}"/>
                </a:ext>
              </a:extLst>
            </p:cNvPr>
            <p:cNvSpPr/>
            <p:nvPr/>
          </p:nvSpPr>
          <p:spPr>
            <a:xfrm>
              <a:off x="5298937" y="2352119"/>
              <a:ext cx="648098" cy="1047492"/>
            </a:xfrm>
            <a:custGeom>
              <a:avLst/>
              <a:gdLst>
                <a:gd name="connsiteX0" fmla="*/ 647042 w 647042"/>
                <a:gd name="connsiteY0" fmla="*/ 0 h 1045789"/>
                <a:gd name="connsiteX1" fmla="*/ 647042 w 647042"/>
                <a:gd name="connsiteY1" fmla="*/ 618854 h 1045789"/>
                <a:gd name="connsiteX2" fmla="*/ 0 w 647042"/>
                <a:gd name="connsiteY2" fmla="*/ 1045789 h 1045789"/>
              </a:gdLst>
              <a:ahLst/>
              <a:cxnLst>
                <a:cxn ang="0">
                  <a:pos x="connsiteX0" y="connsiteY0"/>
                </a:cxn>
                <a:cxn ang="0">
                  <a:pos x="connsiteX1" y="connsiteY1"/>
                </a:cxn>
                <a:cxn ang="0">
                  <a:pos x="connsiteX2" y="connsiteY2"/>
                </a:cxn>
              </a:cxnLst>
              <a:rect l="l" t="t" r="r" b="b"/>
              <a:pathLst>
                <a:path w="647042" h="1045789">
                  <a:moveTo>
                    <a:pt x="647042" y="0"/>
                  </a:moveTo>
                  <a:lnTo>
                    <a:pt x="647042" y="618854"/>
                  </a:lnTo>
                  <a:lnTo>
                    <a:pt x="0" y="1045789"/>
                  </a:lnTo>
                </a:path>
              </a:pathLst>
            </a:custGeom>
            <a:noFill/>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76" name="Freeform 2459">
              <a:extLst>
                <a:ext uri="{FF2B5EF4-FFF2-40B4-BE49-F238E27FC236}">
                  <a16:creationId xmlns:a16="http://schemas.microsoft.com/office/drawing/2014/main" id="{3EE6EF8D-2F7E-5E9F-532B-D6CDCDD8DD2E}"/>
                </a:ext>
              </a:extLst>
            </p:cNvPr>
            <p:cNvSpPr/>
            <p:nvPr/>
          </p:nvSpPr>
          <p:spPr>
            <a:xfrm>
              <a:off x="5916436" y="2308102"/>
              <a:ext cx="61137" cy="52978"/>
            </a:xfrm>
            <a:custGeom>
              <a:avLst/>
              <a:gdLst>
                <a:gd name="connsiteX0" fmla="*/ 0 w 61037"/>
                <a:gd name="connsiteY0" fmla="*/ 52893 h 52892"/>
                <a:gd name="connsiteX1" fmla="*/ 30549 w 61037"/>
                <a:gd name="connsiteY1" fmla="*/ 0 h 52892"/>
                <a:gd name="connsiteX2" fmla="*/ 61037 w 61037"/>
                <a:gd name="connsiteY2" fmla="*/ 52893 h 52892"/>
                <a:gd name="connsiteX3" fmla="*/ 0 w 61037"/>
                <a:gd name="connsiteY3" fmla="*/ 52893 h 52892"/>
              </a:gdLst>
              <a:ahLst/>
              <a:cxnLst>
                <a:cxn ang="0">
                  <a:pos x="connsiteX0" y="connsiteY0"/>
                </a:cxn>
                <a:cxn ang="0">
                  <a:pos x="connsiteX1" y="connsiteY1"/>
                </a:cxn>
                <a:cxn ang="0">
                  <a:pos x="connsiteX2" y="connsiteY2"/>
                </a:cxn>
                <a:cxn ang="0">
                  <a:pos x="connsiteX3" y="connsiteY3"/>
                </a:cxn>
              </a:cxnLst>
              <a:rect l="l" t="t" r="r" b="b"/>
              <a:pathLst>
                <a:path w="61037" h="52892">
                  <a:moveTo>
                    <a:pt x="0" y="52893"/>
                  </a:moveTo>
                  <a:lnTo>
                    <a:pt x="30549" y="0"/>
                  </a:lnTo>
                  <a:lnTo>
                    <a:pt x="61037" y="52893"/>
                  </a:lnTo>
                  <a:lnTo>
                    <a:pt x="0" y="52893"/>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79" name="Group 178">
            <a:extLst>
              <a:ext uri="{FF2B5EF4-FFF2-40B4-BE49-F238E27FC236}">
                <a16:creationId xmlns:a16="http://schemas.microsoft.com/office/drawing/2014/main" id="{6176435A-8804-F2A4-7B66-09B41F298EFC}"/>
              </a:ext>
            </a:extLst>
          </p:cNvPr>
          <p:cNvGrpSpPr/>
          <p:nvPr/>
        </p:nvGrpSpPr>
        <p:grpSpPr>
          <a:xfrm>
            <a:off x="6172715" y="2303812"/>
            <a:ext cx="678711" cy="1047278"/>
            <a:chOff x="5999036" y="2308102"/>
            <a:chExt cx="678697" cy="1091512"/>
          </a:xfrm>
        </p:grpSpPr>
        <p:sp>
          <p:nvSpPr>
            <p:cNvPr id="2473" name="Freeform 2482">
              <a:extLst>
                <a:ext uri="{FF2B5EF4-FFF2-40B4-BE49-F238E27FC236}">
                  <a16:creationId xmlns:a16="http://schemas.microsoft.com/office/drawing/2014/main" id="{64BE081A-74FB-A23C-DD7F-DAB2D18B4B4F}"/>
                </a:ext>
              </a:extLst>
            </p:cNvPr>
            <p:cNvSpPr/>
            <p:nvPr/>
          </p:nvSpPr>
          <p:spPr>
            <a:xfrm>
              <a:off x="6029635" y="2352121"/>
              <a:ext cx="648098" cy="1047493"/>
            </a:xfrm>
            <a:custGeom>
              <a:avLst/>
              <a:gdLst>
                <a:gd name="connsiteX0" fmla="*/ 0 w 647042"/>
                <a:gd name="connsiteY0" fmla="*/ 0 h 1045789"/>
                <a:gd name="connsiteX1" fmla="*/ 0 w 647042"/>
                <a:gd name="connsiteY1" fmla="*/ 618854 h 1045789"/>
                <a:gd name="connsiteX2" fmla="*/ 647042 w 647042"/>
                <a:gd name="connsiteY2" fmla="*/ 1045789 h 1045789"/>
              </a:gdLst>
              <a:ahLst/>
              <a:cxnLst>
                <a:cxn ang="0">
                  <a:pos x="connsiteX0" y="connsiteY0"/>
                </a:cxn>
                <a:cxn ang="0">
                  <a:pos x="connsiteX1" y="connsiteY1"/>
                </a:cxn>
                <a:cxn ang="0">
                  <a:pos x="connsiteX2" y="connsiteY2"/>
                </a:cxn>
              </a:cxnLst>
              <a:rect l="l" t="t" r="r" b="b"/>
              <a:pathLst>
                <a:path w="647042" h="1045789">
                  <a:moveTo>
                    <a:pt x="0" y="0"/>
                  </a:moveTo>
                  <a:lnTo>
                    <a:pt x="0" y="618854"/>
                  </a:lnTo>
                  <a:lnTo>
                    <a:pt x="647042" y="1045789"/>
                  </a:lnTo>
                </a:path>
              </a:pathLst>
            </a:custGeom>
            <a:noFill/>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74" name="Freeform 2483">
              <a:extLst>
                <a:ext uri="{FF2B5EF4-FFF2-40B4-BE49-F238E27FC236}">
                  <a16:creationId xmlns:a16="http://schemas.microsoft.com/office/drawing/2014/main" id="{169AEC75-0E67-D38E-0550-D7F1A5FCF3B3}"/>
                </a:ext>
              </a:extLst>
            </p:cNvPr>
            <p:cNvSpPr/>
            <p:nvPr/>
          </p:nvSpPr>
          <p:spPr>
            <a:xfrm>
              <a:off x="5999036" y="2308102"/>
              <a:ext cx="61198" cy="52978"/>
            </a:xfrm>
            <a:custGeom>
              <a:avLst/>
              <a:gdLst>
                <a:gd name="connsiteX0" fmla="*/ 0 w 61098"/>
                <a:gd name="connsiteY0" fmla="*/ 52893 h 52892"/>
                <a:gd name="connsiteX1" fmla="*/ 30549 w 61098"/>
                <a:gd name="connsiteY1" fmla="*/ 0 h 52892"/>
                <a:gd name="connsiteX2" fmla="*/ 61098 w 61098"/>
                <a:gd name="connsiteY2" fmla="*/ 52893 h 52892"/>
                <a:gd name="connsiteX3" fmla="*/ 0 w 61098"/>
                <a:gd name="connsiteY3" fmla="*/ 52893 h 52892"/>
              </a:gdLst>
              <a:ahLst/>
              <a:cxnLst>
                <a:cxn ang="0">
                  <a:pos x="connsiteX0" y="connsiteY0"/>
                </a:cxn>
                <a:cxn ang="0">
                  <a:pos x="connsiteX1" y="connsiteY1"/>
                </a:cxn>
                <a:cxn ang="0">
                  <a:pos x="connsiteX2" y="connsiteY2"/>
                </a:cxn>
                <a:cxn ang="0">
                  <a:pos x="connsiteX3" y="connsiteY3"/>
                </a:cxn>
              </a:cxnLst>
              <a:rect l="l" t="t" r="r" b="b"/>
              <a:pathLst>
                <a:path w="61098" h="52892">
                  <a:moveTo>
                    <a:pt x="0" y="52893"/>
                  </a:moveTo>
                  <a:lnTo>
                    <a:pt x="30549" y="0"/>
                  </a:lnTo>
                  <a:lnTo>
                    <a:pt x="61098" y="52893"/>
                  </a:lnTo>
                  <a:lnTo>
                    <a:pt x="0" y="52893"/>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grpSp>
        <p:nvGrpSpPr>
          <p:cNvPr id="180" name="Graphic 2442">
            <a:extLst>
              <a:ext uri="{FF2B5EF4-FFF2-40B4-BE49-F238E27FC236}">
                <a16:creationId xmlns:a16="http://schemas.microsoft.com/office/drawing/2014/main" id="{FDCDEF54-B447-BD05-9EC5-3E175D3060F6}"/>
              </a:ext>
            </a:extLst>
          </p:cNvPr>
          <p:cNvGrpSpPr/>
          <p:nvPr/>
        </p:nvGrpSpPr>
        <p:grpSpPr>
          <a:xfrm>
            <a:off x="6587008" y="3549028"/>
            <a:ext cx="307965" cy="204233"/>
            <a:chOff x="10066567" y="5635163"/>
            <a:chExt cx="307459" cy="203897"/>
          </a:xfrm>
          <a:solidFill>
            <a:srgbClr val="A21383"/>
          </a:solidFill>
        </p:grpSpPr>
        <p:sp>
          <p:nvSpPr>
            <p:cNvPr id="2471" name="Freeform 2485">
              <a:extLst>
                <a:ext uri="{FF2B5EF4-FFF2-40B4-BE49-F238E27FC236}">
                  <a16:creationId xmlns:a16="http://schemas.microsoft.com/office/drawing/2014/main" id="{F0BE0C36-2CB9-C6C8-5A23-C1346BADA524}"/>
                </a:ext>
              </a:extLst>
            </p:cNvPr>
            <p:cNvSpPr/>
            <p:nvPr/>
          </p:nvSpPr>
          <p:spPr>
            <a:xfrm>
              <a:off x="10103245" y="5635163"/>
              <a:ext cx="270781" cy="179614"/>
            </a:xfrm>
            <a:custGeom>
              <a:avLst/>
              <a:gdLst>
                <a:gd name="connsiteX0" fmla="*/ 0 w 270779"/>
                <a:gd name="connsiteY0" fmla="*/ 179614 h 179613"/>
                <a:gd name="connsiteX1" fmla="*/ 270779 w 270779"/>
                <a:gd name="connsiteY1" fmla="*/ 0 h 179613"/>
              </a:gdLst>
              <a:ahLst/>
              <a:cxnLst>
                <a:cxn ang="0">
                  <a:pos x="connsiteX0" y="connsiteY0"/>
                </a:cxn>
                <a:cxn ang="0">
                  <a:pos x="connsiteX1" y="connsiteY1"/>
                </a:cxn>
              </a:cxnLst>
              <a:rect l="l" t="t" r="r" b="b"/>
              <a:pathLst>
                <a:path w="270779" h="179613">
                  <a:moveTo>
                    <a:pt x="0" y="179614"/>
                  </a:moveTo>
                  <a:lnTo>
                    <a:pt x="270779" y="0"/>
                  </a:lnTo>
                </a:path>
              </a:pathLst>
            </a:custGeom>
            <a:ln w="1905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2472" name="Freeform 2486">
              <a:extLst>
                <a:ext uri="{FF2B5EF4-FFF2-40B4-BE49-F238E27FC236}">
                  <a16:creationId xmlns:a16="http://schemas.microsoft.com/office/drawing/2014/main" id="{D1B79517-7838-2FD3-D882-6A49D606F5D4}"/>
                </a:ext>
              </a:extLst>
            </p:cNvPr>
            <p:cNvSpPr/>
            <p:nvPr/>
          </p:nvSpPr>
          <p:spPr>
            <a:xfrm>
              <a:off x="10066567" y="5784393"/>
              <a:ext cx="60914" cy="54667"/>
            </a:xfrm>
            <a:custGeom>
              <a:avLst/>
              <a:gdLst>
                <a:gd name="connsiteX0" fmla="*/ 60914 w 60914"/>
                <a:gd name="connsiteY0" fmla="*/ 50872 h 54667"/>
                <a:gd name="connsiteX1" fmla="*/ 0 w 60914"/>
                <a:gd name="connsiteY1" fmla="*/ 54668 h 54667"/>
                <a:gd name="connsiteX2" fmla="*/ 27182 w 60914"/>
                <a:gd name="connsiteY2" fmla="*/ 0 h 54667"/>
                <a:gd name="connsiteX3" fmla="*/ 60914 w 60914"/>
                <a:gd name="connsiteY3" fmla="*/ 50872 h 54667"/>
              </a:gdLst>
              <a:ahLst/>
              <a:cxnLst>
                <a:cxn ang="0">
                  <a:pos x="connsiteX0" y="connsiteY0"/>
                </a:cxn>
                <a:cxn ang="0">
                  <a:pos x="connsiteX1" y="connsiteY1"/>
                </a:cxn>
                <a:cxn ang="0">
                  <a:pos x="connsiteX2" y="connsiteY2"/>
                </a:cxn>
                <a:cxn ang="0">
                  <a:pos x="connsiteX3" y="connsiteY3"/>
                </a:cxn>
              </a:cxnLst>
              <a:rect l="l" t="t" r="r" b="b"/>
              <a:pathLst>
                <a:path w="60914" h="54667">
                  <a:moveTo>
                    <a:pt x="60914" y="50872"/>
                  </a:moveTo>
                  <a:lnTo>
                    <a:pt x="0" y="54668"/>
                  </a:lnTo>
                  <a:lnTo>
                    <a:pt x="27182" y="0"/>
                  </a:lnTo>
                  <a:lnTo>
                    <a:pt x="60914" y="50872"/>
                  </a:lnTo>
                  <a:close/>
                </a:path>
              </a:pathLst>
            </a:custGeom>
            <a:solidFill>
              <a:schemeClr val="tx1"/>
            </a:solidFill>
            <a:ln w="15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sp>
        <p:nvSpPr>
          <p:cNvPr id="181" name="TextBox 180">
            <a:extLst>
              <a:ext uri="{FF2B5EF4-FFF2-40B4-BE49-F238E27FC236}">
                <a16:creationId xmlns:a16="http://schemas.microsoft.com/office/drawing/2014/main" id="{809116AD-6E9F-6FD5-9927-E6B48405B0CD}"/>
              </a:ext>
            </a:extLst>
          </p:cNvPr>
          <p:cNvSpPr txBox="1"/>
          <p:nvPr/>
        </p:nvSpPr>
        <p:spPr>
          <a:xfrm>
            <a:off x="2504755" y="4860657"/>
            <a:ext cx="2650609" cy="184670"/>
          </a:xfrm>
          <a:prstGeom prst="rect">
            <a:avLst/>
          </a:prstGeom>
          <a:noFill/>
        </p:spPr>
        <p:txBody>
          <a:bodyPr wrap="square" lIns="0" tIns="0" rIns="0" bIns="0" rtlCol="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FFFFFF"/>
                </a:solidFill>
                <a:effectLst/>
                <a:uLnTx/>
                <a:uFillTx/>
                <a:latin typeface="Calibri" panose="020F0502020204030204" pitchFamily="34" charset="0"/>
                <a:ea typeface="+mn-ea"/>
                <a:cs typeface="Calibri" panose="020F0502020204030204" pitchFamily="34" charset="0"/>
              </a:rPr>
              <a:t>Allergic eosinophilic</a:t>
            </a:r>
          </a:p>
        </p:txBody>
      </p:sp>
      <p:sp>
        <p:nvSpPr>
          <p:cNvPr id="182" name="TextBox 181">
            <a:extLst>
              <a:ext uri="{FF2B5EF4-FFF2-40B4-BE49-F238E27FC236}">
                <a16:creationId xmlns:a16="http://schemas.microsoft.com/office/drawing/2014/main" id="{E44B29F9-2EF7-4DED-FD01-9CA070C55179}"/>
              </a:ext>
            </a:extLst>
          </p:cNvPr>
          <p:cNvSpPr txBox="1"/>
          <p:nvPr/>
        </p:nvSpPr>
        <p:spPr>
          <a:xfrm>
            <a:off x="5155363" y="4860657"/>
            <a:ext cx="2636759" cy="184670"/>
          </a:xfrm>
          <a:prstGeom prst="rect">
            <a:avLst/>
          </a:prstGeom>
          <a:noFill/>
        </p:spPr>
        <p:txBody>
          <a:bodyPr wrap="square" lIns="0" tIns="0" rIns="0" bIns="0" rtlCol="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FFFFFF"/>
                </a:solidFill>
                <a:effectLst/>
                <a:uLnTx/>
                <a:uFillTx/>
                <a:latin typeface="Calibri" panose="020F0502020204030204" pitchFamily="34" charset="0"/>
                <a:ea typeface="+mn-ea"/>
                <a:cs typeface="Calibri" panose="020F0502020204030204" pitchFamily="34" charset="0"/>
              </a:rPr>
              <a:t>Non-allergic eosinophilic</a:t>
            </a:r>
          </a:p>
        </p:txBody>
      </p:sp>
      <p:sp>
        <p:nvSpPr>
          <p:cNvPr id="183" name="TextBox 182">
            <a:extLst>
              <a:ext uri="{FF2B5EF4-FFF2-40B4-BE49-F238E27FC236}">
                <a16:creationId xmlns:a16="http://schemas.microsoft.com/office/drawing/2014/main" id="{E9A5E1D5-A3AA-6A71-C0AC-BCC24474A9B3}"/>
              </a:ext>
            </a:extLst>
          </p:cNvPr>
          <p:cNvSpPr txBox="1"/>
          <p:nvPr/>
        </p:nvSpPr>
        <p:spPr>
          <a:xfrm>
            <a:off x="7880123" y="4866357"/>
            <a:ext cx="2662691" cy="173270"/>
          </a:xfrm>
          <a:prstGeom prst="rect">
            <a:avLst/>
          </a:prstGeom>
          <a:noFill/>
        </p:spPr>
        <p:txBody>
          <a:bodyPr wrap="square" lIns="0" tIns="0" rIns="0" bIns="0" rtlCol="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FFFFFF"/>
                </a:solidFill>
                <a:effectLst/>
                <a:uLnTx/>
                <a:uFillTx/>
                <a:latin typeface="Calibri" panose="020F0502020204030204" pitchFamily="34" charset="0"/>
                <a:ea typeface="+mn-ea"/>
                <a:cs typeface="Calibri" panose="020F0502020204030204" pitchFamily="34" charset="0"/>
              </a:rPr>
              <a:t>Beyond-T2 pathways</a:t>
            </a:r>
          </a:p>
        </p:txBody>
      </p:sp>
      <p:sp>
        <p:nvSpPr>
          <p:cNvPr id="2469" name="TextBox 2468">
            <a:extLst>
              <a:ext uri="{FF2B5EF4-FFF2-40B4-BE49-F238E27FC236}">
                <a16:creationId xmlns:a16="http://schemas.microsoft.com/office/drawing/2014/main" id="{9EBF4E53-5EFB-7536-AAFF-3F59CDD09D6D}"/>
              </a:ext>
            </a:extLst>
          </p:cNvPr>
          <p:cNvSpPr txBox="1"/>
          <p:nvPr/>
        </p:nvSpPr>
        <p:spPr>
          <a:xfrm>
            <a:off x="6309356" y="1149911"/>
            <a:ext cx="395950"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Bacteria</a:t>
            </a:r>
          </a:p>
        </p:txBody>
      </p:sp>
      <p:sp>
        <p:nvSpPr>
          <p:cNvPr id="2467" name="TextBox 2466">
            <a:extLst>
              <a:ext uri="{FF2B5EF4-FFF2-40B4-BE49-F238E27FC236}">
                <a16:creationId xmlns:a16="http://schemas.microsoft.com/office/drawing/2014/main" id="{4BAA3476-1C1F-9A2B-CE2B-E9FDA2792114}"/>
              </a:ext>
            </a:extLst>
          </p:cNvPr>
          <p:cNvSpPr txBox="1"/>
          <p:nvPr/>
        </p:nvSpPr>
        <p:spPr>
          <a:xfrm>
            <a:off x="7197357" y="1149911"/>
            <a:ext cx="352668"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Viruses</a:t>
            </a:r>
          </a:p>
        </p:txBody>
      </p:sp>
      <p:sp>
        <p:nvSpPr>
          <p:cNvPr id="2465" name="TextBox 2464">
            <a:extLst>
              <a:ext uri="{FF2B5EF4-FFF2-40B4-BE49-F238E27FC236}">
                <a16:creationId xmlns:a16="http://schemas.microsoft.com/office/drawing/2014/main" id="{F257B187-75FE-F665-E3DE-150BC546DE43}"/>
              </a:ext>
            </a:extLst>
          </p:cNvPr>
          <p:cNvSpPr txBox="1"/>
          <p:nvPr/>
        </p:nvSpPr>
        <p:spPr>
          <a:xfrm>
            <a:off x="7982392" y="1149911"/>
            <a:ext cx="325417"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Smoke</a:t>
            </a:r>
          </a:p>
        </p:txBody>
      </p:sp>
      <p:sp>
        <p:nvSpPr>
          <p:cNvPr id="2439" name="TextBox 2438">
            <a:extLst>
              <a:ext uri="{FF2B5EF4-FFF2-40B4-BE49-F238E27FC236}">
                <a16:creationId xmlns:a16="http://schemas.microsoft.com/office/drawing/2014/main" id="{A294A3B6-C161-6B45-F7A0-591E58A86BCC}"/>
              </a:ext>
            </a:extLst>
          </p:cNvPr>
          <p:cNvSpPr txBox="1"/>
          <p:nvPr/>
        </p:nvSpPr>
        <p:spPr>
          <a:xfrm>
            <a:off x="6282005" y="2687682"/>
            <a:ext cx="31419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Mucus</a:t>
            </a:r>
          </a:p>
        </p:txBody>
      </p:sp>
      <p:sp>
        <p:nvSpPr>
          <p:cNvPr id="2440" name="TextBox 2439">
            <a:extLst>
              <a:ext uri="{FF2B5EF4-FFF2-40B4-BE49-F238E27FC236}">
                <a16:creationId xmlns:a16="http://schemas.microsoft.com/office/drawing/2014/main" id="{5DB6AA45-744E-E441-40B2-F8611C74816C}"/>
              </a:ext>
            </a:extLst>
          </p:cNvPr>
          <p:cNvSpPr txBox="1"/>
          <p:nvPr/>
        </p:nvSpPr>
        <p:spPr>
          <a:xfrm>
            <a:off x="5736892" y="1297093"/>
            <a:ext cx="31419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Mucus</a:t>
            </a:r>
          </a:p>
        </p:txBody>
      </p:sp>
      <p:sp>
        <p:nvSpPr>
          <p:cNvPr id="2463" name="TextBox 2462">
            <a:extLst>
              <a:ext uri="{FF2B5EF4-FFF2-40B4-BE49-F238E27FC236}">
                <a16:creationId xmlns:a16="http://schemas.microsoft.com/office/drawing/2014/main" id="{2F8B18E2-74F4-9753-691D-69524164E3ED}"/>
              </a:ext>
            </a:extLst>
          </p:cNvPr>
          <p:cNvSpPr txBox="1"/>
          <p:nvPr/>
        </p:nvSpPr>
        <p:spPr>
          <a:xfrm>
            <a:off x="8908915" y="1149911"/>
            <a:ext cx="437629"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Pollution</a:t>
            </a:r>
          </a:p>
        </p:txBody>
      </p:sp>
      <p:sp>
        <p:nvSpPr>
          <p:cNvPr id="2451" name="TextBox 2450">
            <a:extLst>
              <a:ext uri="{FF2B5EF4-FFF2-40B4-BE49-F238E27FC236}">
                <a16:creationId xmlns:a16="http://schemas.microsoft.com/office/drawing/2014/main" id="{5131B0C8-62AE-3D8F-45C0-18BFF23E3EAE}"/>
              </a:ext>
            </a:extLst>
          </p:cNvPr>
          <p:cNvSpPr txBox="1"/>
          <p:nvPr/>
        </p:nvSpPr>
        <p:spPr>
          <a:xfrm>
            <a:off x="1171124" y="1897703"/>
            <a:ext cx="520025" cy="21544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Airway</a:t>
            </a:r>
          </a:p>
        </p:txBody>
      </p:sp>
      <p:sp>
        <p:nvSpPr>
          <p:cNvPr id="2453" name="TextBox 2452">
            <a:extLst>
              <a:ext uri="{FF2B5EF4-FFF2-40B4-BE49-F238E27FC236}">
                <a16:creationId xmlns:a16="http://schemas.microsoft.com/office/drawing/2014/main" id="{CED43DE0-EB81-7F5F-0FFF-04C66F652355}"/>
              </a:ext>
            </a:extLst>
          </p:cNvPr>
          <p:cNvSpPr txBox="1"/>
          <p:nvPr/>
        </p:nvSpPr>
        <p:spPr>
          <a:xfrm>
            <a:off x="2362153" y="1149911"/>
            <a:ext cx="447247" cy="161586"/>
          </a:xfrm>
          <a:prstGeom prst="rect">
            <a:avLst/>
          </a:prstGeom>
          <a:noFill/>
        </p:spPr>
        <p:txBody>
          <a:bodyPr wrap="non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a:ln>
                  <a:noFill/>
                </a:ln>
                <a:solidFill>
                  <a:srgbClr val="000000"/>
                </a:solidFill>
                <a:effectLst/>
                <a:uLnTx/>
                <a:uFillTx/>
                <a:latin typeface="Calibri"/>
                <a:ea typeface="+mn-ea"/>
                <a:cs typeface="Calibri"/>
              </a:rPr>
              <a:t>Triggers</a:t>
            </a:r>
            <a:endParaRPr kumimoji="0" lang="en-US" sz="1050" b="1"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endParaRPr>
          </a:p>
        </p:txBody>
      </p:sp>
      <p:cxnSp>
        <p:nvCxnSpPr>
          <p:cNvPr id="49" name="Straight Arrow Connector 48">
            <a:extLst>
              <a:ext uri="{FF2B5EF4-FFF2-40B4-BE49-F238E27FC236}">
                <a16:creationId xmlns:a16="http://schemas.microsoft.com/office/drawing/2014/main" id="{7ABBD019-ED63-D397-8830-EA60769888AB}"/>
              </a:ext>
            </a:extLst>
          </p:cNvPr>
          <p:cNvCxnSpPr>
            <a:cxnSpLocks noChangeAspect="1"/>
          </p:cNvCxnSpPr>
          <p:nvPr/>
        </p:nvCxnSpPr>
        <p:spPr>
          <a:xfrm>
            <a:off x="5155363" y="3994327"/>
            <a:ext cx="564949" cy="379927"/>
          </a:xfrm>
          <a:prstGeom prst="straightConnector1">
            <a:avLst/>
          </a:prstGeom>
          <a:ln w="19050">
            <a:solidFill>
              <a:schemeClr val="tx1"/>
            </a:solidFill>
            <a:tailEnd type="triangle" w="sm" len="sm"/>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93E4E77F-E107-9A5D-C757-99214FE8E744}"/>
              </a:ext>
            </a:extLst>
          </p:cNvPr>
          <p:cNvCxnSpPr>
            <a:cxnSpLocks noChangeAspect="1"/>
          </p:cNvCxnSpPr>
          <p:nvPr/>
        </p:nvCxnSpPr>
        <p:spPr>
          <a:xfrm flipV="1">
            <a:off x="5160387" y="3702884"/>
            <a:ext cx="0" cy="30149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57" name="TextBox 56">
            <a:extLst>
              <a:ext uri="{FF2B5EF4-FFF2-40B4-BE49-F238E27FC236}">
                <a16:creationId xmlns:a16="http://schemas.microsoft.com/office/drawing/2014/main" id="{C657DA3B-C120-31E3-677B-D83BE0772A71}"/>
              </a:ext>
            </a:extLst>
          </p:cNvPr>
          <p:cNvSpPr txBox="1">
            <a:spLocks noChangeAspect="1"/>
          </p:cNvSpPr>
          <p:nvPr/>
        </p:nvSpPr>
        <p:spPr>
          <a:xfrm>
            <a:off x="5208415" y="3677419"/>
            <a:ext cx="240455" cy="13850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ILC2s</a:t>
            </a:r>
          </a:p>
        </p:txBody>
      </p:sp>
      <p:sp>
        <p:nvSpPr>
          <p:cNvPr id="2499" name="Rectangle: Rounded Corners 2498">
            <a:extLst>
              <a:ext uri="{FF2B5EF4-FFF2-40B4-BE49-F238E27FC236}">
                <a16:creationId xmlns:a16="http://schemas.microsoft.com/office/drawing/2014/main" id="{FE7C59F2-D15A-09A9-41BA-C2E9674BB4E0}"/>
              </a:ext>
            </a:extLst>
          </p:cNvPr>
          <p:cNvSpPr/>
          <p:nvPr/>
        </p:nvSpPr>
        <p:spPr>
          <a:xfrm>
            <a:off x="289410" y="1236664"/>
            <a:ext cx="1662769" cy="504000"/>
          </a:xfrm>
          <a:prstGeom prst="roundRect">
            <a:avLst>
              <a:gd name="adj" fmla="val 24856"/>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rtlCol="0" anchor="ctr"/>
          <a:lstStyle/>
          <a:p>
            <a:r>
              <a:rPr lang="en-NZ" sz="900" b="1">
                <a:solidFill>
                  <a:schemeClr val="bg1"/>
                </a:solidFill>
              </a:rPr>
              <a:t>Click on the cells in the figure to find out more</a:t>
            </a:r>
            <a:endParaRPr lang="en-GB" sz="900" b="1">
              <a:solidFill>
                <a:schemeClr val="bg1"/>
              </a:solidFill>
            </a:endParaRPr>
          </a:p>
        </p:txBody>
      </p:sp>
      <p:sp>
        <p:nvSpPr>
          <p:cNvPr id="2501" name="Rectangle: Rounded Corners 2500">
            <a:hlinkClick r:id="" action="ppaction://noaction"/>
            <a:extLst>
              <a:ext uri="{FF2B5EF4-FFF2-40B4-BE49-F238E27FC236}">
                <a16:creationId xmlns:a16="http://schemas.microsoft.com/office/drawing/2014/main" id="{8BFB42A6-F557-8DC3-75AB-69692BA5927C}"/>
              </a:ext>
            </a:extLst>
          </p:cNvPr>
          <p:cNvSpPr/>
          <p:nvPr/>
        </p:nvSpPr>
        <p:spPr>
          <a:xfrm>
            <a:off x="10392760" y="3109692"/>
            <a:ext cx="1578484" cy="564754"/>
          </a:xfrm>
          <a:prstGeom prst="roundRect">
            <a:avLst>
              <a:gd name="adj" fmla="val 24856"/>
            </a:avLst>
          </a:prstGeom>
          <a:solidFill>
            <a:srgbClr val="590995"/>
          </a:solidFill>
          <a:ln>
            <a:noFill/>
          </a:ln>
        </p:spPr>
        <p:style>
          <a:lnRef idx="2">
            <a:schemeClr val="accent1">
              <a:shade val="50000"/>
            </a:schemeClr>
          </a:lnRef>
          <a:fillRef idx="1">
            <a:schemeClr val="accent1"/>
          </a:fillRef>
          <a:effectRef idx="0">
            <a:schemeClr val="accent1"/>
          </a:effectRef>
          <a:fontRef idx="minor">
            <a:schemeClr val="lt1"/>
          </a:fontRef>
        </p:style>
        <p:txBody>
          <a:bodyPr lIns="324000" rIns="72000" rtlCol="0" anchor="ctr"/>
          <a:lstStyle/>
          <a:p>
            <a:pPr algn="ctr"/>
            <a:r>
              <a:rPr lang="en-NZ" sz="900" b="1">
                <a:solidFill>
                  <a:schemeClr val="bg1"/>
                </a:solidFill>
              </a:rPr>
              <a:t>Click here </a:t>
            </a:r>
            <a:r>
              <a:rPr lang="en-NZ" sz="900">
                <a:solidFill>
                  <a:schemeClr val="bg1"/>
                </a:solidFill>
              </a:rPr>
              <a:t>to find </a:t>
            </a:r>
            <a:br>
              <a:rPr lang="en-NZ" sz="900">
                <a:solidFill>
                  <a:schemeClr val="bg1"/>
                </a:solidFill>
              </a:rPr>
            </a:br>
            <a:r>
              <a:rPr lang="en-NZ" sz="900">
                <a:solidFill>
                  <a:schemeClr val="bg1"/>
                </a:solidFill>
              </a:rPr>
              <a:t>out more about innate and adaptive immunity</a:t>
            </a:r>
            <a:endParaRPr lang="en-GB" sz="900"/>
          </a:p>
        </p:txBody>
      </p:sp>
      <p:pic>
        <p:nvPicPr>
          <p:cNvPr id="2503" name="Graphic 5">
            <a:hlinkClick r:id="" action="ppaction://noaction"/>
            <a:extLst>
              <a:ext uri="{FF2B5EF4-FFF2-40B4-BE49-F238E27FC236}">
                <a16:creationId xmlns:a16="http://schemas.microsoft.com/office/drawing/2014/main" id="{B1656712-04AB-C79F-EBFB-FF3715A719F5}"/>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10467278" y="3261888"/>
            <a:ext cx="288000" cy="288000"/>
          </a:xfrm>
          <a:prstGeom prst="rect">
            <a:avLst/>
          </a:prstGeom>
        </p:spPr>
      </p:pic>
      <p:pic>
        <p:nvPicPr>
          <p:cNvPr id="2510" name="Graphic 5">
            <a:hlinkClick r:id="" action="ppaction://noaction"/>
            <a:extLst>
              <a:ext uri="{FF2B5EF4-FFF2-40B4-BE49-F238E27FC236}">
                <a16:creationId xmlns:a16="http://schemas.microsoft.com/office/drawing/2014/main" id="{484B0542-B795-712B-8413-967B88CC0D28}"/>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1579827" y="1377673"/>
            <a:ext cx="288000" cy="288000"/>
          </a:xfrm>
          <a:prstGeom prst="rect">
            <a:avLst/>
          </a:prstGeom>
        </p:spPr>
      </p:pic>
      <p:sp>
        <p:nvSpPr>
          <p:cNvPr id="2511" name="Rectangle 2510">
            <a:extLst>
              <a:ext uri="{FF2B5EF4-FFF2-40B4-BE49-F238E27FC236}">
                <a16:creationId xmlns:a16="http://schemas.microsoft.com/office/drawing/2014/main" id="{C30F6D5E-DEA3-075C-D654-468BC0BCA43D}"/>
              </a:ext>
            </a:extLst>
          </p:cNvPr>
          <p:cNvSpPr/>
          <p:nvPr/>
        </p:nvSpPr>
        <p:spPr>
          <a:xfrm>
            <a:off x="486231" y="3099599"/>
            <a:ext cx="800492" cy="275045"/>
          </a:xfrm>
          <a:prstGeom prst="rect">
            <a:avLst/>
          </a:prstGeom>
          <a:noFill/>
          <a:ln w="381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itle 6">
            <a:extLst>
              <a:ext uri="{FF2B5EF4-FFF2-40B4-BE49-F238E27FC236}">
                <a16:creationId xmlns:a16="http://schemas.microsoft.com/office/drawing/2014/main" id="{5ADE7EBD-4C9F-EE47-BDBC-35A86A1936D9}"/>
              </a:ext>
            </a:extLst>
          </p:cNvPr>
          <p:cNvSpPr>
            <a:spLocks noGrp="1"/>
          </p:cNvSpPr>
          <p:nvPr>
            <p:ph type="title"/>
          </p:nvPr>
        </p:nvSpPr>
        <p:spPr>
          <a:xfrm>
            <a:off x="548282" y="180000"/>
            <a:ext cx="8640000" cy="720000"/>
          </a:xfrm>
        </p:spPr>
        <p:txBody>
          <a:bodyPr/>
          <a:lstStyle/>
          <a:p>
            <a:r>
              <a:rPr lang="en-GB" dirty="0"/>
              <a:t>Various cells and inflammatory mediators are involved in asthma pathogenesis</a:t>
            </a:r>
            <a:r>
              <a:rPr lang="en-GB" baseline="30000" dirty="0"/>
              <a:t>1-18</a:t>
            </a:r>
            <a:endParaRPr lang="en-GB" dirty="0"/>
          </a:p>
        </p:txBody>
      </p:sp>
      <p:sp>
        <p:nvSpPr>
          <p:cNvPr id="26" name="Slide Number Placeholder 25">
            <a:extLst>
              <a:ext uri="{FF2B5EF4-FFF2-40B4-BE49-F238E27FC236}">
                <a16:creationId xmlns:a16="http://schemas.microsoft.com/office/drawing/2014/main" id="{11D1C138-D639-4113-BCDC-C19607E291D2}"/>
              </a:ext>
            </a:extLst>
          </p:cNvPr>
          <p:cNvSpPr>
            <a:spLocks noGrp="1"/>
          </p:cNvSpPr>
          <p:nvPr>
            <p:ph type="sldNum" sz="quarter" idx="4294967295"/>
          </p:nvPr>
        </p:nvSpPr>
        <p:spPr>
          <a:xfrm>
            <a:off x="11264400" y="6331998"/>
            <a:ext cx="432000" cy="222086"/>
          </a:xfrm>
          <a:prstGeom prst="rect">
            <a:avLst/>
          </a:prstGeo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D38BAEAC-A895-4A01-AB9B-F6141799970D}" type="slidenum">
              <a:rPr kumimoji="0" lang="en-GB" sz="900" b="0" i="0" u="none" strike="noStrike" kern="1200" cap="none" spc="0" normalizeH="0" baseline="0" noProof="0" smtClean="0">
                <a:ln>
                  <a:noFill/>
                </a:ln>
                <a:solidFill>
                  <a:srgbClr val="FFFFFF"/>
                </a:solidFill>
                <a:effectLst/>
                <a:uLnTx/>
                <a:uFillTx/>
                <a:latin typeface="Calibri"/>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27</a:t>
            </a:fld>
            <a:endParaRPr kumimoji="0" lang="en-GB" sz="900" b="0" i="0" u="none" strike="noStrike" kern="1200" cap="none" spc="0" normalizeH="0" baseline="0" noProof="0">
              <a:ln>
                <a:noFill/>
              </a:ln>
              <a:solidFill>
                <a:srgbClr val="FFFFFF"/>
              </a:solidFill>
              <a:effectLst/>
              <a:uLnTx/>
              <a:uFillTx/>
              <a:latin typeface="Calibri"/>
              <a:ea typeface="+mn-ea"/>
              <a:cs typeface="+mn-cs"/>
            </a:endParaRPr>
          </a:p>
        </p:txBody>
      </p:sp>
      <p:sp>
        <p:nvSpPr>
          <p:cNvPr id="11" name="Rectangle 10">
            <a:extLst>
              <a:ext uri="{FF2B5EF4-FFF2-40B4-BE49-F238E27FC236}">
                <a16:creationId xmlns:a16="http://schemas.microsoft.com/office/drawing/2014/main" id="{11F9631B-3306-52DA-3FE8-40DB808D72EC}"/>
              </a:ext>
            </a:extLst>
          </p:cNvPr>
          <p:cNvSpPr/>
          <p:nvPr/>
        </p:nvSpPr>
        <p:spPr>
          <a:xfrm>
            <a:off x="548282" y="5197122"/>
            <a:ext cx="10716118" cy="227404"/>
          </a:xfrm>
          <a:prstGeom prst="rect">
            <a:avLst/>
          </a:prstGeom>
          <a:gradFill flip="none" rotWithShape="0">
            <a:gsLst>
              <a:gs pos="0">
                <a:schemeClr val="accent1">
                  <a:lumMod val="5000"/>
                  <a:lumOff val="95000"/>
                </a:schemeClr>
              </a:gs>
              <a:gs pos="0">
                <a:schemeClr val="tx2"/>
              </a:gs>
            </a:gsLst>
            <a:lin ang="135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50"/>
              <a:t>Airway remodeling describes structural changes related to basement membrane thickening, increased vascular density, airway smooth muscle thickening and subepithelial fibrosis</a:t>
            </a:r>
            <a:r>
              <a:rPr lang="en-US" sz="1050" baseline="30000"/>
              <a:t>1</a:t>
            </a:r>
            <a:endParaRPr lang="en-US" sz="700"/>
          </a:p>
        </p:txBody>
      </p:sp>
      <p:pic>
        <p:nvPicPr>
          <p:cNvPr id="58" name="Graphic 5">
            <a:hlinkClick r:id="" action="ppaction://noaction"/>
            <a:extLst>
              <a:ext uri="{FF2B5EF4-FFF2-40B4-BE49-F238E27FC236}">
                <a16:creationId xmlns:a16="http://schemas.microsoft.com/office/drawing/2014/main" id="{717C3D63-A550-D877-88D8-93EB64A2185B}"/>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4527425" y="4794089"/>
            <a:ext cx="288000" cy="288000"/>
          </a:xfrm>
          <a:prstGeom prst="rect">
            <a:avLst/>
          </a:prstGeom>
        </p:spPr>
      </p:pic>
      <p:pic>
        <p:nvPicPr>
          <p:cNvPr id="62" name="Graphic 5">
            <a:hlinkClick r:id="" action="ppaction://noaction"/>
            <a:extLst>
              <a:ext uri="{FF2B5EF4-FFF2-40B4-BE49-F238E27FC236}">
                <a16:creationId xmlns:a16="http://schemas.microsoft.com/office/drawing/2014/main" id="{1B70C6CA-F49A-BB2D-EF8A-B96A4B69F93D}"/>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7304808" y="4791780"/>
            <a:ext cx="288000" cy="288000"/>
          </a:xfrm>
          <a:prstGeom prst="rect">
            <a:avLst/>
          </a:prstGeom>
        </p:spPr>
      </p:pic>
      <p:pic>
        <p:nvPicPr>
          <p:cNvPr id="128" name="Graphic 5">
            <a:hlinkClick r:id="" action="ppaction://noaction"/>
            <a:extLst>
              <a:ext uri="{FF2B5EF4-FFF2-40B4-BE49-F238E27FC236}">
                <a16:creationId xmlns:a16="http://schemas.microsoft.com/office/drawing/2014/main" id="{4E21D2F2-06D1-B2CB-07C6-26D1DCB49A98}"/>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9893565" y="4791780"/>
            <a:ext cx="288000" cy="288000"/>
          </a:xfrm>
          <a:prstGeom prst="rect">
            <a:avLst/>
          </a:prstGeom>
        </p:spPr>
      </p:pic>
      <p:sp>
        <p:nvSpPr>
          <p:cNvPr id="2609" name="TextBox 2608">
            <a:extLst>
              <a:ext uri="{FF2B5EF4-FFF2-40B4-BE49-F238E27FC236}">
                <a16:creationId xmlns:a16="http://schemas.microsoft.com/office/drawing/2014/main" id="{CEBADBB4-9B3C-65C6-230F-C1C17D3A4246}"/>
              </a:ext>
            </a:extLst>
          </p:cNvPr>
          <p:cNvSpPr txBox="1"/>
          <p:nvPr/>
        </p:nvSpPr>
        <p:spPr>
          <a:xfrm>
            <a:off x="9713589" y="1442436"/>
            <a:ext cx="294953" cy="138499"/>
          </a:xfrm>
          <a:prstGeom prst="rect">
            <a:avLst/>
          </a:prstGeom>
          <a:noFill/>
        </p:spPr>
        <p:txBody>
          <a:bodyPr wrap="none" lIns="0" tIns="0" rIns="0" bIns="0" rtlCol="0">
            <a:spAutoFit/>
          </a:bodyPr>
          <a:lstStyle/>
          <a:p>
            <a:r>
              <a:rPr lang="en-US" sz="900">
                <a:solidFill>
                  <a:srgbClr val="000000"/>
                </a:solidFill>
                <a:latin typeface="Calibri" panose="020F0502020204030204" pitchFamily="34" charset="0"/>
                <a:cs typeface="Calibri" panose="020F0502020204030204" pitchFamily="34" charset="0"/>
              </a:rPr>
              <a:t>MUC5</a:t>
            </a:r>
          </a:p>
        </p:txBody>
      </p:sp>
      <p:sp>
        <p:nvSpPr>
          <p:cNvPr id="2623" name="TextBox 2622">
            <a:extLst>
              <a:ext uri="{FF2B5EF4-FFF2-40B4-BE49-F238E27FC236}">
                <a16:creationId xmlns:a16="http://schemas.microsoft.com/office/drawing/2014/main" id="{9A8D8897-33C1-AAC6-372E-702C5AC8CFBD}"/>
              </a:ext>
            </a:extLst>
          </p:cNvPr>
          <p:cNvSpPr txBox="1"/>
          <p:nvPr/>
        </p:nvSpPr>
        <p:spPr>
          <a:xfrm>
            <a:off x="5354691" y="1474891"/>
            <a:ext cx="294953" cy="138499"/>
          </a:xfrm>
          <a:prstGeom prst="rect">
            <a:avLst/>
          </a:prstGeom>
          <a:noFill/>
        </p:spPr>
        <p:txBody>
          <a:bodyPr wrap="none" lIns="0" tIns="0" rIns="0" bIns="0" rtlCol="0">
            <a:spAutoFit/>
          </a:bodyPr>
          <a:lstStyle/>
          <a:p>
            <a:r>
              <a:rPr lang="en-US" sz="900">
                <a:solidFill>
                  <a:srgbClr val="000000"/>
                </a:solidFill>
                <a:latin typeface="Calibri" panose="020F0502020204030204" pitchFamily="34" charset="0"/>
                <a:cs typeface="Calibri" panose="020F0502020204030204" pitchFamily="34" charset="0"/>
              </a:rPr>
              <a:t>MUC5</a:t>
            </a:r>
          </a:p>
        </p:txBody>
      </p:sp>
      <p:sp>
        <p:nvSpPr>
          <p:cNvPr id="3" name="Rectangle 2">
            <a:extLst>
              <a:ext uri="{FF2B5EF4-FFF2-40B4-BE49-F238E27FC236}">
                <a16:creationId xmlns:a16="http://schemas.microsoft.com/office/drawing/2014/main" id="{7F871B54-9605-DE27-6748-4769E6B9A336}"/>
              </a:ext>
            </a:extLst>
          </p:cNvPr>
          <p:cNvSpPr/>
          <p:nvPr/>
        </p:nvSpPr>
        <p:spPr>
          <a:xfrm>
            <a:off x="0" y="1148400"/>
            <a:ext cx="12188683" cy="5718440"/>
          </a:xfrm>
          <a:prstGeom prst="rect">
            <a:avLst/>
          </a:prstGeom>
          <a:solidFill>
            <a:schemeClr val="bg1">
              <a:lumMod val="75000"/>
              <a:alpha val="81000"/>
            </a:schemeClr>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10345F37-4033-DFCB-CDE2-50255470C541}"/>
              </a:ext>
            </a:extLst>
          </p:cNvPr>
          <p:cNvSpPr txBox="1"/>
          <p:nvPr/>
        </p:nvSpPr>
        <p:spPr>
          <a:xfrm>
            <a:off x="2802166" y="1773228"/>
            <a:ext cx="6591786" cy="3515439"/>
          </a:xfrm>
          <a:prstGeom prst="roundRect">
            <a:avLst>
              <a:gd name="adj" fmla="val 5742"/>
            </a:avLst>
          </a:prstGeom>
          <a:solidFill>
            <a:schemeClr val="bg1"/>
          </a:solidFill>
          <a:ln w="19050">
            <a:solidFill>
              <a:schemeClr val="tx1"/>
            </a:solidFill>
          </a:ln>
        </p:spPr>
        <p:txBody>
          <a:bodyPr wrap="square" lIns="91440" tIns="45720" rIns="91440" bIns="45720" anchor="t">
            <a:spAutoFit/>
          </a:bodyPr>
          <a:lstStyle/>
          <a:p>
            <a:r>
              <a:rPr lang="en-GB" sz="1600" dirty="0">
                <a:latin typeface="+mj-lt"/>
              </a:rPr>
              <a:t>Innate versus adaptive immune response:</a:t>
            </a:r>
          </a:p>
          <a:p>
            <a:endParaRPr lang="en-GB" sz="1200" dirty="0"/>
          </a:p>
          <a:p>
            <a:r>
              <a:rPr lang="en-GB" sz="1200" b="1" dirty="0"/>
              <a:t>Innate immune cells: </a:t>
            </a:r>
            <a:br>
              <a:rPr lang="en-GB" sz="1200" b="1" dirty="0"/>
            </a:br>
            <a:r>
              <a:rPr lang="en-GB" sz="1200" dirty="0"/>
              <a:t>A group of cells that represent the first line of </a:t>
            </a:r>
            <a:r>
              <a:rPr lang="en-GB" sz="1200" dirty="0" err="1"/>
              <a:t>defense</a:t>
            </a:r>
            <a:r>
              <a:rPr lang="en-GB" sz="1200" dirty="0"/>
              <a:t> against pathogens or threats and respond immediately when they encounter a threat</a:t>
            </a:r>
            <a:r>
              <a:rPr lang="en-GB" sz="1200" baseline="30000" dirty="0"/>
              <a:t>1</a:t>
            </a:r>
            <a:br>
              <a:rPr lang="en-GB" sz="1200" baseline="30000" dirty="0"/>
            </a:br>
            <a:endParaRPr lang="en-GB" sz="1200" baseline="30000" dirty="0"/>
          </a:p>
          <a:p>
            <a:r>
              <a:rPr lang="en-GB" sz="1200" b="1" dirty="0"/>
              <a:t>Adaptive immune cells: </a:t>
            </a:r>
            <a:br>
              <a:rPr lang="en-GB" sz="1200" b="1" dirty="0"/>
            </a:br>
            <a:r>
              <a:rPr lang="en-GB" sz="1200" dirty="0"/>
              <a:t>Recruited when the innate immune system is unable to manage a threat. Adaptive immune cells develop a carefully orchestrated, delayed response, which includes recognition of the specific pathogen or threat in the environment. This response can lead to the development of immunological memory, allowing for a specific, rapid response of adaptive immune cells (such as memory B cells)</a:t>
            </a:r>
            <a:br>
              <a:rPr lang="en-GB" sz="1200" dirty="0"/>
            </a:br>
            <a:r>
              <a:rPr lang="en-GB" sz="1200" dirty="0"/>
              <a:t>in the event that the same threat invades in the future</a:t>
            </a:r>
            <a:r>
              <a:rPr lang="en-GB" sz="1200" baseline="30000" dirty="0"/>
              <a:t>1</a:t>
            </a:r>
          </a:p>
          <a:p>
            <a:endParaRPr lang="en-GB" sz="1200" dirty="0"/>
          </a:p>
          <a:p>
            <a:r>
              <a:rPr lang="en-GB" sz="1200" b="1" dirty="0"/>
              <a:t>Allergic reaction:</a:t>
            </a:r>
          </a:p>
          <a:p>
            <a:r>
              <a:rPr lang="en-GB" sz="1200" dirty="0"/>
              <a:t>An allergic reaction occurs when the immune system overreacts to a harmless substance known as </a:t>
            </a:r>
            <a:br>
              <a:rPr lang="en-GB" sz="1200" dirty="0"/>
            </a:br>
            <a:r>
              <a:rPr lang="en-GB" sz="1200" dirty="0"/>
              <a:t>an allergen</a:t>
            </a:r>
            <a:r>
              <a:rPr lang="en-GB" sz="1200" baseline="30000" dirty="0"/>
              <a:t>2</a:t>
            </a:r>
          </a:p>
          <a:p>
            <a:endParaRPr lang="en-GB" sz="1200" baseline="30000" dirty="0"/>
          </a:p>
          <a:p>
            <a:r>
              <a:rPr lang="en-GB" sz="1200" b="1" baseline="30000" dirty="0"/>
              <a:t>References</a:t>
            </a:r>
            <a:r>
              <a:rPr lang="en-GB" sz="1200" baseline="30000" dirty="0"/>
              <a:t>: 1. Marshall JS, et al. </a:t>
            </a:r>
            <a:r>
              <a:rPr lang="en-GB" sz="1200" i="1" baseline="30000" dirty="0"/>
              <a:t>Allergy Asthma Clin Immunol</a:t>
            </a:r>
            <a:r>
              <a:rPr lang="en-GB" sz="1200" baseline="30000" dirty="0"/>
              <a:t>. 2018;14(</a:t>
            </a:r>
            <a:r>
              <a:rPr lang="en-GB" sz="1200" baseline="30000" dirty="0" err="1"/>
              <a:t>Suppl</a:t>
            </a:r>
            <a:r>
              <a:rPr lang="en-GB" sz="1200" baseline="30000" dirty="0"/>
              <a:t> 2):49; 2. </a:t>
            </a:r>
            <a:r>
              <a:rPr lang="en-US" sz="1200" baseline="30000" dirty="0"/>
              <a:t>Dougherty JM, et al. </a:t>
            </a:r>
            <a:r>
              <a:rPr lang="en-US" sz="1200" i="1" baseline="30000" dirty="0"/>
              <a:t>Allergy</a:t>
            </a:r>
            <a:r>
              <a:rPr lang="en-US" sz="1200" baseline="30000" dirty="0"/>
              <a:t>. In: </a:t>
            </a:r>
            <a:r>
              <a:rPr lang="en-US" sz="1200" baseline="30000" dirty="0" err="1"/>
              <a:t>StatPearls</a:t>
            </a:r>
            <a:r>
              <a:rPr lang="en-US" sz="1200" baseline="30000" dirty="0"/>
              <a:t> [Internet]. Treasure Island (FL): </a:t>
            </a:r>
            <a:r>
              <a:rPr lang="en-US" sz="1200" baseline="30000" dirty="0" err="1"/>
              <a:t>StatPearls</a:t>
            </a:r>
            <a:r>
              <a:rPr lang="en-US" sz="1200" baseline="30000" dirty="0"/>
              <a:t> Publishing; 2023. https://www.ncbi.nlm.nih.gov/books/NBK545237/.</a:t>
            </a:r>
            <a:endParaRPr lang="en-GB" sz="1200" baseline="30000" dirty="0"/>
          </a:p>
        </p:txBody>
      </p:sp>
      <p:grpSp>
        <p:nvGrpSpPr>
          <p:cNvPr id="6" name="Group 5">
            <a:extLst>
              <a:ext uri="{FF2B5EF4-FFF2-40B4-BE49-F238E27FC236}">
                <a16:creationId xmlns:a16="http://schemas.microsoft.com/office/drawing/2014/main" id="{B6C93911-AB46-41B4-58C9-9289E434DEF6}"/>
              </a:ext>
            </a:extLst>
          </p:cNvPr>
          <p:cNvGrpSpPr/>
          <p:nvPr/>
        </p:nvGrpSpPr>
        <p:grpSpPr>
          <a:xfrm>
            <a:off x="8952734" y="1577077"/>
            <a:ext cx="621053" cy="621053"/>
            <a:chOff x="8845740" y="1471144"/>
            <a:chExt cx="621053" cy="621053"/>
          </a:xfrm>
        </p:grpSpPr>
        <p:sp>
          <p:nvSpPr>
            <p:cNvPr id="8" name="Oval 7">
              <a:extLst>
                <a:ext uri="{FF2B5EF4-FFF2-40B4-BE49-F238E27FC236}">
                  <a16:creationId xmlns:a16="http://schemas.microsoft.com/office/drawing/2014/main" id="{22FAE423-29D6-45C5-1BFB-D1234F0421E1}"/>
                </a:ext>
              </a:extLst>
            </p:cNvPr>
            <p:cNvSpPr>
              <a:spLocks noChangeAspect="1"/>
            </p:cNvSpPr>
            <p:nvPr/>
          </p:nvSpPr>
          <p:spPr>
            <a:xfrm>
              <a:off x="8904267" y="1527003"/>
              <a:ext cx="504000" cy="504000"/>
            </a:xfrm>
            <a:prstGeom prst="ellipse">
              <a:avLst/>
            </a:prstGeom>
            <a:solidFill>
              <a:srgbClr val="590995"/>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Graphic 13">
              <a:hlinkClick r:id="rId16" action="ppaction://hlinksldjump"/>
              <a:extLst>
                <a:ext uri="{FF2B5EF4-FFF2-40B4-BE49-F238E27FC236}">
                  <a16:creationId xmlns:a16="http://schemas.microsoft.com/office/drawing/2014/main" id="{13E45E8C-05A7-6A6B-2D94-C652D654F3EB}"/>
                </a:ext>
              </a:extLst>
            </p:cNvPr>
            <p:cNvPicPr>
              <a:picLocks noChangeAspect="1"/>
            </p:cNvPicPr>
            <p:nvPr/>
          </p:nvPicPr>
          <p:blipFill>
            <a:blip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rcRect/>
            <a:stretch/>
          </p:blipFill>
          <p:spPr>
            <a:xfrm>
              <a:off x="8845740" y="1471144"/>
              <a:ext cx="621053" cy="621053"/>
            </a:xfrm>
            <a:prstGeom prst="rect">
              <a:avLst/>
            </a:prstGeom>
          </p:spPr>
        </p:pic>
      </p:grpSp>
    </p:spTree>
    <p:extLst>
      <p:ext uri="{BB962C8B-B14F-4D97-AF65-F5344CB8AC3E}">
        <p14:creationId xmlns:p14="http://schemas.microsoft.com/office/powerpoint/2010/main" val="2228136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ADE7EBD-4C9F-EE47-BDBC-35A86A1936D9}"/>
              </a:ext>
            </a:extLst>
          </p:cNvPr>
          <p:cNvSpPr>
            <a:spLocks noGrp="1"/>
          </p:cNvSpPr>
          <p:nvPr>
            <p:ph type="title"/>
          </p:nvPr>
        </p:nvSpPr>
        <p:spPr>
          <a:xfrm>
            <a:off x="548282" y="180000"/>
            <a:ext cx="10366634" cy="720000"/>
          </a:xfrm>
        </p:spPr>
        <p:txBody>
          <a:bodyPr/>
          <a:lstStyle/>
          <a:p>
            <a:r>
              <a:rPr lang="en-GB"/>
              <a:t>Epithelial cells play a pivotal role in the pathophysiology of asthma</a:t>
            </a:r>
            <a:endParaRPr lang="en-GB" baseline="30000"/>
          </a:p>
        </p:txBody>
      </p:sp>
      <p:sp>
        <p:nvSpPr>
          <p:cNvPr id="8" name="Content Placeholder 7">
            <a:extLst>
              <a:ext uri="{FF2B5EF4-FFF2-40B4-BE49-F238E27FC236}">
                <a16:creationId xmlns:a16="http://schemas.microsoft.com/office/drawing/2014/main" id="{1B2FE917-19FF-8145-BEB4-BC455A9E8D58}"/>
              </a:ext>
            </a:extLst>
          </p:cNvPr>
          <p:cNvSpPr>
            <a:spLocks noGrp="1"/>
          </p:cNvSpPr>
          <p:nvPr>
            <p:ph idx="1"/>
          </p:nvPr>
        </p:nvSpPr>
        <p:spPr/>
        <p:txBody>
          <a:bodyPr/>
          <a:lstStyle/>
          <a:p>
            <a:pPr marL="0" indent="0">
              <a:buNone/>
            </a:pPr>
            <a:r>
              <a:rPr lang="en-GB" sz="1800" b="1" dirty="0">
                <a:solidFill>
                  <a:schemeClr val="tx2"/>
                </a:solidFill>
                <a:latin typeface="+mn-lt"/>
              </a:rPr>
              <a:t>A healthy epithelium is a highly regulated, ciliated structure consisting of closely bound cells and provides a physical barrier to environmental exposures from the outside world</a:t>
            </a:r>
            <a:r>
              <a:rPr lang="en-GB" sz="1800" b="1" baseline="30000" dirty="0">
                <a:solidFill>
                  <a:schemeClr val="tx2"/>
                </a:solidFill>
                <a:latin typeface="+mn-lt"/>
              </a:rPr>
              <a:t>1</a:t>
            </a:r>
          </a:p>
          <a:p>
            <a:r>
              <a:rPr lang="en-GB" sz="1800" dirty="0">
                <a:latin typeface="+mn-lt"/>
              </a:rPr>
              <a:t>The epithelium acts as an </a:t>
            </a:r>
            <a:r>
              <a:rPr lang="en-GB" sz="1800" b="1" dirty="0">
                <a:solidFill>
                  <a:schemeClr val="bg2"/>
                </a:solidFill>
                <a:latin typeface="+mn-lt"/>
              </a:rPr>
              <a:t>immune sensor </a:t>
            </a:r>
            <a:r>
              <a:rPr lang="en-GB" sz="1800" dirty="0">
                <a:latin typeface="+mn-lt"/>
              </a:rPr>
              <a:t>to the external environment through the controlled recruitment and activation of immune cells,</a:t>
            </a:r>
            <a:r>
              <a:rPr lang="en-GB" sz="1800" baseline="30000" dirty="0">
                <a:latin typeface="+mn-lt"/>
              </a:rPr>
              <a:t>2,3 </a:t>
            </a:r>
            <a:r>
              <a:rPr kumimoji="0" lang="en-GB" sz="1800" b="0" i="0" u="none" strike="noStrike" kern="1200" cap="none" spc="0" normalizeH="0" baseline="0" noProof="0" dirty="0">
                <a:ln>
                  <a:noFill/>
                </a:ln>
                <a:solidFill>
                  <a:srgbClr val="656665"/>
                </a:solidFill>
                <a:effectLst/>
                <a:uLnTx/>
                <a:uFillTx/>
                <a:ea typeface="+mn-ea"/>
                <a:cs typeface="+mn-cs"/>
              </a:rPr>
              <a:t>including </a:t>
            </a:r>
            <a:r>
              <a:rPr kumimoji="0" lang="en-GB" sz="1800" b="1" i="0" u="none" strike="noStrike" kern="1200" cap="none" spc="0" normalizeH="0" baseline="0" noProof="0" dirty="0">
                <a:ln>
                  <a:noFill/>
                </a:ln>
                <a:solidFill>
                  <a:schemeClr val="bg2"/>
                </a:solidFill>
                <a:effectLst/>
                <a:uLnTx/>
                <a:uFillTx/>
                <a:ea typeface="+mn-ea"/>
                <a:cs typeface="+mn-cs"/>
              </a:rPr>
              <a:t>goblet cells</a:t>
            </a:r>
            <a:r>
              <a:rPr kumimoji="0" lang="en-GB" sz="1800" b="0" i="0" u="none" strike="noStrike" kern="1200" cap="none" spc="0" normalizeH="0" baseline="0" noProof="0" dirty="0">
                <a:ln>
                  <a:noFill/>
                </a:ln>
                <a:solidFill>
                  <a:srgbClr val="656665"/>
                </a:solidFill>
                <a:effectLst/>
                <a:uLnTx/>
                <a:uFillTx/>
                <a:ea typeface="+mn-ea"/>
                <a:cs typeface="+mn-cs"/>
              </a:rPr>
              <a:t> (produce/secrete mucus into the lumen</a:t>
            </a:r>
            <a:r>
              <a:rPr lang="en-GB" sz="1800" dirty="0">
                <a:solidFill>
                  <a:srgbClr val="656665"/>
                </a:solidFill>
                <a:ea typeface="+mn-ea"/>
                <a:cs typeface="+mn-cs"/>
              </a:rPr>
              <a:t>) </a:t>
            </a:r>
            <a:r>
              <a:rPr kumimoji="0" lang="en-GB" sz="1800" b="0" i="0" u="none" strike="noStrike" kern="1200" cap="none" spc="0" normalizeH="0" baseline="0" noProof="0" dirty="0">
                <a:ln>
                  <a:noFill/>
                </a:ln>
                <a:solidFill>
                  <a:srgbClr val="656665"/>
                </a:solidFill>
                <a:effectLst/>
                <a:uLnTx/>
                <a:uFillTx/>
                <a:ea typeface="+mn-ea"/>
                <a:cs typeface="+mn-cs"/>
              </a:rPr>
              <a:t>and </a:t>
            </a:r>
            <a:r>
              <a:rPr kumimoji="0" lang="en-GB" sz="1800" b="1" i="0" u="none" strike="noStrike" kern="1200" cap="none" spc="0" normalizeH="0" baseline="0" noProof="0" dirty="0">
                <a:ln>
                  <a:noFill/>
                </a:ln>
                <a:solidFill>
                  <a:schemeClr val="bg2"/>
                </a:solidFill>
                <a:effectLst/>
                <a:uLnTx/>
                <a:uFillTx/>
                <a:ea typeface="+mn-ea"/>
                <a:cs typeface="+mn-cs"/>
              </a:rPr>
              <a:t>ciliated cells</a:t>
            </a:r>
            <a:r>
              <a:rPr lang="en-GB" sz="1800" dirty="0">
                <a:solidFill>
                  <a:srgbClr val="656665"/>
                </a:solidFill>
                <a:ea typeface="+mn-ea"/>
                <a:cs typeface="+mn-cs"/>
              </a:rPr>
              <a:t> </a:t>
            </a:r>
            <a:r>
              <a:rPr kumimoji="0" lang="en-GB" sz="1800" b="0" i="0" u="none" strike="noStrike" kern="1200" cap="none" spc="0" normalizeH="0" baseline="0" noProof="0" dirty="0">
                <a:ln>
                  <a:noFill/>
                </a:ln>
                <a:solidFill>
                  <a:srgbClr val="656665"/>
                </a:solidFill>
                <a:effectLst/>
                <a:uLnTx/>
                <a:uFillTx/>
                <a:ea typeface="+mn-ea"/>
                <a:cs typeface="+mn-cs"/>
              </a:rPr>
              <a:t>(propel mucus up the airway)</a:t>
            </a:r>
            <a:r>
              <a:rPr lang="en-GB" sz="1800" baseline="30000" dirty="0">
                <a:solidFill>
                  <a:srgbClr val="656665"/>
                </a:solidFill>
              </a:rPr>
              <a:t>4</a:t>
            </a:r>
          </a:p>
          <a:p>
            <a:r>
              <a:rPr lang="en-GB" sz="1800" dirty="0"/>
              <a:t>The airway epithelium may encounter several </a:t>
            </a:r>
            <a:r>
              <a:rPr lang="en-GB" sz="1800" b="1" dirty="0">
                <a:solidFill>
                  <a:schemeClr val="bg2"/>
                </a:solidFill>
              </a:rPr>
              <a:t>inhaled triggers</a:t>
            </a:r>
            <a:r>
              <a:rPr lang="en-GB" sz="1800" dirty="0"/>
              <a:t>, including pathogens (</a:t>
            </a:r>
            <a:r>
              <a:rPr lang="en-GB" sz="1800" dirty="0" err="1"/>
              <a:t>eg</a:t>
            </a:r>
            <a:r>
              <a:rPr lang="en-GB" sz="1800" dirty="0"/>
              <a:t>, respiratory viruses or bacteria),</a:t>
            </a:r>
            <a:r>
              <a:rPr lang="en-GB" sz="1800" baseline="30000" dirty="0"/>
              <a:t>5,6</a:t>
            </a:r>
            <a:r>
              <a:rPr lang="en-GB" sz="1800" dirty="0"/>
              <a:t> aeroallergens (</a:t>
            </a:r>
            <a:r>
              <a:rPr lang="en-GB" sz="1800" dirty="0" err="1"/>
              <a:t>eg</a:t>
            </a:r>
            <a:r>
              <a:rPr lang="en-GB" sz="1800" dirty="0"/>
              <a:t>, pollen, house dust mites, animal dander or </a:t>
            </a:r>
            <a:r>
              <a:rPr lang="en-GB" sz="1800" dirty="0" err="1"/>
              <a:t>mold</a:t>
            </a:r>
            <a:r>
              <a:rPr lang="en-GB" sz="1800" dirty="0"/>
              <a:t>)</a:t>
            </a:r>
            <a:r>
              <a:rPr lang="en-GB" sz="1800" baseline="30000" dirty="0"/>
              <a:t>7</a:t>
            </a:r>
            <a:r>
              <a:rPr lang="en-GB" sz="1800" dirty="0"/>
              <a:t> and irritants (</a:t>
            </a:r>
            <a:r>
              <a:rPr lang="en-GB" sz="1800" dirty="0" err="1"/>
              <a:t>eg</a:t>
            </a:r>
            <a:r>
              <a:rPr lang="en-GB" sz="1800" dirty="0"/>
              <a:t>, cigarette smoke or air pollution, such as diesel particles)</a:t>
            </a:r>
            <a:r>
              <a:rPr lang="en-GB" sz="1800" baseline="30000" dirty="0"/>
              <a:t>8</a:t>
            </a:r>
            <a:r>
              <a:rPr lang="en-GB" sz="1800" dirty="0"/>
              <a:t> </a:t>
            </a:r>
          </a:p>
          <a:p>
            <a:r>
              <a:rPr lang="en-GB" sz="1800" dirty="0">
                <a:latin typeface="+mn-lt"/>
              </a:rPr>
              <a:t>In response to these triggers, </a:t>
            </a:r>
            <a:r>
              <a:rPr lang="en-GB" sz="1800" b="1" dirty="0">
                <a:solidFill>
                  <a:schemeClr val="bg2"/>
                </a:solidFill>
                <a:latin typeface="+mn-lt"/>
              </a:rPr>
              <a:t>the altered epithelium in severe asthma </a:t>
            </a:r>
            <a:r>
              <a:rPr lang="en-GB" sz="1800" dirty="0">
                <a:latin typeface="+mn-lt"/>
              </a:rPr>
              <a:t>induces a dysregulated response and release of epithelial-derived cytokines (</a:t>
            </a:r>
            <a:r>
              <a:rPr lang="en-GB" sz="1800" b="1" dirty="0">
                <a:solidFill>
                  <a:schemeClr val="bg2"/>
                </a:solidFill>
                <a:latin typeface="+mn-lt"/>
              </a:rPr>
              <a:t>IL-33</a:t>
            </a:r>
            <a:r>
              <a:rPr lang="en-GB" sz="1800" dirty="0">
                <a:latin typeface="+mn-lt"/>
              </a:rPr>
              <a:t>, </a:t>
            </a:r>
            <a:r>
              <a:rPr lang="en-GB" sz="1800" b="1" dirty="0">
                <a:solidFill>
                  <a:schemeClr val="bg2"/>
                </a:solidFill>
                <a:latin typeface="+mn-lt"/>
              </a:rPr>
              <a:t>IL-25</a:t>
            </a:r>
            <a:r>
              <a:rPr lang="en-GB" sz="1800" dirty="0">
                <a:latin typeface="+mn-lt"/>
              </a:rPr>
              <a:t> and </a:t>
            </a:r>
            <a:r>
              <a:rPr lang="en-GB" sz="1800" b="1" dirty="0">
                <a:solidFill>
                  <a:schemeClr val="bg2"/>
                </a:solidFill>
                <a:latin typeface="+mn-lt"/>
              </a:rPr>
              <a:t>TSLP</a:t>
            </a:r>
            <a:r>
              <a:rPr lang="en-GB" sz="1800" dirty="0">
                <a:latin typeface="+mn-lt"/>
              </a:rPr>
              <a:t>) that instigate a range of downstream inflammatory processes</a:t>
            </a:r>
            <a:r>
              <a:rPr lang="en-GB" sz="1800" baseline="30000" dirty="0">
                <a:latin typeface="+mn-lt"/>
              </a:rPr>
              <a:t>2</a:t>
            </a:r>
            <a:r>
              <a:rPr lang="en-GB" sz="1800" dirty="0">
                <a:latin typeface="+mn-lt"/>
              </a:rPr>
              <a:t> </a:t>
            </a:r>
          </a:p>
        </p:txBody>
      </p:sp>
      <p:sp>
        <p:nvSpPr>
          <p:cNvPr id="2" name="Footer Placeholder 1">
            <a:extLst>
              <a:ext uri="{FF2B5EF4-FFF2-40B4-BE49-F238E27FC236}">
                <a16:creationId xmlns:a16="http://schemas.microsoft.com/office/drawing/2014/main" id="{7722FB56-1FB2-0C49-884F-1FF3D5872D06}"/>
              </a:ext>
            </a:extLst>
          </p:cNvPr>
          <p:cNvSpPr>
            <a:spLocks noGrp="1"/>
          </p:cNvSpPr>
          <p:nvPr>
            <p:ph type="ftr" sz="quarter" idx="11"/>
          </p:nvPr>
        </p:nvSpPr>
        <p:spPr>
          <a:xfrm>
            <a:off x="548282" y="6300000"/>
            <a:ext cx="10512000" cy="471600"/>
          </a:xfrm>
        </p:spPr>
        <p:txBody>
          <a:bodyPr/>
          <a:lstStyle/>
          <a:p>
            <a:r>
              <a:rPr lang="en-GB" sz="800" dirty="0"/>
              <a:t>Figure adapted from </a:t>
            </a:r>
            <a:r>
              <a:rPr lang="en-GB" sz="800" dirty="0" err="1"/>
              <a:t>Porsbjerg</a:t>
            </a:r>
            <a:r>
              <a:rPr lang="en-GB" sz="800" dirty="0"/>
              <a:t> CM, et al. </a:t>
            </a:r>
            <a:r>
              <a:rPr lang="en-GB" sz="800" i="1" dirty="0" err="1"/>
              <a:t>Eur</a:t>
            </a:r>
            <a:r>
              <a:rPr lang="en-GB" sz="800" i="1" dirty="0"/>
              <a:t> Respir J</a:t>
            </a:r>
            <a:r>
              <a:rPr lang="en-GB" sz="800" dirty="0"/>
              <a:t>. 2020;56:2000260 and Gauvreau GM, et al. </a:t>
            </a:r>
            <a:r>
              <a:rPr lang="en-GB" sz="800" i="1" dirty="0"/>
              <a:t>Expert </a:t>
            </a:r>
            <a:r>
              <a:rPr lang="en-GB" sz="800" i="1" dirty="0" err="1"/>
              <a:t>Opin</a:t>
            </a:r>
            <a:r>
              <a:rPr lang="en-GB" sz="800" i="1" dirty="0"/>
              <a:t> </a:t>
            </a:r>
            <a:r>
              <a:rPr lang="en-GB" sz="800" i="1" dirty="0" err="1"/>
              <a:t>Ther</a:t>
            </a:r>
            <a:r>
              <a:rPr lang="en-GB" sz="800" i="1" dirty="0"/>
              <a:t> Targets</a:t>
            </a:r>
            <a:r>
              <a:rPr lang="en-GB" sz="800" dirty="0"/>
              <a:t>. 2020;24:777-792, which was based on </a:t>
            </a:r>
            <a:r>
              <a:rPr lang="en-GB" sz="800" dirty="0" err="1"/>
              <a:t>Brusselle</a:t>
            </a:r>
            <a:r>
              <a:rPr lang="en-GB" sz="800" dirty="0"/>
              <a:t> G and </a:t>
            </a:r>
            <a:r>
              <a:rPr lang="en-GB" sz="800" dirty="0" err="1"/>
              <a:t>Bracke</a:t>
            </a:r>
            <a:r>
              <a:rPr lang="en-GB" sz="800" dirty="0"/>
              <a:t> K. </a:t>
            </a:r>
            <a:r>
              <a:rPr lang="en-GB" sz="800" i="1" dirty="0"/>
              <a:t>Ann Am </a:t>
            </a:r>
            <a:r>
              <a:rPr lang="en-GB" sz="800" i="1" dirty="0" err="1"/>
              <a:t>Thorac</a:t>
            </a:r>
            <a:r>
              <a:rPr lang="en-GB" sz="800" i="1" dirty="0"/>
              <a:t> Soc</a:t>
            </a:r>
            <a:r>
              <a:rPr lang="en-GB" sz="800" dirty="0"/>
              <a:t>. 2014;11:S322-S328, </a:t>
            </a:r>
            <a:r>
              <a:rPr lang="en-GB" sz="800" dirty="0" err="1"/>
              <a:t>Brusselle</a:t>
            </a:r>
            <a:r>
              <a:rPr lang="en-GB" sz="800" dirty="0"/>
              <a:t> G, et al. </a:t>
            </a:r>
            <a:r>
              <a:rPr lang="en-GB" sz="800" i="1" dirty="0"/>
              <a:t>Nat Med</a:t>
            </a:r>
            <a:r>
              <a:rPr lang="en-GB" sz="800" dirty="0"/>
              <a:t>. 2013;19:977-979 and Lambrecht BN and Hammad H. </a:t>
            </a:r>
            <a:r>
              <a:rPr lang="en-GB" sz="800" i="1" dirty="0"/>
              <a:t>Nat Immunol</a:t>
            </a:r>
            <a:r>
              <a:rPr lang="en-GB" sz="800" dirty="0"/>
              <a:t>. 2015;16:45-56. </a:t>
            </a:r>
          </a:p>
          <a:p>
            <a:r>
              <a:rPr lang="en-GB" sz="800" b="1" dirty="0"/>
              <a:t>Abbreviations</a:t>
            </a:r>
            <a:r>
              <a:rPr lang="en-GB" sz="800" dirty="0"/>
              <a:t>: IL, interleukin; TSLP, thymic stromal lymphopoietin. </a:t>
            </a:r>
            <a:br>
              <a:rPr lang="en-GB" sz="800" dirty="0"/>
            </a:br>
            <a:r>
              <a:rPr lang="en-GB" sz="800" b="1" dirty="0"/>
              <a:t>References</a:t>
            </a:r>
            <a:r>
              <a:rPr lang="en-GB" sz="800" dirty="0"/>
              <a:t>: 1. Holgate ST. </a:t>
            </a:r>
            <a:r>
              <a:rPr lang="en-GB" sz="800" i="1" dirty="0"/>
              <a:t>Immunol Rev</a:t>
            </a:r>
            <a:r>
              <a:rPr lang="en-GB" sz="800" dirty="0"/>
              <a:t>. 2011;242:205-219; 2. </a:t>
            </a:r>
            <a:r>
              <a:rPr lang="en-GB" sz="800" dirty="0" err="1"/>
              <a:t>Bartemes</a:t>
            </a:r>
            <a:r>
              <a:rPr lang="en-GB" sz="800" dirty="0"/>
              <a:t> KR, Kita H. </a:t>
            </a:r>
            <a:r>
              <a:rPr lang="en-GB" sz="800" i="1" dirty="0"/>
              <a:t>Clin Immunol. </a:t>
            </a:r>
            <a:r>
              <a:rPr lang="en-GB" sz="800" dirty="0"/>
              <a:t>2012;143(3):222-235; 3. Roan F, et al. </a:t>
            </a:r>
            <a:r>
              <a:rPr lang="en-GB" sz="800" i="1" dirty="0"/>
              <a:t>J Clin Invest</a:t>
            </a:r>
            <a:r>
              <a:rPr lang="en-GB" sz="800" dirty="0"/>
              <a:t>. 2019;129:1441-1451; 4. Erle DJ, et al. </a:t>
            </a:r>
            <a:r>
              <a:rPr lang="en-GB" sz="800" i="1" dirty="0"/>
              <a:t>J Cell Biol</a:t>
            </a:r>
            <a:r>
              <a:rPr lang="en-GB" sz="800" dirty="0"/>
              <a:t>. 2014;205(5):621-631; 5. Wark PAB, Gibson PG. </a:t>
            </a:r>
            <a:r>
              <a:rPr lang="en-GB" sz="800" i="1" dirty="0"/>
              <a:t>Thorax</a:t>
            </a:r>
            <a:r>
              <a:rPr lang="en-GB" sz="800" dirty="0"/>
              <a:t>. 2006;61:909-915; 6. </a:t>
            </a:r>
            <a:r>
              <a:rPr lang="en-GB" sz="800" dirty="0" err="1"/>
              <a:t>Iikura</a:t>
            </a:r>
            <a:r>
              <a:rPr lang="en-GB" sz="800" dirty="0"/>
              <a:t> M, et al. </a:t>
            </a:r>
            <a:r>
              <a:rPr lang="en-GB" sz="800" i="1" dirty="0" err="1"/>
              <a:t>PLoS</a:t>
            </a:r>
            <a:r>
              <a:rPr lang="en-GB" sz="800" i="1" dirty="0"/>
              <a:t> One</a:t>
            </a:r>
            <a:r>
              <a:rPr lang="en-GB" sz="800" dirty="0"/>
              <a:t>. 2015;10:e0123584; 7. </a:t>
            </a:r>
            <a:r>
              <a:rPr lang="en-GB" sz="800" dirty="0" err="1"/>
              <a:t>Baxi</a:t>
            </a:r>
            <a:r>
              <a:rPr lang="en-GB" sz="800" dirty="0"/>
              <a:t> SN, </a:t>
            </a:r>
            <a:r>
              <a:rPr lang="en-GB" sz="800" dirty="0" err="1"/>
              <a:t>Phipatanakul</a:t>
            </a:r>
            <a:r>
              <a:rPr lang="en-GB" sz="800" dirty="0"/>
              <a:t> W. </a:t>
            </a:r>
            <a:r>
              <a:rPr lang="en-GB" sz="800" i="1" dirty="0" err="1"/>
              <a:t>Adolesc</a:t>
            </a:r>
            <a:r>
              <a:rPr lang="en-GB" sz="800" i="1" dirty="0"/>
              <a:t> Med State Art Rev</a:t>
            </a:r>
            <a:r>
              <a:rPr lang="en-GB" sz="800" dirty="0"/>
              <a:t>. 2010;21:57-71; 8. Lambrecht BN, Hammad H. </a:t>
            </a:r>
            <a:r>
              <a:rPr lang="en-GB" sz="800" i="1" dirty="0"/>
              <a:t>Nat Immunol</a:t>
            </a:r>
            <a:r>
              <a:rPr lang="en-GB" sz="800" dirty="0"/>
              <a:t>. 2015;16:45-56. </a:t>
            </a:r>
            <a:br>
              <a:rPr lang="en-GB" sz="800" dirty="0"/>
            </a:br>
            <a:endParaRPr lang="en-GB" sz="800" dirty="0"/>
          </a:p>
          <a:p>
            <a:r>
              <a:rPr lang="en-GB" sz="800" dirty="0"/>
              <a:t>US-79143 Last Updated 12/23</a:t>
            </a:r>
          </a:p>
        </p:txBody>
      </p:sp>
      <p:pic>
        <p:nvPicPr>
          <p:cNvPr id="4" name="Picture 3">
            <a:extLst>
              <a:ext uri="{FF2B5EF4-FFF2-40B4-BE49-F238E27FC236}">
                <a16:creationId xmlns:a16="http://schemas.microsoft.com/office/drawing/2014/main" id="{3CA80B9D-D601-B716-9159-6DA35C7ADE59}"/>
              </a:ext>
            </a:extLst>
          </p:cNvPr>
          <p:cNvPicPr>
            <a:picLocks noChangeAspect="1"/>
          </p:cNvPicPr>
          <p:nvPr/>
        </p:nvPicPr>
        <p:blipFill>
          <a:blip r:embed="rId2"/>
          <a:stretch>
            <a:fillRect/>
          </a:stretch>
        </p:blipFill>
        <p:spPr>
          <a:xfrm>
            <a:off x="548283" y="4774993"/>
            <a:ext cx="11095200" cy="788597"/>
          </a:xfrm>
          <a:prstGeom prst="rect">
            <a:avLst/>
          </a:prstGeom>
        </p:spPr>
      </p:pic>
      <p:grpSp>
        <p:nvGrpSpPr>
          <p:cNvPr id="3" name="Group 2">
            <a:extLst>
              <a:ext uri="{FF2B5EF4-FFF2-40B4-BE49-F238E27FC236}">
                <a16:creationId xmlns:a16="http://schemas.microsoft.com/office/drawing/2014/main" id="{530A0981-7357-623E-0668-B5C15EA29DBA}"/>
              </a:ext>
            </a:extLst>
          </p:cNvPr>
          <p:cNvGrpSpPr/>
          <p:nvPr/>
        </p:nvGrpSpPr>
        <p:grpSpPr>
          <a:xfrm>
            <a:off x="10944000" y="6444000"/>
            <a:ext cx="1099968" cy="287551"/>
            <a:chOff x="10894587" y="6381538"/>
            <a:chExt cx="1099968" cy="287551"/>
          </a:xfrm>
        </p:grpSpPr>
        <p:grpSp>
          <p:nvGrpSpPr>
            <p:cNvPr id="5" name="Group 4">
              <a:extLst>
                <a:ext uri="{FF2B5EF4-FFF2-40B4-BE49-F238E27FC236}">
                  <a16:creationId xmlns:a16="http://schemas.microsoft.com/office/drawing/2014/main" id="{3F5D383B-9411-A5E4-937D-6DFF81BD9982}"/>
                </a:ext>
              </a:extLst>
            </p:cNvPr>
            <p:cNvGrpSpPr/>
            <p:nvPr/>
          </p:nvGrpSpPr>
          <p:grpSpPr>
            <a:xfrm>
              <a:off x="10894587" y="6381538"/>
              <a:ext cx="1099968" cy="287551"/>
              <a:chOff x="5334172" y="6525312"/>
              <a:chExt cx="1099968" cy="287551"/>
            </a:xfrm>
          </p:grpSpPr>
          <p:sp>
            <p:nvSpPr>
              <p:cNvPr id="10" name="Rectangle: Rounded Corners 9">
                <a:extLst>
                  <a:ext uri="{FF2B5EF4-FFF2-40B4-BE49-F238E27FC236}">
                    <a16:creationId xmlns:a16="http://schemas.microsoft.com/office/drawing/2014/main" id="{F7930BFC-24DA-C9D8-3B1E-321D43C579FD}"/>
                  </a:ext>
                </a:extLst>
              </p:cNvPr>
              <p:cNvSpPr/>
              <p:nvPr/>
            </p:nvSpPr>
            <p:spPr>
              <a:xfrm>
                <a:off x="5334172" y="6525312"/>
                <a:ext cx="1099968" cy="287551"/>
              </a:xfrm>
              <a:prstGeom prst="roundRect">
                <a:avLst/>
              </a:prstGeom>
              <a:solidFill>
                <a:srgbClr val="550B8D"/>
              </a:solidFill>
              <a:ln>
                <a:solidFill>
                  <a:srgbClr val="490F7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8" name="Graphic 3">
                <a:hlinkClick r:id="rId3" action="ppaction://hlinksldjump"/>
                <a:extLst>
                  <a:ext uri="{FF2B5EF4-FFF2-40B4-BE49-F238E27FC236}">
                    <a16:creationId xmlns:a16="http://schemas.microsoft.com/office/drawing/2014/main" id="{ABC441AA-8709-6B95-B048-19688196BED3}"/>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p:blipFill>
            <p:spPr>
              <a:xfrm rot="10800000">
                <a:off x="5657217" y="6560801"/>
                <a:ext cx="216000" cy="216000"/>
              </a:xfrm>
              <a:prstGeom prst="rect">
                <a:avLst/>
              </a:prstGeom>
            </p:spPr>
          </p:pic>
          <p:pic>
            <p:nvPicPr>
              <p:cNvPr id="19" name="Graphic 3">
                <a:hlinkClick r:id="rId6" action="ppaction://hlinksldjump"/>
                <a:extLst>
                  <a:ext uri="{FF2B5EF4-FFF2-40B4-BE49-F238E27FC236}">
                    <a16:creationId xmlns:a16="http://schemas.microsoft.com/office/drawing/2014/main" id="{7AAFA59E-33A2-3733-EA4D-4A339F9EAFC9}"/>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p:blipFill>
            <p:spPr>
              <a:xfrm rot="10800000" flipH="1">
                <a:off x="5922567" y="6560801"/>
                <a:ext cx="216000" cy="216000"/>
              </a:xfrm>
              <a:prstGeom prst="rect">
                <a:avLst/>
              </a:prstGeom>
            </p:spPr>
          </p:pic>
        </p:grpSp>
        <p:pic>
          <p:nvPicPr>
            <p:cNvPr id="6" name="Graphic 14">
              <a:hlinkClick r:id="rId7" action="ppaction://hlinksldjump"/>
              <a:extLst>
                <a:ext uri="{FF2B5EF4-FFF2-40B4-BE49-F238E27FC236}">
                  <a16:creationId xmlns:a16="http://schemas.microsoft.com/office/drawing/2014/main" id="{BB7EA1A0-211B-E91B-417D-16339D011024}"/>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p:blipFill>
          <p:spPr>
            <a:xfrm>
              <a:off x="11734234" y="6417528"/>
              <a:ext cx="216000" cy="216000"/>
            </a:xfrm>
            <a:prstGeom prst="rect">
              <a:avLst/>
            </a:prstGeom>
          </p:spPr>
        </p:pic>
        <p:pic>
          <p:nvPicPr>
            <p:cNvPr id="9" name="Graphic 2">
              <a:hlinkClick r:id="rId10" action="ppaction://hlinksldjump"/>
              <a:extLst>
                <a:ext uri="{FF2B5EF4-FFF2-40B4-BE49-F238E27FC236}">
                  <a16:creationId xmlns:a16="http://schemas.microsoft.com/office/drawing/2014/main" id="{31C98FED-9571-126B-4D29-408D2498EDB5}"/>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p:blipFill>
          <p:spPr>
            <a:xfrm>
              <a:off x="10951903" y="6416625"/>
              <a:ext cx="216000" cy="216000"/>
            </a:xfrm>
            <a:prstGeom prst="rect">
              <a:avLst/>
            </a:prstGeom>
          </p:spPr>
        </p:pic>
      </p:grpSp>
    </p:spTree>
    <p:extLst>
      <p:ext uri="{BB962C8B-B14F-4D97-AF65-F5344CB8AC3E}">
        <p14:creationId xmlns:p14="http://schemas.microsoft.com/office/powerpoint/2010/main" val="367022799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F9E80B7C-0851-4D96-B8C9-82224D1B716D}"/>
              </a:ext>
            </a:extLst>
          </p:cNvPr>
          <p:cNvSpPr>
            <a:spLocks noGrp="1"/>
          </p:cNvSpPr>
          <p:nvPr>
            <p:ph type="title"/>
          </p:nvPr>
        </p:nvSpPr>
        <p:spPr/>
        <p:txBody>
          <a:bodyPr/>
          <a:lstStyle/>
          <a:p>
            <a:r>
              <a:rPr lang="en-GB"/>
              <a:t>Epithelial cytokines may play a key role in driving </a:t>
            </a:r>
            <a:br>
              <a:rPr lang="en-GB"/>
            </a:br>
            <a:r>
              <a:rPr lang="en-GB">
                <a:ea typeface="+mj-lt"/>
                <a:cs typeface="+mj-lt"/>
              </a:rPr>
              <a:t>airway inflammation</a:t>
            </a:r>
            <a:endParaRPr lang="en-GB"/>
          </a:p>
        </p:txBody>
      </p:sp>
      <p:sp>
        <p:nvSpPr>
          <p:cNvPr id="2" name="Content Placeholder 1">
            <a:extLst>
              <a:ext uri="{FF2B5EF4-FFF2-40B4-BE49-F238E27FC236}">
                <a16:creationId xmlns:a16="http://schemas.microsoft.com/office/drawing/2014/main" id="{4D585701-8462-491A-8254-7BA3207C2FFC}"/>
              </a:ext>
            </a:extLst>
          </p:cNvPr>
          <p:cNvSpPr>
            <a:spLocks noGrp="1"/>
          </p:cNvSpPr>
          <p:nvPr>
            <p:ph sz="quarter" idx="13"/>
          </p:nvPr>
        </p:nvSpPr>
        <p:spPr>
          <a:xfrm>
            <a:off x="547200" y="6300000"/>
            <a:ext cx="10512000" cy="471600"/>
          </a:xfrm>
        </p:spPr>
        <p:txBody>
          <a:bodyPr/>
          <a:lstStyle/>
          <a:p>
            <a:r>
              <a:rPr lang="en-GB" sz="800" b="1" dirty="0"/>
              <a:t>Abbreviations:</a:t>
            </a:r>
            <a:r>
              <a:rPr lang="en-GB" sz="800" dirty="0"/>
              <a:t> EOS, eosinophil(s); </a:t>
            </a:r>
            <a:r>
              <a:rPr lang="en-GB" sz="800" dirty="0" err="1"/>
              <a:t>FeNO</a:t>
            </a:r>
            <a:r>
              <a:rPr lang="en-GB" sz="800" dirty="0"/>
              <a:t>, fractional exhaled nitric oxide; </a:t>
            </a:r>
            <a:r>
              <a:rPr lang="en-GB" sz="800" dirty="0" err="1"/>
              <a:t>IgE</a:t>
            </a:r>
            <a:r>
              <a:rPr lang="en-GB" sz="800" dirty="0"/>
              <a:t>, immunoglobulin E; IL, interleukin; T2, type 2; TSLP, thymic stromal lymphopoietin</a:t>
            </a:r>
          </a:p>
          <a:p>
            <a:r>
              <a:rPr lang="en-GB" sz="800" b="1" dirty="0">
                <a:latin typeface="Calibri"/>
                <a:ea typeface="Roboto"/>
                <a:cs typeface="Calibri"/>
              </a:rPr>
              <a:t>References:</a:t>
            </a:r>
            <a:r>
              <a:rPr lang="en-GB" sz="800" dirty="0">
                <a:latin typeface="Calibri"/>
                <a:ea typeface="Roboto"/>
                <a:cs typeface="Calibri"/>
              </a:rPr>
              <a:t> 1. </a:t>
            </a:r>
            <a:r>
              <a:rPr lang="en-GB" sz="800" dirty="0" err="1">
                <a:latin typeface="Calibri"/>
                <a:ea typeface="Roboto"/>
                <a:cs typeface="Calibri"/>
              </a:rPr>
              <a:t>Porsbjerg</a:t>
            </a:r>
            <a:r>
              <a:rPr lang="en-GB" sz="800" dirty="0">
                <a:latin typeface="Calibri"/>
                <a:ea typeface="Roboto"/>
                <a:cs typeface="Calibri"/>
              </a:rPr>
              <a:t> CM, et al. </a:t>
            </a:r>
            <a:r>
              <a:rPr lang="en-GB" sz="800" i="1" dirty="0" err="1">
                <a:latin typeface="Calibri"/>
                <a:ea typeface="Roboto"/>
                <a:cs typeface="Calibri"/>
              </a:rPr>
              <a:t>Eur</a:t>
            </a:r>
            <a:r>
              <a:rPr lang="en-GB" sz="800" i="1" dirty="0">
                <a:latin typeface="Calibri"/>
                <a:ea typeface="Roboto"/>
                <a:cs typeface="Calibri"/>
              </a:rPr>
              <a:t> Respir J</a:t>
            </a:r>
            <a:r>
              <a:rPr lang="en-GB" sz="800" dirty="0">
                <a:latin typeface="Calibri"/>
                <a:ea typeface="Roboto"/>
                <a:cs typeface="Calibri"/>
              </a:rPr>
              <a:t>. 2020;56:2000260; 2. </a:t>
            </a:r>
            <a:r>
              <a:rPr lang="en-GB" sz="800" dirty="0" err="1">
                <a:latin typeface="Calibri"/>
                <a:ea typeface="Roboto"/>
                <a:cs typeface="Calibri"/>
              </a:rPr>
              <a:t>Svenningsen</a:t>
            </a:r>
            <a:r>
              <a:rPr lang="en-GB" sz="800" dirty="0">
                <a:latin typeface="Calibri"/>
                <a:ea typeface="Roboto"/>
                <a:cs typeface="Calibri"/>
              </a:rPr>
              <a:t> S, et al. </a:t>
            </a:r>
            <a:r>
              <a:rPr lang="en-GB" sz="800" i="1" dirty="0">
                <a:latin typeface="Calibri"/>
                <a:ea typeface="Roboto"/>
                <a:cs typeface="Calibri"/>
              </a:rPr>
              <a:t>Chest</a:t>
            </a:r>
            <a:r>
              <a:rPr lang="en-GB" sz="800" dirty="0">
                <a:latin typeface="Calibri"/>
                <a:ea typeface="Roboto"/>
                <a:cs typeface="Calibri"/>
              </a:rPr>
              <a:t>. 2019;155(6):1178-1189; 3. Lambrecht BN, et al. </a:t>
            </a:r>
            <a:r>
              <a:rPr lang="en-GB" sz="800" i="1" dirty="0">
                <a:latin typeface="Calibri"/>
                <a:ea typeface="Roboto"/>
                <a:cs typeface="Calibri"/>
              </a:rPr>
              <a:t>Immunity</a:t>
            </a:r>
            <a:r>
              <a:rPr lang="en-GB" sz="800" dirty="0">
                <a:latin typeface="Calibri"/>
                <a:ea typeface="Roboto"/>
                <a:cs typeface="Calibri"/>
              </a:rPr>
              <a:t>. 2019;50:975-991; 4. </a:t>
            </a:r>
            <a:r>
              <a:rPr lang="en-GB" sz="800" dirty="0" err="1">
                <a:latin typeface="Calibri"/>
                <a:ea typeface="Roboto"/>
                <a:cs typeface="Calibri"/>
              </a:rPr>
              <a:t>Dunican</a:t>
            </a:r>
            <a:r>
              <a:rPr lang="en-GB" sz="800" dirty="0">
                <a:latin typeface="Calibri"/>
                <a:ea typeface="Roboto"/>
                <a:cs typeface="Calibri"/>
              </a:rPr>
              <a:t> EM, et al. </a:t>
            </a:r>
            <a:r>
              <a:rPr lang="en-GB" sz="800" i="1" dirty="0">
                <a:latin typeface="Calibri"/>
                <a:ea typeface="Roboto"/>
                <a:cs typeface="Calibri"/>
              </a:rPr>
              <a:t>J Clin Invest</a:t>
            </a:r>
            <a:r>
              <a:rPr lang="en-GB" sz="800" dirty="0">
                <a:latin typeface="Calibri"/>
                <a:ea typeface="Roboto"/>
                <a:cs typeface="Calibri"/>
              </a:rPr>
              <a:t>. 2018;128:997-1009. </a:t>
            </a:r>
            <a:br>
              <a:rPr lang="en-GB" sz="800" dirty="0">
                <a:latin typeface="Calibri"/>
                <a:ea typeface="Roboto"/>
                <a:cs typeface="Calibri"/>
              </a:rPr>
            </a:br>
            <a:endParaRPr lang="en-GB" sz="800" dirty="0"/>
          </a:p>
          <a:p>
            <a:r>
              <a:rPr lang="en-GB" sz="800" dirty="0"/>
              <a:t>US-79143 Last Updated 12/23</a:t>
            </a:r>
          </a:p>
        </p:txBody>
      </p:sp>
      <p:sp>
        <p:nvSpPr>
          <p:cNvPr id="569" name="Arrow: Pentagon 568">
            <a:extLst>
              <a:ext uri="{FF2B5EF4-FFF2-40B4-BE49-F238E27FC236}">
                <a16:creationId xmlns:a16="http://schemas.microsoft.com/office/drawing/2014/main" id="{4A627905-1FA0-4FC1-89B0-C08B65C1C6AB}"/>
              </a:ext>
            </a:extLst>
          </p:cNvPr>
          <p:cNvSpPr/>
          <p:nvPr/>
        </p:nvSpPr>
        <p:spPr>
          <a:xfrm>
            <a:off x="488868" y="2707964"/>
            <a:ext cx="1690703" cy="406330"/>
          </a:xfrm>
          <a:prstGeom prst="homePlate">
            <a:avLst/>
          </a:prstGeom>
          <a:solidFill>
            <a:schemeClr val="accent4"/>
          </a:solidFill>
          <a:ln>
            <a:noFill/>
          </a:ln>
        </p:spPr>
        <p:style>
          <a:lnRef idx="3">
            <a:schemeClr val="lt1"/>
          </a:lnRef>
          <a:fillRef idx="1">
            <a:schemeClr val="accent5"/>
          </a:fillRef>
          <a:effectRef idx="1">
            <a:schemeClr val="accent5"/>
          </a:effectRef>
          <a:fontRef idx="minor">
            <a:schemeClr val="lt1"/>
          </a:fontRef>
        </p:style>
        <p:txBody>
          <a:bodyPr wrap="square"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a:ln>
                  <a:noFill/>
                </a:ln>
                <a:solidFill>
                  <a:srgbClr val="FFFFFF"/>
                </a:solidFill>
                <a:effectLst/>
                <a:uLnTx/>
                <a:uFillTx/>
                <a:latin typeface="Calibri"/>
                <a:ea typeface="+mn-ea"/>
                <a:cs typeface="+mn-cs"/>
              </a:rPr>
              <a:t>Alarmins</a:t>
            </a:r>
          </a:p>
        </p:txBody>
      </p:sp>
      <p:sp>
        <p:nvSpPr>
          <p:cNvPr id="571" name="Arrow: Pentagon 570">
            <a:extLst>
              <a:ext uri="{FF2B5EF4-FFF2-40B4-BE49-F238E27FC236}">
                <a16:creationId xmlns:a16="http://schemas.microsoft.com/office/drawing/2014/main" id="{5073C386-FC01-43C3-AED2-EA35B9AE7B1C}"/>
              </a:ext>
            </a:extLst>
          </p:cNvPr>
          <p:cNvSpPr>
            <a:spLocks/>
          </p:cNvSpPr>
          <p:nvPr/>
        </p:nvSpPr>
        <p:spPr>
          <a:xfrm>
            <a:off x="488868" y="3323131"/>
            <a:ext cx="1690703" cy="406330"/>
          </a:xfrm>
          <a:prstGeom prst="homePlate">
            <a:avLst/>
          </a:prstGeom>
          <a:solidFill>
            <a:schemeClr val="accent4"/>
          </a:solidFill>
          <a:ln>
            <a:noFill/>
          </a:ln>
        </p:spPr>
        <p:style>
          <a:lnRef idx="3">
            <a:schemeClr val="lt1"/>
          </a:lnRef>
          <a:fillRef idx="1">
            <a:schemeClr val="accent5"/>
          </a:fillRef>
          <a:effectRef idx="1">
            <a:schemeClr val="accent5"/>
          </a:effectRef>
          <a:fontRef idx="minor">
            <a:schemeClr val="lt1"/>
          </a:fontRef>
        </p:style>
        <p:txBody>
          <a:bodyPr wrap="square" tIns="720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a:ln>
                  <a:noFill/>
                </a:ln>
                <a:solidFill>
                  <a:srgbClr val="FFFFFF"/>
                </a:solidFill>
                <a:effectLst/>
                <a:uLnTx/>
                <a:uFillTx/>
                <a:latin typeface="Calibri"/>
                <a:ea typeface="+mn-ea"/>
                <a:cs typeface="+mn-cs"/>
              </a:rPr>
              <a:t>T2 interleukins</a:t>
            </a:r>
            <a:endParaRPr kumimoji="0" lang="en-GB" sz="1800" b="1" i="0" u="none" strike="noStrike" kern="1200" cap="none" spc="0" normalizeH="0" baseline="30000" noProof="0">
              <a:ln>
                <a:noFill/>
              </a:ln>
              <a:solidFill>
                <a:srgbClr val="FFFFFF"/>
              </a:solidFill>
              <a:effectLst/>
              <a:uLnTx/>
              <a:uFillTx/>
              <a:latin typeface="Calibri"/>
              <a:ea typeface="+mn-ea"/>
              <a:cs typeface="+mn-cs"/>
            </a:endParaRPr>
          </a:p>
        </p:txBody>
      </p:sp>
      <p:sp>
        <p:nvSpPr>
          <p:cNvPr id="572" name="Arrow: Pentagon 571">
            <a:extLst>
              <a:ext uri="{FF2B5EF4-FFF2-40B4-BE49-F238E27FC236}">
                <a16:creationId xmlns:a16="http://schemas.microsoft.com/office/drawing/2014/main" id="{2A40116C-3109-42D5-A865-702C6D57ACAB}"/>
              </a:ext>
            </a:extLst>
          </p:cNvPr>
          <p:cNvSpPr>
            <a:spLocks/>
          </p:cNvSpPr>
          <p:nvPr/>
        </p:nvSpPr>
        <p:spPr>
          <a:xfrm>
            <a:off x="488868" y="3938298"/>
            <a:ext cx="1690703" cy="406330"/>
          </a:xfrm>
          <a:prstGeom prst="homePlate">
            <a:avLst/>
          </a:prstGeom>
          <a:solidFill>
            <a:schemeClr val="accent4"/>
          </a:solidFill>
          <a:ln>
            <a:noFill/>
          </a:ln>
        </p:spPr>
        <p:style>
          <a:lnRef idx="3">
            <a:schemeClr val="lt1"/>
          </a:lnRef>
          <a:fillRef idx="1">
            <a:schemeClr val="accent5"/>
          </a:fillRef>
          <a:effectRef idx="1">
            <a:schemeClr val="accent5"/>
          </a:effectRef>
          <a:fontRef idx="minor">
            <a:schemeClr val="lt1"/>
          </a:fontRef>
        </p:style>
        <p:txBody>
          <a:bodyPr wrap="square"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a:ln>
                  <a:noFill/>
                </a:ln>
                <a:solidFill>
                  <a:srgbClr val="FFFFFF"/>
                </a:solidFill>
                <a:effectLst/>
                <a:uLnTx/>
                <a:uFillTx/>
                <a:latin typeface="Calibri"/>
                <a:ea typeface="+mn-ea"/>
                <a:cs typeface="+mn-cs"/>
              </a:rPr>
              <a:t>Biomarkers</a:t>
            </a:r>
            <a:endParaRPr kumimoji="0" lang="en-GB" sz="1200" b="1" i="0" u="none" strike="noStrike" kern="1200" cap="none" spc="0" normalizeH="0" baseline="30000" noProof="0">
              <a:ln>
                <a:noFill/>
              </a:ln>
              <a:solidFill>
                <a:srgbClr val="FFFFFF"/>
              </a:solidFill>
              <a:effectLst/>
              <a:uLnTx/>
              <a:uFillTx/>
              <a:latin typeface="Calibri"/>
              <a:ea typeface="+mn-ea"/>
              <a:cs typeface="+mn-cs"/>
            </a:endParaRPr>
          </a:p>
        </p:txBody>
      </p:sp>
      <p:sp>
        <p:nvSpPr>
          <p:cNvPr id="573" name="Arrow: Pentagon 572">
            <a:extLst>
              <a:ext uri="{FF2B5EF4-FFF2-40B4-BE49-F238E27FC236}">
                <a16:creationId xmlns:a16="http://schemas.microsoft.com/office/drawing/2014/main" id="{C97BE80C-89B8-40BE-B177-6130120D9CE3}"/>
              </a:ext>
            </a:extLst>
          </p:cNvPr>
          <p:cNvSpPr>
            <a:spLocks/>
          </p:cNvSpPr>
          <p:nvPr/>
        </p:nvSpPr>
        <p:spPr>
          <a:xfrm>
            <a:off x="488868" y="4737100"/>
            <a:ext cx="1690703" cy="526790"/>
          </a:xfrm>
          <a:prstGeom prst="homePlate">
            <a:avLst/>
          </a:prstGeom>
          <a:solidFill>
            <a:schemeClr val="accent4"/>
          </a:solidFill>
          <a:ln>
            <a:noFill/>
          </a:ln>
        </p:spPr>
        <p:style>
          <a:lnRef idx="3">
            <a:schemeClr val="lt1"/>
          </a:lnRef>
          <a:fillRef idx="1">
            <a:schemeClr val="accent5"/>
          </a:fillRef>
          <a:effectRef idx="1">
            <a:schemeClr val="accent5"/>
          </a:effectRef>
          <a:fontRef idx="minor">
            <a:schemeClr val="lt1"/>
          </a:fontRef>
        </p:style>
        <p:txBody>
          <a:bodyPr wrap="square" lIns="36000" rIns="360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a:ln>
                  <a:noFill/>
                </a:ln>
                <a:solidFill>
                  <a:srgbClr val="FFFFFF"/>
                </a:solidFill>
                <a:effectLst/>
                <a:uLnTx/>
                <a:uFillTx/>
                <a:latin typeface="Calibri"/>
                <a:ea typeface="+mn-ea"/>
                <a:cs typeface="+mn-cs"/>
              </a:rPr>
              <a:t>Pathophysiological outcomes</a:t>
            </a:r>
            <a:endParaRPr kumimoji="0" lang="en-GB" sz="1200" b="1" i="0" u="none" strike="noStrike" kern="1200" cap="none" spc="0" normalizeH="0" baseline="30000" noProof="0">
              <a:ln>
                <a:noFill/>
              </a:ln>
              <a:solidFill>
                <a:srgbClr val="FFFFFF"/>
              </a:solidFill>
              <a:effectLst/>
              <a:uLnTx/>
              <a:uFillTx/>
              <a:latin typeface="Calibri"/>
              <a:ea typeface="+mn-ea"/>
              <a:cs typeface="+mn-cs"/>
            </a:endParaRPr>
          </a:p>
        </p:txBody>
      </p:sp>
      <p:sp>
        <p:nvSpPr>
          <p:cNvPr id="574" name="Arrow: Pentagon 573">
            <a:extLst>
              <a:ext uri="{FF2B5EF4-FFF2-40B4-BE49-F238E27FC236}">
                <a16:creationId xmlns:a16="http://schemas.microsoft.com/office/drawing/2014/main" id="{803714FD-5D2E-4DEC-8214-FEC75342BA84}"/>
              </a:ext>
            </a:extLst>
          </p:cNvPr>
          <p:cNvSpPr>
            <a:spLocks/>
          </p:cNvSpPr>
          <p:nvPr/>
        </p:nvSpPr>
        <p:spPr>
          <a:xfrm>
            <a:off x="488868" y="5656361"/>
            <a:ext cx="1690703" cy="406330"/>
          </a:xfrm>
          <a:prstGeom prst="homePlate">
            <a:avLst/>
          </a:prstGeom>
          <a:solidFill>
            <a:schemeClr val="accent4"/>
          </a:solidFill>
          <a:ln>
            <a:noFill/>
          </a:ln>
        </p:spPr>
        <p:style>
          <a:lnRef idx="3">
            <a:schemeClr val="lt1"/>
          </a:lnRef>
          <a:fillRef idx="1">
            <a:schemeClr val="accent5"/>
          </a:fillRef>
          <a:effectRef idx="1">
            <a:schemeClr val="accent5"/>
          </a:effectRef>
          <a:fontRef idx="minor">
            <a:schemeClr val="lt1"/>
          </a:fontRef>
        </p:style>
        <p:txBody>
          <a:bodyPr wrap="square"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a:ln>
                  <a:noFill/>
                </a:ln>
                <a:solidFill>
                  <a:srgbClr val="FFFFFF"/>
                </a:solidFill>
                <a:effectLst/>
                <a:uLnTx/>
                <a:uFillTx/>
                <a:latin typeface="Calibri"/>
                <a:ea typeface="+mn-ea"/>
                <a:cs typeface="+mn-cs"/>
              </a:rPr>
              <a:t>Clinical outcomes</a:t>
            </a:r>
            <a:endParaRPr kumimoji="0" lang="en-GB" sz="1200" b="1" i="0" u="none" strike="noStrike" kern="1200" cap="none" spc="0" normalizeH="0" baseline="30000" noProof="0">
              <a:ln>
                <a:noFill/>
              </a:ln>
              <a:solidFill>
                <a:srgbClr val="FFFFFF"/>
              </a:solidFill>
              <a:effectLst/>
              <a:uLnTx/>
              <a:uFillTx/>
              <a:latin typeface="Calibri"/>
              <a:ea typeface="+mn-ea"/>
              <a:cs typeface="+mn-cs"/>
            </a:endParaRPr>
          </a:p>
        </p:txBody>
      </p:sp>
      <p:sp>
        <p:nvSpPr>
          <p:cNvPr id="575" name="Rectangle 574">
            <a:extLst>
              <a:ext uri="{FF2B5EF4-FFF2-40B4-BE49-F238E27FC236}">
                <a16:creationId xmlns:a16="http://schemas.microsoft.com/office/drawing/2014/main" id="{84C1A73A-9A9E-4F07-96BC-28EC8D3B4AA4}"/>
              </a:ext>
            </a:extLst>
          </p:cNvPr>
          <p:cNvSpPr>
            <a:spLocks/>
          </p:cNvSpPr>
          <p:nvPr/>
        </p:nvSpPr>
        <p:spPr>
          <a:xfrm>
            <a:off x="2470123" y="2707964"/>
            <a:ext cx="8945650" cy="406330"/>
          </a:xfrm>
          <a:prstGeom prst="rect">
            <a:avLst/>
          </a:prstGeom>
          <a:solidFill>
            <a:schemeClr val="accent1"/>
          </a:solidFill>
          <a:ln>
            <a:noFill/>
          </a:ln>
        </p:spPr>
        <p:txBody>
          <a:bodyPr wrap="none"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a:ln>
                  <a:noFill/>
                </a:ln>
                <a:solidFill>
                  <a:srgbClr val="FFFFFF"/>
                </a:solidFill>
                <a:effectLst/>
                <a:uLnTx/>
                <a:uFillTx/>
                <a:latin typeface="Calibri"/>
                <a:ea typeface="+mn-ea"/>
                <a:cs typeface="+mn-cs"/>
              </a:rPr>
              <a:t>IL-33, TSLP, IL-25</a:t>
            </a:r>
            <a:r>
              <a:rPr kumimoji="0" lang="en-GB" sz="1200" b="1" i="0" u="none" strike="noStrike" kern="1200" cap="none" spc="0" normalizeH="0" baseline="30000" noProof="0">
                <a:ln>
                  <a:noFill/>
                </a:ln>
                <a:solidFill>
                  <a:srgbClr val="FFFFFF"/>
                </a:solidFill>
                <a:effectLst/>
                <a:uLnTx/>
                <a:uFillTx/>
                <a:latin typeface="Calibri"/>
                <a:ea typeface="+mn-ea"/>
                <a:cs typeface="+mn-cs"/>
              </a:rPr>
              <a:t>1</a:t>
            </a:r>
          </a:p>
        </p:txBody>
      </p:sp>
      <p:sp>
        <p:nvSpPr>
          <p:cNvPr id="576" name="TextBox 575">
            <a:extLst>
              <a:ext uri="{FF2B5EF4-FFF2-40B4-BE49-F238E27FC236}">
                <a16:creationId xmlns:a16="http://schemas.microsoft.com/office/drawing/2014/main" id="{CE433DA9-85C5-45DC-BB46-EA300E117545}"/>
              </a:ext>
            </a:extLst>
          </p:cNvPr>
          <p:cNvSpPr txBox="1">
            <a:spLocks/>
          </p:cNvSpPr>
          <p:nvPr/>
        </p:nvSpPr>
        <p:spPr>
          <a:xfrm>
            <a:off x="2462813" y="3323131"/>
            <a:ext cx="2650974" cy="406330"/>
          </a:xfrm>
          <a:prstGeom prst="rect">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GB" sz="12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IL-4</a:t>
            </a:r>
            <a:r>
              <a:rPr kumimoji="0" lang="en-GB" sz="1200" b="1" i="0" u="none" strike="noStrike" kern="1200" cap="none" spc="0" normalizeH="0" baseline="30000" noProof="0">
                <a:ln>
                  <a:noFill/>
                </a:ln>
                <a:solidFill>
                  <a:srgbClr val="FFFFFF"/>
                </a:solidFill>
                <a:effectLst/>
                <a:uLnTx/>
                <a:uFillTx/>
                <a:latin typeface="Calibri"/>
                <a:ea typeface="+mn-ea"/>
                <a:cs typeface="+mn-cs"/>
              </a:rPr>
              <a:t>1</a:t>
            </a:r>
            <a:endParaRPr kumimoji="0" lang="en-GB" sz="12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577" name="TextBox 576">
            <a:extLst>
              <a:ext uri="{FF2B5EF4-FFF2-40B4-BE49-F238E27FC236}">
                <a16:creationId xmlns:a16="http://schemas.microsoft.com/office/drawing/2014/main" id="{E888A37C-C5D4-4B38-A7F5-34C9771CFDAF}"/>
              </a:ext>
            </a:extLst>
          </p:cNvPr>
          <p:cNvSpPr txBox="1">
            <a:spLocks/>
          </p:cNvSpPr>
          <p:nvPr/>
        </p:nvSpPr>
        <p:spPr>
          <a:xfrm>
            <a:off x="5623238" y="3323130"/>
            <a:ext cx="2650974" cy="406330"/>
          </a:xfrm>
          <a:prstGeom prst="rect">
            <a:avLst/>
          </a:prstGeom>
          <a:solidFill>
            <a:schemeClr val="accent3"/>
          </a:solidFill>
          <a:ln>
            <a:noFill/>
          </a:ln>
        </p:spPr>
        <p:style>
          <a:lnRef idx="0">
            <a:scrgbClr r="0" g="0" b="0"/>
          </a:lnRef>
          <a:fillRef idx="0">
            <a:scrgbClr r="0" g="0" b="0"/>
          </a:fillRef>
          <a:effectRef idx="0">
            <a:scrgbClr r="0" g="0" b="0"/>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GB" sz="12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IL-13</a:t>
            </a:r>
            <a:r>
              <a:rPr kumimoji="0" lang="en-GB" sz="1200" b="1" i="0" u="none" strike="noStrike" kern="1200" cap="none" spc="0" normalizeH="0" baseline="30000" noProof="0">
                <a:ln>
                  <a:noFill/>
                </a:ln>
                <a:solidFill>
                  <a:srgbClr val="FFFFFF"/>
                </a:solidFill>
                <a:effectLst/>
                <a:uLnTx/>
                <a:uFillTx/>
                <a:latin typeface="Calibri"/>
                <a:ea typeface="+mn-ea"/>
                <a:cs typeface="+mn-cs"/>
              </a:rPr>
              <a:t>1</a:t>
            </a:r>
            <a:endParaRPr kumimoji="0" lang="en-GB" sz="12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578" name="TextBox 577">
            <a:extLst>
              <a:ext uri="{FF2B5EF4-FFF2-40B4-BE49-F238E27FC236}">
                <a16:creationId xmlns:a16="http://schemas.microsoft.com/office/drawing/2014/main" id="{F4276DA1-35A0-459A-9615-1B7FD2A857E1}"/>
              </a:ext>
            </a:extLst>
          </p:cNvPr>
          <p:cNvSpPr txBox="1">
            <a:spLocks/>
          </p:cNvSpPr>
          <p:nvPr/>
        </p:nvSpPr>
        <p:spPr>
          <a:xfrm>
            <a:off x="8764799" y="3323131"/>
            <a:ext cx="2650974" cy="406330"/>
          </a:xfrm>
          <a:prstGeom prst="rect">
            <a:avLst/>
          </a:prstGeom>
          <a:solidFill>
            <a:schemeClr val="accent6"/>
          </a:solidFill>
          <a:ln>
            <a:noFill/>
          </a:ln>
        </p:spPr>
        <p:style>
          <a:lnRef idx="0">
            <a:scrgbClr r="0" g="0" b="0"/>
          </a:lnRef>
          <a:fillRef idx="0">
            <a:scrgbClr r="0" g="0" b="0"/>
          </a:fillRef>
          <a:effectRef idx="0">
            <a:scrgbClr r="0" g="0" b="0"/>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GB" sz="12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IL-5</a:t>
            </a:r>
            <a:r>
              <a:rPr kumimoji="0" lang="en-GB" sz="1200" b="1" i="0" u="none" strike="noStrike" kern="1200" cap="none" spc="0" normalizeH="0" baseline="30000" noProof="0">
                <a:ln>
                  <a:noFill/>
                </a:ln>
                <a:solidFill>
                  <a:srgbClr val="FFFFFF"/>
                </a:solidFill>
                <a:effectLst/>
                <a:uLnTx/>
                <a:uFillTx/>
                <a:latin typeface="Calibri"/>
                <a:ea typeface="+mn-ea"/>
                <a:cs typeface="+mn-cs"/>
              </a:rPr>
              <a:t>1</a:t>
            </a:r>
            <a:endParaRPr kumimoji="0" lang="en-GB" sz="12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579" name="TextBox 578">
            <a:extLst>
              <a:ext uri="{FF2B5EF4-FFF2-40B4-BE49-F238E27FC236}">
                <a16:creationId xmlns:a16="http://schemas.microsoft.com/office/drawing/2014/main" id="{F6EFE531-902D-4E21-B5CA-44EF0877E9A3}"/>
              </a:ext>
            </a:extLst>
          </p:cNvPr>
          <p:cNvSpPr txBox="1">
            <a:spLocks/>
          </p:cNvSpPr>
          <p:nvPr/>
        </p:nvSpPr>
        <p:spPr>
          <a:xfrm>
            <a:off x="2470123" y="3938298"/>
            <a:ext cx="2650974" cy="406330"/>
          </a:xfrm>
          <a:prstGeom prst="rect">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GB" sz="12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IgE/EOS</a:t>
            </a:r>
            <a:r>
              <a:rPr kumimoji="0" lang="en-GB" sz="1200" b="1" i="0" u="none" strike="noStrike" kern="1200" cap="none" spc="0" normalizeH="0" baseline="30000" noProof="0">
                <a:ln>
                  <a:noFill/>
                </a:ln>
                <a:solidFill>
                  <a:srgbClr val="FFFFFF"/>
                </a:solidFill>
                <a:effectLst/>
                <a:uLnTx/>
                <a:uFillTx/>
                <a:latin typeface="Calibri"/>
                <a:ea typeface="+mn-ea"/>
                <a:cs typeface="+mn-cs"/>
              </a:rPr>
              <a:t>1</a:t>
            </a:r>
            <a:endParaRPr kumimoji="0" lang="en-GB" sz="12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580" name="TextBox 579">
            <a:extLst>
              <a:ext uri="{FF2B5EF4-FFF2-40B4-BE49-F238E27FC236}">
                <a16:creationId xmlns:a16="http://schemas.microsoft.com/office/drawing/2014/main" id="{5EA6B211-6E03-43EE-89B4-89F930ED724F}"/>
              </a:ext>
            </a:extLst>
          </p:cNvPr>
          <p:cNvSpPr txBox="1">
            <a:spLocks/>
          </p:cNvSpPr>
          <p:nvPr/>
        </p:nvSpPr>
        <p:spPr>
          <a:xfrm>
            <a:off x="5630548" y="3938296"/>
            <a:ext cx="2650974" cy="406330"/>
          </a:xfrm>
          <a:prstGeom prst="rect">
            <a:avLst/>
          </a:prstGeom>
          <a:solidFill>
            <a:schemeClr val="accent3"/>
          </a:solidFill>
          <a:ln>
            <a:noFill/>
          </a:ln>
        </p:spPr>
        <p:style>
          <a:lnRef idx="0">
            <a:scrgbClr r="0" g="0" b="0"/>
          </a:lnRef>
          <a:fillRef idx="0">
            <a:scrgbClr r="0" g="0" b="0"/>
          </a:fillRef>
          <a:effectRef idx="0">
            <a:scrgbClr r="0" g="0" b="0"/>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GB" sz="12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FeNO</a:t>
            </a:r>
            <a:r>
              <a:rPr kumimoji="0" lang="en-GB" sz="1200" b="1" i="0" u="none" strike="noStrike" kern="1200" cap="none" spc="0" normalizeH="0" baseline="30000" noProof="0">
                <a:ln>
                  <a:noFill/>
                </a:ln>
                <a:solidFill>
                  <a:srgbClr val="FFFFFF"/>
                </a:solidFill>
                <a:effectLst/>
                <a:uLnTx/>
                <a:uFillTx/>
                <a:latin typeface="Calibri"/>
                <a:ea typeface="+mn-ea"/>
                <a:cs typeface="+mn-cs"/>
              </a:rPr>
              <a:t>1</a:t>
            </a:r>
            <a:endParaRPr kumimoji="0" lang="en-GB" sz="12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581" name="TextBox 580">
            <a:extLst>
              <a:ext uri="{FF2B5EF4-FFF2-40B4-BE49-F238E27FC236}">
                <a16:creationId xmlns:a16="http://schemas.microsoft.com/office/drawing/2014/main" id="{4D6564EF-F9A8-48DB-BC46-69052CA853BE}"/>
              </a:ext>
            </a:extLst>
          </p:cNvPr>
          <p:cNvSpPr txBox="1">
            <a:spLocks/>
          </p:cNvSpPr>
          <p:nvPr/>
        </p:nvSpPr>
        <p:spPr>
          <a:xfrm>
            <a:off x="8772109" y="3938298"/>
            <a:ext cx="2650974" cy="406330"/>
          </a:xfrm>
          <a:prstGeom prst="rect">
            <a:avLst/>
          </a:prstGeom>
          <a:solidFill>
            <a:schemeClr val="accent6"/>
          </a:solidFill>
          <a:ln>
            <a:noFill/>
          </a:ln>
        </p:spPr>
        <p:style>
          <a:lnRef idx="0">
            <a:scrgbClr r="0" g="0" b="0"/>
          </a:lnRef>
          <a:fillRef idx="0">
            <a:scrgbClr r="0" g="0" b="0"/>
          </a:fillRef>
          <a:effectRef idx="0">
            <a:scrgbClr r="0" g="0" b="0"/>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GB" sz="12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EOS</a:t>
            </a:r>
            <a:r>
              <a:rPr kumimoji="0" lang="en-GB" sz="1200" b="1" i="0" u="none" strike="noStrike" kern="1200" cap="none" spc="0" normalizeH="0" baseline="30000" noProof="0">
                <a:ln>
                  <a:noFill/>
                </a:ln>
                <a:solidFill>
                  <a:srgbClr val="FFFFFF"/>
                </a:solidFill>
                <a:effectLst/>
                <a:uLnTx/>
                <a:uFillTx/>
                <a:latin typeface="Calibri"/>
                <a:ea typeface="+mn-ea"/>
                <a:cs typeface="+mn-cs"/>
              </a:rPr>
              <a:t>1</a:t>
            </a:r>
            <a:endParaRPr kumimoji="0" lang="en-GB" sz="12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582" name="TextBox 581">
            <a:extLst>
              <a:ext uri="{FF2B5EF4-FFF2-40B4-BE49-F238E27FC236}">
                <a16:creationId xmlns:a16="http://schemas.microsoft.com/office/drawing/2014/main" id="{490D7107-EBD2-4960-AB5B-2C952194E3A0}"/>
              </a:ext>
            </a:extLst>
          </p:cNvPr>
          <p:cNvSpPr txBox="1"/>
          <p:nvPr/>
        </p:nvSpPr>
        <p:spPr>
          <a:xfrm>
            <a:off x="2476371" y="4553465"/>
            <a:ext cx="2650974" cy="894061"/>
          </a:xfrm>
          <a:prstGeom prst="rect">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400"/>
              </a:spcAft>
              <a:buClrTx/>
              <a:buSzTx/>
              <a:buFontTx/>
              <a:buNone/>
              <a:tabLst/>
              <a:defRPr/>
            </a:pPr>
            <a:r>
              <a:rPr kumimoji="0" lang="en-GB" sz="12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Airway hyperresponsiveness</a:t>
            </a:r>
            <a:r>
              <a:rPr kumimoji="0" lang="en-GB" sz="1200" b="1" i="0" u="none" strike="noStrike" kern="1200" cap="none" spc="0" normalizeH="0" baseline="30000" noProof="0">
                <a:ln>
                  <a:noFill/>
                </a:ln>
                <a:solidFill>
                  <a:srgbClr val="FFFFFF"/>
                </a:solidFill>
                <a:effectLst/>
                <a:uLnTx/>
                <a:uFillTx/>
                <a:latin typeface="Arial" panose="020B0604020202020204" pitchFamily="34" charset="0"/>
                <a:ea typeface="+mn-ea"/>
                <a:cs typeface="Arial" panose="020B0604020202020204" pitchFamily="34" charset="0"/>
              </a:rPr>
              <a:t>1</a:t>
            </a:r>
            <a:endParaRPr kumimoji="0" lang="en-GB" sz="12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00000"/>
              </a:lnSpc>
              <a:spcBef>
                <a:spcPts val="0"/>
              </a:spcBef>
              <a:spcAft>
                <a:spcPts val="400"/>
              </a:spcAft>
              <a:buClrTx/>
              <a:buSzTx/>
              <a:buFontTx/>
              <a:buNone/>
              <a:tabLst/>
              <a:defRPr/>
            </a:pPr>
            <a:r>
              <a:rPr kumimoji="0" lang="en-GB" sz="12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Mucus plugging</a:t>
            </a:r>
            <a:r>
              <a:rPr lang="en-GB" sz="1200" b="1" baseline="30000">
                <a:solidFill>
                  <a:srgbClr val="FFFFFF"/>
                </a:solidFill>
                <a:latin typeface="Arial" panose="020B0604020202020204" pitchFamily="34" charset="0"/>
                <a:cs typeface="Arial" panose="020B0604020202020204" pitchFamily="34" charset="0"/>
              </a:rPr>
              <a:t>2</a:t>
            </a:r>
            <a:r>
              <a:rPr kumimoji="0" lang="en-GB" sz="1200" b="1" i="0" u="none" strike="noStrike" kern="1200" cap="none" spc="0" normalizeH="0" baseline="30000" noProof="0">
                <a:ln>
                  <a:noFill/>
                </a:ln>
                <a:solidFill>
                  <a:srgbClr val="FFFFFF"/>
                </a:solidFill>
                <a:effectLst/>
                <a:uLnTx/>
                <a:uFillTx/>
                <a:latin typeface="Arial" panose="020B0604020202020204" pitchFamily="34" charset="0"/>
                <a:ea typeface="+mn-ea"/>
                <a:cs typeface="Arial" panose="020B0604020202020204" pitchFamily="34" charset="0"/>
              </a:rPr>
              <a:t>,3</a:t>
            </a:r>
          </a:p>
        </p:txBody>
      </p:sp>
      <p:sp>
        <p:nvSpPr>
          <p:cNvPr id="583" name="TextBox 582">
            <a:extLst>
              <a:ext uri="{FF2B5EF4-FFF2-40B4-BE49-F238E27FC236}">
                <a16:creationId xmlns:a16="http://schemas.microsoft.com/office/drawing/2014/main" id="{AB1AB513-7A4E-449C-8A8D-2524A6D796AE}"/>
              </a:ext>
            </a:extLst>
          </p:cNvPr>
          <p:cNvSpPr txBox="1"/>
          <p:nvPr/>
        </p:nvSpPr>
        <p:spPr>
          <a:xfrm>
            <a:off x="5636797" y="4553462"/>
            <a:ext cx="2650974" cy="894062"/>
          </a:xfrm>
          <a:prstGeom prst="rect">
            <a:avLst/>
          </a:prstGeom>
          <a:solidFill>
            <a:schemeClr val="accent3"/>
          </a:solidFill>
          <a:ln>
            <a:noFill/>
          </a:ln>
        </p:spPr>
        <p:style>
          <a:lnRef idx="0">
            <a:scrgbClr r="0" g="0" b="0"/>
          </a:lnRef>
          <a:fillRef idx="0">
            <a:scrgbClr r="0" g="0" b="0"/>
          </a:fillRef>
          <a:effectRef idx="0">
            <a:scrgbClr r="0" g="0" b="0"/>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400"/>
              </a:spcAft>
              <a:buClrTx/>
              <a:buSzTx/>
              <a:buFontTx/>
              <a:buNone/>
              <a:tabLst/>
              <a:defRPr/>
            </a:pPr>
            <a:r>
              <a:rPr kumimoji="0" lang="en-GB" sz="12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Airway hyperresponsiveness</a:t>
            </a:r>
            <a:r>
              <a:rPr kumimoji="0" lang="en-GB" sz="1200" b="1" i="0" u="none" strike="noStrike" kern="1200" cap="none" spc="0" normalizeH="0" baseline="30000" noProof="0">
                <a:ln>
                  <a:noFill/>
                </a:ln>
                <a:solidFill>
                  <a:srgbClr val="FFFFFF"/>
                </a:solidFill>
                <a:effectLst/>
                <a:uLnTx/>
                <a:uFillTx/>
                <a:latin typeface="Arial" panose="020B0604020202020204" pitchFamily="34" charset="0"/>
                <a:ea typeface="+mn-ea"/>
                <a:cs typeface="Arial" panose="020B0604020202020204" pitchFamily="34" charset="0"/>
              </a:rPr>
              <a:t>1</a:t>
            </a:r>
            <a:endParaRPr kumimoji="0" lang="en-GB" sz="12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00000"/>
              </a:lnSpc>
              <a:spcBef>
                <a:spcPts val="0"/>
              </a:spcBef>
              <a:spcAft>
                <a:spcPts val="400"/>
              </a:spcAft>
              <a:buClrTx/>
              <a:buSzTx/>
              <a:buFontTx/>
              <a:buNone/>
              <a:tabLst/>
              <a:defRPr/>
            </a:pPr>
            <a:r>
              <a:rPr kumimoji="0" lang="en-GB" sz="12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Mucus secretion</a:t>
            </a:r>
            <a:r>
              <a:rPr kumimoji="0" lang="en-GB" sz="1200" b="1" i="0" u="none" strike="noStrike" kern="1200" cap="none" spc="0" normalizeH="0" baseline="30000" noProof="0">
                <a:ln>
                  <a:noFill/>
                </a:ln>
                <a:solidFill>
                  <a:srgbClr val="FFFFFF"/>
                </a:solidFill>
                <a:effectLst/>
                <a:uLnTx/>
                <a:uFillTx/>
                <a:latin typeface="Arial" panose="020B0604020202020204" pitchFamily="34" charset="0"/>
                <a:ea typeface="+mn-ea"/>
                <a:cs typeface="Arial" panose="020B0604020202020204" pitchFamily="34" charset="0"/>
              </a:rPr>
              <a:t>1</a:t>
            </a:r>
            <a:endParaRPr kumimoji="0" lang="en-GB" sz="12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00000"/>
              </a:lnSpc>
              <a:spcBef>
                <a:spcPts val="0"/>
              </a:spcBef>
              <a:spcAft>
                <a:spcPts val="400"/>
              </a:spcAft>
              <a:buClrTx/>
              <a:buSzTx/>
              <a:buFontTx/>
              <a:buNone/>
              <a:tabLst/>
              <a:defRPr/>
            </a:pPr>
            <a:r>
              <a:rPr kumimoji="0" lang="en-GB" sz="12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Airway remodeling</a:t>
            </a:r>
            <a:r>
              <a:rPr kumimoji="0" lang="en-GB" sz="1200" b="1" i="0" u="none" strike="noStrike" kern="1200" cap="none" spc="0" normalizeH="0" baseline="30000" noProof="0">
                <a:ln>
                  <a:noFill/>
                </a:ln>
                <a:solidFill>
                  <a:srgbClr val="FFFFFF"/>
                </a:solidFill>
                <a:effectLst/>
                <a:uLnTx/>
                <a:uFillTx/>
                <a:latin typeface="Arial" panose="020B0604020202020204" pitchFamily="34" charset="0"/>
                <a:ea typeface="+mn-ea"/>
                <a:cs typeface="Arial" panose="020B0604020202020204" pitchFamily="34" charset="0"/>
              </a:rPr>
              <a:t>1</a:t>
            </a:r>
            <a:endParaRPr kumimoji="0" lang="en-GB" sz="12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584" name="TextBox 583">
            <a:extLst>
              <a:ext uri="{FF2B5EF4-FFF2-40B4-BE49-F238E27FC236}">
                <a16:creationId xmlns:a16="http://schemas.microsoft.com/office/drawing/2014/main" id="{28BE0626-345C-4325-A609-B1BE6EE1D545}"/>
              </a:ext>
            </a:extLst>
          </p:cNvPr>
          <p:cNvSpPr txBox="1"/>
          <p:nvPr/>
        </p:nvSpPr>
        <p:spPr>
          <a:xfrm>
            <a:off x="8778358" y="4553465"/>
            <a:ext cx="2650974" cy="894061"/>
          </a:xfrm>
          <a:prstGeom prst="rect">
            <a:avLst/>
          </a:prstGeom>
          <a:solidFill>
            <a:schemeClr val="accent6"/>
          </a:solidFill>
          <a:ln>
            <a:noFill/>
          </a:ln>
        </p:spPr>
        <p:style>
          <a:lnRef idx="0">
            <a:scrgbClr r="0" g="0" b="0"/>
          </a:lnRef>
          <a:fillRef idx="0">
            <a:scrgbClr r="0" g="0" b="0"/>
          </a:fillRef>
          <a:effectRef idx="0">
            <a:scrgbClr r="0" g="0" b="0"/>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400"/>
              </a:spcAft>
              <a:buClrTx/>
              <a:buSzTx/>
              <a:buFontTx/>
              <a:buNone/>
              <a:tabLst/>
              <a:defRPr/>
            </a:pPr>
            <a:r>
              <a:rPr kumimoji="0" lang="en-GB" sz="12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Bronchoconstriction</a:t>
            </a:r>
            <a:r>
              <a:rPr kumimoji="0" lang="en-GB" sz="1200" b="1" i="0" u="none" strike="noStrike" kern="1200" cap="none" spc="0" normalizeH="0" baseline="30000" noProof="0">
                <a:ln>
                  <a:noFill/>
                </a:ln>
                <a:solidFill>
                  <a:srgbClr val="FFFFFF"/>
                </a:solidFill>
                <a:effectLst/>
                <a:uLnTx/>
                <a:uFillTx/>
                <a:latin typeface="Calibri"/>
                <a:ea typeface="+mn-ea"/>
                <a:cs typeface="+mn-cs"/>
              </a:rPr>
              <a:t>1</a:t>
            </a:r>
            <a:endParaRPr kumimoji="0" lang="en-GB" sz="12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00000"/>
              </a:lnSpc>
              <a:spcBef>
                <a:spcPts val="0"/>
              </a:spcBef>
              <a:spcAft>
                <a:spcPts val="400"/>
              </a:spcAft>
              <a:buClrTx/>
              <a:buSzTx/>
              <a:buFontTx/>
              <a:buNone/>
              <a:tabLst/>
              <a:defRPr/>
            </a:pPr>
            <a:r>
              <a:rPr kumimoji="0" lang="en-GB" sz="12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Airway remodeling</a:t>
            </a:r>
            <a:r>
              <a:rPr kumimoji="0" lang="en-GB" sz="1200" b="1" i="0" u="none" strike="noStrike" kern="1200" cap="none" spc="0" normalizeH="0" baseline="30000" noProof="0">
                <a:ln>
                  <a:noFill/>
                </a:ln>
                <a:solidFill>
                  <a:srgbClr val="FFFFFF"/>
                </a:solidFill>
                <a:effectLst/>
                <a:uLnTx/>
                <a:uFillTx/>
                <a:latin typeface="Calibri"/>
                <a:ea typeface="+mn-ea"/>
                <a:cs typeface="+mn-cs"/>
              </a:rPr>
              <a:t>1</a:t>
            </a:r>
            <a:endParaRPr kumimoji="0" lang="en-GB" sz="12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00000"/>
              </a:lnSpc>
              <a:spcBef>
                <a:spcPts val="0"/>
              </a:spcBef>
              <a:spcAft>
                <a:spcPts val="400"/>
              </a:spcAft>
              <a:buClrTx/>
              <a:buSzTx/>
              <a:buFontTx/>
              <a:buNone/>
              <a:tabLst/>
              <a:defRPr/>
            </a:pPr>
            <a:r>
              <a:rPr kumimoji="0" lang="en-GB" sz="12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Mucus plugging</a:t>
            </a:r>
            <a:r>
              <a:rPr kumimoji="0" lang="en-GB" sz="1200" b="1" i="0" u="none" strike="noStrike" kern="1200" cap="none" spc="0" normalizeH="0" baseline="30000" noProof="0">
                <a:ln>
                  <a:noFill/>
                </a:ln>
                <a:solidFill>
                  <a:srgbClr val="FFFFFF"/>
                </a:solidFill>
                <a:effectLst/>
                <a:uLnTx/>
                <a:uFillTx/>
                <a:latin typeface="Arial" panose="020B0604020202020204" pitchFamily="34" charset="0"/>
                <a:ea typeface="+mn-ea"/>
                <a:cs typeface="Arial" panose="020B0604020202020204" pitchFamily="34" charset="0"/>
              </a:rPr>
              <a:t>3,4</a:t>
            </a:r>
          </a:p>
        </p:txBody>
      </p:sp>
      <p:sp>
        <p:nvSpPr>
          <p:cNvPr id="585" name="Rectangle 584">
            <a:extLst>
              <a:ext uri="{FF2B5EF4-FFF2-40B4-BE49-F238E27FC236}">
                <a16:creationId xmlns:a16="http://schemas.microsoft.com/office/drawing/2014/main" id="{235A1D02-845C-4F4F-B217-4AD0F42A33A3}"/>
              </a:ext>
            </a:extLst>
          </p:cNvPr>
          <p:cNvSpPr>
            <a:spLocks/>
          </p:cNvSpPr>
          <p:nvPr/>
        </p:nvSpPr>
        <p:spPr>
          <a:xfrm>
            <a:off x="2477076" y="5656361"/>
            <a:ext cx="8952256" cy="406330"/>
          </a:xfrm>
          <a:prstGeom prst="rect">
            <a:avLst/>
          </a:prstGeom>
          <a:ln>
            <a:noFill/>
          </a:ln>
        </p:spPr>
        <p:style>
          <a:lnRef idx="3">
            <a:schemeClr val="lt1"/>
          </a:lnRef>
          <a:fillRef idx="1">
            <a:schemeClr val="accent5"/>
          </a:fillRef>
          <a:effectRef idx="1">
            <a:schemeClr val="accent5"/>
          </a:effectRef>
          <a:fontRef idx="minor">
            <a:schemeClr val="lt1"/>
          </a:fontRef>
        </p:style>
        <p:txBody>
          <a:bodyPr wrap="square" lIns="0" tIns="0" rIns="0" bIns="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srgbClr val="FFFFFF"/>
                </a:solidFill>
                <a:effectLst/>
                <a:uLnTx/>
                <a:uFillTx/>
                <a:latin typeface="Calibri"/>
                <a:ea typeface="+mn-ea"/>
                <a:cs typeface="+mn-cs"/>
              </a:rPr>
              <a:t>Symptoms,</a:t>
            </a:r>
            <a:r>
              <a:rPr kumimoji="0" lang="en-GB" sz="1200" b="1" i="0" u="none" strike="noStrike" kern="1200" cap="none" spc="0" normalizeH="0" baseline="30000" noProof="0" dirty="0">
                <a:ln>
                  <a:noFill/>
                </a:ln>
                <a:solidFill>
                  <a:srgbClr val="FFFFFF"/>
                </a:solidFill>
                <a:effectLst/>
                <a:uLnTx/>
                <a:uFillTx/>
                <a:latin typeface="Calibri"/>
                <a:ea typeface="+mn-ea"/>
                <a:cs typeface="+mn-cs"/>
              </a:rPr>
              <a:t>1-4</a:t>
            </a:r>
            <a:r>
              <a:rPr kumimoji="0" lang="en-GB" sz="1200" b="1" i="0" u="none" strike="noStrike" kern="1200" cap="none" spc="0" normalizeH="0" baseline="0" noProof="0" dirty="0">
                <a:ln>
                  <a:noFill/>
                </a:ln>
                <a:solidFill>
                  <a:srgbClr val="FFFFFF"/>
                </a:solidFill>
                <a:effectLst/>
                <a:uLnTx/>
                <a:uFillTx/>
                <a:latin typeface="Calibri"/>
                <a:ea typeface="+mn-ea"/>
                <a:cs typeface="+mn-cs"/>
              </a:rPr>
              <a:t> lung function decreases,</a:t>
            </a:r>
            <a:r>
              <a:rPr kumimoji="0" lang="en-GB" sz="1200" b="1" i="0" u="none" strike="noStrike" kern="1200" cap="none" spc="0" normalizeH="0" baseline="30000" noProof="0" dirty="0">
                <a:ln>
                  <a:noFill/>
                </a:ln>
                <a:solidFill>
                  <a:srgbClr val="FFFFFF"/>
                </a:solidFill>
                <a:effectLst/>
                <a:uLnTx/>
                <a:uFillTx/>
                <a:latin typeface="Calibri"/>
                <a:ea typeface="+mn-ea"/>
                <a:cs typeface="+mn-cs"/>
              </a:rPr>
              <a:t>1</a:t>
            </a:r>
            <a:r>
              <a:rPr kumimoji="0" lang="en-GB" sz="1200" b="1" i="0" u="none" strike="noStrike" kern="1200" cap="none" spc="0" normalizeH="0" baseline="0" noProof="0" dirty="0">
                <a:ln>
                  <a:noFill/>
                </a:ln>
                <a:solidFill>
                  <a:srgbClr val="FFFFFF"/>
                </a:solidFill>
                <a:effectLst/>
                <a:uLnTx/>
                <a:uFillTx/>
                <a:latin typeface="Calibri"/>
                <a:ea typeface="+mn-ea"/>
                <a:cs typeface="+mn-cs"/>
              </a:rPr>
              <a:t> exacerbations</a:t>
            </a:r>
            <a:r>
              <a:rPr kumimoji="0" lang="en-GB" sz="1200" b="1" i="0" u="none" strike="noStrike" kern="1200" cap="none" spc="0" normalizeH="0" baseline="30000" noProof="0" dirty="0">
                <a:ln>
                  <a:noFill/>
                </a:ln>
                <a:solidFill>
                  <a:srgbClr val="FFFFFF"/>
                </a:solidFill>
                <a:effectLst/>
                <a:uLnTx/>
                <a:uFillTx/>
                <a:latin typeface="Calibri"/>
                <a:ea typeface="+mn-ea"/>
                <a:cs typeface="+mn-cs"/>
              </a:rPr>
              <a:t>1</a:t>
            </a:r>
          </a:p>
        </p:txBody>
      </p:sp>
      <p:sp>
        <p:nvSpPr>
          <p:cNvPr id="586" name="Isosceles Triangle 585">
            <a:extLst>
              <a:ext uri="{FF2B5EF4-FFF2-40B4-BE49-F238E27FC236}">
                <a16:creationId xmlns:a16="http://schemas.microsoft.com/office/drawing/2014/main" id="{967B2DEF-5132-4EBD-AEB6-133AE030BE94}"/>
              </a:ext>
            </a:extLst>
          </p:cNvPr>
          <p:cNvSpPr/>
          <p:nvPr/>
        </p:nvSpPr>
        <p:spPr>
          <a:xfrm rot="10800000">
            <a:off x="3607841" y="3726552"/>
            <a:ext cx="360919" cy="180047"/>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a:ln>
                <a:noFill/>
              </a:ln>
              <a:solidFill>
                <a:srgbClr val="FFFFFF"/>
              </a:solidFill>
              <a:effectLst/>
              <a:uLnTx/>
              <a:uFillTx/>
              <a:latin typeface="Calibri"/>
              <a:ea typeface="+mn-ea"/>
              <a:cs typeface="+mn-cs"/>
            </a:endParaRPr>
          </a:p>
        </p:txBody>
      </p:sp>
      <p:sp>
        <p:nvSpPr>
          <p:cNvPr id="587" name="Isosceles Triangle 586">
            <a:extLst>
              <a:ext uri="{FF2B5EF4-FFF2-40B4-BE49-F238E27FC236}">
                <a16:creationId xmlns:a16="http://schemas.microsoft.com/office/drawing/2014/main" id="{6AE8D3E9-4E8A-4515-8C9E-25A8EEF2349C}"/>
              </a:ext>
            </a:extLst>
          </p:cNvPr>
          <p:cNvSpPr/>
          <p:nvPr/>
        </p:nvSpPr>
        <p:spPr>
          <a:xfrm rot="10800000">
            <a:off x="3607841" y="4340805"/>
            <a:ext cx="360919" cy="180047"/>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a:ln>
                <a:noFill/>
              </a:ln>
              <a:solidFill>
                <a:srgbClr val="FFFFFF"/>
              </a:solidFill>
              <a:effectLst/>
              <a:uLnTx/>
              <a:uFillTx/>
              <a:latin typeface="Calibri"/>
              <a:ea typeface="+mn-ea"/>
              <a:cs typeface="+mn-cs"/>
            </a:endParaRPr>
          </a:p>
        </p:txBody>
      </p:sp>
      <p:sp>
        <p:nvSpPr>
          <p:cNvPr id="588" name="Isosceles Triangle 587">
            <a:extLst>
              <a:ext uri="{FF2B5EF4-FFF2-40B4-BE49-F238E27FC236}">
                <a16:creationId xmlns:a16="http://schemas.microsoft.com/office/drawing/2014/main" id="{54DAF0C5-D09C-4655-B6E3-9DF7BC9CEF67}"/>
              </a:ext>
            </a:extLst>
          </p:cNvPr>
          <p:cNvSpPr/>
          <p:nvPr/>
        </p:nvSpPr>
        <p:spPr>
          <a:xfrm rot="10800000">
            <a:off x="3607841" y="5429709"/>
            <a:ext cx="360919" cy="180047"/>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a:ln>
                <a:noFill/>
              </a:ln>
              <a:solidFill>
                <a:srgbClr val="FFFFFF"/>
              </a:solidFill>
              <a:effectLst/>
              <a:uLnTx/>
              <a:uFillTx/>
              <a:latin typeface="Calibri"/>
              <a:ea typeface="+mn-ea"/>
              <a:cs typeface="+mn-cs"/>
            </a:endParaRPr>
          </a:p>
        </p:txBody>
      </p:sp>
      <p:sp>
        <p:nvSpPr>
          <p:cNvPr id="589" name="Isosceles Triangle 588">
            <a:extLst>
              <a:ext uri="{FF2B5EF4-FFF2-40B4-BE49-F238E27FC236}">
                <a16:creationId xmlns:a16="http://schemas.microsoft.com/office/drawing/2014/main" id="{3CE9E63E-75DE-4551-87BC-57FC18CA2623}"/>
              </a:ext>
            </a:extLst>
          </p:cNvPr>
          <p:cNvSpPr/>
          <p:nvPr/>
        </p:nvSpPr>
        <p:spPr>
          <a:xfrm rot="10800000">
            <a:off x="3607841" y="3112298"/>
            <a:ext cx="360919" cy="180047"/>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a:ln>
                <a:noFill/>
              </a:ln>
              <a:solidFill>
                <a:srgbClr val="FFFFFF"/>
              </a:solidFill>
              <a:effectLst/>
              <a:uLnTx/>
              <a:uFillTx/>
              <a:latin typeface="Calibri"/>
              <a:ea typeface="+mn-ea"/>
              <a:cs typeface="+mn-cs"/>
            </a:endParaRPr>
          </a:p>
        </p:txBody>
      </p:sp>
      <p:sp>
        <p:nvSpPr>
          <p:cNvPr id="590" name="Isosceles Triangle 589">
            <a:extLst>
              <a:ext uri="{FF2B5EF4-FFF2-40B4-BE49-F238E27FC236}">
                <a16:creationId xmlns:a16="http://schemas.microsoft.com/office/drawing/2014/main" id="{E52F017E-9A40-4115-86B3-8D4BBC414CE2}"/>
              </a:ext>
            </a:extLst>
          </p:cNvPr>
          <p:cNvSpPr/>
          <p:nvPr/>
        </p:nvSpPr>
        <p:spPr>
          <a:xfrm rot="10800000">
            <a:off x="6768266" y="3112298"/>
            <a:ext cx="360919" cy="180047"/>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a:ln>
                <a:noFill/>
              </a:ln>
              <a:solidFill>
                <a:srgbClr val="FFFFFF"/>
              </a:solidFill>
              <a:effectLst/>
              <a:uLnTx/>
              <a:uFillTx/>
              <a:latin typeface="Calibri"/>
              <a:ea typeface="+mn-ea"/>
              <a:cs typeface="+mn-cs"/>
            </a:endParaRPr>
          </a:p>
        </p:txBody>
      </p:sp>
      <p:sp>
        <p:nvSpPr>
          <p:cNvPr id="591" name="Isosceles Triangle 590">
            <a:extLst>
              <a:ext uri="{FF2B5EF4-FFF2-40B4-BE49-F238E27FC236}">
                <a16:creationId xmlns:a16="http://schemas.microsoft.com/office/drawing/2014/main" id="{0BD02C33-4172-43F2-9EAE-84812A553F2B}"/>
              </a:ext>
            </a:extLst>
          </p:cNvPr>
          <p:cNvSpPr/>
          <p:nvPr/>
        </p:nvSpPr>
        <p:spPr>
          <a:xfrm rot="10800000">
            <a:off x="9909827" y="3112298"/>
            <a:ext cx="360919" cy="180047"/>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a:ln>
                <a:noFill/>
              </a:ln>
              <a:solidFill>
                <a:srgbClr val="FFFFFF"/>
              </a:solidFill>
              <a:effectLst/>
              <a:uLnTx/>
              <a:uFillTx/>
              <a:latin typeface="Calibri"/>
              <a:ea typeface="+mn-ea"/>
              <a:cs typeface="+mn-cs"/>
            </a:endParaRPr>
          </a:p>
        </p:txBody>
      </p:sp>
      <p:sp>
        <p:nvSpPr>
          <p:cNvPr id="592" name="Isosceles Triangle 591">
            <a:extLst>
              <a:ext uri="{FF2B5EF4-FFF2-40B4-BE49-F238E27FC236}">
                <a16:creationId xmlns:a16="http://schemas.microsoft.com/office/drawing/2014/main" id="{639C1DE5-39DB-44E5-89B4-4DD48F4AA2FD}"/>
              </a:ext>
            </a:extLst>
          </p:cNvPr>
          <p:cNvSpPr/>
          <p:nvPr/>
        </p:nvSpPr>
        <p:spPr>
          <a:xfrm rot="10800000">
            <a:off x="6768266" y="3726552"/>
            <a:ext cx="360919" cy="180047"/>
          </a:xfrm>
          <a:prstGeom prst="triangl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a:ln>
                <a:noFill/>
              </a:ln>
              <a:solidFill>
                <a:srgbClr val="FFFFFF"/>
              </a:solidFill>
              <a:effectLst/>
              <a:uLnTx/>
              <a:uFillTx/>
              <a:latin typeface="Calibri"/>
              <a:ea typeface="+mn-ea"/>
              <a:cs typeface="+mn-cs"/>
            </a:endParaRPr>
          </a:p>
        </p:txBody>
      </p:sp>
      <p:sp>
        <p:nvSpPr>
          <p:cNvPr id="593" name="Isosceles Triangle 592">
            <a:extLst>
              <a:ext uri="{FF2B5EF4-FFF2-40B4-BE49-F238E27FC236}">
                <a16:creationId xmlns:a16="http://schemas.microsoft.com/office/drawing/2014/main" id="{D0376390-981A-4C59-B8DC-36FEF7910B61}"/>
              </a:ext>
            </a:extLst>
          </p:cNvPr>
          <p:cNvSpPr/>
          <p:nvPr/>
        </p:nvSpPr>
        <p:spPr>
          <a:xfrm rot="10800000">
            <a:off x="6768266" y="4340805"/>
            <a:ext cx="360919" cy="180047"/>
          </a:xfrm>
          <a:prstGeom prst="triangl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a:ln>
                <a:noFill/>
              </a:ln>
              <a:solidFill>
                <a:srgbClr val="FFFFFF"/>
              </a:solidFill>
              <a:effectLst/>
              <a:uLnTx/>
              <a:uFillTx/>
              <a:latin typeface="Calibri"/>
              <a:ea typeface="+mn-ea"/>
              <a:cs typeface="+mn-cs"/>
            </a:endParaRPr>
          </a:p>
        </p:txBody>
      </p:sp>
      <p:sp>
        <p:nvSpPr>
          <p:cNvPr id="594" name="Isosceles Triangle 593">
            <a:extLst>
              <a:ext uri="{FF2B5EF4-FFF2-40B4-BE49-F238E27FC236}">
                <a16:creationId xmlns:a16="http://schemas.microsoft.com/office/drawing/2014/main" id="{F50FED07-3E76-4BFE-86DA-FD213B0DCD6F}"/>
              </a:ext>
            </a:extLst>
          </p:cNvPr>
          <p:cNvSpPr/>
          <p:nvPr/>
        </p:nvSpPr>
        <p:spPr>
          <a:xfrm rot="10800000">
            <a:off x="6768266" y="5429709"/>
            <a:ext cx="360919" cy="180047"/>
          </a:xfrm>
          <a:prstGeom prst="triangl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a:ln>
                <a:noFill/>
              </a:ln>
              <a:solidFill>
                <a:srgbClr val="FFFFFF"/>
              </a:solidFill>
              <a:effectLst/>
              <a:uLnTx/>
              <a:uFillTx/>
              <a:latin typeface="Calibri"/>
              <a:ea typeface="+mn-ea"/>
              <a:cs typeface="+mn-cs"/>
            </a:endParaRPr>
          </a:p>
        </p:txBody>
      </p:sp>
      <p:sp>
        <p:nvSpPr>
          <p:cNvPr id="595" name="Isosceles Triangle 594">
            <a:extLst>
              <a:ext uri="{FF2B5EF4-FFF2-40B4-BE49-F238E27FC236}">
                <a16:creationId xmlns:a16="http://schemas.microsoft.com/office/drawing/2014/main" id="{F910CEEC-33FA-4F93-90AC-17E279DFFAC7}"/>
              </a:ext>
            </a:extLst>
          </p:cNvPr>
          <p:cNvSpPr/>
          <p:nvPr/>
        </p:nvSpPr>
        <p:spPr>
          <a:xfrm rot="10800000">
            <a:off x="9909827" y="3726552"/>
            <a:ext cx="360919" cy="180047"/>
          </a:xfrm>
          <a:prstGeom prst="triangl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a:ln>
                <a:noFill/>
              </a:ln>
              <a:solidFill>
                <a:srgbClr val="FFFFFF"/>
              </a:solidFill>
              <a:effectLst/>
              <a:uLnTx/>
              <a:uFillTx/>
              <a:latin typeface="Calibri"/>
              <a:ea typeface="+mn-ea"/>
              <a:cs typeface="+mn-cs"/>
            </a:endParaRPr>
          </a:p>
        </p:txBody>
      </p:sp>
      <p:sp>
        <p:nvSpPr>
          <p:cNvPr id="596" name="Isosceles Triangle 595">
            <a:extLst>
              <a:ext uri="{FF2B5EF4-FFF2-40B4-BE49-F238E27FC236}">
                <a16:creationId xmlns:a16="http://schemas.microsoft.com/office/drawing/2014/main" id="{74206326-9B28-4F72-B9BB-788F7751CC64}"/>
              </a:ext>
            </a:extLst>
          </p:cNvPr>
          <p:cNvSpPr/>
          <p:nvPr/>
        </p:nvSpPr>
        <p:spPr>
          <a:xfrm rot="10800000">
            <a:off x="9909827" y="4340805"/>
            <a:ext cx="360919" cy="180047"/>
          </a:xfrm>
          <a:prstGeom prst="triangl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a:ln>
                <a:noFill/>
              </a:ln>
              <a:solidFill>
                <a:srgbClr val="FFFFFF"/>
              </a:solidFill>
              <a:effectLst/>
              <a:uLnTx/>
              <a:uFillTx/>
              <a:latin typeface="Calibri"/>
              <a:ea typeface="+mn-ea"/>
              <a:cs typeface="+mn-cs"/>
            </a:endParaRPr>
          </a:p>
        </p:txBody>
      </p:sp>
      <p:sp>
        <p:nvSpPr>
          <p:cNvPr id="597" name="Isosceles Triangle 596">
            <a:extLst>
              <a:ext uri="{FF2B5EF4-FFF2-40B4-BE49-F238E27FC236}">
                <a16:creationId xmlns:a16="http://schemas.microsoft.com/office/drawing/2014/main" id="{7F037817-8DF3-487A-BD97-6EE3B5AB1949}"/>
              </a:ext>
            </a:extLst>
          </p:cNvPr>
          <p:cNvSpPr/>
          <p:nvPr/>
        </p:nvSpPr>
        <p:spPr>
          <a:xfrm rot="10800000">
            <a:off x="9909827" y="5429709"/>
            <a:ext cx="360919" cy="180047"/>
          </a:xfrm>
          <a:prstGeom prst="triangl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a:ln>
                <a:noFill/>
              </a:ln>
              <a:solidFill>
                <a:srgbClr val="FFFFFF"/>
              </a:solidFill>
              <a:effectLst/>
              <a:uLnTx/>
              <a:uFillTx/>
              <a:latin typeface="Calibri"/>
              <a:ea typeface="+mn-ea"/>
              <a:cs typeface="+mn-cs"/>
            </a:endParaRPr>
          </a:p>
        </p:txBody>
      </p:sp>
      <p:grpSp>
        <p:nvGrpSpPr>
          <p:cNvPr id="598" name="Group 597">
            <a:extLst>
              <a:ext uri="{FF2B5EF4-FFF2-40B4-BE49-F238E27FC236}">
                <a16:creationId xmlns:a16="http://schemas.microsoft.com/office/drawing/2014/main" id="{B712B927-4639-4D7D-9E3D-52ECF729AED9}"/>
              </a:ext>
            </a:extLst>
          </p:cNvPr>
          <p:cNvGrpSpPr/>
          <p:nvPr/>
        </p:nvGrpSpPr>
        <p:grpSpPr>
          <a:xfrm>
            <a:off x="4270304" y="1250559"/>
            <a:ext cx="3651392" cy="978735"/>
            <a:chOff x="4205700" y="1157855"/>
            <a:chExt cx="3780600" cy="993318"/>
          </a:xfrm>
        </p:grpSpPr>
        <p:grpSp>
          <p:nvGrpSpPr>
            <p:cNvPr id="599" name="Group 598">
              <a:extLst>
                <a:ext uri="{FF2B5EF4-FFF2-40B4-BE49-F238E27FC236}">
                  <a16:creationId xmlns:a16="http://schemas.microsoft.com/office/drawing/2014/main" id="{9791E82D-49AE-4F51-A9B3-4E394DD7E33E}"/>
                </a:ext>
              </a:extLst>
            </p:cNvPr>
            <p:cNvGrpSpPr/>
            <p:nvPr/>
          </p:nvGrpSpPr>
          <p:grpSpPr>
            <a:xfrm>
              <a:off x="4205700" y="1157855"/>
              <a:ext cx="3780600" cy="993318"/>
              <a:chOff x="4736554" y="1199555"/>
              <a:chExt cx="2772816" cy="728532"/>
            </a:xfrm>
          </p:grpSpPr>
          <p:pic>
            <p:nvPicPr>
              <p:cNvPr id="601" name="Picture 600">
                <a:extLst>
                  <a:ext uri="{FF2B5EF4-FFF2-40B4-BE49-F238E27FC236}">
                    <a16:creationId xmlns:a16="http://schemas.microsoft.com/office/drawing/2014/main" id="{FD918AD2-291A-49DF-8F49-D9B2CA342D08}"/>
                  </a:ext>
                </a:extLst>
              </p:cNvPr>
              <p:cNvPicPr>
                <a:picLocks noChangeAspect="1"/>
              </p:cNvPicPr>
              <p:nvPr/>
            </p:nvPicPr>
            <p:blipFill rotWithShape="1">
              <a:blip r:embed="rId3" cstate="email">
                <a:extLst>
                  <a:ext uri="{BEBA8EAE-BF5A-486C-A8C5-ECC9F3942E4B}">
                    <a14:imgProps xmlns:a14="http://schemas.microsoft.com/office/drawing/2010/main">
                      <a14:imgLayer r:embed="rId4">
                        <a14:imgEffect>
                          <a14:backgroundRemoval t="8451" b="88732" l="0" r="100000">
                            <a14:foregroundMark x1="19469" y1="39437" x2="19469" y2="39437"/>
                            <a14:foregroundMark x1="43363" y1="77465" x2="43363" y2="77465"/>
                            <a14:foregroundMark x1="67257" y1="46479" x2="67257" y2="46479"/>
                            <a14:foregroundMark x1="89381" y1="39437" x2="89381" y2="39437"/>
                            <a14:backgroundMark x1="100000" y1="50704" x2="100000" y2="50704"/>
                          </a14:backgroundRemoval>
                        </a14:imgEffect>
                      </a14:imgLayer>
                    </a14:imgProps>
                  </a:ext>
                  <a:ext uri="{28A0092B-C50C-407E-A947-70E740481C1C}">
                    <a14:useLocalDpi xmlns:a14="http://schemas.microsoft.com/office/drawing/2010/main"/>
                  </a:ext>
                </a:extLst>
              </a:blip>
              <a:srcRect/>
              <a:stretch/>
            </p:blipFill>
            <p:spPr>
              <a:xfrm>
                <a:off x="6006289" y="1270979"/>
                <a:ext cx="992652" cy="624586"/>
              </a:xfrm>
              <a:prstGeom prst="rect">
                <a:avLst/>
              </a:prstGeom>
              <a:effectLst>
                <a:outerShdw blurRad="63500" sx="102000" sy="102000" algn="ctr" rotWithShape="0">
                  <a:prstClr val="black">
                    <a:alpha val="40000"/>
                  </a:prstClr>
                </a:outerShdw>
              </a:effectLst>
            </p:spPr>
          </p:pic>
          <p:pic>
            <p:nvPicPr>
              <p:cNvPr id="602" name="Picture 601">
                <a:extLst>
                  <a:ext uri="{FF2B5EF4-FFF2-40B4-BE49-F238E27FC236}">
                    <a16:creationId xmlns:a16="http://schemas.microsoft.com/office/drawing/2014/main" id="{FD713EC6-C252-4B47-9CDB-014C43267DA5}"/>
                  </a:ext>
                </a:extLst>
              </p:cNvPr>
              <p:cNvPicPr>
                <a:picLocks noChangeAspect="1"/>
              </p:cNvPicPr>
              <p:nvPr/>
            </p:nvPicPr>
            <p:blipFill rotWithShape="1">
              <a:blip r:embed="rId5" cstate="email">
                <a:extLst>
                  <a:ext uri="{BEBA8EAE-BF5A-486C-A8C5-ECC9F3942E4B}">
                    <a14:imgProps xmlns:a14="http://schemas.microsoft.com/office/drawing/2010/main">
                      <a14:imgLayer r:embed="rId6">
                        <a14:imgEffect>
                          <a14:backgroundRemoval t="8451" b="88732" l="17532" r="100000">
                            <a14:foregroundMark x1="18831" y1="52113" x2="18831" y2="52113"/>
                            <a14:foregroundMark x1="37662" y1="64789" x2="37662" y2="64789"/>
                            <a14:foregroundMark x1="44805" y1="22535" x2="44805" y2="22535"/>
                            <a14:foregroundMark x1="79221" y1="35211" x2="79221" y2="35211"/>
                            <a14:foregroundMark x1="87662" y1="69014" x2="87662" y2="69014"/>
                          </a14:backgroundRemoval>
                        </a14:imgEffect>
                      </a14:imgLayer>
                    </a14:imgProps>
                  </a:ext>
                  <a:ext uri="{28A0092B-C50C-407E-A947-70E740481C1C}">
                    <a14:useLocalDpi xmlns:a14="http://schemas.microsoft.com/office/drawing/2010/main"/>
                  </a:ext>
                </a:extLst>
              </a:blip>
              <a:srcRect/>
              <a:stretch/>
            </p:blipFill>
            <p:spPr>
              <a:xfrm>
                <a:off x="4736554" y="1294931"/>
                <a:ext cx="1359446" cy="624586"/>
              </a:xfrm>
              <a:prstGeom prst="rect">
                <a:avLst/>
              </a:prstGeom>
              <a:effectLst>
                <a:outerShdw blurRad="63500" sx="102000" sy="102000" algn="ctr" rotWithShape="0">
                  <a:prstClr val="black">
                    <a:alpha val="40000"/>
                  </a:prstClr>
                </a:outerShdw>
              </a:effectLst>
            </p:spPr>
          </p:pic>
          <p:pic>
            <p:nvPicPr>
              <p:cNvPr id="603" name="Cigarette2">
                <a:extLst>
                  <a:ext uri="{FF2B5EF4-FFF2-40B4-BE49-F238E27FC236}">
                    <a16:creationId xmlns:a16="http://schemas.microsoft.com/office/drawing/2014/main" id="{8EE928B7-0D9E-4B35-8420-783F672ECF8F}"/>
                  </a:ext>
                </a:extLst>
              </p:cNvPr>
              <p:cNvPicPr>
                <a:picLocks noChangeAspect="1"/>
              </p:cNvPicPr>
              <p:nvPr/>
            </p:nvPicPr>
            <p:blipFill rotWithShape="1">
              <a:blip r:embed="rId7" cstate="email">
                <a:extLst>
                  <a:ext uri="{28A0092B-C50C-407E-A947-70E740481C1C}">
                    <a14:useLocalDpi xmlns:a14="http://schemas.microsoft.com/office/drawing/2010/main"/>
                  </a:ext>
                </a:extLst>
              </a:blip>
              <a:srcRect/>
              <a:stretch/>
            </p:blipFill>
            <p:spPr>
              <a:xfrm flipH="1">
                <a:off x="6804099" y="1199555"/>
                <a:ext cx="705271" cy="728532"/>
              </a:xfrm>
              <a:prstGeom prst="rect">
                <a:avLst/>
              </a:prstGeom>
              <a:effectLst>
                <a:outerShdw blurRad="63500" sx="102000" sy="102000" algn="ctr" rotWithShape="0">
                  <a:prstClr val="black">
                    <a:alpha val="40000"/>
                  </a:prstClr>
                </a:outerShdw>
              </a:effectLst>
            </p:spPr>
          </p:pic>
        </p:grpSp>
        <p:pic>
          <p:nvPicPr>
            <p:cNvPr id="600" name="Picture 599">
              <a:extLst>
                <a:ext uri="{FF2B5EF4-FFF2-40B4-BE49-F238E27FC236}">
                  <a16:creationId xmlns:a16="http://schemas.microsoft.com/office/drawing/2014/main" id="{023061E7-9EB2-4010-9BD8-4B43998600DD}"/>
                </a:ext>
              </a:extLst>
            </p:cNvPr>
            <p:cNvPicPr>
              <a:picLocks noChangeAspect="1"/>
            </p:cNvPicPr>
            <p:nvPr/>
          </p:nvPicPr>
          <p:blipFill>
            <a:blip r:embed="rId8" cstate="email">
              <a:duotone>
                <a:prstClr val="black"/>
                <a:srgbClr val="B9B9B9">
                  <a:tint val="45000"/>
                  <a:satMod val="400000"/>
                </a:srgbClr>
              </a:duotone>
              <a:alphaModFix/>
              <a:extLst>
                <a:ext uri="{BEBA8EAE-BF5A-486C-A8C5-ECC9F3942E4B}">
                  <a14:imgProps xmlns:a14="http://schemas.microsoft.com/office/drawing/2010/main">
                    <a14:imgLayer r:embed="rId9">
                      <a14:imgEffect>
                        <a14:artisticGlass/>
                      </a14:imgEffect>
                      <a14:imgEffect>
                        <a14:brightnessContrast bright="20000" contrast="-40000"/>
                      </a14:imgEffect>
                    </a14:imgLayer>
                  </a14:imgProps>
                </a:ext>
                <a:ext uri="{28A0092B-C50C-407E-A947-70E740481C1C}">
                  <a14:useLocalDpi xmlns:a14="http://schemas.microsoft.com/office/drawing/2010/main"/>
                </a:ext>
              </a:extLst>
            </a:blip>
            <a:stretch>
              <a:fillRect/>
            </a:stretch>
          </p:blipFill>
          <p:spPr>
            <a:xfrm rot="13784289">
              <a:off x="5566287" y="1325968"/>
              <a:ext cx="315404" cy="477225"/>
            </a:xfrm>
            <a:prstGeom prst="rect">
              <a:avLst/>
            </a:prstGeom>
            <a:ln>
              <a:noFill/>
            </a:ln>
            <a:effectLst>
              <a:glow rad="635">
                <a:schemeClr val="tx1">
                  <a:alpha val="26000"/>
                </a:schemeClr>
              </a:glow>
              <a:outerShdw blurRad="63500" sx="96000" sy="96000" algn="ctr" rotWithShape="0">
                <a:schemeClr val="tx1">
                  <a:alpha val="34000"/>
                </a:schemeClr>
              </a:outerShdw>
            </a:effectLst>
          </p:spPr>
        </p:pic>
      </p:grpSp>
      <p:grpSp>
        <p:nvGrpSpPr>
          <p:cNvPr id="604" name="Group 603">
            <a:extLst>
              <a:ext uri="{FF2B5EF4-FFF2-40B4-BE49-F238E27FC236}">
                <a16:creationId xmlns:a16="http://schemas.microsoft.com/office/drawing/2014/main" id="{BBE12FBA-158F-4A0B-B969-28E9C61E4178}"/>
              </a:ext>
            </a:extLst>
          </p:cNvPr>
          <p:cNvGrpSpPr/>
          <p:nvPr/>
        </p:nvGrpSpPr>
        <p:grpSpPr>
          <a:xfrm>
            <a:off x="478528" y="2045290"/>
            <a:ext cx="11234047" cy="820679"/>
            <a:chOff x="280677" y="2014676"/>
            <a:chExt cx="11630647" cy="872526"/>
          </a:xfrm>
        </p:grpSpPr>
        <p:grpSp>
          <p:nvGrpSpPr>
            <p:cNvPr id="605" name="Group 604">
              <a:extLst>
                <a:ext uri="{FF2B5EF4-FFF2-40B4-BE49-F238E27FC236}">
                  <a16:creationId xmlns:a16="http://schemas.microsoft.com/office/drawing/2014/main" id="{298F3F01-BC17-4CA1-9207-7830ACABD5FC}"/>
                </a:ext>
              </a:extLst>
            </p:cNvPr>
            <p:cNvGrpSpPr/>
            <p:nvPr/>
          </p:nvGrpSpPr>
          <p:grpSpPr>
            <a:xfrm>
              <a:off x="280677" y="2014676"/>
              <a:ext cx="7061955" cy="872526"/>
              <a:chOff x="38088" y="4977797"/>
              <a:chExt cx="7061955" cy="872526"/>
            </a:xfrm>
          </p:grpSpPr>
          <p:grpSp>
            <p:nvGrpSpPr>
              <p:cNvPr id="814" name="Epithelial Cell">
                <a:extLst>
                  <a:ext uri="{FF2B5EF4-FFF2-40B4-BE49-F238E27FC236}">
                    <a16:creationId xmlns:a16="http://schemas.microsoft.com/office/drawing/2014/main" id="{4F4D7B96-22DF-4E45-9C54-B4981BF25A57}"/>
                  </a:ext>
                </a:extLst>
              </p:cNvPr>
              <p:cNvGrpSpPr/>
              <p:nvPr/>
            </p:nvGrpSpPr>
            <p:grpSpPr>
              <a:xfrm>
                <a:off x="1736769" y="5001535"/>
                <a:ext cx="292605" cy="544481"/>
                <a:chOff x="2685383" y="1805888"/>
                <a:chExt cx="506734" cy="942935"/>
              </a:xfrm>
            </p:grpSpPr>
            <p:sp>
              <p:nvSpPr>
                <p:cNvPr id="1119" name="Freeform: Shape 1118">
                  <a:extLst>
                    <a:ext uri="{FF2B5EF4-FFF2-40B4-BE49-F238E27FC236}">
                      <a16:creationId xmlns:a16="http://schemas.microsoft.com/office/drawing/2014/main" id="{84FF8783-43F2-4E7A-BE50-7085D7DE534A}"/>
                    </a:ext>
                  </a:extLst>
                </p:cNvPr>
                <p:cNvSpPr/>
                <p:nvPr/>
              </p:nvSpPr>
              <p:spPr>
                <a:xfrm>
                  <a:off x="2747649" y="1839215"/>
                  <a:ext cx="45824" cy="266613"/>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22225" cap="rnd" cmpd="sng" algn="ctr">
                  <a:solidFill>
                    <a:srgbClr val="FFA74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0" name="Freeform: Shape 1119">
                  <a:extLst>
                    <a:ext uri="{FF2B5EF4-FFF2-40B4-BE49-F238E27FC236}">
                      <a16:creationId xmlns:a16="http://schemas.microsoft.com/office/drawing/2014/main" id="{88013752-73E2-4BDE-8A52-D6B9F0A9D705}"/>
                    </a:ext>
                  </a:extLst>
                </p:cNvPr>
                <p:cNvSpPr/>
                <p:nvPr/>
              </p:nvSpPr>
              <p:spPr>
                <a:xfrm>
                  <a:off x="2801804" y="1822551"/>
                  <a:ext cx="45825" cy="245784"/>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1" name="Freeform: Shape 1120">
                  <a:extLst>
                    <a:ext uri="{FF2B5EF4-FFF2-40B4-BE49-F238E27FC236}">
                      <a16:creationId xmlns:a16="http://schemas.microsoft.com/office/drawing/2014/main" id="{87E20E91-0AA8-4A93-932C-516D09BF3F21}"/>
                    </a:ext>
                  </a:extLst>
                </p:cNvPr>
                <p:cNvSpPr/>
                <p:nvPr/>
              </p:nvSpPr>
              <p:spPr>
                <a:xfrm>
                  <a:off x="2849573" y="1816303"/>
                  <a:ext cx="39714" cy="239535"/>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2" name="Freeform: Shape 1121">
                  <a:extLst>
                    <a:ext uri="{FF2B5EF4-FFF2-40B4-BE49-F238E27FC236}">
                      <a16:creationId xmlns:a16="http://schemas.microsoft.com/office/drawing/2014/main" id="{C9E61AB5-3F3C-4672-90DE-EEAEB6531206}"/>
                    </a:ext>
                  </a:extLst>
                </p:cNvPr>
                <p:cNvSpPr/>
                <p:nvPr/>
              </p:nvSpPr>
              <p:spPr>
                <a:xfrm>
                  <a:off x="2899701" y="1807971"/>
                  <a:ext cx="39637" cy="256198"/>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3" name="Freeform: Shape 1122">
                  <a:extLst>
                    <a:ext uri="{FF2B5EF4-FFF2-40B4-BE49-F238E27FC236}">
                      <a16:creationId xmlns:a16="http://schemas.microsoft.com/office/drawing/2014/main" id="{8A1BC3BC-D647-46EE-BB89-1A1058BF7ADA}"/>
                    </a:ext>
                  </a:extLst>
                </p:cNvPr>
                <p:cNvSpPr/>
                <p:nvPr/>
              </p:nvSpPr>
              <p:spPr>
                <a:xfrm>
                  <a:off x="2947609" y="1805888"/>
                  <a:ext cx="48958" cy="247867"/>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4" name="Freeform: Shape 1123">
                  <a:extLst>
                    <a:ext uri="{FF2B5EF4-FFF2-40B4-BE49-F238E27FC236}">
                      <a16:creationId xmlns:a16="http://schemas.microsoft.com/office/drawing/2014/main" id="{6B08077D-73D4-47ED-9788-6C6AA8EB8934}"/>
                    </a:ext>
                  </a:extLst>
                </p:cNvPr>
                <p:cNvSpPr/>
                <p:nvPr/>
              </p:nvSpPr>
              <p:spPr>
                <a:xfrm>
                  <a:off x="2993433" y="1810054"/>
                  <a:ext cx="39575" cy="247867"/>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5" name="Freeform: Shape 1124">
                  <a:extLst>
                    <a:ext uri="{FF2B5EF4-FFF2-40B4-BE49-F238E27FC236}">
                      <a16:creationId xmlns:a16="http://schemas.microsoft.com/office/drawing/2014/main" id="{C48495F8-3604-4082-90DE-A56F0207FB22}"/>
                    </a:ext>
                  </a:extLst>
                </p:cNvPr>
                <p:cNvSpPr/>
                <p:nvPr/>
              </p:nvSpPr>
              <p:spPr>
                <a:xfrm>
                  <a:off x="3045506" y="1820468"/>
                  <a:ext cx="37492" cy="249950"/>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6" name="Freeform: Shape 1125">
                  <a:extLst>
                    <a:ext uri="{FF2B5EF4-FFF2-40B4-BE49-F238E27FC236}">
                      <a16:creationId xmlns:a16="http://schemas.microsoft.com/office/drawing/2014/main" id="{997E9967-DA44-454E-BF37-92E52321641D}"/>
                    </a:ext>
                  </a:extLst>
                </p:cNvPr>
                <p:cNvSpPr/>
                <p:nvPr/>
              </p:nvSpPr>
              <p:spPr>
                <a:xfrm>
                  <a:off x="3091330" y="1826717"/>
                  <a:ext cx="29161" cy="249950"/>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1127" name="Group 1126">
                  <a:extLst>
                    <a:ext uri="{FF2B5EF4-FFF2-40B4-BE49-F238E27FC236}">
                      <a16:creationId xmlns:a16="http://schemas.microsoft.com/office/drawing/2014/main" id="{CF3CADB1-8799-400F-AC74-E1F16A7999D6}"/>
                    </a:ext>
                  </a:extLst>
                </p:cNvPr>
                <p:cNvGrpSpPr/>
                <p:nvPr/>
              </p:nvGrpSpPr>
              <p:grpSpPr>
                <a:xfrm>
                  <a:off x="2685383" y="2033317"/>
                  <a:ext cx="506734" cy="715506"/>
                  <a:chOff x="664078" y="1946983"/>
                  <a:chExt cx="506734" cy="715506"/>
                </a:xfrm>
              </p:grpSpPr>
              <p:sp>
                <p:nvSpPr>
                  <p:cNvPr id="1128" name="Rectangle: Rounded Corners 1127">
                    <a:extLst>
                      <a:ext uri="{FF2B5EF4-FFF2-40B4-BE49-F238E27FC236}">
                        <a16:creationId xmlns:a16="http://schemas.microsoft.com/office/drawing/2014/main" id="{B1448F45-0951-44B5-8BEB-3EE1E64BBAC9}"/>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9" name="Oval 1128">
                    <a:extLst>
                      <a:ext uri="{FF2B5EF4-FFF2-40B4-BE49-F238E27FC236}">
                        <a16:creationId xmlns:a16="http://schemas.microsoft.com/office/drawing/2014/main" id="{77071479-6F5C-4B85-A829-97B564A06D20}"/>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grpSp>
          <p:grpSp>
            <p:nvGrpSpPr>
              <p:cNvPr id="815" name="Epithelial Cell">
                <a:extLst>
                  <a:ext uri="{FF2B5EF4-FFF2-40B4-BE49-F238E27FC236}">
                    <a16:creationId xmlns:a16="http://schemas.microsoft.com/office/drawing/2014/main" id="{C34C326D-6705-4D2A-8DD8-B91B0A9BB587}"/>
                  </a:ext>
                </a:extLst>
              </p:cNvPr>
              <p:cNvGrpSpPr/>
              <p:nvPr/>
            </p:nvGrpSpPr>
            <p:grpSpPr>
              <a:xfrm>
                <a:off x="2348141" y="5001535"/>
                <a:ext cx="292605" cy="544481"/>
                <a:chOff x="3744162" y="1805888"/>
                <a:chExt cx="506734" cy="942935"/>
              </a:xfrm>
            </p:grpSpPr>
            <p:sp>
              <p:nvSpPr>
                <p:cNvPr id="1107" name="Freeform: Shape 1106">
                  <a:extLst>
                    <a:ext uri="{FF2B5EF4-FFF2-40B4-BE49-F238E27FC236}">
                      <a16:creationId xmlns:a16="http://schemas.microsoft.com/office/drawing/2014/main" id="{67955F85-DA26-4B12-992D-788C7A35AF3C}"/>
                    </a:ext>
                  </a:extLst>
                </p:cNvPr>
                <p:cNvSpPr/>
                <p:nvPr/>
              </p:nvSpPr>
              <p:spPr>
                <a:xfrm>
                  <a:off x="3785898" y="1839215"/>
                  <a:ext cx="45824" cy="266613"/>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22225" cap="rnd" cmpd="sng" algn="ctr">
                  <a:solidFill>
                    <a:srgbClr val="FFA74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08" name="Freeform: Shape 1107">
                  <a:extLst>
                    <a:ext uri="{FF2B5EF4-FFF2-40B4-BE49-F238E27FC236}">
                      <a16:creationId xmlns:a16="http://schemas.microsoft.com/office/drawing/2014/main" id="{8C1667BD-0478-40C4-B017-2009E45DB923}"/>
                    </a:ext>
                  </a:extLst>
                </p:cNvPr>
                <p:cNvSpPr/>
                <p:nvPr/>
              </p:nvSpPr>
              <p:spPr>
                <a:xfrm>
                  <a:off x="3840053" y="1822551"/>
                  <a:ext cx="45825" cy="245784"/>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09" name="Freeform: Shape 1108">
                  <a:extLst>
                    <a:ext uri="{FF2B5EF4-FFF2-40B4-BE49-F238E27FC236}">
                      <a16:creationId xmlns:a16="http://schemas.microsoft.com/office/drawing/2014/main" id="{D0EA2132-D254-45C3-AC47-28F1B911A38D}"/>
                    </a:ext>
                  </a:extLst>
                </p:cNvPr>
                <p:cNvSpPr/>
                <p:nvPr/>
              </p:nvSpPr>
              <p:spPr>
                <a:xfrm>
                  <a:off x="3887822" y="1816303"/>
                  <a:ext cx="39714" cy="239535"/>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10" name="Freeform: Shape 1109">
                  <a:extLst>
                    <a:ext uri="{FF2B5EF4-FFF2-40B4-BE49-F238E27FC236}">
                      <a16:creationId xmlns:a16="http://schemas.microsoft.com/office/drawing/2014/main" id="{82A04E41-E895-4832-91FD-A6F52469D577}"/>
                    </a:ext>
                  </a:extLst>
                </p:cNvPr>
                <p:cNvSpPr/>
                <p:nvPr/>
              </p:nvSpPr>
              <p:spPr>
                <a:xfrm>
                  <a:off x="3937950" y="1807971"/>
                  <a:ext cx="39637" cy="256198"/>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11" name="Freeform: Shape 1110">
                  <a:extLst>
                    <a:ext uri="{FF2B5EF4-FFF2-40B4-BE49-F238E27FC236}">
                      <a16:creationId xmlns:a16="http://schemas.microsoft.com/office/drawing/2014/main" id="{5FD364ED-799A-417F-84A8-513D7D166AC7}"/>
                    </a:ext>
                  </a:extLst>
                </p:cNvPr>
                <p:cNvSpPr/>
                <p:nvPr/>
              </p:nvSpPr>
              <p:spPr>
                <a:xfrm>
                  <a:off x="3985858" y="1805888"/>
                  <a:ext cx="48958" cy="247867"/>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12" name="Freeform: Shape 1111">
                  <a:extLst>
                    <a:ext uri="{FF2B5EF4-FFF2-40B4-BE49-F238E27FC236}">
                      <a16:creationId xmlns:a16="http://schemas.microsoft.com/office/drawing/2014/main" id="{B4CC44E0-E4DB-4B1F-8E13-92E89A4BA498}"/>
                    </a:ext>
                  </a:extLst>
                </p:cNvPr>
                <p:cNvSpPr/>
                <p:nvPr/>
              </p:nvSpPr>
              <p:spPr>
                <a:xfrm>
                  <a:off x="4031682" y="1810054"/>
                  <a:ext cx="39575" cy="247867"/>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13" name="Freeform: Shape 1112">
                  <a:extLst>
                    <a:ext uri="{FF2B5EF4-FFF2-40B4-BE49-F238E27FC236}">
                      <a16:creationId xmlns:a16="http://schemas.microsoft.com/office/drawing/2014/main" id="{FCDFBC0B-0833-4739-9C23-42040F752D6B}"/>
                    </a:ext>
                  </a:extLst>
                </p:cNvPr>
                <p:cNvSpPr/>
                <p:nvPr/>
              </p:nvSpPr>
              <p:spPr>
                <a:xfrm>
                  <a:off x="4083755" y="1820468"/>
                  <a:ext cx="37492" cy="249950"/>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14" name="Freeform: Shape 1113">
                  <a:extLst>
                    <a:ext uri="{FF2B5EF4-FFF2-40B4-BE49-F238E27FC236}">
                      <a16:creationId xmlns:a16="http://schemas.microsoft.com/office/drawing/2014/main" id="{F8907DDF-19F3-4FDE-B186-915413062647}"/>
                    </a:ext>
                  </a:extLst>
                </p:cNvPr>
                <p:cNvSpPr/>
                <p:nvPr/>
              </p:nvSpPr>
              <p:spPr>
                <a:xfrm>
                  <a:off x="4129579" y="1826717"/>
                  <a:ext cx="29161" cy="249950"/>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15" name="Freeform: Shape 1114">
                  <a:extLst>
                    <a:ext uri="{FF2B5EF4-FFF2-40B4-BE49-F238E27FC236}">
                      <a16:creationId xmlns:a16="http://schemas.microsoft.com/office/drawing/2014/main" id="{3015396F-2ABE-4CCE-B46A-6754459CF8B8}"/>
                    </a:ext>
                  </a:extLst>
                </p:cNvPr>
                <p:cNvSpPr/>
                <p:nvPr/>
              </p:nvSpPr>
              <p:spPr>
                <a:xfrm>
                  <a:off x="4170881" y="1862127"/>
                  <a:ext cx="42014" cy="252032"/>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1116" name="Group 1115">
                  <a:extLst>
                    <a:ext uri="{FF2B5EF4-FFF2-40B4-BE49-F238E27FC236}">
                      <a16:creationId xmlns:a16="http://schemas.microsoft.com/office/drawing/2014/main" id="{D02A346F-3D1D-4CD3-96BF-8324ECD9A7A6}"/>
                    </a:ext>
                  </a:extLst>
                </p:cNvPr>
                <p:cNvGrpSpPr/>
                <p:nvPr/>
              </p:nvGrpSpPr>
              <p:grpSpPr>
                <a:xfrm>
                  <a:off x="3744162" y="2033317"/>
                  <a:ext cx="506734" cy="715506"/>
                  <a:chOff x="664078" y="1946983"/>
                  <a:chExt cx="506734" cy="715506"/>
                </a:xfrm>
              </p:grpSpPr>
              <p:sp>
                <p:nvSpPr>
                  <p:cNvPr id="1117" name="Rectangle: Rounded Corners 1116">
                    <a:extLst>
                      <a:ext uri="{FF2B5EF4-FFF2-40B4-BE49-F238E27FC236}">
                        <a16:creationId xmlns:a16="http://schemas.microsoft.com/office/drawing/2014/main" id="{145822E8-F68B-4AB4-928D-4FA691C97DE4}"/>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18" name="Oval 1117">
                    <a:extLst>
                      <a:ext uri="{FF2B5EF4-FFF2-40B4-BE49-F238E27FC236}">
                        <a16:creationId xmlns:a16="http://schemas.microsoft.com/office/drawing/2014/main" id="{4B733D46-BF79-4C51-B5F3-08F14923E758}"/>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grpSp>
          <p:grpSp>
            <p:nvGrpSpPr>
              <p:cNvPr id="816" name="Epithelial Cell">
                <a:extLst>
                  <a:ext uri="{FF2B5EF4-FFF2-40B4-BE49-F238E27FC236}">
                    <a16:creationId xmlns:a16="http://schemas.microsoft.com/office/drawing/2014/main" id="{8D9A1EE9-93B6-4F1A-8A32-307478EDDB06}"/>
                  </a:ext>
                </a:extLst>
              </p:cNvPr>
              <p:cNvGrpSpPr/>
              <p:nvPr/>
            </p:nvGrpSpPr>
            <p:grpSpPr>
              <a:xfrm>
                <a:off x="3469112" y="5001535"/>
                <a:ext cx="292605" cy="544481"/>
                <a:chOff x="4692938" y="1805888"/>
                <a:chExt cx="506734" cy="942935"/>
              </a:xfrm>
            </p:grpSpPr>
            <p:sp>
              <p:nvSpPr>
                <p:cNvPr id="1095" name="Freeform: Shape 1094">
                  <a:extLst>
                    <a:ext uri="{FF2B5EF4-FFF2-40B4-BE49-F238E27FC236}">
                      <a16:creationId xmlns:a16="http://schemas.microsoft.com/office/drawing/2014/main" id="{889B9E8F-0AFE-414B-AF3D-79E28FE79E6C}"/>
                    </a:ext>
                  </a:extLst>
                </p:cNvPr>
                <p:cNvSpPr/>
                <p:nvPr/>
              </p:nvSpPr>
              <p:spPr>
                <a:xfrm>
                  <a:off x="4741344" y="1839215"/>
                  <a:ext cx="45824" cy="266613"/>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22225" cap="rnd" cmpd="sng" algn="ctr">
                  <a:solidFill>
                    <a:srgbClr val="FFA74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96" name="Freeform: Shape 1095">
                  <a:extLst>
                    <a:ext uri="{FF2B5EF4-FFF2-40B4-BE49-F238E27FC236}">
                      <a16:creationId xmlns:a16="http://schemas.microsoft.com/office/drawing/2014/main" id="{A54B5DE9-6133-4217-9A1B-48A2581DA7F4}"/>
                    </a:ext>
                  </a:extLst>
                </p:cNvPr>
                <p:cNvSpPr/>
                <p:nvPr/>
              </p:nvSpPr>
              <p:spPr>
                <a:xfrm>
                  <a:off x="4795499" y="1822551"/>
                  <a:ext cx="45825" cy="245784"/>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97" name="Freeform: Shape 1096">
                  <a:extLst>
                    <a:ext uri="{FF2B5EF4-FFF2-40B4-BE49-F238E27FC236}">
                      <a16:creationId xmlns:a16="http://schemas.microsoft.com/office/drawing/2014/main" id="{C6324A73-C3D2-4A0B-BCA2-DFD2FC0A0B82}"/>
                    </a:ext>
                  </a:extLst>
                </p:cNvPr>
                <p:cNvSpPr/>
                <p:nvPr/>
              </p:nvSpPr>
              <p:spPr>
                <a:xfrm>
                  <a:off x="4843268" y="1816303"/>
                  <a:ext cx="39714" cy="239535"/>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98" name="Freeform: Shape 1097">
                  <a:extLst>
                    <a:ext uri="{FF2B5EF4-FFF2-40B4-BE49-F238E27FC236}">
                      <a16:creationId xmlns:a16="http://schemas.microsoft.com/office/drawing/2014/main" id="{AAF815A6-9E51-444A-A13B-98C3BFF4524C}"/>
                    </a:ext>
                  </a:extLst>
                </p:cNvPr>
                <p:cNvSpPr/>
                <p:nvPr/>
              </p:nvSpPr>
              <p:spPr>
                <a:xfrm>
                  <a:off x="4893396" y="1807971"/>
                  <a:ext cx="39637" cy="256198"/>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99" name="Freeform: Shape 1098">
                  <a:extLst>
                    <a:ext uri="{FF2B5EF4-FFF2-40B4-BE49-F238E27FC236}">
                      <a16:creationId xmlns:a16="http://schemas.microsoft.com/office/drawing/2014/main" id="{515B34A9-F2AD-476B-AB0B-2732A56838B1}"/>
                    </a:ext>
                  </a:extLst>
                </p:cNvPr>
                <p:cNvSpPr/>
                <p:nvPr/>
              </p:nvSpPr>
              <p:spPr>
                <a:xfrm>
                  <a:off x="4941304" y="1805888"/>
                  <a:ext cx="48958" cy="247867"/>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00" name="Freeform: Shape 1099">
                  <a:extLst>
                    <a:ext uri="{FF2B5EF4-FFF2-40B4-BE49-F238E27FC236}">
                      <a16:creationId xmlns:a16="http://schemas.microsoft.com/office/drawing/2014/main" id="{CA495A3D-1A98-481A-B0F5-526694AF95E2}"/>
                    </a:ext>
                  </a:extLst>
                </p:cNvPr>
                <p:cNvSpPr/>
                <p:nvPr/>
              </p:nvSpPr>
              <p:spPr>
                <a:xfrm>
                  <a:off x="4987128" y="1810054"/>
                  <a:ext cx="39575" cy="247867"/>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01" name="Freeform: Shape 1100">
                  <a:extLst>
                    <a:ext uri="{FF2B5EF4-FFF2-40B4-BE49-F238E27FC236}">
                      <a16:creationId xmlns:a16="http://schemas.microsoft.com/office/drawing/2014/main" id="{1A677FD1-8CE4-4205-AB45-6D100B714994}"/>
                    </a:ext>
                  </a:extLst>
                </p:cNvPr>
                <p:cNvSpPr/>
                <p:nvPr/>
              </p:nvSpPr>
              <p:spPr>
                <a:xfrm>
                  <a:off x="5039201" y="1820468"/>
                  <a:ext cx="37492" cy="249950"/>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02" name="Freeform: Shape 1101">
                  <a:extLst>
                    <a:ext uri="{FF2B5EF4-FFF2-40B4-BE49-F238E27FC236}">
                      <a16:creationId xmlns:a16="http://schemas.microsoft.com/office/drawing/2014/main" id="{D6B3E1AC-B4F3-44DD-B9DA-3370AC8C4F1D}"/>
                    </a:ext>
                  </a:extLst>
                </p:cNvPr>
                <p:cNvSpPr/>
                <p:nvPr/>
              </p:nvSpPr>
              <p:spPr>
                <a:xfrm>
                  <a:off x="5085025" y="1826717"/>
                  <a:ext cx="29161" cy="249950"/>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03" name="Freeform: Shape 1102">
                  <a:extLst>
                    <a:ext uri="{FF2B5EF4-FFF2-40B4-BE49-F238E27FC236}">
                      <a16:creationId xmlns:a16="http://schemas.microsoft.com/office/drawing/2014/main" id="{354B0FE3-F773-4940-9B9C-DDE4E0745192}"/>
                    </a:ext>
                  </a:extLst>
                </p:cNvPr>
                <p:cNvSpPr/>
                <p:nvPr/>
              </p:nvSpPr>
              <p:spPr>
                <a:xfrm>
                  <a:off x="5126327" y="1862127"/>
                  <a:ext cx="42014" cy="252032"/>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1104" name="Group 1103">
                  <a:extLst>
                    <a:ext uri="{FF2B5EF4-FFF2-40B4-BE49-F238E27FC236}">
                      <a16:creationId xmlns:a16="http://schemas.microsoft.com/office/drawing/2014/main" id="{F34F5D96-13DC-4FF3-B342-9F30942E7CFD}"/>
                    </a:ext>
                  </a:extLst>
                </p:cNvPr>
                <p:cNvGrpSpPr/>
                <p:nvPr/>
              </p:nvGrpSpPr>
              <p:grpSpPr>
                <a:xfrm>
                  <a:off x="4692938" y="2033317"/>
                  <a:ext cx="506734" cy="715506"/>
                  <a:chOff x="664078" y="1946983"/>
                  <a:chExt cx="506734" cy="715506"/>
                </a:xfrm>
              </p:grpSpPr>
              <p:sp>
                <p:nvSpPr>
                  <p:cNvPr id="1105" name="Rectangle: Rounded Corners 1104">
                    <a:extLst>
                      <a:ext uri="{FF2B5EF4-FFF2-40B4-BE49-F238E27FC236}">
                        <a16:creationId xmlns:a16="http://schemas.microsoft.com/office/drawing/2014/main" id="{15F04572-8047-4EAD-A751-A6AD6D06FAC4}"/>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06" name="Oval 1105">
                    <a:extLst>
                      <a:ext uri="{FF2B5EF4-FFF2-40B4-BE49-F238E27FC236}">
                        <a16:creationId xmlns:a16="http://schemas.microsoft.com/office/drawing/2014/main" id="{6558C124-FCDE-4B9D-A404-32369AA005F8}"/>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grpSp>
          <p:grpSp>
            <p:nvGrpSpPr>
              <p:cNvPr id="817" name="Epithelial Cell">
                <a:extLst>
                  <a:ext uri="{FF2B5EF4-FFF2-40B4-BE49-F238E27FC236}">
                    <a16:creationId xmlns:a16="http://schemas.microsoft.com/office/drawing/2014/main" id="{8B343111-ED8A-40E3-B535-634A59913986}"/>
                  </a:ext>
                </a:extLst>
              </p:cNvPr>
              <p:cNvGrpSpPr/>
              <p:nvPr/>
            </p:nvGrpSpPr>
            <p:grpSpPr>
              <a:xfrm>
                <a:off x="3762888" y="5001535"/>
                <a:ext cx="292605" cy="544481"/>
                <a:chOff x="5201701" y="1805888"/>
                <a:chExt cx="506734" cy="942935"/>
              </a:xfrm>
            </p:grpSpPr>
            <p:sp>
              <p:nvSpPr>
                <p:cNvPr id="1083" name="Freeform: Shape 1082">
                  <a:extLst>
                    <a:ext uri="{FF2B5EF4-FFF2-40B4-BE49-F238E27FC236}">
                      <a16:creationId xmlns:a16="http://schemas.microsoft.com/office/drawing/2014/main" id="{196E8C86-F15B-4DEB-9E8D-FE89A13C9DBE}"/>
                    </a:ext>
                  </a:extLst>
                </p:cNvPr>
                <p:cNvSpPr/>
                <p:nvPr/>
              </p:nvSpPr>
              <p:spPr>
                <a:xfrm>
                  <a:off x="5247299" y="1839215"/>
                  <a:ext cx="45824" cy="266613"/>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22225" cap="rnd" cmpd="sng" algn="ctr">
                  <a:solidFill>
                    <a:srgbClr val="FFA74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84" name="Freeform: Shape 1083">
                  <a:extLst>
                    <a:ext uri="{FF2B5EF4-FFF2-40B4-BE49-F238E27FC236}">
                      <a16:creationId xmlns:a16="http://schemas.microsoft.com/office/drawing/2014/main" id="{62F9A98C-B752-4C9E-A667-D2B2FFACBFC8}"/>
                    </a:ext>
                  </a:extLst>
                </p:cNvPr>
                <p:cNvSpPr/>
                <p:nvPr/>
              </p:nvSpPr>
              <p:spPr>
                <a:xfrm>
                  <a:off x="5301454" y="1822551"/>
                  <a:ext cx="45825" cy="245784"/>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85" name="Freeform: Shape 1084">
                  <a:extLst>
                    <a:ext uri="{FF2B5EF4-FFF2-40B4-BE49-F238E27FC236}">
                      <a16:creationId xmlns:a16="http://schemas.microsoft.com/office/drawing/2014/main" id="{5837BD0B-8963-4146-B6CA-EDA96ACA8089}"/>
                    </a:ext>
                  </a:extLst>
                </p:cNvPr>
                <p:cNvSpPr/>
                <p:nvPr/>
              </p:nvSpPr>
              <p:spPr>
                <a:xfrm>
                  <a:off x="5349223" y="1816303"/>
                  <a:ext cx="39714" cy="239535"/>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86" name="Freeform: Shape 1085">
                  <a:extLst>
                    <a:ext uri="{FF2B5EF4-FFF2-40B4-BE49-F238E27FC236}">
                      <a16:creationId xmlns:a16="http://schemas.microsoft.com/office/drawing/2014/main" id="{19C87B9A-0989-4476-A810-C55CB6F952CA}"/>
                    </a:ext>
                  </a:extLst>
                </p:cNvPr>
                <p:cNvSpPr/>
                <p:nvPr/>
              </p:nvSpPr>
              <p:spPr>
                <a:xfrm>
                  <a:off x="5399351" y="1807971"/>
                  <a:ext cx="39637" cy="256198"/>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87" name="Freeform: Shape 1086">
                  <a:extLst>
                    <a:ext uri="{FF2B5EF4-FFF2-40B4-BE49-F238E27FC236}">
                      <a16:creationId xmlns:a16="http://schemas.microsoft.com/office/drawing/2014/main" id="{E471532B-0F2D-46DD-B2CD-43E1CA9F1230}"/>
                    </a:ext>
                  </a:extLst>
                </p:cNvPr>
                <p:cNvSpPr/>
                <p:nvPr/>
              </p:nvSpPr>
              <p:spPr>
                <a:xfrm>
                  <a:off x="5447259" y="1805888"/>
                  <a:ext cx="48958" cy="247867"/>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88" name="Freeform: Shape 1087">
                  <a:extLst>
                    <a:ext uri="{FF2B5EF4-FFF2-40B4-BE49-F238E27FC236}">
                      <a16:creationId xmlns:a16="http://schemas.microsoft.com/office/drawing/2014/main" id="{6DADC015-3863-4CD1-83BD-829A02C697B4}"/>
                    </a:ext>
                  </a:extLst>
                </p:cNvPr>
                <p:cNvSpPr/>
                <p:nvPr/>
              </p:nvSpPr>
              <p:spPr>
                <a:xfrm>
                  <a:off x="5493083" y="1810054"/>
                  <a:ext cx="39575" cy="247867"/>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89" name="Freeform: Shape 1088">
                  <a:extLst>
                    <a:ext uri="{FF2B5EF4-FFF2-40B4-BE49-F238E27FC236}">
                      <a16:creationId xmlns:a16="http://schemas.microsoft.com/office/drawing/2014/main" id="{4763D5DC-BD6A-4A1D-BE04-4BAFEC16522E}"/>
                    </a:ext>
                  </a:extLst>
                </p:cNvPr>
                <p:cNvSpPr/>
                <p:nvPr/>
              </p:nvSpPr>
              <p:spPr>
                <a:xfrm>
                  <a:off x="5545156" y="1820468"/>
                  <a:ext cx="37492" cy="249950"/>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90" name="Freeform: Shape 1089">
                  <a:extLst>
                    <a:ext uri="{FF2B5EF4-FFF2-40B4-BE49-F238E27FC236}">
                      <a16:creationId xmlns:a16="http://schemas.microsoft.com/office/drawing/2014/main" id="{E4D19905-C5CA-4CCE-9031-60FF1F1BF5F4}"/>
                    </a:ext>
                  </a:extLst>
                </p:cNvPr>
                <p:cNvSpPr/>
                <p:nvPr/>
              </p:nvSpPr>
              <p:spPr>
                <a:xfrm>
                  <a:off x="5590980" y="1826717"/>
                  <a:ext cx="29161" cy="249950"/>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91" name="Freeform: Shape 1090">
                  <a:extLst>
                    <a:ext uri="{FF2B5EF4-FFF2-40B4-BE49-F238E27FC236}">
                      <a16:creationId xmlns:a16="http://schemas.microsoft.com/office/drawing/2014/main" id="{710B2D90-5C13-4F11-9906-068DAFDB9892}"/>
                    </a:ext>
                  </a:extLst>
                </p:cNvPr>
                <p:cNvSpPr/>
                <p:nvPr/>
              </p:nvSpPr>
              <p:spPr>
                <a:xfrm>
                  <a:off x="5632282" y="1862127"/>
                  <a:ext cx="42014" cy="252032"/>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1092" name="Group 1091">
                  <a:extLst>
                    <a:ext uri="{FF2B5EF4-FFF2-40B4-BE49-F238E27FC236}">
                      <a16:creationId xmlns:a16="http://schemas.microsoft.com/office/drawing/2014/main" id="{2B267673-085D-4275-989B-8241B0DB59A0}"/>
                    </a:ext>
                  </a:extLst>
                </p:cNvPr>
                <p:cNvGrpSpPr/>
                <p:nvPr/>
              </p:nvGrpSpPr>
              <p:grpSpPr>
                <a:xfrm>
                  <a:off x="5201701" y="2033317"/>
                  <a:ext cx="506734" cy="715506"/>
                  <a:chOff x="664078" y="1946983"/>
                  <a:chExt cx="506734" cy="715506"/>
                </a:xfrm>
              </p:grpSpPr>
              <p:sp>
                <p:nvSpPr>
                  <p:cNvPr id="1093" name="Rectangle: Rounded Corners 1092">
                    <a:extLst>
                      <a:ext uri="{FF2B5EF4-FFF2-40B4-BE49-F238E27FC236}">
                        <a16:creationId xmlns:a16="http://schemas.microsoft.com/office/drawing/2014/main" id="{3E4E1F1B-7405-4014-B3FF-2180449ABCFD}"/>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94" name="Oval 1093">
                    <a:extLst>
                      <a:ext uri="{FF2B5EF4-FFF2-40B4-BE49-F238E27FC236}">
                        <a16:creationId xmlns:a16="http://schemas.microsoft.com/office/drawing/2014/main" id="{EECE3CE4-44FD-4C45-AD2B-62F2ED61B6F7}"/>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grpSp>
          <p:grpSp>
            <p:nvGrpSpPr>
              <p:cNvPr id="818" name="Epithelial Cell">
                <a:extLst>
                  <a:ext uri="{FF2B5EF4-FFF2-40B4-BE49-F238E27FC236}">
                    <a16:creationId xmlns:a16="http://schemas.microsoft.com/office/drawing/2014/main" id="{C1CE7A46-11EA-4EB5-B8BB-C362B6226C33}"/>
                  </a:ext>
                </a:extLst>
              </p:cNvPr>
              <p:cNvGrpSpPr/>
              <p:nvPr/>
            </p:nvGrpSpPr>
            <p:grpSpPr>
              <a:xfrm>
                <a:off x="4303973" y="5001535"/>
                <a:ext cx="292605" cy="544481"/>
                <a:chOff x="6138756" y="1805888"/>
                <a:chExt cx="506734" cy="942935"/>
              </a:xfrm>
            </p:grpSpPr>
            <p:sp>
              <p:nvSpPr>
                <p:cNvPr id="1071" name="Freeform: Shape 1070">
                  <a:extLst>
                    <a:ext uri="{FF2B5EF4-FFF2-40B4-BE49-F238E27FC236}">
                      <a16:creationId xmlns:a16="http://schemas.microsoft.com/office/drawing/2014/main" id="{F1413410-D718-484C-B115-0E9536E8B6DB}"/>
                    </a:ext>
                  </a:extLst>
                </p:cNvPr>
                <p:cNvSpPr/>
                <p:nvPr/>
              </p:nvSpPr>
              <p:spPr>
                <a:xfrm>
                  <a:off x="6183007" y="1839215"/>
                  <a:ext cx="45824" cy="266613"/>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22225" cap="rnd" cmpd="sng" algn="ctr">
                  <a:solidFill>
                    <a:srgbClr val="FFA74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72" name="Freeform: Shape 1071">
                  <a:extLst>
                    <a:ext uri="{FF2B5EF4-FFF2-40B4-BE49-F238E27FC236}">
                      <a16:creationId xmlns:a16="http://schemas.microsoft.com/office/drawing/2014/main" id="{69D243A3-E00E-46A1-8469-46A285763924}"/>
                    </a:ext>
                  </a:extLst>
                </p:cNvPr>
                <p:cNvSpPr/>
                <p:nvPr/>
              </p:nvSpPr>
              <p:spPr>
                <a:xfrm>
                  <a:off x="6237162" y="1822551"/>
                  <a:ext cx="45825" cy="245784"/>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73" name="Freeform: Shape 1072">
                  <a:extLst>
                    <a:ext uri="{FF2B5EF4-FFF2-40B4-BE49-F238E27FC236}">
                      <a16:creationId xmlns:a16="http://schemas.microsoft.com/office/drawing/2014/main" id="{435462B4-9F7C-4EAA-AE5F-F20E45770988}"/>
                    </a:ext>
                  </a:extLst>
                </p:cNvPr>
                <p:cNvSpPr/>
                <p:nvPr/>
              </p:nvSpPr>
              <p:spPr>
                <a:xfrm>
                  <a:off x="6284931" y="1816303"/>
                  <a:ext cx="39714" cy="239535"/>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74" name="Freeform: Shape 1073">
                  <a:extLst>
                    <a:ext uri="{FF2B5EF4-FFF2-40B4-BE49-F238E27FC236}">
                      <a16:creationId xmlns:a16="http://schemas.microsoft.com/office/drawing/2014/main" id="{84F7E2C8-D46C-474A-B67C-E0CAA454644C}"/>
                    </a:ext>
                  </a:extLst>
                </p:cNvPr>
                <p:cNvSpPr/>
                <p:nvPr/>
              </p:nvSpPr>
              <p:spPr>
                <a:xfrm>
                  <a:off x="6335059" y="1807971"/>
                  <a:ext cx="39637" cy="256198"/>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75" name="Freeform: Shape 1074">
                  <a:extLst>
                    <a:ext uri="{FF2B5EF4-FFF2-40B4-BE49-F238E27FC236}">
                      <a16:creationId xmlns:a16="http://schemas.microsoft.com/office/drawing/2014/main" id="{4E5EA5BF-8979-4657-B459-2B280F4AFDAC}"/>
                    </a:ext>
                  </a:extLst>
                </p:cNvPr>
                <p:cNvSpPr/>
                <p:nvPr/>
              </p:nvSpPr>
              <p:spPr>
                <a:xfrm>
                  <a:off x="6382967" y="1805888"/>
                  <a:ext cx="48958" cy="247867"/>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76" name="Freeform: Shape 1075">
                  <a:extLst>
                    <a:ext uri="{FF2B5EF4-FFF2-40B4-BE49-F238E27FC236}">
                      <a16:creationId xmlns:a16="http://schemas.microsoft.com/office/drawing/2014/main" id="{814B1D08-3D97-44E8-B26E-A4B5B2D591F4}"/>
                    </a:ext>
                  </a:extLst>
                </p:cNvPr>
                <p:cNvSpPr/>
                <p:nvPr/>
              </p:nvSpPr>
              <p:spPr>
                <a:xfrm>
                  <a:off x="6428791" y="1810054"/>
                  <a:ext cx="39575" cy="247867"/>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77" name="Freeform: Shape 1076">
                  <a:extLst>
                    <a:ext uri="{FF2B5EF4-FFF2-40B4-BE49-F238E27FC236}">
                      <a16:creationId xmlns:a16="http://schemas.microsoft.com/office/drawing/2014/main" id="{D27B4B33-D66A-4C57-BD96-884A146602D5}"/>
                    </a:ext>
                  </a:extLst>
                </p:cNvPr>
                <p:cNvSpPr/>
                <p:nvPr/>
              </p:nvSpPr>
              <p:spPr>
                <a:xfrm>
                  <a:off x="6480864" y="1820468"/>
                  <a:ext cx="37492" cy="249950"/>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78" name="Freeform: Shape 1077">
                  <a:extLst>
                    <a:ext uri="{FF2B5EF4-FFF2-40B4-BE49-F238E27FC236}">
                      <a16:creationId xmlns:a16="http://schemas.microsoft.com/office/drawing/2014/main" id="{B1FD6188-0E2E-449D-9988-C9B255496C45}"/>
                    </a:ext>
                  </a:extLst>
                </p:cNvPr>
                <p:cNvSpPr/>
                <p:nvPr/>
              </p:nvSpPr>
              <p:spPr>
                <a:xfrm>
                  <a:off x="6526688" y="1826717"/>
                  <a:ext cx="29161" cy="249950"/>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79" name="Freeform: Shape 1078">
                  <a:extLst>
                    <a:ext uri="{FF2B5EF4-FFF2-40B4-BE49-F238E27FC236}">
                      <a16:creationId xmlns:a16="http://schemas.microsoft.com/office/drawing/2014/main" id="{4C607980-F067-4087-9CB7-3EAF88C21FF8}"/>
                    </a:ext>
                  </a:extLst>
                </p:cNvPr>
                <p:cNvSpPr/>
                <p:nvPr/>
              </p:nvSpPr>
              <p:spPr>
                <a:xfrm>
                  <a:off x="6567990" y="1862127"/>
                  <a:ext cx="42014" cy="252032"/>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1080" name="Group 1079">
                  <a:extLst>
                    <a:ext uri="{FF2B5EF4-FFF2-40B4-BE49-F238E27FC236}">
                      <a16:creationId xmlns:a16="http://schemas.microsoft.com/office/drawing/2014/main" id="{7D3BC159-606F-4434-BD9D-6E3862D6DFAD}"/>
                    </a:ext>
                  </a:extLst>
                </p:cNvPr>
                <p:cNvGrpSpPr/>
                <p:nvPr/>
              </p:nvGrpSpPr>
              <p:grpSpPr>
                <a:xfrm>
                  <a:off x="6138756" y="2033317"/>
                  <a:ext cx="506734" cy="715506"/>
                  <a:chOff x="664078" y="1946983"/>
                  <a:chExt cx="506734" cy="715506"/>
                </a:xfrm>
              </p:grpSpPr>
              <p:sp>
                <p:nvSpPr>
                  <p:cNvPr id="1081" name="Rectangle: Rounded Corners 1080">
                    <a:extLst>
                      <a:ext uri="{FF2B5EF4-FFF2-40B4-BE49-F238E27FC236}">
                        <a16:creationId xmlns:a16="http://schemas.microsoft.com/office/drawing/2014/main" id="{082E7F25-998B-4294-B0C7-A8423C3E8D87}"/>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82" name="Oval 1081">
                    <a:extLst>
                      <a:ext uri="{FF2B5EF4-FFF2-40B4-BE49-F238E27FC236}">
                        <a16:creationId xmlns:a16="http://schemas.microsoft.com/office/drawing/2014/main" id="{2D478FD0-E832-41CC-B79C-666B5C399707}"/>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grpSp>
          <p:grpSp>
            <p:nvGrpSpPr>
              <p:cNvPr id="819" name="Epithelial Cell">
                <a:extLst>
                  <a:ext uri="{FF2B5EF4-FFF2-40B4-BE49-F238E27FC236}">
                    <a16:creationId xmlns:a16="http://schemas.microsoft.com/office/drawing/2014/main" id="{A118415C-F5A6-4319-A738-B6E92045FB1F}"/>
                  </a:ext>
                </a:extLst>
              </p:cNvPr>
              <p:cNvGrpSpPr/>
              <p:nvPr/>
            </p:nvGrpSpPr>
            <p:grpSpPr>
              <a:xfrm>
                <a:off x="5111299" y="5001535"/>
                <a:ext cx="292605" cy="544481"/>
                <a:chOff x="7536889" y="1805888"/>
                <a:chExt cx="506734" cy="942935"/>
              </a:xfrm>
            </p:grpSpPr>
            <p:sp>
              <p:nvSpPr>
                <p:cNvPr id="1059" name="Freeform: Shape 1058">
                  <a:extLst>
                    <a:ext uri="{FF2B5EF4-FFF2-40B4-BE49-F238E27FC236}">
                      <a16:creationId xmlns:a16="http://schemas.microsoft.com/office/drawing/2014/main" id="{9CED1C63-71A7-43A7-8F3D-A271DCCD30D4}"/>
                    </a:ext>
                  </a:extLst>
                </p:cNvPr>
                <p:cNvSpPr/>
                <p:nvPr/>
              </p:nvSpPr>
              <p:spPr>
                <a:xfrm>
                  <a:off x="7583783" y="1839215"/>
                  <a:ext cx="45824" cy="266613"/>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22225" cap="rnd" cmpd="sng" algn="ctr">
                  <a:solidFill>
                    <a:srgbClr val="FFA74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60" name="Freeform: Shape 1059">
                  <a:extLst>
                    <a:ext uri="{FF2B5EF4-FFF2-40B4-BE49-F238E27FC236}">
                      <a16:creationId xmlns:a16="http://schemas.microsoft.com/office/drawing/2014/main" id="{3097C6B2-8FD8-43D7-8E97-89A2F641DF59}"/>
                    </a:ext>
                  </a:extLst>
                </p:cNvPr>
                <p:cNvSpPr/>
                <p:nvPr/>
              </p:nvSpPr>
              <p:spPr>
                <a:xfrm>
                  <a:off x="7637938" y="1822551"/>
                  <a:ext cx="45825" cy="245784"/>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61" name="Freeform: Shape 1060">
                  <a:extLst>
                    <a:ext uri="{FF2B5EF4-FFF2-40B4-BE49-F238E27FC236}">
                      <a16:creationId xmlns:a16="http://schemas.microsoft.com/office/drawing/2014/main" id="{EDE14B2E-4C5C-44FD-9E11-A532C81EE5B2}"/>
                    </a:ext>
                  </a:extLst>
                </p:cNvPr>
                <p:cNvSpPr/>
                <p:nvPr/>
              </p:nvSpPr>
              <p:spPr>
                <a:xfrm>
                  <a:off x="7685707" y="1816303"/>
                  <a:ext cx="39714" cy="239535"/>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62" name="Freeform: Shape 1061">
                  <a:extLst>
                    <a:ext uri="{FF2B5EF4-FFF2-40B4-BE49-F238E27FC236}">
                      <a16:creationId xmlns:a16="http://schemas.microsoft.com/office/drawing/2014/main" id="{F39FEF40-3BCD-415F-A1D5-92C5CFAD9592}"/>
                    </a:ext>
                  </a:extLst>
                </p:cNvPr>
                <p:cNvSpPr/>
                <p:nvPr/>
              </p:nvSpPr>
              <p:spPr>
                <a:xfrm>
                  <a:off x="7735835" y="1807971"/>
                  <a:ext cx="39637" cy="256198"/>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63" name="Freeform: Shape 1062">
                  <a:extLst>
                    <a:ext uri="{FF2B5EF4-FFF2-40B4-BE49-F238E27FC236}">
                      <a16:creationId xmlns:a16="http://schemas.microsoft.com/office/drawing/2014/main" id="{7C75760A-D951-4694-88BE-E4C7CEF3EC18}"/>
                    </a:ext>
                  </a:extLst>
                </p:cNvPr>
                <p:cNvSpPr/>
                <p:nvPr/>
              </p:nvSpPr>
              <p:spPr>
                <a:xfrm>
                  <a:off x="7783743" y="1805888"/>
                  <a:ext cx="48958" cy="247867"/>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64" name="Freeform: Shape 1063">
                  <a:extLst>
                    <a:ext uri="{FF2B5EF4-FFF2-40B4-BE49-F238E27FC236}">
                      <a16:creationId xmlns:a16="http://schemas.microsoft.com/office/drawing/2014/main" id="{A75CE45E-D4BA-4C30-BB65-20D3FA99B2B7}"/>
                    </a:ext>
                  </a:extLst>
                </p:cNvPr>
                <p:cNvSpPr/>
                <p:nvPr/>
              </p:nvSpPr>
              <p:spPr>
                <a:xfrm>
                  <a:off x="7829567" y="1810054"/>
                  <a:ext cx="39575" cy="247867"/>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65" name="Freeform: Shape 1064">
                  <a:extLst>
                    <a:ext uri="{FF2B5EF4-FFF2-40B4-BE49-F238E27FC236}">
                      <a16:creationId xmlns:a16="http://schemas.microsoft.com/office/drawing/2014/main" id="{D9E534C5-110C-406F-B4A0-A90FCB5746F2}"/>
                    </a:ext>
                  </a:extLst>
                </p:cNvPr>
                <p:cNvSpPr/>
                <p:nvPr/>
              </p:nvSpPr>
              <p:spPr>
                <a:xfrm>
                  <a:off x="7881640" y="1820468"/>
                  <a:ext cx="37492" cy="249950"/>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66" name="Freeform: Shape 1065">
                  <a:extLst>
                    <a:ext uri="{FF2B5EF4-FFF2-40B4-BE49-F238E27FC236}">
                      <a16:creationId xmlns:a16="http://schemas.microsoft.com/office/drawing/2014/main" id="{16986F03-1A6A-41D7-A895-8DE3174813F4}"/>
                    </a:ext>
                  </a:extLst>
                </p:cNvPr>
                <p:cNvSpPr/>
                <p:nvPr/>
              </p:nvSpPr>
              <p:spPr>
                <a:xfrm>
                  <a:off x="7927464" y="1826717"/>
                  <a:ext cx="29161" cy="249950"/>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67" name="Freeform: Shape 1066">
                  <a:extLst>
                    <a:ext uri="{FF2B5EF4-FFF2-40B4-BE49-F238E27FC236}">
                      <a16:creationId xmlns:a16="http://schemas.microsoft.com/office/drawing/2014/main" id="{4DE9D7A5-A50C-4C33-BA12-C00FE30D712A}"/>
                    </a:ext>
                  </a:extLst>
                </p:cNvPr>
                <p:cNvSpPr/>
                <p:nvPr/>
              </p:nvSpPr>
              <p:spPr>
                <a:xfrm>
                  <a:off x="7968766" y="1862127"/>
                  <a:ext cx="42014" cy="252032"/>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1068" name="Group 1067">
                  <a:extLst>
                    <a:ext uri="{FF2B5EF4-FFF2-40B4-BE49-F238E27FC236}">
                      <a16:creationId xmlns:a16="http://schemas.microsoft.com/office/drawing/2014/main" id="{1168D58D-D3E2-47B6-8AE9-EEDC47D38831}"/>
                    </a:ext>
                  </a:extLst>
                </p:cNvPr>
                <p:cNvGrpSpPr/>
                <p:nvPr/>
              </p:nvGrpSpPr>
              <p:grpSpPr>
                <a:xfrm>
                  <a:off x="7536889" y="2033317"/>
                  <a:ext cx="506734" cy="715506"/>
                  <a:chOff x="664078" y="1946983"/>
                  <a:chExt cx="506734" cy="715506"/>
                </a:xfrm>
              </p:grpSpPr>
              <p:sp>
                <p:nvSpPr>
                  <p:cNvPr id="1069" name="Rectangle: Rounded Corners 1068">
                    <a:extLst>
                      <a:ext uri="{FF2B5EF4-FFF2-40B4-BE49-F238E27FC236}">
                        <a16:creationId xmlns:a16="http://schemas.microsoft.com/office/drawing/2014/main" id="{20EC5204-7A87-48B9-A9BD-7B8B7ED41DD1}"/>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70" name="Oval 1069">
                    <a:extLst>
                      <a:ext uri="{FF2B5EF4-FFF2-40B4-BE49-F238E27FC236}">
                        <a16:creationId xmlns:a16="http://schemas.microsoft.com/office/drawing/2014/main" id="{7C60E444-C36A-40B8-937D-6044C414DE0F}"/>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grpSp>
          <p:grpSp>
            <p:nvGrpSpPr>
              <p:cNvPr id="820" name="Epithelial Cell">
                <a:extLst>
                  <a:ext uri="{FF2B5EF4-FFF2-40B4-BE49-F238E27FC236}">
                    <a16:creationId xmlns:a16="http://schemas.microsoft.com/office/drawing/2014/main" id="{81EF017F-9D92-4ED3-B24E-AB7486C4AE6C}"/>
                  </a:ext>
                </a:extLst>
              </p:cNvPr>
              <p:cNvGrpSpPr/>
              <p:nvPr/>
            </p:nvGrpSpPr>
            <p:grpSpPr>
              <a:xfrm>
                <a:off x="5402018" y="5015644"/>
                <a:ext cx="292605" cy="544481"/>
                <a:chOff x="8040358" y="1805888"/>
                <a:chExt cx="506734" cy="942935"/>
              </a:xfrm>
            </p:grpSpPr>
            <p:sp>
              <p:nvSpPr>
                <p:cNvPr id="1047" name="Freeform: Shape 1046">
                  <a:extLst>
                    <a:ext uri="{FF2B5EF4-FFF2-40B4-BE49-F238E27FC236}">
                      <a16:creationId xmlns:a16="http://schemas.microsoft.com/office/drawing/2014/main" id="{1D9E389B-C171-4764-BF4B-493F703285A9}"/>
                    </a:ext>
                  </a:extLst>
                </p:cNvPr>
                <p:cNvSpPr/>
                <p:nvPr/>
              </p:nvSpPr>
              <p:spPr>
                <a:xfrm>
                  <a:off x="8061781" y="1839215"/>
                  <a:ext cx="45824" cy="266613"/>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22225" cap="rnd" cmpd="sng" algn="ctr">
                  <a:solidFill>
                    <a:srgbClr val="FFA74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48" name="Freeform: Shape 1047">
                  <a:extLst>
                    <a:ext uri="{FF2B5EF4-FFF2-40B4-BE49-F238E27FC236}">
                      <a16:creationId xmlns:a16="http://schemas.microsoft.com/office/drawing/2014/main" id="{2C11F7E4-A847-4D21-8AD7-7B35F87E5420}"/>
                    </a:ext>
                  </a:extLst>
                </p:cNvPr>
                <p:cNvSpPr/>
                <p:nvPr/>
              </p:nvSpPr>
              <p:spPr>
                <a:xfrm>
                  <a:off x="8115936" y="1822551"/>
                  <a:ext cx="45825" cy="245784"/>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49" name="Freeform: Shape 1048">
                  <a:extLst>
                    <a:ext uri="{FF2B5EF4-FFF2-40B4-BE49-F238E27FC236}">
                      <a16:creationId xmlns:a16="http://schemas.microsoft.com/office/drawing/2014/main" id="{A16212B5-B296-47A7-9810-D3D347F5F98F}"/>
                    </a:ext>
                  </a:extLst>
                </p:cNvPr>
                <p:cNvSpPr/>
                <p:nvPr/>
              </p:nvSpPr>
              <p:spPr>
                <a:xfrm>
                  <a:off x="8163705" y="1816303"/>
                  <a:ext cx="39714" cy="239535"/>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50" name="Freeform: Shape 1049">
                  <a:extLst>
                    <a:ext uri="{FF2B5EF4-FFF2-40B4-BE49-F238E27FC236}">
                      <a16:creationId xmlns:a16="http://schemas.microsoft.com/office/drawing/2014/main" id="{179B61B1-E50E-4A13-A45A-DF7D978C111A}"/>
                    </a:ext>
                  </a:extLst>
                </p:cNvPr>
                <p:cNvSpPr/>
                <p:nvPr/>
              </p:nvSpPr>
              <p:spPr>
                <a:xfrm>
                  <a:off x="8213833" y="1807971"/>
                  <a:ext cx="39637" cy="256198"/>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51" name="Freeform: Shape 1050">
                  <a:extLst>
                    <a:ext uri="{FF2B5EF4-FFF2-40B4-BE49-F238E27FC236}">
                      <a16:creationId xmlns:a16="http://schemas.microsoft.com/office/drawing/2014/main" id="{61FC3B15-7E6F-4C02-BF87-CDCB0F348644}"/>
                    </a:ext>
                  </a:extLst>
                </p:cNvPr>
                <p:cNvSpPr/>
                <p:nvPr/>
              </p:nvSpPr>
              <p:spPr>
                <a:xfrm>
                  <a:off x="8261741" y="1805888"/>
                  <a:ext cx="48958" cy="247867"/>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52" name="Freeform: Shape 1051">
                  <a:extLst>
                    <a:ext uri="{FF2B5EF4-FFF2-40B4-BE49-F238E27FC236}">
                      <a16:creationId xmlns:a16="http://schemas.microsoft.com/office/drawing/2014/main" id="{8ADF6F34-9B79-40C7-91D1-E537EE658EB7}"/>
                    </a:ext>
                  </a:extLst>
                </p:cNvPr>
                <p:cNvSpPr/>
                <p:nvPr/>
              </p:nvSpPr>
              <p:spPr>
                <a:xfrm>
                  <a:off x="8307565" y="1810054"/>
                  <a:ext cx="39575" cy="247867"/>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53" name="Freeform: Shape 1052">
                  <a:extLst>
                    <a:ext uri="{FF2B5EF4-FFF2-40B4-BE49-F238E27FC236}">
                      <a16:creationId xmlns:a16="http://schemas.microsoft.com/office/drawing/2014/main" id="{726A5908-669E-4BF3-AB71-75CCE6548BB4}"/>
                    </a:ext>
                  </a:extLst>
                </p:cNvPr>
                <p:cNvSpPr/>
                <p:nvPr/>
              </p:nvSpPr>
              <p:spPr>
                <a:xfrm>
                  <a:off x="8359638" y="1820468"/>
                  <a:ext cx="37492" cy="249950"/>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54" name="Freeform: Shape 1053">
                  <a:extLst>
                    <a:ext uri="{FF2B5EF4-FFF2-40B4-BE49-F238E27FC236}">
                      <a16:creationId xmlns:a16="http://schemas.microsoft.com/office/drawing/2014/main" id="{B763A439-4C0E-49C6-9DB1-C8BC38EADF85}"/>
                    </a:ext>
                  </a:extLst>
                </p:cNvPr>
                <p:cNvSpPr/>
                <p:nvPr/>
              </p:nvSpPr>
              <p:spPr>
                <a:xfrm>
                  <a:off x="8405462" y="1826717"/>
                  <a:ext cx="29161" cy="249950"/>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55" name="Freeform: Shape 1054">
                  <a:extLst>
                    <a:ext uri="{FF2B5EF4-FFF2-40B4-BE49-F238E27FC236}">
                      <a16:creationId xmlns:a16="http://schemas.microsoft.com/office/drawing/2014/main" id="{8C809E42-4636-468E-B0FE-AC43E991A879}"/>
                    </a:ext>
                  </a:extLst>
                </p:cNvPr>
                <p:cNvSpPr/>
                <p:nvPr/>
              </p:nvSpPr>
              <p:spPr>
                <a:xfrm>
                  <a:off x="8446764" y="1862127"/>
                  <a:ext cx="42014" cy="252032"/>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1056" name="Group 1055">
                  <a:extLst>
                    <a:ext uri="{FF2B5EF4-FFF2-40B4-BE49-F238E27FC236}">
                      <a16:creationId xmlns:a16="http://schemas.microsoft.com/office/drawing/2014/main" id="{8D25BF2D-7FC6-4E9E-9D1F-3C25F913330E}"/>
                    </a:ext>
                  </a:extLst>
                </p:cNvPr>
                <p:cNvGrpSpPr/>
                <p:nvPr/>
              </p:nvGrpSpPr>
              <p:grpSpPr>
                <a:xfrm>
                  <a:off x="8040358" y="2033317"/>
                  <a:ext cx="506734" cy="715506"/>
                  <a:chOff x="664078" y="1946983"/>
                  <a:chExt cx="506734" cy="715506"/>
                </a:xfrm>
              </p:grpSpPr>
              <p:sp>
                <p:nvSpPr>
                  <p:cNvPr id="1057" name="Rectangle: Rounded Corners 1056">
                    <a:extLst>
                      <a:ext uri="{FF2B5EF4-FFF2-40B4-BE49-F238E27FC236}">
                        <a16:creationId xmlns:a16="http://schemas.microsoft.com/office/drawing/2014/main" id="{67F18389-1461-4C6E-AB61-B37F248B401F}"/>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58" name="Oval 1057">
                    <a:extLst>
                      <a:ext uri="{FF2B5EF4-FFF2-40B4-BE49-F238E27FC236}">
                        <a16:creationId xmlns:a16="http://schemas.microsoft.com/office/drawing/2014/main" id="{EB6B5EED-2318-45F7-B387-BBE11D4E156E}"/>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grpSp>
          <p:grpSp>
            <p:nvGrpSpPr>
              <p:cNvPr id="821" name="Epithelial Cell">
                <a:extLst>
                  <a:ext uri="{FF2B5EF4-FFF2-40B4-BE49-F238E27FC236}">
                    <a16:creationId xmlns:a16="http://schemas.microsoft.com/office/drawing/2014/main" id="{FE35D40E-48D4-493F-BEC8-0E2DCEDECD6F}"/>
                  </a:ext>
                </a:extLst>
              </p:cNvPr>
              <p:cNvGrpSpPr/>
              <p:nvPr/>
            </p:nvGrpSpPr>
            <p:grpSpPr>
              <a:xfrm>
                <a:off x="5679003" y="5001535"/>
                <a:ext cx="292605" cy="544481"/>
                <a:chOff x="8520041" y="1805888"/>
                <a:chExt cx="506734" cy="942935"/>
              </a:xfrm>
            </p:grpSpPr>
            <p:sp>
              <p:nvSpPr>
                <p:cNvPr id="1035" name="Freeform: Shape 1034">
                  <a:extLst>
                    <a:ext uri="{FF2B5EF4-FFF2-40B4-BE49-F238E27FC236}">
                      <a16:creationId xmlns:a16="http://schemas.microsoft.com/office/drawing/2014/main" id="{4FC5980D-37F6-4EE7-A7D8-6040A5057092}"/>
                    </a:ext>
                  </a:extLst>
                </p:cNvPr>
                <p:cNvSpPr/>
                <p:nvPr/>
              </p:nvSpPr>
              <p:spPr>
                <a:xfrm>
                  <a:off x="8561339" y="1839215"/>
                  <a:ext cx="45824" cy="266613"/>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22225" cap="rnd" cmpd="sng" algn="ctr">
                  <a:solidFill>
                    <a:srgbClr val="FFA74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36" name="Freeform: Shape 1035">
                  <a:extLst>
                    <a:ext uri="{FF2B5EF4-FFF2-40B4-BE49-F238E27FC236}">
                      <a16:creationId xmlns:a16="http://schemas.microsoft.com/office/drawing/2014/main" id="{D744C093-76AE-4C95-BAB0-B9BD062F2157}"/>
                    </a:ext>
                  </a:extLst>
                </p:cNvPr>
                <p:cNvSpPr/>
                <p:nvPr/>
              </p:nvSpPr>
              <p:spPr>
                <a:xfrm>
                  <a:off x="8615494" y="1822551"/>
                  <a:ext cx="45825" cy="245784"/>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37" name="Freeform: Shape 1036">
                  <a:extLst>
                    <a:ext uri="{FF2B5EF4-FFF2-40B4-BE49-F238E27FC236}">
                      <a16:creationId xmlns:a16="http://schemas.microsoft.com/office/drawing/2014/main" id="{131F67D2-8178-4886-AFBF-0E3F4D1E5834}"/>
                    </a:ext>
                  </a:extLst>
                </p:cNvPr>
                <p:cNvSpPr/>
                <p:nvPr/>
              </p:nvSpPr>
              <p:spPr>
                <a:xfrm>
                  <a:off x="8663263" y="1816303"/>
                  <a:ext cx="39714" cy="239535"/>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38" name="Freeform: Shape 1037">
                  <a:extLst>
                    <a:ext uri="{FF2B5EF4-FFF2-40B4-BE49-F238E27FC236}">
                      <a16:creationId xmlns:a16="http://schemas.microsoft.com/office/drawing/2014/main" id="{B4A9BFD8-8D33-4E76-8A2C-16F018CB6756}"/>
                    </a:ext>
                  </a:extLst>
                </p:cNvPr>
                <p:cNvSpPr/>
                <p:nvPr/>
              </p:nvSpPr>
              <p:spPr>
                <a:xfrm>
                  <a:off x="8713391" y="1807971"/>
                  <a:ext cx="39637" cy="256198"/>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39" name="Freeform: Shape 1038">
                  <a:extLst>
                    <a:ext uri="{FF2B5EF4-FFF2-40B4-BE49-F238E27FC236}">
                      <a16:creationId xmlns:a16="http://schemas.microsoft.com/office/drawing/2014/main" id="{5F83090D-ACCF-468A-8731-B2BD84EC3738}"/>
                    </a:ext>
                  </a:extLst>
                </p:cNvPr>
                <p:cNvSpPr/>
                <p:nvPr/>
              </p:nvSpPr>
              <p:spPr>
                <a:xfrm>
                  <a:off x="8761299" y="1805888"/>
                  <a:ext cx="48958" cy="247867"/>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40" name="Freeform: Shape 1039">
                  <a:extLst>
                    <a:ext uri="{FF2B5EF4-FFF2-40B4-BE49-F238E27FC236}">
                      <a16:creationId xmlns:a16="http://schemas.microsoft.com/office/drawing/2014/main" id="{0E855EFA-D05D-407C-8559-D820573618B9}"/>
                    </a:ext>
                  </a:extLst>
                </p:cNvPr>
                <p:cNvSpPr/>
                <p:nvPr/>
              </p:nvSpPr>
              <p:spPr>
                <a:xfrm>
                  <a:off x="8807123" y="1810054"/>
                  <a:ext cx="39575" cy="247867"/>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41" name="Freeform: Shape 1040">
                  <a:extLst>
                    <a:ext uri="{FF2B5EF4-FFF2-40B4-BE49-F238E27FC236}">
                      <a16:creationId xmlns:a16="http://schemas.microsoft.com/office/drawing/2014/main" id="{A0A213F6-FF79-4702-A72E-2F040BBD1055}"/>
                    </a:ext>
                  </a:extLst>
                </p:cNvPr>
                <p:cNvSpPr/>
                <p:nvPr/>
              </p:nvSpPr>
              <p:spPr>
                <a:xfrm>
                  <a:off x="8859196" y="1820468"/>
                  <a:ext cx="37492" cy="249950"/>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42" name="Freeform: Shape 1041">
                  <a:extLst>
                    <a:ext uri="{FF2B5EF4-FFF2-40B4-BE49-F238E27FC236}">
                      <a16:creationId xmlns:a16="http://schemas.microsoft.com/office/drawing/2014/main" id="{7565F22F-23E9-4FA2-A777-1F187D8E8CF1}"/>
                    </a:ext>
                  </a:extLst>
                </p:cNvPr>
                <p:cNvSpPr/>
                <p:nvPr/>
              </p:nvSpPr>
              <p:spPr>
                <a:xfrm>
                  <a:off x="8905020" y="1826717"/>
                  <a:ext cx="29161" cy="249950"/>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43" name="Freeform: Shape 1042">
                  <a:extLst>
                    <a:ext uri="{FF2B5EF4-FFF2-40B4-BE49-F238E27FC236}">
                      <a16:creationId xmlns:a16="http://schemas.microsoft.com/office/drawing/2014/main" id="{601A5964-3C39-4F22-B8C8-1DDFE7D53EF0}"/>
                    </a:ext>
                  </a:extLst>
                </p:cNvPr>
                <p:cNvSpPr/>
                <p:nvPr/>
              </p:nvSpPr>
              <p:spPr>
                <a:xfrm>
                  <a:off x="8946322" y="1862127"/>
                  <a:ext cx="42014" cy="252032"/>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1044" name="Group 1043">
                  <a:extLst>
                    <a:ext uri="{FF2B5EF4-FFF2-40B4-BE49-F238E27FC236}">
                      <a16:creationId xmlns:a16="http://schemas.microsoft.com/office/drawing/2014/main" id="{A3A48997-803E-44B0-A41E-87DD838E64A9}"/>
                    </a:ext>
                  </a:extLst>
                </p:cNvPr>
                <p:cNvGrpSpPr/>
                <p:nvPr/>
              </p:nvGrpSpPr>
              <p:grpSpPr>
                <a:xfrm>
                  <a:off x="8520041" y="2033317"/>
                  <a:ext cx="506734" cy="715506"/>
                  <a:chOff x="664078" y="1946983"/>
                  <a:chExt cx="506734" cy="715506"/>
                </a:xfrm>
              </p:grpSpPr>
              <p:sp>
                <p:nvSpPr>
                  <p:cNvPr id="1045" name="Rectangle: Rounded Corners 1044">
                    <a:extLst>
                      <a:ext uri="{FF2B5EF4-FFF2-40B4-BE49-F238E27FC236}">
                        <a16:creationId xmlns:a16="http://schemas.microsoft.com/office/drawing/2014/main" id="{D09BAE94-6C02-4833-8900-D32255D10D7D}"/>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46" name="Oval 1045">
                    <a:extLst>
                      <a:ext uri="{FF2B5EF4-FFF2-40B4-BE49-F238E27FC236}">
                        <a16:creationId xmlns:a16="http://schemas.microsoft.com/office/drawing/2014/main" id="{843A9618-9BEA-425C-BC74-481DEE2AB182}"/>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grpSp>
          <p:grpSp>
            <p:nvGrpSpPr>
              <p:cNvPr id="822" name="Epithelial Cell">
                <a:extLst>
                  <a:ext uri="{FF2B5EF4-FFF2-40B4-BE49-F238E27FC236}">
                    <a16:creationId xmlns:a16="http://schemas.microsoft.com/office/drawing/2014/main" id="{347D8A89-56A8-4CD2-989F-4EBE3FFF2394}"/>
                  </a:ext>
                </a:extLst>
              </p:cNvPr>
              <p:cNvGrpSpPr/>
              <p:nvPr/>
            </p:nvGrpSpPr>
            <p:grpSpPr>
              <a:xfrm>
                <a:off x="5972778" y="5001535"/>
                <a:ext cx="308773" cy="544481"/>
                <a:chOff x="9028803" y="1805888"/>
                <a:chExt cx="534735" cy="942935"/>
              </a:xfrm>
            </p:grpSpPr>
            <p:sp>
              <p:nvSpPr>
                <p:cNvPr id="1023" name="Freeform: Shape 1022">
                  <a:extLst>
                    <a:ext uri="{FF2B5EF4-FFF2-40B4-BE49-F238E27FC236}">
                      <a16:creationId xmlns:a16="http://schemas.microsoft.com/office/drawing/2014/main" id="{52035626-F943-4874-A482-D1DA1CD7690E}"/>
                    </a:ext>
                  </a:extLst>
                </p:cNvPr>
                <p:cNvSpPr/>
                <p:nvPr/>
              </p:nvSpPr>
              <p:spPr>
                <a:xfrm>
                  <a:off x="9136541" y="1839215"/>
                  <a:ext cx="45824" cy="266613"/>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22225" cap="rnd" cmpd="sng" algn="ctr">
                  <a:solidFill>
                    <a:srgbClr val="FFA74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24" name="Freeform: Shape 1023">
                  <a:extLst>
                    <a:ext uri="{FF2B5EF4-FFF2-40B4-BE49-F238E27FC236}">
                      <a16:creationId xmlns:a16="http://schemas.microsoft.com/office/drawing/2014/main" id="{165CB553-5CE3-48FD-BF7D-7466EDD97AC5}"/>
                    </a:ext>
                  </a:extLst>
                </p:cNvPr>
                <p:cNvSpPr/>
                <p:nvPr/>
              </p:nvSpPr>
              <p:spPr>
                <a:xfrm>
                  <a:off x="9190696" y="1822551"/>
                  <a:ext cx="45825" cy="245784"/>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25" name="Freeform: Shape 1024">
                  <a:extLst>
                    <a:ext uri="{FF2B5EF4-FFF2-40B4-BE49-F238E27FC236}">
                      <a16:creationId xmlns:a16="http://schemas.microsoft.com/office/drawing/2014/main" id="{AB32CB4C-4E58-4E08-95DB-88590CF9CDC3}"/>
                    </a:ext>
                  </a:extLst>
                </p:cNvPr>
                <p:cNvSpPr/>
                <p:nvPr/>
              </p:nvSpPr>
              <p:spPr>
                <a:xfrm>
                  <a:off x="9238465" y="1816303"/>
                  <a:ext cx="39714" cy="239535"/>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26" name="Freeform: Shape 1025">
                  <a:extLst>
                    <a:ext uri="{FF2B5EF4-FFF2-40B4-BE49-F238E27FC236}">
                      <a16:creationId xmlns:a16="http://schemas.microsoft.com/office/drawing/2014/main" id="{6FB93256-8188-499A-BFA5-1063D366FE5B}"/>
                    </a:ext>
                  </a:extLst>
                </p:cNvPr>
                <p:cNvSpPr/>
                <p:nvPr/>
              </p:nvSpPr>
              <p:spPr>
                <a:xfrm>
                  <a:off x="9288593" y="1807971"/>
                  <a:ext cx="39637" cy="256198"/>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27" name="Freeform: Shape 1026">
                  <a:extLst>
                    <a:ext uri="{FF2B5EF4-FFF2-40B4-BE49-F238E27FC236}">
                      <a16:creationId xmlns:a16="http://schemas.microsoft.com/office/drawing/2014/main" id="{DCDC50A7-FBCA-4234-8F4C-31C932B2A36C}"/>
                    </a:ext>
                  </a:extLst>
                </p:cNvPr>
                <p:cNvSpPr/>
                <p:nvPr/>
              </p:nvSpPr>
              <p:spPr>
                <a:xfrm>
                  <a:off x="9336501" y="1805888"/>
                  <a:ext cx="48958" cy="247867"/>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28" name="Freeform: Shape 1027">
                  <a:extLst>
                    <a:ext uri="{FF2B5EF4-FFF2-40B4-BE49-F238E27FC236}">
                      <a16:creationId xmlns:a16="http://schemas.microsoft.com/office/drawing/2014/main" id="{58FB5C7B-D706-4BEC-B4E9-AE563C494349}"/>
                    </a:ext>
                  </a:extLst>
                </p:cNvPr>
                <p:cNvSpPr/>
                <p:nvPr/>
              </p:nvSpPr>
              <p:spPr>
                <a:xfrm>
                  <a:off x="9382325" y="1810054"/>
                  <a:ext cx="39575" cy="247867"/>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29" name="Freeform: Shape 1028">
                  <a:extLst>
                    <a:ext uri="{FF2B5EF4-FFF2-40B4-BE49-F238E27FC236}">
                      <a16:creationId xmlns:a16="http://schemas.microsoft.com/office/drawing/2014/main" id="{FA1C2288-212A-4640-A2EF-DD3763487A34}"/>
                    </a:ext>
                  </a:extLst>
                </p:cNvPr>
                <p:cNvSpPr/>
                <p:nvPr/>
              </p:nvSpPr>
              <p:spPr>
                <a:xfrm>
                  <a:off x="9434398" y="1820468"/>
                  <a:ext cx="37492" cy="249950"/>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30" name="Freeform: Shape 1029">
                  <a:extLst>
                    <a:ext uri="{FF2B5EF4-FFF2-40B4-BE49-F238E27FC236}">
                      <a16:creationId xmlns:a16="http://schemas.microsoft.com/office/drawing/2014/main" id="{387C736A-5577-4BA1-BA73-52B8137316C8}"/>
                    </a:ext>
                  </a:extLst>
                </p:cNvPr>
                <p:cNvSpPr/>
                <p:nvPr/>
              </p:nvSpPr>
              <p:spPr>
                <a:xfrm>
                  <a:off x="9480222" y="1826717"/>
                  <a:ext cx="29161" cy="249950"/>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31" name="Freeform: Shape 1030">
                  <a:extLst>
                    <a:ext uri="{FF2B5EF4-FFF2-40B4-BE49-F238E27FC236}">
                      <a16:creationId xmlns:a16="http://schemas.microsoft.com/office/drawing/2014/main" id="{C3D1AD92-B9EE-4EBA-BA7B-355C409F251A}"/>
                    </a:ext>
                  </a:extLst>
                </p:cNvPr>
                <p:cNvSpPr/>
                <p:nvPr/>
              </p:nvSpPr>
              <p:spPr>
                <a:xfrm>
                  <a:off x="9521524" y="1862127"/>
                  <a:ext cx="42014" cy="252032"/>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1032" name="Group 1031">
                  <a:extLst>
                    <a:ext uri="{FF2B5EF4-FFF2-40B4-BE49-F238E27FC236}">
                      <a16:creationId xmlns:a16="http://schemas.microsoft.com/office/drawing/2014/main" id="{BBBB499D-D63F-4780-80DF-FAC5EB40E64E}"/>
                    </a:ext>
                  </a:extLst>
                </p:cNvPr>
                <p:cNvGrpSpPr/>
                <p:nvPr/>
              </p:nvGrpSpPr>
              <p:grpSpPr>
                <a:xfrm>
                  <a:off x="9028803" y="2033317"/>
                  <a:ext cx="506734" cy="715506"/>
                  <a:chOff x="664078" y="1946983"/>
                  <a:chExt cx="506734" cy="715506"/>
                </a:xfrm>
              </p:grpSpPr>
              <p:sp>
                <p:nvSpPr>
                  <p:cNvPr id="1033" name="Rectangle: Rounded Corners 1032">
                    <a:extLst>
                      <a:ext uri="{FF2B5EF4-FFF2-40B4-BE49-F238E27FC236}">
                        <a16:creationId xmlns:a16="http://schemas.microsoft.com/office/drawing/2014/main" id="{68532287-3908-4BE1-858E-FD6D36B3B062}"/>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34" name="Oval 1033">
                    <a:extLst>
                      <a:ext uri="{FF2B5EF4-FFF2-40B4-BE49-F238E27FC236}">
                        <a16:creationId xmlns:a16="http://schemas.microsoft.com/office/drawing/2014/main" id="{50F6AA64-98A0-49AD-AAC1-0E2D9E4CF4F1}"/>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grpSp>
          <p:grpSp>
            <p:nvGrpSpPr>
              <p:cNvPr id="823" name="Epithelial Cell">
                <a:extLst>
                  <a:ext uri="{FF2B5EF4-FFF2-40B4-BE49-F238E27FC236}">
                    <a16:creationId xmlns:a16="http://schemas.microsoft.com/office/drawing/2014/main" id="{1AA73225-807D-4E56-ABAB-CD0EF539CE94}"/>
                  </a:ext>
                </a:extLst>
              </p:cNvPr>
              <p:cNvGrpSpPr/>
              <p:nvPr/>
            </p:nvGrpSpPr>
            <p:grpSpPr>
              <a:xfrm>
                <a:off x="6523781" y="5001535"/>
                <a:ext cx="292605" cy="544481"/>
                <a:chOff x="9983035" y="1805888"/>
                <a:chExt cx="506734" cy="942935"/>
              </a:xfrm>
            </p:grpSpPr>
            <p:sp>
              <p:nvSpPr>
                <p:cNvPr id="1011" name="Freeform: Shape 1010">
                  <a:extLst>
                    <a:ext uri="{FF2B5EF4-FFF2-40B4-BE49-F238E27FC236}">
                      <a16:creationId xmlns:a16="http://schemas.microsoft.com/office/drawing/2014/main" id="{2BA07312-94A4-4185-A628-577988993F78}"/>
                    </a:ext>
                  </a:extLst>
                </p:cNvPr>
                <p:cNvSpPr/>
                <p:nvPr/>
              </p:nvSpPr>
              <p:spPr>
                <a:xfrm>
                  <a:off x="10001929" y="1839215"/>
                  <a:ext cx="45824" cy="266613"/>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22225" cap="rnd" cmpd="sng" algn="ctr">
                  <a:solidFill>
                    <a:srgbClr val="FFA74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12" name="Freeform: Shape 1011">
                  <a:extLst>
                    <a:ext uri="{FF2B5EF4-FFF2-40B4-BE49-F238E27FC236}">
                      <a16:creationId xmlns:a16="http://schemas.microsoft.com/office/drawing/2014/main" id="{D65D9CE6-BAA5-4FEB-BB75-D4B00A92F82C}"/>
                    </a:ext>
                  </a:extLst>
                </p:cNvPr>
                <p:cNvSpPr/>
                <p:nvPr/>
              </p:nvSpPr>
              <p:spPr>
                <a:xfrm>
                  <a:off x="10056084" y="1822551"/>
                  <a:ext cx="45825" cy="245784"/>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13" name="Freeform: Shape 1012">
                  <a:extLst>
                    <a:ext uri="{FF2B5EF4-FFF2-40B4-BE49-F238E27FC236}">
                      <a16:creationId xmlns:a16="http://schemas.microsoft.com/office/drawing/2014/main" id="{0DE9B67C-4015-4480-B8B0-B246F5342F26}"/>
                    </a:ext>
                  </a:extLst>
                </p:cNvPr>
                <p:cNvSpPr/>
                <p:nvPr/>
              </p:nvSpPr>
              <p:spPr>
                <a:xfrm>
                  <a:off x="10103853" y="1816303"/>
                  <a:ext cx="39714" cy="239535"/>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14" name="Freeform: Shape 1013">
                  <a:extLst>
                    <a:ext uri="{FF2B5EF4-FFF2-40B4-BE49-F238E27FC236}">
                      <a16:creationId xmlns:a16="http://schemas.microsoft.com/office/drawing/2014/main" id="{B071C368-F41D-4F0B-8C9C-DD84C2D3821F}"/>
                    </a:ext>
                  </a:extLst>
                </p:cNvPr>
                <p:cNvSpPr/>
                <p:nvPr/>
              </p:nvSpPr>
              <p:spPr>
                <a:xfrm>
                  <a:off x="10153981" y="1807971"/>
                  <a:ext cx="39637" cy="256198"/>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15" name="Freeform: Shape 1014">
                  <a:extLst>
                    <a:ext uri="{FF2B5EF4-FFF2-40B4-BE49-F238E27FC236}">
                      <a16:creationId xmlns:a16="http://schemas.microsoft.com/office/drawing/2014/main" id="{A3C7FDCC-F3F7-47A6-8483-09F84EFCE84E}"/>
                    </a:ext>
                  </a:extLst>
                </p:cNvPr>
                <p:cNvSpPr/>
                <p:nvPr/>
              </p:nvSpPr>
              <p:spPr>
                <a:xfrm>
                  <a:off x="10201889" y="1805888"/>
                  <a:ext cx="48958" cy="247867"/>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16" name="Freeform: Shape 1015">
                  <a:extLst>
                    <a:ext uri="{FF2B5EF4-FFF2-40B4-BE49-F238E27FC236}">
                      <a16:creationId xmlns:a16="http://schemas.microsoft.com/office/drawing/2014/main" id="{D5A5E548-3CC2-444A-871D-612D94E6A0A1}"/>
                    </a:ext>
                  </a:extLst>
                </p:cNvPr>
                <p:cNvSpPr/>
                <p:nvPr/>
              </p:nvSpPr>
              <p:spPr>
                <a:xfrm>
                  <a:off x="10247713" y="1810054"/>
                  <a:ext cx="39575" cy="247867"/>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17" name="Freeform: Shape 1016">
                  <a:extLst>
                    <a:ext uri="{FF2B5EF4-FFF2-40B4-BE49-F238E27FC236}">
                      <a16:creationId xmlns:a16="http://schemas.microsoft.com/office/drawing/2014/main" id="{89C8015F-E3B6-454F-B858-7CD359390093}"/>
                    </a:ext>
                  </a:extLst>
                </p:cNvPr>
                <p:cNvSpPr/>
                <p:nvPr/>
              </p:nvSpPr>
              <p:spPr>
                <a:xfrm>
                  <a:off x="10299786" y="1820468"/>
                  <a:ext cx="37492" cy="249950"/>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18" name="Freeform: Shape 1017">
                  <a:extLst>
                    <a:ext uri="{FF2B5EF4-FFF2-40B4-BE49-F238E27FC236}">
                      <a16:creationId xmlns:a16="http://schemas.microsoft.com/office/drawing/2014/main" id="{9826230E-46D8-4E39-AE85-84411C2AC0D7}"/>
                    </a:ext>
                  </a:extLst>
                </p:cNvPr>
                <p:cNvSpPr/>
                <p:nvPr/>
              </p:nvSpPr>
              <p:spPr>
                <a:xfrm>
                  <a:off x="10345610" y="1826717"/>
                  <a:ext cx="29161" cy="249950"/>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19" name="Freeform: Shape 1018">
                  <a:extLst>
                    <a:ext uri="{FF2B5EF4-FFF2-40B4-BE49-F238E27FC236}">
                      <a16:creationId xmlns:a16="http://schemas.microsoft.com/office/drawing/2014/main" id="{C2C12255-A4ED-4C17-9B61-EF78DA3C45EF}"/>
                    </a:ext>
                  </a:extLst>
                </p:cNvPr>
                <p:cNvSpPr/>
                <p:nvPr/>
              </p:nvSpPr>
              <p:spPr>
                <a:xfrm>
                  <a:off x="10386912" y="1862127"/>
                  <a:ext cx="42014" cy="252032"/>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1020" name="Group 1019">
                  <a:extLst>
                    <a:ext uri="{FF2B5EF4-FFF2-40B4-BE49-F238E27FC236}">
                      <a16:creationId xmlns:a16="http://schemas.microsoft.com/office/drawing/2014/main" id="{465816F3-C0E0-4FAE-999D-8A71179CD95B}"/>
                    </a:ext>
                  </a:extLst>
                </p:cNvPr>
                <p:cNvGrpSpPr/>
                <p:nvPr/>
              </p:nvGrpSpPr>
              <p:grpSpPr>
                <a:xfrm>
                  <a:off x="9983035" y="2033317"/>
                  <a:ext cx="506734" cy="715506"/>
                  <a:chOff x="664078" y="1946983"/>
                  <a:chExt cx="506734" cy="715506"/>
                </a:xfrm>
              </p:grpSpPr>
              <p:sp>
                <p:nvSpPr>
                  <p:cNvPr id="1021" name="Rectangle: Rounded Corners 1020">
                    <a:extLst>
                      <a:ext uri="{FF2B5EF4-FFF2-40B4-BE49-F238E27FC236}">
                        <a16:creationId xmlns:a16="http://schemas.microsoft.com/office/drawing/2014/main" id="{A7FEC64C-E67A-4127-8116-BF0B6D189F21}"/>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22" name="Oval 1021">
                    <a:extLst>
                      <a:ext uri="{FF2B5EF4-FFF2-40B4-BE49-F238E27FC236}">
                        <a16:creationId xmlns:a16="http://schemas.microsoft.com/office/drawing/2014/main" id="{E3EAD970-9B1F-4A78-AF32-13899CD5039E}"/>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grpSp>
          <p:grpSp>
            <p:nvGrpSpPr>
              <p:cNvPr id="824" name="Epithelial Cell">
                <a:extLst>
                  <a:ext uri="{FF2B5EF4-FFF2-40B4-BE49-F238E27FC236}">
                    <a16:creationId xmlns:a16="http://schemas.microsoft.com/office/drawing/2014/main" id="{901AC1A2-3A7B-43B9-A71E-E1E6B3ECD85D}"/>
                  </a:ext>
                </a:extLst>
              </p:cNvPr>
              <p:cNvGrpSpPr/>
              <p:nvPr/>
            </p:nvGrpSpPr>
            <p:grpSpPr>
              <a:xfrm>
                <a:off x="6807438" y="5001535"/>
                <a:ext cx="292605" cy="544481"/>
                <a:chOff x="10474274" y="1805888"/>
                <a:chExt cx="506734" cy="942935"/>
              </a:xfrm>
            </p:grpSpPr>
            <p:sp>
              <p:nvSpPr>
                <p:cNvPr id="999" name="Freeform: Shape 998">
                  <a:extLst>
                    <a:ext uri="{FF2B5EF4-FFF2-40B4-BE49-F238E27FC236}">
                      <a16:creationId xmlns:a16="http://schemas.microsoft.com/office/drawing/2014/main" id="{2DEF7032-74AC-4354-BBB0-7A4C37B61E33}"/>
                    </a:ext>
                  </a:extLst>
                </p:cNvPr>
                <p:cNvSpPr/>
                <p:nvPr/>
              </p:nvSpPr>
              <p:spPr>
                <a:xfrm>
                  <a:off x="10521848" y="1839215"/>
                  <a:ext cx="45824" cy="266613"/>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22225" cap="rnd" cmpd="sng" algn="ctr">
                  <a:solidFill>
                    <a:srgbClr val="FFA74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00" name="Freeform: Shape 999">
                  <a:extLst>
                    <a:ext uri="{FF2B5EF4-FFF2-40B4-BE49-F238E27FC236}">
                      <a16:creationId xmlns:a16="http://schemas.microsoft.com/office/drawing/2014/main" id="{B1095C67-88CF-418A-A5E1-BF941B3EC6EC}"/>
                    </a:ext>
                  </a:extLst>
                </p:cNvPr>
                <p:cNvSpPr/>
                <p:nvPr/>
              </p:nvSpPr>
              <p:spPr>
                <a:xfrm>
                  <a:off x="10576003" y="1822551"/>
                  <a:ext cx="45825" cy="245784"/>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01" name="Freeform: Shape 1000">
                  <a:extLst>
                    <a:ext uri="{FF2B5EF4-FFF2-40B4-BE49-F238E27FC236}">
                      <a16:creationId xmlns:a16="http://schemas.microsoft.com/office/drawing/2014/main" id="{13968C05-9090-4E85-95A8-0652DF5AE29F}"/>
                    </a:ext>
                  </a:extLst>
                </p:cNvPr>
                <p:cNvSpPr/>
                <p:nvPr/>
              </p:nvSpPr>
              <p:spPr>
                <a:xfrm>
                  <a:off x="10623772" y="1816303"/>
                  <a:ext cx="39714" cy="239535"/>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02" name="Freeform: Shape 1001">
                  <a:extLst>
                    <a:ext uri="{FF2B5EF4-FFF2-40B4-BE49-F238E27FC236}">
                      <a16:creationId xmlns:a16="http://schemas.microsoft.com/office/drawing/2014/main" id="{E774760B-FE3F-46FF-82EE-D2D4BF2B8C8F}"/>
                    </a:ext>
                  </a:extLst>
                </p:cNvPr>
                <p:cNvSpPr/>
                <p:nvPr/>
              </p:nvSpPr>
              <p:spPr>
                <a:xfrm>
                  <a:off x="10673900" y="1807971"/>
                  <a:ext cx="39637" cy="256198"/>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03" name="Freeform: Shape 1002">
                  <a:extLst>
                    <a:ext uri="{FF2B5EF4-FFF2-40B4-BE49-F238E27FC236}">
                      <a16:creationId xmlns:a16="http://schemas.microsoft.com/office/drawing/2014/main" id="{3E4F6794-ABE1-4948-9096-3F52A4EC3841}"/>
                    </a:ext>
                  </a:extLst>
                </p:cNvPr>
                <p:cNvSpPr/>
                <p:nvPr/>
              </p:nvSpPr>
              <p:spPr>
                <a:xfrm>
                  <a:off x="10721808" y="1805888"/>
                  <a:ext cx="48958" cy="247867"/>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04" name="Freeform: Shape 1003">
                  <a:extLst>
                    <a:ext uri="{FF2B5EF4-FFF2-40B4-BE49-F238E27FC236}">
                      <a16:creationId xmlns:a16="http://schemas.microsoft.com/office/drawing/2014/main" id="{642CD419-9790-4387-9F2C-5F53C6B2C77F}"/>
                    </a:ext>
                  </a:extLst>
                </p:cNvPr>
                <p:cNvSpPr/>
                <p:nvPr/>
              </p:nvSpPr>
              <p:spPr>
                <a:xfrm>
                  <a:off x="10767632" y="1810054"/>
                  <a:ext cx="39575" cy="247867"/>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05" name="Freeform: Shape 1004">
                  <a:extLst>
                    <a:ext uri="{FF2B5EF4-FFF2-40B4-BE49-F238E27FC236}">
                      <a16:creationId xmlns:a16="http://schemas.microsoft.com/office/drawing/2014/main" id="{59743911-08D6-41FB-BC43-8EFEA36780F4}"/>
                    </a:ext>
                  </a:extLst>
                </p:cNvPr>
                <p:cNvSpPr/>
                <p:nvPr/>
              </p:nvSpPr>
              <p:spPr>
                <a:xfrm>
                  <a:off x="10819705" y="1820468"/>
                  <a:ext cx="37492" cy="249950"/>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06" name="Freeform: Shape 1005">
                  <a:extLst>
                    <a:ext uri="{FF2B5EF4-FFF2-40B4-BE49-F238E27FC236}">
                      <a16:creationId xmlns:a16="http://schemas.microsoft.com/office/drawing/2014/main" id="{306331E2-F724-4E7C-909E-DFC9B302E3D5}"/>
                    </a:ext>
                  </a:extLst>
                </p:cNvPr>
                <p:cNvSpPr/>
                <p:nvPr/>
              </p:nvSpPr>
              <p:spPr>
                <a:xfrm>
                  <a:off x="10865529" y="1826717"/>
                  <a:ext cx="29161" cy="249950"/>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07" name="Freeform: Shape 1006">
                  <a:extLst>
                    <a:ext uri="{FF2B5EF4-FFF2-40B4-BE49-F238E27FC236}">
                      <a16:creationId xmlns:a16="http://schemas.microsoft.com/office/drawing/2014/main" id="{7804CE10-C290-41D9-976D-3500485CCCB6}"/>
                    </a:ext>
                  </a:extLst>
                </p:cNvPr>
                <p:cNvSpPr/>
                <p:nvPr/>
              </p:nvSpPr>
              <p:spPr>
                <a:xfrm>
                  <a:off x="10906831" y="1862127"/>
                  <a:ext cx="42014" cy="252032"/>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1008" name="Group 1007">
                  <a:extLst>
                    <a:ext uri="{FF2B5EF4-FFF2-40B4-BE49-F238E27FC236}">
                      <a16:creationId xmlns:a16="http://schemas.microsoft.com/office/drawing/2014/main" id="{E919B780-F31C-4656-B5EC-1CE788206C3D}"/>
                    </a:ext>
                  </a:extLst>
                </p:cNvPr>
                <p:cNvGrpSpPr/>
                <p:nvPr/>
              </p:nvGrpSpPr>
              <p:grpSpPr>
                <a:xfrm>
                  <a:off x="10474274" y="2033317"/>
                  <a:ext cx="506734" cy="715506"/>
                  <a:chOff x="664078" y="1946983"/>
                  <a:chExt cx="506734" cy="715506"/>
                </a:xfrm>
              </p:grpSpPr>
              <p:sp>
                <p:nvSpPr>
                  <p:cNvPr id="1009" name="Rectangle: Rounded Corners 1008">
                    <a:extLst>
                      <a:ext uri="{FF2B5EF4-FFF2-40B4-BE49-F238E27FC236}">
                        <a16:creationId xmlns:a16="http://schemas.microsoft.com/office/drawing/2014/main" id="{29132A45-E19A-4897-B6F5-DBBA38719C78}"/>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010" name="Oval 1009">
                    <a:extLst>
                      <a:ext uri="{FF2B5EF4-FFF2-40B4-BE49-F238E27FC236}">
                        <a16:creationId xmlns:a16="http://schemas.microsoft.com/office/drawing/2014/main" id="{422680DF-1149-4AB8-BDA3-9BAE578F743C}"/>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grpSp>
          <p:grpSp>
            <p:nvGrpSpPr>
              <p:cNvPr id="825" name="Epithelial Cell">
                <a:extLst>
                  <a:ext uri="{FF2B5EF4-FFF2-40B4-BE49-F238E27FC236}">
                    <a16:creationId xmlns:a16="http://schemas.microsoft.com/office/drawing/2014/main" id="{7FE0A78B-36E2-4AF4-AEC2-7992CC5B516D}"/>
                  </a:ext>
                </a:extLst>
              </p:cNvPr>
              <p:cNvGrpSpPr/>
              <p:nvPr/>
            </p:nvGrpSpPr>
            <p:grpSpPr>
              <a:xfrm>
                <a:off x="1189341" y="5001535"/>
                <a:ext cx="292605" cy="544481"/>
                <a:chOff x="1702231" y="1805888"/>
                <a:chExt cx="506734" cy="942935"/>
              </a:xfrm>
            </p:grpSpPr>
            <p:grpSp>
              <p:nvGrpSpPr>
                <p:cNvPr id="987" name="Group 986">
                  <a:extLst>
                    <a:ext uri="{FF2B5EF4-FFF2-40B4-BE49-F238E27FC236}">
                      <a16:creationId xmlns:a16="http://schemas.microsoft.com/office/drawing/2014/main" id="{9CBF8803-C7C3-4174-93FA-DC1E0DEAF6E9}"/>
                    </a:ext>
                  </a:extLst>
                </p:cNvPr>
                <p:cNvGrpSpPr/>
                <p:nvPr/>
              </p:nvGrpSpPr>
              <p:grpSpPr>
                <a:xfrm>
                  <a:off x="1764230" y="1805888"/>
                  <a:ext cx="426997" cy="308271"/>
                  <a:chOff x="1764230" y="1805888"/>
                  <a:chExt cx="426997" cy="308271"/>
                </a:xfrm>
              </p:grpSpPr>
              <p:sp>
                <p:nvSpPr>
                  <p:cNvPr id="990" name="Freeform: Shape 989">
                    <a:extLst>
                      <a:ext uri="{FF2B5EF4-FFF2-40B4-BE49-F238E27FC236}">
                        <a16:creationId xmlns:a16="http://schemas.microsoft.com/office/drawing/2014/main" id="{181F6A80-84EE-46E3-A379-6F59F29F3667}"/>
                      </a:ext>
                    </a:extLst>
                  </p:cNvPr>
                  <p:cNvSpPr/>
                  <p:nvPr/>
                </p:nvSpPr>
                <p:spPr>
                  <a:xfrm>
                    <a:off x="1764230" y="1839215"/>
                    <a:ext cx="45824" cy="266613"/>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22225" cap="rnd" cmpd="sng" algn="ctr">
                    <a:solidFill>
                      <a:srgbClr val="FFA74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91" name="Freeform: Shape 990">
                    <a:extLst>
                      <a:ext uri="{FF2B5EF4-FFF2-40B4-BE49-F238E27FC236}">
                        <a16:creationId xmlns:a16="http://schemas.microsoft.com/office/drawing/2014/main" id="{0420D892-6041-42FB-933B-B72E59EF81A4}"/>
                      </a:ext>
                    </a:extLst>
                  </p:cNvPr>
                  <p:cNvSpPr/>
                  <p:nvPr/>
                </p:nvSpPr>
                <p:spPr>
                  <a:xfrm>
                    <a:off x="1818385" y="1822551"/>
                    <a:ext cx="45825" cy="245784"/>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92" name="Freeform: Shape 991">
                    <a:extLst>
                      <a:ext uri="{FF2B5EF4-FFF2-40B4-BE49-F238E27FC236}">
                        <a16:creationId xmlns:a16="http://schemas.microsoft.com/office/drawing/2014/main" id="{7DB1C6C0-5094-40E7-97ED-80541B524CE4}"/>
                      </a:ext>
                    </a:extLst>
                  </p:cNvPr>
                  <p:cNvSpPr/>
                  <p:nvPr/>
                </p:nvSpPr>
                <p:spPr>
                  <a:xfrm>
                    <a:off x="1866154" y="1816303"/>
                    <a:ext cx="39714" cy="239535"/>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93" name="Freeform: Shape 992">
                    <a:extLst>
                      <a:ext uri="{FF2B5EF4-FFF2-40B4-BE49-F238E27FC236}">
                        <a16:creationId xmlns:a16="http://schemas.microsoft.com/office/drawing/2014/main" id="{8AF4F589-8CA2-4A11-AA05-AC3730F0ADEE}"/>
                      </a:ext>
                    </a:extLst>
                  </p:cNvPr>
                  <p:cNvSpPr/>
                  <p:nvPr/>
                </p:nvSpPr>
                <p:spPr>
                  <a:xfrm>
                    <a:off x="1916282" y="1807971"/>
                    <a:ext cx="39637" cy="256198"/>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94" name="Freeform: Shape 993">
                    <a:extLst>
                      <a:ext uri="{FF2B5EF4-FFF2-40B4-BE49-F238E27FC236}">
                        <a16:creationId xmlns:a16="http://schemas.microsoft.com/office/drawing/2014/main" id="{BEFFC429-C581-4AD3-95FB-072046B607DC}"/>
                      </a:ext>
                    </a:extLst>
                  </p:cNvPr>
                  <p:cNvSpPr/>
                  <p:nvPr/>
                </p:nvSpPr>
                <p:spPr>
                  <a:xfrm>
                    <a:off x="1964190" y="1805888"/>
                    <a:ext cx="48958" cy="247867"/>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95" name="Freeform: Shape 994">
                    <a:extLst>
                      <a:ext uri="{FF2B5EF4-FFF2-40B4-BE49-F238E27FC236}">
                        <a16:creationId xmlns:a16="http://schemas.microsoft.com/office/drawing/2014/main" id="{78F1F536-AEC9-4268-A86B-8E19B40693B7}"/>
                      </a:ext>
                    </a:extLst>
                  </p:cNvPr>
                  <p:cNvSpPr/>
                  <p:nvPr/>
                </p:nvSpPr>
                <p:spPr>
                  <a:xfrm>
                    <a:off x="2010014" y="1810054"/>
                    <a:ext cx="39575" cy="247867"/>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96" name="Freeform: Shape 995">
                    <a:extLst>
                      <a:ext uri="{FF2B5EF4-FFF2-40B4-BE49-F238E27FC236}">
                        <a16:creationId xmlns:a16="http://schemas.microsoft.com/office/drawing/2014/main" id="{0CA41038-262E-444B-B914-E4BF1D4FB92C}"/>
                      </a:ext>
                    </a:extLst>
                  </p:cNvPr>
                  <p:cNvSpPr/>
                  <p:nvPr/>
                </p:nvSpPr>
                <p:spPr>
                  <a:xfrm>
                    <a:off x="2062087" y="1820468"/>
                    <a:ext cx="37492" cy="249950"/>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97" name="Freeform: Shape 996">
                    <a:extLst>
                      <a:ext uri="{FF2B5EF4-FFF2-40B4-BE49-F238E27FC236}">
                        <a16:creationId xmlns:a16="http://schemas.microsoft.com/office/drawing/2014/main" id="{B3F9B958-85F8-4C4F-9EA2-20FBE2B70857}"/>
                      </a:ext>
                    </a:extLst>
                  </p:cNvPr>
                  <p:cNvSpPr/>
                  <p:nvPr/>
                </p:nvSpPr>
                <p:spPr>
                  <a:xfrm>
                    <a:off x="2107911" y="1826717"/>
                    <a:ext cx="29161" cy="249950"/>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98" name="Freeform: Shape 997">
                    <a:extLst>
                      <a:ext uri="{FF2B5EF4-FFF2-40B4-BE49-F238E27FC236}">
                        <a16:creationId xmlns:a16="http://schemas.microsoft.com/office/drawing/2014/main" id="{6BD5A31E-70BD-4C8A-A52A-D7D12F70451F}"/>
                      </a:ext>
                    </a:extLst>
                  </p:cNvPr>
                  <p:cNvSpPr/>
                  <p:nvPr/>
                </p:nvSpPr>
                <p:spPr>
                  <a:xfrm>
                    <a:off x="2149213" y="1862127"/>
                    <a:ext cx="42014" cy="252032"/>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sp>
              <p:nvSpPr>
                <p:cNvPr id="988" name="Rectangle: Rounded Corners 987">
                  <a:extLst>
                    <a:ext uri="{FF2B5EF4-FFF2-40B4-BE49-F238E27FC236}">
                      <a16:creationId xmlns:a16="http://schemas.microsoft.com/office/drawing/2014/main" id="{C9E0F411-69AF-48C1-BEB6-A5D36DE70CAC}"/>
                    </a:ext>
                  </a:extLst>
                </p:cNvPr>
                <p:cNvSpPr/>
                <p:nvPr/>
              </p:nvSpPr>
              <p:spPr>
                <a:xfrm>
                  <a:off x="1702231" y="2033317"/>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89" name="Oval 988">
                  <a:extLst>
                    <a:ext uri="{FF2B5EF4-FFF2-40B4-BE49-F238E27FC236}">
                      <a16:creationId xmlns:a16="http://schemas.microsoft.com/office/drawing/2014/main" id="{D1432905-25C2-48CF-88D7-143E80333502}"/>
                    </a:ext>
                  </a:extLst>
                </p:cNvPr>
                <p:cNvSpPr/>
                <p:nvPr/>
              </p:nvSpPr>
              <p:spPr>
                <a:xfrm>
                  <a:off x="1823561" y="2397944"/>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826" name="Goblet Cell">
                <a:extLst>
                  <a:ext uri="{FF2B5EF4-FFF2-40B4-BE49-F238E27FC236}">
                    <a16:creationId xmlns:a16="http://schemas.microsoft.com/office/drawing/2014/main" id="{D65C30BE-3088-4EED-86E7-16AB3051B934}"/>
                  </a:ext>
                </a:extLst>
              </p:cNvPr>
              <p:cNvGrpSpPr/>
              <p:nvPr/>
            </p:nvGrpSpPr>
            <p:grpSpPr>
              <a:xfrm>
                <a:off x="1479476" y="5121814"/>
                <a:ext cx="248594" cy="424201"/>
                <a:chOff x="769325" y="2021060"/>
                <a:chExt cx="430517" cy="734635"/>
              </a:xfrm>
            </p:grpSpPr>
            <p:sp>
              <p:nvSpPr>
                <p:cNvPr id="985" name="Rectangle: Rounded Corners 49">
                  <a:extLst>
                    <a:ext uri="{FF2B5EF4-FFF2-40B4-BE49-F238E27FC236}">
                      <a16:creationId xmlns:a16="http://schemas.microsoft.com/office/drawing/2014/main" id="{C91FD3ED-CA23-4D0C-83A0-E9EC48C59FB0}"/>
                    </a:ext>
                  </a:extLst>
                </p:cNvPr>
                <p:cNvSpPr/>
                <p:nvPr/>
              </p:nvSpPr>
              <p:spPr>
                <a:xfrm>
                  <a:off x="769325" y="2021060"/>
                  <a:ext cx="430517" cy="734635"/>
                </a:xfrm>
                <a:custGeom>
                  <a:avLst/>
                  <a:gdLst>
                    <a:gd name="connsiteX0" fmla="*/ 0 w 506734"/>
                    <a:gd name="connsiteY0" fmla="*/ 180711 h 715506"/>
                    <a:gd name="connsiteX1" fmla="*/ 180711 w 506734"/>
                    <a:gd name="connsiteY1" fmla="*/ 0 h 715506"/>
                    <a:gd name="connsiteX2" fmla="*/ 326023 w 506734"/>
                    <a:gd name="connsiteY2" fmla="*/ 0 h 715506"/>
                    <a:gd name="connsiteX3" fmla="*/ 506734 w 506734"/>
                    <a:gd name="connsiteY3" fmla="*/ 180711 h 715506"/>
                    <a:gd name="connsiteX4" fmla="*/ 506734 w 506734"/>
                    <a:gd name="connsiteY4" fmla="*/ 534795 h 715506"/>
                    <a:gd name="connsiteX5" fmla="*/ 326023 w 506734"/>
                    <a:gd name="connsiteY5" fmla="*/ 715506 h 715506"/>
                    <a:gd name="connsiteX6" fmla="*/ 180711 w 506734"/>
                    <a:gd name="connsiteY6" fmla="*/ 715506 h 715506"/>
                    <a:gd name="connsiteX7" fmla="*/ 0 w 506734"/>
                    <a:gd name="connsiteY7" fmla="*/ 534795 h 715506"/>
                    <a:gd name="connsiteX8" fmla="*/ 0 w 506734"/>
                    <a:gd name="connsiteY8" fmla="*/ 180711 h 715506"/>
                    <a:gd name="connsiteX0" fmla="*/ 0 w 506734"/>
                    <a:gd name="connsiteY0" fmla="*/ 180711 h 715506"/>
                    <a:gd name="connsiteX1" fmla="*/ 180711 w 506734"/>
                    <a:gd name="connsiteY1" fmla="*/ 0 h 715506"/>
                    <a:gd name="connsiteX2" fmla="*/ 326023 w 506734"/>
                    <a:gd name="connsiteY2" fmla="*/ 0 h 715506"/>
                    <a:gd name="connsiteX3" fmla="*/ 506734 w 506734"/>
                    <a:gd name="connsiteY3" fmla="*/ 180711 h 715506"/>
                    <a:gd name="connsiteX4" fmla="*/ 506734 w 506734"/>
                    <a:gd name="connsiteY4" fmla="*/ 534795 h 715506"/>
                    <a:gd name="connsiteX5" fmla="*/ 326023 w 506734"/>
                    <a:gd name="connsiteY5" fmla="*/ 715506 h 715506"/>
                    <a:gd name="connsiteX6" fmla="*/ 180711 w 506734"/>
                    <a:gd name="connsiteY6" fmla="*/ 715506 h 715506"/>
                    <a:gd name="connsiteX7" fmla="*/ 38470 w 506734"/>
                    <a:gd name="connsiteY7" fmla="*/ 528877 h 715506"/>
                    <a:gd name="connsiteX8" fmla="*/ 0 w 506734"/>
                    <a:gd name="connsiteY8" fmla="*/ 180711 h 715506"/>
                    <a:gd name="connsiteX0" fmla="*/ 0 w 506734"/>
                    <a:gd name="connsiteY0" fmla="*/ 180711 h 715506"/>
                    <a:gd name="connsiteX1" fmla="*/ 180711 w 506734"/>
                    <a:gd name="connsiteY1" fmla="*/ 0 h 715506"/>
                    <a:gd name="connsiteX2" fmla="*/ 326023 w 506734"/>
                    <a:gd name="connsiteY2" fmla="*/ 0 h 715506"/>
                    <a:gd name="connsiteX3" fmla="*/ 506734 w 506734"/>
                    <a:gd name="connsiteY3" fmla="*/ 180711 h 715506"/>
                    <a:gd name="connsiteX4" fmla="*/ 456427 w 506734"/>
                    <a:gd name="connsiteY4" fmla="*/ 540714 h 715506"/>
                    <a:gd name="connsiteX5" fmla="*/ 326023 w 506734"/>
                    <a:gd name="connsiteY5" fmla="*/ 715506 h 715506"/>
                    <a:gd name="connsiteX6" fmla="*/ 180711 w 506734"/>
                    <a:gd name="connsiteY6" fmla="*/ 715506 h 715506"/>
                    <a:gd name="connsiteX7" fmla="*/ 38470 w 506734"/>
                    <a:gd name="connsiteY7" fmla="*/ 528877 h 715506"/>
                    <a:gd name="connsiteX8" fmla="*/ 0 w 506734"/>
                    <a:gd name="connsiteY8" fmla="*/ 180711 h 715506"/>
                    <a:gd name="connsiteX0" fmla="*/ 0 w 456427"/>
                    <a:gd name="connsiteY0" fmla="*/ 180711 h 715506"/>
                    <a:gd name="connsiteX1" fmla="*/ 180711 w 456427"/>
                    <a:gd name="connsiteY1" fmla="*/ 0 h 715506"/>
                    <a:gd name="connsiteX2" fmla="*/ 326023 w 456427"/>
                    <a:gd name="connsiteY2" fmla="*/ 0 h 715506"/>
                    <a:gd name="connsiteX3" fmla="*/ 343977 w 456427"/>
                    <a:gd name="connsiteY3" fmla="*/ 242855 h 715506"/>
                    <a:gd name="connsiteX4" fmla="*/ 456427 w 456427"/>
                    <a:gd name="connsiteY4" fmla="*/ 540714 h 715506"/>
                    <a:gd name="connsiteX5" fmla="*/ 326023 w 456427"/>
                    <a:gd name="connsiteY5" fmla="*/ 715506 h 715506"/>
                    <a:gd name="connsiteX6" fmla="*/ 180711 w 456427"/>
                    <a:gd name="connsiteY6" fmla="*/ 715506 h 715506"/>
                    <a:gd name="connsiteX7" fmla="*/ 38470 w 456427"/>
                    <a:gd name="connsiteY7" fmla="*/ 528877 h 715506"/>
                    <a:gd name="connsiteX8" fmla="*/ 0 w 456427"/>
                    <a:gd name="connsiteY8" fmla="*/ 180711 h 715506"/>
                    <a:gd name="connsiteX0" fmla="*/ 0 w 456427"/>
                    <a:gd name="connsiteY0" fmla="*/ 180711 h 715506"/>
                    <a:gd name="connsiteX1" fmla="*/ 180711 w 456427"/>
                    <a:gd name="connsiteY1" fmla="*/ 0 h 715506"/>
                    <a:gd name="connsiteX2" fmla="*/ 326023 w 456427"/>
                    <a:gd name="connsiteY2" fmla="*/ 0 h 715506"/>
                    <a:gd name="connsiteX3" fmla="*/ 343977 w 456427"/>
                    <a:gd name="connsiteY3" fmla="*/ 242855 h 715506"/>
                    <a:gd name="connsiteX4" fmla="*/ 456427 w 456427"/>
                    <a:gd name="connsiteY4" fmla="*/ 540714 h 715506"/>
                    <a:gd name="connsiteX5" fmla="*/ 326023 w 456427"/>
                    <a:gd name="connsiteY5" fmla="*/ 715506 h 715506"/>
                    <a:gd name="connsiteX6" fmla="*/ 180711 w 456427"/>
                    <a:gd name="connsiteY6" fmla="*/ 715506 h 715506"/>
                    <a:gd name="connsiteX7" fmla="*/ 38470 w 456427"/>
                    <a:gd name="connsiteY7" fmla="*/ 528877 h 715506"/>
                    <a:gd name="connsiteX8" fmla="*/ 0 w 456427"/>
                    <a:gd name="connsiteY8" fmla="*/ 180711 h 715506"/>
                    <a:gd name="connsiteX0" fmla="*/ 0 w 456427"/>
                    <a:gd name="connsiteY0" fmla="*/ 180711 h 715506"/>
                    <a:gd name="connsiteX1" fmla="*/ 180711 w 456427"/>
                    <a:gd name="connsiteY1" fmla="*/ 0 h 715506"/>
                    <a:gd name="connsiteX2" fmla="*/ 326023 w 456427"/>
                    <a:gd name="connsiteY2" fmla="*/ 0 h 715506"/>
                    <a:gd name="connsiteX3" fmla="*/ 343977 w 456427"/>
                    <a:gd name="connsiteY3" fmla="*/ 242855 h 715506"/>
                    <a:gd name="connsiteX4" fmla="*/ 456427 w 456427"/>
                    <a:gd name="connsiteY4" fmla="*/ 540714 h 715506"/>
                    <a:gd name="connsiteX5" fmla="*/ 326023 w 456427"/>
                    <a:gd name="connsiteY5" fmla="*/ 715506 h 715506"/>
                    <a:gd name="connsiteX6" fmla="*/ 180711 w 456427"/>
                    <a:gd name="connsiteY6" fmla="*/ 715506 h 715506"/>
                    <a:gd name="connsiteX7" fmla="*/ 38470 w 456427"/>
                    <a:gd name="connsiteY7" fmla="*/ 528877 h 715506"/>
                    <a:gd name="connsiteX8" fmla="*/ 0 w 456427"/>
                    <a:gd name="connsiteY8" fmla="*/ 180711 h 715506"/>
                    <a:gd name="connsiteX0" fmla="*/ 0 w 456427"/>
                    <a:gd name="connsiteY0" fmla="*/ 180711 h 715506"/>
                    <a:gd name="connsiteX1" fmla="*/ 180711 w 456427"/>
                    <a:gd name="connsiteY1" fmla="*/ 0 h 715506"/>
                    <a:gd name="connsiteX2" fmla="*/ 326023 w 456427"/>
                    <a:gd name="connsiteY2" fmla="*/ 0 h 715506"/>
                    <a:gd name="connsiteX3" fmla="*/ 314385 w 456427"/>
                    <a:gd name="connsiteY3" fmla="*/ 233978 h 715506"/>
                    <a:gd name="connsiteX4" fmla="*/ 456427 w 456427"/>
                    <a:gd name="connsiteY4" fmla="*/ 540714 h 715506"/>
                    <a:gd name="connsiteX5" fmla="*/ 326023 w 456427"/>
                    <a:gd name="connsiteY5" fmla="*/ 715506 h 715506"/>
                    <a:gd name="connsiteX6" fmla="*/ 180711 w 456427"/>
                    <a:gd name="connsiteY6" fmla="*/ 715506 h 715506"/>
                    <a:gd name="connsiteX7" fmla="*/ 38470 w 456427"/>
                    <a:gd name="connsiteY7" fmla="*/ 528877 h 715506"/>
                    <a:gd name="connsiteX8" fmla="*/ 0 w 456427"/>
                    <a:gd name="connsiteY8" fmla="*/ 180711 h 715506"/>
                    <a:gd name="connsiteX0" fmla="*/ 0 w 456427"/>
                    <a:gd name="connsiteY0" fmla="*/ 180711 h 715506"/>
                    <a:gd name="connsiteX1" fmla="*/ 180711 w 456427"/>
                    <a:gd name="connsiteY1" fmla="*/ 0 h 715506"/>
                    <a:gd name="connsiteX2" fmla="*/ 326023 w 456427"/>
                    <a:gd name="connsiteY2" fmla="*/ 0 h 715506"/>
                    <a:gd name="connsiteX3" fmla="*/ 314385 w 456427"/>
                    <a:gd name="connsiteY3" fmla="*/ 233978 h 715506"/>
                    <a:gd name="connsiteX4" fmla="*/ 456427 w 456427"/>
                    <a:gd name="connsiteY4" fmla="*/ 540714 h 715506"/>
                    <a:gd name="connsiteX5" fmla="*/ 326023 w 456427"/>
                    <a:gd name="connsiteY5" fmla="*/ 715506 h 715506"/>
                    <a:gd name="connsiteX6" fmla="*/ 180711 w 456427"/>
                    <a:gd name="connsiteY6" fmla="*/ 715506 h 715506"/>
                    <a:gd name="connsiteX7" fmla="*/ 38470 w 456427"/>
                    <a:gd name="connsiteY7" fmla="*/ 528877 h 715506"/>
                    <a:gd name="connsiteX8" fmla="*/ 0 w 456427"/>
                    <a:gd name="connsiteY8" fmla="*/ 180711 h 715506"/>
                    <a:gd name="connsiteX0" fmla="*/ 0 w 456427"/>
                    <a:gd name="connsiteY0" fmla="*/ 183670 h 718465"/>
                    <a:gd name="connsiteX1" fmla="*/ 254692 w 456427"/>
                    <a:gd name="connsiteY1" fmla="*/ 0 h 718465"/>
                    <a:gd name="connsiteX2" fmla="*/ 326023 w 456427"/>
                    <a:gd name="connsiteY2" fmla="*/ 2959 h 718465"/>
                    <a:gd name="connsiteX3" fmla="*/ 314385 w 456427"/>
                    <a:gd name="connsiteY3" fmla="*/ 236937 h 718465"/>
                    <a:gd name="connsiteX4" fmla="*/ 456427 w 456427"/>
                    <a:gd name="connsiteY4" fmla="*/ 543673 h 718465"/>
                    <a:gd name="connsiteX5" fmla="*/ 326023 w 456427"/>
                    <a:gd name="connsiteY5" fmla="*/ 718465 h 718465"/>
                    <a:gd name="connsiteX6" fmla="*/ 180711 w 456427"/>
                    <a:gd name="connsiteY6" fmla="*/ 718465 h 718465"/>
                    <a:gd name="connsiteX7" fmla="*/ 38470 w 456427"/>
                    <a:gd name="connsiteY7" fmla="*/ 531836 h 718465"/>
                    <a:gd name="connsiteX8" fmla="*/ 0 w 456427"/>
                    <a:gd name="connsiteY8" fmla="*/ 183670 h 718465"/>
                    <a:gd name="connsiteX0" fmla="*/ 0 w 456427"/>
                    <a:gd name="connsiteY0" fmla="*/ 188003 h 722798"/>
                    <a:gd name="connsiteX1" fmla="*/ 254692 w 456427"/>
                    <a:gd name="connsiteY1" fmla="*/ 4333 h 722798"/>
                    <a:gd name="connsiteX2" fmla="*/ 326023 w 456427"/>
                    <a:gd name="connsiteY2" fmla="*/ 7292 h 722798"/>
                    <a:gd name="connsiteX3" fmla="*/ 314385 w 456427"/>
                    <a:gd name="connsiteY3" fmla="*/ 241270 h 722798"/>
                    <a:gd name="connsiteX4" fmla="*/ 456427 w 456427"/>
                    <a:gd name="connsiteY4" fmla="*/ 548006 h 722798"/>
                    <a:gd name="connsiteX5" fmla="*/ 326023 w 456427"/>
                    <a:gd name="connsiteY5" fmla="*/ 722798 h 722798"/>
                    <a:gd name="connsiteX6" fmla="*/ 180711 w 456427"/>
                    <a:gd name="connsiteY6" fmla="*/ 722798 h 722798"/>
                    <a:gd name="connsiteX7" fmla="*/ 38470 w 456427"/>
                    <a:gd name="connsiteY7" fmla="*/ 536169 h 722798"/>
                    <a:gd name="connsiteX8" fmla="*/ 0 w 456427"/>
                    <a:gd name="connsiteY8" fmla="*/ 188003 h 722798"/>
                    <a:gd name="connsiteX0" fmla="*/ 0 w 456427"/>
                    <a:gd name="connsiteY0" fmla="*/ 193117 h 727912"/>
                    <a:gd name="connsiteX1" fmla="*/ 254692 w 456427"/>
                    <a:gd name="connsiteY1" fmla="*/ 9447 h 727912"/>
                    <a:gd name="connsiteX2" fmla="*/ 320105 w 456427"/>
                    <a:gd name="connsiteY2" fmla="*/ 569 h 727912"/>
                    <a:gd name="connsiteX3" fmla="*/ 314385 w 456427"/>
                    <a:gd name="connsiteY3" fmla="*/ 246384 h 727912"/>
                    <a:gd name="connsiteX4" fmla="*/ 456427 w 456427"/>
                    <a:gd name="connsiteY4" fmla="*/ 553120 h 727912"/>
                    <a:gd name="connsiteX5" fmla="*/ 326023 w 456427"/>
                    <a:gd name="connsiteY5" fmla="*/ 727912 h 727912"/>
                    <a:gd name="connsiteX6" fmla="*/ 180711 w 456427"/>
                    <a:gd name="connsiteY6" fmla="*/ 727912 h 727912"/>
                    <a:gd name="connsiteX7" fmla="*/ 38470 w 456427"/>
                    <a:gd name="connsiteY7" fmla="*/ 541283 h 727912"/>
                    <a:gd name="connsiteX8" fmla="*/ 0 w 456427"/>
                    <a:gd name="connsiteY8" fmla="*/ 193117 h 727912"/>
                    <a:gd name="connsiteX0" fmla="*/ 0 w 456427"/>
                    <a:gd name="connsiteY0" fmla="*/ 195619 h 730414"/>
                    <a:gd name="connsiteX1" fmla="*/ 257652 w 456427"/>
                    <a:gd name="connsiteY1" fmla="*/ 6031 h 730414"/>
                    <a:gd name="connsiteX2" fmla="*/ 320105 w 456427"/>
                    <a:gd name="connsiteY2" fmla="*/ 3071 h 730414"/>
                    <a:gd name="connsiteX3" fmla="*/ 314385 w 456427"/>
                    <a:gd name="connsiteY3" fmla="*/ 248886 h 730414"/>
                    <a:gd name="connsiteX4" fmla="*/ 456427 w 456427"/>
                    <a:gd name="connsiteY4" fmla="*/ 555622 h 730414"/>
                    <a:gd name="connsiteX5" fmla="*/ 326023 w 456427"/>
                    <a:gd name="connsiteY5" fmla="*/ 730414 h 730414"/>
                    <a:gd name="connsiteX6" fmla="*/ 180711 w 456427"/>
                    <a:gd name="connsiteY6" fmla="*/ 730414 h 730414"/>
                    <a:gd name="connsiteX7" fmla="*/ 38470 w 456427"/>
                    <a:gd name="connsiteY7" fmla="*/ 543785 h 730414"/>
                    <a:gd name="connsiteX8" fmla="*/ 0 w 456427"/>
                    <a:gd name="connsiteY8" fmla="*/ 195619 h 730414"/>
                    <a:gd name="connsiteX0" fmla="*/ 165716 w 417957"/>
                    <a:gd name="connsiteY0" fmla="*/ 210415 h 730414"/>
                    <a:gd name="connsiteX1" fmla="*/ 219182 w 417957"/>
                    <a:gd name="connsiteY1" fmla="*/ 6031 h 730414"/>
                    <a:gd name="connsiteX2" fmla="*/ 281635 w 417957"/>
                    <a:gd name="connsiteY2" fmla="*/ 3071 h 730414"/>
                    <a:gd name="connsiteX3" fmla="*/ 275915 w 417957"/>
                    <a:gd name="connsiteY3" fmla="*/ 248886 h 730414"/>
                    <a:gd name="connsiteX4" fmla="*/ 417957 w 417957"/>
                    <a:gd name="connsiteY4" fmla="*/ 555622 h 730414"/>
                    <a:gd name="connsiteX5" fmla="*/ 287553 w 417957"/>
                    <a:gd name="connsiteY5" fmla="*/ 730414 h 730414"/>
                    <a:gd name="connsiteX6" fmla="*/ 142241 w 417957"/>
                    <a:gd name="connsiteY6" fmla="*/ 730414 h 730414"/>
                    <a:gd name="connsiteX7" fmla="*/ 0 w 417957"/>
                    <a:gd name="connsiteY7" fmla="*/ 543785 h 730414"/>
                    <a:gd name="connsiteX8" fmla="*/ 165716 w 417957"/>
                    <a:gd name="connsiteY8" fmla="*/ 210415 h 730414"/>
                    <a:gd name="connsiteX0" fmla="*/ 165716 w 417957"/>
                    <a:gd name="connsiteY0" fmla="*/ 214636 h 734635"/>
                    <a:gd name="connsiteX1" fmla="*/ 207346 w 417957"/>
                    <a:gd name="connsiteY1" fmla="*/ 4333 h 734635"/>
                    <a:gd name="connsiteX2" fmla="*/ 281635 w 417957"/>
                    <a:gd name="connsiteY2" fmla="*/ 7292 h 734635"/>
                    <a:gd name="connsiteX3" fmla="*/ 275915 w 417957"/>
                    <a:gd name="connsiteY3" fmla="*/ 253107 h 734635"/>
                    <a:gd name="connsiteX4" fmla="*/ 417957 w 417957"/>
                    <a:gd name="connsiteY4" fmla="*/ 559843 h 734635"/>
                    <a:gd name="connsiteX5" fmla="*/ 287553 w 417957"/>
                    <a:gd name="connsiteY5" fmla="*/ 734635 h 734635"/>
                    <a:gd name="connsiteX6" fmla="*/ 142241 w 417957"/>
                    <a:gd name="connsiteY6" fmla="*/ 734635 h 734635"/>
                    <a:gd name="connsiteX7" fmla="*/ 0 w 417957"/>
                    <a:gd name="connsiteY7" fmla="*/ 548006 h 734635"/>
                    <a:gd name="connsiteX8" fmla="*/ 165716 w 417957"/>
                    <a:gd name="connsiteY8" fmla="*/ 214636 h 734635"/>
                    <a:gd name="connsiteX0" fmla="*/ 165716 w 417957"/>
                    <a:gd name="connsiteY0" fmla="*/ 214636 h 734635"/>
                    <a:gd name="connsiteX1" fmla="*/ 207346 w 417957"/>
                    <a:gd name="connsiteY1" fmla="*/ 4333 h 734635"/>
                    <a:gd name="connsiteX2" fmla="*/ 281635 w 417957"/>
                    <a:gd name="connsiteY2" fmla="*/ 7292 h 734635"/>
                    <a:gd name="connsiteX3" fmla="*/ 293671 w 417957"/>
                    <a:gd name="connsiteY3" fmla="*/ 247188 h 734635"/>
                    <a:gd name="connsiteX4" fmla="*/ 417957 w 417957"/>
                    <a:gd name="connsiteY4" fmla="*/ 559843 h 734635"/>
                    <a:gd name="connsiteX5" fmla="*/ 287553 w 417957"/>
                    <a:gd name="connsiteY5" fmla="*/ 734635 h 734635"/>
                    <a:gd name="connsiteX6" fmla="*/ 142241 w 417957"/>
                    <a:gd name="connsiteY6" fmla="*/ 734635 h 734635"/>
                    <a:gd name="connsiteX7" fmla="*/ 0 w 417957"/>
                    <a:gd name="connsiteY7" fmla="*/ 548006 h 734635"/>
                    <a:gd name="connsiteX8" fmla="*/ 165716 w 417957"/>
                    <a:gd name="connsiteY8" fmla="*/ 214636 h 734635"/>
                    <a:gd name="connsiteX0" fmla="*/ 165716 w 417957"/>
                    <a:gd name="connsiteY0" fmla="*/ 214636 h 734635"/>
                    <a:gd name="connsiteX1" fmla="*/ 207346 w 417957"/>
                    <a:gd name="connsiteY1" fmla="*/ 4333 h 734635"/>
                    <a:gd name="connsiteX2" fmla="*/ 281635 w 417957"/>
                    <a:gd name="connsiteY2" fmla="*/ 7292 h 734635"/>
                    <a:gd name="connsiteX3" fmla="*/ 293671 w 417957"/>
                    <a:gd name="connsiteY3" fmla="*/ 247188 h 734635"/>
                    <a:gd name="connsiteX4" fmla="*/ 417957 w 417957"/>
                    <a:gd name="connsiteY4" fmla="*/ 559843 h 734635"/>
                    <a:gd name="connsiteX5" fmla="*/ 287553 w 417957"/>
                    <a:gd name="connsiteY5" fmla="*/ 734635 h 734635"/>
                    <a:gd name="connsiteX6" fmla="*/ 142241 w 417957"/>
                    <a:gd name="connsiteY6" fmla="*/ 734635 h 734635"/>
                    <a:gd name="connsiteX7" fmla="*/ 0 w 417957"/>
                    <a:gd name="connsiteY7" fmla="*/ 548006 h 734635"/>
                    <a:gd name="connsiteX8" fmla="*/ 165716 w 417957"/>
                    <a:gd name="connsiteY8" fmla="*/ 214636 h 734635"/>
                    <a:gd name="connsiteX0" fmla="*/ 177553 w 429794"/>
                    <a:gd name="connsiteY0" fmla="*/ 214636 h 734635"/>
                    <a:gd name="connsiteX1" fmla="*/ 219183 w 429794"/>
                    <a:gd name="connsiteY1" fmla="*/ 4333 h 734635"/>
                    <a:gd name="connsiteX2" fmla="*/ 293472 w 429794"/>
                    <a:gd name="connsiteY2" fmla="*/ 7292 h 734635"/>
                    <a:gd name="connsiteX3" fmla="*/ 305508 w 429794"/>
                    <a:gd name="connsiteY3" fmla="*/ 247188 h 734635"/>
                    <a:gd name="connsiteX4" fmla="*/ 429794 w 429794"/>
                    <a:gd name="connsiteY4" fmla="*/ 559843 h 734635"/>
                    <a:gd name="connsiteX5" fmla="*/ 299390 w 429794"/>
                    <a:gd name="connsiteY5" fmla="*/ 734635 h 734635"/>
                    <a:gd name="connsiteX6" fmla="*/ 154078 w 429794"/>
                    <a:gd name="connsiteY6" fmla="*/ 734635 h 734635"/>
                    <a:gd name="connsiteX7" fmla="*/ 0 w 429794"/>
                    <a:gd name="connsiteY7" fmla="*/ 524333 h 734635"/>
                    <a:gd name="connsiteX8" fmla="*/ 177553 w 429794"/>
                    <a:gd name="connsiteY8" fmla="*/ 214636 h 734635"/>
                    <a:gd name="connsiteX0" fmla="*/ 177553 w 429794"/>
                    <a:gd name="connsiteY0" fmla="*/ 214636 h 734635"/>
                    <a:gd name="connsiteX1" fmla="*/ 219183 w 429794"/>
                    <a:gd name="connsiteY1" fmla="*/ 4333 h 734635"/>
                    <a:gd name="connsiteX2" fmla="*/ 293472 w 429794"/>
                    <a:gd name="connsiteY2" fmla="*/ 7292 h 734635"/>
                    <a:gd name="connsiteX3" fmla="*/ 305508 w 429794"/>
                    <a:gd name="connsiteY3" fmla="*/ 247188 h 734635"/>
                    <a:gd name="connsiteX4" fmla="*/ 429794 w 429794"/>
                    <a:gd name="connsiteY4" fmla="*/ 559843 h 734635"/>
                    <a:gd name="connsiteX5" fmla="*/ 299390 w 429794"/>
                    <a:gd name="connsiteY5" fmla="*/ 734635 h 734635"/>
                    <a:gd name="connsiteX6" fmla="*/ 154078 w 429794"/>
                    <a:gd name="connsiteY6" fmla="*/ 734635 h 734635"/>
                    <a:gd name="connsiteX7" fmla="*/ 0 w 429794"/>
                    <a:gd name="connsiteY7" fmla="*/ 524333 h 734635"/>
                    <a:gd name="connsiteX8" fmla="*/ 177553 w 429794"/>
                    <a:gd name="connsiteY8" fmla="*/ 214636 h 734635"/>
                    <a:gd name="connsiteX0" fmla="*/ 177553 w 429794"/>
                    <a:gd name="connsiteY0" fmla="*/ 214636 h 734635"/>
                    <a:gd name="connsiteX1" fmla="*/ 219183 w 429794"/>
                    <a:gd name="connsiteY1" fmla="*/ 4333 h 734635"/>
                    <a:gd name="connsiteX2" fmla="*/ 293472 w 429794"/>
                    <a:gd name="connsiteY2" fmla="*/ 7292 h 734635"/>
                    <a:gd name="connsiteX3" fmla="*/ 305508 w 429794"/>
                    <a:gd name="connsiteY3" fmla="*/ 247188 h 734635"/>
                    <a:gd name="connsiteX4" fmla="*/ 429794 w 429794"/>
                    <a:gd name="connsiteY4" fmla="*/ 559843 h 734635"/>
                    <a:gd name="connsiteX5" fmla="*/ 299390 w 429794"/>
                    <a:gd name="connsiteY5" fmla="*/ 734635 h 734635"/>
                    <a:gd name="connsiteX6" fmla="*/ 154078 w 429794"/>
                    <a:gd name="connsiteY6" fmla="*/ 734635 h 734635"/>
                    <a:gd name="connsiteX7" fmla="*/ 0 w 429794"/>
                    <a:gd name="connsiteY7" fmla="*/ 524333 h 734635"/>
                    <a:gd name="connsiteX8" fmla="*/ 177553 w 429794"/>
                    <a:gd name="connsiteY8" fmla="*/ 214636 h 734635"/>
                    <a:gd name="connsiteX0" fmla="*/ 177553 w 430892"/>
                    <a:gd name="connsiteY0" fmla="*/ 214636 h 734635"/>
                    <a:gd name="connsiteX1" fmla="*/ 219183 w 430892"/>
                    <a:gd name="connsiteY1" fmla="*/ 4333 h 734635"/>
                    <a:gd name="connsiteX2" fmla="*/ 293472 w 430892"/>
                    <a:gd name="connsiteY2" fmla="*/ 7292 h 734635"/>
                    <a:gd name="connsiteX3" fmla="*/ 305508 w 430892"/>
                    <a:gd name="connsiteY3" fmla="*/ 247188 h 734635"/>
                    <a:gd name="connsiteX4" fmla="*/ 429794 w 430892"/>
                    <a:gd name="connsiteY4" fmla="*/ 559843 h 734635"/>
                    <a:gd name="connsiteX5" fmla="*/ 299390 w 430892"/>
                    <a:gd name="connsiteY5" fmla="*/ 734635 h 734635"/>
                    <a:gd name="connsiteX6" fmla="*/ 154078 w 430892"/>
                    <a:gd name="connsiteY6" fmla="*/ 734635 h 734635"/>
                    <a:gd name="connsiteX7" fmla="*/ 0 w 430892"/>
                    <a:gd name="connsiteY7" fmla="*/ 524333 h 734635"/>
                    <a:gd name="connsiteX8" fmla="*/ 177553 w 430892"/>
                    <a:gd name="connsiteY8" fmla="*/ 214636 h 734635"/>
                    <a:gd name="connsiteX0" fmla="*/ 177553 w 431329"/>
                    <a:gd name="connsiteY0" fmla="*/ 214636 h 734635"/>
                    <a:gd name="connsiteX1" fmla="*/ 219183 w 431329"/>
                    <a:gd name="connsiteY1" fmla="*/ 4333 h 734635"/>
                    <a:gd name="connsiteX2" fmla="*/ 293472 w 431329"/>
                    <a:gd name="connsiteY2" fmla="*/ 7292 h 734635"/>
                    <a:gd name="connsiteX3" fmla="*/ 314386 w 431329"/>
                    <a:gd name="connsiteY3" fmla="*/ 247188 h 734635"/>
                    <a:gd name="connsiteX4" fmla="*/ 429794 w 431329"/>
                    <a:gd name="connsiteY4" fmla="*/ 559843 h 734635"/>
                    <a:gd name="connsiteX5" fmla="*/ 299390 w 431329"/>
                    <a:gd name="connsiteY5" fmla="*/ 734635 h 734635"/>
                    <a:gd name="connsiteX6" fmla="*/ 154078 w 431329"/>
                    <a:gd name="connsiteY6" fmla="*/ 734635 h 734635"/>
                    <a:gd name="connsiteX7" fmla="*/ 0 w 431329"/>
                    <a:gd name="connsiteY7" fmla="*/ 524333 h 734635"/>
                    <a:gd name="connsiteX8" fmla="*/ 177553 w 431329"/>
                    <a:gd name="connsiteY8" fmla="*/ 214636 h 734635"/>
                    <a:gd name="connsiteX0" fmla="*/ 177553 w 431329"/>
                    <a:gd name="connsiteY0" fmla="*/ 214636 h 734635"/>
                    <a:gd name="connsiteX1" fmla="*/ 219183 w 431329"/>
                    <a:gd name="connsiteY1" fmla="*/ 4333 h 734635"/>
                    <a:gd name="connsiteX2" fmla="*/ 293472 w 431329"/>
                    <a:gd name="connsiteY2" fmla="*/ 7292 h 734635"/>
                    <a:gd name="connsiteX3" fmla="*/ 314386 w 431329"/>
                    <a:gd name="connsiteY3" fmla="*/ 247188 h 734635"/>
                    <a:gd name="connsiteX4" fmla="*/ 429794 w 431329"/>
                    <a:gd name="connsiteY4" fmla="*/ 559843 h 734635"/>
                    <a:gd name="connsiteX5" fmla="*/ 299390 w 431329"/>
                    <a:gd name="connsiteY5" fmla="*/ 734635 h 734635"/>
                    <a:gd name="connsiteX6" fmla="*/ 154078 w 431329"/>
                    <a:gd name="connsiteY6" fmla="*/ 734635 h 734635"/>
                    <a:gd name="connsiteX7" fmla="*/ 0 w 431329"/>
                    <a:gd name="connsiteY7" fmla="*/ 524333 h 734635"/>
                    <a:gd name="connsiteX8" fmla="*/ 177553 w 431329"/>
                    <a:gd name="connsiteY8" fmla="*/ 214636 h 734635"/>
                    <a:gd name="connsiteX0" fmla="*/ 177553 w 431158"/>
                    <a:gd name="connsiteY0" fmla="*/ 214636 h 734635"/>
                    <a:gd name="connsiteX1" fmla="*/ 219183 w 431158"/>
                    <a:gd name="connsiteY1" fmla="*/ 4333 h 734635"/>
                    <a:gd name="connsiteX2" fmla="*/ 293472 w 431158"/>
                    <a:gd name="connsiteY2" fmla="*/ 7292 h 734635"/>
                    <a:gd name="connsiteX3" fmla="*/ 311427 w 431158"/>
                    <a:gd name="connsiteY3" fmla="*/ 232392 h 734635"/>
                    <a:gd name="connsiteX4" fmla="*/ 429794 w 431158"/>
                    <a:gd name="connsiteY4" fmla="*/ 559843 h 734635"/>
                    <a:gd name="connsiteX5" fmla="*/ 299390 w 431158"/>
                    <a:gd name="connsiteY5" fmla="*/ 734635 h 734635"/>
                    <a:gd name="connsiteX6" fmla="*/ 154078 w 431158"/>
                    <a:gd name="connsiteY6" fmla="*/ 734635 h 734635"/>
                    <a:gd name="connsiteX7" fmla="*/ 0 w 431158"/>
                    <a:gd name="connsiteY7" fmla="*/ 524333 h 734635"/>
                    <a:gd name="connsiteX8" fmla="*/ 177553 w 431158"/>
                    <a:gd name="connsiteY8" fmla="*/ 214636 h 734635"/>
                    <a:gd name="connsiteX0" fmla="*/ 177553 w 430517"/>
                    <a:gd name="connsiteY0" fmla="*/ 214636 h 734635"/>
                    <a:gd name="connsiteX1" fmla="*/ 219183 w 430517"/>
                    <a:gd name="connsiteY1" fmla="*/ 4333 h 734635"/>
                    <a:gd name="connsiteX2" fmla="*/ 293472 w 430517"/>
                    <a:gd name="connsiteY2" fmla="*/ 7292 h 734635"/>
                    <a:gd name="connsiteX3" fmla="*/ 311427 w 430517"/>
                    <a:gd name="connsiteY3" fmla="*/ 232392 h 734635"/>
                    <a:gd name="connsiteX4" fmla="*/ 429794 w 430517"/>
                    <a:gd name="connsiteY4" fmla="*/ 559843 h 734635"/>
                    <a:gd name="connsiteX5" fmla="*/ 299390 w 430517"/>
                    <a:gd name="connsiteY5" fmla="*/ 734635 h 734635"/>
                    <a:gd name="connsiteX6" fmla="*/ 154078 w 430517"/>
                    <a:gd name="connsiteY6" fmla="*/ 734635 h 734635"/>
                    <a:gd name="connsiteX7" fmla="*/ 0 w 430517"/>
                    <a:gd name="connsiteY7" fmla="*/ 524333 h 734635"/>
                    <a:gd name="connsiteX8" fmla="*/ 177553 w 430517"/>
                    <a:gd name="connsiteY8" fmla="*/ 214636 h 734635"/>
                    <a:gd name="connsiteX0" fmla="*/ 177553 w 430517"/>
                    <a:gd name="connsiteY0" fmla="*/ 214636 h 734635"/>
                    <a:gd name="connsiteX1" fmla="*/ 219183 w 430517"/>
                    <a:gd name="connsiteY1" fmla="*/ 4333 h 734635"/>
                    <a:gd name="connsiteX2" fmla="*/ 293472 w 430517"/>
                    <a:gd name="connsiteY2" fmla="*/ 7292 h 734635"/>
                    <a:gd name="connsiteX3" fmla="*/ 311427 w 430517"/>
                    <a:gd name="connsiteY3" fmla="*/ 232392 h 734635"/>
                    <a:gd name="connsiteX4" fmla="*/ 429794 w 430517"/>
                    <a:gd name="connsiteY4" fmla="*/ 559843 h 734635"/>
                    <a:gd name="connsiteX5" fmla="*/ 299390 w 430517"/>
                    <a:gd name="connsiteY5" fmla="*/ 734635 h 734635"/>
                    <a:gd name="connsiteX6" fmla="*/ 154078 w 430517"/>
                    <a:gd name="connsiteY6" fmla="*/ 734635 h 734635"/>
                    <a:gd name="connsiteX7" fmla="*/ 0 w 430517"/>
                    <a:gd name="connsiteY7" fmla="*/ 524333 h 734635"/>
                    <a:gd name="connsiteX8" fmla="*/ 177553 w 430517"/>
                    <a:gd name="connsiteY8" fmla="*/ 214636 h 734635"/>
                    <a:gd name="connsiteX0" fmla="*/ 162757 w 430517"/>
                    <a:gd name="connsiteY0" fmla="*/ 208717 h 734635"/>
                    <a:gd name="connsiteX1" fmla="*/ 219183 w 430517"/>
                    <a:gd name="connsiteY1" fmla="*/ 4333 h 734635"/>
                    <a:gd name="connsiteX2" fmla="*/ 293472 w 430517"/>
                    <a:gd name="connsiteY2" fmla="*/ 7292 h 734635"/>
                    <a:gd name="connsiteX3" fmla="*/ 311427 w 430517"/>
                    <a:gd name="connsiteY3" fmla="*/ 232392 h 734635"/>
                    <a:gd name="connsiteX4" fmla="*/ 429794 w 430517"/>
                    <a:gd name="connsiteY4" fmla="*/ 559843 h 734635"/>
                    <a:gd name="connsiteX5" fmla="*/ 299390 w 430517"/>
                    <a:gd name="connsiteY5" fmla="*/ 734635 h 734635"/>
                    <a:gd name="connsiteX6" fmla="*/ 154078 w 430517"/>
                    <a:gd name="connsiteY6" fmla="*/ 734635 h 734635"/>
                    <a:gd name="connsiteX7" fmla="*/ 0 w 430517"/>
                    <a:gd name="connsiteY7" fmla="*/ 524333 h 734635"/>
                    <a:gd name="connsiteX8" fmla="*/ 162757 w 430517"/>
                    <a:gd name="connsiteY8" fmla="*/ 208717 h 734635"/>
                    <a:gd name="connsiteX0" fmla="*/ 162757 w 430517"/>
                    <a:gd name="connsiteY0" fmla="*/ 208717 h 734635"/>
                    <a:gd name="connsiteX1" fmla="*/ 219183 w 430517"/>
                    <a:gd name="connsiteY1" fmla="*/ 4333 h 734635"/>
                    <a:gd name="connsiteX2" fmla="*/ 293472 w 430517"/>
                    <a:gd name="connsiteY2" fmla="*/ 7292 h 734635"/>
                    <a:gd name="connsiteX3" fmla="*/ 311427 w 430517"/>
                    <a:gd name="connsiteY3" fmla="*/ 232392 h 734635"/>
                    <a:gd name="connsiteX4" fmla="*/ 429794 w 430517"/>
                    <a:gd name="connsiteY4" fmla="*/ 559843 h 734635"/>
                    <a:gd name="connsiteX5" fmla="*/ 299390 w 430517"/>
                    <a:gd name="connsiteY5" fmla="*/ 734635 h 734635"/>
                    <a:gd name="connsiteX6" fmla="*/ 154078 w 430517"/>
                    <a:gd name="connsiteY6" fmla="*/ 734635 h 734635"/>
                    <a:gd name="connsiteX7" fmla="*/ 0 w 430517"/>
                    <a:gd name="connsiteY7" fmla="*/ 524333 h 734635"/>
                    <a:gd name="connsiteX8" fmla="*/ 162757 w 430517"/>
                    <a:gd name="connsiteY8" fmla="*/ 208717 h 734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0517" h="734635">
                      <a:moveTo>
                        <a:pt x="162757" y="208717"/>
                      </a:moveTo>
                      <a:cubicBezTo>
                        <a:pt x="177553" y="100035"/>
                        <a:pt x="119379" y="4333"/>
                        <a:pt x="219183" y="4333"/>
                      </a:cubicBezTo>
                      <a:cubicBezTo>
                        <a:pt x="240000" y="-6518"/>
                        <a:pt x="269695" y="6306"/>
                        <a:pt x="293472" y="7292"/>
                      </a:cubicBezTo>
                      <a:cubicBezTo>
                        <a:pt x="340010" y="54639"/>
                        <a:pt x="314386" y="114833"/>
                        <a:pt x="311427" y="232392"/>
                      </a:cubicBezTo>
                      <a:cubicBezTo>
                        <a:pt x="406122" y="333651"/>
                        <a:pt x="435713" y="428992"/>
                        <a:pt x="429794" y="559843"/>
                      </a:cubicBezTo>
                      <a:cubicBezTo>
                        <a:pt x="429794" y="659647"/>
                        <a:pt x="399194" y="734635"/>
                        <a:pt x="299390" y="734635"/>
                      </a:cubicBezTo>
                      <a:lnTo>
                        <a:pt x="154078" y="734635"/>
                      </a:lnTo>
                      <a:cubicBezTo>
                        <a:pt x="54274" y="734635"/>
                        <a:pt x="0" y="624137"/>
                        <a:pt x="0" y="524333"/>
                      </a:cubicBezTo>
                      <a:cubicBezTo>
                        <a:pt x="0" y="406305"/>
                        <a:pt x="50306" y="297153"/>
                        <a:pt x="162757" y="208717"/>
                      </a:cubicBezTo>
                      <a:close/>
                    </a:path>
                  </a:pathLst>
                </a:custGeom>
                <a:gradFill flip="none" rotWithShape="1">
                  <a:gsLst>
                    <a:gs pos="16000">
                      <a:srgbClr val="FFEAD5"/>
                    </a:gs>
                    <a:gs pos="75000">
                      <a:srgbClr val="FF9999"/>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86" name="Oval 985">
                  <a:extLst>
                    <a:ext uri="{FF2B5EF4-FFF2-40B4-BE49-F238E27FC236}">
                      <a16:creationId xmlns:a16="http://schemas.microsoft.com/office/drawing/2014/main" id="{4EE7295D-0D1B-4086-9D11-51B21D19857B}"/>
                    </a:ext>
                  </a:extLst>
                </p:cNvPr>
                <p:cNvSpPr/>
                <p:nvPr/>
              </p:nvSpPr>
              <p:spPr>
                <a:xfrm>
                  <a:off x="864024" y="2404818"/>
                  <a:ext cx="259620" cy="211583"/>
                </a:xfrm>
                <a:prstGeom prst="ellipse">
                  <a:avLst/>
                </a:prstGeom>
                <a:gradFill flip="none" rotWithShape="1">
                  <a:gsLst>
                    <a:gs pos="16000">
                      <a:srgbClr val="FFEAD5"/>
                    </a:gs>
                    <a:gs pos="74000">
                      <a:srgbClr val="FF5353"/>
                    </a:gs>
                    <a:gs pos="53000">
                      <a:srgbClr val="FF9999"/>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827" name="Goblet Cell">
                <a:extLst>
                  <a:ext uri="{FF2B5EF4-FFF2-40B4-BE49-F238E27FC236}">
                    <a16:creationId xmlns:a16="http://schemas.microsoft.com/office/drawing/2014/main" id="{6A7A11E2-7CC2-4025-9771-AA50D7491321}"/>
                  </a:ext>
                </a:extLst>
              </p:cNvPr>
              <p:cNvGrpSpPr/>
              <p:nvPr/>
            </p:nvGrpSpPr>
            <p:grpSpPr>
              <a:xfrm>
                <a:off x="2636677" y="5121814"/>
                <a:ext cx="248594" cy="424201"/>
                <a:chOff x="769325" y="2021060"/>
                <a:chExt cx="430517" cy="734635"/>
              </a:xfrm>
            </p:grpSpPr>
            <p:sp>
              <p:nvSpPr>
                <p:cNvPr id="983" name="Rectangle: Rounded Corners 49">
                  <a:extLst>
                    <a:ext uri="{FF2B5EF4-FFF2-40B4-BE49-F238E27FC236}">
                      <a16:creationId xmlns:a16="http://schemas.microsoft.com/office/drawing/2014/main" id="{2F92D0F6-2259-4761-A565-91B697E74329}"/>
                    </a:ext>
                  </a:extLst>
                </p:cNvPr>
                <p:cNvSpPr/>
                <p:nvPr/>
              </p:nvSpPr>
              <p:spPr>
                <a:xfrm>
                  <a:off x="769325" y="2021060"/>
                  <a:ext cx="430517" cy="734635"/>
                </a:xfrm>
                <a:custGeom>
                  <a:avLst/>
                  <a:gdLst>
                    <a:gd name="connsiteX0" fmla="*/ 0 w 506734"/>
                    <a:gd name="connsiteY0" fmla="*/ 180711 h 715506"/>
                    <a:gd name="connsiteX1" fmla="*/ 180711 w 506734"/>
                    <a:gd name="connsiteY1" fmla="*/ 0 h 715506"/>
                    <a:gd name="connsiteX2" fmla="*/ 326023 w 506734"/>
                    <a:gd name="connsiteY2" fmla="*/ 0 h 715506"/>
                    <a:gd name="connsiteX3" fmla="*/ 506734 w 506734"/>
                    <a:gd name="connsiteY3" fmla="*/ 180711 h 715506"/>
                    <a:gd name="connsiteX4" fmla="*/ 506734 w 506734"/>
                    <a:gd name="connsiteY4" fmla="*/ 534795 h 715506"/>
                    <a:gd name="connsiteX5" fmla="*/ 326023 w 506734"/>
                    <a:gd name="connsiteY5" fmla="*/ 715506 h 715506"/>
                    <a:gd name="connsiteX6" fmla="*/ 180711 w 506734"/>
                    <a:gd name="connsiteY6" fmla="*/ 715506 h 715506"/>
                    <a:gd name="connsiteX7" fmla="*/ 0 w 506734"/>
                    <a:gd name="connsiteY7" fmla="*/ 534795 h 715506"/>
                    <a:gd name="connsiteX8" fmla="*/ 0 w 506734"/>
                    <a:gd name="connsiteY8" fmla="*/ 180711 h 715506"/>
                    <a:gd name="connsiteX0" fmla="*/ 0 w 506734"/>
                    <a:gd name="connsiteY0" fmla="*/ 180711 h 715506"/>
                    <a:gd name="connsiteX1" fmla="*/ 180711 w 506734"/>
                    <a:gd name="connsiteY1" fmla="*/ 0 h 715506"/>
                    <a:gd name="connsiteX2" fmla="*/ 326023 w 506734"/>
                    <a:gd name="connsiteY2" fmla="*/ 0 h 715506"/>
                    <a:gd name="connsiteX3" fmla="*/ 506734 w 506734"/>
                    <a:gd name="connsiteY3" fmla="*/ 180711 h 715506"/>
                    <a:gd name="connsiteX4" fmla="*/ 506734 w 506734"/>
                    <a:gd name="connsiteY4" fmla="*/ 534795 h 715506"/>
                    <a:gd name="connsiteX5" fmla="*/ 326023 w 506734"/>
                    <a:gd name="connsiteY5" fmla="*/ 715506 h 715506"/>
                    <a:gd name="connsiteX6" fmla="*/ 180711 w 506734"/>
                    <a:gd name="connsiteY6" fmla="*/ 715506 h 715506"/>
                    <a:gd name="connsiteX7" fmla="*/ 38470 w 506734"/>
                    <a:gd name="connsiteY7" fmla="*/ 528877 h 715506"/>
                    <a:gd name="connsiteX8" fmla="*/ 0 w 506734"/>
                    <a:gd name="connsiteY8" fmla="*/ 180711 h 715506"/>
                    <a:gd name="connsiteX0" fmla="*/ 0 w 506734"/>
                    <a:gd name="connsiteY0" fmla="*/ 180711 h 715506"/>
                    <a:gd name="connsiteX1" fmla="*/ 180711 w 506734"/>
                    <a:gd name="connsiteY1" fmla="*/ 0 h 715506"/>
                    <a:gd name="connsiteX2" fmla="*/ 326023 w 506734"/>
                    <a:gd name="connsiteY2" fmla="*/ 0 h 715506"/>
                    <a:gd name="connsiteX3" fmla="*/ 506734 w 506734"/>
                    <a:gd name="connsiteY3" fmla="*/ 180711 h 715506"/>
                    <a:gd name="connsiteX4" fmla="*/ 456427 w 506734"/>
                    <a:gd name="connsiteY4" fmla="*/ 540714 h 715506"/>
                    <a:gd name="connsiteX5" fmla="*/ 326023 w 506734"/>
                    <a:gd name="connsiteY5" fmla="*/ 715506 h 715506"/>
                    <a:gd name="connsiteX6" fmla="*/ 180711 w 506734"/>
                    <a:gd name="connsiteY6" fmla="*/ 715506 h 715506"/>
                    <a:gd name="connsiteX7" fmla="*/ 38470 w 506734"/>
                    <a:gd name="connsiteY7" fmla="*/ 528877 h 715506"/>
                    <a:gd name="connsiteX8" fmla="*/ 0 w 506734"/>
                    <a:gd name="connsiteY8" fmla="*/ 180711 h 715506"/>
                    <a:gd name="connsiteX0" fmla="*/ 0 w 456427"/>
                    <a:gd name="connsiteY0" fmla="*/ 180711 h 715506"/>
                    <a:gd name="connsiteX1" fmla="*/ 180711 w 456427"/>
                    <a:gd name="connsiteY1" fmla="*/ 0 h 715506"/>
                    <a:gd name="connsiteX2" fmla="*/ 326023 w 456427"/>
                    <a:gd name="connsiteY2" fmla="*/ 0 h 715506"/>
                    <a:gd name="connsiteX3" fmla="*/ 343977 w 456427"/>
                    <a:gd name="connsiteY3" fmla="*/ 242855 h 715506"/>
                    <a:gd name="connsiteX4" fmla="*/ 456427 w 456427"/>
                    <a:gd name="connsiteY4" fmla="*/ 540714 h 715506"/>
                    <a:gd name="connsiteX5" fmla="*/ 326023 w 456427"/>
                    <a:gd name="connsiteY5" fmla="*/ 715506 h 715506"/>
                    <a:gd name="connsiteX6" fmla="*/ 180711 w 456427"/>
                    <a:gd name="connsiteY6" fmla="*/ 715506 h 715506"/>
                    <a:gd name="connsiteX7" fmla="*/ 38470 w 456427"/>
                    <a:gd name="connsiteY7" fmla="*/ 528877 h 715506"/>
                    <a:gd name="connsiteX8" fmla="*/ 0 w 456427"/>
                    <a:gd name="connsiteY8" fmla="*/ 180711 h 715506"/>
                    <a:gd name="connsiteX0" fmla="*/ 0 w 456427"/>
                    <a:gd name="connsiteY0" fmla="*/ 180711 h 715506"/>
                    <a:gd name="connsiteX1" fmla="*/ 180711 w 456427"/>
                    <a:gd name="connsiteY1" fmla="*/ 0 h 715506"/>
                    <a:gd name="connsiteX2" fmla="*/ 326023 w 456427"/>
                    <a:gd name="connsiteY2" fmla="*/ 0 h 715506"/>
                    <a:gd name="connsiteX3" fmla="*/ 343977 w 456427"/>
                    <a:gd name="connsiteY3" fmla="*/ 242855 h 715506"/>
                    <a:gd name="connsiteX4" fmla="*/ 456427 w 456427"/>
                    <a:gd name="connsiteY4" fmla="*/ 540714 h 715506"/>
                    <a:gd name="connsiteX5" fmla="*/ 326023 w 456427"/>
                    <a:gd name="connsiteY5" fmla="*/ 715506 h 715506"/>
                    <a:gd name="connsiteX6" fmla="*/ 180711 w 456427"/>
                    <a:gd name="connsiteY6" fmla="*/ 715506 h 715506"/>
                    <a:gd name="connsiteX7" fmla="*/ 38470 w 456427"/>
                    <a:gd name="connsiteY7" fmla="*/ 528877 h 715506"/>
                    <a:gd name="connsiteX8" fmla="*/ 0 w 456427"/>
                    <a:gd name="connsiteY8" fmla="*/ 180711 h 715506"/>
                    <a:gd name="connsiteX0" fmla="*/ 0 w 456427"/>
                    <a:gd name="connsiteY0" fmla="*/ 180711 h 715506"/>
                    <a:gd name="connsiteX1" fmla="*/ 180711 w 456427"/>
                    <a:gd name="connsiteY1" fmla="*/ 0 h 715506"/>
                    <a:gd name="connsiteX2" fmla="*/ 326023 w 456427"/>
                    <a:gd name="connsiteY2" fmla="*/ 0 h 715506"/>
                    <a:gd name="connsiteX3" fmla="*/ 343977 w 456427"/>
                    <a:gd name="connsiteY3" fmla="*/ 242855 h 715506"/>
                    <a:gd name="connsiteX4" fmla="*/ 456427 w 456427"/>
                    <a:gd name="connsiteY4" fmla="*/ 540714 h 715506"/>
                    <a:gd name="connsiteX5" fmla="*/ 326023 w 456427"/>
                    <a:gd name="connsiteY5" fmla="*/ 715506 h 715506"/>
                    <a:gd name="connsiteX6" fmla="*/ 180711 w 456427"/>
                    <a:gd name="connsiteY6" fmla="*/ 715506 h 715506"/>
                    <a:gd name="connsiteX7" fmla="*/ 38470 w 456427"/>
                    <a:gd name="connsiteY7" fmla="*/ 528877 h 715506"/>
                    <a:gd name="connsiteX8" fmla="*/ 0 w 456427"/>
                    <a:gd name="connsiteY8" fmla="*/ 180711 h 715506"/>
                    <a:gd name="connsiteX0" fmla="*/ 0 w 456427"/>
                    <a:gd name="connsiteY0" fmla="*/ 180711 h 715506"/>
                    <a:gd name="connsiteX1" fmla="*/ 180711 w 456427"/>
                    <a:gd name="connsiteY1" fmla="*/ 0 h 715506"/>
                    <a:gd name="connsiteX2" fmla="*/ 326023 w 456427"/>
                    <a:gd name="connsiteY2" fmla="*/ 0 h 715506"/>
                    <a:gd name="connsiteX3" fmla="*/ 314385 w 456427"/>
                    <a:gd name="connsiteY3" fmla="*/ 233978 h 715506"/>
                    <a:gd name="connsiteX4" fmla="*/ 456427 w 456427"/>
                    <a:gd name="connsiteY4" fmla="*/ 540714 h 715506"/>
                    <a:gd name="connsiteX5" fmla="*/ 326023 w 456427"/>
                    <a:gd name="connsiteY5" fmla="*/ 715506 h 715506"/>
                    <a:gd name="connsiteX6" fmla="*/ 180711 w 456427"/>
                    <a:gd name="connsiteY6" fmla="*/ 715506 h 715506"/>
                    <a:gd name="connsiteX7" fmla="*/ 38470 w 456427"/>
                    <a:gd name="connsiteY7" fmla="*/ 528877 h 715506"/>
                    <a:gd name="connsiteX8" fmla="*/ 0 w 456427"/>
                    <a:gd name="connsiteY8" fmla="*/ 180711 h 715506"/>
                    <a:gd name="connsiteX0" fmla="*/ 0 w 456427"/>
                    <a:gd name="connsiteY0" fmla="*/ 180711 h 715506"/>
                    <a:gd name="connsiteX1" fmla="*/ 180711 w 456427"/>
                    <a:gd name="connsiteY1" fmla="*/ 0 h 715506"/>
                    <a:gd name="connsiteX2" fmla="*/ 326023 w 456427"/>
                    <a:gd name="connsiteY2" fmla="*/ 0 h 715506"/>
                    <a:gd name="connsiteX3" fmla="*/ 314385 w 456427"/>
                    <a:gd name="connsiteY3" fmla="*/ 233978 h 715506"/>
                    <a:gd name="connsiteX4" fmla="*/ 456427 w 456427"/>
                    <a:gd name="connsiteY4" fmla="*/ 540714 h 715506"/>
                    <a:gd name="connsiteX5" fmla="*/ 326023 w 456427"/>
                    <a:gd name="connsiteY5" fmla="*/ 715506 h 715506"/>
                    <a:gd name="connsiteX6" fmla="*/ 180711 w 456427"/>
                    <a:gd name="connsiteY6" fmla="*/ 715506 h 715506"/>
                    <a:gd name="connsiteX7" fmla="*/ 38470 w 456427"/>
                    <a:gd name="connsiteY7" fmla="*/ 528877 h 715506"/>
                    <a:gd name="connsiteX8" fmla="*/ 0 w 456427"/>
                    <a:gd name="connsiteY8" fmla="*/ 180711 h 715506"/>
                    <a:gd name="connsiteX0" fmla="*/ 0 w 456427"/>
                    <a:gd name="connsiteY0" fmla="*/ 183670 h 718465"/>
                    <a:gd name="connsiteX1" fmla="*/ 254692 w 456427"/>
                    <a:gd name="connsiteY1" fmla="*/ 0 h 718465"/>
                    <a:gd name="connsiteX2" fmla="*/ 326023 w 456427"/>
                    <a:gd name="connsiteY2" fmla="*/ 2959 h 718465"/>
                    <a:gd name="connsiteX3" fmla="*/ 314385 w 456427"/>
                    <a:gd name="connsiteY3" fmla="*/ 236937 h 718465"/>
                    <a:gd name="connsiteX4" fmla="*/ 456427 w 456427"/>
                    <a:gd name="connsiteY4" fmla="*/ 543673 h 718465"/>
                    <a:gd name="connsiteX5" fmla="*/ 326023 w 456427"/>
                    <a:gd name="connsiteY5" fmla="*/ 718465 h 718465"/>
                    <a:gd name="connsiteX6" fmla="*/ 180711 w 456427"/>
                    <a:gd name="connsiteY6" fmla="*/ 718465 h 718465"/>
                    <a:gd name="connsiteX7" fmla="*/ 38470 w 456427"/>
                    <a:gd name="connsiteY7" fmla="*/ 531836 h 718465"/>
                    <a:gd name="connsiteX8" fmla="*/ 0 w 456427"/>
                    <a:gd name="connsiteY8" fmla="*/ 183670 h 718465"/>
                    <a:gd name="connsiteX0" fmla="*/ 0 w 456427"/>
                    <a:gd name="connsiteY0" fmla="*/ 188003 h 722798"/>
                    <a:gd name="connsiteX1" fmla="*/ 254692 w 456427"/>
                    <a:gd name="connsiteY1" fmla="*/ 4333 h 722798"/>
                    <a:gd name="connsiteX2" fmla="*/ 326023 w 456427"/>
                    <a:gd name="connsiteY2" fmla="*/ 7292 h 722798"/>
                    <a:gd name="connsiteX3" fmla="*/ 314385 w 456427"/>
                    <a:gd name="connsiteY3" fmla="*/ 241270 h 722798"/>
                    <a:gd name="connsiteX4" fmla="*/ 456427 w 456427"/>
                    <a:gd name="connsiteY4" fmla="*/ 548006 h 722798"/>
                    <a:gd name="connsiteX5" fmla="*/ 326023 w 456427"/>
                    <a:gd name="connsiteY5" fmla="*/ 722798 h 722798"/>
                    <a:gd name="connsiteX6" fmla="*/ 180711 w 456427"/>
                    <a:gd name="connsiteY6" fmla="*/ 722798 h 722798"/>
                    <a:gd name="connsiteX7" fmla="*/ 38470 w 456427"/>
                    <a:gd name="connsiteY7" fmla="*/ 536169 h 722798"/>
                    <a:gd name="connsiteX8" fmla="*/ 0 w 456427"/>
                    <a:gd name="connsiteY8" fmla="*/ 188003 h 722798"/>
                    <a:gd name="connsiteX0" fmla="*/ 0 w 456427"/>
                    <a:gd name="connsiteY0" fmla="*/ 193117 h 727912"/>
                    <a:gd name="connsiteX1" fmla="*/ 254692 w 456427"/>
                    <a:gd name="connsiteY1" fmla="*/ 9447 h 727912"/>
                    <a:gd name="connsiteX2" fmla="*/ 320105 w 456427"/>
                    <a:gd name="connsiteY2" fmla="*/ 569 h 727912"/>
                    <a:gd name="connsiteX3" fmla="*/ 314385 w 456427"/>
                    <a:gd name="connsiteY3" fmla="*/ 246384 h 727912"/>
                    <a:gd name="connsiteX4" fmla="*/ 456427 w 456427"/>
                    <a:gd name="connsiteY4" fmla="*/ 553120 h 727912"/>
                    <a:gd name="connsiteX5" fmla="*/ 326023 w 456427"/>
                    <a:gd name="connsiteY5" fmla="*/ 727912 h 727912"/>
                    <a:gd name="connsiteX6" fmla="*/ 180711 w 456427"/>
                    <a:gd name="connsiteY6" fmla="*/ 727912 h 727912"/>
                    <a:gd name="connsiteX7" fmla="*/ 38470 w 456427"/>
                    <a:gd name="connsiteY7" fmla="*/ 541283 h 727912"/>
                    <a:gd name="connsiteX8" fmla="*/ 0 w 456427"/>
                    <a:gd name="connsiteY8" fmla="*/ 193117 h 727912"/>
                    <a:gd name="connsiteX0" fmla="*/ 0 w 456427"/>
                    <a:gd name="connsiteY0" fmla="*/ 195619 h 730414"/>
                    <a:gd name="connsiteX1" fmla="*/ 257652 w 456427"/>
                    <a:gd name="connsiteY1" fmla="*/ 6031 h 730414"/>
                    <a:gd name="connsiteX2" fmla="*/ 320105 w 456427"/>
                    <a:gd name="connsiteY2" fmla="*/ 3071 h 730414"/>
                    <a:gd name="connsiteX3" fmla="*/ 314385 w 456427"/>
                    <a:gd name="connsiteY3" fmla="*/ 248886 h 730414"/>
                    <a:gd name="connsiteX4" fmla="*/ 456427 w 456427"/>
                    <a:gd name="connsiteY4" fmla="*/ 555622 h 730414"/>
                    <a:gd name="connsiteX5" fmla="*/ 326023 w 456427"/>
                    <a:gd name="connsiteY5" fmla="*/ 730414 h 730414"/>
                    <a:gd name="connsiteX6" fmla="*/ 180711 w 456427"/>
                    <a:gd name="connsiteY6" fmla="*/ 730414 h 730414"/>
                    <a:gd name="connsiteX7" fmla="*/ 38470 w 456427"/>
                    <a:gd name="connsiteY7" fmla="*/ 543785 h 730414"/>
                    <a:gd name="connsiteX8" fmla="*/ 0 w 456427"/>
                    <a:gd name="connsiteY8" fmla="*/ 195619 h 730414"/>
                    <a:gd name="connsiteX0" fmla="*/ 165716 w 417957"/>
                    <a:gd name="connsiteY0" fmla="*/ 210415 h 730414"/>
                    <a:gd name="connsiteX1" fmla="*/ 219182 w 417957"/>
                    <a:gd name="connsiteY1" fmla="*/ 6031 h 730414"/>
                    <a:gd name="connsiteX2" fmla="*/ 281635 w 417957"/>
                    <a:gd name="connsiteY2" fmla="*/ 3071 h 730414"/>
                    <a:gd name="connsiteX3" fmla="*/ 275915 w 417957"/>
                    <a:gd name="connsiteY3" fmla="*/ 248886 h 730414"/>
                    <a:gd name="connsiteX4" fmla="*/ 417957 w 417957"/>
                    <a:gd name="connsiteY4" fmla="*/ 555622 h 730414"/>
                    <a:gd name="connsiteX5" fmla="*/ 287553 w 417957"/>
                    <a:gd name="connsiteY5" fmla="*/ 730414 h 730414"/>
                    <a:gd name="connsiteX6" fmla="*/ 142241 w 417957"/>
                    <a:gd name="connsiteY6" fmla="*/ 730414 h 730414"/>
                    <a:gd name="connsiteX7" fmla="*/ 0 w 417957"/>
                    <a:gd name="connsiteY7" fmla="*/ 543785 h 730414"/>
                    <a:gd name="connsiteX8" fmla="*/ 165716 w 417957"/>
                    <a:gd name="connsiteY8" fmla="*/ 210415 h 730414"/>
                    <a:gd name="connsiteX0" fmla="*/ 165716 w 417957"/>
                    <a:gd name="connsiteY0" fmla="*/ 214636 h 734635"/>
                    <a:gd name="connsiteX1" fmla="*/ 207346 w 417957"/>
                    <a:gd name="connsiteY1" fmla="*/ 4333 h 734635"/>
                    <a:gd name="connsiteX2" fmla="*/ 281635 w 417957"/>
                    <a:gd name="connsiteY2" fmla="*/ 7292 h 734635"/>
                    <a:gd name="connsiteX3" fmla="*/ 275915 w 417957"/>
                    <a:gd name="connsiteY3" fmla="*/ 253107 h 734635"/>
                    <a:gd name="connsiteX4" fmla="*/ 417957 w 417957"/>
                    <a:gd name="connsiteY4" fmla="*/ 559843 h 734635"/>
                    <a:gd name="connsiteX5" fmla="*/ 287553 w 417957"/>
                    <a:gd name="connsiteY5" fmla="*/ 734635 h 734635"/>
                    <a:gd name="connsiteX6" fmla="*/ 142241 w 417957"/>
                    <a:gd name="connsiteY6" fmla="*/ 734635 h 734635"/>
                    <a:gd name="connsiteX7" fmla="*/ 0 w 417957"/>
                    <a:gd name="connsiteY7" fmla="*/ 548006 h 734635"/>
                    <a:gd name="connsiteX8" fmla="*/ 165716 w 417957"/>
                    <a:gd name="connsiteY8" fmla="*/ 214636 h 734635"/>
                    <a:gd name="connsiteX0" fmla="*/ 165716 w 417957"/>
                    <a:gd name="connsiteY0" fmla="*/ 214636 h 734635"/>
                    <a:gd name="connsiteX1" fmla="*/ 207346 w 417957"/>
                    <a:gd name="connsiteY1" fmla="*/ 4333 h 734635"/>
                    <a:gd name="connsiteX2" fmla="*/ 281635 w 417957"/>
                    <a:gd name="connsiteY2" fmla="*/ 7292 h 734635"/>
                    <a:gd name="connsiteX3" fmla="*/ 293671 w 417957"/>
                    <a:gd name="connsiteY3" fmla="*/ 247188 h 734635"/>
                    <a:gd name="connsiteX4" fmla="*/ 417957 w 417957"/>
                    <a:gd name="connsiteY4" fmla="*/ 559843 h 734635"/>
                    <a:gd name="connsiteX5" fmla="*/ 287553 w 417957"/>
                    <a:gd name="connsiteY5" fmla="*/ 734635 h 734635"/>
                    <a:gd name="connsiteX6" fmla="*/ 142241 w 417957"/>
                    <a:gd name="connsiteY6" fmla="*/ 734635 h 734635"/>
                    <a:gd name="connsiteX7" fmla="*/ 0 w 417957"/>
                    <a:gd name="connsiteY7" fmla="*/ 548006 h 734635"/>
                    <a:gd name="connsiteX8" fmla="*/ 165716 w 417957"/>
                    <a:gd name="connsiteY8" fmla="*/ 214636 h 734635"/>
                    <a:gd name="connsiteX0" fmla="*/ 165716 w 417957"/>
                    <a:gd name="connsiteY0" fmla="*/ 214636 h 734635"/>
                    <a:gd name="connsiteX1" fmla="*/ 207346 w 417957"/>
                    <a:gd name="connsiteY1" fmla="*/ 4333 h 734635"/>
                    <a:gd name="connsiteX2" fmla="*/ 281635 w 417957"/>
                    <a:gd name="connsiteY2" fmla="*/ 7292 h 734635"/>
                    <a:gd name="connsiteX3" fmla="*/ 293671 w 417957"/>
                    <a:gd name="connsiteY3" fmla="*/ 247188 h 734635"/>
                    <a:gd name="connsiteX4" fmla="*/ 417957 w 417957"/>
                    <a:gd name="connsiteY4" fmla="*/ 559843 h 734635"/>
                    <a:gd name="connsiteX5" fmla="*/ 287553 w 417957"/>
                    <a:gd name="connsiteY5" fmla="*/ 734635 h 734635"/>
                    <a:gd name="connsiteX6" fmla="*/ 142241 w 417957"/>
                    <a:gd name="connsiteY6" fmla="*/ 734635 h 734635"/>
                    <a:gd name="connsiteX7" fmla="*/ 0 w 417957"/>
                    <a:gd name="connsiteY7" fmla="*/ 548006 h 734635"/>
                    <a:gd name="connsiteX8" fmla="*/ 165716 w 417957"/>
                    <a:gd name="connsiteY8" fmla="*/ 214636 h 734635"/>
                    <a:gd name="connsiteX0" fmla="*/ 177553 w 429794"/>
                    <a:gd name="connsiteY0" fmla="*/ 214636 h 734635"/>
                    <a:gd name="connsiteX1" fmla="*/ 219183 w 429794"/>
                    <a:gd name="connsiteY1" fmla="*/ 4333 h 734635"/>
                    <a:gd name="connsiteX2" fmla="*/ 293472 w 429794"/>
                    <a:gd name="connsiteY2" fmla="*/ 7292 h 734635"/>
                    <a:gd name="connsiteX3" fmla="*/ 305508 w 429794"/>
                    <a:gd name="connsiteY3" fmla="*/ 247188 h 734635"/>
                    <a:gd name="connsiteX4" fmla="*/ 429794 w 429794"/>
                    <a:gd name="connsiteY4" fmla="*/ 559843 h 734635"/>
                    <a:gd name="connsiteX5" fmla="*/ 299390 w 429794"/>
                    <a:gd name="connsiteY5" fmla="*/ 734635 h 734635"/>
                    <a:gd name="connsiteX6" fmla="*/ 154078 w 429794"/>
                    <a:gd name="connsiteY6" fmla="*/ 734635 h 734635"/>
                    <a:gd name="connsiteX7" fmla="*/ 0 w 429794"/>
                    <a:gd name="connsiteY7" fmla="*/ 524333 h 734635"/>
                    <a:gd name="connsiteX8" fmla="*/ 177553 w 429794"/>
                    <a:gd name="connsiteY8" fmla="*/ 214636 h 734635"/>
                    <a:gd name="connsiteX0" fmla="*/ 177553 w 429794"/>
                    <a:gd name="connsiteY0" fmla="*/ 214636 h 734635"/>
                    <a:gd name="connsiteX1" fmla="*/ 219183 w 429794"/>
                    <a:gd name="connsiteY1" fmla="*/ 4333 h 734635"/>
                    <a:gd name="connsiteX2" fmla="*/ 293472 w 429794"/>
                    <a:gd name="connsiteY2" fmla="*/ 7292 h 734635"/>
                    <a:gd name="connsiteX3" fmla="*/ 305508 w 429794"/>
                    <a:gd name="connsiteY3" fmla="*/ 247188 h 734635"/>
                    <a:gd name="connsiteX4" fmla="*/ 429794 w 429794"/>
                    <a:gd name="connsiteY4" fmla="*/ 559843 h 734635"/>
                    <a:gd name="connsiteX5" fmla="*/ 299390 w 429794"/>
                    <a:gd name="connsiteY5" fmla="*/ 734635 h 734635"/>
                    <a:gd name="connsiteX6" fmla="*/ 154078 w 429794"/>
                    <a:gd name="connsiteY6" fmla="*/ 734635 h 734635"/>
                    <a:gd name="connsiteX7" fmla="*/ 0 w 429794"/>
                    <a:gd name="connsiteY7" fmla="*/ 524333 h 734635"/>
                    <a:gd name="connsiteX8" fmla="*/ 177553 w 429794"/>
                    <a:gd name="connsiteY8" fmla="*/ 214636 h 734635"/>
                    <a:gd name="connsiteX0" fmla="*/ 177553 w 429794"/>
                    <a:gd name="connsiteY0" fmla="*/ 214636 h 734635"/>
                    <a:gd name="connsiteX1" fmla="*/ 219183 w 429794"/>
                    <a:gd name="connsiteY1" fmla="*/ 4333 h 734635"/>
                    <a:gd name="connsiteX2" fmla="*/ 293472 w 429794"/>
                    <a:gd name="connsiteY2" fmla="*/ 7292 h 734635"/>
                    <a:gd name="connsiteX3" fmla="*/ 305508 w 429794"/>
                    <a:gd name="connsiteY3" fmla="*/ 247188 h 734635"/>
                    <a:gd name="connsiteX4" fmla="*/ 429794 w 429794"/>
                    <a:gd name="connsiteY4" fmla="*/ 559843 h 734635"/>
                    <a:gd name="connsiteX5" fmla="*/ 299390 w 429794"/>
                    <a:gd name="connsiteY5" fmla="*/ 734635 h 734635"/>
                    <a:gd name="connsiteX6" fmla="*/ 154078 w 429794"/>
                    <a:gd name="connsiteY6" fmla="*/ 734635 h 734635"/>
                    <a:gd name="connsiteX7" fmla="*/ 0 w 429794"/>
                    <a:gd name="connsiteY7" fmla="*/ 524333 h 734635"/>
                    <a:gd name="connsiteX8" fmla="*/ 177553 w 429794"/>
                    <a:gd name="connsiteY8" fmla="*/ 214636 h 734635"/>
                    <a:gd name="connsiteX0" fmla="*/ 177553 w 430892"/>
                    <a:gd name="connsiteY0" fmla="*/ 214636 h 734635"/>
                    <a:gd name="connsiteX1" fmla="*/ 219183 w 430892"/>
                    <a:gd name="connsiteY1" fmla="*/ 4333 h 734635"/>
                    <a:gd name="connsiteX2" fmla="*/ 293472 w 430892"/>
                    <a:gd name="connsiteY2" fmla="*/ 7292 h 734635"/>
                    <a:gd name="connsiteX3" fmla="*/ 305508 w 430892"/>
                    <a:gd name="connsiteY3" fmla="*/ 247188 h 734635"/>
                    <a:gd name="connsiteX4" fmla="*/ 429794 w 430892"/>
                    <a:gd name="connsiteY4" fmla="*/ 559843 h 734635"/>
                    <a:gd name="connsiteX5" fmla="*/ 299390 w 430892"/>
                    <a:gd name="connsiteY5" fmla="*/ 734635 h 734635"/>
                    <a:gd name="connsiteX6" fmla="*/ 154078 w 430892"/>
                    <a:gd name="connsiteY6" fmla="*/ 734635 h 734635"/>
                    <a:gd name="connsiteX7" fmla="*/ 0 w 430892"/>
                    <a:gd name="connsiteY7" fmla="*/ 524333 h 734635"/>
                    <a:gd name="connsiteX8" fmla="*/ 177553 w 430892"/>
                    <a:gd name="connsiteY8" fmla="*/ 214636 h 734635"/>
                    <a:gd name="connsiteX0" fmla="*/ 177553 w 431329"/>
                    <a:gd name="connsiteY0" fmla="*/ 214636 h 734635"/>
                    <a:gd name="connsiteX1" fmla="*/ 219183 w 431329"/>
                    <a:gd name="connsiteY1" fmla="*/ 4333 h 734635"/>
                    <a:gd name="connsiteX2" fmla="*/ 293472 w 431329"/>
                    <a:gd name="connsiteY2" fmla="*/ 7292 h 734635"/>
                    <a:gd name="connsiteX3" fmla="*/ 314386 w 431329"/>
                    <a:gd name="connsiteY3" fmla="*/ 247188 h 734635"/>
                    <a:gd name="connsiteX4" fmla="*/ 429794 w 431329"/>
                    <a:gd name="connsiteY4" fmla="*/ 559843 h 734635"/>
                    <a:gd name="connsiteX5" fmla="*/ 299390 w 431329"/>
                    <a:gd name="connsiteY5" fmla="*/ 734635 h 734635"/>
                    <a:gd name="connsiteX6" fmla="*/ 154078 w 431329"/>
                    <a:gd name="connsiteY6" fmla="*/ 734635 h 734635"/>
                    <a:gd name="connsiteX7" fmla="*/ 0 w 431329"/>
                    <a:gd name="connsiteY7" fmla="*/ 524333 h 734635"/>
                    <a:gd name="connsiteX8" fmla="*/ 177553 w 431329"/>
                    <a:gd name="connsiteY8" fmla="*/ 214636 h 734635"/>
                    <a:gd name="connsiteX0" fmla="*/ 177553 w 431329"/>
                    <a:gd name="connsiteY0" fmla="*/ 214636 h 734635"/>
                    <a:gd name="connsiteX1" fmla="*/ 219183 w 431329"/>
                    <a:gd name="connsiteY1" fmla="*/ 4333 h 734635"/>
                    <a:gd name="connsiteX2" fmla="*/ 293472 w 431329"/>
                    <a:gd name="connsiteY2" fmla="*/ 7292 h 734635"/>
                    <a:gd name="connsiteX3" fmla="*/ 314386 w 431329"/>
                    <a:gd name="connsiteY3" fmla="*/ 247188 h 734635"/>
                    <a:gd name="connsiteX4" fmla="*/ 429794 w 431329"/>
                    <a:gd name="connsiteY4" fmla="*/ 559843 h 734635"/>
                    <a:gd name="connsiteX5" fmla="*/ 299390 w 431329"/>
                    <a:gd name="connsiteY5" fmla="*/ 734635 h 734635"/>
                    <a:gd name="connsiteX6" fmla="*/ 154078 w 431329"/>
                    <a:gd name="connsiteY6" fmla="*/ 734635 h 734635"/>
                    <a:gd name="connsiteX7" fmla="*/ 0 w 431329"/>
                    <a:gd name="connsiteY7" fmla="*/ 524333 h 734635"/>
                    <a:gd name="connsiteX8" fmla="*/ 177553 w 431329"/>
                    <a:gd name="connsiteY8" fmla="*/ 214636 h 734635"/>
                    <a:gd name="connsiteX0" fmla="*/ 177553 w 431158"/>
                    <a:gd name="connsiteY0" fmla="*/ 214636 h 734635"/>
                    <a:gd name="connsiteX1" fmla="*/ 219183 w 431158"/>
                    <a:gd name="connsiteY1" fmla="*/ 4333 h 734635"/>
                    <a:gd name="connsiteX2" fmla="*/ 293472 w 431158"/>
                    <a:gd name="connsiteY2" fmla="*/ 7292 h 734635"/>
                    <a:gd name="connsiteX3" fmla="*/ 311427 w 431158"/>
                    <a:gd name="connsiteY3" fmla="*/ 232392 h 734635"/>
                    <a:gd name="connsiteX4" fmla="*/ 429794 w 431158"/>
                    <a:gd name="connsiteY4" fmla="*/ 559843 h 734635"/>
                    <a:gd name="connsiteX5" fmla="*/ 299390 w 431158"/>
                    <a:gd name="connsiteY5" fmla="*/ 734635 h 734635"/>
                    <a:gd name="connsiteX6" fmla="*/ 154078 w 431158"/>
                    <a:gd name="connsiteY6" fmla="*/ 734635 h 734635"/>
                    <a:gd name="connsiteX7" fmla="*/ 0 w 431158"/>
                    <a:gd name="connsiteY7" fmla="*/ 524333 h 734635"/>
                    <a:gd name="connsiteX8" fmla="*/ 177553 w 431158"/>
                    <a:gd name="connsiteY8" fmla="*/ 214636 h 734635"/>
                    <a:gd name="connsiteX0" fmla="*/ 177553 w 430517"/>
                    <a:gd name="connsiteY0" fmla="*/ 214636 h 734635"/>
                    <a:gd name="connsiteX1" fmla="*/ 219183 w 430517"/>
                    <a:gd name="connsiteY1" fmla="*/ 4333 h 734635"/>
                    <a:gd name="connsiteX2" fmla="*/ 293472 w 430517"/>
                    <a:gd name="connsiteY2" fmla="*/ 7292 h 734635"/>
                    <a:gd name="connsiteX3" fmla="*/ 311427 w 430517"/>
                    <a:gd name="connsiteY3" fmla="*/ 232392 h 734635"/>
                    <a:gd name="connsiteX4" fmla="*/ 429794 w 430517"/>
                    <a:gd name="connsiteY4" fmla="*/ 559843 h 734635"/>
                    <a:gd name="connsiteX5" fmla="*/ 299390 w 430517"/>
                    <a:gd name="connsiteY5" fmla="*/ 734635 h 734635"/>
                    <a:gd name="connsiteX6" fmla="*/ 154078 w 430517"/>
                    <a:gd name="connsiteY6" fmla="*/ 734635 h 734635"/>
                    <a:gd name="connsiteX7" fmla="*/ 0 w 430517"/>
                    <a:gd name="connsiteY7" fmla="*/ 524333 h 734635"/>
                    <a:gd name="connsiteX8" fmla="*/ 177553 w 430517"/>
                    <a:gd name="connsiteY8" fmla="*/ 214636 h 734635"/>
                    <a:gd name="connsiteX0" fmla="*/ 177553 w 430517"/>
                    <a:gd name="connsiteY0" fmla="*/ 214636 h 734635"/>
                    <a:gd name="connsiteX1" fmla="*/ 219183 w 430517"/>
                    <a:gd name="connsiteY1" fmla="*/ 4333 h 734635"/>
                    <a:gd name="connsiteX2" fmla="*/ 293472 w 430517"/>
                    <a:gd name="connsiteY2" fmla="*/ 7292 h 734635"/>
                    <a:gd name="connsiteX3" fmla="*/ 311427 w 430517"/>
                    <a:gd name="connsiteY3" fmla="*/ 232392 h 734635"/>
                    <a:gd name="connsiteX4" fmla="*/ 429794 w 430517"/>
                    <a:gd name="connsiteY4" fmla="*/ 559843 h 734635"/>
                    <a:gd name="connsiteX5" fmla="*/ 299390 w 430517"/>
                    <a:gd name="connsiteY5" fmla="*/ 734635 h 734635"/>
                    <a:gd name="connsiteX6" fmla="*/ 154078 w 430517"/>
                    <a:gd name="connsiteY6" fmla="*/ 734635 h 734635"/>
                    <a:gd name="connsiteX7" fmla="*/ 0 w 430517"/>
                    <a:gd name="connsiteY7" fmla="*/ 524333 h 734635"/>
                    <a:gd name="connsiteX8" fmla="*/ 177553 w 430517"/>
                    <a:gd name="connsiteY8" fmla="*/ 214636 h 734635"/>
                    <a:gd name="connsiteX0" fmla="*/ 162757 w 430517"/>
                    <a:gd name="connsiteY0" fmla="*/ 208717 h 734635"/>
                    <a:gd name="connsiteX1" fmla="*/ 219183 w 430517"/>
                    <a:gd name="connsiteY1" fmla="*/ 4333 h 734635"/>
                    <a:gd name="connsiteX2" fmla="*/ 293472 w 430517"/>
                    <a:gd name="connsiteY2" fmla="*/ 7292 h 734635"/>
                    <a:gd name="connsiteX3" fmla="*/ 311427 w 430517"/>
                    <a:gd name="connsiteY3" fmla="*/ 232392 h 734635"/>
                    <a:gd name="connsiteX4" fmla="*/ 429794 w 430517"/>
                    <a:gd name="connsiteY4" fmla="*/ 559843 h 734635"/>
                    <a:gd name="connsiteX5" fmla="*/ 299390 w 430517"/>
                    <a:gd name="connsiteY5" fmla="*/ 734635 h 734635"/>
                    <a:gd name="connsiteX6" fmla="*/ 154078 w 430517"/>
                    <a:gd name="connsiteY6" fmla="*/ 734635 h 734635"/>
                    <a:gd name="connsiteX7" fmla="*/ 0 w 430517"/>
                    <a:gd name="connsiteY7" fmla="*/ 524333 h 734635"/>
                    <a:gd name="connsiteX8" fmla="*/ 162757 w 430517"/>
                    <a:gd name="connsiteY8" fmla="*/ 208717 h 734635"/>
                    <a:gd name="connsiteX0" fmla="*/ 162757 w 430517"/>
                    <a:gd name="connsiteY0" fmla="*/ 208717 h 734635"/>
                    <a:gd name="connsiteX1" fmla="*/ 219183 w 430517"/>
                    <a:gd name="connsiteY1" fmla="*/ 4333 h 734635"/>
                    <a:gd name="connsiteX2" fmla="*/ 293472 w 430517"/>
                    <a:gd name="connsiteY2" fmla="*/ 7292 h 734635"/>
                    <a:gd name="connsiteX3" fmla="*/ 311427 w 430517"/>
                    <a:gd name="connsiteY3" fmla="*/ 232392 h 734635"/>
                    <a:gd name="connsiteX4" fmla="*/ 429794 w 430517"/>
                    <a:gd name="connsiteY4" fmla="*/ 559843 h 734635"/>
                    <a:gd name="connsiteX5" fmla="*/ 299390 w 430517"/>
                    <a:gd name="connsiteY5" fmla="*/ 734635 h 734635"/>
                    <a:gd name="connsiteX6" fmla="*/ 154078 w 430517"/>
                    <a:gd name="connsiteY6" fmla="*/ 734635 h 734635"/>
                    <a:gd name="connsiteX7" fmla="*/ 0 w 430517"/>
                    <a:gd name="connsiteY7" fmla="*/ 524333 h 734635"/>
                    <a:gd name="connsiteX8" fmla="*/ 162757 w 430517"/>
                    <a:gd name="connsiteY8" fmla="*/ 208717 h 734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0517" h="734635">
                      <a:moveTo>
                        <a:pt x="162757" y="208717"/>
                      </a:moveTo>
                      <a:cubicBezTo>
                        <a:pt x="177553" y="100035"/>
                        <a:pt x="119379" y="4333"/>
                        <a:pt x="219183" y="4333"/>
                      </a:cubicBezTo>
                      <a:cubicBezTo>
                        <a:pt x="240000" y="-6518"/>
                        <a:pt x="269695" y="6306"/>
                        <a:pt x="293472" y="7292"/>
                      </a:cubicBezTo>
                      <a:cubicBezTo>
                        <a:pt x="340010" y="54639"/>
                        <a:pt x="314386" y="114833"/>
                        <a:pt x="311427" y="232392"/>
                      </a:cubicBezTo>
                      <a:cubicBezTo>
                        <a:pt x="406122" y="333651"/>
                        <a:pt x="435713" y="428992"/>
                        <a:pt x="429794" y="559843"/>
                      </a:cubicBezTo>
                      <a:cubicBezTo>
                        <a:pt x="429794" y="659647"/>
                        <a:pt x="399194" y="734635"/>
                        <a:pt x="299390" y="734635"/>
                      </a:cubicBezTo>
                      <a:lnTo>
                        <a:pt x="154078" y="734635"/>
                      </a:lnTo>
                      <a:cubicBezTo>
                        <a:pt x="54274" y="734635"/>
                        <a:pt x="0" y="624137"/>
                        <a:pt x="0" y="524333"/>
                      </a:cubicBezTo>
                      <a:cubicBezTo>
                        <a:pt x="0" y="406305"/>
                        <a:pt x="50306" y="297153"/>
                        <a:pt x="162757" y="208717"/>
                      </a:cubicBezTo>
                      <a:close/>
                    </a:path>
                  </a:pathLst>
                </a:custGeom>
                <a:gradFill flip="none" rotWithShape="1">
                  <a:gsLst>
                    <a:gs pos="16000">
                      <a:srgbClr val="FFEAD5"/>
                    </a:gs>
                    <a:gs pos="75000">
                      <a:srgbClr val="FF9999"/>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84" name="Oval 983">
                  <a:extLst>
                    <a:ext uri="{FF2B5EF4-FFF2-40B4-BE49-F238E27FC236}">
                      <a16:creationId xmlns:a16="http://schemas.microsoft.com/office/drawing/2014/main" id="{38A23997-2E8C-4DFF-9B7C-596DBA56CCA5}"/>
                    </a:ext>
                  </a:extLst>
                </p:cNvPr>
                <p:cNvSpPr/>
                <p:nvPr/>
              </p:nvSpPr>
              <p:spPr>
                <a:xfrm>
                  <a:off x="864024" y="2404818"/>
                  <a:ext cx="259620" cy="211583"/>
                </a:xfrm>
                <a:prstGeom prst="ellipse">
                  <a:avLst/>
                </a:prstGeom>
                <a:gradFill flip="none" rotWithShape="1">
                  <a:gsLst>
                    <a:gs pos="16000">
                      <a:srgbClr val="FFEAD5"/>
                    </a:gs>
                    <a:gs pos="74000">
                      <a:srgbClr val="FF5353"/>
                    </a:gs>
                    <a:gs pos="53000">
                      <a:srgbClr val="FF9999"/>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828" name="Goblet Cell">
                <a:extLst>
                  <a:ext uri="{FF2B5EF4-FFF2-40B4-BE49-F238E27FC236}">
                    <a16:creationId xmlns:a16="http://schemas.microsoft.com/office/drawing/2014/main" id="{CED3D1D2-1518-4EED-B7AD-818E11FA5318}"/>
                  </a:ext>
                </a:extLst>
              </p:cNvPr>
              <p:cNvGrpSpPr/>
              <p:nvPr/>
            </p:nvGrpSpPr>
            <p:grpSpPr>
              <a:xfrm>
                <a:off x="4057264" y="5121814"/>
                <a:ext cx="248594" cy="424201"/>
                <a:chOff x="769325" y="2021060"/>
                <a:chExt cx="430517" cy="734635"/>
              </a:xfrm>
            </p:grpSpPr>
            <p:sp>
              <p:nvSpPr>
                <p:cNvPr id="981" name="Rectangle: Rounded Corners 49">
                  <a:extLst>
                    <a:ext uri="{FF2B5EF4-FFF2-40B4-BE49-F238E27FC236}">
                      <a16:creationId xmlns:a16="http://schemas.microsoft.com/office/drawing/2014/main" id="{9FA0D6D9-4B86-4100-8550-37CDD612632F}"/>
                    </a:ext>
                  </a:extLst>
                </p:cNvPr>
                <p:cNvSpPr/>
                <p:nvPr/>
              </p:nvSpPr>
              <p:spPr>
                <a:xfrm>
                  <a:off x="769325" y="2021060"/>
                  <a:ext cx="430517" cy="734635"/>
                </a:xfrm>
                <a:custGeom>
                  <a:avLst/>
                  <a:gdLst>
                    <a:gd name="connsiteX0" fmla="*/ 0 w 506734"/>
                    <a:gd name="connsiteY0" fmla="*/ 180711 h 715506"/>
                    <a:gd name="connsiteX1" fmla="*/ 180711 w 506734"/>
                    <a:gd name="connsiteY1" fmla="*/ 0 h 715506"/>
                    <a:gd name="connsiteX2" fmla="*/ 326023 w 506734"/>
                    <a:gd name="connsiteY2" fmla="*/ 0 h 715506"/>
                    <a:gd name="connsiteX3" fmla="*/ 506734 w 506734"/>
                    <a:gd name="connsiteY3" fmla="*/ 180711 h 715506"/>
                    <a:gd name="connsiteX4" fmla="*/ 506734 w 506734"/>
                    <a:gd name="connsiteY4" fmla="*/ 534795 h 715506"/>
                    <a:gd name="connsiteX5" fmla="*/ 326023 w 506734"/>
                    <a:gd name="connsiteY5" fmla="*/ 715506 h 715506"/>
                    <a:gd name="connsiteX6" fmla="*/ 180711 w 506734"/>
                    <a:gd name="connsiteY6" fmla="*/ 715506 h 715506"/>
                    <a:gd name="connsiteX7" fmla="*/ 0 w 506734"/>
                    <a:gd name="connsiteY7" fmla="*/ 534795 h 715506"/>
                    <a:gd name="connsiteX8" fmla="*/ 0 w 506734"/>
                    <a:gd name="connsiteY8" fmla="*/ 180711 h 715506"/>
                    <a:gd name="connsiteX0" fmla="*/ 0 w 506734"/>
                    <a:gd name="connsiteY0" fmla="*/ 180711 h 715506"/>
                    <a:gd name="connsiteX1" fmla="*/ 180711 w 506734"/>
                    <a:gd name="connsiteY1" fmla="*/ 0 h 715506"/>
                    <a:gd name="connsiteX2" fmla="*/ 326023 w 506734"/>
                    <a:gd name="connsiteY2" fmla="*/ 0 h 715506"/>
                    <a:gd name="connsiteX3" fmla="*/ 506734 w 506734"/>
                    <a:gd name="connsiteY3" fmla="*/ 180711 h 715506"/>
                    <a:gd name="connsiteX4" fmla="*/ 506734 w 506734"/>
                    <a:gd name="connsiteY4" fmla="*/ 534795 h 715506"/>
                    <a:gd name="connsiteX5" fmla="*/ 326023 w 506734"/>
                    <a:gd name="connsiteY5" fmla="*/ 715506 h 715506"/>
                    <a:gd name="connsiteX6" fmla="*/ 180711 w 506734"/>
                    <a:gd name="connsiteY6" fmla="*/ 715506 h 715506"/>
                    <a:gd name="connsiteX7" fmla="*/ 38470 w 506734"/>
                    <a:gd name="connsiteY7" fmla="*/ 528877 h 715506"/>
                    <a:gd name="connsiteX8" fmla="*/ 0 w 506734"/>
                    <a:gd name="connsiteY8" fmla="*/ 180711 h 715506"/>
                    <a:gd name="connsiteX0" fmla="*/ 0 w 506734"/>
                    <a:gd name="connsiteY0" fmla="*/ 180711 h 715506"/>
                    <a:gd name="connsiteX1" fmla="*/ 180711 w 506734"/>
                    <a:gd name="connsiteY1" fmla="*/ 0 h 715506"/>
                    <a:gd name="connsiteX2" fmla="*/ 326023 w 506734"/>
                    <a:gd name="connsiteY2" fmla="*/ 0 h 715506"/>
                    <a:gd name="connsiteX3" fmla="*/ 506734 w 506734"/>
                    <a:gd name="connsiteY3" fmla="*/ 180711 h 715506"/>
                    <a:gd name="connsiteX4" fmla="*/ 456427 w 506734"/>
                    <a:gd name="connsiteY4" fmla="*/ 540714 h 715506"/>
                    <a:gd name="connsiteX5" fmla="*/ 326023 w 506734"/>
                    <a:gd name="connsiteY5" fmla="*/ 715506 h 715506"/>
                    <a:gd name="connsiteX6" fmla="*/ 180711 w 506734"/>
                    <a:gd name="connsiteY6" fmla="*/ 715506 h 715506"/>
                    <a:gd name="connsiteX7" fmla="*/ 38470 w 506734"/>
                    <a:gd name="connsiteY7" fmla="*/ 528877 h 715506"/>
                    <a:gd name="connsiteX8" fmla="*/ 0 w 506734"/>
                    <a:gd name="connsiteY8" fmla="*/ 180711 h 715506"/>
                    <a:gd name="connsiteX0" fmla="*/ 0 w 456427"/>
                    <a:gd name="connsiteY0" fmla="*/ 180711 h 715506"/>
                    <a:gd name="connsiteX1" fmla="*/ 180711 w 456427"/>
                    <a:gd name="connsiteY1" fmla="*/ 0 h 715506"/>
                    <a:gd name="connsiteX2" fmla="*/ 326023 w 456427"/>
                    <a:gd name="connsiteY2" fmla="*/ 0 h 715506"/>
                    <a:gd name="connsiteX3" fmla="*/ 343977 w 456427"/>
                    <a:gd name="connsiteY3" fmla="*/ 242855 h 715506"/>
                    <a:gd name="connsiteX4" fmla="*/ 456427 w 456427"/>
                    <a:gd name="connsiteY4" fmla="*/ 540714 h 715506"/>
                    <a:gd name="connsiteX5" fmla="*/ 326023 w 456427"/>
                    <a:gd name="connsiteY5" fmla="*/ 715506 h 715506"/>
                    <a:gd name="connsiteX6" fmla="*/ 180711 w 456427"/>
                    <a:gd name="connsiteY6" fmla="*/ 715506 h 715506"/>
                    <a:gd name="connsiteX7" fmla="*/ 38470 w 456427"/>
                    <a:gd name="connsiteY7" fmla="*/ 528877 h 715506"/>
                    <a:gd name="connsiteX8" fmla="*/ 0 w 456427"/>
                    <a:gd name="connsiteY8" fmla="*/ 180711 h 715506"/>
                    <a:gd name="connsiteX0" fmla="*/ 0 w 456427"/>
                    <a:gd name="connsiteY0" fmla="*/ 180711 h 715506"/>
                    <a:gd name="connsiteX1" fmla="*/ 180711 w 456427"/>
                    <a:gd name="connsiteY1" fmla="*/ 0 h 715506"/>
                    <a:gd name="connsiteX2" fmla="*/ 326023 w 456427"/>
                    <a:gd name="connsiteY2" fmla="*/ 0 h 715506"/>
                    <a:gd name="connsiteX3" fmla="*/ 343977 w 456427"/>
                    <a:gd name="connsiteY3" fmla="*/ 242855 h 715506"/>
                    <a:gd name="connsiteX4" fmla="*/ 456427 w 456427"/>
                    <a:gd name="connsiteY4" fmla="*/ 540714 h 715506"/>
                    <a:gd name="connsiteX5" fmla="*/ 326023 w 456427"/>
                    <a:gd name="connsiteY5" fmla="*/ 715506 h 715506"/>
                    <a:gd name="connsiteX6" fmla="*/ 180711 w 456427"/>
                    <a:gd name="connsiteY6" fmla="*/ 715506 h 715506"/>
                    <a:gd name="connsiteX7" fmla="*/ 38470 w 456427"/>
                    <a:gd name="connsiteY7" fmla="*/ 528877 h 715506"/>
                    <a:gd name="connsiteX8" fmla="*/ 0 w 456427"/>
                    <a:gd name="connsiteY8" fmla="*/ 180711 h 715506"/>
                    <a:gd name="connsiteX0" fmla="*/ 0 w 456427"/>
                    <a:gd name="connsiteY0" fmla="*/ 180711 h 715506"/>
                    <a:gd name="connsiteX1" fmla="*/ 180711 w 456427"/>
                    <a:gd name="connsiteY1" fmla="*/ 0 h 715506"/>
                    <a:gd name="connsiteX2" fmla="*/ 326023 w 456427"/>
                    <a:gd name="connsiteY2" fmla="*/ 0 h 715506"/>
                    <a:gd name="connsiteX3" fmla="*/ 343977 w 456427"/>
                    <a:gd name="connsiteY3" fmla="*/ 242855 h 715506"/>
                    <a:gd name="connsiteX4" fmla="*/ 456427 w 456427"/>
                    <a:gd name="connsiteY4" fmla="*/ 540714 h 715506"/>
                    <a:gd name="connsiteX5" fmla="*/ 326023 w 456427"/>
                    <a:gd name="connsiteY5" fmla="*/ 715506 h 715506"/>
                    <a:gd name="connsiteX6" fmla="*/ 180711 w 456427"/>
                    <a:gd name="connsiteY6" fmla="*/ 715506 h 715506"/>
                    <a:gd name="connsiteX7" fmla="*/ 38470 w 456427"/>
                    <a:gd name="connsiteY7" fmla="*/ 528877 h 715506"/>
                    <a:gd name="connsiteX8" fmla="*/ 0 w 456427"/>
                    <a:gd name="connsiteY8" fmla="*/ 180711 h 715506"/>
                    <a:gd name="connsiteX0" fmla="*/ 0 w 456427"/>
                    <a:gd name="connsiteY0" fmla="*/ 180711 h 715506"/>
                    <a:gd name="connsiteX1" fmla="*/ 180711 w 456427"/>
                    <a:gd name="connsiteY1" fmla="*/ 0 h 715506"/>
                    <a:gd name="connsiteX2" fmla="*/ 326023 w 456427"/>
                    <a:gd name="connsiteY2" fmla="*/ 0 h 715506"/>
                    <a:gd name="connsiteX3" fmla="*/ 314385 w 456427"/>
                    <a:gd name="connsiteY3" fmla="*/ 233978 h 715506"/>
                    <a:gd name="connsiteX4" fmla="*/ 456427 w 456427"/>
                    <a:gd name="connsiteY4" fmla="*/ 540714 h 715506"/>
                    <a:gd name="connsiteX5" fmla="*/ 326023 w 456427"/>
                    <a:gd name="connsiteY5" fmla="*/ 715506 h 715506"/>
                    <a:gd name="connsiteX6" fmla="*/ 180711 w 456427"/>
                    <a:gd name="connsiteY6" fmla="*/ 715506 h 715506"/>
                    <a:gd name="connsiteX7" fmla="*/ 38470 w 456427"/>
                    <a:gd name="connsiteY7" fmla="*/ 528877 h 715506"/>
                    <a:gd name="connsiteX8" fmla="*/ 0 w 456427"/>
                    <a:gd name="connsiteY8" fmla="*/ 180711 h 715506"/>
                    <a:gd name="connsiteX0" fmla="*/ 0 w 456427"/>
                    <a:gd name="connsiteY0" fmla="*/ 180711 h 715506"/>
                    <a:gd name="connsiteX1" fmla="*/ 180711 w 456427"/>
                    <a:gd name="connsiteY1" fmla="*/ 0 h 715506"/>
                    <a:gd name="connsiteX2" fmla="*/ 326023 w 456427"/>
                    <a:gd name="connsiteY2" fmla="*/ 0 h 715506"/>
                    <a:gd name="connsiteX3" fmla="*/ 314385 w 456427"/>
                    <a:gd name="connsiteY3" fmla="*/ 233978 h 715506"/>
                    <a:gd name="connsiteX4" fmla="*/ 456427 w 456427"/>
                    <a:gd name="connsiteY4" fmla="*/ 540714 h 715506"/>
                    <a:gd name="connsiteX5" fmla="*/ 326023 w 456427"/>
                    <a:gd name="connsiteY5" fmla="*/ 715506 h 715506"/>
                    <a:gd name="connsiteX6" fmla="*/ 180711 w 456427"/>
                    <a:gd name="connsiteY6" fmla="*/ 715506 h 715506"/>
                    <a:gd name="connsiteX7" fmla="*/ 38470 w 456427"/>
                    <a:gd name="connsiteY7" fmla="*/ 528877 h 715506"/>
                    <a:gd name="connsiteX8" fmla="*/ 0 w 456427"/>
                    <a:gd name="connsiteY8" fmla="*/ 180711 h 715506"/>
                    <a:gd name="connsiteX0" fmla="*/ 0 w 456427"/>
                    <a:gd name="connsiteY0" fmla="*/ 183670 h 718465"/>
                    <a:gd name="connsiteX1" fmla="*/ 254692 w 456427"/>
                    <a:gd name="connsiteY1" fmla="*/ 0 h 718465"/>
                    <a:gd name="connsiteX2" fmla="*/ 326023 w 456427"/>
                    <a:gd name="connsiteY2" fmla="*/ 2959 h 718465"/>
                    <a:gd name="connsiteX3" fmla="*/ 314385 w 456427"/>
                    <a:gd name="connsiteY3" fmla="*/ 236937 h 718465"/>
                    <a:gd name="connsiteX4" fmla="*/ 456427 w 456427"/>
                    <a:gd name="connsiteY4" fmla="*/ 543673 h 718465"/>
                    <a:gd name="connsiteX5" fmla="*/ 326023 w 456427"/>
                    <a:gd name="connsiteY5" fmla="*/ 718465 h 718465"/>
                    <a:gd name="connsiteX6" fmla="*/ 180711 w 456427"/>
                    <a:gd name="connsiteY6" fmla="*/ 718465 h 718465"/>
                    <a:gd name="connsiteX7" fmla="*/ 38470 w 456427"/>
                    <a:gd name="connsiteY7" fmla="*/ 531836 h 718465"/>
                    <a:gd name="connsiteX8" fmla="*/ 0 w 456427"/>
                    <a:gd name="connsiteY8" fmla="*/ 183670 h 718465"/>
                    <a:gd name="connsiteX0" fmla="*/ 0 w 456427"/>
                    <a:gd name="connsiteY0" fmla="*/ 188003 h 722798"/>
                    <a:gd name="connsiteX1" fmla="*/ 254692 w 456427"/>
                    <a:gd name="connsiteY1" fmla="*/ 4333 h 722798"/>
                    <a:gd name="connsiteX2" fmla="*/ 326023 w 456427"/>
                    <a:gd name="connsiteY2" fmla="*/ 7292 h 722798"/>
                    <a:gd name="connsiteX3" fmla="*/ 314385 w 456427"/>
                    <a:gd name="connsiteY3" fmla="*/ 241270 h 722798"/>
                    <a:gd name="connsiteX4" fmla="*/ 456427 w 456427"/>
                    <a:gd name="connsiteY4" fmla="*/ 548006 h 722798"/>
                    <a:gd name="connsiteX5" fmla="*/ 326023 w 456427"/>
                    <a:gd name="connsiteY5" fmla="*/ 722798 h 722798"/>
                    <a:gd name="connsiteX6" fmla="*/ 180711 w 456427"/>
                    <a:gd name="connsiteY6" fmla="*/ 722798 h 722798"/>
                    <a:gd name="connsiteX7" fmla="*/ 38470 w 456427"/>
                    <a:gd name="connsiteY7" fmla="*/ 536169 h 722798"/>
                    <a:gd name="connsiteX8" fmla="*/ 0 w 456427"/>
                    <a:gd name="connsiteY8" fmla="*/ 188003 h 722798"/>
                    <a:gd name="connsiteX0" fmla="*/ 0 w 456427"/>
                    <a:gd name="connsiteY0" fmla="*/ 193117 h 727912"/>
                    <a:gd name="connsiteX1" fmla="*/ 254692 w 456427"/>
                    <a:gd name="connsiteY1" fmla="*/ 9447 h 727912"/>
                    <a:gd name="connsiteX2" fmla="*/ 320105 w 456427"/>
                    <a:gd name="connsiteY2" fmla="*/ 569 h 727912"/>
                    <a:gd name="connsiteX3" fmla="*/ 314385 w 456427"/>
                    <a:gd name="connsiteY3" fmla="*/ 246384 h 727912"/>
                    <a:gd name="connsiteX4" fmla="*/ 456427 w 456427"/>
                    <a:gd name="connsiteY4" fmla="*/ 553120 h 727912"/>
                    <a:gd name="connsiteX5" fmla="*/ 326023 w 456427"/>
                    <a:gd name="connsiteY5" fmla="*/ 727912 h 727912"/>
                    <a:gd name="connsiteX6" fmla="*/ 180711 w 456427"/>
                    <a:gd name="connsiteY6" fmla="*/ 727912 h 727912"/>
                    <a:gd name="connsiteX7" fmla="*/ 38470 w 456427"/>
                    <a:gd name="connsiteY7" fmla="*/ 541283 h 727912"/>
                    <a:gd name="connsiteX8" fmla="*/ 0 w 456427"/>
                    <a:gd name="connsiteY8" fmla="*/ 193117 h 727912"/>
                    <a:gd name="connsiteX0" fmla="*/ 0 w 456427"/>
                    <a:gd name="connsiteY0" fmla="*/ 195619 h 730414"/>
                    <a:gd name="connsiteX1" fmla="*/ 257652 w 456427"/>
                    <a:gd name="connsiteY1" fmla="*/ 6031 h 730414"/>
                    <a:gd name="connsiteX2" fmla="*/ 320105 w 456427"/>
                    <a:gd name="connsiteY2" fmla="*/ 3071 h 730414"/>
                    <a:gd name="connsiteX3" fmla="*/ 314385 w 456427"/>
                    <a:gd name="connsiteY3" fmla="*/ 248886 h 730414"/>
                    <a:gd name="connsiteX4" fmla="*/ 456427 w 456427"/>
                    <a:gd name="connsiteY4" fmla="*/ 555622 h 730414"/>
                    <a:gd name="connsiteX5" fmla="*/ 326023 w 456427"/>
                    <a:gd name="connsiteY5" fmla="*/ 730414 h 730414"/>
                    <a:gd name="connsiteX6" fmla="*/ 180711 w 456427"/>
                    <a:gd name="connsiteY6" fmla="*/ 730414 h 730414"/>
                    <a:gd name="connsiteX7" fmla="*/ 38470 w 456427"/>
                    <a:gd name="connsiteY7" fmla="*/ 543785 h 730414"/>
                    <a:gd name="connsiteX8" fmla="*/ 0 w 456427"/>
                    <a:gd name="connsiteY8" fmla="*/ 195619 h 730414"/>
                    <a:gd name="connsiteX0" fmla="*/ 165716 w 417957"/>
                    <a:gd name="connsiteY0" fmla="*/ 210415 h 730414"/>
                    <a:gd name="connsiteX1" fmla="*/ 219182 w 417957"/>
                    <a:gd name="connsiteY1" fmla="*/ 6031 h 730414"/>
                    <a:gd name="connsiteX2" fmla="*/ 281635 w 417957"/>
                    <a:gd name="connsiteY2" fmla="*/ 3071 h 730414"/>
                    <a:gd name="connsiteX3" fmla="*/ 275915 w 417957"/>
                    <a:gd name="connsiteY3" fmla="*/ 248886 h 730414"/>
                    <a:gd name="connsiteX4" fmla="*/ 417957 w 417957"/>
                    <a:gd name="connsiteY4" fmla="*/ 555622 h 730414"/>
                    <a:gd name="connsiteX5" fmla="*/ 287553 w 417957"/>
                    <a:gd name="connsiteY5" fmla="*/ 730414 h 730414"/>
                    <a:gd name="connsiteX6" fmla="*/ 142241 w 417957"/>
                    <a:gd name="connsiteY6" fmla="*/ 730414 h 730414"/>
                    <a:gd name="connsiteX7" fmla="*/ 0 w 417957"/>
                    <a:gd name="connsiteY7" fmla="*/ 543785 h 730414"/>
                    <a:gd name="connsiteX8" fmla="*/ 165716 w 417957"/>
                    <a:gd name="connsiteY8" fmla="*/ 210415 h 730414"/>
                    <a:gd name="connsiteX0" fmla="*/ 165716 w 417957"/>
                    <a:gd name="connsiteY0" fmla="*/ 214636 h 734635"/>
                    <a:gd name="connsiteX1" fmla="*/ 207346 w 417957"/>
                    <a:gd name="connsiteY1" fmla="*/ 4333 h 734635"/>
                    <a:gd name="connsiteX2" fmla="*/ 281635 w 417957"/>
                    <a:gd name="connsiteY2" fmla="*/ 7292 h 734635"/>
                    <a:gd name="connsiteX3" fmla="*/ 275915 w 417957"/>
                    <a:gd name="connsiteY3" fmla="*/ 253107 h 734635"/>
                    <a:gd name="connsiteX4" fmla="*/ 417957 w 417957"/>
                    <a:gd name="connsiteY4" fmla="*/ 559843 h 734635"/>
                    <a:gd name="connsiteX5" fmla="*/ 287553 w 417957"/>
                    <a:gd name="connsiteY5" fmla="*/ 734635 h 734635"/>
                    <a:gd name="connsiteX6" fmla="*/ 142241 w 417957"/>
                    <a:gd name="connsiteY6" fmla="*/ 734635 h 734635"/>
                    <a:gd name="connsiteX7" fmla="*/ 0 w 417957"/>
                    <a:gd name="connsiteY7" fmla="*/ 548006 h 734635"/>
                    <a:gd name="connsiteX8" fmla="*/ 165716 w 417957"/>
                    <a:gd name="connsiteY8" fmla="*/ 214636 h 734635"/>
                    <a:gd name="connsiteX0" fmla="*/ 165716 w 417957"/>
                    <a:gd name="connsiteY0" fmla="*/ 214636 h 734635"/>
                    <a:gd name="connsiteX1" fmla="*/ 207346 w 417957"/>
                    <a:gd name="connsiteY1" fmla="*/ 4333 h 734635"/>
                    <a:gd name="connsiteX2" fmla="*/ 281635 w 417957"/>
                    <a:gd name="connsiteY2" fmla="*/ 7292 h 734635"/>
                    <a:gd name="connsiteX3" fmla="*/ 293671 w 417957"/>
                    <a:gd name="connsiteY3" fmla="*/ 247188 h 734635"/>
                    <a:gd name="connsiteX4" fmla="*/ 417957 w 417957"/>
                    <a:gd name="connsiteY4" fmla="*/ 559843 h 734635"/>
                    <a:gd name="connsiteX5" fmla="*/ 287553 w 417957"/>
                    <a:gd name="connsiteY5" fmla="*/ 734635 h 734635"/>
                    <a:gd name="connsiteX6" fmla="*/ 142241 w 417957"/>
                    <a:gd name="connsiteY6" fmla="*/ 734635 h 734635"/>
                    <a:gd name="connsiteX7" fmla="*/ 0 w 417957"/>
                    <a:gd name="connsiteY7" fmla="*/ 548006 h 734635"/>
                    <a:gd name="connsiteX8" fmla="*/ 165716 w 417957"/>
                    <a:gd name="connsiteY8" fmla="*/ 214636 h 734635"/>
                    <a:gd name="connsiteX0" fmla="*/ 165716 w 417957"/>
                    <a:gd name="connsiteY0" fmla="*/ 214636 h 734635"/>
                    <a:gd name="connsiteX1" fmla="*/ 207346 w 417957"/>
                    <a:gd name="connsiteY1" fmla="*/ 4333 h 734635"/>
                    <a:gd name="connsiteX2" fmla="*/ 281635 w 417957"/>
                    <a:gd name="connsiteY2" fmla="*/ 7292 h 734635"/>
                    <a:gd name="connsiteX3" fmla="*/ 293671 w 417957"/>
                    <a:gd name="connsiteY3" fmla="*/ 247188 h 734635"/>
                    <a:gd name="connsiteX4" fmla="*/ 417957 w 417957"/>
                    <a:gd name="connsiteY4" fmla="*/ 559843 h 734635"/>
                    <a:gd name="connsiteX5" fmla="*/ 287553 w 417957"/>
                    <a:gd name="connsiteY5" fmla="*/ 734635 h 734635"/>
                    <a:gd name="connsiteX6" fmla="*/ 142241 w 417957"/>
                    <a:gd name="connsiteY6" fmla="*/ 734635 h 734635"/>
                    <a:gd name="connsiteX7" fmla="*/ 0 w 417957"/>
                    <a:gd name="connsiteY7" fmla="*/ 548006 h 734635"/>
                    <a:gd name="connsiteX8" fmla="*/ 165716 w 417957"/>
                    <a:gd name="connsiteY8" fmla="*/ 214636 h 734635"/>
                    <a:gd name="connsiteX0" fmla="*/ 177553 w 429794"/>
                    <a:gd name="connsiteY0" fmla="*/ 214636 h 734635"/>
                    <a:gd name="connsiteX1" fmla="*/ 219183 w 429794"/>
                    <a:gd name="connsiteY1" fmla="*/ 4333 h 734635"/>
                    <a:gd name="connsiteX2" fmla="*/ 293472 w 429794"/>
                    <a:gd name="connsiteY2" fmla="*/ 7292 h 734635"/>
                    <a:gd name="connsiteX3" fmla="*/ 305508 w 429794"/>
                    <a:gd name="connsiteY3" fmla="*/ 247188 h 734635"/>
                    <a:gd name="connsiteX4" fmla="*/ 429794 w 429794"/>
                    <a:gd name="connsiteY4" fmla="*/ 559843 h 734635"/>
                    <a:gd name="connsiteX5" fmla="*/ 299390 w 429794"/>
                    <a:gd name="connsiteY5" fmla="*/ 734635 h 734635"/>
                    <a:gd name="connsiteX6" fmla="*/ 154078 w 429794"/>
                    <a:gd name="connsiteY6" fmla="*/ 734635 h 734635"/>
                    <a:gd name="connsiteX7" fmla="*/ 0 w 429794"/>
                    <a:gd name="connsiteY7" fmla="*/ 524333 h 734635"/>
                    <a:gd name="connsiteX8" fmla="*/ 177553 w 429794"/>
                    <a:gd name="connsiteY8" fmla="*/ 214636 h 734635"/>
                    <a:gd name="connsiteX0" fmla="*/ 177553 w 429794"/>
                    <a:gd name="connsiteY0" fmla="*/ 214636 h 734635"/>
                    <a:gd name="connsiteX1" fmla="*/ 219183 w 429794"/>
                    <a:gd name="connsiteY1" fmla="*/ 4333 h 734635"/>
                    <a:gd name="connsiteX2" fmla="*/ 293472 w 429794"/>
                    <a:gd name="connsiteY2" fmla="*/ 7292 h 734635"/>
                    <a:gd name="connsiteX3" fmla="*/ 305508 w 429794"/>
                    <a:gd name="connsiteY3" fmla="*/ 247188 h 734635"/>
                    <a:gd name="connsiteX4" fmla="*/ 429794 w 429794"/>
                    <a:gd name="connsiteY4" fmla="*/ 559843 h 734635"/>
                    <a:gd name="connsiteX5" fmla="*/ 299390 w 429794"/>
                    <a:gd name="connsiteY5" fmla="*/ 734635 h 734635"/>
                    <a:gd name="connsiteX6" fmla="*/ 154078 w 429794"/>
                    <a:gd name="connsiteY6" fmla="*/ 734635 h 734635"/>
                    <a:gd name="connsiteX7" fmla="*/ 0 w 429794"/>
                    <a:gd name="connsiteY7" fmla="*/ 524333 h 734635"/>
                    <a:gd name="connsiteX8" fmla="*/ 177553 w 429794"/>
                    <a:gd name="connsiteY8" fmla="*/ 214636 h 734635"/>
                    <a:gd name="connsiteX0" fmla="*/ 177553 w 429794"/>
                    <a:gd name="connsiteY0" fmla="*/ 214636 h 734635"/>
                    <a:gd name="connsiteX1" fmla="*/ 219183 w 429794"/>
                    <a:gd name="connsiteY1" fmla="*/ 4333 h 734635"/>
                    <a:gd name="connsiteX2" fmla="*/ 293472 w 429794"/>
                    <a:gd name="connsiteY2" fmla="*/ 7292 h 734635"/>
                    <a:gd name="connsiteX3" fmla="*/ 305508 w 429794"/>
                    <a:gd name="connsiteY3" fmla="*/ 247188 h 734635"/>
                    <a:gd name="connsiteX4" fmla="*/ 429794 w 429794"/>
                    <a:gd name="connsiteY4" fmla="*/ 559843 h 734635"/>
                    <a:gd name="connsiteX5" fmla="*/ 299390 w 429794"/>
                    <a:gd name="connsiteY5" fmla="*/ 734635 h 734635"/>
                    <a:gd name="connsiteX6" fmla="*/ 154078 w 429794"/>
                    <a:gd name="connsiteY6" fmla="*/ 734635 h 734635"/>
                    <a:gd name="connsiteX7" fmla="*/ 0 w 429794"/>
                    <a:gd name="connsiteY7" fmla="*/ 524333 h 734635"/>
                    <a:gd name="connsiteX8" fmla="*/ 177553 w 429794"/>
                    <a:gd name="connsiteY8" fmla="*/ 214636 h 734635"/>
                    <a:gd name="connsiteX0" fmla="*/ 177553 w 430892"/>
                    <a:gd name="connsiteY0" fmla="*/ 214636 h 734635"/>
                    <a:gd name="connsiteX1" fmla="*/ 219183 w 430892"/>
                    <a:gd name="connsiteY1" fmla="*/ 4333 h 734635"/>
                    <a:gd name="connsiteX2" fmla="*/ 293472 w 430892"/>
                    <a:gd name="connsiteY2" fmla="*/ 7292 h 734635"/>
                    <a:gd name="connsiteX3" fmla="*/ 305508 w 430892"/>
                    <a:gd name="connsiteY3" fmla="*/ 247188 h 734635"/>
                    <a:gd name="connsiteX4" fmla="*/ 429794 w 430892"/>
                    <a:gd name="connsiteY4" fmla="*/ 559843 h 734635"/>
                    <a:gd name="connsiteX5" fmla="*/ 299390 w 430892"/>
                    <a:gd name="connsiteY5" fmla="*/ 734635 h 734635"/>
                    <a:gd name="connsiteX6" fmla="*/ 154078 w 430892"/>
                    <a:gd name="connsiteY6" fmla="*/ 734635 h 734635"/>
                    <a:gd name="connsiteX7" fmla="*/ 0 w 430892"/>
                    <a:gd name="connsiteY7" fmla="*/ 524333 h 734635"/>
                    <a:gd name="connsiteX8" fmla="*/ 177553 w 430892"/>
                    <a:gd name="connsiteY8" fmla="*/ 214636 h 734635"/>
                    <a:gd name="connsiteX0" fmla="*/ 177553 w 431329"/>
                    <a:gd name="connsiteY0" fmla="*/ 214636 h 734635"/>
                    <a:gd name="connsiteX1" fmla="*/ 219183 w 431329"/>
                    <a:gd name="connsiteY1" fmla="*/ 4333 h 734635"/>
                    <a:gd name="connsiteX2" fmla="*/ 293472 w 431329"/>
                    <a:gd name="connsiteY2" fmla="*/ 7292 h 734635"/>
                    <a:gd name="connsiteX3" fmla="*/ 314386 w 431329"/>
                    <a:gd name="connsiteY3" fmla="*/ 247188 h 734635"/>
                    <a:gd name="connsiteX4" fmla="*/ 429794 w 431329"/>
                    <a:gd name="connsiteY4" fmla="*/ 559843 h 734635"/>
                    <a:gd name="connsiteX5" fmla="*/ 299390 w 431329"/>
                    <a:gd name="connsiteY5" fmla="*/ 734635 h 734635"/>
                    <a:gd name="connsiteX6" fmla="*/ 154078 w 431329"/>
                    <a:gd name="connsiteY6" fmla="*/ 734635 h 734635"/>
                    <a:gd name="connsiteX7" fmla="*/ 0 w 431329"/>
                    <a:gd name="connsiteY7" fmla="*/ 524333 h 734635"/>
                    <a:gd name="connsiteX8" fmla="*/ 177553 w 431329"/>
                    <a:gd name="connsiteY8" fmla="*/ 214636 h 734635"/>
                    <a:gd name="connsiteX0" fmla="*/ 177553 w 431329"/>
                    <a:gd name="connsiteY0" fmla="*/ 214636 h 734635"/>
                    <a:gd name="connsiteX1" fmla="*/ 219183 w 431329"/>
                    <a:gd name="connsiteY1" fmla="*/ 4333 h 734635"/>
                    <a:gd name="connsiteX2" fmla="*/ 293472 w 431329"/>
                    <a:gd name="connsiteY2" fmla="*/ 7292 h 734635"/>
                    <a:gd name="connsiteX3" fmla="*/ 314386 w 431329"/>
                    <a:gd name="connsiteY3" fmla="*/ 247188 h 734635"/>
                    <a:gd name="connsiteX4" fmla="*/ 429794 w 431329"/>
                    <a:gd name="connsiteY4" fmla="*/ 559843 h 734635"/>
                    <a:gd name="connsiteX5" fmla="*/ 299390 w 431329"/>
                    <a:gd name="connsiteY5" fmla="*/ 734635 h 734635"/>
                    <a:gd name="connsiteX6" fmla="*/ 154078 w 431329"/>
                    <a:gd name="connsiteY6" fmla="*/ 734635 h 734635"/>
                    <a:gd name="connsiteX7" fmla="*/ 0 w 431329"/>
                    <a:gd name="connsiteY7" fmla="*/ 524333 h 734635"/>
                    <a:gd name="connsiteX8" fmla="*/ 177553 w 431329"/>
                    <a:gd name="connsiteY8" fmla="*/ 214636 h 734635"/>
                    <a:gd name="connsiteX0" fmla="*/ 177553 w 431158"/>
                    <a:gd name="connsiteY0" fmla="*/ 214636 h 734635"/>
                    <a:gd name="connsiteX1" fmla="*/ 219183 w 431158"/>
                    <a:gd name="connsiteY1" fmla="*/ 4333 h 734635"/>
                    <a:gd name="connsiteX2" fmla="*/ 293472 w 431158"/>
                    <a:gd name="connsiteY2" fmla="*/ 7292 h 734635"/>
                    <a:gd name="connsiteX3" fmla="*/ 311427 w 431158"/>
                    <a:gd name="connsiteY3" fmla="*/ 232392 h 734635"/>
                    <a:gd name="connsiteX4" fmla="*/ 429794 w 431158"/>
                    <a:gd name="connsiteY4" fmla="*/ 559843 h 734635"/>
                    <a:gd name="connsiteX5" fmla="*/ 299390 w 431158"/>
                    <a:gd name="connsiteY5" fmla="*/ 734635 h 734635"/>
                    <a:gd name="connsiteX6" fmla="*/ 154078 w 431158"/>
                    <a:gd name="connsiteY6" fmla="*/ 734635 h 734635"/>
                    <a:gd name="connsiteX7" fmla="*/ 0 w 431158"/>
                    <a:gd name="connsiteY7" fmla="*/ 524333 h 734635"/>
                    <a:gd name="connsiteX8" fmla="*/ 177553 w 431158"/>
                    <a:gd name="connsiteY8" fmla="*/ 214636 h 734635"/>
                    <a:gd name="connsiteX0" fmla="*/ 177553 w 430517"/>
                    <a:gd name="connsiteY0" fmla="*/ 214636 h 734635"/>
                    <a:gd name="connsiteX1" fmla="*/ 219183 w 430517"/>
                    <a:gd name="connsiteY1" fmla="*/ 4333 h 734635"/>
                    <a:gd name="connsiteX2" fmla="*/ 293472 w 430517"/>
                    <a:gd name="connsiteY2" fmla="*/ 7292 h 734635"/>
                    <a:gd name="connsiteX3" fmla="*/ 311427 w 430517"/>
                    <a:gd name="connsiteY3" fmla="*/ 232392 h 734635"/>
                    <a:gd name="connsiteX4" fmla="*/ 429794 w 430517"/>
                    <a:gd name="connsiteY4" fmla="*/ 559843 h 734635"/>
                    <a:gd name="connsiteX5" fmla="*/ 299390 w 430517"/>
                    <a:gd name="connsiteY5" fmla="*/ 734635 h 734635"/>
                    <a:gd name="connsiteX6" fmla="*/ 154078 w 430517"/>
                    <a:gd name="connsiteY6" fmla="*/ 734635 h 734635"/>
                    <a:gd name="connsiteX7" fmla="*/ 0 w 430517"/>
                    <a:gd name="connsiteY7" fmla="*/ 524333 h 734635"/>
                    <a:gd name="connsiteX8" fmla="*/ 177553 w 430517"/>
                    <a:gd name="connsiteY8" fmla="*/ 214636 h 734635"/>
                    <a:gd name="connsiteX0" fmla="*/ 177553 w 430517"/>
                    <a:gd name="connsiteY0" fmla="*/ 214636 h 734635"/>
                    <a:gd name="connsiteX1" fmla="*/ 219183 w 430517"/>
                    <a:gd name="connsiteY1" fmla="*/ 4333 h 734635"/>
                    <a:gd name="connsiteX2" fmla="*/ 293472 w 430517"/>
                    <a:gd name="connsiteY2" fmla="*/ 7292 h 734635"/>
                    <a:gd name="connsiteX3" fmla="*/ 311427 w 430517"/>
                    <a:gd name="connsiteY3" fmla="*/ 232392 h 734635"/>
                    <a:gd name="connsiteX4" fmla="*/ 429794 w 430517"/>
                    <a:gd name="connsiteY4" fmla="*/ 559843 h 734635"/>
                    <a:gd name="connsiteX5" fmla="*/ 299390 w 430517"/>
                    <a:gd name="connsiteY5" fmla="*/ 734635 h 734635"/>
                    <a:gd name="connsiteX6" fmla="*/ 154078 w 430517"/>
                    <a:gd name="connsiteY6" fmla="*/ 734635 h 734635"/>
                    <a:gd name="connsiteX7" fmla="*/ 0 w 430517"/>
                    <a:gd name="connsiteY7" fmla="*/ 524333 h 734635"/>
                    <a:gd name="connsiteX8" fmla="*/ 177553 w 430517"/>
                    <a:gd name="connsiteY8" fmla="*/ 214636 h 734635"/>
                    <a:gd name="connsiteX0" fmla="*/ 162757 w 430517"/>
                    <a:gd name="connsiteY0" fmla="*/ 208717 h 734635"/>
                    <a:gd name="connsiteX1" fmla="*/ 219183 w 430517"/>
                    <a:gd name="connsiteY1" fmla="*/ 4333 h 734635"/>
                    <a:gd name="connsiteX2" fmla="*/ 293472 w 430517"/>
                    <a:gd name="connsiteY2" fmla="*/ 7292 h 734635"/>
                    <a:gd name="connsiteX3" fmla="*/ 311427 w 430517"/>
                    <a:gd name="connsiteY3" fmla="*/ 232392 h 734635"/>
                    <a:gd name="connsiteX4" fmla="*/ 429794 w 430517"/>
                    <a:gd name="connsiteY4" fmla="*/ 559843 h 734635"/>
                    <a:gd name="connsiteX5" fmla="*/ 299390 w 430517"/>
                    <a:gd name="connsiteY5" fmla="*/ 734635 h 734635"/>
                    <a:gd name="connsiteX6" fmla="*/ 154078 w 430517"/>
                    <a:gd name="connsiteY6" fmla="*/ 734635 h 734635"/>
                    <a:gd name="connsiteX7" fmla="*/ 0 w 430517"/>
                    <a:gd name="connsiteY7" fmla="*/ 524333 h 734635"/>
                    <a:gd name="connsiteX8" fmla="*/ 162757 w 430517"/>
                    <a:gd name="connsiteY8" fmla="*/ 208717 h 734635"/>
                    <a:gd name="connsiteX0" fmla="*/ 162757 w 430517"/>
                    <a:gd name="connsiteY0" fmla="*/ 208717 h 734635"/>
                    <a:gd name="connsiteX1" fmla="*/ 219183 w 430517"/>
                    <a:gd name="connsiteY1" fmla="*/ 4333 h 734635"/>
                    <a:gd name="connsiteX2" fmla="*/ 293472 w 430517"/>
                    <a:gd name="connsiteY2" fmla="*/ 7292 h 734635"/>
                    <a:gd name="connsiteX3" fmla="*/ 311427 w 430517"/>
                    <a:gd name="connsiteY3" fmla="*/ 232392 h 734635"/>
                    <a:gd name="connsiteX4" fmla="*/ 429794 w 430517"/>
                    <a:gd name="connsiteY4" fmla="*/ 559843 h 734635"/>
                    <a:gd name="connsiteX5" fmla="*/ 299390 w 430517"/>
                    <a:gd name="connsiteY5" fmla="*/ 734635 h 734635"/>
                    <a:gd name="connsiteX6" fmla="*/ 154078 w 430517"/>
                    <a:gd name="connsiteY6" fmla="*/ 734635 h 734635"/>
                    <a:gd name="connsiteX7" fmla="*/ 0 w 430517"/>
                    <a:gd name="connsiteY7" fmla="*/ 524333 h 734635"/>
                    <a:gd name="connsiteX8" fmla="*/ 162757 w 430517"/>
                    <a:gd name="connsiteY8" fmla="*/ 208717 h 734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0517" h="734635">
                      <a:moveTo>
                        <a:pt x="162757" y="208717"/>
                      </a:moveTo>
                      <a:cubicBezTo>
                        <a:pt x="177553" y="100035"/>
                        <a:pt x="119379" y="4333"/>
                        <a:pt x="219183" y="4333"/>
                      </a:cubicBezTo>
                      <a:cubicBezTo>
                        <a:pt x="240000" y="-6518"/>
                        <a:pt x="269695" y="6306"/>
                        <a:pt x="293472" y="7292"/>
                      </a:cubicBezTo>
                      <a:cubicBezTo>
                        <a:pt x="340010" y="54639"/>
                        <a:pt x="314386" y="114833"/>
                        <a:pt x="311427" y="232392"/>
                      </a:cubicBezTo>
                      <a:cubicBezTo>
                        <a:pt x="406122" y="333651"/>
                        <a:pt x="435713" y="428992"/>
                        <a:pt x="429794" y="559843"/>
                      </a:cubicBezTo>
                      <a:cubicBezTo>
                        <a:pt x="429794" y="659647"/>
                        <a:pt x="399194" y="734635"/>
                        <a:pt x="299390" y="734635"/>
                      </a:cubicBezTo>
                      <a:lnTo>
                        <a:pt x="154078" y="734635"/>
                      </a:lnTo>
                      <a:cubicBezTo>
                        <a:pt x="54274" y="734635"/>
                        <a:pt x="0" y="624137"/>
                        <a:pt x="0" y="524333"/>
                      </a:cubicBezTo>
                      <a:cubicBezTo>
                        <a:pt x="0" y="406305"/>
                        <a:pt x="50306" y="297153"/>
                        <a:pt x="162757" y="208717"/>
                      </a:cubicBezTo>
                      <a:close/>
                    </a:path>
                  </a:pathLst>
                </a:custGeom>
                <a:gradFill flip="none" rotWithShape="1">
                  <a:gsLst>
                    <a:gs pos="16000">
                      <a:srgbClr val="FFEAD5"/>
                    </a:gs>
                    <a:gs pos="75000">
                      <a:srgbClr val="FF9999"/>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82" name="Oval 981">
                  <a:extLst>
                    <a:ext uri="{FF2B5EF4-FFF2-40B4-BE49-F238E27FC236}">
                      <a16:creationId xmlns:a16="http://schemas.microsoft.com/office/drawing/2014/main" id="{2A7F4AF6-C263-4C07-8EB0-61FEB1B0BBF5}"/>
                    </a:ext>
                  </a:extLst>
                </p:cNvPr>
                <p:cNvSpPr/>
                <p:nvPr/>
              </p:nvSpPr>
              <p:spPr>
                <a:xfrm>
                  <a:off x="864024" y="2404818"/>
                  <a:ext cx="259620" cy="211583"/>
                </a:xfrm>
                <a:prstGeom prst="ellipse">
                  <a:avLst/>
                </a:prstGeom>
                <a:gradFill flip="none" rotWithShape="1">
                  <a:gsLst>
                    <a:gs pos="16000">
                      <a:srgbClr val="FFEAD5"/>
                    </a:gs>
                    <a:gs pos="74000">
                      <a:srgbClr val="FF5353"/>
                    </a:gs>
                    <a:gs pos="53000">
                      <a:srgbClr val="FF9999"/>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829" name="Goblet Cell">
                <a:extLst>
                  <a:ext uri="{FF2B5EF4-FFF2-40B4-BE49-F238E27FC236}">
                    <a16:creationId xmlns:a16="http://schemas.microsoft.com/office/drawing/2014/main" id="{07847E2B-7BAC-4C71-921E-C4F0FEA22567}"/>
                  </a:ext>
                </a:extLst>
              </p:cNvPr>
              <p:cNvGrpSpPr/>
              <p:nvPr/>
            </p:nvGrpSpPr>
            <p:grpSpPr>
              <a:xfrm>
                <a:off x="4605344" y="5121814"/>
                <a:ext cx="248594" cy="424201"/>
                <a:chOff x="769325" y="2021060"/>
                <a:chExt cx="430517" cy="734635"/>
              </a:xfrm>
            </p:grpSpPr>
            <p:sp>
              <p:nvSpPr>
                <p:cNvPr id="979" name="Rectangle: Rounded Corners 49">
                  <a:extLst>
                    <a:ext uri="{FF2B5EF4-FFF2-40B4-BE49-F238E27FC236}">
                      <a16:creationId xmlns:a16="http://schemas.microsoft.com/office/drawing/2014/main" id="{B9598BC6-D1D9-4A9E-A26F-D3F543AAAB0E}"/>
                    </a:ext>
                  </a:extLst>
                </p:cNvPr>
                <p:cNvSpPr/>
                <p:nvPr/>
              </p:nvSpPr>
              <p:spPr>
                <a:xfrm>
                  <a:off x="769325" y="2021060"/>
                  <a:ext cx="430517" cy="734635"/>
                </a:xfrm>
                <a:custGeom>
                  <a:avLst/>
                  <a:gdLst>
                    <a:gd name="connsiteX0" fmla="*/ 0 w 506734"/>
                    <a:gd name="connsiteY0" fmla="*/ 180711 h 715506"/>
                    <a:gd name="connsiteX1" fmla="*/ 180711 w 506734"/>
                    <a:gd name="connsiteY1" fmla="*/ 0 h 715506"/>
                    <a:gd name="connsiteX2" fmla="*/ 326023 w 506734"/>
                    <a:gd name="connsiteY2" fmla="*/ 0 h 715506"/>
                    <a:gd name="connsiteX3" fmla="*/ 506734 w 506734"/>
                    <a:gd name="connsiteY3" fmla="*/ 180711 h 715506"/>
                    <a:gd name="connsiteX4" fmla="*/ 506734 w 506734"/>
                    <a:gd name="connsiteY4" fmla="*/ 534795 h 715506"/>
                    <a:gd name="connsiteX5" fmla="*/ 326023 w 506734"/>
                    <a:gd name="connsiteY5" fmla="*/ 715506 h 715506"/>
                    <a:gd name="connsiteX6" fmla="*/ 180711 w 506734"/>
                    <a:gd name="connsiteY6" fmla="*/ 715506 h 715506"/>
                    <a:gd name="connsiteX7" fmla="*/ 0 w 506734"/>
                    <a:gd name="connsiteY7" fmla="*/ 534795 h 715506"/>
                    <a:gd name="connsiteX8" fmla="*/ 0 w 506734"/>
                    <a:gd name="connsiteY8" fmla="*/ 180711 h 715506"/>
                    <a:gd name="connsiteX0" fmla="*/ 0 w 506734"/>
                    <a:gd name="connsiteY0" fmla="*/ 180711 h 715506"/>
                    <a:gd name="connsiteX1" fmla="*/ 180711 w 506734"/>
                    <a:gd name="connsiteY1" fmla="*/ 0 h 715506"/>
                    <a:gd name="connsiteX2" fmla="*/ 326023 w 506734"/>
                    <a:gd name="connsiteY2" fmla="*/ 0 h 715506"/>
                    <a:gd name="connsiteX3" fmla="*/ 506734 w 506734"/>
                    <a:gd name="connsiteY3" fmla="*/ 180711 h 715506"/>
                    <a:gd name="connsiteX4" fmla="*/ 506734 w 506734"/>
                    <a:gd name="connsiteY4" fmla="*/ 534795 h 715506"/>
                    <a:gd name="connsiteX5" fmla="*/ 326023 w 506734"/>
                    <a:gd name="connsiteY5" fmla="*/ 715506 h 715506"/>
                    <a:gd name="connsiteX6" fmla="*/ 180711 w 506734"/>
                    <a:gd name="connsiteY6" fmla="*/ 715506 h 715506"/>
                    <a:gd name="connsiteX7" fmla="*/ 38470 w 506734"/>
                    <a:gd name="connsiteY7" fmla="*/ 528877 h 715506"/>
                    <a:gd name="connsiteX8" fmla="*/ 0 w 506734"/>
                    <a:gd name="connsiteY8" fmla="*/ 180711 h 715506"/>
                    <a:gd name="connsiteX0" fmla="*/ 0 w 506734"/>
                    <a:gd name="connsiteY0" fmla="*/ 180711 h 715506"/>
                    <a:gd name="connsiteX1" fmla="*/ 180711 w 506734"/>
                    <a:gd name="connsiteY1" fmla="*/ 0 h 715506"/>
                    <a:gd name="connsiteX2" fmla="*/ 326023 w 506734"/>
                    <a:gd name="connsiteY2" fmla="*/ 0 h 715506"/>
                    <a:gd name="connsiteX3" fmla="*/ 506734 w 506734"/>
                    <a:gd name="connsiteY3" fmla="*/ 180711 h 715506"/>
                    <a:gd name="connsiteX4" fmla="*/ 456427 w 506734"/>
                    <a:gd name="connsiteY4" fmla="*/ 540714 h 715506"/>
                    <a:gd name="connsiteX5" fmla="*/ 326023 w 506734"/>
                    <a:gd name="connsiteY5" fmla="*/ 715506 h 715506"/>
                    <a:gd name="connsiteX6" fmla="*/ 180711 w 506734"/>
                    <a:gd name="connsiteY6" fmla="*/ 715506 h 715506"/>
                    <a:gd name="connsiteX7" fmla="*/ 38470 w 506734"/>
                    <a:gd name="connsiteY7" fmla="*/ 528877 h 715506"/>
                    <a:gd name="connsiteX8" fmla="*/ 0 w 506734"/>
                    <a:gd name="connsiteY8" fmla="*/ 180711 h 715506"/>
                    <a:gd name="connsiteX0" fmla="*/ 0 w 456427"/>
                    <a:gd name="connsiteY0" fmla="*/ 180711 h 715506"/>
                    <a:gd name="connsiteX1" fmla="*/ 180711 w 456427"/>
                    <a:gd name="connsiteY1" fmla="*/ 0 h 715506"/>
                    <a:gd name="connsiteX2" fmla="*/ 326023 w 456427"/>
                    <a:gd name="connsiteY2" fmla="*/ 0 h 715506"/>
                    <a:gd name="connsiteX3" fmla="*/ 343977 w 456427"/>
                    <a:gd name="connsiteY3" fmla="*/ 242855 h 715506"/>
                    <a:gd name="connsiteX4" fmla="*/ 456427 w 456427"/>
                    <a:gd name="connsiteY4" fmla="*/ 540714 h 715506"/>
                    <a:gd name="connsiteX5" fmla="*/ 326023 w 456427"/>
                    <a:gd name="connsiteY5" fmla="*/ 715506 h 715506"/>
                    <a:gd name="connsiteX6" fmla="*/ 180711 w 456427"/>
                    <a:gd name="connsiteY6" fmla="*/ 715506 h 715506"/>
                    <a:gd name="connsiteX7" fmla="*/ 38470 w 456427"/>
                    <a:gd name="connsiteY7" fmla="*/ 528877 h 715506"/>
                    <a:gd name="connsiteX8" fmla="*/ 0 w 456427"/>
                    <a:gd name="connsiteY8" fmla="*/ 180711 h 715506"/>
                    <a:gd name="connsiteX0" fmla="*/ 0 w 456427"/>
                    <a:gd name="connsiteY0" fmla="*/ 180711 h 715506"/>
                    <a:gd name="connsiteX1" fmla="*/ 180711 w 456427"/>
                    <a:gd name="connsiteY1" fmla="*/ 0 h 715506"/>
                    <a:gd name="connsiteX2" fmla="*/ 326023 w 456427"/>
                    <a:gd name="connsiteY2" fmla="*/ 0 h 715506"/>
                    <a:gd name="connsiteX3" fmla="*/ 343977 w 456427"/>
                    <a:gd name="connsiteY3" fmla="*/ 242855 h 715506"/>
                    <a:gd name="connsiteX4" fmla="*/ 456427 w 456427"/>
                    <a:gd name="connsiteY4" fmla="*/ 540714 h 715506"/>
                    <a:gd name="connsiteX5" fmla="*/ 326023 w 456427"/>
                    <a:gd name="connsiteY5" fmla="*/ 715506 h 715506"/>
                    <a:gd name="connsiteX6" fmla="*/ 180711 w 456427"/>
                    <a:gd name="connsiteY6" fmla="*/ 715506 h 715506"/>
                    <a:gd name="connsiteX7" fmla="*/ 38470 w 456427"/>
                    <a:gd name="connsiteY7" fmla="*/ 528877 h 715506"/>
                    <a:gd name="connsiteX8" fmla="*/ 0 w 456427"/>
                    <a:gd name="connsiteY8" fmla="*/ 180711 h 715506"/>
                    <a:gd name="connsiteX0" fmla="*/ 0 w 456427"/>
                    <a:gd name="connsiteY0" fmla="*/ 180711 h 715506"/>
                    <a:gd name="connsiteX1" fmla="*/ 180711 w 456427"/>
                    <a:gd name="connsiteY1" fmla="*/ 0 h 715506"/>
                    <a:gd name="connsiteX2" fmla="*/ 326023 w 456427"/>
                    <a:gd name="connsiteY2" fmla="*/ 0 h 715506"/>
                    <a:gd name="connsiteX3" fmla="*/ 343977 w 456427"/>
                    <a:gd name="connsiteY3" fmla="*/ 242855 h 715506"/>
                    <a:gd name="connsiteX4" fmla="*/ 456427 w 456427"/>
                    <a:gd name="connsiteY4" fmla="*/ 540714 h 715506"/>
                    <a:gd name="connsiteX5" fmla="*/ 326023 w 456427"/>
                    <a:gd name="connsiteY5" fmla="*/ 715506 h 715506"/>
                    <a:gd name="connsiteX6" fmla="*/ 180711 w 456427"/>
                    <a:gd name="connsiteY6" fmla="*/ 715506 h 715506"/>
                    <a:gd name="connsiteX7" fmla="*/ 38470 w 456427"/>
                    <a:gd name="connsiteY7" fmla="*/ 528877 h 715506"/>
                    <a:gd name="connsiteX8" fmla="*/ 0 w 456427"/>
                    <a:gd name="connsiteY8" fmla="*/ 180711 h 715506"/>
                    <a:gd name="connsiteX0" fmla="*/ 0 w 456427"/>
                    <a:gd name="connsiteY0" fmla="*/ 180711 h 715506"/>
                    <a:gd name="connsiteX1" fmla="*/ 180711 w 456427"/>
                    <a:gd name="connsiteY1" fmla="*/ 0 h 715506"/>
                    <a:gd name="connsiteX2" fmla="*/ 326023 w 456427"/>
                    <a:gd name="connsiteY2" fmla="*/ 0 h 715506"/>
                    <a:gd name="connsiteX3" fmla="*/ 314385 w 456427"/>
                    <a:gd name="connsiteY3" fmla="*/ 233978 h 715506"/>
                    <a:gd name="connsiteX4" fmla="*/ 456427 w 456427"/>
                    <a:gd name="connsiteY4" fmla="*/ 540714 h 715506"/>
                    <a:gd name="connsiteX5" fmla="*/ 326023 w 456427"/>
                    <a:gd name="connsiteY5" fmla="*/ 715506 h 715506"/>
                    <a:gd name="connsiteX6" fmla="*/ 180711 w 456427"/>
                    <a:gd name="connsiteY6" fmla="*/ 715506 h 715506"/>
                    <a:gd name="connsiteX7" fmla="*/ 38470 w 456427"/>
                    <a:gd name="connsiteY7" fmla="*/ 528877 h 715506"/>
                    <a:gd name="connsiteX8" fmla="*/ 0 w 456427"/>
                    <a:gd name="connsiteY8" fmla="*/ 180711 h 715506"/>
                    <a:gd name="connsiteX0" fmla="*/ 0 w 456427"/>
                    <a:gd name="connsiteY0" fmla="*/ 180711 h 715506"/>
                    <a:gd name="connsiteX1" fmla="*/ 180711 w 456427"/>
                    <a:gd name="connsiteY1" fmla="*/ 0 h 715506"/>
                    <a:gd name="connsiteX2" fmla="*/ 326023 w 456427"/>
                    <a:gd name="connsiteY2" fmla="*/ 0 h 715506"/>
                    <a:gd name="connsiteX3" fmla="*/ 314385 w 456427"/>
                    <a:gd name="connsiteY3" fmla="*/ 233978 h 715506"/>
                    <a:gd name="connsiteX4" fmla="*/ 456427 w 456427"/>
                    <a:gd name="connsiteY4" fmla="*/ 540714 h 715506"/>
                    <a:gd name="connsiteX5" fmla="*/ 326023 w 456427"/>
                    <a:gd name="connsiteY5" fmla="*/ 715506 h 715506"/>
                    <a:gd name="connsiteX6" fmla="*/ 180711 w 456427"/>
                    <a:gd name="connsiteY6" fmla="*/ 715506 h 715506"/>
                    <a:gd name="connsiteX7" fmla="*/ 38470 w 456427"/>
                    <a:gd name="connsiteY7" fmla="*/ 528877 h 715506"/>
                    <a:gd name="connsiteX8" fmla="*/ 0 w 456427"/>
                    <a:gd name="connsiteY8" fmla="*/ 180711 h 715506"/>
                    <a:gd name="connsiteX0" fmla="*/ 0 w 456427"/>
                    <a:gd name="connsiteY0" fmla="*/ 183670 h 718465"/>
                    <a:gd name="connsiteX1" fmla="*/ 254692 w 456427"/>
                    <a:gd name="connsiteY1" fmla="*/ 0 h 718465"/>
                    <a:gd name="connsiteX2" fmla="*/ 326023 w 456427"/>
                    <a:gd name="connsiteY2" fmla="*/ 2959 h 718465"/>
                    <a:gd name="connsiteX3" fmla="*/ 314385 w 456427"/>
                    <a:gd name="connsiteY3" fmla="*/ 236937 h 718465"/>
                    <a:gd name="connsiteX4" fmla="*/ 456427 w 456427"/>
                    <a:gd name="connsiteY4" fmla="*/ 543673 h 718465"/>
                    <a:gd name="connsiteX5" fmla="*/ 326023 w 456427"/>
                    <a:gd name="connsiteY5" fmla="*/ 718465 h 718465"/>
                    <a:gd name="connsiteX6" fmla="*/ 180711 w 456427"/>
                    <a:gd name="connsiteY6" fmla="*/ 718465 h 718465"/>
                    <a:gd name="connsiteX7" fmla="*/ 38470 w 456427"/>
                    <a:gd name="connsiteY7" fmla="*/ 531836 h 718465"/>
                    <a:gd name="connsiteX8" fmla="*/ 0 w 456427"/>
                    <a:gd name="connsiteY8" fmla="*/ 183670 h 718465"/>
                    <a:gd name="connsiteX0" fmla="*/ 0 w 456427"/>
                    <a:gd name="connsiteY0" fmla="*/ 188003 h 722798"/>
                    <a:gd name="connsiteX1" fmla="*/ 254692 w 456427"/>
                    <a:gd name="connsiteY1" fmla="*/ 4333 h 722798"/>
                    <a:gd name="connsiteX2" fmla="*/ 326023 w 456427"/>
                    <a:gd name="connsiteY2" fmla="*/ 7292 h 722798"/>
                    <a:gd name="connsiteX3" fmla="*/ 314385 w 456427"/>
                    <a:gd name="connsiteY3" fmla="*/ 241270 h 722798"/>
                    <a:gd name="connsiteX4" fmla="*/ 456427 w 456427"/>
                    <a:gd name="connsiteY4" fmla="*/ 548006 h 722798"/>
                    <a:gd name="connsiteX5" fmla="*/ 326023 w 456427"/>
                    <a:gd name="connsiteY5" fmla="*/ 722798 h 722798"/>
                    <a:gd name="connsiteX6" fmla="*/ 180711 w 456427"/>
                    <a:gd name="connsiteY6" fmla="*/ 722798 h 722798"/>
                    <a:gd name="connsiteX7" fmla="*/ 38470 w 456427"/>
                    <a:gd name="connsiteY7" fmla="*/ 536169 h 722798"/>
                    <a:gd name="connsiteX8" fmla="*/ 0 w 456427"/>
                    <a:gd name="connsiteY8" fmla="*/ 188003 h 722798"/>
                    <a:gd name="connsiteX0" fmla="*/ 0 w 456427"/>
                    <a:gd name="connsiteY0" fmla="*/ 193117 h 727912"/>
                    <a:gd name="connsiteX1" fmla="*/ 254692 w 456427"/>
                    <a:gd name="connsiteY1" fmla="*/ 9447 h 727912"/>
                    <a:gd name="connsiteX2" fmla="*/ 320105 w 456427"/>
                    <a:gd name="connsiteY2" fmla="*/ 569 h 727912"/>
                    <a:gd name="connsiteX3" fmla="*/ 314385 w 456427"/>
                    <a:gd name="connsiteY3" fmla="*/ 246384 h 727912"/>
                    <a:gd name="connsiteX4" fmla="*/ 456427 w 456427"/>
                    <a:gd name="connsiteY4" fmla="*/ 553120 h 727912"/>
                    <a:gd name="connsiteX5" fmla="*/ 326023 w 456427"/>
                    <a:gd name="connsiteY5" fmla="*/ 727912 h 727912"/>
                    <a:gd name="connsiteX6" fmla="*/ 180711 w 456427"/>
                    <a:gd name="connsiteY6" fmla="*/ 727912 h 727912"/>
                    <a:gd name="connsiteX7" fmla="*/ 38470 w 456427"/>
                    <a:gd name="connsiteY7" fmla="*/ 541283 h 727912"/>
                    <a:gd name="connsiteX8" fmla="*/ 0 w 456427"/>
                    <a:gd name="connsiteY8" fmla="*/ 193117 h 727912"/>
                    <a:gd name="connsiteX0" fmla="*/ 0 w 456427"/>
                    <a:gd name="connsiteY0" fmla="*/ 195619 h 730414"/>
                    <a:gd name="connsiteX1" fmla="*/ 257652 w 456427"/>
                    <a:gd name="connsiteY1" fmla="*/ 6031 h 730414"/>
                    <a:gd name="connsiteX2" fmla="*/ 320105 w 456427"/>
                    <a:gd name="connsiteY2" fmla="*/ 3071 h 730414"/>
                    <a:gd name="connsiteX3" fmla="*/ 314385 w 456427"/>
                    <a:gd name="connsiteY3" fmla="*/ 248886 h 730414"/>
                    <a:gd name="connsiteX4" fmla="*/ 456427 w 456427"/>
                    <a:gd name="connsiteY4" fmla="*/ 555622 h 730414"/>
                    <a:gd name="connsiteX5" fmla="*/ 326023 w 456427"/>
                    <a:gd name="connsiteY5" fmla="*/ 730414 h 730414"/>
                    <a:gd name="connsiteX6" fmla="*/ 180711 w 456427"/>
                    <a:gd name="connsiteY6" fmla="*/ 730414 h 730414"/>
                    <a:gd name="connsiteX7" fmla="*/ 38470 w 456427"/>
                    <a:gd name="connsiteY7" fmla="*/ 543785 h 730414"/>
                    <a:gd name="connsiteX8" fmla="*/ 0 w 456427"/>
                    <a:gd name="connsiteY8" fmla="*/ 195619 h 730414"/>
                    <a:gd name="connsiteX0" fmla="*/ 165716 w 417957"/>
                    <a:gd name="connsiteY0" fmla="*/ 210415 h 730414"/>
                    <a:gd name="connsiteX1" fmla="*/ 219182 w 417957"/>
                    <a:gd name="connsiteY1" fmla="*/ 6031 h 730414"/>
                    <a:gd name="connsiteX2" fmla="*/ 281635 w 417957"/>
                    <a:gd name="connsiteY2" fmla="*/ 3071 h 730414"/>
                    <a:gd name="connsiteX3" fmla="*/ 275915 w 417957"/>
                    <a:gd name="connsiteY3" fmla="*/ 248886 h 730414"/>
                    <a:gd name="connsiteX4" fmla="*/ 417957 w 417957"/>
                    <a:gd name="connsiteY4" fmla="*/ 555622 h 730414"/>
                    <a:gd name="connsiteX5" fmla="*/ 287553 w 417957"/>
                    <a:gd name="connsiteY5" fmla="*/ 730414 h 730414"/>
                    <a:gd name="connsiteX6" fmla="*/ 142241 w 417957"/>
                    <a:gd name="connsiteY6" fmla="*/ 730414 h 730414"/>
                    <a:gd name="connsiteX7" fmla="*/ 0 w 417957"/>
                    <a:gd name="connsiteY7" fmla="*/ 543785 h 730414"/>
                    <a:gd name="connsiteX8" fmla="*/ 165716 w 417957"/>
                    <a:gd name="connsiteY8" fmla="*/ 210415 h 730414"/>
                    <a:gd name="connsiteX0" fmla="*/ 165716 w 417957"/>
                    <a:gd name="connsiteY0" fmla="*/ 214636 h 734635"/>
                    <a:gd name="connsiteX1" fmla="*/ 207346 w 417957"/>
                    <a:gd name="connsiteY1" fmla="*/ 4333 h 734635"/>
                    <a:gd name="connsiteX2" fmla="*/ 281635 w 417957"/>
                    <a:gd name="connsiteY2" fmla="*/ 7292 h 734635"/>
                    <a:gd name="connsiteX3" fmla="*/ 275915 w 417957"/>
                    <a:gd name="connsiteY3" fmla="*/ 253107 h 734635"/>
                    <a:gd name="connsiteX4" fmla="*/ 417957 w 417957"/>
                    <a:gd name="connsiteY4" fmla="*/ 559843 h 734635"/>
                    <a:gd name="connsiteX5" fmla="*/ 287553 w 417957"/>
                    <a:gd name="connsiteY5" fmla="*/ 734635 h 734635"/>
                    <a:gd name="connsiteX6" fmla="*/ 142241 w 417957"/>
                    <a:gd name="connsiteY6" fmla="*/ 734635 h 734635"/>
                    <a:gd name="connsiteX7" fmla="*/ 0 w 417957"/>
                    <a:gd name="connsiteY7" fmla="*/ 548006 h 734635"/>
                    <a:gd name="connsiteX8" fmla="*/ 165716 w 417957"/>
                    <a:gd name="connsiteY8" fmla="*/ 214636 h 734635"/>
                    <a:gd name="connsiteX0" fmla="*/ 165716 w 417957"/>
                    <a:gd name="connsiteY0" fmla="*/ 214636 h 734635"/>
                    <a:gd name="connsiteX1" fmla="*/ 207346 w 417957"/>
                    <a:gd name="connsiteY1" fmla="*/ 4333 h 734635"/>
                    <a:gd name="connsiteX2" fmla="*/ 281635 w 417957"/>
                    <a:gd name="connsiteY2" fmla="*/ 7292 h 734635"/>
                    <a:gd name="connsiteX3" fmla="*/ 293671 w 417957"/>
                    <a:gd name="connsiteY3" fmla="*/ 247188 h 734635"/>
                    <a:gd name="connsiteX4" fmla="*/ 417957 w 417957"/>
                    <a:gd name="connsiteY4" fmla="*/ 559843 h 734635"/>
                    <a:gd name="connsiteX5" fmla="*/ 287553 w 417957"/>
                    <a:gd name="connsiteY5" fmla="*/ 734635 h 734635"/>
                    <a:gd name="connsiteX6" fmla="*/ 142241 w 417957"/>
                    <a:gd name="connsiteY6" fmla="*/ 734635 h 734635"/>
                    <a:gd name="connsiteX7" fmla="*/ 0 w 417957"/>
                    <a:gd name="connsiteY7" fmla="*/ 548006 h 734635"/>
                    <a:gd name="connsiteX8" fmla="*/ 165716 w 417957"/>
                    <a:gd name="connsiteY8" fmla="*/ 214636 h 734635"/>
                    <a:gd name="connsiteX0" fmla="*/ 165716 w 417957"/>
                    <a:gd name="connsiteY0" fmla="*/ 214636 h 734635"/>
                    <a:gd name="connsiteX1" fmla="*/ 207346 w 417957"/>
                    <a:gd name="connsiteY1" fmla="*/ 4333 h 734635"/>
                    <a:gd name="connsiteX2" fmla="*/ 281635 w 417957"/>
                    <a:gd name="connsiteY2" fmla="*/ 7292 h 734635"/>
                    <a:gd name="connsiteX3" fmla="*/ 293671 w 417957"/>
                    <a:gd name="connsiteY3" fmla="*/ 247188 h 734635"/>
                    <a:gd name="connsiteX4" fmla="*/ 417957 w 417957"/>
                    <a:gd name="connsiteY4" fmla="*/ 559843 h 734635"/>
                    <a:gd name="connsiteX5" fmla="*/ 287553 w 417957"/>
                    <a:gd name="connsiteY5" fmla="*/ 734635 h 734635"/>
                    <a:gd name="connsiteX6" fmla="*/ 142241 w 417957"/>
                    <a:gd name="connsiteY6" fmla="*/ 734635 h 734635"/>
                    <a:gd name="connsiteX7" fmla="*/ 0 w 417957"/>
                    <a:gd name="connsiteY7" fmla="*/ 548006 h 734635"/>
                    <a:gd name="connsiteX8" fmla="*/ 165716 w 417957"/>
                    <a:gd name="connsiteY8" fmla="*/ 214636 h 734635"/>
                    <a:gd name="connsiteX0" fmla="*/ 177553 w 429794"/>
                    <a:gd name="connsiteY0" fmla="*/ 214636 h 734635"/>
                    <a:gd name="connsiteX1" fmla="*/ 219183 w 429794"/>
                    <a:gd name="connsiteY1" fmla="*/ 4333 h 734635"/>
                    <a:gd name="connsiteX2" fmla="*/ 293472 w 429794"/>
                    <a:gd name="connsiteY2" fmla="*/ 7292 h 734635"/>
                    <a:gd name="connsiteX3" fmla="*/ 305508 w 429794"/>
                    <a:gd name="connsiteY3" fmla="*/ 247188 h 734635"/>
                    <a:gd name="connsiteX4" fmla="*/ 429794 w 429794"/>
                    <a:gd name="connsiteY4" fmla="*/ 559843 h 734635"/>
                    <a:gd name="connsiteX5" fmla="*/ 299390 w 429794"/>
                    <a:gd name="connsiteY5" fmla="*/ 734635 h 734635"/>
                    <a:gd name="connsiteX6" fmla="*/ 154078 w 429794"/>
                    <a:gd name="connsiteY6" fmla="*/ 734635 h 734635"/>
                    <a:gd name="connsiteX7" fmla="*/ 0 w 429794"/>
                    <a:gd name="connsiteY7" fmla="*/ 524333 h 734635"/>
                    <a:gd name="connsiteX8" fmla="*/ 177553 w 429794"/>
                    <a:gd name="connsiteY8" fmla="*/ 214636 h 734635"/>
                    <a:gd name="connsiteX0" fmla="*/ 177553 w 429794"/>
                    <a:gd name="connsiteY0" fmla="*/ 214636 h 734635"/>
                    <a:gd name="connsiteX1" fmla="*/ 219183 w 429794"/>
                    <a:gd name="connsiteY1" fmla="*/ 4333 h 734635"/>
                    <a:gd name="connsiteX2" fmla="*/ 293472 w 429794"/>
                    <a:gd name="connsiteY2" fmla="*/ 7292 h 734635"/>
                    <a:gd name="connsiteX3" fmla="*/ 305508 w 429794"/>
                    <a:gd name="connsiteY3" fmla="*/ 247188 h 734635"/>
                    <a:gd name="connsiteX4" fmla="*/ 429794 w 429794"/>
                    <a:gd name="connsiteY4" fmla="*/ 559843 h 734635"/>
                    <a:gd name="connsiteX5" fmla="*/ 299390 w 429794"/>
                    <a:gd name="connsiteY5" fmla="*/ 734635 h 734635"/>
                    <a:gd name="connsiteX6" fmla="*/ 154078 w 429794"/>
                    <a:gd name="connsiteY6" fmla="*/ 734635 h 734635"/>
                    <a:gd name="connsiteX7" fmla="*/ 0 w 429794"/>
                    <a:gd name="connsiteY7" fmla="*/ 524333 h 734635"/>
                    <a:gd name="connsiteX8" fmla="*/ 177553 w 429794"/>
                    <a:gd name="connsiteY8" fmla="*/ 214636 h 734635"/>
                    <a:gd name="connsiteX0" fmla="*/ 177553 w 429794"/>
                    <a:gd name="connsiteY0" fmla="*/ 214636 h 734635"/>
                    <a:gd name="connsiteX1" fmla="*/ 219183 w 429794"/>
                    <a:gd name="connsiteY1" fmla="*/ 4333 h 734635"/>
                    <a:gd name="connsiteX2" fmla="*/ 293472 w 429794"/>
                    <a:gd name="connsiteY2" fmla="*/ 7292 h 734635"/>
                    <a:gd name="connsiteX3" fmla="*/ 305508 w 429794"/>
                    <a:gd name="connsiteY3" fmla="*/ 247188 h 734635"/>
                    <a:gd name="connsiteX4" fmla="*/ 429794 w 429794"/>
                    <a:gd name="connsiteY4" fmla="*/ 559843 h 734635"/>
                    <a:gd name="connsiteX5" fmla="*/ 299390 w 429794"/>
                    <a:gd name="connsiteY5" fmla="*/ 734635 h 734635"/>
                    <a:gd name="connsiteX6" fmla="*/ 154078 w 429794"/>
                    <a:gd name="connsiteY6" fmla="*/ 734635 h 734635"/>
                    <a:gd name="connsiteX7" fmla="*/ 0 w 429794"/>
                    <a:gd name="connsiteY7" fmla="*/ 524333 h 734635"/>
                    <a:gd name="connsiteX8" fmla="*/ 177553 w 429794"/>
                    <a:gd name="connsiteY8" fmla="*/ 214636 h 734635"/>
                    <a:gd name="connsiteX0" fmla="*/ 177553 w 430892"/>
                    <a:gd name="connsiteY0" fmla="*/ 214636 h 734635"/>
                    <a:gd name="connsiteX1" fmla="*/ 219183 w 430892"/>
                    <a:gd name="connsiteY1" fmla="*/ 4333 h 734635"/>
                    <a:gd name="connsiteX2" fmla="*/ 293472 w 430892"/>
                    <a:gd name="connsiteY2" fmla="*/ 7292 h 734635"/>
                    <a:gd name="connsiteX3" fmla="*/ 305508 w 430892"/>
                    <a:gd name="connsiteY3" fmla="*/ 247188 h 734635"/>
                    <a:gd name="connsiteX4" fmla="*/ 429794 w 430892"/>
                    <a:gd name="connsiteY4" fmla="*/ 559843 h 734635"/>
                    <a:gd name="connsiteX5" fmla="*/ 299390 w 430892"/>
                    <a:gd name="connsiteY5" fmla="*/ 734635 h 734635"/>
                    <a:gd name="connsiteX6" fmla="*/ 154078 w 430892"/>
                    <a:gd name="connsiteY6" fmla="*/ 734635 h 734635"/>
                    <a:gd name="connsiteX7" fmla="*/ 0 w 430892"/>
                    <a:gd name="connsiteY7" fmla="*/ 524333 h 734635"/>
                    <a:gd name="connsiteX8" fmla="*/ 177553 w 430892"/>
                    <a:gd name="connsiteY8" fmla="*/ 214636 h 734635"/>
                    <a:gd name="connsiteX0" fmla="*/ 177553 w 431329"/>
                    <a:gd name="connsiteY0" fmla="*/ 214636 h 734635"/>
                    <a:gd name="connsiteX1" fmla="*/ 219183 w 431329"/>
                    <a:gd name="connsiteY1" fmla="*/ 4333 h 734635"/>
                    <a:gd name="connsiteX2" fmla="*/ 293472 w 431329"/>
                    <a:gd name="connsiteY2" fmla="*/ 7292 h 734635"/>
                    <a:gd name="connsiteX3" fmla="*/ 314386 w 431329"/>
                    <a:gd name="connsiteY3" fmla="*/ 247188 h 734635"/>
                    <a:gd name="connsiteX4" fmla="*/ 429794 w 431329"/>
                    <a:gd name="connsiteY4" fmla="*/ 559843 h 734635"/>
                    <a:gd name="connsiteX5" fmla="*/ 299390 w 431329"/>
                    <a:gd name="connsiteY5" fmla="*/ 734635 h 734635"/>
                    <a:gd name="connsiteX6" fmla="*/ 154078 w 431329"/>
                    <a:gd name="connsiteY6" fmla="*/ 734635 h 734635"/>
                    <a:gd name="connsiteX7" fmla="*/ 0 w 431329"/>
                    <a:gd name="connsiteY7" fmla="*/ 524333 h 734635"/>
                    <a:gd name="connsiteX8" fmla="*/ 177553 w 431329"/>
                    <a:gd name="connsiteY8" fmla="*/ 214636 h 734635"/>
                    <a:gd name="connsiteX0" fmla="*/ 177553 w 431329"/>
                    <a:gd name="connsiteY0" fmla="*/ 214636 h 734635"/>
                    <a:gd name="connsiteX1" fmla="*/ 219183 w 431329"/>
                    <a:gd name="connsiteY1" fmla="*/ 4333 h 734635"/>
                    <a:gd name="connsiteX2" fmla="*/ 293472 w 431329"/>
                    <a:gd name="connsiteY2" fmla="*/ 7292 h 734635"/>
                    <a:gd name="connsiteX3" fmla="*/ 314386 w 431329"/>
                    <a:gd name="connsiteY3" fmla="*/ 247188 h 734635"/>
                    <a:gd name="connsiteX4" fmla="*/ 429794 w 431329"/>
                    <a:gd name="connsiteY4" fmla="*/ 559843 h 734635"/>
                    <a:gd name="connsiteX5" fmla="*/ 299390 w 431329"/>
                    <a:gd name="connsiteY5" fmla="*/ 734635 h 734635"/>
                    <a:gd name="connsiteX6" fmla="*/ 154078 w 431329"/>
                    <a:gd name="connsiteY6" fmla="*/ 734635 h 734635"/>
                    <a:gd name="connsiteX7" fmla="*/ 0 w 431329"/>
                    <a:gd name="connsiteY7" fmla="*/ 524333 h 734635"/>
                    <a:gd name="connsiteX8" fmla="*/ 177553 w 431329"/>
                    <a:gd name="connsiteY8" fmla="*/ 214636 h 734635"/>
                    <a:gd name="connsiteX0" fmla="*/ 177553 w 431158"/>
                    <a:gd name="connsiteY0" fmla="*/ 214636 h 734635"/>
                    <a:gd name="connsiteX1" fmla="*/ 219183 w 431158"/>
                    <a:gd name="connsiteY1" fmla="*/ 4333 h 734635"/>
                    <a:gd name="connsiteX2" fmla="*/ 293472 w 431158"/>
                    <a:gd name="connsiteY2" fmla="*/ 7292 h 734635"/>
                    <a:gd name="connsiteX3" fmla="*/ 311427 w 431158"/>
                    <a:gd name="connsiteY3" fmla="*/ 232392 h 734635"/>
                    <a:gd name="connsiteX4" fmla="*/ 429794 w 431158"/>
                    <a:gd name="connsiteY4" fmla="*/ 559843 h 734635"/>
                    <a:gd name="connsiteX5" fmla="*/ 299390 w 431158"/>
                    <a:gd name="connsiteY5" fmla="*/ 734635 h 734635"/>
                    <a:gd name="connsiteX6" fmla="*/ 154078 w 431158"/>
                    <a:gd name="connsiteY6" fmla="*/ 734635 h 734635"/>
                    <a:gd name="connsiteX7" fmla="*/ 0 w 431158"/>
                    <a:gd name="connsiteY7" fmla="*/ 524333 h 734635"/>
                    <a:gd name="connsiteX8" fmla="*/ 177553 w 431158"/>
                    <a:gd name="connsiteY8" fmla="*/ 214636 h 734635"/>
                    <a:gd name="connsiteX0" fmla="*/ 177553 w 430517"/>
                    <a:gd name="connsiteY0" fmla="*/ 214636 h 734635"/>
                    <a:gd name="connsiteX1" fmla="*/ 219183 w 430517"/>
                    <a:gd name="connsiteY1" fmla="*/ 4333 h 734635"/>
                    <a:gd name="connsiteX2" fmla="*/ 293472 w 430517"/>
                    <a:gd name="connsiteY2" fmla="*/ 7292 h 734635"/>
                    <a:gd name="connsiteX3" fmla="*/ 311427 w 430517"/>
                    <a:gd name="connsiteY3" fmla="*/ 232392 h 734635"/>
                    <a:gd name="connsiteX4" fmla="*/ 429794 w 430517"/>
                    <a:gd name="connsiteY4" fmla="*/ 559843 h 734635"/>
                    <a:gd name="connsiteX5" fmla="*/ 299390 w 430517"/>
                    <a:gd name="connsiteY5" fmla="*/ 734635 h 734635"/>
                    <a:gd name="connsiteX6" fmla="*/ 154078 w 430517"/>
                    <a:gd name="connsiteY6" fmla="*/ 734635 h 734635"/>
                    <a:gd name="connsiteX7" fmla="*/ 0 w 430517"/>
                    <a:gd name="connsiteY7" fmla="*/ 524333 h 734635"/>
                    <a:gd name="connsiteX8" fmla="*/ 177553 w 430517"/>
                    <a:gd name="connsiteY8" fmla="*/ 214636 h 734635"/>
                    <a:gd name="connsiteX0" fmla="*/ 177553 w 430517"/>
                    <a:gd name="connsiteY0" fmla="*/ 214636 h 734635"/>
                    <a:gd name="connsiteX1" fmla="*/ 219183 w 430517"/>
                    <a:gd name="connsiteY1" fmla="*/ 4333 h 734635"/>
                    <a:gd name="connsiteX2" fmla="*/ 293472 w 430517"/>
                    <a:gd name="connsiteY2" fmla="*/ 7292 h 734635"/>
                    <a:gd name="connsiteX3" fmla="*/ 311427 w 430517"/>
                    <a:gd name="connsiteY3" fmla="*/ 232392 h 734635"/>
                    <a:gd name="connsiteX4" fmla="*/ 429794 w 430517"/>
                    <a:gd name="connsiteY4" fmla="*/ 559843 h 734635"/>
                    <a:gd name="connsiteX5" fmla="*/ 299390 w 430517"/>
                    <a:gd name="connsiteY5" fmla="*/ 734635 h 734635"/>
                    <a:gd name="connsiteX6" fmla="*/ 154078 w 430517"/>
                    <a:gd name="connsiteY6" fmla="*/ 734635 h 734635"/>
                    <a:gd name="connsiteX7" fmla="*/ 0 w 430517"/>
                    <a:gd name="connsiteY7" fmla="*/ 524333 h 734635"/>
                    <a:gd name="connsiteX8" fmla="*/ 177553 w 430517"/>
                    <a:gd name="connsiteY8" fmla="*/ 214636 h 734635"/>
                    <a:gd name="connsiteX0" fmla="*/ 162757 w 430517"/>
                    <a:gd name="connsiteY0" fmla="*/ 208717 h 734635"/>
                    <a:gd name="connsiteX1" fmla="*/ 219183 w 430517"/>
                    <a:gd name="connsiteY1" fmla="*/ 4333 h 734635"/>
                    <a:gd name="connsiteX2" fmla="*/ 293472 w 430517"/>
                    <a:gd name="connsiteY2" fmla="*/ 7292 h 734635"/>
                    <a:gd name="connsiteX3" fmla="*/ 311427 w 430517"/>
                    <a:gd name="connsiteY3" fmla="*/ 232392 h 734635"/>
                    <a:gd name="connsiteX4" fmla="*/ 429794 w 430517"/>
                    <a:gd name="connsiteY4" fmla="*/ 559843 h 734635"/>
                    <a:gd name="connsiteX5" fmla="*/ 299390 w 430517"/>
                    <a:gd name="connsiteY5" fmla="*/ 734635 h 734635"/>
                    <a:gd name="connsiteX6" fmla="*/ 154078 w 430517"/>
                    <a:gd name="connsiteY6" fmla="*/ 734635 h 734635"/>
                    <a:gd name="connsiteX7" fmla="*/ 0 w 430517"/>
                    <a:gd name="connsiteY7" fmla="*/ 524333 h 734635"/>
                    <a:gd name="connsiteX8" fmla="*/ 162757 w 430517"/>
                    <a:gd name="connsiteY8" fmla="*/ 208717 h 734635"/>
                    <a:gd name="connsiteX0" fmla="*/ 162757 w 430517"/>
                    <a:gd name="connsiteY0" fmla="*/ 208717 h 734635"/>
                    <a:gd name="connsiteX1" fmla="*/ 219183 w 430517"/>
                    <a:gd name="connsiteY1" fmla="*/ 4333 h 734635"/>
                    <a:gd name="connsiteX2" fmla="*/ 293472 w 430517"/>
                    <a:gd name="connsiteY2" fmla="*/ 7292 h 734635"/>
                    <a:gd name="connsiteX3" fmla="*/ 311427 w 430517"/>
                    <a:gd name="connsiteY3" fmla="*/ 232392 h 734635"/>
                    <a:gd name="connsiteX4" fmla="*/ 429794 w 430517"/>
                    <a:gd name="connsiteY4" fmla="*/ 559843 h 734635"/>
                    <a:gd name="connsiteX5" fmla="*/ 299390 w 430517"/>
                    <a:gd name="connsiteY5" fmla="*/ 734635 h 734635"/>
                    <a:gd name="connsiteX6" fmla="*/ 154078 w 430517"/>
                    <a:gd name="connsiteY6" fmla="*/ 734635 h 734635"/>
                    <a:gd name="connsiteX7" fmla="*/ 0 w 430517"/>
                    <a:gd name="connsiteY7" fmla="*/ 524333 h 734635"/>
                    <a:gd name="connsiteX8" fmla="*/ 162757 w 430517"/>
                    <a:gd name="connsiteY8" fmla="*/ 208717 h 734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0517" h="734635">
                      <a:moveTo>
                        <a:pt x="162757" y="208717"/>
                      </a:moveTo>
                      <a:cubicBezTo>
                        <a:pt x="177553" y="100035"/>
                        <a:pt x="119379" y="4333"/>
                        <a:pt x="219183" y="4333"/>
                      </a:cubicBezTo>
                      <a:cubicBezTo>
                        <a:pt x="240000" y="-6518"/>
                        <a:pt x="269695" y="6306"/>
                        <a:pt x="293472" y="7292"/>
                      </a:cubicBezTo>
                      <a:cubicBezTo>
                        <a:pt x="340010" y="54639"/>
                        <a:pt x="314386" y="114833"/>
                        <a:pt x="311427" y="232392"/>
                      </a:cubicBezTo>
                      <a:cubicBezTo>
                        <a:pt x="406122" y="333651"/>
                        <a:pt x="435713" y="428992"/>
                        <a:pt x="429794" y="559843"/>
                      </a:cubicBezTo>
                      <a:cubicBezTo>
                        <a:pt x="429794" y="659647"/>
                        <a:pt x="399194" y="734635"/>
                        <a:pt x="299390" y="734635"/>
                      </a:cubicBezTo>
                      <a:lnTo>
                        <a:pt x="154078" y="734635"/>
                      </a:lnTo>
                      <a:cubicBezTo>
                        <a:pt x="54274" y="734635"/>
                        <a:pt x="0" y="624137"/>
                        <a:pt x="0" y="524333"/>
                      </a:cubicBezTo>
                      <a:cubicBezTo>
                        <a:pt x="0" y="406305"/>
                        <a:pt x="50306" y="297153"/>
                        <a:pt x="162757" y="208717"/>
                      </a:cubicBezTo>
                      <a:close/>
                    </a:path>
                  </a:pathLst>
                </a:custGeom>
                <a:gradFill flip="none" rotWithShape="1">
                  <a:gsLst>
                    <a:gs pos="16000">
                      <a:srgbClr val="FFEAD5"/>
                    </a:gs>
                    <a:gs pos="75000">
                      <a:srgbClr val="FF9999"/>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80" name="Oval 979">
                  <a:extLst>
                    <a:ext uri="{FF2B5EF4-FFF2-40B4-BE49-F238E27FC236}">
                      <a16:creationId xmlns:a16="http://schemas.microsoft.com/office/drawing/2014/main" id="{6CA12D65-B522-4FA4-9091-328D6B4F554E}"/>
                    </a:ext>
                  </a:extLst>
                </p:cNvPr>
                <p:cNvSpPr/>
                <p:nvPr/>
              </p:nvSpPr>
              <p:spPr>
                <a:xfrm>
                  <a:off x="864024" y="2404818"/>
                  <a:ext cx="259620" cy="211583"/>
                </a:xfrm>
                <a:prstGeom prst="ellipse">
                  <a:avLst/>
                </a:prstGeom>
                <a:gradFill flip="none" rotWithShape="1">
                  <a:gsLst>
                    <a:gs pos="16000">
                      <a:srgbClr val="FFEAD5"/>
                    </a:gs>
                    <a:gs pos="74000">
                      <a:srgbClr val="FF5353"/>
                    </a:gs>
                    <a:gs pos="53000">
                      <a:srgbClr val="FF9999"/>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830" name="Goblet Cell">
                <a:extLst>
                  <a:ext uri="{FF2B5EF4-FFF2-40B4-BE49-F238E27FC236}">
                    <a16:creationId xmlns:a16="http://schemas.microsoft.com/office/drawing/2014/main" id="{6380AD13-2751-441A-9064-0E7DF66064F8}"/>
                  </a:ext>
                </a:extLst>
              </p:cNvPr>
              <p:cNvGrpSpPr/>
              <p:nvPr/>
            </p:nvGrpSpPr>
            <p:grpSpPr>
              <a:xfrm>
                <a:off x="4860134" y="5121814"/>
                <a:ext cx="248594" cy="424201"/>
                <a:chOff x="769325" y="2021060"/>
                <a:chExt cx="430517" cy="734635"/>
              </a:xfrm>
            </p:grpSpPr>
            <p:sp>
              <p:nvSpPr>
                <p:cNvPr id="977" name="Rectangle: Rounded Corners 49">
                  <a:extLst>
                    <a:ext uri="{FF2B5EF4-FFF2-40B4-BE49-F238E27FC236}">
                      <a16:creationId xmlns:a16="http://schemas.microsoft.com/office/drawing/2014/main" id="{91B6C8C7-6506-4583-8444-33C52F9C5F8F}"/>
                    </a:ext>
                  </a:extLst>
                </p:cNvPr>
                <p:cNvSpPr/>
                <p:nvPr/>
              </p:nvSpPr>
              <p:spPr>
                <a:xfrm>
                  <a:off x="769325" y="2021060"/>
                  <a:ext cx="430517" cy="734635"/>
                </a:xfrm>
                <a:custGeom>
                  <a:avLst/>
                  <a:gdLst>
                    <a:gd name="connsiteX0" fmla="*/ 0 w 506734"/>
                    <a:gd name="connsiteY0" fmla="*/ 180711 h 715506"/>
                    <a:gd name="connsiteX1" fmla="*/ 180711 w 506734"/>
                    <a:gd name="connsiteY1" fmla="*/ 0 h 715506"/>
                    <a:gd name="connsiteX2" fmla="*/ 326023 w 506734"/>
                    <a:gd name="connsiteY2" fmla="*/ 0 h 715506"/>
                    <a:gd name="connsiteX3" fmla="*/ 506734 w 506734"/>
                    <a:gd name="connsiteY3" fmla="*/ 180711 h 715506"/>
                    <a:gd name="connsiteX4" fmla="*/ 506734 w 506734"/>
                    <a:gd name="connsiteY4" fmla="*/ 534795 h 715506"/>
                    <a:gd name="connsiteX5" fmla="*/ 326023 w 506734"/>
                    <a:gd name="connsiteY5" fmla="*/ 715506 h 715506"/>
                    <a:gd name="connsiteX6" fmla="*/ 180711 w 506734"/>
                    <a:gd name="connsiteY6" fmla="*/ 715506 h 715506"/>
                    <a:gd name="connsiteX7" fmla="*/ 0 w 506734"/>
                    <a:gd name="connsiteY7" fmla="*/ 534795 h 715506"/>
                    <a:gd name="connsiteX8" fmla="*/ 0 w 506734"/>
                    <a:gd name="connsiteY8" fmla="*/ 180711 h 715506"/>
                    <a:gd name="connsiteX0" fmla="*/ 0 w 506734"/>
                    <a:gd name="connsiteY0" fmla="*/ 180711 h 715506"/>
                    <a:gd name="connsiteX1" fmla="*/ 180711 w 506734"/>
                    <a:gd name="connsiteY1" fmla="*/ 0 h 715506"/>
                    <a:gd name="connsiteX2" fmla="*/ 326023 w 506734"/>
                    <a:gd name="connsiteY2" fmla="*/ 0 h 715506"/>
                    <a:gd name="connsiteX3" fmla="*/ 506734 w 506734"/>
                    <a:gd name="connsiteY3" fmla="*/ 180711 h 715506"/>
                    <a:gd name="connsiteX4" fmla="*/ 506734 w 506734"/>
                    <a:gd name="connsiteY4" fmla="*/ 534795 h 715506"/>
                    <a:gd name="connsiteX5" fmla="*/ 326023 w 506734"/>
                    <a:gd name="connsiteY5" fmla="*/ 715506 h 715506"/>
                    <a:gd name="connsiteX6" fmla="*/ 180711 w 506734"/>
                    <a:gd name="connsiteY6" fmla="*/ 715506 h 715506"/>
                    <a:gd name="connsiteX7" fmla="*/ 38470 w 506734"/>
                    <a:gd name="connsiteY7" fmla="*/ 528877 h 715506"/>
                    <a:gd name="connsiteX8" fmla="*/ 0 w 506734"/>
                    <a:gd name="connsiteY8" fmla="*/ 180711 h 715506"/>
                    <a:gd name="connsiteX0" fmla="*/ 0 w 506734"/>
                    <a:gd name="connsiteY0" fmla="*/ 180711 h 715506"/>
                    <a:gd name="connsiteX1" fmla="*/ 180711 w 506734"/>
                    <a:gd name="connsiteY1" fmla="*/ 0 h 715506"/>
                    <a:gd name="connsiteX2" fmla="*/ 326023 w 506734"/>
                    <a:gd name="connsiteY2" fmla="*/ 0 h 715506"/>
                    <a:gd name="connsiteX3" fmla="*/ 506734 w 506734"/>
                    <a:gd name="connsiteY3" fmla="*/ 180711 h 715506"/>
                    <a:gd name="connsiteX4" fmla="*/ 456427 w 506734"/>
                    <a:gd name="connsiteY4" fmla="*/ 540714 h 715506"/>
                    <a:gd name="connsiteX5" fmla="*/ 326023 w 506734"/>
                    <a:gd name="connsiteY5" fmla="*/ 715506 h 715506"/>
                    <a:gd name="connsiteX6" fmla="*/ 180711 w 506734"/>
                    <a:gd name="connsiteY6" fmla="*/ 715506 h 715506"/>
                    <a:gd name="connsiteX7" fmla="*/ 38470 w 506734"/>
                    <a:gd name="connsiteY7" fmla="*/ 528877 h 715506"/>
                    <a:gd name="connsiteX8" fmla="*/ 0 w 506734"/>
                    <a:gd name="connsiteY8" fmla="*/ 180711 h 715506"/>
                    <a:gd name="connsiteX0" fmla="*/ 0 w 456427"/>
                    <a:gd name="connsiteY0" fmla="*/ 180711 h 715506"/>
                    <a:gd name="connsiteX1" fmla="*/ 180711 w 456427"/>
                    <a:gd name="connsiteY1" fmla="*/ 0 h 715506"/>
                    <a:gd name="connsiteX2" fmla="*/ 326023 w 456427"/>
                    <a:gd name="connsiteY2" fmla="*/ 0 h 715506"/>
                    <a:gd name="connsiteX3" fmla="*/ 343977 w 456427"/>
                    <a:gd name="connsiteY3" fmla="*/ 242855 h 715506"/>
                    <a:gd name="connsiteX4" fmla="*/ 456427 w 456427"/>
                    <a:gd name="connsiteY4" fmla="*/ 540714 h 715506"/>
                    <a:gd name="connsiteX5" fmla="*/ 326023 w 456427"/>
                    <a:gd name="connsiteY5" fmla="*/ 715506 h 715506"/>
                    <a:gd name="connsiteX6" fmla="*/ 180711 w 456427"/>
                    <a:gd name="connsiteY6" fmla="*/ 715506 h 715506"/>
                    <a:gd name="connsiteX7" fmla="*/ 38470 w 456427"/>
                    <a:gd name="connsiteY7" fmla="*/ 528877 h 715506"/>
                    <a:gd name="connsiteX8" fmla="*/ 0 w 456427"/>
                    <a:gd name="connsiteY8" fmla="*/ 180711 h 715506"/>
                    <a:gd name="connsiteX0" fmla="*/ 0 w 456427"/>
                    <a:gd name="connsiteY0" fmla="*/ 180711 h 715506"/>
                    <a:gd name="connsiteX1" fmla="*/ 180711 w 456427"/>
                    <a:gd name="connsiteY1" fmla="*/ 0 h 715506"/>
                    <a:gd name="connsiteX2" fmla="*/ 326023 w 456427"/>
                    <a:gd name="connsiteY2" fmla="*/ 0 h 715506"/>
                    <a:gd name="connsiteX3" fmla="*/ 343977 w 456427"/>
                    <a:gd name="connsiteY3" fmla="*/ 242855 h 715506"/>
                    <a:gd name="connsiteX4" fmla="*/ 456427 w 456427"/>
                    <a:gd name="connsiteY4" fmla="*/ 540714 h 715506"/>
                    <a:gd name="connsiteX5" fmla="*/ 326023 w 456427"/>
                    <a:gd name="connsiteY5" fmla="*/ 715506 h 715506"/>
                    <a:gd name="connsiteX6" fmla="*/ 180711 w 456427"/>
                    <a:gd name="connsiteY6" fmla="*/ 715506 h 715506"/>
                    <a:gd name="connsiteX7" fmla="*/ 38470 w 456427"/>
                    <a:gd name="connsiteY7" fmla="*/ 528877 h 715506"/>
                    <a:gd name="connsiteX8" fmla="*/ 0 w 456427"/>
                    <a:gd name="connsiteY8" fmla="*/ 180711 h 715506"/>
                    <a:gd name="connsiteX0" fmla="*/ 0 w 456427"/>
                    <a:gd name="connsiteY0" fmla="*/ 180711 h 715506"/>
                    <a:gd name="connsiteX1" fmla="*/ 180711 w 456427"/>
                    <a:gd name="connsiteY1" fmla="*/ 0 h 715506"/>
                    <a:gd name="connsiteX2" fmla="*/ 326023 w 456427"/>
                    <a:gd name="connsiteY2" fmla="*/ 0 h 715506"/>
                    <a:gd name="connsiteX3" fmla="*/ 343977 w 456427"/>
                    <a:gd name="connsiteY3" fmla="*/ 242855 h 715506"/>
                    <a:gd name="connsiteX4" fmla="*/ 456427 w 456427"/>
                    <a:gd name="connsiteY4" fmla="*/ 540714 h 715506"/>
                    <a:gd name="connsiteX5" fmla="*/ 326023 w 456427"/>
                    <a:gd name="connsiteY5" fmla="*/ 715506 h 715506"/>
                    <a:gd name="connsiteX6" fmla="*/ 180711 w 456427"/>
                    <a:gd name="connsiteY6" fmla="*/ 715506 h 715506"/>
                    <a:gd name="connsiteX7" fmla="*/ 38470 w 456427"/>
                    <a:gd name="connsiteY7" fmla="*/ 528877 h 715506"/>
                    <a:gd name="connsiteX8" fmla="*/ 0 w 456427"/>
                    <a:gd name="connsiteY8" fmla="*/ 180711 h 715506"/>
                    <a:gd name="connsiteX0" fmla="*/ 0 w 456427"/>
                    <a:gd name="connsiteY0" fmla="*/ 180711 h 715506"/>
                    <a:gd name="connsiteX1" fmla="*/ 180711 w 456427"/>
                    <a:gd name="connsiteY1" fmla="*/ 0 h 715506"/>
                    <a:gd name="connsiteX2" fmla="*/ 326023 w 456427"/>
                    <a:gd name="connsiteY2" fmla="*/ 0 h 715506"/>
                    <a:gd name="connsiteX3" fmla="*/ 314385 w 456427"/>
                    <a:gd name="connsiteY3" fmla="*/ 233978 h 715506"/>
                    <a:gd name="connsiteX4" fmla="*/ 456427 w 456427"/>
                    <a:gd name="connsiteY4" fmla="*/ 540714 h 715506"/>
                    <a:gd name="connsiteX5" fmla="*/ 326023 w 456427"/>
                    <a:gd name="connsiteY5" fmla="*/ 715506 h 715506"/>
                    <a:gd name="connsiteX6" fmla="*/ 180711 w 456427"/>
                    <a:gd name="connsiteY6" fmla="*/ 715506 h 715506"/>
                    <a:gd name="connsiteX7" fmla="*/ 38470 w 456427"/>
                    <a:gd name="connsiteY7" fmla="*/ 528877 h 715506"/>
                    <a:gd name="connsiteX8" fmla="*/ 0 w 456427"/>
                    <a:gd name="connsiteY8" fmla="*/ 180711 h 715506"/>
                    <a:gd name="connsiteX0" fmla="*/ 0 w 456427"/>
                    <a:gd name="connsiteY0" fmla="*/ 180711 h 715506"/>
                    <a:gd name="connsiteX1" fmla="*/ 180711 w 456427"/>
                    <a:gd name="connsiteY1" fmla="*/ 0 h 715506"/>
                    <a:gd name="connsiteX2" fmla="*/ 326023 w 456427"/>
                    <a:gd name="connsiteY2" fmla="*/ 0 h 715506"/>
                    <a:gd name="connsiteX3" fmla="*/ 314385 w 456427"/>
                    <a:gd name="connsiteY3" fmla="*/ 233978 h 715506"/>
                    <a:gd name="connsiteX4" fmla="*/ 456427 w 456427"/>
                    <a:gd name="connsiteY4" fmla="*/ 540714 h 715506"/>
                    <a:gd name="connsiteX5" fmla="*/ 326023 w 456427"/>
                    <a:gd name="connsiteY5" fmla="*/ 715506 h 715506"/>
                    <a:gd name="connsiteX6" fmla="*/ 180711 w 456427"/>
                    <a:gd name="connsiteY6" fmla="*/ 715506 h 715506"/>
                    <a:gd name="connsiteX7" fmla="*/ 38470 w 456427"/>
                    <a:gd name="connsiteY7" fmla="*/ 528877 h 715506"/>
                    <a:gd name="connsiteX8" fmla="*/ 0 w 456427"/>
                    <a:gd name="connsiteY8" fmla="*/ 180711 h 715506"/>
                    <a:gd name="connsiteX0" fmla="*/ 0 w 456427"/>
                    <a:gd name="connsiteY0" fmla="*/ 183670 h 718465"/>
                    <a:gd name="connsiteX1" fmla="*/ 254692 w 456427"/>
                    <a:gd name="connsiteY1" fmla="*/ 0 h 718465"/>
                    <a:gd name="connsiteX2" fmla="*/ 326023 w 456427"/>
                    <a:gd name="connsiteY2" fmla="*/ 2959 h 718465"/>
                    <a:gd name="connsiteX3" fmla="*/ 314385 w 456427"/>
                    <a:gd name="connsiteY3" fmla="*/ 236937 h 718465"/>
                    <a:gd name="connsiteX4" fmla="*/ 456427 w 456427"/>
                    <a:gd name="connsiteY4" fmla="*/ 543673 h 718465"/>
                    <a:gd name="connsiteX5" fmla="*/ 326023 w 456427"/>
                    <a:gd name="connsiteY5" fmla="*/ 718465 h 718465"/>
                    <a:gd name="connsiteX6" fmla="*/ 180711 w 456427"/>
                    <a:gd name="connsiteY6" fmla="*/ 718465 h 718465"/>
                    <a:gd name="connsiteX7" fmla="*/ 38470 w 456427"/>
                    <a:gd name="connsiteY7" fmla="*/ 531836 h 718465"/>
                    <a:gd name="connsiteX8" fmla="*/ 0 w 456427"/>
                    <a:gd name="connsiteY8" fmla="*/ 183670 h 718465"/>
                    <a:gd name="connsiteX0" fmla="*/ 0 w 456427"/>
                    <a:gd name="connsiteY0" fmla="*/ 188003 h 722798"/>
                    <a:gd name="connsiteX1" fmla="*/ 254692 w 456427"/>
                    <a:gd name="connsiteY1" fmla="*/ 4333 h 722798"/>
                    <a:gd name="connsiteX2" fmla="*/ 326023 w 456427"/>
                    <a:gd name="connsiteY2" fmla="*/ 7292 h 722798"/>
                    <a:gd name="connsiteX3" fmla="*/ 314385 w 456427"/>
                    <a:gd name="connsiteY3" fmla="*/ 241270 h 722798"/>
                    <a:gd name="connsiteX4" fmla="*/ 456427 w 456427"/>
                    <a:gd name="connsiteY4" fmla="*/ 548006 h 722798"/>
                    <a:gd name="connsiteX5" fmla="*/ 326023 w 456427"/>
                    <a:gd name="connsiteY5" fmla="*/ 722798 h 722798"/>
                    <a:gd name="connsiteX6" fmla="*/ 180711 w 456427"/>
                    <a:gd name="connsiteY6" fmla="*/ 722798 h 722798"/>
                    <a:gd name="connsiteX7" fmla="*/ 38470 w 456427"/>
                    <a:gd name="connsiteY7" fmla="*/ 536169 h 722798"/>
                    <a:gd name="connsiteX8" fmla="*/ 0 w 456427"/>
                    <a:gd name="connsiteY8" fmla="*/ 188003 h 722798"/>
                    <a:gd name="connsiteX0" fmla="*/ 0 w 456427"/>
                    <a:gd name="connsiteY0" fmla="*/ 193117 h 727912"/>
                    <a:gd name="connsiteX1" fmla="*/ 254692 w 456427"/>
                    <a:gd name="connsiteY1" fmla="*/ 9447 h 727912"/>
                    <a:gd name="connsiteX2" fmla="*/ 320105 w 456427"/>
                    <a:gd name="connsiteY2" fmla="*/ 569 h 727912"/>
                    <a:gd name="connsiteX3" fmla="*/ 314385 w 456427"/>
                    <a:gd name="connsiteY3" fmla="*/ 246384 h 727912"/>
                    <a:gd name="connsiteX4" fmla="*/ 456427 w 456427"/>
                    <a:gd name="connsiteY4" fmla="*/ 553120 h 727912"/>
                    <a:gd name="connsiteX5" fmla="*/ 326023 w 456427"/>
                    <a:gd name="connsiteY5" fmla="*/ 727912 h 727912"/>
                    <a:gd name="connsiteX6" fmla="*/ 180711 w 456427"/>
                    <a:gd name="connsiteY6" fmla="*/ 727912 h 727912"/>
                    <a:gd name="connsiteX7" fmla="*/ 38470 w 456427"/>
                    <a:gd name="connsiteY7" fmla="*/ 541283 h 727912"/>
                    <a:gd name="connsiteX8" fmla="*/ 0 w 456427"/>
                    <a:gd name="connsiteY8" fmla="*/ 193117 h 727912"/>
                    <a:gd name="connsiteX0" fmla="*/ 0 w 456427"/>
                    <a:gd name="connsiteY0" fmla="*/ 195619 h 730414"/>
                    <a:gd name="connsiteX1" fmla="*/ 257652 w 456427"/>
                    <a:gd name="connsiteY1" fmla="*/ 6031 h 730414"/>
                    <a:gd name="connsiteX2" fmla="*/ 320105 w 456427"/>
                    <a:gd name="connsiteY2" fmla="*/ 3071 h 730414"/>
                    <a:gd name="connsiteX3" fmla="*/ 314385 w 456427"/>
                    <a:gd name="connsiteY3" fmla="*/ 248886 h 730414"/>
                    <a:gd name="connsiteX4" fmla="*/ 456427 w 456427"/>
                    <a:gd name="connsiteY4" fmla="*/ 555622 h 730414"/>
                    <a:gd name="connsiteX5" fmla="*/ 326023 w 456427"/>
                    <a:gd name="connsiteY5" fmla="*/ 730414 h 730414"/>
                    <a:gd name="connsiteX6" fmla="*/ 180711 w 456427"/>
                    <a:gd name="connsiteY6" fmla="*/ 730414 h 730414"/>
                    <a:gd name="connsiteX7" fmla="*/ 38470 w 456427"/>
                    <a:gd name="connsiteY7" fmla="*/ 543785 h 730414"/>
                    <a:gd name="connsiteX8" fmla="*/ 0 w 456427"/>
                    <a:gd name="connsiteY8" fmla="*/ 195619 h 730414"/>
                    <a:gd name="connsiteX0" fmla="*/ 165716 w 417957"/>
                    <a:gd name="connsiteY0" fmla="*/ 210415 h 730414"/>
                    <a:gd name="connsiteX1" fmla="*/ 219182 w 417957"/>
                    <a:gd name="connsiteY1" fmla="*/ 6031 h 730414"/>
                    <a:gd name="connsiteX2" fmla="*/ 281635 w 417957"/>
                    <a:gd name="connsiteY2" fmla="*/ 3071 h 730414"/>
                    <a:gd name="connsiteX3" fmla="*/ 275915 w 417957"/>
                    <a:gd name="connsiteY3" fmla="*/ 248886 h 730414"/>
                    <a:gd name="connsiteX4" fmla="*/ 417957 w 417957"/>
                    <a:gd name="connsiteY4" fmla="*/ 555622 h 730414"/>
                    <a:gd name="connsiteX5" fmla="*/ 287553 w 417957"/>
                    <a:gd name="connsiteY5" fmla="*/ 730414 h 730414"/>
                    <a:gd name="connsiteX6" fmla="*/ 142241 w 417957"/>
                    <a:gd name="connsiteY6" fmla="*/ 730414 h 730414"/>
                    <a:gd name="connsiteX7" fmla="*/ 0 w 417957"/>
                    <a:gd name="connsiteY7" fmla="*/ 543785 h 730414"/>
                    <a:gd name="connsiteX8" fmla="*/ 165716 w 417957"/>
                    <a:gd name="connsiteY8" fmla="*/ 210415 h 730414"/>
                    <a:gd name="connsiteX0" fmla="*/ 165716 w 417957"/>
                    <a:gd name="connsiteY0" fmla="*/ 214636 h 734635"/>
                    <a:gd name="connsiteX1" fmla="*/ 207346 w 417957"/>
                    <a:gd name="connsiteY1" fmla="*/ 4333 h 734635"/>
                    <a:gd name="connsiteX2" fmla="*/ 281635 w 417957"/>
                    <a:gd name="connsiteY2" fmla="*/ 7292 h 734635"/>
                    <a:gd name="connsiteX3" fmla="*/ 275915 w 417957"/>
                    <a:gd name="connsiteY3" fmla="*/ 253107 h 734635"/>
                    <a:gd name="connsiteX4" fmla="*/ 417957 w 417957"/>
                    <a:gd name="connsiteY4" fmla="*/ 559843 h 734635"/>
                    <a:gd name="connsiteX5" fmla="*/ 287553 w 417957"/>
                    <a:gd name="connsiteY5" fmla="*/ 734635 h 734635"/>
                    <a:gd name="connsiteX6" fmla="*/ 142241 w 417957"/>
                    <a:gd name="connsiteY6" fmla="*/ 734635 h 734635"/>
                    <a:gd name="connsiteX7" fmla="*/ 0 w 417957"/>
                    <a:gd name="connsiteY7" fmla="*/ 548006 h 734635"/>
                    <a:gd name="connsiteX8" fmla="*/ 165716 w 417957"/>
                    <a:gd name="connsiteY8" fmla="*/ 214636 h 734635"/>
                    <a:gd name="connsiteX0" fmla="*/ 165716 w 417957"/>
                    <a:gd name="connsiteY0" fmla="*/ 214636 h 734635"/>
                    <a:gd name="connsiteX1" fmla="*/ 207346 w 417957"/>
                    <a:gd name="connsiteY1" fmla="*/ 4333 h 734635"/>
                    <a:gd name="connsiteX2" fmla="*/ 281635 w 417957"/>
                    <a:gd name="connsiteY2" fmla="*/ 7292 h 734635"/>
                    <a:gd name="connsiteX3" fmla="*/ 293671 w 417957"/>
                    <a:gd name="connsiteY3" fmla="*/ 247188 h 734635"/>
                    <a:gd name="connsiteX4" fmla="*/ 417957 w 417957"/>
                    <a:gd name="connsiteY4" fmla="*/ 559843 h 734635"/>
                    <a:gd name="connsiteX5" fmla="*/ 287553 w 417957"/>
                    <a:gd name="connsiteY5" fmla="*/ 734635 h 734635"/>
                    <a:gd name="connsiteX6" fmla="*/ 142241 w 417957"/>
                    <a:gd name="connsiteY6" fmla="*/ 734635 h 734635"/>
                    <a:gd name="connsiteX7" fmla="*/ 0 w 417957"/>
                    <a:gd name="connsiteY7" fmla="*/ 548006 h 734635"/>
                    <a:gd name="connsiteX8" fmla="*/ 165716 w 417957"/>
                    <a:gd name="connsiteY8" fmla="*/ 214636 h 734635"/>
                    <a:gd name="connsiteX0" fmla="*/ 165716 w 417957"/>
                    <a:gd name="connsiteY0" fmla="*/ 214636 h 734635"/>
                    <a:gd name="connsiteX1" fmla="*/ 207346 w 417957"/>
                    <a:gd name="connsiteY1" fmla="*/ 4333 h 734635"/>
                    <a:gd name="connsiteX2" fmla="*/ 281635 w 417957"/>
                    <a:gd name="connsiteY2" fmla="*/ 7292 h 734635"/>
                    <a:gd name="connsiteX3" fmla="*/ 293671 w 417957"/>
                    <a:gd name="connsiteY3" fmla="*/ 247188 h 734635"/>
                    <a:gd name="connsiteX4" fmla="*/ 417957 w 417957"/>
                    <a:gd name="connsiteY4" fmla="*/ 559843 h 734635"/>
                    <a:gd name="connsiteX5" fmla="*/ 287553 w 417957"/>
                    <a:gd name="connsiteY5" fmla="*/ 734635 h 734635"/>
                    <a:gd name="connsiteX6" fmla="*/ 142241 w 417957"/>
                    <a:gd name="connsiteY6" fmla="*/ 734635 h 734635"/>
                    <a:gd name="connsiteX7" fmla="*/ 0 w 417957"/>
                    <a:gd name="connsiteY7" fmla="*/ 548006 h 734635"/>
                    <a:gd name="connsiteX8" fmla="*/ 165716 w 417957"/>
                    <a:gd name="connsiteY8" fmla="*/ 214636 h 734635"/>
                    <a:gd name="connsiteX0" fmla="*/ 177553 w 429794"/>
                    <a:gd name="connsiteY0" fmla="*/ 214636 h 734635"/>
                    <a:gd name="connsiteX1" fmla="*/ 219183 w 429794"/>
                    <a:gd name="connsiteY1" fmla="*/ 4333 h 734635"/>
                    <a:gd name="connsiteX2" fmla="*/ 293472 w 429794"/>
                    <a:gd name="connsiteY2" fmla="*/ 7292 h 734635"/>
                    <a:gd name="connsiteX3" fmla="*/ 305508 w 429794"/>
                    <a:gd name="connsiteY3" fmla="*/ 247188 h 734635"/>
                    <a:gd name="connsiteX4" fmla="*/ 429794 w 429794"/>
                    <a:gd name="connsiteY4" fmla="*/ 559843 h 734635"/>
                    <a:gd name="connsiteX5" fmla="*/ 299390 w 429794"/>
                    <a:gd name="connsiteY5" fmla="*/ 734635 h 734635"/>
                    <a:gd name="connsiteX6" fmla="*/ 154078 w 429794"/>
                    <a:gd name="connsiteY6" fmla="*/ 734635 h 734635"/>
                    <a:gd name="connsiteX7" fmla="*/ 0 w 429794"/>
                    <a:gd name="connsiteY7" fmla="*/ 524333 h 734635"/>
                    <a:gd name="connsiteX8" fmla="*/ 177553 w 429794"/>
                    <a:gd name="connsiteY8" fmla="*/ 214636 h 734635"/>
                    <a:gd name="connsiteX0" fmla="*/ 177553 w 429794"/>
                    <a:gd name="connsiteY0" fmla="*/ 214636 h 734635"/>
                    <a:gd name="connsiteX1" fmla="*/ 219183 w 429794"/>
                    <a:gd name="connsiteY1" fmla="*/ 4333 h 734635"/>
                    <a:gd name="connsiteX2" fmla="*/ 293472 w 429794"/>
                    <a:gd name="connsiteY2" fmla="*/ 7292 h 734635"/>
                    <a:gd name="connsiteX3" fmla="*/ 305508 w 429794"/>
                    <a:gd name="connsiteY3" fmla="*/ 247188 h 734635"/>
                    <a:gd name="connsiteX4" fmla="*/ 429794 w 429794"/>
                    <a:gd name="connsiteY4" fmla="*/ 559843 h 734635"/>
                    <a:gd name="connsiteX5" fmla="*/ 299390 w 429794"/>
                    <a:gd name="connsiteY5" fmla="*/ 734635 h 734635"/>
                    <a:gd name="connsiteX6" fmla="*/ 154078 w 429794"/>
                    <a:gd name="connsiteY6" fmla="*/ 734635 h 734635"/>
                    <a:gd name="connsiteX7" fmla="*/ 0 w 429794"/>
                    <a:gd name="connsiteY7" fmla="*/ 524333 h 734635"/>
                    <a:gd name="connsiteX8" fmla="*/ 177553 w 429794"/>
                    <a:gd name="connsiteY8" fmla="*/ 214636 h 734635"/>
                    <a:gd name="connsiteX0" fmla="*/ 177553 w 429794"/>
                    <a:gd name="connsiteY0" fmla="*/ 214636 h 734635"/>
                    <a:gd name="connsiteX1" fmla="*/ 219183 w 429794"/>
                    <a:gd name="connsiteY1" fmla="*/ 4333 h 734635"/>
                    <a:gd name="connsiteX2" fmla="*/ 293472 w 429794"/>
                    <a:gd name="connsiteY2" fmla="*/ 7292 h 734635"/>
                    <a:gd name="connsiteX3" fmla="*/ 305508 w 429794"/>
                    <a:gd name="connsiteY3" fmla="*/ 247188 h 734635"/>
                    <a:gd name="connsiteX4" fmla="*/ 429794 w 429794"/>
                    <a:gd name="connsiteY4" fmla="*/ 559843 h 734635"/>
                    <a:gd name="connsiteX5" fmla="*/ 299390 w 429794"/>
                    <a:gd name="connsiteY5" fmla="*/ 734635 h 734635"/>
                    <a:gd name="connsiteX6" fmla="*/ 154078 w 429794"/>
                    <a:gd name="connsiteY6" fmla="*/ 734635 h 734635"/>
                    <a:gd name="connsiteX7" fmla="*/ 0 w 429794"/>
                    <a:gd name="connsiteY7" fmla="*/ 524333 h 734635"/>
                    <a:gd name="connsiteX8" fmla="*/ 177553 w 429794"/>
                    <a:gd name="connsiteY8" fmla="*/ 214636 h 734635"/>
                    <a:gd name="connsiteX0" fmla="*/ 177553 w 430892"/>
                    <a:gd name="connsiteY0" fmla="*/ 214636 h 734635"/>
                    <a:gd name="connsiteX1" fmla="*/ 219183 w 430892"/>
                    <a:gd name="connsiteY1" fmla="*/ 4333 h 734635"/>
                    <a:gd name="connsiteX2" fmla="*/ 293472 w 430892"/>
                    <a:gd name="connsiteY2" fmla="*/ 7292 h 734635"/>
                    <a:gd name="connsiteX3" fmla="*/ 305508 w 430892"/>
                    <a:gd name="connsiteY3" fmla="*/ 247188 h 734635"/>
                    <a:gd name="connsiteX4" fmla="*/ 429794 w 430892"/>
                    <a:gd name="connsiteY4" fmla="*/ 559843 h 734635"/>
                    <a:gd name="connsiteX5" fmla="*/ 299390 w 430892"/>
                    <a:gd name="connsiteY5" fmla="*/ 734635 h 734635"/>
                    <a:gd name="connsiteX6" fmla="*/ 154078 w 430892"/>
                    <a:gd name="connsiteY6" fmla="*/ 734635 h 734635"/>
                    <a:gd name="connsiteX7" fmla="*/ 0 w 430892"/>
                    <a:gd name="connsiteY7" fmla="*/ 524333 h 734635"/>
                    <a:gd name="connsiteX8" fmla="*/ 177553 w 430892"/>
                    <a:gd name="connsiteY8" fmla="*/ 214636 h 734635"/>
                    <a:gd name="connsiteX0" fmla="*/ 177553 w 431329"/>
                    <a:gd name="connsiteY0" fmla="*/ 214636 h 734635"/>
                    <a:gd name="connsiteX1" fmla="*/ 219183 w 431329"/>
                    <a:gd name="connsiteY1" fmla="*/ 4333 h 734635"/>
                    <a:gd name="connsiteX2" fmla="*/ 293472 w 431329"/>
                    <a:gd name="connsiteY2" fmla="*/ 7292 h 734635"/>
                    <a:gd name="connsiteX3" fmla="*/ 314386 w 431329"/>
                    <a:gd name="connsiteY3" fmla="*/ 247188 h 734635"/>
                    <a:gd name="connsiteX4" fmla="*/ 429794 w 431329"/>
                    <a:gd name="connsiteY4" fmla="*/ 559843 h 734635"/>
                    <a:gd name="connsiteX5" fmla="*/ 299390 w 431329"/>
                    <a:gd name="connsiteY5" fmla="*/ 734635 h 734635"/>
                    <a:gd name="connsiteX6" fmla="*/ 154078 w 431329"/>
                    <a:gd name="connsiteY6" fmla="*/ 734635 h 734635"/>
                    <a:gd name="connsiteX7" fmla="*/ 0 w 431329"/>
                    <a:gd name="connsiteY7" fmla="*/ 524333 h 734635"/>
                    <a:gd name="connsiteX8" fmla="*/ 177553 w 431329"/>
                    <a:gd name="connsiteY8" fmla="*/ 214636 h 734635"/>
                    <a:gd name="connsiteX0" fmla="*/ 177553 w 431329"/>
                    <a:gd name="connsiteY0" fmla="*/ 214636 h 734635"/>
                    <a:gd name="connsiteX1" fmla="*/ 219183 w 431329"/>
                    <a:gd name="connsiteY1" fmla="*/ 4333 h 734635"/>
                    <a:gd name="connsiteX2" fmla="*/ 293472 w 431329"/>
                    <a:gd name="connsiteY2" fmla="*/ 7292 h 734635"/>
                    <a:gd name="connsiteX3" fmla="*/ 314386 w 431329"/>
                    <a:gd name="connsiteY3" fmla="*/ 247188 h 734635"/>
                    <a:gd name="connsiteX4" fmla="*/ 429794 w 431329"/>
                    <a:gd name="connsiteY4" fmla="*/ 559843 h 734635"/>
                    <a:gd name="connsiteX5" fmla="*/ 299390 w 431329"/>
                    <a:gd name="connsiteY5" fmla="*/ 734635 h 734635"/>
                    <a:gd name="connsiteX6" fmla="*/ 154078 w 431329"/>
                    <a:gd name="connsiteY6" fmla="*/ 734635 h 734635"/>
                    <a:gd name="connsiteX7" fmla="*/ 0 w 431329"/>
                    <a:gd name="connsiteY7" fmla="*/ 524333 h 734635"/>
                    <a:gd name="connsiteX8" fmla="*/ 177553 w 431329"/>
                    <a:gd name="connsiteY8" fmla="*/ 214636 h 734635"/>
                    <a:gd name="connsiteX0" fmla="*/ 177553 w 431158"/>
                    <a:gd name="connsiteY0" fmla="*/ 214636 h 734635"/>
                    <a:gd name="connsiteX1" fmla="*/ 219183 w 431158"/>
                    <a:gd name="connsiteY1" fmla="*/ 4333 h 734635"/>
                    <a:gd name="connsiteX2" fmla="*/ 293472 w 431158"/>
                    <a:gd name="connsiteY2" fmla="*/ 7292 h 734635"/>
                    <a:gd name="connsiteX3" fmla="*/ 311427 w 431158"/>
                    <a:gd name="connsiteY3" fmla="*/ 232392 h 734635"/>
                    <a:gd name="connsiteX4" fmla="*/ 429794 w 431158"/>
                    <a:gd name="connsiteY4" fmla="*/ 559843 h 734635"/>
                    <a:gd name="connsiteX5" fmla="*/ 299390 w 431158"/>
                    <a:gd name="connsiteY5" fmla="*/ 734635 h 734635"/>
                    <a:gd name="connsiteX6" fmla="*/ 154078 w 431158"/>
                    <a:gd name="connsiteY6" fmla="*/ 734635 h 734635"/>
                    <a:gd name="connsiteX7" fmla="*/ 0 w 431158"/>
                    <a:gd name="connsiteY7" fmla="*/ 524333 h 734635"/>
                    <a:gd name="connsiteX8" fmla="*/ 177553 w 431158"/>
                    <a:gd name="connsiteY8" fmla="*/ 214636 h 734635"/>
                    <a:gd name="connsiteX0" fmla="*/ 177553 w 430517"/>
                    <a:gd name="connsiteY0" fmla="*/ 214636 h 734635"/>
                    <a:gd name="connsiteX1" fmla="*/ 219183 w 430517"/>
                    <a:gd name="connsiteY1" fmla="*/ 4333 h 734635"/>
                    <a:gd name="connsiteX2" fmla="*/ 293472 w 430517"/>
                    <a:gd name="connsiteY2" fmla="*/ 7292 h 734635"/>
                    <a:gd name="connsiteX3" fmla="*/ 311427 w 430517"/>
                    <a:gd name="connsiteY3" fmla="*/ 232392 h 734635"/>
                    <a:gd name="connsiteX4" fmla="*/ 429794 w 430517"/>
                    <a:gd name="connsiteY4" fmla="*/ 559843 h 734635"/>
                    <a:gd name="connsiteX5" fmla="*/ 299390 w 430517"/>
                    <a:gd name="connsiteY5" fmla="*/ 734635 h 734635"/>
                    <a:gd name="connsiteX6" fmla="*/ 154078 w 430517"/>
                    <a:gd name="connsiteY6" fmla="*/ 734635 h 734635"/>
                    <a:gd name="connsiteX7" fmla="*/ 0 w 430517"/>
                    <a:gd name="connsiteY7" fmla="*/ 524333 h 734635"/>
                    <a:gd name="connsiteX8" fmla="*/ 177553 w 430517"/>
                    <a:gd name="connsiteY8" fmla="*/ 214636 h 734635"/>
                    <a:gd name="connsiteX0" fmla="*/ 177553 w 430517"/>
                    <a:gd name="connsiteY0" fmla="*/ 214636 h 734635"/>
                    <a:gd name="connsiteX1" fmla="*/ 219183 w 430517"/>
                    <a:gd name="connsiteY1" fmla="*/ 4333 h 734635"/>
                    <a:gd name="connsiteX2" fmla="*/ 293472 w 430517"/>
                    <a:gd name="connsiteY2" fmla="*/ 7292 h 734635"/>
                    <a:gd name="connsiteX3" fmla="*/ 311427 w 430517"/>
                    <a:gd name="connsiteY3" fmla="*/ 232392 h 734635"/>
                    <a:gd name="connsiteX4" fmla="*/ 429794 w 430517"/>
                    <a:gd name="connsiteY4" fmla="*/ 559843 h 734635"/>
                    <a:gd name="connsiteX5" fmla="*/ 299390 w 430517"/>
                    <a:gd name="connsiteY5" fmla="*/ 734635 h 734635"/>
                    <a:gd name="connsiteX6" fmla="*/ 154078 w 430517"/>
                    <a:gd name="connsiteY6" fmla="*/ 734635 h 734635"/>
                    <a:gd name="connsiteX7" fmla="*/ 0 w 430517"/>
                    <a:gd name="connsiteY7" fmla="*/ 524333 h 734635"/>
                    <a:gd name="connsiteX8" fmla="*/ 177553 w 430517"/>
                    <a:gd name="connsiteY8" fmla="*/ 214636 h 734635"/>
                    <a:gd name="connsiteX0" fmla="*/ 162757 w 430517"/>
                    <a:gd name="connsiteY0" fmla="*/ 208717 h 734635"/>
                    <a:gd name="connsiteX1" fmla="*/ 219183 w 430517"/>
                    <a:gd name="connsiteY1" fmla="*/ 4333 h 734635"/>
                    <a:gd name="connsiteX2" fmla="*/ 293472 w 430517"/>
                    <a:gd name="connsiteY2" fmla="*/ 7292 h 734635"/>
                    <a:gd name="connsiteX3" fmla="*/ 311427 w 430517"/>
                    <a:gd name="connsiteY3" fmla="*/ 232392 h 734635"/>
                    <a:gd name="connsiteX4" fmla="*/ 429794 w 430517"/>
                    <a:gd name="connsiteY4" fmla="*/ 559843 h 734635"/>
                    <a:gd name="connsiteX5" fmla="*/ 299390 w 430517"/>
                    <a:gd name="connsiteY5" fmla="*/ 734635 h 734635"/>
                    <a:gd name="connsiteX6" fmla="*/ 154078 w 430517"/>
                    <a:gd name="connsiteY6" fmla="*/ 734635 h 734635"/>
                    <a:gd name="connsiteX7" fmla="*/ 0 w 430517"/>
                    <a:gd name="connsiteY7" fmla="*/ 524333 h 734635"/>
                    <a:gd name="connsiteX8" fmla="*/ 162757 w 430517"/>
                    <a:gd name="connsiteY8" fmla="*/ 208717 h 734635"/>
                    <a:gd name="connsiteX0" fmla="*/ 162757 w 430517"/>
                    <a:gd name="connsiteY0" fmla="*/ 208717 h 734635"/>
                    <a:gd name="connsiteX1" fmla="*/ 219183 w 430517"/>
                    <a:gd name="connsiteY1" fmla="*/ 4333 h 734635"/>
                    <a:gd name="connsiteX2" fmla="*/ 293472 w 430517"/>
                    <a:gd name="connsiteY2" fmla="*/ 7292 h 734635"/>
                    <a:gd name="connsiteX3" fmla="*/ 311427 w 430517"/>
                    <a:gd name="connsiteY3" fmla="*/ 232392 h 734635"/>
                    <a:gd name="connsiteX4" fmla="*/ 429794 w 430517"/>
                    <a:gd name="connsiteY4" fmla="*/ 559843 h 734635"/>
                    <a:gd name="connsiteX5" fmla="*/ 299390 w 430517"/>
                    <a:gd name="connsiteY5" fmla="*/ 734635 h 734635"/>
                    <a:gd name="connsiteX6" fmla="*/ 154078 w 430517"/>
                    <a:gd name="connsiteY6" fmla="*/ 734635 h 734635"/>
                    <a:gd name="connsiteX7" fmla="*/ 0 w 430517"/>
                    <a:gd name="connsiteY7" fmla="*/ 524333 h 734635"/>
                    <a:gd name="connsiteX8" fmla="*/ 162757 w 430517"/>
                    <a:gd name="connsiteY8" fmla="*/ 208717 h 734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0517" h="734635">
                      <a:moveTo>
                        <a:pt x="162757" y="208717"/>
                      </a:moveTo>
                      <a:cubicBezTo>
                        <a:pt x="177553" y="100035"/>
                        <a:pt x="119379" y="4333"/>
                        <a:pt x="219183" y="4333"/>
                      </a:cubicBezTo>
                      <a:cubicBezTo>
                        <a:pt x="240000" y="-6518"/>
                        <a:pt x="269695" y="6306"/>
                        <a:pt x="293472" y="7292"/>
                      </a:cubicBezTo>
                      <a:cubicBezTo>
                        <a:pt x="340010" y="54639"/>
                        <a:pt x="314386" y="114833"/>
                        <a:pt x="311427" y="232392"/>
                      </a:cubicBezTo>
                      <a:cubicBezTo>
                        <a:pt x="406122" y="333651"/>
                        <a:pt x="435713" y="428992"/>
                        <a:pt x="429794" y="559843"/>
                      </a:cubicBezTo>
                      <a:cubicBezTo>
                        <a:pt x="429794" y="659647"/>
                        <a:pt x="399194" y="734635"/>
                        <a:pt x="299390" y="734635"/>
                      </a:cubicBezTo>
                      <a:lnTo>
                        <a:pt x="154078" y="734635"/>
                      </a:lnTo>
                      <a:cubicBezTo>
                        <a:pt x="54274" y="734635"/>
                        <a:pt x="0" y="624137"/>
                        <a:pt x="0" y="524333"/>
                      </a:cubicBezTo>
                      <a:cubicBezTo>
                        <a:pt x="0" y="406305"/>
                        <a:pt x="50306" y="297153"/>
                        <a:pt x="162757" y="208717"/>
                      </a:cubicBezTo>
                      <a:close/>
                    </a:path>
                  </a:pathLst>
                </a:custGeom>
                <a:gradFill flip="none" rotWithShape="1">
                  <a:gsLst>
                    <a:gs pos="16000">
                      <a:srgbClr val="FFEAD5"/>
                    </a:gs>
                    <a:gs pos="75000">
                      <a:srgbClr val="FF9999"/>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78" name="Oval 977">
                  <a:extLst>
                    <a:ext uri="{FF2B5EF4-FFF2-40B4-BE49-F238E27FC236}">
                      <a16:creationId xmlns:a16="http://schemas.microsoft.com/office/drawing/2014/main" id="{CDA50097-8666-495D-9B9D-B1B812E7A21E}"/>
                    </a:ext>
                  </a:extLst>
                </p:cNvPr>
                <p:cNvSpPr/>
                <p:nvPr/>
              </p:nvSpPr>
              <p:spPr>
                <a:xfrm>
                  <a:off x="864024" y="2404818"/>
                  <a:ext cx="259620" cy="211583"/>
                </a:xfrm>
                <a:prstGeom prst="ellipse">
                  <a:avLst/>
                </a:prstGeom>
                <a:gradFill flip="none" rotWithShape="1">
                  <a:gsLst>
                    <a:gs pos="16000">
                      <a:srgbClr val="FFEAD5"/>
                    </a:gs>
                    <a:gs pos="74000">
                      <a:srgbClr val="FF5353"/>
                    </a:gs>
                    <a:gs pos="53000">
                      <a:srgbClr val="FF9999"/>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831" name="Goblet Cell">
                <a:extLst>
                  <a:ext uri="{FF2B5EF4-FFF2-40B4-BE49-F238E27FC236}">
                    <a16:creationId xmlns:a16="http://schemas.microsoft.com/office/drawing/2014/main" id="{E1E9B536-DFAE-4BC1-97CC-DA8EE27D84BB}"/>
                  </a:ext>
                </a:extLst>
              </p:cNvPr>
              <p:cNvGrpSpPr/>
              <p:nvPr/>
            </p:nvGrpSpPr>
            <p:grpSpPr>
              <a:xfrm>
                <a:off x="6266553" y="5121814"/>
                <a:ext cx="248594" cy="424201"/>
                <a:chOff x="769325" y="2021060"/>
                <a:chExt cx="430517" cy="734635"/>
              </a:xfrm>
            </p:grpSpPr>
            <p:sp>
              <p:nvSpPr>
                <p:cNvPr id="975" name="Rectangle: Rounded Corners 49">
                  <a:extLst>
                    <a:ext uri="{FF2B5EF4-FFF2-40B4-BE49-F238E27FC236}">
                      <a16:creationId xmlns:a16="http://schemas.microsoft.com/office/drawing/2014/main" id="{E34FC54A-0516-4A93-BBE1-563206B54811}"/>
                    </a:ext>
                  </a:extLst>
                </p:cNvPr>
                <p:cNvSpPr/>
                <p:nvPr/>
              </p:nvSpPr>
              <p:spPr>
                <a:xfrm>
                  <a:off x="769325" y="2021060"/>
                  <a:ext cx="430517" cy="734635"/>
                </a:xfrm>
                <a:custGeom>
                  <a:avLst/>
                  <a:gdLst>
                    <a:gd name="connsiteX0" fmla="*/ 0 w 506734"/>
                    <a:gd name="connsiteY0" fmla="*/ 180711 h 715506"/>
                    <a:gd name="connsiteX1" fmla="*/ 180711 w 506734"/>
                    <a:gd name="connsiteY1" fmla="*/ 0 h 715506"/>
                    <a:gd name="connsiteX2" fmla="*/ 326023 w 506734"/>
                    <a:gd name="connsiteY2" fmla="*/ 0 h 715506"/>
                    <a:gd name="connsiteX3" fmla="*/ 506734 w 506734"/>
                    <a:gd name="connsiteY3" fmla="*/ 180711 h 715506"/>
                    <a:gd name="connsiteX4" fmla="*/ 506734 w 506734"/>
                    <a:gd name="connsiteY4" fmla="*/ 534795 h 715506"/>
                    <a:gd name="connsiteX5" fmla="*/ 326023 w 506734"/>
                    <a:gd name="connsiteY5" fmla="*/ 715506 h 715506"/>
                    <a:gd name="connsiteX6" fmla="*/ 180711 w 506734"/>
                    <a:gd name="connsiteY6" fmla="*/ 715506 h 715506"/>
                    <a:gd name="connsiteX7" fmla="*/ 0 w 506734"/>
                    <a:gd name="connsiteY7" fmla="*/ 534795 h 715506"/>
                    <a:gd name="connsiteX8" fmla="*/ 0 w 506734"/>
                    <a:gd name="connsiteY8" fmla="*/ 180711 h 715506"/>
                    <a:gd name="connsiteX0" fmla="*/ 0 w 506734"/>
                    <a:gd name="connsiteY0" fmla="*/ 180711 h 715506"/>
                    <a:gd name="connsiteX1" fmla="*/ 180711 w 506734"/>
                    <a:gd name="connsiteY1" fmla="*/ 0 h 715506"/>
                    <a:gd name="connsiteX2" fmla="*/ 326023 w 506734"/>
                    <a:gd name="connsiteY2" fmla="*/ 0 h 715506"/>
                    <a:gd name="connsiteX3" fmla="*/ 506734 w 506734"/>
                    <a:gd name="connsiteY3" fmla="*/ 180711 h 715506"/>
                    <a:gd name="connsiteX4" fmla="*/ 506734 w 506734"/>
                    <a:gd name="connsiteY4" fmla="*/ 534795 h 715506"/>
                    <a:gd name="connsiteX5" fmla="*/ 326023 w 506734"/>
                    <a:gd name="connsiteY5" fmla="*/ 715506 h 715506"/>
                    <a:gd name="connsiteX6" fmla="*/ 180711 w 506734"/>
                    <a:gd name="connsiteY6" fmla="*/ 715506 h 715506"/>
                    <a:gd name="connsiteX7" fmla="*/ 38470 w 506734"/>
                    <a:gd name="connsiteY7" fmla="*/ 528877 h 715506"/>
                    <a:gd name="connsiteX8" fmla="*/ 0 w 506734"/>
                    <a:gd name="connsiteY8" fmla="*/ 180711 h 715506"/>
                    <a:gd name="connsiteX0" fmla="*/ 0 w 506734"/>
                    <a:gd name="connsiteY0" fmla="*/ 180711 h 715506"/>
                    <a:gd name="connsiteX1" fmla="*/ 180711 w 506734"/>
                    <a:gd name="connsiteY1" fmla="*/ 0 h 715506"/>
                    <a:gd name="connsiteX2" fmla="*/ 326023 w 506734"/>
                    <a:gd name="connsiteY2" fmla="*/ 0 h 715506"/>
                    <a:gd name="connsiteX3" fmla="*/ 506734 w 506734"/>
                    <a:gd name="connsiteY3" fmla="*/ 180711 h 715506"/>
                    <a:gd name="connsiteX4" fmla="*/ 456427 w 506734"/>
                    <a:gd name="connsiteY4" fmla="*/ 540714 h 715506"/>
                    <a:gd name="connsiteX5" fmla="*/ 326023 w 506734"/>
                    <a:gd name="connsiteY5" fmla="*/ 715506 h 715506"/>
                    <a:gd name="connsiteX6" fmla="*/ 180711 w 506734"/>
                    <a:gd name="connsiteY6" fmla="*/ 715506 h 715506"/>
                    <a:gd name="connsiteX7" fmla="*/ 38470 w 506734"/>
                    <a:gd name="connsiteY7" fmla="*/ 528877 h 715506"/>
                    <a:gd name="connsiteX8" fmla="*/ 0 w 506734"/>
                    <a:gd name="connsiteY8" fmla="*/ 180711 h 715506"/>
                    <a:gd name="connsiteX0" fmla="*/ 0 w 456427"/>
                    <a:gd name="connsiteY0" fmla="*/ 180711 h 715506"/>
                    <a:gd name="connsiteX1" fmla="*/ 180711 w 456427"/>
                    <a:gd name="connsiteY1" fmla="*/ 0 h 715506"/>
                    <a:gd name="connsiteX2" fmla="*/ 326023 w 456427"/>
                    <a:gd name="connsiteY2" fmla="*/ 0 h 715506"/>
                    <a:gd name="connsiteX3" fmla="*/ 343977 w 456427"/>
                    <a:gd name="connsiteY3" fmla="*/ 242855 h 715506"/>
                    <a:gd name="connsiteX4" fmla="*/ 456427 w 456427"/>
                    <a:gd name="connsiteY4" fmla="*/ 540714 h 715506"/>
                    <a:gd name="connsiteX5" fmla="*/ 326023 w 456427"/>
                    <a:gd name="connsiteY5" fmla="*/ 715506 h 715506"/>
                    <a:gd name="connsiteX6" fmla="*/ 180711 w 456427"/>
                    <a:gd name="connsiteY6" fmla="*/ 715506 h 715506"/>
                    <a:gd name="connsiteX7" fmla="*/ 38470 w 456427"/>
                    <a:gd name="connsiteY7" fmla="*/ 528877 h 715506"/>
                    <a:gd name="connsiteX8" fmla="*/ 0 w 456427"/>
                    <a:gd name="connsiteY8" fmla="*/ 180711 h 715506"/>
                    <a:gd name="connsiteX0" fmla="*/ 0 w 456427"/>
                    <a:gd name="connsiteY0" fmla="*/ 180711 h 715506"/>
                    <a:gd name="connsiteX1" fmla="*/ 180711 w 456427"/>
                    <a:gd name="connsiteY1" fmla="*/ 0 h 715506"/>
                    <a:gd name="connsiteX2" fmla="*/ 326023 w 456427"/>
                    <a:gd name="connsiteY2" fmla="*/ 0 h 715506"/>
                    <a:gd name="connsiteX3" fmla="*/ 343977 w 456427"/>
                    <a:gd name="connsiteY3" fmla="*/ 242855 h 715506"/>
                    <a:gd name="connsiteX4" fmla="*/ 456427 w 456427"/>
                    <a:gd name="connsiteY4" fmla="*/ 540714 h 715506"/>
                    <a:gd name="connsiteX5" fmla="*/ 326023 w 456427"/>
                    <a:gd name="connsiteY5" fmla="*/ 715506 h 715506"/>
                    <a:gd name="connsiteX6" fmla="*/ 180711 w 456427"/>
                    <a:gd name="connsiteY6" fmla="*/ 715506 h 715506"/>
                    <a:gd name="connsiteX7" fmla="*/ 38470 w 456427"/>
                    <a:gd name="connsiteY7" fmla="*/ 528877 h 715506"/>
                    <a:gd name="connsiteX8" fmla="*/ 0 w 456427"/>
                    <a:gd name="connsiteY8" fmla="*/ 180711 h 715506"/>
                    <a:gd name="connsiteX0" fmla="*/ 0 w 456427"/>
                    <a:gd name="connsiteY0" fmla="*/ 180711 h 715506"/>
                    <a:gd name="connsiteX1" fmla="*/ 180711 w 456427"/>
                    <a:gd name="connsiteY1" fmla="*/ 0 h 715506"/>
                    <a:gd name="connsiteX2" fmla="*/ 326023 w 456427"/>
                    <a:gd name="connsiteY2" fmla="*/ 0 h 715506"/>
                    <a:gd name="connsiteX3" fmla="*/ 343977 w 456427"/>
                    <a:gd name="connsiteY3" fmla="*/ 242855 h 715506"/>
                    <a:gd name="connsiteX4" fmla="*/ 456427 w 456427"/>
                    <a:gd name="connsiteY4" fmla="*/ 540714 h 715506"/>
                    <a:gd name="connsiteX5" fmla="*/ 326023 w 456427"/>
                    <a:gd name="connsiteY5" fmla="*/ 715506 h 715506"/>
                    <a:gd name="connsiteX6" fmla="*/ 180711 w 456427"/>
                    <a:gd name="connsiteY6" fmla="*/ 715506 h 715506"/>
                    <a:gd name="connsiteX7" fmla="*/ 38470 w 456427"/>
                    <a:gd name="connsiteY7" fmla="*/ 528877 h 715506"/>
                    <a:gd name="connsiteX8" fmla="*/ 0 w 456427"/>
                    <a:gd name="connsiteY8" fmla="*/ 180711 h 715506"/>
                    <a:gd name="connsiteX0" fmla="*/ 0 w 456427"/>
                    <a:gd name="connsiteY0" fmla="*/ 180711 h 715506"/>
                    <a:gd name="connsiteX1" fmla="*/ 180711 w 456427"/>
                    <a:gd name="connsiteY1" fmla="*/ 0 h 715506"/>
                    <a:gd name="connsiteX2" fmla="*/ 326023 w 456427"/>
                    <a:gd name="connsiteY2" fmla="*/ 0 h 715506"/>
                    <a:gd name="connsiteX3" fmla="*/ 314385 w 456427"/>
                    <a:gd name="connsiteY3" fmla="*/ 233978 h 715506"/>
                    <a:gd name="connsiteX4" fmla="*/ 456427 w 456427"/>
                    <a:gd name="connsiteY4" fmla="*/ 540714 h 715506"/>
                    <a:gd name="connsiteX5" fmla="*/ 326023 w 456427"/>
                    <a:gd name="connsiteY5" fmla="*/ 715506 h 715506"/>
                    <a:gd name="connsiteX6" fmla="*/ 180711 w 456427"/>
                    <a:gd name="connsiteY6" fmla="*/ 715506 h 715506"/>
                    <a:gd name="connsiteX7" fmla="*/ 38470 w 456427"/>
                    <a:gd name="connsiteY7" fmla="*/ 528877 h 715506"/>
                    <a:gd name="connsiteX8" fmla="*/ 0 w 456427"/>
                    <a:gd name="connsiteY8" fmla="*/ 180711 h 715506"/>
                    <a:gd name="connsiteX0" fmla="*/ 0 w 456427"/>
                    <a:gd name="connsiteY0" fmla="*/ 180711 h 715506"/>
                    <a:gd name="connsiteX1" fmla="*/ 180711 w 456427"/>
                    <a:gd name="connsiteY1" fmla="*/ 0 h 715506"/>
                    <a:gd name="connsiteX2" fmla="*/ 326023 w 456427"/>
                    <a:gd name="connsiteY2" fmla="*/ 0 h 715506"/>
                    <a:gd name="connsiteX3" fmla="*/ 314385 w 456427"/>
                    <a:gd name="connsiteY3" fmla="*/ 233978 h 715506"/>
                    <a:gd name="connsiteX4" fmla="*/ 456427 w 456427"/>
                    <a:gd name="connsiteY4" fmla="*/ 540714 h 715506"/>
                    <a:gd name="connsiteX5" fmla="*/ 326023 w 456427"/>
                    <a:gd name="connsiteY5" fmla="*/ 715506 h 715506"/>
                    <a:gd name="connsiteX6" fmla="*/ 180711 w 456427"/>
                    <a:gd name="connsiteY6" fmla="*/ 715506 h 715506"/>
                    <a:gd name="connsiteX7" fmla="*/ 38470 w 456427"/>
                    <a:gd name="connsiteY7" fmla="*/ 528877 h 715506"/>
                    <a:gd name="connsiteX8" fmla="*/ 0 w 456427"/>
                    <a:gd name="connsiteY8" fmla="*/ 180711 h 715506"/>
                    <a:gd name="connsiteX0" fmla="*/ 0 w 456427"/>
                    <a:gd name="connsiteY0" fmla="*/ 183670 h 718465"/>
                    <a:gd name="connsiteX1" fmla="*/ 254692 w 456427"/>
                    <a:gd name="connsiteY1" fmla="*/ 0 h 718465"/>
                    <a:gd name="connsiteX2" fmla="*/ 326023 w 456427"/>
                    <a:gd name="connsiteY2" fmla="*/ 2959 h 718465"/>
                    <a:gd name="connsiteX3" fmla="*/ 314385 w 456427"/>
                    <a:gd name="connsiteY3" fmla="*/ 236937 h 718465"/>
                    <a:gd name="connsiteX4" fmla="*/ 456427 w 456427"/>
                    <a:gd name="connsiteY4" fmla="*/ 543673 h 718465"/>
                    <a:gd name="connsiteX5" fmla="*/ 326023 w 456427"/>
                    <a:gd name="connsiteY5" fmla="*/ 718465 h 718465"/>
                    <a:gd name="connsiteX6" fmla="*/ 180711 w 456427"/>
                    <a:gd name="connsiteY6" fmla="*/ 718465 h 718465"/>
                    <a:gd name="connsiteX7" fmla="*/ 38470 w 456427"/>
                    <a:gd name="connsiteY7" fmla="*/ 531836 h 718465"/>
                    <a:gd name="connsiteX8" fmla="*/ 0 w 456427"/>
                    <a:gd name="connsiteY8" fmla="*/ 183670 h 718465"/>
                    <a:gd name="connsiteX0" fmla="*/ 0 w 456427"/>
                    <a:gd name="connsiteY0" fmla="*/ 188003 h 722798"/>
                    <a:gd name="connsiteX1" fmla="*/ 254692 w 456427"/>
                    <a:gd name="connsiteY1" fmla="*/ 4333 h 722798"/>
                    <a:gd name="connsiteX2" fmla="*/ 326023 w 456427"/>
                    <a:gd name="connsiteY2" fmla="*/ 7292 h 722798"/>
                    <a:gd name="connsiteX3" fmla="*/ 314385 w 456427"/>
                    <a:gd name="connsiteY3" fmla="*/ 241270 h 722798"/>
                    <a:gd name="connsiteX4" fmla="*/ 456427 w 456427"/>
                    <a:gd name="connsiteY4" fmla="*/ 548006 h 722798"/>
                    <a:gd name="connsiteX5" fmla="*/ 326023 w 456427"/>
                    <a:gd name="connsiteY5" fmla="*/ 722798 h 722798"/>
                    <a:gd name="connsiteX6" fmla="*/ 180711 w 456427"/>
                    <a:gd name="connsiteY6" fmla="*/ 722798 h 722798"/>
                    <a:gd name="connsiteX7" fmla="*/ 38470 w 456427"/>
                    <a:gd name="connsiteY7" fmla="*/ 536169 h 722798"/>
                    <a:gd name="connsiteX8" fmla="*/ 0 w 456427"/>
                    <a:gd name="connsiteY8" fmla="*/ 188003 h 722798"/>
                    <a:gd name="connsiteX0" fmla="*/ 0 w 456427"/>
                    <a:gd name="connsiteY0" fmla="*/ 193117 h 727912"/>
                    <a:gd name="connsiteX1" fmla="*/ 254692 w 456427"/>
                    <a:gd name="connsiteY1" fmla="*/ 9447 h 727912"/>
                    <a:gd name="connsiteX2" fmla="*/ 320105 w 456427"/>
                    <a:gd name="connsiteY2" fmla="*/ 569 h 727912"/>
                    <a:gd name="connsiteX3" fmla="*/ 314385 w 456427"/>
                    <a:gd name="connsiteY3" fmla="*/ 246384 h 727912"/>
                    <a:gd name="connsiteX4" fmla="*/ 456427 w 456427"/>
                    <a:gd name="connsiteY4" fmla="*/ 553120 h 727912"/>
                    <a:gd name="connsiteX5" fmla="*/ 326023 w 456427"/>
                    <a:gd name="connsiteY5" fmla="*/ 727912 h 727912"/>
                    <a:gd name="connsiteX6" fmla="*/ 180711 w 456427"/>
                    <a:gd name="connsiteY6" fmla="*/ 727912 h 727912"/>
                    <a:gd name="connsiteX7" fmla="*/ 38470 w 456427"/>
                    <a:gd name="connsiteY7" fmla="*/ 541283 h 727912"/>
                    <a:gd name="connsiteX8" fmla="*/ 0 w 456427"/>
                    <a:gd name="connsiteY8" fmla="*/ 193117 h 727912"/>
                    <a:gd name="connsiteX0" fmla="*/ 0 w 456427"/>
                    <a:gd name="connsiteY0" fmla="*/ 195619 h 730414"/>
                    <a:gd name="connsiteX1" fmla="*/ 257652 w 456427"/>
                    <a:gd name="connsiteY1" fmla="*/ 6031 h 730414"/>
                    <a:gd name="connsiteX2" fmla="*/ 320105 w 456427"/>
                    <a:gd name="connsiteY2" fmla="*/ 3071 h 730414"/>
                    <a:gd name="connsiteX3" fmla="*/ 314385 w 456427"/>
                    <a:gd name="connsiteY3" fmla="*/ 248886 h 730414"/>
                    <a:gd name="connsiteX4" fmla="*/ 456427 w 456427"/>
                    <a:gd name="connsiteY4" fmla="*/ 555622 h 730414"/>
                    <a:gd name="connsiteX5" fmla="*/ 326023 w 456427"/>
                    <a:gd name="connsiteY5" fmla="*/ 730414 h 730414"/>
                    <a:gd name="connsiteX6" fmla="*/ 180711 w 456427"/>
                    <a:gd name="connsiteY6" fmla="*/ 730414 h 730414"/>
                    <a:gd name="connsiteX7" fmla="*/ 38470 w 456427"/>
                    <a:gd name="connsiteY7" fmla="*/ 543785 h 730414"/>
                    <a:gd name="connsiteX8" fmla="*/ 0 w 456427"/>
                    <a:gd name="connsiteY8" fmla="*/ 195619 h 730414"/>
                    <a:gd name="connsiteX0" fmla="*/ 165716 w 417957"/>
                    <a:gd name="connsiteY0" fmla="*/ 210415 h 730414"/>
                    <a:gd name="connsiteX1" fmla="*/ 219182 w 417957"/>
                    <a:gd name="connsiteY1" fmla="*/ 6031 h 730414"/>
                    <a:gd name="connsiteX2" fmla="*/ 281635 w 417957"/>
                    <a:gd name="connsiteY2" fmla="*/ 3071 h 730414"/>
                    <a:gd name="connsiteX3" fmla="*/ 275915 w 417957"/>
                    <a:gd name="connsiteY3" fmla="*/ 248886 h 730414"/>
                    <a:gd name="connsiteX4" fmla="*/ 417957 w 417957"/>
                    <a:gd name="connsiteY4" fmla="*/ 555622 h 730414"/>
                    <a:gd name="connsiteX5" fmla="*/ 287553 w 417957"/>
                    <a:gd name="connsiteY5" fmla="*/ 730414 h 730414"/>
                    <a:gd name="connsiteX6" fmla="*/ 142241 w 417957"/>
                    <a:gd name="connsiteY6" fmla="*/ 730414 h 730414"/>
                    <a:gd name="connsiteX7" fmla="*/ 0 w 417957"/>
                    <a:gd name="connsiteY7" fmla="*/ 543785 h 730414"/>
                    <a:gd name="connsiteX8" fmla="*/ 165716 w 417957"/>
                    <a:gd name="connsiteY8" fmla="*/ 210415 h 730414"/>
                    <a:gd name="connsiteX0" fmla="*/ 165716 w 417957"/>
                    <a:gd name="connsiteY0" fmla="*/ 214636 h 734635"/>
                    <a:gd name="connsiteX1" fmla="*/ 207346 w 417957"/>
                    <a:gd name="connsiteY1" fmla="*/ 4333 h 734635"/>
                    <a:gd name="connsiteX2" fmla="*/ 281635 w 417957"/>
                    <a:gd name="connsiteY2" fmla="*/ 7292 h 734635"/>
                    <a:gd name="connsiteX3" fmla="*/ 275915 w 417957"/>
                    <a:gd name="connsiteY3" fmla="*/ 253107 h 734635"/>
                    <a:gd name="connsiteX4" fmla="*/ 417957 w 417957"/>
                    <a:gd name="connsiteY4" fmla="*/ 559843 h 734635"/>
                    <a:gd name="connsiteX5" fmla="*/ 287553 w 417957"/>
                    <a:gd name="connsiteY5" fmla="*/ 734635 h 734635"/>
                    <a:gd name="connsiteX6" fmla="*/ 142241 w 417957"/>
                    <a:gd name="connsiteY6" fmla="*/ 734635 h 734635"/>
                    <a:gd name="connsiteX7" fmla="*/ 0 w 417957"/>
                    <a:gd name="connsiteY7" fmla="*/ 548006 h 734635"/>
                    <a:gd name="connsiteX8" fmla="*/ 165716 w 417957"/>
                    <a:gd name="connsiteY8" fmla="*/ 214636 h 734635"/>
                    <a:gd name="connsiteX0" fmla="*/ 165716 w 417957"/>
                    <a:gd name="connsiteY0" fmla="*/ 214636 h 734635"/>
                    <a:gd name="connsiteX1" fmla="*/ 207346 w 417957"/>
                    <a:gd name="connsiteY1" fmla="*/ 4333 h 734635"/>
                    <a:gd name="connsiteX2" fmla="*/ 281635 w 417957"/>
                    <a:gd name="connsiteY2" fmla="*/ 7292 h 734635"/>
                    <a:gd name="connsiteX3" fmla="*/ 293671 w 417957"/>
                    <a:gd name="connsiteY3" fmla="*/ 247188 h 734635"/>
                    <a:gd name="connsiteX4" fmla="*/ 417957 w 417957"/>
                    <a:gd name="connsiteY4" fmla="*/ 559843 h 734635"/>
                    <a:gd name="connsiteX5" fmla="*/ 287553 w 417957"/>
                    <a:gd name="connsiteY5" fmla="*/ 734635 h 734635"/>
                    <a:gd name="connsiteX6" fmla="*/ 142241 w 417957"/>
                    <a:gd name="connsiteY6" fmla="*/ 734635 h 734635"/>
                    <a:gd name="connsiteX7" fmla="*/ 0 w 417957"/>
                    <a:gd name="connsiteY7" fmla="*/ 548006 h 734635"/>
                    <a:gd name="connsiteX8" fmla="*/ 165716 w 417957"/>
                    <a:gd name="connsiteY8" fmla="*/ 214636 h 734635"/>
                    <a:gd name="connsiteX0" fmla="*/ 165716 w 417957"/>
                    <a:gd name="connsiteY0" fmla="*/ 214636 h 734635"/>
                    <a:gd name="connsiteX1" fmla="*/ 207346 w 417957"/>
                    <a:gd name="connsiteY1" fmla="*/ 4333 h 734635"/>
                    <a:gd name="connsiteX2" fmla="*/ 281635 w 417957"/>
                    <a:gd name="connsiteY2" fmla="*/ 7292 h 734635"/>
                    <a:gd name="connsiteX3" fmla="*/ 293671 w 417957"/>
                    <a:gd name="connsiteY3" fmla="*/ 247188 h 734635"/>
                    <a:gd name="connsiteX4" fmla="*/ 417957 w 417957"/>
                    <a:gd name="connsiteY4" fmla="*/ 559843 h 734635"/>
                    <a:gd name="connsiteX5" fmla="*/ 287553 w 417957"/>
                    <a:gd name="connsiteY5" fmla="*/ 734635 h 734635"/>
                    <a:gd name="connsiteX6" fmla="*/ 142241 w 417957"/>
                    <a:gd name="connsiteY6" fmla="*/ 734635 h 734635"/>
                    <a:gd name="connsiteX7" fmla="*/ 0 w 417957"/>
                    <a:gd name="connsiteY7" fmla="*/ 548006 h 734635"/>
                    <a:gd name="connsiteX8" fmla="*/ 165716 w 417957"/>
                    <a:gd name="connsiteY8" fmla="*/ 214636 h 734635"/>
                    <a:gd name="connsiteX0" fmla="*/ 177553 w 429794"/>
                    <a:gd name="connsiteY0" fmla="*/ 214636 h 734635"/>
                    <a:gd name="connsiteX1" fmla="*/ 219183 w 429794"/>
                    <a:gd name="connsiteY1" fmla="*/ 4333 h 734635"/>
                    <a:gd name="connsiteX2" fmla="*/ 293472 w 429794"/>
                    <a:gd name="connsiteY2" fmla="*/ 7292 h 734635"/>
                    <a:gd name="connsiteX3" fmla="*/ 305508 w 429794"/>
                    <a:gd name="connsiteY3" fmla="*/ 247188 h 734635"/>
                    <a:gd name="connsiteX4" fmla="*/ 429794 w 429794"/>
                    <a:gd name="connsiteY4" fmla="*/ 559843 h 734635"/>
                    <a:gd name="connsiteX5" fmla="*/ 299390 w 429794"/>
                    <a:gd name="connsiteY5" fmla="*/ 734635 h 734635"/>
                    <a:gd name="connsiteX6" fmla="*/ 154078 w 429794"/>
                    <a:gd name="connsiteY6" fmla="*/ 734635 h 734635"/>
                    <a:gd name="connsiteX7" fmla="*/ 0 w 429794"/>
                    <a:gd name="connsiteY7" fmla="*/ 524333 h 734635"/>
                    <a:gd name="connsiteX8" fmla="*/ 177553 w 429794"/>
                    <a:gd name="connsiteY8" fmla="*/ 214636 h 734635"/>
                    <a:gd name="connsiteX0" fmla="*/ 177553 w 429794"/>
                    <a:gd name="connsiteY0" fmla="*/ 214636 h 734635"/>
                    <a:gd name="connsiteX1" fmla="*/ 219183 w 429794"/>
                    <a:gd name="connsiteY1" fmla="*/ 4333 h 734635"/>
                    <a:gd name="connsiteX2" fmla="*/ 293472 w 429794"/>
                    <a:gd name="connsiteY2" fmla="*/ 7292 h 734635"/>
                    <a:gd name="connsiteX3" fmla="*/ 305508 w 429794"/>
                    <a:gd name="connsiteY3" fmla="*/ 247188 h 734635"/>
                    <a:gd name="connsiteX4" fmla="*/ 429794 w 429794"/>
                    <a:gd name="connsiteY4" fmla="*/ 559843 h 734635"/>
                    <a:gd name="connsiteX5" fmla="*/ 299390 w 429794"/>
                    <a:gd name="connsiteY5" fmla="*/ 734635 h 734635"/>
                    <a:gd name="connsiteX6" fmla="*/ 154078 w 429794"/>
                    <a:gd name="connsiteY6" fmla="*/ 734635 h 734635"/>
                    <a:gd name="connsiteX7" fmla="*/ 0 w 429794"/>
                    <a:gd name="connsiteY7" fmla="*/ 524333 h 734635"/>
                    <a:gd name="connsiteX8" fmla="*/ 177553 w 429794"/>
                    <a:gd name="connsiteY8" fmla="*/ 214636 h 734635"/>
                    <a:gd name="connsiteX0" fmla="*/ 177553 w 429794"/>
                    <a:gd name="connsiteY0" fmla="*/ 214636 h 734635"/>
                    <a:gd name="connsiteX1" fmla="*/ 219183 w 429794"/>
                    <a:gd name="connsiteY1" fmla="*/ 4333 h 734635"/>
                    <a:gd name="connsiteX2" fmla="*/ 293472 w 429794"/>
                    <a:gd name="connsiteY2" fmla="*/ 7292 h 734635"/>
                    <a:gd name="connsiteX3" fmla="*/ 305508 w 429794"/>
                    <a:gd name="connsiteY3" fmla="*/ 247188 h 734635"/>
                    <a:gd name="connsiteX4" fmla="*/ 429794 w 429794"/>
                    <a:gd name="connsiteY4" fmla="*/ 559843 h 734635"/>
                    <a:gd name="connsiteX5" fmla="*/ 299390 w 429794"/>
                    <a:gd name="connsiteY5" fmla="*/ 734635 h 734635"/>
                    <a:gd name="connsiteX6" fmla="*/ 154078 w 429794"/>
                    <a:gd name="connsiteY6" fmla="*/ 734635 h 734635"/>
                    <a:gd name="connsiteX7" fmla="*/ 0 w 429794"/>
                    <a:gd name="connsiteY7" fmla="*/ 524333 h 734635"/>
                    <a:gd name="connsiteX8" fmla="*/ 177553 w 429794"/>
                    <a:gd name="connsiteY8" fmla="*/ 214636 h 734635"/>
                    <a:gd name="connsiteX0" fmla="*/ 177553 w 430892"/>
                    <a:gd name="connsiteY0" fmla="*/ 214636 h 734635"/>
                    <a:gd name="connsiteX1" fmla="*/ 219183 w 430892"/>
                    <a:gd name="connsiteY1" fmla="*/ 4333 h 734635"/>
                    <a:gd name="connsiteX2" fmla="*/ 293472 w 430892"/>
                    <a:gd name="connsiteY2" fmla="*/ 7292 h 734635"/>
                    <a:gd name="connsiteX3" fmla="*/ 305508 w 430892"/>
                    <a:gd name="connsiteY3" fmla="*/ 247188 h 734635"/>
                    <a:gd name="connsiteX4" fmla="*/ 429794 w 430892"/>
                    <a:gd name="connsiteY4" fmla="*/ 559843 h 734635"/>
                    <a:gd name="connsiteX5" fmla="*/ 299390 w 430892"/>
                    <a:gd name="connsiteY5" fmla="*/ 734635 h 734635"/>
                    <a:gd name="connsiteX6" fmla="*/ 154078 w 430892"/>
                    <a:gd name="connsiteY6" fmla="*/ 734635 h 734635"/>
                    <a:gd name="connsiteX7" fmla="*/ 0 w 430892"/>
                    <a:gd name="connsiteY7" fmla="*/ 524333 h 734635"/>
                    <a:gd name="connsiteX8" fmla="*/ 177553 w 430892"/>
                    <a:gd name="connsiteY8" fmla="*/ 214636 h 734635"/>
                    <a:gd name="connsiteX0" fmla="*/ 177553 w 431329"/>
                    <a:gd name="connsiteY0" fmla="*/ 214636 h 734635"/>
                    <a:gd name="connsiteX1" fmla="*/ 219183 w 431329"/>
                    <a:gd name="connsiteY1" fmla="*/ 4333 h 734635"/>
                    <a:gd name="connsiteX2" fmla="*/ 293472 w 431329"/>
                    <a:gd name="connsiteY2" fmla="*/ 7292 h 734635"/>
                    <a:gd name="connsiteX3" fmla="*/ 314386 w 431329"/>
                    <a:gd name="connsiteY3" fmla="*/ 247188 h 734635"/>
                    <a:gd name="connsiteX4" fmla="*/ 429794 w 431329"/>
                    <a:gd name="connsiteY4" fmla="*/ 559843 h 734635"/>
                    <a:gd name="connsiteX5" fmla="*/ 299390 w 431329"/>
                    <a:gd name="connsiteY5" fmla="*/ 734635 h 734635"/>
                    <a:gd name="connsiteX6" fmla="*/ 154078 w 431329"/>
                    <a:gd name="connsiteY6" fmla="*/ 734635 h 734635"/>
                    <a:gd name="connsiteX7" fmla="*/ 0 w 431329"/>
                    <a:gd name="connsiteY7" fmla="*/ 524333 h 734635"/>
                    <a:gd name="connsiteX8" fmla="*/ 177553 w 431329"/>
                    <a:gd name="connsiteY8" fmla="*/ 214636 h 734635"/>
                    <a:gd name="connsiteX0" fmla="*/ 177553 w 431329"/>
                    <a:gd name="connsiteY0" fmla="*/ 214636 h 734635"/>
                    <a:gd name="connsiteX1" fmla="*/ 219183 w 431329"/>
                    <a:gd name="connsiteY1" fmla="*/ 4333 h 734635"/>
                    <a:gd name="connsiteX2" fmla="*/ 293472 w 431329"/>
                    <a:gd name="connsiteY2" fmla="*/ 7292 h 734635"/>
                    <a:gd name="connsiteX3" fmla="*/ 314386 w 431329"/>
                    <a:gd name="connsiteY3" fmla="*/ 247188 h 734635"/>
                    <a:gd name="connsiteX4" fmla="*/ 429794 w 431329"/>
                    <a:gd name="connsiteY4" fmla="*/ 559843 h 734635"/>
                    <a:gd name="connsiteX5" fmla="*/ 299390 w 431329"/>
                    <a:gd name="connsiteY5" fmla="*/ 734635 h 734635"/>
                    <a:gd name="connsiteX6" fmla="*/ 154078 w 431329"/>
                    <a:gd name="connsiteY6" fmla="*/ 734635 h 734635"/>
                    <a:gd name="connsiteX7" fmla="*/ 0 w 431329"/>
                    <a:gd name="connsiteY7" fmla="*/ 524333 h 734635"/>
                    <a:gd name="connsiteX8" fmla="*/ 177553 w 431329"/>
                    <a:gd name="connsiteY8" fmla="*/ 214636 h 734635"/>
                    <a:gd name="connsiteX0" fmla="*/ 177553 w 431158"/>
                    <a:gd name="connsiteY0" fmla="*/ 214636 h 734635"/>
                    <a:gd name="connsiteX1" fmla="*/ 219183 w 431158"/>
                    <a:gd name="connsiteY1" fmla="*/ 4333 h 734635"/>
                    <a:gd name="connsiteX2" fmla="*/ 293472 w 431158"/>
                    <a:gd name="connsiteY2" fmla="*/ 7292 h 734635"/>
                    <a:gd name="connsiteX3" fmla="*/ 311427 w 431158"/>
                    <a:gd name="connsiteY3" fmla="*/ 232392 h 734635"/>
                    <a:gd name="connsiteX4" fmla="*/ 429794 w 431158"/>
                    <a:gd name="connsiteY4" fmla="*/ 559843 h 734635"/>
                    <a:gd name="connsiteX5" fmla="*/ 299390 w 431158"/>
                    <a:gd name="connsiteY5" fmla="*/ 734635 h 734635"/>
                    <a:gd name="connsiteX6" fmla="*/ 154078 w 431158"/>
                    <a:gd name="connsiteY6" fmla="*/ 734635 h 734635"/>
                    <a:gd name="connsiteX7" fmla="*/ 0 w 431158"/>
                    <a:gd name="connsiteY7" fmla="*/ 524333 h 734635"/>
                    <a:gd name="connsiteX8" fmla="*/ 177553 w 431158"/>
                    <a:gd name="connsiteY8" fmla="*/ 214636 h 734635"/>
                    <a:gd name="connsiteX0" fmla="*/ 177553 w 430517"/>
                    <a:gd name="connsiteY0" fmla="*/ 214636 h 734635"/>
                    <a:gd name="connsiteX1" fmla="*/ 219183 w 430517"/>
                    <a:gd name="connsiteY1" fmla="*/ 4333 h 734635"/>
                    <a:gd name="connsiteX2" fmla="*/ 293472 w 430517"/>
                    <a:gd name="connsiteY2" fmla="*/ 7292 h 734635"/>
                    <a:gd name="connsiteX3" fmla="*/ 311427 w 430517"/>
                    <a:gd name="connsiteY3" fmla="*/ 232392 h 734635"/>
                    <a:gd name="connsiteX4" fmla="*/ 429794 w 430517"/>
                    <a:gd name="connsiteY4" fmla="*/ 559843 h 734635"/>
                    <a:gd name="connsiteX5" fmla="*/ 299390 w 430517"/>
                    <a:gd name="connsiteY5" fmla="*/ 734635 h 734635"/>
                    <a:gd name="connsiteX6" fmla="*/ 154078 w 430517"/>
                    <a:gd name="connsiteY6" fmla="*/ 734635 h 734635"/>
                    <a:gd name="connsiteX7" fmla="*/ 0 w 430517"/>
                    <a:gd name="connsiteY7" fmla="*/ 524333 h 734635"/>
                    <a:gd name="connsiteX8" fmla="*/ 177553 w 430517"/>
                    <a:gd name="connsiteY8" fmla="*/ 214636 h 734635"/>
                    <a:gd name="connsiteX0" fmla="*/ 177553 w 430517"/>
                    <a:gd name="connsiteY0" fmla="*/ 214636 h 734635"/>
                    <a:gd name="connsiteX1" fmla="*/ 219183 w 430517"/>
                    <a:gd name="connsiteY1" fmla="*/ 4333 h 734635"/>
                    <a:gd name="connsiteX2" fmla="*/ 293472 w 430517"/>
                    <a:gd name="connsiteY2" fmla="*/ 7292 h 734635"/>
                    <a:gd name="connsiteX3" fmla="*/ 311427 w 430517"/>
                    <a:gd name="connsiteY3" fmla="*/ 232392 h 734635"/>
                    <a:gd name="connsiteX4" fmla="*/ 429794 w 430517"/>
                    <a:gd name="connsiteY4" fmla="*/ 559843 h 734635"/>
                    <a:gd name="connsiteX5" fmla="*/ 299390 w 430517"/>
                    <a:gd name="connsiteY5" fmla="*/ 734635 h 734635"/>
                    <a:gd name="connsiteX6" fmla="*/ 154078 w 430517"/>
                    <a:gd name="connsiteY6" fmla="*/ 734635 h 734635"/>
                    <a:gd name="connsiteX7" fmla="*/ 0 w 430517"/>
                    <a:gd name="connsiteY7" fmla="*/ 524333 h 734635"/>
                    <a:gd name="connsiteX8" fmla="*/ 177553 w 430517"/>
                    <a:gd name="connsiteY8" fmla="*/ 214636 h 734635"/>
                    <a:gd name="connsiteX0" fmla="*/ 162757 w 430517"/>
                    <a:gd name="connsiteY0" fmla="*/ 208717 h 734635"/>
                    <a:gd name="connsiteX1" fmla="*/ 219183 w 430517"/>
                    <a:gd name="connsiteY1" fmla="*/ 4333 h 734635"/>
                    <a:gd name="connsiteX2" fmla="*/ 293472 w 430517"/>
                    <a:gd name="connsiteY2" fmla="*/ 7292 h 734635"/>
                    <a:gd name="connsiteX3" fmla="*/ 311427 w 430517"/>
                    <a:gd name="connsiteY3" fmla="*/ 232392 h 734635"/>
                    <a:gd name="connsiteX4" fmla="*/ 429794 w 430517"/>
                    <a:gd name="connsiteY4" fmla="*/ 559843 h 734635"/>
                    <a:gd name="connsiteX5" fmla="*/ 299390 w 430517"/>
                    <a:gd name="connsiteY5" fmla="*/ 734635 h 734635"/>
                    <a:gd name="connsiteX6" fmla="*/ 154078 w 430517"/>
                    <a:gd name="connsiteY6" fmla="*/ 734635 h 734635"/>
                    <a:gd name="connsiteX7" fmla="*/ 0 w 430517"/>
                    <a:gd name="connsiteY7" fmla="*/ 524333 h 734635"/>
                    <a:gd name="connsiteX8" fmla="*/ 162757 w 430517"/>
                    <a:gd name="connsiteY8" fmla="*/ 208717 h 734635"/>
                    <a:gd name="connsiteX0" fmla="*/ 162757 w 430517"/>
                    <a:gd name="connsiteY0" fmla="*/ 208717 h 734635"/>
                    <a:gd name="connsiteX1" fmla="*/ 219183 w 430517"/>
                    <a:gd name="connsiteY1" fmla="*/ 4333 h 734635"/>
                    <a:gd name="connsiteX2" fmla="*/ 293472 w 430517"/>
                    <a:gd name="connsiteY2" fmla="*/ 7292 h 734635"/>
                    <a:gd name="connsiteX3" fmla="*/ 311427 w 430517"/>
                    <a:gd name="connsiteY3" fmla="*/ 232392 h 734635"/>
                    <a:gd name="connsiteX4" fmla="*/ 429794 w 430517"/>
                    <a:gd name="connsiteY4" fmla="*/ 559843 h 734635"/>
                    <a:gd name="connsiteX5" fmla="*/ 299390 w 430517"/>
                    <a:gd name="connsiteY5" fmla="*/ 734635 h 734635"/>
                    <a:gd name="connsiteX6" fmla="*/ 154078 w 430517"/>
                    <a:gd name="connsiteY6" fmla="*/ 734635 h 734635"/>
                    <a:gd name="connsiteX7" fmla="*/ 0 w 430517"/>
                    <a:gd name="connsiteY7" fmla="*/ 524333 h 734635"/>
                    <a:gd name="connsiteX8" fmla="*/ 162757 w 430517"/>
                    <a:gd name="connsiteY8" fmla="*/ 208717 h 734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0517" h="734635">
                      <a:moveTo>
                        <a:pt x="162757" y="208717"/>
                      </a:moveTo>
                      <a:cubicBezTo>
                        <a:pt x="177553" y="100035"/>
                        <a:pt x="119379" y="4333"/>
                        <a:pt x="219183" y="4333"/>
                      </a:cubicBezTo>
                      <a:cubicBezTo>
                        <a:pt x="240000" y="-6518"/>
                        <a:pt x="269695" y="6306"/>
                        <a:pt x="293472" y="7292"/>
                      </a:cubicBezTo>
                      <a:cubicBezTo>
                        <a:pt x="340010" y="54639"/>
                        <a:pt x="314386" y="114833"/>
                        <a:pt x="311427" y="232392"/>
                      </a:cubicBezTo>
                      <a:cubicBezTo>
                        <a:pt x="406122" y="333651"/>
                        <a:pt x="435713" y="428992"/>
                        <a:pt x="429794" y="559843"/>
                      </a:cubicBezTo>
                      <a:cubicBezTo>
                        <a:pt x="429794" y="659647"/>
                        <a:pt x="399194" y="734635"/>
                        <a:pt x="299390" y="734635"/>
                      </a:cubicBezTo>
                      <a:lnTo>
                        <a:pt x="154078" y="734635"/>
                      </a:lnTo>
                      <a:cubicBezTo>
                        <a:pt x="54274" y="734635"/>
                        <a:pt x="0" y="624137"/>
                        <a:pt x="0" y="524333"/>
                      </a:cubicBezTo>
                      <a:cubicBezTo>
                        <a:pt x="0" y="406305"/>
                        <a:pt x="50306" y="297153"/>
                        <a:pt x="162757" y="208717"/>
                      </a:cubicBezTo>
                      <a:close/>
                    </a:path>
                  </a:pathLst>
                </a:custGeom>
                <a:gradFill flip="none" rotWithShape="1">
                  <a:gsLst>
                    <a:gs pos="16000">
                      <a:srgbClr val="FFEAD5"/>
                    </a:gs>
                    <a:gs pos="75000">
                      <a:srgbClr val="FF9999"/>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76" name="Oval 975">
                  <a:extLst>
                    <a:ext uri="{FF2B5EF4-FFF2-40B4-BE49-F238E27FC236}">
                      <a16:creationId xmlns:a16="http://schemas.microsoft.com/office/drawing/2014/main" id="{3E6AEC79-12C4-41A7-A6F4-50728206D1E5}"/>
                    </a:ext>
                  </a:extLst>
                </p:cNvPr>
                <p:cNvSpPr/>
                <p:nvPr/>
              </p:nvSpPr>
              <p:spPr>
                <a:xfrm>
                  <a:off x="864024" y="2404818"/>
                  <a:ext cx="259620" cy="211583"/>
                </a:xfrm>
                <a:prstGeom prst="ellipse">
                  <a:avLst/>
                </a:prstGeom>
                <a:gradFill flip="none" rotWithShape="1">
                  <a:gsLst>
                    <a:gs pos="16000">
                      <a:srgbClr val="FFEAD5"/>
                    </a:gs>
                    <a:gs pos="74000">
                      <a:srgbClr val="FF5353"/>
                    </a:gs>
                    <a:gs pos="53000">
                      <a:srgbClr val="FF9999"/>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832" name="Mulberry Cells">
                <a:extLst>
                  <a:ext uri="{FF2B5EF4-FFF2-40B4-BE49-F238E27FC236}">
                    <a16:creationId xmlns:a16="http://schemas.microsoft.com/office/drawing/2014/main" id="{00F9578E-CB6F-4C0F-BF47-07611C0900D5}"/>
                  </a:ext>
                </a:extLst>
              </p:cNvPr>
              <p:cNvGrpSpPr/>
              <p:nvPr/>
            </p:nvGrpSpPr>
            <p:grpSpPr>
              <a:xfrm>
                <a:off x="1457491" y="5079645"/>
                <a:ext cx="270511" cy="193850"/>
                <a:chOff x="2201728" y="1941159"/>
                <a:chExt cx="468472" cy="335711"/>
              </a:xfrm>
            </p:grpSpPr>
            <p:sp>
              <p:nvSpPr>
                <p:cNvPr id="971" name="Oval 970">
                  <a:extLst>
                    <a:ext uri="{FF2B5EF4-FFF2-40B4-BE49-F238E27FC236}">
                      <a16:creationId xmlns:a16="http://schemas.microsoft.com/office/drawing/2014/main" id="{400D46EC-C8CD-424C-9148-F48328AC460E}"/>
                    </a:ext>
                  </a:extLst>
                </p:cNvPr>
                <p:cNvSpPr/>
                <p:nvPr/>
              </p:nvSpPr>
              <p:spPr>
                <a:xfrm>
                  <a:off x="2442461" y="2107642"/>
                  <a:ext cx="227739" cy="156402"/>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72" name="Oval 971">
                  <a:extLst>
                    <a:ext uri="{FF2B5EF4-FFF2-40B4-BE49-F238E27FC236}">
                      <a16:creationId xmlns:a16="http://schemas.microsoft.com/office/drawing/2014/main" id="{A0D2449F-D2A3-4EDB-ADF4-B2DAA9156212}"/>
                    </a:ext>
                  </a:extLst>
                </p:cNvPr>
                <p:cNvSpPr/>
                <p:nvPr/>
              </p:nvSpPr>
              <p:spPr>
                <a:xfrm rot="2619738">
                  <a:off x="2256792" y="1941159"/>
                  <a:ext cx="231922" cy="173205"/>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73" name="Oval 972">
                  <a:extLst>
                    <a:ext uri="{FF2B5EF4-FFF2-40B4-BE49-F238E27FC236}">
                      <a16:creationId xmlns:a16="http://schemas.microsoft.com/office/drawing/2014/main" id="{7FC55EF3-D4EB-49AA-A40E-2500A4521AF4}"/>
                    </a:ext>
                  </a:extLst>
                </p:cNvPr>
                <p:cNvSpPr/>
                <p:nvPr/>
              </p:nvSpPr>
              <p:spPr>
                <a:xfrm>
                  <a:off x="2201728" y="2120468"/>
                  <a:ext cx="227739" cy="156402"/>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74" name="Oval 973">
                  <a:extLst>
                    <a:ext uri="{FF2B5EF4-FFF2-40B4-BE49-F238E27FC236}">
                      <a16:creationId xmlns:a16="http://schemas.microsoft.com/office/drawing/2014/main" id="{F6380D4D-704C-4310-8FFE-35FD3291C2C0}"/>
                    </a:ext>
                  </a:extLst>
                </p:cNvPr>
                <p:cNvSpPr/>
                <p:nvPr/>
              </p:nvSpPr>
              <p:spPr>
                <a:xfrm>
                  <a:off x="2505626" y="1943936"/>
                  <a:ext cx="153895" cy="126073"/>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833" name="Mulberry Cells">
                <a:extLst>
                  <a:ext uri="{FF2B5EF4-FFF2-40B4-BE49-F238E27FC236}">
                    <a16:creationId xmlns:a16="http://schemas.microsoft.com/office/drawing/2014/main" id="{4ECD3206-4660-493A-B483-0855315327C1}"/>
                  </a:ext>
                </a:extLst>
              </p:cNvPr>
              <p:cNvGrpSpPr/>
              <p:nvPr/>
            </p:nvGrpSpPr>
            <p:grpSpPr>
              <a:xfrm>
                <a:off x="2591494" y="5047719"/>
                <a:ext cx="296461" cy="248818"/>
                <a:chOff x="4165601" y="1885870"/>
                <a:chExt cx="513413" cy="430905"/>
              </a:xfrm>
            </p:grpSpPr>
            <p:sp>
              <p:nvSpPr>
                <p:cNvPr id="965" name="Oval 964">
                  <a:extLst>
                    <a:ext uri="{FF2B5EF4-FFF2-40B4-BE49-F238E27FC236}">
                      <a16:creationId xmlns:a16="http://schemas.microsoft.com/office/drawing/2014/main" id="{98843919-0431-4A65-8055-84C8D3EEC081}"/>
                    </a:ext>
                  </a:extLst>
                </p:cNvPr>
                <p:cNvSpPr/>
                <p:nvPr/>
              </p:nvSpPr>
              <p:spPr>
                <a:xfrm>
                  <a:off x="4304373" y="2170472"/>
                  <a:ext cx="137232" cy="95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66" name="Oval 965">
                  <a:extLst>
                    <a:ext uri="{FF2B5EF4-FFF2-40B4-BE49-F238E27FC236}">
                      <a16:creationId xmlns:a16="http://schemas.microsoft.com/office/drawing/2014/main" id="{66E8C296-7193-4230-B240-7040D3CD79E4}"/>
                    </a:ext>
                  </a:extLst>
                </p:cNvPr>
                <p:cNvSpPr/>
                <p:nvPr/>
              </p:nvSpPr>
              <p:spPr>
                <a:xfrm rot="20411541">
                  <a:off x="4489193" y="2160373"/>
                  <a:ext cx="180354" cy="156402"/>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67" name="Oval 966">
                  <a:extLst>
                    <a:ext uri="{FF2B5EF4-FFF2-40B4-BE49-F238E27FC236}">
                      <a16:creationId xmlns:a16="http://schemas.microsoft.com/office/drawing/2014/main" id="{0C485746-AC6D-4DCC-940E-AE8BC9702A0A}"/>
                    </a:ext>
                  </a:extLst>
                </p:cNvPr>
                <p:cNvSpPr/>
                <p:nvPr/>
              </p:nvSpPr>
              <p:spPr>
                <a:xfrm rot="18704086">
                  <a:off x="4378048" y="1898885"/>
                  <a:ext cx="165885" cy="139856"/>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68" name="Oval 967">
                  <a:extLst>
                    <a:ext uri="{FF2B5EF4-FFF2-40B4-BE49-F238E27FC236}">
                      <a16:creationId xmlns:a16="http://schemas.microsoft.com/office/drawing/2014/main" id="{D834D36C-9F6B-4120-AC5A-E63B2953C49A}"/>
                    </a:ext>
                  </a:extLst>
                </p:cNvPr>
                <p:cNvSpPr/>
                <p:nvPr/>
              </p:nvSpPr>
              <p:spPr>
                <a:xfrm rot="18704086">
                  <a:off x="4531952" y="2007758"/>
                  <a:ext cx="154064" cy="14006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69" name="Oval 968">
                  <a:extLst>
                    <a:ext uri="{FF2B5EF4-FFF2-40B4-BE49-F238E27FC236}">
                      <a16:creationId xmlns:a16="http://schemas.microsoft.com/office/drawing/2014/main" id="{2B9BB15B-842E-4578-870D-731EFC2FFD8B}"/>
                    </a:ext>
                  </a:extLst>
                </p:cNvPr>
                <p:cNvSpPr/>
                <p:nvPr/>
              </p:nvSpPr>
              <p:spPr>
                <a:xfrm rot="378857">
                  <a:off x="4165601" y="2046019"/>
                  <a:ext cx="180354" cy="120942"/>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70" name="Oval 969">
                  <a:extLst>
                    <a:ext uri="{FF2B5EF4-FFF2-40B4-BE49-F238E27FC236}">
                      <a16:creationId xmlns:a16="http://schemas.microsoft.com/office/drawing/2014/main" id="{170CE411-011B-4E71-8848-72F78A437CAB}"/>
                    </a:ext>
                  </a:extLst>
                </p:cNvPr>
                <p:cNvSpPr/>
                <p:nvPr/>
              </p:nvSpPr>
              <p:spPr>
                <a:xfrm rot="555277">
                  <a:off x="4351821" y="2059533"/>
                  <a:ext cx="165551" cy="126772"/>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834" name="Mulberry Cells">
                <a:extLst>
                  <a:ext uri="{FF2B5EF4-FFF2-40B4-BE49-F238E27FC236}">
                    <a16:creationId xmlns:a16="http://schemas.microsoft.com/office/drawing/2014/main" id="{96139562-ECE7-478B-ACF5-2C6C2E8B507B}"/>
                  </a:ext>
                </a:extLst>
              </p:cNvPr>
              <p:cNvGrpSpPr/>
              <p:nvPr/>
            </p:nvGrpSpPr>
            <p:grpSpPr>
              <a:xfrm>
                <a:off x="4008001" y="5047246"/>
                <a:ext cx="291249" cy="220405"/>
                <a:chOff x="5626189" y="1885051"/>
                <a:chExt cx="504388" cy="381698"/>
              </a:xfrm>
            </p:grpSpPr>
            <p:sp>
              <p:nvSpPr>
                <p:cNvPr id="960" name="Oval 959">
                  <a:extLst>
                    <a:ext uri="{FF2B5EF4-FFF2-40B4-BE49-F238E27FC236}">
                      <a16:creationId xmlns:a16="http://schemas.microsoft.com/office/drawing/2014/main" id="{AD4CBA10-CC58-4512-BA83-CFE9B8F92BD2}"/>
                    </a:ext>
                  </a:extLst>
                </p:cNvPr>
                <p:cNvSpPr/>
                <p:nvPr/>
              </p:nvSpPr>
              <p:spPr>
                <a:xfrm>
                  <a:off x="5871614" y="1885051"/>
                  <a:ext cx="227739" cy="156402"/>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61" name="Oval 960">
                  <a:extLst>
                    <a:ext uri="{FF2B5EF4-FFF2-40B4-BE49-F238E27FC236}">
                      <a16:creationId xmlns:a16="http://schemas.microsoft.com/office/drawing/2014/main" id="{1805EB9B-8EA4-427B-93D0-3FC367D53839}"/>
                    </a:ext>
                  </a:extLst>
                </p:cNvPr>
                <p:cNvSpPr/>
                <p:nvPr/>
              </p:nvSpPr>
              <p:spPr>
                <a:xfrm rot="18704086">
                  <a:off x="5962574" y="2058182"/>
                  <a:ext cx="172648" cy="163358"/>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62" name="Oval 961">
                  <a:extLst>
                    <a:ext uri="{FF2B5EF4-FFF2-40B4-BE49-F238E27FC236}">
                      <a16:creationId xmlns:a16="http://schemas.microsoft.com/office/drawing/2014/main" id="{C1611F6B-91F7-4B29-B97F-2225C9D75D60}"/>
                    </a:ext>
                  </a:extLst>
                </p:cNvPr>
                <p:cNvSpPr/>
                <p:nvPr/>
              </p:nvSpPr>
              <p:spPr>
                <a:xfrm>
                  <a:off x="5802998" y="2102067"/>
                  <a:ext cx="137232" cy="108075"/>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63" name="Oval 962">
                  <a:extLst>
                    <a:ext uri="{FF2B5EF4-FFF2-40B4-BE49-F238E27FC236}">
                      <a16:creationId xmlns:a16="http://schemas.microsoft.com/office/drawing/2014/main" id="{43EC1642-6639-4ACD-8F89-E609E925FAF1}"/>
                    </a:ext>
                  </a:extLst>
                </p:cNvPr>
                <p:cNvSpPr/>
                <p:nvPr/>
              </p:nvSpPr>
              <p:spPr>
                <a:xfrm rot="18704086">
                  <a:off x="5704875" y="1957834"/>
                  <a:ext cx="165885" cy="139856"/>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64" name="Oval 963">
                  <a:extLst>
                    <a:ext uri="{FF2B5EF4-FFF2-40B4-BE49-F238E27FC236}">
                      <a16:creationId xmlns:a16="http://schemas.microsoft.com/office/drawing/2014/main" id="{17E5C0F8-5725-4807-9832-C95315E26E9D}"/>
                    </a:ext>
                  </a:extLst>
                </p:cNvPr>
                <p:cNvSpPr/>
                <p:nvPr/>
              </p:nvSpPr>
              <p:spPr>
                <a:xfrm rot="458189">
                  <a:off x="5626189" y="2126893"/>
                  <a:ext cx="165885" cy="139856"/>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835" name="Mulberry Cells">
                <a:extLst>
                  <a:ext uri="{FF2B5EF4-FFF2-40B4-BE49-F238E27FC236}">
                    <a16:creationId xmlns:a16="http://schemas.microsoft.com/office/drawing/2014/main" id="{822E9276-052A-416E-AA5B-F8DC5B401B01}"/>
                  </a:ext>
                </a:extLst>
              </p:cNvPr>
              <p:cNvGrpSpPr/>
              <p:nvPr/>
            </p:nvGrpSpPr>
            <p:grpSpPr>
              <a:xfrm>
                <a:off x="4545445" y="5046202"/>
                <a:ext cx="572419" cy="250417"/>
                <a:chOff x="6556937" y="1883243"/>
                <a:chExt cx="991318" cy="433673"/>
              </a:xfrm>
            </p:grpSpPr>
            <p:sp>
              <p:nvSpPr>
                <p:cNvPr id="949" name="Oval 948">
                  <a:extLst>
                    <a:ext uri="{FF2B5EF4-FFF2-40B4-BE49-F238E27FC236}">
                      <a16:creationId xmlns:a16="http://schemas.microsoft.com/office/drawing/2014/main" id="{6ADE000D-18CD-47EC-B535-CA0B7B4302B3}"/>
                    </a:ext>
                  </a:extLst>
                </p:cNvPr>
                <p:cNvSpPr/>
                <p:nvPr/>
              </p:nvSpPr>
              <p:spPr>
                <a:xfrm rot="18704086">
                  <a:off x="6923288" y="2005131"/>
                  <a:ext cx="154064" cy="14006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50" name="Oval 949">
                  <a:extLst>
                    <a:ext uri="{FF2B5EF4-FFF2-40B4-BE49-F238E27FC236}">
                      <a16:creationId xmlns:a16="http://schemas.microsoft.com/office/drawing/2014/main" id="{A61973D9-E8D1-4011-B2DC-2F5BB7B87AAC}"/>
                    </a:ext>
                  </a:extLst>
                </p:cNvPr>
                <p:cNvSpPr/>
                <p:nvPr/>
              </p:nvSpPr>
              <p:spPr>
                <a:xfrm>
                  <a:off x="7270057" y="1885051"/>
                  <a:ext cx="227739" cy="156402"/>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51" name="Oval 950">
                  <a:extLst>
                    <a:ext uri="{FF2B5EF4-FFF2-40B4-BE49-F238E27FC236}">
                      <a16:creationId xmlns:a16="http://schemas.microsoft.com/office/drawing/2014/main" id="{B5D24B4B-16BA-420F-8717-D746AEFE5699}"/>
                    </a:ext>
                  </a:extLst>
                </p:cNvPr>
                <p:cNvSpPr/>
                <p:nvPr/>
              </p:nvSpPr>
              <p:spPr>
                <a:xfrm rot="18704086">
                  <a:off x="7380252" y="2052762"/>
                  <a:ext cx="172648" cy="163358"/>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52" name="Oval 951">
                  <a:extLst>
                    <a:ext uri="{FF2B5EF4-FFF2-40B4-BE49-F238E27FC236}">
                      <a16:creationId xmlns:a16="http://schemas.microsoft.com/office/drawing/2014/main" id="{50123E43-0180-4E6D-844E-55D201FA808B}"/>
                    </a:ext>
                  </a:extLst>
                </p:cNvPr>
                <p:cNvSpPr/>
                <p:nvPr/>
              </p:nvSpPr>
              <p:spPr>
                <a:xfrm>
                  <a:off x="7204802" y="2102067"/>
                  <a:ext cx="137232" cy="108075"/>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53" name="Oval 952">
                  <a:extLst>
                    <a:ext uri="{FF2B5EF4-FFF2-40B4-BE49-F238E27FC236}">
                      <a16:creationId xmlns:a16="http://schemas.microsoft.com/office/drawing/2014/main" id="{161670EB-A1EA-4C55-945B-DF55126CBE3A}"/>
                    </a:ext>
                  </a:extLst>
                </p:cNvPr>
                <p:cNvSpPr/>
                <p:nvPr/>
              </p:nvSpPr>
              <p:spPr>
                <a:xfrm rot="18704086">
                  <a:off x="7100763" y="1952834"/>
                  <a:ext cx="165885" cy="139856"/>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54" name="Oval 953">
                  <a:extLst>
                    <a:ext uri="{FF2B5EF4-FFF2-40B4-BE49-F238E27FC236}">
                      <a16:creationId xmlns:a16="http://schemas.microsoft.com/office/drawing/2014/main" id="{96359B3D-FF79-4167-AF5B-426E0741C72D}"/>
                    </a:ext>
                  </a:extLst>
                </p:cNvPr>
                <p:cNvSpPr/>
                <p:nvPr/>
              </p:nvSpPr>
              <p:spPr>
                <a:xfrm rot="19152988">
                  <a:off x="6884888" y="2177060"/>
                  <a:ext cx="165885" cy="139856"/>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55" name="Oval 954">
                  <a:extLst>
                    <a:ext uri="{FF2B5EF4-FFF2-40B4-BE49-F238E27FC236}">
                      <a16:creationId xmlns:a16="http://schemas.microsoft.com/office/drawing/2014/main" id="{42BE6C73-EB66-4C06-9E7E-0BDE1148C78A}"/>
                    </a:ext>
                  </a:extLst>
                </p:cNvPr>
                <p:cNvSpPr/>
                <p:nvPr/>
              </p:nvSpPr>
              <p:spPr>
                <a:xfrm rot="458189">
                  <a:off x="7036776" y="2133321"/>
                  <a:ext cx="165885" cy="139856"/>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56" name="Oval 955">
                  <a:extLst>
                    <a:ext uri="{FF2B5EF4-FFF2-40B4-BE49-F238E27FC236}">
                      <a16:creationId xmlns:a16="http://schemas.microsoft.com/office/drawing/2014/main" id="{6E989741-1889-4D3C-A08E-315E725E59A3}"/>
                    </a:ext>
                  </a:extLst>
                </p:cNvPr>
                <p:cNvSpPr/>
                <p:nvPr/>
              </p:nvSpPr>
              <p:spPr>
                <a:xfrm>
                  <a:off x="6695709" y="2167845"/>
                  <a:ext cx="137232" cy="95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57" name="Oval 956">
                  <a:extLst>
                    <a:ext uri="{FF2B5EF4-FFF2-40B4-BE49-F238E27FC236}">
                      <a16:creationId xmlns:a16="http://schemas.microsoft.com/office/drawing/2014/main" id="{043F5540-C03F-472E-9590-AD712DC01D62}"/>
                    </a:ext>
                  </a:extLst>
                </p:cNvPr>
                <p:cNvSpPr/>
                <p:nvPr/>
              </p:nvSpPr>
              <p:spPr>
                <a:xfrm rot="18704086">
                  <a:off x="6769384" y="1896258"/>
                  <a:ext cx="165885" cy="139856"/>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58" name="Oval 957">
                  <a:extLst>
                    <a:ext uri="{FF2B5EF4-FFF2-40B4-BE49-F238E27FC236}">
                      <a16:creationId xmlns:a16="http://schemas.microsoft.com/office/drawing/2014/main" id="{94DBE25B-A101-4622-8861-3452C81CDF73}"/>
                    </a:ext>
                  </a:extLst>
                </p:cNvPr>
                <p:cNvSpPr/>
                <p:nvPr/>
              </p:nvSpPr>
              <p:spPr>
                <a:xfrm rot="378857">
                  <a:off x="6556937" y="2043392"/>
                  <a:ext cx="180354" cy="120942"/>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59" name="Oval 958">
                  <a:extLst>
                    <a:ext uri="{FF2B5EF4-FFF2-40B4-BE49-F238E27FC236}">
                      <a16:creationId xmlns:a16="http://schemas.microsoft.com/office/drawing/2014/main" id="{13C7B256-7282-4120-8112-A06805436706}"/>
                    </a:ext>
                  </a:extLst>
                </p:cNvPr>
                <p:cNvSpPr/>
                <p:nvPr/>
              </p:nvSpPr>
              <p:spPr>
                <a:xfrm rot="555277">
                  <a:off x="6743157" y="2056906"/>
                  <a:ext cx="165551" cy="126772"/>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836" name="Mulberry Cells">
                <a:extLst>
                  <a:ext uri="{FF2B5EF4-FFF2-40B4-BE49-F238E27FC236}">
                    <a16:creationId xmlns:a16="http://schemas.microsoft.com/office/drawing/2014/main" id="{156B65D3-9BD7-4AD6-81D0-052E187AFBAE}"/>
                  </a:ext>
                </a:extLst>
              </p:cNvPr>
              <p:cNvGrpSpPr/>
              <p:nvPr/>
            </p:nvGrpSpPr>
            <p:grpSpPr>
              <a:xfrm>
                <a:off x="6241993" y="5019083"/>
                <a:ext cx="312454" cy="298640"/>
                <a:chOff x="9495032" y="1836277"/>
                <a:chExt cx="541109" cy="517186"/>
              </a:xfrm>
            </p:grpSpPr>
            <p:sp>
              <p:nvSpPr>
                <p:cNvPr id="941" name="Oval 940">
                  <a:extLst>
                    <a:ext uri="{FF2B5EF4-FFF2-40B4-BE49-F238E27FC236}">
                      <a16:creationId xmlns:a16="http://schemas.microsoft.com/office/drawing/2014/main" id="{2A3F5D0B-B5A8-4AAE-93D1-0D445B5A66A8}"/>
                    </a:ext>
                  </a:extLst>
                </p:cNvPr>
                <p:cNvSpPr/>
                <p:nvPr/>
              </p:nvSpPr>
              <p:spPr>
                <a:xfrm>
                  <a:off x="9503581" y="2257492"/>
                  <a:ext cx="137232" cy="95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42" name="Oval 941">
                  <a:extLst>
                    <a:ext uri="{FF2B5EF4-FFF2-40B4-BE49-F238E27FC236}">
                      <a16:creationId xmlns:a16="http://schemas.microsoft.com/office/drawing/2014/main" id="{0D9F0FEB-03DE-444B-82DB-B92C3622DD97}"/>
                    </a:ext>
                  </a:extLst>
                </p:cNvPr>
                <p:cNvSpPr/>
                <p:nvPr/>
              </p:nvSpPr>
              <p:spPr>
                <a:xfrm rot="18704086">
                  <a:off x="9516249" y="2007470"/>
                  <a:ext cx="165885" cy="139856"/>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43" name="Oval 942">
                  <a:extLst>
                    <a:ext uri="{FF2B5EF4-FFF2-40B4-BE49-F238E27FC236}">
                      <a16:creationId xmlns:a16="http://schemas.microsoft.com/office/drawing/2014/main" id="{F6C90125-60E7-499F-AAC5-CC8D0C0F7EB0}"/>
                    </a:ext>
                  </a:extLst>
                </p:cNvPr>
                <p:cNvSpPr/>
                <p:nvPr/>
              </p:nvSpPr>
              <p:spPr>
                <a:xfrm rot="378857">
                  <a:off x="9609831" y="2156516"/>
                  <a:ext cx="180354" cy="120942"/>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44" name="Oval 943">
                  <a:extLst>
                    <a:ext uri="{FF2B5EF4-FFF2-40B4-BE49-F238E27FC236}">
                      <a16:creationId xmlns:a16="http://schemas.microsoft.com/office/drawing/2014/main" id="{31D0FC6C-D71F-4BCB-AC46-C6EF6D3E301A}"/>
                    </a:ext>
                  </a:extLst>
                </p:cNvPr>
                <p:cNvSpPr/>
                <p:nvPr/>
              </p:nvSpPr>
              <p:spPr>
                <a:xfrm rot="929585">
                  <a:off x="9728886" y="2042641"/>
                  <a:ext cx="165551" cy="126772"/>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45" name="Oval 944">
                  <a:extLst>
                    <a:ext uri="{FF2B5EF4-FFF2-40B4-BE49-F238E27FC236}">
                      <a16:creationId xmlns:a16="http://schemas.microsoft.com/office/drawing/2014/main" id="{B9D04E67-8AA6-451F-AE0C-F7AB98142AB6}"/>
                    </a:ext>
                  </a:extLst>
                </p:cNvPr>
                <p:cNvSpPr/>
                <p:nvPr/>
              </p:nvSpPr>
              <p:spPr>
                <a:xfrm rot="1186556">
                  <a:off x="9808402" y="1904826"/>
                  <a:ext cx="227739" cy="156402"/>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46" name="Oval 945">
                  <a:extLst>
                    <a:ext uri="{FF2B5EF4-FFF2-40B4-BE49-F238E27FC236}">
                      <a16:creationId xmlns:a16="http://schemas.microsoft.com/office/drawing/2014/main" id="{27037221-AC37-4D07-9936-54539DC6E082}"/>
                    </a:ext>
                  </a:extLst>
                </p:cNvPr>
                <p:cNvSpPr/>
                <p:nvPr/>
              </p:nvSpPr>
              <p:spPr>
                <a:xfrm>
                  <a:off x="9654598" y="1885051"/>
                  <a:ext cx="137232" cy="108075"/>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47" name="Oval 946">
                  <a:extLst>
                    <a:ext uri="{FF2B5EF4-FFF2-40B4-BE49-F238E27FC236}">
                      <a16:creationId xmlns:a16="http://schemas.microsoft.com/office/drawing/2014/main" id="{C83BEBBD-60BD-466A-B93E-1E90CEB80EE5}"/>
                    </a:ext>
                  </a:extLst>
                </p:cNvPr>
                <p:cNvSpPr/>
                <p:nvPr/>
              </p:nvSpPr>
              <p:spPr>
                <a:xfrm>
                  <a:off x="9495032" y="1836277"/>
                  <a:ext cx="137232" cy="108075"/>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48" name="Oval 947">
                  <a:extLst>
                    <a:ext uri="{FF2B5EF4-FFF2-40B4-BE49-F238E27FC236}">
                      <a16:creationId xmlns:a16="http://schemas.microsoft.com/office/drawing/2014/main" id="{D976DAE5-0654-4A76-B045-E9DACD7B4C8C}"/>
                    </a:ext>
                  </a:extLst>
                </p:cNvPr>
                <p:cNvSpPr/>
                <p:nvPr/>
              </p:nvSpPr>
              <p:spPr>
                <a:xfrm rot="378857">
                  <a:off x="9834805" y="2183834"/>
                  <a:ext cx="149211" cy="134470"/>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837" name="Epithelial Cell">
                <a:extLst>
                  <a:ext uri="{FF2B5EF4-FFF2-40B4-BE49-F238E27FC236}">
                    <a16:creationId xmlns:a16="http://schemas.microsoft.com/office/drawing/2014/main" id="{9B96D188-AA86-48AC-A702-2F21E1B53F65}"/>
                  </a:ext>
                </a:extLst>
              </p:cNvPr>
              <p:cNvGrpSpPr/>
              <p:nvPr/>
            </p:nvGrpSpPr>
            <p:grpSpPr>
              <a:xfrm>
                <a:off x="2062305" y="4993116"/>
                <a:ext cx="292605" cy="552900"/>
                <a:chOff x="3262900" y="1525410"/>
                <a:chExt cx="506734" cy="957516"/>
              </a:xfrm>
            </p:grpSpPr>
            <p:grpSp>
              <p:nvGrpSpPr>
                <p:cNvPr id="919" name="Group 918">
                  <a:extLst>
                    <a:ext uri="{FF2B5EF4-FFF2-40B4-BE49-F238E27FC236}">
                      <a16:creationId xmlns:a16="http://schemas.microsoft.com/office/drawing/2014/main" id="{22648812-4AF4-49B5-91A0-A0E03547BDCD}"/>
                    </a:ext>
                  </a:extLst>
                </p:cNvPr>
                <p:cNvGrpSpPr/>
                <p:nvPr/>
              </p:nvGrpSpPr>
              <p:grpSpPr>
                <a:xfrm>
                  <a:off x="3286480" y="1539991"/>
                  <a:ext cx="426997" cy="308271"/>
                  <a:chOff x="1764230" y="1805888"/>
                  <a:chExt cx="426997" cy="308271"/>
                </a:xfrm>
              </p:grpSpPr>
              <p:sp>
                <p:nvSpPr>
                  <p:cNvPr id="932" name="Freeform: Shape 931">
                    <a:extLst>
                      <a:ext uri="{FF2B5EF4-FFF2-40B4-BE49-F238E27FC236}">
                        <a16:creationId xmlns:a16="http://schemas.microsoft.com/office/drawing/2014/main" id="{D2B46DD0-510A-4C6F-9806-76D671E11B0A}"/>
                      </a:ext>
                    </a:extLst>
                  </p:cNvPr>
                  <p:cNvSpPr/>
                  <p:nvPr/>
                </p:nvSpPr>
                <p:spPr>
                  <a:xfrm>
                    <a:off x="1764230" y="1839215"/>
                    <a:ext cx="45824" cy="266613"/>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22225" cap="rnd" cmpd="sng" algn="ctr">
                    <a:solidFill>
                      <a:srgbClr val="FFA74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33" name="Freeform: Shape 932">
                    <a:extLst>
                      <a:ext uri="{FF2B5EF4-FFF2-40B4-BE49-F238E27FC236}">
                        <a16:creationId xmlns:a16="http://schemas.microsoft.com/office/drawing/2014/main" id="{CAEA1EF7-C83D-4525-B6F1-C5B6E33FC685}"/>
                      </a:ext>
                    </a:extLst>
                  </p:cNvPr>
                  <p:cNvSpPr/>
                  <p:nvPr/>
                </p:nvSpPr>
                <p:spPr>
                  <a:xfrm>
                    <a:off x="1818385" y="1822551"/>
                    <a:ext cx="45825" cy="245784"/>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34" name="Freeform: Shape 933">
                    <a:extLst>
                      <a:ext uri="{FF2B5EF4-FFF2-40B4-BE49-F238E27FC236}">
                        <a16:creationId xmlns:a16="http://schemas.microsoft.com/office/drawing/2014/main" id="{E287AA3B-81CF-4F1A-A78B-898BE70CB6B8}"/>
                      </a:ext>
                    </a:extLst>
                  </p:cNvPr>
                  <p:cNvSpPr/>
                  <p:nvPr/>
                </p:nvSpPr>
                <p:spPr>
                  <a:xfrm>
                    <a:off x="1866154" y="1816303"/>
                    <a:ext cx="39714" cy="239535"/>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35" name="Freeform: Shape 934">
                    <a:extLst>
                      <a:ext uri="{FF2B5EF4-FFF2-40B4-BE49-F238E27FC236}">
                        <a16:creationId xmlns:a16="http://schemas.microsoft.com/office/drawing/2014/main" id="{33F5D4E8-CA54-4C4E-905A-DF1A88DBBB60}"/>
                      </a:ext>
                    </a:extLst>
                  </p:cNvPr>
                  <p:cNvSpPr/>
                  <p:nvPr/>
                </p:nvSpPr>
                <p:spPr>
                  <a:xfrm>
                    <a:off x="1916282" y="1807971"/>
                    <a:ext cx="39637" cy="256198"/>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36" name="Freeform: Shape 935">
                    <a:extLst>
                      <a:ext uri="{FF2B5EF4-FFF2-40B4-BE49-F238E27FC236}">
                        <a16:creationId xmlns:a16="http://schemas.microsoft.com/office/drawing/2014/main" id="{37298CFE-DAA8-4469-9C00-28416E14FD35}"/>
                      </a:ext>
                    </a:extLst>
                  </p:cNvPr>
                  <p:cNvSpPr/>
                  <p:nvPr/>
                </p:nvSpPr>
                <p:spPr>
                  <a:xfrm>
                    <a:off x="1964190" y="1805888"/>
                    <a:ext cx="48958" cy="247867"/>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37" name="Freeform: Shape 936">
                    <a:extLst>
                      <a:ext uri="{FF2B5EF4-FFF2-40B4-BE49-F238E27FC236}">
                        <a16:creationId xmlns:a16="http://schemas.microsoft.com/office/drawing/2014/main" id="{EF89BC7B-BD19-4286-AB73-293C566A8AA0}"/>
                      </a:ext>
                    </a:extLst>
                  </p:cNvPr>
                  <p:cNvSpPr/>
                  <p:nvPr/>
                </p:nvSpPr>
                <p:spPr>
                  <a:xfrm>
                    <a:off x="2010014" y="1810054"/>
                    <a:ext cx="39575" cy="247867"/>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38" name="Freeform: Shape 937">
                    <a:extLst>
                      <a:ext uri="{FF2B5EF4-FFF2-40B4-BE49-F238E27FC236}">
                        <a16:creationId xmlns:a16="http://schemas.microsoft.com/office/drawing/2014/main" id="{9D1152D8-26EA-4419-814A-9909C39C81A9}"/>
                      </a:ext>
                    </a:extLst>
                  </p:cNvPr>
                  <p:cNvSpPr/>
                  <p:nvPr/>
                </p:nvSpPr>
                <p:spPr>
                  <a:xfrm>
                    <a:off x="2062087" y="1820468"/>
                    <a:ext cx="37492" cy="249950"/>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39" name="Freeform: Shape 938">
                    <a:extLst>
                      <a:ext uri="{FF2B5EF4-FFF2-40B4-BE49-F238E27FC236}">
                        <a16:creationId xmlns:a16="http://schemas.microsoft.com/office/drawing/2014/main" id="{FCE464BD-B51E-4D3A-AB41-DE457941F6AC}"/>
                      </a:ext>
                    </a:extLst>
                  </p:cNvPr>
                  <p:cNvSpPr/>
                  <p:nvPr/>
                </p:nvSpPr>
                <p:spPr>
                  <a:xfrm>
                    <a:off x="2107911" y="1826717"/>
                    <a:ext cx="29161" cy="249950"/>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40" name="Freeform: Shape 939">
                    <a:extLst>
                      <a:ext uri="{FF2B5EF4-FFF2-40B4-BE49-F238E27FC236}">
                        <a16:creationId xmlns:a16="http://schemas.microsoft.com/office/drawing/2014/main" id="{4A90A47C-7E80-4267-AC06-4062C7F6B301}"/>
                      </a:ext>
                    </a:extLst>
                  </p:cNvPr>
                  <p:cNvSpPr/>
                  <p:nvPr/>
                </p:nvSpPr>
                <p:spPr>
                  <a:xfrm>
                    <a:off x="2149213" y="1862127"/>
                    <a:ext cx="42014" cy="252032"/>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sp>
              <p:nvSpPr>
                <p:cNvPr id="920" name="Freeform: Shape 919">
                  <a:extLst>
                    <a:ext uri="{FF2B5EF4-FFF2-40B4-BE49-F238E27FC236}">
                      <a16:creationId xmlns:a16="http://schemas.microsoft.com/office/drawing/2014/main" id="{F5031F43-3A48-4AE3-94D4-32E76EDD394F}"/>
                    </a:ext>
                  </a:extLst>
                </p:cNvPr>
                <p:cNvSpPr/>
                <p:nvPr/>
              </p:nvSpPr>
              <p:spPr>
                <a:xfrm>
                  <a:off x="3439967" y="1527493"/>
                  <a:ext cx="39637" cy="256198"/>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21" name="Freeform: Shape 920">
                  <a:extLst>
                    <a:ext uri="{FF2B5EF4-FFF2-40B4-BE49-F238E27FC236}">
                      <a16:creationId xmlns:a16="http://schemas.microsoft.com/office/drawing/2014/main" id="{F1A29F39-7E95-48F8-B028-CC66091E1CD3}"/>
                    </a:ext>
                  </a:extLst>
                </p:cNvPr>
                <p:cNvSpPr/>
                <p:nvPr/>
              </p:nvSpPr>
              <p:spPr>
                <a:xfrm>
                  <a:off x="3487875" y="1525410"/>
                  <a:ext cx="48958" cy="247867"/>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22" name="Freeform: Shape 921">
                  <a:extLst>
                    <a:ext uri="{FF2B5EF4-FFF2-40B4-BE49-F238E27FC236}">
                      <a16:creationId xmlns:a16="http://schemas.microsoft.com/office/drawing/2014/main" id="{B376C9FE-E44B-4282-B694-DEFBE93F94A2}"/>
                    </a:ext>
                  </a:extLst>
                </p:cNvPr>
                <p:cNvSpPr/>
                <p:nvPr/>
              </p:nvSpPr>
              <p:spPr>
                <a:xfrm>
                  <a:off x="3533699" y="1529576"/>
                  <a:ext cx="39575" cy="247867"/>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23" name="Freeform: Shape 922">
                  <a:extLst>
                    <a:ext uri="{FF2B5EF4-FFF2-40B4-BE49-F238E27FC236}">
                      <a16:creationId xmlns:a16="http://schemas.microsoft.com/office/drawing/2014/main" id="{4DA28F0A-5648-4441-AA71-34C300F59D2F}"/>
                    </a:ext>
                  </a:extLst>
                </p:cNvPr>
                <p:cNvSpPr/>
                <p:nvPr/>
              </p:nvSpPr>
              <p:spPr>
                <a:xfrm>
                  <a:off x="3585772" y="1539990"/>
                  <a:ext cx="37492" cy="249950"/>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24" name="Freeform: Shape 923">
                  <a:extLst>
                    <a:ext uri="{FF2B5EF4-FFF2-40B4-BE49-F238E27FC236}">
                      <a16:creationId xmlns:a16="http://schemas.microsoft.com/office/drawing/2014/main" id="{201E3F28-53E5-4AD7-A9FC-212C382EA381}"/>
                    </a:ext>
                  </a:extLst>
                </p:cNvPr>
                <p:cNvSpPr/>
                <p:nvPr/>
              </p:nvSpPr>
              <p:spPr>
                <a:xfrm>
                  <a:off x="3631596" y="1546239"/>
                  <a:ext cx="29161" cy="249950"/>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25" name="Freeform: Shape 924">
                  <a:extLst>
                    <a:ext uri="{FF2B5EF4-FFF2-40B4-BE49-F238E27FC236}">
                      <a16:creationId xmlns:a16="http://schemas.microsoft.com/office/drawing/2014/main" id="{E4D1B9AF-922F-4883-B91B-4A94C48E8AF1}"/>
                    </a:ext>
                  </a:extLst>
                </p:cNvPr>
                <p:cNvSpPr/>
                <p:nvPr/>
              </p:nvSpPr>
              <p:spPr>
                <a:xfrm>
                  <a:off x="3672898" y="1581649"/>
                  <a:ext cx="42014" cy="252032"/>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926" name="Group 925">
                  <a:extLst>
                    <a:ext uri="{FF2B5EF4-FFF2-40B4-BE49-F238E27FC236}">
                      <a16:creationId xmlns:a16="http://schemas.microsoft.com/office/drawing/2014/main" id="{53436D97-51A3-4C16-BB4D-357C3728246E}"/>
                    </a:ext>
                  </a:extLst>
                </p:cNvPr>
                <p:cNvGrpSpPr/>
                <p:nvPr/>
              </p:nvGrpSpPr>
              <p:grpSpPr>
                <a:xfrm>
                  <a:off x="3262900" y="1767420"/>
                  <a:ext cx="506734" cy="715506"/>
                  <a:chOff x="664078" y="1946983"/>
                  <a:chExt cx="506734" cy="715506"/>
                </a:xfrm>
              </p:grpSpPr>
              <p:sp>
                <p:nvSpPr>
                  <p:cNvPr id="930" name="Rectangle: Rounded Corners 929">
                    <a:extLst>
                      <a:ext uri="{FF2B5EF4-FFF2-40B4-BE49-F238E27FC236}">
                        <a16:creationId xmlns:a16="http://schemas.microsoft.com/office/drawing/2014/main" id="{4D06438D-B8EF-413B-B62B-90A7513E0435}"/>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31" name="Oval 930">
                    <a:extLst>
                      <a:ext uri="{FF2B5EF4-FFF2-40B4-BE49-F238E27FC236}">
                        <a16:creationId xmlns:a16="http://schemas.microsoft.com/office/drawing/2014/main" id="{D4B09BD3-F24F-4C54-8B8D-C6A569722BA6}"/>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sp>
              <p:nvSpPr>
                <p:cNvPr id="927" name="Freeform: Shape 926">
                  <a:extLst>
                    <a:ext uri="{FF2B5EF4-FFF2-40B4-BE49-F238E27FC236}">
                      <a16:creationId xmlns:a16="http://schemas.microsoft.com/office/drawing/2014/main" id="{8C339468-9E69-4A41-A2C4-4C8B99D6A082}"/>
                    </a:ext>
                  </a:extLst>
                </p:cNvPr>
                <p:cNvSpPr/>
                <p:nvPr/>
              </p:nvSpPr>
              <p:spPr>
                <a:xfrm>
                  <a:off x="3287915" y="1558737"/>
                  <a:ext cx="45824" cy="266613"/>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22225" cap="rnd" cmpd="sng" algn="ctr">
                  <a:solidFill>
                    <a:srgbClr val="FFA74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28" name="Freeform: Shape 927">
                  <a:extLst>
                    <a:ext uri="{FF2B5EF4-FFF2-40B4-BE49-F238E27FC236}">
                      <a16:creationId xmlns:a16="http://schemas.microsoft.com/office/drawing/2014/main" id="{03BCDACE-55C7-4375-9A2A-68B6DD4B30D3}"/>
                    </a:ext>
                  </a:extLst>
                </p:cNvPr>
                <p:cNvSpPr/>
                <p:nvPr/>
              </p:nvSpPr>
              <p:spPr>
                <a:xfrm>
                  <a:off x="3342070" y="1542073"/>
                  <a:ext cx="45825" cy="245784"/>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29" name="Freeform: Shape 928">
                  <a:extLst>
                    <a:ext uri="{FF2B5EF4-FFF2-40B4-BE49-F238E27FC236}">
                      <a16:creationId xmlns:a16="http://schemas.microsoft.com/office/drawing/2014/main" id="{20DE9506-E548-4C7C-8E60-1D9425252474}"/>
                    </a:ext>
                  </a:extLst>
                </p:cNvPr>
                <p:cNvSpPr/>
                <p:nvPr/>
              </p:nvSpPr>
              <p:spPr>
                <a:xfrm>
                  <a:off x="3389839" y="1535825"/>
                  <a:ext cx="39714" cy="239535"/>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838" name="Dendritic Cell">
                <a:extLst>
                  <a:ext uri="{FF2B5EF4-FFF2-40B4-BE49-F238E27FC236}">
                    <a16:creationId xmlns:a16="http://schemas.microsoft.com/office/drawing/2014/main" id="{A3EDC125-EE94-47E6-BB9F-B85C844E1B04}"/>
                  </a:ext>
                </a:extLst>
              </p:cNvPr>
              <p:cNvGrpSpPr/>
              <p:nvPr/>
            </p:nvGrpSpPr>
            <p:grpSpPr>
              <a:xfrm>
                <a:off x="1767238" y="4977797"/>
                <a:ext cx="593022" cy="872526"/>
                <a:chOff x="2755356" y="1735922"/>
                <a:chExt cx="1027000" cy="1511046"/>
              </a:xfrm>
            </p:grpSpPr>
            <p:sp>
              <p:nvSpPr>
                <p:cNvPr id="917" name="Freeform: Shape 916">
                  <a:extLst>
                    <a:ext uri="{FF2B5EF4-FFF2-40B4-BE49-F238E27FC236}">
                      <a16:creationId xmlns:a16="http://schemas.microsoft.com/office/drawing/2014/main" id="{5BE46E7E-D8BB-491C-AF28-53AE15715148}"/>
                    </a:ext>
                  </a:extLst>
                </p:cNvPr>
                <p:cNvSpPr/>
                <p:nvPr/>
              </p:nvSpPr>
              <p:spPr>
                <a:xfrm>
                  <a:off x="2755356" y="1735922"/>
                  <a:ext cx="1027000" cy="1511046"/>
                </a:xfrm>
                <a:custGeom>
                  <a:avLst/>
                  <a:gdLst>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56774 w 1034979"/>
                    <a:gd name="connsiteY22" fmla="*/ 909792 h 1509906"/>
                    <a:gd name="connsiteX23" fmla="*/ 145344 w 1034979"/>
                    <a:gd name="connsiteY23" fmla="*/ 905982 h 1509906"/>
                    <a:gd name="connsiteX24" fmla="*/ 139629 w 1034979"/>
                    <a:gd name="connsiteY24" fmla="*/ 902172 h 1509906"/>
                    <a:gd name="connsiteX25" fmla="*/ 133914 w 1034979"/>
                    <a:gd name="connsiteY25" fmla="*/ 900267 h 1509906"/>
                    <a:gd name="connsiteX26" fmla="*/ 116769 w 1034979"/>
                    <a:gd name="connsiteY26" fmla="*/ 896457 h 1509906"/>
                    <a:gd name="connsiteX27" fmla="*/ 111054 w 1034979"/>
                    <a:gd name="connsiteY27" fmla="*/ 890742 h 1509906"/>
                    <a:gd name="connsiteX28" fmla="*/ 101529 w 1034979"/>
                    <a:gd name="connsiteY28" fmla="*/ 873597 h 1509906"/>
                    <a:gd name="connsiteX29" fmla="*/ 84384 w 1034979"/>
                    <a:gd name="connsiteY29" fmla="*/ 865977 h 1509906"/>
                    <a:gd name="connsiteX30" fmla="*/ 78669 w 1034979"/>
                    <a:gd name="connsiteY30" fmla="*/ 864072 h 1509906"/>
                    <a:gd name="connsiteX31" fmla="*/ 59619 w 1034979"/>
                    <a:gd name="connsiteY31" fmla="*/ 867882 h 1509906"/>
                    <a:gd name="connsiteX32" fmla="*/ 53904 w 1034979"/>
                    <a:gd name="connsiteY32" fmla="*/ 871692 h 1509906"/>
                    <a:gd name="connsiteX33" fmla="*/ 50094 w 1034979"/>
                    <a:gd name="connsiteY33" fmla="*/ 877407 h 1509906"/>
                    <a:gd name="connsiteX34" fmla="*/ 46284 w 1034979"/>
                    <a:gd name="connsiteY34" fmla="*/ 888837 h 1509906"/>
                    <a:gd name="connsiteX35" fmla="*/ 50094 w 1034979"/>
                    <a:gd name="connsiteY35" fmla="*/ 926937 h 1509906"/>
                    <a:gd name="connsiteX36" fmla="*/ 53904 w 1034979"/>
                    <a:gd name="connsiteY36" fmla="*/ 932652 h 1509906"/>
                    <a:gd name="connsiteX37" fmla="*/ 59619 w 1034979"/>
                    <a:gd name="connsiteY37" fmla="*/ 936462 h 1509906"/>
                    <a:gd name="connsiteX38" fmla="*/ 63429 w 1034979"/>
                    <a:gd name="connsiteY38" fmla="*/ 942177 h 1509906"/>
                    <a:gd name="connsiteX39" fmla="*/ 80574 w 1034979"/>
                    <a:gd name="connsiteY39" fmla="*/ 951702 h 1509906"/>
                    <a:gd name="connsiteX40" fmla="*/ 103434 w 1034979"/>
                    <a:gd name="connsiteY40" fmla="*/ 953607 h 1509906"/>
                    <a:gd name="connsiteX41" fmla="*/ 124389 w 1034979"/>
                    <a:gd name="connsiteY41" fmla="*/ 959322 h 1509906"/>
                    <a:gd name="connsiteX42" fmla="*/ 130104 w 1034979"/>
                    <a:gd name="connsiteY42" fmla="*/ 961227 h 1509906"/>
                    <a:gd name="connsiteX43" fmla="*/ 135819 w 1034979"/>
                    <a:gd name="connsiteY43" fmla="*/ 966942 h 1509906"/>
                    <a:gd name="connsiteX44" fmla="*/ 143439 w 1034979"/>
                    <a:gd name="connsiteY44" fmla="*/ 968847 h 1509906"/>
                    <a:gd name="connsiteX45" fmla="*/ 166299 w 1034979"/>
                    <a:gd name="connsiteY45" fmla="*/ 972657 h 1509906"/>
                    <a:gd name="connsiteX46" fmla="*/ 191064 w 1034979"/>
                    <a:gd name="connsiteY46" fmla="*/ 978372 h 1509906"/>
                    <a:gd name="connsiteX47" fmla="*/ 208209 w 1034979"/>
                    <a:gd name="connsiteY47" fmla="*/ 984087 h 1509906"/>
                    <a:gd name="connsiteX48" fmla="*/ 213924 w 1034979"/>
                    <a:gd name="connsiteY48" fmla="*/ 985992 h 1509906"/>
                    <a:gd name="connsiteX49" fmla="*/ 229164 w 1034979"/>
                    <a:gd name="connsiteY49" fmla="*/ 989802 h 1509906"/>
                    <a:gd name="connsiteX50" fmla="*/ 248214 w 1034979"/>
                    <a:gd name="connsiteY50" fmla="*/ 995517 h 1509906"/>
                    <a:gd name="connsiteX51" fmla="*/ 253929 w 1034979"/>
                    <a:gd name="connsiteY51" fmla="*/ 999327 h 1509906"/>
                    <a:gd name="connsiteX52" fmla="*/ 267264 w 1034979"/>
                    <a:gd name="connsiteY52" fmla="*/ 1014567 h 1509906"/>
                    <a:gd name="connsiteX53" fmla="*/ 272979 w 1034979"/>
                    <a:gd name="connsiteY53" fmla="*/ 1033617 h 1509906"/>
                    <a:gd name="connsiteX54" fmla="*/ 274884 w 1034979"/>
                    <a:gd name="connsiteY54" fmla="*/ 1039332 h 1509906"/>
                    <a:gd name="connsiteX55" fmla="*/ 276789 w 1034979"/>
                    <a:gd name="connsiteY55" fmla="*/ 1045047 h 1509906"/>
                    <a:gd name="connsiteX56" fmla="*/ 278694 w 1034979"/>
                    <a:gd name="connsiteY56" fmla="*/ 1069812 h 1509906"/>
                    <a:gd name="connsiteX57" fmla="*/ 280599 w 1034979"/>
                    <a:gd name="connsiteY57" fmla="*/ 1075527 h 1509906"/>
                    <a:gd name="connsiteX58" fmla="*/ 278694 w 1034979"/>
                    <a:gd name="connsiteY58" fmla="*/ 1094577 h 1509906"/>
                    <a:gd name="connsiteX59" fmla="*/ 276789 w 1034979"/>
                    <a:gd name="connsiteY59" fmla="*/ 1104102 h 1509906"/>
                    <a:gd name="connsiteX60" fmla="*/ 263454 w 1034979"/>
                    <a:gd name="connsiteY60" fmla="*/ 1117437 h 1509906"/>
                    <a:gd name="connsiteX61" fmla="*/ 252024 w 1034979"/>
                    <a:gd name="connsiteY61" fmla="*/ 1125057 h 1509906"/>
                    <a:gd name="connsiteX62" fmla="*/ 240594 w 1034979"/>
                    <a:gd name="connsiteY62" fmla="*/ 1128867 h 1509906"/>
                    <a:gd name="connsiteX63" fmla="*/ 126294 w 1034979"/>
                    <a:gd name="connsiteY63" fmla="*/ 1128867 h 1509906"/>
                    <a:gd name="connsiteX64" fmla="*/ 120579 w 1034979"/>
                    <a:gd name="connsiteY64" fmla="*/ 1130772 h 1509906"/>
                    <a:gd name="connsiteX65" fmla="*/ 105339 w 1034979"/>
                    <a:gd name="connsiteY65" fmla="*/ 1132677 h 1509906"/>
                    <a:gd name="connsiteX66" fmla="*/ 88194 w 1034979"/>
                    <a:gd name="connsiteY66" fmla="*/ 1138392 h 1509906"/>
                    <a:gd name="connsiteX67" fmla="*/ 82479 w 1034979"/>
                    <a:gd name="connsiteY67" fmla="*/ 1140297 h 1509906"/>
                    <a:gd name="connsiteX68" fmla="*/ 76764 w 1034979"/>
                    <a:gd name="connsiteY68" fmla="*/ 1144107 h 1509906"/>
                    <a:gd name="connsiteX69" fmla="*/ 65334 w 1034979"/>
                    <a:gd name="connsiteY69" fmla="*/ 1146012 h 1509906"/>
                    <a:gd name="connsiteX70" fmla="*/ 27234 w 1034979"/>
                    <a:gd name="connsiteY70" fmla="*/ 1147917 h 1509906"/>
                    <a:gd name="connsiteX71" fmla="*/ 15804 w 1034979"/>
                    <a:gd name="connsiteY71" fmla="*/ 1153632 h 1509906"/>
                    <a:gd name="connsiteX72" fmla="*/ 6279 w 1034979"/>
                    <a:gd name="connsiteY72" fmla="*/ 1163157 h 1509906"/>
                    <a:gd name="connsiteX73" fmla="*/ 4374 w 1034979"/>
                    <a:gd name="connsiteY73" fmla="*/ 1168872 h 1509906"/>
                    <a:gd name="connsiteX74" fmla="*/ 564 w 1034979"/>
                    <a:gd name="connsiteY74" fmla="*/ 1174587 h 1509906"/>
                    <a:gd name="connsiteX75" fmla="*/ 6279 w 1034979"/>
                    <a:gd name="connsiteY75" fmla="*/ 1206972 h 1509906"/>
                    <a:gd name="connsiteX76" fmla="*/ 11994 w 1034979"/>
                    <a:gd name="connsiteY76" fmla="*/ 1210782 h 1509906"/>
                    <a:gd name="connsiteX77" fmla="*/ 17709 w 1034979"/>
                    <a:gd name="connsiteY77" fmla="*/ 1212687 h 1509906"/>
                    <a:gd name="connsiteX78" fmla="*/ 145344 w 1034979"/>
                    <a:gd name="connsiteY78" fmla="*/ 1210782 h 1509906"/>
                    <a:gd name="connsiteX79" fmla="*/ 152964 w 1034979"/>
                    <a:gd name="connsiteY79" fmla="*/ 1208877 h 1509906"/>
                    <a:gd name="connsiteX80" fmla="*/ 303459 w 1034979"/>
                    <a:gd name="connsiteY80" fmla="*/ 1203162 h 1509906"/>
                    <a:gd name="connsiteX81" fmla="*/ 318699 w 1034979"/>
                    <a:gd name="connsiteY81" fmla="*/ 1210782 h 1509906"/>
                    <a:gd name="connsiteX82" fmla="*/ 330129 w 1034979"/>
                    <a:gd name="connsiteY82" fmla="*/ 1216497 h 1509906"/>
                    <a:gd name="connsiteX83" fmla="*/ 333939 w 1034979"/>
                    <a:gd name="connsiteY83" fmla="*/ 1222212 h 1509906"/>
                    <a:gd name="connsiteX84" fmla="*/ 339654 w 1034979"/>
                    <a:gd name="connsiteY84" fmla="*/ 1224117 h 1509906"/>
                    <a:gd name="connsiteX85" fmla="*/ 351084 w 1034979"/>
                    <a:gd name="connsiteY85" fmla="*/ 1231737 h 1509906"/>
                    <a:gd name="connsiteX86" fmla="*/ 356799 w 1034979"/>
                    <a:gd name="connsiteY86" fmla="*/ 1235547 h 1509906"/>
                    <a:gd name="connsiteX87" fmla="*/ 360609 w 1034979"/>
                    <a:gd name="connsiteY87" fmla="*/ 1241262 h 1509906"/>
                    <a:gd name="connsiteX88" fmla="*/ 366324 w 1034979"/>
                    <a:gd name="connsiteY88" fmla="*/ 1252692 h 1509906"/>
                    <a:gd name="connsiteX89" fmla="*/ 362514 w 1034979"/>
                    <a:gd name="connsiteY89" fmla="*/ 1279362 h 1509906"/>
                    <a:gd name="connsiteX90" fmla="*/ 358704 w 1034979"/>
                    <a:gd name="connsiteY90" fmla="*/ 1285077 h 1509906"/>
                    <a:gd name="connsiteX91" fmla="*/ 356799 w 1034979"/>
                    <a:gd name="connsiteY91" fmla="*/ 1290792 h 1509906"/>
                    <a:gd name="connsiteX92" fmla="*/ 352989 w 1034979"/>
                    <a:gd name="connsiteY92" fmla="*/ 1296507 h 1509906"/>
                    <a:gd name="connsiteX93" fmla="*/ 351084 w 1034979"/>
                    <a:gd name="connsiteY93" fmla="*/ 1302222 h 1509906"/>
                    <a:gd name="connsiteX94" fmla="*/ 347274 w 1034979"/>
                    <a:gd name="connsiteY94" fmla="*/ 1307937 h 1509906"/>
                    <a:gd name="connsiteX95" fmla="*/ 330129 w 1034979"/>
                    <a:gd name="connsiteY95" fmla="*/ 1374612 h 1509906"/>
                    <a:gd name="connsiteX96" fmla="*/ 328224 w 1034979"/>
                    <a:gd name="connsiteY96" fmla="*/ 1426047 h 1509906"/>
                    <a:gd name="connsiteX97" fmla="*/ 330129 w 1034979"/>
                    <a:gd name="connsiteY97" fmla="*/ 1450812 h 1509906"/>
                    <a:gd name="connsiteX98" fmla="*/ 332034 w 1034979"/>
                    <a:gd name="connsiteY98" fmla="*/ 1456527 h 1509906"/>
                    <a:gd name="connsiteX99" fmla="*/ 335844 w 1034979"/>
                    <a:gd name="connsiteY99" fmla="*/ 1460337 h 1509906"/>
                    <a:gd name="connsiteX100" fmla="*/ 364419 w 1034979"/>
                    <a:gd name="connsiteY100" fmla="*/ 1506057 h 1509906"/>
                    <a:gd name="connsiteX101" fmla="*/ 387279 w 1034979"/>
                    <a:gd name="connsiteY101" fmla="*/ 1507962 h 1509906"/>
                    <a:gd name="connsiteX102" fmla="*/ 392994 w 1034979"/>
                    <a:gd name="connsiteY102" fmla="*/ 1502247 h 1509906"/>
                    <a:gd name="connsiteX103" fmla="*/ 394899 w 1034979"/>
                    <a:gd name="connsiteY103" fmla="*/ 1490817 h 1509906"/>
                    <a:gd name="connsiteX104" fmla="*/ 396804 w 1034979"/>
                    <a:gd name="connsiteY104" fmla="*/ 1485102 h 1509906"/>
                    <a:gd name="connsiteX105" fmla="*/ 398709 w 1034979"/>
                    <a:gd name="connsiteY105" fmla="*/ 1467957 h 1509906"/>
                    <a:gd name="connsiteX106" fmla="*/ 400614 w 1034979"/>
                    <a:gd name="connsiteY106" fmla="*/ 1454622 h 1509906"/>
                    <a:gd name="connsiteX107" fmla="*/ 404424 w 1034979"/>
                    <a:gd name="connsiteY107" fmla="*/ 1397472 h 1509906"/>
                    <a:gd name="connsiteX108" fmla="*/ 410139 w 1034979"/>
                    <a:gd name="connsiteY108" fmla="*/ 1386042 h 1509906"/>
                    <a:gd name="connsiteX109" fmla="*/ 413949 w 1034979"/>
                    <a:gd name="connsiteY109" fmla="*/ 1372707 h 1509906"/>
                    <a:gd name="connsiteX110" fmla="*/ 415854 w 1034979"/>
                    <a:gd name="connsiteY110" fmla="*/ 1366992 h 1509906"/>
                    <a:gd name="connsiteX111" fmla="*/ 417759 w 1034979"/>
                    <a:gd name="connsiteY111" fmla="*/ 1353657 h 1509906"/>
                    <a:gd name="connsiteX112" fmla="*/ 421569 w 1034979"/>
                    <a:gd name="connsiteY112" fmla="*/ 1342227 h 1509906"/>
                    <a:gd name="connsiteX113" fmla="*/ 427284 w 1034979"/>
                    <a:gd name="connsiteY113" fmla="*/ 1328892 h 1509906"/>
                    <a:gd name="connsiteX114" fmla="*/ 436809 w 1034979"/>
                    <a:gd name="connsiteY114" fmla="*/ 1317462 h 1509906"/>
                    <a:gd name="connsiteX115" fmla="*/ 450144 w 1034979"/>
                    <a:gd name="connsiteY115" fmla="*/ 1302222 h 1509906"/>
                    <a:gd name="connsiteX116" fmla="*/ 457764 w 1034979"/>
                    <a:gd name="connsiteY116" fmla="*/ 1290792 h 1509906"/>
                    <a:gd name="connsiteX117" fmla="*/ 461574 w 1034979"/>
                    <a:gd name="connsiteY117" fmla="*/ 1279362 h 1509906"/>
                    <a:gd name="connsiteX118" fmla="*/ 465384 w 1034979"/>
                    <a:gd name="connsiteY118" fmla="*/ 1264122 h 1509906"/>
                    <a:gd name="connsiteX119" fmla="*/ 467289 w 1034979"/>
                    <a:gd name="connsiteY119" fmla="*/ 1258407 h 1509906"/>
                    <a:gd name="connsiteX120" fmla="*/ 507294 w 1034979"/>
                    <a:gd name="connsiteY120" fmla="*/ 1252692 h 1509906"/>
                    <a:gd name="connsiteX121" fmla="*/ 535869 w 1034979"/>
                    <a:gd name="connsiteY121" fmla="*/ 1243167 h 1509906"/>
                    <a:gd name="connsiteX122" fmla="*/ 541584 w 1034979"/>
                    <a:gd name="connsiteY122" fmla="*/ 1241262 h 1509906"/>
                    <a:gd name="connsiteX123" fmla="*/ 547299 w 1034979"/>
                    <a:gd name="connsiteY123" fmla="*/ 1239357 h 1509906"/>
                    <a:gd name="connsiteX124" fmla="*/ 554919 w 1034979"/>
                    <a:gd name="connsiteY124" fmla="*/ 1237452 h 1509906"/>
                    <a:gd name="connsiteX125" fmla="*/ 573969 w 1034979"/>
                    <a:gd name="connsiteY125" fmla="*/ 1229832 h 1509906"/>
                    <a:gd name="connsiteX126" fmla="*/ 585399 w 1034979"/>
                    <a:gd name="connsiteY126" fmla="*/ 1226022 h 1509906"/>
                    <a:gd name="connsiteX127" fmla="*/ 720654 w 1034979"/>
                    <a:gd name="connsiteY127" fmla="*/ 1309842 h 1509906"/>
                    <a:gd name="connsiteX128" fmla="*/ 733989 w 1034979"/>
                    <a:gd name="connsiteY128" fmla="*/ 1319367 h 1509906"/>
                    <a:gd name="connsiteX129" fmla="*/ 743514 w 1034979"/>
                    <a:gd name="connsiteY129" fmla="*/ 1321272 h 1509906"/>
                    <a:gd name="connsiteX130" fmla="*/ 749229 w 1034979"/>
                    <a:gd name="connsiteY130" fmla="*/ 1323177 h 1509906"/>
                    <a:gd name="connsiteX131" fmla="*/ 762564 w 1034979"/>
                    <a:gd name="connsiteY131" fmla="*/ 1328892 h 1509906"/>
                    <a:gd name="connsiteX132" fmla="*/ 777804 w 1034979"/>
                    <a:gd name="connsiteY132" fmla="*/ 1326987 h 1509906"/>
                    <a:gd name="connsiteX133" fmla="*/ 789234 w 1034979"/>
                    <a:gd name="connsiteY133" fmla="*/ 1321272 h 1509906"/>
                    <a:gd name="connsiteX134" fmla="*/ 794949 w 1034979"/>
                    <a:gd name="connsiteY134" fmla="*/ 1319367 h 1509906"/>
                    <a:gd name="connsiteX135" fmla="*/ 802569 w 1034979"/>
                    <a:gd name="connsiteY135" fmla="*/ 1302222 h 1509906"/>
                    <a:gd name="connsiteX136" fmla="*/ 800664 w 1034979"/>
                    <a:gd name="connsiteY136" fmla="*/ 1277457 h 1509906"/>
                    <a:gd name="connsiteX137" fmla="*/ 798759 w 1034979"/>
                    <a:gd name="connsiteY137" fmla="*/ 1271742 h 1509906"/>
                    <a:gd name="connsiteX138" fmla="*/ 796854 w 1034979"/>
                    <a:gd name="connsiteY138" fmla="*/ 1264122 h 1509906"/>
                    <a:gd name="connsiteX139" fmla="*/ 783519 w 1034979"/>
                    <a:gd name="connsiteY139" fmla="*/ 1246977 h 1509906"/>
                    <a:gd name="connsiteX140" fmla="*/ 773994 w 1034979"/>
                    <a:gd name="connsiteY140" fmla="*/ 1241262 h 1509906"/>
                    <a:gd name="connsiteX141" fmla="*/ 648264 w 1034979"/>
                    <a:gd name="connsiteY141" fmla="*/ 1149822 h 1509906"/>
                    <a:gd name="connsiteX142" fmla="*/ 644454 w 1034979"/>
                    <a:gd name="connsiteY142" fmla="*/ 1132677 h 1509906"/>
                    <a:gd name="connsiteX143" fmla="*/ 646359 w 1034979"/>
                    <a:gd name="connsiteY143" fmla="*/ 1125057 h 1509906"/>
                    <a:gd name="connsiteX144" fmla="*/ 650169 w 1034979"/>
                    <a:gd name="connsiteY144" fmla="*/ 1107912 h 1509906"/>
                    <a:gd name="connsiteX145" fmla="*/ 653979 w 1034979"/>
                    <a:gd name="connsiteY145" fmla="*/ 1102197 h 1509906"/>
                    <a:gd name="connsiteX146" fmla="*/ 655884 w 1034979"/>
                    <a:gd name="connsiteY146" fmla="*/ 1096482 h 1509906"/>
                    <a:gd name="connsiteX147" fmla="*/ 661599 w 1034979"/>
                    <a:gd name="connsiteY147" fmla="*/ 1094577 h 1509906"/>
                    <a:gd name="connsiteX148" fmla="*/ 671124 w 1034979"/>
                    <a:gd name="connsiteY148" fmla="*/ 1083147 h 1509906"/>
                    <a:gd name="connsiteX149" fmla="*/ 724464 w 1034979"/>
                    <a:gd name="connsiteY149" fmla="*/ 1075527 h 1509906"/>
                    <a:gd name="connsiteX150" fmla="*/ 842574 w 1034979"/>
                    <a:gd name="connsiteY150" fmla="*/ 1077432 h 1509906"/>
                    <a:gd name="connsiteX151" fmla="*/ 871149 w 1034979"/>
                    <a:gd name="connsiteY151" fmla="*/ 1079337 h 1509906"/>
                    <a:gd name="connsiteX152" fmla="*/ 899724 w 1034979"/>
                    <a:gd name="connsiteY152" fmla="*/ 1085052 h 1509906"/>
                    <a:gd name="connsiteX153" fmla="*/ 922584 w 1034979"/>
                    <a:gd name="connsiteY153" fmla="*/ 1088862 h 1509906"/>
                    <a:gd name="connsiteX154" fmla="*/ 951159 w 1034979"/>
                    <a:gd name="connsiteY154" fmla="*/ 1094577 h 1509906"/>
                    <a:gd name="connsiteX155" fmla="*/ 956874 w 1034979"/>
                    <a:gd name="connsiteY155" fmla="*/ 1094577 h 1509906"/>
                    <a:gd name="connsiteX156" fmla="*/ 1002594 w 1034979"/>
                    <a:gd name="connsiteY156" fmla="*/ 1092672 h 1509906"/>
                    <a:gd name="connsiteX157" fmla="*/ 1031169 w 1034979"/>
                    <a:gd name="connsiteY157" fmla="*/ 1085052 h 1509906"/>
                    <a:gd name="connsiteX158" fmla="*/ 1034979 w 1034979"/>
                    <a:gd name="connsiteY158" fmla="*/ 1079337 h 1509906"/>
                    <a:gd name="connsiteX159" fmla="*/ 1033074 w 1034979"/>
                    <a:gd name="connsiteY159" fmla="*/ 1060287 h 1509906"/>
                    <a:gd name="connsiteX160" fmla="*/ 1027359 w 1034979"/>
                    <a:gd name="connsiteY160" fmla="*/ 1056477 h 1509906"/>
                    <a:gd name="connsiteX161" fmla="*/ 1012119 w 1034979"/>
                    <a:gd name="connsiteY161" fmla="*/ 1054572 h 1509906"/>
                    <a:gd name="connsiteX162" fmla="*/ 1006404 w 1034979"/>
                    <a:gd name="connsiteY162" fmla="*/ 1052667 h 1509906"/>
                    <a:gd name="connsiteX163" fmla="*/ 998784 w 1034979"/>
                    <a:gd name="connsiteY163" fmla="*/ 1050762 h 1509906"/>
                    <a:gd name="connsiteX164" fmla="*/ 987354 w 1034979"/>
                    <a:gd name="connsiteY164" fmla="*/ 1043142 h 1509906"/>
                    <a:gd name="connsiteX165" fmla="*/ 975924 w 1034979"/>
                    <a:gd name="connsiteY165" fmla="*/ 1039332 h 1509906"/>
                    <a:gd name="connsiteX166" fmla="*/ 970209 w 1034979"/>
                    <a:gd name="connsiteY166" fmla="*/ 1037427 h 1509906"/>
                    <a:gd name="connsiteX167" fmla="*/ 962589 w 1034979"/>
                    <a:gd name="connsiteY167" fmla="*/ 1035522 h 1509906"/>
                    <a:gd name="connsiteX168" fmla="*/ 956874 w 1034979"/>
                    <a:gd name="connsiteY168" fmla="*/ 1033617 h 1509906"/>
                    <a:gd name="connsiteX169" fmla="*/ 935919 w 1034979"/>
                    <a:gd name="connsiteY169" fmla="*/ 1027902 h 1509906"/>
                    <a:gd name="connsiteX170" fmla="*/ 930204 w 1034979"/>
                    <a:gd name="connsiteY170" fmla="*/ 1025997 h 1509906"/>
                    <a:gd name="connsiteX171" fmla="*/ 825429 w 1034979"/>
                    <a:gd name="connsiteY171" fmla="*/ 1027902 h 1509906"/>
                    <a:gd name="connsiteX172" fmla="*/ 819714 w 1034979"/>
                    <a:gd name="connsiteY172" fmla="*/ 1029807 h 1509906"/>
                    <a:gd name="connsiteX173" fmla="*/ 730179 w 1034979"/>
                    <a:gd name="connsiteY173" fmla="*/ 1031712 h 1509906"/>
                    <a:gd name="connsiteX174" fmla="*/ 716844 w 1034979"/>
                    <a:gd name="connsiteY174" fmla="*/ 1035522 h 1509906"/>
                    <a:gd name="connsiteX175" fmla="*/ 695889 w 1034979"/>
                    <a:gd name="connsiteY175" fmla="*/ 1037427 h 1509906"/>
                    <a:gd name="connsiteX176" fmla="*/ 669219 w 1034979"/>
                    <a:gd name="connsiteY176" fmla="*/ 1039332 h 1509906"/>
                    <a:gd name="connsiteX177" fmla="*/ 669219 w 1034979"/>
                    <a:gd name="connsiteY177" fmla="*/ 1039332 h 1509906"/>
                    <a:gd name="connsiteX178" fmla="*/ 646359 w 1034979"/>
                    <a:gd name="connsiteY178" fmla="*/ 1043142 h 1509906"/>
                    <a:gd name="connsiteX179" fmla="*/ 642549 w 1034979"/>
                    <a:gd name="connsiteY179" fmla="*/ 1031712 h 1509906"/>
                    <a:gd name="connsiteX180" fmla="*/ 640644 w 1034979"/>
                    <a:gd name="connsiteY180" fmla="*/ 1025997 h 1509906"/>
                    <a:gd name="connsiteX181" fmla="*/ 642549 w 1034979"/>
                    <a:gd name="connsiteY181" fmla="*/ 1008852 h 1509906"/>
                    <a:gd name="connsiteX182" fmla="*/ 644454 w 1034979"/>
                    <a:gd name="connsiteY182" fmla="*/ 1003137 h 1509906"/>
                    <a:gd name="connsiteX183" fmla="*/ 661599 w 1034979"/>
                    <a:gd name="connsiteY183" fmla="*/ 993612 h 1509906"/>
                    <a:gd name="connsiteX184" fmla="*/ 673029 w 1034979"/>
                    <a:gd name="connsiteY184" fmla="*/ 985992 h 1509906"/>
                    <a:gd name="connsiteX185" fmla="*/ 674934 w 1034979"/>
                    <a:gd name="connsiteY185" fmla="*/ 980277 h 1509906"/>
                    <a:gd name="connsiteX186" fmla="*/ 680649 w 1034979"/>
                    <a:gd name="connsiteY186" fmla="*/ 978372 h 1509906"/>
                    <a:gd name="connsiteX187" fmla="*/ 686364 w 1034979"/>
                    <a:gd name="connsiteY187" fmla="*/ 974562 h 1509906"/>
                    <a:gd name="connsiteX188" fmla="*/ 695889 w 1034979"/>
                    <a:gd name="connsiteY188" fmla="*/ 965037 h 1509906"/>
                    <a:gd name="connsiteX189" fmla="*/ 705414 w 1034979"/>
                    <a:gd name="connsiteY189" fmla="*/ 953607 h 1509906"/>
                    <a:gd name="connsiteX190" fmla="*/ 716844 w 1034979"/>
                    <a:gd name="connsiteY190" fmla="*/ 945987 h 1509906"/>
                    <a:gd name="connsiteX191" fmla="*/ 732084 w 1034979"/>
                    <a:gd name="connsiteY191" fmla="*/ 932652 h 1509906"/>
                    <a:gd name="connsiteX192" fmla="*/ 741609 w 1034979"/>
                    <a:gd name="connsiteY192" fmla="*/ 921222 h 1509906"/>
                    <a:gd name="connsiteX193" fmla="*/ 753039 w 1034979"/>
                    <a:gd name="connsiteY193" fmla="*/ 911697 h 1509906"/>
                    <a:gd name="connsiteX194" fmla="*/ 758754 w 1034979"/>
                    <a:gd name="connsiteY194" fmla="*/ 900267 h 1509906"/>
                    <a:gd name="connsiteX195" fmla="*/ 760659 w 1034979"/>
                    <a:gd name="connsiteY195" fmla="*/ 894552 h 1509906"/>
                    <a:gd name="connsiteX196" fmla="*/ 766374 w 1034979"/>
                    <a:gd name="connsiteY196" fmla="*/ 883122 h 1509906"/>
                    <a:gd name="connsiteX197" fmla="*/ 764469 w 1034979"/>
                    <a:gd name="connsiteY197" fmla="*/ 867882 h 1509906"/>
                    <a:gd name="connsiteX198" fmla="*/ 758754 w 1034979"/>
                    <a:gd name="connsiteY198" fmla="*/ 865977 h 1509906"/>
                    <a:gd name="connsiteX199" fmla="*/ 737799 w 1034979"/>
                    <a:gd name="connsiteY199" fmla="*/ 867882 h 1509906"/>
                    <a:gd name="connsiteX200" fmla="*/ 732084 w 1034979"/>
                    <a:gd name="connsiteY200" fmla="*/ 871692 h 1509906"/>
                    <a:gd name="connsiteX201" fmla="*/ 720654 w 1034979"/>
                    <a:gd name="connsiteY201" fmla="*/ 875502 h 1509906"/>
                    <a:gd name="connsiteX202" fmla="*/ 716844 w 1034979"/>
                    <a:gd name="connsiteY202" fmla="*/ 881217 h 1509906"/>
                    <a:gd name="connsiteX203" fmla="*/ 711129 w 1034979"/>
                    <a:gd name="connsiteY203" fmla="*/ 883122 h 1509906"/>
                    <a:gd name="connsiteX204" fmla="*/ 705414 w 1034979"/>
                    <a:gd name="connsiteY204" fmla="*/ 886932 h 1509906"/>
                    <a:gd name="connsiteX205" fmla="*/ 699699 w 1034979"/>
                    <a:gd name="connsiteY205" fmla="*/ 892647 h 1509906"/>
                    <a:gd name="connsiteX206" fmla="*/ 692079 w 1034979"/>
                    <a:gd name="connsiteY206" fmla="*/ 896457 h 1509906"/>
                    <a:gd name="connsiteX207" fmla="*/ 650169 w 1034979"/>
                    <a:gd name="connsiteY207" fmla="*/ 925032 h 1509906"/>
                    <a:gd name="connsiteX208" fmla="*/ 636834 w 1034979"/>
                    <a:gd name="connsiteY208" fmla="*/ 936462 h 1509906"/>
                    <a:gd name="connsiteX209" fmla="*/ 627309 w 1034979"/>
                    <a:gd name="connsiteY209" fmla="*/ 953607 h 1509906"/>
                    <a:gd name="connsiteX210" fmla="*/ 602544 w 1034979"/>
                    <a:gd name="connsiteY210" fmla="*/ 959322 h 1509906"/>
                    <a:gd name="connsiteX211" fmla="*/ 589209 w 1034979"/>
                    <a:gd name="connsiteY211" fmla="*/ 963132 h 1509906"/>
                    <a:gd name="connsiteX212" fmla="*/ 573969 w 1034979"/>
                    <a:gd name="connsiteY212" fmla="*/ 961227 h 1509906"/>
                    <a:gd name="connsiteX213" fmla="*/ 562539 w 1034979"/>
                    <a:gd name="connsiteY213" fmla="*/ 957417 h 1509906"/>
                    <a:gd name="connsiteX214" fmla="*/ 551109 w 1034979"/>
                    <a:gd name="connsiteY214" fmla="*/ 953607 h 1509906"/>
                    <a:gd name="connsiteX215" fmla="*/ 539679 w 1034979"/>
                    <a:gd name="connsiteY215" fmla="*/ 949797 h 1509906"/>
                    <a:gd name="connsiteX216" fmla="*/ 533964 w 1034979"/>
                    <a:gd name="connsiteY216" fmla="*/ 947892 h 1509906"/>
                    <a:gd name="connsiteX217" fmla="*/ 528249 w 1034979"/>
                    <a:gd name="connsiteY217" fmla="*/ 944082 h 1509906"/>
                    <a:gd name="connsiteX218" fmla="*/ 516819 w 1034979"/>
                    <a:gd name="connsiteY218" fmla="*/ 938367 h 1509906"/>
                    <a:gd name="connsiteX219" fmla="*/ 509199 w 1034979"/>
                    <a:gd name="connsiteY219" fmla="*/ 926937 h 1509906"/>
                    <a:gd name="connsiteX220" fmla="*/ 505389 w 1034979"/>
                    <a:gd name="connsiteY220" fmla="*/ 905982 h 1509906"/>
                    <a:gd name="connsiteX221" fmla="*/ 507294 w 1034979"/>
                    <a:gd name="connsiteY221" fmla="*/ 841212 h 1509906"/>
                    <a:gd name="connsiteX222" fmla="*/ 513009 w 1034979"/>
                    <a:gd name="connsiteY222" fmla="*/ 827877 h 1509906"/>
                    <a:gd name="connsiteX223" fmla="*/ 503484 w 1034979"/>
                    <a:gd name="connsiteY223" fmla="*/ 351627 h 1509906"/>
                    <a:gd name="connsiteX224" fmla="*/ 499674 w 1034979"/>
                    <a:gd name="connsiteY224" fmla="*/ 60162 h 1509906"/>
                    <a:gd name="connsiteX225" fmla="*/ 490149 w 1034979"/>
                    <a:gd name="connsiteY225" fmla="*/ 33492 h 1509906"/>
                    <a:gd name="connsiteX226" fmla="*/ 488244 w 1034979"/>
                    <a:gd name="connsiteY226" fmla="*/ 27777 h 1509906"/>
                    <a:gd name="connsiteX227" fmla="*/ 484434 w 1034979"/>
                    <a:gd name="connsiteY227" fmla="*/ 22062 h 1509906"/>
                    <a:gd name="connsiteX228" fmla="*/ 478719 w 1034979"/>
                    <a:gd name="connsiteY228" fmla="*/ 10632 h 1509906"/>
                    <a:gd name="connsiteX229" fmla="*/ 473004 w 1034979"/>
                    <a:gd name="connsiteY229" fmla="*/ 6822 h 1509906"/>
                    <a:gd name="connsiteX230" fmla="*/ 469194 w 1034979"/>
                    <a:gd name="connsiteY230" fmla="*/ 1107 h 1509906"/>
                    <a:gd name="connsiteX231" fmla="*/ 429189 w 1034979"/>
                    <a:gd name="connsiteY231" fmla="*/ 4917 h 1509906"/>
                    <a:gd name="connsiteX232" fmla="*/ 421569 w 1034979"/>
                    <a:gd name="connsiteY232" fmla="*/ 16347 h 1509906"/>
                    <a:gd name="connsiteX233" fmla="*/ 417759 w 1034979"/>
                    <a:gd name="connsiteY233" fmla="*/ 22062 h 1509906"/>
                    <a:gd name="connsiteX234" fmla="*/ 419664 w 1034979"/>
                    <a:gd name="connsiteY234" fmla="*/ 54447 h 1509906"/>
                    <a:gd name="connsiteX235" fmla="*/ 423474 w 1034979"/>
                    <a:gd name="connsiteY235" fmla="*/ 65877 h 1509906"/>
                    <a:gd name="connsiteX236" fmla="*/ 425379 w 1034979"/>
                    <a:gd name="connsiteY236" fmla="*/ 71592 h 1509906"/>
                    <a:gd name="connsiteX237" fmla="*/ 425379 w 1034979"/>
                    <a:gd name="connsiteY237" fmla="*/ 77307 h 1509906"/>
                    <a:gd name="connsiteX238" fmla="*/ 429189 w 1034979"/>
                    <a:gd name="connsiteY238" fmla="*/ 231612 h 1509906"/>
                    <a:gd name="connsiteX239" fmla="*/ 440619 w 1034979"/>
                    <a:gd name="connsiteY239" fmla="*/ 414492 h 1509906"/>
                    <a:gd name="connsiteX240" fmla="*/ 425379 w 1034979"/>
                    <a:gd name="connsiteY240" fmla="*/ 711672 h 1509906"/>
                    <a:gd name="connsiteX241" fmla="*/ 417759 w 1034979"/>
                    <a:gd name="connsiteY241" fmla="*/ 839307 h 1509906"/>
                    <a:gd name="connsiteX242" fmla="*/ 413949 w 1034979"/>
                    <a:gd name="connsiteY242" fmla="*/ 856452 h 1509906"/>
                    <a:gd name="connsiteX243" fmla="*/ 417759 w 1034979"/>
                    <a:gd name="connsiteY243" fmla="*/ 877407 h 1509906"/>
                    <a:gd name="connsiteX244" fmla="*/ 421569 w 1034979"/>
                    <a:gd name="connsiteY244" fmla="*/ 883122 h 1509906"/>
                    <a:gd name="connsiteX245" fmla="*/ 425379 w 1034979"/>
                    <a:gd name="connsiteY245" fmla="*/ 894552 h 1509906"/>
                    <a:gd name="connsiteX246" fmla="*/ 423474 w 1034979"/>
                    <a:gd name="connsiteY246" fmla="*/ 921222 h 1509906"/>
                    <a:gd name="connsiteX247" fmla="*/ 417759 w 1034979"/>
                    <a:gd name="connsiteY247" fmla="*/ 923127 h 1509906"/>
                    <a:gd name="connsiteX248" fmla="*/ 412044 w 1034979"/>
                    <a:gd name="connsiteY248" fmla="*/ 926937 h 1509906"/>
                    <a:gd name="connsiteX249" fmla="*/ 421569 w 1034979"/>
                    <a:gd name="connsiteY249"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56774 w 1034979"/>
                    <a:gd name="connsiteY22" fmla="*/ 909792 h 1509906"/>
                    <a:gd name="connsiteX23" fmla="*/ 145344 w 1034979"/>
                    <a:gd name="connsiteY23" fmla="*/ 905982 h 1509906"/>
                    <a:gd name="connsiteX24" fmla="*/ 139629 w 1034979"/>
                    <a:gd name="connsiteY24" fmla="*/ 902172 h 1509906"/>
                    <a:gd name="connsiteX25" fmla="*/ 133914 w 1034979"/>
                    <a:gd name="connsiteY25" fmla="*/ 900267 h 1509906"/>
                    <a:gd name="connsiteX26" fmla="*/ 116769 w 1034979"/>
                    <a:gd name="connsiteY26" fmla="*/ 896457 h 1509906"/>
                    <a:gd name="connsiteX27" fmla="*/ 111054 w 1034979"/>
                    <a:gd name="connsiteY27" fmla="*/ 890742 h 1509906"/>
                    <a:gd name="connsiteX28" fmla="*/ 101529 w 1034979"/>
                    <a:gd name="connsiteY28" fmla="*/ 873597 h 1509906"/>
                    <a:gd name="connsiteX29" fmla="*/ 84384 w 1034979"/>
                    <a:gd name="connsiteY29" fmla="*/ 865977 h 1509906"/>
                    <a:gd name="connsiteX30" fmla="*/ 78669 w 1034979"/>
                    <a:gd name="connsiteY30" fmla="*/ 864072 h 1509906"/>
                    <a:gd name="connsiteX31" fmla="*/ 59619 w 1034979"/>
                    <a:gd name="connsiteY31" fmla="*/ 867882 h 1509906"/>
                    <a:gd name="connsiteX32" fmla="*/ 53904 w 1034979"/>
                    <a:gd name="connsiteY32" fmla="*/ 871692 h 1509906"/>
                    <a:gd name="connsiteX33" fmla="*/ 50094 w 1034979"/>
                    <a:gd name="connsiteY33" fmla="*/ 877407 h 1509906"/>
                    <a:gd name="connsiteX34" fmla="*/ 46284 w 1034979"/>
                    <a:gd name="connsiteY34" fmla="*/ 888837 h 1509906"/>
                    <a:gd name="connsiteX35" fmla="*/ 50094 w 1034979"/>
                    <a:gd name="connsiteY35" fmla="*/ 926937 h 1509906"/>
                    <a:gd name="connsiteX36" fmla="*/ 53904 w 1034979"/>
                    <a:gd name="connsiteY36" fmla="*/ 932652 h 1509906"/>
                    <a:gd name="connsiteX37" fmla="*/ 59619 w 1034979"/>
                    <a:gd name="connsiteY37" fmla="*/ 936462 h 1509906"/>
                    <a:gd name="connsiteX38" fmla="*/ 63429 w 1034979"/>
                    <a:gd name="connsiteY38" fmla="*/ 942177 h 1509906"/>
                    <a:gd name="connsiteX39" fmla="*/ 80574 w 1034979"/>
                    <a:gd name="connsiteY39" fmla="*/ 951702 h 1509906"/>
                    <a:gd name="connsiteX40" fmla="*/ 103434 w 1034979"/>
                    <a:gd name="connsiteY40" fmla="*/ 953607 h 1509906"/>
                    <a:gd name="connsiteX41" fmla="*/ 124389 w 1034979"/>
                    <a:gd name="connsiteY41" fmla="*/ 959322 h 1509906"/>
                    <a:gd name="connsiteX42" fmla="*/ 130104 w 1034979"/>
                    <a:gd name="connsiteY42" fmla="*/ 961227 h 1509906"/>
                    <a:gd name="connsiteX43" fmla="*/ 135819 w 1034979"/>
                    <a:gd name="connsiteY43" fmla="*/ 966942 h 1509906"/>
                    <a:gd name="connsiteX44" fmla="*/ 143439 w 1034979"/>
                    <a:gd name="connsiteY44" fmla="*/ 968847 h 1509906"/>
                    <a:gd name="connsiteX45" fmla="*/ 166299 w 1034979"/>
                    <a:gd name="connsiteY45" fmla="*/ 972657 h 1509906"/>
                    <a:gd name="connsiteX46" fmla="*/ 191064 w 1034979"/>
                    <a:gd name="connsiteY46" fmla="*/ 978372 h 1509906"/>
                    <a:gd name="connsiteX47" fmla="*/ 208209 w 1034979"/>
                    <a:gd name="connsiteY47" fmla="*/ 984087 h 1509906"/>
                    <a:gd name="connsiteX48" fmla="*/ 213924 w 1034979"/>
                    <a:gd name="connsiteY48" fmla="*/ 985992 h 1509906"/>
                    <a:gd name="connsiteX49" fmla="*/ 229164 w 1034979"/>
                    <a:gd name="connsiteY49" fmla="*/ 989802 h 1509906"/>
                    <a:gd name="connsiteX50" fmla="*/ 248214 w 1034979"/>
                    <a:gd name="connsiteY50" fmla="*/ 995517 h 1509906"/>
                    <a:gd name="connsiteX51" fmla="*/ 253929 w 1034979"/>
                    <a:gd name="connsiteY51" fmla="*/ 999327 h 1509906"/>
                    <a:gd name="connsiteX52" fmla="*/ 267264 w 1034979"/>
                    <a:gd name="connsiteY52" fmla="*/ 1014567 h 1509906"/>
                    <a:gd name="connsiteX53" fmla="*/ 272979 w 1034979"/>
                    <a:gd name="connsiteY53" fmla="*/ 1033617 h 1509906"/>
                    <a:gd name="connsiteX54" fmla="*/ 274884 w 1034979"/>
                    <a:gd name="connsiteY54" fmla="*/ 1039332 h 1509906"/>
                    <a:gd name="connsiteX55" fmla="*/ 276789 w 1034979"/>
                    <a:gd name="connsiteY55" fmla="*/ 1045047 h 1509906"/>
                    <a:gd name="connsiteX56" fmla="*/ 278694 w 1034979"/>
                    <a:gd name="connsiteY56" fmla="*/ 1069812 h 1509906"/>
                    <a:gd name="connsiteX57" fmla="*/ 280599 w 1034979"/>
                    <a:gd name="connsiteY57" fmla="*/ 1075527 h 1509906"/>
                    <a:gd name="connsiteX58" fmla="*/ 278694 w 1034979"/>
                    <a:gd name="connsiteY58" fmla="*/ 1094577 h 1509906"/>
                    <a:gd name="connsiteX59" fmla="*/ 276789 w 1034979"/>
                    <a:gd name="connsiteY59" fmla="*/ 1104102 h 1509906"/>
                    <a:gd name="connsiteX60" fmla="*/ 263454 w 1034979"/>
                    <a:gd name="connsiteY60" fmla="*/ 1117437 h 1509906"/>
                    <a:gd name="connsiteX61" fmla="*/ 252024 w 1034979"/>
                    <a:gd name="connsiteY61" fmla="*/ 1125057 h 1509906"/>
                    <a:gd name="connsiteX62" fmla="*/ 240594 w 1034979"/>
                    <a:gd name="connsiteY62" fmla="*/ 1128867 h 1509906"/>
                    <a:gd name="connsiteX63" fmla="*/ 126294 w 1034979"/>
                    <a:gd name="connsiteY63" fmla="*/ 1128867 h 1509906"/>
                    <a:gd name="connsiteX64" fmla="*/ 120579 w 1034979"/>
                    <a:gd name="connsiteY64" fmla="*/ 1130772 h 1509906"/>
                    <a:gd name="connsiteX65" fmla="*/ 105339 w 1034979"/>
                    <a:gd name="connsiteY65" fmla="*/ 1132677 h 1509906"/>
                    <a:gd name="connsiteX66" fmla="*/ 88194 w 1034979"/>
                    <a:gd name="connsiteY66" fmla="*/ 1138392 h 1509906"/>
                    <a:gd name="connsiteX67" fmla="*/ 82479 w 1034979"/>
                    <a:gd name="connsiteY67" fmla="*/ 1140297 h 1509906"/>
                    <a:gd name="connsiteX68" fmla="*/ 76764 w 1034979"/>
                    <a:gd name="connsiteY68" fmla="*/ 1144107 h 1509906"/>
                    <a:gd name="connsiteX69" fmla="*/ 65334 w 1034979"/>
                    <a:gd name="connsiteY69" fmla="*/ 1146012 h 1509906"/>
                    <a:gd name="connsiteX70" fmla="*/ 27234 w 1034979"/>
                    <a:gd name="connsiteY70" fmla="*/ 1147917 h 1509906"/>
                    <a:gd name="connsiteX71" fmla="*/ 15804 w 1034979"/>
                    <a:gd name="connsiteY71" fmla="*/ 1153632 h 1509906"/>
                    <a:gd name="connsiteX72" fmla="*/ 6279 w 1034979"/>
                    <a:gd name="connsiteY72" fmla="*/ 1163157 h 1509906"/>
                    <a:gd name="connsiteX73" fmla="*/ 4374 w 1034979"/>
                    <a:gd name="connsiteY73" fmla="*/ 1168872 h 1509906"/>
                    <a:gd name="connsiteX74" fmla="*/ 564 w 1034979"/>
                    <a:gd name="connsiteY74" fmla="*/ 1174587 h 1509906"/>
                    <a:gd name="connsiteX75" fmla="*/ 6279 w 1034979"/>
                    <a:gd name="connsiteY75" fmla="*/ 1206972 h 1509906"/>
                    <a:gd name="connsiteX76" fmla="*/ 11994 w 1034979"/>
                    <a:gd name="connsiteY76" fmla="*/ 1210782 h 1509906"/>
                    <a:gd name="connsiteX77" fmla="*/ 17709 w 1034979"/>
                    <a:gd name="connsiteY77" fmla="*/ 1212687 h 1509906"/>
                    <a:gd name="connsiteX78" fmla="*/ 145344 w 1034979"/>
                    <a:gd name="connsiteY78" fmla="*/ 1210782 h 1509906"/>
                    <a:gd name="connsiteX79" fmla="*/ 152964 w 1034979"/>
                    <a:gd name="connsiteY79" fmla="*/ 1208877 h 1509906"/>
                    <a:gd name="connsiteX80" fmla="*/ 303459 w 1034979"/>
                    <a:gd name="connsiteY80" fmla="*/ 1203162 h 1509906"/>
                    <a:gd name="connsiteX81" fmla="*/ 318699 w 1034979"/>
                    <a:gd name="connsiteY81" fmla="*/ 1210782 h 1509906"/>
                    <a:gd name="connsiteX82" fmla="*/ 330129 w 1034979"/>
                    <a:gd name="connsiteY82" fmla="*/ 1216497 h 1509906"/>
                    <a:gd name="connsiteX83" fmla="*/ 333939 w 1034979"/>
                    <a:gd name="connsiteY83" fmla="*/ 1222212 h 1509906"/>
                    <a:gd name="connsiteX84" fmla="*/ 339654 w 1034979"/>
                    <a:gd name="connsiteY84" fmla="*/ 1224117 h 1509906"/>
                    <a:gd name="connsiteX85" fmla="*/ 351084 w 1034979"/>
                    <a:gd name="connsiteY85" fmla="*/ 1231737 h 1509906"/>
                    <a:gd name="connsiteX86" fmla="*/ 356799 w 1034979"/>
                    <a:gd name="connsiteY86" fmla="*/ 1235547 h 1509906"/>
                    <a:gd name="connsiteX87" fmla="*/ 360609 w 1034979"/>
                    <a:gd name="connsiteY87" fmla="*/ 1241262 h 1509906"/>
                    <a:gd name="connsiteX88" fmla="*/ 366324 w 1034979"/>
                    <a:gd name="connsiteY88" fmla="*/ 1252692 h 1509906"/>
                    <a:gd name="connsiteX89" fmla="*/ 362514 w 1034979"/>
                    <a:gd name="connsiteY89" fmla="*/ 1279362 h 1509906"/>
                    <a:gd name="connsiteX90" fmla="*/ 358704 w 1034979"/>
                    <a:gd name="connsiteY90" fmla="*/ 1285077 h 1509906"/>
                    <a:gd name="connsiteX91" fmla="*/ 356799 w 1034979"/>
                    <a:gd name="connsiteY91" fmla="*/ 1290792 h 1509906"/>
                    <a:gd name="connsiteX92" fmla="*/ 352989 w 1034979"/>
                    <a:gd name="connsiteY92" fmla="*/ 1296507 h 1509906"/>
                    <a:gd name="connsiteX93" fmla="*/ 351084 w 1034979"/>
                    <a:gd name="connsiteY93" fmla="*/ 1302222 h 1509906"/>
                    <a:gd name="connsiteX94" fmla="*/ 347274 w 1034979"/>
                    <a:gd name="connsiteY94" fmla="*/ 1307937 h 1509906"/>
                    <a:gd name="connsiteX95" fmla="*/ 330129 w 1034979"/>
                    <a:gd name="connsiteY95" fmla="*/ 1374612 h 1509906"/>
                    <a:gd name="connsiteX96" fmla="*/ 328224 w 1034979"/>
                    <a:gd name="connsiteY96" fmla="*/ 1426047 h 1509906"/>
                    <a:gd name="connsiteX97" fmla="*/ 330129 w 1034979"/>
                    <a:gd name="connsiteY97" fmla="*/ 1450812 h 1509906"/>
                    <a:gd name="connsiteX98" fmla="*/ 332034 w 1034979"/>
                    <a:gd name="connsiteY98" fmla="*/ 1456527 h 1509906"/>
                    <a:gd name="connsiteX99" fmla="*/ 335844 w 1034979"/>
                    <a:gd name="connsiteY99" fmla="*/ 1460337 h 1509906"/>
                    <a:gd name="connsiteX100" fmla="*/ 364419 w 1034979"/>
                    <a:gd name="connsiteY100" fmla="*/ 1506057 h 1509906"/>
                    <a:gd name="connsiteX101" fmla="*/ 387279 w 1034979"/>
                    <a:gd name="connsiteY101" fmla="*/ 1507962 h 1509906"/>
                    <a:gd name="connsiteX102" fmla="*/ 392994 w 1034979"/>
                    <a:gd name="connsiteY102" fmla="*/ 1502247 h 1509906"/>
                    <a:gd name="connsiteX103" fmla="*/ 394899 w 1034979"/>
                    <a:gd name="connsiteY103" fmla="*/ 1490817 h 1509906"/>
                    <a:gd name="connsiteX104" fmla="*/ 396804 w 1034979"/>
                    <a:gd name="connsiteY104" fmla="*/ 1485102 h 1509906"/>
                    <a:gd name="connsiteX105" fmla="*/ 398709 w 1034979"/>
                    <a:gd name="connsiteY105" fmla="*/ 1467957 h 1509906"/>
                    <a:gd name="connsiteX106" fmla="*/ 400614 w 1034979"/>
                    <a:gd name="connsiteY106" fmla="*/ 1454622 h 1509906"/>
                    <a:gd name="connsiteX107" fmla="*/ 404424 w 1034979"/>
                    <a:gd name="connsiteY107" fmla="*/ 1397472 h 1509906"/>
                    <a:gd name="connsiteX108" fmla="*/ 410139 w 1034979"/>
                    <a:gd name="connsiteY108" fmla="*/ 1386042 h 1509906"/>
                    <a:gd name="connsiteX109" fmla="*/ 413949 w 1034979"/>
                    <a:gd name="connsiteY109" fmla="*/ 1372707 h 1509906"/>
                    <a:gd name="connsiteX110" fmla="*/ 415854 w 1034979"/>
                    <a:gd name="connsiteY110" fmla="*/ 1366992 h 1509906"/>
                    <a:gd name="connsiteX111" fmla="*/ 417759 w 1034979"/>
                    <a:gd name="connsiteY111" fmla="*/ 1353657 h 1509906"/>
                    <a:gd name="connsiteX112" fmla="*/ 421569 w 1034979"/>
                    <a:gd name="connsiteY112" fmla="*/ 1342227 h 1509906"/>
                    <a:gd name="connsiteX113" fmla="*/ 427284 w 1034979"/>
                    <a:gd name="connsiteY113" fmla="*/ 1328892 h 1509906"/>
                    <a:gd name="connsiteX114" fmla="*/ 436809 w 1034979"/>
                    <a:gd name="connsiteY114" fmla="*/ 1317462 h 1509906"/>
                    <a:gd name="connsiteX115" fmla="*/ 450144 w 1034979"/>
                    <a:gd name="connsiteY115" fmla="*/ 1302222 h 1509906"/>
                    <a:gd name="connsiteX116" fmla="*/ 457764 w 1034979"/>
                    <a:gd name="connsiteY116" fmla="*/ 1290792 h 1509906"/>
                    <a:gd name="connsiteX117" fmla="*/ 461574 w 1034979"/>
                    <a:gd name="connsiteY117" fmla="*/ 1279362 h 1509906"/>
                    <a:gd name="connsiteX118" fmla="*/ 465384 w 1034979"/>
                    <a:gd name="connsiteY118" fmla="*/ 1264122 h 1509906"/>
                    <a:gd name="connsiteX119" fmla="*/ 467289 w 1034979"/>
                    <a:gd name="connsiteY119" fmla="*/ 1258407 h 1509906"/>
                    <a:gd name="connsiteX120" fmla="*/ 507294 w 1034979"/>
                    <a:gd name="connsiteY120" fmla="*/ 1252692 h 1509906"/>
                    <a:gd name="connsiteX121" fmla="*/ 535869 w 1034979"/>
                    <a:gd name="connsiteY121" fmla="*/ 1243167 h 1509906"/>
                    <a:gd name="connsiteX122" fmla="*/ 541584 w 1034979"/>
                    <a:gd name="connsiteY122" fmla="*/ 1241262 h 1509906"/>
                    <a:gd name="connsiteX123" fmla="*/ 547299 w 1034979"/>
                    <a:gd name="connsiteY123" fmla="*/ 1239357 h 1509906"/>
                    <a:gd name="connsiteX124" fmla="*/ 554919 w 1034979"/>
                    <a:gd name="connsiteY124" fmla="*/ 1237452 h 1509906"/>
                    <a:gd name="connsiteX125" fmla="*/ 573969 w 1034979"/>
                    <a:gd name="connsiteY125" fmla="*/ 1229832 h 1509906"/>
                    <a:gd name="connsiteX126" fmla="*/ 585399 w 1034979"/>
                    <a:gd name="connsiteY126" fmla="*/ 1226022 h 1509906"/>
                    <a:gd name="connsiteX127" fmla="*/ 720654 w 1034979"/>
                    <a:gd name="connsiteY127" fmla="*/ 1309842 h 1509906"/>
                    <a:gd name="connsiteX128" fmla="*/ 733989 w 1034979"/>
                    <a:gd name="connsiteY128" fmla="*/ 1319367 h 1509906"/>
                    <a:gd name="connsiteX129" fmla="*/ 743514 w 1034979"/>
                    <a:gd name="connsiteY129" fmla="*/ 1321272 h 1509906"/>
                    <a:gd name="connsiteX130" fmla="*/ 749229 w 1034979"/>
                    <a:gd name="connsiteY130" fmla="*/ 1323177 h 1509906"/>
                    <a:gd name="connsiteX131" fmla="*/ 762564 w 1034979"/>
                    <a:gd name="connsiteY131" fmla="*/ 1328892 h 1509906"/>
                    <a:gd name="connsiteX132" fmla="*/ 777804 w 1034979"/>
                    <a:gd name="connsiteY132" fmla="*/ 1326987 h 1509906"/>
                    <a:gd name="connsiteX133" fmla="*/ 789234 w 1034979"/>
                    <a:gd name="connsiteY133" fmla="*/ 1321272 h 1509906"/>
                    <a:gd name="connsiteX134" fmla="*/ 794949 w 1034979"/>
                    <a:gd name="connsiteY134" fmla="*/ 1319367 h 1509906"/>
                    <a:gd name="connsiteX135" fmla="*/ 802569 w 1034979"/>
                    <a:gd name="connsiteY135" fmla="*/ 1302222 h 1509906"/>
                    <a:gd name="connsiteX136" fmla="*/ 800664 w 1034979"/>
                    <a:gd name="connsiteY136" fmla="*/ 1277457 h 1509906"/>
                    <a:gd name="connsiteX137" fmla="*/ 798759 w 1034979"/>
                    <a:gd name="connsiteY137" fmla="*/ 1271742 h 1509906"/>
                    <a:gd name="connsiteX138" fmla="*/ 796854 w 1034979"/>
                    <a:gd name="connsiteY138" fmla="*/ 1264122 h 1509906"/>
                    <a:gd name="connsiteX139" fmla="*/ 783519 w 1034979"/>
                    <a:gd name="connsiteY139" fmla="*/ 1246977 h 1509906"/>
                    <a:gd name="connsiteX140" fmla="*/ 773994 w 1034979"/>
                    <a:gd name="connsiteY140" fmla="*/ 1241262 h 1509906"/>
                    <a:gd name="connsiteX141" fmla="*/ 648264 w 1034979"/>
                    <a:gd name="connsiteY141" fmla="*/ 1149822 h 1509906"/>
                    <a:gd name="connsiteX142" fmla="*/ 644454 w 1034979"/>
                    <a:gd name="connsiteY142" fmla="*/ 1132677 h 1509906"/>
                    <a:gd name="connsiteX143" fmla="*/ 646359 w 1034979"/>
                    <a:gd name="connsiteY143" fmla="*/ 1125057 h 1509906"/>
                    <a:gd name="connsiteX144" fmla="*/ 650169 w 1034979"/>
                    <a:gd name="connsiteY144" fmla="*/ 1107912 h 1509906"/>
                    <a:gd name="connsiteX145" fmla="*/ 653979 w 1034979"/>
                    <a:gd name="connsiteY145" fmla="*/ 1102197 h 1509906"/>
                    <a:gd name="connsiteX146" fmla="*/ 655884 w 1034979"/>
                    <a:gd name="connsiteY146" fmla="*/ 1096482 h 1509906"/>
                    <a:gd name="connsiteX147" fmla="*/ 661599 w 1034979"/>
                    <a:gd name="connsiteY147" fmla="*/ 1094577 h 1509906"/>
                    <a:gd name="connsiteX148" fmla="*/ 671124 w 1034979"/>
                    <a:gd name="connsiteY148" fmla="*/ 1083147 h 1509906"/>
                    <a:gd name="connsiteX149" fmla="*/ 724464 w 1034979"/>
                    <a:gd name="connsiteY149" fmla="*/ 1075527 h 1509906"/>
                    <a:gd name="connsiteX150" fmla="*/ 842574 w 1034979"/>
                    <a:gd name="connsiteY150" fmla="*/ 1077432 h 1509906"/>
                    <a:gd name="connsiteX151" fmla="*/ 871149 w 1034979"/>
                    <a:gd name="connsiteY151" fmla="*/ 1079337 h 1509906"/>
                    <a:gd name="connsiteX152" fmla="*/ 899724 w 1034979"/>
                    <a:gd name="connsiteY152" fmla="*/ 1085052 h 1509906"/>
                    <a:gd name="connsiteX153" fmla="*/ 922584 w 1034979"/>
                    <a:gd name="connsiteY153" fmla="*/ 1088862 h 1509906"/>
                    <a:gd name="connsiteX154" fmla="*/ 951159 w 1034979"/>
                    <a:gd name="connsiteY154" fmla="*/ 1094577 h 1509906"/>
                    <a:gd name="connsiteX155" fmla="*/ 956874 w 1034979"/>
                    <a:gd name="connsiteY155" fmla="*/ 1094577 h 1509906"/>
                    <a:gd name="connsiteX156" fmla="*/ 1002594 w 1034979"/>
                    <a:gd name="connsiteY156" fmla="*/ 1092672 h 1509906"/>
                    <a:gd name="connsiteX157" fmla="*/ 1031169 w 1034979"/>
                    <a:gd name="connsiteY157" fmla="*/ 1085052 h 1509906"/>
                    <a:gd name="connsiteX158" fmla="*/ 1034979 w 1034979"/>
                    <a:gd name="connsiteY158" fmla="*/ 1079337 h 1509906"/>
                    <a:gd name="connsiteX159" fmla="*/ 1033074 w 1034979"/>
                    <a:gd name="connsiteY159" fmla="*/ 1060287 h 1509906"/>
                    <a:gd name="connsiteX160" fmla="*/ 1027359 w 1034979"/>
                    <a:gd name="connsiteY160" fmla="*/ 1056477 h 1509906"/>
                    <a:gd name="connsiteX161" fmla="*/ 1012119 w 1034979"/>
                    <a:gd name="connsiteY161" fmla="*/ 1054572 h 1509906"/>
                    <a:gd name="connsiteX162" fmla="*/ 1006404 w 1034979"/>
                    <a:gd name="connsiteY162" fmla="*/ 1052667 h 1509906"/>
                    <a:gd name="connsiteX163" fmla="*/ 998784 w 1034979"/>
                    <a:gd name="connsiteY163" fmla="*/ 1050762 h 1509906"/>
                    <a:gd name="connsiteX164" fmla="*/ 987354 w 1034979"/>
                    <a:gd name="connsiteY164" fmla="*/ 1043142 h 1509906"/>
                    <a:gd name="connsiteX165" fmla="*/ 975924 w 1034979"/>
                    <a:gd name="connsiteY165" fmla="*/ 1039332 h 1509906"/>
                    <a:gd name="connsiteX166" fmla="*/ 970209 w 1034979"/>
                    <a:gd name="connsiteY166" fmla="*/ 1037427 h 1509906"/>
                    <a:gd name="connsiteX167" fmla="*/ 962589 w 1034979"/>
                    <a:gd name="connsiteY167" fmla="*/ 1035522 h 1509906"/>
                    <a:gd name="connsiteX168" fmla="*/ 956874 w 1034979"/>
                    <a:gd name="connsiteY168" fmla="*/ 1033617 h 1509906"/>
                    <a:gd name="connsiteX169" fmla="*/ 935919 w 1034979"/>
                    <a:gd name="connsiteY169" fmla="*/ 1027902 h 1509906"/>
                    <a:gd name="connsiteX170" fmla="*/ 930204 w 1034979"/>
                    <a:gd name="connsiteY170" fmla="*/ 1025997 h 1509906"/>
                    <a:gd name="connsiteX171" fmla="*/ 825429 w 1034979"/>
                    <a:gd name="connsiteY171" fmla="*/ 1027902 h 1509906"/>
                    <a:gd name="connsiteX172" fmla="*/ 819714 w 1034979"/>
                    <a:gd name="connsiteY172" fmla="*/ 1029807 h 1509906"/>
                    <a:gd name="connsiteX173" fmla="*/ 730179 w 1034979"/>
                    <a:gd name="connsiteY173" fmla="*/ 1031712 h 1509906"/>
                    <a:gd name="connsiteX174" fmla="*/ 716844 w 1034979"/>
                    <a:gd name="connsiteY174" fmla="*/ 1035522 h 1509906"/>
                    <a:gd name="connsiteX175" fmla="*/ 695889 w 1034979"/>
                    <a:gd name="connsiteY175" fmla="*/ 1037427 h 1509906"/>
                    <a:gd name="connsiteX176" fmla="*/ 669219 w 1034979"/>
                    <a:gd name="connsiteY176" fmla="*/ 1039332 h 1509906"/>
                    <a:gd name="connsiteX177" fmla="*/ 669219 w 1034979"/>
                    <a:gd name="connsiteY177" fmla="*/ 1039332 h 1509906"/>
                    <a:gd name="connsiteX178" fmla="*/ 646359 w 1034979"/>
                    <a:gd name="connsiteY178" fmla="*/ 1043142 h 1509906"/>
                    <a:gd name="connsiteX179" fmla="*/ 642549 w 1034979"/>
                    <a:gd name="connsiteY179" fmla="*/ 1031712 h 1509906"/>
                    <a:gd name="connsiteX180" fmla="*/ 640644 w 1034979"/>
                    <a:gd name="connsiteY180" fmla="*/ 1025997 h 1509906"/>
                    <a:gd name="connsiteX181" fmla="*/ 642549 w 1034979"/>
                    <a:gd name="connsiteY181" fmla="*/ 1008852 h 1509906"/>
                    <a:gd name="connsiteX182" fmla="*/ 644454 w 1034979"/>
                    <a:gd name="connsiteY182" fmla="*/ 1003137 h 1509906"/>
                    <a:gd name="connsiteX183" fmla="*/ 661599 w 1034979"/>
                    <a:gd name="connsiteY183" fmla="*/ 993612 h 1509906"/>
                    <a:gd name="connsiteX184" fmla="*/ 673029 w 1034979"/>
                    <a:gd name="connsiteY184" fmla="*/ 985992 h 1509906"/>
                    <a:gd name="connsiteX185" fmla="*/ 674934 w 1034979"/>
                    <a:gd name="connsiteY185" fmla="*/ 980277 h 1509906"/>
                    <a:gd name="connsiteX186" fmla="*/ 680649 w 1034979"/>
                    <a:gd name="connsiteY186" fmla="*/ 978372 h 1509906"/>
                    <a:gd name="connsiteX187" fmla="*/ 686364 w 1034979"/>
                    <a:gd name="connsiteY187" fmla="*/ 974562 h 1509906"/>
                    <a:gd name="connsiteX188" fmla="*/ 695889 w 1034979"/>
                    <a:gd name="connsiteY188" fmla="*/ 965037 h 1509906"/>
                    <a:gd name="connsiteX189" fmla="*/ 705414 w 1034979"/>
                    <a:gd name="connsiteY189" fmla="*/ 953607 h 1509906"/>
                    <a:gd name="connsiteX190" fmla="*/ 716844 w 1034979"/>
                    <a:gd name="connsiteY190" fmla="*/ 945987 h 1509906"/>
                    <a:gd name="connsiteX191" fmla="*/ 732084 w 1034979"/>
                    <a:gd name="connsiteY191" fmla="*/ 932652 h 1509906"/>
                    <a:gd name="connsiteX192" fmla="*/ 741609 w 1034979"/>
                    <a:gd name="connsiteY192" fmla="*/ 921222 h 1509906"/>
                    <a:gd name="connsiteX193" fmla="*/ 753039 w 1034979"/>
                    <a:gd name="connsiteY193" fmla="*/ 911697 h 1509906"/>
                    <a:gd name="connsiteX194" fmla="*/ 758754 w 1034979"/>
                    <a:gd name="connsiteY194" fmla="*/ 900267 h 1509906"/>
                    <a:gd name="connsiteX195" fmla="*/ 760659 w 1034979"/>
                    <a:gd name="connsiteY195" fmla="*/ 894552 h 1509906"/>
                    <a:gd name="connsiteX196" fmla="*/ 766374 w 1034979"/>
                    <a:gd name="connsiteY196" fmla="*/ 883122 h 1509906"/>
                    <a:gd name="connsiteX197" fmla="*/ 764469 w 1034979"/>
                    <a:gd name="connsiteY197" fmla="*/ 867882 h 1509906"/>
                    <a:gd name="connsiteX198" fmla="*/ 758754 w 1034979"/>
                    <a:gd name="connsiteY198" fmla="*/ 865977 h 1509906"/>
                    <a:gd name="connsiteX199" fmla="*/ 737799 w 1034979"/>
                    <a:gd name="connsiteY199" fmla="*/ 867882 h 1509906"/>
                    <a:gd name="connsiteX200" fmla="*/ 732084 w 1034979"/>
                    <a:gd name="connsiteY200" fmla="*/ 871692 h 1509906"/>
                    <a:gd name="connsiteX201" fmla="*/ 720654 w 1034979"/>
                    <a:gd name="connsiteY201" fmla="*/ 875502 h 1509906"/>
                    <a:gd name="connsiteX202" fmla="*/ 716844 w 1034979"/>
                    <a:gd name="connsiteY202" fmla="*/ 881217 h 1509906"/>
                    <a:gd name="connsiteX203" fmla="*/ 711129 w 1034979"/>
                    <a:gd name="connsiteY203" fmla="*/ 883122 h 1509906"/>
                    <a:gd name="connsiteX204" fmla="*/ 705414 w 1034979"/>
                    <a:gd name="connsiteY204" fmla="*/ 886932 h 1509906"/>
                    <a:gd name="connsiteX205" fmla="*/ 699699 w 1034979"/>
                    <a:gd name="connsiteY205" fmla="*/ 892647 h 1509906"/>
                    <a:gd name="connsiteX206" fmla="*/ 692079 w 1034979"/>
                    <a:gd name="connsiteY206" fmla="*/ 896457 h 1509906"/>
                    <a:gd name="connsiteX207" fmla="*/ 650169 w 1034979"/>
                    <a:gd name="connsiteY207" fmla="*/ 925032 h 1509906"/>
                    <a:gd name="connsiteX208" fmla="*/ 636834 w 1034979"/>
                    <a:gd name="connsiteY208" fmla="*/ 936462 h 1509906"/>
                    <a:gd name="connsiteX209" fmla="*/ 627309 w 1034979"/>
                    <a:gd name="connsiteY209" fmla="*/ 953607 h 1509906"/>
                    <a:gd name="connsiteX210" fmla="*/ 602544 w 1034979"/>
                    <a:gd name="connsiteY210" fmla="*/ 959322 h 1509906"/>
                    <a:gd name="connsiteX211" fmla="*/ 589209 w 1034979"/>
                    <a:gd name="connsiteY211" fmla="*/ 963132 h 1509906"/>
                    <a:gd name="connsiteX212" fmla="*/ 573969 w 1034979"/>
                    <a:gd name="connsiteY212" fmla="*/ 961227 h 1509906"/>
                    <a:gd name="connsiteX213" fmla="*/ 562539 w 1034979"/>
                    <a:gd name="connsiteY213" fmla="*/ 957417 h 1509906"/>
                    <a:gd name="connsiteX214" fmla="*/ 551109 w 1034979"/>
                    <a:gd name="connsiteY214" fmla="*/ 953607 h 1509906"/>
                    <a:gd name="connsiteX215" fmla="*/ 539679 w 1034979"/>
                    <a:gd name="connsiteY215" fmla="*/ 949797 h 1509906"/>
                    <a:gd name="connsiteX216" fmla="*/ 533964 w 1034979"/>
                    <a:gd name="connsiteY216" fmla="*/ 947892 h 1509906"/>
                    <a:gd name="connsiteX217" fmla="*/ 528249 w 1034979"/>
                    <a:gd name="connsiteY217" fmla="*/ 944082 h 1509906"/>
                    <a:gd name="connsiteX218" fmla="*/ 516819 w 1034979"/>
                    <a:gd name="connsiteY218" fmla="*/ 938367 h 1509906"/>
                    <a:gd name="connsiteX219" fmla="*/ 509199 w 1034979"/>
                    <a:gd name="connsiteY219" fmla="*/ 926937 h 1509906"/>
                    <a:gd name="connsiteX220" fmla="*/ 505389 w 1034979"/>
                    <a:gd name="connsiteY220" fmla="*/ 905982 h 1509906"/>
                    <a:gd name="connsiteX221" fmla="*/ 507294 w 1034979"/>
                    <a:gd name="connsiteY221" fmla="*/ 841212 h 1509906"/>
                    <a:gd name="connsiteX222" fmla="*/ 513009 w 1034979"/>
                    <a:gd name="connsiteY222" fmla="*/ 827877 h 1509906"/>
                    <a:gd name="connsiteX223" fmla="*/ 503484 w 1034979"/>
                    <a:gd name="connsiteY223" fmla="*/ 351627 h 1509906"/>
                    <a:gd name="connsiteX224" fmla="*/ 499674 w 1034979"/>
                    <a:gd name="connsiteY224" fmla="*/ 60162 h 1509906"/>
                    <a:gd name="connsiteX225" fmla="*/ 490149 w 1034979"/>
                    <a:gd name="connsiteY225" fmla="*/ 33492 h 1509906"/>
                    <a:gd name="connsiteX226" fmla="*/ 488244 w 1034979"/>
                    <a:gd name="connsiteY226" fmla="*/ 27777 h 1509906"/>
                    <a:gd name="connsiteX227" fmla="*/ 484434 w 1034979"/>
                    <a:gd name="connsiteY227" fmla="*/ 22062 h 1509906"/>
                    <a:gd name="connsiteX228" fmla="*/ 478719 w 1034979"/>
                    <a:gd name="connsiteY228" fmla="*/ 10632 h 1509906"/>
                    <a:gd name="connsiteX229" fmla="*/ 473004 w 1034979"/>
                    <a:gd name="connsiteY229" fmla="*/ 6822 h 1509906"/>
                    <a:gd name="connsiteX230" fmla="*/ 469194 w 1034979"/>
                    <a:gd name="connsiteY230" fmla="*/ 1107 h 1509906"/>
                    <a:gd name="connsiteX231" fmla="*/ 429189 w 1034979"/>
                    <a:gd name="connsiteY231" fmla="*/ 4917 h 1509906"/>
                    <a:gd name="connsiteX232" fmla="*/ 421569 w 1034979"/>
                    <a:gd name="connsiteY232" fmla="*/ 16347 h 1509906"/>
                    <a:gd name="connsiteX233" fmla="*/ 417759 w 1034979"/>
                    <a:gd name="connsiteY233" fmla="*/ 22062 h 1509906"/>
                    <a:gd name="connsiteX234" fmla="*/ 419664 w 1034979"/>
                    <a:gd name="connsiteY234" fmla="*/ 54447 h 1509906"/>
                    <a:gd name="connsiteX235" fmla="*/ 423474 w 1034979"/>
                    <a:gd name="connsiteY235" fmla="*/ 65877 h 1509906"/>
                    <a:gd name="connsiteX236" fmla="*/ 425379 w 1034979"/>
                    <a:gd name="connsiteY236" fmla="*/ 71592 h 1509906"/>
                    <a:gd name="connsiteX237" fmla="*/ 425379 w 1034979"/>
                    <a:gd name="connsiteY237" fmla="*/ 77307 h 1509906"/>
                    <a:gd name="connsiteX238" fmla="*/ 429189 w 1034979"/>
                    <a:gd name="connsiteY238" fmla="*/ 231612 h 1509906"/>
                    <a:gd name="connsiteX239" fmla="*/ 440619 w 1034979"/>
                    <a:gd name="connsiteY239" fmla="*/ 414492 h 1509906"/>
                    <a:gd name="connsiteX240" fmla="*/ 425379 w 1034979"/>
                    <a:gd name="connsiteY240" fmla="*/ 711672 h 1509906"/>
                    <a:gd name="connsiteX241" fmla="*/ 417759 w 1034979"/>
                    <a:gd name="connsiteY241" fmla="*/ 839307 h 1509906"/>
                    <a:gd name="connsiteX242" fmla="*/ 413949 w 1034979"/>
                    <a:gd name="connsiteY242" fmla="*/ 856452 h 1509906"/>
                    <a:gd name="connsiteX243" fmla="*/ 417759 w 1034979"/>
                    <a:gd name="connsiteY243" fmla="*/ 877407 h 1509906"/>
                    <a:gd name="connsiteX244" fmla="*/ 421569 w 1034979"/>
                    <a:gd name="connsiteY244" fmla="*/ 883122 h 1509906"/>
                    <a:gd name="connsiteX245" fmla="*/ 425379 w 1034979"/>
                    <a:gd name="connsiteY245" fmla="*/ 894552 h 1509906"/>
                    <a:gd name="connsiteX246" fmla="*/ 423474 w 1034979"/>
                    <a:gd name="connsiteY246" fmla="*/ 921222 h 1509906"/>
                    <a:gd name="connsiteX247" fmla="*/ 417759 w 1034979"/>
                    <a:gd name="connsiteY247" fmla="*/ 923127 h 1509906"/>
                    <a:gd name="connsiteX248" fmla="*/ 412044 w 1034979"/>
                    <a:gd name="connsiteY248" fmla="*/ 926937 h 1509906"/>
                    <a:gd name="connsiteX249" fmla="*/ 421569 w 1034979"/>
                    <a:gd name="connsiteY249"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56774 w 1034979"/>
                    <a:gd name="connsiteY22" fmla="*/ 909792 h 1509906"/>
                    <a:gd name="connsiteX23" fmla="*/ 145344 w 1034979"/>
                    <a:gd name="connsiteY23" fmla="*/ 905982 h 1509906"/>
                    <a:gd name="connsiteX24" fmla="*/ 139629 w 1034979"/>
                    <a:gd name="connsiteY24" fmla="*/ 902172 h 1509906"/>
                    <a:gd name="connsiteX25" fmla="*/ 133914 w 1034979"/>
                    <a:gd name="connsiteY25" fmla="*/ 900267 h 1509906"/>
                    <a:gd name="connsiteX26" fmla="*/ 116769 w 1034979"/>
                    <a:gd name="connsiteY26" fmla="*/ 896457 h 1509906"/>
                    <a:gd name="connsiteX27" fmla="*/ 111054 w 1034979"/>
                    <a:gd name="connsiteY27" fmla="*/ 890742 h 1509906"/>
                    <a:gd name="connsiteX28" fmla="*/ 101529 w 1034979"/>
                    <a:gd name="connsiteY28" fmla="*/ 873597 h 1509906"/>
                    <a:gd name="connsiteX29" fmla="*/ 84384 w 1034979"/>
                    <a:gd name="connsiteY29" fmla="*/ 865977 h 1509906"/>
                    <a:gd name="connsiteX30" fmla="*/ 78669 w 1034979"/>
                    <a:gd name="connsiteY30" fmla="*/ 864072 h 1509906"/>
                    <a:gd name="connsiteX31" fmla="*/ 59619 w 1034979"/>
                    <a:gd name="connsiteY31" fmla="*/ 867882 h 1509906"/>
                    <a:gd name="connsiteX32" fmla="*/ 53904 w 1034979"/>
                    <a:gd name="connsiteY32" fmla="*/ 871692 h 1509906"/>
                    <a:gd name="connsiteX33" fmla="*/ 50094 w 1034979"/>
                    <a:gd name="connsiteY33" fmla="*/ 877407 h 1509906"/>
                    <a:gd name="connsiteX34" fmla="*/ 46284 w 1034979"/>
                    <a:gd name="connsiteY34" fmla="*/ 888837 h 1509906"/>
                    <a:gd name="connsiteX35" fmla="*/ 50094 w 1034979"/>
                    <a:gd name="connsiteY35" fmla="*/ 926937 h 1509906"/>
                    <a:gd name="connsiteX36" fmla="*/ 53904 w 1034979"/>
                    <a:gd name="connsiteY36" fmla="*/ 932652 h 1509906"/>
                    <a:gd name="connsiteX37" fmla="*/ 59619 w 1034979"/>
                    <a:gd name="connsiteY37" fmla="*/ 936462 h 1509906"/>
                    <a:gd name="connsiteX38" fmla="*/ 63429 w 1034979"/>
                    <a:gd name="connsiteY38" fmla="*/ 942177 h 1509906"/>
                    <a:gd name="connsiteX39" fmla="*/ 80574 w 1034979"/>
                    <a:gd name="connsiteY39" fmla="*/ 951702 h 1509906"/>
                    <a:gd name="connsiteX40" fmla="*/ 103434 w 1034979"/>
                    <a:gd name="connsiteY40" fmla="*/ 953607 h 1509906"/>
                    <a:gd name="connsiteX41" fmla="*/ 124389 w 1034979"/>
                    <a:gd name="connsiteY41" fmla="*/ 959322 h 1509906"/>
                    <a:gd name="connsiteX42" fmla="*/ 130104 w 1034979"/>
                    <a:gd name="connsiteY42" fmla="*/ 961227 h 1509906"/>
                    <a:gd name="connsiteX43" fmla="*/ 135819 w 1034979"/>
                    <a:gd name="connsiteY43" fmla="*/ 966942 h 1509906"/>
                    <a:gd name="connsiteX44" fmla="*/ 143439 w 1034979"/>
                    <a:gd name="connsiteY44" fmla="*/ 968847 h 1509906"/>
                    <a:gd name="connsiteX45" fmla="*/ 166299 w 1034979"/>
                    <a:gd name="connsiteY45" fmla="*/ 972657 h 1509906"/>
                    <a:gd name="connsiteX46" fmla="*/ 191064 w 1034979"/>
                    <a:gd name="connsiteY46" fmla="*/ 978372 h 1509906"/>
                    <a:gd name="connsiteX47" fmla="*/ 208209 w 1034979"/>
                    <a:gd name="connsiteY47" fmla="*/ 984087 h 1509906"/>
                    <a:gd name="connsiteX48" fmla="*/ 213924 w 1034979"/>
                    <a:gd name="connsiteY48" fmla="*/ 985992 h 1509906"/>
                    <a:gd name="connsiteX49" fmla="*/ 229164 w 1034979"/>
                    <a:gd name="connsiteY49" fmla="*/ 989802 h 1509906"/>
                    <a:gd name="connsiteX50" fmla="*/ 248214 w 1034979"/>
                    <a:gd name="connsiteY50" fmla="*/ 995517 h 1509906"/>
                    <a:gd name="connsiteX51" fmla="*/ 253929 w 1034979"/>
                    <a:gd name="connsiteY51" fmla="*/ 999327 h 1509906"/>
                    <a:gd name="connsiteX52" fmla="*/ 267264 w 1034979"/>
                    <a:gd name="connsiteY52" fmla="*/ 1014567 h 1509906"/>
                    <a:gd name="connsiteX53" fmla="*/ 272979 w 1034979"/>
                    <a:gd name="connsiteY53" fmla="*/ 1033617 h 1509906"/>
                    <a:gd name="connsiteX54" fmla="*/ 274884 w 1034979"/>
                    <a:gd name="connsiteY54" fmla="*/ 1039332 h 1509906"/>
                    <a:gd name="connsiteX55" fmla="*/ 276789 w 1034979"/>
                    <a:gd name="connsiteY55" fmla="*/ 1045047 h 1509906"/>
                    <a:gd name="connsiteX56" fmla="*/ 278694 w 1034979"/>
                    <a:gd name="connsiteY56" fmla="*/ 1069812 h 1509906"/>
                    <a:gd name="connsiteX57" fmla="*/ 280599 w 1034979"/>
                    <a:gd name="connsiteY57" fmla="*/ 1075527 h 1509906"/>
                    <a:gd name="connsiteX58" fmla="*/ 278694 w 1034979"/>
                    <a:gd name="connsiteY58" fmla="*/ 1094577 h 1509906"/>
                    <a:gd name="connsiteX59" fmla="*/ 276789 w 1034979"/>
                    <a:gd name="connsiteY59" fmla="*/ 1104102 h 1509906"/>
                    <a:gd name="connsiteX60" fmla="*/ 263454 w 1034979"/>
                    <a:gd name="connsiteY60" fmla="*/ 1117437 h 1509906"/>
                    <a:gd name="connsiteX61" fmla="*/ 252024 w 1034979"/>
                    <a:gd name="connsiteY61" fmla="*/ 1125057 h 1509906"/>
                    <a:gd name="connsiteX62" fmla="*/ 240594 w 1034979"/>
                    <a:gd name="connsiteY62" fmla="*/ 1128867 h 1509906"/>
                    <a:gd name="connsiteX63" fmla="*/ 126294 w 1034979"/>
                    <a:gd name="connsiteY63" fmla="*/ 1128867 h 1509906"/>
                    <a:gd name="connsiteX64" fmla="*/ 120579 w 1034979"/>
                    <a:gd name="connsiteY64" fmla="*/ 1130772 h 1509906"/>
                    <a:gd name="connsiteX65" fmla="*/ 105339 w 1034979"/>
                    <a:gd name="connsiteY65" fmla="*/ 1132677 h 1509906"/>
                    <a:gd name="connsiteX66" fmla="*/ 88194 w 1034979"/>
                    <a:gd name="connsiteY66" fmla="*/ 1138392 h 1509906"/>
                    <a:gd name="connsiteX67" fmla="*/ 82479 w 1034979"/>
                    <a:gd name="connsiteY67" fmla="*/ 1140297 h 1509906"/>
                    <a:gd name="connsiteX68" fmla="*/ 76764 w 1034979"/>
                    <a:gd name="connsiteY68" fmla="*/ 1144107 h 1509906"/>
                    <a:gd name="connsiteX69" fmla="*/ 65334 w 1034979"/>
                    <a:gd name="connsiteY69" fmla="*/ 1146012 h 1509906"/>
                    <a:gd name="connsiteX70" fmla="*/ 27234 w 1034979"/>
                    <a:gd name="connsiteY70" fmla="*/ 1147917 h 1509906"/>
                    <a:gd name="connsiteX71" fmla="*/ 15804 w 1034979"/>
                    <a:gd name="connsiteY71" fmla="*/ 1153632 h 1509906"/>
                    <a:gd name="connsiteX72" fmla="*/ 6279 w 1034979"/>
                    <a:gd name="connsiteY72" fmla="*/ 1163157 h 1509906"/>
                    <a:gd name="connsiteX73" fmla="*/ 4374 w 1034979"/>
                    <a:gd name="connsiteY73" fmla="*/ 1168872 h 1509906"/>
                    <a:gd name="connsiteX74" fmla="*/ 564 w 1034979"/>
                    <a:gd name="connsiteY74" fmla="*/ 1174587 h 1509906"/>
                    <a:gd name="connsiteX75" fmla="*/ 6279 w 1034979"/>
                    <a:gd name="connsiteY75" fmla="*/ 1206972 h 1509906"/>
                    <a:gd name="connsiteX76" fmla="*/ 11994 w 1034979"/>
                    <a:gd name="connsiteY76" fmla="*/ 1210782 h 1509906"/>
                    <a:gd name="connsiteX77" fmla="*/ 17709 w 1034979"/>
                    <a:gd name="connsiteY77" fmla="*/ 1212687 h 1509906"/>
                    <a:gd name="connsiteX78" fmla="*/ 145344 w 1034979"/>
                    <a:gd name="connsiteY78" fmla="*/ 1210782 h 1509906"/>
                    <a:gd name="connsiteX79" fmla="*/ 152964 w 1034979"/>
                    <a:gd name="connsiteY79" fmla="*/ 1208877 h 1509906"/>
                    <a:gd name="connsiteX80" fmla="*/ 303459 w 1034979"/>
                    <a:gd name="connsiteY80" fmla="*/ 1203162 h 1509906"/>
                    <a:gd name="connsiteX81" fmla="*/ 318699 w 1034979"/>
                    <a:gd name="connsiteY81" fmla="*/ 1210782 h 1509906"/>
                    <a:gd name="connsiteX82" fmla="*/ 330129 w 1034979"/>
                    <a:gd name="connsiteY82" fmla="*/ 1216497 h 1509906"/>
                    <a:gd name="connsiteX83" fmla="*/ 333939 w 1034979"/>
                    <a:gd name="connsiteY83" fmla="*/ 1222212 h 1509906"/>
                    <a:gd name="connsiteX84" fmla="*/ 339654 w 1034979"/>
                    <a:gd name="connsiteY84" fmla="*/ 1224117 h 1509906"/>
                    <a:gd name="connsiteX85" fmla="*/ 351084 w 1034979"/>
                    <a:gd name="connsiteY85" fmla="*/ 1231737 h 1509906"/>
                    <a:gd name="connsiteX86" fmla="*/ 356799 w 1034979"/>
                    <a:gd name="connsiteY86" fmla="*/ 1235547 h 1509906"/>
                    <a:gd name="connsiteX87" fmla="*/ 360609 w 1034979"/>
                    <a:gd name="connsiteY87" fmla="*/ 1241262 h 1509906"/>
                    <a:gd name="connsiteX88" fmla="*/ 366324 w 1034979"/>
                    <a:gd name="connsiteY88" fmla="*/ 1252692 h 1509906"/>
                    <a:gd name="connsiteX89" fmla="*/ 362514 w 1034979"/>
                    <a:gd name="connsiteY89" fmla="*/ 1279362 h 1509906"/>
                    <a:gd name="connsiteX90" fmla="*/ 358704 w 1034979"/>
                    <a:gd name="connsiteY90" fmla="*/ 1285077 h 1509906"/>
                    <a:gd name="connsiteX91" fmla="*/ 356799 w 1034979"/>
                    <a:gd name="connsiteY91" fmla="*/ 1290792 h 1509906"/>
                    <a:gd name="connsiteX92" fmla="*/ 352989 w 1034979"/>
                    <a:gd name="connsiteY92" fmla="*/ 1296507 h 1509906"/>
                    <a:gd name="connsiteX93" fmla="*/ 351084 w 1034979"/>
                    <a:gd name="connsiteY93" fmla="*/ 1302222 h 1509906"/>
                    <a:gd name="connsiteX94" fmla="*/ 347274 w 1034979"/>
                    <a:gd name="connsiteY94" fmla="*/ 1307937 h 1509906"/>
                    <a:gd name="connsiteX95" fmla="*/ 330129 w 1034979"/>
                    <a:gd name="connsiteY95" fmla="*/ 1374612 h 1509906"/>
                    <a:gd name="connsiteX96" fmla="*/ 328224 w 1034979"/>
                    <a:gd name="connsiteY96" fmla="*/ 1426047 h 1509906"/>
                    <a:gd name="connsiteX97" fmla="*/ 330129 w 1034979"/>
                    <a:gd name="connsiteY97" fmla="*/ 1450812 h 1509906"/>
                    <a:gd name="connsiteX98" fmla="*/ 332034 w 1034979"/>
                    <a:gd name="connsiteY98" fmla="*/ 1456527 h 1509906"/>
                    <a:gd name="connsiteX99" fmla="*/ 335844 w 1034979"/>
                    <a:gd name="connsiteY99" fmla="*/ 1460337 h 1509906"/>
                    <a:gd name="connsiteX100" fmla="*/ 364419 w 1034979"/>
                    <a:gd name="connsiteY100" fmla="*/ 1506057 h 1509906"/>
                    <a:gd name="connsiteX101" fmla="*/ 387279 w 1034979"/>
                    <a:gd name="connsiteY101" fmla="*/ 1507962 h 1509906"/>
                    <a:gd name="connsiteX102" fmla="*/ 392994 w 1034979"/>
                    <a:gd name="connsiteY102" fmla="*/ 1502247 h 1509906"/>
                    <a:gd name="connsiteX103" fmla="*/ 394899 w 1034979"/>
                    <a:gd name="connsiteY103" fmla="*/ 1490817 h 1509906"/>
                    <a:gd name="connsiteX104" fmla="*/ 396804 w 1034979"/>
                    <a:gd name="connsiteY104" fmla="*/ 1485102 h 1509906"/>
                    <a:gd name="connsiteX105" fmla="*/ 398709 w 1034979"/>
                    <a:gd name="connsiteY105" fmla="*/ 1467957 h 1509906"/>
                    <a:gd name="connsiteX106" fmla="*/ 400614 w 1034979"/>
                    <a:gd name="connsiteY106" fmla="*/ 1454622 h 1509906"/>
                    <a:gd name="connsiteX107" fmla="*/ 404424 w 1034979"/>
                    <a:gd name="connsiteY107" fmla="*/ 1397472 h 1509906"/>
                    <a:gd name="connsiteX108" fmla="*/ 410139 w 1034979"/>
                    <a:gd name="connsiteY108" fmla="*/ 1386042 h 1509906"/>
                    <a:gd name="connsiteX109" fmla="*/ 413949 w 1034979"/>
                    <a:gd name="connsiteY109" fmla="*/ 1372707 h 1509906"/>
                    <a:gd name="connsiteX110" fmla="*/ 415854 w 1034979"/>
                    <a:gd name="connsiteY110" fmla="*/ 1366992 h 1509906"/>
                    <a:gd name="connsiteX111" fmla="*/ 417759 w 1034979"/>
                    <a:gd name="connsiteY111" fmla="*/ 1353657 h 1509906"/>
                    <a:gd name="connsiteX112" fmla="*/ 421569 w 1034979"/>
                    <a:gd name="connsiteY112" fmla="*/ 1342227 h 1509906"/>
                    <a:gd name="connsiteX113" fmla="*/ 427284 w 1034979"/>
                    <a:gd name="connsiteY113" fmla="*/ 1328892 h 1509906"/>
                    <a:gd name="connsiteX114" fmla="*/ 436809 w 1034979"/>
                    <a:gd name="connsiteY114" fmla="*/ 1317462 h 1509906"/>
                    <a:gd name="connsiteX115" fmla="*/ 450144 w 1034979"/>
                    <a:gd name="connsiteY115" fmla="*/ 1302222 h 1509906"/>
                    <a:gd name="connsiteX116" fmla="*/ 457764 w 1034979"/>
                    <a:gd name="connsiteY116" fmla="*/ 1290792 h 1509906"/>
                    <a:gd name="connsiteX117" fmla="*/ 461574 w 1034979"/>
                    <a:gd name="connsiteY117" fmla="*/ 1279362 h 1509906"/>
                    <a:gd name="connsiteX118" fmla="*/ 465384 w 1034979"/>
                    <a:gd name="connsiteY118" fmla="*/ 1264122 h 1509906"/>
                    <a:gd name="connsiteX119" fmla="*/ 467289 w 1034979"/>
                    <a:gd name="connsiteY119" fmla="*/ 1258407 h 1509906"/>
                    <a:gd name="connsiteX120" fmla="*/ 507294 w 1034979"/>
                    <a:gd name="connsiteY120" fmla="*/ 1252692 h 1509906"/>
                    <a:gd name="connsiteX121" fmla="*/ 535869 w 1034979"/>
                    <a:gd name="connsiteY121" fmla="*/ 1243167 h 1509906"/>
                    <a:gd name="connsiteX122" fmla="*/ 541584 w 1034979"/>
                    <a:gd name="connsiteY122" fmla="*/ 1241262 h 1509906"/>
                    <a:gd name="connsiteX123" fmla="*/ 547299 w 1034979"/>
                    <a:gd name="connsiteY123" fmla="*/ 1239357 h 1509906"/>
                    <a:gd name="connsiteX124" fmla="*/ 554919 w 1034979"/>
                    <a:gd name="connsiteY124" fmla="*/ 1237452 h 1509906"/>
                    <a:gd name="connsiteX125" fmla="*/ 573969 w 1034979"/>
                    <a:gd name="connsiteY125" fmla="*/ 1229832 h 1509906"/>
                    <a:gd name="connsiteX126" fmla="*/ 585399 w 1034979"/>
                    <a:gd name="connsiteY126" fmla="*/ 1226022 h 1509906"/>
                    <a:gd name="connsiteX127" fmla="*/ 720654 w 1034979"/>
                    <a:gd name="connsiteY127" fmla="*/ 1309842 h 1509906"/>
                    <a:gd name="connsiteX128" fmla="*/ 733989 w 1034979"/>
                    <a:gd name="connsiteY128" fmla="*/ 1319367 h 1509906"/>
                    <a:gd name="connsiteX129" fmla="*/ 743514 w 1034979"/>
                    <a:gd name="connsiteY129" fmla="*/ 1321272 h 1509906"/>
                    <a:gd name="connsiteX130" fmla="*/ 749229 w 1034979"/>
                    <a:gd name="connsiteY130" fmla="*/ 1323177 h 1509906"/>
                    <a:gd name="connsiteX131" fmla="*/ 762564 w 1034979"/>
                    <a:gd name="connsiteY131" fmla="*/ 1328892 h 1509906"/>
                    <a:gd name="connsiteX132" fmla="*/ 777804 w 1034979"/>
                    <a:gd name="connsiteY132" fmla="*/ 1326987 h 1509906"/>
                    <a:gd name="connsiteX133" fmla="*/ 789234 w 1034979"/>
                    <a:gd name="connsiteY133" fmla="*/ 1321272 h 1509906"/>
                    <a:gd name="connsiteX134" fmla="*/ 794949 w 1034979"/>
                    <a:gd name="connsiteY134" fmla="*/ 1319367 h 1509906"/>
                    <a:gd name="connsiteX135" fmla="*/ 802569 w 1034979"/>
                    <a:gd name="connsiteY135" fmla="*/ 1302222 h 1509906"/>
                    <a:gd name="connsiteX136" fmla="*/ 800664 w 1034979"/>
                    <a:gd name="connsiteY136" fmla="*/ 1277457 h 1509906"/>
                    <a:gd name="connsiteX137" fmla="*/ 798759 w 1034979"/>
                    <a:gd name="connsiteY137" fmla="*/ 1271742 h 1509906"/>
                    <a:gd name="connsiteX138" fmla="*/ 796854 w 1034979"/>
                    <a:gd name="connsiteY138" fmla="*/ 1264122 h 1509906"/>
                    <a:gd name="connsiteX139" fmla="*/ 783519 w 1034979"/>
                    <a:gd name="connsiteY139" fmla="*/ 1246977 h 1509906"/>
                    <a:gd name="connsiteX140" fmla="*/ 773994 w 1034979"/>
                    <a:gd name="connsiteY140" fmla="*/ 1241262 h 1509906"/>
                    <a:gd name="connsiteX141" fmla="*/ 648264 w 1034979"/>
                    <a:gd name="connsiteY141" fmla="*/ 1149822 h 1509906"/>
                    <a:gd name="connsiteX142" fmla="*/ 644454 w 1034979"/>
                    <a:gd name="connsiteY142" fmla="*/ 1132677 h 1509906"/>
                    <a:gd name="connsiteX143" fmla="*/ 646359 w 1034979"/>
                    <a:gd name="connsiteY143" fmla="*/ 1125057 h 1509906"/>
                    <a:gd name="connsiteX144" fmla="*/ 650169 w 1034979"/>
                    <a:gd name="connsiteY144" fmla="*/ 1107912 h 1509906"/>
                    <a:gd name="connsiteX145" fmla="*/ 653979 w 1034979"/>
                    <a:gd name="connsiteY145" fmla="*/ 1102197 h 1509906"/>
                    <a:gd name="connsiteX146" fmla="*/ 655884 w 1034979"/>
                    <a:gd name="connsiteY146" fmla="*/ 1096482 h 1509906"/>
                    <a:gd name="connsiteX147" fmla="*/ 661599 w 1034979"/>
                    <a:gd name="connsiteY147" fmla="*/ 1094577 h 1509906"/>
                    <a:gd name="connsiteX148" fmla="*/ 671124 w 1034979"/>
                    <a:gd name="connsiteY148" fmla="*/ 1083147 h 1509906"/>
                    <a:gd name="connsiteX149" fmla="*/ 724464 w 1034979"/>
                    <a:gd name="connsiteY149" fmla="*/ 1075527 h 1509906"/>
                    <a:gd name="connsiteX150" fmla="*/ 842574 w 1034979"/>
                    <a:gd name="connsiteY150" fmla="*/ 1077432 h 1509906"/>
                    <a:gd name="connsiteX151" fmla="*/ 871149 w 1034979"/>
                    <a:gd name="connsiteY151" fmla="*/ 1079337 h 1509906"/>
                    <a:gd name="connsiteX152" fmla="*/ 899724 w 1034979"/>
                    <a:gd name="connsiteY152" fmla="*/ 1085052 h 1509906"/>
                    <a:gd name="connsiteX153" fmla="*/ 922584 w 1034979"/>
                    <a:gd name="connsiteY153" fmla="*/ 1088862 h 1509906"/>
                    <a:gd name="connsiteX154" fmla="*/ 951159 w 1034979"/>
                    <a:gd name="connsiteY154" fmla="*/ 1094577 h 1509906"/>
                    <a:gd name="connsiteX155" fmla="*/ 956874 w 1034979"/>
                    <a:gd name="connsiteY155" fmla="*/ 1094577 h 1509906"/>
                    <a:gd name="connsiteX156" fmla="*/ 1002594 w 1034979"/>
                    <a:gd name="connsiteY156" fmla="*/ 1092672 h 1509906"/>
                    <a:gd name="connsiteX157" fmla="*/ 1031169 w 1034979"/>
                    <a:gd name="connsiteY157" fmla="*/ 1085052 h 1509906"/>
                    <a:gd name="connsiteX158" fmla="*/ 1034979 w 1034979"/>
                    <a:gd name="connsiteY158" fmla="*/ 1079337 h 1509906"/>
                    <a:gd name="connsiteX159" fmla="*/ 1033074 w 1034979"/>
                    <a:gd name="connsiteY159" fmla="*/ 1060287 h 1509906"/>
                    <a:gd name="connsiteX160" fmla="*/ 1027359 w 1034979"/>
                    <a:gd name="connsiteY160" fmla="*/ 1056477 h 1509906"/>
                    <a:gd name="connsiteX161" fmla="*/ 1012119 w 1034979"/>
                    <a:gd name="connsiteY161" fmla="*/ 1054572 h 1509906"/>
                    <a:gd name="connsiteX162" fmla="*/ 1006404 w 1034979"/>
                    <a:gd name="connsiteY162" fmla="*/ 1052667 h 1509906"/>
                    <a:gd name="connsiteX163" fmla="*/ 998784 w 1034979"/>
                    <a:gd name="connsiteY163" fmla="*/ 1050762 h 1509906"/>
                    <a:gd name="connsiteX164" fmla="*/ 987354 w 1034979"/>
                    <a:gd name="connsiteY164" fmla="*/ 1043142 h 1509906"/>
                    <a:gd name="connsiteX165" fmla="*/ 975924 w 1034979"/>
                    <a:gd name="connsiteY165" fmla="*/ 1039332 h 1509906"/>
                    <a:gd name="connsiteX166" fmla="*/ 970209 w 1034979"/>
                    <a:gd name="connsiteY166" fmla="*/ 1037427 h 1509906"/>
                    <a:gd name="connsiteX167" fmla="*/ 962589 w 1034979"/>
                    <a:gd name="connsiteY167" fmla="*/ 1035522 h 1509906"/>
                    <a:gd name="connsiteX168" fmla="*/ 956874 w 1034979"/>
                    <a:gd name="connsiteY168" fmla="*/ 1033617 h 1509906"/>
                    <a:gd name="connsiteX169" fmla="*/ 935919 w 1034979"/>
                    <a:gd name="connsiteY169" fmla="*/ 1027902 h 1509906"/>
                    <a:gd name="connsiteX170" fmla="*/ 930204 w 1034979"/>
                    <a:gd name="connsiteY170" fmla="*/ 1025997 h 1509906"/>
                    <a:gd name="connsiteX171" fmla="*/ 825429 w 1034979"/>
                    <a:gd name="connsiteY171" fmla="*/ 1027902 h 1509906"/>
                    <a:gd name="connsiteX172" fmla="*/ 819714 w 1034979"/>
                    <a:gd name="connsiteY172" fmla="*/ 1029807 h 1509906"/>
                    <a:gd name="connsiteX173" fmla="*/ 730179 w 1034979"/>
                    <a:gd name="connsiteY173" fmla="*/ 1031712 h 1509906"/>
                    <a:gd name="connsiteX174" fmla="*/ 716844 w 1034979"/>
                    <a:gd name="connsiteY174" fmla="*/ 1035522 h 1509906"/>
                    <a:gd name="connsiteX175" fmla="*/ 695889 w 1034979"/>
                    <a:gd name="connsiteY175" fmla="*/ 1037427 h 1509906"/>
                    <a:gd name="connsiteX176" fmla="*/ 669219 w 1034979"/>
                    <a:gd name="connsiteY176" fmla="*/ 1039332 h 1509906"/>
                    <a:gd name="connsiteX177" fmla="*/ 669219 w 1034979"/>
                    <a:gd name="connsiteY177" fmla="*/ 1039332 h 1509906"/>
                    <a:gd name="connsiteX178" fmla="*/ 646359 w 1034979"/>
                    <a:gd name="connsiteY178" fmla="*/ 1043142 h 1509906"/>
                    <a:gd name="connsiteX179" fmla="*/ 642549 w 1034979"/>
                    <a:gd name="connsiteY179" fmla="*/ 1031712 h 1509906"/>
                    <a:gd name="connsiteX180" fmla="*/ 640644 w 1034979"/>
                    <a:gd name="connsiteY180" fmla="*/ 1025997 h 1509906"/>
                    <a:gd name="connsiteX181" fmla="*/ 642549 w 1034979"/>
                    <a:gd name="connsiteY181" fmla="*/ 1008852 h 1509906"/>
                    <a:gd name="connsiteX182" fmla="*/ 644454 w 1034979"/>
                    <a:gd name="connsiteY182" fmla="*/ 1003137 h 1509906"/>
                    <a:gd name="connsiteX183" fmla="*/ 661599 w 1034979"/>
                    <a:gd name="connsiteY183" fmla="*/ 993612 h 1509906"/>
                    <a:gd name="connsiteX184" fmla="*/ 673029 w 1034979"/>
                    <a:gd name="connsiteY184" fmla="*/ 985992 h 1509906"/>
                    <a:gd name="connsiteX185" fmla="*/ 674934 w 1034979"/>
                    <a:gd name="connsiteY185" fmla="*/ 980277 h 1509906"/>
                    <a:gd name="connsiteX186" fmla="*/ 680649 w 1034979"/>
                    <a:gd name="connsiteY186" fmla="*/ 978372 h 1509906"/>
                    <a:gd name="connsiteX187" fmla="*/ 686364 w 1034979"/>
                    <a:gd name="connsiteY187" fmla="*/ 974562 h 1509906"/>
                    <a:gd name="connsiteX188" fmla="*/ 695889 w 1034979"/>
                    <a:gd name="connsiteY188" fmla="*/ 965037 h 1509906"/>
                    <a:gd name="connsiteX189" fmla="*/ 705414 w 1034979"/>
                    <a:gd name="connsiteY189" fmla="*/ 953607 h 1509906"/>
                    <a:gd name="connsiteX190" fmla="*/ 716844 w 1034979"/>
                    <a:gd name="connsiteY190" fmla="*/ 945987 h 1509906"/>
                    <a:gd name="connsiteX191" fmla="*/ 732084 w 1034979"/>
                    <a:gd name="connsiteY191" fmla="*/ 932652 h 1509906"/>
                    <a:gd name="connsiteX192" fmla="*/ 741609 w 1034979"/>
                    <a:gd name="connsiteY192" fmla="*/ 921222 h 1509906"/>
                    <a:gd name="connsiteX193" fmla="*/ 753039 w 1034979"/>
                    <a:gd name="connsiteY193" fmla="*/ 911697 h 1509906"/>
                    <a:gd name="connsiteX194" fmla="*/ 758754 w 1034979"/>
                    <a:gd name="connsiteY194" fmla="*/ 900267 h 1509906"/>
                    <a:gd name="connsiteX195" fmla="*/ 760659 w 1034979"/>
                    <a:gd name="connsiteY195" fmla="*/ 894552 h 1509906"/>
                    <a:gd name="connsiteX196" fmla="*/ 766374 w 1034979"/>
                    <a:gd name="connsiteY196" fmla="*/ 883122 h 1509906"/>
                    <a:gd name="connsiteX197" fmla="*/ 764469 w 1034979"/>
                    <a:gd name="connsiteY197" fmla="*/ 867882 h 1509906"/>
                    <a:gd name="connsiteX198" fmla="*/ 758754 w 1034979"/>
                    <a:gd name="connsiteY198" fmla="*/ 865977 h 1509906"/>
                    <a:gd name="connsiteX199" fmla="*/ 737799 w 1034979"/>
                    <a:gd name="connsiteY199" fmla="*/ 867882 h 1509906"/>
                    <a:gd name="connsiteX200" fmla="*/ 732084 w 1034979"/>
                    <a:gd name="connsiteY200" fmla="*/ 871692 h 1509906"/>
                    <a:gd name="connsiteX201" fmla="*/ 720654 w 1034979"/>
                    <a:gd name="connsiteY201" fmla="*/ 875502 h 1509906"/>
                    <a:gd name="connsiteX202" fmla="*/ 716844 w 1034979"/>
                    <a:gd name="connsiteY202" fmla="*/ 881217 h 1509906"/>
                    <a:gd name="connsiteX203" fmla="*/ 711129 w 1034979"/>
                    <a:gd name="connsiteY203" fmla="*/ 883122 h 1509906"/>
                    <a:gd name="connsiteX204" fmla="*/ 705414 w 1034979"/>
                    <a:gd name="connsiteY204" fmla="*/ 886932 h 1509906"/>
                    <a:gd name="connsiteX205" fmla="*/ 699699 w 1034979"/>
                    <a:gd name="connsiteY205" fmla="*/ 892647 h 1509906"/>
                    <a:gd name="connsiteX206" fmla="*/ 692079 w 1034979"/>
                    <a:gd name="connsiteY206" fmla="*/ 896457 h 1509906"/>
                    <a:gd name="connsiteX207" fmla="*/ 650169 w 1034979"/>
                    <a:gd name="connsiteY207" fmla="*/ 925032 h 1509906"/>
                    <a:gd name="connsiteX208" fmla="*/ 636834 w 1034979"/>
                    <a:gd name="connsiteY208" fmla="*/ 936462 h 1509906"/>
                    <a:gd name="connsiteX209" fmla="*/ 627309 w 1034979"/>
                    <a:gd name="connsiteY209" fmla="*/ 953607 h 1509906"/>
                    <a:gd name="connsiteX210" fmla="*/ 602544 w 1034979"/>
                    <a:gd name="connsiteY210" fmla="*/ 959322 h 1509906"/>
                    <a:gd name="connsiteX211" fmla="*/ 589209 w 1034979"/>
                    <a:gd name="connsiteY211" fmla="*/ 963132 h 1509906"/>
                    <a:gd name="connsiteX212" fmla="*/ 573969 w 1034979"/>
                    <a:gd name="connsiteY212" fmla="*/ 961227 h 1509906"/>
                    <a:gd name="connsiteX213" fmla="*/ 562539 w 1034979"/>
                    <a:gd name="connsiteY213" fmla="*/ 957417 h 1509906"/>
                    <a:gd name="connsiteX214" fmla="*/ 551109 w 1034979"/>
                    <a:gd name="connsiteY214" fmla="*/ 953607 h 1509906"/>
                    <a:gd name="connsiteX215" fmla="*/ 539679 w 1034979"/>
                    <a:gd name="connsiteY215" fmla="*/ 949797 h 1509906"/>
                    <a:gd name="connsiteX216" fmla="*/ 533964 w 1034979"/>
                    <a:gd name="connsiteY216" fmla="*/ 947892 h 1509906"/>
                    <a:gd name="connsiteX217" fmla="*/ 528249 w 1034979"/>
                    <a:gd name="connsiteY217" fmla="*/ 944082 h 1509906"/>
                    <a:gd name="connsiteX218" fmla="*/ 516819 w 1034979"/>
                    <a:gd name="connsiteY218" fmla="*/ 938367 h 1509906"/>
                    <a:gd name="connsiteX219" fmla="*/ 509199 w 1034979"/>
                    <a:gd name="connsiteY219" fmla="*/ 926937 h 1509906"/>
                    <a:gd name="connsiteX220" fmla="*/ 505389 w 1034979"/>
                    <a:gd name="connsiteY220" fmla="*/ 905982 h 1509906"/>
                    <a:gd name="connsiteX221" fmla="*/ 507294 w 1034979"/>
                    <a:gd name="connsiteY221" fmla="*/ 841212 h 1509906"/>
                    <a:gd name="connsiteX222" fmla="*/ 513009 w 1034979"/>
                    <a:gd name="connsiteY222" fmla="*/ 827877 h 1509906"/>
                    <a:gd name="connsiteX223" fmla="*/ 503484 w 1034979"/>
                    <a:gd name="connsiteY223" fmla="*/ 351627 h 1509906"/>
                    <a:gd name="connsiteX224" fmla="*/ 499674 w 1034979"/>
                    <a:gd name="connsiteY224" fmla="*/ 60162 h 1509906"/>
                    <a:gd name="connsiteX225" fmla="*/ 490149 w 1034979"/>
                    <a:gd name="connsiteY225" fmla="*/ 33492 h 1509906"/>
                    <a:gd name="connsiteX226" fmla="*/ 488244 w 1034979"/>
                    <a:gd name="connsiteY226" fmla="*/ 27777 h 1509906"/>
                    <a:gd name="connsiteX227" fmla="*/ 484434 w 1034979"/>
                    <a:gd name="connsiteY227" fmla="*/ 22062 h 1509906"/>
                    <a:gd name="connsiteX228" fmla="*/ 478719 w 1034979"/>
                    <a:gd name="connsiteY228" fmla="*/ 10632 h 1509906"/>
                    <a:gd name="connsiteX229" fmla="*/ 473004 w 1034979"/>
                    <a:gd name="connsiteY229" fmla="*/ 6822 h 1509906"/>
                    <a:gd name="connsiteX230" fmla="*/ 469194 w 1034979"/>
                    <a:gd name="connsiteY230" fmla="*/ 1107 h 1509906"/>
                    <a:gd name="connsiteX231" fmla="*/ 429189 w 1034979"/>
                    <a:gd name="connsiteY231" fmla="*/ 4917 h 1509906"/>
                    <a:gd name="connsiteX232" fmla="*/ 421569 w 1034979"/>
                    <a:gd name="connsiteY232" fmla="*/ 16347 h 1509906"/>
                    <a:gd name="connsiteX233" fmla="*/ 417759 w 1034979"/>
                    <a:gd name="connsiteY233" fmla="*/ 22062 h 1509906"/>
                    <a:gd name="connsiteX234" fmla="*/ 419664 w 1034979"/>
                    <a:gd name="connsiteY234" fmla="*/ 54447 h 1509906"/>
                    <a:gd name="connsiteX235" fmla="*/ 423474 w 1034979"/>
                    <a:gd name="connsiteY235" fmla="*/ 65877 h 1509906"/>
                    <a:gd name="connsiteX236" fmla="*/ 425379 w 1034979"/>
                    <a:gd name="connsiteY236" fmla="*/ 71592 h 1509906"/>
                    <a:gd name="connsiteX237" fmla="*/ 425379 w 1034979"/>
                    <a:gd name="connsiteY237" fmla="*/ 77307 h 1509906"/>
                    <a:gd name="connsiteX238" fmla="*/ 429189 w 1034979"/>
                    <a:gd name="connsiteY238" fmla="*/ 231612 h 1509906"/>
                    <a:gd name="connsiteX239" fmla="*/ 440619 w 1034979"/>
                    <a:gd name="connsiteY239" fmla="*/ 414492 h 1509906"/>
                    <a:gd name="connsiteX240" fmla="*/ 425379 w 1034979"/>
                    <a:gd name="connsiteY240" fmla="*/ 711672 h 1509906"/>
                    <a:gd name="connsiteX241" fmla="*/ 417759 w 1034979"/>
                    <a:gd name="connsiteY241" fmla="*/ 839307 h 1509906"/>
                    <a:gd name="connsiteX242" fmla="*/ 413949 w 1034979"/>
                    <a:gd name="connsiteY242" fmla="*/ 856452 h 1509906"/>
                    <a:gd name="connsiteX243" fmla="*/ 417759 w 1034979"/>
                    <a:gd name="connsiteY243" fmla="*/ 877407 h 1509906"/>
                    <a:gd name="connsiteX244" fmla="*/ 421569 w 1034979"/>
                    <a:gd name="connsiteY244" fmla="*/ 883122 h 1509906"/>
                    <a:gd name="connsiteX245" fmla="*/ 425379 w 1034979"/>
                    <a:gd name="connsiteY245" fmla="*/ 894552 h 1509906"/>
                    <a:gd name="connsiteX246" fmla="*/ 423474 w 1034979"/>
                    <a:gd name="connsiteY246" fmla="*/ 921222 h 1509906"/>
                    <a:gd name="connsiteX247" fmla="*/ 417759 w 1034979"/>
                    <a:gd name="connsiteY247" fmla="*/ 923127 h 1509906"/>
                    <a:gd name="connsiteX248" fmla="*/ 412044 w 1034979"/>
                    <a:gd name="connsiteY248" fmla="*/ 926937 h 1509906"/>
                    <a:gd name="connsiteX249" fmla="*/ 421569 w 1034979"/>
                    <a:gd name="connsiteY249"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56774 w 1034979"/>
                    <a:gd name="connsiteY22" fmla="*/ 909792 h 1509906"/>
                    <a:gd name="connsiteX23" fmla="*/ 145344 w 1034979"/>
                    <a:gd name="connsiteY23" fmla="*/ 905982 h 1509906"/>
                    <a:gd name="connsiteX24" fmla="*/ 139629 w 1034979"/>
                    <a:gd name="connsiteY24" fmla="*/ 902172 h 1509906"/>
                    <a:gd name="connsiteX25" fmla="*/ 116769 w 1034979"/>
                    <a:gd name="connsiteY25" fmla="*/ 896457 h 1509906"/>
                    <a:gd name="connsiteX26" fmla="*/ 111054 w 1034979"/>
                    <a:gd name="connsiteY26" fmla="*/ 890742 h 1509906"/>
                    <a:gd name="connsiteX27" fmla="*/ 101529 w 1034979"/>
                    <a:gd name="connsiteY27" fmla="*/ 873597 h 1509906"/>
                    <a:gd name="connsiteX28" fmla="*/ 84384 w 1034979"/>
                    <a:gd name="connsiteY28" fmla="*/ 865977 h 1509906"/>
                    <a:gd name="connsiteX29" fmla="*/ 78669 w 1034979"/>
                    <a:gd name="connsiteY29" fmla="*/ 864072 h 1509906"/>
                    <a:gd name="connsiteX30" fmla="*/ 59619 w 1034979"/>
                    <a:gd name="connsiteY30" fmla="*/ 867882 h 1509906"/>
                    <a:gd name="connsiteX31" fmla="*/ 53904 w 1034979"/>
                    <a:gd name="connsiteY31" fmla="*/ 871692 h 1509906"/>
                    <a:gd name="connsiteX32" fmla="*/ 50094 w 1034979"/>
                    <a:gd name="connsiteY32" fmla="*/ 877407 h 1509906"/>
                    <a:gd name="connsiteX33" fmla="*/ 46284 w 1034979"/>
                    <a:gd name="connsiteY33" fmla="*/ 888837 h 1509906"/>
                    <a:gd name="connsiteX34" fmla="*/ 50094 w 1034979"/>
                    <a:gd name="connsiteY34" fmla="*/ 926937 h 1509906"/>
                    <a:gd name="connsiteX35" fmla="*/ 53904 w 1034979"/>
                    <a:gd name="connsiteY35" fmla="*/ 932652 h 1509906"/>
                    <a:gd name="connsiteX36" fmla="*/ 59619 w 1034979"/>
                    <a:gd name="connsiteY36" fmla="*/ 936462 h 1509906"/>
                    <a:gd name="connsiteX37" fmla="*/ 63429 w 1034979"/>
                    <a:gd name="connsiteY37" fmla="*/ 942177 h 1509906"/>
                    <a:gd name="connsiteX38" fmla="*/ 80574 w 1034979"/>
                    <a:gd name="connsiteY38" fmla="*/ 951702 h 1509906"/>
                    <a:gd name="connsiteX39" fmla="*/ 103434 w 1034979"/>
                    <a:gd name="connsiteY39" fmla="*/ 953607 h 1509906"/>
                    <a:gd name="connsiteX40" fmla="*/ 124389 w 1034979"/>
                    <a:gd name="connsiteY40" fmla="*/ 959322 h 1509906"/>
                    <a:gd name="connsiteX41" fmla="*/ 130104 w 1034979"/>
                    <a:gd name="connsiteY41" fmla="*/ 961227 h 1509906"/>
                    <a:gd name="connsiteX42" fmla="*/ 135819 w 1034979"/>
                    <a:gd name="connsiteY42" fmla="*/ 966942 h 1509906"/>
                    <a:gd name="connsiteX43" fmla="*/ 143439 w 1034979"/>
                    <a:gd name="connsiteY43" fmla="*/ 968847 h 1509906"/>
                    <a:gd name="connsiteX44" fmla="*/ 166299 w 1034979"/>
                    <a:gd name="connsiteY44" fmla="*/ 972657 h 1509906"/>
                    <a:gd name="connsiteX45" fmla="*/ 191064 w 1034979"/>
                    <a:gd name="connsiteY45" fmla="*/ 978372 h 1509906"/>
                    <a:gd name="connsiteX46" fmla="*/ 208209 w 1034979"/>
                    <a:gd name="connsiteY46" fmla="*/ 984087 h 1509906"/>
                    <a:gd name="connsiteX47" fmla="*/ 213924 w 1034979"/>
                    <a:gd name="connsiteY47" fmla="*/ 985992 h 1509906"/>
                    <a:gd name="connsiteX48" fmla="*/ 229164 w 1034979"/>
                    <a:gd name="connsiteY48" fmla="*/ 989802 h 1509906"/>
                    <a:gd name="connsiteX49" fmla="*/ 248214 w 1034979"/>
                    <a:gd name="connsiteY49" fmla="*/ 995517 h 1509906"/>
                    <a:gd name="connsiteX50" fmla="*/ 253929 w 1034979"/>
                    <a:gd name="connsiteY50" fmla="*/ 999327 h 1509906"/>
                    <a:gd name="connsiteX51" fmla="*/ 267264 w 1034979"/>
                    <a:gd name="connsiteY51" fmla="*/ 1014567 h 1509906"/>
                    <a:gd name="connsiteX52" fmla="*/ 272979 w 1034979"/>
                    <a:gd name="connsiteY52" fmla="*/ 1033617 h 1509906"/>
                    <a:gd name="connsiteX53" fmla="*/ 274884 w 1034979"/>
                    <a:gd name="connsiteY53" fmla="*/ 1039332 h 1509906"/>
                    <a:gd name="connsiteX54" fmla="*/ 276789 w 1034979"/>
                    <a:gd name="connsiteY54" fmla="*/ 1045047 h 1509906"/>
                    <a:gd name="connsiteX55" fmla="*/ 278694 w 1034979"/>
                    <a:gd name="connsiteY55" fmla="*/ 1069812 h 1509906"/>
                    <a:gd name="connsiteX56" fmla="*/ 280599 w 1034979"/>
                    <a:gd name="connsiteY56" fmla="*/ 1075527 h 1509906"/>
                    <a:gd name="connsiteX57" fmla="*/ 278694 w 1034979"/>
                    <a:gd name="connsiteY57" fmla="*/ 1094577 h 1509906"/>
                    <a:gd name="connsiteX58" fmla="*/ 276789 w 1034979"/>
                    <a:gd name="connsiteY58" fmla="*/ 1104102 h 1509906"/>
                    <a:gd name="connsiteX59" fmla="*/ 263454 w 1034979"/>
                    <a:gd name="connsiteY59" fmla="*/ 1117437 h 1509906"/>
                    <a:gd name="connsiteX60" fmla="*/ 252024 w 1034979"/>
                    <a:gd name="connsiteY60" fmla="*/ 1125057 h 1509906"/>
                    <a:gd name="connsiteX61" fmla="*/ 240594 w 1034979"/>
                    <a:gd name="connsiteY61" fmla="*/ 1128867 h 1509906"/>
                    <a:gd name="connsiteX62" fmla="*/ 126294 w 1034979"/>
                    <a:gd name="connsiteY62" fmla="*/ 1128867 h 1509906"/>
                    <a:gd name="connsiteX63" fmla="*/ 120579 w 1034979"/>
                    <a:gd name="connsiteY63" fmla="*/ 1130772 h 1509906"/>
                    <a:gd name="connsiteX64" fmla="*/ 105339 w 1034979"/>
                    <a:gd name="connsiteY64" fmla="*/ 1132677 h 1509906"/>
                    <a:gd name="connsiteX65" fmla="*/ 88194 w 1034979"/>
                    <a:gd name="connsiteY65" fmla="*/ 1138392 h 1509906"/>
                    <a:gd name="connsiteX66" fmla="*/ 82479 w 1034979"/>
                    <a:gd name="connsiteY66" fmla="*/ 1140297 h 1509906"/>
                    <a:gd name="connsiteX67" fmla="*/ 76764 w 1034979"/>
                    <a:gd name="connsiteY67" fmla="*/ 1144107 h 1509906"/>
                    <a:gd name="connsiteX68" fmla="*/ 65334 w 1034979"/>
                    <a:gd name="connsiteY68" fmla="*/ 1146012 h 1509906"/>
                    <a:gd name="connsiteX69" fmla="*/ 27234 w 1034979"/>
                    <a:gd name="connsiteY69" fmla="*/ 1147917 h 1509906"/>
                    <a:gd name="connsiteX70" fmla="*/ 15804 w 1034979"/>
                    <a:gd name="connsiteY70" fmla="*/ 1153632 h 1509906"/>
                    <a:gd name="connsiteX71" fmla="*/ 6279 w 1034979"/>
                    <a:gd name="connsiteY71" fmla="*/ 1163157 h 1509906"/>
                    <a:gd name="connsiteX72" fmla="*/ 4374 w 1034979"/>
                    <a:gd name="connsiteY72" fmla="*/ 1168872 h 1509906"/>
                    <a:gd name="connsiteX73" fmla="*/ 564 w 1034979"/>
                    <a:gd name="connsiteY73" fmla="*/ 1174587 h 1509906"/>
                    <a:gd name="connsiteX74" fmla="*/ 6279 w 1034979"/>
                    <a:gd name="connsiteY74" fmla="*/ 1206972 h 1509906"/>
                    <a:gd name="connsiteX75" fmla="*/ 11994 w 1034979"/>
                    <a:gd name="connsiteY75" fmla="*/ 1210782 h 1509906"/>
                    <a:gd name="connsiteX76" fmla="*/ 17709 w 1034979"/>
                    <a:gd name="connsiteY76" fmla="*/ 1212687 h 1509906"/>
                    <a:gd name="connsiteX77" fmla="*/ 145344 w 1034979"/>
                    <a:gd name="connsiteY77" fmla="*/ 1210782 h 1509906"/>
                    <a:gd name="connsiteX78" fmla="*/ 152964 w 1034979"/>
                    <a:gd name="connsiteY78" fmla="*/ 1208877 h 1509906"/>
                    <a:gd name="connsiteX79" fmla="*/ 303459 w 1034979"/>
                    <a:gd name="connsiteY79" fmla="*/ 1203162 h 1509906"/>
                    <a:gd name="connsiteX80" fmla="*/ 318699 w 1034979"/>
                    <a:gd name="connsiteY80" fmla="*/ 1210782 h 1509906"/>
                    <a:gd name="connsiteX81" fmla="*/ 330129 w 1034979"/>
                    <a:gd name="connsiteY81" fmla="*/ 1216497 h 1509906"/>
                    <a:gd name="connsiteX82" fmla="*/ 333939 w 1034979"/>
                    <a:gd name="connsiteY82" fmla="*/ 1222212 h 1509906"/>
                    <a:gd name="connsiteX83" fmla="*/ 339654 w 1034979"/>
                    <a:gd name="connsiteY83" fmla="*/ 1224117 h 1509906"/>
                    <a:gd name="connsiteX84" fmla="*/ 351084 w 1034979"/>
                    <a:gd name="connsiteY84" fmla="*/ 1231737 h 1509906"/>
                    <a:gd name="connsiteX85" fmla="*/ 356799 w 1034979"/>
                    <a:gd name="connsiteY85" fmla="*/ 1235547 h 1509906"/>
                    <a:gd name="connsiteX86" fmla="*/ 360609 w 1034979"/>
                    <a:gd name="connsiteY86" fmla="*/ 1241262 h 1509906"/>
                    <a:gd name="connsiteX87" fmla="*/ 366324 w 1034979"/>
                    <a:gd name="connsiteY87" fmla="*/ 1252692 h 1509906"/>
                    <a:gd name="connsiteX88" fmla="*/ 362514 w 1034979"/>
                    <a:gd name="connsiteY88" fmla="*/ 1279362 h 1509906"/>
                    <a:gd name="connsiteX89" fmla="*/ 358704 w 1034979"/>
                    <a:gd name="connsiteY89" fmla="*/ 1285077 h 1509906"/>
                    <a:gd name="connsiteX90" fmla="*/ 356799 w 1034979"/>
                    <a:gd name="connsiteY90" fmla="*/ 1290792 h 1509906"/>
                    <a:gd name="connsiteX91" fmla="*/ 352989 w 1034979"/>
                    <a:gd name="connsiteY91" fmla="*/ 1296507 h 1509906"/>
                    <a:gd name="connsiteX92" fmla="*/ 351084 w 1034979"/>
                    <a:gd name="connsiteY92" fmla="*/ 1302222 h 1509906"/>
                    <a:gd name="connsiteX93" fmla="*/ 347274 w 1034979"/>
                    <a:gd name="connsiteY93" fmla="*/ 1307937 h 1509906"/>
                    <a:gd name="connsiteX94" fmla="*/ 330129 w 1034979"/>
                    <a:gd name="connsiteY94" fmla="*/ 1374612 h 1509906"/>
                    <a:gd name="connsiteX95" fmla="*/ 328224 w 1034979"/>
                    <a:gd name="connsiteY95" fmla="*/ 1426047 h 1509906"/>
                    <a:gd name="connsiteX96" fmla="*/ 330129 w 1034979"/>
                    <a:gd name="connsiteY96" fmla="*/ 1450812 h 1509906"/>
                    <a:gd name="connsiteX97" fmla="*/ 332034 w 1034979"/>
                    <a:gd name="connsiteY97" fmla="*/ 1456527 h 1509906"/>
                    <a:gd name="connsiteX98" fmla="*/ 335844 w 1034979"/>
                    <a:gd name="connsiteY98" fmla="*/ 1460337 h 1509906"/>
                    <a:gd name="connsiteX99" fmla="*/ 364419 w 1034979"/>
                    <a:gd name="connsiteY99" fmla="*/ 1506057 h 1509906"/>
                    <a:gd name="connsiteX100" fmla="*/ 387279 w 1034979"/>
                    <a:gd name="connsiteY100" fmla="*/ 1507962 h 1509906"/>
                    <a:gd name="connsiteX101" fmla="*/ 392994 w 1034979"/>
                    <a:gd name="connsiteY101" fmla="*/ 1502247 h 1509906"/>
                    <a:gd name="connsiteX102" fmla="*/ 394899 w 1034979"/>
                    <a:gd name="connsiteY102" fmla="*/ 1490817 h 1509906"/>
                    <a:gd name="connsiteX103" fmla="*/ 396804 w 1034979"/>
                    <a:gd name="connsiteY103" fmla="*/ 1485102 h 1509906"/>
                    <a:gd name="connsiteX104" fmla="*/ 398709 w 1034979"/>
                    <a:gd name="connsiteY104" fmla="*/ 1467957 h 1509906"/>
                    <a:gd name="connsiteX105" fmla="*/ 400614 w 1034979"/>
                    <a:gd name="connsiteY105" fmla="*/ 1454622 h 1509906"/>
                    <a:gd name="connsiteX106" fmla="*/ 404424 w 1034979"/>
                    <a:gd name="connsiteY106" fmla="*/ 1397472 h 1509906"/>
                    <a:gd name="connsiteX107" fmla="*/ 410139 w 1034979"/>
                    <a:gd name="connsiteY107" fmla="*/ 1386042 h 1509906"/>
                    <a:gd name="connsiteX108" fmla="*/ 413949 w 1034979"/>
                    <a:gd name="connsiteY108" fmla="*/ 1372707 h 1509906"/>
                    <a:gd name="connsiteX109" fmla="*/ 415854 w 1034979"/>
                    <a:gd name="connsiteY109" fmla="*/ 1366992 h 1509906"/>
                    <a:gd name="connsiteX110" fmla="*/ 417759 w 1034979"/>
                    <a:gd name="connsiteY110" fmla="*/ 1353657 h 1509906"/>
                    <a:gd name="connsiteX111" fmla="*/ 421569 w 1034979"/>
                    <a:gd name="connsiteY111" fmla="*/ 1342227 h 1509906"/>
                    <a:gd name="connsiteX112" fmla="*/ 427284 w 1034979"/>
                    <a:gd name="connsiteY112" fmla="*/ 1328892 h 1509906"/>
                    <a:gd name="connsiteX113" fmla="*/ 436809 w 1034979"/>
                    <a:gd name="connsiteY113" fmla="*/ 1317462 h 1509906"/>
                    <a:gd name="connsiteX114" fmla="*/ 450144 w 1034979"/>
                    <a:gd name="connsiteY114" fmla="*/ 1302222 h 1509906"/>
                    <a:gd name="connsiteX115" fmla="*/ 457764 w 1034979"/>
                    <a:gd name="connsiteY115" fmla="*/ 1290792 h 1509906"/>
                    <a:gd name="connsiteX116" fmla="*/ 461574 w 1034979"/>
                    <a:gd name="connsiteY116" fmla="*/ 1279362 h 1509906"/>
                    <a:gd name="connsiteX117" fmla="*/ 465384 w 1034979"/>
                    <a:gd name="connsiteY117" fmla="*/ 1264122 h 1509906"/>
                    <a:gd name="connsiteX118" fmla="*/ 467289 w 1034979"/>
                    <a:gd name="connsiteY118" fmla="*/ 1258407 h 1509906"/>
                    <a:gd name="connsiteX119" fmla="*/ 507294 w 1034979"/>
                    <a:gd name="connsiteY119" fmla="*/ 1252692 h 1509906"/>
                    <a:gd name="connsiteX120" fmla="*/ 535869 w 1034979"/>
                    <a:gd name="connsiteY120" fmla="*/ 1243167 h 1509906"/>
                    <a:gd name="connsiteX121" fmla="*/ 541584 w 1034979"/>
                    <a:gd name="connsiteY121" fmla="*/ 1241262 h 1509906"/>
                    <a:gd name="connsiteX122" fmla="*/ 547299 w 1034979"/>
                    <a:gd name="connsiteY122" fmla="*/ 1239357 h 1509906"/>
                    <a:gd name="connsiteX123" fmla="*/ 554919 w 1034979"/>
                    <a:gd name="connsiteY123" fmla="*/ 1237452 h 1509906"/>
                    <a:gd name="connsiteX124" fmla="*/ 573969 w 1034979"/>
                    <a:gd name="connsiteY124" fmla="*/ 1229832 h 1509906"/>
                    <a:gd name="connsiteX125" fmla="*/ 585399 w 1034979"/>
                    <a:gd name="connsiteY125" fmla="*/ 1226022 h 1509906"/>
                    <a:gd name="connsiteX126" fmla="*/ 720654 w 1034979"/>
                    <a:gd name="connsiteY126" fmla="*/ 1309842 h 1509906"/>
                    <a:gd name="connsiteX127" fmla="*/ 733989 w 1034979"/>
                    <a:gd name="connsiteY127" fmla="*/ 1319367 h 1509906"/>
                    <a:gd name="connsiteX128" fmla="*/ 743514 w 1034979"/>
                    <a:gd name="connsiteY128" fmla="*/ 1321272 h 1509906"/>
                    <a:gd name="connsiteX129" fmla="*/ 749229 w 1034979"/>
                    <a:gd name="connsiteY129" fmla="*/ 1323177 h 1509906"/>
                    <a:gd name="connsiteX130" fmla="*/ 762564 w 1034979"/>
                    <a:gd name="connsiteY130" fmla="*/ 1328892 h 1509906"/>
                    <a:gd name="connsiteX131" fmla="*/ 777804 w 1034979"/>
                    <a:gd name="connsiteY131" fmla="*/ 1326987 h 1509906"/>
                    <a:gd name="connsiteX132" fmla="*/ 789234 w 1034979"/>
                    <a:gd name="connsiteY132" fmla="*/ 1321272 h 1509906"/>
                    <a:gd name="connsiteX133" fmla="*/ 794949 w 1034979"/>
                    <a:gd name="connsiteY133" fmla="*/ 1319367 h 1509906"/>
                    <a:gd name="connsiteX134" fmla="*/ 802569 w 1034979"/>
                    <a:gd name="connsiteY134" fmla="*/ 1302222 h 1509906"/>
                    <a:gd name="connsiteX135" fmla="*/ 800664 w 1034979"/>
                    <a:gd name="connsiteY135" fmla="*/ 1277457 h 1509906"/>
                    <a:gd name="connsiteX136" fmla="*/ 798759 w 1034979"/>
                    <a:gd name="connsiteY136" fmla="*/ 1271742 h 1509906"/>
                    <a:gd name="connsiteX137" fmla="*/ 796854 w 1034979"/>
                    <a:gd name="connsiteY137" fmla="*/ 1264122 h 1509906"/>
                    <a:gd name="connsiteX138" fmla="*/ 783519 w 1034979"/>
                    <a:gd name="connsiteY138" fmla="*/ 1246977 h 1509906"/>
                    <a:gd name="connsiteX139" fmla="*/ 773994 w 1034979"/>
                    <a:gd name="connsiteY139" fmla="*/ 1241262 h 1509906"/>
                    <a:gd name="connsiteX140" fmla="*/ 648264 w 1034979"/>
                    <a:gd name="connsiteY140" fmla="*/ 1149822 h 1509906"/>
                    <a:gd name="connsiteX141" fmla="*/ 644454 w 1034979"/>
                    <a:gd name="connsiteY141" fmla="*/ 1132677 h 1509906"/>
                    <a:gd name="connsiteX142" fmla="*/ 646359 w 1034979"/>
                    <a:gd name="connsiteY142" fmla="*/ 1125057 h 1509906"/>
                    <a:gd name="connsiteX143" fmla="*/ 650169 w 1034979"/>
                    <a:gd name="connsiteY143" fmla="*/ 1107912 h 1509906"/>
                    <a:gd name="connsiteX144" fmla="*/ 653979 w 1034979"/>
                    <a:gd name="connsiteY144" fmla="*/ 1102197 h 1509906"/>
                    <a:gd name="connsiteX145" fmla="*/ 655884 w 1034979"/>
                    <a:gd name="connsiteY145" fmla="*/ 1096482 h 1509906"/>
                    <a:gd name="connsiteX146" fmla="*/ 661599 w 1034979"/>
                    <a:gd name="connsiteY146" fmla="*/ 1094577 h 1509906"/>
                    <a:gd name="connsiteX147" fmla="*/ 671124 w 1034979"/>
                    <a:gd name="connsiteY147" fmla="*/ 1083147 h 1509906"/>
                    <a:gd name="connsiteX148" fmla="*/ 724464 w 1034979"/>
                    <a:gd name="connsiteY148" fmla="*/ 1075527 h 1509906"/>
                    <a:gd name="connsiteX149" fmla="*/ 842574 w 1034979"/>
                    <a:gd name="connsiteY149" fmla="*/ 1077432 h 1509906"/>
                    <a:gd name="connsiteX150" fmla="*/ 871149 w 1034979"/>
                    <a:gd name="connsiteY150" fmla="*/ 1079337 h 1509906"/>
                    <a:gd name="connsiteX151" fmla="*/ 899724 w 1034979"/>
                    <a:gd name="connsiteY151" fmla="*/ 1085052 h 1509906"/>
                    <a:gd name="connsiteX152" fmla="*/ 922584 w 1034979"/>
                    <a:gd name="connsiteY152" fmla="*/ 1088862 h 1509906"/>
                    <a:gd name="connsiteX153" fmla="*/ 951159 w 1034979"/>
                    <a:gd name="connsiteY153" fmla="*/ 1094577 h 1509906"/>
                    <a:gd name="connsiteX154" fmla="*/ 956874 w 1034979"/>
                    <a:gd name="connsiteY154" fmla="*/ 1094577 h 1509906"/>
                    <a:gd name="connsiteX155" fmla="*/ 1002594 w 1034979"/>
                    <a:gd name="connsiteY155" fmla="*/ 1092672 h 1509906"/>
                    <a:gd name="connsiteX156" fmla="*/ 1031169 w 1034979"/>
                    <a:gd name="connsiteY156" fmla="*/ 1085052 h 1509906"/>
                    <a:gd name="connsiteX157" fmla="*/ 1034979 w 1034979"/>
                    <a:gd name="connsiteY157" fmla="*/ 1079337 h 1509906"/>
                    <a:gd name="connsiteX158" fmla="*/ 1033074 w 1034979"/>
                    <a:gd name="connsiteY158" fmla="*/ 1060287 h 1509906"/>
                    <a:gd name="connsiteX159" fmla="*/ 1027359 w 1034979"/>
                    <a:gd name="connsiteY159" fmla="*/ 1056477 h 1509906"/>
                    <a:gd name="connsiteX160" fmla="*/ 1012119 w 1034979"/>
                    <a:gd name="connsiteY160" fmla="*/ 1054572 h 1509906"/>
                    <a:gd name="connsiteX161" fmla="*/ 1006404 w 1034979"/>
                    <a:gd name="connsiteY161" fmla="*/ 1052667 h 1509906"/>
                    <a:gd name="connsiteX162" fmla="*/ 998784 w 1034979"/>
                    <a:gd name="connsiteY162" fmla="*/ 1050762 h 1509906"/>
                    <a:gd name="connsiteX163" fmla="*/ 987354 w 1034979"/>
                    <a:gd name="connsiteY163" fmla="*/ 1043142 h 1509906"/>
                    <a:gd name="connsiteX164" fmla="*/ 975924 w 1034979"/>
                    <a:gd name="connsiteY164" fmla="*/ 1039332 h 1509906"/>
                    <a:gd name="connsiteX165" fmla="*/ 970209 w 1034979"/>
                    <a:gd name="connsiteY165" fmla="*/ 1037427 h 1509906"/>
                    <a:gd name="connsiteX166" fmla="*/ 962589 w 1034979"/>
                    <a:gd name="connsiteY166" fmla="*/ 1035522 h 1509906"/>
                    <a:gd name="connsiteX167" fmla="*/ 956874 w 1034979"/>
                    <a:gd name="connsiteY167" fmla="*/ 1033617 h 1509906"/>
                    <a:gd name="connsiteX168" fmla="*/ 935919 w 1034979"/>
                    <a:gd name="connsiteY168" fmla="*/ 1027902 h 1509906"/>
                    <a:gd name="connsiteX169" fmla="*/ 930204 w 1034979"/>
                    <a:gd name="connsiteY169" fmla="*/ 1025997 h 1509906"/>
                    <a:gd name="connsiteX170" fmla="*/ 825429 w 1034979"/>
                    <a:gd name="connsiteY170" fmla="*/ 1027902 h 1509906"/>
                    <a:gd name="connsiteX171" fmla="*/ 819714 w 1034979"/>
                    <a:gd name="connsiteY171" fmla="*/ 1029807 h 1509906"/>
                    <a:gd name="connsiteX172" fmla="*/ 730179 w 1034979"/>
                    <a:gd name="connsiteY172" fmla="*/ 1031712 h 1509906"/>
                    <a:gd name="connsiteX173" fmla="*/ 716844 w 1034979"/>
                    <a:gd name="connsiteY173" fmla="*/ 1035522 h 1509906"/>
                    <a:gd name="connsiteX174" fmla="*/ 695889 w 1034979"/>
                    <a:gd name="connsiteY174" fmla="*/ 1037427 h 1509906"/>
                    <a:gd name="connsiteX175" fmla="*/ 669219 w 1034979"/>
                    <a:gd name="connsiteY175" fmla="*/ 1039332 h 1509906"/>
                    <a:gd name="connsiteX176" fmla="*/ 669219 w 1034979"/>
                    <a:gd name="connsiteY176" fmla="*/ 1039332 h 1509906"/>
                    <a:gd name="connsiteX177" fmla="*/ 646359 w 1034979"/>
                    <a:gd name="connsiteY177" fmla="*/ 1043142 h 1509906"/>
                    <a:gd name="connsiteX178" fmla="*/ 642549 w 1034979"/>
                    <a:gd name="connsiteY178" fmla="*/ 1031712 h 1509906"/>
                    <a:gd name="connsiteX179" fmla="*/ 640644 w 1034979"/>
                    <a:gd name="connsiteY179" fmla="*/ 1025997 h 1509906"/>
                    <a:gd name="connsiteX180" fmla="*/ 642549 w 1034979"/>
                    <a:gd name="connsiteY180" fmla="*/ 1008852 h 1509906"/>
                    <a:gd name="connsiteX181" fmla="*/ 644454 w 1034979"/>
                    <a:gd name="connsiteY181" fmla="*/ 1003137 h 1509906"/>
                    <a:gd name="connsiteX182" fmla="*/ 661599 w 1034979"/>
                    <a:gd name="connsiteY182" fmla="*/ 993612 h 1509906"/>
                    <a:gd name="connsiteX183" fmla="*/ 673029 w 1034979"/>
                    <a:gd name="connsiteY183" fmla="*/ 985992 h 1509906"/>
                    <a:gd name="connsiteX184" fmla="*/ 674934 w 1034979"/>
                    <a:gd name="connsiteY184" fmla="*/ 980277 h 1509906"/>
                    <a:gd name="connsiteX185" fmla="*/ 680649 w 1034979"/>
                    <a:gd name="connsiteY185" fmla="*/ 978372 h 1509906"/>
                    <a:gd name="connsiteX186" fmla="*/ 686364 w 1034979"/>
                    <a:gd name="connsiteY186" fmla="*/ 974562 h 1509906"/>
                    <a:gd name="connsiteX187" fmla="*/ 695889 w 1034979"/>
                    <a:gd name="connsiteY187" fmla="*/ 965037 h 1509906"/>
                    <a:gd name="connsiteX188" fmla="*/ 705414 w 1034979"/>
                    <a:gd name="connsiteY188" fmla="*/ 953607 h 1509906"/>
                    <a:gd name="connsiteX189" fmla="*/ 716844 w 1034979"/>
                    <a:gd name="connsiteY189" fmla="*/ 945987 h 1509906"/>
                    <a:gd name="connsiteX190" fmla="*/ 732084 w 1034979"/>
                    <a:gd name="connsiteY190" fmla="*/ 932652 h 1509906"/>
                    <a:gd name="connsiteX191" fmla="*/ 741609 w 1034979"/>
                    <a:gd name="connsiteY191" fmla="*/ 921222 h 1509906"/>
                    <a:gd name="connsiteX192" fmla="*/ 753039 w 1034979"/>
                    <a:gd name="connsiteY192" fmla="*/ 911697 h 1509906"/>
                    <a:gd name="connsiteX193" fmla="*/ 758754 w 1034979"/>
                    <a:gd name="connsiteY193" fmla="*/ 900267 h 1509906"/>
                    <a:gd name="connsiteX194" fmla="*/ 760659 w 1034979"/>
                    <a:gd name="connsiteY194" fmla="*/ 894552 h 1509906"/>
                    <a:gd name="connsiteX195" fmla="*/ 766374 w 1034979"/>
                    <a:gd name="connsiteY195" fmla="*/ 883122 h 1509906"/>
                    <a:gd name="connsiteX196" fmla="*/ 764469 w 1034979"/>
                    <a:gd name="connsiteY196" fmla="*/ 867882 h 1509906"/>
                    <a:gd name="connsiteX197" fmla="*/ 758754 w 1034979"/>
                    <a:gd name="connsiteY197" fmla="*/ 865977 h 1509906"/>
                    <a:gd name="connsiteX198" fmla="*/ 737799 w 1034979"/>
                    <a:gd name="connsiteY198" fmla="*/ 867882 h 1509906"/>
                    <a:gd name="connsiteX199" fmla="*/ 732084 w 1034979"/>
                    <a:gd name="connsiteY199" fmla="*/ 871692 h 1509906"/>
                    <a:gd name="connsiteX200" fmla="*/ 720654 w 1034979"/>
                    <a:gd name="connsiteY200" fmla="*/ 875502 h 1509906"/>
                    <a:gd name="connsiteX201" fmla="*/ 716844 w 1034979"/>
                    <a:gd name="connsiteY201" fmla="*/ 881217 h 1509906"/>
                    <a:gd name="connsiteX202" fmla="*/ 711129 w 1034979"/>
                    <a:gd name="connsiteY202" fmla="*/ 883122 h 1509906"/>
                    <a:gd name="connsiteX203" fmla="*/ 705414 w 1034979"/>
                    <a:gd name="connsiteY203" fmla="*/ 886932 h 1509906"/>
                    <a:gd name="connsiteX204" fmla="*/ 699699 w 1034979"/>
                    <a:gd name="connsiteY204" fmla="*/ 892647 h 1509906"/>
                    <a:gd name="connsiteX205" fmla="*/ 692079 w 1034979"/>
                    <a:gd name="connsiteY205" fmla="*/ 896457 h 1509906"/>
                    <a:gd name="connsiteX206" fmla="*/ 650169 w 1034979"/>
                    <a:gd name="connsiteY206" fmla="*/ 925032 h 1509906"/>
                    <a:gd name="connsiteX207" fmla="*/ 636834 w 1034979"/>
                    <a:gd name="connsiteY207" fmla="*/ 936462 h 1509906"/>
                    <a:gd name="connsiteX208" fmla="*/ 627309 w 1034979"/>
                    <a:gd name="connsiteY208" fmla="*/ 953607 h 1509906"/>
                    <a:gd name="connsiteX209" fmla="*/ 602544 w 1034979"/>
                    <a:gd name="connsiteY209" fmla="*/ 959322 h 1509906"/>
                    <a:gd name="connsiteX210" fmla="*/ 589209 w 1034979"/>
                    <a:gd name="connsiteY210" fmla="*/ 963132 h 1509906"/>
                    <a:gd name="connsiteX211" fmla="*/ 573969 w 1034979"/>
                    <a:gd name="connsiteY211" fmla="*/ 961227 h 1509906"/>
                    <a:gd name="connsiteX212" fmla="*/ 562539 w 1034979"/>
                    <a:gd name="connsiteY212" fmla="*/ 957417 h 1509906"/>
                    <a:gd name="connsiteX213" fmla="*/ 551109 w 1034979"/>
                    <a:gd name="connsiteY213" fmla="*/ 953607 h 1509906"/>
                    <a:gd name="connsiteX214" fmla="*/ 539679 w 1034979"/>
                    <a:gd name="connsiteY214" fmla="*/ 949797 h 1509906"/>
                    <a:gd name="connsiteX215" fmla="*/ 533964 w 1034979"/>
                    <a:gd name="connsiteY215" fmla="*/ 947892 h 1509906"/>
                    <a:gd name="connsiteX216" fmla="*/ 528249 w 1034979"/>
                    <a:gd name="connsiteY216" fmla="*/ 944082 h 1509906"/>
                    <a:gd name="connsiteX217" fmla="*/ 516819 w 1034979"/>
                    <a:gd name="connsiteY217" fmla="*/ 938367 h 1509906"/>
                    <a:gd name="connsiteX218" fmla="*/ 509199 w 1034979"/>
                    <a:gd name="connsiteY218" fmla="*/ 926937 h 1509906"/>
                    <a:gd name="connsiteX219" fmla="*/ 505389 w 1034979"/>
                    <a:gd name="connsiteY219" fmla="*/ 905982 h 1509906"/>
                    <a:gd name="connsiteX220" fmla="*/ 507294 w 1034979"/>
                    <a:gd name="connsiteY220" fmla="*/ 841212 h 1509906"/>
                    <a:gd name="connsiteX221" fmla="*/ 513009 w 1034979"/>
                    <a:gd name="connsiteY221" fmla="*/ 827877 h 1509906"/>
                    <a:gd name="connsiteX222" fmla="*/ 503484 w 1034979"/>
                    <a:gd name="connsiteY222" fmla="*/ 351627 h 1509906"/>
                    <a:gd name="connsiteX223" fmla="*/ 499674 w 1034979"/>
                    <a:gd name="connsiteY223" fmla="*/ 60162 h 1509906"/>
                    <a:gd name="connsiteX224" fmla="*/ 490149 w 1034979"/>
                    <a:gd name="connsiteY224" fmla="*/ 33492 h 1509906"/>
                    <a:gd name="connsiteX225" fmla="*/ 488244 w 1034979"/>
                    <a:gd name="connsiteY225" fmla="*/ 27777 h 1509906"/>
                    <a:gd name="connsiteX226" fmla="*/ 484434 w 1034979"/>
                    <a:gd name="connsiteY226" fmla="*/ 22062 h 1509906"/>
                    <a:gd name="connsiteX227" fmla="*/ 478719 w 1034979"/>
                    <a:gd name="connsiteY227" fmla="*/ 10632 h 1509906"/>
                    <a:gd name="connsiteX228" fmla="*/ 473004 w 1034979"/>
                    <a:gd name="connsiteY228" fmla="*/ 6822 h 1509906"/>
                    <a:gd name="connsiteX229" fmla="*/ 469194 w 1034979"/>
                    <a:gd name="connsiteY229" fmla="*/ 1107 h 1509906"/>
                    <a:gd name="connsiteX230" fmla="*/ 429189 w 1034979"/>
                    <a:gd name="connsiteY230" fmla="*/ 4917 h 1509906"/>
                    <a:gd name="connsiteX231" fmla="*/ 421569 w 1034979"/>
                    <a:gd name="connsiteY231" fmla="*/ 16347 h 1509906"/>
                    <a:gd name="connsiteX232" fmla="*/ 417759 w 1034979"/>
                    <a:gd name="connsiteY232" fmla="*/ 22062 h 1509906"/>
                    <a:gd name="connsiteX233" fmla="*/ 419664 w 1034979"/>
                    <a:gd name="connsiteY233" fmla="*/ 54447 h 1509906"/>
                    <a:gd name="connsiteX234" fmla="*/ 423474 w 1034979"/>
                    <a:gd name="connsiteY234" fmla="*/ 65877 h 1509906"/>
                    <a:gd name="connsiteX235" fmla="*/ 425379 w 1034979"/>
                    <a:gd name="connsiteY235" fmla="*/ 71592 h 1509906"/>
                    <a:gd name="connsiteX236" fmla="*/ 425379 w 1034979"/>
                    <a:gd name="connsiteY236" fmla="*/ 77307 h 1509906"/>
                    <a:gd name="connsiteX237" fmla="*/ 429189 w 1034979"/>
                    <a:gd name="connsiteY237" fmla="*/ 231612 h 1509906"/>
                    <a:gd name="connsiteX238" fmla="*/ 440619 w 1034979"/>
                    <a:gd name="connsiteY238" fmla="*/ 414492 h 1509906"/>
                    <a:gd name="connsiteX239" fmla="*/ 425379 w 1034979"/>
                    <a:gd name="connsiteY239" fmla="*/ 711672 h 1509906"/>
                    <a:gd name="connsiteX240" fmla="*/ 417759 w 1034979"/>
                    <a:gd name="connsiteY240" fmla="*/ 839307 h 1509906"/>
                    <a:gd name="connsiteX241" fmla="*/ 413949 w 1034979"/>
                    <a:gd name="connsiteY241" fmla="*/ 856452 h 1509906"/>
                    <a:gd name="connsiteX242" fmla="*/ 417759 w 1034979"/>
                    <a:gd name="connsiteY242" fmla="*/ 877407 h 1509906"/>
                    <a:gd name="connsiteX243" fmla="*/ 421569 w 1034979"/>
                    <a:gd name="connsiteY243" fmla="*/ 883122 h 1509906"/>
                    <a:gd name="connsiteX244" fmla="*/ 425379 w 1034979"/>
                    <a:gd name="connsiteY244" fmla="*/ 894552 h 1509906"/>
                    <a:gd name="connsiteX245" fmla="*/ 423474 w 1034979"/>
                    <a:gd name="connsiteY245" fmla="*/ 921222 h 1509906"/>
                    <a:gd name="connsiteX246" fmla="*/ 417759 w 1034979"/>
                    <a:gd name="connsiteY246" fmla="*/ 923127 h 1509906"/>
                    <a:gd name="connsiteX247" fmla="*/ 412044 w 1034979"/>
                    <a:gd name="connsiteY247" fmla="*/ 926937 h 1509906"/>
                    <a:gd name="connsiteX248" fmla="*/ 421569 w 1034979"/>
                    <a:gd name="connsiteY24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56774 w 1034979"/>
                    <a:gd name="connsiteY22" fmla="*/ 909792 h 1509906"/>
                    <a:gd name="connsiteX23" fmla="*/ 145344 w 1034979"/>
                    <a:gd name="connsiteY23" fmla="*/ 905982 h 1509906"/>
                    <a:gd name="connsiteX24" fmla="*/ 139629 w 1034979"/>
                    <a:gd name="connsiteY24" fmla="*/ 902172 h 1509906"/>
                    <a:gd name="connsiteX25" fmla="*/ 116769 w 1034979"/>
                    <a:gd name="connsiteY25" fmla="*/ 896457 h 1509906"/>
                    <a:gd name="connsiteX26" fmla="*/ 111054 w 1034979"/>
                    <a:gd name="connsiteY26" fmla="*/ 890742 h 1509906"/>
                    <a:gd name="connsiteX27" fmla="*/ 101529 w 1034979"/>
                    <a:gd name="connsiteY27" fmla="*/ 873597 h 1509906"/>
                    <a:gd name="connsiteX28" fmla="*/ 84384 w 1034979"/>
                    <a:gd name="connsiteY28" fmla="*/ 865977 h 1509906"/>
                    <a:gd name="connsiteX29" fmla="*/ 78669 w 1034979"/>
                    <a:gd name="connsiteY29" fmla="*/ 864072 h 1509906"/>
                    <a:gd name="connsiteX30" fmla="*/ 59619 w 1034979"/>
                    <a:gd name="connsiteY30" fmla="*/ 867882 h 1509906"/>
                    <a:gd name="connsiteX31" fmla="*/ 53904 w 1034979"/>
                    <a:gd name="connsiteY31" fmla="*/ 871692 h 1509906"/>
                    <a:gd name="connsiteX32" fmla="*/ 50094 w 1034979"/>
                    <a:gd name="connsiteY32" fmla="*/ 877407 h 1509906"/>
                    <a:gd name="connsiteX33" fmla="*/ 46284 w 1034979"/>
                    <a:gd name="connsiteY33" fmla="*/ 888837 h 1509906"/>
                    <a:gd name="connsiteX34" fmla="*/ 50094 w 1034979"/>
                    <a:gd name="connsiteY34" fmla="*/ 926937 h 1509906"/>
                    <a:gd name="connsiteX35" fmla="*/ 53904 w 1034979"/>
                    <a:gd name="connsiteY35" fmla="*/ 932652 h 1509906"/>
                    <a:gd name="connsiteX36" fmla="*/ 59619 w 1034979"/>
                    <a:gd name="connsiteY36" fmla="*/ 936462 h 1509906"/>
                    <a:gd name="connsiteX37" fmla="*/ 63429 w 1034979"/>
                    <a:gd name="connsiteY37" fmla="*/ 942177 h 1509906"/>
                    <a:gd name="connsiteX38" fmla="*/ 80574 w 1034979"/>
                    <a:gd name="connsiteY38" fmla="*/ 951702 h 1509906"/>
                    <a:gd name="connsiteX39" fmla="*/ 103434 w 1034979"/>
                    <a:gd name="connsiteY39" fmla="*/ 953607 h 1509906"/>
                    <a:gd name="connsiteX40" fmla="*/ 124389 w 1034979"/>
                    <a:gd name="connsiteY40" fmla="*/ 959322 h 1509906"/>
                    <a:gd name="connsiteX41" fmla="*/ 130104 w 1034979"/>
                    <a:gd name="connsiteY41" fmla="*/ 961227 h 1509906"/>
                    <a:gd name="connsiteX42" fmla="*/ 135819 w 1034979"/>
                    <a:gd name="connsiteY42" fmla="*/ 966942 h 1509906"/>
                    <a:gd name="connsiteX43" fmla="*/ 143439 w 1034979"/>
                    <a:gd name="connsiteY43" fmla="*/ 968847 h 1509906"/>
                    <a:gd name="connsiteX44" fmla="*/ 166299 w 1034979"/>
                    <a:gd name="connsiteY44" fmla="*/ 972657 h 1509906"/>
                    <a:gd name="connsiteX45" fmla="*/ 191064 w 1034979"/>
                    <a:gd name="connsiteY45" fmla="*/ 978372 h 1509906"/>
                    <a:gd name="connsiteX46" fmla="*/ 208209 w 1034979"/>
                    <a:gd name="connsiteY46" fmla="*/ 984087 h 1509906"/>
                    <a:gd name="connsiteX47" fmla="*/ 213924 w 1034979"/>
                    <a:gd name="connsiteY47" fmla="*/ 985992 h 1509906"/>
                    <a:gd name="connsiteX48" fmla="*/ 229164 w 1034979"/>
                    <a:gd name="connsiteY48" fmla="*/ 989802 h 1509906"/>
                    <a:gd name="connsiteX49" fmla="*/ 248214 w 1034979"/>
                    <a:gd name="connsiteY49" fmla="*/ 995517 h 1509906"/>
                    <a:gd name="connsiteX50" fmla="*/ 253929 w 1034979"/>
                    <a:gd name="connsiteY50" fmla="*/ 999327 h 1509906"/>
                    <a:gd name="connsiteX51" fmla="*/ 267264 w 1034979"/>
                    <a:gd name="connsiteY51" fmla="*/ 1014567 h 1509906"/>
                    <a:gd name="connsiteX52" fmla="*/ 272979 w 1034979"/>
                    <a:gd name="connsiteY52" fmla="*/ 1033617 h 1509906"/>
                    <a:gd name="connsiteX53" fmla="*/ 274884 w 1034979"/>
                    <a:gd name="connsiteY53" fmla="*/ 1039332 h 1509906"/>
                    <a:gd name="connsiteX54" fmla="*/ 276789 w 1034979"/>
                    <a:gd name="connsiteY54" fmla="*/ 1045047 h 1509906"/>
                    <a:gd name="connsiteX55" fmla="*/ 278694 w 1034979"/>
                    <a:gd name="connsiteY55" fmla="*/ 1069812 h 1509906"/>
                    <a:gd name="connsiteX56" fmla="*/ 280599 w 1034979"/>
                    <a:gd name="connsiteY56" fmla="*/ 1075527 h 1509906"/>
                    <a:gd name="connsiteX57" fmla="*/ 278694 w 1034979"/>
                    <a:gd name="connsiteY57" fmla="*/ 1094577 h 1509906"/>
                    <a:gd name="connsiteX58" fmla="*/ 276789 w 1034979"/>
                    <a:gd name="connsiteY58" fmla="*/ 1104102 h 1509906"/>
                    <a:gd name="connsiteX59" fmla="*/ 263454 w 1034979"/>
                    <a:gd name="connsiteY59" fmla="*/ 1117437 h 1509906"/>
                    <a:gd name="connsiteX60" fmla="*/ 252024 w 1034979"/>
                    <a:gd name="connsiteY60" fmla="*/ 1125057 h 1509906"/>
                    <a:gd name="connsiteX61" fmla="*/ 240594 w 1034979"/>
                    <a:gd name="connsiteY61" fmla="*/ 1128867 h 1509906"/>
                    <a:gd name="connsiteX62" fmla="*/ 126294 w 1034979"/>
                    <a:gd name="connsiteY62" fmla="*/ 1128867 h 1509906"/>
                    <a:gd name="connsiteX63" fmla="*/ 120579 w 1034979"/>
                    <a:gd name="connsiteY63" fmla="*/ 1130772 h 1509906"/>
                    <a:gd name="connsiteX64" fmla="*/ 105339 w 1034979"/>
                    <a:gd name="connsiteY64" fmla="*/ 1132677 h 1509906"/>
                    <a:gd name="connsiteX65" fmla="*/ 88194 w 1034979"/>
                    <a:gd name="connsiteY65" fmla="*/ 1138392 h 1509906"/>
                    <a:gd name="connsiteX66" fmla="*/ 82479 w 1034979"/>
                    <a:gd name="connsiteY66" fmla="*/ 1140297 h 1509906"/>
                    <a:gd name="connsiteX67" fmla="*/ 76764 w 1034979"/>
                    <a:gd name="connsiteY67" fmla="*/ 1144107 h 1509906"/>
                    <a:gd name="connsiteX68" fmla="*/ 65334 w 1034979"/>
                    <a:gd name="connsiteY68" fmla="*/ 1146012 h 1509906"/>
                    <a:gd name="connsiteX69" fmla="*/ 27234 w 1034979"/>
                    <a:gd name="connsiteY69" fmla="*/ 1147917 h 1509906"/>
                    <a:gd name="connsiteX70" fmla="*/ 15804 w 1034979"/>
                    <a:gd name="connsiteY70" fmla="*/ 1153632 h 1509906"/>
                    <a:gd name="connsiteX71" fmla="*/ 6279 w 1034979"/>
                    <a:gd name="connsiteY71" fmla="*/ 1163157 h 1509906"/>
                    <a:gd name="connsiteX72" fmla="*/ 4374 w 1034979"/>
                    <a:gd name="connsiteY72" fmla="*/ 1168872 h 1509906"/>
                    <a:gd name="connsiteX73" fmla="*/ 564 w 1034979"/>
                    <a:gd name="connsiteY73" fmla="*/ 1174587 h 1509906"/>
                    <a:gd name="connsiteX74" fmla="*/ 6279 w 1034979"/>
                    <a:gd name="connsiteY74" fmla="*/ 1206972 h 1509906"/>
                    <a:gd name="connsiteX75" fmla="*/ 11994 w 1034979"/>
                    <a:gd name="connsiteY75" fmla="*/ 1210782 h 1509906"/>
                    <a:gd name="connsiteX76" fmla="*/ 17709 w 1034979"/>
                    <a:gd name="connsiteY76" fmla="*/ 1212687 h 1509906"/>
                    <a:gd name="connsiteX77" fmla="*/ 145344 w 1034979"/>
                    <a:gd name="connsiteY77" fmla="*/ 1210782 h 1509906"/>
                    <a:gd name="connsiteX78" fmla="*/ 152964 w 1034979"/>
                    <a:gd name="connsiteY78" fmla="*/ 1208877 h 1509906"/>
                    <a:gd name="connsiteX79" fmla="*/ 303459 w 1034979"/>
                    <a:gd name="connsiteY79" fmla="*/ 1203162 h 1509906"/>
                    <a:gd name="connsiteX80" fmla="*/ 318699 w 1034979"/>
                    <a:gd name="connsiteY80" fmla="*/ 1210782 h 1509906"/>
                    <a:gd name="connsiteX81" fmla="*/ 330129 w 1034979"/>
                    <a:gd name="connsiteY81" fmla="*/ 1216497 h 1509906"/>
                    <a:gd name="connsiteX82" fmla="*/ 333939 w 1034979"/>
                    <a:gd name="connsiteY82" fmla="*/ 1222212 h 1509906"/>
                    <a:gd name="connsiteX83" fmla="*/ 339654 w 1034979"/>
                    <a:gd name="connsiteY83" fmla="*/ 1224117 h 1509906"/>
                    <a:gd name="connsiteX84" fmla="*/ 351084 w 1034979"/>
                    <a:gd name="connsiteY84" fmla="*/ 1231737 h 1509906"/>
                    <a:gd name="connsiteX85" fmla="*/ 356799 w 1034979"/>
                    <a:gd name="connsiteY85" fmla="*/ 1235547 h 1509906"/>
                    <a:gd name="connsiteX86" fmla="*/ 360609 w 1034979"/>
                    <a:gd name="connsiteY86" fmla="*/ 1241262 h 1509906"/>
                    <a:gd name="connsiteX87" fmla="*/ 366324 w 1034979"/>
                    <a:gd name="connsiteY87" fmla="*/ 1252692 h 1509906"/>
                    <a:gd name="connsiteX88" fmla="*/ 362514 w 1034979"/>
                    <a:gd name="connsiteY88" fmla="*/ 1279362 h 1509906"/>
                    <a:gd name="connsiteX89" fmla="*/ 358704 w 1034979"/>
                    <a:gd name="connsiteY89" fmla="*/ 1285077 h 1509906"/>
                    <a:gd name="connsiteX90" fmla="*/ 356799 w 1034979"/>
                    <a:gd name="connsiteY90" fmla="*/ 1290792 h 1509906"/>
                    <a:gd name="connsiteX91" fmla="*/ 352989 w 1034979"/>
                    <a:gd name="connsiteY91" fmla="*/ 1296507 h 1509906"/>
                    <a:gd name="connsiteX92" fmla="*/ 351084 w 1034979"/>
                    <a:gd name="connsiteY92" fmla="*/ 1302222 h 1509906"/>
                    <a:gd name="connsiteX93" fmla="*/ 347274 w 1034979"/>
                    <a:gd name="connsiteY93" fmla="*/ 1307937 h 1509906"/>
                    <a:gd name="connsiteX94" fmla="*/ 330129 w 1034979"/>
                    <a:gd name="connsiteY94" fmla="*/ 1374612 h 1509906"/>
                    <a:gd name="connsiteX95" fmla="*/ 328224 w 1034979"/>
                    <a:gd name="connsiteY95" fmla="*/ 1426047 h 1509906"/>
                    <a:gd name="connsiteX96" fmla="*/ 330129 w 1034979"/>
                    <a:gd name="connsiteY96" fmla="*/ 1450812 h 1509906"/>
                    <a:gd name="connsiteX97" fmla="*/ 332034 w 1034979"/>
                    <a:gd name="connsiteY97" fmla="*/ 1456527 h 1509906"/>
                    <a:gd name="connsiteX98" fmla="*/ 335844 w 1034979"/>
                    <a:gd name="connsiteY98" fmla="*/ 1460337 h 1509906"/>
                    <a:gd name="connsiteX99" fmla="*/ 364419 w 1034979"/>
                    <a:gd name="connsiteY99" fmla="*/ 1506057 h 1509906"/>
                    <a:gd name="connsiteX100" fmla="*/ 387279 w 1034979"/>
                    <a:gd name="connsiteY100" fmla="*/ 1507962 h 1509906"/>
                    <a:gd name="connsiteX101" fmla="*/ 392994 w 1034979"/>
                    <a:gd name="connsiteY101" fmla="*/ 1502247 h 1509906"/>
                    <a:gd name="connsiteX102" fmla="*/ 394899 w 1034979"/>
                    <a:gd name="connsiteY102" fmla="*/ 1490817 h 1509906"/>
                    <a:gd name="connsiteX103" fmla="*/ 396804 w 1034979"/>
                    <a:gd name="connsiteY103" fmla="*/ 1485102 h 1509906"/>
                    <a:gd name="connsiteX104" fmla="*/ 398709 w 1034979"/>
                    <a:gd name="connsiteY104" fmla="*/ 1467957 h 1509906"/>
                    <a:gd name="connsiteX105" fmla="*/ 400614 w 1034979"/>
                    <a:gd name="connsiteY105" fmla="*/ 1454622 h 1509906"/>
                    <a:gd name="connsiteX106" fmla="*/ 404424 w 1034979"/>
                    <a:gd name="connsiteY106" fmla="*/ 1397472 h 1509906"/>
                    <a:gd name="connsiteX107" fmla="*/ 410139 w 1034979"/>
                    <a:gd name="connsiteY107" fmla="*/ 1386042 h 1509906"/>
                    <a:gd name="connsiteX108" fmla="*/ 413949 w 1034979"/>
                    <a:gd name="connsiteY108" fmla="*/ 1372707 h 1509906"/>
                    <a:gd name="connsiteX109" fmla="*/ 415854 w 1034979"/>
                    <a:gd name="connsiteY109" fmla="*/ 1366992 h 1509906"/>
                    <a:gd name="connsiteX110" fmla="*/ 417759 w 1034979"/>
                    <a:gd name="connsiteY110" fmla="*/ 1353657 h 1509906"/>
                    <a:gd name="connsiteX111" fmla="*/ 421569 w 1034979"/>
                    <a:gd name="connsiteY111" fmla="*/ 1342227 h 1509906"/>
                    <a:gd name="connsiteX112" fmla="*/ 427284 w 1034979"/>
                    <a:gd name="connsiteY112" fmla="*/ 1328892 h 1509906"/>
                    <a:gd name="connsiteX113" fmla="*/ 436809 w 1034979"/>
                    <a:gd name="connsiteY113" fmla="*/ 1317462 h 1509906"/>
                    <a:gd name="connsiteX114" fmla="*/ 450144 w 1034979"/>
                    <a:gd name="connsiteY114" fmla="*/ 1302222 h 1509906"/>
                    <a:gd name="connsiteX115" fmla="*/ 457764 w 1034979"/>
                    <a:gd name="connsiteY115" fmla="*/ 1290792 h 1509906"/>
                    <a:gd name="connsiteX116" fmla="*/ 461574 w 1034979"/>
                    <a:gd name="connsiteY116" fmla="*/ 1279362 h 1509906"/>
                    <a:gd name="connsiteX117" fmla="*/ 465384 w 1034979"/>
                    <a:gd name="connsiteY117" fmla="*/ 1264122 h 1509906"/>
                    <a:gd name="connsiteX118" fmla="*/ 467289 w 1034979"/>
                    <a:gd name="connsiteY118" fmla="*/ 1258407 h 1509906"/>
                    <a:gd name="connsiteX119" fmla="*/ 507294 w 1034979"/>
                    <a:gd name="connsiteY119" fmla="*/ 1252692 h 1509906"/>
                    <a:gd name="connsiteX120" fmla="*/ 535869 w 1034979"/>
                    <a:gd name="connsiteY120" fmla="*/ 1243167 h 1509906"/>
                    <a:gd name="connsiteX121" fmla="*/ 541584 w 1034979"/>
                    <a:gd name="connsiteY121" fmla="*/ 1241262 h 1509906"/>
                    <a:gd name="connsiteX122" fmla="*/ 547299 w 1034979"/>
                    <a:gd name="connsiteY122" fmla="*/ 1239357 h 1509906"/>
                    <a:gd name="connsiteX123" fmla="*/ 554919 w 1034979"/>
                    <a:gd name="connsiteY123" fmla="*/ 1237452 h 1509906"/>
                    <a:gd name="connsiteX124" fmla="*/ 573969 w 1034979"/>
                    <a:gd name="connsiteY124" fmla="*/ 1229832 h 1509906"/>
                    <a:gd name="connsiteX125" fmla="*/ 585399 w 1034979"/>
                    <a:gd name="connsiteY125" fmla="*/ 1226022 h 1509906"/>
                    <a:gd name="connsiteX126" fmla="*/ 720654 w 1034979"/>
                    <a:gd name="connsiteY126" fmla="*/ 1309842 h 1509906"/>
                    <a:gd name="connsiteX127" fmla="*/ 733989 w 1034979"/>
                    <a:gd name="connsiteY127" fmla="*/ 1319367 h 1509906"/>
                    <a:gd name="connsiteX128" fmla="*/ 743514 w 1034979"/>
                    <a:gd name="connsiteY128" fmla="*/ 1321272 h 1509906"/>
                    <a:gd name="connsiteX129" fmla="*/ 749229 w 1034979"/>
                    <a:gd name="connsiteY129" fmla="*/ 1323177 h 1509906"/>
                    <a:gd name="connsiteX130" fmla="*/ 762564 w 1034979"/>
                    <a:gd name="connsiteY130" fmla="*/ 1328892 h 1509906"/>
                    <a:gd name="connsiteX131" fmla="*/ 777804 w 1034979"/>
                    <a:gd name="connsiteY131" fmla="*/ 1326987 h 1509906"/>
                    <a:gd name="connsiteX132" fmla="*/ 789234 w 1034979"/>
                    <a:gd name="connsiteY132" fmla="*/ 1321272 h 1509906"/>
                    <a:gd name="connsiteX133" fmla="*/ 794949 w 1034979"/>
                    <a:gd name="connsiteY133" fmla="*/ 1319367 h 1509906"/>
                    <a:gd name="connsiteX134" fmla="*/ 802569 w 1034979"/>
                    <a:gd name="connsiteY134" fmla="*/ 1302222 h 1509906"/>
                    <a:gd name="connsiteX135" fmla="*/ 800664 w 1034979"/>
                    <a:gd name="connsiteY135" fmla="*/ 1277457 h 1509906"/>
                    <a:gd name="connsiteX136" fmla="*/ 798759 w 1034979"/>
                    <a:gd name="connsiteY136" fmla="*/ 1271742 h 1509906"/>
                    <a:gd name="connsiteX137" fmla="*/ 796854 w 1034979"/>
                    <a:gd name="connsiteY137" fmla="*/ 1264122 h 1509906"/>
                    <a:gd name="connsiteX138" fmla="*/ 783519 w 1034979"/>
                    <a:gd name="connsiteY138" fmla="*/ 1246977 h 1509906"/>
                    <a:gd name="connsiteX139" fmla="*/ 773994 w 1034979"/>
                    <a:gd name="connsiteY139" fmla="*/ 1241262 h 1509906"/>
                    <a:gd name="connsiteX140" fmla="*/ 648264 w 1034979"/>
                    <a:gd name="connsiteY140" fmla="*/ 1149822 h 1509906"/>
                    <a:gd name="connsiteX141" fmla="*/ 644454 w 1034979"/>
                    <a:gd name="connsiteY141" fmla="*/ 1132677 h 1509906"/>
                    <a:gd name="connsiteX142" fmla="*/ 646359 w 1034979"/>
                    <a:gd name="connsiteY142" fmla="*/ 1125057 h 1509906"/>
                    <a:gd name="connsiteX143" fmla="*/ 650169 w 1034979"/>
                    <a:gd name="connsiteY143" fmla="*/ 1107912 h 1509906"/>
                    <a:gd name="connsiteX144" fmla="*/ 653979 w 1034979"/>
                    <a:gd name="connsiteY144" fmla="*/ 1102197 h 1509906"/>
                    <a:gd name="connsiteX145" fmla="*/ 655884 w 1034979"/>
                    <a:gd name="connsiteY145" fmla="*/ 1096482 h 1509906"/>
                    <a:gd name="connsiteX146" fmla="*/ 661599 w 1034979"/>
                    <a:gd name="connsiteY146" fmla="*/ 1094577 h 1509906"/>
                    <a:gd name="connsiteX147" fmla="*/ 671124 w 1034979"/>
                    <a:gd name="connsiteY147" fmla="*/ 1083147 h 1509906"/>
                    <a:gd name="connsiteX148" fmla="*/ 724464 w 1034979"/>
                    <a:gd name="connsiteY148" fmla="*/ 1075527 h 1509906"/>
                    <a:gd name="connsiteX149" fmla="*/ 842574 w 1034979"/>
                    <a:gd name="connsiteY149" fmla="*/ 1077432 h 1509906"/>
                    <a:gd name="connsiteX150" fmla="*/ 871149 w 1034979"/>
                    <a:gd name="connsiteY150" fmla="*/ 1079337 h 1509906"/>
                    <a:gd name="connsiteX151" fmla="*/ 899724 w 1034979"/>
                    <a:gd name="connsiteY151" fmla="*/ 1085052 h 1509906"/>
                    <a:gd name="connsiteX152" fmla="*/ 922584 w 1034979"/>
                    <a:gd name="connsiteY152" fmla="*/ 1088862 h 1509906"/>
                    <a:gd name="connsiteX153" fmla="*/ 951159 w 1034979"/>
                    <a:gd name="connsiteY153" fmla="*/ 1094577 h 1509906"/>
                    <a:gd name="connsiteX154" fmla="*/ 956874 w 1034979"/>
                    <a:gd name="connsiteY154" fmla="*/ 1094577 h 1509906"/>
                    <a:gd name="connsiteX155" fmla="*/ 1002594 w 1034979"/>
                    <a:gd name="connsiteY155" fmla="*/ 1092672 h 1509906"/>
                    <a:gd name="connsiteX156" fmla="*/ 1031169 w 1034979"/>
                    <a:gd name="connsiteY156" fmla="*/ 1085052 h 1509906"/>
                    <a:gd name="connsiteX157" fmla="*/ 1034979 w 1034979"/>
                    <a:gd name="connsiteY157" fmla="*/ 1079337 h 1509906"/>
                    <a:gd name="connsiteX158" fmla="*/ 1033074 w 1034979"/>
                    <a:gd name="connsiteY158" fmla="*/ 1060287 h 1509906"/>
                    <a:gd name="connsiteX159" fmla="*/ 1027359 w 1034979"/>
                    <a:gd name="connsiteY159" fmla="*/ 1056477 h 1509906"/>
                    <a:gd name="connsiteX160" fmla="*/ 1012119 w 1034979"/>
                    <a:gd name="connsiteY160" fmla="*/ 1054572 h 1509906"/>
                    <a:gd name="connsiteX161" fmla="*/ 1006404 w 1034979"/>
                    <a:gd name="connsiteY161" fmla="*/ 1052667 h 1509906"/>
                    <a:gd name="connsiteX162" fmla="*/ 998784 w 1034979"/>
                    <a:gd name="connsiteY162" fmla="*/ 1050762 h 1509906"/>
                    <a:gd name="connsiteX163" fmla="*/ 987354 w 1034979"/>
                    <a:gd name="connsiteY163" fmla="*/ 1043142 h 1509906"/>
                    <a:gd name="connsiteX164" fmla="*/ 975924 w 1034979"/>
                    <a:gd name="connsiteY164" fmla="*/ 1039332 h 1509906"/>
                    <a:gd name="connsiteX165" fmla="*/ 970209 w 1034979"/>
                    <a:gd name="connsiteY165" fmla="*/ 1037427 h 1509906"/>
                    <a:gd name="connsiteX166" fmla="*/ 962589 w 1034979"/>
                    <a:gd name="connsiteY166" fmla="*/ 1035522 h 1509906"/>
                    <a:gd name="connsiteX167" fmla="*/ 956874 w 1034979"/>
                    <a:gd name="connsiteY167" fmla="*/ 1033617 h 1509906"/>
                    <a:gd name="connsiteX168" fmla="*/ 935919 w 1034979"/>
                    <a:gd name="connsiteY168" fmla="*/ 1027902 h 1509906"/>
                    <a:gd name="connsiteX169" fmla="*/ 930204 w 1034979"/>
                    <a:gd name="connsiteY169" fmla="*/ 1025997 h 1509906"/>
                    <a:gd name="connsiteX170" fmla="*/ 825429 w 1034979"/>
                    <a:gd name="connsiteY170" fmla="*/ 1027902 h 1509906"/>
                    <a:gd name="connsiteX171" fmla="*/ 819714 w 1034979"/>
                    <a:gd name="connsiteY171" fmla="*/ 1029807 h 1509906"/>
                    <a:gd name="connsiteX172" fmla="*/ 730179 w 1034979"/>
                    <a:gd name="connsiteY172" fmla="*/ 1031712 h 1509906"/>
                    <a:gd name="connsiteX173" fmla="*/ 716844 w 1034979"/>
                    <a:gd name="connsiteY173" fmla="*/ 1035522 h 1509906"/>
                    <a:gd name="connsiteX174" fmla="*/ 695889 w 1034979"/>
                    <a:gd name="connsiteY174" fmla="*/ 1037427 h 1509906"/>
                    <a:gd name="connsiteX175" fmla="*/ 669219 w 1034979"/>
                    <a:gd name="connsiteY175" fmla="*/ 1039332 h 1509906"/>
                    <a:gd name="connsiteX176" fmla="*/ 669219 w 1034979"/>
                    <a:gd name="connsiteY176" fmla="*/ 1039332 h 1509906"/>
                    <a:gd name="connsiteX177" fmla="*/ 646359 w 1034979"/>
                    <a:gd name="connsiteY177" fmla="*/ 1043142 h 1509906"/>
                    <a:gd name="connsiteX178" fmla="*/ 642549 w 1034979"/>
                    <a:gd name="connsiteY178" fmla="*/ 1031712 h 1509906"/>
                    <a:gd name="connsiteX179" fmla="*/ 640644 w 1034979"/>
                    <a:gd name="connsiteY179" fmla="*/ 1025997 h 1509906"/>
                    <a:gd name="connsiteX180" fmla="*/ 642549 w 1034979"/>
                    <a:gd name="connsiteY180" fmla="*/ 1008852 h 1509906"/>
                    <a:gd name="connsiteX181" fmla="*/ 644454 w 1034979"/>
                    <a:gd name="connsiteY181" fmla="*/ 1003137 h 1509906"/>
                    <a:gd name="connsiteX182" fmla="*/ 661599 w 1034979"/>
                    <a:gd name="connsiteY182" fmla="*/ 993612 h 1509906"/>
                    <a:gd name="connsiteX183" fmla="*/ 673029 w 1034979"/>
                    <a:gd name="connsiteY183" fmla="*/ 985992 h 1509906"/>
                    <a:gd name="connsiteX184" fmla="*/ 674934 w 1034979"/>
                    <a:gd name="connsiteY184" fmla="*/ 980277 h 1509906"/>
                    <a:gd name="connsiteX185" fmla="*/ 680649 w 1034979"/>
                    <a:gd name="connsiteY185" fmla="*/ 978372 h 1509906"/>
                    <a:gd name="connsiteX186" fmla="*/ 686364 w 1034979"/>
                    <a:gd name="connsiteY186" fmla="*/ 974562 h 1509906"/>
                    <a:gd name="connsiteX187" fmla="*/ 695889 w 1034979"/>
                    <a:gd name="connsiteY187" fmla="*/ 965037 h 1509906"/>
                    <a:gd name="connsiteX188" fmla="*/ 705414 w 1034979"/>
                    <a:gd name="connsiteY188" fmla="*/ 953607 h 1509906"/>
                    <a:gd name="connsiteX189" fmla="*/ 716844 w 1034979"/>
                    <a:gd name="connsiteY189" fmla="*/ 945987 h 1509906"/>
                    <a:gd name="connsiteX190" fmla="*/ 732084 w 1034979"/>
                    <a:gd name="connsiteY190" fmla="*/ 932652 h 1509906"/>
                    <a:gd name="connsiteX191" fmla="*/ 741609 w 1034979"/>
                    <a:gd name="connsiteY191" fmla="*/ 921222 h 1509906"/>
                    <a:gd name="connsiteX192" fmla="*/ 753039 w 1034979"/>
                    <a:gd name="connsiteY192" fmla="*/ 911697 h 1509906"/>
                    <a:gd name="connsiteX193" fmla="*/ 758754 w 1034979"/>
                    <a:gd name="connsiteY193" fmla="*/ 900267 h 1509906"/>
                    <a:gd name="connsiteX194" fmla="*/ 760659 w 1034979"/>
                    <a:gd name="connsiteY194" fmla="*/ 894552 h 1509906"/>
                    <a:gd name="connsiteX195" fmla="*/ 766374 w 1034979"/>
                    <a:gd name="connsiteY195" fmla="*/ 883122 h 1509906"/>
                    <a:gd name="connsiteX196" fmla="*/ 764469 w 1034979"/>
                    <a:gd name="connsiteY196" fmla="*/ 867882 h 1509906"/>
                    <a:gd name="connsiteX197" fmla="*/ 758754 w 1034979"/>
                    <a:gd name="connsiteY197" fmla="*/ 865977 h 1509906"/>
                    <a:gd name="connsiteX198" fmla="*/ 737799 w 1034979"/>
                    <a:gd name="connsiteY198" fmla="*/ 867882 h 1509906"/>
                    <a:gd name="connsiteX199" fmla="*/ 732084 w 1034979"/>
                    <a:gd name="connsiteY199" fmla="*/ 871692 h 1509906"/>
                    <a:gd name="connsiteX200" fmla="*/ 720654 w 1034979"/>
                    <a:gd name="connsiteY200" fmla="*/ 875502 h 1509906"/>
                    <a:gd name="connsiteX201" fmla="*/ 716844 w 1034979"/>
                    <a:gd name="connsiteY201" fmla="*/ 881217 h 1509906"/>
                    <a:gd name="connsiteX202" fmla="*/ 711129 w 1034979"/>
                    <a:gd name="connsiteY202" fmla="*/ 883122 h 1509906"/>
                    <a:gd name="connsiteX203" fmla="*/ 705414 w 1034979"/>
                    <a:gd name="connsiteY203" fmla="*/ 886932 h 1509906"/>
                    <a:gd name="connsiteX204" fmla="*/ 699699 w 1034979"/>
                    <a:gd name="connsiteY204" fmla="*/ 892647 h 1509906"/>
                    <a:gd name="connsiteX205" fmla="*/ 692079 w 1034979"/>
                    <a:gd name="connsiteY205" fmla="*/ 896457 h 1509906"/>
                    <a:gd name="connsiteX206" fmla="*/ 650169 w 1034979"/>
                    <a:gd name="connsiteY206" fmla="*/ 925032 h 1509906"/>
                    <a:gd name="connsiteX207" fmla="*/ 636834 w 1034979"/>
                    <a:gd name="connsiteY207" fmla="*/ 936462 h 1509906"/>
                    <a:gd name="connsiteX208" fmla="*/ 627309 w 1034979"/>
                    <a:gd name="connsiteY208" fmla="*/ 953607 h 1509906"/>
                    <a:gd name="connsiteX209" fmla="*/ 602544 w 1034979"/>
                    <a:gd name="connsiteY209" fmla="*/ 959322 h 1509906"/>
                    <a:gd name="connsiteX210" fmla="*/ 589209 w 1034979"/>
                    <a:gd name="connsiteY210" fmla="*/ 963132 h 1509906"/>
                    <a:gd name="connsiteX211" fmla="*/ 573969 w 1034979"/>
                    <a:gd name="connsiteY211" fmla="*/ 961227 h 1509906"/>
                    <a:gd name="connsiteX212" fmla="*/ 562539 w 1034979"/>
                    <a:gd name="connsiteY212" fmla="*/ 957417 h 1509906"/>
                    <a:gd name="connsiteX213" fmla="*/ 551109 w 1034979"/>
                    <a:gd name="connsiteY213" fmla="*/ 953607 h 1509906"/>
                    <a:gd name="connsiteX214" fmla="*/ 539679 w 1034979"/>
                    <a:gd name="connsiteY214" fmla="*/ 949797 h 1509906"/>
                    <a:gd name="connsiteX215" fmla="*/ 533964 w 1034979"/>
                    <a:gd name="connsiteY215" fmla="*/ 947892 h 1509906"/>
                    <a:gd name="connsiteX216" fmla="*/ 528249 w 1034979"/>
                    <a:gd name="connsiteY216" fmla="*/ 944082 h 1509906"/>
                    <a:gd name="connsiteX217" fmla="*/ 516819 w 1034979"/>
                    <a:gd name="connsiteY217" fmla="*/ 938367 h 1509906"/>
                    <a:gd name="connsiteX218" fmla="*/ 509199 w 1034979"/>
                    <a:gd name="connsiteY218" fmla="*/ 926937 h 1509906"/>
                    <a:gd name="connsiteX219" fmla="*/ 505389 w 1034979"/>
                    <a:gd name="connsiteY219" fmla="*/ 905982 h 1509906"/>
                    <a:gd name="connsiteX220" fmla="*/ 507294 w 1034979"/>
                    <a:gd name="connsiteY220" fmla="*/ 841212 h 1509906"/>
                    <a:gd name="connsiteX221" fmla="*/ 513009 w 1034979"/>
                    <a:gd name="connsiteY221" fmla="*/ 827877 h 1509906"/>
                    <a:gd name="connsiteX222" fmla="*/ 503484 w 1034979"/>
                    <a:gd name="connsiteY222" fmla="*/ 351627 h 1509906"/>
                    <a:gd name="connsiteX223" fmla="*/ 499674 w 1034979"/>
                    <a:gd name="connsiteY223" fmla="*/ 60162 h 1509906"/>
                    <a:gd name="connsiteX224" fmla="*/ 490149 w 1034979"/>
                    <a:gd name="connsiteY224" fmla="*/ 33492 h 1509906"/>
                    <a:gd name="connsiteX225" fmla="*/ 488244 w 1034979"/>
                    <a:gd name="connsiteY225" fmla="*/ 27777 h 1509906"/>
                    <a:gd name="connsiteX226" fmla="*/ 484434 w 1034979"/>
                    <a:gd name="connsiteY226" fmla="*/ 22062 h 1509906"/>
                    <a:gd name="connsiteX227" fmla="*/ 478719 w 1034979"/>
                    <a:gd name="connsiteY227" fmla="*/ 10632 h 1509906"/>
                    <a:gd name="connsiteX228" fmla="*/ 473004 w 1034979"/>
                    <a:gd name="connsiteY228" fmla="*/ 6822 h 1509906"/>
                    <a:gd name="connsiteX229" fmla="*/ 469194 w 1034979"/>
                    <a:gd name="connsiteY229" fmla="*/ 1107 h 1509906"/>
                    <a:gd name="connsiteX230" fmla="*/ 429189 w 1034979"/>
                    <a:gd name="connsiteY230" fmla="*/ 4917 h 1509906"/>
                    <a:gd name="connsiteX231" fmla="*/ 421569 w 1034979"/>
                    <a:gd name="connsiteY231" fmla="*/ 16347 h 1509906"/>
                    <a:gd name="connsiteX232" fmla="*/ 417759 w 1034979"/>
                    <a:gd name="connsiteY232" fmla="*/ 22062 h 1509906"/>
                    <a:gd name="connsiteX233" fmla="*/ 419664 w 1034979"/>
                    <a:gd name="connsiteY233" fmla="*/ 54447 h 1509906"/>
                    <a:gd name="connsiteX234" fmla="*/ 423474 w 1034979"/>
                    <a:gd name="connsiteY234" fmla="*/ 65877 h 1509906"/>
                    <a:gd name="connsiteX235" fmla="*/ 425379 w 1034979"/>
                    <a:gd name="connsiteY235" fmla="*/ 71592 h 1509906"/>
                    <a:gd name="connsiteX236" fmla="*/ 425379 w 1034979"/>
                    <a:gd name="connsiteY236" fmla="*/ 77307 h 1509906"/>
                    <a:gd name="connsiteX237" fmla="*/ 429189 w 1034979"/>
                    <a:gd name="connsiteY237" fmla="*/ 231612 h 1509906"/>
                    <a:gd name="connsiteX238" fmla="*/ 440619 w 1034979"/>
                    <a:gd name="connsiteY238" fmla="*/ 414492 h 1509906"/>
                    <a:gd name="connsiteX239" fmla="*/ 425379 w 1034979"/>
                    <a:gd name="connsiteY239" fmla="*/ 711672 h 1509906"/>
                    <a:gd name="connsiteX240" fmla="*/ 417759 w 1034979"/>
                    <a:gd name="connsiteY240" fmla="*/ 839307 h 1509906"/>
                    <a:gd name="connsiteX241" fmla="*/ 413949 w 1034979"/>
                    <a:gd name="connsiteY241" fmla="*/ 856452 h 1509906"/>
                    <a:gd name="connsiteX242" fmla="*/ 417759 w 1034979"/>
                    <a:gd name="connsiteY242" fmla="*/ 877407 h 1509906"/>
                    <a:gd name="connsiteX243" fmla="*/ 421569 w 1034979"/>
                    <a:gd name="connsiteY243" fmla="*/ 883122 h 1509906"/>
                    <a:gd name="connsiteX244" fmla="*/ 425379 w 1034979"/>
                    <a:gd name="connsiteY244" fmla="*/ 894552 h 1509906"/>
                    <a:gd name="connsiteX245" fmla="*/ 423474 w 1034979"/>
                    <a:gd name="connsiteY245" fmla="*/ 921222 h 1509906"/>
                    <a:gd name="connsiteX246" fmla="*/ 417759 w 1034979"/>
                    <a:gd name="connsiteY246" fmla="*/ 923127 h 1509906"/>
                    <a:gd name="connsiteX247" fmla="*/ 412044 w 1034979"/>
                    <a:gd name="connsiteY247" fmla="*/ 926937 h 1509906"/>
                    <a:gd name="connsiteX248" fmla="*/ 421569 w 1034979"/>
                    <a:gd name="connsiteY24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56774 w 1034979"/>
                    <a:gd name="connsiteY22" fmla="*/ 909792 h 1509906"/>
                    <a:gd name="connsiteX23" fmla="*/ 145344 w 1034979"/>
                    <a:gd name="connsiteY23" fmla="*/ 905982 h 1509906"/>
                    <a:gd name="connsiteX24" fmla="*/ 116769 w 1034979"/>
                    <a:gd name="connsiteY24" fmla="*/ 896457 h 1509906"/>
                    <a:gd name="connsiteX25" fmla="*/ 111054 w 1034979"/>
                    <a:gd name="connsiteY25" fmla="*/ 890742 h 1509906"/>
                    <a:gd name="connsiteX26" fmla="*/ 101529 w 1034979"/>
                    <a:gd name="connsiteY26" fmla="*/ 873597 h 1509906"/>
                    <a:gd name="connsiteX27" fmla="*/ 84384 w 1034979"/>
                    <a:gd name="connsiteY27" fmla="*/ 865977 h 1509906"/>
                    <a:gd name="connsiteX28" fmla="*/ 78669 w 1034979"/>
                    <a:gd name="connsiteY28" fmla="*/ 864072 h 1509906"/>
                    <a:gd name="connsiteX29" fmla="*/ 59619 w 1034979"/>
                    <a:gd name="connsiteY29" fmla="*/ 867882 h 1509906"/>
                    <a:gd name="connsiteX30" fmla="*/ 53904 w 1034979"/>
                    <a:gd name="connsiteY30" fmla="*/ 871692 h 1509906"/>
                    <a:gd name="connsiteX31" fmla="*/ 50094 w 1034979"/>
                    <a:gd name="connsiteY31" fmla="*/ 877407 h 1509906"/>
                    <a:gd name="connsiteX32" fmla="*/ 46284 w 1034979"/>
                    <a:gd name="connsiteY32" fmla="*/ 888837 h 1509906"/>
                    <a:gd name="connsiteX33" fmla="*/ 50094 w 1034979"/>
                    <a:gd name="connsiteY33" fmla="*/ 926937 h 1509906"/>
                    <a:gd name="connsiteX34" fmla="*/ 53904 w 1034979"/>
                    <a:gd name="connsiteY34" fmla="*/ 932652 h 1509906"/>
                    <a:gd name="connsiteX35" fmla="*/ 59619 w 1034979"/>
                    <a:gd name="connsiteY35" fmla="*/ 936462 h 1509906"/>
                    <a:gd name="connsiteX36" fmla="*/ 63429 w 1034979"/>
                    <a:gd name="connsiteY36" fmla="*/ 942177 h 1509906"/>
                    <a:gd name="connsiteX37" fmla="*/ 80574 w 1034979"/>
                    <a:gd name="connsiteY37" fmla="*/ 951702 h 1509906"/>
                    <a:gd name="connsiteX38" fmla="*/ 103434 w 1034979"/>
                    <a:gd name="connsiteY38" fmla="*/ 953607 h 1509906"/>
                    <a:gd name="connsiteX39" fmla="*/ 124389 w 1034979"/>
                    <a:gd name="connsiteY39" fmla="*/ 959322 h 1509906"/>
                    <a:gd name="connsiteX40" fmla="*/ 130104 w 1034979"/>
                    <a:gd name="connsiteY40" fmla="*/ 961227 h 1509906"/>
                    <a:gd name="connsiteX41" fmla="*/ 135819 w 1034979"/>
                    <a:gd name="connsiteY41" fmla="*/ 966942 h 1509906"/>
                    <a:gd name="connsiteX42" fmla="*/ 143439 w 1034979"/>
                    <a:gd name="connsiteY42" fmla="*/ 968847 h 1509906"/>
                    <a:gd name="connsiteX43" fmla="*/ 166299 w 1034979"/>
                    <a:gd name="connsiteY43" fmla="*/ 972657 h 1509906"/>
                    <a:gd name="connsiteX44" fmla="*/ 191064 w 1034979"/>
                    <a:gd name="connsiteY44" fmla="*/ 978372 h 1509906"/>
                    <a:gd name="connsiteX45" fmla="*/ 208209 w 1034979"/>
                    <a:gd name="connsiteY45" fmla="*/ 984087 h 1509906"/>
                    <a:gd name="connsiteX46" fmla="*/ 213924 w 1034979"/>
                    <a:gd name="connsiteY46" fmla="*/ 985992 h 1509906"/>
                    <a:gd name="connsiteX47" fmla="*/ 229164 w 1034979"/>
                    <a:gd name="connsiteY47" fmla="*/ 989802 h 1509906"/>
                    <a:gd name="connsiteX48" fmla="*/ 248214 w 1034979"/>
                    <a:gd name="connsiteY48" fmla="*/ 995517 h 1509906"/>
                    <a:gd name="connsiteX49" fmla="*/ 253929 w 1034979"/>
                    <a:gd name="connsiteY49" fmla="*/ 999327 h 1509906"/>
                    <a:gd name="connsiteX50" fmla="*/ 267264 w 1034979"/>
                    <a:gd name="connsiteY50" fmla="*/ 1014567 h 1509906"/>
                    <a:gd name="connsiteX51" fmla="*/ 272979 w 1034979"/>
                    <a:gd name="connsiteY51" fmla="*/ 1033617 h 1509906"/>
                    <a:gd name="connsiteX52" fmla="*/ 274884 w 1034979"/>
                    <a:gd name="connsiteY52" fmla="*/ 1039332 h 1509906"/>
                    <a:gd name="connsiteX53" fmla="*/ 276789 w 1034979"/>
                    <a:gd name="connsiteY53" fmla="*/ 1045047 h 1509906"/>
                    <a:gd name="connsiteX54" fmla="*/ 278694 w 1034979"/>
                    <a:gd name="connsiteY54" fmla="*/ 1069812 h 1509906"/>
                    <a:gd name="connsiteX55" fmla="*/ 280599 w 1034979"/>
                    <a:gd name="connsiteY55" fmla="*/ 1075527 h 1509906"/>
                    <a:gd name="connsiteX56" fmla="*/ 278694 w 1034979"/>
                    <a:gd name="connsiteY56" fmla="*/ 1094577 h 1509906"/>
                    <a:gd name="connsiteX57" fmla="*/ 276789 w 1034979"/>
                    <a:gd name="connsiteY57" fmla="*/ 1104102 h 1509906"/>
                    <a:gd name="connsiteX58" fmla="*/ 263454 w 1034979"/>
                    <a:gd name="connsiteY58" fmla="*/ 1117437 h 1509906"/>
                    <a:gd name="connsiteX59" fmla="*/ 252024 w 1034979"/>
                    <a:gd name="connsiteY59" fmla="*/ 1125057 h 1509906"/>
                    <a:gd name="connsiteX60" fmla="*/ 240594 w 1034979"/>
                    <a:gd name="connsiteY60" fmla="*/ 1128867 h 1509906"/>
                    <a:gd name="connsiteX61" fmla="*/ 126294 w 1034979"/>
                    <a:gd name="connsiteY61" fmla="*/ 1128867 h 1509906"/>
                    <a:gd name="connsiteX62" fmla="*/ 120579 w 1034979"/>
                    <a:gd name="connsiteY62" fmla="*/ 1130772 h 1509906"/>
                    <a:gd name="connsiteX63" fmla="*/ 105339 w 1034979"/>
                    <a:gd name="connsiteY63" fmla="*/ 1132677 h 1509906"/>
                    <a:gd name="connsiteX64" fmla="*/ 88194 w 1034979"/>
                    <a:gd name="connsiteY64" fmla="*/ 1138392 h 1509906"/>
                    <a:gd name="connsiteX65" fmla="*/ 82479 w 1034979"/>
                    <a:gd name="connsiteY65" fmla="*/ 1140297 h 1509906"/>
                    <a:gd name="connsiteX66" fmla="*/ 76764 w 1034979"/>
                    <a:gd name="connsiteY66" fmla="*/ 1144107 h 1509906"/>
                    <a:gd name="connsiteX67" fmla="*/ 65334 w 1034979"/>
                    <a:gd name="connsiteY67" fmla="*/ 1146012 h 1509906"/>
                    <a:gd name="connsiteX68" fmla="*/ 27234 w 1034979"/>
                    <a:gd name="connsiteY68" fmla="*/ 1147917 h 1509906"/>
                    <a:gd name="connsiteX69" fmla="*/ 15804 w 1034979"/>
                    <a:gd name="connsiteY69" fmla="*/ 1153632 h 1509906"/>
                    <a:gd name="connsiteX70" fmla="*/ 6279 w 1034979"/>
                    <a:gd name="connsiteY70" fmla="*/ 1163157 h 1509906"/>
                    <a:gd name="connsiteX71" fmla="*/ 4374 w 1034979"/>
                    <a:gd name="connsiteY71" fmla="*/ 1168872 h 1509906"/>
                    <a:gd name="connsiteX72" fmla="*/ 564 w 1034979"/>
                    <a:gd name="connsiteY72" fmla="*/ 1174587 h 1509906"/>
                    <a:gd name="connsiteX73" fmla="*/ 6279 w 1034979"/>
                    <a:gd name="connsiteY73" fmla="*/ 1206972 h 1509906"/>
                    <a:gd name="connsiteX74" fmla="*/ 11994 w 1034979"/>
                    <a:gd name="connsiteY74" fmla="*/ 1210782 h 1509906"/>
                    <a:gd name="connsiteX75" fmla="*/ 17709 w 1034979"/>
                    <a:gd name="connsiteY75" fmla="*/ 1212687 h 1509906"/>
                    <a:gd name="connsiteX76" fmla="*/ 145344 w 1034979"/>
                    <a:gd name="connsiteY76" fmla="*/ 1210782 h 1509906"/>
                    <a:gd name="connsiteX77" fmla="*/ 152964 w 1034979"/>
                    <a:gd name="connsiteY77" fmla="*/ 1208877 h 1509906"/>
                    <a:gd name="connsiteX78" fmla="*/ 303459 w 1034979"/>
                    <a:gd name="connsiteY78" fmla="*/ 1203162 h 1509906"/>
                    <a:gd name="connsiteX79" fmla="*/ 318699 w 1034979"/>
                    <a:gd name="connsiteY79" fmla="*/ 1210782 h 1509906"/>
                    <a:gd name="connsiteX80" fmla="*/ 330129 w 1034979"/>
                    <a:gd name="connsiteY80" fmla="*/ 1216497 h 1509906"/>
                    <a:gd name="connsiteX81" fmla="*/ 333939 w 1034979"/>
                    <a:gd name="connsiteY81" fmla="*/ 1222212 h 1509906"/>
                    <a:gd name="connsiteX82" fmla="*/ 339654 w 1034979"/>
                    <a:gd name="connsiteY82" fmla="*/ 1224117 h 1509906"/>
                    <a:gd name="connsiteX83" fmla="*/ 351084 w 1034979"/>
                    <a:gd name="connsiteY83" fmla="*/ 1231737 h 1509906"/>
                    <a:gd name="connsiteX84" fmla="*/ 356799 w 1034979"/>
                    <a:gd name="connsiteY84" fmla="*/ 1235547 h 1509906"/>
                    <a:gd name="connsiteX85" fmla="*/ 360609 w 1034979"/>
                    <a:gd name="connsiteY85" fmla="*/ 1241262 h 1509906"/>
                    <a:gd name="connsiteX86" fmla="*/ 366324 w 1034979"/>
                    <a:gd name="connsiteY86" fmla="*/ 1252692 h 1509906"/>
                    <a:gd name="connsiteX87" fmla="*/ 362514 w 1034979"/>
                    <a:gd name="connsiteY87" fmla="*/ 1279362 h 1509906"/>
                    <a:gd name="connsiteX88" fmla="*/ 358704 w 1034979"/>
                    <a:gd name="connsiteY88" fmla="*/ 1285077 h 1509906"/>
                    <a:gd name="connsiteX89" fmla="*/ 356799 w 1034979"/>
                    <a:gd name="connsiteY89" fmla="*/ 1290792 h 1509906"/>
                    <a:gd name="connsiteX90" fmla="*/ 352989 w 1034979"/>
                    <a:gd name="connsiteY90" fmla="*/ 1296507 h 1509906"/>
                    <a:gd name="connsiteX91" fmla="*/ 351084 w 1034979"/>
                    <a:gd name="connsiteY91" fmla="*/ 1302222 h 1509906"/>
                    <a:gd name="connsiteX92" fmla="*/ 347274 w 1034979"/>
                    <a:gd name="connsiteY92" fmla="*/ 1307937 h 1509906"/>
                    <a:gd name="connsiteX93" fmla="*/ 330129 w 1034979"/>
                    <a:gd name="connsiteY93" fmla="*/ 1374612 h 1509906"/>
                    <a:gd name="connsiteX94" fmla="*/ 328224 w 1034979"/>
                    <a:gd name="connsiteY94" fmla="*/ 1426047 h 1509906"/>
                    <a:gd name="connsiteX95" fmla="*/ 330129 w 1034979"/>
                    <a:gd name="connsiteY95" fmla="*/ 1450812 h 1509906"/>
                    <a:gd name="connsiteX96" fmla="*/ 332034 w 1034979"/>
                    <a:gd name="connsiteY96" fmla="*/ 1456527 h 1509906"/>
                    <a:gd name="connsiteX97" fmla="*/ 335844 w 1034979"/>
                    <a:gd name="connsiteY97" fmla="*/ 1460337 h 1509906"/>
                    <a:gd name="connsiteX98" fmla="*/ 364419 w 1034979"/>
                    <a:gd name="connsiteY98" fmla="*/ 1506057 h 1509906"/>
                    <a:gd name="connsiteX99" fmla="*/ 387279 w 1034979"/>
                    <a:gd name="connsiteY99" fmla="*/ 1507962 h 1509906"/>
                    <a:gd name="connsiteX100" fmla="*/ 392994 w 1034979"/>
                    <a:gd name="connsiteY100" fmla="*/ 1502247 h 1509906"/>
                    <a:gd name="connsiteX101" fmla="*/ 394899 w 1034979"/>
                    <a:gd name="connsiteY101" fmla="*/ 1490817 h 1509906"/>
                    <a:gd name="connsiteX102" fmla="*/ 396804 w 1034979"/>
                    <a:gd name="connsiteY102" fmla="*/ 1485102 h 1509906"/>
                    <a:gd name="connsiteX103" fmla="*/ 398709 w 1034979"/>
                    <a:gd name="connsiteY103" fmla="*/ 1467957 h 1509906"/>
                    <a:gd name="connsiteX104" fmla="*/ 400614 w 1034979"/>
                    <a:gd name="connsiteY104" fmla="*/ 1454622 h 1509906"/>
                    <a:gd name="connsiteX105" fmla="*/ 404424 w 1034979"/>
                    <a:gd name="connsiteY105" fmla="*/ 1397472 h 1509906"/>
                    <a:gd name="connsiteX106" fmla="*/ 410139 w 1034979"/>
                    <a:gd name="connsiteY106" fmla="*/ 1386042 h 1509906"/>
                    <a:gd name="connsiteX107" fmla="*/ 413949 w 1034979"/>
                    <a:gd name="connsiteY107" fmla="*/ 1372707 h 1509906"/>
                    <a:gd name="connsiteX108" fmla="*/ 415854 w 1034979"/>
                    <a:gd name="connsiteY108" fmla="*/ 1366992 h 1509906"/>
                    <a:gd name="connsiteX109" fmla="*/ 417759 w 1034979"/>
                    <a:gd name="connsiteY109" fmla="*/ 1353657 h 1509906"/>
                    <a:gd name="connsiteX110" fmla="*/ 421569 w 1034979"/>
                    <a:gd name="connsiteY110" fmla="*/ 1342227 h 1509906"/>
                    <a:gd name="connsiteX111" fmla="*/ 427284 w 1034979"/>
                    <a:gd name="connsiteY111" fmla="*/ 1328892 h 1509906"/>
                    <a:gd name="connsiteX112" fmla="*/ 436809 w 1034979"/>
                    <a:gd name="connsiteY112" fmla="*/ 1317462 h 1509906"/>
                    <a:gd name="connsiteX113" fmla="*/ 450144 w 1034979"/>
                    <a:gd name="connsiteY113" fmla="*/ 1302222 h 1509906"/>
                    <a:gd name="connsiteX114" fmla="*/ 457764 w 1034979"/>
                    <a:gd name="connsiteY114" fmla="*/ 1290792 h 1509906"/>
                    <a:gd name="connsiteX115" fmla="*/ 461574 w 1034979"/>
                    <a:gd name="connsiteY115" fmla="*/ 1279362 h 1509906"/>
                    <a:gd name="connsiteX116" fmla="*/ 465384 w 1034979"/>
                    <a:gd name="connsiteY116" fmla="*/ 1264122 h 1509906"/>
                    <a:gd name="connsiteX117" fmla="*/ 467289 w 1034979"/>
                    <a:gd name="connsiteY117" fmla="*/ 1258407 h 1509906"/>
                    <a:gd name="connsiteX118" fmla="*/ 507294 w 1034979"/>
                    <a:gd name="connsiteY118" fmla="*/ 1252692 h 1509906"/>
                    <a:gd name="connsiteX119" fmla="*/ 535869 w 1034979"/>
                    <a:gd name="connsiteY119" fmla="*/ 1243167 h 1509906"/>
                    <a:gd name="connsiteX120" fmla="*/ 541584 w 1034979"/>
                    <a:gd name="connsiteY120" fmla="*/ 1241262 h 1509906"/>
                    <a:gd name="connsiteX121" fmla="*/ 547299 w 1034979"/>
                    <a:gd name="connsiteY121" fmla="*/ 1239357 h 1509906"/>
                    <a:gd name="connsiteX122" fmla="*/ 554919 w 1034979"/>
                    <a:gd name="connsiteY122" fmla="*/ 1237452 h 1509906"/>
                    <a:gd name="connsiteX123" fmla="*/ 573969 w 1034979"/>
                    <a:gd name="connsiteY123" fmla="*/ 1229832 h 1509906"/>
                    <a:gd name="connsiteX124" fmla="*/ 585399 w 1034979"/>
                    <a:gd name="connsiteY124" fmla="*/ 1226022 h 1509906"/>
                    <a:gd name="connsiteX125" fmla="*/ 720654 w 1034979"/>
                    <a:gd name="connsiteY125" fmla="*/ 1309842 h 1509906"/>
                    <a:gd name="connsiteX126" fmla="*/ 733989 w 1034979"/>
                    <a:gd name="connsiteY126" fmla="*/ 1319367 h 1509906"/>
                    <a:gd name="connsiteX127" fmla="*/ 743514 w 1034979"/>
                    <a:gd name="connsiteY127" fmla="*/ 1321272 h 1509906"/>
                    <a:gd name="connsiteX128" fmla="*/ 749229 w 1034979"/>
                    <a:gd name="connsiteY128" fmla="*/ 1323177 h 1509906"/>
                    <a:gd name="connsiteX129" fmla="*/ 762564 w 1034979"/>
                    <a:gd name="connsiteY129" fmla="*/ 1328892 h 1509906"/>
                    <a:gd name="connsiteX130" fmla="*/ 777804 w 1034979"/>
                    <a:gd name="connsiteY130" fmla="*/ 1326987 h 1509906"/>
                    <a:gd name="connsiteX131" fmla="*/ 789234 w 1034979"/>
                    <a:gd name="connsiteY131" fmla="*/ 1321272 h 1509906"/>
                    <a:gd name="connsiteX132" fmla="*/ 794949 w 1034979"/>
                    <a:gd name="connsiteY132" fmla="*/ 1319367 h 1509906"/>
                    <a:gd name="connsiteX133" fmla="*/ 802569 w 1034979"/>
                    <a:gd name="connsiteY133" fmla="*/ 1302222 h 1509906"/>
                    <a:gd name="connsiteX134" fmla="*/ 800664 w 1034979"/>
                    <a:gd name="connsiteY134" fmla="*/ 1277457 h 1509906"/>
                    <a:gd name="connsiteX135" fmla="*/ 798759 w 1034979"/>
                    <a:gd name="connsiteY135" fmla="*/ 1271742 h 1509906"/>
                    <a:gd name="connsiteX136" fmla="*/ 796854 w 1034979"/>
                    <a:gd name="connsiteY136" fmla="*/ 1264122 h 1509906"/>
                    <a:gd name="connsiteX137" fmla="*/ 783519 w 1034979"/>
                    <a:gd name="connsiteY137" fmla="*/ 1246977 h 1509906"/>
                    <a:gd name="connsiteX138" fmla="*/ 773994 w 1034979"/>
                    <a:gd name="connsiteY138" fmla="*/ 1241262 h 1509906"/>
                    <a:gd name="connsiteX139" fmla="*/ 648264 w 1034979"/>
                    <a:gd name="connsiteY139" fmla="*/ 1149822 h 1509906"/>
                    <a:gd name="connsiteX140" fmla="*/ 644454 w 1034979"/>
                    <a:gd name="connsiteY140" fmla="*/ 1132677 h 1509906"/>
                    <a:gd name="connsiteX141" fmla="*/ 646359 w 1034979"/>
                    <a:gd name="connsiteY141" fmla="*/ 1125057 h 1509906"/>
                    <a:gd name="connsiteX142" fmla="*/ 650169 w 1034979"/>
                    <a:gd name="connsiteY142" fmla="*/ 1107912 h 1509906"/>
                    <a:gd name="connsiteX143" fmla="*/ 653979 w 1034979"/>
                    <a:gd name="connsiteY143" fmla="*/ 1102197 h 1509906"/>
                    <a:gd name="connsiteX144" fmla="*/ 655884 w 1034979"/>
                    <a:gd name="connsiteY144" fmla="*/ 1096482 h 1509906"/>
                    <a:gd name="connsiteX145" fmla="*/ 661599 w 1034979"/>
                    <a:gd name="connsiteY145" fmla="*/ 1094577 h 1509906"/>
                    <a:gd name="connsiteX146" fmla="*/ 671124 w 1034979"/>
                    <a:gd name="connsiteY146" fmla="*/ 1083147 h 1509906"/>
                    <a:gd name="connsiteX147" fmla="*/ 724464 w 1034979"/>
                    <a:gd name="connsiteY147" fmla="*/ 1075527 h 1509906"/>
                    <a:gd name="connsiteX148" fmla="*/ 842574 w 1034979"/>
                    <a:gd name="connsiteY148" fmla="*/ 1077432 h 1509906"/>
                    <a:gd name="connsiteX149" fmla="*/ 871149 w 1034979"/>
                    <a:gd name="connsiteY149" fmla="*/ 1079337 h 1509906"/>
                    <a:gd name="connsiteX150" fmla="*/ 899724 w 1034979"/>
                    <a:gd name="connsiteY150" fmla="*/ 1085052 h 1509906"/>
                    <a:gd name="connsiteX151" fmla="*/ 922584 w 1034979"/>
                    <a:gd name="connsiteY151" fmla="*/ 1088862 h 1509906"/>
                    <a:gd name="connsiteX152" fmla="*/ 951159 w 1034979"/>
                    <a:gd name="connsiteY152" fmla="*/ 1094577 h 1509906"/>
                    <a:gd name="connsiteX153" fmla="*/ 956874 w 1034979"/>
                    <a:gd name="connsiteY153" fmla="*/ 1094577 h 1509906"/>
                    <a:gd name="connsiteX154" fmla="*/ 1002594 w 1034979"/>
                    <a:gd name="connsiteY154" fmla="*/ 1092672 h 1509906"/>
                    <a:gd name="connsiteX155" fmla="*/ 1031169 w 1034979"/>
                    <a:gd name="connsiteY155" fmla="*/ 1085052 h 1509906"/>
                    <a:gd name="connsiteX156" fmla="*/ 1034979 w 1034979"/>
                    <a:gd name="connsiteY156" fmla="*/ 1079337 h 1509906"/>
                    <a:gd name="connsiteX157" fmla="*/ 1033074 w 1034979"/>
                    <a:gd name="connsiteY157" fmla="*/ 1060287 h 1509906"/>
                    <a:gd name="connsiteX158" fmla="*/ 1027359 w 1034979"/>
                    <a:gd name="connsiteY158" fmla="*/ 1056477 h 1509906"/>
                    <a:gd name="connsiteX159" fmla="*/ 1012119 w 1034979"/>
                    <a:gd name="connsiteY159" fmla="*/ 1054572 h 1509906"/>
                    <a:gd name="connsiteX160" fmla="*/ 1006404 w 1034979"/>
                    <a:gd name="connsiteY160" fmla="*/ 1052667 h 1509906"/>
                    <a:gd name="connsiteX161" fmla="*/ 998784 w 1034979"/>
                    <a:gd name="connsiteY161" fmla="*/ 1050762 h 1509906"/>
                    <a:gd name="connsiteX162" fmla="*/ 987354 w 1034979"/>
                    <a:gd name="connsiteY162" fmla="*/ 1043142 h 1509906"/>
                    <a:gd name="connsiteX163" fmla="*/ 975924 w 1034979"/>
                    <a:gd name="connsiteY163" fmla="*/ 1039332 h 1509906"/>
                    <a:gd name="connsiteX164" fmla="*/ 970209 w 1034979"/>
                    <a:gd name="connsiteY164" fmla="*/ 1037427 h 1509906"/>
                    <a:gd name="connsiteX165" fmla="*/ 962589 w 1034979"/>
                    <a:gd name="connsiteY165" fmla="*/ 1035522 h 1509906"/>
                    <a:gd name="connsiteX166" fmla="*/ 956874 w 1034979"/>
                    <a:gd name="connsiteY166" fmla="*/ 1033617 h 1509906"/>
                    <a:gd name="connsiteX167" fmla="*/ 935919 w 1034979"/>
                    <a:gd name="connsiteY167" fmla="*/ 1027902 h 1509906"/>
                    <a:gd name="connsiteX168" fmla="*/ 930204 w 1034979"/>
                    <a:gd name="connsiteY168" fmla="*/ 1025997 h 1509906"/>
                    <a:gd name="connsiteX169" fmla="*/ 825429 w 1034979"/>
                    <a:gd name="connsiteY169" fmla="*/ 1027902 h 1509906"/>
                    <a:gd name="connsiteX170" fmla="*/ 819714 w 1034979"/>
                    <a:gd name="connsiteY170" fmla="*/ 1029807 h 1509906"/>
                    <a:gd name="connsiteX171" fmla="*/ 730179 w 1034979"/>
                    <a:gd name="connsiteY171" fmla="*/ 1031712 h 1509906"/>
                    <a:gd name="connsiteX172" fmla="*/ 716844 w 1034979"/>
                    <a:gd name="connsiteY172" fmla="*/ 1035522 h 1509906"/>
                    <a:gd name="connsiteX173" fmla="*/ 695889 w 1034979"/>
                    <a:gd name="connsiteY173" fmla="*/ 1037427 h 1509906"/>
                    <a:gd name="connsiteX174" fmla="*/ 669219 w 1034979"/>
                    <a:gd name="connsiteY174" fmla="*/ 1039332 h 1509906"/>
                    <a:gd name="connsiteX175" fmla="*/ 669219 w 1034979"/>
                    <a:gd name="connsiteY175" fmla="*/ 1039332 h 1509906"/>
                    <a:gd name="connsiteX176" fmla="*/ 646359 w 1034979"/>
                    <a:gd name="connsiteY176" fmla="*/ 1043142 h 1509906"/>
                    <a:gd name="connsiteX177" fmla="*/ 642549 w 1034979"/>
                    <a:gd name="connsiteY177" fmla="*/ 1031712 h 1509906"/>
                    <a:gd name="connsiteX178" fmla="*/ 640644 w 1034979"/>
                    <a:gd name="connsiteY178" fmla="*/ 1025997 h 1509906"/>
                    <a:gd name="connsiteX179" fmla="*/ 642549 w 1034979"/>
                    <a:gd name="connsiteY179" fmla="*/ 1008852 h 1509906"/>
                    <a:gd name="connsiteX180" fmla="*/ 644454 w 1034979"/>
                    <a:gd name="connsiteY180" fmla="*/ 1003137 h 1509906"/>
                    <a:gd name="connsiteX181" fmla="*/ 661599 w 1034979"/>
                    <a:gd name="connsiteY181" fmla="*/ 993612 h 1509906"/>
                    <a:gd name="connsiteX182" fmla="*/ 673029 w 1034979"/>
                    <a:gd name="connsiteY182" fmla="*/ 985992 h 1509906"/>
                    <a:gd name="connsiteX183" fmla="*/ 674934 w 1034979"/>
                    <a:gd name="connsiteY183" fmla="*/ 980277 h 1509906"/>
                    <a:gd name="connsiteX184" fmla="*/ 680649 w 1034979"/>
                    <a:gd name="connsiteY184" fmla="*/ 978372 h 1509906"/>
                    <a:gd name="connsiteX185" fmla="*/ 686364 w 1034979"/>
                    <a:gd name="connsiteY185" fmla="*/ 974562 h 1509906"/>
                    <a:gd name="connsiteX186" fmla="*/ 695889 w 1034979"/>
                    <a:gd name="connsiteY186" fmla="*/ 965037 h 1509906"/>
                    <a:gd name="connsiteX187" fmla="*/ 705414 w 1034979"/>
                    <a:gd name="connsiteY187" fmla="*/ 953607 h 1509906"/>
                    <a:gd name="connsiteX188" fmla="*/ 716844 w 1034979"/>
                    <a:gd name="connsiteY188" fmla="*/ 945987 h 1509906"/>
                    <a:gd name="connsiteX189" fmla="*/ 732084 w 1034979"/>
                    <a:gd name="connsiteY189" fmla="*/ 932652 h 1509906"/>
                    <a:gd name="connsiteX190" fmla="*/ 741609 w 1034979"/>
                    <a:gd name="connsiteY190" fmla="*/ 921222 h 1509906"/>
                    <a:gd name="connsiteX191" fmla="*/ 753039 w 1034979"/>
                    <a:gd name="connsiteY191" fmla="*/ 911697 h 1509906"/>
                    <a:gd name="connsiteX192" fmla="*/ 758754 w 1034979"/>
                    <a:gd name="connsiteY192" fmla="*/ 900267 h 1509906"/>
                    <a:gd name="connsiteX193" fmla="*/ 760659 w 1034979"/>
                    <a:gd name="connsiteY193" fmla="*/ 894552 h 1509906"/>
                    <a:gd name="connsiteX194" fmla="*/ 766374 w 1034979"/>
                    <a:gd name="connsiteY194" fmla="*/ 883122 h 1509906"/>
                    <a:gd name="connsiteX195" fmla="*/ 764469 w 1034979"/>
                    <a:gd name="connsiteY195" fmla="*/ 867882 h 1509906"/>
                    <a:gd name="connsiteX196" fmla="*/ 758754 w 1034979"/>
                    <a:gd name="connsiteY196" fmla="*/ 865977 h 1509906"/>
                    <a:gd name="connsiteX197" fmla="*/ 737799 w 1034979"/>
                    <a:gd name="connsiteY197" fmla="*/ 867882 h 1509906"/>
                    <a:gd name="connsiteX198" fmla="*/ 732084 w 1034979"/>
                    <a:gd name="connsiteY198" fmla="*/ 871692 h 1509906"/>
                    <a:gd name="connsiteX199" fmla="*/ 720654 w 1034979"/>
                    <a:gd name="connsiteY199" fmla="*/ 875502 h 1509906"/>
                    <a:gd name="connsiteX200" fmla="*/ 716844 w 1034979"/>
                    <a:gd name="connsiteY200" fmla="*/ 881217 h 1509906"/>
                    <a:gd name="connsiteX201" fmla="*/ 711129 w 1034979"/>
                    <a:gd name="connsiteY201" fmla="*/ 883122 h 1509906"/>
                    <a:gd name="connsiteX202" fmla="*/ 705414 w 1034979"/>
                    <a:gd name="connsiteY202" fmla="*/ 886932 h 1509906"/>
                    <a:gd name="connsiteX203" fmla="*/ 699699 w 1034979"/>
                    <a:gd name="connsiteY203" fmla="*/ 892647 h 1509906"/>
                    <a:gd name="connsiteX204" fmla="*/ 692079 w 1034979"/>
                    <a:gd name="connsiteY204" fmla="*/ 896457 h 1509906"/>
                    <a:gd name="connsiteX205" fmla="*/ 650169 w 1034979"/>
                    <a:gd name="connsiteY205" fmla="*/ 925032 h 1509906"/>
                    <a:gd name="connsiteX206" fmla="*/ 636834 w 1034979"/>
                    <a:gd name="connsiteY206" fmla="*/ 936462 h 1509906"/>
                    <a:gd name="connsiteX207" fmla="*/ 627309 w 1034979"/>
                    <a:gd name="connsiteY207" fmla="*/ 953607 h 1509906"/>
                    <a:gd name="connsiteX208" fmla="*/ 602544 w 1034979"/>
                    <a:gd name="connsiteY208" fmla="*/ 959322 h 1509906"/>
                    <a:gd name="connsiteX209" fmla="*/ 589209 w 1034979"/>
                    <a:gd name="connsiteY209" fmla="*/ 963132 h 1509906"/>
                    <a:gd name="connsiteX210" fmla="*/ 573969 w 1034979"/>
                    <a:gd name="connsiteY210" fmla="*/ 961227 h 1509906"/>
                    <a:gd name="connsiteX211" fmla="*/ 562539 w 1034979"/>
                    <a:gd name="connsiteY211" fmla="*/ 957417 h 1509906"/>
                    <a:gd name="connsiteX212" fmla="*/ 551109 w 1034979"/>
                    <a:gd name="connsiteY212" fmla="*/ 953607 h 1509906"/>
                    <a:gd name="connsiteX213" fmla="*/ 539679 w 1034979"/>
                    <a:gd name="connsiteY213" fmla="*/ 949797 h 1509906"/>
                    <a:gd name="connsiteX214" fmla="*/ 533964 w 1034979"/>
                    <a:gd name="connsiteY214" fmla="*/ 947892 h 1509906"/>
                    <a:gd name="connsiteX215" fmla="*/ 528249 w 1034979"/>
                    <a:gd name="connsiteY215" fmla="*/ 944082 h 1509906"/>
                    <a:gd name="connsiteX216" fmla="*/ 516819 w 1034979"/>
                    <a:gd name="connsiteY216" fmla="*/ 938367 h 1509906"/>
                    <a:gd name="connsiteX217" fmla="*/ 509199 w 1034979"/>
                    <a:gd name="connsiteY217" fmla="*/ 926937 h 1509906"/>
                    <a:gd name="connsiteX218" fmla="*/ 505389 w 1034979"/>
                    <a:gd name="connsiteY218" fmla="*/ 905982 h 1509906"/>
                    <a:gd name="connsiteX219" fmla="*/ 507294 w 1034979"/>
                    <a:gd name="connsiteY219" fmla="*/ 841212 h 1509906"/>
                    <a:gd name="connsiteX220" fmla="*/ 513009 w 1034979"/>
                    <a:gd name="connsiteY220" fmla="*/ 827877 h 1509906"/>
                    <a:gd name="connsiteX221" fmla="*/ 503484 w 1034979"/>
                    <a:gd name="connsiteY221" fmla="*/ 351627 h 1509906"/>
                    <a:gd name="connsiteX222" fmla="*/ 499674 w 1034979"/>
                    <a:gd name="connsiteY222" fmla="*/ 60162 h 1509906"/>
                    <a:gd name="connsiteX223" fmla="*/ 490149 w 1034979"/>
                    <a:gd name="connsiteY223" fmla="*/ 33492 h 1509906"/>
                    <a:gd name="connsiteX224" fmla="*/ 488244 w 1034979"/>
                    <a:gd name="connsiteY224" fmla="*/ 27777 h 1509906"/>
                    <a:gd name="connsiteX225" fmla="*/ 484434 w 1034979"/>
                    <a:gd name="connsiteY225" fmla="*/ 22062 h 1509906"/>
                    <a:gd name="connsiteX226" fmla="*/ 478719 w 1034979"/>
                    <a:gd name="connsiteY226" fmla="*/ 10632 h 1509906"/>
                    <a:gd name="connsiteX227" fmla="*/ 473004 w 1034979"/>
                    <a:gd name="connsiteY227" fmla="*/ 6822 h 1509906"/>
                    <a:gd name="connsiteX228" fmla="*/ 469194 w 1034979"/>
                    <a:gd name="connsiteY228" fmla="*/ 1107 h 1509906"/>
                    <a:gd name="connsiteX229" fmla="*/ 429189 w 1034979"/>
                    <a:gd name="connsiteY229" fmla="*/ 4917 h 1509906"/>
                    <a:gd name="connsiteX230" fmla="*/ 421569 w 1034979"/>
                    <a:gd name="connsiteY230" fmla="*/ 16347 h 1509906"/>
                    <a:gd name="connsiteX231" fmla="*/ 417759 w 1034979"/>
                    <a:gd name="connsiteY231" fmla="*/ 22062 h 1509906"/>
                    <a:gd name="connsiteX232" fmla="*/ 419664 w 1034979"/>
                    <a:gd name="connsiteY232" fmla="*/ 54447 h 1509906"/>
                    <a:gd name="connsiteX233" fmla="*/ 423474 w 1034979"/>
                    <a:gd name="connsiteY233" fmla="*/ 65877 h 1509906"/>
                    <a:gd name="connsiteX234" fmla="*/ 425379 w 1034979"/>
                    <a:gd name="connsiteY234" fmla="*/ 71592 h 1509906"/>
                    <a:gd name="connsiteX235" fmla="*/ 425379 w 1034979"/>
                    <a:gd name="connsiteY235" fmla="*/ 77307 h 1509906"/>
                    <a:gd name="connsiteX236" fmla="*/ 429189 w 1034979"/>
                    <a:gd name="connsiteY236" fmla="*/ 231612 h 1509906"/>
                    <a:gd name="connsiteX237" fmla="*/ 440619 w 1034979"/>
                    <a:gd name="connsiteY237" fmla="*/ 414492 h 1509906"/>
                    <a:gd name="connsiteX238" fmla="*/ 425379 w 1034979"/>
                    <a:gd name="connsiteY238" fmla="*/ 711672 h 1509906"/>
                    <a:gd name="connsiteX239" fmla="*/ 417759 w 1034979"/>
                    <a:gd name="connsiteY239" fmla="*/ 839307 h 1509906"/>
                    <a:gd name="connsiteX240" fmla="*/ 413949 w 1034979"/>
                    <a:gd name="connsiteY240" fmla="*/ 856452 h 1509906"/>
                    <a:gd name="connsiteX241" fmla="*/ 417759 w 1034979"/>
                    <a:gd name="connsiteY241" fmla="*/ 877407 h 1509906"/>
                    <a:gd name="connsiteX242" fmla="*/ 421569 w 1034979"/>
                    <a:gd name="connsiteY242" fmla="*/ 883122 h 1509906"/>
                    <a:gd name="connsiteX243" fmla="*/ 425379 w 1034979"/>
                    <a:gd name="connsiteY243" fmla="*/ 894552 h 1509906"/>
                    <a:gd name="connsiteX244" fmla="*/ 423474 w 1034979"/>
                    <a:gd name="connsiteY244" fmla="*/ 921222 h 1509906"/>
                    <a:gd name="connsiteX245" fmla="*/ 417759 w 1034979"/>
                    <a:gd name="connsiteY245" fmla="*/ 923127 h 1509906"/>
                    <a:gd name="connsiteX246" fmla="*/ 412044 w 1034979"/>
                    <a:gd name="connsiteY246" fmla="*/ 926937 h 1509906"/>
                    <a:gd name="connsiteX247" fmla="*/ 421569 w 1034979"/>
                    <a:gd name="connsiteY247"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56774 w 1034979"/>
                    <a:gd name="connsiteY22" fmla="*/ 909792 h 1509906"/>
                    <a:gd name="connsiteX23" fmla="*/ 145344 w 1034979"/>
                    <a:gd name="connsiteY23" fmla="*/ 905982 h 1509906"/>
                    <a:gd name="connsiteX24" fmla="*/ 116769 w 1034979"/>
                    <a:gd name="connsiteY24" fmla="*/ 896457 h 1509906"/>
                    <a:gd name="connsiteX25" fmla="*/ 111054 w 1034979"/>
                    <a:gd name="connsiteY25" fmla="*/ 890742 h 1509906"/>
                    <a:gd name="connsiteX26" fmla="*/ 84384 w 1034979"/>
                    <a:gd name="connsiteY26" fmla="*/ 865977 h 1509906"/>
                    <a:gd name="connsiteX27" fmla="*/ 78669 w 1034979"/>
                    <a:gd name="connsiteY27" fmla="*/ 864072 h 1509906"/>
                    <a:gd name="connsiteX28" fmla="*/ 59619 w 1034979"/>
                    <a:gd name="connsiteY28" fmla="*/ 867882 h 1509906"/>
                    <a:gd name="connsiteX29" fmla="*/ 53904 w 1034979"/>
                    <a:gd name="connsiteY29" fmla="*/ 871692 h 1509906"/>
                    <a:gd name="connsiteX30" fmla="*/ 50094 w 1034979"/>
                    <a:gd name="connsiteY30" fmla="*/ 877407 h 1509906"/>
                    <a:gd name="connsiteX31" fmla="*/ 46284 w 1034979"/>
                    <a:gd name="connsiteY31" fmla="*/ 888837 h 1509906"/>
                    <a:gd name="connsiteX32" fmla="*/ 50094 w 1034979"/>
                    <a:gd name="connsiteY32" fmla="*/ 926937 h 1509906"/>
                    <a:gd name="connsiteX33" fmla="*/ 53904 w 1034979"/>
                    <a:gd name="connsiteY33" fmla="*/ 932652 h 1509906"/>
                    <a:gd name="connsiteX34" fmla="*/ 59619 w 1034979"/>
                    <a:gd name="connsiteY34" fmla="*/ 936462 h 1509906"/>
                    <a:gd name="connsiteX35" fmla="*/ 63429 w 1034979"/>
                    <a:gd name="connsiteY35" fmla="*/ 942177 h 1509906"/>
                    <a:gd name="connsiteX36" fmla="*/ 80574 w 1034979"/>
                    <a:gd name="connsiteY36" fmla="*/ 951702 h 1509906"/>
                    <a:gd name="connsiteX37" fmla="*/ 103434 w 1034979"/>
                    <a:gd name="connsiteY37" fmla="*/ 953607 h 1509906"/>
                    <a:gd name="connsiteX38" fmla="*/ 124389 w 1034979"/>
                    <a:gd name="connsiteY38" fmla="*/ 959322 h 1509906"/>
                    <a:gd name="connsiteX39" fmla="*/ 130104 w 1034979"/>
                    <a:gd name="connsiteY39" fmla="*/ 961227 h 1509906"/>
                    <a:gd name="connsiteX40" fmla="*/ 135819 w 1034979"/>
                    <a:gd name="connsiteY40" fmla="*/ 966942 h 1509906"/>
                    <a:gd name="connsiteX41" fmla="*/ 143439 w 1034979"/>
                    <a:gd name="connsiteY41" fmla="*/ 968847 h 1509906"/>
                    <a:gd name="connsiteX42" fmla="*/ 166299 w 1034979"/>
                    <a:gd name="connsiteY42" fmla="*/ 972657 h 1509906"/>
                    <a:gd name="connsiteX43" fmla="*/ 191064 w 1034979"/>
                    <a:gd name="connsiteY43" fmla="*/ 978372 h 1509906"/>
                    <a:gd name="connsiteX44" fmla="*/ 208209 w 1034979"/>
                    <a:gd name="connsiteY44" fmla="*/ 984087 h 1509906"/>
                    <a:gd name="connsiteX45" fmla="*/ 213924 w 1034979"/>
                    <a:gd name="connsiteY45" fmla="*/ 985992 h 1509906"/>
                    <a:gd name="connsiteX46" fmla="*/ 229164 w 1034979"/>
                    <a:gd name="connsiteY46" fmla="*/ 989802 h 1509906"/>
                    <a:gd name="connsiteX47" fmla="*/ 248214 w 1034979"/>
                    <a:gd name="connsiteY47" fmla="*/ 995517 h 1509906"/>
                    <a:gd name="connsiteX48" fmla="*/ 253929 w 1034979"/>
                    <a:gd name="connsiteY48" fmla="*/ 999327 h 1509906"/>
                    <a:gd name="connsiteX49" fmla="*/ 267264 w 1034979"/>
                    <a:gd name="connsiteY49" fmla="*/ 1014567 h 1509906"/>
                    <a:gd name="connsiteX50" fmla="*/ 272979 w 1034979"/>
                    <a:gd name="connsiteY50" fmla="*/ 1033617 h 1509906"/>
                    <a:gd name="connsiteX51" fmla="*/ 274884 w 1034979"/>
                    <a:gd name="connsiteY51" fmla="*/ 1039332 h 1509906"/>
                    <a:gd name="connsiteX52" fmla="*/ 276789 w 1034979"/>
                    <a:gd name="connsiteY52" fmla="*/ 1045047 h 1509906"/>
                    <a:gd name="connsiteX53" fmla="*/ 278694 w 1034979"/>
                    <a:gd name="connsiteY53" fmla="*/ 1069812 h 1509906"/>
                    <a:gd name="connsiteX54" fmla="*/ 280599 w 1034979"/>
                    <a:gd name="connsiteY54" fmla="*/ 1075527 h 1509906"/>
                    <a:gd name="connsiteX55" fmla="*/ 278694 w 1034979"/>
                    <a:gd name="connsiteY55" fmla="*/ 1094577 h 1509906"/>
                    <a:gd name="connsiteX56" fmla="*/ 276789 w 1034979"/>
                    <a:gd name="connsiteY56" fmla="*/ 1104102 h 1509906"/>
                    <a:gd name="connsiteX57" fmla="*/ 263454 w 1034979"/>
                    <a:gd name="connsiteY57" fmla="*/ 1117437 h 1509906"/>
                    <a:gd name="connsiteX58" fmla="*/ 252024 w 1034979"/>
                    <a:gd name="connsiteY58" fmla="*/ 1125057 h 1509906"/>
                    <a:gd name="connsiteX59" fmla="*/ 240594 w 1034979"/>
                    <a:gd name="connsiteY59" fmla="*/ 1128867 h 1509906"/>
                    <a:gd name="connsiteX60" fmla="*/ 126294 w 1034979"/>
                    <a:gd name="connsiteY60" fmla="*/ 1128867 h 1509906"/>
                    <a:gd name="connsiteX61" fmla="*/ 120579 w 1034979"/>
                    <a:gd name="connsiteY61" fmla="*/ 1130772 h 1509906"/>
                    <a:gd name="connsiteX62" fmla="*/ 105339 w 1034979"/>
                    <a:gd name="connsiteY62" fmla="*/ 1132677 h 1509906"/>
                    <a:gd name="connsiteX63" fmla="*/ 88194 w 1034979"/>
                    <a:gd name="connsiteY63" fmla="*/ 1138392 h 1509906"/>
                    <a:gd name="connsiteX64" fmla="*/ 82479 w 1034979"/>
                    <a:gd name="connsiteY64" fmla="*/ 1140297 h 1509906"/>
                    <a:gd name="connsiteX65" fmla="*/ 76764 w 1034979"/>
                    <a:gd name="connsiteY65" fmla="*/ 1144107 h 1509906"/>
                    <a:gd name="connsiteX66" fmla="*/ 65334 w 1034979"/>
                    <a:gd name="connsiteY66" fmla="*/ 1146012 h 1509906"/>
                    <a:gd name="connsiteX67" fmla="*/ 27234 w 1034979"/>
                    <a:gd name="connsiteY67" fmla="*/ 1147917 h 1509906"/>
                    <a:gd name="connsiteX68" fmla="*/ 15804 w 1034979"/>
                    <a:gd name="connsiteY68" fmla="*/ 1153632 h 1509906"/>
                    <a:gd name="connsiteX69" fmla="*/ 6279 w 1034979"/>
                    <a:gd name="connsiteY69" fmla="*/ 1163157 h 1509906"/>
                    <a:gd name="connsiteX70" fmla="*/ 4374 w 1034979"/>
                    <a:gd name="connsiteY70" fmla="*/ 1168872 h 1509906"/>
                    <a:gd name="connsiteX71" fmla="*/ 564 w 1034979"/>
                    <a:gd name="connsiteY71" fmla="*/ 1174587 h 1509906"/>
                    <a:gd name="connsiteX72" fmla="*/ 6279 w 1034979"/>
                    <a:gd name="connsiteY72" fmla="*/ 1206972 h 1509906"/>
                    <a:gd name="connsiteX73" fmla="*/ 11994 w 1034979"/>
                    <a:gd name="connsiteY73" fmla="*/ 1210782 h 1509906"/>
                    <a:gd name="connsiteX74" fmla="*/ 17709 w 1034979"/>
                    <a:gd name="connsiteY74" fmla="*/ 1212687 h 1509906"/>
                    <a:gd name="connsiteX75" fmla="*/ 145344 w 1034979"/>
                    <a:gd name="connsiteY75" fmla="*/ 1210782 h 1509906"/>
                    <a:gd name="connsiteX76" fmla="*/ 152964 w 1034979"/>
                    <a:gd name="connsiteY76" fmla="*/ 1208877 h 1509906"/>
                    <a:gd name="connsiteX77" fmla="*/ 303459 w 1034979"/>
                    <a:gd name="connsiteY77" fmla="*/ 1203162 h 1509906"/>
                    <a:gd name="connsiteX78" fmla="*/ 318699 w 1034979"/>
                    <a:gd name="connsiteY78" fmla="*/ 1210782 h 1509906"/>
                    <a:gd name="connsiteX79" fmla="*/ 330129 w 1034979"/>
                    <a:gd name="connsiteY79" fmla="*/ 1216497 h 1509906"/>
                    <a:gd name="connsiteX80" fmla="*/ 333939 w 1034979"/>
                    <a:gd name="connsiteY80" fmla="*/ 1222212 h 1509906"/>
                    <a:gd name="connsiteX81" fmla="*/ 339654 w 1034979"/>
                    <a:gd name="connsiteY81" fmla="*/ 1224117 h 1509906"/>
                    <a:gd name="connsiteX82" fmla="*/ 351084 w 1034979"/>
                    <a:gd name="connsiteY82" fmla="*/ 1231737 h 1509906"/>
                    <a:gd name="connsiteX83" fmla="*/ 356799 w 1034979"/>
                    <a:gd name="connsiteY83" fmla="*/ 1235547 h 1509906"/>
                    <a:gd name="connsiteX84" fmla="*/ 360609 w 1034979"/>
                    <a:gd name="connsiteY84" fmla="*/ 1241262 h 1509906"/>
                    <a:gd name="connsiteX85" fmla="*/ 366324 w 1034979"/>
                    <a:gd name="connsiteY85" fmla="*/ 1252692 h 1509906"/>
                    <a:gd name="connsiteX86" fmla="*/ 362514 w 1034979"/>
                    <a:gd name="connsiteY86" fmla="*/ 1279362 h 1509906"/>
                    <a:gd name="connsiteX87" fmla="*/ 358704 w 1034979"/>
                    <a:gd name="connsiteY87" fmla="*/ 1285077 h 1509906"/>
                    <a:gd name="connsiteX88" fmla="*/ 356799 w 1034979"/>
                    <a:gd name="connsiteY88" fmla="*/ 1290792 h 1509906"/>
                    <a:gd name="connsiteX89" fmla="*/ 352989 w 1034979"/>
                    <a:gd name="connsiteY89" fmla="*/ 1296507 h 1509906"/>
                    <a:gd name="connsiteX90" fmla="*/ 351084 w 1034979"/>
                    <a:gd name="connsiteY90" fmla="*/ 1302222 h 1509906"/>
                    <a:gd name="connsiteX91" fmla="*/ 347274 w 1034979"/>
                    <a:gd name="connsiteY91" fmla="*/ 1307937 h 1509906"/>
                    <a:gd name="connsiteX92" fmla="*/ 330129 w 1034979"/>
                    <a:gd name="connsiteY92" fmla="*/ 1374612 h 1509906"/>
                    <a:gd name="connsiteX93" fmla="*/ 328224 w 1034979"/>
                    <a:gd name="connsiteY93" fmla="*/ 1426047 h 1509906"/>
                    <a:gd name="connsiteX94" fmla="*/ 330129 w 1034979"/>
                    <a:gd name="connsiteY94" fmla="*/ 1450812 h 1509906"/>
                    <a:gd name="connsiteX95" fmla="*/ 332034 w 1034979"/>
                    <a:gd name="connsiteY95" fmla="*/ 1456527 h 1509906"/>
                    <a:gd name="connsiteX96" fmla="*/ 335844 w 1034979"/>
                    <a:gd name="connsiteY96" fmla="*/ 1460337 h 1509906"/>
                    <a:gd name="connsiteX97" fmla="*/ 364419 w 1034979"/>
                    <a:gd name="connsiteY97" fmla="*/ 1506057 h 1509906"/>
                    <a:gd name="connsiteX98" fmla="*/ 387279 w 1034979"/>
                    <a:gd name="connsiteY98" fmla="*/ 1507962 h 1509906"/>
                    <a:gd name="connsiteX99" fmla="*/ 392994 w 1034979"/>
                    <a:gd name="connsiteY99" fmla="*/ 1502247 h 1509906"/>
                    <a:gd name="connsiteX100" fmla="*/ 394899 w 1034979"/>
                    <a:gd name="connsiteY100" fmla="*/ 1490817 h 1509906"/>
                    <a:gd name="connsiteX101" fmla="*/ 396804 w 1034979"/>
                    <a:gd name="connsiteY101" fmla="*/ 1485102 h 1509906"/>
                    <a:gd name="connsiteX102" fmla="*/ 398709 w 1034979"/>
                    <a:gd name="connsiteY102" fmla="*/ 1467957 h 1509906"/>
                    <a:gd name="connsiteX103" fmla="*/ 400614 w 1034979"/>
                    <a:gd name="connsiteY103" fmla="*/ 1454622 h 1509906"/>
                    <a:gd name="connsiteX104" fmla="*/ 404424 w 1034979"/>
                    <a:gd name="connsiteY104" fmla="*/ 1397472 h 1509906"/>
                    <a:gd name="connsiteX105" fmla="*/ 410139 w 1034979"/>
                    <a:gd name="connsiteY105" fmla="*/ 1386042 h 1509906"/>
                    <a:gd name="connsiteX106" fmla="*/ 413949 w 1034979"/>
                    <a:gd name="connsiteY106" fmla="*/ 1372707 h 1509906"/>
                    <a:gd name="connsiteX107" fmla="*/ 415854 w 1034979"/>
                    <a:gd name="connsiteY107" fmla="*/ 1366992 h 1509906"/>
                    <a:gd name="connsiteX108" fmla="*/ 417759 w 1034979"/>
                    <a:gd name="connsiteY108" fmla="*/ 1353657 h 1509906"/>
                    <a:gd name="connsiteX109" fmla="*/ 421569 w 1034979"/>
                    <a:gd name="connsiteY109" fmla="*/ 1342227 h 1509906"/>
                    <a:gd name="connsiteX110" fmla="*/ 427284 w 1034979"/>
                    <a:gd name="connsiteY110" fmla="*/ 1328892 h 1509906"/>
                    <a:gd name="connsiteX111" fmla="*/ 436809 w 1034979"/>
                    <a:gd name="connsiteY111" fmla="*/ 1317462 h 1509906"/>
                    <a:gd name="connsiteX112" fmla="*/ 450144 w 1034979"/>
                    <a:gd name="connsiteY112" fmla="*/ 1302222 h 1509906"/>
                    <a:gd name="connsiteX113" fmla="*/ 457764 w 1034979"/>
                    <a:gd name="connsiteY113" fmla="*/ 1290792 h 1509906"/>
                    <a:gd name="connsiteX114" fmla="*/ 461574 w 1034979"/>
                    <a:gd name="connsiteY114" fmla="*/ 1279362 h 1509906"/>
                    <a:gd name="connsiteX115" fmla="*/ 465384 w 1034979"/>
                    <a:gd name="connsiteY115" fmla="*/ 1264122 h 1509906"/>
                    <a:gd name="connsiteX116" fmla="*/ 467289 w 1034979"/>
                    <a:gd name="connsiteY116" fmla="*/ 1258407 h 1509906"/>
                    <a:gd name="connsiteX117" fmla="*/ 507294 w 1034979"/>
                    <a:gd name="connsiteY117" fmla="*/ 1252692 h 1509906"/>
                    <a:gd name="connsiteX118" fmla="*/ 535869 w 1034979"/>
                    <a:gd name="connsiteY118" fmla="*/ 1243167 h 1509906"/>
                    <a:gd name="connsiteX119" fmla="*/ 541584 w 1034979"/>
                    <a:gd name="connsiteY119" fmla="*/ 1241262 h 1509906"/>
                    <a:gd name="connsiteX120" fmla="*/ 547299 w 1034979"/>
                    <a:gd name="connsiteY120" fmla="*/ 1239357 h 1509906"/>
                    <a:gd name="connsiteX121" fmla="*/ 554919 w 1034979"/>
                    <a:gd name="connsiteY121" fmla="*/ 1237452 h 1509906"/>
                    <a:gd name="connsiteX122" fmla="*/ 573969 w 1034979"/>
                    <a:gd name="connsiteY122" fmla="*/ 1229832 h 1509906"/>
                    <a:gd name="connsiteX123" fmla="*/ 585399 w 1034979"/>
                    <a:gd name="connsiteY123" fmla="*/ 1226022 h 1509906"/>
                    <a:gd name="connsiteX124" fmla="*/ 720654 w 1034979"/>
                    <a:gd name="connsiteY124" fmla="*/ 1309842 h 1509906"/>
                    <a:gd name="connsiteX125" fmla="*/ 733989 w 1034979"/>
                    <a:gd name="connsiteY125" fmla="*/ 1319367 h 1509906"/>
                    <a:gd name="connsiteX126" fmla="*/ 743514 w 1034979"/>
                    <a:gd name="connsiteY126" fmla="*/ 1321272 h 1509906"/>
                    <a:gd name="connsiteX127" fmla="*/ 749229 w 1034979"/>
                    <a:gd name="connsiteY127" fmla="*/ 1323177 h 1509906"/>
                    <a:gd name="connsiteX128" fmla="*/ 762564 w 1034979"/>
                    <a:gd name="connsiteY128" fmla="*/ 1328892 h 1509906"/>
                    <a:gd name="connsiteX129" fmla="*/ 777804 w 1034979"/>
                    <a:gd name="connsiteY129" fmla="*/ 1326987 h 1509906"/>
                    <a:gd name="connsiteX130" fmla="*/ 789234 w 1034979"/>
                    <a:gd name="connsiteY130" fmla="*/ 1321272 h 1509906"/>
                    <a:gd name="connsiteX131" fmla="*/ 794949 w 1034979"/>
                    <a:gd name="connsiteY131" fmla="*/ 1319367 h 1509906"/>
                    <a:gd name="connsiteX132" fmla="*/ 802569 w 1034979"/>
                    <a:gd name="connsiteY132" fmla="*/ 1302222 h 1509906"/>
                    <a:gd name="connsiteX133" fmla="*/ 800664 w 1034979"/>
                    <a:gd name="connsiteY133" fmla="*/ 1277457 h 1509906"/>
                    <a:gd name="connsiteX134" fmla="*/ 798759 w 1034979"/>
                    <a:gd name="connsiteY134" fmla="*/ 1271742 h 1509906"/>
                    <a:gd name="connsiteX135" fmla="*/ 796854 w 1034979"/>
                    <a:gd name="connsiteY135" fmla="*/ 1264122 h 1509906"/>
                    <a:gd name="connsiteX136" fmla="*/ 783519 w 1034979"/>
                    <a:gd name="connsiteY136" fmla="*/ 1246977 h 1509906"/>
                    <a:gd name="connsiteX137" fmla="*/ 773994 w 1034979"/>
                    <a:gd name="connsiteY137" fmla="*/ 1241262 h 1509906"/>
                    <a:gd name="connsiteX138" fmla="*/ 648264 w 1034979"/>
                    <a:gd name="connsiteY138" fmla="*/ 1149822 h 1509906"/>
                    <a:gd name="connsiteX139" fmla="*/ 644454 w 1034979"/>
                    <a:gd name="connsiteY139" fmla="*/ 1132677 h 1509906"/>
                    <a:gd name="connsiteX140" fmla="*/ 646359 w 1034979"/>
                    <a:gd name="connsiteY140" fmla="*/ 1125057 h 1509906"/>
                    <a:gd name="connsiteX141" fmla="*/ 650169 w 1034979"/>
                    <a:gd name="connsiteY141" fmla="*/ 1107912 h 1509906"/>
                    <a:gd name="connsiteX142" fmla="*/ 653979 w 1034979"/>
                    <a:gd name="connsiteY142" fmla="*/ 1102197 h 1509906"/>
                    <a:gd name="connsiteX143" fmla="*/ 655884 w 1034979"/>
                    <a:gd name="connsiteY143" fmla="*/ 1096482 h 1509906"/>
                    <a:gd name="connsiteX144" fmla="*/ 661599 w 1034979"/>
                    <a:gd name="connsiteY144" fmla="*/ 1094577 h 1509906"/>
                    <a:gd name="connsiteX145" fmla="*/ 671124 w 1034979"/>
                    <a:gd name="connsiteY145" fmla="*/ 1083147 h 1509906"/>
                    <a:gd name="connsiteX146" fmla="*/ 724464 w 1034979"/>
                    <a:gd name="connsiteY146" fmla="*/ 1075527 h 1509906"/>
                    <a:gd name="connsiteX147" fmla="*/ 842574 w 1034979"/>
                    <a:gd name="connsiteY147" fmla="*/ 1077432 h 1509906"/>
                    <a:gd name="connsiteX148" fmla="*/ 871149 w 1034979"/>
                    <a:gd name="connsiteY148" fmla="*/ 1079337 h 1509906"/>
                    <a:gd name="connsiteX149" fmla="*/ 899724 w 1034979"/>
                    <a:gd name="connsiteY149" fmla="*/ 1085052 h 1509906"/>
                    <a:gd name="connsiteX150" fmla="*/ 922584 w 1034979"/>
                    <a:gd name="connsiteY150" fmla="*/ 1088862 h 1509906"/>
                    <a:gd name="connsiteX151" fmla="*/ 951159 w 1034979"/>
                    <a:gd name="connsiteY151" fmla="*/ 1094577 h 1509906"/>
                    <a:gd name="connsiteX152" fmla="*/ 956874 w 1034979"/>
                    <a:gd name="connsiteY152" fmla="*/ 1094577 h 1509906"/>
                    <a:gd name="connsiteX153" fmla="*/ 1002594 w 1034979"/>
                    <a:gd name="connsiteY153" fmla="*/ 1092672 h 1509906"/>
                    <a:gd name="connsiteX154" fmla="*/ 1031169 w 1034979"/>
                    <a:gd name="connsiteY154" fmla="*/ 1085052 h 1509906"/>
                    <a:gd name="connsiteX155" fmla="*/ 1034979 w 1034979"/>
                    <a:gd name="connsiteY155" fmla="*/ 1079337 h 1509906"/>
                    <a:gd name="connsiteX156" fmla="*/ 1033074 w 1034979"/>
                    <a:gd name="connsiteY156" fmla="*/ 1060287 h 1509906"/>
                    <a:gd name="connsiteX157" fmla="*/ 1027359 w 1034979"/>
                    <a:gd name="connsiteY157" fmla="*/ 1056477 h 1509906"/>
                    <a:gd name="connsiteX158" fmla="*/ 1012119 w 1034979"/>
                    <a:gd name="connsiteY158" fmla="*/ 1054572 h 1509906"/>
                    <a:gd name="connsiteX159" fmla="*/ 1006404 w 1034979"/>
                    <a:gd name="connsiteY159" fmla="*/ 1052667 h 1509906"/>
                    <a:gd name="connsiteX160" fmla="*/ 998784 w 1034979"/>
                    <a:gd name="connsiteY160" fmla="*/ 1050762 h 1509906"/>
                    <a:gd name="connsiteX161" fmla="*/ 987354 w 1034979"/>
                    <a:gd name="connsiteY161" fmla="*/ 1043142 h 1509906"/>
                    <a:gd name="connsiteX162" fmla="*/ 975924 w 1034979"/>
                    <a:gd name="connsiteY162" fmla="*/ 1039332 h 1509906"/>
                    <a:gd name="connsiteX163" fmla="*/ 970209 w 1034979"/>
                    <a:gd name="connsiteY163" fmla="*/ 1037427 h 1509906"/>
                    <a:gd name="connsiteX164" fmla="*/ 962589 w 1034979"/>
                    <a:gd name="connsiteY164" fmla="*/ 1035522 h 1509906"/>
                    <a:gd name="connsiteX165" fmla="*/ 956874 w 1034979"/>
                    <a:gd name="connsiteY165" fmla="*/ 1033617 h 1509906"/>
                    <a:gd name="connsiteX166" fmla="*/ 935919 w 1034979"/>
                    <a:gd name="connsiteY166" fmla="*/ 1027902 h 1509906"/>
                    <a:gd name="connsiteX167" fmla="*/ 930204 w 1034979"/>
                    <a:gd name="connsiteY167" fmla="*/ 1025997 h 1509906"/>
                    <a:gd name="connsiteX168" fmla="*/ 825429 w 1034979"/>
                    <a:gd name="connsiteY168" fmla="*/ 1027902 h 1509906"/>
                    <a:gd name="connsiteX169" fmla="*/ 819714 w 1034979"/>
                    <a:gd name="connsiteY169" fmla="*/ 1029807 h 1509906"/>
                    <a:gd name="connsiteX170" fmla="*/ 730179 w 1034979"/>
                    <a:gd name="connsiteY170" fmla="*/ 1031712 h 1509906"/>
                    <a:gd name="connsiteX171" fmla="*/ 716844 w 1034979"/>
                    <a:gd name="connsiteY171" fmla="*/ 1035522 h 1509906"/>
                    <a:gd name="connsiteX172" fmla="*/ 695889 w 1034979"/>
                    <a:gd name="connsiteY172" fmla="*/ 1037427 h 1509906"/>
                    <a:gd name="connsiteX173" fmla="*/ 669219 w 1034979"/>
                    <a:gd name="connsiteY173" fmla="*/ 1039332 h 1509906"/>
                    <a:gd name="connsiteX174" fmla="*/ 669219 w 1034979"/>
                    <a:gd name="connsiteY174" fmla="*/ 1039332 h 1509906"/>
                    <a:gd name="connsiteX175" fmla="*/ 646359 w 1034979"/>
                    <a:gd name="connsiteY175" fmla="*/ 1043142 h 1509906"/>
                    <a:gd name="connsiteX176" fmla="*/ 642549 w 1034979"/>
                    <a:gd name="connsiteY176" fmla="*/ 1031712 h 1509906"/>
                    <a:gd name="connsiteX177" fmla="*/ 640644 w 1034979"/>
                    <a:gd name="connsiteY177" fmla="*/ 1025997 h 1509906"/>
                    <a:gd name="connsiteX178" fmla="*/ 642549 w 1034979"/>
                    <a:gd name="connsiteY178" fmla="*/ 1008852 h 1509906"/>
                    <a:gd name="connsiteX179" fmla="*/ 644454 w 1034979"/>
                    <a:gd name="connsiteY179" fmla="*/ 1003137 h 1509906"/>
                    <a:gd name="connsiteX180" fmla="*/ 661599 w 1034979"/>
                    <a:gd name="connsiteY180" fmla="*/ 993612 h 1509906"/>
                    <a:gd name="connsiteX181" fmla="*/ 673029 w 1034979"/>
                    <a:gd name="connsiteY181" fmla="*/ 985992 h 1509906"/>
                    <a:gd name="connsiteX182" fmla="*/ 674934 w 1034979"/>
                    <a:gd name="connsiteY182" fmla="*/ 980277 h 1509906"/>
                    <a:gd name="connsiteX183" fmla="*/ 680649 w 1034979"/>
                    <a:gd name="connsiteY183" fmla="*/ 978372 h 1509906"/>
                    <a:gd name="connsiteX184" fmla="*/ 686364 w 1034979"/>
                    <a:gd name="connsiteY184" fmla="*/ 974562 h 1509906"/>
                    <a:gd name="connsiteX185" fmla="*/ 695889 w 1034979"/>
                    <a:gd name="connsiteY185" fmla="*/ 965037 h 1509906"/>
                    <a:gd name="connsiteX186" fmla="*/ 705414 w 1034979"/>
                    <a:gd name="connsiteY186" fmla="*/ 953607 h 1509906"/>
                    <a:gd name="connsiteX187" fmla="*/ 716844 w 1034979"/>
                    <a:gd name="connsiteY187" fmla="*/ 945987 h 1509906"/>
                    <a:gd name="connsiteX188" fmla="*/ 732084 w 1034979"/>
                    <a:gd name="connsiteY188" fmla="*/ 932652 h 1509906"/>
                    <a:gd name="connsiteX189" fmla="*/ 741609 w 1034979"/>
                    <a:gd name="connsiteY189" fmla="*/ 921222 h 1509906"/>
                    <a:gd name="connsiteX190" fmla="*/ 753039 w 1034979"/>
                    <a:gd name="connsiteY190" fmla="*/ 911697 h 1509906"/>
                    <a:gd name="connsiteX191" fmla="*/ 758754 w 1034979"/>
                    <a:gd name="connsiteY191" fmla="*/ 900267 h 1509906"/>
                    <a:gd name="connsiteX192" fmla="*/ 760659 w 1034979"/>
                    <a:gd name="connsiteY192" fmla="*/ 894552 h 1509906"/>
                    <a:gd name="connsiteX193" fmla="*/ 766374 w 1034979"/>
                    <a:gd name="connsiteY193" fmla="*/ 883122 h 1509906"/>
                    <a:gd name="connsiteX194" fmla="*/ 764469 w 1034979"/>
                    <a:gd name="connsiteY194" fmla="*/ 867882 h 1509906"/>
                    <a:gd name="connsiteX195" fmla="*/ 758754 w 1034979"/>
                    <a:gd name="connsiteY195" fmla="*/ 865977 h 1509906"/>
                    <a:gd name="connsiteX196" fmla="*/ 737799 w 1034979"/>
                    <a:gd name="connsiteY196" fmla="*/ 867882 h 1509906"/>
                    <a:gd name="connsiteX197" fmla="*/ 732084 w 1034979"/>
                    <a:gd name="connsiteY197" fmla="*/ 871692 h 1509906"/>
                    <a:gd name="connsiteX198" fmla="*/ 720654 w 1034979"/>
                    <a:gd name="connsiteY198" fmla="*/ 875502 h 1509906"/>
                    <a:gd name="connsiteX199" fmla="*/ 716844 w 1034979"/>
                    <a:gd name="connsiteY199" fmla="*/ 881217 h 1509906"/>
                    <a:gd name="connsiteX200" fmla="*/ 711129 w 1034979"/>
                    <a:gd name="connsiteY200" fmla="*/ 883122 h 1509906"/>
                    <a:gd name="connsiteX201" fmla="*/ 705414 w 1034979"/>
                    <a:gd name="connsiteY201" fmla="*/ 886932 h 1509906"/>
                    <a:gd name="connsiteX202" fmla="*/ 699699 w 1034979"/>
                    <a:gd name="connsiteY202" fmla="*/ 892647 h 1509906"/>
                    <a:gd name="connsiteX203" fmla="*/ 692079 w 1034979"/>
                    <a:gd name="connsiteY203" fmla="*/ 896457 h 1509906"/>
                    <a:gd name="connsiteX204" fmla="*/ 650169 w 1034979"/>
                    <a:gd name="connsiteY204" fmla="*/ 925032 h 1509906"/>
                    <a:gd name="connsiteX205" fmla="*/ 636834 w 1034979"/>
                    <a:gd name="connsiteY205" fmla="*/ 936462 h 1509906"/>
                    <a:gd name="connsiteX206" fmla="*/ 627309 w 1034979"/>
                    <a:gd name="connsiteY206" fmla="*/ 953607 h 1509906"/>
                    <a:gd name="connsiteX207" fmla="*/ 602544 w 1034979"/>
                    <a:gd name="connsiteY207" fmla="*/ 959322 h 1509906"/>
                    <a:gd name="connsiteX208" fmla="*/ 589209 w 1034979"/>
                    <a:gd name="connsiteY208" fmla="*/ 963132 h 1509906"/>
                    <a:gd name="connsiteX209" fmla="*/ 573969 w 1034979"/>
                    <a:gd name="connsiteY209" fmla="*/ 961227 h 1509906"/>
                    <a:gd name="connsiteX210" fmla="*/ 562539 w 1034979"/>
                    <a:gd name="connsiteY210" fmla="*/ 957417 h 1509906"/>
                    <a:gd name="connsiteX211" fmla="*/ 551109 w 1034979"/>
                    <a:gd name="connsiteY211" fmla="*/ 953607 h 1509906"/>
                    <a:gd name="connsiteX212" fmla="*/ 539679 w 1034979"/>
                    <a:gd name="connsiteY212" fmla="*/ 949797 h 1509906"/>
                    <a:gd name="connsiteX213" fmla="*/ 533964 w 1034979"/>
                    <a:gd name="connsiteY213" fmla="*/ 947892 h 1509906"/>
                    <a:gd name="connsiteX214" fmla="*/ 528249 w 1034979"/>
                    <a:gd name="connsiteY214" fmla="*/ 944082 h 1509906"/>
                    <a:gd name="connsiteX215" fmla="*/ 516819 w 1034979"/>
                    <a:gd name="connsiteY215" fmla="*/ 938367 h 1509906"/>
                    <a:gd name="connsiteX216" fmla="*/ 509199 w 1034979"/>
                    <a:gd name="connsiteY216" fmla="*/ 926937 h 1509906"/>
                    <a:gd name="connsiteX217" fmla="*/ 505389 w 1034979"/>
                    <a:gd name="connsiteY217" fmla="*/ 905982 h 1509906"/>
                    <a:gd name="connsiteX218" fmla="*/ 507294 w 1034979"/>
                    <a:gd name="connsiteY218" fmla="*/ 841212 h 1509906"/>
                    <a:gd name="connsiteX219" fmla="*/ 513009 w 1034979"/>
                    <a:gd name="connsiteY219" fmla="*/ 827877 h 1509906"/>
                    <a:gd name="connsiteX220" fmla="*/ 503484 w 1034979"/>
                    <a:gd name="connsiteY220" fmla="*/ 351627 h 1509906"/>
                    <a:gd name="connsiteX221" fmla="*/ 499674 w 1034979"/>
                    <a:gd name="connsiteY221" fmla="*/ 60162 h 1509906"/>
                    <a:gd name="connsiteX222" fmla="*/ 490149 w 1034979"/>
                    <a:gd name="connsiteY222" fmla="*/ 33492 h 1509906"/>
                    <a:gd name="connsiteX223" fmla="*/ 488244 w 1034979"/>
                    <a:gd name="connsiteY223" fmla="*/ 27777 h 1509906"/>
                    <a:gd name="connsiteX224" fmla="*/ 484434 w 1034979"/>
                    <a:gd name="connsiteY224" fmla="*/ 22062 h 1509906"/>
                    <a:gd name="connsiteX225" fmla="*/ 478719 w 1034979"/>
                    <a:gd name="connsiteY225" fmla="*/ 10632 h 1509906"/>
                    <a:gd name="connsiteX226" fmla="*/ 473004 w 1034979"/>
                    <a:gd name="connsiteY226" fmla="*/ 6822 h 1509906"/>
                    <a:gd name="connsiteX227" fmla="*/ 469194 w 1034979"/>
                    <a:gd name="connsiteY227" fmla="*/ 1107 h 1509906"/>
                    <a:gd name="connsiteX228" fmla="*/ 429189 w 1034979"/>
                    <a:gd name="connsiteY228" fmla="*/ 4917 h 1509906"/>
                    <a:gd name="connsiteX229" fmla="*/ 421569 w 1034979"/>
                    <a:gd name="connsiteY229" fmla="*/ 16347 h 1509906"/>
                    <a:gd name="connsiteX230" fmla="*/ 417759 w 1034979"/>
                    <a:gd name="connsiteY230" fmla="*/ 22062 h 1509906"/>
                    <a:gd name="connsiteX231" fmla="*/ 419664 w 1034979"/>
                    <a:gd name="connsiteY231" fmla="*/ 54447 h 1509906"/>
                    <a:gd name="connsiteX232" fmla="*/ 423474 w 1034979"/>
                    <a:gd name="connsiteY232" fmla="*/ 65877 h 1509906"/>
                    <a:gd name="connsiteX233" fmla="*/ 425379 w 1034979"/>
                    <a:gd name="connsiteY233" fmla="*/ 71592 h 1509906"/>
                    <a:gd name="connsiteX234" fmla="*/ 425379 w 1034979"/>
                    <a:gd name="connsiteY234" fmla="*/ 77307 h 1509906"/>
                    <a:gd name="connsiteX235" fmla="*/ 429189 w 1034979"/>
                    <a:gd name="connsiteY235" fmla="*/ 231612 h 1509906"/>
                    <a:gd name="connsiteX236" fmla="*/ 440619 w 1034979"/>
                    <a:gd name="connsiteY236" fmla="*/ 414492 h 1509906"/>
                    <a:gd name="connsiteX237" fmla="*/ 425379 w 1034979"/>
                    <a:gd name="connsiteY237" fmla="*/ 711672 h 1509906"/>
                    <a:gd name="connsiteX238" fmla="*/ 417759 w 1034979"/>
                    <a:gd name="connsiteY238" fmla="*/ 839307 h 1509906"/>
                    <a:gd name="connsiteX239" fmla="*/ 413949 w 1034979"/>
                    <a:gd name="connsiteY239" fmla="*/ 856452 h 1509906"/>
                    <a:gd name="connsiteX240" fmla="*/ 417759 w 1034979"/>
                    <a:gd name="connsiteY240" fmla="*/ 877407 h 1509906"/>
                    <a:gd name="connsiteX241" fmla="*/ 421569 w 1034979"/>
                    <a:gd name="connsiteY241" fmla="*/ 883122 h 1509906"/>
                    <a:gd name="connsiteX242" fmla="*/ 425379 w 1034979"/>
                    <a:gd name="connsiteY242" fmla="*/ 894552 h 1509906"/>
                    <a:gd name="connsiteX243" fmla="*/ 423474 w 1034979"/>
                    <a:gd name="connsiteY243" fmla="*/ 921222 h 1509906"/>
                    <a:gd name="connsiteX244" fmla="*/ 417759 w 1034979"/>
                    <a:gd name="connsiteY244" fmla="*/ 923127 h 1509906"/>
                    <a:gd name="connsiteX245" fmla="*/ 412044 w 1034979"/>
                    <a:gd name="connsiteY245" fmla="*/ 926937 h 1509906"/>
                    <a:gd name="connsiteX246" fmla="*/ 421569 w 1034979"/>
                    <a:gd name="connsiteY246"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56774 w 1034979"/>
                    <a:gd name="connsiteY22" fmla="*/ 909792 h 1509906"/>
                    <a:gd name="connsiteX23" fmla="*/ 145344 w 1034979"/>
                    <a:gd name="connsiteY23" fmla="*/ 905982 h 1509906"/>
                    <a:gd name="connsiteX24" fmla="*/ 116769 w 1034979"/>
                    <a:gd name="connsiteY24" fmla="*/ 896457 h 1509906"/>
                    <a:gd name="connsiteX25" fmla="*/ 111054 w 1034979"/>
                    <a:gd name="connsiteY25" fmla="*/ 890742 h 1509906"/>
                    <a:gd name="connsiteX26" fmla="*/ 84384 w 1034979"/>
                    <a:gd name="connsiteY26" fmla="*/ 865977 h 1509906"/>
                    <a:gd name="connsiteX27" fmla="*/ 78669 w 1034979"/>
                    <a:gd name="connsiteY27" fmla="*/ 864072 h 1509906"/>
                    <a:gd name="connsiteX28" fmla="*/ 59619 w 1034979"/>
                    <a:gd name="connsiteY28" fmla="*/ 867882 h 1509906"/>
                    <a:gd name="connsiteX29" fmla="*/ 53904 w 1034979"/>
                    <a:gd name="connsiteY29" fmla="*/ 871692 h 1509906"/>
                    <a:gd name="connsiteX30" fmla="*/ 50094 w 1034979"/>
                    <a:gd name="connsiteY30" fmla="*/ 877407 h 1509906"/>
                    <a:gd name="connsiteX31" fmla="*/ 46284 w 1034979"/>
                    <a:gd name="connsiteY31" fmla="*/ 888837 h 1509906"/>
                    <a:gd name="connsiteX32" fmla="*/ 50094 w 1034979"/>
                    <a:gd name="connsiteY32" fmla="*/ 926937 h 1509906"/>
                    <a:gd name="connsiteX33" fmla="*/ 53904 w 1034979"/>
                    <a:gd name="connsiteY33" fmla="*/ 932652 h 1509906"/>
                    <a:gd name="connsiteX34" fmla="*/ 59619 w 1034979"/>
                    <a:gd name="connsiteY34" fmla="*/ 936462 h 1509906"/>
                    <a:gd name="connsiteX35" fmla="*/ 63429 w 1034979"/>
                    <a:gd name="connsiteY35" fmla="*/ 942177 h 1509906"/>
                    <a:gd name="connsiteX36" fmla="*/ 80574 w 1034979"/>
                    <a:gd name="connsiteY36" fmla="*/ 951702 h 1509906"/>
                    <a:gd name="connsiteX37" fmla="*/ 103434 w 1034979"/>
                    <a:gd name="connsiteY37" fmla="*/ 953607 h 1509906"/>
                    <a:gd name="connsiteX38" fmla="*/ 124389 w 1034979"/>
                    <a:gd name="connsiteY38" fmla="*/ 959322 h 1509906"/>
                    <a:gd name="connsiteX39" fmla="*/ 130104 w 1034979"/>
                    <a:gd name="connsiteY39" fmla="*/ 961227 h 1509906"/>
                    <a:gd name="connsiteX40" fmla="*/ 135819 w 1034979"/>
                    <a:gd name="connsiteY40" fmla="*/ 966942 h 1509906"/>
                    <a:gd name="connsiteX41" fmla="*/ 143439 w 1034979"/>
                    <a:gd name="connsiteY41" fmla="*/ 968847 h 1509906"/>
                    <a:gd name="connsiteX42" fmla="*/ 166299 w 1034979"/>
                    <a:gd name="connsiteY42" fmla="*/ 972657 h 1509906"/>
                    <a:gd name="connsiteX43" fmla="*/ 191064 w 1034979"/>
                    <a:gd name="connsiteY43" fmla="*/ 978372 h 1509906"/>
                    <a:gd name="connsiteX44" fmla="*/ 208209 w 1034979"/>
                    <a:gd name="connsiteY44" fmla="*/ 984087 h 1509906"/>
                    <a:gd name="connsiteX45" fmla="*/ 213924 w 1034979"/>
                    <a:gd name="connsiteY45" fmla="*/ 985992 h 1509906"/>
                    <a:gd name="connsiteX46" fmla="*/ 229164 w 1034979"/>
                    <a:gd name="connsiteY46" fmla="*/ 989802 h 1509906"/>
                    <a:gd name="connsiteX47" fmla="*/ 248214 w 1034979"/>
                    <a:gd name="connsiteY47" fmla="*/ 995517 h 1509906"/>
                    <a:gd name="connsiteX48" fmla="*/ 253929 w 1034979"/>
                    <a:gd name="connsiteY48" fmla="*/ 999327 h 1509906"/>
                    <a:gd name="connsiteX49" fmla="*/ 267264 w 1034979"/>
                    <a:gd name="connsiteY49" fmla="*/ 1014567 h 1509906"/>
                    <a:gd name="connsiteX50" fmla="*/ 272979 w 1034979"/>
                    <a:gd name="connsiteY50" fmla="*/ 1033617 h 1509906"/>
                    <a:gd name="connsiteX51" fmla="*/ 274884 w 1034979"/>
                    <a:gd name="connsiteY51" fmla="*/ 1039332 h 1509906"/>
                    <a:gd name="connsiteX52" fmla="*/ 276789 w 1034979"/>
                    <a:gd name="connsiteY52" fmla="*/ 1045047 h 1509906"/>
                    <a:gd name="connsiteX53" fmla="*/ 278694 w 1034979"/>
                    <a:gd name="connsiteY53" fmla="*/ 1069812 h 1509906"/>
                    <a:gd name="connsiteX54" fmla="*/ 280599 w 1034979"/>
                    <a:gd name="connsiteY54" fmla="*/ 1075527 h 1509906"/>
                    <a:gd name="connsiteX55" fmla="*/ 278694 w 1034979"/>
                    <a:gd name="connsiteY55" fmla="*/ 1094577 h 1509906"/>
                    <a:gd name="connsiteX56" fmla="*/ 276789 w 1034979"/>
                    <a:gd name="connsiteY56" fmla="*/ 1104102 h 1509906"/>
                    <a:gd name="connsiteX57" fmla="*/ 263454 w 1034979"/>
                    <a:gd name="connsiteY57" fmla="*/ 1117437 h 1509906"/>
                    <a:gd name="connsiteX58" fmla="*/ 252024 w 1034979"/>
                    <a:gd name="connsiteY58" fmla="*/ 1125057 h 1509906"/>
                    <a:gd name="connsiteX59" fmla="*/ 240594 w 1034979"/>
                    <a:gd name="connsiteY59" fmla="*/ 1128867 h 1509906"/>
                    <a:gd name="connsiteX60" fmla="*/ 126294 w 1034979"/>
                    <a:gd name="connsiteY60" fmla="*/ 1128867 h 1509906"/>
                    <a:gd name="connsiteX61" fmla="*/ 120579 w 1034979"/>
                    <a:gd name="connsiteY61" fmla="*/ 1130772 h 1509906"/>
                    <a:gd name="connsiteX62" fmla="*/ 105339 w 1034979"/>
                    <a:gd name="connsiteY62" fmla="*/ 1132677 h 1509906"/>
                    <a:gd name="connsiteX63" fmla="*/ 88194 w 1034979"/>
                    <a:gd name="connsiteY63" fmla="*/ 1138392 h 1509906"/>
                    <a:gd name="connsiteX64" fmla="*/ 82479 w 1034979"/>
                    <a:gd name="connsiteY64" fmla="*/ 1140297 h 1509906"/>
                    <a:gd name="connsiteX65" fmla="*/ 76764 w 1034979"/>
                    <a:gd name="connsiteY65" fmla="*/ 1144107 h 1509906"/>
                    <a:gd name="connsiteX66" fmla="*/ 65334 w 1034979"/>
                    <a:gd name="connsiteY66" fmla="*/ 1146012 h 1509906"/>
                    <a:gd name="connsiteX67" fmla="*/ 27234 w 1034979"/>
                    <a:gd name="connsiteY67" fmla="*/ 1147917 h 1509906"/>
                    <a:gd name="connsiteX68" fmla="*/ 15804 w 1034979"/>
                    <a:gd name="connsiteY68" fmla="*/ 1153632 h 1509906"/>
                    <a:gd name="connsiteX69" fmla="*/ 6279 w 1034979"/>
                    <a:gd name="connsiteY69" fmla="*/ 1163157 h 1509906"/>
                    <a:gd name="connsiteX70" fmla="*/ 4374 w 1034979"/>
                    <a:gd name="connsiteY70" fmla="*/ 1168872 h 1509906"/>
                    <a:gd name="connsiteX71" fmla="*/ 564 w 1034979"/>
                    <a:gd name="connsiteY71" fmla="*/ 1174587 h 1509906"/>
                    <a:gd name="connsiteX72" fmla="*/ 6279 w 1034979"/>
                    <a:gd name="connsiteY72" fmla="*/ 1206972 h 1509906"/>
                    <a:gd name="connsiteX73" fmla="*/ 11994 w 1034979"/>
                    <a:gd name="connsiteY73" fmla="*/ 1210782 h 1509906"/>
                    <a:gd name="connsiteX74" fmla="*/ 17709 w 1034979"/>
                    <a:gd name="connsiteY74" fmla="*/ 1212687 h 1509906"/>
                    <a:gd name="connsiteX75" fmla="*/ 145344 w 1034979"/>
                    <a:gd name="connsiteY75" fmla="*/ 1210782 h 1509906"/>
                    <a:gd name="connsiteX76" fmla="*/ 152964 w 1034979"/>
                    <a:gd name="connsiteY76" fmla="*/ 1208877 h 1509906"/>
                    <a:gd name="connsiteX77" fmla="*/ 303459 w 1034979"/>
                    <a:gd name="connsiteY77" fmla="*/ 1203162 h 1509906"/>
                    <a:gd name="connsiteX78" fmla="*/ 318699 w 1034979"/>
                    <a:gd name="connsiteY78" fmla="*/ 1210782 h 1509906"/>
                    <a:gd name="connsiteX79" fmla="*/ 330129 w 1034979"/>
                    <a:gd name="connsiteY79" fmla="*/ 1216497 h 1509906"/>
                    <a:gd name="connsiteX80" fmla="*/ 333939 w 1034979"/>
                    <a:gd name="connsiteY80" fmla="*/ 1222212 h 1509906"/>
                    <a:gd name="connsiteX81" fmla="*/ 339654 w 1034979"/>
                    <a:gd name="connsiteY81" fmla="*/ 1224117 h 1509906"/>
                    <a:gd name="connsiteX82" fmla="*/ 351084 w 1034979"/>
                    <a:gd name="connsiteY82" fmla="*/ 1231737 h 1509906"/>
                    <a:gd name="connsiteX83" fmla="*/ 356799 w 1034979"/>
                    <a:gd name="connsiteY83" fmla="*/ 1235547 h 1509906"/>
                    <a:gd name="connsiteX84" fmla="*/ 360609 w 1034979"/>
                    <a:gd name="connsiteY84" fmla="*/ 1241262 h 1509906"/>
                    <a:gd name="connsiteX85" fmla="*/ 366324 w 1034979"/>
                    <a:gd name="connsiteY85" fmla="*/ 1252692 h 1509906"/>
                    <a:gd name="connsiteX86" fmla="*/ 362514 w 1034979"/>
                    <a:gd name="connsiteY86" fmla="*/ 1279362 h 1509906"/>
                    <a:gd name="connsiteX87" fmla="*/ 358704 w 1034979"/>
                    <a:gd name="connsiteY87" fmla="*/ 1285077 h 1509906"/>
                    <a:gd name="connsiteX88" fmla="*/ 356799 w 1034979"/>
                    <a:gd name="connsiteY88" fmla="*/ 1290792 h 1509906"/>
                    <a:gd name="connsiteX89" fmla="*/ 352989 w 1034979"/>
                    <a:gd name="connsiteY89" fmla="*/ 1296507 h 1509906"/>
                    <a:gd name="connsiteX90" fmla="*/ 351084 w 1034979"/>
                    <a:gd name="connsiteY90" fmla="*/ 1302222 h 1509906"/>
                    <a:gd name="connsiteX91" fmla="*/ 347274 w 1034979"/>
                    <a:gd name="connsiteY91" fmla="*/ 1307937 h 1509906"/>
                    <a:gd name="connsiteX92" fmla="*/ 330129 w 1034979"/>
                    <a:gd name="connsiteY92" fmla="*/ 1374612 h 1509906"/>
                    <a:gd name="connsiteX93" fmla="*/ 328224 w 1034979"/>
                    <a:gd name="connsiteY93" fmla="*/ 1426047 h 1509906"/>
                    <a:gd name="connsiteX94" fmla="*/ 330129 w 1034979"/>
                    <a:gd name="connsiteY94" fmla="*/ 1450812 h 1509906"/>
                    <a:gd name="connsiteX95" fmla="*/ 332034 w 1034979"/>
                    <a:gd name="connsiteY95" fmla="*/ 1456527 h 1509906"/>
                    <a:gd name="connsiteX96" fmla="*/ 335844 w 1034979"/>
                    <a:gd name="connsiteY96" fmla="*/ 1460337 h 1509906"/>
                    <a:gd name="connsiteX97" fmla="*/ 364419 w 1034979"/>
                    <a:gd name="connsiteY97" fmla="*/ 1506057 h 1509906"/>
                    <a:gd name="connsiteX98" fmla="*/ 387279 w 1034979"/>
                    <a:gd name="connsiteY98" fmla="*/ 1507962 h 1509906"/>
                    <a:gd name="connsiteX99" fmla="*/ 392994 w 1034979"/>
                    <a:gd name="connsiteY99" fmla="*/ 1502247 h 1509906"/>
                    <a:gd name="connsiteX100" fmla="*/ 394899 w 1034979"/>
                    <a:gd name="connsiteY100" fmla="*/ 1490817 h 1509906"/>
                    <a:gd name="connsiteX101" fmla="*/ 396804 w 1034979"/>
                    <a:gd name="connsiteY101" fmla="*/ 1485102 h 1509906"/>
                    <a:gd name="connsiteX102" fmla="*/ 398709 w 1034979"/>
                    <a:gd name="connsiteY102" fmla="*/ 1467957 h 1509906"/>
                    <a:gd name="connsiteX103" fmla="*/ 400614 w 1034979"/>
                    <a:gd name="connsiteY103" fmla="*/ 1454622 h 1509906"/>
                    <a:gd name="connsiteX104" fmla="*/ 404424 w 1034979"/>
                    <a:gd name="connsiteY104" fmla="*/ 1397472 h 1509906"/>
                    <a:gd name="connsiteX105" fmla="*/ 410139 w 1034979"/>
                    <a:gd name="connsiteY105" fmla="*/ 1386042 h 1509906"/>
                    <a:gd name="connsiteX106" fmla="*/ 413949 w 1034979"/>
                    <a:gd name="connsiteY106" fmla="*/ 1372707 h 1509906"/>
                    <a:gd name="connsiteX107" fmla="*/ 415854 w 1034979"/>
                    <a:gd name="connsiteY107" fmla="*/ 1366992 h 1509906"/>
                    <a:gd name="connsiteX108" fmla="*/ 417759 w 1034979"/>
                    <a:gd name="connsiteY108" fmla="*/ 1353657 h 1509906"/>
                    <a:gd name="connsiteX109" fmla="*/ 421569 w 1034979"/>
                    <a:gd name="connsiteY109" fmla="*/ 1342227 h 1509906"/>
                    <a:gd name="connsiteX110" fmla="*/ 427284 w 1034979"/>
                    <a:gd name="connsiteY110" fmla="*/ 1328892 h 1509906"/>
                    <a:gd name="connsiteX111" fmla="*/ 436809 w 1034979"/>
                    <a:gd name="connsiteY111" fmla="*/ 1317462 h 1509906"/>
                    <a:gd name="connsiteX112" fmla="*/ 450144 w 1034979"/>
                    <a:gd name="connsiteY112" fmla="*/ 1302222 h 1509906"/>
                    <a:gd name="connsiteX113" fmla="*/ 457764 w 1034979"/>
                    <a:gd name="connsiteY113" fmla="*/ 1290792 h 1509906"/>
                    <a:gd name="connsiteX114" fmla="*/ 461574 w 1034979"/>
                    <a:gd name="connsiteY114" fmla="*/ 1279362 h 1509906"/>
                    <a:gd name="connsiteX115" fmla="*/ 465384 w 1034979"/>
                    <a:gd name="connsiteY115" fmla="*/ 1264122 h 1509906"/>
                    <a:gd name="connsiteX116" fmla="*/ 467289 w 1034979"/>
                    <a:gd name="connsiteY116" fmla="*/ 1258407 h 1509906"/>
                    <a:gd name="connsiteX117" fmla="*/ 507294 w 1034979"/>
                    <a:gd name="connsiteY117" fmla="*/ 1252692 h 1509906"/>
                    <a:gd name="connsiteX118" fmla="*/ 535869 w 1034979"/>
                    <a:gd name="connsiteY118" fmla="*/ 1243167 h 1509906"/>
                    <a:gd name="connsiteX119" fmla="*/ 541584 w 1034979"/>
                    <a:gd name="connsiteY119" fmla="*/ 1241262 h 1509906"/>
                    <a:gd name="connsiteX120" fmla="*/ 547299 w 1034979"/>
                    <a:gd name="connsiteY120" fmla="*/ 1239357 h 1509906"/>
                    <a:gd name="connsiteX121" fmla="*/ 554919 w 1034979"/>
                    <a:gd name="connsiteY121" fmla="*/ 1237452 h 1509906"/>
                    <a:gd name="connsiteX122" fmla="*/ 573969 w 1034979"/>
                    <a:gd name="connsiteY122" fmla="*/ 1229832 h 1509906"/>
                    <a:gd name="connsiteX123" fmla="*/ 585399 w 1034979"/>
                    <a:gd name="connsiteY123" fmla="*/ 1226022 h 1509906"/>
                    <a:gd name="connsiteX124" fmla="*/ 720654 w 1034979"/>
                    <a:gd name="connsiteY124" fmla="*/ 1309842 h 1509906"/>
                    <a:gd name="connsiteX125" fmla="*/ 733989 w 1034979"/>
                    <a:gd name="connsiteY125" fmla="*/ 1319367 h 1509906"/>
                    <a:gd name="connsiteX126" fmla="*/ 743514 w 1034979"/>
                    <a:gd name="connsiteY126" fmla="*/ 1321272 h 1509906"/>
                    <a:gd name="connsiteX127" fmla="*/ 749229 w 1034979"/>
                    <a:gd name="connsiteY127" fmla="*/ 1323177 h 1509906"/>
                    <a:gd name="connsiteX128" fmla="*/ 762564 w 1034979"/>
                    <a:gd name="connsiteY128" fmla="*/ 1328892 h 1509906"/>
                    <a:gd name="connsiteX129" fmla="*/ 777804 w 1034979"/>
                    <a:gd name="connsiteY129" fmla="*/ 1326987 h 1509906"/>
                    <a:gd name="connsiteX130" fmla="*/ 789234 w 1034979"/>
                    <a:gd name="connsiteY130" fmla="*/ 1321272 h 1509906"/>
                    <a:gd name="connsiteX131" fmla="*/ 794949 w 1034979"/>
                    <a:gd name="connsiteY131" fmla="*/ 1319367 h 1509906"/>
                    <a:gd name="connsiteX132" fmla="*/ 802569 w 1034979"/>
                    <a:gd name="connsiteY132" fmla="*/ 1302222 h 1509906"/>
                    <a:gd name="connsiteX133" fmla="*/ 800664 w 1034979"/>
                    <a:gd name="connsiteY133" fmla="*/ 1277457 h 1509906"/>
                    <a:gd name="connsiteX134" fmla="*/ 798759 w 1034979"/>
                    <a:gd name="connsiteY134" fmla="*/ 1271742 h 1509906"/>
                    <a:gd name="connsiteX135" fmla="*/ 796854 w 1034979"/>
                    <a:gd name="connsiteY135" fmla="*/ 1264122 h 1509906"/>
                    <a:gd name="connsiteX136" fmla="*/ 783519 w 1034979"/>
                    <a:gd name="connsiteY136" fmla="*/ 1246977 h 1509906"/>
                    <a:gd name="connsiteX137" fmla="*/ 773994 w 1034979"/>
                    <a:gd name="connsiteY137" fmla="*/ 1241262 h 1509906"/>
                    <a:gd name="connsiteX138" fmla="*/ 648264 w 1034979"/>
                    <a:gd name="connsiteY138" fmla="*/ 1149822 h 1509906"/>
                    <a:gd name="connsiteX139" fmla="*/ 644454 w 1034979"/>
                    <a:gd name="connsiteY139" fmla="*/ 1132677 h 1509906"/>
                    <a:gd name="connsiteX140" fmla="*/ 646359 w 1034979"/>
                    <a:gd name="connsiteY140" fmla="*/ 1125057 h 1509906"/>
                    <a:gd name="connsiteX141" fmla="*/ 650169 w 1034979"/>
                    <a:gd name="connsiteY141" fmla="*/ 1107912 h 1509906"/>
                    <a:gd name="connsiteX142" fmla="*/ 653979 w 1034979"/>
                    <a:gd name="connsiteY142" fmla="*/ 1102197 h 1509906"/>
                    <a:gd name="connsiteX143" fmla="*/ 655884 w 1034979"/>
                    <a:gd name="connsiteY143" fmla="*/ 1096482 h 1509906"/>
                    <a:gd name="connsiteX144" fmla="*/ 661599 w 1034979"/>
                    <a:gd name="connsiteY144" fmla="*/ 1094577 h 1509906"/>
                    <a:gd name="connsiteX145" fmla="*/ 671124 w 1034979"/>
                    <a:gd name="connsiteY145" fmla="*/ 1083147 h 1509906"/>
                    <a:gd name="connsiteX146" fmla="*/ 724464 w 1034979"/>
                    <a:gd name="connsiteY146" fmla="*/ 1075527 h 1509906"/>
                    <a:gd name="connsiteX147" fmla="*/ 842574 w 1034979"/>
                    <a:gd name="connsiteY147" fmla="*/ 1077432 h 1509906"/>
                    <a:gd name="connsiteX148" fmla="*/ 871149 w 1034979"/>
                    <a:gd name="connsiteY148" fmla="*/ 1079337 h 1509906"/>
                    <a:gd name="connsiteX149" fmla="*/ 899724 w 1034979"/>
                    <a:gd name="connsiteY149" fmla="*/ 1085052 h 1509906"/>
                    <a:gd name="connsiteX150" fmla="*/ 922584 w 1034979"/>
                    <a:gd name="connsiteY150" fmla="*/ 1088862 h 1509906"/>
                    <a:gd name="connsiteX151" fmla="*/ 951159 w 1034979"/>
                    <a:gd name="connsiteY151" fmla="*/ 1094577 h 1509906"/>
                    <a:gd name="connsiteX152" fmla="*/ 956874 w 1034979"/>
                    <a:gd name="connsiteY152" fmla="*/ 1094577 h 1509906"/>
                    <a:gd name="connsiteX153" fmla="*/ 1002594 w 1034979"/>
                    <a:gd name="connsiteY153" fmla="*/ 1092672 h 1509906"/>
                    <a:gd name="connsiteX154" fmla="*/ 1031169 w 1034979"/>
                    <a:gd name="connsiteY154" fmla="*/ 1085052 h 1509906"/>
                    <a:gd name="connsiteX155" fmla="*/ 1034979 w 1034979"/>
                    <a:gd name="connsiteY155" fmla="*/ 1079337 h 1509906"/>
                    <a:gd name="connsiteX156" fmla="*/ 1033074 w 1034979"/>
                    <a:gd name="connsiteY156" fmla="*/ 1060287 h 1509906"/>
                    <a:gd name="connsiteX157" fmla="*/ 1027359 w 1034979"/>
                    <a:gd name="connsiteY157" fmla="*/ 1056477 h 1509906"/>
                    <a:gd name="connsiteX158" fmla="*/ 1012119 w 1034979"/>
                    <a:gd name="connsiteY158" fmla="*/ 1054572 h 1509906"/>
                    <a:gd name="connsiteX159" fmla="*/ 1006404 w 1034979"/>
                    <a:gd name="connsiteY159" fmla="*/ 1052667 h 1509906"/>
                    <a:gd name="connsiteX160" fmla="*/ 998784 w 1034979"/>
                    <a:gd name="connsiteY160" fmla="*/ 1050762 h 1509906"/>
                    <a:gd name="connsiteX161" fmla="*/ 987354 w 1034979"/>
                    <a:gd name="connsiteY161" fmla="*/ 1043142 h 1509906"/>
                    <a:gd name="connsiteX162" fmla="*/ 975924 w 1034979"/>
                    <a:gd name="connsiteY162" fmla="*/ 1039332 h 1509906"/>
                    <a:gd name="connsiteX163" fmla="*/ 970209 w 1034979"/>
                    <a:gd name="connsiteY163" fmla="*/ 1037427 h 1509906"/>
                    <a:gd name="connsiteX164" fmla="*/ 962589 w 1034979"/>
                    <a:gd name="connsiteY164" fmla="*/ 1035522 h 1509906"/>
                    <a:gd name="connsiteX165" fmla="*/ 956874 w 1034979"/>
                    <a:gd name="connsiteY165" fmla="*/ 1033617 h 1509906"/>
                    <a:gd name="connsiteX166" fmla="*/ 935919 w 1034979"/>
                    <a:gd name="connsiteY166" fmla="*/ 1027902 h 1509906"/>
                    <a:gd name="connsiteX167" fmla="*/ 930204 w 1034979"/>
                    <a:gd name="connsiteY167" fmla="*/ 1025997 h 1509906"/>
                    <a:gd name="connsiteX168" fmla="*/ 825429 w 1034979"/>
                    <a:gd name="connsiteY168" fmla="*/ 1027902 h 1509906"/>
                    <a:gd name="connsiteX169" fmla="*/ 819714 w 1034979"/>
                    <a:gd name="connsiteY169" fmla="*/ 1029807 h 1509906"/>
                    <a:gd name="connsiteX170" fmla="*/ 730179 w 1034979"/>
                    <a:gd name="connsiteY170" fmla="*/ 1031712 h 1509906"/>
                    <a:gd name="connsiteX171" fmla="*/ 716844 w 1034979"/>
                    <a:gd name="connsiteY171" fmla="*/ 1035522 h 1509906"/>
                    <a:gd name="connsiteX172" fmla="*/ 695889 w 1034979"/>
                    <a:gd name="connsiteY172" fmla="*/ 1037427 h 1509906"/>
                    <a:gd name="connsiteX173" fmla="*/ 669219 w 1034979"/>
                    <a:gd name="connsiteY173" fmla="*/ 1039332 h 1509906"/>
                    <a:gd name="connsiteX174" fmla="*/ 669219 w 1034979"/>
                    <a:gd name="connsiteY174" fmla="*/ 1039332 h 1509906"/>
                    <a:gd name="connsiteX175" fmla="*/ 646359 w 1034979"/>
                    <a:gd name="connsiteY175" fmla="*/ 1043142 h 1509906"/>
                    <a:gd name="connsiteX176" fmla="*/ 642549 w 1034979"/>
                    <a:gd name="connsiteY176" fmla="*/ 1031712 h 1509906"/>
                    <a:gd name="connsiteX177" fmla="*/ 640644 w 1034979"/>
                    <a:gd name="connsiteY177" fmla="*/ 1025997 h 1509906"/>
                    <a:gd name="connsiteX178" fmla="*/ 642549 w 1034979"/>
                    <a:gd name="connsiteY178" fmla="*/ 1008852 h 1509906"/>
                    <a:gd name="connsiteX179" fmla="*/ 644454 w 1034979"/>
                    <a:gd name="connsiteY179" fmla="*/ 1003137 h 1509906"/>
                    <a:gd name="connsiteX180" fmla="*/ 661599 w 1034979"/>
                    <a:gd name="connsiteY180" fmla="*/ 993612 h 1509906"/>
                    <a:gd name="connsiteX181" fmla="*/ 673029 w 1034979"/>
                    <a:gd name="connsiteY181" fmla="*/ 985992 h 1509906"/>
                    <a:gd name="connsiteX182" fmla="*/ 674934 w 1034979"/>
                    <a:gd name="connsiteY182" fmla="*/ 980277 h 1509906"/>
                    <a:gd name="connsiteX183" fmla="*/ 680649 w 1034979"/>
                    <a:gd name="connsiteY183" fmla="*/ 978372 h 1509906"/>
                    <a:gd name="connsiteX184" fmla="*/ 686364 w 1034979"/>
                    <a:gd name="connsiteY184" fmla="*/ 974562 h 1509906"/>
                    <a:gd name="connsiteX185" fmla="*/ 695889 w 1034979"/>
                    <a:gd name="connsiteY185" fmla="*/ 965037 h 1509906"/>
                    <a:gd name="connsiteX186" fmla="*/ 705414 w 1034979"/>
                    <a:gd name="connsiteY186" fmla="*/ 953607 h 1509906"/>
                    <a:gd name="connsiteX187" fmla="*/ 716844 w 1034979"/>
                    <a:gd name="connsiteY187" fmla="*/ 945987 h 1509906"/>
                    <a:gd name="connsiteX188" fmla="*/ 732084 w 1034979"/>
                    <a:gd name="connsiteY188" fmla="*/ 932652 h 1509906"/>
                    <a:gd name="connsiteX189" fmla="*/ 741609 w 1034979"/>
                    <a:gd name="connsiteY189" fmla="*/ 921222 h 1509906"/>
                    <a:gd name="connsiteX190" fmla="*/ 753039 w 1034979"/>
                    <a:gd name="connsiteY190" fmla="*/ 911697 h 1509906"/>
                    <a:gd name="connsiteX191" fmla="*/ 758754 w 1034979"/>
                    <a:gd name="connsiteY191" fmla="*/ 900267 h 1509906"/>
                    <a:gd name="connsiteX192" fmla="*/ 760659 w 1034979"/>
                    <a:gd name="connsiteY192" fmla="*/ 894552 h 1509906"/>
                    <a:gd name="connsiteX193" fmla="*/ 766374 w 1034979"/>
                    <a:gd name="connsiteY193" fmla="*/ 883122 h 1509906"/>
                    <a:gd name="connsiteX194" fmla="*/ 764469 w 1034979"/>
                    <a:gd name="connsiteY194" fmla="*/ 867882 h 1509906"/>
                    <a:gd name="connsiteX195" fmla="*/ 758754 w 1034979"/>
                    <a:gd name="connsiteY195" fmla="*/ 865977 h 1509906"/>
                    <a:gd name="connsiteX196" fmla="*/ 737799 w 1034979"/>
                    <a:gd name="connsiteY196" fmla="*/ 867882 h 1509906"/>
                    <a:gd name="connsiteX197" fmla="*/ 732084 w 1034979"/>
                    <a:gd name="connsiteY197" fmla="*/ 871692 h 1509906"/>
                    <a:gd name="connsiteX198" fmla="*/ 720654 w 1034979"/>
                    <a:gd name="connsiteY198" fmla="*/ 875502 h 1509906"/>
                    <a:gd name="connsiteX199" fmla="*/ 716844 w 1034979"/>
                    <a:gd name="connsiteY199" fmla="*/ 881217 h 1509906"/>
                    <a:gd name="connsiteX200" fmla="*/ 711129 w 1034979"/>
                    <a:gd name="connsiteY200" fmla="*/ 883122 h 1509906"/>
                    <a:gd name="connsiteX201" fmla="*/ 705414 w 1034979"/>
                    <a:gd name="connsiteY201" fmla="*/ 886932 h 1509906"/>
                    <a:gd name="connsiteX202" fmla="*/ 699699 w 1034979"/>
                    <a:gd name="connsiteY202" fmla="*/ 892647 h 1509906"/>
                    <a:gd name="connsiteX203" fmla="*/ 692079 w 1034979"/>
                    <a:gd name="connsiteY203" fmla="*/ 896457 h 1509906"/>
                    <a:gd name="connsiteX204" fmla="*/ 650169 w 1034979"/>
                    <a:gd name="connsiteY204" fmla="*/ 925032 h 1509906"/>
                    <a:gd name="connsiteX205" fmla="*/ 636834 w 1034979"/>
                    <a:gd name="connsiteY205" fmla="*/ 936462 h 1509906"/>
                    <a:gd name="connsiteX206" fmla="*/ 627309 w 1034979"/>
                    <a:gd name="connsiteY206" fmla="*/ 953607 h 1509906"/>
                    <a:gd name="connsiteX207" fmla="*/ 602544 w 1034979"/>
                    <a:gd name="connsiteY207" fmla="*/ 959322 h 1509906"/>
                    <a:gd name="connsiteX208" fmla="*/ 589209 w 1034979"/>
                    <a:gd name="connsiteY208" fmla="*/ 963132 h 1509906"/>
                    <a:gd name="connsiteX209" fmla="*/ 573969 w 1034979"/>
                    <a:gd name="connsiteY209" fmla="*/ 961227 h 1509906"/>
                    <a:gd name="connsiteX210" fmla="*/ 562539 w 1034979"/>
                    <a:gd name="connsiteY210" fmla="*/ 957417 h 1509906"/>
                    <a:gd name="connsiteX211" fmla="*/ 551109 w 1034979"/>
                    <a:gd name="connsiteY211" fmla="*/ 953607 h 1509906"/>
                    <a:gd name="connsiteX212" fmla="*/ 539679 w 1034979"/>
                    <a:gd name="connsiteY212" fmla="*/ 949797 h 1509906"/>
                    <a:gd name="connsiteX213" fmla="*/ 533964 w 1034979"/>
                    <a:gd name="connsiteY213" fmla="*/ 947892 h 1509906"/>
                    <a:gd name="connsiteX214" fmla="*/ 528249 w 1034979"/>
                    <a:gd name="connsiteY214" fmla="*/ 944082 h 1509906"/>
                    <a:gd name="connsiteX215" fmla="*/ 516819 w 1034979"/>
                    <a:gd name="connsiteY215" fmla="*/ 938367 h 1509906"/>
                    <a:gd name="connsiteX216" fmla="*/ 509199 w 1034979"/>
                    <a:gd name="connsiteY216" fmla="*/ 926937 h 1509906"/>
                    <a:gd name="connsiteX217" fmla="*/ 505389 w 1034979"/>
                    <a:gd name="connsiteY217" fmla="*/ 905982 h 1509906"/>
                    <a:gd name="connsiteX218" fmla="*/ 507294 w 1034979"/>
                    <a:gd name="connsiteY218" fmla="*/ 841212 h 1509906"/>
                    <a:gd name="connsiteX219" fmla="*/ 513009 w 1034979"/>
                    <a:gd name="connsiteY219" fmla="*/ 827877 h 1509906"/>
                    <a:gd name="connsiteX220" fmla="*/ 503484 w 1034979"/>
                    <a:gd name="connsiteY220" fmla="*/ 351627 h 1509906"/>
                    <a:gd name="connsiteX221" fmla="*/ 499674 w 1034979"/>
                    <a:gd name="connsiteY221" fmla="*/ 60162 h 1509906"/>
                    <a:gd name="connsiteX222" fmla="*/ 490149 w 1034979"/>
                    <a:gd name="connsiteY222" fmla="*/ 33492 h 1509906"/>
                    <a:gd name="connsiteX223" fmla="*/ 488244 w 1034979"/>
                    <a:gd name="connsiteY223" fmla="*/ 27777 h 1509906"/>
                    <a:gd name="connsiteX224" fmla="*/ 484434 w 1034979"/>
                    <a:gd name="connsiteY224" fmla="*/ 22062 h 1509906"/>
                    <a:gd name="connsiteX225" fmla="*/ 478719 w 1034979"/>
                    <a:gd name="connsiteY225" fmla="*/ 10632 h 1509906"/>
                    <a:gd name="connsiteX226" fmla="*/ 473004 w 1034979"/>
                    <a:gd name="connsiteY226" fmla="*/ 6822 h 1509906"/>
                    <a:gd name="connsiteX227" fmla="*/ 469194 w 1034979"/>
                    <a:gd name="connsiteY227" fmla="*/ 1107 h 1509906"/>
                    <a:gd name="connsiteX228" fmla="*/ 429189 w 1034979"/>
                    <a:gd name="connsiteY228" fmla="*/ 4917 h 1509906"/>
                    <a:gd name="connsiteX229" fmla="*/ 421569 w 1034979"/>
                    <a:gd name="connsiteY229" fmla="*/ 16347 h 1509906"/>
                    <a:gd name="connsiteX230" fmla="*/ 417759 w 1034979"/>
                    <a:gd name="connsiteY230" fmla="*/ 22062 h 1509906"/>
                    <a:gd name="connsiteX231" fmla="*/ 419664 w 1034979"/>
                    <a:gd name="connsiteY231" fmla="*/ 54447 h 1509906"/>
                    <a:gd name="connsiteX232" fmla="*/ 423474 w 1034979"/>
                    <a:gd name="connsiteY232" fmla="*/ 65877 h 1509906"/>
                    <a:gd name="connsiteX233" fmla="*/ 425379 w 1034979"/>
                    <a:gd name="connsiteY233" fmla="*/ 71592 h 1509906"/>
                    <a:gd name="connsiteX234" fmla="*/ 425379 w 1034979"/>
                    <a:gd name="connsiteY234" fmla="*/ 77307 h 1509906"/>
                    <a:gd name="connsiteX235" fmla="*/ 429189 w 1034979"/>
                    <a:gd name="connsiteY235" fmla="*/ 231612 h 1509906"/>
                    <a:gd name="connsiteX236" fmla="*/ 440619 w 1034979"/>
                    <a:gd name="connsiteY236" fmla="*/ 414492 h 1509906"/>
                    <a:gd name="connsiteX237" fmla="*/ 425379 w 1034979"/>
                    <a:gd name="connsiteY237" fmla="*/ 711672 h 1509906"/>
                    <a:gd name="connsiteX238" fmla="*/ 417759 w 1034979"/>
                    <a:gd name="connsiteY238" fmla="*/ 839307 h 1509906"/>
                    <a:gd name="connsiteX239" fmla="*/ 413949 w 1034979"/>
                    <a:gd name="connsiteY239" fmla="*/ 856452 h 1509906"/>
                    <a:gd name="connsiteX240" fmla="*/ 417759 w 1034979"/>
                    <a:gd name="connsiteY240" fmla="*/ 877407 h 1509906"/>
                    <a:gd name="connsiteX241" fmla="*/ 421569 w 1034979"/>
                    <a:gd name="connsiteY241" fmla="*/ 883122 h 1509906"/>
                    <a:gd name="connsiteX242" fmla="*/ 425379 w 1034979"/>
                    <a:gd name="connsiteY242" fmla="*/ 894552 h 1509906"/>
                    <a:gd name="connsiteX243" fmla="*/ 423474 w 1034979"/>
                    <a:gd name="connsiteY243" fmla="*/ 921222 h 1509906"/>
                    <a:gd name="connsiteX244" fmla="*/ 417759 w 1034979"/>
                    <a:gd name="connsiteY244" fmla="*/ 923127 h 1509906"/>
                    <a:gd name="connsiteX245" fmla="*/ 412044 w 1034979"/>
                    <a:gd name="connsiteY245" fmla="*/ 926937 h 1509906"/>
                    <a:gd name="connsiteX246" fmla="*/ 421569 w 1034979"/>
                    <a:gd name="connsiteY246"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56774 w 1034979"/>
                    <a:gd name="connsiteY22" fmla="*/ 909792 h 1509906"/>
                    <a:gd name="connsiteX23" fmla="*/ 116769 w 1034979"/>
                    <a:gd name="connsiteY23" fmla="*/ 896457 h 1509906"/>
                    <a:gd name="connsiteX24" fmla="*/ 111054 w 1034979"/>
                    <a:gd name="connsiteY24" fmla="*/ 890742 h 1509906"/>
                    <a:gd name="connsiteX25" fmla="*/ 84384 w 1034979"/>
                    <a:gd name="connsiteY25" fmla="*/ 865977 h 1509906"/>
                    <a:gd name="connsiteX26" fmla="*/ 78669 w 1034979"/>
                    <a:gd name="connsiteY26" fmla="*/ 864072 h 1509906"/>
                    <a:gd name="connsiteX27" fmla="*/ 59619 w 1034979"/>
                    <a:gd name="connsiteY27" fmla="*/ 867882 h 1509906"/>
                    <a:gd name="connsiteX28" fmla="*/ 53904 w 1034979"/>
                    <a:gd name="connsiteY28" fmla="*/ 871692 h 1509906"/>
                    <a:gd name="connsiteX29" fmla="*/ 50094 w 1034979"/>
                    <a:gd name="connsiteY29" fmla="*/ 877407 h 1509906"/>
                    <a:gd name="connsiteX30" fmla="*/ 46284 w 1034979"/>
                    <a:gd name="connsiteY30" fmla="*/ 888837 h 1509906"/>
                    <a:gd name="connsiteX31" fmla="*/ 50094 w 1034979"/>
                    <a:gd name="connsiteY31" fmla="*/ 926937 h 1509906"/>
                    <a:gd name="connsiteX32" fmla="*/ 53904 w 1034979"/>
                    <a:gd name="connsiteY32" fmla="*/ 932652 h 1509906"/>
                    <a:gd name="connsiteX33" fmla="*/ 59619 w 1034979"/>
                    <a:gd name="connsiteY33" fmla="*/ 936462 h 1509906"/>
                    <a:gd name="connsiteX34" fmla="*/ 63429 w 1034979"/>
                    <a:gd name="connsiteY34" fmla="*/ 942177 h 1509906"/>
                    <a:gd name="connsiteX35" fmla="*/ 80574 w 1034979"/>
                    <a:gd name="connsiteY35" fmla="*/ 951702 h 1509906"/>
                    <a:gd name="connsiteX36" fmla="*/ 103434 w 1034979"/>
                    <a:gd name="connsiteY36" fmla="*/ 953607 h 1509906"/>
                    <a:gd name="connsiteX37" fmla="*/ 124389 w 1034979"/>
                    <a:gd name="connsiteY37" fmla="*/ 959322 h 1509906"/>
                    <a:gd name="connsiteX38" fmla="*/ 130104 w 1034979"/>
                    <a:gd name="connsiteY38" fmla="*/ 961227 h 1509906"/>
                    <a:gd name="connsiteX39" fmla="*/ 135819 w 1034979"/>
                    <a:gd name="connsiteY39" fmla="*/ 966942 h 1509906"/>
                    <a:gd name="connsiteX40" fmla="*/ 143439 w 1034979"/>
                    <a:gd name="connsiteY40" fmla="*/ 968847 h 1509906"/>
                    <a:gd name="connsiteX41" fmla="*/ 166299 w 1034979"/>
                    <a:gd name="connsiteY41" fmla="*/ 972657 h 1509906"/>
                    <a:gd name="connsiteX42" fmla="*/ 191064 w 1034979"/>
                    <a:gd name="connsiteY42" fmla="*/ 978372 h 1509906"/>
                    <a:gd name="connsiteX43" fmla="*/ 208209 w 1034979"/>
                    <a:gd name="connsiteY43" fmla="*/ 984087 h 1509906"/>
                    <a:gd name="connsiteX44" fmla="*/ 213924 w 1034979"/>
                    <a:gd name="connsiteY44" fmla="*/ 985992 h 1509906"/>
                    <a:gd name="connsiteX45" fmla="*/ 229164 w 1034979"/>
                    <a:gd name="connsiteY45" fmla="*/ 989802 h 1509906"/>
                    <a:gd name="connsiteX46" fmla="*/ 248214 w 1034979"/>
                    <a:gd name="connsiteY46" fmla="*/ 995517 h 1509906"/>
                    <a:gd name="connsiteX47" fmla="*/ 253929 w 1034979"/>
                    <a:gd name="connsiteY47" fmla="*/ 999327 h 1509906"/>
                    <a:gd name="connsiteX48" fmla="*/ 267264 w 1034979"/>
                    <a:gd name="connsiteY48" fmla="*/ 1014567 h 1509906"/>
                    <a:gd name="connsiteX49" fmla="*/ 272979 w 1034979"/>
                    <a:gd name="connsiteY49" fmla="*/ 1033617 h 1509906"/>
                    <a:gd name="connsiteX50" fmla="*/ 274884 w 1034979"/>
                    <a:gd name="connsiteY50" fmla="*/ 1039332 h 1509906"/>
                    <a:gd name="connsiteX51" fmla="*/ 276789 w 1034979"/>
                    <a:gd name="connsiteY51" fmla="*/ 1045047 h 1509906"/>
                    <a:gd name="connsiteX52" fmla="*/ 278694 w 1034979"/>
                    <a:gd name="connsiteY52" fmla="*/ 1069812 h 1509906"/>
                    <a:gd name="connsiteX53" fmla="*/ 280599 w 1034979"/>
                    <a:gd name="connsiteY53" fmla="*/ 1075527 h 1509906"/>
                    <a:gd name="connsiteX54" fmla="*/ 278694 w 1034979"/>
                    <a:gd name="connsiteY54" fmla="*/ 1094577 h 1509906"/>
                    <a:gd name="connsiteX55" fmla="*/ 276789 w 1034979"/>
                    <a:gd name="connsiteY55" fmla="*/ 1104102 h 1509906"/>
                    <a:gd name="connsiteX56" fmla="*/ 263454 w 1034979"/>
                    <a:gd name="connsiteY56" fmla="*/ 1117437 h 1509906"/>
                    <a:gd name="connsiteX57" fmla="*/ 252024 w 1034979"/>
                    <a:gd name="connsiteY57" fmla="*/ 1125057 h 1509906"/>
                    <a:gd name="connsiteX58" fmla="*/ 240594 w 1034979"/>
                    <a:gd name="connsiteY58" fmla="*/ 1128867 h 1509906"/>
                    <a:gd name="connsiteX59" fmla="*/ 126294 w 1034979"/>
                    <a:gd name="connsiteY59" fmla="*/ 1128867 h 1509906"/>
                    <a:gd name="connsiteX60" fmla="*/ 120579 w 1034979"/>
                    <a:gd name="connsiteY60" fmla="*/ 1130772 h 1509906"/>
                    <a:gd name="connsiteX61" fmla="*/ 105339 w 1034979"/>
                    <a:gd name="connsiteY61" fmla="*/ 1132677 h 1509906"/>
                    <a:gd name="connsiteX62" fmla="*/ 88194 w 1034979"/>
                    <a:gd name="connsiteY62" fmla="*/ 1138392 h 1509906"/>
                    <a:gd name="connsiteX63" fmla="*/ 82479 w 1034979"/>
                    <a:gd name="connsiteY63" fmla="*/ 1140297 h 1509906"/>
                    <a:gd name="connsiteX64" fmla="*/ 76764 w 1034979"/>
                    <a:gd name="connsiteY64" fmla="*/ 1144107 h 1509906"/>
                    <a:gd name="connsiteX65" fmla="*/ 65334 w 1034979"/>
                    <a:gd name="connsiteY65" fmla="*/ 1146012 h 1509906"/>
                    <a:gd name="connsiteX66" fmla="*/ 27234 w 1034979"/>
                    <a:gd name="connsiteY66" fmla="*/ 1147917 h 1509906"/>
                    <a:gd name="connsiteX67" fmla="*/ 15804 w 1034979"/>
                    <a:gd name="connsiteY67" fmla="*/ 1153632 h 1509906"/>
                    <a:gd name="connsiteX68" fmla="*/ 6279 w 1034979"/>
                    <a:gd name="connsiteY68" fmla="*/ 1163157 h 1509906"/>
                    <a:gd name="connsiteX69" fmla="*/ 4374 w 1034979"/>
                    <a:gd name="connsiteY69" fmla="*/ 1168872 h 1509906"/>
                    <a:gd name="connsiteX70" fmla="*/ 564 w 1034979"/>
                    <a:gd name="connsiteY70" fmla="*/ 1174587 h 1509906"/>
                    <a:gd name="connsiteX71" fmla="*/ 6279 w 1034979"/>
                    <a:gd name="connsiteY71" fmla="*/ 1206972 h 1509906"/>
                    <a:gd name="connsiteX72" fmla="*/ 11994 w 1034979"/>
                    <a:gd name="connsiteY72" fmla="*/ 1210782 h 1509906"/>
                    <a:gd name="connsiteX73" fmla="*/ 17709 w 1034979"/>
                    <a:gd name="connsiteY73" fmla="*/ 1212687 h 1509906"/>
                    <a:gd name="connsiteX74" fmla="*/ 145344 w 1034979"/>
                    <a:gd name="connsiteY74" fmla="*/ 1210782 h 1509906"/>
                    <a:gd name="connsiteX75" fmla="*/ 152964 w 1034979"/>
                    <a:gd name="connsiteY75" fmla="*/ 1208877 h 1509906"/>
                    <a:gd name="connsiteX76" fmla="*/ 303459 w 1034979"/>
                    <a:gd name="connsiteY76" fmla="*/ 1203162 h 1509906"/>
                    <a:gd name="connsiteX77" fmla="*/ 318699 w 1034979"/>
                    <a:gd name="connsiteY77" fmla="*/ 1210782 h 1509906"/>
                    <a:gd name="connsiteX78" fmla="*/ 330129 w 1034979"/>
                    <a:gd name="connsiteY78" fmla="*/ 1216497 h 1509906"/>
                    <a:gd name="connsiteX79" fmla="*/ 333939 w 1034979"/>
                    <a:gd name="connsiteY79" fmla="*/ 1222212 h 1509906"/>
                    <a:gd name="connsiteX80" fmla="*/ 339654 w 1034979"/>
                    <a:gd name="connsiteY80" fmla="*/ 1224117 h 1509906"/>
                    <a:gd name="connsiteX81" fmla="*/ 351084 w 1034979"/>
                    <a:gd name="connsiteY81" fmla="*/ 1231737 h 1509906"/>
                    <a:gd name="connsiteX82" fmla="*/ 356799 w 1034979"/>
                    <a:gd name="connsiteY82" fmla="*/ 1235547 h 1509906"/>
                    <a:gd name="connsiteX83" fmla="*/ 360609 w 1034979"/>
                    <a:gd name="connsiteY83" fmla="*/ 1241262 h 1509906"/>
                    <a:gd name="connsiteX84" fmla="*/ 366324 w 1034979"/>
                    <a:gd name="connsiteY84" fmla="*/ 1252692 h 1509906"/>
                    <a:gd name="connsiteX85" fmla="*/ 362514 w 1034979"/>
                    <a:gd name="connsiteY85" fmla="*/ 1279362 h 1509906"/>
                    <a:gd name="connsiteX86" fmla="*/ 358704 w 1034979"/>
                    <a:gd name="connsiteY86" fmla="*/ 1285077 h 1509906"/>
                    <a:gd name="connsiteX87" fmla="*/ 356799 w 1034979"/>
                    <a:gd name="connsiteY87" fmla="*/ 1290792 h 1509906"/>
                    <a:gd name="connsiteX88" fmla="*/ 352989 w 1034979"/>
                    <a:gd name="connsiteY88" fmla="*/ 1296507 h 1509906"/>
                    <a:gd name="connsiteX89" fmla="*/ 351084 w 1034979"/>
                    <a:gd name="connsiteY89" fmla="*/ 1302222 h 1509906"/>
                    <a:gd name="connsiteX90" fmla="*/ 347274 w 1034979"/>
                    <a:gd name="connsiteY90" fmla="*/ 1307937 h 1509906"/>
                    <a:gd name="connsiteX91" fmla="*/ 330129 w 1034979"/>
                    <a:gd name="connsiteY91" fmla="*/ 1374612 h 1509906"/>
                    <a:gd name="connsiteX92" fmla="*/ 328224 w 1034979"/>
                    <a:gd name="connsiteY92" fmla="*/ 1426047 h 1509906"/>
                    <a:gd name="connsiteX93" fmla="*/ 330129 w 1034979"/>
                    <a:gd name="connsiteY93" fmla="*/ 1450812 h 1509906"/>
                    <a:gd name="connsiteX94" fmla="*/ 332034 w 1034979"/>
                    <a:gd name="connsiteY94" fmla="*/ 1456527 h 1509906"/>
                    <a:gd name="connsiteX95" fmla="*/ 335844 w 1034979"/>
                    <a:gd name="connsiteY95" fmla="*/ 1460337 h 1509906"/>
                    <a:gd name="connsiteX96" fmla="*/ 364419 w 1034979"/>
                    <a:gd name="connsiteY96" fmla="*/ 1506057 h 1509906"/>
                    <a:gd name="connsiteX97" fmla="*/ 387279 w 1034979"/>
                    <a:gd name="connsiteY97" fmla="*/ 1507962 h 1509906"/>
                    <a:gd name="connsiteX98" fmla="*/ 392994 w 1034979"/>
                    <a:gd name="connsiteY98" fmla="*/ 1502247 h 1509906"/>
                    <a:gd name="connsiteX99" fmla="*/ 394899 w 1034979"/>
                    <a:gd name="connsiteY99" fmla="*/ 1490817 h 1509906"/>
                    <a:gd name="connsiteX100" fmla="*/ 396804 w 1034979"/>
                    <a:gd name="connsiteY100" fmla="*/ 1485102 h 1509906"/>
                    <a:gd name="connsiteX101" fmla="*/ 398709 w 1034979"/>
                    <a:gd name="connsiteY101" fmla="*/ 1467957 h 1509906"/>
                    <a:gd name="connsiteX102" fmla="*/ 400614 w 1034979"/>
                    <a:gd name="connsiteY102" fmla="*/ 1454622 h 1509906"/>
                    <a:gd name="connsiteX103" fmla="*/ 404424 w 1034979"/>
                    <a:gd name="connsiteY103" fmla="*/ 1397472 h 1509906"/>
                    <a:gd name="connsiteX104" fmla="*/ 410139 w 1034979"/>
                    <a:gd name="connsiteY104" fmla="*/ 1386042 h 1509906"/>
                    <a:gd name="connsiteX105" fmla="*/ 413949 w 1034979"/>
                    <a:gd name="connsiteY105" fmla="*/ 1372707 h 1509906"/>
                    <a:gd name="connsiteX106" fmla="*/ 415854 w 1034979"/>
                    <a:gd name="connsiteY106" fmla="*/ 1366992 h 1509906"/>
                    <a:gd name="connsiteX107" fmla="*/ 417759 w 1034979"/>
                    <a:gd name="connsiteY107" fmla="*/ 1353657 h 1509906"/>
                    <a:gd name="connsiteX108" fmla="*/ 421569 w 1034979"/>
                    <a:gd name="connsiteY108" fmla="*/ 1342227 h 1509906"/>
                    <a:gd name="connsiteX109" fmla="*/ 427284 w 1034979"/>
                    <a:gd name="connsiteY109" fmla="*/ 1328892 h 1509906"/>
                    <a:gd name="connsiteX110" fmla="*/ 436809 w 1034979"/>
                    <a:gd name="connsiteY110" fmla="*/ 1317462 h 1509906"/>
                    <a:gd name="connsiteX111" fmla="*/ 450144 w 1034979"/>
                    <a:gd name="connsiteY111" fmla="*/ 1302222 h 1509906"/>
                    <a:gd name="connsiteX112" fmla="*/ 457764 w 1034979"/>
                    <a:gd name="connsiteY112" fmla="*/ 1290792 h 1509906"/>
                    <a:gd name="connsiteX113" fmla="*/ 461574 w 1034979"/>
                    <a:gd name="connsiteY113" fmla="*/ 1279362 h 1509906"/>
                    <a:gd name="connsiteX114" fmla="*/ 465384 w 1034979"/>
                    <a:gd name="connsiteY114" fmla="*/ 1264122 h 1509906"/>
                    <a:gd name="connsiteX115" fmla="*/ 467289 w 1034979"/>
                    <a:gd name="connsiteY115" fmla="*/ 1258407 h 1509906"/>
                    <a:gd name="connsiteX116" fmla="*/ 507294 w 1034979"/>
                    <a:gd name="connsiteY116" fmla="*/ 1252692 h 1509906"/>
                    <a:gd name="connsiteX117" fmla="*/ 535869 w 1034979"/>
                    <a:gd name="connsiteY117" fmla="*/ 1243167 h 1509906"/>
                    <a:gd name="connsiteX118" fmla="*/ 541584 w 1034979"/>
                    <a:gd name="connsiteY118" fmla="*/ 1241262 h 1509906"/>
                    <a:gd name="connsiteX119" fmla="*/ 547299 w 1034979"/>
                    <a:gd name="connsiteY119" fmla="*/ 1239357 h 1509906"/>
                    <a:gd name="connsiteX120" fmla="*/ 554919 w 1034979"/>
                    <a:gd name="connsiteY120" fmla="*/ 1237452 h 1509906"/>
                    <a:gd name="connsiteX121" fmla="*/ 573969 w 1034979"/>
                    <a:gd name="connsiteY121" fmla="*/ 1229832 h 1509906"/>
                    <a:gd name="connsiteX122" fmla="*/ 585399 w 1034979"/>
                    <a:gd name="connsiteY122" fmla="*/ 1226022 h 1509906"/>
                    <a:gd name="connsiteX123" fmla="*/ 720654 w 1034979"/>
                    <a:gd name="connsiteY123" fmla="*/ 1309842 h 1509906"/>
                    <a:gd name="connsiteX124" fmla="*/ 733989 w 1034979"/>
                    <a:gd name="connsiteY124" fmla="*/ 1319367 h 1509906"/>
                    <a:gd name="connsiteX125" fmla="*/ 743514 w 1034979"/>
                    <a:gd name="connsiteY125" fmla="*/ 1321272 h 1509906"/>
                    <a:gd name="connsiteX126" fmla="*/ 749229 w 1034979"/>
                    <a:gd name="connsiteY126" fmla="*/ 1323177 h 1509906"/>
                    <a:gd name="connsiteX127" fmla="*/ 762564 w 1034979"/>
                    <a:gd name="connsiteY127" fmla="*/ 1328892 h 1509906"/>
                    <a:gd name="connsiteX128" fmla="*/ 777804 w 1034979"/>
                    <a:gd name="connsiteY128" fmla="*/ 1326987 h 1509906"/>
                    <a:gd name="connsiteX129" fmla="*/ 789234 w 1034979"/>
                    <a:gd name="connsiteY129" fmla="*/ 1321272 h 1509906"/>
                    <a:gd name="connsiteX130" fmla="*/ 794949 w 1034979"/>
                    <a:gd name="connsiteY130" fmla="*/ 1319367 h 1509906"/>
                    <a:gd name="connsiteX131" fmla="*/ 802569 w 1034979"/>
                    <a:gd name="connsiteY131" fmla="*/ 1302222 h 1509906"/>
                    <a:gd name="connsiteX132" fmla="*/ 800664 w 1034979"/>
                    <a:gd name="connsiteY132" fmla="*/ 1277457 h 1509906"/>
                    <a:gd name="connsiteX133" fmla="*/ 798759 w 1034979"/>
                    <a:gd name="connsiteY133" fmla="*/ 1271742 h 1509906"/>
                    <a:gd name="connsiteX134" fmla="*/ 796854 w 1034979"/>
                    <a:gd name="connsiteY134" fmla="*/ 1264122 h 1509906"/>
                    <a:gd name="connsiteX135" fmla="*/ 783519 w 1034979"/>
                    <a:gd name="connsiteY135" fmla="*/ 1246977 h 1509906"/>
                    <a:gd name="connsiteX136" fmla="*/ 773994 w 1034979"/>
                    <a:gd name="connsiteY136" fmla="*/ 1241262 h 1509906"/>
                    <a:gd name="connsiteX137" fmla="*/ 648264 w 1034979"/>
                    <a:gd name="connsiteY137" fmla="*/ 1149822 h 1509906"/>
                    <a:gd name="connsiteX138" fmla="*/ 644454 w 1034979"/>
                    <a:gd name="connsiteY138" fmla="*/ 1132677 h 1509906"/>
                    <a:gd name="connsiteX139" fmla="*/ 646359 w 1034979"/>
                    <a:gd name="connsiteY139" fmla="*/ 1125057 h 1509906"/>
                    <a:gd name="connsiteX140" fmla="*/ 650169 w 1034979"/>
                    <a:gd name="connsiteY140" fmla="*/ 1107912 h 1509906"/>
                    <a:gd name="connsiteX141" fmla="*/ 653979 w 1034979"/>
                    <a:gd name="connsiteY141" fmla="*/ 1102197 h 1509906"/>
                    <a:gd name="connsiteX142" fmla="*/ 655884 w 1034979"/>
                    <a:gd name="connsiteY142" fmla="*/ 1096482 h 1509906"/>
                    <a:gd name="connsiteX143" fmla="*/ 661599 w 1034979"/>
                    <a:gd name="connsiteY143" fmla="*/ 1094577 h 1509906"/>
                    <a:gd name="connsiteX144" fmla="*/ 671124 w 1034979"/>
                    <a:gd name="connsiteY144" fmla="*/ 1083147 h 1509906"/>
                    <a:gd name="connsiteX145" fmla="*/ 724464 w 1034979"/>
                    <a:gd name="connsiteY145" fmla="*/ 1075527 h 1509906"/>
                    <a:gd name="connsiteX146" fmla="*/ 842574 w 1034979"/>
                    <a:gd name="connsiteY146" fmla="*/ 1077432 h 1509906"/>
                    <a:gd name="connsiteX147" fmla="*/ 871149 w 1034979"/>
                    <a:gd name="connsiteY147" fmla="*/ 1079337 h 1509906"/>
                    <a:gd name="connsiteX148" fmla="*/ 899724 w 1034979"/>
                    <a:gd name="connsiteY148" fmla="*/ 1085052 h 1509906"/>
                    <a:gd name="connsiteX149" fmla="*/ 922584 w 1034979"/>
                    <a:gd name="connsiteY149" fmla="*/ 1088862 h 1509906"/>
                    <a:gd name="connsiteX150" fmla="*/ 951159 w 1034979"/>
                    <a:gd name="connsiteY150" fmla="*/ 1094577 h 1509906"/>
                    <a:gd name="connsiteX151" fmla="*/ 956874 w 1034979"/>
                    <a:gd name="connsiteY151" fmla="*/ 1094577 h 1509906"/>
                    <a:gd name="connsiteX152" fmla="*/ 1002594 w 1034979"/>
                    <a:gd name="connsiteY152" fmla="*/ 1092672 h 1509906"/>
                    <a:gd name="connsiteX153" fmla="*/ 1031169 w 1034979"/>
                    <a:gd name="connsiteY153" fmla="*/ 1085052 h 1509906"/>
                    <a:gd name="connsiteX154" fmla="*/ 1034979 w 1034979"/>
                    <a:gd name="connsiteY154" fmla="*/ 1079337 h 1509906"/>
                    <a:gd name="connsiteX155" fmla="*/ 1033074 w 1034979"/>
                    <a:gd name="connsiteY155" fmla="*/ 1060287 h 1509906"/>
                    <a:gd name="connsiteX156" fmla="*/ 1027359 w 1034979"/>
                    <a:gd name="connsiteY156" fmla="*/ 1056477 h 1509906"/>
                    <a:gd name="connsiteX157" fmla="*/ 1012119 w 1034979"/>
                    <a:gd name="connsiteY157" fmla="*/ 1054572 h 1509906"/>
                    <a:gd name="connsiteX158" fmla="*/ 1006404 w 1034979"/>
                    <a:gd name="connsiteY158" fmla="*/ 1052667 h 1509906"/>
                    <a:gd name="connsiteX159" fmla="*/ 998784 w 1034979"/>
                    <a:gd name="connsiteY159" fmla="*/ 1050762 h 1509906"/>
                    <a:gd name="connsiteX160" fmla="*/ 987354 w 1034979"/>
                    <a:gd name="connsiteY160" fmla="*/ 1043142 h 1509906"/>
                    <a:gd name="connsiteX161" fmla="*/ 975924 w 1034979"/>
                    <a:gd name="connsiteY161" fmla="*/ 1039332 h 1509906"/>
                    <a:gd name="connsiteX162" fmla="*/ 970209 w 1034979"/>
                    <a:gd name="connsiteY162" fmla="*/ 1037427 h 1509906"/>
                    <a:gd name="connsiteX163" fmla="*/ 962589 w 1034979"/>
                    <a:gd name="connsiteY163" fmla="*/ 1035522 h 1509906"/>
                    <a:gd name="connsiteX164" fmla="*/ 956874 w 1034979"/>
                    <a:gd name="connsiteY164" fmla="*/ 1033617 h 1509906"/>
                    <a:gd name="connsiteX165" fmla="*/ 935919 w 1034979"/>
                    <a:gd name="connsiteY165" fmla="*/ 1027902 h 1509906"/>
                    <a:gd name="connsiteX166" fmla="*/ 930204 w 1034979"/>
                    <a:gd name="connsiteY166" fmla="*/ 1025997 h 1509906"/>
                    <a:gd name="connsiteX167" fmla="*/ 825429 w 1034979"/>
                    <a:gd name="connsiteY167" fmla="*/ 1027902 h 1509906"/>
                    <a:gd name="connsiteX168" fmla="*/ 819714 w 1034979"/>
                    <a:gd name="connsiteY168" fmla="*/ 1029807 h 1509906"/>
                    <a:gd name="connsiteX169" fmla="*/ 730179 w 1034979"/>
                    <a:gd name="connsiteY169" fmla="*/ 1031712 h 1509906"/>
                    <a:gd name="connsiteX170" fmla="*/ 716844 w 1034979"/>
                    <a:gd name="connsiteY170" fmla="*/ 1035522 h 1509906"/>
                    <a:gd name="connsiteX171" fmla="*/ 695889 w 1034979"/>
                    <a:gd name="connsiteY171" fmla="*/ 1037427 h 1509906"/>
                    <a:gd name="connsiteX172" fmla="*/ 669219 w 1034979"/>
                    <a:gd name="connsiteY172" fmla="*/ 1039332 h 1509906"/>
                    <a:gd name="connsiteX173" fmla="*/ 669219 w 1034979"/>
                    <a:gd name="connsiteY173" fmla="*/ 1039332 h 1509906"/>
                    <a:gd name="connsiteX174" fmla="*/ 646359 w 1034979"/>
                    <a:gd name="connsiteY174" fmla="*/ 1043142 h 1509906"/>
                    <a:gd name="connsiteX175" fmla="*/ 642549 w 1034979"/>
                    <a:gd name="connsiteY175" fmla="*/ 1031712 h 1509906"/>
                    <a:gd name="connsiteX176" fmla="*/ 640644 w 1034979"/>
                    <a:gd name="connsiteY176" fmla="*/ 1025997 h 1509906"/>
                    <a:gd name="connsiteX177" fmla="*/ 642549 w 1034979"/>
                    <a:gd name="connsiteY177" fmla="*/ 1008852 h 1509906"/>
                    <a:gd name="connsiteX178" fmla="*/ 644454 w 1034979"/>
                    <a:gd name="connsiteY178" fmla="*/ 1003137 h 1509906"/>
                    <a:gd name="connsiteX179" fmla="*/ 661599 w 1034979"/>
                    <a:gd name="connsiteY179" fmla="*/ 993612 h 1509906"/>
                    <a:gd name="connsiteX180" fmla="*/ 673029 w 1034979"/>
                    <a:gd name="connsiteY180" fmla="*/ 985992 h 1509906"/>
                    <a:gd name="connsiteX181" fmla="*/ 674934 w 1034979"/>
                    <a:gd name="connsiteY181" fmla="*/ 980277 h 1509906"/>
                    <a:gd name="connsiteX182" fmla="*/ 680649 w 1034979"/>
                    <a:gd name="connsiteY182" fmla="*/ 978372 h 1509906"/>
                    <a:gd name="connsiteX183" fmla="*/ 686364 w 1034979"/>
                    <a:gd name="connsiteY183" fmla="*/ 974562 h 1509906"/>
                    <a:gd name="connsiteX184" fmla="*/ 695889 w 1034979"/>
                    <a:gd name="connsiteY184" fmla="*/ 965037 h 1509906"/>
                    <a:gd name="connsiteX185" fmla="*/ 705414 w 1034979"/>
                    <a:gd name="connsiteY185" fmla="*/ 953607 h 1509906"/>
                    <a:gd name="connsiteX186" fmla="*/ 716844 w 1034979"/>
                    <a:gd name="connsiteY186" fmla="*/ 945987 h 1509906"/>
                    <a:gd name="connsiteX187" fmla="*/ 732084 w 1034979"/>
                    <a:gd name="connsiteY187" fmla="*/ 932652 h 1509906"/>
                    <a:gd name="connsiteX188" fmla="*/ 741609 w 1034979"/>
                    <a:gd name="connsiteY188" fmla="*/ 921222 h 1509906"/>
                    <a:gd name="connsiteX189" fmla="*/ 753039 w 1034979"/>
                    <a:gd name="connsiteY189" fmla="*/ 911697 h 1509906"/>
                    <a:gd name="connsiteX190" fmla="*/ 758754 w 1034979"/>
                    <a:gd name="connsiteY190" fmla="*/ 900267 h 1509906"/>
                    <a:gd name="connsiteX191" fmla="*/ 760659 w 1034979"/>
                    <a:gd name="connsiteY191" fmla="*/ 894552 h 1509906"/>
                    <a:gd name="connsiteX192" fmla="*/ 766374 w 1034979"/>
                    <a:gd name="connsiteY192" fmla="*/ 883122 h 1509906"/>
                    <a:gd name="connsiteX193" fmla="*/ 764469 w 1034979"/>
                    <a:gd name="connsiteY193" fmla="*/ 867882 h 1509906"/>
                    <a:gd name="connsiteX194" fmla="*/ 758754 w 1034979"/>
                    <a:gd name="connsiteY194" fmla="*/ 865977 h 1509906"/>
                    <a:gd name="connsiteX195" fmla="*/ 737799 w 1034979"/>
                    <a:gd name="connsiteY195" fmla="*/ 867882 h 1509906"/>
                    <a:gd name="connsiteX196" fmla="*/ 732084 w 1034979"/>
                    <a:gd name="connsiteY196" fmla="*/ 871692 h 1509906"/>
                    <a:gd name="connsiteX197" fmla="*/ 720654 w 1034979"/>
                    <a:gd name="connsiteY197" fmla="*/ 875502 h 1509906"/>
                    <a:gd name="connsiteX198" fmla="*/ 716844 w 1034979"/>
                    <a:gd name="connsiteY198" fmla="*/ 881217 h 1509906"/>
                    <a:gd name="connsiteX199" fmla="*/ 711129 w 1034979"/>
                    <a:gd name="connsiteY199" fmla="*/ 883122 h 1509906"/>
                    <a:gd name="connsiteX200" fmla="*/ 705414 w 1034979"/>
                    <a:gd name="connsiteY200" fmla="*/ 886932 h 1509906"/>
                    <a:gd name="connsiteX201" fmla="*/ 699699 w 1034979"/>
                    <a:gd name="connsiteY201" fmla="*/ 892647 h 1509906"/>
                    <a:gd name="connsiteX202" fmla="*/ 692079 w 1034979"/>
                    <a:gd name="connsiteY202" fmla="*/ 896457 h 1509906"/>
                    <a:gd name="connsiteX203" fmla="*/ 650169 w 1034979"/>
                    <a:gd name="connsiteY203" fmla="*/ 925032 h 1509906"/>
                    <a:gd name="connsiteX204" fmla="*/ 636834 w 1034979"/>
                    <a:gd name="connsiteY204" fmla="*/ 936462 h 1509906"/>
                    <a:gd name="connsiteX205" fmla="*/ 627309 w 1034979"/>
                    <a:gd name="connsiteY205" fmla="*/ 953607 h 1509906"/>
                    <a:gd name="connsiteX206" fmla="*/ 602544 w 1034979"/>
                    <a:gd name="connsiteY206" fmla="*/ 959322 h 1509906"/>
                    <a:gd name="connsiteX207" fmla="*/ 589209 w 1034979"/>
                    <a:gd name="connsiteY207" fmla="*/ 963132 h 1509906"/>
                    <a:gd name="connsiteX208" fmla="*/ 573969 w 1034979"/>
                    <a:gd name="connsiteY208" fmla="*/ 961227 h 1509906"/>
                    <a:gd name="connsiteX209" fmla="*/ 562539 w 1034979"/>
                    <a:gd name="connsiteY209" fmla="*/ 957417 h 1509906"/>
                    <a:gd name="connsiteX210" fmla="*/ 551109 w 1034979"/>
                    <a:gd name="connsiteY210" fmla="*/ 953607 h 1509906"/>
                    <a:gd name="connsiteX211" fmla="*/ 539679 w 1034979"/>
                    <a:gd name="connsiteY211" fmla="*/ 949797 h 1509906"/>
                    <a:gd name="connsiteX212" fmla="*/ 533964 w 1034979"/>
                    <a:gd name="connsiteY212" fmla="*/ 947892 h 1509906"/>
                    <a:gd name="connsiteX213" fmla="*/ 528249 w 1034979"/>
                    <a:gd name="connsiteY213" fmla="*/ 944082 h 1509906"/>
                    <a:gd name="connsiteX214" fmla="*/ 516819 w 1034979"/>
                    <a:gd name="connsiteY214" fmla="*/ 938367 h 1509906"/>
                    <a:gd name="connsiteX215" fmla="*/ 509199 w 1034979"/>
                    <a:gd name="connsiteY215" fmla="*/ 926937 h 1509906"/>
                    <a:gd name="connsiteX216" fmla="*/ 505389 w 1034979"/>
                    <a:gd name="connsiteY216" fmla="*/ 905982 h 1509906"/>
                    <a:gd name="connsiteX217" fmla="*/ 507294 w 1034979"/>
                    <a:gd name="connsiteY217" fmla="*/ 841212 h 1509906"/>
                    <a:gd name="connsiteX218" fmla="*/ 513009 w 1034979"/>
                    <a:gd name="connsiteY218" fmla="*/ 827877 h 1509906"/>
                    <a:gd name="connsiteX219" fmla="*/ 503484 w 1034979"/>
                    <a:gd name="connsiteY219" fmla="*/ 351627 h 1509906"/>
                    <a:gd name="connsiteX220" fmla="*/ 499674 w 1034979"/>
                    <a:gd name="connsiteY220" fmla="*/ 60162 h 1509906"/>
                    <a:gd name="connsiteX221" fmla="*/ 490149 w 1034979"/>
                    <a:gd name="connsiteY221" fmla="*/ 33492 h 1509906"/>
                    <a:gd name="connsiteX222" fmla="*/ 488244 w 1034979"/>
                    <a:gd name="connsiteY222" fmla="*/ 27777 h 1509906"/>
                    <a:gd name="connsiteX223" fmla="*/ 484434 w 1034979"/>
                    <a:gd name="connsiteY223" fmla="*/ 22062 h 1509906"/>
                    <a:gd name="connsiteX224" fmla="*/ 478719 w 1034979"/>
                    <a:gd name="connsiteY224" fmla="*/ 10632 h 1509906"/>
                    <a:gd name="connsiteX225" fmla="*/ 473004 w 1034979"/>
                    <a:gd name="connsiteY225" fmla="*/ 6822 h 1509906"/>
                    <a:gd name="connsiteX226" fmla="*/ 469194 w 1034979"/>
                    <a:gd name="connsiteY226" fmla="*/ 1107 h 1509906"/>
                    <a:gd name="connsiteX227" fmla="*/ 429189 w 1034979"/>
                    <a:gd name="connsiteY227" fmla="*/ 4917 h 1509906"/>
                    <a:gd name="connsiteX228" fmla="*/ 421569 w 1034979"/>
                    <a:gd name="connsiteY228" fmla="*/ 16347 h 1509906"/>
                    <a:gd name="connsiteX229" fmla="*/ 417759 w 1034979"/>
                    <a:gd name="connsiteY229" fmla="*/ 22062 h 1509906"/>
                    <a:gd name="connsiteX230" fmla="*/ 419664 w 1034979"/>
                    <a:gd name="connsiteY230" fmla="*/ 54447 h 1509906"/>
                    <a:gd name="connsiteX231" fmla="*/ 423474 w 1034979"/>
                    <a:gd name="connsiteY231" fmla="*/ 65877 h 1509906"/>
                    <a:gd name="connsiteX232" fmla="*/ 425379 w 1034979"/>
                    <a:gd name="connsiteY232" fmla="*/ 71592 h 1509906"/>
                    <a:gd name="connsiteX233" fmla="*/ 425379 w 1034979"/>
                    <a:gd name="connsiteY233" fmla="*/ 77307 h 1509906"/>
                    <a:gd name="connsiteX234" fmla="*/ 429189 w 1034979"/>
                    <a:gd name="connsiteY234" fmla="*/ 231612 h 1509906"/>
                    <a:gd name="connsiteX235" fmla="*/ 440619 w 1034979"/>
                    <a:gd name="connsiteY235" fmla="*/ 414492 h 1509906"/>
                    <a:gd name="connsiteX236" fmla="*/ 425379 w 1034979"/>
                    <a:gd name="connsiteY236" fmla="*/ 711672 h 1509906"/>
                    <a:gd name="connsiteX237" fmla="*/ 417759 w 1034979"/>
                    <a:gd name="connsiteY237" fmla="*/ 839307 h 1509906"/>
                    <a:gd name="connsiteX238" fmla="*/ 413949 w 1034979"/>
                    <a:gd name="connsiteY238" fmla="*/ 856452 h 1509906"/>
                    <a:gd name="connsiteX239" fmla="*/ 417759 w 1034979"/>
                    <a:gd name="connsiteY239" fmla="*/ 877407 h 1509906"/>
                    <a:gd name="connsiteX240" fmla="*/ 421569 w 1034979"/>
                    <a:gd name="connsiteY240" fmla="*/ 883122 h 1509906"/>
                    <a:gd name="connsiteX241" fmla="*/ 425379 w 1034979"/>
                    <a:gd name="connsiteY241" fmla="*/ 894552 h 1509906"/>
                    <a:gd name="connsiteX242" fmla="*/ 423474 w 1034979"/>
                    <a:gd name="connsiteY242" fmla="*/ 921222 h 1509906"/>
                    <a:gd name="connsiteX243" fmla="*/ 417759 w 1034979"/>
                    <a:gd name="connsiteY243" fmla="*/ 923127 h 1509906"/>
                    <a:gd name="connsiteX244" fmla="*/ 412044 w 1034979"/>
                    <a:gd name="connsiteY244" fmla="*/ 926937 h 1509906"/>
                    <a:gd name="connsiteX245" fmla="*/ 421569 w 1034979"/>
                    <a:gd name="connsiteY245"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16769 w 1034979"/>
                    <a:gd name="connsiteY22" fmla="*/ 896457 h 1509906"/>
                    <a:gd name="connsiteX23" fmla="*/ 111054 w 1034979"/>
                    <a:gd name="connsiteY23" fmla="*/ 890742 h 1509906"/>
                    <a:gd name="connsiteX24" fmla="*/ 84384 w 1034979"/>
                    <a:gd name="connsiteY24" fmla="*/ 865977 h 1509906"/>
                    <a:gd name="connsiteX25" fmla="*/ 78669 w 1034979"/>
                    <a:gd name="connsiteY25" fmla="*/ 864072 h 1509906"/>
                    <a:gd name="connsiteX26" fmla="*/ 59619 w 1034979"/>
                    <a:gd name="connsiteY26" fmla="*/ 867882 h 1509906"/>
                    <a:gd name="connsiteX27" fmla="*/ 53904 w 1034979"/>
                    <a:gd name="connsiteY27" fmla="*/ 871692 h 1509906"/>
                    <a:gd name="connsiteX28" fmla="*/ 50094 w 1034979"/>
                    <a:gd name="connsiteY28" fmla="*/ 877407 h 1509906"/>
                    <a:gd name="connsiteX29" fmla="*/ 46284 w 1034979"/>
                    <a:gd name="connsiteY29" fmla="*/ 888837 h 1509906"/>
                    <a:gd name="connsiteX30" fmla="*/ 50094 w 1034979"/>
                    <a:gd name="connsiteY30" fmla="*/ 926937 h 1509906"/>
                    <a:gd name="connsiteX31" fmla="*/ 53904 w 1034979"/>
                    <a:gd name="connsiteY31" fmla="*/ 932652 h 1509906"/>
                    <a:gd name="connsiteX32" fmla="*/ 59619 w 1034979"/>
                    <a:gd name="connsiteY32" fmla="*/ 936462 h 1509906"/>
                    <a:gd name="connsiteX33" fmla="*/ 63429 w 1034979"/>
                    <a:gd name="connsiteY33" fmla="*/ 942177 h 1509906"/>
                    <a:gd name="connsiteX34" fmla="*/ 80574 w 1034979"/>
                    <a:gd name="connsiteY34" fmla="*/ 951702 h 1509906"/>
                    <a:gd name="connsiteX35" fmla="*/ 103434 w 1034979"/>
                    <a:gd name="connsiteY35" fmla="*/ 953607 h 1509906"/>
                    <a:gd name="connsiteX36" fmla="*/ 124389 w 1034979"/>
                    <a:gd name="connsiteY36" fmla="*/ 959322 h 1509906"/>
                    <a:gd name="connsiteX37" fmla="*/ 130104 w 1034979"/>
                    <a:gd name="connsiteY37" fmla="*/ 961227 h 1509906"/>
                    <a:gd name="connsiteX38" fmla="*/ 135819 w 1034979"/>
                    <a:gd name="connsiteY38" fmla="*/ 966942 h 1509906"/>
                    <a:gd name="connsiteX39" fmla="*/ 143439 w 1034979"/>
                    <a:gd name="connsiteY39" fmla="*/ 968847 h 1509906"/>
                    <a:gd name="connsiteX40" fmla="*/ 166299 w 1034979"/>
                    <a:gd name="connsiteY40" fmla="*/ 972657 h 1509906"/>
                    <a:gd name="connsiteX41" fmla="*/ 191064 w 1034979"/>
                    <a:gd name="connsiteY41" fmla="*/ 978372 h 1509906"/>
                    <a:gd name="connsiteX42" fmla="*/ 208209 w 1034979"/>
                    <a:gd name="connsiteY42" fmla="*/ 984087 h 1509906"/>
                    <a:gd name="connsiteX43" fmla="*/ 213924 w 1034979"/>
                    <a:gd name="connsiteY43" fmla="*/ 985992 h 1509906"/>
                    <a:gd name="connsiteX44" fmla="*/ 229164 w 1034979"/>
                    <a:gd name="connsiteY44" fmla="*/ 989802 h 1509906"/>
                    <a:gd name="connsiteX45" fmla="*/ 248214 w 1034979"/>
                    <a:gd name="connsiteY45" fmla="*/ 995517 h 1509906"/>
                    <a:gd name="connsiteX46" fmla="*/ 253929 w 1034979"/>
                    <a:gd name="connsiteY46" fmla="*/ 999327 h 1509906"/>
                    <a:gd name="connsiteX47" fmla="*/ 267264 w 1034979"/>
                    <a:gd name="connsiteY47" fmla="*/ 1014567 h 1509906"/>
                    <a:gd name="connsiteX48" fmla="*/ 272979 w 1034979"/>
                    <a:gd name="connsiteY48" fmla="*/ 1033617 h 1509906"/>
                    <a:gd name="connsiteX49" fmla="*/ 274884 w 1034979"/>
                    <a:gd name="connsiteY49" fmla="*/ 1039332 h 1509906"/>
                    <a:gd name="connsiteX50" fmla="*/ 276789 w 1034979"/>
                    <a:gd name="connsiteY50" fmla="*/ 1045047 h 1509906"/>
                    <a:gd name="connsiteX51" fmla="*/ 278694 w 1034979"/>
                    <a:gd name="connsiteY51" fmla="*/ 1069812 h 1509906"/>
                    <a:gd name="connsiteX52" fmla="*/ 280599 w 1034979"/>
                    <a:gd name="connsiteY52" fmla="*/ 1075527 h 1509906"/>
                    <a:gd name="connsiteX53" fmla="*/ 278694 w 1034979"/>
                    <a:gd name="connsiteY53" fmla="*/ 1094577 h 1509906"/>
                    <a:gd name="connsiteX54" fmla="*/ 276789 w 1034979"/>
                    <a:gd name="connsiteY54" fmla="*/ 1104102 h 1509906"/>
                    <a:gd name="connsiteX55" fmla="*/ 263454 w 1034979"/>
                    <a:gd name="connsiteY55" fmla="*/ 1117437 h 1509906"/>
                    <a:gd name="connsiteX56" fmla="*/ 252024 w 1034979"/>
                    <a:gd name="connsiteY56" fmla="*/ 1125057 h 1509906"/>
                    <a:gd name="connsiteX57" fmla="*/ 240594 w 1034979"/>
                    <a:gd name="connsiteY57" fmla="*/ 1128867 h 1509906"/>
                    <a:gd name="connsiteX58" fmla="*/ 126294 w 1034979"/>
                    <a:gd name="connsiteY58" fmla="*/ 1128867 h 1509906"/>
                    <a:gd name="connsiteX59" fmla="*/ 120579 w 1034979"/>
                    <a:gd name="connsiteY59" fmla="*/ 1130772 h 1509906"/>
                    <a:gd name="connsiteX60" fmla="*/ 105339 w 1034979"/>
                    <a:gd name="connsiteY60" fmla="*/ 1132677 h 1509906"/>
                    <a:gd name="connsiteX61" fmla="*/ 88194 w 1034979"/>
                    <a:gd name="connsiteY61" fmla="*/ 1138392 h 1509906"/>
                    <a:gd name="connsiteX62" fmla="*/ 82479 w 1034979"/>
                    <a:gd name="connsiteY62" fmla="*/ 1140297 h 1509906"/>
                    <a:gd name="connsiteX63" fmla="*/ 76764 w 1034979"/>
                    <a:gd name="connsiteY63" fmla="*/ 1144107 h 1509906"/>
                    <a:gd name="connsiteX64" fmla="*/ 65334 w 1034979"/>
                    <a:gd name="connsiteY64" fmla="*/ 1146012 h 1509906"/>
                    <a:gd name="connsiteX65" fmla="*/ 27234 w 1034979"/>
                    <a:gd name="connsiteY65" fmla="*/ 1147917 h 1509906"/>
                    <a:gd name="connsiteX66" fmla="*/ 15804 w 1034979"/>
                    <a:gd name="connsiteY66" fmla="*/ 1153632 h 1509906"/>
                    <a:gd name="connsiteX67" fmla="*/ 6279 w 1034979"/>
                    <a:gd name="connsiteY67" fmla="*/ 1163157 h 1509906"/>
                    <a:gd name="connsiteX68" fmla="*/ 4374 w 1034979"/>
                    <a:gd name="connsiteY68" fmla="*/ 1168872 h 1509906"/>
                    <a:gd name="connsiteX69" fmla="*/ 564 w 1034979"/>
                    <a:gd name="connsiteY69" fmla="*/ 1174587 h 1509906"/>
                    <a:gd name="connsiteX70" fmla="*/ 6279 w 1034979"/>
                    <a:gd name="connsiteY70" fmla="*/ 1206972 h 1509906"/>
                    <a:gd name="connsiteX71" fmla="*/ 11994 w 1034979"/>
                    <a:gd name="connsiteY71" fmla="*/ 1210782 h 1509906"/>
                    <a:gd name="connsiteX72" fmla="*/ 17709 w 1034979"/>
                    <a:gd name="connsiteY72" fmla="*/ 1212687 h 1509906"/>
                    <a:gd name="connsiteX73" fmla="*/ 145344 w 1034979"/>
                    <a:gd name="connsiteY73" fmla="*/ 1210782 h 1509906"/>
                    <a:gd name="connsiteX74" fmla="*/ 152964 w 1034979"/>
                    <a:gd name="connsiteY74" fmla="*/ 1208877 h 1509906"/>
                    <a:gd name="connsiteX75" fmla="*/ 303459 w 1034979"/>
                    <a:gd name="connsiteY75" fmla="*/ 1203162 h 1509906"/>
                    <a:gd name="connsiteX76" fmla="*/ 318699 w 1034979"/>
                    <a:gd name="connsiteY76" fmla="*/ 1210782 h 1509906"/>
                    <a:gd name="connsiteX77" fmla="*/ 330129 w 1034979"/>
                    <a:gd name="connsiteY77" fmla="*/ 1216497 h 1509906"/>
                    <a:gd name="connsiteX78" fmla="*/ 333939 w 1034979"/>
                    <a:gd name="connsiteY78" fmla="*/ 1222212 h 1509906"/>
                    <a:gd name="connsiteX79" fmla="*/ 339654 w 1034979"/>
                    <a:gd name="connsiteY79" fmla="*/ 1224117 h 1509906"/>
                    <a:gd name="connsiteX80" fmla="*/ 351084 w 1034979"/>
                    <a:gd name="connsiteY80" fmla="*/ 1231737 h 1509906"/>
                    <a:gd name="connsiteX81" fmla="*/ 356799 w 1034979"/>
                    <a:gd name="connsiteY81" fmla="*/ 1235547 h 1509906"/>
                    <a:gd name="connsiteX82" fmla="*/ 360609 w 1034979"/>
                    <a:gd name="connsiteY82" fmla="*/ 1241262 h 1509906"/>
                    <a:gd name="connsiteX83" fmla="*/ 366324 w 1034979"/>
                    <a:gd name="connsiteY83" fmla="*/ 1252692 h 1509906"/>
                    <a:gd name="connsiteX84" fmla="*/ 362514 w 1034979"/>
                    <a:gd name="connsiteY84" fmla="*/ 1279362 h 1509906"/>
                    <a:gd name="connsiteX85" fmla="*/ 358704 w 1034979"/>
                    <a:gd name="connsiteY85" fmla="*/ 1285077 h 1509906"/>
                    <a:gd name="connsiteX86" fmla="*/ 356799 w 1034979"/>
                    <a:gd name="connsiteY86" fmla="*/ 1290792 h 1509906"/>
                    <a:gd name="connsiteX87" fmla="*/ 352989 w 1034979"/>
                    <a:gd name="connsiteY87" fmla="*/ 1296507 h 1509906"/>
                    <a:gd name="connsiteX88" fmla="*/ 351084 w 1034979"/>
                    <a:gd name="connsiteY88" fmla="*/ 1302222 h 1509906"/>
                    <a:gd name="connsiteX89" fmla="*/ 347274 w 1034979"/>
                    <a:gd name="connsiteY89" fmla="*/ 1307937 h 1509906"/>
                    <a:gd name="connsiteX90" fmla="*/ 330129 w 1034979"/>
                    <a:gd name="connsiteY90" fmla="*/ 1374612 h 1509906"/>
                    <a:gd name="connsiteX91" fmla="*/ 328224 w 1034979"/>
                    <a:gd name="connsiteY91" fmla="*/ 1426047 h 1509906"/>
                    <a:gd name="connsiteX92" fmla="*/ 330129 w 1034979"/>
                    <a:gd name="connsiteY92" fmla="*/ 1450812 h 1509906"/>
                    <a:gd name="connsiteX93" fmla="*/ 332034 w 1034979"/>
                    <a:gd name="connsiteY93" fmla="*/ 1456527 h 1509906"/>
                    <a:gd name="connsiteX94" fmla="*/ 335844 w 1034979"/>
                    <a:gd name="connsiteY94" fmla="*/ 1460337 h 1509906"/>
                    <a:gd name="connsiteX95" fmla="*/ 364419 w 1034979"/>
                    <a:gd name="connsiteY95" fmla="*/ 1506057 h 1509906"/>
                    <a:gd name="connsiteX96" fmla="*/ 387279 w 1034979"/>
                    <a:gd name="connsiteY96" fmla="*/ 1507962 h 1509906"/>
                    <a:gd name="connsiteX97" fmla="*/ 392994 w 1034979"/>
                    <a:gd name="connsiteY97" fmla="*/ 1502247 h 1509906"/>
                    <a:gd name="connsiteX98" fmla="*/ 394899 w 1034979"/>
                    <a:gd name="connsiteY98" fmla="*/ 1490817 h 1509906"/>
                    <a:gd name="connsiteX99" fmla="*/ 396804 w 1034979"/>
                    <a:gd name="connsiteY99" fmla="*/ 1485102 h 1509906"/>
                    <a:gd name="connsiteX100" fmla="*/ 398709 w 1034979"/>
                    <a:gd name="connsiteY100" fmla="*/ 1467957 h 1509906"/>
                    <a:gd name="connsiteX101" fmla="*/ 400614 w 1034979"/>
                    <a:gd name="connsiteY101" fmla="*/ 1454622 h 1509906"/>
                    <a:gd name="connsiteX102" fmla="*/ 404424 w 1034979"/>
                    <a:gd name="connsiteY102" fmla="*/ 1397472 h 1509906"/>
                    <a:gd name="connsiteX103" fmla="*/ 410139 w 1034979"/>
                    <a:gd name="connsiteY103" fmla="*/ 1386042 h 1509906"/>
                    <a:gd name="connsiteX104" fmla="*/ 413949 w 1034979"/>
                    <a:gd name="connsiteY104" fmla="*/ 1372707 h 1509906"/>
                    <a:gd name="connsiteX105" fmla="*/ 415854 w 1034979"/>
                    <a:gd name="connsiteY105" fmla="*/ 1366992 h 1509906"/>
                    <a:gd name="connsiteX106" fmla="*/ 417759 w 1034979"/>
                    <a:gd name="connsiteY106" fmla="*/ 1353657 h 1509906"/>
                    <a:gd name="connsiteX107" fmla="*/ 421569 w 1034979"/>
                    <a:gd name="connsiteY107" fmla="*/ 1342227 h 1509906"/>
                    <a:gd name="connsiteX108" fmla="*/ 427284 w 1034979"/>
                    <a:gd name="connsiteY108" fmla="*/ 1328892 h 1509906"/>
                    <a:gd name="connsiteX109" fmla="*/ 436809 w 1034979"/>
                    <a:gd name="connsiteY109" fmla="*/ 1317462 h 1509906"/>
                    <a:gd name="connsiteX110" fmla="*/ 450144 w 1034979"/>
                    <a:gd name="connsiteY110" fmla="*/ 1302222 h 1509906"/>
                    <a:gd name="connsiteX111" fmla="*/ 457764 w 1034979"/>
                    <a:gd name="connsiteY111" fmla="*/ 1290792 h 1509906"/>
                    <a:gd name="connsiteX112" fmla="*/ 461574 w 1034979"/>
                    <a:gd name="connsiteY112" fmla="*/ 1279362 h 1509906"/>
                    <a:gd name="connsiteX113" fmla="*/ 465384 w 1034979"/>
                    <a:gd name="connsiteY113" fmla="*/ 1264122 h 1509906"/>
                    <a:gd name="connsiteX114" fmla="*/ 467289 w 1034979"/>
                    <a:gd name="connsiteY114" fmla="*/ 1258407 h 1509906"/>
                    <a:gd name="connsiteX115" fmla="*/ 507294 w 1034979"/>
                    <a:gd name="connsiteY115" fmla="*/ 1252692 h 1509906"/>
                    <a:gd name="connsiteX116" fmla="*/ 535869 w 1034979"/>
                    <a:gd name="connsiteY116" fmla="*/ 1243167 h 1509906"/>
                    <a:gd name="connsiteX117" fmla="*/ 541584 w 1034979"/>
                    <a:gd name="connsiteY117" fmla="*/ 1241262 h 1509906"/>
                    <a:gd name="connsiteX118" fmla="*/ 547299 w 1034979"/>
                    <a:gd name="connsiteY118" fmla="*/ 1239357 h 1509906"/>
                    <a:gd name="connsiteX119" fmla="*/ 554919 w 1034979"/>
                    <a:gd name="connsiteY119" fmla="*/ 1237452 h 1509906"/>
                    <a:gd name="connsiteX120" fmla="*/ 573969 w 1034979"/>
                    <a:gd name="connsiteY120" fmla="*/ 1229832 h 1509906"/>
                    <a:gd name="connsiteX121" fmla="*/ 585399 w 1034979"/>
                    <a:gd name="connsiteY121" fmla="*/ 1226022 h 1509906"/>
                    <a:gd name="connsiteX122" fmla="*/ 720654 w 1034979"/>
                    <a:gd name="connsiteY122" fmla="*/ 1309842 h 1509906"/>
                    <a:gd name="connsiteX123" fmla="*/ 733989 w 1034979"/>
                    <a:gd name="connsiteY123" fmla="*/ 1319367 h 1509906"/>
                    <a:gd name="connsiteX124" fmla="*/ 743514 w 1034979"/>
                    <a:gd name="connsiteY124" fmla="*/ 1321272 h 1509906"/>
                    <a:gd name="connsiteX125" fmla="*/ 749229 w 1034979"/>
                    <a:gd name="connsiteY125" fmla="*/ 1323177 h 1509906"/>
                    <a:gd name="connsiteX126" fmla="*/ 762564 w 1034979"/>
                    <a:gd name="connsiteY126" fmla="*/ 1328892 h 1509906"/>
                    <a:gd name="connsiteX127" fmla="*/ 777804 w 1034979"/>
                    <a:gd name="connsiteY127" fmla="*/ 1326987 h 1509906"/>
                    <a:gd name="connsiteX128" fmla="*/ 789234 w 1034979"/>
                    <a:gd name="connsiteY128" fmla="*/ 1321272 h 1509906"/>
                    <a:gd name="connsiteX129" fmla="*/ 794949 w 1034979"/>
                    <a:gd name="connsiteY129" fmla="*/ 1319367 h 1509906"/>
                    <a:gd name="connsiteX130" fmla="*/ 802569 w 1034979"/>
                    <a:gd name="connsiteY130" fmla="*/ 1302222 h 1509906"/>
                    <a:gd name="connsiteX131" fmla="*/ 800664 w 1034979"/>
                    <a:gd name="connsiteY131" fmla="*/ 1277457 h 1509906"/>
                    <a:gd name="connsiteX132" fmla="*/ 798759 w 1034979"/>
                    <a:gd name="connsiteY132" fmla="*/ 1271742 h 1509906"/>
                    <a:gd name="connsiteX133" fmla="*/ 796854 w 1034979"/>
                    <a:gd name="connsiteY133" fmla="*/ 1264122 h 1509906"/>
                    <a:gd name="connsiteX134" fmla="*/ 783519 w 1034979"/>
                    <a:gd name="connsiteY134" fmla="*/ 1246977 h 1509906"/>
                    <a:gd name="connsiteX135" fmla="*/ 773994 w 1034979"/>
                    <a:gd name="connsiteY135" fmla="*/ 1241262 h 1509906"/>
                    <a:gd name="connsiteX136" fmla="*/ 648264 w 1034979"/>
                    <a:gd name="connsiteY136" fmla="*/ 1149822 h 1509906"/>
                    <a:gd name="connsiteX137" fmla="*/ 644454 w 1034979"/>
                    <a:gd name="connsiteY137" fmla="*/ 1132677 h 1509906"/>
                    <a:gd name="connsiteX138" fmla="*/ 646359 w 1034979"/>
                    <a:gd name="connsiteY138" fmla="*/ 1125057 h 1509906"/>
                    <a:gd name="connsiteX139" fmla="*/ 650169 w 1034979"/>
                    <a:gd name="connsiteY139" fmla="*/ 1107912 h 1509906"/>
                    <a:gd name="connsiteX140" fmla="*/ 653979 w 1034979"/>
                    <a:gd name="connsiteY140" fmla="*/ 1102197 h 1509906"/>
                    <a:gd name="connsiteX141" fmla="*/ 655884 w 1034979"/>
                    <a:gd name="connsiteY141" fmla="*/ 1096482 h 1509906"/>
                    <a:gd name="connsiteX142" fmla="*/ 661599 w 1034979"/>
                    <a:gd name="connsiteY142" fmla="*/ 1094577 h 1509906"/>
                    <a:gd name="connsiteX143" fmla="*/ 671124 w 1034979"/>
                    <a:gd name="connsiteY143" fmla="*/ 1083147 h 1509906"/>
                    <a:gd name="connsiteX144" fmla="*/ 724464 w 1034979"/>
                    <a:gd name="connsiteY144" fmla="*/ 1075527 h 1509906"/>
                    <a:gd name="connsiteX145" fmla="*/ 842574 w 1034979"/>
                    <a:gd name="connsiteY145" fmla="*/ 1077432 h 1509906"/>
                    <a:gd name="connsiteX146" fmla="*/ 871149 w 1034979"/>
                    <a:gd name="connsiteY146" fmla="*/ 1079337 h 1509906"/>
                    <a:gd name="connsiteX147" fmla="*/ 899724 w 1034979"/>
                    <a:gd name="connsiteY147" fmla="*/ 1085052 h 1509906"/>
                    <a:gd name="connsiteX148" fmla="*/ 922584 w 1034979"/>
                    <a:gd name="connsiteY148" fmla="*/ 1088862 h 1509906"/>
                    <a:gd name="connsiteX149" fmla="*/ 951159 w 1034979"/>
                    <a:gd name="connsiteY149" fmla="*/ 1094577 h 1509906"/>
                    <a:gd name="connsiteX150" fmla="*/ 956874 w 1034979"/>
                    <a:gd name="connsiteY150" fmla="*/ 1094577 h 1509906"/>
                    <a:gd name="connsiteX151" fmla="*/ 1002594 w 1034979"/>
                    <a:gd name="connsiteY151" fmla="*/ 1092672 h 1509906"/>
                    <a:gd name="connsiteX152" fmla="*/ 1031169 w 1034979"/>
                    <a:gd name="connsiteY152" fmla="*/ 1085052 h 1509906"/>
                    <a:gd name="connsiteX153" fmla="*/ 1034979 w 1034979"/>
                    <a:gd name="connsiteY153" fmla="*/ 1079337 h 1509906"/>
                    <a:gd name="connsiteX154" fmla="*/ 1033074 w 1034979"/>
                    <a:gd name="connsiteY154" fmla="*/ 1060287 h 1509906"/>
                    <a:gd name="connsiteX155" fmla="*/ 1027359 w 1034979"/>
                    <a:gd name="connsiteY155" fmla="*/ 1056477 h 1509906"/>
                    <a:gd name="connsiteX156" fmla="*/ 1012119 w 1034979"/>
                    <a:gd name="connsiteY156" fmla="*/ 1054572 h 1509906"/>
                    <a:gd name="connsiteX157" fmla="*/ 1006404 w 1034979"/>
                    <a:gd name="connsiteY157" fmla="*/ 1052667 h 1509906"/>
                    <a:gd name="connsiteX158" fmla="*/ 998784 w 1034979"/>
                    <a:gd name="connsiteY158" fmla="*/ 1050762 h 1509906"/>
                    <a:gd name="connsiteX159" fmla="*/ 987354 w 1034979"/>
                    <a:gd name="connsiteY159" fmla="*/ 1043142 h 1509906"/>
                    <a:gd name="connsiteX160" fmla="*/ 975924 w 1034979"/>
                    <a:gd name="connsiteY160" fmla="*/ 1039332 h 1509906"/>
                    <a:gd name="connsiteX161" fmla="*/ 970209 w 1034979"/>
                    <a:gd name="connsiteY161" fmla="*/ 1037427 h 1509906"/>
                    <a:gd name="connsiteX162" fmla="*/ 962589 w 1034979"/>
                    <a:gd name="connsiteY162" fmla="*/ 1035522 h 1509906"/>
                    <a:gd name="connsiteX163" fmla="*/ 956874 w 1034979"/>
                    <a:gd name="connsiteY163" fmla="*/ 1033617 h 1509906"/>
                    <a:gd name="connsiteX164" fmla="*/ 935919 w 1034979"/>
                    <a:gd name="connsiteY164" fmla="*/ 1027902 h 1509906"/>
                    <a:gd name="connsiteX165" fmla="*/ 930204 w 1034979"/>
                    <a:gd name="connsiteY165" fmla="*/ 1025997 h 1509906"/>
                    <a:gd name="connsiteX166" fmla="*/ 825429 w 1034979"/>
                    <a:gd name="connsiteY166" fmla="*/ 1027902 h 1509906"/>
                    <a:gd name="connsiteX167" fmla="*/ 819714 w 1034979"/>
                    <a:gd name="connsiteY167" fmla="*/ 1029807 h 1509906"/>
                    <a:gd name="connsiteX168" fmla="*/ 730179 w 1034979"/>
                    <a:gd name="connsiteY168" fmla="*/ 1031712 h 1509906"/>
                    <a:gd name="connsiteX169" fmla="*/ 716844 w 1034979"/>
                    <a:gd name="connsiteY169" fmla="*/ 1035522 h 1509906"/>
                    <a:gd name="connsiteX170" fmla="*/ 695889 w 1034979"/>
                    <a:gd name="connsiteY170" fmla="*/ 1037427 h 1509906"/>
                    <a:gd name="connsiteX171" fmla="*/ 669219 w 1034979"/>
                    <a:gd name="connsiteY171" fmla="*/ 1039332 h 1509906"/>
                    <a:gd name="connsiteX172" fmla="*/ 669219 w 1034979"/>
                    <a:gd name="connsiteY172" fmla="*/ 1039332 h 1509906"/>
                    <a:gd name="connsiteX173" fmla="*/ 646359 w 1034979"/>
                    <a:gd name="connsiteY173" fmla="*/ 1043142 h 1509906"/>
                    <a:gd name="connsiteX174" fmla="*/ 642549 w 1034979"/>
                    <a:gd name="connsiteY174" fmla="*/ 1031712 h 1509906"/>
                    <a:gd name="connsiteX175" fmla="*/ 640644 w 1034979"/>
                    <a:gd name="connsiteY175" fmla="*/ 1025997 h 1509906"/>
                    <a:gd name="connsiteX176" fmla="*/ 642549 w 1034979"/>
                    <a:gd name="connsiteY176" fmla="*/ 1008852 h 1509906"/>
                    <a:gd name="connsiteX177" fmla="*/ 644454 w 1034979"/>
                    <a:gd name="connsiteY177" fmla="*/ 1003137 h 1509906"/>
                    <a:gd name="connsiteX178" fmla="*/ 661599 w 1034979"/>
                    <a:gd name="connsiteY178" fmla="*/ 993612 h 1509906"/>
                    <a:gd name="connsiteX179" fmla="*/ 673029 w 1034979"/>
                    <a:gd name="connsiteY179" fmla="*/ 985992 h 1509906"/>
                    <a:gd name="connsiteX180" fmla="*/ 674934 w 1034979"/>
                    <a:gd name="connsiteY180" fmla="*/ 980277 h 1509906"/>
                    <a:gd name="connsiteX181" fmla="*/ 680649 w 1034979"/>
                    <a:gd name="connsiteY181" fmla="*/ 978372 h 1509906"/>
                    <a:gd name="connsiteX182" fmla="*/ 686364 w 1034979"/>
                    <a:gd name="connsiteY182" fmla="*/ 974562 h 1509906"/>
                    <a:gd name="connsiteX183" fmla="*/ 695889 w 1034979"/>
                    <a:gd name="connsiteY183" fmla="*/ 965037 h 1509906"/>
                    <a:gd name="connsiteX184" fmla="*/ 705414 w 1034979"/>
                    <a:gd name="connsiteY184" fmla="*/ 953607 h 1509906"/>
                    <a:gd name="connsiteX185" fmla="*/ 716844 w 1034979"/>
                    <a:gd name="connsiteY185" fmla="*/ 945987 h 1509906"/>
                    <a:gd name="connsiteX186" fmla="*/ 732084 w 1034979"/>
                    <a:gd name="connsiteY186" fmla="*/ 932652 h 1509906"/>
                    <a:gd name="connsiteX187" fmla="*/ 741609 w 1034979"/>
                    <a:gd name="connsiteY187" fmla="*/ 921222 h 1509906"/>
                    <a:gd name="connsiteX188" fmla="*/ 753039 w 1034979"/>
                    <a:gd name="connsiteY188" fmla="*/ 911697 h 1509906"/>
                    <a:gd name="connsiteX189" fmla="*/ 758754 w 1034979"/>
                    <a:gd name="connsiteY189" fmla="*/ 900267 h 1509906"/>
                    <a:gd name="connsiteX190" fmla="*/ 760659 w 1034979"/>
                    <a:gd name="connsiteY190" fmla="*/ 894552 h 1509906"/>
                    <a:gd name="connsiteX191" fmla="*/ 766374 w 1034979"/>
                    <a:gd name="connsiteY191" fmla="*/ 883122 h 1509906"/>
                    <a:gd name="connsiteX192" fmla="*/ 764469 w 1034979"/>
                    <a:gd name="connsiteY192" fmla="*/ 867882 h 1509906"/>
                    <a:gd name="connsiteX193" fmla="*/ 758754 w 1034979"/>
                    <a:gd name="connsiteY193" fmla="*/ 865977 h 1509906"/>
                    <a:gd name="connsiteX194" fmla="*/ 737799 w 1034979"/>
                    <a:gd name="connsiteY194" fmla="*/ 867882 h 1509906"/>
                    <a:gd name="connsiteX195" fmla="*/ 732084 w 1034979"/>
                    <a:gd name="connsiteY195" fmla="*/ 871692 h 1509906"/>
                    <a:gd name="connsiteX196" fmla="*/ 720654 w 1034979"/>
                    <a:gd name="connsiteY196" fmla="*/ 875502 h 1509906"/>
                    <a:gd name="connsiteX197" fmla="*/ 716844 w 1034979"/>
                    <a:gd name="connsiteY197" fmla="*/ 881217 h 1509906"/>
                    <a:gd name="connsiteX198" fmla="*/ 711129 w 1034979"/>
                    <a:gd name="connsiteY198" fmla="*/ 883122 h 1509906"/>
                    <a:gd name="connsiteX199" fmla="*/ 705414 w 1034979"/>
                    <a:gd name="connsiteY199" fmla="*/ 886932 h 1509906"/>
                    <a:gd name="connsiteX200" fmla="*/ 699699 w 1034979"/>
                    <a:gd name="connsiteY200" fmla="*/ 892647 h 1509906"/>
                    <a:gd name="connsiteX201" fmla="*/ 692079 w 1034979"/>
                    <a:gd name="connsiteY201" fmla="*/ 896457 h 1509906"/>
                    <a:gd name="connsiteX202" fmla="*/ 650169 w 1034979"/>
                    <a:gd name="connsiteY202" fmla="*/ 925032 h 1509906"/>
                    <a:gd name="connsiteX203" fmla="*/ 636834 w 1034979"/>
                    <a:gd name="connsiteY203" fmla="*/ 936462 h 1509906"/>
                    <a:gd name="connsiteX204" fmla="*/ 627309 w 1034979"/>
                    <a:gd name="connsiteY204" fmla="*/ 953607 h 1509906"/>
                    <a:gd name="connsiteX205" fmla="*/ 602544 w 1034979"/>
                    <a:gd name="connsiteY205" fmla="*/ 959322 h 1509906"/>
                    <a:gd name="connsiteX206" fmla="*/ 589209 w 1034979"/>
                    <a:gd name="connsiteY206" fmla="*/ 963132 h 1509906"/>
                    <a:gd name="connsiteX207" fmla="*/ 573969 w 1034979"/>
                    <a:gd name="connsiteY207" fmla="*/ 961227 h 1509906"/>
                    <a:gd name="connsiteX208" fmla="*/ 562539 w 1034979"/>
                    <a:gd name="connsiteY208" fmla="*/ 957417 h 1509906"/>
                    <a:gd name="connsiteX209" fmla="*/ 551109 w 1034979"/>
                    <a:gd name="connsiteY209" fmla="*/ 953607 h 1509906"/>
                    <a:gd name="connsiteX210" fmla="*/ 539679 w 1034979"/>
                    <a:gd name="connsiteY210" fmla="*/ 949797 h 1509906"/>
                    <a:gd name="connsiteX211" fmla="*/ 533964 w 1034979"/>
                    <a:gd name="connsiteY211" fmla="*/ 947892 h 1509906"/>
                    <a:gd name="connsiteX212" fmla="*/ 528249 w 1034979"/>
                    <a:gd name="connsiteY212" fmla="*/ 944082 h 1509906"/>
                    <a:gd name="connsiteX213" fmla="*/ 516819 w 1034979"/>
                    <a:gd name="connsiteY213" fmla="*/ 938367 h 1509906"/>
                    <a:gd name="connsiteX214" fmla="*/ 509199 w 1034979"/>
                    <a:gd name="connsiteY214" fmla="*/ 926937 h 1509906"/>
                    <a:gd name="connsiteX215" fmla="*/ 505389 w 1034979"/>
                    <a:gd name="connsiteY215" fmla="*/ 905982 h 1509906"/>
                    <a:gd name="connsiteX216" fmla="*/ 507294 w 1034979"/>
                    <a:gd name="connsiteY216" fmla="*/ 841212 h 1509906"/>
                    <a:gd name="connsiteX217" fmla="*/ 513009 w 1034979"/>
                    <a:gd name="connsiteY217" fmla="*/ 827877 h 1509906"/>
                    <a:gd name="connsiteX218" fmla="*/ 503484 w 1034979"/>
                    <a:gd name="connsiteY218" fmla="*/ 351627 h 1509906"/>
                    <a:gd name="connsiteX219" fmla="*/ 499674 w 1034979"/>
                    <a:gd name="connsiteY219" fmla="*/ 60162 h 1509906"/>
                    <a:gd name="connsiteX220" fmla="*/ 490149 w 1034979"/>
                    <a:gd name="connsiteY220" fmla="*/ 33492 h 1509906"/>
                    <a:gd name="connsiteX221" fmla="*/ 488244 w 1034979"/>
                    <a:gd name="connsiteY221" fmla="*/ 27777 h 1509906"/>
                    <a:gd name="connsiteX222" fmla="*/ 484434 w 1034979"/>
                    <a:gd name="connsiteY222" fmla="*/ 22062 h 1509906"/>
                    <a:gd name="connsiteX223" fmla="*/ 478719 w 1034979"/>
                    <a:gd name="connsiteY223" fmla="*/ 10632 h 1509906"/>
                    <a:gd name="connsiteX224" fmla="*/ 473004 w 1034979"/>
                    <a:gd name="connsiteY224" fmla="*/ 6822 h 1509906"/>
                    <a:gd name="connsiteX225" fmla="*/ 469194 w 1034979"/>
                    <a:gd name="connsiteY225" fmla="*/ 1107 h 1509906"/>
                    <a:gd name="connsiteX226" fmla="*/ 429189 w 1034979"/>
                    <a:gd name="connsiteY226" fmla="*/ 4917 h 1509906"/>
                    <a:gd name="connsiteX227" fmla="*/ 421569 w 1034979"/>
                    <a:gd name="connsiteY227" fmla="*/ 16347 h 1509906"/>
                    <a:gd name="connsiteX228" fmla="*/ 417759 w 1034979"/>
                    <a:gd name="connsiteY228" fmla="*/ 22062 h 1509906"/>
                    <a:gd name="connsiteX229" fmla="*/ 419664 w 1034979"/>
                    <a:gd name="connsiteY229" fmla="*/ 54447 h 1509906"/>
                    <a:gd name="connsiteX230" fmla="*/ 423474 w 1034979"/>
                    <a:gd name="connsiteY230" fmla="*/ 65877 h 1509906"/>
                    <a:gd name="connsiteX231" fmla="*/ 425379 w 1034979"/>
                    <a:gd name="connsiteY231" fmla="*/ 71592 h 1509906"/>
                    <a:gd name="connsiteX232" fmla="*/ 425379 w 1034979"/>
                    <a:gd name="connsiteY232" fmla="*/ 77307 h 1509906"/>
                    <a:gd name="connsiteX233" fmla="*/ 429189 w 1034979"/>
                    <a:gd name="connsiteY233" fmla="*/ 231612 h 1509906"/>
                    <a:gd name="connsiteX234" fmla="*/ 440619 w 1034979"/>
                    <a:gd name="connsiteY234" fmla="*/ 414492 h 1509906"/>
                    <a:gd name="connsiteX235" fmla="*/ 425379 w 1034979"/>
                    <a:gd name="connsiteY235" fmla="*/ 711672 h 1509906"/>
                    <a:gd name="connsiteX236" fmla="*/ 417759 w 1034979"/>
                    <a:gd name="connsiteY236" fmla="*/ 839307 h 1509906"/>
                    <a:gd name="connsiteX237" fmla="*/ 413949 w 1034979"/>
                    <a:gd name="connsiteY237" fmla="*/ 856452 h 1509906"/>
                    <a:gd name="connsiteX238" fmla="*/ 417759 w 1034979"/>
                    <a:gd name="connsiteY238" fmla="*/ 877407 h 1509906"/>
                    <a:gd name="connsiteX239" fmla="*/ 421569 w 1034979"/>
                    <a:gd name="connsiteY239" fmla="*/ 883122 h 1509906"/>
                    <a:gd name="connsiteX240" fmla="*/ 425379 w 1034979"/>
                    <a:gd name="connsiteY240" fmla="*/ 894552 h 1509906"/>
                    <a:gd name="connsiteX241" fmla="*/ 423474 w 1034979"/>
                    <a:gd name="connsiteY241" fmla="*/ 921222 h 1509906"/>
                    <a:gd name="connsiteX242" fmla="*/ 417759 w 1034979"/>
                    <a:gd name="connsiteY242" fmla="*/ 923127 h 1509906"/>
                    <a:gd name="connsiteX243" fmla="*/ 412044 w 1034979"/>
                    <a:gd name="connsiteY243" fmla="*/ 926937 h 1509906"/>
                    <a:gd name="connsiteX244" fmla="*/ 421569 w 1034979"/>
                    <a:gd name="connsiteY244"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16769 w 1034979"/>
                    <a:gd name="connsiteY22" fmla="*/ 896457 h 1509906"/>
                    <a:gd name="connsiteX23" fmla="*/ 111054 w 1034979"/>
                    <a:gd name="connsiteY23" fmla="*/ 890742 h 1509906"/>
                    <a:gd name="connsiteX24" fmla="*/ 84384 w 1034979"/>
                    <a:gd name="connsiteY24" fmla="*/ 865977 h 1509906"/>
                    <a:gd name="connsiteX25" fmla="*/ 78669 w 1034979"/>
                    <a:gd name="connsiteY25" fmla="*/ 864072 h 1509906"/>
                    <a:gd name="connsiteX26" fmla="*/ 59619 w 1034979"/>
                    <a:gd name="connsiteY26" fmla="*/ 867882 h 1509906"/>
                    <a:gd name="connsiteX27" fmla="*/ 53904 w 1034979"/>
                    <a:gd name="connsiteY27" fmla="*/ 871692 h 1509906"/>
                    <a:gd name="connsiteX28" fmla="*/ 50094 w 1034979"/>
                    <a:gd name="connsiteY28" fmla="*/ 877407 h 1509906"/>
                    <a:gd name="connsiteX29" fmla="*/ 46284 w 1034979"/>
                    <a:gd name="connsiteY29" fmla="*/ 888837 h 1509906"/>
                    <a:gd name="connsiteX30" fmla="*/ 50094 w 1034979"/>
                    <a:gd name="connsiteY30" fmla="*/ 926937 h 1509906"/>
                    <a:gd name="connsiteX31" fmla="*/ 53904 w 1034979"/>
                    <a:gd name="connsiteY31" fmla="*/ 932652 h 1509906"/>
                    <a:gd name="connsiteX32" fmla="*/ 59619 w 1034979"/>
                    <a:gd name="connsiteY32" fmla="*/ 936462 h 1509906"/>
                    <a:gd name="connsiteX33" fmla="*/ 63429 w 1034979"/>
                    <a:gd name="connsiteY33" fmla="*/ 942177 h 1509906"/>
                    <a:gd name="connsiteX34" fmla="*/ 80574 w 1034979"/>
                    <a:gd name="connsiteY34" fmla="*/ 951702 h 1509906"/>
                    <a:gd name="connsiteX35" fmla="*/ 103434 w 1034979"/>
                    <a:gd name="connsiteY35" fmla="*/ 953607 h 1509906"/>
                    <a:gd name="connsiteX36" fmla="*/ 124389 w 1034979"/>
                    <a:gd name="connsiteY36" fmla="*/ 959322 h 1509906"/>
                    <a:gd name="connsiteX37" fmla="*/ 130104 w 1034979"/>
                    <a:gd name="connsiteY37" fmla="*/ 961227 h 1509906"/>
                    <a:gd name="connsiteX38" fmla="*/ 135819 w 1034979"/>
                    <a:gd name="connsiteY38" fmla="*/ 966942 h 1509906"/>
                    <a:gd name="connsiteX39" fmla="*/ 143439 w 1034979"/>
                    <a:gd name="connsiteY39" fmla="*/ 968847 h 1509906"/>
                    <a:gd name="connsiteX40" fmla="*/ 166299 w 1034979"/>
                    <a:gd name="connsiteY40" fmla="*/ 972657 h 1509906"/>
                    <a:gd name="connsiteX41" fmla="*/ 191064 w 1034979"/>
                    <a:gd name="connsiteY41" fmla="*/ 978372 h 1509906"/>
                    <a:gd name="connsiteX42" fmla="*/ 208209 w 1034979"/>
                    <a:gd name="connsiteY42" fmla="*/ 984087 h 1509906"/>
                    <a:gd name="connsiteX43" fmla="*/ 213924 w 1034979"/>
                    <a:gd name="connsiteY43" fmla="*/ 985992 h 1509906"/>
                    <a:gd name="connsiteX44" fmla="*/ 229164 w 1034979"/>
                    <a:gd name="connsiteY44" fmla="*/ 989802 h 1509906"/>
                    <a:gd name="connsiteX45" fmla="*/ 248214 w 1034979"/>
                    <a:gd name="connsiteY45" fmla="*/ 995517 h 1509906"/>
                    <a:gd name="connsiteX46" fmla="*/ 253929 w 1034979"/>
                    <a:gd name="connsiteY46" fmla="*/ 999327 h 1509906"/>
                    <a:gd name="connsiteX47" fmla="*/ 267264 w 1034979"/>
                    <a:gd name="connsiteY47" fmla="*/ 1014567 h 1509906"/>
                    <a:gd name="connsiteX48" fmla="*/ 272979 w 1034979"/>
                    <a:gd name="connsiteY48" fmla="*/ 1033617 h 1509906"/>
                    <a:gd name="connsiteX49" fmla="*/ 274884 w 1034979"/>
                    <a:gd name="connsiteY49" fmla="*/ 1039332 h 1509906"/>
                    <a:gd name="connsiteX50" fmla="*/ 276789 w 1034979"/>
                    <a:gd name="connsiteY50" fmla="*/ 1045047 h 1509906"/>
                    <a:gd name="connsiteX51" fmla="*/ 278694 w 1034979"/>
                    <a:gd name="connsiteY51" fmla="*/ 1069812 h 1509906"/>
                    <a:gd name="connsiteX52" fmla="*/ 280599 w 1034979"/>
                    <a:gd name="connsiteY52" fmla="*/ 1075527 h 1509906"/>
                    <a:gd name="connsiteX53" fmla="*/ 278694 w 1034979"/>
                    <a:gd name="connsiteY53" fmla="*/ 1094577 h 1509906"/>
                    <a:gd name="connsiteX54" fmla="*/ 276789 w 1034979"/>
                    <a:gd name="connsiteY54" fmla="*/ 1104102 h 1509906"/>
                    <a:gd name="connsiteX55" fmla="*/ 263454 w 1034979"/>
                    <a:gd name="connsiteY55" fmla="*/ 1117437 h 1509906"/>
                    <a:gd name="connsiteX56" fmla="*/ 252024 w 1034979"/>
                    <a:gd name="connsiteY56" fmla="*/ 1125057 h 1509906"/>
                    <a:gd name="connsiteX57" fmla="*/ 240594 w 1034979"/>
                    <a:gd name="connsiteY57" fmla="*/ 1128867 h 1509906"/>
                    <a:gd name="connsiteX58" fmla="*/ 126294 w 1034979"/>
                    <a:gd name="connsiteY58" fmla="*/ 1128867 h 1509906"/>
                    <a:gd name="connsiteX59" fmla="*/ 120579 w 1034979"/>
                    <a:gd name="connsiteY59" fmla="*/ 1130772 h 1509906"/>
                    <a:gd name="connsiteX60" fmla="*/ 105339 w 1034979"/>
                    <a:gd name="connsiteY60" fmla="*/ 1132677 h 1509906"/>
                    <a:gd name="connsiteX61" fmla="*/ 88194 w 1034979"/>
                    <a:gd name="connsiteY61" fmla="*/ 1138392 h 1509906"/>
                    <a:gd name="connsiteX62" fmla="*/ 82479 w 1034979"/>
                    <a:gd name="connsiteY62" fmla="*/ 1140297 h 1509906"/>
                    <a:gd name="connsiteX63" fmla="*/ 76764 w 1034979"/>
                    <a:gd name="connsiteY63" fmla="*/ 1144107 h 1509906"/>
                    <a:gd name="connsiteX64" fmla="*/ 65334 w 1034979"/>
                    <a:gd name="connsiteY64" fmla="*/ 1146012 h 1509906"/>
                    <a:gd name="connsiteX65" fmla="*/ 27234 w 1034979"/>
                    <a:gd name="connsiteY65" fmla="*/ 1147917 h 1509906"/>
                    <a:gd name="connsiteX66" fmla="*/ 15804 w 1034979"/>
                    <a:gd name="connsiteY66" fmla="*/ 1153632 h 1509906"/>
                    <a:gd name="connsiteX67" fmla="*/ 6279 w 1034979"/>
                    <a:gd name="connsiteY67" fmla="*/ 1163157 h 1509906"/>
                    <a:gd name="connsiteX68" fmla="*/ 4374 w 1034979"/>
                    <a:gd name="connsiteY68" fmla="*/ 1168872 h 1509906"/>
                    <a:gd name="connsiteX69" fmla="*/ 564 w 1034979"/>
                    <a:gd name="connsiteY69" fmla="*/ 1174587 h 1509906"/>
                    <a:gd name="connsiteX70" fmla="*/ 6279 w 1034979"/>
                    <a:gd name="connsiteY70" fmla="*/ 1206972 h 1509906"/>
                    <a:gd name="connsiteX71" fmla="*/ 11994 w 1034979"/>
                    <a:gd name="connsiteY71" fmla="*/ 1210782 h 1509906"/>
                    <a:gd name="connsiteX72" fmla="*/ 17709 w 1034979"/>
                    <a:gd name="connsiteY72" fmla="*/ 1212687 h 1509906"/>
                    <a:gd name="connsiteX73" fmla="*/ 145344 w 1034979"/>
                    <a:gd name="connsiteY73" fmla="*/ 1210782 h 1509906"/>
                    <a:gd name="connsiteX74" fmla="*/ 152964 w 1034979"/>
                    <a:gd name="connsiteY74" fmla="*/ 1208877 h 1509906"/>
                    <a:gd name="connsiteX75" fmla="*/ 303459 w 1034979"/>
                    <a:gd name="connsiteY75" fmla="*/ 1203162 h 1509906"/>
                    <a:gd name="connsiteX76" fmla="*/ 318699 w 1034979"/>
                    <a:gd name="connsiteY76" fmla="*/ 1210782 h 1509906"/>
                    <a:gd name="connsiteX77" fmla="*/ 330129 w 1034979"/>
                    <a:gd name="connsiteY77" fmla="*/ 1216497 h 1509906"/>
                    <a:gd name="connsiteX78" fmla="*/ 333939 w 1034979"/>
                    <a:gd name="connsiteY78" fmla="*/ 1222212 h 1509906"/>
                    <a:gd name="connsiteX79" fmla="*/ 339654 w 1034979"/>
                    <a:gd name="connsiteY79" fmla="*/ 1224117 h 1509906"/>
                    <a:gd name="connsiteX80" fmla="*/ 351084 w 1034979"/>
                    <a:gd name="connsiteY80" fmla="*/ 1231737 h 1509906"/>
                    <a:gd name="connsiteX81" fmla="*/ 356799 w 1034979"/>
                    <a:gd name="connsiteY81" fmla="*/ 1235547 h 1509906"/>
                    <a:gd name="connsiteX82" fmla="*/ 360609 w 1034979"/>
                    <a:gd name="connsiteY82" fmla="*/ 1241262 h 1509906"/>
                    <a:gd name="connsiteX83" fmla="*/ 366324 w 1034979"/>
                    <a:gd name="connsiteY83" fmla="*/ 1252692 h 1509906"/>
                    <a:gd name="connsiteX84" fmla="*/ 362514 w 1034979"/>
                    <a:gd name="connsiteY84" fmla="*/ 1279362 h 1509906"/>
                    <a:gd name="connsiteX85" fmla="*/ 358704 w 1034979"/>
                    <a:gd name="connsiteY85" fmla="*/ 1285077 h 1509906"/>
                    <a:gd name="connsiteX86" fmla="*/ 356799 w 1034979"/>
                    <a:gd name="connsiteY86" fmla="*/ 1290792 h 1509906"/>
                    <a:gd name="connsiteX87" fmla="*/ 352989 w 1034979"/>
                    <a:gd name="connsiteY87" fmla="*/ 1296507 h 1509906"/>
                    <a:gd name="connsiteX88" fmla="*/ 351084 w 1034979"/>
                    <a:gd name="connsiteY88" fmla="*/ 1302222 h 1509906"/>
                    <a:gd name="connsiteX89" fmla="*/ 347274 w 1034979"/>
                    <a:gd name="connsiteY89" fmla="*/ 1307937 h 1509906"/>
                    <a:gd name="connsiteX90" fmla="*/ 330129 w 1034979"/>
                    <a:gd name="connsiteY90" fmla="*/ 1374612 h 1509906"/>
                    <a:gd name="connsiteX91" fmla="*/ 328224 w 1034979"/>
                    <a:gd name="connsiteY91" fmla="*/ 1426047 h 1509906"/>
                    <a:gd name="connsiteX92" fmla="*/ 330129 w 1034979"/>
                    <a:gd name="connsiteY92" fmla="*/ 1450812 h 1509906"/>
                    <a:gd name="connsiteX93" fmla="*/ 332034 w 1034979"/>
                    <a:gd name="connsiteY93" fmla="*/ 1456527 h 1509906"/>
                    <a:gd name="connsiteX94" fmla="*/ 335844 w 1034979"/>
                    <a:gd name="connsiteY94" fmla="*/ 1460337 h 1509906"/>
                    <a:gd name="connsiteX95" fmla="*/ 364419 w 1034979"/>
                    <a:gd name="connsiteY95" fmla="*/ 1506057 h 1509906"/>
                    <a:gd name="connsiteX96" fmla="*/ 387279 w 1034979"/>
                    <a:gd name="connsiteY96" fmla="*/ 1507962 h 1509906"/>
                    <a:gd name="connsiteX97" fmla="*/ 392994 w 1034979"/>
                    <a:gd name="connsiteY97" fmla="*/ 1502247 h 1509906"/>
                    <a:gd name="connsiteX98" fmla="*/ 394899 w 1034979"/>
                    <a:gd name="connsiteY98" fmla="*/ 1490817 h 1509906"/>
                    <a:gd name="connsiteX99" fmla="*/ 396804 w 1034979"/>
                    <a:gd name="connsiteY99" fmla="*/ 1485102 h 1509906"/>
                    <a:gd name="connsiteX100" fmla="*/ 398709 w 1034979"/>
                    <a:gd name="connsiteY100" fmla="*/ 1467957 h 1509906"/>
                    <a:gd name="connsiteX101" fmla="*/ 400614 w 1034979"/>
                    <a:gd name="connsiteY101" fmla="*/ 1454622 h 1509906"/>
                    <a:gd name="connsiteX102" fmla="*/ 404424 w 1034979"/>
                    <a:gd name="connsiteY102" fmla="*/ 1397472 h 1509906"/>
                    <a:gd name="connsiteX103" fmla="*/ 410139 w 1034979"/>
                    <a:gd name="connsiteY103" fmla="*/ 1386042 h 1509906"/>
                    <a:gd name="connsiteX104" fmla="*/ 413949 w 1034979"/>
                    <a:gd name="connsiteY104" fmla="*/ 1372707 h 1509906"/>
                    <a:gd name="connsiteX105" fmla="*/ 415854 w 1034979"/>
                    <a:gd name="connsiteY105" fmla="*/ 1366992 h 1509906"/>
                    <a:gd name="connsiteX106" fmla="*/ 417759 w 1034979"/>
                    <a:gd name="connsiteY106" fmla="*/ 1353657 h 1509906"/>
                    <a:gd name="connsiteX107" fmla="*/ 421569 w 1034979"/>
                    <a:gd name="connsiteY107" fmla="*/ 1342227 h 1509906"/>
                    <a:gd name="connsiteX108" fmla="*/ 427284 w 1034979"/>
                    <a:gd name="connsiteY108" fmla="*/ 1328892 h 1509906"/>
                    <a:gd name="connsiteX109" fmla="*/ 436809 w 1034979"/>
                    <a:gd name="connsiteY109" fmla="*/ 1317462 h 1509906"/>
                    <a:gd name="connsiteX110" fmla="*/ 450144 w 1034979"/>
                    <a:gd name="connsiteY110" fmla="*/ 1302222 h 1509906"/>
                    <a:gd name="connsiteX111" fmla="*/ 457764 w 1034979"/>
                    <a:gd name="connsiteY111" fmla="*/ 1290792 h 1509906"/>
                    <a:gd name="connsiteX112" fmla="*/ 461574 w 1034979"/>
                    <a:gd name="connsiteY112" fmla="*/ 1279362 h 1509906"/>
                    <a:gd name="connsiteX113" fmla="*/ 465384 w 1034979"/>
                    <a:gd name="connsiteY113" fmla="*/ 1264122 h 1509906"/>
                    <a:gd name="connsiteX114" fmla="*/ 467289 w 1034979"/>
                    <a:gd name="connsiteY114" fmla="*/ 1258407 h 1509906"/>
                    <a:gd name="connsiteX115" fmla="*/ 507294 w 1034979"/>
                    <a:gd name="connsiteY115" fmla="*/ 1252692 h 1509906"/>
                    <a:gd name="connsiteX116" fmla="*/ 535869 w 1034979"/>
                    <a:gd name="connsiteY116" fmla="*/ 1243167 h 1509906"/>
                    <a:gd name="connsiteX117" fmla="*/ 541584 w 1034979"/>
                    <a:gd name="connsiteY117" fmla="*/ 1241262 h 1509906"/>
                    <a:gd name="connsiteX118" fmla="*/ 547299 w 1034979"/>
                    <a:gd name="connsiteY118" fmla="*/ 1239357 h 1509906"/>
                    <a:gd name="connsiteX119" fmla="*/ 554919 w 1034979"/>
                    <a:gd name="connsiteY119" fmla="*/ 1237452 h 1509906"/>
                    <a:gd name="connsiteX120" fmla="*/ 573969 w 1034979"/>
                    <a:gd name="connsiteY120" fmla="*/ 1229832 h 1509906"/>
                    <a:gd name="connsiteX121" fmla="*/ 585399 w 1034979"/>
                    <a:gd name="connsiteY121" fmla="*/ 1226022 h 1509906"/>
                    <a:gd name="connsiteX122" fmla="*/ 720654 w 1034979"/>
                    <a:gd name="connsiteY122" fmla="*/ 1309842 h 1509906"/>
                    <a:gd name="connsiteX123" fmla="*/ 733989 w 1034979"/>
                    <a:gd name="connsiteY123" fmla="*/ 1319367 h 1509906"/>
                    <a:gd name="connsiteX124" fmla="*/ 743514 w 1034979"/>
                    <a:gd name="connsiteY124" fmla="*/ 1321272 h 1509906"/>
                    <a:gd name="connsiteX125" fmla="*/ 749229 w 1034979"/>
                    <a:gd name="connsiteY125" fmla="*/ 1323177 h 1509906"/>
                    <a:gd name="connsiteX126" fmla="*/ 762564 w 1034979"/>
                    <a:gd name="connsiteY126" fmla="*/ 1328892 h 1509906"/>
                    <a:gd name="connsiteX127" fmla="*/ 777804 w 1034979"/>
                    <a:gd name="connsiteY127" fmla="*/ 1326987 h 1509906"/>
                    <a:gd name="connsiteX128" fmla="*/ 789234 w 1034979"/>
                    <a:gd name="connsiteY128" fmla="*/ 1321272 h 1509906"/>
                    <a:gd name="connsiteX129" fmla="*/ 794949 w 1034979"/>
                    <a:gd name="connsiteY129" fmla="*/ 1319367 h 1509906"/>
                    <a:gd name="connsiteX130" fmla="*/ 802569 w 1034979"/>
                    <a:gd name="connsiteY130" fmla="*/ 1302222 h 1509906"/>
                    <a:gd name="connsiteX131" fmla="*/ 800664 w 1034979"/>
                    <a:gd name="connsiteY131" fmla="*/ 1277457 h 1509906"/>
                    <a:gd name="connsiteX132" fmla="*/ 798759 w 1034979"/>
                    <a:gd name="connsiteY132" fmla="*/ 1271742 h 1509906"/>
                    <a:gd name="connsiteX133" fmla="*/ 796854 w 1034979"/>
                    <a:gd name="connsiteY133" fmla="*/ 1264122 h 1509906"/>
                    <a:gd name="connsiteX134" fmla="*/ 783519 w 1034979"/>
                    <a:gd name="connsiteY134" fmla="*/ 1246977 h 1509906"/>
                    <a:gd name="connsiteX135" fmla="*/ 773994 w 1034979"/>
                    <a:gd name="connsiteY135" fmla="*/ 1241262 h 1509906"/>
                    <a:gd name="connsiteX136" fmla="*/ 648264 w 1034979"/>
                    <a:gd name="connsiteY136" fmla="*/ 1149822 h 1509906"/>
                    <a:gd name="connsiteX137" fmla="*/ 644454 w 1034979"/>
                    <a:gd name="connsiteY137" fmla="*/ 1132677 h 1509906"/>
                    <a:gd name="connsiteX138" fmla="*/ 646359 w 1034979"/>
                    <a:gd name="connsiteY138" fmla="*/ 1125057 h 1509906"/>
                    <a:gd name="connsiteX139" fmla="*/ 650169 w 1034979"/>
                    <a:gd name="connsiteY139" fmla="*/ 1107912 h 1509906"/>
                    <a:gd name="connsiteX140" fmla="*/ 653979 w 1034979"/>
                    <a:gd name="connsiteY140" fmla="*/ 1102197 h 1509906"/>
                    <a:gd name="connsiteX141" fmla="*/ 655884 w 1034979"/>
                    <a:gd name="connsiteY141" fmla="*/ 1096482 h 1509906"/>
                    <a:gd name="connsiteX142" fmla="*/ 661599 w 1034979"/>
                    <a:gd name="connsiteY142" fmla="*/ 1094577 h 1509906"/>
                    <a:gd name="connsiteX143" fmla="*/ 671124 w 1034979"/>
                    <a:gd name="connsiteY143" fmla="*/ 1083147 h 1509906"/>
                    <a:gd name="connsiteX144" fmla="*/ 724464 w 1034979"/>
                    <a:gd name="connsiteY144" fmla="*/ 1075527 h 1509906"/>
                    <a:gd name="connsiteX145" fmla="*/ 842574 w 1034979"/>
                    <a:gd name="connsiteY145" fmla="*/ 1077432 h 1509906"/>
                    <a:gd name="connsiteX146" fmla="*/ 871149 w 1034979"/>
                    <a:gd name="connsiteY146" fmla="*/ 1079337 h 1509906"/>
                    <a:gd name="connsiteX147" fmla="*/ 899724 w 1034979"/>
                    <a:gd name="connsiteY147" fmla="*/ 1085052 h 1509906"/>
                    <a:gd name="connsiteX148" fmla="*/ 922584 w 1034979"/>
                    <a:gd name="connsiteY148" fmla="*/ 1088862 h 1509906"/>
                    <a:gd name="connsiteX149" fmla="*/ 951159 w 1034979"/>
                    <a:gd name="connsiteY149" fmla="*/ 1094577 h 1509906"/>
                    <a:gd name="connsiteX150" fmla="*/ 956874 w 1034979"/>
                    <a:gd name="connsiteY150" fmla="*/ 1094577 h 1509906"/>
                    <a:gd name="connsiteX151" fmla="*/ 1002594 w 1034979"/>
                    <a:gd name="connsiteY151" fmla="*/ 1092672 h 1509906"/>
                    <a:gd name="connsiteX152" fmla="*/ 1031169 w 1034979"/>
                    <a:gd name="connsiteY152" fmla="*/ 1085052 h 1509906"/>
                    <a:gd name="connsiteX153" fmla="*/ 1034979 w 1034979"/>
                    <a:gd name="connsiteY153" fmla="*/ 1079337 h 1509906"/>
                    <a:gd name="connsiteX154" fmla="*/ 1033074 w 1034979"/>
                    <a:gd name="connsiteY154" fmla="*/ 1060287 h 1509906"/>
                    <a:gd name="connsiteX155" fmla="*/ 1027359 w 1034979"/>
                    <a:gd name="connsiteY155" fmla="*/ 1056477 h 1509906"/>
                    <a:gd name="connsiteX156" fmla="*/ 1012119 w 1034979"/>
                    <a:gd name="connsiteY156" fmla="*/ 1054572 h 1509906"/>
                    <a:gd name="connsiteX157" fmla="*/ 1006404 w 1034979"/>
                    <a:gd name="connsiteY157" fmla="*/ 1052667 h 1509906"/>
                    <a:gd name="connsiteX158" fmla="*/ 998784 w 1034979"/>
                    <a:gd name="connsiteY158" fmla="*/ 1050762 h 1509906"/>
                    <a:gd name="connsiteX159" fmla="*/ 987354 w 1034979"/>
                    <a:gd name="connsiteY159" fmla="*/ 1043142 h 1509906"/>
                    <a:gd name="connsiteX160" fmla="*/ 975924 w 1034979"/>
                    <a:gd name="connsiteY160" fmla="*/ 1039332 h 1509906"/>
                    <a:gd name="connsiteX161" fmla="*/ 970209 w 1034979"/>
                    <a:gd name="connsiteY161" fmla="*/ 1037427 h 1509906"/>
                    <a:gd name="connsiteX162" fmla="*/ 962589 w 1034979"/>
                    <a:gd name="connsiteY162" fmla="*/ 1035522 h 1509906"/>
                    <a:gd name="connsiteX163" fmla="*/ 956874 w 1034979"/>
                    <a:gd name="connsiteY163" fmla="*/ 1033617 h 1509906"/>
                    <a:gd name="connsiteX164" fmla="*/ 935919 w 1034979"/>
                    <a:gd name="connsiteY164" fmla="*/ 1027902 h 1509906"/>
                    <a:gd name="connsiteX165" fmla="*/ 930204 w 1034979"/>
                    <a:gd name="connsiteY165" fmla="*/ 1025997 h 1509906"/>
                    <a:gd name="connsiteX166" fmla="*/ 825429 w 1034979"/>
                    <a:gd name="connsiteY166" fmla="*/ 1027902 h 1509906"/>
                    <a:gd name="connsiteX167" fmla="*/ 819714 w 1034979"/>
                    <a:gd name="connsiteY167" fmla="*/ 1029807 h 1509906"/>
                    <a:gd name="connsiteX168" fmla="*/ 730179 w 1034979"/>
                    <a:gd name="connsiteY168" fmla="*/ 1031712 h 1509906"/>
                    <a:gd name="connsiteX169" fmla="*/ 716844 w 1034979"/>
                    <a:gd name="connsiteY169" fmla="*/ 1035522 h 1509906"/>
                    <a:gd name="connsiteX170" fmla="*/ 695889 w 1034979"/>
                    <a:gd name="connsiteY170" fmla="*/ 1037427 h 1509906"/>
                    <a:gd name="connsiteX171" fmla="*/ 669219 w 1034979"/>
                    <a:gd name="connsiteY171" fmla="*/ 1039332 h 1509906"/>
                    <a:gd name="connsiteX172" fmla="*/ 669219 w 1034979"/>
                    <a:gd name="connsiteY172" fmla="*/ 1039332 h 1509906"/>
                    <a:gd name="connsiteX173" fmla="*/ 646359 w 1034979"/>
                    <a:gd name="connsiteY173" fmla="*/ 1043142 h 1509906"/>
                    <a:gd name="connsiteX174" fmla="*/ 642549 w 1034979"/>
                    <a:gd name="connsiteY174" fmla="*/ 1031712 h 1509906"/>
                    <a:gd name="connsiteX175" fmla="*/ 640644 w 1034979"/>
                    <a:gd name="connsiteY175" fmla="*/ 1025997 h 1509906"/>
                    <a:gd name="connsiteX176" fmla="*/ 642549 w 1034979"/>
                    <a:gd name="connsiteY176" fmla="*/ 1008852 h 1509906"/>
                    <a:gd name="connsiteX177" fmla="*/ 644454 w 1034979"/>
                    <a:gd name="connsiteY177" fmla="*/ 1003137 h 1509906"/>
                    <a:gd name="connsiteX178" fmla="*/ 661599 w 1034979"/>
                    <a:gd name="connsiteY178" fmla="*/ 993612 h 1509906"/>
                    <a:gd name="connsiteX179" fmla="*/ 673029 w 1034979"/>
                    <a:gd name="connsiteY179" fmla="*/ 985992 h 1509906"/>
                    <a:gd name="connsiteX180" fmla="*/ 674934 w 1034979"/>
                    <a:gd name="connsiteY180" fmla="*/ 980277 h 1509906"/>
                    <a:gd name="connsiteX181" fmla="*/ 680649 w 1034979"/>
                    <a:gd name="connsiteY181" fmla="*/ 978372 h 1509906"/>
                    <a:gd name="connsiteX182" fmla="*/ 686364 w 1034979"/>
                    <a:gd name="connsiteY182" fmla="*/ 974562 h 1509906"/>
                    <a:gd name="connsiteX183" fmla="*/ 695889 w 1034979"/>
                    <a:gd name="connsiteY183" fmla="*/ 965037 h 1509906"/>
                    <a:gd name="connsiteX184" fmla="*/ 705414 w 1034979"/>
                    <a:gd name="connsiteY184" fmla="*/ 953607 h 1509906"/>
                    <a:gd name="connsiteX185" fmla="*/ 716844 w 1034979"/>
                    <a:gd name="connsiteY185" fmla="*/ 945987 h 1509906"/>
                    <a:gd name="connsiteX186" fmla="*/ 732084 w 1034979"/>
                    <a:gd name="connsiteY186" fmla="*/ 932652 h 1509906"/>
                    <a:gd name="connsiteX187" fmla="*/ 741609 w 1034979"/>
                    <a:gd name="connsiteY187" fmla="*/ 921222 h 1509906"/>
                    <a:gd name="connsiteX188" fmla="*/ 753039 w 1034979"/>
                    <a:gd name="connsiteY188" fmla="*/ 911697 h 1509906"/>
                    <a:gd name="connsiteX189" fmla="*/ 758754 w 1034979"/>
                    <a:gd name="connsiteY189" fmla="*/ 900267 h 1509906"/>
                    <a:gd name="connsiteX190" fmla="*/ 760659 w 1034979"/>
                    <a:gd name="connsiteY190" fmla="*/ 894552 h 1509906"/>
                    <a:gd name="connsiteX191" fmla="*/ 766374 w 1034979"/>
                    <a:gd name="connsiteY191" fmla="*/ 883122 h 1509906"/>
                    <a:gd name="connsiteX192" fmla="*/ 764469 w 1034979"/>
                    <a:gd name="connsiteY192" fmla="*/ 867882 h 1509906"/>
                    <a:gd name="connsiteX193" fmla="*/ 758754 w 1034979"/>
                    <a:gd name="connsiteY193" fmla="*/ 865977 h 1509906"/>
                    <a:gd name="connsiteX194" fmla="*/ 737799 w 1034979"/>
                    <a:gd name="connsiteY194" fmla="*/ 867882 h 1509906"/>
                    <a:gd name="connsiteX195" fmla="*/ 732084 w 1034979"/>
                    <a:gd name="connsiteY195" fmla="*/ 871692 h 1509906"/>
                    <a:gd name="connsiteX196" fmla="*/ 720654 w 1034979"/>
                    <a:gd name="connsiteY196" fmla="*/ 875502 h 1509906"/>
                    <a:gd name="connsiteX197" fmla="*/ 716844 w 1034979"/>
                    <a:gd name="connsiteY197" fmla="*/ 881217 h 1509906"/>
                    <a:gd name="connsiteX198" fmla="*/ 711129 w 1034979"/>
                    <a:gd name="connsiteY198" fmla="*/ 883122 h 1509906"/>
                    <a:gd name="connsiteX199" fmla="*/ 705414 w 1034979"/>
                    <a:gd name="connsiteY199" fmla="*/ 886932 h 1509906"/>
                    <a:gd name="connsiteX200" fmla="*/ 699699 w 1034979"/>
                    <a:gd name="connsiteY200" fmla="*/ 892647 h 1509906"/>
                    <a:gd name="connsiteX201" fmla="*/ 692079 w 1034979"/>
                    <a:gd name="connsiteY201" fmla="*/ 896457 h 1509906"/>
                    <a:gd name="connsiteX202" fmla="*/ 650169 w 1034979"/>
                    <a:gd name="connsiteY202" fmla="*/ 925032 h 1509906"/>
                    <a:gd name="connsiteX203" fmla="*/ 636834 w 1034979"/>
                    <a:gd name="connsiteY203" fmla="*/ 936462 h 1509906"/>
                    <a:gd name="connsiteX204" fmla="*/ 627309 w 1034979"/>
                    <a:gd name="connsiteY204" fmla="*/ 953607 h 1509906"/>
                    <a:gd name="connsiteX205" fmla="*/ 602544 w 1034979"/>
                    <a:gd name="connsiteY205" fmla="*/ 959322 h 1509906"/>
                    <a:gd name="connsiteX206" fmla="*/ 589209 w 1034979"/>
                    <a:gd name="connsiteY206" fmla="*/ 963132 h 1509906"/>
                    <a:gd name="connsiteX207" fmla="*/ 573969 w 1034979"/>
                    <a:gd name="connsiteY207" fmla="*/ 961227 h 1509906"/>
                    <a:gd name="connsiteX208" fmla="*/ 562539 w 1034979"/>
                    <a:gd name="connsiteY208" fmla="*/ 957417 h 1509906"/>
                    <a:gd name="connsiteX209" fmla="*/ 551109 w 1034979"/>
                    <a:gd name="connsiteY209" fmla="*/ 953607 h 1509906"/>
                    <a:gd name="connsiteX210" fmla="*/ 539679 w 1034979"/>
                    <a:gd name="connsiteY210" fmla="*/ 949797 h 1509906"/>
                    <a:gd name="connsiteX211" fmla="*/ 533964 w 1034979"/>
                    <a:gd name="connsiteY211" fmla="*/ 947892 h 1509906"/>
                    <a:gd name="connsiteX212" fmla="*/ 528249 w 1034979"/>
                    <a:gd name="connsiteY212" fmla="*/ 944082 h 1509906"/>
                    <a:gd name="connsiteX213" fmla="*/ 516819 w 1034979"/>
                    <a:gd name="connsiteY213" fmla="*/ 938367 h 1509906"/>
                    <a:gd name="connsiteX214" fmla="*/ 509199 w 1034979"/>
                    <a:gd name="connsiteY214" fmla="*/ 926937 h 1509906"/>
                    <a:gd name="connsiteX215" fmla="*/ 505389 w 1034979"/>
                    <a:gd name="connsiteY215" fmla="*/ 905982 h 1509906"/>
                    <a:gd name="connsiteX216" fmla="*/ 507294 w 1034979"/>
                    <a:gd name="connsiteY216" fmla="*/ 841212 h 1509906"/>
                    <a:gd name="connsiteX217" fmla="*/ 513009 w 1034979"/>
                    <a:gd name="connsiteY217" fmla="*/ 798220 h 1509906"/>
                    <a:gd name="connsiteX218" fmla="*/ 503484 w 1034979"/>
                    <a:gd name="connsiteY218" fmla="*/ 351627 h 1509906"/>
                    <a:gd name="connsiteX219" fmla="*/ 499674 w 1034979"/>
                    <a:gd name="connsiteY219" fmla="*/ 60162 h 1509906"/>
                    <a:gd name="connsiteX220" fmla="*/ 490149 w 1034979"/>
                    <a:gd name="connsiteY220" fmla="*/ 33492 h 1509906"/>
                    <a:gd name="connsiteX221" fmla="*/ 488244 w 1034979"/>
                    <a:gd name="connsiteY221" fmla="*/ 27777 h 1509906"/>
                    <a:gd name="connsiteX222" fmla="*/ 484434 w 1034979"/>
                    <a:gd name="connsiteY222" fmla="*/ 22062 h 1509906"/>
                    <a:gd name="connsiteX223" fmla="*/ 478719 w 1034979"/>
                    <a:gd name="connsiteY223" fmla="*/ 10632 h 1509906"/>
                    <a:gd name="connsiteX224" fmla="*/ 473004 w 1034979"/>
                    <a:gd name="connsiteY224" fmla="*/ 6822 h 1509906"/>
                    <a:gd name="connsiteX225" fmla="*/ 469194 w 1034979"/>
                    <a:gd name="connsiteY225" fmla="*/ 1107 h 1509906"/>
                    <a:gd name="connsiteX226" fmla="*/ 429189 w 1034979"/>
                    <a:gd name="connsiteY226" fmla="*/ 4917 h 1509906"/>
                    <a:gd name="connsiteX227" fmla="*/ 421569 w 1034979"/>
                    <a:gd name="connsiteY227" fmla="*/ 16347 h 1509906"/>
                    <a:gd name="connsiteX228" fmla="*/ 417759 w 1034979"/>
                    <a:gd name="connsiteY228" fmla="*/ 22062 h 1509906"/>
                    <a:gd name="connsiteX229" fmla="*/ 419664 w 1034979"/>
                    <a:gd name="connsiteY229" fmla="*/ 54447 h 1509906"/>
                    <a:gd name="connsiteX230" fmla="*/ 423474 w 1034979"/>
                    <a:gd name="connsiteY230" fmla="*/ 65877 h 1509906"/>
                    <a:gd name="connsiteX231" fmla="*/ 425379 w 1034979"/>
                    <a:gd name="connsiteY231" fmla="*/ 71592 h 1509906"/>
                    <a:gd name="connsiteX232" fmla="*/ 425379 w 1034979"/>
                    <a:gd name="connsiteY232" fmla="*/ 77307 h 1509906"/>
                    <a:gd name="connsiteX233" fmla="*/ 429189 w 1034979"/>
                    <a:gd name="connsiteY233" fmla="*/ 231612 h 1509906"/>
                    <a:gd name="connsiteX234" fmla="*/ 440619 w 1034979"/>
                    <a:gd name="connsiteY234" fmla="*/ 414492 h 1509906"/>
                    <a:gd name="connsiteX235" fmla="*/ 425379 w 1034979"/>
                    <a:gd name="connsiteY235" fmla="*/ 711672 h 1509906"/>
                    <a:gd name="connsiteX236" fmla="*/ 417759 w 1034979"/>
                    <a:gd name="connsiteY236" fmla="*/ 839307 h 1509906"/>
                    <a:gd name="connsiteX237" fmla="*/ 413949 w 1034979"/>
                    <a:gd name="connsiteY237" fmla="*/ 856452 h 1509906"/>
                    <a:gd name="connsiteX238" fmla="*/ 417759 w 1034979"/>
                    <a:gd name="connsiteY238" fmla="*/ 877407 h 1509906"/>
                    <a:gd name="connsiteX239" fmla="*/ 421569 w 1034979"/>
                    <a:gd name="connsiteY239" fmla="*/ 883122 h 1509906"/>
                    <a:gd name="connsiteX240" fmla="*/ 425379 w 1034979"/>
                    <a:gd name="connsiteY240" fmla="*/ 894552 h 1509906"/>
                    <a:gd name="connsiteX241" fmla="*/ 423474 w 1034979"/>
                    <a:gd name="connsiteY241" fmla="*/ 921222 h 1509906"/>
                    <a:gd name="connsiteX242" fmla="*/ 417759 w 1034979"/>
                    <a:gd name="connsiteY242" fmla="*/ 923127 h 1509906"/>
                    <a:gd name="connsiteX243" fmla="*/ 412044 w 1034979"/>
                    <a:gd name="connsiteY243" fmla="*/ 926937 h 1509906"/>
                    <a:gd name="connsiteX244" fmla="*/ 421569 w 1034979"/>
                    <a:gd name="connsiteY244"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16769 w 1034979"/>
                    <a:gd name="connsiteY22" fmla="*/ 896457 h 1509906"/>
                    <a:gd name="connsiteX23" fmla="*/ 111054 w 1034979"/>
                    <a:gd name="connsiteY23" fmla="*/ 890742 h 1509906"/>
                    <a:gd name="connsiteX24" fmla="*/ 84384 w 1034979"/>
                    <a:gd name="connsiteY24" fmla="*/ 865977 h 1509906"/>
                    <a:gd name="connsiteX25" fmla="*/ 78669 w 1034979"/>
                    <a:gd name="connsiteY25" fmla="*/ 864072 h 1509906"/>
                    <a:gd name="connsiteX26" fmla="*/ 59619 w 1034979"/>
                    <a:gd name="connsiteY26" fmla="*/ 867882 h 1509906"/>
                    <a:gd name="connsiteX27" fmla="*/ 53904 w 1034979"/>
                    <a:gd name="connsiteY27" fmla="*/ 871692 h 1509906"/>
                    <a:gd name="connsiteX28" fmla="*/ 50094 w 1034979"/>
                    <a:gd name="connsiteY28" fmla="*/ 877407 h 1509906"/>
                    <a:gd name="connsiteX29" fmla="*/ 46284 w 1034979"/>
                    <a:gd name="connsiteY29" fmla="*/ 888837 h 1509906"/>
                    <a:gd name="connsiteX30" fmla="*/ 50094 w 1034979"/>
                    <a:gd name="connsiteY30" fmla="*/ 926937 h 1509906"/>
                    <a:gd name="connsiteX31" fmla="*/ 53904 w 1034979"/>
                    <a:gd name="connsiteY31" fmla="*/ 932652 h 1509906"/>
                    <a:gd name="connsiteX32" fmla="*/ 59619 w 1034979"/>
                    <a:gd name="connsiteY32" fmla="*/ 936462 h 1509906"/>
                    <a:gd name="connsiteX33" fmla="*/ 63429 w 1034979"/>
                    <a:gd name="connsiteY33" fmla="*/ 942177 h 1509906"/>
                    <a:gd name="connsiteX34" fmla="*/ 80574 w 1034979"/>
                    <a:gd name="connsiteY34" fmla="*/ 951702 h 1509906"/>
                    <a:gd name="connsiteX35" fmla="*/ 103434 w 1034979"/>
                    <a:gd name="connsiteY35" fmla="*/ 953607 h 1509906"/>
                    <a:gd name="connsiteX36" fmla="*/ 124389 w 1034979"/>
                    <a:gd name="connsiteY36" fmla="*/ 959322 h 1509906"/>
                    <a:gd name="connsiteX37" fmla="*/ 130104 w 1034979"/>
                    <a:gd name="connsiteY37" fmla="*/ 961227 h 1509906"/>
                    <a:gd name="connsiteX38" fmla="*/ 135819 w 1034979"/>
                    <a:gd name="connsiteY38" fmla="*/ 966942 h 1509906"/>
                    <a:gd name="connsiteX39" fmla="*/ 143439 w 1034979"/>
                    <a:gd name="connsiteY39" fmla="*/ 968847 h 1509906"/>
                    <a:gd name="connsiteX40" fmla="*/ 166299 w 1034979"/>
                    <a:gd name="connsiteY40" fmla="*/ 972657 h 1509906"/>
                    <a:gd name="connsiteX41" fmla="*/ 191064 w 1034979"/>
                    <a:gd name="connsiteY41" fmla="*/ 978372 h 1509906"/>
                    <a:gd name="connsiteX42" fmla="*/ 208209 w 1034979"/>
                    <a:gd name="connsiteY42" fmla="*/ 984087 h 1509906"/>
                    <a:gd name="connsiteX43" fmla="*/ 213924 w 1034979"/>
                    <a:gd name="connsiteY43" fmla="*/ 985992 h 1509906"/>
                    <a:gd name="connsiteX44" fmla="*/ 229164 w 1034979"/>
                    <a:gd name="connsiteY44" fmla="*/ 989802 h 1509906"/>
                    <a:gd name="connsiteX45" fmla="*/ 248214 w 1034979"/>
                    <a:gd name="connsiteY45" fmla="*/ 995517 h 1509906"/>
                    <a:gd name="connsiteX46" fmla="*/ 253929 w 1034979"/>
                    <a:gd name="connsiteY46" fmla="*/ 999327 h 1509906"/>
                    <a:gd name="connsiteX47" fmla="*/ 267264 w 1034979"/>
                    <a:gd name="connsiteY47" fmla="*/ 1014567 h 1509906"/>
                    <a:gd name="connsiteX48" fmla="*/ 272979 w 1034979"/>
                    <a:gd name="connsiteY48" fmla="*/ 1033617 h 1509906"/>
                    <a:gd name="connsiteX49" fmla="*/ 274884 w 1034979"/>
                    <a:gd name="connsiteY49" fmla="*/ 1039332 h 1509906"/>
                    <a:gd name="connsiteX50" fmla="*/ 276789 w 1034979"/>
                    <a:gd name="connsiteY50" fmla="*/ 1045047 h 1509906"/>
                    <a:gd name="connsiteX51" fmla="*/ 278694 w 1034979"/>
                    <a:gd name="connsiteY51" fmla="*/ 1069812 h 1509906"/>
                    <a:gd name="connsiteX52" fmla="*/ 280599 w 1034979"/>
                    <a:gd name="connsiteY52" fmla="*/ 1075527 h 1509906"/>
                    <a:gd name="connsiteX53" fmla="*/ 278694 w 1034979"/>
                    <a:gd name="connsiteY53" fmla="*/ 1094577 h 1509906"/>
                    <a:gd name="connsiteX54" fmla="*/ 276789 w 1034979"/>
                    <a:gd name="connsiteY54" fmla="*/ 1104102 h 1509906"/>
                    <a:gd name="connsiteX55" fmla="*/ 263454 w 1034979"/>
                    <a:gd name="connsiteY55" fmla="*/ 1117437 h 1509906"/>
                    <a:gd name="connsiteX56" fmla="*/ 252024 w 1034979"/>
                    <a:gd name="connsiteY56" fmla="*/ 1125057 h 1509906"/>
                    <a:gd name="connsiteX57" fmla="*/ 240594 w 1034979"/>
                    <a:gd name="connsiteY57" fmla="*/ 1128867 h 1509906"/>
                    <a:gd name="connsiteX58" fmla="*/ 126294 w 1034979"/>
                    <a:gd name="connsiteY58" fmla="*/ 1128867 h 1509906"/>
                    <a:gd name="connsiteX59" fmla="*/ 120579 w 1034979"/>
                    <a:gd name="connsiteY59" fmla="*/ 1130772 h 1509906"/>
                    <a:gd name="connsiteX60" fmla="*/ 105339 w 1034979"/>
                    <a:gd name="connsiteY60" fmla="*/ 1132677 h 1509906"/>
                    <a:gd name="connsiteX61" fmla="*/ 88194 w 1034979"/>
                    <a:gd name="connsiteY61" fmla="*/ 1138392 h 1509906"/>
                    <a:gd name="connsiteX62" fmla="*/ 82479 w 1034979"/>
                    <a:gd name="connsiteY62" fmla="*/ 1140297 h 1509906"/>
                    <a:gd name="connsiteX63" fmla="*/ 76764 w 1034979"/>
                    <a:gd name="connsiteY63" fmla="*/ 1144107 h 1509906"/>
                    <a:gd name="connsiteX64" fmla="*/ 65334 w 1034979"/>
                    <a:gd name="connsiteY64" fmla="*/ 1146012 h 1509906"/>
                    <a:gd name="connsiteX65" fmla="*/ 27234 w 1034979"/>
                    <a:gd name="connsiteY65" fmla="*/ 1147917 h 1509906"/>
                    <a:gd name="connsiteX66" fmla="*/ 15804 w 1034979"/>
                    <a:gd name="connsiteY66" fmla="*/ 1153632 h 1509906"/>
                    <a:gd name="connsiteX67" fmla="*/ 6279 w 1034979"/>
                    <a:gd name="connsiteY67" fmla="*/ 1163157 h 1509906"/>
                    <a:gd name="connsiteX68" fmla="*/ 4374 w 1034979"/>
                    <a:gd name="connsiteY68" fmla="*/ 1168872 h 1509906"/>
                    <a:gd name="connsiteX69" fmla="*/ 564 w 1034979"/>
                    <a:gd name="connsiteY69" fmla="*/ 1174587 h 1509906"/>
                    <a:gd name="connsiteX70" fmla="*/ 6279 w 1034979"/>
                    <a:gd name="connsiteY70" fmla="*/ 1206972 h 1509906"/>
                    <a:gd name="connsiteX71" fmla="*/ 11994 w 1034979"/>
                    <a:gd name="connsiteY71" fmla="*/ 1210782 h 1509906"/>
                    <a:gd name="connsiteX72" fmla="*/ 17709 w 1034979"/>
                    <a:gd name="connsiteY72" fmla="*/ 1212687 h 1509906"/>
                    <a:gd name="connsiteX73" fmla="*/ 145344 w 1034979"/>
                    <a:gd name="connsiteY73" fmla="*/ 1210782 h 1509906"/>
                    <a:gd name="connsiteX74" fmla="*/ 152964 w 1034979"/>
                    <a:gd name="connsiteY74" fmla="*/ 1208877 h 1509906"/>
                    <a:gd name="connsiteX75" fmla="*/ 303459 w 1034979"/>
                    <a:gd name="connsiteY75" fmla="*/ 1203162 h 1509906"/>
                    <a:gd name="connsiteX76" fmla="*/ 318699 w 1034979"/>
                    <a:gd name="connsiteY76" fmla="*/ 1210782 h 1509906"/>
                    <a:gd name="connsiteX77" fmla="*/ 330129 w 1034979"/>
                    <a:gd name="connsiteY77" fmla="*/ 1216497 h 1509906"/>
                    <a:gd name="connsiteX78" fmla="*/ 333939 w 1034979"/>
                    <a:gd name="connsiteY78" fmla="*/ 1222212 h 1509906"/>
                    <a:gd name="connsiteX79" fmla="*/ 339654 w 1034979"/>
                    <a:gd name="connsiteY79" fmla="*/ 1224117 h 1509906"/>
                    <a:gd name="connsiteX80" fmla="*/ 351084 w 1034979"/>
                    <a:gd name="connsiteY80" fmla="*/ 1231737 h 1509906"/>
                    <a:gd name="connsiteX81" fmla="*/ 356799 w 1034979"/>
                    <a:gd name="connsiteY81" fmla="*/ 1235547 h 1509906"/>
                    <a:gd name="connsiteX82" fmla="*/ 360609 w 1034979"/>
                    <a:gd name="connsiteY82" fmla="*/ 1241262 h 1509906"/>
                    <a:gd name="connsiteX83" fmla="*/ 366324 w 1034979"/>
                    <a:gd name="connsiteY83" fmla="*/ 1252692 h 1509906"/>
                    <a:gd name="connsiteX84" fmla="*/ 362514 w 1034979"/>
                    <a:gd name="connsiteY84" fmla="*/ 1279362 h 1509906"/>
                    <a:gd name="connsiteX85" fmla="*/ 358704 w 1034979"/>
                    <a:gd name="connsiteY85" fmla="*/ 1285077 h 1509906"/>
                    <a:gd name="connsiteX86" fmla="*/ 356799 w 1034979"/>
                    <a:gd name="connsiteY86" fmla="*/ 1290792 h 1509906"/>
                    <a:gd name="connsiteX87" fmla="*/ 352989 w 1034979"/>
                    <a:gd name="connsiteY87" fmla="*/ 1296507 h 1509906"/>
                    <a:gd name="connsiteX88" fmla="*/ 351084 w 1034979"/>
                    <a:gd name="connsiteY88" fmla="*/ 1302222 h 1509906"/>
                    <a:gd name="connsiteX89" fmla="*/ 347274 w 1034979"/>
                    <a:gd name="connsiteY89" fmla="*/ 1307937 h 1509906"/>
                    <a:gd name="connsiteX90" fmla="*/ 330129 w 1034979"/>
                    <a:gd name="connsiteY90" fmla="*/ 1374612 h 1509906"/>
                    <a:gd name="connsiteX91" fmla="*/ 328224 w 1034979"/>
                    <a:gd name="connsiteY91" fmla="*/ 1426047 h 1509906"/>
                    <a:gd name="connsiteX92" fmla="*/ 330129 w 1034979"/>
                    <a:gd name="connsiteY92" fmla="*/ 1450812 h 1509906"/>
                    <a:gd name="connsiteX93" fmla="*/ 332034 w 1034979"/>
                    <a:gd name="connsiteY93" fmla="*/ 1456527 h 1509906"/>
                    <a:gd name="connsiteX94" fmla="*/ 335844 w 1034979"/>
                    <a:gd name="connsiteY94" fmla="*/ 1460337 h 1509906"/>
                    <a:gd name="connsiteX95" fmla="*/ 364419 w 1034979"/>
                    <a:gd name="connsiteY95" fmla="*/ 1506057 h 1509906"/>
                    <a:gd name="connsiteX96" fmla="*/ 387279 w 1034979"/>
                    <a:gd name="connsiteY96" fmla="*/ 1507962 h 1509906"/>
                    <a:gd name="connsiteX97" fmla="*/ 392994 w 1034979"/>
                    <a:gd name="connsiteY97" fmla="*/ 1502247 h 1509906"/>
                    <a:gd name="connsiteX98" fmla="*/ 394899 w 1034979"/>
                    <a:gd name="connsiteY98" fmla="*/ 1490817 h 1509906"/>
                    <a:gd name="connsiteX99" fmla="*/ 396804 w 1034979"/>
                    <a:gd name="connsiteY99" fmla="*/ 1485102 h 1509906"/>
                    <a:gd name="connsiteX100" fmla="*/ 398709 w 1034979"/>
                    <a:gd name="connsiteY100" fmla="*/ 1467957 h 1509906"/>
                    <a:gd name="connsiteX101" fmla="*/ 400614 w 1034979"/>
                    <a:gd name="connsiteY101" fmla="*/ 1454622 h 1509906"/>
                    <a:gd name="connsiteX102" fmla="*/ 404424 w 1034979"/>
                    <a:gd name="connsiteY102" fmla="*/ 1397472 h 1509906"/>
                    <a:gd name="connsiteX103" fmla="*/ 410139 w 1034979"/>
                    <a:gd name="connsiteY103" fmla="*/ 1386042 h 1509906"/>
                    <a:gd name="connsiteX104" fmla="*/ 413949 w 1034979"/>
                    <a:gd name="connsiteY104" fmla="*/ 1372707 h 1509906"/>
                    <a:gd name="connsiteX105" fmla="*/ 415854 w 1034979"/>
                    <a:gd name="connsiteY105" fmla="*/ 1366992 h 1509906"/>
                    <a:gd name="connsiteX106" fmla="*/ 417759 w 1034979"/>
                    <a:gd name="connsiteY106" fmla="*/ 1353657 h 1509906"/>
                    <a:gd name="connsiteX107" fmla="*/ 421569 w 1034979"/>
                    <a:gd name="connsiteY107" fmla="*/ 1342227 h 1509906"/>
                    <a:gd name="connsiteX108" fmla="*/ 427284 w 1034979"/>
                    <a:gd name="connsiteY108" fmla="*/ 1328892 h 1509906"/>
                    <a:gd name="connsiteX109" fmla="*/ 436809 w 1034979"/>
                    <a:gd name="connsiteY109" fmla="*/ 1317462 h 1509906"/>
                    <a:gd name="connsiteX110" fmla="*/ 450144 w 1034979"/>
                    <a:gd name="connsiteY110" fmla="*/ 1302222 h 1509906"/>
                    <a:gd name="connsiteX111" fmla="*/ 457764 w 1034979"/>
                    <a:gd name="connsiteY111" fmla="*/ 1290792 h 1509906"/>
                    <a:gd name="connsiteX112" fmla="*/ 461574 w 1034979"/>
                    <a:gd name="connsiteY112" fmla="*/ 1279362 h 1509906"/>
                    <a:gd name="connsiteX113" fmla="*/ 465384 w 1034979"/>
                    <a:gd name="connsiteY113" fmla="*/ 1264122 h 1509906"/>
                    <a:gd name="connsiteX114" fmla="*/ 467289 w 1034979"/>
                    <a:gd name="connsiteY114" fmla="*/ 1258407 h 1509906"/>
                    <a:gd name="connsiteX115" fmla="*/ 507294 w 1034979"/>
                    <a:gd name="connsiteY115" fmla="*/ 1252692 h 1509906"/>
                    <a:gd name="connsiteX116" fmla="*/ 535869 w 1034979"/>
                    <a:gd name="connsiteY116" fmla="*/ 1243167 h 1509906"/>
                    <a:gd name="connsiteX117" fmla="*/ 541584 w 1034979"/>
                    <a:gd name="connsiteY117" fmla="*/ 1241262 h 1509906"/>
                    <a:gd name="connsiteX118" fmla="*/ 547299 w 1034979"/>
                    <a:gd name="connsiteY118" fmla="*/ 1239357 h 1509906"/>
                    <a:gd name="connsiteX119" fmla="*/ 554919 w 1034979"/>
                    <a:gd name="connsiteY119" fmla="*/ 1237452 h 1509906"/>
                    <a:gd name="connsiteX120" fmla="*/ 573969 w 1034979"/>
                    <a:gd name="connsiteY120" fmla="*/ 1229832 h 1509906"/>
                    <a:gd name="connsiteX121" fmla="*/ 585399 w 1034979"/>
                    <a:gd name="connsiteY121" fmla="*/ 1226022 h 1509906"/>
                    <a:gd name="connsiteX122" fmla="*/ 720654 w 1034979"/>
                    <a:gd name="connsiteY122" fmla="*/ 1309842 h 1509906"/>
                    <a:gd name="connsiteX123" fmla="*/ 733989 w 1034979"/>
                    <a:gd name="connsiteY123" fmla="*/ 1319367 h 1509906"/>
                    <a:gd name="connsiteX124" fmla="*/ 743514 w 1034979"/>
                    <a:gd name="connsiteY124" fmla="*/ 1321272 h 1509906"/>
                    <a:gd name="connsiteX125" fmla="*/ 749229 w 1034979"/>
                    <a:gd name="connsiteY125" fmla="*/ 1323177 h 1509906"/>
                    <a:gd name="connsiteX126" fmla="*/ 762564 w 1034979"/>
                    <a:gd name="connsiteY126" fmla="*/ 1328892 h 1509906"/>
                    <a:gd name="connsiteX127" fmla="*/ 777804 w 1034979"/>
                    <a:gd name="connsiteY127" fmla="*/ 1326987 h 1509906"/>
                    <a:gd name="connsiteX128" fmla="*/ 789234 w 1034979"/>
                    <a:gd name="connsiteY128" fmla="*/ 1321272 h 1509906"/>
                    <a:gd name="connsiteX129" fmla="*/ 794949 w 1034979"/>
                    <a:gd name="connsiteY129" fmla="*/ 1319367 h 1509906"/>
                    <a:gd name="connsiteX130" fmla="*/ 802569 w 1034979"/>
                    <a:gd name="connsiteY130" fmla="*/ 1302222 h 1509906"/>
                    <a:gd name="connsiteX131" fmla="*/ 800664 w 1034979"/>
                    <a:gd name="connsiteY131" fmla="*/ 1277457 h 1509906"/>
                    <a:gd name="connsiteX132" fmla="*/ 798759 w 1034979"/>
                    <a:gd name="connsiteY132" fmla="*/ 1271742 h 1509906"/>
                    <a:gd name="connsiteX133" fmla="*/ 796854 w 1034979"/>
                    <a:gd name="connsiteY133" fmla="*/ 1264122 h 1509906"/>
                    <a:gd name="connsiteX134" fmla="*/ 783519 w 1034979"/>
                    <a:gd name="connsiteY134" fmla="*/ 1246977 h 1509906"/>
                    <a:gd name="connsiteX135" fmla="*/ 773994 w 1034979"/>
                    <a:gd name="connsiteY135" fmla="*/ 1241262 h 1509906"/>
                    <a:gd name="connsiteX136" fmla="*/ 648264 w 1034979"/>
                    <a:gd name="connsiteY136" fmla="*/ 1149822 h 1509906"/>
                    <a:gd name="connsiteX137" fmla="*/ 644454 w 1034979"/>
                    <a:gd name="connsiteY137" fmla="*/ 1132677 h 1509906"/>
                    <a:gd name="connsiteX138" fmla="*/ 646359 w 1034979"/>
                    <a:gd name="connsiteY138" fmla="*/ 1125057 h 1509906"/>
                    <a:gd name="connsiteX139" fmla="*/ 650169 w 1034979"/>
                    <a:gd name="connsiteY139" fmla="*/ 1107912 h 1509906"/>
                    <a:gd name="connsiteX140" fmla="*/ 653979 w 1034979"/>
                    <a:gd name="connsiteY140" fmla="*/ 1102197 h 1509906"/>
                    <a:gd name="connsiteX141" fmla="*/ 655884 w 1034979"/>
                    <a:gd name="connsiteY141" fmla="*/ 1096482 h 1509906"/>
                    <a:gd name="connsiteX142" fmla="*/ 661599 w 1034979"/>
                    <a:gd name="connsiteY142" fmla="*/ 1094577 h 1509906"/>
                    <a:gd name="connsiteX143" fmla="*/ 671124 w 1034979"/>
                    <a:gd name="connsiteY143" fmla="*/ 1083147 h 1509906"/>
                    <a:gd name="connsiteX144" fmla="*/ 724464 w 1034979"/>
                    <a:gd name="connsiteY144" fmla="*/ 1075527 h 1509906"/>
                    <a:gd name="connsiteX145" fmla="*/ 842574 w 1034979"/>
                    <a:gd name="connsiteY145" fmla="*/ 1077432 h 1509906"/>
                    <a:gd name="connsiteX146" fmla="*/ 871149 w 1034979"/>
                    <a:gd name="connsiteY146" fmla="*/ 1079337 h 1509906"/>
                    <a:gd name="connsiteX147" fmla="*/ 899724 w 1034979"/>
                    <a:gd name="connsiteY147" fmla="*/ 1085052 h 1509906"/>
                    <a:gd name="connsiteX148" fmla="*/ 922584 w 1034979"/>
                    <a:gd name="connsiteY148" fmla="*/ 1088862 h 1509906"/>
                    <a:gd name="connsiteX149" fmla="*/ 951159 w 1034979"/>
                    <a:gd name="connsiteY149" fmla="*/ 1094577 h 1509906"/>
                    <a:gd name="connsiteX150" fmla="*/ 956874 w 1034979"/>
                    <a:gd name="connsiteY150" fmla="*/ 1094577 h 1509906"/>
                    <a:gd name="connsiteX151" fmla="*/ 1002594 w 1034979"/>
                    <a:gd name="connsiteY151" fmla="*/ 1092672 h 1509906"/>
                    <a:gd name="connsiteX152" fmla="*/ 1031169 w 1034979"/>
                    <a:gd name="connsiteY152" fmla="*/ 1085052 h 1509906"/>
                    <a:gd name="connsiteX153" fmla="*/ 1034979 w 1034979"/>
                    <a:gd name="connsiteY153" fmla="*/ 1079337 h 1509906"/>
                    <a:gd name="connsiteX154" fmla="*/ 1033074 w 1034979"/>
                    <a:gd name="connsiteY154" fmla="*/ 1060287 h 1509906"/>
                    <a:gd name="connsiteX155" fmla="*/ 1027359 w 1034979"/>
                    <a:gd name="connsiteY155" fmla="*/ 1056477 h 1509906"/>
                    <a:gd name="connsiteX156" fmla="*/ 1012119 w 1034979"/>
                    <a:gd name="connsiteY156" fmla="*/ 1054572 h 1509906"/>
                    <a:gd name="connsiteX157" fmla="*/ 1006404 w 1034979"/>
                    <a:gd name="connsiteY157" fmla="*/ 1052667 h 1509906"/>
                    <a:gd name="connsiteX158" fmla="*/ 998784 w 1034979"/>
                    <a:gd name="connsiteY158" fmla="*/ 1050762 h 1509906"/>
                    <a:gd name="connsiteX159" fmla="*/ 987354 w 1034979"/>
                    <a:gd name="connsiteY159" fmla="*/ 1043142 h 1509906"/>
                    <a:gd name="connsiteX160" fmla="*/ 975924 w 1034979"/>
                    <a:gd name="connsiteY160" fmla="*/ 1039332 h 1509906"/>
                    <a:gd name="connsiteX161" fmla="*/ 970209 w 1034979"/>
                    <a:gd name="connsiteY161" fmla="*/ 1037427 h 1509906"/>
                    <a:gd name="connsiteX162" fmla="*/ 962589 w 1034979"/>
                    <a:gd name="connsiteY162" fmla="*/ 1035522 h 1509906"/>
                    <a:gd name="connsiteX163" fmla="*/ 956874 w 1034979"/>
                    <a:gd name="connsiteY163" fmla="*/ 1033617 h 1509906"/>
                    <a:gd name="connsiteX164" fmla="*/ 935919 w 1034979"/>
                    <a:gd name="connsiteY164" fmla="*/ 1027902 h 1509906"/>
                    <a:gd name="connsiteX165" fmla="*/ 930204 w 1034979"/>
                    <a:gd name="connsiteY165" fmla="*/ 1025997 h 1509906"/>
                    <a:gd name="connsiteX166" fmla="*/ 825429 w 1034979"/>
                    <a:gd name="connsiteY166" fmla="*/ 1027902 h 1509906"/>
                    <a:gd name="connsiteX167" fmla="*/ 819714 w 1034979"/>
                    <a:gd name="connsiteY167" fmla="*/ 1029807 h 1509906"/>
                    <a:gd name="connsiteX168" fmla="*/ 730179 w 1034979"/>
                    <a:gd name="connsiteY168" fmla="*/ 1031712 h 1509906"/>
                    <a:gd name="connsiteX169" fmla="*/ 716844 w 1034979"/>
                    <a:gd name="connsiteY169" fmla="*/ 1035522 h 1509906"/>
                    <a:gd name="connsiteX170" fmla="*/ 695889 w 1034979"/>
                    <a:gd name="connsiteY170" fmla="*/ 1037427 h 1509906"/>
                    <a:gd name="connsiteX171" fmla="*/ 669219 w 1034979"/>
                    <a:gd name="connsiteY171" fmla="*/ 1039332 h 1509906"/>
                    <a:gd name="connsiteX172" fmla="*/ 669219 w 1034979"/>
                    <a:gd name="connsiteY172" fmla="*/ 1039332 h 1509906"/>
                    <a:gd name="connsiteX173" fmla="*/ 646359 w 1034979"/>
                    <a:gd name="connsiteY173" fmla="*/ 1043142 h 1509906"/>
                    <a:gd name="connsiteX174" fmla="*/ 642549 w 1034979"/>
                    <a:gd name="connsiteY174" fmla="*/ 1031712 h 1509906"/>
                    <a:gd name="connsiteX175" fmla="*/ 640644 w 1034979"/>
                    <a:gd name="connsiteY175" fmla="*/ 1025997 h 1509906"/>
                    <a:gd name="connsiteX176" fmla="*/ 642549 w 1034979"/>
                    <a:gd name="connsiteY176" fmla="*/ 1008852 h 1509906"/>
                    <a:gd name="connsiteX177" fmla="*/ 644454 w 1034979"/>
                    <a:gd name="connsiteY177" fmla="*/ 1003137 h 1509906"/>
                    <a:gd name="connsiteX178" fmla="*/ 661599 w 1034979"/>
                    <a:gd name="connsiteY178" fmla="*/ 993612 h 1509906"/>
                    <a:gd name="connsiteX179" fmla="*/ 673029 w 1034979"/>
                    <a:gd name="connsiteY179" fmla="*/ 985992 h 1509906"/>
                    <a:gd name="connsiteX180" fmla="*/ 674934 w 1034979"/>
                    <a:gd name="connsiteY180" fmla="*/ 980277 h 1509906"/>
                    <a:gd name="connsiteX181" fmla="*/ 680649 w 1034979"/>
                    <a:gd name="connsiteY181" fmla="*/ 978372 h 1509906"/>
                    <a:gd name="connsiteX182" fmla="*/ 686364 w 1034979"/>
                    <a:gd name="connsiteY182" fmla="*/ 974562 h 1509906"/>
                    <a:gd name="connsiteX183" fmla="*/ 695889 w 1034979"/>
                    <a:gd name="connsiteY183" fmla="*/ 965037 h 1509906"/>
                    <a:gd name="connsiteX184" fmla="*/ 705414 w 1034979"/>
                    <a:gd name="connsiteY184" fmla="*/ 953607 h 1509906"/>
                    <a:gd name="connsiteX185" fmla="*/ 716844 w 1034979"/>
                    <a:gd name="connsiteY185" fmla="*/ 945987 h 1509906"/>
                    <a:gd name="connsiteX186" fmla="*/ 732084 w 1034979"/>
                    <a:gd name="connsiteY186" fmla="*/ 932652 h 1509906"/>
                    <a:gd name="connsiteX187" fmla="*/ 741609 w 1034979"/>
                    <a:gd name="connsiteY187" fmla="*/ 921222 h 1509906"/>
                    <a:gd name="connsiteX188" fmla="*/ 753039 w 1034979"/>
                    <a:gd name="connsiteY188" fmla="*/ 911697 h 1509906"/>
                    <a:gd name="connsiteX189" fmla="*/ 758754 w 1034979"/>
                    <a:gd name="connsiteY189" fmla="*/ 900267 h 1509906"/>
                    <a:gd name="connsiteX190" fmla="*/ 760659 w 1034979"/>
                    <a:gd name="connsiteY190" fmla="*/ 894552 h 1509906"/>
                    <a:gd name="connsiteX191" fmla="*/ 766374 w 1034979"/>
                    <a:gd name="connsiteY191" fmla="*/ 883122 h 1509906"/>
                    <a:gd name="connsiteX192" fmla="*/ 764469 w 1034979"/>
                    <a:gd name="connsiteY192" fmla="*/ 867882 h 1509906"/>
                    <a:gd name="connsiteX193" fmla="*/ 758754 w 1034979"/>
                    <a:gd name="connsiteY193" fmla="*/ 865977 h 1509906"/>
                    <a:gd name="connsiteX194" fmla="*/ 737799 w 1034979"/>
                    <a:gd name="connsiteY194" fmla="*/ 867882 h 1509906"/>
                    <a:gd name="connsiteX195" fmla="*/ 732084 w 1034979"/>
                    <a:gd name="connsiteY195" fmla="*/ 871692 h 1509906"/>
                    <a:gd name="connsiteX196" fmla="*/ 720654 w 1034979"/>
                    <a:gd name="connsiteY196" fmla="*/ 875502 h 1509906"/>
                    <a:gd name="connsiteX197" fmla="*/ 716844 w 1034979"/>
                    <a:gd name="connsiteY197" fmla="*/ 881217 h 1509906"/>
                    <a:gd name="connsiteX198" fmla="*/ 711129 w 1034979"/>
                    <a:gd name="connsiteY198" fmla="*/ 883122 h 1509906"/>
                    <a:gd name="connsiteX199" fmla="*/ 705414 w 1034979"/>
                    <a:gd name="connsiteY199" fmla="*/ 886932 h 1509906"/>
                    <a:gd name="connsiteX200" fmla="*/ 699699 w 1034979"/>
                    <a:gd name="connsiteY200" fmla="*/ 892647 h 1509906"/>
                    <a:gd name="connsiteX201" fmla="*/ 692079 w 1034979"/>
                    <a:gd name="connsiteY201" fmla="*/ 896457 h 1509906"/>
                    <a:gd name="connsiteX202" fmla="*/ 650169 w 1034979"/>
                    <a:gd name="connsiteY202" fmla="*/ 925032 h 1509906"/>
                    <a:gd name="connsiteX203" fmla="*/ 636834 w 1034979"/>
                    <a:gd name="connsiteY203" fmla="*/ 936462 h 1509906"/>
                    <a:gd name="connsiteX204" fmla="*/ 627309 w 1034979"/>
                    <a:gd name="connsiteY204" fmla="*/ 953607 h 1509906"/>
                    <a:gd name="connsiteX205" fmla="*/ 602544 w 1034979"/>
                    <a:gd name="connsiteY205" fmla="*/ 959322 h 1509906"/>
                    <a:gd name="connsiteX206" fmla="*/ 589209 w 1034979"/>
                    <a:gd name="connsiteY206" fmla="*/ 963132 h 1509906"/>
                    <a:gd name="connsiteX207" fmla="*/ 573969 w 1034979"/>
                    <a:gd name="connsiteY207" fmla="*/ 961227 h 1509906"/>
                    <a:gd name="connsiteX208" fmla="*/ 562539 w 1034979"/>
                    <a:gd name="connsiteY208" fmla="*/ 957417 h 1509906"/>
                    <a:gd name="connsiteX209" fmla="*/ 551109 w 1034979"/>
                    <a:gd name="connsiteY209" fmla="*/ 953607 h 1509906"/>
                    <a:gd name="connsiteX210" fmla="*/ 539679 w 1034979"/>
                    <a:gd name="connsiteY210" fmla="*/ 949797 h 1509906"/>
                    <a:gd name="connsiteX211" fmla="*/ 533964 w 1034979"/>
                    <a:gd name="connsiteY211" fmla="*/ 947892 h 1509906"/>
                    <a:gd name="connsiteX212" fmla="*/ 528249 w 1034979"/>
                    <a:gd name="connsiteY212" fmla="*/ 944082 h 1509906"/>
                    <a:gd name="connsiteX213" fmla="*/ 516819 w 1034979"/>
                    <a:gd name="connsiteY213" fmla="*/ 938367 h 1509906"/>
                    <a:gd name="connsiteX214" fmla="*/ 509199 w 1034979"/>
                    <a:gd name="connsiteY214" fmla="*/ 926937 h 1509906"/>
                    <a:gd name="connsiteX215" fmla="*/ 505389 w 1034979"/>
                    <a:gd name="connsiteY215" fmla="*/ 905982 h 1509906"/>
                    <a:gd name="connsiteX216" fmla="*/ 507294 w 1034979"/>
                    <a:gd name="connsiteY216" fmla="*/ 841212 h 1509906"/>
                    <a:gd name="connsiteX217" fmla="*/ 513009 w 1034979"/>
                    <a:gd name="connsiteY217" fmla="*/ 798220 h 1509906"/>
                    <a:gd name="connsiteX218" fmla="*/ 503484 w 1034979"/>
                    <a:gd name="connsiteY218" fmla="*/ 351627 h 1509906"/>
                    <a:gd name="connsiteX219" fmla="*/ 499674 w 1034979"/>
                    <a:gd name="connsiteY219" fmla="*/ 60162 h 1509906"/>
                    <a:gd name="connsiteX220" fmla="*/ 490149 w 1034979"/>
                    <a:gd name="connsiteY220" fmla="*/ 33492 h 1509906"/>
                    <a:gd name="connsiteX221" fmla="*/ 488244 w 1034979"/>
                    <a:gd name="connsiteY221" fmla="*/ 27777 h 1509906"/>
                    <a:gd name="connsiteX222" fmla="*/ 484434 w 1034979"/>
                    <a:gd name="connsiteY222" fmla="*/ 22062 h 1509906"/>
                    <a:gd name="connsiteX223" fmla="*/ 478719 w 1034979"/>
                    <a:gd name="connsiteY223" fmla="*/ 10632 h 1509906"/>
                    <a:gd name="connsiteX224" fmla="*/ 473004 w 1034979"/>
                    <a:gd name="connsiteY224" fmla="*/ 6822 h 1509906"/>
                    <a:gd name="connsiteX225" fmla="*/ 469194 w 1034979"/>
                    <a:gd name="connsiteY225" fmla="*/ 1107 h 1509906"/>
                    <a:gd name="connsiteX226" fmla="*/ 429189 w 1034979"/>
                    <a:gd name="connsiteY226" fmla="*/ 4917 h 1509906"/>
                    <a:gd name="connsiteX227" fmla="*/ 421569 w 1034979"/>
                    <a:gd name="connsiteY227" fmla="*/ 16347 h 1509906"/>
                    <a:gd name="connsiteX228" fmla="*/ 417759 w 1034979"/>
                    <a:gd name="connsiteY228" fmla="*/ 22062 h 1509906"/>
                    <a:gd name="connsiteX229" fmla="*/ 419664 w 1034979"/>
                    <a:gd name="connsiteY229" fmla="*/ 54447 h 1509906"/>
                    <a:gd name="connsiteX230" fmla="*/ 423474 w 1034979"/>
                    <a:gd name="connsiteY230" fmla="*/ 65877 h 1509906"/>
                    <a:gd name="connsiteX231" fmla="*/ 425379 w 1034979"/>
                    <a:gd name="connsiteY231" fmla="*/ 71592 h 1509906"/>
                    <a:gd name="connsiteX232" fmla="*/ 425379 w 1034979"/>
                    <a:gd name="connsiteY232" fmla="*/ 77307 h 1509906"/>
                    <a:gd name="connsiteX233" fmla="*/ 429189 w 1034979"/>
                    <a:gd name="connsiteY233" fmla="*/ 231612 h 1509906"/>
                    <a:gd name="connsiteX234" fmla="*/ 440619 w 1034979"/>
                    <a:gd name="connsiteY234" fmla="*/ 414492 h 1509906"/>
                    <a:gd name="connsiteX235" fmla="*/ 425379 w 1034979"/>
                    <a:gd name="connsiteY235" fmla="*/ 711672 h 1509906"/>
                    <a:gd name="connsiteX236" fmla="*/ 417759 w 1034979"/>
                    <a:gd name="connsiteY236" fmla="*/ 839307 h 1509906"/>
                    <a:gd name="connsiteX237" fmla="*/ 413949 w 1034979"/>
                    <a:gd name="connsiteY237" fmla="*/ 856452 h 1509906"/>
                    <a:gd name="connsiteX238" fmla="*/ 417759 w 1034979"/>
                    <a:gd name="connsiteY238" fmla="*/ 877407 h 1509906"/>
                    <a:gd name="connsiteX239" fmla="*/ 421569 w 1034979"/>
                    <a:gd name="connsiteY239" fmla="*/ 878179 h 1509906"/>
                    <a:gd name="connsiteX240" fmla="*/ 425379 w 1034979"/>
                    <a:gd name="connsiteY240" fmla="*/ 894552 h 1509906"/>
                    <a:gd name="connsiteX241" fmla="*/ 423474 w 1034979"/>
                    <a:gd name="connsiteY241" fmla="*/ 921222 h 1509906"/>
                    <a:gd name="connsiteX242" fmla="*/ 417759 w 1034979"/>
                    <a:gd name="connsiteY242" fmla="*/ 923127 h 1509906"/>
                    <a:gd name="connsiteX243" fmla="*/ 412044 w 1034979"/>
                    <a:gd name="connsiteY243" fmla="*/ 926937 h 1509906"/>
                    <a:gd name="connsiteX244" fmla="*/ 421569 w 1034979"/>
                    <a:gd name="connsiteY244"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16769 w 1034979"/>
                    <a:gd name="connsiteY22" fmla="*/ 896457 h 1509906"/>
                    <a:gd name="connsiteX23" fmla="*/ 111054 w 1034979"/>
                    <a:gd name="connsiteY23" fmla="*/ 890742 h 1509906"/>
                    <a:gd name="connsiteX24" fmla="*/ 84384 w 1034979"/>
                    <a:gd name="connsiteY24" fmla="*/ 865977 h 1509906"/>
                    <a:gd name="connsiteX25" fmla="*/ 78669 w 1034979"/>
                    <a:gd name="connsiteY25" fmla="*/ 864072 h 1509906"/>
                    <a:gd name="connsiteX26" fmla="*/ 59619 w 1034979"/>
                    <a:gd name="connsiteY26" fmla="*/ 867882 h 1509906"/>
                    <a:gd name="connsiteX27" fmla="*/ 53904 w 1034979"/>
                    <a:gd name="connsiteY27" fmla="*/ 871692 h 1509906"/>
                    <a:gd name="connsiteX28" fmla="*/ 50094 w 1034979"/>
                    <a:gd name="connsiteY28" fmla="*/ 877407 h 1509906"/>
                    <a:gd name="connsiteX29" fmla="*/ 46284 w 1034979"/>
                    <a:gd name="connsiteY29" fmla="*/ 888837 h 1509906"/>
                    <a:gd name="connsiteX30" fmla="*/ 50094 w 1034979"/>
                    <a:gd name="connsiteY30" fmla="*/ 926937 h 1509906"/>
                    <a:gd name="connsiteX31" fmla="*/ 53904 w 1034979"/>
                    <a:gd name="connsiteY31" fmla="*/ 932652 h 1509906"/>
                    <a:gd name="connsiteX32" fmla="*/ 59619 w 1034979"/>
                    <a:gd name="connsiteY32" fmla="*/ 936462 h 1509906"/>
                    <a:gd name="connsiteX33" fmla="*/ 63429 w 1034979"/>
                    <a:gd name="connsiteY33" fmla="*/ 942177 h 1509906"/>
                    <a:gd name="connsiteX34" fmla="*/ 80574 w 1034979"/>
                    <a:gd name="connsiteY34" fmla="*/ 951702 h 1509906"/>
                    <a:gd name="connsiteX35" fmla="*/ 103434 w 1034979"/>
                    <a:gd name="connsiteY35" fmla="*/ 953607 h 1509906"/>
                    <a:gd name="connsiteX36" fmla="*/ 124389 w 1034979"/>
                    <a:gd name="connsiteY36" fmla="*/ 959322 h 1509906"/>
                    <a:gd name="connsiteX37" fmla="*/ 130104 w 1034979"/>
                    <a:gd name="connsiteY37" fmla="*/ 961227 h 1509906"/>
                    <a:gd name="connsiteX38" fmla="*/ 135819 w 1034979"/>
                    <a:gd name="connsiteY38" fmla="*/ 966942 h 1509906"/>
                    <a:gd name="connsiteX39" fmla="*/ 143439 w 1034979"/>
                    <a:gd name="connsiteY39" fmla="*/ 968847 h 1509906"/>
                    <a:gd name="connsiteX40" fmla="*/ 166299 w 1034979"/>
                    <a:gd name="connsiteY40" fmla="*/ 972657 h 1509906"/>
                    <a:gd name="connsiteX41" fmla="*/ 191064 w 1034979"/>
                    <a:gd name="connsiteY41" fmla="*/ 978372 h 1509906"/>
                    <a:gd name="connsiteX42" fmla="*/ 208209 w 1034979"/>
                    <a:gd name="connsiteY42" fmla="*/ 984087 h 1509906"/>
                    <a:gd name="connsiteX43" fmla="*/ 213924 w 1034979"/>
                    <a:gd name="connsiteY43" fmla="*/ 985992 h 1509906"/>
                    <a:gd name="connsiteX44" fmla="*/ 229164 w 1034979"/>
                    <a:gd name="connsiteY44" fmla="*/ 989802 h 1509906"/>
                    <a:gd name="connsiteX45" fmla="*/ 248214 w 1034979"/>
                    <a:gd name="connsiteY45" fmla="*/ 995517 h 1509906"/>
                    <a:gd name="connsiteX46" fmla="*/ 253929 w 1034979"/>
                    <a:gd name="connsiteY46" fmla="*/ 999327 h 1509906"/>
                    <a:gd name="connsiteX47" fmla="*/ 267264 w 1034979"/>
                    <a:gd name="connsiteY47" fmla="*/ 1014567 h 1509906"/>
                    <a:gd name="connsiteX48" fmla="*/ 272979 w 1034979"/>
                    <a:gd name="connsiteY48" fmla="*/ 1033617 h 1509906"/>
                    <a:gd name="connsiteX49" fmla="*/ 274884 w 1034979"/>
                    <a:gd name="connsiteY49" fmla="*/ 1039332 h 1509906"/>
                    <a:gd name="connsiteX50" fmla="*/ 276789 w 1034979"/>
                    <a:gd name="connsiteY50" fmla="*/ 1045047 h 1509906"/>
                    <a:gd name="connsiteX51" fmla="*/ 278694 w 1034979"/>
                    <a:gd name="connsiteY51" fmla="*/ 1069812 h 1509906"/>
                    <a:gd name="connsiteX52" fmla="*/ 280599 w 1034979"/>
                    <a:gd name="connsiteY52" fmla="*/ 1075527 h 1509906"/>
                    <a:gd name="connsiteX53" fmla="*/ 278694 w 1034979"/>
                    <a:gd name="connsiteY53" fmla="*/ 1094577 h 1509906"/>
                    <a:gd name="connsiteX54" fmla="*/ 276789 w 1034979"/>
                    <a:gd name="connsiteY54" fmla="*/ 1104102 h 1509906"/>
                    <a:gd name="connsiteX55" fmla="*/ 263454 w 1034979"/>
                    <a:gd name="connsiteY55" fmla="*/ 1117437 h 1509906"/>
                    <a:gd name="connsiteX56" fmla="*/ 252024 w 1034979"/>
                    <a:gd name="connsiteY56" fmla="*/ 1125057 h 1509906"/>
                    <a:gd name="connsiteX57" fmla="*/ 240594 w 1034979"/>
                    <a:gd name="connsiteY57" fmla="*/ 1128867 h 1509906"/>
                    <a:gd name="connsiteX58" fmla="*/ 126294 w 1034979"/>
                    <a:gd name="connsiteY58" fmla="*/ 1128867 h 1509906"/>
                    <a:gd name="connsiteX59" fmla="*/ 120579 w 1034979"/>
                    <a:gd name="connsiteY59" fmla="*/ 1130772 h 1509906"/>
                    <a:gd name="connsiteX60" fmla="*/ 105339 w 1034979"/>
                    <a:gd name="connsiteY60" fmla="*/ 1132677 h 1509906"/>
                    <a:gd name="connsiteX61" fmla="*/ 88194 w 1034979"/>
                    <a:gd name="connsiteY61" fmla="*/ 1138392 h 1509906"/>
                    <a:gd name="connsiteX62" fmla="*/ 82479 w 1034979"/>
                    <a:gd name="connsiteY62" fmla="*/ 1140297 h 1509906"/>
                    <a:gd name="connsiteX63" fmla="*/ 76764 w 1034979"/>
                    <a:gd name="connsiteY63" fmla="*/ 1144107 h 1509906"/>
                    <a:gd name="connsiteX64" fmla="*/ 65334 w 1034979"/>
                    <a:gd name="connsiteY64" fmla="*/ 1146012 h 1509906"/>
                    <a:gd name="connsiteX65" fmla="*/ 27234 w 1034979"/>
                    <a:gd name="connsiteY65" fmla="*/ 1147917 h 1509906"/>
                    <a:gd name="connsiteX66" fmla="*/ 15804 w 1034979"/>
                    <a:gd name="connsiteY66" fmla="*/ 1153632 h 1509906"/>
                    <a:gd name="connsiteX67" fmla="*/ 6279 w 1034979"/>
                    <a:gd name="connsiteY67" fmla="*/ 1163157 h 1509906"/>
                    <a:gd name="connsiteX68" fmla="*/ 4374 w 1034979"/>
                    <a:gd name="connsiteY68" fmla="*/ 1168872 h 1509906"/>
                    <a:gd name="connsiteX69" fmla="*/ 564 w 1034979"/>
                    <a:gd name="connsiteY69" fmla="*/ 1174587 h 1509906"/>
                    <a:gd name="connsiteX70" fmla="*/ 6279 w 1034979"/>
                    <a:gd name="connsiteY70" fmla="*/ 1206972 h 1509906"/>
                    <a:gd name="connsiteX71" fmla="*/ 11994 w 1034979"/>
                    <a:gd name="connsiteY71" fmla="*/ 1210782 h 1509906"/>
                    <a:gd name="connsiteX72" fmla="*/ 17709 w 1034979"/>
                    <a:gd name="connsiteY72" fmla="*/ 1212687 h 1509906"/>
                    <a:gd name="connsiteX73" fmla="*/ 145344 w 1034979"/>
                    <a:gd name="connsiteY73" fmla="*/ 1210782 h 1509906"/>
                    <a:gd name="connsiteX74" fmla="*/ 152964 w 1034979"/>
                    <a:gd name="connsiteY74" fmla="*/ 1208877 h 1509906"/>
                    <a:gd name="connsiteX75" fmla="*/ 303459 w 1034979"/>
                    <a:gd name="connsiteY75" fmla="*/ 1203162 h 1509906"/>
                    <a:gd name="connsiteX76" fmla="*/ 318699 w 1034979"/>
                    <a:gd name="connsiteY76" fmla="*/ 1210782 h 1509906"/>
                    <a:gd name="connsiteX77" fmla="*/ 330129 w 1034979"/>
                    <a:gd name="connsiteY77" fmla="*/ 1216497 h 1509906"/>
                    <a:gd name="connsiteX78" fmla="*/ 333939 w 1034979"/>
                    <a:gd name="connsiteY78" fmla="*/ 1222212 h 1509906"/>
                    <a:gd name="connsiteX79" fmla="*/ 339654 w 1034979"/>
                    <a:gd name="connsiteY79" fmla="*/ 1224117 h 1509906"/>
                    <a:gd name="connsiteX80" fmla="*/ 351084 w 1034979"/>
                    <a:gd name="connsiteY80" fmla="*/ 1231737 h 1509906"/>
                    <a:gd name="connsiteX81" fmla="*/ 356799 w 1034979"/>
                    <a:gd name="connsiteY81" fmla="*/ 1235547 h 1509906"/>
                    <a:gd name="connsiteX82" fmla="*/ 360609 w 1034979"/>
                    <a:gd name="connsiteY82" fmla="*/ 1241262 h 1509906"/>
                    <a:gd name="connsiteX83" fmla="*/ 366324 w 1034979"/>
                    <a:gd name="connsiteY83" fmla="*/ 1252692 h 1509906"/>
                    <a:gd name="connsiteX84" fmla="*/ 362514 w 1034979"/>
                    <a:gd name="connsiteY84" fmla="*/ 1279362 h 1509906"/>
                    <a:gd name="connsiteX85" fmla="*/ 358704 w 1034979"/>
                    <a:gd name="connsiteY85" fmla="*/ 1285077 h 1509906"/>
                    <a:gd name="connsiteX86" fmla="*/ 356799 w 1034979"/>
                    <a:gd name="connsiteY86" fmla="*/ 1290792 h 1509906"/>
                    <a:gd name="connsiteX87" fmla="*/ 352989 w 1034979"/>
                    <a:gd name="connsiteY87" fmla="*/ 1296507 h 1509906"/>
                    <a:gd name="connsiteX88" fmla="*/ 351084 w 1034979"/>
                    <a:gd name="connsiteY88" fmla="*/ 1302222 h 1509906"/>
                    <a:gd name="connsiteX89" fmla="*/ 347274 w 1034979"/>
                    <a:gd name="connsiteY89" fmla="*/ 1307937 h 1509906"/>
                    <a:gd name="connsiteX90" fmla="*/ 330129 w 1034979"/>
                    <a:gd name="connsiteY90" fmla="*/ 1374612 h 1509906"/>
                    <a:gd name="connsiteX91" fmla="*/ 328224 w 1034979"/>
                    <a:gd name="connsiteY91" fmla="*/ 1426047 h 1509906"/>
                    <a:gd name="connsiteX92" fmla="*/ 330129 w 1034979"/>
                    <a:gd name="connsiteY92" fmla="*/ 1450812 h 1509906"/>
                    <a:gd name="connsiteX93" fmla="*/ 332034 w 1034979"/>
                    <a:gd name="connsiteY93" fmla="*/ 1456527 h 1509906"/>
                    <a:gd name="connsiteX94" fmla="*/ 335844 w 1034979"/>
                    <a:gd name="connsiteY94" fmla="*/ 1460337 h 1509906"/>
                    <a:gd name="connsiteX95" fmla="*/ 364419 w 1034979"/>
                    <a:gd name="connsiteY95" fmla="*/ 1506057 h 1509906"/>
                    <a:gd name="connsiteX96" fmla="*/ 387279 w 1034979"/>
                    <a:gd name="connsiteY96" fmla="*/ 1507962 h 1509906"/>
                    <a:gd name="connsiteX97" fmla="*/ 392994 w 1034979"/>
                    <a:gd name="connsiteY97" fmla="*/ 1502247 h 1509906"/>
                    <a:gd name="connsiteX98" fmla="*/ 394899 w 1034979"/>
                    <a:gd name="connsiteY98" fmla="*/ 1490817 h 1509906"/>
                    <a:gd name="connsiteX99" fmla="*/ 396804 w 1034979"/>
                    <a:gd name="connsiteY99" fmla="*/ 1485102 h 1509906"/>
                    <a:gd name="connsiteX100" fmla="*/ 398709 w 1034979"/>
                    <a:gd name="connsiteY100" fmla="*/ 1467957 h 1509906"/>
                    <a:gd name="connsiteX101" fmla="*/ 400614 w 1034979"/>
                    <a:gd name="connsiteY101" fmla="*/ 1454622 h 1509906"/>
                    <a:gd name="connsiteX102" fmla="*/ 404424 w 1034979"/>
                    <a:gd name="connsiteY102" fmla="*/ 1397472 h 1509906"/>
                    <a:gd name="connsiteX103" fmla="*/ 410139 w 1034979"/>
                    <a:gd name="connsiteY103" fmla="*/ 1386042 h 1509906"/>
                    <a:gd name="connsiteX104" fmla="*/ 413949 w 1034979"/>
                    <a:gd name="connsiteY104" fmla="*/ 1372707 h 1509906"/>
                    <a:gd name="connsiteX105" fmla="*/ 415854 w 1034979"/>
                    <a:gd name="connsiteY105" fmla="*/ 1366992 h 1509906"/>
                    <a:gd name="connsiteX106" fmla="*/ 417759 w 1034979"/>
                    <a:gd name="connsiteY106" fmla="*/ 1353657 h 1509906"/>
                    <a:gd name="connsiteX107" fmla="*/ 421569 w 1034979"/>
                    <a:gd name="connsiteY107" fmla="*/ 1342227 h 1509906"/>
                    <a:gd name="connsiteX108" fmla="*/ 427284 w 1034979"/>
                    <a:gd name="connsiteY108" fmla="*/ 1328892 h 1509906"/>
                    <a:gd name="connsiteX109" fmla="*/ 436809 w 1034979"/>
                    <a:gd name="connsiteY109" fmla="*/ 1317462 h 1509906"/>
                    <a:gd name="connsiteX110" fmla="*/ 450144 w 1034979"/>
                    <a:gd name="connsiteY110" fmla="*/ 1302222 h 1509906"/>
                    <a:gd name="connsiteX111" fmla="*/ 457764 w 1034979"/>
                    <a:gd name="connsiteY111" fmla="*/ 1290792 h 1509906"/>
                    <a:gd name="connsiteX112" fmla="*/ 461574 w 1034979"/>
                    <a:gd name="connsiteY112" fmla="*/ 1279362 h 1509906"/>
                    <a:gd name="connsiteX113" fmla="*/ 465384 w 1034979"/>
                    <a:gd name="connsiteY113" fmla="*/ 1264122 h 1509906"/>
                    <a:gd name="connsiteX114" fmla="*/ 467289 w 1034979"/>
                    <a:gd name="connsiteY114" fmla="*/ 1258407 h 1509906"/>
                    <a:gd name="connsiteX115" fmla="*/ 507294 w 1034979"/>
                    <a:gd name="connsiteY115" fmla="*/ 1252692 h 1509906"/>
                    <a:gd name="connsiteX116" fmla="*/ 535869 w 1034979"/>
                    <a:gd name="connsiteY116" fmla="*/ 1243167 h 1509906"/>
                    <a:gd name="connsiteX117" fmla="*/ 541584 w 1034979"/>
                    <a:gd name="connsiteY117" fmla="*/ 1241262 h 1509906"/>
                    <a:gd name="connsiteX118" fmla="*/ 547299 w 1034979"/>
                    <a:gd name="connsiteY118" fmla="*/ 1239357 h 1509906"/>
                    <a:gd name="connsiteX119" fmla="*/ 554919 w 1034979"/>
                    <a:gd name="connsiteY119" fmla="*/ 1237452 h 1509906"/>
                    <a:gd name="connsiteX120" fmla="*/ 573969 w 1034979"/>
                    <a:gd name="connsiteY120" fmla="*/ 1229832 h 1509906"/>
                    <a:gd name="connsiteX121" fmla="*/ 585399 w 1034979"/>
                    <a:gd name="connsiteY121" fmla="*/ 1226022 h 1509906"/>
                    <a:gd name="connsiteX122" fmla="*/ 720654 w 1034979"/>
                    <a:gd name="connsiteY122" fmla="*/ 1309842 h 1509906"/>
                    <a:gd name="connsiteX123" fmla="*/ 733989 w 1034979"/>
                    <a:gd name="connsiteY123" fmla="*/ 1319367 h 1509906"/>
                    <a:gd name="connsiteX124" fmla="*/ 743514 w 1034979"/>
                    <a:gd name="connsiteY124" fmla="*/ 1321272 h 1509906"/>
                    <a:gd name="connsiteX125" fmla="*/ 749229 w 1034979"/>
                    <a:gd name="connsiteY125" fmla="*/ 1323177 h 1509906"/>
                    <a:gd name="connsiteX126" fmla="*/ 762564 w 1034979"/>
                    <a:gd name="connsiteY126" fmla="*/ 1328892 h 1509906"/>
                    <a:gd name="connsiteX127" fmla="*/ 777804 w 1034979"/>
                    <a:gd name="connsiteY127" fmla="*/ 1326987 h 1509906"/>
                    <a:gd name="connsiteX128" fmla="*/ 789234 w 1034979"/>
                    <a:gd name="connsiteY128" fmla="*/ 1321272 h 1509906"/>
                    <a:gd name="connsiteX129" fmla="*/ 794949 w 1034979"/>
                    <a:gd name="connsiteY129" fmla="*/ 1319367 h 1509906"/>
                    <a:gd name="connsiteX130" fmla="*/ 802569 w 1034979"/>
                    <a:gd name="connsiteY130" fmla="*/ 1302222 h 1509906"/>
                    <a:gd name="connsiteX131" fmla="*/ 800664 w 1034979"/>
                    <a:gd name="connsiteY131" fmla="*/ 1277457 h 1509906"/>
                    <a:gd name="connsiteX132" fmla="*/ 798759 w 1034979"/>
                    <a:gd name="connsiteY132" fmla="*/ 1271742 h 1509906"/>
                    <a:gd name="connsiteX133" fmla="*/ 796854 w 1034979"/>
                    <a:gd name="connsiteY133" fmla="*/ 1264122 h 1509906"/>
                    <a:gd name="connsiteX134" fmla="*/ 783519 w 1034979"/>
                    <a:gd name="connsiteY134" fmla="*/ 1246977 h 1509906"/>
                    <a:gd name="connsiteX135" fmla="*/ 773994 w 1034979"/>
                    <a:gd name="connsiteY135" fmla="*/ 1241262 h 1509906"/>
                    <a:gd name="connsiteX136" fmla="*/ 648264 w 1034979"/>
                    <a:gd name="connsiteY136" fmla="*/ 1149822 h 1509906"/>
                    <a:gd name="connsiteX137" fmla="*/ 644454 w 1034979"/>
                    <a:gd name="connsiteY137" fmla="*/ 1132677 h 1509906"/>
                    <a:gd name="connsiteX138" fmla="*/ 646359 w 1034979"/>
                    <a:gd name="connsiteY138" fmla="*/ 1125057 h 1509906"/>
                    <a:gd name="connsiteX139" fmla="*/ 650169 w 1034979"/>
                    <a:gd name="connsiteY139" fmla="*/ 1107912 h 1509906"/>
                    <a:gd name="connsiteX140" fmla="*/ 653979 w 1034979"/>
                    <a:gd name="connsiteY140" fmla="*/ 1102197 h 1509906"/>
                    <a:gd name="connsiteX141" fmla="*/ 655884 w 1034979"/>
                    <a:gd name="connsiteY141" fmla="*/ 1096482 h 1509906"/>
                    <a:gd name="connsiteX142" fmla="*/ 661599 w 1034979"/>
                    <a:gd name="connsiteY142" fmla="*/ 1094577 h 1509906"/>
                    <a:gd name="connsiteX143" fmla="*/ 671124 w 1034979"/>
                    <a:gd name="connsiteY143" fmla="*/ 1083147 h 1509906"/>
                    <a:gd name="connsiteX144" fmla="*/ 724464 w 1034979"/>
                    <a:gd name="connsiteY144" fmla="*/ 1075527 h 1509906"/>
                    <a:gd name="connsiteX145" fmla="*/ 842574 w 1034979"/>
                    <a:gd name="connsiteY145" fmla="*/ 1077432 h 1509906"/>
                    <a:gd name="connsiteX146" fmla="*/ 871149 w 1034979"/>
                    <a:gd name="connsiteY146" fmla="*/ 1079337 h 1509906"/>
                    <a:gd name="connsiteX147" fmla="*/ 899724 w 1034979"/>
                    <a:gd name="connsiteY147" fmla="*/ 1085052 h 1509906"/>
                    <a:gd name="connsiteX148" fmla="*/ 922584 w 1034979"/>
                    <a:gd name="connsiteY148" fmla="*/ 1088862 h 1509906"/>
                    <a:gd name="connsiteX149" fmla="*/ 951159 w 1034979"/>
                    <a:gd name="connsiteY149" fmla="*/ 1094577 h 1509906"/>
                    <a:gd name="connsiteX150" fmla="*/ 956874 w 1034979"/>
                    <a:gd name="connsiteY150" fmla="*/ 1094577 h 1509906"/>
                    <a:gd name="connsiteX151" fmla="*/ 1002594 w 1034979"/>
                    <a:gd name="connsiteY151" fmla="*/ 1092672 h 1509906"/>
                    <a:gd name="connsiteX152" fmla="*/ 1031169 w 1034979"/>
                    <a:gd name="connsiteY152" fmla="*/ 1085052 h 1509906"/>
                    <a:gd name="connsiteX153" fmla="*/ 1034979 w 1034979"/>
                    <a:gd name="connsiteY153" fmla="*/ 1079337 h 1509906"/>
                    <a:gd name="connsiteX154" fmla="*/ 1033074 w 1034979"/>
                    <a:gd name="connsiteY154" fmla="*/ 1060287 h 1509906"/>
                    <a:gd name="connsiteX155" fmla="*/ 1027359 w 1034979"/>
                    <a:gd name="connsiteY155" fmla="*/ 1056477 h 1509906"/>
                    <a:gd name="connsiteX156" fmla="*/ 1012119 w 1034979"/>
                    <a:gd name="connsiteY156" fmla="*/ 1054572 h 1509906"/>
                    <a:gd name="connsiteX157" fmla="*/ 1006404 w 1034979"/>
                    <a:gd name="connsiteY157" fmla="*/ 1052667 h 1509906"/>
                    <a:gd name="connsiteX158" fmla="*/ 998784 w 1034979"/>
                    <a:gd name="connsiteY158" fmla="*/ 1050762 h 1509906"/>
                    <a:gd name="connsiteX159" fmla="*/ 987354 w 1034979"/>
                    <a:gd name="connsiteY159" fmla="*/ 1043142 h 1509906"/>
                    <a:gd name="connsiteX160" fmla="*/ 975924 w 1034979"/>
                    <a:gd name="connsiteY160" fmla="*/ 1039332 h 1509906"/>
                    <a:gd name="connsiteX161" fmla="*/ 970209 w 1034979"/>
                    <a:gd name="connsiteY161" fmla="*/ 1037427 h 1509906"/>
                    <a:gd name="connsiteX162" fmla="*/ 962589 w 1034979"/>
                    <a:gd name="connsiteY162" fmla="*/ 1035522 h 1509906"/>
                    <a:gd name="connsiteX163" fmla="*/ 956874 w 1034979"/>
                    <a:gd name="connsiteY163" fmla="*/ 1033617 h 1509906"/>
                    <a:gd name="connsiteX164" fmla="*/ 935919 w 1034979"/>
                    <a:gd name="connsiteY164" fmla="*/ 1027902 h 1509906"/>
                    <a:gd name="connsiteX165" fmla="*/ 930204 w 1034979"/>
                    <a:gd name="connsiteY165" fmla="*/ 1025997 h 1509906"/>
                    <a:gd name="connsiteX166" fmla="*/ 825429 w 1034979"/>
                    <a:gd name="connsiteY166" fmla="*/ 1027902 h 1509906"/>
                    <a:gd name="connsiteX167" fmla="*/ 819714 w 1034979"/>
                    <a:gd name="connsiteY167" fmla="*/ 1029807 h 1509906"/>
                    <a:gd name="connsiteX168" fmla="*/ 730179 w 1034979"/>
                    <a:gd name="connsiteY168" fmla="*/ 1031712 h 1509906"/>
                    <a:gd name="connsiteX169" fmla="*/ 716844 w 1034979"/>
                    <a:gd name="connsiteY169" fmla="*/ 1035522 h 1509906"/>
                    <a:gd name="connsiteX170" fmla="*/ 695889 w 1034979"/>
                    <a:gd name="connsiteY170" fmla="*/ 1037427 h 1509906"/>
                    <a:gd name="connsiteX171" fmla="*/ 669219 w 1034979"/>
                    <a:gd name="connsiteY171" fmla="*/ 1039332 h 1509906"/>
                    <a:gd name="connsiteX172" fmla="*/ 669219 w 1034979"/>
                    <a:gd name="connsiteY172" fmla="*/ 1039332 h 1509906"/>
                    <a:gd name="connsiteX173" fmla="*/ 646359 w 1034979"/>
                    <a:gd name="connsiteY173" fmla="*/ 1043142 h 1509906"/>
                    <a:gd name="connsiteX174" fmla="*/ 642549 w 1034979"/>
                    <a:gd name="connsiteY174" fmla="*/ 1031712 h 1509906"/>
                    <a:gd name="connsiteX175" fmla="*/ 640644 w 1034979"/>
                    <a:gd name="connsiteY175" fmla="*/ 1025997 h 1509906"/>
                    <a:gd name="connsiteX176" fmla="*/ 642549 w 1034979"/>
                    <a:gd name="connsiteY176" fmla="*/ 1008852 h 1509906"/>
                    <a:gd name="connsiteX177" fmla="*/ 644454 w 1034979"/>
                    <a:gd name="connsiteY177" fmla="*/ 1003137 h 1509906"/>
                    <a:gd name="connsiteX178" fmla="*/ 661599 w 1034979"/>
                    <a:gd name="connsiteY178" fmla="*/ 993612 h 1509906"/>
                    <a:gd name="connsiteX179" fmla="*/ 673029 w 1034979"/>
                    <a:gd name="connsiteY179" fmla="*/ 985992 h 1509906"/>
                    <a:gd name="connsiteX180" fmla="*/ 674934 w 1034979"/>
                    <a:gd name="connsiteY180" fmla="*/ 980277 h 1509906"/>
                    <a:gd name="connsiteX181" fmla="*/ 680649 w 1034979"/>
                    <a:gd name="connsiteY181" fmla="*/ 978372 h 1509906"/>
                    <a:gd name="connsiteX182" fmla="*/ 686364 w 1034979"/>
                    <a:gd name="connsiteY182" fmla="*/ 974562 h 1509906"/>
                    <a:gd name="connsiteX183" fmla="*/ 695889 w 1034979"/>
                    <a:gd name="connsiteY183" fmla="*/ 965037 h 1509906"/>
                    <a:gd name="connsiteX184" fmla="*/ 705414 w 1034979"/>
                    <a:gd name="connsiteY184" fmla="*/ 953607 h 1509906"/>
                    <a:gd name="connsiteX185" fmla="*/ 716844 w 1034979"/>
                    <a:gd name="connsiteY185" fmla="*/ 945987 h 1509906"/>
                    <a:gd name="connsiteX186" fmla="*/ 732084 w 1034979"/>
                    <a:gd name="connsiteY186" fmla="*/ 932652 h 1509906"/>
                    <a:gd name="connsiteX187" fmla="*/ 741609 w 1034979"/>
                    <a:gd name="connsiteY187" fmla="*/ 921222 h 1509906"/>
                    <a:gd name="connsiteX188" fmla="*/ 753039 w 1034979"/>
                    <a:gd name="connsiteY188" fmla="*/ 911697 h 1509906"/>
                    <a:gd name="connsiteX189" fmla="*/ 758754 w 1034979"/>
                    <a:gd name="connsiteY189" fmla="*/ 900267 h 1509906"/>
                    <a:gd name="connsiteX190" fmla="*/ 760659 w 1034979"/>
                    <a:gd name="connsiteY190" fmla="*/ 894552 h 1509906"/>
                    <a:gd name="connsiteX191" fmla="*/ 766374 w 1034979"/>
                    <a:gd name="connsiteY191" fmla="*/ 883122 h 1509906"/>
                    <a:gd name="connsiteX192" fmla="*/ 764469 w 1034979"/>
                    <a:gd name="connsiteY192" fmla="*/ 867882 h 1509906"/>
                    <a:gd name="connsiteX193" fmla="*/ 758754 w 1034979"/>
                    <a:gd name="connsiteY193" fmla="*/ 865977 h 1509906"/>
                    <a:gd name="connsiteX194" fmla="*/ 737799 w 1034979"/>
                    <a:gd name="connsiteY194" fmla="*/ 867882 h 1509906"/>
                    <a:gd name="connsiteX195" fmla="*/ 732084 w 1034979"/>
                    <a:gd name="connsiteY195" fmla="*/ 871692 h 1509906"/>
                    <a:gd name="connsiteX196" fmla="*/ 720654 w 1034979"/>
                    <a:gd name="connsiteY196" fmla="*/ 875502 h 1509906"/>
                    <a:gd name="connsiteX197" fmla="*/ 716844 w 1034979"/>
                    <a:gd name="connsiteY197" fmla="*/ 881217 h 1509906"/>
                    <a:gd name="connsiteX198" fmla="*/ 711129 w 1034979"/>
                    <a:gd name="connsiteY198" fmla="*/ 883122 h 1509906"/>
                    <a:gd name="connsiteX199" fmla="*/ 705414 w 1034979"/>
                    <a:gd name="connsiteY199" fmla="*/ 886932 h 1509906"/>
                    <a:gd name="connsiteX200" fmla="*/ 699699 w 1034979"/>
                    <a:gd name="connsiteY200" fmla="*/ 892647 h 1509906"/>
                    <a:gd name="connsiteX201" fmla="*/ 692079 w 1034979"/>
                    <a:gd name="connsiteY201" fmla="*/ 896457 h 1509906"/>
                    <a:gd name="connsiteX202" fmla="*/ 650169 w 1034979"/>
                    <a:gd name="connsiteY202" fmla="*/ 925032 h 1509906"/>
                    <a:gd name="connsiteX203" fmla="*/ 636834 w 1034979"/>
                    <a:gd name="connsiteY203" fmla="*/ 936462 h 1509906"/>
                    <a:gd name="connsiteX204" fmla="*/ 627309 w 1034979"/>
                    <a:gd name="connsiteY204" fmla="*/ 953607 h 1509906"/>
                    <a:gd name="connsiteX205" fmla="*/ 602544 w 1034979"/>
                    <a:gd name="connsiteY205" fmla="*/ 959322 h 1509906"/>
                    <a:gd name="connsiteX206" fmla="*/ 589209 w 1034979"/>
                    <a:gd name="connsiteY206" fmla="*/ 963132 h 1509906"/>
                    <a:gd name="connsiteX207" fmla="*/ 573969 w 1034979"/>
                    <a:gd name="connsiteY207" fmla="*/ 961227 h 1509906"/>
                    <a:gd name="connsiteX208" fmla="*/ 562539 w 1034979"/>
                    <a:gd name="connsiteY208" fmla="*/ 957417 h 1509906"/>
                    <a:gd name="connsiteX209" fmla="*/ 551109 w 1034979"/>
                    <a:gd name="connsiteY209" fmla="*/ 953607 h 1509906"/>
                    <a:gd name="connsiteX210" fmla="*/ 539679 w 1034979"/>
                    <a:gd name="connsiteY210" fmla="*/ 949797 h 1509906"/>
                    <a:gd name="connsiteX211" fmla="*/ 533964 w 1034979"/>
                    <a:gd name="connsiteY211" fmla="*/ 947892 h 1509906"/>
                    <a:gd name="connsiteX212" fmla="*/ 528249 w 1034979"/>
                    <a:gd name="connsiteY212" fmla="*/ 944082 h 1509906"/>
                    <a:gd name="connsiteX213" fmla="*/ 516819 w 1034979"/>
                    <a:gd name="connsiteY213" fmla="*/ 938367 h 1509906"/>
                    <a:gd name="connsiteX214" fmla="*/ 509199 w 1034979"/>
                    <a:gd name="connsiteY214" fmla="*/ 926937 h 1509906"/>
                    <a:gd name="connsiteX215" fmla="*/ 505389 w 1034979"/>
                    <a:gd name="connsiteY215" fmla="*/ 905982 h 1509906"/>
                    <a:gd name="connsiteX216" fmla="*/ 507294 w 1034979"/>
                    <a:gd name="connsiteY216" fmla="*/ 841212 h 1509906"/>
                    <a:gd name="connsiteX217" fmla="*/ 513009 w 1034979"/>
                    <a:gd name="connsiteY217" fmla="*/ 798220 h 1509906"/>
                    <a:gd name="connsiteX218" fmla="*/ 503484 w 1034979"/>
                    <a:gd name="connsiteY218" fmla="*/ 351627 h 1509906"/>
                    <a:gd name="connsiteX219" fmla="*/ 499674 w 1034979"/>
                    <a:gd name="connsiteY219" fmla="*/ 60162 h 1509906"/>
                    <a:gd name="connsiteX220" fmla="*/ 490149 w 1034979"/>
                    <a:gd name="connsiteY220" fmla="*/ 33492 h 1509906"/>
                    <a:gd name="connsiteX221" fmla="*/ 488244 w 1034979"/>
                    <a:gd name="connsiteY221" fmla="*/ 27777 h 1509906"/>
                    <a:gd name="connsiteX222" fmla="*/ 484434 w 1034979"/>
                    <a:gd name="connsiteY222" fmla="*/ 22062 h 1509906"/>
                    <a:gd name="connsiteX223" fmla="*/ 478719 w 1034979"/>
                    <a:gd name="connsiteY223" fmla="*/ 10632 h 1509906"/>
                    <a:gd name="connsiteX224" fmla="*/ 473004 w 1034979"/>
                    <a:gd name="connsiteY224" fmla="*/ 6822 h 1509906"/>
                    <a:gd name="connsiteX225" fmla="*/ 469194 w 1034979"/>
                    <a:gd name="connsiteY225" fmla="*/ 1107 h 1509906"/>
                    <a:gd name="connsiteX226" fmla="*/ 429189 w 1034979"/>
                    <a:gd name="connsiteY226" fmla="*/ 4917 h 1509906"/>
                    <a:gd name="connsiteX227" fmla="*/ 421569 w 1034979"/>
                    <a:gd name="connsiteY227" fmla="*/ 16347 h 1509906"/>
                    <a:gd name="connsiteX228" fmla="*/ 417759 w 1034979"/>
                    <a:gd name="connsiteY228" fmla="*/ 22062 h 1509906"/>
                    <a:gd name="connsiteX229" fmla="*/ 419664 w 1034979"/>
                    <a:gd name="connsiteY229" fmla="*/ 54447 h 1509906"/>
                    <a:gd name="connsiteX230" fmla="*/ 423474 w 1034979"/>
                    <a:gd name="connsiteY230" fmla="*/ 65877 h 1509906"/>
                    <a:gd name="connsiteX231" fmla="*/ 425379 w 1034979"/>
                    <a:gd name="connsiteY231" fmla="*/ 71592 h 1509906"/>
                    <a:gd name="connsiteX232" fmla="*/ 425379 w 1034979"/>
                    <a:gd name="connsiteY232" fmla="*/ 77307 h 1509906"/>
                    <a:gd name="connsiteX233" fmla="*/ 429189 w 1034979"/>
                    <a:gd name="connsiteY233" fmla="*/ 231612 h 1509906"/>
                    <a:gd name="connsiteX234" fmla="*/ 440619 w 1034979"/>
                    <a:gd name="connsiteY234" fmla="*/ 414492 h 1509906"/>
                    <a:gd name="connsiteX235" fmla="*/ 425379 w 1034979"/>
                    <a:gd name="connsiteY235" fmla="*/ 711672 h 1509906"/>
                    <a:gd name="connsiteX236" fmla="*/ 417759 w 1034979"/>
                    <a:gd name="connsiteY236" fmla="*/ 839307 h 1509906"/>
                    <a:gd name="connsiteX237" fmla="*/ 421363 w 1034979"/>
                    <a:gd name="connsiteY237" fmla="*/ 844096 h 1509906"/>
                    <a:gd name="connsiteX238" fmla="*/ 417759 w 1034979"/>
                    <a:gd name="connsiteY238" fmla="*/ 877407 h 1509906"/>
                    <a:gd name="connsiteX239" fmla="*/ 421569 w 1034979"/>
                    <a:gd name="connsiteY239" fmla="*/ 878179 h 1509906"/>
                    <a:gd name="connsiteX240" fmla="*/ 425379 w 1034979"/>
                    <a:gd name="connsiteY240" fmla="*/ 894552 h 1509906"/>
                    <a:gd name="connsiteX241" fmla="*/ 423474 w 1034979"/>
                    <a:gd name="connsiteY241" fmla="*/ 921222 h 1509906"/>
                    <a:gd name="connsiteX242" fmla="*/ 417759 w 1034979"/>
                    <a:gd name="connsiteY242" fmla="*/ 923127 h 1509906"/>
                    <a:gd name="connsiteX243" fmla="*/ 412044 w 1034979"/>
                    <a:gd name="connsiteY243" fmla="*/ 926937 h 1509906"/>
                    <a:gd name="connsiteX244" fmla="*/ 421569 w 1034979"/>
                    <a:gd name="connsiteY244"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16769 w 1034979"/>
                    <a:gd name="connsiteY22" fmla="*/ 896457 h 1509906"/>
                    <a:gd name="connsiteX23" fmla="*/ 111054 w 1034979"/>
                    <a:gd name="connsiteY23" fmla="*/ 890742 h 1509906"/>
                    <a:gd name="connsiteX24" fmla="*/ 84384 w 1034979"/>
                    <a:gd name="connsiteY24" fmla="*/ 865977 h 1509906"/>
                    <a:gd name="connsiteX25" fmla="*/ 78669 w 1034979"/>
                    <a:gd name="connsiteY25" fmla="*/ 864072 h 1509906"/>
                    <a:gd name="connsiteX26" fmla="*/ 59619 w 1034979"/>
                    <a:gd name="connsiteY26" fmla="*/ 867882 h 1509906"/>
                    <a:gd name="connsiteX27" fmla="*/ 53904 w 1034979"/>
                    <a:gd name="connsiteY27" fmla="*/ 871692 h 1509906"/>
                    <a:gd name="connsiteX28" fmla="*/ 50094 w 1034979"/>
                    <a:gd name="connsiteY28" fmla="*/ 877407 h 1509906"/>
                    <a:gd name="connsiteX29" fmla="*/ 46284 w 1034979"/>
                    <a:gd name="connsiteY29" fmla="*/ 888837 h 1509906"/>
                    <a:gd name="connsiteX30" fmla="*/ 50094 w 1034979"/>
                    <a:gd name="connsiteY30" fmla="*/ 926937 h 1509906"/>
                    <a:gd name="connsiteX31" fmla="*/ 53904 w 1034979"/>
                    <a:gd name="connsiteY31" fmla="*/ 932652 h 1509906"/>
                    <a:gd name="connsiteX32" fmla="*/ 59619 w 1034979"/>
                    <a:gd name="connsiteY32" fmla="*/ 936462 h 1509906"/>
                    <a:gd name="connsiteX33" fmla="*/ 63429 w 1034979"/>
                    <a:gd name="connsiteY33" fmla="*/ 942177 h 1509906"/>
                    <a:gd name="connsiteX34" fmla="*/ 80574 w 1034979"/>
                    <a:gd name="connsiteY34" fmla="*/ 951702 h 1509906"/>
                    <a:gd name="connsiteX35" fmla="*/ 103434 w 1034979"/>
                    <a:gd name="connsiteY35" fmla="*/ 953607 h 1509906"/>
                    <a:gd name="connsiteX36" fmla="*/ 124389 w 1034979"/>
                    <a:gd name="connsiteY36" fmla="*/ 959322 h 1509906"/>
                    <a:gd name="connsiteX37" fmla="*/ 130104 w 1034979"/>
                    <a:gd name="connsiteY37" fmla="*/ 961227 h 1509906"/>
                    <a:gd name="connsiteX38" fmla="*/ 135819 w 1034979"/>
                    <a:gd name="connsiteY38" fmla="*/ 966942 h 1509906"/>
                    <a:gd name="connsiteX39" fmla="*/ 143439 w 1034979"/>
                    <a:gd name="connsiteY39" fmla="*/ 968847 h 1509906"/>
                    <a:gd name="connsiteX40" fmla="*/ 166299 w 1034979"/>
                    <a:gd name="connsiteY40" fmla="*/ 972657 h 1509906"/>
                    <a:gd name="connsiteX41" fmla="*/ 191064 w 1034979"/>
                    <a:gd name="connsiteY41" fmla="*/ 978372 h 1509906"/>
                    <a:gd name="connsiteX42" fmla="*/ 208209 w 1034979"/>
                    <a:gd name="connsiteY42" fmla="*/ 984087 h 1509906"/>
                    <a:gd name="connsiteX43" fmla="*/ 213924 w 1034979"/>
                    <a:gd name="connsiteY43" fmla="*/ 985992 h 1509906"/>
                    <a:gd name="connsiteX44" fmla="*/ 229164 w 1034979"/>
                    <a:gd name="connsiteY44" fmla="*/ 989802 h 1509906"/>
                    <a:gd name="connsiteX45" fmla="*/ 248214 w 1034979"/>
                    <a:gd name="connsiteY45" fmla="*/ 995517 h 1509906"/>
                    <a:gd name="connsiteX46" fmla="*/ 253929 w 1034979"/>
                    <a:gd name="connsiteY46" fmla="*/ 999327 h 1509906"/>
                    <a:gd name="connsiteX47" fmla="*/ 267264 w 1034979"/>
                    <a:gd name="connsiteY47" fmla="*/ 1014567 h 1509906"/>
                    <a:gd name="connsiteX48" fmla="*/ 272979 w 1034979"/>
                    <a:gd name="connsiteY48" fmla="*/ 1033617 h 1509906"/>
                    <a:gd name="connsiteX49" fmla="*/ 274884 w 1034979"/>
                    <a:gd name="connsiteY49" fmla="*/ 1039332 h 1509906"/>
                    <a:gd name="connsiteX50" fmla="*/ 276789 w 1034979"/>
                    <a:gd name="connsiteY50" fmla="*/ 1045047 h 1509906"/>
                    <a:gd name="connsiteX51" fmla="*/ 278694 w 1034979"/>
                    <a:gd name="connsiteY51" fmla="*/ 1069812 h 1509906"/>
                    <a:gd name="connsiteX52" fmla="*/ 280599 w 1034979"/>
                    <a:gd name="connsiteY52" fmla="*/ 1075527 h 1509906"/>
                    <a:gd name="connsiteX53" fmla="*/ 278694 w 1034979"/>
                    <a:gd name="connsiteY53" fmla="*/ 1094577 h 1509906"/>
                    <a:gd name="connsiteX54" fmla="*/ 276789 w 1034979"/>
                    <a:gd name="connsiteY54" fmla="*/ 1104102 h 1509906"/>
                    <a:gd name="connsiteX55" fmla="*/ 263454 w 1034979"/>
                    <a:gd name="connsiteY55" fmla="*/ 1117437 h 1509906"/>
                    <a:gd name="connsiteX56" fmla="*/ 252024 w 1034979"/>
                    <a:gd name="connsiteY56" fmla="*/ 1125057 h 1509906"/>
                    <a:gd name="connsiteX57" fmla="*/ 240594 w 1034979"/>
                    <a:gd name="connsiteY57" fmla="*/ 1128867 h 1509906"/>
                    <a:gd name="connsiteX58" fmla="*/ 126294 w 1034979"/>
                    <a:gd name="connsiteY58" fmla="*/ 1128867 h 1509906"/>
                    <a:gd name="connsiteX59" fmla="*/ 120579 w 1034979"/>
                    <a:gd name="connsiteY59" fmla="*/ 1130772 h 1509906"/>
                    <a:gd name="connsiteX60" fmla="*/ 105339 w 1034979"/>
                    <a:gd name="connsiteY60" fmla="*/ 1132677 h 1509906"/>
                    <a:gd name="connsiteX61" fmla="*/ 88194 w 1034979"/>
                    <a:gd name="connsiteY61" fmla="*/ 1138392 h 1509906"/>
                    <a:gd name="connsiteX62" fmla="*/ 82479 w 1034979"/>
                    <a:gd name="connsiteY62" fmla="*/ 1140297 h 1509906"/>
                    <a:gd name="connsiteX63" fmla="*/ 76764 w 1034979"/>
                    <a:gd name="connsiteY63" fmla="*/ 1144107 h 1509906"/>
                    <a:gd name="connsiteX64" fmla="*/ 65334 w 1034979"/>
                    <a:gd name="connsiteY64" fmla="*/ 1146012 h 1509906"/>
                    <a:gd name="connsiteX65" fmla="*/ 27234 w 1034979"/>
                    <a:gd name="connsiteY65" fmla="*/ 1147917 h 1509906"/>
                    <a:gd name="connsiteX66" fmla="*/ 15804 w 1034979"/>
                    <a:gd name="connsiteY66" fmla="*/ 1153632 h 1509906"/>
                    <a:gd name="connsiteX67" fmla="*/ 6279 w 1034979"/>
                    <a:gd name="connsiteY67" fmla="*/ 1163157 h 1509906"/>
                    <a:gd name="connsiteX68" fmla="*/ 4374 w 1034979"/>
                    <a:gd name="connsiteY68" fmla="*/ 1168872 h 1509906"/>
                    <a:gd name="connsiteX69" fmla="*/ 564 w 1034979"/>
                    <a:gd name="connsiteY69" fmla="*/ 1174587 h 1509906"/>
                    <a:gd name="connsiteX70" fmla="*/ 6279 w 1034979"/>
                    <a:gd name="connsiteY70" fmla="*/ 1206972 h 1509906"/>
                    <a:gd name="connsiteX71" fmla="*/ 11994 w 1034979"/>
                    <a:gd name="connsiteY71" fmla="*/ 1210782 h 1509906"/>
                    <a:gd name="connsiteX72" fmla="*/ 17709 w 1034979"/>
                    <a:gd name="connsiteY72" fmla="*/ 1212687 h 1509906"/>
                    <a:gd name="connsiteX73" fmla="*/ 145344 w 1034979"/>
                    <a:gd name="connsiteY73" fmla="*/ 1210782 h 1509906"/>
                    <a:gd name="connsiteX74" fmla="*/ 152964 w 1034979"/>
                    <a:gd name="connsiteY74" fmla="*/ 1208877 h 1509906"/>
                    <a:gd name="connsiteX75" fmla="*/ 303459 w 1034979"/>
                    <a:gd name="connsiteY75" fmla="*/ 1203162 h 1509906"/>
                    <a:gd name="connsiteX76" fmla="*/ 318699 w 1034979"/>
                    <a:gd name="connsiteY76" fmla="*/ 1210782 h 1509906"/>
                    <a:gd name="connsiteX77" fmla="*/ 330129 w 1034979"/>
                    <a:gd name="connsiteY77" fmla="*/ 1216497 h 1509906"/>
                    <a:gd name="connsiteX78" fmla="*/ 333939 w 1034979"/>
                    <a:gd name="connsiteY78" fmla="*/ 1222212 h 1509906"/>
                    <a:gd name="connsiteX79" fmla="*/ 339654 w 1034979"/>
                    <a:gd name="connsiteY79" fmla="*/ 1224117 h 1509906"/>
                    <a:gd name="connsiteX80" fmla="*/ 351084 w 1034979"/>
                    <a:gd name="connsiteY80" fmla="*/ 1231737 h 1509906"/>
                    <a:gd name="connsiteX81" fmla="*/ 356799 w 1034979"/>
                    <a:gd name="connsiteY81" fmla="*/ 1235547 h 1509906"/>
                    <a:gd name="connsiteX82" fmla="*/ 360609 w 1034979"/>
                    <a:gd name="connsiteY82" fmla="*/ 1241262 h 1509906"/>
                    <a:gd name="connsiteX83" fmla="*/ 366324 w 1034979"/>
                    <a:gd name="connsiteY83" fmla="*/ 1252692 h 1509906"/>
                    <a:gd name="connsiteX84" fmla="*/ 362514 w 1034979"/>
                    <a:gd name="connsiteY84" fmla="*/ 1279362 h 1509906"/>
                    <a:gd name="connsiteX85" fmla="*/ 358704 w 1034979"/>
                    <a:gd name="connsiteY85" fmla="*/ 1285077 h 1509906"/>
                    <a:gd name="connsiteX86" fmla="*/ 356799 w 1034979"/>
                    <a:gd name="connsiteY86" fmla="*/ 1290792 h 1509906"/>
                    <a:gd name="connsiteX87" fmla="*/ 352989 w 1034979"/>
                    <a:gd name="connsiteY87" fmla="*/ 1296507 h 1509906"/>
                    <a:gd name="connsiteX88" fmla="*/ 351084 w 1034979"/>
                    <a:gd name="connsiteY88" fmla="*/ 1302222 h 1509906"/>
                    <a:gd name="connsiteX89" fmla="*/ 347274 w 1034979"/>
                    <a:gd name="connsiteY89" fmla="*/ 1307937 h 1509906"/>
                    <a:gd name="connsiteX90" fmla="*/ 330129 w 1034979"/>
                    <a:gd name="connsiteY90" fmla="*/ 1374612 h 1509906"/>
                    <a:gd name="connsiteX91" fmla="*/ 328224 w 1034979"/>
                    <a:gd name="connsiteY91" fmla="*/ 1426047 h 1509906"/>
                    <a:gd name="connsiteX92" fmla="*/ 330129 w 1034979"/>
                    <a:gd name="connsiteY92" fmla="*/ 1450812 h 1509906"/>
                    <a:gd name="connsiteX93" fmla="*/ 332034 w 1034979"/>
                    <a:gd name="connsiteY93" fmla="*/ 1456527 h 1509906"/>
                    <a:gd name="connsiteX94" fmla="*/ 335844 w 1034979"/>
                    <a:gd name="connsiteY94" fmla="*/ 1460337 h 1509906"/>
                    <a:gd name="connsiteX95" fmla="*/ 364419 w 1034979"/>
                    <a:gd name="connsiteY95" fmla="*/ 1506057 h 1509906"/>
                    <a:gd name="connsiteX96" fmla="*/ 387279 w 1034979"/>
                    <a:gd name="connsiteY96" fmla="*/ 1507962 h 1509906"/>
                    <a:gd name="connsiteX97" fmla="*/ 392994 w 1034979"/>
                    <a:gd name="connsiteY97" fmla="*/ 1502247 h 1509906"/>
                    <a:gd name="connsiteX98" fmla="*/ 394899 w 1034979"/>
                    <a:gd name="connsiteY98" fmla="*/ 1490817 h 1509906"/>
                    <a:gd name="connsiteX99" fmla="*/ 396804 w 1034979"/>
                    <a:gd name="connsiteY99" fmla="*/ 1485102 h 1509906"/>
                    <a:gd name="connsiteX100" fmla="*/ 398709 w 1034979"/>
                    <a:gd name="connsiteY100" fmla="*/ 1467957 h 1509906"/>
                    <a:gd name="connsiteX101" fmla="*/ 400614 w 1034979"/>
                    <a:gd name="connsiteY101" fmla="*/ 1454622 h 1509906"/>
                    <a:gd name="connsiteX102" fmla="*/ 404424 w 1034979"/>
                    <a:gd name="connsiteY102" fmla="*/ 1397472 h 1509906"/>
                    <a:gd name="connsiteX103" fmla="*/ 410139 w 1034979"/>
                    <a:gd name="connsiteY103" fmla="*/ 1386042 h 1509906"/>
                    <a:gd name="connsiteX104" fmla="*/ 413949 w 1034979"/>
                    <a:gd name="connsiteY104" fmla="*/ 1372707 h 1509906"/>
                    <a:gd name="connsiteX105" fmla="*/ 415854 w 1034979"/>
                    <a:gd name="connsiteY105" fmla="*/ 1366992 h 1509906"/>
                    <a:gd name="connsiteX106" fmla="*/ 417759 w 1034979"/>
                    <a:gd name="connsiteY106" fmla="*/ 1353657 h 1509906"/>
                    <a:gd name="connsiteX107" fmla="*/ 421569 w 1034979"/>
                    <a:gd name="connsiteY107" fmla="*/ 1342227 h 1509906"/>
                    <a:gd name="connsiteX108" fmla="*/ 427284 w 1034979"/>
                    <a:gd name="connsiteY108" fmla="*/ 1328892 h 1509906"/>
                    <a:gd name="connsiteX109" fmla="*/ 436809 w 1034979"/>
                    <a:gd name="connsiteY109" fmla="*/ 1317462 h 1509906"/>
                    <a:gd name="connsiteX110" fmla="*/ 450144 w 1034979"/>
                    <a:gd name="connsiteY110" fmla="*/ 1302222 h 1509906"/>
                    <a:gd name="connsiteX111" fmla="*/ 457764 w 1034979"/>
                    <a:gd name="connsiteY111" fmla="*/ 1290792 h 1509906"/>
                    <a:gd name="connsiteX112" fmla="*/ 461574 w 1034979"/>
                    <a:gd name="connsiteY112" fmla="*/ 1279362 h 1509906"/>
                    <a:gd name="connsiteX113" fmla="*/ 465384 w 1034979"/>
                    <a:gd name="connsiteY113" fmla="*/ 1264122 h 1509906"/>
                    <a:gd name="connsiteX114" fmla="*/ 467289 w 1034979"/>
                    <a:gd name="connsiteY114" fmla="*/ 1258407 h 1509906"/>
                    <a:gd name="connsiteX115" fmla="*/ 507294 w 1034979"/>
                    <a:gd name="connsiteY115" fmla="*/ 1252692 h 1509906"/>
                    <a:gd name="connsiteX116" fmla="*/ 535869 w 1034979"/>
                    <a:gd name="connsiteY116" fmla="*/ 1243167 h 1509906"/>
                    <a:gd name="connsiteX117" fmla="*/ 541584 w 1034979"/>
                    <a:gd name="connsiteY117" fmla="*/ 1241262 h 1509906"/>
                    <a:gd name="connsiteX118" fmla="*/ 547299 w 1034979"/>
                    <a:gd name="connsiteY118" fmla="*/ 1239357 h 1509906"/>
                    <a:gd name="connsiteX119" fmla="*/ 554919 w 1034979"/>
                    <a:gd name="connsiteY119" fmla="*/ 1237452 h 1509906"/>
                    <a:gd name="connsiteX120" fmla="*/ 573969 w 1034979"/>
                    <a:gd name="connsiteY120" fmla="*/ 1229832 h 1509906"/>
                    <a:gd name="connsiteX121" fmla="*/ 585399 w 1034979"/>
                    <a:gd name="connsiteY121" fmla="*/ 1226022 h 1509906"/>
                    <a:gd name="connsiteX122" fmla="*/ 720654 w 1034979"/>
                    <a:gd name="connsiteY122" fmla="*/ 1309842 h 1509906"/>
                    <a:gd name="connsiteX123" fmla="*/ 733989 w 1034979"/>
                    <a:gd name="connsiteY123" fmla="*/ 1319367 h 1509906"/>
                    <a:gd name="connsiteX124" fmla="*/ 743514 w 1034979"/>
                    <a:gd name="connsiteY124" fmla="*/ 1321272 h 1509906"/>
                    <a:gd name="connsiteX125" fmla="*/ 749229 w 1034979"/>
                    <a:gd name="connsiteY125" fmla="*/ 1323177 h 1509906"/>
                    <a:gd name="connsiteX126" fmla="*/ 762564 w 1034979"/>
                    <a:gd name="connsiteY126" fmla="*/ 1328892 h 1509906"/>
                    <a:gd name="connsiteX127" fmla="*/ 777804 w 1034979"/>
                    <a:gd name="connsiteY127" fmla="*/ 1326987 h 1509906"/>
                    <a:gd name="connsiteX128" fmla="*/ 789234 w 1034979"/>
                    <a:gd name="connsiteY128" fmla="*/ 1321272 h 1509906"/>
                    <a:gd name="connsiteX129" fmla="*/ 794949 w 1034979"/>
                    <a:gd name="connsiteY129" fmla="*/ 1319367 h 1509906"/>
                    <a:gd name="connsiteX130" fmla="*/ 802569 w 1034979"/>
                    <a:gd name="connsiteY130" fmla="*/ 1302222 h 1509906"/>
                    <a:gd name="connsiteX131" fmla="*/ 800664 w 1034979"/>
                    <a:gd name="connsiteY131" fmla="*/ 1277457 h 1509906"/>
                    <a:gd name="connsiteX132" fmla="*/ 798759 w 1034979"/>
                    <a:gd name="connsiteY132" fmla="*/ 1271742 h 1509906"/>
                    <a:gd name="connsiteX133" fmla="*/ 796854 w 1034979"/>
                    <a:gd name="connsiteY133" fmla="*/ 1264122 h 1509906"/>
                    <a:gd name="connsiteX134" fmla="*/ 783519 w 1034979"/>
                    <a:gd name="connsiteY134" fmla="*/ 1246977 h 1509906"/>
                    <a:gd name="connsiteX135" fmla="*/ 773994 w 1034979"/>
                    <a:gd name="connsiteY135" fmla="*/ 1241262 h 1509906"/>
                    <a:gd name="connsiteX136" fmla="*/ 648264 w 1034979"/>
                    <a:gd name="connsiteY136" fmla="*/ 1149822 h 1509906"/>
                    <a:gd name="connsiteX137" fmla="*/ 644454 w 1034979"/>
                    <a:gd name="connsiteY137" fmla="*/ 1132677 h 1509906"/>
                    <a:gd name="connsiteX138" fmla="*/ 646359 w 1034979"/>
                    <a:gd name="connsiteY138" fmla="*/ 1125057 h 1509906"/>
                    <a:gd name="connsiteX139" fmla="*/ 650169 w 1034979"/>
                    <a:gd name="connsiteY139" fmla="*/ 1107912 h 1509906"/>
                    <a:gd name="connsiteX140" fmla="*/ 653979 w 1034979"/>
                    <a:gd name="connsiteY140" fmla="*/ 1102197 h 1509906"/>
                    <a:gd name="connsiteX141" fmla="*/ 655884 w 1034979"/>
                    <a:gd name="connsiteY141" fmla="*/ 1096482 h 1509906"/>
                    <a:gd name="connsiteX142" fmla="*/ 661599 w 1034979"/>
                    <a:gd name="connsiteY142" fmla="*/ 1094577 h 1509906"/>
                    <a:gd name="connsiteX143" fmla="*/ 671124 w 1034979"/>
                    <a:gd name="connsiteY143" fmla="*/ 1083147 h 1509906"/>
                    <a:gd name="connsiteX144" fmla="*/ 724464 w 1034979"/>
                    <a:gd name="connsiteY144" fmla="*/ 1075527 h 1509906"/>
                    <a:gd name="connsiteX145" fmla="*/ 842574 w 1034979"/>
                    <a:gd name="connsiteY145" fmla="*/ 1077432 h 1509906"/>
                    <a:gd name="connsiteX146" fmla="*/ 871149 w 1034979"/>
                    <a:gd name="connsiteY146" fmla="*/ 1079337 h 1509906"/>
                    <a:gd name="connsiteX147" fmla="*/ 899724 w 1034979"/>
                    <a:gd name="connsiteY147" fmla="*/ 1085052 h 1509906"/>
                    <a:gd name="connsiteX148" fmla="*/ 922584 w 1034979"/>
                    <a:gd name="connsiteY148" fmla="*/ 1088862 h 1509906"/>
                    <a:gd name="connsiteX149" fmla="*/ 951159 w 1034979"/>
                    <a:gd name="connsiteY149" fmla="*/ 1094577 h 1509906"/>
                    <a:gd name="connsiteX150" fmla="*/ 956874 w 1034979"/>
                    <a:gd name="connsiteY150" fmla="*/ 1094577 h 1509906"/>
                    <a:gd name="connsiteX151" fmla="*/ 1002594 w 1034979"/>
                    <a:gd name="connsiteY151" fmla="*/ 1092672 h 1509906"/>
                    <a:gd name="connsiteX152" fmla="*/ 1031169 w 1034979"/>
                    <a:gd name="connsiteY152" fmla="*/ 1085052 h 1509906"/>
                    <a:gd name="connsiteX153" fmla="*/ 1034979 w 1034979"/>
                    <a:gd name="connsiteY153" fmla="*/ 1079337 h 1509906"/>
                    <a:gd name="connsiteX154" fmla="*/ 1033074 w 1034979"/>
                    <a:gd name="connsiteY154" fmla="*/ 1060287 h 1509906"/>
                    <a:gd name="connsiteX155" fmla="*/ 1027359 w 1034979"/>
                    <a:gd name="connsiteY155" fmla="*/ 1056477 h 1509906"/>
                    <a:gd name="connsiteX156" fmla="*/ 1012119 w 1034979"/>
                    <a:gd name="connsiteY156" fmla="*/ 1054572 h 1509906"/>
                    <a:gd name="connsiteX157" fmla="*/ 1006404 w 1034979"/>
                    <a:gd name="connsiteY157" fmla="*/ 1052667 h 1509906"/>
                    <a:gd name="connsiteX158" fmla="*/ 998784 w 1034979"/>
                    <a:gd name="connsiteY158" fmla="*/ 1050762 h 1509906"/>
                    <a:gd name="connsiteX159" fmla="*/ 987354 w 1034979"/>
                    <a:gd name="connsiteY159" fmla="*/ 1043142 h 1509906"/>
                    <a:gd name="connsiteX160" fmla="*/ 975924 w 1034979"/>
                    <a:gd name="connsiteY160" fmla="*/ 1039332 h 1509906"/>
                    <a:gd name="connsiteX161" fmla="*/ 970209 w 1034979"/>
                    <a:gd name="connsiteY161" fmla="*/ 1037427 h 1509906"/>
                    <a:gd name="connsiteX162" fmla="*/ 962589 w 1034979"/>
                    <a:gd name="connsiteY162" fmla="*/ 1035522 h 1509906"/>
                    <a:gd name="connsiteX163" fmla="*/ 956874 w 1034979"/>
                    <a:gd name="connsiteY163" fmla="*/ 1033617 h 1509906"/>
                    <a:gd name="connsiteX164" fmla="*/ 935919 w 1034979"/>
                    <a:gd name="connsiteY164" fmla="*/ 1027902 h 1509906"/>
                    <a:gd name="connsiteX165" fmla="*/ 930204 w 1034979"/>
                    <a:gd name="connsiteY165" fmla="*/ 1025997 h 1509906"/>
                    <a:gd name="connsiteX166" fmla="*/ 825429 w 1034979"/>
                    <a:gd name="connsiteY166" fmla="*/ 1027902 h 1509906"/>
                    <a:gd name="connsiteX167" fmla="*/ 819714 w 1034979"/>
                    <a:gd name="connsiteY167" fmla="*/ 1029807 h 1509906"/>
                    <a:gd name="connsiteX168" fmla="*/ 730179 w 1034979"/>
                    <a:gd name="connsiteY168" fmla="*/ 1031712 h 1509906"/>
                    <a:gd name="connsiteX169" fmla="*/ 716844 w 1034979"/>
                    <a:gd name="connsiteY169" fmla="*/ 1035522 h 1509906"/>
                    <a:gd name="connsiteX170" fmla="*/ 695889 w 1034979"/>
                    <a:gd name="connsiteY170" fmla="*/ 1037427 h 1509906"/>
                    <a:gd name="connsiteX171" fmla="*/ 669219 w 1034979"/>
                    <a:gd name="connsiteY171" fmla="*/ 1039332 h 1509906"/>
                    <a:gd name="connsiteX172" fmla="*/ 669219 w 1034979"/>
                    <a:gd name="connsiteY172" fmla="*/ 1039332 h 1509906"/>
                    <a:gd name="connsiteX173" fmla="*/ 646359 w 1034979"/>
                    <a:gd name="connsiteY173" fmla="*/ 1043142 h 1509906"/>
                    <a:gd name="connsiteX174" fmla="*/ 642549 w 1034979"/>
                    <a:gd name="connsiteY174" fmla="*/ 1031712 h 1509906"/>
                    <a:gd name="connsiteX175" fmla="*/ 640644 w 1034979"/>
                    <a:gd name="connsiteY175" fmla="*/ 1025997 h 1509906"/>
                    <a:gd name="connsiteX176" fmla="*/ 642549 w 1034979"/>
                    <a:gd name="connsiteY176" fmla="*/ 1008852 h 1509906"/>
                    <a:gd name="connsiteX177" fmla="*/ 644454 w 1034979"/>
                    <a:gd name="connsiteY177" fmla="*/ 1003137 h 1509906"/>
                    <a:gd name="connsiteX178" fmla="*/ 661599 w 1034979"/>
                    <a:gd name="connsiteY178" fmla="*/ 993612 h 1509906"/>
                    <a:gd name="connsiteX179" fmla="*/ 673029 w 1034979"/>
                    <a:gd name="connsiteY179" fmla="*/ 985992 h 1509906"/>
                    <a:gd name="connsiteX180" fmla="*/ 674934 w 1034979"/>
                    <a:gd name="connsiteY180" fmla="*/ 980277 h 1509906"/>
                    <a:gd name="connsiteX181" fmla="*/ 680649 w 1034979"/>
                    <a:gd name="connsiteY181" fmla="*/ 978372 h 1509906"/>
                    <a:gd name="connsiteX182" fmla="*/ 686364 w 1034979"/>
                    <a:gd name="connsiteY182" fmla="*/ 974562 h 1509906"/>
                    <a:gd name="connsiteX183" fmla="*/ 695889 w 1034979"/>
                    <a:gd name="connsiteY183" fmla="*/ 965037 h 1509906"/>
                    <a:gd name="connsiteX184" fmla="*/ 705414 w 1034979"/>
                    <a:gd name="connsiteY184" fmla="*/ 953607 h 1509906"/>
                    <a:gd name="connsiteX185" fmla="*/ 716844 w 1034979"/>
                    <a:gd name="connsiteY185" fmla="*/ 945987 h 1509906"/>
                    <a:gd name="connsiteX186" fmla="*/ 732084 w 1034979"/>
                    <a:gd name="connsiteY186" fmla="*/ 932652 h 1509906"/>
                    <a:gd name="connsiteX187" fmla="*/ 741609 w 1034979"/>
                    <a:gd name="connsiteY187" fmla="*/ 921222 h 1509906"/>
                    <a:gd name="connsiteX188" fmla="*/ 753039 w 1034979"/>
                    <a:gd name="connsiteY188" fmla="*/ 911697 h 1509906"/>
                    <a:gd name="connsiteX189" fmla="*/ 758754 w 1034979"/>
                    <a:gd name="connsiteY189" fmla="*/ 900267 h 1509906"/>
                    <a:gd name="connsiteX190" fmla="*/ 760659 w 1034979"/>
                    <a:gd name="connsiteY190" fmla="*/ 894552 h 1509906"/>
                    <a:gd name="connsiteX191" fmla="*/ 766374 w 1034979"/>
                    <a:gd name="connsiteY191" fmla="*/ 883122 h 1509906"/>
                    <a:gd name="connsiteX192" fmla="*/ 764469 w 1034979"/>
                    <a:gd name="connsiteY192" fmla="*/ 867882 h 1509906"/>
                    <a:gd name="connsiteX193" fmla="*/ 758754 w 1034979"/>
                    <a:gd name="connsiteY193" fmla="*/ 865977 h 1509906"/>
                    <a:gd name="connsiteX194" fmla="*/ 737799 w 1034979"/>
                    <a:gd name="connsiteY194" fmla="*/ 867882 h 1509906"/>
                    <a:gd name="connsiteX195" fmla="*/ 732084 w 1034979"/>
                    <a:gd name="connsiteY195" fmla="*/ 871692 h 1509906"/>
                    <a:gd name="connsiteX196" fmla="*/ 720654 w 1034979"/>
                    <a:gd name="connsiteY196" fmla="*/ 875502 h 1509906"/>
                    <a:gd name="connsiteX197" fmla="*/ 716844 w 1034979"/>
                    <a:gd name="connsiteY197" fmla="*/ 881217 h 1509906"/>
                    <a:gd name="connsiteX198" fmla="*/ 711129 w 1034979"/>
                    <a:gd name="connsiteY198" fmla="*/ 883122 h 1509906"/>
                    <a:gd name="connsiteX199" fmla="*/ 705414 w 1034979"/>
                    <a:gd name="connsiteY199" fmla="*/ 886932 h 1509906"/>
                    <a:gd name="connsiteX200" fmla="*/ 699699 w 1034979"/>
                    <a:gd name="connsiteY200" fmla="*/ 892647 h 1509906"/>
                    <a:gd name="connsiteX201" fmla="*/ 692079 w 1034979"/>
                    <a:gd name="connsiteY201" fmla="*/ 896457 h 1509906"/>
                    <a:gd name="connsiteX202" fmla="*/ 650169 w 1034979"/>
                    <a:gd name="connsiteY202" fmla="*/ 925032 h 1509906"/>
                    <a:gd name="connsiteX203" fmla="*/ 636834 w 1034979"/>
                    <a:gd name="connsiteY203" fmla="*/ 936462 h 1509906"/>
                    <a:gd name="connsiteX204" fmla="*/ 627309 w 1034979"/>
                    <a:gd name="connsiteY204" fmla="*/ 953607 h 1509906"/>
                    <a:gd name="connsiteX205" fmla="*/ 602544 w 1034979"/>
                    <a:gd name="connsiteY205" fmla="*/ 959322 h 1509906"/>
                    <a:gd name="connsiteX206" fmla="*/ 589209 w 1034979"/>
                    <a:gd name="connsiteY206" fmla="*/ 963132 h 1509906"/>
                    <a:gd name="connsiteX207" fmla="*/ 573969 w 1034979"/>
                    <a:gd name="connsiteY207" fmla="*/ 961227 h 1509906"/>
                    <a:gd name="connsiteX208" fmla="*/ 562539 w 1034979"/>
                    <a:gd name="connsiteY208" fmla="*/ 957417 h 1509906"/>
                    <a:gd name="connsiteX209" fmla="*/ 551109 w 1034979"/>
                    <a:gd name="connsiteY209" fmla="*/ 953607 h 1509906"/>
                    <a:gd name="connsiteX210" fmla="*/ 539679 w 1034979"/>
                    <a:gd name="connsiteY210" fmla="*/ 949797 h 1509906"/>
                    <a:gd name="connsiteX211" fmla="*/ 533964 w 1034979"/>
                    <a:gd name="connsiteY211" fmla="*/ 947892 h 1509906"/>
                    <a:gd name="connsiteX212" fmla="*/ 528249 w 1034979"/>
                    <a:gd name="connsiteY212" fmla="*/ 944082 h 1509906"/>
                    <a:gd name="connsiteX213" fmla="*/ 516819 w 1034979"/>
                    <a:gd name="connsiteY213" fmla="*/ 938367 h 1509906"/>
                    <a:gd name="connsiteX214" fmla="*/ 509199 w 1034979"/>
                    <a:gd name="connsiteY214" fmla="*/ 926937 h 1509906"/>
                    <a:gd name="connsiteX215" fmla="*/ 505389 w 1034979"/>
                    <a:gd name="connsiteY215" fmla="*/ 905982 h 1509906"/>
                    <a:gd name="connsiteX216" fmla="*/ 507294 w 1034979"/>
                    <a:gd name="connsiteY216" fmla="*/ 841212 h 1509906"/>
                    <a:gd name="connsiteX217" fmla="*/ 513009 w 1034979"/>
                    <a:gd name="connsiteY217" fmla="*/ 798220 h 1509906"/>
                    <a:gd name="connsiteX218" fmla="*/ 503484 w 1034979"/>
                    <a:gd name="connsiteY218" fmla="*/ 351627 h 1509906"/>
                    <a:gd name="connsiteX219" fmla="*/ 499674 w 1034979"/>
                    <a:gd name="connsiteY219" fmla="*/ 60162 h 1509906"/>
                    <a:gd name="connsiteX220" fmla="*/ 490149 w 1034979"/>
                    <a:gd name="connsiteY220" fmla="*/ 33492 h 1509906"/>
                    <a:gd name="connsiteX221" fmla="*/ 488244 w 1034979"/>
                    <a:gd name="connsiteY221" fmla="*/ 27777 h 1509906"/>
                    <a:gd name="connsiteX222" fmla="*/ 484434 w 1034979"/>
                    <a:gd name="connsiteY222" fmla="*/ 22062 h 1509906"/>
                    <a:gd name="connsiteX223" fmla="*/ 478719 w 1034979"/>
                    <a:gd name="connsiteY223" fmla="*/ 10632 h 1509906"/>
                    <a:gd name="connsiteX224" fmla="*/ 473004 w 1034979"/>
                    <a:gd name="connsiteY224" fmla="*/ 6822 h 1509906"/>
                    <a:gd name="connsiteX225" fmla="*/ 469194 w 1034979"/>
                    <a:gd name="connsiteY225" fmla="*/ 1107 h 1509906"/>
                    <a:gd name="connsiteX226" fmla="*/ 429189 w 1034979"/>
                    <a:gd name="connsiteY226" fmla="*/ 4917 h 1509906"/>
                    <a:gd name="connsiteX227" fmla="*/ 421569 w 1034979"/>
                    <a:gd name="connsiteY227" fmla="*/ 16347 h 1509906"/>
                    <a:gd name="connsiteX228" fmla="*/ 417759 w 1034979"/>
                    <a:gd name="connsiteY228" fmla="*/ 22062 h 1509906"/>
                    <a:gd name="connsiteX229" fmla="*/ 419664 w 1034979"/>
                    <a:gd name="connsiteY229" fmla="*/ 54447 h 1509906"/>
                    <a:gd name="connsiteX230" fmla="*/ 423474 w 1034979"/>
                    <a:gd name="connsiteY230" fmla="*/ 65877 h 1509906"/>
                    <a:gd name="connsiteX231" fmla="*/ 425379 w 1034979"/>
                    <a:gd name="connsiteY231" fmla="*/ 71592 h 1509906"/>
                    <a:gd name="connsiteX232" fmla="*/ 425379 w 1034979"/>
                    <a:gd name="connsiteY232" fmla="*/ 77307 h 1509906"/>
                    <a:gd name="connsiteX233" fmla="*/ 429189 w 1034979"/>
                    <a:gd name="connsiteY233" fmla="*/ 231612 h 1509906"/>
                    <a:gd name="connsiteX234" fmla="*/ 440619 w 1034979"/>
                    <a:gd name="connsiteY234" fmla="*/ 414492 h 1509906"/>
                    <a:gd name="connsiteX235" fmla="*/ 425379 w 1034979"/>
                    <a:gd name="connsiteY235" fmla="*/ 711672 h 1509906"/>
                    <a:gd name="connsiteX236" fmla="*/ 425173 w 1034979"/>
                    <a:gd name="connsiteY236" fmla="*/ 765165 h 1509906"/>
                    <a:gd name="connsiteX237" fmla="*/ 421363 w 1034979"/>
                    <a:gd name="connsiteY237" fmla="*/ 844096 h 1509906"/>
                    <a:gd name="connsiteX238" fmla="*/ 417759 w 1034979"/>
                    <a:gd name="connsiteY238" fmla="*/ 877407 h 1509906"/>
                    <a:gd name="connsiteX239" fmla="*/ 421569 w 1034979"/>
                    <a:gd name="connsiteY239" fmla="*/ 878179 h 1509906"/>
                    <a:gd name="connsiteX240" fmla="*/ 425379 w 1034979"/>
                    <a:gd name="connsiteY240" fmla="*/ 894552 h 1509906"/>
                    <a:gd name="connsiteX241" fmla="*/ 423474 w 1034979"/>
                    <a:gd name="connsiteY241" fmla="*/ 921222 h 1509906"/>
                    <a:gd name="connsiteX242" fmla="*/ 417759 w 1034979"/>
                    <a:gd name="connsiteY242" fmla="*/ 923127 h 1509906"/>
                    <a:gd name="connsiteX243" fmla="*/ 412044 w 1034979"/>
                    <a:gd name="connsiteY243" fmla="*/ 926937 h 1509906"/>
                    <a:gd name="connsiteX244" fmla="*/ 421569 w 1034979"/>
                    <a:gd name="connsiteY244"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16769 w 1034979"/>
                    <a:gd name="connsiteY22" fmla="*/ 896457 h 1509906"/>
                    <a:gd name="connsiteX23" fmla="*/ 111054 w 1034979"/>
                    <a:gd name="connsiteY23" fmla="*/ 890742 h 1509906"/>
                    <a:gd name="connsiteX24" fmla="*/ 84384 w 1034979"/>
                    <a:gd name="connsiteY24" fmla="*/ 865977 h 1509906"/>
                    <a:gd name="connsiteX25" fmla="*/ 78669 w 1034979"/>
                    <a:gd name="connsiteY25" fmla="*/ 864072 h 1509906"/>
                    <a:gd name="connsiteX26" fmla="*/ 59619 w 1034979"/>
                    <a:gd name="connsiteY26" fmla="*/ 867882 h 1509906"/>
                    <a:gd name="connsiteX27" fmla="*/ 53904 w 1034979"/>
                    <a:gd name="connsiteY27" fmla="*/ 871692 h 1509906"/>
                    <a:gd name="connsiteX28" fmla="*/ 50094 w 1034979"/>
                    <a:gd name="connsiteY28" fmla="*/ 877407 h 1509906"/>
                    <a:gd name="connsiteX29" fmla="*/ 46284 w 1034979"/>
                    <a:gd name="connsiteY29" fmla="*/ 888837 h 1509906"/>
                    <a:gd name="connsiteX30" fmla="*/ 50094 w 1034979"/>
                    <a:gd name="connsiteY30" fmla="*/ 926937 h 1509906"/>
                    <a:gd name="connsiteX31" fmla="*/ 53904 w 1034979"/>
                    <a:gd name="connsiteY31" fmla="*/ 932652 h 1509906"/>
                    <a:gd name="connsiteX32" fmla="*/ 59619 w 1034979"/>
                    <a:gd name="connsiteY32" fmla="*/ 936462 h 1509906"/>
                    <a:gd name="connsiteX33" fmla="*/ 63429 w 1034979"/>
                    <a:gd name="connsiteY33" fmla="*/ 942177 h 1509906"/>
                    <a:gd name="connsiteX34" fmla="*/ 80574 w 1034979"/>
                    <a:gd name="connsiteY34" fmla="*/ 951702 h 1509906"/>
                    <a:gd name="connsiteX35" fmla="*/ 103434 w 1034979"/>
                    <a:gd name="connsiteY35" fmla="*/ 953607 h 1509906"/>
                    <a:gd name="connsiteX36" fmla="*/ 124389 w 1034979"/>
                    <a:gd name="connsiteY36" fmla="*/ 959322 h 1509906"/>
                    <a:gd name="connsiteX37" fmla="*/ 130104 w 1034979"/>
                    <a:gd name="connsiteY37" fmla="*/ 961227 h 1509906"/>
                    <a:gd name="connsiteX38" fmla="*/ 135819 w 1034979"/>
                    <a:gd name="connsiteY38" fmla="*/ 966942 h 1509906"/>
                    <a:gd name="connsiteX39" fmla="*/ 143439 w 1034979"/>
                    <a:gd name="connsiteY39" fmla="*/ 968847 h 1509906"/>
                    <a:gd name="connsiteX40" fmla="*/ 166299 w 1034979"/>
                    <a:gd name="connsiteY40" fmla="*/ 972657 h 1509906"/>
                    <a:gd name="connsiteX41" fmla="*/ 191064 w 1034979"/>
                    <a:gd name="connsiteY41" fmla="*/ 978372 h 1509906"/>
                    <a:gd name="connsiteX42" fmla="*/ 208209 w 1034979"/>
                    <a:gd name="connsiteY42" fmla="*/ 984087 h 1509906"/>
                    <a:gd name="connsiteX43" fmla="*/ 213924 w 1034979"/>
                    <a:gd name="connsiteY43" fmla="*/ 985992 h 1509906"/>
                    <a:gd name="connsiteX44" fmla="*/ 229164 w 1034979"/>
                    <a:gd name="connsiteY44" fmla="*/ 989802 h 1509906"/>
                    <a:gd name="connsiteX45" fmla="*/ 248214 w 1034979"/>
                    <a:gd name="connsiteY45" fmla="*/ 995517 h 1509906"/>
                    <a:gd name="connsiteX46" fmla="*/ 253929 w 1034979"/>
                    <a:gd name="connsiteY46" fmla="*/ 999327 h 1509906"/>
                    <a:gd name="connsiteX47" fmla="*/ 267264 w 1034979"/>
                    <a:gd name="connsiteY47" fmla="*/ 1014567 h 1509906"/>
                    <a:gd name="connsiteX48" fmla="*/ 272979 w 1034979"/>
                    <a:gd name="connsiteY48" fmla="*/ 1033617 h 1509906"/>
                    <a:gd name="connsiteX49" fmla="*/ 274884 w 1034979"/>
                    <a:gd name="connsiteY49" fmla="*/ 1039332 h 1509906"/>
                    <a:gd name="connsiteX50" fmla="*/ 276789 w 1034979"/>
                    <a:gd name="connsiteY50" fmla="*/ 1045047 h 1509906"/>
                    <a:gd name="connsiteX51" fmla="*/ 278694 w 1034979"/>
                    <a:gd name="connsiteY51" fmla="*/ 1069812 h 1509906"/>
                    <a:gd name="connsiteX52" fmla="*/ 280599 w 1034979"/>
                    <a:gd name="connsiteY52" fmla="*/ 1075527 h 1509906"/>
                    <a:gd name="connsiteX53" fmla="*/ 278694 w 1034979"/>
                    <a:gd name="connsiteY53" fmla="*/ 1094577 h 1509906"/>
                    <a:gd name="connsiteX54" fmla="*/ 276789 w 1034979"/>
                    <a:gd name="connsiteY54" fmla="*/ 1104102 h 1509906"/>
                    <a:gd name="connsiteX55" fmla="*/ 263454 w 1034979"/>
                    <a:gd name="connsiteY55" fmla="*/ 1117437 h 1509906"/>
                    <a:gd name="connsiteX56" fmla="*/ 252024 w 1034979"/>
                    <a:gd name="connsiteY56" fmla="*/ 1125057 h 1509906"/>
                    <a:gd name="connsiteX57" fmla="*/ 240594 w 1034979"/>
                    <a:gd name="connsiteY57" fmla="*/ 1128867 h 1509906"/>
                    <a:gd name="connsiteX58" fmla="*/ 126294 w 1034979"/>
                    <a:gd name="connsiteY58" fmla="*/ 1128867 h 1509906"/>
                    <a:gd name="connsiteX59" fmla="*/ 120579 w 1034979"/>
                    <a:gd name="connsiteY59" fmla="*/ 1130772 h 1509906"/>
                    <a:gd name="connsiteX60" fmla="*/ 105339 w 1034979"/>
                    <a:gd name="connsiteY60" fmla="*/ 1132677 h 1509906"/>
                    <a:gd name="connsiteX61" fmla="*/ 88194 w 1034979"/>
                    <a:gd name="connsiteY61" fmla="*/ 1138392 h 1509906"/>
                    <a:gd name="connsiteX62" fmla="*/ 82479 w 1034979"/>
                    <a:gd name="connsiteY62" fmla="*/ 1140297 h 1509906"/>
                    <a:gd name="connsiteX63" fmla="*/ 76764 w 1034979"/>
                    <a:gd name="connsiteY63" fmla="*/ 1144107 h 1509906"/>
                    <a:gd name="connsiteX64" fmla="*/ 65334 w 1034979"/>
                    <a:gd name="connsiteY64" fmla="*/ 1146012 h 1509906"/>
                    <a:gd name="connsiteX65" fmla="*/ 27234 w 1034979"/>
                    <a:gd name="connsiteY65" fmla="*/ 1147917 h 1509906"/>
                    <a:gd name="connsiteX66" fmla="*/ 15804 w 1034979"/>
                    <a:gd name="connsiteY66" fmla="*/ 1153632 h 1509906"/>
                    <a:gd name="connsiteX67" fmla="*/ 6279 w 1034979"/>
                    <a:gd name="connsiteY67" fmla="*/ 1163157 h 1509906"/>
                    <a:gd name="connsiteX68" fmla="*/ 4374 w 1034979"/>
                    <a:gd name="connsiteY68" fmla="*/ 1168872 h 1509906"/>
                    <a:gd name="connsiteX69" fmla="*/ 564 w 1034979"/>
                    <a:gd name="connsiteY69" fmla="*/ 1174587 h 1509906"/>
                    <a:gd name="connsiteX70" fmla="*/ 6279 w 1034979"/>
                    <a:gd name="connsiteY70" fmla="*/ 1206972 h 1509906"/>
                    <a:gd name="connsiteX71" fmla="*/ 11994 w 1034979"/>
                    <a:gd name="connsiteY71" fmla="*/ 1210782 h 1509906"/>
                    <a:gd name="connsiteX72" fmla="*/ 17709 w 1034979"/>
                    <a:gd name="connsiteY72" fmla="*/ 1212687 h 1509906"/>
                    <a:gd name="connsiteX73" fmla="*/ 145344 w 1034979"/>
                    <a:gd name="connsiteY73" fmla="*/ 1210782 h 1509906"/>
                    <a:gd name="connsiteX74" fmla="*/ 152964 w 1034979"/>
                    <a:gd name="connsiteY74" fmla="*/ 1208877 h 1509906"/>
                    <a:gd name="connsiteX75" fmla="*/ 303459 w 1034979"/>
                    <a:gd name="connsiteY75" fmla="*/ 1203162 h 1509906"/>
                    <a:gd name="connsiteX76" fmla="*/ 318699 w 1034979"/>
                    <a:gd name="connsiteY76" fmla="*/ 1210782 h 1509906"/>
                    <a:gd name="connsiteX77" fmla="*/ 330129 w 1034979"/>
                    <a:gd name="connsiteY77" fmla="*/ 1216497 h 1509906"/>
                    <a:gd name="connsiteX78" fmla="*/ 333939 w 1034979"/>
                    <a:gd name="connsiteY78" fmla="*/ 1222212 h 1509906"/>
                    <a:gd name="connsiteX79" fmla="*/ 339654 w 1034979"/>
                    <a:gd name="connsiteY79" fmla="*/ 1224117 h 1509906"/>
                    <a:gd name="connsiteX80" fmla="*/ 351084 w 1034979"/>
                    <a:gd name="connsiteY80" fmla="*/ 1231737 h 1509906"/>
                    <a:gd name="connsiteX81" fmla="*/ 356799 w 1034979"/>
                    <a:gd name="connsiteY81" fmla="*/ 1235547 h 1509906"/>
                    <a:gd name="connsiteX82" fmla="*/ 360609 w 1034979"/>
                    <a:gd name="connsiteY82" fmla="*/ 1241262 h 1509906"/>
                    <a:gd name="connsiteX83" fmla="*/ 366324 w 1034979"/>
                    <a:gd name="connsiteY83" fmla="*/ 1252692 h 1509906"/>
                    <a:gd name="connsiteX84" fmla="*/ 362514 w 1034979"/>
                    <a:gd name="connsiteY84" fmla="*/ 1279362 h 1509906"/>
                    <a:gd name="connsiteX85" fmla="*/ 358704 w 1034979"/>
                    <a:gd name="connsiteY85" fmla="*/ 1285077 h 1509906"/>
                    <a:gd name="connsiteX86" fmla="*/ 356799 w 1034979"/>
                    <a:gd name="connsiteY86" fmla="*/ 1290792 h 1509906"/>
                    <a:gd name="connsiteX87" fmla="*/ 352989 w 1034979"/>
                    <a:gd name="connsiteY87" fmla="*/ 1296507 h 1509906"/>
                    <a:gd name="connsiteX88" fmla="*/ 351084 w 1034979"/>
                    <a:gd name="connsiteY88" fmla="*/ 1302222 h 1509906"/>
                    <a:gd name="connsiteX89" fmla="*/ 347274 w 1034979"/>
                    <a:gd name="connsiteY89" fmla="*/ 1307937 h 1509906"/>
                    <a:gd name="connsiteX90" fmla="*/ 330129 w 1034979"/>
                    <a:gd name="connsiteY90" fmla="*/ 1374612 h 1509906"/>
                    <a:gd name="connsiteX91" fmla="*/ 328224 w 1034979"/>
                    <a:gd name="connsiteY91" fmla="*/ 1426047 h 1509906"/>
                    <a:gd name="connsiteX92" fmla="*/ 330129 w 1034979"/>
                    <a:gd name="connsiteY92" fmla="*/ 1450812 h 1509906"/>
                    <a:gd name="connsiteX93" fmla="*/ 332034 w 1034979"/>
                    <a:gd name="connsiteY93" fmla="*/ 1456527 h 1509906"/>
                    <a:gd name="connsiteX94" fmla="*/ 335844 w 1034979"/>
                    <a:gd name="connsiteY94" fmla="*/ 1460337 h 1509906"/>
                    <a:gd name="connsiteX95" fmla="*/ 364419 w 1034979"/>
                    <a:gd name="connsiteY95" fmla="*/ 1506057 h 1509906"/>
                    <a:gd name="connsiteX96" fmla="*/ 387279 w 1034979"/>
                    <a:gd name="connsiteY96" fmla="*/ 1507962 h 1509906"/>
                    <a:gd name="connsiteX97" fmla="*/ 392994 w 1034979"/>
                    <a:gd name="connsiteY97" fmla="*/ 1502247 h 1509906"/>
                    <a:gd name="connsiteX98" fmla="*/ 394899 w 1034979"/>
                    <a:gd name="connsiteY98" fmla="*/ 1490817 h 1509906"/>
                    <a:gd name="connsiteX99" fmla="*/ 396804 w 1034979"/>
                    <a:gd name="connsiteY99" fmla="*/ 1485102 h 1509906"/>
                    <a:gd name="connsiteX100" fmla="*/ 398709 w 1034979"/>
                    <a:gd name="connsiteY100" fmla="*/ 1467957 h 1509906"/>
                    <a:gd name="connsiteX101" fmla="*/ 400614 w 1034979"/>
                    <a:gd name="connsiteY101" fmla="*/ 1454622 h 1509906"/>
                    <a:gd name="connsiteX102" fmla="*/ 404424 w 1034979"/>
                    <a:gd name="connsiteY102" fmla="*/ 1397472 h 1509906"/>
                    <a:gd name="connsiteX103" fmla="*/ 410139 w 1034979"/>
                    <a:gd name="connsiteY103" fmla="*/ 1386042 h 1509906"/>
                    <a:gd name="connsiteX104" fmla="*/ 413949 w 1034979"/>
                    <a:gd name="connsiteY104" fmla="*/ 1372707 h 1509906"/>
                    <a:gd name="connsiteX105" fmla="*/ 415854 w 1034979"/>
                    <a:gd name="connsiteY105" fmla="*/ 1366992 h 1509906"/>
                    <a:gd name="connsiteX106" fmla="*/ 417759 w 1034979"/>
                    <a:gd name="connsiteY106" fmla="*/ 1353657 h 1509906"/>
                    <a:gd name="connsiteX107" fmla="*/ 421569 w 1034979"/>
                    <a:gd name="connsiteY107" fmla="*/ 1342227 h 1509906"/>
                    <a:gd name="connsiteX108" fmla="*/ 427284 w 1034979"/>
                    <a:gd name="connsiteY108" fmla="*/ 1328892 h 1509906"/>
                    <a:gd name="connsiteX109" fmla="*/ 436809 w 1034979"/>
                    <a:gd name="connsiteY109" fmla="*/ 1317462 h 1509906"/>
                    <a:gd name="connsiteX110" fmla="*/ 450144 w 1034979"/>
                    <a:gd name="connsiteY110" fmla="*/ 1302222 h 1509906"/>
                    <a:gd name="connsiteX111" fmla="*/ 457764 w 1034979"/>
                    <a:gd name="connsiteY111" fmla="*/ 1290792 h 1509906"/>
                    <a:gd name="connsiteX112" fmla="*/ 461574 w 1034979"/>
                    <a:gd name="connsiteY112" fmla="*/ 1279362 h 1509906"/>
                    <a:gd name="connsiteX113" fmla="*/ 465384 w 1034979"/>
                    <a:gd name="connsiteY113" fmla="*/ 1264122 h 1509906"/>
                    <a:gd name="connsiteX114" fmla="*/ 467289 w 1034979"/>
                    <a:gd name="connsiteY114" fmla="*/ 1258407 h 1509906"/>
                    <a:gd name="connsiteX115" fmla="*/ 507294 w 1034979"/>
                    <a:gd name="connsiteY115" fmla="*/ 1252692 h 1509906"/>
                    <a:gd name="connsiteX116" fmla="*/ 535869 w 1034979"/>
                    <a:gd name="connsiteY116" fmla="*/ 1243167 h 1509906"/>
                    <a:gd name="connsiteX117" fmla="*/ 541584 w 1034979"/>
                    <a:gd name="connsiteY117" fmla="*/ 1241262 h 1509906"/>
                    <a:gd name="connsiteX118" fmla="*/ 547299 w 1034979"/>
                    <a:gd name="connsiteY118" fmla="*/ 1239357 h 1509906"/>
                    <a:gd name="connsiteX119" fmla="*/ 554919 w 1034979"/>
                    <a:gd name="connsiteY119" fmla="*/ 1237452 h 1509906"/>
                    <a:gd name="connsiteX120" fmla="*/ 573969 w 1034979"/>
                    <a:gd name="connsiteY120" fmla="*/ 1229832 h 1509906"/>
                    <a:gd name="connsiteX121" fmla="*/ 585399 w 1034979"/>
                    <a:gd name="connsiteY121" fmla="*/ 1226022 h 1509906"/>
                    <a:gd name="connsiteX122" fmla="*/ 720654 w 1034979"/>
                    <a:gd name="connsiteY122" fmla="*/ 1309842 h 1509906"/>
                    <a:gd name="connsiteX123" fmla="*/ 733989 w 1034979"/>
                    <a:gd name="connsiteY123" fmla="*/ 1319367 h 1509906"/>
                    <a:gd name="connsiteX124" fmla="*/ 743514 w 1034979"/>
                    <a:gd name="connsiteY124" fmla="*/ 1321272 h 1509906"/>
                    <a:gd name="connsiteX125" fmla="*/ 749229 w 1034979"/>
                    <a:gd name="connsiteY125" fmla="*/ 1323177 h 1509906"/>
                    <a:gd name="connsiteX126" fmla="*/ 762564 w 1034979"/>
                    <a:gd name="connsiteY126" fmla="*/ 1328892 h 1509906"/>
                    <a:gd name="connsiteX127" fmla="*/ 777804 w 1034979"/>
                    <a:gd name="connsiteY127" fmla="*/ 1326987 h 1509906"/>
                    <a:gd name="connsiteX128" fmla="*/ 789234 w 1034979"/>
                    <a:gd name="connsiteY128" fmla="*/ 1321272 h 1509906"/>
                    <a:gd name="connsiteX129" fmla="*/ 794949 w 1034979"/>
                    <a:gd name="connsiteY129" fmla="*/ 1319367 h 1509906"/>
                    <a:gd name="connsiteX130" fmla="*/ 802569 w 1034979"/>
                    <a:gd name="connsiteY130" fmla="*/ 1302222 h 1509906"/>
                    <a:gd name="connsiteX131" fmla="*/ 800664 w 1034979"/>
                    <a:gd name="connsiteY131" fmla="*/ 1277457 h 1509906"/>
                    <a:gd name="connsiteX132" fmla="*/ 798759 w 1034979"/>
                    <a:gd name="connsiteY132" fmla="*/ 1271742 h 1509906"/>
                    <a:gd name="connsiteX133" fmla="*/ 796854 w 1034979"/>
                    <a:gd name="connsiteY133" fmla="*/ 1264122 h 1509906"/>
                    <a:gd name="connsiteX134" fmla="*/ 783519 w 1034979"/>
                    <a:gd name="connsiteY134" fmla="*/ 1246977 h 1509906"/>
                    <a:gd name="connsiteX135" fmla="*/ 773994 w 1034979"/>
                    <a:gd name="connsiteY135" fmla="*/ 1241262 h 1509906"/>
                    <a:gd name="connsiteX136" fmla="*/ 648264 w 1034979"/>
                    <a:gd name="connsiteY136" fmla="*/ 1149822 h 1509906"/>
                    <a:gd name="connsiteX137" fmla="*/ 644454 w 1034979"/>
                    <a:gd name="connsiteY137" fmla="*/ 1132677 h 1509906"/>
                    <a:gd name="connsiteX138" fmla="*/ 646359 w 1034979"/>
                    <a:gd name="connsiteY138" fmla="*/ 1125057 h 1509906"/>
                    <a:gd name="connsiteX139" fmla="*/ 650169 w 1034979"/>
                    <a:gd name="connsiteY139" fmla="*/ 1107912 h 1509906"/>
                    <a:gd name="connsiteX140" fmla="*/ 653979 w 1034979"/>
                    <a:gd name="connsiteY140" fmla="*/ 1102197 h 1509906"/>
                    <a:gd name="connsiteX141" fmla="*/ 655884 w 1034979"/>
                    <a:gd name="connsiteY141" fmla="*/ 1096482 h 1509906"/>
                    <a:gd name="connsiteX142" fmla="*/ 661599 w 1034979"/>
                    <a:gd name="connsiteY142" fmla="*/ 1094577 h 1509906"/>
                    <a:gd name="connsiteX143" fmla="*/ 671124 w 1034979"/>
                    <a:gd name="connsiteY143" fmla="*/ 1083147 h 1509906"/>
                    <a:gd name="connsiteX144" fmla="*/ 724464 w 1034979"/>
                    <a:gd name="connsiteY144" fmla="*/ 1075527 h 1509906"/>
                    <a:gd name="connsiteX145" fmla="*/ 842574 w 1034979"/>
                    <a:gd name="connsiteY145" fmla="*/ 1077432 h 1509906"/>
                    <a:gd name="connsiteX146" fmla="*/ 871149 w 1034979"/>
                    <a:gd name="connsiteY146" fmla="*/ 1079337 h 1509906"/>
                    <a:gd name="connsiteX147" fmla="*/ 899724 w 1034979"/>
                    <a:gd name="connsiteY147" fmla="*/ 1085052 h 1509906"/>
                    <a:gd name="connsiteX148" fmla="*/ 922584 w 1034979"/>
                    <a:gd name="connsiteY148" fmla="*/ 1088862 h 1509906"/>
                    <a:gd name="connsiteX149" fmla="*/ 951159 w 1034979"/>
                    <a:gd name="connsiteY149" fmla="*/ 1094577 h 1509906"/>
                    <a:gd name="connsiteX150" fmla="*/ 956874 w 1034979"/>
                    <a:gd name="connsiteY150" fmla="*/ 1094577 h 1509906"/>
                    <a:gd name="connsiteX151" fmla="*/ 1002594 w 1034979"/>
                    <a:gd name="connsiteY151" fmla="*/ 1092672 h 1509906"/>
                    <a:gd name="connsiteX152" fmla="*/ 1031169 w 1034979"/>
                    <a:gd name="connsiteY152" fmla="*/ 1085052 h 1509906"/>
                    <a:gd name="connsiteX153" fmla="*/ 1034979 w 1034979"/>
                    <a:gd name="connsiteY153" fmla="*/ 1079337 h 1509906"/>
                    <a:gd name="connsiteX154" fmla="*/ 1033074 w 1034979"/>
                    <a:gd name="connsiteY154" fmla="*/ 1060287 h 1509906"/>
                    <a:gd name="connsiteX155" fmla="*/ 1027359 w 1034979"/>
                    <a:gd name="connsiteY155" fmla="*/ 1056477 h 1509906"/>
                    <a:gd name="connsiteX156" fmla="*/ 1012119 w 1034979"/>
                    <a:gd name="connsiteY156" fmla="*/ 1054572 h 1509906"/>
                    <a:gd name="connsiteX157" fmla="*/ 1006404 w 1034979"/>
                    <a:gd name="connsiteY157" fmla="*/ 1052667 h 1509906"/>
                    <a:gd name="connsiteX158" fmla="*/ 998784 w 1034979"/>
                    <a:gd name="connsiteY158" fmla="*/ 1050762 h 1509906"/>
                    <a:gd name="connsiteX159" fmla="*/ 987354 w 1034979"/>
                    <a:gd name="connsiteY159" fmla="*/ 1043142 h 1509906"/>
                    <a:gd name="connsiteX160" fmla="*/ 975924 w 1034979"/>
                    <a:gd name="connsiteY160" fmla="*/ 1039332 h 1509906"/>
                    <a:gd name="connsiteX161" fmla="*/ 970209 w 1034979"/>
                    <a:gd name="connsiteY161" fmla="*/ 1037427 h 1509906"/>
                    <a:gd name="connsiteX162" fmla="*/ 962589 w 1034979"/>
                    <a:gd name="connsiteY162" fmla="*/ 1035522 h 1509906"/>
                    <a:gd name="connsiteX163" fmla="*/ 956874 w 1034979"/>
                    <a:gd name="connsiteY163" fmla="*/ 1033617 h 1509906"/>
                    <a:gd name="connsiteX164" fmla="*/ 935919 w 1034979"/>
                    <a:gd name="connsiteY164" fmla="*/ 1027902 h 1509906"/>
                    <a:gd name="connsiteX165" fmla="*/ 930204 w 1034979"/>
                    <a:gd name="connsiteY165" fmla="*/ 1025997 h 1509906"/>
                    <a:gd name="connsiteX166" fmla="*/ 825429 w 1034979"/>
                    <a:gd name="connsiteY166" fmla="*/ 1027902 h 1509906"/>
                    <a:gd name="connsiteX167" fmla="*/ 819714 w 1034979"/>
                    <a:gd name="connsiteY167" fmla="*/ 1029807 h 1509906"/>
                    <a:gd name="connsiteX168" fmla="*/ 730179 w 1034979"/>
                    <a:gd name="connsiteY168" fmla="*/ 1031712 h 1509906"/>
                    <a:gd name="connsiteX169" fmla="*/ 716844 w 1034979"/>
                    <a:gd name="connsiteY169" fmla="*/ 1035522 h 1509906"/>
                    <a:gd name="connsiteX170" fmla="*/ 695889 w 1034979"/>
                    <a:gd name="connsiteY170" fmla="*/ 1037427 h 1509906"/>
                    <a:gd name="connsiteX171" fmla="*/ 669219 w 1034979"/>
                    <a:gd name="connsiteY171" fmla="*/ 1039332 h 1509906"/>
                    <a:gd name="connsiteX172" fmla="*/ 669219 w 1034979"/>
                    <a:gd name="connsiteY172" fmla="*/ 1039332 h 1509906"/>
                    <a:gd name="connsiteX173" fmla="*/ 646359 w 1034979"/>
                    <a:gd name="connsiteY173" fmla="*/ 1043142 h 1509906"/>
                    <a:gd name="connsiteX174" fmla="*/ 642549 w 1034979"/>
                    <a:gd name="connsiteY174" fmla="*/ 1031712 h 1509906"/>
                    <a:gd name="connsiteX175" fmla="*/ 640644 w 1034979"/>
                    <a:gd name="connsiteY175" fmla="*/ 1025997 h 1509906"/>
                    <a:gd name="connsiteX176" fmla="*/ 642549 w 1034979"/>
                    <a:gd name="connsiteY176" fmla="*/ 1008852 h 1509906"/>
                    <a:gd name="connsiteX177" fmla="*/ 644454 w 1034979"/>
                    <a:gd name="connsiteY177" fmla="*/ 1003137 h 1509906"/>
                    <a:gd name="connsiteX178" fmla="*/ 661599 w 1034979"/>
                    <a:gd name="connsiteY178" fmla="*/ 993612 h 1509906"/>
                    <a:gd name="connsiteX179" fmla="*/ 673029 w 1034979"/>
                    <a:gd name="connsiteY179" fmla="*/ 985992 h 1509906"/>
                    <a:gd name="connsiteX180" fmla="*/ 674934 w 1034979"/>
                    <a:gd name="connsiteY180" fmla="*/ 980277 h 1509906"/>
                    <a:gd name="connsiteX181" fmla="*/ 680649 w 1034979"/>
                    <a:gd name="connsiteY181" fmla="*/ 978372 h 1509906"/>
                    <a:gd name="connsiteX182" fmla="*/ 686364 w 1034979"/>
                    <a:gd name="connsiteY182" fmla="*/ 974562 h 1509906"/>
                    <a:gd name="connsiteX183" fmla="*/ 695889 w 1034979"/>
                    <a:gd name="connsiteY183" fmla="*/ 965037 h 1509906"/>
                    <a:gd name="connsiteX184" fmla="*/ 705414 w 1034979"/>
                    <a:gd name="connsiteY184" fmla="*/ 953607 h 1509906"/>
                    <a:gd name="connsiteX185" fmla="*/ 716844 w 1034979"/>
                    <a:gd name="connsiteY185" fmla="*/ 945987 h 1509906"/>
                    <a:gd name="connsiteX186" fmla="*/ 732084 w 1034979"/>
                    <a:gd name="connsiteY186" fmla="*/ 932652 h 1509906"/>
                    <a:gd name="connsiteX187" fmla="*/ 741609 w 1034979"/>
                    <a:gd name="connsiteY187" fmla="*/ 921222 h 1509906"/>
                    <a:gd name="connsiteX188" fmla="*/ 753039 w 1034979"/>
                    <a:gd name="connsiteY188" fmla="*/ 911697 h 1509906"/>
                    <a:gd name="connsiteX189" fmla="*/ 758754 w 1034979"/>
                    <a:gd name="connsiteY189" fmla="*/ 900267 h 1509906"/>
                    <a:gd name="connsiteX190" fmla="*/ 760659 w 1034979"/>
                    <a:gd name="connsiteY190" fmla="*/ 894552 h 1509906"/>
                    <a:gd name="connsiteX191" fmla="*/ 766374 w 1034979"/>
                    <a:gd name="connsiteY191" fmla="*/ 883122 h 1509906"/>
                    <a:gd name="connsiteX192" fmla="*/ 764469 w 1034979"/>
                    <a:gd name="connsiteY192" fmla="*/ 867882 h 1509906"/>
                    <a:gd name="connsiteX193" fmla="*/ 758754 w 1034979"/>
                    <a:gd name="connsiteY193" fmla="*/ 865977 h 1509906"/>
                    <a:gd name="connsiteX194" fmla="*/ 737799 w 1034979"/>
                    <a:gd name="connsiteY194" fmla="*/ 867882 h 1509906"/>
                    <a:gd name="connsiteX195" fmla="*/ 732084 w 1034979"/>
                    <a:gd name="connsiteY195" fmla="*/ 871692 h 1509906"/>
                    <a:gd name="connsiteX196" fmla="*/ 720654 w 1034979"/>
                    <a:gd name="connsiteY196" fmla="*/ 875502 h 1509906"/>
                    <a:gd name="connsiteX197" fmla="*/ 716844 w 1034979"/>
                    <a:gd name="connsiteY197" fmla="*/ 881217 h 1509906"/>
                    <a:gd name="connsiteX198" fmla="*/ 711129 w 1034979"/>
                    <a:gd name="connsiteY198" fmla="*/ 883122 h 1509906"/>
                    <a:gd name="connsiteX199" fmla="*/ 705414 w 1034979"/>
                    <a:gd name="connsiteY199" fmla="*/ 886932 h 1509906"/>
                    <a:gd name="connsiteX200" fmla="*/ 699699 w 1034979"/>
                    <a:gd name="connsiteY200" fmla="*/ 892647 h 1509906"/>
                    <a:gd name="connsiteX201" fmla="*/ 692079 w 1034979"/>
                    <a:gd name="connsiteY201" fmla="*/ 896457 h 1509906"/>
                    <a:gd name="connsiteX202" fmla="*/ 650169 w 1034979"/>
                    <a:gd name="connsiteY202" fmla="*/ 925032 h 1509906"/>
                    <a:gd name="connsiteX203" fmla="*/ 636834 w 1034979"/>
                    <a:gd name="connsiteY203" fmla="*/ 936462 h 1509906"/>
                    <a:gd name="connsiteX204" fmla="*/ 627309 w 1034979"/>
                    <a:gd name="connsiteY204" fmla="*/ 953607 h 1509906"/>
                    <a:gd name="connsiteX205" fmla="*/ 602544 w 1034979"/>
                    <a:gd name="connsiteY205" fmla="*/ 959322 h 1509906"/>
                    <a:gd name="connsiteX206" fmla="*/ 589209 w 1034979"/>
                    <a:gd name="connsiteY206" fmla="*/ 963132 h 1509906"/>
                    <a:gd name="connsiteX207" fmla="*/ 573969 w 1034979"/>
                    <a:gd name="connsiteY207" fmla="*/ 961227 h 1509906"/>
                    <a:gd name="connsiteX208" fmla="*/ 562539 w 1034979"/>
                    <a:gd name="connsiteY208" fmla="*/ 957417 h 1509906"/>
                    <a:gd name="connsiteX209" fmla="*/ 551109 w 1034979"/>
                    <a:gd name="connsiteY209" fmla="*/ 953607 h 1509906"/>
                    <a:gd name="connsiteX210" fmla="*/ 539679 w 1034979"/>
                    <a:gd name="connsiteY210" fmla="*/ 949797 h 1509906"/>
                    <a:gd name="connsiteX211" fmla="*/ 533964 w 1034979"/>
                    <a:gd name="connsiteY211" fmla="*/ 947892 h 1509906"/>
                    <a:gd name="connsiteX212" fmla="*/ 528249 w 1034979"/>
                    <a:gd name="connsiteY212" fmla="*/ 944082 h 1509906"/>
                    <a:gd name="connsiteX213" fmla="*/ 516819 w 1034979"/>
                    <a:gd name="connsiteY213" fmla="*/ 938367 h 1509906"/>
                    <a:gd name="connsiteX214" fmla="*/ 509199 w 1034979"/>
                    <a:gd name="connsiteY214" fmla="*/ 926937 h 1509906"/>
                    <a:gd name="connsiteX215" fmla="*/ 505389 w 1034979"/>
                    <a:gd name="connsiteY215" fmla="*/ 905982 h 1509906"/>
                    <a:gd name="connsiteX216" fmla="*/ 507294 w 1034979"/>
                    <a:gd name="connsiteY216" fmla="*/ 841212 h 1509906"/>
                    <a:gd name="connsiteX217" fmla="*/ 513009 w 1034979"/>
                    <a:gd name="connsiteY217" fmla="*/ 798220 h 1509906"/>
                    <a:gd name="connsiteX218" fmla="*/ 503484 w 1034979"/>
                    <a:gd name="connsiteY218" fmla="*/ 351627 h 1509906"/>
                    <a:gd name="connsiteX219" fmla="*/ 499674 w 1034979"/>
                    <a:gd name="connsiteY219" fmla="*/ 60162 h 1509906"/>
                    <a:gd name="connsiteX220" fmla="*/ 490149 w 1034979"/>
                    <a:gd name="connsiteY220" fmla="*/ 33492 h 1509906"/>
                    <a:gd name="connsiteX221" fmla="*/ 488244 w 1034979"/>
                    <a:gd name="connsiteY221" fmla="*/ 27777 h 1509906"/>
                    <a:gd name="connsiteX222" fmla="*/ 484434 w 1034979"/>
                    <a:gd name="connsiteY222" fmla="*/ 22062 h 1509906"/>
                    <a:gd name="connsiteX223" fmla="*/ 478719 w 1034979"/>
                    <a:gd name="connsiteY223" fmla="*/ 10632 h 1509906"/>
                    <a:gd name="connsiteX224" fmla="*/ 473004 w 1034979"/>
                    <a:gd name="connsiteY224" fmla="*/ 6822 h 1509906"/>
                    <a:gd name="connsiteX225" fmla="*/ 469194 w 1034979"/>
                    <a:gd name="connsiteY225" fmla="*/ 1107 h 1509906"/>
                    <a:gd name="connsiteX226" fmla="*/ 429189 w 1034979"/>
                    <a:gd name="connsiteY226" fmla="*/ 4917 h 1509906"/>
                    <a:gd name="connsiteX227" fmla="*/ 421569 w 1034979"/>
                    <a:gd name="connsiteY227" fmla="*/ 16347 h 1509906"/>
                    <a:gd name="connsiteX228" fmla="*/ 417759 w 1034979"/>
                    <a:gd name="connsiteY228" fmla="*/ 22062 h 1509906"/>
                    <a:gd name="connsiteX229" fmla="*/ 419664 w 1034979"/>
                    <a:gd name="connsiteY229" fmla="*/ 54447 h 1509906"/>
                    <a:gd name="connsiteX230" fmla="*/ 423474 w 1034979"/>
                    <a:gd name="connsiteY230" fmla="*/ 65877 h 1509906"/>
                    <a:gd name="connsiteX231" fmla="*/ 425379 w 1034979"/>
                    <a:gd name="connsiteY231" fmla="*/ 71592 h 1509906"/>
                    <a:gd name="connsiteX232" fmla="*/ 425379 w 1034979"/>
                    <a:gd name="connsiteY232" fmla="*/ 77307 h 1509906"/>
                    <a:gd name="connsiteX233" fmla="*/ 429189 w 1034979"/>
                    <a:gd name="connsiteY233" fmla="*/ 231612 h 1509906"/>
                    <a:gd name="connsiteX234" fmla="*/ 440619 w 1034979"/>
                    <a:gd name="connsiteY234" fmla="*/ 414492 h 1509906"/>
                    <a:gd name="connsiteX235" fmla="*/ 425379 w 1034979"/>
                    <a:gd name="connsiteY235" fmla="*/ 711672 h 1509906"/>
                    <a:gd name="connsiteX236" fmla="*/ 425173 w 1034979"/>
                    <a:gd name="connsiteY236" fmla="*/ 765165 h 1509906"/>
                    <a:gd name="connsiteX237" fmla="*/ 421363 w 1034979"/>
                    <a:gd name="connsiteY237" fmla="*/ 844096 h 1509906"/>
                    <a:gd name="connsiteX238" fmla="*/ 417759 w 1034979"/>
                    <a:gd name="connsiteY238" fmla="*/ 877407 h 1509906"/>
                    <a:gd name="connsiteX239" fmla="*/ 425379 w 1034979"/>
                    <a:gd name="connsiteY239" fmla="*/ 894552 h 1509906"/>
                    <a:gd name="connsiteX240" fmla="*/ 423474 w 1034979"/>
                    <a:gd name="connsiteY240" fmla="*/ 921222 h 1509906"/>
                    <a:gd name="connsiteX241" fmla="*/ 417759 w 1034979"/>
                    <a:gd name="connsiteY241" fmla="*/ 923127 h 1509906"/>
                    <a:gd name="connsiteX242" fmla="*/ 412044 w 1034979"/>
                    <a:gd name="connsiteY242" fmla="*/ 926937 h 1509906"/>
                    <a:gd name="connsiteX243" fmla="*/ 421569 w 1034979"/>
                    <a:gd name="connsiteY243"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16769 w 1034979"/>
                    <a:gd name="connsiteY22" fmla="*/ 896457 h 1509906"/>
                    <a:gd name="connsiteX23" fmla="*/ 111054 w 1034979"/>
                    <a:gd name="connsiteY23" fmla="*/ 890742 h 1509906"/>
                    <a:gd name="connsiteX24" fmla="*/ 84384 w 1034979"/>
                    <a:gd name="connsiteY24" fmla="*/ 865977 h 1509906"/>
                    <a:gd name="connsiteX25" fmla="*/ 78669 w 1034979"/>
                    <a:gd name="connsiteY25" fmla="*/ 864072 h 1509906"/>
                    <a:gd name="connsiteX26" fmla="*/ 59619 w 1034979"/>
                    <a:gd name="connsiteY26" fmla="*/ 867882 h 1509906"/>
                    <a:gd name="connsiteX27" fmla="*/ 53904 w 1034979"/>
                    <a:gd name="connsiteY27" fmla="*/ 871692 h 1509906"/>
                    <a:gd name="connsiteX28" fmla="*/ 50094 w 1034979"/>
                    <a:gd name="connsiteY28" fmla="*/ 877407 h 1509906"/>
                    <a:gd name="connsiteX29" fmla="*/ 46284 w 1034979"/>
                    <a:gd name="connsiteY29" fmla="*/ 888837 h 1509906"/>
                    <a:gd name="connsiteX30" fmla="*/ 50094 w 1034979"/>
                    <a:gd name="connsiteY30" fmla="*/ 926937 h 1509906"/>
                    <a:gd name="connsiteX31" fmla="*/ 53904 w 1034979"/>
                    <a:gd name="connsiteY31" fmla="*/ 932652 h 1509906"/>
                    <a:gd name="connsiteX32" fmla="*/ 59619 w 1034979"/>
                    <a:gd name="connsiteY32" fmla="*/ 936462 h 1509906"/>
                    <a:gd name="connsiteX33" fmla="*/ 63429 w 1034979"/>
                    <a:gd name="connsiteY33" fmla="*/ 942177 h 1509906"/>
                    <a:gd name="connsiteX34" fmla="*/ 80574 w 1034979"/>
                    <a:gd name="connsiteY34" fmla="*/ 951702 h 1509906"/>
                    <a:gd name="connsiteX35" fmla="*/ 103434 w 1034979"/>
                    <a:gd name="connsiteY35" fmla="*/ 953607 h 1509906"/>
                    <a:gd name="connsiteX36" fmla="*/ 124389 w 1034979"/>
                    <a:gd name="connsiteY36" fmla="*/ 959322 h 1509906"/>
                    <a:gd name="connsiteX37" fmla="*/ 130104 w 1034979"/>
                    <a:gd name="connsiteY37" fmla="*/ 961227 h 1509906"/>
                    <a:gd name="connsiteX38" fmla="*/ 135819 w 1034979"/>
                    <a:gd name="connsiteY38" fmla="*/ 966942 h 1509906"/>
                    <a:gd name="connsiteX39" fmla="*/ 143439 w 1034979"/>
                    <a:gd name="connsiteY39" fmla="*/ 968847 h 1509906"/>
                    <a:gd name="connsiteX40" fmla="*/ 166299 w 1034979"/>
                    <a:gd name="connsiteY40" fmla="*/ 972657 h 1509906"/>
                    <a:gd name="connsiteX41" fmla="*/ 191064 w 1034979"/>
                    <a:gd name="connsiteY41" fmla="*/ 978372 h 1509906"/>
                    <a:gd name="connsiteX42" fmla="*/ 208209 w 1034979"/>
                    <a:gd name="connsiteY42" fmla="*/ 984087 h 1509906"/>
                    <a:gd name="connsiteX43" fmla="*/ 213924 w 1034979"/>
                    <a:gd name="connsiteY43" fmla="*/ 985992 h 1509906"/>
                    <a:gd name="connsiteX44" fmla="*/ 229164 w 1034979"/>
                    <a:gd name="connsiteY44" fmla="*/ 989802 h 1509906"/>
                    <a:gd name="connsiteX45" fmla="*/ 248214 w 1034979"/>
                    <a:gd name="connsiteY45" fmla="*/ 995517 h 1509906"/>
                    <a:gd name="connsiteX46" fmla="*/ 253929 w 1034979"/>
                    <a:gd name="connsiteY46" fmla="*/ 999327 h 1509906"/>
                    <a:gd name="connsiteX47" fmla="*/ 267264 w 1034979"/>
                    <a:gd name="connsiteY47" fmla="*/ 1014567 h 1509906"/>
                    <a:gd name="connsiteX48" fmla="*/ 272979 w 1034979"/>
                    <a:gd name="connsiteY48" fmla="*/ 1033617 h 1509906"/>
                    <a:gd name="connsiteX49" fmla="*/ 274884 w 1034979"/>
                    <a:gd name="connsiteY49" fmla="*/ 1039332 h 1509906"/>
                    <a:gd name="connsiteX50" fmla="*/ 276789 w 1034979"/>
                    <a:gd name="connsiteY50" fmla="*/ 1045047 h 1509906"/>
                    <a:gd name="connsiteX51" fmla="*/ 278694 w 1034979"/>
                    <a:gd name="connsiteY51" fmla="*/ 1069812 h 1509906"/>
                    <a:gd name="connsiteX52" fmla="*/ 280599 w 1034979"/>
                    <a:gd name="connsiteY52" fmla="*/ 1075527 h 1509906"/>
                    <a:gd name="connsiteX53" fmla="*/ 278694 w 1034979"/>
                    <a:gd name="connsiteY53" fmla="*/ 1094577 h 1509906"/>
                    <a:gd name="connsiteX54" fmla="*/ 276789 w 1034979"/>
                    <a:gd name="connsiteY54" fmla="*/ 1104102 h 1509906"/>
                    <a:gd name="connsiteX55" fmla="*/ 263454 w 1034979"/>
                    <a:gd name="connsiteY55" fmla="*/ 1117437 h 1509906"/>
                    <a:gd name="connsiteX56" fmla="*/ 252024 w 1034979"/>
                    <a:gd name="connsiteY56" fmla="*/ 1125057 h 1509906"/>
                    <a:gd name="connsiteX57" fmla="*/ 240594 w 1034979"/>
                    <a:gd name="connsiteY57" fmla="*/ 1128867 h 1509906"/>
                    <a:gd name="connsiteX58" fmla="*/ 126294 w 1034979"/>
                    <a:gd name="connsiteY58" fmla="*/ 1128867 h 1509906"/>
                    <a:gd name="connsiteX59" fmla="*/ 120579 w 1034979"/>
                    <a:gd name="connsiteY59" fmla="*/ 1130772 h 1509906"/>
                    <a:gd name="connsiteX60" fmla="*/ 105339 w 1034979"/>
                    <a:gd name="connsiteY60" fmla="*/ 1132677 h 1509906"/>
                    <a:gd name="connsiteX61" fmla="*/ 88194 w 1034979"/>
                    <a:gd name="connsiteY61" fmla="*/ 1138392 h 1509906"/>
                    <a:gd name="connsiteX62" fmla="*/ 82479 w 1034979"/>
                    <a:gd name="connsiteY62" fmla="*/ 1140297 h 1509906"/>
                    <a:gd name="connsiteX63" fmla="*/ 76764 w 1034979"/>
                    <a:gd name="connsiteY63" fmla="*/ 1144107 h 1509906"/>
                    <a:gd name="connsiteX64" fmla="*/ 65334 w 1034979"/>
                    <a:gd name="connsiteY64" fmla="*/ 1146012 h 1509906"/>
                    <a:gd name="connsiteX65" fmla="*/ 27234 w 1034979"/>
                    <a:gd name="connsiteY65" fmla="*/ 1147917 h 1509906"/>
                    <a:gd name="connsiteX66" fmla="*/ 15804 w 1034979"/>
                    <a:gd name="connsiteY66" fmla="*/ 1153632 h 1509906"/>
                    <a:gd name="connsiteX67" fmla="*/ 6279 w 1034979"/>
                    <a:gd name="connsiteY67" fmla="*/ 1163157 h 1509906"/>
                    <a:gd name="connsiteX68" fmla="*/ 4374 w 1034979"/>
                    <a:gd name="connsiteY68" fmla="*/ 1168872 h 1509906"/>
                    <a:gd name="connsiteX69" fmla="*/ 564 w 1034979"/>
                    <a:gd name="connsiteY69" fmla="*/ 1174587 h 1509906"/>
                    <a:gd name="connsiteX70" fmla="*/ 6279 w 1034979"/>
                    <a:gd name="connsiteY70" fmla="*/ 1206972 h 1509906"/>
                    <a:gd name="connsiteX71" fmla="*/ 11994 w 1034979"/>
                    <a:gd name="connsiteY71" fmla="*/ 1210782 h 1509906"/>
                    <a:gd name="connsiteX72" fmla="*/ 17709 w 1034979"/>
                    <a:gd name="connsiteY72" fmla="*/ 1212687 h 1509906"/>
                    <a:gd name="connsiteX73" fmla="*/ 145344 w 1034979"/>
                    <a:gd name="connsiteY73" fmla="*/ 1210782 h 1509906"/>
                    <a:gd name="connsiteX74" fmla="*/ 152964 w 1034979"/>
                    <a:gd name="connsiteY74" fmla="*/ 1208877 h 1509906"/>
                    <a:gd name="connsiteX75" fmla="*/ 303459 w 1034979"/>
                    <a:gd name="connsiteY75" fmla="*/ 1203162 h 1509906"/>
                    <a:gd name="connsiteX76" fmla="*/ 318699 w 1034979"/>
                    <a:gd name="connsiteY76" fmla="*/ 1210782 h 1509906"/>
                    <a:gd name="connsiteX77" fmla="*/ 330129 w 1034979"/>
                    <a:gd name="connsiteY77" fmla="*/ 1216497 h 1509906"/>
                    <a:gd name="connsiteX78" fmla="*/ 333939 w 1034979"/>
                    <a:gd name="connsiteY78" fmla="*/ 1222212 h 1509906"/>
                    <a:gd name="connsiteX79" fmla="*/ 339654 w 1034979"/>
                    <a:gd name="connsiteY79" fmla="*/ 1224117 h 1509906"/>
                    <a:gd name="connsiteX80" fmla="*/ 351084 w 1034979"/>
                    <a:gd name="connsiteY80" fmla="*/ 1231737 h 1509906"/>
                    <a:gd name="connsiteX81" fmla="*/ 356799 w 1034979"/>
                    <a:gd name="connsiteY81" fmla="*/ 1235547 h 1509906"/>
                    <a:gd name="connsiteX82" fmla="*/ 360609 w 1034979"/>
                    <a:gd name="connsiteY82" fmla="*/ 1241262 h 1509906"/>
                    <a:gd name="connsiteX83" fmla="*/ 366324 w 1034979"/>
                    <a:gd name="connsiteY83" fmla="*/ 1252692 h 1509906"/>
                    <a:gd name="connsiteX84" fmla="*/ 362514 w 1034979"/>
                    <a:gd name="connsiteY84" fmla="*/ 1279362 h 1509906"/>
                    <a:gd name="connsiteX85" fmla="*/ 358704 w 1034979"/>
                    <a:gd name="connsiteY85" fmla="*/ 1285077 h 1509906"/>
                    <a:gd name="connsiteX86" fmla="*/ 356799 w 1034979"/>
                    <a:gd name="connsiteY86" fmla="*/ 1290792 h 1509906"/>
                    <a:gd name="connsiteX87" fmla="*/ 352989 w 1034979"/>
                    <a:gd name="connsiteY87" fmla="*/ 1296507 h 1509906"/>
                    <a:gd name="connsiteX88" fmla="*/ 351084 w 1034979"/>
                    <a:gd name="connsiteY88" fmla="*/ 1302222 h 1509906"/>
                    <a:gd name="connsiteX89" fmla="*/ 347274 w 1034979"/>
                    <a:gd name="connsiteY89" fmla="*/ 1307937 h 1509906"/>
                    <a:gd name="connsiteX90" fmla="*/ 330129 w 1034979"/>
                    <a:gd name="connsiteY90" fmla="*/ 1374612 h 1509906"/>
                    <a:gd name="connsiteX91" fmla="*/ 328224 w 1034979"/>
                    <a:gd name="connsiteY91" fmla="*/ 1426047 h 1509906"/>
                    <a:gd name="connsiteX92" fmla="*/ 330129 w 1034979"/>
                    <a:gd name="connsiteY92" fmla="*/ 1450812 h 1509906"/>
                    <a:gd name="connsiteX93" fmla="*/ 332034 w 1034979"/>
                    <a:gd name="connsiteY93" fmla="*/ 1456527 h 1509906"/>
                    <a:gd name="connsiteX94" fmla="*/ 335844 w 1034979"/>
                    <a:gd name="connsiteY94" fmla="*/ 1460337 h 1509906"/>
                    <a:gd name="connsiteX95" fmla="*/ 364419 w 1034979"/>
                    <a:gd name="connsiteY95" fmla="*/ 1506057 h 1509906"/>
                    <a:gd name="connsiteX96" fmla="*/ 387279 w 1034979"/>
                    <a:gd name="connsiteY96" fmla="*/ 1507962 h 1509906"/>
                    <a:gd name="connsiteX97" fmla="*/ 392994 w 1034979"/>
                    <a:gd name="connsiteY97" fmla="*/ 1502247 h 1509906"/>
                    <a:gd name="connsiteX98" fmla="*/ 394899 w 1034979"/>
                    <a:gd name="connsiteY98" fmla="*/ 1490817 h 1509906"/>
                    <a:gd name="connsiteX99" fmla="*/ 396804 w 1034979"/>
                    <a:gd name="connsiteY99" fmla="*/ 1485102 h 1509906"/>
                    <a:gd name="connsiteX100" fmla="*/ 398709 w 1034979"/>
                    <a:gd name="connsiteY100" fmla="*/ 1467957 h 1509906"/>
                    <a:gd name="connsiteX101" fmla="*/ 400614 w 1034979"/>
                    <a:gd name="connsiteY101" fmla="*/ 1454622 h 1509906"/>
                    <a:gd name="connsiteX102" fmla="*/ 404424 w 1034979"/>
                    <a:gd name="connsiteY102" fmla="*/ 1397472 h 1509906"/>
                    <a:gd name="connsiteX103" fmla="*/ 410139 w 1034979"/>
                    <a:gd name="connsiteY103" fmla="*/ 1386042 h 1509906"/>
                    <a:gd name="connsiteX104" fmla="*/ 413949 w 1034979"/>
                    <a:gd name="connsiteY104" fmla="*/ 1372707 h 1509906"/>
                    <a:gd name="connsiteX105" fmla="*/ 415854 w 1034979"/>
                    <a:gd name="connsiteY105" fmla="*/ 1366992 h 1509906"/>
                    <a:gd name="connsiteX106" fmla="*/ 417759 w 1034979"/>
                    <a:gd name="connsiteY106" fmla="*/ 1353657 h 1509906"/>
                    <a:gd name="connsiteX107" fmla="*/ 421569 w 1034979"/>
                    <a:gd name="connsiteY107" fmla="*/ 1342227 h 1509906"/>
                    <a:gd name="connsiteX108" fmla="*/ 427284 w 1034979"/>
                    <a:gd name="connsiteY108" fmla="*/ 1328892 h 1509906"/>
                    <a:gd name="connsiteX109" fmla="*/ 436809 w 1034979"/>
                    <a:gd name="connsiteY109" fmla="*/ 1317462 h 1509906"/>
                    <a:gd name="connsiteX110" fmla="*/ 450144 w 1034979"/>
                    <a:gd name="connsiteY110" fmla="*/ 1302222 h 1509906"/>
                    <a:gd name="connsiteX111" fmla="*/ 457764 w 1034979"/>
                    <a:gd name="connsiteY111" fmla="*/ 1290792 h 1509906"/>
                    <a:gd name="connsiteX112" fmla="*/ 461574 w 1034979"/>
                    <a:gd name="connsiteY112" fmla="*/ 1279362 h 1509906"/>
                    <a:gd name="connsiteX113" fmla="*/ 465384 w 1034979"/>
                    <a:gd name="connsiteY113" fmla="*/ 1264122 h 1509906"/>
                    <a:gd name="connsiteX114" fmla="*/ 467289 w 1034979"/>
                    <a:gd name="connsiteY114" fmla="*/ 1258407 h 1509906"/>
                    <a:gd name="connsiteX115" fmla="*/ 507294 w 1034979"/>
                    <a:gd name="connsiteY115" fmla="*/ 1252692 h 1509906"/>
                    <a:gd name="connsiteX116" fmla="*/ 535869 w 1034979"/>
                    <a:gd name="connsiteY116" fmla="*/ 1243167 h 1509906"/>
                    <a:gd name="connsiteX117" fmla="*/ 541584 w 1034979"/>
                    <a:gd name="connsiteY117" fmla="*/ 1241262 h 1509906"/>
                    <a:gd name="connsiteX118" fmla="*/ 547299 w 1034979"/>
                    <a:gd name="connsiteY118" fmla="*/ 1239357 h 1509906"/>
                    <a:gd name="connsiteX119" fmla="*/ 554919 w 1034979"/>
                    <a:gd name="connsiteY119" fmla="*/ 1237452 h 1509906"/>
                    <a:gd name="connsiteX120" fmla="*/ 573969 w 1034979"/>
                    <a:gd name="connsiteY120" fmla="*/ 1229832 h 1509906"/>
                    <a:gd name="connsiteX121" fmla="*/ 585399 w 1034979"/>
                    <a:gd name="connsiteY121" fmla="*/ 1226022 h 1509906"/>
                    <a:gd name="connsiteX122" fmla="*/ 720654 w 1034979"/>
                    <a:gd name="connsiteY122" fmla="*/ 1309842 h 1509906"/>
                    <a:gd name="connsiteX123" fmla="*/ 733989 w 1034979"/>
                    <a:gd name="connsiteY123" fmla="*/ 1319367 h 1509906"/>
                    <a:gd name="connsiteX124" fmla="*/ 743514 w 1034979"/>
                    <a:gd name="connsiteY124" fmla="*/ 1321272 h 1509906"/>
                    <a:gd name="connsiteX125" fmla="*/ 749229 w 1034979"/>
                    <a:gd name="connsiteY125" fmla="*/ 1323177 h 1509906"/>
                    <a:gd name="connsiteX126" fmla="*/ 762564 w 1034979"/>
                    <a:gd name="connsiteY126" fmla="*/ 1328892 h 1509906"/>
                    <a:gd name="connsiteX127" fmla="*/ 777804 w 1034979"/>
                    <a:gd name="connsiteY127" fmla="*/ 1326987 h 1509906"/>
                    <a:gd name="connsiteX128" fmla="*/ 789234 w 1034979"/>
                    <a:gd name="connsiteY128" fmla="*/ 1321272 h 1509906"/>
                    <a:gd name="connsiteX129" fmla="*/ 794949 w 1034979"/>
                    <a:gd name="connsiteY129" fmla="*/ 1319367 h 1509906"/>
                    <a:gd name="connsiteX130" fmla="*/ 802569 w 1034979"/>
                    <a:gd name="connsiteY130" fmla="*/ 1302222 h 1509906"/>
                    <a:gd name="connsiteX131" fmla="*/ 800664 w 1034979"/>
                    <a:gd name="connsiteY131" fmla="*/ 1277457 h 1509906"/>
                    <a:gd name="connsiteX132" fmla="*/ 798759 w 1034979"/>
                    <a:gd name="connsiteY132" fmla="*/ 1271742 h 1509906"/>
                    <a:gd name="connsiteX133" fmla="*/ 796854 w 1034979"/>
                    <a:gd name="connsiteY133" fmla="*/ 1264122 h 1509906"/>
                    <a:gd name="connsiteX134" fmla="*/ 783519 w 1034979"/>
                    <a:gd name="connsiteY134" fmla="*/ 1246977 h 1509906"/>
                    <a:gd name="connsiteX135" fmla="*/ 773994 w 1034979"/>
                    <a:gd name="connsiteY135" fmla="*/ 1241262 h 1509906"/>
                    <a:gd name="connsiteX136" fmla="*/ 648264 w 1034979"/>
                    <a:gd name="connsiteY136" fmla="*/ 1149822 h 1509906"/>
                    <a:gd name="connsiteX137" fmla="*/ 644454 w 1034979"/>
                    <a:gd name="connsiteY137" fmla="*/ 1132677 h 1509906"/>
                    <a:gd name="connsiteX138" fmla="*/ 646359 w 1034979"/>
                    <a:gd name="connsiteY138" fmla="*/ 1125057 h 1509906"/>
                    <a:gd name="connsiteX139" fmla="*/ 650169 w 1034979"/>
                    <a:gd name="connsiteY139" fmla="*/ 1107912 h 1509906"/>
                    <a:gd name="connsiteX140" fmla="*/ 653979 w 1034979"/>
                    <a:gd name="connsiteY140" fmla="*/ 1102197 h 1509906"/>
                    <a:gd name="connsiteX141" fmla="*/ 655884 w 1034979"/>
                    <a:gd name="connsiteY141" fmla="*/ 1096482 h 1509906"/>
                    <a:gd name="connsiteX142" fmla="*/ 661599 w 1034979"/>
                    <a:gd name="connsiteY142" fmla="*/ 1094577 h 1509906"/>
                    <a:gd name="connsiteX143" fmla="*/ 671124 w 1034979"/>
                    <a:gd name="connsiteY143" fmla="*/ 1083147 h 1509906"/>
                    <a:gd name="connsiteX144" fmla="*/ 724464 w 1034979"/>
                    <a:gd name="connsiteY144" fmla="*/ 1075527 h 1509906"/>
                    <a:gd name="connsiteX145" fmla="*/ 842574 w 1034979"/>
                    <a:gd name="connsiteY145" fmla="*/ 1077432 h 1509906"/>
                    <a:gd name="connsiteX146" fmla="*/ 871149 w 1034979"/>
                    <a:gd name="connsiteY146" fmla="*/ 1079337 h 1509906"/>
                    <a:gd name="connsiteX147" fmla="*/ 899724 w 1034979"/>
                    <a:gd name="connsiteY147" fmla="*/ 1085052 h 1509906"/>
                    <a:gd name="connsiteX148" fmla="*/ 922584 w 1034979"/>
                    <a:gd name="connsiteY148" fmla="*/ 1088862 h 1509906"/>
                    <a:gd name="connsiteX149" fmla="*/ 951159 w 1034979"/>
                    <a:gd name="connsiteY149" fmla="*/ 1094577 h 1509906"/>
                    <a:gd name="connsiteX150" fmla="*/ 956874 w 1034979"/>
                    <a:gd name="connsiteY150" fmla="*/ 1094577 h 1509906"/>
                    <a:gd name="connsiteX151" fmla="*/ 1002594 w 1034979"/>
                    <a:gd name="connsiteY151" fmla="*/ 1092672 h 1509906"/>
                    <a:gd name="connsiteX152" fmla="*/ 1031169 w 1034979"/>
                    <a:gd name="connsiteY152" fmla="*/ 1085052 h 1509906"/>
                    <a:gd name="connsiteX153" fmla="*/ 1034979 w 1034979"/>
                    <a:gd name="connsiteY153" fmla="*/ 1079337 h 1509906"/>
                    <a:gd name="connsiteX154" fmla="*/ 1033074 w 1034979"/>
                    <a:gd name="connsiteY154" fmla="*/ 1060287 h 1509906"/>
                    <a:gd name="connsiteX155" fmla="*/ 1027359 w 1034979"/>
                    <a:gd name="connsiteY155" fmla="*/ 1056477 h 1509906"/>
                    <a:gd name="connsiteX156" fmla="*/ 1012119 w 1034979"/>
                    <a:gd name="connsiteY156" fmla="*/ 1054572 h 1509906"/>
                    <a:gd name="connsiteX157" fmla="*/ 1006404 w 1034979"/>
                    <a:gd name="connsiteY157" fmla="*/ 1052667 h 1509906"/>
                    <a:gd name="connsiteX158" fmla="*/ 998784 w 1034979"/>
                    <a:gd name="connsiteY158" fmla="*/ 1050762 h 1509906"/>
                    <a:gd name="connsiteX159" fmla="*/ 987354 w 1034979"/>
                    <a:gd name="connsiteY159" fmla="*/ 1043142 h 1509906"/>
                    <a:gd name="connsiteX160" fmla="*/ 975924 w 1034979"/>
                    <a:gd name="connsiteY160" fmla="*/ 1039332 h 1509906"/>
                    <a:gd name="connsiteX161" fmla="*/ 970209 w 1034979"/>
                    <a:gd name="connsiteY161" fmla="*/ 1037427 h 1509906"/>
                    <a:gd name="connsiteX162" fmla="*/ 962589 w 1034979"/>
                    <a:gd name="connsiteY162" fmla="*/ 1035522 h 1509906"/>
                    <a:gd name="connsiteX163" fmla="*/ 956874 w 1034979"/>
                    <a:gd name="connsiteY163" fmla="*/ 1033617 h 1509906"/>
                    <a:gd name="connsiteX164" fmla="*/ 935919 w 1034979"/>
                    <a:gd name="connsiteY164" fmla="*/ 1027902 h 1509906"/>
                    <a:gd name="connsiteX165" fmla="*/ 930204 w 1034979"/>
                    <a:gd name="connsiteY165" fmla="*/ 1025997 h 1509906"/>
                    <a:gd name="connsiteX166" fmla="*/ 825429 w 1034979"/>
                    <a:gd name="connsiteY166" fmla="*/ 1027902 h 1509906"/>
                    <a:gd name="connsiteX167" fmla="*/ 819714 w 1034979"/>
                    <a:gd name="connsiteY167" fmla="*/ 1029807 h 1509906"/>
                    <a:gd name="connsiteX168" fmla="*/ 730179 w 1034979"/>
                    <a:gd name="connsiteY168" fmla="*/ 1031712 h 1509906"/>
                    <a:gd name="connsiteX169" fmla="*/ 716844 w 1034979"/>
                    <a:gd name="connsiteY169" fmla="*/ 1035522 h 1509906"/>
                    <a:gd name="connsiteX170" fmla="*/ 695889 w 1034979"/>
                    <a:gd name="connsiteY170" fmla="*/ 1037427 h 1509906"/>
                    <a:gd name="connsiteX171" fmla="*/ 669219 w 1034979"/>
                    <a:gd name="connsiteY171" fmla="*/ 1039332 h 1509906"/>
                    <a:gd name="connsiteX172" fmla="*/ 669219 w 1034979"/>
                    <a:gd name="connsiteY172" fmla="*/ 1039332 h 1509906"/>
                    <a:gd name="connsiteX173" fmla="*/ 646359 w 1034979"/>
                    <a:gd name="connsiteY173" fmla="*/ 1043142 h 1509906"/>
                    <a:gd name="connsiteX174" fmla="*/ 642549 w 1034979"/>
                    <a:gd name="connsiteY174" fmla="*/ 1031712 h 1509906"/>
                    <a:gd name="connsiteX175" fmla="*/ 640644 w 1034979"/>
                    <a:gd name="connsiteY175" fmla="*/ 1025997 h 1509906"/>
                    <a:gd name="connsiteX176" fmla="*/ 642549 w 1034979"/>
                    <a:gd name="connsiteY176" fmla="*/ 1008852 h 1509906"/>
                    <a:gd name="connsiteX177" fmla="*/ 644454 w 1034979"/>
                    <a:gd name="connsiteY177" fmla="*/ 1003137 h 1509906"/>
                    <a:gd name="connsiteX178" fmla="*/ 661599 w 1034979"/>
                    <a:gd name="connsiteY178" fmla="*/ 993612 h 1509906"/>
                    <a:gd name="connsiteX179" fmla="*/ 673029 w 1034979"/>
                    <a:gd name="connsiteY179" fmla="*/ 985992 h 1509906"/>
                    <a:gd name="connsiteX180" fmla="*/ 674934 w 1034979"/>
                    <a:gd name="connsiteY180" fmla="*/ 980277 h 1509906"/>
                    <a:gd name="connsiteX181" fmla="*/ 680649 w 1034979"/>
                    <a:gd name="connsiteY181" fmla="*/ 978372 h 1509906"/>
                    <a:gd name="connsiteX182" fmla="*/ 686364 w 1034979"/>
                    <a:gd name="connsiteY182" fmla="*/ 974562 h 1509906"/>
                    <a:gd name="connsiteX183" fmla="*/ 695889 w 1034979"/>
                    <a:gd name="connsiteY183" fmla="*/ 965037 h 1509906"/>
                    <a:gd name="connsiteX184" fmla="*/ 705414 w 1034979"/>
                    <a:gd name="connsiteY184" fmla="*/ 953607 h 1509906"/>
                    <a:gd name="connsiteX185" fmla="*/ 716844 w 1034979"/>
                    <a:gd name="connsiteY185" fmla="*/ 945987 h 1509906"/>
                    <a:gd name="connsiteX186" fmla="*/ 732084 w 1034979"/>
                    <a:gd name="connsiteY186" fmla="*/ 932652 h 1509906"/>
                    <a:gd name="connsiteX187" fmla="*/ 741609 w 1034979"/>
                    <a:gd name="connsiteY187" fmla="*/ 921222 h 1509906"/>
                    <a:gd name="connsiteX188" fmla="*/ 753039 w 1034979"/>
                    <a:gd name="connsiteY188" fmla="*/ 911697 h 1509906"/>
                    <a:gd name="connsiteX189" fmla="*/ 758754 w 1034979"/>
                    <a:gd name="connsiteY189" fmla="*/ 900267 h 1509906"/>
                    <a:gd name="connsiteX190" fmla="*/ 760659 w 1034979"/>
                    <a:gd name="connsiteY190" fmla="*/ 894552 h 1509906"/>
                    <a:gd name="connsiteX191" fmla="*/ 766374 w 1034979"/>
                    <a:gd name="connsiteY191" fmla="*/ 883122 h 1509906"/>
                    <a:gd name="connsiteX192" fmla="*/ 764469 w 1034979"/>
                    <a:gd name="connsiteY192" fmla="*/ 867882 h 1509906"/>
                    <a:gd name="connsiteX193" fmla="*/ 758754 w 1034979"/>
                    <a:gd name="connsiteY193" fmla="*/ 865977 h 1509906"/>
                    <a:gd name="connsiteX194" fmla="*/ 737799 w 1034979"/>
                    <a:gd name="connsiteY194" fmla="*/ 867882 h 1509906"/>
                    <a:gd name="connsiteX195" fmla="*/ 732084 w 1034979"/>
                    <a:gd name="connsiteY195" fmla="*/ 871692 h 1509906"/>
                    <a:gd name="connsiteX196" fmla="*/ 720654 w 1034979"/>
                    <a:gd name="connsiteY196" fmla="*/ 875502 h 1509906"/>
                    <a:gd name="connsiteX197" fmla="*/ 716844 w 1034979"/>
                    <a:gd name="connsiteY197" fmla="*/ 881217 h 1509906"/>
                    <a:gd name="connsiteX198" fmla="*/ 711129 w 1034979"/>
                    <a:gd name="connsiteY198" fmla="*/ 883122 h 1509906"/>
                    <a:gd name="connsiteX199" fmla="*/ 705414 w 1034979"/>
                    <a:gd name="connsiteY199" fmla="*/ 886932 h 1509906"/>
                    <a:gd name="connsiteX200" fmla="*/ 699699 w 1034979"/>
                    <a:gd name="connsiteY200" fmla="*/ 892647 h 1509906"/>
                    <a:gd name="connsiteX201" fmla="*/ 692079 w 1034979"/>
                    <a:gd name="connsiteY201" fmla="*/ 896457 h 1509906"/>
                    <a:gd name="connsiteX202" fmla="*/ 650169 w 1034979"/>
                    <a:gd name="connsiteY202" fmla="*/ 925032 h 1509906"/>
                    <a:gd name="connsiteX203" fmla="*/ 636834 w 1034979"/>
                    <a:gd name="connsiteY203" fmla="*/ 936462 h 1509906"/>
                    <a:gd name="connsiteX204" fmla="*/ 627309 w 1034979"/>
                    <a:gd name="connsiteY204" fmla="*/ 953607 h 1509906"/>
                    <a:gd name="connsiteX205" fmla="*/ 602544 w 1034979"/>
                    <a:gd name="connsiteY205" fmla="*/ 959322 h 1509906"/>
                    <a:gd name="connsiteX206" fmla="*/ 589209 w 1034979"/>
                    <a:gd name="connsiteY206" fmla="*/ 963132 h 1509906"/>
                    <a:gd name="connsiteX207" fmla="*/ 573969 w 1034979"/>
                    <a:gd name="connsiteY207" fmla="*/ 961227 h 1509906"/>
                    <a:gd name="connsiteX208" fmla="*/ 562539 w 1034979"/>
                    <a:gd name="connsiteY208" fmla="*/ 957417 h 1509906"/>
                    <a:gd name="connsiteX209" fmla="*/ 551109 w 1034979"/>
                    <a:gd name="connsiteY209" fmla="*/ 953607 h 1509906"/>
                    <a:gd name="connsiteX210" fmla="*/ 539679 w 1034979"/>
                    <a:gd name="connsiteY210" fmla="*/ 949797 h 1509906"/>
                    <a:gd name="connsiteX211" fmla="*/ 533964 w 1034979"/>
                    <a:gd name="connsiteY211" fmla="*/ 947892 h 1509906"/>
                    <a:gd name="connsiteX212" fmla="*/ 528249 w 1034979"/>
                    <a:gd name="connsiteY212" fmla="*/ 944082 h 1509906"/>
                    <a:gd name="connsiteX213" fmla="*/ 516819 w 1034979"/>
                    <a:gd name="connsiteY213" fmla="*/ 938367 h 1509906"/>
                    <a:gd name="connsiteX214" fmla="*/ 509199 w 1034979"/>
                    <a:gd name="connsiteY214" fmla="*/ 926937 h 1509906"/>
                    <a:gd name="connsiteX215" fmla="*/ 505389 w 1034979"/>
                    <a:gd name="connsiteY215" fmla="*/ 905982 h 1509906"/>
                    <a:gd name="connsiteX216" fmla="*/ 507294 w 1034979"/>
                    <a:gd name="connsiteY216" fmla="*/ 841212 h 1509906"/>
                    <a:gd name="connsiteX217" fmla="*/ 513009 w 1034979"/>
                    <a:gd name="connsiteY217" fmla="*/ 798220 h 1509906"/>
                    <a:gd name="connsiteX218" fmla="*/ 503484 w 1034979"/>
                    <a:gd name="connsiteY218" fmla="*/ 351627 h 1509906"/>
                    <a:gd name="connsiteX219" fmla="*/ 499674 w 1034979"/>
                    <a:gd name="connsiteY219" fmla="*/ 60162 h 1509906"/>
                    <a:gd name="connsiteX220" fmla="*/ 490149 w 1034979"/>
                    <a:gd name="connsiteY220" fmla="*/ 33492 h 1509906"/>
                    <a:gd name="connsiteX221" fmla="*/ 488244 w 1034979"/>
                    <a:gd name="connsiteY221" fmla="*/ 27777 h 1509906"/>
                    <a:gd name="connsiteX222" fmla="*/ 484434 w 1034979"/>
                    <a:gd name="connsiteY222" fmla="*/ 22062 h 1509906"/>
                    <a:gd name="connsiteX223" fmla="*/ 478719 w 1034979"/>
                    <a:gd name="connsiteY223" fmla="*/ 10632 h 1509906"/>
                    <a:gd name="connsiteX224" fmla="*/ 473004 w 1034979"/>
                    <a:gd name="connsiteY224" fmla="*/ 6822 h 1509906"/>
                    <a:gd name="connsiteX225" fmla="*/ 469194 w 1034979"/>
                    <a:gd name="connsiteY225" fmla="*/ 1107 h 1509906"/>
                    <a:gd name="connsiteX226" fmla="*/ 429189 w 1034979"/>
                    <a:gd name="connsiteY226" fmla="*/ 4917 h 1509906"/>
                    <a:gd name="connsiteX227" fmla="*/ 421569 w 1034979"/>
                    <a:gd name="connsiteY227" fmla="*/ 16347 h 1509906"/>
                    <a:gd name="connsiteX228" fmla="*/ 417759 w 1034979"/>
                    <a:gd name="connsiteY228" fmla="*/ 22062 h 1509906"/>
                    <a:gd name="connsiteX229" fmla="*/ 419664 w 1034979"/>
                    <a:gd name="connsiteY229" fmla="*/ 54447 h 1509906"/>
                    <a:gd name="connsiteX230" fmla="*/ 423474 w 1034979"/>
                    <a:gd name="connsiteY230" fmla="*/ 65877 h 1509906"/>
                    <a:gd name="connsiteX231" fmla="*/ 425379 w 1034979"/>
                    <a:gd name="connsiteY231" fmla="*/ 71592 h 1509906"/>
                    <a:gd name="connsiteX232" fmla="*/ 425379 w 1034979"/>
                    <a:gd name="connsiteY232" fmla="*/ 77307 h 1509906"/>
                    <a:gd name="connsiteX233" fmla="*/ 429189 w 1034979"/>
                    <a:gd name="connsiteY233" fmla="*/ 231612 h 1509906"/>
                    <a:gd name="connsiteX234" fmla="*/ 440619 w 1034979"/>
                    <a:gd name="connsiteY234" fmla="*/ 414492 h 1509906"/>
                    <a:gd name="connsiteX235" fmla="*/ 425379 w 1034979"/>
                    <a:gd name="connsiteY235" fmla="*/ 711672 h 1509906"/>
                    <a:gd name="connsiteX236" fmla="*/ 425173 w 1034979"/>
                    <a:gd name="connsiteY236" fmla="*/ 765165 h 1509906"/>
                    <a:gd name="connsiteX237" fmla="*/ 421363 w 1034979"/>
                    <a:gd name="connsiteY237" fmla="*/ 844096 h 1509906"/>
                    <a:gd name="connsiteX238" fmla="*/ 425379 w 1034979"/>
                    <a:gd name="connsiteY238" fmla="*/ 894552 h 1509906"/>
                    <a:gd name="connsiteX239" fmla="*/ 423474 w 1034979"/>
                    <a:gd name="connsiteY239" fmla="*/ 921222 h 1509906"/>
                    <a:gd name="connsiteX240" fmla="*/ 417759 w 1034979"/>
                    <a:gd name="connsiteY240" fmla="*/ 923127 h 1509906"/>
                    <a:gd name="connsiteX241" fmla="*/ 412044 w 1034979"/>
                    <a:gd name="connsiteY241" fmla="*/ 926937 h 1509906"/>
                    <a:gd name="connsiteX242" fmla="*/ 421569 w 1034979"/>
                    <a:gd name="connsiteY242"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16769 w 1034979"/>
                    <a:gd name="connsiteY22" fmla="*/ 896457 h 1509906"/>
                    <a:gd name="connsiteX23" fmla="*/ 111054 w 1034979"/>
                    <a:gd name="connsiteY23" fmla="*/ 890742 h 1509906"/>
                    <a:gd name="connsiteX24" fmla="*/ 84384 w 1034979"/>
                    <a:gd name="connsiteY24" fmla="*/ 865977 h 1509906"/>
                    <a:gd name="connsiteX25" fmla="*/ 78669 w 1034979"/>
                    <a:gd name="connsiteY25" fmla="*/ 864072 h 1509906"/>
                    <a:gd name="connsiteX26" fmla="*/ 59619 w 1034979"/>
                    <a:gd name="connsiteY26" fmla="*/ 867882 h 1509906"/>
                    <a:gd name="connsiteX27" fmla="*/ 53904 w 1034979"/>
                    <a:gd name="connsiteY27" fmla="*/ 871692 h 1509906"/>
                    <a:gd name="connsiteX28" fmla="*/ 50094 w 1034979"/>
                    <a:gd name="connsiteY28" fmla="*/ 877407 h 1509906"/>
                    <a:gd name="connsiteX29" fmla="*/ 46284 w 1034979"/>
                    <a:gd name="connsiteY29" fmla="*/ 888837 h 1509906"/>
                    <a:gd name="connsiteX30" fmla="*/ 50094 w 1034979"/>
                    <a:gd name="connsiteY30" fmla="*/ 926937 h 1509906"/>
                    <a:gd name="connsiteX31" fmla="*/ 53904 w 1034979"/>
                    <a:gd name="connsiteY31" fmla="*/ 932652 h 1509906"/>
                    <a:gd name="connsiteX32" fmla="*/ 59619 w 1034979"/>
                    <a:gd name="connsiteY32" fmla="*/ 936462 h 1509906"/>
                    <a:gd name="connsiteX33" fmla="*/ 63429 w 1034979"/>
                    <a:gd name="connsiteY33" fmla="*/ 942177 h 1509906"/>
                    <a:gd name="connsiteX34" fmla="*/ 80574 w 1034979"/>
                    <a:gd name="connsiteY34" fmla="*/ 951702 h 1509906"/>
                    <a:gd name="connsiteX35" fmla="*/ 103434 w 1034979"/>
                    <a:gd name="connsiteY35" fmla="*/ 953607 h 1509906"/>
                    <a:gd name="connsiteX36" fmla="*/ 124389 w 1034979"/>
                    <a:gd name="connsiteY36" fmla="*/ 959322 h 1509906"/>
                    <a:gd name="connsiteX37" fmla="*/ 130104 w 1034979"/>
                    <a:gd name="connsiteY37" fmla="*/ 961227 h 1509906"/>
                    <a:gd name="connsiteX38" fmla="*/ 135819 w 1034979"/>
                    <a:gd name="connsiteY38" fmla="*/ 966942 h 1509906"/>
                    <a:gd name="connsiteX39" fmla="*/ 143439 w 1034979"/>
                    <a:gd name="connsiteY39" fmla="*/ 968847 h 1509906"/>
                    <a:gd name="connsiteX40" fmla="*/ 166299 w 1034979"/>
                    <a:gd name="connsiteY40" fmla="*/ 972657 h 1509906"/>
                    <a:gd name="connsiteX41" fmla="*/ 191064 w 1034979"/>
                    <a:gd name="connsiteY41" fmla="*/ 978372 h 1509906"/>
                    <a:gd name="connsiteX42" fmla="*/ 208209 w 1034979"/>
                    <a:gd name="connsiteY42" fmla="*/ 984087 h 1509906"/>
                    <a:gd name="connsiteX43" fmla="*/ 213924 w 1034979"/>
                    <a:gd name="connsiteY43" fmla="*/ 985992 h 1509906"/>
                    <a:gd name="connsiteX44" fmla="*/ 229164 w 1034979"/>
                    <a:gd name="connsiteY44" fmla="*/ 989802 h 1509906"/>
                    <a:gd name="connsiteX45" fmla="*/ 248214 w 1034979"/>
                    <a:gd name="connsiteY45" fmla="*/ 995517 h 1509906"/>
                    <a:gd name="connsiteX46" fmla="*/ 253929 w 1034979"/>
                    <a:gd name="connsiteY46" fmla="*/ 999327 h 1509906"/>
                    <a:gd name="connsiteX47" fmla="*/ 267264 w 1034979"/>
                    <a:gd name="connsiteY47" fmla="*/ 1014567 h 1509906"/>
                    <a:gd name="connsiteX48" fmla="*/ 272979 w 1034979"/>
                    <a:gd name="connsiteY48" fmla="*/ 1033617 h 1509906"/>
                    <a:gd name="connsiteX49" fmla="*/ 274884 w 1034979"/>
                    <a:gd name="connsiteY49" fmla="*/ 1039332 h 1509906"/>
                    <a:gd name="connsiteX50" fmla="*/ 276789 w 1034979"/>
                    <a:gd name="connsiteY50" fmla="*/ 1045047 h 1509906"/>
                    <a:gd name="connsiteX51" fmla="*/ 278694 w 1034979"/>
                    <a:gd name="connsiteY51" fmla="*/ 1069812 h 1509906"/>
                    <a:gd name="connsiteX52" fmla="*/ 280599 w 1034979"/>
                    <a:gd name="connsiteY52" fmla="*/ 1075527 h 1509906"/>
                    <a:gd name="connsiteX53" fmla="*/ 278694 w 1034979"/>
                    <a:gd name="connsiteY53" fmla="*/ 1094577 h 1509906"/>
                    <a:gd name="connsiteX54" fmla="*/ 276789 w 1034979"/>
                    <a:gd name="connsiteY54" fmla="*/ 1104102 h 1509906"/>
                    <a:gd name="connsiteX55" fmla="*/ 263454 w 1034979"/>
                    <a:gd name="connsiteY55" fmla="*/ 1117437 h 1509906"/>
                    <a:gd name="connsiteX56" fmla="*/ 252024 w 1034979"/>
                    <a:gd name="connsiteY56" fmla="*/ 1125057 h 1509906"/>
                    <a:gd name="connsiteX57" fmla="*/ 240594 w 1034979"/>
                    <a:gd name="connsiteY57" fmla="*/ 1128867 h 1509906"/>
                    <a:gd name="connsiteX58" fmla="*/ 126294 w 1034979"/>
                    <a:gd name="connsiteY58" fmla="*/ 1128867 h 1509906"/>
                    <a:gd name="connsiteX59" fmla="*/ 120579 w 1034979"/>
                    <a:gd name="connsiteY59" fmla="*/ 1130772 h 1509906"/>
                    <a:gd name="connsiteX60" fmla="*/ 105339 w 1034979"/>
                    <a:gd name="connsiteY60" fmla="*/ 1132677 h 1509906"/>
                    <a:gd name="connsiteX61" fmla="*/ 88194 w 1034979"/>
                    <a:gd name="connsiteY61" fmla="*/ 1138392 h 1509906"/>
                    <a:gd name="connsiteX62" fmla="*/ 82479 w 1034979"/>
                    <a:gd name="connsiteY62" fmla="*/ 1140297 h 1509906"/>
                    <a:gd name="connsiteX63" fmla="*/ 76764 w 1034979"/>
                    <a:gd name="connsiteY63" fmla="*/ 1144107 h 1509906"/>
                    <a:gd name="connsiteX64" fmla="*/ 65334 w 1034979"/>
                    <a:gd name="connsiteY64" fmla="*/ 1146012 h 1509906"/>
                    <a:gd name="connsiteX65" fmla="*/ 27234 w 1034979"/>
                    <a:gd name="connsiteY65" fmla="*/ 1147917 h 1509906"/>
                    <a:gd name="connsiteX66" fmla="*/ 15804 w 1034979"/>
                    <a:gd name="connsiteY66" fmla="*/ 1153632 h 1509906"/>
                    <a:gd name="connsiteX67" fmla="*/ 6279 w 1034979"/>
                    <a:gd name="connsiteY67" fmla="*/ 1163157 h 1509906"/>
                    <a:gd name="connsiteX68" fmla="*/ 4374 w 1034979"/>
                    <a:gd name="connsiteY68" fmla="*/ 1168872 h 1509906"/>
                    <a:gd name="connsiteX69" fmla="*/ 564 w 1034979"/>
                    <a:gd name="connsiteY69" fmla="*/ 1174587 h 1509906"/>
                    <a:gd name="connsiteX70" fmla="*/ 6279 w 1034979"/>
                    <a:gd name="connsiteY70" fmla="*/ 1206972 h 1509906"/>
                    <a:gd name="connsiteX71" fmla="*/ 11994 w 1034979"/>
                    <a:gd name="connsiteY71" fmla="*/ 1210782 h 1509906"/>
                    <a:gd name="connsiteX72" fmla="*/ 17709 w 1034979"/>
                    <a:gd name="connsiteY72" fmla="*/ 1212687 h 1509906"/>
                    <a:gd name="connsiteX73" fmla="*/ 145344 w 1034979"/>
                    <a:gd name="connsiteY73" fmla="*/ 1210782 h 1509906"/>
                    <a:gd name="connsiteX74" fmla="*/ 152964 w 1034979"/>
                    <a:gd name="connsiteY74" fmla="*/ 1208877 h 1509906"/>
                    <a:gd name="connsiteX75" fmla="*/ 303459 w 1034979"/>
                    <a:gd name="connsiteY75" fmla="*/ 1203162 h 1509906"/>
                    <a:gd name="connsiteX76" fmla="*/ 318699 w 1034979"/>
                    <a:gd name="connsiteY76" fmla="*/ 1210782 h 1509906"/>
                    <a:gd name="connsiteX77" fmla="*/ 330129 w 1034979"/>
                    <a:gd name="connsiteY77" fmla="*/ 1216497 h 1509906"/>
                    <a:gd name="connsiteX78" fmla="*/ 333939 w 1034979"/>
                    <a:gd name="connsiteY78" fmla="*/ 1222212 h 1509906"/>
                    <a:gd name="connsiteX79" fmla="*/ 339654 w 1034979"/>
                    <a:gd name="connsiteY79" fmla="*/ 1224117 h 1509906"/>
                    <a:gd name="connsiteX80" fmla="*/ 351084 w 1034979"/>
                    <a:gd name="connsiteY80" fmla="*/ 1231737 h 1509906"/>
                    <a:gd name="connsiteX81" fmla="*/ 356799 w 1034979"/>
                    <a:gd name="connsiteY81" fmla="*/ 1235547 h 1509906"/>
                    <a:gd name="connsiteX82" fmla="*/ 360609 w 1034979"/>
                    <a:gd name="connsiteY82" fmla="*/ 1241262 h 1509906"/>
                    <a:gd name="connsiteX83" fmla="*/ 366324 w 1034979"/>
                    <a:gd name="connsiteY83" fmla="*/ 1252692 h 1509906"/>
                    <a:gd name="connsiteX84" fmla="*/ 362514 w 1034979"/>
                    <a:gd name="connsiteY84" fmla="*/ 1279362 h 1509906"/>
                    <a:gd name="connsiteX85" fmla="*/ 358704 w 1034979"/>
                    <a:gd name="connsiteY85" fmla="*/ 1285077 h 1509906"/>
                    <a:gd name="connsiteX86" fmla="*/ 356799 w 1034979"/>
                    <a:gd name="connsiteY86" fmla="*/ 1290792 h 1509906"/>
                    <a:gd name="connsiteX87" fmla="*/ 352989 w 1034979"/>
                    <a:gd name="connsiteY87" fmla="*/ 1296507 h 1509906"/>
                    <a:gd name="connsiteX88" fmla="*/ 351084 w 1034979"/>
                    <a:gd name="connsiteY88" fmla="*/ 1302222 h 1509906"/>
                    <a:gd name="connsiteX89" fmla="*/ 347274 w 1034979"/>
                    <a:gd name="connsiteY89" fmla="*/ 1307937 h 1509906"/>
                    <a:gd name="connsiteX90" fmla="*/ 330129 w 1034979"/>
                    <a:gd name="connsiteY90" fmla="*/ 1374612 h 1509906"/>
                    <a:gd name="connsiteX91" fmla="*/ 328224 w 1034979"/>
                    <a:gd name="connsiteY91" fmla="*/ 1426047 h 1509906"/>
                    <a:gd name="connsiteX92" fmla="*/ 330129 w 1034979"/>
                    <a:gd name="connsiteY92" fmla="*/ 1450812 h 1509906"/>
                    <a:gd name="connsiteX93" fmla="*/ 332034 w 1034979"/>
                    <a:gd name="connsiteY93" fmla="*/ 1456527 h 1509906"/>
                    <a:gd name="connsiteX94" fmla="*/ 335844 w 1034979"/>
                    <a:gd name="connsiteY94" fmla="*/ 1460337 h 1509906"/>
                    <a:gd name="connsiteX95" fmla="*/ 364419 w 1034979"/>
                    <a:gd name="connsiteY95" fmla="*/ 1506057 h 1509906"/>
                    <a:gd name="connsiteX96" fmla="*/ 387279 w 1034979"/>
                    <a:gd name="connsiteY96" fmla="*/ 1507962 h 1509906"/>
                    <a:gd name="connsiteX97" fmla="*/ 392994 w 1034979"/>
                    <a:gd name="connsiteY97" fmla="*/ 1502247 h 1509906"/>
                    <a:gd name="connsiteX98" fmla="*/ 394899 w 1034979"/>
                    <a:gd name="connsiteY98" fmla="*/ 1490817 h 1509906"/>
                    <a:gd name="connsiteX99" fmla="*/ 396804 w 1034979"/>
                    <a:gd name="connsiteY99" fmla="*/ 1485102 h 1509906"/>
                    <a:gd name="connsiteX100" fmla="*/ 398709 w 1034979"/>
                    <a:gd name="connsiteY100" fmla="*/ 1467957 h 1509906"/>
                    <a:gd name="connsiteX101" fmla="*/ 400614 w 1034979"/>
                    <a:gd name="connsiteY101" fmla="*/ 1454622 h 1509906"/>
                    <a:gd name="connsiteX102" fmla="*/ 404424 w 1034979"/>
                    <a:gd name="connsiteY102" fmla="*/ 1397472 h 1509906"/>
                    <a:gd name="connsiteX103" fmla="*/ 410139 w 1034979"/>
                    <a:gd name="connsiteY103" fmla="*/ 1386042 h 1509906"/>
                    <a:gd name="connsiteX104" fmla="*/ 413949 w 1034979"/>
                    <a:gd name="connsiteY104" fmla="*/ 1372707 h 1509906"/>
                    <a:gd name="connsiteX105" fmla="*/ 415854 w 1034979"/>
                    <a:gd name="connsiteY105" fmla="*/ 1366992 h 1509906"/>
                    <a:gd name="connsiteX106" fmla="*/ 417759 w 1034979"/>
                    <a:gd name="connsiteY106" fmla="*/ 1353657 h 1509906"/>
                    <a:gd name="connsiteX107" fmla="*/ 421569 w 1034979"/>
                    <a:gd name="connsiteY107" fmla="*/ 1342227 h 1509906"/>
                    <a:gd name="connsiteX108" fmla="*/ 427284 w 1034979"/>
                    <a:gd name="connsiteY108" fmla="*/ 1328892 h 1509906"/>
                    <a:gd name="connsiteX109" fmla="*/ 436809 w 1034979"/>
                    <a:gd name="connsiteY109" fmla="*/ 1317462 h 1509906"/>
                    <a:gd name="connsiteX110" fmla="*/ 450144 w 1034979"/>
                    <a:gd name="connsiteY110" fmla="*/ 1302222 h 1509906"/>
                    <a:gd name="connsiteX111" fmla="*/ 457764 w 1034979"/>
                    <a:gd name="connsiteY111" fmla="*/ 1290792 h 1509906"/>
                    <a:gd name="connsiteX112" fmla="*/ 461574 w 1034979"/>
                    <a:gd name="connsiteY112" fmla="*/ 1279362 h 1509906"/>
                    <a:gd name="connsiteX113" fmla="*/ 465384 w 1034979"/>
                    <a:gd name="connsiteY113" fmla="*/ 1264122 h 1509906"/>
                    <a:gd name="connsiteX114" fmla="*/ 467289 w 1034979"/>
                    <a:gd name="connsiteY114" fmla="*/ 1258407 h 1509906"/>
                    <a:gd name="connsiteX115" fmla="*/ 507294 w 1034979"/>
                    <a:gd name="connsiteY115" fmla="*/ 1252692 h 1509906"/>
                    <a:gd name="connsiteX116" fmla="*/ 535869 w 1034979"/>
                    <a:gd name="connsiteY116" fmla="*/ 1243167 h 1509906"/>
                    <a:gd name="connsiteX117" fmla="*/ 541584 w 1034979"/>
                    <a:gd name="connsiteY117" fmla="*/ 1241262 h 1509906"/>
                    <a:gd name="connsiteX118" fmla="*/ 547299 w 1034979"/>
                    <a:gd name="connsiteY118" fmla="*/ 1239357 h 1509906"/>
                    <a:gd name="connsiteX119" fmla="*/ 554919 w 1034979"/>
                    <a:gd name="connsiteY119" fmla="*/ 1237452 h 1509906"/>
                    <a:gd name="connsiteX120" fmla="*/ 573969 w 1034979"/>
                    <a:gd name="connsiteY120" fmla="*/ 1229832 h 1509906"/>
                    <a:gd name="connsiteX121" fmla="*/ 585399 w 1034979"/>
                    <a:gd name="connsiteY121" fmla="*/ 1226022 h 1509906"/>
                    <a:gd name="connsiteX122" fmla="*/ 720654 w 1034979"/>
                    <a:gd name="connsiteY122" fmla="*/ 1309842 h 1509906"/>
                    <a:gd name="connsiteX123" fmla="*/ 733989 w 1034979"/>
                    <a:gd name="connsiteY123" fmla="*/ 1319367 h 1509906"/>
                    <a:gd name="connsiteX124" fmla="*/ 743514 w 1034979"/>
                    <a:gd name="connsiteY124" fmla="*/ 1321272 h 1509906"/>
                    <a:gd name="connsiteX125" fmla="*/ 749229 w 1034979"/>
                    <a:gd name="connsiteY125" fmla="*/ 1323177 h 1509906"/>
                    <a:gd name="connsiteX126" fmla="*/ 762564 w 1034979"/>
                    <a:gd name="connsiteY126" fmla="*/ 1328892 h 1509906"/>
                    <a:gd name="connsiteX127" fmla="*/ 777804 w 1034979"/>
                    <a:gd name="connsiteY127" fmla="*/ 1326987 h 1509906"/>
                    <a:gd name="connsiteX128" fmla="*/ 789234 w 1034979"/>
                    <a:gd name="connsiteY128" fmla="*/ 1321272 h 1509906"/>
                    <a:gd name="connsiteX129" fmla="*/ 794949 w 1034979"/>
                    <a:gd name="connsiteY129" fmla="*/ 1319367 h 1509906"/>
                    <a:gd name="connsiteX130" fmla="*/ 802569 w 1034979"/>
                    <a:gd name="connsiteY130" fmla="*/ 1302222 h 1509906"/>
                    <a:gd name="connsiteX131" fmla="*/ 800664 w 1034979"/>
                    <a:gd name="connsiteY131" fmla="*/ 1277457 h 1509906"/>
                    <a:gd name="connsiteX132" fmla="*/ 798759 w 1034979"/>
                    <a:gd name="connsiteY132" fmla="*/ 1271742 h 1509906"/>
                    <a:gd name="connsiteX133" fmla="*/ 796854 w 1034979"/>
                    <a:gd name="connsiteY133" fmla="*/ 1264122 h 1509906"/>
                    <a:gd name="connsiteX134" fmla="*/ 783519 w 1034979"/>
                    <a:gd name="connsiteY134" fmla="*/ 1246977 h 1509906"/>
                    <a:gd name="connsiteX135" fmla="*/ 773994 w 1034979"/>
                    <a:gd name="connsiteY135" fmla="*/ 1241262 h 1509906"/>
                    <a:gd name="connsiteX136" fmla="*/ 648264 w 1034979"/>
                    <a:gd name="connsiteY136" fmla="*/ 1149822 h 1509906"/>
                    <a:gd name="connsiteX137" fmla="*/ 644454 w 1034979"/>
                    <a:gd name="connsiteY137" fmla="*/ 1132677 h 1509906"/>
                    <a:gd name="connsiteX138" fmla="*/ 646359 w 1034979"/>
                    <a:gd name="connsiteY138" fmla="*/ 1125057 h 1509906"/>
                    <a:gd name="connsiteX139" fmla="*/ 650169 w 1034979"/>
                    <a:gd name="connsiteY139" fmla="*/ 1107912 h 1509906"/>
                    <a:gd name="connsiteX140" fmla="*/ 653979 w 1034979"/>
                    <a:gd name="connsiteY140" fmla="*/ 1102197 h 1509906"/>
                    <a:gd name="connsiteX141" fmla="*/ 655884 w 1034979"/>
                    <a:gd name="connsiteY141" fmla="*/ 1096482 h 1509906"/>
                    <a:gd name="connsiteX142" fmla="*/ 661599 w 1034979"/>
                    <a:gd name="connsiteY142" fmla="*/ 1094577 h 1509906"/>
                    <a:gd name="connsiteX143" fmla="*/ 671124 w 1034979"/>
                    <a:gd name="connsiteY143" fmla="*/ 1083147 h 1509906"/>
                    <a:gd name="connsiteX144" fmla="*/ 724464 w 1034979"/>
                    <a:gd name="connsiteY144" fmla="*/ 1075527 h 1509906"/>
                    <a:gd name="connsiteX145" fmla="*/ 842574 w 1034979"/>
                    <a:gd name="connsiteY145" fmla="*/ 1077432 h 1509906"/>
                    <a:gd name="connsiteX146" fmla="*/ 871149 w 1034979"/>
                    <a:gd name="connsiteY146" fmla="*/ 1079337 h 1509906"/>
                    <a:gd name="connsiteX147" fmla="*/ 899724 w 1034979"/>
                    <a:gd name="connsiteY147" fmla="*/ 1085052 h 1509906"/>
                    <a:gd name="connsiteX148" fmla="*/ 922584 w 1034979"/>
                    <a:gd name="connsiteY148" fmla="*/ 1088862 h 1509906"/>
                    <a:gd name="connsiteX149" fmla="*/ 951159 w 1034979"/>
                    <a:gd name="connsiteY149" fmla="*/ 1094577 h 1509906"/>
                    <a:gd name="connsiteX150" fmla="*/ 956874 w 1034979"/>
                    <a:gd name="connsiteY150" fmla="*/ 1094577 h 1509906"/>
                    <a:gd name="connsiteX151" fmla="*/ 1002594 w 1034979"/>
                    <a:gd name="connsiteY151" fmla="*/ 1092672 h 1509906"/>
                    <a:gd name="connsiteX152" fmla="*/ 1031169 w 1034979"/>
                    <a:gd name="connsiteY152" fmla="*/ 1085052 h 1509906"/>
                    <a:gd name="connsiteX153" fmla="*/ 1034979 w 1034979"/>
                    <a:gd name="connsiteY153" fmla="*/ 1079337 h 1509906"/>
                    <a:gd name="connsiteX154" fmla="*/ 1033074 w 1034979"/>
                    <a:gd name="connsiteY154" fmla="*/ 1060287 h 1509906"/>
                    <a:gd name="connsiteX155" fmla="*/ 1027359 w 1034979"/>
                    <a:gd name="connsiteY155" fmla="*/ 1056477 h 1509906"/>
                    <a:gd name="connsiteX156" fmla="*/ 1012119 w 1034979"/>
                    <a:gd name="connsiteY156" fmla="*/ 1054572 h 1509906"/>
                    <a:gd name="connsiteX157" fmla="*/ 1006404 w 1034979"/>
                    <a:gd name="connsiteY157" fmla="*/ 1052667 h 1509906"/>
                    <a:gd name="connsiteX158" fmla="*/ 998784 w 1034979"/>
                    <a:gd name="connsiteY158" fmla="*/ 1050762 h 1509906"/>
                    <a:gd name="connsiteX159" fmla="*/ 987354 w 1034979"/>
                    <a:gd name="connsiteY159" fmla="*/ 1043142 h 1509906"/>
                    <a:gd name="connsiteX160" fmla="*/ 975924 w 1034979"/>
                    <a:gd name="connsiteY160" fmla="*/ 1039332 h 1509906"/>
                    <a:gd name="connsiteX161" fmla="*/ 970209 w 1034979"/>
                    <a:gd name="connsiteY161" fmla="*/ 1037427 h 1509906"/>
                    <a:gd name="connsiteX162" fmla="*/ 962589 w 1034979"/>
                    <a:gd name="connsiteY162" fmla="*/ 1035522 h 1509906"/>
                    <a:gd name="connsiteX163" fmla="*/ 956874 w 1034979"/>
                    <a:gd name="connsiteY163" fmla="*/ 1033617 h 1509906"/>
                    <a:gd name="connsiteX164" fmla="*/ 935919 w 1034979"/>
                    <a:gd name="connsiteY164" fmla="*/ 1027902 h 1509906"/>
                    <a:gd name="connsiteX165" fmla="*/ 930204 w 1034979"/>
                    <a:gd name="connsiteY165" fmla="*/ 1025997 h 1509906"/>
                    <a:gd name="connsiteX166" fmla="*/ 825429 w 1034979"/>
                    <a:gd name="connsiteY166" fmla="*/ 1027902 h 1509906"/>
                    <a:gd name="connsiteX167" fmla="*/ 819714 w 1034979"/>
                    <a:gd name="connsiteY167" fmla="*/ 1029807 h 1509906"/>
                    <a:gd name="connsiteX168" fmla="*/ 730179 w 1034979"/>
                    <a:gd name="connsiteY168" fmla="*/ 1031712 h 1509906"/>
                    <a:gd name="connsiteX169" fmla="*/ 716844 w 1034979"/>
                    <a:gd name="connsiteY169" fmla="*/ 1035522 h 1509906"/>
                    <a:gd name="connsiteX170" fmla="*/ 695889 w 1034979"/>
                    <a:gd name="connsiteY170" fmla="*/ 1037427 h 1509906"/>
                    <a:gd name="connsiteX171" fmla="*/ 669219 w 1034979"/>
                    <a:gd name="connsiteY171" fmla="*/ 1039332 h 1509906"/>
                    <a:gd name="connsiteX172" fmla="*/ 669219 w 1034979"/>
                    <a:gd name="connsiteY172" fmla="*/ 1039332 h 1509906"/>
                    <a:gd name="connsiteX173" fmla="*/ 646359 w 1034979"/>
                    <a:gd name="connsiteY173" fmla="*/ 1043142 h 1509906"/>
                    <a:gd name="connsiteX174" fmla="*/ 642549 w 1034979"/>
                    <a:gd name="connsiteY174" fmla="*/ 1031712 h 1509906"/>
                    <a:gd name="connsiteX175" fmla="*/ 640644 w 1034979"/>
                    <a:gd name="connsiteY175" fmla="*/ 1025997 h 1509906"/>
                    <a:gd name="connsiteX176" fmla="*/ 642549 w 1034979"/>
                    <a:gd name="connsiteY176" fmla="*/ 1008852 h 1509906"/>
                    <a:gd name="connsiteX177" fmla="*/ 644454 w 1034979"/>
                    <a:gd name="connsiteY177" fmla="*/ 1003137 h 1509906"/>
                    <a:gd name="connsiteX178" fmla="*/ 661599 w 1034979"/>
                    <a:gd name="connsiteY178" fmla="*/ 993612 h 1509906"/>
                    <a:gd name="connsiteX179" fmla="*/ 673029 w 1034979"/>
                    <a:gd name="connsiteY179" fmla="*/ 985992 h 1509906"/>
                    <a:gd name="connsiteX180" fmla="*/ 674934 w 1034979"/>
                    <a:gd name="connsiteY180" fmla="*/ 980277 h 1509906"/>
                    <a:gd name="connsiteX181" fmla="*/ 680649 w 1034979"/>
                    <a:gd name="connsiteY181" fmla="*/ 978372 h 1509906"/>
                    <a:gd name="connsiteX182" fmla="*/ 686364 w 1034979"/>
                    <a:gd name="connsiteY182" fmla="*/ 974562 h 1509906"/>
                    <a:gd name="connsiteX183" fmla="*/ 695889 w 1034979"/>
                    <a:gd name="connsiteY183" fmla="*/ 965037 h 1509906"/>
                    <a:gd name="connsiteX184" fmla="*/ 705414 w 1034979"/>
                    <a:gd name="connsiteY184" fmla="*/ 953607 h 1509906"/>
                    <a:gd name="connsiteX185" fmla="*/ 716844 w 1034979"/>
                    <a:gd name="connsiteY185" fmla="*/ 945987 h 1509906"/>
                    <a:gd name="connsiteX186" fmla="*/ 732084 w 1034979"/>
                    <a:gd name="connsiteY186" fmla="*/ 932652 h 1509906"/>
                    <a:gd name="connsiteX187" fmla="*/ 741609 w 1034979"/>
                    <a:gd name="connsiteY187" fmla="*/ 921222 h 1509906"/>
                    <a:gd name="connsiteX188" fmla="*/ 753039 w 1034979"/>
                    <a:gd name="connsiteY188" fmla="*/ 911697 h 1509906"/>
                    <a:gd name="connsiteX189" fmla="*/ 758754 w 1034979"/>
                    <a:gd name="connsiteY189" fmla="*/ 900267 h 1509906"/>
                    <a:gd name="connsiteX190" fmla="*/ 760659 w 1034979"/>
                    <a:gd name="connsiteY190" fmla="*/ 894552 h 1509906"/>
                    <a:gd name="connsiteX191" fmla="*/ 766374 w 1034979"/>
                    <a:gd name="connsiteY191" fmla="*/ 883122 h 1509906"/>
                    <a:gd name="connsiteX192" fmla="*/ 764469 w 1034979"/>
                    <a:gd name="connsiteY192" fmla="*/ 867882 h 1509906"/>
                    <a:gd name="connsiteX193" fmla="*/ 758754 w 1034979"/>
                    <a:gd name="connsiteY193" fmla="*/ 865977 h 1509906"/>
                    <a:gd name="connsiteX194" fmla="*/ 737799 w 1034979"/>
                    <a:gd name="connsiteY194" fmla="*/ 867882 h 1509906"/>
                    <a:gd name="connsiteX195" fmla="*/ 732084 w 1034979"/>
                    <a:gd name="connsiteY195" fmla="*/ 871692 h 1509906"/>
                    <a:gd name="connsiteX196" fmla="*/ 720654 w 1034979"/>
                    <a:gd name="connsiteY196" fmla="*/ 875502 h 1509906"/>
                    <a:gd name="connsiteX197" fmla="*/ 716844 w 1034979"/>
                    <a:gd name="connsiteY197" fmla="*/ 881217 h 1509906"/>
                    <a:gd name="connsiteX198" fmla="*/ 711129 w 1034979"/>
                    <a:gd name="connsiteY198" fmla="*/ 883122 h 1509906"/>
                    <a:gd name="connsiteX199" fmla="*/ 705414 w 1034979"/>
                    <a:gd name="connsiteY199" fmla="*/ 886932 h 1509906"/>
                    <a:gd name="connsiteX200" fmla="*/ 699699 w 1034979"/>
                    <a:gd name="connsiteY200" fmla="*/ 892647 h 1509906"/>
                    <a:gd name="connsiteX201" fmla="*/ 692079 w 1034979"/>
                    <a:gd name="connsiteY201" fmla="*/ 896457 h 1509906"/>
                    <a:gd name="connsiteX202" fmla="*/ 650169 w 1034979"/>
                    <a:gd name="connsiteY202" fmla="*/ 925032 h 1509906"/>
                    <a:gd name="connsiteX203" fmla="*/ 636834 w 1034979"/>
                    <a:gd name="connsiteY203" fmla="*/ 936462 h 1509906"/>
                    <a:gd name="connsiteX204" fmla="*/ 627309 w 1034979"/>
                    <a:gd name="connsiteY204" fmla="*/ 953607 h 1509906"/>
                    <a:gd name="connsiteX205" fmla="*/ 602544 w 1034979"/>
                    <a:gd name="connsiteY205" fmla="*/ 959322 h 1509906"/>
                    <a:gd name="connsiteX206" fmla="*/ 589209 w 1034979"/>
                    <a:gd name="connsiteY206" fmla="*/ 963132 h 1509906"/>
                    <a:gd name="connsiteX207" fmla="*/ 573969 w 1034979"/>
                    <a:gd name="connsiteY207" fmla="*/ 961227 h 1509906"/>
                    <a:gd name="connsiteX208" fmla="*/ 562539 w 1034979"/>
                    <a:gd name="connsiteY208" fmla="*/ 957417 h 1509906"/>
                    <a:gd name="connsiteX209" fmla="*/ 551109 w 1034979"/>
                    <a:gd name="connsiteY209" fmla="*/ 953607 h 1509906"/>
                    <a:gd name="connsiteX210" fmla="*/ 539679 w 1034979"/>
                    <a:gd name="connsiteY210" fmla="*/ 949797 h 1509906"/>
                    <a:gd name="connsiteX211" fmla="*/ 533964 w 1034979"/>
                    <a:gd name="connsiteY211" fmla="*/ 947892 h 1509906"/>
                    <a:gd name="connsiteX212" fmla="*/ 528249 w 1034979"/>
                    <a:gd name="connsiteY212" fmla="*/ 944082 h 1509906"/>
                    <a:gd name="connsiteX213" fmla="*/ 516819 w 1034979"/>
                    <a:gd name="connsiteY213" fmla="*/ 938367 h 1509906"/>
                    <a:gd name="connsiteX214" fmla="*/ 509199 w 1034979"/>
                    <a:gd name="connsiteY214" fmla="*/ 926937 h 1509906"/>
                    <a:gd name="connsiteX215" fmla="*/ 505389 w 1034979"/>
                    <a:gd name="connsiteY215" fmla="*/ 905982 h 1509906"/>
                    <a:gd name="connsiteX216" fmla="*/ 507294 w 1034979"/>
                    <a:gd name="connsiteY216" fmla="*/ 841212 h 1509906"/>
                    <a:gd name="connsiteX217" fmla="*/ 503484 w 1034979"/>
                    <a:gd name="connsiteY217" fmla="*/ 351627 h 1509906"/>
                    <a:gd name="connsiteX218" fmla="*/ 499674 w 1034979"/>
                    <a:gd name="connsiteY218" fmla="*/ 60162 h 1509906"/>
                    <a:gd name="connsiteX219" fmla="*/ 490149 w 1034979"/>
                    <a:gd name="connsiteY219" fmla="*/ 33492 h 1509906"/>
                    <a:gd name="connsiteX220" fmla="*/ 488244 w 1034979"/>
                    <a:gd name="connsiteY220" fmla="*/ 27777 h 1509906"/>
                    <a:gd name="connsiteX221" fmla="*/ 484434 w 1034979"/>
                    <a:gd name="connsiteY221" fmla="*/ 22062 h 1509906"/>
                    <a:gd name="connsiteX222" fmla="*/ 478719 w 1034979"/>
                    <a:gd name="connsiteY222" fmla="*/ 10632 h 1509906"/>
                    <a:gd name="connsiteX223" fmla="*/ 473004 w 1034979"/>
                    <a:gd name="connsiteY223" fmla="*/ 6822 h 1509906"/>
                    <a:gd name="connsiteX224" fmla="*/ 469194 w 1034979"/>
                    <a:gd name="connsiteY224" fmla="*/ 1107 h 1509906"/>
                    <a:gd name="connsiteX225" fmla="*/ 429189 w 1034979"/>
                    <a:gd name="connsiteY225" fmla="*/ 4917 h 1509906"/>
                    <a:gd name="connsiteX226" fmla="*/ 421569 w 1034979"/>
                    <a:gd name="connsiteY226" fmla="*/ 16347 h 1509906"/>
                    <a:gd name="connsiteX227" fmla="*/ 417759 w 1034979"/>
                    <a:gd name="connsiteY227" fmla="*/ 22062 h 1509906"/>
                    <a:gd name="connsiteX228" fmla="*/ 419664 w 1034979"/>
                    <a:gd name="connsiteY228" fmla="*/ 54447 h 1509906"/>
                    <a:gd name="connsiteX229" fmla="*/ 423474 w 1034979"/>
                    <a:gd name="connsiteY229" fmla="*/ 65877 h 1509906"/>
                    <a:gd name="connsiteX230" fmla="*/ 425379 w 1034979"/>
                    <a:gd name="connsiteY230" fmla="*/ 71592 h 1509906"/>
                    <a:gd name="connsiteX231" fmla="*/ 425379 w 1034979"/>
                    <a:gd name="connsiteY231" fmla="*/ 77307 h 1509906"/>
                    <a:gd name="connsiteX232" fmla="*/ 429189 w 1034979"/>
                    <a:gd name="connsiteY232" fmla="*/ 231612 h 1509906"/>
                    <a:gd name="connsiteX233" fmla="*/ 440619 w 1034979"/>
                    <a:gd name="connsiteY233" fmla="*/ 414492 h 1509906"/>
                    <a:gd name="connsiteX234" fmla="*/ 425379 w 1034979"/>
                    <a:gd name="connsiteY234" fmla="*/ 711672 h 1509906"/>
                    <a:gd name="connsiteX235" fmla="*/ 425173 w 1034979"/>
                    <a:gd name="connsiteY235" fmla="*/ 765165 h 1509906"/>
                    <a:gd name="connsiteX236" fmla="*/ 421363 w 1034979"/>
                    <a:gd name="connsiteY236" fmla="*/ 844096 h 1509906"/>
                    <a:gd name="connsiteX237" fmla="*/ 425379 w 1034979"/>
                    <a:gd name="connsiteY237" fmla="*/ 894552 h 1509906"/>
                    <a:gd name="connsiteX238" fmla="*/ 423474 w 1034979"/>
                    <a:gd name="connsiteY238" fmla="*/ 921222 h 1509906"/>
                    <a:gd name="connsiteX239" fmla="*/ 417759 w 1034979"/>
                    <a:gd name="connsiteY239" fmla="*/ 923127 h 1509906"/>
                    <a:gd name="connsiteX240" fmla="*/ 412044 w 1034979"/>
                    <a:gd name="connsiteY240" fmla="*/ 926937 h 1509906"/>
                    <a:gd name="connsiteX241" fmla="*/ 421569 w 1034979"/>
                    <a:gd name="connsiteY241"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39654 w 1034979"/>
                    <a:gd name="connsiteY5" fmla="*/ 949797 h 1509906"/>
                    <a:gd name="connsiteX6" fmla="*/ 328224 w 1034979"/>
                    <a:gd name="connsiteY6" fmla="*/ 953607 h 1509906"/>
                    <a:gd name="connsiteX7" fmla="*/ 312984 w 1034979"/>
                    <a:gd name="connsiteY7" fmla="*/ 959322 h 1509906"/>
                    <a:gd name="connsiteX8" fmla="*/ 265359 w 1034979"/>
                    <a:gd name="connsiteY8" fmla="*/ 955512 h 1509906"/>
                    <a:gd name="connsiteX9" fmla="*/ 253929 w 1034979"/>
                    <a:gd name="connsiteY9" fmla="*/ 951702 h 1509906"/>
                    <a:gd name="connsiteX10" fmla="*/ 242499 w 1034979"/>
                    <a:gd name="connsiteY10" fmla="*/ 947892 h 1509906"/>
                    <a:gd name="connsiteX11" fmla="*/ 236784 w 1034979"/>
                    <a:gd name="connsiteY11" fmla="*/ 945987 h 1509906"/>
                    <a:gd name="connsiteX12" fmla="*/ 231069 w 1034979"/>
                    <a:gd name="connsiteY12" fmla="*/ 944082 h 1509906"/>
                    <a:gd name="connsiteX13" fmla="*/ 219639 w 1034979"/>
                    <a:gd name="connsiteY13" fmla="*/ 942177 h 1509906"/>
                    <a:gd name="connsiteX14" fmla="*/ 213924 w 1034979"/>
                    <a:gd name="connsiteY14" fmla="*/ 940272 h 1509906"/>
                    <a:gd name="connsiteX15" fmla="*/ 206304 w 1034979"/>
                    <a:gd name="connsiteY15" fmla="*/ 938367 h 1509906"/>
                    <a:gd name="connsiteX16" fmla="*/ 194874 w 1034979"/>
                    <a:gd name="connsiteY16" fmla="*/ 934557 h 1509906"/>
                    <a:gd name="connsiteX17" fmla="*/ 189159 w 1034979"/>
                    <a:gd name="connsiteY17" fmla="*/ 932652 h 1509906"/>
                    <a:gd name="connsiteX18" fmla="*/ 181539 w 1034979"/>
                    <a:gd name="connsiteY18" fmla="*/ 930747 h 1509906"/>
                    <a:gd name="connsiteX19" fmla="*/ 170109 w 1034979"/>
                    <a:gd name="connsiteY19" fmla="*/ 925032 h 1509906"/>
                    <a:gd name="connsiteX20" fmla="*/ 164394 w 1034979"/>
                    <a:gd name="connsiteY20" fmla="*/ 921222 h 1509906"/>
                    <a:gd name="connsiteX21" fmla="*/ 116769 w 1034979"/>
                    <a:gd name="connsiteY21" fmla="*/ 896457 h 1509906"/>
                    <a:gd name="connsiteX22" fmla="*/ 111054 w 1034979"/>
                    <a:gd name="connsiteY22" fmla="*/ 890742 h 1509906"/>
                    <a:gd name="connsiteX23" fmla="*/ 84384 w 1034979"/>
                    <a:gd name="connsiteY23" fmla="*/ 865977 h 1509906"/>
                    <a:gd name="connsiteX24" fmla="*/ 78669 w 1034979"/>
                    <a:gd name="connsiteY24" fmla="*/ 864072 h 1509906"/>
                    <a:gd name="connsiteX25" fmla="*/ 59619 w 1034979"/>
                    <a:gd name="connsiteY25" fmla="*/ 867882 h 1509906"/>
                    <a:gd name="connsiteX26" fmla="*/ 53904 w 1034979"/>
                    <a:gd name="connsiteY26" fmla="*/ 871692 h 1509906"/>
                    <a:gd name="connsiteX27" fmla="*/ 50094 w 1034979"/>
                    <a:gd name="connsiteY27" fmla="*/ 877407 h 1509906"/>
                    <a:gd name="connsiteX28" fmla="*/ 46284 w 1034979"/>
                    <a:gd name="connsiteY28" fmla="*/ 888837 h 1509906"/>
                    <a:gd name="connsiteX29" fmla="*/ 50094 w 1034979"/>
                    <a:gd name="connsiteY29" fmla="*/ 926937 h 1509906"/>
                    <a:gd name="connsiteX30" fmla="*/ 53904 w 1034979"/>
                    <a:gd name="connsiteY30" fmla="*/ 932652 h 1509906"/>
                    <a:gd name="connsiteX31" fmla="*/ 59619 w 1034979"/>
                    <a:gd name="connsiteY31" fmla="*/ 936462 h 1509906"/>
                    <a:gd name="connsiteX32" fmla="*/ 63429 w 1034979"/>
                    <a:gd name="connsiteY32" fmla="*/ 942177 h 1509906"/>
                    <a:gd name="connsiteX33" fmla="*/ 80574 w 1034979"/>
                    <a:gd name="connsiteY33" fmla="*/ 951702 h 1509906"/>
                    <a:gd name="connsiteX34" fmla="*/ 103434 w 1034979"/>
                    <a:gd name="connsiteY34" fmla="*/ 953607 h 1509906"/>
                    <a:gd name="connsiteX35" fmla="*/ 124389 w 1034979"/>
                    <a:gd name="connsiteY35" fmla="*/ 959322 h 1509906"/>
                    <a:gd name="connsiteX36" fmla="*/ 130104 w 1034979"/>
                    <a:gd name="connsiteY36" fmla="*/ 961227 h 1509906"/>
                    <a:gd name="connsiteX37" fmla="*/ 135819 w 1034979"/>
                    <a:gd name="connsiteY37" fmla="*/ 966942 h 1509906"/>
                    <a:gd name="connsiteX38" fmla="*/ 143439 w 1034979"/>
                    <a:gd name="connsiteY38" fmla="*/ 968847 h 1509906"/>
                    <a:gd name="connsiteX39" fmla="*/ 166299 w 1034979"/>
                    <a:gd name="connsiteY39" fmla="*/ 972657 h 1509906"/>
                    <a:gd name="connsiteX40" fmla="*/ 191064 w 1034979"/>
                    <a:gd name="connsiteY40" fmla="*/ 978372 h 1509906"/>
                    <a:gd name="connsiteX41" fmla="*/ 208209 w 1034979"/>
                    <a:gd name="connsiteY41" fmla="*/ 984087 h 1509906"/>
                    <a:gd name="connsiteX42" fmla="*/ 213924 w 1034979"/>
                    <a:gd name="connsiteY42" fmla="*/ 985992 h 1509906"/>
                    <a:gd name="connsiteX43" fmla="*/ 229164 w 1034979"/>
                    <a:gd name="connsiteY43" fmla="*/ 989802 h 1509906"/>
                    <a:gd name="connsiteX44" fmla="*/ 248214 w 1034979"/>
                    <a:gd name="connsiteY44" fmla="*/ 995517 h 1509906"/>
                    <a:gd name="connsiteX45" fmla="*/ 253929 w 1034979"/>
                    <a:gd name="connsiteY45" fmla="*/ 999327 h 1509906"/>
                    <a:gd name="connsiteX46" fmla="*/ 267264 w 1034979"/>
                    <a:gd name="connsiteY46" fmla="*/ 1014567 h 1509906"/>
                    <a:gd name="connsiteX47" fmla="*/ 272979 w 1034979"/>
                    <a:gd name="connsiteY47" fmla="*/ 1033617 h 1509906"/>
                    <a:gd name="connsiteX48" fmla="*/ 274884 w 1034979"/>
                    <a:gd name="connsiteY48" fmla="*/ 1039332 h 1509906"/>
                    <a:gd name="connsiteX49" fmla="*/ 276789 w 1034979"/>
                    <a:gd name="connsiteY49" fmla="*/ 1045047 h 1509906"/>
                    <a:gd name="connsiteX50" fmla="*/ 278694 w 1034979"/>
                    <a:gd name="connsiteY50" fmla="*/ 1069812 h 1509906"/>
                    <a:gd name="connsiteX51" fmla="*/ 280599 w 1034979"/>
                    <a:gd name="connsiteY51" fmla="*/ 1075527 h 1509906"/>
                    <a:gd name="connsiteX52" fmla="*/ 278694 w 1034979"/>
                    <a:gd name="connsiteY52" fmla="*/ 1094577 h 1509906"/>
                    <a:gd name="connsiteX53" fmla="*/ 276789 w 1034979"/>
                    <a:gd name="connsiteY53" fmla="*/ 1104102 h 1509906"/>
                    <a:gd name="connsiteX54" fmla="*/ 263454 w 1034979"/>
                    <a:gd name="connsiteY54" fmla="*/ 1117437 h 1509906"/>
                    <a:gd name="connsiteX55" fmla="*/ 252024 w 1034979"/>
                    <a:gd name="connsiteY55" fmla="*/ 1125057 h 1509906"/>
                    <a:gd name="connsiteX56" fmla="*/ 240594 w 1034979"/>
                    <a:gd name="connsiteY56" fmla="*/ 1128867 h 1509906"/>
                    <a:gd name="connsiteX57" fmla="*/ 126294 w 1034979"/>
                    <a:gd name="connsiteY57" fmla="*/ 1128867 h 1509906"/>
                    <a:gd name="connsiteX58" fmla="*/ 120579 w 1034979"/>
                    <a:gd name="connsiteY58" fmla="*/ 1130772 h 1509906"/>
                    <a:gd name="connsiteX59" fmla="*/ 105339 w 1034979"/>
                    <a:gd name="connsiteY59" fmla="*/ 1132677 h 1509906"/>
                    <a:gd name="connsiteX60" fmla="*/ 88194 w 1034979"/>
                    <a:gd name="connsiteY60" fmla="*/ 1138392 h 1509906"/>
                    <a:gd name="connsiteX61" fmla="*/ 82479 w 1034979"/>
                    <a:gd name="connsiteY61" fmla="*/ 1140297 h 1509906"/>
                    <a:gd name="connsiteX62" fmla="*/ 76764 w 1034979"/>
                    <a:gd name="connsiteY62" fmla="*/ 1144107 h 1509906"/>
                    <a:gd name="connsiteX63" fmla="*/ 65334 w 1034979"/>
                    <a:gd name="connsiteY63" fmla="*/ 1146012 h 1509906"/>
                    <a:gd name="connsiteX64" fmla="*/ 27234 w 1034979"/>
                    <a:gd name="connsiteY64" fmla="*/ 1147917 h 1509906"/>
                    <a:gd name="connsiteX65" fmla="*/ 15804 w 1034979"/>
                    <a:gd name="connsiteY65" fmla="*/ 1153632 h 1509906"/>
                    <a:gd name="connsiteX66" fmla="*/ 6279 w 1034979"/>
                    <a:gd name="connsiteY66" fmla="*/ 1163157 h 1509906"/>
                    <a:gd name="connsiteX67" fmla="*/ 4374 w 1034979"/>
                    <a:gd name="connsiteY67" fmla="*/ 1168872 h 1509906"/>
                    <a:gd name="connsiteX68" fmla="*/ 564 w 1034979"/>
                    <a:gd name="connsiteY68" fmla="*/ 1174587 h 1509906"/>
                    <a:gd name="connsiteX69" fmla="*/ 6279 w 1034979"/>
                    <a:gd name="connsiteY69" fmla="*/ 1206972 h 1509906"/>
                    <a:gd name="connsiteX70" fmla="*/ 11994 w 1034979"/>
                    <a:gd name="connsiteY70" fmla="*/ 1210782 h 1509906"/>
                    <a:gd name="connsiteX71" fmla="*/ 17709 w 1034979"/>
                    <a:gd name="connsiteY71" fmla="*/ 1212687 h 1509906"/>
                    <a:gd name="connsiteX72" fmla="*/ 145344 w 1034979"/>
                    <a:gd name="connsiteY72" fmla="*/ 1210782 h 1509906"/>
                    <a:gd name="connsiteX73" fmla="*/ 152964 w 1034979"/>
                    <a:gd name="connsiteY73" fmla="*/ 1208877 h 1509906"/>
                    <a:gd name="connsiteX74" fmla="*/ 303459 w 1034979"/>
                    <a:gd name="connsiteY74" fmla="*/ 1203162 h 1509906"/>
                    <a:gd name="connsiteX75" fmla="*/ 318699 w 1034979"/>
                    <a:gd name="connsiteY75" fmla="*/ 1210782 h 1509906"/>
                    <a:gd name="connsiteX76" fmla="*/ 330129 w 1034979"/>
                    <a:gd name="connsiteY76" fmla="*/ 1216497 h 1509906"/>
                    <a:gd name="connsiteX77" fmla="*/ 333939 w 1034979"/>
                    <a:gd name="connsiteY77" fmla="*/ 1222212 h 1509906"/>
                    <a:gd name="connsiteX78" fmla="*/ 339654 w 1034979"/>
                    <a:gd name="connsiteY78" fmla="*/ 1224117 h 1509906"/>
                    <a:gd name="connsiteX79" fmla="*/ 351084 w 1034979"/>
                    <a:gd name="connsiteY79" fmla="*/ 1231737 h 1509906"/>
                    <a:gd name="connsiteX80" fmla="*/ 356799 w 1034979"/>
                    <a:gd name="connsiteY80" fmla="*/ 1235547 h 1509906"/>
                    <a:gd name="connsiteX81" fmla="*/ 360609 w 1034979"/>
                    <a:gd name="connsiteY81" fmla="*/ 1241262 h 1509906"/>
                    <a:gd name="connsiteX82" fmla="*/ 366324 w 1034979"/>
                    <a:gd name="connsiteY82" fmla="*/ 1252692 h 1509906"/>
                    <a:gd name="connsiteX83" fmla="*/ 362514 w 1034979"/>
                    <a:gd name="connsiteY83" fmla="*/ 1279362 h 1509906"/>
                    <a:gd name="connsiteX84" fmla="*/ 358704 w 1034979"/>
                    <a:gd name="connsiteY84" fmla="*/ 1285077 h 1509906"/>
                    <a:gd name="connsiteX85" fmla="*/ 356799 w 1034979"/>
                    <a:gd name="connsiteY85" fmla="*/ 1290792 h 1509906"/>
                    <a:gd name="connsiteX86" fmla="*/ 352989 w 1034979"/>
                    <a:gd name="connsiteY86" fmla="*/ 1296507 h 1509906"/>
                    <a:gd name="connsiteX87" fmla="*/ 351084 w 1034979"/>
                    <a:gd name="connsiteY87" fmla="*/ 1302222 h 1509906"/>
                    <a:gd name="connsiteX88" fmla="*/ 347274 w 1034979"/>
                    <a:gd name="connsiteY88" fmla="*/ 1307937 h 1509906"/>
                    <a:gd name="connsiteX89" fmla="*/ 330129 w 1034979"/>
                    <a:gd name="connsiteY89" fmla="*/ 1374612 h 1509906"/>
                    <a:gd name="connsiteX90" fmla="*/ 328224 w 1034979"/>
                    <a:gd name="connsiteY90" fmla="*/ 1426047 h 1509906"/>
                    <a:gd name="connsiteX91" fmla="*/ 330129 w 1034979"/>
                    <a:gd name="connsiteY91" fmla="*/ 1450812 h 1509906"/>
                    <a:gd name="connsiteX92" fmla="*/ 332034 w 1034979"/>
                    <a:gd name="connsiteY92" fmla="*/ 1456527 h 1509906"/>
                    <a:gd name="connsiteX93" fmla="*/ 335844 w 1034979"/>
                    <a:gd name="connsiteY93" fmla="*/ 1460337 h 1509906"/>
                    <a:gd name="connsiteX94" fmla="*/ 364419 w 1034979"/>
                    <a:gd name="connsiteY94" fmla="*/ 1506057 h 1509906"/>
                    <a:gd name="connsiteX95" fmla="*/ 387279 w 1034979"/>
                    <a:gd name="connsiteY95" fmla="*/ 1507962 h 1509906"/>
                    <a:gd name="connsiteX96" fmla="*/ 392994 w 1034979"/>
                    <a:gd name="connsiteY96" fmla="*/ 1502247 h 1509906"/>
                    <a:gd name="connsiteX97" fmla="*/ 394899 w 1034979"/>
                    <a:gd name="connsiteY97" fmla="*/ 1490817 h 1509906"/>
                    <a:gd name="connsiteX98" fmla="*/ 396804 w 1034979"/>
                    <a:gd name="connsiteY98" fmla="*/ 1485102 h 1509906"/>
                    <a:gd name="connsiteX99" fmla="*/ 398709 w 1034979"/>
                    <a:gd name="connsiteY99" fmla="*/ 1467957 h 1509906"/>
                    <a:gd name="connsiteX100" fmla="*/ 400614 w 1034979"/>
                    <a:gd name="connsiteY100" fmla="*/ 1454622 h 1509906"/>
                    <a:gd name="connsiteX101" fmla="*/ 404424 w 1034979"/>
                    <a:gd name="connsiteY101" fmla="*/ 1397472 h 1509906"/>
                    <a:gd name="connsiteX102" fmla="*/ 410139 w 1034979"/>
                    <a:gd name="connsiteY102" fmla="*/ 1386042 h 1509906"/>
                    <a:gd name="connsiteX103" fmla="*/ 413949 w 1034979"/>
                    <a:gd name="connsiteY103" fmla="*/ 1372707 h 1509906"/>
                    <a:gd name="connsiteX104" fmla="*/ 415854 w 1034979"/>
                    <a:gd name="connsiteY104" fmla="*/ 1366992 h 1509906"/>
                    <a:gd name="connsiteX105" fmla="*/ 417759 w 1034979"/>
                    <a:gd name="connsiteY105" fmla="*/ 1353657 h 1509906"/>
                    <a:gd name="connsiteX106" fmla="*/ 421569 w 1034979"/>
                    <a:gd name="connsiteY106" fmla="*/ 1342227 h 1509906"/>
                    <a:gd name="connsiteX107" fmla="*/ 427284 w 1034979"/>
                    <a:gd name="connsiteY107" fmla="*/ 1328892 h 1509906"/>
                    <a:gd name="connsiteX108" fmla="*/ 436809 w 1034979"/>
                    <a:gd name="connsiteY108" fmla="*/ 1317462 h 1509906"/>
                    <a:gd name="connsiteX109" fmla="*/ 450144 w 1034979"/>
                    <a:gd name="connsiteY109" fmla="*/ 1302222 h 1509906"/>
                    <a:gd name="connsiteX110" fmla="*/ 457764 w 1034979"/>
                    <a:gd name="connsiteY110" fmla="*/ 1290792 h 1509906"/>
                    <a:gd name="connsiteX111" fmla="*/ 461574 w 1034979"/>
                    <a:gd name="connsiteY111" fmla="*/ 1279362 h 1509906"/>
                    <a:gd name="connsiteX112" fmla="*/ 465384 w 1034979"/>
                    <a:gd name="connsiteY112" fmla="*/ 1264122 h 1509906"/>
                    <a:gd name="connsiteX113" fmla="*/ 467289 w 1034979"/>
                    <a:gd name="connsiteY113" fmla="*/ 1258407 h 1509906"/>
                    <a:gd name="connsiteX114" fmla="*/ 507294 w 1034979"/>
                    <a:gd name="connsiteY114" fmla="*/ 1252692 h 1509906"/>
                    <a:gd name="connsiteX115" fmla="*/ 535869 w 1034979"/>
                    <a:gd name="connsiteY115" fmla="*/ 1243167 h 1509906"/>
                    <a:gd name="connsiteX116" fmla="*/ 541584 w 1034979"/>
                    <a:gd name="connsiteY116" fmla="*/ 1241262 h 1509906"/>
                    <a:gd name="connsiteX117" fmla="*/ 547299 w 1034979"/>
                    <a:gd name="connsiteY117" fmla="*/ 1239357 h 1509906"/>
                    <a:gd name="connsiteX118" fmla="*/ 554919 w 1034979"/>
                    <a:gd name="connsiteY118" fmla="*/ 1237452 h 1509906"/>
                    <a:gd name="connsiteX119" fmla="*/ 573969 w 1034979"/>
                    <a:gd name="connsiteY119" fmla="*/ 1229832 h 1509906"/>
                    <a:gd name="connsiteX120" fmla="*/ 585399 w 1034979"/>
                    <a:gd name="connsiteY120" fmla="*/ 1226022 h 1509906"/>
                    <a:gd name="connsiteX121" fmla="*/ 720654 w 1034979"/>
                    <a:gd name="connsiteY121" fmla="*/ 1309842 h 1509906"/>
                    <a:gd name="connsiteX122" fmla="*/ 733989 w 1034979"/>
                    <a:gd name="connsiteY122" fmla="*/ 1319367 h 1509906"/>
                    <a:gd name="connsiteX123" fmla="*/ 743514 w 1034979"/>
                    <a:gd name="connsiteY123" fmla="*/ 1321272 h 1509906"/>
                    <a:gd name="connsiteX124" fmla="*/ 749229 w 1034979"/>
                    <a:gd name="connsiteY124" fmla="*/ 1323177 h 1509906"/>
                    <a:gd name="connsiteX125" fmla="*/ 762564 w 1034979"/>
                    <a:gd name="connsiteY125" fmla="*/ 1328892 h 1509906"/>
                    <a:gd name="connsiteX126" fmla="*/ 777804 w 1034979"/>
                    <a:gd name="connsiteY126" fmla="*/ 1326987 h 1509906"/>
                    <a:gd name="connsiteX127" fmla="*/ 789234 w 1034979"/>
                    <a:gd name="connsiteY127" fmla="*/ 1321272 h 1509906"/>
                    <a:gd name="connsiteX128" fmla="*/ 794949 w 1034979"/>
                    <a:gd name="connsiteY128" fmla="*/ 1319367 h 1509906"/>
                    <a:gd name="connsiteX129" fmla="*/ 802569 w 1034979"/>
                    <a:gd name="connsiteY129" fmla="*/ 1302222 h 1509906"/>
                    <a:gd name="connsiteX130" fmla="*/ 800664 w 1034979"/>
                    <a:gd name="connsiteY130" fmla="*/ 1277457 h 1509906"/>
                    <a:gd name="connsiteX131" fmla="*/ 798759 w 1034979"/>
                    <a:gd name="connsiteY131" fmla="*/ 1271742 h 1509906"/>
                    <a:gd name="connsiteX132" fmla="*/ 796854 w 1034979"/>
                    <a:gd name="connsiteY132" fmla="*/ 1264122 h 1509906"/>
                    <a:gd name="connsiteX133" fmla="*/ 783519 w 1034979"/>
                    <a:gd name="connsiteY133" fmla="*/ 1246977 h 1509906"/>
                    <a:gd name="connsiteX134" fmla="*/ 773994 w 1034979"/>
                    <a:gd name="connsiteY134" fmla="*/ 1241262 h 1509906"/>
                    <a:gd name="connsiteX135" fmla="*/ 648264 w 1034979"/>
                    <a:gd name="connsiteY135" fmla="*/ 1149822 h 1509906"/>
                    <a:gd name="connsiteX136" fmla="*/ 644454 w 1034979"/>
                    <a:gd name="connsiteY136" fmla="*/ 1132677 h 1509906"/>
                    <a:gd name="connsiteX137" fmla="*/ 646359 w 1034979"/>
                    <a:gd name="connsiteY137" fmla="*/ 1125057 h 1509906"/>
                    <a:gd name="connsiteX138" fmla="*/ 650169 w 1034979"/>
                    <a:gd name="connsiteY138" fmla="*/ 1107912 h 1509906"/>
                    <a:gd name="connsiteX139" fmla="*/ 653979 w 1034979"/>
                    <a:gd name="connsiteY139" fmla="*/ 1102197 h 1509906"/>
                    <a:gd name="connsiteX140" fmla="*/ 655884 w 1034979"/>
                    <a:gd name="connsiteY140" fmla="*/ 1096482 h 1509906"/>
                    <a:gd name="connsiteX141" fmla="*/ 661599 w 1034979"/>
                    <a:gd name="connsiteY141" fmla="*/ 1094577 h 1509906"/>
                    <a:gd name="connsiteX142" fmla="*/ 671124 w 1034979"/>
                    <a:gd name="connsiteY142" fmla="*/ 1083147 h 1509906"/>
                    <a:gd name="connsiteX143" fmla="*/ 724464 w 1034979"/>
                    <a:gd name="connsiteY143" fmla="*/ 1075527 h 1509906"/>
                    <a:gd name="connsiteX144" fmla="*/ 842574 w 1034979"/>
                    <a:gd name="connsiteY144" fmla="*/ 1077432 h 1509906"/>
                    <a:gd name="connsiteX145" fmla="*/ 871149 w 1034979"/>
                    <a:gd name="connsiteY145" fmla="*/ 1079337 h 1509906"/>
                    <a:gd name="connsiteX146" fmla="*/ 899724 w 1034979"/>
                    <a:gd name="connsiteY146" fmla="*/ 1085052 h 1509906"/>
                    <a:gd name="connsiteX147" fmla="*/ 922584 w 1034979"/>
                    <a:gd name="connsiteY147" fmla="*/ 1088862 h 1509906"/>
                    <a:gd name="connsiteX148" fmla="*/ 951159 w 1034979"/>
                    <a:gd name="connsiteY148" fmla="*/ 1094577 h 1509906"/>
                    <a:gd name="connsiteX149" fmla="*/ 956874 w 1034979"/>
                    <a:gd name="connsiteY149" fmla="*/ 1094577 h 1509906"/>
                    <a:gd name="connsiteX150" fmla="*/ 1002594 w 1034979"/>
                    <a:gd name="connsiteY150" fmla="*/ 1092672 h 1509906"/>
                    <a:gd name="connsiteX151" fmla="*/ 1031169 w 1034979"/>
                    <a:gd name="connsiteY151" fmla="*/ 1085052 h 1509906"/>
                    <a:gd name="connsiteX152" fmla="*/ 1034979 w 1034979"/>
                    <a:gd name="connsiteY152" fmla="*/ 1079337 h 1509906"/>
                    <a:gd name="connsiteX153" fmla="*/ 1033074 w 1034979"/>
                    <a:gd name="connsiteY153" fmla="*/ 1060287 h 1509906"/>
                    <a:gd name="connsiteX154" fmla="*/ 1027359 w 1034979"/>
                    <a:gd name="connsiteY154" fmla="*/ 1056477 h 1509906"/>
                    <a:gd name="connsiteX155" fmla="*/ 1012119 w 1034979"/>
                    <a:gd name="connsiteY155" fmla="*/ 1054572 h 1509906"/>
                    <a:gd name="connsiteX156" fmla="*/ 1006404 w 1034979"/>
                    <a:gd name="connsiteY156" fmla="*/ 1052667 h 1509906"/>
                    <a:gd name="connsiteX157" fmla="*/ 998784 w 1034979"/>
                    <a:gd name="connsiteY157" fmla="*/ 1050762 h 1509906"/>
                    <a:gd name="connsiteX158" fmla="*/ 987354 w 1034979"/>
                    <a:gd name="connsiteY158" fmla="*/ 1043142 h 1509906"/>
                    <a:gd name="connsiteX159" fmla="*/ 975924 w 1034979"/>
                    <a:gd name="connsiteY159" fmla="*/ 1039332 h 1509906"/>
                    <a:gd name="connsiteX160" fmla="*/ 970209 w 1034979"/>
                    <a:gd name="connsiteY160" fmla="*/ 1037427 h 1509906"/>
                    <a:gd name="connsiteX161" fmla="*/ 962589 w 1034979"/>
                    <a:gd name="connsiteY161" fmla="*/ 1035522 h 1509906"/>
                    <a:gd name="connsiteX162" fmla="*/ 956874 w 1034979"/>
                    <a:gd name="connsiteY162" fmla="*/ 1033617 h 1509906"/>
                    <a:gd name="connsiteX163" fmla="*/ 935919 w 1034979"/>
                    <a:gd name="connsiteY163" fmla="*/ 1027902 h 1509906"/>
                    <a:gd name="connsiteX164" fmla="*/ 930204 w 1034979"/>
                    <a:gd name="connsiteY164" fmla="*/ 1025997 h 1509906"/>
                    <a:gd name="connsiteX165" fmla="*/ 825429 w 1034979"/>
                    <a:gd name="connsiteY165" fmla="*/ 1027902 h 1509906"/>
                    <a:gd name="connsiteX166" fmla="*/ 819714 w 1034979"/>
                    <a:gd name="connsiteY166" fmla="*/ 1029807 h 1509906"/>
                    <a:gd name="connsiteX167" fmla="*/ 730179 w 1034979"/>
                    <a:gd name="connsiteY167" fmla="*/ 1031712 h 1509906"/>
                    <a:gd name="connsiteX168" fmla="*/ 716844 w 1034979"/>
                    <a:gd name="connsiteY168" fmla="*/ 1035522 h 1509906"/>
                    <a:gd name="connsiteX169" fmla="*/ 695889 w 1034979"/>
                    <a:gd name="connsiteY169" fmla="*/ 1037427 h 1509906"/>
                    <a:gd name="connsiteX170" fmla="*/ 669219 w 1034979"/>
                    <a:gd name="connsiteY170" fmla="*/ 1039332 h 1509906"/>
                    <a:gd name="connsiteX171" fmla="*/ 669219 w 1034979"/>
                    <a:gd name="connsiteY171" fmla="*/ 1039332 h 1509906"/>
                    <a:gd name="connsiteX172" fmla="*/ 646359 w 1034979"/>
                    <a:gd name="connsiteY172" fmla="*/ 1043142 h 1509906"/>
                    <a:gd name="connsiteX173" fmla="*/ 642549 w 1034979"/>
                    <a:gd name="connsiteY173" fmla="*/ 1031712 h 1509906"/>
                    <a:gd name="connsiteX174" fmla="*/ 640644 w 1034979"/>
                    <a:gd name="connsiteY174" fmla="*/ 1025997 h 1509906"/>
                    <a:gd name="connsiteX175" fmla="*/ 642549 w 1034979"/>
                    <a:gd name="connsiteY175" fmla="*/ 1008852 h 1509906"/>
                    <a:gd name="connsiteX176" fmla="*/ 644454 w 1034979"/>
                    <a:gd name="connsiteY176" fmla="*/ 1003137 h 1509906"/>
                    <a:gd name="connsiteX177" fmla="*/ 661599 w 1034979"/>
                    <a:gd name="connsiteY177" fmla="*/ 993612 h 1509906"/>
                    <a:gd name="connsiteX178" fmla="*/ 673029 w 1034979"/>
                    <a:gd name="connsiteY178" fmla="*/ 985992 h 1509906"/>
                    <a:gd name="connsiteX179" fmla="*/ 674934 w 1034979"/>
                    <a:gd name="connsiteY179" fmla="*/ 980277 h 1509906"/>
                    <a:gd name="connsiteX180" fmla="*/ 680649 w 1034979"/>
                    <a:gd name="connsiteY180" fmla="*/ 978372 h 1509906"/>
                    <a:gd name="connsiteX181" fmla="*/ 686364 w 1034979"/>
                    <a:gd name="connsiteY181" fmla="*/ 974562 h 1509906"/>
                    <a:gd name="connsiteX182" fmla="*/ 695889 w 1034979"/>
                    <a:gd name="connsiteY182" fmla="*/ 965037 h 1509906"/>
                    <a:gd name="connsiteX183" fmla="*/ 705414 w 1034979"/>
                    <a:gd name="connsiteY183" fmla="*/ 953607 h 1509906"/>
                    <a:gd name="connsiteX184" fmla="*/ 716844 w 1034979"/>
                    <a:gd name="connsiteY184" fmla="*/ 945987 h 1509906"/>
                    <a:gd name="connsiteX185" fmla="*/ 732084 w 1034979"/>
                    <a:gd name="connsiteY185" fmla="*/ 932652 h 1509906"/>
                    <a:gd name="connsiteX186" fmla="*/ 741609 w 1034979"/>
                    <a:gd name="connsiteY186" fmla="*/ 921222 h 1509906"/>
                    <a:gd name="connsiteX187" fmla="*/ 753039 w 1034979"/>
                    <a:gd name="connsiteY187" fmla="*/ 911697 h 1509906"/>
                    <a:gd name="connsiteX188" fmla="*/ 758754 w 1034979"/>
                    <a:gd name="connsiteY188" fmla="*/ 900267 h 1509906"/>
                    <a:gd name="connsiteX189" fmla="*/ 760659 w 1034979"/>
                    <a:gd name="connsiteY189" fmla="*/ 894552 h 1509906"/>
                    <a:gd name="connsiteX190" fmla="*/ 766374 w 1034979"/>
                    <a:gd name="connsiteY190" fmla="*/ 883122 h 1509906"/>
                    <a:gd name="connsiteX191" fmla="*/ 764469 w 1034979"/>
                    <a:gd name="connsiteY191" fmla="*/ 867882 h 1509906"/>
                    <a:gd name="connsiteX192" fmla="*/ 758754 w 1034979"/>
                    <a:gd name="connsiteY192" fmla="*/ 865977 h 1509906"/>
                    <a:gd name="connsiteX193" fmla="*/ 737799 w 1034979"/>
                    <a:gd name="connsiteY193" fmla="*/ 867882 h 1509906"/>
                    <a:gd name="connsiteX194" fmla="*/ 732084 w 1034979"/>
                    <a:gd name="connsiteY194" fmla="*/ 871692 h 1509906"/>
                    <a:gd name="connsiteX195" fmla="*/ 720654 w 1034979"/>
                    <a:gd name="connsiteY195" fmla="*/ 875502 h 1509906"/>
                    <a:gd name="connsiteX196" fmla="*/ 716844 w 1034979"/>
                    <a:gd name="connsiteY196" fmla="*/ 881217 h 1509906"/>
                    <a:gd name="connsiteX197" fmla="*/ 711129 w 1034979"/>
                    <a:gd name="connsiteY197" fmla="*/ 883122 h 1509906"/>
                    <a:gd name="connsiteX198" fmla="*/ 705414 w 1034979"/>
                    <a:gd name="connsiteY198" fmla="*/ 886932 h 1509906"/>
                    <a:gd name="connsiteX199" fmla="*/ 699699 w 1034979"/>
                    <a:gd name="connsiteY199" fmla="*/ 892647 h 1509906"/>
                    <a:gd name="connsiteX200" fmla="*/ 692079 w 1034979"/>
                    <a:gd name="connsiteY200" fmla="*/ 896457 h 1509906"/>
                    <a:gd name="connsiteX201" fmla="*/ 650169 w 1034979"/>
                    <a:gd name="connsiteY201" fmla="*/ 925032 h 1509906"/>
                    <a:gd name="connsiteX202" fmla="*/ 636834 w 1034979"/>
                    <a:gd name="connsiteY202" fmla="*/ 936462 h 1509906"/>
                    <a:gd name="connsiteX203" fmla="*/ 627309 w 1034979"/>
                    <a:gd name="connsiteY203" fmla="*/ 953607 h 1509906"/>
                    <a:gd name="connsiteX204" fmla="*/ 602544 w 1034979"/>
                    <a:gd name="connsiteY204" fmla="*/ 959322 h 1509906"/>
                    <a:gd name="connsiteX205" fmla="*/ 589209 w 1034979"/>
                    <a:gd name="connsiteY205" fmla="*/ 963132 h 1509906"/>
                    <a:gd name="connsiteX206" fmla="*/ 573969 w 1034979"/>
                    <a:gd name="connsiteY206" fmla="*/ 961227 h 1509906"/>
                    <a:gd name="connsiteX207" fmla="*/ 562539 w 1034979"/>
                    <a:gd name="connsiteY207" fmla="*/ 957417 h 1509906"/>
                    <a:gd name="connsiteX208" fmla="*/ 551109 w 1034979"/>
                    <a:gd name="connsiteY208" fmla="*/ 953607 h 1509906"/>
                    <a:gd name="connsiteX209" fmla="*/ 539679 w 1034979"/>
                    <a:gd name="connsiteY209" fmla="*/ 949797 h 1509906"/>
                    <a:gd name="connsiteX210" fmla="*/ 533964 w 1034979"/>
                    <a:gd name="connsiteY210" fmla="*/ 947892 h 1509906"/>
                    <a:gd name="connsiteX211" fmla="*/ 528249 w 1034979"/>
                    <a:gd name="connsiteY211" fmla="*/ 944082 h 1509906"/>
                    <a:gd name="connsiteX212" fmla="*/ 516819 w 1034979"/>
                    <a:gd name="connsiteY212" fmla="*/ 938367 h 1509906"/>
                    <a:gd name="connsiteX213" fmla="*/ 509199 w 1034979"/>
                    <a:gd name="connsiteY213" fmla="*/ 926937 h 1509906"/>
                    <a:gd name="connsiteX214" fmla="*/ 505389 w 1034979"/>
                    <a:gd name="connsiteY214" fmla="*/ 905982 h 1509906"/>
                    <a:gd name="connsiteX215" fmla="*/ 507294 w 1034979"/>
                    <a:gd name="connsiteY215" fmla="*/ 841212 h 1509906"/>
                    <a:gd name="connsiteX216" fmla="*/ 503484 w 1034979"/>
                    <a:gd name="connsiteY216" fmla="*/ 351627 h 1509906"/>
                    <a:gd name="connsiteX217" fmla="*/ 499674 w 1034979"/>
                    <a:gd name="connsiteY217" fmla="*/ 60162 h 1509906"/>
                    <a:gd name="connsiteX218" fmla="*/ 490149 w 1034979"/>
                    <a:gd name="connsiteY218" fmla="*/ 33492 h 1509906"/>
                    <a:gd name="connsiteX219" fmla="*/ 488244 w 1034979"/>
                    <a:gd name="connsiteY219" fmla="*/ 27777 h 1509906"/>
                    <a:gd name="connsiteX220" fmla="*/ 484434 w 1034979"/>
                    <a:gd name="connsiteY220" fmla="*/ 22062 h 1509906"/>
                    <a:gd name="connsiteX221" fmla="*/ 478719 w 1034979"/>
                    <a:gd name="connsiteY221" fmla="*/ 10632 h 1509906"/>
                    <a:gd name="connsiteX222" fmla="*/ 473004 w 1034979"/>
                    <a:gd name="connsiteY222" fmla="*/ 6822 h 1509906"/>
                    <a:gd name="connsiteX223" fmla="*/ 469194 w 1034979"/>
                    <a:gd name="connsiteY223" fmla="*/ 1107 h 1509906"/>
                    <a:gd name="connsiteX224" fmla="*/ 429189 w 1034979"/>
                    <a:gd name="connsiteY224" fmla="*/ 4917 h 1509906"/>
                    <a:gd name="connsiteX225" fmla="*/ 421569 w 1034979"/>
                    <a:gd name="connsiteY225" fmla="*/ 16347 h 1509906"/>
                    <a:gd name="connsiteX226" fmla="*/ 417759 w 1034979"/>
                    <a:gd name="connsiteY226" fmla="*/ 22062 h 1509906"/>
                    <a:gd name="connsiteX227" fmla="*/ 419664 w 1034979"/>
                    <a:gd name="connsiteY227" fmla="*/ 54447 h 1509906"/>
                    <a:gd name="connsiteX228" fmla="*/ 423474 w 1034979"/>
                    <a:gd name="connsiteY228" fmla="*/ 65877 h 1509906"/>
                    <a:gd name="connsiteX229" fmla="*/ 425379 w 1034979"/>
                    <a:gd name="connsiteY229" fmla="*/ 71592 h 1509906"/>
                    <a:gd name="connsiteX230" fmla="*/ 425379 w 1034979"/>
                    <a:gd name="connsiteY230" fmla="*/ 77307 h 1509906"/>
                    <a:gd name="connsiteX231" fmla="*/ 429189 w 1034979"/>
                    <a:gd name="connsiteY231" fmla="*/ 231612 h 1509906"/>
                    <a:gd name="connsiteX232" fmla="*/ 440619 w 1034979"/>
                    <a:gd name="connsiteY232" fmla="*/ 414492 h 1509906"/>
                    <a:gd name="connsiteX233" fmla="*/ 425379 w 1034979"/>
                    <a:gd name="connsiteY233" fmla="*/ 711672 h 1509906"/>
                    <a:gd name="connsiteX234" fmla="*/ 425173 w 1034979"/>
                    <a:gd name="connsiteY234" fmla="*/ 765165 h 1509906"/>
                    <a:gd name="connsiteX235" fmla="*/ 421363 w 1034979"/>
                    <a:gd name="connsiteY235" fmla="*/ 844096 h 1509906"/>
                    <a:gd name="connsiteX236" fmla="*/ 425379 w 1034979"/>
                    <a:gd name="connsiteY236" fmla="*/ 894552 h 1509906"/>
                    <a:gd name="connsiteX237" fmla="*/ 423474 w 1034979"/>
                    <a:gd name="connsiteY237" fmla="*/ 921222 h 1509906"/>
                    <a:gd name="connsiteX238" fmla="*/ 417759 w 1034979"/>
                    <a:gd name="connsiteY238" fmla="*/ 923127 h 1509906"/>
                    <a:gd name="connsiteX239" fmla="*/ 412044 w 1034979"/>
                    <a:gd name="connsiteY239" fmla="*/ 926937 h 1509906"/>
                    <a:gd name="connsiteX240" fmla="*/ 421569 w 1034979"/>
                    <a:gd name="connsiteY240"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126294 w 1034979"/>
                    <a:gd name="connsiteY56" fmla="*/ 1128867 h 1509906"/>
                    <a:gd name="connsiteX57" fmla="*/ 120579 w 1034979"/>
                    <a:gd name="connsiteY57" fmla="*/ 1130772 h 1509906"/>
                    <a:gd name="connsiteX58" fmla="*/ 105339 w 1034979"/>
                    <a:gd name="connsiteY58" fmla="*/ 1132677 h 1509906"/>
                    <a:gd name="connsiteX59" fmla="*/ 88194 w 1034979"/>
                    <a:gd name="connsiteY59" fmla="*/ 1138392 h 1509906"/>
                    <a:gd name="connsiteX60" fmla="*/ 82479 w 1034979"/>
                    <a:gd name="connsiteY60" fmla="*/ 1140297 h 1509906"/>
                    <a:gd name="connsiteX61" fmla="*/ 76764 w 1034979"/>
                    <a:gd name="connsiteY61" fmla="*/ 1144107 h 1509906"/>
                    <a:gd name="connsiteX62" fmla="*/ 65334 w 1034979"/>
                    <a:gd name="connsiteY62" fmla="*/ 1146012 h 1509906"/>
                    <a:gd name="connsiteX63" fmla="*/ 27234 w 1034979"/>
                    <a:gd name="connsiteY63" fmla="*/ 1147917 h 1509906"/>
                    <a:gd name="connsiteX64" fmla="*/ 15804 w 1034979"/>
                    <a:gd name="connsiteY64" fmla="*/ 1153632 h 1509906"/>
                    <a:gd name="connsiteX65" fmla="*/ 6279 w 1034979"/>
                    <a:gd name="connsiteY65" fmla="*/ 1163157 h 1509906"/>
                    <a:gd name="connsiteX66" fmla="*/ 4374 w 1034979"/>
                    <a:gd name="connsiteY66" fmla="*/ 1168872 h 1509906"/>
                    <a:gd name="connsiteX67" fmla="*/ 564 w 1034979"/>
                    <a:gd name="connsiteY67" fmla="*/ 1174587 h 1509906"/>
                    <a:gd name="connsiteX68" fmla="*/ 6279 w 1034979"/>
                    <a:gd name="connsiteY68" fmla="*/ 1206972 h 1509906"/>
                    <a:gd name="connsiteX69" fmla="*/ 11994 w 1034979"/>
                    <a:gd name="connsiteY69" fmla="*/ 1210782 h 1509906"/>
                    <a:gd name="connsiteX70" fmla="*/ 17709 w 1034979"/>
                    <a:gd name="connsiteY70" fmla="*/ 1212687 h 1509906"/>
                    <a:gd name="connsiteX71" fmla="*/ 145344 w 1034979"/>
                    <a:gd name="connsiteY71" fmla="*/ 1210782 h 1509906"/>
                    <a:gd name="connsiteX72" fmla="*/ 152964 w 1034979"/>
                    <a:gd name="connsiteY72" fmla="*/ 1208877 h 1509906"/>
                    <a:gd name="connsiteX73" fmla="*/ 303459 w 1034979"/>
                    <a:gd name="connsiteY73" fmla="*/ 1203162 h 1509906"/>
                    <a:gd name="connsiteX74" fmla="*/ 318699 w 1034979"/>
                    <a:gd name="connsiteY74" fmla="*/ 1210782 h 1509906"/>
                    <a:gd name="connsiteX75" fmla="*/ 330129 w 1034979"/>
                    <a:gd name="connsiteY75" fmla="*/ 1216497 h 1509906"/>
                    <a:gd name="connsiteX76" fmla="*/ 333939 w 1034979"/>
                    <a:gd name="connsiteY76" fmla="*/ 1222212 h 1509906"/>
                    <a:gd name="connsiteX77" fmla="*/ 339654 w 1034979"/>
                    <a:gd name="connsiteY77" fmla="*/ 1224117 h 1509906"/>
                    <a:gd name="connsiteX78" fmla="*/ 351084 w 1034979"/>
                    <a:gd name="connsiteY78" fmla="*/ 1231737 h 1509906"/>
                    <a:gd name="connsiteX79" fmla="*/ 356799 w 1034979"/>
                    <a:gd name="connsiteY79" fmla="*/ 1235547 h 1509906"/>
                    <a:gd name="connsiteX80" fmla="*/ 360609 w 1034979"/>
                    <a:gd name="connsiteY80" fmla="*/ 1241262 h 1509906"/>
                    <a:gd name="connsiteX81" fmla="*/ 366324 w 1034979"/>
                    <a:gd name="connsiteY81" fmla="*/ 1252692 h 1509906"/>
                    <a:gd name="connsiteX82" fmla="*/ 362514 w 1034979"/>
                    <a:gd name="connsiteY82" fmla="*/ 1279362 h 1509906"/>
                    <a:gd name="connsiteX83" fmla="*/ 358704 w 1034979"/>
                    <a:gd name="connsiteY83" fmla="*/ 1285077 h 1509906"/>
                    <a:gd name="connsiteX84" fmla="*/ 356799 w 1034979"/>
                    <a:gd name="connsiteY84" fmla="*/ 1290792 h 1509906"/>
                    <a:gd name="connsiteX85" fmla="*/ 352989 w 1034979"/>
                    <a:gd name="connsiteY85" fmla="*/ 1296507 h 1509906"/>
                    <a:gd name="connsiteX86" fmla="*/ 351084 w 1034979"/>
                    <a:gd name="connsiteY86" fmla="*/ 1302222 h 1509906"/>
                    <a:gd name="connsiteX87" fmla="*/ 347274 w 1034979"/>
                    <a:gd name="connsiteY87" fmla="*/ 1307937 h 1509906"/>
                    <a:gd name="connsiteX88" fmla="*/ 330129 w 1034979"/>
                    <a:gd name="connsiteY88" fmla="*/ 1374612 h 1509906"/>
                    <a:gd name="connsiteX89" fmla="*/ 328224 w 1034979"/>
                    <a:gd name="connsiteY89" fmla="*/ 1426047 h 1509906"/>
                    <a:gd name="connsiteX90" fmla="*/ 330129 w 1034979"/>
                    <a:gd name="connsiteY90" fmla="*/ 1450812 h 1509906"/>
                    <a:gd name="connsiteX91" fmla="*/ 332034 w 1034979"/>
                    <a:gd name="connsiteY91" fmla="*/ 1456527 h 1509906"/>
                    <a:gd name="connsiteX92" fmla="*/ 335844 w 1034979"/>
                    <a:gd name="connsiteY92" fmla="*/ 1460337 h 1509906"/>
                    <a:gd name="connsiteX93" fmla="*/ 364419 w 1034979"/>
                    <a:gd name="connsiteY93" fmla="*/ 1506057 h 1509906"/>
                    <a:gd name="connsiteX94" fmla="*/ 387279 w 1034979"/>
                    <a:gd name="connsiteY94" fmla="*/ 1507962 h 1509906"/>
                    <a:gd name="connsiteX95" fmla="*/ 392994 w 1034979"/>
                    <a:gd name="connsiteY95" fmla="*/ 1502247 h 1509906"/>
                    <a:gd name="connsiteX96" fmla="*/ 394899 w 1034979"/>
                    <a:gd name="connsiteY96" fmla="*/ 1490817 h 1509906"/>
                    <a:gd name="connsiteX97" fmla="*/ 396804 w 1034979"/>
                    <a:gd name="connsiteY97" fmla="*/ 1485102 h 1509906"/>
                    <a:gd name="connsiteX98" fmla="*/ 398709 w 1034979"/>
                    <a:gd name="connsiteY98" fmla="*/ 1467957 h 1509906"/>
                    <a:gd name="connsiteX99" fmla="*/ 400614 w 1034979"/>
                    <a:gd name="connsiteY99" fmla="*/ 1454622 h 1509906"/>
                    <a:gd name="connsiteX100" fmla="*/ 404424 w 1034979"/>
                    <a:gd name="connsiteY100" fmla="*/ 1397472 h 1509906"/>
                    <a:gd name="connsiteX101" fmla="*/ 410139 w 1034979"/>
                    <a:gd name="connsiteY101" fmla="*/ 1386042 h 1509906"/>
                    <a:gd name="connsiteX102" fmla="*/ 413949 w 1034979"/>
                    <a:gd name="connsiteY102" fmla="*/ 1372707 h 1509906"/>
                    <a:gd name="connsiteX103" fmla="*/ 415854 w 1034979"/>
                    <a:gd name="connsiteY103" fmla="*/ 1366992 h 1509906"/>
                    <a:gd name="connsiteX104" fmla="*/ 417759 w 1034979"/>
                    <a:gd name="connsiteY104" fmla="*/ 1353657 h 1509906"/>
                    <a:gd name="connsiteX105" fmla="*/ 421569 w 1034979"/>
                    <a:gd name="connsiteY105" fmla="*/ 1342227 h 1509906"/>
                    <a:gd name="connsiteX106" fmla="*/ 427284 w 1034979"/>
                    <a:gd name="connsiteY106" fmla="*/ 1328892 h 1509906"/>
                    <a:gd name="connsiteX107" fmla="*/ 436809 w 1034979"/>
                    <a:gd name="connsiteY107" fmla="*/ 1317462 h 1509906"/>
                    <a:gd name="connsiteX108" fmla="*/ 450144 w 1034979"/>
                    <a:gd name="connsiteY108" fmla="*/ 1302222 h 1509906"/>
                    <a:gd name="connsiteX109" fmla="*/ 457764 w 1034979"/>
                    <a:gd name="connsiteY109" fmla="*/ 1290792 h 1509906"/>
                    <a:gd name="connsiteX110" fmla="*/ 461574 w 1034979"/>
                    <a:gd name="connsiteY110" fmla="*/ 1279362 h 1509906"/>
                    <a:gd name="connsiteX111" fmla="*/ 465384 w 1034979"/>
                    <a:gd name="connsiteY111" fmla="*/ 1264122 h 1509906"/>
                    <a:gd name="connsiteX112" fmla="*/ 467289 w 1034979"/>
                    <a:gd name="connsiteY112" fmla="*/ 1258407 h 1509906"/>
                    <a:gd name="connsiteX113" fmla="*/ 507294 w 1034979"/>
                    <a:gd name="connsiteY113" fmla="*/ 1252692 h 1509906"/>
                    <a:gd name="connsiteX114" fmla="*/ 535869 w 1034979"/>
                    <a:gd name="connsiteY114" fmla="*/ 1243167 h 1509906"/>
                    <a:gd name="connsiteX115" fmla="*/ 541584 w 1034979"/>
                    <a:gd name="connsiteY115" fmla="*/ 1241262 h 1509906"/>
                    <a:gd name="connsiteX116" fmla="*/ 547299 w 1034979"/>
                    <a:gd name="connsiteY116" fmla="*/ 1239357 h 1509906"/>
                    <a:gd name="connsiteX117" fmla="*/ 554919 w 1034979"/>
                    <a:gd name="connsiteY117" fmla="*/ 1237452 h 1509906"/>
                    <a:gd name="connsiteX118" fmla="*/ 573969 w 1034979"/>
                    <a:gd name="connsiteY118" fmla="*/ 1229832 h 1509906"/>
                    <a:gd name="connsiteX119" fmla="*/ 585399 w 1034979"/>
                    <a:gd name="connsiteY119" fmla="*/ 1226022 h 1509906"/>
                    <a:gd name="connsiteX120" fmla="*/ 720654 w 1034979"/>
                    <a:gd name="connsiteY120" fmla="*/ 1309842 h 1509906"/>
                    <a:gd name="connsiteX121" fmla="*/ 733989 w 1034979"/>
                    <a:gd name="connsiteY121" fmla="*/ 1319367 h 1509906"/>
                    <a:gd name="connsiteX122" fmla="*/ 743514 w 1034979"/>
                    <a:gd name="connsiteY122" fmla="*/ 1321272 h 1509906"/>
                    <a:gd name="connsiteX123" fmla="*/ 749229 w 1034979"/>
                    <a:gd name="connsiteY123" fmla="*/ 1323177 h 1509906"/>
                    <a:gd name="connsiteX124" fmla="*/ 762564 w 1034979"/>
                    <a:gd name="connsiteY124" fmla="*/ 1328892 h 1509906"/>
                    <a:gd name="connsiteX125" fmla="*/ 777804 w 1034979"/>
                    <a:gd name="connsiteY125" fmla="*/ 1326987 h 1509906"/>
                    <a:gd name="connsiteX126" fmla="*/ 789234 w 1034979"/>
                    <a:gd name="connsiteY126" fmla="*/ 1321272 h 1509906"/>
                    <a:gd name="connsiteX127" fmla="*/ 794949 w 1034979"/>
                    <a:gd name="connsiteY127" fmla="*/ 1319367 h 1509906"/>
                    <a:gd name="connsiteX128" fmla="*/ 802569 w 1034979"/>
                    <a:gd name="connsiteY128" fmla="*/ 1302222 h 1509906"/>
                    <a:gd name="connsiteX129" fmla="*/ 800664 w 1034979"/>
                    <a:gd name="connsiteY129" fmla="*/ 1277457 h 1509906"/>
                    <a:gd name="connsiteX130" fmla="*/ 798759 w 1034979"/>
                    <a:gd name="connsiteY130" fmla="*/ 1271742 h 1509906"/>
                    <a:gd name="connsiteX131" fmla="*/ 796854 w 1034979"/>
                    <a:gd name="connsiteY131" fmla="*/ 1264122 h 1509906"/>
                    <a:gd name="connsiteX132" fmla="*/ 783519 w 1034979"/>
                    <a:gd name="connsiteY132" fmla="*/ 1246977 h 1509906"/>
                    <a:gd name="connsiteX133" fmla="*/ 773994 w 1034979"/>
                    <a:gd name="connsiteY133" fmla="*/ 1241262 h 1509906"/>
                    <a:gd name="connsiteX134" fmla="*/ 648264 w 1034979"/>
                    <a:gd name="connsiteY134" fmla="*/ 1149822 h 1509906"/>
                    <a:gd name="connsiteX135" fmla="*/ 644454 w 1034979"/>
                    <a:gd name="connsiteY135" fmla="*/ 1132677 h 1509906"/>
                    <a:gd name="connsiteX136" fmla="*/ 646359 w 1034979"/>
                    <a:gd name="connsiteY136" fmla="*/ 1125057 h 1509906"/>
                    <a:gd name="connsiteX137" fmla="*/ 650169 w 1034979"/>
                    <a:gd name="connsiteY137" fmla="*/ 1107912 h 1509906"/>
                    <a:gd name="connsiteX138" fmla="*/ 653979 w 1034979"/>
                    <a:gd name="connsiteY138" fmla="*/ 1102197 h 1509906"/>
                    <a:gd name="connsiteX139" fmla="*/ 655884 w 1034979"/>
                    <a:gd name="connsiteY139" fmla="*/ 1096482 h 1509906"/>
                    <a:gd name="connsiteX140" fmla="*/ 661599 w 1034979"/>
                    <a:gd name="connsiteY140" fmla="*/ 1094577 h 1509906"/>
                    <a:gd name="connsiteX141" fmla="*/ 671124 w 1034979"/>
                    <a:gd name="connsiteY141" fmla="*/ 1083147 h 1509906"/>
                    <a:gd name="connsiteX142" fmla="*/ 724464 w 1034979"/>
                    <a:gd name="connsiteY142" fmla="*/ 1075527 h 1509906"/>
                    <a:gd name="connsiteX143" fmla="*/ 842574 w 1034979"/>
                    <a:gd name="connsiteY143" fmla="*/ 1077432 h 1509906"/>
                    <a:gd name="connsiteX144" fmla="*/ 871149 w 1034979"/>
                    <a:gd name="connsiteY144" fmla="*/ 1079337 h 1509906"/>
                    <a:gd name="connsiteX145" fmla="*/ 899724 w 1034979"/>
                    <a:gd name="connsiteY145" fmla="*/ 1085052 h 1509906"/>
                    <a:gd name="connsiteX146" fmla="*/ 922584 w 1034979"/>
                    <a:gd name="connsiteY146" fmla="*/ 1088862 h 1509906"/>
                    <a:gd name="connsiteX147" fmla="*/ 951159 w 1034979"/>
                    <a:gd name="connsiteY147" fmla="*/ 1094577 h 1509906"/>
                    <a:gd name="connsiteX148" fmla="*/ 956874 w 1034979"/>
                    <a:gd name="connsiteY148" fmla="*/ 1094577 h 1509906"/>
                    <a:gd name="connsiteX149" fmla="*/ 1002594 w 1034979"/>
                    <a:gd name="connsiteY149" fmla="*/ 1092672 h 1509906"/>
                    <a:gd name="connsiteX150" fmla="*/ 1031169 w 1034979"/>
                    <a:gd name="connsiteY150" fmla="*/ 1085052 h 1509906"/>
                    <a:gd name="connsiteX151" fmla="*/ 1034979 w 1034979"/>
                    <a:gd name="connsiteY151" fmla="*/ 1079337 h 1509906"/>
                    <a:gd name="connsiteX152" fmla="*/ 1033074 w 1034979"/>
                    <a:gd name="connsiteY152" fmla="*/ 1060287 h 1509906"/>
                    <a:gd name="connsiteX153" fmla="*/ 1027359 w 1034979"/>
                    <a:gd name="connsiteY153" fmla="*/ 1056477 h 1509906"/>
                    <a:gd name="connsiteX154" fmla="*/ 1012119 w 1034979"/>
                    <a:gd name="connsiteY154" fmla="*/ 1054572 h 1509906"/>
                    <a:gd name="connsiteX155" fmla="*/ 1006404 w 1034979"/>
                    <a:gd name="connsiteY155" fmla="*/ 1052667 h 1509906"/>
                    <a:gd name="connsiteX156" fmla="*/ 998784 w 1034979"/>
                    <a:gd name="connsiteY156" fmla="*/ 1050762 h 1509906"/>
                    <a:gd name="connsiteX157" fmla="*/ 987354 w 1034979"/>
                    <a:gd name="connsiteY157" fmla="*/ 1043142 h 1509906"/>
                    <a:gd name="connsiteX158" fmla="*/ 975924 w 1034979"/>
                    <a:gd name="connsiteY158" fmla="*/ 1039332 h 1509906"/>
                    <a:gd name="connsiteX159" fmla="*/ 970209 w 1034979"/>
                    <a:gd name="connsiteY159" fmla="*/ 1037427 h 1509906"/>
                    <a:gd name="connsiteX160" fmla="*/ 962589 w 1034979"/>
                    <a:gd name="connsiteY160" fmla="*/ 1035522 h 1509906"/>
                    <a:gd name="connsiteX161" fmla="*/ 956874 w 1034979"/>
                    <a:gd name="connsiteY161" fmla="*/ 1033617 h 1509906"/>
                    <a:gd name="connsiteX162" fmla="*/ 935919 w 1034979"/>
                    <a:gd name="connsiteY162" fmla="*/ 1027902 h 1509906"/>
                    <a:gd name="connsiteX163" fmla="*/ 930204 w 1034979"/>
                    <a:gd name="connsiteY163" fmla="*/ 1025997 h 1509906"/>
                    <a:gd name="connsiteX164" fmla="*/ 825429 w 1034979"/>
                    <a:gd name="connsiteY164" fmla="*/ 1027902 h 1509906"/>
                    <a:gd name="connsiteX165" fmla="*/ 819714 w 1034979"/>
                    <a:gd name="connsiteY165" fmla="*/ 1029807 h 1509906"/>
                    <a:gd name="connsiteX166" fmla="*/ 730179 w 1034979"/>
                    <a:gd name="connsiteY166" fmla="*/ 1031712 h 1509906"/>
                    <a:gd name="connsiteX167" fmla="*/ 716844 w 1034979"/>
                    <a:gd name="connsiteY167" fmla="*/ 1035522 h 1509906"/>
                    <a:gd name="connsiteX168" fmla="*/ 695889 w 1034979"/>
                    <a:gd name="connsiteY168" fmla="*/ 1037427 h 1509906"/>
                    <a:gd name="connsiteX169" fmla="*/ 669219 w 1034979"/>
                    <a:gd name="connsiteY169" fmla="*/ 1039332 h 1509906"/>
                    <a:gd name="connsiteX170" fmla="*/ 669219 w 1034979"/>
                    <a:gd name="connsiteY170" fmla="*/ 1039332 h 1509906"/>
                    <a:gd name="connsiteX171" fmla="*/ 646359 w 1034979"/>
                    <a:gd name="connsiteY171" fmla="*/ 1043142 h 1509906"/>
                    <a:gd name="connsiteX172" fmla="*/ 642549 w 1034979"/>
                    <a:gd name="connsiteY172" fmla="*/ 1031712 h 1509906"/>
                    <a:gd name="connsiteX173" fmla="*/ 640644 w 1034979"/>
                    <a:gd name="connsiteY173" fmla="*/ 1025997 h 1509906"/>
                    <a:gd name="connsiteX174" fmla="*/ 642549 w 1034979"/>
                    <a:gd name="connsiteY174" fmla="*/ 1008852 h 1509906"/>
                    <a:gd name="connsiteX175" fmla="*/ 644454 w 1034979"/>
                    <a:gd name="connsiteY175" fmla="*/ 1003137 h 1509906"/>
                    <a:gd name="connsiteX176" fmla="*/ 661599 w 1034979"/>
                    <a:gd name="connsiteY176" fmla="*/ 993612 h 1509906"/>
                    <a:gd name="connsiteX177" fmla="*/ 673029 w 1034979"/>
                    <a:gd name="connsiteY177" fmla="*/ 985992 h 1509906"/>
                    <a:gd name="connsiteX178" fmla="*/ 674934 w 1034979"/>
                    <a:gd name="connsiteY178" fmla="*/ 980277 h 1509906"/>
                    <a:gd name="connsiteX179" fmla="*/ 680649 w 1034979"/>
                    <a:gd name="connsiteY179" fmla="*/ 978372 h 1509906"/>
                    <a:gd name="connsiteX180" fmla="*/ 686364 w 1034979"/>
                    <a:gd name="connsiteY180" fmla="*/ 974562 h 1509906"/>
                    <a:gd name="connsiteX181" fmla="*/ 695889 w 1034979"/>
                    <a:gd name="connsiteY181" fmla="*/ 965037 h 1509906"/>
                    <a:gd name="connsiteX182" fmla="*/ 705414 w 1034979"/>
                    <a:gd name="connsiteY182" fmla="*/ 953607 h 1509906"/>
                    <a:gd name="connsiteX183" fmla="*/ 716844 w 1034979"/>
                    <a:gd name="connsiteY183" fmla="*/ 945987 h 1509906"/>
                    <a:gd name="connsiteX184" fmla="*/ 732084 w 1034979"/>
                    <a:gd name="connsiteY184" fmla="*/ 932652 h 1509906"/>
                    <a:gd name="connsiteX185" fmla="*/ 741609 w 1034979"/>
                    <a:gd name="connsiteY185" fmla="*/ 921222 h 1509906"/>
                    <a:gd name="connsiteX186" fmla="*/ 753039 w 1034979"/>
                    <a:gd name="connsiteY186" fmla="*/ 911697 h 1509906"/>
                    <a:gd name="connsiteX187" fmla="*/ 758754 w 1034979"/>
                    <a:gd name="connsiteY187" fmla="*/ 900267 h 1509906"/>
                    <a:gd name="connsiteX188" fmla="*/ 760659 w 1034979"/>
                    <a:gd name="connsiteY188" fmla="*/ 894552 h 1509906"/>
                    <a:gd name="connsiteX189" fmla="*/ 766374 w 1034979"/>
                    <a:gd name="connsiteY189" fmla="*/ 883122 h 1509906"/>
                    <a:gd name="connsiteX190" fmla="*/ 764469 w 1034979"/>
                    <a:gd name="connsiteY190" fmla="*/ 867882 h 1509906"/>
                    <a:gd name="connsiteX191" fmla="*/ 758754 w 1034979"/>
                    <a:gd name="connsiteY191" fmla="*/ 865977 h 1509906"/>
                    <a:gd name="connsiteX192" fmla="*/ 737799 w 1034979"/>
                    <a:gd name="connsiteY192" fmla="*/ 867882 h 1509906"/>
                    <a:gd name="connsiteX193" fmla="*/ 732084 w 1034979"/>
                    <a:gd name="connsiteY193" fmla="*/ 871692 h 1509906"/>
                    <a:gd name="connsiteX194" fmla="*/ 720654 w 1034979"/>
                    <a:gd name="connsiteY194" fmla="*/ 875502 h 1509906"/>
                    <a:gd name="connsiteX195" fmla="*/ 716844 w 1034979"/>
                    <a:gd name="connsiteY195" fmla="*/ 881217 h 1509906"/>
                    <a:gd name="connsiteX196" fmla="*/ 711129 w 1034979"/>
                    <a:gd name="connsiteY196" fmla="*/ 883122 h 1509906"/>
                    <a:gd name="connsiteX197" fmla="*/ 705414 w 1034979"/>
                    <a:gd name="connsiteY197" fmla="*/ 886932 h 1509906"/>
                    <a:gd name="connsiteX198" fmla="*/ 699699 w 1034979"/>
                    <a:gd name="connsiteY198" fmla="*/ 892647 h 1509906"/>
                    <a:gd name="connsiteX199" fmla="*/ 692079 w 1034979"/>
                    <a:gd name="connsiteY199" fmla="*/ 896457 h 1509906"/>
                    <a:gd name="connsiteX200" fmla="*/ 650169 w 1034979"/>
                    <a:gd name="connsiteY200" fmla="*/ 925032 h 1509906"/>
                    <a:gd name="connsiteX201" fmla="*/ 636834 w 1034979"/>
                    <a:gd name="connsiteY201" fmla="*/ 936462 h 1509906"/>
                    <a:gd name="connsiteX202" fmla="*/ 627309 w 1034979"/>
                    <a:gd name="connsiteY202" fmla="*/ 953607 h 1509906"/>
                    <a:gd name="connsiteX203" fmla="*/ 602544 w 1034979"/>
                    <a:gd name="connsiteY203" fmla="*/ 959322 h 1509906"/>
                    <a:gd name="connsiteX204" fmla="*/ 589209 w 1034979"/>
                    <a:gd name="connsiteY204" fmla="*/ 963132 h 1509906"/>
                    <a:gd name="connsiteX205" fmla="*/ 573969 w 1034979"/>
                    <a:gd name="connsiteY205" fmla="*/ 961227 h 1509906"/>
                    <a:gd name="connsiteX206" fmla="*/ 562539 w 1034979"/>
                    <a:gd name="connsiteY206" fmla="*/ 957417 h 1509906"/>
                    <a:gd name="connsiteX207" fmla="*/ 551109 w 1034979"/>
                    <a:gd name="connsiteY207" fmla="*/ 953607 h 1509906"/>
                    <a:gd name="connsiteX208" fmla="*/ 539679 w 1034979"/>
                    <a:gd name="connsiteY208" fmla="*/ 949797 h 1509906"/>
                    <a:gd name="connsiteX209" fmla="*/ 533964 w 1034979"/>
                    <a:gd name="connsiteY209" fmla="*/ 947892 h 1509906"/>
                    <a:gd name="connsiteX210" fmla="*/ 528249 w 1034979"/>
                    <a:gd name="connsiteY210" fmla="*/ 944082 h 1509906"/>
                    <a:gd name="connsiteX211" fmla="*/ 516819 w 1034979"/>
                    <a:gd name="connsiteY211" fmla="*/ 938367 h 1509906"/>
                    <a:gd name="connsiteX212" fmla="*/ 509199 w 1034979"/>
                    <a:gd name="connsiteY212" fmla="*/ 926937 h 1509906"/>
                    <a:gd name="connsiteX213" fmla="*/ 505389 w 1034979"/>
                    <a:gd name="connsiteY213" fmla="*/ 905982 h 1509906"/>
                    <a:gd name="connsiteX214" fmla="*/ 507294 w 1034979"/>
                    <a:gd name="connsiteY214" fmla="*/ 841212 h 1509906"/>
                    <a:gd name="connsiteX215" fmla="*/ 503484 w 1034979"/>
                    <a:gd name="connsiteY215" fmla="*/ 351627 h 1509906"/>
                    <a:gd name="connsiteX216" fmla="*/ 499674 w 1034979"/>
                    <a:gd name="connsiteY216" fmla="*/ 60162 h 1509906"/>
                    <a:gd name="connsiteX217" fmla="*/ 490149 w 1034979"/>
                    <a:gd name="connsiteY217" fmla="*/ 33492 h 1509906"/>
                    <a:gd name="connsiteX218" fmla="*/ 488244 w 1034979"/>
                    <a:gd name="connsiteY218" fmla="*/ 27777 h 1509906"/>
                    <a:gd name="connsiteX219" fmla="*/ 484434 w 1034979"/>
                    <a:gd name="connsiteY219" fmla="*/ 22062 h 1509906"/>
                    <a:gd name="connsiteX220" fmla="*/ 478719 w 1034979"/>
                    <a:gd name="connsiteY220" fmla="*/ 10632 h 1509906"/>
                    <a:gd name="connsiteX221" fmla="*/ 473004 w 1034979"/>
                    <a:gd name="connsiteY221" fmla="*/ 6822 h 1509906"/>
                    <a:gd name="connsiteX222" fmla="*/ 469194 w 1034979"/>
                    <a:gd name="connsiteY222" fmla="*/ 1107 h 1509906"/>
                    <a:gd name="connsiteX223" fmla="*/ 429189 w 1034979"/>
                    <a:gd name="connsiteY223" fmla="*/ 4917 h 1509906"/>
                    <a:gd name="connsiteX224" fmla="*/ 421569 w 1034979"/>
                    <a:gd name="connsiteY224" fmla="*/ 16347 h 1509906"/>
                    <a:gd name="connsiteX225" fmla="*/ 417759 w 1034979"/>
                    <a:gd name="connsiteY225" fmla="*/ 22062 h 1509906"/>
                    <a:gd name="connsiteX226" fmla="*/ 419664 w 1034979"/>
                    <a:gd name="connsiteY226" fmla="*/ 54447 h 1509906"/>
                    <a:gd name="connsiteX227" fmla="*/ 423474 w 1034979"/>
                    <a:gd name="connsiteY227" fmla="*/ 65877 h 1509906"/>
                    <a:gd name="connsiteX228" fmla="*/ 425379 w 1034979"/>
                    <a:gd name="connsiteY228" fmla="*/ 71592 h 1509906"/>
                    <a:gd name="connsiteX229" fmla="*/ 425379 w 1034979"/>
                    <a:gd name="connsiteY229" fmla="*/ 77307 h 1509906"/>
                    <a:gd name="connsiteX230" fmla="*/ 429189 w 1034979"/>
                    <a:gd name="connsiteY230" fmla="*/ 231612 h 1509906"/>
                    <a:gd name="connsiteX231" fmla="*/ 440619 w 1034979"/>
                    <a:gd name="connsiteY231" fmla="*/ 414492 h 1509906"/>
                    <a:gd name="connsiteX232" fmla="*/ 425379 w 1034979"/>
                    <a:gd name="connsiteY232" fmla="*/ 711672 h 1509906"/>
                    <a:gd name="connsiteX233" fmla="*/ 425173 w 1034979"/>
                    <a:gd name="connsiteY233" fmla="*/ 765165 h 1509906"/>
                    <a:gd name="connsiteX234" fmla="*/ 421363 w 1034979"/>
                    <a:gd name="connsiteY234" fmla="*/ 844096 h 1509906"/>
                    <a:gd name="connsiteX235" fmla="*/ 425379 w 1034979"/>
                    <a:gd name="connsiteY235" fmla="*/ 894552 h 1509906"/>
                    <a:gd name="connsiteX236" fmla="*/ 423474 w 1034979"/>
                    <a:gd name="connsiteY236" fmla="*/ 921222 h 1509906"/>
                    <a:gd name="connsiteX237" fmla="*/ 417759 w 1034979"/>
                    <a:gd name="connsiteY237" fmla="*/ 923127 h 1509906"/>
                    <a:gd name="connsiteX238" fmla="*/ 412044 w 1034979"/>
                    <a:gd name="connsiteY238" fmla="*/ 926937 h 1509906"/>
                    <a:gd name="connsiteX239" fmla="*/ 421569 w 1034979"/>
                    <a:gd name="connsiteY239"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126294 w 1034979"/>
                    <a:gd name="connsiteY56" fmla="*/ 1128867 h 1509906"/>
                    <a:gd name="connsiteX57" fmla="*/ 120579 w 1034979"/>
                    <a:gd name="connsiteY57" fmla="*/ 1130772 h 1509906"/>
                    <a:gd name="connsiteX58" fmla="*/ 105339 w 1034979"/>
                    <a:gd name="connsiteY58" fmla="*/ 1132677 h 1509906"/>
                    <a:gd name="connsiteX59" fmla="*/ 88194 w 1034979"/>
                    <a:gd name="connsiteY59" fmla="*/ 1138392 h 1509906"/>
                    <a:gd name="connsiteX60" fmla="*/ 82479 w 1034979"/>
                    <a:gd name="connsiteY60" fmla="*/ 1140297 h 1509906"/>
                    <a:gd name="connsiteX61" fmla="*/ 76764 w 1034979"/>
                    <a:gd name="connsiteY61" fmla="*/ 1144107 h 1509906"/>
                    <a:gd name="connsiteX62" fmla="*/ 65334 w 1034979"/>
                    <a:gd name="connsiteY62" fmla="*/ 1146012 h 1509906"/>
                    <a:gd name="connsiteX63" fmla="*/ 27234 w 1034979"/>
                    <a:gd name="connsiteY63" fmla="*/ 1147917 h 1509906"/>
                    <a:gd name="connsiteX64" fmla="*/ 15804 w 1034979"/>
                    <a:gd name="connsiteY64" fmla="*/ 1153632 h 1509906"/>
                    <a:gd name="connsiteX65" fmla="*/ 6279 w 1034979"/>
                    <a:gd name="connsiteY65" fmla="*/ 1163157 h 1509906"/>
                    <a:gd name="connsiteX66" fmla="*/ 4374 w 1034979"/>
                    <a:gd name="connsiteY66" fmla="*/ 1168872 h 1509906"/>
                    <a:gd name="connsiteX67" fmla="*/ 564 w 1034979"/>
                    <a:gd name="connsiteY67" fmla="*/ 1174587 h 1509906"/>
                    <a:gd name="connsiteX68" fmla="*/ 6279 w 1034979"/>
                    <a:gd name="connsiteY68" fmla="*/ 1206972 h 1509906"/>
                    <a:gd name="connsiteX69" fmla="*/ 11994 w 1034979"/>
                    <a:gd name="connsiteY69" fmla="*/ 1210782 h 1509906"/>
                    <a:gd name="connsiteX70" fmla="*/ 17709 w 1034979"/>
                    <a:gd name="connsiteY70" fmla="*/ 1212687 h 1509906"/>
                    <a:gd name="connsiteX71" fmla="*/ 145344 w 1034979"/>
                    <a:gd name="connsiteY71" fmla="*/ 1210782 h 1509906"/>
                    <a:gd name="connsiteX72" fmla="*/ 152964 w 1034979"/>
                    <a:gd name="connsiteY72" fmla="*/ 1208877 h 1509906"/>
                    <a:gd name="connsiteX73" fmla="*/ 303459 w 1034979"/>
                    <a:gd name="connsiteY73" fmla="*/ 1203162 h 1509906"/>
                    <a:gd name="connsiteX74" fmla="*/ 318699 w 1034979"/>
                    <a:gd name="connsiteY74" fmla="*/ 1210782 h 1509906"/>
                    <a:gd name="connsiteX75" fmla="*/ 330129 w 1034979"/>
                    <a:gd name="connsiteY75" fmla="*/ 1216497 h 1509906"/>
                    <a:gd name="connsiteX76" fmla="*/ 333939 w 1034979"/>
                    <a:gd name="connsiteY76" fmla="*/ 1222212 h 1509906"/>
                    <a:gd name="connsiteX77" fmla="*/ 339654 w 1034979"/>
                    <a:gd name="connsiteY77" fmla="*/ 1224117 h 1509906"/>
                    <a:gd name="connsiteX78" fmla="*/ 351084 w 1034979"/>
                    <a:gd name="connsiteY78" fmla="*/ 1231737 h 1509906"/>
                    <a:gd name="connsiteX79" fmla="*/ 356799 w 1034979"/>
                    <a:gd name="connsiteY79" fmla="*/ 1235547 h 1509906"/>
                    <a:gd name="connsiteX80" fmla="*/ 360609 w 1034979"/>
                    <a:gd name="connsiteY80" fmla="*/ 1241262 h 1509906"/>
                    <a:gd name="connsiteX81" fmla="*/ 366324 w 1034979"/>
                    <a:gd name="connsiteY81" fmla="*/ 1252692 h 1509906"/>
                    <a:gd name="connsiteX82" fmla="*/ 362514 w 1034979"/>
                    <a:gd name="connsiteY82" fmla="*/ 1279362 h 1509906"/>
                    <a:gd name="connsiteX83" fmla="*/ 358704 w 1034979"/>
                    <a:gd name="connsiteY83" fmla="*/ 1285077 h 1509906"/>
                    <a:gd name="connsiteX84" fmla="*/ 356799 w 1034979"/>
                    <a:gd name="connsiteY84" fmla="*/ 1290792 h 1509906"/>
                    <a:gd name="connsiteX85" fmla="*/ 352989 w 1034979"/>
                    <a:gd name="connsiteY85" fmla="*/ 1296507 h 1509906"/>
                    <a:gd name="connsiteX86" fmla="*/ 351084 w 1034979"/>
                    <a:gd name="connsiteY86" fmla="*/ 1302222 h 1509906"/>
                    <a:gd name="connsiteX87" fmla="*/ 347274 w 1034979"/>
                    <a:gd name="connsiteY87" fmla="*/ 1307937 h 1509906"/>
                    <a:gd name="connsiteX88" fmla="*/ 330129 w 1034979"/>
                    <a:gd name="connsiteY88" fmla="*/ 1374612 h 1509906"/>
                    <a:gd name="connsiteX89" fmla="*/ 328224 w 1034979"/>
                    <a:gd name="connsiteY89" fmla="*/ 1426047 h 1509906"/>
                    <a:gd name="connsiteX90" fmla="*/ 330129 w 1034979"/>
                    <a:gd name="connsiteY90" fmla="*/ 1450812 h 1509906"/>
                    <a:gd name="connsiteX91" fmla="*/ 332034 w 1034979"/>
                    <a:gd name="connsiteY91" fmla="*/ 1456527 h 1509906"/>
                    <a:gd name="connsiteX92" fmla="*/ 335844 w 1034979"/>
                    <a:gd name="connsiteY92" fmla="*/ 1460337 h 1509906"/>
                    <a:gd name="connsiteX93" fmla="*/ 364419 w 1034979"/>
                    <a:gd name="connsiteY93" fmla="*/ 1506057 h 1509906"/>
                    <a:gd name="connsiteX94" fmla="*/ 387279 w 1034979"/>
                    <a:gd name="connsiteY94" fmla="*/ 1507962 h 1509906"/>
                    <a:gd name="connsiteX95" fmla="*/ 392994 w 1034979"/>
                    <a:gd name="connsiteY95" fmla="*/ 1502247 h 1509906"/>
                    <a:gd name="connsiteX96" fmla="*/ 394899 w 1034979"/>
                    <a:gd name="connsiteY96" fmla="*/ 1490817 h 1509906"/>
                    <a:gd name="connsiteX97" fmla="*/ 396804 w 1034979"/>
                    <a:gd name="connsiteY97" fmla="*/ 1485102 h 1509906"/>
                    <a:gd name="connsiteX98" fmla="*/ 398709 w 1034979"/>
                    <a:gd name="connsiteY98" fmla="*/ 1467957 h 1509906"/>
                    <a:gd name="connsiteX99" fmla="*/ 400614 w 1034979"/>
                    <a:gd name="connsiteY99" fmla="*/ 1454622 h 1509906"/>
                    <a:gd name="connsiteX100" fmla="*/ 404424 w 1034979"/>
                    <a:gd name="connsiteY100" fmla="*/ 1397472 h 1509906"/>
                    <a:gd name="connsiteX101" fmla="*/ 410139 w 1034979"/>
                    <a:gd name="connsiteY101" fmla="*/ 1386042 h 1509906"/>
                    <a:gd name="connsiteX102" fmla="*/ 413949 w 1034979"/>
                    <a:gd name="connsiteY102" fmla="*/ 1372707 h 1509906"/>
                    <a:gd name="connsiteX103" fmla="*/ 415854 w 1034979"/>
                    <a:gd name="connsiteY103" fmla="*/ 1366992 h 1509906"/>
                    <a:gd name="connsiteX104" fmla="*/ 417759 w 1034979"/>
                    <a:gd name="connsiteY104" fmla="*/ 1353657 h 1509906"/>
                    <a:gd name="connsiteX105" fmla="*/ 421569 w 1034979"/>
                    <a:gd name="connsiteY105" fmla="*/ 1342227 h 1509906"/>
                    <a:gd name="connsiteX106" fmla="*/ 427284 w 1034979"/>
                    <a:gd name="connsiteY106" fmla="*/ 1328892 h 1509906"/>
                    <a:gd name="connsiteX107" fmla="*/ 436809 w 1034979"/>
                    <a:gd name="connsiteY107" fmla="*/ 1317462 h 1509906"/>
                    <a:gd name="connsiteX108" fmla="*/ 450144 w 1034979"/>
                    <a:gd name="connsiteY108" fmla="*/ 1302222 h 1509906"/>
                    <a:gd name="connsiteX109" fmla="*/ 457764 w 1034979"/>
                    <a:gd name="connsiteY109" fmla="*/ 1290792 h 1509906"/>
                    <a:gd name="connsiteX110" fmla="*/ 461574 w 1034979"/>
                    <a:gd name="connsiteY110" fmla="*/ 1279362 h 1509906"/>
                    <a:gd name="connsiteX111" fmla="*/ 465384 w 1034979"/>
                    <a:gd name="connsiteY111" fmla="*/ 1264122 h 1509906"/>
                    <a:gd name="connsiteX112" fmla="*/ 467289 w 1034979"/>
                    <a:gd name="connsiteY112" fmla="*/ 1258407 h 1509906"/>
                    <a:gd name="connsiteX113" fmla="*/ 535869 w 1034979"/>
                    <a:gd name="connsiteY113" fmla="*/ 1243167 h 1509906"/>
                    <a:gd name="connsiteX114" fmla="*/ 541584 w 1034979"/>
                    <a:gd name="connsiteY114" fmla="*/ 1241262 h 1509906"/>
                    <a:gd name="connsiteX115" fmla="*/ 547299 w 1034979"/>
                    <a:gd name="connsiteY115" fmla="*/ 1239357 h 1509906"/>
                    <a:gd name="connsiteX116" fmla="*/ 554919 w 1034979"/>
                    <a:gd name="connsiteY116" fmla="*/ 1237452 h 1509906"/>
                    <a:gd name="connsiteX117" fmla="*/ 573969 w 1034979"/>
                    <a:gd name="connsiteY117" fmla="*/ 1229832 h 1509906"/>
                    <a:gd name="connsiteX118" fmla="*/ 585399 w 1034979"/>
                    <a:gd name="connsiteY118" fmla="*/ 1226022 h 1509906"/>
                    <a:gd name="connsiteX119" fmla="*/ 720654 w 1034979"/>
                    <a:gd name="connsiteY119" fmla="*/ 1309842 h 1509906"/>
                    <a:gd name="connsiteX120" fmla="*/ 733989 w 1034979"/>
                    <a:gd name="connsiteY120" fmla="*/ 1319367 h 1509906"/>
                    <a:gd name="connsiteX121" fmla="*/ 743514 w 1034979"/>
                    <a:gd name="connsiteY121" fmla="*/ 1321272 h 1509906"/>
                    <a:gd name="connsiteX122" fmla="*/ 749229 w 1034979"/>
                    <a:gd name="connsiteY122" fmla="*/ 1323177 h 1509906"/>
                    <a:gd name="connsiteX123" fmla="*/ 762564 w 1034979"/>
                    <a:gd name="connsiteY123" fmla="*/ 1328892 h 1509906"/>
                    <a:gd name="connsiteX124" fmla="*/ 777804 w 1034979"/>
                    <a:gd name="connsiteY124" fmla="*/ 1326987 h 1509906"/>
                    <a:gd name="connsiteX125" fmla="*/ 789234 w 1034979"/>
                    <a:gd name="connsiteY125" fmla="*/ 1321272 h 1509906"/>
                    <a:gd name="connsiteX126" fmla="*/ 794949 w 1034979"/>
                    <a:gd name="connsiteY126" fmla="*/ 1319367 h 1509906"/>
                    <a:gd name="connsiteX127" fmla="*/ 802569 w 1034979"/>
                    <a:gd name="connsiteY127" fmla="*/ 1302222 h 1509906"/>
                    <a:gd name="connsiteX128" fmla="*/ 800664 w 1034979"/>
                    <a:gd name="connsiteY128" fmla="*/ 1277457 h 1509906"/>
                    <a:gd name="connsiteX129" fmla="*/ 798759 w 1034979"/>
                    <a:gd name="connsiteY129" fmla="*/ 1271742 h 1509906"/>
                    <a:gd name="connsiteX130" fmla="*/ 796854 w 1034979"/>
                    <a:gd name="connsiteY130" fmla="*/ 1264122 h 1509906"/>
                    <a:gd name="connsiteX131" fmla="*/ 783519 w 1034979"/>
                    <a:gd name="connsiteY131" fmla="*/ 1246977 h 1509906"/>
                    <a:gd name="connsiteX132" fmla="*/ 773994 w 1034979"/>
                    <a:gd name="connsiteY132" fmla="*/ 1241262 h 1509906"/>
                    <a:gd name="connsiteX133" fmla="*/ 648264 w 1034979"/>
                    <a:gd name="connsiteY133" fmla="*/ 1149822 h 1509906"/>
                    <a:gd name="connsiteX134" fmla="*/ 644454 w 1034979"/>
                    <a:gd name="connsiteY134" fmla="*/ 1132677 h 1509906"/>
                    <a:gd name="connsiteX135" fmla="*/ 646359 w 1034979"/>
                    <a:gd name="connsiteY135" fmla="*/ 1125057 h 1509906"/>
                    <a:gd name="connsiteX136" fmla="*/ 650169 w 1034979"/>
                    <a:gd name="connsiteY136" fmla="*/ 1107912 h 1509906"/>
                    <a:gd name="connsiteX137" fmla="*/ 653979 w 1034979"/>
                    <a:gd name="connsiteY137" fmla="*/ 1102197 h 1509906"/>
                    <a:gd name="connsiteX138" fmla="*/ 655884 w 1034979"/>
                    <a:gd name="connsiteY138" fmla="*/ 1096482 h 1509906"/>
                    <a:gd name="connsiteX139" fmla="*/ 661599 w 1034979"/>
                    <a:gd name="connsiteY139" fmla="*/ 1094577 h 1509906"/>
                    <a:gd name="connsiteX140" fmla="*/ 671124 w 1034979"/>
                    <a:gd name="connsiteY140" fmla="*/ 1083147 h 1509906"/>
                    <a:gd name="connsiteX141" fmla="*/ 724464 w 1034979"/>
                    <a:gd name="connsiteY141" fmla="*/ 1075527 h 1509906"/>
                    <a:gd name="connsiteX142" fmla="*/ 842574 w 1034979"/>
                    <a:gd name="connsiteY142" fmla="*/ 1077432 h 1509906"/>
                    <a:gd name="connsiteX143" fmla="*/ 871149 w 1034979"/>
                    <a:gd name="connsiteY143" fmla="*/ 1079337 h 1509906"/>
                    <a:gd name="connsiteX144" fmla="*/ 899724 w 1034979"/>
                    <a:gd name="connsiteY144" fmla="*/ 1085052 h 1509906"/>
                    <a:gd name="connsiteX145" fmla="*/ 922584 w 1034979"/>
                    <a:gd name="connsiteY145" fmla="*/ 1088862 h 1509906"/>
                    <a:gd name="connsiteX146" fmla="*/ 951159 w 1034979"/>
                    <a:gd name="connsiteY146" fmla="*/ 1094577 h 1509906"/>
                    <a:gd name="connsiteX147" fmla="*/ 956874 w 1034979"/>
                    <a:gd name="connsiteY147" fmla="*/ 1094577 h 1509906"/>
                    <a:gd name="connsiteX148" fmla="*/ 1002594 w 1034979"/>
                    <a:gd name="connsiteY148" fmla="*/ 1092672 h 1509906"/>
                    <a:gd name="connsiteX149" fmla="*/ 1031169 w 1034979"/>
                    <a:gd name="connsiteY149" fmla="*/ 1085052 h 1509906"/>
                    <a:gd name="connsiteX150" fmla="*/ 1034979 w 1034979"/>
                    <a:gd name="connsiteY150" fmla="*/ 1079337 h 1509906"/>
                    <a:gd name="connsiteX151" fmla="*/ 1033074 w 1034979"/>
                    <a:gd name="connsiteY151" fmla="*/ 1060287 h 1509906"/>
                    <a:gd name="connsiteX152" fmla="*/ 1027359 w 1034979"/>
                    <a:gd name="connsiteY152" fmla="*/ 1056477 h 1509906"/>
                    <a:gd name="connsiteX153" fmla="*/ 1012119 w 1034979"/>
                    <a:gd name="connsiteY153" fmla="*/ 1054572 h 1509906"/>
                    <a:gd name="connsiteX154" fmla="*/ 1006404 w 1034979"/>
                    <a:gd name="connsiteY154" fmla="*/ 1052667 h 1509906"/>
                    <a:gd name="connsiteX155" fmla="*/ 998784 w 1034979"/>
                    <a:gd name="connsiteY155" fmla="*/ 1050762 h 1509906"/>
                    <a:gd name="connsiteX156" fmla="*/ 987354 w 1034979"/>
                    <a:gd name="connsiteY156" fmla="*/ 1043142 h 1509906"/>
                    <a:gd name="connsiteX157" fmla="*/ 975924 w 1034979"/>
                    <a:gd name="connsiteY157" fmla="*/ 1039332 h 1509906"/>
                    <a:gd name="connsiteX158" fmla="*/ 970209 w 1034979"/>
                    <a:gd name="connsiteY158" fmla="*/ 1037427 h 1509906"/>
                    <a:gd name="connsiteX159" fmla="*/ 962589 w 1034979"/>
                    <a:gd name="connsiteY159" fmla="*/ 1035522 h 1509906"/>
                    <a:gd name="connsiteX160" fmla="*/ 956874 w 1034979"/>
                    <a:gd name="connsiteY160" fmla="*/ 1033617 h 1509906"/>
                    <a:gd name="connsiteX161" fmla="*/ 935919 w 1034979"/>
                    <a:gd name="connsiteY161" fmla="*/ 1027902 h 1509906"/>
                    <a:gd name="connsiteX162" fmla="*/ 930204 w 1034979"/>
                    <a:gd name="connsiteY162" fmla="*/ 1025997 h 1509906"/>
                    <a:gd name="connsiteX163" fmla="*/ 825429 w 1034979"/>
                    <a:gd name="connsiteY163" fmla="*/ 1027902 h 1509906"/>
                    <a:gd name="connsiteX164" fmla="*/ 819714 w 1034979"/>
                    <a:gd name="connsiteY164" fmla="*/ 1029807 h 1509906"/>
                    <a:gd name="connsiteX165" fmla="*/ 730179 w 1034979"/>
                    <a:gd name="connsiteY165" fmla="*/ 1031712 h 1509906"/>
                    <a:gd name="connsiteX166" fmla="*/ 716844 w 1034979"/>
                    <a:gd name="connsiteY166" fmla="*/ 1035522 h 1509906"/>
                    <a:gd name="connsiteX167" fmla="*/ 695889 w 1034979"/>
                    <a:gd name="connsiteY167" fmla="*/ 1037427 h 1509906"/>
                    <a:gd name="connsiteX168" fmla="*/ 669219 w 1034979"/>
                    <a:gd name="connsiteY168" fmla="*/ 1039332 h 1509906"/>
                    <a:gd name="connsiteX169" fmla="*/ 669219 w 1034979"/>
                    <a:gd name="connsiteY169" fmla="*/ 1039332 h 1509906"/>
                    <a:gd name="connsiteX170" fmla="*/ 646359 w 1034979"/>
                    <a:gd name="connsiteY170" fmla="*/ 1043142 h 1509906"/>
                    <a:gd name="connsiteX171" fmla="*/ 642549 w 1034979"/>
                    <a:gd name="connsiteY171" fmla="*/ 1031712 h 1509906"/>
                    <a:gd name="connsiteX172" fmla="*/ 640644 w 1034979"/>
                    <a:gd name="connsiteY172" fmla="*/ 1025997 h 1509906"/>
                    <a:gd name="connsiteX173" fmla="*/ 642549 w 1034979"/>
                    <a:gd name="connsiteY173" fmla="*/ 1008852 h 1509906"/>
                    <a:gd name="connsiteX174" fmla="*/ 644454 w 1034979"/>
                    <a:gd name="connsiteY174" fmla="*/ 1003137 h 1509906"/>
                    <a:gd name="connsiteX175" fmla="*/ 661599 w 1034979"/>
                    <a:gd name="connsiteY175" fmla="*/ 993612 h 1509906"/>
                    <a:gd name="connsiteX176" fmla="*/ 673029 w 1034979"/>
                    <a:gd name="connsiteY176" fmla="*/ 985992 h 1509906"/>
                    <a:gd name="connsiteX177" fmla="*/ 674934 w 1034979"/>
                    <a:gd name="connsiteY177" fmla="*/ 980277 h 1509906"/>
                    <a:gd name="connsiteX178" fmla="*/ 680649 w 1034979"/>
                    <a:gd name="connsiteY178" fmla="*/ 978372 h 1509906"/>
                    <a:gd name="connsiteX179" fmla="*/ 686364 w 1034979"/>
                    <a:gd name="connsiteY179" fmla="*/ 974562 h 1509906"/>
                    <a:gd name="connsiteX180" fmla="*/ 695889 w 1034979"/>
                    <a:gd name="connsiteY180" fmla="*/ 965037 h 1509906"/>
                    <a:gd name="connsiteX181" fmla="*/ 705414 w 1034979"/>
                    <a:gd name="connsiteY181" fmla="*/ 953607 h 1509906"/>
                    <a:gd name="connsiteX182" fmla="*/ 716844 w 1034979"/>
                    <a:gd name="connsiteY182" fmla="*/ 945987 h 1509906"/>
                    <a:gd name="connsiteX183" fmla="*/ 732084 w 1034979"/>
                    <a:gd name="connsiteY183" fmla="*/ 932652 h 1509906"/>
                    <a:gd name="connsiteX184" fmla="*/ 741609 w 1034979"/>
                    <a:gd name="connsiteY184" fmla="*/ 921222 h 1509906"/>
                    <a:gd name="connsiteX185" fmla="*/ 753039 w 1034979"/>
                    <a:gd name="connsiteY185" fmla="*/ 911697 h 1509906"/>
                    <a:gd name="connsiteX186" fmla="*/ 758754 w 1034979"/>
                    <a:gd name="connsiteY186" fmla="*/ 900267 h 1509906"/>
                    <a:gd name="connsiteX187" fmla="*/ 760659 w 1034979"/>
                    <a:gd name="connsiteY187" fmla="*/ 894552 h 1509906"/>
                    <a:gd name="connsiteX188" fmla="*/ 766374 w 1034979"/>
                    <a:gd name="connsiteY188" fmla="*/ 883122 h 1509906"/>
                    <a:gd name="connsiteX189" fmla="*/ 764469 w 1034979"/>
                    <a:gd name="connsiteY189" fmla="*/ 867882 h 1509906"/>
                    <a:gd name="connsiteX190" fmla="*/ 758754 w 1034979"/>
                    <a:gd name="connsiteY190" fmla="*/ 865977 h 1509906"/>
                    <a:gd name="connsiteX191" fmla="*/ 737799 w 1034979"/>
                    <a:gd name="connsiteY191" fmla="*/ 867882 h 1509906"/>
                    <a:gd name="connsiteX192" fmla="*/ 732084 w 1034979"/>
                    <a:gd name="connsiteY192" fmla="*/ 871692 h 1509906"/>
                    <a:gd name="connsiteX193" fmla="*/ 720654 w 1034979"/>
                    <a:gd name="connsiteY193" fmla="*/ 875502 h 1509906"/>
                    <a:gd name="connsiteX194" fmla="*/ 716844 w 1034979"/>
                    <a:gd name="connsiteY194" fmla="*/ 881217 h 1509906"/>
                    <a:gd name="connsiteX195" fmla="*/ 711129 w 1034979"/>
                    <a:gd name="connsiteY195" fmla="*/ 883122 h 1509906"/>
                    <a:gd name="connsiteX196" fmla="*/ 705414 w 1034979"/>
                    <a:gd name="connsiteY196" fmla="*/ 886932 h 1509906"/>
                    <a:gd name="connsiteX197" fmla="*/ 699699 w 1034979"/>
                    <a:gd name="connsiteY197" fmla="*/ 892647 h 1509906"/>
                    <a:gd name="connsiteX198" fmla="*/ 692079 w 1034979"/>
                    <a:gd name="connsiteY198" fmla="*/ 896457 h 1509906"/>
                    <a:gd name="connsiteX199" fmla="*/ 650169 w 1034979"/>
                    <a:gd name="connsiteY199" fmla="*/ 925032 h 1509906"/>
                    <a:gd name="connsiteX200" fmla="*/ 636834 w 1034979"/>
                    <a:gd name="connsiteY200" fmla="*/ 936462 h 1509906"/>
                    <a:gd name="connsiteX201" fmla="*/ 627309 w 1034979"/>
                    <a:gd name="connsiteY201" fmla="*/ 953607 h 1509906"/>
                    <a:gd name="connsiteX202" fmla="*/ 602544 w 1034979"/>
                    <a:gd name="connsiteY202" fmla="*/ 959322 h 1509906"/>
                    <a:gd name="connsiteX203" fmla="*/ 589209 w 1034979"/>
                    <a:gd name="connsiteY203" fmla="*/ 963132 h 1509906"/>
                    <a:gd name="connsiteX204" fmla="*/ 573969 w 1034979"/>
                    <a:gd name="connsiteY204" fmla="*/ 961227 h 1509906"/>
                    <a:gd name="connsiteX205" fmla="*/ 562539 w 1034979"/>
                    <a:gd name="connsiteY205" fmla="*/ 957417 h 1509906"/>
                    <a:gd name="connsiteX206" fmla="*/ 551109 w 1034979"/>
                    <a:gd name="connsiteY206" fmla="*/ 953607 h 1509906"/>
                    <a:gd name="connsiteX207" fmla="*/ 539679 w 1034979"/>
                    <a:gd name="connsiteY207" fmla="*/ 949797 h 1509906"/>
                    <a:gd name="connsiteX208" fmla="*/ 533964 w 1034979"/>
                    <a:gd name="connsiteY208" fmla="*/ 947892 h 1509906"/>
                    <a:gd name="connsiteX209" fmla="*/ 528249 w 1034979"/>
                    <a:gd name="connsiteY209" fmla="*/ 944082 h 1509906"/>
                    <a:gd name="connsiteX210" fmla="*/ 516819 w 1034979"/>
                    <a:gd name="connsiteY210" fmla="*/ 938367 h 1509906"/>
                    <a:gd name="connsiteX211" fmla="*/ 509199 w 1034979"/>
                    <a:gd name="connsiteY211" fmla="*/ 926937 h 1509906"/>
                    <a:gd name="connsiteX212" fmla="*/ 505389 w 1034979"/>
                    <a:gd name="connsiteY212" fmla="*/ 905982 h 1509906"/>
                    <a:gd name="connsiteX213" fmla="*/ 507294 w 1034979"/>
                    <a:gd name="connsiteY213" fmla="*/ 841212 h 1509906"/>
                    <a:gd name="connsiteX214" fmla="*/ 503484 w 1034979"/>
                    <a:gd name="connsiteY214" fmla="*/ 351627 h 1509906"/>
                    <a:gd name="connsiteX215" fmla="*/ 499674 w 1034979"/>
                    <a:gd name="connsiteY215" fmla="*/ 60162 h 1509906"/>
                    <a:gd name="connsiteX216" fmla="*/ 490149 w 1034979"/>
                    <a:gd name="connsiteY216" fmla="*/ 33492 h 1509906"/>
                    <a:gd name="connsiteX217" fmla="*/ 488244 w 1034979"/>
                    <a:gd name="connsiteY217" fmla="*/ 27777 h 1509906"/>
                    <a:gd name="connsiteX218" fmla="*/ 484434 w 1034979"/>
                    <a:gd name="connsiteY218" fmla="*/ 22062 h 1509906"/>
                    <a:gd name="connsiteX219" fmla="*/ 478719 w 1034979"/>
                    <a:gd name="connsiteY219" fmla="*/ 10632 h 1509906"/>
                    <a:gd name="connsiteX220" fmla="*/ 473004 w 1034979"/>
                    <a:gd name="connsiteY220" fmla="*/ 6822 h 1509906"/>
                    <a:gd name="connsiteX221" fmla="*/ 469194 w 1034979"/>
                    <a:gd name="connsiteY221" fmla="*/ 1107 h 1509906"/>
                    <a:gd name="connsiteX222" fmla="*/ 429189 w 1034979"/>
                    <a:gd name="connsiteY222" fmla="*/ 4917 h 1509906"/>
                    <a:gd name="connsiteX223" fmla="*/ 421569 w 1034979"/>
                    <a:gd name="connsiteY223" fmla="*/ 16347 h 1509906"/>
                    <a:gd name="connsiteX224" fmla="*/ 417759 w 1034979"/>
                    <a:gd name="connsiteY224" fmla="*/ 22062 h 1509906"/>
                    <a:gd name="connsiteX225" fmla="*/ 419664 w 1034979"/>
                    <a:gd name="connsiteY225" fmla="*/ 54447 h 1509906"/>
                    <a:gd name="connsiteX226" fmla="*/ 423474 w 1034979"/>
                    <a:gd name="connsiteY226" fmla="*/ 65877 h 1509906"/>
                    <a:gd name="connsiteX227" fmla="*/ 425379 w 1034979"/>
                    <a:gd name="connsiteY227" fmla="*/ 71592 h 1509906"/>
                    <a:gd name="connsiteX228" fmla="*/ 425379 w 1034979"/>
                    <a:gd name="connsiteY228" fmla="*/ 77307 h 1509906"/>
                    <a:gd name="connsiteX229" fmla="*/ 429189 w 1034979"/>
                    <a:gd name="connsiteY229" fmla="*/ 231612 h 1509906"/>
                    <a:gd name="connsiteX230" fmla="*/ 440619 w 1034979"/>
                    <a:gd name="connsiteY230" fmla="*/ 414492 h 1509906"/>
                    <a:gd name="connsiteX231" fmla="*/ 425379 w 1034979"/>
                    <a:gd name="connsiteY231" fmla="*/ 711672 h 1509906"/>
                    <a:gd name="connsiteX232" fmla="*/ 425173 w 1034979"/>
                    <a:gd name="connsiteY232" fmla="*/ 765165 h 1509906"/>
                    <a:gd name="connsiteX233" fmla="*/ 421363 w 1034979"/>
                    <a:gd name="connsiteY233" fmla="*/ 844096 h 1509906"/>
                    <a:gd name="connsiteX234" fmla="*/ 425379 w 1034979"/>
                    <a:gd name="connsiteY234" fmla="*/ 894552 h 1509906"/>
                    <a:gd name="connsiteX235" fmla="*/ 423474 w 1034979"/>
                    <a:gd name="connsiteY235" fmla="*/ 921222 h 1509906"/>
                    <a:gd name="connsiteX236" fmla="*/ 417759 w 1034979"/>
                    <a:gd name="connsiteY236" fmla="*/ 923127 h 1509906"/>
                    <a:gd name="connsiteX237" fmla="*/ 412044 w 1034979"/>
                    <a:gd name="connsiteY237" fmla="*/ 926937 h 1509906"/>
                    <a:gd name="connsiteX238" fmla="*/ 421569 w 1034979"/>
                    <a:gd name="connsiteY23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126294 w 1034979"/>
                    <a:gd name="connsiteY56" fmla="*/ 1128867 h 1509906"/>
                    <a:gd name="connsiteX57" fmla="*/ 120579 w 1034979"/>
                    <a:gd name="connsiteY57" fmla="*/ 1130772 h 1509906"/>
                    <a:gd name="connsiteX58" fmla="*/ 88194 w 1034979"/>
                    <a:gd name="connsiteY58" fmla="*/ 1138392 h 1509906"/>
                    <a:gd name="connsiteX59" fmla="*/ 82479 w 1034979"/>
                    <a:gd name="connsiteY59" fmla="*/ 1140297 h 1509906"/>
                    <a:gd name="connsiteX60" fmla="*/ 76764 w 1034979"/>
                    <a:gd name="connsiteY60" fmla="*/ 1144107 h 1509906"/>
                    <a:gd name="connsiteX61" fmla="*/ 65334 w 1034979"/>
                    <a:gd name="connsiteY61" fmla="*/ 1146012 h 1509906"/>
                    <a:gd name="connsiteX62" fmla="*/ 27234 w 1034979"/>
                    <a:gd name="connsiteY62" fmla="*/ 1147917 h 1509906"/>
                    <a:gd name="connsiteX63" fmla="*/ 15804 w 1034979"/>
                    <a:gd name="connsiteY63" fmla="*/ 1153632 h 1509906"/>
                    <a:gd name="connsiteX64" fmla="*/ 6279 w 1034979"/>
                    <a:gd name="connsiteY64" fmla="*/ 1163157 h 1509906"/>
                    <a:gd name="connsiteX65" fmla="*/ 4374 w 1034979"/>
                    <a:gd name="connsiteY65" fmla="*/ 1168872 h 1509906"/>
                    <a:gd name="connsiteX66" fmla="*/ 564 w 1034979"/>
                    <a:gd name="connsiteY66" fmla="*/ 1174587 h 1509906"/>
                    <a:gd name="connsiteX67" fmla="*/ 6279 w 1034979"/>
                    <a:gd name="connsiteY67" fmla="*/ 1206972 h 1509906"/>
                    <a:gd name="connsiteX68" fmla="*/ 11994 w 1034979"/>
                    <a:gd name="connsiteY68" fmla="*/ 1210782 h 1509906"/>
                    <a:gd name="connsiteX69" fmla="*/ 17709 w 1034979"/>
                    <a:gd name="connsiteY69" fmla="*/ 1212687 h 1509906"/>
                    <a:gd name="connsiteX70" fmla="*/ 145344 w 1034979"/>
                    <a:gd name="connsiteY70" fmla="*/ 1210782 h 1509906"/>
                    <a:gd name="connsiteX71" fmla="*/ 152964 w 1034979"/>
                    <a:gd name="connsiteY71" fmla="*/ 1208877 h 1509906"/>
                    <a:gd name="connsiteX72" fmla="*/ 303459 w 1034979"/>
                    <a:gd name="connsiteY72" fmla="*/ 1203162 h 1509906"/>
                    <a:gd name="connsiteX73" fmla="*/ 318699 w 1034979"/>
                    <a:gd name="connsiteY73" fmla="*/ 1210782 h 1509906"/>
                    <a:gd name="connsiteX74" fmla="*/ 330129 w 1034979"/>
                    <a:gd name="connsiteY74" fmla="*/ 1216497 h 1509906"/>
                    <a:gd name="connsiteX75" fmla="*/ 333939 w 1034979"/>
                    <a:gd name="connsiteY75" fmla="*/ 1222212 h 1509906"/>
                    <a:gd name="connsiteX76" fmla="*/ 339654 w 1034979"/>
                    <a:gd name="connsiteY76" fmla="*/ 1224117 h 1509906"/>
                    <a:gd name="connsiteX77" fmla="*/ 351084 w 1034979"/>
                    <a:gd name="connsiteY77" fmla="*/ 1231737 h 1509906"/>
                    <a:gd name="connsiteX78" fmla="*/ 356799 w 1034979"/>
                    <a:gd name="connsiteY78" fmla="*/ 1235547 h 1509906"/>
                    <a:gd name="connsiteX79" fmla="*/ 360609 w 1034979"/>
                    <a:gd name="connsiteY79" fmla="*/ 1241262 h 1509906"/>
                    <a:gd name="connsiteX80" fmla="*/ 366324 w 1034979"/>
                    <a:gd name="connsiteY80" fmla="*/ 1252692 h 1509906"/>
                    <a:gd name="connsiteX81" fmla="*/ 362514 w 1034979"/>
                    <a:gd name="connsiteY81" fmla="*/ 1279362 h 1509906"/>
                    <a:gd name="connsiteX82" fmla="*/ 358704 w 1034979"/>
                    <a:gd name="connsiteY82" fmla="*/ 1285077 h 1509906"/>
                    <a:gd name="connsiteX83" fmla="*/ 356799 w 1034979"/>
                    <a:gd name="connsiteY83" fmla="*/ 1290792 h 1509906"/>
                    <a:gd name="connsiteX84" fmla="*/ 352989 w 1034979"/>
                    <a:gd name="connsiteY84" fmla="*/ 1296507 h 1509906"/>
                    <a:gd name="connsiteX85" fmla="*/ 351084 w 1034979"/>
                    <a:gd name="connsiteY85" fmla="*/ 1302222 h 1509906"/>
                    <a:gd name="connsiteX86" fmla="*/ 347274 w 1034979"/>
                    <a:gd name="connsiteY86" fmla="*/ 1307937 h 1509906"/>
                    <a:gd name="connsiteX87" fmla="*/ 330129 w 1034979"/>
                    <a:gd name="connsiteY87" fmla="*/ 1374612 h 1509906"/>
                    <a:gd name="connsiteX88" fmla="*/ 328224 w 1034979"/>
                    <a:gd name="connsiteY88" fmla="*/ 1426047 h 1509906"/>
                    <a:gd name="connsiteX89" fmla="*/ 330129 w 1034979"/>
                    <a:gd name="connsiteY89" fmla="*/ 1450812 h 1509906"/>
                    <a:gd name="connsiteX90" fmla="*/ 332034 w 1034979"/>
                    <a:gd name="connsiteY90" fmla="*/ 1456527 h 1509906"/>
                    <a:gd name="connsiteX91" fmla="*/ 335844 w 1034979"/>
                    <a:gd name="connsiteY91" fmla="*/ 1460337 h 1509906"/>
                    <a:gd name="connsiteX92" fmla="*/ 364419 w 1034979"/>
                    <a:gd name="connsiteY92" fmla="*/ 1506057 h 1509906"/>
                    <a:gd name="connsiteX93" fmla="*/ 387279 w 1034979"/>
                    <a:gd name="connsiteY93" fmla="*/ 1507962 h 1509906"/>
                    <a:gd name="connsiteX94" fmla="*/ 392994 w 1034979"/>
                    <a:gd name="connsiteY94" fmla="*/ 1502247 h 1509906"/>
                    <a:gd name="connsiteX95" fmla="*/ 394899 w 1034979"/>
                    <a:gd name="connsiteY95" fmla="*/ 1490817 h 1509906"/>
                    <a:gd name="connsiteX96" fmla="*/ 396804 w 1034979"/>
                    <a:gd name="connsiteY96" fmla="*/ 1485102 h 1509906"/>
                    <a:gd name="connsiteX97" fmla="*/ 398709 w 1034979"/>
                    <a:gd name="connsiteY97" fmla="*/ 1467957 h 1509906"/>
                    <a:gd name="connsiteX98" fmla="*/ 400614 w 1034979"/>
                    <a:gd name="connsiteY98" fmla="*/ 1454622 h 1509906"/>
                    <a:gd name="connsiteX99" fmla="*/ 404424 w 1034979"/>
                    <a:gd name="connsiteY99" fmla="*/ 1397472 h 1509906"/>
                    <a:gd name="connsiteX100" fmla="*/ 410139 w 1034979"/>
                    <a:gd name="connsiteY100" fmla="*/ 1386042 h 1509906"/>
                    <a:gd name="connsiteX101" fmla="*/ 413949 w 1034979"/>
                    <a:gd name="connsiteY101" fmla="*/ 1372707 h 1509906"/>
                    <a:gd name="connsiteX102" fmla="*/ 415854 w 1034979"/>
                    <a:gd name="connsiteY102" fmla="*/ 1366992 h 1509906"/>
                    <a:gd name="connsiteX103" fmla="*/ 417759 w 1034979"/>
                    <a:gd name="connsiteY103" fmla="*/ 1353657 h 1509906"/>
                    <a:gd name="connsiteX104" fmla="*/ 421569 w 1034979"/>
                    <a:gd name="connsiteY104" fmla="*/ 1342227 h 1509906"/>
                    <a:gd name="connsiteX105" fmla="*/ 427284 w 1034979"/>
                    <a:gd name="connsiteY105" fmla="*/ 1328892 h 1509906"/>
                    <a:gd name="connsiteX106" fmla="*/ 436809 w 1034979"/>
                    <a:gd name="connsiteY106" fmla="*/ 1317462 h 1509906"/>
                    <a:gd name="connsiteX107" fmla="*/ 450144 w 1034979"/>
                    <a:gd name="connsiteY107" fmla="*/ 1302222 h 1509906"/>
                    <a:gd name="connsiteX108" fmla="*/ 457764 w 1034979"/>
                    <a:gd name="connsiteY108" fmla="*/ 1290792 h 1509906"/>
                    <a:gd name="connsiteX109" fmla="*/ 461574 w 1034979"/>
                    <a:gd name="connsiteY109" fmla="*/ 1279362 h 1509906"/>
                    <a:gd name="connsiteX110" fmla="*/ 465384 w 1034979"/>
                    <a:gd name="connsiteY110" fmla="*/ 1264122 h 1509906"/>
                    <a:gd name="connsiteX111" fmla="*/ 467289 w 1034979"/>
                    <a:gd name="connsiteY111" fmla="*/ 1258407 h 1509906"/>
                    <a:gd name="connsiteX112" fmla="*/ 535869 w 1034979"/>
                    <a:gd name="connsiteY112" fmla="*/ 1243167 h 1509906"/>
                    <a:gd name="connsiteX113" fmla="*/ 541584 w 1034979"/>
                    <a:gd name="connsiteY113" fmla="*/ 1241262 h 1509906"/>
                    <a:gd name="connsiteX114" fmla="*/ 547299 w 1034979"/>
                    <a:gd name="connsiteY114" fmla="*/ 1239357 h 1509906"/>
                    <a:gd name="connsiteX115" fmla="*/ 554919 w 1034979"/>
                    <a:gd name="connsiteY115" fmla="*/ 1237452 h 1509906"/>
                    <a:gd name="connsiteX116" fmla="*/ 573969 w 1034979"/>
                    <a:gd name="connsiteY116" fmla="*/ 1229832 h 1509906"/>
                    <a:gd name="connsiteX117" fmla="*/ 585399 w 1034979"/>
                    <a:gd name="connsiteY117" fmla="*/ 1226022 h 1509906"/>
                    <a:gd name="connsiteX118" fmla="*/ 720654 w 1034979"/>
                    <a:gd name="connsiteY118" fmla="*/ 1309842 h 1509906"/>
                    <a:gd name="connsiteX119" fmla="*/ 733989 w 1034979"/>
                    <a:gd name="connsiteY119" fmla="*/ 1319367 h 1509906"/>
                    <a:gd name="connsiteX120" fmla="*/ 743514 w 1034979"/>
                    <a:gd name="connsiteY120" fmla="*/ 1321272 h 1509906"/>
                    <a:gd name="connsiteX121" fmla="*/ 749229 w 1034979"/>
                    <a:gd name="connsiteY121" fmla="*/ 1323177 h 1509906"/>
                    <a:gd name="connsiteX122" fmla="*/ 762564 w 1034979"/>
                    <a:gd name="connsiteY122" fmla="*/ 1328892 h 1509906"/>
                    <a:gd name="connsiteX123" fmla="*/ 777804 w 1034979"/>
                    <a:gd name="connsiteY123" fmla="*/ 1326987 h 1509906"/>
                    <a:gd name="connsiteX124" fmla="*/ 789234 w 1034979"/>
                    <a:gd name="connsiteY124" fmla="*/ 1321272 h 1509906"/>
                    <a:gd name="connsiteX125" fmla="*/ 794949 w 1034979"/>
                    <a:gd name="connsiteY125" fmla="*/ 1319367 h 1509906"/>
                    <a:gd name="connsiteX126" fmla="*/ 802569 w 1034979"/>
                    <a:gd name="connsiteY126" fmla="*/ 1302222 h 1509906"/>
                    <a:gd name="connsiteX127" fmla="*/ 800664 w 1034979"/>
                    <a:gd name="connsiteY127" fmla="*/ 1277457 h 1509906"/>
                    <a:gd name="connsiteX128" fmla="*/ 798759 w 1034979"/>
                    <a:gd name="connsiteY128" fmla="*/ 1271742 h 1509906"/>
                    <a:gd name="connsiteX129" fmla="*/ 796854 w 1034979"/>
                    <a:gd name="connsiteY129" fmla="*/ 1264122 h 1509906"/>
                    <a:gd name="connsiteX130" fmla="*/ 783519 w 1034979"/>
                    <a:gd name="connsiteY130" fmla="*/ 1246977 h 1509906"/>
                    <a:gd name="connsiteX131" fmla="*/ 773994 w 1034979"/>
                    <a:gd name="connsiteY131" fmla="*/ 1241262 h 1509906"/>
                    <a:gd name="connsiteX132" fmla="*/ 648264 w 1034979"/>
                    <a:gd name="connsiteY132" fmla="*/ 1149822 h 1509906"/>
                    <a:gd name="connsiteX133" fmla="*/ 644454 w 1034979"/>
                    <a:gd name="connsiteY133" fmla="*/ 1132677 h 1509906"/>
                    <a:gd name="connsiteX134" fmla="*/ 646359 w 1034979"/>
                    <a:gd name="connsiteY134" fmla="*/ 1125057 h 1509906"/>
                    <a:gd name="connsiteX135" fmla="*/ 650169 w 1034979"/>
                    <a:gd name="connsiteY135" fmla="*/ 1107912 h 1509906"/>
                    <a:gd name="connsiteX136" fmla="*/ 653979 w 1034979"/>
                    <a:gd name="connsiteY136" fmla="*/ 1102197 h 1509906"/>
                    <a:gd name="connsiteX137" fmla="*/ 655884 w 1034979"/>
                    <a:gd name="connsiteY137" fmla="*/ 1096482 h 1509906"/>
                    <a:gd name="connsiteX138" fmla="*/ 661599 w 1034979"/>
                    <a:gd name="connsiteY138" fmla="*/ 1094577 h 1509906"/>
                    <a:gd name="connsiteX139" fmla="*/ 671124 w 1034979"/>
                    <a:gd name="connsiteY139" fmla="*/ 1083147 h 1509906"/>
                    <a:gd name="connsiteX140" fmla="*/ 724464 w 1034979"/>
                    <a:gd name="connsiteY140" fmla="*/ 1075527 h 1509906"/>
                    <a:gd name="connsiteX141" fmla="*/ 842574 w 1034979"/>
                    <a:gd name="connsiteY141" fmla="*/ 1077432 h 1509906"/>
                    <a:gd name="connsiteX142" fmla="*/ 871149 w 1034979"/>
                    <a:gd name="connsiteY142" fmla="*/ 1079337 h 1509906"/>
                    <a:gd name="connsiteX143" fmla="*/ 899724 w 1034979"/>
                    <a:gd name="connsiteY143" fmla="*/ 1085052 h 1509906"/>
                    <a:gd name="connsiteX144" fmla="*/ 922584 w 1034979"/>
                    <a:gd name="connsiteY144" fmla="*/ 1088862 h 1509906"/>
                    <a:gd name="connsiteX145" fmla="*/ 951159 w 1034979"/>
                    <a:gd name="connsiteY145" fmla="*/ 1094577 h 1509906"/>
                    <a:gd name="connsiteX146" fmla="*/ 956874 w 1034979"/>
                    <a:gd name="connsiteY146" fmla="*/ 1094577 h 1509906"/>
                    <a:gd name="connsiteX147" fmla="*/ 1002594 w 1034979"/>
                    <a:gd name="connsiteY147" fmla="*/ 1092672 h 1509906"/>
                    <a:gd name="connsiteX148" fmla="*/ 1031169 w 1034979"/>
                    <a:gd name="connsiteY148" fmla="*/ 1085052 h 1509906"/>
                    <a:gd name="connsiteX149" fmla="*/ 1034979 w 1034979"/>
                    <a:gd name="connsiteY149" fmla="*/ 1079337 h 1509906"/>
                    <a:gd name="connsiteX150" fmla="*/ 1033074 w 1034979"/>
                    <a:gd name="connsiteY150" fmla="*/ 1060287 h 1509906"/>
                    <a:gd name="connsiteX151" fmla="*/ 1027359 w 1034979"/>
                    <a:gd name="connsiteY151" fmla="*/ 1056477 h 1509906"/>
                    <a:gd name="connsiteX152" fmla="*/ 1012119 w 1034979"/>
                    <a:gd name="connsiteY152" fmla="*/ 1054572 h 1509906"/>
                    <a:gd name="connsiteX153" fmla="*/ 1006404 w 1034979"/>
                    <a:gd name="connsiteY153" fmla="*/ 1052667 h 1509906"/>
                    <a:gd name="connsiteX154" fmla="*/ 998784 w 1034979"/>
                    <a:gd name="connsiteY154" fmla="*/ 1050762 h 1509906"/>
                    <a:gd name="connsiteX155" fmla="*/ 987354 w 1034979"/>
                    <a:gd name="connsiteY155" fmla="*/ 1043142 h 1509906"/>
                    <a:gd name="connsiteX156" fmla="*/ 975924 w 1034979"/>
                    <a:gd name="connsiteY156" fmla="*/ 1039332 h 1509906"/>
                    <a:gd name="connsiteX157" fmla="*/ 970209 w 1034979"/>
                    <a:gd name="connsiteY157" fmla="*/ 1037427 h 1509906"/>
                    <a:gd name="connsiteX158" fmla="*/ 962589 w 1034979"/>
                    <a:gd name="connsiteY158" fmla="*/ 1035522 h 1509906"/>
                    <a:gd name="connsiteX159" fmla="*/ 956874 w 1034979"/>
                    <a:gd name="connsiteY159" fmla="*/ 1033617 h 1509906"/>
                    <a:gd name="connsiteX160" fmla="*/ 935919 w 1034979"/>
                    <a:gd name="connsiteY160" fmla="*/ 1027902 h 1509906"/>
                    <a:gd name="connsiteX161" fmla="*/ 930204 w 1034979"/>
                    <a:gd name="connsiteY161" fmla="*/ 1025997 h 1509906"/>
                    <a:gd name="connsiteX162" fmla="*/ 825429 w 1034979"/>
                    <a:gd name="connsiteY162" fmla="*/ 1027902 h 1509906"/>
                    <a:gd name="connsiteX163" fmla="*/ 819714 w 1034979"/>
                    <a:gd name="connsiteY163" fmla="*/ 1029807 h 1509906"/>
                    <a:gd name="connsiteX164" fmla="*/ 730179 w 1034979"/>
                    <a:gd name="connsiteY164" fmla="*/ 1031712 h 1509906"/>
                    <a:gd name="connsiteX165" fmla="*/ 716844 w 1034979"/>
                    <a:gd name="connsiteY165" fmla="*/ 1035522 h 1509906"/>
                    <a:gd name="connsiteX166" fmla="*/ 695889 w 1034979"/>
                    <a:gd name="connsiteY166" fmla="*/ 1037427 h 1509906"/>
                    <a:gd name="connsiteX167" fmla="*/ 669219 w 1034979"/>
                    <a:gd name="connsiteY167" fmla="*/ 1039332 h 1509906"/>
                    <a:gd name="connsiteX168" fmla="*/ 669219 w 1034979"/>
                    <a:gd name="connsiteY168" fmla="*/ 1039332 h 1509906"/>
                    <a:gd name="connsiteX169" fmla="*/ 646359 w 1034979"/>
                    <a:gd name="connsiteY169" fmla="*/ 1043142 h 1509906"/>
                    <a:gd name="connsiteX170" fmla="*/ 642549 w 1034979"/>
                    <a:gd name="connsiteY170" fmla="*/ 1031712 h 1509906"/>
                    <a:gd name="connsiteX171" fmla="*/ 640644 w 1034979"/>
                    <a:gd name="connsiteY171" fmla="*/ 1025997 h 1509906"/>
                    <a:gd name="connsiteX172" fmla="*/ 642549 w 1034979"/>
                    <a:gd name="connsiteY172" fmla="*/ 1008852 h 1509906"/>
                    <a:gd name="connsiteX173" fmla="*/ 644454 w 1034979"/>
                    <a:gd name="connsiteY173" fmla="*/ 1003137 h 1509906"/>
                    <a:gd name="connsiteX174" fmla="*/ 661599 w 1034979"/>
                    <a:gd name="connsiteY174" fmla="*/ 993612 h 1509906"/>
                    <a:gd name="connsiteX175" fmla="*/ 673029 w 1034979"/>
                    <a:gd name="connsiteY175" fmla="*/ 985992 h 1509906"/>
                    <a:gd name="connsiteX176" fmla="*/ 674934 w 1034979"/>
                    <a:gd name="connsiteY176" fmla="*/ 980277 h 1509906"/>
                    <a:gd name="connsiteX177" fmla="*/ 680649 w 1034979"/>
                    <a:gd name="connsiteY177" fmla="*/ 978372 h 1509906"/>
                    <a:gd name="connsiteX178" fmla="*/ 686364 w 1034979"/>
                    <a:gd name="connsiteY178" fmla="*/ 974562 h 1509906"/>
                    <a:gd name="connsiteX179" fmla="*/ 695889 w 1034979"/>
                    <a:gd name="connsiteY179" fmla="*/ 965037 h 1509906"/>
                    <a:gd name="connsiteX180" fmla="*/ 705414 w 1034979"/>
                    <a:gd name="connsiteY180" fmla="*/ 953607 h 1509906"/>
                    <a:gd name="connsiteX181" fmla="*/ 716844 w 1034979"/>
                    <a:gd name="connsiteY181" fmla="*/ 945987 h 1509906"/>
                    <a:gd name="connsiteX182" fmla="*/ 732084 w 1034979"/>
                    <a:gd name="connsiteY182" fmla="*/ 932652 h 1509906"/>
                    <a:gd name="connsiteX183" fmla="*/ 741609 w 1034979"/>
                    <a:gd name="connsiteY183" fmla="*/ 921222 h 1509906"/>
                    <a:gd name="connsiteX184" fmla="*/ 753039 w 1034979"/>
                    <a:gd name="connsiteY184" fmla="*/ 911697 h 1509906"/>
                    <a:gd name="connsiteX185" fmla="*/ 758754 w 1034979"/>
                    <a:gd name="connsiteY185" fmla="*/ 900267 h 1509906"/>
                    <a:gd name="connsiteX186" fmla="*/ 760659 w 1034979"/>
                    <a:gd name="connsiteY186" fmla="*/ 894552 h 1509906"/>
                    <a:gd name="connsiteX187" fmla="*/ 766374 w 1034979"/>
                    <a:gd name="connsiteY187" fmla="*/ 883122 h 1509906"/>
                    <a:gd name="connsiteX188" fmla="*/ 764469 w 1034979"/>
                    <a:gd name="connsiteY188" fmla="*/ 867882 h 1509906"/>
                    <a:gd name="connsiteX189" fmla="*/ 758754 w 1034979"/>
                    <a:gd name="connsiteY189" fmla="*/ 865977 h 1509906"/>
                    <a:gd name="connsiteX190" fmla="*/ 737799 w 1034979"/>
                    <a:gd name="connsiteY190" fmla="*/ 867882 h 1509906"/>
                    <a:gd name="connsiteX191" fmla="*/ 732084 w 1034979"/>
                    <a:gd name="connsiteY191" fmla="*/ 871692 h 1509906"/>
                    <a:gd name="connsiteX192" fmla="*/ 720654 w 1034979"/>
                    <a:gd name="connsiteY192" fmla="*/ 875502 h 1509906"/>
                    <a:gd name="connsiteX193" fmla="*/ 716844 w 1034979"/>
                    <a:gd name="connsiteY193" fmla="*/ 881217 h 1509906"/>
                    <a:gd name="connsiteX194" fmla="*/ 711129 w 1034979"/>
                    <a:gd name="connsiteY194" fmla="*/ 883122 h 1509906"/>
                    <a:gd name="connsiteX195" fmla="*/ 705414 w 1034979"/>
                    <a:gd name="connsiteY195" fmla="*/ 886932 h 1509906"/>
                    <a:gd name="connsiteX196" fmla="*/ 699699 w 1034979"/>
                    <a:gd name="connsiteY196" fmla="*/ 892647 h 1509906"/>
                    <a:gd name="connsiteX197" fmla="*/ 692079 w 1034979"/>
                    <a:gd name="connsiteY197" fmla="*/ 896457 h 1509906"/>
                    <a:gd name="connsiteX198" fmla="*/ 650169 w 1034979"/>
                    <a:gd name="connsiteY198" fmla="*/ 925032 h 1509906"/>
                    <a:gd name="connsiteX199" fmla="*/ 636834 w 1034979"/>
                    <a:gd name="connsiteY199" fmla="*/ 936462 h 1509906"/>
                    <a:gd name="connsiteX200" fmla="*/ 627309 w 1034979"/>
                    <a:gd name="connsiteY200" fmla="*/ 953607 h 1509906"/>
                    <a:gd name="connsiteX201" fmla="*/ 602544 w 1034979"/>
                    <a:gd name="connsiteY201" fmla="*/ 959322 h 1509906"/>
                    <a:gd name="connsiteX202" fmla="*/ 589209 w 1034979"/>
                    <a:gd name="connsiteY202" fmla="*/ 963132 h 1509906"/>
                    <a:gd name="connsiteX203" fmla="*/ 573969 w 1034979"/>
                    <a:gd name="connsiteY203" fmla="*/ 961227 h 1509906"/>
                    <a:gd name="connsiteX204" fmla="*/ 562539 w 1034979"/>
                    <a:gd name="connsiteY204" fmla="*/ 957417 h 1509906"/>
                    <a:gd name="connsiteX205" fmla="*/ 551109 w 1034979"/>
                    <a:gd name="connsiteY205" fmla="*/ 953607 h 1509906"/>
                    <a:gd name="connsiteX206" fmla="*/ 539679 w 1034979"/>
                    <a:gd name="connsiteY206" fmla="*/ 949797 h 1509906"/>
                    <a:gd name="connsiteX207" fmla="*/ 533964 w 1034979"/>
                    <a:gd name="connsiteY207" fmla="*/ 947892 h 1509906"/>
                    <a:gd name="connsiteX208" fmla="*/ 528249 w 1034979"/>
                    <a:gd name="connsiteY208" fmla="*/ 944082 h 1509906"/>
                    <a:gd name="connsiteX209" fmla="*/ 516819 w 1034979"/>
                    <a:gd name="connsiteY209" fmla="*/ 938367 h 1509906"/>
                    <a:gd name="connsiteX210" fmla="*/ 509199 w 1034979"/>
                    <a:gd name="connsiteY210" fmla="*/ 926937 h 1509906"/>
                    <a:gd name="connsiteX211" fmla="*/ 505389 w 1034979"/>
                    <a:gd name="connsiteY211" fmla="*/ 905982 h 1509906"/>
                    <a:gd name="connsiteX212" fmla="*/ 507294 w 1034979"/>
                    <a:gd name="connsiteY212" fmla="*/ 841212 h 1509906"/>
                    <a:gd name="connsiteX213" fmla="*/ 503484 w 1034979"/>
                    <a:gd name="connsiteY213" fmla="*/ 351627 h 1509906"/>
                    <a:gd name="connsiteX214" fmla="*/ 499674 w 1034979"/>
                    <a:gd name="connsiteY214" fmla="*/ 60162 h 1509906"/>
                    <a:gd name="connsiteX215" fmla="*/ 490149 w 1034979"/>
                    <a:gd name="connsiteY215" fmla="*/ 33492 h 1509906"/>
                    <a:gd name="connsiteX216" fmla="*/ 488244 w 1034979"/>
                    <a:gd name="connsiteY216" fmla="*/ 27777 h 1509906"/>
                    <a:gd name="connsiteX217" fmla="*/ 484434 w 1034979"/>
                    <a:gd name="connsiteY217" fmla="*/ 22062 h 1509906"/>
                    <a:gd name="connsiteX218" fmla="*/ 478719 w 1034979"/>
                    <a:gd name="connsiteY218" fmla="*/ 10632 h 1509906"/>
                    <a:gd name="connsiteX219" fmla="*/ 473004 w 1034979"/>
                    <a:gd name="connsiteY219" fmla="*/ 6822 h 1509906"/>
                    <a:gd name="connsiteX220" fmla="*/ 469194 w 1034979"/>
                    <a:gd name="connsiteY220" fmla="*/ 1107 h 1509906"/>
                    <a:gd name="connsiteX221" fmla="*/ 429189 w 1034979"/>
                    <a:gd name="connsiteY221" fmla="*/ 4917 h 1509906"/>
                    <a:gd name="connsiteX222" fmla="*/ 421569 w 1034979"/>
                    <a:gd name="connsiteY222" fmla="*/ 16347 h 1509906"/>
                    <a:gd name="connsiteX223" fmla="*/ 417759 w 1034979"/>
                    <a:gd name="connsiteY223" fmla="*/ 22062 h 1509906"/>
                    <a:gd name="connsiteX224" fmla="*/ 419664 w 1034979"/>
                    <a:gd name="connsiteY224" fmla="*/ 54447 h 1509906"/>
                    <a:gd name="connsiteX225" fmla="*/ 423474 w 1034979"/>
                    <a:gd name="connsiteY225" fmla="*/ 65877 h 1509906"/>
                    <a:gd name="connsiteX226" fmla="*/ 425379 w 1034979"/>
                    <a:gd name="connsiteY226" fmla="*/ 71592 h 1509906"/>
                    <a:gd name="connsiteX227" fmla="*/ 425379 w 1034979"/>
                    <a:gd name="connsiteY227" fmla="*/ 77307 h 1509906"/>
                    <a:gd name="connsiteX228" fmla="*/ 429189 w 1034979"/>
                    <a:gd name="connsiteY228" fmla="*/ 231612 h 1509906"/>
                    <a:gd name="connsiteX229" fmla="*/ 440619 w 1034979"/>
                    <a:gd name="connsiteY229" fmla="*/ 414492 h 1509906"/>
                    <a:gd name="connsiteX230" fmla="*/ 425379 w 1034979"/>
                    <a:gd name="connsiteY230" fmla="*/ 711672 h 1509906"/>
                    <a:gd name="connsiteX231" fmla="*/ 425173 w 1034979"/>
                    <a:gd name="connsiteY231" fmla="*/ 765165 h 1509906"/>
                    <a:gd name="connsiteX232" fmla="*/ 421363 w 1034979"/>
                    <a:gd name="connsiteY232" fmla="*/ 844096 h 1509906"/>
                    <a:gd name="connsiteX233" fmla="*/ 425379 w 1034979"/>
                    <a:gd name="connsiteY233" fmla="*/ 894552 h 1509906"/>
                    <a:gd name="connsiteX234" fmla="*/ 423474 w 1034979"/>
                    <a:gd name="connsiteY234" fmla="*/ 921222 h 1509906"/>
                    <a:gd name="connsiteX235" fmla="*/ 417759 w 1034979"/>
                    <a:gd name="connsiteY235" fmla="*/ 923127 h 1509906"/>
                    <a:gd name="connsiteX236" fmla="*/ 412044 w 1034979"/>
                    <a:gd name="connsiteY236" fmla="*/ 926937 h 1509906"/>
                    <a:gd name="connsiteX237" fmla="*/ 421569 w 1034979"/>
                    <a:gd name="connsiteY237"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126294 w 1034979"/>
                    <a:gd name="connsiteY56" fmla="*/ 1128867 h 1509906"/>
                    <a:gd name="connsiteX57" fmla="*/ 88194 w 1034979"/>
                    <a:gd name="connsiteY57" fmla="*/ 1138392 h 1509906"/>
                    <a:gd name="connsiteX58" fmla="*/ 82479 w 1034979"/>
                    <a:gd name="connsiteY58" fmla="*/ 1140297 h 1509906"/>
                    <a:gd name="connsiteX59" fmla="*/ 76764 w 1034979"/>
                    <a:gd name="connsiteY59" fmla="*/ 1144107 h 1509906"/>
                    <a:gd name="connsiteX60" fmla="*/ 65334 w 1034979"/>
                    <a:gd name="connsiteY60" fmla="*/ 1146012 h 1509906"/>
                    <a:gd name="connsiteX61" fmla="*/ 27234 w 1034979"/>
                    <a:gd name="connsiteY61" fmla="*/ 1147917 h 1509906"/>
                    <a:gd name="connsiteX62" fmla="*/ 15804 w 1034979"/>
                    <a:gd name="connsiteY62" fmla="*/ 1153632 h 1509906"/>
                    <a:gd name="connsiteX63" fmla="*/ 6279 w 1034979"/>
                    <a:gd name="connsiteY63" fmla="*/ 1163157 h 1509906"/>
                    <a:gd name="connsiteX64" fmla="*/ 4374 w 1034979"/>
                    <a:gd name="connsiteY64" fmla="*/ 1168872 h 1509906"/>
                    <a:gd name="connsiteX65" fmla="*/ 564 w 1034979"/>
                    <a:gd name="connsiteY65" fmla="*/ 1174587 h 1509906"/>
                    <a:gd name="connsiteX66" fmla="*/ 6279 w 1034979"/>
                    <a:gd name="connsiteY66" fmla="*/ 1206972 h 1509906"/>
                    <a:gd name="connsiteX67" fmla="*/ 11994 w 1034979"/>
                    <a:gd name="connsiteY67" fmla="*/ 1210782 h 1509906"/>
                    <a:gd name="connsiteX68" fmla="*/ 17709 w 1034979"/>
                    <a:gd name="connsiteY68" fmla="*/ 1212687 h 1509906"/>
                    <a:gd name="connsiteX69" fmla="*/ 145344 w 1034979"/>
                    <a:gd name="connsiteY69" fmla="*/ 1210782 h 1509906"/>
                    <a:gd name="connsiteX70" fmla="*/ 152964 w 1034979"/>
                    <a:gd name="connsiteY70" fmla="*/ 1208877 h 1509906"/>
                    <a:gd name="connsiteX71" fmla="*/ 303459 w 1034979"/>
                    <a:gd name="connsiteY71" fmla="*/ 1203162 h 1509906"/>
                    <a:gd name="connsiteX72" fmla="*/ 318699 w 1034979"/>
                    <a:gd name="connsiteY72" fmla="*/ 1210782 h 1509906"/>
                    <a:gd name="connsiteX73" fmla="*/ 330129 w 1034979"/>
                    <a:gd name="connsiteY73" fmla="*/ 1216497 h 1509906"/>
                    <a:gd name="connsiteX74" fmla="*/ 333939 w 1034979"/>
                    <a:gd name="connsiteY74" fmla="*/ 1222212 h 1509906"/>
                    <a:gd name="connsiteX75" fmla="*/ 339654 w 1034979"/>
                    <a:gd name="connsiteY75" fmla="*/ 1224117 h 1509906"/>
                    <a:gd name="connsiteX76" fmla="*/ 351084 w 1034979"/>
                    <a:gd name="connsiteY76" fmla="*/ 1231737 h 1509906"/>
                    <a:gd name="connsiteX77" fmla="*/ 356799 w 1034979"/>
                    <a:gd name="connsiteY77" fmla="*/ 1235547 h 1509906"/>
                    <a:gd name="connsiteX78" fmla="*/ 360609 w 1034979"/>
                    <a:gd name="connsiteY78" fmla="*/ 1241262 h 1509906"/>
                    <a:gd name="connsiteX79" fmla="*/ 366324 w 1034979"/>
                    <a:gd name="connsiteY79" fmla="*/ 1252692 h 1509906"/>
                    <a:gd name="connsiteX80" fmla="*/ 362514 w 1034979"/>
                    <a:gd name="connsiteY80" fmla="*/ 1279362 h 1509906"/>
                    <a:gd name="connsiteX81" fmla="*/ 358704 w 1034979"/>
                    <a:gd name="connsiteY81" fmla="*/ 1285077 h 1509906"/>
                    <a:gd name="connsiteX82" fmla="*/ 356799 w 1034979"/>
                    <a:gd name="connsiteY82" fmla="*/ 1290792 h 1509906"/>
                    <a:gd name="connsiteX83" fmla="*/ 352989 w 1034979"/>
                    <a:gd name="connsiteY83" fmla="*/ 1296507 h 1509906"/>
                    <a:gd name="connsiteX84" fmla="*/ 351084 w 1034979"/>
                    <a:gd name="connsiteY84" fmla="*/ 1302222 h 1509906"/>
                    <a:gd name="connsiteX85" fmla="*/ 347274 w 1034979"/>
                    <a:gd name="connsiteY85" fmla="*/ 1307937 h 1509906"/>
                    <a:gd name="connsiteX86" fmla="*/ 330129 w 1034979"/>
                    <a:gd name="connsiteY86" fmla="*/ 1374612 h 1509906"/>
                    <a:gd name="connsiteX87" fmla="*/ 328224 w 1034979"/>
                    <a:gd name="connsiteY87" fmla="*/ 1426047 h 1509906"/>
                    <a:gd name="connsiteX88" fmla="*/ 330129 w 1034979"/>
                    <a:gd name="connsiteY88" fmla="*/ 1450812 h 1509906"/>
                    <a:gd name="connsiteX89" fmla="*/ 332034 w 1034979"/>
                    <a:gd name="connsiteY89" fmla="*/ 1456527 h 1509906"/>
                    <a:gd name="connsiteX90" fmla="*/ 335844 w 1034979"/>
                    <a:gd name="connsiteY90" fmla="*/ 1460337 h 1509906"/>
                    <a:gd name="connsiteX91" fmla="*/ 364419 w 1034979"/>
                    <a:gd name="connsiteY91" fmla="*/ 1506057 h 1509906"/>
                    <a:gd name="connsiteX92" fmla="*/ 387279 w 1034979"/>
                    <a:gd name="connsiteY92" fmla="*/ 1507962 h 1509906"/>
                    <a:gd name="connsiteX93" fmla="*/ 392994 w 1034979"/>
                    <a:gd name="connsiteY93" fmla="*/ 1502247 h 1509906"/>
                    <a:gd name="connsiteX94" fmla="*/ 394899 w 1034979"/>
                    <a:gd name="connsiteY94" fmla="*/ 1490817 h 1509906"/>
                    <a:gd name="connsiteX95" fmla="*/ 396804 w 1034979"/>
                    <a:gd name="connsiteY95" fmla="*/ 1485102 h 1509906"/>
                    <a:gd name="connsiteX96" fmla="*/ 398709 w 1034979"/>
                    <a:gd name="connsiteY96" fmla="*/ 1467957 h 1509906"/>
                    <a:gd name="connsiteX97" fmla="*/ 400614 w 1034979"/>
                    <a:gd name="connsiteY97" fmla="*/ 1454622 h 1509906"/>
                    <a:gd name="connsiteX98" fmla="*/ 404424 w 1034979"/>
                    <a:gd name="connsiteY98" fmla="*/ 1397472 h 1509906"/>
                    <a:gd name="connsiteX99" fmla="*/ 410139 w 1034979"/>
                    <a:gd name="connsiteY99" fmla="*/ 1386042 h 1509906"/>
                    <a:gd name="connsiteX100" fmla="*/ 413949 w 1034979"/>
                    <a:gd name="connsiteY100" fmla="*/ 1372707 h 1509906"/>
                    <a:gd name="connsiteX101" fmla="*/ 415854 w 1034979"/>
                    <a:gd name="connsiteY101" fmla="*/ 1366992 h 1509906"/>
                    <a:gd name="connsiteX102" fmla="*/ 417759 w 1034979"/>
                    <a:gd name="connsiteY102" fmla="*/ 1353657 h 1509906"/>
                    <a:gd name="connsiteX103" fmla="*/ 421569 w 1034979"/>
                    <a:gd name="connsiteY103" fmla="*/ 1342227 h 1509906"/>
                    <a:gd name="connsiteX104" fmla="*/ 427284 w 1034979"/>
                    <a:gd name="connsiteY104" fmla="*/ 1328892 h 1509906"/>
                    <a:gd name="connsiteX105" fmla="*/ 436809 w 1034979"/>
                    <a:gd name="connsiteY105" fmla="*/ 1317462 h 1509906"/>
                    <a:gd name="connsiteX106" fmla="*/ 450144 w 1034979"/>
                    <a:gd name="connsiteY106" fmla="*/ 1302222 h 1509906"/>
                    <a:gd name="connsiteX107" fmla="*/ 457764 w 1034979"/>
                    <a:gd name="connsiteY107" fmla="*/ 1290792 h 1509906"/>
                    <a:gd name="connsiteX108" fmla="*/ 461574 w 1034979"/>
                    <a:gd name="connsiteY108" fmla="*/ 1279362 h 1509906"/>
                    <a:gd name="connsiteX109" fmla="*/ 465384 w 1034979"/>
                    <a:gd name="connsiteY109" fmla="*/ 1264122 h 1509906"/>
                    <a:gd name="connsiteX110" fmla="*/ 467289 w 1034979"/>
                    <a:gd name="connsiteY110" fmla="*/ 1258407 h 1509906"/>
                    <a:gd name="connsiteX111" fmla="*/ 535869 w 1034979"/>
                    <a:gd name="connsiteY111" fmla="*/ 1243167 h 1509906"/>
                    <a:gd name="connsiteX112" fmla="*/ 541584 w 1034979"/>
                    <a:gd name="connsiteY112" fmla="*/ 1241262 h 1509906"/>
                    <a:gd name="connsiteX113" fmla="*/ 547299 w 1034979"/>
                    <a:gd name="connsiteY113" fmla="*/ 1239357 h 1509906"/>
                    <a:gd name="connsiteX114" fmla="*/ 554919 w 1034979"/>
                    <a:gd name="connsiteY114" fmla="*/ 1237452 h 1509906"/>
                    <a:gd name="connsiteX115" fmla="*/ 573969 w 1034979"/>
                    <a:gd name="connsiteY115" fmla="*/ 1229832 h 1509906"/>
                    <a:gd name="connsiteX116" fmla="*/ 585399 w 1034979"/>
                    <a:gd name="connsiteY116" fmla="*/ 1226022 h 1509906"/>
                    <a:gd name="connsiteX117" fmla="*/ 720654 w 1034979"/>
                    <a:gd name="connsiteY117" fmla="*/ 1309842 h 1509906"/>
                    <a:gd name="connsiteX118" fmla="*/ 733989 w 1034979"/>
                    <a:gd name="connsiteY118" fmla="*/ 1319367 h 1509906"/>
                    <a:gd name="connsiteX119" fmla="*/ 743514 w 1034979"/>
                    <a:gd name="connsiteY119" fmla="*/ 1321272 h 1509906"/>
                    <a:gd name="connsiteX120" fmla="*/ 749229 w 1034979"/>
                    <a:gd name="connsiteY120" fmla="*/ 1323177 h 1509906"/>
                    <a:gd name="connsiteX121" fmla="*/ 762564 w 1034979"/>
                    <a:gd name="connsiteY121" fmla="*/ 1328892 h 1509906"/>
                    <a:gd name="connsiteX122" fmla="*/ 777804 w 1034979"/>
                    <a:gd name="connsiteY122" fmla="*/ 1326987 h 1509906"/>
                    <a:gd name="connsiteX123" fmla="*/ 789234 w 1034979"/>
                    <a:gd name="connsiteY123" fmla="*/ 1321272 h 1509906"/>
                    <a:gd name="connsiteX124" fmla="*/ 794949 w 1034979"/>
                    <a:gd name="connsiteY124" fmla="*/ 1319367 h 1509906"/>
                    <a:gd name="connsiteX125" fmla="*/ 802569 w 1034979"/>
                    <a:gd name="connsiteY125" fmla="*/ 1302222 h 1509906"/>
                    <a:gd name="connsiteX126" fmla="*/ 800664 w 1034979"/>
                    <a:gd name="connsiteY126" fmla="*/ 1277457 h 1509906"/>
                    <a:gd name="connsiteX127" fmla="*/ 798759 w 1034979"/>
                    <a:gd name="connsiteY127" fmla="*/ 1271742 h 1509906"/>
                    <a:gd name="connsiteX128" fmla="*/ 796854 w 1034979"/>
                    <a:gd name="connsiteY128" fmla="*/ 1264122 h 1509906"/>
                    <a:gd name="connsiteX129" fmla="*/ 783519 w 1034979"/>
                    <a:gd name="connsiteY129" fmla="*/ 1246977 h 1509906"/>
                    <a:gd name="connsiteX130" fmla="*/ 773994 w 1034979"/>
                    <a:gd name="connsiteY130" fmla="*/ 1241262 h 1509906"/>
                    <a:gd name="connsiteX131" fmla="*/ 648264 w 1034979"/>
                    <a:gd name="connsiteY131" fmla="*/ 1149822 h 1509906"/>
                    <a:gd name="connsiteX132" fmla="*/ 644454 w 1034979"/>
                    <a:gd name="connsiteY132" fmla="*/ 1132677 h 1509906"/>
                    <a:gd name="connsiteX133" fmla="*/ 646359 w 1034979"/>
                    <a:gd name="connsiteY133" fmla="*/ 1125057 h 1509906"/>
                    <a:gd name="connsiteX134" fmla="*/ 650169 w 1034979"/>
                    <a:gd name="connsiteY134" fmla="*/ 1107912 h 1509906"/>
                    <a:gd name="connsiteX135" fmla="*/ 653979 w 1034979"/>
                    <a:gd name="connsiteY135" fmla="*/ 1102197 h 1509906"/>
                    <a:gd name="connsiteX136" fmla="*/ 655884 w 1034979"/>
                    <a:gd name="connsiteY136" fmla="*/ 1096482 h 1509906"/>
                    <a:gd name="connsiteX137" fmla="*/ 661599 w 1034979"/>
                    <a:gd name="connsiteY137" fmla="*/ 1094577 h 1509906"/>
                    <a:gd name="connsiteX138" fmla="*/ 671124 w 1034979"/>
                    <a:gd name="connsiteY138" fmla="*/ 1083147 h 1509906"/>
                    <a:gd name="connsiteX139" fmla="*/ 724464 w 1034979"/>
                    <a:gd name="connsiteY139" fmla="*/ 1075527 h 1509906"/>
                    <a:gd name="connsiteX140" fmla="*/ 842574 w 1034979"/>
                    <a:gd name="connsiteY140" fmla="*/ 1077432 h 1509906"/>
                    <a:gd name="connsiteX141" fmla="*/ 871149 w 1034979"/>
                    <a:gd name="connsiteY141" fmla="*/ 1079337 h 1509906"/>
                    <a:gd name="connsiteX142" fmla="*/ 899724 w 1034979"/>
                    <a:gd name="connsiteY142" fmla="*/ 1085052 h 1509906"/>
                    <a:gd name="connsiteX143" fmla="*/ 922584 w 1034979"/>
                    <a:gd name="connsiteY143" fmla="*/ 1088862 h 1509906"/>
                    <a:gd name="connsiteX144" fmla="*/ 951159 w 1034979"/>
                    <a:gd name="connsiteY144" fmla="*/ 1094577 h 1509906"/>
                    <a:gd name="connsiteX145" fmla="*/ 956874 w 1034979"/>
                    <a:gd name="connsiteY145" fmla="*/ 1094577 h 1509906"/>
                    <a:gd name="connsiteX146" fmla="*/ 1002594 w 1034979"/>
                    <a:gd name="connsiteY146" fmla="*/ 1092672 h 1509906"/>
                    <a:gd name="connsiteX147" fmla="*/ 1031169 w 1034979"/>
                    <a:gd name="connsiteY147" fmla="*/ 1085052 h 1509906"/>
                    <a:gd name="connsiteX148" fmla="*/ 1034979 w 1034979"/>
                    <a:gd name="connsiteY148" fmla="*/ 1079337 h 1509906"/>
                    <a:gd name="connsiteX149" fmla="*/ 1033074 w 1034979"/>
                    <a:gd name="connsiteY149" fmla="*/ 1060287 h 1509906"/>
                    <a:gd name="connsiteX150" fmla="*/ 1027359 w 1034979"/>
                    <a:gd name="connsiteY150" fmla="*/ 1056477 h 1509906"/>
                    <a:gd name="connsiteX151" fmla="*/ 1012119 w 1034979"/>
                    <a:gd name="connsiteY151" fmla="*/ 1054572 h 1509906"/>
                    <a:gd name="connsiteX152" fmla="*/ 1006404 w 1034979"/>
                    <a:gd name="connsiteY152" fmla="*/ 1052667 h 1509906"/>
                    <a:gd name="connsiteX153" fmla="*/ 998784 w 1034979"/>
                    <a:gd name="connsiteY153" fmla="*/ 1050762 h 1509906"/>
                    <a:gd name="connsiteX154" fmla="*/ 987354 w 1034979"/>
                    <a:gd name="connsiteY154" fmla="*/ 1043142 h 1509906"/>
                    <a:gd name="connsiteX155" fmla="*/ 975924 w 1034979"/>
                    <a:gd name="connsiteY155" fmla="*/ 1039332 h 1509906"/>
                    <a:gd name="connsiteX156" fmla="*/ 970209 w 1034979"/>
                    <a:gd name="connsiteY156" fmla="*/ 1037427 h 1509906"/>
                    <a:gd name="connsiteX157" fmla="*/ 962589 w 1034979"/>
                    <a:gd name="connsiteY157" fmla="*/ 1035522 h 1509906"/>
                    <a:gd name="connsiteX158" fmla="*/ 956874 w 1034979"/>
                    <a:gd name="connsiteY158" fmla="*/ 1033617 h 1509906"/>
                    <a:gd name="connsiteX159" fmla="*/ 935919 w 1034979"/>
                    <a:gd name="connsiteY159" fmla="*/ 1027902 h 1509906"/>
                    <a:gd name="connsiteX160" fmla="*/ 930204 w 1034979"/>
                    <a:gd name="connsiteY160" fmla="*/ 1025997 h 1509906"/>
                    <a:gd name="connsiteX161" fmla="*/ 825429 w 1034979"/>
                    <a:gd name="connsiteY161" fmla="*/ 1027902 h 1509906"/>
                    <a:gd name="connsiteX162" fmla="*/ 819714 w 1034979"/>
                    <a:gd name="connsiteY162" fmla="*/ 1029807 h 1509906"/>
                    <a:gd name="connsiteX163" fmla="*/ 730179 w 1034979"/>
                    <a:gd name="connsiteY163" fmla="*/ 1031712 h 1509906"/>
                    <a:gd name="connsiteX164" fmla="*/ 716844 w 1034979"/>
                    <a:gd name="connsiteY164" fmla="*/ 1035522 h 1509906"/>
                    <a:gd name="connsiteX165" fmla="*/ 695889 w 1034979"/>
                    <a:gd name="connsiteY165" fmla="*/ 1037427 h 1509906"/>
                    <a:gd name="connsiteX166" fmla="*/ 669219 w 1034979"/>
                    <a:gd name="connsiteY166" fmla="*/ 1039332 h 1509906"/>
                    <a:gd name="connsiteX167" fmla="*/ 669219 w 1034979"/>
                    <a:gd name="connsiteY167" fmla="*/ 1039332 h 1509906"/>
                    <a:gd name="connsiteX168" fmla="*/ 646359 w 1034979"/>
                    <a:gd name="connsiteY168" fmla="*/ 1043142 h 1509906"/>
                    <a:gd name="connsiteX169" fmla="*/ 642549 w 1034979"/>
                    <a:gd name="connsiteY169" fmla="*/ 1031712 h 1509906"/>
                    <a:gd name="connsiteX170" fmla="*/ 640644 w 1034979"/>
                    <a:gd name="connsiteY170" fmla="*/ 1025997 h 1509906"/>
                    <a:gd name="connsiteX171" fmla="*/ 642549 w 1034979"/>
                    <a:gd name="connsiteY171" fmla="*/ 1008852 h 1509906"/>
                    <a:gd name="connsiteX172" fmla="*/ 644454 w 1034979"/>
                    <a:gd name="connsiteY172" fmla="*/ 1003137 h 1509906"/>
                    <a:gd name="connsiteX173" fmla="*/ 661599 w 1034979"/>
                    <a:gd name="connsiteY173" fmla="*/ 993612 h 1509906"/>
                    <a:gd name="connsiteX174" fmla="*/ 673029 w 1034979"/>
                    <a:gd name="connsiteY174" fmla="*/ 985992 h 1509906"/>
                    <a:gd name="connsiteX175" fmla="*/ 674934 w 1034979"/>
                    <a:gd name="connsiteY175" fmla="*/ 980277 h 1509906"/>
                    <a:gd name="connsiteX176" fmla="*/ 680649 w 1034979"/>
                    <a:gd name="connsiteY176" fmla="*/ 978372 h 1509906"/>
                    <a:gd name="connsiteX177" fmla="*/ 686364 w 1034979"/>
                    <a:gd name="connsiteY177" fmla="*/ 974562 h 1509906"/>
                    <a:gd name="connsiteX178" fmla="*/ 695889 w 1034979"/>
                    <a:gd name="connsiteY178" fmla="*/ 965037 h 1509906"/>
                    <a:gd name="connsiteX179" fmla="*/ 705414 w 1034979"/>
                    <a:gd name="connsiteY179" fmla="*/ 953607 h 1509906"/>
                    <a:gd name="connsiteX180" fmla="*/ 716844 w 1034979"/>
                    <a:gd name="connsiteY180" fmla="*/ 945987 h 1509906"/>
                    <a:gd name="connsiteX181" fmla="*/ 732084 w 1034979"/>
                    <a:gd name="connsiteY181" fmla="*/ 932652 h 1509906"/>
                    <a:gd name="connsiteX182" fmla="*/ 741609 w 1034979"/>
                    <a:gd name="connsiteY182" fmla="*/ 921222 h 1509906"/>
                    <a:gd name="connsiteX183" fmla="*/ 753039 w 1034979"/>
                    <a:gd name="connsiteY183" fmla="*/ 911697 h 1509906"/>
                    <a:gd name="connsiteX184" fmla="*/ 758754 w 1034979"/>
                    <a:gd name="connsiteY184" fmla="*/ 900267 h 1509906"/>
                    <a:gd name="connsiteX185" fmla="*/ 760659 w 1034979"/>
                    <a:gd name="connsiteY185" fmla="*/ 894552 h 1509906"/>
                    <a:gd name="connsiteX186" fmla="*/ 766374 w 1034979"/>
                    <a:gd name="connsiteY186" fmla="*/ 883122 h 1509906"/>
                    <a:gd name="connsiteX187" fmla="*/ 764469 w 1034979"/>
                    <a:gd name="connsiteY187" fmla="*/ 867882 h 1509906"/>
                    <a:gd name="connsiteX188" fmla="*/ 758754 w 1034979"/>
                    <a:gd name="connsiteY188" fmla="*/ 865977 h 1509906"/>
                    <a:gd name="connsiteX189" fmla="*/ 737799 w 1034979"/>
                    <a:gd name="connsiteY189" fmla="*/ 867882 h 1509906"/>
                    <a:gd name="connsiteX190" fmla="*/ 732084 w 1034979"/>
                    <a:gd name="connsiteY190" fmla="*/ 871692 h 1509906"/>
                    <a:gd name="connsiteX191" fmla="*/ 720654 w 1034979"/>
                    <a:gd name="connsiteY191" fmla="*/ 875502 h 1509906"/>
                    <a:gd name="connsiteX192" fmla="*/ 716844 w 1034979"/>
                    <a:gd name="connsiteY192" fmla="*/ 881217 h 1509906"/>
                    <a:gd name="connsiteX193" fmla="*/ 711129 w 1034979"/>
                    <a:gd name="connsiteY193" fmla="*/ 883122 h 1509906"/>
                    <a:gd name="connsiteX194" fmla="*/ 705414 w 1034979"/>
                    <a:gd name="connsiteY194" fmla="*/ 886932 h 1509906"/>
                    <a:gd name="connsiteX195" fmla="*/ 699699 w 1034979"/>
                    <a:gd name="connsiteY195" fmla="*/ 892647 h 1509906"/>
                    <a:gd name="connsiteX196" fmla="*/ 692079 w 1034979"/>
                    <a:gd name="connsiteY196" fmla="*/ 896457 h 1509906"/>
                    <a:gd name="connsiteX197" fmla="*/ 650169 w 1034979"/>
                    <a:gd name="connsiteY197" fmla="*/ 925032 h 1509906"/>
                    <a:gd name="connsiteX198" fmla="*/ 636834 w 1034979"/>
                    <a:gd name="connsiteY198" fmla="*/ 936462 h 1509906"/>
                    <a:gd name="connsiteX199" fmla="*/ 627309 w 1034979"/>
                    <a:gd name="connsiteY199" fmla="*/ 953607 h 1509906"/>
                    <a:gd name="connsiteX200" fmla="*/ 602544 w 1034979"/>
                    <a:gd name="connsiteY200" fmla="*/ 959322 h 1509906"/>
                    <a:gd name="connsiteX201" fmla="*/ 589209 w 1034979"/>
                    <a:gd name="connsiteY201" fmla="*/ 963132 h 1509906"/>
                    <a:gd name="connsiteX202" fmla="*/ 573969 w 1034979"/>
                    <a:gd name="connsiteY202" fmla="*/ 961227 h 1509906"/>
                    <a:gd name="connsiteX203" fmla="*/ 562539 w 1034979"/>
                    <a:gd name="connsiteY203" fmla="*/ 957417 h 1509906"/>
                    <a:gd name="connsiteX204" fmla="*/ 551109 w 1034979"/>
                    <a:gd name="connsiteY204" fmla="*/ 953607 h 1509906"/>
                    <a:gd name="connsiteX205" fmla="*/ 539679 w 1034979"/>
                    <a:gd name="connsiteY205" fmla="*/ 949797 h 1509906"/>
                    <a:gd name="connsiteX206" fmla="*/ 533964 w 1034979"/>
                    <a:gd name="connsiteY206" fmla="*/ 947892 h 1509906"/>
                    <a:gd name="connsiteX207" fmla="*/ 528249 w 1034979"/>
                    <a:gd name="connsiteY207" fmla="*/ 944082 h 1509906"/>
                    <a:gd name="connsiteX208" fmla="*/ 516819 w 1034979"/>
                    <a:gd name="connsiteY208" fmla="*/ 938367 h 1509906"/>
                    <a:gd name="connsiteX209" fmla="*/ 509199 w 1034979"/>
                    <a:gd name="connsiteY209" fmla="*/ 926937 h 1509906"/>
                    <a:gd name="connsiteX210" fmla="*/ 505389 w 1034979"/>
                    <a:gd name="connsiteY210" fmla="*/ 905982 h 1509906"/>
                    <a:gd name="connsiteX211" fmla="*/ 507294 w 1034979"/>
                    <a:gd name="connsiteY211" fmla="*/ 841212 h 1509906"/>
                    <a:gd name="connsiteX212" fmla="*/ 503484 w 1034979"/>
                    <a:gd name="connsiteY212" fmla="*/ 351627 h 1509906"/>
                    <a:gd name="connsiteX213" fmla="*/ 499674 w 1034979"/>
                    <a:gd name="connsiteY213" fmla="*/ 60162 h 1509906"/>
                    <a:gd name="connsiteX214" fmla="*/ 490149 w 1034979"/>
                    <a:gd name="connsiteY214" fmla="*/ 33492 h 1509906"/>
                    <a:gd name="connsiteX215" fmla="*/ 488244 w 1034979"/>
                    <a:gd name="connsiteY215" fmla="*/ 27777 h 1509906"/>
                    <a:gd name="connsiteX216" fmla="*/ 484434 w 1034979"/>
                    <a:gd name="connsiteY216" fmla="*/ 22062 h 1509906"/>
                    <a:gd name="connsiteX217" fmla="*/ 478719 w 1034979"/>
                    <a:gd name="connsiteY217" fmla="*/ 10632 h 1509906"/>
                    <a:gd name="connsiteX218" fmla="*/ 473004 w 1034979"/>
                    <a:gd name="connsiteY218" fmla="*/ 6822 h 1509906"/>
                    <a:gd name="connsiteX219" fmla="*/ 469194 w 1034979"/>
                    <a:gd name="connsiteY219" fmla="*/ 1107 h 1509906"/>
                    <a:gd name="connsiteX220" fmla="*/ 429189 w 1034979"/>
                    <a:gd name="connsiteY220" fmla="*/ 4917 h 1509906"/>
                    <a:gd name="connsiteX221" fmla="*/ 421569 w 1034979"/>
                    <a:gd name="connsiteY221" fmla="*/ 16347 h 1509906"/>
                    <a:gd name="connsiteX222" fmla="*/ 417759 w 1034979"/>
                    <a:gd name="connsiteY222" fmla="*/ 22062 h 1509906"/>
                    <a:gd name="connsiteX223" fmla="*/ 419664 w 1034979"/>
                    <a:gd name="connsiteY223" fmla="*/ 54447 h 1509906"/>
                    <a:gd name="connsiteX224" fmla="*/ 423474 w 1034979"/>
                    <a:gd name="connsiteY224" fmla="*/ 65877 h 1509906"/>
                    <a:gd name="connsiteX225" fmla="*/ 425379 w 1034979"/>
                    <a:gd name="connsiteY225" fmla="*/ 71592 h 1509906"/>
                    <a:gd name="connsiteX226" fmla="*/ 425379 w 1034979"/>
                    <a:gd name="connsiteY226" fmla="*/ 77307 h 1509906"/>
                    <a:gd name="connsiteX227" fmla="*/ 429189 w 1034979"/>
                    <a:gd name="connsiteY227" fmla="*/ 231612 h 1509906"/>
                    <a:gd name="connsiteX228" fmla="*/ 440619 w 1034979"/>
                    <a:gd name="connsiteY228" fmla="*/ 414492 h 1509906"/>
                    <a:gd name="connsiteX229" fmla="*/ 425379 w 1034979"/>
                    <a:gd name="connsiteY229" fmla="*/ 711672 h 1509906"/>
                    <a:gd name="connsiteX230" fmla="*/ 425173 w 1034979"/>
                    <a:gd name="connsiteY230" fmla="*/ 765165 h 1509906"/>
                    <a:gd name="connsiteX231" fmla="*/ 421363 w 1034979"/>
                    <a:gd name="connsiteY231" fmla="*/ 844096 h 1509906"/>
                    <a:gd name="connsiteX232" fmla="*/ 425379 w 1034979"/>
                    <a:gd name="connsiteY232" fmla="*/ 894552 h 1509906"/>
                    <a:gd name="connsiteX233" fmla="*/ 423474 w 1034979"/>
                    <a:gd name="connsiteY233" fmla="*/ 921222 h 1509906"/>
                    <a:gd name="connsiteX234" fmla="*/ 417759 w 1034979"/>
                    <a:gd name="connsiteY234" fmla="*/ 923127 h 1509906"/>
                    <a:gd name="connsiteX235" fmla="*/ 412044 w 1034979"/>
                    <a:gd name="connsiteY235" fmla="*/ 926937 h 1509906"/>
                    <a:gd name="connsiteX236" fmla="*/ 421569 w 1034979"/>
                    <a:gd name="connsiteY236"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88194 w 1034979"/>
                    <a:gd name="connsiteY56" fmla="*/ 1138392 h 1509906"/>
                    <a:gd name="connsiteX57" fmla="*/ 82479 w 1034979"/>
                    <a:gd name="connsiteY57" fmla="*/ 1140297 h 1509906"/>
                    <a:gd name="connsiteX58" fmla="*/ 76764 w 1034979"/>
                    <a:gd name="connsiteY58" fmla="*/ 1144107 h 1509906"/>
                    <a:gd name="connsiteX59" fmla="*/ 65334 w 1034979"/>
                    <a:gd name="connsiteY59" fmla="*/ 1146012 h 1509906"/>
                    <a:gd name="connsiteX60" fmla="*/ 27234 w 1034979"/>
                    <a:gd name="connsiteY60" fmla="*/ 1147917 h 1509906"/>
                    <a:gd name="connsiteX61" fmla="*/ 15804 w 1034979"/>
                    <a:gd name="connsiteY61" fmla="*/ 1153632 h 1509906"/>
                    <a:gd name="connsiteX62" fmla="*/ 6279 w 1034979"/>
                    <a:gd name="connsiteY62" fmla="*/ 1163157 h 1509906"/>
                    <a:gd name="connsiteX63" fmla="*/ 4374 w 1034979"/>
                    <a:gd name="connsiteY63" fmla="*/ 1168872 h 1509906"/>
                    <a:gd name="connsiteX64" fmla="*/ 564 w 1034979"/>
                    <a:gd name="connsiteY64" fmla="*/ 1174587 h 1509906"/>
                    <a:gd name="connsiteX65" fmla="*/ 6279 w 1034979"/>
                    <a:gd name="connsiteY65" fmla="*/ 1206972 h 1509906"/>
                    <a:gd name="connsiteX66" fmla="*/ 11994 w 1034979"/>
                    <a:gd name="connsiteY66" fmla="*/ 1210782 h 1509906"/>
                    <a:gd name="connsiteX67" fmla="*/ 17709 w 1034979"/>
                    <a:gd name="connsiteY67" fmla="*/ 1212687 h 1509906"/>
                    <a:gd name="connsiteX68" fmla="*/ 145344 w 1034979"/>
                    <a:gd name="connsiteY68" fmla="*/ 1210782 h 1509906"/>
                    <a:gd name="connsiteX69" fmla="*/ 152964 w 1034979"/>
                    <a:gd name="connsiteY69" fmla="*/ 1208877 h 1509906"/>
                    <a:gd name="connsiteX70" fmla="*/ 303459 w 1034979"/>
                    <a:gd name="connsiteY70" fmla="*/ 1203162 h 1509906"/>
                    <a:gd name="connsiteX71" fmla="*/ 318699 w 1034979"/>
                    <a:gd name="connsiteY71" fmla="*/ 1210782 h 1509906"/>
                    <a:gd name="connsiteX72" fmla="*/ 330129 w 1034979"/>
                    <a:gd name="connsiteY72" fmla="*/ 1216497 h 1509906"/>
                    <a:gd name="connsiteX73" fmla="*/ 333939 w 1034979"/>
                    <a:gd name="connsiteY73" fmla="*/ 1222212 h 1509906"/>
                    <a:gd name="connsiteX74" fmla="*/ 339654 w 1034979"/>
                    <a:gd name="connsiteY74" fmla="*/ 1224117 h 1509906"/>
                    <a:gd name="connsiteX75" fmla="*/ 351084 w 1034979"/>
                    <a:gd name="connsiteY75" fmla="*/ 1231737 h 1509906"/>
                    <a:gd name="connsiteX76" fmla="*/ 356799 w 1034979"/>
                    <a:gd name="connsiteY76" fmla="*/ 1235547 h 1509906"/>
                    <a:gd name="connsiteX77" fmla="*/ 360609 w 1034979"/>
                    <a:gd name="connsiteY77" fmla="*/ 1241262 h 1509906"/>
                    <a:gd name="connsiteX78" fmla="*/ 366324 w 1034979"/>
                    <a:gd name="connsiteY78" fmla="*/ 1252692 h 1509906"/>
                    <a:gd name="connsiteX79" fmla="*/ 362514 w 1034979"/>
                    <a:gd name="connsiteY79" fmla="*/ 1279362 h 1509906"/>
                    <a:gd name="connsiteX80" fmla="*/ 358704 w 1034979"/>
                    <a:gd name="connsiteY80" fmla="*/ 1285077 h 1509906"/>
                    <a:gd name="connsiteX81" fmla="*/ 356799 w 1034979"/>
                    <a:gd name="connsiteY81" fmla="*/ 1290792 h 1509906"/>
                    <a:gd name="connsiteX82" fmla="*/ 352989 w 1034979"/>
                    <a:gd name="connsiteY82" fmla="*/ 1296507 h 1509906"/>
                    <a:gd name="connsiteX83" fmla="*/ 351084 w 1034979"/>
                    <a:gd name="connsiteY83" fmla="*/ 1302222 h 1509906"/>
                    <a:gd name="connsiteX84" fmla="*/ 347274 w 1034979"/>
                    <a:gd name="connsiteY84" fmla="*/ 1307937 h 1509906"/>
                    <a:gd name="connsiteX85" fmla="*/ 330129 w 1034979"/>
                    <a:gd name="connsiteY85" fmla="*/ 1374612 h 1509906"/>
                    <a:gd name="connsiteX86" fmla="*/ 328224 w 1034979"/>
                    <a:gd name="connsiteY86" fmla="*/ 1426047 h 1509906"/>
                    <a:gd name="connsiteX87" fmla="*/ 330129 w 1034979"/>
                    <a:gd name="connsiteY87" fmla="*/ 1450812 h 1509906"/>
                    <a:gd name="connsiteX88" fmla="*/ 332034 w 1034979"/>
                    <a:gd name="connsiteY88" fmla="*/ 1456527 h 1509906"/>
                    <a:gd name="connsiteX89" fmla="*/ 335844 w 1034979"/>
                    <a:gd name="connsiteY89" fmla="*/ 1460337 h 1509906"/>
                    <a:gd name="connsiteX90" fmla="*/ 364419 w 1034979"/>
                    <a:gd name="connsiteY90" fmla="*/ 1506057 h 1509906"/>
                    <a:gd name="connsiteX91" fmla="*/ 387279 w 1034979"/>
                    <a:gd name="connsiteY91" fmla="*/ 1507962 h 1509906"/>
                    <a:gd name="connsiteX92" fmla="*/ 392994 w 1034979"/>
                    <a:gd name="connsiteY92" fmla="*/ 1502247 h 1509906"/>
                    <a:gd name="connsiteX93" fmla="*/ 394899 w 1034979"/>
                    <a:gd name="connsiteY93" fmla="*/ 1490817 h 1509906"/>
                    <a:gd name="connsiteX94" fmla="*/ 396804 w 1034979"/>
                    <a:gd name="connsiteY94" fmla="*/ 1485102 h 1509906"/>
                    <a:gd name="connsiteX95" fmla="*/ 398709 w 1034979"/>
                    <a:gd name="connsiteY95" fmla="*/ 1467957 h 1509906"/>
                    <a:gd name="connsiteX96" fmla="*/ 400614 w 1034979"/>
                    <a:gd name="connsiteY96" fmla="*/ 1454622 h 1509906"/>
                    <a:gd name="connsiteX97" fmla="*/ 404424 w 1034979"/>
                    <a:gd name="connsiteY97" fmla="*/ 1397472 h 1509906"/>
                    <a:gd name="connsiteX98" fmla="*/ 410139 w 1034979"/>
                    <a:gd name="connsiteY98" fmla="*/ 1386042 h 1509906"/>
                    <a:gd name="connsiteX99" fmla="*/ 413949 w 1034979"/>
                    <a:gd name="connsiteY99" fmla="*/ 1372707 h 1509906"/>
                    <a:gd name="connsiteX100" fmla="*/ 415854 w 1034979"/>
                    <a:gd name="connsiteY100" fmla="*/ 1366992 h 1509906"/>
                    <a:gd name="connsiteX101" fmla="*/ 417759 w 1034979"/>
                    <a:gd name="connsiteY101" fmla="*/ 1353657 h 1509906"/>
                    <a:gd name="connsiteX102" fmla="*/ 421569 w 1034979"/>
                    <a:gd name="connsiteY102" fmla="*/ 1342227 h 1509906"/>
                    <a:gd name="connsiteX103" fmla="*/ 427284 w 1034979"/>
                    <a:gd name="connsiteY103" fmla="*/ 1328892 h 1509906"/>
                    <a:gd name="connsiteX104" fmla="*/ 436809 w 1034979"/>
                    <a:gd name="connsiteY104" fmla="*/ 1317462 h 1509906"/>
                    <a:gd name="connsiteX105" fmla="*/ 450144 w 1034979"/>
                    <a:gd name="connsiteY105" fmla="*/ 1302222 h 1509906"/>
                    <a:gd name="connsiteX106" fmla="*/ 457764 w 1034979"/>
                    <a:gd name="connsiteY106" fmla="*/ 1290792 h 1509906"/>
                    <a:gd name="connsiteX107" fmla="*/ 461574 w 1034979"/>
                    <a:gd name="connsiteY107" fmla="*/ 1279362 h 1509906"/>
                    <a:gd name="connsiteX108" fmla="*/ 465384 w 1034979"/>
                    <a:gd name="connsiteY108" fmla="*/ 1264122 h 1509906"/>
                    <a:gd name="connsiteX109" fmla="*/ 467289 w 1034979"/>
                    <a:gd name="connsiteY109" fmla="*/ 1258407 h 1509906"/>
                    <a:gd name="connsiteX110" fmla="*/ 535869 w 1034979"/>
                    <a:gd name="connsiteY110" fmla="*/ 1243167 h 1509906"/>
                    <a:gd name="connsiteX111" fmla="*/ 541584 w 1034979"/>
                    <a:gd name="connsiteY111" fmla="*/ 1241262 h 1509906"/>
                    <a:gd name="connsiteX112" fmla="*/ 547299 w 1034979"/>
                    <a:gd name="connsiteY112" fmla="*/ 1239357 h 1509906"/>
                    <a:gd name="connsiteX113" fmla="*/ 554919 w 1034979"/>
                    <a:gd name="connsiteY113" fmla="*/ 1237452 h 1509906"/>
                    <a:gd name="connsiteX114" fmla="*/ 573969 w 1034979"/>
                    <a:gd name="connsiteY114" fmla="*/ 1229832 h 1509906"/>
                    <a:gd name="connsiteX115" fmla="*/ 585399 w 1034979"/>
                    <a:gd name="connsiteY115" fmla="*/ 1226022 h 1509906"/>
                    <a:gd name="connsiteX116" fmla="*/ 720654 w 1034979"/>
                    <a:gd name="connsiteY116" fmla="*/ 1309842 h 1509906"/>
                    <a:gd name="connsiteX117" fmla="*/ 733989 w 1034979"/>
                    <a:gd name="connsiteY117" fmla="*/ 1319367 h 1509906"/>
                    <a:gd name="connsiteX118" fmla="*/ 743514 w 1034979"/>
                    <a:gd name="connsiteY118" fmla="*/ 1321272 h 1509906"/>
                    <a:gd name="connsiteX119" fmla="*/ 749229 w 1034979"/>
                    <a:gd name="connsiteY119" fmla="*/ 1323177 h 1509906"/>
                    <a:gd name="connsiteX120" fmla="*/ 762564 w 1034979"/>
                    <a:gd name="connsiteY120" fmla="*/ 1328892 h 1509906"/>
                    <a:gd name="connsiteX121" fmla="*/ 777804 w 1034979"/>
                    <a:gd name="connsiteY121" fmla="*/ 1326987 h 1509906"/>
                    <a:gd name="connsiteX122" fmla="*/ 789234 w 1034979"/>
                    <a:gd name="connsiteY122" fmla="*/ 1321272 h 1509906"/>
                    <a:gd name="connsiteX123" fmla="*/ 794949 w 1034979"/>
                    <a:gd name="connsiteY123" fmla="*/ 1319367 h 1509906"/>
                    <a:gd name="connsiteX124" fmla="*/ 802569 w 1034979"/>
                    <a:gd name="connsiteY124" fmla="*/ 1302222 h 1509906"/>
                    <a:gd name="connsiteX125" fmla="*/ 800664 w 1034979"/>
                    <a:gd name="connsiteY125" fmla="*/ 1277457 h 1509906"/>
                    <a:gd name="connsiteX126" fmla="*/ 798759 w 1034979"/>
                    <a:gd name="connsiteY126" fmla="*/ 1271742 h 1509906"/>
                    <a:gd name="connsiteX127" fmla="*/ 796854 w 1034979"/>
                    <a:gd name="connsiteY127" fmla="*/ 1264122 h 1509906"/>
                    <a:gd name="connsiteX128" fmla="*/ 783519 w 1034979"/>
                    <a:gd name="connsiteY128" fmla="*/ 1246977 h 1509906"/>
                    <a:gd name="connsiteX129" fmla="*/ 773994 w 1034979"/>
                    <a:gd name="connsiteY129" fmla="*/ 1241262 h 1509906"/>
                    <a:gd name="connsiteX130" fmla="*/ 648264 w 1034979"/>
                    <a:gd name="connsiteY130" fmla="*/ 1149822 h 1509906"/>
                    <a:gd name="connsiteX131" fmla="*/ 644454 w 1034979"/>
                    <a:gd name="connsiteY131" fmla="*/ 1132677 h 1509906"/>
                    <a:gd name="connsiteX132" fmla="*/ 646359 w 1034979"/>
                    <a:gd name="connsiteY132" fmla="*/ 1125057 h 1509906"/>
                    <a:gd name="connsiteX133" fmla="*/ 650169 w 1034979"/>
                    <a:gd name="connsiteY133" fmla="*/ 1107912 h 1509906"/>
                    <a:gd name="connsiteX134" fmla="*/ 653979 w 1034979"/>
                    <a:gd name="connsiteY134" fmla="*/ 1102197 h 1509906"/>
                    <a:gd name="connsiteX135" fmla="*/ 655884 w 1034979"/>
                    <a:gd name="connsiteY135" fmla="*/ 1096482 h 1509906"/>
                    <a:gd name="connsiteX136" fmla="*/ 661599 w 1034979"/>
                    <a:gd name="connsiteY136" fmla="*/ 1094577 h 1509906"/>
                    <a:gd name="connsiteX137" fmla="*/ 671124 w 1034979"/>
                    <a:gd name="connsiteY137" fmla="*/ 1083147 h 1509906"/>
                    <a:gd name="connsiteX138" fmla="*/ 724464 w 1034979"/>
                    <a:gd name="connsiteY138" fmla="*/ 1075527 h 1509906"/>
                    <a:gd name="connsiteX139" fmla="*/ 842574 w 1034979"/>
                    <a:gd name="connsiteY139" fmla="*/ 1077432 h 1509906"/>
                    <a:gd name="connsiteX140" fmla="*/ 871149 w 1034979"/>
                    <a:gd name="connsiteY140" fmla="*/ 1079337 h 1509906"/>
                    <a:gd name="connsiteX141" fmla="*/ 899724 w 1034979"/>
                    <a:gd name="connsiteY141" fmla="*/ 1085052 h 1509906"/>
                    <a:gd name="connsiteX142" fmla="*/ 922584 w 1034979"/>
                    <a:gd name="connsiteY142" fmla="*/ 1088862 h 1509906"/>
                    <a:gd name="connsiteX143" fmla="*/ 951159 w 1034979"/>
                    <a:gd name="connsiteY143" fmla="*/ 1094577 h 1509906"/>
                    <a:gd name="connsiteX144" fmla="*/ 956874 w 1034979"/>
                    <a:gd name="connsiteY144" fmla="*/ 1094577 h 1509906"/>
                    <a:gd name="connsiteX145" fmla="*/ 1002594 w 1034979"/>
                    <a:gd name="connsiteY145" fmla="*/ 1092672 h 1509906"/>
                    <a:gd name="connsiteX146" fmla="*/ 1031169 w 1034979"/>
                    <a:gd name="connsiteY146" fmla="*/ 1085052 h 1509906"/>
                    <a:gd name="connsiteX147" fmla="*/ 1034979 w 1034979"/>
                    <a:gd name="connsiteY147" fmla="*/ 1079337 h 1509906"/>
                    <a:gd name="connsiteX148" fmla="*/ 1033074 w 1034979"/>
                    <a:gd name="connsiteY148" fmla="*/ 1060287 h 1509906"/>
                    <a:gd name="connsiteX149" fmla="*/ 1027359 w 1034979"/>
                    <a:gd name="connsiteY149" fmla="*/ 1056477 h 1509906"/>
                    <a:gd name="connsiteX150" fmla="*/ 1012119 w 1034979"/>
                    <a:gd name="connsiteY150" fmla="*/ 1054572 h 1509906"/>
                    <a:gd name="connsiteX151" fmla="*/ 1006404 w 1034979"/>
                    <a:gd name="connsiteY151" fmla="*/ 1052667 h 1509906"/>
                    <a:gd name="connsiteX152" fmla="*/ 998784 w 1034979"/>
                    <a:gd name="connsiteY152" fmla="*/ 1050762 h 1509906"/>
                    <a:gd name="connsiteX153" fmla="*/ 987354 w 1034979"/>
                    <a:gd name="connsiteY153" fmla="*/ 1043142 h 1509906"/>
                    <a:gd name="connsiteX154" fmla="*/ 975924 w 1034979"/>
                    <a:gd name="connsiteY154" fmla="*/ 1039332 h 1509906"/>
                    <a:gd name="connsiteX155" fmla="*/ 970209 w 1034979"/>
                    <a:gd name="connsiteY155" fmla="*/ 1037427 h 1509906"/>
                    <a:gd name="connsiteX156" fmla="*/ 962589 w 1034979"/>
                    <a:gd name="connsiteY156" fmla="*/ 1035522 h 1509906"/>
                    <a:gd name="connsiteX157" fmla="*/ 956874 w 1034979"/>
                    <a:gd name="connsiteY157" fmla="*/ 1033617 h 1509906"/>
                    <a:gd name="connsiteX158" fmla="*/ 935919 w 1034979"/>
                    <a:gd name="connsiteY158" fmla="*/ 1027902 h 1509906"/>
                    <a:gd name="connsiteX159" fmla="*/ 930204 w 1034979"/>
                    <a:gd name="connsiteY159" fmla="*/ 1025997 h 1509906"/>
                    <a:gd name="connsiteX160" fmla="*/ 825429 w 1034979"/>
                    <a:gd name="connsiteY160" fmla="*/ 1027902 h 1509906"/>
                    <a:gd name="connsiteX161" fmla="*/ 819714 w 1034979"/>
                    <a:gd name="connsiteY161" fmla="*/ 1029807 h 1509906"/>
                    <a:gd name="connsiteX162" fmla="*/ 730179 w 1034979"/>
                    <a:gd name="connsiteY162" fmla="*/ 1031712 h 1509906"/>
                    <a:gd name="connsiteX163" fmla="*/ 716844 w 1034979"/>
                    <a:gd name="connsiteY163" fmla="*/ 1035522 h 1509906"/>
                    <a:gd name="connsiteX164" fmla="*/ 695889 w 1034979"/>
                    <a:gd name="connsiteY164" fmla="*/ 1037427 h 1509906"/>
                    <a:gd name="connsiteX165" fmla="*/ 669219 w 1034979"/>
                    <a:gd name="connsiteY165" fmla="*/ 1039332 h 1509906"/>
                    <a:gd name="connsiteX166" fmla="*/ 669219 w 1034979"/>
                    <a:gd name="connsiteY166" fmla="*/ 1039332 h 1509906"/>
                    <a:gd name="connsiteX167" fmla="*/ 646359 w 1034979"/>
                    <a:gd name="connsiteY167" fmla="*/ 1043142 h 1509906"/>
                    <a:gd name="connsiteX168" fmla="*/ 642549 w 1034979"/>
                    <a:gd name="connsiteY168" fmla="*/ 1031712 h 1509906"/>
                    <a:gd name="connsiteX169" fmla="*/ 640644 w 1034979"/>
                    <a:gd name="connsiteY169" fmla="*/ 1025997 h 1509906"/>
                    <a:gd name="connsiteX170" fmla="*/ 642549 w 1034979"/>
                    <a:gd name="connsiteY170" fmla="*/ 1008852 h 1509906"/>
                    <a:gd name="connsiteX171" fmla="*/ 644454 w 1034979"/>
                    <a:gd name="connsiteY171" fmla="*/ 1003137 h 1509906"/>
                    <a:gd name="connsiteX172" fmla="*/ 661599 w 1034979"/>
                    <a:gd name="connsiteY172" fmla="*/ 993612 h 1509906"/>
                    <a:gd name="connsiteX173" fmla="*/ 673029 w 1034979"/>
                    <a:gd name="connsiteY173" fmla="*/ 985992 h 1509906"/>
                    <a:gd name="connsiteX174" fmla="*/ 674934 w 1034979"/>
                    <a:gd name="connsiteY174" fmla="*/ 980277 h 1509906"/>
                    <a:gd name="connsiteX175" fmla="*/ 680649 w 1034979"/>
                    <a:gd name="connsiteY175" fmla="*/ 978372 h 1509906"/>
                    <a:gd name="connsiteX176" fmla="*/ 686364 w 1034979"/>
                    <a:gd name="connsiteY176" fmla="*/ 974562 h 1509906"/>
                    <a:gd name="connsiteX177" fmla="*/ 695889 w 1034979"/>
                    <a:gd name="connsiteY177" fmla="*/ 965037 h 1509906"/>
                    <a:gd name="connsiteX178" fmla="*/ 705414 w 1034979"/>
                    <a:gd name="connsiteY178" fmla="*/ 953607 h 1509906"/>
                    <a:gd name="connsiteX179" fmla="*/ 716844 w 1034979"/>
                    <a:gd name="connsiteY179" fmla="*/ 945987 h 1509906"/>
                    <a:gd name="connsiteX180" fmla="*/ 732084 w 1034979"/>
                    <a:gd name="connsiteY180" fmla="*/ 932652 h 1509906"/>
                    <a:gd name="connsiteX181" fmla="*/ 741609 w 1034979"/>
                    <a:gd name="connsiteY181" fmla="*/ 921222 h 1509906"/>
                    <a:gd name="connsiteX182" fmla="*/ 753039 w 1034979"/>
                    <a:gd name="connsiteY182" fmla="*/ 911697 h 1509906"/>
                    <a:gd name="connsiteX183" fmla="*/ 758754 w 1034979"/>
                    <a:gd name="connsiteY183" fmla="*/ 900267 h 1509906"/>
                    <a:gd name="connsiteX184" fmla="*/ 760659 w 1034979"/>
                    <a:gd name="connsiteY184" fmla="*/ 894552 h 1509906"/>
                    <a:gd name="connsiteX185" fmla="*/ 766374 w 1034979"/>
                    <a:gd name="connsiteY185" fmla="*/ 883122 h 1509906"/>
                    <a:gd name="connsiteX186" fmla="*/ 764469 w 1034979"/>
                    <a:gd name="connsiteY186" fmla="*/ 867882 h 1509906"/>
                    <a:gd name="connsiteX187" fmla="*/ 758754 w 1034979"/>
                    <a:gd name="connsiteY187" fmla="*/ 865977 h 1509906"/>
                    <a:gd name="connsiteX188" fmla="*/ 737799 w 1034979"/>
                    <a:gd name="connsiteY188" fmla="*/ 867882 h 1509906"/>
                    <a:gd name="connsiteX189" fmla="*/ 732084 w 1034979"/>
                    <a:gd name="connsiteY189" fmla="*/ 871692 h 1509906"/>
                    <a:gd name="connsiteX190" fmla="*/ 720654 w 1034979"/>
                    <a:gd name="connsiteY190" fmla="*/ 875502 h 1509906"/>
                    <a:gd name="connsiteX191" fmla="*/ 716844 w 1034979"/>
                    <a:gd name="connsiteY191" fmla="*/ 881217 h 1509906"/>
                    <a:gd name="connsiteX192" fmla="*/ 711129 w 1034979"/>
                    <a:gd name="connsiteY192" fmla="*/ 883122 h 1509906"/>
                    <a:gd name="connsiteX193" fmla="*/ 705414 w 1034979"/>
                    <a:gd name="connsiteY193" fmla="*/ 886932 h 1509906"/>
                    <a:gd name="connsiteX194" fmla="*/ 699699 w 1034979"/>
                    <a:gd name="connsiteY194" fmla="*/ 892647 h 1509906"/>
                    <a:gd name="connsiteX195" fmla="*/ 692079 w 1034979"/>
                    <a:gd name="connsiteY195" fmla="*/ 896457 h 1509906"/>
                    <a:gd name="connsiteX196" fmla="*/ 650169 w 1034979"/>
                    <a:gd name="connsiteY196" fmla="*/ 925032 h 1509906"/>
                    <a:gd name="connsiteX197" fmla="*/ 636834 w 1034979"/>
                    <a:gd name="connsiteY197" fmla="*/ 936462 h 1509906"/>
                    <a:gd name="connsiteX198" fmla="*/ 627309 w 1034979"/>
                    <a:gd name="connsiteY198" fmla="*/ 953607 h 1509906"/>
                    <a:gd name="connsiteX199" fmla="*/ 602544 w 1034979"/>
                    <a:gd name="connsiteY199" fmla="*/ 959322 h 1509906"/>
                    <a:gd name="connsiteX200" fmla="*/ 589209 w 1034979"/>
                    <a:gd name="connsiteY200" fmla="*/ 963132 h 1509906"/>
                    <a:gd name="connsiteX201" fmla="*/ 573969 w 1034979"/>
                    <a:gd name="connsiteY201" fmla="*/ 961227 h 1509906"/>
                    <a:gd name="connsiteX202" fmla="*/ 562539 w 1034979"/>
                    <a:gd name="connsiteY202" fmla="*/ 957417 h 1509906"/>
                    <a:gd name="connsiteX203" fmla="*/ 551109 w 1034979"/>
                    <a:gd name="connsiteY203" fmla="*/ 953607 h 1509906"/>
                    <a:gd name="connsiteX204" fmla="*/ 539679 w 1034979"/>
                    <a:gd name="connsiteY204" fmla="*/ 949797 h 1509906"/>
                    <a:gd name="connsiteX205" fmla="*/ 533964 w 1034979"/>
                    <a:gd name="connsiteY205" fmla="*/ 947892 h 1509906"/>
                    <a:gd name="connsiteX206" fmla="*/ 528249 w 1034979"/>
                    <a:gd name="connsiteY206" fmla="*/ 944082 h 1509906"/>
                    <a:gd name="connsiteX207" fmla="*/ 516819 w 1034979"/>
                    <a:gd name="connsiteY207" fmla="*/ 938367 h 1509906"/>
                    <a:gd name="connsiteX208" fmla="*/ 509199 w 1034979"/>
                    <a:gd name="connsiteY208" fmla="*/ 926937 h 1509906"/>
                    <a:gd name="connsiteX209" fmla="*/ 505389 w 1034979"/>
                    <a:gd name="connsiteY209" fmla="*/ 905982 h 1509906"/>
                    <a:gd name="connsiteX210" fmla="*/ 507294 w 1034979"/>
                    <a:gd name="connsiteY210" fmla="*/ 841212 h 1509906"/>
                    <a:gd name="connsiteX211" fmla="*/ 503484 w 1034979"/>
                    <a:gd name="connsiteY211" fmla="*/ 351627 h 1509906"/>
                    <a:gd name="connsiteX212" fmla="*/ 499674 w 1034979"/>
                    <a:gd name="connsiteY212" fmla="*/ 60162 h 1509906"/>
                    <a:gd name="connsiteX213" fmla="*/ 490149 w 1034979"/>
                    <a:gd name="connsiteY213" fmla="*/ 33492 h 1509906"/>
                    <a:gd name="connsiteX214" fmla="*/ 488244 w 1034979"/>
                    <a:gd name="connsiteY214" fmla="*/ 27777 h 1509906"/>
                    <a:gd name="connsiteX215" fmla="*/ 484434 w 1034979"/>
                    <a:gd name="connsiteY215" fmla="*/ 22062 h 1509906"/>
                    <a:gd name="connsiteX216" fmla="*/ 478719 w 1034979"/>
                    <a:gd name="connsiteY216" fmla="*/ 10632 h 1509906"/>
                    <a:gd name="connsiteX217" fmla="*/ 473004 w 1034979"/>
                    <a:gd name="connsiteY217" fmla="*/ 6822 h 1509906"/>
                    <a:gd name="connsiteX218" fmla="*/ 469194 w 1034979"/>
                    <a:gd name="connsiteY218" fmla="*/ 1107 h 1509906"/>
                    <a:gd name="connsiteX219" fmla="*/ 429189 w 1034979"/>
                    <a:gd name="connsiteY219" fmla="*/ 4917 h 1509906"/>
                    <a:gd name="connsiteX220" fmla="*/ 421569 w 1034979"/>
                    <a:gd name="connsiteY220" fmla="*/ 16347 h 1509906"/>
                    <a:gd name="connsiteX221" fmla="*/ 417759 w 1034979"/>
                    <a:gd name="connsiteY221" fmla="*/ 22062 h 1509906"/>
                    <a:gd name="connsiteX222" fmla="*/ 419664 w 1034979"/>
                    <a:gd name="connsiteY222" fmla="*/ 54447 h 1509906"/>
                    <a:gd name="connsiteX223" fmla="*/ 423474 w 1034979"/>
                    <a:gd name="connsiteY223" fmla="*/ 65877 h 1509906"/>
                    <a:gd name="connsiteX224" fmla="*/ 425379 w 1034979"/>
                    <a:gd name="connsiteY224" fmla="*/ 71592 h 1509906"/>
                    <a:gd name="connsiteX225" fmla="*/ 425379 w 1034979"/>
                    <a:gd name="connsiteY225" fmla="*/ 77307 h 1509906"/>
                    <a:gd name="connsiteX226" fmla="*/ 429189 w 1034979"/>
                    <a:gd name="connsiteY226" fmla="*/ 231612 h 1509906"/>
                    <a:gd name="connsiteX227" fmla="*/ 440619 w 1034979"/>
                    <a:gd name="connsiteY227" fmla="*/ 414492 h 1509906"/>
                    <a:gd name="connsiteX228" fmla="*/ 425379 w 1034979"/>
                    <a:gd name="connsiteY228" fmla="*/ 711672 h 1509906"/>
                    <a:gd name="connsiteX229" fmla="*/ 425173 w 1034979"/>
                    <a:gd name="connsiteY229" fmla="*/ 765165 h 1509906"/>
                    <a:gd name="connsiteX230" fmla="*/ 421363 w 1034979"/>
                    <a:gd name="connsiteY230" fmla="*/ 844096 h 1509906"/>
                    <a:gd name="connsiteX231" fmla="*/ 425379 w 1034979"/>
                    <a:gd name="connsiteY231" fmla="*/ 894552 h 1509906"/>
                    <a:gd name="connsiteX232" fmla="*/ 423474 w 1034979"/>
                    <a:gd name="connsiteY232" fmla="*/ 921222 h 1509906"/>
                    <a:gd name="connsiteX233" fmla="*/ 417759 w 1034979"/>
                    <a:gd name="connsiteY233" fmla="*/ 923127 h 1509906"/>
                    <a:gd name="connsiteX234" fmla="*/ 412044 w 1034979"/>
                    <a:gd name="connsiteY234" fmla="*/ 926937 h 1509906"/>
                    <a:gd name="connsiteX235" fmla="*/ 421569 w 1034979"/>
                    <a:gd name="connsiteY235"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88194 w 1034979"/>
                    <a:gd name="connsiteY56" fmla="*/ 1138392 h 1509906"/>
                    <a:gd name="connsiteX57" fmla="*/ 76764 w 1034979"/>
                    <a:gd name="connsiteY57" fmla="*/ 1144107 h 1509906"/>
                    <a:gd name="connsiteX58" fmla="*/ 65334 w 1034979"/>
                    <a:gd name="connsiteY58" fmla="*/ 1146012 h 1509906"/>
                    <a:gd name="connsiteX59" fmla="*/ 27234 w 1034979"/>
                    <a:gd name="connsiteY59" fmla="*/ 1147917 h 1509906"/>
                    <a:gd name="connsiteX60" fmla="*/ 15804 w 1034979"/>
                    <a:gd name="connsiteY60" fmla="*/ 1153632 h 1509906"/>
                    <a:gd name="connsiteX61" fmla="*/ 6279 w 1034979"/>
                    <a:gd name="connsiteY61" fmla="*/ 1163157 h 1509906"/>
                    <a:gd name="connsiteX62" fmla="*/ 4374 w 1034979"/>
                    <a:gd name="connsiteY62" fmla="*/ 1168872 h 1509906"/>
                    <a:gd name="connsiteX63" fmla="*/ 564 w 1034979"/>
                    <a:gd name="connsiteY63" fmla="*/ 1174587 h 1509906"/>
                    <a:gd name="connsiteX64" fmla="*/ 6279 w 1034979"/>
                    <a:gd name="connsiteY64" fmla="*/ 1206972 h 1509906"/>
                    <a:gd name="connsiteX65" fmla="*/ 11994 w 1034979"/>
                    <a:gd name="connsiteY65" fmla="*/ 1210782 h 1509906"/>
                    <a:gd name="connsiteX66" fmla="*/ 17709 w 1034979"/>
                    <a:gd name="connsiteY66" fmla="*/ 1212687 h 1509906"/>
                    <a:gd name="connsiteX67" fmla="*/ 145344 w 1034979"/>
                    <a:gd name="connsiteY67" fmla="*/ 1210782 h 1509906"/>
                    <a:gd name="connsiteX68" fmla="*/ 152964 w 1034979"/>
                    <a:gd name="connsiteY68" fmla="*/ 1208877 h 1509906"/>
                    <a:gd name="connsiteX69" fmla="*/ 303459 w 1034979"/>
                    <a:gd name="connsiteY69" fmla="*/ 1203162 h 1509906"/>
                    <a:gd name="connsiteX70" fmla="*/ 318699 w 1034979"/>
                    <a:gd name="connsiteY70" fmla="*/ 1210782 h 1509906"/>
                    <a:gd name="connsiteX71" fmla="*/ 330129 w 1034979"/>
                    <a:gd name="connsiteY71" fmla="*/ 1216497 h 1509906"/>
                    <a:gd name="connsiteX72" fmla="*/ 333939 w 1034979"/>
                    <a:gd name="connsiteY72" fmla="*/ 1222212 h 1509906"/>
                    <a:gd name="connsiteX73" fmla="*/ 339654 w 1034979"/>
                    <a:gd name="connsiteY73" fmla="*/ 1224117 h 1509906"/>
                    <a:gd name="connsiteX74" fmla="*/ 351084 w 1034979"/>
                    <a:gd name="connsiteY74" fmla="*/ 1231737 h 1509906"/>
                    <a:gd name="connsiteX75" fmla="*/ 356799 w 1034979"/>
                    <a:gd name="connsiteY75" fmla="*/ 1235547 h 1509906"/>
                    <a:gd name="connsiteX76" fmla="*/ 360609 w 1034979"/>
                    <a:gd name="connsiteY76" fmla="*/ 1241262 h 1509906"/>
                    <a:gd name="connsiteX77" fmla="*/ 366324 w 1034979"/>
                    <a:gd name="connsiteY77" fmla="*/ 1252692 h 1509906"/>
                    <a:gd name="connsiteX78" fmla="*/ 362514 w 1034979"/>
                    <a:gd name="connsiteY78" fmla="*/ 1279362 h 1509906"/>
                    <a:gd name="connsiteX79" fmla="*/ 358704 w 1034979"/>
                    <a:gd name="connsiteY79" fmla="*/ 1285077 h 1509906"/>
                    <a:gd name="connsiteX80" fmla="*/ 356799 w 1034979"/>
                    <a:gd name="connsiteY80" fmla="*/ 1290792 h 1509906"/>
                    <a:gd name="connsiteX81" fmla="*/ 352989 w 1034979"/>
                    <a:gd name="connsiteY81" fmla="*/ 1296507 h 1509906"/>
                    <a:gd name="connsiteX82" fmla="*/ 351084 w 1034979"/>
                    <a:gd name="connsiteY82" fmla="*/ 1302222 h 1509906"/>
                    <a:gd name="connsiteX83" fmla="*/ 347274 w 1034979"/>
                    <a:gd name="connsiteY83" fmla="*/ 1307937 h 1509906"/>
                    <a:gd name="connsiteX84" fmla="*/ 330129 w 1034979"/>
                    <a:gd name="connsiteY84" fmla="*/ 1374612 h 1509906"/>
                    <a:gd name="connsiteX85" fmla="*/ 328224 w 1034979"/>
                    <a:gd name="connsiteY85" fmla="*/ 1426047 h 1509906"/>
                    <a:gd name="connsiteX86" fmla="*/ 330129 w 1034979"/>
                    <a:gd name="connsiteY86" fmla="*/ 1450812 h 1509906"/>
                    <a:gd name="connsiteX87" fmla="*/ 332034 w 1034979"/>
                    <a:gd name="connsiteY87" fmla="*/ 1456527 h 1509906"/>
                    <a:gd name="connsiteX88" fmla="*/ 335844 w 1034979"/>
                    <a:gd name="connsiteY88" fmla="*/ 1460337 h 1509906"/>
                    <a:gd name="connsiteX89" fmla="*/ 364419 w 1034979"/>
                    <a:gd name="connsiteY89" fmla="*/ 1506057 h 1509906"/>
                    <a:gd name="connsiteX90" fmla="*/ 387279 w 1034979"/>
                    <a:gd name="connsiteY90" fmla="*/ 1507962 h 1509906"/>
                    <a:gd name="connsiteX91" fmla="*/ 392994 w 1034979"/>
                    <a:gd name="connsiteY91" fmla="*/ 1502247 h 1509906"/>
                    <a:gd name="connsiteX92" fmla="*/ 394899 w 1034979"/>
                    <a:gd name="connsiteY92" fmla="*/ 1490817 h 1509906"/>
                    <a:gd name="connsiteX93" fmla="*/ 396804 w 1034979"/>
                    <a:gd name="connsiteY93" fmla="*/ 1485102 h 1509906"/>
                    <a:gd name="connsiteX94" fmla="*/ 398709 w 1034979"/>
                    <a:gd name="connsiteY94" fmla="*/ 1467957 h 1509906"/>
                    <a:gd name="connsiteX95" fmla="*/ 400614 w 1034979"/>
                    <a:gd name="connsiteY95" fmla="*/ 1454622 h 1509906"/>
                    <a:gd name="connsiteX96" fmla="*/ 404424 w 1034979"/>
                    <a:gd name="connsiteY96" fmla="*/ 1397472 h 1509906"/>
                    <a:gd name="connsiteX97" fmla="*/ 410139 w 1034979"/>
                    <a:gd name="connsiteY97" fmla="*/ 1386042 h 1509906"/>
                    <a:gd name="connsiteX98" fmla="*/ 413949 w 1034979"/>
                    <a:gd name="connsiteY98" fmla="*/ 1372707 h 1509906"/>
                    <a:gd name="connsiteX99" fmla="*/ 415854 w 1034979"/>
                    <a:gd name="connsiteY99" fmla="*/ 1366992 h 1509906"/>
                    <a:gd name="connsiteX100" fmla="*/ 417759 w 1034979"/>
                    <a:gd name="connsiteY100" fmla="*/ 1353657 h 1509906"/>
                    <a:gd name="connsiteX101" fmla="*/ 421569 w 1034979"/>
                    <a:gd name="connsiteY101" fmla="*/ 1342227 h 1509906"/>
                    <a:gd name="connsiteX102" fmla="*/ 427284 w 1034979"/>
                    <a:gd name="connsiteY102" fmla="*/ 1328892 h 1509906"/>
                    <a:gd name="connsiteX103" fmla="*/ 436809 w 1034979"/>
                    <a:gd name="connsiteY103" fmla="*/ 1317462 h 1509906"/>
                    <a:gd name="connsiteX104" fmla="*/ 450144 w 1034979"/>
                    <a:gd name="connsiteY104" fmla="*/ 1302222 h 1509906"/>
                    <a:gd name="connsiteX105" fmla="*/ 457764 w 1034979"/>
                    <a:gd name="connsiteY105" fmla="*/ 1290792 h 1509906"/>
                    <a:gd name="connsiteX106" fmla="*/ 461574 w 1034979"/>
                    <a:gd name="connsiteY106" fmla="*/ 1279362 h 1509906"/>
                    <a:gd name="connsiteX107" fmla="*/ 465384 w 1034979"/>
                    <a:gd name="connsiteY107" fmla="*/ 1264122 h 1509906"/>
                    <a:gd name="connsiteX108" fmla="*/ 467289 w 1034979"/>
                    <a:gd name="connsiteY108" fmla="*/ 1258407 h 1509906"/>
                    <a:gd name="connsiteX109" fmla="*/ 535869 w 1034979"/>
                    <a:gd name="connsiteY109" fmla="*/ 1243167 h 1509906"/>
                    <a:gd name="connsiteX110" fmla="*/ 541584 w 1034979"/>
                    <a:gd name="connsiteY110" fmla="*/ 1241262 h 1509906"/>
                    <a:gd name="connsiteX111" fmla="*/ 547299 w 1034979"/>
                    <a:gd name="connsiteY111" fmla="*/ 1239357 h 1509906"/>
                    <a:gd name="connsiteX112" fmla="*/ 554919 w 1034979"/>
                    <a:gd name="connsiteY112" fmla="*/ 1237452 h 1509906"/>
                    <a:gd name="connsiteX113" fmla="*/ 573969 w 1034979"/>
                    <a:gd name="connsiteY113" fmla="*/ 1229832 h 1509906"/>
                    <a:gd name="connsiteX114" fmla="*/ 585399 w 1034979"/>
                    <a:gd name="connsiteY114" fmla="*/ 1226022 h 1509906"/>
                    <a:gd name="connsiteX115" fmla="*/ 720654 w 1034979"/>
                    <a:gd name="connsiteY115" fmla="*/ 1309842 h 1509906"/>
                    <a:gd name="connsiteX116" fmla="*/ 733989 w 1034979"/>
                    <a:gd name="connsiteY116" fmla="*/ 1319367 h 1509906"/>
                    <a:gd name="connsiteX117" fmla="*/ 743514 w 1034979"/>
                    <a:gd name="connsiteY117" fmla="*/ 1321272 h 1509906"/>
                    <a:gd name="connsiteX118" fmla="*/ 749229 w 1034979"/>
                    <a:gd name="connsiteY118" fmla="*/ 1323177 h 1509906"/>
                    <a:gd name="connsiteX119" fmla="*/ 762564 w 1034979"/>
                    <a:gd name="connsiteY119" fmla="*/ 1328892 h 1509906"/>
                    <a:gd name="connsiteX120" fmla="*/ 777804 w 1034979"/>
                    <a:gd name="connsiteY120" fmla="*/ 1326987 h 1509906"/>
                    <a:gd name="connsiteX121" fmla="*/ 789234 w 1034979"/>
                    <a:gd name="connsiteY121" fmla="*/ 1321272 h 1509906"/>
                    <a:gd name="connsiteX122" fmla="*/ 794949 w 1034979"/>
                    <a:gd name="connsiteY122" fmla="*/ 1319367 h 1509906"/>
                    <a:gd name="connsiteX123" fmla="*/ 802569 w 1034979"/>
                    <a:gd name="connsiteY123" fmla="*/ 1302222 h 1509906"/>
                    <a:gd name="connsiteX124" fmla="*/ 800664 w 1034979"/>
                    <a:gd name="connsiteY124" fmla="*/ 1277457 h 1509906"/>
                    <a:gd name="connsiteX125" fmla="*/ 798759 w 1034979"/>
                    <a:gd name="connsiteY125" fmla="*/ 1271742 h 1509906"/>
                    <a:gd name="connsiteX126" fmla="*/ 796854 w 1034979"/>
                    <a:gd name="connsiteY126" fmla="*/ 1264122 h 1509906"/>
                    <a:gd name="connsiteX127" fmla="*/ 783519 w 1034979"/>
                    <a:gd name="connsiteY127" fmla="*/ 1246977 h 1509906"/>
                    <a:gd name="connsiteX128" fmla="*/ 773994 w 1034979"/>
                    <a:gd name="connsiteY128" fmla="*/ 1241262 h 1509906"/>
                    <a:gd name="connsiteX129" fmla="*/ 648264 w 1034979"/>
                    <a:gd name="connsiteY129" fmla="*/ 1149822 h 1509906"/>
                    <a:gd name="connsiteX130" fmla="*/ 644454 w 1034979"/>
                    <a:gd name="connsiteY130" fmla="*/ 1132677 h 1509906"/>
                    <a:gd name="connsiteX131" fmla="*/ 646359 w 1034979"/>
                    <a:gd name="connsiteY131" fmla="*/ 1125057 h 1509906"/>
                    <a:gd name="connsiteX132" fmla="*/ 650169 w 1034979"/>
                    <a:gd name="connsiteY132" fmla="*/ 1107912 h 1509906"/>
                    <a:gd name="connsiteX133" fmla="*/ 653979 w 1034979"/>
                    <a:gd name="connsiteY133" fmla="*/ 1102197 h 1509906"/>
                    <a:gd name="connsiteX134" fmla="*/ 655884 w 1034979"/>
                    <a:gd name="connsiteY134" fmla="*/ 1096482 h 1509906"/>
                    <a:gd name="connsiteX135" fmla="*/ 661599 w 1034979"/>
                    <a:gd name="connsiteY135" fmla="*/ 1094577 h 1509906"/>
                    <a:gd name="connsiteX136" fmla="*/ 671124 w 1034979"/>
                    <a:gd name="connsiteY136" fmla="*/ 1083147 h 1509906"/>
                    <a:gd name="connsiteX137" fmla="*/ 724464 w 1034979"/>
                    <a:gd name="connsiteY137" fmla="*/ 1075527 h 1509906"/>
                    <a:gd name="connsiteX138" fmla="*/ 842574 w 1034979"/>
                    <a:gd name="connsiteY138" fmla="*/ 1077432 h 1509906"/>
                    <a:gd name="connsiteX139" fmla="*/ 871149 w 1034979"/>
                    <a:gd name="connsiteY139" fmla="*/ 1079337 h 1509906"/>
                    <a:gd name="connsiteX140" fmla="*/ 899724 w 1034979"/>
                    <a:gd name="connsiteY140" fmla="*/ 1085052 h 1509906"/>
                    <a:gd name="connsiteX141" fmla="*/ 922584 w 1034979"/>
                    <a:gd name="connsiteY141" fmla="*/ 1088862 h 1509906"/>
                    <a:gd name="connsiteX142" fmla="*/ 951159 w 1034979"/>
                    <a:gd name="connsiteY142" fmla="*/ 1094577 h 1509906"/>
                    <a:gd name="connsiteX143" fmla="*/ 956874 w 1034979"/>
                    <a:gd name="connsiteY143" fmla="*/ 1094577 h 1509906"/>
                    <a:gd name="connsiteX144" fmla="*/ 1002594 w 1034979"/>
                    <a:gd name="connsiteY144" fmla="*/ 1092672 h 1509906"/>
                    <a:gd name="connsiteX145" fmla="*/ 1031169 w 1034979"/>
                    <a:gd name="connsiteY145" fmla="*/ 1085052 h 1509906"/>
                    <a:gd name="connsiteX146" fmla="*/ 1034979 w 1034979"/>
                    <a:gd name="connsiteY146" fmla="*/ 1079337 h 1509906"/>
                    <a:gd name="connsiteX147" fmla="*/ 1033074 w 1034979"/>
                    <a:gd name="connsiteY147" fmla="*/ 1060287 h 1509906"/>
                    <a:gd name="connsiteX148" fmla="*/ 1027359 w 1034979"/>
                    <a:gd name="connsiteY148" fmla="*/ 1056477 h 1509906"/>
                    <a:gd name="connsiteX149" fmla="*/ 1012119 w 1034979"/>
                    <a:gd name="connsiteY149" fmla="*/ 1054572 h 1509906"/>
                    <a:gd name="connsiteX150" fmla="*/ 1006404 w 1034979"/>
                    <a:gd name="connsiteY150" fmla="*/ 1052667 h 1509906"/>
                    <a:gd name="connsiteX151" fmla="*/ 998784 w 1034979"/>
                    <a:gd name="connsiteY151" fmla="*/ 1050762 h 1509906"/>
                    <a:gd name="connsiteX152" fmla="*/ 987354 w 1034979"/>
                    <a:gd name="connsiteY152" fmla="*/ 1043142 h 1509906"/>
                    <a:gd name="connsiteX153" fmla="*/ 975924 w 1034979"/>
                    <a:gd name="connsiteY153" fmla="*/ 1039332 h 1509906"/>
                    <a:gd name="connsiteX154" fmla="*/ 970209 w 1034979"/>
                    <a:gd name="connsiteY154" fmla="*/ 1037427 h 1509906"/>
                    <a:gd name="connsiteX155" fmla="*/ 962589 w 1034979"/>
                    <a:gd name="connsiteY155" fmla="*/ 1035522 h 1509906"/>
                    <a:gd name="connsiteX156" fmla="*/ 956874 w 1034979"/>
                    <a:gd name="connsiteY156" fmla="*/ 1033617 h 1509906"/>
                    <a:gd name="connsiteX157" fmla="*/ 935919 w 1034979"/>
                    <a:gd name="connsiteY157" fmla="*/ 1027902 h 1509906"/>
                    <a:gd name="connsiteX158" fmla="*/ 930204 w 1034979"/>
                    <a:gd name="connsiteY158" fmla="*/ 1025997 h 1509906"/>
                    <a:gd name="connsiteX159" fmla="*/ 825429 w 1034979"/>
                    <a:gd name="connsiteY159" fmla="*/ 1027902 h 1509906"/>
                    <a:gd name="connsiteX160" fmla="*/ 819714 w 1034979"/>
                    <a:gd name="connsiteY160" fmla="*/ 1029807 h 1509906"/>
                    <a:gd name="connsiteX161" fmla="*/ 730179 w 1034979"/>
                    <a:gd name="connsiteY161" fmla="*/ 1031712 h 1509906"/>
                    <a:gd name="connsiteX162" fmla="*/ 716844 w 1034979"/>
                    <a:gd name="connsiteY162" fmla="*/ 1035522 h 1509906"/>
                    <a:gd name="connsiteX163" fmla="*/ 695889 w 1034979"/>
                    <a:gd name="connsiteY163" fmla="*/ 1037427 h 1509906"/>
                    <a:gd name="connsiteX164" fmla="*/ 669219 w 1034979"/>
                    <a:gd name="connsiteY164" fmla="*/ 1039332 h 1509906"/>
                    <a:gd name="connsiteX165" fmla="*/ 669219 w 1034979"/>
                    <a:gd name="connsiteY165" fmla="*/ 1039332 h 1509906"/>
                    <a:gd name="connsiteX166" fmla="*/ 646359 w 1034979"/>
                    <a:gd name="connsiteY166" fmla="*/ 1043142 h 1509906"/>
                    <a:gd name="connsiteX167" fmla="*/ 642549 w 1034979"/>
                    <a:gd name="connsiteY167" fmla="*/ 1031712 h 1509906"/>
                    <a:gd name="connsiteX168" fmla="*/ 640644 w 1034979"/>
                    <a:gd name="connsiteY168" fmla="*/ 1025997 h 1509906"/>
                    <a:gd name="connsiteX169" fmla="*/ 642549 w 1034979"/>
                    <a:gd name="connsiteY169" fmla="*/ 1008852 h 1509906"/>
                    <a:gd name="connsiteX170" fmla="*/ 644454 w 1034979"/>
                    <a:gd name="connsiteY170" fmla="*/ 1003137 h 1509906"/>
                    <a:gd name="connsiteX171" fmla="*/ 661599 w 1034979"/>
                    <a:gd name="connsiteY171" fmla="*/ 993612 h 1509906"/>
                    <a:gd name="connsiteX172" fmla="*/ 673029 w 1034979"/>
                    <a:gd name="connsiteY172" fmla="*/ 985992 h 1509906"/>
                    <a:gd name="connsiteX173" fmla="*/ 674934 w 1034979"/>
                    <a:gd name="connsiteY173" fmla="*/ 980277 h 1509906"/>
                    <a:gd name="connsiteX174" fmla="*/ 680649 w 1034979"/>
                    <a:gd name="connsiteY174" fmla="*/ 978372 h 1509906"/>
                    <a:gd name="connsiteX175" fmla="*/ 686364 w 1034979"/>
                    <a:gd name="connsiteY175" fmla="*/ 974562 h 1509906"/>
                    <a:gd name="connsiteX176" fmla="*/ 695889 w 1034979"/>
                    <a:gd name="connsiteY176" fmla="*/ 965037 h 1509906"/>
                    <a:gd name="connsiteX177" fmla="*/ 705414 w 1034979"/>
                    <a:gd name="connsiteY177" fmla="*/ 953607 h 1509906"/>
                    <a:gd name="connsiteX178" fmla="*/ 716844 w 1034979"/>
                    <a:gd name="connsiteY178" fmla="*/ 945987 h 1509906"/>
                    <a:gd name="connsiteX179" fmla="*/ 732084 w 1034979"/>
                    <a:gd name="connsiteY179" fmla="*/ 932652 h 1509906"/>
                    <a:gd name="connsiteX180" fmla="*/ 741609 w 1034979"/>
                    <a:gd name="connsiteY180" fmla="*/ 921222 h 1509906"/>
                    <a:gd name="connsiteX181" fmla="*/ 753039 w 1034979"/>
                    <a:gd name="connsiteY181" fmla="*/ 911697 h 1509906"/>
                    <a:gd name="connsiteX182" fmla="*/ 758754 w 1034979"/>
                    <a:gd name="connsiteY182" fmla="*/ 900267 h 1509906"/>
                    <a:gd name="connsiteX183" fmla="*/ 760659 w 1034979"/>
                    <a:gd name="connsiteY183" fmla="*/ 894552 h 1509906"/>
                    <a:gd name="connsiteX184" fmla="*/ 766374 w 1034979"/>
                    <a:gd name="connsiteY184" fmla="*/ 883122 h 1509906"/>
                    <a:gd name="connsiteX185" fmla="*/ 764469 w 1034979"/>
                    <a:gd name="connsiteY185" fmla="*/ 867882 h 1509906"/>
                    <a:gd name="connsiteX186" fmla="*/ 758754 w 1034979"/>
                    <a:gd name="connsiteY186" fmla="*/ 865977 h 1509906"/>
                    <a:gd name="connsiteX187" fmla="*/ 737799 w 1034979"/>
                    <a:gd name="connsiteY187" fmla="*/ 867882 h 1509906"/>
                    <a:gd name="connsiteX188" fmla="*/ 732084 w 1034979"/>
                    <a:gd name="connsiteY188" fmla="*/ 871692 h 1509906"/>
                    <a:gd name="connsiteX189" fmla="*/ 720654 w 1034979"/>
                    <a:gd name="connsiteY189" fmla="*/ 875502 h 1509906"/>
                    <a:gd name="connsiteX190" fmla="*/ 716844 w 1034979"/>
                    <a:gd name="connsiteY190" fmla="*/ 881217 h 1509906"/>
                    <a:gd name="connsiteX191" fmla="*/ 711129 w 1034979"/>
                    <a:gd name="connsiteY191" fmla="*/ 883122 h 1509906"/>
                    <a:gd name="connsiteX192" fmla="*/ 705414 w 1034979"/>
                    <a:gd name="connsiteY192" fmla="*/ 886932 h 1509906"/>
                    <a:gd name="connsiteX193" fmla="*/ 699699 w 1034979"/>
                    <a:gd name="connsiteY193" fmla="*/ 892647 h 1509906"/>
                    <a:gd name="connsiteX194" fmla="*/ 692079 w 1034979"/>
                    <a:gd name="connsiteY194" fmla="*/ 896457 h 1509906"/>
                    <a:gd name="connsiteX195" fmla="*/ 650169 w 1034979"/>
                    <a:gd name="connsiteY195" fmla="*/ 925032 h 1509906"/>
                    <a:gd name="connsiteX196" fmla="*/ 636834 w 1034979"/>
                    <a:gd name="connsiteY196" fmla="*/ 936462 h 1509906"/>
                    <a:gd name="connsiteX197" fmla="*/ 627309 w 1034979"/>
                    <a:gd name="connsiteY197" fmla="*/ 953607 h 1509906"/>
                    <a:gd name="connsiteX198" fmla="*/ 602544 w 1034979"/>
                    <a:gd name="connsiteY198" fmla="*/ 959322 h 1509906"/>
                    <a:gd name="connsiteX199" fmla="*/ 589209 w 1034979"/>
                    <a:gd name="connsiteY199" fmla="*/ 963132 h 1509906"/>
                    <a:gd name="connsiteX200" fmla="*/ 573969 w 1034979"/>
                    <a:gd name="connsiteY200" fmla="*/ 961227 h 1509906"/>
                    <a:gd name="connsiteX201" fmla="*/ 562539 w 1034979"/>
                    <a:gd name="connsiteY201" fmla="*/ 957417 h 1509906"/>
                    <a:gd name="connsiteX202" fmla="*/ 551109 w 1034979"/>
                    <a:gd name="connsiteY202" fmla="*/ 953607 h 1509906"/>
                    <a:gd name="connsiteX203" fmla="*/ 539679 w 1034979"/>
                    <a:gd name="connsiteY203" fmla="*/ 949797 h 1509906"/>
                    <a:gd name="connsiteX204" fmla="*/ 533964 w 1034979"/>
                    <a:gd name="connsiteY204" fmla="*/ 947892 h 1509906"/>
                    <a:gd name="connsiteX205" fmla="*/ 528249 w 1034979"/>
                    <a:gd name="connsiteY205" fmla="*/ 944082 h 1509906"/>
                    <a:gd name="connsiteX206" fmla="*/ 516819 w 1034979"/>
                    <a:gd name="connsiteY206" fmla="*/ 938367 h 1509906"/>
                    <a:gd name="connsiteX207" fmla="*/ 509199 w 1034979"/>
                    <a:gd name="connsiteY207" fmla="*/ 926937 h 1509906"/>
                    <a:gd name="connsiteX208" fmla="*/ 505389 w 1034979"/>
                    <a:gd name="connsiteY208" fmla="*/ 905982 h 1509906"/>
                    <a:gd name="connsiteX209" fmla="*/ 507294 w 1034979"/>
                    <a:gd name="connsiteY209" fmla="*/ 841212 h 1509906"/>
                    <a:gd name="connsiteX210" fmla="*/ 503484 w 1034979"/>
                    <a:gd name="connsiteY210" fmla="*/ 351627 h 1509906"/>
                    <a:gd name="connsiteX211" fmla="*/ 499674 w 1034979"/>
                    <a:gd name="connsiteY211" fmla="*/ 60162 h 1509906"/>
                    <a:gd name="connsiteX212" fmla="*/ 490149 w 1034979"/>
                    <a:gd name="connsiteY212" fmla="*/ 33492 h 1509906"/>
                    <a:gd name="connsiteX213" fmla="*/ 488244 w 1034979"/>
                    <a:gd name="connsiteY213" fmla="*/ 27777 h 1509906"/>
                    <a:gd name="connsiteX214" fmla="*/ 484434 w 1034979"/>
                    <a:gd name="connsiteY214" fmla="*/ 22062 h 1509906"/>
                    <a:gd name="connsiteX215" fmla="*/ 478719 w 1034979"/>
                    <a:gd name="connsiteY215" fmla="*/ 10632 h 1509906"/>
                    <a:gd name="connsiteX216" fmla="*/ 473004 w 1034979"/>
                    <a:gd name="connsiteY216" fmla="*/ 6822 h 1509906"/>
                    <a:gd name="connsiteX217" fmla="*/ 469194 w 1034979"/>
                    <a:gd name="connsiteY217" fmla="*/ 1107 h 1509906"/>
                    <a:gd name="connsiteX218" fmla="*/ 429189 w 1034979"/>
                    <a:gd name="connsiteY218" fmla="*/ 4917 h 1509906"/>
                    <a:gd name="connsiteX219" fmla="*/ 421569 w 1034979"/>
                    <a:gd name="connsiteY219" fmla="*/ 16347 h 1509906"/>
                    <a:gd name="connsiteX220" fmla="*/ 417759 w 1034979"/>
                    <a:gd name="connsiteY220" fmla="*/ 22062 h 1509906"/>
                    <a:gd name="connsiteX221" fmla="*/ 419664 w 1034979"/>
                    <a:gd name="connsiteY221" fmla="*/ 54447 h 1509906"/>
                    <a:gd name="connsiteX222" fmla="*/ 423474 w 1034979"/>
                    <a:gd name="connsiteY222" fmla="*/ 65877 h 1509906"/>
                    <a:gd name="connsiteX223" fmla="*/ 425379 w 1034979"/>
                    <a:gd name="connsiteY223" fmla="*/ 71592 h 1509906"/>
                    <a:gd name="connsiteX224" fmla="*/ 425379 w 1034979"/>
                    <a:gd name="connsiteY224" fmla="*/ 77307 h 1509906"/>
                    <a:gd name="connsiteX225" fmla="*/ 429189 w 1034979"/>
                    <a:gd name="connsiteY225" fmla="*/ 231612 h 1509906"/>
                    <a:gd name="connsiteX226" fmla="*/ 440619 w 1034979"/>
                    <a:gd name="connsiteY226" fmla="*/ 414492 h 1509906"/>
                    <a:gd name="connsiteX227" fmla="*/ 425379 w 1034979"/>
                    <a:gd name="connsiteY227" fmla="*/ 711672 h 1509906"/>
                    <a:gd name="connsiteX228" fmla="*/ 425173 w 1034979"/>
                    <a:gd name="connsiteY228" fmla="*/ 765165 h 1509906"/>
                    <a:gd name="connsiteX229" fmla="*/ 421363 w 1034979"/>
                    <a:gd name="connsiteY229" fmla="*/ 844096 h 1509906"/>
                    <a:gd name="connsiteX230" fmla="*/ 425379 w 1034979"/>
                    <a:gd name="connsiteY230" fmla="*/ 894552 h 1509906"/>
                    <a:gd name="connsiteX231" fmla="*/ 423474 w 1034979"/>
                    <a:gd name="connsiteY231" fmla="*/ 921222 h 1509906"/>
                    <a:gd name="connsiteX232" fmla="*/ 417759 w 1034979"/>
                    <a:gd name="connsiteY232" fmla="*/ 923127 h 1509906"/>
                    <a:gd name="connsiteX233" fmla="*/ 412044 w 1034979"/>
                    <a:gd name="connsiteY233" fmla="*/ 926937 h 1509906"/>
                    <a:gd name="connsiteX234" fmla="*/ 421569 w 1034979"/>
                    <a:gd name="connsiteY234"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88194 w 1034979"/>
                    <a:gd name="connsiteY56" fmla="*/ 1138392 h 1509906"/>
                    <a:gd name="connsiteX57" fmla="*/ 65334 w 1034979"/>
                    <a:gd name="connsiteY57" fmla="*/ 1146012 h 1509906"/>
                    <a:gd name="connsiteX58" fmla="*/ 27234 w 1034979"/>
                    <a:gd name="connsiteY58" fmla="*/ 1147917 h 1509906"/>
                    <a:gd name="connsiteX59" fmla="*/ 15804 w 1034979"/>
                    <a:gd name="connsiteY59" fmla="*/ 1153632 h 1509906"/>
                    <a:gd name="connsiteX60" fmla="*/ 6279 w 1034979"/>
                    <a:gd name="connsiteY60" fmla="*/ 1163157 h 1509906"/>
                    <a:gd name="connsiteX61" fmla="*/ 4374 w 1034979"/>
                    <a:gd name="connsiteY61" fmla="*/ 1168872 h 1509906"/>
                    <a:gd name="connsiteX62" fmla="*/ 564 w 1034979"/>
                    <a:gd name="connsiteY62" fmla="*/ 1174587 h 1509906"/>
                    <a:gd name="connsiteX63" fmla="*/ 6279 w 1034979"/>
                    <a:gd name="connsiteY63" fmla="*/ 1206972 h 1509906"/>
                    <a:gd name="connsiteX64" fmla="*/ 11994 w 1034979"/>
                    <a:gd name="connsiteY64" fmla="*/ 1210782 h 1509906"/>
                    <a:gd name="connsiteX65" fmla="*/ 17709 w 1034979"/>
                    <a:gd name="connsiteY65" fmla="*/ 1212687 h 1509906"/>
                    <a:gd name="connsiteX66" fmla="*/ 145344 w 1034979"/>
                    <a:gd name="connsiteY66" fmla="*/ 1210782 h 1509906"/>
                    <a:gd name="connsiteX67" fmla="*/ 152964 w 1034979"/>
                    <a:gd name="connsiteY67" fmla="*/ 1208877 h 1509906"/>
                    <a:gd name="connsiteX68" fmla="*/ 303459 w 1034979"/>
                    <a:gd name="connsiteY68" fmla="*/ 1203162 h 1509906"/>
                    <a:gd name="connsiteX69" fmla="*/ 318699 w 1034979"/>
                    <a:gd name="connsiteY69" fmla="*/ 1210782 h 1509906"/>
                    <a:gd name="connsiteX70" fmla="*/ 330129 w 1034979"/>
                    <a:gd name="connsiteY70" fmla="*/ 1216497 h 1509906"/>
                    <a:gd name="connsiteX71" fmla="*/ 333939 w 1034979"/>
                    <a:gd name="connsiteY71" fmla="*/ 1222212 h 1509906"/>
                    <a:gd name="connsiteX72" fmla="*/ 339654 w 1034979"/>
                    <a:gd name="connsiteY72" fmla="*/ 1224117 h 1509906"/>
                    <a:gd name="connsiteX73" fmla="*/ 351084 w 1034979"/>
                    <a:gd name="connsiteY73" fmla="*/ 1231737 h 1509906"/>
                    <a:gd name="connsiteX74" fmla="*/ 356799 w 1034979"/>
                    <a:gd name="connsiteY74" fmla="*/ 1235547 h 1509906"/>
                    <a:gd name="connsiteX75" fmla="*/ 360609 w 1034979"/>
                    <a:gd name="connsiteY75" fmla="*/ 1241262 h 1509906"/>
                    <a:gd name="connsiteX76" fmla="*/ 366324 w 1034979"/>
                    <a:gd name="connsiteY76" fmla="*/ 1252692 h 1509906"/>
                    <a:gd name="connsiteX77" fmla="*/ 362514 w 1034979"/>
                    <a:gd name="connsiteY77" fmla="*/ 1279362 h 1509906"/>
                    <a:gd name="connsiteX78" fmla="*/ 358704 w 1034979"/>
                    <a:gd name="connsiteY78" fmla="*/ 1285077 h 1509906"/>
                    <a:gd name="connsiteX79" fmla="*/ 356799 w 1034979"/>
                    <a:gd name="connsiteY79" fmla="*/ 1290792 h 1509906"/>
                    <a:gd name="connsiteX80" fmla="*/ 352989 w 1034979"/>
                    <a:gd name="connsiteY80" fmla="*/ 1296507 h 1509906"/>
                    <a:gd name="connsiteX81" fmla="*/ 351084 w 1034979"/>
                    <a:gd name="connsiteY81" fmla="*/ 1302222 h 1509906"/>
                    <a:gd name="connsiteX82" fmla="*/ 347274 w 1034979"/>
                    <a:gd name="connsiteY82" fmla="*/ 1307937 h 1509906"/>
                    <a:gd name="connsiteX83" fmla="*/ 330129 w 1034979"/>
                    <a:gd name="connsiteY83" fmla="*/ 1374612 h 1509906"/>
                    <a:gd name="connsiteX84" fmla="*/ 328224 w 1034979"/>
                    <a:gd name="connsiteY84" fmla="*/ 1426047 h 1509906"/>
                    <a:gd name="connsiteX85" fmla="*/ 330129 w 1034979"/>
                    <a:gd name="connsiteY85" fmla="*/ 1450812 h 1509906"/>
                    <a:gd name="connsiteX86" fmla="*/ 332034 w 1034979"/>
                    <a:gd name="connsiteY86" fmla="*/ 1456527 h 1509906"/>
                    <a:gd name="connsiteX87" fmla="*/ 335844 w 1034979"/>
                    <a:gd name="connsiteY87" fmla="*/ 1460337 h 1509906"/>
                    <a:gd name="connsiteX88" fmla="*/ 364419 w 1034979"/>
                    <a:gd name="connsiteY88" fmla="*/ 1506057 h 1509906"/>
                    <a:gd name="connsiteX89" fmla="*/ 387279 w 1034979"/>
                    <a:gd name="connsiteY89" fmla="*/ 1507962 h 1509906"/>
                    <a:gd name="connsiteX90" fmla="*/ 392994 w 1034979"/>
                    <a:gd name="connsiteY90" fmla="*/ 1502247 h 1509906"/>
                    <a:gd name="connsiteX91" fmla="*/ 394899 w 1034979"/>
                    <a:gd name="connsiteY91" fmla="*/ 1490817 h 1509906"/>
                    <a:gd name="connsiteX92" fmla="*/ 396804 w 1034979"/>
                    <a:gd name="connsiteY92" fmla="*/ 1485102 h 1509906"/>
                    <a:gd name="connsiteX93" fmla="*/ 398709 w 1034979"/>
                    <a:gd name="connsiteY93" fmla="*/ 1467957 h 1509906"/>
                    <a:gd name="connsiteX94" fmla="*/ 400614 w 1034979"/>
                    <a:gd name="connsiteY94" fmla="*/ 1454622 h 1509906"/>
                    <a:gd name="connsiteX95" fmla="*/ 404424 w 1034979"/>
                    <a:gd name="connsiteY95" fmla="*/ 1397472 h 1509906"/>
                    <a:gd name="connsiteX96" fmla="*/ 410139 w 1034979"/>
                    <a:gd name="connsiteY96" fmla="*/ 1386042 h 1509906"/>
                    <a:gd name="connsiteX97" fmla="*/ 413949 w 1034979"/>
                    <a:gd name="connsiteY97" fmla="*/ 1372707 h 1509906"/>
                    <a:gd name="connsiteX98" fmla="*/ 415854 w 1034979"/>
                    <a:gd name="connsiteY98" fmla="*/ 1366992 h 1509906"/>
                    <a:gd name="connsiteX99" fmla="*/ 417759 w 1034979"/>
                    <a:gd name="connsiteY99" fmla="*/ 1353657 h 1509906"/>
                    <a:gd name="connsiteX100" fmla="*/ 421569 w 1034979"/>
                    <a:gd name="connsiteY100" fmla="*/ 1342227 h 1509906"/>
                    <a:gd name="connsiteX101" fmla="*/ 427284 w 1034979"/>
                    <a:gd name="connsiteY101" fmla="*/ 1328892 h 1509906"/>
                    <a:gd name="connsiteX102" fmla="*/ 436809 w 1034979"/>
                    <a:gd name="connsiteY102" fmla="*/ 1317462 h 1509906"/>
                    <a:gd name="connsiteX103" fmla="*/ 450144 w 1034979"/>
                    <a:gd name="connsiteY103" fmla="*/ 1302222 h 1509906"/>
                    <a:gd name="connsiteX104" fmla="*/ 457764 w 1034979"/>
                    <a:gd name="connsiteY104" fmla="*/ 1290792 h 1509906"/>
                    <a:gd name="connsiteX105" fmla="*/ 461574 w 1034979"/>
                    <a:gd name="connsiteY105" fmla="*/ 1279362 h 1509906"/>
                    <a:gd name="connsiteX106" fmla="*/ 465384 w 1034979"/>
                    <a:gd name="connsiteY106" fmla="*/ 1264122 h 1509906"/>
                    <a:gd name="connsiteX107" fmla="*/ 467289 w 1034979"/>
                    <a:gd name="connsiteY107" fmla="*/ 1258407 h 1509906"/>
                    <a:gd name="connsiteX108" fmla="*/ 535869 w 1034979"/>
                    <a:gd name="connsiteY108" fmla="*/ 1243167 h 1509906"/>
                    <a:gd name="connsiteX109" fmla="*/ 541584 w 1034979"/>
                    <a:gd name="connsiteY109" fmla="*/ 1241262 h 1509906"/>
                    <a:gd name="connsiteX110" fmla="*/ 547299 w 1034979"/>
                    <a:gd name="connsiteY110" fmla="*/ 1239357 h 1509906"/>
                    <a:gd name="connsiteX111" fmla="*/ 554919 w 1034979"/>
                    <a:gd name="connsiteY111" fmla="*/ 1237452 h 1509906"/>
                    <a:gd name="connsiteX112" fmla="*/ 573969 w 1034979"/>
                    <a:gd name="connsiteY112" fmla="*/ 1229832 h 1509906"/>
                    <a:gd name="connsiteX113" fmla="*/ 585399 w 1034979"/>
                    <a:gd name="connsiteY113" fmla="*/ 1226022 h 1509906"/>
                    <a:gd name="connsiteX114" fmla="*/ 720654 w 1034979"/>
                    <a:gd name="connsiteY114" fmla="*/ 1309842 h 1509906"/>
                    <a:gd name="connsiteX115" fmla="*/ 733989 w 1034979"/>
                    <a:gd name="connsiteY115" fmla="*/ 1319367 h 1509906"/>
                    <a:gd name="connsiteX116" fmla="*/ 743514 w 1034979"/>
                    <a:gd name="connsiteY116" fmla="*/ 1321272 h 1509906"/>
                    <a:gd name="connsiteX117" fmla="*/ 749229 w 1034979"/>
                    <a:gd name="connsiteY117" fmla="*/ 1323177 h 1509906"/>
                    <a:gd name="connsiteX118" fmla="*/ 762564 w 1034979"/>
                    <a:gd name="connsiteY118" fmla="*/ 1328892 h 1509906"/>
                    <a:gd name="connsiteX119" fmla="*/ 777804 w 1034979"/>
                    <a:gd name="connsiteY119" fmla="*/ 1326987 h 1509906"/>
                    <a:gd name="connsiteX120" fmla="*/ 789234 w 1034979"/>
                    <a:gd name="connsiteY120" fmla="*/ 1321272 h 1509906"/>
                    <a:gd name="connsiteX121" fmla="*/ 794949 w 1034979"/>
                    <a:gd name="connsiteY121" fmla="*/ 1319367 h 1509906"/>
                    <a:gd name="connsiteX122" fmla="*/ 802569 w 1034979"/>
                    <a:gd name="connsiteY122" fmla="*/ 1302222 h 1509906"/>
                    <a:gd name="connsiteX123" fmla="*/ 800664 w 1034979"/>
                    <a:gd name="connsiteY123" fmla="*/ 1277457 h 1509906"/>
                    <a:gd name="connsiteX124" fmla="*/ 798759 w 1034979"/>
                    <a:gd name="connsiteY124" fmla="*/ 1271742 h 1509906"/>
                    <a:gd name="connsiteX125" fmla="*/ 796854 w 1034979"/>
                    <a:gd name="connsiteY125" fmla="*/ 1264122 h 1509906"/>
                    <a:gd name="connsiteX126" fmla="*/ 783519 w 1034979"/>
                    <a:gd name="connsiteY126" fmla="*/ 1246977 h 1509906"/>
                    <a:gd name="connsiteX127" fmla="*/ 773994 w 1034979"/>
                    <a:gd name="connsiteY127" fmla="*/ 1241262 h 1509906"/>
                    <a:gd name="connsiteX128" fmla="*/ 648264 w 1034979"/>
                    <a:gd name="connsiteY128" fmla="*/ 1149822 h 1509906"/>
                    <a:gd name="connsiteX129" fmla="*/ 644454 w 1034979"/>
                    <a:gd name="connsiteY129" fmla="*/ 1132677 h 1509906"/>
                    <a:gd name="connsiteX130" fmla="*/ 646359 w 1034979"/>
                    <a:gd name="connsiteY130" fmla="*/ 1125057 h 1509906"/>
                    <a:gd name="connsiteX131" fmla="*/ 650169 w 1034979"/>
                    <a:gd name="connsiteY131" fmla="*/ 1107912 h 1509906"/>
                    <a:gd name="connsiteX132" fmla="*/ 653979 w 1034979"/>
                    <a:gd name="connsiteY132" fmla="*/ 1102197 h 1509906"/>
                    <a:gd name="connsiteX133" fmla="*/ 655884 w 1034979"/>
                    <a:gd name="connsiteY133" fmla="*/ 1096482 h 1509906"/>
                    <a:gd name="connsiteX134" fmla="*/ 661599 w 1034979"/>
                    <a:gd name="connsiteY134" fmla="*/ 1094577 h 1509906"/>
                    <a:gd name="connsiteX135" fmla="*/ 671124 w 1034979"/>
                    <a:gd name="connsiteY135" fmla="*/ 1083147 h 1509906"/>
                    <a:gd name="connsiteX136" fmla="*/ 724464 w 1034979"/>
                    <a:gd name="connsiteY136" fmla="*/ 1075527 h 1509906"/>
                    <a:gd name="connsiteX137" fmla="*/ 842574 w 1034979"/>
                    <a:gd name="connsiteY137" fmla="*/ 1077432 h 1509906"/>
                    <a:gd name="connsiteX138" fmla="*/ 871149 w 1034979"/>
                    <a:gd name="connsiteY138" fmla="*/ 1079337 h 1509906"/>
                    <a:gd name="connsiteX139" fmla="*/ 899724 w 1034979"/>
                    <a:gd name="connsiteY139" fmla="*/ 1085052 h 1509906"/>
                    <a:gd name="connsiteX140" fmla="*/ 922584 w 1034979"/>
                    <a:gd name="connsiteY140" fmla="*/ 1088862 h 1509906"/>
                    <a:gd name="connsiteX141" fmla="*/ 951159 w 1034979"/>
                    <a:gd name="connsiteY141" fmla="*/ 1094577 h 1509906"/>
                    <a:gd name="connsiteX142" fmla="*/ 956874 w 1034979"/>
                    <a:gd name="connsiteY142" fmla="*/ 1094577 h 1509906"/>
                    <a:gd name="connsiteX143" fmla="*/ 1002594 w 1034979"/>
                    <a:gd name="connsiteY143" fmla="*/ 1092672 h 1509906"/>
                    <a:gd name="connsiteX144" fmla="*/ 1031169 w 1034979"/>
                    <a:gd name="connsiteY144" fmla="*/ 1085052 h 1509906"/>
                    <a:gd name="connsiteX145" fmla="*/ 1034979 w 1034979"/>
                    <a:gd name="connsiteY145" fmla="*/ 1079337 h 1509906"/>
                    <a:gd name="connsiteX146" fmla="*/ 1033074 w 1034979"/>
                    <a:gd name="connsiteY146" fmla="*/ 1060287 h 1509906"/>
                    <a:gd name="connsiteX147" fmla="*/ 1027359 w 1034979"/>
                    <a:gd name="connsiteY147" fmla="*/ 1056477 h 1509906"/>
                    <a:gd name="connsiteX148" fmla="*/ 1012119 w 1034979"/>
                    <a:gd name="connsiteY148" fmla="*/ 1054572 h 1509906"/>
                    <a:gd name="connsiteX149" fmla="*/ 1006404 w 1034979"/>
                    <a:gd name="connsiteY149" fmla="*/ 1052667 h 1509906"/>
                    <a:gd name="connsiteX150" fmla="*/ 998784 w 1034979"/>
                    <a:gd name="connsiteY150" fmla="*/ 1050762 h 1509906"/>
                    <a:gd name="connsiteX151" fmla="*/ 987354 w 1034979"/>
                    <a:gd name="connsiteY151" fmla="*/ 1043142 h 1509906"/>
                    <a:gd name="connsiteX152" fmla="*/ 975924 w 1034979"/>
                    <a:gd name="connsiteY152" fmla="*/ 1039332 h 1509906"/>
                    <a:gd name="connsiteX153" fmla="*/ 970209 w 1034979"/>
                    <a:gd name="connsiteY153" fmla="*/ 1037427 h 1509906"/>
                    <a:gd name="connsiteX154" fmla="*/ 962589 w 1034979"/>
                    <a:gd name="connsiteY154" fmla="*/ 1035522 h 1509906"/>
                    <a:gd name="connsiteX155" fmla="*/ 956874 w 1034979"/>
                    <a:gd name="connsiteY155" fmla="*/ 1033617 h 1509906"/>
                    <a:gd name="connsiteX156" fmla="*/ 935919 w 1034979"/>
                    <a:gd name="connsiteY156" fmla="*/ 1027902 h 1509906"/>
                    <a:gd name="connsiteX157" fmla="*/ 930204 w 1034979"/>
                    <a:gd name="connsiteY157" fmla="*/ 1025997 h 1509906"/>
                    <a:gd name="connsiteX158" fmla="*/ 825429 w 1034979"/>
                    <a:gd name="connsiteY158" fmla="*/ 1027902 h 1509906"/>
                    <a:gd name="connsiteX159" fmla="*/ 819714 w 1034979"/>
                    <a:gd name="connsiteY159" fmla="*/ 1029807 h 1509906"/>
                    <a:gd name="connsiteX160" fmla="*/ 730179 w 1034979"/>
                    <a:gd name="connsiteY160" fmla="*/ 1031712 h 1509906"/>
                    <a:gd name="connsiteX161" fmla="*/ 716844 w 1034979"/>
                    <a:gd name="connsiteY161" fmla="*/ 1035522 h 1509906"/>
                    <a:gd name="connsiteX162" fmla="*/ 695889 w 1034979"/>
                    <a:gd name="connsiteY162" fmla="*/ 1037427 h 1509906"/>
                    <a:gd name="connsiteX163" fmla="*/ 669219 w 1034979"/>
                    <a:gd name="connsiteY163" fmla="*/ 1039332 h 1509906"/>
                    <a:gd name="connsiteX164" fmla="*/ 669219 w 1034979"/>
                    <a:gd name="connsiteY164" fmla="*/ 1039332 h 1509906"/>
                    <a:gd name="connsiteX165" fmla="*/ 646359 w 1034979"/>
                    <a:gd name="connsiteY165" fmla="*/ 1043142 h 1509906"/>
                    <a:gd name="connsiteX166" fmla="*/ 642549 w 1034979"/>
                    <a:gd name="connsiteY166" fmla="*/ 1031712 h 1509906"/>
                    <a:gd name="connsiteX167" fmla="*/ 640644 w 1034979"/>
                    <a:gd name="connsiteY167" fmla="*/ 1025997 h 1509906"/>
                    <a:gd name="connsiteX168" fmla="*/ 642549 w 1034979"/>
                    <a:gd name="connsiteY168" fmla="*/ 1008852 h 1509906"/>
                    <a:gd name="connsiteX169" fmla="*/ 644454 w 1034979"/>
                    <a:gd name="connsiteY169" fmla="*/ 1003137 h 1509906"/>
                    <a:gd name="connsiteX170" fmla="*/ 661599 w 1034979"/>
                    <a:gd name="connsiteY170" fmla="*/ 993612 h 1509906"/>
                    <a:gd name="connsiteX171" fmla="*/ 673029 w 1034979"/>
                    <a:gd name="connsiteY171" fmla="*/ 985992 h 1509906"/>
                    <a:gd name="connsiteX172" fmla="*/ 674934 w 1034979"/>
                    <a:gd name="connsiteY172" fmla="*/ 980277 h 1509906"/>
                    <a:gd name="connsiteX173" fmla="*/ 680649 w 1034979"/>
                    <a:gd name="connsiteY173" fmla="*/ 978372 h 1509906"/>
                    <a:gd name="connsiteX174" fmla="*/ 686364 w 1034979"/>
                    <a:gd name="connsiteY174" fmla="*/ 974562 h 1509906"/>
                    <a:gd name="connsiteX175" fmla="*/ 695889 w 1034979"/>
                    <a:gd name="connsiteY175" fmla="*/ 965037 h 1509906"/>
                    <a:gd name="connsiteX176" fmla="*/ 705414 w 1034979"/>
                    <a:gd name="connsiteY176" fmla="*/ 953607 h 1509906"/>
                    <a:gd name="connsiteX177" fmla="*/ 716844 w 1034979"/>
                    <a:gd name="connsiteY177" fmla="*/ 945987 h 1509906"/>
                    <a:gd name="connsiteX178" fmla="*/ 732084 w 1034979"/>
                    <a:gd name="connsiteY178" fmla="*/ 932652 h 1509906"/>
                    <a:gd name="connsiteX179" fmla="*/ 741609 w 1034979"/>
                    <a:gd name="connsiteY179" fmla="*/ 921222 h 1509906"/>
                    <a:gd name="connsiteX180" fmla="*/ 753039 w 1034979"/>
                    <a:gd name="connsiteY180" fmla="*/ 911697 h 1509906"/>
                    <a:gd name="connsiteX181" fmla="*/ 758754 w 1034979"/>
                    <a:gd name="connsiteY181" fmla="*/ 900267 h 1509906"/>
                    <a:gd name="connsiteX182" fmla="*/ 760659 w 1034979"/>
                    <a:gd name="connsiteY182" fmla="*/ 894552 h 1509906"/>
                    <a:gd name="connsiteX183" fmla="*/ 766374 w 1034979"/>
                    <a:gd name="connsiteY183" fmla="*/ 883122 h 1509906"/>
                    <a:gd name="connsiteX184" fmla="*/ 764469 w 1034979"/>
                    <a:gd name="connsiteY184" fmla="*/ 867882 h 1509906"/>
                    <a:gd name="connsiteX185" fmla="*/ 758754 w 1034979"/>
                    <a:gd name="connsiteY185" fmla="*/ 865977 h 1509906"/>
                    <a:gd name="connsiteX186" fmla="*/ 737799 w 1034979"/>
                    <a:gd name="connsiteY186" fmla="*/ 867882 h 1509906"/>
                    <a:gd name="connsiteX187" fmla="*/ 732084 w 1034979"/>
                    <a:gd name="connsiteY187" fmla="*/ 871692 h 1509906"/>
                    <a:gd name="connsiteX188" fmla="*/ 720654 w 1034979"/>
                    <a:gd name="connsiteY188" fmla="*/ 875502 h 1509906"/>
                    <a:gd name="connsiteX189" fmla="*/ 716844 w 1034979"/>
                    <a:gd name="connsiteY189" fmla="*/ 881217 h 1509906"/>
                    <a:gd name="connsiteX190" fmla="*/ 711129 w 1034979"/>
                    <a:gd name="connsiteY190" fmla="*/ 883122 h 1509906"/>
                    <a:gd name="connsiteX191" fmla="*/ 705414 w 1034979"/>
                    <a:gd name="connsiteY191" fmla="*/ 886932 h 1509906"/>
                    <a:gd name="connsiteX192" fmla="*/ 699699 w 1034979"/>
                    <a:gd name="connsiteY192" fmla="*/ 892647 h 1509906"/>
                    <a:gd name="connsiteX193" fmla="*/ 692079 w 1034979"/>
                    <a:gd name="connsiteY193" fmla="*/ 896457 h 1509906"/>
                    <a:gd name="connsiteX194" fmla="*/ 650169 w 1034979"/>
                    <a:gd name="connsiteY194" fmla="*/ 925032 h 1509906"/>
                    <a:gd name="connsiteX195" fmla="*/ 636834 w 1034979"/>
                    <a:gd name="connsiteY195" fmla="*/ 936462 h 1509906"/>
                    <a:gd name="connsiteX196" fmla="*/ 627309 w 1034979"/>
                    <a:gd name="connsiteY196" fmla="*/ 953607 h 1509906"/>
                    <a:gd name="connsiteX197" fmla="*/ 602544 w 1034979"/>
                    <a:gd name="connsiteY197" fmla="*/ 959322 h 1509906"/>
                    <a:gd name="connsiteX198" fmla="*/ 589209 w 1034979"/>
                    <a:gd name="connsiteY198" fmla="*/ 963132 h 1509906"/>
                    <a:gd name="connsiteX199" fmla="*/ 573969 w 1034979"/>
                    <a:gd name="connsiteY199" fmla="*/ 961227 h 1509906"/>
                    <a:gd name="connsiteX200" fmla="*/ 562539 w 1034979"/>
                    <a:gd name="connsiteY200" fmla="*/ 957417 h 1509906"/>
                    <a:gd name="connsiteX201" fmla="*/ 551109 w 1034979"/>
                    <a:gd name="connsiteY201" fmla="*/ 953607 h 1509906"/>
                    <a:gd name="connsiteX202" fmla="*/ 539679 w 1034979"/>
                    <a:gd name="connsiteY202" fmla="*/ 949797 h 1509906"/>
                    <a:gd name="connsiteX203" fmla="*/ 533964 w 1034979"/>
                    <a:gd name="connsiteY203" fmla="*/ 947892 h 1509906"/>
                    <a:gd name="connsiteX204" fmla="*/ 528249 w 1034979"/>
                    <a:gd name="connsiteY204" fmla="*/ 944082 h 1509906"/>
                    <a:gd name="connsiteX205" fmla="*/ 516819 w 1034979"/>
                    <a:gd name="connsiteY205" fmla="*/ 938367 h 1509906"/>
                    <a:gd name="connsiteX206" fmla="*/ 509199 w 1034979"/>
                    <a:gd name="connsiteY206" fmla="*/ 926937 h 1509906"/>
                    <a:gd name="connsiteX207" fmla="*/ 505389 w 1034979"/>
                    <a:gd name="connsiteY207" fmla="*/ 905982 h 1509906"/>
                    <a:gd name="connsiteX208" fmla="*/ 507294 w 1034979"/>
                    <a:gd name="connsiteY208" fmla="*/ 841212 h 1509906"/>
                    <a:gd name="connsiteX209" fmla="*/ 503484 w 1034979"/>
                    <a:gd name="connsiteY209" fmla="*/ 351627 h 1509906"/>
                    <a:gd name="connsiteX210" fmla="*/ 499674 w 1034979"/>
                    <a:gd name="connsiteY210" fmla="*/ 60162 h 1509906"/>
                    <a:gd name="connsiteX211" fmla="*/ 490149 w 1034979"/>
                    <a:gd name="connsiteY211" fmla="*/ 33492 h 1509906"/>
                    <a:gd name="connsiteX212" fmla="*/ 488244 w 1034979"/>
                    <a:gd name="connsiteY212" fmla="*/ 27777 h 1509906"/>
                    <a:gd name="connsiteX213" fmla="*/ 484434 w 1034979"/>
                    <a:gd name="connsiteY213" fmla="*/ 22062 h 1509906"/>
                    <a:gd name="connsiteX214" fmla="*/ 478719 w 1034979"/>
                    <a:gd name="connsiteY214" fmla="*/ 10632 h 1509906"/>
                    <a:gd name="connsiteX215" fmla="*/ 473004 w 1034979"/>
                    <a:gd name="connsiteY215" fmla="*/ 6822 h 1509906"/>
                    <a:gd name="connsiteX216" fmla="*/ 469194 w 1034979"/>
                    <a:gd name="connsiteY216" fmla="*/ 1107 h 1509906"/>
                    <a:gd name="connsiteX217" fmla="*/ 429189 w 1034979"/>
                    <a:gd name="connsiteY217" fmla="*/ 4917 h 1509906"/>
                    <a:gd name="connsiteX218" fmla="*/ 421569 w 1034979"/>
                    <a:gd name="connsiteY218" fmla="*/ 16347 h 1509906"/>
                    <a:gd name="connsiteX219" fmla="*/ 417759 w 1034979"/>
                    <a:gd name="connsiteY219" fmla="*/ 22062 h 1509906"/>
                    <a:gd name="connsiteX220" fmla="*/ 419664 w 1034979"/>
                    <a:gd name="connsiteY220" fmla="*/ 54447 h 1509906"/>
                    <a:gd name="connsiteX221" fmla="*/ 423474 w 1034979"/>
                    <a:gd name="connsiteY221" fmla="*/ 65877 h 1509906"/>
                    <a:gd name="connsiteX222" fmla="*/ 425379 w 1034979"/>
                    <a:gd name="connsiteY222" fmla="*/ 71592 h 1509906"/>
                    <a:gd name="connsiteX223" fmla="*/ 425379 w 1034979"/>
                    <a:gd name="connsiteY223" fmla="*/ 77307 h 1509906"/>
                    <a:gd name="connsiteX224" fmla="*/ 429189 w 1034979"/>
                    <a:gd name="connsiteY224" fmla="*/ 231612 h 1509906"/>
                    <a:gd name="connsiteX225" fmla="*/ 440619 w 1034979"/>
                    <a:gd name="connsiteY225" fmla="*/ 414492 h 1509906"/>
                    <a:gd name="connsiteX226" fmla="*/ 425379 w 1034979"/>
                    <a:gd name="connsiteY226" fmla="*/ 711672 h 1509906"/>
                    <a:gd name="connsiteX227" fmla="*/ 425173 w 1034979"/>
                    <a:gd name="connsiteY227" fmla="*/ 765165 h 1509906"/>
                    <a:gd name="connsiteX228" fmla="*/ 421363 w 1034979"/>
                    <a:gd name="connsiteY228" fmla="*/ 844096 h 1509906"/>
                    <a:gd name="connsiteX229" fmla="*/ 425379 w 1034979"/>
                    <a:gd name="connsiteY229" fmla="*/ 894552 h 1509906"/>
                    <a:gd name="connsiteX230" fmla="*/ 423474 w 1034979"/>
                    <a:gd name="connsiteY230" fmla="*/ 921222 h 1509906"/>
                    <a:gd name="connsiteX231" fmla="*/ 417759 w 1034979"/>
                    <a:gd name="connsiteY231" fmla="*/ 923127 h 1509906"/>
                    <a:gd name="connsiteX232" fmla="*/ 412044 w 1034979"/>
                    <a:gd name="connsiteY232" fmla="*/ 926937 h 1509906"/>
                    <a:gd name="connsiteX233" fmla="*/ 421569 w 1034979"/>
                    <a:gd name="connsiteY233"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65334 w 1034979"/>
                    <a:gd name="connsiteY56" fmla="*/ 1146012 h 1509906"/>
                    <a:gd name="connsiteX57" fmla="*/ 27234 w 1034979"/>
                    <a:gd name="connsiteY57" fmla="*/ 1147917 h 1509906"/>
                    <a:gd name="connsiteX58" fmla="*/ 15804 w 1034979"/>
                    <a:gd name="connsiteY58" fmla="*/ 1153632 h 1509906"/>
                    <a:gd name="connsiteX59" fmla="*/ 6279 w 1034979"/>
                    <a:gd name="connsiteY59" fmla="*/ 1163157 h 1509906"/>
                    <a:gd name="connsiteX60" fmla="*/ 4374 w 1034979"/>
                    <a:gd name="connsiteY60" fmla="*/ 1168872 h 1509906"/>
                    <a:gd name="connsiteX61" fmla="*/ 564 w 1034979"/>
                    <a:gd name="connsiteY61" fmla="*/ 1174587 h 1509906"/>
                    <a:gd name="connsiteX62" fmla="*/ 6279 w 1034979"/>
                    <a:gd name="connsiteY62" fmla="*/ 1206972 h 1509906"/>
                    <a:gd name="connsiteX63" fmla="*/ 11994 w 1034979"/>
                    <a:gd name="connsiteY63" fmla="*/ 1210782 h 1509906"/>
                    <a:gd name="connsiteX64" fmla="*/ 17709 w 1034979"/>
                    <a:gd name="connsiteY64" fmla="*/ 1212687 h 1509906"/>
                    <a:gd name="connsiteX65" fmla="*/ 145344 w 1034979"/>
                    <a:gd name="connsiteY65" fmla="*/ 1210782 h 1509906"/>
                    <a:gd name="connsiteX66" fmla="*/ 152964 w 1034979"/>
                    <a:gd name="connsiteY66" fmla="*/ 1208877 h 1509906"/>
                    <a:gd name="connsiteX67" fmla="*/ 303459 w 1034979"/>
                    <a:gd name="connsiteY67" fmla="*/ 1203162 h 1509906"/>
                    <a:gd name="connsiteX68" fmla="*/ 318699 w 1034979"/>
                    <a:gd name="connsiteY68" fmla="*/ 1210782 h 1509906"/>
                    <a:gd name="connsiteX69" fmla="*/ 330129 w 1034979"/>
                    <a:gd name="connsiteY69" fmla="*/ 1216497 h 1509906"/>
                    <a:gd name="connsiteX70" fmla="*/ 333939 w 1034979"/>
                    <a:gd name="connsiteY70" fmla="*/ 1222212 h 1509906"/>
                    <a:gd name="connsiteX71" fmla="*/ 339654 w 1034979"/>
                    <a:gd name="connsiteY71" fmla="*/ 1224117 h 1509906"/>
                    <a:gd name="connsiteX72" fmla="*/ 351084 w 1034979"/>
                    <a:gd name="connsiteY72" fmla="*/ 1231737 h 1509906"/>
                    <a:gd name="connsiteX73" fmla="*/ 356799 w 1034979"/>
                    <a:gd name="connsiteY73" fmla="*/ 1235547 h 1509906"/>
                    <a:gd name="connsiteX74" fmla="*/ 360609 w 1034979"/>
                    <a:gd name="connsiteY74" fmla="*/ 1241262 h 1509906"/>
                    <a:gd name="connsiteX75" fmla="*/ 366324 w 1034979"/>
                    <a:gd name="connsiteY75" fmla="*/ 1252692 h 1509906"/>
                    <a:gd name="connsiteX76" fmla="*/ 362514 w 1034979"/>
                    <a:gd name="connsiteY76" fmla="*/ 1279362 h 1509906"/>
                    <a:gd name="connsiteX77" fmla="*/ 358704 w 1034979"/>
                    <a:gd name="connsiteY77" fmla="*/ 1285077 h 1509906"/>
                    <a:gd name="connsiteX78" fmla="*/ 356799 w 1034979"/>
                    <a:gd name="connsiteY78" fmla="*/ 1290792 h 1509906"/>
                    <a:gd name="connsiteX79" fmla="*/ 352989 w 1034979"/>
                    <a:gd name="connsiteY79" fmla="*/ 1296507 h 1509906"/>
                    <a:gd name="connsiteX80" fmla="*/ 351084 w 1034979"/>
                    <a:gd name="connsiteY80" fmla="*/ 1302222 h 1509906"/>
                    <a:gd name="connsiteX81" fmla="*/ 347274 w 1034979"/>
                    <a:gd name="connsiteY81" fmla="*/ 1307937 h 1509906"/>
                    <a:gd name="connsiteX82" fmla="*/ 330129 w 1034979"/>
                    <a:gd name="connsiteY82" fmla="*/ 1374612 h 1509906"/>
                    <a:gd name="connsiteX83" fmla="*/ 328224 w 1034979"/>
                    <a:gd name="connsiteY83" fmla="*/ 1426047 h 1509906"/>
                    <a:gd name="connsiteX84" fmla="*/ 330129 w 1034979"/>
                    <a:gd name="connsiteY84" fmla="*/ 1450812 h 1509906"/>
                    <a:gd name="connsiteX85" fmla="*/ 332034 w 1034979"/>
                    <a:gd name="connsiteY85" fmla="*/ 1456527 h 1509906"/>
                    <a:gd name="connsiteX86" fmla="*/ 335844 w 1034979"/>
                    <a:gd name="connsiteY86" fmla="*/ 1460337 h 1509906"/>
                    <a:gd name="connsiteX87" fmla="*/ 364419 w 1034979"/>
                    <a:gd name="connsiteY87" fmla="*/ 1506057 h 1509906"/>
                    <a:gd name="connsiteX88" fmla="*/ 387279 w 1034979"/>
                    <a:gd name="connsiteY88" fmla="*/ 1507962 h 1509906"/>
                    <a:gd name="connsiteX89" fmla="*/ 392994 w 1034979"/>
                    <a:gd name="connsiteY89" fmla="*/ 1502247 h 1509906"/>
                    <a:gd name="connsiteX90" fmla="*/ 394899 w 1034979"/>
                    <a:gd name="connsiteY90" fmla="*/ 1490817 h 1509906"/>
                    <a:gd name="connsiteX91" fmla="*/ 396804 w 1034979"/>
                    <a:gd name="connsiteY91" fmla="*/ 1485102 h 1509906"/>
                    <a:gd name="connsiteX92" fmla="*/ 398709 w 1034979"/>
                    <a:gd name="connsiteY92" fmla="*/ 1467957 h 1509906"/>
                    <a:gd name="connsiteX93" fmla="*/ 400614 w 1034979"/>
                    <a:gd name="connsiteY93" fmla="*/ 1454622 h 1509906"/>
                    <a:gd name="connsiteX94" fmla="*/ 404424 w 1034979"/>
                    <a:gd name="connsiteY94" fmla="*/ 1397472 h 1509906"/>
                    <a:gd name="connsiteX95" fmla="*/ 410139 w 1034979"/>
                    <a:gd name="connsiteY95" fmla="*/ 1386042 h 1509906"/>
                    <a:gd name="connsiteX96" fmla="*/ 413949 w 1034979"/>
                    <a:gd name="connsiteY96" fmla="*/ 1372707 h 1509906"/>
                    <a:gd name="connsiteX97" fmla="*/ 415854 w 1034979"/>
                    <a:gd name="connsiteY97" fmla="*/ 1366992 h 1509906"/>
                    <a:gd name="connsiteX98" fmla="*/ 417759 w 1034979"/>
                    <a:gd name="connsiteY98" fmla="*/ 1353657 h 1509906"/>
                    <a:gd name="connsiteX99" fmla="*/ 421569 w 1034979"/>
                    <a:gd name="connsiteY99" fmla="*/ 1342227 h 1509906"/>
                    <a:gd name="connsiteX100" fmla="*/ 427284 w 1034979"/>
                    <a:gd name="connsiteY100" fmla="*/ 1328892 h 1509906"/>
                    <a:gd name="connsiteX101" fmla="*/ 436809 w 1034979"/>
                    <a:gd name="connsiteY101" fmla="*/ 1317462 h 1509906"/>
                    <a:gd name="connsiteX102" fmla="*/ 450144 w 1034979"/>
                    <a:gd name="connsiteY102" fmla="*/ 1302222 h 1509906"/>
                    <a:gd name="connsiteX103" fmla="*/ 457764 w 1034979"/>
                    <a:gd name="connsiteY103" fmla="*/ 1290792 h 1509906"/>
                    <a:gd name="connsiteX104" fmla="*/ 461574 w 1034979"/>
                    <a:gd name="connsiteY104" fmla="*/ 1279362 h 1509906"/>
                    <a:gd name="connsiteX105" fmla="*/ 465384 w 1034979"/>
                    <a:gd name="connsiteY105" fmla="*/ 1264122 h 1509906"/>
                    <a:gd name="connsiteX106" fmla="*/ 467289 w 1034979"/>
                    <a:gd name="connsiteY106" fmla="*/ 1258407 h 1509906"/>
                    <a:gd name="connsiteX107" fmla="*/ 535869 w 1034979"/>
                    <a:gd name="connsiteY107" fmla="*/ 1243167 h 1509906"/>
                    <a:gd name="connsiteX108" fmla="*/ 541584 w 1034979"/>
                    <a:gd name="connsiteY108" fmla="*/ 1241262 h 1509906"/>
                    <a:gd name="connsiteX109" fmla="*/ 547299 w 1034979"/>
                    <a:gd name="connsiteY109" fmla="*/ 1239357 h 1509906"/>
                    <a:gd name="connsiteX110" fmla="*/ 554919 w 1034979"/>
                    <a:gd name="connsiteY110" fmla="*/ 1237452 h 1509906"/>
                    <a:gd name="connsiteX111" fmla="*/ 573969 w 1034979"/>
                    <a:gd name="connsiteY111" fmla="*/ 1229832 h 1509906"/>
                    <a:gd name="connsiteX112" fmla="*/ 585399 w 1034979"/>
                    <a:gd name="connsiteY112" fmla="*/ 1226022 h 1509906"/>
                    <a:gd name="connsiteX113" fmla="*/ 720654 w 1034979"/>
                    <a:gd name="connsiteY113" fmla="*/ 1309842 h 1509906"/>
                    <a:gd name="connsiteX114" fmla="*/ 733989 w 1034979"/>
                    <a:gd name="connsiteY114" fmla="*/ 1319367 h 1509906"/>
                    <a:gd name="connsiteX115" fmla="*/ 743514 w 1034979"/>
                    <a:gd name="connsiteY115" fmla="*/ 1321272 h 1509906"/>
                    <a:gd name="connsiteX116" fmla="*/ 749229 w 1034979"/>
                    <a:gd name="connsiteY116" fmla="*/ 1323177 h 1509906"/>
                    <a:gd name="connsiteX117" fmla="*/ 762564 w 1034979"/>
                    <a:gd name="connsiteY117" fmla="*/ 1328892 h 1509906"/>
                    <a:gd name="connsiteX118" fmla="*/ 777804 w 1034979"/>
                    <a:gd name="connsiteY118" fmla="*/ 1326987 h 1509906"/>
                    <a:gd name="connsiteX119" fmla="*/ 789234 w 1034979"/>
                    <a:gd name="connsiteY119" fmla="*/ 1321272 h 1509906"/>
                    <a:gd name="connsiteX120" fmla="*/ 794949 w 1034979"/>
                    <a:gd name="connsiteY120" fmla="*/ 1319367 h 1509906"/>
                    <a:gd name="connsiteX121" fmla="*/ 802569 w 1034979"/>
                    <a:gd name="connsiteY121" fmla="*/ 1302222 h 1509906"/>
                    <a:gd name="connsiteX122" fmla="*/ 800664 w 1034979"/>
                    <a:gd name="connsiteY122" fmla="*/ 1277457 h 1509906"/>
                    <a:gd name="connsiteX123" fmla="*/ 798759 w 1034979"/>
                    <a:gd name="connsiteY123" fmla="*/ 1271742 h 1509906"/>
                    <a:gd name="connsiteX124" fmla="*/ 796854 w 1034979"/>
                    <a:gd name="connsiteY124" fmla="*/ 1264122 h 1509906"/>
                    <a:gd name="connsiteX125" fmla="*/ 783519 w 1034979"/>
                    <a:gd name="connsiteY125" fmla="*/ 1246977 h 1509906"/>
                    <a:gd name="connsiteX126" fmla="*/ 773994 w 1034979"/>
                    <a:gd name="connsiteY126" fmla="*/ 1241262 h 1509906"/>
                    <a:gd name="connsiteX127" fmla="*/ 648264 w 1034979"/>
                    <a:gd name="connsiteY127" fmla="*/ 1149822 h 1509906"/>
                    <a:gd name="connsiteX128" fmla="*/ 644454 w 1034979"/>
                    <a:gd name="connsiteY128" fmla="*/ 1132677 h 1509906"/>
                    <a:gd name="connsiteX129" fmla="*/ 646359 w 1034979"/>
                    <a:gd name="connsiteY129" fmla="*/ 1125057 h 1509906"/>
                    <a:gd name="connsiteX130" fmla="*/ 650169 w 1034979"/>
                    <a:gd name="connsiteY130" fmla="*/ 1107912 h 1509906"/>
                    <a:gd name="connsiteX131" fmla="*/ 653979 w 1034979"/>
                    <a:gd name="connsiteY131" fmla="*/ 1102197 h 1509906"/>
                    <a:gd name="connsiteX132" fmla="*/ 655884 w 1034979"/>
                    <a:gd name="connsiteY132" fmla="*/ 1096482 h 1509906"/>
                    <a:gd name="connsiteX133" fmla="*/ 661599 w 1034979"/>
                    <a:gd name="connsiteY133" fmla="*/ 1094577 h 1509906"/>
                    <a:gd name="connsiteX134" fmla="*/ 671124 w 1034979"/>
                    <a:gd name="connsiteY134" fmla="*/ 1083147 h 1509906"/>
                    <a:gd name="connsiteX135" fmla="*/ 724464 w 1034979"/>
                    <a:gd name="connsiteY135" fmla="*/ 1075527 h 1509906"/>
                    <a:gd name="connsiteX136" fmla="*/ 842574 w 1034979"/>
                    <a:gd name="connsiteY136" fmla="*/ 1077432 h 1509906"/>
                    <a:gd name="connsiteX137" fmla="*/ 871149 w 1034979"/>
                    <a:gd name="connsiteY137" fmla="*/ 1079337 h 1509906"/>
                    <a:gd name="connsiteX138" fmla="*/ 899724 w 1034979"/>
                    <a:gd name="connsiteY138" fmla="*/ 1085052 h 1509906"/>
                    <a:gd name="connsiteX139" fmla="*/ 922584 w 1034979"/>
                    <a:gd name="connsiteY139" fmla="*/ 1088862 h 1509906"/>
                    <a:gd name="connsiteX140" fmla="*/ 951159 w 1034979"/>
                    <a:gd name="connsiteY140" fmla="*/ 1094577 h 1509906"/>
                    <a:gd name="connsiteX141" fmla="*/ 956874 w 1034979"/>
                    <a:gd name="connsiteY141" fmla="*/ 1094577 h 1509906"/>
                    <a:gd name="connsiteX142" fmla="*/ 1002594 w 1034979"/>
                    <a:gd name="connsiteY142" fmla="*/ 1092672 h 1509906"/>
                    <a:gd name="connsiteX143" fmla="*/ 1031169 w 1034979"/>
                    <a:gd name="connsiteY143" fmla="*/ 1085052 h 1509906"/>
                    <a:gd name="connsiteX144" fmla="*/ 1034979 w 1034979"/>
                    <a:gd name="connsiteY144" fmla="*/ 1079337 h 1509906"/>
                    <a:gd name="connsiteX145" fmla="*/ 1033074 w 1034979"/>
                    <a:gd name="connsiteY145" fmla="*/ 1060287 h 1509906"/>
                    <a:gd name="connsiteX146" fmla="*/ 1027359 w 1034979"/>
                    <a:gd name="connsiteY146" fmla="*/ 1056477 h 1509906"/>
                    <a:gd name="connsiteX147" fmla="*/ 1012119 w 1034979"/>
                    <a:gd name="connsiteY147" fmla="*/ 1054572 h 1509906"/>
                    <a:gd name="connsiteX148" fmla="*/ 1006404 w 1034979"/>
                    <a:gd name="connsiteY148" fmla="*/ 1052667 h 1509906"/>
                    <a:gd name="connsiteX149" fmla="*/ 998784 w 1034979"/>
                    <a:gd name="connsiteY149" fmla="*/ 1050762 h 1509906"/>
                    <a:gd name="connsiteX150" fmla="*/ 987354 w 1034979"/>
                    <a:gd name="connsiteY150" fmla="*/ 1043142 h 1509906"/>
                    <a:gd name="connsiteX151" fmla="*/ 975924 w 1034979"/>
                    <a:gd name="connsiteY151" fmla="*/ 1039332 h 1509906"/>
                    <a:gd name="connsiteX152" fmla="*/ 970209 w 1034979"/>
                    <a:gd name="connsiteY152" fmla="*/ 1037427 h 1509906"/>
                    <a:gd name="connsiteX153" fmla="*/ 962589 w 1034979"/>
                    <a:gd name="connsiteY153" fmla="*/ 1035522 h 1509906"/>
                    <a:gd name="connsiteX154" fmla="*/ 956874 w 1034979"/>
                    <a:gd name="connsiteY154" fmla="*/ 1033617 h 1509906"/>
                    <a:gd name="connsiteX155" fmla="*/ 935919 w 1034979"/>
                    <a:gd name="connsiteY155" fmla="*/ 1027902 h 1509906"/>
                    <a:gd name="connsiteX156" fmla="*/ 930204 w 1034979"/>
                    <a:gd name="connsiteY156" fmla="*/ 1025997 h 1509906"/>
                    <a:gd name="connsiteX157" fmla="*/ 825429 w 1034979"/>
                    <a:gd name="connsiteY157" fmla="*/ 1027902 h 1509906"/>
                    <a:gd name="connsiteX158" fmla="*/ 819714 w 1034979"/>
                    <a:gd name="connsiteY158" fmla="*/ 1029807 h 1509906"/>
                    <a:gd name="connsiteX159" fmla="*/ 730179 w 1034979"/>
                    <a:gd name="connsiteY159" fmla="*/ 1031712 h 1509906"/>
                    <a:gd name="connsiteX160" fmla="*/ 716844 w 1034979"/>
                    <a:gd name="connsiteY160" fmla="*/ 1035522 h 1509906"/>
                    <a:gd name="connsiteX161" fmla="*/ 695889 w 1034979"/>
                    <a:gd name="connsiteY161" fmla="*/ 1037427 h 1509906"/>
                    <a:gd name="connsiteX162" fmla="*/ 669219 w 1034979"/>
                    <a:gd name="connsiteY162" fmla="*/ 1039332 h 1509906"/>
                    <a:gd name="connsiteX163" fmla="*/ 669219 w 1034979"/>
                    <a:gd name="connsiteY163" fmla="*/ 1039332 h 1509906"/>
                    <a:gd name="connsiteX164" fmla="*/ 646359 w 1034979"/>
                    <a:gd name="connsiteY164" fmla="*/ 1043142 h 1509906"/>
                    <a:gd name="connsiteX165" fmla="*/ 642549 w 1034979"/>
                    <a:gd name="connsiteY165" fmla="*/ 1031712 h 1509906"/>
                    <a:gd name="connsiteX166" fmla="*/ 640644 w 1034979"/>
                    <a:gd name="connsiteY166" fmla="*/ 1025997 h 1509906"/>
                    <a:gd name="connsiteX167" fmla="*/ 642549 w 1034979"/>
                    <a:gd name="connsiteY167" fmla="*/ 1008852 h 1509906"/>
                    <a:gd name="connsiteX168" fmla="*/ 644454 w 1034979"/>
                    <a:gd name="connsiteY168" fmla="*/ 1003137 h 1509906"/>
                    <a:gd name="connsiteX169" fmla="*/ 661599 w 1034979"/>
                    <a:gd name="connsiteY169" fmla="*/ 993612 h 1509906"/>
                    <a:gd name="connsiteX170" fmla="*/ 673029 w 1034979"/>
                    <a:gd name="connsiteY170" fmla="*/ 985992 h 1509906"/>
                    <a:gd name="connsiteX171" fmla="*/ 674934 w 1034979"/>
                    <a:gd name="connsiteY171" fmla="*/ 980277 h 1509906"/>
                    <a:gd name="connsiteX172" fmla="*/ 680649 w 1034979"/>
                    <a:gd name="connsiteY172" fmla="*/ 978372 h 1509906"/>
                    <a:gd name="connsiteX173" fmla="*/ 686364 w 1034979"/>
                    <a:gd name="connsiteY173" fmla="*/ 974562 h 1509906"/>
                    <a:gd name="connsiteX174" fmla="*/ 695889 w 1034979"/>
                    <a:gd name="connsiteY174" fmla="*/ 965037 h 1509906"/>
                    <a:gd name="connsiteX175" fmla="*/ 705414 w 1034979"/>
                    <a:gd name="connsiteY175" fmla="*/ 953607 h 1509906"/>
                    <a:gd name="connsiteX176" fmla="*/ 716844 w 1034979"/>
                    <a:gd name="connsiteY176" fmla="*/ 945987 h 1509906"/>
                    <a:gd name="connsiteX177" fmla="*/ 732084 w 1034979"/>
                    <a:gd name="connsiteY177" fmla="*/ 932652 h 1509906"/>
                    <a:gd name="connsiteX178" fmla="*/ 741609 w 1034979"/>
                    <a:gd name="connsiteY178" fmla="*/ 921222 h 1509906"/>
                    <a:gd name="connsiteX179" fmla="*/ 753039 w 1034979"/>
                    <a:gd name="connsiteY179" fmla="*/ 911697 h 1509906"/>
                    <a:gd name="connsiteX180" fmla="*/ 758754 w 1034979"/>
                    <a:gd name="connsiteY180" fmla="*/ 900267 h 1509906"/>
                    <a:gd name="connsiteX181" fmla="*/ 760659 w 1034979"/>
                    <a:gd name="connsiteY181" fmla="*/ 894552 h 1509906"/>
                    <a:gd name="connsiteX182" fmla="*/ 766374 w 1034979"/>
                    <a:gd name="connsiteY182" fmla="*/ 883122 h 1509906"/>
                    <a:gd name="connsiteX183" fmla="*/ 764469 w 1034979"/>
                    <a:gd name="connsiteY183" fmla="*/ 867882 h 1509906"/>
                    <a:gd name="connsiteX184" fmla="*/ 758754 w 1034979"/>
                    <a:gd name="connsiteY184" fmla="*/ 865977 h 1509906"/>
                    <a:gd name="connsiteX185" fmla="*/ 737799 w 1034979"/>
                    <a:gd name="connsiteY185" fmla="*/ 867882 h 1509906"/>
                    <a:gd name="connsiteX186" fmla="*/ 732084 w 1034979"/>
                    <a:gd name="connsiteY186" fmla="*/ 871692 h 1509906"/>
                    <a:gd name="connsiteX187" fmla="*/ 720654 w 1034979"/>
                    <a:gd name="connsiteY187" fmla="*/ 875502 h 1509906"/>
                    <a:gd name="connsiteX188" fmla="*/ 716844 w 1034979"/>
                    <a:gd name="connsiteY188" fmla="*/ 881217 h 1509906"/>
                    <a:gd name="connsiteX189" fmla="*/ 711129 w 1034979"/>
                    <a:gd name="connsiteY189" fmla="*/ 883122 h 1509906"/>
                    <a:gd name="connsiteX190" fmla="*/ 705414 w 1034979"/>
                    <a:gd name="connsiteY190" fmla="*/ 886932 h 1509906"/>
                    <a:gd name="connsiteX191" fmla="*/ 699699 w 1034979"/>
                    <a:gd name="connsiteY191" fmla="*/ 892647 h 1509906"/>
                    <a:gd name="connsiteX192" fmla="*/ 692079 w 1034979"/>
                    <a:gd name="connsiteY192" fmla="*/ 896457 h 1509906"/>
                    <a:gd name="connsiteX193" fmla="*/ 650169 w 1034979"/>
                    <a:gd name="connsiteY193" fmla="*/ 925032 h 1509906"/>
                    <a:gd name="connsiteX194" fmla="*/ 636834 w 1034979"/>
                    <a:gd name="connsiteY194" fmla="*/ 936462 h 1509906"/>
                    <a:gd name="connsiteX195" fmla="*/ 627309 w 1034979"/>
                    <a:gd name="connsiteY195" fmla="*/ 953607 h 1509906"/>
                    <a:gd name="connsiteX196" fmla="*/ 602544 w 1034979"/>
                    <a:gd name="connsiteY196" fmla="*/ 959322 h 1509906"/>
                    <a:gd name="connsiteX197" fmla="*/ 589209 w 1034979"/>
                    <a:gd name="connsiteY197" fmla="*/ 963132 h 1509906"/>
                    <a:gd name="connsiteX198" fmla="*/ 573969 w 1034979"/>
                    <a:gd name="connsiteY198" fmla="*/ 961227 h 1509906"/>
                    <a:gd name="connsiteX199" fmla="*/ 562539 w 1034979"/>
                    <a:gd name="connsiteY199" fmla="*/ 957417 h 1509906"/>
                    <a:gd name="connsiteX200" fmla="*/ 551109 w 1034979"/>
                    <a:gd name="connsiteY200" fmla="*/ 953607 h 1509906"/>
                    <a:gd name="connsiteX201" fmla="*/ 539679 w 1034979"/>
                    <a:gd name="connsiteY201" fmla="*/ 949797 h 1509906"/>
                    <a:gd name="connsiteX202" fmla="*/ 533964 w 1034979"/>
                    <a:gd name="connsiteY202" fmla="*/ 947892 h 1509906"/>
                    <a:gd name="connsiteX203" fmla="*/ 528249 w 1034979"/>
                    <a:gd name="connsiteY203" fmla="*/ 944082 h 1509906"/>
                    <a:gd name="connsiteX204" fmla="*/ 516819 w 1034979"/>
                    <a:gd name="connsiteY204" fmla="*/ 938367 h 1509906"/>
                    <a:gd name="connsiteX205" fmla="*/ 509199 w 1034979"/>
                    <a:gd name="connsiteY205" fmla="*/ 926937 h 1509906"/>
                    <a:gd name="connsiteX206" fmla="*/ 505389 w 1034979"/>
                    <a:gd name="connsiteY206" fmla="*/ 905982 h 1509906"/>
                    <a:gd name="connsiteX207" fmla="*/ 507294 w 1034979"/>
                    <a:gd name="connsiteY207" fmla="*/ 841212 h 1509906"/>
                    <a:gd name="connsiteX208" fmla="*/ 503484 w 1034979"/>
                    <a:gd name="connsiteY208" fmla="*/ 351627 h 1509906"/>
                    <a:gd name="connsiteX209" fmla="*/ 499674 w 1034979"/>
                    <a:gd name="connsiteY209" fmla="*/ 60162 h 1509906"/>
                    <a:gd name="connsiteX210" fmla="*/ 490149 w 1034979"/>
                    <a:gd name="connsiteY210" fmla="*/ 33492 h 1509906"/>
                    <a:gd name="connsiteX211" fmla="*/ 488244 w 1034979"/>
                    <a:gd name="connsiteY211" fmla="*/ 27777 h 1509906"/>
                    <a:gd name="connsiteX212" fmla="*/ 484434 w 1034979"/>
                    <a:gd name="connsiteY212" fmla="*/ 22062 h 1509906"/>
                    <a:gd name="connsiteX213" fmla="*/ 478719 w 1034979"/>
                    <a:gd name="connsiteY213" fmla="*/ 10632 h 1509906"/>
                    <a:gd name="connsiteX214" fmla="*/ 473004 w 1034979"/>
                    <a:gd name="connsiteY214" fmla="*/ 6822 h 1509906"/>
                    <a:gd name="connsiteX215" fmla="*/ 469194 w 1034979"/>
                    <a:gd name="connsiteY215" fmla="*/ 1107 h 1509906"/>
                    <a:gd name="connsiteX216" fmla="*/ 429189 w 1034979"/>
                    <a:gd name="connsiteY216" fmla="*/ 4917 h 1509906"/>
                    <a:gd name="connsiteX217" fmla="*/ 421569 w 1034979"/>
                    <a:gd name="connsiteY217" fmla="*/ 16347 h 1509906"/>
                    <a:gd name="connsiteX218" fmla="*/ 417759 w 1034979"/>
                    <a:gd name="connsiteY218" fmla="*/ 22062 h 1509906"/>
                    <a:gd name="connsiteX219" fmla="*/ 419664 w 1034979"/>
                    <a:gd name="connsiteY219" fmla="*/ 54447 h 1509906"/>
                    <a:gd name="connsiteX220" fmla="*/ 423474 w 1034979"/>
                    <a:gd name="connsiteY220" fmla="*/ 65877 h 1509906"/>
                    <a:gd name="connsiteX221" fmla="*/ 425379 w 1034979"/>
                    <a:gd name="connsiteY221" fmla="*/ 71592 h 1509906"/>
                    <a:gd name="connsiteX222" fmla="*/ 425379 w 1034979"/>
                    <a:gd name="connsiteY222" fmla="*/ 77307 h 1509906"/>
                    <a:gd name="connsiteX223" fmla="*/ 429189 w 1034979"/>
                    <a:gd name="connsiteY223" fmla="*/ 231612 h 1509906"/>
                    <a:gd name="connsiteX224" fmla="*/ 440619 w 1034979"/>
                    <a:gd name="connsiteY224" fmla="*/ 414492 h 1509906"/>
                    <a:gd name="connsiteX225" fmla="*/ 425379 w 1034979"/>
                    <a:gd name="connsiteY225" fmla="*/ 711672 h 1509906"/>
                    <a:gd name="connsiteX226" fmla="*/ 425173 w 1034979"/>
                    <a:gd name="connsiteY226" fmla="*/ 765165 h 1509906"/>
                    <a:gd name="connsiteX227" fmla="*/ 421363 w 1034979"/>
                    <a:gd name="connsiteY227" fmla="*/ 844096 h 1509906"/>
                    <a:gd name="connsiteX228" fmla="*/ 425379 w 1034979"/>
                    <a:gd name="connsiteY228" fmla="*/ 894552 h 1509906"/>
                    <a:gd name="connsiteX229" fmla="*/ 423474 w 1034979"/>
                    <a:gd name="connsiteY229" fmla="*/ 921222 h 1509906"/>
                    <a:gd name="connsiteX230" fmla="*/ 417759 w 1034979"/>
                    <a:gd name="connsiteY230" fmla="*/ 923127 h 1509906"/>
                    <a:gd name="connsiteX231" fmla="*/ 412044 w 1034979"/>
                    <a:gd name="connsiteY231" fmla="*/ 926937 h 1509906"/>
                    <a:gd name="connsiteX232" fmla="*/ 421569 w 1034979"/>
                    <a:gd name="connsiteY232"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27234 w 1034979"/>
                    <a:gd name="connsiteY56" fmla="*/ 1147917 h 1509906"/>
                    <a:gd name="connsiteX57" fmla="*/ 15804 w 1034979"/>
                    <a:gd name="connsiteY57" fmla="*/ 1153632 h 1509906"/>
                    <a:gd name="connsiteX58" fmla="*/ 6279 w 1034979"/>
                    <a:gd name="connsiteY58" fmla="*/ 1163157 h 1509906"/>
                    <a:gd name="connsiteX59" fmla="*/ 4374 w 1034979"/>
                    <a:gd name="connsiteY59" fmla="*/ 1168872 h 1509906"/>
                    <a:gd name="connsiteX60" fmla="*/ 564 w 1034979"/>
                    <a:gd name="connsiteY60" fmla="*/ 1174587 h 1509906"/>
                    <a:gd name="connsiteX61" fmla="*/ 6279 w 1034979"/>
                    <a:gd name="connsiteY61" fmla="*/ 1206972 h 1509906"/>
                    <a:gd name="connsiteX62" fmla="*/ 11994 w 1034979"/>
                    <a:gd name="connsiteY62" fmla="*/ 1210782 h 1509906"/>
                    <a:gd name="connsiteX63" fmla="*/ 17709 w 1034979"/>
                    <a:gd name="connsiteY63" fmla="*/ 1212687 h 1509906"/>
                    <a:gd name="connsiteX64" fmla="*/ 145344 w 1034979"/>
                    <a:gd name="connsiteY64" fmla="*/ 1210782 h 1509906"/>
                    <a:gd name="connsiteX65" fmla="*/ 152964 w 1034979"/>
                    <a:gd name="connsiteY65" fmla="*/ 1208877 h 1509906"/>
                    <a:gd name="connsiteX66" fmla="*/ 303459 w 1034979"/>
                    <a:gd name="connsiteY66" fmla="*/ 1203162 h 1509906"/>
                    <a:gd name="connsiteX67" fmla="*/ 318699 w 1034979"/>
                    <a:gd name="connsiteY67" fmla="*/ 1210782 h 1509906"/>
                    <a:gd name="connsiteX68" fmla="*/ 330129 w 1034979"/>
                    <a:gd name="connsiteY68" fmla="*/ 1216497 h 1509906"/>
                    <a:gd name="connsiteX69" fmla="*/ 333939 w 1034979"/>
                    <a:gd name="connsiteY69" fmla="*/ 1222212 h 1509906"/>
                    <a:gd name="connsiteX70" fmla="*/ 339654 w 1034979"/>
                    <a:gd name="connsiteY70" fmla="*/ 1224117 h 1509906"/>
                    <a:gd name="connsiteX71" fmla="*/ 351084 w 1034979"/>
                    <a:gd name="connsiteY71" fmla="*/ 1231737 h 1509906"/>
                    <a:gd name="connsiteX72" fmla="*/ 356799 w 1034979"/>
                    <a:gd name="connsiteY72" fmla="*/ 1235547 h 1509906"/>
                    <a:gd name="connsiteX73" fmla="*/ 360609 w 1034979"/>
                    <a:gd name="connsiteY73" fmla="*/ 1241262 h 1509906"/>
                    <a:gd name="connsiteX74" fmla="*/ 366324 w 1034979"/>
                    <a:gd name="connsiteY74" fmla="*/ 1252692 h 1509906"/>
                    <a:gd name="connsiteX75" fmla="*/ 362514 w 1034979"/>
                    <a:gd name="connsiteY75" fmla="*/ 1279362 h 1509906"/>
                    <a:gd name="connsiteX76" fmla="*/ 358704 w 1034979"/>
                    <a:gd name="connsiteY76" fmla="*/ 1285077 h 1509906"/>
                    <a:gd name="connsiteX77" fmla="*/ 356799 w 1034979"/>
                    <a:gd name="connsiteY77" fmla="*/ 1290792 h 1509906"/>
                    <a:gd name="connsiteX78" fmla="*/ 352989 w 1034979"/>
                    <a:gd name="connsiteY78" fmla="*/ 1296507 h 1509906"/>
                    <a:gd name="connsiteX79" fmla="*/ 351084 w 1034979"/>
                    <a:gd name="connsiteY79" fmla="*/ 1302222 h 1509906"/>
                    <a:gd name="connsiteX80" fmla="*/ 347274 w 1034979"/>
                    <a:gd name="connsiteY80" fmla="*/ 1307937 h 1509906"/>
                    <a:gd name="connsiteX81" fmla="*/ 330129 w 1034979"/>
                    <a:gd name="connsiteY81" fmla="*/ 1374612 h 1509906"/>
                    <a:gd name="connsiteX82" fmla="*/ 328224 w 1034979"/>
                    <a:gd name="connsiteY82" fmla="*/ 1426047 h 1509906"/>
                    <a:gd name="connsiteX83" fmla="*/ 330129 w 1034979"/>
                    <a:gd name="connsiteY83" fmla="*/ 1450812 h 1509906"/>
                    <a:gd name="connsiteX84" fmla="*/ 332034 w 1034979"/>
                    <a:gd name="connsiteY84" fmla="*/ 1456527 h 1509906"/>
                    <a:gd name="connsiteX85" fmla="*/ 335844 w 1034979"/>
                    <a:gd name="connsiteY85" fmla="*/ 1460337 h 1509906"/>
                    <a:gd name="connsiteX86" fmla="*/ 364419 w 1034979"/>
                    <a:gd name="connsiteY86" fmla="*/ 1506057 h 1509906"/>
                    <a:gd name="connsiteX87" fmla="*/ 387279 w 1034979"/>
                    <a:gd name="connsiteY87" fmla="*/ 1507962 h 1509906"/>
                    <a:gd name="connsiteX88" fmla="*/ 392994 w 1034979"/>
                    <a:gd name="connsiteY88" fmla="*/ 1502247 h 1509906"/>
                    <a:gd name="connsiteX89" fmla="*/ 394899 w 1034979"/>
                    <a:gd name="connsiteY89" fmla="*/ 1490817 h 1509906"/>
                    <a:gd name="connsiteX90" fmla="*/ 396804 w 1034979"/>
                    <a:gd name="connsiteY90" fmla="*/ 1485102 h 1509906"/>
                    <a:gd name="connsiteX91" fmla="*/ 398709 w 1034979"/>
                    <a:gd name="connsiteY91" fmla="*/ 1467957 h 1509906"/>
                    <a:gd name="connsiteX92" fmla="*/ 400614 w 1034979"/>
                    <a:gd name="connsiteY92" fmla="*/ 1454622 h 1509906"/>
                    <a:gd name="connsiteX93" fmla="*/ 404424 w 1034979"/>
                    <a:gd name="connsiteY93" fmla="*/ 1397472 h 1509906"/>
                    <a:gd name="connsiteX94" fmla="*/ 410139 w 1034979"/>
                    <a:gd name="connsiteY94" fmla="*/ 1386042 h 1509906"/>
                    <a:gd name="connsiteX95" fmla="*/ 413949 w 1034979"/>
                    <a:gd name="connsiteY95" fmla="*/ 1372707 h 1509906"/>
                    <a:gd name="connsiteX96" fmla="*/ 415854 w 1034979"/>
                    <a:gd name="connsiteY96" fmla="*/ 1366992 h 1509906"/>
                    <a:gd name="connsiteX97" fmla="*/ 417759 w 1034979"/>
                    <a:gd name="connsiteY97" fmla="*/ 1353657 h 1509906"/>
                    <a:gd name="connsiteX98" fmla="*/ 421569 w 1034979"/>
                    <a:gd name="connsiteY98" fmla="*/ 1342227 h 1509906"/>
                    <a:gd name="connsiteX99" fmla="*/ 427284 w 1034979"/>
                    <a:gd name="connsiteY99" fmla="*/ 1328892 h 1509906"/>
                    <a:gd name="connsiteX100" fmla="*/ 436809 w 1034979"/>
                    <a:gd name="connsiteY100" fmla="*/ 1317462 h 1509906"/>
                    <a:gd name="connsiteX101" fmla="*/ 450144 w 1034979"/>
                    <a:gd name="connsiteY101" fmla="*/ 1302222 h 1509906"/>
                    <a:gd name="connsiteX102" fmla="*/ 457764 w 1034979"/>
                    <a:gd name="connsiteY102" fmla="*/ 1290792 h 1509906"/>
                    <a:gd name="connsiteX103" fmla="*/ 461574 w 1034979"/>
                    <a:gd name="connsiteY103" fmla="*/ 1279362 h 1509906"/>
                    <a:gd name="connsiteX104" fmla="*/ 465384 w 1034979"/>
                    <a:gd name="connsiteY104" fmla="*/ 1264122 h 1509906"/>
                    <a:gd name="connsiteX105" fmla="*/ 467289 w 1034979"/>
                    <a:gd name="connsiteY105" fmla="*/ 1258407 h 1509906"/>
                    <a:gd name="connsiteX106" fmla="*/ 535869 w 1034979"/>
                    <a:gd name="connsiteY106" fmla="*/ 1243167 h 1509906"/>
                    <a:gd name="connsiteX107" fmla="*/ 541584 w 1034979"/>
                    <a:gd name="connsiteY107" fmla="*/ 1241262 h 1509906"/>
                    <a:gd name="connsiteX108" fmla="*/ 547299 w 1034979"/>
                    <a:gd name="connsiteY108" fmla="*/ 1239357 h 1509906"/>
                    <a:gd name="connsiteX109" fmla="*/ 554919 w 1034979"/>
                    <a:gd name="connsiteY109" fmla="*/ 1237452 h 1509906"/>
                    <a:gd name="connsiteX110" fmla="*/ 573969 w 1034979"/>
                    <a:gd name="connsiteY110" fmla="*/ 1229832 h 1509906"/>
                    <a:gd name="connsiteX111" fmla="*/ 585399 w 1034979"/>
                    <a:gd name="connsiteY111" fmla="*/ 1226022 h 1509906"/>
                    <a:gd name="connsiteX112" fmla="*/ 720654 w 1034979"/>
                    <a:gd name="connsiteY112" fmla="*/ 1309842 h 1509906"/>
                    <a:gd name="connsiteX113" fmla="*/ 733989 w 1034979"/>
                    <a:gd name="connsiteY113" fmla="*/ 1319367 h 1509906"/>
                    <a:gd name="connsiteX114" fmla="*/ 743514 w 1034979"/>
                    <a:gd name="connsiteY114" fmla="*/ 1321272 h 1509906"/>
                    <a:gd name="connsiteX115" fmla="*/ 749229 w 1034979"/>
                    <a:gd name="connsiteY115" fmla="*/ 1323177 h 1509906"/>
                    <a:gd name="connsiteX116" fmla="*/ 762564 w 1034979"/>
                    <a:gd name="connsiteY116" fmla="*/ 1328892 h 1509906"/>
                    <a:gd name="connsiteX117" fmla="*/ 777804 w 1034979"/>
                    <a:gd name="connsiteY117" fmla="*/ 1326987 h 1509906"/>
                    <a:gd name="connsiteX118" fmla="*/ 789234 w 1034979"/>
                    <a:gd name="connsiteY118" fmla="*/ 1321272 h 1509906"/>
                    <a:gd name="connsiteX119" fmla="*/ 794949 w 1034979"/>
                    <a:gd name="connsiteY119" fmla="*/ 1319367 h 1509906"/>
                    <a:gd name="connsiteX120" fmla="*/ 802569 w 1034979"/>
                    <a:gd name="connsiteY120" fmla="*/ 1302222 h 1509906"/>
                    <a:gd name="connsiteX121" fmla="*/ 800664 w 1034979"/>
                    <a:gd name="connsiteY121" fmla="*/ 1277457 h 1509906"/>
                    <a:gd name="connsiteX122" fmla="*/ 798759 w 1034979"/>
                    <a:gd name="connsiteY122" fmla="*/ 1271742 h 1509906"/>
                    <a:gd name="connsiteX123" fmla="*/ 796854 w 1034979"/>
                    <a:gd name="connsiteY123" fmla="*/ 1264122 h 1509906"/>
                    <a:gd name="connsiteX124" fmla="*/ 783519 w 1034979"/>
                    <a:gd name="connsiteY124" fmla="*/ 1246977 h 1509906"/>
                    <a:gd name="connsiteX125" fmla="*/ 773994 w 1034979"/>
                    <a:gd name="connsiteY125" fmla="*/ 1241262 h 1509906"/>
                    <a:gd name="connsiteX126" fmla="*/ 648264 w 1034979"/>
                    <a:gd name="connsiteY126" fmla="*/ 1149822 h 1509906"/>
                    <a:gd name="connsiteX127" fmla="*/ 644454 w 1034979"/>
                    <a:gd name="connsiteY127" fmla="*/ 1132677 h 1509906"/>
                    <a:gd name="connsiteX128" fmla="*/ 646359 w 1034979"/>
                    <a:gd name="connsiteY128" fmla="*/ 1125057 h 1509906"/>
                    <a:gd name="connsiteX129" fmla="*/ 650169 w 1034979"/>
                    <a:gd name="connsiteY129" fmla="*/ 1107912 h 1509906"/>
                    <a:gd name="connsiteX130" fmla="*/ 653979 w 1034979"/>
                    <a:gd name="connsiteY130" fmla="*/ 1102197 h 1509906"/>
                    <a:gd name="connsiteX131" fmla="*/ 655884 w 1034979"/>
                    <a:gd name="connsiteY131" fmla="*/ 1096482 h 1509906"/>
                    <a:gd name="connsiteX132" fmla="*/ 661599 w 1034979"/>
                    <a:gd name="connsiteY132" fmla="*/ 1094577 h 1509906"/>
                    <a:gd name="connsiteX133" fmla="*/ 671124 w 1034979"/>
                    <a:gd name="connsiteY133" fmla="*/ 1083147 h 1509906"/>
                    <a:gd name="connsiteX134" fmla="*/ 724464 w 1034979"/>
                    <a:gd name="connsiteY134" fmla="*/ 1075527 h 1509906"/>
                    <a:gd name="connsiteX135" fmla="*/ 842574 w 1034979"/>
                    <a:gd name="connsiteY135" fmla="*/ 1077432 h 1509906"/>
                    <a:gd name="connsiteX136" fmla="*/ 871149 w 1034979"/>
                    <a:gd name="connsiteY136" fmla="*/ 1079337 h 1509906"/>
                    <a:gd name="connsiteX137" fmla="*/ 899724 w 1034979"/>
                    <a:gd name="connsiteY137" fmla="*/ 1085052 h 1509906"/>
                    <a:gd name="connsiteX138" fmla="*/ 922584 w 1034979"/>
                    <a:gd name="connsiteY138" fmla="*/ 1088862 h 1509906"/>
                    <a:gd name="connsiteX139" fmla="*/ 951159 w 1034979"/>
                    <a:gd name="connsiteY139" fmla="*/ 1094577 h 1509906"/>
                    <a:gd name="connsiteX140" fmla="*/ 956874 w 1034979"/>
                    <a:gd name="connsiteY140" fmla="*/ 1094577 h 1509906"/>
                    <a:gd name="connsiteX141" fmla="*/ 1002594 w 1034979"/>
                    <a:gd name="connsiteY141" fmla="*/ 1092672 h 1509906"/>
                    <a:gd name="connsiteX142" fmla="*/ 1031169 w 1034979"/>
                    <a:gd name="connsiteY142" fmla="*/ 1085052 h 1509906"/>
                    <a:gd name="connsiteX143" fmla="*/ 1034979 w 1034979"/>
                    <a:gd name="connsiteY143" fmla="*/ 1079337 h 1509906"/>
                    <a:gd name="connsiteX144" fmla="*/ 1033074 w 1034979"/>
                    <a:gd name="connsiteY144" fmla="*/ 1060287 h 1509906"/>
                    <a:gd name="connsiteX145" fmla="*/ 1027359 w 1034979"/>
                    <a:gd name="connsiteY145" fmla="*/ 1056477 h 1509906"/>
                    <a:gd name="connsiteX146" fmla="*/ 1012119 w 1034979"/>
                    <a:gd name="connsiteY146" fmla="*/ 1054572 h 1509906"/>
                    <a:gd name="connsiteX147" fmla="*/ 1006404 w 1034979"/>
                    <a:gd name="connsiteY147" fmla="*/ 1052667 h 1509906"/>
                    <a:gd name="connsiteX148" fmla="*/ 998784 w 1034979"/>
                    <a:gd name="connsiteY148" fmla="*/ 1050762 h 1509906"/>
                    <a:gd name="connsiteX149" fmla="*/ 987354 w 1034979"/>
                    <a:gd name="connsiteY149" fmla="*/ 1043142 h 1509906"/>
                    <a:gd name="connsiteX150" fmla="*/ 975924 w 1034979"/>
                    <a:gd name="connsiteY150" fmla="*/ 1039332 h 1509906"/>
                    <a:gd name="connsiteX151" fmla="*/ 970209 w 1034979"/>
                    <a:gd name="connsiteY151" fmla="*/ 1037427 h 1509906"/>
                    <a:gd name="connsiteX152" fmla="*/ 962589 w 1034979"/>
                    <a:gd name="connsiteY152" fmla="*/ 1035522 h 1509906"/>
                    <a:gd name="connsiteX153" fmla="*/ 956874 w 1034979"/>
                    <a:gd name="connsiteY153" fmla="*/ 1033617 h 1509906"/>
                    <a:gd name="connsiteX154" fmla="*/ 935919 w 1034979"/>
                    <a:gd name="connsiteY154" fmla="*/ 1027902 h 1509906"/>
                    <a:gd name="connsiteX155" fmla="*/ 930204 w 1034979"/>
                    <a:gd name="connsiteY155" fmla="*/ 1025997 h 1509906"/>
                    <a:gd name="connsiteX156" fmla="*/ 825429 w 1034979"/>
                    <a:gd name="connsiteY156" fmla="*/ 1027902 h 1509906"/>
                    <a:gd name="connsiteX157" fmla="*/ 819714 w 1034979"/>
                    <a:gd name="connsiteY157" fmla="*/ 1029807 h 1509906"/>
                    <a:gd name="connsiteX158" fmla="*/ 730179 w 1034979"/>
                    <a:gd name="connsiteY158" fmla="*/ 1031712 h 1509906"/>
                    <a:gd name="connsiteX159" fmla="*/ 716844 w 1034979"/>
                    <a:gd name="connsiteY159" fmla="*/ 1035522 h 1509906"/>
                    <a:gd name="connsiteX160" fmla="*/ 695889 w 1034979"/>
                    <a:gd name="connsiteY160" fmla="*/ 1037427 h 1509906"/>
                    <a:gd name="connsiteX161" fmla="*/ 669219 w 1034979"/>
                    <a:gd name="connsiteY161" fmla="*/ 1039332 h 1509906"/>
                    <a:gd name="connsiteX162" fmla="*/ 669219 w 1034979"/>
                    <a:gd name="connsiteY162" fmla="*/ 1039332 h 1509906"/>
                    <a:gd name="connsiteX163" fmla="*/ 646359 w 1034979"/>
                    <a:gd name="connsiteY163" fmla="*/ 1043142 h 1509906"/>
                    <a:gd name="connsiteX164" fmla="*/ 642549 w 1034979"/>
                    <a:gd name="connsiteY164" fmla="*/ 1031712 h 1509906"/>
                    <a:gd name="connsiteX165" fmla="*/ 640644 w 1034979"/>
                    <a:gd name="connsiteY165" fmla="*/ 1025997 h 1509906"/>
                    <a:gd name="connsiteX166" fmla="*/ 642549 w 1034979"/>
                    <a:gd name="connsiteY166" fmla="*/ 1008852 h 1509906"/>
                    <a:gd name="connsiteX167" fmla="*/ 644454 w 1034979"/>
                    <a:gd name="connsiteY167" fmla="*/ 1003137 h 1509906"/>
                    <a:gd name="connsiteX168" fmla="*/ 661599 w 1034979"/>
                    <a:gd name="connsiteY168" fmla="*/ 993612 h 1509906"/>
                    <a:gd name="connsiteX169" fmla="*/ 673029 w 1034979"/>
                    <a:gd name="connsiteY169" fmla="*/ 985992 h 1509906"/>
                    <a:gd name="connsiteX170" fmla="*/ 674934 w 1034979"/>
                    <a:gd name="connsiteY170" fmla="*/ 980277 h 1509906"/>
                    <a:gd name="connsiteX171" fmla="*/ 680649 w 1034979"/>
                    <a:gd name="connsiteY171" fmla="*/ 978372 h 1509906"/>
                    <a:gd name="connsiteX172" fmla="*/ 686364 w 1034979"/>
                    <a:gd name="connsiteY172" fmla="*/ 974562 h 1509906"/>
                    <a:gd name="connsiteX173" fmla="*/ 695889 w 1034979"/>
                    <a:gd name="connsiteY173" fmla="*/ 965037 h 1509906"/>
                    <a:gd name="connsiteX174" fmla="*/ 705414 w 1034979"/>
                    <a:gd name="connsiteY174" fmla="*/ 953607 h 1509906"/>
                    <a:gd name="connsiteX175" fmla="*/ 716844 w 1034979"/>
                    <a:gd name="connsiteY175" fmla="*/ 945987 h 1509906"/>
                    <a:gd name="connsiteX176" fmla="*/ 732084 w 1034979"/>
                    <a:gd name="connsiteY176" fmla="*/ 932652 h 1509906"/>
                    <a:gd name="connsiteX177" fmla="*/ 741609 w 1034979"/>
                    <a:gd name="connsiteY177" fmla="*/ 921222 h 1509906"/>
                    <a:gd name="connsiteX178" fmla="*/ 753039 w 1034979"/>
                    <a:gd name="connsiteY178" fmla="*/ 911697 h 1509906"/>
                    <a:gd name="connsiteX179" fmla="*/ 758754 w 1034979"/>
                    <a:gd name="connsiteY179" fmla="*/ 900267 h 1509906"/>
                    <a:gd name="connsiteX180" fmla="*/ 760659 w 1034979"/>
                    <a:gd name="connsiteY180" fmla="*/ 894552 h 1509906"/>
                    <a:gd name="connsiteX181" fmla="*/ 766374 w 1034979"/>
                    <a:gd name="connsiteY181" fmla="*/ 883122 h 1509906"/>
                    <a:gd name="connsiteX182" fmla="*/ 764469 w 1034979"/>
                    <a:gd name="connsiteY182" fmla="*/ 867882 h 1509906"/>
                    <a:gd name="connsiteX183" fmla="*/ 758754 w 1034979"/>
                    <a:gd name="connsiteY183" fmla="*/ 865977 h 1509906"/>
                    <a:gd name="connsiteX184" fmla="*/ 737799 w 1034979"/>
                    <a:gd name="connsiteY184" fmla="*/ 867882 h 1509906"/>
                    <a:gd name="connsiteX185" fmla="*/ 732084 w 1034979"/>
                    <a:gd name="connsiteY185" fmla="*/ 871692 h 1509906"/>
                    <a:gd name="connsiteX186" fmla="*/ 720654 w 1034979"/>
                    <a:gd name="connsiteY186" fmla="*/ 875502 h 1509906"/>
                    <a:gd name="connsiteX187" fmla="*/ 716844 w 1034979"/>
                    <a:gd name="connsiteY187" fmla="*/ 881217 h 1509906"/>
                    <a:gd name="connsiteX188" fmla="*/ 711129 w 1034979"/>
                    <a:gd name="connsiteY188" fmla="*/ 883122 h 1509906"/>
                    <a:gd name="connsiteX189" fmla="*/ 705414 w 1034979"/>
                    <a:gd name="connsiteY189" fmla="*/ 886932 h 1509906"/>
                    <a:gd name="connsiteX190" fmla="*/ 699699 w 1034979"/>
                    <a:gd name="connsiteY190" fmla="*/ 892647 h 1509906"/>
                    <a:gd name="connsiteX191" fmla="*/ 692079 w 1034979"/>
                    <a:gd name="connsiteY191" fmla="*/ 896457 h 1509906"/>
                    <a:gd name="connsiteX192" fmla="*/ 650169 w 1034979"/>
                    <a:gd name="connsiteY192" fmla="*/ 925032 h 1509906"/>
                    <a:gd name="connsiteX193" fmla="*/ 636834 w 1034979"/>
                    <a:gd name="connsiteY193" fmla="*/ 936462 h 1509906"/>
                    <a:gd name="connsiteX194" fmla="*/ 627309 w 1034979"/>
                    <a:gd name="connsiteY194" fmla="*/ 953607 h 1509906"/>
                    <a:gd name="connsiteX195" fmla="*/ 602544 w 1034979"/>
                    <a:gd name="connsiteY195" fmla="*/ 959322 h 1509906"/>
                    <a:gd name="connsiteX196" fmla="*/ 589209 w 1034979"/>
                    <a:gd name="connsiteY196" fmla="*/ 963132 h 1509906"/>
                    <a:gd name="connsiteX197" fmla="*/ 573969 w 1034979"/>
                    <a:gd name="connsiteY197" fmla="*/ 961227 h 1509906"/>
                    <a:gd name="connsiteX198" fmla="*/ 562539 w 1034979"/>
                    <a:gd name="connsiteY198" fmla="*/ 957417 h 1509906"/>
                    <a:gd name="connsiteX199" fmla="*/ 551109 w 1034979"/>
                    <a:gd name="connsiteY199" fmla="*/ 953607 h 1509906"/>
                    <a:gd name="connsiteX200" fmla="*/ 539679 w 1034979"/>
                    <a:gd name="connsiteY200" fmla="*/ 949797 h 1509906"/>
                    <a:gd name="connsiteX201" fmla="*/ 533964 w 1034979"/>
                    <a:gd name="connsiteY201" fmla="*/ 947892 h 1509906"/>
                    <a:gd name="connsiteX202" fmla="*/ 528249 w 1034979"/>
                    <a:gd name="connsiteY202" fmla="*/ 944082 h 1509906"/>
                    <a:gd name="connsiteX203" fmla="*/ 516819 w 1034979"/>
                    <a:gd name="connsiteY203" fmla="*/ 938367 h 1509906"/>
                    <a:gd name="connsiteX204" fmla="*/ 509199 w 1034979"/>
                    <a:gd name="connsiteY204" fmla="*/ 926937 h 1509906"/>
                    <a:gd name="connsiteX205" fmla="*/ 505389 w 1034979"/>
                    <a:gd name="connsiteY205" fmla="*/ 905982 h 1509906"/>
                    <a:gd name="connsiteX206" fmla="*/ 507294 w 1034979"/>
                    <a:gd name="connsiteY206" fmla="*/ 841212 h 1509906"/>
                    <a:gd name="connsiteX207" fmla="*/ 503484 w 1034979"/>
                    <a:gd name="connsiteY207" fmla="*/ 351627 h 1509906"/>
                    <a:gd name="connsiteX208" fmla="*/ 499674 w 1034979"/>
                    <a:gd name="connsiteY208" fmla="*/ 60162 h 1509906"/>
                    <a:gd name="connsiteX209" fmla="*/ 490149 w 1034979"/>
                    <a:gd name="connsiteY209" fmla="*/ 33492 h 1509906"/>
                    <a:gd name="connsiteX210" fmla="*/ 488244 w 1034979"/>
                    <a:gd name="connsiteY210" fmla="*/ 27777 h 1509906"/>
                    <a:gd name="connsiteX211" fmla="*/ 484434 w 1034979"/>
                    <a:gd name="connsiteY211" fmla="*/ 22062 h 1509906"/>
                    <a:gd name="connsiteX212" fmla="*/ 478719 w 1034979"/>
                    <a:gd name="connsiteY212" fmla="*/ 10632 h 1509906"/>
                    <a:gd name="connsiteX213" fmla="*/ 473004 w 1034979"/>
                    <a:gd name="connsiteY213" fmla="*/ 6822 h 1509906"/>
                    <a:gd name="connsiteX214" fmla="*/ 469194 w 1034979"/>
                    <a:gd name="connsiteY214" fmla="*/ 1107 h 1509906"/>
                    <a:gd name="connsiteX215" fmla="*/ 429189 w 1034979"/>
                    <a:gd name="connsiteY215" fmla="*/ 4917 h 1509906"/>
                    <a:gd name="connsiteX216" fmla="*/ 421569 w 1034979"/>
                    <a:gd name="connsiteY216" fmla="*/ 16347 h 1509906"/>
                    <a:gd name="connsiteX217" fmla="*/ 417759 w 1034979"/>
                    <a:gd name="connsiteY217" fmla="*/ 22062 h 1509906"/>
                    <a:gd name="connsiteX218" fmla="*/ 419664 w 1034979"/>
                    <a:gd name="connsiteY218" fmla="*/ 54447 h 1509906"/>
                    <a:gd name="connsiteX219" fmla="*/ 423474 w 1034979"/>
                    <a:gd name="connsiteY219" fmla="*/ 65877 h 1509906"/>
                    <a:gd name="connsiteX220" fmla="*/ 425379 w 1034979"/>
                    <a:gd name="connsiteY220" fmla="*/ 71592 h 1509906"/>
                    <a:gd name="connsiteX221" fmla="*/ 425379 w 1034979"/>
                    <a:gd name="connsiteY221" fmla="*/ 77307 h 1509906"/>
                    <a:gd name="connsiteX222" fmla="*/ 429189 w 1034979"/>
                    <a:gd name="connsiteY222" fmla="*/ 231612 h 1509906"/>
                    <a:gd name="connsiteX223" fmla="*/ 440619 w 1034979"/>
                    <a:gd name="connsiteY223" fmla="*/ 414492 h 1509906"/>
                    <a:gd name="connsiteX224" fmla="*/ 425379 w 1034979"/>
                    <a:gd name="connsiteY224" fmla="*/ 711672 h 1509906"/>
                    <a:gd name="connsiteX225" fmla="*/ 425173 w 1034979"/>
                    <a:gd name="connsiteY225" fmla="*/ 765165 h 1509906"/>
                    <a:gd name="connsiteX226" fmla="*/ 421363 w 1034979"/>
                    <a:gd name="connsiteY226" fmla="*/ 844096 h 1509906"/>
                    <a:gd name="connsiteX227" fmla="*/ 425379 w 1034979"/>
                    <a:gd name="connsiteY227" fmla="*/ 894552 h 1509906"/>
                    <a:gd name="connsiteX228" fmla="*/ 423474 w 1034979"/>
                    <a:gd name="connsiteY228" fmla="*/ 921222 h 1509906"/>
                    <a:gd name="connsiteX229" fmla="*/ 417759 w 1034979"/>
                    <a:gd name="connsiteY229" fmla="*/ 923127 h 1509906"/>
                    <a:gd name="connsiteX230" fmla="*/ 412044 w 1034979"/>
                    <a:gd name="connsiteY230" fmla="*/ 926937 h 1509906"/>
                    <a:gd name="connsiteX231" fmla="*/ 421569 w 1034979"/>
                    <a:gd name="connsiteY231"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27234 w 1034979"/>
                    <a:gd name="connsiteY56" fmla="*/ 1147917 h 1509906"/>
                    <a:gd name="connsiteX57" fmla="*/ 15804 w 1034979"/>
                    <a:gd name="connsiteY57" fmla="*/ 1153632 h 1509906"/>
                    <a:gd name="connsiteX58" fmla="*/ 6279 w 1034979"/>
                    <a:gd name="connsiteY58" fmla="*/ 1163157 h 1509906"/>
                    <a:gd name="connsiteX59" fmla="*/ 4374 w 1034979"/>
                    <a:gd name="connsiteY59" fmla="*/ 1168872 h 1509906"/>
                    <a:gd name="connsiteX60" fmla="*/ 564 w 1034979"/>
                    <a:gd name="connsiteY60" fmla="*/ 1174587 h 1509906"/>
                    <a:gd name="connsiteX61" fmla="*/ 6279 w 1034979"/>
                    <a:gd name="connsiteY61" fmla="*/ 1206972 h 1509906"/>
                    <a:gd name="connsiteX62" fmla="*/ 11994 w 1034979"/>
                    <a:gd name="connsiteY62" fmla="*/ 1210782 h 1509906"/>
                    <a:gd name="connsiteX63" fmla="*/ 17709 w 1034979"/>
                    <a:gd name="connsiteY63" fmla="*/ 1212687 h 1509906"/>
                    <a:gd name="connsiteX64" fmla="*/ 145344 w 1034979"/>
                    <a:gd name="connsiteY64" fmla="*/ 1210782 h 1509906"/>
                    <a:gd name="connsiteX65" fmla="*/ 152964 w 1034979"/>
                    <a:gd name="connsiteY65" fmla="*/ 1208877 h 1509906"/>
                    <a:gd name="connsiteX66" fmla="*/ 303459 w 1034979"/>
                    <a:gd name="connsiteY66" fmla="*/ 1203162 h 1509906"/>
                    <a:gd name="connsiteX67" fmla="*/ 318699 w 1034979"/>
                    <a:gd name="connsiteY67" fmla="*/ 1210782 h 1509906"/>
                    <a:gd name="connsiteX68" fmla="*/ 330129 w 1034979"/>
                    <a:gd name="connsiteY68" fmla="*/ 1216497 h 1509906"/>
                    <a:gd name="connsiteX69" fmla="*/ 333939 w 1034979"/>
                    <a:gd name="connsiteY69" fmla="*/ 1222212 h 1509906"/>
                    <a:gd name="connsiteX70" fmla="*/ 339654 w 1034979"/>
                    <a:gd name="connsiteY70" fmla="*/ 1224117 h 1509906"/>
                    <a:gd name="connsiteX71" fmla="*/ 351084 w 1034979"/>
                    <a:gd name="connsiteY71" fmla="*/ 1231737 h 1509906"/>
                    <a:gd name="connsiteX72" fmla="*/ 356799 w 1034979"/>
                    <a:gd name="connsiteY72" fmla="*/ 1235547 h 1509906"/>
                    <a:gd name="connsiteX73" fmla="*/ 360609 w 1034979"/>
                    <a:gd name="connsiteY73" fmla="*/ 1241262 h 1509906"/>
                    <a:gd name="connsiteX74" fmla="*/ 366324 w 1034979"/>
                    <a:gd name="connsiteY74" fmla="*/ 1252692 h 1509906"/>
                    <a:gd name="connsiteX75" fmla="*/ 362514 w 1034979"/>
                    <a:gd name="connsiteY75" fmla="*/ 1279362 h 1509906"/>
                    <a:gd name="connsiteX76" fmla="*/ 358704 w 1034979"/>
                    <a:gd name="connsiteY76" fmla="*/ 1285077 h 1509906"/>
                    <a:gd name="connsiteX77" fmla="*/ 356799 w 1034979"/>
                    <a:gd name="connsiteY77" fmla="*/ 1290792 h 1509906"/>
                    <a:gd name="connsiteX78" fmla="*/ 352989 w 1034979"/>
                    <a:gd name="connsiteY78" fmla="*/ 1296507 h 1509906"/>
                    <a:gd name="connsiteX79" fmla="*/ 351084 w 1034979"/>
                    <a:gd name="connsiteY79" fmla="*/ 1302222 h 1509906"/>
                    <a:gd name="connsiteX80" fmla="*/ 347274 w 1034979"/>
                    <a:gd name="connsiteY80" fmla="*/ 1307937 h 1509906"/>
                    <a:gd name="connsiteX81" fmla="*/ 330129 w 1034979"/>
                    <a:gd name="connsiteY81" fmla="*/ 1374612 h 1509906"/>
                    <a:gd name="connsiteX82" fmla="*/ 328224 w 1034979"/>
                    <a:gd name="connsiteY82" fmla="*/ 1426047 h 1509906"/>
                    <a:gd name="connsiteX83" fmla="*/ 330129 w 1034979"/>
                    <a:gd name="connsiteY83" fmla="*/ 1450812 h 1509906"/>
                    <a:gd name="connsiteX84" fmla="*/ 332034 w 1034979"/>
                    <a:gd name="connsiteY84" fmla="*/ 1456527 h 1509906"/>
                    <a:gd name="connsiteX85" fmla="*/ 335844 w 1034979"/>
                    <a:gd name="connsiteY85" fmla="*/ 1460337 h 1509906"/>
                    <a:gd name="connsiteX86" fmla="*/ 364419 w 1034979"/>
                    <a:gd name="connsiteY86" fmla="*/ 1506057 h 1509906"/>
                    <a:gd name="connsiteX87" fmla="*/ 387279 w 1034979"/>
                    <a:gd name="connsiteY87" fmla="*/ 1507962 h 1509906"/>
                    <a:gd name="connsiteX88" fmla="*/ 392994 w 1034979"/>
                    <a:gd name="connsiteY88" fmla="*/ 1502247 h 1509906"/>
                    <a:gd name="connsiteX89" fmla="*/ 394899 w 1034979"/>
                    <a:gd name="connsiteY89" fmla="*/ 1490817 h 1509906"/>
                    <a:gd name="connsiteX90" fmla="*/ 396804 w 1034979"/>
                    <a:gd name="connsiteY90" fmla="*/ 1485102 h 1509906"/>
                    <a:gd name="connsiteX91" fmla="*/ 398709 w 1034979"/>
                    <a:gd name="connsiteY91" fmla="*/ 1467957 h 1509906"/>
                    <a:gd name="connsiteX92" fmla="*/ 400614 w 1034979"/>
                    <a:gd name="connsiteY92" fmla="*/ 1454622 h 1509906"/>
                    <a:gd name="connsiteX93" fmla="*/ 404424 w 1034979"/>
                    <a:gd name="connsiteY93" fmla="*/ 1397472 h 1509906"/>
                    <a:gd name="connsiteX94" fmla="*/ 410139 w 1034979"/>
                    <a:gd name="connsiteY94" fmla="*/ 1386042 h 1509906"/>
                    <a:gd name="connsiteX95" fmla="*/ 413949 w 1034979"/>
                    <a:gd name="connsiteY95" fmla="*/ 1372707 h 1509906"/>
                    <a:gd name="connsiteX96" fmla="*/ 415854 w 1034979"/>
                    <a:gd name="connsiteY96" fmla="*/ 1366992 h 1509906"/>
                    <a:gd name="connsiteX97" fmla="*/ 417759 w 1034979"/>
                    <a:gd name="connsiteY97" fmla="*/ 1353657 h 1509906"/>
                    <a:gd name="connsiteX98" fmla="*/ 421569 w 1034979"/>
                    <a:gd name="connsiteY98" fmla="*/ 1342227 h 1509906"/>
                    <a:gd name="connsiteX99" fmla="*/ 427284 w 1034979"/>
                    <a:gd name="connsiteY99" fmla="*/ 1328892 h 1509906"/>
                    <a:gd name="connsiteX100" fmla="*/ 436809 w 1034979"/>
                    <a:gd name="connsiteY100" fmla="*/ 1317462 h 1509906"/>
                    <a:gd name="connsiteX101" fmla="*/ 450144 w 1034979"/>
                    <a:gd name="connsiteY101" fmla="*/ 1302222 h 1509906"/>
                    <a:gd name="connsiteX102" fmla="*/ 461574 w 1034979"/>
                    <a:gd name="connsiteY102" fmla="*/ 1279362 h 1509906"/>
                    <a:gd name="connsiteX103" fmla="*/ 465384 w 1034979"/>
                    <a:gd name="connsiteY103" fmla="*/ 1264122 h 1509906"/>
                    <a:gd name="connsiteX104" fmla="*/ 467289 w 1034979"/>
                    <a:gd name="connsiteY104" fmla="*/ 1258407 h 1509906"/>
                    <a:gd name="connsiteX105" fmla="*/ 535869 w 1034979"/>
                    <a:gd name="connsiteY105" fmla="*/ 1243167 h 1509906"/>
                    <a:gd name="connsiteX106" fmla="*/ 541584 w 1034979"/>
                    <a:gd name="connsiteY106" fmla="*/ 1241262 h 1509906"/>
                    <a:gd name="connsiteX107" fmla="*/ 547299 w 1034979"/>
                    <a:gd name="connsiteY107" fmla="*/ 1239357 h 1509906"/>
                    <a:gd name="connsiteX108" fmla="*/ 554919 w 1034979"/>
                    <a:gd name="connsiteY108" fmla="*/ 1237452 h 1509906"/>
                    <a:gd name="connsiteX109" fmla="*/ 573969 w 1034979"/>
                    <a:gd name="connsiteY109" fmla="*/ 1229832 h 1509906"/>
                    <a:gd name="connsiteX110" fmla="*/ 585399 w 1034979"/>
                    <a:gd name="connsiteY110" fmla="*/ 1226022 h 1509906"/>
                    <a:gd name="connsiteX111" fmla="*/ 720654 w 1034979"/>
                    <a:gd name="connsiteY111" fmla="*/ 1309842 h 1509906"/>
                    <a:gd name="connsiteX112" fmla="*/ 733989 w 1034979"/>
                    <a:gd name="connsiteY112" fmla="*/ 1319367 h 1509906"/>
                    <a:gd name="connsiteX113" fmla="*/ 743514 w 1034979"/>
                    <a:gd name="connsiteY113" fmla="*/ 1321272 h 1509906"/>
                    <a:gd name="connsiteX114" fmla="*/ 749229 w 1034979"/>
                    <a:gd name="connsiteY114" fmla="*/ 1323177 h 1509906"/>
                    <a:gd name="connsiteX115" fmla="*/ 762564 w 1034979"/>
                    <a:gd name="connsiteY115" fmla="*/ 1328892 h 1509906"/>
                    <a:gd name="connsiteX116" fmla="*/ 777804 w 1034979"/>
                    <a:gd name="connsiteY116" fmla="*/ 1326987 h 1509906"/>
                    <a:gd name="connsiteX117" fmla="*/ 789234 w 1034979"/>
                    <a:gd name="connsiteY117" fmla="*/ 1321272 h 1509906"/>
                    <a:gd name="connsiteX118" fmla="*/ 794949 w 1034979"/>
                    <a:gd name="connsiteY118" fmla="*/ 1319367 h 1509906"/>
                    <a:gd name="connsiteX119" fmla="*/ 802569 w 1034979"/>
                    <a:gd name="connsiteY119" fmla="*/ 1302222 h 1509906"/>
                    <a:gd name="connsiteX120" fmla="*/ 800664 w 1034979"/>
                    <a:gd name="connsiteY120" fmla="*/ 1277457 h 1509906"/>
                    <a:gd name="connsiteX121" fmla="*/ 798759 w 1034979"/>
                    <a:gd name="connsiteY121" fmla="*/ 1271742 h 1509906"/>
                    <a:gd name="connsiteX122" fmla="*/ 796854 w 1034979"/>
                    <a:gd name="connsiteY122" fmla="*/ 1264122 h 1509906"/>
                    <a:gd name="connsiteX123" fmla="*/ 783519 w 1034979"/>
                    <a:gd name="connsiteY123" fmla="*/ 1246977 h 1509906"/>
                    <a:gd name="connsiteX124" fmla="*/ 773994 w 1034979"/>
                    <a:gd name="connsiteY124" fmla="*/ 1241262 h 1509906"/>
                    <a:gd name="connsiteX125" fmla="*/ 648264 w 1034979"/>
                    <a:gd name="connsiteY125" fmla="*/ 1149822 h 1509906"/>
                    <a:gd name="connsiteX126" fmla="*/ 644454 w 1034979"/>
                    <a:gd name="connsiteY126" fmla="*/ 1132677 h 1509906"/>
                    <a:gd name="connsiteX127" fmla="*/ 646359 w 1034979"/>
                    <a:gd name="connsiteY127" fmla="*/ 1125057 h 1509906"/>
                    <a:gd name="connsiteX128" fmla="*/ 650169 w 1034979"/>
                    <a:gd name="connsiteY128" fmla="*/ 1107912 h 1509906"/>
                    <a:gd name="connsiteX129" fmla="*/ 653979 w 1034979"/>
                    <a:gd name="connsiteY129" fmla="*/ 1102197 h 1509906"/>
                    <a:gd name="connsiteX130" fmla="*/ 655884 w 1034979"/>
                    <a:gd name="connsiteY130" fmla="*/ 1096482 h 1509906"/>
                    <a:gd name="connsiteX131" fmla="*/ 661599 w 1034979"/>
                    <a:gd name="connsiteY131" fmla="*/ 1094577 h 1509906"/>
                    <a:gd name="connsiteX132" fmla="*/ 671124 w 1034979"/>
                    <a:gd name="connsiteY132" fmla="*/ 1083147 h 1509906"/>
                    <a:gd name="connsiteX133" fmla="*/ 724464 w 1034979"/>
                    <a:gd name="connsiteY133" fmla="*/ 1075527 h 1509906"/>
                    <a:gd name="connsiteX134" fmla="*/ 842574 w 1034979"/>
                    <a:gd name="connsiteY134" fmla="*/ 1077432 h 1509906"/>
                    <a:gd name="connsiteX135" fmla="*/ 871149 w 1034979"/>
                    <a:gd name="connsiteY135" fmla="*/ 1079337 h 1509906"/>
                    <a:gd name="connsiteX136" fmla="*/ 899724 w 1034979"/>
                    <a:gd name="connsiteY136" fmla="*/ 1085052 h 1509906"/>
                    <a:gd name="connsiteX137" fmla="*/ 922584 w 1034979"/>
                    <a:gd name="connsiteY137" fmla="*/ 1088862 h 1509906"/>
                    <a:gd name="connsiteX138" fmla="*/ 951159 w 1034979"/>
                    <a:gd name="connsiteY138" fmla="*/ 1094577 h 1509906"/>
                    <a:gd name="connsiteX139" fmla="*/ 956874 w 1034979"/>
                    <a:gd name="connsiteY139" fmla="*/ 1094577 h 1509906"/>
                    <a:gd name="connsiteX140" fmla="*/ 1002594 w 1034979"/>
                    <a:gd name="connsiteY140" fmla="*/ 1092672 h 1509906"/>
                    <a:gd name="connsiteX141" fmla="*/ 1031169 w 1034979"/>
                    <a:gd name="connsiteY141" fmla="*/ 1085052 h 1509906"/>
                    <a:gd name="connsiteX142" fmla="*/ 1034979 w 1034979"/>
                    <a:gd name="connsiteY142" fmla="*/ 1079337 h 1509906"/>
                    <a:gd name="connsiteX143" fmla="*/ 1033074 w 1034979"/>
                    <a:gd name="connsiteY143" fmla="*/ 1060287 h 1509906"/>
                    <a:gd name="connsiteX144" fmla="*/ 1027359 w 1034979"/>
                    <a:gd name="connsiteY144" fmla="*/ 1056477 h 1509906"/>
                    <a:gd name="connsiteX145" fmla="*/ 1012119 w 1034979"/>
                    <a:gd name="connsiteY145" fmla="*/ 1054572 h 1509906"/>
                    <a:gd name="connsiteX146" fmla="*/ 1006404 w 1034979"/>
                    <a:gd name="connsiteY146" fmla="*/ 1052667 h 1509906"/>
                    <a:gd name="connsiteX147" fmla="*/ 998784 w 1034979"/>
                    <a:gd name="connsiteY147" fmla="*/ 1050762 h 1509906"/>
                    <a:gd name="connsiteX148" fmla="*/ 987354 w 1034979"/>
                    <a:gd name="connsiteY148" fmla="*/ 1043142 h 1509906"/>
                    <a:gd name="connsiteX149" fmla="*/ 975924 w 1034979"/>
                    <a:gd name="connsiteY149" fmla="*/ 1039332 h 1509906"/>
                    <a:gd name="connsiteX150" fmla="*/ 970209 w 1034979"/>
                    <a:gd name="connsiteY150" fmla="*/ 1037427 h 1509906"/>
                    <a:gd name="connsiteX151" fmla="*/ 962589 w 1034979"/>
                    <a:gd name="connsiteY151" fmla="*/ 1035522 h 1509906"/>
                    <a:gd name="connsiteX152" fmla="*/ 956874 w 1034979"/>
                    <a:gd name="connsiteY152" fmla="*/ 1033617 h 1509906"/>
                    <a:gd name="connsiteX153" fmla="*/ 935919 w 1034979"/>
                    <a:gd name="connsiteY153" fmla="*/ 1027902 h 1509906"/>
                    <a:gd name="connsiteX154" fmla="*/ 930204 w 1034979"/>
                    <a:gd name="connsiteY154" fmla="*/ 1025997 h 1509906"/>
                    <a:gd name="connsiteX155" fmla="*/ 825429 w 1034979"/>
                    <a:gd name="connsiteY155" fmla="*/ 1027902 h 1509906"/>
                    <a:gd name="connsiteX156" fmla="*/ 819714 w 1034979"/>
                    <a:gd name="connsiteY156" fmla="*/ 1029807 h 1509906"/>
                    <a:gd name="connsiteX157" fmla="*/ 730179 w 1034979"/>
                    <a:gd name="connsiteY157" fmla="*/ 1031712 h 1509906"/>
                    <a:gd name="connsiteX158" fmla="*/ 716844 w 1034979"/>
                    <a:gd name="connsiteY158" fmla="*/ 1035522 h 1509906"/>
                    <a:gd name="connsiteX159" fmla="*/ 695889 w 1034979"/>
                    <a:gd name="connsiteY159" fmla="*/ 1037427 h 1509906"/>
                    <a:gd name="connsiteX160" fmla="*/ 669219 w 1034979"/>
                    <a:gd name="connsiteY160" fmla="*/ 1039332 h 1509906"/>
                    <a:gd name="connsiteX161" fmla="*/ 669219 w 1034979"/>
                    <a:gd name="connsiteY161" fmla="*/ 1039332 h 1509906"/>
                    <a:gd name="connsiteX162" fmla="*/ 646359 w 1034979"/>
                    <a:gd name="connsiteY162" fmla="*/ 1043142 h 1509906"/>
                    <a:gd name="connsiteX163" fmla="*/ 642549 w 1034979"/>
                    <a:gd name="connsiteY163" fmla="*/ 1031712 h 1509906"/>
                    <a:gd name="connsiteX164" fmla="*/ 640644 w 1034979"/>
                    <a:gd name="connsiteY164" fmla="*/ 1025997 h 1509906"/>
                    <a:gd name="connsiteX165" fmla="*/ 642549 w 1034979"/>
                    <a:gd name="connsiteY165" fmla="*/ 1008852 h 1509906"/>
                    <a:gd name="connsiteX166" fmla="*/ 644454 w 1034979"/>
                    <a:gd name="connsiteY166" fmla="*/ 1003137 h 1509906"/>
                    <a:gd name="connsiteX167" fmla="*/ 661599 w 1034979"/>
                    <a:gd name="connsiteY167" fmla="*/ 993612 h 1509906"/>
                    <a:gd name="connsiteX168" fmla="*/ 673029 w 1034979"/>
                    <a:gd name="connsiteY168" fmla="*/ 985992 h 1509906"/>
                    <a:gd name="connsiteX169" fmla="*/ 674934 w 1034979"/>
                    <a:gd name="connsiteY169" fmla="*/ 980277 h 1509906"/>
                    <a:gd name="connsiteX170" fmla="*/ 680649 w 1034979"/>
                    <a:gd name="connsiteY170" fmla="*/ 978372 h 1509906"/>
                    <a:gd name="connsiteX171" fmla="*/ 686364 w 1034979"/>
                    <a:gd name="connsiteY171" fmla="*/ 974562 h 1509906"/>
                    <a:gd name="connsiteX172" fmla="*/ 695889 w 1034979"/>
                    <a:gd name="connsiteY172" fmla="*/ 965037 h 1509906"/>
                    <a:gd name="connsiteX173" fmla="*/ 705414 w 1034979"/>
                    <a:gd name="connsiteY173" fmla="*/ 953607 h 1509906"/>
                    <a:gd name="connsiteX174" fmla="*/ 716844 w 1034979"/>
                    <a:gd name="connsiteY174" fmla="*/ 945987 h 1509906"/>
                    <a:gd name="connsiteX175" fmla="*/ 732084 w 1034979"/>
                    <a:gd name="connsiteY175" fmla="*/ 932652 h 1509906"/>
                    <a:gd name="connsiteX176" fmla="*/ 741609 w 1034979"/>
                    <a:gd name="connsiteY176" fmla="*/ 921222 h 1509906"/>
                    <a:gd name="connsiteX177" fmla="*/ 753039 w 1034979"/>
                    <a:gd name="connsiteY177" fmla="*/ 911697 h 1509906"/>
                    <a:gd name="connsiteX178" fmla="*/ 758754 w 1034979"/>
                    <a:gd name="connsiteY178" fmla="*/ 900267 h 1509906"/>
                    <a:gd name="connsiteX179" fmla="*/ 760659 w 1034979"/>
                    <a:gd name="connsiteY179" fmla="*/ 894552 h 1509906"/>
                    <a:gd name="connsiteX180" fmla="*/ 766374 w 1034979"/>
                    <a:gd name="connsiteY180" fmla="*/ 883122 h 1509906"/>
                    <a:gd name="connsiteX181" fmla="*/ 764469 w 1034979"/>
                    <a:gd name="connsiteY181" fmla="*/ 867882 h 1509906"/>
                    <a:gd name="connsiteX182" fmla="*/ 758754 w 1034979"/>
                    <a:gd name="connsiteY182" fmla="*/ 865977 h 1509906"/>
                    <a:gd name="connsiteX183" fmla="*/ 737799 w 1034979"/>
                    <a:gd name="connsiteY183" fmla="*/ 867882 h 1509906"/>
                    <a:gd name="connsiteX184" fmla="*/ 732084 w 1034979"/>
                    <a:gd name="connsiteY184" fmla="*/ 871692 h 1509906"/>
                    <a:gd name="connsiteX185" fmla="*/ 720654 w 1034979"/>
                    <a:gd name="connsiteY185" fmla="*/ 875502 h 1509906"/>
                    <a:gd name="connsiteX186" fmla="*/ 716844 w 1034979"/>
                    <a:gd name="connsiteY186" fmla="*/ 881217 h 1509906"/>
                    <a:gd name="connsiteX187" fmla="*/ 711129 w 1034979"/>
                    <a:gd name="connsiteY187" fmla="*/ 883122 h 1509906"/>
                    <a:gd name="connsiteX188" fmla="*/ 705414 w 1034979"/>
                    <a:gd name="connsiteY188" fmla="*/ 886932 h 1509906"/>
                    <a:gd name="connsiteX189" fmla="*/ 699699 w 1034979"/>
                    <a:gd name="connsiteY189" fmla="*/ 892647 h 1509906"/>
                    <a:gd name="connsiteX190" fmla="*/ 692079 w 1034979"/>
                    <a:gd name="connsiteY190" fmla="*/ 896457 h 1509906"/>
                    <a:gd name="connsiteX191" fmla="*/ 650169 w 1034979"/>
                    <a:gd name="connsiteY191" fmla="*/ 925032 h 1509906"/>
                    <a:gd name="connsiteX192" fmla="*/ 636834 w 1034979"/>
                    <a:gd name="connsiteY192" fmla="*/ 936462 h 1509906"/>
                    <a:gd name="connsiteX193" fmla="*/ 627309 w 1034979"/>
                    <a:gd name="connsiteY193" fmla="*/ 953607 h 1509906"/>
                    <a:gd name="connsiteX194" fmla="*/ 602544 w 1034979"/>
                    <a:gd name="connsiteY194" fmla="*/ 959322 h 1509906"/>
                    <a:gd name="connsiteX195" fmla="*/ 589209 w 1034979"/>
                    <a:gd name="connsiteY195" fmla="*/ 963132 h 1509906"/>
                    <a:gd name="connsiteX196" fmla="*/ 573969 w 1034979"/>
                    <a:gd name="connsiteY196" fmla="*/ 961227 h 1509906"/>
                    <a:gd name="connsiteX197" fmla="*/ 562539 w 1034979"/>
                    <a:gd name="connsiteY197" fmla="*/ 957417 h 1509906"/>
                    <a:gd name="connsiteX198" fmla="*/ 551109 w 1034979"/>
                    <a:gd name="connsiteY198" fmla="*/ 953607 h 1509906"/>
                    <a:gd name="connsiteX199" fmla="*/ 539679 w 1034979"/>
                    <a:gd name="connsiteY199" fmla="*/ 949797 h 1509906"/>
                    <a:gd name="connsiteX200" fmla="*/ 533964 w 1034979"/>
                    <a:gd name="connsiteY200" fmla="*/ 947892 h 1509906"/>
                    <a:gd name="connsiteX201" fmla="*/ 528249 w 1034979"/>
                    <a:gd name="connsiteY201" fmla="*/ 944082 h 1509906"/>
                    <a:gd name="connsiteX202" fmla="*/ 516819 w 1034979"/>
                    <a:gd name="connsiteY202" fmla="*/ 938367 h 1509906"/>
                    <a:gd name="connsiteX203" fmla="*/ 509199 w 1034979"/>
                    <a:gd name="connsiteY203" fmla="*/ 926937 h 1509906"/>
                    <a:gd name="connsiteX204" fmla="*/ 505389 w 1034979"/>
                    <a:gd name="connsiteY204" fmla="*/ 905982 h 1509906"/>
                    <a:gd name="connsiteX205" fmla="*/ 507294 w 1034979"/>
                    <a:gd name="connsiteY205" fmla="*/ 841212 h 1509906"/>
                    <a:gd name="connsiteX206" fmla="*/ 503484 w 1034979"/>
                    <a:gd name="connsiteY206" fmla="*/ 351627 h 1509906"/>
                    <a:gd name="connsiteX207" fmla="*/ 499674 w 1034979"/>
                    <a:gd name="connsiteY207" fmla="*/ 60162 h 1509906"/>
                    <a:gd name="connsiteX208" fmla="*/ 490149 w 1034979"/>
                    <a:gd name="connsiteY208" fmla="*/ 33492 h 1509906"/>
                    <a:gd name="connsiteX209" fmla="*/ 488244 w 1034979"/>
                    <a:gd name="connsiteY209" fmla="*/ 27777 h 1509906"/>
                    <a:gd name="connsiteX210" fmla="*/ 484434 w 1034979"/>
                    <a:gd name="connsiteY210" fmla="*/ 22062 h 1509906"/>
                    <a:gd name="connsiteX211" fmla="*/ 478719 w 1034979"/>
                    <a:gd name="connsiteY211" fmla="*/ 10632 h 1509906"/>
                    <a:gd name="connsiteX212" fmla="*/ 473004 w 1034979"/>
                    <a:gd name="connsiteY212" fmla="*/ 6822 h 1509906"/>
                    <a:gd name="connsiteX213" fmla="*/ 469194 w 1034979"/>
                    <a:gd name="connsiteY213" fmla="*/ 1107 h 1509906"/>
                    <a:gd name="connsiteX214" fmla="*/ 429189 w 1034979"/>
                    <a:gd name="connsiteY214" fmla="*/ 4917 h 1509906"/>
                    <a:gd name="connsiteX215" fmla="*/ 421569 w 1034979"/>
                    <a:gd name="connsiteY215" fmla="*/ 16347 h 1509906"/>
                    <a:gd name="connsiteX216" fmla="*/ 417759 w 1034979"/>
                    <a:gd name="connsiteY216" fmla="*/ 22062 h 1509906"/>
                    <a:gd name="connsiteX217" fmla="*/ 419664 w 1034979"/>
                    <a:gd name="connsiteY217" fmla="*/ 54447 h 1509906"/>
                    <a:gd name="connsiteX218" fmla="*/ 423474 w 1034979"/>
                    <a:gd name="connsiteY218" fmla="*/ 65877 h 1509906"/>
                    <a:gd name="connsiteX219" fmla="*/ 425379 w 1034979"/>
                    <a:gd name="connsiteY219" fmla="*/ 71592 h 1509906"/>
                    <a:gd name="connsiteX220" fmla="*/ 425379 w 1034979"/>
                    <a:gd name="connsiteY220" fmla="*/ 77307 h 1509906"/>
                    <a:gd name="connsiteX221" fmla="*/ 429189 w 1034979"/>
                    <a:gd name="connsiteY221" fmla="*/ 231612 h 1509906"/>
                    <a:gd name="connsiteX222" fmla="*/ 440619 w 1034979"/>
                    <a:gd name="connsiteY222" fmla="*/ 414492 h 1509906"/>
                    <a:gd name="connsiteX223" fmla="*/ 425379 w 1034979"/>
                    <a:gd name="connsiteY223" fmla="*/ 711672 h 1509906"/>
                    <a:gd name="connsiteX224" fmla="*/ 425173 w 1034979"/>
                    <a:gd name="connsiteY224" fmla="*/ 765165 h 1509906"/>
                    <a:gd name="connsiteX225" fmla="*/ 421363 w 1034979"/>
                    <a:gd name="connsiteY225" fmla="*/ 844096 h 1509906"/>
                    <a:gd name="connsiteX226" fmla="*/ 425379 w 1034979"/>
                    <a:gd name="connsiteY226" fmla="*/ 894552 h 1509906"/>
                    <a:gd name="connsiteX227" fmla="*/ 423474 w 1034979"/>
                    <a:gd name="connsiteY227" fmla="*/ 921222 h 1509906"/>
                    <a:gd name="connsiteX228" fmla="*/ 417759 w 1034979"/>
                    <a:gd name="connsiteY228" fmla="*/ 923127 h 1509906"/>
                    <a:gd name="connsiteX229" fmla="*/ 412044 w 1034979"/>
                    <a:gd name="connsiteY229" fmla="*/ 926937 h 1509906"/>
                    <a:gd name="connsiteX230" fmla="*/ 421569 w 1034979"/>
                    <a:gd name="connsiteY230"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27234 w 1034979"/>
                    <a:gd name="connsiteY56" fmla="*/ 1147917 h 1509906"/>
                    <a:gd name="connsiteX57" fmla="*/ 15804 w 1034979"/>
                    <a:gd name="connsiteY57" fmla="*/ 1153632 h 1509906"/>
                    <a:gd name="connsiteX58" fmla="*/ 6279 w 1034979"/>
                    <a:gd name="connsiteY58" fmla="*/ 1163157 h 1509906"/>
                    <a:gd name="connsiteX59" fmla="*/ 4374 w 1034979"/>
                    <a:gd name="connsiteY59" fmla="*/ 1168872 h 1509906"/>
                    <a:gd name="connsiteX60" fmla="*/ 564 w 1034979"/>
                    <a:gd name="connsiteY60" fmla="*/ 1174587 h 1509906"/>
                    <a:gd name="connsiteX61" fmla="*/ 6279 w 1034979"/>
                    <a:gd name="connsiteY61" fmla="*/ 1206972 h 1509906"/>
                    <a:gd name="connsiteX62" fmla="*/ 11994 w 1034979"/>
                    <a:gd name="connsiteY62" fmla="*/ 1210782 h 1509906"/>
                    <a:gd name="connsiteX63" fmla="*/ 17709 w 1034979"/>
                    <a:gd name="connsiteY63" fmla="*/ 1212687 h 1509906"/>
                    <a:gd name="connsiteX64" fmla="*/ 145344 w 1034979"/>
                    <a:gd name="connsiteY64" fmla="*/ 1210782 h 1509906"/>
                    <a:gd name="connsiteX65" fmla="*/ 152964 w 1034979"/>
                    <a:gd name="connsiteY65" fmla="*/ 1208877 h 1509906"/>
                    <a:gd name="connsiteX66" fmla="*/ 303459 w 1034979"/>
                    <a:gd name="connsiteY66" fmla="*/ 1203162 h 1509906"/>
                    <a:gd name="connsiteX67" fmla="*/ 318699 w 1034979"/>
                    <a:gd name="connsiteY67" fmla="*/ 1210782 h 1509906"/>
                    <a:gd name="connsiteX68" fmla="*/ 330129 w 1034979"/>
                    <a:gd name="connsiteY68" fmla="*/ 1216497 h 1509906"/>
                    <a:gd name="connsiteX69" fmla="*/ 333939 w 1034979"/>
                    <a:gd name="connsiteY69" fmla="*/ 1222212 h 1509906"/>
                    <a:gd name="connsiteX70" fmla="*/ 339654 w 1034979"/>
                    <a:gd name="connsiteY70" fmla="*/ 1224117 h 1509906"/>
                    <a:gd name="connsiteX71" fmla="*/ 351084 w 1034979"/>
                    <a:gd name="connsiteY71" fmla="*/ 1231737 h 1509906"/>
                    <a:gd name="connsiteX72" fmla="*/ 356799 w 1034979"/>
                    <a:gd name="connsiteY72" fmla="*/ 1235547 h 1509906"/>
                    <a:gd name="connsiteX73" fmla="*/ 360609 w 1034979"/>
                    <a:gd name="connsiteY73" fmla="*/ 1241262 h 1509906"/>
                    <a:gd name="connsiteX74" fmla="*/ 366324 w 1034979"/>
                    <a:gd name="connsiteY74" fmla="*/ 1252692 h 1509906"/>
                    <a:gd name="connsiteX75" fmla="*/ 362514 w 1034979"/>
                    <a:gd name="connsiteY75" fmla="*/ 1279362 h 1509906"/>
                    <a:gd name="connsiteX76" fmla="*/ 358704 w 1034979"/>
                    <a:gd name="connsiteY76" fmla="*/ 1285077 h 1509906"/>
                    <a:gd name="connsiteX77" fmla="*/ 356799 w 1034979"/>
                    <a:gd name="connsiteY77" fmla="*/ 1290792 h 1509906"/>
                    <a:gd name="connsiteX78" fmla="*/ 352989 w 1034979"/>
                    <a:gd name="connsiteY78" fmla="*/ 1296507 h 1509906"/>
                    <a:gd name="connsiteX79" fmla="*/ 351084 w 1034979"/>
                    <a:gd name="connsiteY79" fmla="*/ 1302222 h 1509906"/>
                    <a:gd name="connsiteX80" fmla="*/ 347274 w 1034979"/>
                    <a:gd name="connsiteY80" fmla="*/ 1307937 h 1509906"/>
                    <a:gd name="connsiteX81" fmla="*/ 330129 w 1034979"/>
                    <a:gd name="connsiteY81" fmla="*/ 1374612 h 1509906"/>
                    <a:gd name="connsiteX82" fmla="*/ 328224 w 1034979"/>
                    <a:gd name="connsiteY82" fmla="*/ 1426047 h 1509906"/>
                    <a:gd name="connsiteX83" fmla="*/ 330129 w 1034979"/>
                    <a:gd name="connsiteY83" fmla="*/ 1450812 h 1509906"/>
                    <a:gd name="connsiteX84" fmla="*/ 332034 w 1034979"/>
                    <a:gd name="connsiteY84" fmla="*/ 1456527 h 1509906"/>
                    <a:gd name="connsiteX85" fmla="*/ 335844 w 1034979"/>
                    <a:gd name="connsiteY85" fmla="*/ 1460337 h 1509906"/>
                    <a:gd name="connsiteX86" fmla="*/ 364419 w 1034979"/>
                    <a:gd name="connsiteY86" fmla="*/ 1506057 h 1509906"/>
                    <a:gd name="connsiteX87" fmla="*/ 387279 w 1034979"/>
                    <a:gd name="connsiteY87" fmla="*/ 1507962 h 1509906"/>
                    <a:gd name="connsiteX88" fmla="*/ 392994 w 1034979"/>
                    <a:gd name="connsiteY88" fmla="*/ 1502247 h 1509906"/>
                    <a:gd name="connsiteX89" fmla="*/ 394899 w 1034979"/>
                    <a:gd name="connsiteY89" fmla="*/ 1490817 h 1509906"/>
                    <a:gd name="connsiteX90" fmla="*/ 396804 w 1034979"/>
                    <a:gd name="connsiteY90" fmla="*/ 1485102 h 1509906"/>
                    <a:gd name="connsiteX91" fmla="*/ 398709 w 1034979"/>
                    <a:gd name="connsiteY91" fmla="*/ 1467957 h 1509906"/>
                    <a:gd name="connsiteX92" fmla="*/ 400614 w 1034979"/>
                    <a:gd name="connsiteY92" fmla="*/ 1454622 h 1509906"/>
                    <a:gd name="connsiteX93" fmla="*/ 404424 w 1034979"/>
                    <a:gd name="connsiteY93" fmla="*/ 1397472 h 1509906"/>
                    <a:gd name="connsiteX94" fmla="*/ 410139 w 1034979"/>
                    <a:gd name="connsiteY94" fmla="*/ 1386042 h 1509906"/>
                    <a:gd name="connsiteX95" fmla="*/ 413949 w 1034979"/>
                    <a:gd name="connsiteY95" fmla="*/ 1372707 h 1509906"/>
                    <a:gd name="connsiteX96" fmla="*/ 415854 w 1034979"/>
                    <a:gd name="connsiteY96" fmla="*/ 1366992 h 1509906"/>
                    <a:gd name="connsiteX97" fmla="*/ 417759 w 1034979"/>
                    <a:gd name="connsiteY97" fmla="*/ 1353657 h 1509906"/>
                    <a:gd name="connsiteX98" fmla="*/ 421569 w 1034979"/>
                    <a:gd name="connsiteY98" fmla="*/ 1342227 h 1509906"/>
                    <a:gd name="connsiteX99" fmla="*/ 427284 w 1034979"/>
                    <a:gd name="connsiteY99" fmla="*/ 1328892 h 1509906"/>
                    <a:gd name="connsiteX100" fmla="*/ 436809 w 1034979"/>
                    <a:gd name="connsiteY100" fmla="*/ 1317462 h 1509906"/>
                    <a:gd name="connsiteX101" fmla="*/ 461574 w 1034979"/>
                    <a:gd name="connsiteY101" fmla="*/ 1279362 h 1509906"/>
                    <a:gd name="connsiteX102" fmla="*/ 465384 w 1034979"/>
                    <a:gd name="connsiteY102" fmla="*/ 1264122 h 1509906"/>
                    <a:gd name="connsiteX103" fmla="*/ 467289 w 1034979"/>
                    <a:gd name="connsiteY103" fmla="*/ 1258407 h 1509906"/>
                    <a:gd name="connsiteX104" fmla="*/ 535869 w 1034979"/>
                    <a:gd name="connsiteY104" fmla="*/ 1243167 h 1509906"/>
                    <a:gd name="connsiteX105" fmla="*/ 541584 w 1034979"/>
                    <a:gd name="connsiteY105" fmla="*/ 1241262 h 1509906"/>
                    <a:gd name="connsiteX106" fmla="*/ 547299 w 1034979"/>
                    <a:gd name="connsiteY106" fmla="*/ 1239357 h 1509906"/>
                    <a:gd name="connsiteX107" fmla="*/ 554919 w 1034979"/>
                    <a:gd name="connsiteY107" fmla="*/ 1237452 h 1509906"/>
                    <a:gd name="connsiteX108" fmla="*/ 573969 w 1034979"/>
                    <a:gd name="connsiteY108" fmla="*/ 1229832 h 1509906"/>
                    <a:gd name="connsiteX109" fmla="*/ 585399 w 1034979"/>
                    <a:gd name="connsiteY109" fmla="*/ 1226022 h 1509906"/>
                    <a:gd name="connsiteX110" fmla="*/ 720654 w 1034979"/>
                    <a:gd name="connsiteY110" fmla="*/ 1309842 h 1509906"/>
                    <a:gd name="connsiteX111" fmla="*/ 733989 w 1034979"/>
                    <a:gd name="connsiteY111" fmla="*/ 1319367 h 1509906"/>
                    <a:gd name="connsiteX112" fmla="*/ 743514 w 1034979"/>
                    <a:gd name="connsiteY112" fmla="*/ 1321272 h 1509906"/>
                    <a:gd name="connsiteX113" fmla="*/ 749229 w 1034979"/>
                    <a:gd name="connsiteY113" fmla="*/ 1323177 h 1509906"/>
                    <a:gd name="connsiteX114" fmla="*/ 762564 w 1034979"/>
                    <a:gd name="connsiteY114" fmla="*/ 1328892 h 1509906"/>
                    <a:gd name="connsiteX115" fmla="*/ 777804 w 1034979"/>
                    <a:gd name="connsiteY115" fmla="*/ 1326987 h 1509906"/>
                    <a:gd name="connsiteX116" fmla="*/ 789234 w 1034979"/>
                    <a:gd name="connsiteY116" fmla="*/ 1321272 h 1509906"/>
                    <a:gd name="connsiteX117" fmla="*/ 794949 w 1034979"/>
                    <a:gd name="connsiteY117" fmla="*/ 1319367 h 1509906"/>
                    <a:gd name="connsiteX118" fmla="*/ 802569 w 1034979"/>
                    <a:gd name="connsiteY118" fmla="*/ 1302222 h 1509906"/>
                    <a:gd name="connsiteX119" fmla="*/ 800664 w 1034979"/>
                    <a:gd name="connsiteY119" fmla="*/ 1277457 h 1509906"/>
                    <a:gd name="connsiteX120" fmla="*/ 798759 w 1034979"/>
                    <a:gd name="connsiteY120" fmla="*/ 1271742 h 1509906"/>
                    <a:gd name="connsiteX121" fmla="*/ 796854 w 1034979"/>
                    <a:gd name="connsiteY121" fmla="*/ 1264122 h 1509906"/>
                    <a:gd name="connsiteX122" fmla="*/ 783519 w 1034979"/>
                    <a:gd name="connsiteY122" fmla="*/ 1246977 h 1509906"/>
                    <a:gd name="connsiteX123" fmla="*/ 773994 w 1034979"/>
                    <a:gd name="connsiteY123" fmla="*/ 1241262 h 1509906"/>
                    <a:gd name="connsiteX124" fmla="*/ 648264 w 1034979"/>
                    <a:gd name="connsiteY124" fmla="*/ 1149822 h 1509906"/>
                    <a:gd name="connsiteX125" fmla="*/ 644454 w 1034979"/>
                    <a:gd name="connsiteY125" fmla="*/ 1132677 h 1509906"/>
                    <a:gd name="connsiteX126" fmla="*/ 646359 w 1034979"/>
                    <a:gd name="connsiteY126" fmla="*/ 1125057 h 1509906"/>
                    <a:gd name="connsiteX127" fmla="*/ 650169 w 1034979"/>
                    <a:gd name="connsiteY127" fmla="*/ 1107912 h 1509906"/>
                    <a:gd name="connsiteX128" fmla="*/ 653979 w 1034979"/>
                    <a:gd name="connsiteY128" fmla="*/ 1102197 h 1509906"/>
                    <a:gd name="connsiteX129" fmla="*/ 655884 w 1034979"/>
                    <a:gd name="connsiteY129" fmla="*/ 1096482 h 1509906"/>
                    <a:gd name="connsiteX130" fmla="*/ 661599 w 1034979"/>
                    <a:gd name="connsiteY130" fmla="*/ 1094577 h 1509906"/>
                    <a:gd name="connsiteX131" fmla="*/ 671124 w 1034979"/>
                    <a:gd name="connsiteY131" fmla="*/ 1083147 h 1509906"/>
                    <a:gd name="connsiteX132" fmla="*/ 724464 w 1034979"/>
                    <a:gd name="connsiteY132" fmla="*/ 1075527 h 1509906"/>
                    <a:gd name="connsiteX133" fmla="*/ 842574 w 1034979"/>
                    <a:gd name="connsiteY133" fmla="*/ 1077432 h 1509906"/>
                    <a:gd name="connsiteX134" fmla="*/ 871149 w 1034979"/>
                    <a:gd name="connsiteY134" fmla="*/ 1079337 h 1509906"/>
                    <a:gd name="connsiteX135" fmla="*/ 899724 w 1034979"/>
                    <a:gd name="connsiteY135" fmla="*/ 1085052 h 1509906"/>
                    <a:gd name="connsiteX136" fmla="*/ 922584 w 1034979"/>
                    <a:gd name="connsiteY136" fmla="*/ 1088862 h 1509906"/>
                    <a:gd name="connsiteX137" fmla="*/ 951159 w 1034979"/>
                    <a:gd name="connsiteY137" fmla="*/ 1094577 h 1509906"/>
                    <a:gd name="connsiteX138" fmla="*/ 956874 w 1034979"/>
                    <a:gd name="connsiteY138" fmla="*/ 1094577 h 1509906"/>
                    <a:gd name="connsiteX139" fmla="*/ 1002594 w 1034979"/>
                    <a:gd name="connsiteY139" fmla="*/ 1092672 h 1509906"/>
                    <a:gd name="connsiteX140" fmla="*/ 1031169 w 1034979"/>
                    <a:gd name="connsiteY140" fmla="*/ 1085052 h 1509906"/>
                    <a:gd name="connsiteX141" fmla="*/ 1034979 w 1034979"/>
                    <a:gd name="connsiteY141" fmla="*/ 1079337 h 1509906"/>
                    <a:gd name="connsiteX142" fmla="*/ 1033074 w 1034979"/>
                    <a:gd name="connsiteY142" fmla="*/ 1060287 h 1509906"/>
                    <a:gd name="connsiteX143" fmla="*/ 1027359 w 1034979"/>
                    <a:gd name="connsiteY143" fmla="*/ 1056477 h 1509906"/>
                    <a:gd name="connsiteX144" fmla="*/ 1012119 w 1034979"/>
                    <a:gd name="connsiteY144" fmla="*/ 1054572 h 1509906"/>
                    <a:gd name="connsiteX145" fmla="*/ 1006404 w 1034979"/>
                    <a:gd name="connsiteY145" fmla="*/ 1052667 h 1509906"/>
                    <a:gd name="connsiteX146" fmla="*/ 998784 w 1034979"/>
                    <a:gd name="connsiteY146" fmla="*/ 1050762 h 1509906"/>
                    <a:gd name="connsiteX147" fmla="*/ 987354 w 1034979"/>
                    <a:gd name="connsiteY147" fmla="*/ 1043142 h 1509906"/>
                    <a:gd name="connsiteX148" fmla="*/ 975924 w 1034979"/>
                    <a:gd name="connsiteY148" fmla="*/ 1039332 h 1509906"/>
                    <a:gd name="connsiteX149" fmla="*/ 970209 w 1034979"/>
                    <a:gd name="connsiteY149" fmla="*/ 1037427 h 1509906"/>
                    <a:gd name="connsiteX150" fmla="*/ 962589 w 1034979"/>
                    <a:gd name="connsiteY150" fmla="*/ 1035522 h 1509906"/>
                    <a:gd name="connsiteX151" fmla="*/ 956874 w 1034979"/>
                    <a:gd name="connsiteY151" fmla="*/ 1033617 h 1509906"/>
                    <a:gd name="connsiteX152" fmla="*/ 935919 w 1034979"/>
                    <a:gd name="connsiteY152" fmla="*/ 1027902 h 1509906"/>
                    <a:gd name="connsiteX153" fmla="*/ 930204 w 1034979"/>
                    <a:gd name="connsiteY153" fmla="*/ 1025997 h 1509906"/>
                    <a:gd name="connsiteX154" fmla="*/ 825429 w 1034979"/>
                    <a:gd name="connsiteY154" fmla="*/ 1027902 h 1509906"/>
                    <a:gd name="connsiteX155" fmla="*/ 819714 w 1034979"/>
                    <a:gd name="connsiteY155" fmla="*/ 1029807 h 1509906"/>
                    <a:gd name="connsiteX156" fmla="*/ 730179 w 1034979"/>
                    <a:gd name="connsiteY156" fmla="*/ 1031712 h 1509906"/>
                    <a:gd name="connsiteX157" fmla="*/ 716844 w 1034979"/>
                    <a:gd name="connsiteY157" fmla="*/ 1035522 h 1509906"/>
                    <a:gd name="connsiteX158" fmla="*/ 695889 w 1034979"/>
                    <a:gd name="connsiteY158" fmla="*/ 1037427 h 1509906"/>
                    <a:gd name="connsiteX159" fmla="*/ 669219 w 1034979"/>
                    <a:gd name="connsiteY159" fmla="*/ 1039332 h 1509906"/>
                    <a:gd name="connsiteX160" fmla="*/ 669219 w 1034979"/>
                    <a:gd name="connsiteY160" fmla="*/ 1039332 h 1509906"/>
                    <a:gd name="connsiteX161" fmla="*/ 646359 w 1034979"/>
                    <a:gd name="connsiteY161" fmla="*/ 1043142 h 1509906"/>
                    <a:gd name="connsiteX162" fmla="*/ 642549 w 1034979"/>
                    <a:gd name="connsiteY162" fmla="*/ 1031712 h 1509906"/>
                    <a:gd name="connsiteX163" fmla="*/ 640644 w 1034979"/>
                    <a:gd name="connsiteY163" fmla="*/ 1025997 h 1509906"/>
                    <a:gd name="connsiteX164" fmla="*/ 642549 w 1034979"/>
                    <a:gd name="connsiteY164" fmla="*/ 1008852 h 1509906"/>
                    <a:gd name="connsiteX165" fmla="*/ 644454 w 1034979"/>
                    <a:gd name="connsiteY165" fmla="*/ 1003137 h 1509906"/>
                    <a:gd name="connsiteX166" fmla="*/ 661599 w 1034979"/>
                    <a:gd name="connsiteY166" fmla="*/ 993612 h 1509906"/>
                    <a:gd name="connsiteX167" fmla="*/ 673029 w 1034979"/>
                    <a:gd name="connsiteY167" fmla="*/ 985992 h 1509906"/>
                    <a:gd name="connsiteX168" fmla="*/ 674934 w 1034979"/>
                    <a:gd name="connsiteY168" fmla="*/ 980277 h 1509906"/>
                    <a:gd name="connsiteX169" fmla="*/ 680649 w 1034979"/>
                    <a:gd name="connsiteY169" fmla="*/ 978372 h 1509906"/>
                    <a:gd name="connsiteX170" fmla="*/ 686364 w 1034979"/>
                    <a:gd name="connsiteY170" fmla="*/ 974562 h 1509906"/>
                    <a:gd name="connsiteX171" fmla="*/ 695889 w 1034979"/>
                    <a:gd name="connsiteY171" fmla="*/ 965037 h 1509906"/>
                    <a:gd name="connsiteX172" fmla="*/ 705414 w 1034979"/>
                    <a:gd name="connsiteY172" fmla="*/ 953607 h 1509906"/>
                    <a:gd name="connsiteX173" fmla="*/ 716844 w 1034979"/>
                    <a:gd name="connsiteY173" fmla="*/ 945987 h 1509906"/>
                    <a:gd name="connsiteX174" fmla="*/ 732084 w 1034979"/>
                    <a:gd name="connsiteY174" fmla="*/ 932652 h 1509906"/>
                    <a:gd name="connsiteX175" fmla="*/ 741609 w 1034979"/>
                    <a:gd name="connsiteY175" fmla="*/ 921222 h 1509906"/>
                    <a:gd name="connsiteX176" fmla="*/ 753039 w 1034979"/>
                    <a:gd name="connsiteY176" fmla="*/ 911697 h 1509906"/>
                    <a:gd name="connsiteX177" fmla="*/ 758754 w 1034979"/>
                    <a:gd name="connsiteY177" fmla="*/ 900267 h 1509906"/>
                    <a:gd name="connsiteX178" fmla="*/ 760659 w 1034979"/>
                    <a:gd name="connsiteY178" fmla="*/ 894552 h 1509906"/>
                    <a:gd name="connsiteX179" fmla="*/ 766374 w 1034979"/>
                    <a:gd name="connsiteY179" fmla="*/ 883122 h 1509906"/>
                    <a:gd name="connsiteX180" fmla="*/ 764469 w 1034979"/>
                    <a:gd name="connsiteY180" fmla="*/ 867882 h 1509906"/>
                    <a:gd name="connsiteX181" fmla="*/ 758754 w 1034979"/>
                    <a:gd name="connsiteY181" fmla="*/ 865977 h 1509906"/>
                    <a:gd name="connsiteX182" fmla="*/ 737799 w 1034979"/>
                    <a:gd name="connsiteY182" fmla="*/ 867882 h 1509906"/>
                    <a:gd name="connsiteX183" fmla="*/ 732084 w 1034979"/>
                    <a:gd name="connsiteY183" fmla="*/ 871692 h 1509906"/>
                    <a:gd name="connsiteX184" fmla="*/ 720654 w 1034979"/>
                    <a:gd name="connsiteY184" fmla="*/ 875502 h 1509906"/>
                    <a:gd name="connsiteX185" fmla="*/ 716844 w 1034979"/>
                    <a:gd name="connsiteY185" fmla="*/ 881217 h 1509906"/>
                    <a:gd name="connsiteX186" fmla="*/ 711129 w 1034979"/>
                    <a:gd name="connsiteY186" fmla="*/ 883122 h 1509906"/>
                    <a:gd name="connsiteX187" fmla="*/ 705414 w 1034979"/>
                    <a:gd name="connsiteY187" fmla="*/ 886932 h 1509906"/>
                    <a:gd name="connsiteX188" fmla="*/ 699699 w 1034979"/>
                    <a:gd name="connsiteY188" fmla="*/ 892647 h 1509906"/>
                    <a:gd name="connsiteX189" fmla="*/ 692079 w 1034979"/>
                    <a:gd name="connsiteY189" fmla="*/ 896457 h 1509906"/>
                    <a:gd name="connsiteX190" fmla="*/ 650169 w 1034979"/>
                    <a:gd name="connsiteY190" fmla="*/ 925032 h 1509906"/>
                    <a:gd name="connsiteX191" fmla="*/ 636834 w 1034979"/>
                    <a:gd name="connsiteY191" fmla="*/ 936462 h 1509906"/>
                    <a:gd name="connsiteX192" fmla="*/ 627309 w 1034979"/>
                    <a:gd name="connsiteY192" fmla="*/ 953607 h 1509906"/>
                    <a:gd name="connsiteX193" fmla="*/ 602544 w 1034979"/>
                    <a:gd name="connsiteY193" fmla="*/ 959322 h 1509906"/>
                    <a:gd name="connsiteX194" fmla="*/ 589209 w 1034979"/>
                    <a:gd name="connsiteY194" fmla="*/ 963132 h 1509906"/>
                    <a:gd name="connsiteX195" fmla="*/ 573969 w 1034979"/>
                    <a:gd name="connsiteY195" fmla="*/ 961227 h 1509906"/>
                    <a:gd name="connsiteX196" fmla="*/ 562539 w 1034979"/>
                    <a:gd name="connsiteY196" fmla="*/ 957417 h 1509906"/>
                    <a:gd name="connsiteX197" fmla="*/ 551109 w 1034979"/>
                    <a:gd name="connsiteY197" fmla="*/ 953607 h 1509906"/>
                    <a:gd name="connsiteX198" fmla="*/ 539679 w 1034979"/>
                    <a:gd name="connsiteY198" fmla="*/ 949797 h 1509906"/>
                    <a:gd name="connsiteX199" fmla="*/ 533964 w 1034979"/>
                    <a:gd name="connsiteY199" fmla="*/ 947892 h 1509906"/>
                    <a:gd name="connsiteX200" fmla="*/ 528249 w 1034979"/>
                    <a:gd name="connsiteY200" fmla="*/ 944082 h 1509906"/>
                    <a:gd name="connsiteX201" fmla="*/ 516819 w 1034979"/>
                    <a:gd name="connsiteY201" fmla="*/ 938367 h 1509906"/>
                    <a:gd name="connsiteX202" fmla="*/ 509199 w 1034979"/>
                    <a:gd name="connsiteY202" fmla="*/ 926937 h 1509906"/>
                    <a:gd name="connsiteX203" fmla="*/ 505389 w 1034979"/>
                    <a:gd name="connsiteY203" fmla="*/ 905982 h 1509906"/>
                    <a:gd name="connsiteX204" fmla="*/ 507294 w 1034979"/>
                    <a:gd name="connsiteY204" fmla="*/ 841212 h 1509906"/>
                    <a:gd name="connsiteX205" fmla="*/ 503484 w 1034979"/>
                    <a:gd name="connsiteY205" fmla="*/ 351627 h 1509906"/>
                    <a:gd name="connsiteX206" fmla="*/ 499674 w 1034979"/>
                    <a:gd name="connsiteY206" fmla="*/ 60162 h 1509906"/>
                    <a:gd name="connsiteX207" fmla="*/ 490149 w 1034979"/>
                    <a:gd name="connsiteY207" fmla="*/ 33492 h 1509906"/>
                    <a:gd name="connsiteX208" fmla="*/ 488244 w 1034979"/>
                    <a:gd name="connsiteY208" fmla="*/ 27777 h 1509906"/>
                    <a:gd name="connsiteX209" fmla="*/ 484434 w 1034979"/>
                    <a:gd name="connsiteY209" fmla="*/ 22062 h 1509906"/>
                    <a:gd name="connsiteX210" fmla="*/ 478719 w 1034979"/>
                    <a:gd name="connsiteY210" fmla="*/ 10632 h 1509906"/>
                    <a:gd name="connsiteX211" fmla="*/ 473004 w 1034979"/>
                    <a:gd name="connsiteY211" fmla="*/ 6822 h 1509906"/>
                    <a:gd name="connsiteX212" fmla="*/ 469194 w 1034979"/>
                    <a:gd name="connsiteY212" fmla="*/ 1107 h 1509906"/>
                    <a:gd name="connsiteX213" fmla="*/ 429189 w 1034979"/>
                    <a:gd name="connsiteY213" fmla="*/ 4917 h 1509906"/>
                    <a:gd name="connsiteX214" fmla="*/ 421569 w 1034979"/>
                    <a:gd name="connsiteY214" fmla="*/ 16347 h 1509906"/>
                    <a:gd name="connsiteX215" fmla="*/ 417759 w 1034979"/>
                    <a:gd name="connsiteY215" fmla="*/ 22062 h 1509906"/>
                    <a:gd name="connsiteX216" fmla="*/ 419664 w 1034979"/>
                    <a:gd name="connsiteY216" fmla="*/ 54447 h 1509906"/>
                    <a:gd name="connsiteX217" fmla="*/ 423474 w 1034979"/>
                    <a:gd name="connsiteY217" fmla="*/ 65877 h 1509906"/>
                    <a:gd name="connsiteX218" fmla="*/ 425379 w 1034979"/>
                    <a:gd name="connsiteY218" fmla="*/ 71592 h 1509906"/>
                    <a:gd name="connsiteX219" fmla="*/ 425379 w 1034979"/>
                    <a:gd name="connsiteY219" fmla="*/ 77307 h 1509906"/>
                    <a:gd name="connsiteX220" fmla="*/ 429189 w 1034979"/>
                    <a:gd name="connsiteY220" fmla="*/ 231612 h 1509906"/>
                    <a:gd name="connsiteX221" fmla="*/ 440619 w 1034979"/>
                    <a:gd name="connsiteY221" fmla="*/ 414492 h 1509906"/>
                    <a:gd name="connsiteX222" fmla="*/ 425379 w 1034979"/>
                    <a:gd name="connsiteY222" fmla="*/ 711672 h 1509906"/>
                    <a:gd name="connsiteX223" fmla="*/ 425173 w 1034979"/>
                    <a:gd name="connsiteY223" fmla="*/ 765165 h 1509906"/>
                    <a:gd name="connsiteX224" fmla="*/ 421363 w 1034979"/>
                    <a:gd name="connsiteY224" fmla="*/ 844096 h 1509906"/>
                    <a:gd name="connsiteX225" fmla="*/ 425379 w 1034979"/>
                    <a:gd name="connsiteY225" fmla="*/ 894552 h 1509906"/>
                    <a:gd name="connsiteX226" fmla="*/ 423474 w 1034979"/>
                    <a:gd name="connsiteY226" fmla="*/ 921222 h 1509906"/>
                    <a:gd name="connsiteX227" fmla="*/ 417759 w 1034979"/>
                    <a:gd name="connsiteY227" fmla="*/ 923127 h 1509906"/>
                    <a:gd name="connsiteX228" fmla="*/ 412044 w 1034979"/>
                    <a:gd name="connsiteY228" fmla="*/ 926937 h 1509906"/>
                    <a:gd name="connsiteX229" fmla="*/ 421569 w 1034979"/>
                    <a:gd name="connsiteY229"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27234 w 1034979"/>
                    <a:gd name="connsiteY56" fmla="*/ 1147917 h 1509906"/>
                    <a:gd name="connsiteX57" fmla="*/ 15804 w 1034979"/>
                    <a:gd name="connsiteY57" fmla="*/ 1153632 h 1509906"/>
                    <a:gd name="connsiteX58" fmla="*/ 6279 w 1034979"/>
                    <a:gd name="connsiteY58" fmla="*/ 1163157 h 1509906"/>
                    <a:gd name="connsiteX59" fmla="*/ 4374 w 1034979"/>
                    <a:gd name="connsiteY59" fmla="*/ 1168872 h 1509906"/>
                    <a:gd name="connsiteX60" fmla="*/ 564 w 1034979"/>
                    <a:gd name="connsiteY60" fmla="*/ 1174587 h 1509906"/>
                    <a:gd name="connsiteX61" fmla="*/ 6279 w 1034979"/>
                    <a:gd name="connsiteY61" fmla="*/ 1206972 h 1509906"/>
                    <a:gd name="connsiteX62" fmla="*/ 11994 w 1034979"/>
                    <a:gd name="connsiteY62" fmla="*/ 1210782 h 1509906"/>
                    <a:gd name="connsiteX63" fmla="*/ 17709 w 1034979"/>
                    <a:gd name="connsiteY63" fmla="*/ 1212687 h 1509906"/>
                    <a:gd name="connsiteX64" fmla="*/ 145344 w 1034979"/>
                    <a:gd name="connsiteY64" fmla="*/ 1210782 h 1509906"/>
                    <a:gd name="connsiteX65" fmla="*/ 152964 w 1034979"/>
                    <a:gd name="connsiteY65" fmla="*/ 1208877 h 1509906"/>
                    <a:gd name="connsiteX66" fmla="*/ 303459 w 1034979"/>
                    <a:gd name="connsiteY66" fmla="*/ 1203162 h 1509906"/>
                    <a:gd name="connsiteX67" fmla="*/ 318699 w 1034979"/>
                    <a:gd name="connsiteY67" fmla="*/ 1210782 h 1509906"/>
                    <a:gd name="connsiteX68" fmla="*/ 330129 w 1034979"/>
                    <a:gd name="connsiteY68" fmla="*/ 1216497 h 1509906"/>
                    <a:gd name="connsiteX69" fmla="*/ 333939 w 1034979"/>
                    <a:gd name="connsiteY69" fmla="*/ 1222212 h 1509906"/>
                    <a:gd name="connsiteX70" fmla="*/ 339654 w 1034979"/>
                    <a:gd name="connsiteY70" fmla="*/ 1224117 h 1509906"/>
                    <a:gd name="connsiteX71" fmla="*/ 351084 w 1034979"/>
                    <a:gd name="connsiteY71" fmla="*/ 1231737 h 1509906"/>
                    <a:gd name="connsiteX72" fmla="*/ 356799 w 1034979"/>
                    <a:gd name="connsiteY72" fmla="*/ 1235547 h 1509906"/>
                    <a:gd name="connsiteX73" fmla="*/ 360609 w 1034979"/>
                    <a:gd name="connsiteY73" fmla="*/ 1241262 h 1509906"/>
                    <a:gd name="connsiteX74" fmla="*/ 366324 w 1034979"/>
                    <a:gd name="connsiteY74" fmla="*/ 1252692 h 1509906"/>
                    <a:gd name="connsiteX75" fmla="*/ 362514 w 1034979"/>
                    <a:gd name="connsiteY75" fmla="*/ 1279362 h 1509906"/>
                    <a:gd name="connsiteX76" fmla="*/ 358704 w 1034979"/>
                    <a:gd name="connsiteY76" fmla="*/ 1285077 h 1509906"/>
                    <a:gd name="connsiteX77" fmla="*/ 356799 w 1034979"/>
                    <a:gd name="connsiteY77" fmla="*/ 1290792 h 1509906"/>
                    <a:gd name="connsiteX78" fmla="*/ 352989 w 1034979"/>
                    <a:gd name="connsiteY78" fmla="*/ 1296507 h 1509906"/>
                    <a:gd name="connsiteX79" fmla="*/ 351084 w 1034979"/>
                    <a:gd name="connsiteY79" fmla="*/ 1302222 h 1509906"/>
                    <a:gd name="connsiteX80" fmla="*/ 347274 w 1034979"/>
                    <a:gd name="connsiteY80" fmla="*/ 1307937 h 1509906"/>
                    <a:gd name="connsiteX81" fmla="*/ 330129 w 1034979"/>
                    <a:gd name="connsiteY81" fmla="*/ 1374612 h 1509906"/>
                    <a:gd name="connsiteX82" fmla="*/ 328224 w 1034979"/>
                    <a:gd name="connsiteY82" fmla="*/ 1426047 h 1509906"/>
                    <a:gd name="connsiteX83" fmla="*/ 330129 w 1034979"/>
                    <a:gd name="connsiteY83" fmla="*/ 1450812 h 1509906"/>
                    <a:gd name="connsiteX84" fmla="*/ 332034 w 1034979"/>
                    <a:gd name="connsiteY84" fmla="*/ 1456527 h 1509906"/>
                    <a:gd name="connsiteX85" fmla="*/ 335844 w 1034979"/>
                    <a:gd name="connsiteY85" fmla="*/ 1460337 h 1509906"/>
                    <a:gd name="connsiteX86" fmla="*/ 364419 w 1034979"/>
                    <a:gd name="connsiteY86" fmla="*/ 1506057 h 1509906"/>
                    <a:gd name="connsiteX87" fmla="*/ 387279 w 1034979"/>
                    <a:gd name="connsiteY87" fmla="*/ 1507962 h 1509906"/>
                    <a:gd name="connsiteX88" fmla="*/ 392994 w 1034979"/>
                    <a:gd name="connsiteY88" fmla="*/ 1502247 h 1509906"/>
                    <a:gd name="connsiteX89" fmla="*/ 394899 w 1034979"/>
                    <a:gd name="connsiteY89" fmla="*/ 1490817 h 1509906"/>
                    <a:gd name="connsiteX90" fmla="*/ 396804 w 1034979"/>
                    <a:gd name="connsiteY90" fmla="*/ 1485102 h 1509906"/>
                    <a:gd name="connsiteX91" fmla="*/ 398709 w 1034979"/>
                    <a:gd name="connsiteY91" fmla="*/ 1467957 h 1509906"/>
                    <a:gd name="connsiteX92" fmla="*/ 400614 w 1034979"/>
                    <a:gd name="connsiteY92" fmla="*/ 1454622 h 1509906"/>
                    <a:gd name="connsiteX93" fmla="*/ 404424 w 1034979"/>
                    <a:gd name="connsiteY93" fmla="*/ 1397472 h 1509906"/>
                    <a:gd name="connsiteX94" fmla="*/ 410139 w 1034979"/>
                    <a:gd name="connsiteY94" fmla="*/ 1386042 h 1509906"/>
                    <a:gd name="connsiteX95" fmla="*/ 413949 w 1034979"/>
                    <a:gd name="connsiteY95" fmla="*/ 1372707 h 1509906"/>
                    <a:gd name="connsiteX96" fmla="*/ 415854 w 1034979"/>
                    <a:gd name="connsiteY96" fmla="*/ 1366992 h 1509906"/>
                    <a:gd name="connsiteX97" fmla="*/ 417759 w 1034979"/>
                    <a:gd name="connsiteY97" fmla="*/ 1353657 h 1509906"/>
                    <a:gd name="connsiteX98" fmla="*/ 421569 w 1034979"/>
                    <a:gd name="connsiteY98" fmla="*/ 1342227 h 1509906"/>
                    <a:gd name="connsiteX99" fmla="*/ 427284 w 1034979"/>
                    <a:gd name="connsiteY99" fmla="*/ 1328892 h 1509906"/>
                    <a:gd name="connsiteX100" fmla="*/ 436809 w 1034979"/>
                    <a:gd name="connsiteY100" fmla="*/ 1317462 h 1509906"/>
                    <a:gd name="connsiteX101" fmla="*/ 465384 w 1034979"/>
                    <a:gd name="connsiteY101" fmla="*/ 1264122 h 1509906"/>
                    <a:gd name="connsiteX102" fmla="*/ 467289 w 1034979"/>
                    <a:gd name="connsiteY102" fmla="*/ 1258407 h 1509906"/>
                    <a:gd name="connsiteX103" fmla="*/ 535869 w 1034979"/>
                    <a:gd name="connsiteY103" fmla="*/ 1243167 h 1509906"/>
                    <a:gd name="connsiteX104" fmla="*/ 541584 w 1034979"/>
                    <a:gd name="connsiteY104" fmla="*/ 1241262 h 1509906"/>
                    <a:gd name="connsiteX105" fmla="*/ 547299 w 1034979"/>
                    <a:gd name="connsiteY105" fmla="*/ 1239357 h 1509906"/>
                    <a:gd name="connsiteX106" fmla="*/ 554919 w 1034979"/>
                    <a:gd name="connsiteY106" fmla="*/ 1237452 h 1509906"/>
                    <a:gd name="connsiteX107" fmla="*/ 573969 w 1034979"/>
                    <a:gd name="connsiteY107" fmla="*/ 1229832 h 1509906"/>
                    <a:gd name="connsiteX108" fmla="*/ 585399 w 1034979"/>
                    <a:gd name="connsiteY108" fmla="*/ 1226022 h 1509906"/>
                    <a:gd name="connsiteX109" fmla="*/ 720654 w 1034979"/>
                    <a:gd name="connsiteY109" fmla="*/ 1309842 h 1509906"/>
                    <a:gd name="connsiteX110" fmla="*/ 733989 w 1034979"/>
                    <a:gd name="connsiteY110" fmla="*/ 1319367 h 1509906"/>
                    <a:gd name="connsiteX111" fmla="*/ 743514 w 1034979"/>
                    <a:gd name="connsiteY111" fmla="*/ 1321272 h 1509906"/>
                    <a:gd name="connsiteX112" fmla="*/ 749229 w 1034979"/>
                    <a:gd name="connsiteY112" fmla="*/ 1323177 h 1509906"/>
                    <a:gd name="connsiteX113" fmla="*/ 762564 w 1034979"/>
                    <a:gd name="connsiteY113" fmla="*/ 1328892 h 1509906"/>
                    <a:gd name="connsiteX114" fmla="*/ 777804 w 1034979"/>
                    <a:gd name="connsiteY114" fmla="*/ 1326987 h 1509906"/>
                    <a:gd name="connsiteX115" fmla="*/ 789234 w 1034979"/>
                    <a:gd name="connsiteY115" fmla="*/ 1321272 h 1509906"/>
                    <a:gd name="connsiteX116" fmla="*/ 794949 w 1034979"/>
                    <a:gd name="connsiteY116" fmla="*/ 1319367 h 1509906"/>
                    <a:gd name="connsiteX117" fmla="*/ 802569 w 1034979"/>
                    <a:gd name="connsiteY117" fmla="*/ 1302222 h 1509906"/>
                    <a:gd name="connsiteX118" fmla="*/ 800664 w 1034979"/>
                    <a:gd name="connsiteY118" fmla="*/ 1277457 h 1509906"/>
                    <a:gd name="connsiteX119" fmla="*/ 798759 w 1034979"/>
                    <a:gd name="connsiteY119" fmla="*/ 1271742 h 1509906"/>
                    <a:gd name="connsiteX120" fmla="*/ 796854 w 1034979"/>
                    <a:gd name="connsiteY120" fmla="*/ 1264122 h 1509906"/>
                    <a:gd name="connsiteX121" fmla="*/ 783519 w 1034979"/>
                    <a:gd name="connsiteY121" fmla="*/ 1246977 h 1509906"/>
                    <a:gd name="connsiteX122" fmla="*/ 773994 w 1034979"/>
                    <a:gd name="connsiteY122" fmla="*/ 1241262 h 1509906"/>
                    <a:gd name="connsiteX123" fmla="*/ 648264 w 1034979"/>
                    <a:gd name="connsiteY123" fmla="*/ 1149822 h 1509906"/>
                    <a:gd name="connsiteX124" fmla="*/ 644454 w 1034979"/>
                    <a:gd name="connsiteY124" fmla="*/ 1132677 h 1509906"/>
                    <a:gd name="connsiteX125" fmla="*/ 646359 w 1034979"/>
                    <a:gd name="connsiteY125" fmla="*/ 1125057 h 1509906"/>
                    <a:gd name="connsiteX126" fmla="*/ 650169 w 1034979"/>
                    <a:gd name="connsiteY126" fmla="*/ 1107912 h 1509906"/>
                    <a:gd name="connsiteX127" fmla="*/ 653979 w 1034979"/>
                    <a:gd name="connsiteY127" fmla="*/ 1102197 h 1509906"/>
                    <a:gd name="connsiteX128" fmla="*/ 655884 w 1034979"/>
                    <a:gd name="connsiteY128" fmla="*/ 1096482 h 1509906"/>
                    <a:gd name="connsiteX129" fmla="*/ 661599 w 1034979"/>
                    <a:gd name="connsiteY129" fmla="*/ 1094577 h 1509906"/>
                    <a:gd name="connsiteX130" fmla="*/ 671124 w 1034979"/>
                    <a:gd name="connsiteY130" fmla="*/ 1083147 h 1509906"/>
                    <a:gd name="connsiteX131" fmla="*/ 724464 w 1034979"/>
                    <a:gd name="connsiteY131" fmla="*/ 1075527 h 1509906"/>
                    <a:gd name="connsiteX132" fmla="*/ 842574 w 1034979"/>
                    <a:gd name="connsiteY132" fmla="*/ 1077432 h 1509906"/>
                    <a:gd name="connsiteX133" fmla="*/ 871149 w 1034979"/>
                    <a:gd name="connsiteY133" fmla="*/ 1079337 h 1509906"/>
                    <a:gd name="connsiteX134" fmla="*/ 899724 w 1034979"/>
                    <a:gd name="connsiteY134" fmla="*/ 1085052 h 1509906"/>
                    <a:gd name="connsiteX135" fmla="*/ 922584 w 1034979"/>
                    <a:gd name="connsiteY135" fmla="*/ 1088862 h 1509906"/>
                    <a:gd name="connsiteX136" fmla="*/ 951159 w 1034979"/>
                    <a:gd name="connsiteY136" fmla="*/ 1094577 h 1509906"/>
                    <a:gd name="connsiteX137" fmla="*/ 956874 w 1034979"/>
                    <a:gd name="connsiteY137" fmla="*/ 1094577 h 1509906"/>
                    <a:gd name="connsiteX138" fmla="*/ 1002594 w 1034979"/>
                    <a:gd name="connsiteY138" fmla="*/ 1092672 h 1509906"/>
                    <a:gd name="connsiteX139" fmla="*/ 1031169 w 1034979"/>
                    <a:gd name="connsiteY139" fmla="*/ 1085052 h 1509906"/>
                    <a:gd name="connsiteX140" fmla="*/ 1034979 w 1034979"/>
                    <a:gd name="connsiteY140" fmla="*/ 1079337 h 1509906"/>
                    <a:gd name="connsiteX141" fmla="*/ 1033074 w 1034979"/>
                    <a:gd name="connsiteY141" fmla="*/ 1060287 h 1509906"/>
                    <a:gd name="connsiteX142" fmla="*/ 1027359 w 1034979"/>
                    <a:gd name="connsiteY142" fmla="*/ 1056477 h 1509906"/>
                    <a:gd name="connsiteX143" fmla="*/ 1012119 w 1034979"/>
                    <a:gd name="connsiteY143" fmla="*/ 1054572 h 1509906"/>
                    <a:gd name="connsiteX144" fmla="*/ 1006404 w 1034979"/>
                    <a:gd name="connsiteY144" fmla="*/ 1052667 h 1509906"/>
                    <a:gd name="connsiteX145" fmla="*/ 998784 w 1034979"/>
                    <a:gd name="connsiteY145" fmla="*/ 1050762 h 1509906"/>
                    <a:gd name="connsiteX146" fmla="*/ 987354 w 1034979"/>
                    <a:gd name="connsiteY146" fmla="*/ 1043142 h 1509906"/>
                    <a:gd name="connsiteX147" fmla="*/ 975924 w 1034979"/>
                    <a:gd name="connsiteY147" fmla="*/ 1039332 h 1509906"/>
                    <a:gd name="connsiteX148" fmla="*/ 970209 w 1034979"/>
                    <a:gd name="connsiteY148" fmla="*/ 1037427 h 1509906"/>
                    <a:gd name="connsiteX149" fmla="*/ 962589 w 1034979"/>
                    <a:gd name="connsiteY149" fmla="*/ 1035522 h 1509906"/>
                    <a:gd name="connsiteX150" fmla="*/ 956874 w 1034979"/>
                    <a:gd name="connsiteY150" fmla="*/ 1033617 h 1509906"/>
                    <a:gd name="connsiteX151" fmla="*/ 935919 w 1034979"/>
                    <a:gd name="connsiteY151" fmla="*/ 1027902 h 1509906"/>
                    <a:gd name="connsiteX152" fmla="*/ 930204 w 1034979"/>
                    <a:gd name="connsiteY152" fmla="*/ 1025997 h 1509906"/>
                    <a:gd name="connsiteX153" fmla="*/ 825429 w 1034979"/>
                    <a:gd name="connsiteY153" fmla="*/ 1027902 h 1509906"/>
                    <a:gd name="connsiteX154" fmla="*/ 819714 w 1034979"/>
                    <a:gd name="connsiteY154" fmla="*/ 1029807 h 1509906"/>
                    <a:gd name="connsiteX155" fmla="*/ 730179 w 1034979"/>
                    <a:gd name="connsiteY155" fmla="*/ 1031712 h 1509906"/>
                    <a:gd name="connsiteX156" fmla="*/ 716844 w 1034979"/>
                    <a:gd name="connsiteY156" fmla="*/ 1035522 h 1509906"/>
                    <a:gd name="connsiteX157" fmla="*/ 695889 w 1034979"/>
                    <a:gd name="connsiteY157" fmla="*/ 1037427 h 1509906"/>
                    <a:gd name="connsiteX158" fmla="*/ 669219 w 1034979"/>
                    <a:gd name="connsiteY158" fmla="*/ 1039332 h 1509906"/>
                    <a:gd name="connsiteX159" fmla="*/ 669219 w 1034979"/>
                    <a:gd name="connsiteY159" fmla="*/ 1039332 h 1509906"/>
                    <a:gd name="connsiteX160" fmla="*/ 646359 w 1034979"/>
                    <a:gd name="connsiteY160" fmla="*/ 1043142 h 1509906"/>
                    <a:gd name="connsiteX161" fmla="*/ 642549 w 1034979"/>
                    <a:gd name="connsiteY161" fmla="*/ 1031712 h 1509906"/>
                    <a:gd name="connsiteX162" fmla="*/ 640644 w 1034979"/>
                    <a:gd name="connsiteY162" fmla="*/ 1025997 h 1509906"/>
                    <a:gd name="connsiteX163" fmla="*/ 642549 w 1034979"/>
                    <a:gd name="connsiteY163" fmla="*/ 1008852 h 1509906"/>
                    <a:gd name="connsiteX164" fmla="*/ 644454 w 1034979"/>
                    <a:gd name="connsiteY164" fmla="*/ 1003137 h 1509906"/>
                    <a:gd name="connsiteX165" fmla="*/ 661599 w 1034979"/>
                    <a:gd name="connsiteY165" fmla="*/ 993612 h 1509906"/>
                    <a:gd name="connsiteX166" fmla="*/ 673029 w 1034979"/>
                    <a:gd name="connsiteY166" fmla="*/ 985992 h 1509906"/>
                    <a:gd name="connsiteX167" fmla="*/ 674934 w 1034979"/>
                    <a:gd name="connsiteY167" fmla="*/ 980277 h 1509906"/>
                    <a:gd name="connsiteX168" fmla="*/ 680649 w 1034979"/>
                    <a:gd name="connsiteY168" fmla="*/ 978372 h 1509906"/>
                    <a:gd name="connsiteX169" fmla="*/ 686364 w 1034979"/>
                    <a:gd name="connsiteY169" fmla="*/ 974562 h 1509906"/>
                    <a:gd name="connsiteX170" fmla="*/ 695889 w 1034979"/>
                    <a:gd name="connsiteY170" fmla="*/ 965037 h 1509906"/>
                    <a:gd name="connsiteX171" fmla="*/ 705414 w 1034979"/>
                    <a:gd name="connsiteY171" fmla="*/ 953607 h 1509906"/>
                    <a:gd name="connsiteX172" fmla="*/ 716844 w 1034979"/>
                    <a:gd name="connsiteY172" fmla="*/ 945987 h 1509906"/>
                    <a:gd name="connsiteX173" fmla="*/ 732084 w 1034979"/>
                    <a:gd name="connsiteY173" fmla="*/ 932652 h 1509906"/>
                    <a:gd name="connsiteX174" fmla="*/ 741609 w 1034979"/>
                    <a:gd name="connsiteY174" fmla="*/ 921222 h 1509906"/>
                    <a:gd name="connsiteX175" fmla="*/ 753039 w 1034979"/>
                    <a:gd name="connsiteY175" fmla="*/ 911697 h 1509906"/>
                    <a:gd name="connsiteX176" fmla="*/ 758754 w 1034979"/>
                    <a:gd name="connsiteY176" fmla="*/ 900267 h 1509906"/>
                    <a:gd name="connsiteX177" fmla="*/ 760659 w 1034979"/>
                    <a:gd name="connsiteY177" fmla="*/ 894552 h 1509906"/>
                    <a:gd name="connsiteX178" fmla="*/ 766374 w 1034979"/>
                    <a:gd name="connsiteY178" fmla="*/ 883122 h 1509906"/>
                    <a:gd name="connsiteX179" fmla="*/ 764469 w 1034979"/>
                    <a:gd name="connsiteY179" fmla="*/ 867882 h 1509906"/>
                    <a:gd name="connsiteX180" fmla="*/ 758754 w 1034979"/>
                    <a:gd name="connsiteY180" fmla="*/ 865977 h 1509906"/>
                    <a:gd name="connsiteX181" fmla="*/ 737799 w 1034979"/>
                    <a:gd name="connsiteY181" fmla="*/ 867882 h 1509906"/>
                    <a:gd name="connsiteX182" fmla="*/ 732084 w 1034979"/>
                    <a:gd name="connsiteY182" fmla="*/ 871692 h 1509906"/>
                    <a:gd name="connsiteX183" fmla="*/ 720654 w 1034979"/>
                    <a:gd name="connsiteY183" fmla="*/ 875502 h 1509906"/>
                    <a:gd name="connsiteX184" fmla="*/ 716844 w 1034979"/>
                    <a:gd name="connsiteY184" fmla="*/ 881217 h 1509906"/>
                    <a:gd name="connsiteX185" fmla="*/ 711129 w 1034979"/>
                    <a:gd name="connsiteY185" fmla="*/ 883122 h 1509906"/>
                    <a:gd name="connsiteX186" fmla="*/ 705414 w 1034979"/>
                    <a:gd name="connsiteY186" fmla="*/ 886932 h 1509906"/>
                    <a:gd name="connsiteX187" fmla="*/ 699699 w 1034979"/>
                    <a:gd name="connsiteY187" fmla="*/ 892647 h 1509906"/>
                    <a:gd name="connsiteX188" fmla="*/ 692079 w 1034979"/>
                    <a:gd name="connsiteY188" fmla="*/ 896457 h 1509906"/>
                    <a:gd name="connsiteX189" fmla="*/ 650169 w 1034979"/>
                    <a:gd name="connsiteY189" fmla="*/ 925032 h 1509906"/>
                    <a:gd name="connsiteX190" fmla="*/ 636834 w 1034979"/>
                    <a:gd name="connsiteY190" fmla="*/ 936462 h 1509906"/>
                    <a:gd name="connsiteX191" fmla="*/ 627309 w 1034979"/>
                    <a:gd name="connsiteY191" fmla="*/ 953607 h 1509906"/>
                    <a:gd name="connsiteX192" fmla="*/ 602544 w 1034979"/>
                    <a:gd name="connsiteY192" fmla="*/ 959322 h 1509906"/>
                    <a:gd name="connsiteX193" fmla="*/ 589209 w 1034979"/>
                    <a:gd name="connsiteY193" fmla="*/ 963132 h 1509906"/>
                    <a:gd name="connsiteX194" fmla="*/ 573969 w 1034979"/>
                    <a:gd name="connsiteY194" fmla="*/ 961227 h 1509906"/>
                    <a:gd name="connsiteX195" fmla="*/ 562539 w 1034979"/>
                    <a:gd name="connsiteY195" fmla="*/ 957417 h 1509906"/>
                    <a:gd name="connsiteX196" fmla="*/ 551109 w 1034979"/>
                    <a:gd name="connsiteY196" fmla="*/ 953607 h 1509906"/>
                    <a:gd name="connsiteX197" fmla="*/ 539679 w 1034979"/>
                    <a:gd name="connsiteY197" fmla="*/ 949797 h 1509906"/>
                    <a:gd name="connsiteX198" fmla="*/ 533964 w 1034979"/>
                    <a:gd name="connsiteY198" fmla="*/ 947892 h 1509906"/>
                    <a:gd name="connsiteX199" fmla="*/ 528249 w 1034979"/>
                    <a:gd name="connsiteY199" fmla="*/ 944082 h 1509906"/>
                    <a:gd name="connsiteX200" fmla="*/ 516819 w 1034979"/>
                    <a:gd name="connsiteY200" fmla="*/ 938367 h 1509906"/>
                    <a:gd name="connsiteX201" fmla="*/ 509199 w 1034979"/>
                    <a:gd name="connsiteY201" fmla="*/ 926937 h 1509906"/>
                    <a:gd name="connsiteX202" fmla="*/ 505389 w 1034979"/>
                    <a:gd name="connsiteY202" fmla="*/ 905982 h 1509906"/>
                    <a:gd name="connsiteX203" fmla="*/ 507294 w 1034979"/>
                    <a:gd name="connsiteY203" fmla="*/ 841212 h 1509906"/>
                    <a:gd name="connsiteX204" fmla="*/ 503484 w 1034979"/>
                    <a:gd name="connsiteY204" fmla="*/ 351627 h 1509906"/>
                    <a:gd name="connsiteX205" fmla="*/ 499674 w 1034979"/>
                    <a:gd name="connsiteY205" fmla="*/ 60162 h 1509906"/>
                    <a:gd name="connsiteX206" fmla="*/ 490149 w 1034979"/>
                    <a:gd name="connsiteY206" fmla="*/ 33492 h 1509906"/>
                    <a:gd name="connsiteX207" fmla="*/ 488244 w 1034979"/>
                    <a:gd name="connsiteY207" fmla="*/ 27777 h 1509906"/>
                    <a:gd name="connsiteX208" fmla="*/ 484434 w 1034979"/>
                    <a:gd name="connsiteY208" fmla="*/ 22062 h 1509906"/>
                    <a:gd name="connsiteX209" fmla="*/ 478719 w 1034979"/>
                    <a:gd name="connsiteY209" fmla="*/ 10632 h 1509906"/>
                    <a:gd name="connsiteX210" fmla="*/ 473004 w 1034979"/>
                    <a:gd name="connsiteY210" fmla="*/ 6822 h 1509906"/>
                    <a:gd name="connsiteX211" fmla="*/ 469194 w 1034979"/>
                    <a:gd name="connsiteY211" fmla="*/ 1107 h 1509906"/>
                    <a:gd name="connsiteX212" fmla="*/ 429189 w 1034979"/>
                    <a:gd name="connsiteY212" fmla="*/ 4917 h 1509906"/>
                    <a:gd name="connsiteX213" fmla="*/ 421569 w 1034979"/>
                    <a:gd name="connsiteY213" fmla="*/ 16347 h 1509906"/>
                    <a:gd name="connsiteX214" fmla="*/ 417759 w 1034979"/>
                    <a:gd name="connsiteY214" fmla="*/ 22062 h 1509906"/>
                    <a:gd name="connsiteX215" fmla="*/ 419664 w 1034979"/>
                    <a:gd name="connsiteY215" fmla="*/ 54447 h 1509906"/>
                    <a:gd name="connsiteX216" fmla="*/ 423474 w 1034979"/>
                    <a:gd name="connsiteY216" fmla="*/ 65877 h 1509906"/>
                    <a:gd name="connsiteX217" fmla="*/ 425379 w 1034979"/>
                    <a:gd name="connsiteY217" fmla="*/ 71592 h 1509906"/>
                    <a:gd name="connsiteX218" fmla="*/ 425379 w 1034979"/>
                    <a:gd name="connsiteY218" fmla="*/ 77307 h 1509906"/>
                    <a:gd name="connsiteX219" fmla="*/ 429189 w 1034979"/>
                    <a:gd name="connsiteY219" fmla="*/ 231612 h 1509906"/>
                    <a:gd name="connsiteX220" fmla="*/ 440619 w 1034979"/>
                    <a:gd name="connsiteY220" fmla="*/ 414492 h 1509906"/>
                    <a:gd name="connsiteX221" fmla="*/ 425379 w 1034979"/>
                    <a:gd name="connsiteY221" fmla="*/ 711672 h 1509906"/>
                    <a:gd name="connsiteX222" fmla="*/ 425173 w 1034979"/>
                    <a:gd name="connsiteY222" fmla="*/ 765165 h 1509906"/>
                    <a:gd name="connsiteX223" fmla="*/ 421363 w 1034979"/>
                    <a:gd name="connsiteY223" fmla="*/ 844096 h 1509906"/>
                    <a:gd name="connsiteX224" fmla="*/ 425379 w 1034979"/>
                    <a:gd name="connsiteY224" fmla="*/ 894552 h 1509906"/>
                    <a:gd name="connsiteX225" fmla="*/ 423474 w 1034979"/>
                    <a:gd name="connsiteY225" fmla="*/ 921222 h 1509906"/>
                    <a:gd name="connsiteX226" fmla="*/ 417759 w 1034979"/>
                    <a:gd name="connsiteY226" fmla="*/ 923127 h 1509906"/>
                    <a:gd name="connsiteX227" fmla="*/ 412044 w 1034979"/>
                    <a:gd name="connsiteY227" fmla="*/ 926937 h 1509906"/>
                    <a:gd name="connsiteX228" fmla="*/ 421569 w 1034979"/>
                    <a:gd name="connsiteY22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27234 w 1034979"/>
                    <a:gd name="connsiteY56" fmla="*/ 1147917 h 1509906"/>
                    <a:gd name="connsiteX57" fmla="*/ 15804 w 1034979"/>
                    <a:gd name="connsiteY57" fmla="*/ 1153632 h 1509906"/>
                    <a:gd name="connsiteX58" fmla="*/ 6279 w 1034979"/>
                    <a:gd name="connsiteY58" fmla="*/ 1163157 h 1509906"/>
                    <a:gd name="connsiteX59" fmla="*/ 4374 w 1034979"/>
                    <a:gd name="connsiteY59" fmla="*/ 1168872 h 1509906"/>
                    <a:gd name="connsiteX60" fmla="*/ 564 w 1034979"/>
                    <a:gd name="connsiteY60" fmla="*/ 1174587 h 1509906"/>
                    <a:gd name="connsiteX61" fmla="*/ 6279 w 1034979"/>
                    <a:gd name="connsiteY61" fmla="*/ 1206972 h 1509906"/>
                    <a:gd name="connsiteX62" fmla="*/ 11994 w 1034979"/>
                    <a:gd name="connsiteY62" fmla="*/ 1210782 h 1509906"/>
                    <a:gd name="connsiteX63" fmla="*/ 17709 w 1034979"/>
                    <a:gd name="connsiteY63" fmla="*/ 1212687 h 1509906"/>
                    <a:gd name="connsiteX64" fmla="*/ 145344 w 1034979"/>
                    <a:gd name="connsiteY64" fmla="*/ 1210782 h 1509906"/>
                    <a:gd name="connsiteX65" fmla="*/ 152964 w 1034979"/>
                    <a:gd name="connsiteY65" fmla="*/ 1208877 h 1509906"/>
                    <a:gd name="connsiteX66" fmla="*/ 303459 w 1034979"/>
                    <a:gd name="connsiteY66" fmla="*/ 1203162 h 1509906"/>
                    <a:gd name="connsiteX67" fmla="*/ 318699 w 1034979"/>
                    <a:gd name="connsiteY67" fmla="*/ 1210782 h 1509906"/>
                    <a:gd name="connsiteX68" fmla="*/ 330129 w 1034979"/>
                    <a:gd name="connsiteY68" fmla="*/ 1216497 h 1509906"/>
                    <a:gd name="connsiteX69" fmla="*/ 333939 w 1034979"/>
                    <a:gd name="connsiteY69" fmla="*/ 1222212 h 1509906"/>
                    <a:gd name="connsiteX70" fmla="*/ 339654 w 1034979"/>
                    <a:gd name="connsiteY70" fmla="*/ 1224117 h 1509906"/>
                    <a:gd name="connsiteX71" fmla="*/ 351084 w 1034979"/>
                    <a:gd name="connsiteY71" fmla="*/ 1231737 h 1509906"/>
                    <a:gd name="connsiteX72" fmla="*/ 356799 w 1034979"/>
                    <a:gd name="connsiteY72" fmla="*/ 1235547 h 1509906"/>
                    <a:gd name="connsiteX73" fmla="*/ 360609 w 1034979"/>
                    <a:gd name="connsiteY73" fmla="*/ 1241262 h 1509906"/>
                    <a:gd name="connsiteX74" fmla="*/ 366324 w 1034979"/>
                    <a:gd name="connsiteY74" fmla="*/ 1252692 h 1509906"/>
                    <a:gd name="connsiteX75" fmla="*/ 362514 w 1034979"/>
                    <a:gd name="connsiteY75" fmla="*/ 1279362 h 1509906"/>
                    <a:gd name="connsiteX76" fmla="*/ 358704 w 1034979"/>
                    <a:gd name="connsiteY76" fmla="*/ 1285077 h 1509906"/>
                    <a:gd name="connsiteX77" fmla="*/ 356799 w 1034979"/>
                    <a:gd name="connsiteY77" fmla="*/ 1290792 h 1509906"/>
                    <a:gd name="connsiteX78" fmla="*/ 352989 w 1034979"/>
                    <a:gd name="connsiteY78" fmla="*/ 1296507 h 1509906"/>
                    <a:gd name="connsiteX79" fmla="*/ 351084 w 1034979"/>
                    <a:gd name="connsiteY79" fmla="*/ 1302222 h 1509906"/>
                    <a:gd name="connsiteX80" fmla="*/ 347274 w 1034979"/>
                    <a:gd name="connsiteY80" fmla="*/ 1307937 h 1509906"/>
                    <a:gd name="connsiteX81" fmla="*/ 330129 w 1034979"/>
                    <a:gd name="connsiteY81" fmla="*/ 1374612 h 1509906"/>
                    <a:gd name="connsiteX82" fmla="*/ 328224 w 1034979"/>
                    <a:gd name="connsiteY82" fmla="*/ 1426047 h 1509906"/>
                    <a:gd name="connsiteX83" fmla="*/ 330129 w 1034979"/>
                    <a:gd name="connsiteY83" fmla="*/ 1450812 h 1509906"/>
                    <a:gd name="connsiteX84" fmla="*/ 332034 w 1034979"/>
                    <a:gd name="connsiteY84" fmla="*/ 1456527 h 1509906"/>
                    <a:gd name="connsiteX85" fmla="*/ 335844 w 1034979"/>
                    <a:gd name="connsiteY85" fmla="*/ 1460337 h 1509906"/>
                    <a:gd name="connsiteX86" fmla="*/ 364419 w 1034979"/>
                    <a:gd name="connsiteY86" fmla="*/ 1506057 h 1509906"/>
                    <a:gd name="connsiteX87" fmla="*/ 387279 w 1034979"/>
                    <a:gd name="connsiteY87" fmla="*/ 1507962 h 1509906"/>
                    <a:gd name="connsiteX88" fmla="*/ 392994 w 1034979"/>
                    <a:gd name="connsiteY88" fmla="*/ 1502247 h 1509906"/>
                    <a:gd name="connsiteX89" fmla="*/ 394899 w 1034979"/>
                    <a:gd name="connsiteY89" fmla="*/ 1490817 h 1509906"/>
                    <a:gd name="connsiteX90" fmla="*/ 396804 w 1034979"/>
                    <a:gd name="connsiteY90" fmla="*/ 1485102 h 1509906"/>
                    <a:gd name="connsiteX91" fmla="*/ 398709 w 1034979"/>
                    <a:gd name="connsiteY91" fmla="*/ 1467957 h 1509906"/>
                    <a:gd name="connsiteX92" fmla="*/ 400614 w 1034979"/>
                    <a:gd name="connsiteY92" fmla="*/ 1454622 h 1509906"/>
                    <a:gd name="connsiteX93" fmla="*/ 404424 w 1034979"/>
                    <a:gd name="connsiteY93" fmla="*/ 1397472 h 1509906"/>
                    <a:gd name="connsiteX94" fmla="*/ 410139 w 1034979"/>
                    <a:gd name="connsiteY94" fmla="*/ 1386042 h 1509906"/>
                    <a:gd name="connsiteX95" fmla="*/ 413949 w 1034979"/>
                    <a:gd name="connsiteY95" fmla="*/ 1372707 h 1509906"/>
                    <a:gd name="connsiteX96" fmla="*/ 415854 w 1034979"/>
                    <a:gd name="connsiteY96" fmla="*/ 1366992 h 1509906"/>
                    <a:gd name="connsiteX97" fmla="*/ 417759 w 1034979"/>
                    <a:gd name="connsiteY97" fmla="*/ 1353657 h 1509906"/>
                    <a:gd name="connsiteX98" fmla="*/ 421569 w 1034979"/>
                    <a:gd name="connsiteY98" fmla="*/ 1342227 h 1509906"/>
                    <a:gd name="connsiteX99" fmla="*/ 427284 w 1034979"/>
                    <a:gd name="connsiteY99" fmla="*/ 1328892 h 1509906"/>
                    <a:gd name="connsiteX100" fmla="*/ 436809 w 1034979"/>
                    <a:gd name="connsiteY100" fmla="*/ 1317462 h 1509906"/>
                    <a:gd name="connsiteX101" fmla="*/ 467289 w 1034979"/>
                    <a:gd name="connsiteY101" fmla="*/ 1258407 h 1509906"/>
                    <a:gd name="connsiteX102" fmla="*/ 535869 w 1034979"/>
                    <a:gd name="connsiteY102" fmla="*/ 1243167 h 1509906"/>
                    <a:gd name="connsiteX103" fmla="*/ 541584 w 1034979"/>
                    <a:gd name="connsiteY103" fmla="*/ 1241262 h 1509906"/>
                    <a:gd name="connsiteX104" fmla="*/ 547299 w 1034979"/>
                    <a:gd name="connsiteY104" fmla="*/ 1239357 h 1509906"/>
                    <a:gd name="connsiteX105" fmla="*/ 554919 w 1034979"/>
                    <a:gd name="connsiteY105" fmla="*/ 1237452 h 1509906"/>
                    <a:gd name="connsiteX106" fmla="*/ 573969 w 1034979"/>
                    <a:gd name="connsiteY106" fmla="*/ 1229832 h 1509906"/>
                    <a:gd name="connsiteX107" fmla="*/ 585399 w 1034979"/>
                    <a:gd name="connsiteY107" fmla="*/ 1226022 h 1509906"/>
                    <a:gd name="connsiteX108" fmla="*/ 720654 w 1034979"/>
                    <a:gd name="connsiteY108" fmla="*/ 1309842 h 1509906"/>
                    <a:gd name="connsiteX109" fmla="*/ 733989 w 1034979"/>
                    <a:gd name="connsiteY109" fmla="*/ 1319367 h 1509906"/>
                    <a:gd name="connsiteX110" fmla="*/ 743514 w 1034979"/>
                    <a:gd name="connsiteY110" fmla="*/ 1321272 h 1509906"/>
                    <a:gd name="connsiteX111" fmla="*/ 749229 w 1034979"/>
                    <a:gd name="connsiteY111" fmla="*/ 1323177 h 1509906"/>
                    <a:gd name="connsiteX112" fmla="*/ 762564 w 1034979"/>
                    <a:gd name="connsiteY112" fmla="*/ 1328892 h 1509906"/>
                    <a:gd name="connsiteX113" fmla="*/ 777804 w 1034979"/>
                    <a:gd name="connsiteY113" fmla="*/ 1326987 h 1509906"/>
                    <a:gd name="connsiteX114" fmla="*/ 789234 w 1034979"/>
                    <a:gd name="connsiteY114" fmla="*/ 1321272 h 1509906"/>
                    <a:gd name="connsiteX115" fmla="*/ 794949 w 1034979"/>
                    <a:gd name="connsiteY115" fmla="*/ 1319367 h 1509906"/>
                    <a:gd name="connsiteX116" fmla="*/ 802569 w 1034979"/>
                    <a:gd name="connsiteY116" fmla="*/ 1302222 h 1509906"/>
                    <a:gd name="connsiteX117" fmla="*/ 800664 w 1034979"/>
                    <a:gd name="connsiteY117" fmla="*/ 1277457 h 1509906"/>
                    <a:gd name="connsiteX118" fmla="*/ 798759 w 1034979"/>
                    <a:gd name="connsiteY118" fmla="*/ 1271742 h 1509906"/>
                    <a:gd name="connsiteX119" fmla="*/ 796854 w 1034979"/>
                    <a:gd name="connsiteY119" fmla="*/ 1264122 h 1509906"/>
                    <a:gd name="connsiteX120" fmla="*/ 783519 w 1034979"/>
                    <a:gd name="connsiteY120" fmla="*/ 1246977 h 1509906"/>
                    <a:gd name="connsiteX121" fmla="*/ 773994 w 1034979"/>
                    <a:gd name="connsiteY121" fmla="*/ 1241262 h 1509906"/>
                    <a:gd name="connsiteX122" fmla="*/ 648264 w 1034979"/>
                    <a:gd name="connsiteY122" fmla="*/ 1149822 h 1509906"/>
                    <a:gd name="connsiteX123" fmla="*/ 644454 w 1034979"/>
                    <a:gd name="connsiteY123" fmla="*/ 1132677 h 1509906"/>
                    <a:gd name="connsiteX124" fmla="*/ 646359 w 1034979"/>
                    <a:gd name="connsiteY124" fmla="*/ 1125057 h 1509906"/>
                    <a:gd name="connsiteX125" fmla="*/ 650169 w 1034979"/>
                    <a:gd name="connsiteY125" fmla="*/ 1107912 h 1509906"/>
                    <a:gd name="connsiteX126" fmla="*/ 653979 w 1034979"/>
                    <a:gd name="connsiteY126" fmla="*/ 1102197 h 1509906"/>
                    <a:gd name="connsiteX127" fmla="*/ 655884 w 1034979"/>
                    <a:gd name="connsiteY127" fmla="*/ 1096482 h 1509906"/>
                    <a:gd name="connsiteX128" fmla="*/ 661599 w 1034979"/>
                    <a:gd name="connsiteY128" fmla="*/ 1094577 h 1509906"/>
                    <a:gd name="connsiteX129" fmla="*/ 671124 w 1034979"/>
                    <a:gd name="connsiteY129" fmla="*/ 1083147 h 1509906"/>
                    <a:gd name="connsiteX130" fmla="*/ 724464 w 1034979"/>
                    <a:gd name="connsiteY130" fmla="*/ 1075527 h 1509906"/>
                    <a:gd name="connsiteX131" fmla="*/ 842574 w 1034979"/>
                    <a:gd name="connsiteY131" fmla="*/ 1077432 h 1509906"/>
                    <a:gd name="connsiteX132" fmla="*/ 871149 w 1034979"/>
                    <a:gd name="connsiteY132" fmla="*/ 1079337 h 1509906"/>
                    <a:gd name="connsiteX133" fmla="*/ 899724 w 1034979"/>
                    <a:gd name="connsiteY133" fmla="*/ 1085052 h 1509906"/>
                    <a:gd name="connsiteX134" fmla="*/ 922584 w 1034979"/>
                    <a:gd name="connsiteY134" fmla="*/ 1088862 h 1509906"/>
                    <a:gd name="connsiteX135" fmla="*/ 951159 w 1034979"/>
                    <a:gd name="connsiteY135" fmla="*/ 1094577 h 1509906"/>
                    <a:gd name="connsiteX136" fmla="*/ 956874 w 1034979"/>
                    <a:gd name="connsiteY136" fmla="*/ 1094577 h 1509906"/>
                    <a:gd name="connsiteX137" fmla="*/ 1002594 w 1034979"/>
                    <a:gd name="connsiteY137" fmla="*/ 1092672 h 1509906"/>
                    <a:gd name="connsiteX138" fmla="*/ 1031169 w 1034979"/>
                    <a:gd name="connsiteY138" fmla="*/ 1085052 h 1509906"/>
                    <a:gd name="connsiteX139" fmla="*/ 1034979 w 1034979"/>
                    <a:gd name="connsiteY139" fmla="*/ 1079337 h 1509906"/>
                    <a:gd name="connsiteX140" fmla="*/ 1033074 w 1034979"/>
                    <a:gd name="connsiteY140" fmla="*/ 1060287 h 1509906"/>
                    <a:gd name="connsiteX141" fmla="*/ 1027359 w 1034979"/>
                    <a:gd name="connsiteY141" fmla="*/ 1056477 h 1509906"/>
                    <a:gd name="connsiteX142" fmla="*/ 1012119 w 1034979"/>
                    <a:gd name="connsiteY142" fmla="*/ 1054572 h 1509906"/>
                    <a:gd name="connsiteX143" fmla="*/ 1006404 w 1034979"/>
                    <a:gd name="connsiteY143" fmla="*/ 1052667 h 1509906"/>
                    <a:gd name="connsiteX144" fmla="*/ 998784 w 1034979"/>
                    <a:gd name="connsiteY144" fmla="*/ 1050762 h 1509906"/>
                    <a:gd name="connsiteX145" fmla="*/ 987354 w 1034979"/>
                    <a:gd name="connsiteY145" fmla="*/ 1043142 h 1509906"/>
                    <a:gd name="connsiteX146" fmla="*/ 975924 w 1034979"/>
                    <a:gd name="connsiteY146" fmla="*/ 1039332 h 1509906"/>
                    <a:gd name="connsiteX147" fmla="*/ 970209 w 1034979"/>
                    <a:gd name="connsiteY147" fmla="*/ 1037427 h 1509906"/>
                    <a:gd name="connsiteX148" fmla="*/ 962589 w 1034979"/>
                    <a:gd name="connsiteY148" fmla="*/ 1035522 h 1509906"/>
                    <a:gd name="connsiteX149" fmla="*/ 956874 w 1034979"/>
                    <a:gd name="connsiteY149" fmla="*/ 1033617 h 1509906"/>
                    <a:gd name="connsiteX150" fmla="*/ 935919 w 1034979"/>
                    <a:gd name="connsiteY150" fmla="*/ 1027902 h 1509906"/>
                    <a:gd name="connsiteX151" fmla="*/ 930204 w 1034979"/>
                    <a:gd name="connsiteY151" fmla="*/ 1025997 h 1509906"/>
                    <a:gd name="connsiteX152" fmla="*/ 825429 w 1034979"/>
                    <a:gd name="connsiteY152" fmla="*/ 1027902 h 1509906"/>
                    <a:gd name="connsiteX153" fmla="*/ 819714 w 1034979"/>
                    <a:gd name="connsiteY153" fmla="*/ 1029807 h 1509906"/>
                    <a:gd name="connsiteX154" fmla="*/ 730179 w 1034979"/>
                    <a:gd name="connsiteY154" fmla="*/ 1031712 h 1509906"/>
                    <a:gd name="connsiteX155" fmla="*/ 716844 w 1034979"/>
                    <a:gd name="connsiteY155" fmla="*/ 1035522 h 1509906"/>
                    <a:gd name="connsiteX156" fmla="*/ 695889 w 1034979"/>
                    <a:gd name="connsiteY156" fmla="*/ 1037427 h 1509906"/>
                    <a:gd name="connsiteX157" fmla="*/ 669219 w 1034979"/>
                    <a:gd name="connsiteY157" fmla="*/ 1039332 h 1509906"/>
                    <a:gd name="connsiteX158" fmla="*/ 669219 w 1034979"/>
                    <a:gd name="connsiteY158" fmla="*/ 1039332 h 1509906"/>
                    <a:gd name="connsiteX159" fmla="*/ 646359 w 1034979"/>
                    <a:gd name="connsiteY159" fmla="*/ 1043142 h 1509906"/>
                    <a:gd name="connsiteX160" fmla="*/ 642549 w 1034979"/>
                    <a:gd name="connsiteY160" fmla="*/ 1031712 h 1509906"/>
                    <a:gd name="connsiteX161" fmla="*/ 640644 w 1034979"/>
                    <a:gd name="connsiteY161" fmla="*/ 1025997 h 1509906"/>
                    <a:gd name="connsiteX162" fmla="*/ 642549 w 1034979"/>
                    <a:gd name="connsiteY162" fmla="*/ 1008852 h 1509906"/>
                    <a:gd name="connsiteX163" fmla="*/ 644454 w 1034979"/>
                    <a:gd name="connsiteY163" fmla="*/ 1003137 h 1509906"/>
                    <a:gd name="connsiteX164" fmla="*/ 661599 w 1034979"/>
                    <a:gd name="connsiteY164" fmla="*/ 993612 h 1509906"/>
                    <a:gd name="connsiteX165" fmla="*/ 673029 w 1034979"/>
                    <a:gd name="connsiteY165" fmla="*/ 985992 h 1509906"/>
                    <a:gd name="connsiteX166" fmla="*/ 674934 w 1034979"/>
                    <a:gd name="connsiteY166" fmla="*/ 980277 h 1509906"/>
                    <a:gd name="connsiteX167" fmla="*/ 680649 w 1034979"/>
                    <a:gd name="connsiteY167" fmla="*/ 978372 h 1509906"/>
                    <a:gd name="connsiteX168" fmla="*/ 686364 w 1034979"/>
                    <a:gd name="connsiteY168" fmla="*/ 974562 h 1509906"/>
                    <a:gd name="connsiteX169" fmla="*/ 695889 w 1034979"/>
                    <a:gd name="connsiteY169" fmla="*/ 965037 h 1509906"/>
                    <a:gd name="connsiteX170" fmla="*/ 705414 w 1034979"/>
                    <a:gd name="connsiteY170" fmla="*/ 953607 h 1509906"/>
                    <a:gd name="connsiteX171" fmla="*/ 716844 w 1034979"/>
                    <a:gd name="connsiteY171" fmla="*/ 945987 h 1509906"/>
                    <a:gd name="connsiteX172" fmla="*/ 732084 w 1034979"/>
                    <a:gd name="connsiteY172" fmla="*/ 932652 h 1509906"/>
                    <a:gd name="connsiteX173" fmla="*/ 741609 w 1034979"/>
                    <a:gd name="connsiteY173" fmla="*/ 921222 h 1509906"/>
                    <a:gd name="connsiteX174" fmla="*/ 753039 w 1034979"/>
                    <a:gd name="connsiteY174" fmla="*/ 911697 h 1509906"/>
                    <a:gd name="connsiteX175" fmla="*/ 758754 w 1034979"/>
                    <a:gd name="connsiteY175" fmla="*/ 900267 h 1509906"/>
                    <a:gd name="connsiteX176" fmla="*/ 760659 w 1034979"/>
                    <a:gd name="connsiteY176" fmla="*/ 894552 h 1509906"/>
                    <a:gd name="connsiteX177" fmla="*/ 766374 w 1034979"/>
                    <a:gd name="connsiteY177" fmla="*/ 883122 h 1509906"/>
                    <a:gd name="connsiteX178" fmla="*/ 764469 w 1034979"/>
                    <a:gd name="connsiteY178" fmla="*/ 867882 h 1509906"/>
                    <a:gd name="connsiteX179" fmla="*/ 758754 w 1034979"/>
                    <a:gd name="connsiteY179" fmla="*/ 865977 h 1509906"/>
                    <a:gd name="connsiteX180" fmla="*/ 737799 w 1034979"/>
                    <a:gd name="connsiteY180" fmla="*/ 867882 h 1509906"/>
                    <a:gd name="connsiteX181" fmla="*/ 732084 w 1034979"/>
                    <a:gd name="connsiteY181" fmla="*/ 871692 h 1509906"/>
                    <a:gd name="connsiteX182" fmla="*/ 720654 w 1034979"/>
                    <a:gd name="connsiteY182" fmla="*/ 875502 h 1509906"/>
                    <a:gd name="connsiteX183" fmla="*/ 716844 w 1034979"/>
                    <a:gd name="connsiteY183" fmla="*/ 881217 h 1509906"/>
                    <a:gd name="connsiteX184" fmla="*/ 711129 w 1034979"/>
                    <a:gd name="connsiteY184" fmla="*/ 883122 h 1509906"/>
                    <a:gd name="connsiteX185" fmla="*/ 705414 w 1034979"/>
                    <a:gd name="connsiteY185" fmla="*/ 886932 h 1509906"/>
                    <a:gd name="connsiteX186" fmla="*/ 699699 w 1034979"/>
                    <a:gd name="connsiteY186" fmla="*/ 892647 h 1509906"/>
                    <a:gd name="connsiteX187" fmla="*/ 692079 w 1034979"/>
                    <a:gd name="connsiteY187" fmla="*/ 896457 h 1509906"/>
                    <a:gd name="connsiteX188" fmla="*/ 650169 w 1034979"/>
                    <a:gd name="connsiteY188" fmla="*/ 925032 h 1509906"/>
                    <a:gd name="connsiteX189" fmla="*/ 636834 w 1034979"/>
                    <a:gd name="connsiteY189" fmla="*/ 936462 h 1509906"/>
                    <a:gd name="connsiteX190" fmla="*/ 627309 w 1034979"/>
                    <a:gd name="connsiteY190" fmla="*/ 953607 h 1509906"/>
                    <a:gd name="connsiteX191" fmla="*/ 602544 w 1034979"/>
                    <a:gd name="connsiteY191" fmla="*/ 959322 h 1509906"/>
                    <a:gd name="connsiteX192" fmla="*/ 589209 w 1034979"/>
                    <a:gd name="connsiteY192" fmla="*/ 963132 h 1509906"/>
                    <a:gd name="connsiteX193" fmla="*/ 573969 w 1034979"/>
                    <a:gd name="connsiteY193" fmla="*/ 961227 h 1509906"/>
                    <a:gd name="connsiteX194" fmla="*/ 562539 w 1034979"/>
                    <a:gd name="connsiteY194" fmla="*/ 957417 h 1509906"/>
                    <a:gd name="connsiteX195" fmla="*/ 551109 w 1034979"/>
                    <a:gd name="connsiteY195" fmla="*/ 953607 h 1509906"/>
                    <a:gd name="connsiteX196" fmla="*/ 539679 w 1034979"/>
                    <a:gd name="connsiteY196" fmla="*/ 949797 h 1509906"/>
                    <a:gd name="connsiteX197" fmla="*/ 533964 w 1034979"/>
                    <a:gd name="connsiteY197" fmla="*/ 947892 h 1509906"/>
                    <a:gd name="connsiteX198" fmla="*/ 528249 w 1034979"/>
                    <a:gd name="connsiteY198" fmla="*/ 944082 h 1509906"/>
                    <a:gd name="connsiteX199" fmla="*/ 516819 w 1034979"/>
                    <a:gd name="connsiteY199" fmla="*/ 938367 h 1509906"/>
                    <a:gd name="connsiteX200" fmla="*/ 509199 w 1034979"/>
                    <a:gd name="connsiteY200" fmla="*/ 926937 h 1509906"/>
                    <a:gd name="connsiteX201" fmla="*/ 505389 w 1034979"/>
                    <a:gd name="connsiteY201" fmla="*/ 905982 h 1509906"/>
                    <a:gd name="connsiteX202" fmla="*/ 507294 w 1034979"/>
                    <a:gd name="connsiteY202" fmla="*/ 841212 h 1509906"/>
                    <a:gd name="connsiteX203" fmla="*/ 503484 w 1034979"/>
                    <a:gd name="connsiteY203" fmla="*/ 351627 h 1509906"/>
                    <a:gd name="connsiteX204" fmla="*/ 499674 w 1034979"/>
                    <a:gd name="connsiteY204" fmla="*/ 60162 h 1509906"/>
                    <a:gd name="connsiteX205" fmla="*/ 490149 w 1034979"/>
                    <a:gd name="connsiteY205" fmla="*/ 33492 h 1509906"/>
                    <a:gd name="connsiteX206" fmla="*/ 488244 w 1034979"/>
                    <a:gd name="connsiteY206" fmla="*/ 27777 h 1509906"/>
                    <a:gd name="connsiteX207" fmla="*/ 484434 w 1034979"/>
                    <a:gd name="connsiteY207" fmla="*/ 22062 h 1509906"/>
                    <a:gd name="connsiteX208" fmla="*/ 478719 w 1034979"/>
                    <a:gd name="connsiteY208" fmla="*/ 10632 h 1509906"/>
                    <a:gd name="connsiteX209" fmla="*/ 473004 w 1034979"/>
                    <a:gd name="connsiteY209" fmla="*/ 6822 h 1509906"/>
                    <a:gd name="connsiteX210" fmla="*/ 469194 w 1034979"/>
                    <a:gd name="connsiteY210" fmla="*/ 1107 h 1509906"/>
                    <a:gd name="connsiteX211" fmla="*/ 429189 w 1034979"/>
                    <a:gd name="connsiteY211" fmla="*/ 4917 h 1509906"/>
                    <a:gd name="connsiteX212" fmla="*/ 421569 w 1034979"/>
                    <a:gd name="connsiteY212" fmla="*/ 16347 h 1509906"/>
                    <a:gd name="connsiteX213" fmla="*/ 417759 w 1034979"/>
                    <a:gd name="connsiteY213" fmla="*/ 22062 h 1509906"/>
                    <a:gd name="connsiteX214" fmla="*/ 419664 w 1034979"/>
                    <a:gd name="connsiteY214" fmla="*/ 54447 h 1509906"/>
                    <a:gd name="connsiteX215" fmla="*/ 423474 w 1034979"/>
                    <a:gd name="connsiteY215" fmla="*/ 65877 h 1509906"/>
                    <a:gd name="connsiteX216" fmla="*/ 425379 w 1034979"/>
                    <a:gd name="connsiteY216" fmla="*/ 71592 h 1509906"/>
                    <a:gd name="connsiteX217" fmla="*/ 425379 w 1034979"/>
                    <a:gd name="connsiteY217" fmla="*/ 77307 h 1509906"/>
                    <a:gd name="connsiteX218" fmla="*/ 429189 w 1034979"/>
                    <a:gd name="connsiteY218" fmla="*/ 231612 h 1509906"/>
                    <a:gd name="connsiteX219" fmla="*/ 440619 w 1034979"/>
                    <a:gd name="connsiteY219" fmla="*/ 414492 h 1509906"/>
                    <a:gd name="connsiteX220" fmla="*/ 425379 w 1034979"/>
                    <a:gd name="connsiteY220" fmla="*/ 711672 h 1509906"/>
                    <a:gd name="connsiteX221" fmla="*/ 425173 w 1034979"/>
                    <a:gd name="connsiteY221" fmla="*/ 765165 h 1509906"/>
                    <a:gd name="connsiteX222" fmla="*/ 421363 w 1034979"/>
                    <a:gd name="connsiteY222" fmla="*/ 844096 h 1509906"/>
                    <a:gd name="connsiteX223" fmla="*/ 425379 w 1034979"/>
                    <a:gd name="connsiteY223" fmla="*/ 894552 h 1509906"/>
                    <a:gd name="connsiteX224" fmla="*/ 423474 w 1034979"/>
                    <a:gd name="connsiteY224" fmla="*/ 921222 h 1509906"/>
                    <a:gd name="connsiteX225" fmla="*/ 417759 w 1034979"/>
                    <a:gd name="connsiteY225" fmla="*/ 923127 h 1509906"/>
                    <a:gd name="connsiteX226" fmla="*/ 412044 w 1034979"/>
                    <a:gd name="connsiteY226" fmla="*/ 926937 h 1509906"/>
                    <a:gd name="connsiteX227" fmla="*/ 421569 w 1034979"/>
                    <a:gd name="connsiteY227"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27234 w 1034979"/>
                    <a:gd name="connsiteY56" fmla="*/ 1147917 h 1509906"/>
                    <a:gd name="connsiteX57" fmla="*/ 15804 w 1034979"/>
                    <a:gd name="connsiteY57" fmla="*/ 1153632 h 1509906"/>
                    <a:gd name="connsiteX58" fmla="*/ 6279 w 1034979"/>
                    <a:gd name="connsiteY58" fmla="*/ 1163157 h 1509906"/>
                    <a:gd name="connsiteX59" fmla="*/ 4374 w 1034979"/>
                    <a:gd name="connsiteY59" fmla="*/ 1168872 h 1509906"/>
                    <a:gd name="connsiteX60" fmla="*/ 564 w 1034979"/>
                    <a:gd name="connsiteY60" fmla="*/ 1174587 h 1509906"/>
                    <a:gd name="connsiteX61" fmla="*/ 6279 w 1034979"/>
                    <a:gd name="connsiteY61" fmla="*/ 1206972 h 1509906"/>
                    <a:gd name="connsiteX62" fmla="*/ 11994 w 1034979"/>
                    <a:gd name="connsiteY62" fmla="*/ 1210782 h 1509906"/>
                    <a:gd name="connsiteX63" fmla="*/ 17709 w 1034979"/>
                    <a:gd name="connsiteY63" fmla="*/ 1212687 h 1509906"/>
                    <a:gd name="connsiteX64" fmla="*/ 145344 w 1034979"/>
                    <a:gd name="connsiteY64" fmla="*/ 1210782 h 1509906"/>
                    <a:gd name="connsiteX65" fmla="*/ 152964 w 1034979"/>
                    <a:gd name="connsiteY65" fmla="*/ 1208877 h 1509906"/>
                    <a:gd name="connsiteX66" fmla="*/ 303459 w 1034979"/>
                    <a:gd name="connsiteY66" fmla="*/ 1203162 h 1509906"/>
                    <a:gd name="connsiteX67" fmla="*/ 318699 w 1034979"/>
                    <a:gd name="connsiteY67" fmla="*/ 1210782 h 1509906"/>
                    <a:gd name="connsiteX68" fmla="*/ 330129 w 1034979"/>
                    <a:gd name="connsiteY68" fmla="*/ 1216497 h 1509906"/>
                    <a:gd name="connsiteX69" fmla="*/ 333939 w 1034979"/>
                    <a:gd name="connsiteY69" fmla="*/ 1222212 h 1509906"/>
                    <a:gd name="connsiteX70" fmla="*/ 339654 w 1034979"/>
                    <a:gd name="connsiteY70" fmla="*/ 1224117 h 1509906"/>
                    <a:gd name="connsiteX71" fmla="*/ 351084 w 1034979"/>
                    <a:gd name="connsiteY71" fmla="*/ 1231737 h 1509906"/>
                    <a:gd name="connsiteX72" fmla="*/ 356799 w 1034979"/>
                    <a:gd name="connsiteY72" fmla="*/ 1235547 h 1509906"/>
                    <a:gd name="connsiteX73" fmla="*/ 360609 w 1034979"/>
                    <a:gd name="connsiteY73" fmla="*/ 1241262 h 1509906"/>
                    <a:gd name="connsiteX74" fmla="*/ 366324 w 1034979"/>
                    <a:gd name="connsiteY74" fmla="*/ 1252692 h 1509906"/>
                    <a:gd name="connsiteX75" fmla="*/ 362514 w 1034979"/>
                    <a:gd name="connsiteY75" fmla="*/ 1279362 h 1509906"/>
                    <a:gd name="connsiteX76" fmla="*/ 358704 w 1034979"/>
                    <a:gd name="connsiteY76" fmla="*/ 1285077 h 1509906"/>
                    <a:gd name="connsiteX77" fmla="*/ 356799 w 1034979"/>
                    <a:gd name="connsiteY77" fmla="*/ 1290792 h 1509906"/>
                    <a:gd name="connsiteX78" fmla="*/ 352989 w 1034979"/>
                    <a:gd name="connsiteY78" fmla="*/ 1296507 h 1509906"/>
                    <a:gd name="connsiteX79" fmla="*/ 351084 w 1034979"/>
                    <a:gd name="connsiteY79" fmla="*/ 1302222 h 1509906"/>
                    <a:gd name="connsiteX80" fmla="*/ 347274 w 1034979"/>
                    <a:gd name="connsiteY80" fmla="*/ 1307937 h 1509906"/>
                    <a:gd name="connsiteX81" fmla="*/ 330129 w 1034979"/>
                    <a:gd name="connsiteY81" fmla="*/ 1374612 h 1509906"/>
                    <a:gd name="connsiteX82" fmla="*/ 328224 w 1034979"/>
                    <a:gd name="connsiteY82" fmla="*/ 1426047 h 1509906"/>
                    <a:gd name="connsiteX83" fmla="*/ 330129 w 1034979"/>
                    <a:gd name="connsiteY83" fmla="*/ 1450812 h 1509906"/>
                    <a:gd name="connsiteX84" fmla="*/ 332034 w 1034979"/>
                    <a:gd name="connsiteY84" fmla="*/ 1456527 h 1509906"/>
                    <a:gd name="connsiteX85" fmla="*/ 335844 w 1034979"/>
                    <a:gd name="connsiteY85" fmla="*/ 1460337 h 1509906"/>
                    <a:gd name="connsiteX86" fmla="*/ 364419 w 1034979"/>
                    <a:gd name="connsiteY86" fmla="*/ 1506057 h 1509906"/>
                    <a:gd name="connsiteX87" fmla="*/ 387279 w 1034979"/>
                    <a:gd name="connsiteY87" fmla="*/ 1507962 h 1509906"/>
                    <a:gd name="connsiteX88" fmla="*/ 392994 w 1034979"/>
                    <a:gd name="connsiteY88" fmla="*/ 1502247 h 1509906"/>
                    <a:gd name="connsiteX89" fmla="*/ 394899 w 1034979"/>
                    <a:gd name="connsiteY89" fmla="*/ 1490817 h 1509906"/>
                    <a:gd name="connsiteX90" fmla="*/ 396804 w 1034979"/>
                    <a:gd name="connsiteY90" fmla="*/ 1485102 h 1509906"/>
                    <a:gd name="connsiteX91" fmla="*/ 398709 w 1034979"/>
                    <a:gd name="connsiteY91" fmla="*/ 1467957 h 1509906"/>
                    <a:gd name="connsiteX92" fmla="*/ 400614 w 1034979"/>
                    <a:gd name="connsiteY92" fmla="*/ 1454622 h 1509906"/>
                    <a:gd name="connsiteX93" fmla="*/ 404424 w 1034979"/>
                    <a:gd name="connsiteY93" fmla="*/ 1397472 h 1509906"/>
                    <a:gd name="connsiteX94" fmla="*/ 410139 w 1034979"/>
                    <a:gd name="connsiteY94" fmla="*/ 1386042 h 1509906"/>
                    <a:gd name="connsiteX95" fmla="*/ 413949 w 1034979"/>
                    <a:gd name="connsiteY95" fmla="*/ 1372707 h 1509906"/>
                    <a:gd name="connsiteX96" fmla="*/ 415854 w 1034979"/>
                    <a:gd name="connsiteY96" fmla="*/ 1366992 h 1509906"/>
                    <a:gd name="connsiteX97" fmla="*/ 417759 w 1034979"/>
                    <a:gd name="connsiteY97" fmla="*/ 1353657 h 1509906"/>
                    <a:gd name="connsiteX98" fmla="*/ 421569 w 1034979"/>
                    <a:gd name="connsiteY98" fmla="*/ 1342227 h 1509906"/>
                    <a:gd name="connsiteX99" fmla="*/ 427284 w 1034979"/>
                    <a:gd name="connsiteY99" fmla="*/ 1328892 h 1509906"/>
                    <a:gd name="connsiteX100" fmla="*/ 436809 w 1034979"/>
                    <a:gd name="connsiteY100" fmla="*/ 1317462 h 1509906"/>
                    <a:gd name="connsiteX101" fmla="*/ 467289 w 1034979"/>
                    <a:gd name="connsiteY101" fmla="*/ 1258407 h 1509906"/>
                    <a:gd name="connsiteX102" fmla="*/ 535869 w 1034979"/>
                    <a:gd name="connsiteY102" fmla="*/ 1243167 h 1509906"/>
                    <a:gd name="connsiteX103" fmla="*/ 541584 w 1034979"/>
                    <a:gd name="connsiteY103" fmla="*/ 1241262 h 1509906"/>
                    <a:gd name="connsiteX104" fmla="*/ 547299 w 1034979"/>
                    <a:gd name="connsiteY104" fmla="*/ 1239357 h 1509906"/>
                    <a:gd name="connsiteX105" fmla="*/ 573969 w 1034979"/>
                    <a:gd name="connsiteY105" fmla="*/ 1229832 h 1509906"/>
                    <a:gd name="connsiteX106" fmla="*/ 585399 w 1034979"/>
                    <a:gd name="connsiteY106" fmla="*/ 1226022 h 1509906"/>
                    <a:gd name="connsiteX107" fmla="*/ 720654 w 1034979"/>
                    <a:gd name="connsiteY107" fmla="*/ 1309842 h 1509906"/>
                    <a:gd name="connsiteX108" fmla="*/ 733989 w 1034979"/>
                    <a:gd name="connsiteY108" fmla="*/ 1319367 h 1509906"/>
                    <a:gd name="connsiteX109" fmla="*/ 743514 w 1034979"/>
                    <a:gd name="connsiteY109" fmla="*/ 1321272 h 1509906"/>
                    <a:gd name="connsiteX110" fmla="*/ 749229 w 1034979"/>
                    <a:gd name="connsiteY110" fmla="*/ 1323177 h 1509906"/>
                    <a:gd name="connsiteX111" fmla="*/ 762564 w 1034979"/>
                    <a:gd name="connsiteY111" fmla="*/ 1328892 h 1509906"/>
                    <a:gd name="connsiteX112" fmla="*/ 777804 w 1034979"/>
                    <a:gd name="connsiteY112" fmla="*/ 1326987 h 1509906"/>
                    <a:gd name="connsiteX113" fmla="*/ 789234 w 1034979"/>
                    <a:gd name="connsiteY113" fmla="*/ 1321272 h 1509906"/>
                    <a:gd name="connsiteX114" fmla="*/ 794949 w 1034979"/>
                    <a:gd name="connsiteY114" fmla="*/ 1319367 h 1509906"/>
                    <a:gd name="connsiteX115" fmla="*/ 802569 w 1034979"/>
                    <a:gd name="connsiteY115" fmla="*/ 1302222 h 1509906"/>
                    <a:gd name="connsiteX116" fmla="*/ 800664 w 1034979"/>
                    <a:gd name="connsiteY116" fmla="*/ 1277457 h 1509906"/>
                    <a:gd name="connsiteX117" fmla="*/ 798759 w 1034979"/>
                    <a:gd name="connsiteY117" fmla="*/ 1271742 h 1509906"/>
                    <a:gd name="connsiteX118" fmla="*/ 796854 w 1034979"/>
                    <a:gd name="connsiteY118" fmla="*/ 1264122 h 1509906"/>
                    <a:gd name="connsiteX119" fmla="*/ 783519 w 1034979"/>
                    <a:gd name="connsiteY119" fmla="*/ 1246977 h 1509906"/>
                    <a:gd name="connsiteX120" fmla="*/ 773994 w 1034979"/>
                    <a:gd name="connsiteY120" fmla="*/ 1241262 h 1509906"/>
                    <a:gd name="connsiteX121" fmla="*/ 648264 w 1034979"/>
                    <a:gd name="connsiteY121" fmla="*/ 1149822 h 1509906"/>
                    <a:gd name="connsiteX122" fmla="*/ 644454 w 1034979"/>
                    <a:gd name="connsiteY122" fmla="*/ 1132677 h 1509906"/>
                    <a:gd name="connsiteX123" fmla="*/ 646359 w 1034979"/>
                    <a:gd name="connsiteY123" fmla="*/ 1125057 h 1509906"/>
                    <a:gd name="connsiteX124" fmla="*/ 650169 w 1034979"/>
                    <a:gd name="connsiteY124" fmla="*/ 1107912 h 1509906"/>
                    <a:gd name="connsiteX125" fmla="*/ 653979 w 1034979"/>
                    <a:gd name="connsiteY125" fmla="*/ 1102197 h 1509906"/>
                    <a:gd name="connsiteX126" fmla="*/ 655884 w 1034979"/>
                    <a:gd name="connsiteY126" fmla="*/ 1096482 h 1509906"/>
                    <a:gd name="connsiteX127" fmla="*/ 661599 w 1034979"/>
                    <a:gd name="connsiteY127" fmla="*/ 1094577 h 1509906"/>
                    <a:gd name="connsiteX128" fmla="*/ 671124 w 1034979"/>
                    <a:gd name="connsiteY128" fmla="*/ 1083147 h 1509906"/>
                    <a:gd name="connsiteX129" fmla="*/ 724464 w 1034979"/>
                    <a:gd name="connsiteY129" fmla="*/ 1075527 h 1509906"/>
                    <a:gd name="connsiteX130" fmla="*/ 842574 w 1034979"/>
                    <a:gd name="connsiteY130" fmla="*/ 1077432 h 1509906"/>
                    <a:gd name="connsiteX131" fmla="*/ 871149 w 1034979"/>
                    <a:gd name="connsiteY131" fmla="*/ 1079337 h 1509906"/>
                    <a:gd name="connsiteX132" fmla="*/ 899724 w 1034979"/>
                    <a:gd name="connsiteY132" fmla="*/ 1085052 h 1509906"/>
                    <a:gd name="connsiteX133" fmla="*/ 922584 w 1034979"/>
                    <a:gd name="connsiteY133" fmla="*/ 1088862 h 1509906"/>
                    <a:gd name="connsiteX134" fmla="*/ 951159 w 1034979"/>
                    <a:gd name="connsiteY134" fmla="*/ 1094577 h 1509906"/>
                    <a:gd name="connsiteX135" fmla="*/ 956874 w 1034979"/>
                    <a:gd name="connsiteY135" fmla="*/ 1094577 h 1509906"/>
                    <a:gd name="connsiteX136" fmla="*/ 1002594 w 1034979"/>
                    <a:gd name="connsiteY136" fmla="*/ 1092672 h 1509906"/>
                    <a:gd name="connsiteX137" fmla="*/ 1031169 w 1034979"/>
                    <a:gd name="connsiteY137" fmla="*/ 1085052 h 1509906"/>
                    <a:gd name="connsiteX138" fmla="*/ 1034979 w 1034979"/>
                    <a:gd name="connsiteY138" fmla="*/ 1079337 h 1509906"/>
                    <a:gd name="connsiteX139" fmla="*/ 1033074 w 1034979"/>
                    <a:gd name="connsiteY139" fmla="*/ 1060287 h 1509906"/>
                    <a:gd name="connsiteX140" fmla="*/ 1027359 w 1034979"/>
                    <a:gd name="connsiteY140" fmla="*/ 1056477 h 1509906"/>
                    <a:gd name="connsiteX141" fmla="*/ 1012119 w 1034979"/>
                    <a:gd name="connsiteY141" fmla="*/ 1054572 h 1509906"/>
                    <a:gd name="connsiteX142" fmla="*/ 1006404 w 1034979"/>
                    <a:gd name="connsiteY142" fmla="*/ 1052667 h 1509906"/>
                    <a:gd name="connsiteX143" fmla="*/ 998784 w 1034979"/>
                    <a:gd name="connsiteY143" fmla="*/ 1050762 h 1509906"/>
                    <a:gd name="connsiteX144" fmla="*/ 987354 w 1034979"/>
                    <a:gd name="connsiteY144" fmla="*/ 1043142 h 1509906"/>
                    <a:gd name="connsiteX145" fmla="*/ 975924 w 1034979"/>
                    <a:gd name="connsiteY145" fmla="*/ 1039332 h 1509906"/>
                    <a:gd name="connsiteX146" fmla="*/ 970209 w 1034979"/>
                    <a:gd name="connsiteY146" fmla="*/ 1037427 h 1509906"/>
                    <a:gd name="connsiteX147" fmla="*/ 962589 w 1034979"/>
                    <a:gd name="connsiteY147" fmla="*/ 1035522 h 1509906"/>
                    <a:gd name="connsiteX148" fmla="*/ 956874 w 1034979"/>
                    <a:gd name="connsiteY148" fmla="*/ 1033617 h 1509906"/>
                    <a:gd name="connsiteX149" fmla="*/ 935919 w 1034979"/>
                    <a:gd name="connsiteY149" fmla="*/ 1027902 h 1509906"/>
                    <a:gd name="connsiteX150" fmla="*/ 930204 w 1034979"/>
                    <a:gd name="connsiteY150" fmla="*/ 1025997 h 1509906"/>
                    <a:gd name="connsiteX151" fmla="*/ 825429 w 1034979"/>
                    <a:gd name="connsiteY151" fmla="*/ 1027902 h 1509906"/>
                    <a:gd name="connsiteX152" fmla="*/ 819714 w 1034979"/>
                    <a:gd name="connsiteY152" fmla="*/ 1029807 h 1509906"/>
                    <a:gd name="connsiteX153" fmla="*/ 730179 w 1034979"/>
                    <a:gd name="connsiteY153" fmla="*/ 1031712 h 1509906"/>
                    <a:gd name="connsiteX154" fmla="*/ 716844 w 1034979"/>
                    <a:gd name="connsiteY154" fmla="*/ 1035522 h 1509906"/>
                    <a:gd name="connsiteX155" fmla="*/ 695889 w 1034979"/>
                    <a:gd name="connsiteY155" fmla="*/ 1037427 h 1509906"/>
                    <a:gd name="connsiteX156" fmla="*/ 669219 w 1034979"/>
                    <a:gd name="connsiteY156" fmla="*/ 1039332 h 1509906"/>
                    <a:gd name="connsiteX157" fmla="*/ 669219 w 1034979"/>
                    <a:gd name="connsiteY157" fmla="*/ 1039332 h 1509906"/>
                    <a:gd name="connsiteX158" fmla="*/ 646359 w 1034979"/>
                    <a:gd name="connsiteY158" fmla="*/ 1043142 h 1509906"/>
                    <a:gd name="connsiteX159" fmla="*/ 642549 w 1034979"/>
                    <a:gd name="connsiteY159" fmla="*/ 1031712 h 1509906"/>
                    <a:gd name="connsiteX160" fmla="*/ 640644 w 1034979"/>
                    <a:gd name="connsiteY160" fmla="*/ 1025997 h 1509906"/>
                    <a:gd name="connsiteX161" fmla="*/ 642549 w 1034979"/>
                    <a:gd name="connsiteY161" fmla="*/ 1008852 h 1509906"/>
                    <a:gd name="connsiteX162" fmla="*/ 644454 w 1034979"/>
                    <a:gd name="connsiteY162" fmla="*/ 1003137 h 1509906"/>
                    <a:gd name="connsiteX163" fmla="*/ 661599 w 1034979"/>
                    <a:gd name="connsiteY163" fmla="*/ 993612 h 1509906"/>
                    <a:gd name="connsiteX164" fmla="*/ 673029 w 1034979"/>
                    <a:gd name="connsiteY164" fmla="*/ 985992 h 1509906"/>
                    <a:gd name="connsiteX165" fmla="*/ 674934 w 1034979"/>
                    <a:gd name="connsiteY165" fmla="*/ 980277 h 1509906"/>
                    <a:gd name="connsiteX166" fmla="*/ 680649 w 1034979"/>
                    <a:gd name="connsiteY166" fmla="*/ 978372 h 1509906"/>
                    <a:gd name="connsiteX167" fmla="*/ 686364 w 1034979"/>
                    <a:gd name="connsiteY167" fmla="*/ 974562 h 1509906"/>
                    <a:gd name="connsiteX168" fmla="*/ 695889 w 1034979"/>
                    <a:gd name="connsiteY168" fmla="*/ 965037 h 1509906"/>
                    <a:gd name="connsiteX169" fmla="*/ 705414 w 1034979"/>
                    <a:gd name="connsiteY169" fmla="*/ 953607 h 1509906"/>
                    <a:gd name="connsiteX170" fmla="*/ 716844 w 1034979"/>
                    <a:gd name="connsiteY170" fmla="*/ 945987 h 1509906"/>
                    <a:gd name="connsiteX171" fmla="*/ 732084 w 1034979"/>
                    <a:gd name="connsiteY171" fmla="*/ 932652 h 1509906"/>
                    <a:gd name="connsiteX172" fmla="*/ 741609 w 1034979"/>
                    <a:gd name="connsiteY172" fmla="*/ 921222 h 1509906"/>
                    <a:gd name="connsiteX173" fmla="*/ 753039 w 1034979"/>
                    <a:gd name="connsiteY173" fmla="*/ 911697 h 1509906"/>
                    <a:gd name="connsiteX174" fmla="*/ 758754 w 1034979"/>
                    <a:gd name="connsiteY174" fmla="*/ 900267 h 1509906"/>
                    <a:gd name="connsiteX175" fmla="*/ 760659 w 1034979"/>
                    <a:gd name="connsiteY175" fmla="*/ 894552 h 1509906"/>
                    <a:gd name="connsiteX176" fmla="*/ 766374 w 1034979"/>
                    <a:gd name="connsiteY176" fmla="*/ 883122 h 1509906"/>
                    <a:gd name="connsiteX177" fmla="*/ 764469 w 1034979"/>
                    <a:gd name="connsiteY177" fmla="*/ 867882 h 1509906"/>
                    <a:gd name="connsiteX178" fmla="*/ 758754 w 1034979"/>
                    <a:gd name="connsiteY178" fmla="*/ 865977 h 1509906"/>
                    <a:gd name="connsiteX179" fmla="*/ 737799 w 1034979"/>
                    <a:gd name="connsiteY179" fmla="*/ 867882 h 1509906"/>
                    <a:gd name="connsiteX180" fmla="*/ 732084 w 1034979"/>
                    <a:gd name="connsiteY180" fmla="*/ 871692 h 1509906"/>
                    <a:gd name="connsiteX181" fmla="*/ 720654 w 1034979"/>
                    <a:gd name="connsiteY181" fmla="*/ 875502 h 1509906"/>
                    <a:gd name="connsiteX182" fmla="*/ 716844 w 1034979"/>
                    <a:gd name="connsiteY182" fmla="*/ 881217 h 1509906"/>
                    <a:gd name="connsiteX183" fmla="*/ 711129 w 1034979"/>
                    <a:gd name="connsiteY183" fmla="*/ 883122 h 1509906"/>
                    <a:gd name="connsiteX184" fmla="*/ 705414 w 1034979"/>
                    <a:gd name="connsiteY184" fmla="*/ 886932 h 1509906"/>
                    <a:gd name="connsiteX185" fmla="*/ 699699 w 1034979"/>
                    <a:gd name="connsiteY185" fmla="*/ 892647 h 1509906"/>
                    <a:gd name="connsiteX186" fmla="*/ 692079 w 1034979"/>
                    <a:gd name="connsiteY186" fmla="*/ 896457 h 1509906"/>
                    <a:gd name="connsiteX187" fmla="*/ 650169 w 1034979"/>
                    <a:gd name="connsiteY187" fmla="*/ 925032 h 1509906"/>
                    <a:gd name="connsiteX188" fmla="*/ 636834 w 1034979"/>
                    <a:gd name="connsiteY188" fmla="*/ 936462 h 1509906"/>
                    <a:gd name="connsiteX189" fmla="*/ 627309 w 1034979"/>
                    <a:gd name="connsiteY189" fmla="*/ 953607 h 1509906"/>
                    <a:gd name="connsiteX190" fmla="*/ 602544 w 1034979"/>
                    <a:gd name="connsiteY190" fmla="*/ 959322 h 1509906"/>
                    <a:gd name="connsiteX191" fmla="*/ 589209 w 1034979"/>
                    <a:gd name="connsiteY191" fmla="*/ 963132 h 1509906"/>
                    <a:gd name="connsiteX192" fmla="*/ 573969 w 1034979"/>
                    <a:gd name="connsiteY192" fmla="*/ 961227 h 1509906"/>
                    <a:gd name="connsiteX193" fmla="*/ 562539 w 1034979"/>
                    <a:gd name="connsiteY193" fmla="*/ 957417 h 1509906"/>
                    <a:gd name="connsiteX194" fmla="*/ 551109 w 1034979"/>
                    <a:gd name="connsiteY194" fmla="*/ 953607 h 1509906"/>
                    <a:gd name="connsiteX195" fmla="*/ 539679 w 1034979"/>
                    <a:gd name="connsiteY195" fmla="*/ 949797 h 1509906"/>
                    <a:gd name="connsiteX196" fmla="*/ 533964 w 1034979"/>
                    <a:gd name="connsiteY196" fmla="*/ 947892 h 1509906"/>
                    <a:gd name="connsiteX197" fmla="*/ 528249 w 1034979"/>
                    <a:gd name="connsiteY197" fmla="*/ 944082 h 1509906"/>
                    <a:gd name="connsiteX198" fmla="*/ 516819 w 1034979"/>
                    <a:gd name="connsiteY198" fmla="*/ 938367 h 1509906"/>
                    <a:gd name="connsiteX199" fmla="*/ 509199 w 1034979"/>
                    <a:gd name="connsiteY199" fmla="*/ 926937 h 1509906"/>
                    <a:gd name="connsiteX200" fmla="*/ 505389 w 1034979"/>
                    <a:gd name="connsiteY200" fmla="*/ 905982 h 1509906"/>
                    <a:gd name="connsiteX201" fmla="*/ 507294 w 1034979"/>
                    <a:gd name="connsiteY201" fmla="*/ 841212 h 1509906"/>
                    <a:gd name="connsiteX202" fmla="*/ 503484 w 1034979"/>
                    <a:gd name="connsiteY202" fmla="*/ 351627 h 1509906"/>
                    <a:gd name="connsiteX203" fmla="*/ 499674 w 1034979"/>
                    <a:gd name="connsiteY203" fmla="*/ 60162 h 1509906"/>
                    <a:gd name="connsiteX204" fmla="*/ 490149 w 1034979"/>
                    <a:gd name="connsiteY204" fmla="*/ 33492 h 1509906"/>
                    <a:gd name="connsiteX205" fmla="*/ 488244 w 1034979"/>
                    <a:gd name="connsiteY205" fmla="*/ 27777 h 1509906"/>
                    <a:gd name="connsiteX206" fmla="*/ 484434 w 1034979"/>
                    <a:gd name="connsiteY206" fmla="*/ 22062 h 1509906"/>
                    <a:gd name="connsiteX207" fmla="*/ 478719 w 1034979"/>
                    <a:gd name="connsiteY207" fmla="*/ 10632 h 1509906"/>
                    <a:gd name="connsiteX208" fmla="*/ 473004 w 1034979"/>
                    <a:gd name="connsiteY208" fmla="*/ 6822 h 1509906"/>
                    <a:gd name="connsiteX209" fmla="*/ 469194 w 1034979"/>
                    <a:gd name="connsiteY209" fmla="*/ 1107 h 1509906"/>
                    <a:gd name="connsiteX210" fmla="*/ 429189 w 1034979"/>
                    <a:gd name="connsiteY210" fmla="*/ 4917 h 1509906"/>
                    <a:gd name="connsiteX211" fmla="*/ 421569 w 1034979"/>
                    <a:gd name="connsiteY211" fmla="*/ 16347 h 1509906"/>
                    <a:gd name="connsiteX212" fmla="*/ 417759 w 1034979"/>
                    <a:gd name="connsiteY212" fmla="*/ 22062 h 1509906"/>
                    <a:gd name="connsiteX213" fmla="*/ 419664 w 1034979"/>
                    <a:gd name="connsiteY213" fmla="*/ 54447 h 1509906"/>
                    <a:gd name="connsiteX214" fmla="*/ 423474 w 1034979"/>
                    <a:gd name="connsiteY214" fmla="*/ 65877 h 1509906"/>
                    <a:gd name="connsiteX215" fmla="*/ 425379 w 1034979"/>
                    <a:gd name="connsiteY215" fmla="*/ 71592 h 1509906"/>
                    <a:gd name="connsiteX216" fmla="*/ 425379 w 1034979"/>
                    <a:gd name="connsiteY216" fmla="*/ 77307 h 1509906"/>
                    <a:gd name="connsiteX217" fmla="*/ 429189 w 1034979"/>
                    <a:gd name="connsiteY217" fmla="*/ 231612 h 1509906"/>
                    <a:gd name="connsiteX218" fmla="*/ 440619 w 1034979"/>
                    <a:gd name="connsiteY218" fmla="*/ 414492 h 1509906"/>
                    <a:gd name="connsiteX219" fmla="*/ 425379 w 1034979"/>
                    <a:gd name="connsiteY219" fmla="*/ 711672 h 1509906"/>
                    <a:gd name="connsiteX220" fmla="*/ 425173 w 1034979"/>
                    <a:gd name="connsiteY220" fmla="*/ 765165 h 1509906"/>
                    <a:gd name="connsiteX221" fmla="*/ 421363 w 1034979"/>
                    <a:gd name="connsiteY221" fmla="*/ 844096 h 1509906"/>
                    <a:gd name="connsiteX222" fmla="*/ 425379 w 1034979"/>
                    <a:gd name="connsiteY222" fmla="*/ 894552 h 1509906"/>
                    <a:gd name="connsiteX223" fmla="*/ 423474 w 1034979"/>
                    <a:gd name="connsiteY223" fmla="*/ 921222 h 1509906"/>
                    <a:gd name="connsiteX224" fmla="*/ 417759 w 1034979"/>
                    <a:gd name="connsiteY224" fmla="*/ 923127 h 1509906"/>
                    <a:gd name="connsiteX225" fmla="*/ 412044 w 1034979"/>
                    <a:gd name="connsiteY225" fmla="*/ 926937 h 1509906"/>
                    <a:gd name="connsiteX226" fmla="*/ 421569 w 1034979"/>
                    <a:gd name="connsiteY226"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27234 w 1034979"/>
                    <a:gd name="connsiteY56" fmla="*/ 1147917 h 1509906"/>
                    <a:gd name="connsiteX57" fmla="*/ 15804 w 1034979"/>
                    <a:gd name="connsiteY57" fmla="*/ 1153632 h 1509906"/>
                    <a:gd name="connsiteX58" fmla="*/ 6279 w 1034979"/>
                    <a:gd name="connsiteY58" fmla="*/ 1163157 h 1509906"/>
                    <a:gd name="connsiteX59" fmla="*/ 4374 w 1034979"/>
                    <a:gd name="connsiteY59" fmla="*/ 1168872 h 1509906"/>
                    <a:gd name="connsiteX60" fmla="*/ 564 w 1034979"/>
                    <a:gd name="connsiteY60" fmla="*/ 1174587 h 1509906"/>
                    <a:gd name="connsiteX61" fmla="*/ 6279 w 1034979"/>
                    <a:gd name="connsiteY61" fmla="*/ 1206972 h 1509906"/>
                    <a:gd name="connsiteX62" fmla="*/ 11994 w 1034979"/>
                    <a:gd name="connsiteY62" fmla="*/ 1210782 h 1509906"/>
                    <a:gd name="connsiteX63" fmla="*/ 17709 w 1034979"/>
                    <a:gd name="connsiteY63" fmla="*/ 1212687 h 1509906"/>
                    <a:gd name="connsiteX64" fmla="*/ 145344 w 1034979"/>
                    <a:gd name="connsiteY64" fmla="*/ 1210782 h 1509906"/>
                    <a:gd name="connsiteX65" fmla="*/ 152964 w 1034979"/>
                    <a:gd name="connsiteY65" fmla="*/ 1208877 h 1509906"/>
                    <a:gd name="connsiteX66" fmla="*/ 303459 w 1034979"/>
                    <a:gd name="connsiteY66" fmla="*/ 1203162 h 1509906"/>
                    <a:gd name="connsiteX67" fmla="*/ 318699 w 1034979"/>
                    <a:gd name="connsiteY67" fmla="*/ 1210782 h 1509906"/>
                    <a:gd name="connsiteX68" fmla="*/ 330129 w 1034979"/>
                    <a:gd name="connsiteY68" fmla="*/ 1216497 h 1509906"/>
                    <a:gd name="connsiteX69" fmla="*/ 333939 w 1034979"/>
                    <a:gd name="connsiteY69" fmla="*/ 1222212 h 1509906"/>
                    <a:gd name="connsiteX70" fmla="*/ 339654 w 1034979"/>
                    <a:gd name="connsiteY70" fmla="*/ 1224117 h 1509906"/>
                    <a:gd name="connsiteX71" fmla="*/ 351084 w 1034979"/>
                    <a:gd name="connsiteY71" fmla="*/ 1231737 h 1509906"/>
                    <a:gd name="connsiteX72" fmla="*/ 356799 w 1034979"/>
                    <a:gd name="connsiteY72" fmla="*/ 1235547 h 1509906"/>
                    <a:gd name="connsiteX73" fmla="*/ 360609 w 1034979"/>
                    <a:gd name="connsiteY73" fmla="*/ 1241262 h 1509906"/>
                    <a:gd name="connsiteX74" fmla="*/ 366324 w 1034979"/>
                    <a:gd name="connsiteY74" fmla="*/ 1252692 h 1509906"/>
                    <a:gd name="connsiteX75" fmla="*/ 362514 w 1034979"/>
                    <a:gd name="connsiteY75" fmla="*/ 1279362 h 1509906"/>
                    <a:gd name="connsiteX76" fmla="*/ 358704 w 1034979"/>
                    <a:gd name="connsiteY76" fmla="*/ 1285077 h 1509906"/>
                    <a:gd name="connsiteX77" fmla="*/ 356799 w 1034979"/>
                    <a:gd name="connsiteY77" fmla="*/ 1290792 h 1509906"/>
                    <a:gd name="connsiteX78" fmla="*/ 352989 w 1034979"/>
                    <a:gd name="connsiteY78" fmla="*/ 1296507 h 1509906"/>
                    <a:gd name="connsiteX79" fmla="*/ 351084 w 1034979"/>
                    <a:gd name="connsiteY79" fmla="*/ 1302222 h 1509906"/>
                    <a:gd name="connsiteX80" fmla="*/ 347274 w 1034979"/>
                    <a:gd name="connsiteY80" fmla="*/ 1307937 h 1509906"/>
                    <a:gd name="connsiteX81" fmla="*/ 330129 w 1034979"/>
                    <a:gd name="connsiteY81" fmla="*/ 1374612 h 1509906"/>
                    <a:gd name="connsiteX82" fmla="*/ 328224 w 1034979"/>
                    <a:gd name="connsiteY82" fmla="*/ 1426047 h 1509906"/>
                    <a:gd name="connsiteX83" fmla="*/ 330129 w 1034979"/>
                    <a:gd name="connsiteY83" fmla="*/ 1450812 h 1509906"/>
                    <a:gd name="connsiteX84" fmla="*/ 332034 w 1034979"/>
                    <a:gd name="connsiteY84" fmla="*/ 1456527 h 1509906"/>
                    <a:gd name="connsiteX85" fmla="*/ 335844 w 1034979"/>
                    <a:gd name="connsiteY85" fmla="*/ 1460337 h 1509906"/>
                    <a:gd name="connsiteX86" fmla="*/ 364419 w 1034979"/>
                    <a:gd name="connsiteY86" fmla="*/ 1506057 h 1509906"/>
                    <a:gd name="connsiteX87" fmla="*/ 387279 w 1034979"/>
                    <a:gd name="connsiteY87" fmla="*/ 1507962 h 1509906"/>
                    <a:gd name="connsiteX88" fmla="*/ 392994 w 1034979"/>
                    <a:gd name="connsiteY88" fmla="*/ 1502247 h 1509906"/>
                    <a:gd name="connsiteX89" fmla="*/ 394899 w 1034979"/>
                    <a:gd name="connsiteY89" fmla="*/ 1490817 h 1509906"/>
                    <a:gd name="connsiteX90" fmla="*/ 396804 w 1034979"/>
                    <a:gd name="connsiteY90" fmla="*/ 1485102 h 1509906"/>
                    <a:gd name="connsiteX91" fmla="*/ 398709 w 1034979"/>
                    <a:gd name="connsiteY91" fmla="*/ 1467957 h 1509906"/>
                    <a:gd name="connsiteX92" fmla="*/ 400614 w 1034979"/>
                    <a:gd name="connsiteY92" fmla="*/ 1454622 h 1509906"/>
                    <a:gd name="connsiteX93" fmla="*/ 404424 w 1034979"/>
                    <a:gd name="connsiteY93" fmla="*/ 1397472 h 1509906"/>
                    <a:gd name="connsiteX94" fmla="*/ 410139 w 1034979"/>
                    <a:gd name="connsiteY94" fmla="*/ 1386042 h 1509906"/>
                    <a:gd name="connsiteX95" fmla="*/ 413949 w 1034979"/>
                    <a:gd name="connsiteY95" fmla="*/ 1372707 h 1509906"/>
                    <a:gd name="connsiteX96" fmla="*/ 415854 w 1034979"/>
                    <a:gd name="connsiteY96" fmla="*/ 1366992 h 1509906"/>
                    <a:gd name="connsiteX97" fmla="*/ 417759 w 1034979"/>
                    <a:gd name="connsiteY97" fmla="*/ 1353657 h 1509906"/>
                    <a:gd name="connsiteX98" fmla="*/ 421569 w 1034979"/>
                    <a:gd name="connsiteY98" fmla="*/ 1342227 h 1509906"/>
                    <a:gd name="connsiteX99" fmla="*/ 427284 w 1034979"/>
                    <a:gd name="connsiteY99" fmla="*/ 1328892 h 1509906"/>
                    <a:gd name="connsiteX100" fmla="*/ 436809 w 1034979"/>
                    <a:gd name="connsiteY100" fmla="*/ 1317462 h 1509906"/>
                    <a:gd name="connsiteX101" fmla="*/ 467289 w 1034979"/>
                    <a:gd name="connsiteY101" fmla="*/ 1258407 h 1509906"/>
                    <a:gd name="connsiteX102" fmla="*/ 535869 w 1034979"/>
                    <a:gd name="connsiteY102" fmla="*/ 1243167 h 1509906"/>
                    <a:gd name="connsiteX103" fmla="*/ 541584 w 1034979"/>
                    <a:gd name="connsiteY103" fmla="*/ 1241262 h 1509906"/>
                    <a:gd name="connsiteX104" fmla="*/ 573969 w 1034979"/>
                    <a:gd name="connsiteY104" fmla="*/ 1229832 h 1509906"/>
                    <a:gd name="connsiteX105" fmla="*/ 585399 w 1034979"/>
                    <a:gd name="connsiteY105" fmla="*/ 1226022 h 1509906"/>
                    <a:gd name="connsiteX106" fmla="*/ 720654 w 1034979"/>
                    <a:gd name="connsiteY106" fmla="*/ 1309842 h 1509906"/>
                    <a:gd name="connsiteX107" fmla="*/ 733989 w 1034979"/>
                    <a:gd name="connsiteY107" fmla="*/ 1319367 h 1509906"/>
                    <a:gd name="connsiteX108" fmla="*/ 743514 w 1034979"/>
                    <a:gd name="connsiteY108" fmla="*/ 1321272 h 1509906"/>
                    <a:gd name="connsiteX109" fmla="*/ 749229 w 1034979"/>
                    <a:gd name="connsiteY109" fmla="*/ 1323177 h 1509906"/>
                    <a:gd name="connsiteX110" fmla="*/ 762564 w 1034979"/>
                    <a:gd name="connsiteY110" fmla="*/ 1328892 h 1509906"/>
                    <a:gd name="connsiteX111" fmla="*/ 777804 w 1034979"/>
                    <a:gd name="connsiteY111" fmla="*/ 1326987 h 1509906"/>
                    <a:gd name="connsiteX112" fmla="*/ 789234 w 1034979"/>
                    <a:gd name="connsiteY112" fmla="*/ 1321272 h 1509906"/>
                    <a:gd name="connsiteX113" fmla="*/ 794949 w 1034979"/>
                    <a:gd name="connsiteY113" fmla="*/ 1319367 h 1509906"/>
                    <a:gd name="connsiteX114" fmla="*/ 802569 w 1034979"/>
                    <a:gd name="connsiteY114" fmla="*/ 1302222 h 1509906"/>
                    <a:gd name="connsiteX115" fmla="*/ 800664 w 1034979"/>
                    <a:gd name="connsiteY115" fmla="*/ 1277457 h 1509906"/>
                    <a:gd name="connsiteX116" fmla="*/ 798759 w 1034979"/>
                    <a:gd name="connsiteY116" fmla="*/ 1271742 h 1509906"/>
                    <a:gd name="connsiteX117" fmla="*/ 796854 w 1034979"/>
                    <a:gd name="connsiteY117" fmla="*/ 1264122 h 1509906"/>
                    <a:gd name="connsiteX118" fmla="*/ 783519 w 1034979"/>
                    <a:gd name="connsiteY118" fmla="*/ 1246977 h 1509906"/>
                    <a:gd name="connsiteX119" fmla="*/ 773994 w 1034979"/>
                    <a:gd name="connsiteY119" fmla="*/ 1241262 h 1509906"/>
                    <a:gd name="connsiteX120" fmla="*/ 648264 w 1034979"/>
                    <a:gd name="connsiteY120" fmla="*/ 1149822 h 1509906"/>
                    <a:gd name="connsiteX121" fmla="*/ 644454 w 1034979"/>
                    <a:gd name="connsiteY121" fmla="*/ 1132677 h 1509906"/>
                    <a:gd name="connsiteX122" fmla="*/ 646359 w 1034979"/>
                    <a:gd name="connsiteY122" fmla="*/ 1125057 h 1509906"/>
                    <a:gd name="connsiteX123" fmla="*/ 650169 w 1034979"/>
                    <a:gd name="connsiteY123" fmla="*/ 1107912 h 1509906"/>
                    <a:gd name="connsiteX124" fmla="*/ 653979 w 1034979"/>
                    <a:gd name="connsiteY124" fmla="*/ 1102197 h 1509906"/>
                    <a:gd name="connsiteX125" fmla="*/ 655884 w 1034979"/>
                    <a:gd name="connsiteY125" fmla="*/ 1096482 h 1509906"/>
                    <a:gd name="connsiteX126" fmla="*/ 661599 w 1034979"/>
                    <a:gd name="connsiteY126" fmla="*/ 1094577 h 1509906"/>
                    <a:gd name="connsiteX127" fmla="*/ 671124 w 1034979"/>
                    <a:gd name="connsiteY127" fmla="*/ 1083147 h 1509906"/>
                    <a:gd name="connsiteX128" fmla="*/ 724464 w 1034979"/>
                    <a:gd name="connsiteY128" fmla="*/ 1075527 h 1509906"/>
                    <a:gd name="connsiteX129" fmla="*/ 842574 w 1034979"/>
                    <a:gd name="connsiteY129" fmla="*/ 1077432 h 1509906"/>
                    <a:gd name="connsiteX130" fmla="*/ 871149 w 1034979"/>
                    <a:gd name="connsiteY130" fmla="*/ 1079337 h 1509906"/>
                    <a:gd name="connsiteX131" fmla="*/ 899724 w 1034979"/>
                    <a:gd name="connsiteY131" fmla="*/ 1085052 h 1509906"/>
                    <a:gd name="connsiteX132" fmla="*/ 922584 w 1034979"/>
                    <a:gd name="connsiteY132" fmla="*/ 1088862 h 1509906"/>
                    <a:gd name="connsiteX133" fmla="*/ 951159 w 1034979"/>
                    <a:gd name="connsiteY133" fmla="*/ 1094577 h 1509906"/>
                    <a:gd name="connsiteX134" fmla="*/ 956874 w 1034979"/>
                    <a:gd name="connsiteY134" fmla="*/ 1094577 h 1509906"/>
                    <a:gd name="connsiteX135" fmla="*/ 1002594 w 1034979"/>
                    <a:gd name="connsiteY135" fmla="*/ 1092672 h 1509906"/>
                    <a:gd name="connsiteX136" fmla="*/ 1031169 w 1034979"/>
                    <a:gd name="connsiteY136" fmla="*/ 1085052 h 1509906"/>
                    <a:gd name="connsiteX137" fmla="*/ 1034979 w 1034979"/>
                    <a:gd name="connsiteY137" fmla="*/ 1079337 h 1509906"/>
                    <a:gd name="connsiteX138" fmla="*/ 1033074 w 1034979"/>
                    <a:gd name="connsiteY138" fmla="*/ 1060287 h 1509906"/>
                    <a:gd name="connsiteX139" fmla="*/ 1027359 w 1034979"/>
                    <a:gd name="connsiteY139" fmla="*/ 1056477 h 1509906"/>
                    <a:gd name="connsiteX140" fmla="*/ 1012119 w 1034979"/>
                    <a:gd name="connsiteY140" fmla="*/ 1054572 h 1509906"/>
                    <a:gd name="connsiteX141" fmla="*/ 1006404 w 1034979"/>
                    <a:gd name="connsiteY141" fmla="*/ 1052667 h 1509906"/>
                    <a:gd name="connsiteX142" fmla="*/ 998784 w 1034979"/>
                    <a:gd name="connsiteY142" fmla="*/ 1050762 h 1509906"/>
                    <a:gd name="connsiteX143" fmla="*/ 987354 w 1034979"/>
                    <a:gd name="connsiteY143" fmla="*/ 1043142 h 1509906"/>
                    <a:gd name="connsiteX144" fmla="*/ 975924 w 1034979"/>
                    <a:gd name="connsiteY144" fmla="*/ 1039332 h 1509906"/>
                    <a:gd name="connsiteX145" fmla="*/ 970209 w 1034979"/>
                    <a:gd name="connsiteY145" fmla="*/ 1037427 h 1509906"/>
                    <a:gd name="connsiteX146" fmla="*/ 962589 w 1034979"/>
                    <a:gd name="connsiteY146" fmla="*/ 1035522 h 1509906"/>
                    <a:gd name="connsiteX147" fmla="*/ 956874 w 1034979"/>
                    <a:gd name="connsiteY147" fmla="*/ 1033617 h 1509906"/>
                    <a:gd name="connsiteX148" fmla="*/ 935919 w 1034979"/>
                    <a:gd name="connsiteY148" fmla="*/ 1027902 h 1509906"/>
                    <a:gd name="connsiteX149" fmla="*/ 930204 w 1034979"/>
                    <a:gd name="connsiteY149" fmla="*/ 1025997 h 1509906"/>
                    <a:gd name="connsiteX150" fmla="*/ 825429 w 1034979"/>
                    <a:gd name="connsiteY150" fmla="*/ 1027902 h 1509906"/>
                    <a:gd name="connsiteX151" fmla="*/ 819714 w 1034979"/>
                    <a:gd name="connsiteY151" fmla="*/ 1029807 h 1509906"/>
                    <a:gd name="connsiteX152" fmla="*/ 730179 w 1034979"/>
                    <a:gd name="connsiteY152" fmla="*/ 1031712 h 1509906"/>
                    <a:gd name="connsiteX153" fmla="*/ 716844 w 1034979"/>
                    <a:gd name="connsiteY153" fmla="*/ 1035522 h 1509906"/>
                    <a:gd name="connsiteX154" fmla="*/ 695889 w 1034979"/>
                    <a:gd name="connsiteY154" fmla="*/ 1037427 h 1509906"/>
                    <a:gd name="connsiteX155" fmla="*/ 669219 w 1034979"/>
                    <a:gd name="connsiteY155" fmla="*/ 1039332 h 1509906"/>
                    <a:gd name="connsiteX156" fmla="*/ 669219 w 1034979"/>
                    <a:gd name="connsiteY156" fmla="*/ 1039332 h 1509906"/>
                    <a:gd name="connsiteX157" fmla="*/ 646359 w 1034979"/>
                    <a:gd name="connsiteY157" fmla="*/ 1043142 h 1509906"/>
                    <a:gd name="connsiteX158" fmla="*/ 642549 w 1034979"/>
                    <a:gd name="connsiteY158" fmla="*/ 1031712 h 1509906"/>
                    <a:gd name="connsiteX159" fmla="*/ 640644 w 1034979"/>
                    <a:gd name="connsiteY159" fmla="*/ 1025997 h 1509906"/>
                    <a:gd name="connsiteX160" fmla="*/ 642549 w 1034979"/>
                    <a:gd name="connsiteY160" fmla="*/ 1008852 h 1509906"/>
                    <a:gd name="connsiteX161" fmla="*/ 644454 w 1034979"/>
                    <a:gd name="connsiteY161" fmla="*/ 1003137 h 1509906"/>
                    <a:gd name="connsiteX162" fmla="*/ 661599 w 1034979"/>
                    <a:gd name="connsiteY162" fmla="*/ 993612 h 1509906"/>
                    <a:gd name="connsiteX163" fmla="*/ 673029 w 1034979"/>
                    <a:gd name="connsiteY163" fmla="*/ 985992 h 1509906"/>
                    <a:gd name="connsiteX164" fmla="*/ 674934 w 1034979"/>
                    <a:gd name="connsiteY164" fmla="*/ 980277 h 1509906"/>
                    <a:gd name="connsiteX165" fmla="*/ 680649 w 1034979"/>
                    <a:gd name="connsiteY165" fmla="*/ 978372 h 1509906"/>
                    <a:gd name="connsiteX166" fmla="*/ 686364 w 1034979"/>
                    <a:gd name="connsiteY166" fmla="*/ 974562 h 1509906"/>
                    <a:gd name="connsiteX167" fmla="*/ 695889 w 1034979"/>
                    <a:gd name="connsiteY167" fmla="*/ 965037 h 1509906"/>
                    <a:gd name="connsiteX168" fmla="*/ 705414 w 1034979"/>
                    <a:gd name="connsiteY168" fmla="*/ 953607 h 1509906"/>
                    <a:gd name="connsiteX169" fmla="*/ 716844 w 1034979"/>
                    <a:gd name="connsiteY169" fmla="*/ 945987 h 1509906"/>
                    <a:gd name="connsiteX170" fmla="*/ 732084 w 1034979"/>
                    <a:gd name="connsiteY170" fmla="*/ 932652 h 1509906"/>
                    <a:gd name="connsiteX171" fmla="*/ 741609 w 1034979"/>
                    <a:gd name="connsiteY171" fmla="*/ 921222 h 1509906"/>
                    <a:gd name="connsiteX172" fmla="*/ 753039 w 1034979"/>
                    <a:gd name="connsiteY172" fmla="*/ 911697 h 1509906"/>
                    <a:gd name="connsiteX173" fmla="*/ 758754 w 1034979"/>
                    <a:gd name="connsiteY173" fmla="*/ 900267 h 1509906"/>
                    <a:gd name="connsiteX174" fmla="*/ 760659 w 1034979"/>
                    <a:gd name="connsiteY174" fmla="*/ 894552 h 1509906"/>
                    <a:gd name="connsiteX175" fmla="*/ 766374 w 1034979"/>
                    <a:gd name="connsiteY175" fmla="*/ 883122 h 1509906"/>
                    <a:gd name="connsiteX176" fmla="*/ 764469 w 1034979"/>
                    <a:gd name="connsiteY176" fmla="*/ 867882 h 1509906"/>
                    <a:gd name="connsiteX177" fmla="*/ 758754 w 1034979"/>
                    <a:gd name="connsiteY177" fmla="*/ 865977 h 1509906"/>
                    <a:gd name="connsiteX178" fmla="*/ 737799 w 1034979"/>
                    <a:gd name="connsiteY178" fmla="*/ 867882 h 1509906"/>
                    <a:gd name="connsiteX179" fmla="*/ 732084 w 1034979"/>
                    <a:gd name="connsiteY179" fmla="*/ 871692 h 1509906"/>
                    <a:gd name="connsiteX180" fmla="*/ 720654 w 1034979"/>
                    <a:gd name="connsiteY180" fmla="*/ 875502 h 1509906"/>
                    <a:gd name="connsiteX181" fmla="*/ 716844 w 1034979"/>
                    <a:gd name="connsiteY181" fmla="*/ 881217 h 1509906"/>
                    <a:gd name="connsiteX182" fmla="*/ 711129 w 1034979"/>
                    <a:gd name="connsiteY182" fmla="*/ 883122 h 1509906"/>
                    <a:gd name="connsiteX183" fmla="*/ 705414 w 1034979"/>
                    <a:gd name="connsiteY183" fmla="*/ 886932 h 1509906"/>
                    <a:gd name="connsiteX184" fmla="*/ 699699 w 1034979"/>
                    <a:gd name="connsiteY184" fmla="*/ 892647 h 1509906"/>
                    <a:gd name="connsiteX185" fmla="*/ 692079 w 1034979"/>
                    <a:gd name="connsiteY185" fmla="*/ 896457 h 1509906"/>
                    <a:gd name="connsiteX186" fmla="*/ 650169 w 1034979"/>
                    <a:gd name="connsiteY186" fmla="*/ 925032 h 1509906"/>
                    <a:gd name="connsiteX187" fmla="*/ 636834 w 1034979"/>
                    <a:gd name="connsiteY187" fmla="*/ 936462 h 1509906"/>
                    <a:gd name="connsiteX188" fmla="*/ 627309 w 1034979"/>
                    <a:gd name="connsiteY188" fmla="*/ 953607 h 1509906"/>
                    <a:gd name="connsiteX189" fmla="*/ 602544 w 1034979"/>
                    <a:gd name="connsiteY189" fmla="*/ 959322 h 1509906"/>
                    <a:gd name="connsiteX190" fmla="*/ 589209 w 1034979"/>
                    <a:gd name="connsiteY190" fmla="*/ 963132 h 1509906"/>
                    <a:gd name="connsiteX191" fmla="*/ 573969 w 1034979"/>
                    <a:gd name="connsiteY191" fmla="*/ 961227 h 1509906"/>
                    <a:gd name="connsiteX192" fmla="*/ 562539 w 1034979"/>
                    <a:gd name="connsiteY192" fmla="*/ 957417 h 1509906"/>
                    <a:gd name="connsiteX193" fmla="*/ 551109 w 1034979"/>
                    <a:gd name="connsiteY193" fmla="*/ 953607 h 1509906"/>
                    <a:gd name="connsiteX194" fmla="*/ 539679 w 1034979"/>
                    <a:gd name="connsiteY194" fmla="*/ 949797 h 1509906"/>
                    <a:gd name="connsiteX195" fmla="*/ 533964 w 1034979"/>
                    <a:gd name="connsiteY195" fmla="*/ 947892 h 1509906"/>
                    <a:gd name="connsiteX196" fmla="*/ 528249 w 1034979"/>
                    <a:gd name="connsiteY196" fmla="*/ 944082 h 1509906"/>
                    <a:gd name="connsiteX197" fmla="*/ 516819 w 1034979"/>
                    <a:gd name="connsiteY197" fmla="*/ 938367 h 1509906"/>
                    <a:gd name="connsiteX198" fmla="*/ 509199 w 1034979"/>
                    <a:gd name="connsiteY198" fmla="*/ 926937 h 1509906"/>
                    <a:gd name="connsiteX199" fmla="*/ 505389 w 1034979"/>
                    <a:gd name="connsiteY199" fmla="*/ 905982 h 1509906"/>
                    <a:gd name="connsiteX200" fmla="*/ 507294 w 1034979"/>
                    <a:gd name="connsiteY200" fmla="*/ 841212 h 1509906"/>
                    <a:gd name="connsiteX201" fmla="*/ 503484 w 1034979"/>
                    <a:gd name="connsiteY201" fmla="*/ 351627 h 1509906"/>
                    <a:gd name="connsiteX202" fmla="*/ 499674 w 1034979"/>
                    <a:gd name="connsiteY202" fmla="*/ 60162 h 1509906"/>
                    <a:gd name="connsiteX203" fmla="*/ 490149 w 1034979"/>
                    <a:gd name="connsiteY203" fmla="*/ 33492 h 1509906"/>
                    <a:gd name="connsiteX204" fmla="*/ 488244 w 1034979"/>
                    <a:gd name="connsiteY204" fmla="*/ 27777 h 1509906"/>
                    <a:gd name="connsiteX205" fmla="*/ 484434 w 1034979"/>
                    <a:gd name="connsiteY205" fmla="*/ 22062 h 1509906"/>
                    <a:gd name="connsiteX206" fmla="*/ 478719 w 1034979"/>
                    <a:gd name="connsiteY206" fmla="*/ 10632 h 1509906"/>
                    <a:gd name="connsiteX207" fmla="*/ 473004 w 1034979"/>
                    <a:gd name="connsiteY207" fmla="*/ 6822 h 1509906"/>
                    <a:gd name="connsiteX208" fmla="*/ 469194 w 1034979"/>
                    <a:gd name="connsiteY208" fmla="*/ 1107 h 1509906"/>
                    <a:gd name="connsiteX209" fmla="*/ 429189 w 1034979"/>
                    <a:gd name="connsiteY209" fmla="*/ 4917 h 1509906"/>
                    <a:gd name="connsiteX210" fmla="*/ 421569 w 1034979"/>
                    <a:gd name="connsiteY210" fmla="*/ 16347 h 1509906"/>
                    <a:gd name="connsiteX211" fmla="*/ 417759 w 1034979"/>
                    <a:gd name="connsiteY211" fmla="*/ 22062 h 1509906"/>
                    <a:gd name="connsiteX212" fmla="*/ 419664 w 1034979"/>
                    <a:gd name="connsiteY212" fmla="*/ 54447 h 1509906"/>
                    <a:gd name="connsiteX213" fmla="*/ 423474 w 1034979"/>
                    <a:gd name="connsiteY213" fmla="*/ 65877 h 1509906"/>
                    <a:gd name="connsiteX214" fmla="*/ 425379 w 1034979"/>
                    <a:gd name="connsiteY214" fmla="*/ 71592 h 1509906"/>
                    <a:gd name="connsiteX215" fmla="*/ 425379 w 1034979"/>
                    <a:gd name="connsiteY215" fmla="*/ 77307 h 1509906"/>
                    <a:gd name="connsiteX216" fmla="*/ 429189 w 1034979"/>
                    <a:gd name="connsiteY216" fmla="*/ 231612 h 1509906"/>
                    <a:gd name="connsiteX217" fmla="*/ 440619 w 1034979"/>
                    <a:gd name="connsiteY217" fmla="*/ 414492 h 1509906"/>
                    <a:gd name="connsiteX218" fmla="*/ 425379 w 1034979"/>
                    <a:gd name="connsiteY218" fmla="*/ 711672 h 1509906"/>
                    <a:gd name="connsiteX219" fmla="*/ 425173 w 1034979"/>
                    <a:gd name="connsiteY219" fmla="*/ 765165 h 1509906"/>
                    <a:gd name="connsiteX220" fmla="*/ 421363 w 1034979"/>
                    <a:gd name="connsiteY220" fmla="*/ 844096 h 1509906"/>
                    <a:gd name="connsiteX221" fmla="*/ 425379 w 1034979"/>
                    <a:gd name="connsiteY221" fmla="*/ 894552 h 1509906"/>
                    <a:gd name="connsiteX222" fmla="*/ 423474 w 1034979"/>
                    <a:gd name="connsiteY222" fmla="*/ 921222 h 1509906"/>
                    <a:gd name="connsiteX223" fmla="*/ 417759 w 1034979"/>
                    <a:gd name="connsiteY223" fmla="*/ 923127 h 1509906"/>
                    <a:gd name="connsiteX224" fmla="*/ 412044 w 1034979"/>
                    <a:gd name="connsiteY224" fmla="*/ 926937 h 1509906"/>
                    <a:gd name="connsiteX225" fmla="*/ 421569 w 1034979"/>
                    <a:gd name="connsiteY225"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27234 w 1034979"/>
                    <a:gd name="connsiteY56" fmla="*/ 1147917 h 1509906"/>
                    <a:gd name="connsiteX57" fmla="*/ 15804 w 1034979"/>
                    <a:gd name="connsiteY57" fmla="*/ 1153632 h 1509906"/>
                    <a:gd name="connsiteX58" fmla="*/ 6279 w 1034979"/>
                    <a:gd name="connsiteY58" fmla="*/ 1163157 h 1509906"/>
                    <a:gd name="connsiteX59" fmla="*/ 4374 w 1034979"/>
                    <a:gd name="connsiteY59" fmla="*/ 1168872 h 1509906"/>
                    <a:gd name="connsiteX60" fmla="*/ 564 w 1034979"/>
                    <a:gd name="connsiteY60" fmla="*/ 1174587 h 1509906"/>
                    <a:gd name="connsiteX61" fmla="*/ 6279 w 1034979"/>
                    <a:gd name="connsiteY61" fmla="*/ 1206972 h 1509906"/>
                    <a:gd name="connsiteX62" fmla="*/ 11994 w 1034979"/>
                    <a:gd name="connsiteY62" fmla="*/ 1210782 h 1509906"/>
                    <a:gd name="connsiteX63" fmla="*/ 17709 w 1034979"/>
                    <a:gd name="connsiteY63" fmla="*/ 1212687 h 1509906"/>
                    <a:gd name="connsiteX64" fmla="*/ 145344 w 1034979"/>
                    <a:gd name="connsiteY64" fmla="*/ 1210782 h 1509906"/>
                    <a:gd name="connsiteX65" fmla="*/ 152964 w 1034979"/>
                    <a:gd name="connsiteY65" fmla="*/ 1208877 h 1509906"/>
                    <a:gd name="connsiteX66" fmla="*/ 303459 w 1034979"/>
                    <a:gd name="connsiteY66" fmla="*/ 1203162 h 1509906"/>
                    <a:gd name="connsiteX67" fmla="*/ 318699 w 1034979"/>
                    <a:gd name="connsiteY67" fmla="*/ 1210782 h 1509906"/>
                    <a:gd name="connsiteX68" fmla="*/ 330129 w 1034979"/>
                    <a:gd name="connsiteY68" fmla="*/ 1216497 h 1509906"/>
                    <a:gd name="connsiteX69" fmla="*/ 333939 w 1034979"/>
                    <a:gd name="connsiteY69" fmla="*/ 1222212 h 1509906"/>
                    <a:gd name="connsiteX70" fmla="*/ 339654 w 1034979"/>
                    <a:gd name="connsiteY70" fmla="*/ 1224117 h 1509906"/>
                    <a:gd name="connsiteX71" fmla="*/ 351084 w 1034979"/>
                    <a:gd name="connsiteY71" fmla="*/ 1231737 h 1509906"/>
                    <a:gd name="connsiteX72" fmla="*/ 356799 w 1034979"/>
                    <a:gd name="connsiteY72" fmla="*/ 1235547 h 1509906"/>
                    <a:gd name="connsiteX73" fmla="*/ 360609 w 1034979"/>
                    <a:gd name="connsiteY73" fmla="*/ 1241262 h 1509906"/>
                    <a:gd name="connsiteX74" fmla="*/ 366324 w 1034979"/>
                    <a:gd name="connsiteY74" fmla="*/ 1252692 h 1509906"/>
                    <a:gd name="connsiteX75" fmla="*/ 362514 w 1034979"/>
                    <a:gd name="connsiteY75" fmla="*/ 1279362 h 1509906"/>
                    <a:gd name="connsiteX76" fmla="*/ 358704 w 1034979"/>
                    <a:gd name="connsiteY76" fmla="*/ 1285077 h 1509906"/>
                    <a:gd name="connsiteX77" fmla="*/ 356799 w 1034979"/>
                    <a:gd name="connsiteY77" fmla="*/ 1290792 h 1509906"/>
                    <a:gd name="connsiteX78" fmla="*/ 352989 w 1034979"/>
                    <a:gd name="connsiteY78" fmla="*/ 1296507 h 1509906"/>
                    <a:gd name="connsiteX79" fmla="*/ 351084 w 1034979"/>
                    <a:gd name="connsiteY79" fmla="*/ 1302222 h 1509906"/>
                    <a:gd name="connsiteX80" fmla="*/ 347274 w 1034979"/>
                    <a:gd name="connsiteY80" fmla="*/ 1307937 h 1509906"/>
                    <a:gd name="connsiteX81" fmla="*/ 330129 w 1034979"/>
                    <a:gd name="connsiteY81" fmla="*/ 1374612 h 1509906"/>
                    <a:gd name="connsiteX82" fmla="*/ 328224 w 1034979"/>
                    <a:gd name="connsiteY82" fmla="*/ 1426047 h 1509906"/>
                    <a:gd name="connsiteX83" fmla="*/ 330129 w 1034979"/>
                    <a:gd name="connsiteY83" fmla="*/ 1450812 h 1509906"/>
                    <a:gd name="connsiteX84" fmla="*/ 332034 w 1034979"/>
                    <a:gd name="connsiteY84" fmla="*/ 1456527 h 1509906"/>
                    <a:gd name="connsiteX85" fmla="*/ 335844 w 1034979"/>
                    <a:gd name="connsiteY85" fmla="*/ 1460337 h 1509906"/>
                    <a:gd name="connsiteX86" fmla="*/ 364419 w 1034979"/>
                    <a:gd name="connsiteY86" fmla="*/ 1506057 h 1509906"/>
                    <a:gd name="connsiteX87" fmla="*/ 387279 w 1034979"/>
                    <a:gd name="connsiteY87" fmla="*/ 1507962 h 1509906"/>
                    <a:gd name="connsiteX88" fmla="*/ 392994 w 1034979"/>
                    <a:gd name="connsiteY88" fmla="*/ 1502247 h 1509906"/>
                    <a:gd name="connsiteX89" fmla="*/ 394899 w 1034979"/>
                    <a:gd name="connsiteY89" fmla="*/ 1490817 h 1509906"/>
                    <a:gd name="connsiteX90" fmla="*/ 396804 w 1034979"/>
                    <a:gd name="connsiteY90" fmla="*/ 1485102 h 1509906"/>
                    <a:gd name="connsiteX91" fmla="*/ 398709 w 1034979"/>
                    <a:gd name="connsiteY91" fmla="*/ 1467957 h 1509906"/>
                    <a:gd name="connsiteX92" fmla="*/ 400614 w 1034979"/>
                    <a:gd name="connsiteY92" fmla="*/ 1454622 h 1509906"/>
                    <a:gd name="connsiteX93" fmla="*/ 404424 w 1034979"/>
                    <a:gd name="connsiteY93" fmla="*/ 1397472 h 1509906"/>
                    <a:gd name="connsiteX94" fmla="*/ 410139 w 1034979"/>
                    <a:gd name="connsiteY94" fmla="*/ 1386042 h 1509906"/>
                    <a:gd name="connsiteX95" fmla="*/ 413949 w 1034979"/>
                    <a:gd name="connsiteY95" fmla="*/ 1372707 h 1509906"/>
                    <a:gd name="connsiteX96" fmla="*/ 415854 w 1034979"/>
                    <a:gd name="connsiteY96" fmla="*/ 1366992 h 1509906"/>
                    <a:gd name="connsiteX97" fmla="*/ 417759 w 1034979"/>
                    <a:gd name="connsiteY97" fmla="*/ 1353657 h 1509906"/>
                    <a:gd name="connsiteX98" fmla="*/ 421569 w 1034979"/>
                    <a:gd name="connsiteY98" fmla="*/ 1342227 h 1509906"/>
                    <a:gd name="connsiteX99" fmla="*/ 427284 w 1034979"/>
                    <a:gd name="connsiteY99" fmla="*/ 1328892 h 1509906"/>
                    <a:gd name="connsiteX100" fmla="*/ 436809 w 1034979"/>
                    <a:gd name="connsiteY100" fmla="*/ 1317462 h 1509906"/>
                    <a:gd name="connsiteX101" fmla="*/ 467289 w 1034979"/>
                    <a:gd name="connsiteY101" fmla="*/ 1258407 h 1509906"/>
                    <a:gd name="connsiteX102" fmla="*/ 535869 w 1034979"/>
                    <a:gd name="connsiteY102" fmla="*/ 1243167 h 1509906"/>
                    <a:gd name="connsiteX103" fmla="*/ 573969 w 1034979"/>
                    <a:gd name="connsiteY103" fmla="*/ 1229832 h 1509906"/>
                    <a:gd name="connsiteX104" fmla="*/ 585399 w 1034979"/>
                    <a:gd name="connsiteY104" fmla="*/ 1226022 h 1509906"/>
                    <a:gd name="connsiteX105" fmla="*/ 720654 w 1034979"/>
                    <a:gd name="connsiteY105" fmla="*/ 1309842 h 1509906"/>
                    <a:gd name="connsiteX106" fmla="*/ 733989 w 1034979"/>
                    <a:gd name="connsiteY106" fmla="*/ 1319367 h 1509906"/>
                    <a:gd name="connsiteX107" fmla="*/ 743514 w 1034979"/>
                    <a:gd name="connsiteY107" fmla="*/ 1321272 h 1509906"/>
                    <a:gd name="connsiteX108" fmla="*/ 749229 w 1034979"/>
                    <a:gd name="connsiteY108" fmla="*/ 1323177 h 1509906"/>
                    <a:gd name="connsiteX109" fmla="*/ 762564 w 1034979"/>
                    <a:gd name="connsiteY109" fmla="*/ 1328892 h 1509906"/>
                    <a:gd name="connsiteX110" fmla="*/ 777804 w 1034979"/>
                    <a:gd name="connsiteY110" fmla="*/ 1326987 h 1509906"/>
                    <a:gd name="connsiteX111" fmla="*/ 789234 w 1034979"/>
                    <a:gd name="connsiteY111" fmla="*/ 1321272 h 1509906"/>
                    <a:gd name="connsiteX112" fmla="*/ 794949 w 1034979"/>
                    <a:gd name="connsiteY112" fmla="*/ 1319367 h 1509906"/>
                    <a:gd name="connsiteX113" fmla="*/ 802569 w 1034979"/>
                    <a:gd name="connsiteY113" fmla="*/ 1302222 h 1509906"/>
                    <a:gd name="connsiteX114" fmla="*/ 800664 w 1034979"/>
                    <a:gd name="connsiteY114" fmla="*/ 1277457 h 1509906"/>
                    <a:gd name="connsiteX115" fmla="*/ 798759 w 1034979"/>
                    <a:gd name="connsiteY115" fmla="*/ 1271742 h 1509906"/>
                    <a:gd name="connsiteX116" fmla="*/ 796854 w 1034979"/>
                    <a:gd name="connsiteY116" fmla="*/ 1264122 h 1509906"/>
                    <a:gd name="connsiteX117" fmla="*/ 783519 w 1034979"/>
                    <a:gd name="connsiteY117" fmla="*/ 1246977 h 1509906"/>
                    <a:gd name="connsiteX118" fmla="*/ 773994 w 1034979"/>
                    <a:gd name="connsiteY118" fmla="*/ 1241262 h 1509906"/>
                    <a:gd name="connsiteX119" fmla="*/ 648264 w 1034979"/>
                    <a:gd name="connsiteY119" fmla="*/ 1149822 h 1509906"/>
                    <a:gd name="connsiteX120" fmla="*/ 644454 w 1034979"/>
                    <a:gd name="connsiteY120" fmla="*/ 1132677 h 1509906"/>
                    <a:gd name="connsiteX121" fmla="*/ 646359 w 1034979"/>
                    <a:gd name="connsiteY121" fmla="*/ 1125057 h 1509906"/>
                    <a:gd name="connsiteX122" fmla="*/ 650169 w 1034979"/>
                    <a:gd name="connsiteY122" fmla="*/ 1107912 h 1509906"/>
                    <a:gd name="connsiteX123" fmla="*/ 653979 w 1034979"/>
                    <a:gd name="connsiteY123" fmla="*/ 1102197 h 1509906"/>
                    <a:gd name="connsiteX124" fmla="*/ 655884 w 1034979"/>
                    <a:gd name="connsiteY124" fmla="*/ 1096482 h 1509906"/>
                    <a:gd name="connsiteX125" fmla="*/ 661599 w 1034979"/>
                    <a:gd name="connsiteY125" fmla="*/ 1094577 h 1509906"/>
                    <a:gd name="connsiteX126" fmla="*/ 671124 w 1034979"/>
                    <a:gd name="connsiteY126" fmla="*/ 1083147 h 1509906"/>
                    <a:gd name="connsiteX127" fmla="*/ 724464 w 1034979"/>
                    <a:gd name="connsiteY127" fmla="*/ 1075527 h 1509906"/>
                    <a:gd name="connsiteX128" fmla="*/ 842574 w 1034979"/>
                    <a:gd name="connsiteY128" fmla="*/ 1077432 h 1509906"/>
                    <a:gd name="connsiteX129" fmla="*/ 871149 w 1034979"/>
                    <a:gd name="connsiteY129" fmla="*/ 1079337 h 1509906"/>
                    <a:gd name="connsiteX130" fmla="*/ 899724 w 1034979"/>
                    <a:gd name="connsiteY130" fmla="*/ 1085052 h 1509906"/>
                    <a:gd name="connsiteX131" fmla="*/ 922584 w 1034979"/>
                    <a:gd name="connsiteY131" fmla="*/ 1088862 h 1509906"/>
                    <a:gd name="connsiteX132" fmla="*/ 951159 w 1034979"/>
                    <a:gd name="connsiteY132" fmla="*/ 1094577 h 1509906"/>
                    <a:gd name="connsiteX133" fmla="*/ 956874 w 1034979"/>
                    <a:gd name="connsiteY133" fmla="*/ 1094577 h 1509906"/>
                    <a:gd name="connsiteX134" fmla="*/ 1002594 w 1034979"/>
                    <a:gd name="connsiteY134" fmla="*/ 1092672 h 1509906"/>
                    <a:gd name="connsiteX135" fmla="*/ 1031169 w 1034979"/>
                    <a:gd name="connsiteY135" fmla="*/ 1085052 h 1509906"/>
                    <a:gd name="connsiteX136" fmla="*/ 1034979 w 1034979"/>
                    <a:gd name="connsiteY136" fmla="*/ 1079337 h 1509906"/>
                    <a:gd name="connsiteX137" fmla="*/ 1033074 w 1034979"/>
                    <a:gd name="connsiteY137" fmla="*/ 1060287 h 1509906"/>
                    <a:gd name="connsiteX138" fmla="*/ 1027359 w 1034979"/>
                    <a:gd name="connsiteY138" fmla="*/ 1056477 h 1509906"/>
                    <a:gd name="connsiteX139" fmla="*/ 1012119 w 1034979"/>
                    <a:gd name="connsiteY139" fmla="*/ 1054572 h 1509906"/>
                    <a:gd name="connsiteX140" fmla="*/ 1006404 w 1034979"/>
                    <a:gd name="connsiteY140" fmla="*/ 1052667 h 1509906"/>
                    <a:gd name="connsiteX141" fmla="*/ 998784 w 1034979"/>
                    <a:gd name="connsiteY141" fmla="*/ 1050762 h 1509906"/>
                    <a:gd name="connsiteX142" fmla="*/ 987354 w 1034979"/>
                    <a:gd name="connsiteY142" fmla="*/ 1043142 h 1509906"/>
                    <a:gd name="connsiteX143" fmla="*/ 975924 w 1034979"/>
                    <a:gd name="connsiteY143" fmla="*/ 1039332 h 1509906"/>
                    <a:gd name="connsiteX144" fmla="*/ 970209 w 1034979"/>
                    <a:gd name="connsiteY144" fmla="*/ 1037427 h 1509906"/>
                    <a:gd name="connsiteX145" fmla="*/ 962589 w 1034979"/>
                    <a:gd name="connsiteY145" fmla="*/ 1035522 h 1509906"/>
                    <a:gd name="connsiteX146" fmla="*/ 956874 w 1034979"/>
                    <a:gd name="connsiteY146" fmla="*/ 1033617 h 1509906"/>
                    <a:gd name="connsiteX147" fmla="*/ 935919 w 1034979"/>
                    <a:gd name="connsiteY147" fmla="*/ 1027902 h 1509906"/>
                    <a:gd name="connsiteX148" fmla="*/ 930204 w 1034979"/>
                    <a:gd name="connsiteY148" fmla="*/ 1025997 h 1509906"/>
                    <a:gd name="connsiteX149" fmla="*/ 825429 w 1034979"/>
                    <a:gd name="connsiteY149" fmla="*/ 1027902 h 1509906"/>
                    <a:gd name="connsiteX150" fmla="*/ 819714 w 1034979"/>
                    <a:gd name="connsiteY150" fmla="*/ 1029807 h 1509906"/>
                    <a:gd name="connsiteX151" fmla="*/ 730179 w 1034979"/>
                    <a:gd name="connsiteY151" fmla="*/ 1031712 h 1509906"/>
                    <a:gd name="connsiteX152" fmla="*/ 716844 w 1034979"/>
                    <a:gd name="connsiteY152" fmla="*/ 1035522 h 1509906"/>
                    <a:gd name="connsiteX153" fmla="*/ 695889 w 1034979"/>
                    <a:gd name="connsiteY153" fmla="*/ 1037427 h 1509906"/>
                    <a:gd name="connsiteX154" fmla="*/ 669219 w 1034979"/>
                    <a:gd name="connsiteY154" fmla="*/ 1039332 h 1509906"/>
                    <a:gd name="connsiteX155" fmla="*/ 669219 w 1034979"/>
                    <a:gd name="connsiteY155" fmla="*/ 1039332 h 1509906"/>
                    <a:gd name="connsiteX156" fmla="*/ 646359 w 1034979"/>
                    <a:gd name="connsiteY156" fmla="*/ 1043142 h 1509906"/>
                    <a:gd name="connsiteX157" fmla="*/ 642549 w 1034979"/>
                    <a:gd name="connsiteY157" fmla="*/ 1031712 h 1509906"/>
                    <a:gd name="connsiteX158" fmla="*/ 640644 w 1034979"/>
                    <a:gd name="connsiteY158" fmla="*/ 1025997 h 1509906"/>
                    <a:gd name="connsiteX159" fmla="*/ 642549 w 1034979"/>
                    <a:gd name="connsiteY159" fmla="*/ 1008852 h 1509906"/>
                    <a:gd name="connsiteX160" fmla="*/ 644454 w 1034979"/>
                    <a:gd name="connsiteY160" fmla="*/ 1003137 h 1509906"/>
                    <a:gd name="connsiteX161" fmla="*/ 661599 w 1034979"/>
                    <a:gd name="connsiteY161" fmla="*/ 993612 h 1509906"/>
                    <a:gd name="connsiteX162" fmla="*/ 673029 w 1034979"/>
                    <a:gd name="connsiteY162" fmla="*/ 985992 h 1509906"/>
                    <a:gd name="connsiteX163" fmla="*/ 674934 w 1034979"/>
                    <a:gd name="connsiteY163" fmla="*/ 980277 h 1509906"/>
                    <a:gd name="connsiteX164" fmla="*/ 680649 w 1034979"/>
                    <a:gd name="connsiteY164" fmla="*/ 978372 h 1509906"/>
                    <a:gd name="connsiteX165" fmla="*/ 686364 w 1034979"/>
                    <a:gd name="connsiteY165" fmla="*/ 974562 h 1509906"/>
                    <a:gd name="connsiteX166" fmla="*/ 695889 w 1034979"/>
                    <a:gd name="connsiteY166" fmla="*/ 965037 h 1509906"/>
                    <a:gd name="connsiteX167" fmla="*/ 705414 w 1034979"/>
                    <a:gd name="connsiteY167" fmla="*/ 953607 h 1509906"/>
                    <a:gd name="connsiteX168" fmla="*/ 716844 w 1034979"/>
                    <a:gd name="connsiteY168" fmla="*/ 945987 h 1509906"/>
                    <a:gd name="connsiteX169" fmla="*/ 732084 w 1034979"/>
                    <a:gd name="connsiteY169" fmla="*/ 932652 h 1509906"/>
                    <a:gd name="connsiteX170" fmla="*/ 741609 w 1034979"/>
                    <a:gd name="connsiteY170" fmla="*/ 921222 h 1509906"/>
                    <a:gd name="connsiteX171" fmla="*/ 753039 w 1034979"/>
                    <a:gd name="connsiteY171" fmla="*/ 911697 h 1509906"/>
                    <a:gd name="connsiteX172" fmla="*/ 758754 w 1034979"/>
                    <a:gd name="connsiteY172" fmla="*/ 900267 h 1509906"/>
                    <a:gd name="connsiteX173" fmla="*/ 760659 w 1034979"/>
                    <a:gd name="connsiteY173" fmla="*/ 894552 h 1509906"/>
                    <a:gd name="connsiteX174" fmla="*/ 766374 w 1034979"/>
                    <a:gd name="connsiteY174" fmla="*/ 883122 h 1509906"/>
                    <a:gd name="connsiteX175" fmla="*/ 764469 w 1034979"/>
                    <a:gd name="connsiteY175" fmla="*/ 867882 h 1509906"/>
                    <a:gd name="connsiteX176" fmla="*/ 758754 w 1034979"/>
                    <a:gd name="connsiteY176" fmla="*/ 865977 h 1509906"/>
                    <a:gd name="connsiteX177" fmla="*/ 737799 w 1034979"/>
                    <a:gd name="connsiteY177" fmla="*/ 867882 h 1509906"/>
                    <a:gd name="connsiteX178" fmla="*/ 732084 w 1034979"/>
                    <a:gd name="connsiteY178" fmla="*/ 871692 h 1509906"/>
                    <a:gd name="connsiteX179" fmla="*/ 720654 w 1034979"/>
                    <a:gd name="connsiteY179" fmla="*/ 875502 h 1509906"/>
                    <a:gd name="connsiteX180" fmla="*/ 716844 w 1034979"/>
                    <a:gd name="connsiteY180" fmla="*/ 881217 h 1509906"/>
                    <a:gd name="connsiteX181" fmla="*/ 711129 w 1034979"/>
                    <a:gd name="connsiteY181" fmla="*/ 883122 h 1509906"/>
                    <a:gd name="connsiteX182" fmla="*/ 705414 w 1034979"/>
                    <a:gd name="connsiteY182" fmla="*/ 886932 h 1509906"/>
                    <a:gd name="connsiteX183" fmla="*/ 699699 w 1034979"/>
                    <a:gd name="connsiteY183" fmla="*/ 892647 h 1509906"/>
                    <a:gd name="connsiteX184" fmla="*/ 692079 w 1034979"/>
                    <a:gd name="connsiteY184" fmla="*/ 896457 h 1509906"/>
                    <a:gd name="connsiteX185" fmla="*/ 650169 w 1034979"/>
                    <a:gd name="connsiteY185" fmla="*/ 925032 h 1509906"/>
                    <a:gd name="connsiteX186" fmla="*/ 636834 w 1034979"/>
                    <a:gd name="connsiteY186" fmla="*/ 936462 h 1509906"/>
                    <a:gd name="connsiteX187" fmla="*/ 627309 w 1034979"/>
                    <a:gd name="connsiteY187" fmla="*/ 953607 h 1509906"/>
                    <a:gd name="connsiteX188" fmla="*/ 602544 w 1034979"/>
                    <a:gd name="connsiteY188" fmla="*/ 959322 h 1509906"/>
                    <a:gd name="connsiteX189" fmla="*/ 589209 w 1034979"/>
                    <a:gd name="connsiteY189" fmla="*/ 963132 h 1509906"/>
                    <a:gd name="connsiteX190" fmla="*/ 573969 w 1034979"/>
                    <a:gd name="connsiteY190" fmla="*/ 961227 h 1509906"/>
                    <a:gd name="connsiteX191" fmla="*/ 562539 w 1034979"/>
                    <a:gd name="connsiteY191" fmla="*/ 957417 h 1509906"/>
                    <a:gd name="connsiteX192" fmla="*/ 551109 w 1034979"/>
                    <a:gd name="connsiteY192" fmla="*/ 953607 h 1509906"/>
                    <a:gd name="connsiteX193" fmla="*/ 539679 w 1034979"/>
                    <a:gd name="connsiteY193" fmla="*/ 949797 h 1509906"/>
                    <a:gd name="connsiteX194" fmla="*/ 533964 w 1034979"/>
                    <a:gd name="connsiteY194" fmla="*/ 947892 h 1509906"/>
                    <a:gd name="connsiteX195" fmla="*/ 528249 w 1034979"/>
                    <a:gd name="connsiteY195" fmla="*/ 944082 h 1509906"/>
                    <a:gd name="connsiteX196" fmla="*/ 516819 w 1034979"/>
                    <a:gd name="connsiteY196" fmla="*/ 938367 h 1509906"/>
                    <a:gd name="connsiteX197" fmla="*/ 509199 w 1034979"/>
                    <a:gd name="connsiteY197" fmla="*/ 926937 h 1509906"/>
                    <a:gd name="connsiteX198" fmla="*/ 505389 w 1034979"/>
                    <a:gd name="connsiteY198" fmla="*/ 905982 h 1509906"/>
                    <a:gd name="connsiteX199" fmla="*/ 507294 w 1034979"/>
                    <a:gd name="connsiteY199" fmla="*/ 841212 h 1509906"/>
                    <a:gd name="connsiteX200" fmla="*/ 503484 w 1034979"/>
                    <a:gd name="connsiteY200" fmla="*/ 351627 h 1509906"/>
                    <a:gd name="connsiteX201" fmla="*/ 499674 w 1034979"/>
                    <a:gd name="connsiteY201" fmla="*/ 60162 h 1509906"/>
                    <a:gd name="connsiteX202" fmla="*/ 490149 w 1034979"/>
                    <a:gd name="connsiteY202" fmla="*/ 33492 h 1509906"/>
                    <a:gd name="connsiteX203" fmla="*/ 488244 w 1034979"/>
                    <a:gd name="connsiteY203" fmla="*/ 27777 h 1509906"/>
                    <a:gd name="connsiteX204" fmla="*/ 484434 w 1034979"/>
                    <a:gd name="connsiteY204" fmla="*/ 22062 h 1509906"/>
                    <a:gd name="connsiteX205" fmla="*/ 478719 w 1034979"/>
                    <a:gd name="connsiteY205" fmla="*/ 10632 h 1509906"/>
                    <a:gd name="connsiteX206" fmla="*/ 473004 w 1034979"/>
                    <a:gd name="connsiteY206" fmla="*/ 6822 h 1509906"/>
                    <a:gd name="connsiteX207" fmla="*/ 469194 w 1034979"/>
                    <a:gd name="connsiteY207" fmla="*/ 1107 h 1509906"/>
                    <a:gd name="connsiteX208" fmla="*/ 429189 w 1034979"/>
                    <a:gd name="connsiteY208" fmla="*/ 4917 h 1509906"/>
                    <a:gd name="connsiteX209" fmla="*/ 421569 w 1034979"/>
                    <a:gd name="connsiteY209" fmla="*/ 16347 h 1509906"/>
                    <a:gd name="connsiteX210" fmla="*/ 417759 w 1034979"/>
                    <a:gd name="connsiteY210" fmla="*/ 22062 h 1509906"/>
                    <a:gd name="connsiteX211" fmla="*/ 419664 w 1034979"/>
                    <a:gd name="connsiteY211" fmla="*/ 54447 h 1509906"/>
                    <a:gd name="connsiteX212" fmla="*/ 423474 w 1034979"/>
                    <a:gd name="connsiteY212" fmla="*/ 65877 h 1509906"/>
                    <a:gd name="connsiteX213" fmla="*/ 425379 w 1034979"/>
                    <a:gd name="connsiteY213" fmla="*/ 71592 h 1509906"/>
                    <a:gd name="connsiteX214" fmla="*/ 425379 w 1034979"/>
                    <a:gd name="connsiteY214" fmla="*/ 77307 h 1509906"/>
                    <a:gd name="connsiteX215" fmla="*/ 429189 w 1034979"/>
                    <a:gd name="connsiteY215" fmla="*/ 231612 h 1509906"/>
                    <a:gd name="connsiteX216" fmla="*/ 440619 w 1034979"/>
                    <a:gd name="connsiteY216" fmla="*/ 414492 h 1509906"/>
                    <a:gd name="connsiteX217" fmla="*/ 425379 w 1034979"/>
                    <a:gd name="connsiteY217" fmla="*/ 711672 h 1509906"/>
                    <a:gd name="connsiteX218" fmla="*/ 425173 w 1034979"/>
                    <a:gd name="connsiteY218" fmla="*/ 765165 h 1509906"/>
                    <a:gd name="connsiteX219" fmla="*/ 421363 w 1034979"/>
                    <a:gd name="connsiteY219" fmla="*/ 844096 h 1509906"/>
                    <a:gd name="connsiteX220" fmla="*/ 425379 w 1034979"/>
                    <a:gd name="connsiteY220" fmla="*/ 894552 h 1509906"/>
                    <a:gd name="connsiteX221" fmla="*/ 423474 w 1034979"/>
                    <a:gd name="connsiteY221" fmla="*/ 921222 h 1509906"/>
                    <a:gd name="connsiteX222" fmla="*/ 417759 w 1034979"/>
                    <a:gd name="connsiteY222" fmla="*/ 923127 h 1509906"/>
                    <a:gd name="connsiteX223" fmla="*/ 412044 w 1034979"/>
                    <a:gd name="connsiteY223" fmla="*/ 926937 h 1509906"/>
                    <a:gd name="connsiteX224" fmla="*/ 421569 w 1034979"/>
                    <a:gd name="connsiteY224"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27234 w 1034979"/>
                    <a:gd name="connsiteY56" fmla="*/ 1147917 h 1509906"/>
                    <a:gd name="connsiteX57" fmla="*/ 15804 w 1034979"/>
                    <a:gd name="connsiteY57" fmla="*/ 1153632 h 1509906"/>
                    <a:gd name="connsiteX58" fmla="*/ 6279 w 1034979"/>
                    <a:gd name="connsiteY58" fmla="*/ 1163157 h 1509906"/>
                    <a:gd name="connsiteX59" fmla="*/ 4374 w 1034979"/>
                    <a:gd name="connsiteY59" fmla="*/ 1168872 h 1509906"/>
                    <a:gd name="connsiteX60" fmla="*/ 564 w 1034979"/>
                    <a:gd name="connsiteY60" fmla="*/ 1174587 h 1509906"/>
                    <a:gd name="connsiteX61" fmla="*/ 6279 w 1034979"/>
                    <a:gd name="connsiteY61" fmla="*/ 1206972 h 1509906"/>
                    <a:gd name="connsiteX62" fmla="*/ 11994 w 1034979"/>
                    <a:gd name="connsiteY62" fmla="*/ 1210782 h 1509906"/>
                    <a:gd name="connsiteX63" fmla="*/ 17709 w 1034979"/>
                    <a:gd name="connsiteY63" fmla="*/ 1212687 h 1509906"/>
                    <a:gd name="connsiteX64" fmla="*/ 145344 w 1034979"/>
                    <a:gd name="connsiteY64" fmla="*/ 1210782 h 1509906"/>
                    <a:gd name="connsiteX65" fmla="*/ 152964 w 1034979"/>
                    <a:gd name="connsiteY65" fmla="*/ 1208877 h 1509906"/>
                    <a:gd name="connsiteX66" fmla="*/ 303459 w 1034979"/>
                    <a:gd name="connsiteY66" fmla="*/ 1203162 h 1509906"/>
                    <a:gd name="connsiteX67" fmla="*/ 318699 w 1034979"/>
                    <a:gd name="connsiteY67" fmla="*/ 1210782 h 1509906"/>
                    <a:gd name="connsiteX68" fmla="*/ 330129 w 1034979"/>
                    <a:gd name="connsiteY68" fmla="*/ 1216497 h 1509906"/>
                    <a:gd name="connsiteX69" fmla="*/ 333939 w 1034979"/>
                    <a:gd name="connsiteY69" fmla="*/ 1222212 h 1509906"/>
                    <a:gd name="connsiteX70" fmla="*/ 339654 w 1034979"/>
                    <a:gd name="connsiteY70" fmla="*/ 1224117 h 1509906"/>
                    <a:gd name="connsiteX71" fmla="*/ 351084 w 1034979"/>
                    <a:gd name="connsiteY71" fmla="*/ 1231737 h 1509906"/>
                    <a:gd name="connsiteX72" fmla="*/ 356799 w 1034979"/>
                    <a:gd name="connsiteY72" fmla="*/ 1235547 h 1509906"/>
                    <a:gd name="connsiteX73" fmla="*/ 360609 w 1034979"/>
                    <a:gd name="connsiteY73" fmla="*/ 1241262 h 1509906"/>
                    <a:gd name="connsiteX74" fmla="*/ 366324 w 1034979"/>
                    <a:gd name="connsiteY74" fmla="*/ 1252692 h 1509906"/>
                    <a:gd name="connsiteX75" fmla="*/ 362514 w 1034979"/>
                    <a:gd name="connsiteY75" fmla="*/ 1279362 h 1509906"/>
                    <a:gd name="connsiteX76" fmla="*/ 358704 w 1034979"/>
                    <a:gd name="connsiteY76" fmla="*/ 1285077 h 1509906"/>
                    <a:gd name="connsiteX77" fmla="*/ 356799 w 1034979"/>
                    <a:gd name="connsiteY77" fmla="*/ 1290792 h 1509906"/>
                    <a:gd name="connsiteX78" fmla="*/ 352989 w 1034979"/>
                    <a:gd name="connsiteY78" fmla="*/ 1296507 h 1509906"/>
                    <a:gd name="connsiteX79" fmla="*/ 351084 w 1034979"/>
                    <a:gd name="connsiteY79" fmla="*/ 1302222 h 1509906"/>
                    <a:gd name="connsiteX80" fmla="*/ 347274 w 1034979"/>
                    <a:gd name="connsiteY80" fmla="*/ 1307937 h 1509906"/>
                    <a:gd name="connsiteX81" fmla="*/ 330129 w 1034979"/>
                    <a:gd name="connsiteY81" fmla="*/ 1374612 h 1509906"/>
                    <a:gd name="connsiteX82" fmla="*/ 328224 w 1034979"/>
                    <a:gd name="connsiteY82" fmla="*/ 1426047 h 1509906"/>
                    <a:gd name="connsiteX83" fmla="*/ 330129 w 1034979"/>
                    <a:gd name="connsiteY83" fmla="*/ 1450812 h 1509906"/>
                    <a:gd name="connsiteX84" fmla="*/ 332034 w 1034979"/>
                    <a:gd name="connsiteY84" fmla="*/ 1456527 h 1509906"/>
                    <a:gd name="connsiteX85" fmla="*/ 335844 w 1034979"/>
                    <a:gd name="connsiteY85" fmla="*/ 1460337 h 1509906"/>
                    <a:gd name="connsiteX86" fmla="*/ 364419 w 1034979"/>
                    <a:gd name="connsiteY86" fmla="*/ 1506057 h 1509906"/>
                    <a:gd name="connsiteX87" fmla="*/ 387279 w 1034979"/>
                    <a:gd name="connsiteY87" fmla="*/ 1507962 h 1509906"/>
                    <a:gd name="connsiteX88" fmla="*/ 392994 w 1034979"/>
                    <a:gd name="connsiteY88" fmla="*/ 1502247 h 1509906"/>
                    <a:gd name="connsiteX89" fmla="*/ 394899 w 1034979"/>
                    <a:gd name="connsiteY89" fmla="*/ 1490817 h 1509906"/>
                    <a:gd name="connsiteX90" fmla="*/ 396804 w 1034979"/>
                    <a:gd name="connsiteY90" fmla="*/ 1485102 h 1509906"/>
                    <a:gd name="connsiteX91" fmla="*/ 398709 w 1034979"/>
                    <a:gd name="connsiteY91" fmla="*/ 1467957 h 1509906"/>
                    <a:gd name="connsiteX92" fmla="*/ 400614 w 1034979"/>
                    <a:gd name="connsiteY92" fmla="*/ 1454622 h 1509906"/>
                    <a:gd name="connsiteX93" fmla="*/ 404424 w 1034979"/>
                    <a:gd name="connsiteY93" fmla="*/ 1397472 h 1509906"/>
                    <a:gd name="connsiteX94" fmla="*/ 410139 w 1034979"/>
                    <a:gd name="connsiteY94" fmla="*/ 1386042 h 1509906"/>
                    <a:gd name="connsiteX95" fmla="*/ 413949 w 1034979"/>
                    <a:gd name="connsiteY95" fmla="*/ 1372707 h 1509906"/>
                    <a:gd name="connsiteX96" fmla="*/ 415854 w 1034979"/>
                    <a:gd name="connsiteY96" fmla="*/ 1366992 h 1509906"/>
                    <a:gd name="connsiteX97" fmla="*/ 417759 w 1034979"/>
                    <a:gd name="connsiteY97" fmla="*/ 1353657 h 1509906"/>
                    <a:gd name="connsiteX98" fmla="*/ 421569 w 1034979"/>
                    <a:gd name="connsiteY98" fmla="*/ 1342227 h 1509906"/>
                    <a:gd name="connsiteX99" fmla="*/ 427284 w 1034979"/>
                    <a:gd name="connsiteY99" fmla="*/ 1328892 h 1509906"/>
                    <a:gd name="connsiteX100" fmla="*/ 436809 w 1034979"/>
                    <a:gd name="connsiteY100" fmla="*/ 1317462 h 1509906"/>
                    <a:gd name="connsiteX101" fmla="*/ 467289 w 1034979"/>
                    <a:gd name="connsiteY101" fmla="*/ 1258407 h 1509906"/>
                    <a:gd name="connsiteX102" fmla="*/ 528455 w 1034979"/>
                    <a:gd name="connsiteY102" fmla="*/ 1245638 h 1509906"/>
                    <a:gd name="connsiteX103" fmla="*/ 573969 w 1034979"/>
                    <a:gd name="connsiteY103" fmla="*/ 1229832 h 1509906"/>
                    <a:gd name="connsiteX104" fmla="*/ 585399 w 1034979"/>
                    <a:gd name="connsiteY104" fmla="*/ 1226022 h 1509906"/>
                    <a:gd name="connsiteX105" fmla="*/ 720654 w 1034979"/>
                    <a:gd name="connsiteY105" fmla="*/ 1309842 h 1509906"/>
                    <a:gd name="connsiteX106" fmla="*/ 733989 w 1034979"/>
                    <a:gd name="connsiteY106" fmla="*/ 1319367 h 1509906"/>
                    <a:gd name="connsiteX107" fmla="*/ 743514 w 1034979"/>
                    <a:gd name="connsiteY107" fmla="*/ 1321272 h 1509906"/>
                    <a:gd name="connsiteX108" fmla="*/ 749229 w 1034979"/>
                    <a:gd name="connsiteY108" fmla="*/ 1323177 h 1509906"/>
                    <a:gd name="connsiteX109" fmla="*/ 762564 w 1034979"/>
                    <a:gd name="connsiteY109" fmla="*/ 1328892 h 1509906"/>
                    <a:gd name="connsiteX110" fmla="*/ 777804 w 1034979"/>
                    <a:gd name="connsiteY110" fmla="*/ 1326987 h 1509906"/>
                    <a:gd name="connsiteX111" fmla="*/ 789234 w 1034979"/>
                    <a:gd name="connsiteY111" fmla="*/ 1321272 h 1509906"/>
                    <a:gd name="connsiteX112" fmla="*/ 794949 w 1034979"/>
                    <a:gd name="connsiteY112" fmla="*/ 1319367 h 1509906"/>
                    <a:gd name="connsiteX113" fmla="*/ 802569 w 1034979"/>
                    <a:gd name="connsiteY113" fmla="*/ 1302222 h 1509906"/>
                    <a:gd name="connsiteX114" fmla="*/ 800664 w 1034979"/>
                    <a:gd name="connsiteY114" fmla="*/ 1277457 h 1509906"/>
                    <a:gd name="connsiteX115" fmla="*/ 798759 w 1034979"/>
                    <a:gd name="connsiteY115" fmla="*/ 1271742 h 1509906"/>
                    <a:gd name="connsiteX116" fmla="*/ 796854 w 1034979"/>
                    <a:gd name="connsiteY116" fmla="*/ 1264122 h 1509906"/>
                    <a:gd name="connsiteX117" fmla="*/ 783519 w 1034979"/>
                    <a:gd name="connsiteY117" fmla="*/ 1246977 h 1509906"/>
                    <a:gd name="connsiteX118" fmla="*/ 773994 w 1034979"/>
                    <a:gd name="connsiteY118" fmla="*/ 1241262 h 1509906"/>
                    <a:gd name="connsiteX119" fmla="*/ 648264 w 1034979"/>
                    <a:gd name="connsiteY119" fmla="*/ 1149822 h 1509906"/>
                    <a:gd name="connsiteX120" fmla="*/ 644454 w 1034979"/>
                    <a:gd name="connsiteY120" fmla="*/ 1132677 h 1509906"/>
                    <a:gd name="connsiteX121" fmla="*/ 646359 w 1034979"/>
                    <a:gd name="connsiteY121" fmla="*/ 1125057 h 1509906"/>
                    <a:gd name="connsiteX122" fmla="*/ 650169 w 1034979"/>
                    <a:gd name="connsiteY122" fmla="*/ 1107912 h 1509906"/>
                    <a:gd name="connsiteX123" fmla="*/ 653979 w 1034979"/>
                    <a:gd name="connsiteY123" fmla="*/ 1102197 h 1509906"/>
                    <a:gd name="connsiteX124" fmla="*/ 655884 w 1034979"/>
                    <a:gd name="connsiteY124" fmla="*/ 1096482 h 1509906"/>
                    <a:gd name="connsiteX125" fmla="*/ 661599 w 1034979"/>
                    <a:gd name="connsiteY125" fmla="*/ 1094577 h 1509906"/>
                    <a:gd name="connsiteX126" fmla="*/ 671124 w 1034979"/>
                    <a:gd name="connsiteY126" fmla="*/ 1083147 h 1509906"/>
                    <a:gd name="connsiteX127" fmla="*/ 724464 w 1034979"/>
                    <a:gd name="connsiteY127" fmla="*/ 1075527 h 1509906"/>
                    <a:gd name="connsiteX128" fmla="*/ 842574 w 1034979"/>
                    <a:gd name="connsiteY128" fmla="*/ 1077432 h 1509906"/>
                    <a:gd name="connsiteX129" fmla="*/ 871149 w 1034979"/>
                    <a:gd name="connsiteY129" fmla="*/ 1079337 h 1509906"/>
                    <a:gd name="connsiteX130" fmla="*/ 899724 w 1034979"/>
                    <a:gd name="connsiteY130" fmla="*/ 1085052 h 1509906"/>
                    <a:gd name="connsiteX131" fmla="*/ 922584 w 1034979"/>
                    <a:gd name="connsiteY131" fmla="*/ 1088862 h 1509906"/>
                    <a:gd name="connsiteX132" fmla="*/ 951159 w 1034979"/>
                    <a:gd name="connsiteY132" fmla="*/ 1094577 h 1509906"/>
                    <a:gd name="connsiteX133" fmla="*/ 956874 w 1034979"/>
                    <a:gd name="connsiteY133" fmla="*/ 1094577 h 1509906"/>
                    <a:gd name="connsiteX134" fmla="*/ 1002594 w 1034979"/>
                    <a:gd name="connsiteY134" fmla="*/ 1092672 h 1509906"/>
                    <a:gd name="connsiteX135" fmla="*/ 1031169 w 1034979"/>
                    <a:gd name="connsiteY135" fmla="*/ 1085052 h 1509906"/>
                    <a:gd name="connsiteX136" fmla="*/ 1034979 w 1034979"/>
                    <a:gd name="connsiteY136" fmla="*/ 1079337 h 1509906"/>
                    <a:gd name="connsiteX137" fmla="*/ 1033074 w 1034979"/>
                    <a:gd name="connsiteY137" fmla="*/ 1060287 h 1509906"/>
                    <a:gd name="connsiteX138" fmla="*/ 1027359 w 1034979"/>
                    <a:gd name="connsiteY138" fmla="*/ 1056477 h 1509906"/>
                    <a:gd name="connsiteX139" fmla="*/ 1012119 w 1034979"/>
                    <a:gd name="connsiteY139" fmla="*/ 1054572 h 1509906"/>
                    <a:gd name="connsiteX140" fmla="*/ 1006404 w 1034979"/>
                    <a:gd name="connsiteY140" fmla="*/ 1052667 h 1509906"/>
                    <a:gd name="connsiteX141" fmla="*/ 998784 w 1034979"/>
                    <a:gd name="connsiteY141" fmla="*/ 1050762 h 1509906"/>
                    <a:gd name="connsiteX142" fmla="*/ 987354 w 1034979"/>
                    <a:gd name="connsiteY142" fmla="*/ 1043142 h 1509906"/>
                    <a:gd name="connsiteX143" fmla="*/ 975924 w 1034979"/>
                    <a:gd name="connsiteY143" fmla="*/ 1039332 h 1509906"/>
                    <a:gd name="connsiteX144" fmla="*/ 970209 w 1034979"/>
                    <a:gd name="connsiteY144" fmla="*/ 1037427 h 1509906"/>
                    <a:gd name="connsiteX145" fmla="*/ 962589 w 1034979"/>
                    <a:gd name="connsiteY145" fmla="*/ 1035522 h 1509906"/>
                    <a:gd name="connsiteX146" fmla="*/ 956874 w 1034979"/>
                    <a:gd name="connsiteY146" fmla="*/ 1033617 h 1509906"/>
                    <a:gd name="connsiteX147" fmla="*/ 935919 w 1034979"/>
                    <a:gd name="connsiteY147" fmla="*/ 1027902 h 1509906"/>
                    <a:gd name="connsiteX148" fmla="*/ 930204 w 1034979"/>
                    <a:gd name="connsiteY148" fmla="*/ 1025997 h 1509906"/>
                    <a:gd name="connsiteX149" fmla="*/ 825429 w 1034979"/>
                    <a:gd name="connsiteY149" fmla="*/ 1027902 h 1509906"/>
                    <a:gd name="connsiteX150" fmla="*/ 819714 w 1034979"/>
                    <a:gd name="connsiteY150" fmla="*/ 1029807 h 1509906"/>
                    <a:gd name="connsiteX151" fmla="*/ 730179 w 1034979"/>
                    <a:gd name="connsiteY151" fmla="*/ 1031712 h 1509906"/>
                    <a:gd name="connsiteX152" fmla="*/ 716844 w 1034979"/>
                    <a:gd name="connsiteY152" fmla="*/ 1035522 h 1509906"/>
                    <a:gd name="connsiteX153" fmla="*/ 695889 w 1034979"/>
                    <a:gd name="connsiteY153" fmla="*/ 1037427 h 1509906"/>
                    <a:gd name="connsiteX154" fmla="*/ 669219 w 1034979"/>
                    <a:gd name="connsiteY154" fmla="*/ 1039332 h 1509906"/>
                    <a:gd name="connsiteX155" fmla="*/ 669219 w 1034979"/>
                    <a:gd name="connsiteY155" fmla="*/ 1039332 h 1509906"/>
                    <a:gd name="connsiteX156" fmla="*/ 646359 w 1034979"/>
                    <a:gd name="connsiteY156" fmla="*/ 1043142 h 1509906"/>
                    <a:gd name="connsiteX157" fmla="*/ 642549 w 1034979"/>
                    <a:gd name="connsiteY157" fmla="*/ 1031712 h 1509906"/>
                    <a:gd name="connsiteX158" fmla="*/ 640644 w 1034979"/>
                    <a:gd name="connsiteY158" fmla="*/ 1025997 h 1509906"/>
                    <a:gd name="connsiteX159" fmla="*/ 642549 w 1034979"/>
                    <a:gd name="connsiteY159" fmla="*/ 1008852 h 1509906"/>
                    <a:gd name="connsiteX160" fmla="*/ 644454 w 1034979"/>
                    <a:gd name="connsiteY160" fmla="*/ 1003137 h 1509906"/>
                    <a:gd name="connsiteX161" fmla="*/ 661599 w 1034979"/>
                    <a:gd name="connsiteY161" fmla="*/ 993612 h 1509906"/>
                    <a:gd name="connsiteX162" fmla="*/ 673029 w 1034979"/>
                    <a:gd name="connsiteY162" fmla="*/ 985992 h 1509906"/>
                    <a:gd name="connsiteX163" fmla="*/ 674934 w 1034979"/>
                    <a:gd name="connsiteY163" fmla="*/ 980277 h 1509906"/>
                    <a:gd name="connsiteX164" fmla="*/ 680649 w 1034979"/>
                    <a:gd name="connsiteY164" fmla="*/ 978372 h 1509906"/>
                    <a:gd name="connsiteX165" fmla="*/ 686364 w 1034979"/>
                    <a:gd name="connsiteY165" fmla="*/ 974562 h 1509906"/>
                    <a:gd name="connsiteX166" fmla="*/ 695889 w 1034979"/>
                    <a:gd name="connsiteY166" fmla="*/ 965037 h 1509906"/>
                    <a:gd name="connsiteX167" fmla="*/ 705414 w 1034979"/>
                    <a:gd name="connsiteY167" fmla="*/ 953607 h 1509906"/>
                    <a:gd name="connsiteX168" fmla="*/ 716844 w 1034979"/>
                    <a:gd name="connsiteY168" fmla="*/ 945987 h 1509906"/>
                    <a:gd name="connsiteX169" fmla="*/ 732084 w 1034979"/>
                    <a:gd name="connsiteY169" fmla="*/ 932652 h 1509906"/>
                    <a:gd name="connsiteX170" fmla="*/ 741609 w 1034979"/>
                    <a:gd name="connsiteY170" fmla="*/ 921222 h 1509906"/>
                    <a:gd name="connsiteX171" fmla="*/ 753039 w 1034979"/>
                    <a:gd name="connsiteY171" fmla="*/ 911697 h 1509906"/>
                    <a:gd name="connsiteX172" fmla="*/ 758754 w 1034979"/>
                    <a:gd name="connsiteY172" fmla="*/ 900267 h 1509906"/>
                    <a:gd name="connsiteX173" fmla="*/ 760659 w 1034979"/>
                    <a:gd name="connsiteY173" fmla="*/ 894552 h 1509906"/>
                    <a:gd name="connsiteX174" fmla="*/ 766374 w 1034979"/>
                    <a:gd name="connsiteY174" fmla="*/ 883122 h 1509906"/>
                    <a:gd name="connsiteX175" fmla="*/ 764469 w 1034979"/>
                    <a:gd name="connsiteY175" fmla="*/ 867882 h 1509906"/>
                    <a:gd name="connsiteX176" fmla="*/ 758754 w 1034979"/>
                    <a:gd name="connsiteY176" fmla="*/ 865977 h 1509906"/>
                    <a:gd name="connsiteX177" fmla="*/ 737799 w 1034979"/>
                    <a:gd name="connsiteY177" fmla="*/ 867882 h 1509906"/>
                    <a:gd name="connsiteX178" fmla="*/ 732084 w 1034979"/>
                    <a:gd name="connsiteY178" fmla="*/ 871692 h 1509906"/>
                    <a:gd name="connsiteX179" fmla="*/ 720654 w 1034979"/>
                    <a:gd name="connsiteY179" fmla="*/ 875502 h 1509906"/>
                    <a:gd name="connsiteX180" fmla="*/ 716844 w 1034979"/>
                    <a:gd name="connsiteY180" fmla="*/ 881217 h 1509906"/>
                    <a:gd name="connsiteX181" fmla="*/ 711129 w 1034979"/>
                    <a:gd name="connsiteY181" fmla="*/ 883122 h 1509906"/>
                    <a:gd name="connsiteX182" fmla="*/ 705414 w 1034979"/>
                    <a:gd name="connsiteY182" fmla="*/ 886932 h 1509906"/>
                    <a:gd name="connsiteX183" fmla="*/ 699699 w 1034979"/>
                    <a:gd name="connsiteY183" fmla="*/ 892647 h 1509906"/>
                    <a:gd name="connsiteX184" fmla="*/ 692079 w 1034979"/>
                    <a:gd name="connsiteY184" fmla="*/ 896457 h 1509906"/>
                    <a:gd name="connsiteX185" fmla="*/ 650169 w 1034979"/>
                    <a:gd name="connsiteY185" fmla="*/ 925032 h 1509906"/>
                    <a:gd name="connsiteX186" fmla="*/ 636834 w 1034979"/>
                    <a:gd name="connsiteY186" fmla="*/ 936462 h 1509906"/>
                    <a:gd name="connsiteX187" fmla="*/ 627309 w 1034979"/>
                    <a:gd name="connsiteY187" fmla="*/ 953607 h 1509906"/>
                    <a:gd name="connsiteX188" fmla="*/ 602544 w 1034979"/>
                    <a:gd name="connsiteY188" fmla="*/ 959322 h 1509906"/>
                    <a:gd name="connsiteX189" fmla="*/ 589209 w 1034979"/>
                    <a:gd name="connsiteY189" fmla="*/ 963132 h 1509906"/>
                    <a:gd name="connsiteX190" fmla="*/ 573969 w 1034979"/>
                    <a:gd name="connsiteY190" fmla="*/ 961227 h 1509906"/>
                    <a:gd name="connsiteX191" fmla="*/ 562539 w 1034979"/>
                    <a:gd name="connsiteY191" fmla="*/ 957417 h 1509906"/>
                    <a:gd name="connsiteX192" fmla="*/ 551109 w 1034979"/>
                    <a:gd name="connsiteY192" fmla="*/ 953607 h 1509906"/>
                    <a:gd name="connsiteX193" fmla="*/ 539679 w 1034979"/>
                    <a:gd name="connsiteY193" fmla="*/ 949797 h 1509906"/>
                    <a:gd name="connsiteX194" fmla="*/ 533964 w 1034979"/>
                    <a:gd name="connsiteY194" fmla="*/ 947892 h 1509906"/>
                    <a:gd name="connsiteX195" fmla="*/ 528249 w 1034979"/>
                    <a:gd name="connsiteY195" fmla="*/ 944082 h 1509906"/>
                    <a:gd name="connsiteX196" fmla="*/ 516819 w 1034979"/>
                    <a:gd name="connsiteY196" fmla="*/ 938367 h 1509906"/>
                    <a:gd name="connsiteX197" fmla="*/ 509199 w 1034979"/>
                    <a:gd name="connsiteY197" fmla="*/ 926937 h 1509906"/>
                    <a:gd name="connsiteX198" fmla="*/ 505389 w 1034979"/>
                    <a:gd name="connsiteY198" fmla="*/ 905982 h 1509906"/>
                    <a:gd name="connsiteX199" fmla="*/ 507294 w 1034979"/>
                    <a:gd name="connsiteY199" fmla="*/ 841212 h 1509906"/>
                    <a:gd name="connsiteX200" fmla="*/ 503484 w 1034979"/>
                    <a:gd name="connsiteY200" fmla="*/ 351627 h 1509906"/>
                    <a:gd name="connsiteX201" fmla="*/ 499674 w 1034979"/>
                    <a:gd name="connsiteY201" fmla="*/ 60162 h 1509906"/>
                    <a:gd name="connsiteX202" fmla="*/ 490149 w 1034979"/>
                    <a:gd name="connsiteY202" fmla="*/ 33492 h 1509906"/>
                    <a:gd name="connsiteX203" fmla="*/ 488244 w 1034979"/>
                    <a:gd name="connsiteY203" fmla="*/ 27777 h 1509906"/>
                    <a:gd name="connsiteX204" fmla="*/ 484434 w 1034979"/>
                    <a:gd name="connsiteY204" fmla="*/ 22062 h 1509906"/>
                    <a:gd name="connsiteX205" fmla="*/ 478719 w 1034979"/>
                    <a:gd name="connsiteY205" fmla="*/ 10632 h 1509906"/>
                    <a:gd name="connsiteX206" fmla="*/ 473004 w 1034979"/>
                    <a:gd name="connsiteY206" fmla="*/ 6822 h 1509906"/>
                    <a:gd name="connsiteX207" fmla="*/ 469194 w 1034979"/>
                    <a:gd name="connsiteY207" fmla="*/ 1107 h 1509906"/>
                    <a:gd name="connsiteX208" fmla="*/ 429189 w 1034979"/>
                    <a:gd name="connsiteY208" fmla="*/ 4917 h 1509906"/>
                    <a:gd name="connsiteX209" fmla="*/ 421569 w 1034979"/>
                    <a:gd name="connsiteY209" fmla="*/ 16347 h 1509906"/>
                    <a:gd name="connsiteX210" fmla="*/ 417759 w 1034979"/>
                    <a:gd name="connsiteY210" fmla="*/ 22062 h 1509906"/>
                    <a:gd name="connsiteX211" fmla="*/ 419664 w 1034979"/>
                    <a:gd name="connsiteY211" fmla="*/ 54447 h 1509906"/>
                    <a:gd name="connsiteX212" fmla="*/ 423474 w 1034979"/>
                    <a:gd name="connsiteY212" fmla="*/ 65877 h 1509906"/>
                    <a:gd name="connsiteX213" fmla="*/ 425379 w 1034979"/>
                    <a:gd name="connsiteY213" fmla="*/ 71592 h 1509906"/>
                    <a:gd name="connsiteX214" fmla="*/ 425379 w 1034979"/>
                    <a:gd name="connsiteY214" fmla="*/ 77307 h 1509906"/>
                    <a:gd name="connsiteX215" fmla="*/ 429189 w 1034979"/>
                    <a:gd name="connsiteY215" fmla="*/ 231612 h 1509906"/>
                    <a:gd name="connsiteX216" fmla="*/ 440619 w 1034979"/>
                    <a:gd name="connsiteY216" fmla="*/ 414492 h 1509906"/>
                    <a:gd name="connsiteX217" fmla="*/ 425379 w 1034979"/>
                    <a:gd name="connsiteY217" fmla="*/ 711672 h 1509906"/>
                    <a:gd name="connsiteX218" fmla="*/ 425173 w 1034979"/>
                    <a:gd name="connsiteY218" fmla="*/ 765165 h 1509906"/>
                    <a:gd name="connsiteX219" fmla="*/ 421363 w 1034979"/>
                    <a:gd name="connsiteY219" fmla="*/ 844096 h 1509906"/>
                    <a:gd name="connsiteX220" fmla="*/ 425379 w 1034979"/>
                    <a:gd name="connsiteY220" fmla="*/ 894552 h 1509906"/>
                    <a:gd name="connsiteX221" fmla="*/ 423474 w 1034979"/>
                    <a:gd name="connsiteY221" fmla="*/ 921222 h 1509906"/>
                    <a:gd name="connsiteX222" fmla="*/ 417759 w 1034979"/>
                    <a:gd name="connsiteY222" fmla="*/ 923127 h 1509906"/>
                    <a:gd name="connsiteX223" fmla="*/ 412044 w 1034979"/>
                    <a:gd name="connsiteY223" fmla="*/ 926937 h 1509906"/>
                    <a:gd name="connsiteX224" fmla="*/ 421569 w 1034979"/>
                    <a:gd name="connsiteY224"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27234 w 1034979"/>
                    <a:gd name="connsiteY56" fmla="*/ 1147917 h 1509906"/>
                    <a:gd name="connsiteX57" fmla="*/ 15804 w 1034979"/>
                    <a:gd name="connsiteY57" fmla="*/ 1153632 h 1509906"/>
                    <a:gd name="connsiteX58" fmla="*/ 6279 w 1034979"/>
                    <a:gd name="connsiteY58" fmla="*/ 1163157 h 1509906"/>
                    <a:gd name="connsiteX59" fmla="*/ 4374 w 1034979"/>
                    <a:gd name="connsiteY59" fmla="*/ 1168872 h 1509906"/>
                    <a:gd name="connsiteX60" fmla="*/ 564 w 1034979"/>
                    <a:gd name="connsiteY60" fmla="*/ 1174587 h 1509906"/>
                    <a:gd name="connsiteX61" fmla="*/ 6279 w 1034979"/>
                    <a:gd name="connsiteY61" fmla="*/ 1206972 h 1509906"/>
                    <a:gd name="connsiteX62" fmla="*/ 11994 w 1034979"/>
                    <a:gd name="connsiteY62" fmla="*/ 1210782 h 1509906"/>
                    <a:gd name="connsiteX63" fmla="*/ 17709 w 1034979"/>
                    <a:gd name="connsiteY63" fmla="*/ 1212687 h 1509906"/>
                    <a:gd name="connsiteX64" fmla="*/ 145344 w 1034979"/>
                    <a:gd name="connsiteY64" fmla="*/ 1210782 h 1509906"/>
                    <a:gd name="connsiteX65" fmla="*/ 152964 w 1034979"/>
                    <a:gd name="connsiteY65" fmla="*/ 1208877 h 1509906"/>
                    <a:gd name="connsiteX66" fmla="*/ 303459 w 1034979"/>
                    <a:gd name="connsiteY66" fmla="*/ 1203162 h 1509906"/>
                    <a:gd name="connsiteX67" fmla="*/ 318699 w 1034979"/>
                    <a:gd name="connsiteY67" fmla="*/ 1210782 h 1509906"/>
                    <a:gd name="connsiteX68" fmla="*/ 330129 w 1034979"/>
                    <a:gd name="connsiteY68" fmla="*/ 1216497 h 1509906"/>
                    <a:gd name="connsiteX69" fmla="*/ 333939 w 1034979"/>
                    <a:gd name="connsiteY69" fmla="*/ 1222212 h 1509906"/>
                    <a:gd name="connsiteX70" fmla="*/ 339654 w 1034979"/>
                    <a:gd name="connsiteY70" fmla="*/ 1224117 h 1509906"/>
                    <a:gd name="connsiteX71" fmla="*/ 351084 w 1034979"/>
                    <a:gd name="connsiteY71" fmla="*/ 1231737 h 1509906"/>
                    <a:gd name="connsiteX72" fmla="*/ 356799 w 1034979"/>
                    <a:gd name="connsiteY72" fmla="*/ 1235547 h 1509906"/>
                    <a:gd name="connsiteX73" fmla="*/ 360609 w 1034979"/>
                    <a:gd name="connsiteY73" fmla="*/ 1241262 h 1509906"/>
                    <a:gd name="connsiteX74" fmla="*/ 366324 w 1034979"/>
                    <a:gd name="connsiteY74" fmla="*/ 1252692 h 1509906"/>
                    <a:gd name="connsiteX75" fmla="*/ 362514 w 1034979"/>
                    <a:gd name="connsiteY75" fmla="*/ 1279362 h 1509906"/>
                    <a:gd name="connsiteX76" fmla="*/ 358704 w 1034979"/>
                    <a:gd name="connsiteY76" fmla="*/ 1285077 h 1509906"/>
                    <a:gd name="connsiteX77" fmla="*/ 356799 w 1034979"/>
                    <a:gd name="connsiteY77" fmla="*/ 1290792 h 1509906"/>
                    <a:gd name="connsiteX78" fmla="*/ 352989 w 1034979"/>
                    <a:gd name="connsiteY78" fmla="*/ 1296507 h 1509906"/>
                    <a:gd name="connsiteX79" fmla="*/ 351084 w 1034979"/>
                    <a:gd name="connsiteY79" fmla="*/ 1302222 h 1509906"/>
                    <a:gd name="connsiteX80" fmla="*/ 347274 w 1034979"/>
                    <a:gd name="connsiteY80" fmla="*/ 1307937 h 1509906"/>
                    <a:gd name="connsiteX81" fmla="*/ 330129 w 1034979"/>
                    <a:gd name="connsiteY81" fmla="*/ 1374612 h 1509906"/>
                    <a:gd name="connsiteX82" fmla="*/ 328224 w 1034979"/>
                    <a:gd name="connsiteY82" fmla="*/ 1426047 h 1509906"/>
                    <a:gd name="connsiteX83" fmla="*/ 330129 w 1034979"/>
                    <a:gd name="connsiteY83" fmla="*/ 1450812 h 1509906"/>
                    <a:gd name="connsiteX84" fmla="*/ 332034 w 1034979"/>
                    <a:gd name="connsiteY84" fmla="*/ 1456527 h 1509906"/>
                    <a:gd name="connsiteX85" fmla="*/ 335844 w 1034979"/>
                    <a:gd name="connsiteY85" fmla="*/ 1460337 h 1509906"/>
                    <a:gd name="connsiteX86" fmla="*/ 364419 w 1034979"/>
                    <a:gd name="connsiteY86" fmla="*/ 1506057 h 1509906"/>
                    <a:gd name="connsiteX87" fmla="*/ 387279 w 1034979"/>
                    <a:gd name="connsiteY87" fmla="*/ 1507962 h 1509906"/>
                    <a:gd name="connsiteX88" fmla="*/ 392994 w 1034979"/>
                    <a:gd name="connsiteY88" fmla="*/ 1502247 h 1509906"/>
                    <a:gd name="connsiteX89" fmla="*/ 394899 w 1034979"/>
                    <a:gd name="connsiteY89" fmla="*/ 1490817 h 1509906"/>
                    <a:gd name="connsiteX90" fmla="*/ 396804 w 1034979"/>
                    <a:gd name="connsiteY90" fmla="*/ 1485102 h 1509906"/>
                    <a:gd name="connsiteX91" fmla="*/ 398709 w 1034979"/>
                    <a:gd name="connsiteY91" fmla="*/ 1467957 h 1509906"/>
                    <a:gd name="connsiteX92" fmla="*/ 400614 w 1034979"/>
                    <a:gd name="connsiteY92" fmla="*/ 1454622 h 1509906"/>
                    <a:gd name="connsiteX93" fmla="*/ 404424 w 1034979"/>
                    <a:gd name="connsiteY93" fmla="*/ 1397472 h 1509906"/>
                    <a:gd name="connsiteX94" fmla="*/ 410139 w 1034979"/>
                    <a:gd name="connsiteY94" fmla="*/ 1386042 h 1509906"/>
                    <a:gd name="connsiteX95" fmla="*/ 413949 w 1034979"/>
                    <a:gd name="connsiteY95" fmla="*/ 1372707 h 1509906"/>
                    <a:gd name="connsiteX96" fmla="*/ 415854 w 1034979"/>
                    <a:gd name="connsiteY96" fmla="*/ 1366992 h 1509906"/>
                    <a:gd name="connsiteX97" fmla="*/ 417759 w 1034979"/>
                    <a:gd name="connsiteY97" fmla="*/ 1353657 h 1509906"/>
                    <a:gd name="connsiteX98" fmla="*/ 421569 w 1034979"/>
                    <a:gd name="connsiteY98" fmla="*/ 1342227 h 1509906"/>
                    <a:gd name="connsiteX99" fmla="*/ 427284 w 1034979"/>
                    <a:gd name="connsiteY99" fmla="*/ 1328892 h 1509906"/>
                    <a:gd name="connsiteX100" fmla="*/ 467289 w 1034979"/>
                    <a:gd name="connsiteY100" fmla="*/ 1258407 h 1509906"/>
                    <a:gd name="connsiteX101" fmla="*/ 528455 w 1034979"/>
                    <a:gd name="connsiteY101" fmla="*/ 1245638 h 1509906"/>
                    <a:gd name="connsiteX102" fmla="*/ 573969 w 1034979"/>
                    <a:gd name="connsiteY102" fmla="*/ 1229832 h 1509906"/>
                    <a:gd name="connsiteX103" fmla="*/ 585399 w 1034979"/>
                    <a:gd name="connsiteY103" fmla="*/ 1226022 h 1509906"/>
                    <a:gd name="connsiteX104" fmla="*/ 720654 w 1034979"/>
                    <a:gd name="connsiteY104" fmla="*/ 1309842 h 1509906"/>
                    <a:gd name="connsiteX105" fmla="*/ 733989 w 1034979"/>
                    <a:gd name="connsiteY105" fmla="*/ 1319367 h 1509906"/>
                    <a:gd name="connsiteX106" fmla="*/ 743514 w 1034979"/>
                    <a:gd name="connsiteY106" fmla="*/ 1321272 h 1509906"/>
                    <a:gd name="connsiteX107" fmla="*/ 749229 w 1034979"/>
                    <a:gd name="connsiteY107" fmla="*/ 1323177 h 1509906"/>
                    <a:gd name="connsiteX108" fmla="*/ 762564 w 1034979"/>
                    <a:gd name="connsiteY108" fmla="*/ 1328892 h 1509906"/>
                    <a:gd name="connsiteX109" fmla="*/ 777804 w 1034979"/>
                    <a:gd name="connsiteY109" fmla="*/ 1326987 h 1509906"/>
                    <a:gd name="connsiteX110" fmla="*/ 789234 w 1034979"/>
                    <a:gd name="connsiteY110" fmla="*/ 1321272 h 1509906"/>
                    <a:gd name="connsiteX111" fmla="*/ 794949 w 1034979"/>
                    <a:gd name="connsiteY111" fmla="*/ 1319367 h 1509906"/>
                    <a:gd name="connsiteX112" fmla="*/ 802569 w 1034979"/>
                    <a:gd name="connsiteY112" fmla="*/ 1302222 h 1509906"/>
                    <a:gd name="connsiteX113" fmla="*/ 800664 w 1034979"/>
                    <a:gd name="connsiteY113" fmla="*/ 1277457 h 1509906"/>
                    <a:gd name="connsiteX114" fmla="*/ 798759 w 1034979"/>
                    <a:gd name="connsiteY114" fmla="*/ 1271742 h 1509906"/>
                    <a:gd name="connsiteX115" fmla="*/ 796854 w 1034979"/>
                    <a:gd name="connsiteY115" fmla="*/ 1264122 h 1509906"/>
                    <a:gd name="connsiteX116" fmla="*/ 783519 w 1034979"/>
                    <a:gd name="connsiteY116" fmla="*/ 1246977 h 1509906"/>
                    <a:gd name="connsiteX117" fmla="*/ 773994 w 1034979"/>
                    <a:gd name="connsiteY117" fmla="*/ 1241262 h 1509906"/>
                    <a:gd name="connsiteX118" fmla="*/ 648264 w 1034979"/>
                    <a:gd name="connsiteY118" fmla="*/ 1149822 h 1509906"/>
                    <a:gd name="connsiteX119" fmla="*/ 644454 w 1034979"/>
                    <a:gd name="connsiteY119" fmla="*/ 1132677 h 1509906"/>
                    <a:gd name="connsiteX120" fmla="*/ 646359 w 1034979"/>
                    <a:gd name="connsiteY120" fmla="*/ 1125057 h 1509906"/>
                    <a:gd name="connsiteX121" fmla="*/ 650169 w 1034979"/>
                    <a:gd name="connsiteY121" fmla="*/ 1107912 h 1509906"/>
                    <a:gd name="connsiteX122" fmla="*/ 653979 w 1034979"/>
                    <a:gd name="connsiteY122" fmla="*/ 1102197 h 1509906"/>
                    <a:gd name="connsiteX123" fmla="*/ 655884 w 1034979"/>
                    <a:gd name="connsiteY123" fmla="*/ 1096482 h 1509906"/>
                    <a:gd name="connsiteX124" fmla="*/ 661599 w 1034979"/>
                    <a:gd name="connsiteY124" fmla="*/ 1094577 h 1509906"/>
                    <a:gd name="connsiteX125" fmla="*/ 671124 w 1034979"/>
                    <a:gd name="connsiteY125" fmla="*/ 1083147 h 1509906"/>
                    <a:gd name="connsiteX126" fmla="*/ 724464 w 1034979"/>
                    <a:gd name="connsiteY126" fmla="*/ 1075527 h 1509906"/>
                    <a:gd name="connsiteX127" fmla="*/ 842574 w 1034979"/>
                    <a:gd name="connsiteY127" fmla="*/ 1077432 h 1509906"/>
                    <a:gd name="connsiteX128" fmla="*/ 871149 w 1034979"/>
                    <a:gd name="connsiteY128" fmla="*/ 1079337 h 1509906"/>
                    <a:gd name="connsiteX129" fmla="*/ 899724 w 1034979"/>
                    <a:gd name="connsiteY129" fmla="*/ 1085052 h 1509906"/>
                    <a:gd name="connsiteX130" fmla="*/ 922584 w 1034979"/>
                    <a:gd name="connsiteY130" fmla="*/ 1088862 h 1509906"/>
                    <a:gd name="connsiteX131" fmla="*/ 951159 w 1034979"/>
                    <a:gd name="connsiteY131" fmla="*/ 1094577 h 1509906"/>
                    <a:gd name="connsiteX132" fmla="*/ 956874 w 1034979"/>
                    <a:gd name="connsiteY132" fmla="*/ 1094577 h 1509906"/>
                    <a:gd name="connsiteX133" fmla="*/ 1002594 w 1034979"/>
                    <a:gd name="connsiteY133" fmla="*/ 1092672 h 1509906"/>
                    <a:gd name="connsiteX134" fmla="*/ 1031169 w 1034979"/>
                    <a:gd name="connsiteY134" fmla="*/ 1085052 h 1509906"/>
                    <a:gd name="connsiteX135" fmla="*/ 1034979 w 1034979"/>
                    <a:gd name="connsiteY135" fmla="*/ 1079337 h 1509906"/>
                    <a:gd name="connsiteX136" fmla="*/ 1033074 w 1034979"/>
                    <a:gd name="connsiteY136" fmla="*/ 1060287 h 1509906"/>
                    <a:gd name="connsiteX137" fmla="*/ 1027359 w 1034979"/>
                    <a:gd name="connsiteY137" fmla="*/ 1056477 h 1509906"/>
                    <a:gd name="connsiteX138" fmla="*/ 1012119 w 1034979"/>
                    <a:gd name="connsiteY138" fmla="*/ 1054572 h 1509906"/>
                    <a:gd name="connsiteX139" fmla="*/ 1006404 w 1034979"/>
                    <a:gd name="connsiteY139" fmla="*/ 1052667 h 1509906"/>
                    <a:gd name="connsiteX140" fmla="*/ 998784 w 1034979"/>
                    <a:gd name="connsiteY140" fmla="*/ 1050762 h 1509906"/>
                    <a:gd name="connsiteX141" fmla="*/ 987354 w 1034979"/>
                    <a:gd name="connsiteY141" fmla="*/ 1043142 h 1509906"/>
                    <a:gd name="connsiteX142" fmla="*/ 975924 w 1034979"/>
                    <a:gd name="connsiteY142" fmla="*/ 1039332 h 1509906"/>
                    <a:gd name="connsiteX143" fmla="*/ 970209 w 1034979"/>
                    <a:gd name="connsiteY143" fmla="*/ 1037427 h 1509906"/>
                    <a:gd name="connsiteX144" fmla="*/ 962589 w 1034979"/>
                    <a:gd name="connsiteY144" fmla="*/ 1035522 h 1509906"/>
                    <a:gd name="connsiteX145" fmla="*/ 956874 w 1034979"/>
                    <a:gd name="connsiteY145" fmla="*/ 1033617 h 1509906"/>
                    <a:gd name="connsiteX146" fmla="*/ 935919 w 1034979"/>
                    <a:gd name="connsiteY146" fmla="*/ 1027902 h 1509906"/>
                    <a:gd name="connsiteX147" fmla="*/ 930204 w 1034979"/>
                    <a:gd name="connsiteY147" fmla="*/ 1025997 h 1509906"/>
                    <a:gd name="connsiteX148" fmla="*/ 825429 w 1034979"/>
                    <a:gd name="connsiteY148" fmla="*/ 1027902 h 1509906"/>
                    <a:gd name="connsiteX149" fmla="*/ 819714 w 1034979"/>
                    <a:gd name="connsiteY149" fmla="*/ 1029807 h 1509906"/>
                    <a:gd name="connsiteX150" fmla="*/ 730179 w 1034979"/>
                    <a:gd name="connsiteY150" fmla="*/ 1031712 h 1509906"/>
                    <a:gd name="connsiteX151" fmla="*/ 716844 w 1034979"/>
                    <a:gd name="connsiteY151" fmla="*/ 1035522 h 1509906"/>
                    <a:gd name="connsiteX152" fmla="*/ 695889 w 1034979"/>
                    <a:gd name="connsiteY152" fmla="*/ 1037427 h 1509906"/>
                    <a:gd name="connsiteX153" fmla="*/ 669219 w 1034979"/>
                    <a:gd name="connsiteY153" fmla="*/ 1039332 h 1509906"/>
                    <a:gd name="connsiteX154" fmla="*/ 669219 w 1034979"/>
                    <a:gd name="connsiteY154" fmla="*/ 1039332 h 1509906"/>
                    <a:gd name="connsiteX155" fmla="*/ 646359 w 1034979"/>
                    <a:gd name="connsiteY155" fmla="*/ 1043142 h 1509906"/>
                    <a:gd name="connsiteX156" fmla="*/ 642549 w 1034979"/>
                    <a:gd name="connsiteY156" fmla="*/ 1031712 h 1509906"/>
                    <a:gd name="connsiteX157" fmla="*/ 640644 w 1034979"/>
                    <a:gd name="connsiteY157" fmla="*/ 1025997 h 1509906"/>
                    <a:gd name="connsiteX158" fmla="*/ 642549 w 1034979"/>
                    <a:gd name="connsiteY158" fmla="*/ 1008852 h 1509906"/>
                    <a:gd name="connsiteX159" fmla="*/ 644454 w 1034979"/>
                    <a:gd name="connsiteY159" fmla="*/ 1003137 h 1509906"/>
                    <a:gd name="connsiteX160" fmla="*/ 661599 w 1034979"/>
                    <a:gd name="connsiteY160" fmla="*/ 993612 h 1509906"/>
                    <a:gd name="connsiteX161" fmla="*/ 673029 w 1034979"/>
                    <a:gd name="connsiteY161" fmla="*/ 985992 h 1509906"/>
                    <a:gd name="connsiteX162" fmla="*/ 674934 w 1034979"/>
                    <a:gd name="connsiteY162" fmla="*/ 980277 h 1509906"/>
                    <a:gd name="connsiteX163" fmla="*/ 680649 w 1034979"/>
                    <a:gd name="connsiteY163" fmla="*/ 978372 h 1509906"/>
                    <a:gd name="connsiteX164" fmla="*/ 686364 w 1034979"/>
                    <a:gd name="connsiteY164" fmla="*/ 974562 h 1509906"/>
                    <a:gd name="connsiteX165" fmla="*/ 695889 w 1034979"/>
                    <a:gd name="connsiteY165" fmla="*/ 965037 h 1509906"/>
                    <a:gd name="connsiteX166" fmla="*/ 705414 w 1034979"/>
                    <a:gd name="connsiteY166" fmla="*/ 953607 h 1509906"/>
                    <a:gd name="connsiteX167" fmla="*/ 716844 w 1034979"/>
                    <a:gd name="connsiteY167" fmla="*/ 945987 h 1509906"/>
                    <a:gd name="connsiteX168" fmla="*/ 732084 w 1034979"/>
                    <a:gd name="connsiteY168" fmla="*/ 932652 h 1509906"/>
                    <a:gd name="connsiteX169" fmla="*/ 741609 w 1034979"/>
                    <a:gd name="connsiteY169" fmla="*/ 921222 h 1509906"/>
                    <a:gd name="connsiteX170" fmla="*/ 753039 w 1034979"/>
                    <a:gd name="connsiteY170" fmla="*/ 911697 h 1509906"/>
                    <a:gd name="connsiteX171" fmla="*/ 758754 w 1034979"/>
                    <a:gd name="connsiteY171" fmla="*/ 900267 h 1509906"/>
                    <a:gd name="connsiteX172" fmla="*/ 760659 w 1034979"/>
                    <a:gd name="connsiteY172" fmla="*/ 894552 h 1509906"/>
                    <a:gd name="connsiteX173" fmla="*/ 766374 w 1034979"/>
                    <a:gd name="connsiteY173" fmla="*/ 883122 h 1509906"/>
                    <a:gd name="connsiteX174" fmla="*/ 764469 w 1034979"/>
                    <a:gd name="connsiteY174" fmla="*/ 867882 h 1509906"/>
                    <a:gd name="connsiteX175" fmla="*/ 758754 w 1034979"/>
                    <a:gd name="connsiteY175" fmla="*/ 865977 h 1509906"/>
                    <a:gd name="connsiteX176" fmla="*/ 737799 w 1034979"/>
                    <a:gd name="connsiteY176" fmla="*/ 867882 h 1509906"/>
                    <a:gd name="connsiteX177" fmla="*/ 732084 w 1034979"/>
                    <a:gd name="connsiteY177" fmla="*/ 871692 h 1509906"/>
                    <a:gd name="connsiteX178" fmla="*/ 720654 w 1034979"/>
                    <a:gd name="connsiteY178" fmla="*/ 875502 h 1509906"/>
                    <a:gd name="connsiteX179" fmla="*/ 716844 w 1034979"/>
                    <a:gd name="connsiteY179" fmla="*/ 881217 h 1509906"/>
                    <a:gd name="connsiteX180" fmla="*/ 711129 w 1034979"/>
                    <a:gd name="connsiteY180" fmla="*/ 883122 h 1509906"/>
                    <a:gd name="connsiteX181" fmla="*/ 705414 w 1034979"/>
                    <a:gd name="connsiteY181" fmla="*/ 886932 h 1509906"/>
                    <a:gd name="connsiteX182" fmla="*/ 699699 w 1034979"/>
                    <a:gd name="connsiteY182" fmla="*/ 892647 h 1509906"/>
                    <a:gd name="connsiteX183" fmla="*/ 692079 w 1034979"/>
                    <a:gd name="connsiteY183" fmla="*/ 896457 h 1509906"/>
                    <a:gd name="connsiteX184" fmla="*/ 650169 w 1034979"/>
                    <a:gd name="connsiteY184" fmla="*/ 925032 h 1509906"/>
                    <a:gd name="connsiteX185" fmla="*/ 636834 w 1034979"/>
                    <a:gd name="connsiteY185" fmla="*/ 936462 h 1509906"/>
                    <a:gd name="connsiteX186" fmla="*/ 627309 w 1034979"/>
                    <a:gd name="connsiteY186" fmla="*/ 953607 h 1509906"/>
                    <a:gd name="connsiteX187" fmla="*/ 602544 w 1034979"/>
                    <a:gd name="connsiteY187" fmla="*/ 959322 h 1509906"/>
                    <a:gd name="connsiteX188" fmla="*/ 589209 w 1034979"/>
                    <a:gd name="connsiteY188" fmla="*/ 963132 h 1509906"/>
                    <a:gd name="connsiteX189" fmla="*/ 573969 w 1034979"/>
                    <a:gd name="connsiteY189" fmla="*/ 961227 h 1509906"/>
                    <a:gd name="connsiteX190" fmla="*/ 562539 w 1034979"/>
                    <a:gd name="connsiteY190" fmla="*/ 957417 h 1509906"/>
                    <a:gd name="connsiteX191" fmla="*/ 551109 w 1034979"/>
                    <a:gd name="connsiteY191" fmla="*/ 953607 h 1509906"/>
                    <a:gd name="connsiteX192" fmla="*/ 539679 w 1034979"/>
                    <a:gd name="connsiteY192" fmla="*/ 949797 h 1509906"/>
                    <a:gd name="connsiteX193" fmla="*/ 533964 w 1034979"/>
                    <a:gd name="connsiteY193" fmla="*/ 947892 h 1509906"/>
                    <a:gd name="connsiteX194" fmla="*/ 528249 w 1034979"/>
                    <a:gd name="connsiteY194" fmla="*/ 944082 h 1509906"/>
                    <a:gd name="connsiteX195" fmla="*/ 516819 w 1034979"/>
                    <a:gd name="connsiteY195" fmla="*/ 938367 h 1509906"/>
                    <a:gd name="connsiteX196" fmla="*/ 509199 w 1034979"/>
                    <a:gd name="connsiteY196" fmla="*/ 926937 h 1509906"/>
                    <a:gd name="connsiteX197" fmla="*/ 505389 w 1034979"/>
                    <a:gd name="connsiteY197" fmla="*/ 905982 h 1509906"/>
                    <a:gd name="connsiteX198" fmla="*/ 507294 w 1034979"/>
                    <a:gd name="connsiteY198" fmla="*/ 841212 h 1509906"/>
                    <a:gd name="connsiteX199" fmla="*/ 503484 w 1034979"/>
                    <a:gd name="connsiteY199" fmla="*/ 351627 h 1509906"/>
                    <a:gd name="connsiteX200" fmla="*/ 499674 w 1034979"/>
                    <a:gd name="connsiteY200" fmla="*/ 60162 h 1509906"/>
                    <a:gd name="connsiteX201" fmla="*/ 490149 w 1034979"/>
                    <a:gd name="connsiteY201" fmla="*/ 33492 h 1509906"/>
                    <a:gd name="connsiteX202" fmla="*/ 488244 w 1034979"/>
                    <a:gd name="connsiteY202" fmla="*/ 27777 h 1509906"/>
                    <a:gd name="connsiteX203" fmla="*/ 484434 w 1034979"/>
                    <a:gd name="connsiteY203" fmla="*/ 22062 h 1509906"/>
                    <a:gd name="connsiteX204" fmla="*/ 478719 w 1034979"/>
                    <a:gd name="connsiteY204" fmla="*/ 10632 h 1509906"/>
                    <a:gd name="connsiteX205" fmla="*/ 473004 w 1034979"/>
                    <a:gd name="connsiteY205" fmla="*/ 6822 h 1509906"/>
                    <a:gd name="connsiteX206" fmla="*/ 469194 w 1034979"/>
                    <a:gd name="connsiteY206" fmla="*/ 1107 h 1509906"/>
                    <a:gd name="connsiteX207" fmla="*/ 429189 w 1034979"/>
                    <a:gd name="connsiteY207" fmla="*/ 4917 h 1509906"/>
                    <a:gd name="connsiteX208" fmla="*/ 421569 w 1034979"/>
                    <a:gd name="connsiteY208" fmla="*/ 16347 h 1509906"/>
                    <a:gd name="connsiteX209" fmla="*/ 417759 w 1034979"/>
                    <a:gd name="connsiteY209" fmla="*/ 22062 h 1509906"/>
                    <a:gd name="connsiteX210" fmla="*/ 419664 w 1034979"/>
                    <a:gd name="connsiteY210" fmla="*/ 54447 h 1509906"/>
                    <a:gd name="connsiteX211" fmla="*/ 423474 w 1034979"/>
                    <a:gd name="connsiteY211" fmla="*/ 65877 h 1509906"/>
                    <a:gd name="connsiteX212" fmla="*/ 425379 w 1034979"/>
                    <a:gd name="connsiteY212" fmla="*/ 71592 h 1509906"/>
                    <a:gd name="connsiteX213" fmla="*/ 425379 w 1034979"/>
                    <a:gd name="connsiteY213" fmla="*/ 77307 h 1509906"/>
                    <a:gd name="connsiteX214" fmla="*/ 429189 w 1034979"/>
                    <a:gd name="connsiteY214" fmla="*/ 231612 h 1509906"/>
                    <a:gd name="connsiteX215" fmla="*/ 440619 w 1034979"/>
                    <a:gd name="connsiteY215" fmla="*/ 414492 h 1509906"/>
                    <a:gd name="connsiteX216" fmla="*/ 425379 w 1034979"/>
                    <a:gd name="connsiteY216" fmla="*/ 711672 h 1509906"/>
                    <a:gd name="connsiteX217" fmla="*/ 425173 w 1034979"/>
                    <a:gd name="connsiteY217" fmla="*/ 765165 h 1509906"/>
                    <a:gd name="connsiteX218" fmla="*/ 421363 w 1034979"/>
                    <a:gd name="connsiteY218" fmla="*/ 844096 h 1509906"/>
                    <a:gd name="connsiteX219" fmla="*/ 425379 w 1034979"/>
                    <a:gd name="connsiteY219" fmla="*/ 894552 h 1509906"/>
                    <a:gd name="connsiteX220" fmla="*/ 423474 w 1034979"/>
                    <a:gd name="connsiteY220" fmla="*/ 921222 h 1509906"/>
                    <a:gd name="connsiteX221" fmla="*/ 417759 w 1034979"/>
                    <a:gd name="connsiteY221" fmla="*/ 923127 h 1509906"/>
                    <a:gd name="connsiteX222" fmla="*/ 412044 w 1034979"/>
                    <a:gd name="connsiteY222" fmla="*/ 926937 h 1509906"/>
                    <a:gd name="connsiteX223" fmla="*/ 421569 w 1034979"/>
                    <a:gd name="connsiteY223"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43439 w 1034979"/>
                    <a:gd name="connsiteY36" fmla="*/ 968847 h 1509906"/>
                    <a:gd name="connsiteX37" fmla="*/ 166299 w 1034979"/>
                    <a:gd name="connsiteY37" fmla="*/ 972657 h 1509906"/>
                    <a:gd name="connsiteX38" fmla="*/ 191064 w 1034979"/>
                    <a:gd name="connsiteY38" fmla="*/ 978372 h 1509906"/>
                    <a:gd name="connsiteX39" fmla="*/ 208209 w 1034979"/>
                    <a:gd name="connsiteY39" fmla="*/ 984087 h 1509906"/>
                    <a:gd name="connsiteX40" fmla="*/ 213924 w 1034979"/>
                    <a:gd name="connsiteY40" fmla="*/ 985992 h 1509906"/>
                    <a:gd name="connsiteX41" fmla="*/ 229164 w 1034979"/>
                    <a:gd name="connsiteY41" fmla="*/ 989802 h 1509906"/>
                    <a:gd name="connsiteX42" fmla="*/ 248214 w 1034979"/>
                    <a:gd name="connsiteY42" fmla="*/ 995517 h 1509906"/>
                    <a:gd name="connsiteX43" fmla="*/ 253929 w 1034979"/>
                    <a:gd name="connsiteY43" fmla="*/ 999327 h 1509906"/>
                    <a:gd name="connsiteX44" fmla="*/ 267264 w 1034979"/>
                    <a:gd name="connsiteY44" fmla="*/ 1014567 h 1509906"/>
                    <a:gd name="connsiteX45" fmla="*/ 272979 w 1034979"/>
                    <a:gd name="connsiteY45" fmla="*/ 1033617 h 1509906"/>
                    <a:gd name="connsiteX46" fmla="*/ 274884 w 1034979"/>
                    <a:gd name="connsiteY46" fmla="*/ 1039332 h 1509906"/>
                    <a:gd name="connsiteX47" fmla="*/ 276789 w 1034979"/>
                    <a:gd name="connsiteY47" fmla="*/ 1045047 h 1509906"/>
                    <a:gd name="connsiteX48" fmla="*/ 278694 w 1034979"/>
                    <a:gd name="connsiteY48" fmla="*/ 1069812 h 1509906"/>
                    <a:gd name="connsiteX49" fmla="*/ 280599 w 1034979"/>
                    <a:gd name="connsiteY49" fmla="*/ 1075527 h 1509906"/>
                    <a:gd name="connsiteX50" fmla="*/ 278694 w 1034979"/>
                    <a:gd name="connsiteY50" fmla="*/ 1094577 h 1509906"/>
                    <a:gd name="connsiteX51" fmla="*/ 276789 w 1034979"/>
                    <a:gd name="connsiteY51" fmla="*/ 1104102 h 1509906"/>
                    <a:gd name="connsiteX52" fmla="*/ 263454 w 1034979"/>
                    <a:gd name="connsiteY52" fmla="*/ 1117437 h 1509906"/>
                    <a:gd name="connsiteX53" fmla="*/ 252024 w 1034979"/>
                    <a:gd name="connsiteY53" fmla="*/ 1125057 h 1509906"/>
                    <a:gd name="connsiteX54" fmla="*/ 240594 w 1034979"/>
                    <a:gd name="connsiteY54" fmla="*/ 1128867 h 1509906"/>
                    <a:gd name="connsiteX55" fmla="*/ 27234 w 1034979"/>
                    <a:gd name="connsiteY55" fmla="*/ 1147917 h 1509906"/>
                    <a:gd name="connsiteX56" fmla="*/ 15804 w 1034979"/>
                    <a:gd name="connsiteY56" fmla="*/ 1153632 h 1509906"/>
                    <a:gd name="connsiteX57" fmla="*/ 6279 w 1034979"/>
                    <a:gd name="connsiteY57" fmla="*/ 1163157 h 1509906"/>
                    <a:gd name="connsiteX58" fmla="*/ 4374 w 1034979"/>
                    <a:gd name="connsiteY58" fmla="*/ 1168872 h 1509906"/>
                    <a:gd name="connsiteX59" fmla="*/ 564 w 1034979"/>
                    <a:gd name="connsiteY59" fmla="*/ 1174587 h 1509906"/>
                    <a:gd name="connsiteX60" fmla="*/ 6279 w 1034979"/>
                    <a:gd name="connsiteY60" fmla="*/ 1206972 h 1509906"/>
                    <a:gd name="connsiteX61" fmla="*/ 11994 w 1034979"/>
                    <a:gd name="connsiteY61" fmla="*/ 1210782 h 1509906"/>
                    <a:gd name="connsiteX62" fmla="*/ 17709 w 1034979"/>
                    <a:gd name="connsiteY62" fmla="*/ 1212687 h 1509906"/>
                    <a:gd name="connsiteX63" fmla="*/ 145344 w 1034979"/>
                    <a:gd name="connsiteY63" fmla="*/ 1210782 h 1509906"/>
                    <a:gd name="connsiteX64" fmla="*/ 152964 w 1034979"/>
                    <a:gd name="connsiteY64" fmla="*/ 1208877 h 1509906"/>
                    <a:gd name="connsiteX65" fmla="*/ 303459 w 1034979"/>
                    <a:gd name="connsiteY65" fmla="*/ 1203162 h 1509906"/>
                    <a:gd name="connsiteX66" fmla="*/ 318699 w 1034979"/>
                    <a:gd name="connsiteY66" fmla="*/ 1210782 h 1509906"/>
                    <a:gd name="connsiteX67" fmla="*/ 330129 w 1034979"/>
                    <a:gd name="connsiteY67" fmla="*/ 1216497 h 1509906"/>
                    <a:gd name="connsiteX68" fmla="*/ 333939 w 1034979"/>
                    <a:gd name="connsiteY68" fmla="*/ 1222212 h 1509906"/>
                    <a:gd name="connsiteX69" fmla="*/ 339654 w 1034979"/>
                    <a:gd name="connsiteY69" fmla="*/ 1224117 h 1509906"/>
                    <a:gd name="connsiteX70" fmla="*/ 351084 w 1034979"/>
                    <a:gd name="connsiteY70" fmla="*/ 1231737 h 1509906"/>
                    <a:gd name="connsiteX71" fmla="*/ 356799 w 1034979"/>
                    <a:gd name="connsiteY71" fmla="*/ 1235547 h 1509906"/>
                    <a:gd name="connsiteX72" fmla="*/ 360609 w 1034979"/>
                    <a:gd name="connsiteY72" fmla="*/ 1241262 h 1509906"/>
                    <a:gd name="connsiteX73" fmla="*/ 366324 w 1034979"/>
                    <a:gd name="connsiteY73" fmla="*/ 1252692 h 1509906"/>
                    <a:gd name="connsiteX74" fmla="*/ 362514 w 1034979"/>
                    <a:gd name="connsiteY74" fmla="*/ 1279362 h 1509906"/>
                    <a:gd name="connsiteX75" fmla="*/ 358704 w 1034979"/>
                    <a:gd name="connsiteY75" fmla="*/ 1285077 h 1509906"/>
                    <a:gd name="connsiteX76" fmla="*/ 356799 w 1034979"/>
                    <a:gd name="connsiteY76" fmla="*/ 1290792 h 1509906"/>
                    <a:gd name="connsiteX77" fmla="*/ 352989 w 1034979"/>
                    <a:gd name="connsiteY77" fmla="*/ 1296507 h 1509906"/>
                    <a:gd name="connsiteX78" fmla="*/ 351084 w 1034979"/>
                    <a:gd name="connsiteY78" fmla="*/ 1302222 h 1509906"/>
                    <a:gd name="connsiteX79" fmla="*/ 347274 w 1034979"/>
                    <a:gd name="connsiteY79" fmla="*/ 1307937 h 1509906"/>
                    <a:gd name="connsiteX80" fmla="*/ 330129 w 1034979"/>
                    <a:gd name="connsiteY80" fmla="*/ 1374612 h 1509906"/>
                    <a:gd name="connsiteX81" fmla="*/ 328224 w 1034979"/>
                    <a:gd name="connsiteY81" fmla="*/ 1426047 h 1509906"/>
                    <a:gd name="connsiteX82" fmla="*/ 330129 w 1034979"/>
                    <a:gd name="connsiteY82" fmla="*/ 1450812 h 1509906"/>
                    <a:gd name="connsiteX83" fmla="*/ 332034 w 1034979"/>
                    <a:gd name="connsiteY83" fmla="*/ 1456527 h 1509906"/>
                    <a:gd name="connsiteX84" fmla="*/ 335844 w 1034979"/>
                    <a:gd name="connsiteY84" fmla="*/ 1460337 h 1509906"/>
                    <a:gd name="connsiteX85" fmla="*/ 364419 w 1034979"/>
                    <a:gd name="connsiteY85" fmla="*/ 1506057 h 1509906"/>
                    <a:gd name="connsiteX86" fmla="*/ 387279 w 1034979"/>
                    <a:gd name="connsiteY86" fmla="*/ 1507962 h 1509906"/>
                    <a:gd name="connsiteX87" fmla="*/ 392994 w 1034979"/>
                    <a:gd name="connsiteY87" fmla="*/ 1502247 h 1509906"/>
                    <a:gd name="connsiteX88" fmla="*/ 394899 w 1034979"/>
                    <a:gd name="connsiteY88" fmla="*/ 1490817 h 1509906"/>
                    <a:gd name="connsiteX89" fmla="*/ 396804 w 1034979"/>
                    <a:gd name="connsiteY89" fmla="*/ 1485102 h 1509906"/>
                    <a:gd name="connsiteX90" fmla="*/ 398709 w 1034979"/>
                    <a:gd name="connsiteY90" fmla="*/ 1467957 h 1509906"/>
                    <a:gd name="connsiteX91" fmla="*/ 400614 w 1034979"/>
                    <a:gd name="connsiteY91" fmla="*/ 1454622 h 1509906"/>
                    <a:gd name="connsiteX92" fmla="*/ 404424 w 1034979"/>
                    <a:gd name="connsiteY92" fmla="*/ 1397472 h 1509906"/>
                    <a:gd name="connsiteX93" fmla="*/ 410139 w 1034979"/>
                    <a:gd name="connsiteY93" fmla="*/ 1386042 h 1509906"/>
                    <a:gd name="connsiteX94" fmla="*/ 413949 w 1034979"/>
                    <a:gd name="connsiteY94" fmla="*/ 1372707 h 1509906"/>
                    <a:gd name="connsiteX95" fmla="*/ 415854 w 1034979"/>
                    <a:gd name="connsiteY95" fmla="*/ 1366992 h 1509906"/>
                    <a:gd name="connsiteX96" fmla="*/ 417759 w 1034979"/>
                    <a:gd name="connsiteY96" fmla="*/ 1353657 h 1509906"/>
                    <a:gd name="connsiteX97" fmla="*/ 421569 w 1034979"/>
                    <a:gd name="connsiteY97" fmla="*/ 1342227 h 1509906"/>
                    <a:gd name="connsiteX98" fmla="*/ 427284 w 1034979"/>
                    <a:gd name="connsiteY98" fmla="*/ 1328892 h 1509906"/>
                    <a:gd name="connsiteX99" fmla="*/ 467289 w 1034979"/>
                    <a:gd name="connsiteY99" fmla="*/ 1258407 h 1509906"/>
                    <a:gd name="connsiteX100" fmla="*/ 528455 w 1034979"/>
                    <a:gd name="connsiteY100" fmla="*/ 1245638 h 1509906"/>
                    <a:gd name="connsiteX101" fmla="*/ 573969 w 1034979"/>
                    <a:gd name="connsiteY101" fmla="*/ 1229832 h 1509906"/>
                    <a:gd name="connsiteX102" fmla="*/ 585399 w 1034979"/>
                    <a:gd name="connsiteY102" fmla="*/ 1226022 h 1509906"/>
                    <a:gd name="connsiteX103" fmla="*/ 720654 w 1034979"/>
                    <a:gd name="connsiteY103" fmla="*/ 1309842 h 1509906"/>
                    <a:gd name="connsiteX104" fmla="*/ 733989 w 1034979"/>
                    <a:gd name="connsiteY104" fmla="*/ 1319367 h 1509906"/>
                    <a:gd name="connsiteX105" fmla="*/ 743514 w 1034979"/>
                    <a:gd name="connsiteY105" fmla="*/ 1321272 h 1509906"/>
                    <a:gd name="connsiteX106" fmla="*/ 749229 w 1034979"/>
                    <a:gd name="connsiteY106" fmla="*/ 1323177 h 1509906"/>
                    <a:gd name="connsiteX107" fmla="*/ 762564 w 1034979"/>
                    <a:gd name="connsiteY107" fmla="*/ 1328892 h 1509906"/>
                    <a:gd name="connsiteX108" fmla="*/ 777804 w 1034979"/>
                    <a:gd name="connsiteY108" fmla="*/ 1326987 h 1509906"/>
                    <a:gd name="connsiteX109" fmla="*/ 789234 w 1034979"/>
                    <a:gd name="connsiteY109" fmla="*/ 1321272 h 1509906"/>
                    <a:gd name="connsiteX110" fmla="*/ 794949 w 1034979"/>
                    <a:gd name="connsiteY110" fmla="*/ 1319367 h 1509906"/>
                    <a:gd name="connsiteX111" fmla="*/ 802569 w 1034979"/>
                    <a:gd name="connsiteY111" fmla="*/ 1302222 h 1509906"/>
                    <a:gd name="connsiteX112" fmla="*/ 800664 w 1034979"/>
                    <a:gd name="connsiteY112" fmla="*/ 1277457 h 1509906"/>
                    <a:gd name="connsiteX113" fmla="*/ 798759 w 1034979"/>
                    <a:gd name="connsiteY113" fmla="*/ 1271742 h 1509906"/>
                    <a:gd name="connsiteX114" fmla="*/ 796854 w 1034979"/>
                    <a:gd name="connsiteY114" fmla="*/ 1264122 h 1509906"/>
                    <a:gd name="connsiteX115" fmla="*/ 783519 w 1034979"/>
                    <a:gd name="connsiteY115" fmla="*/ 1246977 h 1509906"/>
                    <a:gd name="connsiteX116" fmla="*/ 773994 w 1034979"/>
                    <a:gd name="connsiteY116" fmla="*/ 1241262 h 1509906"/>
                    <a:gd name="connsiteX117" fmla="*/ 648264 w 1034979"/>
                    <a:gd name="connsiteY117" fmla="*/ 1149822 h 1509906"/>
                    <a:gd name="connsiteX118" fmla="*/ 644454 w 1034979"/>
                    <a:gd name="connsiteY118" fmla="*/ 1132677 h 1509906"/>
                    <a:gd name="connsiteX119" fmla="*/ 646359 w 1034979"/>
                    <a:gd name="connsiteY119" fmla="*/ 1125057 h 1509906"/>
                    <a:gd name="connsiteX120" fmla="*/ 650169 w 1034979"/>
                    <a:gd name="connsiteY120" fmla="*/ 1107912 h 1509906"/>
                    <a:gd name="connsiteX121" fmla="*/ 653979 w 1034979"/>
                    <a:gd name="connsiteY121" fmla="*/ 1102197 h 1509906"/>
                    <a:gd name="connsiteX122" fmla="*/ 655884 w 1034979"/>
                    <a:gd name="connsiteY122" fmla="*/ 1096482 h 1509906"/>
                    <a:gd name="connsiteX123" fmla="*/ 661599 w 1034979"/>
                    <a:gd name="connsiteY123" fmla="*/ 1094577 h 1509906"/>
                    <a:gd name="connsiteX124" fmla="*/ 671124 w 1034979"/>
                    <a:gd name="connsiteY124" fmla="*/ 1083147 h 1509906"/>
                    <a:gd name="connsiteX125" fmla="*/ 724464 w 1034979"/>
                    <a:gd name="connsiteY125" fmla="*/ 1075527 h 1509906"/>
                    <a:gd name="connsiteX126" fmla="*/ 842574 w 1034979"/>
                    <a:gd name="connsiteY126" fmla="*/ 1077432 h 1509906"/>
                    <a:gd name="connsiteX127" fmla="*/ 871149 w 1034979"/>
                    <a:gd name="connsiteY127" fmla="*/ 1079337 h 1509906"/>
                    <a:gd name="connsiteX128" fmla="*/ 899724 w 1034979"/>
                    <a:gd name="connsiteY128" fmla="*/ 1085052 h 1509906"/>
                    <a:gd name="connsiteX129" fmla="*/ 922584 w 1034979"/>
                    <a:gd name="connsiteY129" fmla="*/ 1088862 h 1509906"/>
                    <a:gd name="connsiteX130" fmla="*/ 951159 w 1034979"/>
                    <a:gd name="connsiteY130" fmla="*/ 1094577 h 1509906"/>
                    <a:gd name="connsiteX131" fmla="*/ 956874 w 1034979"/>
                    <a:gd name="connsiteY131" fmla="*/ 1094577 h 1509906"/>
                    <a:gd name="connsiteX132" fmla="*/ 1002594 w 1034979"/>
                    <a:gd name="connsiteY132" fmla="*/ 1092672 h 1509906"/>
                    <a:gd name="connsiteX133" fmla="*/ 1031169 w 1034979"/>
                    <a:gd name="connsiteY133" fmla="*/ 1085052 h 1509906"/>
                    <a:gd name="connsiteX134" fmla="*/ 1034979 w 1034979"/>
                    <a:gd name="connsiteY134" fmla="*/ 1079337 h 1509906"/>
                    <a:gd name="connsiteX135" fmla="*/ 1033074 w 1034979"/>
                    <a:gd name="connsiteY135" fmla="*/ 1060287 h 1509906"/>
                    <a:gd name="connsiteX136" fmla="*/ 1027359 w 1034979"/>
                    <a:gd name="connsiteY136" fmla="*/ 1056477 h 1509906"/>
                    <a:gd name="connsiteX137" fmla="*/ 1012119 w 1034979"/>
                    <a:gd name="connsiteY137" fmla="*/ 1054572 h 1509906"/>
                    <a:gd name="connsiteX138" fmla="*/ 1006404 w 1034979"/>
                    <a:gd name="connsiteY138" fmla="*/ 1052667 h 1509906"/>
                    <a:gd name="connsiteX139" fmla="*/ 998784 w 1034979"/>
                    <a:gd name="connsiteY139" fmla="*/ 1050762 h 1509906"/>
                    <a:gd name="connsiteX140" fmla="*/ 987354 w 1034979"/>
                    <a:gd name="connsiteY140" fmla="*/ 1043142 h 1509906"/>
                    <a:gd name="connsiteX141" fmla="*/ 975924 w 1034979"/>
                    <a:gd name="connsiteY141" fmla="*/ 1039332 h 1509906"/>
                    <a:gd name="connsiteX142" fmla="*/ 970209 w 1034979"/>
                    <a:gd name="connsiteY142" fmla="*/ 1037427 h 1509906"/>
                    <a:gd name="connsiteX143" fmla="*/ 962589 w 1034979"/>
                    <a:gd name="connsiteY143" fmla="*/ 1035522 h 1509906"/>
                    <a:gd name="connsiteX144" fmla="*/ 956874 w 1034979"/>
                    <a:gd name="connsiteY144" fmla="*/ 1033617 h 1509906"/>
                    <a:gd name="connsiteX145" fmla="*/ 935919 w 1034979"/>
                    <a:gd name="connsiteY145" fmla="*/ 1027902 h 1509906"/>
                    <a:gd name="connsiteX146" fmla="*/ 930204 w 1034979"/>
                    <a:gd name="connsiteY146" fmla="*/ 1025997 h 1509906"/>
                    <a:gd name="connsiteX147" fmla="*/ 825429 w 1034979"/>
                    <a:gd name="connsiteY147" fmla="*/ 1027902 h 1509906"/>
                    <a:gd name="connsiteX148" fmla="*/ 819714 w 1034979"/>
                    <a:gd name="connsiteY148" fmla="*/ 1029807 h 1509906"/>
                    <a:gd name="connsiteX149" fmla="*/ 730179 w 1034979"/>
                    <a:gd name="connsiteY149" fmla="*/ 1031712 h 1509906"/>
                    <a:gd name="connsiteX150" fmla="*/ 716844 w 1034979"/>
                    <a:gd name="connsiteY150" fmla="*/ 1035522 h 1509906"/>
                    <a:gd name="connsiteX151" fmla="*/ 695889 w 1034979"/>
                    <a:gd name="connsiteY151" fmla="*/ 1037427 h 1509906"/>
                    <a:gd name="connsiteX152" fmla="*/ 669219 w 1034979"/>
                    <a:gd name="connsiteY152" fmla="*/ 1039332 h 1509906"/>
                    <a:gd name="connsiteX153" fmla="*/ 669219 w 1034979"/>
                    <a:gd name="connsiteY153" fmla="*/ 1039332 h 1509906"/>
                    <a:gd name="connsiteX154" fmla="*/ 646359 w 1034979"/>
                    <a:gd name="connsiteY154" fmla="*/ 1043142 h 1509906"/>
                    <a:gd name="connsiteX155" fmla="*/ 642549 w 1034979"/>
                    <a:gd name="connsiteY155" fmla="*/ 1031712 h 1509906"/>
                    <a:gd name="connsiteX156" fmla="*/ 640644 w 1034979"/>
                    <a:gd name="connsiteY156" fmla="*/ 1025997 h 1509906"/>
                    <a:gd name="connsiteX157" fmla="*/ 642549 w 1034979"/>
                    <a:gd name="connsiteY157" fmla="*/ 1008852 h 1509906"/>
                    <a:gd name="connsiteX158" fmla="*/ 644454 w 1034979"/>
                    <a:gd name="connsiteY158" fmla="*/ 1003137 h 1509906"/>
                    <a:gd name="connsiteX159" fmla="*/ 661599 w 1034979"/>
                    <a:gd name="connsiteY159" fmla="*/ 993612 h 1509906"/>
                    <a:gd name="connsiteX160" fmla="*/ 673029 w 1034979"/>
                    <a:gd name="connsiteY160" fmla="*/ 985992 h 1509906"/>
                    <a:gd name="connsiteX161" fmla="*/ 674934 w 1034979"/>
                    <a:gd name="connsiteY161" fmla="*/ 980277 h 1509906"/>
                    <a:gd name="connsiteX162" fmla="*/ 680649 w 1034979"/>
                    <a:gd name="connsiteY162" fmla="*/ 978372 h 1509906"/>
                    <a:gd name="connsiteX163" fmla="*/ 686364 w 1034979"/>
                    <a:gd name="connsiteY163" fmla="*/ 974562 h 1509906"/>
                    <a:gd name="connsiteX164" fmla="*/ 695889 w 1034979"/>
                    <a:gd name="connsiteY164" fmla="*/ 965037 h 1509906"/>
                    <a:gd name="connsiteX165" fmla="*/ 705414 w 1034979"/>
                    <a:gd name="connsiteY165" fmla="*/ 953607 h 1509906"/>
                    <a:gd name="connsiteX166" fmla="*/ 716844 w 1034979"/>
                    <a:gd name="connsiteY166" fmla="*/ 945987 h 1509906"/>
                    <a:gd name="connsiteX167" fmla="*/ 732084 w 1034979"/>
                    <a:gd name="connsiteY167" fmla="*/ 932652 h 1509906"/>
                    <a:gd name="connsiteX168" fmla="*/ 741609 w 1034979"/>
                    <a:gd name="connsiteY168" fmla="*/ 921222 h 1509906"/>
                    <a:gd name="connsiteX169" fmla="*/ 753039 w 1034979"/>
                    <a:gd name="connsiteY169" fmla="*/ 911697 h 1509906"/>
                    <a:gd name="connsiteX170" fmla="*/ 758754 w 1034979"/>
                    <a:gd name="connsiteY170" fmla="*/ 900267 h 1509906"/>
                    <a:gd name="connsiteX171" fmla="*/ 760659 w 1034979"/>
                    <a:gd name="connsiteY171" fmla="*/ 894552 h 1509906"/>
                    <a:gd name="connsiteX172" fmla="*/ 766374 w 1034979"/>
                    <a:gd name="connsiteY172" fmla="*/ 883122 h 1509906"/>
                    <a:gd name="connsiteX173" fmla="*/ 764469 w 1034979"/>
                    <a:gd name="connsiteY173" fmla="*/ 867882 h 1509906"/>
                    <a:gd name="connsiteX174" fmla="*/ 758754 w 1034979"/>
                    <a:gd name="connsiteY174" fmla="*/ 865977 h 1509906"/>
                    <a:gd name="connsiteX175" fmla="*/ 737799 w 1034979"/>
                    <a:gd name="connsiteY175" fmla="*/ 867882 h 1509906"/>
                    <a:gd name="connsiteX176" fmla="*/ 732084 w 1034979"/>
                    <a:gd name="connsiteY176" fmla="*/ 871692 h 1509906"/>
                    <a:gd name="connsiteX177" fmla="*/ 720654 w 1034979"/>
                    <a:gd name="connsiteY177" fmla="*/ 875502 h 1509906"/>
                    <a:gd name="connsiteX178" fmla="*/ 716844 w 1034979"/>
                    <a:gd name="connsiteY178" fmla="*/ 881217 h 1509906"/>
                    <a:gd name="connsiteX179" fmla="*/ 711129 w 1034979"/>
                    <a:gd name="connsiteY179" fmla="*/ 883122 h 1509906"/>
                    <a:gd name="connsiteX180" fmla="*/ 705414 w 1034979"/>
                    <a:gd name="connsiteY180" fmla="*/ 886932 h 1509906"/>
                    <a:gd name="connsiteX181" fmla="*/ 699699 w 1034979"/>
                    <a:gd name="connsiteY181" fmla="*/ 892647 h 1509906"/>
                    <a:gd name="connsiteX182" fmla="*/ 692079 w 1034979"/>
                    <a:gd name="connsiteY182" fmla="*/ 896457 h 1509906"/>
                    <a:gd name="connsiteX183" fmla="*/ 650169 w 1034979"/>
                    <a:gd name="connsiteY183" fmla="*/ 925032 h 1509906"/>
                    <a:gd name="connsiteX184" fmla="*/ 636834 w 1034979"/>
                    <a:gd name="connsiteY184" fmla="*/ 936462 h 1509906"/>
                    <a:gd name="connsiteX185" fmla="*/ 627309 w 1034979"/>
                    <a:gd name="connsiteY185" fmla="*/ 953607 h 1509906"/>
                    <a:gd name="connsiteX186" fmla="*/ 602544 w 1034979"/>
                    <a:gd name="connsiteY186" fmla="*/ 959322 h 1509906"/>
                    <a:gd name="connsiteX187" fmla="*/ 589209 w 1034979"/>
                    <a:gd name="connsiteY187" fmla="*/ 963132 h 1509906"/>
                    <a:gd name="connsiteX188" fmla="*/ 573969 w 1034979"/>
                    <a:gd name="connsiteY188" fmla="*/ 961227 h 1509906"/>
                    <a:gd name="connsiteX189" fmla="*/ 562539 w 1034979"/>
                    <a:gd name="connsiteY189" fmla="*/ 957417 h 1509906"/>
                    <a:gd name="connsiteX190" fmla="*/ 551109 w 1034979"/>
                    <a:gd name="connsiteY190" fmla="*/ 953607 h 1509906"/>
                    <a:gd name="connsiteX191" fmla="*/ 539679 w 1034979"/>
                    <a:gd name="connsiteY191" fmla="*/ 949797 h 1509906"/>
                    <a:gd name="connsiteX192" fmla="*/ 533964 w 1034979"/>
                    <a:gd name="connsiteY192" fmla="*/ 947892 h 1509906"/>
                    <a:gd name="connsiteX193" fmla="*/ 528249 w 1034979"/>
                    <a:gd name="connsiteY193" fmla="*/ 944082 h 1509906"/>
                    <a:gd name="connsiteX194" fmla="*/ 516819 w 1034979"/>
                    <a:gd name="connsiteY194" fmla="*/ 938367 h 1509906"/>
                    <a:gd name="connsiteX195" fmla="*/ 509199 w 1034979"/>
                    <a:gd name="connsiteY195" fmla="*/ 926937 h 1509906"/>
                    <a:gd name="connsiteX196" fmla="*/ 505389 w 1034979"/>
                    <a:gd name="connsiteY196" fmla="*/ 905982 h 1509906"/>
                    <a:gd name="connsiteX197" fmla="*/ 507294 w 1034979"/>
                    <a:gd name="connsiteY197" fmla="*/ 841212 h 1509906"/>
                    <a:gd name="connsiteX198" fmla="*/ 503484 w 1034979"/>
                    <a:gd name="connsiteY198" fmla="*/ 351627 h 1509906"/>
                    <a:gd name="connsiteX199" fmla="*/ 499674 w 1034979"/>
                    <a:gd name="connsiteY199" fmla="*/ 60162 h 1509906"/>
                    <a:gd name="connsiteX200" fmla="*/ 490149 w 1034979"/>
                    <a:gd name="connsiteY200" fmla="*/ 33492 h 1509906"/>
                    <a:gd name="connsiteX201" fmla="*/ 488244 w 1034979"/>
                    <a:gd name="connsiteY201" fmla="*/ 27777 h 1509906"/>
                    <a:gd name="connsiteX202" fmla="*/ 484434 w 1034979"/>
                    <a:gd name="connsiteY202" fmla="*/ 22062 h 1509906"/>
                    <a:gd name="connsiteX203" fmla="*/ 478719 w 1034979"/>
                    <a:gd name="connsiteY203" fmla="*/ 10632 h 1509906"/>
                    <a:gd name="connsiteX204" fmla="*/ 473004 w 1034979"/>
                    <a:gd name="connsiteY204" fmla="*/ 6822 h 1509906"/>
                    <a:gd name="connsiteX205" fmla="*/ 469194 w 1034979"/>
                    <a:gd name="connsiteY205" fmla="*/ 1107 h 1509906"/>
                    <a:gd name="connsiteX206" fmla="*/ 429189 w 1034979"/>
                    <a:gd name="connsiteY206" fmla="*/ 4917 h 1509906"/>
                    <a:gd name="connsiteX207" fmla="*/ 421569 w 1034979"/>
                    <a:gd name="connsiteY207" fmla="*/ 16347 h 1509906"/>
                    <a:gd name="connsiteX208" fmla="*/ 417759 w 1034979"/>
                    <a:gd name="connsiteY208" fmla="*/ 22062 h 1509906"/>
                    <a:gd name="connsiteX209" fmla="*/ 419664 w 1034979"/>
                    <a:gd name="connsiteY209" fmla="*/ 54447 h 1509906"/>
                    <a:gd name="connsiteX210" fmla="*/ 423474 w 1034979"/>
                    <a:gd name="connsiteY210" fmla="*/ 65877 h 1509906"/>
                    <a:gd name="connsiteX211" fmla="*/ 425379 w 1034979"/>
                    <a:gd name="connsiteY211" fmla="*/ 71592 h 1509906"/>
                    <a:gd name="connsiteX212" fmla="*/ 425379 w 1034979"/>
                    <a:gd name="connsiteY212" fmla="*/ 77307 h 1509906"/>
                    <a:gd name="connsiteX213" fmla="*/ 429189 w 1034979"/>
                    <a:gd name="connsiteY213" fmla="*/ 231612 h 1509906"/>
                    <a:gd name="connsiteX214" fmla="*/ 440619 w 1034979"/>
                    <a:gd name="connsiteY214" fmla="*/ 414492 h 1509906"/>
                    <a:gd name="connsiteX215" fmla="*/ 425379 w 1034979"/>
                    <a:gd name="connsiteY215" fmla="*/ 711672 h 1509906"/>
                    <a:gd name="connsiteX216" fmla="*/ 425173 w 1034979"/>
                    <a:gd name="connsiteY216" fmla="*/ 765165 h 1509906"/>
                    <a:gd name="connsiteX217" fmla="*/ 421363 w 1034979"/>
                    <a:gd name="connsiteY217" fmla="*/ 844096 h 1509906"/>
                    <a:gd name="connsiteX218" fmla="*/ 425379 w 1034979"/>
                    <a:gd name="connsiteY218" fmla="*/ 894552 h 1509906"/>
                    <a:gd name="connsiteX219" fmla="*/ 423474 w 1034979"/>
                    <a:gd name="connsiteY219" fmla="*/ 921222 h 1509906"/>
                    <a:gd name="connsiteX220" fmla="*/ 417759 w 1034979"/>
                    <a:gd name="connsiteY220" fmla="*/ 923127 h 1509906"/>
                    <a:gd name="connsiteX221" fmla="*/ 412044 w 1034979"/>
                    <a:gd name="connsiteY221" fmla="*/ 926937 h 1509906"/>
                    <a:gd name="connsiteX222" fmla="*/ 421569 w 1034979"/>
                    <a:gd name="connsiteY222"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66299 w 1034979"/>
                    <a:gd name="connsiteY36" fmla="*/ 972657 h 1509906"/>
                    <a:gd name="connsiteX37" fmla="*/ 191064 w 1034979"/>
                    <a:gd name="connsiteY37" fmla="*/ 978372 h 1509906"/>
                    <a:gd name="connsiteX38" fmla="*/ 208209 w 1034979"/>
                    <a:gd name="connsiteY38" fmla="*/ 984087 h 1509906"/>
                    <a:gd name="connsiteX39" fmla="*/ 213924 w 1034979"/>
                    <a:gd name="connsiteY39" fmla="*/ 985992 h 1509906"/>
                    <a:gd name="connsiteX40" fmla="*/ 229164 w 1034979"/>
                    <a:gd name="connsiteY40" fmla="*/ 989802 h 1509906"/>
                    <a:gd name="connsiteX41" fmla="*/ 248214 w 1034979"/>
                    <a:gd name="connsiteY41" fmla="*/ 995517 h 1509906"/>
                    <a:gd name="connsiteX42" fmla="*/ 253929 w 1034979"/>
                    <a:gd name="connsiteY42" fmla="*/ 999327 h 1509906"/>
                    <a:gd name="connsiteX43" fmla="*/ 267264 w 1034979"/>
                    <a:gd name="connsiteY43" fmla="*/ 1014567 h 1509906"/>
                    <a:gd name="connsiteX44" fmla="*/ 272979 w 1034979"/>
                    <a:gd name="connsiteY44" fmla="*/ 1033617 h 1509906"/>
                    <a:gd name="connsiteX45" fmla="*/ 274884 w 1034979"/>
                    <a:gd name="connsiteY45" fmla="*/ 1039332 h 1509906"/>
                    <a:gd name="connsiteX46" fmla="*/ 276789 w 1034979"/>
                    <a:gd name="connsiteY46" fmla="*/ 1045047 h 1509906"/>
                    <a:gd name="connsiteX47" fmla="*/ 278694 w 1034979"/>
                    <a:gd name="connsiteY47" fmla="*/ 1069812 h 1509906"/>
                    <a:gd name="connsiteX48" fmla="*/ 280599 w 1034979"/>
                    <a:gd name="connsiteY48" fmla="*/ 1075527 h 1509906"/>
                    <a:gd name="connsiteX49" fmla="*/ 278694 w 1034979"/>
                    <a:gd name="connsiteY49" fmla="*/ 1094577 h 1509906"/>
                    <a:gd name="connsiteX50" fmla="*/ 276789 w 1034979"/>
                    <a:gd name="connsiteY50" fmla="*/ 1104102 h 1509906"/>
                    <a:gd name="connsiteX51" fmla="*/ 263454 w 1034979"/>
                    <a:gd name="connsiteY51" fmla="*/ 1117437 h 1509906"/>
                    <a:gd name="connsiteX52" fmla="*/ 252024 w 1034979"/>
                    <a:gd name="connsiteY52" fmla="*/ 1125057 h 1509906"/>
                    <a:gd name="connsiteX53" fmla="*/ 240594 w 1034979"/>
                    <a:gd name="connsiteY53" fmla="*/ 1128867 h 1509906"/>
                    <a:gd name="connsiteX54" fmla="*/ 27234 w 1034979"/>
                    <a:gd name="connsiteY54" fmla="*/ 1147917 h 1509906"/>
                    <a:gd name="connsiteX55" fmla="*/ 15804 w 1034979"/>
                    <a:gd name="connsiteY55" fmla="*/ 1153632 h 1509906"/>
                    <a:gd name="connsiteX56" fmla="*/ 6279 w 1034979"/>
                    <a:gd name="connsiteY56" fmla="*/ 1163157 h 1509906"/>
                    <a:gd name="connsiteX57" fmla="*/ 4374 w 1034979"/>
                    <a:gd name="connsiteY57" fmla="*/ 1168872 h 1509906"/>
                    <a:gd name="connsiteX58" fmla="*/ 564 w 1034979"/>
                    <a:gd name="connsiteY58" fmla="*/ 1174587 h 1509906"/>
                    <a:gd name="connsiteX59" fmla="*/ 6279 w 1034979"/>
                    <a:gd name="connsiteY59" fmla="*/ 1206972 h 1509906"/>
                    <a:gd name="connsiteX60" fmla="*/ 11994 w 1034979"/>
                    <a:gd name="connsiteY60" fmla="*/ 1210782 h 1509906"/>
                    <a:gd name="connsiteX61" fmla="*/ 17709 w 1034979"/>
                    <a:gd name="connsiteY61" fmla="*/ 1212687 h 1509906"/>
                    <a:gd name="connsiteX62" fmla="*/ 145344 w 1034979"/>
                    <a:gd name="connsiteY62" fmla="*/ 1210782 h 1509906"/>
                    <a:gd name="connsiteX63" fmla="*/ 152964 w 1034979"/>
                    <a:gd name="connsiteY63" fmla="*/ 1208877 h 1509906"/>
                    <a:gd name="connsiteX64" fmla="*/ 303459 w 1034979"/>
                    <a:gd name="connsiteY64" fmla="*/ 1203162 h 1509906"/>
                    <a:gd name="connsiteX65" fmla="*/ 318699 w 1034979"/>
                    <a:gd name="connsiteY65" fmla="*/ 1210782 h 1509906"/>
                    <a:gd name="connsiteX66" fmla="*/ 330129 w 1034979"/>
                    <a:gd name="connsiteY66" fmla="*/ 1216497 h 1509906"/>
                    <a:gd name="connsiteX67" fmla="*/ 333939 w 1034979"/>
                    <a:gd name="connsiteY67" fmla="*/ 1222212 h 1509906"/>
                    <a:gd name="connsiteX68" fmla="*/ 339654 w 1034979"/>
                    <a:gd name="connsiteY68" fmla="*/ 1224117 h 1509906"/>
                    <a:gd name="connsiteX69" fmla="*/ 351084 w 1034979"/>
                    <a:gd name="connsiteY69" fmla="*/ 1231737 h 1509906"/>
                    <a:gd name="connsiteX70" fmla="*/ 356799 w 1034979"/>
                    <a:gd name="connsiteY70" fmla="*/ 1235547 h 1509906"/>
                    <a:gd name="connsiteX71" fmla="*/ 360609 w 1034979"/>
                    <a:gd name="connsiteY71" fmla="*/ 1241262 h 1509906"/>
                    <a:gd name="connsiteX72" fmla="*/ 366324 w 1034979"/>
                    <a:gd name="connsiteY72" fmla="*/ 1252692 h 1509906"/>
                    <a:gd name="connsiteX73" fmla="*/ 362514 w 1034979"/>
                    <a:gd name="connsiteY73" fmla="*/ 1279362 h 1509906"/>
                    <a:gd name="connsiteX74" fmla="*/ 358704 w 1034979"/>
                    <a:gd name="connsiteY74" fmla="*/ 1285077 h 1509906"/>
                    <a:gd name="connsiteX75" fmla="*/ 356799 w 1034979"/>
                    <a:gd name="connsiteY75" fmla="*/ 1290792 h 1509906"/>
                    <a:gd name="connsiteX76" fmla="*/ 352989 w 1034979"/>
                    <a:gd name="connsiteY76" fmla="*/ 1296507 h 1509906"/>
                    <a:gd name="connsiteX77" fmla="*/ 351084 w 1034979"/>
                    <a:gd name="connsiteY77" fmla="*/ 1302222 h 1509906"/>
                    <a:gd name="connsiteX78" fmla="*/ 347274 w 1034979"/>
                    <a:gd name="connsiteY78" fmla="*/ 1307937 h 1509906"/>
                    <a:gd name="connsiteX79" fmla="*/ 330129 w 1034979"/>
                    <a:gd name="connsiteY79" fmla="*/ 1374612 h 1509906"/>
                    <a:gd name="connsiteX80" fmla="*/ 328224 w 1034979"/>
                    <a:gd name="connsiteY80" fmla="*/ 1426047 h 1509906"/>
                    <a:gd name="connsiteX81" fmla="*/ 330129 w 1034979"/>
                    <a:gd name="connsiteY81" fmla="*/ 1450812 h 1509906"/>
                    <a:gd name="connsiteX82" fmla="*/ 332034 w 1034979"/>
                    <a:gd name="connsiteY82" fmla="*/ 1456527 h 1509906"/>
                    <a:gd name="connsiteX83" fmla="*/ 335844 w 1034979"/>
                    <a:gd name="connsiteY83" fmla="*/ 1460337 h 1509906"/>
                    <a:gd name="connsiteX84" fmla="*/ 364419 w 1034979"/>
                    <a:gd name="connsiteY84" fmla="*/ 1506057 h 1509906"/>
                    <a:gd name="connsiteX85" fmla="*/ 387279 w 1034979"/>
                    <a:gd name="connsiteY85" fmla="*/ 1507962 h 1509906"/>
                    <a:gd name="connsiteX86" fmla="*/ 392994 w 1034979"/>
                    <a:gd name="connsiteY86" fmla="*/ 1502247 h 1509906"/>
                    <a:gd name="connsiteX87" fmla="*/ 394899 w 1034979"/>
                    <a:gd name="connsiteY87" fmla="*/ 1490817 h 1509906"/>
                    <a:gd name="connsiteX88" fmla="*/ 396804 w 1034979"/>
                    <a:gd name="connsiteY88" fmla="*/ 1485102 h 1509906"/>
                    <a:gd name="connsiteX89" fmla="*/ 398709 w 1034979"/>
                    <a:gd name="connsiteY89" fmla="*/ 1467957 h 1509906"/>
                    <a:gd name="connsiteX90" fmla="*/ 400614 w 1034979"/>
                    <a:gd name="connsiteY90" fmla="*/ 1454622 h 1509906"/>
                    <a:gd name="connsiteX91" fmla="*/ 404424 w 1034979"/>
                    <a:gd name="connsiteY91" fmla="*/ 1397472 h 1509906"/>
                    <a:gd name="connsiteX92" fmla="*/ 410139 w 1034979"/>
                    <a:gd name="connsiteY92" fmla="*/ 1386042 h 1509906"/>
                    <a:gd name="connsiteX93" fmla="*/ 413949 w 1034979"/>
                    <a:gd name="connsiteY93" fmla="*/ 1372707 h 1509906"/>
                    <a:gd name="connsiteX94" fmla="*/ 415854 w 1034979"/>
                    <a:gd name="connsiteY94" fmla="*/ 1366992 h 1509906"/>
                    <a:gd name="connsiteX95" fmla="*/ 417759 w 1034979"/>
                    <a:gd name="connsiteY95" fmla="*/ 1353657 h 1509906"/>
                    <a:gd name="connsiteX96" fmla="*/ 421569 w 1034979"/>
                    <a:gd name="connsiteY96" fmla="*/ 1342227 h 1509906"/>
                    <a:gd name="connsiteX97" fmla="*/ 427284 w 1034979"/>
                    <a:gd name="connsiteY97" fmla="*/ 1328892 h 1509906"/>
                    <a:gd name="connsiteX98" fmla="*/ 467289 w 1034979"/>
                    <a:gd name="connsiteY98" fmla="*/ 1258407 h 1509906"/>
                    <a:gd name="connsiteX99" fmla="*/ 528455 w 1034979"/>
                    <a:gd name="connsiteY99" fmla="*/ 1245638 h 1509906"/>
                    <a:gd name="connsiteX100" fmla="*/ 573969 w 1034979"/>
                    <a:gd name="connsiteY100" fmla="*/ 1229832 h 1509906"/>
                    <a:gd name="connsiteX101" fmla="*/ 585399 w 1034979"/>
                    <a:gd name="connsiteY101" fmla="*/ 1226022 h 1509906"/>
                    <a:gd name="connsiteX102" fmla="*/ 720654 w 1034979"/>
                    <a:gd name="connsiteY102" fmla="*/ 1309842 h 1509906"/>
                    <a:gd name="connsiteX103" fmla="*/ 733989 w 1034979"/>
                    <a:gd name="connsiteY103" fmla="*/ 1319367 h 1509906"/>
                    <a:gd name="connsiteX104" fmla="*/ 743514 w 1034979"/>
                    <a:gd name="connsiteY104" fmla="*/ 1321272 h 1509906"/>
                    <a:gd name="connsiteX105" fmla="*/ 749229 w 1034979"/>
                    <a:gd name="connsiteY105" fmla="*/ 1323177 h 1509906"/>
                    <a:gd name="connsiteX106" fmla="*/ 762564 w 1034979"/>
                    <a:gd name="connsiteY106" fmla="*/ 1328892 h 1509906"/>
                    <a:gd name="connsiteX107" fmla="*/ 777804 w 1034979"/>
                    <a:gd name="connsiteY107" fmla="*/ 1326987 h 1509906"/>
                    <a:gd name="connsiteX108" fmla="*/ 789234 w 1034979"/>
                    <a:gd name="connsiteY108" fmla="*/ 1321272 h 1509906"/>
                    <a:gd name="connsiteX109" fmla="*/ 794949 w 1034979"/>
                    <a:gd name="connsiteY109" fmla="*/ 1319367 h 1509906"/>
                    <a:gd name="connsiteX110" fmla="*/ 802569 w 1034979"/>
                    <a:gd name="connsiteY110" fmla="*/ 1302222 h 1509906"/>
                    <a:gd name="connsiteX111" fmla="*/ 800664 w 1034979"/>
                    <a:gd name="connsiteY111" fmla="*/ 1277457 h 1509906"/>
                    <a:gd name="connsiteX112" fmla="*/ 798759 w 1034979"/>
                    <a:gd name="connsiteY112" fmla="*/ 1271742 h 1509906"/>
                    <a:gd name="connsiteX113" fmla="*/ 796854 w 1034979"/>
                    <a:gd name="connsiteY113" fmla="*/ 1264122 h 1509906"/>
                    <a:gd name="connsiteX114" fmla="*/ 783519 w 1034979"/>
                    <a:gd name="connsiteY114" fmla="*/ 1246977 h 1509906"/>
                    <a:gd name="connsiteX115" fmla="*/ 773994 w 1034979"/>
                    <a:gd name="connsiteY115" fmla="*/ 1241262 h 1509906"/>
                    <a:gd name="connsiteX116" fmla="*/ 648264 w 1034979"/>
                    <a:gd name="connsiteY116" fmla="*/ 1149822 h 1509906"/>
                    <a:gd name="connsiteX117" fmla="*/ 644454 w 1034979"/>
                    <a:gd name="connsiteY117" fmla="*/ 1132677 h 1509906"/>
                    <a:gd name="connsiteX118" fmla="*/ 646359 w 1034979"/>
                    <a:gd name="connsiteY118" fmla="*/ 1125057 h 1509906"/>
                    <a:gd name="connsiteX119" fmla="*/ 650169 w 1034979"/>
                    <a:gd name="connsiteY119" fmla="*/ 1107912 h 1509906"/>
                    <a:gd name="connsiteX120" fmla="*/ 653979 w 1034979"/>
                    <a:gd name="connsiteY120" fmla="*/ 1102197 h 1509906"/>
                    <a:gd name="connsiteX121" fmla="*/ 655884 w 1034979"/>
                    <a:gd name="connsiteY121" fmla="*/ 1096482 h 1509906"/>
                    <a:gd name="connsiteX122" fmla="*/ 661599 w 1034979"/>
                    <a:gd name="connsiteY122" fmla="*/ 1094577 h 1509906"/>
                    <a:gd name="connsiteX123" fmla="*/ 671124 w 1034979"/>
                    <a:gd name="connsiteY123" fmla="*/ 1083147 h 1509906"/>
                    <a:gd name="connsiteX124" fmla="*/ 724464 w 1034979"/>
                    <a:gd name="connsiteY124" fmla="*/ 1075527 h 1509906"/>
                    <a:gd name="connsiteX125" fmla="*/ 842574 w 1034979"/>
                    <a:gd name="connsiteY125" fmla="*/ 1077432 h 1509906"/>
                    <a:gd name="connsiteX126" fmla="*/ 871149 w 1034979"/>
                    <a:gd name="connsiteY126" fmla="*/ 1079337 h 1509906"/>
                    <a:gd name="connsiteX127" fmla="*/ 899724 w 1034979"/>
                    <a:gd name="connsiteY127" fmla="*/ 1085052 h 1509906"/>
                    <a:gd name="connsiteX128" fmla="*/ 922584 w 1034979"/>
                    <a:gd name="connsiteY128" fmla="*/ 1088862 h 1509906"/>
                    <a:gd name="connsiteX129" fmla="*/ 951159 w 1034979"/>
                    <a:gd name="connsiteY129" fmla="*/ 1094577 h 1509906"/>
                    <a:gd name="connsiteX130" fmla="*/ 956874 w 1034979"/>
                    <a:gd name="connsiteY130" fmla="*/ 1094577 h 1509906"/>
                    <a:gd name="connsiteX131" fmla="*/ 1002594 w 1034979"/>
                    <a:gd name="connsiteY131" fmla="*/ 1092672 h 1509906"/>
                    <a:gd name="connsiteX132" fmla="*/ 1031169 w 1034979"/>
                    <a:gd name="connsiteY132" fmla="*/ 1085052 h 1509906"/>
                    <a:gd name="connsiteX133" fmla="*/ 1034979 w 1034979"/>
                    <a:gd name="connsiteY133" fmla="*/ 1079337 h 1509906"/>
                    <a:gd name="connsiteX134" fmla="*/ 1033074 w 1034979"/>
                    <a:gd name="connsiteY134" fmla="*/ 1060287 h 1509906"/>
                    <a:gd name="connsiteX135" fmla="*/ 1027359 w 1034979"/>
                    <a:gd name="connsiteY135" fmla="*/ 1056477 h 1509906"/>
                    <a:gd name="connsiteX136" fmla="*/ 1012119 w 1034979"/>
                    <a:gd name="connsiteY136" fmla="*/ 1054572 h 1509906"/>
                    <a:gd name="connsiteX137" fmla="*/ 1006404 w 1034979"/>
                    <a:gd name="connsiteY137" fmla="*/ 1052667 h 1509906"/>
                    <a:gd name="connsiteX138" fmla="*/ 998784 w 1034979"/>
                    <a:gd name="connsiteY138" fmla="*/ 1050762 h 1509906"/>
                    <a:gd name="connsiteX139" fmla="*/ 987354 w 1034979"/>
                    <a:gd name="connsiteY139" fmla="*/ 1043142 h 1509906"/>
                    <a:gd name="connsiteX140" fmla="*/ 975924 w 1034979"/>
                    <a:gd name="connsiteY140" fmla="*/ 1039332 h 1509906"/>
                    <a:gd name="connsiteX141" fmla="*/ 970209 w 1034979"/>
                    <a:gd name="connsiteY141" fmla="*/ 1037427 h 1509906"/>
                    <a:gd name="connsiteX142" fmla="*/ 962589 w 1034979"/>
                    <a:gd name="connsiteY142" fmla="*/ 1035522 h 1509906"/>
                    <a:gd name="connsiteX143" fmla="*/ 956874 w 1034979"/>
                    <a:gd name="connsiteY143" fmla="*/ 1033617 h 1509906"/>
                    <a:gd name="connsiteX144" fmla="*/ 935919 w 1034979"/>
                    <a:gd name="connsiteY144" fmla="*/ 1027902 h 1509906"/>
                    <a:gd name="connsiteX145" fmla="*/ 930204 w 1034979"/>
                    <a:gd name="connsiteY145" fmla="*/ 1025997 h 1509906"/>
                    <a:gd name="connsiteX146" fmla="*/ 825429 w 1034979"/>
                    <a:gd name="connsiteY146" fmla="*/ 1027902 h 1509906"/>
                    <a:gd name="connsiteX147" fmla="*/ 819714 w 1034979"/>
                    <a:gd name="connsiteY147" fmla="*/ 1029807 h 1509906"/>
                    <a:gd name="connsiteX148" fmla="*/ 730179 w 1034979"/>
                    <a:gd name="connsiteY148" fmla="*/ 1031712 h 1509906"/>
                    <a:gd name="connsiteX149" fmla="*/ 716844 w 1034979"/>
                    <a:gd name="connsiteY149" fmla="*/ 1035522 h 1509906"/>
                    <a:gd name="connsiteX150" fmla="*/ 695889 w 1034979"/>
                    <a:gd name="connsiteY150" fmla="*/ 1037427 h 1509906"/>
                    <a:gd name="connsiteX151" fmla="*/ 669219 w 1034979"/>
                    <a:gd name="connsiteY151" fmla="*/ 1039332 h 1509906"/>
                    <a:gd name="connsiteX152" fmla="*/ 669219 w 1034979"/>
                    <a:gd name="connsiteY152" fmla="*/ 1039332 h 1509906"/>
                    <a:gd name="connsiteX153" fmla="*/ 646359 w 1034979"/>
                    <a:gd name="connsiteY153" fmla="*/ 1043142 h 1509906"/>
                    <a:gd name="connsiteX154" fmla="*/ 642549 w 1034979"/>
                    <a:gd name="connsiteY154" fmla="*/ 1031712 h 1509906"/>
                    <a:gd name="connsiteX155" fmla="*/ 640644 w 1034979"/>
                    <a:gd name="connsiteY155" fmla="*/ 1025997 h 1509906"/>
                    <a:gd name="connsiteX156" fmla="*/ 642549 w 1034979"/>
                    <a:gd name="connsiteY156" fmla="*/ 1008852 h 1509906"/>
                    <a:gd name="connsiteX157" fmla="*/ 644454 w 1034979"/>
                    <a:gd name="connsiteY157" fmla="*/ 1003137 h 1509906"/>
                    <a:gd name="connsiteX158" fmla="*/ 661599 w 1034979"/>
                    <a:gd name="connsiteY158" fmla="*/ 993612 h 1509906"/>
                    <a:gd name="connsiteX159" fmla="*/ 673029 w 1034979"/>
                    <a:gd name="connsiteY159" fmla="*/ 985992 h 1509906"/>
                    <a:gd name="connsiteX160" fmla="*/ 674934 w 1034979"/>
                    <a:gd name="connsiteY160" fmla="*/ 980277 h 1509906"/>
                    <a:gd name="connsiteX161" fmla="*/ 680649 w 1034979"/>
                    <a:gd name="connsiteY161" fmla="*/ 978372 h 1509906"/>
                    <a:gd name="connsiteX162" fmla="*/ 686364 w 1034979"/>
                    <a:gd name="connsiteY162" fmla="*/ 974562 h 1509906"/>
                    <a:gd name="connsiteX163" fmla="*/ 695889 w 1034979"/>
                    <a:gd name="connsiteY163" fmla="*/ 965037 h 1509906"/>
                    <a:gd name="connsiteX164" fmla="*/ 705414 w 1034979"/>
                    <a:gd name="connsiteY164" fmla="*/ 953607 h 1509906"/>
                    <a:gd name="connsiteX165" fmla="*/ 716844 w 1034979"/>
                    <a:gd name="connsiteY165" fmla="*/ 945987 h 1509906"/>
                    <a:gd name="connsiteX166" fmla="*/ 732084 w 1034979"/>
                    <a:gd name="connsiteY166" fmla="*/ 932652 h 1509906"/>
                    <a:gd name="connsiteX167" fmla="*/ 741609 w 1034979"/>
                    <a:gd name="connsiteY167" fmla="*/ 921222 h 1509906"/>
                    <a:gd name="connsiteX168" fmla="*/ 753039 w 1034979"/>
                    <a:gd name="connsiteY168" fmla="*/ 911697 h 1509906"/>
                    <a:gd name="connsiteX169" fmla="*/ 758754 w 1034979"/>
                    <a:gd name="connsiteY169" fmla="*/ 900267 h 1509906"/>
                    <a:gd name="connsiteX170" fmla="*/ 760659 w 1034979"/>
                    <a:gd name="connsiteY170" fmla="*/ 894552 h 1509906"/>
                    <a:gd name="connsiteX171" fmla="*/ 766374 w 1034979"/>
                    <a:gd name="connsiteY171" fmla="*/ 883122 h 1509906"/>
                    <a:gd name="connsiteX172" fmla="*/ 764469 w 1034979"/>
                    <a:gd name="connsiteY172" fmla="*/ 867882 h 1509906"/>
                    <a:gd name="connsiteX173" fmla="*/ 758754 w 1034979"/>
                    <a:gd name="connsiteY173" fmla="*/ 865977 h 1509906"/>
                    <a:gd name="connsiteX174" fmla="*/ 737799 w 1034979"/>
                    <a:gd name="connsiteY174" fmla="*/ 867882 h 1509906"/>
                    <a:gd name="connsiteX175" fmla="*/ 732084 w 1034979"/>
                    <a:gd name="connsiteY175" fmla="*/ 871692 h 1509906"/>
                    <a:gd name="connsiteX176" fmla="*/ 720654 w 1034979"/>
                    <a:gd name="connsiteY176" fmla="*/ 875502 h 1509906"/>
                    <a:gd name="connsiteX177" fmla="*/ 716844 w 1034979"/>
                    <a:gd name="connsiteY177" fmla="*/ 881217 h 1509906"/>
                    <a:gd name="connsiteX178" fmla="*/ 711129 w 1034979"/>
                    <a:gd name="connsiteY178" fmla="*/ 883122 h 1509906"/>
                    <a:gd name="connsiteX179" fmla="*/ 705414 w 1034979"/>
                    <a:gd name="connsiteY179" fmla="*/ 886932 h 1509906"/>
                    <a:gd name="connsiteX180" fmla="*/ 699699 w 1034979"/>
                    <a:gd name="connsiteY180" fmla="*/ 892647 h 1509906"/>
                    <a:gd name="connsiteX181" fmla="*/ 692079 w 1034979"/>
                    <a:gd name="connsiteY181" fmla="*/ 896457 h 1509906"/>
                    <a:gd name="connsiteX182" fmla="*/ 650169 w 1034979"/>
                    <a:gd name="connsiteY182" fmla="*/ 925032 h 1509906"/>
                    <a:gd name="connsiteX183" fmla="*/ 636834 w 1034979"/>
                    <a:gd name="connsiteY183" fmla="*/ 936462 h 1509906"/>
                    <a:gd name="connsiteX184" fmla="*/ 627309 w 1034979"/>
                    <a:gd name="connsiteY184" fmla="*/ 953607 h 1509906"/>
                    <a:gd name="connsiteX185" fmla="*/ 602544 w 1034979"/>
                    <a:gd name="connsiteY185" fmla="*/ 959322 h 1509906"/>
                    <a:gd name="connsiteX186" fmla="*/ 589209 w 1034979"/>
                    <a:gd name="connsiteY186" fmla="*/ 963132 h 1509906"/>
                    <a:gd name="connsiteX187" fmla="*/ 573969 w 1034979"/>
                    <a:gd name="connsiteY187" fmla="*/ 961227 h 1509906"/>
                    <a:gd name="connsiteX188" fmla="*/ 562539 w 1034979"/>
                    <a:gd name="connsiteY188" fmla="*/ 957417 h 1509906"/>
                    <a:gd name="connsiteX189" fmla="*/ 551109 w 1034979"/>
                    <a:gd name="connsiteY189" fmla="*/ 953607 h 1509906"/>
                    <a:gd name="connsiteX190" fmla="*/ 539679 w 1034979"/>
                    <a:gd name="connsiteY190" fmla="*/ 949797 h 1509906"/>
                    <a:gd name="connsiteX191" fmla="*/ 533964 w 1034979"/>
                    <a:gd name="connsiteY191" fmla="*/ 947892 h 1509906"/>
                    <a:gd name="connsiteX192" fmla="*/ 528249 w 1034979"/>
                    <a:gd name="connsiteY192" fmla="*/ 944082 h 1509906"/>
                    <a:gd name="connsiteX193" fmla="*/ 516819 w 1034979"/>
                    <a:gd name="connsiteY193" fmla="*/ 938367 h 1509906"/>
                    <a:gd name="connsiteX194" fmla="*/ 509199 w 1034979"/>
                    <a:gd name="connsiteY194" fmla="*/ 926937 h 1509906"/>
                    <a:gd name="connsiteX195" fmla="*/ 505389 w 1034979"/>
                    <a:gd name="connsiteY195" fmla="*/ 905982 h 1509906"/>
                    <a:gd name="connsiteX196" fmla="*/ 507294 w 1034979"/>
                    <a:gd name="connsiteY196" fmla="*/ 841212 h 1509906"/>
                    <a:gd name="connsiteX197" fmla="*/ 503484 w 1034979"/>
                    <a:gd name="connsiteY197" fmla="*/ 351627 h 1509906"/>
                    <a:gd name="connsiteX198" fmla="*/ 499674 w 1034979"/>
                    <a:gd name="connsiteY198" fmla="*/ 60162 h 1509906"/>
                    <a:gd name="connsiteX199" fmla="*/ 490149 w 1034979"/>
                    <a:gd name="connsiteY199" fmla="*/ 33492 h 1509906"/>
                    <a:gd name="connsiteX200" fmla="*/ 488244 w 1034979"/>
                    <a:gd name="connsiteY200" fmla="*/ 27777 h 1509906"/>
                    <a:gd name="connsiteX201" fmla="*/ 484434 w 1034979"/>
                    <a:gd name="connsiteY201" fmla="*/ 22062 h 1509906"/>
                    <a:gd name="connsiteX202" fmla="*/ 478719 w 1034979"/>
                    <a:gd name="connsiteY202" fmla="*/ 10632 h 1509906"/>
                    <a:gd name="connsiteX203" fmla="*/ 473004 w 1034979"/>
                    <a:gd name="connsiteY203" fmla="*/ 6822 h 1509906"/>
                    <a:gd name="connsiteX204" fmla="*/ 469194 w 1034979"/>
                    <a:gd name="connsiteY204" fmla="*/ 1107 h 1509906"/>
                    <a:gd name="connsiteX205" fmla="*/ 429189 w 1034979"/>
                    <a:gd name="connsiteY205" fmla="*/ 4917 h 1509906"/>
                    <a:gd name="connsiteX206" fmla="*/ 421569 w 1034979"/>
                    <a:gd name="connsiteY206" fmla="*/ 16347 h 1509906"/>
                    <a:gd name="connsiteX207" fmla="*/ 417759 w 1034979"/>
                    <a:gd name="connsiteY207" fmla="*/ 22062 h 1509906"/>
                    <a:gd name="connsiteX208" fmla="*/ 419664 w 1034979"/>
                    <a:gd name="connsiteY208" fmla="*/ 54447 h 1509906"/>
                    <a:gd name="connsiteX209" fmla="*/ 423474 w 1034979"/>
                    <a:gd name="connsiteY209" fmla="*/ 65877 h 1509906"/>
                    <a:gd name="connsiteX210" fmla="*/ 425379 w 1034979"/>
                    <a:gd name="connsiteY210" fmla="*/ 71592 h 1509906"/>
                    <a:gd name="connsiteX211" fmla="*/ 425379 w 1034979"/>
                    <a:gd name="connsiteY211" fmla="*/ 77307 h 1509906"/>
                    <a:gd name="connsiteX212" fmla="*/ 429189 w 1034979"/>
                    <a:gd name="connsiteY212" fmla="*/ 231612 h 1509906"/>
                    <a:gd name="connsiteX213" fmla="*/ 440619 w 1034979"/>
                    <a:gd name="connsiteY213" fmla="*/ 414492 h 1509906"/>
                    <a:gd name="connsiteX214" fmla="*/ 425379 w 1034979"/>
                    <a:gd name="connsiteY214" fmla="*/ 711672 h 1509906"/>
                    <a:gd name="connsiteX215" fmla="*/ 425173 w 1034979"/>
                    <a:gd name="connsiteY215" fmla="*/ 765165 h 1509906"/>
                    <a:gd name="connsiteX216" fmla="*/ 421363 w 1034979"/>
                    <a:gd name="connsiteY216" fmla="*/ 844096 h 1509906"/>
                    <a:gd name="connsiteX217" fmla="*/ 425379 w 1034979"/>
                    <a:gd name="connsiteY217" fmla="*/ 894552 h 1509906"/>
                    <a:gd name="connsiteX218" fmla="*/ 423474 w 1034979"/>
                    <a:gd name="connsiteY218" fmla="*/ 921222 h 1509906"/>
                    <a:gd name="connsiteX219" fmla="*/ 417759 w 1034979"/>
                    <a:gd name="connsiteY219" fmla="*/ 923127 h 1509906"/>
                    <a:gd name="connsiteX220" fmla="*/ 412044 w 1034979"/>
                    <a:gd name="connsiteY220" fmla="*/ 926937 h 1509906"/>
                    <a:gd name="connsiteX221" fmla="*/ 421569 w 1034979"/>
                    <a:gd name="connsiteY221"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66299 w 1034979"/>
                    <a:gd name="connsiteY35" fmla="*/ 972657 h 1509906"/>
                    <a:gd name="connsiteX36" fmla="*/ 191064 w 1034979"/>
                    <a:gd name="connsiteY36" fmla="*/ 978372 h 1509906"/>
                    <a:gd name="connsiteX37" fmla="*/ 208209 w 1034979"/>
                    <a:gd name="connsiteY37" fmla="*/ 984087 h 1509906"/>
                    <a:gd name="connsiteX38" fmla="*/ 213924 w 1034979"/>
                    <a:gd name="connsiteY38" fmla="*/ 985992 h 1509906"/>
                    <a:gd name="connsiteX39" fmla="*/ 229164 w 1034979"/>
                    <a:gd name="connsiteY39" fmla="*/ 989802 h 1509906"/>
                    <a:gd name="connsiteX40" fmla="*/ 248214 w 1034979"/>
                    <a:gd name="connsiteY40" fmla="*/ 995517 h 1509906"/>
                    <a:gd name="connsiteX41" fmla="*/ 253929 w 1034979"/>
                    <a:gd name="connsiteY41" fmla="*/ 999327 h 1509906"/>
                    <a:gd name="connsiteX42" fmla="*/ 267264 w 1034979"/>
                    <a:gd name="connsiteY42" fmla="*/ 1014567 h 1509906"/>
                    <a:gd name="connsiteX43" fmla="*/ 272979 w 1034979"/>
                    <a:gd name="connsiteY43" fmla="*/ 1033617 h 1509906"/>
                    <a:gd name="connsiteX44" fmla="*/ 274884 w 1034979"/>
                    <a:gd name="connsiteY44" fmla="*/ 1039332 h 1509906"/>
                    <a:gd name="connsiteX45" fmla="*/ 276789 w 1034979"/>
                    <a:gd name="connsiteY45" fmla="*/ 1045047 h 1509906"/>
                    <a:gd name="connsiteX46" fmla="*/ 278694 w 1034979"/>
                    <a:gd name="connsiteY46" fmla="*/ 1069812 h 1509906"/>
                    <a:gd name="connsiteX47" fmla="*/ 280599 w 1034979"/>
                    <a:gd name="connsiteY47" fmla="*/ 1075527 h 1509906"/>
                    <a:gd name="connsiteX48" fmla="*/ 278694 w 1034979"/>
                    <a:gd name="connsiteY48" fmla="*/ 1094577 h 1509906"/>
                    <a:gd name="connsiteX49" fmla="*/ 276789 w 1034979"/>
                    <a:gd name="connsiteY49" fmla="*/ 1104102 h 1509906"/>
                    <a:gd name="connsiteX50" fmla="*/ 263454 w 1034979"/>
                    <a:gd name="connsiteY50" fmla="*/ 1117437 h 1509906"/>
                    <a:gd name="connsiteX51" fmla="*/ 252024 w 1034979"/>
                    <a:gd name="connsiteY51" fmla="*/ 1125057 h 1509906"/>
                    <a:gd name="connsiteX52" fmla="*/ 240594 w 1034979"/>
                    <a:gd name="connsiteY52" fmla="*/ 1128867 h 1509906"/>
                    <a:gd name="connsiteX53" fmla="*/ 27234 w 1034979"/>
                    <a:gd name="connsiteY53" fmla="*/ 1147917 h 1509906"/>
                    <a:gd name="connsiteX54" fmla="*/ 15804 w 1034979"/>
                    <a:gd name="connsiteY54" fmla="*/ 1153632 h 1509906"/>
                    <a:gd name="connsiteX55" fmla="*/ 6279 w 1034979"/>
                    <a:gd name="connsiteY55" fmla="*/ 1163157 h 1509906"/>
                    <a:gd name="connsiteX56" fmla="*/ 4374 w 1034979"/>
                    <a:gd name="connsiteY56" fmla="*/ 1168872 h 1509906"/>
                    <a:gd name="connsiteX57" fmla="*/ 564 w 1034979"/>
                    <a:gd name="connsiteY57" fmla="*/ 1174587 h 1509906"/>
                    <a:gd name="connsiteX58" fmla="*/ 6279 w 1034979"/>
                    <a:gd name="connsiteY58" fmla="*/ 1206972 h 1509906"/>
                    <a:gd name="connsiteX59" fmla="*/ 11994 w 1034979"/>
                    <a:gd name="connsiteY59" fmla="*/ 1210782 h 1509906"/>
                    <a:gd name="connsiteX60" fmla="*/ 17709 w 1034979"/>
                    <a:gd name="connsiteY60" fmla="*/ 1212687 h 1509906"/>
                    <a:gd name="connsiteX61" fmla="*/ 145344 w 1034979"/>
                    <a:gd name="connsiteY61" fmla="*/ 1210782 h 1509906"/>
                    <a:gd name="connsiteX62" fmla="*/ 152964 w 1034979"/>
                    <a:gd name="connsiteY62" fmla="*/ 1208877 h 1509906"/>
                    <a:gd name="connsiteX63" fmla="*/ 303459 w 1034979"/>
                    <a:gd name="connsiteY63" fmla="*/ 1203162 h 1509906"/>
                    <a:gd name="connsiteX64" fmla="*/ 318699 w 1034979"/>
                    <a:gd name="connsiteY64" fmla="*/ 1210782 h 1509906"/>
                    <a:gd name="connsiteX65" fmla="*/ 330129 w 1034979"/>
                    <a:gd name="connsiteY65" fmla="*/ 1216497 h 1509906"/>
                    <a:gd name="connsiteX66" fmla="*/ 333939 w 1034979"/>
                    <a:gd name="connsiteY66" fmla="*/ 1222212 h 1509906"/>
                    <a:gd name="connsiteX67" fmla="*/ 339654 w 1034979"/>
                    <a:gd name="connsiteY67" fmla="*/ 1224117 h 1509906"/>
                    <a:gd name="connsiteX68" fmla="*/ 351084 w 1034979"/>
                    <a:gd name="connsiteY68" fmla="*/ 1231737 h 1509906"/>
                    <a:gd name="connsiteX69" fmla="*/ 356799 w 1034979"/>
                    <a:gd name="connsiteY69" fmla="*/ 1235547 h 1509906"/>
                    <a:gd name="connsiteX70" fmla="*/ 360609 w 1034979"/>
                    <a:gd name="connsiteY70" fmla="*/ 1241262 h 1509906"/>
                    <a:gd name="connsiteX71" fmla="*/ 366324 w 1034979"/>
                    <a:gd name="connsiteY71" fmla="*/ 1252692 h 1509906"/>
                    <a:gd name="connsiteX72" fmla="*/ 362514 w 1034979"/>
                    <a:gd name="connsiteY72" fmla="*/ 1279362 h 1509906"/>
                    <a:gd name="connsiteX73" fmla="*/ 358704 w 1034979"/>
                    <a:gd name="connsiteY73" fmla="*/ 1285077 h 1509906"/>
                    <a:gd name="connsiteX74" fmla="*/ 356799 w 1034979"/>
                    <a:gd name="connsiteY74" fmla="*/ 1290792 h 1509906"/>
                    <a:gd name="connsiteX75" fmla="*/ 352989 w 1034979"/>
                    <a:gd name="connsiteY75" fmla="*/ 1296507 h 1509906"/>
                    <a:gd name="connsiteX76" fmla="*/ 351084 w 1034979"/>
                    <a:gd name="connsiteY76" fmla="*/ 1302222 h 1509906"/>
                    <a:gd name="connsiteX77" fmla="*/ 347274 w 1034979"/>
                    <a:gd name="connsiteY77" fmla="*/ 1307937 h 1509906"/>
                    <a:gd name="connsiteX78" fmla="*/ 330129 w 1034979"/>
                    <a:gd name="connsiteY78" fmla="*/ 1374612 h 1509906"/>
                    <a:gd name="connsiteX79" fmla="*/ 328224 w 1034979"/>
                    <a:gd name="connsiteY79" fmla="*/ 1426047 h 1509906"/>
                    <a:gd name="connsiteX80" fmla="*/ 330129 w 1034979"/>
                    <a:gd name="connsiteY80" fmla="*/ 1450812 h 1509906"/>
                    <a:gd name="connsiteX81" fmla="*/ 332034 w 1034979"/>
                    <a:gd name="connsiteY81" fmla="*/ 1456527 h 1509906"/>
                    <a:gd name="connsiteX82" fmla="*/ 335844 w 1034979"/>
                    <a:gd name="connsiteY82" fmla="*/ 1460337 h 1509906"/>
                    <a:gd name="connsiteX83" fmla="*/ 364419 w 1034979"/>
                    <a:gd name="connsiteY83" fmla="*/ 1506057 h 1509906"/>
                    <a:gd name="connsiteX84" fmla="*/ 387279 w 1034979"/>
                    <a:gd name="connsiteY84" fmla="*/ 1507962 h 1509906"/>
                    <a:gd name="connsiteX85" fmla="*/ 392994 w 1034979"/>
                    <a:gd name="connsiteY85" fmla="*/ 1502247 h 1509906"/>
                    <a:gd name="connsiteX86" fmla="*/ 394899 w 1034979"/>
                    <a:gd name="connsiteY86" fmla="*/ 1490817 h 1509906"/>
                    <a:gd name="connsiteX87" fmla="*/ 396804 w 1034979"/>
                    <a:gd name="connsiteY87" fmla="*/ 1485102 h 1509906"/>
                    <a:gd name="connsiteX88" fmla="*/ 398709 w 1034979"/>
                    <a:gd name="connsiteY88" fmla="*/ 1467957 h 1509906"/>
                    <a:gd name="connsiteX89" fmla="*/ 400614 w 1034979"/>
                    <a:gd name="connsiteY89" fmla="*/ 1454622 h 1509906"/>
                    <a:gd name="connsiteX90" fmla="*/ 404424 w 1034979"/>
                    <a:gd name="connsiteY90" fmla="*/ 1397472 h 1509906"/>
                    <a:gd name="connsiteX91" fmla="*/ 410139 w 1034979"/>
                    <a:gd name="connsiteY91" fmla="*/ 1386042 h 1509906"/>
                    <a:gd name="connsiteX92" fmla="*/ 413949 w 1034979"/>
                    <a:gd name="connsiteY92" fmla="*/ 1372707 h 1509906"/>
                    <a:gd name="connsiteX93" fmla="*/ 415854 w 1034979"/>
                    <a:gd name="connsiteY93" fmla="*/ 1366992 h 1509906"/>
                    <a:gd name="connsiteX94" fmla="*/ 417759 w 1034979"/>
                    <a:gd name="connsiteY94" fmla="*/ 1353657 h 1509906"/>
                    <a:gd name="connsiteX95" fmla="*/ 421569 w 1034979"/>
                    <a:gd name="connsiteY95" fmla="*/ 1342227 h 1509906"/>
                    <a:gd name="connsiteX96" fmla="*/ 427284 w 1034979"/>
                    <a:gd name="connsiteY96" fmla="*/ 1328892 h 1509906"/>
                    <a:gd name="connsiteX97" fmla="*/ 467289 w 1034979"/>
                    <a:gd name="connsiteY97" fmla="*/ 1258407 h 1509906"/>
                    <a:gd name="connsiteX98" fmla="*/ 528455 w 1034979"/>
                    <a:gd name="connsiteY98" fmla="*/ 1245638 h 1509906"/>
                    <a:gd name="connsiteX99" fmla="*/ 573969 w 1034979"/>
                    <a:gd name="connsiteY99" fmla="*/ 1229832 h 1509906"/>
                    <a:gd name="connsiteX100" fmla="*/ 585399 w 1034979"/>
                    <a:gd name="connsiteY100" fmla="*/ 1226022 h 1509906"/>
                    <a:gd name="connsiteX101" fmla="*/ 720654 w 1034979"/>
                    <a:gd name="connsiteY101" fmla="*/ 1309842 h 1509906"/>
                    <a:gd name="connsiteX102" fmla="*/ 733989 w 1034979"/>
                    <a:gd name="connsiteY102" fmla="*/ 1319367 h 1509906"/>
                    <a:gd name="connsiteX103" fmla="*/ 743514 w 1034979"/>
                    <a:gd name="connsiteY103" fmla="*/ 1321272 h 1509906"/>
                    <a:gd name="connsiteX104" fmla="*/ 749229 w 1034979"/>
                    <a:gd name="connsiteY104" fmla="*/ 1323177 h 1509906"/>
                    <a:gd name="connsiteX105" fmla="*/ 762564 w 1034979"/>
                    <a:gd name="connsiteY105" fmla="*/ 1328892 h 1509906"/>
                    <a:gd name="connsiteX106" fmla="*/ 777804 w 1034979"/>
                    <a:gd name="connsiteY106" fmla="*/ 1326987 h 1509906"/>
                    <a:gd name="connsiteX107" fmla="*/ 789234 w 1034979"/>
                    <a:gd name="connsiteY107" fmla="*/ 1321272 h 1509906"/>
                    <a:gd name="connsiteX108" fmla="*/ 794949 w 1034979"/>
                    <a:gd name="connsiteY108" fmla="*/ 1319367 h 1509906"/>
                    <a:gd name="connsiteX109" fmla="*/ 802569 w 1034979"/>
                    <a:gd name="connsiteY109" fmla="*/ 1302222 h 1509906"/>
                    <a:gd name="connsiteX110" fmla="*/ 800664 w 1034979"/>
                    <a:gd name="connsiteY110" fmla="*/ 1277457 h 1509906"/>
                    <a:gd name="connsiteX111" fmla="*/ 798759 w 1034979"/>
                    <a:gd name="connsiteY111" fmla="*/ 1271742 h 1509906"/>
                    <a:gd name="connsiteX112" fmla="*/ 796854 w 1034979"/>
                    <a:gd name="connsiteY112" fmla="*/ 1264122 h 1509906"/>
                    <a:gd name="connsiteX113" fmla="*/ 783519 w 1034979"/>
                    <a:gd name="connsiteY113" fmla="*/ 1246977 h 1509906"/>
                    <a:gd name="connsiteX114" fmla="*/ 773994 w 1034979"/>
                    <a:gd name="connsiteY114" fmla="*/ 1241262 h 1509906"/>
                    <a:gd name="connsiteX115" fmla="*/ 648264 w 1034979"/>
                    <a:gd name="connsiteY115" fmla="*/ 1149822 h 1509906"/>
                    <a:gd name="connsiteX116" fmla="*/ 644454 w 1034979"/>
                    <a:gd name="connsiteY116" fmla="*/ 1132677 h 1509906"/>
                    <a:gd name="connsiteX117" fmla="*/ 646359 w 1034979"/>
                    <a:gd name="connsiteY117" fmla="*/ 1125057 h 1509906"/>
                    <a:gd name="connsiteX118" fmla="*/ 650169 w 1034979"/>
                    <a:gd name="connsiteY118" fmla="*/ 1107912 h 1509906"/>
                    <a:gd name="connsiteX119" fmla="*/ 653979 w 1034979"/>
                    <a:gd name="connsiteY119" fmla="*/ 1102197 h 1509906"/>
                    <a:gd name="connsiteX120" fmla="*/ 655884 w 1034979"/>
                    <a:gd name="connsiteY120" fmla="*/ 1096482 h 1509906"/>
                    <a:gd name="connsiteX121" fmla="*/ 661599 w 1034979"/>
                    <a:gd name="connsiteY121" fmla="*/ 1094577 h 1509906"/>
                    <a:gd name="connsiteX122" fmla="*/ 671124 w 1034979"/>
                    <a:gd name="connsiteY122" fmla="*/ 1083147 h 1509906"/>
                    <a:gd name="connsiteX123" fmla="*/ 724464 w 1034979"/>
                    <a:gd name="connsiteY123" fmla="*/ 1075527 h 1509906"/>
                    <a:gd name="connsiteX124" fmla="*/ 842574 w 1034979"/>
                    <a:gd name="connsiteY124" fmla="*/ 1077432 h 1509906"/>
                    <a:gd name="connsiteX125" fmla="*/ 871149 w 1034979"/>
                    <a:gd name="connsiteY125" fmla="*/ 1079337 h 1509906"/>
                    <a:gd name="connsiteX126" fmla="*/ 899724 w 1034979"/>
                    <a:gd name="connsiteY126" fmla="*/ 1085052 h 1509906"/>
                    <a:gd name="connsiteX127" fmla="*/ 922584 w 1034979"/>
                    <a:gd name="connsiteY127" fmla="*/ 1088862 h 1509906"/>
                    <a:gd name="connsiteX128" fmla="*/ 951159 w 1034979"/>
                    <a:gd name="connsiteY128" fmla="*/ 1094577 h 1509906"/>
                    <a:gd name="connsiteX129" fmla="*/ 956874 w 1034979"/>
                    <a:gd name="connsiteY129" fmla="*/ 1094577 h 1509906"/>
                    <a:gd name="connsiteX130" fmla="*/ 1002594 w 1034979"/>
                    <a:gd name="connsiteY130" fmla="*/ 1092672 h 1509906"/>
                    <a:gd name="connsiteX131" fmla="*/ 1031169 w 1034979"/>
                    <a:gd name="connsiteY131" fmla="*/ 1085052 h 1509906"/>
                    <a:gd name="connsiteX132" fmla="*/ 1034979 w 1034979"/>
                    <a:gd name="connsiteY132" fmla="*/ 1079337 h 1509906"/>
                    <a:gd name="connsiteX133" fmla="*/ 1033074 w 1034979"/>
                    <a:gd name="connsiteY133" fmla="*/ 1060287 h 1509906"/>
                    <a:gd name="connsiteX134" fmla="*/ 1027359 w 1034979"/>
                    <a:gd name="connsiteY134" fmla="*/ 1056477 h 1509906"/>
                    <a:gd name="connsiteX135" fmla="*/ 1012119 w 1034979"/>
                    <a:gd name="connsiteY135" fmla="*/ 1054572 h 1509906"/>
                    <a:gd name="connsiteX136" fmla="*/ 1006404 w 1034979"/>
                    <a:gd name="connsiteY136" fmla="*/ 1052667 h 1509906"/>
                    <a:gd name="connsiteX137" fmla="*/ 998784 w 1034979"/>
                    <a:gd name="connsiteY137" fmla="*/ 1050762 h 1509906"/>
                    <a:gd name="connsiteX138" fmla="*/ 987354 w 1034979"/>
                    <a:gd name="connsiteY138" fmla="*/ 1043142 h 1509906"/>
                    <a:gd name="connsiteX139" fmla="*/ 975924 w 1034979"/>
                    <a:gd name="connsiteY139" fmla="*/ 1039332 h 1509906"/>
                    <a:gd name="connsiteX140" fmla="*/ 970209 w 1034979"/>
                    <a:gd name="connsiteY140" fmla="*/ 1037427 h 1509906"/>
                    <a:gd name="connsiteX141" fmla="*/ 962589 w 1034979"/>
                    <a:gd name="connsiteY141" fmla="*/ 1035522 h 1509906"/>
                    <a:gd name="connsiteX142" fmla="*/ 956874 w 1034979"/>
                    <a:gd name="connsiteY142" fmla="*/ 1033617 h 1509906"/>
                    <a:gd name="connsiteX143" fmla="*/ 935919 w 1034979"/>
                    <a:gd name="connsiteY143" fmla="*/ 1027902 h 1509906"/>
                    <a:gd name="connsiteX144" fmla="*/ 930204 w 1034979"/>
                    <a:gd name="connsiteY144" fmla="*/ 1025997 h 1509906"/>
                    <a:gd name="connsiteX145" fmla="*/ 825429 w 1034979"/>
                    <a:gd name="connsiteY145" fmla="*/ 1027902 h 1509906"/>
                    <a:gd name="connsiteX146" fmla="*/ 819714 w 1034979"/>
                    <a:gd name="connsiteY146" fmla="*/ 1029807 h 1509906"/>
                    <a:gd name="connsiteX147" fmla="*/ 730179 w 1034979"/>
                    <a:gd name="connsiteY147" fmla="*/ 1031712 h 1509906"/>
                    <a:gd name="connsiteX148" fmla="*/ 716844 w 1034979"/>
                    <a:gd name="connsiteY148" fmla="*/ 1035522 h 1509906"/>
                    <a:gd name="connsiteX149" fmla="*/ 695889 w 1034979"/>
                    <a:gd name="connsiteY149" fmla="*/ 1037427 h 1509906"/>
                    <a:gd name="connsiteX150" fmla="*/ 669219 w 1034979"/>
                    <a:gd name="connsiteY150" fmla="*/ 1039332 h 1509906"/>
                    <a:gd name="connsiteX151" fmla="*/ 669219 w 1034979"/>
                    <a:gd name="connsiteY151" fmla="*/ 1039332 h 1509906"/>
                    <a:gd name="connsiteX152" fmla="*/ 646359 w 1034979"/>
                    <a:gd name="connsiteY152" fmla="*/ 1043142 h 1509906"/>
                    <a:gd name="connsiteX153" fmla="*/ 642549 w 1034979"/>
                    <a:gd name="connsiteY153" fmla="*/ 1031712 h 1509906"/>
                    <a:gd name="connsiteX154" fmla="*/ 640644 w 1034979"/>
                    <a:gd name="connsiteY154" fmla="*/ 1025997 h 1509906"/>
                    <a:gd name="connsiteX155" fmla="*/ 642549 w 1034979"/>
                    <a:gd name="connsiteY155" fmla="*/ 1008852 h 1509906"/>
                    <a:gd name="connsiteX156" fmla="*/ 644454 w 1034979"/>
                    <a:gd name="connsiteY156" fmla="*/ 1003137 h 1509906"/>
                    <a:gd name="connsiteX157" fmla="*/ 661599 w 1034979"/>
                    <a:gd name="connsiteY157" fmla="*/ 993612 h 1509906"/>
                    <a:gd name="connsiteX158" fmla="*/ 673029 w 1034979"/>
                    <a:gd name="connsiteY158" fmla="*/ 985992 h 1509906"/>
                    <a:gd name="connsiteX159" fmla="*/ 674934 w 1034979"/>
                    <a:gd name="connsiteY159" fmla="*/ 980277 h 1509906"/>
                    <a:gd name="connsiteX160" fmla="*/ 680649 w 1034979"/>
                    <a:gd name="connsiteY160" fmla="*/ 978372 h 1509906"/>
                    <a:gd name="connsiteX161" fmla="*/ 686364 w 1034979"/>
                    <a:gd name="connsiteY161" fmla="*/ 974562 h 1509906"/>
                    <a:gd name="connsiteX162" fmla="*/ 695889 w 1034979"/>
                    <a:gd name="connsiteY162" fmla="*/ 965037 h 1509906"/>
                    <a:gd name="connsiteX163" fmla="*/ 705414 w 1034979"/>
                    <a:gd name="connsiteY163" fmla="*/ 953607 h 1509906"/>
                    <a:gd name="connsiteX164" fmla="*/ 716844 w 1034979"/>
                    <a:gd name="connsiteY164" fmla="*/ 945987 h 1509906"/>
                    <a:gd name="connsiteX165" fmla="*/ 732084 w 1034979"/>
                    <a:gd name="connsiteY165" fmla="*/ 932652 h 1509906"/>
                    <a:gd name="connsiteX166" fmla="*/ 741609 w 1034979"/>
                    <a:gd name="connsiteY166" fmla="*/ 921222 h 1509906"/>
                    <a:gd name="connsiteX167" fmla="*/ 753039 w 1034979"/>
                    <a:gd name="connsiteY167" fmla="*/ 911697 h 1509906"/>
                    <a:gd name="connsiteX168" fmla="*/ 758754 w 1034979"/>
                    <a:gd name="connsiteY168" fmla="*/ 900267 h 1509906"/>
                    <a:gd name="connsiteX169" fmla="*/ 760659 w 1034979"/>
                    <a:gd name="connsiteY169" fmla="*/ 894552 h 1509906"/>
                    <a:gd name="connsiteX170" fmla="*/ 766374 w 1034979"/>
                    <a:gd name="connsiteY170" fmla="*/ 883122 h 1509906"/>
                    <a:gd name="connsiteX171" fmla="*/ 764469 w 1034979"/>
                    <a:gd name="connsiteY171" fmla="*/ 867882 h 1509906"/>
                    <a:gd name="connsiteX172" fmla="*/ 758754 w 1034979"/>
                    <a:gd name="connsiteY172" fmla="*/ 865977 h 1509906"/>
                    <a:gd name="connsiteX173" fmla="*/ 737799 w 1034979"/>
                    <a:gd name="connsiteY173" fmla="*/ 867882 h 1509906"/>
                    <a:gd name="connsiteX174" fmla="*/ 732084 w 1034979"/>
                    <a:gd name="connsiteY174" fmla="*/ 871692 h 1509906"/>
                    <a:gd name="connsiteX175" fmla="*/ 720654 w 1034979"/>
                    <a:gd name="connsiteY175" fmla="*/ 875502 h 1509906"/>
                    <a:gd name="connsiteX176" fmla="*/ 716844 w 1034979"/>
                    <a:gd name="connsiteY176" fmla="*/ 881217 h 1509906"/>
                    <a:gd name="connsiteX177" fmla="*/ 711129 w 1034979"/>
                    <a:gd name="connsiteY177" fmla="*/ 883122 h 1509906"/>
                    <a:gd name="connsiteX178" fmla="*/ 705414 w 1034979"/>
                    <a:gd name="connsiteY178" fmla="*/ 886932 h 1509906"/>
                    <a:gd name="connsiteX179" fmla="*/ 699699 w 1034979"/>
                    <a:gd name="connsiteY179" fmla="*/ 892647 h 1509906"/>
                    <a:gd name="connsiteX180" fmla="*/ 692079 w 1034979"/>
                    <a:gd name="connsiteY180" fmla="*/ 896457 h 1509906"/>
                    <a:gd name="connsiteX181" fmla="*/ 650169 w 1034979"/>
                    <a:gd name="connsiteY181" fmla="*/ 925032 h 1509906"/>
                    <a:gd name="connsiteX182" fmla="*/ 636834 w 1034979"/>
                    <a:gd name="connsiteY182" fmla="*/ 936462 h 1509906"/>
                    <a:gd name="connsiteX183" fmla="*/ 627309 w 1034979"/>
                    <a:gd name="connsiteY183" fmla="*/ 953607 h 1509906"/>
                    <a:gd name="connsiteX184" fmla="*/ 602544 w 1034979"/>
                    <a:gd name="connsiteY184" fmla="*/ 959322 h 1509906"/>
                    <a:gd name="connsiteX185" fmla="*/ 589209 w 1034979"/>
                    <a:gd name="connsiteY185" fmla="*/ 963132 h 1509906"/>
                    <a:gd name="connsiteX186" fmla="*/ 573969 w 1034979"/>
                    <a:gd name="connsiteY186" fmla="*/ 961227 h 1509906"/>
                    <a:gd name="connsiteX187" fmla="*/ 562539 w 1034979"/>
                    <a:gd name="connsiteY187" fmla="*/ 957417 h 1509906"/>
                    <a:gd name="connsiteX188" fmla="*/ 551109 w 1034979"/>
                    <a:gd name="connsiteY188" fmla="*/ 953607 h 1509906"/>
                    <a:gd name="connsiteX189" fmla="*/ 539679 w 1034979"/>
                    <a:gd name="connsiteY189" fmla="*/ 949797 h 1509906"/>
                    <a:gd name="connsiteX190" fmla="*/ 533964 w 1034979"/>
                    <a:gd name="connsiteY190" fmla="*/ 947892 h 1509906"/>
                    <a:gd name="connsiteX191" fmla="*/ 528249 w 1034979"/>
                    <a:gd name="connsiteY191" fmla="*/ 944082 h 1509906"/>
                    <a:gd name="connsiteX192" fmla="*/ 516819 w 1034979"/>
                    <a:gd name="connsiteY192" fmla="*/ 938367 h 1509906"/>
                    <a:gd name="connsiteX193" fmla="*/ 509199 w 1034979"/>
                    <a:gd name="connsiteY193" fmla="*/ 926937 h 1509906"/>
                    <a:gd name="connsiteX194" fmla="*/ 505389 w 1034979"/>
                    <a:gd name="connsiteY194" fmla="*/ 905982 h 1509906"/>
                    <a:gd name="connsiteX195" fmla="*/ 507294 w 1034979"/>
                    <a:gd name="connsiteY195" fmla="*/ 841212 h 1509906"/>
                    <a:gd name="connsiteX196" fmla="*/ 503484 w 1034979"/>
                    <a:gd name="connsiteY196" fmla="*/ 351627 h 1509906"/>
                    <a:gd name="connsiteX197" fmla="*/ 499674 w 1034979"/>
                    <a:gd name="connsiteY197" fmla="*/ 60162 h 1509906"/>
                    <a:gd name="connsiteX198" fmla="*/ 490149 w 1034979"/>
                    <a:gd name="connsiteY198" fmla="*/ 33492 h 1509906"/>
                    <a:gd name="connsiteX199" fmla="*/ 488244 w 1034979"/>
                    <a:gd name="connsiteY199" fmla="*/ 27777 h 1509906"/>
                    <a:gd name="connsiteX200" fmla="*/ 484434 w 1034979"/>
                    <a:gd name="connsiteY200" fmla="*/ 22062 h 1509906"/>
                    <a:gd name="connsiteX201" fmla="*/ 478719 w 1034979"/>
                    <a:gd name="connsiteY201" fmla="*/ 10632 h 1509906"/>
                    <a:gd name="connsiteX202" fmla="*/ 473004 w 1034979"/>
                    <a:gd name="connsiteY202" fmla="*/ 6822 h 1509906"/>
                    <a:gd name="connsiteX203" fmla="*/ 469194 w 1034979"/>
                    <a:gd name="connsiteY203" fmla="*/ 1107 h 1509906"/>
                    <a:gd name="connsiteX204" fmla="*/ 429189 w 1034979"/>
                    <a:gd name="connsiteY204" fmla="*/ 4917 h 1509906"/>
                    <a:gd name="connsiteX205" fmla="*/ 421569 w 1034979"/>
                    <a:gd name="connsiteY205" fmla="*/ 16347 h 1509906"/>
                    <a:gd name="connsiteX206" fmla="*/ 417759 w 1034979"/>
                    <a:gd name="connsiteY206" fmla="*/ 22062 h 1509906"/>
                    <a:gd name="connsiteX207" fmla="*/ 419664 w 1034979"/>
                    <a:gd name="connsiteY207" fmla="*/ 54447 h 1509906"/>
                    <a:gd name="connsiteX208" fmla="*/ 423474 w 1034979"/>
                    <a:gd name="connsiteY208" fmla="*/ 65877 h 1509906"/>
                    <a:gd name="connsiteX209" fmla="*/ 425379 w 1034979"/>
                    <a:gd name="connsiteY209" fmla="*/ 71592 h 1509906"/>
                    <a:gd name="connsiteX210" fmla="*/ 425379 w 1034979"/>
                    <a:gd name="connsiteY210" fmla="*/ 77307 h 1509906"/>
                    <a:gd name="connsiteX211" fmla="*/ 429189 w 1034979"/>
                    <a:gd name="connsiteY211" fmla="*/ 231612 h 1509906"/>
                    <a:gd name="connsiteX212" fmla="*/ 440619 w 1034979"/>
                    <a:gd name="connsiteY212" fmla="*/ 414492 h 1509906"/>
                    <a:gd name="connsiteX213" fmla="*/ 425379 w 1034979"/>
                    <a:gd name="connsiteY213" fmla="*/ 711672 h 1509906"/>
                    <a:gd name="connsiteX214" fmla="*/ 425173 w 1034979"/>
                    <a:gd name="connsiteY214" fmla="*/ 765165 h 1509906"/>
                    <a:gd name="connsiteX215" fmla="*/ 421363 w 1034979"/>
                    <a:gd name="connsiteY215" fmla="*/ 844096 h 1509906"/>
                    <a:gd name="connsiteX216" fmla="*/ 425379 w 1034979"/>
                    <a:gd name="connsiteY216" fmla="*/ 894552 h 1509906"/>
                    <a:gd name="connsiteX217" fmla="*/ 423474 w 1034979"/>
                    <a:gd name="connsiteY217" fmla="*/ 921222 h 1509906"/>
                    <a:gd name="connsiteX218" fmla="*/ 417759 w 1034979"/>
                    <a:gd name="connsiteY218" fmla="*/ 923127 h 1509906"/>
                    <a:gd name="connsiteX219" fmla="*/ 412044 w 1034979"/>
                    <a:gd name="connsiteY219" fmla="*/ 926937 h 1509906"/>
                    <a:gd name="connsiteX220" fmla="*/ 421569 w 1034979"/>
                    <a:gd name="connsiteY220"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66299 w 1034979"/>
                    <a:gd name="connsiteY34" fmla="*/ 972657 h 1509906"/>
                    <a:gd name="connsiteX35" fmla="*/ 191064 w 1034979"/>
                    <a:gd name="connsiteY35" fmla="*/ 978372 h 1509906"/>
                    <a:gd name="connsiteX36" fmla="*/ 208209 w 1034979"/>
                    <a:gd name="connsiteY36" fmla="*/ 984087 h 1509906"/>
                    <a:gd name="connsiteX37" fmla="*/ 213924 w 1034979"/>
                    <a:gd name="connsiteY37" fmla="*/ 985992 h 1509906"/>
                    <a:gd name="connsiteX38" fmla="*/ 229164 w 1034979"/>
                    <a:gd name="connsiteY38" fmla="*/ 989802 h 1509906"/>
                    <a:gd name="connsiteX39" fmla="*/ 248214 w 1034979"/>
                    <a:gd name="connsiteY39" fmla="*/ 995517 h 1509906"/>
                    <a:gd name="connsiteX40" fmla="*/ 253929 w 1034979"/>
                    <a:gd name="connsiteY40" fmla="*/ 999327 h 1509906"/>
                    <a:gd name="connsiteX41" fmla="*/ 267264 w 1034979"/>
                    <a:gd name="connsiteY41" fmla="*/ 1014567 h 1509906"/>
                    <a:gd name="connsiteX42" fmla="*/ 272979 w 1034979"/>
                    <a:gd name="connsiteY42" fmla="*/ 1033617 h 1509906"/>
                    <a:gd name="connsiteX43" fmla="*/ 274884 w 1034979"/>
                    <a:gd name="connsiteY43" fmla="*/ 1039332 h 1509906"/>
                    <a:gd name="connsiteX44" fmla="*/ 276789 w 1034979"/>
                    <a:gd name="connsiteY44" fmla="*/ 1045047 h 1509906"/>
                    <a:gd name="connsiteX45" fmla="*/ 278694 w 1034979"/>
                    <a:gd name="connsiteY45" fmla="*/ 1069812 h 1509906"/>
                    <a:gd name="connsiteX46" fmla="*/ 280599 w 1034979"/>
                    <a:gd name="connsiteY46" fmla="*/ 1075527 h 1509906"/>
                    <a:gd name="connsiteX47" fmla="*/ 278694 w 1034979"/>
                    <a:gd name="connsiteY47" fmla="*/ 1094577 h 1509906"/>
                    <a:gd name="connsiteX48" fmla="*/ 276789 w 1034979"/>
                    <a:gd name="connsiteY48" fmla="*/ 1104102 h 1509906"/>
                    <a:gd name="connsiteX49" fmla="*/ 263454 w 1034979"/>
                    <a:gd name="connsiteY49" fmla="*/ 1117437 h 1509906"/>
                    <a:gd name="connsiteX50" fmla="*/ 252024 w 1034979"/>
                    <a:gd name="connsiteY50" fmla="*/ 1125057 h 1509906"/>
                    <a:gd name="connsiteX51" fmla="*/ 240594 w 1034979"/>
                    <a:gd name="connsiteY51" fmla="*/ 1128867 h 1509906"/>
                    <a:gd name="connsiteX52" fmla="*/ 27234 w 1034979"/>
                    <a:gd name="connsiteY52" fmla="*/ 1147917 h 1509906"/>
                    <a:gd name="connsiteX53" fmla="*/ 15804 w 1034979"/>
                    <a:gd name="connsiteY53" fmla="*/ 1153632 h 1509906"/>
                    <a:gd name="connsiteX54" fmla="*/ 6279 w 1034979"/>
                    <a:gd name="connsiteY54" fmla="*/ 1163157 h 1509906"/>
                    <a:gd name="connsiteX55" fmla="*/ 4374 w 1034979"/>
                    <a:gd name="connsiteY55" fmla="*/ 1168872 h 1509906"/>
                    <a:gd name="connsiteX56" fmla="*/ 564 w 1034979"/>
                    <a:gd name="connsiteY56" fmla="*/ 1174587 h 1509906"/>
                    <a:gd name="connsiteX57" fmla="*/ 6279 w 1034979"/>
                    <a:gd name="connsiteY57" fmla="*/ 1206972 h 1509906"/>
                    <a:gd name="connsiteX58" fmla="*/ 11994 w 1034979"/>
                    <a:gd name="connsiteY58" fmla="*/ 1210782 h 1509906"/>
                    <a:gd name="connsiteX59" fmla="*/ 17709 w 1034979"/>
                    <a:gd name="connsiteY59" fmla="*/ 1212687 h 1509906"/>
                    <a:gd name="connsiteX60" fmla="*/ 145344 w 1034979"/>
                    <a:gd name="connsiteY60" fmla="*/ 1210782 h 1509906"/>
                    <a:gd name="connsiteX61" fmla="*/ 152964 w 1034979"/>
                    <a:gd name="connsiteY61" fmla="*/ 1208877 h 1509906"/>
                    <a:gd name="connsiteX62" fmla="*/ 303459 w 1034979"/>
                    <a:gd name="connsiteY62" fmla="*/ 1203162 h 1509906"/>
                    <a:gd name="connsiteX63" fmla="*/ 318699 w 1034979"/>
                    <a:gd name="connsiteY63" fmla="*/ 1210782 h 1509906"/>
                    <a:gd name="connsiteX64" fmla="*/ 330129 w 1034979"/>
                    <a:gd name="connsiteY64" fmla="*/ 1216497 h 1509906"/>
                    <a:gd name="connsiteX65" fmla="*/ 333939 w 1034979"/>
                    <a:gd name="connsiteY65" fmla="*/ 1222212 h 1509906"/>
                    <a:gd name="connsiteX66" fmla="*/ 339654 w 1034979"/>
                    <a:gd name="connsiteY66" fmla="*/ 1224117 h 1509906"/>
                    <a:gd name="connsiteX67" fmla="*/ 351084 w 1034979"/>
                    <a:gd name="connsiteY67" fmla="*/ 1231737 h 1509906"/>
                    <a:gd name="connsiteX68" fmla="*/ 356799 w 1034979"/>
                    <a:gd name="connsiteY68" fmla="*/ 1235547 h 1509906"/>
                    <a:gd name="connsiteX69" fmla="*/ 360609 w 1034979"/>
                    <a:gd name="connsiteY69" fmla="*/ 1241262 h 1509906"/>
                    <a:gd name="connsiteX70" fmla="*/ 366324 w 1034979"/>
                    <a:gd name="connsiteY70" fmla="*/ 1252692 h 1509906"/>
                    <a:gd name="connsiteX71" fmla="*/ 362514 w 1034979"/>
                    <a:gd name="connsiteY71" fmla="*/ 1279362 h 1509906"/>
                    <a:gd name="connsiteX72" fmla="*/ 358704 w 1034979"/>
                    <a:gd name="connsiteY72" fmla="*/ 1285077 h 1509906"/>
                    <a:gd name="connsiteX73" fmla="*/ 356799 w 1034979"/>
                    <a:gd name="connsiteY73" fmla="*/ 1290792 h 1509906"/>
                    <a:gd name="connsiteX74" fmla="*/ 352989 w 1034979"/>
                    <a:gd name="connsiteY74" fmla="*/ 1296507 h 1509906"/>
                    <a:gd name="connsiteX75" fmla="*/ 351084 w 1034979"/>
                    <a:gd name="connsiteY75" fmla="*/ 1302222 h 1509906"/>
                    <a:gd name="connsiteX76" fmla="*/ 347274 w 1034979"/>
                    <a:gd name="connsiteY76" fmla="*/ 1307937 h 1509906"/>
                    <a:gd name="connsiteX77" fmla="*/ 330129 w 1034979"/>
                    <a:gd name="connsiteY77" fmla="*/ 1374612 h 1509906"/>
                    <a:gd name="connsiteX78" fmla="*/ 328224 w 1034979"/>
                    <a:gd name="connsiteY78" fmla="*/ 1426047 h 1509906"/>
                    <a:gd name="connsiteX79" fmla="*/ 330129 w 1034979"/>
                    <a:gd name="connsiteY79" fmla="*/ 1450812 h 1509906"/>
                    <a:gd name="connsiteX80" fmla="*/ 332034 w 1034979"/>
                    <a:gd name="connsiteY80" fmla="*/ 1456527 h 1509906"/>
                    <a:gd name="connsiteX81" fmla="*/ 335844 w 1034979"/>
                    <a:gd name="connsiteY81" fmla="*/ 1460337 h 1509906"/>
                    <a:gd name="connsiteX82" fmla="*/ 364419 w 1034979"/>
                    <a:gd name="connsiteY82" fmla="*/ 1506057 h 1509906"/>
                    <a:gd name="connsiteX83" fmla="*/ 387279 w 1034979"/>
                    <a:gd name="connsiteY83" fmla="*/ 1507962 h 1509906"/>
                    <a:gd name="connsiteX84" fmla="*/ 392994 w 1034979"/>
                    <a:gd name="connsiteY84" fmla="*/ 1502247 h 1509906"/>
                    <a:gd name="connsiteX85" fmla="*/ 394899 w 1034979"/>
                    <a:gd name="connsiteY85" fmla="*/ 1490817 h 1509906"/>
                    <a:gd name="connsiteX86" fmla="*/ 396804 w 1034979"/>
                    <a:gd name="connsiteY86" fmla="*/ 1485102 h 1509906"/>
                    <a:gd name="connsiteX87" fmla="*/ 398709 w 1034979"/>
                    <a:gd name="connsiteY87" fmla="*/ 1467957 h 1509906"/>
                    <a:gd name="connsiteX88" fmla="*/ 400614 w 1034979"/>
                    <a:gd name="connsiteY88" fmla="*/ 1454622 h 1509906"/>
                    <a:gd name="connsiteX89" fmla="*/ 404424 w 1034979"/>
                    <a:gd name="connsiteY89" fmla="*/ 1397472 h 1509906"/>
                    <a:gd name="connsiteX90" fmla="*/ 410139 w 1034979"/>
                    <a:gd name="connsiteY90" fmla="*/ 1386042 h 1509906"/>
                    <a:gd name="connsiteX91" fmla="*/ 413949 w 1034979"/>
                    <a:gd name="connsiteY91" fmla="*/ 1372707 h 1509906"/>
                    <a:gd name="connsiteX92" fmla="*/ 415854 w 1034979"/>
                    <a:gd name="connsiteY92" fmla="*/ 1366992 h 1509906"/>
                    <a:gd name="connsiteX93" fmla="*/ 417759 w 1034979"/>
                    <a:gd name="connsiteY93" fmla="*/ 1353657 h 1509906"/>
                    <a:gd name="connsiteX94" fmla="*/ 421569 w 1034979"/>
                    <a:gd name="connsiteY94" fmla="*/ 1342227 h 1509906"/>
                    <a:gd name="connsiteX95" fmla="*/ 427284 w 1034979"/>
                    <a:gd name="connsiteY95" fmla="*/ 1328892 h 1509906"/>
                    <a:gd name="connsiteX96" fmla="*/ 467289 w 1034979"/>
                    <a:gd name="connsiteY96" fmla="*/ 1258407 h 1509906"/>
                    <a:gd name="connsiteX97" fmla="*/ 528455 w 1034979"/>
                    <a:gd name="connsiteY97" fmla="*/ 1245638 h 1509906"/>
                    <a:gd name="connsiteX98" fmla="*/ 573969 w 1034979"/>
                    <a:gd name="connsiteY98" fmla="*/ 1229832 h 1509906"/>
                    <a:gd name="connsiteX99" fmla="*/ 585399 w 1034979"/>
                    <a:gd name="connsiteY99" fmla="*/ 1226022 h 1509906"/>
                    <a:gd name="connsiteX100" fmla="*/ 720654 w 1034979"/>
                    <a:gd name="connsiteY100" fmla="*/ 1309842 h 1509906"/>
                    <a:gd name="connsiteX101" fmla="*/ 733989 w 1034979"/>
                    <a:gd name="connsiteY101" fmla="*/ 1319367 h 1509906"/>
                    <a:gd name="connsiteX102" fmla="*/ 743514 w 1034979"/>
                    <a:gd name="connsiteY102" fmla="*/ 1321272 h 1509906"/>
                    <a:gd name="connsiteX103" fmla="*/ 749229 w 1034979"/>
                    <a:gd name="connsiteY103" fmla="*/ 1323177 h 1509906"/>
                    <a:gd name="connsiteX104" fmla="*/ 762564 w 1034979"/>
                    <a:gd name="connsiteY104" fmla="*/ 1328892 h 1509906"/>
                    <a:gd name="connsiteX105" fmla="*/ 777804 w 1034979"/>
                    <a:gd name="connsiteY105" fmla="*/ 1326987 h 1509906"/>
                    <a:gd name="connsiteX106" fmla="*/ 789234 w 1034979"/>
                    <a:gd name="connsiteY106" fmla="*/ 1321272 h 1509906"/>
                    <a:gd name="connsiteX107" fmla="*/ 794949 w 1034979"/>
                    <a:gd name="connsiteY107" fmla="*/ 1319367 h 1509906"/>
                    <a:gd name="connsiteX108" fmla="*/ 802569 w 1034979"/>
                    <a:gd name="connsiteY108" fmla="*/ 1302222 h 1509906"/>
                    <a:gd name="connsiteX109" fmla="*/ 800664 w 1034979"/>
                    <a:gd name="connsiteY109" fmla="*/ 1277457 h 1509906"/>
                    <a:gd name="connsiteX110" fmla="*/ 798759 w 1034979"/>
                    <a:gd name="connsiteY110" fmla="*/ 1271742 h 1509906"/>
                    <a:gd name="connsiteX111" fmla="*/ 796854 w 1034979"/>
                    <a:gd name="connsiteY111" fmla="*/ 1264122 h 1509906"/>
                    <a:gd name="connsiteX112" fmla="*/ 783519 w 1034979"/>
                    <a:gd name="connsiteY112" fmla="*/ 1246977 h 1509906"/>
                    <a:gd name="connsiteX113" fmla="*/ 773994 w 1034979"/>
                    <a:gd name="connsiteY113" fmla="*/ 1241262 h 1509906"/>
                    <a:gd name="connsiteX114" fmla="*/ 648264 w 1034979"/>
                    <a:gd name="connsiteY114" fmla="*/ 1149822 h 1509906"/>
                    <a:gd name="connsiteX115" fmla="*/ 644454 w 1034979"/>
                    <a:gd name="connsiteY115" fmla="*/ 1132677 h 1509906"/>
                    <a:gd name="connsiteX116" fmla="*/ 646359 w 1034979"/>
                    <a:gd name="connsiteY116" fmla="*/ 1125057 h 1509906"/>
                    <a:gd name="connsiteX117" fmla="*/ 650169 w 1034979"/>
                    <a:gd name="connsiteY117" fmla="*/ 1107912 h 1509906"/>
                    <a:gd name="connsiteX118" fmla="*/ 653979 w 1034979"/>
                    <a:gd name="connsiteY118" fmla="*/ 1102197 h 1509906"/>
                    <a:gd name="connsiteX119" fmla="*/ 655884 w 1034979"/>
                    <a:gd name="connsiteY119" fmla="*/ 1096482 h 1509906"/>
                    <a:gd name="connsiteX120" fmla="*/ 661599 w 1034979"/>
                    <a:gd name="connsiteY120" fmla="*/ 1094577 h 1509906"/>
                    <a:gd name="connsiteX121" fmla="*/ 671124 w 1034979"/>
                    <a:gd name="connsiteY121" fmla="*/ 1083147 h 1509906"/>
                    <a:gd name="connsiteX122" fmla="*/ 724464 w 1034979"/>
                    <a:gd name="connsiteY122" fmla="*/ 1075527 h 1509906"/>
                    <a:gd name="connsiteX123" fmla="*/ 842574 w 1034979"/>
                    <a:gd name="connsiteY123" fmla="*/ 1077432 h 1509906"/>
                    <a:gd name="connsiteX124" fmla="*/ 871149 w 1034979"/>
                    <a:gd name="connsiteY124" fmla="*/ 1079337 h 1509906"/>
                    <a:gd name="connsiteX125" fmla="*/ 899724 w 1034979"/>
                    <a:gd name="connsiteY125" fmla="*/ 1085052 h 1509906"/>
                    <a:gd name="connsiteX126" fmla="*/ 922584 w 1034979"/>
                    <a:gd name="connsiteY126" fmla="*/ 1088862 h 1509906"/>
                    <a:gd name="connsiteX127" fmla="*/ 951159 w 1034979"/>
                    <a:gd name="connsiteY127" fmla="*/ 1094577 h 1509906"/>
                    <a:gd name="connsiteX128" fmla="*/ 956874 w 1034979"/>
                    <a:gd name="connsiteY128" fmla="*/ 1094577 h 1509906"/>
                    <a:gd name="connsiteX129" fmla="*/ 1002594 w 1034979"/>
                    <a:gd name="connsiteY129" fmla="*/ 1092672 h 1509906"/>
                    <a:gd name="connsiteX130" fmla="*/ 1031169 w 1034979"/>
                    <a:gd name="connsiteY130" fmla="*/ 1085052 h 1509906"/>
                    <a:gd name="connsiteX131" fmla="*/ 1034979 w 1034979"/>
                    <a:gd name="connsiteY131" fmla="*/ 1079337 h 1509906"/>
                    <a:gd name="connsiteX132" fmla="*/ 1033074 w 1034979"/>
                    <a:gd name="connsiteY132" fmla="*/ 1060287 h 1509906"/>
                    <a:gd name="connsiteX133" fmla="*/ 1027359 w 1034979"/>
                    <a:gd name="connsiteY133" fmla="*/ 1056477 h 1509906"/>
                    <a:gd name="connsiteX134" fmla="*/ 1012119 w 1034979"/>
                    <a:gd name="connsiteY134" fmla="*/ 1054572 h 1509906"/>
                    <a:gd name="connsiteX135" fmla="*/ 1006404 w 1034979"/>
                    <a:gd name="connsiteY135" fmla="*/ 1052667 h 1509906"/>
                    <a:gd name="connsiteX136" fmla="*/ 998784 w 1034979"/>
                    <a:gd name="connsiteY136" fmla="*/ 1050762 h 1509906"/>
                    <a:gd name="connsiteX137" fmla="*/ 987354 w 1034979"/>
                    <a:gd name="connsiteY137" fmla="*/ 1043142 h 1509906"/>
                    <a:gd name="connsiteX138" fmla="*/ 975924 w 1034979"/>
                    <a:gd name="connsiteY138" fmla="*/ 1039332 h 1509906"/>
                    <a:gd name="connsiteX139" fmla="*/ 970209 w 1034979"/>
                    <a:gd name="connsiteY139" fmla="*/ 1037427 h 1509906"/>
                    <a:gd name="connsiteX140" fmla="*/ 962589 w 1034979"/>
                    <a:gd name="connsiteY140" fmla="*/ 1035522 h 1509906"/>
                    <a:gd name="connsiteX141" fmla="*/ 956874 w 1034979"/>
                    <a:gd name="connsiteY141" fmla="*/ 1033617 h 1509906"/>
                    <a:gd name="connsiteX142" fmla="*/ 935919 w 1034979"/>
                    <a:gd name="connsiteY142" fmla="*/ 1027902 h 1509906"/>
                    <a:gd name="connsiteX143" fmla="*/ 930204 w 1034979"/>
                    <a:gd name="connsiteY143" fmla="*/ 1025997 h 1509906"/>
                    <a:gd name="connsiteX144" fmla="*/ 825429 w 1034979"/>
                    <a:gd name="connsiteY144" fmla="*/ 1027902 h 1509906"/>
                    <a:gd name="connsiteX145" fmla="*/ 819714 w 1034979"/>
                    <a:gd name="connsiteY145" fmla="*/ 1029807 h 1509906"/>
                    <a:gd name="connsiteX146" fmla="*/ 730179 w 1034979"/>
                    <a:gd name="connsiteY146" fmla="*/ 1031712 h 1509906"/>
                    <a:gd name="connsiteX147" fmla="*/ 716844 w 1034979"/>
                    <a:gd name="connsiteY147" fmla="*/ 1035522 h 1509906"/>
                    <a:gd name="connsiteX148" fmla="*/ 695889 w 1034979"/>
                    <a:gd name="connsiteY148" fmla="*/ 1037427 h 1509906"/>
                    <a:gd name="connsiteX149" fmla="*/ 669219 w 1034979"/>
                    <a:gd name="connsiteY149" fmla="*/ 1039332 h 1509906"/>
                    <a:gd name="connsiteX150" fmla="*/ 669219 w 1034979"/>
                    <a:gd name="connsiteY150" fmla="*/ 1039332 h 1509906"/>
                    <a:gd name="connsiteX151" fmla="*/ 646359 w 1034979"/>
                    <a:gd name="connsiteY151" fmla="*/ 1043142 h 1509906"/>
                    <a:gd name="connsiteX152" fmla="*/ 642549 w 1034979"/>
                    <a:gd name="connsiteY152" fmla="*/ 1031712 h 1509906"/>
                    <a:gd name="connsiteX153" fmla="*/ 640644 w 1034979"/>
                    <a:gd name="connsiteY153" fmla="*/ 1025997 h 1509906"/>
                    <a:gd name="connsiteX154" fmla="*/ 642549 w 1034979"/>
                    <a:gd name="connsiteY154" fmla="*/ 1008852 h 1509906"/>
                    <a:gd name="connsiteX155" fmla="*/ 644454 w 1034979"/>
                    <a:gd name="connsiteY155" fmla="*/ 1003137 h 1509906"/>
                    <a:gd name="connsiteX156" fmla="*/ 661599 w 1034979"/>
                    <a:gd name="connsiteY156" fmla="*/ 993612 h 1509906"/>
                    <a:gd name="connsiteX157" fmla="*/ 673029 w 1034979"/>
                    <a:gd name="connsiteY157" fmla="*/ 985992 h 1509906"/>
                    <a:gd name="connsiteX158" fmla="*/ 674934 w 1034979"/>
                    <a:gd name="connsiteY158" fmla="*/ 980277 h 1509906"/>
                    <a:gd name="connsiteX159" fmla="*/ 680649 w 1034979"/>
                    <a:gd name="connsiteY159" fmla="*/ 978372 h 1509906"/>
                    <a:gd name="connsiteX160" fmla="*/ 686364 w 1034979"/>
                    <a:gd name="connsiteY160" fmla="*/ 974562 h 1509906"/>
                    <a:gd name="connsiteX161" fmla="*/ 695889 w 1034979"/>
                    <a:gd name="connsiteY161" fmla="*/ 965037 h 1509906"/>
                    <a:gd name="connsiteX162" fmla="*/ 705414 w 1034979"/>
                    <a:gd name="connsiteY162" fmla="*/ 953607 h 1509906"/>
                    <a:gd name="connsiteX163" fmla="*/ 716844 w 1034979"/>
                    <a:gd name="connsiteY163" fmla="*/ 945987 h 1509906"/>
                    <a:gd name="connsiteX164" fmla="*/ 732084 w 1034979"/>
                    <a:gd name="connsiteY164" fmla="*/ 932652 h 1509906"/>
                    <a:gd name="connsiteX165" fmla="*/ 741609 w 1034979"/>
                    <a:gd name="connsiteY165" fmla="*/ 921222 h 1509906"/>
                    <a:gd name="connsiteX166" fmla="*/ 753039 w 1034979"/>
                    <a:gd name="connsiteY166" fmla="*/ 911697 h 1509906"/>
                    <a:gd name="connsiteX167" fmla="*/ 758754 w 1034979"/>
                    <a:gd name="connsiteY167" fmla="*/ 900267 h 1509906"/>
                    <a:gd name="connsiteX168" fmla="*/ 760659 w 1034979"/>
                    <a:gd name="connsiteY168" fmla="*/ 894552 h 1509906"/>
                    <a:gd name="connsiteX169" fmla="*/ 766374 w 1034979"/>
                    <a:gd name="connsiteY169" fmla="*/ 883122 h 1509906"/>
                    <a:gd name="connsiteX170" fmla="*/ 764469 w 1034979"/>
                    <a:gd name="connsiteY170" fmla="*/ 867882 h 1509906"/>
                    <a:gd name="connsiteX171" fmla="*/ 758754 w 1034979"/>
                    <a:gd name="connsiteY171" fmla="*/ 865977 h 1509906"/>
                    <a:gd name="connsiteX172" fmla="*/ 737799 w 1034979"/>
                    <a:gd name="connsiteY172" fmla="*/ 867882 h 1509906"/>
                    <a:gd name="connsiteX173" fmla="*/ 732084 w 1034979"/>
                    <a:gd name="connsiteY173" fmla="*/ 871692 h 1509906"/>
                    <a:gd name="connsiteX174" fmla="*/ 720654 w 1034979"/>
                    <a:gd name="connsiteY174" fmla="*/ 875502 h 1509906"/>
                    <a:gd name="connsiteX175" fmla="*/ 716844 w 1034979"/>
                    <a:gd name="connsiteY175" fmla="*/ 881217 h 1509906"/>
                    <a:gd name="connsiteX176" fmla="*/ 711129 w 1034979"/>
                    <a:gd name="connsiteY176" fmla="*/ 883122 h 1509906"/>
                    <a:gd name="connsiteX177" fmla="*/ 705414 w 1034979"/>
                    <a:gd name="connsiteY177" fmla="*/ 886932 h 1509906"/>
                    <a:gd name="connsiteX178" fmla="*/ 699699 w 1034979"/>
                    <a:gd name="connsiteY178" fmla="*/ 892647 h 1509906"/>
                    <a:gd name="connsiteX179" fmla="*/ 692079 w 1034979"/>
                    <a:gd name="connsiteY179" fmla="*/ 896457 h 1509906"/>
                    <a:gd name="connsiteX180" fmla="*/ 650169 w 1034979"/>
                    <a:gd name="connsiteY180" fmla="*/ 925032 h 1509906"/>
                    <a:gd name="connsiteX181" fmla="*/ 636834 w 1034979"/>
                    <a:gd name="connsiteY181" fmla="*/ 936462 h 1509906"/>
                    <a:gd name="connsiteX182" fmla="*/ 627309 w 1034979"/>
                    <a:gd name="connsiteY182" fmla="*/ 953607 h 1509906"/>
                    <a:gd name="connsiteX183" fmla="*/ 602544 w 1034979"/>
                    <a:gd name="connsiteY183" fmla="*/ 959322 h 1509906"/>
                    <a:gd name="connsiteX184" fmla="*/ 589209 w 1034979"/>
                    <a:gd name="connsiteY184" fmla="*/ 963132 h 1509906"/>
                    <a:gd name="connsiteX185" fmla="*/ 573969 w 1034979"/>
                    <a:gd name="connsiteY185" fmla="*/ 961227 h 1509906"/>
                    <a:gd name="connsiteX186" fmla="*/ 562539 w 1034979"/>
                    <a:gd name="connsiteY186" fmla="*/ 957417 h 1509906"/>
                    <a:gd name="connsiteX187" fmla="*/ 551109 w 1034979"/>
                    <a:gd name="connsiteY187" fmla="*/ 953607 h 1509906"/>
                    <a:gd name="connsiteX188" fmla="*/ 539679 w 1034979"/>
                    <a:gd name="connsiteY188" fmla="*/ 949797 h 1509906"/>
                    <a:gd name="connsiteX189" fmla="*/ 533964 w 1034979"/>
                    <a:gd name="connsiteY189" fmla="*/ 947892 h 1509906"/>
                    <a:gd name="connsiteX190" fmla="*/ 528249 w 1034979"/>
                    <a:gd name="connsiteY190" fmla="*/ 944082 h 1509906"/>
                    <a:gd name="connsiteX191" fmla="*/ 516819 w 1034979"/>
                    <a:gd name="connsiteY191" fmla="*/ 938367 h 1509906"/>
                    <a:gd name="connsiteX192" fmla="*/ 509199 w 1034979"/>
                    <a:gd name="connsiteY192" fmla="*/ 926937 h 1509906"/>
                    <a:gd name="connsiteX193" fmla="*/ 505389 w 1034979"/>
                    <a:gd name="connsiteY193" fmla="*/ 905982 h 1509906"/>
                    <a:gd name="connsiteX194" fmla="*/ 507294 w 1034979"/>
                    <a:gd name="connsiteY194" fmla="*/ 841212 h 1509906"/>
                    <a:gd name="connsiteX195" fmla="*/ 503484 w 1034979"/>
                    <a:gd name="connsiteY195" fmla="*/ 351627 h 1509906"/>
                    <a:gd name="connsiteX196" fmla="*/ 499674 w 1034979"/>
                    <a:gd name="connsiteY196" fmla="*/ 60162 h 1509906"/>
                    <a:gd name="connsiteX197" fmla="*/ 490149 w 1034979"/>
                    <a:gd name="connsiteY197" fmla="*/ 33492 h 1509906"/>
                    <a:gd name="connsiteX198" fmla="*/ 488244 w 1034979"/>
                    <a:gd name="connsiteY198" fmla="*/ 27777 h 1509906"/>
                    <a:gd name="connsiteX199" fmla="*/ 484434 w 1034979"/>
                    <a:gd name="connsiteY199" fmla="*/ 22062 h 1509906"/>
                    <a:gd name="connsiteX200" fmla="*/ 478719 w 1034979"/>
                    <a:gd name="connsiteY200" fmla="*/ 10632 h 1509906"/>
                    <a:gd name="connsiteX201" fmla="*/ 473004 w 1034979"/>
                    <a:gd name="connsiteY201" fmla="*/ 6822 h 1509906"/>
                    <a:gd name="connsiteX202" fmla="*/ 469194 w 1034979"/>
                    <a:gd name="connsiteY202" fmla="*/ 1107 h 1509906"/>
                    <a:gd name="connsiteX203" fmla="*/ 429189 w 1034979"/>
                    <a:gd name="connsiteY203" fmla="*/ 4917 h 1509906"/>
                    <a:gd name="connsiteX204" fmla="*/ 421569 w 1034979"/>
                    <a:gd name="connsiteY204" fmla="*/ 16347 h 1509906"/>
                    <a:gd name="connsiteX205" fmla="*/ 417759 w 1034979"/>
                    <a:gd name="connsiteY205" fmla="*/ 22062 h 1509906"/>
                    <a:gd name="connsiteX206" fmla="*/ 419664 w 1034979"/>
                    <a:gd name="connsiteY206" fmla="*/ 54447 h 1509906"/>
                    <a:gd name="connsiteX207" fmla="*/ 423474 w 1034979"/>
                    <a:gd name="connsiteY207" fmla="*/ 65877 h 1509906"/>
                    <a:gd name="connsiteX208" fmla="*/ 425379 w 1034979"/>
                    <a:gd name="connsiteY208" fmla="*/ 71592 h 1509906"/>
                    <a:gd name="connsiteX209" fmla="*/ 425379 w 1034979"/>
                    <a:gd name="connsiteY209" fmla="*/ 77307 h 1509906"/>
                    <a:gd name="connsiteX210" fmla="*/ 429189 w 1034979"/>
                    <a:gd name="connsiteY210" fmla="*/ 231612 h 1509906"/>
                    <a:gd name="connsiteX211" fmla="*/ 440619 w 1034979"/>
                    <a:gd name="connsiteY211" fmla="*/ 414492 h 1509906"/>
                    <a:gd name="connsiteX212" fmla="*/ 425379 w 1034979"/>
                    <a:gd name="connsiteY212" fmla="*/ 711672 h 1509906"/>
                    <a:gd name="connsiteX213" fmla="*/ 425173 w 1034979"/>
                    <a:gd name="connsiteY213" fmla="*/ 765165 h 1509906"/>
                    <a:gd name="connsiteX214" fmla="*/ 421363 w 1034979"/>
                    <a:gd name="connsiteY214" fmla="*/ 844096 h 1509906"/>
                    <a:gd name="connsiteX215" fmla="*/ 425379 w 1034979"/>
                    <a:gd name="connsiteY215" fmla="*/ 894552 h 1509906"/>
                    <a:gd name="connsiteX216" fmla="*/ 423474 w 1034979"/>
                    <a:gd name="connsiteY216" fmla="*/ 921222 h 1509906"/>
                    <a:gd name="connsiteX217" fmla="*/ 417759 w 1034979"/>
                    <a:gd name="connsiteY217" fmla="*/ 923127 h 1509906"/>
                    <a:gd name="connsiteX218" fmla="*/ 412044 w 1034979"/>
                    <a:gd name="connsiteY218" fmla="*/ 926937 h 1509906"/>
                    <a:gd name="connsiteX219" fmla="*/ 421569 w 1034979"/>
                    <a:gd name="connsiteY219"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50169 w 1034979"/>
                    <a:gd name="connsiteY179" fmla="*/ 925032 h 1509906"/>
                    <a:gd name="connsiteX180" fmla="*/ 636834 w 1034979"/>
                    <a:gd name="connsiteY180" fmla="*/ 936462 h 1509906"/>
                    <a:gd name="connsiteX181" fmla="*/ 627309 w 1034979"/>
                    <a:gd name="connsiteY181" fmla="*/ 953607 h 1509906"/>
                    <a:gd name="connsiteX182" fmla="*/ 602544 w 1034979"/>
                    <a:gd name="connsiteY182" fmla="*/ 959322 h 1509906"/>
                    <a:gd name="connsiteX183" fmla="*/ 589209 w 1034979"/>
                    <a:gd name="connsiteY183" fmla="*/ 963132 h 1509906"/>
                    <a:gd name="connsiteX184" fmla="*/ 573969 w 1034979"/>
                    <a:gd name="connsiteY184" fmla="*/ 961227 h 1509906"/>
                    <a:gd name="connsiteX185" fmla="*/ 562539 w 1034979"/>
                    <a:gd name="connsiteY185" fmla="*/ 957417 h 1509906"/>
                    <a:gd name="connsiteX186" fmla="*/ 551109 w 1034979"/>
                    <a:gd name="connsiteY186" fmla="*/ 953607 h 1509906"/>
                    <a:gd name="connsiteX187" fmla="*/ 539679 w 1034979"/>
                    <a:gd name="connsiteY187" fmla="*/ 949797 h 1509906"/>
                    <a:gd name="connsiteX188" fmla="*/ 533964 w 1034979"/>
                    <a:gd name="connsiteY188" fmla="*/ 947892 h 1509906"/>
                    <a:gd name="connsiteX189" fmla="*/ 528249 w 1034979"/>
                    <a:gd name="connsiteY189" fmla="*/ 944082 h 1509906"/>
                    <a:gd name="connsiteX190" fmla="*/ 516819 w 1034979"/>
                    <a:gd name="connsiteY190" fmla="*/ 938367 h 1509906"/>
                    <a:gd name="connsiteX191" fmla="*/ 509199 w 1034979"/>
                    <a:gd name="connsiteY191" fmla="*/ 926937 h 1509906"/>
                    <a:gd name="connsiteX192" fmla="*/ 505389 w 1034979"/>
                    <a:gd name="connsiteY192" fmla="*/ 905982 h 1509906"/>
                    <a:gd name="connsiteX193" fmla="*/ 507294 w 1034979"/>
                    <a:gd name="connsiteY193" fmla="*/ 841212 h 1509906"/>
                    <a:gd name="connsiteX194" fmla="*/ 503484 w 1034979"/>
                    <a:gd name="connsiteY194" fmla="*/ 351627 h 1509906"/>
                    <a:gd name="connsiteX195" fmla="*/ 499674 w 1034979"/>
                    <a:gd name="connsiteY195" fmla="*/ 60162 h 1509906"/>
                    <a:gd name="connsiteX196" fmla="*/ 490149 w 1034979"/>
                    <a:gd name="connsiteY196" fmla="*/ 33492 h 1509906"/>
                    <a:gd name="connsiteX197" fmla="*/ 488244 w 1034979"/>
                    <a:gd name="connsiteY197" fmla="*/ 27777 h 1509906"/>
                    <a:gd name="connsiteX198" fmla="*/ 484434 w 1034979"/>
                    <a:gd name="connsiteY198" fmla="*/ 22062 h 1509906"/>
                    <a:gd name="connsiteX199" fmla="*/ 478719 w 1034979"/>
                    <a:gd name="connsiteY199" fmla="*/ 10632 h 1509906"/>
                    <a:gd name="connsiteX200" fmla="*/ 473004 w 1034979"/>
                    <a:gd name="connsiteY200" fmla="*/ 6822 h 1509906"/>
                    <a:gd name="connsiteX201" fmla="*/ 469194 w 1034979"/>
                    <a:gd name="connsiteY201" fmla="*/ 1107 h 1509906"/>
                    <a:gd name="connsiteX202" fmla="*/ 429189 w 1034979"/>
                    <a:gd name="connsiteY202" fmla="*/ 4917 h 1509906"/>
                    <a:gd name="connsiteX203" fmla="*/ 421569 w 1034979"/>
                    <a:gd name="connsiteY203" fmla="*/ 16347 h 1509906"/>
                    <a:gd name="connsiteX204" fmla="*/ 417759 w 1034979"/>
                    <a:gd name="connsiteY204" fmla="*/ 22062 h 1509906"/>
                    <a:gd name="connsiteX205" fmla="*/ 419664 w 1034979"/>
                    <a:gd name="connsiteY205" fmla="*/ 54447 h 1509906"/>
                    <a:gd name="connsiteX206" fmla="*/ 423474 w 1034979"/>
                    <a:gd name="connsiteY206" fmla="*/ 65877 h 1509906"/>
                    <a:gd name="connsiteX207" fmla="*/ 425379 w 1034979"/>
                    <a:gd name="connsiteY207" fmla="*/ 71592 h 1509906"/>
                    <a:gd name="connsiteX208" fmla="*/ 425379 w 1034979"/>
                    <a:gd name="connsiteY208" fmla="*/ 77307 h 1509906"/>
                    <a:gd name="connsiteX209" fmla="*/ 429189 w 1034979"/>
                    <a:gd name="connsiteY209" fmla="*/ 231612 h 1509906"/>
                    <a:gd name="connsiteX210" fmla="*/ 440619 w 1034979"/>
                    <a:gd name="connsiteY210" fmla="*/ 414492 h 1509906"/>
                    <a:gd name="connsiteX211" fmla="*/ 425379 w 1034979"/>
                    <a:gd name="connsiteY211" fmla="*/ 711672 h 1509906"/>
                    <a:gd name="connsiteX212" fmla="*/ 425173 w 1034979"/>
                    <a:gd name="connsiteY212" fmla="*/ 765165 h 1509906"/>
                    <a:gd name="connsiteX213" fmla="*/ 421363 w 1034979"/>
                    <a:gd name="connsiteY213" fmla="*/ 844096 h 1509906"/>
                    <a:gd name="connsiteX214" fmla="*/ 425379 w 1034979"/>
                    <a:gd name="connsiteY214" fmla="*/ 894552 h 1509906"/>
                    <a:gd name="connsiteX215" fmla="*/ 423474 w 1034979"/>
                    <a:gd name="connsiteY215" fmla="*/ 921222 h 1509906"/>
                    <a:gd name="connsiteX216" fmla="*/ 417759 w 1034979"/>
                    <a:gd name="connsiteY216" fmla="*/ 923127 h 1509906"/>
                    <a:gd name="connsiteX217" fmla="*/ 412044 w 1034979"/>
                    <a:gd name="connsiteY217" fmla="*/ 926937 h 1509906"/>
                    <a:gd name="connsiteX218" fmla="*/ 421569 w 1034979"/>
                    <a:gd name="connsiteY21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50169 w 1034979"/>
                    <a:gd name="connsiteY179" fmla="*/ 925032 h 1509906"/>
                    <a:gd name="connsiteX180" fmla="*/ 636834 w 1034979"/>
                    <a:gd name="connsiteY180" fmla="*/ 936462 h 1509906"/>
                    <a:gd name="connsiteX181" fmla="*/ 627309 w 1034979"/>
                    <a:gd name="connsiteY181" fmla="*/ 953607 h 1509906"/>
                    <a:gd name="connsiteX182" fmla="*/ 602544 w 1034979"/>
                    <a:gd name="connsiteY182" fmla="*/ 959322 h 1509906"/>
                    <a:gd name="connsiteX183" fmla="*/ 589209 w 1034979"/>
                    <a:gd name="connsiteY183" fmla="*/ 963132 h 1509906"/>
                    <a:gd name="connsiteX184" fmla="*/ 573969 w 1034979"/>
                    <a:gd name="connsiteY184" fmla="*/ 961227 h 1509906"/>
                    <a:gd name="connsiteX185" fmla="*/ 562539 w 1034979"/>
                    <a:gd name="connsiteY185" fmla="*/ 957417 h 1509906"/>
                    <a:gd name="connsiteX186" fmla="*/ 551109 w 1034979"/>
                    <a:gd name="connsiteY186" fmla="*/ 953607 h 1509906"/>
                    <a:gd name="connsiteX187" fmla="*/ 539679 w 1034979"/>
                    <a:gd name="connsiteY187" fmla="*/ 949797 h 1509906"/>
                    <a:gd name="connsiteX188" fmla="*/ 533964 w 1034979"/>
                    <a:gd name="connsiteY188" fmla="*/ 947892 h 1509906"/>
                    <a:gd name="connsiteX189" fmla="*/ 528249 w 1034979"/>
                    <a:gd name="connsiteY189" fmla="*/ 944082 h 1509906"/>
                    <a:gd name="connsiteX190" fmla="*/ 516819 w 1034979"/>
                    <a:gd name="connsiteY190" fmla="*/ 938367 h 1509906"/>
                    <a:gd name="connsiteX191" fmla="*/ 509199 w 1034979"/>
                    <a:gd name="connsiteY191" fmla="*/ 926937 h 1509906"/>
                    <a:gd name="connsiteX192" fmla="*/ 505389 w 1034979"/>
                    <a:gd name="connsiteY192" fmla="*/ 905982 h 1509906"/>
                    <a:gd name="connsiteX193" fmla="*/ 507294 w 1034979"/>
                    <a:gd name="connsiteY193" fmla="*/ 841212 h 1509906"/>
                    <a:gd name="connsiteX194" fmla="*/ 503484 w 1034979"/>
                    <a:gd name="connsiteY194" fmla="*/ 351627 h 1509906"/>
                    <a:gd name="connsiteX195" fmla="*/ 499674 w 1034979"/>
                    <a:gd name="connsiteY195" fmla="*/ 60162 h 1509906"/>
                    <a:gd name="connsiteX196" fmla="*/ 490149 w 1034979"/>
                    <a:gd name="connsiteY196" fmla="*/ 33492 h 1509906"/>
                    <a:gd name="connsiteX197" fmla="*/ 488244 w 1034979"/>
                    <a:gd name="connsiteY197" fmla="*/ 27777 h 1509906"/>
                    <a:gd name="connsiteX198" fmla="*/ 484434 w 1034979"/>
                    <a:gd name="connsiteY198" fmla="*/ 22062 h 1509906"/>
                    <a:gd name="connsiteX199" fmla="*/ 478719 w 1034979"/>
                    <a:gd name="connsiteY199" fmla="*/ 10632 h 1509906"/>
                    <a:gd name="connsiteX200" fmla="*/ 473004 w 1034979"/>
                    <a:gd name="connsiteY200" fmla="*/ 6822 h 1509906"/>
                    <a:gd name="connsiteX201" fmla="*/ 469194 w 1034979"/>
                    <a:gd name="connsiteY201" fmla="*/ 1107 h 1509906"/>
                    <a:gd name="connsiteX202" fmla="*/ 429189 w 1034979"/>
                    <a:gd name="connsiteY202" fmla="*/ 4917 h 1509906"/>
                    <a:gd name="connsiteX203" fmla="*/ 421569 w 1034979"/>
                    <a:gd name="connsiteY203" fmla="*/ 16347 h 1509906"/>
                    <a:gd name="connsiteX204" fmla="*/ 417759 w 1034979"/>
                    <a:gd name="connsiteY204" fmla="*/ 22062 h 1509906"/>
                    <a:gd name="connsiteX205" fmla="*/ 419664 w 1034979"/>
                    <a:gd name="connsiteY205" fmla="*/ 54447 h 1509906"/>
                    <a:gd name="connsiteX206" fmla="*/ 423474 w 1034979"/>
                    <a:gd name="connsiteY206" fmla="*/ 65877 h 1509906"/>
                    <a:gd name="connsiteX207" fmla="*/ 425379 w 1034979"/>
                    <a:gd name="connsiteY207" fmla="*/ 71592 h 1509906"/>
                    <a:gd name="connsiteX208" fmla="*/ 425379 w 1034979"/>
                    <a:gd name="connsiteY208" fmla="*/ 77307 h 1509906"/>
                    <a:gd name="connsiteX209" fmla="*/ 429189 w 1034979"/>
                    <a:gd name="connsiteY209" fmla="*/ 231612 h 1509906"/>
                    <a:gd name="connsiteX210" fmla="*/ 440619 w 1034979"/>
                    <a:gd name="connsiteY210" fmla="*/ 414492 h 1509906"/>
                    <a:gd name="connsiteX211" fmla="*/ 425379 w 1034979"/>
                    <a:gd name="connsiteY211" fmla="*/ 711672 h 1509906"/>
                    <a:gd name="connsiteX212" fmla="*/ 425173 w 1034979"/>
                    <a:gd name="connsiteY212" fmla="*/ 765165 h 1509906"/>
                    <a:gd name="connsiteX213" fmla="*/ 425379 w 1034979"/>
                    <a:gd name="connsiteY213" fmla="*/ 894552 h 1509906"/>
                    <a:gd name="connsiteX214" fmla="*/ 423474 w 1034979"/>
                    <a:gd name="connsiteY214" fmla="*/ 921222 h 1509906"/>
                    <a:gd name="connsiteX215" fmla="*/ 417759 w 1034979"/>
                    <a:gd name="connsiteY215" fmla="*/ 923127 h 1509906"/>
                    <a:gd name="connsiteX216" fmla="*/ 412044 w 1034979"/>
                    <a:gd name="connsiteY216" fmla="*/ 926937 h 1509906"/>
                    <a:gd name="connsiteX217" fmla="*/ 421569 w 1034979"/>
                    <a:gd name="connsiteY217"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36834 w 1034979"/>
                    <a:gd name="connsiteY179" fmla="*/ 936462 h 1509906"/>
                    <a:gd name="connsiteX180" fmla="*/ 627309 w 1034979"/>
                    <a:gd name="connsiteY180" fmla="*/ 953607 h 1509906"/>
                    <a:gd name="connsiteX181" fmla="*/ 602544 w 1034979"/>
                    <a:gd name="connsiteY181" fmla="*/ 959322 h 1509906"/>
                    <a:gd name="connsiteX182" fmla="*/ 589209 w 1034979"/>
                    <a:gd name="connsiteY182" fmla="*/ 963132 h 1509906"/>
                    <a:gd name="connsiteX183" fmla="*/ 573969 w 1034979"/>
                    <a:gd name="connsiteY183" fmla="*/ 961227 h 1509906"/>
                    <a:gd name="connsiteX184" fmla="*/ 562539 w 1034979"/>
                    <a:gd name="connsiteY184" fmla="*/ 957417 h 1509906"/>
                    <a:gd name="connsiteX185" fmla="*/ 551109 w 1034979"/>
                    <a:gd name="connsiteY185" fmla="*/ 953607 h 1509906"/>
                    <a:gd name="connsiteX186" fmla="*/ 539679 w 1034979"/>
                    <a:gd name="connsiteY186" fmla="*/ 949797 h 1509906"/>
                    <a:gd name="connsiteX187" fmla="*/ 533964 w 1034979"/>
                    <a:gd name="connsiteY187" fmla="*/ 947892 h 1509906"/>
                    <a:gd name="connsiteX188" fmla="*/ 528249 w 1034979"/>
                    <a:gd name="connsiteY188" fmla="*/ 944082 h 1509906"/>
                    <a:gd name="connsiteX189" fmla="*/ 516819 w 1034979"/>
                    <a:gd name="connsiteY189" fmla="*/ 938367 h 1509906"/>
                    <a:gd name="connsiteX190" fmla="*/ 509199 w 1034979"/>
                    <a:gd name="connsiteY190" fmla="*/ 926937 h 1509906"/>
                    <a:gd name="connsiteX191" fmla="*/ 505389 w 1034979"/>
                    <a:gd name="connsiteY191" fmla="*/ 905982 h 1509906"/>
                    <a:gd name="connsiteX192" fmla="*/ 507294 w 1034979"/>
                    <a:gd name="connsiteY192" fmla="*/ 841212 h 1509906"/>
                    <a:gd name="connsiteX193" fmla="*/ 503484 w 1034979"/>
                    <a:gd name="connsiteY193" fmla="*/ 351627 h 1509906"/>
                    <a:gd name="connsiteX194" fmla="*/ 499674 w 1034979"/>
                    <a:gd name="connsiteY194" fmla="*/ 60162 h 1509906"/>
                    <a:gd name="connsiteX195" fmla="*/ 490149 w 1034979"/>
                    <a:gd name="connsiteY195" fmla="*/ 33492 h 1509906"/>
                    <a:gd name="connsiteX196" fmla="*/ 488244 w 1034979"/>
                    <a:gd name="connsiteY196" fmla="*/ 27777 h 1509906"/>
                    <a:gd name="connsiteX197" fmla="*/ 484434 w 1034979"/>
                    <a:gd name="connsiteY197" fmla="*/ 22062 h 1509906"/>
                    <a:gd name="connsiteX198" fmla="*/ 478719 w 1034979"/>
                    <a:gd name="connsiteY198" fmla="*/ 10632 h 1509906"/>
                    <a:gd name="connsiteX199" fmla="*/ 473004 w 1034979"/>
                    <a:gd name="connsiteY199" fmla="*/ 6822 h 1509906"/>
                    <a:gd name="connsiteX200" fmla="*/ 469194 w 1034979"/>
                    <a:gd name="connsiteY200" fmla="*/ 1107 h 1509906"/>
                    <a:gd name="connsiteX201" fmla="*/ 429189 w 1034979"/>
                    <a:gd name="connsiteY201" fmla="*/ 4917 h 1509906"/>
                    <a:gd name="connsiteX202" fmla="*/ 421569 w 1034979"/>
                    <a:gd name="connsiteY202" fmla="*/ 16347 h 1509906"/>
                    <a:gd name="connsiteX203" fmla="*/ 417759 w 1034979"/>
                    <a:gd name="connsiteY203" fmla="*/ 22062 h 1509906"/>
                    <a:gd name="connsiteX204" fmla="*/ 419664 w 1034979"/>
                    <a:gd name="connsiteY204" fmla="*/ 54447 h 1509906"/>
                    <a:gd name="connsiteX205" fmla="*/ 423474 w 1034979"/>
                    <a:gd name="connsiteY205" fmla="*/ 65877 h 1509906"/>
                    <a:gd name="connsiteX206" fmla="*/ 425379 w 1034979"/>
                    <a:gd name="connsiteY206" fmla="*/ 71592 h 1509906"/>
                    <a:gd name="connsiteX207" fmla="*/ 425379 w 1034979"/>
                    <a:gd name="connsiteY207" fmla="*/ 77307 h 1509906"/>
                    <a:gd name="connsiteX208" fmla="*/ 429189 w 1034979"/>
                    <a:gd name="connsiteY208" fmla="*/ 231612 h 1509906"/>
                    <a:gd name="connsiteX209" fmla="*/ 440619 w 1034979"/>
                    <a:gd name="connsiteY209" fmla="*/ 414492 h 1509906"/>
                    <a:gd name="connsiteX210" fmla="*/ 425379 w 1034979"/>
                    <a:gd name="connsiteY210" fmla="*/ 711672 h 1509906"/>
                    <a:gd name="connsiteX211" fmla="*/ 425173 w 1034979"/>
                    <a:gd name="connsiteY211" fmla="*/ 765165 h 1509906"/>
                    <a:gd name="connsiteX212" fmla="*/ 425379 w 1034979"/>
                    <a:gd name="connsiteY212" fmla="*/ 894552 h 1509906"/>
                    <a:gd name="connsiteX213" fmla="*/ 423474 w 1034979"/>
                    <a:gd name="connsiteY213" fmla="*/ 921222 h 1509906"/>
                    <a:gd name="connsiteX214" fmla="*/ 417759 w 1034979"/>
                    <a:gd name="connsiteY214" fmla="*/ 923127 h 1509906"/>
                    <a:gd name="connsiteX215" fmla="*/ 412044 w 1034979"/>
                    <a:gd name="connsiteY215" fmla="*/ 926937 h 1509906"/>
                    <a:gd name="connsiteX216" fmla="*/ 421569 w 1034979"/>
                    <a:gd name="connsiteY216"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62539 w 1034979"/>
                    <a:gd name="connsiteY183" fmla="*/ 957417 h 1509906"/>
                    <a:gd name="connsiteX184" fmla="*/ 551109 w 1034979"/>
                    <a:gd name="connsiteY184" fmla="*/ 953607 h 1509906"/>
                    <a:gd name="connsiteX185" fmla="*/ 539679 w 1034979"/>
                    <a:gd name="connsiteY185" fmla="*/ 949797 h 1509906"/>
                    <a:gd name="connsiteX186" fmla="*/ 533964 w 1034979"/>
                    <a:gd name="connsiteY186" fmla="*/ 947892 h 1509906"/>
                    <a:gd name="connsiteX187" fmla="*/ 528249 w 1034979"/>
                    <a:gd name="connsiteY187" fmla="*/ 944082 h 1509906"/>
                    <a:gd name="connsiteX188" fmla="*/ 516819 w 1034979"/>
                    <a:gd name="connsiteY188" fmla="*/ 938367 h 1509906"/>
                    <a:gd name="connsiteX189" fmla="*/ 509199 w 1034979"/>
                    <a:gd name="connsiteY189" fmla="*/ 926937 h 1509906"/>
                    <a:gd name="connsiteX190" fmla="*/ 505389 w 1034979"/>
                    <a:gd name="connsiteY190" fmla="*/ 905982 h 1509906"/>
                    <a:gd name="connsiteX191" fmla="*/ 507294 w 1034979"/>
                    <a:gd name="connsiteY191" fmla="*/ 841212 h 1509906"/>
                    <a:gd name="connsiteX192" fmla="*/ 503484 w 1034979"/>
                    <a:gd name="connsiteY192" fmla="*/ 351627 h 1509906"/>
                    <a:gd name="connsiteX193" fmla="*/ 499674 w 1034979"/>
                    <a:gd name="connsiteY193" fmla="*/ 60162 h 1509906"/>
                    <a:gd name="connsiteX194" fmla="*/ 490149 w 1034979"/>
                    <a:gd name="connsiteY194" fmla="*/ 33492 h 1509906"/>
                    <a:gd name="connsiteX195" fmla="*/ 488244 w 1034979"/>
                    <a:gd name="connsiteY195" fmla="*/ 27777 h 1509906"/>
                    <a:gd name="connsiteX196" fmla="*/ 484434 w 1034979"/>
                    <a:gd name="connsiteY196" fmla="*/ 22062 h 1509906"/>
                    <a:gd name="connsiteX197" fmla="*/ 478719 w 1034979"/>
                    <a:gd name="connsiteY197" fmla="*/ 10632 h 1509906"/>
                    <a:gd name="connsiteX198" fmla="*/ 473004 w 1034979"/>
                    <a:gd name="connsiteY198" fmla="*/ 6822 h 1509906"/>
                    <a:gd name="connsiteX199" fmla="*/ 469194 w 1034979"/>
                    <a:gd name="connsiteY199" fmla="*/ 1107 h 1509906"/>
                    <a:gd name="connsiteX200" fmla="*/ 429189 w 1034979"/>
                    <a:gd name="connsiteY200" fmla="*/ 4917 h 1509906"/>
                    <a:gd name="connsiteX201" fmla="*/ 421569 w 1034979"/>
                    <a:gd name="connsiteY201" fmla="*/ 16347 h 1509906"/>
                    <a:gd name="connsiteX202" fmla="*/ 417759 w 1034979"/>
                    <a:gd name="connsiteY202" fmla="*/ 22062 h 1509906"/>
                    <a:gd name="connsiteX203" fmla="*/ 419664 w 1034979"/>
                    <a:gd name="connsiteY203" fmla="*/ 54447 h 1509906"/>
                    <a:gd name="connsiteX204" fmla="*/ 423474 w 1034979"/>
                    <a:gd name="connsiteY204" fmla="*/ 65877 h 1509906"/>
                    <a:gd name="connsiteX205" fmla="*/ 425379 w 1034979"/>
                    <a:gd name="connsiteY205" fmla="*/ 71592 h 1509906"/>
                    <a:gd name="connsiteX206" fmla="*/ 425379 w 1034979"/>
                    <a:gd name="connsiteY206" fmla="*/ 77307 h 1509906"/>
                    <a:gd name="connsiteX207" fmla="*/ 429189 w 1034979"/>
                    <a:gd name="connsiteY207" fmla="*/ 231612 h 1509906"/>
                    <a:gd name="connsiteX208" fmla="*/ 440619 w 1034979"/>
                    <a:gd name="connsiteY208" fmla="*/ 414492 h 1509906"/>
                    <a:gd name="connsiteX209" fmla="*/ 425379 w 1034979"/>
                    <a:gd name="connsiteY209" fmla="*/ 711672 h 1509906"/>
                    <a:gd name="connsiteX210" fmla="*/ 425173 w 1034979"/>
                    <a:gd name="connsiteY210" fmla="*/ 765165 h 1509906"/>
                    <a:gd name="connsiteX211" fmla="*/ 425379 w 1034979"/>
                    <a:gd name="connsiteY211" fmla="*/ 894552 h 1509906"/>
                    <a:gd name="connsiteX212" fmla="*/ 423474 w 1034979"/>
                    <a:gd name="connsiteY212" fmla="*/ 921222 h 1509906"/>
                    <a:gd name="connsiteX213" fmla="*/ 417759 w 1034979"/>
                    <a:gd name="connsiteY213" fmla="*/ 923127 h 1509906"/>
                    <a:gd name="connsiteX214" fmla="*/ 412044 w 1034979"/>
                    <a:gd name="connsiteY214" fmla="*/ 926937 h 1509906"/>
                    <a:gd name="connsiteX215" fmla="*/ 421569 w 1034979"/>
                    <a:gd name="connsiteY215"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62539 w 1034979"/>
                    <a:gd name="connsiteY183" fmla="*/ 957417 h 1509906"/>
                    <a:gd name="connsiteX184" fmla="*/ 551109 w 1034979"/>
                    <a:gd name="connsiteY184" fmla="*/ 953607 h 1509906"/>
                    <a:gd name="connsiteX185" fmla="*/ 539679 w 1034979"/>
                    <a:gd name="connsiteY185" fmla="*/ 949797 h 1509906"/>
                    <a:gd name="connsiteX186" fmla="*/ 533964 w 1034979"/>
                    <a:gd name="connsiteY186" fmla="*/ 947892 h 1509906"/>
                    <a:gd name="connsiteX187" fmla="*/ 528249 w 1034979"/>
                    <a:gd name="connsiteY187" fmla="*/ 944082 h 1509906"/>
                    <a:gd name="connsiteX188" fmla="*/ 516819 w 1034979"/>
                    <a:gd name="connsiteY188" fmla="*/ 938367 h 1509906"/>
                    <a:gd name="connsiteX189" fmla="*/ 505389 w 1034979"/>
                    <a:gd name="connsiteY189" fmla="*/ 905982 h 1509906"/>
                    <a:gd name="connsiteX190" fmla="*/ 507294 w 1034979"/>
                    <a:gd name="connsiteY190" fmla="*/ 841212 h 1509906"/>
                    <a:gd name="connsiteX191" fmla="*/ 503484 w 1034979"/>
                    <a:gd name="connsiteY191" fmla="*/ 351627 h 1509906"/>
                    <a:gd name="connsiteX192" fmla="*/ 499674 w 1034979"/>
                    <a:gd name="connsiteY192" fmla="*/ 60162 h 1509906"/>
                    <a:gd name="connsiteX193" fmla="*/ 490149 w 1034979"/>
                    <a:gd name="connsiteY193" fmla="*/ 33492 h 1509906"/>
                    <a:gd name="connsiteX194" fmla="*/ 488244 w 1034979"/>
                    <a:gd name="connsiteY194" fmla="*/ 27777 h 1509906"/>
                    <a:gd name="connsiteX195" fmla="*/ 484434 w 1034979"/>
                    <a:gd name="connsiteY195" fmla="*/ 22062 h 1509906"/>
                    <a:gd name="connsiteX196" fmla="*/ 478719 w 1034979"/>
                    <a:gd name="connsiteY196" fmla="*/ 10632 h 1509906"/>
                    <a:gd name="connsiteX197" fmla="*/ 473004 w 1034979"/>
                    <a:gd name="connsiteY197" fmla="*/ 6822 h 1509906"/>
                    <a:gd name="connsiteX198" fmla="*/ 469194 w 1034979"/>
                    <a:gd name="connsiteY198" fmla="*/ 1107 h 1509906"/>
                    <a:gd name="connsiteX199" fmla="*/ 429189 w 1034979"/>
                    <a:gd name="connsiteY199" fmla="*/ 4917 h 1509906"/>
                    <a:gd name="connsiteX200" fmla="*/ 421569 w 1034979"/>
                    <a:gd name="connsiteY200" fmla="*/ 16347 h 1509906"/>
                    <a:gd name="connsiteX201" fmla="*/ 417759 w 1034979"/>
                    <a:gd name="connsiteY201" fmla="*/ 22062 h 1509906"/>
                    <a:gd name="connsiteX202" fmla="*/ 419664 w 1034979"/>
                    <a:gd name="connsiteY202" fmla="*/ 54447 h 1509906"/>
                    <a:gd name="connsiteX203" fmla="*/ 423474 w 1034979"/>
                    <a:gd name="connsiteY203" fmla="*/ 65877 h 1509906"/>
                    <a:gd name="connsiteX204" fmla="*/ 425379 w 1034979"/>
                    <a:gd name="connsiteY204" fmla="*/ 71592 h 1509906"/>
                    <a:gd name="connsiteX205" fmla="*/ 425379 w 1034979"/>
                    <a:gd name="connsiteY205" fmla="*/ 77307 h 1509906"/>
                    <a:gd name="connsiteX206" fmla="*/ 429189 w 1034979"/>
                    <a:gd name="connsiteY206" fmla="*/ 231612 h 1509906"/>
                    <a:gd name="connsiteX207" fmla="*/ 440619 w 1034979"/>
                    <a:gd name="connsiteY207" fmla="*/ 414492 h 1509906"/>
                    <a:gd name="connsiteX208" fmla="*/ 425379 w 1034979"/>
                    <a:gd name="connsiteY208" fmla="*/ 711672 h 1509906"/>
                    <a:gd name="connsiteX209" fmla="*/ 425173 w 1034979"/>
                    <a:gd name="connsiteY209" fmla="*/ 765165 h 1509906"/>
                    <a:gd name="connsiteX210" fmla="*/ 425379 w 1034979"/>
                    <a:gd name="connsiteY210" fmla="*/ 894552 h 1509906"/>
                    <a:gd name="connsiteX211" fmla="*/ 423474 w 1034979"/>
                    <a:gd name="connsiteY211" fmla="*/ 921222 h 1509906"/>
                    <a:gd name="connsiteX212" fmla="*/ 417759 w 1034979"/>
                    <a:gd name="connsiteY212" fmla="*/ 923127 h 1509906"/>
                    <a:gd name="connsiteX213" fmla="*/ 412044 w 1034979"/>
                    <a:gd name="connsiteY213" fmla="*/ 926937 h 1509906"/>
                    <a:gd name="connsiteX214" fmla="*/ 421569 w 1034979"/>
                    <a:gd name="connsiteY214"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62539 w 1034979"/>
                    <a:gd name="connsiteY183" fmla="*/ 957417 h 1509906"/>
                    <a:gd name="connsiteX184" fmla="*/ 551109 w 1034979"/>
                    <a:gd name="connsiteY184" fmla="*/ 953607 h 1509906"/>
                    <a:gd name="connsiteX185" fmla="*/ 539679 w 1034979"/>
                    <a:gd name="connsiteY185" fmla="*/ 949797 h 1509906"/>
                    <a:gd name="connsiteX186" fmla="*/ 533964 w 1034979"/>
                    <a:gd name="connsiteY186" fmla="*/ 947892 h 1509906"/>
                    <a:gd name="connsiteX187" fmla="*/ 528249 w 1034979"/>
                    <a:gd name="connsiteY187" fmla="*/ 944082 h 1509906"/>
                    <a:gd name="connsiteX188" fmla="*/ 505389 w 1034979"/>
                    <a:gd name="connsiteY188" fmla="*/ 905982 h 1509906"/>
                    <a:gd name="connsiteX189" fmla="*/ 507294 w 1034979"/>
                    <a:gd name="connsiteY189" fmla="*/ 841212 h 1509906"/>
                    <a:gd name="connsiteX190" fmla="*/ 503484 w 1034979"/>
                    <a:gd name="connsiteY190" fmla="*/ 351627 h 1509906"/>
                    <a:gd name="connsiteX191" fmla="*/ 499674 w 1034979"/>
                    <a:gd name="connsiteY191" fmla="*/ 60162 h 1509906"/>
                    <a:gd name="connsiteX192" fmla="*/ 490149 w 1034979"/>
                    <a:gd name="connsiteY192" fmla="*/ 33492 h 1509906"/>
                    <a:gd name="connsiteX193" fmla="*/ 488244 w 1034979"/>
                    <a:gd name="connsiteY193" fmla="*/ 27777 h 1509906"/>
                    <a:gd name="connsiteX194" fmla="*/ 484434 w 1034979"/>
                    <a:gd name="connsiteY194" fmla="*/ 22062 h 1509906"/>
                    <a:gd name="connsiteX195" fmla="*/ 478719 w 1034979"/>
                    <a:gd name="connsiteY195" fmla="*/ 10632 h 1509906"/>
                    <a:gd name="connsiteX196" fmla="*/ 473004 w 1034979"/>
                    <a:gd name="connsiteY196" fmla="*/ 6822 h 1509906"/>
                    <a:gd name="connsiteX197" fmla="*/ 469194 w 1034979"/>
                    <a:gd name="connsiteY197" fmla="*/ 1107 h 1509906"/>
                    <a:gd name="connsiteX198" fmla="*/ 429189 w 1034979"/>
                    <a:gd name="connsiteY198" fmla="*/ 4917 h 1509906"/>
                    <a:gd name="connsiteX199" fmla="*/ 421569 w 1034979"/>
                    <a:gd name="connsiteY199" fmla="*/ 16347 h 1509906"/>
                    <a:gd name="connsiteX200" fmla="*/ 417759 w 1034979"/>
                    <a:gd name="connsiteY200" fmla="*/ 22062 h 1509906"/>
                    <a:gd name="connsiteX201" fmla="*/ 419664 w 1034979"/>
                    <a:gd name="connsiteY201" fmla="*/ 54447 h 1509906"/>
                    <a:gd name="connsiteX202" fmla="*/ 423474 w 1034979"/>
                    <a:gd name="connsiteY202" fmla="*/ 65877 h 1509906"/>
                    <a:gd name="connsiteX203" fmla="*/ 425379 w 1034979"/>
                    <a:gd name="connsiteY203" fmla="*/ 71592 h 1509906"/>
                    <a:gd name="connsiteX204" fmla="*/ 425379 w 1034979"/>
                    <a:gd name="connsiteY204" fmla="*/ 77307 h 1509906"/>
                    <a:gd name="connsiteX205" fmla="*/ 429189 w 1034979"/>
                    <a:gd name="connsiteY205" fmla="*/ 231612 h 1509906"/>
                    <a:gd name="connsiteX206" fmla="*/ 440619 w 1034979"/>
                    <a:gd name="connsiteY206" fmla="*/ 414492 h 1509906"/>
                    <a:gd name="connsiteX207" fmla="*/ 425379 w 1034979"/>
                    <a:gd name="connsiteY207" fmla="*/ 711672 h 1509906"/>
                    <a:gd name="connsiteX208" fmla="*/ 425173 w 1034979"/>
                    <a:gd name="connsiteY208" fmla="*/ 765165 h 1509906"/>
                    <a:gd name="connsiteX209" fmla="*/ 425379 w 1034979"/>
                    <a:gd name="connsiteY209" fmla="*/ 894552 h 1509906"/>
                    <a:gd name="connsiteX210" fmla="*/ 423474 w 1034979"/>
                    <a:gd name="connsiteY210" fmla="*/ 921222 h 1509906"/>
                    <a:gd name="connsiteX211" fmla="*/ 417759 w 1034979"/>
                    <a:gd name="connsiteY211" fmla="*/ 923127 h 1509906"/>
                    <a:gd name="connsiteX212" fmla="*/ 412044 w 1034979"/>
                    <a:gd name="connsiteY212" fmla="*/ 926937 h 1509906"/>
                    <a:gd name="connsiteX213" fmla="*/ 421569 w 1034979"/>
                    <a:gd name="connsiteY213"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62539 w 1034979"/>
                    <a:gd name="connsiteY183" fmla="*/ 957417 h 1509906"/>
                    <a:gd name="connsiteX184" fmla="*/ 551109 w 1034979"/>
                    <a:gd name="connsiteY184" fmla="*/ 953607 h 1509906"/>
                    <a:gd name="connsiteX185" fmla="*/ 539679 w 1034979"/>
                    <a:gd name="connsiteY185" fmla="*/ 949797 h 1509906"/>
                    <a:gd name="connsiteX186" fmla="*/ 533964 w 1034979"/>
                    <a:gd name="connsiteY186" fmla="*/ 947892 h 1509906"/>
                    <a:gd name="connsiteX187" fmla="*/ 505389 w 1034979"/>
                    <a:gd name="connsiteY187" fmla="*/ 905982 h 1509906"/>
                    <a:gd name="connsiteX188" fmla="*/ 507294 w 1034979"/>
                    <a:gd name="connsiteY188" fmla="*/ 841212 h 1509906"/>
                    <a:gd name="connsiteX189" fmla="*/ 503484 w 1034979"/>
                    <a:gd name="connsiteY189" fmla="*/ 351627 h 1509906"/>
                    <a:gd name="connsiteX190" fmla="*/ 499674 w 1034979"/>
                    <a:gd name="connsiteY190" fmla="*/ 60162 h 1509906"/>
                    <a:gd name="connsiteX191" fmla="*/ 490149 w 1034979"/>
                    <a:gd name="connsiteY191" fmla="*/ 33492 h 1509906"/>
                    <a:gd name="connsiteX192" fmla="*/ 488244 w 1034979"/>
                    <a:gd name="connsiteY192" fmla="*/ 27777 h 1509906"/>
                    <a:gd name="connsiteX193" fmla="*/ 484434 w 1034979"/>
                    <a:gd name="connsiteY193" fmla="*/ 22062 h 1509906"/>
                    <a:gd name="connsiteX194" fmla="*/ 478719 w 1034979"/>
                    <a:gd name="connsiteY194" fmla="*/ 10632 h 1509906"/>
                    <a:gd name="connsiteX195" fmla="*/ 473004 w 1034979"/>
                    <a:gd name="connsiteY195" fmla="*/ 6822 h 1509906"/>
                    <a:gd name="connsiteX196" fmla="*/ 469194 w 1034979"/>
                    <a:gd name="connsiteY196" fmla="*/ 1107 h 1509906"/>
                    <a:gd name="connsiteX197" fmla="*/ 429189 w 1034979"/>
                    <a:gd name="connsiteY197" fmla="*/ 4917 h 1509906"/>
                    <a:gd name="connsiteX198" fmla="*/ 421569 w 1034979"/>
                    <a:gd name="connsiteY198" fmla="*/ 16347 h 1509906"/>
                    <a:gd name="connsiteX199" fmla="*/ 417759 w 1034979"/>
                    <a:gd name="connsiteY199" fmla="*/ 22062 h 1509906"/>
                    <a:gd name="connsiteX200" fmla="*/ 419664 w 1034979"/>
                    <a:gd name="connsiteY200" fmla="*/ 54447 h 1509906"/>
                    <a:gd name="connsiteX201" fmla="*/ 423474 w 1034979"/>
                    <a:gd name="connsiteY201" fmla="*/ 65877 h 1509906"/>
                    <a:gd name="connsiteX202" fmla="*/ 425379 w 1034979"/>
                    <a:gd name="connsiteY202" fmla="*/ 71592 h 1509906"/>
                    <a:gd name="connsiteX203" fmla="*/ 425379 w 1034979"/>
                    <a:gd name="connsiteY203" fmla="*/ 77307 h 1509906"/>
                    <a:gd name="connsiteX204" fmla="*/ 429189 w 1034979"/>
                    <a:gd name="connsiteY204" fmla="*/ 231612 h 1509906"/>
                    <a:gd name="connsiteX205" fmla="*/ 440619 w 1034979"/>
                    <a:gd name="connsiteY205" fmla="*/ 414492 h 1509906"/>
                    <a:gd name="connsiteX206" fmla="*/ 425379 w 1034979"/>
                    <a:gd name="connsiteY206" fmla="*/ 711672 h 1509906"/>
                    <a:gd name="connsiteX207" fmla="*/ 425173 w 1034979"/>
                    <a:gd name="connsiteY207" fmla="*/ 765165 h 1509906"/>
                    <a:gd name="connsiteX208" fmla="*/ 425379 w 1034979"/>
                    <a:gd name="connsiteY208" fmla="*/ 894552 h 1509906"/>
                    <a:gd name="connsiteX209" fmla="*/ 423474 w 1034979"/>
                    <a:gd name="connsiteY209" fmla="*/ 921222 h 1509906"/>
                    <a:gd name="connsiteX210" fmla="*/ 417759 w 1034979"/>
                    <a:gd name="connsiteY210" fmla="*/ 923127 h 1509906"/>
                    <a:gd name="connsiteX211" fmla="*/ 412044 w 1034979"/>
                    <a:gd name="connsiteY211" fmla="*/ 926937 h 1509906"/>
                    <a:gd name="connsiteX212" fmla="*/ 421569 w 1034979"/>
                    <a:gd name="connsiteY212"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62539 w 1034979"/>
                    <a:gd name="connsiteY183" fmla="*/ 957417 h 1509906"/>
                    <a:gd name="connsiteX184" fmla="*/ 551109 w 1034979"/>
                    <a:gd name="connsiteY184" fmla="*/ 953607 h 1509906"/>
                    <a:gd name="connsiteX185" fmla="*/ 539679 w 1034979"/>
                    <a:gd name="connsiteY185" fmla="*/ 949797 h 1509906"/>
                    <a:gd name="connsiteX186" fmla="*/ 505389 w 1034979"/>
                    <a:gd name="connsiteY186" fmla="*/ 905982 h 1509906"/>
                    <a:gd name="connsiteX187" fmla="*/ 507294 w 1034979"/>
                    <a:gd name="connsiteY187" fmla="*/ 841212 h 1509906"/>
                    <a:gd name="connsiteX188" fmla="*/ 503484 w 1034979"/>
                    <a:gd name="connsiteY188" fmla="*/ 351627 h 1509906"/>
                    <a:gd name="connsiteX189" fmla="*/ 499674 w 1034979"/>
                    <a:gd name="connsiteY189" fmla="*/ 60162 h 1509906"/>
                    <a:gd name="connsiteX190" fmla="*/ 490149 w 1034979"/>
                    <a:gd name="connsiteY190" fmla="*/ 33492 h 1509906"/>
                    <a:gd name="connsiteX191" fmla="*/ 488244 w 1034979"/>
                    <a:gd name="connsiteY191" fmla="*/ 27777 h 1509906"/>
                    <a:gd name="connsiteX192" fmla="*/ 484434 w 1034979"/>
                    <a:gd name="connsiteY192" fmla="*/ 22062 h 1509906"/>
                    <a:gd name="connsiteX193" fmla="*/ 478719 w 1034979"/>
                    <a:gd name="connsiteY193" fmla="*/ 10632 h 1509906"/>
                    <a:gd name="connsiteX194" fmla="*/ 473004 w 1034979"/>
                    <a:gd name="connsiteY194" fmla="*/ 6822 h 1509906"/>
                    <a:gd name="connsiteX195" fmla="*/ 469194 w 1034979"/>
                    <a:gd name="connsiteY195" fmla="*/ 1107 h 1509906"/>
                    <a:gd name="connsiteX196" fmla="*/ 429189 w 1034979"/>
                    <a:gd name="connsiteY196" fmla="*/ 4917 h 1509906"/>
                    <a:gd name="connsiteX197" fmla="*/ 421569 w 1034979"/>
                    <a:gd name="connsiteY197" fmla="*/ 16347 h 1509906"/>
                    <a:gd name="connsiteX198" fmla="*/ 417759 w 1034979"/>
                    <a:gd name="connsiteY198" fmla="*/ 22062 h 1509906"/>
                    <a:gd name="connsiteX199" fmla="*/ 419664 w 1034979"/>
                    <a:gd name="connsiteY199" fmla="*/ 54447 h 1509906"/>
                    <a:gd name="connsiteX200" fmla="*/ 423474 w 1034979"/>
                    <a:gd name="connsiteY200" fmla="*/ 65877 h 1509906"/>
                    <a:gd name="connsiteX201" fmla="*/ 425379 w 1034979"/>
                    <a:gd name="connsiteY201" fmla="*/ 71592 h 1509906"/>
                    <a:gd name="connsiteX202" fmla="*/ 425379 w 1034979"/>
                    <a:gd name="connsiteY202" fmla="*/ 77307 h 1509906"/>
                    <a:gd name="connsiteX203" fmla="*/ 429189 w 1034979"/>
                    <a:gd name="connsiteY203" fmla="*/ 231612 h 1509906"/>
                    <a:gd name="connsiteX204" fmla="*/ 440619 w 1034979"/>
                    <a:gd name="connsiteY204" fmla="*/ 414492 h 1509906"/>
                    <a:gd name="connsiteX205" fmla="*/ 425379 w 1034979"/>
                    <a:gd name="connsiteY205" fmla="*/ 711672 h 1509906"/>
                    <a:gd name="connsiteX206" fmla="*/ 425173 w 1034979"/>
                    <a:gd name="connsiteY206" fmla="*/ 765165 h 1509906"/>
                    <a:gd name="connsiteX207" fmla="*/ 425379 w 1034979"/>
                    <a:gd name="connsiteY207" fmla="*/ 894552 h 1509906"/>
                    <a:gd name="connsiteX208" fmla="*/ 423474 w 1034979"/>
                    <a:gd name="connsiteY208" fmla="*/ 921222 h 1509906"/>
                    <a:gd name="connsiteX209" fmla="*/ 417759 w 1034979"/>
                    <a:gd name="connsiteY209" fmla="*/ 923127 h 1509906"/>
                    <a:gd name="connsiteX210" fmla="*/ 412044 w 1034979"/>
                    <a:gd name="connsiteY210" fmla="*/ 926937 h 1509906"/>
                    <a:gd name="connsiteX211" fmla="*/ 421569 w 1034979"/>
                    <a:gd name="connsiteY211"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62539 w 1034979"/>
                    <a:gd name="connsiteY183" fmla="*/ 957417 h 1509906"/>
                    <a:gd name="connsiteX184" fmla="*/ 551109 w 1034979"/>
                    <a:gd name="connsiteY184" fmla="*/ 953607 h 1509906"/>
                    <a:gd name="connsiteX185" fmla="*/ 505389 w 1034979"/>
                    <a:gd name="connsiteY185" fmla="*/ 905982 h 1509906"/>
                    <a:gd name="connsiteX186" fmla="*/ 507294 w 1034979"/>
                    <a:gd name="connsiteY186" fmla="*/ 841212 h 1509906"/>
                    <a:gd name="connsiteX187" fmla="*/ 503484 w 1034979"/>
                    <a:gd name="connsiteY187" fmla="*/ 351627 h 1509906"/>
                    <a:gd name="connsiteX188" fmla="*/ 499674 w 1034979"/>
                    <a:gd name="connsiteY188" fmla="*/ 60162 h 1509906"/>
                    <a:gd name="connsiteX189" fmla="*/ 490149 w 1034979"/>
                    <a:gd name="connsiteY189" fmla="*/ 33492 h 1509906"/>
                    <a:gd name="connsiteX190" fmla="*/ 488244 w 1034979"/>
                    <a:gd name="connsiteY190" fmla="*/ 27777 h 1509906"/>
                    <a:gd name="connsiteX191" fmla="*/ 484434 w 1034979"/>
                    <a:gd name="connsiteY191" fmla="*/ 22062 h 1509906"/>
                    <a:gd name="connsiteX192" fmla="*/ 478719 w 1034979"/>
                    <a:gd name="connsiteY192" fmla="*/ 10632 h 1509906"/>
                    <a:gd name="connsiteX193" fmla="*/ 473004 w 1034979"/>
                    <a:gd name="connsiteY193" fmla="*/ 6822 h 1509906"/>
                    <a:gd name="connsiteX194" fmla="*/ 469194 w 1034979"/>
                    <a:gd name="connsiteY194" fmla="*/ 1107 h 1509906"/>
                    <a:gd name="connsiteX195" fmla="*/ 429189 w 1034979"/>
                    <a:gd name="connsiteY195" fmla="*/ 4917 h 1509906"/>
                    <a:gd name="connsiteX196" fmla="*/ 421569 w 1034979"/>
                    <a:gd name="connsiteY196" fmla="*/ 16347 h 1509906"/>
                    <a:gd name="connsiteX197" fmla="*/ 417759 w 1034979"/>
                    <a:gd name="connsiteY197" fmla="*/ 22062 h 1509906"/>
                    <a:gd name="connsiteX198" fmla="*/ 419664 w 1034979"/>
                    <a:gd name="connsiteY198" fmla="*/ 54447 h 1509906"/>
                    <a:gd name="connsiteX199" fmla="*/ 423474 w 1034979"/>
                    <a:gd name="connsiteY199" fmla="*/ 65877 h 1509906"/>
                    <a:gd name="connsiteX200" fmla="*/ 425379 w 1034979"/>
                    <a:gd name="connsiteY200" fmla="*/ 71592 h 1509906"/>
                    <a:gd name="connsiteX201" fmla="*/ 425379 w 1034979"/>
                    <a:gd name="connsiteY201" fmla="*/ 77307 h 1509906"/>
                    <a:gd name="connsiteX202" fmla="*/ 429189 w 1034979"/>
                    <a:gd name="connsiteY202" fmla="*/ 231612 h 1509906"/>
                    <a:gd name="connsiteX203" fmla="*/ 440619 w 1034979"/>
                    <a:gd name="connsiteY203" fmla="*/ 414492 h 1509906"/>
                    <a:gd name="connsiteX204" fmla="*/ 425379 w 1034979"/>
                    <a:gd name="connsiteY204" fmla="*/ 711672 h 1509906"/>
                    <a:gd name="connsiteX205" fmla="*/ 425173 w 1034979"/>
                    <a:gd name="connsiteY205" fmla="*/ 765165 h 1509906"/>
                    <a:gd name="connsiteX206" fmla="*/ 425379 w 1034979"/>
                    <a:gd name="connsiteY206" fmla="*/ 894552 h 1509906"/>
                    <a:gd name="connsiteX207" fmla="*/ 423474 w 1034979"/>
                    <a:gd name="connsiteY207" fmla="*/ 921222 h 1509906"/>
                    <a:gd name="connsiteX208" fmla="*/ 417759 w 1034979"/>
                    <a:gd name="connsiteY208" fmla="*/ 923127 h 1509906"/>
                    <a:gd name="connsiteX209" fmla="*/ 412044 w 1034979"/>
                    <a:gd name="connsiteY209" fmla="*/ 926937 h 1509906"/>
                    <a:gd name="connsiteX210" fmla="*/ 421569 w 1034979"/>
                    <a:gd name="connsiteY210"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62539 w 1034979"/>
                    <a:gd name="connsiteY183" fmla="*/ 957417 h 1509906"/>
                    <a:gd name="connsiteX184" fmla="*/ 505389 w 1034979"/>
                    <a:gd name="connsiteY184" fmla="*/ 905982 h 1509906"/>
                    <a:gd name="connsiteX185" fmla="*/ 507294 w 1034979"/>
                    <a:gd name="connsiteY185" fmla="*/ 841212 h 1509906"/>
                    <a:gd name="connsiteX186" fmla="*/ 503484 w 1034979"/>
                    <a:gd name="connsiteY186" fmla="*/ 351627 h 1509906"/>
                    <a:gd name="connsiteX187" fmla="*/ 499674 w 1034979"/>
                    <a:gd name="connsiteY187" fmla="*/ 60162 h 1509906"/>
                    <a:gd name="connsiteX188" fmla="*/ 490149 w 1034979"/>
                    <a:gd name="connsiteY188" fmla="*/ 33492 h 1509906"/>
                    <a:gd name="connsiteX189" fmla="*/ 488244 w 1034979"/>
                    <a:gd name="connsiteY189" fmla="*/ 27777 h 1509906"/>
                    <a:gd name="connsiteX190" fmla="*/ 484434 w 1034979"/>
                    <a:gd name="connsiteY190" fmla="*/ 22062 h 1509906"/>
                    <a:gd name="connsiteX191" fmla="*/ 478719 w 1034979"/>
                    <a:gd name="connsiteY191" fmla="*/ 10632 h 1509906"/>
                    <a:gd name="connsiteX192" fmla="*/ 473004 w 1034979"/>
                    <a:gd name="connsiteY192" fmla="*/ 6822 h 1509906"/>
                    <a:gd name="connsiteX193" fmla="*/ 469194 w 1034979"/>
                    <a:gd name="connsiteY193" fmla="*/ 1107 h 1509906"/>
                    <a:gd name="connsiteX194" fmla="*/ 429189 w 1034979"/>
                    <a:gd name="connsiteY194" fmla="*/ 4917 h 1509906"/>
                    <a:gd name="connsiteX195" fmla="*/ 421569 w 1034979"/>
                    <a:gd name="connsiteY195" fmla="*/ 16347 h 1509906"/>
                    <a:gd name="connsiteX196" fmla="*/ 417759 w 1034979"/>
                    <a:gd name="connsiteY196" fmla="*/ 22062 h 1509906"/>
                    <a:gd name="connsiteX197" fmla="*/ 419664 w 1034979"/>
                    <a:gd name="connsiteY197" fmla="*/ 54447 h 1509906"/>
                    <a:gd name="connsiteX198" fmla="*/ 423474 w 1034979"/>
                    <a:gd name="connsiteY198" fmla="*/ 65877 h 1509906"/>
                    <a:gd name="connsiteX199" fmla="*/ 425379 w 1034979"/>
                    <a:gd name="connsiteY199" fmla="*/ 71592 h 1509906"/>
                    <a:gd name="connsiteX200" fmla="*/ 425379 w 1034979"/>
                    <a:gd name="connsiteY200" fmla="*/ 77307 h 1509906"/>
                    <a:gd name="connsiteX201" fmla="*/ 429189 w 1034979"/>
                    <a:gd name="connsiteY201" fmla="*/ 231612 h 1509906"/>
                    <a:gd name="connsiteX202" fmla="*/ 440619 w 1034979"/>
                    <a:gd name="connsiteY202" fmla="*/ 414492 h 1509906"/>
                    <a:gd name="connsiteX203" fmla="*/ 425379 w 1034979"/>
                    <a:gd name="connsiteY203" fmla="*/ 711672 h 1509906"/>
                    <a:gd name="connsiteX204" fmla="*/ 425173 w 1034979"/>
                    <a:gd name="connsiteY204" fmla="*/ 765165 h 1509906"/>
                    <a:gd name="connsiteX205" fmla="*/ 425379 w 1034979"/>
                    <a:gd name="connsiteY205" fmla="*/ 894552 h 1509906"/>
                    <a:gd name="connsiteX206" fmla="*/ 423474 w 1034979"/>
                    <a:gd name="connsiteY206" fmla="*/ 921222 h 1509906"/>
                    <a:gd name="connsiteX207" fmla="*/ 417759 w 1034979"/>
                    <a:gd name="connsiteY207" fmla="*/ 923127 h 1509906"/>
                    <a:gd name="connsiteX208" fmla="*/ 412044 w 1034979"/>
                    <a:gd name="connsiteY208" fmla="*/ 926937 h 1509906"/>
                    <a:gd name="connsiteX209" fmla="*/ 421569 w 1034979"/>
                    <a:gd name="connsiteY209"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05389 w 1034979"/>
                    <a:gd name="connsiteY183" fmla="*/ 905982 h 1509906"/>
                    <a:gd name="connsiteX184" fmla="*/ 507294 w 1034979"/>
                    <a:gd name="connsiteY184" fmla="*/ 841212 h 1509906"/>
                    <a:gd name="connsiteX185" fmla="*/ 503484 w 1034979"/>
                    <a:gd name="connsiteY185" fmla="*/ 351627 h 1509906"/>
                    <a:gd name="connsiteX186" fmla="*/ 499674 w 1034979"/>
                    <a:gd name="connsiteY186" fmla="*/ 60162 h 1509906"/>
                    <a:gd name="connsiteX187" fmla="*/ 490149 w 1034979"/>
                    <a:gd name="connsiteY187" fmla="*/ 33492 h 1509906"/>
                    <a:gd name="connsiteX188" fmla="*/ 488244 w 1034979"/>
                    <a:gd name="connsiteY188" fmla="*/ 27777 h 1509906"/>
                    <a:gd name="connsiteX189" fmla="*/ 484434 w 1034979"/>
                    <a:gd name="connsiteY189" fmla="*/ 22062 h 1509906"/>
                    <a:gd name="connsiteX190" fmla="*/ 478719 w 1034979"/>
                    <a:gd name="connsiteY190" fmla="*/ 10632 h 1509906"/>
                    <a:gd name="connsiteX191" fmla="*/ 473004 w 1034979"/>
                    <a:gd name="connsiteY191" fmla="*/ 6822 h 1509906"/>
                    <a:gd name="connsiteX192" fmla="*/ 469194 w 1034979"/>
                    <a:gd name="connsiteY192" fmla="*/ 1107 h 1509906"/>
                    <a:gd name="connsiteX193" fmla="*/ 429189 w 1034979"/>
                    <a:gd name="connsiteY193" fmla="*/ 4917 h 1509906"/>
                    <a:gd name="connsiteX194" fmla="*/ 421569 w 1034979"/>
                    <a:gd name="connsiteY194" fmla="*/ 16347 h 1509906"/>
                    <a:gd name="connsiteX195" fmla="*/ 417759 w 1034979"/>
                    <a:gd name="connsiteY195" fmla="*/ 22062 h 1509906"/>
                    <a:gd name="connsiteX196" fmla="*/ 419664 w 1034979"/>
                    <a:gd name="connsiteY196" fmla="*/ 54447 h 1509906"/>
                    <a:gd name="connsiteX197" fmla="*/ 423474 w 1034979"/>
                    <a:gd name="connsiteY197" fmla="*/ 65877 h 1509906"/>
                    <a:gd name="connsiteX198" fmla="*/ 425379 w 1034979"/>
                    <a:gd name="connsiteY198" fmla="*/ 71592 h 1509906"/>
                    <a:gd name="connsiteX199" fmla="*/ 425379 w 1034979"/>
                    <a:gd name="connsiteY199" fmla="*/ 77307 h 1509906"/>
                    <a:gd name="connsiteX200" fmla="*/ 429189 w 1034979"/>
                    <a:gd name="connsiteY200" fmla="*/ 231612 h 1509906"/>
                    <a:gd name="connsiteX201" fmla="*/ 440619 w 1034979"/>
                    <a:gd name="connsiteY201" fmla="*/ 414492 h 1509906"/>
                    <a:gd name="connsiteX202" fmla="*/ 425379 w 1034979"/>
                    <a:gd name="connsiteY202" fmla="*/ 711672 h 1509906"/>
                    <a:gd name="connsiteX203" fmla="*/ 425173 w 1034979"/>
                    <a:gd name="connsiteY203" fmla="*/ 765165 h 1509906"/>
                    <a:gd name="connsiteX204" fmla="*/ 425379 w 1034979"/>
                    <a:gd name="connsiteY204" fmla="*/ 894552 h 1509906"/>
                    <a:gd name="connsiteX205" fmla="*/ 423474 w 1034979"/>
                    <a:gd name="connsiteY205" fmla="*/ 921222 h 1509906"/>
                    <a:gd name="connsiteX206" fmla="*/ 417759 w 1034979"/>
                    <a:gd name="connsiteY206" fmla="*/ 923127 h 1509906"/>
                    <a:gd name="connsiteX207" fmla="*/ 412044 w 1034979"/>
                    <a:gd name="connsiteY207" fmla="*/ 926937 h 1509906"/>
                    <a:gd name="connsiteX208" fmla="*/ 421569 w 1034979"/>
                    <a:gd name="connsiteY20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30103 w 1034979"/>
                    <a:gd name="connsiteY183" fmla="*/ 923282 h 1509906"/>
                    <a:gd name="connsiteX184" fmla="*/ 507294 w 1034979"/>
                    <a:gd name="connsiteY184" fmla="*/ 841212 h 1509906"/>
                    <a:gd name="connsiteX185" fmla="*/ 503484 w 1034979"/>
                    <a:gd name="connsiteY185" fmla="*/ 351627 h 1509906"/>
                    <a:gd name="connsiteX186" fmla="*/ 499674 w 1034979"/>
                    <a:gd name="connsiteY186" fmla="*/ 60162 h 1509906"/>
                    <a:gd name="connsiteX187" fmla="*/ 490149 w 1034979"/>
                    <a:gd name="connsiteY187" fmla="*/ 33492 h 1509906"/>
                    <a:gd name="connsiteX188" fmla="*/ 488244 w 1034979"/>
                    <a:gd name="connsiteY188" fmla="*/ 27777 h 1509906"/>
                    <a:gd name="connsiteX189" fmla="*/ 484434 w 1034979"/>
                    <a:gd name="connsiteY189" fmla="*/ 22062 h 1509906"/>
                    <a:gd name="connsiteX190" fmla="*/ 478719 w 1034979"/>
                    <a:gd name="connsiteY190" fmla="*/ 10632 h 1509906"/>
                    <a:gd name="connsiteX191" fmla="*/ 473004 w 1034979"/>
                    <a:gd name="connsiteY191" fmla="*/ 6822 h 1509906"/>
                    <a:gd name="connsiteX192" fmla="*/ 469194 w 1034979"/>
                    <a:gd name="connsiteY192" fmla="*/ 1107 h 1509906"/>
                    <a:gd name="connsiteX193" fmla="*/ 429189 w 1034979"/>
                    <a:gd name="connsiteY193" fmla="*/ 4917 h 1509906"/>
                    <a:gd name="connsiteX194" fmla="*/ 421569 w 1034979"/>
                    <a:gd name="connsiteY194" fmla="*/ 16347 h 1509906"/>
                    <a:gd name="connsiteX195" fmla="*/ 417759 w 1034979"/>
                    <a:gd name="connsiteY195" fmla="*/ 22062 h 1509906"/>
                    <a:gd name="connsiteX196" fmla="*/ 419664 w 1034979"/>
                    <a:gd name="connsiteY196" fmla="*/ 54447 h 1509906"/>
                    <a:gd name="connsiteX197" fmla="*/ 423474 w 1034979"/>
                    <a:gd name="connsiteY197" fmla="*/ 65877 h 1509906"/>
                    <a:gd name="connsiteX198" fmla="*/ 425379 w 1034979"/>
                    <a:gd name="connsiteY198" fmla="*/ 71592 h 1509906"/>
                    <a:gd name="connsiteX199" fmla="*/ 425379 w 1034979"/>
                    <a:gd name="connsiteY199" fmla="*/ 77307 h 1509906"/>
                    <a:gd name="connsiteX200" fmla="*/ 429189 w 1034979"/>
                    <a:gd name="connsiteY200" fmla="*/ 231612 h 1509906"/>
                    <a:gd name="connsiteX201" fmla="*/ 440619 w 1034979"/>
                    <a:gd name="connsiteY201" fmla="*/ 414492 h 1509906"/>
                    <a:gd name="connsiteX202" fmla="*/ 425379 w 1034979"/>
                    <a:gd name="connsiteY202" fmla="*/ 711672 h 1509906"/>
                    <a:gd name="connsiteX203" fmla="*/ 425173 w 1034979"/>
                    <a:gd name="connsiteY203" fmla="*/ 765165 h 1509906"/>
                    <a:gd name="connsiteX204" fmla="*/ 425379 w 1034979"/>
                    <a:gd name="connsiteY204" fmla="*/ 894552 h 1509906"/>
                    <a:gd name="connsiteX205" fmla="*/ 423474 w 1034979"/>
                    <a:gd name="connsiteY205" fmla="*/ 921222 h 1509906"/>
                    <a:gd name="connsiteX206" fmla="*/ 417759 w 1034979"/>
                    <a:gd name="connsiteY206" fmla="*/ 923127 h 1509906"/>
                    <a:gd name="connsiteX207" fmla="*/ 412044 w 1034979"/>
                    <a:gd name="connsiteY207" fmla="*/ 926937 h 1509906"/>
                    <a:gd name="connsiteX208" fmla="*/ 421569 w 1034979"/>
                    <a:gd name="connsiteY20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30103 w 1034979"/>
                    <a:gd name="connsiteY183" fmla="*/ 923282 h 1509906"/>
                    <a:gd name="connsiteX184" fmla="*/ 507294 w 1034979"/>
                    <a:gd name="connsiteY184" fmla="*/ 841212 h 1509906"/>
                    <a:gd name="connsiteX185" fmla="*/ 503484 w 1034979"/>
                    <a:gd name="connsiteY185" fmla="*/ 351627 h 1509906"/>
                    <a:gd name="connsiteX186" fmla="*/ 499674 w 1034979"/>
                    <a:gd name="connsiteY186" fmla="*/ 60162 h 1509906"/>
                    <a:gd name="connsiteX187" fmla="*/ 490149 w 1034979"/>
                    <a:gd name="connsiteY187" fmla="*/ 33492 h 1509906"/>
                    <a:gd name="connsiteX188" fmla="*/ 488244 w 1034979"/>
                    <a:gd name="connsiteY188" fmla="*/ 27777 h 1509906"/>
                    <a:gd name="connsiteX189" fmla="*/ 484434 w 1034979"/>
                    <a:gd name="connsiteY189" fmla="*/ 22062 h 1509906"/>
                    <a:gd name="connsiteX190" fmla="*/ 478719 w 1034979"/>
                    <a:gd name="connsiteY190" fmla="*/ 10632 h 1509906"/>
                    <a:gd name="connsiteX191" fmla="*/ 473004 w 1034979"/>
                    <a:gd name="connsiteY191" fmla="*/ 6822 h 1509906"/>
                    <a:gd name="connsiteX192" fmla="*/ 469194 w 1034979"/>
                    <a:gd name="connsiteY192" fmla="*/ 1107 h 1509906"/>
                    <a:gd name="connsiteX193" fmla="*/ 429189 w 1034979"/>
                    <a:gd name="connsiteY193" fmla="*/ 4917 h 1509906"/>
                    <a:gd name="connsiteX194" fmla="*/ 421569 w 1034979"/>
                    <a:gd name="connsiteY194" fmla="*/ 16347 h 1509906"/>
                    <a:gd name="connsiteX195" fmla="*/ 417759 w 1034979"/>
                    <a:gd name="connsiteY195" fmla="*/ 22062 h 1509906"/>
                    <a:gd name="connsiteX196" fmla="*/ 419664 w 1034979"/>
                    <a:gd name="connsiteY196" fmla="*/ 54447 h 1509906"/>
                    <a:gd name="connsiteX197" fmla="*/ 423474 w 1034979"/>
                    <a:gd name="connsiteY197" fmla="*/ 65877 h 1509906"/>
                    <a:gd name="connsiteX198" fmla="*/ 425379 w 1034979"/>
                    <a:gd name="connsiteY198" fmla="*/ 71592 h 1509906"/>
                    <a:gd name="connsiteX199" fmla="*/ 425379 w 1034979"/>
                    <a:gd name="connsiteY199" fmla="*/ 77307 h 1509906"/>
                    <a:gd name="connsiteX200" fmla="*/ 429189 w 1034979"/>
                    <a:gd name="connsiteY200" fmla="*/ 231612 h 1509906"/>
                    <a:gd name="connsiteX201" fmla="*/ 440619 w 1034979"/>
                    <a:gd name="connsiteY201" fmla="*/ 414492 h 1509906"/>
                    <a:gd name="connsiteX202" fmla="*/ 425379 w 1034979"/>
                    <a:gd name="connsiteY202" fmla="*/ 711672 h 1509906"/>
                    <a:gd name="connsiteX203" fmla="*/ 425173 w 1034979"/>
                    <a:gd name="connsiteY203" fmla="*/ 765165 h 1509906"/>
                    <a:gd name="connsiteX204" fmla="*/ 425379 w 1034979"/>
                    <a:gd name="connsiteY204" fmla="*/ 894552 h 1509906"/>
                    <a:gd name="connsiteX205" fmla="*/ 423474 w 1034979"/>
                    <a:gd name="connsiteY205" fmla="*/ 921222 h 1509906"/>
                    <a:gd name="connsiteX206" fmla="*/ 417759 w 1034979"/>
                    <a:gd name="connsiteY206" fmla="*/ 923127 h 1509906"/>
                    <a:gd name="connsiteX207" fmla="*/ 412044 w 1034979"/>
                    <a:gd name="connsiteY207" fmla="*/ 926937 h 1509906"/>
                    <a:gd name="connsiteX208" fmla="*/ 421569 w 1034979"/>
                    <a:gd name="connsiteY20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30103 w 1034979"/>
                    <a:gd name="connsiteY183" fmla="*/ 923282 h 1509906"/>
                    <a:gd name="connsiteX184" fmla="*/ 507294 w 1034979"/>
                    <a:gd name="connsiteY184" fmla="*/ 841212 h 1509906"/>
                    <a:gd name="connsiteX185" fmla="*/ 503484 w 1034979"/>
                    <a:gd name="connsiteY185" fmla="*/ 351627 h 1509906"/>
                    <a:gd name="connsiteX186" fmla="*/ 499674 w 1034979"/>
                    <a:gd name="connsiteY186" fmla="*/ 60162 h 1509906"/>
                    <a:gd name="connsiteX187" fmla="*/ 490149 w 1034979"/>
                    <a:gd name="connsiteY187" fmla="*/ 33492 h 1509906"/>
                    <a:gd name="connsiteX188" fmla="*/ 488244 w 1034979"/>
                    <a:gd name="connsiteY188" fmla="*/ 27777 h 1509906"/>
                    <a:gd name="connsiteX189" fmla="*/ 484434 w 1034979"/>
                    <a:gd name="connsiteY189" fmla="*/ 22062 h 1509906"/>
                    <a:gd name="connsiteX190" fmla="*/ 478719 w 1034979"/>
                    <a:gd name="connsiteY190" fmla="*/ 10632 h 1509906"/>
                    <a:gd name="connsiteX191" fmla="*/ 473004 w 1034979"/>
                    <a:gd name="connsiteY191" fmla="*/ 6822 h 1509906"/>
                    <a:gd name="connsiteX192" fmla="*/ 469194 w 1034979"/>
                    <a:gd name="connsiteY192" fmla="*/ 1107 h 1509906"/>
                    <a:gd name="connsiteX193" fmla="*/ 429189 w 1034979"/>
                    <a:gd name="connsiteY193" fmla="*/ 4917 h 1509906"/>
                    <a:gd name="connsiteX194" fmla="*/ 421569 w 1034979"/>
                    <a:gd name="connsiteY194" fmla="*/ 16347 h 1509906"/>
                    <a:gd name="connsiteX195" fmla="*/ 417759 w 1034979"/>
                    <a:gd name="connsiteY195" fmla="*/ 22062 h 1509906"/>
                    <a:gd name="connsiteX196" fmla="*/ 419664 w 1034979"/>
                    <a:gd name="connsiteY196" fmla="*/ 54447 h 1509906"/>
                    <a:gd name="connsiteX197" fmla="*/ 423474 w 1034979"/>
                    <a:gd name="connsiteY197" fmla="*/ 65877 h 1509906"/>
                    <a:gd name="connsiteX198" fmla="*/ 425379 w 1034979"/>
                    <a:gd name="connsiteY198" fmla="*/ 71592 h 1509906"/>
                    <a:gd name="connsiteX199" fmla="*/ 425379 w 1034979"/>
                    <a:gd name="connsiteY199" fmla="*/ 77307 h 1509906"/>
                    <a:gd name="connsiteX200" fmla="*/ 429189 w 1034979"/>
                    <a:gd name="connsiteY200" fmla="*/ 231612 h 1509906"/>
                    <a:gd name="connsiteX201" fmla="*/ 440619 w 1034979"/>
                    <a:gd name="connsiteY201" fmla="*/ 414492 h 1509906"/>
                    <a:gd name="connsiteX202" fmla="*/ 425379 w 1034979"/>
                    <a:gd name="connsiteY202" fmla="*/ 711672 h 1509906"/>
                    <a:gd name="connsiteX203" fmla="*/ 425173 w 1034979"/>
                    <a:gd name="connsiteY203" fmla="*/ 765165 h 1509906"/>
                    <a:gd name="connsiteX204" fmla="*/ 425379 w 1034979"/>
                    <a:gd name="connsiteY204" fmla="*/ 894552 h 1509906"/>
                    <a:gd name="connsiteX205" fmla="*/ 423474 w 1034979"/>
                    <a:gd name="connsiteY205" fmla="*/ 921222 h 1509906"/>
                    <a:gd name="connsiteX206" fmla="*/ 417759 w 1034979"/>
                    <a:gd name="connsiteY206" fmla="*/ 923127 h 1509906"/>
                    <a:gd name="connsiteX207" fmla="*/ 412044 w 1034979"/>
                    <a:gd name="connsiteY207" fmla="*/ 926937 h 1509906"/>
                    <a:gd name="connsiteX208" fmla="*/ 421569 w 1034979"/>
                    <a:gd name="connsiteY20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30103 w 1034979"/>
                    <a:gd name="connsiteY183" fmla="*/ 923282 h 1509906"/>
                    <a:gd name="connsiteX184" fmla="*/ 507294 w 1034979"/>
                    <a:gd name="connsiteY184" fmla="*/ 841212 h 1509906"/>
                    <a:gd name="connsiteX185" fmla="*/ 503484 w 1034979"/>
                    <a:gd name="connsiteY185" fmla="*/ 351627 h 1509906"/>
                    <a:gd name="connsiteX186" fmla="*/ 499674 w 1034979"/>
                    <a:gd name="connsiteY186" fmla="*/ 60162 h 1509906"/>
                    <a:gd name="connsiteX187" fmla="*/ 490149 w 1034979"/>
                    <a:gd name="connsiteY187" fmla="*/ 33492 h 1509906"/>
                    <a:gd name="connsiteX188" fmla="*/ 488244 w 1034979"/>
                    <a:gd name="connsiteY188" fmla="*/ 27777 h 1509906"/>
                    <a:gd name="connsiteX189" fmla="*/ 484434 w 1034979"/>
                    <a:gd name="connsiteY189" fmla="*/ 22062 h 1509906"/>
                    <a:gd name="connsiteX190" fmla="*/ 478719 w 1034979"/>
                    <a:gd name="connsiteY190" fmla="*/ 10632 h 1509906"/>
                    <a:gd name="connsiteX191" fmla="*/ 473004 w 1034979"/>
                    <a:gd name="connsiteY191" fmla="*/ 6822 h 1509906"/>
                    <a:gd name="connsiteX192" fmla="*/ 469194 w 1034979"/>
                    <a:gd name="connsiteY192" fmla="*/ 1107 h 1509906"/>
                    <a:gd name="connsiteX193" fmla="*/ 429189 w 1034979"/>
                    <a:gd name="connsiteY193" fmla="*/ 4917 h 1509906"/>
                    <a:gd name="connsiteX194" fmla="*/ 421569 w 1034979"/>
                    <a:gd name="connsiteY194" fmla="*/ 16347 h 1509906"/>
                    <a:gd name="connsiteX195" fmla="*/ 417759 w 1034979"/>
                    <a:gd name="connsiteY195" fmla="*/ 22062 h 1509906"/>
                    <a:gd name="connsiteX196" fmla="*/ 419664 w 1034979"/>
                    <a:gd name="connsiteY196" fmla="*/ 54447 h 1509906"/>
                    <a:gd name="connsiteX197" fmla="*/ 423474 w 1034979"/>
                    <a:gd name="connsiteY197" fmla="*/ 65877 h 1509906"/>
                    <a:gd name="connsiteX198" fmla="*/ 425379 w 1034979"/>
                    <a:gd name="connsiteY198" fmla="*/ 71592 h 1509906"/>
                    <a:gd name="connsiteX199" fmla="*/ 425379 w 1034979"/>
                    <a:gd name="connsiteY199" fmla="*/ 77307 h 1509906"/>
                    <a:gd name="connsiteX200" fmla="*/ 429189 w 1034979"/>
                    <a:gd name="connsiteY200" fmla="*/ 231612 h 1509906"/>
                    <a:gd name="connsiteX201" fmla="*/ 440619 w 1034979"/>
                    <a:gd name="connsiteY201" fmla="*/ 414492 h 1509906"/>
                    <a:gd name="connsiteX202" fmla="*/ 425379 w 1034979"/>
                    <a:gd name="connsiteY202" fmla="*/ 711672 h 1509906"/>
                    <a:gd name="connsiteX203" fmla="*/ 425173 w 1034979"/>
                    <a:gd name="connsiteY203" fmla="*/ 765165 h 1509906"/>
                    <a:gd name="connsiteX204" fmla="*/ 425379 w 1034979"/>
                    <a:gd name="connsiteY204" fmla="*/ 894552 h 1509906"/>
                    <a:gd name="connsiteX205" fmla="*/ 423474 w 1034979"/>
                    <a:gd name="connsiteY205" fmla="*/ 921222 h 1509906"/>
                    <a:gd name="connsiteX206" fmla="*/ 417759 w 1034979"/>
                    <a:gd name="connsiteY206" fmla="*/ 923127 h 1509906"/>
                    <a:gd name="connsiteX207" fmla="*/ 412044 w 1034979"/>
                    <a:gd name="connsiteY207" fmla="*/ 926937 h 1509906"/>
                    <a:gd name="connsiteX208" fmla="*/ 421569 w 1034979"/>
                    <a:gd name="connsiteY20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30103 w 1034979"/>
                    <a:gd name="connsiteY183" fmla="*/ 923282 h 1509906"/>
                    <a:gd name="connsiteX184" fmla="*/ 507294 w 1034979"/>
                    <a:gd name="connsiteY184" fmla="*/ 841212 h 1509906"/>
                    <a:gd name="connsiteX185" fmla="*/ 503484 w 1034979"/>
                    <a:gd name="connsiteY185" fmla="*/ 351627 h 1509906"/>
                    <a:gd name="connsiteX186" fmla="*/ 499674 w 1034979"/>
                    <a:gd name="connsiteY186" fmla="*/ 60162 h 1509906"/>
                    <a:gd name="connsiteX187" fmla="*/ 490149 w 1034979"/>
                    <a:gd name="connsiteY187" fmla="*/ 33492 h 1509906"/>
                    <a:gd name="connsiteX188" fmla="*/ 488244 w 1034979"/>
                    <a:gd name="connsiteY188" fmla="*/ 27777 h 1509906"/>
                    <a:gd name="connsiteX189" fmla="*/ 484434 w 1034979"/>
                    <a:gd name="connsiteY189" fmla="*/ 22062 h 1509906"/>
                    <a:gd name="connsiteX190" fmla="*/ 478719 w 1034979"/>
                    <a:gd name="connsiteY190" fmla="*/ 10632 h 1509906"/>
                    <a:gd name="connsiteX191" fmla="*/ 473004 w 1034979"/>
                    <a:gd name="connsiteY191" fmla="*/ 6822 h 1509906"/>
                    <a:gd name="connsiteX192" fmla="*/ 469194 w 1034979"/>
                    <a:gd name="connsiteY192" fmla="*/ 1107 h 1509906"/>
                    <a:gd name="connsiteX193" fmla="*/ 429189 w 1034979"/>
                    <a:gd name="connsiteY193" fmla="*/ 4917 h 1509906"/>
                    <a:gd name="connsiteX194" fmla="*/ 421569 w 1034979"/>
                    <a:gd name="connsiteY194" fmla="*/ 16347 h 1509906"/>
                    <a:gd name="connsiteX195" fmla="*/ 417759 w 1034979"/>
                    <a:gd name="connsiteY195" fmla="*/ 22062 h 1509906"/>
                    <a:gd name="connsiteX196" fmla="*/ 419664 w 1034979"/>
                    <a:gd name="connsiteY196" fmla="*/ 54447 h 1509906"/>
                    <a:gd name="connsiteX197" fmla="*/ 423474 w 1034979"/>
                    <a:gd name="connsiteY197" fmla="*/ 65877 h 1509906"/>
                    <a:gd name="connsiteX198" fmla="*/ 425379 w 1034979"/>
                    <a:gd name="connsiteY198" fmla="*/ 71592 h 1509906"/>
                    <a:gd name="connsiteX199" fmla="*/ 425379 w 1034979"/>
                    <a:gd name="connsiteY199" fmla="*/ 77307 h 1509906"/>
                    <a:gd name="connsiteX200" fmla="*/ 429189 w 1034979"/>
                    <a:gd name="connsiteY200" fmla="*/ 231612 h 1509906"/>
                    <a:gd name="connsiteX201" fmla="*/ 440619 w 1034979"/>
                    <a:gd name="connsiteY201" fmla="*/ 414492 h 1509906"/>
                    <a:gd name="connsiteX202" fmla="*/ 425379 w 1034979"/>
                    <a:gd name="connsiteY202" fmla="*/ 711672 h 1509906"/>
                    <a:gd name="connsiteX203" fmla="*/ 425173 w 1034979"/>
                    <a:gd name="connsiteY203" fmla="*/ 765165 h 1509906"/>
                    <a:gd name="connsiteX204" fmla="*/ 425379 w 1034979"/>
                    <a:gd name="connsiteY204" fmla="*/ 894552 h 1509906"/>
                    <a:gd name="connsiteX205" fmla="*/ 423474 w 1034979"/>
                    <a:gd name="connsiteY205" fmla="*/ 921222 h 1509906"/>
                    <a:gd name="connsiteX206" fmla="*/ 417759 w 1034979"/>
                    <a:gd name="connsiteY206" fmla="*/ 923127 h 1509906"/>
                    <a:gd name="connsiteX207" fmla="*/ 412044 w 1034979"/>
                    <a:gd name="connsiteY207" fmla="*/ 926937 h 1509906"/>
                    <a:gd name="connsiteX208" fmla="*/ 421569 w 1034979"/>
                    <a:gd name="connsiteY20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30103 w 1034979"/>
                    <a:gd name="connsiteY183" fmla="*/ 923282 h 1509906"/>
                    <a:gd name="connsiteX184" fmla="*/ 507294 w 1034979"/>
                    <a:gd name="connsiteY184" fmla="*/ 841212 h 1509906"/>
                    <a:gd name="connsiteX185" fmla="*/ 503484 w 1034979"/>
                    <a:gd name="connsiteY185" fmla="*/ 351627 h 1509906"/>
                    <a:gd name="connsiteX186" fmla="*/ 499674 w 1034979"/>
                    <a:gd name="connsiteY186" fmla="*/ 60162 h 1509906"/>
                    <a:gd name="connsiteX187" fmla="*/ 490149 w 1034979"/>
                    <a:gd name="connsiteY187" fmla="*/ 33492 h 1509906"/>
                    <a:gd name="connsiteX188" fmla="*/ 488244 w 1034979"/>
                    <a:gd name="connsiteY188" fmla="*/ 27777 h 1509906"/>
                    <a:gd name="connsiteX189" fmla="*/ 484434 w 1034979"/>
                    <a:gd name="connsiteY189" fmla="*/ 22062 h 1509906"/>
                    <a:gd name="connsiteX190" fmla="*/ 478719 w 1034979"/>
                    <a:gd name="connsiteY190" fmla="*/ 10632 h 1509906"/>
                    <a:gd name="connsiteX191" fmla="*/ 473004 w 1034979"/>
                    <a:gd name="connsiteY191" fmla="*/ 6822 h 1509906"/>
                    <a:gd name="connsiteX192" fmla="*/ 469194 w 1034979"/>
                    <a:gd name="connsiteY192" fmla="*/ 1107 h 1509906"/>
                    <a:gd name="connsiteX193" fmla="*/ 429189 w 1034979"/>
                    <a:gd name="connsiteY193" fmla="*/ 4917 h 1509906"/>
                    <a:gd name="connsiteX194" fmla="*/ 421569 w 1034979"/>
                    <a:gd name="connsiteY194" fmla="*/ 16347 h 1509906"/>
                    <a:gd name="connsiteX195" fmla="*/ 417759 w 1034979"/>
                    <a:gd name="connsiteY195" fmla="*/ 22062 h 1509906"/>
                    <a:gd name="connsiteX196" fmla="*/ 419664 w 1034979"/>
                    <a:gd name="connsiteY196" fmla="*/ 54447 h 1509906"/>
                    <a:gd name="connsiteX197" fmla="*/ 423474 w 1034979"/>
                    <a:gd name="connsiteY197" fmla="*/ 65877 h 1509906"/>
                    <a:gd name="connsiteX198" fmla="*/ 425379 w 1034979"/>
                    <a:gd name="connsiteY198" fmla="*/ 71592 h 1509906"/>
                    <a:gd name="connsiteX199" fmla="*/ 425379 w 1034979"/>
                    <a:gd name="connsiteY199" fmla="*/ 77307 h 1509906"/>
                    <a:gd name="connsiteX200" fmla="*/ 429189 w 1034979"/>
                    <a:gd name="connsiteY200" fmla="*/ 231612 h 1509906"/>
                    <a:gd name="connsiteX201" fmla="*/ 440619 w 1034979"/>
                    <a:gd name="connsiteY201" fmla="*/ 414492 h 1509906"/>
                    <a:gd name="connsiteX202" fmla="*/ 425379 w 1034979"/>
                    <a:gd name="connsiteY202" fmla="*/ 711672 h 1509906"/>
                    <a:gd name="connsiteX203" fmla="*/ 425173 w 1034979"/>
                    <a:gd name="connsiteY203" fmla="*/ 765165 h 1509906"/>
                    <a:gd name="connsiteX204" fmla="*/ 425379 w 1034979"/>
                    <a:gd name="connsiteY204" fmla="*/ 894552 h 1509906"/>
                    <a:gd name="connsiteX205" fmla="*/ 423474 w 1034979"/>
                    <a:gd name="connsiteY205" fmla="*/ 921222 h 1509906"/>
                    <a:gd name="connsiteX206" fmla="*/ 417759 w 1034979"/>
                    <a:gd name="connsiteY206" fmla="*/ 923127 h 1509906"/>
                    <a:gd name="connsiteX207" fmla="*/ 412044 w 1034979"/>
                    <a:gd name="connsiteY207" fmla="*/ 926937 h 1509906"/>
                    <a:gd name="connsiteX208" fmla="*/ 421569 w 1034979"/>
                    <a:gd name="connsiteY20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20218 w 1034979"/>
                    <a:gd name="connsiteY183" fmla="*/ 933167 h 1509906"/>
                    <a:gd name="connsiteX184" fmla="*/ 507294 w 1034979"/>
                    <a:gd name="connsiteY184" fmla="*/ 841212 h 1509906"/>
                    <a:gd name="connsiteX185" fmla="*/ 503484 w 1034979"/>
                    <a:gd name="connsiteY185" fmla="*/ 351627 h 1509906"/>
                    <a:gd name="connsiteX186" fmla="*/ 499674 w 1034979"/>
                    <a:gd name="connsiteY186" fmla="*/ 60162 h 1509906"/>
                    <a:gd name="connsiteX187" fmla="*/ 490149 w 1034979"/>
                    <a:gd name="connsiteY187" fmla="*/ 33492 h 1509906"/>
                    <a:gd name="connsiteX188" fmla="*/ 488244 w 1034979"/>
                    <a:gd name="connsiteY188" fmla="*/ 27777 h 1509906"/>
                    <a:gd name="connsiteX189" fmla="*/ 484434 w 1034979"/>
                    <a:gd name="connsiteY189" fmla="*/ 22062 h 1509906"/>
                    <a:gd name="connsiteX190" fmla="*/ 478719 w 1034979"/>
                    <a:gd name="connsiteY190" fmla="*/ 10632 h 1509906"/>
                    <a:gd name="connsiteX191" fmla="*/ 473004 w 1034979"/>
                    <a:gd name="connsiteY191" fmla="*/ 6822 h 1509906"/>
                    <a:gd name="connsiteX192" fmla="*/ 469194 w 1034979"/>
                    <a:gd name="connsiteY192" fmla="*/ 1107 h 1509906"/>
                    <a:gd name="connsiteX193" fmla="*/ 429189 w 1034979"/>
                    <a:gd name="connsiteY193" fmla="*/ 4917 h 1509906"/>
                    <a:gd name="connsiteX194" fmla="*/ 421569 w 1034979"/>
                    <a:gd name="connsiteY194" fmla="*/ 16347 h 1509906"/>
                    <a:gd name="connsiteX195" fmla="*/ 417759 w 1034979"/>
                    <a:gd name="connsiteY195" fmla="*/ 22062 h 1509906"/>
                    <a:gd name="connsiteX196" fmla="*/ 419664 w 1034979"/>
                    <a:gd name="connsiteY196" fmla="*/ 54447 h 1509906"/>
                    <a:gd name="connsiteX197" fmla="*/ 423474 w 1034979"/>
                    <a:gd name="connsiteY197" fmla="*/ 65877 h 1509906"/>
                    <a:gd name="connsiteX198" fmla="*/ 425379 w 1034979"/>
                    <a:gd name="connsiteY198" fmla="*/ 71592 h 1509906"/>
                    <a:gd name="connsiteX199" fmla="*/ 425379 w 1034979"/>
                    <a:gd name="connsiteY199" fmla="*/ 77307 h 1509906"/>
                    <a:gd name="connsiteX200" fmla="*/ 429189 w 1034979"/>
                    <a:gd name="connsiteY200" fmla="*/ 231612 h 1509906"/>
                    <a:gd name="connsiteX201" fmla="*/ 440619 w 1034979"/>
                    <a:gd name="connsiteY201" fmla="*/ 414492 h 1509906"/>
                    <a:gd name="connsiteX202" fmla="*/ 425379 w 1034979"/>
                    <a:gd name="connsiteY202" fmla="*/ 711672 h 1509906"/>
                    <a:gd name="connsiteX203" fmla="*/ 425173 w 1034979"/>
                    <a:gd name="connsiteY203" fmla="*/ 765165 h 1509906"/>
                    <a:gd name="connsiteX204" fmla="*/ 425379 w 1034979"/>
                    <a:gd name="connsiteY204" fmla="*/ 894552 h 1509906"/>
                    <a:gd name="connsiteX205" fmla="*/ 423474 w 1034979"/>
                    <a:gd name="connsiteY205" fmla="*/ 921222 h 1509906"/>
                    <a:gd name="connsiteX206" fmla="*/ 417759 w 1034979"/>
                    <a:gd name="connsiteY206" fmla="*/ 923127 h 1509906"/>
                    <a:gd name="connsiteX207" fmla="*/ 412044 w 1034979"/>
                    <a:gd name="connsiteY207" fmla="*/ 926937 h 1509906"/>
                    <a:gd name="connsiteX208" fmla="*/ 421569 w 1034979"/>
                    <a:gd name="connsiteY20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20218 w 1034979"/>
                    <a:gd name="connsiteY183" fmla="*/ 933167 h 1509906"/>
                    <a:gd name="connsiteX184" fmla="*/ 507294 w 1034979"/>
                    <a:gd name="connsiteY184" fmla="*/ 841212 h 1509906"/>
                    <a:gd name="connsiteX185" fmla="*/ 503484 w 1034979"/>
                    <a:gd name="connsiteY185" fmla="*/ 351627 h 1509906"/>
                    <a:gd name="connsiteX186" fmla="*/ 499674 w 1034979"/>
                    <a:gd name="connsiteY186" fmla="*/ 60162 h 1509906"/>
                    <a:gd name="connsiteX187" fmla="*/ 490149 w 1034979"/>
                    <a:gd name="connsiteY187" fmla="*/ 33492 h 1509906"/>
                    <a:gd name="connsiteX188" fmla="*/ 488244 w 1034979"/>
                    <a:gd name="connsiteY188" fmla="*/ 27777 h 1509906"/>
                    <a:gd name="connsiteX189" fmla="*/ 484434 w 1034979"/>
                    <a:gd name="connsiteY189" fmla="*/ 22062 h 1509906"/>
                    <a:gd name="connsiteX190" fmla="*/ 478719 w 1034979"/>
                    <a:gd name="connsiteY190" fmla="*/ 10632 h 1509906"/>
                    <a:gd name="connsiteX191" fmla="*/ 473004 w 1034979"/>
                    <a:gd name="connsiteY191" fmla="*/ 6822 h 1509906"/>
                    <a:gd name="connsiteX192" fmla="*/ 469194 w 1034979"/>
                    <a:gd name="connsiteY192" fmla="*/ 1107 h 1509906"/>
                    <a:gd name="connsiteX193" fmla="*/ 429189 w 1034979"/>
                    <a:gd name="connsiteY193" fmla="*/ 4917 h 1509906"/>
                    <a:gd name="connsiteX194" fmla="*/ 421569 w 1034979"/>
                    <a:gd name="connsiteY194" fmla="*/ 16347 h 1509906"/>
                    <a:gd name="connsiteX195" fmla="*/ 417759 w 1034979"/>
                    <a:gd name="connsiteY195" fmla="*/ 22062 h 1509906"/>
                    <a:gd name="connsiteX196" fmla="*/ 419664 w 1034979"/>
                    <a:gd name="connsiteY196" fmla="*/ 54447 h 1509906"/>
                    <a:gd name="connsiteX197" fmla="*/ 423474 w 1034979"/>
                    <a:gd name="connsiteY197" fmla="*/ 65877 h 1509906"/>
                    <a:gd name="connsiteX198" fmla="*/ 425379 w 1034979"/>
                    <a:gd name="connsiteY198" fmla="*/ 71592 h 1509906"/>
                    <a:gd name="connsiteX199" fmla="*/ 425379 w 1034979"/>
                    <a:gd name="connsiteY199" fmla="*/ 77307 h 1509906"/>
                    <a:gd name="connsiteX200" fmla="*/ 429189 w 1034979"/>
                    <a:gd name="connsiteY200" fmla="*/ 231612 h 1509906"/>
                    <a:gd name="connsiteX201" fmla="*/ 440619 w 1034979"/>
                    <a:gd name="connsiteY201" fmla="*/ 414492 h 1509906"/>
                    <a:gd name="connsiteX202" fmla="*/ 425379 w 1034979"/>
                    <a:gd name="connsiteY202" fmla="*/ 711672 h 1509906"/>
                    <a:gd name="connsiteX203" fmla="*/ 425173 w 1034979"/>
                    <a:gd name="connsiteY203" fmla="*/ 765165 h 1509906"/>
                    <a:gd name="connsiteX204" fmla="*/ 425379 w 1034979"/>
                    <a:gd name="connsiteY204" fmla="*/ 894552 h 1509906"/>
                    <a:gd name="connsiteX205" fmla="*/ 423474 w 1034979"/>
                    <a:gd name="connsiteY205" fmla="*/ 921222 h 1509906"/>
                    <a:gd name="connsiteX206" fmla="*/ 417759 w 1034979"/>
                    <a:gd name="connsiteY206" fmla="*/ 923127 h 1509906"/>
                    <a:gd name="connsiteX207" fmla="*/ 412044 w 1034979"/>
                    <a:gd name="connsiteY207" fmla="*/ 926937 h 1509906"/>
                    <a:gd name="connsiteX208" fmla="*/ 421569 w 1034979"/>
                    <a:gd name="connsiteY20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37518 w 1034979"/>
                    <a:gd name="connsiteY183" fmla="*/ 918339 h 1509906"/>
                    <a:gd name="connsiteX184" fmla="*/ 507294 w 1034979"/>
                    <a:gd name="connsiteY184" fmla="*/ 841212 h 1509906"/>
                    <a:gd name="connsiteX185" fmla="*/ 503484 w 1034979"/>
                    <a:gd name="connsiteY185" fmla="*/ 351627 h 1509906"/>
                    <a:gd name="connsiteX186" fmla="*/ 499674 w 1034979"/>
                    <a:gd name="connsiteY186" fmla="*/ 60162 h 1509906"/>
                    <a:gd name="connsiteX187" fmla="*/ 490149 w 1034979"/>
                    <a:gd name="connsiteY187" fmla="*/ 33492 h 1509906"/>
                    <a:gd name="connsiteX188" fmla="*/ 488244 w 1034979"/>
                    <a:gd name="connsiteY188" fmla="*/ 27777 h 1509906"/>
                    <a:gd name="connsiteX189" fmla="*/ 484434 w 1034979"/>
                    <a:gd name="connsiteY189" fmla="*/ 22062 h 1509906"/>
                    <a:gd name="connsiteX190" fmla="*/ 478719 w 1034979"/>
                    <a:gd name="connsiteY190" fmla="*/ 10632 h 1509906"/>
                    <a:gd name="connsiteX191" fmla="*/ 473004 w 1034979"/>
                    <a:gd name="connsiteY191" fmla="*/ 6822 h 1509906"/>
                    <a:gd name="connsiteX192" fmla="*/ 469194 w 1034979"/>
                    <a:gd name="connsiteY192" fmla="*/ 1107 h 1509906"/>
                    <a:gd name="connsiteX193" fmla="*/ 429189 w 1034979"/>
                    <a:gd name="connsiteY193" fmla="*/ 4917 h 1509906"/>
                    <a:gd name="connsiteX194" fmla="*/ 421569 w 1034979"/>
                    <a:gd name="connsiteY194" fmla="*/ 16347 h 1509906"/>
                    <a:gd name="connsiteX195" fmla="*/ 417759 w 1034979"/>
                    <a:gd name="connsiteY195" fmla="*/ 22062 h 1509906"/>
                    <a:gd name="connsiteX196" fmla="*/ 419664 w 1034979"/>
                    <a:gd name="connsiteY196" fmla="*/ 54447 h 1509906"/>
                    <a:gd name="connsiteX197" fmla="*/ 423474 w 1034979"/>
                    <a:gd name="connsiteY197" fmla="*/ 65877 h 1509906"/>
                    <a:gd name="connsiteX198" fmla="*/ 425379 w 1034979"/>
                    <a:gd name="connsiteY198" fmla="*/ 71592 h 1509906"/>
                    <a:gd name="connsiteX199" fmla="*/ 425379 w 1034979"/>
                    <a:gd name="connsiteY199" fmla="*/ 77307 h 1509906"/>
                    <a:gd name="connsiteX200" fmla="*/ 429189 w 1034979"/>
                    <a:gd name="connsiteY200" fmla="*/ 231612 h 1509906"/>
                    <a:gd name="connsiteX201" fmla="*/ 440619 w 1034979"/>
                    <a:gd name="connsiteY201" fmla="*/ 414492 h 1509906"/>
                    <a:gd name="connsiteX202" fmla="*/ 425379 w 1034979"/>
                    <a:gd name="connsiteY202" fmla="*/ 711672 h 1509906"/>
                    <a:gd name="connsiteX203" fmla="*/ 425173 w 1034979"/>
                    <a:gd name="connsiteY203" fmla="*/ 765165 h 1509906"/>
                    <a:gd name="connsiteX204" fmla="*/ 425379 w 1034979"/>
                    <a:gd name="connsiteY204" fmla="*/ 894552 h 1509906"/>
                    <a:gd name="connsiteX205" fmla="*/ 423474 w 1034979"/>
                    <a:gd name="connsiteY205" fmla="*/ 921222 h 1509906"/>
                    <a:gd name="connsiteX206" fmla="*/ 417759 w 1034979"/>
                    <a:gd name="connsiteY206" fmla="*/ 923127 h 1509906"/>
                    <a:gd name="connsiteX207" fmla="*/ 412044 w 1034979"/>
                    <a:gd name="connsiteY207" fmla="*/ 926937 h 1509906"/>
                    <a:gd name="connsiteX208" fmla="*/ 421569 w 1034979"/>
                    <a:gd name="connsiteY20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07294 w 1034979"/>
                    <a:gd name="connsiteY183" fmla="*/ 841212 h 1509906"/>
                    <a:gd name="connsiteX184" fmla="*/ 503484 w 1034979"/>
                    <a:gd name="connsiteY184" fmla="*/ 351627 h 1509906"/>
                    <a:gd name="connsiteX185" fmla="*/ 499674 w 1034979"/>
                    <a:gd name="connsiteY185" fmla="*/ 60162 h 1509906"/>
                    <a:gd name="connsiteX186" fmla="*/ 490149 w 1034979"/>
                    <a:gd name="connsiteY186" fmla="*/ 33492 h 1509906"/>
                    <a:gd name="connsiteX187" fmla="*/ 488244 w 1034979"/>
                    <a:gd name="connsiteY187" fmla="*/ 27777 h 1509906"/>
                    <a:gd name="connsiteX188" fmla="*/ 484434 w 1034979"/>
                    <a:gd name="connsiteY188" fmla="*/ 22062 h 1509906"/>
                    <a:gd name="connsiteX189" fmla="*/ 478719 w 1034979"/>
                    <a:gd name="connsiteY189" fmla="*/ 10632 h 1509906"/>
                    <a:gd name="connsiteX190" fmla="*/ 473004 w 1034979"/>
                    <a:gd name="connsiteY190" fmla="*/ 6822 h 1509906"/>
                    <a:gd name="connsiteX191" fmla="*/ 469194 w 1034979"/>
                    <a:gd name="connsiteY191" fmla="*/ 1107 h 1509906"/>
                    <a:gd name="connsiteX192" fmla="*/ 429189 w 1034979"/>
                    <a:gd name="connsiteY192" fmla="*/ 4917 h 1509906"/>
                    <a:gd name="connsiteX193" fmla="*/ 421569 w 1034979"/>
                    <a:gd name="connsiteY193" fmla="*/ 16347 h 1509906"/>
                    <a:gd name="connsiteX194" fmla="*/ 417759 w 1034979"/>
                    <a:gd name="connsiteY194" fmla="*/ 22062 h 1509906"/>
                    <a:gd name="connsiteX195" fmla="*/ 419664 w 1034979"/>
                    <a:gd name="connsiteY195" fmla="*/ 54447 h 1509906"/>
                    <a:gd name="connsiteX196" fmla="*/ 423474 w 1034979"/>
                    <a:gd name="connsiteY196" fmla="*/ 65877 h 1509906"/>
                    <a:gd name="connsiteX197" fmla="*/ 425379 w 1034979"/>
                    <a:gd name="connsiteY197" fmla="*/ 71592 h 1509906"/>
                    <a:gd name="connsiteX198" fmla="*/ 425379 w 1034979"/>
                    <a:gd name="connsiteY198" fmla="*/ 77307 h 1509906"/>
                    <a:gd name="connsiteX199" fmla="*/ 429189 w 1034979"/>
                    <a:gd name="connsiteY199" fmla="*/ 231612 h 1509906"/>
                    <a:gd name="connsiteX200" fmla="*/ 440619 w 1034979"/>
                    <a:gd name="connsiteY200" fmla="*/ 414492 h 1509906"/>
                    <a:gd name="connsiteX201" fmla="*/ 425379 w 1034979"/>
                    <a:gd name="connsiteY201" fmla="*/ 711672 h 1509906"/>
                    <a:gd name="connsiteX202" fmla="*/ 425173 w 1034979"/>
                    <a:gd name="connsiteY202" fmla="*/ 765165 h 1509906"/>
                    <a:gd name="connsiteX203" fmla="*/ 425379 w 1034979"/>
                    <a:gd name="connsiteY203" fmla="*/ 894552 h 1509906"/>
                    <a:gd name="connsiteX204" fmla="*/ 423474 w 1034979"/>
                    <a:gd name="connsiteY204" fmla="*/ 921222 h 1509906"/>
                    <a:gd name="connsiteX205" fmla="*/ 417759 w 1034979"/>
                    <a:gd name="connsiteY205" fmla="*/ 923127 h 1509906"/>
                    <a:gd name="connsiteX206" fmla="*/ 412044 w 1034979"/>
                    <a:gd name="connsiteY206" fmla="*/ 926937 h 1509906"/>
                    <a:gd name="connsiteX207" fmla="*/ 421569 w 1034979"/>
                    <a:gd name="connsiteY207"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69026 w 1034979"/>
                    <a:gd name="connsiteY182" fmla="*/ 948870 h 1509906"/>
                    <a:gd name="connsiteX183" fmla="*/ 507294 w 1034979"/>
                    <a:gd name="connsiteY183" fmla="*/ 841212 h 1509906"/>
                    <a:gd name="connsiteX184" fmla="*/ 503484 w 1034979"/>
                    <a:gd name="connsiteY184" fmla="*/ 351627 h 1509906"/>
                    <a:gd name="connsiteX185" fmla="*/ 499674 w 1034979"/>
                    <a:gd name="connsiteY185" fmla="*/ 60162 h 1509906"/>
                    <a:gd name="connsiteX186" fmla="*/ 490149 w 1034979"/>
                    <a:gd name="connsiteY186" fmla="*/ 33492 h 1509906"/>
                    <a:gd name="connsiteX187" fmla="*/ 488244 w 1034979"/>
                    <a:gd name="connsiteY187" fmla="*/ 27777 h 1509906"/>
                    <a:gd name="connsiteX188" fmla="*/ 484434 w 1034979"/>
                    <a:gd name="connsiteY188" fmla="*/ 22062 h 1509906"/>
                    <a:gd name="connsiteX189" fmla="*/ 478719 w 1034979"/>
                    <a:gd name="connsiteY189" fmla="*/ 10632 h 1509906"/>
                    <a:gd name="connsiteX190" fmla="*/ 473004 w 1034979"/>
                    <a:gd name="connsiteY190" fmla="*/ 6822 h 1509906"/>
                    <a:gd name="connsiteX191" fmla="*/ 469194 w 1034979"/>
                    <a:gd name="connsiteY191" fmla="*/ 1107 h 1509906"/>
                    <a:gd name="connsiteX192" fmla="*/ 429189 w 1034979"/>
                    <a:gd name="connsiteY192" fmla="*/ 4917 h 1509906"/>
                    <a:gd name="connsiteX193" fmla="*/ 421569 w 1034979"/>
                    <a:gd name="connsiteY193" fmla="*/ 16347 h 1509906"/>
                    <a:gd name="connsiteX194" fmla="*/ 417759 w 1034979"/>
                    <a:gd name="connsiteY194" fmla="*/ 22062 h 1509906"/>
                    <a:gd name="connsiteX195" fmla="*/ 419664 w 1034979"/>
                    <a:gd name="connsiteY195" fmla="*/ 54447 h 1509906"/>
                    <a:gd name="connsiteX196" fmla="*/ 423474 w 1034979"/>
                    <a:gd name="connsiteY196" fmla="*/ 65877 h 1509906"/>
                    <a:gd name="connsiteX197" fmla="*/ 425379 w 1034979"/>
                    <a:gd name="connsiteY197" fmla="*/ 71592 h 1509906"/>
                    <a:gd name="connsiteX198" fmla="*/ 425379 w 1034979"/>
                    <a:gd name="connsiteY198" fmla="*/ 77307 h 1509906"/>
                    <a:gd name="connsiteX199" fmla="*/ 429189 w 1034979"/>
                    <a:gd name="connsiteY199" fmla="*/ 231612 h 1509906"/>
                    <a:gd name="connsiteX200" fmla="*/ 440619 w 1034979"/>
                    <a:gd name="connsiteY200" fmla="*/ 414492 h 1509906"/>
                    <a:gd name="connsiteX201" fmla="*/ 425379 w 1034979"/>
                    <a:gd name="connsiteY201" fmla="*/ 711672 h 1509906"/>
                    <a:gd name="connsiteX202" fmla="*/ 425173 w 1034979"/>
                    <a:gd name="connsiteY202" fmla="*/ 765165 h 1509906"/>
                    <a:gd name="connsiteX203" fmla="*/ 425379 w 1034979"/>
                    <a:gd name="connsiteY203" fmla="*/ 894552 h 1509906"/>
                    <a:gd name="connsiteX204" fmla="*/ 423474 w 1034979"/>
                    <a:gd name="connsiteY204" fmla="*/ 921222 h 1509906"/>
                    <a:gd name="connsiteX205" fmla="*/ 417759 w 1034979"/>
                    <a:gd name="connsiteY205" fmla="*/ 923127 h 1509906"/>
                    <a:gd name="connsiteX206" fmla="*/ 412044 w 1034979"/>
                    <a:gd name="connsiteY206" fmla="*/ 926937 h 1509906"/>
                    <a:gd name="connsiteX207" fmla="*/ 421569 w 1034979"/>
                    <a:gd name="connsiteY207" fmla="*/ 923127 h 1509906"/>
                    <a:gd name="connsiteX0" fmla="*/ 412044 w 1034979"/>
                    <a:gd name="connsiteY0" fmla="*/ 92693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69026 w 1034979"/>
                    <a:gd name="connsiteY182" fmla="*/ 948870 h 1509906"/>
                    <a:gd name="connsiteX183" fmla="*/ 507294 w 1034979"/>
                    <a:gd name="connsiteY183" fmla="*/ 841212 h 1509906"/>
                    <a:gd name="connsiteX184" fmla="*/ 503484 w 1034979"/>
                    <a:gd name="connsiteY184" fmla="*/ 351627 h 1509906"/>
                    <a:gd name="connsiteX185" fmla="*/ 499674 w 1034979"/>
                    <a:gd name="connsiteY185" fmla="*/ 60162 h 1509906"/>
                    <a:gd name="connsiteX186" fmla="*/ 490149 w 1034979"/>
                    <a:gd name="connsiteY186" fmla="*/ 33492 h 1509906"/>
                    <a:gd name="connsiteX187" fmla="*/ 488244 w 1034979"/>
                    <a:gd name="connsiteY187" fmla="*/ 27777 h 1509906"/>
                    <a:gd name="connsiteX188" fmla="*/ 484434 w 1034979"/>
                    <a:gd name="connsiteY188" fmla="*/ 22062 h 1509906"/>
                    <a:gd name="connsiteX189" fmla="*/ 478719 w 1034979"/>
                    <a:gd name="connsiteY189" fmla="*/ 10632 h 1509906"/>
                    <a:gd name="connsiteX190" fmla="*/ 473004 w 1034979"/>
                    <a:gd name="connsiteY190" fmla="*/ 6822 h 1509906"/>
                    <a:gd name="connsiteX191" fmla="*/ 469194 w 1034979"/>
                    <a:gd name="connsiteY191" fmla="*/ 1107 h 1509906"/>
                    <a:gd name="connsiteX192" fmla="*/ 429189 w 1034979"/>
                    <a:gd name="connsiteY192" fmla="*/ 4917 h 1509906"/>
                    <a:gd name="connsiteX193" fmla="*/ 421569 w 1034979"/>
                    <a:gd name="connsiteY193" fmla="*/ 16347 h 1509906"/>
                    <a:gd name="connsiteX194" fmla="*/ 417759 w 1034979"/>
                    <a:gd name="connsiteY194" fmla="*/ 22062 h 1509906"/>
                    <a:gd name="connsiteX195" fmla="*/ 419664 w 1034979"/>
                    <a:gd name="connsiteY195" fmla="*/ 54447 h 1509906"/>
                    <a:gd name="connsiteX196" fmla="*/ 423474 w 1034979"/>
                    <a:gd name="connsiteY196" fmla="*/ 65877 h 1509906"/>
                    <a:gd name="connsiteX197" fmla="*/ 425379 w 1034979"/>
                    <a:gd name="connsiteY197" fmla="*/ 71592 h 1509906"/>
                    <a:gd name="connsiteX198" fmla="*/ 425379 w 1034979"/>
                    <a:gd name="connsiteY198" fmla="*/ 77307 h 1509906"/>
                    <a:gd name="connsiteX199" fmla="*/ 429189 w 1034979"/>
                    <a:gd name="connsiteY199" fmla="*/ 231612 h 1509906"/>
                    <a:gd name="connsiteX200" fmla="*/ 440619 w 1034979"/>
                    <a:gd name="connsiteY200" fmla="*/ 414492 h 1509906"/>
                    <a:gd name="connsiteX201" fmla="*/ 425379 w 1034979"/>
                    <a:gd name="connsiteY201" fmla="*/ 711672 h 1509906"/>
                    <a:gd name="connsiteX202" fmla="*/ 425173 w 1034979"/>
                    <a:gd name="connsiteY202" fmla="*/ 765165 h 1509906"/>
                    <a:gd name="connsiteX203" fmla="*/ 425379 w 1034979"/>
                    <a:gd name="connsiteY203" fmla="*/ 894552 h 1509906"/>
                    <a:gd name="connsiteX204" fmla="*/ 423474 w 1034979"/>
                    <a:gd name="connsiteY204" fmla="*/ 921222 h 1509906"/>
                    <a:gd name="connsiteX205" fmla="*/ 417759 w 1034979"/>
                    <a:gd name="connsiteY205" fmla="*/ 923127 h 1509906"/>
                    <a:gd name="connsiteX206" fmla="*/ 412044 w 1034979"/>
                    <a:gd name="connsiteY206" fmla="*/ 926937 h 1509906"/>
                    <a:gd name="connsiteX0" fmla="*/ 41775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69026 w 1034979"/>
                    <a:gd name="connsiteY182" fmla="*/ 948870 h 1509906"/>
                    <a:gd name="connsiteX183" fmla="*/ 507294 w 1034979"/>
                    <a:gd name="connsiteY183" fmla="*/ 841212 h 1509906"/>
                    <a:gd name="connsiteX184" fmla="*/ 503484 w 1034979"/>
                    <a:gd name="connsiteY184" fmla="*/ 351627 h 1509906"/>
                    <a:gd name="connsiteX185" fmla="*/ 499674 w 1034979"/>
                    <a:gd name="connsiteY185" fmla="*/ 60162 h 1509906"/>
                    <a:gd name="connsiteX186" fmla="*/ 490149 w 1034979"/>
                    <a:gd name="connsiteY186" fmla="*/ 33492 h 1509906"/>
                    <a:gd name="connsiteX187" fmla="*/ 488244 w 1034979"/>
                    <a:gd name="connsiteY187" fmla="*/ 27777 h 1509906"/>
                    <a:gd name="connsiteX188" fmla="*/ 484434 w 1034979"/>
                    <a:gd name="connsiteY188" fmla="*/ 22062 h 1509906"/>
                    <a:gd name="connsiteX189" fmla="*/ 478719 w 1034979"/>
                    <a:gd name="connsiteY189" fmla="*/ 10632 h 1509906"/>
                    <a:gd name="connsiteX190" fmla="*/ 473004 w 1034979"/>
                    <a:gd name="connsiteY190" fmla="*/ 6822 h 1509906"/>
                    <a:gd name="connsiteX191" fmla="*/ 469194 w 1034979"/>
                    <a:gd name="connsiteY191" fmla="*/ 1107 h 1509906"/>
                    <a:gd name="connsiteX192" fmla="*/ 429189 w 1034979"/>
                    <a:gd name="connsiteY192" fmla="*/ 4917 h 1509906"/>
                    <a:gd name="connsiteX193" fmla="*/ 421569 w 1034979"/>
                    <a:gd name="connsiteY193" fmla="*/ 16347 h 1509906"/>
                    <a:gd name="connsiteX194" fmla="*/ 417759 w 1034979"/>
                    <a:gd name="connsiteY194" fmla="*/ 22062 h 1509906"/>
                    <a:gd name="connsiteX195" fmla="*/ 419664 w 1034979"/>
                    <a:gd name="connsiteY195" fmla="*/ 54447 h 1509906"/>
                    <a:gd name="connsiteX196" fmla="*/ 423474 w 1034979"/>
                    <a:gd name="connsiteY196" fmla="*/ 65877 h 1509906"/>
                    <a:gd name="connsiteX197" fmla="*/ 425379 w 1034979"/>
                    <a:gd name="connsiteY197" fmla="*/ 71592 h 1509906"/>
                    <a:gd name="connsiteX198" fmla="*/ 425379 w 1034979"/>
                    <a:gd name="connsiteY198" fmla="*/ 77307 h 1509906"/>
                    <a:gd name="connsiteX199" fmla="*/ 429189 w 1034979"/>
                    <a:gd name="connsiteY199" fmla="*/ 231612 h 1509906"/>
                    <a:gd name="connsiteX200" fmla="*/ 440619 w 1034979"/>
                    <a:gd name="connsiteY200" fmla="*/ 414492 h 1509906"/>
                    <a:gd name="connsiteX201" fmla="*/ 425379 w 1034979"/>
                    <a:gd name="connsiteY201" fmla="*/ 711672 h 1509906"/>
                    <a:gd name="connsiteX202" fmla="*/ 425173 w 1034979"/>
                    <a:gd name="connsiteY202" fmla="*/ 765165 h 1509906"/>
                    <a:gd name="connsiteX203" fmla="*/ 425379 w 1034979"/>
                    <a:gd name="connsiteY203" fmla="*/ 894552 h 1509906"/>
                    <a:gd name="connsiteX204" fmla="*/ 423474 w 1034979"/>
                    <a:gd name="connsiteY204" fmla="*/ 921222 h 1509906"/>
                    <a:gd name="connsiteX205" fmla="*/ 417759 w 1034979"/>
                    <a:gd name="connsiteY205" fmla="*/ 923127 h 1509906"/>
                    <a:gd name="connsiteX0" fmla="*/ 423474 w 1034979"/>
                    <a:gd name="connsiteY0" fmla="*/ 921222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69026 w 1034979"/>
                    <a:gd name="connsiteY182" fmla="*/ 948870 h 1509906"/>
                    <a:gd name="connsiteX183" fmla="*/ 507294 w 1034979"/>
                    <a:gd name="connsiteY183" fmla="*/ 841212 h 1509906"/>
                    <a:gd name="connsiteX184" fmla="*/ 503484 w 1034979"/>
                    <a:gd name="connsiteY184" fmla="*/ 351627 h 1509906"/>
                    <a:gd name="connsiteX185" fmla="*/ 499674 w 1034979"/>
                    <a:gd name="connsiteY185" fmla="*/ 60162 h 1509906"/>
                    <a:gd name="connsiteX186" fmla="*/ 490149 w 1034979"/>
                    <a:gd name="connsiteY186" fmla="*/ 33492 h 1509906"/>
                    <a:gd name="connsiteX187" fmla="*/ 488244 w 1034979"/>
                    <a:gd name="connsiteY187" fmla="*/ 27777 h 1509906"/>
                    <a:gd name="connsiteX188" fmla="*/ 484434 w 1034979"/>
                    <a:gd name="connsiteY188" fmla="*/ 22062 h 1509906"/>
                    <a:gd name="connsiteX189" fmla="*/ 478719 w 1034979"/>
                    <a:gd name="connsiteY189" fmla="*/ 10632 h 1509906"/>
                    <a:gd name="connsiteX190" fmla="*/ 473004 w 1034979"/>
                    <a:gd name="connsiteY190" fmla="*/ 6822 h 1509906"/>
                    <a:gd name="connsiteX191" fmla="*/ 469194 w 1034979"/>
                    <a:gd name="connsiteY191" fmla="*/ 1107 h 1509906"/>
                    <a:gd name="connsiteX192" fmla="*/ 429189 w 1034979"/>
                    <a:gd name="connsiteY192" fmla="*/ 4917 h 1509906"/>
                    <a:gd name="connsiteX193" fmla="*/ 421569 w 1034979"/>
                    <a:gd name="connsiteY193" fmla="*/ 16347 h 1509906"/>
                    <a:gd name="connsiteX194" fmla="*/ 417759 w 1034979"/>
                    <a:gd name="connsiteY194" fmla="*/ 22062 h 1509906"/>
                    <a:gd name="connsiteX195" fmla="*/ 419664 w 1034979"/>
                    <a:gd name="connsiteY195" fmla="*/ 54447 h 1509906"/>
                    <a:gd name="connsiteX196" fmla="*/ 423474 w 1034979"/>
                    <a:gd name="connsiteY196" fmla="*/ 65877 h 1509906"/>
                    <a:gd name="connsiteX197" fmla="*/ 425379 w 1034979"/>
                    <a:gd name="connsiteY197" fmla="*/ 71592 h 1509906"/>
                    <a:gd name="connsiteX198" fmla="*/ 425379 w 1034979"/>
                    <a:gd name="connsiteY198" fmla="*/ 77307 h 1509906"/>
                    <a:gd name="connsiteX199" fmla="*/ 429189 w 1034979"/>
                    <a:gd name="connsiteY199" fmla="*/ 231612 h 1509906"/>
                    <a:gd name="connsiteX200" fmla="*/ 440619 w 1034979"/>
                    <a:gd name="connsiteY200" fmla="*/ 414492 h 1509906"/>
                    <a:gd name="connsiteX201" fmla="*/ 425379 w 1034979"/>
                    <a:gd name="connsiteY201" fmla="*/ 711672 h 1509906"/>
                    <a:gd name="connsiteX202" fmla="*/ 425173 w 1034979"/>
                    <a:gd name="connsiteY202" fmla="*/ 765165 h 1509906"/>
                    <a:gd name="connsiteX203" fmla="*/ 425379 w 1034979"/>
                    <a:gd name="connsiteY203" fmla="*/ 894552 h 1509906"/>
                    <a:gd name="connsiteX204" fmla="*/ 423474 w 1034979"/>
                    <a:gd name="connsiteY204" fmla="*/ 921222 h 1509906"/>
                    <a:gd name="connsiteX0" fmla="*/ 425379 w 1034979"/>
                    <a:gd name="connsiteY0" fmla="*/ 894552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69026 w 1034979"/>
                    <a:gd name="connsiteY182" fmla="*/ 948870 h 1509906"/>
                    <a:gd name="connsiteX183" fmla="*/ 507294 w 1034979"/>
                    <a:gd name="connsiteY183" fmla="*/ 841212 h 1509906"/>
                    <a:gd name="connsiteX184" fmla="*/ 503484 w 1034979"/>
                    <a:gd name="connsiteY184" fmla="*/ 351627 h 1509906"/>
                    <a:gd name="connsiteX185" fmla="*/ 499674 w 1034979"/>
                    <a:gd name="connsiteY185" fmla="*/ 60162 h 1509906"/>
                    <a:gd name="connsiteX186" fmla="*/ 490149 w 1034979"/>
                    <a:gd name="connsiteY186" fmla="*/ 33492 h 1509906"/>
                    <a:gd name="connsiteX187" fmla="*/ 488244 w 1034979"/>
                    <a:gd name="connsiteY187" fmla="*/ 27777 h 1509906"/>
                    <a:gd name="connsiteX188" fmla="*/ 484434 w 1034979"/>
                    <a:gd name="connsiteY188" fmla="*/ 22062 h 1509906"/>
                    <a:gd name="connsiteX189" fmla="*/ 478719 w 1034979"/>
                    <a:gd name="connsiteY189" fmla="*/ 10632 h 1509906"/>
                    <a:gd name="connsiteX190" fmla="*/ 473004 w 1034979"/>
                    <a:gd name="connsiteY190" fmla="*/ 6822 h 1509906"/>
                    <a:gd name="connsiteX191" fmla="*/ 469194 w 1034979"/>
                    <a:gd name="connsiteY191" fmla="*/ 1107 h 1509906"/>
                    <a:gd name="connsiteX192" fmla="*/ 429189 w 1034979"/>
                    <a:gd name="connsiteY192" fmla="*/ 4917 h 1509906"/>
                    <a:gd name="connsiteX193" fmla="*/ 421569 w 1034979"/>
                    <a:gd name="connsiteY193" fmla="*/ 16347 h 1509906"/>
                    <a:gd name="connsiteX194" fmla="*/ 417759 w 1034979"/>
                    <a:gd name="connsiteY194" fmla="*/ 22062 h 1509906"/>
                    <a:gd name="connsiteX195" fmla="*/ 419664 w 1034979"/>
                    <a:gd name="connsiteY195" fmla="*/ 54447 h 1509906"/>
                    <a:gd name="connsiteX196" fmla="*/ 423474 w 1034979"/>
                    <a:gd name="connsiteY196" fmla="*/ 65877 h 1509906"/>
                    <a:gd name="connsiteX197" fmla="*/ 425379 w 1034979"/>
                    <a:gd name="connsiteY197" fmla="*/ 71592 h 1509906"/>
                    <a:gd name="connsiteX198" fmla="*/ 425379 w 1034979"/>
                    <a:gd name="connsiteY198" fmla="*/ 77307 h 1509906"/>
                    <a:gd name="connsiteX199" fmla="*/ 429189 w 1034979"/>
                    <a:gd name="connsiteY199" fmla="*/ 231612 h 1509906"/>
                    <a:gd name="connsiteX200" fmla="*/ 440619 w 1034979"/>
                    <a:gd name="connsiteY200" fmla="*/ 414492 h 1509906"/>
                    <a:gd name="connsiteX201" fmla="*/ 425379 w 1034979"/>
                    <a:gd name="connsiteY201" fmla="*/ 711672 h 1509906"/>
                    <a:gd name="connsiteX202" fmla="*/ 425173 w 1034979"/>
                    <a:gd name="connsiteY202" fmla="*/ 765165 h 1509906"/>
                    <a:gd name="connsiteX203" fmla="*/ 425379 w 1034979"/>
                    <a:gd name="connsiteY203" fmla="*/ 894552 h 1509906"/>
                    <a:gd name="connsiteX0" fmla="*/ 425379 w 1034979"/>
                    <a:gd name="connsiteY0" fmla="*/ 894552 h 1509906"/>
                    <a:gd name="connsiteX1" fmla="*/ 394899 w 1034979"/>
                    <a:gd name="connsiteY1" fmla="*/ 932652 h 1509906"/>
                    <a:gd name="connsiteX2" fmla="*/ 387279 w 1034979"/>
                    <a:gd name="connsiteY2" fmla="*/ 934557 h 1509906"/>
                    <a:gd name="connsiteX3" fmla="*/ 339654 w 1034979"/>
                    <a:gd name="connsiteY3" fmla="*/ 949797 h 1509906"/>
                    <a:gd name="connsiteX4" fmla="*/ 328224 w 1034979"/>
                    <a:gd name="connsiteY4" fmla="*/ 953607 h 1509906"/>
                    <a:gd name="connsiteX5" fmla="*/ 312984 w 1034979"/>
                    <a:gd name="connsiteY5" fmla="*/ 959322 h 1509906"/>
                    <a:gd name="connsiteX6" fmla="*/ 265359 w 1034979"/>
                    <a:gd name="connsiteY6" fmla="*/ 955512 h 1509906"/>
                    <a:gd name="connsiteX7" fmla="*/ 253929 w 1034979"/>
                    <a:gd name="connsiteY7" fmla="*/ 951702 h 1509906"/>
                    <a:gd name="connsiteX8" fmla="*/ 242499 w 1034979"/>
                    <a:gd name="connsiteY8" fmla="*/ 947892 h 1509906"/>
                    <a:gd name="connsiteX9" fmla="*/ 236784 w 1034979"/>
                    <a:gd name="connsiteY9" fmla="*/ 945987 h 1509906"/>
                    <a:gd name="connsiteX10" fmla="*/ 231069 w 1034979"/>
                    <a:gd name="connsiteY10" fmla="*/ 944082 h 1509906"/>
                    <a:gd name="connsiteX11" fmla="*/ 219639 w 1034979"/>
                    <a:gd name="connsiteY11" fmla="*/ 942177 h 1509906"/>
                    <a:gd name="connsiteX12" fmla="*/ 213924 w 1034979"/>
                    <a:gd name="connsiteY12" fmla="*/ 940272 h 1509906"/>
                    <a:gd name="connsiteX13" fmla="*/ 206304 w 1034979"/>
                    <a:gd name="connsiteY13" fmla="*/ 938367 h 1509906"/>
                    <a:gd name="connsiteX14" fmla="*/ 194874 w 1034979"/>
                    <a:gd name="connsiteY14" fmla="*/ 934557 h 1509906"/>
                    <a:gd name="connsiteX15" fmla="*/ 189159 w 1034979"/>
                    <a:gd name="connsiteY15" fmla="*/ 932652 h 1509906"/>
                    <a:gd name="connsiteX16" fmla="*/ 181539 w 1034979"/>
                    <a:gd name="connsiteY16" fmla="*/ 930747 h 1509906"/>
                    <a:gd name="connsiteX17" fmla="*/ 170109 w 1034979"/>
                    <a:gd name="connsiteY17" fmla="*/ 925032 h 1509906"/>
                    <a:gd name="connsiteX18" fmla="*/ 164394 w 1034979"/>
                    <a:gd name="connsiteY18" fmla="*/ 921222 h 1509906"/>
                    <a:gd name="connsiteX19" fmla="*/ 116769 w 1034979"/>
                    <a:gd name="connsiteY19" fmla="*/ 896457 h 1509906"/>
                    <a:gd name="connsiteX20" fmla="*/ 111054 w 1034979"/>
                    <a:gd name="connsiteY20" fmla="*/ 890742 h 1509906"/>
                    <a:gd name="connsiteX21" fmla="*/ 84384 w 1034979"/>
                    <a:gd name="connsiteY21" fmla="*/ 865977 h 1509906"/>
                    <a:gd name="connsiteX22" fmla="*/ 78669 w 1034979"/>
                    <a:gd name="connsiteY22" fmla="*/ 864072 h 1509906"/>
                    <a:gd name="connsiteX23" fmla="*/ 59619 w 1034979"/>
                    <a:gd name="connsiteY23" fmla="*/ 867882 h 1509906"/>
                    <a:gd name="connsiteX24" fmla="*/ 53904 w 1034979"/>
                    <a:gd name="connsiteY24" fmla="*/ 871692 h 1509906"/>
                    <a:gd name="connsiteX25" fmla="*/ 50094 w 1034979"/>
                    <a:gd name="connsiteY25" fmla="*/ 877407 h 1509906"/>
                    <a:gd name="connsiteX26" fmla="*/ 46284 w 1034979"/>
                    <a:gd name="connsiteY26" fmla="*/ 888837 h 1509906"/>
                    <a:gd name="connsiteX27" fmla="*/ 50094 w 1034979"/>
                    <a:gd name="connsiteY27" fmla="*/ 926937 h 1509906"/>
                    <a:gd name="connsiteX28" fmla="*/ 53904 w 1034979"/>
                    <a:gd name="connsiteY28" fmla="*/ 932652 h 1509906"/>
                    <a:gd name="connsiteX29" fmla="*/ 59619 w 1034979"/>
                    <a:gd name="connsiteY29" fmla="*/ 936462 h 1509906"/>
                    <a:gd name="connsiteX30" fmla="*/ 63429 w 1034979"/>
                    <a:gd name="connsiteY30" fmla="*/ 942177 h 1509906"/>
                    <a:gd name="connsiteX31" fmla="*/ 80574 w 1034979"/>
                    <a:gd name="connsiteY31" fmla="*/ 951702 h 1509906"/>
                    <a:gd name="connsiteX32" fmla="*/ 166299 w 1034979"/>
                    <a:gd name="connsiteY32" fmla="*/ 972657 h 1509906"/>
                    <a:gd name="connsiteX33" fmla="*/ 191064 w 1034979"/>
                    <a:gd name="connsiteY33" fmla="*/ 978372 h 1509906"/>
                    <a:gd name="connsiteX34" fmla="*/ 208209 w 1034979"/>
                    <a:gd name="connsiteY34" fmla="*/ 984087 h 1509906"/>
                    <a:gd name="connsiteX35" fmla="*/ 213924 w 1034979"/>
                    <a:gd name="connsiteY35" fmla="*/ 985992 h 1509906"/>
                    <a:gd name="connsiteX36" fmla="*/ 229164 w 1034979"/>
                    <a:gd name="connsiteY36" fmla="*/ 989802 h 1509906"/>
                    <a:gd name="connsiteX37" fmla="*/ 248214 w 1034979"/>
                    <a:gd name="connsiteY37" fmla="*/ 995517 h 1509906"/>
                    <a:gd name="connsiteX38" fmla="*/ 253929 w 1034979"/>
                    <a:gd name="connsiteY38" fmla="*/ 999327 h 1509906"/>
                    <a:gd name="connsiteX39" fmla="*/ 267264 w 1034979"/>
                    <a:gd name="connsiteY39" fmla="*/ 1014567 h 1509906"/>
                    <a:gd name="connsiteX40" fmla="*/ 272979 w 1034979"/>
                    <a:gd name="connsiteY40" fmla="*/ 1033617 h 1509906"/>
                    <a:gd name="connsiteX41" fmla="*/ 274884 w 1034979"/>
                    <a:gd name="connsiteY41" fmla="*/ 1039332 h 1509906"/>
                    <a:gd name="connsiteX42" fmla="*/ 276789 w 1034979"/>
                    <a:gd name="connsiteY42" fmla="*/ 1045047 h 1509906"/>
                    <a:gd name="connsiteX43" fmla="*/ 278694 w 1034979"/>
                    <a:gd name="connsiteY43" fmla="*/ 1069812 h 1509906"/>
                    <a:gd name="connsiteX44" fmla="*/ 280599 w 1034979"/>
                    <a:gd name="connsiteY44" fmla="*/ 1075527 h 1509906"/>
                    <a:gd name="connsiteX45" fmla="*/ 278694 w 1034979"/>
                    <a:gd name="connsiteY45" fmla="*/ 1094577 h 1509906"/>
                    <a:gd name="connsiteX46" fmla="*/ 276789 w 1034979"/>
                    <a:gd name="connsiteY46" fmla="*/ 1104102 h 1509906"/>
                    <a:gd name="connsiteX47" fmla="*/ 263454 w 1034979"/>
                    <a:gd name="connsiteY47" fmla="*/ 1117437 h 1509906"/>
                    <a:gd name="connsiteX48" fmla="*/ 252024 w 1034979"/>
                    <a:gd name="connsiteY48" fmla="*/ 1125057 h 1509906"/>
                    <a:gd name="connsiteX49" fmla="*/ 240594 w 1034979"/>
                    <a:gd name="connsiteY49" fmla="*/ 1128867 h 1509906"/>
                    <a:gd name="connsiteX50" fmla="*/ 27234 w 1034979"/>
                    <a:gd name="connsiteY50" fmla="*/ 1147917 h 1509906"/>
                    <a:gd name="connsiteX51" fmla="*/ 15804 w 1034979"/>
                    <a:gd name="connsiteY51" fmla="*/ 1153632 h 1509906"/>
                    <a:gd name="connsiteX52" fmla="*/ 6279 w 1034979"/>
                    <a:gd name="connsiteY52" fmla="*/ 1163157 h 1509906"/>
                    <a:gd name="connsiteX53" fmla="*/ 4374 w 1034979"/>
                    <a:gd name="connsiteY53" fmla="*/ 1168872 h 1509906"/>
                    <a:gd name="connsiteX54" fmla="*/ 564 w 1034979"/>
                    <a:gd name="connsiteY54" fmla="*/ 1174587 h 1509906"/>
                    <a:gd name="connsiteX55" fmla="*/ 6279 w 1034979"/>
                    <a:gd name="connsiteY55" fmla="*/ 1206972 h 1509906"/>
                    <a:gd name="connsiteX56" fmla="*/ 11994 w 1034979"/>
                    <a:gd name="connsiteY56" fmla="*/ 1210782 h 1509906"/>
                    <a:gd name="connsiteX57" fmla="*/ 17709 w 1034979"/>
                    <a:gd name="connsiteY57" fmla="*/ 1212687 h 1509906"/>
                    <a:gd name="connsiteX58" fmla="*/ 145344 w 1034979"/>
                    <a:gd name="connsiteY58" fmla="*/ 1210782 h 1509906"/>
                    <a:gd name="connsiteX59" fmla="*/ 152964 w 1034979"/>
                    <a:gd name="connsiteY59" fmla="*/ 1208877 h 1509906"/>
                    <a:gd name="connsiteX60" fmla="*/ 303459 w 1034979"/>
                    <a:gd name="connsiteY60" fmla="*/ 1203162 h 1509906"/>
                    <a:gd name="connsiteX61" fmla="*/ 318699 w 1034979"/>
                    <a:gd name="connsiteY61" fmla="*/ 1210782 h 1509906"/>
                    <a:gd name="connsiteX62" fmla="*/ 330129 w 1034979"/>
                    <a:gd name="connsiteY62" fmla="*/ 1216497 h 1509906"/>
                    <a:gd name="connsiteX63" fmla="*/ 333939 w 1034979"/>
                    <a:gd name="connsiteY63" fmla="*/ 1222212 h 1509906"/>
                    <a:gd name="connsiteX64" fmla="*/ 339654 w 1034979"/>
                    <a:gd name="connsiteY64" fmla="*/ 1224117 h 1509906"/>
                    <a:gd name="connsiteX65" fmla="*/ 351084 w 1034979"/>
                    <a:gd name="connsiteY65" fmla="*/ 1231737 h 1509906"/>
                    <a:gd name="connsiteX66" fmla="*/ 356799 w 1034979"/>
                    <a:gd name="connsiteY66" fmla="*/ 1235547 h 1509906"/>
                    <a:gd name="connsiteX67" fmla="*/ 360609 w 1034979"/>
                    <a:gd name="connsiteY67" fmla="*/ 1241262 h 1509906"/>
                    <a:gd name="connsiteX68" fmla="*/ 366324 w 1034979"/>
                    <a:gd name="connsiteY68" fmla="*/ 1252692 h 1509906"/>
                    <a:gd name="connsiteX69" fmla="*/ 362514 w 1034979"/>
                    <a:gd name="connsiteY69" fmla="*/ 1279362 h 1509906"/>
                    <a:gd name="connsiteX70" fmla="*/ 358704 w 1034979"/>
                    <a:gd name="connsiteY70" fmla="*/ 1285077 h 1509906"/>
                    <a:gd name="connsiteX71" fmla="*/ 356799 w 1034979"/>
                    <a:gd name="connsiteY71" fmla="*/ 1290792 h 1509906"/>
                    <a:gd name="connsiteX72" fmla="*/ 352989 w 1034979"/>
                    <a:gd name="connsiteY72" fmla="*/ 1296507 h 1509906"/>
                    <a:gd name="connsiteX73" fmla="*/ 351084 w 1034979"/>
                    <a:gd name="connsiteY73" fmla="*/ 1302222 h 1509906"/>
                    <a:gd name="connsiteX74" fmla="*/ 347274 w 1034979"/>
                    <a:gd name="connsiteY74" fmla="*/ 1307937 h 1509906"/>
                    <a:gd name="connsiteX75" fmla="*/ 330129 w 1034979"/>
                    <a:gd name="connsiteY75" fmla="*/ 1374612 h 1509906"/>
                    <a:gd name="connsiteX76" fmla="*/ 328224 w 1034979"/>
                    <a:gd name="connsiteY76" fmla="*/ 1426047 h 1509906"/>
                    <a:gd name="connsiteX77" fmla="*/ 330129 w 1034979"/>
                    <a:gd name="connsiteY77" fmla="*/ 1450812 h 1509906"/>
                    <a:gd name="connsiteX78" fmla="*/ 332034 w 1034979"/>
                    <a:gd name="connsiteY78" fmla="*/ 1456527 h 1509906"/>
                    <a:gd name="connsiteX79" fmla="*/ 335844 w 1034979"/>
                    <a:gd name="connsiteY79" fmla="*/ 1460337 h 1509906"/>
                    <a:gd name="connsiteX80" fmla="*/ 364419 w 1034979"/>
                    <a:gd name="connsiteY80" fmla="*/ 1506057 h 1509906"/>
                    <a:gd name="connsiteX81" fmla="*/ 387279 w 1034979"/>
                    <a:gd name="connsiteY81" fmla="*/ 1507962 h 1509906"/>
                    <a:gd name="connsiteX82" fmla="*/ 392994 w 1034979"/>
                    <a:gd name="connsiteY82" fmla="*/ 1502247 h 1509906"/>
                    <a:gd name="connsiteX83" fmla="*/ 394899 w 1034979"/>
                    <a:gd name="connsiteY83" fmla="*/ 1490817 h 1509906"/>
                    <a:gd name="connsiteX84" fmla="*/ 396804 w 1034979"/>
                    <a:gd name="connsiteY84" fmla="*/ 1485102 h 1509906"/>
                    <a:gd name="connsiteX85" fmla="*/ 398709 w 1034979"/>
                    <a:gd name="connsiteY85" fmla="*/ 1467957 h 1509906"/>
                    <a:gd name="connsiteX86" fmla="*/ 400614 w 1034979"/>
                    <a:gd name="connsiteY86" fmla="*/ 1454622 h 1509906"/>
                    <a:gd name="connsiteX87" fmla="*/ 404424 w 1034979"/>
                    <a:gd name="connsiteY87" fmla="*/ 1397472 h 1509906"/>
                    <a:gd name="connsiteX88" fmla="*/ 410139 w 1034979"/>
                    <a:gd name="connsiteY88" fmla="*/ 1386042 h 1509906"/>
                    <a:gd name="connsiteX89" fmla="*/ 413949 w 1034979"/>
                    <a:gd name="connsiteY89" fmla="*/ 1372707 h 1509906"/>
                    <a:gd name="connsiteX90" fmla="*/ 415854 w 1034979"/>
                    <a:gd name="connsiteY90" fmla="*/ 1366992 h 1509906"/>
                    <a:gd name="connsiteX91" fmla="*/ 417759 w 1034979"/>
                    <a:gd name="connsiteY91" fmla="*/ 1353657 h 1509906"/>
                    <a:gd name="connsiteX92" fmla="*/ 421569 w 1034979"/>
                    <a:gd name="connsiteY92" fmla="*/ 1342227 h 1509906"/>
                    <a:gd name="connsiteX93" fmla="*/ 427284 w 1034979"/>
                    <a:gd name="connsiteY93" fmla="*/ 1328892 h 1509906"/>
                    <a:gd name="connsiteX94" fmla="*/ 467289 w 1034979"/>
                    <a:gd name="connsiteY94" fmla="*/ 1258407 h 1509906"/>
                    <a:gd name="connsiteX95" fmla="*/ 528455 w 1034979"/>
                    <a:gd name="connsiteY95" fmla="*/ 1245638 h 1509906"/>
                    <a:gd name="connsiteX96" fmla="*/ 573969 w 1034979"/>
                    <a:gd name="connsiteY96" fmla="*/ 1229832 h 1509906"/>
                    <a:gd name="connsiteX97" fmla="*/ 585399 w 1034979"/>
                    <a:gd name="connsiteY97" fmla="*/ 1226022 h 1509906"/>
                    <a:gd name="connsiteX98" fmla="*/ 720654 w 1034979"/>
                    <a:gd name="connsiteY98" fmla="*/ 1309842 h 1509906"/>
                    <a:gd name="connsiteX99" fmla="*/ 733989 w 1034979"/>
                    <a:gd name="connsiteY99" fmla="*/ 1319367 h 1509906"/>
                    <a:gd name="connsiteX100" fmla="*/ 743514 w 1034979"/>
                    <a:gd name="connsiteY100" fmla="*/ 1321272 h 1509906"/>
                    <a:gd name="connsiteX101" fmla="*/ 749229 w 1034979"/>
                    <a:gd name="connsiteY101" fmla="*/ 1323177 h 1509906"/>
                    <a:gd name="connsiteX102" fmla="*/ 762564 w 1034979"/>
                    <a:gd name="connsiteY102" fmla="*/ 1328892 h 1509906"/>
                    <a:gd name="connsiteX103" fmla="*/ 777804 w 1034979"/>
                    <a:gd name="connsiteY103" fmla="*/ 1326987 h 1509906"/>
                    <a:gd name="connsiteX104" fmla="*/ 789234 w 1034979"/>
                    <a:gd name="connsiteY104" fmla="*/ 1321272 h 1509906"/>
                    <a:gd name="connsiteX105" fmla="*/ 794949 w 1034979"/>
                    <a:gd name="connsiteY105" fmla="*/ 1319367 h 1509906"/>
                    <a:gd name="connsiteX106" fmla="*/ 802569 w 1034979"/>
                    <a:gd name="connsiteY106" fmla="*/ 1302222 h 1509906"/>
                    <a:gd name="connsiteX107" fmla="*/ 800664 w 1034979"/>
                    <a:gd name="connsiteY107" fmla="*/ 1277457 h 1509906"/>
                    <a:gd name="connsiteX108" fmla="*/ 798759 w 1034979"/>
                    <a:gd name="connsiteY108" fmla="*/ 1271742 h 1509906"/>
                    <a:gd name="connsiteX109" fmla="*/ 796854 w 1034979"/>
                    <a:gd name="connsiteY109" fmla="*/ 1264122 h 1509906"/>
                    <a:gd name="connsiteX110" fmla="*/ 783519 w 1034979"/>
                    <a:gd name="connsiteY110" fmla="*/ 1246977 h 1509906"/>
                    <a:gd name="connsiteX111" fmla="*/ 773994 w 1034979"/>
                    <a:gd name="connsiteY111" fmla="*/ 1241262 h 1509906"/>
                    <a:gd name="connsiteX112" fmla="*/ 648264 w 1034979"/>
                    <a:gd name="connsiteY112" fmla="*/ 1149822 h 1509906"/>
                    <a:gd name="connsiteX113" fmla="*/ 644454 w 1034979"/>
                    <a:gd name="connsiteY113" fmla="*/ 1132677 h 1509906"/>
                    <a:gd name="connsiteX114" fmla="*/ 646359 w 1034979"/>
                    <a:gd name="connsiteY114" fmla="*/ 1125057 h 1509906"/>
                    <a:gd name="connsiteX115" fmla="*/ 650169 w 1034979"/>
                    <a:gd name="connsiteY115" fmla="*/ 1107912 h 1509906"/>
                    <a:gd name="connsiteX116" fmla="*/ 653979 w 1034979"/>
                    <a:gd name="connsiteY116" fmla="*/ 1102197 h 1509906"/>
                    <a:gd name="connsiteX117" fmla="*/ 655884 w 1034979"/>
                    <a:gd name="connsiteY117" fmla="*/ 1096482 h 1509906"/>
                    <a:gd name="connsiteX118" fmla="*/ 661599 w 1034979"/>
                    <a:gd name="connsiteY118" fmla="*/ 1094577 h 1509906"/>
                    <a:gd name="connsiteX119" fmla="*/ 671124 w 1034979"/>
                    <a:gd name="connsiteY119" fmla="*/ 1083147 h 1509906"/>
                    <a:gd name="connsiteX120" fmla="*/ 724464 w 1034979"/>
                    <a:gd name="connsiteY120" fmla="*/ 1075527 h 1509906"/>
                    <a:gd name="connsiteX121" fmla="*/ 842574 w 1034979"/>
                    <a:gd name="connsiteY121" fmla="*/ 1077432 h 1509906"/>
                    <a:gd name="connsiteX122" fmla="*/ 871149 w 1034979"/>
                    <a:gd name="connsiteY122" fmla="*/ 1079337 h 1509906"/>
                    <a:gd name="connsiteX123" fmla="*/ 899724 w 1034979"/>
                    <a:gd name="connsiteY123" fmla="*/ 1085052 h 1509906"/>
                    <a:gd name="connsiteX124" fmla="*/ 922584 w 1034979"/>
                    <a:gd name="connsiteY124" fmla="*/ 1088862 h 1509906"/>
                    <a:gd name="connsiteX125" fmla="*/ 951159 w 1034979"/>
                    <a:gd name="connsiteY125" fmla="*/ 1094577 h 1509906"/>
                    <a:gd name="connsiteX126" fmla="*/ 956874 w 1034979"/>
                    <a:gd name="connsiteY126" fmla="*/ 1094577 h 1509906"/>
                    <a:gd name="connsiteX127" fmla="*/ 1002594 w 1034979"/>
                    <a:gd name="connsiteY127" fmla="*/ 1092672 h 1509906"/>
                    <a:gd name="connsiteX128" fmla="*/ 1031169 w 1034979"/>
                    <a:gd name="connsiteY128" fmla="*/ 1085052 h 1509906"/>
                    <a:gd name="connsiteX129" fmla="*/ 1034979 w 1034979"/>
                    <a:gd name="connsiteY129" fmla="*/ 1079337 h 1509906"/>
                    <a:gd name="connsiteX130" fmla="*/ 1033074 w 1034979"/>
                    <a:gd name="connsiteY130" fmla="*/ 1060287 h 1509906"/>
                    <a:gd name="connsiteX131" fmla="*/ 1027359 w 1034979"/>
                    <a:gd name="connsiteY131" fmla="*/ 1056477 h 1509906"/>
                    <a:gd name="connsiteX132" fmla="*/ 1012119 w 1034979"/>
                    <a:gd name="connsiteY132" fmla="*/ 1054572 h 1509906"/>
                    <a:gd name="connsiteX133" fmla="*/ 1006404 w 1034979"/>
                    <a:gd name="connsiteY133" fmla="*/ 1052667 h 1509906"/>
                    <a:gd name="connsiteX134" fmla="*/ 998784 w 1034979"/>
                    <a:gd name="connsiteY134" fmla="*/ 1050762 h 1509906"/>
                    <a:gd name="connsiteX135" fmla="*/ 987354 w 1034979"/>
                    <a:gd name="connsiteY135" fmla="*/ 1043142 h 1509906"/>
                    <a:gd name="connsiteX136" fmla="*/ 975924 w 1034979"/>
                    <a:gd name="connsiteY136" fmla="*/ 1039332 h 1509906"/>
                    <a:gd name="connsiteX137" fmla="*/ 970209 w 1034979"/>
                    <a:gd name="connsiteY137" fmla="*/ 1037427 h 1509906"/>
                    <a:gd name="connsiteX138" fmla="*/ 962589 w 1034979"/>
                    <a:gd name="connsiteY138" fmla="*/ 1035522 h 1509906"/>
                    <a:gd name="connsiteX139" fmla="*/ 956874 w 1034979"/>
                    <a:gd name="connsiteY139" fmla="*/ 1033617 h 1509906"/>
                    <a:gd name="connsiteX140" fmla="*/ 935919 w 1034979"/>
                    <a:gd name="connsiteY140" fmla="*/ 1027902 h 1509906"/>
                    <a:gd name="connsiteX141" fmla="*/ 930204 w 1034979"/>
                    <a:gd name="connsiteY141" fmla="*/ 1025997 h 1509906"/>
                    <a:gd name="connsiteX142" fmla="*/ 825429 w 1034979"/>
                    <a:gd name="connsiteY142" fmla="*/ 1027902 h 1509906"/>
                    <a:gd name="connsiteX143" fmla="*/ 819714 w 1034979"/>
                    <a:gd name="connsiteY143" fmla="*/ 1029807 h 1509906"/>
                    <a:gd name="connsiteX144" fmla="*/ 730179 w 1034979"/>
                    <a:gd name="connsiteY144" fmla="*/ 1031712 h 1509906"/>
                    <a:gd name="connsiteX145" fmla="*/ 716844 w 1034979"/>
                    <a:gd name="connsiteY145" fmla="*/ 1035522 h 1509906"/>
                    <a:gd name="connsiteX146" fmla="*/ 695889 w 1034979"/>
                    <a:gd name="connsiteY146" fmla="*/ 1037427 h 1509906"/>
                    <a:gd name="connsiteX147" fmla="*/ 669219 w 1034979"/>
                    <a:gd name="connsiteY147" fmla="*/ 1039332 h 1509906"/>
                    <a:gd name="connsiteX148" fmla="*/ 669219 w 1034979"/>
                    <a:gd name="connsiteY148" fmla="*/ 1039332 h 1509906"/>
                    <a:gd name="connsiteX149" fmla="*/ 646359 w 1034979"/>
                    <a:gd name="connsiteY149" fmla="*/ 1043142 h 1509906"/>
                    <a:gd name="connsiteX150" fmla="*/ 642549 w 1034979"/>
                    <a:gd name="connsiteY150" fmla="*/ 1031712 h 1509906"/>
                    <a:gd name="connsiteX151" fmla="*/ 640644 w 1034979"/>
                    <a:gd name="connsiteY151" fmla="*/ 1025997 h 1509906"/>
                    <a:gd name="connsiteX152" fmla="*/ 642549 w 1034979"/>
                    <a:gd name="connsiteY152" fmla="*/ 1008852 h 1509906"/>
                    <a:gd name="connsiteX153" fmla="*/ 644454 w 1034979"/>
                    <a:gd name="connsiteY153" fmla="*/ 1003137 h 1509906"/>
                    <a:gd name="connsiteX154" fmla="*/ 661599 w 1034979"/>
                    <a:gd name="connsiteY154" fmla="*/ 993612 h 1509906"/>
                    <a:gd name="connsiteX155" fmla="*/ 673029 w 1034979"/>
                    <a:gd name="connsiteY155" fmla="*/ 985992 h 1509906"/>
                    <a:gd name="connsiteX156" fmla="*/ 674934 w 1034979"/>
                    <a:gd name="connsiteY156" fmla="*/ 980277 h 1509906"/>
                    <a:gd name="connsiteX157" fmla="*/ 680649 w 1034979"/>
                    <a:gd name="connsiteY157" fmla="*/ 978372 h 1509906"/>
                    <a:gd name="connsiteX158" fmla="*/ 686364 w 1034979"/>
                    <a:gd name="connsiteY158" fmla="*/ 974562 h 1509906"/>
                    <a:gd name="connsiteX159" fmla="*/ 695889 w 1034979"/>
                    <a:gd name="connsiteY159" fmla="*/ 965037 h 1509906"/>
                    <a:gd name="connsiteX160" fmla="*/ 705414 w 1034979"/>
                    <a:gd name="connsiteY160" fmla="*/ 953607 h 1509906"/>
                    <a:gd name="connsiteX161" fmla="*/ 716844 w 1034979"/>
                    <a:gd name="connsiteY161" fmla="*/ 945987 h 1509906"/>
                    <a:gd name="connsiteX162" fmla="*/ 732084 w 1034979"/>
                    <a:gd name="connsiteY162" fmla="*/ 932652 h 1509906"/>
                    <a:gd name="connsiteX163" fmla="*/ 741609 w 1034979"/>
                    <a:gd name="connsiteY163" fmla="*/ 921222 h 1509906"/>
                    <a:gd name="connsiteX164" fmla="*/ 753039 w 1034979"/>
                    <a:gd name="connsiteY164" fmla="*/ 911697 h 1509906"/>
                    <a:gd name="connsiteX165" fmla="*/ 758754 w 1034979"/>
                    <a:gd name="connsiteY165" fmla="*/ 900267 h 1509906"/>
                    <a:gd name="connsiteX166" fmla="*/ 760659 w 1034979"/>
                    <a:gd name="connsiteY166" fmla="*/ 894552 h 1509906"/>
                    <a:gd name="connsiteX167" fmla="*/ 766374 w 1034979"/>
                    <a:gd name="connsiteY167" fmla="*/ 883122 h 1509906"/>
                    <a:gd name="connsiteX168" fmla="*/ 764469 w 1034979"/>
                    <a:gd name="connsiteY168" fmla="*/ 867882 h 1509906"/>
                    <a:gd name="connsiteX169" fmla="*/ 758754 w 1034979"/>
                    <a:gd name="connsiteY169" fmla="*/ 865977 h 1509906"/>
                    <a:gd name="connsiteX170" fmla="*/ 737799 w 1034979"/>
                    <a:gd name="connsiteY170" fmla="*/ 867882 h 1509906"/>
                    <a:gd name="connsiteX171" fmla="*/ 732084 w 1034979"/>
                    <a:gd name="connsiteY171" fmla="*/ 871692 h 1509906"/>
                    <a:gd name="connsiteX172" fmla="*/ 720654 w 1034979"/>
                    <a:gd name="connsiteY172" fmla="*/ 875502 h 1509906"/>
                    <a:gd name="connsiteX173" fmla="*/ 716844 w 1034979"/>
                    <a:gd name="connsiteY173" fmla="*/ 881217 h 1509906"/>
                    <a:gd name="connsiteX174" fmla="*/ 711129 w 1034979"/>
                    <a:gd name="connsiteY174" fmla="*/ 883122 h 1509906"/>
                    <a:gd name="connsiteX175" fmla="*/ 705414 w 1034979"/>
                    <a:gd name="connsiteY175" fmla="*/ 886932 h 1509906"/>
                    <a:gd name="connsiteX176" fmla="*/ 699699 w 1034979"/>
                    <a:gd name="connsiteY176" fmla="*/ 892647 h 1509906"/>
                    <a:gd name="connsiteX177" fmla="*/ 692079 w 1034979"/>
                    <a:gd name="connsiteY177" fmla="*/ 896457 h 1509906"/>
                    <a:gd name="connsiteX178" fmla="*/ 627309 w 1034979"/>
                    <a:gd name="connsiteY178" fmla="*/ 953607 h 1509906"/>
                    <a:gd name="connsiteX179" fmla="*/ 602544 w 1034979"/>
                    <a:gd name="connsiteY179" fmla="*/ 959322 h 1509906"/>
                    <a:gd name="connsiteX180" fmla="*/ 589209 w 1034979"/>
                    <a:gd name="connsiteY180" fmla="*/ 963132 h 1509906"/>
                    <a:gd name="connsiteX181" fmla="*/ 569026 w 1034979"/>
                    <a:gd name="connsiteY181" fmla="*/ 948870 h 1509906"/>
                    <a:gd name="connsiteX182" fmla="*/ 507294 w 1034979"/>
                    <a:gd name="connsiteY182" fmla="*/ 841212 h 1509906"/>
                    <a:gd name="connsiteX183" fmla="*/ 503484 w 1034979"/>
                    <a:gd name="connsiteY183" fmla="*/ 351627 h 1509906"/>
                    <a:gd name="connsiteX184" fmla="*/ 499674 w 1034979"/>
                    <a:gd name="connsiteY184" fmla="*/ 60162 h 1509906"/>
                    <a:gd name="connsiteX185" fmla="*/ 490149 w 1034979"/>
                    <a:gd name="connsiteY185" fmla="*/ 33492 h 1509906"/>
                    <a:gd name="connsiteX186" fmla="*/ 488244 w 1034979"/>
                    <a:gd name="connsiteY186" fmla="*/ 27777 h 1509906"/>
                    <a:gd name="connsiteX187" fmla="*/ 484434 w 1034979"/>
                    <a:gd name="connsiteY187" fmla="*/ 22062 h 1509906"/>
                    <a:gd name="connsiteX188" fmla="*/ 478719 w 1034979"/>
                    <a:gd name="connsiteY188" fmla="*/ 10632 h 1509906"/>
                    <a:gd name="connsiteX189" fmla="*/ 473004 w 1034979"/>
                    <a:gd name="connsiteY189" fmla="*/ 6822 h 1509906"/>
                    <a:gd name="connsiteX190" fmla="*/ 469194 w 1034979"/>
                    <a:gd name="connsiteY190" fmla="*/ 1107 h 1509906"/>
                    <a:gd name="connsiteX191" fmla="*/ 429189 w 1034979"/>
                    <a:gd name="connsiteY191" fmla="*/ 4917 h 1509906"/>
                    <a:gd name="connsiteX192" fmla="*/ 421569 w 1034979"/>
                    <a:gd name="connsiteY192" fmla="*/ 16347 h 1509906"/>
                    <a:gd name="connsiteX193" fmla="*/ 417759 w 1034979"/>
                    <a:gd name="connsiteY193" fmla="*/ 22062 h 1509906"/>
                    <a:gd name="connsiteX194" fmla="*/ 419664 w 1034979"/>
                    <a:gd name="connsiteY194" fmla="*/ 54447 h 1509906"/>
                    <a:gd name="connsiteX195" fmla="*/ 423474 w 1034979"/>
                    <a:gd name="connsiteY195" fmla="*/ 65877 h 1509906"/>
                    <a:gd name="connsiteX196" fmla="*/ 425379 w 1034979"/>
                    <a:gd name="connsiteY196" fmla="*/ 71592 h 1509906"/>
                    <a:gd name="connsiteX197" fmla="*/ 425379 w 1034979"/>
                    <a:gd name="connsiteY197" fmla="*/ 77307 h 1509906"/>
                    <a:gd name="connsiteX198" fmla="*/ 429189 w 1034979"/>
                    <a:gd name="connsiteY198" fmla="*/ 231612 h 1509906"/>
                    <a:gd name="connsiteX199" fmla="*/ 440619 w 1034979"/>
                    <a:gd name="connsiteY199" fmla="*/ 414492 h 1509906"/>
                    <a:gd name="connsiteX200" fmla="*/ 425379 w 1034979"/>
                    <a:gd name="connsiteY200" fmla="*/ 711672 h 1509906"/>
                    <a:gd name="connsiteX201" fmla="*/ 425173 w 1034979"/>
                    <a:gd name="connsiteY201" fmla="*/ 765165 h 1509906"/>
                    <a:gd name="connsiteX202" fmla="*/ 425379 w 1034979"/>
                    <a:gd name="connsiteY202" fmla="*/ 894552 h 1509906"/>
                    <a:gd name="connsiteX0" fmla="*/ 425379 w 1034979"/>
                    <a:gd name="connsiteY0" fmla="*/ 894552 h 1509906"/>
                    <a:gd name="connsiteX1" fmla="*/ 394899 w 1034979"/>
                    <a:gd name="connsiteY1" fmla="*/ 932652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627309 w 1034979"/>
                    <a:gd name="connsiteY177" fmla="*/ 953607 h 1509906"/>
                    <a:gd name="connsiteX178" fmla="*/ 602544 w 1034979"/>
                    <a:gd name="connsiteY178" fmla="*/ 959322 h 1509906"/>
                    <a:gd name="connsiteX179" fmla="*/ 589209 w 1034979"/>
                    <a:gd name="connsiteY179" fmla="*/ 963132 h 1509906"/>
                    <a:gd name="connsiteX180" fmla="*/ 569026 w 1034979"/>
                    <a:gd name="connsiteY180" fmla="*/ 948870 h 1509906"/>
                    <a:gd name="connsiteX181" fmla="*/ 507294 w 1034979"/>
                    <a:gd name="connsiteY181" fmla="*/ 841212 h 1509906"/>
                    <a:gd name="connsiteX182" fmla="*/ 503484 w 1034979"/>
                    <a:gd name="connsiteY182" fmla="*/ 351627 h 1509906"/>
                    <a:gd name="connsiteX183" fmla="*/ 499674 w 1034979"/>
                    <a:gd name="connsiteY183" fmla="*/ 60162 h 1509906"/>
                    <a:gd name="connsiteX184" fmla="*/ 490149 w 1034979"/>
                    <a:gd name="connsiteY184" fmla="*/ 33492 h 1509906"/>
                    <a:gd name="connsiteX185" fmla="*/ 488244 w 1034979"/>
                    <a:gd name="connsiteY185" fmla="*/ 27777 h 1509906"/>
                    <a:gd name="connsiteX186" fmla="*/ 484434 w 1034979"/>
                    <a:gd name="connsiteY186" fmla="*/ 22062 h 1509906"/>
                    <a:gd name="connsiteX187" fmla="*/ 478719 w 1034979"/>
                    <a:gd name="connsiteY187" fmla="*/ 10632 h 1509906"/>
                    <a:gd name="connsiteX188" fmla="*/ 473004 w 1034979"/>
                    <a:gd name="connsiteY188" fmla="*/ 6822 h 1509906"/>
                    <a:gd name="connsiteX189" fmla="*/ 469194 w 1034979"/>
                    <a:gd name="connsiteY189" fmla="*/ 1107 h 1509906"/>
                    <a:gd name="connsiteX190" fmla="*/ 429189 w 1034979"/>
                    <a:gd name="connsiteY190" fmla="*/ 4917 h 1509906"/>
                    <a:gd name="connsiteX191" fmla="*/ 421569 w 1034979"/>
                    <a:gd name="connsiteY191" fmla="*/ 16347 h 1509906"/>
                    <a:gd name="connsiteX192" fmla="*/ 417759 w 1034979"/>
                    <a:gd name="connsiteY192" fmla="*/ 22062 h 1509906"/>
                    <a:gd name="connsiteX193" fmla="*/ 419664 w 1034979"/>
                    <a:gd name="connsiteY193" fmla="*/ 54447 h 1509906"/>
                    <a:gd name="connsiteX194" fmla="*/ 423474 w 1034979"/>
                    <a:gd name="connsiteY194" fmla="*/ 65877 h 1509906"/>
                    <a:gd name="connsiteX195" fmla="*/ 425379 w 1034979"/>
                    <a:gd name="connsiteY195" fmla="*/ 71592 h 1509906"/>
                    <a:gd name="connsiteX196" fmla="*/ 425379 w 1034979"/>
                    <a:gd name="connsiteY196" fmla="*/ 77307 h 1509906"/>
                    <a:gd name="connsiteX197" fmla="*/ 429189 w 1034979"/>
                    <a:gd name="connsiteY197" fmla="*/ 231612 h 1509906"/>
                    <a:gd name="connsiteX198" fmla="*/ 440619 w 1034979"/>
                    <a:gd name="connsiteY198" fmla="*/ 414492 h 1509906"/>
                    <a:gd name="connsiteX199" fmla="*/ 425379 w 1034979"/>
                    <a:gd name="connsiteY199" fmla="*/ 711672 h 1509906"/>
                    <a:gd name="connsiteX200" fmla="*/ 425173 w 1034979"/>
                    <a:gd name="connsiteY200" fmla="*/ 765165 h 1509906"/>
                    <a:gd name="connsiteX201" fmla="*/ 425379 w 1034979"/>
                    <a:gd name="connsiteY201" fmla="*/ 894552 h 1509906"/>
                    <a:gd name="connsiteX0" fmla="*/ 425379 w 1034979"/>
                    <a:gd name="connsiteY0" fmla="*/ 894553 h 1509906"/>
                    <a:gd name="connsiteX1" fmla="*/ 394899 w 1034979"/>
                    <a:gd name="connsiteY1" fmla="*/ 932652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627309 w 1034979"/>
                    <a:gd name="connsiteY177" fmla="*/ 953607 h 1509906"/>
                    <a:gd name="connsiteX178" fmla="*/ 602544 w 1034979"/>
                    <a:gd name="connsiteY178" fmla="*/ 959322 h 1509906"/>
                    <a:gd name="connsiteX179" fmla="*/ 589209 w 1034979"/>
                    <a:gd name="connsiteY179" fmla="*/ 963132 h 1509906"/>
                    <a:gd name="connsiteX180" fmla="*/ 569026 w 1034979"/>
                    <a:gd name="connsiteY180" fmla="*/ 948870 h 1509906"/>
                    <a:gd name="connsiteX181" fmla="*/ 507294 w 1034979"/>
                    <a:gd name="connsiteY181" fmla="*/ 841212 h 1509906"/>
                    <a:gd name="connsiteX182" fmla="*/ 503484 w 1034979"/>
                    <a:gd name="connsiteY182" fmla="*/ 351627 h 1509906"/>
                    <a:gd name="connsiteX183" fmla="*/ 499674 w 1034979"/>
                    <a:gd name="connsiteY183" fmla="*/ 60162 h 1509906"/>
                    <a:gd name="connsiteX184" fmla="*/ 490149 w 1034979"/>
                    <a:gd name="connsiteY184" fmla="*/ 33492 h 1509906"/>
                    <a:gd name="connsiteX185" fmla="*/ 488244 w 1034979"/>
                    <a:gd name="connsiteY185" fmla="*/ 27777 h 1509906"/>
                    <a:gd name="connsiteX186" fmla="*/ 484434 w 1034979"/>
                    <a:gd name="connsiteY186" fmla="*/ 22062 h 1509906"/>
                    <a:gd name="connsiteX187" fmla="*/ 478719 w 1034979"/>
                    <a:gd name="connsiteY187" fmla="*/ 10632 h 1509906"/>
                    <a:gd name="connsiteX188" fmla="*/ 473004 w 1034979"/>
                    <a:gd name="connsiteY188" fmla="*/ 6822 h 1509906"/>
                    <a:gd name="connsiteX189" fmla="*/ 469194 w 1034979"/>
                    <a:gd name="connsiteY189" fmla="*/ 1107 h 1509906"/>
                    <a:gd name="connsiteX190" fmla="*/ 429189 w 1034979"/>
                    <a:gd name="connsiteY190" fmla="*/ 4917 h 1509906"/>
                    <a:gd name="connsiteX191" fmla="*/ 421569 w 1034979"/>
                    <a:gd name="connsiteY191" fmla="*/ 16347 h 1509906"/>
                    <a:gd name="connsiteX192" fmla="*/ 417759 w 1034979"/>
                    <a:gd name="connsiteY192" fmla="*/ 22062 h 1509906"/>
                    <a:gd name="connsiteX193" fmla="*/ 419664 w 1034979"/>
                    <a:gd name="connsiteY193" fmla="*/ 54447 h 1509906"/>
                    <a:gd name="connsiteX194" fmla="*/ 423474 w 1034979"/>
                    <a:gd name="connsiteY194" fmla="*/ 65877 h 1509906"/>
                    <a:gd name="connsiteX195" fmla="*/ 425379 w 1034979"/>
                    <a:gd name="connsiteY195" fmla="*/ 71592 h 1509906"/>
                    <a:gd name="connsiteX196" fmla="*/ 425379 w 1034979"/>
                    <a:gd name="connsiteY196" fmla="*/ 77307 h 1509906"/>
                    <a:gd name="connsiteX197" fmla="*/ 429189 w 1034979"/>
                    <a:gd name="connsiteY197" fmla="*/ 231612 h 1509906"/>
                    <a:gd name="connsiteX198" fmla="*/ 440619 w 1034979"/>
                    <a:gd name="connsiteY198" fmla="*/ 414492 h 1509906"/>
                    <a:gd name="connsiteX199" fmla="*/ 425379 w 1034979"/>
                    <a:gd name="connsiteY199" fmla="*/ 711672 h 1509906"/>
                    <a:gd name="connsiteX200" fmla="*/ 425173 w 1034979"/>
                    <a:gd name="connsiteY200" fmla="*/ 765165 h 1509906"/>
                    <a:gd name="connsiteX201" fmla="*/ 425379 w 1034979"/>
                    <a:gd name="connsiteY201" fmla="*/ 894553 h 1509906"/>
                    <a:gd name="connsiteX0" fmla="*/ 430322 w 1034979"/>
                    <a:gd name="connsiteY0" fmla="*/ 872310 h 1509906"/>
                    <a:gd name="connsiteX1" fmla="*/ 394899 w 1034979"/>
                    <a:gd name="connsiteY1" fmla="*/ 932652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627309 w 1034979"/>
                    <a:gd name="connsiteY177" fmla="*/ 953607 h 1509906"/>
                    <a:gd name="connsiteX178" fmla="*/ 602544 w 1034979"/>
                    <a:gd name="connsiteY178" fmla="*/ 959322 h 1509906"/>
                    <a:gd name="connsiteX179" fmla="*/ 589209 w 1034979"/>
                    <a:gd name="connsiteY179" fmla="*/ 963132 h 1509906"/>
                    <a:gd name="connsiteX180" fmla="*/ 569026 w 1034979"/>
                    <a:gd name="connsiteY180" fmla="*/ 948870 h 1509906"/>
                    <a:gd name="connsiteX181" fmla="*/ 507294 w 1034979"/>
                    <a:gd name="connsiteY181" fmla="*/ 841212 h 1509906"/>
                    <a:gd name="connsiteX182" fmla="*/ 503484 w 1034979"/>
                    <a:gd name="connsiteY182" fmla="*/ 351627 h 1509906"/>
                    <a:gd name="connsiteX183" fmla="*/ 499674 w 1034979"/>
                    <a:gd name="connsiteY183" fmla="*/ 60162 h 1509906"/>
                    <a:gd name="connsiteX184" fmla="*/ 490149 w 1034979"/>
                    <a:gd name="connsiteY184" fmla="*/ 33492 h 1509906"/>
                    <a:gd name="connsiteX185" fmla="*/ 488244 w 1034979"/>
                    <a:gd name="connsiteY185" fmla="*/ 27777 h 1509906"/>
                    <a:gd name="connsiteX186" fmla="*/ 484434 w 1034979"/>
                    <a:gd name="connsiteY186" fmla="*/ 22062 h 1509906"/>
                    <a:gd name="connsiteX187" fmla="*/ 478719 w 1034979"/>
                    <a:gd name="connsiteY187" fmla="*/ 10632 h 1509906"/>
                    <a:gd name="connsiteX188" fmla="*/ 473004 w 1034979"/>
                    <a:gd name="connsiteY188" fmla="*/ 6822 h 1509906"/>
                    <a:gd name="connsiteX189" fmla="*/ 469194 w 1034979"/>
                    <a:gd name="connsiteY189" fmla="*/ 1107 h 1509906"/>
                    <a:gd name="connsiteX190" fmla="*/ 429189 w 1034979"/>
                    <a:gd name="connsiteY190" fmla="*/ 4917 h 1509906"/>
                    <a:gd name="connsiteX191" fmla="*/ 421569 w 1034979"/>
                    <a:gd name="connsiteY191" fmla="*/ 16347 h 1509906"/>
                    <a:gd name="connsiteX192" fmla="*/ 417759 w 1034979"/>
                    <a:gd name="connsiteY192" fmla="*/ 22062 h 1509906"/>
                    <a:gd name="connsiteX193" fmla="*/ 419664 w 1034979"/>
                    <a:gd name="connsiteY193" fmla="*/ 54447 h 1509906"/>
                    <a:gd name="connsiteX194" fmla="*/ 423474 w 1034979"/>
                    <a:gd name="connsiteY194" fmla="*/ 65877 h 1509906"/>
                    <a:gd name="connsiteX195" fmla="*/ 425379 w 1034979"/>
                    <a:gd name="connsiteY195" fmla="*/ 71592 h 1509906"/>
                    <a:gd name="connsiteX196" fmla="*/ 425379 w 1034979"/>
                    <a:gd name="connsiteY196" fmla="*/ 77307 h 1509906"/>
                    <a:gd name="connsiteX197" fmla="*/ 429189 w 1034979"/>
                    <a:gd name="connsiteY197" fmla="*/ 231612 h 1509906"/>
                    <a:gd name="connsiteX198" fmla="*/ 440619 w 1034979"/>
                    <a:gd name="connsiteY198" fmla="*/ 414492 h 1509906"/>
                    <a:gd name="connsiteX199" fmla="*/ 425379 w 1034979"/>
                    <a:gd name="connsiteY199" fmla="*/ 711672 h 1509906"/>
                    <a:gd name="connsiteX200" fmla="*/ 425173 w 1034979"/>
                    <a:gd name="connsiteY200" fmla="*/ 765165 h 1509906"/>
                    <a:gd name="connsiteX201" fmla="*/ 430322 w 1034979"/>
                    <a:gd name="connsiteY201"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627309 w 1034979"/>
                    <a:gd name="connsiteY177" fmla="*/ 953607 h 1509906"/>
                    <a:gd name="connsiteX178" fmla="*/ 602544 w 1034979"/>
                    <a:gd name="connsiteY178" fmla="*/ 959322 h 1509906"/>
                    <a:gd name="connsiteX179" fmla="*/ 589209 w 1034979"/>
                    <a:gd name="connsiteY179" fmla="*/ 963132 h 1509906"/>
                    <a:gd name="connsiteX180" fmla="*/ 569026 w 1034979"/>
                    <a:gd name="connsiteY180" fmla="*/ 948870 h 1509906"/>
                    <a:gd name="connsiteX181" fmla="*/ 507294 w 1034979"/>
                    <a:gd name="connsiteY181" fmla="*/ 841212 h 1509906"/>
                    <a:gd name="connsiteX182" fmla="*/ 503484 w 1034979"/>
                    <a:gd name="connsiteY182" fmla="*/ 351627 h 1509906"/>
                    <a:gd name="connsiteX183" fmla="*/ 499674 w 1034979"/>
                    <a:gd name="connsiteY183" fmla="*/ 60162 h 1509906"/>
                    <a:gd name="connsiteX184" fmla="*/ 490149 w 1034979"/>
                    <a:gd name="connsiteY184" fmla="*/ 33492 h 1509906"/>
                    <a:gd name="connsiteX185" fmla="*/ 488244 w 1034979"/>
                    <a:gd name="connsiteY185" fmla="*/ 27777 h 1509906"/>
                    <a:gd name="connsiteX186" fmla="*/ 484434 w 1034979"/>
                    <a:gd name="connsiteY186" fmla="*/ 22062 h 1509906"/>
                    <a:gd name="connsiteX187" fmla="*/ 478719 w 1034979"/>
                    <a:gd name="connsiteY187" fmla="*/ 10632 h 1509906"/>
                    <a:gd name="connsiteX188" fmla="*/ 473004 w 1034979"/>
                    <a:gd name="connsiteY188" fmla="*/ 6822 h 1509906"/>
                    <a:gd name="connsiteX189" fmla="*/ 469194 w 1034979"/>
                    <a:gd name="connsiteY189" fmla="*/ 1107 h 1509906"/>
                    <a:gd name="connsiteX190" fmla="*/ 429189 w 1034979"/>
                    <a:gd name="connsiteY190" fmla="*/ 4917 h 1509906"/>
                    <a:gd name="connsiteX191" fmla="*/ 421569 w 1034979"/>
                    <a:gd name="connsiteY191" fmla="*/ 16347 h 1509906"/>
                    <a:gd name="connsiteX192" fmla="*/ 417759 w 1034979"/>
                    <a:gd name="connsiteY192" fmla="*/ 22062 h 1509906"/>
                    <a:gd name="connsiteX193" fmla="*/ 419664 w 1034979"/>
                    <a:gd name="connsiteY193" fmla="*/ 54447 h 1509906"/>
                    <a:gd name="connsiteX194" fmla="*/ 423474 w 1034979"/>
                    <a:gd name="connsiteY194" fmla="*/ 65877 h 1509906"/>
                    <a:gd name="connsiteX195" fmla="*/ 425379 w 1034979"/>
                    <a:gd name="connsiteY195" fmla="*/ 71592 h 1509906"/>
                    <a:gd name="connsiteX196" fmla="*/ 425379 w 1034979"/>
                    <a:gd name="connsiteY196" fmla="*/ 77307 h 1509906"/>
                    <a:gd name="connsiteX197" fmla="*/ 429189 w 1034979"/>
                    <a:gd name="connsiteY197" fmla="*/ 231612 h 1509906"/>
                    <a:gd name="connsiteX198" fmla="*/ 440619 w 1034979"/>
                    <a:gd name="connsiteY198" fmla="*/ 414492 h 1509906"/>
                    <a:gd name="connsiteX199" fmla="*/ 425379 w 1034979"/>
                    <a:gd name="connsiteY199" fmla="*/ 711672 h 1509906"/>
                    <a:gd name="connsiteX200" fmla="*/ 425173 w 1034979"/>
                    <a:gd name="connsiteY200" fmla="*/ 765165 h 1509906"/>
                    <a:gd name="connsiteX201" fmla="*/ 430322 w 1034979"/>
                    <a:gd name="connsiteY201"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627309 w 1034979"/>
                    <a:gd name="connsiteY177" fmla="*/ 953607 h 1509906"/>
                    <a:gd name="connsiteX178" fmla="*/ 602544 w 1034979"/>
                    <a:gd name="connsiteY178" fmla="*/ 959322 h 1509906"/>
                    <a:gd name="connsiteX179" fmla="*/ 589209 w 1034979"/>
                    <a:gd name="connsiteY179" fmla="*/ 963132 h 1509906"/>
                    <a:gd name="connsiteX180" fmla="*/ 569026 w 1034979"/>
                    <a:gd name="connsiteY180" fmla="*/ 948870 h 1509906"/>
                    <a:gd name="connsiteX181" fmla="*/ 507294 w 1034979"/>
                    <a:gd name="connsiteY181" fmla="*/ 841212 h 1509906"/>
                    <a:gd name="connsiteX182" fmla="*/ 503484 w 1034979"/>
                    <a:gd name="connsiteY182" fmla="*/ 351627 h 1509906"/>
                    <a:gd name="connsiteX183" fmla="*/ 499674 w 1034979"/>
                    <a:gd name="connsiteY183" fmla="*/ 60162 h 1509906"/>
                    <a:gd name="connsiteX184" fmla="*/ 490149 w 1034979"/>
                    <a:gd name="connsiteY184" fmla="*/ 33492 h 1509906"/>
                    <a:gd name="connsiteX185" fmla="*/ 488244 w 1034979"/>
                    <a:gd name="connsiteY185" fmla="*/ 27777 h 1509906"/>
                    <a:gd name="connsiteX186" fmla="*/ 484434 w 1034979"/>
                    <a:gd name="connsiteY186" fmla="*/ 22062 h 1509906"/>
                    <a:gd name="connsiteX187" fmla="*/ 478719 w 1034979"/>
                    <a:gd name="connsiteY187" fmla="*/ 10632 h 1509906"/>
                    <a:gd name="connsiteX188" fmla="*/ 473004 w 1034979"/>
                    <a:gd name="connsiteY188" fmla="*/ 6822 h 1509906"/>
                    <a:gd name="connsiteX189" fmla="*/ 469194 w 1034979"/>
                    <a:gd name="connsiteY189" fmla="*/ 1107 h 1509906"/>
                    <a:gd name="connsiteX190" fmla="*/ 429189 w 1034979"/>
                    <a:gd name="connsiteY190" fmla="*/ 4917 h 1509906"/>
                    <a:gd name="connsiteX191" fmla="*/ 421569 w 1034979"/>
                    <a:gd name="connsiteY191" fmla="*/ 16347 h 1509906"/>
                    <a:gd name="connsiteX192" fmla="*/ 417759 w 1034979"/>
                    <a:gd name="connsiteY192" fmla="*/ 22062 h 1509906"/>
                    <a:gd name="connsiteX193" fmla="*/ 419664 w 1034979"/>
                    <a:gd name="connsiteY193" fmla="*/ 54447 h 1509906"/>
                    <a:gd name="connsiteX194" fmla="*/ 423474 w 1034979"/>
                    <a:gd name="connsiteY194" fmla="*/ 65877 h 1509906"/>
                    <a:gd name="connsiteX195" fmla="*/ 425379 w 1034979"/>
                    <a:gd name="connsiteY195" fmla="*/ 71592 h 1509906"/>
                    <a:gd name="connsiteX196" fmla="*/ 425379 w 1034979"/>
                    <a:gd name="connsiteY196" fmla="*/ 77307 h 1509906"/>
                    <a:gd name="connsiteX197" fmla="*/ 429189 w 1034979"/>
                    <a:gd name="connsiteY197" fmla="*/ 231612 h 1509906"/>
                    <a:gd name="connsiteX198" fmla="*/ 440619 w 1034979"/>
                    <a:gd name="connsiteY198" fmla="*/ 414492 h 1509906"/>
                    <a:gd name="connsiteX199" fmla="*/ 425379 w 1034979"/>
                    <a:gd name="connsiteY199" fmla="*/ 711672 h 1509906"/>
                    <a:gd name="connsiteX200" fmla="*/ 425173 w 1034979"/>
                    <a:gd name="connsiteY200" fmla="*/ 765165 h 1509906"/>
                    <a:gd name="connsiteX201" fmla="*/ 430322 w 1034979"/>
                    <a:gd name="connsiteY201"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627309 w 1034979"/>
                    <a:gd name="connsiteY177" fmla="*/ 953607 h 1509906"/>
                    <a:gd name="connsiteX178" fmla="*/ 602544 w 1034979"/>
                    <a:gd name="connsiteY178" fmla="*/ 959322 h 1509906"/>
                    <a:gd name="connsiteX179" fmla="*/ 589209 w 1034979"/>
                    <a:gd name="connsiteY179" fmla="*/ 963132 h 1509906"/>
                    <a:gd name="connsiteX180" fmla="*/ 569026 w 1034979"/>
                    <a:gd name="connsiteY180" fmla="*/ 948870 h 1509906"/>
                    <a:gd name="connsiteX181" fmla="*/ 507294 w 1034979"/>
                    <a:gd name="connsiteY181" fmla="*/ 841212 h 1509906"/>
                    <a:gd name="connsiteX182" fmla="*/ 503484 w 1034979"/>
                    <a:gd name="connsiteY182" fmla="*/ 351627 h 1509906"/>
                    <a:gd name="connsiteX183" fmla="*/ 499674 w 1034979"/>
                    <a:gd name="connsiteY183" fmla="*/ 60162 h 1509906"/>
                    <a:gd name="connsiteX184" fmla="*/ 490149 w 1034979"/>
                    <a:gd name="connsiteY184" fmla="*/ 33492 h 1509906"/>
                    <a:gd name="connsiteX185" fmla="*/ 488244 w 1034979"/>
                    <a:gd name="connsiteY185" fmla="*/ 27777 h 1509906"/>
                    <a:gd name="connsiteX186" fmla="*/ 484434 w 1034979"/>
                    <a:gd name="connsiteY186" fmla="*/ 22062 h 1509906"/>
                    <a:gd name="connsiteX187" fmla="*/ 478719 w 1034979"/>
                    <a:gd name="connsiteY187" fmla="*/ 10632 h 1509906"/>
                    <a:gd name="connsiteX188" fmla="*/ 473004 w 1034979"/>
                    <a:gd name="connsiteY188" fmla="*/ 6822 h 1509906"/>
                    <a:gd name="connsiteX189" fmla="*/ 469194 w 1034979"/>
                    <a:gd name="connsiteY189" fmla="*/ 1107 h 1509906"/>
                    <a:gd name="connsiteX190" fmla="*/ 429189 w 1034979"/>
                    <a:gd name="connsiteY190" fmla="*/ 4917 h 1509906"/>
                    <a:gd name="connsiteX191" fmla="*/ 421569 w 1034979"/>
                    <a:gd name="connsiteY191" fmla="*/ 16347 h 1509906"/>
                    <a:gd name="connsiteX192" fmla="*/ 417759 w 1034979"/>
                    <a:gd name="connsiteY192" fmla="*/ 22062 h 1509906"/>
                    <a:gd name="connsiteX193" fmla="*/ 419664 w 1034979"/>
                    <a:gd name="connsiteY193" fmla="*/ 54447 h 1509906"/>
                    <a:gd name="connsiteX194" fmla="*/ 423474 w 1034979"/>
                    <a:gd name="connsiteY194" fmla="*/ 65877 h 1509906"/>
                    <a:gd name="connsiteX195" fmla="*/ 425379 w 1034979"/>
                    <a:gd name="connsiteY195" fmla="*/ 71592 h 1509906"/>
                    <a:gd name="connsiteX196" fmla="*/ 425379 w 1034979"/>
                    <a:gd name="connsiteY196" fmla="*/ 77307 h 1509906"/>
                    <a:gd name="connsiteX197" fmla="*/ 429189 w 1034979"/>
                    <a:gd name="connsiteY197" fmla="*/ 231612 h 1509906"/>
                    <a:gd name="connsiteX198" fmla="*/ 440619 w 1034979"/>
                    <a:gd name="connsiteY198" fmla="*/ 414492 h 1509906"/>
                    <a:gd name="connsiteX199" fmla="*/ 425379 w 1034979"/>
                    <a:gd name="connsiteY199" fmla="*/ 711672 h 1509906"/>
                    <a:gd name="connsiteX200" fmla="*/ 425173 w 1034979"/>
                    <a:gd name="connsiteY200" fmla="*/ 765165 h 1509906"/>
                    <a:gd name="connsiteX201" fmla="*/ 430322 w 1034979"/>
                    <a:gd name="connsiteY201"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627309 w 1034979"/>
                    <a:gd name="connsiteY177" fmla="*/ 953607 h 1509906"/>
                    <a:gd name="connsiteX178" fmla="*/ 602544 w 1034979"/>
                    <a:gd name="connsiteY178" fmla="*/ 959322 h 1509906"/>
                    <a:gd name="connsiteX179" fmla="*/ 589209 w 1034979"/>
                    <a:gd name="connsiteY179" fmla="*/ 963132 h 1509906"/>
                    <a:gd name="connsiteX180" fmla="*/ 569026 w 1034979"/>
                    <a:gd name="connsiteY180" fmla="*/ 948870 h 1509906"/>
                    <a:gd name="connsiteX181" fmla="*/ 507294 w 1034979"/>
                    <a:gd name="connsiteY181" fmla="*/ 841212 h 1509906"/>
                    <a:gd name="connsiteX182" fmla="*/ 503484 w 1034979"/>
                    <a:gd name="connsiteY182" fmla="*/ 351627 h 1509906"/>
                    <a:gd name="connsiteX183" fmla="*/ 499674 w 1034979"/>
                    <a:gd name="connsiteY183" fmla="*/ 60162 h 1509906"/>
                    <a:gd name="connsiteX184" fmla="*/ 490149 w 1034979"/>
                    <a:gd name="connsiteY184" fmla="*/ 33492 h 1509906"/>
                    <a:gd name="connsiteX185" fmla="*/ 488244 w 1034979"/>
                    <a:gd name="connsiteY185" fmla="*/ 27777 h 1509906"/>
                    <a:gd name="connsiteX186" fmla="*/ 484434 w 1034979"/>
                    <a:gd name="connsiteY186" fmla="*/ 22062 h 1509906"/>
                    <a:gd name="connsiteX187" fmla="*/ 478719 w 1034979"/>
                    <a:gd name="connsiteY187" fmla="*/ 10632 h 1509906"/>
                    <a:gd name="connsiteX188" fmla="*/ 473004 w 1034979"/>
                    <a:gd name="connsiteY188" fmla="*/ 6822 h 1509906"/>
                    <a:gd name="connsiteX189" fmla="*/ 469194 w 1034979"/>
                    <a:gd name="connsiteY189" fmla="*/ 1107 h 1509906"/>
                    <a:gd name="connsiteX190" fmla="*/ 429189 w 1034979"/>
                    <a:gd name="connsiteY190" fmla="*/ 4917 h 1509906"/>
                    <a:gd name="connsiteX191" fmla="*/ 421569 w 1034979"/>
                    <a:gd name="connsiteY191" fmla="*/ 16347 h 1509906"/>
                    <a:gd name="connsiteX192" fmla="*/ 417759 w 1034979"/>
                    <a:gd name="connsiteY192" fmla="*/ 22062 h 1509906"/>
                    <a:gd name="connsiteX193" fmla="*/ 419664 w 1034979"/>
                    <a:gd name="connsiteY193" fmla="*/ 54447 h 1509906"/>
                    <a:gd name="connsiteX194" fmla="*/ 423474 w 1034979"/>
                    <a:gd name="connsiteY194" fmla="*/ 65877 h 1509906"/>
                    <a:gd name="connsiteX195" fmla="*/ 425379 w 1034979"/>
                    <a:gd name="connsiteY195" fmla="*/ 71592 h 1509906"/>
                    <a:gd name="connsiteX196" fmla="*/ 425379 w 1034979"/>
                    <a:gd name="connsiteY196" fmla="*/ 77307 h 1509906"/>
                    <a:gd name="connsiteX197" fmla="*/ 429189 w 1034979"/>
                    <a:gd name="connsiteY197" fmla="*/ 231612 h 1509906"/>
                    <a:gd name="connsiteX198" fmla="*/ 440619 w 1034979"/>
                    <a:gd name="connsiteY198" fmla="*/ 414492 h 1509906"/>
                    <a:gd name="connsiteX199" fmla="*/ 425379 w 1034979"/>
                    <a:gd name="connsiteY199" fmla="*/ 711672 h 1509906"/>
                    <a:gd name="connsiteX200" fmla="*/ 430116 w 1034979"/>
                    <a:gd name="connsiteY200" fmla="*/ 762694 h 1509906"/>
                    <a:gd name="connsiteX201" fmla="*/ 430322 w 1034979"/>
                    <a:gd name="connsiteY201"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627309 w 1034979"/>
                    <a:gd name="connsiteY177" fmla="*/ 953607 h 1509906"/>
                    <a:gd name="connsiteX178" fmla="*/ 602544 w 1034979"/>
                    <a:gd name="connsiteY178" fmla="*/ 959322 h 1509906"/>
                    <a:gd name="connsiteX179" fmla="*/ 589209 w 1034979"/>
                    <a:gd name="connsiteY179" fmla="*/ 963132 h 1509906"/>
                    <a:gd name="connsiteX180" fmla="*/ 569026 w 1034979"/>
                    <a:gd name="connsiteY180" fmla="*/ 948870 h 1509906"/>
                    <a:gd name="connsiteX181" fmla="*/ 507294 w 1034979"/>
                    <a:gd name="connsiteY181" fmla="*/ 841212 h 1509906"/>
                    <a:gd name="connsiteX182" fmla="*/ 503484 w 1034979"/>
                    <a:gd name="connsiteY182" fmla="*/ 351627 h 1509906"/>
                    <a:gd name="connsiteX183" fmla="*/ 499674 w 1034979"/>
                    <a:gd name="connsiteY183" fmla="*/ 60162 h 1509906"/>
                    <a:gd name="connsiteX184" fmla="*/ 490149 w 1034979"/>
                    <a:gd name="connsiteY184" fmla="*/ 33492 h 1509906"/>
                    <a:gd name="connsiteX185" fmla="*/ 488244 w 1034979"/>
                    <a:gd name="connsiteY185" fmla="*/ 27777 h 1509906"/>
                    <a:gd name="connsiteX186" fmla="*/ 484434 w 1034979"/>
                    <a:gd name="connsiteY186" fmla="*/ 22062 h 1509906"/>
                    <a:gd name="connsiteX187" fmla="*/ 478719 w 1034979"/>
                    <a:gd name="connsiteY187" fmla="*/ 10632 h 1509906"/>
                    <a:gd name="connsiteX188" fmla="*/ 473004 w 1034979"/>
                    <a:gd name="connsiteY188" fmla="*/ 6822 h 1509906"/>
                    <a:gd name="connsiteX189" fmla="*/ 469194 w 1034979"/>
                    <a:gd name="connsiteY189" fmla="*/ 1107 h 1509906"/>
                    <a:gd name="connsiteX190" fmla="*/ 429189 w 1034979"/>
                    <a:gd name="connsiteY190" fmla="*/ 4917 h 1509906"/>
                    <a:gd name="connsiteX191" fmla="*/ 421569 w 1034979"/>
                    <a:gd name="connsiteY191" fmla="*/ 16347 h 1509906"/>
                    <a:gd name="connsiteX192" fmla="*/ 417759 w 1034979"/>
                    <a:gd name="connsiteY192" fmla="*/ 22062 h 1509906"/>
                    <a:gd name="connsiteX193" fmla="*/ 419664 w 1034979"/>
                    <a:gd name="connsiteY193" fmla="*/ 54447 h 1509906"/>
                    <a:gd name="connsiteX194" fmla="*/ 423474 w 1034979"/>
                    <a:gd name="connsiteY194" fmla="*/ 65877 h 1509906"/>
                    <a:gd name="connsiteX195" fmla="*/ 425379 w 1034979"/>
                    <a:gd name="connsiteY195" fmla="*/ 71592 h 1509906"/>
                    <a:gd name="connsiteX196" fmla="*/ 425379 w 1034979"/>
                    <a:gd name="connsiteY196" fmla="*/ 77307 h 1509906"/>
                    <a:gd name="connsiteX197" fmla="*/ 429189 w 1034979"/>
                    <a:gd name="connsiteY197" fmla="*/ 231612 h 1509906"/>
                    <a:gd name="connsiteX198" fmla="*/ 440619 w 1034979"/>
                    <a:gd name="connsiteY198" fmla="*/ 414492 h 1509906"/>
                    <a:gd name="connsiteX199" fmla="*/ 435265 w 1034979"/>
                    <a:gd name="connsiteY199" fmla="*/ 711672 h 1509906"/>
                    <a:gd name="connsiteX200" fmla="*/ 430116 w 1034979"/>
                    <a:gd name="connsiteY200" fmla="*/ 762694 h 1509906"/>
                    <a:gd name="connsiteX201" fmla="*/ 430322 w 1034979"/>
                    <a:gd name="connsiteY201"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627309 w 1034979"/>
                    <a:gd name="connsiteY177" fmla="*/ 953607 h 1509906"/>
                    <a:gd name="connsiteX178" fmla="*/ 602544 w 1034979"/>
                    <a:gd name="connsiteY178" fmla="*/ 959322 h 1509906"/>
                    <a:gd name="connsiteX179" fmla="*/ 589209 w 1034979"/>
                    <a:gd name="connsiteY179" fmla="*/ 963132 h 1509906"/>
                    <a:gd name="connsiteX180" fmla="*/ 569026 w 1034979"/>
                    <a:gd name="connsiteY180" fmla="*/ 948870 h 1509906"/>
                    <a:gd name="connsiteX181" fmla="*/ 507294 w 1034979"/>
                    <a:gd name="connsiteY181" fmla="*/ 841212 h 1509906"/>
                    <a:gd name="connsiteX182" fmla="*/ 503484 w 1034979"/>
                    <a:gd name="connsiteY182" fmla="*/ 351627 h 1509906"/>
                    <a:gd name="connsiteX183" fmla="*/ 499674 w 1034979"/>
                    <a:gd name="connsiteY183" fmla="*/ 60162 h 1509906"/>
                    <a:gd name="connsiteX184" fmla="*/ 490149 w 1034979"/>
                    <a:gd name="connsiteY184" fmla="*/ 33492 h 1509906"/>
                    <a:gd name="connsiteX185" fmla="*/ 488244 w 1034979"/>
                    <a:gd name="connsiteY185" fmla="*/ 27777 h 1509906"/>
                    <a:gd name="connsiteX186" fmla="*/ 484434 w 1034979"/>
                    <a:gd name="connsiteY186" fmla="*/ 22062 h 1509906"/>
                    <a:gd name="connsiteX187" fmla="*/ 478719 w 1034979"/>
                    <a:gd name="connsiteY187" fmla="*/ 10632 h 1509906"/>
                    <a:gd name="connsiteX188" fmla="*/ 473004 w 1034979"/>
                    <a:gd name="connsiteY188" fmla="*/ 6822 h 1509906"/>
                    <a:gd name="connsiteX189" fmla="*/ 469194 w 1034979"/>
                    <a:gd name="connsiteY189" fmla="*/ 1107 h 1509906"/>
                    <a:gd name="connsiteX190" fmla="*/ 429189 w 1034979"/>
                    <a:gd name="connsiteY190" fmla="*/ 4917 h 1509906"/>
                    <a:gd name="connsiteX191" fmla="*/ 421569 w 1034979"/>
                    <a:gd name="connsiteY191" fmla="*/ 16347 h 1509906"/>
                    <a:gd name="connsiteX192" fmla="*/ 417759 w 1034979"/>
                    <a:gd name="connsiteY192" fmla="*/ 22062 h 1509906"/>
                    <a:gd name="connsiteX193" fmla="*/ 419664 w 1034979"/>
                    <a:gd name="connsiteY193" fmla="*/ 54447 h 1509906"/>
                    <a:gd name="connsiteX194" fmla="*/ 423474 w 1034979"/>
                    <a:gd name="connsiteY194" fmla="*/ 65877 h 1509906"/>
                    <a:gd name="connsiteX195" fmla="*/ 425379 w 1034979"/>
                    <a:gd name="connsiteY195" fmla="*/ 71592 h 1509906"/>
                    <a:gd name="connsiteX196" fmla="*/ 425379 w 1034979"/>
                    <a:gd name="connsiteY196" fmla="*/ 77307 h 1509906"/>
                    <a:gd name="connsiteX197" fmla="*/ 429189 w 1034979"/>
                    <a:gd name="connsiteY197" fmla="*/ 231612 h 1509906"/>
                    <a:gd name="connsiteX198" fmla="*/ 440619 w 1034979"/>
                    <a:gd name="connsiteY198" fmla="*/ 414492 h 1509906"/>
                    <a:gd name="connsiteX199" fmla="*/ 435265 w 1034979"/>
                    <a:gd name="connsiteY199" fmla="*/ 711672 h 1509906"/>
                    <a:gd name="connsiteX200" fmla="*/ 430116 w 1034979"/>
                    <a:gd name="connsiteY200" fmla="*/ 762694 h 1509906"/>
                    <a:gd name="connsiteX201" fmla="*/ 430322 w 1034979"/>
                    <a:gd name="connsiteY201"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627309 w 1034979"/>
                    <a:gd name="connsiteY177" fmla="*/ 953607 h 1509906"/>
                    <a:gd name="connsiteX178" fmla="*/ 602544 w 1034979"/>
                    <a:gd name="connsiteY178" fmla="*/ 959322 h 1509906"/>
                    <a:gd name="connsiteX179" fmla="*/ 589209 w 1034979"/>
                    <a:gd name="connsiteY179" fmla="*/ 963132 h 1509906"/>
                    <a:gd name="connsiteX180" fmla="*/ 569026 w 1034979"/>
                    <a:gd name="connsiteY180" fmla="*/ 948870 h 1509906"/>
                    <a:gd name="connsiteX181" fmla="*/ 507294 w 1034979"/>
                    <a:gd name="connsiteY181" fmla="*/ 841212 h 1509906"/>
                    <a:gd name="connsiteX182" fmla="*/ 503484 w 1034979"/>
                    <a:gd name="connsiteY182" fmla="*/ 351627 h 1509906"/>
                    <a:gd name="connsiteX183" fmla="*/ 499674 w 1034979"/>
                    <a:gd name="connsiteY183" fmla="*/ 60162 h 1509906"/>
                    <a:gd name="connsiteX184" fmla="*/ 490149 w 1034979"/>
                    <a:gd name="connsiteY184" fmla="*/ 33492 h 1509906"/>
                    <a:gd name="connsiteX185" fmla="*/ 488244 w 1034979"/>
                    <a:gd name="connsiteY185" fmla="*/ 27777 h 1509906"/>
                    <a:gd name="connsiteX186" fmla="*/ 484434 w 1034979"/>
                    <a:gd name="connsiteY186" fmla="*/ 22062 h 1509906"/>
                    <a:gd name="connsiteX187" fmla="*/ 478719 w 1034979"/>
                    <a:gd name="connsiteY187" fmla="*/ 10632 h 1509906"/>
                    <a:gd name="connsiteX188" fmla="*/ 473004 w 1034979"/>
                    <a:gd name="connsiteY188" fmla="*/ 6822 h 1509906"/>
                    <a:gd name="connsiteX189" fmla="*/ 469194 w 1034979"/>
                    <a:gd name="connsiteY189" fmla="*/ 1107 h 1509906"/>
                    <a:gd name="connsiteX190" fmla="*/ 429189 w 1034979"/>
                    <a:gd name="connsiteY190" fmla="*/ 4917 h 1509906"/>
                    <a:gd name="connsiteX191" fmla="*/ 421569 w 1034979"/>
                    <a:gd name="connsiteY191" fmla="*/ 16347 h 1509906"/>
                    <a:gd name="connsiteX192" fmla="*/ 417759 w 1034979"/>
                    <a:gd name="connsiteY192" fmla="*/ 22062 h 1509906"/>
                    <a:gd name="connsiteX193" fmla="*/ 419664 w 1034979"/>
                    <a:gd name="connsiteY193" fmla="*/ 54447 h 1509906"/>
                    <a:gd name="connsiteX194" fmla="*/ 423474 w 1034979"/>
                    <a:gd name="connsiteY194" fmla="*/ 65877 h 1509906"/>
                    <a:gd name="connsiteX195" fmla="*/ 425379 w 1034979"/>
                    <a:gd name="connsiteY195" fmla="*/ 71592 h 1509906"/>
                    <a:gd name="connsiteX196" fmla="*/ 425379 w 1034979"/>
                    <a:gd name="connsiteY196" fmla="*/ 77307 h 1509906"/>
                    <a:gd name="connsiteX197" fmla="*/ 429189 w 1034979"/>
                    <a:gd name="connsiteY197" fmla="*/ 231612 h 1509906"/>
                    <a:gd name="connsiteX198" fmla="*/ 440619 w 1034979"/>
                    <a:gd name="connsiteY198" fmla="*/ 414492 h 1509906"/>
                    <a:gd name="connsiteX199" fmla="*/ 435265 w 1034979"/>
                    <a:gd name="connsiteY199" fmla="*/ 711672 h 1509906"/>
                    <a:gd name="connsiteX200" fmla="*/ 435059 w 1034979"/>
                    <a:gd name="connsiteY200" fmla="*/ 792350 h 1509906"/>
                    <a:gd name="connsiteX201" fmla="*/ 430322 w 1034979"/>
                    <a:gd name="connsiteY201"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627309 w 1034979"/>
                    <a:gd name="connsiteY177" fmla="*/ 953607 h 1509906"/>
                    <a:gd name="connsiteX178" fmla="*/ 602544 w 1034979"/>
                    <a:gd name="connsiteY178" fmla="*/ 959322 h 1509906"/>
                    <a:gd name="connsiteX179" fmla="*/ 589209 w 1034979"/>
                    <a:gd name="connsiteY179" fmla="*/ 963132 h 1509906"/>
                    <a:gd name="connsiteX180" fmla="*/ 507294 w 1034979"/>
                    <a:gd name="connsiteY180" fmla="*/ 841212 h 1509906"/>
                    <a:gd name="connsiteX181" fmla="*/ 503484 w 1034979"/>
                    <a:gd name="connsiteY181" fmla="*/ 351627 h 1509906"/>
                    <a:gd name="connsiteX182" fmla="*/ 499674 w 1034979"/>
                    <a:gd name="connsiteY182" fmla="*/ 60162 h 1509906"/>
                    <a:gd name="connsiteX183" fmla="*/ 490149 w 1034979"/>
                    <a:gd name="connsiteY183" fmla="*/ 33492 h 1509906"/>
                    <a:gd name="connsiteX184" fmla="*/ 488244 w 1034979"/>
                    <a:gd name="connsiteY184" fmla="*/ 27777 h 1509906"/>
                    <a:gd name="connsiteX185" fmla="*/ 484434 w 1034979"/>
                    <a:gd name="connsiteY185" fmla="*/ 22062 h 1509906"/>
                    <a:gd name="connsiteX186" fmla="*/ 478719 w 1034979"/>
                    <a:gd name="connsiteY186" fmla="*/ 10632 h 1509906"/>
                    <a:gd name="connsiteX187" fmla="*/ 473004 w 1034979"/>
                    <a:gd name="connsiteY187" fmla="*/ 6822 h 1509906"/>
                    <a:gd name="connsiteX188" fmla="*/ 469194 w 1034979"/>
                    <a:gd name="connsiteY188" fmla="*/ 1107 h 1509906"/>
                    <a:gd name="connsiteX189" fmla="*/ 429189 w 1034979"/>
                    <a:gd name="connsiteY189" fmla="*/ 4917 h 1509906"/>
                    <a:gd name="connsiteX190" fmla="*/ 421569 w 1034979"/>
                    <a:gd name="connsiteY190" fmla="*/ 16347 h 1509906"/>
                    <a:gd name="connsiteX191" fmla="*/ 417759 w 1034979"/>
                    <a:gd name="connsiteY191" fmla="*/ 22062 h 1509906"/>
                    <a:gd name="connsiteX192" fmla="*/ 419664 w 1034979"/>
                    <a:gd name="connsiteY192" fmla="*/ 54447 h 1509906"/>
                    <a:gd name="connsiteX193" fmla="*/ 423474 w 1034979"/>
                    <a:gd name="connsiteY193" fmla="*/ 65877 h 1509906"/>
                    <a:gd name="connsiteX194" fmla="*/ 425379 w 1034979"/>
                    <a:gd name="connsiteY194" fmla="*/ 71592 h 1509906"/>
                    <a:gd name="connsiteX195" fmla="*/ 425379 w 1034979"/>
                    <a:gd name="connsiteY195" fmla="*/ 77307 h 1509906"/>
                    <a:gd name="connsiteX196" fmla="*/ 429189 w 1034979"/>
                    <a:gd name="connsiteY196" fmla="*/ 231612 h 1509906"/>
                    <a:gd name="connsiteX197" fmla="*/ 440619 w 1034979"/>
                    <a:gd name="connsiteY197" fmla="*/ 414492 h 1509906"/>
                    <a:gd name="connsiteX198" fmla="*/ 435265 w 1034979"/>
                    <a:gd name="connsiteY198" fmla="*/ 711672 h 1509906"/>
                    <a:gd name="connsiteX199" fmla="*/ 435059 w 1034979"/>
                    <a:gd name="connsiteY199" fmla="*/ 792350 h 1509906"/>
                    <a:gd name="connsiteX200" fmla="*/ 430322 w 1034979"/>
                    <a:gd name="connsiteY200"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627309 w 1034979"/>
                    <a:gd name="connsiteY177" fmla="*/ 953607 h 1509906"/>
                    <a:gd name="connsiteX178" fmla="*/ 602544 w 1034979"/>
                    <a:gd name="connsiteY178" fmla="*/ 959322 h 1509906"/>
                    <a:gd name="connsiteX179" fmla="*/ 507294 w 1034979"/>
                    <a:gd name="connsiteY179" fmla="*/ 841212 h 1509906"/>
                    <a:gd name="connsiteX180" fmla="*/ 503484 w 1034979"/>
                    <a:gd name="connsiteY180" fmla="*/ 351627 h 1509906"/>
                    <a:gd name="connsiteX181" fmla="*/ 499674 w 1034979"/>
                    <a:gd name="connsiteY181" fmla="*/ 60162 h 1509906"/>
                    <a:gd name="connsiteX182" fmla="*/ 490149 w 1034979"/>
                    <a:gd name="connsiteY182" fmla="*/ 33492 h 1509906"/>
                    <a:gd name="connsiteX183" fmla="*/ 488244 w 1034979"/>
                    <a:gd name="connsiteY183" fmla="*/ 27777 h 1509906"/>
                    <a:gd name="connsiteX184" fmla="*/ 484434 w 1034979"/>
                    <a:gd name="connsiteY184" fmla="*/ 22062 h 1509906"/>
                    <a:gd name="connsiteX185" fmla="*/ 478719 w 1034979"/>
                    <a:gd name="connsiteY185" fmla="*/ 10632 h 1509906"/>
                    <a:gd name="connsiteX186" fmla="*/ 473004 w 1034979"/>
                    <a:gd name="connsiteY186" fmla="*/ 6822 h 1509906"/>
                    <a:gd name="connsiteX187" fmla="*/ 469194 w 1034979"/>
                    <a:gd name="connsiteY187" fmla="*/ 1107 h 1509906"/>
                    <a:gd name="connsiteX188" fmla="*/ 429189 w 1034979"/>
                    <a:gd name="connsiteY188" fmla="*/ 4917 h 1509906"/>
                    <a:gd name="connsiteX189" fmla="*/ 421569 w 1034979"/>
                    <a:gd name="connsiteY189" fmla="*/ 16347 h 1509906"/>
                    <a:gd name="connsiteX190" fmla="*/ 417759 w 1034979"/>
                    <a:gd name="connsiteY190" fmla="*/ 22062 h 1509906"/>
                    <a:gd name="connsiteX191" fmla="*/ 419664 w 1034979"/>
                    <a:gd name="connsiteY191" fmla="*/ 54447 h 1509906"/>
                    <a:gd name="connsiteX192" fmla="*/ 423474 w 1034979"/>
                    <a:gd name="connsiteY192" fmla="*/ 65877 h 1509906"/>
                    <a:gd name="connsiteX193" fmla="*/ 425379 w 1034979"/>
                    <a:gd name="connsiteY193" fmla="*/ 71592 h 1509906"/>
                    <a:gd name="connsiteX194" fmla="*/ 425379 w 1034979"/>
                    <a:gd name="connsiteY194" fmla="*/ 77307 h 1509906"/>
                    <a:gd name="connsiteX195" fmla="*/ 429189 w 1034979"/>
                    <a:gd name="connsiteY195" fmla="*/ 231612 h 1509906"/>
                    <a:gd name="connsiteX196" fmla="*/ 440619 w 1034979"/>
                    <a:gd name="connsiteY196" fmla="*/ 414492 h 1509906"/>
                    <a:gd name="connsiteX197" fmla="*/ 435265 w 1034979"/>
                    <a:gd name="connsiteY197" fmla="*/ 711672 h 1509906"/>
                    <a:gd name="connsiteX198" fmla="*/ 435059 w 1034979"/>
                    <a:gd name="connsiteY198" fmla="*/ 792350 h 1509906"/>
                    <a:gd name="connsiteX199" fmla="*/ 430322 w 1034979"/>
                    <a:gd name="connsiteY199"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627309 w 1034979"/>
                    <a:gd name="connsiteY177" fmla="*/ 953607 h 1509906"/>
                    <a:gd name="connsiteX178" fmla="*/ 507294 w 1034979"/>
                    <a:gd name="connsiteY178" fmla="*/ 841212 h 1509906"/>
                    <a:gd name="connsiteX179" fmla="*/ 503484 w 1034979"/>
                    <a:gd name="connsiteY179" fmla="*/ 351627 h 1509906"/>
                    <a:gd name="connsiteX180" fmla="*/ 499674 w 1034979"/>
                    <a:gd name="connsiteY180" fmla="*/ 60162 h 1509906"/>
                    <a:gd name="connsiteX181" fmla="*/ 490149 w 1034979"/>
                    <a:gd name="connsiteY181" fmla="*/ 33492 h 1509906"/>
                    <a:gd name="connsiteX182" fmla="*/ 488244 w 1034979"/>
                    <a:gd name="connsiteY182" fmla="*/ 27777 h 1509906"/>
                    <a:gd name="connsiteX183" fmla="*/ 484434 w 1034979"/>
                    <a:gd name="connsiteY183" fmla="*/ 22062 h 1509906"/>
                    <a:gd name="connsiteX184" fmla="*/ 478719 w 1034979"/>
                    <a:gd name="connsiteY184" fmla="*/ 10632 h 1509906"/>
                    <a:gd name="connsiteX185" fmla="*/ 473004 w 1034979"/>
                    <a:gd name="connsiteY185" fmla="*/ 6822 h 1509906"/>
                    <a:gd name="connsiteX186" fmla="*/ 469194 w 1034979"/>
                    <a:gd name="connsiteY186" fmla="*/ 1107 h 1509906"/>
                    <a:gd name="connsiteX187" fmla="*/ 429189 w 1034979"/>
                    <a:gd name="connsiteY187" fmla="*/ 4917 h 1509906"/>
                    <a:gd name="connsiteX188" fmla="*/ 421569 w 1034979"/>
                    <a:gd name="connsiteY188" fmla="*/ 16347 h 1509906"/>
                    <a:gd name="connsiteX189" fmla="*/ 417759 w 1034979"/>
                    <a:gd name="connsiteY189" fmla="*/ 22062 h 1509906"/>
                    <a:gd name="connsiteX190" fmla="*/ 419664 w 1034979"/>
                    <a:gd name="connsiteY190" fmla="*/ 54447 h 1509906"/>
                    <a:gd name="connsiteX191" fmla="*/ 423474 w 1034979"/>
                    <a:gd name="connsiteY191" fmla="*/ 65877 h 1509906"/>
                    <a:gd name="connsiteX192" fmla="*/ 425379 w 1034979"/>
                    <a:gd name="connsiteY192" fmla="*/ 71592 h 1509906"/>
                    <a:gd name="connsiteX193" fmla="*/ 425379 w 1034979"/>
                    <a:gd name="connsiteY193" fmla="*/ 77307 h 1509906"/>
                    <a:gd name="connsiteX194" fmla="*/ 429189 w 1034979"/>
                    <a:gd name="connsiteY194" fmla="*/ 231612 h 1509906"/>
                    <a:gd name="connsiteX195" fmla="*/ 440619 w 1034979"/>
                    <a:gd name="connsiteY195" fmla="*/ 414492 h 1509906"/>
                    <a:gd name="connsiteX196" fmla="*/ 435265 w 1034979"/>
                    <a:gd name="connsiteY196" fmla="*/ 711672 h 1509906"/>
                    <a:gd name="connsiteX197" fmla="*/ 435059 w 1034979"/>
                    <a:gd name="connsiteY197" fmla="*/ 792350 h 1509906"/>
                    <a:gd name="connsiteX198" fmla="*/ 430322 w 1034979"/>
                    <a:gd name="connsiteY198"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595181 w 1034979"/>
                    <a:gd name="connsiteY177" fmla="*/ 951135 h 1509906"/>
                    <a:gd name="connsiteX178" fmla="*/ 507294 w 1034979"/>
                    <a:gd name="connsiteY178" fmla="*/ 841212 h 1509906"/>
                    <a:gd name="connsiteX179" fmla="*/ 503484 w 1034979"/>
                    <a:gd name="connsiteY179" fmla="*/ 351627 h 1509906"/>
                    <a:gd name="connsiteX180" fmla="*/ 499674 w 1034979"/>
                    <a:gd name="connsiteY180" fmla="*/ 60162 h 1509906"/>
                    <a:gd name="connsiteX181" fmla="*/ 490149 w 1034979"/>
                    <a:gd name="connsiteY181" fmla="*/ 33492 h 1509906"/>
                    <a:gd name="connsiteX182" fmla="*/ 488244 w 1034979"/>
                    <a:gd name="connsiteY182" fmla="*/ 27777 h 1509906"/>
                    <a:gd name="connsiteX183" fmla="*/ 484434 w 1034979"/>
                    <a:gd name="connsiteY183" fmla="*/ 22062 h 1509906"/>
                    <a:gd name="connsiteX184" fmla="*/ 478719 w 1034979"/>
                    <a:gd name="connsiteY184" fmla="*/ 10632 h 1509906"/>
                    <a:gd name="connsiteX185" fmla="*/ 473004 w 1034979"/>
                    <a:gd name="connsiteY185" fmla="*/ 6822 h 1509906"/>
                    <a:gd name="connsiteX186" fmla="*/ 469194 w 1034979"/>
                    <a:gd name="connsiteY186" fmla="*/ 1107 h 1509906"/>
                    <a:gd name="connsiteX187" fmla="*/ 429189 w 1034979"/>
                    <a:gd name="connsiteY187" fmla="*/ 4917 h 1509906"/>
                    <a:gd name="connsiteX188" fmla="*/ 421569 w 1034979"/>
                    <a:gd name="connsiteY188" fmla="*/ 16347 h 1509906"/>
                    <a:gd name="connsiteX189" fmla="*/ 417759 w 1034979"/>
                    <a:gd name="connsiteY189" fmla="*/ 22062 h 1509906"/>
                    <a:gd name="connsiteX190" fmla="*/ 419664 w 1034979"/>
                    <a:gd name="connsiteY190" fmla="*/ 54447 h 1509906"/>
                    <a:gd name="connsiteX191" fmla="*/ 423474 w 1034979"/>
                    <a:gd name="connsiteY191" fmla="*/ 65877 h 1509906"/>
                    <a:gd name="connsiteX192" fmla="*/ 425379 w 1034979"/>
                    <a:gd name="connsiteY192" fmla="*/ 71592 h 1509906"/>
                    <a:gd name="connsiteX193" fmla="*/ 425379 w 1034979"/>
                    <a:gd name="connsiteY193" fmla="*/ 77307 h 1509906"/>
                    <a:gd name="connsiteX194" fmla="*/ 429189 w 1034979"/>
                    <a:gd name="connsiteY194" fmla="*/ 231612 h 1509906"/>
                    <a:gd name="connsiteX195" fmla="*/ 440619 w 1034979"/>
                    <a:gd name="connsiteY195" fmla="*/ 414492 h 1509906"/>
                    <a:gd name="connsiteX196" fmla="*/ 435265 w 1034979"/>
                    <a:gd name="connsiteY196" fmla="*/ 711672 h 1509906"/>
                    <a:gd name="connsiteX197" fmla="*/ 435059 w 1034979"/>
                    <a:gd name="connsiteY197" fmla="*/ 792350 h 1509906"/>
                    <a:gd name="connsiteX198" fmla="*/ 430322 w 1034979"/>
                    <a:gd name="connsiteY198"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595181 w 1034979"/>
                    <a:gd name="connsiteY177" fmla="*/ 951135 h 1509906"/>
                    <a:gd name="connsiteX178" fmla="*/ 507294 w 1034979"/>
                    <a:gd name="connsiteY178" fmla="*/ 841212 h 1509906"/>
                    <a:gd name="connsiteX179" fmla="*/ 503484 w 1034979"/>
                    <a:gd name="connsiteY179" fmla="*/ 351627 h 1509906"/>
                    <a:gd name="connsiteX180" fmla="*/ 499674 w 1034979"/>
                    <a:gd name="connsiteY180" fmla="*/ 60162 h 1509906"/>
                    <a:gd name="connsiteX181" fmla="*/ 490149 w 1034979"/>
                    <a:gd name="connsiteY181" fmla="*/ 33492 h 1509906"/>
                    <a:gd name="connsiteX182" fmla="*/ 488244 w 1034979"/>
                    <a:gd name="connsiteY182" fmla="*/ 27777 h 1509906"/>
                    <a:gd name="connsiteX183" fmla="*/ 484434 w 1034979"/>
                    <a:gd name="connsiteY183" fmla="*/ 22062 h 1509906"/>
                    <a:gd name="connsiteX184" fmla="*/ 478719 w 1034979"/>
                    <a:gd name="connsiteY184" fmla="*/ 10632 h 1509906"/>
                    <a:gd name="connsiteX185" fmla="*/ 473004 w 1034979"/>
                    <a:gd name="connsiteY185" fmla="*/ 6822 h 1509906"/>
                    <a:gd name="connsiteX186" fmla="*/ 469194 w 1034979"/>
                    <a:gd name="connsiteY186" fmla="*/ 1107 h 1509906"/>
                    <a:gd name="connsiteX187" fmla="*/ 429189 w 1034979"/>
                    <a:gd name="connsiteY187" fmla="*/ 4917 h 1509906"/>
                    <a:gd name="connsiteX188" fmla="*/ 421569 w 1034979"/>
                    <a:gd name="connsiteY188" fmla="*/ 16347 h 1509906"/>
                    <a:gd name="connsiteX189" fmla="*/ 417759 w 1034979"/>
                    <a:gd name="connsiteY189" fmla="*/ 22062 h 1509906"/>
                    <a:gd name="connsiteX190" fmla="*/ 419664 w 1034979"/>
                    <a:gd name="connsiteY190" fmla="*/ 54447 h 1509906"/>
                    <a:gd name="connsiteX191" fmla="*/ 423474 w 1034979"/>
                    <a:gd name="connsiteY191" fmla="*/ 65877 h 1509906"/>
                    <a:gd name="connsiteX192" fmla="*/ 425379 w 1034979"/>
                    <a:gd name="connsiteY192" fmla="*/ 71592 h 1509906"/>
                    <a:gd name="connsiteX193" fmla="*/ 425379 w 1034979"/>
                    <a:gd name="connsiteY193" fmla="*/ 77307 h 1509906"/>
                    <a:gd name="connsiteX194" fmla="*/ 429189 w 1034979"/>
                    <a:gd name="connsiteY194" fmla="*/ 231612 h 1509906"/>
                    <a:gd name="connsiteX195" fmla="*/ 440619 w 1034979"/>
                    <a:gd name="connsiteY195" fmla="*/ 414492 h 1509906"/>
                    <a:gd name="connsiteX196" fmla="*/ 435265 w 1034979"/>
                    <a:gd name="connsiteY196" fmla="*/ 711672 h 1509906"/>
                    <a:gd name="connsiteX197" fmla="*/ 435059 w 1034979"/>
                    <a:gd name="connsiteY197" fmla="*/ 792350 h 1509906"/>
                    <a:gd name="connsiteX198" fmla="*/ 430322 w 1034979"/>
                    <a:gd name="connsiteY198"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595181 w 1034979"/>
                    <a:gd name="connsiteY177" fmla="*/ 951135 h 1509906"/>
                    <a:gd name="connsiteX178" fmla="*/ 507294 w 1034979"/>
                    <a:gd name="connsiteY178" fmla="*/ 841212 h 1509906"/>
                    <a:gd name="connsiteX179" fmla="*/ 503484 w 1034979"/>
                    <a:gd name="connsiteY179" fmla="*/ 351627 h 1509906"/>
                    <a:gd name="connsiteX180" fmla="*/ 499674 w 1034979"/>
                    <a:gd name="connsiteY180" fmla="*/ 60162 h 1509906"/>
                    <a:gd name="connsiteX181" fmla="*/ 490149 w 1034979"/>
                    <a:gd name="connsiteY181" fmla="*/ 33492 h 1509906"/>
                    <a:gd name="connsiteX182" fmla="*/ 488244 w 1034979"/>
                    <a:gd name="connsiteY182" fmla="*/ 27777 h 1509906"/>
                    <a:gd name="connsiteX183" fmla="*/ 484434 w 1034979"/>
                    <a:gd name="connsiteY183" fmla="*/ 22062 h 1509906"/>
                    <a:gd name="connsiteX184" fmla="*/ 478719 w 1034979"/>
                    <a:gd name="connsiteY184" fmla="*/ 10632 h 1509906"/>
                    <a:gd name="connsiteX185" fmla="*/ 473004 w 1034979"/>
                    <a:gd name="connsiteY185" fmla="*/ 6822 h 1509906"/>
                    <a:gd name="connsiteX186" fmla="*/ 469194 w 1034979"/>
                    <a:gd name="connsiteY186" fmla="*/ 1107 h 1509906"/>
                    <a:gd name="connsiteX187" fmla="*/ 429189 w 1034979"/>
                    <a:gd name="connsiteY187" fmla="*/ 4917 h 1509906"/>
                    <a:gd name="connsiteX188" fmla="*/ 421569 w 1034979"/>
                    <a:gd name="connsiteY188" fmla="*/ 16347 h 1509906"/>
                    <a:gd name="connsiteX189" fmla="*/ 417759 w 1034979"/>
                    <a:gd name="connsiteY189" fmla="*/ 22062 h 1509906"/>
                    <a:gd name="connsiteX190" fmla="*/ 419664 w 1034979"/>
                    <a:gd name="connsiteY190" fmla="*/ 54447 h 1509906"/>
                    <a:gd name="connsiteX191" fmla="*/ 423474 w 1034979"/>
                    <a:gd name="connsiteY191" fmla="*/ 65877 h 1509906"/>
                    <a:gd name="connsiteX192" fmla="*/ 425379 w 1034979"/>
                    <a:gd name="connsiteY192" fmla="*/ 71592 h 1509906"/>
                    <a:gd name="connsiteX193" fmla="*/ 425379 w 1034979"/>
                    <a:gd name="connsiteY193" fmla="*/ 77307 h 1509906"/>
                    <a:gd name="connsiteX194" fmla="*/ 429189 w 1034979"/>
                    <a:gd name="connsiteY194" fmla="*/ 231612 h 1509906"/>
                    <a:gd name="connsiteX195" fmla="*/ 440619 w 1034979"/>
                    <a:gd name="connsiteY195" fmla="*/ 414492 h 1509906"/>
                    <a:gd name="connsiteX196" fmla="*/ 435265 w 1034979"/>
                    <a:gd name="connsiteY196" fmla="*/ 711672 h 1509906"/>
                    <a:gd name="connsiteX197" fmla="*/ 435059 w 1034979"/>
                    <a:gd name="connsiteY197" fmla="*/ 792350 h 1509906"/>
                    <a:gd name="connsiteX198" fmla="*/ 430322 w 1034979"/>
                    <a:gd name="connsiteY198"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595181 w 1034979"/>
                    <a:gd name="connsiteY177" fmla="*/ 951135 h 1509906"/>
                    <a:gd name="connsiteX178" fmla="*/ 507294 w 1034979"/>
                    <a:gd name="connsiteY178" fmla="*/ 841212 h 1509906"/>
                    <a:gd name="connsiteX179" fmla="*/ 503484 w 1034979"/>
                    <a:gd name="connsiteY179" fmla="*/ 351627 h 1509906"/>
                    <a:gd name="connsiteX180" fmla="*/ 499674 w 1034979"/>
                    <a:gd name="connsiteY180" fmla="*/ 60162 h 1509906"/>
                    <a:gd name="connsiteX181" fmla="*/ 490149 w 1034979"/>
                    <a:gd name="connsiteY181" fmla="*/ 33492 h 1509906"/>
                    <a:gd name="connsiteX182" fmla="*/ 488244 w 1034979"/>
                    <a:gd name="connsiteY182" fmla="*/ 27777 h 1509906"/>
                    <a:gd name="connsiteX183" fmla="*/ 484434 w 1034979"/>
                    <a:gd name="connsiteY183" fmla="*/ 22062 h 1509906"/>
                    <a:gd name="connsiteX184" fmla="*/ 478719 w 1034979"/>
                    <a:gd name="connsiteY184" fmla="*/ 10632 h 1509906"/>
                    <a:gd name="connsiteX185" fmla="*/ 473004 w 1034979"/>
                    <a:gd name="connsiteY185" fmla="*/ 6822 h 1509906"/>
                    <a:gd name="connsiteX186" fmla="*/ 469194 w 1034979"/>
                    <a:gd name="connsiteY186" fmla="*/ 1107 h 1509906"/>
                    <a:gd name="connsiteX187" fmla="*/ 429189 w 1034979"/>
                    <a:gd name="connsiteY187" fmla="*/ 4917 h 1509906"/>
                    <a:gd name="connsiteX188" fmla="*/ 421569 w 1034979"/>
                    <a:gd name="connsiteY188" fmla="*/ 16347 h 1509906"/>
                    <a:gd name="connsiteX189" fmla="*/ 417759 w 1034979"/>
                    <a:gd name="connsiteY189" fmla="*/ 22062 h 1509906"/>
                    <a:gd name="connsiteX190" fmla="*/ 419664 w 1034979"/>
                    <a:gd name="connsiteY190" fmla="*/ 54447 h 1509906"/>
                    <a:gd name="connsiteX191" fmla="*/ 423474 w 1034979"/>
                    <a:gd name="connsiteY191" fmla="*/ 65877 h 1509906"/>
                    <a:gd name="connsiteX192" fmla="*/ 425379 w 1034979"/>
                    <a:gd name="connsiteY192" fmla="*/ 71592 h 1509906"/>
                    <a:gd name="connsiteX193" fmla="*/ 425379 w 1034979"/>
                    <a:gd name="connsiteY193" fmla="*/ 77307 h 1509906"/>
                    <a:gd name="connsiteX194" fmla="*/ 429189 w 1034979"/>
                    <a:gd name="connsiteY194" fmla="*/ 231612 h 1509906"/>
                    <a:gd name="connsiteX195" fmla="*/ 440619 w 1034979"/>
                    <a:gd name="connsiteY195" fmla="*/ 414492 h 1509906"/>
                    <a:gd name="connsiteX196" fmla="*/ 435265 w 1034979"/>
                    <a:gd name="connsiteY196" fmla="*/ 711672 h 1509906"/>
                    <a:gd name="connsiteX197" fmla="*/ 435059 w 1034979"/>
                    <a:gd name="connsiteY197" fmla="*/ 792350 h 1509906"/>
                    <a:gd name="connsiteX198" fmla="*/ 430322 w 1034979"/>
                    <a:gd name="connsiteY198"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59619 w 1034979"/>
                    <a:gd name="connsiteY21" fmla="*/ 867882 h 1509906"/>
                    <a:gd name="connsiteX22" fmla="*/ 53904 w 1034979"/>
                    <a:gd name="connsiteY22" fmla="*/ 871692 h 1509906"/>
                    <a:gd name="connsiteX23" fmla="*/ 50094 w 1034979"/>
                    <a:gd name="connsiteY23" fmla="*/ 877407 h 1509906"/>
                    <a:gd name="connsiteX24" fmla="*/ 46284 w 1034979"/>
                    <a:gd name="connsiteY24" fmla="*/ 888837 h 1509906"/>
                    <a:gd name="connsiteX25" fmla="*/ 50094 w 1034979"/>
                    <a:gd name="connsiteY25" fmla="*/ 926937 h 1509906"/>
                    <a:gd name="connsiteX26" fmla="*/ 53904 w 1034979"/>
                    <a:gd name="connsiteY26" fmla="*/ 932652 h 1509906"/>
                    <a:gd name="connsiteX27" fmla="*/ 59619 w 1034979"/>
                    <a:gd name="connsiteY27" fmla="*/ 936462 h 1509906"/>
                    <a:gd name="connsiteX28" fmla="*/ 63429 w 1034979"/>
                    <a:gd name="connsiteY28" fmla="*/ 942177 h 1509906"/>
                    <a:gd name="connsiteX29" fmla="*/ 80574 w 1034979"/>
                    <a:gd name="connsiteY29" fmla="*/ 951702 h 1509906"/>
                    <a:gd name="connsiteX30" fmla="*/ 166299 w 1034979"/>
                    <a:gd name="connsiteY30" fmla="*/ 972657 h 1509906"/>
                    <a:gd name="connsiteX31" fmla="*/ 191064 w 1034979"/>
                    <a:gd name="connsiteY31" fmla="*/ 978372 h 1509906"/>
                    <a:gd name="connsiteX32" fmla="*/ 208209 w 1034979"/>
                    <a:gd name="connsiteY32" fmla="*/ 984087 h 1509906"/>
                    <a:gd name="connsiteX33" fmla="*/ 213924 w 1034979"/>
                    <a:gd name="connsiteY33" fmla="*/ 985992 h 1509906"/>
                    <a:gd name="connsiteX34" fmla="*/ 229164 w 1034979"/>
                    <a:gd name="connsiteY34" fmla="*/ 989802 h 1509906"/>
                    <a:gd name="connsiteX35" fmla="*/ 248214 w 1034979"/>
                    <a:gd name="connsiteY35" fmla="*/ 995517 h 1509906"/>
                    <a:gd name="connsiteX36" fmla="*/ 253929 w 1034979"/>
                    <a:gd name="connsiteY36" fmla="*/ 999327 h 1509906"/>
                    <a:gd name="connsiteX37" fmla="*/ 267264 w 1034979"/>
                    <a:gd name="connsiteY37" fmla="*/ 1014567 h 1509906"/>
                    <a:gd name="connsiteX38" fmla="*/ 272979 w 1034979"/>
                    <a:gd name="connsiteY38" fmla="*/ 1033617 h 1509906"/>
                    <a:gd name="connsiteX39" fmla="*/ 274884 w 1034979"/>
                    <a:gd name="connsiteY39" fmla="*/ 1039332 h 1509906"/>
                    <a:gd name="connsiteX40" fmla="*/ 276789 w 1034979"/>
                    <a:gd name="connsiteY40" fmla="*/ 1045047 h 1509906"/>
                    <a:gd name="connsiteX41" fmla="*/ 278694 w 1034979"/>
                    <a:gd name="connsiteY41" fmla="*/ 1069812 h 1509906"/>
                    <a:gd name="connsiteX42" fmla="*/ 280599 w 1034979"/>
                    <a:gd name="connsiteY42" fmla="*/ 1075527 h 1509906"/>
                    <a:gd name="connsiteX43" fmla="*/ 278694 w 1034979"/>
                    <a:gd name="connsiteY43" fmla="*/ 1094577 h 1509906"/>
                    <a:gd name="connsiteX44" fmla="*/ 276789 w 1034979"/>
                    <a:gd name="connsiteY44" fmla="*/ 1104102 h 1509906"/>
                    <a:gd name="connsiteX45" fmla="*/ 263454 w 1034979"/>
                    <a:gd name="connsiteY45" fmla="*/ 1117437 h 1509906"/>
                    <a:gd name="connsiteX46" fmla="*/ 252024 w 1034979"/>
                    <a:gd name="connsiteY46" fmla="*/ 1125057 h 1509906"/>
                    <a:gd name="connsiteX47" fmla="*/ 240594 w 1034979"/>
                    <a:gd name="connsiteY47" fmla="*/ 1128867 h 1509906"/>
                    <a:gd name="connsiteX48" fmla="*/ 27234 w 1034979"/>
                    <a:gd name="connsiteY48" fmla="*/ 1147917 h 1509906"/>
                    <a:gd name="connsiteX49" fmla="*/ 15804 w 1034979"/>
                    <a:gd name="connsiteY49" fmla="*/ 1153632 h 1509906"/>
                    <a:gd name="connsiteX50" fmla="*/ 6279 w 1034979"/>
                    <a:gd name="connsiteY50" fmla="*/ 1163157 h 1509906"/>
                    <a:gd name="connsiteX51" fmla="*/ 4374 w 1034979"/>
                    <a:gd name="connsiteY51" fmla="*/ 1168872 h 1509906"/>
                    <a:gd name="connsiteX52" fmla="*/ 564 w 1034979"/>
                    <a:gd name="connsiteY52" fmla="*/ 1174587 h 1509906"/>
                    <a:gd name="connsiteX53" fmla="*/ 6279 w 1034979"/>
                    <a:gd name="connsiteY53" fmla="*/ 1206972 h 1509906"/>
                    <a:gd name="connsiteX54" fmla="*/ 11994 w 1034979"/>
                    <a:gd name="connsiteY54" fmla="*/ 1210782 h 1509906"/>
                    <a:gd name="connsiteX55" fmla="*/ 17709 w 1034979"/>
                    <a:gd name="connsiteY55" fmla="*/ 1212687 h 1509906"/>
                    <a:gd name="connsiteX56" fmla="*/ 145344 w 1034979"/>
                    <a:gd name="connsiteY56" fmla="*/ 1210782 h 1509906"/>
                    <a:gd name="connsiteX57" fmla="*/ 152964 w 1034979"/>
                    <a:gd name="connsiteY57" fmla="*/ 1208877 h 1509906"/>
                    <a:gd name="connsiteX58" fmla="*/ 303459 w 1034979"/>
                    <a:gd name="connsiteY58" fmla="*/ 1203162 h 1509906"/>
                    <a:gd name="connsiteX59" fmla="*/ 318699 w 1034979"/>
                    <a:gd name="connsiteY59" fmla="*/ 1210782 h 1509906"/>
                    <a:gd name="connsiteX60" fmla="*/ 330129 w 1034979"/>
                    <a:gd name="connsiteY60" fmla="*/ 1216497 h 1509906"/>
                    <a:gd name="connsiteX61" fmla="*/ 333939 w 1034979"/>
                    <a:gd name="connsiteY61" fmla="*/ 1222212 h 1509906"/>
                    <a:gd name="connsiteX62" fmla="*/ 339654 w 1034979"/>
                    <a:gd name="connsiteY62" fmla="*/ 1224117 h 1509906"/>
                    <a:gd name="connsiteX63" fmla="*/ 351084 w 1034979"/>
                    <a:gd name="connsiteY63" fmla="*/ 1231737 h 1509906"/>
                    <a:gd name="connsiteX64" fmla="*/ 356799 w 1034979"/>
                    <a:gd name="connsiteY64" fmla="*/ 1235547 h 1509906"/>
                    <a:gd name="connsiteX65" fmla="*/ 360609 w 1034979"/>
                    <a:gd name="connsiteY65" fmla="*/ 1241262 h 1509906"/>
                    <a:gd name="connsiteX66" fmla="*/ 366324 w 1034979"/>
                    <a:gd name="connsiteY66" fmla="*/ 1252692 h 1509906"/>
                    <a:gd name="connsiteX67" fmla="*/ 362514 w 1034979"/>
                    <a:gd name="connsiteY67" fmla="*/ 1279362 h 1509906"/>
                    <a:gd name="connsiteX68" fmla="*/ 358704 w 1034979"/>
                    <a:gd name="connsiteY68" fmla="*/ 1285077 h 1509906"/>
                    <a:gd name="connsiteX69" fmla="*/ 356799 w 1034979"/>
                    <a:gd name="connsiteY69" fmla="*/ 1290792 h 1509906"/>
                    <a:gd name="connsiteX70" fmla="*/ 352989 w 1034979"/>
                    <a:gd name="connsiteY70" fmla="*/ 1296507 h 1509906"/>
                    <a:gd name="connsiteX71" fmla="*/ 351084 w 1034979"/>
                    <a:gd name="connsiteY71" fmla="*/ 1302222 h 1509906"/>
                    <a:gd name="connsiteX72" fmla="*/ 347274 w 1034979"/>
                    <a:gd name="connsiteY72" fmla="*/ 1307937 h 1509906"/>
                    <a:gd name="connsiteX73" fmla="*/ 330129 w 1034979"/>
                    <a:gd name="connsiteY73" fmla="*/ 1374612 h 1509906"/>
                    <a:gd name="connsiteX74" fmla="*/ 328224 w 1034979"/>
                    <a:gd name="connsiteY74" fmla="*/ 1426047 h 1509906"/>
                    <a:gd name="connsiteX75" fmla="*/ 330129 w 1034979"/>
                    <a:gd name="connsiteY75" fmla="*/ 1450812 h 1509906"/>
                    <a:gd name="connsiteX76" fmla="*/ 332034 w 1034979"/>
                    <a:gd name="connsiteY76" fmla="*/ 1456527 h 1509906"/>
                    <a:gd name="connsiteX77" fmla="*/ 335844 w 1034979"/>
                    <a:gd name="connsiteY77" fmla="*/ 1460337 h 1509906"/>
                    <a:gd name="connsiteX78" fmla="*/ 364419 w 1034979"/>
                    <a:gd name="connsiteY78" fmla="*/ 1506057 h 1509906"/>
                    <a:gd name="connsiteX79" fmla="*/ 387279 w 1034979"/>
                    <a:gd name="connsiteY79" fmla="*/ 1507962 h 1509906"/>
                    <a:gd name="connsiteX80" fmla="*/ 392994 w 1034979"/>
                    <a:gd name="connsiteY80" fmla="*/ 1502247 h 1509906"/>
                    <a:gd name="connsiteX81" fmla="*/ 394899 w 1034979"/>
                    <a:gd name="connsiteY81" fmla="*/ 1490817 h 1509906"/>
                    <a:gd name="connsiteX82" fmla="*/ 396804 w 1034979"/>
                    <a:gd name="connsiteY82" fmla="*/ 1485102 h 1509906"/>
                    <a:gd name="connsiteX83" fmla="*/ 398709 w 1034979"/>
                    <a:gd name="connsiteY83" fmla="*/ 1467957 h 1509906"/>
                    <a:gd name="connsiteX84" fmla="*/ 400614 w 1034979"/>
                    <a:gd name="connsiteY84" fmla="*/ 1454622 h 1509906"/>
                    <a:gd name="connsiteX85" fmla="*/ 404424 w 1034979"/>
                    <a:gd name="connsiteY85" fmla="*/ 1397472 h 1509906"/>
                    <a:gd name="connsiteX86" fmla="*/ 410139 w 1034979"/>
                    <a:gd name="connsiteY86" fmla="*/ 1386042 h 1509906"/>
                    <a:gd name="connsiteX87" fmla="*/ 413949 w 1034979"/>
                    <a:gd name="connsiteY87" fmla="*/ 1372707 h 1509906"/>
                    <a:gd name="connsiteX88" fmla="*/ 415854 w 1034979"/>
                    <a:gd name="connsiteY88" fmla="*/ 1366992 h 1509906"/>
                    <a:gd name="connsiteX89" fmla="*/ 417759 w 1034979"/>
                    <a:gd name="connsiteY89" fmla="*/ 1353657 h 1509906"/>
                    <a:gd name="connsiteX90" fmla="*/ 421569 w 1034979"/>
                    <a:gd name="connsiteY90" fmla="*/ 1342227 h 1509906"/>
                    <a:gd name="connsiteX91" fmla="*/ 427284 w 1034979"/>
                    <a:gd name="connsiteY91" fmla="*/ 1328892 h 1509906"/>
                    <a:gd name="connsiteX92" fmla="*/ 467289 w 1034979"/>
                    <a:gd name="connsiteY92" fmla="*/ 1258407 h 1509906"/>
                    <a:gd name="connsiteX93" fmla="*/ 528455 w 1034979"/>
                    <a:gd name="connsiteY93" fmla="*/ 1245638 h 1509906"/>
                    <a:gd name="connsiteX94" fmla="*/ 573969 w 1034979"/>
                    <a:gd name="connsiteY94" fmla="*/ 1229832 h 1509906"/>
                    <a:gd name="connsiteX95" fmla="*/ 585399 w 1034979"/>
                    <a:gd name="connsiteY95" fmla="*/ 1226022 h 1509906"/>
                    <a:gd name="connsiteX96" fmla="*/ 720654 w 1034979"/>
                    <a:gd name="connsiteY96" fmla="*/ 1309842 h 1509906"/>
                    <a:gd name="connsiteX97" fmla="*/ 733989 w 1034979"/>
                    <a:gd name="connsiteY97" fmla="*/ 1319367 h 1509906"/>
                    <a:gd name="connsiteX98" fmla="*/ 743514 w 1034979"/>
                    <a:gd name="connsiteY98" fmla="*/ 1321272 h 1509906"/>
                    <a:gd name="connsiteX99" fmla="*/ 749229 w 1034979"/>
                    <a:gd name="connsiteY99" fmla="*/ 1323177 h 1509906"/>
                    <a:gd name="connsiteX100" fmla="*/ 762564 w 1034979"/>
                    <a:gd name="connsiteY100" fmla="*/ 1328892 h 1509906"/>
                    <a:gd name="connsiteX101" fmla="*/ 777804 w 1034979"/>
                    <a:gd name="connsiteY101" fmla="*/ 1326987 h 1509906"/>
                    <a:gd name="connsiteX102" fmla="*/ 789234 w 1034979"/>
                    <a:gd name="connsiteY102" fmla="*/ 1321272 h 1509906"/>
                    <a:gd name="connsiteX103" fmla="*/ 794949 w 1034979"/>
                    <a:gd name="connsiteY103" fmla="*/ 1319367 h 1509906"/>
                    <a:gd name="connsiteX104" fmla="*/ 802569 w 1034979"/>
                    <a:gd name="connsiteY104" fmla="*/ 1302222 h 1509906"/>
                    <a:gd name="connsiteX105" fmla="*/ 800664 w 1034979"/>
                    <a:gd name="connsiteY105" fmla="*/ 1277457 h 1509906"/>
                    <a:gd name="connsiteX106" fmla="*/ 798759 w 1034979"/>
                    <a:gd name="connsiteY106" fmla="*/ 1271742 h 1509906"/>
                    <a:gd name="connsiteX107" fmla="*/ 796854 w 1034979"/>
                    <a:gd name="connsiteY107" fmla="*/ 1264122 h 1509906"/>
                    <a:gd name="connsiteX108" fmla="*/ 783519 w 1034979"/>
                    <a:gd name="connsiteY108" fmla="*/ 1246977 h 1509906"/>
                    <a:gd name="connsiteX109" fmla="*/ 773994 w 1034979"/>
                    <a:gd name="connsiteY109" fmla="*/ 1241262 h 1509906"/>
                    <a:gd name="connsiteX110" fmla="*/ 648264 w 1034979"/>
                    <a:gd name="connsiteY110" fmla="*/ 1149822 h 1509906"/>
                    <a:gd name="connsiteX111" fmla="*/ 644454 w 1034979"/>
                    <a:gd name="connsiteY111" fmla="*/ 1132677 h 1509906"/>
                    <a:gd name="connsiteX112" fmla="*/ 646359 w 1034979"/>
                    <a:gd name="connsiteY112" fmla="*/ 1125057 h 1509906"/>
                    <a:gd name="connsiteX113" fmla="*/ 650169 w 1034979"/>
                    <a:gd name="connsiteY113" fmla="*/ 1107912 h 1509906"/>
                    <a:gd name="connsiteX114" fmla="*/ 653979 w 1034979"/>
                    <a:gd name="connsiteY114" fmla="*/ 1102197 h 1509906"/>
                    <a:gd name="connsiteX115" fmla="*/ 655884 w 1034979"/>
                    <a:gd name="connsiteY115" fmla="*/ 1096482 h 1509906"/>
                    <a:gd name="connsiteX116" fmla="*/ 661599 w 1034979"/>
                    <a:gd name="connsiteY116" fmla="*/ 1094577 h 1509906"/>
                    <a:gd name="connsiteX117" fmla="*/ 671124 w 1034979"/>
                    <a:gd name="connsiteY117" fmla="*/ 1083147 h 1509906"/>
                    <a:gd name="connsiteX118" fmla="*/ 724464 w 1034979"/>
                    <a:gd name="connsiteY118" fmla="*/ 1075527 h 1509906"/>
                    <a:gd name="connsiteX119" fmla="*/ 842574 w 1034979"/>
                    <a:gd name="connsiteY119" fmla="*/ 1077432 h 1509906"/>
                    <a:gd name="connsiteX120" fmla="*/ 871149 w 1034979"/>
                    <a:gd name="connsiteY120" fmla="*/ 1079337 h 1509906"/>
                    <a:gd name="connsiteX121" fmla="*/ 899724 w 1034979"/>
                    <a:gd name="connsiteY121" fmla="*/ 1085052 h 1509906"/>
                    <a:gd name="connsiteX122" fmla="*/ 922584 w 1034979"/>
                    <a:gd name="connsiteY122" fmla="*/ 1088862 h 1509906"/>
                    <a:gd name="connsiteX123" fmla="*/ 951159 w 1034979"/>
                    <a:gd name="connsiteY123" fmla="*/ 1094577 h 1509906"/>
                    <a:gd name="connsiteX124" fmla="*/ 956874 w 1034979"/>
                    <a:gd name="connsiteY124" fmla="*/ 1094577 h 1509906"/>
                    <a:gd name="connsiteX125" fmla="*/ 1002594 w 1034979"/>
                    <a:gd name="connsiteY125" fmla="*/ 1092672 h 1509906"/>
                    <a:gd name="connsiteX126" fmla="*/ 1031169 w 1034979"/>
                    <a:gd name="connsiteY126" fmla="*/ 1085052 h 1509906"/>
                    <a:gd name="connsiteX127" fmla="*/ 1034979 w 1034979"/>
                    <a:gd name="connsiteY127" fmla="*/ 1079337 h 1509906"/>
                    <a:gd name="connsiteX128" fmla="*/ 1033074 w 1034979"/>
                    <a:gd name="connsiteY128" fmla="*/ 1060287 h 1509906"/>
                    <a:gd name="connsiteX129" fmla="*/ 1027359 w 1034979"/>
                    <a:gd name="connsiteY129" fmla="*/ 1056477 h 1509906"/>
                    <a:gd name="connsiteX130" fmla="*/ 1012119 w 1034979"/>
                    <a:gd name="connsiteY130" fmla="*/ 1054572 h 1509906"/>
                    <a:gd name="connsiteX131" fmla="*/ 1006404 w 1034979"/>
                    <a:gd name="connsiteY131" fmla="*/ 1052667 h 1509906"/>
                    <a:gd name="connsiteX132" fmla="*/ 998784 w 1034979"/>
                    <a:gd name="connsiteY132" fmla="*/ 1050762 h 1509906"/>
                    <a:gd name="connsiteX133" fmla="*/ 987354 w 1034979"/>
                    <a:gd name="connsiteY133" fmla="*/ 1043142 h 1509906"/>
                    <a:gd name="connsiteX134" fmla="*/ 975924 w 1034979"/>
                    <a:gd name="connsiteY134" fmla="*/ 1039332 h 1509906"/>
                    <a:gd name="connsiteX135" fmla="*/ 970209 w 1034979"/>
                    <a:gd name="connsiteY135" fmla="*/ 1037427 h 1509906"/>
                    <a:gd name="connsiteX136" fmla="*/ 962589 w 1034979"/>
                    <a:gd name="connsiteY136" fmla="*/ 1035522 h 1509906"/>
                    <a:gd name="connsiteX137" fmla="*/ 956874 w 1034979"/>
                    <a:gd name="connsiteY137" fmla="*/ 1033617 h 1509906"/>
                    <a:gd name="connsiteX138" fmla="*/ 935919 w 1034979"/>
                    <a:gd name="connsiteY138" fmla="*/ 1027902 h 1509906"/>
                    <a:gd name="connsiteX139" fmla="*/ 930204 w 1034979"/>
                    <a:gd name="connsiteY139" fmla="*/ 1025997 h 1509906"/>
                    <a:gd name="connsiteX140" fmla="*/ 825429 w 1034979"/>
                    <a:gd name="connsiteY140" fmla="*/ 1027902 h 1509906"/>
                    <a:gd name="connsiteX141" fmla="*/ 819714 w 1034979"/>
                    <a:gd name="connsiteY141" fmla="*/ 1029807 h 1509906"/>
                    <a:gd name="connsiteX142" fmla="*/ 730179 w 1034979"/>
                    <a:gd name="connsiteY142" fmla="*/ 1031712 h 1509906"/>
                    <a:gd name="connsiteX143" fmla="*/ 716844 w 1034979"/>
                    <a:gd name="connsiteY143" fmla="*/ 1035522 h 1509906"/>
                    <a:gd name="connsiteX144" fmla="*/ 695889 w 1034979"/>
                    <a:gd name="connsiteY144" fmla="*/ 1037427 h 1509906"/>
                    <a:gd name="connsiteX145" fmla="*/ 669219 w 1034979"/>
                    <a:gd name="connsiteY145" fmla="*/ 1039332 h 1509906"/>
                    <a:gd name="connsiteX146" fmla="*/ 669219 w 1034979"/>
                    <a:gd name="connsiteY146" fmla="*/ 1039332 h 1509906"/>
                    <a:gd name="connsiteX147" fmla="*/ 646359 w 1034979"/>
                    <a:gd name="connsiteY147" fmla="*/ 1043142 h 1509906"/>
                    <a:gd name="connsiteX148" fmla="*/ 642549 w 1034979"/>
                    <a:gd name="connsiteY148" fmla="*/ 1031712 h 1509906"/>
                    <a:gd name="connsiteX149" fmla="*/ 640644 w 1034979"/>
                    <a:gd name="connsiteY149" fmla="*/ 1025997 h 1509906"/>
                    <a:gd name="connsiteX150" fmla="*/ 642549 w 1034979"/>
                    <a:gd name="connsiteY150" fmla="*/ 1008852 h 1509906"/>
                    <a:gd name="connsiteX151" fmla="*/ 644454 w 1034979"/>
                    <a:gd name="connsiteY151" fmla="*/ 1003137 h 1509906"/>
                    <a:gd name="connsiteX152" fmla="*/ 661599 w 1034979"/>
                    <a:gd name="connsiteY152" fmla="*/ 993612 h 1509906"/>
                    <a:gd name="connsiteX153" fmla="*/ 673029 w 1034979"/>
                    <a:gd name="connsiteY153" fmla="*/ 985992 h 1509906"/>
                    <a:gd name="connsiteX154" fmla="*/ 674934 w 1034979"/>
                    <a:gd name="connsiteY154" fmla="*/ 980277 h 1509906"/>
                    <a:gd name="connsiteX155" fmla="*/ 680649 w 1034979"/>
                    <a:gd name="connsiteY155" fmla="*/ 978372 h 1509906"/>
                    <a:gd name="connsiteX156" fmla="*/ 686364 w 1034979"/>
                    <a:gd name="connsiteY156" fmla="*/ 974562 h 1509906"/>
                    <a:gd name="connsiteX157" fmla="*/ 695889 w 1034979"/>
                    <a:gd name="connsiteY157" fmla="*/ 965037 h 1509906"/>
                    <a:gd name="connsiteX158" fmla="*/ 705414 w 1034979"/>
                    <a:gd name="connsiteY158" fmla="*/ 953607 h 1509906"/>
                    <a:gd name="connsiteX159" fmla="*/ 716844 w 1034979"/>
                    <a:gd name="connsiteY159" fmla="*/ 945987 h 1509906"/>
                    <a:gd name="connsiteX160" fmla="*/ 732084 w 1034979"/>
                    <a:gd name="connsiteY160" fmla="*/ 932652 h 1509906"/>
                    <a:gd name="connsiteX161" fmla="*/ 741609 w 1034979"/>
                    <a:gd name="connsiteY161" fmla="*/ 921222 h 1509906"/>
                    <a:gd name="connsiteX162" fmla="*/ 753039 w 1034979"/>
                    <a:gd name="connsiteY162" fmla="*/ 911697 h 1509906"/>
                    <a:gd name="connsiteX163" fmla="*/ 758754 w 1034979"/>
                    <a:gd name="connsiteY163" fmla="*/ 900267 h 1509906"/>
                    <a:gd name="connsiteX164" fmla="*/ 760659 w 1034979"/>
                    <a:gd name="connsiteY164" fmla="*/ 894552 h 1509906"/>
                    <a:gd name="connsiteX165" fmla="*/ 766374 w 1034979"/>
                    <a:gd name="connsiteY165" fmla="*/ 883122 h 1509906"/>
                    <a:gd name="connsiteX166" fmla="*/ 764469 w 1034979"/>
                    <a:gd name="connsiteY166" fmla="*/ 867882 h 1509906"/>
                    <a:gd name="connsiteX167" fmla="*/ 758754 w 1034979"/>
                    <a:gd name="connsiteY167" fmla="*/ 865977 h 1509906"/>
                    <a:gd name="connsiteX168" fmla="*/ 737799 w 1034979"/>
                    <a:gd name="connsiteY168" fmla="*/ 867882 h 1509906"/>
                    <a:gd name="connsiteX169" fmla="*/ 732084 w 1034979"/>
                    <a:gd name="connsiteY169" fmla="*/ 871692 h 1509906"/>
                    <a:gd name="connsiteX170" fmla="*/ 720654 w 1034979"/>
                    <a:gd name="connsiteY170" fmla="*/ 875502 h 1509906"/>
                    <a:gd name="connsiteX171" fmla="*/ 716844 w 1034979"/>
                    <a:gd name="connsiteY171" fmla="*/ 881217 h 1509906"/>
                    <a:gd name="connsiteX172" fmla="*/ 711129 w 1034979"/>
                    <a:gd name="connsiteY172" fmla="*/ 883122 h 1509906"/>
                    <a:gd name="connsiteX173" fmla="*/ 705414 w 1034979"/>
                    <a:gd name="connsiteY173" fmla="*/ 886932 h 1509906"/>
                    <a:gd name="connsiteX174" fmla="*/ 699699 w 1034979"/>
                    <a:gd name="connsiteY174" fmla="*/ 892647 h 1509906"/>
                    <a:gd name="connsiteX175" fmla="*/ 692079 w 1034979"/>
                    <a:gd name="connsiteY175" fmla="*/ 896457 h 1509906"/>
                    <a:gd name="connsiteX176" fmla="*/ 595181 w 1034979"/>
                    <a:gd name="connsiteY176" fmla="*/ 951135 h 1509906"/>
                    <a:gd name="connsiteX177" fmla="*/ 507294 w 1034979"/>
                    <a:gd name="connsiteY177" fmla="*/ 841212 h 1509906"/>
                    <a:gd name="connsiteX178" fmla="*/ 503484 w 1034979"/>
                    <a:gd name="connsiteY178" fmla="*/ 351627 h 1509906"/>
                    <a:gd name="connsiteX179" fmla="*/ 499674 w 1034979"/>
                    <a:gd name="connsiteY179" fmla="*/ 60162 h 1509906"/>
                    <a:gd name="connsiteX180" fmla="*/ 490149 w 1034979"/>
                    <a:gd name="connsiteY180" fmla="*/ 33492 h 1509906"/>
                    <a:gd name="connsiteX181" fmla="*/ 488244 w 1034979"/>
                    <a:gd name="connsiteY181" fmla="*/ 27777 h 1509906"/>
                    <a:gd name="connsiteX182" fmla="*/ 484434 w 1034979"/>
                    <a:gd name="connsiteY182" fmla="*/ 22062 h 1509906"/>
                    <a:gd name="connsiteX183" fmla="*/ 478719 w 1034979"/>
                    <a:gd name="connsiteY183" fmla="*/ 10632 h 1509906"/>
                    <a:gd name="connsiteX184" fmla="*/ 473004 w 1034979"/>
                    <a:gd name="connsiteY184" fmla="*/ 6822 h 1509906"/>
                    <a:gd name="connsiteX185" fmla="*/ 469194 w 1034979"/>
                    <a:gd name="connsiteY185" fmla="*/ 1107 h 1509906"/>
                    <a:gd name="connsiteX186" fmla="*/ 429189 w 1034979"/>
                    <a:gd name="connsiteY186" fmla="*/ 4917 h 1509906"/>
                    <a:gd name="connsiteX187" fmla="*/ 421569 w 1034979"/>
                    <a:gd name="connsiteY187" fmla="*/ 16347 h 1509906"/>
                    <a:gd name="connsiteX188" fmla="*/ 417759 w 1034979"/>
                    <a:gd name="connsiteY188" fmla="*/ 22062 h 1509906"/>
                    <a:gd name="connsiteX189" fmla="*/ 419664 w 1034979"/>
                    <a:gd name="connsiteY189" fmla="*/ 54447 h 1509906"/>
                    <a:gd name="connsiteX190" fmla="*/ 423474 w 1034979"/>
                    <a:gd name="connsiteY190" fmla="*/ 65877 h 1509906"/>
                    <a:gd name="connsiteX191" fmla="*/ 425379 w 1034979"/>
                    <a:gd name="connsiteY191" fmla="*/ 71592 h 1509906"/>
                    <a:gd name="connsiteX192" fmla="*/ 425379 w 1034979"/>
                    <a:gd name="connsiteY192" fmla="*/ 77307 h 1509906"/>
                    <a:gd name="connsiteX193" fmla="*/ 429189 w 1034979"/>
                    <a:gd name="connsiteY193" fmla="*/ 231612 h 1509906"/>
                    <a:gd name="connsiteX194" fmla="*/ 440619 w 1034979"/>
                    <a:gd name="connsiteY194" fmla="*/ 414492 h 1509906"/>
                    <a:gd name="connsiteX195" fmla="*/ 435265 w 1034979"/>
                    <a:gd name="connsiteY195" fmla="*/ 711672 h 1509906"/>
                    <a:gd name="connsiteX196" fmla="*/ 435059 w 1034979"/>
                    <a:gd name="connsiteY196" fmla="*/ 792350 h 1509906"/>
                    <a:gd name="connsiteX197" fmla="*/ 430322 w 1034979"/>
                    <a:gd name="connsiteY197"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59619 w 1034979"/>
                    <a:gd name="connsiteY20" fmla="*/ 867882 h 1509906"/>
                    <a:gd name="connsiteX21" fmla="*/ 53904 w 1034979"/>
                    <a:gd name="connsiteY21" fmla="*/ 871692 h 1509906"/>
                    <a:gd name="connsiteX22" fmla="*/ 50094 w 1034979"/>
                    <a:gd name="connsiteY22" fmla="*/ 877407 h 1509906"/>
                    <a:gd name="connsiteX23" fmla="*/ 46284 w 1034979"/>
                    <a:gd name="connsiteY23" fmla="*/ 888837 h 1509906"/>
                    <a:gd name="connsiteX24" fmla="*/ 50094 w 1034979"/>
                    <a:gd name="connsiteY24" fmla="*/ 926937 h 1509906"/>
                    <a:gd name="connsiteX25" fmla="*/ 53904 w 1034979"/>
                    <a:gd name="connsiteY25" fmla="*/ 932652 h 1509906"/>
                    <a:gd name="connsiteX26" fmla="*/ 59619 w 1034979"/>
                    <a:gd name="connsiteY26" fmla="*/ 936462 h 1509906"/>
                    <a:gd name="connsiteX27" fmla="*/ 63429 w 1034979"/>
                    <a:gd name="connsiteY27" fmla="*/ 942177 h 1509906"/>
                    <a:gd name="connsiteX28" fmla="*/ 80574 w 1034979"/>
                    <a:gd name="connsiteY28" fmla="*/ 951702 h 1509906"/>
                    <a:gd name="connsiteX29" fmla="*/ 166299 w 1034979"/>
                    <a:gd name="connsiteY29" fmla="*/ 972657 h 1509906"/>
                    <a:gd name="connsiteX30" fmla="*/ 191064 w 1034979"/>
                    <a:gd name="connsiteY30" fmla="*/ 978372 h 1509906"/>
                    <a:gd name="connsiteX31" fmla="*/ 208209 w 1034979"/>
                    <a:gd name="connsiteY31" fmla="*/ 984087 h 1509906"/>
                    <a:gd name="connsiteX32" fmla="*/ 213924 w 1034979"/>
                    <a:gd name="connsiteY32" fmla="*/ 985992 h 1509906"/>
                    <a:gd name="connsiteX33" fmla="*/ 229164 w 1034979"/>
                    <a:gd name="connsiteY33" fmla="*/ 989802 h 1509906"/>
                    <a:gd name="connsiteX34" fmla="*/ 248214 w 1034979"/>
                    <a:gd name="connsiteY34" fmla="*/ 995517 h 1509906"/>
                    <a:gd name="connsiteX35" fmla="*/ 253929 w 1034979"/>
                    <a:gd name="connsiteY35" fmla="*/ 999327 h 1509906"/>
                    <a:gd name="connsiteX36" fmla="*/ 267264 w 1034979"/>
                    <a:gd name="connsiteY36" fmla="*/ 1014567 h 1509906"/>
                    <a:gd name="connsiteX37" fmla="*/ 272979 w 1034979"/>
                    <a:gd name="connsiteY37" fmla="*/ 1033617 h 1509906"/>
                    <a:gd name="connsiteX38" fmla="*/ 274884 w 1034979"/>
                    <a:gd name="connsiteY38" fmla="*/ 1039332 h 1509906"/>
                    <a:gd name="connsiteX39" fmla="*/ 276789 w 1034979"/>
                    <a:gd name="connsiteY39" fmla="*/ 1045047 h 1509906"/>
                    <a:gd name="connsiteX40" fmla="*/ 278694 w 1034979"/>
                    <a:gd name="connsiteY40" fmla="*/ 1069812 h 1509906"/>
                    <a:gd name="connsiteX41" fmla="*/ 280599 w 1034979"/>
                    <a:gd name="connsiteY41" fmla="*/ 1075527 h 1509906"/>
                    <a:gd name="connsiteX42" fmla="*/ 278694 w 1034979"/>
                    <a:gd name="connsiteY42" fmla="*/ 1094577 h 1509906"/>
                    <a:gd name="connsiteX43" fmla="*/ 276789 w 1034979"/>
                    <a:gd name="connsiteY43" fmla="*/ 1104102 h 1509906"/>
                    <a:gd name="connsiteX44" fmla="*/ 263454 w 1034979"/>
                    <a:gd name="connsiteY44" fmla="*/ 1117437 h 1509906"/>
                    <a:gd name="connsiteX45" fmla="*/ 252024 w 1034979"/>
                    <a:gd name="connsiteY45" fmla="*/ 1125057 h 1509906"/>
                    <a:gd name="connsiteX46" fmla="*/ 240594 w 1034979"/>
                    <a:gd name="connsiteY46" fmla="*/ 1128867 h 1509906"/>
                    <a:gd name="connsiteX47" fmla="*/ 27234 w 1034979"/>
                    <a:gd name="connsiteY47" fmla="*/ 1147917 h 1509906"/>
                    <a:gd name="connsiteX48" fmla="*/ 15804 w 1034979"/>
                    <a:gd name="connsiteY48" fmla="*/ 1153632 h 1509906"/>
                    <a:gd name="connsiteX49" fmla="*/ 6279 w 1034979"/>
                    <a:gd name="connsiteY49" fmla="*/ 1163157 h 1509906"/>
                    <a:gd name="connsiteX50" fmla="*/ 4374 w 1034979"/>
                    <a:gd name="connsiteY50" fmla="*/ 1168872 h 1509906"/>
                    <a:gd name="connsiteX51" fmla="*/ 564 w 1034979"/>
                    <a:gd name="connsiteY51" fmla="*/ 1174587 h 1509906"/>
                    <a:gd name="connsiteX52" fmla="*/ 6279 w 1034979"/>
                    <a:gd name="connsiteY52" fmla="*/ 1206972 h 1509906"/>
                    <a:gd name="connsiteX53" fmla="*/ 11994 w 1034979"/>
                    <a:gd name="connsiteY53" fmla="*/ 1210782 h 1509906"/>
                    <a:gd name="connsiteX54" fmla="*/ 17709 w 1034979"/>
                    <a:gd name="connsiteY54" fmla="*/ 1212687 h 1509906"/>
                    <a:gd name="connsiteX55" fmla="*/ 145344 w 1034979"/>
                    <a:gd name="connsiteY55" fmla="*/ 1210782 h 1509906"/>
                    <a:gd name="connsiteX56" fmla="*/ 152964 w 1034979"/>
                    <a:gd name="connsiteY56" fmla="*/ 1208877 h 1509906"/>
                    <a:gd name="connsiteX57" fmla="*/ 303459 w 1034979"/>
                    <a:gd name="connsiteY57" fmla="*/ 1203162 h 1509906"/>
                    <a:gd name="connsiteX58" fmla="*/ 318699 w 1034979"/>
                    <a:gd name="connsiteY58" fmla="*/ 1210782 h 1509906"/>
                    <a:gd name="connsiteX59" fmla="*/ 330129 w 1034979"/>
                    <a:gd name="connsiteY59" fmla="*/ 1216497 h 1509906"/>
                    <a:gd name="connsiteX60" fmla="*/ 333939 w 1034979"/>
                    <a:gd name="connsiteY60" fmla="*/ 1222212 h 1509906"/>
                    <a:gd name="connsiteX61" fmla="*/ 339654 w 1034979"/>
                    <a:gd name="connsiteY61" fmla="*/ 1224117 h 1509906"/>
                    <a:gd name="connsiteX62" fmla="*/ 351084 w 1034979"/>
                    <a:gd name="connsiteY62" fmla="*/ 1231737 h 1509906"/>
                    <a:gd name="connsiteX63" fmla="*/ 356799 w 1034979"/>
                    <a:gd name="connsiteY63" fmla="*/ 1235547 h 1509906"/>
                    <a:gd name="connsiteX64" fmla="*/ 360609 w 1034979"/>
                    <a:gd name="connsiteY64" fmla="*/ 1241262 h 1509906"/>
                    <a:gd name="connsiteX65" fmla="*/ 366324 w 1034979"/>
                    <a:gd name="connsiteY65" fmla="*/ 1252692 h 1509906"/>
                    <a:gd name="connsiteX66" fmla="*/ 362514 w 1034979"/>
                    <a:gd name="connsiteY66" fmla="*/ 1279362 h 1509906"/>
                    <a:gd name="connsiteX67" fmla="*/ 358704 w 1034979"/>
                    <a:gd name="connsiteY67" fmla="*/ 1285077 h 1509906"/>
                    <a:gd name="connsiteX68" fmla="*/ 356799 w 1034979"/>
                    <a:gd name="connsiteY68" fmla="*/ 1290792 h 1509906"/>
                    <a:gd name="connsiteX69" fmla="*/ 352989 w 1034979"/>
                    <a:gd name="connsiteY69" fmla="*/ 1296507 h 1509906"/>
                    <a:gd name="connsiteX70" fmla="*/ 351084 w 1034979"/>
                    <a:gd name="connsiteY70" fmla="*/ 1302222 h 1509906"/>
                    <a:gd name="connsiteX71" fmla="*/ 347274 w 1034979"/>
                    <a:gd name="connsiteY71" fmla="*/ 1307937 h 1509906"/>
                    <a:gd name="connsiteX72" fmla="*/ 330129 w 1034979"/>
                    <a:gd name="connsiteY72" fmla="*/ 1374612 h 1509906"/>
                    <a:gd name="connsiteX73" fmla="*/ 328224 w 1034979"/>
                    <a:gd name="connsiteY73" fmla="*/ 1426047 h 1509906"/>
                    <a:gd name="connsiteX74" fmla="*/ 330129 w 1034979"/>
                    <a:gd name="connsiteY74" fmla="*/ 1450812 h 1509906"/>
                    <a:gd name="connsiteX75" fmla="*/ 332034 w 1034979"/>
                    <a:gd name="connsiteY75" fmla="*/ 1456527 h 1509906"/>
                    <a:gd name="connsiteX76" fmla="*/ 335844 w 1034979"/>
                    <a:gd name="connsiteY76" fmla="*/ 1460337 h 1509906"/>
                    <a:gd name="connsiteX77" fmla="*/ 364419 w 1034979"/>
                    <a:gd name="connsiteY77" fmla="*/ 1506057 h 1509906"/>
                    <a:gd name="connsiteX78" fmla="*/ 387279 w 1034979"/>
                    <a:gd name="connsiteY78" fmla="*/ 1507962 h 1509906"/>
                    <a:gd name="connsiteX79" fmla="*/ 392994 w 1034979"/>
                    <a:gd name="connsiteY79" fmla="*/ 1502247 h 1509906"/>
                    <a:gd name="connsiteX80" fmla="*/ 394899 w 1034979"/>
                    <a:gd name="connsiteY80" fmla="*/ 1490817 h 1509906"/>
                    <a:gd name="connsiteX81" fmla="*/ 396804 w 1034979"/>
                    <a:gd name="connsiteY81" fmla="*/ 1485102 h 1509906"/>
                    <a:gd name="connsiteX82" fmla="*/ 398709 w 1034979"/>
                    <a:gd name="connsiteY82" fmla="*/ 1467957 h 1509906"/>
                    <a:gd name="connsiteX83" fmla="*/ 400614 w 1034979"/>
                    <a:gd name="connsiteY83" fmla="*/ 1454622 h 1509906"/>
                    <a:gd name="connsiteX84" fmla="*/ 404424 w 1034979"/>
                    <a:gd name="connsiteY84" fmla="*/ 1397472 h 1509906"/>
                    <a:gd name="connsiteX85" fmla="*/ 410139 w 1034979"/>
                    <a:gd name="connsiteY85" fmla="*/ 1386042 h 1509906"/>
                    <a:gd name="connsiteX86" fmla="*/ 413949 w 1034979"/>
                    <a:gd name="connsiteY86" fmla="*/ 1372707 h 1509906"/>
                    <a:gd name="connsiteX87" fmla="*/ 415854 w 1034979"/>
                    <a:gd name="connsiteY87" fmla="*/ 1366992 h 1509906"/>
                    <a:gd name="connsiteX88" fmla="*/ 417759 w 1034979"/>
                    <a:gd name="connsiteY88" fmla="*/ 1353657 h 1509906"/>
                    <a:gd name="connsiteX89" fmla="*/ 421569 w 1034979"/>
                    <a:gd name="connsiteY89" fmla="*/ 1342227 h 1509906"/>
                    <a:gd name="connsiteX90" fmla="*/ 427284 w 1034979"/>
                    <a:gd name="connsiteY90" fmla="*/ 1328892 h 1509906"/>
                    <a:gd name="connsiteX91" fmla="*/ 467289 w 1034979"/>
                    <a:gd name="connsiteY91" fmla="*/ 1258407 h 1509906"/>
                    <a:gd name="connsiteX92" fmla="*/ 528455 w 1034979"/>
                    <a:gd name="connsiteY92" fmla="*/ 1245638 h 1509906"/>
                    <a:gd name="connsiteX93" fmla="*/ 573969 w 1034979"/>
                    <a:gd name="connsiteY93" fmla="*/ 1229832 h 1509906"/>
                    <a:gd name="connsiteX94" fmla="*/ 585399 w 1034979"/>
                    <a:gd name="connsiteY94" fmla="*/ 1226022 h 1509906"/>
                    <a:gd name="connsiteX95" fmla="*/ 720654 w 1034979"/>
                    <a:gd name="connsiteY95" fmla="*/ 1309842 h 1509906"/>
                    <a:gd name="connsiteX96" fmla="*/ 733989 w 1034979"/>
                    <a:gd name="connsiteY96" fmla="*/ 1319367 h 1509906"/>
                    <a:gd name="connsiteX97" fmla="*/ 743514 w 1034979"/>
                    <a:gd name="connsiteY97" fmla="*/ 1321272 h 1509906"/>
                    <a:gd name="connsiteX98" fmla="*/ 749229 w 1034979"/>
                    <a:gd name="connsiteY98" fmla="*/ 1323177 h 1509906"/>
                    <a:gd name="connsiteX99" fmla="*/ 762564 w 1034979"/>
                    <a:gd name="connsiteY99" fmla="*/ 1328892 h 1509906"/>
                    <a:gd name="connsiteX100" fmla="*/ 777804 w 1034979"/>
                    <a:gd name="connsiteY100" fmla="*/ 1326987 h 1509906"/>
                    <a:gd name="connsiteX101" fmla="*/ 789234 w 1034979"/>
                    <a:gd name="connsiteY101" fmla="*/ 1321272 h 1509906"/>
                    <a:gd name="connsiteX102" fmla="*/ 794949 w 1034979"/>
                    <a:gd name="connsiteY102" fmla="*/ 1319367 h 1509906"/>
                    <a:gd name="connsiteX103" fmla="*/ 802569 w 1034979"/>
                    <a:gd name="connsiteY103" fmla="*/ 1302222 h 1509906"/>
                    <a:gd name="connsiteX104" fmla="*/ 800664 w 1034979"/>
                    <a:gd name="connsiteY104" fmla="*/ 1277457 h 1509906"/>
                    <a:gd name="connsiteX105" fmla="*/ 798759 w 1034979"/>
                    <a:gd name="connsiteY105" fmla="*/ 1271742 h 1509906"/>
                    <a:gd name="connsiteX106" fmla="*/ 796854 w 1034979"/>
                    <a:gd name="connsiteY106" fmla="*/ 1264122 h 1509906"/>
                    <a:gd name="connsiteX107" fmla="*/ 783519 w 1034979"/>
                    <a:gd name="connsiteY107" fmla="*/ 1246977 h 1509906"/>
                    <a:gd name="connsiteX108" fmla="*/ 773994 w 1034979"/>
                    <a:gd name="connsiteY108" fmla="*/ 1241262 h 1509906"/>
                    <a:gd name="connsiteX109" fmla="*/ 648264 w 1034979"/>
                    <a:gd name="connsiteY109" fmla="*/ 1149822 h 1509906"/>
                    <a:gd name="connsiteX110" fmla="*/ 644454 w 1034979"/>
                    <a:gd name="connsiteY110" fmla="*/ 1132677 h 1509906"/>
                    <a:gd name="connsiteX111" fmla="*/ 646359 w 1034979"/>
                    <a:gd name="connsiteY111" fmla="*/ 1125057 h 1509906"/>
                    <a:gd name="connsiteX112" fmla="*/ 650169 w 1034979"/>
                    <a:gd name="connsiteY112" fmla="*/ 1107912 h 1509906"/>
                    <a:gd name="connsiteX113" fmla="*/ 653979 w 1034979"/>
                    <a:gd name="connsiteY113" fmla="*/ 1102197 h 1509906"/>
                    <a:gd name="connsiteX114" fmla="*/ 655884 w 1034979"/>
                    <a:gd name="connsiteY114" fmla="*/ 1096482 h 1509906"/>
                    <a:gd name="connsiteX115" fmla="*/ 661599 w 1034979"/>
                    <a:gd name="connsiteY115" fmla="*/ 1094577 h 1509906"/>
                    <a:gd name="connsiteX116" fmla="*/ 671124 w 1034979"/>
                    <a:gd name="connsiteY116" fmla="*/ 1083147 h 1509906"/>
                    <a:gd name="connsiteX117" fmla="*/ 724464 w 1034979"/>
                    <a:gd name="connsiteY117" fmla="*/ 1075527 h 1509906"/>
                    <a:gd name="connsiteX118" fmla="*/ 842574 w 1034979"/>
                    <a:gd name="connsiteY118" fmla="*/ 1077432 h 1509906"/>
                    <a:gd name="connsiteX119" fmla="*/ 871149 w 1034979"/>
                    <a:gd name="connsiteY119" fmla="*/ 1079337 h 1509906"/>
                    <a:gd name="connsiteX120" fmla="*/ 899724 w 1034979"/>
                    <a:gd name="connsiteY120" fmla="*/ 1085052 h 1509906"/>
                    <a:gd name="connsiteX121" fmla="*/ 922584 w 1034979"/>
                    <a:gd name="connsiteY121" fmla="*/ 1088862 h 1509906"/>
                    <a:gd name="connsiteX122" fmla="*/ 951159 w 1034979"/>
                    <a:gd name="connsiteY122" fmla="*/ 1094577 h 1509906"/>
                    <a:gd name="connsiteX123" fmla="*/ 956874 w 1034979"/>
                    <a:gd name="connsiteY123" fmla="*/ 1094577 h 1509906"/>
                    <a:gd name="connsiteX124" fmla="*/ 1002594 w 1034979"/>
                    <a:gd name="connsiteY124" fmla="*/ 1092672 h 1509906"/>
                    <a:gd name="connsiteX125" fmla="*/ 1031169 w 1034979"/>
                    <a:gd name="connsiteY125" fmla="*/ 1085052 h 1509906"/>
                    <a:gd name="connsiteX126" fmla="*/ 1034979 w 1034979"/>
                    <a:gd name="connsiteY126" fmla="*/ 1079337 h 1509906"/>
                    <a:gd name="connsiteX127" fmla="*/ 1033074 w 1034979"/>
                    <a:gd name="connsiteY127" fmla="*/ 1060287 h 1509906"/>
                    <a:gd name="connsiteX128" fmla="*/ 1027359 w 1034979"/>
                    <a:gd name="connsiteY128" fmla="*/ 1056477 h 1509906"/>
                    <a:gd name="connsiteX129" fmla="*/ 1012119 w 1034979"/>
                    <a:gd name="connsiteY129" fmla="*/ 1054572 h 1509906"/>
                    <a:gd name="connsiteX130" fmla="*/ 1006404 w 1034979"/>
                    <a:gd name="connsiteY130" fmla="*/ 1052667 h 1509906"/>
                    <a:gd name="connsiteX131" fmla="*/ 998784 w 1034979"/>
                    <a:gd name="connsiteY131" fmla="*/ 1050762 h 1509906"/>
                    <a:gd name="connsiteX132" fmla="*/ 987354 w 1034979"/>
                    <a:gd name="connsiteY132" fmla="*/ 1043142 h 1509906"/>
                    <a:gd name="connsiteX133" fmla="*/ 975924 w 1034979"/>
                    <a:gd name="connsiteY133" fmla="*/ 1039332 h 1509906"/>
                    <a:gd name="connsiteX134" fmla="*/ 970209 w 1034979"/>
                    <a:gd name="connsiteY134" fmla="*/ 1037427 h 1509906"/>
                    <a:gd name="connsiteX135" fmla="*/ 962589 w 1034979"/>
                    <a:gd name="connsiteY135" fmla="*/ 1035522 h 1509906"/>
                    <a:gd name="connsiteX136" fmla="*/ 956874 w 1034979"/>
                    <a:gd name="connsiteY136" fmla="*/ 1033617 h 1509906"/>
                    <a:gd name="connsiteX137" fmla="*/ 935919 w 1034979"/>
                    <a:gd name="connsiteY137" fmla="*/ 1027902 h 1509906"/>
                    <a:gd name="connsiteX138" fmla="*/ 930204 w 1034979"/>
                    <a:gd name="connsiteY138" fmla="*/ 1025997 h 1509906"/>
                    <a:gd name="connsiteX139" fmla="*/ 825429 w 1034979"/>
                    <a:gd name="connsiteY139" fmla="*/ 1027902 h 1509906"/>
                    <a:gd name="connsiteX140" fmla="*/ 819714 w 1034979"/>
                    <a:gd name="connsiteY140" fmla="*/ 1029807 h 1509906"/>
                    <a:gd name="connsiteX141" fmla="*/ 730179 w 1034979"/>
                    <a:gd name="connsiteY141" fmla="*/ 1031712 h 1509906"/>
                    <a:gd name="connsiteX142" fmla="*/ 716844 w 1034979"/>
                    <a:gd name="connsiteY142" fmla="*/ 1035522 h 1509906"/>
                    <a:gd name="connsiteX143" fmla="*/ 695889 w 1034979"/>
                    <a:gd name="connsiteY143" fmla="*/ 1037427 h 1509906"/>
                    <a:gd name="connsiteX144" fmla="*/ 669219 w 1034979"/>
                    <a:gd name="connsiteY144" fmla="*/ 1039332 h 1509906"/>
                    <a:gd name="connsiteX145" fmla="*/ 669219 w 1034979"/>
                    <a:gd name="connsiteY145" fmla="*/ 1039332 h 1509906"/>
                    <a:gd name="connsiteX146" fmla="*/ 646359 w 1034979"/>
                    <a:gd name="connsiteY146" fmla="*/ 1043142 h 1509906"/>
                    <a:gd name="connsiteX147" fmla="*/ 642549 w 1034979"/>
                    <a:gd name="connsiteY147" fmla="*/ 1031712 h 1509906"/>
                    <a:gd name="connsiteX148" fmla="*/ 640644 w 1034979"/>
                    <a:gd name="connsiteY148" fmla="*/ 1025997 h 1509906"/>
                    <a:gd name="connsiteX149" fmla="*/ 642549 w 1034979"/>
                    <a:gd name="connsiteY149" fmla="*/ 1008852 h 1509906"/>
                    <a:gd name="connsiteX150" fmla="*/ 644454 w 1034979"/>
                    <a:gd name="connsiteY150" fmla="*/ 1003137 h 1509906"/>
                    <a:gd name="connsiteX151" fmla="*/ 661599 w 1034979"/>
                    <a:gd name="connsiteY151" fmla="*/ 993612 h 1509906"/>
                    <a:gd name="connsiteX152" fmla="*/ 673029 w 1034979"/>
                    <a:gd name="connsiteY152" fmla="*/ 985992 h 1509906"/>
                    <a:gd name="connsiteX153" fmla="*/ 674934 w 1034979"/>
                    <a:gd name="connsiteY153" fmla="*/ 980277 h 1509906"/>
                    <a:gd name="connsiteX154" fmla="*/ 680649 w 1034979"/>
                    <a:gd name="connsiteY154" fmla="*/ 978372 h 1509906"/>
                    <a:gd name="connsiteX155" fmla="*/ 686364 w 1034979"/>
                    <a:gd name="connsiteY155" fmla="*/ 974562 h 1509906"/>
                    <a:gd name="connsiteX156" fmla="*/ 695889 w 1034979"/>
                    <a:gd name="connsiteY156" fmla="*/ 965037 h 1509906"/>
                    <a:gd name="connsiteX157" fmla="*/ 705414 w 1034979"/>
                    <a:gd name="connsiteY157" fmla="*/ 953607 h 1509906"/>
                    <a:gd name="connsiteX158" fmla="*/ 716844 w 1034979"/>
                    <a:gd name="connsiteY158" fmla="*/ 945987 h 1509906"/>
                    <a:gd name="connsiteX159" fmla="*/ 732084 w 1034979"/>
                    <a:gd name="connsiteY159" fmla="*/ 932652 h 1509906"/>
                    <a:gd name="connsiteX160" fmla="*/ 741609 w 1034979"/>
                    <a:gd name="connsiteY160" fmla="*/ 921222 h 1509906"/>
                    <a:gd name="connsiteX161" fmla="*/ 753039 w 1034979"/>
                    <a:gd name="connsiteY161" fmla="*/ 911697 h 1509906"/>
                    <a:gd name="connsiteX162" fmla="*/ 758754 w 1034979"/>
                    <a:gd name="connsiteY162" fmla="*/ 900267 h 1509906"/>
                    <a:gd name="connsiteX163" fmla="*/ 760659 w 1034979"/>
                    <a:gd name="connsiteY163" fmla="*/ 894552 h 1509906"/>
                    <a:gd name="connsiteX164" fmla="*/ 766374 w 1034979"/>
                    <a:gd name="connsiteY164" fmla="*/ 883122 h 1509906"/>
                    <a:gd name="connsiteX165" fmla="*/ 764469 w 1034979"/>
                    <a:gd name="connsiteY165" fmla="*/ 867882 h 1509906"/>
                    <a:gd name="connsiteX166" fmla="*/ 758754 w 1034979"/>
                    <a:gd name="connsiteY166" fmla="*/ 865977 h 1509906"/>
                    <a:gd name="connsiteX167" fmla="*/ 737799 w 1034979"/>
                    <a:gd name="connsiteY167" fmla="*/ 867882 h 1509906"/>
                    <a:gd name="connsiteX168" fmla="*/ 732084 w 1034979"/>
                    <a:gd name="connsiteY168" fmla="*/ 871692 h 1509906"/>
                    <a:gd name="connsiteX169" fmla="*/ 720654 w 1034979"/>
                    <a:gd name="connsiteY169" fmla="*/ 875502 h 1509906"/>
                    <a:gd name="connsiteX170" fmla="*/ 716844 w 1034979"/>
                    <a:gd name="connsiteY170" fmla="*/ 881217 h 1509906"/>
                    <a:gd name="connsiteX171" fmla="*/ 711129 w 1034979"/>
                    <a:gd name="connsiteY171" fmla="*/ 883122 h 1509906"/>
                    <a:gd name="connsiteX172" fmla="*/ 705414 w 1034979"/>
                    <a:gd name="connsiteY172" fmla="*/ 886932 h 1509906"/>
                    <a:gd name="connsiteX173" fmla="*/ 699699 w 1034979"/>
                    <a:gd name="connsiteY173" fmla="*/ 892647 h 1509906"/>
                    <a:gd name="connsiteX174" fmla="*/ 692079 w 1034979"/>
                    <a:gd name="connsiteY174" fmla="*/ 896457 h 1509906"/>
                    <a:gd name="connsiteX175" fmla="*/ 595181 w 1034979"/>
                    <a:gd name="connsiteY175" fmla="*/ 951135 h 1509906"/>
                    <a:gd name="connsiteX176" fmla="*/ 507294 w 1034979"/>
                    <a:gd name="connsiteY176" fmla="*/ 841212 h 1509906"/>
                    <a:gd name="connsiteX177" fmla="*/ 503484 w 1034979"/>
                    <a:gd name="connsiteY177" fmla="*/ 351627 h 1509906"/>
                    <a:gd name="connsiteX178" fmla="*/ 499674 w 1034979"/>
                    <a:gd name="connsiteY178" fmla="*/ 60162 h 1509906"/>
                    <a:gd name="connsiteX179" fmla="*/ 490149 w 1034979"/>
                    <a:gd name="connsiteY179" fmla="*/ 33492 h 1509906"/>
                    <a:gd name="connsiteX180" fmla="*/ 488244 w 1034979"/>
                    <a:gd name="connsiteY180" fmla="*/ 27777 h 1509906"/>
                    <a:gd name="connsiteX181" fmla="*/ 484434 w 1034979"/>
                    <a:gd name="connsiteY181" fmla="*/ 22062 h 1509906"/>
                    <a:gd name="connsiteX182" fmla="*/ 478719 w 1034979"/>
                    <a:gd name="connsiteY182" fmla="*/ 10632 h 1509906"/>
                    <a:gd name="connsiteX183" fmla="*/ 473004 w 1034979"/>
                    <a:gd name="connsiteY183" fmla="*/ 6822 h 1509906"/>
                    <a:gd name="connsiteX184" fmla="*/ 469194 w 1034979"/>
                    <a:gd name="connsiteY184" fmla="*/ 1107 h 1509906"/>
                    <a:gd name="connsiteX185" fmla="*/ 429189 w 1034979"/>
                    <a:gd name="connsiteY185" fmla="*/ 4917 h 1509906"/>
                    <a:gd name="connsiteX186" fmla="*/ 421569 w 1034979"/>
                    <a:gd name="connsiteY186" fmla="*/ 16347 h 1509906"/>
                    <a:gd name="connsiteX187" fmla="*/ 417759 w 1034979"/>
                    <a:gd name="connsiteY187" fmla="*/ 22062 h 1509906"/>
                    <a:gd name="connsiteX188" fmla="*/ 419664 w 1034979"/>
                    <a:gd name="connsiteY188" fmla="*/ 54447 h 1509906"/>
                    <a:gd name="connsiteX189" fmla="*/ 423474 w 1034979"/>
                    <a:gd name="connsiteY189" fmla="*/ 65877 h 1509906"/>
                    <a:gd name="connsiteX190" fmla="*/ 425379 w 1034979"/>
                    <a:gd name="connsiteY190" fmla="*/ 71592 h 1509906"/>
                    <a:gd name="connsiteX191" fmla="*/ 425379 w 1034979"/>
                    <a:gd name="connsiteY191" fmla="*/ 77307 h 1509906"/>
                    <a:gd name="connsiteX192" fmla="*/ 429189 w 1034979"/>
                    <a:gd name="connsiteY192" fmla="*/ 231612 h 1509906"/>
                    <a:gd name="connsiteX193" fmla="*/ 440619 w 1034979"/>
                    <a:gd name="connsiteY193" fmla="*/ 414492 h 1509906"/>
                    <a:gd name="connsiteX194" fmla="*/ 435265 w 1034979"/>
                    <a:gd name="connsiteY194" fmla="*/ 711672 h 1509906"/>
                    <a:gd name="connsiteX195" fmla="*/ 435059 w 1034979"/>
                    <a:gd name="connsiteY195" fmla="*/ 792350 h 1509906"/>
                    <a:gd name="connsiteX196" fmla="*/ 430322 w 1034979"/>
                    <a:gd name="connsiteY196"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59619 w 1034979"/>
                    <a:gd name="connsiteY20" fmla="*/ 867882 h 1509906"/>
                    <a:gd name="connsiteX21" fmla="*/ 53904 w 1034979"/>
                    <a:gd name="connsiteY21" fmla="*/ 871692 h 1509906"/>
                    <a:gd name="connsiteX22" fmla="*/ 46284 w 1034979"/>
                    <a:gd name="connsiteY22" fmla="*/ 888837 h 1509906"/>
                    <a:gd name="connsiteX23" fmla="*/ 50094 w 1034979"/>
                    <a:gd name="connsiteY23" fmla="*/ 926937 h 1509906"/>
                    <a:gd name="connsiteX24" fmla="*/ 53904 w 1034979"/>
                    <a:gd name="connsiteY24" fmla="*/ 932652 h 1509906"/>
                    <a:gd name="connsiteX25" fmla="*/ 59619 w 1034979"/>
                    <a:gd name="connsiteY25" fmla="*/ 936462 h 1509906"/>
                    <a:gd name="connsiteX26" fmla="*/ 63429 w 1034979"/>
                    <a:gd name="connsiteY26" fmla="*/ 942177 h 1509906"/>
                    <a:gd name="connsiteX27" fmla="*/ 80574 w 1034979"/>
                    <a:gd name="connsiteY27" fmla="*/ 951702 h 1509906"/>
                    <a:gd name="connsiteX28" fmla="*/ 166299 w 1034979"/>
                    <a:gd name="connsiteY28" fmla="*/ 972657 h 1509906"/>
                    <a:gd name="connsiteX29" fmla="*/ 191064 w 1034979"/>
                    <a:gd name="connsiteY29" fmla="*/ 978372 h 1509906"/>
                    <a:gd name="connsiteX30" fmla="*/ 208209 w 1034979"/>
                    <a:gd name="connsiteY30" fmla="*/ 984087 h 1509906"/>
                    <a:gd name="connsiteX31" fmla="*/ 213924 w 1034979"/>
                    <a:gd name="connsiteY31" fmla="*/ 985992 h 1509906"/>
                    <a:gd name="connsiteX32" fmla="*/ 229164 w 1034979"/>
                    <a:gd name="connsiteY32" fmla="*/ 989802 h 1509906"/>
                    <a:gd name="connsiteX33" fmla="*/ 248214 w 1034979"/>
                    <a:gd name="connsiteY33" fmla="*/ 995517 h 1509906"/>
                    <a:gd name="connsiteX34" fmla="*/ 253929 w 1034979"/>
                    <a:gd name="connsiteY34" fmla="*/ 999327 h 1509906"/>
                    <a:gd name="connsiteX35" fmla="*/ 267264 w 1034979"/>
                    <a:gd name="connsiteY35" fmla="*/ 1014567 h 1509906"/>
                    <a:gd name="connsiteX36" fmla="*/ 272979 w 1034979"/>
                    <a:gd name="connsiteY36" fmla="*/ 1033617 h 1509906"/>
                    <a:gd name="connsiteX37" fmla="*/ 274884 w 1034979"/>
                    <a:gd name="connsiteY37" fmla="*/ 1039332 h 1509906"/>
                    <a:gd name="connsiteX38" fmla="*/ 276789 w 1034979"/>
                    <a:gd name="connsiteY38" fmla="*/ 1045047 h 1509906"/>
                    <a:gd name="connsiteX39" fmla="*/ 278694 w 1034979"/>
                    <a:gd name="connsiteY39" fmla="*/ 1069812 h 1509906"/>
                    <a:gd name="connsiteX40" fmla="*/ 280599 w 1034979"/>
                    <a:gd name="connsiteY40" fmla="*/ 1075527 h 1509906"/>
                    <a:gd name="connsiteX41" fmla="*/ 278694 w 1034979"/>
                    <a:gd name="connsiteY41" fmla="*/ 1094577 h 1509906"/>
                    <a:gd name="connsiteX42" fmla="*/ 276789 w 1034979"/>
                    <a:gd name="connsiteY42" fmla="*/ 1104102 h 1509906"/>
                    <a:gd name="connsiteX43" fmla="*/ 263454 w 1034979"/>
                    <a:gd name="connsiteY43" fmla="*/ 1117437 h 1509906"/>
                    <a:gd name="connsiteX44" fmla="*/ 252024 w 1034979"/>
                    <a:gd name="connsiteY44" fmla="*/ 1125057 h 1509906"/>
                    <a:gd name="connsiteX45" fmla="*/ 240594 w 1034979"/>
                    <a:gd name="connsiteY45" fmla="*/ 1128867 h 1509906"/>
                    <a:gd name="connsiteX46" fmla="*/ 27234 w 1034979"/>
                    <a:gd name="connsiteY46" fmla="*/ 1147917 h 1509906"/>
                    <a:gd name="connsiteX47" fmla="*/ 15804 w 1034979"/>
                    <a:gd name="connsiteY47" fmla="*/ 1153632 h 1509906"/>
                    <a:gd name="connsiteX48" fmla="*/ 6279 w 1034979"/>
                    <a:gd name="connsiteY48" fmla="*/ 1163157 h 1509906"/>
                    <a:gd name="connsiteX49" fmla="*/ 4374 w 1034979"/>
                    <a:gd name="connsiteY49" fmla="*/ 1168872 h 1509906"/>
                    <a:gd name="connsiteX50" fmla="*/ 564 w 1034979"/>
                    <a:gd name="connsiteY50" fmla="*/ 1174587 h 1509906"/>
                    <a:gd name="connsiteX51" fmla="*/ 6279 w 1034979"/>
                    <a:gd name="connsiteY51" fmla="*/ 1206972 h 1509906"/>
                    <a:gd name="connsiteX52" fmla="*/ 11994 w 1034979"/>
                    <a:gd name="connsiteY52" fmla="*/ 1210782 h 1509906"/>
                    <a:gd name="connsiteX53" fmla="*/ 17709 w 1034979"/>
                    <a:gd name="connsiteY53" fmla="*/ 1212687 h 1509906"/>
                    <a:gd name="connsiteX54" fmla="*/ 145344 w 1034979"/>
                    <a:gd name="connsiteY54" fmla="*/ 1210782 h 1509906"/>
                    <a:gd name="connsiteX55" fmla="*/ 152964 w 1034979"/>
                    <a:gd name="connsiteY55" fmla="*/ 1208877 h 1509906"/>
                    <a:gd name="connsiteX56" fmla="*/ 303459 w 1034979"/>
                    <a:gd name="connsiteY56" fmla="*/ 1203162 h 1509906"/>
                    <a:gd name="connsiteX57" fmla="*/ 318699 w 1034979"/>
                    <a:gd name="connsiteY57" fmla="*/ 1210782 h 1509906"/>
                    <a:gd name="connsiteX58" fmla="*/ 330129 w 1034979"/>
                    <a:gd name="connsiteY58" fmla="*/ 1216497 h 1509906"/>
                    <a:gd name="connsiteX59" fmla="*/ 333939 w 1034979"/>
                    <a:gd name="connsiteY59" fmla="*/ 1222212 h 1509906"/>
                    <a:gd name="connsiteX60" fmla="*/ 339654 w 1034979"/>
                    <a:gd name="connsiteY60" fmla="*/ 1224117 h 1509906"/>
                    <a:gd name="connsiteX61" fmla="*/ 351084 w 1034979"/>
                    <a:gd name="connsiteY61" fmla="*/ 1231737 h 1509906"/>
                    <a:gd name="connsiteX62" fmla="*/ 356799 w 1034979"/>
                    <a:gd name="connsiteY62" fmla="*/ 1235547 h 1509906"/>
                    <a:gd name="connsiteX63" fmla="*/ 360609 w 1034979"/>
                    <a:gd name="connsiteY63" fmla="*/ 1241262 h 1509906"/>
                    <a:gd name="connsiteX64" fmla="*/ 366324 w 1034979"/>
                    <a:gd name="connsiteY64" fmla="*/ 1252692 h 1509906"/>
                    <a:gd name="connsiteX65" fmla="*/ 362514 w 1034979"/>
                    <a:gd name="connsiteY65" fmla="*/ 1279362 h 1509906"/>
                    <a:gd name="connsiteX66" fmla="*/ 358704 w 1034979"/>
                    <a:gd name="connsiteY66" fmla="*/ 1285077 h 1509906"/>
                    <a:gd name="connsiteX67" fmla="*/ 356799 w 1034979"/>
                    <a:gd name="connsiteY67" fmla="*/ 1290792 h 1509906"/>
                    <a:gd name="connsiteX68" fmla="*/ 352989 w 1034979"/>
                    <a:gd name="connsiteY68" fmla="*/ 1296507 h 1509906"/>
                    <a:gd name="connsiteX69" fmla="*/ 351084 w 1034979"/>
                    <a:gd name="connsiteY69" fmla="*/ 1302222 h 1509906"/>
                    <a:gd name="connsiteX70" fmla="*/ 347274 w 1034979"/>
                    <a:gd name="connsiteY70" fmla="*/ 1307937 h 1509906"/>
                    <a:gd name="connsiteX71" fmla="*/ 330129 w 1034979"/>
                    <a:gd name="connsiteY71" fmla="*/ 1374612 h 1509906"/>
                    <a:gd name="connsiteX72" fmla="*/ 328224 w 1034979"/>
                    <a:gd name="connsiteY72" fmla="*/ 1426047 h 1509906"/>
                    <a:gd name="connsiteX73" fmla="*/ 330129 w 1034979"/>
                    <a:gd name="connsiteY73" fmla="*/ 1450812 h 1509906"/>
                    <a:gd name="connsiteX74" fmla="*/ 332034 w 1034979"/>
                    <a:gd name="connsiteY74" fmla="*/ 1456527 h 1509906"/>
                    <a:gd name="connsiteX75" fmla="*/ 335844 w 1034979"/>
                    <a:gd name="connsiteY75" fmla="*/ 1460337 h 1509906"/>
                    <a:gd name="connsiteX76" fmla="*/ 364419 w 1034979"/>
                    <a:gd name="connsiteY76" fmla="*/ 1506057 h 1509906"/>
                    <a:gd name="connsiteX77" fmla="*/ 387279 w 1034979"/>
                    <a:gd name="connsiteY77" fmla="*/ 1507962 h 1509906"/>
                    <a:gd name="connsiteX78" fmla="*/ 392994 w 1034979"/>
                    <a:gd name="connsiteY78" fmla="*/ 1502247 h 1509906"/>
                    <a:gd name="connsiteX79" fmla="*/ 394899 w 1034979"/>
                    <a:gd name="connsiteY79" fmla="*/ 1490817 h 1509906"/>
                    <a:gd name="connsiteX80" fmla="*/ 396804 w 1034979"/>
                    <a:gd name="connsiteY80" fmla="*/ 1485102 h 1509906"/>
                    <a:gd name="connsiteX81" fmla="*/ 398709 w 1034979"/>
                    <a:gd name="connsiteY81" fmla="*/ 1467957 h 1509906"/>
                    <a:gd name="connsiteX82" fmla="*/ 400614 w 1034979"/>
                    <a:gd name="connsiteY82" fmla="*/ 1454622 h 1509906"/>
                    <a:gd name="connsiteX83" fmla="*/ 404424 w 1034979"/>
                    <a:gd name="connsiteY83" fmla="*/ 1397472 h 1509906"/>
                    <a:gd name="connsiteX84" fmla="*/ 410139 w 1034979"/>
                    <a:gd name="connsiteY84" fmla="*/ 1386042 h 1509906"/>
                    <a:gd name="connsiteX85" fmla="*/ 413949 w 1034979"/>
                    <a:gd name="connsiteY85" fmla="*/ 1372707 h 1509906"/>
                    <a:gd name="connsiteX86" fmla="*/ 415854 w 1034979"/>
                    <a:gd name="connsiteY86" fmla="*/ 1366992 h 1509906"/>
                    <a:gd name="connsiteX87" fmla="*/ 417759 w 1034979"/>
                    <a:gd name="connsiteY87" fmla="*/ 1353657 h 1509906"/>
                    <a:gd name="connsiteX88" fmla="*/ 421569 w 1034979"/>
                    <a:gd name="connsiteY88" fmla="*/ 1342227 h 1509906"/>
                    <a:gd name="connsiteX89" fmla="*/ 427284 w 1034979"/>
                    <a:gd name="connsiteY89" fmla="*/ 1328892 h 1509906"/>
                    <a:gd name="connsiteX90" fmla="*/ 467289 w 1034979"/>
                    <a:gd name="connsiteY90" fmla="*/ 1258407 h 1509906"/>
                    <a:gd name="connsiteX91" fmla="*/ 528455 w 1034979"/>
                    <a:gd name="connsiteY91" fmla="*/ 1245638 h 1509906"/>
                    <a:gd name="connsiteX92" fmla="*/ 573969 w 1034979"/>
                    <a:gd name="connsiteY92" fmla="*/ 1229832 h 1509906"/>
                    <a:gd name="connsiteX93" fmla="*/ 585399 w 1034979"/>
                    <a:gd name="connsiteY93" fmla="*/ 1226022 h 1509906"/>
                    <a:gd name="connsiteX94" fmla="*/ 720654 w 1034979"/>
                    <a:gd name="connsiteY94" fmla="*/ 1309842 h 1509906"/>
                    <a:gd name="connsiteX95" fmla="*/ 733989 w 1034979"/>
                    <a:gd name="connsiteY95" fmla="*/ 1319367 h 1509906"/>
                    <a:gd name="connsiteX96" fmla="*/ 743514 w 1034979"/>
                    <a:gd name="connsiteY96" fmla="*/ 1321272 h 1509906"/>
                    <a:gd name="connsiteX97" fmla="*/ 749229 w 1034979"/>
                    <a:gd name="connsiteY97" fmla="*/ 1323177 h 1509906"/>
                    <a:gd name="connsiteX98" fmla="*/ 762564 w 1034979"/>
                    <a:gd name="connsiteY98" fmla="*/ 1328892 h 1509906"/>
                    <a:gd name="connsiteX99" fmla="*/ 777804 w 1034979"/>
                    <a:gd name="connsiteY99" fmla="*/ 1326987 h 1509906"/>
                    <a:gd name="connsiteX100" fmla="*/ 789234 w 1034979"/>
                    <a:gd name="connsiteY100" fmla="*/ 1321272 h 1509906"/>
                    <a:gd name="connsiteX101" fmla="*/ 794949 w 1034979"/>
                    <a:gd name="connsiteY101" fmla="*/ 1319367 h 1509906"/>
                    <a:gd name="connsiteX102" fmla="*/ 802569 w 1034979"/>
                    <a:gd name="connsiteY102" fmla="*/ 1302222 h 1509906"/>
                    <a:gd name="connsiteX103" fmla="*/ 800664 w 1034979"/>
                    <a:gd name="connsiteY103" fmla="*/ 1277457 h 1509906"/>
                    <a:gd name="connsiteX104" fmla="*/ 798759 w 1034979"/>
                    <a:gd name="connsiteY104" fmla="*/ 1271742 h 1509906"/>
                    <a:gd name="connsiteX105" fmla="*/ 796854 w 1034979"/>
                    <a:gd name="connsiteY105" fmla="*/ 1264122 h 1509906"/>
                    <a:gd name="connsiteX106" fmla="*/ 783519 w 1034979"/>
                    <a:gd name="connsiteY106" fmla="*/ 1246977 h 1509906"/>
                    <a:gd name="connsiteX107" fmla="*/ 773994 w 1034979"/>
                    <a:gd name="connsiteY107" fmla="*/ 1241262 h 1509906"/>
                    <a:gd name="connsiteX108" fmla="*/ 648264 w 1034979"/>
                    <a:gd name="connsiteY108" fmla="*/ 1149822 h 1509906"/>
                    <a:gd name="connsiteX109" fmla="*/ 644454 w 1034979"/>
                    <a:gd name="connsiteY109" fmla="*/ 1132677 h 1509906"/>
                    <a:gd name="connsiteX110" fmla="*/ 646359 w 1034979"/>
                    <a:gd name="connsiteY110" fmla="*/ 1125057 h 1509906"/>
                    <a:gd name="connsiteX111" fmla="*/ 650169 w 1034979"/>
                    <a:gd name="connsiteY111" fmla="*/ 1107912 h 1509906"/>
                    <a:gd name="connsiteX112" fmla="*/ 653979 w 1034979"/>
                    <a:gd name="connsiteY112" fmla="*/ 1102197 h 1509906"/>
                    <a:gd name="connsiteX113" fmla="*/ 655884 w 1034979"/>
                    <a:gd name="connsiteY113" fmla="*/ 1096482 h 1509906"/>
                    <a:gd name="connsiteX114" fmla="*/ 661599 w 1034979"/>
                    <a:gd name="connsiteY114" fmla="*/ 1094577 h 1509906"/>
                    <a:gd name="connsiteX115" fmla="*/ 671124 w 1034979"/>
                    <a:gd name="connsiteY115" fmla="*/ 1083147 h 1509906"/>
                    <a:gd name="connsiteX116" fmla="*/ 724464 w 1034979"/>
                    <a:gd name="connsiteY116" fmla="*/ 1075527 h 1509906"/>
                    <a:gd name="connsiteX117" fmla="*/ 842574 w 1034979"/>
                    <a:gd name="connsiteY117" fmla="*/ 1077432 h 1509906"/>
                    <a:gd name="connsiteX118" fmla="*/ 871149 w 1034979"/>
                    <a:gd name="connsiteY118" fmla="*/ 1079337 h 1509906"/>
                    <a:gd name="connsiteX119" fmla="*/ 899724 w 1034979"/>
                    <a:gd name="connsiteY119" fmla="*/ 1085052 h 1509906"/>
                    <a:gd name="connsiteX120" fmla="*/ 922584 w 1034979"/>
                    <a:gd name="connsiteY120" fmla="*/ 1088862 h 1509906"/>
                    <a:gd name="connsiteX121" fmla="*/ 951159 w 1034979"/>
                    <a:gd name="connsiteY121" fmla="*/ 1094577 h 1509906"/>
                    <a:gd name="connsiteX122" fmla="*/ 956874 w 1034979"/>
                    <a:gd name="connsiteY122" fmla="*/ 1094577 h 1509906"/>
                    <a:gd name="connsiteX123" fmla="*/ 1002594 w 1034979"/>
                    <a:gd name="connsiteY123" fmla="*/ 1092672 h 1509906"/>
                    <a:gd name="connsiteX124" fmla="*/ 1031169 w 1034979"/>
                    <a:gd name="connsiteY124" fmla="*/ 1085052 h 1509906"/>
                    <a:gd name="connsiteX125" fmla="*/ 1034979 w 1034979"/>
                    <a:gd name="connsiteY125" fmla="*/ 1079337 h 1509906"/>
                    <a:gd name="connsiteX126" fmla="*/ 1033074 w 1034979"/>
                    <a:gd name="connsiteY126" fmla="*/ 1060287 h 1509906"/>
                    <a:gd name="connsiteX127" fmla="*/ 1027359 w 1034979"/>
                    <a:gd name="connsiteY127" fmla="*/ 1056477 h 1509906"/>
                    <a:gd name="connsiteX128" fmla="*/ 1012119 w 1034979"/>
                    <a:gd name="connsiteY128" fmla="*/ 1054572 h 1509906"/>
                    <a:gd name="connsiteX129" fmla="*/ 1006404 w 1034979"/>
                    <a:gd name="connsiteY129" fmla="*/ 1052667 h 1509906"/>
                    <a:gd name="connsiteX130" fmla="*/ 998784 w 1034979"/>
                    <a:gd name="connsiteY130" fmla="*/ 1050762 h 1509906"/>
                    <a:gd name="connsiteX131" fmla="*/ 987354 w 1034979"/>
                    <a:gd name="connsiteY131" fmla="*/ 1043142 h 1509906"/>
                    <a:gd name="connsiteX132" fmla="*/ 975924 w 1034979"/>
                    <a:gd name="connsiteY132" fmla="*/ 1039332 h 1509906"/>
                    <a:gd name="connsiteX133" fmla="*/ 970209 w 1034979"/>
                    <a:gd name="connsiteY133" fmla="*/ 1037427 h 1509906"/>
                    <a:gd name="connsiteX134" fmla="*/ 962589 w 1034979"/>
                    <a:gd name="connsiteY134" fmla="*/ 1035522 h 1509906"/>
                    <a:gd name="connsiteX135" fmla="*/ 956874 w 1034979"/>
                    <a:gd name="connsiteY135" fmla="*/ 1033617 h 1509906"/>
                    <a:gd name="connsiteX136" fmla="*/ 935919 w 1034979"/>
                    <a:gd name="connsiteY136" fmla="*/ 1027902 h 1509906"/>
                    <a:gd name="connsiteX137" fmla="*/ 930204 w 1034979"/>
                    <a:gd name="connsiteY137" fmla="*/ 1025997 h 1509906"/>
                    <a:gd name="connsiteX138" fmla="*/ 825429 w 1034979"/>
                    <a:gd name="connsiteY138" fmla="*/ 1027902 h 1509906"/>
                    <a:gd name="connsiteX139" fmla="*/ 819714 w 1034979"/>
                    <a:gd name="connsiteY139" fmla="*/ 1029807 h 1509906"/>
                    <a:gd name="connsiteX140" fmla="*/ 730179 w 1034979"/>
                    <a:gd name="connsiteY140" fmla="*/ 1031712 h 1509906"/>
                    <a:gd name="connsiteX141" fmla="*/ 716844 w 1034979"/>
                    <a:gd name="connsiteY141" fmla="*/ 1035522 h 1509906"/>
                    <a:gd name="connsiteX142" fmla="*/ 695889 w 1034979"/>
                    <a:gd name="connsiteY142" fmla="*/ 1037427 h 1509906"/>
                    <a:gd name="connsiteX143" fmla="*/ 669219 w 1034979"/>
                    <a:gd name="connsiteY143" fmla="*/ 1039332 h 1509906"/>
                    <a:gd name="connsiteX144" fmla="*/ 669219 w 1034979"/>
                    <a:gd name="connsiteY144" fmla="*/ 1039332 h 1509906"/>
                    <a:gd name="connsiteX145" fmla="*/ 646359 w 1034979"/>
                    <a:gd name="connsiteY145" fmla="*/ 1043142 h 1509906"/>
                    <a:gd name="connsiteX146" fmla="*/ 642549 w 1034979"/>
                    <a:gd name="connsiteY146" fmla="*/ 1031712 h 1509906"/>
                    <a:gd name="connsiteX147" fmla="*/ 640644 w 1034979"/>
                    <a:gd name="connsiteY147" fmla="*/ 1025997 h 1509906"/>
                    <a:gd name="connsiteX148" fmla="*/ 642549 w 1034979"/>
                    <a:gd name="connsiteY148" fmla="*/ 1008852 h 1509906"/>
                    <a:gd name="connsiteX149" fmla="*/ 644454 w 1034979"/>
                    <a:gd name="connsiteY149" fmla="*/ 1003137 h 1509906"/>
                    <a:gd name="connsiteX150" fmla="*/ 661599 w 1034979"/>
                    <a:gd name="connsiteY150" fmla="*/ 993612 h 1509906"/>
                    <a:gd name="connsiteX151" fmla="*/ 673029 w 1034979"/>
                    <a:gd name="connsiteY151" fmla="*/ 985992 h 1509906"/>
                    <a:gd name="connsiteX152" fmla="*/ 674934 w 1034979"/>
                    <a:gd name="connsiteY152" fmla="*/ 980277 h 1509906"/>
                    <a:gd name="connsiteX153" fmla="*/ 680649 w 1034979"/>
                    <a:gd name="connsiteY153" fmla="*/ 978372 h 1509906"/>
                    <a:gd name="connsiteX154" fmla="*/ 686364 w 1034979"/>
                    <a:gd name="connsiteY154" fmla="*/ 974562 h 1509906"/>
                    <a:gd name="connsiteX155" fmla="*/ 695889 w 1034979"/>
                    <a:gd name="connsiteY155" fmla="*/ 965037 h 1509906"/>
                    <a:gd name="connsiteX156" fmla="*/ 705414 w 1034979"/>
                    <a:gd name="connsiteY156" fmla="*/ 953607 h 1509906"/>
                    <a:gd name="connsiteX157" fmla="*/ 716844 w 1034979"/>
                    <a:gd name="connsiteY157" fmla="*/ 945987 h 1509906"/>
                    <a:gd name="connsiteX158" fmla="*/ 732084 w 1034979"/>
                    <a:gd name="connsiteY158" fmla="*/ 932652 h 1509906"/>
                    <a:gd name="connsiteX159" fmla="*/ 741609 w 1034979"/>
                    <a:gd name="connsiteY159" fmla="*/ 921222 h 1509906"/>
                    <a:gd name="connsiteX160" fmla="*/ 753039 w 1034979"/>
                    <a:gd name="connsiteY160" fmla="*/ 911697 h 1509906"/>
                    <a:gd name="connsiteX161" fmla="*/ 758754 w 1034979"/>
                    <a:gd name="connsiteY161" fmla="*/ 900267 h 1509906"/>
                    <a:gd name="connsiteX162" fmla="*/ 760659 w 1034979"/>
                    <a:gd name="connsiteY162" fmla="*/ 894552 h 1509906"/>
                    <a:gd name="connsiteX163" fmla="*/ 766374 w 1034979"/>
                    <a:gd name="connsiteY163" fmla="*/ 883122 h 1509906"/>
                    <a:gd name="connsiteX164" fmla="*/ 764469 w 1034979"/>
                    <a:gd name="connsiteY164" fmla="*/ 867882 h 1509906"/>
                    <a:gd name="connsiteX165" fmla="*/ 758754 w 1034979"/>
                    <a:gd name="connsiteY165" fmla="*/ 865977 h 1509906"/>
                    <a:gd name="connsiteX166" fmla="*/ 737799 w 1034979"/>
                    <a:gd name="connsiteY166" fmla="*/ 867882 h 1509906"/>
                    <a:gd name="connsiteX167" fmla="*/ 732084 w 1034979"/>
                    <a:gd name="connsiteY167" fmla="*/ 871692 h 1509906"/>
                    <a:gd name="connsiteX168" fmla="*/ 720654 w 1034979"/>
                    <a:gd name="connsiteY168" fmla="*/ 875502 h 1509906"/>
                    <a:gd name="connsiteX169" fmla="*/ 716844 w 1034979"/>
                    <a:gd name="connsiteY169" fmla="*/ 881217 h 1509906"/>
                    <a:gd name="connsiteX170" fmla="*/ 711129 w 1034979"/>
                    <a:gd name="connsiteY170" fmla="*/ 883122 h 1509906"/>
                    <a:gd name="connsiteX171" fmla="*/ 705414 w 1034979"/>
                    <a:gd name="connsiteY171" fmla="*/ 886932 h 1509906"/>
                    <a:gd name="connsiteX172" fmla="*/ 699699 w 1034979"/>
                    <a:gd name="connsiteY172" fmla="*/ 892647 h 1509906"/>
                    <a:gd name="connsiteX173" fmla="*/ 692079 w 1034979"/>
                    <a:gd name="connsiteY173" fmla="*/ 896457 h 1509906"/>
                    <a:gd name="connsiteX174" fmla="*/ 595181 w 1034979"/>
                    <a:gd name="connsiteY174" fmla="*/ 951135 h 1509906"/>
                    <a:gd name="connsiteX175" fmla="*/ 507294 w 1034979"/>
                    <a:gd name="connsiteY175" fmla="*/ 841212 h 1509906"/>
                    <a:gd name="connsiteX176" fmla="*/ 503484 w 1034979"/>
                    <a:gd name="connsiteY176" fmla="*/ 351627 h 1509906"/>
                    <a:gd name="connsiteX177" fmla="*/ 499674 w 1034979"/>
                    <a:gd name="connsiteY177" fmla="*/ 60162 h 1509906"/>
                    <a:gd name="connsiteX178" fmla="*/ 490149 w 1034979"/>
                    <a:gd name="connsiteY178" fmla="*/ 33492 h 1509906"/>
                    <a:gd name="connsiteX179" fmla="*/ 488244 w 1034979"/>
                    <a:gd name="connsiteY179" fmla="*/ 27777 h 1509906"/>
                    <a:gd name="connsiteX180" fmla="*/ 484434 w 1034979"/>
                    <a:gd name="connsiteY180" fmla="*/ 22062 h 1509906"/>
                    <a:gd name="connsiteX181" fmla="*/ 478719 w 1034979"/>
                    <a:gd name="connsiteY181" fmla="*/ 10632 h 1509906"/>
                    <a:gd name="connsiteX182" fmla="*/ 473004 w 1034979"/>
                    <a:gd name="connsiteY182" fmla="*/ 6822 h 1509906"/>
                    <a:gd name="connsiteX183" fmla="*/ 469194 w 1034979"/>
                    <a:gd name="connsiteY183" fmla="*/ 1107 h 1509906"/>
                    <a:gd name="connsiteX184" fmla="*/ 429189 w 1034979"/>
                    <a:gd name="connsiteY184" fmla="*/ 4917 h 1509906"/>
                    <a:gd name="connsiteX185" fmla="*/ 421569 w 1034979"/>
                    <a:gd name="connsiteY185" fmla="*/ 16347 h 1509906"/>
                    <a:gd name="connsiteX186" fmla="*/ 417759 w 1034979"/>
                    <a:gd name="connsiteY186" fmla="*/ 22062 h 1509906"/>
                    <a:gd name="connsiteX187" fmla="*/ 419664 w 1034979"/>
                    <a:gd name="connsiteY187" fmla="*/ 54447 h 1509906"/>
                    <a:gd name="connsiteX188" fmla="*/ 423474 w 1034979"/>
                    <a:gd name="connsiteY188" fmla="*/ 65877 h 1509906"/>
                    <a:gd name="connsiteX189" fmla="*/ 425379 w 1034979"/>
                    <a:gd name="connsiteY189" fmla="*/ 71592 h 1509906"/>
                    <a:gd name="connsiteX190" fmla="*/ 425379 w 1034979"/>
                    <a:gd name="connsiteY190" fmla="*/ 77307 h 1509906"/>
                    <a:gd name="connsiteX191" fmla="*/ 429189 w 1034979"/>
                    <a:gd name="connsiteY191" fmla="*/ 231612 h 1509906"/>
                    <a:gd name="connsiteX192" fmla="*/ 440619 w 1034979"/>
                    <a:gd name="connsiteY192" fmla="*/ 414492 h 1509906"/>
                    <a:gd name="connsiteX193" fmla="*/ 435265 w 1034979"/>
                    <a:gd name="connsiteY193" fmla="*/ 711672 h 1509906"/>
                    <a:gd name="connsiteX194" fmla="*/ 435059 w 1034979"/>
                    <a:gd name="connsiteY194" fmla="*/ 792350 h 1509906"/>
                    <a:gd name="connsiteX195" fmla="*/ 430322 w 1034979"/>
                    <a:gd name="connsiteY195"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59619 w 1034979"/>
                    <a:gd name="connsiteY20" fmla="*/ 867882 h 1509906"/>
                    <a:gd name="connsiteX21" fmla="*/ 46284 w 1034979"/>
                    <a:gd name="connsiteY21" fmla="*/ 888837 h 1509906"/>
                    <a:gd name="connsiteX22" fmla="*/ 50094 w 1034979"/>
                    <a:gd name="connsiteY22" fmla="*/ 926937 h 1509906"/>
                    <a:gd name="connsiteX23" fmla="*/ 53904 w 1034979"/>
                    <a:gd name="connsiteY23" fmla="*/ 932652 h 1509906"/>
                    <a:gd name="connsiteX24" fmla="*/ 59619 w 1034979"/>
                    <a:gd name="connsiteY24" fmla="*/ 936462 h 1509906"/>
                    <a:gd name="connsiteX25" fmla="*/ 63429 w 1034979"/>
                    <a:gd name="connsiteY25" fmla="*/ 942177 h 1509906"/>
                    <a:gd name="connsiteX26" fmla="*/ 80574 w 1034979"/>
                    <a:gd name="connsiteY26" fmla="*/ 951702 h 1509906"/>
                    <a:gd name="connsiteX27" fmla="*/ 166299 w 1034979"/>
                    <a:gd name="connsiteY27" fmla="*/ 972657 h 1509906"/>
                    <a:gd name="connsiteX28" fmla="*/ 191064 w 1034979"/>
                    <a:gd name="connsiteY28" fmla="*/ 978372 h 1509906"/>
                    <a:gd name="connsiteX29" fmla="*/ 208209 w 1034979"/>
                    <a:gd name="connsiteY29" fmla="*/ 984087 h 1509906"/>
                    <a:gd name="connsiteX30" fmla="*/ 213924 w 1034979"/>
                    <a:gd name="connsiteY30" fmla="*/ 985992 h 1509906"/>
                    <a:gd name="connsiteX31" fmla="*/ 229164 w 1034979"/>
                    <a:gd name="connsiteY31" fmla="*/ 989802 h 1509906"/>
                    <a:gd name="connsiteX32" fmla="*/ 248214 w 1034979"/>
                    <a:gd name="connsiteY32" fmla="*/ 995517 h 1509906"/>
                    <a:gd name="connsiteX33" fmla="*/ 253929 w 1034979"/>
                    <a:gd name="connsiteY33" fmla="*/ 999327 h 1509906"/>
                    <a:gd name="connsiteX34" fmla="*/ 267264 w 1034979"/>
                    <a:gd name="connsiteY34" fmla="*/ 1014567 h 1509906"/>
                    <a:gd name="connsiteX35" fmla="*/ 272979 w 1034979"/>
                    <a:gd name="connsiteY35" fmla="*/ 1033617 h 1509906"/>
                    <a:gd name="connsiteX36" fmla="*/ 274884 w 1034979"/>
                    <a:gd name="connsiteY36" fmla="*/ 1039332 h 1509906"/>
                    <a:gd name="connsiteX37" fmla="*/ 276789 w 1034979"/>
                    <a:gd name="connsiteY37" fmla="*/ 1045047 h 1509906"/>
                    <a:gd name="connsiteX38" fmla="*/ 278694 w 1034979"/>
                    <a:gd name="connsiteY38" fmla="*/ 1069812 h 1509906"/>
                    <a:gd name="connsiteX39" fmla="*/ 280599 w 1034979"/>
                    <a:gd name="connsiteY39" fmla="*/ 1075527 h 1509906"/>
                    <a:gd name="connsiteX40" fmla="*/ 278694 w 1034979"/>
                    <a:gd name="connsiteY40" fmla="*/ 1094577 h 1509906"/>
                    <a:gd name="connsiteX41" fmla="*/ 276789 w 1034979"/>
                    <a:gd name="connsiteY41" fmla="*/ 1104102 h 1509906"/>
                    <a:gd name="connsiteX42" fmla="*/ 263454 w 1034979"/>
                    <a:gd name="connsiteY42" fmla="*/ 1117437 h 1509906"/>
                    <a:gd name="connsiteX43" fmla="*/ 252024 w 1034979"/>
                    <a:gd name="connsiteY43" fmla="*/ 1125057 h 1509906"/>
                    <a:gd name="connsiteX44" fmla="*/ 240594 w 1034979"/>
                    <a:gd name="connsiteY44" fmla="*/ 1128867 h 1509906"/>
                    <a:gd name="connsiteX45" fmla="*/ 27234 w 1034979"/>
                    <a:gd name="connsiteY45" fmla="*/ 1147917 h 1509906"/>
                    <a:gd name="connsiteX46" fmla="*/ 15804 w 1034979"/>
                    <a:gd name="connsiteY46" fmla="*/ 1153632 h 1509906"/>
                    <a:gd name="connsiteX47" fmla="*/ 6279 w 1034979"/>
                    <a:gd name="connsiteY47" fmla="*/ 1163157 h 1509906"/>
                    <a:gd name="connsiteX48" fmla="*/ 4374 w 1034979"/>
                    <a:gd name="connsiteY48" fmla="*/ 1168872 h 1509906"/>
                    <a:gd name="connsiteX49" fmla="*/ 564 w 1034979"/>
                    <a:gd name="connsiteY49" fmla="*/ 1174587 h 1509906"/>
                    <a:gd name="connsiteX50" fmla="*/ 6279 w 1034979"/>
                    <a:gd name="connsiteY50" fmla="*/ 1206972 h 1509906"/>
                    <a:gd name="connsiteX51" fmla="*/ 11994 w 1034979"/>
                    <a:gd name="connsiteY51" fmla="*/ 1210782 h 1509906"/>
                    <a:gd name="connsiteX52" fmla="*/ 17709 w 1034979"/>
                    <a:gd name="connsiteY52" fmla="*/ 1212687 h 1509906"/>
                    <a:gd name="connsiteX53" fmla="*/ 145344 w 1034979"/>
                    <a:gd name="connsiteY53" fmla="*/ 1210782 h 1509906"/>
                    <a:gd name="connsiteX54" fmla="*/ 152964 w 1034979"/>
                    <a:gd name="connsiteY54" fmla="*/ 1208877 h 1509906"/>
                    <a:gd name="connsiteX55" fmla="*/ 303459 w 1034979"/>
                    <a:gd name="connsiteY55" fmla="*/ 1203162 h 1509906"/>
                    <a:gd name="connsiteX56" fmla="*/ 318699 w 1034979"/>
                    <a:gd name="connsiteY56" fmla="*/ 1210782 h 1509906"/>
                    <a:gd name="connsiteX57" fmla="*/ 330129 w 1034979"/>
                    <a:gd name="connsiteY57" fmla="*/ 1216497 h 1509906"/>
                    <a:gd name="connsiteX58" fmla="*/ 333939 w 1034979"/>
                    <a:gd name="connsiteY58" fmla="*/ 1222212 h 1509906"/>
                    <a:gd name="connsiteX59" fmla="*/ 339654 w 1034979"/>
                    <a:gd name="connsiteY59" fmla="*/ 1224117 h 1509906"/>
                    <a:gd name="connsiteX60" fmla="*/ 351084 w 1034979"/>
                    <a:gd name="connsiteY60" fmla="*/ 1231737 h 1509906"/>
                    <a:gd name="connsiteX61" fmla="*/ 356799 w 1034979"/>
                    <a:gd name="connsiteY61" fmla="*/ 1235547 h 1509906"/>
                    <a:gd name="connsiteX62" fmla="*/ 360609 w 1034979"/>
                    <a:gd name="connsiteY62" fmla="*/ 1241262 h 1509906"/>
                    <a:gd name="connsiteX63" fmla="*/ 366324 w 1034979"/>
                    <a:gd name="connsiteY63" fmla="*/ 1252692 h 1509906"/>
                    <a:gd name="connsiteX64" fmla="*/ 362514 w 1034979"/>
                    <a:gd name="connsiteY64" fmla="*/ 1279362 h 1509906"/>
                    <a:gd name="connsiteX65" fmla="*/ 358704 w 1034979"/>
                    <a:gd name="connsiteY65" fmla="*/ 1285077 h 1509906"/>
                    <a:gd name="connsiteX66" fmla="*/ 356799 w 1034979"/>
                    <a:gd name="connsiteY66" fmla="*/ 1290792 h 1509906"/>
                    <a:gd name="connsiteX67" fmla="*/ 352989 w 1034979"/>
                    <a:gd name="connsiteY67" fmla="*/ 1296507 h 1509906"/>
                    <a:gd name="connsiteX68" fmla="*/ 351084 w 1034979"/>
                    <a:gd name="connsiteY68" fmla="*/ 1302222 h 1509906"/>
                    <a:gd name="connsiteX69" fmla="*/ 347274 w 1034979"/>
                    <a:gd name="connsiteY69" fmla="*/ 1307937 h 1509906"/>
                    <a:gd name="connsiteX70" fmla="*/ 330129 w 1034979"/>
                    <a:gd name="connsiteY70" fmla="*/ 1374612 h 1509906"/>
                    <a:gd name="connsiteX71" fmla="*/ 328224 w 1034979"/>
                    <a:gd name="connsiteY71" fmla="*/ 1426047 h 1509906"/>
                    <a:gd name="connsiteX72" fmla="*/ 330129 w 1034979"/>
                    <a:gd name="connsiteY72" fmla="*/ 1450812 h 1509906"/>
                    <a:gd name="connsiteX73" fmla="*/ 332034 w 1034979"/>
                    <a:gd name="connsiteY73" fmla="*/ 1456527 h 1509906"/>
                    <a:gd name="connsiteX74" fmla="*/ 335844 w 1034979"/>
                    <a:gd name="connsiteY74" fmla="*/ 1460337 h 1509906"/>
                    <a:gd name="connsiteX75" fmla="*/ 364419 w 1034979"/>
                    <a:gd name="connsiteY75" fmla="*/ 1506057 h 1509906"/>
                    <a:gd name="connsiteX76" fmla="*/ 387279 w 1034979"/>
                    <a:gd name="connsiteY76" fmla="*/ 1507962 h 1509906"/>
                    <a:gd name="connsiteX77" fmla="*/ 392994 w 1034979"/>
                    <a:gd name="connsiteY77" fmla="*/ 1502247 h 1509906"/>
                    <a:gd name="connsiteX78" fmla="*/ 394899 w 1034979"/>
                    <a:gd name="connsiteY78" fmla="*/ 1490817 h 1509906"/>
                    <a:gd name="connsiteX79" fmla="*/ 396804 w 1034979"/>
                    <a:gd name="connsiteY79" fmla="*/ 1485102 h 1509906"/>
                    <a:gd name="connsiteX80" fmla="*/ 398709 w 1034979"/>
                    <a:gd name="connsiteY80" fmla="*/ 1467957 h 1509906"/>
                    <a:gd name="connsiteX81" fmla="*/ 400614 w 1034979"/>
                    <a:gd name="connsiteY81" fmla="*/ 1454622 h 1509906"/>
                    <a:gd name="connsiteX82" fmla="*/ 404424 w 1034979"/>
                    <a:gd name="connsiteY82" fmla="*/ 1397472 h 1509906"/>
                    <a:gd name="connsiteX83" fmla="*/ 410139 w 1034979"/>
                    <a:gd name="connsiteY83" fmla="*/ 1386042 h 1509906"/>
                    <a:gd name="connsiteX84" fmla="*/ 413949 w 1034979"/>
                    <a:gd name="connsiteY84" fmla="*/ 1372707 h 1509906"/>
                    <a:gd name="connsiteX85" fmla="*/ 415854 w 1034979"/>
                    <a:gd name="connsiteY85" fmla="*/ 1366992 h 1509906"/>
                    <a:gd name="connsiteX86" fmla="*/ 417759 w 1034979"/>
                    <a:gd name="connsiteY86" fmla="*/ 1353657 h 1509906"/>
                    <a:gd name="connsiteX87" fmla="*/ 421569 w 1034979"/>
                    <a:gd name="connsiteY87" fmla="*/ 1342227 h 1509906"/>
                    <a:gd name="connsiteX88" fmla="*/ 427284 w 1034979"/>
                    <a:gd name="connsiteY88" fmla="*/ 1328892 h 1509906"/>
                    <a:gd name="connsiteX89" fmla="*/ 467289 w 1034979"/>
                    <a:gd name="connsiteY89" fmla="*/ 1258407 h 1509906"/>
                    <a:gd name="connsiteX90" fmla="*/ 528455 w 1034979"/>
                    <a:gd name="connsiteY90" fmla="*/ 1245638 h 1509906"/>
                    <a:gd name="connsiteX91" fmla="*/ 573969 w 1034979"/>
                    <a:gd name="connsiteY91" fmla="*/ 1229832 h 1509906"/>
                    <a:gd name="connsiteX92" fmla="*/ 585399 w 1034979"/>
                    <a:gd name="connsiteY92" fmla="*/ 1226022 h 1509906"/>
                    <a:gd name="connsiteX93" fmla="*/ 720654 w 1034979"/>
                    <a:gd name="connsiteY93" fmla="*/ 1309842 h 1509906"/>
                    <a:gd name="connsiteX94" fmla="*/ 733989 w 1034979"/>
                    <a:gd name="connsiteY94" fmla="*/ 1319367 h 1509906"/>
                    <a:gd name="connsiteX95" fmla="*/ 743514 w 1034979"/>
                    <a:gd name="connsiteY95" fmla="*/ 1321272 h 1509906"/>
                    <a:gd name="connsiteX96" fmla="*/ 749229 w 1034979"/>
                    <a:gd name="connsiteY96" fmla="*/ 1323177 h 1509906"/>
                    <a:gd name="connsiteX97" fmla="*/ 762564 w 1034979"/>
                    <a:gd name="connsiteY97" fmla="*/ 1328892 h 1509906"/>
                    <a:gd name="connsiteX98" fmla="*/ 777804 w 1034979"/>
                    <a:gd name="connsiteY98" fmla="*/ 1326987 h 1509906"/>
                    <a:gd name="connsiteX99" fmla="*/ 789234 w 1034979"/>
                    <a:gd name="connsiteY99" fmla="*/ 1321272 h 1509906"/>
                    <a:gd name="connsiteX100" fmla="*/ 794949 w 1034979"/>
                    <a:gd name="connsiteY100" fmla="*/ 1319367 h 1509906"/>
                    <a:gd name="connsiteX101" fmla="*/ 802569 w 1034979"/>
                    <a:gd name="connsiteY101" fmla="*/ 1302222 h 1509906"/>
                    <a:gd name="connsiteX102" fmla="*/ 800664 w 1034979"/>
                    <a:gd name="connsiteY102" fmla="*/ 1277457 h 1509906"/>
                    <a:gd name="connsiteX103" fmla="*/ 798759 w 1034979"/>
                    <a:gd name="connsiteY103" fmla="*/ 1271742 h 1509906"/>
                    <a:gd name="connsiteX104" fmla="*/ 796854 w 1034979"/>
                    <a:gd name="connsiteY104" fmla="*/ 1264122 h 1509906"/>
                    <a:gd name="connsiteX105" fmla="*/ 783519 w 1034979"/>
                    <a:gd name="connsiteY105" fmla="*/ 1246977 h 1509906"/>
                    <a:gd name="connsiteX106" fmla="*/ 773994 w 1034979"/>
                    <a:gd name="connsiteY106" fmla="*/ 1241262 h 1509906"/>
                    <a:gd name="connsiteX107" fmla="*/ 648264 w 1034979"/>
                    <a:gd name="connsiteY107" fmla="*/ 1149822 h 1509906"/>
                    <a:gd name="connsiteX108" fmla="*/ 644454 w 1034979"/>
                    <a:gd name="connsiteY108" fmla="*/ 1132677 h 1509906"/>
                    <a:gd name="connsiteX109" fmla="*/ 646359 w 1034979"/>
                    <a:gd name="connsiteY109" fmla="*/ 1125057 h 1509906"/>
                    <a:gd name="connsiteX110" fmla="*/ 650169 w 1034979"/>
                    <a:gd name="connsiteY110" fmla="*/ 1107912 h 1509906"/>
                    <a:gd name="connsiteX111" fmla="*/ 653979 w 1034979"/>
                    <a:gd name="connsiteY111" fmla="*/ 1102197 h 1509906"/>
                    <a:gd name="connsiteX112" fmla="*/ 655884 w 1034979"/>
                    <a:gd name="connsiteY112" fmla="*/ 1096482 h 1509906"/>
                    <a:gd name="connsiteX113" fmla="*/ 661599 w 1034979"/>
                    <a:gd name="connsiteY113" fmla="*/ 1094577 h 1509906"/>
                    <a:gd name="connsiteX114" fmla="*/ 671124 w 1034979"/>
                    <a:gd name="connsiteY114" fmla="*/ 1083147 h 1509906"/>
                    <a:gd name="connsiteX115" fmla="*/ 724464 w 1034979"/>
                    <a:gd name="connsiteY115" fmla="*/ 1075527 h 1509906"/>
                    <a:gd name="connsiteX116" fmla="*/ 842574 w 1034979"/>
                    <a:gd name="connsiteY116" fmla="*/ 1077432 h 1509906"/>
                    <a:gd name="connsiteX117" fmla="*/ 871149 w 1034979"/>
                    <a:gd name="connsiteY117" fmla="*/ 1079337 h 1509906"/>
                    <a:gd name="connsiteX118" fmla="*/ 899724 w 1034979"/>
                    <a:gd name="connsiteY118" fmla="*/ 1085052 h 1509906"/>
                    <a:gd name="connsiteX119" fmla="*/ 922584 w 1034979"/>
                    <a:gd name="connsiteY119" fmla="*/ 1088862 h 1509906"/>
                    <a:gd name="connsiteX120" fmla="*/ 951159 w 1034979"/>
                    <a:gd name="connsiteY120" fmla="*/ 1094577 h 1509906"/>
                    <a:gd name="connsiteX121" fmla="*/ 956874 w 1034979"/>
                    <a:gd name="connsiteY121" fmla="*/ 1094577 h 1509906"/>
                    <a:gd name="connsiteX122" fmla="*/ 1002594 w 1034979"/>
                    <a:gd name="connsiteY122" fmla="*/ 1092672 h 1509906"/>
                    <a:gd name="connsiteX123" fmla="*/ 1031169 w 1034979"/>
                    <a:gd name="connsiteY123" fmla="*/ 1085052 h 1509906"/>
                    <a:gd name="connsiteX124" fmla="*/ 1034979 w 1034979"/>
                    <a:gd name="connsiteY124" fmla="*/ 1079337 h 1509906"/>
                    <a:gd name="connsiteX125" fmla="*/ 1033074 w 1034979"/>
                    <a:gd name="connsiteY125" fmla="*/ 1060287 h 1509906"/>
                    <a:gd name="connsiteX126" fmla="*/ 1027359 w 1034979"/>
                    <a:gd name="connsiteY126" fmla="*/ 1056477 h 1509906"/>
                    <a:gd name="connsiteX127" fmla="*/ 1012119 w 1034979"/>
                    <a:gd name="connsiteY127" fmla="*/ 1054572 h 1509906"/>
                    <a:gd name="connsiteX128" fmla="*/ 1006404 w 1034979"/>
                    <a:gd name="connsiteY128" fmla="*/ 1052667 h 1509906"/>
                    <a:gd name="connsiteX129" fmla="*/ 998784 w 1034979"/>
                    <a:gd name="connsiteY129" fmla="*/ 1050762 h 1509906"/>
                    <a:gd name="connsiteX130" fmla="*/ 987354 w 1034979"/>
                    <a:gd name="connsiteY130" fmla="*/ 1043142 h 1509906"/>
                    <a:gd name="connsiteX131" fmla="*/ 975924 w 1034979"/>
                    <a:gd name="connsiteY131" fmla="*/ 1039332 h 1509906"/>
                    <a:gd name="connsiteX132" fmla="*/ 970209 w 1034979"/>
                    <a:gd name="connsiteY132" fmla="*/ 1037427 h 1509906"/>
                    <a:gd name="connsiteX133" fmla="*/ 962589 w 1034979"/>
                    <a:gd name="connsiteY133" fmla="*/ 1035522 h 1509906"/>
                    <a:gd name="connsiteX134" fmla="*/ 956874 w 1034979"/>
                    <a:gd name="connsiteY134" fmla="*/ 1033617 h 1509906"/>
                    <a:gd name="connsiteX135" fmla="*/ 935919 w 1034979"/>
                    <a:gd name="connsiteY135" fmla="*/ 1027902 h 1509906"/>
                    <a:gd name="connsiteX136" fmla="*/ 930204 w 1034979"/>
                    <a:gd name="connsiteY136" fmla="*/ 1025997 h 1509906"/>
                    <a:gd name="connsiteX137" fmla="*/ 825429 w 1034979"/>
                    <a:gd name="connsiteY137" fmla="*/ 1027902 h 1509906"/>
                    <a:gd name="connsiteX138" fmla="*/ 819714 w 1034979"/>
                    <a:gd name="connsiteY138" fmla="*/ 1029807 h 1509906"/>
                    <a:gd name="connsiteX139" fmla="*/ 730179 w 1034979"/>
                    <a:gd name="connsiteY139" fmla="*/ 1031712 h 1509906"/>
                    <a:gd name="connsiteX140" fmla="*/ 716844 w 1034979"/>
                    <a:gd name="connsiteY140" fmla="*/ 1035522 h 1509906"/>
                    <a:gd name="connsiteX141" fmla="*/ 695889 w 1034979"/>
                    <a:gd name="connsiteY141" fmla="*/ 1037427 h 1509906"/>
                    <a:gd name="connsiteX142" fmla="*/ 669219 w 1034979"/>
                    <a:gd name="connsiteY142" fmla="*/ 1039332 h 1509906"/>
                    <a:gd name="connsiteX143" fmla="*/ 669219 w 1034979"/>
                    <a:gd name="connsiteY143" fmla="*/ 1039332 h 1509906"/>
                    <a:gd name="connsiteX144" fmla="*/ 646359 w 1034979"/>
                    <a:gd name="connsiteY144" fmla="*/ 1043142 h 1509906"/>
                    <a:gd name="connsiteX145" fmla="*/ 642549 w 1034979"/>
                    <a:gd name="connsiteY145" fmla="*/ 1031712 h 1509906"/>
                    <a:gd name="connsiteX146" fmla="*/ 640644 w 1034979"/>
                    <a:gd name="connsiteY146" fmla="*/ 1025997 h 1509906"/>
                    <a:gd name="connsiteX147" fmla="*/ 642549 w 1034979"/>
                    <a:gd name="connsiteY147" fmla="*/ 1008852 h 1509906"/>
                    <a:gd name="connsiteX148" fmla="*/ 644454 w 1034979"/>
                    <a:gd name="connsiteY148" fmla="*/ 1003137 h 1509906"/>
                    <a:gd name="connsiteX149" fmla="*/ 661599 w 1034979"/>
                    <a:gd name="connsiteY149" fmla="*/ 993612 h 1509906"/>
                    <a:gd name="connsiteX150" fmla="*/ 673029 w 1034979"/>
                    <a:gd name="connsiteY150" fmla="*/ 985992 h 1509906"/>
                    <a:gd name="connsiteX151" fmla="*/ 674934 w 1034979"/>
                    <a:gd name="connsiteY151" fmla="*/ 980277 h 1509906"/>
                    <a:gd name="connsiteX152" fmla="*/ 680649 w 1034979"/>
                    <a:gd name="connsiteY152" fmla="*/ 978372 h 1509906"/>
                    <a:gd name="connsiteX153" fmla="*/ 686364 w 1034979"/>
                    <a:gd name="connsiteY153" fmla="*/ 974562 h 1509906"/>
                    <a:gd name="connsiteX154" fmla="*/ 695889 w 1034979"/>
                    <a:gd name="connsiteY154" fmla="*/ 965037 h 1509906"/>
                    <a:gd name="connsiteX155" fmla="*/ 705414 w 1034979"/>
                    <a:gd name="connsiteY155" fmla="*/ 953607 h 1509906"/>
                    <a:gd name="connsiteX156" fmla="*/ 716844 w 1034979"/>
                    <a:gd name="connsiteY156" fmla="*/ 945987 h 1509906"/>
                    <a:gd name="connsiteX157" fmla="*/ 732084 w 1034979"/>
                    <a:gd name="connsiteY157" fmla="*/ 932652 h 1509906"/>
                    <a:gd name="connsiteX158" fmla="*/ 741609 w 1034979"/>
                    <a:gd name="connsiteY158" fmla="*/ 921222 h 1509906"/>
                    <a:gd name="connsiteX159" fmla="*/ 753039 w 1034979"/>
                    <a:gd name="connsiteY159" fmla="*/ 911697 h 1509906"/>
                    <a:gd name="connsiteX160" fmla="*/ 758754 w 1034979"/>
                    <a:gd name="connsiteY160" fmla="*/ 900267 h 1509906"/>
                    <a:gd name="connsiteX161" fmla="*/ 760659 w 1034979"/>
                    <a:gd name="connsiteY161" fmla="*/ 894552 h 1509906"/>
                    <a:gd name="connsiteX162" fmla="*/ 766374 w 1034979"/>
                    <a:gd name="connsiteY162" fmla="*/ 883122 h 1509906"/>
                    <a:gd name="connsiteX163" fmla="*/ 764469 w 1034979"/>
                    <a:gd name="connsiteY163" fmla="*/ 867882 h 1509906"/>
                    <a:gd name="connsiteX164" fmla="*/ 758754 w 1034979"/>
                    <a:gd name="connsiteY164" fmla="*/ 865977 h 1509906"/>
                    <a:gd name="connsiteX165" fmla="*/ 737799 w 1034979"/>
                    <a:gd name="connsiteY165" fmla="*/ 867882 h 1509906"/>
                    <a:gd name="connsiteX166" fmla="*/ 732084 w 1034979"/>
                    <a:gd name="connsiteY166" fmla="*/ 871692 h 1509906"/>
                    <a:gd name="connsiteX167" fmla="*/ 720654 w 1034979"/>
                    <a:gd name="connsiteY167" fmla="*/ 875502 h 1509906"/>
                    <a:gd name="connsiteX168" fmla="*/ 716844 w 1034979"/>
                    <a:gd name="connsiteY168" fmla="*/ 881217 h 1509906"/>
                    <a:gd name="connsiteX169" fmla="*/ 711129 w 1034979"/>
                    <a:gd name="connsiteY169" fmla="*/ 883122 h 1509906"/>
                    <a:gd name="connsiteX170" fmla="*/ 705414 w 1034979"/>
                    <a:gd name="connsiteY170" fmla="*/ 886932 h 1509906"/>
                    <a:gd name="connsiteX171" fmla="*/ 699699 w 1034979"/>
                    <a:gd name="connsiteY171" fmla="*/ 892647 h 1509906"/>
                    <a:gd name="connsiteX172" fmla="*/ 692079 w 1034979"/>
                    <a:gd name="connsiteY172" fmla="*/ 896457 h 1509906"/>
                    <a:gd name="connsiteX173" fmla="*/ 595181 w 1034979"/>
                    <a:gd name="connsiteY173" fmla="*/ 951135 h 1509906"/>
                    <a:gd name="connsiteX174" fmla="*/ 507294 w 1034979"/>
                    <a:gd name="connsiteY174" fmla="*/ 841212 h 1509906"/>
                    <a:gd name="connsiteX175" fmla="*/ 503484 w 1034979"/>
                    <a:gd name="connsiteY175" fmla="*/ 351627 h 1509906"/>
                    <a:gd name="connsiteX176" fmla="*/ 499674 w 1034979"/>
                    <a:gd name="connsiteY176" fmla="*/ 60162 h 1509906"/>
                    <a:gd name="connsiteX177" fmla="*/ 490149 w 1034979"/>
                    <a:gd name="connsiteY177" fmla="*/ 33492 h 1509906"/>
                    <a:gd name="connsiteX178" fmla="*/ 488244 w 1034979"/>
                    <a:gd name="connsiteY178" fmla="*/ 27777 h 1509906"/>
                    <a:gd name="connsiteX179" fmla="*/ 484434 w 1034979"/>
                    <a:gd name="connsiteY179" fmla="*/ 22062 h 1509906"/>
                    <a:gd name="connsiteX180" fmla="*/ 478719 w 1034979"/>
                    <a:gd name="connsiteY180" fmla="*/ 10632 h 1509906"/>
                    <a:gd name="connsiteX181" fmla="*/ 473004 w 1034979"/>
                    <a:gd name="connsiteY181" fmla="*/ 6822 h 1509906"/>
                    <a:gd name="connsiteX182" fmla="*/ 469194 w 1034979"/>
                    <a:gd name="connsiteY182" fmla="*/ 1107 h 1509906"/>
                    <a:gd name="connsiteX183" fmla="*/ 429189 w 1034979"/>
                    <a:gd name="connsiteY183" fmla="*/ 4917 h 1509906"/>
                    <a:gd name="connsiteX184" fmla="*/ 421569 w 1034979"/>
                    <a:gd name="connsiteY184" fmla="*/ 16347 h 1509906"/>
                    <a:gd name="connsiteX185" fmla="*/ 417759 w 1034979"/>
                    <a:gd name="connsiteY185" fmla="*/ 22062 h 1509906"/>
                    <a:gd name="connsiteX186" fmla="*/ 419664 w 1034979"/>
                    <a:gd name="connsiteY186" fmla="*/ 54447 h 1509906"/>
                    <a:gd name="connsiteX187" fmla="*/ 423474 w 1034979"/>
                    <a:gd name="connsiteY187" fmla="*/ 65877 h 1509906"/>
                    <a:gd name="connsiteX188" fmla="*/ 425379 w 1034979"/>
                    <a:gd name="connsiteY188" fmla="*/ 71592 h 1509906"/>
                    <a:gd name="connsiteX189" fmla="*/ 425379 w 1034979"/>
                    <a:gd name="connsiteY189" fmla="*/ 77307 h 1509906"/>
                    <a:gd name="connsiteX190" fmla="*/ 429189 w 1034979"/>
                    <a:gd name="connsiteY190" fmla="*/ 231612 h 1509906"/>
                    <a:gd name="connsiteX191" fmla="*/ 440619 w 1034979"/>
                    <a:gd name="connsiteY191" fmla="*/ 414492 h 1509906"/>
                    <a:gd name="connsiteX192" fmla="*/ 435265 w 1034979"/>
                    <a:gd name="connsiteY192" fmla="*/ 711672 h 1509906"/>
                    <a:gd name="connsiteX193" fmla="*/ 435059 w 1034979"/>
                    <a:gd name="connsiteY193" fmla="*/ 792350 h 1509906"/>
                    <a:gd name="connsiteX194" fmla="*/ 430322 w 1034979"/>
                    <a:gd name="connsiteY194"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59619 w 1034979"/>
                    <a:gd name="connsiteY20" fmla="*/ 867882 h 1509906"/>
                    <a:gd name="connsiteX21" fmla="*/ 46284 w 1034979"/>
                    <a:gd name="connsiteY21" fmla="*/ 888837 h 1509906"/>
                    <a:gd name="connsiteX22" fmla="*/ 50094 w 1034979"/>
                    <a:gd name="connsiteY22" fmla="*/ 926937 h 1509906"/>
                    <a:gd name="connsiteX23" fmla="*/ 53904 w 1034979"/>
                    <a:gd name="connsiteY23" fmla="*/ 932652 h 1509906"/>
                    <a:gd name="connsiteX24" fmla="*/ 59619 w 1034979"/>
                    <a:gd name="connsiteY24" fmla="*/ 936462 h 1509906"/>
                    <a:gd name="connsiteX25" fmla="*/ 63429 w 1034979"/>
                    <a:gd name="connsiteY25" fmla="*/ 942177 h 1509906"/>
                    <a:gd name="connsiteX26" fmla="*/ 80574 w 1034979"/>
                    <a:gd name="connsiteY26" fmla="*/ 951702 h 1509906"/>
                    <a:gd name="connsiteX27" fmla="*/ 166299 w 1034979"/>
                    <a:gd name="connsiteY27" fmla="*/ 972657 h 1509906"/>
                    <a:gd name="connsiteX28" fmla="*/ 191064 w 1034979"/>
                    <a:gd name="connsiteY28" fmla="*/ 978372 h 1509906"/>
                    <a:gd name="connsiteX29" fmla="*/ 208209 w 1034979"/>
                    <a:gd name="connsiteY29" fmla="*/ 984087 h 1509906"/>
                    <a:gd name="connsiteX30" fmla="*/ 213924 w 1034979"/>
                    <a:gd name="connsiteY30" fmla="*/ 985992 h 1509906"/>
                    <a:gd name="connsiteX31" fmla="*/ 229164 w 1034979"/>
                    <a:gd name="connsiteY31" fmla="*/ 989802 h 1509906"/>
                    <a:gd name="connsiteX32" fmla="*/ 248214 w 1034979"/>
                    <a:gd name="connsiteY32" fmla="*/ 995517 h 1509906"/>
                    <a:gd name="connsiteX33" fmla="*/ 253929 w 1034979"/>
                    <a:gd name="connsiteY33" fmla="*/ 999327 h 1509906"/>
                    <a:gd name="connsiteX34" fmla="*/ 267264 w 1034979"/>
                    <a:gd name="connsiteY34" fmla="*/ 1014567 h 1509906"/>
                    <a:gd name="connsiteX35" fmla="*/ 272979 w 1034979"/>
                    <a:gd name="connsiteY35" fmla="*/ 1033617 h 1509906"/>
                    <a:gd name="connsiteX36" fmla="*/ 274884 w 1034979"/>
                    <a:gd name="connsiteY36" fmla="*/ 1039332 h 1509906"/>
                    <a:gd name="connsiteX37" fmla="*/ 276789 w 1034979"/>
                    <a:gd name="connsiteY37" fmla="*/ 1045047 h 1509906"/>
                    <a:gd name="connsiteX38" fmla="*/ 278694 w 1034979"/>
                    <a:gd name="connsiteY38" fmla="*/ 1069812 h 1509906"/>
                    <a:gd name="connsiteX39" fmla="*/ 280599 w 1034979"/>
                    <a:gd name="connsiteY39" fmla="*/ 1075527 h 1509906"/>
                    <a:gd name="connsiteX40" fmla="*/ 278694 w 1034979"/>
                    <a:gd name="connsiteY40" fmla="*/ 1094577 h 1509906"/>
                    <a:gd name="connsiteX41" fmla="*/ 276789 w 1034979"/>
                    <a:gd name="connsiteY41" fmla="*/ 1104102 h 1509906"/>
                    <a:gd name="connsiteX42" fmla="*/ 263454 w 1034979"/>
                    <a:gd name="connsiteY42" fmla="*/ 1117437 h 1509906"/>
                    <a:gd name="connsiteX43" fmla="*/ 252024 w 1034979"/>
                    <a:gd name="connsiteY43" fmla="*/ 1125057 h 1509906"/>
                    <a:gd name="connsiteX44" fmla="*/ 240594 w 1034979"/>
                    <a:gd name="connsiteY44" fmla="*/ 1128867 h 1509906"/>
                    <a:gd name="connsiteX45" fmla="*/ 27234 w 1034979"/>
                    <a:gd name="connsiteY45" fmla="*/ 1147917 h 1509906"/>
                    <a:gd name="connsiteX46" fmla="*/ 15804 w 1034979"/>
                    <a:gd name="connsiteY46" fmla="*/ 1153632 h 1509906"/>
                    <a:gd name="connsiteX47" fmla="*/ 6279 w 1034979"/>
                    <a:gd name="connsiteY47" fmla="*/ 1163157 h 1509906"/>
                    <a:gd name="connsiteX48" fmla="*/ 4374 w 1034979"/>
                    <a:gd name="connsiteY48" fmla="*/ 1168872 h 1509906"/>
                    <a:gd name="connsiteX49" fmla="*/ 564 w 1034979"/>
                    <a:gd name="connsiteY49" fmla="*/ 1174587 h 1509906"/>
                    <a:gd name="connsiteX50" fmla="*/ 6279 w 1034979"/>
                    <a:gd name="connsiteY50" fmla="*/ 1206972 h 1509906"/>
                    <a:gd name="connsiteX51" fmla="*/ 11994 w 1034979"/>
                    <a:gd name="connsiteY51" fmla="*/ 1210782 h 1509906"/>
                    <a:gd name="connsiteX52" fmla="*/ 17709 w 1034979"/>
                    <a:gd name="connsiteY52" fmla="*/ 1212687 h 1509906"/>
                    <a:gd name="connsiteX53" fmla="*/ 145344 w 1034979"/>
                    <a:gd name="connsiteY53" fmla="*/ 1210782 h 1509906"/>
                    <a:gd name="connsiteX54" fmla="*/ 152964 w 1034979"/>
                    <a:gd name="connsiteY54" fmla="*/ 1208877 h 1509906"/>
                    <a:gd name="connsiteX55" fmla="*/ 303459 w 1034979"/>
                    <a:gd name="connsiteY55" fmla="*/ 1203162 h 1509906"/>
                    <a:gd name="connsiteX56" fmla="*/ 318699 w 1034979"/>
                    <a:gd name="connsiteY56" fmla="*/ 1210782 h 1509906"/>
                    <a:gd name="connsiteX57" fmla="*/ 330129 w 1034979"/>
                    <a:gd name="connsiteY57" fmla="*/ 1216497 h 1509906"/>
                    <a:gd name="connsiteX58" fmla="*/ 333939 w 1034979"/>
                    <a:gd name="connsiteY58" fmla="*/ 1222212 h 1509906"/>
                    <a:gd name="connsiteX59" fmla="*/ 339654 w 1034979"/>
                    <a:gd name="connsiteY59" fmla="*/ 1224117 h 1509906"/>
                    <a:gd name="connsiteX60" fmla="*/ 351084 w 1034979"/>
                    <a:gd name="connsiteY60" fmla="*/ 1231737 h 1509906"/>
                    <a:gd name="connsiteX61" fmla="*/ 356799 w 1034979"/>
                    <a:gd name="connsiteY61" fmla="*/ 1235547 h 1509906"/>
                    <a:gd name="connsiteX62" fmla="*/ 360609 w 1034979"/>
                    <a:gd name="connsiteY62" fmla="*/ 1241262 h 1509906"/>
                    <a:gd name="connsiteX63" fmla="*/ 366324 w 1034979"/>
                    <a:gd name="connsiteY63" fmla="*/ 1252692 h 1509906"/>
                    <a:gd name="connsiteX64" fmla="*/ 362514 w 1034979"/>
                    <a:gd name="connsiteY64" fmla="*/ 1279362 h 1509906"/>
                    <a:gd name="connsiteX65" fmla="*/ 358704 w 1034979"/>
                    <a:gd name="connsiteY65" fmla="*/ 1285077 h 1509906"/>
                    <a:gd name="connsiteX66" fmla="*/ 356799 w 1034979"/>
                    <a:gd name="connsiteY66" fmla="*/ 1290792 h 1509906"/>
                    <a:gd name="connsiteX67" fmla="*/ 352989 w 1034979"/>
                    <a:gd name="connsiteY67" fmla="*/ 1296507 h 1509906"/>
                    <a:gd name="connsiteX68" fmla="*/ 351084 w 1034979"/>
                    <a:gd name="connsiteY68" fmla="*/ 1302222 h 1509906"/>
                    <a:gd name="connsiteX69" fmla="*/ 347274 w 1034979"/>
                    <a:gd name="connsiteY69" fmla="*/ 1307937 h 1509906"/>
                    <a:gd name="connsiteX70" fmla="*/ 330129 w 1034979"/>
                    <a:gd name="connsiteY70" fmla="*/ 1374612 h 1509906"/>
                    <a:gd name="connsiteX71" fmla="*/ 328224 w 1034979"/>
                    <a:gd name="connsiteY71" fmla="*/ 1426047 h 1509906"/>
                    <a:gd name="connsiteX72" fmla="*/ 330129 w 1034979"/>
                    <a:gd name="connsiteY72" fmla="*/ 1450812 h 1509906"/>
                    <a:gd name="connsiteX73" fmla="*/ 332034 w 1034979"/>
                    <a:gd name="connsiteY73" fmla="*/ 1456527 h 1509906"/>
                    <a:gd name="connsiteX74" fmla="*/ 335844 w 1034979"/>
                    <a:gd name="connsiteY74" fmla="*/ 1460337 h 1509906"/>
                    <a:gd name="connsiteX75" fmla="*/ 364419 w 1034979"/>
                    <a:gd name="connsiteY75" fmla="*/ 1506057 h 1509906"/>
                    <a:gd name="connsiteX76" fmla="*/ 387279 w 1034979"/>
                    <a:gd name="connsiteY76" fmla="*/ 1507962 h 1509906"/>
                    <a:gd name="connsiteX77" fmla="*/ 392994 w 1034979"/>
                    <a:gd name="connsiteY77" fmla="*/ 1502247 h 1509906"/>
                    <a:gd name="connsiteX78" fmla="*/ 394899 w 1034979"/>
                    <a:gd name="connsiteY78" fmla="*/ 1490817 h 1509906"/>
                    <a:gd name="connsiteX79" fmla="*/ 396804 w 1034979"/>
                    <a:gd name="connsiteY79" fmla="*/ 1485102 h 1509906"/>
                    <a:gd name="connsiteX80" fmla="*/ 398709 w 1034979"/>
                    <a:gd name="connsiteY80" fmla="*/ 1467957 h 1509906"/>
                    <a:gd name="connsiteX81" fmla="*/ 400614 w 1034979"/>
                    <a:gd name="connsiteY81" fmla="*/ 1454622 h 1509906"/>
                    <a:gd name="connsiteX82" fmla="*/ 404424 w 1034979"/>
                    <a:gd name="connsiteY82" fmla="*/ 1397472 h 1509906"/>
                    <a:gd name="connsiteX83" fmla="*/ 410139 w 1034979"/>
                    <a:gd name="connsiteY83" fmla="*/ 1386042 h 1509906"/>
                    <a:gd name="connsiteX84" fmla="*/ 413949 w 1034979"/>
                    <a:gd name="connsiteY84" fmla="*/ 1372707 h 1509906"/>
                    <a:gd name="connsiteX85" fmla="*/ 415854 w 1034979"/>
                    <a:gd name="connsiteY85" fmla="*/ 1366992 h 1509906"/>
                    <a:gd name="connsiteX86" fmla="*/ 417759 w 1034979"/>
                    <a:gd name="connsiteY86" fmla="*/ 1353657 h 1509906"/>
                    <a:gd name="connsiteX87" fmla="*/ 421569 w 1034979"/>
                    <a:gd name="connsiteY87" fmla="*/ 1342227 h 1509906"/>
                    <a:gd name="connsiteX88" fmla="*/ 427284 w 1034979"/>
                    <a:gd name="connsiteY88" fmla="*/ 1328892 h 1509906"/>
                    <a:gd name="connsiteX89" fmla="*/ 467289 w 1034979"/>
                    <a:gd name="connsiteY89" fmla="*/ 1258407 h 1509906"/>
                    <a:gd name="connsiteX90" fmla="*/ 528455 w 1034979"/>
                    <a:gd name="connsiteY90" fmla="*/ 1245638 h 1509906"/>
                    <a:gd name="connsiteX91" fmla="*/ 573969 w 1034979"/>
                    <a:gd name="connsiteY91" fmla="*/ 1229832 h 1509906"/>
                    <a:gd name="connsiteX92" fmla="*/ 585399 w 1034979"/>
                    <a:gd name="connsiteY92" fmla="*/ 1226022 h 1509906"/>
                    <a:gd name="connsiteX93" fmla="*/ 720654 w 1034979"/>
                    <a:gd name="connsiteY93" fmla="*/ 1309842 h 1509906"/>
                    <a:gd name="connsiteX94" fmla="*/ 733989 w 1034979"/>
                    <a:gd name="connsiteY94" fmla="*/ 1319367 h 1509906"/>
                    <a:gd name="connsiteX95" fmla="*/ 743514 w 1034979"/>
                    <a:gd name="connsiteY95" fmla="*/ 1321272 h 1509906"/>
                    <a:gd name="connsiteX96" fmla="*/ 749229 w 1034979"/>
                    <a:gd name="connsiteY96" fmla="*/ 1323177 h 1509906"/>
                    <a:gd name="connsiteX97" fmla="*/ 762564 w 1034979"/>
                    <a:gd name="connsiteY97" fmla="*/ 1328892 h 1509906"/>
                    <a:gd name="connsiteX98" fmla="*/ 777804 w 1034979"/>
                    <a:gd name="connsiteY98" fmla="*/ 1326987 h 1509906"/>
                    <a:gd name="connsiteX99" fmla="*/ 789234 w 1034979"/>
                    <a:gd name="connsiteY99" fmla="*/ 1321272 h 1509906"/>
                    <a:gd name="connsiteX100" fmla="*/ 794949 w 1034979"/>
                    <a:gd name="connsiteY100" fmla="*/ 1319367 h 1509906"/>
                    <a:gd name="connsiteX101" fmla="*/ 802569 w 1034979"/>
                    <a:gd name="connsiteY101" fmla="*/ 1302222 h 1509906"/>
                    <a:gd name="connsiteX102" fmla="*/ 800664 w 1034979"/>
                    <a:gd name="connsiteY102" fmla="*/ 1277457 h 1509906"/>
                    <a:gd name="connsiteX103" fmla="*/ 798759 w 1034979"/>
                    <a:gd name="connsiteY103" fmla="*/ 1271742 h 1509906"/>
                    <a:gd name="connsiteX104" fmla="*/ 796854 w 1034979"/>
                    <a:gd name="connsiteY104" fmla="*/ 1264122 h 1509906"/>
                    <a:gd name="connsiteX105" fmla="*/ 783519 w 1034979"/>
                    <a:gd name="connsiteY105" fmla="*/ 1246977 h 1509906"/>
                    <a:gd name="connsiteX106" fmla="*/ 773994 w 1034979"/>
                    <a:gd name="connsiteY106" fmla="*/ 1241262 h 1509906"/>
                    <a:gd name="connsiteX107" fmla="*/ 648264 w 1034979"/>
                    <a:gd name="connsiteY107" fmla="*/ 1149822 h 1509906"/>
                    <a:gd name="connsiteX108" fmla="*/ 644454 w 1034979"/>
                    <a:gd name="connsiteY108" fmla="*/ 1132677 h 1509906"/>
                    <a:gd name="connsiteX109" fmla="*/ 646359 w 1034979"/>
                    <a:gd name="connsiteY109" fmla="*/ 1125057 h 1509906"/>
                    <a:gd name="connsiteX110" fmla="*/ 650169 w 1034979"/>
                    <a:gd name="connsiteY110" fmla="*/ 1107912 h 1509906"/>
                    <a:gd name="connsiteX111" fmla="*/ 653979 w 1034979"/>
                    <a:gd name="connsiteY111" fmla="*/ 1102197 h 1509906"/>
                    <a:gd name="connsiteX112" fmla="*/ 655884 w 1034979"/>
                    <a:gd name="connsiteY112" fmla="*/ 1096482 h 1509906"/>
                    <a:gd name="connsiteX113" fmla="*/ 661599 w 1034979"/>
                    <a:gd name="connsiteY113" fmla="*/ 1094577 h 1509906"/>
                    <a:gd name="connsiteX114" fmla="*/ 671124 w 1034979"/>
                    <a:gd name="connsiteY114" fmla="*/ 1083147 h 1509906"/>
                    <a:gd name="connsiteX115" fmla="*/ 724464 w 1034979"/>
                    <a:gd name="connsiteY115" fmla="*/ 1075527 h 1509906"/>
                    <a:gd name="connsiteX116" fmla="*/ 842574 w 1034979"/>
                    <a:gd name="connsiteY116" fmla="*/ 1077432 h 1509906"/>
                    <a:gd name="connsiteX117" fmla="*/ 871149 w 1034979"/>
                    <a:gd name="connsiteY117" fmla="*/ 1079337 h 1509906"/>
                    <a:gd name="connsiteX118" fmla="*/ 899724 w 1034979"/>
                    <a:gd name="connsiteY118" fmla="*/ 1085052 h 1509906"/>
                    <a:gd name="connsiteX119" fmla="*/ 922584 w 1034979"/>
                    <a:gd name="connsiteY119" fmla="*/ 1088862 h 1509906"/>
                    <a:gd name="connsiteX120" fmla="*/ 951159 w 1034979"/>
                    <a:gd name="connsiteY120" fmla="*/ 1094577 h 1509906"/>
                    <a:gd name="connsiteX121" fmla="*/ 956874 w 1034979"/>
                    <a:gd name="connsiteY121" fmla="*/ 1094577 h 1509906"/>
                    <a:gd name="connsiteX122" fmla="*/ 1002594 w 1034979"/>
                    <a:gd name="connsiteY122" fmla="*/ 1092672 h 1509906"/>
                    <a:gd name="connsiteX123" fmla="*/ 1031169 w 1034979"/>
                    <a:gd name="connsiteY123" fmla="*/ 1085052 h 1509906"/>
                    <a:gd name="connsiteX124" fmla="*/ 1034979 w 1034979"/>
                    <a:gd name="connsiteY124" fmla="*/ 1079337 h 1509906"/>
                    <a:gd name="connsiteX125" fmla="*/ 1033074 w 1034979"/>
                    <a:gd name="connsiteY125" fmla="*/ 1060287 h 1509906"/>
                    <a:gd name="connsiteX126" fmla="*/ 1027359 w 1034979"/>
                    <a:gd name="connsiteY126" fmla="*/ 1056477 h 1509906"/>
                    <a:gd name="connsiteX127" fmla="*/ 1012119 w 1034979"/>
                    <a:gd name="connsiteY127" fmla="*/ 1054572 h 1509906"/>
                    <a:gd name="connsiteX128" fmla="*/ 1006404 w 1034979"/>
                    <a:gd name="connsiteY128" fmla="*/ 1052667 h 1509906"/>
                    <a:gd name="connsiteX129" fmla="*/ 998784 w 1034979"/>
                    <a:gd name="connsiteY129" fmla="*/ 1050762 h 1509906"/>
                    <a:gd name="connsiteX130" fmla="*/ 987354 w 1034979"/>
                    <a:gd name="connsiteY130" fmla="*/ 1043142 h 1509906"/>
                    <a:gd name="connsiteX131" fmla="*/ 975924 w 1034979"/>
                    <a:gd name="connsiteY131" fmla="*/ 1039332 h 1509906"/>
                    <a:gd name="connsiteX132" fmla="*/ 970209 w 1034979"/>
                    <a:gd name="connsiteY132" fmla="*/ 1037427 h 1509906"/>
                    <a:gd name="connsiteX133" fmla="*/ 962589 w 1034979"/>
                    <a:gd name="connsiteY133" fmla="*/ 1035522 h 1509906"/>
                    <a:gd name="connsiteX134" fmla="*/ 956874 w 1034979"/>
                    <a:gd name="connsiteY134" fmla="*/ 1033617 h 1509906"/>
                    <a:gd name="connsiteX135" fmla="*/ 935919 w 1034979"/>
                    <a:gd name="connsiteY135" fmla="*/ 1027902 h 1509906"/>
                    <a:gd name="connsiteX136" fmla="*/ 930204 w 1034979"/>
                    <a:gd name="connsiteY136" fmla="*/ 1025997 h 1509906"/>
                    <a:gd name="connsiteX137" fmla="*/ 825429 w 1034979"/>
                    <a:gd name="connsiteY137" fmla="*/ 1027902 h 1509906"/>
                    <a:gd name="connsiteX138" fmla="*/ 819714 w 1034979"/>
                    <a:gd name="connsiteY138" fmla="*/ 1029807 h 1509906"/>
                    <a:gd name="connsiteX139" fmla="*/ 730179 w 1034979"/>
                    <a:gd name="connsiteY139" fmla="*/ 1031712 h 1509906"/>
                    <a:gd name="connsiteX140" fmla="*/ 716844 w 1034979"/>
                    <a:gd name="connsiteY140" fmla="*/ 1035522 h 1509906"/>
                    <a:gd name="connsiteX141" fmla="*/ 695889 w 1034979"/>
                    <a:gd name="connsiteY141" fmla="*/ 1037427 h 1509906"/>
                    <a:gd name="connsiteX142" fmla="*/ 669219 w 1034979"/>
                    <a:gd name="connsiteY142" fmla="*/ 1039332 h 1509906"/>
                    <a:gd name="connsiteX143" fmla="*/ 669219 w 1034979"/>
                    <a:gd name="connsiteY143" fmla="*/ 1039332 h 1509906"/>
                    <a:gd name="connsiteX144" fmla="*/ 646359 w 1034979"/>
                    <a:gd name="connsiteY144" fmla="*/ 1043142 h 1509906"/>
                    <a:gd name="connsiteX145" fmla="*/ 642549 w 1034979"/>
                    <a:gd name="connsiteY145" fmla="*/ 1031712 h 1509906"/>
                    <a:gd name="connsiteX146" fmla="*/ 640644 w 1034979"/>
                    <a:gd name="connsiteY146" fmla="*/ 1025997 h 1509906"/>
                    <a:gd name="connsiteX147" fmla="*/ 642549 w 1034979"/>
                    <a:gd name="connsiteY147" fmla="*/ 1008852 h 1509906"/>
                    <a:gd name="connsiteX148" fmla="*/ 644454 w 1034979"/>
                    <a:gd name="connsiteY148" fmla="*/ 1003137 h 1509906"/>
                    <a:gd name="connsiteX149" fmla="*/ 661599 w 1034979"/>
                    <a:gd name="connsiteY149" fmla="*/ 993612 h 1509906"/>
                    <a:gd name="connsiteX150" fmla="*/ 673029 w 1034979"/>
                    <a:gd name="connsiteY150" fmla="*/ 985992 h 1509906"/>
                    <a:gd name="connsiteX151" fmla="*/ 674934 w 1034979"/>
                    <a:gd name="connsiteY151" fmla="*/ 980277 h 1509906"/>
                    <a:gd name="connsiteX152" fmla="*/ 680649 w 1034979"/>
                    <a:gd name="connsiteY152" fmla="*/ 978372 h 1509906"/>
                    <a:gd name="connsiteX153" fmla="*/ 686364 w 1034979"/>
                    <a:gd name="connsiteY153" fmla="*/ 974562 h 1509906"/>
                    <a:gd name="connsiteX154" fmla="*/ 695889 w 1034979"/>
                    <a:gd name="connsiteY154" fmla="*/ 965037 h 1509906"/>
                    <a:gd name="connsiteX155" fmla="*/ 705414 w 1034979"/>
                    <a:gd name="connsiteY155" fmla="*/ 953607 h 1509906"/>
                    <a:gd name="connsiteX156" fmla="*/ 716844 w 1034979"/>
                    <a:gd name="connsiteY156" fmla="*/ 945987 h 1509906"/>
                    <a:gd name="connsiteX157" fmla="*/ 732084 w 1034979"/>
                    <a:gd name="connsiteY157" fmla="*/ 932652 h 1509906"/>
                    <a:gd name="connsiteX158" fmla="*/ 741609 w 1034979"/>
                    <a:gd name="connsiteY158" fmla="*/ 921222 h 1509906"/>
                    <a:gd name="connsiteX159" fmla="*/ 753039 w 1034979"/>
                    <a:gd name="connsiteY159" fmla="*/ 911697 h 1509906"/>
                    <a:gd name="connsiteX160" fmla="*/ 758754 w 1034979"/>
                    <a:gd name="connsiteY160" fmla="*/ 900267 h 1509906"/>
                    <a:gd name="connsiteX161" fmla="*/ 760659 w 1034979"/>
                    <a:gd name="connsiteY161" fmla="*/ 894552 h 1509906"/>
                    <a:gd name="connsiteX162" fmla="*/ 766374 w 1034979"/>
                    <a:gd name="connsiteY162" fmla="*/ 883122 h 1509906"/>
                    <a:gd name="connsiteX163" fmla="*/ 764469 w 1034979"/>
                    <a:gd name="connsiteY163" fmla="*/ 867882 h 1509906"/>
                    <a:gd name="connsiteX164" fmla="*/ 758754 w 1034979"/>
                    <a:gd name="connsiteY164" fmla="*/ 865977 h 1509906"/>
                    <a:gd name="connsiteX165" fmla="*/ 737799 w 1034979"/>
                    <a:gd name="connsiteY165" fmla="*/ 867882 h 1509906"/>
                    <a:gd name="connsiteX166" fmla="*/ 732084 w 1034979"/>
                    <a:gd name="connsiteY166" fmla="*/ 871692 h 1509906"/>
                    <a:gd name="connsiteX167" fmla="*/ 720654 w 1034979"/>
                    <a:gd name="connsiteY167" fmla="*/ 875502 h 1509906"/>
                    <a:gd name="connsiteX168" fmla="*/ 716844 w 1034979"/>
                    <a:gd name="connsiteY168" fmla="*/ 881217 h 1509906"/>
                    <a:gd name="connsiteX169" fmla="*/ 711129 w 1034979"/>
                    <a:gd name="connsiteY169" fmla="*/ 883122 h 1509906"/>
                    <a:gd name="connsiteX170" fmla="*/ 705414 w 1034979"/>
                    <a:gd name="connsiteY170" fmla="*/ 886932 h 1509906"/>
                    <a:gd name="connsiteX171" fmla="*/ 699699 w 1034979"/>
                    <a:gd name="connsiteY171" fmla="*/ 892647 h 1509906"/>
                    <a:gd name="connsiteX172" fmla="*/ 692079 w 1034979"/>
                    <a:gd name="connsiteY172" fmla="*/ 896457 h 1509906"/>
                    <a:gd name="connsiteX173" fmla="*/ 595181 w 1034979"/>
                    <a:gd name="connsiteY173" fmla="*/ 951135 h 1509906"/>
                    <a:gd name="connsiteX174" fmla="*/ 507294 w 1034979"/>
                    <a:gd name="connsiteY174" fmla="*/ 841212 h 1509906"/>
                    <a:gd name="connsiteX175" fmla="*/ 503484 w 1034979"/>
                    <a:gd name="connsiteY175" fmla="*/ 351627 h 1509906"/>
                    <a:gd name="connsiteX176" fmla="*/ 499674 w 1034979"/>
                    <a:gd name="connsiteY176" fmla="*/ 60162 h 1509906"/>
                    <a:gd name="connsiteX177" fmla="*/ 490149 w 1034979"/>
                    <a:gd name="connsiteY177" fmla="*/ 33492 h 1509906"/>
                    <a:gd name="connsiteX178" fmla="*/ 488244 w 1034979"/>
                    <a:gd name="connsiteY178" fmla="*/ 27777 h 1509906"/>
                    <a:gd name="connsiteX179" fmla="*/ 484434 w 1034979"/>
                    <a:gd name="connsiteY179" fmla="*/ 22062 h 1509906"/>
                    <a:gd name="connsiteX180" fmla="*/ 478719 w 1034979"/>
                    <a:gd name="connsiteY180" fmla="*/ 10632 h 1509906"/>
                    <a:gd name="connsiteX181" fmla="*/ 473004 w 1034979"/>
                    <a:gd name="connsiteY181" fmla="*/ 6822 h 1509906"/>
                    <a:gd name="connsiteX182" fmla="*/ 469194 w 1034979"/>
                    <a:gd name="connsiteY182" fmla="*/ 1107 h 1509906"/>
                    <a:gd name="connsiteX183" fmla="*/ 429189 w 1034979"/>
                    <a:gd name="connsiteY183" fmla="*/ 4917 h 1509906"/>
                    <a:gd name="connsiteX184" fmla="*/ 421569 w 1034979"/>
                    <a:gd name="connsiteY184" fmla="*/ 16347 h 1509906"/>
                    <a:gd name="connsiteX185" fmla="*/ 417759 w 1034979"/>
                    <a:gd name="connsiteY185" fmla="*/ 22062 h 1509906"/>
                    <a:gd name="connsiteX186" fmla="*/ 419664 w 1034979"/>
                    <a:gd name="connsiteY186" fmla="*/ 54447 h 1509906"/>
                    <a:gd name="connsiteX187" fmla="*/ 423474 w 1034979"/>
                    <a:gd name="connsiteY187" fmla="*/ 65877 h 1509906"/>
                    <a:gd name="connsiteX188" fmla="*/ 425379 w 1034979"/>
                    <a:gd name="connsiteY188" fmla="*/ 71592 h 1509906"/>
                    <a:gd name="connsiteX189" fmla="*/ 425379 w 1034979"/>
                    <a:gd name="connsiteY189" fmla="*/ 77307 h 1509906"/>
                    <a:gd name="connsiteX190" fmla="*/ 429189 w 1034979"/>
                    <a:gd name="connsiteY190" fmla="*/ 231612 h 1509906"/>
                    <a:gd name="connsiteX191" fmla="*/ 440619 w 1034979"/>
                    <a:gd name="connsiteY191" fmla="*/ 414492 h 1509906"/>
                    <a:gd name="connsiteX192" fmla="*/ 435265 w 1034979"/>
                    <a:gd name="connsiteY192" fmla="*/ 711672 h 1509906"/>
                    <a:gd name="connsiteX193" fmla="*/ 435059 w 1034979"/>
                    <a:gd name="connsiteY193" fmla="*/ 792350 h 1509906"/>
                    <a:gd name="connsiteX194" fmla="*/ 430322 w 1034979"/>
                    <a:gd name="connsiteY194"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716844 w 1034979"/>
                    <a:gd name="connsiteY139" fmla="*/ 1035522 h 1509906"/>
                    <a:gd name="connsiteX140" fmla="*/ 695889 w 1034979"/>
                    <a:gd name="connsiteY140" fmla="*/ 1037427 h 1509906"/>
                    <a:gd name="connsiteX141" fmla="*/ 669219 w 1034979"/>
                    <a:gd name="connsiteY141" fmla="*/ 1039332 h 1509906"/>
                    <a:gd name="connsiteX142" fmla="*/ 669219 w 1034979"/>
                    <a:gd name="connsiteY142" fmla="*/ 1039332 h 1509906"/>
                    <a:gd name="connsiteX143" fmla="*/ 646359 w 1034979"/>
                    <a:gd name="connsiteY143" fmla="*/ 1043142 h 1509906"/>
                    <a:gd name="connsiteX144" fmla="*/ 642549 w 1034979"/>
                    <a:gd name="connsiteY144" fmla="*/ 1031712 h 1509906"/>
                    <a:gd name="connsiteX145" fmla="*/ 640644 w 1034979"/>
                    <a:gd name="connsiteY145" fmla="*/ 1025997 h 1509906"/>
                    <a:gd name="connsiteX146" fmla="*/ 642549 w 1034979"/>
                    <a:gd name="connsiteY146" fmla="*/ 1008852 h 1509906"/>
                    <a:gd name="connsiteX147" fmla="*/ 644454 w 1034979"/>
                    <a:gd name="connsiteY147" fmla="*/ 1003137 h 1509906"/>
                    <a:gd name="connsiteX148" fmla="*/ 661599 w 1034979"/>
                    <a:gd name="connsiteY148" fmla="*/ 993612 h 1509906"/>
                    <a:gd name="connsiteX149" fmla="*/ 673029 w 1034979"/>
                    <a:gd name="connsiteY149" fmla="*/ 985992 h 1509906"/>
                    <a:gd name="connsiteX150" fmla="*/ 674934 w 1034979"/>
                    <a:gd name="connsiteY150" fmla="*/ 980277 h 1509906"/>
                    <a:gd name="connsiteX151" fmla="*/ 680649 w 1034979"/>
                    <a:gd name="connsiteY151" fmla="*/ 978372 h 1509906"/>
                    <a:gd name="connsiteX152" fmla="*/ 686364 w 1034979"/>
                    <a:gd name="connsiteY152" fmla="*/ 974562 h 1509906"/>
                    <a:gd name="connsiteX153" fmla="*/ 695889 w 1034979"/>
                    <a:gd name="connsiteY153" fmla="*/ 965037 h 1509906"/>
                    <a:gd name="connsiteX154" fmla="*/ 705414 w 1034979"/>
                    <a:gd name="connsiteY154" fmla="*/ 953607 h 1509906"/>
                    <a:gd name="connsiteX155" fmla="*/ 716844 w 1034979"/>
                    <a:gd name="connsiteY155" fmla="*/ 945987 h 1509906"/>
                    <a:gd name="connsiteX156" fmla="*/ 732084 w 1034979"/>
                    <a:gd name="connsiteY156" fmla="*/ 932652 h 1509906"/>
                    <a:gd name="connsiteX157" fmla="*/ 741609 w 1034979"/>
                    <a:gd name="connsiteY157" fmla="*/ 921222 h 1509906"/>
                    <a:gd name="connsiteX158" fmla="*/ 753039 w 1034979"/>
                    <a:gd name="connsiteY158" fmla="*/ 911697 h 1509906"/>
                    <a:gd name="connsiteX159" fmla="*/ 758754 w 1034979"/>
                    <a:gd name="connsiteY159" fmla="*/ 900267 h 1509906"/>
                    <a:gd name="connsiteX160" fmla="*/ 760659 w 1034979"/>
                    <a:gd name="connsiteY160" fmla="*/ 894552 h 1509906"/>
                    <a:gd name="connsiteX161" fmla="*/ 766374 w 1034979"/>
                    <a:gd name="connsiteY161" fmla="*/ 883122 h 1509906"/>
                    <a:gd name="connsiteX162" fmla="*/ 764469 w 1034979"/>
                    <a:gd name="connsiteY162" fmla="*/ 867882 h 1509906"/>
                    <a:gd name="connsiteX163" fmla="*/ 758754 w 1034979"/>
                    <a:gd name="connsiteY163" fmla="*/ 865977 h 1509906"/>
                    <a:gd name="connsiteX164" fmla="*/ 737799 w 1034979"/>
                    <a:gd name="connsiteY164" fmla="*/ 867882 h 1509906"/>
                    <a:gd name="connsiteX165" fmla="*/ 732084 w 1034979"/>
                    <a:gd name="connsiteY165" fmla="*/ 871692 h 1509906"/>
                    <a:gd name="connsiteX166" fmla="*/ 720654 w 1034979"/>
                    <a:gd name="connsiteY166" fmla="*/ 875502 h 1509906"/>
                    <a:gd name="connsiteX167" fmla="*/ 716844 w 1034979"/>
                    <a:gd name="connsiteY167" fmla="*/ 881217 h 1509906"/>
                    <a:gd name="connsiteX168" fmla="*/ 711129 w 1034979"/>
                    <a:gd name="connsiteY168" fmla="*/ 883122 h 1509906"/>
                    <a:gd name="connsiteX169" fmla="*/ 705414 w 1034979"/>
                    <a:gd name="connsiteY169" fmla="*/ 886932 h 1509906"/>
                    <a:gd name="connsiteX170" fmla="*/ 699699 w 1034979"/>
                    <a:gd name="connsiteY170" fmla="*/ 892647 h 1509906"/>
                    <a:gd name="connsiteX171" fmla="*/ 692079 w 1034979"/>
                    <a:gd name="connsiteY171" fmla="*/ 896457 h 1509906"/>
                    <a:gd name="connsiteX172" fmla="*/ 595181 w 1034979"/>
                    <a:gd name="connsiteY172" fmla="*/ 951135 h 1509906"/>
                    <a:gd name="connsiteX173" fmla="*/ 507294 w 1034979"/>
                    <a:gd name="connsiteY173" fmla="*/ 841212 h 1509906"/>
                    <a:gd name="connsiteX174" fmla="*/ 503484 w 1034979"/>
                    <a:gd name="connsiteY174" fmla="*/ 351627 h 1509906"/>
                    <a:gd name="connsiteX175" fmla="*/ 499674 w 1034979"/>
                    <a:gd name="connsiteY175" fmla="*/ 60162 h 1509906"/>
                    <a:gd name="connsiteX176" fmla="*/ 490149 w 1034979"/>
                    <a:gd name="connsiteY176" fmla="*/ 33492 h 1509906"/>
                    <a:gd name="connsiteX177" fmla="*/ 488244 w 1034979"/>
                    <a:gd name="connsiteY177" fmla="*/ 27777 h 1509906"/>
                    <a:gd name="connsiteX178" fmla="*/ 484434 w 1034979"/>
                    <a:gd name="connsiteY178" fmla="*/ 22062 h 1509906"/>
                    <a:gd name="connsiteX179" fmla="*/ 478719 w 1034979"/>
                    <a:gd name="connsiteY179" fmla="*/ 10632 h 1509906"/>
                    <a:gd name="connsiteX180" fmla="*/ 473004 w 1034979"/>
                    <a:gd name="connsiteY180" fmla="*/ 6822 h 1509906"/>
                    <a:gd name="connsiteX181" fmla="*/ 469194 w 1034979"/>
                    <a:gd name="connsiteY181" fmla="*/ 1107 h 1509906"/>
                    <a:gd name="connsiteX182" fmla="*/ 429189 w 1034979"/>
                    <a:gd name="connsiteY182" fmla="*/ 4917 h 1509906"/>
                    <a:gd name="connsiteX183" fmla="*/ 421569 w 1034979"/>
                    <a:gd name="connsiteY183" fmla="*/ 16347 h 1509906"/>
                    <a:gd name="connsiteX184" fmla="*/ 417759 w 1034979"/>
                    <a:gd name="connsiteY184" fmla="*/ 22062 h 1509906"/>
                    <a:gd name="connsiteX185" fmla="*/ 419664 w 1034979"/>
                    <a:gd name="connsiteY185" fmla="*/ 54447 h 1509906"/>
                    <a:gd name="connsiteX186" fmla="*/ 423474 w 1034979"/>
                    <a:gd name="connsiteY186" fmla="*/ 65877 h 1509906"/>
                    <a:gd name="connsiteX187" fmla="*/ 425379 w 1034979"/>
                    <a:gd name="connsiteY187" fmla="*/ 71592 h 1509906"/>
                    <a:gd name="connsiteX188" fmla="*/ 425379 w 1034979"/>
                    <a:gd name="connsiteY188" fmla="*/ 77307 h 1509906"/>
                    <a:gd name="connsiteX189" fmla="*/ 429189 w 1034979"/>
                    <a:gd name="connsiteY189" fmla="*/ 231612 h 1509906"/>
                    <a:gd name="connsiteX190" fmla="*/ 440619 w 1034979"/>
                    <a:gd name="connsiteY190" fmla="*/ 414492 h 1509906"/>
                    <a:gd name="connsiteX191" fmla="*/ 435265 w 1034979"/>
                    <a:gd name="connsiteY191" fmla="*/ 711672 h 1509906"/>
                    <a:gd name="connsiteX192" fmla="*/ 435059 w 1034979"/>
                    <a:gd name="connsiteY192" fmla="*/ 792350 h 1509906"/>
                    <a:gd name="connsiteX193" fmla="*/ 430322 w 1034979"/>
                    <a:gd name="connsiteY193"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716844 w 1034979"/>
                    <a:gd name="connsiteY139" fmla="*/ 1035522 h 1509906"/>
                    <a:gd name="connsiteX140" fmla="*/ 669219 w 1034979"/>
                    <a:gd name="connsiteY140" fmla="*/ 1039332 h 1509906"/>
                    <a:gd name="connsiteX141" fmla="*/ 669219 w 1034979"/>
                    <a:gd name="connsiteY141" fmla="*/ 1039332 h 1509906"/>
                    <a:gd name="connsiteX142" fmla="*/ 646359 w 1034979"/>
                    <a:gd name="connsiteY142" fmla="*/ 1043142 h 1509906"/>
                    <a:gd name="connsiteX143" fmla="*/ 642549 w 1034979"/>
                    <a:gd name="connsiteY143" fmla="*/ 1031712 h 1509906"/>
                    <a:gd name="connsiteX144" fmla="*/ 640644 w 1034979"/>
                    <a:gd name="connsiteY144" fmla="*/ 1025997 h 1509906"/>
                    <a:gd name="connsiteX145" fmla="*/ 642549 w 1034979"/>
                    <a:gd name="connsiteY145" fmla="*/ 1008852 h 1509906"/>
                    <a:gd name="connsiteX146" fmla="*/ 644454 w 1034979"/>
                    <a:gd name="connsiteY146" fmla="*/ 1003137 h 1509906"/>
                    <a:gd name="connsiteX147" fmla="*/ 661599 w 1034979"/>
                    <a:gd name="connsiteY147" fmla="*/ 993612 h 1509906"/>
                    <a:gd name="connsiteX148" fmla="*/ 673029 w 1034979"/>
                    <a:gd name="connsiteY148" fmla="*/ 985992 h 1509906"/>
                    <a:gd name="connsiteX149" fmla="*/ 674934 w 1034979"/>
                    <a:gd name="connsiteY149" fmla="*/ 980277 h 1509906"/>
                    <a:gd name="connsiteX150" fmla="*/ 680649 w 1034979"/>
                    <a:gd name="connsiteY150" fmla="*/ 978372 h 1509906"/>
                    <a:gd name="connsiteX151" fmla="*/ 686364 w 1034979"/>
                    <a:gd name="connsiteY151" fmla="*/ 974562 h 1509906"/>
                    <a:gd name="connsiteX152" fmla="*/ 695889 w 1034979"/>
                    <a:gd name="connsiteY152" fmla="*/ 965037 h 1509906"/>
                    <a:gd name="connsiteX153" fmla="*/ 705414 w 1034979"/>
                    <a:gd name="connsiteY153" fmla="*/ 953607 h 1509906"/>
                    <a:gd name="connsiteX154" fmla="*/ 716844 w 1034979"/>
                    <a:gd name="connsiteY154" fmla="*/ 945987 h 1509906"/>
                    <a:gd name="connsiteX155" fmla="*/ 732084 w 1034979"/>
                    <a:gd name="connsiteY155" fmla="*/ 932652 h 1509906"/>
                    <a:gd name="connsiteX156" fmla="*/ 741609 w 1034979"/>
                    <a:gd name="connsiteY156" fmla="*/ 921222 h 1509906"/>
                    <a:gd name="connsiteX157" fmla="*/ 753039 w 1034979"/>
                    <a:gd name="connsiteY157" fmla="*/ 911697 h 1509906"/>
                    <a:gd name="connsiteX158" fmla="*/ 758754 w 1034979"/>
                    <a:gd name="connsiteY158" fmla="*/ 900267 h 1509906"/>
                    <a:gd name="connsiteX159" fmla="*/ 760659 w 1034979"/>
                    <a:gd name="connsiteY159" fmla="*/ 894552 h 1509906"/>
                    <a:gd name="connsiteX160" fmla="*/ 766374 w 1034979"/>
                    <a:gd name="connsiteY160" fmla="*/ 883122 h 1509906"/>
                    <a:gd name="connsiteX161" fmla="*/ 764469 w 1034979"/>
                    <a:gd name="connsiteY161" fmla="*/ 867882 h 1509906"/>
                    <a:gd name="connsiteX162" fmla="*/ 758754 w 1034979"/>
                    <a:gd name="connsiteY162" fmla="*/ 865977 h 1509906"/>
                    <a:gd name="connsiteX163" fmla="*/ 737799 w 1034979"/>
                    <a:gd name="connsiteY163" fmla="*/ 867882 h 1509906"/>
                    <a:gd name="connsiteX164" fmla="*/ 732084 w 1034979"/>
                    <a:gd name="connsiteY164" fmla="*/ 871692 h 1509906"/>
                    <a:gd name="connsiteX165" fmla="*/ 720654 w 1034979"/>
                    <a:gd name="connsiteY165" fmla="*/ 875502 h 1509906"/>
                    <a:gd name="connsiteX166" fmla="*/ 716844 w 1034979"/>
                    <a:gd name="connsiteY166" fmla="*/ 881217 h 1509906"/>
                    <a:gd name="connsiteX167" fmla="*/ 711129 w 1034979"/>
                    <a:gd name="connsiteY167" fmla="*/ 883122 h 1509906"/>
                    <a:gd name="connsiteX168" fmla="*/ 705414 w 1034979"/>
                    <a:gd name="connsiteY168" fmla="*/ 886932 h 1509906"/>
                    <a:gd name="connsiteX169" fmla="*/ 699699 w 1034979"/>
                    <a:gd name="connsiteY169" fmla="*/ 892647 h 1509906"/>
                    <a:gd name="connsiteX170" fmla="*/ 692079 w 1034979"/>
                    <a:gd name="connsiteY170" fmla="*/ 896457 h 1509906"/>
                    <a:gd name="connsiteX171" fmla="*/ 595181 w 1034979"/>
                    <a:gd name="connsiteY171" fmla="*/ 951135 h 1509906"/>
                    <a:gd name="connsiteX172" fmla="*/ 507294 w 1034979"/>
                    <a:gd name="connsiteY172" fmla="*/ 841212 h 1509906"/>
                    <a:gd name="connsiteX173" fmla="*/ 503484 w 1034979"/>
                    <a:gd name="connsiteY173" fmla="*/ 351627 h 1509906"/>
                    <a:gd name="connsiteX174" fmla="*/ 499674 w 1034979"/>
                    <a:gd name="connsiteY174" fmla="*/ 60162 h 1509906"/>
                    <a:gd name="connsiteX175" fmla="*/ 490149 w 1034979"/>
                    <a:gd name="connsiteY175" fmla="*/ 33492 h 1509906"/>
                    <a:gd name="connsiteX176" fmla="*/ 488244 w 1034979"/>
                    <a:gd name="connsiteY176" fmla="*/ 27777 h 1509906"/>
                    <a:gd name="connsiteX177" fmla="*/ 484434 w 1034979"/>
                    <a:gd name="connsiteY177" fmla="*/ 22062 h 1509906"/>
                    <a:gd name="connsiteX178" fmla="*/ 478719 w 1034979"/>
                    <a:gd name="connsiteY178" fmla="*/ 10632 h 1509906"/>
                    <a:gd name="connsiteX179" fmla="*/ 473004 w 1034979"/>
                    <a:gd name="connsiteY179" fmla="*/ 6822 h 1509906"/>
                    <a:gd name="connsiteX180" fmla="*/ 469194 w 1034979"/>
                    <a:gd name="connsiteY180" fmla="*/ 1107 h 1509906"/>
                    <a:gd name="connsiteX181" fmla="*/ 429189 w 1034979"/>
                    <a:gd name="connsiteY181" fmla="*/ 4917 h 1509906"/>
                    <a:gd name="connsiteX182" fmla="*/ 421569 w 1034979"/>
                    <a:gd name="connsiteY182" fmla="*/ 16347 h 1509906"/>
                    <a:gd name="connsiteX183" fmla="*/ 417759 w 1034979"/>
                    <a:gd name="connsiteY183" fmla="*/ 22062 h 1509906"/>
                    <a:gd name="connsiteX184" fmla="*/ 419664 w 1034979"/>
                    <a:gd name="connsiteY184" fmla="*/ 54447 h 1509906"/>
                    <a:gd name="connsiteX185" fmla="*/ 423474 w 1034979"/>
                    <a:gd name="connsiteY185" fmla="*/ 65877 h 1509906"/>
                    <a:gd name="connsiteX186" fmla="*/ 425379 w 1034979"/>
                    <a:gd name="connsiteY186" fmla="*/ 71592 h 1509906"/>
                    <a:gd name="connsiteX187" fmla="*/ 425379 w 1034979"/>
                    <a:gd name="connsiteY187" fmla="*/ 77307 h 1509906"/>
                    <a:gd name="connsiteX188" fmla="*/ 429189 w 1034979"/>
                    <a:gd name="connsiteY188" fmla="*/ 231612 h 1509906"/>
                    <a:gd name="connsiteX189" fmla="*/ 440619 w 1034979"/>
                    <a:gd name="connsiteY189" fmla="*/ 414492 h 1509906"/>
                    <a:gd name="connsiteX190" fmla="*/ 435265 w 1034979"/>
                    <a:gd name="connsiteY190" fmla="*/ 711672 h 1509906"/>
                    <a:gd name="connsiteX191" fmla="*/ 435059 w 1034979"/>
                    <a:gd name="connsiteY191" fmla="*/ 792350 h 1509906"/>
                    <a:gd name="connsiteX192" fmla="*/ 430322 w 1034979"/>
                    <a:gd name="connsiteY192"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716844 w 1034979"/>
                    <a:gd name="connsiteY139" fmla="*/ 1035522 h 1509906"/>
                    <a:gd name="connsiteX140" fmla="*/ 669219 w 1034979"/>
                    <a:gd name="connsiteY140" fmla="*/ 1039332 h 1509906"/>
                    <a:gd name="connsiteX141" fmla="*/ 646359 w 1034979"/>
                    <a:gd name="connsiteY141" fmla="*/ 1043142 h 1509906"/>
                    <a:gd name="connsiteX142" fmla="*/ 642549 w 1034979"/>
                    <a:gd name="connsiteY142" fmla="*/ 1031712 h 1509906"/>
                    <a:gd name="connsiteX143" fmla="*/ 640644 w 1034979"/>
                    <a:gd name="connsiteY143" fmla="*/ 1025997 h 1509906"/>
                    <a:gd name="connsiteX144" fmla="*/ 642549 w 1034979"/>
                    <a:gd name="connsiteY144" fmla="*/ 1008852 h 1509906"/>
                    <a:gd name="connsiteX145" fmla="*/ 644454 w 1034979"/>
                    <a:gd name="connsiteY145" fmla="*/ 1003137 h 1509906"/>
                    <a:gd name="connsiteX146" fmla="*/ 661599 w 1034979"/>
                    <a:gd name="connsiteY146" fmla="*/ 993612 h 1509906"/>
                    <a:gd name="connsiteX147" fmla="*/ 673029 w 1034979"/>
                    <a:gd name="connsiteY147" fmla="*/ 985992 h 1509906"/>
                    <a:gd name="connsiteX148" fmla="*/ 674934 w 1034979"/>
                    <a:gd name="connsiteY148" fmla="*/ 980277 h 1509906"/>
                    <a:gd name="connsiteX149" fmla="*/ 680649 w 1034979"/>
                    <a:gd name="connsiteY149" fmla="*/ 978372 h 1509906"/>
                    <a:gd name="connsiteX150" fmla="*/ 686364 w 1034979"/>
                    <a:gd name="connsiteY150" fmla="*/ 974562 h 1509906"/>
                    <a:gd name="connsiteX151" fmla="*/ 695889 w 1034979"/>
                    <a:gd name="connsiteY151" fmla="*/ 965037 h 1509906"/>
                    <a:gd name="connsiteX152" fmla="*/ 705414 w 1034979"/>
                    <a:gd name="connsiteY152" fmla="*/ 953607 h 1509906"/>
                    <a:gd name="connsiteX153" fmla="*/ 716844 w 1034979"/>
                    <a:gd name="connsiteY153" fmla="*/ 945987 h 1509906"/>
                    <a:gd name="connsiteX154" fmla="*/ 732084 w 1034979"/>
                    <a:gd name="connsiteY154" fmla="*/ 932652 h 1509906"/>
                    <a:gd name="connsiteX155" fmla="*/ 741609 w 1034979"/>
                    <a:gd name="connsiteY155" fmla="*/ 921222 h 1509906"/>
                    <a:gd name="connsiteX156" fmla="*/ 753039 w 1034979"/>
                    <a:gd name="connsiteY156" fmla="*/ 911697 h 1509906"/>
                    <a:gd name="connsiteX157" fmla="*/ 758754 w 1034979"/>
                    <a:gd name="connsiteY157" fmla="*/ 900267 h 1509906"/>
                    <a:gd name="connsiteX158" fmla="*/ 760659 w 1034979"/>
                    <a:gd name="connsiteY158" fmla="*/ 894552 h 1509906"/>
                    <a:gd name="connsiteX159" fmla="*/ 766374 w 1034979"/>
                    <a:gd name="connsiteY159" fmla="*/ 883122 h 1509906"/>
                    <a:gd name="connsiteX160" fmla="*/ 764469 w 1034979"/>
                    <a:gd name="connsiteY160" fmla="*/ 867882 h 1509906"/>
                    <a:gd name="connsiteX161" fmla="*/ 758754 w 1034979"/>
                    <a:gd name="connsiteY161" fmla="*/ 865977 h 1509906"/>
                    <a:gd name="connsiteX162" fmla="*/ 737799 w 1034979"/>
                    <a:gd name="connsiteY162" fmla="*/ 867882 h 1509906"/>
                    <a:gd name="connsiteX163" fmla="*/ 732084 w 1034979"/>
                    <a:gd name="connsiteY163" fmla="*/ 871692 h 1509906"/>
                    <a:gd name="connsiteX164" fmla="*/ 720654 w 1034979"/>
                    <a:gd name="connsiteY164" fmla="*/ 875502 h 1509906"/>
                    <a:gd name="connsiteX165" fmla="*/ 716844 w 1034979"/>
                    <a:gd name="connsiteY165" fmla="*/ 881217 h 1509906"/>
                    <a:gd name="connsiteX166" fmla="*/ 711129 w 1034979"/>
                    <a:gd name="connsiteY166" fmla="*/ 883122 h 1509906"/>
                    <a:gd name="connsiteX167" fmla="*/ 705414 w 1034979"/>
                    <a:gd name="connsiteY167" fmla="*/ 886932 h 1509906"/>
                    <a:gd name="connsiteX168" fmla="*/ 699699 w 1034979"/>
                    <a:gd name="connsiteY168" fmla="*/ 892647 h 1509906"/>
                    <a:gd name="connsiteX169" fmla="*/ 692079 w 1034979"/>
                    <a:gd name="connsiteY169" fmla="*/ 896457 h 1509906"/>
                    <a:gd name="connsiteX170" fmla="*/ 595181 w 1034979"/>
                    <a:gd name="connsiteY170" fmla="*/ 951135 h 1509906"/>
                    <a:gd name="connsiteX171" fmla="*/ 507294 w 1034979"/>
                    <a:gd name="connsiteY171" fmla="*/ 841212 h 1509906"/>
                    <a:gd name="connsiteX172" fmla="*/ 503484 w 1034979"/>
                    <a:gd name="connsiteY172" fmla="*/ 351627 h 1509906"/>
                    <a:gd name="connsiteX173" fmla="*/ 499674 w 1034979"/>
                    <a:gd name="connsiteY173" fmla="*/ 60162 h 1509906"/>
                    <a:gd name="connsiteX174" fmla="*/ 490149 w 1034979"/>
                    <a:gd name="connsiteY174" fmla="*/ 33492 h 1509906"/>
                    <a:gd name="connsiteX175" fmla="*/ 488244 w 1034979"/>
                    <a:gd name="connsiteY175" fmla="*/ 27777 h 1509906"/>
                    <a:gd name="connsiteX176" fmla="*/ 484434 w 1034979"/>
                    <a:gd name="connsiteY176" fmla="*/ 22062 h 1509906"/>
                    <a:gd name="connsiteX177" fmla="*/ 478719 w 1034979"/>
                    <a:gd name="connsiteY177" fmla="*/ 10632 h 1509906"/>
                    <a:gd name="connsiteX178" fmla="*/ 473004 w 1034979"/>
                    <a:gd name="connsiteY178" fmla="*/ 6822 h 1509906"/>
                    <a:gd name="connsiteX179" fmla="*/ 469194 w 1034979"/>
                    <a:gd name="connsiteY179" fmla="*/ 1107 h 1509906"/>
                    <a:gd name="connsiteX180" fmla="*/ 429189 w 1034979"/>
                    <a:gd name="connsiteY180" fmla="*/ 4917 h 1509906"/>
                    <a:gd name="connsiteX181" fmla="*/ 421569 w 1034979"/>
                    <a:gd name="connsiteY181" fmla="*/ 16347 h 1509906"/>
                    <a:gd name="connsiteX182" fmla="*/ 417759 w 1034979"/>
                    <a:gd name="connsiteY182" fmla="*/ 22062 h 1509906"/>
                    <a:gd name="connsiteX183" fmla="*/ 419664 w 1034979"/>
                    <a:gd name="connsiteY183" fmla="*/ 54447 h 1509906"/>
                    <a:gd name="connsiteX184" fmla="*/ 423474 w 1034979"/>
                    <a:gd name="connsiteY184" fmla="*/ 65877 h 1509906"/>
                    <a:gd name="connsiteX185" fmla="*/ 425379 w 1034979"/>
                    <a:gd name="connsiteY185" fmla="*/ 71592 h 1509906"/>
                    <a:gd name="connsiteX186" fmla="*/ 425379 w 1034979"/>
                    <a:gd name="connsiteY186" fmla="*/ 77307 h 1509906"/>
                    <a:gd name="connsiteX187" fmla="*/ 429189 w 1034979"/>
                    <a:gd name="connsiteY187" fmla="*/ 231612 h 1509906"/>
                    <a:gd name="connsiteX188" fmla="*/ 440619 w 1034979"/>
                    <a:gd name="connsiteY188" fmla="*/ 414492 h 1509906"/>
                    <a:gd name="connsiteX189" fmla="*/ 435265 w 1034979"/>
                    <a:gd name="connsiteY189" fmla="*/ 711672 h 1509906"/>
                    <a:gd name="connsiteX190" fmla="*/ 435059 w 1034979"/>
                    <a:gd name="connsiteY190" fmla="*/ 792350 h 1509906"/>
                    <a:gd name="connsiteX191" fmla="*/ 430322 w 1034979"/>
                    <a:gd name="connsiteY191"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669219 w 1034979"/>
                    <a:gd name="connsiteY139" fmla="*/ 1039332 h 1509906"/>
                    <a:gd name="connsiteX140" fmla="*/ 646359 w 1034979"/>
                    <a:gd name="connsiteY140" fmla="*/ 1043142 h 1509906"/>
                    <a:gd name="connsiteX141" fmla="*/ 642549 w 1034979"/>
                    <a:gd name="connsiteY141" fmla="*/ 1031712 h 1509906"/>
                    <a:gd name="connsiteX142" fmla="*/ 640644 w 1034979"/>
                    <a:gd name="connsiteY142" fmla="*/ 1025997 h 1509906"/>
                    <a:gd name="connsiteX143" fmla="*/ 642549 w 1034979"/>
                    <a:gd name="connsiteY143" fmla="*/ 1008852 h 1509906"/>
                    <a:gd name="connsiteX144" fmla="*/ 644454 w 1034979"/>
                    <a:gd name="connsiteY144" fmla="*/ 1003137 h 1509906"/>
                    <a:gd name="connsiteX145" fmla="*/ 661599 w 1034979"/>
                    <a:gd name="connsiteY145" fmla="*/ 993612 h 1509906"/>
                    <a:gd name="connsiteX146" fmla="*/ 673029 w 1034979"/>
                    <a:gd name="connsiteY146" fmla="*/ 985992 h 1509906"/>
                    <a:gd name="connsiteX147" fmla="*/ 674934 w 1034979"/>
                    <a:gd name="connsiteY147" fmla="*/ 980277 h 1509906"/>
                    <a:gd name="connsiteX148" fmla="*/ 680649 w 1034979"/>
                    <a:gd name="connsiteY148" fmla="*/ 978372 h 1509906"/>
                    <a:gd name="connsiteX149" fmla="*/ 686364 w 1034979"/>
                    <a:gd name="connsiteY149" fmla="*/ 974562 h 1509906"/>
                    <a:gd name="connsiteX150" fmla="*/ 695889 w 1034979"/>
                    <a:gd name="connsiteY150" fmla="*/ 965037 h 1509906"/>
                    <a:gd name="connsiteX151" fmla="*/ 705414 w 1034979"/>
                    <a:gd name="connsiteY151" fmla="*/ 953607 h 1509906"/>
                    <a:gd name="connsiteX152" fmla="*/ 716844 w 1034979"/>
                    <a:gd name="connsiteY152" fmla="*/ 945987 h 1509906"/>
                    <a:gd name="connsiteX153" fmla="*/ 732084 w 1034979"/>
                    <a:gd name="connsiteY153" fmla="*/ 932652 h 1509906"/>
                    <a:gd name="connsiteX154" fmla="*/ 741609 w 1034979"/>
                    <a:gd name="connsiteY154" fmla="*/ 921222 h 1509906"/>
                    <a:gd name="connsiteX155" fmla="*/ 753039 w 1034979"/>
                    <a:gd name="connsiteY155" fmla="*/ 911697 h 1509906"/>
                    <a:gd name="connsiteX156" fmla="*/ 758754 w 1034979"/>
                    <a:gd name="connsiteY156" fmla="*/ 900267 h 1509906"/>
                    <a:gd name="connsiteX157" fmla="*/ 760659 w 1034979"/>
                    <a:gd name="connsiteY157" fmla="*/ 894552 h 1509906"/>
                    <a:gd name="connsiteX158" fmla="*/ 766374 w 1034979"/>
                    <a:gd name="connsiteY158" fmla="*/ 883122 h 1509906"/>
                    <a:gd name="connsiteX159" fmla="*/ 764469 w 1034979"/>
                    <a:gd name="connsiteY159" fmla="*/ 867882 h 1509906"/>
                    <a:gd name="connsiteX160" fmla="*/ 758754 w 1034979"/>
                    <a:gd name="connsiteY160" fmla="*/ 865977 h 1509906"/>
                    <a:gd name="connsiteX161" fmla="*/ 737799 w 1034979"/>
                    <a:gd name="connsiteY161" fmla="*/ 867882 h 1509906"/>
                    <a:gd name="connsiteX162" fmla="*/ 732084 w 1034979"/>
                    <a:gd name="connsiteY162" fmla="*/ 871692 h 1509906"/>
                    <a:gd name="connsiteX163" fmla="*/ 720654 w 1034979"/>
                    <a:gd name="connsiteY163" fmla="*/ 875502 h 1509906"/>
                    <a:gd name="connsiteX164" fmla="*/ 716844 w 1034979"/>
                    <a:gd name="connsiteY164" fmla="*/ 881217 h 1509906"/>
                    <a:gd name="connsiteX165" fmla="*/ 711129 w 1034979"/>
                    <a:gd name="connsiteY165" fmla="*/ 883122 h 1509906"/>
                    <a:gd name="connsiteX166" fmla="*/ 705414 w 1034979"/>
                    <a:gd name="connsiteY166" fmla="*/ 886932 h 1509906"/>
                    <a:gd name="connsiteX167" fmla="*/ 699699 w 1034979"/>
                    <a:gd name="connsiteY167" fmla="*/ 892647 h 1509906"/>
                    <a:gd name="connsiteX168" fmla="*/ 692079 w 1034979"/>
                    <a:gd name="connsiteY168" fmla="*/ 896457 h 1509906"/>
                    <a:gd name="connsiteX169" fmla="*/ 595181 w 1034979"/>
                    <a:gd name="connsiteY169" fmla="*/ 951135 h 1509906"/>
                    <a:gd name="connsiteX170" fmla="*/ 507294 w 1034979"/>
                    <a:gd name="connsiteY170" fmla="*/ 841212 h 1509906"/>
                    <a:gd name="connsiteX171" fmla="*/ 503484 w 1034979"/>
                    <a:gd name="connsiteY171" fmla="*/ 351627 h 1509906"/>
                    <a:gd name="connsiteX172" fmla="*/ 499674 w 1034979"/>
                    <a:gd name="connsiteY172" fmla="*/ 60162 h 1509906"/>
                    <a:gd name="connsiteX173" fmla="*/ 490149 w 1034979"/>
                    <a:gd name="connsiteY173" fmla="*/ 33492 h 1509906"/>
                    <a:gd name="connsiteX174" fmla="*/ 488244 w 1034979"/>
                    <a:gd name="connsiteY174" fmla="*/ 27777 h 1509906"/>
                    <a:gd name="connsiteX175" fmla="*/ 484434 w 1034979"/>
                    <a:gd name="connsiteY175" fmla="*/ 22062 h 1509906"/>
                    <a:gd name="connsiteX176" fmla="*/ 478719 w 1034979"/>
                    <a:gd name="connsiteY176" fmla="*/ 10632 h 1509906"/>
                    <a:gd name="connsiteX177" fmla="*/ 473004 w 1034979"/>
                    <a:gd name="connsiteY177" fmla="*/ 6822 h 1509906"/>
                    <a:gd name="connsiteX178" fmla="*/ 469194 w 1034979"/>
                    <a:gd name="connsiteY178" fmla="*/ 1107 h 1509906"/>
                    <a:gd name="connsiteX179" fmla="*/ 429189 w 1034979"/>
                    <a:gd name="connsiteY179" fmla="*/ 4917 h 1509906"/>
                    <a:gd name="connsiteX180" fmla="*/ 421569 w 1034979"/>
                    <a:gd name="connsiteY180" fmla="*/ 16347 h 1509906"/>
                    <a:gd name="connsiteX181" fmla="*/ 417759 w 1034979"/>
                    <a:gd name="connsiteY181" fmla="*/ 22062 h 1509906"/>
                    <a:gd name="connsiteX182" fmla="*/ 419664 w 1034979"/>
                    <a:gd name="connsiteY182" fmla="*/ 54447 h 1509906"/>
                    <a:gd name="connsiteX183" fmla="*/ 423474 w 1034979"/>
                    <a:gd name="connsiteY183" fmla="*/ 65877 h 1509906"/>
                    <a:gd name="connsiteX184" fmla="*/ 425379 w 1034979"/>
                    <a:gd name="connsiteY184" fmla="*/ 71592 h 1509906"/>
                    <a:gd name="connsiteX185" fmla="*/ 425379 w 1034979"/>
                    <a:gd name="connsiteY185" fmla="*/ 77307 h 1509906"/>
                    <a:gd name="connsiteX186" fmla="*/ 429189 w 1034979"/>
                    <a:gd name="connsiteY186" fmla="*/ 231612 h 1509906"/>
                    <a:gd name="connsiteX187" fmla="*/ 440619 w 1034979"/>
                    <a:gd name="connsiteY187" fmla="*/ 414492 h 1509906"/>
                    <a:gd name="connsiteX188" fmla="*/ 435265 w 1034979"/>
                    <a:gd name="connsiteY188" fmla="*/ 711672 h 1509906"/>
                    <a:gd name="connsiteX189" fmla="*/ 435059 w 1034979"/>
                    <a:gd name="connsiteY189" fmla="*/ 792350 h 1509906"/>
                    <a:gd name="connsiteX190" fmla="*/ 430322 w 1034979"/>
                    <a:gd name="connsiteY190"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669219 w 1034979"/>
                    <a:gd name="connsiteY139" fmla="*/ 1039332 h 1509906"/>
                    <a:gd name="connsiteX140" fmla="*/ 646359 w 1034979"/>
                    <a:gd name="connsiteY140" fmla="*/ 1043142 h 1509906"/>
                    <a:gd name="connsiteX141" fmla="*/ 642549 w 1034979"/>
                    <a:gd name="connsiteY141" fmla="*/ 1031712 h 1509906"/>
                    <a:gd name="connsiteX142" fmla="*/ 640644 w 1034979"/>
                    <a:gd name="connsiteY142" fmla="*/ 1025997 h 1509906"/>
                    <a:gd name="connsiteX143" fmla="*/ 642549 w 1034979"/>
                    <a:gd name="connsiteY143" fmla="*/ 1008852 h 1509906"/>
                    <a:gd name="connsiteX144" fmla="*/ 644454 w 1034979"/>
                    <a:gd name="connsiteY144" fmla="*/ 1003137 h 1509906"/>
                    <a:gd name="connsiteX145" fmla="*/ 661599 w 1034979"/>
                    <a:gd name="connsiteY145" fmla="*/ 993612 h 1509906"/>
                    <a:gd name="connsiteX146" fmla="*/ 673029 w 1034979"/>
                    <a:gd name="connsiteY146" fmla="*/ 985992 h 1509906"/>
                    <a:gd name="connsiteX147" fmla="*/ 674934 w 1034979"/>
                    <a:gd name="connsiteY147" fmla="*/ 980277 h 1509906"/>
                    <a:gd name="connsiteX148" fmla="*/ 680649 w 1034979"/>
                    <a:gd name="connsiteY148" fmla="*/ 978372 h 1509906"/>
                    <a:gd name="connsiteX149" fmla="*/ 686364 w 1034979"/>
                    <a:gd name="connsiteY149" fmla="*/ 974562 h 1509906"/>
                    <a:gd name="connsiteX150" fmla="*/ 695889 w 1034979"/>
                    <a:gd name="connsiteY150" fmla="*/ 965037 h 1509906"/>
                    <a:gd name="connsiteX151" fmla="*/ 705414 w 1034979"/>
                    <a:gd name="connsiteY151" fmla="*/ 953607 h 1509906"/>
                    <a:gd name="connsiteX152" fmla="*/ 716844 w 1034979"/>
                    <a:gd name="connsiteY152" fmla="*/ 945987 h 1509906"/>
                    <a:gd name="connsiteX153" fmla="*/ 732084 w 1034979"/>
                    <a:gd name="connsiteY153" fmla="*/ 932652 h 1509906"/>
                    <a:gd name="connsiteX154" fmla="*/ 741609 w 1034979"/>
                    <a:gd name="connsiteY154" fmla="*/ 921222 h 1509906"/>
                    <a:gd name="connsiteX155" fmla="*/ 753039 w 1034979"/>
                    <a:gd name="connsiteY155" fmla="*/ 911697 h 1509906"/>
                    <a:gd name="connsiteX156" fmla="*/ 758754 w 1034979"/>
                    <a:gd name="connsiteY156" fmla="*/ 900267 h 1509906"/>
                    <a:gd name="connsiteX157" fmla="*/ 760659 w 1034979"/>
                    <a:gd name="connsiteY157" fmla="*/ 894552 h 1509906"/>
                    <a:gd name="connsiteX158" fmla="*/ 766374 w 1034979"/>
                    <a:gd name="connsiteY158" fmla="*/ 883122 h 1509906"/>
                    <a:gd name="connsiteX159" fmla="*/ 764469 w 1034979"/>
                    <a:gd name="connsiteY159" fmla="*/ 867882 h 1509906"/>
                    <a:gd name="connsiteX160" fmla="*/ 758754 w 1034979"/>
                    <a:gd name="connsiteY160" fmla="*/ 865977 h 1509906"/>
                    <a:gd name="connsiteX161" fmla="*/ 737799 w 1034979"/>
                    <a:gd name="connsiteY161" fmla="*/ 867882 h 1509906"/>
                    <a:gd name="connsiteX162" fmla="*/ 732084 w 1034979"/>
                    <a:gd name="connsiteY162" fmla="*/ 871692 h 1509906"/>
                    <a:gd name="connsiteX163" fmla="*/ 720654 w 1034979"/>
                    <a:gd name="connsiteY163" fmla="*/ 875502 h 1509906"/>
                    <a:gd name="connsiteX164" fmla="*/ 716844 w 1034979"/>
                    <a:gd name="connsiteY164" fmla="*/ 881217 h 1509906"/>
                    <a:gd name="connsiteX165" fmla="*/ 711129 w 1034979"/>
                    <a:gd name="connsiteY165" fmla="*/ 883122 h 1509906"/>
                    <a:gd name="connsiteX166" fmla="*/ 705414 w 1034979"/>
                    <a:gd name="connsiteY166" fmla="*/ 886932 h 1509906"/>
                    <a:gd name="connsiteX167" fmla="*/ 699699 w 1034979"/>
                    <a:gd name="connsiteY167" fmla="*/ 892647 h 1509906"/>
                    <a:gd name="connsiteX168" fmla="*/ 692079 w 1034979"/>
                    <a:gd name="connsiteY168" fmla="*/ 896457 h 1509906"/>
                    <a:gd name="connsiteX169" fmla="*/ 595181 w 1034979"/>
                    <a:gd name="connsiteY169" fmla="*/ 951135 h 1509906"/>
                    <a:gd name="connsiteX170" fmla="*/ 507294 w 1034979"/>
                    <a:gd name="connsiteY170" fmla="*/ 841212 h 1509906"/>
                    <a:gd name="connsiteX171" fmla="*/ 503484 w 1034979"/>
                    <a:gd name="connsiteY171" fmla="*/ 351627 h 1509906"/>
                    <a:gd name="connsiteX172" fmla="*/ 499674 w 1034979"/>
                    <a:gd name="connsiteY172" fmla="*/ 60162 h 1509906"/>
                    <a:gd name="connsiteX173" fmla="*/ 490149 w 1034979"/>
                    <a:gd name="connsiteY173" fmla="*/ 33492 h 1509906"/>
                    <a:gd name="connsiteX174" fmla="*/ 488244 w 1034979"/>
                    <a:gd name="connsiteY174" fmla="*/ 27777 h 1509906"/>
                    <a:gd name="connsiteX175" fmla="*/ 484434 w 1034979"/>
                    <a:gd name="connsiteY175" fmla="*/ 22062 h 1509906"/>
                    <a:gd name="connsiteX176" fmla="*/ 478719 w 1034979"/>
                    <a:gd name="connsiteY176" fmla="*/ 10632 h 1509906"/>
                    <a:gd name="connsiteX177" fmla="*/ 473004 w 1034979"/>
                    <a:gd name="connsiteY177" fmla="*/ 6822 h 1509906"/>
                    <a:gd name="connsiteX178" fmla="*/ 469194 w 1034979"/>
                    <a:gd name="connsiteY178" fmla="*/ 1107 h 1509906"/>
                    <a:gd name="connsiteX179" fmla="*/ 429189 w 1034979"/>
                    <a:gd name="connsiteY179" fmla="*/ 4917 h 1509906"/>
                    <a:gd name="connsiteX180" fmla="*/ 421569 w 1034979"/>
                    <a:gd name="connsiteY180" fmla="*/ 16347 h 1509906"/>
                    <a:gd name="connsiteX181" fmla="*/ 417759 w 1034979"/>
                    <a:gd name="connsiteY181" fmla="*/ 22062 h 1509906"/>
                    <a:gd name="connsiteX182" fmla="*/ 419664 w 1034979"/>
                    <a:gd name="connsiteY182" fmla="*/ 54447 h 1509906"/>
                    <a:gd name="connsiteX183" fmla="*/ 423474 w 1034979"/>
                    <a:gd name="connsiteY183" fmla="*/ 65877 h 1509906"/>
                    <a:gd name="connsiteX184" fmla="*/ 425379 w 1034979"/>
                    <a:gd name="connsiteY184" fmla="*/ 71592 h 1509906"/>
                    <a:gd name="connsiteX185" fmla="*/ 425379 w 1034979"/>
                    <a:gd name="connsiteY185" fmla="*/ 77307 h 1509906"/>
                    <a:gd name="connsiteX186" fmla="*/ 429189 w 1034979"/>
                    <a:gd name="connsiteY186" fmla="*/ 231612 h 1509906"/>
                    <a:gd name="connsiteX187" fmla="*/ 440619 w 1034979"/>
                    <a:gd name="connsiteY187" fmla="*/ 414492 h 1509906"/>
                    <a:gd name="connsiteX188" fmla="*/ 435265 w 1034979"/>
                    <a:gd name="connsiteY188" fmla="*/ 711672 h 1509906"/>
                    <a:gd name="connsiteX189" fmla="*/ 435059 w 1034979"/>
                    <a:gd name="connsiteY189" fmla="*/ 792350 h 1509906"/>
                    <a:gd name="connsiteX190" fmla="*/ 430322 w 1034979"/>
                    <a:gd name="connsiteY190"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669219 w 1034979"/>
                    <a:gd name="connsiteY139" fmla="*/ 1039332 h 1509906"/>
                    <a:gd name="connsiteX140" fmla="*/ 646359 w 1034979"/>
                    <a:gd name="connsiteY140" fmla="*/ 1043142 h 1509906"/>
                    <a:gd name="connsiteX141" fmla="*/ 642549 w 1034979"/>
                    <a:gd name="connsiteY141" fmla="*/ 1031712 h 1509906"/>
                    <a:gd name="connsiteX142" fmla="*/ 640644 w 1034979"/>
                    <a:gd name="connsiteY142" fmla="*/ 1025997 h 1509906"/>
                    <a:gd name="connsiteX143" fmla="*/ 642549 w 1034979"/>
                    <a:gd name="connsiteY143" fmla="*/ 1008852 h 1509906"/>
                    <a:gd name="connsiteX144" fmla="*/ 644454 w 1034979"/>
                    <a:gd name="connsiteY144" fmla="*/ 1003137 h 1509906"/>
                    <a:gd name="connsiteX145" fmla="*/ 661599 w 1034979"/>
                    <a:gd name="connsiteY145" fmla="*/ 993612 h 1509906"/>
                    <a:gd name="connsiteX146" fmla="*/ 673029 w 1034979"/>
                    <a:gd name="connsiteY146" fmla="*/ 985992 h 1509906"/>
                    <a:gd name="connsiteX147" fmla="*/ 674934 w 1034979"/>
                    <a:gd name="connsiteY147" fmla="*/ 980277 h 1509906"/>
                    <a:gd name="connsiteX148" fmla="*/ 680649 w 1034979"/>
                    <a:gd name="connsiteY148" fmla="*/ 978372 h 1509906"/>
                    <a:gd name="connsiteX149" fmla="*/ 686364 w 1034979"/>
                    <a:gd name="connsiteY149" fmla="*/ 974562 h 1509906"/>
                    <a:gd name="connsiteX150" fmla="*/ 695889 w 1034979"/>
                    <a:gd name="connsiteY150" fmla="*/ 965037 h 1509906"/>
                    <a:gd name="connsiteX151" fmla="*/ 705414 w 1034979"/>
                    <a:gd name="connsiteY151" fmla="*/ 953607 h 1509906"/>
                    <a:gd name="connsiteX152" fmla="*/ 716844 w 1034979"/>
                    <a:gd name="connsiteY152" fmla="*/ 945987 h 1509906"/>
                    <a:gd name="connsiteX153" fmla="*/ 732084 w 1034979"/>
                    <a:gd name="connsiteY153" fmla="*/ 932652 h 1509906"/>
                    <a:gd name="connsiteX154" fmla="*/ 741609 w 1034979"/>
                    <a:gd name="connsiteY154" fmla="*/ 921222 h 1509906"/>
                    <a:gd name="connsiteX155" fmla="*/ 753039 w 1034979"/>
                    <a:gd name="connsiteY155" fmla="*/ 911697 h 1509906"/>
                    <a:gd name="connsiteX156" fmla="*/ 758754 w 1034979"/>
                    <a:gd name="connsiteY156" fmla="*/ 900267 h 1509906"/>
                    <a:gd name="connsiteX157" fmla="*/ 760659 w 1034979"/>
                    <a:gd name="connsiteY157" fmla="*/ 894552 h 1509906"/>
                    <a:gd name="connsiteX158" fmla="*/ 766374 w 1034979"/>
                    <a:gd name="connsiteY158" fmla="*/ 883122 h 1509906"/>
                    <a:gd name="connsiteX159" fmla="*/ 764469 w 1034979"/>
                    <a:gd name="connsiteY159" fmla="*/ 867882 h 1509906"/>
                    <a:gd name="connsiteX160" fmla="*/ 758754 w 1034979"/>
                    <a:gd name="connsiteY160" fmla="*/ 865977 h 1509906"/>
                    <a:gd name="connsiteX161" fmla="*/ 737799 w 1034979"/>
                    <a:gd name="connsiteY161" fmla="*/ 867882 h 1509906"/>
                    <a:gd name="connsiteX162" fmla="*/ 732084 w 1034979"/>
                    <a:gd name="connsiteY162" fmla="*/ 871692 h 1509906"/>
                    <a:gd name="connsiteX163" fmla="*/ 720654 w 1034979"/>
                    <a:gd name="connsiteY163" fmla="*/ 875502 h 1509906"/>
                    <a:gd name="connsiteX164" fmla="*/ 716844 w 1034979"/>
                    <a:gd name="connsiteY164" fmla="*/ 881217 h 1509906"/>
                    <a:gd name="connsiteX165" fmla="*/ 711129 w 1034979"/>
                    <a:gd name="connsiteY165" fmla="*/ 883122 h 1509906"/>
                    <a:gd name="connsiteX166" fmla="*/ 705414 w 1034979"/>
                    <a:gd name="connsiteY166" fmla="*/ 886932 h 1509906"/>
                    <a:gd name="connsiteX167" fmla="*/ 699699 w 1034979"/>
                    <a:gd name="connsiteY167" fmla="*/ 892647 h 1509906"/>
                    <a:gd name="connsiteX168" fmla="*/ 595181 w 1034979"/>
                    <a:gd name="connsiteY168" fmla="*/ 951135 h 1509906"/>
                    <a:gd name="connsiteX169" fmla="*/ 507294 w 1034979"/>
                    <a:gd name="connsiteY169" fmla="*/ 841212 h 1509906"/>
                    <a:gd name="connsiteX170" fmla="*/ 503484 w 1034979"/>
                    <a:gd name="connsiteY170" fmla="*/ 351627 h 1509906"/>
                    <a:gd name="connsiteX171" fmla="*/ 499674 w 1034979"/>
                    <a:gd name="connsiteY171" fmla="*/ 60162 h 1509906"/>
                    <a:gd name="connsiteX172" fmla="*/ 490149 w 1034979"/>
                    <a:gd name="connsiteY172" fmla="*/ 33492 h 1509906"/>
                    <a:gd name="connsiteX173" fmla="*/ 488244 w 1034979"/>
                    <a:gd name="connsiteY173" fmla="*/ 27777 h 1509906"/>
                    <a:gd name="connsiteX174" fmla="*/ 484434 w 1034979"/>
                    <a:gd name="connsiteY174" fmla="*/ 22062 h 1509906"/>
                    <a:gd name="connsiteX175" fmla="*/ 478719 w 1034979"/>
                    <a:gd name="connsiteY175" fmla="*/ 10632 h 1509906"/>
                    <a:gd name="connsiteX176" fmla="*/ 473004 w 1034979"/>
                    <a:gd name="connsiteY176" fmla="*/ 6822 h 1509906"/>
                    <a:gd name="connsiteX177" fmla="*/ 469194 w 1034979"/>
                    <a:gd name="connsiteY177" fmla="*/ 1107 h 1509906"/>
                    <a:gd name="connsiteX178" fmla="*/ 429189 w 1034979"/>
                    <a:gd name="connsiteY178" fmla="*/ 4917 h 1509906"/>
                    <a:gd name="connsiteX179" fmla="*/ 421569 w 1034979"/>
                    <a:gd name="connsiteY179" fmla="*/ 16347 h 1509906"/>
                    <a:gd name="connsiteX180" fmla="*/ 417759 w 1034979"/>
                    <a:gd name="connsiteY180" fmla="*/ 22062 h 1509906"/>
                    <a:gd name="connsiteX181" fmla="*/ 419664 w 1034979"/>
                    <a:gd name="connsiteY181" fmla="*/ 54447 h 1509906"/>
                    <a:gd name="connsiteX182" fmla="*/ 423474 w 1034979"/>
                    <a:gd name="connsiteY182" fmla="*/ 65877 h 1509906"/>
                    <a:gd name="connsiteX183" fmla="*/ 425379 w 1034979"/>
                    <a:gd name="connsiteY183" fmla="*/ 71592 h 1509906"/>
                    <a:gd name="connsiteX184" fmla="*/ 425379 w 1034979"/>
                    <a:gd name="connsiteY184" fmla="*/ 77307 h 1509906"/>
                    <a:gd name="connsiteX185" fmla="*/ 429189 w 1034979"/>
                    <a:gd name="connsiteY185" fmla="*/ 231612 h 1509906"/>
                    <a:gd name="connsiteX186" fmla="*/ 440619 w 1034979"/>
                    <a:gd name="connsiteY186" fmla="*/ 414492 h 1509906"/>
                    <a:gd name="connsiteX187" fmla="*/ 435265 w 1034979"/>
                    <a:gd name="connsiteY187" fmla="*/ 711672 h 1509906"/>
                    <a:gd name="connsiteX188" fmla="*/ 435059 w 1034979"/>
                    <a:gd name="connsiteY188" fmla="*/ 792350 h 1509906"/>
                    <a:gd name="connsiteX189" fmla="*/ 430322 w 1034979"/>
                    <a:gd name="connsiteY189"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669219 w 1034979"/>
                    <a:gd name="connsiteY139" fmla="*/ 1039332 h 1509906"/>
                    <a:gd name="connsiteX140" fmla="*/ 646359 w 1034979"/>
                    <a:gd name="connsiteY140" fmla="*/ 1043142 h 1509906"/>
                    <a:gd name="connsiteX141" fmla="*/ 642549 w 1034979"/>
                    <a:gd name="connsiteY141" fmla="*/ 1031712 h 1509906"/>
                    <a:gd name="connsiteX142" fmla="*/ 640644 w 1034979"/>
                    <a:gd name="connsiteY142" fmla="*/ 1025997 h 1509906"/>
                    <a:gd name="connsiteX143" fmla="*/ 642549 w 1034979"/>
                    <a:gd name="connsiteY143" fmla="*/ 1008852 h 1509906"/>
                    <a:gd name="connsiteX144" fmla="*/ 644454 w 1034979"/>
                    <a:gd name="connsiteY144" fmla="*/ 1003137 h 1509906"/>
                    <a:gd name="connsiteX145" fmla="*/ 661599 w 1034979"/>
                    <a:gd name="connsiteY145" fmla="*/ 993612 h 1509906"/>
                    <a:gd name="connsiteX146" fmla="*/ 673029 w 1034979"/>
                    <a:gd name="connsiteY146" fmla="*/ 985992 h 1509906"/>
                    <a:gd name="connsiteX147" fmla="*/ 674934 w 1034979"/>
                    <a:gd name="connsiteY147" fmla="*/ 980277 h 1509906"/>
                    <a:gd name="connsiteX148" fmla="*/ 680649 w 1034979"/>
                    <a:gd name="connsiteY148" fmla="*/ 978372 h 1509906"/>
                    <a:gd name="connsiteX149" fmla="*/ 686364 w 1034979"/>
                    <a:gd name="connsiteY149" fmla="*/ 974562 h 1509906"/>
                    <a:gd name="connsiteX150" fmla="*/ 695889 w 1034979"/>
                    <a:gd name="connsiteY150" fmla="*/ 965037 h 1509906"/>
                    <a:gd name="connsiteX151" fmla="*/ 705414 w 1034979"/>
                    <a:gd name="connsiteY151" fmla="*/ 953607 h 1509906"/>
                    <a:gd name="connsiteX152" fmla="*/ 716844 w 1034979"/>
                    <a:gd name="connsiteY152" fmla="*/ 945987 h 1509906"/>
                    <a:gd name="connsiteX153" fmla="*/ 732084 w 1034979"/>
                    <a:gd name="connsiteY153" fmla="*/ 932652 h 1509906"/>
                    <a:gd name="connsiteX154" fmla="*/ 741609 w 1034979"/>
                    <a:gd name="connsiteY154" fmla="*/ 921222 h 1509906"/>
                    <a:gd name="connsiteX155" fmla="*/ 753039 w 1034979"/>
                    <a:gd name="connsiteY155" fmla="*/ 911697 h 1509906"/>
                    <a:gd name="connsiteX156" fmla="*/ 758754 w 1034979"/>
                    <a:gd name="connsiteY156" fmla="*/ 900267 h 1509906"/>
                    <a:gd name="connsiteX157" fmla="*/ 760659 w 1034979"/>
                    <a:gd name="connsiteY157" fmla="*/ 894552 h 1509906"/>
                    <a:gd name="connsiteX158" fmla="*/ 766374 w 1034979"/>
                    <a:gd name="connsiteY158" fmla="*/ 883122 h 1509906"/>
                    <a:gd name="connsiteX159" fmla="*/ 764469 w 1034979"/>
                    <a:gd name="connsiteY159" fmla="*/ 867882 h 1509906"/>
                    <a:gd name="connsiteX160" fmla="*/ 758754 w 1034979"/>
                    <a:gd name="connsiteY160" fmla="*/ 865977 h 1509906"/>
                    <a:gd name="connsiteX161" fmla="*/ 737799 w 1034979"/>
                    <a:gd name="connsiteY161" fmla="*/ 867882 h 1509906"/>
                    <a:gd name="connsiteX162" fmla="*/ 732084 w 1034979"/>
                    <a:gd name="connsiteY162" fmla="*/ 871692 h 1509906"/>
                    <a:gd name="connsiteX163" fmla="*/ 720654 w 1034979"/>
                    <a:gd name="connsiteY163" fmla="*/ 875502 h 1509906"/>
                    <a:gd name="connsiteX164" fmla="*/ 716844 w 1034979"/>
                    <a:gd name="connsiteY164" fmla="*/ 881217 h 1509906"/>
                    <a:gd name="connsiteX165" fmla="*/ 711129 w 1034979"/>
                    <a:gd name="connsiteY165" fmla="*/ 883122 h 1509906"/>
                    <a:gd name="connsiteX166" fmla="*/ 699699 w 1034979"/>
                    <a:gd name="connsiteY166" fmla="*/ 892647 h 1509906"/>
                    <a:gd name="connsiteX167" fmla="*/ 595181 w 1034979"/>
                    <a:gd name="connsiteY167" fmla="*/ 951135 h 1509906"/>
                    <a:gd name="connsiteX168" fmla="*/ 507294 w 1034979"/>
                    <a:gd name="connsiteY168" fmla="*/ 841212 h 1509906"/>
                    <a:gd name="connsiteX169" fmla="*/ 503484 w 1034979"/>
                    <a:gd name="connsiteY169" fmla="*/ 351627 h 1509906"/>
                    <a:gd name="connsiteX170" fmla="*/ 499674 w 1034979"/>
                    <a:gd name="connsiteY170" fmla="*/ 60162 h 1509906"/>
                    <a:gd name="connsiteX171" fmla="*/ 490149 w 1034979"/>
                    <a:gd name="connsiteY171" fmla="*/ 33492 h 1509906"/>
                    <a:gd name="connsiteX172" fmla="*/ 488244 w 1034979"/>
                    <a:gd name="connsiteY172" fmla="*/ 27777 h 1509906"/>
                    <a:gd name="connsiteX173" fmla="*/ 484434 w 1034979"/>
                    <a:gd name="connsiteY173" fmla="*/ 22062 h 1509906"/>
                    <a:gd name="connsiteX174" fmla="*/ 478719 w 1034979"/>
                    <a:gd name="connsiteY174" fmla="*/ 10632 h 1509906"/>
                    <a:gd name="connsiteX175" fmla="*/ 473004 w 1034979"/>
                    <a:gd name="connsiteY175" fmla="*/ 6822 h 1509906"/>
                    <a:gd name="connsiteX176" fmla="*/ 469194 w 1034979"/>
                    <a:gd name="connsiteY176" fmla="*/ 1107 h 1509906"/>
                    <a:gd name="connsiteX177" fmla="*/ 429189 w 1034979"/>
                    <a:gd name="connsiteY177" fmla="*/ 4917 h 1509906"/>
                    <a:gd name="connsiteX178" fmla="*/ 421569 w 1034979"/>
                    <a:gd name="connsiteY178" fmla="*/ 16347 h 1509906"/>
                    <a:gd name="connsiteX179" fmla="*/ 417759 w 1034979"/>
                    <a:gd name="connsiteY179" fmla="*/ 22062 h 1509906"/>
                    <a:gd name="connsiteX180" fmla="*/ 419664 w 1034979"/>
                    <a:gd name="connsiteY180" fmla="*/ 54447 h 1509906"/>
                    <a:gd name="connsiteX181" fmla="*/ 423474 w 1034979"/>
                    <a:gd name="connsiteY181" fmla="*/ 65877 h 1509906"/>
                    <a:gd name="connsiteX182" fmla="*/ 425379 w 1034979"/>
                    <a:gd name="connsiteY182" fmla="*/ 71592 h 1509906"/>
                    <a:gd name="connsiteX183" fmla="*/ 425379 w 1034979"/>
                    <a:gd name="connsiteY183" fmla="*/ 77307 h 1509906"/>
                    <a:gd name="connsiteX184" fmla="*/ 429189 w 1034979"/>
                    <a:gd name="connsiteY184" fmla="*/ 231612 h 1509906"/>
                    <a:gd name="connsiteX185" fmla="*/ 440619 w 1034979"/>
                    <a:gd name="connsiteY185" fmla="*/ 414492 h 1509906"/>
                    <a:gd name="connsiteX186" fmla="*/ 435265 w 1034979"/>
                    <a:gd name="connsiteY186" fmla="*/ 711672 h 1509906"/>
                    <a:gd name="connsiteX187" fmla="*/ 435059 w 1034979"/>
                    <a:gd name="connsiteY187" fmla="*/ 792350 h 1509906"/>
                    <a:gd name="connsiteX188" fmla="*/ 430322 w 1034979"/>
                    <a:gd name="connsiteY188"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669219 w 1034979"/>
                    <a:gd name="connsiteY139" fmla="*/ 1039332 h 1509906"/>
                    <a:gd name="connsiteX140" fmla="*/ 646359 w 1034979"/>
                    <a:gd name="connsiteY140" fmla="*/ 1043142 h 1509906"/>
                    <a:gd name="connsiteX141" fmla="*/ 642549 w 1034979"/>
                    <a:gd name="connsiteY141" fmla="*/ 1031712 h 1509906"/>
                    <a:gd name="connsiteX142" fmla="*/ 640644 w 1034979"/>
                    <a:gd name="connsiteY142" fmla="*/ 1025997 h 1509906"/>
                    <a:gd name="connsiteX143" fmla="*/ 642549 w 1034979"/>
                    <a:gd name="connsiteY143" fmla="*/ 1008852 h 1509906"/>
                    <a:gd name="connsiteX144" fmla="*/ 644454 w 1034979"/>
                    <a:gd name="connsiteY144" fmla="*/ 1003137 h 1509906"/>
                    <a:gd name="connsiteX145" fmla="*/ 661599 w 1034979"/>
                    <a:gd name="connsiteY145" fmla="*/ 993612 h 1509906"/>
                    <a:gd name="connsiteX146" fmla="*/ 673029 w 1034979"/>
                    <a:gd name="connsiteY146" fmla="*/ 985992 h 1509906"/>
                    <a:gd name="connsiteX147" fmla="*/ 674934 w 1034979"/>
                    <a:gd name="connsiteY147" fmla="*/ 980277 h 1509906"/>
                    <a:gd name="connsiteX148" fmla="*/ 680649 w 1034979"/>
                    <a:gd name="connsiteY148" fmla="*/ 978372 h 1509906"/>
                    <a:gd name="connsiteX149" fmla="*/ 686364 w 1034979"/>
                    <a:gd name="connsiteY149" fmla="*/ 974562 h 1509906"/>
                    <a:gd name="connsiteX150" fmla="*/ 695889 w 1034979"/>
                    <a:gd name="connsiteY150" fmla="*/ 965037 h 1509906"/>
                    <a:gd name="connsiteX151" fmla="*/ 705414 w 1034979"/>
                    <a:gd name="connsiteY151" fmla="*/ 953607 h 1509906"/>
                    <a:gd name="connsiteX152" fmla="*/ 716844 w 1034979"/>
                    <a:gd name="connsiteY152" fmla="*/ 945987 h 1509906"/>
                    <a:gd name="connsiteX153" fmla="*/ 732084 w 1034979"/>
                    <a:gd name="connsiteY153" fmla="*/ 932652 h 1509906"/>
                    <a:gd name="connsiteX154" fmla="*/ 741609 w 1034979"/>
                    <a:gd name="connsiteY154" fmla="*/ 921222 h 1509906"/>
                    <a:gd name="connsiteX155" fmla="*/ 753039 w 1034979"/>
                    <a:gd name="connsiteY155" fmla="*/ 911697 h 1509906"/>
                    <a:gd name="connsiteX156" fmla="*/ 758754 w 1034979"/>
                    <a:gd name="connsiteY156" fmla="*/ 900267 h 1509906"/>
                    <a:gd name="connsiteX157" fmla="*/ 760659 w 1034979"/>
                    <a:gd name="connsiteY157" fmla="*/ 894552 h 1509906"/>
                    <a:gd name="connsiteX158" fmla="*/ 766374 w 1034979"/>
                    <a:gd name="connsiteY158" fmla="*/ 883122 h 1509906"/>
                    <a:gd name="connsiteX159" fmla="*/ 764469 w 1034979"/>
                    <a:gd name="connsiteY159" fmla="*/ 867882 h 1509906"/>
                    <a:gd name="connsiteX160" fmla="*/ 758754 w 1034979"/>
                    <a:gd name="connsiteY160" fmla="*/ 865977 h 1509906"/>
                    <a:gd name="connsiteX161" fmla="*/ 737799 w 1034979"/>
                    <a:gd name="connsiteY161" fmla="*/ 867882 h 1509906"/>
                    <a:gd name="connsiteX162" fmla="*/ 732084 w 1034979"/>
                    <a:gd name="connsiteY162" fmla="*/ 871692 h 1509906"/>
                    <a:gd name="connsiteX163" fmla="*/ 720654 w 1034979"/>
                    <a:gd name="connsiteY163" fmla="*/ 875502 h 1509906"/>
                    <a:gd name="connsiteX164" fmla="*/ 716844 w 1034979"/>
                    <a:gd name="connsiteY164" fmla="*/ 881217 h 1509906"/>
                    <a:gd name="connsiteX165" fmla="*/ 699699 w 1034979"/>
                    <a:gd name="connsiteY165" fmla="*/ 892647 h 1509906"/>
                    <a:gd name="connsiteX166" fmla="*/ 595181 w 1034979"/>
                    <a:gd name="connsiteY166" fmla="*/ 951135 h 1509906"/>
                    <a:gd name="connsiteX167" fmla="*/ 507294 w 1034979"/>
                    <a:gd name="connsiteY167" fmla="*/ 841212 h 1509906"/>
                    <a:gd name="connsiteX168" fmla="*/ 503484 w 1034979"/>
                    <a:gd name="connsiteY168" fmla="*/ 351627 h 1509906"/>
                    <a:gd name="connsiteX169" fmla="*/ 499674 w 1034979"/>
                    <a:gd name="connsiteY169" fmla="*/ 60162 h 1509906"/>
                    <a:gd name="connsiteX170" fmla="*/ 490149 w 1034979"/>
                    <a:gd name="connsiteY170" fmla="*/ 33492 h 1509906"/>
                    <a:gd name="connsiteX171" fmla="*/ 488244 w 1034979"/>
                    <a:gd name="connsiteY171" fmla="*/ 27777 h 1509906"/>
                    <a:gd name="connsiteX172" fmla="*/ 484434 w 1034979"/>
                    <a:gd name="connsiteY172" fmla="*/ 22062 h 1509906"/>
                    <a:gd name="connsiteX173" fmla="*/ 478719 w 1034979"/>
                    <a:gd name="connsiteY173" fmla="*/ 10632 h 1509906"/>
                    <a:gd name="connsiteX174" fmla="*/ 473004 w 1034979"/>
                    <a:gd name="connsiteY174" fmla="*/ 6822 h 1509906"/>
                    <a:gd name="connsiteX175" fmla="*/ 469194 w 1034979"/>
                    <a:gd name="connsiteY175" fmla="*/ 1107 h 1509906"/>
                    <a:gd name="connsiteX176" fmla="*/ 429189 w 1034979"/>
                    <a:gd name="connsiteY176" fmla="*/ 4917 h 1509906"/>
                    <a:gd name="connsiteX177" fmla="*/ 421569 w 1034979"/>
                    <a:gd name="connsiteY177" fmla="*/ 16347 h 1509906"/>
                    <a:gd name="connsiteX178" fmla="*/ 417759 w 1034979"/>
                    <a:gd name="connsiteY178" fmla="*/ 22062 h 1509906"/>
                    <a:gd name="connsiteX179" fmla="*/ 419664 w 1034979"/>
                    <a:gd name="connsiteY179" fmla="*/ 54447 h 1509906"/>
                    <a:gd name="connsiteX180" fmla="*/ 423474 w 1034979"/>
                    <a:gd name="connsiteY180" fmla="*/ 65877 h 1509906"/>
                    <a:gd name="connsiteX181" fmla="*/ 425379 w 1034979"/>
                    <a:gd name="connsiteY181" fmla="*/ 71592 h 1509906"/>
                    <a:gd name="connsiteX182" fmla="*/ 425379 w 1034979"/>
                    <a:gd name="connsiteY182" fmla="*/ 77307 h 1509906"/>
                    <a:gd name="connsiteX183" fmla="*/ 429189 w 1034979"/>
                    <a:gd name="connsiteY183" fmla="*/ 231612 h 1509906"/>
                    <a:gd name="connsiteX184" fmla="*/ 440619 w 1034979"/>
                    <a:gd name="connsiteY184" fmla="*/ 414492 h 1509906"/>
                    <a:gd name="connsiteX185" fmla="*/ 435265 w 1034979"/>
                    <a:gd name="connsiteY185" fmla="*/ 711672 h 1509906"/>
                    <a:gd name="connsiteX186" fmla="*/ 435059 w 1034979"/>
                    <a:gd name="connsiteY186" fmla="*/ 792350 h 1509906"/>
                    <a:gd name="connsiteX187" fmla="*/ 430322 w 1034979"/>
                    <a:gd name="connsiteY187"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669219 w 1034979"/>
                    <a:gd name="connsiteY139" fmla="*/ 1039332 h 1509906"/>
                    <a:gd name="connsiteX140" fmla="*/ 646359 w 1034979"/>
                    <a:gd name="connsiteY140" fmla="*/ 1043142 h 1509906"/>
                    <a:gd name="connsiteX141" fmla="*/ 642549 w 1034979"/>
                    <a:gd name="connsiteY141" fmla="*/ 1031712 h 1509906"/>
                    <a:gd name="connsiteX142" fmla="*/ 640644 w 1034979"/>
                    <a:gd name="connsiteY142" fmla="*/ 1025997 h 1509906"/>
                    <a:gd name="connsiteX143" fmla="*/ 642549 w 1034979"/>
                    <a:gd name="connsiteY143" fmla="*/ 1008852 h 1509906"/>
                    <a:gd name="connsiteX144" fmla="*/ 644454 w 1034979"/>
                    <a:gd name="connsiteY144" fmla="*/ 1003137 h 1509906"/>
                    <a:gd name="connsiteX145" fmla="*/ 661599 w 1034979"/>
                    <a:gd name="connsiteY145" fmla="*/ 993612 h 1509906"/>
                    <a:gd name="connsiteX146" fmla="*/ 673029 w 1034979"/>
                    <a:gd name="connsiteY146" fmla="*/ 985992 h 1509906"/>
                    <a:gd name="connsiteX147" fmla="*/ 674934 w 1034979"/>
                    <a:gd name="connsiteY147" fmla="*/ 980277 h 1509906"/>
                    <a:gd name="connsiteX148" fmla="*/ 680649 w 1034979"/>
                    <a:gd name="connsiteY148" fmla="*/ 978372 h 1509906"/>
                    <a:gd name="connsiteX149" fmla="*/ 686364 w 1034979"/>
                    <a:gd name="connsiteY149" fmla="*/ 974562 h 1509906"/>
                    <a:gd name="connsiteX150" fmla="*/ 695889 w 1034979"/>
                    <a:gd name="connsiteY150" fmla="*/ 965037 h 1509906"/>
                    <a:gd name="connsiteX151" fmla="*/ 705414 w 1034979"/>
                    <a:gd name="connsiteY151" fmla="*/ 953607 h 1509906"/>
                    <a:gd name="connsiteX152" fmla="*/ 716844 w 1034979"/>
                    <a:gd name="connsiteY152" fmla="*/ 945987 h 1509906"/>
                    <a:gd name="connsiteX153" fmla="*/ 732084 w 1034979"/>
                    <a:gd name="connsiteY153" fmla="*/ 932652 h 1509906"/>
                    <a:gd name="connsiteX154" fmla="*/ 741609 w 1034979"/>
                    <a:gd name="connsiteY154" fmla="*/ 921222 h 1509906"/>
                    <a:gd name="connsiteX155" fmla="*/ 753039 w 1034979"/>
                    <a:gd name="connsiteY155" fmla="*/ 911697 h 1509906"/>
                    <a:gd name="connsiteX156" fmla="*/ 758754 w 1034979"/>
                    <a:gd name="connsiteY156" fmla="*/ 900267 h 1509906"/>
                    <a:gd name="connsiteX157" fmla="*/ 760659 w 1034979"/>
                    <a:gd name="connsiteY157" fmla="*/ 894552 h 1509906"/>
                    <a:gd name="connsiteX158" fmla="*/ 766374 w 1034979"/>
                    <a:gd name="connsiteY158" fmla="*/ 883122 h 1509906"/>
                    <a:gd name="connsiteX159" fmla="*/ 764469 w 1034979"/>
                    <a:gd name="connsiteY159" fmla="*/ 867882 h 1509906"/>
                    <a:gd name="connsiteX160" fmla="*/ 758754 w 1034979"/>
                    <a:gd name="connsiteY160" fmla="*/ 865977 h 1509906"/>
                    <a:gd name="connsiteX161" fmla="*/ 737799 w 1034979"/>
                    <a:gd name="connsiteY161" fmla="*/ 867882 h 1509906"/>
                    <a:gd name="connsiteX162" fmla="*/ 732084 w 1034979"/>
                    <a:gd name="connsiteY162" fmla="*/ 871692 h 1509906"/>
                    <a:gd name="connsiteX163" fmla="*/ 720654 w 1034979"/>
                    <a:gd name="connsiteY163" fmla="*/ 875502 h 1509906"/>
                    <a:gd name="connsiteX164" fmla="*/ 699699 w 1034979"/>
                    <a:gd name="connsiteY164" fmla="*/ 892647 h 1509906"/>
                    <a:gd name="connsiteX165" fmla="*/ 595181 w 1034979"/>
                    <a:gd name="connsiteY165" fmla="*/ 951135 h 1509906"/>
                    <a:gd name="connsiteX166" fmla="*/ 507294 w 1034979"/>
                    <a:gd name="connsiteY166" fmla="*/ 841212 h 1509906"/>
                    <a:gd name="connsiteX167" fmla="*/ 503484 w 1034979"/>
                    <a:gd name="connsiteY167" fmla="*/ 351627 h 1509906"/>
                    <a:gd name="connsiteX168" fmla="*/ 499674 w 1034979"/>
                    <a:gd name="connsiteY168" fmla="*/ 60162 h 1509906"/>
                    <a:gd name="connsiteX169" fmla="*/ 490149 w 1034979"/>
                    <a:gd name="connsiteY169" fmla="*/ 33492 h 1509906"/>
                    <a:gd name="connsiteX170" fmla="*/ 488244 w 1034979"/>
                    <a:gd name="connsiteY170" fmla="*/ 27777 h 1509906"/>
                    <a:gd name="connsiteX171" fmla="*/ 484434 w 1034979"/>
                    <a:gd name="connsiteY171" fmla="*/ 22062 h 1509906"/>
                    <a:gd name="connsiteX172" fmla="*/ 478719 w 1034979"/>
                    <a:gd name="connsiteY172" fmla="*/ 10632 h 1509906"/>
                    <a:gd name="connsiteX173" fmla="*/ 473004 w 1034979"/>
                    <a:gd name="connsiteY173" fmla="*/ 6822 h 1509906"/>
                    <a:gd name="connsiteX174" fmla="*/ 469194 w 1034979"/>
                    <a:gd name="connsiteY174" fmla="*/ 1107 h 1509906"/>
                    <a:gd name="connsiteX175" fmla="*/ 429189 w 1034979"/>
                    <a:gd name="connsiteY175" fmla="*/ 4917 h 1509906"/>
                    <a:gd name="connsiteX176" fmla="*/ 421569 w 1034979"/>
                    <a:gd name="connsiteY176" fmla="*/ 16347 h 1509906"/>
                    <a:gd name="connsiteX177" fmla="*/ 417759 w 1034979"/>
                    <a:gd name="connsiteY177" fmla="*/ 22062 h 1509906"/>
                    <a:gd name="connsiteX178" fmla="*/ 419664 w 1034979"/>
                    <a:gd name="connsiteY178" fmla="*/ 54447 h 1509906"/>
                    <a:gd name="connsiteX179" fmla="*/ 423474 w 1034979"/>
                    <a:gd name="connsiteY179" fmla="*/ 65877 h 1509906"/>
                    <a:gd name="connsiteX180" fmla="*/ 425379 w 1034979"/>
                    <a:gd name="connsiteY180" fmla="*/ 71592 h 1509906"/>
                    <a:gd name="connsiteX181" fmla="*/ 425379 w 1034979"/>
                    <a:gd name="connsiteY181" fmla="*/ 77307 h 1509906"/>
                    <a:gd name="connsiteX182" fmla="*/ 429189 w 1034979"/>
                    <a:gd name="connsiteY182" fmla="*/ 231612 h 1509906"/>
                    <a:gd name="connsiteX183" fmla="*/ 440619 w 1034979"/>
                    <a:gd name="connsiteY183" fmla="*/ 414492 h 1509906"/>
                    <a:gd name="connsiteX184" fmla="*/ 435265 w 1034979"/>
                    <a:gd name="connsiteY184" fmla="*/ 711672 h 1509906"/>
                    <a:gd name="connsiteX185" fmla="*/ 435059 w 1034979"/>
                    <a:gd name="connsiteY185" fmla="*/ 792350 h 1509906"/>
                    <a:gd name="connsiteX186" fmla="*/ 430322 w 1034979"/>
                    <a:gd name="connsiteY186"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669219 w 1034979"/>
                    <a:gd name="connsiteY139" fmla="*/ 1039332 h 1509906"/>
                    <a:gd name="connsiteX140" fmla="*/ 646359 w 1034979"/>
                    <a:gd name="connsiteY140" fmla="*/ 1043142 h 1509906"/>
                    <a:gd name="connsiteX141" fmla="*/ 642549 w 1034979"/>
                    <a:gd name="connsiteY141" fmla="*/ 1031712 h 1509906"/>
                    <a:gd name="connsiteX142" fmla="*/ 640644 w 1034979"/>
                    <a:gd name="connsiteY142" fmla="*/ 1025997 h 1509906"/>
                    <a:gd name="connsiteX143" fmla="*/ 642549 w 1034979"/>
                    <a:gd name="connsiteY143" fmla="*/ 1008852 h 1509906"/>
                    <a:gd name="connsiteX144" fmla="*/ 644454 w 1034979"/>
                    <a:gd name="connsiteY144" fmla="*/ 1003137 h 1509906"/>
                    <a:gd name="connsiteX145" fmla="*/ 661599 w 1034979"/>
                    <a:gd name="connsiteY145" fmla="*/ 993612 h 1509906"/>
                    <a:gd name="connsiteX146" fmla="*/ 673029 w 1034979"/>
                    <a:gd name="connsiteY146" fmla="*/ 985992 h 1509906"/>
                    <a:gd name="connsiteX147" fmla="*/ 674934 w 1034979"/>
                    <a:gd name="connsiteY147" fmla="*/ 980277 h 1509906"/>
                    <a:gd name="connsiteX148" fmla="*/ 680649 w 1034979"/>
                    <a:gd name="connsiteY148" fmla="*/ 978372 h 1509906"/>
                    <a:gd name="connsiteX149" fmla="*/ 686364 w 1034979"/>
                    <a:gd name="connsiteY149" fmla="*/ 974562 h 1509906"/>
                    <a:gd name="connsiteX150" fmla="*/ 695889 w 1034979"/>
                    <a:gd name="connsiteY150" fmla="*/ 965037 h 1509906"/>
                    <a:gd name="connsiteX151" fmla="*/ 705414 w 1034979"/>
                    <a:gd name="connsiteY151" fmla="*/ 953607 h 1509906"/>
                    <a:gd name="connsiteX152" fmla="*/ 716844 w 1034979"/>
                    <a:gd name="connsiteY152" fmla="*/ 945987 h 1509906"/>
                    <a:gd name="connsiteX153" fmla="*/ 732084 w 1034979"/>
                    <a:gd name="connsiteY153" fmla="*/ 932652 h 1509906"/>
                    <a:gd name="connsiteX154" fmla="*/ 741609 w 1034979"/>
                    <a:gd name="connsiteY154" fmla="*/ 921222 h 1509906"/>
                    <a:gd name="connsiteX155" fmla="*/ 753039 w 1034979"/>
                    <a:gd name="connsiteY155" fmla="*/ 911697 h 1509906"/>
                    <a:gd name="connsiteX156" fmla="*/ 758754 w 1034979"/>
                    <a:gd name="connsiteY156" fmla="*/ 900267 h 1509906"/>
                    <a:gd name="connsiteX157" fmla="*/ 760659 w 1034979"/>
                    <a:gd name="connsiteY157" fmla="*/ 894552 h 1509906"/>
                    <a:gd name="connsiteX158" fmla="*/ 766374 w 1034979"/>
                    <a:gd name="connsiteY158" fmla="*/ 883122 h 1509906"/>
                    <a:gd name="connsiteX159" fmla="*/ 764469 w 1034979"/>
                    <a:gd name="connsiteY159" fmla="*/ 867882 h 1509906"/>
                    <a:gd name="connsiteX160" fmla="*/ 758754 w 1034979"/>
                    <a:gd name="connsiteY160" fmla="*/ 865977 h 1509906"/>
                    <a:gd name="connsiteX161" fmla="*/ 737799 w 1034979"/>
                    <a:gd name="connsiteY161" fmla="*/ 867882 h 1509906"/>
                    <a:gd name="connsiteX162" fmla="*/ 732084 w 1034979"/>
                    <a:gd name="connsiteY162" fmla="*/ 871692 h 1509906"/>
                    <a:gd name="connsiteX163" fmla="*/ 699699 w 1034979"/>
                    <a:gd name="connsiteY163" fmla="*/ 892647 h 1509906"/>
                    <a:gd name="connsiteX164" fmla="*/ 595181 w 1034979"/>
                    <a:gd name="connsiteY164" fmla="*/ 951135 h 1509906"/>
                    <a:gd name="connsiteX165" fmla="*/ 507294 w 1034979"/>
                    <a:gd name="connsiteY165" fmla="*/ 841212 h 1509906"/>
                    <a:gd name="connsiteX166" fmla="*/ 503484 w 1034979"/>
                    <a:gd name="connsiteY166" fmla="*/ 351627 h 1509906"/>
                    <a:gd name="connsiteX167" fmla="*/ 499674 w 1034979"/>
                    <a:gd name="connsiteY167" fmla="*/ 60162 h 1509906"/>
                    <a:gd name="connsiteX168" fmla="*/ 490149 w 1034979"/>
                    <a:gd name="connsiteY168" fmla="*/ 33492 h 1509906"/>
                    <a:gd name="connsiteX169" fmla="*/ 488244 w 1034979"/>
                    <a:gd name="connsiteY169" fmla="*/ 27777 h 1509906"/>
                    <a:gd name="connsiteX170" fmla="*/ 484434 w 1034979"/>
                    <a:gd name="connsiteY170" fmla="*/ 22062 h 1509906"/>
                    <a:gd name="connsiteX171" fmla="*/ 478719 w 1034979"/>
                    <a:gd name="connsiteY171" fmla="*/ 10632 h 1509906"/>
                    <a:gd name="connsiteX172" fmla="*/ 473004 w 1034979"/>
                    <a:gd name="connsiteY172" fmla="*/ 6822 h 1509906"/>
                    <a:gd name="connsiteX173" fmla="*/ 469194 w 1034979"/>
                    <a:gd name="connsiteY173" fmla="*/ 1107 h 1509906"/>
                    <a:gd name="connsiteX174" fmla="*/ 429189 w 1034979"/>
                    <a:gd name="connsiteY174" fmla="*/ 4917 h 1509906"/>
                    <a:gd name="connsiteX175" fmla="*/ 421569 w 1034979"/>
                    <a:gd name="connsiteY175" fmla="*/ 16347 h 1509906"/>
                    <a:gd name="connsiteX176" fmla="*/ 417759 w 1034979"/>
                    <a:gd name="connsiteY176" fmla="*/ 22062 h 1509906"/>
                    <a:gd name="connsiteX177" fmla="*/ 419664 w 1034979"/>
                    <a:gd name="connsiteY177" fmla="*/ 54447 h 1509906"/>
                    <a:gd name="connsiteX178" fmla="*/ 423474 w 1034979"/>
                    <a:gd name="connsiteY178" fmla="*/ 65877 h 1509906"/>
                    <a:gd name="connsiteX179" fmla="*/ 425379 w 1034979"/>
                    <a:gd name="connsiteY179" fmla="*/ 71592 h 1509906"/>
                    <a:gd name="connsiteX180" fmla="*/ 425379 w 1034979"/>
                    <a:gd name="connsiteY180" fmla="*/ 77307 h 1509906"/>
                    <a:gd name="connsiteX181" fmla="*/ 429189 w 1034979"/>
                    <a:gd name="connsiteY181" fmla="*/ 231612 h 1509906"/>
                    <a:gd name="connsiteX182" fmla="*/ 440619 w 1034979"/>
                    <a:gd name="connsiteY182" fmla="*/ 414492 h 1509906"/>
                    <a:gd name="connsiteX183" fmla="*/ 435265 w 1034979"/>
                    <a:gd name="connsiteY183" fmla="*/ 711672 h 1509906"/>
                    <a:gd name="connsiteX184" fmla="*/ 435059 w 1034979"/>
                    <a:gd name="connsiteY184" fmla="*/ 792350 h 1509906"/>
                    <a:gd name="connsiteX185" fmla="*/ 430322 w 1034979"/>
                    <a:gd name="connsiteY185"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669219 w 1034979"/>
                    <a:gd name="connsiteY139" fmla="*/ 1039332 h 1509906"/>
                    <a:gd name="connsiteX140" fmla="*/ 646359 w 1034979"/>
                    <a:gd name="connsiteY140" fmla="*/ 1043142 h 1509906"/>
                    <a:gd name="connsiteX141" fmla="*/ 642549 w 1034979"/>
                    <a:gd name="connsiteY141" fmla="*/ 1031712 h 1509906"/>
                    <a:gd name="connsiteX142" fmla="*/ 640644 w 1034979"/>
                    <a:gd name="connsiteY142" fmla="*/ 1025997 h 1509906"/>
                    <a:gd name="connsiteX143" fmla="*/ 642549 w 1034979"/>
                    <a:gd name="connsiteY143" fmla="*/ 1008852 h 1509906"/>
                    <a:gd name="connsiteX144" fmla="*/ 644454 w 1034979"/>
                    <a:gd name="connsiteY144" fmla="*/ 1003137 h 1509906"/>
                    <a:gd name="connsiteX145" fmla="*/ 661599 w 1034979"/>
                    <a:gd name="connsiteY145" fmla="*/ 993612 h 1509906"/>
                    <a:gd name="connsiteX146" fmla="*/ 673029 w 1034979"/>
                    <a:gd name="connsiteY146" fmla="*/ 985992 h 1509906"/>
                    <a:gd name="connsiteX147" fmla="*/ 674934 w 1034979"/>
                    <a:gd name="connsiteY147" fmla="*/ 980277 h 1509906"/>
                    <a:gd name="connsiteX148" fmla="*/ 680649 w 1034979"/>
                    <a:gd name="connsiteY148" fmla="*/ 978372 h 1509906"/>
                    <a:gd name="connsiteX149" fmla="*/ 686364 w 1034979"/>
                    <a:gd name="connsiteY149" fmla="*/ 974562 h 1509906"/>
                    <a:gd name="connsiteX150" fmla="*/ 695889 w 1034979"/>
                    <a:gd name="connsiteY150" fmla="*/ 965037 h 1509906"/>
                    <a:gd name="connsiteX151" fmla="*/ 705414 w 1034979"/>
                    <a:gd name="connsiteY151" fmla="*/ 953607 h 1509906"/>
                    <a:gd name="connsiteX152" fmla="*/ 716844 w 1034979"/>
                    <a:gd name="connsiteY152" fmla="*/ 945987 h 1509906"/>
                    <a:gd name="connsiteX153" fmla="*/ 732084 w 1034979"/>
                    <a:gd name="connsiteY153" fmla="*/ 932652 h 1509906"/>
                    <a:gd name="connsiteX154" fmla="*/ 741609 w 1034979"/>
                    <a:gd name="connsiteY154" fmla="*/ 921222 h 1509906"/>
                    <a:gd name="connsiteX155" fmla="*/ 753039 w 1034979"/>
                    <a:gd name="connsiteY155" fmla="*/ 911697 h 1509906"/>
                    <a:gd name="connsiteX156" fmla="*/ 758754 w 1034979"/>
                    <a:gd name="connsiteY156" fmla="*/ 900267 h 1509906"/>
                    <a:gd name="connsiteX157" fmla="*/ 760659 w 1034979"/>
                    <a:gd name="connsiteY157" fmla="*/ 894552 h 1509906"/>
                    <a:gd name="connsiteX158" fmla="*/ 766374 w 1034979"/>
                    <a:gd name="connsiteY158" fmla="*/ 883122 h 1509906"/>
                    <a:gd name="connsiteX159" fmla="*/ 764469 w 1034979"/>
                    <a:gd name="connsiteY159" fmla="*/ 867882 h 1509906"/>
                    <a:gd name="connsiteX160" fmla="*/ 758754 w 1034979"/>
                    <a:gd name="connsiteY160" fmla="*/ 865977 h 1509906"/>
                    <a:gd name="connsiteX161" fmla="*/ 737799 w 1034979"/>
                    <a:gd name="connsiteY161" fmla="*/ 867882 h 1509906"/>
                    <a:gd name="connsiteX162" fmla="*/ 732084 w 1034979"/>
                    <a:gd name="connsiteY162" fmla="*/ 871692 h 1509906"/>
                    <a:gd name="connsiteX163" fmla="*/ 699699 w 1034979"/>
                    <a:gd name="connsiteY163" fmla="*/ 892647 h 1509906"/>
                    <a:gd name="connsiteX164" fmla="*/ 595181 w 1034979"/>
                    <a:gd name="connsiteY164" fmla="*/ 951135 h 1509906"/>
                    <a:gd name="connsiteX165" fmla="*/ 507294 w 1034979"/>
                    <a:gd name="connsiteY165" fmla="*/ 841212 h 1509906"/>
                    <a:gd name="connsiteX166" fmla="*/ 503484 w 1034979"/>
                    <a:gd name="connsiteY166" fmla="*/ 351627 h 1509906"/>
                    <a:gd name="connsiteX167" fmla="*/ 499674 w 1034979"/>
                    <a:gd name="connsiteY167" fmla="*/ 60162 h 1509906"/>
                    <a:gd name="connsiteX168" fmla="*/ 490149 w 1034979"/>
                    <a:gd name="connsiteY168" fmla="*/ 33492 h 1509906"/>
                    <a:gd name="connsiteX169" fmla="*/ 488244 w 1034979"/>
                    <a:gd name="connsiteY169" fmla="*/ 27777 h 1509906"/>
                    <a:gd name="connsiteX170" fmla="*/ 484434 w 1034979"/>
                    <a:gd name="connsiteY170" fmla="*/ 22062 h 1509906"/>
                    <a:gd name="connsiteX171" fmla="*/ 478719 w 1034979"/>
                    <a:gd name="connsiteY171" fmla="*/ 10632 h 1509906"/>
                    <a:gd name="connsiteX172" fmla="*/ 473004 w 1034979"/>
                    <a:gd name="connsiteY172" fmla="*/ 6822 h 1509906"/>
                    <a:gd name="connsiteX173" fmla="*/ 469194 w 1034979"/>
                    <a:gd name="connsiteY173" fmla="*/ 1107 h 1509906"/>
                    <a:gd name="connsiteX174" fmla="*/ 429189 w 1034979"/>
                    <a:gd name="connsiteY174" fmla="*/ 4917 h 1509906"/>
                    <a:gd name="connsiteX175" fmla="*/ 421569 w 1034979"/>
                    <a:gd name="connsiteY175" fmla="*/ 16347 h 1509906"/>
                    <a:gd name="connsiteX176" fmla="*/ 417759 w 1034979"/>
                    <a:gd name="connsiteY176" fmla="*/ 22062 h 1509906"/>
                    <a:gd name="connsiteX177" fmla="*/ 419664 w 1034979"/>
                    <a:gd name="connsiteY177" fmla="*/ 54447 h 1509906"/>
                    <a:gd name="connsiteX178" fmla="*/ 423474 w 1034979"/>
                    <a:gd name="connsiteY178" fmla="*/ 65877 h 1509906"/>
                    <a:gd name="connsiteX179" fmla="*/ 425379 w 1034979"/>
                    <a:gd name="connsiteY179" fmla="*/ 71592 h 1509906"/>
                    <a:gd name="connsiteX180" fmla="*/ 425379 w 1034979"/>
                    <a:gd name="connsiteY180" fmla="*/ 77307 h 1509906"/>
                    <a:gd name="connsiteX181" fmla="*/ 429189 w 1034979"/>
                    <a:gd name="connsiteY181" fmla="*/ 231612 h 1509906"/>
                    <a:gd name="connsiteX182" fmla="*/ 440619 w 1034979"/>
                    <a:gd name="connsiteY182" fmla="*/ 414492 h 1509906"/>
                    <a:gd name="connsiteX183" fmla="*/ 435265 w 1034979"/>
                    <a:gd name="connsiteY183" fmla="*/ 711672 h 1509906"/>
                    <a:gd name="connsiteX184" fmla="*/ 435059 w 1034979"/>
                    <a:gd name="connsiteY184" fmla="*/ 792350 h 1509906"/>
                    <a:gd name="connsiteX185" fmla="*/ 430322 w 1034979"/>
                    <a:gd name="connsiteY185"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669219 w 1034979"/>
                    <a:gd name="connsiteY139" fmla="*/ 1039332 h 1509906"/>
                    <a:gd name="connsiteX140" fmla="*/ 646359 w 1034979"/>
                    <a:gd name="connsiteY140" fmla="*/ 1043142 h 1509906"/>
                    <a:gd name="connsiteX141" fmla="*/ 642549 w 1034979"/>
                    <a:gd name="connsiteY141" fmla="*/ 1031712 h 1509906"/>
                    <a:gd name="connsiteX142" fmla="*/ 640644 w 1034979"/>
                    <a:gd name="connsiteY142" fmla="*/ 1025997 h 1509906"/>
                    <a:gd name="connsiteX143" fmla="*/ 642549 w 1034979"/>
                    <a:gd name="connsiteY143" fmla="*/ 1008852 h 1509906"/>
                    <a:gd name="connsiteX144" fmla="*/ 644454 w 1034979"/>
                    <a:gd name="connsiteY144" fmla="*/ 1003137 h 1509906"/>
                    <a:gd name="connsiteX145" fmla="*/ 661599 w 1034979"/>
                    <a:gd name="connsiteY145" fmla="*/ 993612 h 1509906"/>
                    <a:gd name="connsiteX146" fmla="*/ 673029 w 1034979"/>
                    <a:gd name="connsiteY146" fmla="*/ 985992 h 1509906"/>
                    <a:gd name="connsiteX147" fmla="*/ 674934 w 1034979"/>
                    <a:gd name="connsiteY147" fmla="*/ 980277 h 1509906"/>
                    <a:gd name="connsiteX148" fmla="*/ 680649 w 1034979"/>
                    <a:gd name="connsiteY148" fmla="*/ 978372 h 1509906"/>
                    <a:gd name="connsiteX149" fmla="*/ 686364 w 1034979"/>
                    <a:gd name="connsiteY149" fmla="*/ 974562 h 1509906"/>
                    <a:gd name="connsiteX150" fmla="*/ 695889 w 1034979"/>
                    <a:gd name="connsiteY150" fmla="*/ 965037 h 1509906"/>
                    <a:gd name="connsiteX151" fmla="*/ 705414 w 1034979"/>
                    <a:gd name="connsiteY151" fmla="*/ 953607 h 1509906"/>
                    <a:gd name="connsiteX152" fmla="*/ 716844 w 1034979"/>
                    <a:gd name="connsiteY152" fmla="*/ 945987 h 1509906"/>
                    <a:gd name="connsiteX153" fmla="*/ 732084 w 1034979"/>
                    <a:gd name="connsiteY153" fmla="*/ 932652 h 1509906"/>
                    <a:gd name="connsiteX154" fmla="*/ 741609 w 1034979"/>
                    <a:gd name="connsiteY154" fmla="*/ 921222 h 1509906"/>
                    <a:gd name="connsiteX155" fmla="*/ 753039 w 1034979"/>
                    <a:gd name="connsiteY155" fmla="*/ 911697 h 1509906"/>
                    <a:gd name="connsiteX156" fmla="*/ 758754 w 1034979"/>
                    <a:gd name="connsiteY156" fmla="*/ 900267 h 1509906"/>
                    <a:gd name="connsiteX157" fmla="*/ 760659 w 1034979"/>
                    <a:gd name="connsiteY157" fmla="*/ 894552 h 1509906"/>
                    <a:gd name="connsiteX158" fmla="*/ 766374 w 1034979"/>
                    <a:gd name="connsiteY158" fmla="*/ 883122 h 1509906"/>
                    <a:gd name="connsiteX159" fmla="*/ 764469 w 1034979"/>
                    <a:gd name="connsiteY159" fmla="*/ 867882 h 1509906"/>
                    <a:gd name="connsiteX160" fmla="*/ 758754 w 1034979"/>
                    <a:gd name="connsiteY160" fmla="*/ 865977 h 1509906"/>
                    <a:gd name="connsiteX161" fmla="*/ 737799 w 1034979"/>
                    <a:gd name="connsiteY161" fmla="*/ 867882 h 1509906"/>
                    <a:gd name="connsiteX162" fmla="*/ 732084 w 1034979"/>
                    <a:gd name="connsiteY162" fmla="*/ 871692 h 1509906"/>
                    <a:gd name="connsiteX163" fmla="*/ 699699 w 1034979"/>
                    <a:gd name="connsiteY163" fmla="*/ 892647 h 1509906"/>
                    <a:gd name="connsiteX164" fmla="*/ 595181 w 1034979"/>
                    <a:gd name="connsiteY164" fmla="*/ 951135 h 1509906"/>
                    <a:gd name="connsiteX165" fmla="*/ 507294 w 1034979"/>
                    <a:gd name="connsiteY165" fmla="*/ 841212 h 1509906"/>
                    <a:gd name="connsiteX166" fmla="*/ 503484 w 1034979"/>
                    <a:gd name="connsiteY166" fmla="*/ 351627 h 1509906"/>
                    <a:gd name="connsiteX167" fmla="*/ 499674 w 1034979"/>
                    <a:gd name="connsiteY167" fmla="*/ 60162 h 1509906"/>
                    <a:gd name="connsiteX168" fmla="*/ 490149 w 1034979"/>
                    <a:gd name="connsiteY168" fmla="*/ 33492 h 1509906"/>
                    <a:gd name="connsiteX169" fmla="*/ 488244 w 1034979"/>
                    <a:gd name="connsiteY169" fmla="*/ 27777 h 1509906"/>
                    <a:gd name="connsiteX170" fmla="*/ 484434 w 1034979"/>
                    <a:gd name="connsiteY170" fmla="*/ 22062 h 1509906"/>
                    <a:gd name="connsiteX171" fmla="*/ 478719 w 1034979"/>
                    <a:gd name="connsiteY171" fmla="*/ 10632 h 1509906"/>
                    <a:gd name="connsiteX172" fmla="*/ 473004 w 1034979"/>
                    <a:gd name="connsiteY172" fmla="*/ 6822 h 1509906"/>
                    <a:gd name="connsiteX173" fmla="*/ 469194 w 1034979"/>
                    <a:gd name="connsiteY173" fmla="*/ 1107 h 1509906"/>
                    <a:gd name="connsiteX174" fmla="*/ 429189 w 1034979"/>
                    <a:gd name="connsiteY174" fmla="*/ 4917 h 1509906"/>
                    <a:gd name="connsiteX175" fmla="*/ 421569 w 1034979"/>
                    <a:gd name="connsiteY175" fmla="*/ 16347 h 1509906"/>
                    <a:gd name="connsiteX176" fmla="*/ 417759 w 1034979"/>
                    <a:gd name="connsiteY176" fmla="*/ 22062 h 1509906"/>
                    <a:gd name="connsiteX177" fmla="*/ 423474 w 1034979"/>
                    <a:gd name="connsiteY177" fmla="*/ 65877 h 1509906"/>
                    <a:gd name="connsiteX178" fmla="*/ 425379 w 1034979"/>
                    <a:gd name="connsiteY178" fmla="*/ 71592 h 1509906"/>
                    <a:gd name="connsiteX179" fmla="*/ 425379 w 1034979"/>
                    <a:gd name="connsiteY179" fmla="*/ 77307 h 1509906"/>
                    <a:gd name="connsiteX180" fmla="*/ 429189 w 1034979"/>
                    <a:gd name="connsiteY180" fmla="*/ 231612 h 1509906"/>
                    <a:gd name="connsiteX181" fmla="*/ 440619 w 1034979"/>
                    <a:gd name="connsiteY181" fmla="*/ 414492 h 1509906"/>
                    <a:gd name="connsiteX182" fmla="*/ 435265 w 1034979"/>
                    <a:gd name="connsiteY182" fmla="*/ 711672 h 1509906"/>
                    <a:gd name="connsiteX183" fmla="*/ 435059 w 1034979"/>
                    <a:gd name="connsiteY183" fmla="*/ 792350 h 1509906"/>
                    <a:gd name="connsiteX184" fmla="*/ 430322 w 1034979"/>
                    <a:gd name="connsiteY184"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669219 w 1034979"/>
                    <a:gd name="connsiteY139" fmla="*/ 1039332 h 1509906"/>
                    <a:gd name="connsiteX140" fmla="*/ 646359 w 1034979"/>
                    <a:gd name="connsiteY140" fmla="*/ 1043142 h 1509906"/>
                    <a:gd name="connsiteX141" fmla="*/ 642549 w 1034979"/>
                    <a:gd name="connsiteY141" fmla="*/ 1031712 h 1509906"/>
                    <a:gd name="connsiteX142" fmla="*/ 640644 w 1034979"/>
                    <a:gd name="connsiteY142" fmla="*/ 1025997 h 1509906"/>
                    <a:gd name="connsiteX143" fmla="*/ 642549 w 1034979"/>
                    <a:gd name="connsiteY143" fmla="*/ 1008852 h 1509906"/>
                    <a:gd name="connsiteX144" fmla="*/ 644454 w 1034979"/>
                    <a:gd name="connsiteY144" fmla="*/ 1003137 h 1509906"/>
                    <a:gd name="connsiteX145" fmla="*/ 661599 w 1034979"/>
                    <a:gd name="connsiteY145" fmla="*/ 993612 h 1509906"/>
                    <a:gd name="connsiteX146" fmla="*/ 673029 w 1034979"/>
                    <a:gd name="connsiteY146" fmla="*/ 985992 h 1509906"/>
                    <a:gd name="connsiteX147" fmla="*/ 674934 w 1034979"/>
                    <a:gd name="connsiteY147" fmla="*/ 980277 h 1509906"/>
                    <a:gd name="connsiteX148" fmla="*/ 680649 w 1034979"/>
                    <a:gd name="connsiteY148" fmla="*/ 978372 h 1509906"/>
                    <a:gd name="connsiteX149" fmla="*/ 686364 w 1034979"/>
                    <a:gd name="connsiteY149" fmla="*/ 974562 h 1509906"/>
                    <a:gd name="connsiteX150" fmla="*/ 695889 w 1034979"/>
                    <a:gd name="connsiteY150" fmla="*/ 965037 h 1509906"/>
                    <a:gd name="connsiteX151" fmla="*/ 705414 w 1034979"/>
                    <a:gd name="connsiteY151" fmla="*/ 953607 h 1509906"/>
                    <a:gd name="connsiteX152" fmla="*/ 716844 w 1034979"/>
                    <a:gd name="connsiteY152" fmla="*/ 945987 h 1509906"/>
                    <a:gd name="connsiteX153" fmla="*/ 732084 w 1034979"/>
                    <a:gd name="connsiteY153" fmla="*/ 932652 h 1509906"/>
                    <a:gd name="connsiteX154" fmla="*/ 741609 w 1034979"/>
                    <a:gd name="connsiteY154" fmla="*/ 921222 h 1509906"/>
                    <a:gd name="connsiteX155" fmla="*/ 753039 w 1034979"/>
                    <a:gd name="connsiteY155" fmla="*/ 911697 h 1509906"/>
                    <a:gd name="connsiteX156" fmla="*/ 758754 w 1034979"/>
                    <a:gd name="connsiteY156" fmla="*/ 900267 h 1509906"/>
                    <a:gd name="connsiteX157" fmla="*/ 760659 w 1034979"/>
                    <a:gd name="connsiteY157" fmla="*/ 894552 h 1509906"/>
                    <a:gd name="connsiteX158" fmla="*/ 766374 w 1034979"/>
                    <a:gd name="connsiteY158" fmla="*/ 883122 h 1509906"/>
                    <a:gd name="connsiteX159" fmla="*/ 764469 w 1034979"/>
                    <a:gd name="connsiteY159" fmla="*/ 867882 h 1509906"/>
                    <a:gd name="connsiteX160" fmla="*/ 758754 w 1034979"/>
                    <a:gd name="connsiteY160" fmla="*/ 865977 h 1509906"/>
                    <a:gd name="connsiteX161" fmla="*/ 737799 w 1034979"/>
                    <a:gd name="connsiteY161" fmla="*/ 867882 h 1509906"/>
                    <a:gd name="connsiteX162" fmla="*/ 732084 w 1034979"/>
                    <a:gd name="connsiteY162" fmla="*/ 871692 h 1509906"/>
                    <a:gd name="connsiteX163" fmla="*/ 699699 w 1034979"/>
                    <a:gd name="connsiteY163" fmla="*/ 892647 h 1509906"/>
                    <a:gd name="connsiteX164" fmla="*/ 595181 w 1034979"/>
                    <a:gd name="connsiteY164" fmla="*/ 951135 h 1509906"/>
                    <a:gd name="connsiteX165" fmla="*/ 507294 w 1034979"/>
                    <a:gd name="connsiteY165" fmla="*/ 841212 h 1509906"/>
                    <a:gd name="connsiteX166" fmla="*/ 503484 w 1034979"/>
                    <a:gd name="connsiteY166" fmla="*/ 351627 h 1509906"/>
                    <a:gd name="connsiteX167" fmla="*/ 499674 w 1034979"/>
                    <a:gd name="connsiteY167" fmla="*/ 60162 h 1509906"/>
                    <a:gd name="connsiteX168" fmla="*/ 490149 w 1034979"/>
                    <a:gd name="connsiteY168" fmla="*/ 33492 h 1509906"/>
                    <a:gd name="connsiteX169" fmla="*/ 488244 w 1034979"/>
                    <a:gd name="connsiteY169" fmla="*/ 27777 h 1509906"/>
                    <a:gd name="connsiteX170" fmla="*/ 484434 w 1034979"/>
                    <a:gd name="connsiteY170" fmla="*/ 22062 h 1509906"/>
                    <a:gd name="connsiteX171" fmla="*/ 478719 w 1034979"/>
                    <a:gd name="connsiteY171" fmla="*/ 10632 h 1509906"/>
                    <a:gd name="connsiteX172" fmla="*/ 473004 w 1034979"/>
                    <a:gd name="connsiteY172" fmla="*/ 6822 h 1509906"/>
                    <a:gd name="connsiteX173" fmla="*/ 469194 w 1034979"/>
                    <a:gd name="connsiteY173" fmla="*/ 1107 h 1509906"/>
                    <a:gd name="connsiteX174" fmla="*/ 429189 w 1034979"/>
                    <a:gd name="connsiteY174" fmla="*/ 4917 h 1509906"/>
                    <a:gd name="connsiteX175" fmla="*/ 421569 w 1034979"/>
                    <a:gd name="connsiteY175" fmla="*/ 16347 h 1509906"/>
                    <a:gd name="connsiteX176" fmla="*/ 417759 w 1034979"/>
                    <a:gd name="connsiteY176" fmla="*/ 22062 h 1509906"/>
                    <a:gd name="connsiteX177" fmla="*/ 425379 w 1034979"/>
                    <a:gd name="connsiteY177" fmla="*/ 71592 h 1509906"/>
                    <a:gd name="connsiteX178" fmla="*/ 425379 w 1034979"/>
                    <a:gd name="connsiteY178" fmla="*/ 77307 h 1509906"/>
                    <a:gd name="connsiteX179" fmla="*/ 429189 w 1034979"/>
                    <a:gd name="connsiteY179" fmla="*/ 231612 h 1509906"/>
                    <a:gd name="connsiteX180" fmla="*/ 440619 w 1034979"/>
                    <a:gd name="connsiteY180" fmla="*/ 414492 h 1509906"/>
                    <a:gd name="connsiteX181" fmla="*/ 435265 w 1034979"/>
                    <a:gd name="connsiteY181" fmla="*/ 711672 h 1509906"/>
                    <a:gd name="connsiteX182" fmla="*/ 435059 w 1034979"/>
                    <a:gd name="connsiteY182" fmla="*/ 792350 h 1509906"/>
                    <a:gd name="connsiteX183" fmla="*/ 430322 w 1034979"/>
                    <a:gd name="connsiteY183"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669219 w 1034979"/>
                    <a:gd name="connsiteY139" fmla="*/ 1039332 h 1509906"/>
                    <a:gd name="connsiteX140" fmla="*/ 646359 w 1034979"/>
                    <a:gd name="connsiteY140" fmla="*/ 1043142 h 1509906"/>
                    <a:gd name="connsiteX141" fmla="*/ 642549 w 1034979"/>
                    <a:gd name="connsiteY141" fmla="*/ 1031712 h 1509906"/>
                    <a:gd name="connsiteX142" fmla="*/ 640644 w 1034979"/>
                    <a:gd name="connsiteY142" fmla="*/ 1025997 h 1509906"/>
                    <a:gd name="connsiteX143" fmla="*/ 642549 w 1034979"/>
                    <a:gd name="connsiteY143" fmla="*/ 1008852 h 1509906"/>
                    <a:gd name="connsiteX144" fmla="*/ 644454 w 1034979"/>
                    <a:gd name="connsiteY144" fmla="*/ 1003137 h 1509906"/>
                    <a:gd name="connsiteX145" fmla="*/ 661599 w 1034979"/>
                    <a:gd name="connsiteY145" fmla="*/ 993612 h 1509906"/>
                    <a:gd name="connsiteX146" fmla="*/ 673029 w 1034979"/>
                    <a:gd name="connsiteY146" fmla="*/ 985992 h 1509906"/>
                    <a:gd name="connsiteX147" fmla="*/ 674934 w 1034979"/>
                    <a:gd name="connsiteY147" fmla="*/ 980277 h 1509906"/>
                    <a:gd name="connsiteX148" fmla="*/ 680649 w 1034979"/>
                    <a:gd name="connsiteY148" fmla="*/ 978372 h 1509906"/>
                    <a:gd name="connsiteX149" fmla="*/ 686364 w 1034979"/>
                    <a:gd name="connsiteY149" fmla="*/ 974562 h 1509906"/>
                    <a:gd name="connsiteX150" fmla="*/ 695889 w 1034979"/>
                    <a:gd name="connsiteY150" fmla="*/ 965037 h 1509906"/>
                    <a:gd name="connsiteX151" fmla="*/ 705414 w 1034979"/>
                    <a:gd name="connsiteY151" fmla="*/ 953607 h 1509906"/>
                    <a:gd name="connsiteX152" fmla="*/ 716844 w 1034979"/>
                    <a:gd name="connsiteY152" fmla="*/ 945987 h 1509906"/>
                    <a:gd name="connsiteX153" fmla="*/ 732084 w 1034979"/>
                    <a:gd name="connsiteY153" fmla="*/ 932652 h 1509906"/>
                    <a:gd name="connsiteX154" fmla="*/ 741609 w 1034979"/>
                    <a:gd name="connsiteY154" fmla="*/ 921222 h 1509906"/>
                    <a:gd name="connsiteX155" fmla="*/ 753039 w 1034979"/>
                    <a:gd name="connsiteY155" fmla="*/ 911697 h 1509906"/>
                    <a:gd name="connsiteX156" fmla="*/ 758754 w 1034979"/>
                    <a:gd name="connsiteY156" fmla="*/ 900267 h 1509906"/>
                    <a:gd name="connsiteX157" fmla="*/ 760659 w 1034979"/>
                    <a:gd name="connsiteY157" fmla="*/ 894552 h 1509906"/>
                    <a:gd name="connsiteX158" fmla="*/ 766374 w 1034979"/>
                    <a:gd name="connsiteY158" fmla="*/ 883122 h 1509906"/>
                    <a:gd name="connsiteX159" fmla="*/ 764469 w 1034979"/>
                    <a:gd name="connsiteY159" fmla="*/ 867882 h 1509906"/>
                    <a:gd name="connsiteX160" fmla="*/ 758754 w 1034979"/>
                    <a:gd name="connsiteY160" fmla="*/ 865977 h 1509906"/>
                    <a:gd name="connsiteX161" fmla="*/ 737799 w 1034979"/>
                    <a:gd name="connsiteY161" fmla="*/ 867882 h 1509906"/>
                    <a:gd name="connsiteX162" fmla="*/ 732084 w 1034979"/>
                    <a:gd name="connsiteY162" fmla="*/ 871692 h 1509906"/>
                    <a:gd name="connsiteX163" fmla="*/ 699699 w 1034979"/>
                    <a:gd name="connsiteY163" fmla="*/ 892647 h 1509906"/>
                    <a:gd name="connsiteX164" fmla="*/ 595181 w 1034979"/>
                    <a:gd name="connsiteY164" fmla="*/ 951135 h 1509906"/>
                    <a:gd name="connsiteX165" fmla="*/ 507294 w 1034979"/>
                    <a:gd name="connsiteY165" fmla="*/ 841212 h 1509906"/>
                    <a:gd name="connsiteX166" fmla="*/ 503484 w 1034979"/>
                    <a:gd name="connsiteY166" fmla="*/ 351627 h 1509906"/>
                    <a:gd name="connsiteX167" fmla="*/ 499674 w 1034979"/>
                    <a:gd name="connsiteY167" fmla="*/ 60162 h 1509906"/>
                    <a:gd name="connsiteX168" fmla="*/ 490149 w 1034979"/>
                    <a:gd name="connsiteY168" fmla="*/ 33492 h 1509906"/>
                    <a:gd name="connsiteX169" fmla="*/ 488244 w 1034979"/>
                    <a:gd name="connsiteY169" fmla="*/ 27777 h 1509906"/>
                    <a:gd name="connsiteX170" fmla="*/ 484434 w 1034979"/>
                    <a:gd name="connsiteY170" fmla="*/ 22062 h 1509906"/>
                    <a:gd name="connsiteX171" fmla="*/ 478719 w 1034979"/>
                    <a:gd name="connsiteY171" fmla="*/ 10632 h 1509906"/>
                    <a:gd name="connsiteX172" fmla="*/ 473004 w 1034979"/>
                    <a:gd name="connsiteY172" fmla="*/ 6822 h 1509906"/>
                    <a:gd name="connsiteX173" fmla="*/ 469194 w 1034979"/>
                    <a:gd name="connsiteY173" fmla="*/ 1107 h 1509906"/>
                    <a:gd name="connsiteX174" fmla="*/ 429189 w 1034979"/>
                    <a:gd name="connsiteY174" fmla="*/ 4917 h 1509906"/>
                    <a:gd name="connsiteX175" fmla="*/ 421569 w 1034979"/>
                    <a:gd name="connsiteY175" fmla="*/ 16347 h 1509906"/>
                    <a:gd name="connsiteX176" fmla="*/ 425379 w 1034979"/>
                    <a:gd name="connsiteY176" fmla="*/ 71592 h 1509906"/>
                    <a:gd name="connsiteX177" fmla="*/ 425379 w 1034979"/>
                    <a:gd name="connsiteY177" fmla="*/ 77307 h 1509906"/>
                    <a:gd name="connsiteX178" fmla="*/ 429189 w 1034979"/>
                    <a:gd name="connsiteY178" fmla="*/ 231612 h 1509906"/>
                    <a:gd name="connsiteX179" fmla="*/ 440619 w 1034979"/>
                    <a:gd name="connsiteY179" fmla="*/ 414492 h 1509906"/>
                    <a:gd name="connsiteX180" fmla="*/ 435265 w 1034979"/>
                    <a:gd name="connsiteY180" fmla="*/ 711672 h 1509906"/>
                    <a:gd name="connsiteX181" fmla="*/ 435059 w 1034979"/>
                    <a:gd name="connsiteY181" fmla="*/ 792350 h 1509906"/>
                    <a:gd name="connsiteX182" fmla="*/ 430322 w 1034979"/>
                    <a:gd name="connsiteY182"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669219 w 1034979"/>
                    <a:gd name="connsiteY139" fmla="*/ 1039332 h 1509906"/>
                    <a:gd name="connsiteX140" fmla="*/ 646359 w 1034979"/>
                    <a:gd name="connsiteY140" fmla="*/ 1043142 h 1509906"/>
                    <a:gd name="connsiteX141" fmla="*/ 642549 w 1034979"/>
                    <a:gd name="connsiteY141" fmla="*/ 1031712 h 1509906"/>
                    <a:gd name="connsiteX142" fmla="*/ 640644 w 1034979"/>
                    <a:gd name="connsiteY142" fmla="*/ 1025997 h 1509906"/>
                    <a:gd name="connsiteX143" fmla="*/ 642549 w 1034979"/>
                    <a:gd name="connsiteY143" fmla="*/ 1008852 h 1509906"/>
                    <a:gd name="connsiteX144" fmla="*/ 644454 w 1034979"/>
                    <a:gd name="connsiteY144" fmla="*/ 1003137 h 1509906"/>
                    <a:gd name="connsiteX145" fmla="*/ 661599 w 1034979"/>
                    <a:gd name="connsiteY145" fmla="*/ 993612 h 1509906"/>
                    <a:gd name="connsiteX146" fmla="*/ 673029 w 1034979"/>
                    <a:gd name="connsiteY146" fmla="*/ 985992 h 1509906"/>
                    <a:gd name="connsiteX147" fmla="*/ 674934 w 1034979"/>
                    <a:gd name="connsiteY147" fmla="*/ 980277 h 1509906"/>
                    <a:gd name="connsiteX148" fmla="*/ 680649 w 1034979"/>
                    <a:gd name="connsiteY148" fmla="*/ 978372 h 1509906"/>
                    <a:gd name="connsiteX149" fmla="*/ 686364 w 1034979"/>
                    <a:gd name="connsiteY149" fmla="*/ 974562 h 1509906"/>
                    <a:gd name="connsiteX150" fmla="*/ 695889 w 1034979"/>
                    <a:gd name="connsiteY150" fmla="*/ 965037 h 1509906"/>
                    <a:gd name="connsiteX151" fmla="*/ 705414 w 1034979"/>
                    <a:gd name="connsiteY151" fmla="*/ 953607 h 1509906"/>
                    <a:gd name="connsiteX152" fmla="*/ 716844 w 1034979"/>
                    <a:gd name="connsiteY152" fmla="*/ 945987 h 1509906"/>
                    <a:gd name="connsiteX153" fmla="*/ 732084 w 1034979"/>
                    <a:gd name="connsiteY153" fmla="*/ 932652 h 1509906"/>
                    <a:gd name="connsiteX154" fmla="*/ 741609 w 1034979"/>
                    <a:gd name="connsiteY154" fmla="*/ 921222 h 1509906"/>
                    <a:gd name="connsiteX155" fmla="*/ 753039 w 1034979"/>
                    <a:gd name="connsiteY155" fmla="*/ 911697 h 1509906"/>
                    <a:gd name="connsiteX156" fmla="*/ 758754 w 1034979"/>
                    <a:gd name="connsiteY156" fmla="*/ 900267 h 1509906"/>
                    <a:gd name="connsiteX157" fmla="*/ 760659 w 1034979"/>
                    <a:gd name="connsiteY157" fmla="*/ 894552 h 1509906"/>
                    <a:gd name="connsiteX158" fmla="*/ 766374 w 1034979"/>
                    <a:gd name="connsiteY158" fmla="*/ 883122 h 1509906"/>
                    <a:gd name="connsiteX159" fmla="*/ 764469 w 1034979"/>
                    <a:gd name="connsiteY159" fmla="*/ 867882 h 1509906"/>
                    <a:gd name="connsiteX160" fmla="*/ 758754 w 1034979"/>
                    <a:gd name="connsiteY160" fmla="*/ 865977 h 1509906"/>
                    <a:gd name="connsiteX161" fmla="*/ 737799 w 1034979"/>
                    <a:gd name="connsiteY161" fmla="*/ 867882 h 1509906"/>
                    <a:gd name="connsiteX162" fmla="*/ 732084 w 1034979"/>
                    <a:gd name="connsiteY162" fmla="*/ 871692 h 1509906"/>
                    <a:gd name="connsiteX163" fmla="*/ 699699 w 1034979"/>
                    <a:gd name="connsiteY163" fmla="*/ 892647 h 1509906"/>
                    <a:gd name="connsiteX164" fmla="*/ 595181 w 1034979"/>
                    <a:gd name="connsiteY164" fmla="*/ 951135 h 1509906"/>
                    <a:gd name="connsiteX165" fmla="*/ 507294 w 1034979"/>
                    <a:gd name="connsiteY165" fmla="*/ 841212 h 1509906"/>
                    <a:gd name="connsiteX166" fmla="*/ 503484 w 1034979"/>
                    <a:gd name="connsiteY166" fmla="*/ 351627 h 1509906"/>
                    <a:gd name="connsiteX167" fmla="*/ 499674 w 1034979"/>
                    <a:gd name="connsiteY167" fmla="*/ 60162 h 1509906"/>
                    <a:gd name="connsiteX168" fmla="*/ 490149 w 1034979"/>
                    <a:gd name="connsiteY168" fmla="*/ 33492 h 1509906"/>
                    <a:gd name="connsiteX169" fmla="*/ 488244 w 1034979"/>
                    <a:gd name="connsiteY169" fmla="*/ 27777 h 1509906"/>
                    <a:gd name="connsiteX170" fmla="*/ 484434 w 1034979"/>
                    <a:gd name="connsiteY170" fmla="*/ 22062 h 1509906"/>
                    <a:gd name="connsiteX171" fmla="*/ 478719 w 1034979"/>
                    <a:gd name="connsiteY171" fmla="*/ 10632 h 1509906"/>
                    <a:gd name="connsiteX172" fmla="*/ 473004 w 1034979"/>
                    <a:gd name="connsiteY172" fmla="*/ 6822 h 1509906"/>
                    <a:gd name="connsiteX173" fmla="*/ 469194 w 1034979"/>
                    <a:gd name="connsiteY173" fmla="*/ 1107 h 1509906"/>
                    <a:gd name="connsiteX174" fmla="*/ 429189 w 1034979"/>
                    <a:gd name="connsiteY174" fmla="*/ 4917 h 1509906"/>
                    <a:gd name="connsiteX175" fmla="*/ 425379 w 1034979"/>
                    <a:gd name="connsiteY175" fmla="*/ 71592 h 1509906"/>
                    <a:gd name="connsiteX176" fmla="*/ 425379 w 1034979"/>
                    <a:gd name="connsiteY176" fmla="*/ 77307 h 1509906"/>
                    <a:gd name="connsiteX177" fmla="*/ 429189 w 1034979"/>
                    <a:gd name="connsiteY177" fmla="*/ 231612 h 1509906"/>
                    <a:gd name="connsiteX178" fmla="*/ 440619 w 1034979"/>
                    <a:gd name="connsiteY178" fmla="*/ 414492 h 1509906"/>
                    <a:gd name="connsiteX179" fmla="*/ 435265 w 1034979"/>
                    <a:gd name="connsiteY179" fmla="*/ 711672 h 1509906"/>
                    <a:gd name="connsiteX180" fmla="*/ 435059 w 1034979"/>
                    <a:gd name="connsiteY180" fmla="*/ 792350 h 1509906"/>
                    <a:gd name="connsiteX181" fmla="*/ 430322 w 1034979"/>
                    <a:gd name="connsiteY181" fmla="*/ 872310 h 1509906"/>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219639 w 1034979"/>
                    <a:gd name="connsiteY10" fmla="*/ 948873 h 1516602"/>
                    <a:gd name="connsiteX11" fmla="*/ 213924 w 1034979"/>
                    <a:gd name="connsiteY11" fmla="*/ 946968 h 1516602"/>
                    <a:gd name="connsiteX12" fmla="*/ 206304 w 1034979"/>
                    <a:gd name="connsiteY12" fmla="*/ 945063 h 1516602"/>
                    <a:gd name="connsiteX13" fmla="*/ 194874 w 1034979"/>
                    <a:gd name="connsiteY13" fmla="*/ 941253 h 1516602"/>
                    <a:gd name="connsiteX14" fmla="*/ 189159 w 1034979"/>
                    <a:gd name="connsiteY14" fmla="*/ 939348 h 1516602"/>
                    <a:gd name="connsiteX15" fmla="*/ 181539 w 1034979"/>
                    <a:gd name="connsiteY15" fmla="*/ 937443 h 1516602"/>
                    <a:gd name="connsiteX16" fmla="*/ 170109 w 1034979"/>
                    <a:gd name="connsiteY16" fmla="*/ 931728 h 1516602"/>
                    <a:gd name="connsiteX17" fmla="*/ 164394 w 1034979"/>
                    <a:gd name="connsiteY17" fmla="*/ 927918 h 1516602"/>
                    <a:gd name="connsiteX18" fmla="*/ 116769 w 1034979"/>
                    <a:gd name="connsiteY18" fmla="*/ 903153 h 1516602"/>
                    <a:gd name="connsiteX19" fmla="*/ 59619 w 1034979"/>
                    <a:gd name="connsiteY19" fmla="*/ 874578 h 1516602"/>
                    <a:gd name="connsiteX20" fmla="*/ 46284 w 1034979"/>
                    <a:gd name="connsiteY20" fmla="*/ 895533 h 1516602"/>
                    <a:gd name="connsiteX21" fmla="*/ 50094 w 1034979"/>
                    <a:gd name="connsiteY21" fmla="*/ 933633 h 1516602"/>
                    <a:gd name="connsiteX22" fmla="*/ 53904 w 1034979"/>
                    <a:gd name="connsiteY22" fmla="*/ 939348 h 1516602"/>
                    <a:gd name="connsiteX23" fmla="*/ 59619 w 1034979"/>
                    <a:gd name="connsiteY23" fmla="*/ 943158 h 1516602"/>
                    <a:gd name="connsiteX24" fmla="*/ 63429 w 1034979"/>
                    <a:gd name="connsiteY24" fmla="*/ 948873 h 1516602"/>
                    <a:gd name="connsiteX25" fmla="*/ 80574 w 1034979"/>
                    <a:gd name="connsiteY25" fmla="*/ 958398 h 1516602"/>
                    <a:gd name="connsiteX26" fmla="*/ 166299 w 1034979"/>
                    <a:gd name="connsiteY26" fmla="*/ 979353 h 1516602"/>
                    <a:gd name="connsiteX27" fmla="*/ 191064 w 1034979"/>
                    <a:gd name="connsiteY27" fmla="*/ 985068 h 1516602"/>
                    <a:gd name="connsiteX28" fmla="*/ 208209 w 1034979"/>
                    <a:gd name="connsiteY28" fmla="*/ 990783 h 1516602"/>
                    <a:gd name="connsiteX29" fmla="*/ 213924 w 1034979"/>
                    <a:gd name="connsiteY29" fmla="*/ 992688 h 1516602"/>
                    <a:gd name="connsiteX30" fmla="*/ 229164 w 1034979"/>
                    <a:gd name="connsiteY30" fmla="*/ 996498 h 1516602"/>
                    <a:gd name="connsiteX31" fmla="*/ 248214 w 1034979"/>
                    <a:gd name="connsiteY31" fmla="*/ 1002213 h 1516602"/>
                    <a:gd name="connsiteX32" fmla="*/ 253929 w 1034979"/>
                    <a:gd name="connsiteY32" fmla="*/ 1006023 h 1516602"/>
                    <a:gd name="connsiteX33" fmla="*/ 267264 w 1034979"/>
                    <a:gd name="connsiteY33" fmla="*/ 1021263 h 1516602"/>
                    <a:gd name="connsiteX34" fmla="*/ 272979 w 1034979"/>
                    <a:gd name="connsiteY34" fmla="*/ 1040313 h 1516602"/>
                    <a:gd name="connsiteX35" fmla="*/ 274884 w 1034979"/>
                    <a:gd name="connsiteY35" fmla="*/ 1046028 h 1516602"/>
                    <a:gd name="connsiteX36" fmla="*/ 276789 w 1034979"/>
                    <a:gd name="connsiteY36" fmla="*/ 1051743 h 1516602"/>
                    <a:gd name="connsiteX37" fmla="*/ 278694 w 1034979"/>
                    <a:gd name="connsiteY37" fmla="*/ 1076508 h 1516602"/>
                    <a:gd name="connsiteX38" fmla="*/ 280599 w 1034979"/>
                    <a:gd name="connsiteY38" fmla="*/ 1082223 h 1516602"/>
                    <a:gd name="connsiteX39" fmla="*/ 278694 w 1034979"/>
                    <a:gd name="connsiteY39" fmla="*/ 1101273 h 1516602"/>
                    <a:gd name="connsiteX40" fmla="*/ 276789 w 1034979"/>
                    <a:gd name="connsiteY40" fmla="*/ 1110798 h 1516602"/>
                    <a:gd name="connsiteX41" fmla="*/ 263454 w 1034979"/>
                    <a:gd name="connsiteY41" fmla="*/ 1124133 h 1516602"/>
                    <a:gd name="connsiteX42" fmla="*/ 252024 w 1034979"/>
                    <a:gd name="connsiteY42" fmla="*/ 1131753 h 1516602"/>
                    <a:gd name="connsiteX43" fmla="*/ 240594 w 1034979"/>
                    <a:gd name="connsiteY43" fmla="*/ 1135563 h 1516602"/>
                    <a:gd name="connsiteX44" fmla="*/ 27234 w 1034979"/>
                    <a:gd name="connsiteY44" fmla="*/ 1154613 h 1516602"/>
                    <a:gd name="connsiteX45" fmla="*/ 15804 w 1034979"/>
                    <a:gd name="connsiteY45" fmla="*/ 1160328 h 1516602"/>
                    <a:gd name="connsiteX46" fmla="*/ 6279 w 1034979"/>
                    <a:gd name="connsiteY46" fmla="*/ 1169853 h 1516602"/>
                    <a:gd name="connsiteX47" fmla="*/ 4374 w 1034979"/>
                    <a:gd name="connsiteY47" fmla="*/ 1175568 h 1516602"/>
                    <a:gd name="connsiteX48" fmla="*/ 564 w 1034979"/>
                    <a:gd name="connsiteY48" fmla="*/ 1181283 h 1516602"/>
                    <a:gd name="connsiteX49" fmla="*/ 6279 w 1034979"/>
                    <a:gd name="connsiteY49" fmla="*/ 1213668 h 1516602"/>
                    <a:gd name="connsiteX50" fmla="*/ 11994 w 1034979"/>
                    <a:gd name="connsiteY50" fmla="*/ 1217478 h 1516602"/>
                    <a:gd name="connsiteX51" fmla="*/ 17709 w 1034979"/>
                    <a:gd name="connsiteY51" fmla="*/ 1219383 h 1516602"/>
                    <a:gd name="connsiteX52" fmla="*/ 145344 w 1034979"/>
                    <a:gd name="connsiteY52" fmla="*/ 1217478 h 1516602"/>
                    <a:gd name="connsiteX53" fmla="*/ 152964 w 1034979"/>
                    <a:gd name="connsiteY53" fmla="*/ 1215573 h 1516602"/>
                    <a:gd name="connsiteX54" fmla="*/ 303459 w 1034979"/>
                    <a:gd name="connsiteY54" fmla="*/ 1209858 h 1516602"/>
                    <a:gd name="connsiteX55" fmla="*/ 318699 w 1034979"/>
                    <a:gd name="connsiteY55" fmla="*/ 1217478 h 1516602"/>
                    <a:gd name="connsiteX56" fmla="*/ 330129 w 1034979"/>
                    <a:gd name="connsiteY56" fmla="*/ 1223193 h 1516602"/>
                    <a:gd name="connsiteX57" fmla="*/ 333939 w 1034979"/>
                    <a:gd name="connsiteY57" fmla="*/ 1228908 h 1516602"/>
                    <a:gd name="connsiteX58" fmla="*/ 339654 w 1034979"/>
                    <a:gd name="connsiteY58" fmla="*/ 1230813 h 1516602"/>
                    <a:gd name="connsiteX59" fmla="*/ 351084 w 1034979"/>
                    <a:gd name="connsiteY59" fmla="*/ 1238433 h 1516602"/>
                    <a:gd name="connsiteX60" fmla="*/ 356799 w 1034979"/>
                    <a:gd name="connsiteY60" fmla="*/ 1242243 h 1516602"/>
                    <a:gd name="connsiteX61" fmla="*/ 360609 w 1034979"/>
                    <a:gd name="connsiteY61" fmla="*/ 1247958 h 1516602"/>
                    <a:gd name="connsiteX62" fmla="*/ 366324 w 1034979"/>
                    <a:gd name="connsiteY62" fmla="*/ 1259388 h 1516602"/>
                    <a:gd name="connsiteX63" fmla="*/ 362514 w 1034979"/>
                    <a:gd name="connsiteY63" fmla="*/ 1286058 h 1516602"/>
                    <a:gd name="connsiteX64" fmla="*/ 358704 w 1034979"/>
                    <a:gd name="connsiteY64" fmla="*/ 1291773 h 1516602"/>
                    <a:gd name="connsiteX65" fmla="*/ 356799 w 1034979"/>
                    <a:gd name="connsiteY65" fmla="*/ 1297488 h 1516602"/>
                    <a:gd name="connsiteX66" fmla="*/ 352989 w 1034979"/>
                    <a:gd name="connsiteY66" fmla="*/ 1303203 h 1516602"/>
                    <a:gd name="connsiteX67" fmla="*/ 351084 w 1034979"/>
                    <a:gd name="connsiteY67" fmla="*/ 1308918 h 1516602"/>
                    <a:gd name="connsiteX68" fmla="*/ 347274 w 1034979"/>
                    <a:gd name="connsiteY68" fmla="*/ 1314633 h 1516602"/>
                    <a:gd name="connsiteX69" fmla="*/ 330129 w 1034979"/>
                    <a:gd name="connsiteY69" fmla="*/ 1381308 h 1516602"/>
                    <a:gd name="connsiteX70" fmla="*/ 328224 w 1034979"/>
                    <a:gd name="connsiteY70" fmla="*/ 1432743 h 1516602"/>
                    <a:gd name="connsiteX71" fmla="*/ 330129 w 1034979"/>
                    <a:gd name="connsiteY71" fmla="*/ 1457508 h 1516602"/>
                    <a:gd name="connsiteX72" fmla="*/ 332034 w 1034979"/>
                    <a:gd name="connsiteY72" fmla="*/ 1463223 h 1516602"/>
                    <a:gd name="connsiteX73" fmla="*/ 335844 w 1034979"/>
                    <a:gd name="connsiteY73" fmla="*/ 1467033 h 1516602"/>
                    <a:gd name="connsiteX74" fmla="*/ 364419 w 1034979"/>
                    <a:gd name="connsiteY74" fmla="*/ 1512753 h 1516602"/>
                    <a:gd name="connsiteX75" fmla="*/ 387279 w 1034979"/>
                    <a:gd name="connsiteY75" fmla="*/ 1514658 h 1516602"/>
                    <a:gd name="connsiteX76" fmla="*/ 392994 w 1034979"/>
                    <a:gd name="connsiteY76" fmla="*/ 1508943 h 1516602"/>
                    <a:gd name="connsiteX77" fmla="*/ 394899 w 1034979"/>
                    <a:gd name="connsiteY77" fmla="*/ 1497513 h 1516602"/>
                    <a:gd name="connsiteX78" fmla="*/ 396804 w 1034979"/>
                    <a:gd name="connsiteY78" fmla="*/ 1491798 h 1516602"/>
                    <a:gd name="connsiteX79" fmla="*/ 398709 w 1034979"/>
                    <a:gd name="connsiteY79" fmla="*/ 1474653 h 1516602"/>
                    <a:gd name="connsiteX80" fmla="*/ 400614 w 1034979"/>
                    <a:gd name="connsiteY80" fmla="*/ 1461318 h 1516602"/>
                    <a:gd name="connsiteX81" fmla="*/ 404424 w 1034979"/>
                    <a:gd name="connsiteY81" fmla="*/ 1404168 h 1516602"/>
                    <a:gd name="connsiteX82" fmla="*/ 410139 w 1034979"/>
                    <a:gd name="connsiteY82" fmla="*/ 1392738 h 1516602"/>
                    <a:gd name="connsiteX83" fmla="*/ 413949 w 1034979"/>
                    <a:gd name="connsiteY83" fmla="*/ 1379403 h 1516602"/>
                    <a:gd name="connsiteX84" fmla="*/ 415854 w 1034979"/>
                    <a:gd name="connsiteY84" fmla="*/ 1373688 h 1516602"/>
                    <a:gd name="connsiteX85" fmla="*/ 417759 w 1034979"/>
                    <a:gd name="connsiteY85" fmla="*/ 1360353 h 1516602"/>
                    <a:gd name="connsiteX86" fmla="*/ 421569 w 1034979"/>
                    <a:gd name="connsiteY86" fmla="*/ 1348923 h 1516602"/>
                    <a:gd name="connsiteX87" fmla="*/ 427284 w 1034979"/>
                    <a:gd name="connsiteY87" fmla="*/ 1335588 h 1516602"/>
                    <a:gd name="connsiteX88" fmla="*/ 467289 w 1034979"/>
                    <a:gd name="connsiteY88" fmla="*/ 1265103 h 1516602"/>
                    <a:gd name="connsiteX89" fmla="*/ 528455 w 1034979"/>
                    <a:gd name="connsiteY89" fmla="*/ 1252334 h 1516602"/>
                    <a:gd name="connsiteX90" fmla="*/ 573969 w 1034979"/>
                    <a:gd name="connsiteY90" fmla="*/ 1236528 h 1516602"/>
                    <a:gd name="connsiteX91" fmla="*/ 585399 w 1034979"/>
                    <a:gd name="connsiteY91" fmla="*/ 1232718 h 1516602"/>
                    <a:gd name="connsiteX92" fmla="*/ 720654 w 1034979"/>
                    <a:gd name="connsiteY92" fmla="*/ 1316538 h 1516602"/>
                    <a:gd name="connsiteX93" fmla="*/ 733989 w 1034979"/>
                    <a:gd name="connsiteY93" fmla="*/ 1326063 h 1516602"/>
                    <a:gd name="connsiteX94" fmla="*/ 743514 w 1034979"/>
                    <a:gd name="connsiteY94" fmla="*/ 1327968 h 1516602"/>
                    <a:gd name="connsiteX95" fmla="*/ 749229 w 1034979"/>
                    <a:gd name="connsiteY95" fmla="*/ 1329873 h 1516602"/>
                    <a:gd name="connsiteX96" fmla="*/ 762564 w 1034979"/>
                    <a:gd name="connsiteY96" fmla="*/ 1335588 h 1516602"/>
                    <a:gd name="connsiteX97" fmla="*/ 777804 w 1034979"/>
                    <a:gd name="connsiteY97" fmla="*/ 1333683 h 1516602"/>
                    <a:gd name="connsiteX98" fmla="*/ 789234 w 1034979"/>
                    <a:gd name="connsiteY98" fmla="*/ 1327968 h 1516602"/>
                    <a:gd name="connsiteX99" fmla="*/ 794949 w 1034979"/>
                    <a:gd name="connsiteY99" fmla="*/ 1326063 h 1516602"/>
                    <a:gd name="connsiteX100" fmla="*/ 802569 w 1034979"/>
                    <a:gd name="connsiteY100" fmla="*/ 1308918 h 1516602"/>
                    <a:gd name="connsiteX101" fmla="*/ 800664 w 1034979"/>
                    <a:gd name="connsiteY101" fmla="*/ 1284153 h 1516602"/>
                    <a:gd name="connsiteX102" fmla="*/ 798759 w 1034979"/>
                    <a:gd name="connsiteY102" fmla="*/ 1278438 h 1516602"/>
                    <a:gd name="connsiteX103" fmla="*/ 796854 w 1034979"/>
                    <a:gd name="connsiteY103" fmla="*/ 1270818 h 1516602"/>
                    <a:gd name="connsiteX104" fmla="*/ 783519 w 1034979"/>
                    <a:gd name="connsiteY104" fmla="*/ 1253673 h 1516602"/>
                    <a:gd name="connsiteX105" fmla="*/ 773994 w 1034979"/>
                    <a:gd name="connsiteY105" fmla="*/ 1247958 h 1516602"/>
                    <a:gd name="connsiteX106" fmla="*/ 648264 w 1034979"/>
                    <a:gd name="connsiteY106" fmla="*/ 1156518 h 1516602"/>
                    <a:gd name="connsiteX107" fmla="*/ 644454 w 1034979"/>
                    <a:gd name="connsiteY107" fmla="*/ 1139373 h 1516602"/>
                    <a:gd name="connsiteX108" fmla="*/ 646359 w 1034979"/>
                    <a:gd name="connsiteY108" fmla="*/ 1131753 h 1516602"/>
                    <a:gd name="connsiteX109" fmla="*/ 650169 w 1034979"/>
                    <a:gd name="connsiteY109" fmla="*/ 1114608 h 1516602"/>
                    <a:gd name="connsiteX110" fmla="*/ 653979 w 1034979"/>
                    <a:gd name="connsiteY110" fmla="*/ 1108893 h 1516602"/>
                    <a:gd name="connsiteX111" fmla="*/ 655884 w 1034979"/>
                    <a:gd name="connsiteY111" fmla="*/ 1103178 h 1516602"/>
                    <a:gd name="connsiteX112" fmla="*/ 661599 w 1034979"/>
                    <a:gd name="connsiteY112" fmla="*/ 1101273 h 1516602"/>
                    <a:gd name="connsiteX113" fmla="*/ 671124 w 1034979"/>
                    <a:gd name="connsiteY113" fmla="*/ 1089843 h 1516602"/>
                    <a:gd name="connsiteX114" fmla="*/ 724464 w 1034979"/>
                    <a:gd name="connsiteY114" fmla="*/ 1082223 h 1516602"/>
                    <a:gd name="connsiteX115" fmla="*/ 842574 w 1034979"/>
                    <a:gd name="connsiteY115" fmla="*/ 1084128 h 1516602"/>
                    <a:gd name="connsiteX116" fmla="*/ 871149 w 1034979"/>
                    <a:gd name="connsiteY116" fmla="*/ 1086033 h 1516602"/>
                    <a:gd name="connsiteX117" fmla="*/ 899724 w 1034979"/>
                    <a:gd name="connsiteY117" fmla="*/ 1091748 h 1516602"/>
                    <a:gd name="connsiteX118" fmla="*/ 922584 w 1034979"/>
                    <a:gd name="connsiteY118" fmla="*/ 1095558 h 1516602"/>
                    <a:gd name="connsiteX119" fmla="*/ 951159 w 1034979"/>
                    <a:gd name="connsiteY119" fmla="*/ 1101273 h 1516602"/>
                    <a:gd name="connsiteX120" fmla="*/ 956874 w 1034979"/>
                    <a:gd name="connsiteY120" fmla="*/ 1101273 h 1516602"/>
                    <a:gd name="connsiteX121" fmla="*/ 1002594 w 1034979"/>
                    <a:gd name="connsiteY121" fmla="*/ 1099368 h 1516602"/>
                    <a:gd name="connsiteX122" fmla="*/ 1031169 w 1034979"/>
                    <a:gd name="connsiteY122" fmla="*/ 1091748 h 1516602"/>
                    <a:gd name="connsiteX123" fmla="*/ 1034979 w 1034979"/>
                    <a:gd name="connsiteY123" fmla="*/ 1086033 h 1516602"/>
                    <a:gd name="connsiteX124" fmla="*/ 1033074 w 1034979"/>
                    <a:gd name="connsiteY124" fmla="*/ 1066983 h 1516602"/>
                    <a:gd name="connsiteX125" fmla="*/ 1027359 w 1034979"/>
                    <a:gd name="connsiteY125" fmla="*/ 1063173 h 1516602"/>
                    <a:gd name="connsiteX126" fmla="*/ 1012119 w 1034979"/>
                    <a:gd name="connsiteY126" fmla="*/ 1061268 h 1516602"/>
                    <a:gd name="connsiteX127" fmla="*/ 1006404 w 1034979"/>
                    <a:gd name="connsiteY127" fmla="*/ 1059363 h 1516602"/>
                    <a:gd name="connsiteX128" fmla="*/ 998784 w 1034979"/>
                    <a:gd name="connsiteY128" fmla="*/ 1057458 h 1516602"/>
                    <a:gd name="connsiteX129" fmla="*/ 987354 w 1034979"/>
                    <a:gd name="connsiteY129" fmla="*/ 1049838 h 1516602"/>
                    <a:gd name="connsiteX130" fmla="*/ 975924 w 1034979"/>
                    <a:gd name="connsiteY130" fmla="*/ 1046028 h 1516602"/>
                    <a:gd name="connsiteX131" fmla="*/ 970209 w 1034979"/>
                    <a:gd name="connsiteY131" fmla="*/ 1044123 h 1516602"/>
                    <a:gd name="connsiteX132" fmla="*/ 962589 w 1034979"/>
                    <a:gd name="connsiteY132" fmla="*/ 1042218 h 1516602"/>
                    <a:gd name="connsiteX133" fmla="*/ 956874 w 1034979"/>
                    <a:gd name="connsiteY133" fmla="*/ 1040313 h 1516602"/>
                    <a:gd name="connsiteX134" fmla="*/ 935919 w 1034979"/>
                    <a:gd name="connsiteY134" fmla="*/ 1034598 h 1516602"/>
                    <a:gd name="connsiteX135" fmla="*/ 930204 w 1034979"/>
                    <a:gd name="connsiteY135" fmla="*/ 1032693 h 1516602"/>
                    <a:gd name="connsiteX136" fmla="*/ 825429 w 1034979"/>
                    <a:gd name="connsiteY136" fmla="*/ 1034598 h 1516602"/>
                    <a:gd name="connsiteX137" fmla="*/ 819714 w 1034979"/>
                    <a:gd name="connsiteY137" fmla="*/ 1036503 h 1516602"/>
                    <a:gd name="connsiteX138" fmla="*/ 730179 w 1034979"/>
                    <a:gd name="connsiteY138" fmla="*/ 1038408 h 1516602"/>
                    <a:gd name="connsiteX139" fmla="*/ 669219 w 1034979"/>
                    <a:gd name="connsiteY139" fmla="*/ 1046028 h 1516602"/>
                    <a:gd name="connsiteX140" fmla="*/ 646359 w 1034979"/>
                    <a:gd name="connsiteY140" fmla="*/ 1049838 h 1516602"/>
                    <a:gd name="connsiteX141" fmla="*/ 642549 w 1034979"/>
                    <a:gd name="connsiteY141" fmla="*/ 1038408 h 1516602"/>
                    <a:gd name="connsiteX142" fmla="*/ 640644 w 1034979"/>
                    <a:gd name="connsiteY142" fmla="*/ 1032693 h 1516602"/>
                    <a:gd name="connsiteX143" fmla="*/ 642549 w 1034979"/>
                    <a:gd name="connsiteY143" fmla="*/ 1015548 h 1516602"/>
                    <a:gd name="connsiteX144" fmla="*/ 644454 w 1034979"/>
                    <a:gd name="connsiteY144" fmla="*/ 1009833 h 1516602"/>
                    <a:gd name="connsiteX145" fmla="*/ 661599 w 1034979"/>
                    <a:gd name="connsiteY145" fmla="*/ 1000308 h 1516602"/>
                    <a:gd name="connsiteX146" fmla="*/ 673029 w 1034979"/>
                    <a:gd name="connsiteY146" fmla="*/ 992688 h 1516602"/>
                    <a:gd name="connsiteX147" fmla="*/ 674934 w 1034979"/>
                    <a:gd name="connsiteY147" fmla="*/ 986973 h 1516602"/>
                    <a:gd name="connsiteX148" fmla="*/ 680649 w 1034979"/>
                    <a:gd name="connsiteY148" fmla="*/ 985068 h 1516602"/>
                    <a:gd name="connsiteX149" fmla="*/ 686364 w 1034979"/>
                    <a:gd name="connsiteY149" fmla="*/ 981258 h 1516602"/>
                    <a:gd name="connsiteX150" fmla="*/ 695889 w 1034979"/>
                    <a:gd name="connsiteY150" fmla="*/ 971733 h 1516602"/>
                    <a:gd name="connsiteX151" fmla="*/ 705414 w 1034979"/>
                    <a:gd name="connsiteY151" fmla="*/ 960303 h 1516602"/>
                    <a:gd name="connsiteX152" fmla="*/ 716844 w 1034979"/>
                    <a:gd name="connsiteY152" fmla="*/ 952683 h 1516602"/>
                    <a:gd name="connsiteX153" fmla="*/ 732084 w 1034979"/>
                    <a:gd name="connsiteY153" fmla="*/ 939348 h 1516602"/>
                    <a:gd name="connsiteX154" fmla="*/ 741609 w 1034979"/>
                    <a:gd name="connsiteY154" fmla="*/ 927918 h 1516602"/>
                    <a:gd name="connsiteX155" fmla="*/ 753039 w 1034979"/>
                    <a:gd name="connsiteY155" fmla="*/ 918393 h 1516602"/>
                    <a:gd name="connsiteX156" fmla="*/ 758754 w 1034979"/>
                    <a:gd name="connsiteY156" fmla="*/ 906963 h 1516602"/>
                    <a:gd name="connsiteX157" fmla="*/ 760659 w 1034979"/>
                    <a:gd name="connsiteY157" fmla="*/ 901248 h 1516602"/>
                    <a:gd name="connsiteX158" fmla="*/ 766374 w 1034979"/>
                    <a:gd name="connsiteY158" fmla="*/ 889818 h 1516602"/>
                    <a:gd name="connsiteX159" fmla="*/ 764469 w 1034979"/>
                    <a:gd name="connsiteY159" fmla="*/ 874578 h 1516602"/>
                    <a:gd name="connsiteX160" fmla="*/ 758754 w 1034979"/>
                    <a:gd name="connsiteY160" fmla="*/ 872673 h 1516602"/>
                    <a:gd name="connsiteX161" fmla="*/ 737799 w 1034979"/>
                    <a:gd name="connsiteY161" fmla="*/ 874578 h 1516602"/>
                    <a:gd name="connsiteX162" fmla="*/ 732084 w 1034979"/>
                    <a:gd name="connsiteY162" fmla="*/ 878388 h 1516602"/>
                    <a:gd name="connsiteX163" fmla="*/ 699699 w 1034979"/>
                    <a:gd name="connsiteY163" fmla="*/ 899343 h 1516602"/>
                    <a:gd name="connsiteX164" fmla="*/ 595181 w 1034979"/>
                    <a:gd name="connsiteY164" fmla="*/ 957831 h 1516602"/>
                    <a:gd name="connsiteX165" fmla="*/ 507294 w 1034979"/>
                    <a:gd name="connsiteY165" fmla="*/ 847908 h 1516602"/>
                    <a:gd name="connsiteX166" fmla="*/ 503484 w 1034979"/>
                    <a:gd name="connsiteY166" fmla="*/ 358323 h 1516602"/>
                    <a:gd name="connsiteX167" fmla="*/ 499674 w 1034979"/>
                    <a:gd name="connsiteY167" fmla="*/ 66858 h 1516602"/>
                    <a:gd name="connsiteX168" fmla="*/ 490149 w 1034979"/>
                    <a:gd name="connsiteY168" fmla="*/ 40188 h 1516602"/>
                    <a:gd name="connsiteX169" fmla="*/ 488244 w 1034979"/>
                    <a:gd name="connsiteY169" fmla="*/ 34473 h 1516602"/>
                    <a:gd name="connsiteX170" fmla="*/ 484434 w 1034979"/>
                    <a:gd name="connsiteY170" fmla="*/ 28758 h 1516602"/>
                    <a:gd name="connsiteX171" fmla="*/ 478719 w 1034979"/>
                    <a:gd name="connsiteY171" fmla="*/ 17328 h 1516602"/>
                    <a:gd name="connsiteX172" fmla="*/ 473004 w 1034979"/>
                    <a:gd name="connsiteY172" fmla="*/ 13518 h 1516602"/>
                    <a:gd name="connsiteX173" fmla="*/ 469194 w 1034979"/>
                    <a:gd name="connsiteY173" fmla="*/ 7803 h 1516602"/>
                    <a:gd name="connsiteX174" fmla="*/ 429189 w 1034979"/>
                    <a:gd name="connsiteY174" fmla="*/ 11613 h 1516602"/>
                    <a:gd name="connsiteX175" fmla="*/ 425379 w 1034979"/>
                    <a:gd name="connsiteY175" fmla="*/ 78288 h 1516602"/>
                    <a:gd name="connsiteX176" fmla="*/ 425379 w 1034979"/>
                    <a:gd name="connsiteY176" fmla="*/ 84003 h 1516602"/>
                    <a:gd name="connsiteX177" fmla="*/ 429189 w 1034979"/>
                    <a:gd name="connsiteY177" fmla="*/ 238308 h 1516602"/>
                    <a:gd name="connsiteX178" fmla="*/ 440619 w 1034979"/>
                    <a:gd name="connsiteY178" fmla="*/ 421188 h 1516602"/>
                    <a:gd name="connsiteX179" fmla="*/ 435265 w 1034979"/>
                    <a:gd name="connsiteY179" fmla="*/ 718368 h 1516602"/>
                    <a:gd name="connsiteX180" fmla="*/ 435059 w 1034979"/>
                    <a:gd name="connsiteY180" fmla="*/ 799046 h 1516602"/>
                    <a:gd name="connsiteX181" fmla="*/ 430322 w 1034979"/>
                    <a:gd name="connsiteY181"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219639 w 1034979"/>
                    <a:gd name="connsiteY10" fmla="*/ 948873 h 1516602"/>
                    <a:gd name="connsiteX11" fmla="*/ 213924 w 1034979"/>
                    <a:gd name="connsiteY11" fmla="*/ 946968 h 1516602"/>
                    <a:gd name="connsiteX12" fmla="*/ 206304 w 1034979"/>
                    <a:gd name="connsiteY12" fmla="*/ 945063 h 1516602"/>
                    <a:gd name="connsiteX13" fmla="*/ 194874 w 1034979"/>
                    <a:gd name="connsiteY13" fmla="*/ 941253 h 1516602"/>
                    <a:gd name="connsiteX14" fmla="*/ 189159 w 1034979"/>
                    <a:gd name="connsiteY14" fmla="*/ 939348 h 1516602"/>
                    <a:gd name="connsiteX15" fmla="*/ 181539 w 1034979"/>
                    <a:gd name="connsiteY15" fmla="*/ 937443 h 1516602"/>
                    <a:gd name="connsiteX16" fmla="*/ 170109 w 1034979"/>
                    <a:gd name="connsiteY16" fmla="*/ 931728 h 1516602"/>
                    <a:gd name="connsiteX17" fmla="*/ 164394 w 1034979"/>
                    <a:gd name="connsiteY17" fmla="*/ 927918 h 1516602"/>
                    <a:gd name="connsiteX18" fmla="*/ 116769 w 1034979"/>
                    <a:gd name="connsiteY18" fmla="*/ 903153 h 1516602"/>
                    <a:gd name="connsiteX19" fmla="*/ 59619 w 1034979"/>
                    <a:gd name="connsiteY19" fmla="*/ 874578 h 1516602"/>
                    <a:gd name="connsiteX20" fmla="*/ 46284 w 1034979"/>
                    <a:gd name="connsiteY20" fmla="*/ 895533 h 1516602"/>
                    <a:gd name="connsiteX21" fmla="*/ 50094 w 1034979"/>
                    <a:gd name="connsiteY21" fmla="*/ 933633 h 1516602"/>
                    <a:gd name="connsiteX22" fmla="*/ 53904 w 1034979"/>
                    <a:gd name="connsiteY22" fmla="*/ 939348 h 1516602"/>
                    <a:gd name="connsiteX23" fmla="*/ 59619 w 1034979"/>
                    <a:gd name="connsiteY23" fmla="*/ 943158 h 1516602"/>
                    <a:gd name="connsiteX24" fmla="*/ 63429 w 1034979"/>
                    <a:gd name="connsiteY24" fmla="*/ 948873 h 1516602"/>
                    <a:gd name="connsiteX25" fmla="*/ 80574 w 1034979"/>
                    <a:gd name="connsiteY25" fmla="*/ 958398 h 1516602"/>
                    <a:gd name="connsiteX26" fmla="*/ 166299 w 1034979"/>
                    <a:gd name="connsiteY26" fmla="*/ 979353 h 1516602"/>
                    <a:gd name="connsiteX27" fmla="*/ 191064 w 1034979"/>
                    <a:gd name="connsiteY27" fmla="*/ 985068 h 1516602"/>
                    <a:gd name="connsiteX28" fmla="*/ 208209 w 1034979"/>
                    <a:gd name="connsiteY28" fmla="*/ 990783 h 1516602"/>
                    <a:gd name="connsiteX29" fmla="*/ 213924 w 1034979"/>
                    <a:gd name="connsiteY29" fmla="*/ 992688 h 1516602"/>
                    <a:gd name="connsiteX30" fmla="*/ 229164 w 1034979"/>
                    <a:gd name="connsiteY30" fmla="*/ 996498 h 1516602"/>
                    <a:gd name="connsiteX31" fmla="*/ 248214 w 1034979"/>
                    <a:gd name="connsiteY31" fmla="*/ 1002213 h 1516602"/>
                    <a:gd name="connsiteX32" fmla="*/ 253929 w 1034979"/>
                    <a:gd name="connsiteY32" fmla="*/ 1006023 h 1516602"/>
                    <a:gd name="connsiteX33" fmla="*/ 267264 w 1034979"/>
                    <a:gd name="connsiteY33" fmla="*/ 1021263 h 1516602"/>
                    <a:gd name="connsiteX34" fmla="*/ 272979 w 1034979"/>
                    <a:gd name="connsiteY34" fmla="*/ 1040313 h 1516602"/>
                    <a:gd name="connsiteX35" fmla="*/ 274884 w 1034979"/>
                    <a:gd name="connsiteY35" fmla="*/ 1046028 h 1516602"/>
                    <a:gd name="connsiteX36" fmla="*/ 276789 w 1034979"/>
                    <a:gd name="connsiteY36" fmla="*/ 1051743 h 1516602"/>
                    <a:gd name="connsiteX37" fmla="*/ 278694 w 1034979"/>
                    <a:gd name="connsiteY37" fmla="*/ 1076508 h 1516602"/>
                    <a:gd name="connsiteX38" fmla="*/ 280599 w 1034979"/>
                    <a:gd name="connsiteY38" fmla="*/ 1082223 h 1516602"/>
                    <a:gd name="connsiteX39" fmla="*/ 278694 w 1034979"/>
                    <a:gd name="connsiteY39" fmla="*/ 1101273 h 1516602"/>
                    <a:gd name="connsiteX40" fmla="*/ 276789 w 1034979"/>
                    <a:gd name="connsiteY40" fmla="*/ 1110798 h 1516602"/>
                    <a:gd name="connsiteX41" fmla="*/ 263454 w 1034979"/>
                    <a:gd name="connsiteY41" fmla="*/ 1124133 h 1516602"/>
                    <a:gd name="connsiteX42" fmla="*/ 252024 w 1034979"/>
                    <a:gd name="connsiteY42" fmla="*/ 1131753 h 1516602"/>
                    <a:gd name="connsiteX43" fmla="*/ 240594 w 1034979"/>
                    <a:gd name="connsiteY43" fmla="*/ 1135563 h 1516602"/>
                    <a:gd name="connsiteX44" fmla="*/ 27234 w 1034979"/>
                    <a:gd name="connsiteY44" fmla="*/ 1154613 h 1516602"/>
                    <a:gd name="connsiteX45" fmla="*/ 15804 w 1034979"/>
                    <a:gd name="connsiteY45" fmla="*/ 1160328 h 1516602"/>
                    <a:gd name="connsiteX46" fmla="*/ 6279 w 1034979"/>
                    <a:gd name="connsiteY46" fmla="*/ 1169853 h 1516602"/>
                    <a:gd name="connsiteX47" fmla="*/ 4374 w 1034979"/>
                    <a:gd name="connsiteY47" fmla="*/ 1175568 h 1516602"/>
                    <a:gd name="connsiteX48" fmla="*/ 564 w 1034979"/>
                    <a:gd name="connsiteY48" fmla="*/ 1181283 h 1516602"/>
                    <a:gd name="connsiteX49" fmla="*/ 6279 w 1034979"/>
                    <a:gd name="connsiteY49" fmla="*/ 1213668 h 1516602"/>
                    <a:gd name="connsiteX50" fmla="*/ 11994 w 1034979"/>
                    <a:gd name="connsiteY50" fmla="*/ 1217478 h 1516602"/>
                    <a:gd name="connsiteX51" fmla="*/ 17709 w 1034979"/>
                    <a:gd name="connsiteY51" fmla="*/ 1219383 h 1516602"/>
                    <a:gd name="connsiteX52" fmla="*/ 145344 w 1034979"/>
                    <a:gd name="connsiteY52" fmla="*/ 1217478 h 1516602"/>
                    <a:gd name="connsiteX53" fmla="*/ 152964 w 1034979"/>
                    <a:gd name="connsiteY53" fmla="*/ 1215573 h 1516602"/>
                    <a:gd name="connsiteX54" fmla="*/ 303459 w 1034979"/>
                    <a:gd name="connsiteY54" fmla="*/ 1209858 h 1516602"/>
                    <a:gd name="connsiteX55" fmla="*/ 318699 w 1034979"/>
                    <a:gd name="connsiteY55" fmla="*/ 1217478 h 1516602"/>
                    <a:gd name="connsiteX56" fmla="*/ 330129 w 1034979"/>
                    <a:gd name="connsiteY56" fmla="*/ 1223193 h 1516602"/>
                    <a:gd name="connsiteX57" fmla="*/ 333939 w 1034979"/>
                    <a:gd name="connsiteY57" fmla="*/ 1228908 h 1516602"/>
                    <a:gd name="connsiteX58" fmla="*/ 339654 w 1034979"/>
                    <a:gd name="connsiteY58" fmla="*/ 1230813 h 1516602"/>
                    <a:gd name="connsiteX59" fmla="*/ 351084 w 1034979"/>
                    <a:gd name="connsiteY59" fmla="*/ 1238433 h 1516602"/>
                    <a:gd name="connsiteX60" fmla="*/ 356799 w 1034979"/>
                    <a:gd name="connsiteY60" fmla="*/ 1242243 h 1516602"/>
                    <a:gd name="connsiteX61" fmla="*/ 360609 w 1034979"/>
                    <a:gd name="connsiteY61" fmla="*/ 1247958 h 1516602"/>
                    <a:gd name="connsiteX62" fmla="*/ 366324 w 1034979"/>
                    <a:gd name="connsiteY62" fmla="*/ 1259388 h 1516602"/>
                    <a:gd name="connsiteX63" fmla="*/ 362514 w 1034979"/>
                    <a:gd name="connsiteY63" fmla="*/ 1286058 h 1516602"/>
                    <a:gd name="connsiteX64" fmla="*/ 358704 w 1034979"/>
                    <a:gd name="connsiteY64" fmla="*/ 1291773 h 1516602"/>
                    <a:gd name="connsiteX65" fmla="*/ 356799 w 1034979"/>
                    <a:gd name="connsiteY65" fmla="*/ 1297488 h 1516602"/>
                    <a:gd name="connsiteX66" fmla="*/ 352989 w 1034979"/>
                    <a:gd name="connsiteY66" fmla="*/ 1303203 h 1516602"/>
                    <a:gd name="connsiteX67" fmla="*/ 351084 w 1034979"/>
                    <a:gd name="connsiteY67" fmla="*/ 1308918 h 1516602"/>
                    <a:gd name="connsiteX68" fmla="*/ 347274 w 1034979"/>
                    <a:gd name="connsiteY68" fmla="*/ 1314633 h 1516602"/>
                    <a:gd name="connsiteX69" fmla="*/ 330129 w 1034979"/>
                    <a:gd name="connsiteY69" fmla="*/ 1381308 h 1516602"/>
                    <a:gd name="connsiteX70" fmla="*/ 328224 w 1034979"/>
                    <a:gd name="connsiteY70" fmla="*/ 1432743 h 1516602"/>
                    <a:gd name="connsiteX71" fmla="*/ 330129 w 1034979"/>
                    <a:gd name="connsiteY71" fmla="*/ 1457508 h 1516602"/>
                    <a:gd name="connsiteX72" fmla="*/ 332034 w 1034979"/>
                    <a:gd name="connsiteY72" fmla="*/ 1463223 h 1516602"/>
                    <a:gd name="connsiteX73" fmla="*/ 335844 w 1034979"/>
                    <a:gd name="connsiteY73" fmla="*/ 1467033 h 1516602"/>
                    <a:gd name="connsiteX74" fmla="*/ 364419 w 1034979"/>
                    <a:gd name="connsiteY74" fmla="*/ 1512753 h 1516602"/>
                    <a:gd name="connsiteX75" fmla="*/ 387279 w 1034979"/>
                    <a:gd name="connsiteY75" fmla="*/ 1514658 h 1516602"/>
                    <a:gd name="connsiteX76" fmla="*/ 392994 w 1034979"/>
                    <a:gd name="connsiteY76" fmla="*/ 1508943 h 1516602"/>
                    <a:gd name="connsiteX77" fmla="*/ 394899 w 1034979"/>
                    <a:gd name="connsiteY77" fmla="*/ 1497513 h 1516602"/>
                    <a:gd name="connsiteX78" fmla="*/ 396804 w 1034979"/>
                    <a:gd name="connsiteY78" fmla="*/ 1491798 h 1516602"/>
                    <a:gd name="connsiteX79" fmla="*/ 398709 w 1034979"/>
                    <a:gd name="connsiteY79" fmla="*/ 1474653 h 1516602"/>
                    <a:gd name="connsiteX80" fmla="*/ 400614 w 1034979"/>
                    <a:gd name="connsiteY80" fmla="*/ 1461318 h 1516602"/>
                    <a:gd name="connsiteX81" fmla="*/ 404424 w 1034979"/>
                    <a:gd name="connsiteY81" fmla="*/ 1404168 h 1516602"/>
                    <a:gd name="connsiteX82" fmla="*/ 410139 w 1034979"/>
                    <a:gd name="connsiteY82" fmla="*/ 1392738 h 1516602"/>
                    <a:gd name="connsiteX83" fmla="*/ 413949 w 1034979"/>
                    <a:gd name="connsiteY83" fmla="*/ 1379403 h 1516602"/>
                    <a:gd name="connsiteX84" fmla="*/ 415854 w 1034979"/>
                    <a:gd name="connsiteY84" fmla="*/ 1373688 h 1516602"/>
                    <a:gd name="connsiteX85" fmla="*/ 417759 w 1034979"/>
                    <a:gd name="connsiteY85" fmla="*/ 1360353 h 1516602"/>
                    <a:gd name="connsiteX86" fmla="*/ 421569 w 1034979"/>
                    <a:gd name="connsiteY86" fmla="*/ 1348923 h 1516602"/>
                    <a:gd name="connsiteX87" fmla="*/ 427284 w 1034979"/>
                    <a:gd name="connsiteY87" fmla="*/ 1335588 h 1516602"/>
                    <a:gd name="connsiteX88" fmla="*/ 467289 w 1034979"/>
                    <a:gd name="connsiteY88" fmla="*/ 1265103 h 1516602"/>
                    <a:gd name="connsiteX89" fmla="*/ 528455 w 1034979"/>
                    <a:gd name="connsiteY89" fmla="*/ 1252334 h 1516602"/>
                    <a:gd name="connsiteX90" fmla="*/ 573969 w 1034979"/>
                    <a:gd name="connsiteY90" fmla="*/ 1236528 h 1516602"/>
                    <a:gd name="connsiteX91" fmla="*/ 585399 w 1034979"/>
                    <a:gd name="connsiteY91" fmla="*/ 1232718 h 1516602"/>
                    <a:gd name="connsiteX92" fmla="*/ 720654 w 1034979"/>
                    <a:gd name="connsiteY92" fmla="*/ 1316538 h 1516602"/>
                    <a:gd name="connsiteX93" fmla="*/ 733989 w 1034979"/>
                    <a:gd name="connsiteY93" fmla="*/ 1326063 h 1516602"/>
                    <a:gd name="connsiteX94" fmla="*/ 743514 w 1034979"/>
                    <a:gd name="connsiteY94" fmla="*/ 1327968 h 1516602"/>
                    <a:gd name="connsiteX95" fmla="*/ 749229 w 1034979"/>
                    <a:gd name="connsiteY95" fmla="*/ 1329873 h 1516602"/>
                    <a:gd name="connsiteX96" fmla="*/ 762564 w 1034979"/>
                    <a:gd name="connsiteY96" fmla="*/ 1335588 h 1516602"/>
                    <a:gd name="connsiteX97" fmla="*/ 777804 w 1034979"/>
                    <a:gd name="connsiteY97" fmla="*/ 1333683 h 1516602"/>
                    <a:gd name="connsiteX98" fmla="*/ 789234 w 1034979"/>
                    <a:gd name="connsiteY98" fmla="*/ 1327968 h 1516602"/>
                    <a:gd name="connsiteX99" fmla="*/ 794949 w 1034979"/>
                    <a:gd name="connsiteY99" fmla="*/ 1326063 h 1516602"/>
                    <a:gd name="connsiteX100" fmla="*/ 802569 w 1034979"/>
                    <a:gd name="connsiteY100" fmla="*/ 1308918 h 1516602"/>
                    <a:gd name="connsiteX101" fmla="*/ 800664 w 1034979"/>
                    <a:gd name="connsiteY101" fmla="*/ 1284153 h 1516602"/>
                    <a:gd name="connsiteX102" fmla="*/ 798759 w 1034979"/>
                    <a:gd name="connsiteY102" fmla="*/ 1278438 h 1516602"/>
                    <a:gd name="connsiteX103" fmla="*/ 796854 w 1034979"/>
                    <a:gd name="connsiteY103" fmla="*/ 1270818 h 1516602"/>
                    <a:gd name="connsiteX104" fmla="*/ 783519 w 1034979"/>
                    <a:gd name="connsiteY104" fmla="*/ 1253673 h 1516602"/>
                    <a:gd name="connsiteX105" fmla="*/ 773994 w 1034979"/>
                    <a:gd name="connsiteY105" fmla="*/ 1247958 h 1516602"/>
                    <a:gd name="connsiteX106" fmla="*/ 648264 w 1034979"/>
                    <a:gd name="connsiteY106" fmla="*/ 1156518 h 1516602"/>
                    <a:gd name="connsiteX107" fmla="*/ 644454 w 1034979"/>
                    <a:gd name="connsiteY107" fmla="*/ 1139373 h 1516602"/>
                    <a:gd name="connsiteX108" fmla="*/ 646359 w 1034979"/>
                    <a:gd name="connsiteY108" fmla="*/ 1131753 h 1516602"/>
                    <a:gd name="connsiteX109" fmla="*/ 650169 w 1034979"/>
                    <a:gd name="connsiteY109" fmla="*/ 1114608 h 1516602"/>
                    <a:gd name="connsiteX110" fmla="*/ 653979 w 1034979"/>
                    <a:gd name="connsiteY110" fmla="*/ 1108893 h 1516602"/>
                    <a:gd name="connsiteX111" fmla="*/ 655884 w 1034979"/>
                    <a:gd name="connsiteY111" fmla="*/ 1103178 h 1516602"/>
                    <a:gd name="connsiteX112" fmla="*/ 661599 w 1034979"/>
                    <a:gd name="connsiteY112" fmla="*/ 1101273 h 1516602"/>
                    <a:gd name="connsiteX113" fmla="*/ 671124 w 1034979"/>
                    <a:gd name="connsiteY113" fmla="*/ 1089843 h 1516602"/>
                    <a:gd name="connsiteX114" fmla="*/ 724464 w 1034979"/>
                    <a:gd name="connsiteY114" fmla="*/ 1082223 h 1516602"/>
                    <a:gd name="connsiteX115" fmla="*/ 842574 w 1034979"/>
                    <a:gd name="connsiteY115" fmla="*/ 1084128 h 1516602"/>
                    <a:gd name="connsiteX116" fmla="*/ 871149 w 1034979"/>
                    <a:gd name="connsiteY116" fmla="*/ 1086033 h 1516602"/>
                    <a:gd name="connsiteX117" fmla="*/ 899724 w 1034979"/>
                    <a:gd name="connsiteY117" fmla="*/ 1091748 h 1516602"/>
                    <a:gd name="connsiteX118" fmla="*/ 922584 w 1034979"/>
                    <a:gd name="connsiteY118" fmla="*/ 1095558 h 1516602"/>
                    <a:gd name="connsiteX119" fmla="*/ 951159 w 1034979"/>
                    <a:gd name="connsiteY119" fmla="*/ 1101273 h 1516602"/>
                    <a:gd name="connsiteX120" fmla="*/ 956874 w 1034979"/>
                    <a:gd name="connsiteY120" fmla="*/ 1101273 h 1516602"/>
                    <a:gd name="connsiteX121" fmla="*/ 1002594 w 1034979"/>
                    <a:gd name="connsiteY121" fmla="*/ 1099368 h 1516602"/>
                    <a:gd name="connsiteX122" fmla="*/ 1031169 w 1034979"/>
                    <a:gd name="connsiteY122" fmla="*/ 1091748 h 1516602"/>
                    <a:gd name="connsiteX123" fmla="*/ 1034979 w 1034979"/>
                    <a:gd name="connsiteY123" fmla="*/ 1086033 h 1516602"/>
                    <a:gd name="connsiteX124" fmla="*/ 1033074 w 1034979"/>
                    <a:gd name="connsiteY124" fmla="*/ 1066983 h 1516602"/>
                    <a:gd name="connsiteX125" fmla="*/ 1027359 w 1034979"/>
                    <a:gd name="connsiteY125" fmla="*/ 1063173 h 1516602"/>
                    <a:gd name="connsiteX126" fmla="*/ 1012119 w 1034979"/>
                    <a:gd name="connsiteY126" fmla="*/ 1061268 h 1516602"/>
                    <a:gd name="connsiteX127" fmla="*/ 1006404 w 1034979"/>
                    <a:gd name="connsiteY127" fmla="*/ 1059363 h 1516602"/>
                    <a:gd name="connsiteX128" fmla="*/ 998784 w 1034979"/>
                    <a:gd name="connsiteY128" fmla="*/ 1057458 h 1516602"/>
                    <a:gd name="connsiteX129" fmla="*/ 987354 w 1034979"/>
                    <a:gd name="connsiteY129" fmla="*/ 1049838 h 1516602"/>
                    <a:gd name="connsiteX130" fmla="*/ 975924 w 1034979"/>
                    <a:gd name="connsiteY130" fmla="*/ 1046028 h 1516602"/>
                    <a:gd name="connsiteX131" fmla="*/ 970209 w 1034979"/>
                    <a:gd name="connsiteY131" fmla="*/ 1044123 h 1516602"/>
                    <a:gd name="connsiteX132" fmla="*/ 962589 w 1034979"/>
                    <a:gd name="connsiteY132" fmla="*/ 1042218 h 1516602"/>
                    <a:gd name="connsiteX133" fmla="*/ 956874 w 1034979"/>
                    <a:gd name="connsiteY133" fmla="*/ 1040313 h 1516602"/>
                    <a:gd name="connsiteX134" fmla="*/ 935919 w 1034979"/>
                    <a:gd name="connsiteY134" fmla="*/ 1034598 h 1516602"/>
                    <a:gd name="connsiteX135" fmla="*/ 930204 w 1034979"/>
                    <a:gd name="connsiteY135" fmla="*/ 1032693 h 1516602"/>
                    <a:gd name="connsiteX136" fmla="*/ 825429 w 1034979"/>
                    <a:gd name="connsiteY136" fmla="*/ 1034598 h 1516602"/>
                    <a:gd name="connsiteX137" fmla="*/ 730179 w 1034979"/>
                    <a:gd name="connsiteY137" fmla="*/ 1038408 h 1516602"/>
                    <a:gd name="connsiteX138" fmla="*/ 669219 w 1034979"/>
                    <a:gd name="connsiteY138" fmla="*/ 1046028 h 1516602"/>
                    <a:gd name="connsiteX139" fmla="*/ 646359 w 1034979"/>
                    <a:gd name="connsiteY139" fmla="*/ 1049838 h 1516602"/>
                    <a:gd name="connsiteX140" fmla="*/ 642549 w 1034979"/>
                    <a:gd name="connsiteY140" fmla="*/ 1038408 h 1516602"/>
                    <a:gd name="connsiteX141" fmla="*/ 640644 w 1034979"/>
                    <a:gd name="connsiteY141" fmla="*/ 1032693 h 1516602"/>
                    <a:gd name="connsiteX142" fmla="*/ 642549 w 1034979"/>
                    <a:gd name="connsiteY142" fmla="*/ 1015548 h 1516602"/>
                    <a:gd name="connsiteX143" fmla="*/ 644454 w 1034979"/>
                    <a:gd name="connsiteY143" fmla="*/ 1009833 h 1516602"/>
                    <a:gd name="connsiteX144" fmla="*/ 661599 w 1034979"/>
                    <a:gd name="connsiteY144" fmla="*/ 1000308 h 1516602"/>
                    <a:gd name="connsiteX145" fmla="*/ 673029 w 1034979"/>
                    <a:gd name="connsiteY145" fmla="*/ 992688 h 1516602"/>
                    <a:gd name="connsiteX146" fmla="*/ 674934 w 1034979"/>
                    <a:gd name="connsiteY146" fmla="*/ 986973 h 1516602"/>
                    <a:gd name="connsiteX147" fmla="*/ 680649 w 1034979"/>
                    <a:gd name="connsiteY147" fmla="*/ 985068 h 1516602"/>
                    <a:gd name="connsiteX148" fmla="*/ 686364 w 1034979"/>
                    <a:gd name="connsiteY148" fmla="*/ 981258 h 1516602"/>
                    <a:gd name="connsiteX149" fmla="*/ 695889 w 1034979"/>
                    <a:gd name="connsiteY149" fmla="*/ 971733 h 1516602"/>
                    <a:gd name="connsiteX150" fmla="*/ 705414 w 1034979"/>
                    <a:gd name="connsiteY150" fmla="*/ 960303 h 1516602"/>
                    <a:gd name="connsiteX151" fmla="*/ 716844 w 1034979"/>
                    <a:gd name="connsiteY151" fmla="*/ 952683 h 1516602"/>
                    <a:gd name="connsiteX152" fmla="*/ 732084 w 1034979"/>
                    <a:gd name="connsiteY152" fmla="*/ 939348 h 1516602"/>
                    <a:gd name="connsiteX153" fmla="*/ 741609 w 1034979"/>
                    <a:gd name="connsiteY153" fmla="*/ 927918 h 1516602"/>
                    <a:gd name="connsiteX154" fmla="*/ 753039 w 1034979"/>
                    <a:gd name="connsiteY154" fmla="*/ 918393 h 1516602"/>
                    <a:gd name="connsiteX155" fmla="*/ 758754 w 1034979"/>
                    <a:gd name="connsiteY155" fmla="*/ 906963 h 1516602"/>
                    <a:gd name="connsiteX156" fmla="*/ 760659 w 1034979"/>
                    <a:gd name="connsiteY156" fmla="*/ 901248 h 1516602"/>
                    <a:gd name="connsiteX157" fmla="*/ 766374 w 1034979"/>
                    <a:gd name="connsiteY157" fmla="*/ 889818 h 1516602"/>
                    <a:gd name="connsiteX158" fmla="*/ 764469 w 1034979"/>
                    <a:gd name="connsiteY158" fmla="*/ 874578 h 1516602"/>
                    <a:gd name="connsiteX159" fmla="*/ 758754 w 1034979"/>
                    <a:gd name="connsiteY159" fmla="*/ 872673 h 1516602"/>
                    <a:gd name="connsiteX160" fmla="*/ 737799 w 1034979"/>
                    <a:gd name="connsiteY160" fmla="*/ 874578 h 1516602"/>
                    <a:gd name="connsiteX161" fmla="*/ 732084 w 1034979"/>
                    <a:gd name="connsiteY161" fmla="*/ 878388 h 1516602"/>
                    <a:gd name="connsiteX162" fmla="*/ 699699 w 1034979"/>
                    <a:gd name="connsiteY162" fmla="*/ 899343 h 1516602"/>
                    <a:gd name="connsiteX163" fmla="*/ 595181 w 1034979"/>
                    <a:gd name="connsiteY163" fmla="*/ 957831 h 1516602"/>
                    <a:gd name="connsiteX164" fmla="*/ 507294 w 1034979"/>
                    <a:gd name="connsiteY164" fmla="*/ 847908 h 1516602"/>
                    <a:gd name="connsiteX165" fmla="*/ 503484 w 1034979"/>
                    <a:gd name="connsiteY165" fmla="*/ 358323 h 1516602"/>
                    <a:gd name="connsiteX166" fmla="*/ 499674 w 1034979"/>
                    <a:gd name="connsiteY166" fmla="*/ 66858 h 1516602"/>
                    <a:gd name="connsiteX167" fmla="*/ 490149 w 1034979"/>
                    <a:gd name="connsiteY167" fmla="*/ 40188 h 1516602"/>
                    <a:gd name="connsiteX168" fmla="*/ 488244 w 1034979"/>
                    <a:gd name="connsiteY168" fmla="*/ 34473 h 1516602"/>
                    <a:gd name="connsiteX169" fmla="*/ 484434 w 1034979"/>
                    <a:gd name="connsiteY169" fmla="*/ 28758 h 1516602"/>
                    <a:gd name="connsiteX170" fmla="*/ 478719 w 1034979"/>
                    <a:gd name="connsiteY170" fmla="*/ 17328 h 1516602"/>
                    <a:gd name="connsiteX171" fmla="*/ 473004 w 1034979"/>
                    <a:gd name="connsiteY171" fmla="*/ 13518 h 1516602"/>
                    <a:gd name="connsiteX172" fmla="*/ 469194 w 1034979"/>
                    <a:gd name="connsiteY172" fmla="*/ 7803 h 1516602"/>
                    <a:gd name="connsiteX173" fmla="*/ 429189 w 1034979"/>
                    <a:gd name="connsiteY173" fmla="*/ 11613 h 1516602"/>
                    <a:gd name="connsiteX174" fmla="*/ 425379 w 1034979"/>
                    <a:gd name="connsiteY174" fmla="*/ 78288 h 1516602"/>
                    <a:gd name="connsiteX175" fmla="*/ 425379 w 1034979"/>
                    <a:gd name="connsiteY175" fmla="*/ 84003 h 1516602"/>
                    <a:gd name="connsiteX176" fmla="*/ 429189 w 1034979"/>
                    <a:gd name="connsiteY176" fmla="*/ 238308 h 1516602"/>
                    <a:gd name="connsiteX177" fmla="*/ 440619 w 1034979"/>
                    <a:gd name="connsiteY177" fmla="*/ 421188 h 1516602"/>
                    <a:gd name="connsiteX178" fmla="*/ 435265 w 1034979"/>
                    <a:gd name="connsiteY178" fmla="*/ 718368 h 1516602"/>
                    <a:gd name="connsiteX179" fmla="*/ 435059 w 1034979"/>
                    <a:gd name="connsiteY179" fmla="*/ 799046 h 1516602"/>
                    <a:gd name="connsiteX180" fmla="*/ 430322 w 1034979"/>
                    <a:gd name="connsiteY180"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219639 w 1034979"/>
                    <a:gd name="connsiteY10" fmla="*/ 948873 h 1516602"/>
                    <a:gd name="connsiteX11" fmla="*/ 213924 w 1034979"/>
                    <a:gd name="connsiteY11" fmla="*/ 946968 h 1516602"/>
                    <a:gd name="connsiteX12" fmla="*/ 206304 w 1034979"/>
                    <a:gd name="connsiteY12" fmla="*/ 945063 h 1516602"/>
                    <a:gd name="connsiteX13" fmla="*/ 194874 w 1034979"/>
                    <a:gd name="connsiteY13" fmla="*/ 941253 h 1516602"/>
                    <a:gd name="connsiteX14" fmla="*/ 189159 w 1034979"/>
                    <a:gd name="connsiteY14" fmla="*/ 939348 h 1516602"/>
                    <a:gd name="connsiteX15" fmla="*/ 181539 w 1034979"/>
                    <a:gd name="connsiteY15" fmla="*/ 937443 h 1516602"/>
                    <a:gd name="connsiteX16" fmla="*/ 170109 w 1034979"/>
                    <a:gd name="connsiteY16" fmla="*/ 931728 h 1516602"/>
                    <a:gd name="connsiteX17" fmla="*/ 164394 w 1034979"/>
                    <a:gd name="connsiteY17" fmla="*/ 927918 h 1516602"/>
                    <a:gd name="connsiteX18" fmla="*/ 116769 w 1034979"/>
                    <a:gd name="connsiteY18" fmla="*/ 903153 h 1516602"/>
                    <a:gd name="connsiteX19" fmla="*/ 59619 w 1034979"/>
                    <a:gd name="connsiteY19" fmla="*/ 874578 h 1516602"/>
                    <a:gd name="connsiteX20" fmla="*/ 46284 w 1034979"/>
                    <a:gd name="connsiteY20" fmla="*/ 895533 h 1516602"/>
                    <a:gd name="connsiteX21" fmla="*/ 50094 w 1034979"/>
                    <a:gd name="connsiteY21" fmla="*/ 933633 h 1516602"/>
                    <a:gd name="connsiteX22" fmla="*/ 53904 w 1034979"/>
                    <a:gd name="connsiteY22" fmla="*/ 939348 h 1516602"/>
                    <a:gd name="connsiteX23" fmla="*/ 59619 w 1034979"/>
                    <a:gd name="connsiteY23" fmla="*/ 943158 h 1516602"/>
                    <a:gd name="connsiteX24" fmla="*/ 63429 w 1034979"/>
                    <a:gd name="connsiteY24" fmla="*/ 948873 h 1516602"/>
                    <a:gd name="connsiteX25" fmla="*/ 80574 w 1034979"/>
                    <a:gd name="connsiteY25" fmla="*/ 958398 h 1516602"/>
                    <a:gd name="connsiteX26" fmla="*/ 166299 w 1034979"/>
                    <a:gd name="connsiteY26" fmla="*/ 979353 h 1516602"/>
                    <a:gd name="connsiteX27" fmla="*/ 191064 w 1034979"/>
                    <a:gd name="connsiteY27" fmla="*/ 985068 h 1516602"/>
                    <a:gd name="connsiteX28" fmla="*/ 208209 w 1034979"/>
                    <a:gd name="connsiteY28" fmla="*/ 990783 h 1516602"/>
                    <a:gd name="connsiteX29" fmla="*/ 213924 w 1034979"/>
                    <a:gd name="connsiteY29" fmla="*/ 992688 h 1516602"/>
                    <a:gd name="connsiteX30" fmla="*/ 229164 w 1034979"/>
                    <a:gd name="connsiteY30" fmla="*/ 996498 h 1516602"/>
                    <a:gd name="connsiteX31" fmla="*/ 248214 w 1034979"/>
                    <a:gd name="connsiteY31" fmla="*/ 1002213 h 1516602"/>
                    <a:gd name="connsiteX32" fmla="*/ 253929 w 1034979"/>
                    <a:gd name="connsiteY32" fmla="*/ 1006023 h 1516602"/>
                    <a:gd name="connsiteX33" fmla="*/ 267264 w 1034979"/>
                    <a:gd name="connsiteY33" fmla="*/ 1021263 h 1516602"/>
                    <a:gd name="connsiteX34" fmla="*/ 272979 w 1034979"/>
                    <a:gd name="connsiteY34" fmla="*/ 1040313 h 1516602"/>
                    <a:gd name="connsiteX35" fmla="*/ 274884 w 1034979"/>
                    <a:gd name="connsiteY35" fmla="*/ 1046028 h 1516602"/>
                    <a:gd name="connsiteX36" fmla="*/ 276789 w 1034979"/>
                    <a:gd name="connsiteY36" fmla="*/ 1051743 h 1516602"/>
                    <a:gd name="connsiteX37" fmla="*/ 278694 w 1034979"/>
                    <a:gd name="connsiteY37" fmla="*/ 1076508 h 1516602"/>
                    <a:gd name="connsiteX38" fmla="*/ 280599 w 1034979"/>
                    <a:gd name="connsiteY38" fmla="*/ 1082223 h 1516602"/>
                    <a:gd name="connsiteX39" fmla="*/ 278694 w 1034979"/>
                    <a:gd name="connsiteY39" fmla="*/ 1101273 h 1516602"/>
                    <a:gd name="connsiteX40" fmla="*/ 276789 w 1034979"/>
                    <a:gd name="connsiteY40" fmla="*/ 1110798 h 1516602"/>
                    <a:gd name="connsiteX41" fmla="*/ 263454 w 1034979"/>
                    <a:gd name="connsiteY41" fmla="*/ 1124133 h 1516602"/>
                    <a:gd name="connsiteX42" fmla="*/ 252024 w 1034979"/>
                    <a:gd name="connsiteY42" fmla="*/ 1131753 h 1516602"/>
                    <a:gd name="connsiteX43" fmla="*/ 240594 w 1034979"/>
                    <a:gd name="connsiteY43" fmla="*/ 1135563 h 1516602"/>
                    <a:gd name="connsiteX44" fmla="*/ 27234 w 1034979"/>
                    <a:gd name="connsiteY44" fmla="*/ 1154613 h 1516602"/>
                    <a:gd name="connsiteX45" fmla="*/ 15804 w 1034979"/>
                    <a:gd name="connsiteY45" fmla="*/ 1160328 h 1516602"/>
                    <a:gd name="connsiteX46" fmla="*/ 6279 w 1034979"/>
                    <a:gd name="connsiteY46" fmla="*/ 1169853 h 1516602"/>
                    <a:gd name="connsiteX47" fmla="*/ 4374 w 1034979"/>
                    <a:gd name="connsiteY47" fmla="*/ 1175568 h 1516602"/>
                    <a:gd name="connsiteX48" fmla="*/ 564 w 1034979"/>
                    <a:gd name="connsiteY48" fmla="*/ 1181283 h 1516602"/>
                    <a:gd name="connsiteX49" fmla="*/ 6279 w 1034979"/>
                    <a:gd name="connsiteY49" fmla="*/ 1213668 h 1516602"/>
                    <a:gd name="connsiteX50" fmla="*/ 11994 w 1034979"/>
                    <a:gd name="connsiteY50" fmla="*/ 1217478 h 1516602"/>
                    <a:gd name="connsiteX51" fmla="*/ 17709 w 1034979"/>
                    <a:gd name="connsiteY51" fmla="*/ 1219383 h 1516602"/>
                    <a:gd name="connsiteX52" fmla="*/ 145344 w 1034979"/>
                    <a:gd name="connsiteY52" fmla="*/ 1217478 h 1516602"/>
                    <a:gd name="connsiteX53" fmla="*/ 152964 w 1034979"/>
                    <a:gd name="connsiteY53" fmla="*/ 1215573 h 1516602"/>
                    <a:gd name="connsiteX54" fmla="*/ 303459 w 1034979"/>
                    <a:gd name="connsiteY54" fmla="*/ 1209858 h 1516602"/>
                    <a:gd name="connsiteX55" fmla="*/ 318699 w 1034979"/>
                    <a:gd name="connsiteY55" fmla="*/ 1217478 h 1516602"/>
                    <a:gd name="connsiteX56" fmla="*/ 330129 w 1034979"/>
                    <a:gd name="connsiteY56" fmla="*/ 1223193 h 1516602"/>
                    <a:gd name="connsiteX57" fmla="*/ 333939 w 1034979"/>
                    <a:gd name="connsiteY57" fmla="*/ 1228908 h 1516602"/>
                    <a:gd name="connsiteX58" fmla="*/ 339654 w 1034979"/>
                    <a:gd name="connsiteY58" fmla="*/ 1230813 h 1516602"/>
                    <a:gd name="connsiteX59" fmla="*/ 351084 w 1034979"/>
                    <a:gd name="connsiteY59" fmla="*/ 1238433 h 1516602"/>
                    <a:gd name="connsiteX60" fmla="*/ 356799 w 1034979"/>
                    <a:gd name="connsiteY60" fmla="*/ 1242243 h 1516602"/>
                    <a:gd name="connsiteX61" fmla="*/ 360609 w 1034979"/>
                    <a:gd name="connsiteY61" fmla="*/ 1247958 h 1516602"/>
                    <a:gd name="connsiteX62" fmla="*/ 366324 w 1034979"/>
                    <a:gd name="connsiteY62" fmla="*/ 1259388 h 1516602"/>
                    <a:gd name="connsiteX63" fmla="*/ 362514 w 1034979"/>
                    <a:gd name="connsiteY63" fmla="*/ 1286058 h 1516602"/>
                    <a:gd name="connsiteX64" fmla="*/ 358704 w 1034979"/>
                    <a:gd name="connsiteY64" fmla="*/ 1291773 h 1516602"/>
                    <a:gd name="connsiteX65" fmla="*/ 356799 w 1034979"/>
                    <a:gd name="connsiteY65" fmla="*/ 1297488 h 1516602"/>
                    <a:gd name="connsiteX66" fmla="*/ 352989 w 1034979"/>
                    <a:gd name="connsiteY66" fmla="*/ 1303203 h 1516602"/>
                    <a:gd name="connsiteX67" fmla="*/ 351084 w 1034979"/>
                    <a:gd name="connsiteY67" fmla="*/ 1308918 h 1516602"/>
                    <a:gd name="connsiteX68" fmla="*/ 347274 w 1034979"/>
                    <a:gd name="connsiteY68" fmla="*/ 1314633 h 1516602"/>
                    <a:gd name="connsiteX69" fmla="*/ 330129 w 1034979"/>
                    <a:gd name="connsiteY69" fmla="*/ 1381308 h 1516602"/>
                    <a:gd name="connsiteX70" fmla="*/ 328224 w 1034979"/>
                    <a:gd name="connsiteY70" fmla="*/ 1432743 h 1516602"/>
                    <a:gd name="connsiteX71" fmla="*/ 330129 w 1034979"/>
                    <a:gd name="connsiteY71" fmla="*/ 1457508 h 1516602"/>
                    <a:gd name="connsiteX72" fmla="*/ 332034 w 1034979"/>
                    <a:gd name="connsiteY72" fmla="*/ 1463223 h 1516602"/>
                    <a:gd name="connsiteX73" fmla="*/ 335844 w 1034979"/>
                    <a:gd name="connsiteY73" fmla="*/ 1467033 h 1516602"/>
                    <a:gd name="connsiteX74" fmla="*/ 364419 w 1034979"/>
                    <a:gd name="connsiteY74" fmla="*/ 1512753 h 1516602"/>
                    <a:gd name="connsiteX75" fmla="*/ 387279 w 1034979"/>
                    <a:gd name="connsiteY75" fmla="*/ 1514658 h 1516602"/>
                    <a:gd name="connsiteX76" fmla="*/ 392994 w 1034979"/>
                    <a:gd name="connsiteY76" fmla="*/ 1508943 h 1516602"/>
                    <a:gd name="connsiteX77" fmla="*/ 394899 w 1034979"/>
                    <a:gd name="connsiteY77" fmla="*/ 1497513 h 1516602"/>
                    <a:gd name="connsiteX78" fmla="*/ 396804 w 1034979"/>
                    <a:gd name="connsiteY78" fmla="*/ 1491798 h 1516602"/>
                    <a:gd name="connsiteX79" fmla="*/ 398709 w 1034979"/>
                    <a:gd name="connsiteY79" fmla="*/ 1474653 h 1516602"/>
                    <a:gd name="connsiteX80" fmla="*/ 400614 w 1034979"/>
                    <a:gd name="connsiteY80" fmla="*/ 1461318 h 1516602"/>
                    <a:gd name="connsiteX81" fmla="*/ 404424 w 1034979"/>
                    <a:gd name="connsiteY81" fmla="*/ 1404168 h 1516602"/>
                    <a:gd name="connsiteX82" fmla="*/ 410139 w 1034979"/>
                    <a:gd name="connsiteY82" fmla="*/ 1392738 h 1516602"/>
                    <a:gd name="connsiteX83" fmla="*/ 413949 w 1034979"/>
                    <a:gd name="connsiteY83" fmla="*/ 1379403 h 1516602"/>
                    <a:gd name="connsiteX84" fmla="*/ 415854 w 1034979"/>
                    <a:gd name="connsiteY84" fmla="*/ 1373688 h 1516602"/>
                    <a:gd name="connsiteX85" fmla="*/ 417759 w 1034979"/>
                    <a:gd name="connsiteY85" fmla="*/ 1360353 h 1516602"/>
                    <a:gd name="connsiteX86" fmla="*/ 421569 w 1034979"/>
                    <a:gd name="connsiteY86" fmla="*/ 1348923 h 1516602"/>
                    <a:gd name="connsiteX87" fmla="*/ 427284 w 1034979"/>
                    <a:gd name="connsiteY87" fmla="*/ 1335588 h 1516602"/>
                    <a:gd name="connsiteX88" fmla="*/ 467289 w 1034979"/>
                    <a:gd name="connsiteY88" fmla="*/ 1265103 h 1516602"/>
                    <a:gd name="connsiteX89" fmla="*/ 528455 w 1034979"/>
                    <a:gd name="connsiteY89" fmla="*/ 1252334 h 1516602"/>
                    <a:gd name="connsiteX90" fmla="*/ 573969 w 1034979"/>
                    <a:gd name="connsiteY90" fmla="*/ 1236528 h 1516602"/>
                    <a:gd name="connsiteX91" fmla="*/ 585399 w 1034979"/>
                    <a:gd name="connsiteY91" fmla="*/ 1232718 h 1516602"/>
                    <a:gd name="connsiteX92" fmla="*/ 720654 w 1034979"/>
                    <a:gd name="connsiteY92" fmla="*/ 1316538 h 1516602"/>
                    <a:gd name="connsiteX93" fmla="*/ 733989 w 1034979"/>
                    <a:gd name="connsiteY93" fmla="*/ 1326063 h 1516602"/>
                    <a:gd name="connsiteX94" fmla="*/ 743514 w 1034979"/>
                    <a:gd name="connsiteY94" fmla="*/ 1327968 h 1516602"/>
                    <a:gd name="connsiteX95" fmla="*/ 749229 w 1034979"/>
                    <a:gd name="connsiteY95" fmla="*/ 1329873 h 1516602"/>
                    <a:gd name="connsiteX96" fmla="*/ 762564 w 1034979"/>
                    <a:gd name="connsiteY96" fmla="*/ 1335588 h 1516602"/>
                    <a:gd name="connsiteX97" fmla="*/ 777804 w 1034979"/>
                    <a:gd name="connsiteY97" fmla="*/ 1333683 h 1516602"/>
                    <a:gd name="connsiteX98" fmla="*/ 789234 w 1034979"/>
                    <a:gd name="connsiteY98" fmla="*/ 1327968 h 1516602"/>
                    <a:gd name="connsiteX99" fmla="*/ 794949 w 1034979"/>
                    <a:gd name="connsiteY99" fmla="*/ 1326063 h 1516602"/>
                    <a:gd name="connsiteX100" fmla="*/ 802569 w 1034979"/>
                    <a:gd name="connsiteY100" fmla="*/ 1308918 h 1516602"/>
                    <a:gd name="connsiteX101" fmla="*/ 800664 w 1034979"/>
                    <a:gd name="connsiteY101" fmla="*/ 1284153 h 1516602"/>
                    <a:gd name="connsiteX102" fmla="*/ 798759 w 1034979"/>
                    <a:gd name="connsiteY102" fmla="*/ 1278438 h 1516602"/>
                    <a:gd name="connsiteX103" fmla="*/ 796854 w 1034979"/>
                    <a:gd name="connsiteY103" fmla="*/ 1270818 h 1516602"/>
                    <a:gd name="connsiteX104" fmla="*/ 783519 w 1034979"/>
                    <a:gd name="connsiteY104" fmla="*/ 1253673 h 1516602"/>
                    <a:gd name="connsiteX105" fmla="*/ 773994 w 1034979"/>
                    <a:gd name="connsiteY105" fmla="*/ 1247958 h 1516602"/>
                    <a:gd name="connsiteX106" fmla="*/ 648264 w 1034979"/>
                    <a:gd name="connsiteY106" fmla="*/ 1156518 h 1516602"/>
                    <a:gd name="connsiteX107" fmla="*/ 644454 w 1034979"/>
                    <a:gd name="connsiteY107" fmla="*/ 1139373 h 1516602"/>
                    <a:gd name="connsiteX108" fmla="*/ 646359 w 1034979"/>
                    <a:gd name="connsiteY108" fmla="*/ 1131753 h 1516602"/>
                    <a:gd name="connsiteX109" fmla="*/ 650169 w 1034979"/>
                    <a:gd name="connsiteY109" fmla="*/ 1114608 h 1516602"/>
                    <a:gd name="connsiteX110" fmla="*/ 653979 w 1034979"/>
                    <a:gd name="connsiteY110" fmla="*/ 1108893 h 1516602"/>
                    <a:gd name="connsiteX111" fmla="*/ 655884 w 1034979"/>
                    <a:gd name="connsiteY111" fmla="*/ 1103178 h 1516602"/>
                    <a:gd name="connsiteX112" fmla="*/ 661599 w 1034979"/>
                    <a:gd name="connsiteY112" fmla="*/ 1101273 h 1516602"/>
                    <a:gd name="connsiteX113" fmla="*/ 671124 w 1034979"/>
                    <a:gd name="connsiteY113" fmla="*/ 1089843 h 1516602"/>
                    <a:gd name="connsiteX114" fmla="*/ 724464 w 1034979"/>
                    <a:gd name="connsiteY114" fmla="*/ 1082223 h 1516602"/>
                    <a:gd name="connsiteX115" fmla="*/ 842574 w 1034979"/>
                    <a:gd name="connsiteY115" fmla="*/ 1084128 h 1516602"/>
                    <a:gd name="connsiteX116" fmla="*/ 871149 w 1034979"/>
                    <a:gd name="connsiteY116" fmla="*/ 1086033 h 1516602"/>
                    <a:gd name="connsiteX117" fmla="*/ 899724 w 1034979"/>
                    <a:gd name="connsiteY117" fmla="*/ 1091748 h 1516602"/>
                    <a:gd name="connsiteX118" fmla="*/ 922584 w 1034979"/>
                    <a:gd name="connsiteY118" fmla="*/ 1095558 h 1516602"/>
                    <a:gd name="connsiteX119" fmla="*/ 951159 w 1034979"/>
                    <a:gd name="connsiteY119" fmla="*/ 1101273 h 1516602"/>
                    <a:gd name="connsiteX120" fmla="*/ 956874 w 1034979"/>
                    <a:gd name="connsiteY120" fmla="*/ 1101273 h 1516602"/>
                    <a:gd name="connsiteX121" fmla="*/ 1002594 w 1034979"/>
                    <a:gd name="connsiteY121" fmla="*/ 1099368 h 1516602"/>
                    <a:gd name="connsiteX122" fmla="*/ 1031169 w 1034979"/>
                    <a:gd name="connsiteY122" fmla="*/ 1091748 h 1516602"/>
                    <a:gd name="connsiteX123" fmla="*/ 1034979 w 1034979"/>
                    <a:gd name="connsiteY123" fmla="*/ 1086033 h 1516602"/>
                    <a:gd name="connsiteX124" fmla="*/ 1033074 w 1034979"/>
                    <a:gd name="connsiteY124" fmla="*/ 1066983 h 1516602"/>
                    <a:gd name="connsiteX125" fmla="*/ 1027359 w 1034979"/>
                    <a:gd name="connsiteY125" fmla="*/ 1063173 h 1516602"/>
                    <a:gd name="connsiteX126" fmla="*/ 1012119 w 1034979"/>
                    <a:gd name="connsiteY126" fmla="*/ 1061268 h 1516602"/>
                    <a:gd name="connsiteX127" fmla="*/ 1006404 w 1034979"/>
                    <a:gd name="connsiteY127" fmla="*/ 1059363 h 1516602"/>
                    <a:gd name="connsiteX128" fmla="*/ 998784 w 1034979"/>
                    <a:gd name="connsiteY128" fmla="*/ 1057458 h 1516602"/>
                    <a:gd name="connsiteX129" fmla="*/ 987354 w 1034979"/>
                    <a:gd name="connsiteY129" fmla="*/ 1049838 h 1516602"/>
                    <a:gd name="connsiteX130" fmla="*/ 975924 w 1034979"/>
                    <a:gd name="connsiteY130" fmla="*/ 1046028 h 1516602"/>
                    <a:gd name="connsiteX131" fmla="*/ 970209 w 1034979"/>
                    <a:gd name="connsiteY131" fmla="*/ 1044123 h 1516602"/>
                    <a:gd name="connsiteX132" fmla="*/ 962589 w 1034979"/>
                    <a:gd name="connsiteY132" fmla="*/ 1042218 h 1516602"/>
                    <a:gd name="connsiteX133" fmla="*/ 956874 w 1034979"/>
                    <a:gd name="connsiteY133" fmla="*/ 1040313 h 1516602"/>
                    <a:gd name="connsiteX134" fmla="*/ 935919 w 1034979"/>
                    <a:gd name="connsiteY134" fmla="*/ 1034598 h 1516602"/>
                    <a:gd name="connsiteX135" fmla="*/ 825429 w 1034979"/>
                    <a:gd name="connsiteY135" fmla="*/ 1034598 h 1516602"/>
                    <a:gd name="connsiteX136" fmla="*/ 730179 w 1034979"/>
                    <a:gd name="connsiteY136" fmla="*/ 1038408 h 1516602"/>
                    <a:gd name="connsiteX137" fmla="*/ 669219 w 1034979"/>
                    <a:gd name="connsiteY137" fmla="*/ 1046028 h 1516602"/>
                    <a:gd name="connsiteX138" fmla="*/ 646359 w 1034979"/>
                    <a:gd name="connsiteY138" fmla="*/ 1049838 h 1516602"/>
                    <a:gd name="connsiteX139" fmla="*/ 642549 w 1034979"/>
                    <a:gd name="connsiteY139" fmla="*/ 1038408 h 1516602"/>
                    <a:gd name="connsiteX140" fmla="*/ 640644 w 1034979"/>
                    <a:gd name="connsiteY140" fmla="*/ 1032693 h 1516602"/>
                    <a:gd name="connsiteX141" fmla="*/ 642549 w 1034979"/>
                    <a:gd name="connsiteY141" fmla="*/ 1015548 h 1516602"/>
                    <a:gd name="connsiteX142" fmla="*/ 644454 w 1034979"/>
                    <a:gd name="connsiteY142" fmla="*/ 1009833 h 1516602"/>
                    <a:gd name="connsiteX143" fmla="*/ 661599 w 1034979"/>
                    <a:gd name="connsiteY143" fmla="*/ 1000308 h 1516602"/>
                    <a:gd name="connsiteX144" fmla="*/ 673029 w 1034979"/>
                    <a:gd name="connsiteY144" fmla="*/ 992688 h 1516602"/>
                    <a:gd name="connsiteX145" fmla="*/ 674934 w 1034979"/>
                    <a:gd name="connsiteY145" fmla="*/ 986973 h 1516602"/>
                    <a:gd name="connsiteX146" fmla="*/ 680649 w 1034979"/>
                    <a:gd name="connsiteY146" fmla="*/ 985068 h 1516602"/>
                    <a:gd name="connsiteX147" fmla="*/ 686364 w 1034979"/>
                    <a:gd name="connsiteY147" fmla="*/ 981258 h 1516602"/>
                    <a:gd name="connsiteX148" fmla="*/ 695889 w 1034979"/>
                    <a:gd name="connsiteY148" fmla="*/ 971733 h 1516602"/>
                    <a:gd name="connsiteX149" fmla="*/ 705414 w 1034979"/>
                    <a:gd name="connsiteY149" fmla="*/ 960303 h 1516602"/>
                    <a:gd name="connsiteX150" fmla="*/ 716844 w 1034979"/>
                    <a:gd name="connsiteY150" fmla="*/ 952683 h 1516602"/>
                    <a:gd name="connsiteX151" fmla="*/ 732084 w 1034979"/>
                    <a:gd name="connsiteY151" fmla="*/ 939348 h 1516602"/>
                    <a:gd name="connsiteX152" fmla="*/ 741609 w 1034979"/>
                    <a:gd name="connsiteY152" fmla="*/ 927918 h 1516602"/>
                    <a:gd name="connsiteX153" fmla="*/ 753039 w 1034979"/>
                    <a:gd name="connsiteY153" fmla="*/ 918393 h 1516602"/>
                    <a:gd name="connsiteX154" fmla="*/ 758754 w 1034979"/>
                    <a:gd name="connsiteY154" fmla="*/ 906963 h 1516602"/>
                    <a:gd name="connsiteX155" fmla="*/ 760659 w 1034979"/>
                    <a:gd name="connsiteY155" fmla="*/ 901248 h 1516602"/>
                    <a:gd name="connsiteX156" fmla="*/ 766374 w 1034979"/>
                    <a:gd name="connsiteY156" fmla="*/ 889818 h 1516602"/>
                    <a:gd name="connsiteX157" fmla="*/ 764469 w 1034979"/>
                    <a:gd name="connsiteY157" fmla="*/ 874578 h 1516602"/>
                    <a:gd name="connsiteX158" fmla="*/ 758754 w 1034979"/>
                    <a:gd name="connsiteY158" fmla="*/ 872673 h 1516602"/>
                    <a:gd name="connsiteX159" fmla="*/ 737799 w 1034979"/>
                    <a:gd name="connsiteY159" fmla="*/ 874578 h 1516602"/>
                    <a:gd name="connsiteX160" fmla="*/ 732084 w 1034979"/>
                    <a:gd name="connsiteY160" fmla="*/ 878388 h 1516602"/>
                    <a:gd name="connsiteX161" fmla="*/ 699699 w 1034979"/>
                    <a:gd name="connsiteY161" fmla="*/ 899343 h 1516602"/>
                    <a:gd name="connsiteX162" fmla="*/ 595181 w 1034979"/>
                    <a:gd name="connsiteY162" fmla="*/ 957831 h 1516602"/>
                    <a:gd name="connsiteX163" fmla="*/ 507294 w 1034979"/>
                    <a:gd name="connsiteY163" fmla="*/ 847908 h 1516602"/>
                    <a:gd name="connsiteX164" fmla="*/ 503484 w 1034979"/>
                    <a:gd name="connsiteY164" fmla="*/ 358323 h 1516602"/>
                    <a:gd name="connsiteX165" fmla="*/ 499674 w 1034979"/>
                    <a:gd name="connsiteY165" fmla="*/ 66858 h 1516602"/>
                    <a:gd name="connsiteX166" fmla="*/ 490149 w 1034979"/>
                    <a:gd name="connsiteY166" fmla="*/ 40188 h 1516602"/>
                    <a:gd name="connsiteX167" fmla="*/ 488244 w 1034979"/>
                    <a:gd name="connsiteY167" fmla="*/ 34473 h 1516602"/>
                    <a:gd name="connsiteX168" fmla="*/ 484434 w 1034979"/>
                    <a:gd name="connsiteY168" fmla="*/ 28758 h 1516602"/>
                    <a:gd name="connsiteX169" fmla="*/ 478719 w 1034979"/>
                    <a:gd name="connsiteY169" fmla="*/ 17328 h 1516602"/>
                    <a:gd name="connsiteX170" fmla="*/ 473004 w 1034979"/>
                    <a:gd name="connsiteY170" fmla="*/ 13518 h 1516602"/>
                    <a:gd name="connsiteX171" fmla="*/ 469194 w 1034979"/>
                    <a:gd name="connsiteY171" fmla="*/ 7803 h 1516602"/>
                    <a:gd name="connsiteX172" fmla="*/ 429189 w 1034979"/>
                    <a:gd name="connsiteY172" fmla="*/ 11613 h 1516602"/>
                    <a:gd name="connsiteX173" fmla="*/ 425379 w 1034979"/>
                    <a:gd name="connsiteY173" fmla="*/ 78288 h 1516602"/>
                    <a:gd name="connsiteX174" fmla="*/ 425379 w 1034979"/>
                    <a:gd name="connsiteY174" fmla="*/ 84003 h 1516602"/>
                    <a:gd name="connsiteX175" fmla="*/ 429189 w 1034979"/>
                    <a:gd name="connsiteY175" fmla="*/ 238308 h 1516602"/>
                    <a:gd name="connsiteX176" fmla="*/ 440619 w 1034979"/>
                    <a:gd name="connsiteY176" fmla="*/ 421188 h 1516602"/>
                    <a:gd name="connsiteX177" fmla="*/ 435265 w 1034979"/>
                    <a:gd name="connsiteY177" fmla="*/ 718368 h 1516602"/>
                    <a:gd name="connsiteX178" fmla="*/ 435059 w 1034979"/>
                    <a:gd name="connsiteY178" fmla="*/ 799046 h 1516602"/>
                    <a:gd name="connsiteX179" fmla="*/ 430322 w 1034979"/>
                    <a:gd name="connsiteY179"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219639 w 1034979"/>
                    <a:gd name="connsiteY10" fmla="*/ 948873 h 1516602"/>
                    <a:gd name="connsiteX11" fmla="*/ 213924 w 1034979"/>
                    <a:gd name="connsiteY11" fmla="*/ 946968 h 1516602"/>
                    <a:gd name="connsiteX12" fmla="*/ 206304 w 1034979"/>
                    <a:gd name="connsiteY12" fmla="*/ 945063 h 1516602"/>
                    <a:gd name="connsiteX13" fmla="*/ 194874 w 1034979"/>
                    <a:gd name="connsiteY13" fmla="*/ 941253 h 1516602"/>
                    <a:gd name="connsiteX14" fmla="*/ 189159 w 1034979"/>
                    <a:gd name="connsiteY14" fmla="*/ 939348 h 1516602"/>
                    <a:gd name="connsiteX15" fmla="*/ 181539 w 1034979"/>
                    <a:gd name="connsiteY15" fmla="*/ 937443 h 1516602"/>
                    <a:gd name="connsiteX16" fmla="*/ 170109 w 1034979"/>
                    <a:gd name="connsiteY16" fmla="*/ 931728 h 1516602"/>
                    <a:gd name="connsiteX17" fmla="*/ 164394 w 1034979"/>
                    <a:gd name="connsiteY17" fmla="*/ 927918 h 1516602"/>
                    <a:gd name="connsiteX18" fmla="*/ 116769 w 1034979"/>
                    <a:gd name="connsiteY18" fmla="*/ 903153 h 1516602"/>
                    <a:gd name="connsiteX19" fmla="*/ 59619 w 1034979"/>
                    <a:gd name="connsiteY19" fmla="*/ 874578 h 1516602"/>
                    <a:gd name="connsiteX20" fmla="*/ 46284 w 1034979"/>
                    <a:gd name="connsiteY20" fmla="*/ 895533 h 1516602"/>
                    <a:gd name="connsiteX21" fmla="*/ 50094 w 1034979"/>
                    <a:gd name="connsiteY21" fmla="*/ 933633 h 1516602"/>
                    <a:gd name="connsiteX22" fmla="*/ 53904 w 1034979"/>
                    <a:gd name="connsiteY22" fmla="*/ 939348 h 1516602"/>
                    <a:gd name="connsiteX23" fmla="*/ 59619 w 1034979"/>
                    <a:gd name="connsiteY23" fmla="*/ 943158 h 1516602"/>
                    <a:gd name="connsiteX24" fmla="*/ 63429 w 1034979"/>
                    <a:gd name="connsiteY24" fmla="*/ 948873 h 1516602"/>
                    <a:gd name="connsiteX25" fmla="*/ 80574 w 1034979"/>
                    <a:gd name="connsiteY25" fmla="*/ 958398 h 1516602"/>
                    <a:gd name="connsiteX26" fmla="*/ 166299 w 1034979"/>
                    <a:gd name="connsiteY26" fmla="*/ 979353 h 1516602"/>
                    <a:gd name="connsiteX27" fmla="*/ 191064 w 1034979"/>
                    <a:gd name="connsiteY27" fmla="*/ 985068 h 1516602"/>
                    <a:gd name="connsiteX28" fmla="*/ 208209 w 1034979"/>
                    <a:gd name="connsiteY28" fmla="*/ 990783 h 1516602"/>
                    <a:gd name="connsiteX29" fmla="*/ 213924 w 1034979"/>
                    <a:gd name="connsiteY29" fmla="*/ 992688 h 1516602"/>
                    <a:gd name="connsiteX30" fmla="*/ 229164 w 1034979"/>
                    <a:gd name="connsiteY30" fmla="*/ 996498 h 1516602"/>
                    <a:gd name="connsiteX31" fmla="*/ 248214 w 1034979"/>
                    <a:gd name="connsiteY31" fmla="*/ 1002213 h 1516602"/>
                    <a:gd name="connsiteX32" fmla="*/ 253929 w 1034979"/>
                    <a:gd name="connsiteY32" fmla="*/ 1006023 h 1516602"/>
                    <a:gd name="connsiteX33" fmla="*/ 267264 w 1034979"/>
                    <a:gd name="connsiteY33" fmla="*/ 1021263 h 1516602"/>
                    <a:gd name="connsiteX34" fmla="*/ 272979 w 1034979"/>
                    <a:gd name="connsiteY34" fmla="*/ 1040313 h 1516602"/>
                    <a:gd name="connsiteX35" fmla="*/ 274884 w 1034979"/>
                    <a:gd name="connsiteY35" fmla="*/ 1046028 h 1516602"/>
                    <a:gd name="connsiteX36" fmla="*/ 276789 w 1034979"/>
                    <a:gd name="connsiteY36" fmla="*/ 1051743 h 1516602"/>
                    <a:gd name="connsiteX37" fmla="*/ 278694 w 1034979"/>
                    <a:gd name="connsiteY37" fmla="*/ 1076508 h 1516602"/>
                    <a:gd name="connsiteX38" fmla="*/ 280599 w 1034979"/>
                    <a:gd name="connsiteY38" fmla="*/ 1082223 h 1516602"/>
                    <a:gd name="connsiteX39" fmla="*/ 278694 w 1034979"/>
                    <a:gd name="connsiteY39" fmla="*/ 1101273 h 1516602"/>
                    <a:gd name="connsiteX40" fmla="*/ 276789 w 1034979"/>
                    <a:gd name="connsiteY40" fmla="*/ 1110798 h 1516602"/>
                    <a:gd name="connsiteX41" fmla="*/ 263454 w 1034979"/>
                    <a:gd name="connsiteY41" fmla="*/ 1124133 h 1516602"/>
                    <a:gd name="connsiteX42" fmla="*/ 252024 w 1034979"/>
                    <a:gd name="connsiteY42" fmla="*/ 1131753 h 1516602"/>
                    <a:gd name="connsiteX43" fmla="*/ 240594 w 1034979"/>
                    <a:gd name="connsiteY43" fmla="*/ 1135563 h 1516602"/>
                    <a:gd name="connsiteX44" fmla="*/ 27234 w 1034979"/>
                    <a:gd name="connsiteY44" fmla="*/ 1154613 h 1516602"/>
                    <a:gd name="connsiteX45" fmla="*/ 15804 w 1034979"/>
                    <a:gd name="connsiteY45" fmla="*/ 1160328 h 1516602"/>
                    <a:gd name="connsiteX46" fmla="*/ 6279 w 1034979"/>
                    <a:gd name="connsiteY46" fmla="*/ 1169853 h 1516602"/>
                    <a:gd name="connsiteX47" fmla="*/ 4374 w 1034979"/>
                    <a:gd name="connsiteY47" fmla="*/ 1175568 h 1516602"/>
                    <a:gd name="connsiteX48" fmla="*/ 564 w 1034979"/>
                    <a:gd name="connsiteY48" fmla="*/ 1181283 h 1516602"/>
                    <a:gd name="connsiteX49" fmla="*/ 6279 w 1034979"/>
                    <a:gd name="connsiteY49" fmla="*/ 1213668 h 1516602"/>
                    <a:gd name="connsiteX50" fmla="*/ 11994 w 1034979"/>
                    <a:gd name="connsiteY50" fmla="*/ 1217478 h 1516602"/>
                    <a:gd name="connsiteX51" fmla="*/ 17709 w 1034979"/>
                    <a:gd name="connsiteY51" fmla="*/ 1219383 h 1516602"/>
                    <a:gd name="connsiteX52" fmla="*/ 145344 w 1034979"/>
                    <a:gd name="connsiteY52" fmla="*/ 1217478 h 1516602"/>
                    <a:gd name="connsiteX53" fmla="*/ 303459 w 1034979"/>
                    <a:gd name="connsiteY53" fmla="*/ 1209858 h 1516602"/>
                    <a:gd name="connsiteX54" fmla="*/ 318699 w 1034979"/>
                    <a:gd name="connsiteY54" fmla="*/ 1217478 h 1516602"/>
                    <a:gd name="connsiteX55" fmla="*/ 330129 w 1034979"/>
                    <a:gd name="connsiteY55" fmla="*/ 1223193 h 1516602"/>
                    <a:gd name="connsiteX56" fmla="*/ 333939 w 1034979"/>
                    <a:gd name="connsiteY56" fmla="*/ 1228908 h 1516602"/>
                    <a:gd name="connsiteX57" fmla="*/ 339654 w 1034979"/>
                    <a:gd name="connsiteY57" fmla="*/ 1230813 h 1516602"/>
                    <a:gd name="connsiteX58" fmla="*/ 351084 w 1034979"/>
                    <a:gd name="connsiteY58" fmla="*/ 1238433 h 1516602"/>
                    <a:gd name="connsiteX59" fmla="*/ 356799 w 1034979"/>
                    <a:gd name="connsiteY59" fmla="*/ 1242243 h 1516602"/>
                    <a:gd name="connsiteX60" fmla="*/ 360609 w 1034979"/>
                    <a:gd name="connsiteY60" fmla="*/ 1247958 h 1516602"/>
                    <a:gd name="connsiteX61" fmla="*/ 366324 w 1034979"/>
                    <a:gd name="connsiteY61" fmla="*/ 1259388 h 1516602"/>
                    <a:gd name="connsiteX62" fmla="*/ 362514 w 1034979"/>
                    <a:gd name="connsiteY62" fmla="*/ 1286058 h 1516602"/>
                    <a:gd name="connsiteX63" fmla="*/ 358704 w 1034979"/>
                    <a:gd name="connsiteY63" fmla="*/ 1291773 h 1516602"/>
                    <a:gd name="connsiteX64" fmla="*/ 356799 w 1034979"/>
                    <a:gd name="connsiteY64" fmla="*/ 1297488 h 1516602"/>
                    <a:gd name="connsiteX65" fmla="*/ 352989 w 1034979"/>
                    <a:gd name="connsiteY65" fmla="*/ 1303203 h 1516602"/>
                    <a:gd name="connsiteX66" fmla="*/ 351084 w 1034979"/>
                    <a:gd name="connsiteY66" fmla="*/ 1308918 h 1516602"/>
                    <a:gd name="connsiteX67" fmla="*/ 347274 w 1034979"/>
                    <a:gd name="connsiteY67" fmla="*/ 1314633 h 1516602"/>
                    <a:gd name="connsiteX68" fmla="*/ 330129 w 1034979"/>
                    <a:gd name="connsiteY68" fmla="*/ 1381308 h 1516602"/>
                    <a:gd name="connsiteX69" fmla="*/ 328224 w 1034979"/>
                    <a:gd name="connsiteY69" fmla="*/ 1432743 h 1516602"/>
                    <a:gd name="connsiteX70" fmla="*/ 330129 w 1034979"/>
                    <a:gd name="connsiteY70" fmla="*/ 1457508 h 1516602"/>
                    <a:gd name="connsiteX71" fmla="*/ 332034 w 1034979"/>
                    <a:gd name="connsiteY71" fmla="*/ 1463223 h 1516602"/>
                    <a:gd name="connsiteX72" fmla="*/ 335844 w 1034979"/>
                    <a:gd name="connsiteY72" fmla="*/ 1467033 h 1516602"/>
                    <a:gd name="connsiteX73" fmla="*/ 364419 w 1034979"/>
                    <a:gd name="connsiteY73" fmla="*/ 1512753 h 1516602"/>
                    <a:gd name="connsiteX74" fmla="*/ 387279 w 1034979"/>
                    <a:gd name="connsiteY74" fmla="*/ 1514658 h 1516602"/>
                    <a:gd name="connsiteX75" fmla="*/ 392994 w 1034979"/>
                    <a:gd name="connsiteY75" fmla="*/ 1508943 h 1516602"/>
                    <a:gd name="connsiteX76" fmla="*/ 394899 w 1034979"/>
                    <a:gd name="connsiteY76" fmla="*/ 1497513 h 1516602"/>
                    <a:gd name="connsiteX77" fmla="*/ 396804 w 1034979"/>
                    <a:gd name="connsiteY77" fmla="*/ 1491798 h 1516602"/>
                    <a:gd name="connsiteX78" fmla="*/ 398709 w 1034979"/>
                    <a:gd name="connsiteY78" fmla="*/ 1474653 h 1516602"/>
                    <a:gd name="connsiteX79" fmla="*/ 400614 w 1034979"/>
                    <a:gd name="connsiteY79" fmla="*/ 1461318 h 1516602"/>
                    <a:gd name="connsiteX80" fmla="*/ 404424 w 1034979"/>
                    <a:gd name="connsiteY80" fmla="*/ 1404168 h 1516602"/>
                    <a:gd name="connsiteX81" fmla="*/ 410139 w 1034979"/>
                    <a:gd name="connsiteY81" fmla="*/ 1392738 h 1516602"/>
                    <a:gd name="connsiteX82" fmla="*/ 413949 w 1034979"/>
                    <a:gd name="connsiteY82" fmla="*/ 1379403 h 1516602"/>
                    <a:gd name="connsiteX83" fmla="*/ 415854 w 1034979"/>
                    <a:gd name="connsiteY83" fmla="*/ 1373688 h 1516602"/>
                    <a:gd name="connsiteX84" fmla="*/ 417759 w 1034979"/>
                    <a:gd name="connsiteY84" fmla="*/ 1360353 h 1516602"/>
                    <a:gd name="connsiteX85" fmla="*/ 421569 w 1034979"/>
                    <a:gd name="connsiteY85" fmla="*/ 1348923 h 1516602"/>
                    <a:gd name="connsiteX86" fmla="*/ 427284 w 1034979"/>
                    <a:gd name="connsiteY86" fmla="*/ 1335588 h 1516602"/>
                    <a:gd name="connsiteX87" fmla="*/ 467289 w 1034979"/>
                    <a:gd name="connsiteY87" fmla="*/ 1265103 h 1516602"/>
                    <a:gd name="connsiteX88" fmla="*/ 528455 w 1034979"/>
                    <a:gd name="connsiteY88" fmla="*/ 1252334 h 1516602"/>
                    <a:gd name="connsiteX89" fmla="*/ 573969 w 1034979"/>
                    <a:gd name="connsiteY89" fmla="*/ 1236528 h 1516602"/>
                    <a:gd name="connsiteX90" fmla="*/ 585399 w 1034979"/>
                    <a:gd name="connsiteY90" fmla="*/ 1232718 h 1516602"/>
                    <a:gd name="connsiteX91" fmla="*/ 720654 w 1034979"/>
                    <a:gd name="connsiteY91" fmla="*/ 1316538 h 1516602"/>
                    <a:gd name="connsiteX92" fmla="*/ 733989 w 1034979"/>
                    <a:gd name="connsiteY92" fmla="*/ 1326063 h 1516602"/>
                    <a:gd name="connsiteX93" fmla="*/ 743514 w 1034979"/>
                    <a:gd name="connsiteY93" fmla="*/ 1327968 h 1516602"/>
                    <a:gd name="connsiteX94" fmla="*/ 749229 w 1034979"/>
                    <a:gd name="connsiteY94" fmla="*/ 1329873 h 1516602"/>
                    <a:gd name="connsiteX95" fmla="*/ 762564 w 1034979"/>
                    <a:gd name="connsiteY95" fmla="*/ 1335588 h 1516602"/>
                    <a:gd name="connsiteX96" fmla="*/ 777804 w 1034979"/>
                    <a:gd name="connsiteY96" fmla="*/ 1333683 h 1516602"/>
                    <a:gd name="connsiteX97" fmla="*/ 789234 w 1034979"/>
                    <a:gd name="connsiteY97" fmla="*/ 1327968 h 1516602"/>
                    <a:gd name="connsiteX98" fmla="*/ 794949 w 1034979"/>
                    <a:gd name="connsiteY98" fmla="*/ 1326063 h 1516602"/>
                    <a:gd name="connsiteX99" fmla="*/ 802569 w 1034979"/>
                    <a:gd name="connsiteY99" fmla="*/ 1308918 h 1516602"/>
                    <a:gd name="connsiteX100" fmla="*/ 800664 w 1034979"/>
                    <a:gd name="connsiteY100" fmla="*/ 1284153 h 1516602"/>
                    <a:gd name="connsiteX101" fmla="*/ 798759 w 1034979"/>
                    <a:gd name="connsiteY101" fmla="*/ 1278438 h 1516602"/>
                    <a:gd name="connsiteX102" fmla="*/ 796854 w 1034979"/>
                    <a:gd name="connsiteY102" fmla="*/ 1270818 h 1516602"/>
                    <a:gd name="connsiteX103" fmla="*/ 783519 w 1034979"/>
                    <a:gd name="connsiteY103" fmla="*/ 1253673 h 1516602"/>
                    <a:gd name="connsiteX104" fmla="*/ 773994 w 1034979"/>
                    <a:gd name="connsiteY104" fmla="*/ 1247958 h 1516602"/>
                    <a:gd name="connsiteX105" fmla="*/ 648264 w 1034979"/>
                    <a:gd name="connsiteY105" fmla="*/ 1156518 h 1516602"/>
                    <a:gd name="connsiteX106" fmla="*/ 644454 w 1034979"/>
                    <a:gd name="connsiteY106" fmla="*/ 1139373 h 1516602"/>
                    <a:gd name="connsiteX107" fmla="*/ 646359 w 1034979"/>
                    <a:gd name="connsiteY107" fmla="*/ 1131753 h 1516602"/>
                    <a:gd name="connsiteX108" fmla="*/ 650169 w 1034979"/>
                    <a:gd name="connsiteY108" fmla="*/ 1114608 h 1516602"/>
                    <a:gd name="connsiteX109" fmla="*/ 653979 w 1034979"/>
                    <a:gd name="connsiteY109" fmla="*/ 1108893 h 1516602"/>
                    <a:gd name="connsiteX110" fmla="*/ 655884 w 1034979"/>
                    <a:gd name="connsiteY110" fmla="*/ 1103178 h 1516602"/>
                    <a:gd name="connsiteX111" fmla="*/ 661599 w 1034979"/>
                    <a:gd name="connsiteY111" fmla="*/ 1101273 h 1516602"/>
                    <a:gd name="connsiteX112" fmla="*/ 671124 w 1034979"/>
                    <a:gd name="connsiteY112" fmla="*/ 1089843 h 1516602"/>
                    <a:gd name="connsiteX113" fmla="*/ 724464 w 1034979"/>
                    <a:gd name="connsiteY113" fmla="*/ 1082223 h 1516602"/>
                    <a:gd name="connsiteX114" fmla="*/ 842574 w 1034979"/>
                    <a:gd name="connsiteY114" fmla="*/ 1084128 h 1516602"/>
                    <a:gd name="connsiteX115" fmla="*/ 871149 w 1034979"/>
                    <a:gd name="connsiteY115" fmla="*/ 1086033 h 1516602"/>
                    <a:gd name="connsiteX116" fmla="*/ 899724 w 1034979"/>
                    <a:gd name="connsiteY116" fmla="*/ 1091748 h 1516602"/>
                    <a:gd name="connsiteX117" fmla="*/ 922584 w 1034979"/>
                    <a:gd name="connsiteY117" fmla="*/ 1095558 h 1516602"/>
                    <a:gd name="connsiteX118" fmla="*/ 951159 w 1034979"/>
                    <a:gd name="connsiteY118" fmla="*/ 1101273 h 1516602"/>
                    <a:gd name="connsiteX119" fmla="*/ 956874 w 1034979"/>
                    <a:gd name="connsiteY119" fmla="*/ 1101273 h 1516602"/>
                    <a:gd name="connsiteX120" fmla="*/ 1002594 w 1034979"/>
                    <a:gd name="connsiteY120" fmla="*/ 1099368 h 1516602"/>
                    <a:gd name="connsiteX121" fmla="*/ 1031169 w 1034979"/>
                    <a:gd name="connsiteY121" fmla="*/ 1091748 h 1516602"/>
                    <a:gd name="connsiteX122" fmla="*/ 1034979 w 1034979"/>
                    <a:gd name="connsiteY122" fmla="*/ 1086033 h 1516602"/>
                    <a:gd name="connsiteX123" fmla="*/ 1033074 w 1034979"/>
                    <a:gd name="connsiteY123" fmla="*/ 1066983 h 1516602"/>
                    <a:gd name="connsiteX124" fmla="*/ 1027359 w 1034979"/>
                    <a:gd name="connsiteY124" fmla="*/ 1063173 h 1516602"/>
                    <a:gd name="connsiteX125" fmla="*/ 1012119 w 1034979"/>
                    <a:gd name="connsiteY125" fmla="*/ 1061268 h 1516602"/>
                    <a:gd name="connsiteX126" fmla="*/ 1006404 w 1034979"/>
                    <a:gd name="connsiteY126" fmla="*/ 1059363 h 1516602"/>
                    <a:gd name="connsiteX127" fmla="*/ 998784 w 1034979"/>
                    <a:gd name="connsiteY127" fmla="*/ 1057458 h 1516602"/>
                    <a:gd name="connsiteX128" fmla="*/ 987354 w 1034979"/>
                    <a:gd name="connsiteY128" fmla="*/ 1049838 h 1516602"/>
                    <a:gd name="connsiteX129" fmla="*/ 975924 w 1034979"/>
                    <a:gd name="connsiteY129" fmla="*/ 1046028 h 1516602"/>
                    <a:gd name="connsiteX130" fmla="*/ 970209 w 1034979"/>
                    <a:gd name="connsiteY130" fmla="*/ 1044123 h 1516602"/>
                    <a:gd name="connsiteX131" fmla="*/ 962589 w 1034979"/>
                    <a:gd name="connsiteY131" fmla="*/ 1042218 h 1516602"/>
                    <a:gd name="connsiteX132" fmla="*/ 956874 w 1034979"/>
                    <a:gd name="connsiteY132" fmla="*/ 1040313 h 1516602"/>
                    <a:gd name="connsiteX133" fmla="*/ 935919 w 1034979"/>
                    <a:gd name="connsiteY133" fmla="*/ 1034598 h 1516602"/>
                    <a:gd name="connsiteX134" fmla="*/ 825429 w 1034979"/>
                    <a:gd name="connsiteY134" fmla="*/ 1034598 h 1516602"/>
                    <a:gd name="connsiteX135" fmla="*/ 730179 w 1034979"/>
                    <a:gd name="connsiteY135" fmla="*/ 1038408 h 1516602"/>
                    <a:gd name="connsiteX136" fmla="*/ 669219 w 1034979"/>
                    <a:gd name="connsiteY136" fmla="*/ 1046028 h 1516602"/>
                    <a:gd name="connsiteX137" fmla="*/ 646359 w 1034979"/>
                    <a:gd name="connsiteY137" fmla="*/ 1049838 h 1516602"/>
                    <a:gd name="connsiteX138" fmla="*/ 642549 w 1034979"/>
                    <a:gd name="connsiteY138" fmla="*/ 1038408 h 1516602"/>
                    <a:gd name="connsiteX139" fmla="*/ 640644 w 1034979"/>
                    <a:gd name="connsiteY139" fmla="*/ 1032693 h 1516602"/>
                    <a:gd name="connsiteX140" fmla="*/ 642549 w 1034979"/>
                    <a:gd name="connsiteY140" fmla="*/ 1015548 h 1516602"/>
                    <a:gd name="connsiteX141" fmla="*/ 644454 w 1034979"/>
                    <a:gd name="connsiteY141" fmla="*/ 1009833 h 1516602"/>
                    <a:gd name="connsiteX142" fmla="*/ 661599 w 1034979"/>
                    <a:gd name="connsiteY142" fmla="*/ 1000308 h 1516602"/>
                    <a:gd name="connsiteX143" fmla="*/ 673029 w 1034979"/>
                    <a:gd name="connsiteY143" fmla="*/ 992688 h 1516602"/>
                    <a:gd name="connsiteX144" fmla="*/ 674934 w 1034979"/>
                    <a:gd name="connsiteY144" fmla="*/ 986973 h 1516602"/>
                    <a:gd name="connsiteX145" fmla="*/ 680649 w 1034979"/>
                    <a:gd name="connsiteY145" fmla="*/ 985068 h 1516602"/>
                    <a:gd name="connsiteX146" fmla="*/ 686364 w 1034979"/>
                    <a:gd name="connsiteY146" fmla="*/ 981258 h 1516602"/>
                    <a:gd name="connsiteX147" fmla="*/ 695889 w 1034979"/>
                    <a:gd name="connsiteY147" fmla="*/ 971733 h 1516602"/>
                    <a:gd name="connsiteX148" fmla="*/ 705414 w 1034979"/>
                    <a:gd name="connsiteY148" fmla="*/ 960303 h 1516602"/>
                    <a:gd name="connsiteX149" fmla="*/ 716844 w 1034979"/>
                    <a:gd name="connsiteY149" fmla="*/ 952683 h 1516602"/>
                    <a:gd name="connsiteX150" fmla="*/ 732084 w 1034979"/>
                    <a:gd name="connsiteY150" fmla="*/ 939348 h 1516602"/>
                    <a:gd name="connsiteX151" fmla="*/ 741609 w 1034979"/>
                    <a:gd name="connsiteY151" fmla="*/ 927918 h 1516602"/>
                    <a:gd name="connsiteX152" fmla="*/ 753039 w 1034979"/>
                    <a:gd name="connsiteY152" fmla="*/ 918393 h 1516602"/>
                    <a:gd name="connsiteX153" fmla="*/ 758754 w 1034979"/>
                    <a:gd name="connsiteY153" fmla="*/ 906963 h 1516602"/>
                    <a:gd name="connsiteX154" fmla="*/ 760659 w 1034979"/>
                    <a:gd name="connsiteY154" fmla="*/ 901248 h 1516602"/>
                    <a:gd name="connsiteX155" fmla="*/ 766374 w 1034979"/>
                    <a:gd name="connsiteY155" fmla="*/ 889818 h 1516602"/>
                    <a:gd name="connsiteX156" fmla="*/ 764469 w 1034979"/>
                    <a:gd name="connsiteY156" fmla="*/ 874578 h 1516602"/>
                    <a:gd name="connsiteX157" fmla="*/ 758754 w 1034979"/>
                    <a:gd name="connsiteY157" fmla="*/ 872673 h 1516602"/>
                    <a:gd name="connsiteX158" fmla="*/ 737799 w 1034979"/>
                    <a:gd name="connsiteY158" fmla="*/ 874578 h 1516602"/>
                    <a:gd name="connsiteX159" fmla="*/ 732084 w 1034979"/>
                    <a:gd name="connsiteY159" fmla="*/ 878388 h 1516602"/>
                    <a:gd name="connsiteX160" fmla="*/ 699699 w 1034979"/>
                    <a:gd name="connsiteY160" fmla="*/ 899343 h 1516602"/>
                    <a:gd name="connsiteX161" fmla="*/ 595181 w 1034979"/>
                    <a:gd name="connsiteY161" fmla="*/ 957831 h 1516602"/>
                    <a:gd name="connsiteX162" fmla="*/ 507294 w 1034979"/>
                    <a:gd name="connsiteY162" fmla="*/ 847908 h 1516602"/>
                    <a:gd name="connsiteX163" fmla="*/ 503484 w 1034979"/>
                    <a:gd name="connsiteY163" fmla="*/ 358323 h 1516602"/>
                    <a:gd name="connsiteX164" fmla="*/ 499674 w 1034979"/>
                    <a:gd name="connsiteY164" fmla="*/ 66858 h 1516602"/>
                    <a:gd name="connsiteX165" fmla="*/ 490149 w 1034979"/>
                    <a:gd name="connsiteY165" fmla="*/ 40188 h 1516602"/>
                    <a:gd name="connsiteX166" fmla="*/ 488244 w 1034979"/>
                    <a:gd name="connsiteY166" fmla="*/ 34473 h 1516602"/>
                    <a:gd name="connsiteX167" fmla="*/ 484434 w 1034979"/>
                    <a:gd name="connsiteY167" fmla="*/ 28758 h 1516602"/>
                    <a:gd name="connsiteX168" fmla="*/ 478719 w 1034979"/>
                    <a:gd name="connsiteY168" fmla="*/ 17328 h 1516602"/>
                    <a:gd name="connsiteX169" fmla="*/ 473004 w 1034979"/>
                    <a:gd name="connsiteY169" fmla="*/ 13518 h 1516602"/>
                    <a:gd name="connsiteX170" fmla="*/ 469194 w 1034979"/>
                    <a:gd name="connsiteY170" fmla="*/ 7803 h 1516602"/>
                    <a:gd name="connsiteX171" fmla="*/ 429189 w 1034979"/>
                    <a:gd name="connsiteY171" fmla="*/ 11613 h 1516602"/>
                    <a:gd name="connsiteX172" fmla="*/ 425379 w 1034979"/>
                    <a:gd name="connsiteY172" fmla="*/ 78288 h 1516602"/>
                    <a:gd name="connsiteX173" fmla="*/ 425379 w 1034979"/>
                    <a:gd name="connsiteY173" fmla="*/ 84003 h 1516602"/>
                    <a:gd name="connsiteX174" fmla="*/ 429189 w 1034979"/>
                    <a:gd name="connsiteY174" fmla="*/ 238308 h 1516602"/>
                    <a:gd name="connsiteX175" fmla="*/ 440619 w 1034979"/>
                    <a:gd name="connsiteY175" fmla="*/ 421188 h 1516602"/>
                    <a:gd name="connsiteX176" fmla="*/ 435265 w 1034979"/>
                    <a:gd name="connsiteY176" fmla="*/ 718368 h 1516602"/>
                    <a:gd name="connsiteX177" fmla="*/ 435059 w 1034979"/>
                    <a:gd name="connsiteY177" fmla="*/ 799046 h 1516602"/>
                    <a:gd name="connsiteX178" fmla="*/ 430322 w 1034979"/>
                    <a:gd name="connsiteY178"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219639 w 1034979"/>
                    <a:gd name="connsiteY10" fmla="*/ 948873 h 1516602"/>
                    <a:gd name="connsiteX11" fmla="*/ 213924 w 1034979"/>
                    <a:gd name="connsiteY11" fmla="*/ 946968 h 1516602"/>
                    <a:gd name="connsiteX12" fmla="*/ 206304 w 1034979"/>
                    <a:gd name="connsiteY12" fmla="*/ 945063 h 1516602"/>
                    <a:gd name="connsiteX13" fmla="*/ 194874 w 1034979"/>
                    <a:gd name="connsiteY13" fmla="*/ 941253 h 1516602"/>
                    <a:gd name="connsiteX14" fmla="*/ 189159 w 1034979"/>
                    <a:gd name="connsiteY14" fmla="*/ 939348 h 1516602"/>
                    <a:gd name="connsiteX15" fmla="*/ 181539 w 1034979"/>
                    <a:gd name="connsiteY15" fmla="*/ 937443 h 1516602"/>
                    <a:gd name="connsiteX16" fmla="*/ 170109 w 1034979"/>
                    <a:gd name="connsiteY16" fmla="*/ 931728 h 1516602"/>
                    <a:gd name="connsiteX17" fmla="*/ 164394 w 1034979"/>
                    <a:gd name="connsiteY17" fmla="*/ 927918 h 1516602"/>
                    <a:gd name="connsiteX18" fmla="*/ 116769 w 1034979"/>
                    <a:gd name="connsiteY18" fmla="*/ 903153 h 1516602"/>
                    <a:gd name="connsiteX19" fmla="*/ 59619 w 1034979"/>
                    <a:gd name="connsiteY19" fmla="*/ 874578 h 1516602"/>
                    <a:gd name="connsiteX20" fmla="*/ 46284 w 1034979"/>
                    <a:gd name="connsiteY20" fmla="*/ 895533 h 1516602"/>
                    <a:gd name="connsiteX21" fmla="*/ 50094 w 1034979"/>
                    <a:gd name="connsiteY21" fmla="*/ 933633 h 1516602"/>
                    <a:gd name="connsiteX22" fmla="*/ 53904 w 1034979"/>
                    <a:gd name="connsiteY22" fmla="*/ 939348 h 1516602"/>
                    <a:gd name="connsiteX23" fmla="*/ 59619 w 1034979"/>
                    <a:gd name="connsiteY23" fmla="*/ 943158 h 1516602"/>
                    <a:gd name="connsiteX24" fmla="*/ 63429 w 1034979"/>
                    <a:gd name="connsiteY24" fmla="*/ 948873 h 1516602"/>
                    <a:gd name="connsiteX25" fmla="*/ 80574 w 1034979"/>
                    <a:gd name="connsiteY25" fmla="*/ 958398 h 1516602"/>
                    <a:gd name="connsiteX26" fmla="*/ 166299 w 1034979"/>
                    <a:gd name="connsiteY26" fmla="*/ 979353 h 1516602"/>
                    <a:gd name="connsiteX27" fmla="*/ 191064 w 1034979"/>
                    <a:gd name="connsiteY27" fmla="*/ 985068 h 1516602"/>
                    <a:gd name="connsiteX28" fmla="*/ 208209 w 1034979"/>
                    <a:gd name="connsiteY28" fmla="*/ 990783 h 1516602"/>
                    <a:gd name="connsiteX29" fmla="*/ 213924 w 1034979"/>
                    <a:gd name="connsiteY29" fmla="*/ 992688 h 1516602"/>
                    <a:gd name="connsiteX30" fmla="*/ 229164 w 1034979"/>
                    <a:gd name="connsiteY30" fmla="*/ 996498 h 1516602"/>
                    <a:gd name="connsiteX31" fmla="*/ 248214 w 1034979"/>
                    <a:gd name="connsiteY31" fmla="*/ 1002213 h 1516602"/>
                    <a:gd name="connsiteX32" fmla="*/ 253929 w 1034979"/>
                    <a:gd name="connsiteY32" fmla="*/ 1006023 h 1516602"/>
                    <a:gd name="connsiteX33" fmla="*/ 267264 w 1034979"/>
                    <a:gd name="connsiteY33" fmla="*/ 1021263 h 1516602"/>
                    <a:gd name="connsiteX34" fmla="*/ 272979 w 1034979"/>
                    <a:gd name="connsiteY34" fmla="*/ 1040313 h 1516602"/>
                    <a:gd name="connsiteX35" fmla="*/ 274884 w 1034979"/>
                    <a:gd name="connsiteY35" fmla="*/ 1046028 h 1516602"/>
                    <a:gd name="connsiteX36" fmla="*/ 276789 w 1034979"/>
                    <a:gd name="connsiteY36" fmla="*/ 1051743 h 1516602"/>
                    <a:gd name="connsiteX37" fmla="*/ 278694 w 1034979"/>
                    <a:gd name="connsiteY37" fmla="*/ 1076508 h 1516602"/>
                    <a:gd name="connsiteX38" fmla="*/ 280599 w 1034979"/>
                    <a:gd name="connsiteY38" fmla="*/ 1082223 h 1516602"/>
                    <a:gd name="connsiteX39" fmla="*/ 278694 w 1034979"/>
                    <a:gd name="connsiteY39" fmla="*/ 1101273 h 1516602"/>
                    <a:gd name="connsiteX40" fmla="*/ 276789 w 1034979"/>
                    <a:gd name="connsiteY40" fmla="*/ 1110798 h 1516602"/>
                    <a:gd name="connsiteX41" fmla="*/ 263454 w 1034979"/>
                    <a:gd name="connsiteY41" fmla="*/ 1124133 h 1516602"/>
                    <a:gd name="connsiteX42" fmla="*/ 252024 w 1034979"/>
                    <a:gd name="connsiteY42" fmla="*/ 1131753 h 1516602"/>
                    <a:gd name="connsiteX43" fmla="*/ 240594 w 1034979"/>
                    <a:gd name="connsiteY43" fmla="*/ 1135563 h 1516602"/>
                    <a:gd name="connsiteX44" fmla="*/ 27234 w 1034979"/>
                    <a:gd name="connsiteY44" fmla="*/ 1154613 h 1516602"/>
                    <a:gd name="connsiteX45" fmla="*/ 15804 w 1034979"/>
                    <a:gd name="connsiteY45" fmla="*/ 1160328 h 1516602"/>
                    <a:gd name="connsiteX46" fmla="*/ 6279 w 1034979"/>
                    <a:gd name="connsiteY46" fmla="*/ 1169853 h 1516602"/>
                    <a:gd name="connsiteX47" fmla="*/ 4374 w 1034979"/>
                    <a:gd name="connsiteY47" fmla="*/ 1175568 h 1516602"/>
                    <a:gd name="connsiteX48" fmla="*/ 564 w 1034979"/>
                    <a:gd name="connsiteY48" fmla="*/ 1181283 h 1516602"/>
                    <a:gd name="connsiteX49" fmla="*/ 6279 w 1034979"/>
                    <a:gd name="connsiteY49" fmla="*/ 1213668 h 1516602"/>
                    <a:gd name="connsiteX50" fmla="*/ 11994 w 1034979"/>
                    <a:gd name="connsiteY50" fmla="*/ 1217478 h 1516602"/>
                    <a:gd name="connsiteX51" fmla="*/ 17709 w 1034979"/>
                    <a:gd name="connsiteY51" fmla="*/ 1219383 h 1516602"/>
                    <a:gd name="connsiteX52" fmla="*/ 145344 w 1034979"/>
                    <a:gd name="connsiteY52" fmla="*/ 1217478 h 1516602"/>
                    <a:gd name="connsiteX53" fmla="*/ 303459 w 1034979"/>
                    <a:gd name="connsiteY53" fmla="*/ 1209858 h 1516602"/>
                    <a:gd name="connsiteX54" fmla="*/ 318699 w 1034979"/>
                    <a:gd name="connsiteY54" fmla="*/ 1217478 h 1516602"/>
                    <a:gd name="connsiteX55" fmla="*/ 330129 w 1034979"/>
                    <a:gd name="connsiteY55" fmla="*/ 1223193 h 1516602"/>
                    <a:gd name="connsiteX56" fmla="*/ 333939 w 1034979"/>
                    <a:gd name="connsiteY56" fmla="*/ 1228908 h 1516602"/>
                    <a:gd name="connsiteX57" fmla="*/ 339654 w 1034979"/>
                    <a:gd name="connsiteY57" fmla="*/ 1230813 h 1516602"/>
                    <a:gd name="connsiteX58" fmla="*/ 351084 w 1034979"/>
                    <a:gd name="connsiteY58" fmla="*/ 1238433 h 1516602"/>
                    <a:gd name="connsiteX59" fmla="*/ 356799 w 1034979"/>
                    <a:gd name="connsiteY59" fmla="*/ 1242243 h 1516602"/>
                    <a:gd name="connsiteX60" fmla="*/ 360609 w 1034979"/>
                    <a:gd name="connsiteY60" fmla="*/ 1247958 h 1516602"/>
                    <a:gd name="connsiteX61" fmla="*/ 366324 w 1034979"/>
                    <a:gd name="connsiteY61" fmla="*/ 1259388 h 1516602"/>
                    <a:gd name="connsiteX62" fmla="*/ 362514 w 1034979"/>
                    <a:gd name="connsiteY62" fmla="*/ 1286058 h 1516602"/>
                    <a:gd name="connsiteX63" fmla="*/ 358704 w 1034979"/>
                    <a:gd name="connsiteY63" fmla="*/ 1291773 h 1516602"/>
                    <a:gd name="connsiteX64" fmla="*/ 356799 w 1034979"/>
                    <a:gd name="connsiteY64" fmla="*/ 1297488 h 1516602"/>
                    <a:gd name="connsiteX65" fmla="*/ 352989 w 1034979"/>
                    <a:gd name="connsiteY65" fmla="*/ 1303203 h 1516602"/>
                    <a:gd name="connsiteX66" fmla="*/ 351084 w 1034979"/>
                    <a:gd name="connsiteY66" fmla="*/ 1308918 h 1516602"/>
                    <a:gd name="connsiteX67" fmla="*/ 347274 w 1034979"/>
                    <a:gd name="connsiteY67" fmla="*/ 1314633 h 1516602"/>
                    <a:gd name="connsiteX68" fmla="*/ 330129 w 1034979"/>
                    <a:gd name="connsiteY68" fmla="*/ 1381308 h 1516602"/>
                    <a:gd name="connsiteX69" fmla="*/ 328224 w 1034979"/>
                    <a:gd name="connsiteY69" fmla="*/ 1432743 h 1516602"/>
                    <a:gd name="connsiteX70" fmla="*/ 330129 w 1034979"/>
                    <a:gd name="connsiteY70" fmla="*/ 1457508 h 1516602"/>
                    <a:gd name="connsiteX71" fmla="*/ 332034 w 1034979"/>
                    <a:gd name="connsiteY71" fmla="*/ 1463223 h 1516602"/>
                    <a:gd name="connsiteX72" fmla="*/ 335844 w 1034979"/>
                    <a:gd name="connsiteY72" fmla="*/ 1467033 h 1516602"/>
                    <a:gd name="connsiteX73" fmla="*/ 364419 w 1034979"/>
                    <a:gd name="connsiteY73" fmla="*/ 1512753 h 1516602"/>
                    <a:gd name="connsiteX74" fmla="*/ 387279 w 1034979"/>
                    <a:gd name="connsiteY74" fmla="*/ 1514658 h 1516602"/>
                    <a:gd name="connsiteX75" fmla="*/ 392994 w 1034979"/>
                    <a:gd name="connsiteY75" fmla="*/ 1508943 h 1516602"/>
                    <a:gd name="connsiteX76" fmla="*/ 394899 w 1034979"/>
                    <a:gd name="connsiteY76" fmla="*/ 1497513 h 1516602"/>
                    <a:gd name="connsiteX77" fmla="*/ 396804 w 1034979"/>
                    <a:gd name="connsiteY77" fmla="*/ 1491798 h 1516602"/>
                    <a:gd name="connsiteX78" fmla="*/ 398709 w 1034979"/>
                    <a:gd name="connsiteY78" fmla="*/ 1474653 h 1516602"/>
                    <a:gd name="connsiteX79" fmla="*/ 400614 w 1034979"/>
                    <a:gd name="connsiteY79" fmla="*/ 1461318 h 1516602"/>
                    <a:gd name="connsiteX80" fmla="*/ 404424 w 1034979"/>
                    <a:gd name="connsiteY80" fmla="*/ 1404168 h 1516602"/>
                    <a:gd name="connsiteX81" fmla="*/ 410139 w 1034979"/>
                    <a:gd name="connsiteY81" fmla="*/ 1392738 h 1516602"/>
                    <a:gd name="connsiteX82" fmla="*/ 413949 w 1034979"/>
                    <a:gd name="connsiteY82" fmla="*/ 1379403 h 1516602"/>
                    <a:gd name="connsiteX83" fmla="*/ 415854 w 1034979"/>
                    <a:gd name="connsiteY83" fmla="*/ 1373688 h 1516602"/>
                    <a:gd name="connsiteX84" fmla="*/ 417759 w 1034979"/>
                    <a:gd name="connsiteY84" fmla="*/ 1360353 h 1516602"/>
                    <a:gd name="connsiteX85" fmla="*/ 421569 w 1034979"/>
                    <a:gd name="connsiteY85" fmla="*/ 1348923 h 1516602"/>
                    <a:gd name="connsiteX86" fmla="*/ 427284 w 1034979"/>
                    <a:gd name="connsiteY86" fmla="*/ 1335588 h 1516602"/>
                    <a:gd name="connsiteX87" fmla="*/ 467289 w 1034979"/>
                    <a:gd name="connsiteY87" fmla="*/ 1265103 h 1516602"/>
                    <a:gd name="connsiteX88" fmla="*/ 528455 w 1034979"/>
                    <a:gd name="connsiteY88" fmla="*/ 1252334 h 1516602"/>
                    <a:gd name="connsiteX89" fmla="*/ 573969 w 1034979"/>
                    <a:gd name="connsiteY89" fmla="*/ 1236528 h 1516602"/>
                    <a:gd name="connsiteX90" fmla="*/ 585399 w 1034979"/>
                    <a:gd name="connsiteY90" fmla="*/ 1232718 h 1516602"/>
                    <a:gd name="connsiteX91" fmla="*/ 720654 w 1034979"/>
                    <a:gd name="connsiteY91" fmla="*/ 1316538 h 1516602"/>
                    <a:gd name="connsiteX92" fmla="*/ 733989 w 1034979"/>
                    <a:gd name="connsiteY92" fmla="*/ 1326063 h 1516602"/>
                    <a:gd name="connsiteX93" fmla="*/ 743514 w 1034979"/>
                    <a:gd name="connsiteY93" fmla="*/ 1327968 h 1516602"/>
                    <a:gd name="connsiteX94" fmla="*/ 749229 w 1034979"/>
                    <a:gd name="connsiteY94" fmla="*/ 1329873 h 1516602"/>
                    <a:gd name="connsiteX95" fmla="*/ 762564 w 1034979"/>
                    <a:gd name="connsiteY95" fmla="*/ 1335588 h 1516602"/>
                    <a:gd name="connsiteX96" fmla="*/ 777804 w 1034979"/>
                    <a:gd name="connsiteY96" fmla="*/ 1333683 h 1516602"/>
                    <a:gd name="connsiteX97" fmla="*/ 789234 w 1034979"/>
                    <a:gd name="connsiteY97" fmla="*/ 1327968 h 1516602"/>
                    <a:gd name="connsiteX98" fmla="*/ 794949 w 1034979"/>
                    <a:gd name="connsiteY98" fmla="*/ 1326063 h 1516602"/>
                    <a:gd name="connsiteX99" fmla="*/ 802569 w 1034979"/>
                    <a:gd name="connsiteY99" fmla="*/ 1308918 h 1516602"/>
                    <a:gd name="connsiteX100" fmla="*/ 800664 w 1034979"/>
                    <a:gd name="connsiteY100" fmla="*/ 1284153 h 1516602"/>
                    <a:gd name="connsiteX101" fmla="*/ 798759 w 1034979"/>
                    <a:gd name="connsiteY101" fmla="*/ 1278438 h 1516602"/>
                    <a:gd name="connsiteX102" fmla="*/ 796854 w 1034979"/>
                    <a:gd name="connsiteY102" fmla="*/ 1270818 h 1516602"/>
                    <a:gd name="connsiteX103" fmla="*/ 783519 w 1034979"/>
                    <a:gd name="connsiteY103" fmla="*/ 1253673 h 1516602"/>
                    <a:gd name="connsiteX104" fmla="*/ 773994 w 1034979"/>
                    <a:gd name="connsiteY104" fmla="*/ 1247958 h 1516602"/>
                    <a:gd name="connsiteX105" fmla="*/ 648264 w 1034979"/>
                    <a:gd name="connsiteY105" fmla="*/ 1156518 h 1516602"/>
                    <a:gd name="connsiteX106" fmla="*/ 644454 w 1034979"/>
                    <a:gd name="connsiteY106" fmla="*/ 1139373 h 1516602"/>
                    <a:gd name="connsiteX107" fmla="*/ 646359 w 1034979"/>
                    <a:gd name="connsiteY107" fmla="*/ 1131753 h 1516602"/>
                    <a:gd name="connsiteX108" fmla="*/ 650169 w 1034979"/>
                    <a:gd name="connsiteY108" fmla="*/ 1114608 h 1516602"/>
                    <a:gd name="connsiteX109" fmla="*/ 653979 w 1034979"/>
                    <a:gd name="connsiteY109" fmla="*/ 1108893 h 1516602"/>
                    <a:gd name="connsiteX110" fmla="*/ 655884 w 1034979"/>
                    <a:gd name="connsiteY110" fmla="*/ 1103178 h 1516602"/>
                    <a:gd name="connsiteX111" fmla="*/ 661599 w 1034979"/>
                    <a:gd name="connsiteY111" fmla="*/ 1101273 h 1516602"/>
                    <a:gd name="connsiteX112" fmla="*/ 671124 w 1034979"/>
                    <a:gd name="connsiteY112" fmla="*/ 1089843 h 1516602"/>
                    <a:gd name="connsiteX113" fmla="*/ 724464 w 1034979"/>
                    <a:gd name="connsiteY113" fmla="*/ 1082223 h 1516602"/>
                    <a:gd name="connsiteX114" fmla="*/ 842574 w 1034979"/>
                    <a:gd name="connsiteY114" fmla="*/ 1084128 h 1516602"/>
                    <a:gd name="connsiteX115" fmla="*/ 871149 w 1034979"/>
                    <a:gd name="connsiteY115" fmla="*/ 1086033 h 1516602"/>
                    <a:gd name="connsiteX116" fmla="*/ 899724 w 1034979"/>
                    <a:gd name="connsiteY116" fmla="*/ 1091748 h 1516602"/>
                    <a:gd name="connsiteX117" fmla="*/ 922584 w 1034979"/>
                    <a:gd name="connsiteY117" fmla="*/ 1095558 h 1516602"/>
                    <a:gd name="connsiteX118" fmla="*/ 951159 w 1034979"/>
                    <a:gd name="connsiteY118" fmla="*/ 1101273 h 1516602"/>
                    <a:gd name="connsiteX119" fmla="*/ 956874 w 1034979"/>
                    <a:gd name="connsiteY119" fmla="*/ 1101273 h 1516602"/>
                    <a:gd name="connsiteX120" fmla="*/ 1002594 w 1034979"/>
                    <a:gd name="connsiteY120" fmla="*/ 1099368 h 1516602"/>
                    <a:gd name="connsiteX121" fmla="*/ 1031169 w 1034979"/>
                    <a:gd name="connsiteY121" fmla="*/ 1091748 h 1516602"/>
                    <a:gd name="connsiteX122" fmla="*/ 1034979 w 1034979"/>
                    <a:gd name="connsiteY122" fmla="*/ 1086033 h 1516602"/>
                    <a:gd name="connsiteX123" fmla="*/ 1033074 w 1034979"/>
                    <a:gd name="connsiteY123" fmla="*/ 1066983 h 1516602"/>
                    <a:gd name="connsiteX124" fmla="*/ 1027359 w 1034979"/>
                    <a:gd name="connsiteY124" fmla="*/ 1063173 h 1516602"/>
                    <a:gd name="connsiteX125" fmla="*/ 1012119 w 1034979"/>
                    <a:gd name="connsiteY125" fmla="*/ 1061268 h 1516602"/>
                    <a:gd name="connsiteX126" fmla="*/ 1006404 w 1034979"/>
                    <a:gd name="connsiteY126" fmla="*/ 1059363 h 1516602"/>
                    <a:gd name="connsiteX127" fmla="*/ 998784 w 1034979"/>
                    <a:gd name="connsiteY127" fmla="*/ 1057458 h 1516602"/>
                    <a:gd name="connsiteX128" fmla="*/ 987354 w 1034979"/>
                    <a:gd name="connsiteY128" fmla="*/ 1049838 h 1516602"/>
                    <a:gd name="connsiteX129" fmla="*/ 975924 w 1034979"/>
                    <a:gd name="connsiteY129" fmla="*/ 1046028 h 1516602"/>
                    <a:gd name="connsiteX130" fmla="*/ 970209 w 1034979"/>
                    <a:gd name="connsiteY130" fmla="*/ 1044123 h 1516602"/>
                    <a:gd name="connsiteX131" fmla="*/ 962589 w 1034979"/>
                    <a:gd name="connsiteY131" fmla="*/ 1042218 h 1516602"/>
                    <a:gd name="connsiteX132" fmla="*/ 956874 w 1034979"/>
                    <a:gd name="connsiteY132" fmla="*/ 1040313 h 1516602"/>
                    <a:gd name="connsiteX133" fmla="*/ 935919 w 1034979"/>
                    <a:gd name="connsiteY133" fmla="*/ 1034598 h 1516602"/>
                    <a:gd name="connsiteX134" fmla="*/ 825429 w 1034979"/>
                    <a:gd name="connsiteY134" fmla="*/ 1034598 h 1516602"/>
                    <a:gd name="connsiteX135" fmla="*/ 730179 w 1034979"/>
                    <a:gd name="connsiteY135" fmla="*/ 1038408 h 1516602"/>
                    <a:gd name="connsiteX136" fmla="*/ 669219 w 1034979"/>
                    <a:gd name="connsiteY136" fmla="*/ 1046028 h 1516602"/>
                    <a:gd name="connsiteX137" fmla="*/ 646359 w 1034979"/>
                    <a:gd name="connsiteY137" fmla="*/ 1049838 h 1516602"/>
                    <a:gd name="connsiteX138" fmla="*/ 642549 w 1034979"/>
                    <a:gd name="connsiteY138" fmla="*/ 1038408 h 1516602"/>
                    <a:gd name="connsiteX139" fmla="*/ 640644 w 1034979"/>
                    <a:gd name="connsiteY139" fmla="*/ 1032693 h 1516602"/>
                    <a:gd name="connsiteX140" fmla="*/ 642549 w 1034979"/>
                    <a:gd name="connsiteY140" fmla="*/ 1015548 h 1516602"/>
                    <a:gd name="connsiteX141" fmla="*/ 644454 w 1034979"/>
                    <a:gd name="connsiteY141" fmla="*/ 1009833 h 1516602"/>
                    <a:gd name="connsiteX142" fmla="*/ 661599 w 1034979"/>
                    <a:gd name="connsiteY142" fmla="*/ 1000308 h 1516602"/>
                    <a:gd name="connsiteX143" fmla="*/ 673029 w 1034979"/>
                    <a:gd name="connsiteY143" fmla="*/ 992688 h 1516602"/>
                    <a:gd name="connsiteX144" fmla="*/ 674934 w 1034979"/>
                    <a:gd name="connsiteY144" fmla="*/ 986973 h 1516602"/>
                    <a:gd name="connsiteX145" fmla="*/ 680649 w 1034979"/>
                    <a:gd name="connsiteY145" fmla="*/ 985068 h 1516602"/>
                    <a:gd name="connsiteX146" fmla="*/ 686364 w 1034979"/>
                    <a:gd name="connsiteY146" fmla="*/ 981258 h 1516602"/>
                    <a:gd name="connsiteX147" fmla="*/ 695889 w 1034979"/>
                    <a:gd name="connsiteY147" fmla="*/ 971733 h 1516602"/>
                    <a:gd name="connsiteX148" fmla="*/ 705414 w 1034979"/>
                    <a:gd name="connsiteY148" fmla="*/ 960303 h 1516602"/>
                    <a:gd name="connsiteX149" fmla="*/ 716844 w 1034979"/>
                    <a:gd name="connsiteY149" fmla="*/ 952683 h 1516602"/>
                    <a:gd name="connsiteX150" fmla="*/ 732084 w 1034979"/>
                    <a:gd name="connsiteY150" fmla="*/ 939348 h 1516602"/>
                    <a:gd name="connsiteX151" fmla="*/ 741609 w 1034979"/>
                    <a:gd name="connsiteY151" fmla="*/ 927918 h 1516602"/>
                    <a:gd name="connsiteX152" fmla="*/ 753039 w 1034979"/>
                    <a:gd name="connsiteY152" fmla="*/ 918393 h 1516602"/>
                    <a:gd name="connsiteX153" fmla="*/ 758754 w 1034979"/>
                    <a:gd name="connsiteY153" fmla="*/ 906963 h 1516602"/>
                    <a:gd name="connsiteX154" fmla="*/ 760659 w 1034979"/>
                    <a:gd name="connsiteY154" fmla="*/ 901248 h 1516602"/>
                    <a:gd name="connsiteX155" fmla="*/ 766374 w 1034979"/>
                    <a:gd name="connsiteY155" fmla="*/ 889818 h 1516602"/>
                    <a:gd name="connsiteX156" fmla="*/ 764469 w 1034979"/>
                    <a:gd name="connsiteY156" fmla="*/ 874578 h 1516602"/>
                    <a:gd name="connsiteX157" fmla="*/ 758754 w 1034979"/>
                    <a:gd name="connsiteY157" fmla="*/ 872673 h 1516602"/>
                    <a:gd name="connsiteX158" fmla="*/ 737799 w 1034979"/>
                    <a:gd name="connsiteY158" fmla="*/ 874578 h 1516602"/>
                    <a:gd name="connsiteX159" fmla="*/ 732084 w 1034979"/>
                    <a:gd name="connsiteY159" fmla="*/ 878388 h 1516602"/>
                    <a:gd name="connsiteX160" fmla="*/ 699699 w 1034979"/>
                    <a:gd name="connsiteY160" fmla="*/ 899343 h 1516602"/>
                    <a:gd name="connsiteX161" fmla="*/ 595181 w 1034979"/>
                    <a:gd name="connsiteY161" fmla="*/ 957831 h 1516602"/>
                    <a:gd name="connsiteX162" fmla="*/ 507294 w 1034979"/>
                    <a:gd name="connsiteY162" fmla="*/ 847908 h 1516602"/>
                    <a:gd name="connsiteX163" fmla="*/ 503484 w 1034979"/>
                    <a:gd name="connsiteY163" fmla="*/ 358323 h 1516602"/>
                    <a:gd name="connsiteX164" fmla="*/ 499674 w 1034979"/>
                    <a:gd name="connsiteY164" fmla="*/ 66858 h 1516602"/>
                    <a:gd name="connsiteX165" fmla="*/ 490149 w 1034979"/>
                    <a:gd name="connsiteY165" fmla="*/ 40188 h 1516602"/>
                    <a:gd name="connsiteX166" fmla="*/ 488244 w 1034979"/>
                    <a:gd name="connsiteY166" fmla="*/ 34473 h 1516602"/>
                    <a:gd name="connsiteX167" fmla="*/ 484434 w 1034979"/>
                    <a:gd name="connsiteY167" fmla="*/ 28758 h 1516602"/>
                    <a:gd name="connsiteX168" fmla="*/ 478719 w 1034979"/>
                    <a:gd name="connsiteY168" fmla="*/ 17328 h 1516602"/>
                    <a:gd name="connsiteX169" fmla="*/ 473004 w 1034979"/>
                    <a:gd name="connsiteY169" fmla="*/ 13518 h 1516602"/>
                    <a:gd name="connsiteX170" fmla="*/ 469194 w 1034979"/>
                    <a:gd name="connsiteY170" fmla="*/ 7803 h 1516602"/>
                    <a:gd name="connsiteX171" fmla="*/ 429189 w 1034979"/>
                    <a:gd name="connsiteY171" fmla="*/ 11613 h 1516602"/>
                    <a:gd name="connsiteX172" fmla="*/ 425379 w 1034979"/>
                    <a:gd name="connsiteY172" fmla="*/ 78288 h 1516602"/>
                    <a:gd name="connsiteX173" fmla="*/ 425379 w 1034979"/>
                    <a:gd name="connsiteY173" fmla="*/ 84003 h 1516602"/>
                    <a:gd name="connsiteX174" fmla="*/ 429189 w 1034979"/>
                    <a:gd name="connsiteY174" fmla="*/ 238308 h 1516602"/>
                    <a:gd name="connsiteX175" fmla="*/ 440619 w 1034979"/>
                    <a:gd name="connsiteY175" fmla="*/ 421188 h 1516602"/>
                    <a:gd name="connsiteX176" fmla="*/ 435265 w 1034979"/>
                    <a:gd name="connsiteY176" fmla="*/ 718368 h 1516602"/>
                    <a:gd name="connsiteX177" fmla="*/ 435059 w 1034979"/>
                    <a:gd name="connsiteY177" fmla="*/ 799046 h 1516602"/>
                    <a:gd name="connsiteX178" fmla="*/ 430322 w 1034979"/>
                    <a:gd name="connsiteY178"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219639 w 1034979"/>
                    <a:gd name="connsiteY10" fmla="*/ 948873 h 1516602"/>
                    <a:gd name="connsiteX11" fmla="*/ 213924 w 1034979"/>
                    <a:gd name="connsiteY11" fmla="*/ 946968 h 1516602"/>
                    <a:gd name="connsiteX12" fmla="*/ 206304 w 1034979"/>
                    <a:gd name="connsiteY12" fmla="*/ 945063 h 1516602"/>
                    <a:gd name="connsiteX13" fmla="*/ 194874 w 1034979"/>
                    <a:gd name="connsiteY13" fmla="*/ 941253 h 1516602"/>
                    <a:gd name="connsiteX14" fmla="*/ 189159 w 1034979"/>
                    <a:gd name="connsiteY14" fmla="*/ 939348 h 1516602"/>
                    <a:gd name="connsiteX15" fmla="*/ 181539 w 1034979"/>
                    <a:gd name="connsiteY15" fmla="*/ 937443 h 1516602"/>
                    <a:gd name="connsiteX16" fmla="*/ 170109 w 1034979"/>
                    <a:gd name="connsiteY16" fmla="*/ 931728 h 1516602"/>
                    <a:gd name="connsiteX17" fmla="*/ 164394 w 1034979"/>
                    <a:gd name="connsiteY17" fmla="*/ 927918 h 1516602"/>
                    <a:gd name="connsiteX18" fmla="*/ 116769 w 1034979"/>
                    <a:gd name="connsiteY18" fmla="*/ 903153 h 1516602"/>
                    <a:gd name="connsiteX19" fmla="*/ 59619 w 1034979"/>
                    <a:gd name="connsiteY19" fmla="*/ 874578 h 1516602"/>
                    <a:gd name="connsiteX20" fmla="*/ 46284 w 1034979"/>
                    <a:gd name="connsiteY20" fmla="*/ 895533 h 1516602"/>
                    <a:gd name="connsiteX21" fmla="*/ 50094 w 1034979"/>
                    <a:gd name="connsiteY21" fmla="*/ 933633 h 1516602"/>
                    <a:gd name="connsiteX22" fmla="*/ 53904 w 1034979"/>
                    <a:gd name="connsiteY22" fmla="*/ 939348 h 1516602"/>
                    <a:gd name="connsiteX23" fmla="*/ 59619 w 1034979"/>
                    <a:gd name="connsiteY23" fmla="*/ 943158 h 1516602"/>
                    <a:gd name="connsiteX24" fmla="*/ 63429 w 1034979"/>
                    <a:gd name="connsiteY24" fmla="*/ 948873 h 1516602"/>
                    <a:gd name="connsiteX25" fmla="*/ 80574 w 1034979"/>
                    <a:gd name="connsiteY25" fmla="*/ 958398 h 1516602"/>
                    <a:gd name="connsiteX26" fmla="*/ 166299 w 1034979"/>
                    <a:gd name="connsiteY26" fmla="*/ 979353 h 1516602"/>
                    <a:gd name="connsiteX27" fmla="*/ 191064 w 1034979"/>
                    <a:gd name="connsiteY27" fmla="*/ 985068 h 1516602"/>
                    <a:gd name="connsiteX28" fmla="*/ 208209 w 1034979"/>
                    <a:gd name="connsiteY28" fmla="*/ 990783 h 1516602"/>
                    <a:gd name="connsiteX29" fmla="*/ 213924 w 1034979"/>
                    <a:gd name="connsiteY29" fmla="*/ 992688 h 1516602"/>
                    <a:gd name="connsiteX30" fmla="*/ 229164 w 1034979"/>
                    <a:gd name="connsiteY30" fmla="*/ 996498 h 1516602"/>
                    <a:gd name="connsiteX31" fmla="*/ 248214 w 1034979"/>
                    <a:gd name="connsiteY31" fmla="*/ 1002213 h 1516602"/>
                    <a:gd name="connsiteX32" fmla="*/ 253929 w 1034979"/>
                    <a:gd name="connsiteY32" fmla="*/ 1006023 h 1516602"/>
                    <a:gd name="connsiteX33" fmla="*/ 267264 w 1034979"/>
                    <a:gd name="connsiteY33" fmla="*/ 1021263 h 1516602"/>
                    <a:gd name="connsiteX34" fmla="*/ 272979 w 1034979"/>
                    <a:gd name="connsiteY34" fmla="*/ 1040313 h 1516602"/>
                    <a:gd name="connsiteX35" fmla="*/ 274884 w 1034979"/>
                    <a:gd name="connsiteY35" fmla="*/ 1046028 h 1516602"/>
                    <a:gd name="connsiteX36" fmla="*/ 276789 w 1034979"/>
                    <a:gd name="connsiteY36" fmla="*/ 1051743 h 1516602"/>
                    <a:gd name="connsiteX37" fmla="*/ 278694 w 1034979"/>
                    <a:gd name="connsiteY37" fmla="*/ 1076508 h 1516602"/>
                    <a:gd name="connsiteX38" fmla="*/ 280599 w 1034979"/>
                    <a:gd name="connsiteY38" fmla="*/ 1082223 h 1516602"/>
                    <a:gd name="connsiteX39" fmla="*/ 278694 w 1034979"/>
                    <a:gd name="connsiteY39" fmla="*/ 1101273 h 1516602"/>
                    <a:gd name="connsiteX40" fmla="*/ 276789 w 1034979"/>
                    <a:gd name="connsiteY40" fmla="*/ 1110798 h 1516602"/>
                    <a:gd name="connsiteX41" fmla="*/ 263454 w 1034979"/>
                    <a:gd name="connsiteY41" fmla="*/ 1124133 h 1516602"/>
                    <a:gd name="connsiteX42" fmla="*/ 252024 w 1034979"/>
                    <a:gd name="connsiteY42" fmla="*/ 1131753 h 1516602"/>
                    <a:gd name="connsiteX43" fmla="*/ 240594 w 1034979"/>
                    <a:gd name="connsiteY43" fmla="*/ 1135563 h 1516602"/>
                    <a:gd name="connsiteX44" fmla="*/ 27234 w 1034979"/>
                    <a:gd name="connsiteY44" fmla="*/ 1154613 h 1516602"/>
                    <a:gd name="connsiteX45" fmla="*/ 15804 w 1034979"/>
                    <a:gd name="connsiteY45" fmla="*/ 1160328 h 1516602"/>
                    <a:gd name="connsiteX46" fmla="*/ 6279 w 1034979"/>
                    <a:gd name="connsiteY46" fmla="*/ 1169853 h 1516602"/>
                    <a:gd name="connsiteX47" fmla="*/ 4374 w 1034979"/>
                    <a:gd name="connsiteY47" fmla="*/ 1175568 h 1516602"/>
                    <a:gd name="connsiteX48" fmla="*/ 564 w 1034979"/>
                    <a:gd name="connsiteY48" fmla="*/ 1181283 h 1516602"/>
                    <a:gd name="connsiteX49" fmla="*/ 6279 w 1034979"/>
                    <a:gd name="connsiteY49" fmla="*/ 1213668 h 1516602"/>
                    <a:gd name="connsiteX50" fmla="*/ 11994 w 1034979"/>
                    <a:gd name="connsiteY50" fmla="*/ 1217478 h 1516602"/>
                    <a:gd name="connsiteX51" fmla="*/ 17709 w 1034979"/>
                    <a:gd name="connsiteY51" fmla="*/ 1219383 h 1516602"/>
                    <a:gd name="connsiteX52" fmla="*/ 145344 w 1034979"/>
                    <a:gd name="connsiteY52" fmla="*/ 1217478 h 1516602"/>
                    <a:gd name="connsiteX53" fmla="*/ 303459 w 1034979"/>
                    <a:gd name="connsiteY53" fmla="*/ 1209858 h 1516602"/>
                    <a:gd name="connsiteX54" fmla="*/ 318699 w 1034979"/>
                    <a:gd name="connsiteY54" fmla="*/ 1217478 h 1516602"/>
                    <a:gd name="connsiteX55" fmla="*/ 330129 w 1034979"/>
                    <a:gd name="connsiteY55" fmla="*/ 1223193 h 1516602"/>
                    <a:gd name="connsiteX56" fmla="*/ 333939 w 1034979"/>
                    <a:gd name="connsiteY56" fmla="*/ 1228908 h 1516602"/>
                    <a:gd name="connsiteX57" fmla="*/ 339654 w 1034979"/>
                    <a:gd name="connsiteY57" fmla="*/ 1230813 h 1516602"/>
                    <a:gd name="connsiteX58" fmla="*/ 351084 w 1034979"/>
                    <a:gd name="connsiteY58" fmla="*/ 1238433 h 1516602"/>
                    <a:gd name="connsiteX59" fmla="*/ 356799 w 1034979"/>
                    <a:gd name="connsiteY59" fmla="*/ 1242243 h 1516602"/>
                    <a:gd name="connsiteX60" fmla="*/ 360609 w 1034979"/>
                    <a:gd name="connsiteY60" fmla="*/ 1247958 h 1516602"/>
                    <a:gd name="connsiteX61" fmla="*/ 366324 w 1034979"/>
                    <a:gd name="connsiteY61" fmla="*/ 1259388 h 1516602"/>
                    <a:gd name="connsiteX62" fmla="*/ 362514 w 1034979"/>
                    <a:gd name="connsiteY62" fmla="*/ 1286058 h 1516602"/>
                    <a:gd name="connsiteX63" fmla="*/ 358704 w 1034979"/>
                    <a:gd name="connsiteY63" fmla="*/ 1291773 h 1516602"/>
                    <a:gd name="connsiteX64" fmla="*/ 356799 w 1034979"/>
                    <a:gd name="connsiteY64" fmla="*/ 1297488 h 1516602"/>
                    <a:gd name="connsiteX65" fmla="*/ 352989 w 1034979"/>
                    <a:gd name="connsiteY65" fmla="*/ 1303203 h 1516602"/>
                    <a:gd name="connsiteX66" fmla="*/ 351084 w 1034979"/>
                    <a:gd name="connsiteY66" fmla="*/ 1308918 h 1516602"/>
                    <a:gd name="connsiteX67" fmla="*/ 347274 w 1034979"/>
                    <a:gd name="connsiteY67" fmla="*/ 1314633 h 1516602"/>
                    <a:gd name="connsiteX68" fmla="*/ 330129 w 1034979"/>
                    <a:gd name="connsiteY68" fmla="*/ 1381308 h 1516602"/>
                    <a:gd name="connsiteX69" fmla="*/ 328224 w 1034979"/>
                    <a:gd name="connsiteY69" fmla="*/ 1432743 h 1516602"/>
                    <a:gd name="connsiteX70" fmla="*/ 330129 w 1034979"/>
                    <a:gd name="connsiteY70" fmla="*/ 1457508 h 1516602"/>
                    <a:gd name="connsiteX71" fmla="*/ 332034 w 1034979"/>
                    <a:gd name="connsiteY71" fmla="*/ 1463223 h 1516602"/>
                    <a:gd name="connsiteX72" fmla="*/ 335844 w 1034979"/>
                    <a:gd name="connsiteY72" fmla="*/ 1467033 h 1516602"/>
                    <a:gd name="connsiteX73" fmla="*/ 364419 w 1034979"/>
                    <a:gd name="connsiteY73" fmla="*/ 1512753 h 1516602"/>
                    <a:gd name="connsiteX74" fmla="*/ 387279 w 1034979"/>
                    <a:gd name="connsiteY74" fmla="*/ 1514658 h 1516602"/>
                    <a:gd name="connsiteX75" fmla="*/ 392994 w 1034979"/>
                    <a:gd name="connsiteY75" fmla="*/ 1508943 h 1516602"/>
                    <a:gd name="connsiteX76" fmla="*/ 394899 w 1034979"/>
                    <a:gd name="connsiteY76" fmla="*/ 1497513 h 1516602"/>
                    <a:gd name="connsiteX77" fmla="*/ 396804 w 1034979"/>
                    <a:gd name="connsiteY77" fmla="*/ 1491798 h 1516602"/>
                    <a:gd name="connsiteX78" fmla="*/ 398709 w 1034979"/>
                    <a:gd name="connsiteY78" fmla="*/ 1474653 h 1516602"/>
                    <a:gd name="connsiteX79" fmla="*/ 400614 w 1034979"/>
                    <a:gd name="connsiteY79" fmla="*/ 1461318 h 1516602"/>
                    <a:gd name="connsiteX80" fmla="*/ 404424 w 1034979"/>
                    <a:gd name="connsiteY80" fmla="*/ 1404168 h 1516602"/>
                    <a:gd name="connsiteX81" fmla="*/ 410139 w 1034979"/>
                    <a:gd name="connsiteY81" fmla="*/ 1392738 h 1516602"/>
                    <a:gd name="connsiteX82" fmla="*/ 413949 w 1034979"/>
                    <a:gd name="connsiteY82" fmla="*/ 1379403 h 1516602"/>
                    <a:gd name="connsiteX83" fmla="*/ 415854 w 1034979"/>
                    <a:gd name="connsiteY83" fmla="*/ 1373688 h 1516602"/>
                    <a:gd name="connsiteX84" fmla="*/ 417759 w 1034979"/>
                    <a:gd name="connsiteY84" fmla="*/ 1360353 h 1516602"/>
                    <a:gd name="connsiteX85" fmla="*/ 421569 w 1034979"/>
                    <a:gd name="connsiteY85" fmla="*/ 1348923 h 1516602"/>
                    <a:gd name="connsiteX86" fmla="*/ 427284 w 1034979"/>
                    <a:gd name="connsiteY86" fmla="*/ 1335588 h 1516602"/>
                    <a:gd name="connsiteX87" fmla="*/ 467289 w 1034979"/>
                    <a:gd name="connsiteY87" fmla="*/ 1265103 h 1516602"/>
                    <a:gd name="connsiteX88" fmla="*/ 528455 w 1034979"/>
                    <a:gd name="connsiteY88" fmla="*/ 1252334 h 1516602"/>
                    <a:gd name="connsiteX89" fmla="*/ 573969 w 1034979"/>
                    <a:gd name="connsiteY89" fmla="*/ 1236528 h 1516602"/>
                    <a:gd name="connsiteX90" fmla="*/ 585399 w 1034979"/>
                    <a:gd name="connsiteY90" fmla="*/ 1232718 h 1516602"/>
                    <a:gd name="connsiteX91" fmla="*/ 720654 w 1034979"/>
                    <a:gd name="connsiteY91" fmla="*/ 1316538 h 1516602"/>
                    <a:gd name="connsiteX92" fmla="*/ 733989 w 1034979"/>
                    <a:gd name="connsiteY92" fmla="*/ 1326063 h 1516602"/>
                    <a:gd name="connsiteX93" fmla="*/ 743514 w 1034979"/>
                    <a:gd name="connsiteY93" fmla="*/ 1327968 h 1516602"/>
                    <a:gd name="connsiteX94" fmla="*/ 749229 w 1034979"/>
                    <a:gd name="connsiteY94" fmla="*/ 1329873 h 1516602"/>
                    <a:gd name="connsiteX95" fmla="*/ 762564 w 1034979"/>
                    <a:gd name="connsiteY95" fmla="*/ 1335588 h 1516602"/>
                    <a:gd name="connsiteX96" fmla="*/ 777804 w 1034979"/>
                    <a:gd name="connsiteY96" fmla="*/ 1333683 h 1516602"/>
                    <a:gd name="connsiteX97" fmla="*/ 789234 w 1034979"/>
                    <a:gd name="connsiteY97" fmla="*/ 1327968 h 1516602"/>
                    <a:gd name="connsiteX98" fmla="*/ 794949 w 1034979"/>
                    <a:gd name="connsiteY98" fmla="*/ 1326063 h 1516602"/>
                    <a:gd name="connsiteX99" fmla="*/ 802569 w 1034979"/>
                    <a:gd name="connsiteY99" fmla="*/ 1308918 h 1516602"/>
                    <a:gd name="connsiteX100" fmla="*/ 800664 w 1034979"/>
                    <a:gd name="connsiteY100" fmla="*/ 1284153 h 1516602"/>
                    <a:gd name="connsiteX101" fmla="*/ 798759 w 1034979"/>
                    <a:gd name="connsiteY101" fmla="*/ 1278438 h 1516602"/>
                    <a:gd name="connsiteX102" fmla="*/ 796854 w 1034979"/>
                    <a:gd name="connsiteY102" fmla="*/ 1270818 h 1516602"/>
                    <a:gd name="connsiteX103" fmla="*/ 783519 w 1034979"/>
                    <a:gd name="connsiteY103" fmla="*/ 1253673 h 1516602"/>
                    <a:gd name="connsiteX104" fmla="*/ 773994 w 1034979"/>
                    <a:gd name="connsiteY104" fmla="*/ 1247958 h 1516602"/>
                    <a:gd name="connsiteX105" fmla="*/ 648264 w 1034979"/>
                    <a:gd name="connsiteY105" fmla="*/ 1156518 h 1516602"/>
                    <a:gd name="connsiteX106" fmla="*/ 644454 w 1034979"/>
                    <a:gd name="connsiteY106" fmla="*/ 1139373 h 1516602"/>
                    <a:gd name="connsiteX107" fmla="*/ 646359 w 1034979"/>
                    <a:gd name="connsiteY107" fmla="*/ 1131753 h 1516602"/>
                    <a:gd name="connsiteX108" fmla="*/ 650169 w 1034979"/>
                    <a:gd name="connsiteY108" fmla="*/ 1114608 h 1516602"/>
                    <a:gd name="connsiteX109" fmla="*/ 653979 w 1034979"/>
                    <a:gd name="connsiteY109" fmla="*/ 1108893 h 1516602"/>
                    <a:gd name="connsiteX110" fmla="*/ 655884 w 1034979"/>
                    <a:gd name="connsiteY110" fmla="*/ 1103178 h 1516602"/>
                    <a:gd name="connsiteX111" fmla="*/ 661599 w 1034979"/>
                    <a:gd name="connsiteY111" fmla="*/ 1101273 h 1516602"/>
                    <a:gd name="connsiteX112" fmla="*/ 671124 w 1034979"/>
                    <a:gd name="connsiteY112" fmla="*/ 1089843 h 1516602"/>
                    <a:gd name="connsiteX113" fmla="*/ 724464 w 1034979"/>
                    <a:gd name="connsiteY113" fmla="*/ 1082223 h 1516602"/>
                    <a:gd name="connsiteX114" fmla="*/ 842574 w 1034979"/>
                    <a:gd name="connsiteY114" fmla="*/ 1084128 h 1516602"/>
                    <a:gd name="connsiteX115" fmla="*/ 871149 w 1034979"/>
                    <a:gd name="connsiteY115" fmla="*/ 1086033 h 1516602"/>
                    <a:gd name="connsiteX116" fmla="*/ 899724 w 1034979"/>
                    <a:gd name="connsiteY116" fmla="*/ 1091748 h 1516602"/>
                    <a:gd name="connsiteX117" fmla="*/ 922584 w 1034979"/>
                    <a:gd name="connsiteY117" fmla="*/ 1095558 h 1516602"/>
                    <a:gd name="connsiteX118" fmla="*/ 951159 w 1034979"/>
                    <a:gd name="connsiteY118" fmla="*/ 1101273 h 1516602"/>
                    <a:gd name="connsiteX119" fmla="*/ 956874 w 1034979"/>
                    <a:gd name="connsiteY119" fmla="*/ 1101273 h 1516602"/>
                    <a:gd name="connsiteX120" fmla="*/ 1002594 w 1034979"/>
                    <a:gd name="connsiteY120" fmla="*/ 1099368 h 1516602"/>
                    <a:gd name="connsiteX121" fmla="*/ 1031169 w 1034979"/>
                    <a:gd name="connsiteY121" fmla="*/ 1091748 h 1516602"/>
                    <a:gd name="connsiteX122" fmla="*/ 1034979 w 1034979"/>
                    <a:gd name="connsiteY122" fmla="*/ 1086033 h 1516602"/>
                    <a:gd name="connsiteX123" fmla="*/ 1033074 w 1034979"/>
                    <a:gd name="connsiteY123" fmla="*/ 1066983 h 1516602"/>
                    <a:gd name="connsiteX124" fmla="*/ 1027359 w 1034979"/>
                    <a:gd name="connsiteY124" fmla="*/ 1063173 h 1516602"/>
                    <a:gd name="connsiteX125" fmla="*/ 1012119 w 1034979"/>
                    <a:gd name="connsiteY125" fmla="*/ 1061268 h 1516602"/>
                    <a:gd name="connsiteX126" fmla="*/ 1006404 w 1034979"/>
                    <a:gd name="connsiteY126" fmla="*/ 1059363 h 1516602"/>
                    <a:gd name="connsiteX127" fmla="*/ 998784 w 1034979"/>
                    <a:gd name="connsiteY127" fmla="*/ 1057458 h 1516602"/>
                    <a:gd name="connsiteX128" fmla="*/ 987354 w 1034979"/>
                    <a:gd name="connsiteY128" fmla="*/ 1049838 h 1516602"/>
                    <a:gd name="connsiteX129" fmla="*/ 975924 w 1034979"/>
                    <a:gd name="connsiteY129" fmla="*/ 1046028 h 1516602"/>
                    <a:gd name="connsiteX130" fmla="*/ 970209 w 1034979"/>
                    <a:gd name="connsiteY130" fmla="*/ 1044123 h 1516602"/>
                    <a:gd name="connsiteX131" fmla="*/ 962589 w 1034979"/>
                    <a:gd name="connsiteY131" fmla="*/ 1042218 h 1516602"/>
                    <a:gd name="connsiteX132" fmla="*/ 956874 w 1034979"/>
                    <a:gd name="connsiteY132" fmla="*/ 1040313 h 1516602"/>
                    <a:gd name="connsiteX133" fmla="*/ 935919 w 1034979"/>
                    <a:gd name="connsiteY133" fmla="*/ 1034598 h 1516602"/>
                    <a:gd name="connsiteX134" fmla="*/ 825429 w 1034979"/>
                    <a:gd name="connsiteY134" fmla="*/ 1034598 h 1516602"/>
                    <a:gd name="connsiteX135" fmla="*/ 730179 w 1034979"/>
                    <a:gd name="connsiteY135" fmla="*/ 1038408 h 1516602"/>
                    <a:gd name="connsiteX136" fmla="*/ 669219 w 1034979"/>
                    <a:gd name="connsiteY136" fmla="*/ 1046028 h 1516602"/>
                    <a:gd name="connsiteX137" fmla="*/ 646359 w 1034979"/>
                    <a:gd name="connsiteY137" fmla="*/ 1049838 h 1516602"/>
                    <a:gd name="connsiteX138" fmla="*/ 642549 w 1034979"/>
                    <a:gd name="connsiteY138" fmla="*/ 1038408 h 1516602"/>
                    <a:gd name="connsiteX139" fmla="*/ 640644 w 1034979"/>
                    <a:gd name="connsiteY139" fmla="*/ 1032693 h 1516602"/>
                    <a:gd name="connsiteX140" fmla="*/ 642549 w 1034979"/>
                    <a:gd name="connsiteY140" fmla="*/ 1015548 h 1516602"/>
                    <a:gd name="connsiteX141" fmla="*/ 644454 w 1034979"/>
                    <a:gd name="connsiteY141" fmla="*/ 1009833 h 1516602"/>
                    <a:gd name="connsiteX142" fmla="*/ 661599 w 1034979"/>
                    <a:gd name="connsiteY142" fmla="*/ 1000308 h 1516602"/>
                    <a:gd name="connsiteX143" fmla="*/ 673029 w 1034979"/>
                    <a:gd name="connsiteY143" fmla="*/ 992688 h 1516602"/>
                    <a:gd name="connsiteX144" fmla="*/ 674934 w 1034979"/>
                    <a:gd name="connsiteY144" fmla="*/ 986973 h 1516602"/>
                    <a:gd name="connsiteX145" fmla="*/ 680649 w 1034979"/>
                    <a:gd name="connsiteY145" fmla="*/ 985068 h 1516602"/>
                    <a:gd name="connsiteX146" fmla="*/ 686364 w 1034979"/>
                    <a:gd name="connsiteY146" fmla="*/ 981258 h 1516602"/>
                    <a:gd name="connsiteX147" fmla="*/ 695889 w 1034979"/>
                    <a:gd name="connsiteY147" fmla="*/ 971733 h 1516602"/>
                    <a:gd name="connsiteX148" fmla="*/ 705414 w 1034979"/>
                    <a:gd name="connsiteY148" fmla="*/ 960303 h 1516602"/>
                    <a:gd name="connsiteX149" fmla="*/ 716844 w 1034979"/>
                    <a:gd name="connsiteY149" fmla="*/ 952683 h 1516602"/>
                    <a:gd name="connsiteX150" fmla="*/ 732084 w 1034979"/>
                    <a:gd name="connsiteY150" fmla="*/ 939348 h 1516602"/>
                    <a:gd name="connsiteX151" fmla="*/ 741609 w 1034979"/>
                    <a:gd name="connsiteY151" fmla="*/ 927918 h 1516602"/>
                    <a:gd name="connsiteX152" fmla="*/ 753039 w 1034979"/>
                    <a:gd name="connsiteY152" fmla="*/ 918393 h 1516602"/>
                    <a:gd name="connsiteX153" fmla="*/ 758754 w 1034979"/>
                    <a:gd name="connsiteY153" fmla="*/ 906963 h 1516602"/>
                    <a:gd name="connsiteX154" fmla="*/ 760659 w 1034979"/>
                    <a:gd name="connsiteY154" fmla="*/ 901248 h 1516602"/>
                    <a:gd name="connsiteX155" fmla="*/ 766374 w 1034979"/>
                    <a:gd name="connsiteY155" fmla="*/ 889818 h 1516602"/>
                    <a:gd name="connsiteX156" fmla="*/ 764469 w 1034979"/>
                    <a:gd name="connsiteY156" fmla="*/ 874578 h 1516602"/>
                    <a:gd name="connsiteX157" fmla="*/ 758754 w 1034979"/>
                    <a:gd name="connsiteY157" fmla="*/ 872673 h 1516602"/>
                    <a:gd name="connsiteX158" fmla="*/ 737799 w 1034979"/>
                    <a:gd name="connsiteY158" fmla="*/ 874578 h 1516602"/>
                    <a:gd name="connsiteX159" fmla="*/ 732084 w 1034979"/>
                    <a:gd name="connsiteY159" fmla="*/ 878388 h 1516602"/>
                    <a:gd name="connsiteX160" fmla="*/ 699699 w 1034979"/>
                    <a:gd name="connsiteY160" fmla="*/ 899343 h 1516602"/>
                    <a:gd name="connsiteX161" fmla="*/ 595181 w 1034979"/>
                    <a:gd name="connsiteY161" fmla="*/ 957831 h 1516602"/>
                    <a:gd name="connsiteX162" fmla="*/ 507294 w 1034979"/>
                    <a:gd name="connsiteY162" fmla="*/ 847908 h 1516602"/>
                    <a:gd name="connsiteX163" fmla="*/ 503484 w 1034979"/>
                    <a:gd name="connsiteY163" fmla="*/ 358323 h 1516602"/>
                    <a:gd name="connsiteX164" fmla="*/ 499674 w 1034979"/>
                    <a:gd name="connsiteY164" fmla="*/ 66858 h 1516602"/>
                    <a:gd name="connsiteX165" fmla="*/ 490149 w 1034979"/>
                    <a:gd name="connsiteY165" fmla="*/ 40188 h 1516602"/>
                    <a:gd name="connsiteX166" fmla="*/ 488244 w 1034979"/>
                    <a:gd name="connsiteY166" fmla="*/ 34473 h 1516602"/>
                    <a:gd name="connsiteX167" fmla="*/ 484434 w 1034979"/>
                    <a:gd name="connsiteY167" fmla="*/ 28758 h 1516602"/>
                    <a:gd name="connsiteX168" fmla="*/ 478719 w 1034979"/>
                    <a:gd name="connsiteY168" fmla="*/ 17328 h 1516602"/>
                    <a:gd name="connsiteX169" fmla="*/ 473004 w 1034979"/>
                    <a:gd name="connsiteY169" fmla="*/ 13518 h 1516602"/>
                    <a:gd name="connsiteX170" fmla="*/ 469194 w 1034979"/>
                    <a:gd name="connsiteY170" fmla="*/ 7803 h 1516602"/>
                    <a:gd name="connsiteX171" fmla="*/ 429189 w 1034979"/>
                    <a:gd name="connsiteY171" fmla="*/ 11613 h 1516602"/>
                    <a:gd name="connsiteX172" fmla="*/ 425379 w 1034979"/>
                    <a:gd name="connsiteY172" fmla="*/ 78288 h 1516602"/>
                    <a:gd name="connsiteX173" fmla="*/ 425379 w 1034979"/>
                    <a:gd name="connsiteY173" fmla="*/ 84003 h 1516602"/>
                    <a:gd name="connsiteX174" fmla="*/ 429189 w 1034979"/>
                    <a:gd name="connsiteY174" fmla="*/ 238308 h 1516602"/>
                    <a:gd name="connsiteX175" fmla="*/ 440619 w 1034979"/>
                    <a:gd name="connsiteY175" fmla="*/ 421188 h 1516602"/>
                    <a:gd name="connsiteX176" fmla="*/ 435265 w 1034979"/>
                    <a:gd name="connsiteY176" fmla="*/ 718368 h 1516602"/>
                    <a:gd name="connsiteX177" fmla="*/ 435059 w 1034979"/>
                    <a:gd name="connsiteY177" fmla="*/ 799046 h 1516602"/>
                    <a:gd name="connsiteX178" fmla="*/ 430322 w 1034979"/>
                    <a:gd name="connsiteY178"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219639 w 1034979"/>
                    <a:gd name="connsiteY10" fmla="*/ 948873 h 1516602"/>
                    <a:gd name="connsiteX11" fmla="*/ 213924 w 1034979"/>
                    <a:gd name="connsiteY11" fmla="*/ 946968 h 1516602"/>
                    <a:gd name="connsiteX12" fmla="*/ 206304 w 1034979"/>
                    <a:gd name="connsiteY12" fmla="*/ 945063 h 1516602"/>
                    <a:gd name="connsiteX13" fmla="*/ 194874 w 1034979"/>
                    <a:gd name="connsiteY13" fmla="*/ 941253 h 1516602"/>
                    <a:gd name="connsiteX14" fmla="*/ 189159 w 1034979"/>
                    <a:gd name="connsiteY14" fmla="*/ 939348 h 1516602"/>
                    <a:gd name="connsiteX15" fmla="*/ 181539 w 1034979"/>
                    <a:gd name="connsiteY15" fmla="*/ 937443 h 1516602"/>
                    <a:gd name="connsiteX16" fmla="*/ 170109 w 1034979"/>
                    <a:gd name="connsiteY16" fmla="*/ 931728 h 1516602"/>
                    <a:gd name="connsiteX17" fmla="*/ 164394 w 1034979"/>
                    <a:gd name="connsiteY17" fmla="*/ 927918 h 1516602"/>
                    <a:gd name="connsiteX18" fmla="*/ 116769 w 1034979"/>
                    <a:gd name="connsiteY18" fmla="*/ 903153 h 1516602"/>
                    <a:gd name="connsiteX19" fmla="*/ 59619 w 1034979"/>
                    <a:gd name="connsiteY19" fmla="*/ 874578 h 1516602"/>
                    <a:gd name="connsiteX20" fmla="*/ 46284 w 1034979"/>
                    <a:gd name="connsiteY20" fmla="*/ 895533 h 1516602"/>
                    <a:gd name="connsiteX21" fmla="*/ 50094 w 1034979"/>
                    <a:gd name="connsiteY21" fmla="*/ 933633 h 1516602"/>
                    <a:gd name="connsiteX22" fmla="*/ 53904 w 1034979"/>
                    <a:gd name="connsiteY22" fmla="*/ 939348 h 1516602"/>
                    <a:gd name="connsiteX23" fmla="*/ 59619 w 1034979"/>
                    <a:gd name="connsiteY23" fmla="*/ 943158 h 1516602"/>
                    <a:gd name="connsiteX24" fmla="*/ 63429 w 1034979"/>
                    <a:gd name="connsiteY24" fmla="*/ 948873 h 1516602"/>
                    <a:gd name="connsiteX25" fmla="*/ 80574 w 1034979"/>
                    <a:gd name="connsiteY25" fmla="*/ 958398 h 1516602"/>
                    <a:gd name="connsiteX26" fmla="*/ 166299 w 1034979"/>
                    <a:gd name="connsiteY26" fmla="*/ 979353 h 1516602"/>
                    <a:gd name="connsiteX27" fmla="*/ 191064 w 1034979"/>
                    <a:gd name="connsiteY27" fmla="*/ 985068 h 1516602"/>
                    <a:gd name="connsiteX28" fmla="*/ 208209 w 1034979"/>
                    <a:gd name="connsiteY28" fmla="*/ 990783 h 1516602"/>
                    <a:gd name="connsiteX29" fmla="*/ 213924 w 1034979"/>
                    <a:gd name="connsiteY29" fmla="*/ 992688 h 1516602"/>
                    <a:gd name="connsiteX30" fmla="*/ 229164 w 1034979"/>
                    <a:gd name="connsiteY30" fmla="*/ 996498 h 1516602"/>
                    <a:gd name="connsiteX31" fmla="*/ 248214 w 1034979"/>
                    <a:gd name="connsiteY31" fmla="*/ 1002213 h 1516602"/>
                    <a:gd name="connsiteX32" fmla="*/ 253929 w 1034979"/>
                    <a:gd name="connsiteY32" fmla="*/ 1006023 h 1516602"/>
                    <a:gd name="connsiteX33" fmla="*/ 267264 w 1034979"/>
                    <a:gd name="connsiteY33" fmla="*/ 1021263 h 1516602"/>
                    <a:gd name="connsiteX34" fmla="*/ 272979 w 1034979"/>
                    <a:gd name="connsiteY34" fmla="*/ 1040313 h 1516602"/>
                    <a:gd name="connsiteX35" fmla="*/ 274884 w 1034979"/>
                    <a:gd name="connsiteY35" fmla="*/ 1046028 h 1516602"/>
                    <a:gd name="connsiteX36" fmla="*/ 276789 w 1034979"/>
                    <a:gd name="connsiteY36" fmla="*/ 1051743 h 1516602"/>
                    <a:gd name="connsiteX37" fmla="*/ 278694 w 1034979"/>
                    <a:gd name="connsiteY37" fmla="*/ 1076508 h 1516602"/>
                    <a:gd name="connsiteX38" fmla="*/ 280599 w 1034979"/>
                    <a:gd name="connsiteY38" fmla="*/ 1082223 h 1516602"/>
                    <a:gd name="connsiteX39" fmla="*/ 278694 w 1034979"/>
                    <a:gd name="connsiteY39" fmla="*/ 1101273 h 1516602"/>
                    <a:gd name="connsiteX40" fmla="*/ 276789 w 1034979"/>
                    <a:gd name="connsiteY40" fmla="*/ 1110798 h 1516602"/>
                    <a:gd name="connsiteX41" fmla="*/ 263454 w 1034979"/>
                    <a:gd name="connsiteY41" fmla="*/ 1124133 h 1516602"/>
                    <a:gd name="connsiteX42" fmla="*/ 252024 w 1034979"/>
                    <a:gd name="connsiteY42" fmla="*/ 1131753 h 1516602"/>
                    <a:gd name="connsiteX43" fmla="*/ 240594 w 1034979"/>
                    <a:gd name="connsiteY43" fmla="*/ 1135563 h 1516602"/>
                    <a:gd name="connsiteX44" fmla="*/ 27234 w 1034979"/>
                    <a:gd name="connsiteY44" fmla="*/ 1154613 h 1516602"/>
                    <a:gd name="connsiteX45" fmla="*/ 15804 w 1034979"/>
                    <a:gd name="connsiteY45" fmla="*/ 1160328 h 1516602"/>
                    <a:gd name="connsiteX46" fmla="*/ 6279 w 1034979"/>
                    <a:gd name="connsiteY46" fmla="*/ 1169853 h 1516602"/>
                    <a:gd name="connsiteX47" fmla="*/ 4374 w 1034979"/>
                    <a:gd name="connsiteY47" fmla="*/ 1175568 h 1516602"/>
                    <a:gd name="connsiteX48" fmla="*/ 564 w 1034979"/>
                    <a:gd name="connsiteY48" fmla="*/ 1181283 h 1516602"/>
                    <a:gd name="connsiteX49" fmla="*/ 6279 w 1034979"/>
                    <a:gd name="connsiteY49" fmla="*/ 1213668 h 1516602"/>
                    <a:gd name="connsiteX50" fmla="*/ 11994 w 1034979"/>
                    <a:gd name="connsiteY50" fmla="*/ 1217478 h 1516602"/>
                    <a:gd name="connsiteX51" fmla="*/ 17709 w 1034979"/>
                    <a:gd name="connsiteY51" fmla="*/ 1219383 h 1516602"/>
                    <a:gd name="connsiteX52" fmla="*/ 145344 w 1034979"/>
                    <a:gd name="connsiteY52" fmla="*/ 1217478 h 1516602"/>
                    <a:gd name="connsiteX53" fmla="*/ 239202 w 1034979"/>
                    <a:gd name="connsiteY53" fmla="*/ 1214801 h 1516602"/>
                    <a:gd name="connsiteX54" fmla="*/ 318699 w 1034979"/>
                    <a:gd name="connsiteY54" fmla="*/ 1217478 h 1516602"/>
                    <a:gd name="connsiteX55" fmla="*/ 330129 w 1034979"/>
                    <a:gd name="connsiteY55" fmla="*/ 1223193 h 1516602"/>
                    <a:gd name="connsiteX56" fmla="*/ 333939 w 1034979"/>
                    <a:gd name="connsiteY56" fmla="*/ 1228908 h 1516602"/>
                    <a:gd name="connsiteX57" fmla="*/ 339654 w 1034979"/>
                    <a:gd name="connsiteY57" fmla="*/ 1230813 h 1516602"/>
                    <a:gd name="connsiteX58" fmla="*/ 351084 w 1034979"/>
                    <a:gd name="connsiteY58" fmla="*/ 1238433 h 1516602"/>
                    <a:gd name="connsiteX59" fmla="*/ 356799 w 1034979"/>
                    <a:gd name="connsiteY59" fmla="*/ 1242243 h 1516602"/>
                    <a:gd name="connsiteX60" fmla="*/ 360609 w 1034979"/>
                    <a:gd name="connsiteY60" fmla="*/ 1247958 h 1516602"/>
                    <a:gd name="connsiteX61" fmla="*/ 366324 w 1034979"/>
                    <a:gd name="connsiteY61" fmla="*/ 1259388 h 1516602"/>
                    <a:gd name="connsiteX62" fmla="*/ 362514 w 1034979"/>
                    <a:gd name="connsiteY62" fmla="*/ 1286058 h 1516602"/>
                    <a:gd name="connsiteX63" fmla="*/ 358704 w 1034979"/>
                    <a:gd name="connsiteY63" fmla="*/ 1291773 h 1516602"/>
                    <a:gd name="connsiteX64" fmla="*/ 356799 w 1034979"/>
                    <a:gd name="connsiteY64" fmla="*/ 1297488 h 1516602"/>
                    <a:gd name="connsiteX65" fmla="*/ 352989 w 1034979"/>
                    <a:gd name="connsiteY65" fmla="*/ 1303203 h 1516602"/>
                    <a:gd name="connsiteX66" fmla="*/ 351084 w 1034979"/>
                    <a:gd name="connsiteY66" fmla="*/ 1308918 h 1516602"/>
                    <a:gd name="connsiteX67" fmla="*/ 347274 w 1034979"/>
                    <a:gd name="connsiteY67" fmla="*/ 1314633 h 1516602"/>
                    <a:gd name="connsiteX68" fmla="*/ 330129 w 1034979"/>
                    <a:gd name="connsiteY68" fmla="*/ 1381308 h 1516602"/>
                    <a:gd name="connsiteX69" fmla="*/ 328224 w 1034979"/>
                    <a:gd name="connsiteY69" fmla="*/ 1432743 h 1516602"/>
                    <a:gd name="connsiteX70" fmla="*/ 330129 w 1034979"/>
                    <a:gd name="connsiteY70" fmla="*/ 1457508 h 1516602"/>
                    <a:gd name="connsiteX71" fmla="*/ 332034 w 1034979"/>
                    <a:gd name="connsiteY71" fmla="*/ 1463223 h 1516602"/>
                    <a:gd name="connsiteX72" fmla="*/ 335844 w 1034979"/>
                    <a:gd name="connsiteY72" fmla="*/ 1467033 h 1516602"/>
                    <a:gd name="connsiteX73" fmla="*/ 364419 w 1034979"/>
                    <a:gd name="connsiteY73" fmla="*/ 1512753 h 1516602"/>
                    <a:gd name="connsiteX74" fmla="*/ 387279 w 1034979"/>
                    <a:gd name="connsiteY74" fmla="*/ 1514658 h 1516602"/>
                    <a:gd name="connsiteX75" fmla="*/ 392994 w 1034979"/>
                    <a:gd name="connsiteY75" fmla="*/ 1508943 h 1516602"/>
                    <a:gd name="connsiteX76" fmla="*/ 394899 w 1034979"/>
                    <a:gd name="connsiteY76" fmla="*/ 1497513 h 1516602"/>
                    <a:gd name="connsiteX77" fmla="*/ 396804 w 1034979"/>
                    <a:gd name="connsiteY77" fmla="*/ 1491798 h 1516602"/>
                    <a:gd name="connsiteX78" fmla="*/ 398709 w 1034979"/>
                    <a:gd name="connsiteY78" fmla="*/ 1474653 h 1516602"/>
                    <a:gd name="connsiteX79" fmla="*/ 400614 w 1034979"/>
                    <a:gd name="connsiteY79" fmla="*/ 1461318 h 1516602"/>
                    <a:gd name="connsiteX80" fmla="*/ 404424 w 1034979"/>
                    <a:gd name="connsiteY80" fmla="*/ 1404168 h 1516602"/>
                    <a:gd name="connsiteX81" fmla="*/ 410139 w 1034979"/>
                    <a:gd name="connsiteY81" fmla="*/ 1392738 h 1516602"/>
                    <a:gd name="connsiteX82" fmla="*/ 413949 w 1034979"/>
                    <a:gd name="connsiteY82" fmla="*/ 1379403 h 1516602"/>
                    <a:gd name="connsiteX83" fmla="*/ 415854 w 1034979"/>
                    <a:gd name="connsiteY83" fmla="*/ 1373688 h 1516602"/>
                    <a:gd name="connsiteX84" fmla="*/ 417759 w 1034979"/>
                    <a:gd name="connsiteY84" fmla="*/ 1360353 h 1516602"/>
                    <a:gd name="connsiteX85" fmla="*/ 421569 w 1034979"/>
                    <a:gd name="connsiteY85" fmla="*/ 1348923 h 1516602"/>
                    <a:gd name="connsiteX86" fmla="*/ 427284 w 1034979"/>
                    <a:gd name="connsiteY86" fmla="*/ 1335588 h 1516602"/>
                    <a:gd name="connsiteX87" fmla="*/ 467289 w 1034979"/>
                    <a:gd name="connsiteY87" fmla="*/ 1265103 h 1516602"/>
                    <a:gd name="connsiteX88" fmla="*/ 528455 w 1034979"/>
                    <a:gd name="connsiteY88" fmla="*/ 1252334 h 1516602"/>
                    <a:gd name="connsiteX89" fmla="*/ 573969 w 1034979"/>
                    <a:gd name="connsiteY89" fmla="*/ 1236528 h 1516602"/>
                    <a:gd name="connsiteX90" fmla="*/ 585399 w 1034979"/>
                    <a:gd name="connsiteY90" fmla="*/ 1232718 h 1516602"/>
                    <a:gd name="connsiteX91" fmla="*/ 720654 w 1034979"/>
                    <a:gd name="connsiteY91" fmla="*/ 1316538 h 1516602"/>
                    <a:gd name="connsiteX92" fmla="*/ 733989 w 1034979"/>
                    <a:gd name="connsiteY92" fmla="*/ 1326063 h 1516602"/>
                    <a:gd name="connsiteX93" fmla="*/ 743514 w 1034979"/>
                    <a:gd name="connsiteY93" fmla="*/ 1327968 h 1516602"/>
                    <a:gd name="connsiteX94" fmla="*/ 749229 w 1034979"/>
                    <a:gd name="connsiteY94" fmla="*/ 1329873 h 1516602"/>
                    <a:gd name="connsiteX95" fmla="*/ 762564 w 1034979"/>
                    <a:gd name="connsiteY95" fmla="*/ 1335588 h 1516602"/>
                    <a:gd name="connsiteX96" fmla="*/ 777804 w 1034979"/>
                    <a:gd name="connsiteY96" fmla="*/ 1333683 h 1516602"/>
                    <a:gd name="connsiteX97" fmla="*/ 789234 w 1034979"/>
                    <a:gd name="connsiteY97" fmla="*/ 1327968 h 1516602"/>
                    <a:gd name="connsiteX98" fmla="*/ 794949 w 1034979"/>
                    <a:gd name="connsiteY98" fmla="*/ 1326063 h 1516602"/>
                    <a:gd name="connsiteX99" fmla="*/ 802569 w 1034979"/>
                    <a:gd name="connsiteY99" fmla="*/ 1308918 h 1516602"/>
                    <a:gd name="connsiteX100" fmla="*/ 800664 w 1034979"/>
                    <a:gd name="connsiteY100" fmla="*/ 1284153 h 1516602"/>
                    <a:gd name="connsiteX101" fmla="*/ 798759 w 1034979"/>
                    <a:gd name="connsiteY101" fmla="*/ 1278438 h 1516602"/>
                    <a:gd name="connsiteX102" fmla="*/ 796854 w 1034979"/>
                    <a:gd name="connsiteY102" fmla="*/ 1270818 h 1516602"/>
                    <a:gd name="connsiteX103" fmla="*/ 783519 w 1034979"/>
                    <a:gd name="connsiteY103" fmla="*/ 1253673 h 1516602"/>
                    <a:gd name="connsiteX104" fmla="*/ 773994 w 1034979"/>
                    <a:gd name="connsiteY104" fmla="*/ 1247958 h 1516602"/>
                    <a:gd name="connsiteX105" fmla="*/ 648264 w 1034979"/>
                    <a:gd name="connsiteY105" fmla="*/ 1156518 h 1516602"/>
                    <a:gd name="connsiteX106" fmla="*/ 644454 w 1034979"/>
                    <a:gd name="connsiteY106" fmla="*/ 1139373 h 1516602"/>
                    <a:gd name="connsiteX107" fmla="*/ 646359 w 1034979"/>
                    <a:gd name="connsiteY107" fmla="*/ 1131753 h 1516602"/>
                    <a:gd name="connsiteX108" fmla="*/ 650169 w 1034979"/>
                    <a:gd name="connsiteY108" fmla="*/ 1114608 h 1516602"/>
                    <a:gd name="connsiteX109" fmla="*/ 653979 w 1034979"/>
                    <a:gd name="connsiteY109" fmla="*/ 1108893 h 1516602"/>
                    <a:gd name="connsiteX110" fmla="*/ 655884 w 1034979"/>
                    <a:gd name="connsiteY110" fmla="*/ 1103178 h 1516602"/>
                    <a:gd name="connsiteX111" fmla="*/ 661599 w 1034979"/>
                    <a:gd name="connsiteY111" fmla="*/ 1101273 h 1516602"/>
                    <a:gd name="connsiteX112" fmla="*/ 671124 w 1034979"/>
                    <a:gd name="connsiteY112" fmla="*/ 1089843 h 1516602"/>
                    <a:gd name="connsiteX113" fmla="*/ 724464 w 1034979"/>
                    <a:gd name="connsiteY113" fmla="*/ 1082223 h 1516602"/>
                    <a:gd name="connsiteX114" fmla="*/ 842574 w 1034979"/>
                    <a:gd name="connsiteY114" fmla="*/ 1084128 h 1516602"/>
                    <a:gd name="connsiteX115" fmla="*/ 871149 w 1034979"/>
                    <a:gd name="connsiteY115" fmla="*/ 1086033 h 1516602"/>
                    <a:gd name="connsiteX116" fmla="*/ 899724 w 1034979"/>
                    <a:gd name="connsiteY116" fmla="*/ 1091748 h 1516602"/>
                    <a:gd name="connsiteX117" fmla="*/ 922584 w 1034979"/>
                    <a:gd name="connsiteY117" fmla="*/ 1095558 h 1516602"/>
                    <a:gd name="connsiteX118" fmla="*/ 951159 w 1034979"/>
                    <a:gd name="connsiteY118" fmla="*/ 1101273 h 1516602"/>
                    <a:gd name="connsiteX119" fmla="*/ 956874 w 1034979"/>
                    <a:gd name="connsiteY119" fmla="*/ 1101273 h 1516602"/>
                    <a:gd name="connsiteX120" fmla="*/ 1002594 w 1034979"/>
                    <a:gd name="connsiteY120" fmla="*/ 1099368 h 1516602"/>
                    <a:gd name="connsiteX121" fmla="*/ 1031169 w 1034979"/>
                    <a:gd name="connsiteY121" fmla="*/ 1091748 h 1516602"/>
                    <a:gd name="connsiteX122" fmla="*/ 1034979 w 1034979"/>
                    <a:gd name="connsiteY122" fmla="*/ 1086033 h 1516602"/>
                    <a:gd name="connsiteX123" fmla="*/ 1033074 w 1034979"/>
                    <a:gd name="connsiteY123" fmla="*/ 1066983 h 1516602"/>
                    <a:gd name="connsiteX124" fmla="*/ 1027359 w 1034979"/>
                    <a:gd name="connsiteY124" fmla="*/ 1063173 h 1516602"/>
                    <a:gd name="connsiteX125" fmla="*/ 1012119 w 1034979"/>
                    <a:gd name="connsiteY125" fmla="*/ 1061268 h 1516602"/>
                    <a:gd name="connsiteX126" fmla="*/ 1006404 w 1034979"/>
                    <a:gd name="connsiteY126" fmla="*/ 1059363 h 1516602"/>
                    <a:gd name="connsiteX127" fmla="*/ 998784 w 1034979"/>
                    <a:gd name="connsiteY127" fmla="*/ 1057458 h 1516602"/>
                    <a:gd name="connsiteX128" fmla="*/ 987354 w 1034979"/>
                    <a:gd name="connsiteY128" fmla="*/ 1049838 h 1516602"/>
                    <a:gd name="connsiteX129" fmla="*/ 975924 w 1034979"/>
                    <a:gd name="connsiteY129" fmla="*/ 1046028 h 1516602"/>
                    <a:gd name="connsiteX130" fmla="*/ 970209 w 1034979"/>
                    <a:gd name="connsiteY130" fmla="*/ 1044123 h 1516602"/>
                    <a:gd name="connsiteX131" fmla="*/ 962589 w 1034979"/>
                    <a:gd name="connsiteY131" fmla="*/ 1042218 h 1516602"/>
                    <a:gd name="connsiteX132" fmla="*/ 956874 w 1034979"/>
                    <a:gd name="connsiteY132" fmla="*/ 1040313 h 1516602"/>
                    <a:gd name="connsiteX133" fmla="*/ 935919 w 1034979"/>
                    <a:gd name="connsiteY133" fmla="*/ 1034598 h 1516602"/>
                    <a:gd name="connsiteX134" fmla="*/ 825429 w 1034979"/>
                    <a:gd name="connsiteY134" fmla="*/ 1034598 h 1516602"/>
                    <a:gd name="connsiteX135" fmla="*/ 730179 w 1034979"/>
                    <a:gd name="connsiteY135" fmla="*/ 1038408 h 1516602"/>
                    <a:gd name="connsiteX136" fmla="*/ 669219 w 1034979"/>
                    <a:gd name="connsiteY136" fmla="*/ 1046028 h 1516602"/>
                    <a:gd name="connsiteX137" fmla="*/ 646359 w 1034979"/>
                    <a:gd name="connsiteY137" fmla="*/ 1049838 h 1516602"/>
                    <a:gd name="connsiteX138" fmla="*/ 642549 w 1034979"/>
                    <a:gd name="connsiteY138" fmla="*/ 1038408 h 1516602"/>
                    <a:gd name="connsiteX139" fmla="*/ 640644 w 1034979"/>
                    <a:gd name="connsiteY139" fmla="*/ 1032693 h 1516602"/>
                    <a:gd name="connsiteX140" fmla="*/ 642549 w 1034979"/>
                    <a:gd name="connsiteY140" fmla="*/ 1015548 h 1516602"/>
                    <a:gd name="connsiteX141" fmla="*/ 644454 w 1034979"/>
                    <a:gd name="connsiteY141" fmla="*/ 1009833 h 1516602"/>
                    <a:gd name="connsiteX142" fmla="*/ 661599 w 1034979"/>
                    <a:gd name="connsiteY142" fmla="*/ 1000308 h 1516602"/>
                    <a:gd name="connsiteX143" fmla="*/ 673029 w 1034979"/>
                    <a:gd name="connsiteY143" fmla="*/ 992688 h 1516602"/>
                    <a:gd name="connsiteX144" fmla="*/ 674934 w 1034979"/>
                    <a:gd name="connsiteY144" fmla="*/ 986973 h 1516602"/>
                    <a:gd name="connsiteX145" fmla="*/ 680649 w 1034979"/>
                    <a:gd name="connsiteY145" fmla="*/ 985068 h 1516602"/>
                    <a:gd name="connsiteX146" fmla="*/ 686364 w 1034979"/>
                    <a:gd name="connsiteY146" fmla="*/ 981258 h 1516602"/>
                    <a:gd name="connsiteX147" fmla="*/ 695889 w 1034979"/>
                    <a:gd name="connsiteY147" fmla="*/ 971733 h 1516602"/>
                    <a:gd name="connsiteX148" fmla="*/ 705414 w 1034979"/>
                    <a:gd name="connsiteY148" fmla="*/ 960303 h 1516602"/>
                    <a:gd name="connsiteX149" fmla="*/ 716844 w 1034979"/>
                    <a:gd name="connsiteY149" fmla="*/ 952683 h 1516602"/>
                    <a:gd name="connsiteX150" fmla="*/ 732084 w 1034979"/>
                    <a:gd name="connsiteY150" fmla="*/ 939348 h 1516602"/>
                    <a:gd name="connsiteX151" fmla="*/ 741609 w 1034979"/>
                    <a:gd name="connsiteY151" fmla="*/ 927918 h 1516602"/>
                    <a:gd name="connsiteX152" fmla="*/ 753039 w 1034979"/>
                    <a:gd name="connsiteY152" fmla="*/ 918393 h 1516602"/>
                    <a:gd name="connsiteX153" fmla="*/ 758754 w 1034979"/>
                    <a:gd name="connsiteY153" fmla="*/ 906963 h 1516602"/>
                    <a:gd name="connsiteX154" fmla="*/ 760659 w 1034979"/>
                    <a:gd name="connsiteY154" fmla="*/ 901248 h 1516602"/>
                    <a:gd name="connsiteX155" fmla="*/ 766374 w 1034979"/>
                    <a:gd name="connsiteY155" fmla="*/ 889818 h 1516602"/>
                    <a:gd name="connsiteX156" fmla="*/ 764469 w 1034979"/>
                    <a:gd name="connsiteY156" fmla="*/ 874578 h 1516602"/>
                    <a:gd name="connsiteX157" fmla="*/ 758754 w 1034979"/>
                    <a:gd name="connsiteY157" fmla="*/ 872673 h 1516602"/>
                    <a:gd name="connsiteX158" fmla="*/ 737799 w 1034979"/>
                    <a:gd name="connsiteY158" fmla="*/ 874578 h 1516602"/>
                    <a:gd name="connsiteX159" fmla="*/ 732084 w 1034979"/>
                    <a:gd name="connsiteY159" fmla="*/ 878388 h 1516602"/>
                    <a:gd name="connsiteX160" fmla="*/ 699699 w 1034979"/>
                    <a:gd name="connsiteY160" fmla="*/ 899343 h 1516602"/>
                    <a:gd name="connsiteX161" fmla="*/ 595181 w 1034979"/>
                    <a:gd name="connsiteY161" fmla="*/ 957831 h 1516602"/>
                    <a:gd name="connsiteX162" fmla="*/ 507294 w 1034979"/>
                    <a:gd name="connsiteY162" fmla="*/ 847908 h 1516602"/>
                    <a:gd name="connsiteX163" fmla="*/ 503484 w 1034979"/>
                    <a:gd name="connsiteY163" fmla="*/ 358323 h 1516602"/>
                    <a:gd name="connsiteX164" fmla="*/ 499674 w 1034979"/>
                    <a:gd name="connsiteY164" fmla="*/ 66858 h 1516602"/>
                    <a:gd name="connsiteX165" fmla="*/ 490149 w 1034979"/>
                    <a:gd name="connsiteY165" fmla="*/ 40188 h 1516602"/>
                    <a:gd name="connsiteX166" fmla="*/ 488244 w 1034979"/>
                    <a:gd name="connsiteY166" fmla="*/ 34473 h 1516602"/>
                    <a:gd name="connsiteX167" fmla="*/ 484434 w 1034979"/>
                    <a:gd name="connsiteY167" fmla="*/ 28758 h 1516602"/>
                    <a:gd name="connsiteX168" fmla="*/ 478719 w 1034979"/>
                    <a:gd name="connsiteY168" fmla="*/ 17328 h 1516602"/>
                    <a:gd name="connsiteX169" fmla="*/ 473004 w 1034979"/>
                    <a:gd name="connsiteY169" fmla="*/ 13518 h 1516602"/>
                    <a:gd name="connsiteX170" fmla="*/ 469194 w 1034979"/>
                    <a:gd name="connsiteY170" fmla="*/ 7803 h 1516602"/>
                    <a:gd name="connsiteX171" fmla="*/ 429189 w 1034979"/>
                    <a:gd name="connsiteY171" fmla="*/ 11613 h 1516602"/>
                    <a:gd name="connsiteX172" fmla="*/ 425379 w 1034979"/>
                    <a:gd name="connsiteY172" fmla="*/ 78288 h 1516602"/>
                    <a:gd name="connsiteX173" fmla="*/ 425379 w 1034979"/>
                    <a:gd name="connsiteY173" fmla="*/ 84003 h 1516602"/>
                    <a:gd name="connsiteX174" fmla="*/ 429189 w 1034979"/>
                    <a:gd name="connsiteY174" fmla="*/ 238308 h 1516602"/>
                    <a:gd name="connsiteX175" fmla="*/ 440619 w 1034979"/>
                    <a:gd name="connsiteY175" fmla="*/ 421188 h 1516602"/>
                    <a:gd name="connsiteX176" fmla="*/ 435265 w 1034979"/>
                    <a:gd name="connsiteY176" fmla="*/ 718368 h 1516602"/>
                    <a:gd name="connsiteX177" fmla="*/ 435059 w 1034979"/>
                    <a:gd name="connsiteY177" fmla="*/ 799046 h 1516602"/>
                    <a:gd name="connsiteX178" fmla="*/ 430322 w 1034979"/>
                    <a:gd name="connsiteY178"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219639 w 1034979"/>
                    <a:gd name="connsiteY10" fmla="*/ 948873 h 1516602"/>
                    <a:gd name="connsiteX11" fmla="*/ 213924 w 1034979"/>
                    <a:gd name="connsiteY11" fmla="*/ 946968 h 1516602"/>
                    <a:gd name="connsiteX12" fmla="*/ 206304 w 1034979"/>
                    <a:gd name="connsiteY12" fmla="*/ 945063 h 1516602"/>
                    <a:gd name="connsiteX13" fmla="*/ 194874 w 1034979"/>
                    <a:gd name="connsiteY13" fmla="*/ 941253 h 1516602"/>
                    <a:gd name="connsiteX14" fmla="*/ 189159 w 1034979"/>
                    <a:gd name="connsiteY14" fmla="*/ 939348 h 1516602"/>
                    <a:gd name="connsiteX15" fmla="*/ 181539 w 1034979"/>
                    <a:gd name="connsiteY15" fmla="*/ 937443 h 1516602"/>
                    <a:gd name="connsiteX16" fmla="*/ 170109 w 1034979"/>
                    <a:gd name="connsiteY16" fmla="*/ 931728 h 1516602"/>
                    <a:gd name="connsiteX17" fmla="*/ 116769 w 1034979"/>
                    <a:gd name="connsiteY17" fmla="*/ 903153 h 1516602"/>
                    <a:gd name="connsiteX18" fmla="*/ 59619 w 1034979"/>
                    <a:gd name="connsiteY18" fmla="*/ 874578 h 1516602"/>
                    <a:gd name="connsiteX19" fmla="*/ 46284 w 1034979"/>
                    <a:gd name="connsiteY19" fmla="*/ 895533 h 1516602"/>
                    <a:gd name="connsiteX20" fmla="*/ 50094 w 1034979"/>
                    <a:gd name="connsiteY20" fmla="*/ 933633 h 1516602"/>
                    <a:gd name="connsiteX21" fmla="*/ 53904 w 1034979"/>
                    <a:gd name="connsiteY21" fmla="*/ 939348 h 1516602"/>
                    <a:gd name="connsiteX22" fmla="*/ 59619 w 1034979"/>
                    <a:gd name="connsiteY22" fmla="*/ 943158 h 1516602"/>
                    <a:gd name="connsiteX23" fmla="*/ 63429 w 1034979"/>
                    <a:gd name="connsiteY23" fmla="*/ 948873 h 1516602"/>
                    <a:gd name="connsiteX24" fmla="*/ 80574 w 1034979"/>
                    <a:gd name="connsiteY24" fmla="*/ 958398 h 1516602"/>
                    <a:gd name="connsiteX25" fmla="*/ 166299 w 1034979"/>
                    <a:gd name="connsiteY25" fmla="*/ 979353 h 1516602"/>
                    <a:gd name="connsiteX26" fmla="*/ 191064 w 1034979"/>
                    <a:gd name="connsiteY26" fmla="*/ 985068 h 1516602"/>
                    <a:gd name="connsiteX27" fmla="*/ 208209 w 1034979"/>
                    <a:gd name="connsiteY27" fmla="*/ 990783 h 1516602"/>
                    <a:gd name="connsiteX28" fmla="*/ 213924 w 1034979"/>
                    <a:gd name="connsiteY28" fmla="*/ 992688 h 1516602"/>
                    <a:gd name="connsiteX29" fmla="*/ 229164 w 1034979"/>
                    <a:gd name="connsiteY29" fmla="*/ 996498 h 1516602"/>
                    <a:gd name="connsiteX30" fmla="*/ 248214 w 1034979"/>
                    <a:gd name="connsiteY30" fmla="*/ 1002213 h 1516602"/>
                    <a:gd name="connsiteX31" fmla="*/ 253929 w 1034979"/>
                    <a:gd name="connsiteY31" fmla="*/ 1006023 h 1516602"/>
                    <a:gd name="connsiteX32" fmla="*/ 267264 w 1034979"/>
                    <a:gd name="connsiteY32" fmla="*/ 1021263 h 1516602"/>
                    <a:gd name="connsiteX33" fmla="*/ 272979 w 1034979"/>
                    <a:gd name="connsiteY33" fmla="*/ 1040313 h 1516602"/>
                    <a:gd name="connsiteX34" fmla="*/ 274884 w 1034979"/>
                    <a:gd name="connsiteY34" fmla="*/ 1046028 h 1516602"/>
                    <a:gd name="connsiteX35" fmla="*/ 276789 w 1034979"/>
                    <a:gd name="connsiteY35" fmla="*/ 1051743 h 1516602"/>
                    <a:gd name="connsiteX36" fmla="*/ 278694 w 1034979"/>
                    <a:gd name="connsiteY36" fmla="*/ 1076508 h 1516602"/>
                    <a:gd name="connsiteX37" fmla="*/ 280599 w 1034979"/>
                    <a:gd name="connsiteY37" fmla="*/ 1082223 h 1516602"/>
                    <a:gd name="connsiteX38" fmla="*/ 278694 w 1034979"/>
                    <a:gd name="connsiteY38" fmla="*/ 1101273 h 1516602"/>
                    <a:gd name="connsiteX39" fmla="*/ 276789 w 1034979"/>
                    <a:gd name="connsiteY39" fmla="*/ 1110798 h 1516602"/>
                    <a:gd name="connsiteX40" fmla="*/ 263454 w 1034979"/>
                    <a:gd name="connsiteY40" fmla="*/ 1124133 h 1516602"/>
                    <a:gd name="connsiteX41" fmla="*/ 252024 w 1034979"/>
                    <a:gd name="connsiteY41" fmla="*/ 1131753 h 1516602"/>
                    <a:gd name="connsiteX42" fmla="*/ 240594 w 1034979"/>
                    <a:gd name="connsiteY42" fmla="*/ 1135563 h 1516602"/>
                    <a:gd name="connsiteX43" fmla="*/ 27234 w 1034979"/>
                    <a:gd name="connsiteY43" fmla="*/ 1154613 h 1516602"/>
                    <a:gd name="connsiteX44" fmla="*/ 15804 w 1034979"/>
                    <a:gd name="connsiteY44" fmla="*/ 1160328 h 1516602"/>
                    <a:gd name="connsiteX45" fmla="*/ 6279 w 1034979"/>
                    <a:gd name="connsiteY45" fmla="*/ 1169853 h 1516602"/>
                    <a:gd name="connsiteX46" fmla="*/ 4374 w 1034979"/>
                    <a:gd name="connsiteY46" fmla="*/ 1175568 h 1516602"/>
                    <a:gd name="connsiteX47" fmla="*/ 564 w 1034979"/>
                    <a:gd name="connsiteY47" fmla="*/ 1181283 h 1516602"/>
                    <a:gd name="connsiteX48" fmla="*/ 6279 w 1034979"/>
                    <a:gd name="connsiteY48" fmla="*/ 1213668 h 1516602"/>
                    <a:gd name="connsiteX49" fmla="*/ 11994 w 1034979"/>
                    <a:gd name="connsiteY49" fmla="*/ 1217478 h 1516602"/>
                    <a:gd name="connsiteX50" fmla="*/ 17709 w 1034979"/>
                    <a:gd name="connsiteY50" fmla="*/ 1219383 h 1516602"/>
                    <a:gd name="connsiteX51" fmla="*/ 145344 w 1034979"/>
                    <a:gd name="connsiteY51" fmla="*/ 1217478 h 1516602"/>
                    <a:gd name="connsiteX52" fmla="*/ 239202 w 1034979"/>
                    <a:gd name="connsiteY52" fmla="*/ 1214801 h 1516602"/>
                    <a:gd name="connsiteX53" fmla="*/ 318699 w 1034979"/>
                    <a:gd name="connsiteY53" fmla="*/ 1217478 h 1516602"/>
                    <a:gd name="connsiteX54" fmla="*/ 330129 w 1034979"/>
                    <a:gd name="connsiteY54" fmla="*/ 1223193 h 1516602"/>
                    <a:gd name="connsiteX55" fmla="*/ 333939 w 1034979"/>
                    <a:gd name="connsiteY55" fmla="*/ 1228908 h 1516602"/>
                    <a:gd name="connsiteX56" fmla="*/ 339654 w 1034979"/>
                    <a:gd name="connsiteY56" fmla="*/ 1230813 h 1516602"/>
                    <a:gd name="connsiteX57" fmla="*/ 351084 w 1034979"/>
                    <a:gd name="connsiteY57" fmla="*/ 1238433 h 1516602"/>
                    <a:gd name="connsiteX58" fmla="*/ 356799 w 1034979"/>
                    <a:gd name="connsiteY58" fmla="*/ 1242243 h 1516602"/>
                    <a:gd name="connsiteX59" fmla="*/ 360609 w 1034979"/>
                    <a:gd name="connsiteY59" fmla="*/ 1247958 h 1516602"/>
                    <a:gd name="connsiteX60" fmla="*/ 366324 w 1034979"/>
                    <a:gd name="connsiteY60" fmla="*/ 1259388 h 1516602"/>
                    <a:gd name="connsiteX61" fmla="*/ 362514 w 1034979"/>
                    <a:gd name="connsiteY61" fmla="*/ 1286058 h 1516602"/>
                    <a:gd name="connsiteX62" fmla="*/ 358704 w 1034979"/>
                    <a:gd name="connsiteY62" fmla="*/ 1291773 h 1516602"/>
                    <a:gd name="connsiteX63" fmla="*/ 356799 w 1034979"/>
                    <a:gd name="connsiteY63" fmla="*/ 1297488 h 1516602"/>
                    <a:gd name="connsiteX64" fmla="*/ 352989 w 1034979"/>
                    <a:gd name="connsiteY64" fmla="*/ 1303203 h 1516602"/>
                    <a:gd name="connsiteX65" fmla="*/ 351084 w 1034979"/>
                    <a:gd name="connsiteY65" fmla="*/ 1308918 h 1516602"/>
                    <a:gd name="connsiteX66" fmla="*/ 347274 w 1034979"/>
                    <a:gd name="connsiteY66" fmla="*/ 1314633 h 1516602"/>
                    <a:gd name="connsiteX67" fmla="*/ 330129 w 1034979"/>
                    <a:gd name="connsiteY67" fmla="*/ 1381308 h 1516602"/>
                    <a:gd name="connsiteX68" fmla="*/ 328224 w 1034979"/>
                    <a:gd name="connsiteY68" fmla="*/ 1432743 h 1516602"/>
                    <a:gd name="connsiteX69" fmla="*/ 330129 w 1034979"/>
                    <a:gd name="connsiteY69" fmla="*/ 1457508 h 1516602"/>
                    <a:gd name="connsiteX70" fmla="*/ 332034 w 1034979"/>
                    <a:gd name="connsiteY70" fmla="*/ 1463223 h 1516602"/>
                    <a:gd name="connsiteX71" fmla="*/ 335844 w 1034979"/>
                    <a:gd name="connsiteY71" fmla="*/ 1467033 h 1516602"/>
                    <a:gd name="connsiteX72" fmla="*/ 364419 w 1034979"/>
                    <a:gd name="connsiteY72" fmla="*/ 1512753 h 1516602"/>
                    <a:gd name="connsiteX73" fmla="*/ 387279 w 1034979"/>
                    <a:gd name="connsiteY73" fmla="*/ 1514658 h 1516602"/>
                    <a:gd name="connsiteX74" fmla="*/ 392994 w 1034979"/>
                    <a:gd name="connsiteY74" fmla="*/ 1508943 h 1516602"/>
                    <a:gd name="connsiteX75" fmla="*/ 394899 w 1034979"/>
                    <a:gd name="connsiteY75" fmla="*/ 1497513 h 1516602"/>
                    <a:gd name="connsiteX76" fmla="*/ 396804 w 1034979"/>
                    <a:gd name="connsiteY76" fmla="*/ 1491798 h 1516602"/>
                    <a:gd name="connsiteX77" fmla="*/ 398709 w 1034979"/>
                    <a:gd name="connsiteY77" fmla="*/ 1474653 h 1516602"/>
                    <a:gd name="connsiteX78" fmla="*/ 400614 w 1034979"/>
                    <a:gd name="connsiteY78" fmla="*/ 1461318 h 1516602"/>
                    <a:gd name="connsiteX79" fmla="*/ 404424 w 1034979"/>
                    <a:gd name="connsiteY79" fmla="*/ 1404168 h 1516602"/>
                    <a:gd name="connsiteX80" fmla="*/ 410139 w 1034979"/>
                    <a:gd name="connsiteY80" fmla="*/ 1392738 h 1516602"/>
                    <a:gd name="connsiteX81" fmla="*/ 413949 w 1034979"/>
                    <a:gd name="connsiteY81" fmla="*/ 1379403 h 1516602"/>
                    <a:gd name="connsiteX82" fmla="*/ 415854 w 1034979"/>
                    <a:gd name="connsiteY82" fmla="*/ 1373688 h 1516602"/>
                    <a:gd name="connsiteX83" fmla="*/ 417759 w 1034979"/>
                    <a:gd name="connsiteY83" fmla="*/ 1360353 h 1516602"/>
                    <a:gd name="connsiteX84" fmla="*/ 421569 w 1034979"/>
                    <a:gd name="connsiteY84" fmla="*/ 1348923 h 1516602"/>
                    <a:gd name="connsiteX85" fmla="*/ 427284 w 1034979"/>
                    <a:gd name="connsiteY85" fmla="*/ 1335588 h 1516602"/>
                    <a:gd name="connsiteX86" fmla="*/ 467289 w 1034979"/>
                    <a:gd name="connsiteY86" fmla="*/ 1265103 h 1516602"/>
                    <a:gd name="connsiteX87" fmla="*/ 528455 w 1034979"/>
                    <a:gd name="connsiteY87" fmla="*/ 1252334 h 1516602"/>
                    <a:gd name="connsiteX88" fmla="*/ 573969 w 1034979"/>
                    <a:gd name="connsiteY88" fmla="*/ 1236528 h 1516602"/>
                    <a:gd name="connsiteX89" fmla="*/ 585399 w 1034979"/>
                    <a:gd name="connsiteY89" fmla="*/ 1232718 h 1516602"/>
                    <a:gd name="connsiteX90" fmla="*/ 720654 w 1034979"/>
                    <a:gd name="connsiteY90" fmla="*/ 1316538 h 1516602"/>
                    <a:gd name="connsiteX91" fmla="*/ 733989 w 1034979"/>
                    <a:gd name="connsiteY91" fmla="*/ 1326063 h 1516602"/>
                    <a:gd name="connsiteX92" fmla="*/ 743514 w 1034979"/>
                    <a:gd name="connsiteY92" fmla="*/ 1327968 h 1516602"/>
                    <a:gd name="connsiteX93" fmla="*/ 749229 w 1034979"/>
                    <a:gd name="connsiteY93" fmla="*/ 1329873 h 1516602"/>
                    <a:gd name="connsiteX94" fmla="*/ 762564 w 1034979"/>
                    <a:gd name="connsiteY94" fmla="*/ 1335588 h 1516602"/>
                    <a:gd name="connsiteX95" fmla="*/ 777804 w 1034979"/>
                    <a:gd name="connsiteY95" fmla="*/ 1333683 h 1516602"/>
                    <a:gd name="connsiteX96" fmla="*/ 789234 w 1034979"/>
                    <a:gd name="connsiteY96" fmla="*/ 1327968 h 1516602"/>
                    <a:gd name="connsiteX97" fmla="*/ 794949 w 1034979"/>
                    <a:gd name="connsiteY97" fmla="*/ 1326063 h 1516602"/>
                    <a:gd name="connsiteX98" fmla="*/ 802569 w 1034979"/>
                    <a:gd name="connsiteY98" fmla="*/ 1308918 h 1516602"/>
                    <a:gd name="connsiteX99" fmla="*/ 800664 w 1034979"/>
                    <a:gd name="connsiteY99" fmla="*/ 1284153 h 1516602"/>
                    <a:gd name="connsiteX100" fmla="*/ 798759 w 1034979"/>
                    <a:gd name="connsiteY100" fmla="*/ 1278438 h 1516602"/>
                    <a:gd name="connsiteX101" fmla="*/ 796854 w 1034979"/>
                    <a:gd name="connsiteY101" fmla="*/ 1270818 h 1516602"/>
                    <a:gd name="connsiteX102" fmla="*/ 783519 w 1034979"/>
                    <a:gd name="connsiteY102" fmla="*/ 1253673 h 1516602"/>
                    <a:gd name="connsiteX103" fmla="*/ 773994 w 1034979"/>
                    <a:gd name="connsiteY103" fmla="*/ 1247958 h 1516602"/>
                    <a:gd name="connsiteX104" fmla="*/ 648264 w 1034979"/>
                    <a:gd name="connsiteY104" fmla="*/ 1156518 h 1516602"/>
                    <a:gd name="connsiteX105" fmla="*/ 644454 w 1034979"/>
                    <a:gd name="connsiteY105" fmla="*/ 1139373 h 1516602"/>
                    <a:gd name="connsiteX106" fmla="*/ 646359 w 1034979"/>
                    <a:gd name="connsiteY106" fmla="*/ 1131753 h 1516602"/>
                    <a:gd name="connsiteX107" fmla="*/ 650169 w 1034979"/>
                    <a:gd name="connsiteY107" fmla="*/ 1114608 h 1516602"/>
                    <a:gd name="connsiteX108" fmla="*/ 653979 w 1034979"/>
                    <a:gd name="connsiteY108" fmla="*/ 1108893 h 1516602"/>
                    <a:gd name="connsiteX109" fmla="*/ 655884 w 1034979"/>
                    <a:gd name="connsiteY109" fmla="*/ 1103178 h 1516602"/>
                    <a:gd name="connsiteX110" fmla="*/ 661599 w 1034979"/>
                    <a:gd name="connsiteY110" fmla="*/ 1101273 h 1516602"/>
                    <a:gd name="connsiteX111" fmla="*/ 671124 w 1034979"/>
                    <a:gd name="connsiteY111" fmla="*/ 1089843 h 1516602"/>
                    <a:gd name="connsiteX112" fmla="*/ 724464 w 1034979"/>
                    <a:gd name="connsiteY112" fmla="*/ 1082223 h 1516602"/>
                    <a:gd name="connsiteX113" fmla="*/ 842574 w 1034979"/>
                    <a:gd name="connsiteY113" fmla="*/ 1084128 h 1516602"/>
                    <a:gd name="connsiteX114" fmla="*/ 871149 w 1034979"/>
                    <a:gd name="connsiteY114" fmla="*/ 1086033 h 1516602"/>
                    <a:gd name="connsiteX115" fmla="*/ 899724 w 1034979"/>
                    <a:gd name="connsiteY115" fmla="*/ 1091748 h 1516602"/>
                    <a:gd name="connsiteX116" fmla="*/ 922584 w 1034979"/>
                    <a:gd name="connsiteY116" fmla="*/ 1095558 h 1516602"/>
                    <a:gd name="connsiteX117" fmla="*/ 951159 w 1034979"/>
                    <a:gd name="connsiteY117" fmla="*/ 1101273 h 1516602"/>
                    <a:gd name="connsiteX118" fmla="*/ 956874 w 1034979"/>
                    <a:gd name="connsiteY118" fmla="*/ 1101273 h 1516602"/>
                    <a:gd name="connsiteX119" fmla="*/ 1002594 w 1034979"/>
                    <a:gd name="connsiteY119" fmla="*/ 1099368 h 1516602"/>
                    <a:gd name="connsiteX120" fmla="*/ 1031169 w 1034979"/>
                    <a:gd name="connsiteY120" fmla="*/ 1091748 h 1516602"/>
                    <a:gd name="connsiteX121" fmla="*/ 1034979 w 1034979"/>
                    <a:gd name="connsiteY121" fmla="*/ 1086033 h 1516602"/>
                    <a:gd name="connsiteX122" fmla="*/ 1033074 w 1034979"/>
                    <a:gd name="connsiteY122" fmla="*/ 1066983 h 1516602"/>
                    <a:gd name="connsiteX123" fmla="*/ 1027359 w 1034979"/>
                    <a:gd name="connsiteY123" fmla="*/ 1063173 h 1516602"/>
                    <a:gd name="connsiteX124" fmla="*/ 1012119 w 1034979"/>
                    <a:gd name="connsiteY124" fmla="*/ 1061268 h 1516602"/>
                    <a:gd name="connsiteX125" fmla="*/ 1006404 w 1034979"/>
                    <a:gd name="connsiteY125" fmla="*/ 1059363 h 1516602"/>
                    <a:gd name="connsiteX126" fmla="*/ 998784 w 1034979"/>
                    <a:gd name="connsiteY126" fmla="*/ 1057458 h 1516602"/>
                    <a:gd name="connsiteX127" fmla="*/ 987354 w 1034979"/>
                    <a:gd name="connsiteY127" fmla="*/ 1049838 h 1516602"/>
                    <a:gd name="connsiteX128" fmla="*/ 975924 w 1034979"/>
                    <a:gd name="connsiteY128" fmla="*/ 1046028 h 1516602"/>
                    <a:gd name="connsiteX129" fmla="*/ 970209 w 1034979"/>
                    <a:gd name="connsiteY129" fmla="*/ 1044123 h 1516602"/>
                    <a:gd name="connsiteX130" fmla="*/ 962589 w 1034979"/>
                    <a:gd name="connsiteY130" fmla="*/ 1042218 h 1516602"/>
                    <a:gd name="connsiteX131" fmla="*/ 956874 w 1034979"/>
                    <a:gd name="connsiteY131" fmla="*/ 1040313 h 1516602"/>
                    <a:gd name="connsiteX132" fmla="*/ 935919 w 1034979"/>
                    <a:gd name="connsiteY132" fmla="*/ 1034598 h 1516602"/>
                    <a:gd name="connsiteX133" fmla="*/ 825429 w 1034979"/>
                    <a:gd name="connsiteY133" fmla="*/ 1034598 h 1516602"/>
                    <a:gd name="connsiteX134" fmla="*/ 730179 w 1034979"/>
                    <a:gd name="connsiteY134" fmla="*/ 1038408 h 1516602"/>
                    <a:gd name="connsiteX135" fmla="*/ 669219 w 1034979"/>
                    <a:gd name="connsiteY135" fmla="*/ 1046028 h 1516602"/>
                    <a:gd name="connsiteX136" fmla="*/ 646359 w 1034979"/>
                    <a:gd name="connsiteY136" fmla="*/ 1049838 h 1516602"/>
                    <a:gd name="connsiteX137" fmla="*/ 642549 w 1034979"/>
                    <a:gd name="connsiteY137" fmla="*/ 1038408 h 1516602"/>
                    <a:gd name="connsiteX138" fmla="*/ 640644 w 1034979"/>
                    <a:gd name="connsiteY138" fmla="*/ 1032693 h 1516602"/>
                    <a:gd name="connsiteX139" fmla="*/ 642549 w 1034979"/>
                    <a:gd name="connsiteY139" fmla="*/ 1015548 h 1516602"/>
                    <a:gd name="connsiteX140" fmla="*/ 644454 w 1034979"/>
                    <a:gd name="connsiteY140" fmla="*/ 1009833 h 1516602"/>
                    <a:gd name="connsiteX141" fmla="*/ 661599 w 1034979"/>
                    <a:gd name="connsiteY141" fmla="*/ 1000308 h 1516602"/>
                    <a:gd name="connsiteX142" fmla="*/ 673029 w 1034979"/>
                    <a:gd name="connsiteY142" fmla="*/ 992688 h 1516602"/>
                    <a:gd name="connsiteX143" fmla="*/ 674934 w 1034979"/>
                    <a:gd name="connsiteY143" fmla="*/ 986973 h 1516602"/>
                    <a:gd name="connsiteX144" fmla="*/ 680649 w 1034979"/>
                    <a:gd name="connsiteY144" fmla="*/ 985068 h 1516602"/>
                    <a:gd name="connsiteX145" fmla="*/ 686364 w 1034979"/>
                    <a:gd name="connsiteY145" fmla="*/ 981258 h 1516602"/>
                    <a:gd name="connsiteX146" fmla="*/ 695889 w 1034979"/>
                    <a:gd name="connsiteY146" fmla="*/ 971733 h 1516602"/>
                    <a:gd name="connsiteX147" fmla="*/ 705414 w 1034979"/>
                    <a:gd name="connsiteY147" fmla="*/ 960303 h 1516602"/>
                    <a:gd name="connsiteX148" fmla="*/ 716844 w 1034979"/>
                    <a:gd name="connsiteY148" fmla="*/ 952683 h 1516602"/>
                    <a:gd name="connsiteX149" fmla="*/ 732084 w 1034979"/>
                    <a:gd name="connsiteY149" fmla="*/ 939348 h 1516602"/>
                    <a:gd name="connsiteX150" fmla="*/ 741609 w 1034979"/>
                    <a:gd name="connsiteY150" fmla="*/ 927918 h 1516602"/>
                    <a:gd name="connsiteX151" fmla="*/ 753039 w 1034979"/>
                    <a:gd name="connsiteY151" fmla="*/ 918393 h 1516602"/>
                    <a:gd name="connsiteX152" fmla="*/ 758754 w 1034979"/>
                    <a:gd name="connsiteY152" fmla="*/ 906963 h 1516602"/>
                    <a:gd name="connsiteX153" fmla="*/ 760659 w 1034979"/>
                    <a:gd name="connsiteY153" fmla="*/ 901248 h 1516602"/>
                    <a:gd name="connsiteX154" fmla="*/ 766374 w 1034979"/>
                    <a:gd name="connsiteY154" fmla="*/ 889818 h 1516602"/>
                    <a:gd name="connsiteX155" fmla="*/ 764469 w 1034979"/>
                    <a:gd name="connsiteY155" fmla="*/ 874578 h 1516602"/>
                    <a:gd name="connsiteX156" fmla="*/ 758754 w 1034979"/>
                    <a:gd name="connsiteY156" fmla="*/ 872673 h 1516602"/>
                    <a:gd name="connsiteX157" fmla="*/ 737799 w 1034979"/>
                    <a:gd name="connsiteY157" fmla="*/ 874578 h 1516602"/>
                    <a:gd name="connsiteX158" fmla="*/ 732084 w 1034979"/>
                    <a:gd name="connsiteY158" fmla="*/ 878388 h 1516602"/>
                    <a:gd name="connsiteX159" fmla="*/ 699699 w 1034979"/>
                    <a:gd name="connsiteY159" fmla="*/ 899343 h 1516602"/>
                    <a:gd name="connsiteX160" fmla="*/ 595181 w 1034979"/>
                    <a:gd name="connsiteY160" fmla="*/ 957831 h 1516602"/>
                    <a:gd name="connsiteX161" fmla="*/ 507294 w 1034979"/>
                    <a:gd name="connsiteY161" fmla="*/ 847908 h 1516602"/>
                    <a:gd name="connsiteX162" fmla="*/ 503484 w 1034979"/>
                    <a:gd name="connsiteY162" fmla="*/ 358323 h 1516602"/>
                    <a:gd name="connsiteX163" fmla="*/ 499674 w 1034979"/>
                    <a:gd name="connsiteY163" fmla="*/ 66858 h 1516602"/>
                    <a:gd name="connsiteX164" fmla="*/ 490149 w 1034979"/>
                    <a:gd name="connsiteY164" fmla="*/ 40188 h 1516602"/>
                    <a:gd name="connsiteX165" fmla="*/ 488244 w 1034979"/>
                    <a:gd name="connsiteY165" fmla="*/ 34473 h 1516602"/>
                    <a:gd name="connsiteX166" fmla="*/ 484434 w 1034979"/>
                    <a:gd name="connsiteY166" fmla="*/ 28758 h 1516602"/>
                    <a:gd name="connsiteX167" fmla="*/ 478719 w 1034979"/>
                    <a:gd name="connsiteY167" fmla="*/ 17328 h 1516602"/>
                    <a:gd name="connsiteX168" fmla="*/ 473004 w 1034979"/>
                    <a:gd name="connsiteY168" fmla="*/ 13518 h 1516602"/>
                    <a:gd name="connsiteX169" fmla="*/ 469194 w 1034979"/>
                    <a:gd name="connsiteY169" fmla="*/ 7803 h 1516602"/>
                    <a:gd name="connsiteX170" fmla="*/ 429189 w 1034979"/>
                    <a:gd name="connsiteY170" fmla="*/ 11613 h 1516602"/>
                    <a:gd name="connsiteX171" fmla="*/ 425379 w 1034979"/>
                    <a:gd name="connsiteY171" fmla="*/ 78288 h 1516602"/>
                    <a:gd name="connsiteX172" fmla="*/ 425379 w 1034979"/>
                    <a:gd name="connsiteY172" fmla="*/ 84003 h 1516602"/>
                    <a:gd name="connsiteX173" fmla="*/ 429189 w 1034979"/>
                    <a:gd name="connsiteY173" fmla="*/ 238308 h 1516602"/>
                    <a:gd name="connsiteX174" fmla="*/ 440619 w 1034979"/>
                    <a:gd name="connsiteY174" fmla="*/ 421188 h 1516602"/>
                    <a:gd name="connsiteX175" fmla="*/ 435265 w 1034979"/>
                    <a:gd name="connsiteY175" fmla="*/ 718368 h 1516602"/>
                    <a:gd name="connsiteX176" fmla="*/ 435059 w 1034979"/>
                    <a:gd name="connsiteY176" fmla="*/ 799046 h 1516602"/>
                    <a:gd name="connsiteX177" fmla="*/ 430322 w 1034979"/>
                    <a:gd name="connsiteY177"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219639 w 1034979"/>
                    <a:gd name="connsiteY10" fmla="*/ 948873 h 1516602"/>
                    <a:gd name="connsiteX11" fmla="*/ 213924 w 1034979"/>
                    <a:gd name="connsiteY11" fmla="*/ 946968 h 1516602"/>
                    <a:gd name="connsiteX12" fmla="*/ 206304 w 1034979"/>
                    <a:gd name="connsiteY12" fmla="*/ 945063 h 1516602"/>
                    <a:gd name="connsiteX13" fmla="*/ 194874 w 1034979"/>
                    <a:gd name="connsiteY13" fmla="*/ 941253 h 1516602"/>
                    <a:gd name="connsiteX14" fmla="*/ 189159 w 1034979"/>
                    <a:gd name="connsiteY14" fmla="*/ 939348 h 1516602"/>
                    <a:gd name="connsiteX15" fmla="*/ 181539 w 1034979"/>
                    <a:gd name="connsiteY15" fmla="*/ 937443 h 1516602"/>
                    <a:gd name="connsiteX16" fmla="*/ 116769 w 1034979"/>
                    <a:gd name="connsiteY16" fmla="*/ 903153 h 1516602"/>
                    <a:gd name="connsiteX17" fmla="*/ 59619 w 1034979"/>
                    <a:gd name="connsiteY17" fmla="*/ 874578 h 1516602"/>
                    <a:gd name="connsiteX18" fmla="*/ 46284 w 1034979"/>
                    <a:gd name="connsiteY18" fmla="*/ 895533 h 1516602"/>
                    <a:gd name="connsiteX19" fmla="*/ 50094 w 1034979"/>
                    <a:gd name="connsiteY19" fmla="*/ 933633 h 1516602"/>
                    <a:gd name="connsiteX20" fmla="*/ 53904 w 1034979"/>
                    <a:gd name="connsiteY20" fmla="*/ 939348 h 1516602"/>
                    <a:gd name="connsiteX21" fmla="*/ 59619 w 1034979"/>
                    <a:gd name="connsiteY21" fmla="*/ 943158 h 1516602"/>
                    <a:gd name="connsiteX22" fmla="*/ 63429 w 1034979"/>
                    <a:gd name="connsiteY22" fmla="*/ 948873 h 1516602"/>
                    <a:gd name="connsiteX23" fmla="*/ 80574 w 1034979"/>
                    <a:gd name="connsiteY23" fmla="*/ 958398 h 1516602"/>
                    <a:gd name="connsiteX24" fmla="*/ 166299 w 1034979"/>
                    <a:gd name="connsiteY24" fmla="*/ 979353 h 1516602"/>
                    <a:gd name="connsiteX25" fmla="*/ 191064 w 1034979"/>
                    <a:gd name="connsiteY25" fmla="*/ 985068 h 1516602"/>
                    <a:gd name="connsiteX26" fmla="*/ 208209 w 1034979"/>
                    <a:gd name="connsiteY26" fmla="*/ 990783 h 1516602"/>
                    <a:gd name="connsiteX27" fmla="*/ 213924 w 1034979"/>
                    <a:gd name="connsiteY27" fmla="*/ 992688 h 1516602"/>
                    <a:gd name="connsiteX28" fmla="*/ 229164 w 1034979"/>
                    <a:gd name="connsiteY28" fmla="*/ 996498 h 1516602"/>
                    <a:gd name="connsiteX29" fmla="*/ 248214 w 1034979"/>
                    <a:gd name="connsiteY29" fmla="*/ 1002213 h 1516602"/>
                    <a:gd name="connsiteX30" fmla="*/ 253929 w 1034979"/>
                    <a:gd name="connsiteY30" fmla="*/ 1006023 h 1516602"/>
                    <a:gd name="connsiteX31" fmla="*/ 267264 w 1034979"/>
                    <a:gd name="connsiteY31" fmla="*/ 1021263 h 1516602"/>
                    <a:gd name="connsiteX32" fmla="*/ 272979 w 1034979"/>
                    <a:gd name="connsiteY32" fmla="*/ 1040313 h 1516602"/>
                    <a:gd name="connsiteX33" fmla="*/ 274884 w 1034979"/>
                    <a:gd name="connsiteY33" fmla="*/ 1046028 h 1516602"/>
                    <a:gd name="connsiteX34" fmla="*/ 276789 w 1034979"/>
                    <a:gd name="connsiteY34" fmla="*/ 1051743 h 1516602"/>
                    <a:gd name="connsiteX35" fmla="*/ 278694 w 1034979"/>
                    <a:gd name="connsiteY35" fmla="*/ 1076508 h 1516602"/>
                    <a:gd name="connsiteX36" fmla="*/ 280599 w 1034979"/>
                    <a:gd name="connsiteY36" fmla="*/ 1082223 h 1516602"/>
                    <a:gd name="connsiteX37" fmla="*/ 278694 w 1034979"/>
                    <a:gd name="connsiteY37" fmla="*/ 1101273 h 1516602"/>
                    <a:gd name="connsiteX38" fmla="*/ 276789 w 1034979"/>
                    <a:gd name="connsiteY38" fmla="*/ 1110798 h 1516602"/>
                    <a:gd name="connsiteX39" fmla="*/ 263454 w 1034979"/>
                    <a:gd name="connsiteY39" fmla="*/ 1124133 h 1516602"/>
                    <a:gd name="connsiteX40" fmla="*/ 252024 w 1034979"/>
                    <a:gd name="connsiteY40" fmla="*/ 1131753 h 1516602"/>
                    <a:gd name="connsiteX41" fmla="*/ 240594 w 1034979"/>
                    <a:gd name="connsiteY41" fmla="*/ 1135563 h 1516602"/>
                    <a:gd name="connsiteX42" fmla="*/ 27234 w 1034979"/>
                    <a:gd name="connsiteY42" fmla="*/ 1154613 h 1516602"/>
                    <a:gd name="connsiteX43" fmla="*/ 15804 w 1034979"/>
                    <a:gd name="connsiteY43" fmla="*/ 1160328 h 1516602"/>
                    <a:gd name="connsiteX44" fmla="*/ 6279 w 1034979"/>
                    <a:gd name="connsiteY44" fmla="*/ 1169853 h 1516602"/>
                    <a:gd name="connsiteX45" fmla="*/ 4374 w 1034979"/>
                    <a:gd name="connsiteY45" fmla="*/ 1175568 h 1516602"/>
                    <a:gd name="connsiteX46" fmla="*/ 564 w 1034979"/>
                    <a:gd name="connsiteY46" fmla="*/ 1181283 h 1516602"/>
                    <a:gd name="connsiteX47" fmla="*/ 6279 w 1034979"/>
                    <a:gd name="connsiteY47" fmla="*/ 1213668 h 1516602"/>
                    <a:gd name="connsiteX48" fmla="*/ 11994 w 1034979"/>
                    <a:gd name="connsiteY48" fmla="*/ 1217478 h 1516602"/>
                    <a:gd name="connsiteX49" fmla="*/ 17709 w 1034979"/>
                    <a:gd name="connsiteY49" fmla="*/ 1219383 h 1516602"/>
                    <a:gd name="connsiteX50" fmla="*/ 145344 w 1034979"/>
                    <a:gd name="connsiteY50" fmla="*/ 1217478 h 1516602"/>
                    <a:gd name="connsiteX51" fmla="*/ 239202 w 1034979"/>
                    <a:gd name="connsiteY51" fmla="*/ 1214801 h 1516602"/>
                    <a:gd name="connsiteX52" fmla="*/ 318699 w 1034979"/>
                    <a:gd name="connsiteY52" fmla="*/ 1217478 h 1516602"/>
                    <a:gd name="connsiteX53" fmla="*/ 330129 w 1034979"/>
                    <a:gd name="connsiteY53" fmla="*/ 1223193 h 1516602"/>
                    <a:gd name="connsiteX54" fmla="*/ 333939 w 1034979"/>
                    <a:gd name="connsiteY54" fmla="*/ 1228908 h 1516602"/>
                    <a:gd name="connsiteX55" fmla="*/ 339654 w 1034979"/>
                    <a:gd name="connsiteY55" fmla="*/ 1230813 h 1516602"/>
                    <a:gd name="connsiteX56" fmla="*/ 351084 w 1034979"/>
                    <a:gd name="connsiteY56" fmla="*/ 1238433 h 1516602"/>
                    <a:gd name="connsiteX57" fmla="*/ 356799 w 1034979"/>
                    <a:gd name="connsiteY57" fmla="*/ 1242243 h 1516602"/>
                    <a:gd name="connsiteX58" fmla="*/ 360609 w 1034979"/>
                    <a:gd name="connsiteY58" fmla="*/ 1247958 h 1516602"/>
                    <a:gd name="connsiteX59" fmla="*/ 366324 w 1034979"/>
                    <a:gd name="connsiteY59" fmla="*/ 1259388 h 1516602"/>
                    <a:gd name="connsiteX60" fmla="*/ 362514 w 1034979"/>
                    <a:gd name="connsiteY60" fmla="*/ 1286058 h 1516602"/>
                    <a:gd name="connsiteX61" fmla="*/ 358704 w 1034979"/>
                    <a:gd name="connsiteY61" fmla="*/ 1291773 h 1516602"/>
                    <a:gd name="connsiteX62" fmla="*/ 356799 w 1034979"/>
                    <a:gd name="connsiteY62" fmla="*/ 1297488 h 1516602"/>
                    <a:gd name="connsiteX63" fmla="*/ 352989 w 1034979"/>
                    <a:gd name="connsiteY63" fmla="*/ 1303203 h 1516602"/>
                    <a:gd name="connsiteX64" fmla="*/ 351084 w 1034979"/>
                    <a:gd name="connsiteY64" fmla="*/ 1308918 h 1516602"/>
                    <a:gd name="connsiteX65" fmla="*/ 347274 w 1034979"/>
                    <a:gd name="connsiteY65" fmla="*/ 1314633 h 1516602"/>
                    <a:gd name="connsiteX66" fmla="*/ 330129 w 1034979"/>
                    <a:gd name="connsiteY66" fmla="*/ 1381308 h 1516602"/>
                    <a:gd name="connsiteX67" fmla="*/ 328224 w 1034979"/>
                    <a:gd name="connsiteY67" fmla="*/ 1432743 h 1516602"/>
                    <a:gd name="connsiteX68" fmla="*/ 330129 w 1034979"/>
                    <a:gd name="connsiteY68" fmla="*/ 1457508 h 1516602"/>
                    <a:gd name="connsiteX69" fmla="*/ 332034 w 1034979"/>
                    <a:gd name="connsiteY69" fmla="*/ 1463223 h 1516602"/>
                    <a:gd name="connsiteX70" fmla="*/ 335844 w 1034979"/>
                    <a:gd name="connsiteY70" fmla="*/ 1467033 h 1516602"/>
                    <a:gd name="connsiteX71" fmla="*/ 364419 w 1034979"/>
                    <a:gd name="connsiteY71" fmla="*/ 1512753 h 1516602"/>
                    <a:gd name="connsiteX72" fmla="*/ 387279 w 1034979"/>
                    <a:gd name="connsiteY72" fmla="*/ 1514658 h 1516602"/>
                    <a:gd name="connsiteX73" fmla="*/ 392994 w 1034979"/>
                    <a:gd name="connsiteY73" fmla="*/ 1508943 h 1516602"/>
                    <a:gd name="connsiteX74" fmla="*/ 394899 w 1034979"/>
                    <a:gd name="connsiteY74" fmla="*/ 1497513 h 1516602"/>
                    <a:gd name="connsiteX75" fmla="*/ 396804 w 1034979"/>
                    <a:gd name="connsiteY75" fmla="*/ 1491798 h 1516602"/>
                    <a:gd name="connsiteX76" fmla="*/ 398709 w 1034979"/>
                    <a:gd name="connsiteY76" fmla="*/ 1474653 h 1516602"/>
                    <a:gd name="connsiteX77" fmla="*/ 400614 w 1034979"/>
                    <a:gd name="connsiteY77" fmla="*/ 1461318 h 1516602"/>
                    <a:gd name="connsiteX78" fmla="*/ 404424 w 1034979"/>
                    <a:gd name="connsiteY78" fmla="*/ 1404168 h 1516602"/>
                    <a:gd name="connsiteX79" fmla="*/ 410139 w 1034979"/>
                    <a:gd name="connsiteY79" fmla="*/ 1392738 h 1516602"/>
                    <a:gd name="connsiteX80" fmla="*/ 413949 w 1034979"/>
                    <a:gd name="connsiteY80" fmla="*/ 1379403 h 1516602"/>
                    <a:gd name="connsiteX81" fmla="*/ 415854 w 1034979"/>
                    <a:gd name="connsiteY81" fmla="*/ 1373688 h 1516602"/>
                    <a:gd name="connsiteX82" fmla="*/ 417759 w 1034979"/>
                    <a:gd name="connsiteY82" fmla="*/ 1360353 h 1516602"/>
                    <a:gd name="connsiteX83" fmla="*/ 421569 w 1034979"/>
                    <a:gd name="connsiteY83" fmla="*/ 1348923 h 1516602"/>
                    <a:gd name="connsiteX84" fmla="*/ 427284 w 1034979"/>
                    <a:gd name="connsiteY84" fmla="*/ 1335588 h 1516602"/>
                    <a:gd name="connsiteX85" fmla="*/ 467289 w 1034979"/>
                    <a:gd name="connsiteY85" fmla="*/ 1265103 h 1516602"/>
                    <a:gd name="connsiteX86" fmla="*/ 528455 w 1034979"/>
                    <a:gd name="connsiteY86" fmla="*/ 1252334 h 1516602"/>
                    <a:gd name="connsiteX87" fmla="*/ 573969 w 1034979"/>
                    <a:gd name="connsiteY87" fmla="*/ 1236528 h 1516602"/>
                    <a:gd name="connsiteX88" fmla="*/ 585399 w 1034979"/>
                    <a:gd name="connsiteY88" fmla="*/ 1232718 h 1516602"/>
                    <a:gd name="connsiteX89" fmla="*/ 720654 w 1034979"/>
                    <a:gd name="connsiteY89" fmla="*/ 1316538 h 1516602"/>
                    <a:gd name="connsiteX90" fmla="*/ 733989 w 1034979"/>
                    <a:gd name="connsiteY90" fmla="*/ 1326063 h 1516602"/>
                    <a:gd name="connsiteX91" fmla="*/ 743514 w 1034979"/>
                    <a:gd name="connsiteY91" fmla="*/ 1327968 h 1516602"/>
                    <a:gd name="connsiteX92" fmla="*/ 749229 w 1034979"/>
                    <a:gd name="connsiteY92" fmla="*/ 1329873 h 1516602"/>
                    <a:gd name="connsiteX93" fmla="*/ 762564 w 1034979"/>
                    <a:gd name="connsiteY93" fmla="*/ 1335588 h 1516602"/>
                    <a:gd name="connsiteX94" fmla="*/ 777804 w 1034979"/>
                    <a:gd name="connsiteY94" fmla="*/ 1333683 h 1516602"/>
                    <a:gd name="connsiteX95" fmla="*/ 789234 w 1034979"/>
                    <a:gd name="connsiteY95" fmla="*/ 1327968 h 1516602"/>
                    <a:gd name="connsiteX96" fmla="*/ 794949 w 1034979"/>
                    <a:gd name="connsiteY96" fmla="*/ 1326063 h 1516602"/>
                    <a:gd name="connsiteX97" fmla="*/ 802569 w 1034979"/>
                    <a:gd name="connsiteY97" fmla="*/ 1308918 h 1516602"/>
                    <a:gd name="connsiteX98" fmla="*/ 800664 w 1034979"/>
                    <a:gd name="connsiteY98" fmla="*/ 1284153 h 1516602"/>
                    <a:gd name="connsiteX99" fmla="*/ 798759 w 1034979"/>
                    <a:gd name="connsiteY99" fmla="*/ 1278438 h 1516602"/>
                    <a:gd name="connsiteX100" fmla="*/ 796854 w 1034979"/>
                    <a:gd name="connsiteY100" fmla="*/ 1270818 h 1516602"/>
                    <a:gd name="connsiteX101" fmla="*/ 783519 w 1034979"/>
                    <a:gd name="connsiteY101" fmla="*/ 1253673 h 1516602"/>
                    <a:gd name="connsiteX102" fmla="*/ 773994 w 1034979"/>
                    <a:gd name="connsiteY102" fmla="*/ 1247958 h 1516602"/>
                    <a:gd name="connsiteX103" fmla="*/ 648264 w 1034979"/>
                    <a:gd name="connsiteY103" fmla="*/ 1156518 h 1516602"/>
                    <a:gd name="connsiteX104" fmla="*/ 644454 w 1034979"/>
                    <a:gd name="connsiteY104" fmla="*/ 1139373 h 1516602"/>
                    <a:gd name="connsiteX105" fmla="*/ 646359 w 1034979"/>
                    <a:gd name="connsiteY105" fmla="*/ 1131753 h 1516602"/>
                    <a:gd name="connsiteX106" fmla="*/ 650169 w 1034979"/>
                    <a:gd name="connsiteY106" fmla="*/ 1114608 h 1516602"/>
                    <a:gd name="connsiteX107" fmla="*/ 653979 w 1034979"/>
                    <a:gd name="connsiteY107" fmla="*/ 1108893 h 1516602"/>
                    <a:gd name="connsiteX108" fmla="*/ 655884 w 1034979"/>
                    <a:gd name="connsiteY108" fmla="*/ 1103178 h 1516602"/>
                    <a:gd name="connsiteX109" fmla="*/ 661599 w 1034979"/>
                    <a:gd name="connsiteY109" fmla="*/ 1101273 h 1516602"/>
                    <a:gd name="connsiteX110" fmla="*/ 671124 w 1034979"/>
                    <a:gd name="connsiteY110" fmla="*/ 1089843 h 1516602"/>
                    <a:gd name="connsiteX111" fmla="*/ 724464 w 1034979"/>
                    <a:gd name="connsiteY111" fmla="*/ 1082223 h 1516602"/>
                    <a:gd name="connsiteX112" fmla="*/ 842574 w 1034979"/>
                    <a:gd name="connsiteY112" fmla="*/ 1084128 h 1516602"/>
                    <a:gd name="connsiteX113" fmla="*/ 871149 w 1034979"/>
                    <a:gd name="connsiteY113" fmla="*/ 1086033 h 1516602"/>
                    <a:gd name="connsiteX114" fmla="*/ 899724 w 1034979"/>
                    <a:gd name="connsiteY114" fmla="*/ 1091748 h 1516602"/>
                    <a:gd name="connsiteX115" fmla="*/ 922584 w 1034979"/>
                    <a:gd name="connsiteY115" fmla="*/ 1095558 h 1516602"/>
                    <a:gd name="connsiteX116" fmla="*/ 951159 w 1034979"/>
                    <a:gd name="connsiteY116" fmla="*/ 1101273 h 1516602"/>
                    <a:gd name="connsiteX117" fmla="*/ 956874 w 1034979"/>
                    <a:gd name="connsiteY117" fmla="*/ 1101273 h 1516602"/>
                    <a:gd name="connsiteX118" fmla="*/ 1002594 w 1034979"/>
                    <a:gd name="connsiteY118" fmla="*/ 1099368 h 1516602"/>
                    <a:gd name="connsiteX119" fmla="*/ 1031169 w 1034979"/>
                    <a:gd name="connsiteY119" fmla="*/ 1091748 h 1516602"/>
                    <a:gd name="connsiteX120" fmla="*/ 1034979 w 1034979"/>
                    <a:gd name="connsiteY120" fmla="*/ 1086033 h 1516602"/>
                    <a:gd name="connsiteX121" fmla="*/ 1033074 w 1034979"/>
                    <a:gd name="connsiteY121" fmla="*/ 1066983 h 1516602"/>
                    <a:gd name="connsiteX122" fmla="*/ 1027359 w 1034979"/>
                    <a:gd name="connsiteY122" fmla="*/ 1063173 h 1516602"/>
                    <a:gd name="connsiteX123" fmla="*/ 1012119 w 1034979"/>
                    <a:gd name="connsiteY123" fmla="*/ 1061268 h 1516602"/>
                    <a:gd name="connsiteX124" fmla="*/ 1006404 w 1034979"/>
                    <a:gd name="connsiteY124" fmla="*/ 1059363 h 1516602"/>
                    <a:gd name="connsiteX125" fmla="*/ 998784 w 1034979"/>
                    <a:gd name="connsiteY125" fmla="*/ 1057458 h 1516602"/>
                    <a:gd name="connsiteX126" fmla="*/ 987354 w 1034979"/>
                    <a:gd name="connsiteY126" fmla="*/ 1049838 h 1516602"/>
                    <a:gd name="connsiteX127" fmla="*/ 975924 w 1034979"/>
                    <a:gd name="connsiteY127" fmla="*/ 1046028 h 1516602"/>
                    <a:gd name="connsiteX128" fmla="*/ 970209 w 1034979"/>
                    <a:gd name="connsiteY128" fmla="*/ 1044123 h 1516602"/>
                    <a:gd name="connsiteX129" fmla="*/ 962589 w 1034979"/>
                    <a:gd name="connsiteY129" fmla="*/ 1042218 h 1516602"/>
                    <a:gd name="connsiteX130" fmla="*/ 956874 w 1034979"/>
                    <a:gd name="connsiteY130" fmla="*/ 1040313 h 1516602"/>
                    <a:gd name="connsiteX131" fmla="*/ 935919 w 1034979"/>
                    <a:gd name="connsiteY131" fmla="*/ 1034598 h 1516602"/>
                    <a:gd name="connsiteX132" fmla="*/ 825429 w 1034979"/>
                    <a:gd name="connsiteY132" fmla="*/ 1034598 h 1516602"/>
                    <a:gd name="connsiteX133" fmla="*/ 730179 w 1034979"/>
                    <a:gd name="connsiteY133" fmla="*/ 1038408 h 1516602"/>
                    <a:gd name="connsiteX134" fmla="*/ 669219 w 1034979"/>
                    <a:gd name="connsiteY134" fmla="*/ 1046028 h 1516602"/>
                    <a:gd name="connsiteX135" fmla="*/ 646359 w 1034979"/>
                    <a:gd name="connsiteY135" fmla="*/ 1049838 h 1516602"/>
                    <a:gd name="connsiteX136" fmla="*/ 642549 w 1034979"/>
                    <a:gd name="connsiteY136" fmla="*/ 1038408 h 1516602"/>
                    <a:gd name="connsiteX137" fmla="*/ 640644 w 1034979"/>
                    <a:gd name="connsiteY137" fmla="*/ 1032693 h 1516602"/>
                    <a:gd name="connsiteX138" fmla="*/ 642549 w 1034979"/>
                    <a:gd name="connsiteY138" fmla="*/ 1015548 h 1516602"/>
                    <a:gd name="connsiteX139" fmla="*/ 644454 w 1034979"/>
                    <a:gd name="connsiteY139" fmla="*/ 1009833 h 1516602"/>
                    <a:gd name="connsiteX140" fmla="*/ 661599 w 1034979"/>
                    <a:gd name="connsiteY140" fmla="*/ 1000308 h 1516602"/>
                    <a:gd name="connsiteX141" fmla="*/ 673029 w 1034979"/>
                    <a:gd name="connsiteY141" fmla="*/ 992688 h 1516602"/>
                    <a:gd name="connsiteX142" fmla="*/ 674934 w 1034979"/>
                    <a:gd name="connsiteY142" fmla="*/ 986973 h 1516602"/>
                    <a:gd name="connsiteX143" fmla="*/ 680649 w 1034979"/>
                    <a:gd name="connsiteY143" fmla="*/ 985068 h 1516602"/>
                    <a:gd name="connsiteX144" fmla="*/ 686364 w 1034979"/>
                    <a:gd name="connsiteY144" fmla="*/ 981258 h 1516602"/>
                    <a:gd name="connsiteX145" fmla="*/ 695889 w 1034979"/>
                    <a:gd name="connsiteY145" fmla="*/ 971733 h 1516602"/>
                    <a:gd name="connsiteX146" fmla="*/ 705414 w 1034979"/>
                    <a:gd name="connsiteY146" fmla="*/ 960303 h 1516602"/>
                    <a:gd name="connsiteX147" fmla="*/ 716844 w 1034979"/>
                    <a:gd name="connsiteY147" fmla="*/ 952683 h 1516602"/>
                    <a:gd name="connsiteX148" fmla="*/ 732084 w 1034979"/>
                    <a:gd name="connsiteY148" fmla="*/ 939348 h 1516602"/>
                    <a:gd name="connsiteX149" fmla="*/ 741609 w 1034979"/>
                    <a:gd name="connsiteY149" fmla="*/ 927918 h 1516602"/>
                    <a:gd name="connsiteX150" fmla="*/ 753039 w 1034979"/>
                    <a:gd name="connsiteY150" fmla="*/ 918393 h 1516602"/>
                    <a:gd name="connsiteX151" fmla="*/ 758754 w 1034979"/>
                    <a:gd name="connsiteY151" fmla="*/ 906963 h 1516602"/>
                    <a:gd name="connsiteX152" fmla="*/ 760659 w 1034979"/>
                    <a:gd name="connsiteY152" fmla="*/ 901248 h 1516602"/>
                    <a:gd name="connsiteX153" fmla="*/ 766374 w 1034979"/>
                    <a:gd name="connsiteY153" fmla="*/ 889818 h 1516602"/>
                    <a:gd name="connsiteX154" fmla="*/ 764469 w 1034979"/>
                    <a:gd name="connsiteY154" fmla="*/ 874578 h 1516602"/>
                    <a:gd name="connsiteX155" fmla="*/ 758754 w 1034979"/>
                    <a:gd name="connsiteY155" fmla="*/ 872673 h 1516602"/>
                    <a:gd name="connsiteX156" fmla="*/ 737799 w 1034979"/>
                    <a:gd name="connsiteY156" fmla="*/ 874578 h 1516602"/>
                    <a:gd name="connsiteX157" fmla="*/ 732084 w 1034979"/>
                    <a:gd name="connsiteY157" fmla="*/ 878388 h 1516602"/>
                    <a:gd name="connsiteX158" fmla="*/ 699699 w 1034979"/>
                    <a:gd name="connsiteY158" fmla="*/ 899343 h 1516602"/>
                    <a:gd name="connsiteX159" fmla="*/ 595181 w 1034979"/>
                    <a:gd name="connsiteY159" fmla="*/ 957831 h 1516602"/>
                    <a:gd name="connsiteX160" fmla="*/ 507294 w 1034979"/>
                    <a:gd name="connsiteY160" fmla="*/ 847908 h 1516602"/>
                    <a:gd name="connsiteX161" fmla="*/ 503484 w 1034979"/>
                    <a:gd name="connsiteY161" fmla="*/ 358323 h 1516602"/>
                    <a:gd name="connsiteX162" fmla="*/ 499674 w 1034979"/>
                    <a:gd name="connsiteY162" fmla="*/ 66858 h 1516602"/>
                    <a:gd name="connsiteX163" fmla="*/ 490149 w 1034979"/>
                    <a:gd name="connsiteY163" fmla="*/ 40188 h 1516602"/>
                    <a:gd name="connsiteX164" fmla="*/ 488244 w 1034979"/>
                    <a:gd name="connsiteY164" fmla="*/ 34473 h 1516602"/>
                    <a:gd name="connsiteX165" fmla="*/ 484434 w 1034979"/>
                    <a:gd name="connsiteY165" fmla="*/ 28758 h 1516602"/>
                    <a:gd name="connsiteX166" fmla="*/ 478719 w 1034979"/>
                    <a:gd name="connsiteY166" fmla="*/ 17328 h 1516602"/>
                    <a:gd name="connsiteX167" fmla="*/ 473004 w 1034979"/>
                    <a:gd name="connsiteY167" fmla="*/ 13518 h 1516602"/>
                    <a:gd name="connsiteX168" fmla="*/ 469194 w 1034979"/>
                    <a:gd name="connsiteY168" fmla="*/ 7803 h 1516602"/>
                    <a:gd name="connsiteX169" fmla="*/ 429189 w 1034979"/>
                    <a:gd name="connsiteY169" fmla="*/ 11613 h 1516602"/>
                    <a:gd name="connsiteX170" fmla="*/ 425379 w 1034979"/>
                    <a:gd name="connsiteY170" fmla="*/ 78288 h 1516602"/>
                    <a:gd name="connsiteX171" fmla="*/ 425379 w 1034979"/>
                    <a:gd name="connsiteY171" fmla="*/ 84003 h 1516602"/>
                    <a:gd name="connsiteX172" fmla="*/ 429189 w 1034979"/>
                    <a:gd name="connsiteY172" fmla="*/ 238308 h 1516602"/>
                    <a:gd name="connsiteX173" fmla="*/ 440619 w 1034979"/>
                    <a:gd name="connsiteY173" fmla="*/ 421188 h 1516602"/>
                    <a:gd name="connsiteX174" fmla="*/ 435265 w 1034979"/>
                    <a:gd name="connsiteY174" fmla="*/ 718368 h 1516602"/>
                    <a:gd name="connsiteX175" fmla="*/ 435059 w 1034979"/>
                    <a:gd name="connsiteY175" fmla="*/ 799046 h 1516602"/>
                    <a:gd name="connsiteX176" fmla="*/ 430322 w 1034979"/>
                    <a:gd name="connsiteY176"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219639 w 1034979"/>
                    <a:gd name="connsiteY10" fmla="*/ 948873 h 1516602"/>
                    <a:gd name="connsiteX11" fmla="*/ 213924 w 1034979"/>
                    <a:gd name="connsiteY11" fmla="*/ 946968 h 1516602"/>
                    <a:gd name="connsiteX12" fmla="*/ 206304 w 1034979"/>
                    <a:gd name="connsiteY12" fmla="*/ 945063 h 1516602"/>
                    <a:gd name="connsiteX13" fmla="*/ 194874 w 1034979"/>
                    <a:gd name="connsiteY13" fmla="*/ 941253 h 1516602"/>
                    <a:gd name="connsiteX14" fmla="*/ 181539 w 1034979"/>
                    <a:gd name="connsiteY14" fmla="*/ 937443 h 1516602"/>
                    <a:gd name="connsiteX15" fmla="*/ 116769 w 1034979"/>
                    <a:gd name="connsiteY15" fmla="*/ 903153 h 1516602"/>
                    <a:gd name="connsiteX16" fmla="*/ 59619 w 1034979"/>
                    <a:gd name="connsiteY16" fmla="*/ 874578 h 1516602"/>
                    <a:gd name="connsiteX17" fmla="*/ 46284 w 1034979"/>
                    <a:gd name="connsiteY17" fmla="*/ 895533 h 1516602"/>
                    <a:gd name="connsiteX18" fmla="*/ 50094 w 1034979"/>
                    <a:gd name="connsiteY18" fmla="*/ 933633 h 1516602"/>
                    <a:gd name="connsiteX19" fmla="*/ 53904 w 1034979"/>
                    <a:gd name="connsiteY19" fmla="*/ 939348 h 1516602"/>
                    <a:gd name="connsiteX20" fmla="*/ 59619 w 1034979"/>
                    <a:gd name="connsiteY20" fmla="*/ 943158 h 1516602"/>
                    <a:gd name="connsiteX21" fmla="*/ 63429 w 1034979"/>
                    <a:gd name="connsiteY21" fmla="*/ 948873 h 1516602"/>
                    <a:gd name="connsiteX22" fmla="*/ 80574 w 1034979"/>
                    <a:gd name="connsiteY22" fmla="*/ 958398 h 1516602"/>
                    <a:gd name="connsiteX23" fmla="*/ 166299 w 1034979"/>
                    <a:gd name="connsiteY23" fmla="*/ 979353 h 1516602"/>
                    <a:gd name="connsiteX24" fmla="*/ 191064 w 1034979"/>
                    <a:gd name="connsiteY24" fmla="*/ 985068 h 1516602"/>
                    <a:gd name="connsiteX25" fmla="*/ 208209 w 1034979"/>
                    <a:gd name="connsiteY25" fmla="*/ 990783 h 1516602"/>
                    <a:gd name="connsiteX26" fmla="*/ 213924 w 1034979"/>
                    <a:gd name="connsiteY26" fmla="*/ 992688 h 1516602"/>
                    <a:gd name="connsiteX27" fmla="*/ 229164 w 1034979"/>
                    <a:gd name="connsiteY27" fmla="*/ 996498 h 1516602"/>
                    <a:gd name="connsiteX28" fmla="*/ 248214 w 1034979"/>
                    <a:gd name="connsiteY28" fmla="*/ 1002213 h 1516602"/>
                    <a:gd name="connsiteX29" fmla="*/ 253929 w 1034979"/>
                    <a:gd name="connsiteY29" fmla="*/ 1006023 h 1516602"/>
                    <a:gd name="connsiteX30" fmla="*/ 267264 w 1034979"/>
                    <a:gd name="connsiteY30" fmla="*/ 1021263 h 1516602"/>
                    <a:gd name="connsiteX31" fmla="*/ 272979 w 1034979"/>
                    <a:gd name="connsiteY31" fmla="*/ 1040313 h 1516602"/>
                    <a:gd name="connsiteX32" fmla="*/ 274884 w 1034979"/>
                    <a:gd name="connsiteY32" fmla="*/ 1046028 h 1516602"/>
                    <a:gd name="connsiteX33" fmla="*/ 276789 w 1034979"/>
                    <a:gd name="connsiteY33" fmla="*/ 1051743 h 1516602"/>
                    <a:gd name="connsiteX34" fmla="*/ 278694 w 1034979"/>
                    <a:gd name="connsiteY34" fmla="*/ 1076508 h 1516602"/>
                    <a:gd name="connsiteX35" fmla="*/ 280599 w 1034979"/>
                    <a:gd name="connsiteY35" fmla="*/ 1082223 h 1516602"/>
                    <a:gd name="connsiteX36" fmla="*/ 278694 w 1034979"/>
                    <a:gd name="connsiteY36" fmla="*/ 1101273 h 1516602"/>
                    <a:gd name="connsiteX37" fmla="*/ 276789 w 1034979"/>
                    <a:gd name="connsiteY37" fmla="*/ 1110798 h 1516602"/>
                    <a:gd name="connsiteX38" fmla="*/ 263454 w 1034979"/>
                    <a:gd name="connsiteY38" fmla="*/ 1124133 h 1516602"/>
                    <a:gd name="connsiteX39" fmla="*/ 252024 w 1034979"/>
                    <a:gd name="connsiteY39" fmla="*/ 1131753 h 1516602"/>
                    <a:gd name="connsiteX40" fmla="*/ 240594 w 1034979"/>
                    <a:gd name="connsiteY40" fmla="*/ 1135563 h 1516602"/>
                    <a:gd name="connsiteX41" fmla="*/ 27234 w 1034979"/>
                    <a:gd name="connsiteY41" fmla="*/ 1154613 h 1516602"/>
                    <a:gd name="connsiteX42" fmla="*/ 15804 w 1034979"/>
                    <a:gd name="connsiteY42" fmla="*/ 1160328 h 1516602"/>
                    <a:gd name="connsiteX43" fmla="*/ 6279 w 1034979"/>
                    <a:gd name="connsiteY43" fmla="*/ 1169853 h 1516602"/>
                    <a:gd name="connsiteX44" fmla="*/ 4374 w 1034979"/>
                    <a:gd name="connsiteY44" fmla="*/ 1175568 h 1516602"/>
                    <a:gd name="connsiteX45" fmla="*/ 564 w 1034979"/>
                    <a:gd name="connsiteY45" fmla="*/ 1181283 h 1516602"/>
                    <a:gd name="connsiteX46" fmla="*/ 6279 w 1034979"/>
                    <a:gd name="connsiteY46" fmla="*/ 1213668 h 1516602"/>
                    <a:gd name="connsiteX47" fmla="*/ 11994 w 1034979"/>
                    <a:gd name="connsiteY47" fmla="*/ 1217478 h 1516602"/>
                    <a:gd name="connsiteX48" fmla="*/ 17709 w 1034979"/>
                    <a:gd name="connsiteY48" fmla="*/ 1219383 h 1516602"/>
                    <a:gd name="connsiteX49" fmla="*/ 145344 w 1034979"/>
                    <a:gd name="connsiteY49" fmla="*/ 1217478 h 1516602"/>
                    <a:gd name="connsiteX50" fmla="*/ 239202 w 1034979"/>
                    <a:gd name="connsiteY50" fmla="*/ 1214801 h 1516602"/>
                    <a:gd name="connsiteX51" fmla="*/ 318699 w 1034979"/>
                    <a:gd name="connsiteY51" fmla="*/ 1217478 h 1516602"/>
                    <a:gd name="connsiteX52" fmla="*/ 330129 w 1034979"/>
                    <a:gd name="connsiteY52" fmla="*/ 1223193 h 1516602"/>
                    <a:gd name="connsiteX53" fmla="*/ 333939 w 1034979"/>
                    <a:gd name="connsiteY53" fmla="*/ 1228908 h 1516602"/>
                    <a:gd name="connsiteX54" fmla="*/ 339654 w 1034979"/>
                    <a:gd name="connsiteY54" fmla="*/ 1230813 h 1516602"/>
                    <a:gd name="connsiteX55" fmla="*/ 351084 w 1034979"/>
                    <a:gd name="connsiteY55" fmla="*/ 1238433 h 1516602"/>
                    <a:gd name="connsiteX56" fmla="*/ 356799 w 1034979"/>
                    <a:gd name="connsiteY56" fmla="*/ 1242243 h 1516602"/>
                    <a:gd name="connsiteX57" fmla="*/ 360609 w 1034979"/>
                    <a:gd name="connsiteY57" fmla="*/ 1247958 h 1516602"/>
                    <a:gd name="connsiteX58" fmla="*/ 366324 w 1034979"/>
                    <a:gd name="connsiteY58" fmla="*/ 1259388 h 1516602"/>
                    <a:gd name="connsiteX59" fmla="*/ 362514 w 1034979"/>
                    <a:gd name="connsiteY59" fmla="*/ 1286058 h 1516602"/>
                    <a:gd name="connsiteX60" fmla="*/ 358704 w 1034979"/>
                    <a:gd name="connsiteY60" fmla="*/ 1291773 h 1516602"/>
                    <a:gd name="connsiteX61" fmla="*/ 356799 w 1034979"/>
                    <a:gd name="connsiteY61" fmla="*/ 1297488 h 1516602"/>
                    <a:gd name="connsiteX62" fmla="*/ 352989 w 1034979"/>
                    <a:gd name="connsiteY62" fmla="*/ 1303203 h 1516602"/>
                    <a:gd name="connsiteX63" fmla="*/ 351084 w 1034979"/>
                    <a:gd name="connsiteY63" fmla="*/ 1308918 h 1516602"/>
                    <a:gd name="connsiteX64" fmla="*/ 347274 w 1034979"/>
                    <a:gd name="connsiteY64" fmla="*/ 1314633 h 1516602"/>
                    <a:gd name="connsiteX65" fmla="*/ 330129 w 1034979"/>
                    <a:gd name="connsiteY65" fmla="*/ 1381308 h 1516602"/>
                    <a:gd name="connsiteX66" fmla="*/ 328224 w 1034979"/>
                    <a:gd name="connsiteY66" fmla="*/ 1432743 h 1516602"/>
                    <a:gd name="connsiteX67" fmla="*/ 330129 w 1034979"/>
                    <a:gd name="connsiteY67" fmla="*/ 1457508 h 1516602"/>
                    <a:gd name="connsiteX68" fmla="*/ 332034 w 1034979"/>
                    <a:gd name="connsiteY68" fmla="*/ 1463223 h 1516602"/>
                    <a:gd name="connsiteX69" fmla="*/ 335844 w 1034979"/>
                    <a:gd name="connsiteY69" fmla="*/ 1467033 h 1516602"/>
                    <a:gd name="connsiteX70" fmla="*/ 364419 w 1034979"/>
                    <a:gd name="connsiteY70" fmla="*/ 1512753 h 1516602"/>
                    <a:gd name="connsiteX71" fmla="*/ 387279 w 1034979"/>
                    <a:gd name="connsiteY71" fmla="*/ 1514658 h 1516602"/>
                    <a:gd name="connsiteX72" fmla="*/ 392994 w 1034979"/>
                    <a:gd name="connsiteY72" fmla="*/ 1508943 h 1516602"/>
                    <a:gd name="connsiteX73" fmla="*/ 394899 w 1034979"/>
                    <a:gd name="connsiteY73" fmla="*/ 1497513 h 1516602"/>
                    <a:gd name="connsiteX74" fmla="*/ 396804 w 1034979"/>
                    <a:gd name="connsiteY74" fmla="*/ 1491798 h 1516602"/>
                    <a:gd name="connsiteX75" fmla="*/ 398709 w 1034979"/>
                    <a:gd name="connsiteY75" fmla="*/ 1474653 h 1516602"/>
                    <a:gd name="connsiteX76" fmla="*/ 400614 w 1034979"/>
                    <a:gd name="connsiteY76" fmla="*/ 1461318 h 1516602"/>
                    <a:gd name="connsiteX77" fmla="*/ 404424 w 1034979"/>
                    <a:gd name="connsiteY77" fmla="*/ 1404168 h 1516602"/>
                    <a:gd name="connsiteX78" fmla="*/ 410139 w 1034979"/>
                    <a:gd name="connsiteY78" fmla="*/ 1392738 h 1516602"/>
                    <a:gd name="connsiteX79" fmla="*/ 413949 w 1034979"/>
                    <a:gd name="connsiteY79" fmla="*/ 1379403 h 1516602"/>
                    <a:gd name="connsiteX80" fmla="*/ 415854 w 1034979"/>
                    <a:gd name="connsiteY80" fmla="*/ 1373688 h 1516602"/>
                    <a:gd name="connsiteX81" fmla="*/ 417759 w 1034979"/>
                    <a:gd name="connsiteY81" fmla="*/ 1360353 h 1516602"/>
                    <a:gd name="connsiteX82" fmla="*/ 421569 w 1034979"/>
                    <a:gd name="connsiteY82" fmla="*/ 1348923 h 1516602"/>
                    <a:gd name="connsiteX83" fmla="*/ 427284 w 1034979"/>
                    <a:gd name="connsiteY83" fmla="*/ 1335588 h 1516602"/>
                    <a:gd name="connsiteX84" fmla="*/ 467289 w 1034979"/>
                    <a:gd name="connsiteY84" fmla="*/ 1265103 h 1516602"/>
                    <a:gd name="connsiteX85" fmla="*/ 528455 w 1034979"/>
                    <a:gd name="connsiteY85" fmla="*/ 1252334 h 1516602"/>
                    <a:gd name="connsiteX86" fmla="*/ 573969 w 1034979"/>
                    <a:gd name="connsiteY86" fmla="*/ 1236528 h 1516602"/>
                    <a:gd name="connsiteX87" fmla="*/ 585399 w 1034979"/>
                    <a:gd name="connsiteY87" fmla="*/ 1232718 h 1516602"/>
                    <a:gd name="connsiteX88" fmla="*/ 720654 w 1034979"/>
                    <a:gd name="connsiteY88" fmla="*/ 1316538 h 1516602"/>
                    <a:gd name="connsiteX89" fmla="*/ 733989 w 1034979"/>
                    <a:gd name="connsiteY89" fmla="*/ 1326063 h 1516602"/>
                    <a:gd name="connsiteX90" fmla="*/ 743514 w 1034979"/>
                    <a:gd name="connsiteY90" fmla="*/ 1327968 h 1516602"/>
                    <a:gd name="connsiteX91" fmla="*/ 749229 w 1034979"/>
                    <a:gd name="connsiteY91" fmla="*/ 1329873 h 1516602"/>
                    <a:gd name="connsiteX92" fmla="*/ 762564 w 1034979"/>
                    <a:gd name="connsiteY92" fmla="*/ 1335588 h 1516602"/>
                    <a:gd name="connsiteX93" fmla="*/ 777804 w 1034979"/>
                    <a:gd name="connsiteY93" fmla="*/ 1333683 h 1516602"/>
                    <a:gd name="connsiteX94" fmla="*/ 789234 w 1034979"/>
                    <a:gd name="connsiteY94" fmla="*/ 1327968 h 1516602"/>
                    <a:gd name="connsiteX95" fmla="*/ 794949 w 1034979"/>
                    <a:gd name="connsiteY95" fmla="*/ 1326063 h 1516602"/>
                    <a:gd name="connsiteX96" fmla="*/ 802569 w 1034979"/>
                    <a:gd name="connsiteY96" fmla="*/ 1308918 h 1516602"/>
                    <a:gd name="connsiteX97" fmla="*/ 800664 w 1034979"/>
                    <a:gd name="connsiteY97" fmla="*/ 1284153 h 1516602"/>
                    <a:gd name="connsiteX98" fmla="*/ 798759 w 1034979"/>
                    <a:gd name="connsiteY98" fmla="*/ 1278438 h 1516602"/>
                    <a:gd name="connsiteX99" fmla="*/ 796854 w 1034979"/>
                    <a:gd name="connsiteY99" fmla="*/ 1270818 h 1516602"/>
                    <a:gd name="connsiteX100" fmla="*/ 783519 w 1034979"/>
                    <a:gd name="connsiteY100" fmla="*/ 1253673 h 1516602"/>
                    <a:gd name="connsiteX101" fmla="*/ 773994 w 1034979"/>
                    <a:gd name="connsiteY101" fmla="*/ 1247958 h 1516602"/>
                    <a:gd name="connsiteX102" fmla="*/ 648264 w 1034979"/>
                    <a:gd name="connsiteY102" fmla="*/ 1156518 h 1516602"/>
                    <a:gd name="connsiteX103" fmla="*/ 644454 w 1034979"/>
                    <a:gd name="connsiteY103" fmla="*/ 1139373 h 1516602"/>
                    <a:gd name="connsiteX104" fmla="*/ 646359 w 1034979"/>
                    <a:gd name="connsiteY104" fmla="*/ 1131753 h 1516602"/>
                    <a:gd name="connsiteX105" fmla="*/ 650169 w 1034979"/>
                    <a:gd name="connsiteY105" fmla="*/ 1114608 h 1516602"/>
                    <a:gd name="connsiteX106" fmla="*/ 653979 w 1034979"/>
                    <a:gd name="connsiteY106" fmla="*/ 1108893 h 1516602"/>
                    <a:gd name="connsiteX107" fmla="*/ 655884 w 1034979"/>
                    <a:gd name="connsiteY107" fmla="*/ 1103178 h 1516602"/>
                    <a:gd name="connsiteX108" fmla="*/ 661599 w 1034979"/>
                    <a:gd name="connsiteY108" fmla="*/ 1101273 h 1516602"/>
                    <a:gd name="connsiteX109" fmla="*/ 671124 w 1034979"/>
                    <a:gd name="connsiteY109" fmla="*/ 1089843 h 1516602"/>
                    <a:gd name="connsiteX110" fmla="*/ 724464 w 1034979"/>
                    <a:gd name="connsiteY110" fmla="*/ 1082223 h 1516602"/>
                    <a:gd name="connsiteX111" fmla="*/ 842574 w 1034979"/>
                    <a:gd name="connsiteY111" fmla="*/ 1084128 h 1516602"/>
                    <a:gd name="connsiteX112" fmla="*/ 871149 w 1034979"/>
                    <a:gd name="connsiteY112" fmla="*/ 1086033 h 1516602"/>
                    <a:gd name="connsiteX113" fmla="*/ 899724 w 1034979"/>
                    <a:gd name="connsiteY113" fmla="*/ 1091748 h 1516602"/>
                    <a:gd name="connsiteX114" fmla="*/ 922584 w 1034979"/>
                    <a:gd name="connsiteY114" fmla="*/ 1095558 h 1516602"/>
                    <a:gd name="connsiteX115" fmla="*/ 951159 w 1034979"/>
                    <a:gd name="connsiteY115" fmla="*/ 1101273 h 1516602"/>
                    <a:gd name="connsiteX116" fmla="*/ 956874 w 1034979"/>
                    <a:gd name="connsiteY116" fmla="*/ 1101273 h 1516602"/>
                    <a:gd name="connsiteX117" fmla="*/ 1002594 w 1034979"/>
                    <a:gd name="connsiteY117" fmla="*/ 1099368 h 1516602"/>
                    <a:gd name="connsiteX118" fmla="*/ 1031169 w 1034979"/>
                    <a:gd name="connsiteY118" fmla="*/ 1091748 h 1516602"/>
                    <a:gd name="connsiteX119" fmla="*/ 1034979 w 1034979"/>
                    <a:gd name="connsiteY119" fmla="*/ 1086033 h 1516602"/>
                    <a:gd name="connsiteX120" fmla="*/ 1033074 w 1034979"/>
                    <a:gd name="connsiteY120" fmla="*/ 1066983 h 1516602"/>
                    <a:gd name="connsiteX121" fmla="*/ 1027359 w 1034979"/>
                    <a:gd name="connsiteY121" fmla="*/ 1063173 h 1516602"/>
                    <a:gd name="connsiteX122" fmla="*/ 1012119 w 1034979"/>
                    <a:gd name="connsiteY122" fmla="*/ 1061268 h 1516602"/>
                    <a:gd name="connsiteX123" fmla="*/ 1006404 w 1034979"/>
                    <a:gd name="connsiteY123" fmla="*/ 1059363 h 1516602"/>
                    <a:gd name="connsiteX124" fmla="*/ 998784 w 1034979"/>
                    <a:gd name="connsiteY124" fmla="*/ 1057458 h 1516602"/>
                    <a:gd name="connsiteX125" fmla="*/ 987354 w 1034979"/>
                    <a:gd name="connsiteY125" fmla="*/ 1049838 h 1516602"/>
                    <a:gd name="connsiteX126" fmla="*/ 975924 w 1034979"/>
                    <a:gd name="connsiteY126" fmla="*/ 1046028 h 1516602"/>
                    <a:gd name="connsiteX127" fmla="*/ 970209 w 1034979"/>
                    <a:gd name="connsiteY127" fmla="*/ 1044123 h 1516602"/>
                    <a:gd name="connsiteX128" fmla="*/ 962589 w 1034979"/>
                    <a:gd name="connsiteY128" fmla="*/ 1042218 h 1516602"/>
                    <a:gd name="connsiteX129" fmla="*/ 956874 w 1034979"/>
                    <a:gd name="connsiteY129" fmla="*/ 1040313 h 1516602"/>
                    <a:gd name="connsiteX130" fmla="*/ 935919 w 1034979"/>
                    <a:gd name="connsiteY130" fmla="*/ 1034598 h 1516602"/>
                    <a:gd name="connsiteX131" fmla="*/ 825429 w 1034979"/>
                    <a:gd name="connsiteY131" fmla="*/ 1034598 h 1516602"/>
                    <a:gd name="connsiteX132" fmla="*/ 730179 w 1034979"/>
                    <a:gd name="connsiteY132" fmla="*/ 1038408 h 1516602"/>
                    <a:gd name="connsiteX133" fmla="*/ 669219 w 1034979"/>
                    <a:gd name="connsiteY133" fmla="*/ 1046028 h 1516602"/>
                    <a:gd name="connsiteX134" fmla="*/ 646359 w 1034979"/>
                    <a:gd name="connsiteY134" fmla="*/ 1049838 h 1516602"/>
                    <a:gd name="connsiteX135" fmla="*/ 642549 w 1034979"/>
                    <a:gd name="connsiteY135" fmla="*/ 1038408 h 1516602"/>
                    <a:gd name="connsiteX136" fmla="*/ 640644 w 1034979"/>
                    <a:gd name="connsiteY136" fmla="*/ 1032693 h 1516602"/>
                    <a:gd name="connsiteX137" fmla="*/ 642549 w 1034979"/>
                    <a:gd name="connsiteY137" fmla="*/ 1015548 h 1516602"/>
                    <a:gd name="connsiteX138" fmla="*/ 644454 w 1034979"/>
                    <a:gd name="connsiteY138" fmla="*/ 1009833 h 1516602"/>
                    <a:gd name="connsiteX139" fmla="*/ 661599 w 1034979"/>
                    <a:gd name="connsiteY139" fmla="*/ 1000308 h 1516602"/>
                    <a:gd name="connsiteX140" fmla="*/ 673029 w 1034979"/>
                    <a:gd name="connsiteY140" fmla="*/ 992688 h 1516602"/>
                    <a:gd name="connsiteX141" fmla="*/ 674934 w 1034979"/>
                    <a:gd name="connsiteY141" fmla="*/ 986973 h 1516602"/>
                    <a:gd name="connsiteX142" fmla="*/ 680649 w 1034979"/>
                    <a:gd name="connsiteY142" fmla="*/ 985068 h 1516602"/>
                    <a:gd name="connsiteX143" fmla="*/ 686364 w 1034979"/>
                    <a:gd name="connsiteY143" fmla="*/ 981258 h 1516602"/>
                    <a:gd name="connsiteX144" fmla="*/ 695889 w 1034979"/>
                    <a:gd name="connsiteY144" fmla="*/ 971733 h 1516602"/>
                    <a:gd name="connsiteX145" fmla="*/ 705414 w 1034979"/>
                    <a:gd name="connsiteY145" fmla="*/ 960303 h 1516602"/>
                    <a:gd name="connsiteX146" fmla="*/ 716844 w 1034979"/>
                    <a:gd name="connsiteY146" fmla="*/ 952683 h 1516602"/>
                    <a:gd name="connsiteX147" fmla="*/ 732084 w 1034979"/>
                    <a:gd name="connsiteY147" fmla="*/ 939348 h 1516602"/>
                    <a:gd name="connsiteX148" fmla="*/ 741609 w 1034979"/>
                    <a:gd name="connsiteY148" fmla="*/ 927918 h 1516602"/>
                    <a:gd name="connsiteX149" fmla="*/ 753039 w 1034979"/>
                    <a:gd name="connsiteY149" fmla="*/ 918393 h 1516602"/>
                    <a:gd name="connsiteX150" fmla="*/ 758754 w 1034979"/>
                    <a:gd name="connsiteY150" fmla="*/ 906963 h 1516602"/>
                    <a:gd name="connsiteX151" fmla="*/ 760659 w 1034979"/>
                    <a:gd name="connsiteY151" fmla="*/ 901248 h 1516602"/>
                    <a:gd name="connsiteX152" fmla="*/ 766374 w 1034979"/>
                    <a:gd name="connsiteY152" fmla="*/ 889818 h 1516602"/>
                    <a:gd name="connsiteX153" fmla="*/ 764469 w 1034979"/>
                    <a:gd name="connsiteY153" fmla="*/ 874578 h 1516602"/>
                    <a:gd name="connsiteX154" fmla="*/ 758754 w 1034979"/>
                    <a:gd name="connsiteY154" fmla="*/ 872673 h 1516602"/>
                    <a:gd name="connsiteX155" fmla="*/ 737799 w 1034979"/>
                    <a:gd name="connsiteY155" fmla="*/ 874578 h 1516602"/>
                    <a:gd name="connsiteX156" fmla="*/ 732084 w 1034979"/>
                    <a:gd name="connsiteY156" fmla="*/ 878388 h 1516602"/>
                    <a:gd name="connsiteX157" fmla="*/ 699699 w 1034979"/>
                    <a:gd name="connsiteY157" fmla="*/ 899343 h 1516602"/>
                    <a:gd name="connsiteX158" fmla="*/ 595181 w 1034979"/>
                    <a:gd name="connsiteY158" fmla="*/ 957831 h 1516602"/>
                    <a:gd name="connsiteX159" fmla="*/ 507294 w 1034979"/>
                    <a:gd name="connsiteY159" fmla="*/ 847908 h 1516602"/>
                    <a:gd name="connsiteX160" fmla="*/ 503484 w 1034979"/>
                    <a:gd name="connsiteY160" fmla="*/ 358323 h 1516602"/>
                    <a:gd name="connsiteX161" fmla="*/ 499674 w 1034979"/>
                    <a:gd name="connsiteY161" fmla="*/ 66858 h 1516602"/>
                    <a:gd name="connsiteX162" fmla="*/ 490149 w 1034979"/>
                    <a:gd name="connsiteY162" fmla="*/ 40188 h 1516602"/>
                    <a:gd name="connsiteX163" fmla="*/ 488244 w 1034979"/>
                    <a:gd name="connsiteY163" fmla="*/ 34473 h 1516602"/>
                    <a:gd name="connsiteX164" fmla="*/ 484434 w 1034979"/>
                    <a:gd name="connsiteY164" fmla="*/ 28758 h 1516602"/>
                    <a:gd name="connsiteX165" fmla="*/ 478719 w 1034979"/>
                    <a:gd name="connsiteY165" fmla="*/ 17328 h 1516602"/>
                    <a:gd name="connsiteX166" fmla="*/ 473004 w 1034979"/>
                    <a:gd name="connsiteY166" fmla="*/ 13518 h 1516602"/>
                    <a:gd name="connsiteX167" fmla="*/ 469194 w 1034979"/>
                    <a:gd name="connsiteY167" fmla="*/ 7803 h 1516602"/>
                    <a:gd name="connsiteX168" fmla="*/ 429189 w 1034979"/>
                    <a:gd name="connsiteY168" fmla="*/ 11613 h 1516602"/>
                    <a:gd name="connsiteX169" fmla="*/ 425379 w 1034979"/>
                    <a:gd name="connsiteY169" fmla="*/ 78288 h 1516602"/>
                    <a:gd name="connsiteX170" fmla="*/ 425379 w 1034979"/>
                    <a:gd name="connsiteY170" fmla="*/ 84003 h 1516602"/>
                    <a:gd name="connsiteX171" fmla="*/ 429189 w 1034979"/>
                    <a:gd name="connsiteY171" fmla="*/ 238308 h 1516602"/>
                    <a:gd name="connsiteX172" fmla="*/ 440619 w 1034979"/>
                    <a:gd name="connsiteY172" fmla="*/ 421188 h 1516602"/>
                    <a:gd name="connsiteX173" fmla="*/ 435265 w 1034979"/>
                    <a:gd name="connsiteY173" fmla="*/ 718368 h 1516602"/>
                    <a:gd name="connsiteX174" fmla="*/ 435059 w 1034979"/>
                    <a:gd name="connsiteY174" fmla="*/ 799046 h 1516602"/>
                    <a:gd name="connsiteX175" fmla="*/ 430322 w 1034979"/>
                    <a:gd name="connsiteY175"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219639 w 1034979"/>
                    <a:gd name="connsiteY10" fmla="*/ 948873 h 1516602"/>
                    <a:gd name="connsiteX11" fmla="*/ 213924 w 1034979"/>
                    <a:gd name="connsiteY11" fmla="*/ 946968 h 1516602"/>
                    <a:gd name="connsiteX12" fmla="*/ 206304 w 1034979"/>
                    <a:gd name="connsiteY12" fmla="*/ 945063 h 1516602"/>
                    <a:gd name="connsiteX13" fmla="*/ 181539 w 1034979"/>
                    <a:gd name="connsiteY13" fmla="*/ 937443 h 1516602"/>
                    <a:gd name="connsiteX14" fmla="*/ 116769 w 1034979"/>
                    <a:gd name="connsiteY14" fmla="*/ 903153 h 1516602"/>
                    <a:gd name="connsiteX15" fmla="*/ 59619 w 1034979"/>
                    <a:gd name="connsiteY15" fmla="*/ 874578 h 1516602"/>
                    <a:gd name="connsiteX16" fmla="*/ 46284 w 1034979"/>
                    <a:gd name="connsiteY16" fmla="*/ 895533 h 1516602"/>
                    <a:gd name="connsiteX17" fmla="*/ 50094 w 1034979"/>
                    <a:gd name="connsiteY17" fmla="*/ 933633 h 1516602"/>
                    <a:gd name="connsiteX18" fmla="*/ 53904 w 1034979"/>
                    <a:gd name="connsiteY18" fmla="*/ 939348 h 1516602"/>
                    <a:gd name="connsiteX19" fmla="*/ 59619 w 1034979"/>
                    <a:gd name="connsiteY19" fmla="*/ 943158 h 1516602"/>
                    <a:gd name="connsiteX20" fmla="*/ 63429 w 1034979"/>
                    <a:gd name="connsiteY20" fmla="*/ 948873 h 1516602"/>
                    <a:gd name="connsiteX21" fmla="*/ 80574 w 1034979"/>
                    <a:gd name="connsiteY21" fmla="*/ 958398 h 1516602"/>
                    <a:gd name="connsiteX22" fmla="*/ 166299 w 1034979"/>
                    <a:gd name="connsiteY22" fmla="*/ 979353 h 1516602"/>
                    <a:gd name="connsiteX23" fmla="*/ 191064 w 1034979"/>
                    <a:gd name="connsiteY23" fmla="*/ 985068 h 1516602"/>
                    <a:gd name="connsiteX24" fmla="*/ 208209 w 1034979"/>
                    <a:gd name="connsiteY24" fmla="*/ 990783 h 1516602"/>
                    <a:gd name="connsiteX25" fmla="*/ 213924 w 1034979"/>
                    <a:gd name="connsiteY25" fmla="*/ 992688 h 1516602"/>
                    <a:gd name="connsiteX26" fmla="*/ 229164 w 1034979"/>
                    <a:gd name="connsiteY26" fmla="*/ 996498 h 1516602"/>
                    <a:gd name="connsiteX27" fmla="*/ 248214 w 1034979"/>
                    <a:gd name="connsiteY27" fmla="*/ 1002213 h 1516602"/>
                    <a:gd name="connsiteX28" fmla="*/ 253929 w 1034979"/>
                    <a:gd name="connsiteY28" fmla="*/ 1006023 h 1516602"/>
                    <a:gd name="connsiteX29" fmla="*/ 267264 w 1034979"/>
                    <a:gd name="connsiteY29" fmla="*/ 1021263 h 1516602"/>
                    <a:gd name="connsiteX30" fmla="*/ 272979 w 1034979"/>
                    <a:gd name="connsiteY30" fmla="*/ 1040313 h 1516602"/>
                    <a:gd name="connsiteX31" fmla="*/ 274884 w 1034979"/>
                    <a:gd name="connsiteY31" fmla="*/ 1046028 h 1516602"/>
                    <a:gd name="connsiteX32" fmla="*/ 276789 w 1034979"/>
                    <a:gd name="connsiteY32" fmla="*/ 1051743 h 1516602"/>
                    <a:gd name="connsiteX33" fmla="*/ 278694 w 1034979"/>
                    <a:gd name="connsiteY33" fmla="*/ 1076508 h 1516602"/>
                    <a:gd name="connsiteX34" fmla="*/ 280599 w 1034979"/>
                    <a:gd name="connsiteY34" fmla="*/ 1082223 h 1516602"/>
                    <a:gd name="connsiteX35" fmla="*/ 278694 w 1034979"/>
                    <a:gd name="connsiteY35" fmla="*/ 1101273 h 1516602"/>
                    <a:gd name="connsiteX36" fmla="*/ 276789 w 1034979"/>
                    <a:gd name="connsiteY36" fmla="*/ 1110798 h 1516602"/>
                    <a:gd name="connsiteX37" fmla="*/ 263454 w 1034979"/>
                    <a:gd name="connsiteY37" fmla="*/ 1124133 h 1516602"/>
                    <a:gd name="connsiteX38" fmla="*/ 252024 w 1034979"/>
                    <a:gd name="connsiteY38" fmla="*/ 1131753 h 1516602"/>
                    <a:gd name="connsiteX39" fmla="*/ 240594 w 1034979"/>
                    <a:gd name="connsiteY39" fmla="*/ 1135563 h 1516602"/>
                    <a:gd name="connsiteX40" fmla="*/ 27234 w 1034979"/>
                    <a:gd name="connsiteY40" fmla="*/ 1154613 h 1516602"/>
                    <a:gd name="connsiteX41" fmla="*/ 15804 w 1034979"/>
                    <a:gd name="connsiteY41" fmla="*/ 1160328 h 1516602"/>
                    <a:gd name="connsiteX42" fmla="*/ 6279 w 1034979"/>
                    <a:gd name="connsiteY42" fmla="*/ 1169853 h 1516602"/>
                    <a:gd name="connsiteX43" fmla="*/ 4374 w 1034979"/>
                    <a:gd name="connsiteY43" fmla="*/ 1175568 h 1516602"/>
                    <a:gd name="connsiteX44" fmla="*/ 564 w 1034979"/>
                    <a:gd name="connsiteY44" fmla="*/ 1181283 h 1516602"/>
                    <a:gd name="connsiteX45" fmla="*/ 6279 w 1034979"/>
                    <a:gd name="connsiteY45" fmla="*/ 1213668 h 1516602"/>
                    <a:gd name="connsiteX46" fmla="*/ 11994 w 1034979"/>
                    <a:gd name="connsiteY46" fmla="*/ 1217478 h 1516602"/>
                    <a:gd name="connsiteX47" fmla="*/ 17709 w 1034979"/>
                    <a:gd name="connsiteY47" fmla="*/ 1219383 h 1516602"/>
                    <a:gd name="connsiteX48" fmla="*/ 145344 w 1034979"/>
                    <a:gd name="connsiteY48" fmla="*/ 1217478 h 1516602"/>
                    <a:gd name="connsiteX49" fmla="*/ 239202 w 1034979"/>
                    <a:gd name="connsiteY49" fmla="*/ 1214801 h 1516602"/>
                    <a:gd name="connsiteX50" fmla="*/ 318699 w 1034979"/>
                    <a:gd name="connsiteY50" fmla="*/ 1217478 h 1516602"/>
                    <a:gd name="connsiteX51" fmla="*/ 330129 w 1034979"/>
                    <a:gd name="connsiteY51" fmla="*/ 1223193 h 1516602"/>
                    <a:gd name="connsiteX52" fmla="*/ 333939 w 1034979"/>
                    <a:gd name="connsiteY52" fmla="*/ 1228908 h 1516602"/>
                    <a:gd name="connsiteX53" fmla="*/ 339654 w 1034979"/>
                    <a:gd name="connsiteY53" fmla="*/ 1230813 h 1516602"/>
                    <a:gd name="connsiteX54" fmla="*/ 351084 w 1034979"/>
                    <a:gd name="connsiteY54" fmla="*/ 1238433 h 1516602"/>
                    <a:gd name="connsiteX55" fmla="*/ 356799 w 1034979"/>
                    <a:gd name="connsiteY55" fmla="*/ 1242243 h 1516602"/>
                    <a:gd name="connsiteX56" fmla="*/ 360609 w 1034979"/>
                    <a:gd name="connsiteY56" fmla="*/ 1247958 h 1516602"/>
                    <a:gd name="connsiteX57" fmla="*/ 366324 w 1034979"/>
                    <a:gd name="connsiteY57" fmla="*/ 1259388 h 1516602"/>
                    <a:gd name="connsiteX58" fmla="*/ 362514 w 1034979"/>
                    <a:gd name="connsiteY58" fmla="*/ 1286058 h 1516602"/>
                    <a:gd name="connsiteX59" fmla="*/ 358704 w 1034979"/>
                    <a:gd name="connsiteY59" fmla="*/ 1291773 h 1516602"/>
                    <a:gd name="connsiteX60" fmla="*/ 356799 w 1034979"/>
                    <a:gd name="connsiteY60" fmla="*/ 1297488 h 1516602"/>
                    <a:gd name="connsiteX61" fmla="*/ 352989 w 1034979"/>
                    <a:gd name="connsiteY61" fmla="*/ 1303203 h 1516602"/>
                    <a:gd name="connsiteX62" fmla="*/ 351084 w 1034979"/>
                    <a:gd name="connsiteY62" fmla="*/ 1308918 h 1516602"/>
                    <a:gd name="connsiteX63" fmla="*/ 347274 w 1034979"/>
                    <a:gd name="connsiteY63" fmla="*/ 1314633 h 1516602"/>
                    <a:gd name="connsiteX64" fmla="*/ 330129 w 1034979"/>
                    <a:gd name="connsiteY64" fmla="*/ 1381308 h 1516602"/>
                    <a:gd name="connsiteX65" fmla="*/ 328224 w 1034979"/>
                    <a:gd name="connsiteY65" fmla="*/ 1432743 h 1516602"/>
                    <a:gd name="connsiteX66" fmla="*/ 330129 w 1034979"/>
                    <a:gd name="connsiteY66" fmla="*/ 1457508 h 1516602"/>
                    <a:gd name="connsiteX67" fmla="*/ 332034 w 1034979"/>
                    <a:gd name="connsiteY67" fmla="*/ 1463223 h 1516602"/>
                    <a:gd name="connsiteX68" fmla="*/ 335844 w 1034979"/>
                    <a:gd name="connsiteY68" fmla="*/ 1467033 h 1516602"/>
                    <a:gd name="connsiteX69" fmla="*/ 364419 w 1034979"/>
                    <a:gd name="connsiteY69" fmla="*/ 1512753 h 1516602"/>
                    <a:gd name="connsiteX70" fmla="*/ 387279 w 1034979"/>
                    <a:gd name="connsiteY70" fmla="*/ 1514658 h 1516602"/>
                    <a:gd name="connsiteX71" fmla="*/ 392994 w 1034979"/>
                    <a:gd name="connsiteY71" fmla="*/ 1508943 h 1516602"/>
                    <a:gd name="connsiteX72" fmla="*/ 394899 w 1034979"/>
                    <a:gd name="connsiteY72" fmla="*/ 1497513 h 1516602"/>
                    <a:gd name="connsiteX73" fmla="*/ 396804 w 1034979"/>
                    <a:gd name="connsiteY73" fmla="*/ 1491798 h 1516602"/>
                    <a:gd name="connsiteX74" fmla="*/ 398709 w 1034979"/>
                    <a:gd name="connsiteY74" fmla="*/ 1474653 h 1516602"/>
                    <a:gd name="connsiteX75" fmla="*/ 400614 w 1034979"/>
                    <a:gd name="connsiteY75" fmla="*/ 1461318 h 1516602"/>
                    <a:gd name="connsiteX76" fmla="*/ 404424 w 1034979"/>
                    <a:gd name="connsiteY76" fmla="*/ 1404168 h 1516602"/>
                    <a:gd name="connsiteX77" fmla="*/ 410139 w 1034979"/>
                    <a:gd name="connsiteY77" fmla="*/ 1392738 h 1516602"/>
                    <a:gd name="connsiteX78" fmla="*/ 413949 w 1034979"/>
                    <a:gd name="connsiteY78" fmla="*/ 1379403 h 1516602"/>
                    <a:gd name="connsiteX79" fmla="*/ 415854 w 1034979"/>
                    <a:gd name="connsiteY79" fmla="*/ 1373688 h 1516602"/>
                    <a:gd name="connsiteX80" fmla="*/ 417759 w 1034979"/>
                    <a:gd name="connsiteY80" fmla="*/ 1360353 h 1516602"/>
                    <a:gd name="connsiteX81" fmla="*/ 421569 w 1034979"/>
                    <a:gd name="connsiteY81" fmla="*/ 1348923 h 1516602"/>
                    <a:gd name="connsiteX82" fmla="*/ 427284 w 1034979"/>
                    <a:gd name="connsiteY82" fmla="*/ 1335588 h 1516602"/>
                    <a:gd name="connsiteX83" fmla="*/ 467289 w 1034979"/>
                    <a:gd name="connsiteY83" fmla="*/ 1265103 h 1516602"/>
                    <a:gd name="connsiteX84" fmla="*/ 528455 w 1034979"/>
                    <a:gd name="connsiteY84" fmla="*/ 1252334 h 1516602"/>
                    <a:gd name="connsiteX85" fmla="*/ 573969 w 1034979"/>
                    <a:gd name="connsiteY85" fmla="*/ 1236528 h 1516602"/>
                    <a:gd name="connsiteX86" fmla="*/ 585399 w 1034979"/>
                    <a:gd name="connsiteY86" fmla="*/ 1232718 h 1516602"/>
                    <a:gd name="connsiteX87" fmla="*/ 720654 w 1034979"/>
                    <a:gd name="connsiteY87" fmla="*/ 1316538 h 1516602"/>
                    <a:gd name="connsiteX88" fmla="*/ 733989 w 1034979"/>
                    <a:gd name="connsiteY88" fmla="*/ 1326063 h 1516602"/>
                    <a:gd name="connsiteX89" fmla="*/ 743514 w 1034979"/>
                    <a:gd name="connsiteY89" fmla="*/ 1327968 h 1516602"/>
                    <a:gd name="connsiteX90" fmla="*/ 749229 w 1034979"/>
                    <a:gd name="connsiteY90" fmla="*/ 1329873 h 1516602"/>
                    <a:gd name="connsiteX91" fmla="*/ 762564 w 1034979"/>
                    <a:gd name="connsiteY91" fmla="*/ 1335588 h 1516602"/>
                    <a:gd name="connsiteX92" fmla="*/ 777804 w 1034979"/>
                    <a:gd name="connsiteY92" fmla="*/ 1333683 h 1516602"/>
                    <a:gd name="connsiteX93" fmla="*/ 789234 w 1034979"/>
                    <a:gd name="connsiteY93" fmla="*/ 1327968 h 1516602"/>
                    <a:gd name="connsiteX94" fmla="*/ 794949 w 1034979"/>
                    <a:gd name="connsiteY94" fmla="*/ 1326063 h 1516602"/>
                    <a:gd name="connsiteX95" fmla="*/ 802569 w 1034979"/>
                    <a:gd name="connsiteY95" fmla="*/ 1308918 h 1516602"/>
                    <a:gd name="connsiteX96" fmla="*/ 800664 w 1034979"/>
                    <a:gd name="connsiteY96" fmla="*/ 1284153 h 1516602"/>
                    <a:gd name="connsiteX97" fmla="*/ 798759 w 1034979"/>
                    <a:gd name="connsiteY97" fmla="*/ 1278438 h 1516602"/>
                    <a:gd name="connsiteX98" fmla="*/ 796854 w 1034979"/>
                    <a:gd name="connsiteY98" fmla="*/ 1270818 h 1516602"/>
                    <a:gd name="connsiteX99" fmla="*/ 783519 w 1034979"/>
                    <a:gd name="connsiteY99" fmla="*/ 1253673 h 1516602"/>
                    <a:gd name="connsiteX100" fmla="*/ 773994 w 1034979"/>
                    <a:gd name="connsiteY100" fmla="*/ 1247958 h 1516602"/>
                    <a:gd name="connsiteX101" fmla="*/ 648264 w 1034979"/>
                    <a:gd name="connsiteY101" fmla="*/ 1156518 h 1516602"/>
                    <a:gd name="connsiteX102" fmla="*/ 644454 w 1034979"/>
                    <a:gd name="connsiteY102" fmla="*/ 1139373 h 1516602"/>
                    <a:gd name="connsiteX103" fmla="*/ 646359 w 1034979"/>
                    <a:gd name="connsiteY103" fmla="*/ 1131753 h 1516602"/>
                    <a:gd name="connsiteX104" fmla="*/ 650169 w 1034979"/>
                    <a:gd name="connsiteY104" fmla="*/ 1114608 h 1516602"/>
                    <a:gd name="connsiteX105" fmla="*/ 653979 w 1034979"/>
                    <a:gd name="connsiteY105" fmla="*/ 1108893 h 1516602"/>
                    <a:gd name="connsiteX106" fmla="*/ 655884 w 1034979"/>
                    <a:gd name="connsiteY106" fmla="*/ 1103178 h 1516602"/>
                    <a:gd name="connsiteX107" fmla="*/ 661599 w 1034979"/>
                    <a:gd name="connsiteY107" fmla="*/ 1101273 h 1516602"/>
                    <a:gd name="connsiteX108" fmla="*/ 671124 w 1034979"/>
                    <a:gd name="connsiteY108" fmla="*/ 1089843 h 1516602"/>
                    <a:gd name="connsiteX109" fmla="*/ 724464 w 1034979"/>
                    <a:gd name="connsiteY109" fmla="*/ 1082223 h 1516602"/>
                    <a:gd name="connsiteX110" fmla="*/ 842574 w 1034979"/>
                    <a:gd name="connsiteY110" fmla="*/ 1084128 h 1516602"/>
                    <a:gd name="connsiteX111" fmla="*/ 871149 w 1034979"/>
                    <a:gd name="connsiteY111" fmla="*/ 1086033 h 1516602"/>
                    <a:gd name="connsiteX112" fmla="*/ 899724 w 1034979"/>
                    <a:gd name="connsiteY112" fmla="*/ 1091748 h 1516602"/>
                    <a:gd name="connsiteX113" fmla="*/ 922584 w 1034979"/>
                    <a:gd name="connsiteY113" fmla="*/ 1095558 h 1516602"/>
                    <a:gd name="connsiteX114" fmla="*/ 951159 w 1034979"/>
                    <a:gd name="connsiteY114" fmla="*/ 1101273 h 1516602"/>
                    <a:gd name="connsiteX115" fmla="*/ 956874 w 1034979"/>
                    <a:gd name="connsiteY115" fmla="*/ 1101273 h 1516602"/>
                    <a:gd name="connsiteX116" fmla="*/ 1002594 w 1034979"/>
                    <a:gd name="connsiteY116" fmla="*/ 1099368 h 1516602"/>
                    <a:gd name="connsiteX117" fmla="*/ 1031169 w 1034979"/>
                    <a:gd name="connsiteY117" fmla="*/ 1091748 h 1516602"/>
                    <a:gd name="connsiteX118" fmla="*/ 1034979 w 1034979"/>
                    <a:gd name="connsiteY118" fmla="*/ 1086033 h 1516602"/>
                    <a:gd name="connsiteX119" fmla="*/ 1033074 w 1034979"/>
                    <a:gd name="connsiteY119" fmla="*/ 1066983 h 1516602"/>
                    <a:gd name="connsiteX120" fmla="*/ 1027359 w 1034979"/>
                    <a:gd name="connsiteY120" fmla="*/ 1063173 h 1516602"/>
                    <a:gd name="connsiteX121" fmla="*/ 1012119 w 1034979"/>
                    <a:gd name="connsiteY121" fmla="*/ 1061268 h 1516602"/>
                    <a:gd name="connsiteX122" fmla="*/ 1006404 w 1034979"/>
                    <a:gd name="connsiteY122" fmla="*/ 1059363 h 1516602"/>
                    <a:gd name="connsiteX123" fmla="*/ 998784 w 1034979"/>
                    <a:gd name="connsiteY123" fmla="*/ 1057458 h 1516602"/>
                    <a:gd name="connsiteX124" fmla="*/ 987354 w 1034979"/>
                    <a:gd name="connsiteY124" fmla="*/ 1049838 h 1516602"/>
                    <a:gd name="connsiteX125" fmla="*/ 975924 w 1034979"/>
                    <a:gd name="connsiteY125" fmla="*/ 1046028 h 1516602"/>
                    <a:gd name="connsiteX126" fmla="*/ 970209 w 1034979"/>
                    <a:gd name="connsiteY126" fmla="*/ 1044123 h 1516602"/>
                    <a:gd name="connsiteX127" fmla="*/ 962589 w 1034979"/>
                    <a:gd name="connsiteY127" fmla="*/ 1042218 h 1516602"/>
                    <a:gd name="connsiteX128" fmla="*/ 956874 w 1034979"/>
                    <a:gd name="connsiteY128" fmla="*/ 1040313 h 1516602"/>
                    <a:gd name="connsiteX129" fmla="*/ 935919 w 1034979"/>
                    <a:gd name="connsiteY129" fmla="*/ 1034598 h 1516602"/>
                    <a:gd name="connsiteX130" fmla="*/ 825429 w 1034979"/>
                    <a:gd name="connsiteY130" fmla="*/ 1034598 h 1516602"/>
                    <a:gd name="connsiteX131" fmla="*/ 730179 w 1034979"/>
                    <a:gd name="connsiteY131" fmla="*/ 1038408 h 1516602"/>
                    <a:gd name="connsiteX132" fmla="*/ 669219 w 1034979"/>
                    <a:gd name="connsiteY132" fmla="*/ 1046028 h 1516602"/>
                    <a:gd name="connsiteX133" fmla="*/ 646359 w 1034979"/>
                    <a:gd name="connsiteY133" fmla="*/ 1049838 h 1516602"/>
                    <a:gd name="connsiteX134" fmla="*/ 642549 w 1034979"/>
                    <a:gd name="connsiteY134" fmla="*/ 1038408 h 1516602"/>
                    <a:gd name="connsiteX135" fmla="*/ 640644 w 1034979"/>
                    <a:gd name="connsiteY135" fmla="*/ 1032693 h 1516602"/>
                    <a:gd name="connsiteX136" fmla="*/ 642549 w 1034979"/>
                    <a:gd name="connsiteY136" fmla="*/ 1015548 h 1516602"/>
                    <a:gd name="connsiteX137" fmla="*/ 644454 w 1034979"/>
                    <a:gd name="connsiteY137" fmla="*/ 1009833 h 1516602"/>
                    <a:gd name="connsiteX138" fmla="*/ 661599 w 1034979"/>
                    <a:gd name="connsiteY138" fmla="*/ 1000308 h 1516602"/>
                    <a:gd name="connsiteX139" fmla="*/ 673029 w 1034979"/>
                    <a:gd name="connsiteY139" fmla="*/ 992688 h 1516602"/>
                    <a:gd name="connsiteX140" fmla="*/ 674934 w 1034979"/>
                    <a:gd name="connsiteY140" fmla="*/ 986973 h 1516602"/>
                    <a:gd name="connsiteX141" fmla="*/ 680649 w 1034979"/>
                    <a:gd name="connsiteY141" fmla="*/ 985068 h 1516602"/>
                    <a:gd name="connsiteX142" fmla="*/ 686364 w 1034979"/>
                    <a:gd name="connsiteY142" fmla="*/ 981258 h 1516602"/>
                    <a:gd name="connsiteX143" fmla="*/ 695889 w 1034979"/>
                    <a:gd name="connsiteY143" fmla="*/ 971733 h 1516602"/>
                    <a:gd name="connsiteX144" fmla="*/ 705414 w 1034979"/>
                    <a:gd name="connsiteY144" fmla="*/ 960303 h 1516602"/>
                    <a:gd name="connsiteX145" fmla="*/ 716844 w 1034979"/>
                    <a:gd name="connsiteY145" fmla="*/ 952683 h 1516602"/>
                    <a:gd name="connsiteX146" fmla="*/ 732084 w 1034979"/>
                    <a:gd name="connsiteY146" fmla="*/ 939348 h 1516602"/>
                    <a:gd name="connsiteX147" fmla="*/ 741609 w 1034979"/>
                    <a:gd name="connsiteY147" fmla="*/ 927918 h 1516602"/>
                    <a:gd name="connsiteX148" fmla="*/ 753039 w 1034979"/>
                    <a:gd name="connsiteY148" fmla="*/ 918393 h 1516602"/>
                    <a:gd name="connsiteX149" fmla="*/ 758754 w 1034979"/>
                    <a:gd name="connsiteY149" fmla="*/ 906963 h 1516602"/>
                    <a:gd name="connsiteX150" fmla="*/ 760659 w 1034979"/>
                    <a:gd name="connsiteY150" fmla="*/ 901248 h 1516602"/>
                    <a:gd name="connsiteX151" fmla="*/ 766374 w 1034979"/>
                    <a:gd name="connsiteY151" fmla="*/ 889818 h 1516602"/>
                    <a:gd name="connsiteX152" fmla="*/ 764469 w 1034979"/>
                    <a:gd name="connsiteY152" fmla="*/ 874578 h 1516602"/>
                    <a:gd name="connsiteX153" fmla="*/ 758754 w 1034979"/>
                    <a:gd name="connsiteY153" fmla="*/ 872673 h 1516602"/>
                    <a:gd name="connsiteX154" fmla="*/ 737799 w 1034979"/>
                    <a:gd name="connsiteY154" fmla="*/ 874578 h 1516602"/>
                    <a:gd name="connsiteX155" fmla="*/ 732084 w 1034979"/>
                    <a:gd name="connsiteY155" fmla="*/ 878388 h 1516602"/>
                    <a:gd name="connsiteX156" fmla="*/ 699699 w 1034979"/>
                    <a:gd name="connsiteY156" fmla="*/ 899343 h 1516602"/>
                    <a:gd name="connsiteX157" fmla="*/ 595181 w 1034979"/>
                    <a:gd name="connsiteY157" fmla="*/ 957831 h 1516602"/>
                    <a:gd name="connsiteX158" fmla="*/ 507294 w 1034979"/>
                    <a:gd name="connsiteY158" fmla="*/ 847908 h 1516602"/>
                    <a:gd name="connsiteX159" fmla="*/ 503484 w 1034979"/>
                    <a:gd name="connsiteY159" fmla="*/ 358323 h 1516602"/>
                    <a:gd name="connsiteX160" fmla="*/ 499674 w 1034979"/>
                    <a:gd name="connsiteY160" fmla="*/ 66858 h 1516602"/>
                    <a:gd name="connsiteX161" fmla="*/ 490149 w 1034979"/>
                    <a:gd name="connsiteY161" fmla="*/ 40188 h 1516602"/>
                    <a:gd name="connsiteX162" fmla="*/ 488244 w 1034979"/>
                    <a:gd name="connsiteY162" fmla="*/ 34473 h 1516602"/>
                    <a:gd name="connsiteX163" fmla="*/ 484434 w 1034979"/>
                    <a:gd name="connsiteY163" fmla="*/ 28758 h 1516602"/>
                    <a:gd name="connsiteX164" fmla="*/ 478719 w 1034979"/>
                    <a:gd name="connsiteY164" fmla="*/ 17328 h 1516602"/>
                    <a:gd name="connsiteX165" fmla="*/ 473004 w 1034979"/>
                    <a:gd name="connsiteY165" fmla="*/ 13518 h 1516602"/>
                    <a:gd name="connsiteX166" fmla="*/ 469194 w 1034979"/>
                    <a:gd name="connsiteY166" fmla="*/ 7803 h 1516602"/>
                    <a:gd name="connsiteX167" fmla="*/ 429189 w 1034979"/>
                    <a:gd name="connsiteY167" fmla="*/ 11613 h 1516602"/>
                    <a:gd name="connsiteX168" fmla="*/ 425379 w 1034979"/>
                    <a:gd name="connsiteY168" fmla="*/ 78288 h 1516602"/>
                    <a:gd name="connsiteX169" fmla="*/ 425379 w 1034979"/>
                    <a:gd name="connsiteY169" fmla="*/ 84003 h 1516602"/>
                    <a:gd name="connsiteX170" fmla="*/ 429189 w 1034979"/>
                    <a:gd name="connsiteY170" fmla="*/ 238308 h 1516602"/>
                    <a:gd name="connsiteX171" fmla="*/ 440619 w 1034979"/>
                    <a:gd name="connsiteY171" fmla="*/ 421188 h 1516602"/>
                    <a:gd name="connsiteX172" fmla="*/ 435265 w 1034979"/>
                    <a:gd name="connsiteY172" fmla="*/ 718368 h 1516602"/>
                    <a:gd name="connsiteX173" fmla="*/ 435059 w 1034979"/>
                    <a:gd name="connsiteY173" fmla="*/ 799046 h 1516602"/>
                    <a:gd name="connsiteX174" fmla="*/ 430322 w 1034979"/>
                    <a:gd name="connsiteY174"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219639 w 1034979"/>
                    <a:gd name="connsiteY10" fmla="*/ 948873 h 1516602"/>
                    <a:gd name="connsiteX11" fmla="*/ 213924 w 1034979"/>
                    <a:gd name="connsiteY11" fmla="*/ 946968 h 1516602"/>
                    <a:gd name="connsiteX12" fmla="*/ 181539 w 1034979"/>
                    <a:gd name="connsiteY12" fmla="*/ 937443 h 1516602"/>
                    <a:gd name="connsiteX13" fmla="*/ 116769 w 1034979"/>
                    <a:gd name="connsiteY13" fmla="*/ 903153 h 1516602"/>
                    <a:gd name="connsiteX14" fmla="*/ 59619 w 1034979"/>
                    <a:gd name="connsiteY14" fmla="*/ 874578 h 1516602"/>
                    <a:gd name="connsiteX15" fmla="*/ 46284 w 1034979"/>
                    <a:gd name="connsiteY15" fmla="*/ 895533 h 1516602"/>
                    <a:gd name="connsiteX16" fmla="*/ 50094 w 1034979"/>
                    <a:gd name="connsiteY16" fmla="*/ 933633 h 1516602"/>
                    <a:gd name="connsiteX17" fmla="*/ 53904 w 1034979"/>
                    <a:gd name="connsiteY17" fmla="*/ 939348 h 1516602"/>
                    <a:gd name="connsiteX18" fmla="*/ 59619 w 1034979"/>
                    <a:gd name="connsiteY18" fmla="*/ 943158 h 1516602"/>
                    <a:gd name="connsiteX19" fmla="*/ 63429 w 1034979"/>
                    <a:gd name="connsiteY19" fmla="*/ 948873 h 1516602"/>
                    <a:gd name="connsiteX20" fmla="*/ 80574 w 1034979"/>
                    <a:gd name="connsiteY20" fmla="*/ 958398 h 1516602"/>
                    <a:gd name="connsiteX21" fmla="*/ 166299 w 1034979"/>
                    <a:gd name="connsiteY21" fmla="*/ 979353 h 1516602"/>
                    <a:gd name="connsiteX22" fmla="*/ 191064 w 1034979"/>
                    <a:gd name="connsiteY22" fmla="*/ 985068 h 1516602"/>
                    <a:gd name="connsiteX23" fmla="*/ 208209 w 1034979"/>
                    <a:gd name="connsiteY23" fmla="*/ 990783 h 1516602"/>
                    <a:gd name="connsiteX24" fmla="*/ 213924 w 1034979"/>
                    <a:gd name="connsiteY24" fmla="*/ 992688 h 1516602"/>
                    <a:gd name="connsiteX25" fmla="*/ 229164 w 1034979"/>
                    <a:gd name="connsiteY25" fmla="*/ 996498 h 1516602"/>
                    <a:gd name="connsiteX26" fmla="*/ 248214 w 1034979"/>
                    <a:gd name="connsiteY26" fmla="*/ 1002213 h 1516602"/>
                    <a:gd name="connsiteX27" fmla="*/ 253929 w 1034979"/>
                    <a:gd name="connsiteY27" fmla="*/ 1006023 h 1516602"/>
                    <a:gd name="connsiteX28" fmla="*/ 267264 w 1034979"/>
                    <a:gd name="connsiteY28" fmla="*/ 1021263 h 1516602"/>
                    <a:gd name="connsiteX29" fmla="*/ 272979 w 1034979"/>
                    <a:gd name="connsiteY29" fmla="*/ 1040313 h 1516602"/>
                    <a:gd name="connsiteX30" fmla="*/ 274884 w 1034979"/>
                    <a:gd name="connsiteY30" fmla="*/ 1046028 h 1516602"/>
                    <a:gd name="connsiteX31" fmla="*/ 276789 w 1034979"/>
                    <a:gd name="connsiteY31" fmla="*/ 1051743 h 1516602"/>
                    <a:gd name="connsiteX32" fmla="*/ 278694 w 1034979"/>
                    <a:gd name="connsiteY32" fmla="*/ 1076508 h 1516602"/>
                    <a:gd name="connsiteX33" fmla="*/ 280599 w 1034979"/>
                    <a:gd name="connsiteY33" fmla="*/ 1082223 h 1516602"/>
                    <a:gd name="connsiteX34" fmla="*/ 278694 w 1034979"/>
                    <a:gd name="connsiteY34" fmla="*/ 1101273 h 1516602"/>
                    <a:gd name="connsiteX35" fmla="*/ 276789 w 1034979"/>
                    <a:gd name="connsiteY35" fmla="*/ 1110798 h 1516602"/>
                    <a:gd name="connsiteX36" fmla="*/ 263454 w 1034979"/>
                    <a:gd name="connsiteY36" fmla="*/ 1124133 h 1516602"/>
                    <a:gd name="connsiteX37" fmla="*/ 252024 w 1034979"/>
                    <a:gd name="connsiteY37" fmla="*/ 1131753 h 1516602"/>
                    <a:gd name="connsiteX38" fmla="*/ 240594 w 1034979"/>
                    <a:gd name="connsiteY38" fmla="*/ 1135563 h 1516602"/>
                    <a:gd name="connsiteX39" fmla="*/ 27234 w 1034979"/>
                    <a:gd name="connsiteY39" fmla="*/ 1154613 h 1516602"/>
                    <a:gd name="connsiteX40" fmla="*/ 15804 w 1034979"/>
                    <a:gd name="connsiteY40" fmla="*/ 1160328 h 1516602"/>
                    <a:gd name="connsiteX41" fmla="*/ 6279 w 1034979"/>
                    <a:gd name="connsiteY41" fmla="*/ 1169853 h 1516602"/>
                    <a:gd name="connsiteX42" fmla="*/ 4374 w 1034979"/>
                    <a:gd name="connsiteY42" fmla="*/ 1175568 h 1516602"/>
                    <a:gd name="connsiteX43" fmla="*/ 564 w 1034979"/>
                    <a:gd name="connsiteY43" fmla="*/ 1181283 h 1516602"/>
                    <a:gd name="connsiteX44" fmla="*/ 6279 w 1034979"/>
                    <a:gd name="connsiteY44" fmla="*/ 1213668 h 1516602"/>
                    <a:gd name="connsiteX45" fmla="*/ 11994 w 1034979"/>
                    <a:gd name="connsiteY45" fmla="*/ 1217478 h 1516602"/>
                    <a:gd name="connsiteX46" fmla="*/ 17709 w 1034979"/>
                    <a:gd name="connsiteY46" fmla="*/ 1219383 h 1516602"/>
                    <a:gd name="connsiteX47" fmla="*/ 145344 w 1034979"/>
                    <a:gd name="connsiteY47" fmla="*/ 1217478 h 1516602"/>
                    <a:gd name="connsiteX48" fmla="*/ 239202 w 1034979"/>
                    <a:gd name="connsiteY48" fmla="*/ 1214801 h 1516602"/>
                    <a:gd name="connsiteX49" fmla="*/ 318699 w 1034979"/>
                    <a:gd name="connsiteY49" fmla="*/ 1217478 h 1516602"/>
                    <a:gd name="connsiteX50" fmla="*/ 330129 w 1034979"/>
                    <a:gd name="connsiteY50" fmla="*/ 1223193 h 1516602"/>
                    <a:gd name="connsiteX51" fmla="*/ 333939 w 1034979"/>
                    <a:gd name="connsiteY51" fmla="*/ 1228908 h 1516602"/>
                    <a:gd name="connsiteX52" fmla="*/ 339654 w 1034979"/>
                    <a:gd name="connsiteY52" fmla="*/ 1230813 h 1516602"/>
                    <a:gd name="connsiteX53" fmla="*/ 351084 w 1034979"/>
                    <a:gd name="connsiteY53" fmla="*/ 1238433 h 1516602"/>
                    <a:gd name="connsiteX54" fmla="*/ 356799 w 1034979"/>
                    <a:gd name="connsiteY54" fmla="*/ 1242243 h 1516602"/>
                    <a:gd name="connsiteX55" fmla="*/ 360609 w 1034979"/>
                    <a:gd name="connsiteY55" fmla="*/ 1247958 h 1516602"/>
                    <a:gd name="connsiteX56" fmla="*/ 366324 w 1034979"/>
                    <a:gd name="connsiteY56" fmla="*/ 1259388 h 1516602"/>
                    <a:gd name="connsiteX57" fmla="*/ 362514 w 1034979"/>
                    <a:gd name="connsiteY57" fmla="*/ 1286058 h 1516602"/>
                    <a:gd name="connsiteX58" fmla="*/ 358704 w 1034979"/>
                    <a:gd name="connsiteY58" fmla="*/ 1291773 h 1516602"/>
                    <a:gd name="connsiteX59" fmla="*/ 356799 w 1034979"/>
                    <a:gd name="connsiteY59" fmla="*/ 1297488 h 1516602"/>
                    <a:gd name="connsiteX60" fmla="*/ 352989 w 1034979"/>
                    <a:gd name="connsiteY60" fmla="*/ 1303203 h 1516602"/>
                    <a:gd name="connsiteX61" fmla="*/ 351084 w 1034979"/>
                    <a:gd name="connsiteY61" fmla="*/ 1308918 h 1516602"/>
                    <a:gd name="connsiteX62" fmla="*/ 347274 w 1034979"/>
                    <a:gd name="connsiteY62" fmla="*/ 1314633 h 1516602"/>
                    <a:gd name="connsiteX63" fmla="*/ 330129 w 1034979"/>
                    <a:gd name="connsiteY63" fmla="*/ 1381308 h 1516602"/>
                    <a:gd name="connsiteX64" fmla="*/ 328224 w 1034979"/>
                    <a:gd name="connsiteY64" fmla="*/ 1432743 h 1516602"/>
                    <a:gd name="connsiteX65" fmla="*/ 330129 w 1034979"/>
                    <a:gd name="connsiteY65" fmla="*/ 1457508 h 1516602"/>
                    <a:gd name="connsiteX66" fmla="*/ 332034 w 1034979"/>
                    <a:gd name="connsiteY66" fmla="*/ 1463223 h 1516602"/>
                    <a:gd name="connsiteX67" fmla="*/ 335844 w 1034979"/>
                    <a:gd name="connsiteY67" fmla="*/ 1467033 h 1516602"/>
                    <a:gd name="connsiteX68" fmla="*/ 364419 w 1034979"/>
                    <a:gd name="connsiteY68" fmla="*/ 1512753 h 1516602"/>
                    <a:gd name="connsiteX69" fmla="*/ 387279 w 1034979"/>
                    <a:gd name="connsiteY69" fmla="*/ 1514658 h 1516602"/>
                    <a:gd name="connsiteX70" fmla="*/ 392994 w 1034979"/>
                    <a:gd name="connsiteY70" fmla="*/ 1508943 h 1516602"/>
                    <a:gd name="connsiteX71" fmla="*/ 394899 w 1034979"/>
                    <a:gd name="connsiteY71" fmla="*/ 1497513 h 1516602"/>
                    <a:gd name="connsiteX72" fmla="*/ 396804 w 1034979"/>
                    <a:gd name="connsiteY72" fmla="*/ 1491798 h 1516602"/>
                    <a:gd name="connsiteX73" fmla="*/ 398709 w 1034979"/>
                    <a:gd name="connsiteY73" fmla="*/ 1474653 h 1516602"/>
                    <a:gd name="connsiteX74" fmla="*/ 400614 w 1034979"/>
                    <a:gd name="connsiteY74" fmla="*/ 1461318 h 1516602"/>
                    <a:gd name="connsiteX75" fmla="*/ 404424 w 1034979"/>
                    <a:gd name="connsiteY75" fmla="*/ 1404168 h 1516602"/>
                    <a:gd name="connsiteX76" fmla="*/ 410139 w 1034979"/>
                    <a:gd name="connsiteY76" fmla="*/ 1392738 h 1516602"/>
                    <a:gd name="connsiteX77" fmla="*/ 413949 w 1034979"/>
                    <a:gd name="connsiteY77" fmla="*/ 1379403 h 1516602"/>
                    <a:gd name="connsiteX78" fmla="*/ 415854 w 1034979"/>
                    <a:gd name="connsiteY78" fmla="*/ 1373688 h 1516602"/>
                    <a:gd name="connsiteX79" fmla="*/ 417759 w 1034979"/>
                    <a:gd name="connsiteY79" fmla="*/ 1360353 h 1516602"/>
                    <a:gd name="connsiteX80" fmla="*/ 421569 w 1034979"/>
                    <a:gd name="connsiteY80" fmla="*/ 1348923 h 1516602"/>
                    <a:gd name="connsiteX81" fmla="*/ 427284 w 1034979"/>
                    <a:gd name="connsiteY81" fmla="*/ 1335588 h 1516602"/>
                    <a:gd name="connsiteX82" fmla="*/ 467289 w 1034979"/>
                    <a:gd name="connsiteY82" fmla="*/ 1265103 h 1516602"/>
                    <a:gd name="connsiteX83" fmla="*/ 528455 w 1034979"/>
                    <a:gd name="connsiteY83" fmla="*/ 1252334 h 1516602"/>
                    <a:gd name="connsiteX84" fmla="*/ 573969 w 1034979"/>
                    <a:gd name="connsiteY84" fmla="*/ 1236528 h 1516602"/>
                    <a:gd name="connsiteX85" fmla="*/ 585399 w 1034979"/>
                    <a:gd name="connsiteY85" fmla="*/ 1232718 h 1516602"/>
                    <a:gd name="connsiteX86" fmla="*/ 720654 w 1034979"/>
                    <a:gd name="connsiteY86" fmla="*/ 1316538 h 1516602"/>
                    <a:gd name="connsiteX87" fmla="*/ 733989 w 1034979"/>
                    <a:gd name="connsiteY87" fmla="*/ 1326063 h 1516602"/>
                    <a:gd name="connsiteX88" fmla="*/ 743514 w 1034979"/>
                    <a:gd name="connsiteY88" fmla="*/ 1327968 h 1516602"/>
                    <a:gd name="connsiteX89" fmla="*/ 749229 w 1034979"/>
                    <a:gd name="connsiteY89" fmla="*/ 1329873 h 1516602"/>
                    <a:gd name="connsiteX90" fmla="*/ 762564 w 1034979"/>
                    <a:gd name="connsiteY90" fmla="*/ 1335588 h 1516602"/>
                    <a:gd name="connsiteX91" fmla="*/ 777804 w 1034979"/>
                    <a:gd name="connsiteY91" fmla="*/ 1333683 h 1516602"/>
                    <a:gd name="connsiteX92" fmla="*/ 789234 w 1034979"/>
                    <a:gd name="connsiteY92" fmla="*/ 1327968 h 1516602"/>
                    <a:gd name="connsiteX93" fmla="*/ 794949 w 1034979"/>
                    <a:gd name="connsiteY93" fmla="*/ 1326063 h 1516602"/>
                    <a:gd name="connsiteX94" fmla="*/ 802569 w 1034979"/>
                    <a:gd name="connsiteY94" fmla="*/ 1308918 h 1516602"/>
                    <a:gd name="connsiteX95" fmla="*/ 800664 w 1034979"/>
                    <a:gd name="connsiteY95" fmla="*/ 1284153 h 1516602"/>
                    <a:gd name="connsiteX96" fmla="*/ 798759 w 1034979"/>
                    <a:gd name="connsiteY96" fmla="*/ 1278438 h 1516602"/>
                    <a:gd name="connsiteX97" fmla="*/ 796854 w 1034979"/>
                    <a:gd name="connsiteY97" fmla="*/ 1270818 h 1516602"/>
                    <a:gd name="connsiteX98" fmla="*/ 783519 w 1034979"/>
                    <a:gd name="connsiteY98" fmla="*/ 1253673 h 1516602"/>
                    <a:gd name="connsiteX99" fmla="*/ 773994 w 1034979"/>
                    <a:gd name="connsiteY99" fmla="*/ 1247958 h 1516602"/>
                    <a:gd name="connsiteX100" fmla="*/ 648264 w 1034979"/>
                    <a:gd name="connsiteY100" fmla="*/ 1156518 h 1516602"/>
                    <a:gd name="connsiteX101" fmla="*/ 644454 w 1034979"/>
                    <a:gd name="connsiteY101" fmla="*/ 1139373 h 1516602"/>
                    <a:gd name="connsiteX102" fmla="*/ 646359 w 1034979"/>
                    <a:gd name="connsiteY102" fmla="*/ 1131753 h 1516602"/>
                    <a:gd name="connsiteX103" fmla="*/ 650169 w 1034979"/>
                    <a:gd name="connsiteY103" fmla="*/ 1114608 h 1516602"/>
                    <a:gd name="connsiteX104" fmla="*/ 653979 w 1034979"/>
                    <a:gd name="connsiteY104" fmla="*/ 1108893 h 1516602"/>
                    <a:gd name="connsiteX105" fmla="*/ 655884 w 1034979"/>
                    <a:gd name="connsiteY105" fmla="*/ 1103178 h 1516602"/>
                    <a:gd name="connsiteX106" fmla="*/ 661599 w 1034979"/>
                    <a:gd name="connsiteY106" fmla="*/ 1101273 h 1516602"/>
                    <a:gd name="connsiteX107" fmla="*/ 671124 w 1034979"/>
                    <a:gd name="connsiteY107" fmla="*/ 1089843 h 1516602"/>
                    <a:gd name="connsiteX108" fmla="*/ 724464 w 1034979"/>
                    <a:gd name="connsiteY108" fmla="*/ 1082223 h 1516602"/>
                    <a:gd name="connsiteX109" fmla="*/ 842574 w 1034979"/>
                    <a:gd name="connsiteY109" fmla="*/ 1084128 h 1516602"/>
                    <a:gd name="connsiteX110" fmla="*/ 871149 w 1034979"/>
                    <a:gd name="connsiteY110" fmla="*/ 1086033 h 1516602"/>
                    <a:gd name="connsiteX111" fmla="*/ 899724 w 1034979"/>
                    <a:gd name="connsiteY111" fmla="*/ 1091748 h 1516602"/>
                    <a:gd name="connsiteX112" fmla="*/ 922584 w 1034979"/>
                    <a:gd name="connsiteY112" fmla="*/ 1095558 h 1516602"/>
                    <a:gd name="connsiteX113" fmla="*/ 951159 w 1034979"/>
                    <a:gd name="connsiteY113" fmla="*/ 1101273 h 1516602"/>
                    <a:gd name="connsiteX114" fmla="*/ 956874 w 1034979"/>
                    <a:gd name="connsiteY114" fmla="*/ 1101273 h 1516602"/>
                    <a:gd name="connsiteX115" fmla="*/ 1002594 w 1034979"/>
                    <a:gd name="connsiteY115" fmla="*/ 1099368 h 1516602"/>
                    <a:gd name="connsiteX116" fmla="*/ 1031169 w 1034979"/>
                    <a:gd name="connsiteY116" fmla="*/ 1091748 h 1516602"/>
                    <a:gd name="connsiteX117" fmla="*/ 1034979 w 1034979"/>
                    <a:gd name="connsiteY117" fmla="*/ 1086033 h 1516602"/>
                    <a:gd name="connsiteX118" fmla="*/ 1033074 w 1034979"/>
                    <a:gd name="connsiteY118" fmla="*/ 1066983 h 1516602"/>
                    <a:gd name="connsiteX119" fmla="*/ 1027359 w 1034979"/>
                    <a:gd name="connsiteY119" fmla="*/ 1063173 h 1516602"/>
                    <a:gd name="connsiteX120" fmla="*/ 1012119 w 1034979"/>
                    <a:gd name="connsiteY120" fmla="*/ 1061268 h 1516602"/>
                    <a:gd name="connsiteX121" fmla="*/ 1006404 w 1034979"/>
                    <a:gd name="connsiteY121" fmla="*/ 1059363 h 1516602"/>
                    <a:gd name="connsiteX122" fmla="*/ 998784 w 1034979"/>
                    <a:gd name="connsiteY122" fmla="*/ 1057458 h 1516602"/>
                    <a:gd name="connsiteX123" fmla="*/ 987354 w 1034979"/>
                    <a:gd name="connsiteY123" fmla="*/ 1049838 h 1516602"/>
                    <a:gd name="connsiteX124" fmla="*/ 975924 w 1034979"/>
                    <a:gd name="connsiteY124" fmla="*/ 1046028 h 1516602"/>
                    <a:gd name="connsiteX125" fmla="*/ 970209 w 1034979"/>
                    <a:gd name="connsiteY125" fmla="*/ 1044123 h 1516602"/>
                    <a:gd name="connsiteX126" fmla="*/ 962589 w 1034979"/>
                    <a:gd name="connsiteY126" fmla="*/ 1042218 h 1516602"/>
                    <a:gd name="connsiteX127" fmla="*/ 956874 w 1034979"/>
                    <a:gd name="connsiteY127" fmla="*/ 1040313 h 1516602"/>
                    <a:gd name="connsiteX128" fmla="*/ 935919 w 1034979"/>
                    <a:gd name="connsiteY128" fmla="*/ 1034598 h 1516602"/>
                    <a:gd name="connsiteX129" fmla="*/ 825429 w 1034979"/>
                    <a:gd name="connsiteY129" fmla="*/ 1034598 h 1516602"/>
                    <a:gd name="connsiteX130" fmla="*/ 730179 w 1034979"/>
                    <a:gd name="connsiteY130" fmla="*/ 1038408 h 1516602"/>
                    <a:gd name="connsiteX131" fmla="*/ 669219 w 1034979"/>
                    <a:gd name="connsiteY131" fmla="*/ 1046028 h 1516602"/>
                    <a:gd name="connsiteX132" fmla="*/ 646359 w 1034979"/>
                    <a:gd name="connsiteY132" fmla="*/ 1049838 h 1516602"/>
                    <a:gd name="connsiteX133" fmla="*/ 642549 w 1034979"/>
                    <a:gd name="connsiteY133" fmla="*/ 1038408 h 1516602"/>
                    <a:gd name="connsiteX134" fmla="*/ 640644 w 1034979"/>
                    <a:gd name="connsiteY134" fmla="*/ 1032693 h 1516602"/>
                    <a:gd name="connsiteX135" fmla="*/ 642549 w 1034979"/>
                    <a:gd name="connsiteY135" fmla="*/ 1015548 h 1516602"/>
                    <a:gd name="connsiteX136" fmla="*/ 644454 w 1034979"/>
                    <a:gd name="connsiteY136" fmla="*/ 1009833 h 1516602"/>
                    <a:gd name="connsiteX137" fmla="*/ 661599 w 1034979"/>
                    <a:gd name="connsiteY137" fmla="*/ 1000308 h 1516602"/>
                    <a:gd name="connsiteX138" fmla="*/ 673029 w 1034979"/>
                    <a:gd name="connsiteY138" fmla="*/ 992688 h 1516602"/>
                    <a:gd name="connsiteX139" fmla="*/ 674934 w 1034979"/>
                    <a:gd name="connsiteY139" fmla="*/ 986973 h 1516602"/>
                    <a:gd name="connsiteX140" fmla="*/ 680649 w 1034979"/>
                    <a:gd name="connsiteY140" fmla="*/ 985068 h 1516602"/>
                    <a:gd name="connsiteX141" fmla="*/ 686364 w 1034979"/>
                    <a:gd name="connsiteY141" fmla="*/ 981258 h 1516602"/>
                    <a:gd name="connsiteX142" fmla="*/ 695889 w 1034979"/>
                    <a:gd name="connsiteY142" fmla="*/ 971733 h 1516602"/>
                    <a:gd name="connsiteX143" fmla="*/ 705414 w 1034979"/>
                    <a:gd name="connsiteY143" fmla="*/ 960303 h 1516602"/>
                    <a:gd name="connsiteX144" fmla="*/ 716844 w 1034979"/>
                    <a:gd name="connsiteY144" fmla="*/ 952683 h 1516602"/>
                    <a:gd name="connsiteX145" fmla="*/ 732084 w 1034979"/>
                    <a:gd name="connsiteY145" fmla="*/ 939348 h 1516602"/>
                    <a:gd name="connsiteX146" fmla="*/ 741609 w 1034979"/>
                    <a:gd name="connsiteY146" fmla="*/ 927918 h 1516602"/>
                    <a:gd name="connsiteX147" fmla="*/ 753039 w 1034979"/>
                    <a:gd name="connsiteY147" fmla="*/ 918393 h 1516602"/>
                    <a:gd name="connsiteX148" fmla="*/ 758754 w 1034979"/>
                    <a:gd name="connsiteY148" fmla="*/ 906963 h 1516602"/>
                    <a:gd name="connsiteX149" fmla="*/ 760659 w 1034979"/>
                    <a:gd name="connsiteY149" fmla="*/ 901248 h 1516602"/>
                    <a:gd name="connsiteX150" fmla="*/ 766374 w 1034979"/>
                    <a:gd name="connsiteY150" fmla="*/ 889818 h 1516602"/>
                    <a:gd name="connsiteX151" fmla="*/ 764469 w 1034979"/>
                    <a:gd name="connsiteY151" fmla="*/ 874578 h 1516602"/>
                    <a:gd name="connsiteX152" fmla="*/ 758754 w 1034979"/>
                    <a:gd name="connsiteY152" fmla="*/ 872673 h 1516602"/>
                    <a:gd name="connsiteX153" fmla="*/ 737799 w 1034979"/>
                    <a:gd name="connsiteY153" fmla="*/ 874578 h 1516602"/>
                    <a:gd name="connsiteX154" fmla="*/ 732084 w 1034979"/>
                    <a:gd name="connsiteY154" fmla="*/ 878388 h 1516602"/>
                    <a:gd name="connsiteX155" fmla="*/ 699699 w 1034979"/>
                    <a:gd name="connsiteY155" fmla="*/ 899343 h 1516602"/>
                    <a:gd name="connsiteX156" fmla="*/ 595181 w 1034979"/>
                    <a:gd name="connsiteY156" fmla="*/ 957831 h 1516602"/>
                    <a:gd name="connsiteX157" fmla="*/ 507294 w 1034979"/>
                    <a:gd name="connsiteY157" fmla="*/ 847908 h 1516602"/>
                    <a:gd name="connsiteX158" fmla="*/ 503484 w 1034979"/>
                    <a:gd name="connsiteY158" fmla="*/ 358323 h 1516602"/>
                    <a:gd name="connsiteX159" fmla="*/ 499674 w 1034979"/>
                    <a:gd name="connsiteY159" fmla="*/ 66858 h 1516602"/>
                    <a:gd name="connsiteX160" fmla="*/ 490149 w 1034979"/>
                    <a:gd name="connsiteY160" fmla="*/ 40188 h 1516602"/>
                    <a:gd name="connsiteX161" fmla="*/ 488244 w 1034979"/>
                    <a:gd name="connsiteY161" fmla="*/ 34473 h 1516602"/>
                    <a:gd name="connsiteX162" fmla="*/ 484434 w 1034979"/>
                    <a:gd name="connsiteY162" fmla="*/ 28758 h 1516602"/>
                    <a:gd name="connsiteX163" fmla="*/ 478719 w 1034979"/>
                    <a:gd name="connsiteY163" fmla="*/ 17328 h 1516602"/>
                    <a:gd name="connsiteX164" fmla="*/ 473004 w 1034979"/>
                    <a:gd name="connsiteY164" fmla="*/ 13518 h 1516602"/>
                    <a:gd name="connsiteX165" fmla="*/ 469194 w 1034979"/>
                    <a:gd name="connsiteY165" fmla="*/ 7803 h 1516602"/>
                    <a:gd name="connsiteX166" fmla="*/ 429189 w 1034979"/>
                    <a:gd name="connsiteY166" fmla="*/ 11613 h 1516602"/>
                    <a:gd name="connsiteX167" fmla="*/ 425379 w 1034979"/>
                    <a:gd name="connsiteY167" fmla="*/ 78288 h 1516602"/>
                    <a:gd name="connsiteX168" fmla="*/ 425379 w 1034979"/>
                    <a:gd name="connsiteY168" fmla="*/ 84003 h 1516602"/>
                    <a:gd name="connsiteX169" fmla="*/ 429189 w 1034979"/>
                    <a:gd name="connsiteY169" fmla="*/ 238308 h 1516602"/>
                    <a:gd name="connsiteX170" fmla="*/ 440619 w 1034979"/>
                    <a:gd name="connsiteY170" fmla="*/ 421188 h 1516602"/>
                    <a:gd name="connsiteX171" fmla="*/ 435265 w 1034979"/>
                    <a:gd name="connsiteY171" fmla="*/ 718368 h 1516602"/>
                    <a:gd name="connsiteX172" fmla="*/ 435059 w 1034979"/>
                    <a:gd name="connsiteY172" fmla="*/ 799046 h 1516602"/>
                    <a:gd name="connsiteX173" fmla="*/ 430322 w 1034979"/>
                    <a:gd name="connsiteY173"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219639 w 1034979"/>
                    <a:gd name="connsiteY10" fmla="*/ 948873 h 1516602"/>
                    <a:gd name="connsiteX11" fmla="*/ 181539 w 1034979"/>
                    <a:gd name="connsiteY11" fmla="*/ 937443 h 1516602"/>
                    <a:gd name="connsiteX12" fmla="*/ 116769 w 1034979"/>
                    <a:gd name="connsiteY12" fmla="*/ 903153 h 1516602"/>
                    <a:gd name="connsiteX13" fmla="*/ 59619 w 1034979"/>
                    <a:gd name="connsiteY13" fmla="*/ 874578 h 1516602"/>
                    <a:gd name="connsiteX14" fmla="*/ 46284 w 1034979"/>
                    <a:gd name="connsiteY14" fmla="*/ 895533 h 1516602"/>
                    <a:gd name="connsiteX15" fmla="*/ 50094 w 1034979"/>
                    <a:gd name="connsiteY15" fmla="*/ 933633 h 1516602"/>
                    <a:gd name="connsiteX16" fmla="*/ 53904 w 1034979"/>
                    <a:gd name="connsiteY16" fmla="*/ 939348 h 1516602"/>
                    <a:gd name="connsiteX17" fmla="*/ 59619 w 1034979"/>
                    <a:gd name="connsiteY17" fmla="*/ 943158 h 1516602"/>
                    <a:gd name="connsiteX18" fmla="*/ 63429 w 1034979"/>
                    <a:gd name="connsiteY18" fmla="*/ 948873 h 1516602"/>
                    <a:gd name="connsiteX19" fmla="*/ 80574 w 1034979"/>
                    <a:gd name="connsiteY19" fmla="*/ 958398 h 1516602"/>
                    <a:gd name="connsiteX20" fmla="*/ 166299 w 1034979"/>
                    <a:gd name="connsiteY20" fmla="*/ 979353 h 1516602"/>
                    <a:gd name="connsiteX21" fmla="*/ 191064 w 1034979"/>
                    <a:gd name="connsiteY21" fmla="*/ 985068 h 1516602"/>
                    <a:gd name="connsiteX22" fmla="*/ 208209 w 1034979"/>
                    <a:gd name="connsiteY22" fmla="*/ 990783 h 1516602"/>
                    <a:gd name="connsiteX23" fmla="*/ 213924 w 1034979"/>
                    <a:gd name="connsiteY23" fmla="*/ 992688 h 1516602"/>
                    <a:gd name="connsiteX24" fmla="*/ 229164 w 1034979"/>
                    <a:gd name="connsiteY24" fmla="*/ 996498 h 1516602"/>
                    <a:gd name="connsiteX25" fmla="*/ 248214 w 1034979"/>
                    <a:gd name="connsiteY25" fmla="*/ 1002213 h 1516602"/>
                    <a:gd name="connsiteX26" fmla="*/ 253929 w 1034979"/>
                    <a:gd name="connsiteY26" fmla="*/ 1006023 h 1516602"/>
                    <a:gd name="connsiteX27" fmla="*/ 267264 w 1034979"/>
                    <a:gd name="connsiteY27" fmla="*/ 1021263 h 1516602"/>
                    <a:gd name="connsiteX28" fmla="*/ 272979 w 1034979"/>
                    <a:gd name="connsiteY28" fmla="*/ 1040313 h 1516602"/>
                    <a:gd name="connsiteX29" fmla="*/ 274884 w 1034979"/>
                    <a:gd name="connsiteY29" fmla="*/ 1046028 h 1516602"/>
                    <a:gd name="connsiteX30" fmla="*/ 276789 w 1034979"/>
                    <a:gd name="connsiteY30" fmla="*/ 1051743 h 1516602"/>
                    <a:gd name="connsiteX31" fmla="*/ 278694 w 1034979"/>
                    <a:gd name="connsiteY31" fmla="*/ 1076508 h 1516602"/>
                    <a:gd name="connsiteX32" fmla="*/ 280599 w 1034979"/>
                    <a:gd name="connsiteY32" fmla="*/ 1082223 h 1516602"/>
                    <a:gd name="connsiteX33" fmla="*/ 278694 w 1034979"/>
                    <a:gd name="connsiteY33" fmla="*/ 1101273 h 1516602"/>
                    <a:gd name="connsiteX34" fmla="*/ 276789 w 1034979"/>
                    <a:gd name="connsiteY34" fmla="*/ 1110798 h 1516602"/>
                    <a:gd name="connsiteX35" fmla="*/ 263454 w 1034979"/>
                    <a:gd name="connsiteY35" fmla="*/ 1124133 h 1516602"/>
                    <a:gd name="connsiteX36" fmla="*/ 252024 w 1034979"/>
                    <a:gd name="connsiteY36" fmla="*/ 1131753 h 1516602"/>
                    <a:gd name="connsiteX37" fmla="*/ 240594 w 1034979"/>
                    <a:gd name="connsiteY37" fmla="*/ 1135563 h 1516602"/>
                    <a:gd name="connsiteX38" fmla="*/ 27234 w 1034979"/>
                    <a:gd name="connsiteY38" fmla="*/ 1154613 h 1516602"/>
                    <a:gd name="connsiteX39" fmla="*/ 15804 w 1034979"/>
                    <a:gd name="connsiteY39" fmla="*/ 1160328 h 1516602"/>
                    <a:gd name="connsiteX40" fmla="*/ 6279 w 1034979"/>
                    <a:gd name="connsiteY40" fmla="*/ 1169853 h 1516602"/>
                    <a:gd name="connsiteX41" fmla="*/ 4374 w 1034979"/>
                    <a:gd name="connsiteY41" fmla="*/ 1175568 h 1516602"/>
                    <a:gd name="connsiteX42" fmla="*/ 564 w 1034979"/>
                    <a:gd name="connsiteY42" fmla="*/ 1181283 h 1516602"/>
                    <a:gd name="connsiteX43" fmla="*/ 6279 w 1034979"/>
                    <a:gd name="connsiteY43" fmla="*/ 1213668 h 1516602"/>
                    <a:gd name="connsiteX44" fmla="*/ 11994 w 1034979"/>
                    <a:gd name="connsiteY44" fmla="*/ 1217478 h 1516602"/>
                    <a:gd name="connsiteX45" fmla="*/ 17709 w 1034979"/>
                    <a:gd name="connsiteY45" fmla="*/ 1219383 h 1516602"/>
                    <a:gd name="connsiteX46" fmla="*/ 145344 w 1034979"/>
                    <a:gd name="connsiteY46" fmla="*/ 1217478 h 1516602"/>
                    <a:gd name="connsiteX47" fmla="*/ 239202 w 1034979"/>
                    <a:gd name="connsiteY47" fmla="*/ 1214801 h 1516602"/>
                    <a:gd name="connsiteX48" fmla="*/ 318699 w 1034979"/>
                    <a:gd name="connsiteY48" fmla="*/ 1217478 h 1516602"/>
                    <a:gd name="connsiteX49" fmla="*/ 330129 w 1034979"/>
                    <a:gd name="connsiteY49" fmla="*/ 1223193 h 1516602"/>
                    <a:gd name="connsiteX50" fmla="*/ 333939 w 1034979"/>
                    <a:gd name="connsiteY50" fmla="*/ 1228908 h 1516602"/>
                    <a:gd name="connsiteX51" fmla="*/ 339654 w 1034979"/>
                    <a:gd name="connsiteY51" fmla="*/ 1230813 h 1516602"/>
                    <a:gd name="connsiteX52" fmla="*/ 351084 w 1034979"/>
                    <a:gd name="connsiteY52" fmla="*/ 1238433 h 1516602"/>
                    <a:gd name="connsiteX53" fmla="*/ 356799 w 1034979"/>
                    <a:gd name="connsiteY53" fmla="*/ 1242243 h 1516602"/>
                    <a:gd name="connsiteX54" fmla="*/ 360609 w 1034979"/>
                    <a:gd name="connsiteY54" fmla="*/ 1247958 h 1516602"/>
                    <a:gd name="connsiteX55" fmla="*/ 366324 w 1034979"/>
                    <a:gd name="connsiteY55" fmla="*/ 1259388 h 1516602"/>
                    <a:gd name="connsiteX56" fmla="*/ 362514 w 1034979"/>
                    <a:gd name="connsiteY56" fmla="*/ 1286058 h 1516602"/>
                    <a:gd name="connsiteX57" fmla="*/ 358704 w 1034979"/>
                    <a:gd name="connsiteY57" fmla="*/ 1291773 h 1516602"/>
                    <a:gd name="connsiteX58" fmla="*/ 356799 w 1034979"/>
                    <a:gd name="connsiteY58" fmla="*/ 1297488 h 1516602"/>
                    <a:gd name="connsiteX59" fmla="*/ 352989 w 1034979"/>
                    <a:gd name="connsiteY59" fmla="*/ 1303203 h 1516602"/>
                    <a:gd name="connsiteX60" fmla="*/ 351084 w 1034979"/>
                    <a:gd name="connsiteY60" fmla="*/ 1308918 h 1516602"/>
                    <a:gd name="connsiteX61" fmla="*/ 347274 w 1034979"/>
                    <a:gd name="connsiteY61" fmla="*/ 1314633 h 1516602"/>
                    <a:gd name="connsiteX62" fmla="*/ 330129 w 1034979"/>
                    <a:gd name="connsiteY62" fmla="*/ 1381308 h 1516602"/>
                    <a:gd name="connsiteX63" fmla="*/ 328224 w 1034979"/>
                    <a:gd name="connsiteY63" fmla="*/ 1432743 h 1516602"/>
                    <a:gd name="connsiteX64" fmla="*/ 330129 w 1034979"/>
                    <a:gd name="connsiteY64" fmla="*/ 1457508 h 1516602"/>
                    <a:gd name="connsiteX65" fmla="*/ 332034 w 1034979"/>
                    <a:gd name="connsiteY65" fmla="*/ 1463223 h 1516602"/>
                    <a:gd name="connsiteX66" fmla="*/ 335844 w 1034979"/>
                    <a:gd name="connsiteY66" fmla="*/ 1467033 h 1516602"/>
                    <a:gd name="connsiteX67" fmla="*/ 364419 w 1034979"/>
                    <a:gd name="connsiteY67" fmla="*/ 1512753 h 1516602"/>
                    <a:gd name="connsiteX68" fmla="*/ 387279 w 1034979"/>
                    <a:gd name="connsiteY68" fmla="*/ 1514658 h 1516602"/>
                    <a:gd name="connsiteX69" fmla="*/ 392994 w 1034979"/>
                    <a:gd name="connsiteY69" fmla="*/ 1508943 h 1516602"/>
                    <a:gd name="connsiteX70" fmla="*/ 394899 w 1034979"/>
                    <a:gd name="connsiteY70" fmla="*/ 1497513 h 1516602"/>
                    <a:gd name="connsiteX71" fmla="*/ 396804 w 1034979"/>
                    <a:gd name="connsiteY71" fmla="*/ 1491798 h 1516602"/>
                    <a:gd name="connsiteX72" fmla="*/ 398709 w 1034979"/>
                    <a:gd name="connsiteY72" fmla="*/ 1474653 h 1516602"/>
                    <a:gd name="connsiteX73" fmla="*/ 400614 w 1034979"/>
                    <a:gd name="connsiteY73" fmla="*/ 1461318 h 1516602"/>
                    <a:gd name="connsiteX74" fmla="*/ 404424 w 1034979"/>
                    <a:gd name="connsiteY74" fmla="*/ 1404168 h 1516602"/>
                    <a:gd name="connsiteX75" fmla="*/ 410139 w 1034979"/>
                    <a:gd name="connsiteY75" fmla="*/ 1392738 h 1516602"/>
                    <a:gd name="connsiteX76" fmla="*/ 413949 w 1034979"/>
                    <a:gd name="connsiteY76" fmla="*/ 1379403 h 1516602"/>
                    <a:gd name="connsiteX77" fmla="*/ 415854 w 1034979"/>
                    <a:gd name="connsiteY77" fmla="*/ 1373688 h 1516602"/>
                    <a:gd name="connsiteX78" fmla="*/ 417759 w 1034979"/>
                    <a:gd name="connsiteY78" fmla="*/ 1360353 h 1516602"/>
                    <a:gd name="connsiteX79" fmla="*/ 421569 w 1034979"/>
                    <a:gd name="connsiteY79" fmla="*/ 1348923 h 1516602"/>
                    <a:gd name="connsiteX80" fmla="*/ 427284 w 1034979"/>
                    <a:gd name="connsiteY80" fmla="*/ 1335588 h 1516602"/>
                    <a:gd name="connsiteX81" fmla="*/ 467289 w 1034979"/>
                    <a:gd name="connsiteY81" fmla="*/ 1265103 h 1516602"/>
                    <a:gd name="connsiteX82" fmla="*/ 528455 w 1034979"/>
                    <a:gd name="connsiteY82" fmla="*/ 1252334 h 1516602"/>
                    <a:gd name="connsiteX83" fmla="*/ 573969 w 1034979"/>
                    <a:gd name="connsiteY83" fmla="*/ 1236528 h 1516602"/>
                    <a:gd name="connsiteX84" fmla="*/ 585399 w 1034979"/>
                    <a:gd name="connsiteY84" fmla="*/ 1232718 h 1516602"/>
                    <a:gd name="connsiteX85" fmla="*/ 720654 w 1034979"/>
                    <a:gd name="connsiteY85" fmla="*/ 1316538 h 1516602"/>
                    <a:gd name="connsiteX86" fmla="*/ 733989 w 1034979"/>
                    <a:gd name="connsiteY86" fmla="*/ 1326063 h 1516602"/>
                    <a:gd name="connsiteX87" fmla="*/ 743514 w 1034979"/>
                    <a:gd name="connsiteY87" fmla="*/ 1327968 h 1516602"/>
                    <a:gd name="connsiteX88" fmla="*/ 749229 w 1034979"/>
                    <a:gd name="connsiteY88" fmla="*/ 1329873 h 1516602"/>
                    <a:gd name="connsiteX89" fmla="*/ 762564 w 1034979"/>
                    <a:gd name="connsiteY89" fmla="*/ 1335588 h 1516602"/>
                    <a:gd name="connsiteX90" fmla="*/ 777804 w 1034979"/>
                    <a:gd name="connsiteY90" fmla="*/ 1333683 h 1516602"/>
                    <a:gd name="connsiteX91" fmla="*/ 789234 w 1034979"/>
                    <a:gd name="connsiteY91" fmla="*/ 1327968 h 1516602"/>
                    <a:gd name="connsiteX92" fmla="*/ 794949 w 1034979"/>
                    <a:gd name="connsiteY92" fmla="*/ 1326063 h 1516602"/>
                    <a:gd name="connsiteX93" fmla="*/ 802569 w 1034979"/>
                    <a:gd name="connsiteY93" fmla="*/ 1308918 h 1516602"/>
                    <a:gd name="connsiteX94" fmla="*/ 800664 w 1034979"/>
                    <a:gd name="connsiteY94" fmla="*/ 1284153 h 1516602"/>
                    <a:gd name="connsiteX95" fmla="*/ 798759 w 1034979"/>
                    <a:gd name="connsiteY95" fmla="*/ 1278438 h 1516602"/>
                    <a:gd name="connsiteX96" fmla="*/ 796854 w 1034979"/>
                    <a:gd name="connsiteY96" fmla="*/ 1270818 h 1516602"/>
                    <a:gd name="connsiteX97" fmla="*/ 783519 w 1034979"/>
                    <a:gd name="connsiteY97" fmla="*/ 1253673 h 1516602"/>
                    <a:gd name="connsiteX98" fmla="*/ 773994 w 1034979"/>
                    <a:gd name="connsiteY98" fmla="*/ 1247958 h 1516602"/>
                    <a:gd name="connsiteX99" fmla="*/ 648264 w 1034979"/>
                    <a:gd name="connsiteY99" fmla="*/ 1156518 h 1516602"/>
                    <a:gd name="connsiteX100" fmla="*/ 644454 w 1034979"/>
                    <a:gd name="connsiteY100" fmla="*/ 1139373 h 1516602"/>
                    <a:gd name="connsiteX101" fmla="*/ 646359 w 1034979"/>
                    <a:gd name="connsiteY101" fmla="*/ 1131753 h 1516602"/>
                    <a:gd name="connsiteX102" fmla="*/ 650169 w 1034979"/>
                    <a:gd name="connsiteY102" fmla="*/ 1114608 h 1516602"/>
                    <a:gd name="connsiteX103" fmla="*/ 653979 w 1034979"/>
                    <a:gd name="connsiteY103" fmla="*/ 1108893 h 1516602"/>
                    <a:gd name="connsiteX104" fmla="*/ 655884 w 1034979"/>
                    <a:gd name="connsiteY104" fmla="*/ 1103178 h 1516602"/>
                    <a:gd name="connsiteX105" fmla="*/ 661599 w 1034979"/>
                    <a:gd name="connsiteY105" fmla="*/ 1101273 h 1516602"/>
                    <a:gd name="connsiteX106" fmla="*/ 671124 w 1034979"/>
                    <a:gd name="connsiteY106" fmla="*/ 1089843 h 1516602"/>
                    <a:gd name="connsiteX107" fmla="*/ 724464 w 1034979"/>
                    <a:gd name="connsiteY107" fmla="*/ 1082223 h 1516602"/>
                    <a:gd name="connsiteX108" fmla="*/ 842574 w 1034979"/>
                    <a:gd name="connsiteY108" fmla="*/ 1084128 h 1516602"/>
                    <a:gd name="connsiteX109" fmla="*/ 871149 w 1034979"/>
                    <a:gd name="connsiteY109" fmla="*/ 1086033 h 1516602"/>
                    <a:gd name="connsiteX110" fmla="*/ 899724 w 1034979"/>
                    <a:gd name="connsiteY110" fmla="*/ 1091748 h 1516602"/>
                    <a:gd name="connsiteX111" fmla="*/ 922584 w 1034979"/>
                    <a:gd name="connsiteY111" fmla="*/ 1095558 h 1516602"/>
                    <a:gd name="connsiteX112" fmla="*/ 951159 w 1034979"/>
                    <a:gd name="connsiteY112" fmla="*/ 1101273 h 1516602"/>
                    <a:gd name="connsiteX113" fmla="*/ 956874 w 1034979"/>
                    <a:gd name="connsiteY113" fmla="*/ 1101273 h 1516602"/>
                    <a:gd name="connsiteX114" fmla="*/ 1002594 w 1034979"/>
                    <a:gd name="connsiteY114" fmla="*/ 1099368 h 1516602"/>
                    <a:gd name="connsiteX115" fmla="*/ 1031169 w 1034979"/>
                    <a:gd name="connsiteY115" fmla="*/ 1091748 h 1516602"/>
                    <a:gd name="connsiteX116" fmla="*/ 1034979 w 1034979"/>
                    <a:gd name="connsiteY116" fmla="*/ 1086033 h 1516602"/>
                    <a:gd name="connsiteX117" fmla="*/ 1033074 w 1034979"/>
                    <a:gd name="connsiteY117" fmla="*/ 1066983 h 1516602"/>
                    <a:gd name="connsiteX118" fmla="*/ 1027359 w 1034979"/>
                    <a:gd name="connsiteY118" fmla="*/ 1063173 h 1516602"/>
                    <a:gd name="connsiteX119" fmla="*/ 1012119 w 1034979"/>
                    <a:gd name="connsiteY119" fmla="*/ 1061268 h 1516602"/>
                    <a:gd name="connsiteX120" fmla="*/ 1006404 w 1034979"/>
                    <a:gd name="connsiteY120" fmla="*/ 1059363 h 1516602"/>
                    <a:gd name="connsiteX121" fmla="*/ 998784 w 1034979"/>
                    <a:gd name="connsiteY121" fmla="*/ 1057458 h 1516602"/>
                    <a:gd name="connsiteX122" fmla="*/ 987354 w 1034979"/>
                    <a:gd name="connsiteY122" fmla="*/ 1049838 h 1516602"/>
                    <a:gd name="connsiteX123" fmla="*/ 975924 w 1034979"/>
                    <a:gd name="connsiteY123" fmla="*/ 1046028 h 1516602"/>
                    <a:gd name="connsiteX124" fmla="*/ 970209 w 1034979"/>
                    <a:gd name="connsiteY124" fmla="*/ 1044123 h 1516602"/>
                    <a:gd name="connsiteX125" fmla="*/ 962589 w 1034979"/>
                    <a:gd name="connsiteY125" fmla="*/ 1042218 h 1516602"/>
                    <a:gd name="connsiteX126" fmla="*/ 956874 w 1034979"/>
                    <a:gd name="connsiteY126" fmla="*/ 1040313 h 1516602"/>
                    <a:gd name="connsiteX127" fmla="*/ 935919 w 1034979"/>
                    <a:gd name="connsiteY127" fmla="*/ 1034598 h 1516602"/>
                    <a:gd name="connsiteX128" fmla="*/ 825429 w 1034979"/>
                    <a:gd name="connsiteY128" fmla="*/ 1034598 h 1516602"/>
                    <a:gd name="connsiteX129" fmla="*/ 730179 w 1034979"/>
                    <a:gd name="connsiteY129" fmla="*/ 1038408 h 1516602"/>
                    <a:gd name="connsiteX130" fmla="*/ 669219 w 1034979"/>
                    <a:gd name="connsiteY130" fmla="*/ 1046028 h 1516602"/>
                    <a:gd name="connsiteX131" fmla="*/ 646359 w 1034979"/>
                    <a:gd name="connsiteY131" fmla="*/ 1049838 h 1516602"/>
                    <a:gd name="connsiteX132" fmla="*/ 642549 w 1034979"/>
                    <a:gd name="connsiteY132" fmla="*/ 1038408 h 1516602"/>
                    <a:gd name="connsiteX133" fmla="*/ 640644 w 1034979"/>
                    <a:gd name="connsiteY133" fmla="*/ 1032693 h 1516602"/>
                    <a:gd name="connsiteX134" fmla="*/ 642549 w 1034979"/>
                    <a:gd name="connsiteY134" fmla="*/ 1015548 h 1516602"/>
                    <a:gd name="connsiteX135" fmla="*/ 644454 w 1034979"/>
                    <a:gd name="connsiteY135" fmla="*/ 1009833 h 1516602"/>
                    <a:gd name="connsiteX136" fmla="*/ 661599 w 1034979"/>
                    <a:gd name="connsiteY136" fmla="*/ 1000308 h 1516602"/>
                    <a:gd name="connsiteX137" fmla="*/ 673029 w 1034979"/>
                    <a:gd name="connsiteY137" fmla="*/ 992688 h 1516602"/>
                    <a:gd name="connsiteX138" fmla="*/ 674934 w 1034979"/>
                    <a:gd name="connsiteY138" fmla="*/ 986973 h 1516602"/>
                    <a:gd name="connsiteX139" fmla="*/ 680649 w 1034979"/>
                    <a:gd name="connsiteY139" fmla="*/ 985068 h 1516602"/>
                    <a:gd name="connsiteX140" fmla="*/ 686364 w 1034979"/>
                    <a:gd name="connsiteY140" fmla="*/ 981258 h 1516602"/>
                    <a:gd name="connsiteX141" fmla="*/ 695889 w 1034979"/>
                    <a:gd name="connsiteY141" fmla="*/ 971733 h 1516602"/>
                    <a:gd name="connsiteX142" fmla="*/ 705414 w 1034979"/>
                    <a:gd name="connsiteY142" fmla="*/ 960303 h 1516602"/>
                    <a:gd name="connsiteX143" fmla="*/ 716844 w 1034979"/>
                    <a:gd name="connsiteY143" fmla="*/ 952683 h 1516602"/>
                    <a:gd name="connsiteX144" fmla="*/ 732084 w 1034979"/>
                    <a:gd name="connsiteY144" fmla="*/ 939348 h 1516602"/>
                    <a:gd name="connsiteX145" fmla="*/ 741609 w 1034979"/>
                    <a:gd name="connsiteY145" fmla="*/ 927918 h 1516602"/>
                    <a:gd name="connsiteX146" fmla="*/ 753039 w 1034979"/>
                    <a:gd name="connsiteY146" fmla="*/ 918393 h 1516602"/>
                    <a:gd name="connsiteX147" fmla="*/ 758754 w 1034979"/>
                    <a:gd name="connsiteY147" fmla="*/ 906963 h 1516602"/>
                    <a:gd name="connsiteX148" fmla="*/ 760659 w 1034979"/>
                    <a:gd name="connsiteY148" fmla="*/ 901248 h 1516602"/>
                    <a:gd name="connsiteX149" fmla="*/ 766374 w 1034979"/>
                    <a:gd name="connsiteY149" fmla="*/ 889818 h 1516602"/>
                    <a:gd name="connsiteX150" fmla="*/ 764469 w 1034979"/>
                    <a:gd name="connsiteY150" fmla="*/ 874578 h 1516602"/>
                    <a:gd name="connsiteX151" fmla="*/ 758754 w 1034979"/>
                    <a:gd name="connsiteY151" fmla="*/ 872673 h 1516602"/>
                    <a:gd name="connsiteX152" fmla="*/ 737799 w 1034979"/>
                    <a:gd name="connsiteY152" fmla="*/ 874578 h 1516602"/>
                    <a:gd name="connsiteX153" fmla="*/ 732084 w 1034979"/>
                    <a:gd name="connsiteY153" fmla="*/ 878388 h 1516602"/>
                    <a:gd name="connsiteX154" fmla="*/ 699699 w 1034979"/>
                    <a:gd name="connsiteY154" fmla="*/ 899343 h 1516602"/>
                    <a:gd name="connsiteX155" fmla="*/ 595181 w 1034979"/>
                    <a:gd name="connsiteY155" fmla="*/ 957831 h 1516602"/>
                    <a:gd name="connsiteX156" fmla="*/ 507294 w 1034979"/>
                    <a:gd name="connsiteY156" fmla="*/ 847908 h 1516602"/>
                    <a:gd name="connsiteX157" fmla="*/ 503484 w 1034979"/>
                    <a:gd name="connsiteY157" fmla="*/ 358323 h 1516602"/>
                    <a:gd name="connsiteX158" fmla="*/ 499674 w 1034979"/>
                    <a:gd name="connsiteY158" fmla="*/ 66858 h 1516602"/>
                    <a:gd name="connsiteX159" fmla="*/ 490149 w 1034979"/>
                    <a:gd name="connsiteY159" fmla="*/ 40188 h 1516602"/>
                    <a:gd name="connsiteX160" fmla="*/ 488244 w 1034979"/>
                    <a:gd name="connsiteY160" fmla="*/ 34473 h 1516602"/>
                    <a:gd name="connsiteX161" fmla="*/ 484434 w 1034979"/>
                    <a:gd name="connsiteY161" fmla="*/ 28758 h 1516602"/>
                    <a:gd name="connsiteX162" fmla="*/ 478719 w 1034979"/>
                    <a:gd name="connsiteY162" fmla="*/ 17328 h 1516602"/>
                    <a:gd name="connsiteX163" fmla="*/ 473004 w 1034979"/>
                    <a:gd name="connsiteY163" fmla="*/ 13518 h 1516602"/>
                    <a:gd name="connsiteX164" fmla="*/ 469194 w 1034979"/>
                    <a:gd name="connsiteY164" fmla="*/ 7803 h 1516602"/>
                    <a:gd name="connsiteX165" fmla="*/ 429189 w 1034979"/>
                    <a:gd name="connsiteY165" fmla="*/ 11613 h 1516602"/>
                    <a:gd name="connsiteX166" fmla="*/ 425379 w 1034979"/>
                    <a:gd name="connsiteY166" fmla="*/ 78288 h 1516602"/>
                    <a:gd name="connsiteX167" fmla="*/ 425379 w 1034979"/>
                    <a:gd name="connsiteY167" fmla="*/ 84003 h 1516602"/>
                    <a:gd name="connsiteX168" fmla="*/ 429189 w 1034979"/>
                    <a:gd name="connsiteY168" fmla="*/ 238308 h 1516602"/>
                    <a:gd name="connsiteX169" fmla="*/ 440619 w 1034979"/>
                    <a:gd name="connsiteY169" fmla="*/ 421188 h 1516602"/>
                    <a:gd name="connsiteX170" fmla="*/ 435265 w 1034979"/>
                    <a:gd name="connsiteY170" fmla="*/ 718368 h 1516602"/>
                    <a:gd name="connsiteX171" fmla="*/ 435059 w 1034979"/>
                    <a:gd name="connsiteY171" fmla="*/ 799046 h 1516602"/>
                    <a:gd name="connsiteX172" fmla="*/ 430322 w 1034979"/>
                    <a:gd name="connsiteY172"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181539 w 1034979"/>
                    <a:gd name="connsiteY10" fmla="*/ 937443 h 1516602"/>
                    <a:gd name="connsiteX11" fmla="*/ 116769 w 1034979"/>
                    <a:gd name="connsiteY11" fmla="*/ 903153 h 1516602"/>
                    <a:gd name="connsiteX12" fmla="*/ 59619 w 1034979"/>
                    <a:gd name="connsiteY12" fmla="*/ 874578 h 1516602"/>
                    <a:gd name="connsiteX13" fmla="*/ 46284 w 1034979"/>
                    <a:gd name="connsiteY13" fmla="*/ 895533 h 1516602"/>
                    <a:gd name="connsiteX14" fmla="*/ 50094 w 1034979"/>
                    <a:gd name="connsiteY14" fmla="*/ 933633 h 1516602"/>
                    <a:gd name="connsiteX15" fmla="*/ 53904 w 1034979"/>
                    <a:gd name="connsiteY15" fmla="*/ 939348 h 1516602"/>
                    <a:gd name="connsiteX16" fmla="*/ 59619 w 1034979"/>
                    <a:gd name="connsiteY16" fmla="*/ 943158 h 1516602"/>
                    <a:gd name="connsiteX17" fmla="*/ 63429 w 1034979"/>
                    <a:gd name="connsiteY17" fmla="*/ 948873 h 1516602"/>
                    <a:gd name="connsiteX18" fmla="*/ 80574 w 1034979"/>
                    <a:gd name="connsiteY18" fmla="*/ 958398 h 1516602"/>
                    <a:gd name="connsiteX19" fmla="*/ 166299 w 1034979"/>
                    <a:gd name="connsiteY19" fmla="*/ 979353 h 1516602"/>
                    <a:gd name="connsiteX20" fmla="*/ 191064 w 1034979"/>
                    <a:gd name="connsiteY20" fmla="*/ 985068 h 1516602"/>
                    <a:gd name="connsiteX21" fmla="*/ 208209 w 1034979"/>
                    <a:gd name="connsiteY21" fmla="*/ 990783 h 1516602"/>
                    <a:gd name="connsiteX22" fmla="*/ 213924 w 1034979"/>
                    <a:gd name="connsiteY22" fmla="*/ 992688 h 1516602"/>
                    <a:gd name="connsiteX23" fmla="*/ 229164 w 1034979"/>
                    <a:gd name="connsiteY23" fmla="*/ 996498 h 1516602"/>
                    <a:gd name="connsiteX24" fmla="*/ 248214 w 1034979"/>
                    <a:gd name="connsiteY24" fmla="*/ 1002213 h 1516602"/>
                    <a:gd name="connsiteX25" fmla="*/ 253929 w 1034979"/>
                    <a:gd name="connsiteY25" fmla="*/ 1006023 h 1516602"/>
                    <a:gd name="connsiteX26" fmla="*/ 267264 w 1034979"/>
                    <a:gd name="connsiteY26" fmla="*/ 1021263 h 1516602"/>
                    <a:gd name="connsiteX27" fmla="*/ 272979 w 1034979"/>
                    <a:gd name="connsiteY27" fmla="*/ 1040313 h 1516602"/>
                    <a:gd name="connsiteX28" fmla="*/ 274884 w 1034979"/>
                    <a:gd name="connsiteY28" fmla="*/ 1046028 h 1516602"/>
                    <a:gd name="connsiteX29" fmla="*/ 276789 w 1034979"/>
                    <a:gd name="connsiteY29" fmla="*/ 1051743 h 1516602"/>
                    <a:gd name="connsiteX30" fmla="*/ 278694 w 1034979"/>
                    <a:gd name="connsiteY30" fmla="*/ 1076508 h 1516602"/>
                    <a:gd name="connsiteX31" fmla="*/ 280599 w 1034979"/>
                    <a:gd name="connsiteY31" fmla="*/ 1082223 h 1516602"/>
                    <a:gd name="connsiteX32" fmla="*/ 278694 w 1034979"/>
                    <a:gd name="connsiteY32" fmla="*/ 1101273 h 1516602"/>
                    <a:gd name="connsiteX33" fmla="*/ 276789 w 1034979"/>
                    <a:gd name="connsiteY33" fmla="*/ 1110798 h 1516602"/>
                    <a:gd name="connsiteX34" fmla="*/ 263454 w 1034979"/>
                    <a:gd name="connsiteY34" fmla="*/ 1124133 h 1516602"/>
                    <a:gd name="connsiteX35" fmla="*/ 252024 w 1034979"/>
                    <a:gd name="connsiteY35" fmla="*/ 1131753 h 1516602"/>
                    <a:gd name="connsiteX36" fmla="*/ 240594 w 1034979"/>
                    <a:gd name="connsiteY36" fmla="*/ 1135563 h 1516602"/>
                    <a:gd name="connsiteX37" fmla="*/ 27234 w 1034979"/>
                    <a:gd name="connsiteY37" fmla="*/ 1154613 h 1516602"/>
                    <a:gd name="connsiteX38" fmla="*/ 15804 w 1034979"/>
                    <a:gd name="connsiteY38" fmla="*/ 1160328 h 1516602"/>
                    <a:gd name="connsiteX39" fmla="*/ 6279 w 1034979"/>
                    <a:gd name="connsiteY39" fmla="*/ 1169853 h 1516602"/>
                    <a:gd name="connsiteX40" fmla="*/ 4374 w 1034979"/>
                    <a:gd name="connsiteY40" fmla="*/ 1175568 h 1516602"/>
                    <a:gd name="connsiteX41" fmla="*/ 564 w 1034979"/>
                    <a:gd name="connsiteY41" fmla="*/ 1181283 h 1516602"/>
                    <a:gd name="connsiteX42" fmla="*/ 6279 w 1034979"/>
                    <a:gd name="connsiteY42" fmla="*/ 1213668 h 1516602"/>
                    <a:gd name="connsiteX43" fmla="*/ 11994 w 1034979"/>
                    <a:gd name="connsiteY43" fmla="*/ 1217478 h 1516602"/>
                    <a:gd name="connsiteX44" fmla="*/ 17709 w 1034979"/>
                    <a:gd name="connsiteY44" fmla="*/ 1219383 h 1516602"/>
                    <a:gd name="connsiteX45" fmla="*/ 145344 w 1034979"/>
                    <a:gd name="connsiteY45" fmla="*/ 1217478 h 1516602"/>
                    <a:gd name="connsiteX46" fmla="*/ 239202 w 1034979"/>
                    <a:gd name="connsiteY46" fmla="*/ 1214801 h 1516602"/>
                    <a:gd name="connsiteX47" fmla="*/ 318699 w 1034979"/>
                    <a:gd name="connsiteY47" fmla="*/ 1217478 h 1516602"/>
                    <a:gd name="connsiteX48" fmla="*/ 330129 w 1034979"/>
                    <a:gd name="connsiteY48" fmla="*/ 1223193 h 1516602"/>
                    <a:gd name="connsiteX49" fmla="*/ 333939 w 1034979"/>
                    <a:gd name="connsiteY49" fmla="*/ 1228908 h 1516602"/>
                    <a:gd name="connsiteX50" fmla="*/ 339654 w 1034979"/>
                    <a:gd name="connsiteY50" fmla="*/ 1230813 h 1516602"/>
                    <a:gd name="connsiteX51" fmla="*/ 351084 w 1034979"/>
                    <a:gd name="connsiteY51" fmla="*/ 1238433 h 1516602"/>
                    <a:gd name="connsiteX52" fmla="*/ 356799 w 1034979"/>
                    <a:gd name="connsiteY52" fmla="*/ 1242243 h 1516602"/>
                    <a:gd name="connsiteX53" fmla="*/ 360609 w 1034979"/>
                    <a:gd name="connsiteY53" fmla="*/ 1247958 h 1516602"/>
                    <a:gd name="connsiteX54" fmla="*/ 366324 w 1034979"/>
                    <a:gd name="connsiteY54" fmla="*/ 1259388 h 1516602"/>
                    <a:gd name="connsiteX55" fmla="*/ 362514 w 1034979"/>
                    <a:gd name="connsiteY55" fmla="*/ 1286058 h 1516602"/>
                    <a:gd name="connsiteX56" fmla="*/ 358704 w 1034979"/>
                    <a:gd name="connsiteY56" fmla="*/ 1291773 h 1516602"/>
                    <a:gd name="connsiteX57" fmla="*/ 356799 w 1034979"/>
                    <a:gd name="connsiteY57" fmla="*/ 1297488 h 1516602"/>
                    <a:gd name="connsiteX58" fmla="*/ 352989 w 1034979"/>
                    <a:gd name="connsiteY58" fmla="*/ 1303203 h 1516602"/>
                    <a:gd name="connsiteX59" fmla="*/ 351084 w 1034979"/>
                    <a:gd name="connsiteY59" fmla="*/ 1308918 h 1516602"/>
                    <a:gd name="connsiteX60" fmla="*/ 347274 w 1034979"/>
                    <a:gd name="connsiteY60" fmla="*/ 1314633 h 1516602"/>
                    <a:gd name="connsiteX61" fmla="*/ 330129 w 1034979"/>
                    <a:gd name="connsiteY61" fmla="*/ 1381308 h 1516602"/>
                    <a:gd name="connsiteX62" fmla="*/ 328224 w 1034979"/>
                    <a:gd name="connsiteY62" fmla="*/ 1432743 h 1516602"/>
                    <a:gd name="connsiteX63" fmla="*/ 330129 w 1034979"/>
                    <a:gd name="connsiteY63" fmla="*/ 1457508 h 1516602"/>
                    <a:gd name="connsiteX64" fmla="*/ 332034 w 1034979"/>
                    <a:gd name="connsiteY64" fmla="*/ 1463223 h 1516602"/>
                    <a:gd name="connsiteX65" fmla="*/ 335844 w 1034979"/>
                    <a:gd name="connsiteY65" fmla="*/ 1467033 h 1516602"/>
                    <a:gd name="connsiteX66" fmla="*/ 364419 w 1034979"/>
                    <a:gd name="connsiteY66" fmla="*/ 1512753 h 1516602"/>
                    <a:gd name="connsiteX67" fmla="*/ 387279 w 1034979"/>
                    <a:gd name="connsiteY67" fmla="*/ 1514658 h 1516602"/>
                    <a:gd name="connsiteX68" fmla="*/ 392994 w 1034979"/>
                    <a:gd name="connsiteY68" fmla="*/ 1508943 h 1516602"/>
                    <a:gd name="connsiteX69" fmla="*/ 394899 w 1034979"/>
                    <a:gd name="connsiteY69" fmla="*/ 1497513 h 1516602"/>
                    <a:gd name="connsiteX70" fmla="*/ 396804 w 1034979"/>
                    <a:gd name="connsiteY70" fmla="*/ 1491798 h 1516602"/>
                    <a:gd name="connsiteX71" fmla="*/ 398709 w 1034979"/>
                    <a:gd name="connsiteY71" fmla="*/ 1474653 h 1516602"/>
                    <a:gd name="connsiteX72" fmla="*/ 400614 w 1034979"/>
                    <a:gd name="connsiteY72" fmla="*/ 1461318 h 1516602"/>
                    <a:gd name="connsiteX73" fmla="*/ 404424 w 1034979"/>
                    <a:gd name="connsiteY73" fmla="*/ 1404168 h 1516602"/>
                    <a:gd name="connsiteX74" fmla="*/ 410139 w 1034979"/>
                    <a:gd name="connsiteY74" fmla="*/ 1392738 h 1516602"/>
                    <a:gd name="connsiteX75" fmla="*/ 413949 w 1034979"/>
                    <a:gd name="connsiteY75" fmla="*/ 1379403 h 1516602"/>
                    <a:gd name="connsiteX76" fmla="*/ 415854 w 1034979"/>
                    <a:gd name="connsiteY76" fmla="*/ 1373688 h 1516602"/>
                    <a:gd name="connsiteX77" fmla="*/ 417759 w 1034979"/>
                    <a:gd name="connsiteY77" fmla="*/ 1360353 h 1516602"/>
                    <a:gd name="connsiteX78" fmla="*/ 421569 w 1034979"/>
                    <a:gd name="connsiteY78" fmla="*/ 1348923 h 1516602"/>
                    <a:gd name="connsiteX79" fmla="*/ 427284 w 1034979"/>
                    <a:gd name="connsiteY79" fmla="*/ 1335588 h 1516602"/>
                    <a:gd name="connsiteX80" fmla="*/ 467289 w 1034979"/>
                    <a:gd name="connsiteY80" fmla="*/ 1265103 h 1516602"/>
                    <a:gd name="connsiteX81" fmla="*/ 528455 w 1034979"/>
                    <a:gd name="connsiteY81" fmla="*/ 1252334 h 1516602"/>
                    <a:gd name="connsiteX82" fmla="*/ 573969 w 1034979"/>
                    <a:gd name="connsiteY82" fmla="*/ 1236528 h 1516602"/>
                    <a:gd name="connsiteX83" fmla="*/ 585399 w 1034979"/>
                    <a:gd name="connsiteY83" fmla="*/ 1232718 h 1516602"/>
                    <a:gd name="connsiteX84" fmla="*/ 720654 w 1034979"/>
                    <a:gd name="connsiteY84" fmla="*/ 1316538 h 1516602"/>
                    <a:gd name="connsiteX85" fmla="*/ 733989 w 1034979"/>
                    <a:gd name="connsiteY85" fmla="*/ 1326063 h 1516602"/>
                    <a:gd name="connsiteX86" fmla="*/ 743514 w 1034979"/>
                    <a:gd name="connsiteY86" fmla="*/ 1327968 h 1516602"/>
                    <a:gd name="connsiteX87" fmla="*/ 749229 w 1034979"/>
                    <a:gd name="connsiteY87" fmla="*/ 1329873 h 1516602"/>
                    <a:gd name="connsiteX88" fmla="*/ 762564 w 1034979"/>
                    <a:gd name="connsiteY88" fmla="*/ 1335588 h 1516602"/>
                    <a:gd name="connsiteX89" fmla="*/ 777804 w 1034979"/>
                    <a:gd name="connsiteY89" fmla="*/ 1333683 h 1516602"/>
                    <a:gd name="connsiteX90" fmla="*/ 789234 w 1034979"/>
                    <a:gd name="connsiteY90" fmla="*/ 1327968 h 1516602"/>
                    <a:gd name="connsiteX91" fmla="*/ 794949 w 1034979"/>
                    <a:gd name="connsiteY91" fmla="*/ 1326063 h 1516602"/>
                    <a:gd name="connsiteX92" fmla="*/ 802569 w 1034979"/>
                    <a:gd name="connsiteY92" fmla="*/ 1308918 h 1516602"/>
                    <a:gd name="connsiteX93" fmla="*/ 800664 w 1034979"/>
                    <a:gd name="connsiteY93" fmla="*/ 1284153 h 1516602"/>
                    <a:gd name="connsiteX94" fmla="*/ 798759 w 1034979"/>
                    <a:gd name="connsiteY94" fmla="*/ 1278438 h 1516602"/>
                    <a:gd name="connsiteX95" fmla="*/ 796854 w 1034979"/>
                    <a:gd name="connsiteY95" fmla="*/ 1270818 h 1516602"/>
                    <a:gd name="connsiteX96" fmla="*/ 783519 w 1034979"/>
                    <a:gd name="connsiteY96" fmla="*/ 1253673 h 1516602"/>
                    <a:gd name="connsiteX97" fmla="*/ 773994 w 1034979"/>
                    <a:gd name="connsiteY97" fmla="*/ 1247958 h 1516602"/>
                    <a:gd name="connsiteX98" fmla="*/ 648264 w 1034979"/>
                    <a:gd name="connsiteY98" fmla="*/ 1156518 h 1516602"/>
                    <a:gd name="connsiteX99" fmla="*/ 644454 w 1034979"/>
                    <a:gd name="connsiteY99" fmla="*/ 1139373 h 1516602"/>
                    <a:gd name="connsiteX100" fmla="*/ 646359 w 1034979"/>
                    <a:gd name="connsiteY100" fmla="*/ 1131753 h 1516602"/>
                    <a:gd name="connsiteX101" fmla="*/ 650169 w 1034979"/>
                    <a:gd name="connsiteY101" fmla="*/ 1114608 h 1516602"/>
                    <a:gd name="connsiteX102" fmla="*/ 653979 w 1034979"/>
                    <a:gd name="connsiteY102" fmla="*/ 1108893 h 1516602"/>
                    <a:gd name="connsiteX103" fmla="*/ 655884 w 1034979"/>
                    <a:gd name="connsiteY103" fmla="*/ 1103178 h 1516602"/>
                    <a:gd name="connsiteX104" fmla="*/ 661599 w 1034979"/>
                    <a:gd name="connsiteY104" fmla="*/ 1101273 h 1516602"/>
                    <a:gd name="connsiteX105" fmla="*/ 671124 w 1034979"/>
                    <a:gd name="connsiteY105" fmla="*/ 1089843 h 1516602"/>
                    <a:gd name="connsiteX106" fmla="*/ 724464 w 1034979"/>
                    <a:gd name="connsiteY106" fmla="*/ 1082223 h 1516602"/>
                    <a:gd name="connsiteX107" fmla="*/ 842574 w 1034979"/>
                    <a:gd name="connsiteY107" fmla="*/ 1084128 h 1516602"/>
                    <a:gd name="connsiteX108" fmla="*/ 871149 w 1034979"/>
                    <a:gd name="connsiteY108" fmla="*/ 1086033 h 1516602"/>
                    <a:gd name="connsiteX109" fmla="*/ 899724 w 1034979"/>
                    <a:gd name="connsiteY109" fmla="*/ 1091748 h 1516602"/>
                    <a:gd name="connsiteX110" fmla="*/ 922584 w 1034979"/>
                    <a:gd name="connsiteY110" fmla="*/ 1095558 h 1516602"/>
                    <a:gd name="connsiteX111" fmla="*/ 951159 w 1034979"/>
                    <a:gd name="connsiteY111" fmla="*/ 1101273 h 1516602"/>
                    <a:gd name="connsiteX112" fmla="*/ 956874 w 1034979"/>
                    <a:gd name="connsiteY112" fmla="*/ 1101273 h 1516602"/>
                    <a:gd name="connsiteX113" fmla="*/ 1002594 w 1034979"/>
                    <a:gd name="connsiteY113" fmla="*/ 1099368 h 1516602"/>
                    <a:gd name="connsiteX114" fmla="*/ 1031169 w 1034979"/>
                    <a:gd name="connsiteY114" fmla="*/ 1091748 h 1516602"/>
                    <a:gd name="connsiteX115" fmla="*/ 1034979 w 1034979"/>
                    <a:gd name="connsiteY115" fmla="*/ 1086033 h 1516602"/>
                    <a:gd name="connsiteX116" fmla="*/ 1033074 w 1034979"/>
                    <a:gd name="connsiteY116" fmla="*/ 1066983 h 1516602"/>
                    <a:gd name="connsiteX117" fmla="*/ 1027359 w 1034979"/>
                    <a:gd name="connsiteY117" fmla="*/ 1063173 h 1516602"/>
                    <a:gd name="connsiteX118" fmla="*/ 1012119 w 1034979"/>
                    <a:gd name="connsiteY118" fmla="*/ 1061268 h 1516602"/>
                    <a:gd name="connsiteX119" fmla="*/ 1006404 w 1034979"/>
                    <a:gd name="connsiteY119" fmla="*/ 1059363 h 1516602"/>
                    <a:gd name="connsiteX120" fmla="*/ 998784 w 1034979"/>
                    <a:gd name="connsiteY120" fmla="*/ 1057458 h 1516602"/>
                    <a:gd name="connsiteX121" fmla="*/ 987354 w 1034979"/>
                    <a:gd name="connsiteY121" fmla="*/ 1049838 h 1516602"/>
                    <a:gd name="connsiteX122" fmla="*/ 975924 w 1034979"/>
                    <a:gd name="connsiteY122" fmla="*/ 1046028 h 1516602"/>
                    <a:gd name="connsiteX123" fmla="*/ 970209 w 1034979"/>
                    <a:gd name="connsiteY123" fmla="*/ 1044123 h 1516602"/>
                    <a:gd name="connsiteX124" fmla="*/ 962589 w 1034979"/>
                    <a:gd name="connsiteY124" fmla="*/ 1042218 h 1516602"/>
                    <a:gd name="connsiteX125" fmla="*/ 956874 w 1034979"/>
                    <a:gd name="connsiteY125" fmla="*/ 1040313 h 1516602"/>
                    <a:gd name="connsiteX126" fmla="*/ 935919 w 1034979"/>
                    <a:gd name="connsiteY126" fmla="*/ 1034598 h 1516602"/>
                    <a:gd name="connsiteX127" fmla="*/ 825429 w 1034979"/>
                    <a:gd name="connsiteY127" fmla="*/ 1034598 h 1516602"/>
                    <a:gd name="connsiteX128" fmla="*/ 730179 w 1034979"/>
                    <a:gd name="connsiteY128" fmla="*/ 1038408 h 1516602"/>
                    <a:gd name="connsiteX129" fmla="*/ 669219 w 1034979"/>
                    <a:gd name="connsiteY129" fmla="*/ 1046028 h 1516602"/>
                    <a:gd name="connsiteX130" fmla="*/ 646359 w 1034979"/>
                    <a:gd name="connsiteY130" fmla="*/ 1049838 h 1516602"/>
                    <a:gd name="connsiteX131" fmla="*/ 642549 w 1034979"/>
                    <a:gd name="connsiteY131" fmla="*/ 1038408 h 1516602"/>
                    <a:gd name="connsiteX132" fmla="*/ 640644 w 1034979"/>
                    <a:gd name="connsiteY132" fmla="*/ 1032693 h 1516602"/>
                    <a:gd name="connsiteX133" fmla="*/ 642549 w 1034979"/>
                    <a:gd name="connsiteY133" fmla="*/ 1015548 h 1516602"/>
                    <a:gd name="connsiteX134" fmla="*/ 644454 w 1034979"/>
                    <a:gd name="connsiteY134" fmla="*/ 1009833 h 1516602"/>
                    <a:gd name="connsiteX135" fmla="*/ 661599 w 1034979"/>
                    <a:gd name="connsiteY135" fmla="*/ 1000308 h 1516602"/>
                    <a:gd name="connsiteX136" fmla="*/ 673029 w 1034979"/>
                    <a:gd name="connsiteY136" fmla="*/ 992688 h 1516602"/>
                    <a:gd name="connsiteX137" fmla="*/ 674934 w 1034979"/>
                    <a:gd name="connsiteY137" fmla="*/ 986973 h 1516602"/>
                    <a:gd name="connsiteX138" fmla="*/ 680649 w 1034979"/>
                    <a:gd name="connsiteY138" fmla="*/ 985068 h 1516602"/>
                    <a:gd name="connsiteX139" fmla="*/ 686364 w 1034979"/>
                    <a:gd name="connsiteY139" fmla="*/ 981258 h 1516602"/>
                    <a:gd name="connsiteX140" fmla="*/ 695889 w 1034979"/>
                    <a:gd name="connsiteY140" fmla="*/ 971733 h 1516602"/>
                    <a:gd name="connsiteX141" fmla="*/ 705414 w 1034979"/>
                    <a:gd name="connsiteY141" fmla="*/ 960303 h 1516602"/>
                    <a:gd name="connsiteX142" fmla="*/ 716844 w 1034979"/>
                    <a:gd name="connsiteY142" fmla="*/ 952683 h 1516602"/>
                    <a:gd name="connsiteX143" fmla="*/ 732084 w 1034979"/>
                    <a:gd name="connsiteY143" fmla="*/ 939348 h 1516602"/>
                    <a:gd name="connsiteX144" fmla="*/ 741609 w 1034979"/>
                    <a:gd name="connsiteY144" fmla="*/ 927918 h 1516602"/>
                    <a:gd name="connsiteX145" fmla="*/ 753039 w 1034979"/>
                    <a:gd name="connsiteY145" fmla="*/ 918393 h 1516602"/>
                    <a:gd name="connsiteX146" fmla="*/ 758754 w 1034979"/>
                    <a:gd name="connsiteY146" fmla="*/ 906963 h 1516602"/>
                    <a:gd name="connsiteX147" fmla="*/ 760659 w 1034979"/>
                    <a:gd name="connsiteY147" fmla="*/ 901248 h 1516602"/>
                    <a:gd name="connsiteX148" fmla="*/ 766374 w 1034979"/>
                    <a:gd name="connsiteY148" fmla="*/ 889818 h 1516602"/>
                    <a:gd name="connsiteX149" fmla="*/ 764469 w 1034979"/>
                    <a:gd name="connsiteY149" fmla="*/ 874578 h 1516602"/>
                    <a:gd name="connsiteX150" fmla="*/ 758754 w 1034979"/>
                    <a:gd name="connsiteY150" fmla="*/ 872673 h 1516602"/>
                    <a:gd name="connsiteX151" fmla="*/ 737799 w 1034979"/>
                    <a:gd name="connsiteY151" fmla="*/ 874578 h 1516602"/>
                    <a:gd name="connsiteX152" fmla="*/ 732084 w 1034979"/>
                    <a:gd name="connsiteY152" fmla="*/ 878388 h 1516602"/>
                    <a:gd name="connsiteX153" fmla="*/ 699699 w 1034979"/>
                    <a:gd name="connsiteY153" fmla="*/ 899343 h 1516602"/>
                    <a:gd name="connsiteX154" fmla="*/ 595181 w 1034979"/>
                    <a:gd name="connsiteY154" fmla="*/ 957831 h 1516602"/>
                    <a:gd name="connsiteX155" fmla="*/ 507294 w 1034979"/>
                    <a:gd name="connsiteY155" fmla="*/ 847908 h 1516602"/>
                    <a:gd name="connsiteX156" fmla="*/ 503484 w 1034979"/>
                    <a:gd name="connsiteY156" fmla="*/ 358323 h 1516602"/>
                    <a:gd name="connsiteX157" fmla="*/ 499674 w 1034979"/>
                    <a:gd name="connsiteY157" fmla="*/ 66858 h 1516602"/>
                    <a:gd name="connsiteX158" fmla="*/ 490149 w 1034979"/>
                    <a:gd name="connsiteY158" fmla="*/ 40188 h 1516602"/>
                    <a:gd name="connsiteX159" fmla="*/ 488244 w 1034979"/>
                    <a:gd name="connsiteY159" fmla="*/ 34473 h 1516602"/>
                    <a:gd name="connsiteX160" fmla="*/ 484434 w 1034979"/>
                    <a:gd name="connsiteY160" fmla="*/ 28758 h 1516602"/>
                    <a:gd name="connsiteX161" fmla="*/ 478719 w 1034979"/>
                    <a:gd name="connsiteY161" fmla="*/ 17328 h 1516602"/>
                    <a:gd name="connsiteX162" fmla="*/ 473004 w 1034979"/>
                    <a:gd name="connsiteY162" fmla="*/ 13518 h 1516602"/>
                    <a:gd name="connsiteX163" fmla="*/ 469194 w 1034979"/>
                    <a:gd name="connsiteY163" fmla="*/ 7803 h 1516602"/>
                    <a:gd name="connsiteX164" fmla="*/ 429189 w 1034979"/>
                    <a:gd name="connsiteY164" fmla="*/ 11613 h 1516602"/>
                    <a:gd name="connsiteX165" fmla="*/ 425379 w 1034979"/>
                    <a:gd name="connsiteY165" fmla="*/ 78288 h 1516602"/>
                    <a:gd name="connsiteX166" fmla="*/ 425379 w 1034979"/>
                    <a:gd name="connsiteY166" fmla="*/ 84003 h 1516602"/>
                    <a:gd name="connsiteX167" fmla="*/ 429189 w 1034979"/>
                    <a:gd name="connsiteY167" fmla="*/ 238308 h 1516602"/>
                    <a:gd name="connsiteX168" fmla="*/ 440619 w 1034979"/>
                    <a:gd name="connsiteY168" fmla="*/ 421188 h 1516602"/>
                    <a:gd name="connsiteX169" fmla="*/ 435265 w 1034979"/>
                    <a:gd name="connsiteY169" fmla="*/ 718368 h 1516602"/>
                    <a:gd name="connsiteX170" fmla="*/ 435059 w 1034979"/>
                    <a:gd name="connsiteY170" fmla="*/ 799046 h 1516602"/>
                    <a:gd name="connsiteX171" fmla="*/ 430322 w 1034979"/>
                    <a:gd name="connsiteY171"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181539 w 1034979"/>
                    <a:gd name="connsiteY9" fmla="*/ 937443 h 1516602"/>
                    <a:gd name="connsiteX10" fmla="*/ 116769 w 1034979"/>
                    <a:gd name="connsiteY10" fmla="*/ 903153 h 1516602"/>
                    <a:gd name="connsiteX11" fmla="*/ 59619 w 1034979"/>
                    <a:gd name="connsiteY11" fmla="*/ 874578 h 1516602"/>
                    <a:gd name="connsiteX12" fmla="*/ 46284 w 1034979"/>
                    <a:gd name="connsiteY12" fmla="*/ 895533 h 1516602"/>
                    <a:gd name="connsiteX13" fmla="*/ 50094 w 1034979"/>
                    <a:gd name="connsiteY13" fmla="*/ 933633 h 1516602"/>
                    <a:gd name="connsiteX14" fmla="*/ 53904 w 1034979"/>
                    <a:gd name="connsiteY14" fmla="*/ 939348 h 1516602"/>
                    <a:gd name="connsiteX15" fmla="*/ 59619 w 1034979"/>
                    <a:gd name="connsiteY15" fmla="*/ 943158 h 1516602"/>
                    <a:gd name="connsiteX16" fmla="*/ 63429 w 1034979"/>
                    <a:gd name="connsiteY16" fmla="*/ 948873 h 1516602"/>
                    <a:gd name="connsiteX17" fmla="*/ 80574 w 1034979"/>
                    <a:gd name="connsiteY17" fmla="*/ 958398 h 1516602"/>
                    <a:gd name="connsiteX18" fmla="*/ 166299 w 1034979"/>
                    <a:gd name="connsiteY18" fmla="*/ 979353 h 1516602"/>
                    <a:gd name="connsiteX19" fmla="*/ 191064 w 1034979"/>
                    <a:gd name="connsiteY19" fmla="*/ 985068 h 1516602"/>
                    <a:gd name="connsiteX20" fmla="*/ 208209 w 1034979"/>
                    <a:gd name="connsiteY20" fmla="*/ 990783 h 1516602"/>
                    <a:gd name="connsiteX21" fmla="*/ 213924 w 1034979"/>
                    <a:gd name="connsiteY21" fmla="*/ 992688 h 1516602"/>
                    <a:gd name="connsiteX22" fmla="*/ 229164 w 1034979"/>
                    <a:gd name="connsiteY22" fmla="*/ 996498 h 1516602"/>
                    <a:gd name="connsiteX23" fmla="*/ 248214 w 1034979"/>
                    <a:gd name="connsiteY23" fmla="*/ 1002213 h 1516602"/>
                    <a:gd name="connsiteX24" fmla="*/ 253929 w 1034979"/>
                    <a:gd name="connsiteY24" fmla="*/ 1006023 h 1516602"/>
                    <a:gd name="connsiteX25" fmla="*/ 267264 w 1034979"/>
                    <a:gd name="connsiteY25" fmla="*/ 1021263 h 1516602"/>
                    <a:gd name="connsiteX26" fmla="*/ 272979 w 1034979"/>
                    <a:gd name="connsiteY26" fmla="*/ 1040313 h 1516602"/>
                    <a:gd name="connsiteX27" fmla="*/ 274884 w 1034979"/>
                    <a:gd name="connsiteY27" fmla="*/ 1046028 h 1516602"/>
                    <a:gd name="connsiteX28" fmla="*/ 276789 w 1034979"/>
                    <a:gd name="connsiteY28" fmla="*/ 1051743 h 1516602"/>
                    <a:gd name="connsiteX29" fmla="*/ 278694 w 1034979"/>
                    <a:gd name="connsiteY29" fmla="*/ 1076508 h 1516602"/>
                    <a:gd name="connsiteX30" fmla="*/ 280599 w 1034979"/>
                    <a:gd name="connsiteY30" fmla="*/ 1082223 h 1516602"/>
                    <a:gd name="connsiteX31" fmla="*/ 278694 w 1034979"/>
                    <a:gd name="connsiteY31" fmla="*/ 1101273 h 1516602"/>
                    <a:gd name="connsiteX32" fmla="*/ 276789 w 1034979"/>
                    <a:gd name="connsiteY32" fmla="*/ 1110798 h 1516602"/>
                    <a:gd name="connsiteX33" fmla="*/ 263454 w 1034979"/>
                    <a:gd name="connsiteY33" fmla="*/ 1124133 h 1516602"/>
                    <a:gd name="connsiteX34" fmla="*/ 252024 w 1034979"/>
                    <a:gd name="connsiteY34" fmla="*/ 1131753 h 1516602"/>
                    <a:gd name="connsiteX35" fmla="*/ 240594 w 1034979"/>
                    <a:gd name="connsiteY35" fmla="*/ 1135563 h 1516602"/>
                    <a:gd name="connsiteX36" fmla="*/ 27234 w 1034979"/>
                    <a:gd name="connsiteY36" fmla="*/ 1154613 h 1516602"/>
                    <a:gd name="connsiteX37" fmla="*/ 15804 w 1034979"/>
                    <a:gd name="connsiteY37" fmla="*/ 1160328 h 1516602"/>
                    <a:gd name="connsiteX38" fmla="*/ 6279 w 1034979"/>
                    <a:gd name="connsiteY38" fmla="*/ 1169853 h 1516602"/>
                    <a:gd name="connsiteX39" fmla="*/ 4374 w 1034979"/>
                    <a:gd name="connsiteY39" fmla="*/ 1175568 h 1516602"/>
                    <a:gd name="connsiteX40" fmla="*/ 564 w 1034979"/>
                    <a:gd name="connsiteY40" fmla="*/ 1181283 h 1516602"/>
                    <a:gd name="connsiteX41" fmla="*/ 6279 w 1034979"/>
                    <a:gd name="connsiteY41" fmla="*/ 1213668 h 1516602"/>
                    <a:gd name="connsiteX42" fmla="*/ 11994 w 1034979"/>
                    <a:gd name="connsiteY42" fmla="*/ 1217478 h 1516602"/>
                    <a:gd name="connsiteX43" fmla="*/ 17709 w 1034979"/>
                    <a:gd name="connsiteY43" fmla="*/ 1219383 h 1516602"/>
                    <a:gd name="connsiteX44" fmla="*/ 145344 w 1034979"/>
                    <a:gd name="connsiteY44" fmla="*/ 1217478 h 1516602"/>
                    <a:gd name="connsiteX45" fmla="*/ 239202 w 1034979"/>
                    <a:gd name="connsiteY45" fmla="*/ 1214801 h 1516602"/>
                    <a:gd name="connsiteX46" fmla="*/ 318699 w 1034979"/>
                    <a:gd name="connsiteY46" fmla="*/ 1217478 h 1516602"/>
                    <a:gd name="connsiteX47" fmla="*/ 330129 w 1034979"/>
                    <a:gd name="connsiteY47" fmla="*/ 1223193 h 1516602"/>
                    <a:gd name="connsiteX48" fmla="*/ 333939 w 1034979"/>
                    <a:gd name="connsiteY48" fmla="*/ 1228908 h 1516602"/>
                    <a:gd name="connsiteX49" fmla="*/ 339654 w 1034979"/>
                    <a:gd name="connsiteY49" fmla="*/ 1230813 h 1516602"/>
                    <a:gd name="connsiteX50" fmla="*/ 351084 w 1034979"/>
                    <a:gd name="connsiteY50" fmla="*/ 1238433 h 1516602"/>
                    <a:gd name="connsiteX51" fmla="*/ 356799 w 1034979"/>
                    <a:gd name="connsiteY51" fmla="*/ 1242243 h 1516602"/>
                    <a:gd name="connsiteX52" fmla="*/ 360609 w 1034979"/>
                    <a:gd name="connsiteY52" fmla="*/ 1247958 h 1516602"/>
                    <a:gd name="connsiteX53" fmla="*/ 366324 w 1034979"/>
                    <a:gd name="connsiteY53" fmla="*/ 1259388 h 1516602"/>
                    <a:gd name="connsiteX54" fmla="*/ 362514 w 1034979"/>
                    <a:gd name="connsiteY54" fmla="*/ 1286058 h 1516602"/>
                    <a:gd name="connsiteX55" fmla="*/ 358704 w 1034979"/>
                    <a:gd name="connsiteY55" fmla="*/ 1291773 h 1516602"/>
                    <a:gd name="connsiteX56" fmla="*/ 356799 w 1034979"/>
                    <a:gd name="connsiteY56" fmla="*/ 1297488 h 1516602"/>
                    <a:gd name="connsiteX57" fmla="*/ 352989 w 1034979"/>
                    <a:gd name="connsiteY57" fmla="*/ 1303203 h 1516602"/>
                    <a:gd name="connsiteX58" fmla="*/ 351084 w 1034979"/>
                    <a:gd name="connsiteY58" fmla="*/ 1308918 h 1516602"/>
                    <a:gd name="connsiteX59" fmla="*/ 347274 w 1034979"/>
                    <a:gd name="connsiteY59" fmla="*/ 1314633 h 1516602"/>
                    <a:gd name="connsiteX60" fmla="*/ 330129 w 1034979"/>
                    <a:gd name="connsiteY60" fmla="*/ 1381308 h 1516602"/>
                    <a:gd name="connsiteX61" fmla="*/ 328224 w 1034979"/>
                    <a:gd name="connsiteY61" fmla="*/ 1432743 h 1516602"/>
                    <a:gd name="connsiteX62" fmla="*/ 330129 w 1034979"/>
                    <a:gd name="connsiteY62" fmla="*/ 1457508 h 1516602"/>
                    <a:gd name="connsiteX63" fmla="*/ 332034 w 1034979"/>
                    <a:gd name="connsiteY63" fmla="*/ 1463223 h 1516602"/>
                    <a:gd name="connsiteX64" fmla="*/ 335844 w 1034979"/>
                    <a:gd name="connsiteY64" fmla="*/ 1467033 h 1516602"/>
                    <a:gd name="connsiteX65" fmla="*/ 364419 w 1034979"/>
                    <a:gd name="connsiteY65" fmla="*/ 1512753 h 1516602"/>
                    <a:gd name="connsiteX66" fmla="*/ 387279 w 1034979"/>
                    <a:gd name="connsiteY66" fmla="*/ 1514658 h 1516602"/>
                    <a:gd name="connsiteX67" fmla="*/ 392994 w 1034979"/>
                    <a:gd name="connsiteY67" fmla="*/ 1508943 h 1516602"/>
                    <a:gd name="connsiteX68" fmla="*/ 394899 w 1034979"/>
                    <a:gd name="connsiteY68" fmla="*/ 1497513 h 1516602"/>
                    <a:gd name="connsiteX69" fmla="*/ 396804 w 1034979"/>
                    <a:gd name="connsiteY69" fmla="*/ 1491798 h 1516602"/>
                    <a:gd name="connsiteX70" fmla="*/ 398709 w 1034979"/>
                    <a:gd name="connsiteY70" fmla="*/ 1474653 h 1516602"/>
                    <a:gd name="connsiteX71" fmla="*/ 400614 w 1034979"/>
                    <a:gd name="connsiteY71" fmla="*/ 1461318 h 1516602"/>
                    <a:gd name="connsiteX72" fmla="*/ 404424 w 1034979"/>
                    <a:gd name="connsiteY72" fmla="*/ 1404168 h 1516602"/>
                    <a:gd name="connsiteX73" fmla="*/ 410139 w 1034979"/>
                    <a:gd name="connsiteY73" fmla="*/ 1392738 h 1516602"/>
                    <a:gd name="connsiteX74" fmla="*/ 413949 w 1034979"/>
                    <a:gd name="connsiteY74" fmla="*/ 1379403 h 1516602"/>
                    <a:gd name="connsiteX75" fmla="*/ 415854 w 1034979"/>
                    <a:gd name="connsiteY75" fmla="*/ 1373688 h 1516602"/>
                    <a:gd name="connsiteX76" fmla="*/ 417759 w 1034979"/>
                    <a:gd name="connsiteY76" fmla="*/ 1360353 h 1516602"/>
                    <a:gd name="connsiteX77" fmla="*/ 421569 w 1034979"/>
                    <a:gd name="connsiteY77" fmla="*/ 1348923 h 1516602"/>
                    <a:gd name="connsiteX78" fmla="*/ 427284 w 1034979"/>
                    <a:gd name="connsiteY78" fmla="*/ 1335588 h 1516602"/>
                    <a:gd name="connsiteX79" fmla="*/ 467289 w 1034979"/>
                    <a:gd name="connsiteY79" fmla="*/ 1265103 h 1516602"/>
                    <a:gd name="connsiteX80" fmla="*/ 528455 w 1034979"/>
                    <a:gd name="connsiteY80" fmla="*/ 1252334 h 1516602"/>
                    <a:gd name="connsiteX81" fmla="*/ 573969 w 1034979"/>
                    <a:gd name="connsiteY81" fmla="*/ 1236528 h 1516602"/>
                    <a:gd name="connsiteX82" fmla="*/ 585399 w 1034979"/>
                    <a:gd name="connsiteY82" fmla="*/ 1232718 h 1516602"/>
                    <a:gd name="connsiteX83" fmla="*/ 720654 w 1034979"/>
                    <a:gd name="connsiteY83" fmla="*/ 1316538 h 1516602"/>
                    <a:gd name="connsiteX84" fmla="*/ 733989 w 1034979"/>
                    <a:gd name="connsiteY84" fmla="*/ 1326063 h 1516602"/>
                    <a:gd name="connsiteX85" fmla="*/ 743514 w 1034979"/>
                    <a:gd name="connsiteY85" fmla="*/ 1327968 h 1516602"/>
                    <a:gd name="connsiteX86" fmla="*/ 749229 w 1034979"/>
                    <a:gd name="connsiteY86" fmla="*/ 1329873 h 1516602"/>
                    <a:gd name="connsiteX87" fmla="*/ 762564 w 1034979"/>
                    <a:gd name="connsiteY87" fmla="*/ 1335588 h 1516602"/>
                    <a:gd name="connsiteX88" fmla="*/ 777804 w 1034979"/>
                    <a:gd name="connsiteY88" fmla="*/ 1333683 h 1516602"/>
                    <a:gd name="connsiteX89" fmla="*/ 789234 w 1034979"/>
                    <a:gd name="connsiteY89" fmla="*/ 1327968 h 1516602"/>
                    <a:gd name="connsiteX90" fmla="*/ 794949 w 1034979"/>
                    <a:gd name="connsiteY90" fmla="*/ 1326063 h 1516602"/>
                    <a:gd name="connsiteX91" fmla="*/ 802569 w 1034979"/>
                    <a:gd name="connsiteY91" fmla="*/ 1308918 h 1516602"/>
                    <a:gd name="connsiteX92" fmla="*/ 800664 w 1034979"/>
                    <a:gd name="connsiteY92" fmla="*/ 1284153 h 1516602"/>
                    <a:gd name="connsiteX93" fmla="*/ 798759 w 1034979"/>
                    <a:gd name="connsiteY93" fmla="*/ 1278438 h 1516602"/>
                    <a:gd name="connsiteX94" fmla="*/ 796854 w 1034979"/>
                    <a:gd name="connsiteY94" fmla="*/ 1270818 h 1516602"/>
                    <a:gd name="connsiteX95" fmla="*/ 783519 w 1034979"/>
                    <a:gd name="connsiteY95" fmla="*/ 1253673 h 1516602"/>
                    <a:gd name="connsiteX96" fmla="*/ 773994 w 1034979"/>
                    <a:gd name="connsiteY96" fmla="*/ 1247958 h 1516602"/>
                    <a:gd name="connsiteX97" fmla="*/ 648264 w 1034979"/>
                    <a:gd name="connsiteY97" fmla="*/ 1156518 h 1516602"/>
                    <a:gd name="connsiteX98" fmla="*/ 644454 w 1034979"/>
                    <a:gd name="connsiteY98" fmla="*/ 1139373 h 1516602"/>
                    <a:gd name="connsiteX99" fmla="*/ 646359 w 1034979"/>
                    <a:gd name="connsiteY99" fmla="*/ 1131753 h 1516602"/>
                    <a:gd name="connsiteX100" fmla="*/ 650169 w 1034979"/>
                    <a:gd name="connsiteY100" fmla="*/ 1114608 h 1516602"/>
                    <a:gd name="connsiteX101" fmla="*/ 653979 w 1034979"/>
                    <a:gd name="connsiteY101" fmla="*/ 1108893 h 1516602"/>
                    <a:gd name="connsiteX102" fmla="*/ 655884 w 1034979"/>
                    <a:gd name="connsiteY102" fmla="*/ 1103178 h 1516602"/>
                    <a:gd name="connsiteX103" fmla="*/ 661599 w 1034979"/>
                    <a:gd name="connsiteY103" fmla="*/ 1101273 h 1516602"/>
                    <a:gd name="connsiteX104" fmla="*/ 671124 w 1034979"/>
                    <a:gd name="connsiteY104" fmla="*/ 1089843 h 1516602"/>
                    <a:gd name="connsiteX105" fmla="*/ 724464 w 1034979"/>
                    <a:gd name="connsiteY105" fmla="*/ 1082223 h 1516602"/>
                    <a:gd name="connsiteX106" fmla="*/ 842574 w 1034979"/>
                    <a:gd name="connsiteY106" fmla="*/ 1084128 h 1516602"/>
                    <a:gd name="connsiteX107" fmla="*/ 871149 w 1034979"/>
                    <a:gd name="connsiteY107" fmla="*/ 1086033 h 1516602"/>
                    <a:gd name="connsiteX108" fmla="*/ 899724 w 1034979"/>
                    <a:gd name="connsiteY108" fmla="*/ 1091748 h 1516602"/>
                    <a:gd name="connsiteX109" fmla="*/ 922584 w 1034979"/>
                    <a:gd name="connsiteY109" fmla="*/ 1095558 h 1516602"/>
                    <a:gd name="connsiteX110" fmla="*/ 951159 w 1034979"/>
                    <a:gd name="connsiteY110" fmla="*/ 1101273 h 1516602"/>
                    <a:gd name="connsiteX111" fmla="*/ 956874 w 1034979"/>
                    <a:gd name="connsiteY111" fmla="*/ 1101273 h 1516602"/>
                    <a:gd name="connsiteX112" fmla="*/ 1002594 w 1034979"/>
                    <a:gd name="connsiteY112" fmla="*/ 1099368 h 1516602"/>
                    <a:gd name="connsiteX113" fmla="*/ 1031169 w 1034979"/>
                    <a:gd name="connsiteY113" fmla="*/ 1091748 h 1516602"/>
                    <a:gd name="connsiteX114" fmla="*/ 1034979 w 1034979"/>
                    <a:gd name="connsiteY114" fmla="*/ 1086033 h 1516602"/>
                    <a:gd name="connsiteX115" fmla="*/ 1033074 w 1034979"/>
                    <a:gd name="connsiteY115" fmla="*/ 1066983 h 1516602"/>
                    <a:gd name="connsiteX116" fmla="*/ 1027359 w 1034979"/>
                    <a:gd name="connsiteY116" fmla="*/ 1063173 h 1516602"/>
                    <a:gd name="connsiteX117" fmla="*/ 1012119 w 1034979"/>
                    <a:gd name="connsiteY117" fmla="*/ 1061268 h 1516602"/>
                    <a:gd name="connsiteX118" fmla="*/ 1006404 w 1034979"/>
                    <a:gd name="connsiteY118" fmla="*/ 1059363 h 1516602"/>
                    <a:gd name="connsiteX119" fmla="*/ 998784 w 1034979"/>
                    <a:gd name="connsiteY119" fmla="*/ 1057458 h 1516602"/>
                    <a:gd name="connsiteX120" fmla="*/ 987354 w 1034979"/>
                    <a:gd name="connsiteY120" fmla="*/ 1049838 h 1516602"/>
                    <a:gd name="connsiteX121" fmla="*/ 975924 w 1034979"/>
                    <a:gd name="connsiteY121" fmla="*/ 1046028 h 1516602"/>
                    <a:gd name="connsiteX122" fmla="*/ 970209 w 1034979"/>
                    <a:gd name="connsiteY122" fmla="*/ 1044123 h 1516602"/>
                    <a:gd name="connsiteX123" fmla="*/ 962589 w 1034979"/>
                    <a:gd name="connsiteY123" fmla="*/ 1042218 h 1516602"/>
                    <a:gd name="connsiteX124" fmla="*/ 956874 w 1034979"/>
                    <a:gd name="connsiteY124" fmla="*/ 1040313 h 1516602"/>
                    <a:gd name="connsiteX125" fmla="*/ 935919 w 1034979"/>
                    <a:gd name="connsiteY125" fmla="*/ 1034598 h 1516602"/>
                    <a:gd name="connsiteX126" fmla="*/ 825429 w 1034979"/>
                    <a:gd name="connsiteY126" fmla="*/ 1034598 h 1516602"/>
                    <a:gd name="connsiteX127" fmla="*/ 730179 w 1034979"/>
                    <a:gd name="connsiteY127" fmla="*/ 1038408 h 1516602"/>
                    <a:gd name="connsiteX128" fmla="*/ 669219 w 1034979"/>
                    <a:gd name="connsiteY128" fmla="*/ 1046028 h 1516602"/>
                    <a:gd name="connsiteX129" fmla="*/ 646359 w 1034979"/>
                    <a:gd name="connsiteY129" fmla="*/ 1049838 h 1516602"/>
                    <a:gd name="connsiteX130" fmla="*/ 642549 w 1034979"/>
                    <a:gd name="connsiteY130" fmla="*/ 1038408 h 1516602"/>
                    <a:gd name="connsiteX131" fmla="*/ 640644 w 1034979"/>
                    <a:gd name="connsiteY131" fmla="*/ 1032693 h 1516602"/>
                    <a:gd name="connsiteX132" fmla="*/ 642549 w 1034979"/>
                    <a:gd name="connsiteY132" fmla="*/ 1015548 h 1516602"/>
                    <a:gd name="connsiteX133" fmla="*/ 644454 w 1034979"/>
                    <a:gd name="connsiteY133" fmla="*/ 1009833 h 1516602"/>
                    <a:gd name="connsiteX134" fmla="*/ 661599 w 1034979"/>
                    <a:gd name="connsiteY134" fmla="*/ 1000308 h 1516602"/>
                    <a:gd name="connsiteX135" fmla="*/ 673029 w 1034979"/>
                    <a:gd name="connsiteY135" fmla="*/ 992688 h 1516602"/>
                    <a:gd name="connsiteX136" fmla="*/ 674934 w 1034979"/>
                    <a:gd name="connsiteY136" fmla="*/ 986973 h 1516602"/>
                    <a:gd name="connsiteX137" fmla="*/ 680649 w 1034979"/>
                    <a:gd name="connsiteY137" fmla="*/ 985068 h 1516602"/>
                    <a:gd name="connsiteX138" fmla="*/ 686364 w 1034979"/>
                    <a:gd name="connsiteY138" fmla="*/ 981258 h 1516602"/>
                    <a:gd name="connsiteX139" fmla="*/ 695889 w 1034979"/>
                    <a:gd name="connsiteY139" fmla="*/ 971733 h 1516602"/>
                    <a:gd name="connsiteX140" fmla="*/ 705414 w 1034979"/>
                    <a:gd name="connsiteY140" fmla="*/ 960303 h 1516602"/>
                    <a:gd name="connsiteX141" fmla="*/ 716844 w 1034979"/>
                    <a:gd name="connsiteY141" fmla="*/ 952683 h 1516602"/>
                    <a:gd name="connsiteX142" fmla="*/ 732084 w 1034979"/>
                    <a:gd name="connsiteY142" fmla="*/ 939348 h 1516602"/>
                    <a:gd name="connsiteX143" fmla="*/ 741609 w 1034979"/>
                    <a:gd name="connsiteY143" fmla="*/ 927918 h 1516602"/>
                    <a:gd name="connsiteX144" fmla="*/ 753039 w 1034979"/>
                    <a:gd name="connsiteY144" fmla="*/ 918393 h 1516602"/>
                    <a:gd name="connsiteX145" fmla="*/ 758754 w 1034979"/>
                    <a:gd name="connsiteY145" fmla="*/ 906963 h 1516602"/>
                    <a:gd name="connsiteX146" fmla="*/ 760659 w 1034979"/>
                    <a:gd name="connsiteY146" fmla="*/ 901248 h 1516602"/>
                    <a:gd name="connsiteX147" fmla="*/ 766374 w 1034979"/>
                    <a:gd name="connsiteY147" fmla="*/ 889818 h 1516602"/>
                    <a:gd name="connsiteX148" fmla="*/ 764469 w 1034979"/>
                    <a:gd name="connsiteY148" fmla="*/ 874578 h 1516602"/>
                    <a:gd name="connsiteX149" fmla="*/ 758754 w 1034979"/>
                    <a:gd name="connsiteY149" fmla="*/ 872673 h 1516602"/>
                    <a:gd name="connsiteX150" fmla="*/ 737799 w 1034979"/>
                    <a:gd name="connsiteY150" fmla="*/ 874578 h 1516602"/>
                    <a:gd name="connsiteX151" fmla="*/ 732084 w 1034979"/>
                    <a:gd name="connsiteY151" fmla="*/ 878388 h 1516602"/>
                    <a:gd name="connsiteX152" fmla="*/ 699699 w 1034979"/>
                    <a:gd name="connsiteY152" fmla="*/ 899343 h 1516602"/>
                    <a:gd name="connsiteX153" fmla="*/ 595181 w 1034979"/>
                    <a:gd name="connsiteY153" fmla="*/ 957831 h 1516602"/>
                    <a:gd name="connsiteX154" fmla="*/ 507294 w 1034979"/>
                    <a:gd name="connsiteY154" fmla="*/ 847908 h 1516602"/>
                    <a:gd name="connsiteX155" fmla="*/ 503484 w 1034979"/>
                    <a:gd name="connsiteY155" fmla="*/ 358323 h 1516602"/>
                    <a:gd name="connsiteX156" fmla="*/ 499674 w 1034979"/>
                    <a:gd name="connsiteY156" fmla="*/ 66858 h 1516602"/>
                    <a:gd name="connsiteX157" fmla="*/ 490149 w 1034979"/>
                    <a:gd name="connsiteY157" fmla="*/ 40188 h 1516602"/>
                    <a:gd name="connsiteX158" fmla="*/ 488244 w 1034979"/>
                    <a:gd name="connsiteY158" fmla="*/ 34473 h 1516602"/>
                    <a:gd name="connsiteX159" fmla="*/ 484434 w 1034979"/>
                    <a:gd name="connsiteY159" fmla="*/ 28758 h 1516602"/>
                    <a:gd name="connsiteX160" fmla="*/ 478719 w 1034979"/>
                    <a:gd name="connsiteY160" fmla="*/ 17328 h 1516602"/>
                    <a:gd name="connsiteX161" fmla="*/ 473004 w 1034979"/>
                    <a:gd name="connsiteY161" fmla="*/ 13518 h 1516602"/>
                    <a:gd name="connsiteX162" fmla="*/ 469194 w 1034979"/>
                    <a:gd name="connsiteY162" fmla="*/ 7803 h 1516602"/>
                    <a:gd name="connsiteX163" fmla="*/ 429189 w 1034979"/>
                    <a:gd name="connsiteY163" fmla="*/ 11613 h 1516602"/>
                    <a:gd name="connsiteX164" fmla="*/ 425379 w 1034979"/>
                    <a:gd name="connsiteY164" fmla="*/ 78288 h 1516602"/>
                    <a:gd name="connsiteX165" fmla="*/ 425379 w 1034979"/>
                    <a:gd name="connsiteY165" fmla="*/ 84003 h 1516602"/>
                    <a:gd name="connsiteX166" fmla="*/ 429189 w 1034979"/>
                    <a:gd name="connsiteY166" fmla="*/ 238308 h 1516602"/>
                    <a:gd name="connsiteX167" fmla="*/ 440619 w 1034979"/>
                    <a:gd name="connsiteY167" fmla="*/ 421188 h 1516602"/>
                    <a:gd name="connsiteX168" fmla="*/ 435265 w 1034979"/>
                    <a:gd name="connsiteY168" fmla="*/ 718368 h 1516602"/>
                    <a:gd name="connsiteX169" fmla="*/ 435059 w 1034979"/>
                    <a:gd name="connsiteY169" fmla="*/ 799046 h 1516602"/>
                    <a:gd name="connsiteX170" fmla="*/ 430322 w 1034979"/>
                    <a:gd name="connsiteY170"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181539 w 1034979"/>
                    <a:gd name="connsiteY8" fmla="*/ 937443 h 1516602"/>
                    <a:gd name="connsiteX9" fmla="*/ 116769 w 1034979"/>
                    <a:gd name="connsiteY9" fmla="*/ 903153 h 1516602"/>
                    <a:gd name="connsiteX10" fmla="*/ 59619 w 1034979"/>
                    <a:gd name="connsiteY10" fmla="*/ 874578 h 1516602"/>
                    <a:gd name="connsiteX11" fmla="*/ 46284 w 1034979"/>
                    <a:gd name="connsiteY11" fmla="*/ 895533 h 1516602"/>
                    <a:gd name="connsiteX12" fmla="*/ 50094 w 1034979"/>
                    <a:gd name="connsiteY12" fmla="*/ 933633 h 1516602"/>
                    <a:gd name="connsiteX13" fmla="*/ 53904 w 1034979"/>
                    <a:gd name="connsiteY13" fmla="*/ 939348 h 1516602"/>
                    <a:gd name="connsiteX14" fmla="*/ 59619 w 1034979"/>
                    <a:gd name="connsiteY14" fmla="*/ 943158 h 1516602"/>
                    <a:gd name="connsiteX15" fmla="*/ 63429 w 1034979"/>
                    <a:gd name="connsiteY15" fmla="*/ 948873 h 1516602"/>
                    <a:gd name="connsiteX16" fmla="*/ 80574 w 1034979"/>
                    <a:gd name="connsiteY16" fmla="*/ 958398 h 1516602"/>
                    <a:gd name="connsiteX17" fmla="*/ 166299 w 1034979"/>
                    <a:gd name="connsiteY17" fmla="*/ 979353 h 1516602"/>
                    <a:gd name="connsiteX18" fmla="*/ 191064 w 1034979"/>
                    <a:gd name="connsiteY18" fmla="*/ 985068 h 1516602"/>
                    <a:gd name="connsiteX19" fmla="*/ 208209 w 1034979"/>
                    <a:gd name="connsiteY19" fmla="*/ 990783 h 1516602"/>
                    <a:gd name="connsiteX20" fmla="*/ 213924 w 1034979"/>
                    <a:gd name="connsiteY20" fmla="*/ 992688 h 1516602"/>
                    <a:gd name="connsiteX21" fmla="*/ 229164 w 1034979"/>
                    <a:gd name="connsiteY21" fmla="*/ 996498 h 1516602"/>
                    <a:gd name="connsiteX22" fmla="*/ 248214 w 1034979"/>
                    <a:gd name="connsiteY22" fmla="*/ 1002213 h 1516602"/>
                    <a:gd name="connsiteX23" fmla="*/ 253929 w 1034979"/>
                    <a:gd name="connsiteY23" fmla="*/ 1006023 h 1516602"/>
                    <a:gd name="connsiteX24" fmla="*/ 267264 w 1034979"/>
                    <a:gd name="connsiteY24" fmla="*/ 1021263 h 1516602"/>
                    <a:gd name="connsiteX25" fmla="*/ 272979 w 1034979"/>
                    <a:gd name="connsiteY25" fmla="*/ 1040313 h 1516602"/>
                    <a:gd name="connsiteX26" fmla="*/ 274884 w 1034979"/>
                    <a:gd name="connsiteY26" fmla="*/ 1046028 h 1516602"/>
                    <a:gd name="connsiteX27" fmla="*/ 276789 w 1034979"/>
                    <a:gd name="connsiteY27" fmla="*/ 1051743 h 1516602"/>
                    <a:gd name="connsiteX28" fmla="*/ 278694 w 1034979"/>
                    <a:gd name="connsiteY28" fmla="*/ 1076508 h 1516602"/>
                    <a:gd name="connsiteX29" fmla="*/ 280599 w 1034979"/>
                    <a:gd name="connsiteY29" fmla="*/ 1082223 h 1516602"/>
                    <a:gd name="connsiteX30" fmla="*/ 278694 w 1034979"/>
                    <a:gd name="connsiteY30" fmla="*/ 1101273 h 1516602"/>
                    <a:gd name="connsiteX31" fmla="*/ 276789 w 1034979"/>
                    <a:gd name="connsiteY31" fmla="*/ 1110798 h 1516602"/>
                    <a:gd name="connsiteX32" fmla="*/ 263454 w 1034979"/>
                    <a:gd name="connsiteY32" fmla="*/ 1124133 h 1516602"/>
                    <a:gd name="connsiteX33" fmla="*/ 252024 w 1034979"/>
                    <a:gd name="connsiteY33" fmla="*/ 1131753 h 1516602"/>
                    <a:gd name="connsiteX34" fmla="*/ 240594 w 1034979"/>
                    <a:gd name="connsiteY34" fmla="*/ 1135563 h 1516602"/>
                    <a:gd name="connsiteX35" fmla="*/ 27234 w 1034979"/>
                    <a:gd name="connsiteY35" fmla="*/ 1154613 h 1516602"/>
                    <a:gd name="connsiteX36" fmla="*/ 15804 w 1034979"/>
                    <a:gd name="connsiteY36" fmla="*/ 1160328 h 1516602"/>
                    <a:gd name="connsiteX37" fmla="*/ 6279 w 1034979"/>
                    <a:gd name="connsiteY37" fmla="*/ 1169853 h 1516602"/>
                    <a:gd name="connsiteX38" fmla="*/ 4374 w 1034979"/>
                    <a:gd name="connsiteY38" fmla="*/ 1175568 h 1516602"/>
                    <a:gd name="connsiteX39" fmla="*/ 564 w 1034979"/>
                    <a:gd name="connsiteY39" fmla="*/ 1181283 h 1516602"/>
                    <a:gd name="connsiteX40" fmla="*/ 6279 w 1034979"/>
                    <a:gd name="connsiteY40" fmla="*/ 1213668 h 1516602"/>
                    <a:gd name="connsiteX41" fmla="*/ 11994 w 1034979"/>
                    <a:gd name="connsiteY41" fmla="*/ 1217478 h 1516602"/>
                    <a:gd name="connsiteX42" fmla="*/ 17709 w 1034979"/>
                    <a:gd name="connsiteY42" fmla="*/ 1219383 h 1516602"/>
                    <a:gd name="connsiteX43" fmla="*/ 145344 w 1034979"/>
                    <a:gd name="connsiteY43" fmla="*/ 1217478 h 1516602"/>
                    <a:gd name="connsiteX44" fmla="*/ 239202 w 1034979"/>
                    <a:gd name="connsiteY44" fmla="*/ 1214801 h 1516602"/>
                    <a:gd name="connsiteX45" fmla="*/ 318699 w 1034979"/>
                    <a:gd name="connsiteY45" fmla="*/ 1217478 h 1516602"/>
                    <a:gd name="connsiteX46" fmla="*/ 330129 w 1034979"/>
                    <a:gd name="connsiteY46" fmla="*/ 1223193 h 1516602"/>
                    <a:gd name="connsiteX47" fmla="*/ 333939 w 1034979"/>
                    <a:gd name="connsiteY47" fmla="*/ 1228908 h 1516602"/>
                    <a:gd name="connsiteX48" fmla="*/ 339654 w 1034979"/>
                    <a:gd name="connsiteY48" fmla="*/ 1230813 h 1516602"/>
                    <a:gd name="connsiteX49" fmla="*/ 351084 w 1034979"/>
                    <a:gd name="connsiteY49" fmla="*/ 1238433 h 1516602"/>
                    <a:gd name="connsiteX50" fmla="*/ 356799 w 1034979"/>
                    <a:gd name="connsiteY50" fmla="*/ 1242243 h 1516602"/>
                    <a:gd name="connsiteX51" fmla="*/ 360609 w 1034979"/>
                    <a:gd name="connsiteY51" fmla="*/ 1247958 h 1516602"/>
                    <a:gd name="connsiteX52" fmla="*/ 366324 w 1034979"/>
                    <a:gd name="connsiteY52" fmla="*/ 1259388 h 1516602"/>
                    <a:gd name="connsiteX53" fmla="*/ 362514 w 1034979"/>
                    <a:gd name="connsiteY53" fmla="*/ 1286058 h 1516602"/>
                    <a:gd name="connsiteX54" fmla="*/ 358704 w 1034979"/>
                    <a:gd name="connsiteY54" fmla="*/ 1291773 h 1516602"/>
                    <a:gd name="connsiteX55" fmla="*/ 356799 w 1034979"/>
                    <a:gd name="connsiteY55" fmla="*/ 1297488 h 1516602"/>
                    <a:gd name="connsiteX56" fmla="*/ 352989 w 1034979"/>
                    <a:gd name="connsiteY56" fmla="*/ 1303203 h 1516602"/>
                    <a:gd name="connsiteX57" fmla="*/ 351084 w 1034979"/>
                    <a:gd name="connsiteY57" fmla="*/ 1308918 h 1516602"/>
                    <a:gd name="connsiteX58" fmla="*/ 347274 w 1034979"/>
                    <a:gd name="connsiteY58" fmla="*/ 1314633 h 1516602"/>
                    <a:gd name="connsiteX59" fmla="*/ 330129 w 1034979"/>
                    <a:gd name="connsiteY59" fmla="*/ 1381308 h 1516602"/>
                    <a:gd name="connsiteX60" fmla="*/ 328224 w 1034979"/>
                    <a:gd name="connsiteY60" fmla="*/ 1432743 h 1516602"/>
                    <a:gd name="connsiteX61" fmla="*/ 330129 w 1034979"/>
                    <a:gd name="connsiteY61" fmla="*/ 1457508 h 1516602"/>
                    <a:gd name="connsiteX62" fmla="*/ 332034 w 1034979"/>
                    <a:gd name="connsiteY62" fmla="*/ 1463223 h 1516602"/>
                    <a:gd name="connsiteX63" fmla="*/ 335844 w 1034979"/>
                    <a:gd name="connsiteY63" fmla="*/ 1467033 h 1516602"/>
                    <a:gd name="connsiteX64" fmla="*/ 364419 w 1034979"/>
                    <a:gd name="connsiteY64" fmla="*/ 1512753 h 1516602"/>
                    <a:gd name="connsiteX65" fmla="*/ 387279 w 1034979"/>
                    <a:gd name="connsiteY65" fmla="*/ 1514658 h 1516602"/>
                    <a:gd name="connsiteX66" fmla="*/ 392994 w 1034979"/>
                    <a:gd name="connsiteY66" fmla="*/ 1508943 h 1516602"/>
                    <a:gd name="connsiteX67" fmla="*/ 394899 w 1034979"/>
                    <a:gd name="connsiteY67" fmla="*/ 1497513 h 1516602"/>
                    <a:gd name="connsiteX68" fmla="*/ 396804 w 1034979"/>
                    <a:gd name="connsiteY68" fmla="*/ 1491798 h 1516602"/>
                    <a:gd name="connsiteX69" fmla="*/ 398709 w 1034979"/>
                    <a:gd name="connsiteY69" fmla="*/ 1474653 h 1516602"/>
                    <a:gd name="connsiteX70" fmla="*/ 400614 w 1034979"/>
                    <a:gd name="connsiteY70" fmla="*/ 1461318 h 1516602"/>
                    <a:gd name="connsiteX71" fmla="*/ 404424 w 1034979"/>
                    <a:gd name="connsiteY71" fmla="*/ 1404168 h 1516602"/>
                    <a:gd name="connsiteX72" fmla="*/ 410139 w 1034979"/>
                    <a:gd name="connsiteY72" fmla="*/ 1392738 h 1516602"/>
                    <a:gd name="connsiteX73" fmla="*/ 413949 w 1034979"/>
                    <a:gd name="connsiteY73" fmla="*/ 1379403 h 1516602"/>
                    <a:gd name="connsiteX74" fmla="*/ 415854 w 1034979"/>
                    <a:gd name="connsiteY74" fmla="*/ 1373688 h 1516602"/>
                    <a:gd name="connsiteX75" fmla="*/ 417759 w 1034979"/>
                    <a:gd name="connsiteY75" fmla="*/ 1360353 h 1516602"/>
                    <a:gd name="connsiteX76" fmla="*/ 421569 w 1034979"/>
                    <a:gd name="connsiteY76" fmla="*/ 1348923 h 1516602"/>
                    <a:gd name="connsiteX77" fmla="*/ 427284 w 1034979"/>
                    <a:gd name="connsiteY77" fmla="*/ 1335588 h 1516602"/>
                    <a:gd name="connsiteX78" fmla="*/ 467289 w 1034979"/>
                    <a:gd name="connsiteY78" fmla="*/ 1265103 h 1516602"/>
                    <a:gd name="connsiteX79" fmla="*/ 528455 w 1034979"/>
                    <a:gd name="connsiteY79" fmla="*/ 1252334 h 1516602"/>
                    <a:gd name="connsiteX80" fmla="*/ 573969 w 1034979"/>
                    <a:gd name="connsiteY80" fmla="*/ 1236528 h 1516602"/>
                    <a:gd name="connsiteX81" fmla="*/ 585399 w 1034979"/>
                    <a:gd name="connsiteY81" fmla="*/ 1232718 h 1516602"/>
                    <a:gd name="connsiteX82" fmla="*/ 720654 w 1034979"/>
                    <a:gd name="connsiteY82" fmla="*/ 1316538 h 1516602"/>
                    <a:gd name="connsiteX83" fmla="*/ 733989 w 1034979"/>
                    <a:gd name="connsiteY83" fmla="*/ 1326063 h 1516602"/>
                    <a:gd name="connsiteX84" fmla="*/ 743514 w 1034979"/>
                    <a:gd name="connsiteY84" fmla="*/ 1327968 h 1516602"/>
                    <a:gd name="connsiteX85" fmla="*/ 749229 w 1034979"/>
                    <a:gd name="connsiteY85" fmla="*/ 1329873 h 1516602"/>
                    <a:gd name="connsiteX86" fmla="*/ 762564 w 1034979"/>
                    <a:gd name="connsiteY86" fmla="*/ 1335588 h 1516602"/>
                    <a:gd name="connsiteX87" fmla="*/ 777804 w 1034979"/>
                    <a:gd name="connsiteY87" fmla="*/ 1333683 h 1516602"/>
                    <a:gd name="connsiteX88" fmla="*/ 789234 w 1034979"/>
                    <a:gd name="connsiteY88" fmla="*/ 1327968 h 1516602"/>
                    <a:gd name="connsiteX89" fmla="*/ 794949 w 1034979"/>
                    <a:gd name="connsiteY89" fmla="*/ 1326063 h 1516602"/>
                    <a:gd name="connsiteX90" fmla="*/ 802569 w 1034979"/>
                    <a:gd name="connsiteY90" fmla="*/ 1308918 h 1516602"/>
                    <a:gd name="connsiteX91" fmla="*/ 800664 w 1034979"/>
                    <a:gd name="connsiteY91" fmla="*/ 1284153 h 1516602"/>
                    <a:gd name="connsiteX92" fmla="*/ 798759 w 1034979"/>
                    <a:gd name="connsiteY92" fmla="*/ 1278438 h 1516602"/>
                    <a:gd name="connsiteX93" fmla="*/ 796854 w 1034979"/>
                    <a:gd name="connsiteY93" fmla="*/ 1270818 h 1516602"/>
                    <a:gd name="connsiteX94" fmla="*/ 783519 w 1034979"/>
                    <a:gd name="connsiteY94" fmla="*/ 1253673 h 1516602"/>
                    <a:gd name="connsiteX95" fmla="*/ 773994 w 1034979"/>
                    <a:gd name="connsiteY95" fmla="*/ 1247958 h 1516602"/>
                    <a:gd name="connsiteX96" fmla="*/ 648264 w 1034979"/>
                    <a:gd name="connsiteY96" fmla="*/ 1156518 h 1516602"/>
                    <a:gd name="connsiteX97" fmla="*/ 644454 w 1034979"/>
                    <a:gd name="connsiteY97" fmla="*/ 1139373 h 1516602"/>
                    <a:gd name="connsiteX98" fmla="*/ 646359 w 1034979"/>
                    <a:gd name="connsiteY98" fmla="*/ 1131753 h 1516602"/>
                    <a:gd name="connsiteX99" fmla="*/ 650169 w 1034979"/>
                    <a:gd name="connsiteY99" fmla="*/ 1114608 h 1516602"/>
                    <a:gd name="connsiteX100" fmla="*/ 653979 w 1034979"/>
                    <a:gd name="connsiteY100" fmla="*/ 1108893 h 1516602"/>
                    <a:gd name="connsiteX101" fmla="*/ 655884 w 1034979"/>
                    <a:gd name="connsiteY101" fmla="*/ 1103178 h 1516602"/>
                    <a:gd name="connsiteX102" fmla="*/ 661599 w 1034979"/>
                    <a:gd name="connsiteY102" fmla="*/ 1101273 h 1516602"/>
                    <a:gd name="connsiteX103" fmla="*/ 671124 w 1034979"/>
                    <a:gd name="connsiteY103" fmla="*/ 1089843 h 1516602"/>
                    <a:gd name="connsiteX104" fmla="*/ 724464 w 1034979"/>
                    <a:gd name="connsiteY104" fmla="*/ 1082223 h 1516602"/>
                    <a:gd name="connsiteX105" fmla="*/ 842574 w 1034979"/>
                    <a:gd name="connsiteY105" fmla="*/ 1084128 h 1516602"/>
                    <a:gd name="connsiteX106" fmla="*/ 871149 w 1034979"/>
                    <a:gd name="connsiteY106" fmla="*/ 1086033 h 1516602"/>
                    <a:gd name="connsiteX107" fmla="*/ 899724 w 1034979"/>
                    <a:gd name="connsiteY107" fmla="*/ 1091748 h 1516602"/>
                    <a:gd name="connsiteX108" fmla="*/ 922584 w 1034979"/>
                    <a:gd name="connsiteY108" fmla="*/ 1095558 h 1516602"/>
                    <a:gd name="connsiteX109" fmla="*/ 951159 w 1034979"/>
                    <a:gd name="connsiteY109" fmla="*/ 1101273 h 1516602"/>
                    <a:gd name="connsiteX110" fmla="*/ 956874 w 1034979"/>
                    <a:gd name="connsiteY110" fmla="*/ 1101273 h 1516602"/>
                    <a:gd name="connsiteX111" fmla="*/ 1002594 w 1034979"/>
                    <a:gd name="connsiteY111" fmla="*/ 1099368 h 1516602"/>
                    <a:gd name="connsiteX112" fmla="*/ 1031169 w 1034979"/>
                    <a:gd name="connsiteY112" fmla="*/ 1091748 h 1516602"/>
                    <a:gd name="connsiteX113" fmla="*/ 1034979 w 1034979"/>
                    <a:gd name="connsiteY113" fmla="*/ 1086033 h 1516602"/>
                    <a:gd name="connsiteX114" fmla="*/ 1033074 w 1034979"/>
                    <a:gd name="connsiteY114" fmla="*/ 1066983 h 1516602"/>
                    <a:gd name="connsiteX115" fmla="*/ 1027359 w 1034979"/>
                    <a:gd name="connsiteY115" fmla="*/ 1063173 h 1516602"/>
                    <a:gd name="connsiteX116" fmla="*/ 1012119 w 1034979"/>
                    <a:gd name="connsiteY116" fmla="*/ 1061268 h 1516602"/>
                    <a:gd name="connsiteX117" fmla="*/ 1006404 w 1034979"/>
                    <a:gd name="connsiteY117" fmla="*/ 1059363 h 1516602"/>
                    <a:gd name="connsiteX118" fmla="*/ 998784 w 1034979"/>
                    <a:gd name="connsiteY118" fmla="*/ 1057458 h 1516602"/>
                    <a:gd name="connsiteX119" fmla="*/ 987354 w 1034979"/>
                    <a:gd name="connsiteY119" fmla="*/ 1049838 h 1516602"/>
                    <a:gd name="connsiteX120" fmla="*/ 975924 w 1034979"/>
                    <a:gd name="connsiteY120" fmla="*/ 1046028 h 1516602"/>
                    <a:gd name="connsiteX121" fmla="*/ 970209 w 1034979"/>
                    <a:gd name="connsiteY121" fmla="*/ 1044123 h 1516602"/>
                    <a:gd name="connsiteX122" fmla="*/ 962589 w 1034979"/>
                    <a:gd name="connsiteY122" fmla="*/ 1042218 h 1516602"/>
                    <a:gd name="connsiteX123" fmla="*/ 956874 w 1034979"/>
                    <a:gd name="connsiteY123" fmla="*/ 1040313 h 1516602"/>
                    <a:gd name="connsiteX124" fmla="*/ 935919 w 1034979"/>
                    <a:gd name="connsiteY124" fmla="*/ 1034598 h 1516602"/>
                    <a:gd name="connsiteX125" fmla="*/ 825429 w 1034979"/>
                    <a:gd name="connsiteY125" fmla="*/ 1034598 h 1516602"/>
                    <a:gd name="connsiteX126" fmla="*/ 730179 w 1034979"/>
                    <a:gd name="connsiteY126" fmla="*/ 1038408 h 1516602"/>
                    <a:gd name="connsiteX127" fmla="*/ 669219 w 1034979"/>
                    <a:gd name="connsiteY127" fmla="*/ 1046028 h 1516602"/>
                    <a:gd name="connsiteX128" fmla="*/ 646359 w 1034979"/>
                    <a:gd name="connsiteY128" fmla="*/ 1049838 h 1516602"/>
                    <a:gd name="connsiteX129" fmla="*/ 642549 w 1034979"/>
                    <a:gd name="connsiteY129" fmla="*/ 1038408 h 1516602"/>
                    <a:gd name="connsiteX130" fmla="*/ 640644 w 1034979"/>
                    <a:gd name="connsiteY130" fmla="*/ 1032693 h 1516602"/>
                    <a:gd name="connsiteX131" fmla="*/ 642549 w 1034979"/>
                    <a:gd name="connsiteY131" fmla="*/ 1015548 h 1516602"/>
                    <a:gd name="connsiteX132" fmla="*/ 644454 w 1034979"/>
                    <a:gd name="connsiteY132" fmla="*/ 1009833 h 1516602"/>
                    <a:gd name="connsiteX133" fmla="*/ 661599 w 1034979"/>
                    <a:gd name="connsiteY133" fmla="*/ 1000308 h 1516602"/>
                    <a:gd name="connsiteX134" fmla="*/ 673029 w 1034979"/>
                    <a:gd name="connsiteY134" fmla="*/ 992688 h 1516602"/>
                    <a:gd name="connsiteX135" fmla="*/ 674934 w 1034979"/>
                    <a:gd name="connsiteY135" fmla="*/ 986973 h 1516602"/>
                    <a:gd name="connsiteX136" fmla="*/ 680649 w 1034979"/>
                    <a:gd name="connsiteY136" fmla="*/ 985068 h 1516602"/>
                    <a:gd name="connsiteX137" fmla="*/ 686364 w 1034979"/>
                    <a:gd name="connsiteY137" fmla="*/ 981258 h 1516602"/>
                    <a:gd name="connsiteX138" fmla="*/ 695889 w 1034979"/>
                    <a:gd name="connsiteY138" fmla="*/ 971733 h 1516602"/>
                    <a:gd name="connsiteX139" fmla="*/ 705414 w 1034979"/>
                    <a:gd name="connsiteY139" fmla="*/ 960303 h 1516602"/>
                    <a:gd name="connsiteX140" fmla="*/ 716844 w 1034979"/>
                    <a:gd name="connsiteY140" fmla="*/ 952683 h 1516602"/>
                    <a:gd name="connsiteX141" fmla="*/ 732084 w 1034979"/>
                    <a:gd name="connsiteY141" fmla="*/ 939348 h 1516602"/>
                    <a:gd name="connsiteX142" fmla="*/ 741609 w 1034979"/>
                    <a:gd name="connsiteY142" fmla="*/ 927918 h 1516602"/>
                    <a:gd name="connsiteX143" fmla="*/ 753039 w 1034979"/>
                    <a:gd name="connsiteY143" fmla="*/ 918393 h 1516602"/>
                    <a:gd name="connsiteX144" fmla="*/ 758754 w 1034979"/>
                    <a:gd name="connsiteY144" fmla="*/ 906963 h 1516602"/>
                    <a:gd name="connsiteX145" fmla="*/ 760659 w 1034979"/>
                    <a:gd name="connsiteY145" fmla="*/ 901248 h 1516602"/>
                    <a:gd name="connsiteX146" fmla="*/ 766374 w 1034979"/>
                    <a:gd name="connsiteY146" fmla="*/ 889818 h 1516602"/>
                    <a:gd name="connsiteX147" fmla="*/ 764469 w 1034979"/>
                    <a:gd name="connsiteY147" fmla="*/ 874578 h 1516602"/>
                    <a:gd name="connsiteX148" fmla="*/ 758754 w 1034979"/>
                    <a:gd name="connsiteY148" fmla="*/ 872673 h 1516602"/>
                    <a:gd name="connsiteX149" fmla="*/ 737799 w 1034979"/>
                    <a:gd name="connsiteY149" fmla="*/ 874578 h 1516602"/>
                    <a:gd name="connsiteX150" fmla="*/ 732084 w 1034979"/>
                    <a:gd name="connsiteY150" fmla="*/ 878388 h 1516602"/>
                    <a:gd name="connsiteX151" fmla="*/ 699699 w 1034979"/>
                    <a:gd name="connsiteY151" fmla="*/ 899343 h 1516602"/>
                    <a:gd name="connsiteX152" fmla="*/ 595181 w 1034979"/>
                    <a:gd name="connsiteY152" fmla="*/ 957831 h 1516602"/>
                    <a:gd name="connsiteX153" fmla="*/ 507294 w 1034979"/>
                    <a:gd name="connsiteY153" fmla="*/ 847908 h 1516602"/>
                    <a:gd name="connsiteX154" fmla="*/ 503484 w 1034979"/>
                    <a:gd name="connsiteY154" fmla="*/ 358323 h 1516602"/>
                    <a:gd name="connsiteX155" fmla="*/ 499674 w 1034979"/>
                    <a:gd name="connsiteY155" fmla="*/ 66858 h 1516602"/>
                    <a:gd name="connsiteX156" fmla="*/ 490149 w 1034979"/>
                    <a:gd name="connsiteY156" fmla="*/ 40188 h 1516602"/>
                    <a:gd name="connsiteX157" fmla="*/ 488244 w 1034979"/>
                    <a:gd name="connsiteY157" fmla="*/ 34473 h 1516602"/>
                    <a:gd name="connsiteX158" fmla="*/ 484434 w 1034979"/>
                    <a:gd name="connsiteY158" fmla="*/ 28758 h 1516602"/>
                    <a:gd name="connsiteX159" fmla="*/ 478719 w 1034979"/>
                    <a:gd name="connsiteY159" fmla="*/ 17328 h 1516602"/>
                    <a:gd name="connsiteX160" fmla="*/ 473004 w 1034979"/>
                    <a:gd name="connsiteY160" fmla="*/ 13518 h 1516602"/>
                    <a:gd name="connsiteX161" fmla="*/ 469194 w 1034979"/>
                    <a:gd name="connsiteY161" fmla="*/ 7803 h 1516602"/>
                    <a:gd name="connsiteX162" fmla="*/ 429189 w 1034979"/>
                    <a:gd name="connsiteY162" fmla="*/ 11613 h 1516602"/>
                    <a:gd name="connsiteX163" fmla="*/ 425379 w 1034979"/>
                    <a:gd name="connsiteY163" fmla="*/ 78288 h 1516602"/>
                    <a:gd name="connsiteX164" fmla="*/ 425379 w 1034979"/>
                    <a:gd name="connsiteY164" fmla="*/ 84003 h 1516602"/>
                    <a:gd name="connsiteX165" fmla="*/ 429189 w 1034979"/>
                    <a:gd name="connsiteY165" fmla="*/ 238308 h 1516602"/>
                    <a:gd name="connsiteX166" fmla="*/ 440619 w 1034979"/>
                    <a:gd name="connsiteY166" fmla="*/ 421188 h 1516602"/>
                    <a:gd name="connsiteX167" fmla="*/ 435265 w 1034979"/>
                    <a:gd name="connsiteY167" fmla="*/ 718368 h 1516602"/>
                    <a:gd name="connsiteX168" fmla="*/ 435059 w 1034979"/>
                    <a:gd name="connsiteY168" fmla="*/ 799046 h 1516602"/>
                    <a:gd name="connsiteX169" fmla="*/ 430322 w 1034979"/>
                    <a:gd name="connsiteY169"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181539 w 1034979"/>
                    <a:gd name="connsiteY7" fmla="*/ 937443 h 1516602"/>
                    <a:gd name="connsiteX8" fmla="*/ 116769 w 1034979"/>
                    <a:gd name="connsiteY8" fmla="*/ 903153 h 1516602"/>
                    <a:gd name="connsiteX9" fmla="*/ 59619 w 1034979"/>
                    <a:gd name="connsiteY9" fmla="*/ 874578 h 1516602"/>
                    <a:gd name="connsiteX10" fmla="*/ 46284 w 1034979"/>
                    <a:gd name="connsiteY10" fmla="*/ 895533 h 1516602"/>
                    <a:gd name="connsiteX11" fmla="*/ 50094 w 1034979"/>
                    <a:gd name="connsiteY11" fmla="*/ 933633 h 1516602"/>
                    <a:gd name="connsiteX12" fmla="*/ 53904 w 1034979"/>
                    <a:gd name="connsiteY12" fmla="*/ 939348 h 1516602"/>
                    <a:gd name="connsiteX13" fmla="*/ 59619 w 1034979"/>
                    <a:gd name="connsiteY13" fmla="*/ 943158 h 1516602"/>
                    <a:gd name="connsiteX14" fmla="*/ 63429 w 1034979"/>
                    <a:gd name="connsiteY14" fmla="*/ 948873 h 1516602"/>
                    <a:gd name="connsiteX15" fmla="*/ 80574 w 1034979"/>
                    <a:gd name="connsiteY15" fmla="*/ 958398 h 1516602"/>
                    <a:gd name="connsiteX16" fmla="*/ 166299 w 1034979"/>
                    <a:gd name="connsiteY16" fmla="*/ 979353 h 1516602"/>
                    <a:gd name="connsiteX17" fmla="*/ 191064 w 1034979"/>
                    <a:gd name="connsiteY17" fmla="*/ 985068 h 1516602"/>
                    <a:gd name="connsiteX18" fmla="*/ 208209 w 1034979"/>
                    <a:gd name="connsiteY18" fmla="*/ 990783 h 1516602"/>
                    <a:gd name="connsiteX19" fmla="*/ 213924 w 1034979"/>
                    <a:gd name="connsiteY19" fmla="*/ 992688 h 1516602"/>
                    <a:gd name="connsiteX20" fmla="*/ 229164 w 1034979"/>
                    <a:gd name="connsiteY20" fmla="*/ 996498 h 1516602"/>
                    <a:gd name="connsiteX21" fmla="*/ 248214 w 1034979"/>
                    <a:gd name="connsiteY21" fmla="*/ 1002213 h 1516602"/>
                    <a:gd name="connsiteX22" fmla="*/ 253929 w 1034979"/>
                    <a:gd name="connsiteY22" fmla="*/ 1006023 h 1516602"/>
                    <a:gd name="connsiteX23" fmla="*/ 267264 w 1034979"/>
                    <a:gd name="connsiteY23" fmla="*/ 1021263 h 1516602"/>
                    <a:gd name="connsiteX24" fmla="*/ 272979 w 1034979"/>
                    <a:gd name="connsiteY24" fmla="*/ 1040313 h 1516602"/>
                    <a:gd name="connsiteX25" fmla="*/ 274884 w 1034979"/>
                    <a:gd name="connsiteY25" fmla="*/ 1046028 h 1516602"/>
                    <a:gd name="connsiteX26" fmla="*/ 276789 w 1034979"/>
                    <a:gd name="connsiteY26" fmla="*/ 1051743 h 1516602"/>
                    <a:gd name="connsiteX27" fmla="*/ 278694 w 1034979"/>
                    <a:gd name="connsiteY27" fmla="*/ 1076508 h 1516602"/>
                    <a:gd name="connsiteX28" fmla="*/ 280599 w 1034979"/>
                    <a:gd name="connsiteY28" fmla="*/ 1082223 h 1516602"/>
                    <a:gd name="connsiteX29" fmla="*/ 278694 w 1034979"/>
                    <a:gd name="connsiteY29" fmla="*/ 1101273 h 1516602"/>
                    <a:gd name="connsiteX30" fmla="*/ 276789 w 1034979"/>
                    <a:gd name="connsiteY30" fmla="*/ 1110798 h 1516602"/>
                    <a:gd name="connsiteX31" fmla="*/ 263454 w 1034979"/>
                    <a:gd name="connsiteY31" fmla="*/ 1124133 h 1516602"/>
                    <a:gd name="connsiteX32" fmla="*/ 252024 w 1034979"/>
                    <a:gd name="connsiteY32" fmla="*/ 1131753 h 1516602"/>
                    <a:gd name="connsiteX33" fmla="*/ 240594 w 1034979"/>
                    <a:gd name="connsiteY33" fmla="*/ 1135563 h 1516602"/>
                    <a:gd name="connsiteX34" fmla="*/ 27234 w 1034979"/>
                    <a:gd name="connsiteY34" fmla="*/ 1154613 h 1516602"/>
                    <a:gd name="connsiteX35" fmla="*/ 15804 w 1034979"/>
                    <a:gd name="connsiteY35" fmla="*/ 1160328 h 1516602"/>
                    <a:gd name="connsiteX36" fmla="*/ 6279 w 1034979"/>
                    <a:gd name="connsiteY36" fmla="*/ 1169853 h 1516602"/>
                    <a:gd name="connsiteX37" fmla="*/ 4374 w 1034979"/>
                    <a:gd name="connsiteY37" fmla="*/ 1175568 h 1516602"/>
                    <a:gd name="connsiteX38" fmla="*/ 564 w 1034979"/>
                    <a:gd name="connsiteY38" fmla="*/ 1181283 h 1516602"/>
                    <a:gd name="connsiteX39" fmla="*/ 6279 w 1034979"/>
                    <a:gd name="connsiteY39" fmla="*/ 1213668 h 1516602"/>
                    <a:gd name="connsiteX40" fmla="*/ 11994 w 1034979"/>
                    <a:gd name="connsiteY40" fmla="*/ 1217478 h 1516602"/>
                    <a:gd name="connsiteX41" fmla="*/ 17709 w 1034979"/>
                    <a:gd name="connsiteY41" fmla="*/ 1219383 h 1516602"/>
                    <a:gd name="connsiteX42" fmla="*/ 145344 w 1034979"/>
                    <a:gd name="connsiteY42" fmla="*/ 1217478 h 1516602"/>
                    <a:gd name="connsiteX43" fmla="*/ 239202 w 1034979"/>
                    <a:gd name="connsiteY43" fmla="*/ 1214801 h 1516602"/>
                    <a:gd name="connsiteX44" fmla="*/ 318699 w 1034979"/>
                    <a:gd name="connsiteY44" fmla="*/ 1217478 h 1516602"/>
                    <a:gd name="connsiteX45" fmla="*/ 330129 w 1034979"/>
                    <a:gd name="connsiteY45" fmla="*/ 1223193 h 1516602"/>
                    <a:gd name="connsiteX46" fmla="*/ 333939 w 1034979"/>
                    <a:gd name="connsiteY46" fmla="*/ 1228908 h 1516602"/>
                    <a:gd name="connsiteX47" fmla="*/ 339654 w 1034979"/>
                    <a:gd name="connsiteY47" fmla="*/ 1230813 h 1516602"/>
                    <a:gd name="connsiteX48" fmla="*/ 351084 w 1034979"/>
                    <a:gd name="connsiteY48" fmla="*/ 1238433 h 1516602"/>
                    <a:gd name="connsiteX49" fmla="*/ 356799 w 1034979"/>
                    <a:gd name="connsiteY49" fmla="*/ 1242243 h 1516602"/>
                    <a:gd name="connsiteX50" fmla="*/ 360609 w 1034979"/>
                    <a:gd name="connsiteY50" fmla="*/ 1247958 h 1516602"/>
                    <a:gd name="connsiteX51" fmla="*/ 366324 w 1034979"/>
                    <a:gd name="connsiteY51" fmla="*/ 1259388 h 1516602"/>
                    <a:gd name="connsiteX52" fmla="*/ 362514 w 1034979"/>
                    <a:gd name="connsiteY52" fmla="*/ 1286058 h 1516602"/>
                    <a:gd name="connsiteX53" fmla="*/ 358704 w 1034979"/>
                    <a:gd name="connsiteY53" fmla="*/ 1291773 h 1516602"/>
                    <a:gd name="connsiteX54" fmla="*/ 356799 w 1034979"/>
                    <a:gd name="connsiteY54" fmla="*/ 1297488 h 1516602"/>
                    <a:gd name="connsiteX55" fmla="*/ 352989 w 1034979"/>
                    <a:gd name="connsiteY55" fmla="*/ 1303203 h 1516602"/>
                    <a:gd name="connsiteX56" fmla="*/ 351084 w 1034979"/>
                    <a:gd name="connsiteY56" fmla="*/ 1308918 h 1516602"/>
                    <a:gd name="connsiteX57" fmla="*/ 347274 w 1034979"/>
                    <a:gd name="connsiteY57" fmla="*/ 1314633 h 1516602"/>
                    <a:gd name="connsiteX58" fmla="*/ 330129 w 1034979"/>
                    <a:gd name="connsiteY58" fmla="*/ 1381308 h 1516602"/>
                    <a:gd name="connsiteX59" fmla="*/ 328224 w 1034979"/>
                    <a:gd name="connsiteY59" fmla="*/ 1432743 h 1516602"/>
                    <a:gd name="connsiteX60" fmla="*/ 330129 w 1034979"/>
                    <a:gd name="connsiteY60" fmla="*/ 1457508 h 1516602"/>
                    <a:gd name="connsiteX61" fmla="*/ 332034 w 1034979"/>
                    <a:gd name="connsiteY61" fmla="*/ 1463223 h 1516602"/>
                    <a:gd name="connsiteX62" fmla="*/ 335844 w 1034979"/>
                    <a:gd name="connsiteY62" fmla="*/ 1467033 h 1516602"/>
                    <a:gd name="connsiteX63" fmla="*/ 364419 w 1034979"/>
                    <a:gd name="connsiteY63" fmla="*/ 1512753 h 1516602"/>
                    <a:gd name="connsiteX64" fmla="*/ 387279 w 1034979"/>
                    <a:gd name="connsiteY64" fmla="*/ 1514658 h 1516602"/>
                    <a:gd name="connsiteX65" fmla="*/ 392994 w 1034979"/>
                    <a:gd name="connsiteY65" fmla="*/ 1508943 h 1516602"/>
                    <a:gd name="connsiteX66" fmla="*/ 394899 w 1034979"/>
                    <a:gd name="connsiteY66" fmla="*/ 1497513 h 1516602"/>
                    <a:gd name="connsiteX67" fmla="*/ 396804 w 1034979"/>
                    <a:gd name="connsiteY67" fmla="*/ 1491798 h 1516602"/>
                    <a:gd name="connsiteX68" fmla="*/ 398709 w 1034979"/>
                    <a:gd name="connsiteY68" fmla="*/ 1474653 h 1516602"/>
                    <a:gd name="connsiteX69" fmla="*/ 400614 w 1034979"/>
                    <a:gd name="connsiteY69" fmla="*/ 1461318 h 1516602"/>
                    <a:gd name="connsiteX70" fmla="*/ 404424 w 1034979"/>
                    <a:gd name="connsiteY70" fmla="*/ 1404168 h 1516602"/>
                    <a:gd name="connsiteX71" fmla="*/ 410139 w 1034979"/>
                    <a:gd name="connsiteY71" fmla="*/ 1392738 h 1516602"/>
                    <a:gd name="connsiteX72" fmla="*/ 413949 w 1034979"/>
                    <a:gd name="connsiteY72" fmla="*/ 1379403 h 1516602"/>
                    <a:gd name="connsiteX73" fmla="*/ 415854 w 1034979"/>
                    <a:gd name="connsiteY73" fmla="*/ 1373688 h 1516602"/>
                    <a:gd name="connsiteX74" fmla="*/ 417759 w 1034979"/>
                    <a:gd name="connsiteY74" fmla="*/ 1360353 h 1516602"/>
                    <a:gd name="connsiteX75" fmla="*/ 421569 w 1034979"/>
                    <a:gd name="connsiteY75" fmla="*/ 1348923 h 1516602"/>
                    <a:gd name="connsiteX76" fmla="*/ 427284 w 1034979"/>
                    <a:gd name="connsiteY76" fmla="*/ 1335588 h 1516602"/>
                    <a:gd name="connsiteX77" fmla="*/ 467289 w 1034979"/>
                    <a:gd name="connsiteY77" fmla="*/ 1265103 h 1516602"/>
                    <a:gd name="connsiteX78" fmla="*/ 528455 w 1034979"/>
                    <a:gd name="connsiteY78" fmla="*/ 1252334 h 1516602"/>
                    <a:gd name="connsiteX79" fmla="*/ 573969 w 1034979"/>
                    <a:gd name="connsiteY79" fmla="*/ 1236528 h 1516602"/>
                    <a:gd name="connsiteX80" fmla="*/ 585399 w 1034979"/>
                    <a:gd name="connsiteY80" fmla="*/ 1232718 h 1516602"/>
                    <a:gd name="connsiteX81" fmla="*/ 720654 w 1034979"/>
                    <a:gd name="connsiteY81" fmla="*/ 1316538 h 1516602"/>
                    <a:gd name="connsiteX82" fmla="*/ 733989 w 1034979"/>
                    <a:gd name="connsiteY82" fmla="*/ 1326063 h 1516602"/>
                    <a:gd name="connsiteX83" fmla="*/ 743514 w 1034979"/>
                    <a:gd name="connsiteY83" fmla="*/ 1327968 h 1516602"/>
                    <a:gd name="connsiteX84" fmla="*/ 749229 w 1034979"/>
                    <a:gd name="connsiteY84" fmla="*/ 1329873 h 1516602"/>
                    <a:gd name="connsiteX85" fmla="*/ 762564 w 1034979"/>
                    <a:gd name="connsiteY85" fmla="*/ 1335588 h 1516602"/>
                    <a:gd name="connsiteX86" fmla="*/ 777804 w 1034979"/>
                    <a:gd name="connsiteY86" fmla="*/ 1333683 h 1516602"/>
                    <a:gd name="connsiteX87" fmla="*/ 789234 w 1034979"/>
                    <a:gd name="connsiteY87" fmla="*/ 1327968 h 1516602"/>
                    <a:gd name="connsiteX88" fmla="*/ 794949 w 1034979"/>
                    <a:gd name="connsiteY88" fmla="*/ 1326063 h 1516602"/>
                    <a:gd name="connsiteX89" fmla="*/ 802569 w 1034979"/>
                    <a:gd name="connsiteY89" fmla="*/ 1308918 h 1516602"/>
                    <a:gd name="connsiteX90" fmla="*/ 800664 w 1034979"/>
                    <a:gd name="connsiteY90" fmla="*/ 1284153 h 1516602"/>
                    <a:gd name="connsiteX91" fmla="*/ 798759 w 1034979"/>
                    <a:gd name="connsiteY91" fmla="*/ 1278438 h 1516602"/>
                    <a:gd name="connsiteX92" fmla="*/ 796854 w 1034979"/>
                    <a:gd name="connsiteY92" fmla="*/ 1270818 h 1516602"/>
                    <a:gd name="connsiteX93" fmla="*/ 783519 w 1034979"/>
                    <a:gd name="connsiteY93" fmla="*/ 1253673 h 1516602"/>
                    <a:gd name="connsiteX94" fmla="*/ 773994 w 1034979"/>
                    <a:gd name="connsiteY94" fmla="*/ 1247958 h 1516602"/>
                    <a:gd name="connsiteX95" fmla="*/ 648264 w 1034979"/>
                    <a:gd name="connsiteY95" fmla="*/ 1156518 h 1516602"/>
                    <a:gd name="connsiteX96" fmla="*/ 644454 w 1034979"/>
                    <a:gd name="connsiteY96" fmla="*/ 1139373 h 1516602"/>
                    <a:gd name="connsiteX97" fmla="*/ 646359 w 1034979"/>
                    <a:gd name="connsiteY97" fmla="*/ 1131753 h 1516602"/>
                    <a:gd name="connsiteX98" fmla="*/ 650169 w 1034979"/>
                    <a:gd name="connsiteY98" fmla="*/ 1114608 h 1516602"/>
                    <a:gd name="connsiteX99" fmla="*/ 653979 w 1034979"/>
                    <a:gd name="connsiteY99" fmla="*/ 1108893 h 1516602"/>
                    <a:gd name="connsiteX100" fmla="*/ 655884 w 1034979"/>
                    <a:gd name="connsiteY100" fmla="*/ 1103178 h 1516602"/>
                    <a:gd name="connsiteX101" fmla="*/ 661599 w 1034979"/>
                    <a:gd name="connsiteY101" fmla="*/ 1101273 h 1516602"/>
                    <a:gd name="connsiteX102" fmla="*/ 671124 w 1034979"/>
                    <a:gd name="connsiteY102" fmla="*/ 1089843 h 1516602"/>
                    <a:gd name="connsiteX103" fmla="*/ 724464 w 1034979"/>
                    <a:gd name="connsiteY103" fmla="*/ 1082223 h 1516602"/>
                    <a:gd name="connsiteX104" fmla="*/ 842574 w 1034979"/>
                    <a:gd name="connsiteY104" fmla="*/ 1084128 h 1516602"/>
                    <a:gd name="connsiteX105" fmla="*/ 871149 w 1034979"/>
                    <a:gd name="connsiteY105" fmla="*/ 1086033 h 1516602"/>
                    <a:gd name="connsiteX106" fmla="*/ 899724 w 1034979"/>
                    <a:gd name="connsiteY106" fmla="*/ 1091748 h 1516602"/>
                    <a:gd name="connsiteX107" fmla="*/ 922584 w 1034979"/>
                    <a:gd name="connsiteY107" fmla="*/ 1095558 h 1516602"/>
                    <a:gd name="connsiteX108" fmla="*/ 951159 w 1034979"/>
                    <a:gd name="connsiteY108" fmla="*/ 1101273 h 1516602"/>
                    <a:gd name="connsiteX109" fmla="*/ 956874 w 1034979"/>
                    <a:gd name="connsiteY109" fmla="*/ 1101273 h 1516602"/>
                    <a:gd name="connsiteX110" fmla="*/ 1002594 w 1034979"/>
                    <a:gd name="connsiteY110" fmla="*/ 1099368 h 1516602"/>
                    <a:gd name="connsiteX111" fmla="*/ 1031169 w 1034979"/>
                    <a:gd name="connsiteY111" fmla="*/ 1091748 h 1516602"/>
                    <a:gd name="connsiteX112" fmla="*/ 1034979 w 1034979"/>
                    <a:gd name="connsiteY112" fmla="*/ 1086033 h 1516602"/>
                    <a:gd name="connsiteX113" fmla="*/ 1033074 w 1034979"/>
                    <a:gd name="connsiteY113" fmla="*/ 1066983 h 1516602"/>
                    <a:gd name="connsiteX114" fmla="*/ 1027359 w 1034979"/>
                    <a:gd name="connsiteY114" fmla="*/ 1063173 h 1516602"/>
                    <a:gd name="connsiteX115" fmla="*/ 1012119 w 1034979"/>
                    <a:gd name="connsiteY115" fmla="*/ 1061268 h 1516602"/>
                    <a:gd name="connsiteX116" fmla="*/ 1006404 w 1034979"/>
                    <a:gd name="connsiteY116" fmla="*/ 1059363 h 1516602"/>
                    <a:gd name="connsiteX117" fmla="*/ 998784 w 1034979"/>
                    <a:gd name="connsiteY117" fmla="*/ 1057458 h 1516602"/>
                    <a:gd name="connsiteX118" fmla="*/ 987354 w 1034979"/>
                    <a:gd name="connsiteY118" fmla="*/ 1049838 h 1516602"/>
                    <a:gd name="connsiteX119" fmla="*/ 975924 w 1034979"/>
                    <a:gd name="connsiteY119" fmla="*/ 1046028 h 1516602"/>
                    <a:gd name="connsiteX120" fmla="*/ 970209 w 1034979"/>
                    <a:gd name="connsiteY120" fmla="*/ 1044123 h 1516602"/>
                    <a:gd name="connsiteX121" fmla="*/ 962589 w 1034979"/>
                    <a:gd name="connsiteY121" fmla="*/ 1042218 h 1516602"/>
                    <a:gd name="connsiteX122" fmla="*/ 956874 w 1034979"/>
                    <a:gd name="connsiteY122" fmla="*/ 1040313 h 1516602"/>
                    <a:gd name="connsiteX123" fmla="*/ 935919 w 1034979"/>
                    <a:gd name="connsiteY123" fmla="*/ 1034598 h 1516602"/>
                    <a:gd name="connsiteX124" fmla="*/ 825429 w 1034979"/>
                    <a:gd name="connsiteY124" fmla="*/ 1034598 h 1516602"/>
                    <a:gd name="connsiteX125" fmla="*/ 730179 w 1034979"/>
                    <a:gd name="connsiteY125" fmla="*/ 1038408 h 1516602"/>
                    <a:gd name="connsiteX126" fmla="*/ 669219 w 1034979"/>
                    <a:gd name="connsiteY126" fmla="*/ 1046028 h 1516602"/>
                    <a:gd name="connsiteX127" fmla="*/ 646359 w 1034979"/>
                    <a:gd name="connsiteY127" fmla="*/ 1049838 h 1516602"/>
                    <a:gd name="connsiteX128" fmla="*/ 642549 w 1034979"/>
                    <a:gd name="connsiteY128" fmla="*/ 1038408 h 1516602"/>
                    <a:gd name="connsiteX129" fmla="*/ 640644 w 1034979"/>
                    <a:gd name="connsiteY129" fmla="*/ 1032693 h 1516602"/>
                    <a:gd name="connsiteX130" fmla="*/ 642549 w 1034979"/>
                    <a:gd name="connsiteY130" fmla="*/ 1015548 h 1516602"/>
                    <a:gd name="connsiteX131" fmla="*/ 644454 w 1034979"/>
                    <a:gd name="connsiteY131" fmla="*/ 1009833 h 1516602"/>
                    <a:gd name="connsiteX132" fmla="*/ 661599 w 1034979"/>
                    <a:gd name="connsiteY132" fmla="*/ 1000308 h 1516602"/>
                    <a:gd name="connsiteX133" fmla="*/ 673029 w 1034979"/>
                    <a:gd name="connsiteY133" fmla="*/ 992688 h 1516602"/>
                    <a:gd name="connsiteX134" fmla="*/ 674934 w 1034979"/>
                    <a:gd name="connsiteY134" fmla="*/ 986973 h 1516602"/>
                    <a:gd name="connsiteX135" fmla="*/ 680649 w 1034979"/>
                    <a:gd name="connsiteY135" fmla="*/ 985068 h 1516602"/>
                    <a:gd name="connsiteX136" fmla="*/ 686364 w 1034979"/>
                    <a:gd name="connsiteY136" fmla="*/ 981258 h 1516602"/>
                    <a:gd name="connsiteX137" fmla="*/ 695889 w 1034979"/>
                    <a:gd name="connsiteY137" fmla="*/ 971733 h 1516602"/>
                    <a:gd name="connsiteX138" fmla="*/ 705414 w 1034979"/>
                    <a:gd name="connsiteY138" fmla="*/ 960303 h 1516602"/>
                    <a:gd name="connsiteX139" fmla="*/ 716844 w 1034979"/>
                    <a:gd name="connsiteY139" fmla="*/ 952683 h 1516602"/>
                    <a:gd name="connsiteX140" fmla="*/ 732084 w 1034979"/>
                    <a:gd name="connsiteY140" fmla="*/ 939348 h 1516602"/>
                    <a:gd name="connsiteX141" fmla="*/ 741609 w 1034979"/>
                    <a:gd name="connsiteY141" fmla="*/ 927918 h 1516602"/>
                    <a:gd name="connsiteX142" fmla="*/ 753039 w 1034979"/>
                    <a:gd name="connsiteY142" fmla="*/ 918393 h 1516602"/>
                    <a:gd name="connsiteX143" fmla="*/ 758754 w 1034979"/>
                    <a:gd name="connsiteY143" fmla="*/ 906963 h 1516602"/>
                    <a:gd name="connsiteX144" fmla="*/ 760659 w 1034979"/>
                    <a:gd name="connsiteY144" fmla="*/ 901248 h 1516602"/>
                    <a:gd name="connsiteX145" fmla="*/ 766374 w 1034979"/>
                    <a:gd name="connsiteY145" fmla="*/ 889818 h 1516602"/>
                    <a:gd name="connsiteX146" fmla="*/ 764469 w 1034979"/>
                    <a:gd name="connsiteY146" fmla="*/ 874578 h 1516602"/>
                    <a:gd name="connsiteX147" fmla="*/ 758754 w 1034979"/>
                    <a:gd name="connsiteY147" fmla="*/ 872673 h 1516602"/>
                    <a:gd name="connsiteX148" fmla="*/ 737799 w 1034979"/>
                    <a:gd name="connsiteY148" fmla="*/ 874578 h 1516602"/>
                    <a:gd name="connsiteX149" fmla="*/ 732084 w 1034979"/>
                    <a:gd name="connsiteY149" fmla="*/ 878388 h 1516602"/>
                    <a:gd name="connsiteX150" fmla="*/ 699699 w 1034979"/>
                    <a:gd name="connsiteY150" fmla="*/ 899343 h 1516602"/>
                    <a:gd name="connsiteX151" fmla="*/ 595181 w 1034979"/>
                    <a:gd name="connsiteY151" fmla="*/ 957831 h 1516602"/>
                    <a:gd name="connsiteX152" fmla="*/ 507294 w 1034979"/>
                    <a:gd name="connsiteY152" fmla="*/ 847908 h 1516602"/>
                    <a:gd name="connsiteX153" fmla="*/ 503484 w 1034979"/>
                    <a:gd name="connsiteY153" fmla="*/ 358323 h 1516602"/>
                    <a:gd name="connsiteX154" fmla="*/ 499674 w 1034979"/>
                    <a:gd name="connsiteY154" fmla="*/ 66858 h 1516602"/>
                    <a:gd name="connsiteX155" fmla="*/ 490149 w 1034979"/>
                    <a:gd name="connsiteY155" fmla="*/ 40188 h 1516602"/>
                    <a:gd name="connsiteX156" fmla="*/ 488244 w 1034979"/>
                    <a:gd name="connsiteY156" fmla="*/ 34473 h 1516602"/>
                    <a:gd name="connsiteX157" fmla="*/ 484434 w 1034979"/>
                    <a:gd name="connsiteY157" fmla="*/ 28758 h 1516602"/>
                    <a:gd name="connsiteX158" fmla="*/ 478719 w 1034979"/>
                    <a:gd name="connsiteY158" fmla="*/ 17328 h 1516602"/>
                    <a:gd name="connsiteX159" fmla="*/ 473004 w 1034979"/>
                    <a:gd name="connsiteY159" fmla="*/ 13518 h 1516602"/>
                    <a:gd name="connsiteX160" fmla="*/ 469194 w 1034979"/>
                    <a:gd name="connsiteY160" fmla="*/ 7803 h 1516602"/>
                    <a:gd name="connsiteX161" fmla="*/ 429189 w 1034979"/>
                    <a:gd name="connsiteY161" fmla="*/ 11613 h 1516602"/>
                    <a:gd name="connsiteX162" fmla="*/ 425379 w 1034979"/>
                    <a:gd name="connsiteY162" fmla="*/ 78288 h 1516602"/>
                    <a:gd name="connsiteX163" fmla="*/ 425379 w 1034979"/>
                    <a:gd name="connsiteY163" fmla="*/ 84003 h 1516602"/>
                    <a:gd name="connsiteX164" fmla="*/ 429189 w 1034979"/>
                    <a:gd name="connsiteY164" fmla="*/ 238308 h 1516602"/>
                    <a:gd name="connsiteX165" fmla="*/ 440619 w 1034979"/>
                    <a:gd name="connsiteY165" fmla="*/ 421188 h 1516602"/>
                    <a:gd name="connsiteX166" fmla="*/ 435265 w 1034979"/>
                    <a:gd name="connsiteY166" fmla="*/ 718368 h 1516602"/>
                    <a:gd name="connsiteX167" fmla="*/ 435059 w 1034979"/>
                    <a:gd name="connsiteY167" fmla="*/ 799046 h 1516602"/>
                    <a:gd name="connsiteX168" fmla="*/ 430322 w 1034979"/>
                    <a:gd name="connsiteY168"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181539 w 1034979"/>
                    <a:gd name="connsiteY6" fmla="*/ 937443 h 1516602"/>
                    <a:gd name="connsiteX7" fmla="*/ 116769 w 1034979"/>
                    <a:gd name="connsiteY7" fmla="*/ 903153 h 1516602"/>
                    <a:gd name="connsiteX8" fmla="*/ 59619 w 1034979"/>
                    <a:gd name="connsiteY8" fmla="*/ 874578 h 1516602"/>
                    <a:gd name="connsiteX9" fmla="*/ 46284 w 1034979"/>
                    <a:gd name="connsiteY9" fmla="*/ 895533 h 1516602"/>
                    <a:gd name="connsiteX10" fmla="*/ 50094 w 1034979"/>
                    <a:gd name="connsiteY10" fmla="*/ 933633 h 1516602"/>
                    <a:gd name="connsiteX11" fmla="*/ 53904 w 1034979"/>
                    <a:gd name="connsiteY11" fmla="*/ 939348 h 1516602"/>
                    <a:gd name="connsiteX12" fmla="*/ 59619 w 1034979"/>
                    <a:gd name="connsiteY12" fmla="*/ 943158 h 1516602"/>
                    <a:gd name="connsiteX13" fmla="*/ 63429 w 1034979"/>
                    <a:gd name="connsiteY13" fmla="*/ 948873 h 1516602"/>
                    <a:gd name="connsiteX14" fmla="*/ 80574 w 1034979"/>
                    <a:gd name="connsiteY14" fmla="*/ 958398 h 1516602"/>
                    <a:gd name="connsiteX15" fmla="*/ 166299 w 1034979"/>
                    <a:gd name="connsiteY15" fmla="*/ 979353 h 1516602"/>
                    <a:gd name="connsiteX16" fmla="*/ 191064 w 1034979"/>
                    <a:gd name="connsiteY16" fmla="*/ 985068 h 1516602"/>
                    <a:gd name="connsiteX17" fmla="*/ 208209 w 1034979"/>
                    <a:gd name="connsiteY17" fmla="*/ 990783 h 1516602"/>
                    <a:gd name="connsiteX18" fmla="*/ 213924 w 1034979"/>
                    <a:gd name="connsiteY18" fmla="*/ 992688 h 1516602"/>
                    <a:gd name="connsiteX19" fmla="*/ 229164 w 1034979"/>
                    <a:gd name="connsiteY19" fmla="*/ 996498 h 1516602"/>
                    <a:gd name="connsiteX20" fmla="*/ 248214 w 1034979"/>
                    <a:gd name="connsiteY20" fmla="*/ 1002213 h 1516602"/>
                    <a:gd name="connsiteX21" fmla="*/ 253929 w 1034979"/>
                    <a:gd name="connsiteY21" fmla="*/ 1006023 h 1516602"/>
                    <a:gd name="connsiteX22" fmla="*/ 267264 w 1034979"/>
                    <a:gd name="connsiteY22" fmla="*/ 1021263 h 1516602"/>
                    <a:gd name="connsiteX23" fmla="*/ 272979 w 1034979"/>
                    <a:gd name="connsiteY23" fmla="*/ 1040313 h 1516602"/>
                    <a:gd name="connsiteX24" fmla="*/ 274884 w 1034979"/>
                    <a:gd name="connsiteY24" fmla="*/ 1046028 h 1516602"/>
                    <a:gd name="connsiteX25" fmla="*/ 276789 w 1034979"/>
                    <a:gd name="connsiteY25" fmla="*/ 1051743 h 1516602"/>
                    <a:gd name="connsiteX26" fmla="*/ 278694 w 1034979"/>
                    <a:gd name="connsiteY26" fmla="*/ 1076508 h 1516602"/>
                    <a:gd name="connsiteX27" fmla="*/ 280599 w 1034979"/>
                    <a:gd name="connsiteY27" fmla="*/ 1082223 h 1516602"/>
                    <a:gd name="connsiteX28" fmla="*/ 278694 w 1034979"/>
                    <a:gd name="connsiteY28" fmla="*/ 1101273 h 1516602"/>
                    <a:gd name="connsiteX29" fmla="*/ 276789 w 1034979"/>
                    <a:gd name="connsiteY29" fmla="*/ 1110798 h 1516602"/>
                    <a:gd name="connsiteX30" fmla="*/ 263454 w 1034979"/>
                    <a:gd name="connsiteY30" fmla="*/ 1124133 h 1516602"/>
                    <a:gd name="connsiteX31" fmla="*/ 252024 w 1034979"/>
                    <a:gd name="connsiteY31" fmla="*/ 1131753 h 1516602"/>
                    <a:gd name="connsiteX32" fmla="*/ 240594 w 1034979"/>
                    <a:gd name="connsiteY32" fmla="*/ 1135563 h 1516602"/>
                    <a:gd name="connsiteX33" fmla="*/ 27234 w 1034979"/>
                    <a:gd name="connsiteY33" fmla="*/ 1154613 h 1516602"/>
                    <a:gd name="connsiteX34" fmla="*/ 15804 w 1034979"/>
                    <a:gd name="connsiteY34" fmla="*/ 1160328 h 1516602"/>
                    <a:gd name="connsiteX35" fmla="*/ 6279 w 1034979"/>
                    <a:gd name="connsiteY35" fmla="*/ 1169853 h 1516602"/>
                    <a:gd name="connsiteX36" fmla="*/ 4374 w 1034979"/>
                    <a:gd name="connsiteY36" fmla="*/ 1175568 h 1516602"/>
                    <a:gd name="connsiteX37" fmla="*/ 564 w 1034979"/>
                    <a:gd name="connsiteY37" fmla="*/ 1181283 h 1516602"/>
                    <a:gd name="connsiteX38" fmla="*/ 6279 w 1034979"/>
                    <a:gd name="connsiteY38" fmla="*/ 1213668 h 1516602"/>
                    <a:gd name="connsiteX39" fmla="*/ 11994 w 1034979"/>
                    <a:gd name="connsiteY39" fmla="*/ 1217478 h 1516602"/>
                    <a:gd name="connsiteX40" fmla="*/ 17709 w 1034979"/>
                    <a:gd name="connsiteY40" fmla="*/ 1219383 h 1516602"/>
                    <a:gd name="connsiteX41" fmla="*/ 145344 w 1034979"/>
                    <a:gd name="connsiteY41" fmla="*/ 1217478 h 1516602"/>
                    <a:gd name="connsiteX42" fmla="*/ 239202 w 1034979"/>
                    <a:gd name="connsiteY42" fmla="*/ 1214801 h 1516602"/>
                    <a:gd name="connsiteX43" fmla="*/ 318699 w 1034979"/>
                    <a:gd name="connsiteY43" fmla="*/ 1217478 h 1516602"/>
                    <a:gd name="connsiteX44" fmla="*/ 330129 w 1034979"/>
                    <a:gd name="connsiteY44" fmla="*/ 1223193 h 1516602"/>
                    <a:gd name="connsiteX45" fmla="*/ 333939 w 1034979"/>
                    <a:gd name="connsiteY45" fmla="*/ 1228908 h 1516602"/>
                    <a:gd name="connsiteX46" fmla="*/ 339654 w 1034979"/>
                    <a:gd name="connsiteY46" fmla="*/ 1230813 h 1516602"/>
                    <a:gd name="connsiteX47" fmla="*/ 351084 w 1034979"/>
                    <a:gd name="connsiteY47" fmla="*/ 1238433 h 1516602"/>
                    <a:gd name="connsiteX48" fmla="*/ 356799 w 1034979"/>
                    <a:gd name="connsiteY48" fmla="*/ 1242243 h 1516602"/>
                    <a:gd name="connsiteX49" fmla="*/ 360609 w 1034979"/>
                    <a:gd name="connsiteY49" fmla="*/ 1247958 h 1516602"/>
                    <a:gd name="connsiteX50" fmla="*/ 366324 w 1034979"/>
                    <a:gd name="connsiteY50" fmla="*/ 1259388 h 1516602"/>
                    <a:gd name="connsiteX51" fmla="*/ 362514 w 1034979"/>
                    <a:gd name="connsiteY51" fmla="*/ 1286058 h 1516602"/>
                    <a:gd name="connsiteX52" fmla="*/ 358704 w 1034979"/>
                    <a:gd name="connsiteY52" fmla="*/ 1291773 h 1516602"/>
                    <a:gd name="connsiteX53" fmla="*/ 356799 w 1034979"/>
                    <a:gd name="connsiteY53" fmla="*/ 1297488 h 1516602"/>
                    <a:gd name="connsiteX54" fmla="*/ 352989 w 1034979"/>
                    <a:gd name="connsiteY54" fmla="*/ 1303203 h 1516602"/>
                    <a:gd name="connsiteX55" fmla="*/ 351084 w 1034979"/>
                    <a:gd name="connsiteY55" fmla="*/ 1308918 h 1516602"/>
                    <a:gd name="connsiteX56" fmla="*/ 347274 w 1034979"/>
                    <a:gd name="connsiteY56" fmla="*/ 1314633 h 1516602"/>
                    <a:gd name="connsiteX57" fmla="*/ 330129 w 1034979"/>
                    <a:gd name="connsiteY57" fmla="*/ 1381308 h 1516602"/>
                    <a:gd name="connsiteX58" fmla="*/ 328224 w 1034979"/>
                    <a:gd name="connsiteY58" fmla="*/ 1432743 h 1516602"/>
                    <a:gd name="connsiteX59" fmla="*/ 330129 w 1034979"/>
                    <a:gd name="connsiteY59" fmla="*/ 1457508 h 1516602"/>
                    <a:gd name="connsiteX60" fmla="*/ 332034 w 1034979"/>
                    <a:gd name="connsiteY60" fmla="*/ 1463223 h 1516602"/>
                    <a:gd name="connsiteX61" fmla="*/ 335844 w 1034979"/>
                    <a:gd name="connsiteY61" fmla="*/ 1467033 h 1516602"/>
                    <a:gd name="connsiteX62" fmla="*/ 364419 w 1034979"/>
                    <a:gd name="connsiteY62" fmla="*/ 1512753 h 1516602"/>
                    <a:gd name="connsiteX63" fmla="*/ 387279 w 1034979"/>
                    <a:gd name="connsiteY63" fmla="*/ 1514658 h 1516602"/>
                    <a:gd name="connsiteX64" fmla="*/ 392994 w 1034979"/>
                    <a:gd name="connsiteY64" fmla="*/ 1508943 h 1516602"/>
                    <a:gd name="connsiteX65" fmla="*/ 394899 w 1034979"/>
                    <a:gd name="connsiteY65" fmla="*/ 1497513 h 1516602"/>
                    <a:gd name="connsiteX66" fmla="*/ 396804 w 1034979"/>
                    <a:gd name="connsiteY66" fmla="*/ 1491798 h 1516602"/>
                    <a:gd name="connsiteX67" fmla="*/ 398709 w 1034979"/>
                    <a:gd name="connsiteY67" fmla="*/ 1474653 h 1516602"/>
                    <a:gd name="connsiteX68" fmla="*/ 400614 w 1034979"/>
                    <a:gd name="connsiteY68" fmla="*/ 1461318 h 1516602"/>
                    <a:gd name="connsiteX69" fmla="*/ 404424 w 1034979"/>
                    <a:gd name="connsiteY69" fmla="*/ 1404168 h 1516602"/>
                    <a:gd name="connsiteX70" fmla="*/ 410139 w 1034979"/>
                    <a:gd name="connsiteY70" fmla="*/ 1392738 h 1516602"/>
                    <a:gd name="connsiteX71" fmla="*/ 413949 w 1034979"/>
                    <a:gd name="connsiteY71" fmla="*/ 1379403 h 1516602"/>
                    <a:gd name="connsiteX72" fmla="*/ 415854 w 1034979"/>
                    <a:gd name="connsiteY72" fmla="*/ 1373688 h 1516602"/>
                    <a:gd name="connsiteX73" fmla="*/ 417759 w 1034979"/>
                    <a:gd name="connsiteY73" fmla="*/ 1360353 h 1516602"/>
                    <a:gd name="connsiteX74" fmla="*/ 421569 w 1034979"/>
                    <a:gd name="connsiteY74" fmla="*/ 1348923 h 1516602"/>
                    <a:gd name="connsiteX75" fmla="*/ 427284 w 1034979"/>
                    <a:gd name="connsiteY75" fmla="*/ 1335588 h 1516602"/>
                    <a:gd name="connsiteX76" fmla="*/ 467289 w 1034979"/>
                    <a:gd name="connsiteY76" fmla="*/ 1265103 h 1516602"/>
                    <a:gd name="connsiteX77" fmla="*/ 528455 w 1034979"/>
                    <a:gd name="connsiteY77" fmla="*/ 1252334 h 1516602"/>
                    <a:gd name="connsiteX78" fmla="*/ 573969 w 1034979"/>
                    <a:gd name="connsiteY78" fmla="*/ 1236528 h 1516602"/>
                    <a:gd name="connsiteX79" fmla="*/ 585399 w 1034979"/>
                    <a:gd name="connsiteY79" fmla="*/ 1232718 h 1516602"/>
                    <a:gd name="connsiteX80" fmla="*/ 720654 w 1034979"/>
                    <a:gd name="connsiteY80" fmla="*/ 1316538 h 1516602"/>
                    <a:gd name="connsiteX81" fmla="*/ 733989 w 1034979"/>
                    <a:gd name="connsiteY81" fmla="*/ 1326063 h 1516602"/>
                    <a:gd name="connsiteX82" fmla="*/ 743514 w 1034979"/>
                    <a:gd name="connsiteY82" fmla="*/ 1327968 h 1516602"/>
                    <a:gd name="connsiteX83" fmla="*/ 749229 w 1034979"/>
                    <a:gd name="connsiteY83" fmla="*/ 1329873 h 1516602"/>
                    <a:gd name="connsiteX84" fmla="*/ 762564 w 1034979"/>
                    <a:gd name="connsiteY84" fmla="*/ 1335588 h 1516602"/>
                    <a:gd name="connsiteX85" fmla="*/ 777804 w 1034979"/>
                    <a:gd name="connsiteY85" fmla="*/ 1333683 h 1516602"/>
                    <a:gd name="connsiteX86" fmla="*/ 789234 w 1034979"/>
                    <a:gd name="connsiteY86" fmla="*/ 1327968 h 1516602"/>
                    <a:gd name="connsiteX87" fmla="*/ 794949 w 1034979"/>
                    <a:gd name="connsiteY87" fmla="*/ 1326063 h 1516602"/>
                    <a:gd name="connsiteX88" fmla="*/ 802569 w 1034979"/>
                    <a:gd name="connsiteY88" fmla="*/ 1308918 h 1516602"/>
                    <a:gd name="connsiteX89" fmla="*/ 800664 w 1034979"/>
                    <a:gd name="connsiteY89" fmla="*/ 1284153 h 1516602"/>
                    <a:gd name="connsiteX90" fmla="*/ 798759 w 1034979"/>
                    <a:gd name="connsiteY90" fmla="*/ 1278438 h 1516602"/>
                    <a:gd name="connsiteX91" fmla="*/ 796854 w 1034979"/>
                    <a:gd name="connsiteY91" fmla="*/ 1270818 h 1516602"/>
                    <a:gd name="connsiteX92" fmla="*/ 783519 w 1034979"/>
                    <a:gd name="connsiteY92" fmla="*/ 1253673 h 1516602"/>
                    <a:gd name="connsiteX93" fmla="*/ 773994 w 1034979"/>
                    <a:gd name="connsiteY93" fmla="*/ 1247958 h 1516602"/>
                    <a:gd name="connsiteX94" fmla="*/ 648264 w 1034979"/>
                    <a:gd name="connsiteY94" fmla="*/ 1156518 h 1516602"/>
                    <a:gd name="connsiteX95" fmla="*/ 644454 w 1034979"/>
                    <a:gd name="connsiteY95" fmla="*/ 1139373 h 1516602"/>
                    <a:gd name="connsiteX96" fmla="*/ 646359 w 1034979"/>
                    <a:gd name="connsiteY96" fmla="*/ 1131753 h 1516602"/>
                    <a:gd name="connsiteX97" fmla="*/ 650169 w 1034979"/>
                    <a:gd name="connsiteY97" fmla="*/ 1114608 h 1516602"/>
                    <a:gd name="connsiteX98" fmla="*/ 653979 w 1034979"/>
                    <a:gd name="connsiteY98" fmla="*/ 1108893 h 1516602"/>
                    <a:gd name="connsiteX99" fmla="*/ 655884 w 1034979"/>
                    <a:gd name="connsiteY99" fmla="*/ 1103178 h 1516602"/>
                    <a:gd name="connsiteX100" fmla="*/ 661599 w 1034979"/>
                    <a:gd name="connsiteY100" fmla="*/ 1101273 h 1516602"/>
                    <a:gd name="connsiteX101" fmla="*/ 671124 w 1034979"/>
                    <a:gd name="connsiteY101" fmla="*/ 1089843 h 1516602"/>
                    <a:gd name="connsiteX102" fmla="*/ 724464 w 1034979"/>
                    <a:gd name="connsiteY102" fmla="*/ 1082223 h 1516602"/>
                    <a:gd name="connsiteX103" fmla="*/ 842574 w 1034979"/>
                    <a:gd name="connsiteY103" fmla="*/ 1084128 h 1516602"/>
                    <a:gd name="connsiteX104" fmla="*/ 871149 w 1034979"/>
                    <a:gd name="connsiteY104" fmla="*/ 1086033 h 1516602"/>
                    <a:gd name="connsiteX105" fmla="*/ 899724 w 1034979"/>
                    <a:gd name="connsiteY105" fmla="*/ 1091748 h 1516602"/>
                    <a:gd name="connsiteX106" fmla="*/ 922584 w 1034979"/>
                    <a:gd name="connsiteY106" fmla="*/ 1095558 h 1516602"/>
                    <a:gd name="connsiteX107" fmla="*/ 951159 w 1034979"/>
                    <a:gd name="connsiteY107" fmla="*/ 1101273 h 1516602"/>
                    <a:gd name="connsiteX108" fmla="*/ 956874 w 1034979"/>
                    <a:gd name="connsiteY108" fmla="*/ 1101273 h 1516602"/>
                    <a:gd name="connsiteX109" fmla="*/ 1002594 w 1034979"/>
                    <a:gd name="connsiteY109" fmla="*/ 1099368 h 1516602"/>
                    <a:gd name="connsiteX110" fmla="*/ 1031169 w 1034979"/>
                    <a:gd name="connsiteY110" fmla="*/ 1091748 h 1516602"/>
                    <a:gd name="connsiteX111" fmla="*/ 1034979 w 1034979"/>
                    <a:gd name="connsiteY111" fmla="*/ 1086033 h 1516602"/>
                    <a:gd name="connsiteX112" fmla="*/ 1033074 w 1034979"/>
                    <a:gd name="connsiteY112" fmla="*/ 1066983 h 1516602"/>
                    <a:gd name="connsiteX113" fmla="*/ 1027359 w 1034979"/>
                    <a:gd name="connsiteY113" fmla="*/ 1063173 h 1516602"/>
                    <a:gd name="connsiteX114" fmla="*/ 1012119 w 1034979"/>
                    <a:gd name="connsiteY114" fmla="*/ 1061268 h 1516602"/>
                    <a:gd name="connsiteX115" fmla="*/ 1006404 w 1034979"/>
                    <a:gd name="connsiteY115" fmla="*/ 1059363 h 1516602"/>
                    <a:gd name="connsiteX116" fmla="*/ 998784 w 1034979"/>
                    <a:gd name="connsiteY116" fmla="*/ 1057458 h 1516602"/>
                    <a:gd name="connsiteX117" fmla="*/ 987354 w 1034979"/>
                    <a:gd name="connsiteY117" fmla="*/ 1049838 h 1516602"/>
                    <a:gd name="connsiteX118" fmla="*/ 975924 w 1034979"/>
                    <a:gd name="connsiteY118" fmla="*/ 1046028 h 1516602"/>
                    <a:gd name="connsiteX119" fmla="*/ 970209 w 1034979"/>
                    <a:gd name="connsiteY119" fmla="*/ 1044123 h 1516602"/>
                    <a:gd name="connsiteX120" fmla="*/ 962589 w 1034979"/>
                    <a:gd name="connsiteY120" fmla="*/ 1042218 h 1516602"/>
                    <a:gd name="connsiteX121" fmla="*/ 956874 w 1034979"/>
                    <a:gd name="connsiteY121" fmla="*/ 1040313 h 1516602"/>
                    <a:gd name="connsiteX122" fmla="*/ 935919 w 1034979"/>
                    <a:gd name="connsiteY122" fmla="*/ 1034598 h 1516602"/>
                    <a:gd name="connsiteX123" fmla="*/ 825429 w 1034979"/>
                    <a:gd name="connsiteY123" fmla="*/ 1034598 h 1516602"/>
                    <a:gd name="connsiteX124" fmla="*/ 730179 w 1034979"/>
                    <a:gd name="connsiteY124" fmla="*/ 1038408 h 1516602"/>
                    <a:gd name="connsiteX125" fmla="*/ 669219 w 1034979"/>
                    <a:gd name="connsiteY125" fmla="*/ 1046028 h 1516602"/>
                    <a:gd name="connsiteX126" fmla="*/ 646359 w 1034979"/>
                    <a:gd name="connsiteY126" fmla="*/ 1049838 h 1516602"/>
                    <a:gd name="connsiteX127" fmla="*/ 642549 w 1034979"/>
                    <a:gd name="connsiteY127" fmla="*/ 1038408 h 1516602"/>
                    <a:gd name="connsiteX128" fmla="*/ 640644 w 1034979"/>
                    <a:gd name="connsiteY128" fmla="*/ 1032693 h 1516602"/>
                    <a:gd name="connsiteX129" fmla="*/ 642549 w 1034979"/>
                    <a:gd name="connsiteY129" fmla="*/ 1015548 h 1516602"/>
                    <a:gd name="connsiteX130" fmla="*/ 644454 w 1034979"/>
                    <a:gd name="connsiteY130" fmla="*/ 1009833 h 1516602"/>
                    <a:gd name="connsiteX131" fmla="*/ 661599 w 1034979"/>
                    <a:gd name="connsiteY131" fmla="*/ 1000308 h 1516602"/>
                    <a:gd name="connsiteX132" fmla="*/ 673029 w 1034979"/>
                    <a:gd name="connsiteY132" fmla="*/ 992688 h 1516602"/>
                    <a:gd name="connsiteX133" fmla="*/ 674934 w 1034979"/>
                    <a:gd name="connsiteY133" fmla="*/ 986973 h 1516602"/>
                    <a:gd name="connsiteX134" fmla="*/ 680649 w 1034979"/>
                    <a:gd name="connsiteY134" fmla="*/ 985068 h 1516602"/>
                    <a:gd name="connsiteX135" fmla="*/ 686364 w 1034979"/>
                    <a:gd name="connsiteY135" fmla="*/ 981258 h 1516602"/>
                    <a:gd name="connsiteX136" fmla="*/ 695889 w 1034979"/>
                    <a:gd name="connsiteY136" fmla="*/ 971733 h 1516602"/>
                    <a:gd name="connsiteX137" fmla="*/ 705414 w 1034979"/>
                    <a:gd name="connsiteY137" fmla="*/ 960303 h 1516602"/>
                    <a:gd name="connsiteX138" fmla="*/ 716844 w 1034979"/>
                    <a:gd name="connsiteY138" fmla="*/ 952683 h 1516602"/>
                    <a:gd name="connsiteX139" fmla="*/ 732084 w 1034979"/>
                    <a:gd name="connsiteY139" fmla="*/ 939348 h 1516602"/>
                    <a:gd name="connsiteX140" fmla="*/ 741609 w 1034979"/>
                    <a:gd name="connsiteY140" fmla="*/ 927918 h 1516602"/>
                    <a:gd name="connsiteX141" fmla="*/ 753039 w 1034979"/>
                    <a:gd name="connsiteY141" fmla="*/ 918393 h 1516602"/>
                    <a:gd name="connsiteX142" fmla="*/ 758754 w 1034979"/>
                    <a:gd name="connsiteY142" fmla="*/ 906963 h 1516602"/>
                    <a:gd name="connsiteX143" fmla="*/ 760659 w 1034979"/>
                    <a:gd name="connsiteY143" fmla="*/ 901248 h 1516602"/>
                    <a:gd name="connsiteX144" fmla="*/ 766374 w 1034979"/>
                    <a:gd name="connsiteY144" fmla="*/ 889818 h 1516602"/>
                    <a:gd name="connsiteX145" fmla="*/ 764469 w 1034979"/>
                    <a:gd name="connsiteY145" fmla="*/ 874578 h 1516602"/>
                    <a:gd name="connsiteX146" fmla="*/ 758754 w 1034979"/>
                    <a:gd name="connsiteY146" fmla="*/ 872673 h 1516602"/>
                    <a:gd name="connsiteX147" fmla="*/ 737799 w 1034979"/>
                    <a:gd name="connsiteY147" fmla="*/ 874578 h 1516602"/>
                    <a:gd name="connsiteX148" fmla="*/ 732084 w 1034979"/>
                    <a:gd name="connsiteY148" fmla="*/ 878388 h 1516602"/>
                    <a:gd name="connsiteX149" fmla="*/ 699699 w 1034979"/>
                    <a:gd name="connsiteY149" fmla="*/ 899343 h 1516602"/>
                    <a:gd name="connsiteX150" fmla="*/ 595181 w 1034979"/>
                    <a:gd name="connsiteY150" fmla="*/ 957831 h 1516602"/>
                    <a:gd name="connsiteX151" fmla="*/ 507294 w 1034979"/>
                    <a:gd name="connsiteY151" fmla="*/ 847908 h 1516602"/>
                    <a:gd name="connsiteX152" fmla="*/ 503484 w 1034979"/>
                    <a:gd name="connsiteY152" fmla="*/ 358323 h 1516602"/>
                    <a:gd name="connsiteX153" fmla="*/ 499674 w 1034979"/>
                    <a:gd name="connsiteY153" fmla="*/ 66858 h 1516602"/>
                    <a:gd name="connsiteX154" fmla="*/ 490149 w 1034979"/>
                    <a:gd name="connsiteY154" fmla="*/ 40188 h 1516602"/>
                    <a:gd name="connsiteX155" fmla="*/ 488244 w 1034979"/>
                    <a:gd name="connsiteY155" fmla="*/ 34473 h 1516602"/>
                    <a:gd name="connsiteX156" fmla="*/ 484434 w 1034979"/>
                    <a:gd name="connsiteY156" fmla="*/ 28758 h 1516602"/>
                    <a:gd name="connsiteX157" fmla="*/ 478719 w 1034979"/>
                    <a:gd name="connsiteY157" fmla="*/ 17328 h 1516602"/>
                    <a:gd name="connsiteX158" fmla="*/ 473004 w 1034979"/>
                    <a:gd name="connsiteY158" fmla="*/ 13518 h 1516602"/>
                    <a:gd name="connsiteX159" fmla="*/ 469194 w 1034979"/>
                    <a:gd name="connsiteY159" fmla="*/ 7803 h 1516602"/>
                    <a:gd name="connsiteX160" fmla="*/ 429189 w 1034979"/>
                    <a:gd name="connsiteY160" fmla="*/ 11613 h 1516602"/>
                    <a:gd name="connsiteX161" fmla="*/ 425379 w 1034979"/>
                    <a:gd name="connsiteY161" fmla="*/ 78288 h 1516602"/>
                    <a:gd name="connsiteX162" fmla="*/ 425379 w 1034979"/>
                    <a:gd name="connsiteY162" fmla="*/ 84003 h 1516602"/>
                    <a:gd name="connsiteX163" fmla="*/ 429189 w 1034979"/>
                    <a:gd name="connsiteY163" fmla="*/ 238308 h 1516602"/>
                    <a:gd name="connsiteX164" fmla="*/ 440619 w 1034979"/>
                    <a:gd name="connsiteY164" fmla="*/ 421188 h 1516602"/>
                    <a:gd name="connsiteX165" fmla="*/ 435265 w 1034979"/>
                    <a:gd name="connsiteY165" fmla="*/ 718368 h 1516602"/>
                    <a:gd name="connsiteX166" fmla="*/ 435059 w 1034979"/>
                    <a:gd name="connsiteY166" fmla="*/ 799046 h 1516602"/>
                    <a:gd name="connsiteX167" fmla="*/ 430322 w 1034979"/>
                    <a:gd name="connsiteY167"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181539 w 1034979"/>
                    <a:gd name="connsiteY6" fmla="*/ 937443 h 1516602"/>
                    <a:gd name="connsiteX7" fmla="*/ 116769 w 1034979"/>
                    <a:gd name="connsiteY7" fmla="*/ 903153 h 1516602"/>
                    <a:gd name="connsiteX8" fmla="*/ 59619 w 1034979"/>
                    <a:gd name="connsiteY8" fmla="*/ 874578 h 1516602"/>
                    <a:gd name="connsiteX9" fmla="*/ 46284 w 1034979"/>
                    <a:gd name="connsiteY9" fmla="*/ 895533 h 1516602"/>
                    <a:gd name="connsiteX10" fmla="*/ 50094 w 1034979"/>
                    <a:gd name="connsiteY10" fmla="*/ 933633 h 1516602"/>
                    <a:gd name="connsiteX11" fmla="*/ 53904 w 1034979"/>
                    <a:gd name="connsiteY11" fmla="*/ 939348 h 1516602"/>
                    <a:gd name="connsiteX12" fmla="*/ 59619 w 1034979"/>
                    <a:gd name="connsiteY12" fmla="*/ 943158 h 1516602"/>
                    <a:gd name="connsiteX13" fmla="*/ 63429 w 1034979"/>
                    <a:gd name="connsiteY13" fmla="*/ 948873 h 1516602"/>
                    <a:gd name="connsiteX14" fmla="*/ 80574 w 1034979"/>
                    <a:gd name="connsiteY14" fmla="*/ 958398 h 1516602"/>
                    <a:gd name="connsiteX15" fmla="*/ 166299 w 1034979"/>
                    <a:gd name="connsiteY15" fmla="*/ 979353 h 1516602"/>
                    <a:gd name="connsiteX16" fmla="*/ 191064 w 1034979"/>
                    <a:gd name="connsiteY16" fmla="*/ 985068 h 1516602"/>
                    <a:gd name="connsiteX17" fmla="*/ 208209 w 1034979"/>
                    <a:gd name="connsiteY17" fmla="*/ 990783 h 1516602"/>
                    <a:gd name="connsiteX18" fmla="*/ 213924 w 1034979"/>
                    <a:gd name="connsiteY18" fmla="*/ 992688 h 1516602"/>
                    <a:gd name="connsiteX19" fmla="*/ 229164 w 1034979"/>
                    <a:gd name="connsiteY19" fmla="*/ 996498 h 1516602"/>
                    <a:gd name="connsiteX20" fmla="*/ 248214 w 1034979"/>
                    <a:gd name="connsiteY20" fmla="*/ 1002213 h 1516602"/>
                    <a:gd name="connsiteX21" fmla="*/ 253929 w 1034979"/>
                    <a:gd name="connsiteY21" fmla="*/ 1006023 h 1516602"/>
                    <a:gd name="connsiteX22" fmla="*/ 267264 w 1034979"/>
                    <a:gd name="connsiteY22" fmla="*/ 1021263 h 1516602"/>
                    <a:gd name="connsiteX23" fmla="*/ 272979 w 1034979"/>
                    <a:gd name="connsiteY23" fmla="*/ 1040313 h 1516602"/>
                    <a:gd name="connsiteX24" fmla="*/ 274884 w 1034979"/>
                    <a:gd name="connsiteY24" fmla="*/ 1046028 h 1516602"/>
                    <a:gd name="connsiteX25" fmla="*/ 276789 w 1034979"/>
                    <a:gd name="connsiteY25" fmla="*/ 1051743 h 1516602"/>
                    <a:gd name="connsiteX26" fmla="*/ 278694 w 1034979"/>
                    <a:gd name="connsiteY26" fmla="*/ 1076508 h 1516602"/>
                    <a:gd name="connsiteX27" fmla="*/ 280599 w 1034979"/>
                    <a:gd name="connsiteY27" fmla="*/ 1082223 h 1516602"/>
                    <a:gd name="connsiteX28" fmla="*/ 278694 w 1034979"/>
                    <a:gd name="connsiteY28" fmla="*/ 1101273 h 1516602"/>
                    <a:gd name="connsiteX29" fmla="*/ 276789 w 1034979"/>
                    <a:gd name="connsiteY29" fmla="*/ 1110798 h 1516602"/>
                    <a:gd name="connsiteX30" fmla="*/ 263454 w 1034979"/>
                    <a:gd name="connsiteY30" fmla="*/ 1124133 h 1516602"/>
                    <a:gd name="connsiteX31" fmla="*/ 252024 w 1034979"/>
                    <a:gd name="connsiteY31" fmla="*/ 1131753 h 1516602"/>
                    <a:gd name="connsiteX32" fmla="*/ 240594 w 1034979"/>
                    <a:gd name="connsiteY32" fmla="*/ 1135563 h 1516602"/>
                    <a:gd name="connsiteX33" fmla="*/ 27234 w 1034979"/>
                    <a:gd name="connsiteY33" fmla="*/ 1154613 h 1516602"/>
                    <a:gd name="connsiteX34" fmla="*/ 15804 w 1034979"/>
                    <a:gd name="connsiteY34" fmla="*/ 1160328 h 1516602"/>
                    <a:gd name="connsiteX35" fmla="*/ 6279 w 1034979"/>
                    <a:gd name="connsiteY35" fmla="*/ 1169853 h 1516602"/>
                    <a:gd name="connsiteX36" fmla="*/ 4374 w 1034979"/>
                    <a:gd name="connsiteY36" fmla="*/ 1175568 h 1516602"/>
                    <a:gd name="connsiteX37" fmla="*/ 564 w 1034979"/>
                    <a:gd name="connsiteY37" fmla="*/ 1181283 h 1516602"/>
                    <a:gd name="connsiteX38" fmla="*/ 6279 w 1034979"/>
                    <a:gd name="connsiteY38" fmla="*/ 1213668 h 1516602"/>
                    <a:gd name="connsiteX39" fmla="*/ 11994 w 1034979"/>
                    <a:gd name="connsiteY39" fmla="*/ 1217478 h 1516602"/>
                    <a:gd name="connsiteX40" fmla="*/ 17709 w 1034979"/>
                    <a:gd name="connsiteY40" fmla="*/ 1219383 h 1516602"/>
                    <a:gd name="connsiteX41" fmla="*/ 145344 w 1034979"/>
                    <a:gd name="connsiteY41" fmla="*/ 1217478 h 1516602"/>
                    <a:gd name="connsiteX42" fmla="*/ 239202 w 1034979"/>
                    <a:gd name="connsiteY42" fmla="*/ 1214801 h 1516602"/>
                    <a:gd name="connsiteX43" fmla="*/ 318699 w 1034979"/>
                    <a:gd name="connsiteY43" fmla="*/ 1217478 h 1516602"/>
                    <a:gd name="connsiteX44" fmla="*/ 330129 w 1034979"/>
                    <a:gd name="connsiteY44" fmla="*/ 1223193 h 1516602"/>
                    <a:gd name="connsiteX45" fmla="*/ 333939 w 1034979"/>
                    <a:gd name="connsiteY45" fmla="*/ 1228908 h 1516602"/>
                    <a:gd name="connsiteX46" fmla="*/ 339654 w 1034979"/>
                    <a:gd name="connsiteY46" fmla="*/ 1230813 h 1516602"/>
                    <a:gd name="connsiteX47" fmla="*/ 351084 w 1034979"/>
                    <a:gd name="connsiteY47" fmla="*/ 1238433 h 1516602"/>
                    <a:gd name="connsiteX48" fmla="*/ 356799 w 1034979"/>
                    <a:gd name="connsiteY48" fmla="*/ 1242243 h 1516602"/>
                    <a:gd name="connsiteX49" fmla="*/ 360609 w 1034979"/>
                    <a:gd name="connsiteY49" fmla="*/ 1247958 h 1516602"/>
                    <a:gd name="connsiteX50" fmla="*/ 366324 w 1034979"/>
                    <a:gd name="connsiteY50" fmla="*/ 1259388 h 1516602"/>
                    <a:gd name="connsiteX51" fmla="*/ 362514 w 1034979"/>
                    <a:gd name="connsiteY51" fmla="*/ 1286058 h 1516602"/>
                    <a:gd name="connsiteX52" fmla="*/ 358704 w 1034979"/>
                    <a:gd name="connsiteY52" fmla="*/ 1291773 h 1516602"/>
                    <a:gd name="connsiteX53" fmla="*/ 356799 w 1034979"/>
                    <a:gd name="connsiteY53" fmla="*/ 1297488 h 1516602"/>
                    <a:gd name="connsiteX54" fmla="*/ 352989 w 1034979"/>
                    <a:gd name="connsiteY54" fmla="*/ 1303203 h 1516602"/>
                    <a:gd name="connsiteX55" fmla="*/ 351084 w 1034979"/>
                    <a:gd name="connsiteY55" fmla="*/ 1308918 h 1516602"/>
                    <a:gd name="connsiteX56" fmla="*/ 347274 w 1034979"/>
                    <a:gd name="connsiteY56" fmla="*/ 1314633 h 1516602"/>
                    <a:gd name="connsiteX57" fmla="*/ 330129 w 1034979"/>
                    <a:gd name="connsiteY57" fmla="*/ 1381308 h 1516602"/>
                    <a:gd name="connsiteX58" fmla="*/ 328224 w 1034979"/>
                    <a:gd name="connsiteY58" fmla="*/ 1432743 h 1516602"/>
                    <a:gd name="connsiteX59" fmla="*/ 330129 w 1034979"/>
                    <a:gd name="connsiteY59" fmla="*/ 1457508 h 1516602"/>
                    <a:gd name="connsiteX60" fmla="*/ 332034 w 1034979"/>
                    <a:gd name="connsiteY60" fmla="*/ 1463223 h 1516602"/>
                    <a:gd name="connsiteX61" fmla="*/ 335844 w 1034979"/>
                    <a:gd name="connsiteY61" fmla="*/ 1467033 h 1516602"/>
                    <a:gd name="connsiteX62" fmla="*/ 364419 w 1034979"/>
                    <a:gd name="connsiteY62" fmla="*/ 1512753 h 1516602"/>
                    <a:gd name="connsiteX63" fmla="*/ 387279 w 1034979"/>
                    <a:gd name="connsiteY63" fmla="*/ 1514658 h 1516602"/>
                    <a:gd name="connsiteX64" fmla="*/ 392994 w 1034979"/>
                    <a:gd name="connsiteY64" fmla="*/ 1508943 h 1516602"/>
                    <a:gd name="connsiteX65" fmla="*/ 394899 w 1034979"/>
                    <a:gd name="connsiteY65" fmla="*/ 1497513 h 1516602"/>
                    <a:gd name="connsiteX66" fmla="*/ 396804 w 1034979"/>
                    <a:gd name="connsiteY66" fmla="*/ 1491798 h 1516602"/>
                    <a:gd name="connsiteX67" fmla="*/ 398709 w 1034979"/>
                    <a:gd name="connsiteY67" fmla="*/ 1474653 h 1516602"/>
                    <a:gd name="connsiteX68" fmla="*/ 400614 w 1034979"/>
                    <a:gd name="connsiteY68" fmla="*/ 1461318 h 1516602"/>
                    <a:gd name="connsiteX69" fmla="*/ 404424 w 1034979"/>
                    <a:gd name="connsiteY69" fmla="*/ 1404168 h 1516602"/>
                    <a:gd name="connsiteX70" fmla="*/ 410139 w 1034979"/>
                    <a:gd name="connsiteY70" fmla="*/ 1392738 h 1516602"/>
                    <a:gd name="connsiteX71" fmla="*/ 413949 w 1034979"/>
                    <a:gd name="connsiteY71" fmla="*/ 1379403 h 1516602"/>
                    <a:gd name="connsiteX72" fmla="*/ 415854 w 1034979"/>
                    <a:gd name="connsiteY72" fmla="*/ 1373688 h 1516602"/>
                    <a:gd name="connsiteX73" fmla="*/ 417759 w 1034979"/>
                    <a:gd name="connsiteY73" fmla="*/ 1360353 h 1516602"/>
                    <a:gd name="connsiteX74" fmla="*/ 421569 w 1034979"/>
                    <a:gd name="connsiteY74" fmla="*/ 1348923 h 1516602"/>
                    <a:gd name="connsiteX75" fmla="*/ 427284 w 1034979"/>
                    <a:gd name="connsiteY75" fmla="*/ 1335588 h 1516602"/>
                    <a:gd name="connsiteX76" fmla="*/ 467289 w 1034979"/>
                    <a:gd name="connsiteY76" fmla="*/ 1265103 h 1516602"/>
                    <a:gd name="connsiteX77" fmla="*/ 528455 w 1034979"/>
                    <a:gd name="connsiteY77" fmla="*/ 1252334 h 1516602"/>
                    <a:gd name="connsiteX78" fmla="*/ 573969 w 1034979"/>
                    <a:gd name="connsiteY78" fmla="*/ 1236528 h 1516602"/>
                    <a:gd name="connsiteX79" fmla="*/ 585399 w 1034979"/>
                    <a:gd name="connsiteY79" fmla="*/ 1232718 h 1516602"/>
                    <a:gd name="connsiteX80" fmla="*/ 720654 w 1034979"/>
                    <a:gd name="connsiteY80" fmla="*/ 1316538 h 1516602"/>
                    <a:gd name="connsiteX81" fmla="*/ 733989 w 1034979"/>
                    <a:gd name="connsiteY81" fmla="*/ 1326063 h 1516602"/>
                    <a:gd name="connsiteX82" fmla="*/ 743514 w 1034979"/>
                    <a:gd name="connsiteY82" fmla="*/ 1327968 h 1516602"/>
                    <a:gd name="connsiteX83" fmla="*/ 749229 w 1034979"/>
                    <a:gd name="connsiteY83" fmla="*/ 1329873 h 1516602"/>
                    <a:gd name="connsiteX84" fmla="*/ 762564 w 1034979"/>
                    <a:gd name="connsiteY84" fmla="*/ 1335588 h 1516602"/>
                    <a:gd name="connsiteX85" fmla="*/ 777804 w 1034979"/>
                    <a:gd name="connsiteY85" fmla="*/ 1333683 h 1516602"/>
                    <a:gd name="connsiteX86" fmla="*/ 789234 w 1034979"/>
                    <a:gd name="connsiteY86" fmla="*/ 1327968 h 1516602"/>
                    <a:gd name="connsiteX87" fmla="*/ 794949 w 1034979"/>
                    <a:gd name="connsiteY87" fmla="*/ 1326063 h 1516602"/>
                    <a:gd name="connsiteX88" fmla="*/ 802569 w 1034979"/>
                    <a:gd name="connsiteY88" fmla="*/ 1308918 h 1516602"/>
                    <a:gd name="connsiteX89" fmla="*/ 800664 w 1034979"/>
                    <a:gd name="connsiteY89" fmla="*/ 1284153 h 1516602"/>
                    <a:gd name="connsiteX90" fmla="*/ 798759 w 1034979"/>
                    <a:gd name="connsiteY90" fmla="*/ 1278438 h 1516602"/>
                    <a:gd name="connsiteX91" fmla="*/ 796854 w 1034979"/>
                    <a:gd name="connsiteY91" fmla="*/ 1270818 h 1516602"/>
                    <a:gd name="connsiteX92" fmla="*/ 783519 w 1034979"/>
                    <a:gd name="connsiteY92" fmla="*/ 1253673 h 1516602"/>
                    <a:gd name="connsiteX93" fmla="*/ 773994 w 1034979"/>
                    <a:gd name="connsiteY93" fmla="*/ 1247958 h 1516602"/>
                    <a:gd name="connsiteX94" fmla="*/ 648264 w 1034979"/>
                    <a:gd name="connsiteY94" fmla="*/ 1156518 h 1516602"/>
                    <a:gd name="connsiteX95" fmla="*/ 644454 w 1034979"/>
                    <a:gd name="connsiteY95" fmla="*/ 1139373 h 1516602"/>
                    <a:gd name="connsiteX96" fmla="*/ 646359 w 1034979"/>
                    <a:gd name="connsiteY96" fmla="*/ 1131753 h 1516602"/>
                    <a:gd name="connsiteX97" fmla="*/ 650169 w 1034979"/>
                    <a:gd name="connsiteY97" fmla="*/ 1114608 h 1516602"/>
                    <a:gd name="connsiteX98" fmla="*/ 653979 w 1034979"/>
                    <a:gd name="connsiteY98" fmla="*/ 1108893 h 1516602"/>
                    <a:gd name="connsiteX99" fmla="*/ 655884 w 1034979"/>
                    <a:gd name="connsiteY99" fmla="*/ 1103178 h 1516602"/>
                    <a:gd name="connsiteX100" fmla="*/ 661599 w 1034979"/>
                    <a:gd name="connsiteY100" fmla="*/ 1101273 h 1516602"/>
                    <a:gd name="connsiteX101" fmla="*/ 671124 w 1034979"/>
                    <a:gd name="connsiteY101" fmla="*/ 1089843 h 1516602"/>
                    <a:gd name="connsiteX102" fmla="*/ 724464 w 1034979"/>
                    <a:gd name="connsiteY102" fmla="*/ 1082223 h 1516602"/>
                    <a:gd name="connsiteX103" fmla="*/ 842574 w 1034979"/>
                    <a:gd name="connsiteY103" fmla="*/ 1084128 h 1516602"/>
                    <a:gd name="connsiteX104" fmla="*/ 871149 w 1034979"/>
                    <a:gd name="connsiteY104" fmla="*/ 1086033 h 1516602"/>
                    <a:gd name="connsiteX105" fmla="*/ 899724 w 1034979"/>
                    <a:gd name="connsiteY105" fmla="*/ 1091748 h 1516602"/>
                    <a:gd name="connsiteX106" fmla="*/ 922584 w 1034979"/>
                    <a:gd name="connsiteY106" fmla="*/ 1095558 h 1516602"/>
                    <a:gd name="connsiteX107" fmla="*/ 951159 w 1034979"/>
                    <a:gd name="connsiteY107" fmla="*/ 1101273 h 1516602"/>
                    <a:gd name="connsiteX108" fmla="*/ 956874 w 1034979"/>
                    <a:gd name="connsiteY108" fmla="*/ 1101273 h 1516602"/>
                    <a:gd name="connsiteX109" fmla="*/ 1002594 w 1034979"/>
                    <a:gd name="connsiteY109" fmla="*/ 1099368 h 1516602"/>
                    <a:gd name="connsiteX110" fmla="*/ 1031169 w 1034979"/>
                    <a:gd name="connsiteY110" fmla="*/ 1091748 h 1516602"/>
                    <a:gd name="connsiteX111" fmla="*/ 1034979 w 1034979"/>
                    <a:gd name="connsiteY111" fmla="*/ 1086033 h 1516602"/>
                    <a:gd name="connsiteX112" fmla="*/ 1033074 w 1034979"/>
                    <a:gd name="connsiteY112" fmla="*/ 1066983 h 1516602"/>
                    <a:gd name="connsiteX113" fmla="*/ 1027359 w 1034979"/>
                    <a:gd name="connsiteY113" fmla="*/ 1063173 h 1516602"/>
                    <a:gd name="connsiteX114" fmla="*/ 1012119 w 1034979"/>
                    <a:gd name="connsiteY114" fmla="*/ 1061268 h 1516602"/>
                    <a:gd name="connsiteX115" fmla="*/ 1006404 w 1034979"/>
                    <a:gd name="connsiteY115" fmla="*/ 1059363 h 1516602"/>
                    <a:gd name="connsiteX116" fmla="*/ 998784 w 1034979"/>
                    <a:gd name="connsiteY116" fmla="*/ 1057458 h 1516602"/>
                    <a:gd name="connsiteX117" fmla="*/ 987354 w 1034979"/>
                    <a:gd name="connsiteY117" fmla="*/ 1049838 h 1516602"/>
                    <a:gd name="connsiteX118" fmla="*/ 975924 w 1034979"/>
                    <a:gd name="connsiteY118" fmla="*/ 1046028 h 1516602"/>
                    <a:gd name="connsiteX119" fmla="*/ 970209 w 1034979"/>
                    <a:gd name="connsiteY119" fmla="*/ 1044123 h 1516602"/>
                    <a:gd name="connsiteX120" fmla="*/ 962589 w 1034979"/>
                    <a:gd name="connsiteY120" fmla="*/ 1042218 h 1516602"/>
                    <a:gd name="connsiteX121" fmla="*/ 956874 w 1034979"/>
                    <a:gd name="connsiteY121" fmla="*/ 1040313 h 1516602"/>
                    <a:gd name="connsiteX122" fmla="*/ 935919 w 1034979"/>
                    <a:gd name="connsiteY122" fmla="*/ 1034598 h 1516602"/>
                    <a:gd name="connsiteX123" fmla="*/ 825429 w 1034979"/>
                    <a:gd name="connsiteY123" fmla="*/ 1034598 h 1516602"/>
                    <a:gd name="connsiteX124" fmla="*/ 730179 w 1034979"/>
                    <a:gd name="connsiteY124" fmla="*/ 1038408 h 1516602"/>
                    <a:gd name="connsiteX125" fmla="*/ 669219 w 1034979"/>
                    <a:gd name="connsiteY125" fmla="*/ 1046028 h 1516602"/>
                    <a:gd name="connsiteX126" fmla="*/ 646359 w 1034979"/>
                    <a:gd name="connsiteY126" fmla="*/ 1049838 h 1516602"/>
                    <a:gd name="connsiteX127" fmla="*/ 642549 w 1034979"/>
                    <a:gd name="connsiteY127" fmla="*/ 1038408 h 1516602"/>
                    <a:gd name="connsiteX128" fmla="*/ 640644 w 1034979"/>
                    <a:gd name="connsiteY128" fmla="*/ 1032693 h 1516602"/>
                    <a:gd name="connsiteX129" fmla="*/ 642549 w 1034979"/>
                    <a:gd name="connsiteY129" fmla="*/ 1015548 h 1516602"/>
                    <a:gd name="connsiteX130" fmla="*/ 644454 w 1034979"/>
                    <a:gd name="connsiteY130" fmla="*/ 1009833 h 1516602"/>
                    <a:gd name="connsiteX131" fmla="*/ 661599 w 1034979"/>
                    <a:gd name="connsiteY131" fmla="*/ 1000308 h 1516602"/>
                    <a:gd name="connsiteX132" fmla="*/ 673029 w 1034979"/>
                    <a:gd name="connsiteY132" fmla="*/ 992688 h 1516602"/>
                    <a:gd name="connsiteX133" fmla="*/ 674934 w 1034979"/>
                    <a:gd name="connsiteY133" fmla="*/ 986973 h 1516602"/>
                    <a:gd name="connsiteX134" fmla="*/ 680649 w 1034979"/>
                    <a:gd name="connsiteY134" fmla="*/ 985068 h 1516602"/>
                    <a:gd name="connsiteX135" fmla="*/ 686364 w 1034979"/>
                    <a:gd name="connsiteY135" fmla="*/ 981258 h 1516602"/>
                    <a:gd name="connsiteX136" fmla="*/ 695889 w 1034979"/>
                    <a:gd name="connsiteY136" fmla="*/ 971733 h 1516602"/>
                    <a:gd name="connsiteX137" fmla="*/ 705414 w 1034979"/>
                    <a:gd name="connsiteY137" fmla="*/ 960303 h 1516602"/>
                    <a:gd name="connsiteX138" fmla="*/ 716844 w 1034979"/>
                    <a:gd name="connsiteY138" fmla="*/ 952683 h 1516602"/>
                    <a:gd name="connsiteX139" fmla="*/ 732084 w 1034979"/>
                    <a:gd name="connsiteY139" fmla="*/ 939348 h 1516602"/>
                    <a:gd name="connsiteX140" fmla="*/ 741609 w 1034979"/>
                    <a:gd name="connsiteY140" fmla="*/ 927918 h 1516602"/>
                    <a:gd name="connsiteX141" fmla="*/ 753039 w 1034979"/>
                    <a:gd name="connsiteY141" fmla="*/ 918393 h 1516602"/>
                    <a:gd name="connsiteX142" fmla="*/ 758754 w 1034979"/>
                    <a:gd name="connsiteY142" fmla="*/ 906963 h 1516602"/>
                    <a:gd name="connsiteX143" fmla="*/ 760659 w 1034979"/>
                    <a:gd name="connsiteY143" fmla="*/ 901248 h 1516602"/>
                    <a:gd name="connsiteX144" fmla="*/ 766374 w 1034979"/>
                    <a:gd name="connsiteY144" fmla="*/ 889818 h 1516602"/>
                    <a:gd name="connsiteX145" fmla="*/ 764469 w 1034979"/>
                    <a:gd name="connsiteY145" fmla="*/ 874578 h 1516602"/>
                    <a:gd name="connsiteX146" fmla="*/ 758754 w 1034979"/>
                    <a:gd name="connsiteY146" fmla="*/ 872673 h 1516602"/>
                    <a:gd name="connsiteX147" fmla="*/ 737799 w 1034979"/>
                    <a:gd name="connsiteY147" fmla="*/ 874578 h 1516602"/>
                    <a:gd name="connsiteX148" fmla="*/ 732084 w 1034979"/>
                    <a:gd name="connsiteY148" fmla="*/ 878388 h 1516602"/>
                    <a:gd name="connsiteX149" fmla="*/ 699699 w 1034979"/>
                    <a:gd name="connsiteY149" fmla="*/ 899343 h 1516602"/>
                    <a:gd name="connsiteX150" fmla="*/ 595181 w 1034979"/>
                    <a:gd name="connsiteY150" fmla="*/ 957831 h 1516602"/>
                    <a:gd name="connsiteX151" fmla="*/ 507294 w 1034979"/>
                    <a:gd name="connsiteY151" fmla="*/ 847908 h 1516602"/>
                    <a:gd name="connsiteX152" fmla="*/ 503484 w 1034979"/>
                    <a:gd name="connsiteY152" fmla="*/ 358323 h 1516602"/>
                    <a:gd name="connsiteX153" fmla="*/ 499674 w 1034979"/>
                    <a:gd name="connsiteY153" fmla="*/ 66858 h 1516602"/>
                    <a:gd name="connsiteX154" fmla="*/ 490149 w 1034979"/>
                    <a:gd name="connsiteY154" fmla="*/ 40188 h 1516602"/>
                    <a:gd name="connsiteX155" fmla="*/ 488244 w 1034979"/>
                    <a:gd name="connsiteY155" fmla="*/ 34473 h 1516602"/>
                    <a:gd name="connsiteX156" fmla="*/ 484434 w 1034979"/>
                    <a:gd name="connsiteY156" fmla="*/ 28758 h 1516602"/>
                    <a:gd name="connsiteX157" fmla="*/ 478719 w 1034979"/>
                    <a:gd name="connsiteY157" fmla="*/ 17328 h 1516602"/>
                    <a:gd name="connsiteX158" fmla="*/ 473004 w 1034979"/>
                    <a:gd name="connsiteY158" fmla="*/ 13518 h 1516602"/>
                    <a:gd name="connsiteX159" fmla="*/ 469194 w 1034979"/>
                    <a:gd name="connsiteY159" fmla="*/ 7803 h 1516602"/>
                    <a:gd name="connsiteX160" fmla="*/ 429189 w 1034979"/>
                    <a:gd name="connsiteY160" fmla="*/ 11613 h 1516602"/>
                    <a:gd name="connsiteX161" fmla="*/ 425379 w 1034979"/>
                    <a:gd name="connsiteY161" fmla="*/ 78288 h 1516602"/>
                    <a:gd name="connsiteX162" fmla="*/ 425379 w 1034979"/>
                    <a:gd name="connsiteY162" fmla="*/ 84003 h 1516602"/>
                    <a:gd name="connsiteX163" fmla="*/ 429189 w 1034979"/>
                    <a:gd name="connsiteY163" fmla="*/ 238308 h 1516602"/>
                    <a:gd name="connsiteX164" fmla="*/ 440619 w 1034979"/>
                    <a:gd name="connsiteY164" fmla="*/ 421188 h 1516602"/>
                    <a:gd name="connsiteX165" fmla="*/ 435265 w 1034979"/>
                    <a:gd name="connsiteY165" fmla="*/ 718368 h 1516602"/>
                    <a:gd name="connsiteX166" fmla="*/ 435059 w 1034979"/>
                    <a:gd name="connsiteY166" fmla="*/ 799046 h 1516602"/>
                    <a:gd name="connsiteX167" fmla="*/ 430322 w 1034979"/>
                    <a:gd name="connsiteY167"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181539 w 1034979"/>
                    <a:gd name="connsiteY6" fmla="*/ 937443 h 1516602"/>
                    <a:gd name="connsiteX7" fmla="*/ 116769 w 1034979"/>
                    <a:gd name="connsiteY7" fmla="*/ 903153 h 1516602"/>
                    <a:gd name="connsiteX8" fmla="*/ 59619 w 1034979"/>
                    <a:gd name="connsiteY8" fmla="*/ 874578 h 1516602"/>
                    <a:gd name="connsiteX9" fmla="*/ 46284 w 1034979"/>
                    <a:gd name="connsiteY9" fmla="*/ 895533 h 1516602"/>
                    <a:gd name="connsiteX10" fmla="*/ 50094 w 1034979"/>
                    <a:gd name="connsiteY10" fmla="*/ 933633 h 1516602"/>
                    <a:gd name="connsiteX11" fmla="*/ 53904 w 1034979"/>
                    <a:gd name="connsiteY11" fmla="*/ 939348 h 1516602"/>
                    <a:gd name="connsiteX12" fmla="*/ 59619 w 1034979"/>
                    <a:gd name="connsiteY12" fmla="*/ 943158 h 1516602"/>
                    <a:gd name="connsiteX13" fmla="*/ 63429 w 1034979"/>
                    <a:gd name="connsiteY13" fmla="*/ 948873 h 1516602"/>
                    <a:gd name="connsiteX14" fmla="*/ 80574 w 1034979"/>
                    <a:gd name="connsiteY14" fmla="*/ 958398 h 1516602"/>
                    <a:gd name="connsiteX15" fmla="*/ 166299 w 1034979"/>
                    <a:gd name="connsiteY15" fmla="*/ 979353 h 1516602"/>
                    <a:gd name="connsiteX16" fmla="*/ 191064 w 1034979"/>
                    <a:gd name="connsiteY16" fmla="*/ 985068 h 1516602"/>
                    <a:gd name="connsiteX17" fmla="*/ 208209 w 1034979"/>
                    <a:gd name="connsiteY17" fmla="*/ 990783 h 1516602"/>
                    <a:gd name="connsiteX18" fmla="*/ 213924 w 1034979"/>
                    <a:gd name="connsiteY18" fmla="*/ 992688 h 1516602"/>
                    <a:gd name="connsiteX19" fmla="*/ 229164 w 1034979"/>
                    <a:gd name="connsiteY19" fmla="*/ 996498 h 1516602"/>
                    <a:gd name="connsiteX20" fmla="*/ 248214 w 1034979"/>
                    <a:gd name="connsiteY20" fmla="*/ 1002213 h 1516602"/>
                    <a:gd name="connsiteX21" fmla="*/ 253929 w 1034979"/>
                    <a:gd name="connsiteY21" fmla="*/ 1006023 h 1516602"/>
                    <a:gd name="connsiteX22" fmla="*/ 267264 w 1034979"/>
                    <a:gd name="connsiteY22" fmla="*/ 1021263 h 1516602"/>
                    <a:gd name="connsiteX23" fmla="*/ 272979 w 1034979"/>
                    <a:gd name="connsiteY23" fmla="*/ 1040313 h 1516602"/>
                    <a:gd name="connsiteX24" fmla="*/ 274884 w 1034979"/>
                    <a:gd name="connsiteY24" fmla="*/ 1046028 h 1516602"/>
                    <a:gd name="connsiteX25" fmla="*/ 276789 w 1034979"/>
                    <a:gd name="connsiteY25" fmla="*/ 1051743 h 1516602"/>
                    <a:gd name="connsiteX26" fmla="*/ 278694 w 1034979"/>
                    <a:gd name="connsiteY26" fmla="*/ 1076508 h 1516602"/>
                    <a:gd name="connsiteX27" fmla="*/ 280599 w 1034979"/>
                    <a:gd name="connsiteY27" fmla="*/ 1082223 h 1516602"/>
                    <a:gd name="connsiteX28" fmla="*/ 278694 w 1034979"/>
                    <a:gd name="connsiteY28" fmla="*/ 1101273 h 1516602"/>
                    <a:gd name="connsiteX29" fmla="*/ 276789 w 1034979"/>
                    <a:gd name="connsiteY29" fmla="*/ 1110798 h 1516602"/>
                    <a:gd name="connsiteX30" fmla="*/ 263454 w 1034979"/>
                    <a:gd name="connsiteY30" fmla="*/ 1124133 h 1516602"/>
                    <a:gd name="connsiteX31" fmla="*/ 252024 w 1034979"/>
                    <a:gd name="connsiteY31" fmla="*/ 1131753 h 1516602"/>
                    <a:gd name="connsiteX32" fmla="*/ 240594 w 1034979"/>
                    <a:gd name="connsiteY32" fmla="*/ 1135563 h 1516602"/>
                    <a:gd name="connsiteX33" fmla="*/ 27234 w 1034979"/>
                    <a:gd name="connsiteY33" fmla="*/ 1154613 h 1516602"/>
                    <a:gd name="connsiteX34" fmla="*/ 15804 w 1034979"/>
                    <a:gd name="connsiteY34" fmla="*/ 1160328 h 1516602"/>
                    <a:gd name="connsiteX35" fmla="*/ 6279 w 1034979"/>
                    <a:gd name="connsiteY35" fmla="*/ 1169853 h 1516602"/>
                    <a:gd name="connsiteX36" fmla="*/ 4374 w 1034979"/>
                    <a:gd name="connsiteY36" fmla="*/ 1175568 h 1516602"/>
                    <a:gd name="connsiteX37" fmla="*/ 564 w 1034979"/>
                    <a:gd name="connsiteY37" fmla="*/ 1181283 h 1516602"/>
                    <a:gd name="connsiteX38" fmla="*/ 6279 w 1034979"/>
                    <a:gd name="connsiteY38" fmla="*/ 1213668 h 1516602"/>
                    <a:gd name="connsiteX39" fmla="*/ 11994 w 1034979"/>
                    <a:gd name="connsiteY39" fmla="*/ 1217478 h 1516602"/>
                    <a:gd name="connsiteX40" fmla="*/ 17709 w 1034979"/>
                    <a:gd name="connsiteY40" fmla="*/ 1219383 h 1516602"/>
                    <a:gd name="connsiteX41" fmla="*/ 145344 w 1034979"/>
                    <a:gd name="connsiteY41" fmla="*/ 1217478 h 1516602"/>
                    <a:gd name="connsiteX42" fmla="*/ 239202 w 1034979"/>
                    <a:gd name="connsiteY42" fmla="*/ 1214801 h 1516602"/>
                    <a:gd name="connsiteX43" fmla="*/ 318699 w 1034979"/>
                    <a:gd name="connsiteY43" fmla="*/ 1217478 h 1516602"/>
                    <a:gd name="connsiteX44" fmla="*/ 330129 w 1034979"/>
                    <a:gd name="connsiteY44" fmla="*/ 1223193 h 1516602"/>
                    <a:gd name="connsiteX45" fmla="*/ 333939 w 1034979"/>
                    <a:gd name="connsiteY45" fmla="*/ 1228908 h 1516602"/>
                    <a:gd name="connsiteX46" fmla="*/ 339654 w 1034979"/>
                    <a:gd name="connsiteY46" fmla="*/ 1230813 h 1516602"/>
                    <a:gd name="connsiteX47" fmla="*/ 351084 w 1034979"/>
                    <a:gd name="connsiteY47" fmla="*/ 1238433 h 1516602"/>
                    <a:gd name="connsiteX48" fmla="*/ 356799 w 1034979"/>
                    <a:gd name="connsiteY48" fmla="*/ 1242243 h 1516602"/>
                    <a:gd name="connsiteX49" fmla="*/ 360609 w 1034979"/>
                    <a:gd name="connsiteY49" fmla="*/ 1247958 h 1516602"/>
                    <a:gd name="connsiteX50" fmla="*/ 366324 w 1034979"/>
                    <a:gd name="connsiteY50" fmla="*/ 1259388 h 1516602"/>
                    <a:gd name="connsiteX51" fmla="*/ 362514 w 1034979"/>
                    <a:gd name="connsiteY51" fmla="*/ 1286058 h 1516602"/>
                    <a:gd name="connsiteX52" fmla="*/ 358704 w 1034979"/>
                    <a:gd name="connsiteY52" fmla="*/ 1291773 h 1516602"/>
                    <a:gd name="connsiteX53" fmla="*/ 356799 w 1034979"/>
                    <a:gd name="connsiteY53" fmla="*/ 1297488 h 1516602"/>
                    <a:gd name="connsiteX54" fmla="*/ 352989 w 1034979"/>
                    <a:gd name="connsiteY54" fmla="*/ 1303203 h 1516602"/>
                    <a:gd name="connsiteX55" fmla="*/ 351084 w 1034979"/>
                    <a:gd name="connsiteY55" fmla="*/ 1308918 h 1516602"/>
                    <a:gd name="connsiteX56" fmla="*/ 347274 w 1034979"/>
                    <a:gd name="connsiteY56" fmla="*/ 1314633 h 1516602"/>
                    <a:gd name="connsiteX57" fmla="*/ 330129 w 1034979"/>
                    <a:gd name="connsiteY57" fmla="*/ 1381308 h 1516602"/>
                    <a:gd name="connsiteX58" fmla="*/ 328224 w 1034979"/>
                    <a:gd name="connsiteY58" fmla="*/ 1432743 h 1516602"/>
                    <a:gd name="connsiteX59" fmla="*/ 330129 w 1034979"/>
                    <a:gd name="connsiteY59" fmla="*/ 1457508 h 1516602"/>
                    <a:gd name="connsiteX60" fmla="*/ 332034 w 1034979"/>
                    <a:gd name="connsiteY60" fmla="*/ 1463223 h 1516602"/>
                    <a:gd name="connsiteX61" fmla="*/ 335844 w 1034979"/>
                    <a:gd name="connsiteY61" fmla="*/ 1467033 h 1516602"/>
                    <a:gd name="connsiteX62" fmla="*/ 364419 w 1034979"/>
                    <a:gd name="connsiteY62" fmla="*/ 1512753 h 1516602"/>
                    <a:gd name="connsiteX63" fmla="*/ 387279 w 1034979"/>
                    <a:gd name="connsiteY63" fmla="*/ 1514658 h 1516602"/>
                    <a:gd name="connsiteX64" fmla="*/ 392994 w 1034979"/>
                    <a:gd name="connsiteY64" fmla="*/ 1508943 h 1516602"/>
                    <a:gd name="connsiteX65" fmla="*/ 394899 w 1034979"/>
                    <a:gd name="connsiteY65" fmla="*/ 1497513 h 1516602"/>
                    <a:gd name="connsiteX66" fmla="*/ 396804 w 1034979"/>
                    <a:gd name="connsiteY66" fmla="*/ 1491798 h 1516602"/>
                    <a:gd name="connsiteX67" fmla="*/ 398709 w 1034979"/>
                    <a:gd name="connsiteY67" fmla="*/ 1474653 h 1516602"/>
                    <a:gd name="connsiteX68" fmla="*/ 400614 w 1034979"/>
                    <a:gd name="connsiteY68" fmla="*/ 1461318 h 1516602"/>
                    <a:gd name="connsiteX69" fmla="*/ 404424 w 1034979"/>
                    <a:gd name="connsiteY69" fmla="*/ 1404168 h 1516602"/>
                    <a:gd name="connsiteX70" fmla="*/ 410139 w 1034979"/>
                    <a:gd name="connsiteY70" fmla="*/ 1392738 h 1516602"/>
                    <a:gd name="connsiteX71" fmla="*/ 413949 w 1034979"/>
                    <a:gd name="connsiteY71" fmla="*/ 1379403 h 1516602"/>
                    <a:gd name="connsiteX72" fmla="*/ 415854 w 1034979"/>
                    <a:gd name="connsiteY72" fmla="*/ 1373688 h 1516602"/>
                    <a:gd name="connsiteX73" fmla="*/ 417759 w 1034979"/>
                    <a:gd name="connsiteY73" fmla="*/ 1360353 h 1516602"/>
                    <a:gd name="connsiteX74" fmla="*/ 421569 w 1034979"/>
                    <a:gd name="connsiteY74" fmla="*/ 1348923 h 1516602"/>
                    <a:gd name="connsiteX75" fmla="*/ 427284 w 1034979"/>
                    <a:gd name="connsiteY75" fmla="*/ 1335588 h 1516602"/>
                    <a:gd name="connsiteX76" fmla="*/ 467289 w 1034979"/>
                    <a:gd name="connsiteY76" fmla="*/ 1265103 h 1516602"/>
                    <a:gd name="connsiteX77" fmla="*/ 528455 w 1034979"/>
                    <a:gd name="connsiteY77" fmla="*/ 1252334 h 1516602"/>
                    <a:gd name="connsiteX78" fmla="*/ 573969 w 1034979"/>
                    <a:gd name="connsiteY78" fmla="*/ 1236528 h 1516602"/>
                    <a:gd name="connsiteX79" fmla="*/ 720654 w 1034979"/>
                    <a:gd name="connsiteY79" fmla="*/ 1316538 h 1516602"/>
                    <a:gd name="connsiteX80" fmla="*/ 733989 w 1034979"/>
                    <a:gd name="connsiteY80" fmla="*/ 1326063 h 1516602"/>
                    <a:gd name="connsiteX81" fmla="*/ 743514 w 1034979"/>
                    <a:gd name="connsiteY81" fmla="*/ 1327968 h 1516602"/>
                    <a:gd name="connsiteX82" fmla="*/ 749229 w 1034979"/>
                    <a:gd name="connsiteY82" fmla="*/ 1329873 h 1516602"/>
                    <a:gd name="connsiteX83" fmla="*/ 762564 w 1034979"/>
                    <a:gd name="connsiteY83" fmla="*/ 1335588 h 1516602"/>
                    <a:gd name="connsiteX84" fmla="*/ 777804 w 1034979"/>
                    <a:gd name="connsiteY84" fmla="*/ 1333683 h 1516602"/>
                    <a:gd name="connsiteX85" fmla="*/ 789234 w 1034979"/>
                    <a:gd name="connsiteY85" fmla="*/ 1327968 h 1516602"/>
                    <a:gd name="connsiteX86" fmla="*/ 794949 w 1034979"/>
                    <a:gd name="connsiteY86" fmla="*/ 1326063 h 1516602"/>
                    <a:gd name="connsiteX87" fmla="*/ 802569 w 1034979"/>
                    <a:gd name="connsiteY87" fmla="*/ 1308918 h 1516602"/>
                    <a:gd name="connsiteX88" fmla="*/ 800664 w 1034979"/>
                    <a:gd name="connsiteY88" fmla="*/ 1284153 h 1516602"/>
                    <a:gd name="connsiteX89" fmla="*/ 798759 w 1034979"/>
                    <a:gd name="connsiteY89" fmla="*/ 1278438 h 1516602"/>
                    <a:gd name="connsiteX90" fmla="*/ 796854 w 1034979"/>
                    <a:gd name="connsiteY90" fmla="*/ 1270818 h 1516602"/>
                    <a:gd name="connsiteX91" fmla="*/ 783519 w 1034979"/>
                    <a:gd name="connsiteY91" fmla="*/ 1253673 h 1516602"/>
                    <a:gd name="connsiteX92" fmla="*/ 773994 w 1034979"/>
                    <a:gd name="connsiteY92" fmla="*/ 1247958 h 1516602"/>
                    <a:gd name="connsiteX93" fmla="*/ 648264 w 1034979"/>
                    <a:gd name="connsiteY93" fmla="*/ 1156518 h 1516602"/>
                    <a:gd name="connsiteX94" fmla="*/ 644454 w 1034979"/>
                    <a:gd name="connsiteY94" fmla="*/ 1139373 h 1516602"/>
                    <a:gd name="connsiteX95" fmla="*/ 646359 w 1034979"/>
                    <a:gd name="connsiteY95" fmla="*/ 1131753 h 1516602"/>
                    <a:gd name="connsiteX96" fmla="*/ 650169 w 1034979"/>
                    <a:gd name="connsiteY96" fmla="*/ 1114608 h 1516602"/>
                    <a:gd name="connsiteX97" fmla="*/ 653979 w 1034979"/>
                    <a:gd name="connsiteY97" fmla="*/ 1108893 h 1516602"/>
                    <a:gd name="connsiteX98" fmla="*/ 655884 w 1034979"/>
                    <a:gd name="connsiteY98" fmla="*/ 1103178 h 1516602"/>
                    <a:gd name="connsiteX99" fmla="*/ 661599 w 1034979"/>
                    <a:gd name="connsiteY99" fmla="*/ 1101273 h 1516602"/>
                    <a:gd name="connsiteX100" fmla="*/ 671124 w 1034979"/>
                    <a:gd name="connsiteY100" fmla="*/ 1089843 h 1516602"/>
                    <a:gd name="connsiteX101" fmla="*/ 724464 w 1034979"/>
                    <a:gd name="connsiteY101" fmla="*/ 1082223 h 1516602"/>
                    <a:gd name="connsiteX102" fmla="*/ 842574 w 1034979"/>
                    <a:gd name="connsiteY102" fmla="*/ 1084128 h 1516602"/>
                    <a:gd name="connsiteX103" fmla="*/ 871149 w 1034979"/>
                    <a:gd name="connsiteY103" fmla="*/ 1086033 h 1516602"/>
                    <a:gd name="connsiteX104" fmla="*/ 899724 w 1034979"/>
                    <a:gd name="connsiteY104" fmla="*/ 1091748 h 1516602"/>
                    <a:gd name="connsiteX105" fmla="*/ 922584 w 1034979"/>
                    <a:gd name="connsiteY105" fmla="*/ 1095558 h 1516602"/>
                    <a:gd name="connsiteX106" fmla="*/ 951159 w 1034979"/>
                    <a:gd name="connsiteY106" fmla="*/ 1101273 h 1516602"/>
                    <a:gd name="connsiteX107" fmla="*/ 956874 w 1034979"/>
                    <a:gd name="connsiteY107" fmla="*/ 1101273 h 1516602"/>
                    <a:gd name="connsiteX108" fmla="*/ 1002594 w 1034979"/>
                    <a:gd name="connsiteY108" fmla="*/ 1099368 h 1516602"/>
                    <a:gd name="connsiteX109" fmla="*/ 1031169 w 1034979"/>
                    <a:gd name="connsiteY109" fmla="*/ 1091748 h 1516602"/>
                    <a:gd name="connsiteX110" fmla="*/ 1034979 w 1034979"/>
                    <a:gd name="connsiteY110" fmla="*/ 1086033 h 1516602"/>
                    <a:gd name="connsiteX111" fmla="*/ 1033074 w 1034979"/>
                    <a:gd name="connsiteY111" fmla="*/ 1066983 h 1516602"/>
                    <a:gd name="connsiteX112" fmla="*/ 1027359 w 1034979"/>
                    <a:gd name="connsiteY112" fmla="*/ 1063173 h 1516602"/>
                    <a:gd name="connsiteX113" fmla="*/ 1012119 w 1034979"/>
                    <a:gd name="connsiteY113" fmla="*/ 1061268 h 1516602"/>
                    <a:gd name="connsiteX114" fmla="*/ 1006404 w 1034979"/>
                    <a:gd name="connsiteY114" fmla="*/ 1059363 h 1516602"/>
                    <a:gd name="connsiteX115" fmla="*/ 998784 w 1034979"/>
                    <a:gd name="connsiteY115" fmla="*/ 1057458 h 1516602"/>
                    <a:gd name="connsiteX116" fmla="*/ 987354 w 1034979"/>
                    <a:gd name="connsiteY116" fmla="*/ 1049838 h 1516602"/>
                    <a:gd name="connsiteX117" fmla="*/ 975924 w 1034979"/>
                    <a:gd name="connsiteY117" fmla="*/ 1046028 h 1516602"/>
                    <a:gd name="connsiteX118" fmla="*/ 970209 w 1034979"/>
                    <a:gd name="connsiteY118" fmla="*/ 1044123 h 1516602"/>
                    <a:gd name="connsiteX119" fmla="*/ 962589 w 1034979"/>
                    <a:gd name="connsiteY119" fmla="*/ 1042218 h 1516602"/>
                    <a:gd name="connsiteX120" fmla="*/ 956874 w 1034979"/>
                    <a:gd name="connsiteY120" fmla="*/ 1040313 h 1516602"/>
                    <a:gd name="connsiteX121" fmla="*/ 935919 w 1034979"/>
                    <a:gd name="connsiteY121" fmla="*/ 1034598 h 1516602"/>
                    <a:gd name="connsiteX122" fmla="*/ 825429 w 1034979"/>
                    <a:gd name="connsiteY122" fmla="*/ 1034598 h 1516602"/>
                    <a:gd name="connsiteX123" fmla="*/ 730179 w 1034979"/>
                    <a:gd name="connsiteY123" fmla="*/ 1038408 h 1516602"/>
                    <a:gd name="connsiteX124" fmla="*/ 669219 w 1034979"/>
                    <a:gd name="connsiteY124" fmla="*/ 1046028 h 1516602"/>
                    <a:gd name="connsiteX125" fmla="*/ 646359 w 1034979"/>
                    <a:gd name="connsiteY125" fmla="*/ 1049838 h 1516602"/>
                    <a:gd name="connsiteX126" fmla="*/ 642549 w 1034979"/>
                    <a:gd name="connsiteY126" fmla="*/ 1038408 h 1516602"/>
                    <a:gd name="connsiteX127" fmla="*/ 640644 w 1034979"/>
                    <a:gd name="connsiteY127" fmla="*/ 1032693 h 1516602"/>
                    <a:gd name="connsiteX128" fmla="*/ 642549 w 1034979"/>
                    <a:gd name="connsiteY128" fmla="*/ 1015548 h 1516602"/>
                    <a:gd name="connsiteX129" fmla="*/ 644454 w 1034979"/>
                    <a:gd name="connsiteY129" fmla="*/ 1009833 h 1516602"/>
                    <a:gd name="connsiteX130" fmla="*/ 661599 w 1034979"/>
                    <a:gd name="connsiteY130" fmla="*/ 1000308 h 1516602"/>
                    <a:gd name="connsiteX131" fmla="*/ 673029 w 1034979"/>
                    <a:gd name="connsiteY131" fmla="*/ 992688 h 1516602"/>
                    <a:gd name="connsiteX132" fmla="*/ 674934 w 1034979"/>
                    <a:gd name="connsiteY132" fmla="*/ 986973 h 1516602"/>
                    <a:gd name="connsiteX133" fmla="*/ 680649 w 1034979"/>
                    <a:gd name="connsiteY133" fmla="*/ 985068 h 1516602"/>
                    <a:gd name="connsiteX134" fmla="*/ 686364 w 1034979"/>
                    <a:gd name="connsiteY134" fmla="*/ 981258 h 1516602"/>
                    <a:gd name="connsiteX135" fmla="*/ 695889 w 1034979"/>
                    <a:gd name="connsiteY135" fmla="*/ 971733 h 1516602"/>
                    <a:gd name="connsiteX136" fmla="*/ 705414 w 1034979"/>
                    <a:gd name="connsiteY136" fmla="*/ 960303 h 1516602"/>
                    <a:gd name="connsiteX137" fmla="*/ 716844 w 1034979"/>
                    <a:gd name="connsiteY137" fmla="*/ 952683 h 1516602"/>
                    <a:gd name="connsiteX138" fmla="*/ 732084 w 1034979"/>
                    <a:gd name="connsiteY138" fmla="*/ 939348 h 1516602"/>
                    <a:gd name="connsiteX139" fmla="*/ 741609 w 1034979"/>
                    <a:gd name="connsiteY139" fmla="*/ 927918 h 1516602"/>
                    <a:gd name="connsiteX140" fmla="*/ 753039 w 1034979"/>
                    <a:gd name="connsiteY140" fmla="*/ 918393 h 1516602"/>
                    <a:gd name="connsiteX141" fmla="*/ 758754 w 1034979"/>
                    <a:gd name="connsiteY141" fmla="*/ 906963 h 1516602"/>
                    <a:gd name="connsiteX142" fmla="*/ 760659 w 1034979"/>
                    <a:gd name="connsiteY142" fmla="*/ 901248 h 1516602"/>
                    <a:gd name="connsiteX143" fmla="*/ 766374 w 1034979"/>
                    <a:gd name="connsiteY143" fmla="*/ 889818 h 1516602"/>
                    <a:gd name="connsiteX144" fmla="*/ 764469 w 1034979"/>
                    <a:gd name="connsiteY144" fmla="*/ 874578 h 1516602"/>
                    <a:gd name="connsiteX145" fmla="*/ 758754 w 1034979"/>
                    <a:gd name="connsiteY145" fmla="*/ 872673 h 1516602"/>
                    <a:gd name="connsiteX146" fmla="*/ 737799 w 1034979"/>
                    <a:gd name="connsiteY146" fmla="*/ 874578 h 1516602"/>
                    <a:gd name="connsiteX147" fmla="*/ 732084 w 1034979"/>
                    <a:gd name="connsiteY147" fmla="*/ 878388 h 1516602"/>
                    <a:gd name="connsiteX148" fmla="*/ 699699 w 1034979"/>
                    <a:gd name="connsiteY148" fmla="*/ 899343 h 1516602"/>
                    <a:gd name="connsiteX149" fmla="*/ 595181 w 1034979"/>
                    <a:gd name="connsiteY149" fmla="*/ 957831 h 1516602"/>
                    <a:gd name="connsiteX150" fmla="*/ 507294 w 1034979"/>
                    <a:gd name="connsiteY150" fmla="*/ 847908 h 1516602"/>
                    <a:gd name="connsiteX151" fmla="*/ 503484 w 1034979"/>
                    <a:gd name="connsiteY151" fmla="*/ 358323 h 1516602"/>
                    <a:gd name="connsiteX152" fmla="*/ 499674 w 1034979"/>
                    <a:gd name="connsiteY152" fmla="*/ 66858 h 1516602"/>
                    <a:gd name="connsiteX153" fmla="*/ 490149 w 1034979"/>
                    <a:gd name="connsiteY153" fmla="*/ 40188 h 1516602"/>
                    <a:gd name="connsiteX154" fmla="*/ 488244 w 1034979"/>
                    <a:gd name="connsiteY154" fmla="*/ 34473 h 1516602"/>
                    <a:gd name="connsiteX155" fmla="*/ 484434 w 1034979"/>
                    <a:gd name="connsiteY155" fmla="*/ 28758 h 1516602"/>
                    <a:gd name="connsiteX156" fmla="*/ 478719 w 1034979"/>
                    <a:gd name="connsiteY156" fmla="*/ 17328 h 1516602"/>
                    <a:gd name="connsiteX157" fmla="*/ 473004 w 1034979"/>
                    <a:gd name="connsiteY157" fmla="*/ 13518 h 1516602"/>
                    <a:gd name="connsiteX158" fmla="*/ 469194 w 1034979"/>
                    <a:gd name="connsiteY158" fmla="*/ 7803 h 1516602"/>
                    <a:gd name="connsiteX159" fmla="*/ 429189 w 1034979"/>
                    <a:gd name="connsiteY159" fmla="*/ 11613 h 1516602"/>
                    <a:gd name="connsiteX160" fmla="*/ 425379 w 1034979"/>
                    <a:gd name="connsiteY160" fmla="*/ 78288 h 1516602"/>
                    <a:gd name="connsiteX161" fmla="*/ 425379 w 1034979"/>
                    <a:gd name="connsiteY161" fmla="*/ 84003 h 1516602"/>
                    <a:gd name="connsiteX162" fmla="*/ 429189 w 1034979"/>
                    <a:gd name="connsiteY162" fmla="*/ 238308 h 1516602"/>
                    <a:gd name="connsiteX163" fmla="*/ 440619 w 1034979"/>
                    <a:gd name="connsiteY163" fmla="*/ 421188 h 1516602"/>
                    <a:gd name="connsiteX164" fmla="*/ 435265 w 1034979"/>
                    <a:gd name="connsiteY164" fmla="*/ 718368 h 1516602"/>
                    <a:gd name="connsiteX165" fmla="*/ 435059 w 1034979"/>
                    <a:gd name="connsiteY165" fmla="*/ 799046 h 1516602"/>
                    <a:gd name="connsiteX166" fmla="*/ 430322 w 1034979"/>
                    <a:gd name="connsiteY166"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181539 w 1034979"/>
                    <a:gd name="connsiteY6" fmla="*/ 937443 h 1516602"/>
                    <a:gd name="connsiteX7" fmla="*/ 116769 w 1034979"/>
                    <a:gd name="connsiteY7" fmla="*/ 903153 h 1516602"/>
                    <a:gd name="connsiteX8" fmla="*/ 59619 w 1034979"/>
                    <a:gd name="connsiteY8" fmla="*/ 874578 h 1516602"/>
                    <a:gd name="connsiteX9" fmla="*/ 46284 w 1034979"/>
                    <a:gd name="connsiteY9" fmla="*/ 895533 h 1516602"/>
                    <a:gd name="connsiteX10" fmla="*/ 50094 w 1034979"/>
                    <a:gd name="connsiteY10" fmla="*/ 933633 h 1516602"/>
                    <a:gd name="connsiteX11" fmla="*/ 53904 w 1034979"/>
                    <a:gd name="connsiteY11" fmla="*/ 939348 h 1516602"/>
                    <a:gd name="connsiteX12" fmla="*/ 59619 w 1034979"/>
                    <a:gd name="connsiteY12" fmla="*/ 943158 h 1516602"/>
                    <a:gd name="connsiteX13" fmla="*/ 63429 w 1034979"/>
                    <a:gd name="connsiteY13" fmla="*/ 948873 h 1516602"/>
                    <a:gd name="connsiteX14" fmla="*/ 80574 w 1034979"/>
                    <a:gd name="connsiteY14" fmla="*/ 958398 h 1516602"/>
                    <a:gd name="connsiteX15" fmla="*/ 166299 w 1034979"/>
                    <a:gd name="connsiteY15" fmla="*/ 979353 h 1516602"/>
                    <a:gd name="connsiteX16" fmla="*/ 191064 w 1034979"/>
                    <a:gd name="connsiteY16" fmla="*/ 985068 h 1516602"/>
                    <a:gd name="connsiteX17" fmla="*/ 208209 w 1034979"/>
                    <a:gd name="connsiteY17" fmla="*/ 990783 h 1516602"/>
                    <a:gd name="connsiteX18" fmla="*/ 213924 w 1034979"/>
                    <a:gd name="connsiteY18" fmla="*/ 992688 h 1516602"/>
                    <a:gd name="connsiteX19" fmla="*/ 229164 w 1034979"/>
                    <a:gd name="connsiteY19" fmla="*/ 996498 h 1516602"/>
                    <a:gd name="connsiteX20" fmla="*/ 248214 w 1034979"/>
                    <a:gd name="connsiteY20" fmla="*/ 1002213 h 1516602"/>
                    <a:gd name="connsiteX21" fmla="*/ 253929 w 1034979"/>
                    <a:gd name="connsiteY21" fmla="*/ 1006023 h 1516602"/>
                    <a:gd name="connsiteX22" fmla="*/ 267264 w 1034979"/>
                    <a:gd name="connsiteY22" fmla="*/ 1021263 h 1516602"/>
                    <a:gd name="connsiteX23" fmla="*/ 272979 w 1034979"/>
                    <a:gd name="connsiteY23" fmla="*/ 1040313 h 1516602"/>
                    <a:gd name="connsiteX24" fmla="*/ 274884 w 1034979"/>
                    <a:gd name="connsiteY24" fmla="*/ 1046028 h 1516602"/>
                    <a:gd name="connsiteX25" fmla="*/ 276789 w 1034979"/>
                    <a:gd name="connsiteY25" fmla="*/ 1051743 h 1516602"/>
                    <a:gd name="connsiteX26" fmla="*/ 278694 w 1034979"/>
                    <a:gd name="connsiteY26" fmla="*/ 1076508 h 1516602"/>
                    <a:gd name="connsiteX27" fmla="*/ 280599 w 1034979"/>
                    <a:gd name="connsiteY27" fmla="*/ 1082223 h 1516602"/>
                    <a:gd name="connsiteX28" fmla="*/ 278694 w 1034979"/>
                    <a:gd name="connsiteY28" fmla="*/ 1101273 h 1516602"/>
                    <a:gd name="connsiteX29" fmla="*/ 276789 w 1034979"/>
                    <a:gd name="connsiteY29" fmla="*/ 1110798 h 1516602"/>
                    <a:gd name="connsiteX30" fmla="*/ 263454 w 1034979"/>
                    <a:gd name="connsiteY30" fmla="*/ 1124133 h 1516602"/>
                    <a:gd name="connsiteX31" fmla="*/ 252024 w 1034979"/>
                    <a:gd name="connsiteY31" fmla="*/ 1131753 h 1516602"/>
                    <a:gd name="connsiteX32" fmla="*/ 240594 w 1034979"/>
                    <a:gd name="connsiteY32" fmla="*/ 1135563 h 1516602"/>
                    <a:gd name="connsiteX33" fmla="*/ 27234 w 1034979"/>
                    <a:gd name="connsiteY33" fmla="*/ 1154613 h 1516602"/>
                    <a:gd name="connsiteX34" fmla="*/ 15804 w 1034979"/>
                    <a:gd name="connsiteY34" fmla="*/ 1160328 h 1516602"/>
                    <a:gd name="connsiteX35" fmla="*/ 6279 w 1034979"/>
                    <a:gd name="connsiteY35" fmla="*/ 1169853 h 1516602"/>
                    <a:gd name="connsiteX36" fmla="*/ 4374 w 1034979"/>
                    <a:gd name="connsiteY36" fmla="*/ 1175568 h 1516602"/>
                    <a:gd name="connsiteX37" fmla="*/ 564 w 1034979"/>
                    <a:gd name="connsiteY37" fmla="*/ 1181283 h 1516602"/>
                    <a:gd name="connsiteX38" fmla="*/ 6279 w 1034979"/>
                    <a:gd name="connsiteY38" fmla="*/ 1213668 h 1516602"/>
                    <a:gd name="connsiteX39" fmla="*/ 11994 w 1034979"/>
                    <a:gd name="connsiteY39" fmla="*/ 1217478 h 1516602"/>
                    <a:gd name="connsiteX40" fmla="*/ 17709 w 1034979"/>
                    <a:gd name="connsiteY40" fmla="*/ 1219383 h 1516602"/>
                    <a:gd name="connsiteX41" fmla="*/ 145344 w 1034979"/>
                    <a:gd name="connsiteY41" fmla="*/ 1217478 h 1516602"/>
                    <a:gd name="connsiteX42" fmla="*/ 239202 w 1034979"/>
                    <a:gd name="connsiteY42" fmla="*/ 1214801 h 1516602"/>
                    <a:gd name="connsiteX43" fmla="*/ 318699 w 1034979"/>
                    <a:gd name="connsiteY43" fmla="*/ 1217478 h 1516602"/>
                    <a:gd name="connsiteX44" fmla="*/ 330129 w 1034979"/>
                    <a:gd name="connsiteY44" fmla="*/ 1223193 h 1516602"/>
                    <a:gd name="connsiteX45" fmla="*/ 333939 w 1034979"/>
                    <a:gd name="connsiteY45" fmla="*/ 1228908 h 1516602"/>
                    <a:gd name="connsiteX46" fmla="*/ 339654 w 1034979"/>
                    <a:gd name="connsiteY46" fmla="*/ 1230813 h 1516602"/>
                    <a:gd name="connsiteX47" fmla="*/ 351084 w 1034979"/>
                    <a:gd name="connsiteY47" fmla="*/ 1238433 h 1516602"/>
                    <a:gd name="connsiteX48" fmla="*/ 356799 w 1034979"/>
                    <a:gd name="connsiteY48" fmla="*/ 1242243 h 1516602"/>
                    <a:gd name="connsiteX49" fmla="*/ 360609 w 1034979"/>
                    <a:gd name="connsiteY49" fmla="*/ 1247958 h 1516602"/>
                    <a:gd name="connsiteX50" fmla="*/ 366324 w 1034979"/>
                    <a:gd name="connsiteY50" fmla="*/ 1259388 h 1516602"/>
                    <a:gd name="connsiteX51" fmla="*/ 362514 w 1034979"/>
                    <a:gd name="connsiteY51" fmla="*/ 1286058 h 1516602"/>
                    <a:gd name="connsiteX52" fmla="*/ 358704 w 1034979"/>
                    <a:gd name="connsiteY52" fmla="*/ 1291773 h 1516602"/>
                    <a:gd name="connsiteX53" fmla="*/ 356799 w 1034979"/>
                    <a:gd name="connsiteY53" fmla="*/ 1297488 h 1516602"/>
                    <a:gd name="connsiteX54" fmla="*/ 352989 w 1034979"/>
                    <a:gd name="connsiteY54" fmla="*/ 1303203 h 1516602"/>
                    <a:gd name="connsiteX55" fmla="*/ 351084 w 1034979"/>
                    <a:gd name="connsiteY55" fmla="*/ 1308918 h 1516602"/>
                    <a:gd name="connsiteX56" fmla="*/ 347274 w 1034979"/>
                    <a:gd name="connsiteY56" fmla="*/ 1314633 h 1516602"/>
                    <a:gd name="connsiteX57" fmla="*/ 330129 w 1034979"/>
                    <a:gd name="connsiteY57" fmla="*/ 1381308 h 1516602"/>
                    <a:gd name="connsiteX58" fmla="*/ 328224 w 1034979"/>
                    <a:gd name="connsiteY58" fmla="*/ 1432743 h 1516602"/>
                    <a:gd name="connsiteX59" fmla="*/ 330129 w 1034979"/>
                    <a:gd name="connsiteY59" fmla="*/ 1457508 h 1516602"/>
                    <a:gd name="connsiteX60" fmla="*/ 332034 w 1034979"/>
                    <a:gd name="connsiteY60" fmla="*/ 1463223 h 1516602"/>
                    <a:gd name="connsiteX61" fmla="*/ 335844 w 1034979"/>
                    <a:gd name="connsiteY61" fmla="*/ 1467033 h 1516602"/>
                    <a:gd name="connsiteX62" fmla="*/ 364419 w 1034979"/>
                    <a:gd name="connsiteY62" fmla="*/ 1512753 h 1516602"/>
                    <a:gd name="connsiteX63" fmla="*/ 387279 w 1034979"/>
                    <a:gd name="connsiteY63" fmla="*/ 1514658 h 1516602"/>
                    <a:gd name="connsiteX64" fmla="*/ 392994 w 1034979"/>
                    <a:gd name="connsiteY64" fmla="*/ 1508943 h 1516602"/>
                    <a:gd name="connsiteX65" fmla="*/ 394899 w 1034979"/>
                    <a:gd name="connsiteY65" fmla="*/ 1497513 h 1516602"/>
                    <a:gd name="connsiteX66" fmla="*/ 396804 w 1034979"/>
                    <a:gd name="connsiteY66" fmla="*/ 1491798 h 1516602"/>
                    <a:gd name="connsiteX67" fmla="*/ 398709 w 1034979"/>
                    <a:gd name="connsiteY67" fmla="*/ 1474653 h 1516602"/>
                    <a:gd name="connsiteX68" fmla="*/ 400614 w 1034979"/>
                    <a:gd name="connsiteY68" fmla="*/ 1461318 h 1516602"/>
                    <a:gd name="connsiteX69" fmla="*/ 404424 w 1034979"/>
                    <a:gd name="connsiteY69" fmla="*/ 1404168 h 1516602"/>
                    <a:gd name="connsiteX70" fmla="*/ 410139 w 1034979"/>
                    <a:gd name="connsiteY70" fmla="*/ 1392738 h 1516602"/>
                    <a:gd name="connsiteX71" fmla="*/ 413949 w 1034979"/>
                    <a:gd name="connsiteY71" fmla="*/ 1379403 h 1516602"/>
                    <a:gd name="connsiteX72" fmla="*/ 415854 w 1034979"/>
                    <a:gd name="connsiteY72" fmla="*/ 1373688 h 1516602"/>
                    <a:gd name="connsiteX73" fmla="*/ 417759 w 1034979"/>
                    <a:gd name="connsiteY73" fmla="*/ 1360353 h 1516602"/>
                    <a:gd name="connsiteX74" fmla="*/ 421569 w 1034979"/>
                    <a:gd name="connsiteY74" fmla="*/ 1348923 h 1516602"/>
                    <a:gd name="connsiteX75" fmla="*/ 427284 w 1034979"/>
                    <a:gd name="connsiteY75" fmla="*/ 1335588 h 1516602"/>
                    <a:gd name="connsiteX76" fmla="*/ 467289 w 1034979"/>
                    <a:gd name="connsiteY76" fmla="*/ 1265103 h 1516602"/>
                    <a:gd name="connsiteX77" fmla="*/ 528455 w 1034979"/>
                    <a:gd name="connsiteY77" fmla="*/ 1252334 h 1516602"/>
                    <a:gd name="connsiteX78" fmla="*/ 601154 w 1034979"/>
                    <a:gd name="connsiteY78" fmla="*/ 1221700 h 1516602"/>
                    <a:gd name="connsiteX79" fmla="*/ 720654 w 1034979"/>
                    <a:gd name="connsiteY79" fmla="*/ 1316538 h 1516602"/>
                    <a:gd name="connsiteX80" fmla="*/ 733989 w 1034979"/>
                    <a:gd name="connsiteY80" fmla="*/ 1326063 h 1516602"/>
                    <a:gd name="connsiteX81" fmla="*/ 743514 w 1034979"/>
                    <a:gd name="connsiteY81" fmla="*/ 1327968 h 1516602"/>
                    <a:gd name="connsiteX82" fmla="*/ 749229 w 1034979"/>
                    <a:gd name="connsiteY82" fmla="*/ 1329873 h 1516602"/>
                    <a:gd name="connsiteX83" fmla="*/ 762564 w 1034979"/>
                    <a:gd name="connsiteY83" fmla="*/ 1335588 h 1516602"/>
                    <a:gd name="connsiteX84" fmla="*/ 777804 w 1034979"/>
                    <a:gd name="connsiteY84" fmla="*/ 1333683 h 1516602"/>
                    <a:gd name="connsiteX85" fmla="*/ 789234 w 1034979"/>
                    <a:gd name="connsiteY85" fmla="*/ 1327968 h 1516602"/>
                    <a:gd name="connsiteX86" fmla="*/ 794949 w 1034979"/>
                    <a:gd name="connsiteY86" fmla="*/ 1326063 h 1516602"/>
                    <a:gd name="connsiteX87" fmla="*/ 802569 w 1034979"/>
                    <a:gd name="connsiteY87" fmla="*/ 1308918 h 1516602"/>
                    <a:gd name="connsiteX88" fmla="*/ 800664 w 1034979"/>
                    <a:gd name="connsiteY88" fmla="*/ 1284153 h 1516602"/>
                    <a:gd name="connsiteX89" fmla="*/ 798759 w 1034979"/>
                    <a:gd name="connsiteY89" fmla="*/ 1278438 h 1516602"/>
                    <a:gd name="connsiteX90" fmla="*/ 796854 w 1034979"/>
                    <a:gd name="connsiteY90" fmla="*/ 1270818 h 1516602"/>
                    <a:gd name="connsiteX91" fmla="*/ 783519 w 1034979"/>
                    <a:gd name="connsiteY91" fmla="*/ 1253673 h 1516602"/>
                    <a:gd name="connsiteX92" fmla="*/ 773994 w 1034979"/>
                    <a:gd name="connsiteY92" fmla="*/ 1247958 h 1516602"/>
                    <a:gd name="connsiteX93" fmla="*/ 648264 w 1034979"/>
                    <a:gd name="connsiteY93" fmla="*/ 1156518 h 1516602"/>
                    <a:gd name="connsiteX94" fmla="*/ 644454 w 1034979"/>
                    <a:gd name="connsiteY94" fmla="*/ 1139373 h 1516602"/>
                    <a:gd name="connsiteX95" fmla="*/ 646359 w 1034979"/>
                    <a:gd name="connsiteY95" fmla="*/ 1131753 h 1516602"/>
                    <a:gd name="connsiteX96" fmla="*/ 650169 w 1034979"/>
                    <a:gd name="connsiteY96" fmla="*/ 1114608 h 1516602"/>
                    <a:gd name="connsiteX97" fmla="*/ 653979 w 1034979"/>
                    <a:gd name="connsiteY97" fmla="*/ 1108893 h 1516602"/>
                    <a:gd name="connsiteX98" fmla="*/ 655884 w 1034979"/>
                    <a:gd name="connsiteY98" fmla="*/ 1103178 h 1516602"/>
                    <a:gd name="connsiteX99" fmla="*/ 661599 w 1034979"/>
                    <a:gd name="connsiteY99" fmla="*/ 1101273 h 1516602"/>
                    <a:gd name="connsiteX100" fmla="*/ 671124 w 1034979"/>
                    <a:gd name="connsiteY100" fmla="*/ 1089843 h 1516602"/>
                    <a:gd name="connsiteX101" fmla="*/ 724464 w 1034979"/>
                    <a:gd name="connsiteY101" fmla="*/ 1082223 h 1516602"/>
                    <a:gd name="connsiteX102" fmla="*/ 842574 w 1034979"/>
                    <a:gd name="connsiteY102" fmla="*/ 1084128 h 1516602"/>
                    <a:gd name="connsiteX103" fmla="*/ 871149 w 1034979"/>
                    <a:gd name="connsiteY103" fmla="*/ 1086033 h 1516602"/>
                    <a:gd name="connsiteX104" fmla="*/ 899724 w 1034979"/>
                    <a:gd name="connsiteY104" fmla="*/ 1091748 h 1516602"/>
                    <a:gd name="connsiteX105" fmla="*/ 922584 w 1034979"/>
                    <a:gd name="connsiteY105" fmla="*/ 1095558 h 1516602"/>
                    <a:gd name="connsiteX106" fmla="*/ 951159 w 1034979"/>
                    <a:gd name="connsiteY106" fmla="*/ 1101273 h 1516602"/>
                    <a:gd name="connsiteX107" fmla="*/ 956874 w 1034979"/>
                    <a:gd name="connsiteY107" fmla="*/ 1101273 h 1516602"/>
                    <a:gd name="connsiteX108" fmla="*/ 1002594 w 1034979"/>
                    <a:gd name="connsiteY108" fmla="*/ 1099368 h 1516602"/>
                    <a:gd name="connsiteX109" fmla="*/ 1031169 w 1034979"/>
                    <a:gd name="connsiteY109" fmla="*/ 1091748 h 1516602"/>
                    <a:gd name="connsiteX110" fmla="*/ 1034979 w 1034979"/>
                    <a:gd name="connsiteY110" fmla="*/ 1086033 h 1516602"/>
                    <a:gd name="connsiteX111" fmla="*/ 1033074 w 1034979"/>
                    <a:gd name="connsiteY111" fmla="*/ 1066983 h 1516602"/>
                    <a:gd name="connsiteX112" fmla="*/ 1027359 w 1034979"/>
                    <a:gd name="connsiteY112" fmla="*/ 1063173 h 1516602"/>
                    <a:gd name="connsiteX113" fmla="*/ 1012119 w 1034979"/>
                    <a:gd name="connsiteY113" fmla="*/ 1061268 h 1516602"/>
                    <a:gd name="connsiteX114" fmla="*/ 1006404 w 1034979"/>
                    <a:gd name="connsiteY114" fmla="*/ 1059363 h 1516602"/>
                    <a:gd name="connsiteX115" fmla="*/ 998784 w 1034979"/>
                    <a:gd name="connsiteY115" fmla="*/ 1057458 h 1516602"/>
                    <a:gd name="connsiteX116" fmla="*/ 987354 w 1034979"/>
                    <a:gd name="connsiteY116" fmla="*/ 1049838 h 1516602"/>
                    <a:gd name="connsiteX117" fmla="*/ 975924 w 1034979"/>
                    <a:gd name="connsiteY117" fmla="*/ 1046028 h 1516602"/>
                    <a:gd name="connsiteX118" fmla="*/ 970209 w 1034979"/>
                    <a:gd name="connsiteY118" fmla="*/ 1044123 h 1516602"/>
                    <a:gd name="connsiteX119" fmla="*/ 962589 w 1034979"/>
                    <a:gd name="connsiteY119" fmla="*/ 1042218 h 1516602"/>
                    <a:gd name="connsiteX120" fmla="*/ 956874 w 1034979"/>
                    <a:gd name="connsiteY120" fmla="*/ 1040313 h 1516602"/>
                    <a:gd name="connsiteX121" fmla="*/ 935919 w 1034979"/>
                    <a:gd name="connsiteY121" fmla="*/ 1034598 h 1516602"/>
                    <a:gd name="connsiteX122" fmla="*/ 825429 w 1034979"/>
                    <a:gd name="connsiteY122" fmla="*/ 1034598 h 1516602"/>
                    <a:gd name="connsiteX123" fmla="*/ 730179 w 1034979"/>
                    <a:gd name="connsiteY123" fmla="*/ 1038408 h 1516602"/>
                    <a:gd name="connsiteX124" fmla="*/ 669219 w 1034979"/>
                    <a:gd name="connsiteY124" fmla="*/ 1046028 h 1516602"/>
                    <a:gd name="connsiteX125" fmla="*/ 646359 w 1034979"/>
                    <a:gd name="connsiteY125" fmla="*/ 1049838 h 1516602"/>
                    <a:gd name="connsiteX126" fmla="*/ 642549 w 1034979"/>
                    <a:gd name="connsiteY126" fmla="*/ 1038408 h 1516602"/>
                    <a:gd name="connsiteX127" fmla="*/ 640644 w 1034979"/>
                    <a:gd name="connsiteY127" fmla="*/ 1032693 h 1516602"/>
                    <a:gd name="connsiteX128" fmla="*/ 642549 w 1034979"/>
                    <a:gd name="connsiteY128" fmla="*/ 1015548 h 1516602"/>
                    <a:gd name="connsiteX129" fmla="*/ 644454 w 1034979"/>
                    <a:gd name="connsiteY129" fmla="*/ 1009833 h 1516602"/>
                    <a:gd name="connsiteX130" fmla="*/ 661599 w 1034979"/>
                    <a:gd name="connsiteY130" fmla="*/ 1000308 h 1516602"/>
                    <a:gd name="connsiteX131" fmla="*/ 673029 w 1034979"/>
                    <a:gd name="connsiteY131" fmla="*/ 992688 h 1516602"/>
                    <a:gd name="connsiteX132" fmla="*/ 674934 w 1034979"/>
                    <a:gd name="connsiteY132" fmla="*/ 986973 h 1516602"/>
                    <a:gd name="connsiteX133" fmla="*/ 680649 w 1034979"/>
                    <a:gd name="connsiteY133" fmla="*/ 985068 h 1516602"/>
                    <a:gd name="connsiteX134" fmla="*/ 686364 w 1034979"/>
                    <a:gd name="connsiteY134" fmla="*/ 981258 h 1516602"/>
                    <a:gd name="connsiteX135" fmla="*/ 695889 w 1034979"/>
                    <a:gd name="connsiteY135" fmla="*/ 971733 h 1516602"/>
                    <a:gd name="connsiteX136" fmla="*/ 705414 w 1034979"/>
                    <a:gd name="connsiteY136" fmla="*/ 960303 h 1516602"/>
                    <a:gd name="connsiteX137" fmla="*/ 716844 w 1034979"/>
                    <a:gd name="connsiteY137" fmla="*/ 952683 h 1516602"/>
                    <a:gd name="connsiteX138" fmla="*/ 732084 w 1034979"/>
                    <a:gd name="connsiteY138" fmla="*/ 939348 h 1516602"/>
                    <a:gd name="connsiteX139" fmla="*/ 741609 w 1034979"/>
                    <a:gd name="connsiteY139" fmla="*/ 927918 h 1516602"/>
                    <a:gd name="connsiteX140" fmla="*/ 753039 w 1034979"/>
                    <a:gd name="connsiteY140" fmla="*/ 918393 h 1516602"/>
                    <a:gd name="connsiteX141" fmla="*/ 758754 w 1034979"/>
                    <a:gd name="connsiteY141" fmla="*/ 906963 h 1516602"/>
                    <a:gd name="connsiteX142" fmla="*/ 760659 w 1034979"/>
                    <a:gd name="connsiteY142" fmla="*/ 901248 h 1516602"/>
                    <a:gd name="connsiteX143" fmla="*/ 766374 w 1034979"/>
                    <a:gd name="connsiteY143" fmla="*/ 889818 h 1516602"/>
                    <a:gd name="connsiteX144" fmla="*/ 764469 w 1034979"/>
                    <a:gd name="connsiteY144" fmla="*/ 874578 h 1516602"/>
                    <a:gd name="connsiteX145" fmla="*/ 758754 w 1034979"/>
                    <a:gd name="connsiteY145" fmla="*/ 872673 h 1516602"/>
                    <a:gd name="connsiteX146" fmla="*/ 737799 w 1034979"/>
                    <a:gd name="connsiteY146" fmla="*/ 874578 h 1516602"/>
                    <a:gd name="connsiteX147" fmla="*/ 732084 w 1034979"/>
                    <a:gd name="connsiteY147" fmla="*/ 878388 h 1516602"/>
                    <a:gd name="connsiteX148" fmla="*/ 699699 w 1034979"/>
                    <a:gd name="connsiteY148" fmla="*/ 899343 h 1516602"/>
                    <a:gd name="connsiteX149" fmla="*/ 595181 w 1034979"/>
                    <a:gd name="connsiteY149" fmla="*/ 957831 h 1516602"/>
                    <a:gd name="connsiteX150" fmla="*/ 507294 w 1034979"/>
                    <a:gd name="connsiteY150" fmla="*/ 847908 h 1516602"/>
                    <a:gd name="connsiteX151" fmla="*/ 503484 w 1034979"/>
                    <a:gd name="connsiteY151" fmla="*/ 358323 h 1516602"/>
                    <a:gd name="connsiteX152" fmla="*/ 499674 w 1034979"/>
                    <a:gd name="connsiteY152" fmla="*/ 66858 h 1516602"/>
                    <a:gd name="connsiteX153" fmla="*/ 490149 w 1034979"/>
                    <a:gd name="connsiteY153" fmla="*/ 40188 h 1516602"/>
                    <a:gd name="connsiteX154" fmla="*/ 488244 w 1034979"/>
                    <a:gd name="connsiteY154" fmla="*/ 34473 h 1516602"/>
                    <a:gd name="connsiteX155" fmla="*/ 484434 w 1034979"/>
                    <a:gd name="connsiteY155" fmla="*/ 28758 h 1516602"/>
                    <a:gd name="connsiteX156" fmla="*/ 478719 w 1034979"/>
                    <a:gd name="connsiteY156" fmla="*/ 17328 h 1516602"/>
                    <a:gd name="connsiteX157" fmla="*/ 473004 w 1034979"/>
                    <a:gd name="connsiteY157" fmla="*/ 13518 h 1516602"/>
                    <a:gd name="connsiteX158" fmla="*/ 469194 w 1034979"/>
                    <a:gd name="connsiteY158" fmla="*/ 7803 h 1516602"/>
                    <a:gd name="connsiteX159" fmla="*/ 429189 w 1034979"/>
                    <a:gd name="connsiteY159" fmla="*/ 11613 h 1516602"/>
                    <a:gd name="connsiteX160" fmla="*/ 425379 w 1034979"/>
                    <a:gd name="connsiteY160" fmla="*/ 78288 h 1516602"/>
                    <a:gd name="connsiteX161" fmla="*/ 425379 w 1034979"/>
                    <a:gd name="connsiteY161" fmla="*/ 84003 h 1516602"/>
                    <a:gd name="connsiteX162" fmla="*/ 429189 w 1034979"/>
                    <a:gd name="connsiteY162" fmla="*/ 238308 h 1516602"/>
                    <a:gd name="connsiteX163" fmla="*/ 440619 w 1034979"/>
                    <a:gd name="connsiteY163" fmla="*/ 421188 h 1516602"/>
                    <a:gd name="connsiteX164" fmla="*/ 435265 w 1034979"/>
                    <a:gd name="connsiteY164" fmla="*/ 718368 h 1516602"/>
                    <a:gd name="connsiteX165" fmla="*/ 435059 w 1034979"/>
                    <a:gd name="connsiteY165" fmla="*/ 799046 h 1516602"/>
                    <a:gd name="connsiteX166" fmla="*/ 430322 w 1034979"/>
                    <a:gd name="connsiteY166"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181539 w 1034979"/>
                    <a:gd name="connsiteY6" fmla="*/ 937443 h 1516602"/>
                    <a:gd name="connsiteX7" fmla="*/ 116769 w 1034979"/>
                    <a:gd name="connsiteY7" fmla="*/ 903153 h 1516602"/>
                    <a:gd name="connsiteX8" fmla="*/ 59619 w 1034979"/>
                    <a:gd name="connsiteY8" fmla="*/ 874578 h 1516602"/>
                    <a:gd name="connsiteX9" fmla="*/ 46284 w 1034979"/>
                    <a:gd name="connsiteY9" fmla="*/ 895533 h 1516602"/>
                    <a:gd name="connsiteX10" fmla="*/ 50094 w 1034979"/>
                    <a:gd name="connsiteY10" fmla="*/ 933633 h 1516602"/>
                    <a:gd name="connsiteX11" fmla="*/ 53904 w 1034979"/>
                    <a:gd name="connsiteY11" fmla="*/ 939348 h 1516602"/>
                    <a:gd name="connsiteX12" fmla="*/ 59619 w 1034979"/>
                    <a:gd name="connsiteY12" fmla="*/ 943158 h 1516602"/>
                    <a:gd name="connsiteX13" fmla="*/ 63429 w 1034979"/>
                    <a:gd name="connsiteY13" fmla="*/ 948873 h 1516602"/>
                    <a:gd name="connsiteX14" fmla="*/ 80574 w 1034979"/>
                    <a:gd name="connsiteY14" fmla="*/ 958398 h 1516602"/>
                    <a:gd name="connsiteX15" fmla="*/ 166299 w 1034979"/>
                    <a:gd name="connsiteY15" fmla="*/ 979353 h 1516602"/>
                    <a:gd name="connsiteX16" fmla="*/ 191064 w 1034979"/>
                    <a:gd name="connsiteY16" fmla="*/ 985068 h 1516602"/>
                    <a:gd name="connsiteX17" fmla="*/ 208209 w 1034979"/>
                    <a:gd name="connsiteY17" fmla="*/ 990783 h 1516602"/>
                    <a:gd name="connsiteX18" fmla="*/ 213924 w 1034979"/>
                    <a:gd name="connsiteY18" fmla="*/ 992688 h 1516602"/>
                    <a:gd name="connsiteX19" fmla="*/ 229164 w 1034979"/>
                    <a:gd name="connsiteY19" fmla="*/ 996498 h 1516602"/>
                    <a:gd name="connsiteX20" fmla="*/ 248214 w 1034979"/>
                    <a:gd name="connsiteY20" fmla="*/ 1002213 h 1516602"/>
                    <a:gd name="connsiteX21" fmla="*/ 253929 w 1034979"/>
                    <a:gd name="connsiteY21" fmla="*/ 1006023 h 1516602"/>
                    <a:gd name="connsiteX22" fmla="*/ 267264 w 1034979"/>
                    <a:gd name="connsiteY22" fmla="*/ 1021263 h 1516602"/>
                    <a:gd name="connsiteX23" fmla="*/ 272979 w 1034979"/>
                    <a:gd name="connsiteY23" fmla="*/ 1040313 h 1516602"/>
                    <a:gd name="connsiteX24" fmla="*/ 274884 w 1034979"/>
                    <a:gd name="connsiteY24" fmla="*/ 1046028 h 1516602"/>
                    <a:gd name="connsiteX25" fmla="*/ 276789 w 1034979"/>
                    <a:gd name="connsiteY25" fmla="*/ 1051743 h 1516602"/>
                    <a:gd name="connsiteX26" fmla="*/ 278694 w 1034979"/>
                    <a:gd name="connsiteY26" fmla="*/ 1076508 h 1516602"/>
                    <a:gd name="connsiteX27" fmla="*/ 280599 w 1034979"/>
                    <a:gd name="connsiteY27" fmla="*/ 1082223 h 1516602"/>
                    <a:gd name="connsiteX28" fmla="*/ 278694 w 1034979"/>
                    <a:gd name="connsiteY28" fmla="*/ 1101273 h 1516602"/>
                    <a:gd name="connsiteX29" fmla="*/ 276789 w 1034979"/>
                    <a:gd name="connsiteY29" fmla="*/ 1110798 h 1516602"/>
                    <a:gd name="connsiteX30" fmla="*/ 263454 w 1034979"/>
                    <a:gd name="connsiteY30" fmla="*/ 1124133 h 1516602"/>
                    <a:gd name="connsiteX31" fmla="*/ 252024 w 1034979"/>
                    <a:gd name="connsiteY31" fmla="*/ 1131753 h 1516602"/>
                    <a:gd name="connsiteX32" fmla="*/ 240594 w 1034979"/>
                    <a:gd name="connsiteY32" fmla="*/ 1135563 h 1516602"/>
                    <a:gd name="connsiteX33" fmla="*/ 27234 w 1034979"/>
                    <a:gd name="connsiteY33" fmla="*/ 1154613 h 1516602"/>
                    <a:gd name="connsiteX34" fmla="*/ 15804 w 1034979"/>
                    <a:gd name="connsiteY34" fmla="*/ 1160328 h 1516602"/>
                    <a:gd name="connsiteX35" fmla="*/ 6279 w 1034979"/>
                    <a:gd name="connsiteY35" fmla="*/ 1169853 h 1516602"/>
                    <a:gd name="connsiteX36" fmla="*/ 4374 w 1034979"/>
                    <a:gd name="connsiteY36" fmla="*/ 1175568 h 1516602"/>
                    <a:gd name="connsiteX37" fmla="*/ 564 w 1034979"/>
                    <a:gd name="connsiteY37" fmla="*/ 1181283 h 1516602"/>
                    <a:gd name="connsiteX38" fmla="*/ 6279 w 1034979"/>
                    <a:gd name="connsiteY38" fmla="*/ 1213668 h 1516602"/>
                    <a:gd name="connsiteX39" fmla="*/ 11994 w 1034979"/>
                    <a:gd name="connsiteY39" fmla="*/ 1217478 h 1516602"/>
                    <a:gd name="connsiteX40" fmla="*/ 17709 w 1034979"/>
                    <a:gd name="connsiteY40" fmla="*/ 1219383 h 1516602"/>
                    <a:gd name="connsiteX41" fmla="*/ 145344 w 1034979"/>
                    <a:gd name="connsiteY41" fmla="*/ 1217478 h 1516602"/>
                    <a:gd name="connsiteX42" fmla="*/ 239202 w 1034979"/>
                    <a:gd name="connsiteY42" fmla="*/ 1214801 h 1516602"/>
                    <a:gd name="connsiteX43" fmla="*/ 318699 w 1034979"/>
                    <a:gd name="connsiteY43" fmla="*/ 1217478 h 1516602"/>
                    <a:gd name="connsiteX44" fmla="*/ 330129 w 1034979"/>
                    <a:gd name="connsiteY44" fmla="*/ 1223193 h 1516602"/>
                    <a:gd name="connsiteX45" fmla="*/ 333939 w 1034979"/>
                    <a:gd name="connsiteY45" fmla="*/ 1228908 h 1516602"/>
                    <a:gd name="connsiteX46" fmla="*/ 339654 w 1034979"/>
                    <a:gd name="connsiteY46" fmla="*/ 1230813 h 1516602"/>
                    <a:gd name="connsiteX47" fmla="*/ 351084 w 1034979"/>
                    <a:gd name="connsiteY47" fmla="*/ 1238433 h 1516602"/>
                    <a:gd name="connsiteX48" fmla="*/ 356799 w 1034979"/>
                    <a:gd name="connsiteY48" fmla="*/ 1242243 h 1516602"/>
                    <a:gd name="connsiteX49" fmla="*/ 360609 w 1034979"/>
                    <a:gd name="connsiteY49" fmla="*/ 1247958 h 1516602"/>
                    <a:gd name="connsiteX50" fmla="*/ 366324 w 1034979"/>
                    <a:gd name="connsiteY50" fmla="*/ 1259388 h 1516602"/>
                    <a:gd name="connsiteX51" fmla="*/ 362514 w 1034979"/>
                    <a:gd name="connsiteY51" fmla="*/ 1286058 h 1516602"/>
                    <a:gd name="connsiteX52" fmla="*/ 358704 w 1034979"/>
                    <a:gd name="connsiteY52" fmla="*/ 1291773 h 1516602"/>
                    <a:gd name="connsiteX53" fmla="*/ 356799 w 1034979"/>
                    <a:gd name="connsiteY53" fmla="*/ 1297488 h 1516602"/>
                    <a:gd name="connsiteX54" fmla="*/ 352989 w 1034979"/>
                    <a:gd name="connsiteY54" fmla="*/ 1303203 h 1516602"/>
                    <a:gd name="connsiteX55" fmla="*/ 351084 w 1034979"/>
                    <a:gd name="connsiteY55" fmla="*/ 1308918 h 1516602"/>
                    <a:gd name="connsiteX56" fmla="*/ 347274 w 1034979"/>
                    <a:gd name="connsiteY56" fmla="*/ 1314633 h 1516602"/>
                    <a:gd name="connsiteX57" fmla="*/ 330129 w 1034979"/>
                    <a:gd name="connsiteY57" fmla="*/ 1381308 h 1516602"/>
                    <a:gd name="connsiteX58" fmla="*/ 328224 w 1034979"/>
                    <a:gd name="connsiteY58" fmla="*/ 1432743 h 1516602"/>
                    <a:gd name="connsiteX59" fmla="*/ 330129 w 1034979"/>
                    <a:gd name="connsiteY59" fmla="*/ 1457508 h 1516602"/>
                    <a:gd name="connsiteX60" fmla="*/ 332034 w 1034979"/>
                    <a:gd name="connsiteY60" fmla="*/ 1463223 h 1516602"/>
                    <a:gd name="connsiteX61" fmla="*/ 335844 w 1034979"/>
                    <a:gd name="connsiteY61" fmla="*/ 1467033 h 1516602"/>
                    <a:gd name="connsiteX62" fmla="*/ 364419 w 1034979"/>
                    <a:gd name="connsiteY62" fmla="*/ 1512753 h 1516602"/>
                    <a:gd name="connsiteX63" fmla="*/ 387279 w 1034979"/>
                    <a:gd name="connsiteY63" fmla="*/ 1514658 h 1516602"/>
                    <a:gd name="connsiteX64" fmla="*/ 392994 w 1034979"/>
                    <a:gd name="connsiteY64" fmla="*/ 1508943 h 1516602"/>
                    <a:gd name="connsiteX65" fmla="*/ 394899 w 1034979"/>
                    <a:gd name="connsiteY65" fmla="*/ 1497513 h 1516602"/>
                    <a:gd name="connsiteX66" fmla="*/ 396804 w 1034979"/>
                    <a:gd name="connsiteY66" fmla="*/ 1491798 h 1516602"/>
                    <a:gd name="connsiteX67" fmla="*/ 398709 w 1034979"/>
                    <a:gd name="connsiteY67" fmla="*/ 1474653 h 1516602"/>
                    <a:gd name="connsiteX68" fmla="*/ 400614 w 1034979"/>
                    <a:gd name="connsiteY68" fmla="*/ 1461318 h 1516602"/>
                    <a:gd name="connsiteX69" fmla="*/ 404424 w 1034979"/>
                    <a:gd name="connsiteY69" fmla="*/ 1404168 h 1516602"/>
                    <a:gd name="connsiteX70" fmla="*/ 410139 w 1034979"/>
                    <a:gd name="connsiteY70" fmla="*/ 1392738 h 1516602"/>
                    <a:gd name="connsiteX71" fmla="*/ 413949 w 1034979"/>
                    <a:gd name="connsiteY71" fmla="*/ 1379403 h 1516602"/>
                    <a:gd name="connsiteX72" fmla="*/ 415854 w 1034979"/>
                    <a:gd name="connsiteY72" fmla="*/ 1373688 h 1516602"/>
                    <a:gd name="connsiteX73" fmla="*/ 417759 w 1034979"/>
                    <a:gd name="connsiteY73" fmla="*/ 1360353 h 1516602"/>
                    <a:gd name="connsiteX74" fmla="*/ 421569 w 1034979"/>
                    <a:gd name="connsiteY74" fmla="*/ 1348923 h 1516602"/>
                    <a:gd name="connsiteX75" fmla="*/ 427284 w 1034979"/>
                    <a:gd name="connsiteY75" fmla="*/ 1335588 h 1516602"/>
                    <a:gd name="connsiteX76" fmla="*/ 467289 w 1034979"/>
                    <a:gd name="connsiteY76" fmla="*/ 1265103 h 1516602"/>
                    <a:gd name="connsiteX77" fmla="*/ 528455 w 1034979"/>
                    <a:gd name="connsiteY77" fmla="*/ 1252334 h 1516602"/>
                    <a:gd name="connsiteX78" fmla="*/ 601154 w 1034979"/>
                    <a:gd name="connsiteY78" fmla="*/ 1221700 h 1516602"/>
                    <a:gd name="connsiteX79" fmla="*/ 720654 w 1034979"/>
                    <a:gd name="connsiteY79" fmla="*/ 1316538 h 1516602"/>
                    <a:gd name="connsiteX80" fmla="*/ 733989 w 1034979"/>
                    <a:gd name="connsiteY80" fmla="*/ 1326063 h 1516602"/>
                    <a:gd name="connsiteX81" fmla="*/ 743514 w 1034979"/>
                    <a:gd name="connsiteY81" fmla="*/ 1327968 h 1516602"/>
                    <a:gd name="connsiteX82" fmla="*/ 749229 w 1034979"/>
                    <a:gd name="connsiteY82" fmla="*/ 1329873 h 1516602"/>
                    <a:gd name="connsiteX83" fmla="*/ 762564 w 1034979"/>
                    <a:gd name="connsiteY83" fmla="*/ 1335588 h 1516602"/>
                    <a:gd name="connsiteX84" fmla="*/ 777804 w 1034979"/>
                    <a:gd name="connsiteY84" fmla="*/ 1333683 h 1516602"/>
                    <a:gd name="connsiteX85" fmla="*/ 789234 w 1034979"/>
                    <a:gd name="connsiteY85" fmla="*/ 1327968 h 1516602"/>
                    <a:gd name="connsiteX86" fmla="*/ 794949 w 1034979"/>
                    <a:gd name="connsiteY86" fmla="*/ 1326063 h 1516602"/>
                    <a:gd name="connsiteX87" fmla="*/ 802569 w 1034979"/>
                    <a:gd name="connsiteY87" fmla="*/ 1308918 h 1516602"/>
                    <a:gd name="connsiteX88" fmla="*/ 800664 w 1034979"/>
                    <a:gd name="connsiteY88" fmla="*/ 1284153 h 1516602"/>
                    <a:gd name="connsiteX89" fmla="*/ 798759 w 1034979"/>
                    <a:gd name="connsiteY89" fmla="*/ 1278438 h 1516602"/>
                    <a:gd name="connsiteX90" fmla="*/ 796854 w 1034979"/>
                    <a:gd name="connsiteY90" fmla="*/ 1270818 h 1516602"/>
                    <a:gd name="connsiteX91" fmla="*/ 783519 w 1034979"/>
                    <a:gd name="connsiteY91" fmla="*/ 1253673 h 1516602"/>
                    <a:gd name="connsiteX92" fmla="*/ 773994 w 1034979"/>
                    <a:gd name="connsiteY92" fmla="*/ 1247958 h 1516602"/>
                    <a:gd name="connsiteX93" fmla="*/ 648264 w 1034979"/>
                    <a:gd name="connsiteY93" fmla="*/ 1156518 h 1516602"/>
                    <a:gd name="connsiteX94" fmla="*/ 644454 w 1034979"/>
                    <a:gd name="connsiteY94" fmla="*/ 1139373 h 1516602"/>
                    <a:gd name="connsiteX95" fmla="*/ 646359 w 1034979"/>
                    <a:gd name="connsiteY95" fmla="*/ 1131753 h 1516602"/>
                    <a:gd name="connsiteX96" fmla="*/ 650169 w 1034979"/>
                    <a:gd name="connsiteY96" fmla="*/ 1114608 h 1516602"/>
                    <a:gd name="connsiteX97" fmla="*/ 653979 w 1034979"/>
                    <a:gd name="connsiteY97" fmla="*/ 1108893 h 1516602"/>
                    <a:gd name="connsiteX98" fmla="*/ 655884 w 1034979"/>
                    <a:gd name="connsiteY98" fmla="*/ 1103178 h 1516602"/>
                    <a:gd name="connsiteX99" fmla="*/ 661599 w 1034979"/>
                    <a:gd name="connsiteY99" fmla="*/ 1101273 h 1516602"/>
                    <a:gd name="connsiteX100" fmla="*/ 671124 w 1034979"/>
                    <a:gd name="connsiteY100" fmla="*/ 1089843 h 1516602"/>
                    <a:gd name="connsiteX101" fmla="*/ 724464 w 1034979"/>
                    <a:gd name="connsiteY101" fmla="*/ 1082223 h 1516602"/>
                    <a:gd name="connsiteX102" fmla="*/ 842574 w 1034979"/>
                    <a:gd name="connsiteY102" fmla="*/ 1084128 h 1516602"/>
                    <a:gd name="connsiteX103" fmla="*/ 871149 w 1034979"/>
                    <a:gd name="connsiteY103" fmla="*/ 1086033 h 1516602"/>
                    <a:gd name="connsiteX104" fmla="*/ 899724 w 1034979"/>
                    <a:gd name="connsiteY104" fmla="*/ 1091748 h 1516602"/>
                    <a:gd name="connsiteX105" fmla="*/ 922584 w 1034979"/>
                    <a:gd name="connsiteY105" fmla="*/ 1095558 h 1516602"/>
                    <a:gd name="connsiteX106" fmla="*/ 951159 w 1034979"/>
                    <a:gd name="connsiteY106" fmla="*/ 1101273 h 1516602"/>
                    <a:gd name="connsiteX107" fmla="*/ 956874 w 1034979"/>
                    <a:gd name="connsiteY107" fmla="*/ 1101273 h 1516602"/>
                    <a:gd name="connsiteX108" fmla="*/ 1002594 w 1034979"/>
                    <a:gd name="connsiteY108" fmla="*/ 1099368 h 1516602"/>
                    <a:gd name="connsiteX109" fmla="*/ 1031169 w 1034979"/>
                    <a:gd name="connsiteY109" fmla="*/ 1091748 h 1516602"/>
                    <a:gd name="connsiteX110" fmla="*/ 1034979 w 1034979"/>
                    <a:gd name="connsiteY110" fmla="*/ 1086033 h 1516602"/>
                    <a:gd name="connsiteX111" fmla="*/ 1033074 w 1034979"/>
                    <a:gd name="connsiteY111" fmla="*/ 1066983 h 1516602"/>
                    <a:gd name="connsiteX112" fmla="*/ 1027359 w 1034979"/>
                    <a:gd name="connsiteY112" fmla="*/ 1063173 h 1516602"/>
                    <a:gd name="connsiteX113" fmla="*/ 1012119 w 1034979"/>
                    <a:gd name="connsiteY113" fmla="*/ 1061268 h 1516602"/>
                    <a:gd name="connsiteX114" fmla="*/ 1006404 w 1034979"/>
                    <a:gd name="connsiteY114" fmla="*/ 1059363 h 1516602"/>
                    <a:gd name="connsiteX115" fmla="*/ 998784 w 1034979"/>
                    <a:gd name="connsiteY115" fmla="*/ 1057458 h 1516602"/>
                    <a:gd name="connsiteX116" fmla="*/ 987354 w 1034979"/>
                    <a:gd name="connsiteY116" fmla="*/ 1049838 h 1516602"/>
                    <a:gd name="connsiteX117" fmla="*/ 975924 w 1034979"/>
                    <a:gd name="connsiteY117" fmla="*/ 1046028 h 1516602"/>
                    <a:gd name="connsiteX118" fmla="*/ 970209 w 1034979"/>
                    <a:gd name="connsiteY118" fmla="*/ 1044123 h 1516602"/>
                    <a:gd name="connsiteX119" fmla="*/ 962589 w 1034979"/>
                    <a:gd name="connsiteY119" fmla="*/ 1042218 h 1516602"/>
                    <a:gd name="connsiteX120" fmla="*/ 956874 w 1034979"/>
                    <a:gd name="connsiteY120" fmla="*/ 1040313 h 1516602"/>
                    <a:gd name="connsiteX121" fmla="*/ 935919 w 1034979"/>
                    <a:gd name="connsiteY121" fmla="*/ 1034598 h 1516602"/>
                    <a:gd name="connsiteX122" fmla="*/ 825429 w 1034979"/>
                    <a:gd name="connsiteY122" fmla="*/ 1034598 h 1516602"/>
                    <a:gd name="connsiteX123" fmla="*/ 730179 w 1034979"/>
                    <a:gd name="connsiteY123" fmla="*/ 1038408 h 1516602"/>
                    <a:gd name="connsiteX124" fmla="*/ 669219 w 1034979"/>
                    <a:gd name="connsiteY124" fmla="*/ 1046028 h 1516602"/>
                    <a:gd name="connsiteX125" fmla="*/ 646359 w 1034979"/>
                    <a:gd name="connsiteY125" fmla="*/ 1049838 h 1516602"/>
                    <a:gd name="connsiteX126" fmla="*/ 642549 w 1034979"/>
                    <a:gd name="connsiteY126" fmla="*/ 1038408 h 1516602"/>
                    <a:gd name="connsiteX127" fmla="*/ 640644 w 1034979"/>
                    <a:gd name="connsiteY127" fmla="*/ 1032693 h 1516602"/>
                    <a:gd name="connsiteX128" fmla="*/ 642549 w 1034979"/>
                    <a:gd name="connsiteY128" fmla="*/ 1015548 h 1516602"/>
                    <a:gd name="connsiteX129" fmla="*/ 644454 w 1034979"/>
                    <a:gd name="connsiteY129" fmla="*/ 1009833 h 1516602"/>
                    <a:gd name="connsiteX130" fmla="*/ 661599 w 1034979"/>
                    <a:gd name="connsiteY130" fmla="*/ 1000308 h 1516602"/>
                    <a:gd name="connsiteX131" fmla="*/ 673029 w 1034979"/>
                    <a:gd name="connsiteY131" fmla="*/ 992688 h 1516602"/>
                    <a:gd name="connsiteX132" fmla="*/ 674934 w 1034979"/>
                    <a:gd name="connsiteY132" fmla="*/ 986973 h 1516602"/>
                    <a:gd name="connsiteX133" fmla="*/ 680649 w 1034979"/>
                    <a:gd name="connsiteY133" fmla="*/ 985068 h 1516602"/>
                    <a:gd name="connsiteX134" fmla="*/ 686364 w 1034979"/>
                    <a:gd name="connsiteY134" fmla="*/ 981258 h 1516602"/>
                    <a:gd name="connsiteX135" fmla="*/ 695889 w 1034979"/>
                    <a:gd name="connsiteY135" fmla="*/ 971733 h 1516602"/>
                    <a:gd name="connsiteX136" fmla="*/ 705414 w 1034979"/>
                    <a:gd name="connsiteY136" fmla="*/ 960303 h 1516602"/>
                    <a:gd name="connsiteX137" fmla="*/ 716844 w 1034979"/>
                    <a:gd name="connsiteY137" fmla="*/ 952683 h 1516602"/>
                    <a:gd name="connsiteX138" fmla="*/ 732084 w 1034979"/>
                    <a:gd name="connsiteY138" fmla="*/ 939348 h 1516602"/>
                    <a:gd name="connsiteX139" fmla="*/ 741609 w 1034979"/>
                    <a:gd name="connsiteY139" fmla="*/ 927918 h 1516602"/>
                    <a:gd name="connsiteX140" fmla="*/ 753039 w 1034979"/>
                    <a:gd name="connsiteY140" fmla="*/ 918393 h 1516602"/>
                    <a:gd name="connsiteX141" fmla="*/ 758754 w 1034979"/>
                    <a:gd name="connsiteY141" fmla="*/ 906963 h 1516602"/>
                    <a:gd name="connsiteX142" fmla="*/ 760659 w 1034979"/>
                    <a:gd name="connsiteY142" fmla="*/ 901248 h 1516602"/>
                    <a:gd name="connsiteX143" fmla="*/ 766374 w 1034979"/>
                    <a:gd name="connsiteY143" fmla="*/ 889818 h 1516602"/>
                    <a:gd name="connsiteX144" fmla="*/ 764469 w 1034979"/>
                    <a:gd name="connsiteY144" fmla="*/ 874578 h 1516602"/>
                    <a:gd name="connsiteX145" fmla="*/ 758754 w 1034979"/>
                    <a:gd name="connsiteY145" fmla="*/ 872673 h 1516602"/>
                    <a:gd name="connsiteX146" fmla="*/ 737799 w 1034979"/>
                    <a:gd name="connsiteY146" fmla="*/ 874578 h 1516602"/>
                    <a:gd name="connsiteX147" fmla="*/ 732084 w 1034979"/>
                    <a:gd name="connsiteY147" fmla="*/ 878388 h 1516602"/>
                    <a:gd name="connsiteX148" fmla="*/ 699699 w 1034979"/>
                    <a:gd name="connsiteY148" fmla="*/ 899343 h 1516602"/>
                    <a:gd name="connsiteX149" fmla="*/ 595181 w 1034979"/>
                    <a:gd name="connsiteY149" fmla="*/ 957831 h 1516602"/>
                    <a:gd name="connsiteX150" fmla="*/ 507294 w 1034979"/>
                    <a:gd name="connsiteY150" fmla="*/ 847908 h 1516602"/>
                    <a:gd name="connsiteX151" fmla="*/ 503484 w 1034979"/>
                    <a:gd name="connsiteY151" fmla="*/ 358323 h 1516602"/>
                    <a:gd name="connsiteX152" fmla="*/ 499674 w 1034979"/>
                    <a:gd name="connsiteY152" fmla="*/ 66858 h 1516602"/>
                    <a:gd name="connsiteX153" fmla="*/ 490149 w 1034979"/>
                    <a:gd name="connsiteY153" fmla="*/ 40188 h 1516602"/>
                    <a:gd name="connsiteX154" fmla="*/ 488244 w 1034979"/>
                    <a:gd name="connsiteY154" fmla="*/ 34473 h 1516602"/>
                    <a:gd name="connsiteX155" fmla="*/ 484434 w 1034979"/>
                    <a:gd name="connsiteY155" fmla="*/ 28758 h 1516602"/>
                    <a:gd name="connsiteX156" fmla="*/ 478719 w 1034979"/>
                    <a:gd name="connsiteY156" fmla="*/ 17328 h 1516602"/>
                    <a:gd name="connsiteX157" fmla="*/ 473004 w 1034979"/>
                    <a:gd name="connsiteY157" fmla="*/ 13518 h 1516602"/>
                    <a:gd name="connsiteX158" fmla="*/ 469194 w 1034979"/>
                    <a:gd name="connsiteY158" fmla="*/ 7803 h 1516602"/>
                    <a:gd name="connsiteX159" fmla="*/ 429189 w 1034979"/>
                    <a:gd name="connsiteY159" fmla="*/ 11613 h 1516602"/>
                    <a:gd name="connsiteX160" fmla="*/ 425379 w 1034979"/>
                    <a:gd name="connsiteY160" fmla="*/ 78288 h 1516602"/>
                    <a:gd name="connsiteX161" fmla="*/ 425379 w 1034979"/>
                    <a:gd name="connsiteY161" fmla="*/ 84003 h 1516602"/>
                    <a:gd name="connsiteX162" fmla="*/ 429189 w 1034979"/>
                    <a:gd name="connsiteY162" fmla="*/ 238308 h 1516602"/>
                    <a:gd name="connsiteX163" fmla="*/ 440619 w 1034979"/>
                    <a:gd name="connsiteY163" fmla="*/ 421188 h 1516602"/>
                    <a:gd name="connsiteX164" fmla="*/ 435265 w 1034979"/>
                    <a:gd name="connsiteY164" fmla="*/ 718368 h 1516602"/>
                    <a:gd name="connsiteX165" fmla="*/ 435059 w 1034979"/>
                    <a:gd name="connsiteY165" fmla="*/ 799046 h 1516602"/>
                    <a:gd name="connsiteX166" fmla="*/ 430322 w 1034979"/>
                    <a:gd name="connsiteY166"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181539 w 1034979"/>
                    <a:gd name="connsiteY6" fmla="*/ 937443 h 1516602"/>
                    <a:gd name="connsiteX7" fmla="*/ 116769 w 1034979"/>
                    <a:gd name="connsiteY7" fmla="*/ 903153 h 1516602"/>
                    <a:gd name="connsiteX8" fmla="*/ 59619 w 1034979"/>
                    <a:gd name="connsiteY8" fmla="*/ 874578 h 1516602"/>
                    <a:gd name="connsiteX9" fmla="*/ 46284 w 1034979"/>
                    <a:gd name="connsiteY9" fmla="*/ 895533 h 1516602"/>
                    <a:gd name="connsiteX10" fmla="*/ 50094 w 1034979"/>
                    <a:gd name="connsiteY10" fmla="*/ 933633 h 1516602"/>
                    <a:gd name="connsiteX11" fmla="*/ 53904 w 1034979"/>
                    <a:gd name="connsiteY11" fmla="*/ 939348 h 1516602"/>
                    <a:gd name="connsiteX12" fmla="*/ 59619 w 1034979"/>
                    <a:gd name="connsiteY12" fmla="*/ 943158 h 1516602"/>
                    <a:gd name="connsiteX13" fmla="*/ 63429 w 1034979"/>
                    <a:gd name="connsiteY13" fmla="*/ 948873 h 1516602"/>
                    <a:gd name="connsiteX14" fmla="*/ 80574 w 1034979"/>
                    <a:gd name="connsiteY14" fmla="*/ 958398 h 1516602"/>
                    <a:gd name="connsiteX15" fmla="*/ 166299 w 1034979"/>
                    <a:gd name="connsiteY15" fmla="*/ 979353 h 1516602"/>
                    <a:gd name="connsiteX16" fmla="*/ 191064 w 1034979"/>
                    <a:gd name="connsiteY16" fmla="*/ 985068 h 1516602"/>
                    <a:gd name="connsiteX17" fmla="*/ 208209 w 1034979"/>
                    <a:gd name="connsiteY17" fmla="*/ 990783 h 1516602"/>
                    <a:gd name="connsiteX18" fmla="*/ 213924 w 1034979"/>
                    <a:gd name="connsiteY18" fmla="*/ 992688 h 1516602"/>
                    <a:gd name="connsiteX19" fmla="*/ 229164 w 1034979"/>
                    <a:gd name="connsiteY19" fmla="*/ 996498 h 1516602"/>
                    <a:gd name="connsiteX20" fmla="*/ 248214 w 1034979"/>
                    <a:gd name="connsiteY20" fmla="*/ 1002213 h 1516602"/>
                    <a:gd name="connsiteX21" fmla="*/ 253929 w 1034979"/>
                    <a:gd name="connsiteY21" fmla="*/ 1006023 h 1516602"/>
                    <a:gd name="connsiteX22" fmla="*/ 267264 w 1034979"/>
                    <a:gd name="connsiteY22" fmla="*/ 1021263 h 1516602"/>
                    <a:gd name="connsiteX23" fmla="*/ 272979 w 1034979"/>
                    <a:gd name="connsiteY23" fmla="*/ 1040313 h 1516602"/>
                    <a:gd name="connsiteX24" fmla="*/ 274884 w 1034979"/>
                    <a:gd name="connsiteY24" fmla="*/ 1046028 h 1516602"/>
                    <a:gd name="connsiteX25" fmla="*/ 276789 w 1034979"/>
                    <a:gd name="connsiteY25" fmla="*/ 1051743 h 1516602"/>
                    <a:gd name="connsiteX26" fmla="*/ 278694 w 1034979"/>
                    <a:gd name="connsiteY26" fmla="*/ 1076508 h 1516602"/>
                    <a:gd name="connsiteX27" fmla="*/ 280599 w 1034979"/>
                    <a:gd name="connsiteY27" fmla="*/ 1082223 h 1516602"/>
                    <a:gd name="connsiteX28" fmla="*/ 278694 w 1034979"/>
                    <a:gd name="connsiteY28" fmla="*/ 1101273 h 1516602"/>
                    <a:gd name="connsiteX29" fmla="*/ 276789 w 1034979"/>
                    <a:gd name="connsiteY29" fmla="*/ 1110798 h 1516602"/>
                    <a:gd name="connsiteX30" fmla="*/ 263454 w 1034979"/>
                    <a:gd name="connsiteY30" fmla="*/ 1124133 h 1516602"/>
                    <a:gd name="connsiteX31" fmla="*/ 252024 w 1034979"/>
                    <a:gd name="connsiteY31" fmla="*/ 1131753 h 1516602"/>
                    <a:gd name="connsiteX32" fmla="*/ 240594 w 1034979"/>
                    <a:gd name="connsiteY32" fmla="*/ 1135563 h 1516602"/>
                    <a:gd name="connsiteX33" fmla="*/ 27234 w 1034979"/>
                    <a:gd name="connsiteY33" fmla="*/ 1154613 h 1516602"/>
                    <a:gd name="connsiteX34" fmla="*/ 15804 w 1034979"/>
                    <a:gd name="connsiteY34" fmla="*/ 1160328 h 1516602"/>
                    <a:gd name="connsiteX35" fmla="*/ 6279 w 1034979"/>
                    <a:gd name="connsiteY35" fmla="*/ 1169853 h 1516602"/>
                    <a:gd name="connsiteX36" fmla="*/ 4374 w 1034979"/>
                    <a:gd name="connsiteY36" fmla="*/ 1175568 h 1516602"/>
                    <a:gd name="connsiteX37" fmla="*/ 564 w 1034979"/>
                    <a:gd name="connsiteY37" fmla="*/ 1181283 h 1516602"/>
                    <a:gd name="connsiteX38" fmla="*/ 6279 w 1034979"/>
                    <a:gd name="connsiteY38" fmla="*/ 1213668 h 1516602"/>
                    <a:gd name="connsiteX39" fmla="*/ 11994 w 1034979"/>
                    <a:gd name="connsiteY39" fmla="*/ 1217478 h 1516602"/>
                    <a:gd name="connsiteX40" fmla="*/ 17709 w 1034979"/>
                    <a:gd name="connsiteY40" fmla="*/ 1219383 h 1516602"/>
                    <a:gd name="connsiteX41" fmla="*/ 145344 w 1034979"/>
                    <a:gd name="connsiteY41" fmla="*/ 1217478 h 1516602"/>
                    <a:gd name="connsiteX42" fmla="*/ 239202 w 1034979"/>
                    <a:gd name="connsiteY42" fmla="*/ 1214801 h 1516602"/>
                    <a:gd name="connsiteX43" fmla="*/ 318699 w 1034979"/>
                    <a:gd name="connsiteY43" fmla="*/ 1217478 h 1516602"/>
                    <a:gd name="connsiteX44" fmla="*/ 330129 w 1034979"/>
                    <a:gd name="connsiteY44" fmla="*/ 1223193 h 1516602"/>
                    <a:gd name="connsiteX45" fmla="*/ 333939 w 1034979"/>
                    <a:gd name="connsiteY45" fmla="*/ 1228908 h 1516602"/>
                    <a:gd name="connsiteX46" fmla="*/ 339654 w 1034979"/>
                    <a:gd name="connsiteY46" fmla="*/ 1230813 h 1516602"/>
                    <a:gd name="connsiteX47" fmla="*/ 351084 w 1034979"/>
                    <a:gd name="connsiteY47" fmla="*/ 1238433 h 1516602"/>
                    <a:gd name="connsiteX48" fmla="*/ 356799 w 1034979"/>
                    <a:gd name="connsiteY48" fmla="*/ 1242243 h 1516602"/>
                    <a:gd name="connsiteX49" fmla="*/ 360609 w 1034979"/>
                    <a:gd name="connsiteY49" fmla="*/ 1247958 h 1516602"/>
                    <a:gd name="connsiteX50" fmla="*/ 366324 w 1034979"/>
                    <a:gd name="connsiteY50" fmla="*/ 1259388 h 1516602"/>
                    <a:gd name="connsiteX51" fmla="*/ 362514 w 1034979"/>
                    <a:gd name="connsiteY51" fmla="*/ 1286058 h 1516602"/>
                    <a:gd name="connsiteX52" fmla="*/ 358704 w 1034979"/>
                    <a:gd name="connsiteY52" fmla="*/ 1291773 h 1516602"/>
                    <a:gd name="connsiteX53" fmla="*/ 356799 w 1034979"/>
                    <a:gd name="connsiteY53" fmla="*/ 1297488 h 1516602"/>
                    <a:gd name="connsiteX54" fmla="*/ 352989 w 1034979"/>
                    <a:gd name="connsiteY54" fmla="*/ 1303203 h 1516602"/>
                    <a:gd name="connsiteX55" fmla="*/ 351084 w 1034979"/>
                    <a:gd name="connsiteY55" fmla="*/ 1308918 h 1516602"/>
                    <a:gd name="connsiteX56" fmla="*/ 347274 w 1034979"/>
                    <a:gd name="connsiteY56" fmla="*/ 1314633 h 1516602"/>
                    <a:gd name="connsiteX57" fmla="*/ 330129 w 1034979"/>
                    <a:gd name="connsiteY57" fmla="*/ 1381308 h 1516602"/>
                    <a:gd name="connsiteX58" fmla="*/ 328224 w 1034979"/>
                    <a:gd name="connsiteY58" fmla="*/ 1432743 h 1516602"/>
                    <a:gd name="connsiteX59" fmla="*/ 330129 w 1034979"/>
                    <a:gd name="connsiteY59" fmla="*/ 1457508 h 1516602"/>
                    <a:gd name="connsiteX60" fmla="*/ 332034 w 1034979"/>
                    <a:gd name="connsiteY60" fmla="*/ 1463223 h 1516602"/>
                    <a:gd name="connsiteX61" fmla="*/ 335844 w 1034979"/>
                    <a:gd name="connsiteY61" fmla="*/ 1467033 h 1516602"/>
                    <a:gd name="connsiteX62" fmla="*/ 364419 w 1034979"/>
                    <a:gd name="connsiteY62" fmla="*/ 1512753 h 1516602"/>
                    <a:gd name="connsiteX63" fmla="*/ 387279 w 1034979"/>
                    <a:gd name="connsiteY63" fmla="*/ 1514658 h 1516602"/>
                    <a:gd name="connsiteX64" fmla="*/ 392994 w 1034979"/>
                    <a:gd name="connsiteY64" fmla="*/ 1508943 h 1516602"/>
                    <a:gd name="connsiteX65" fmla="*/ 394899 w 1034979"/>
                    <a:gd name="connsiteY65" fmla="*/ 1497513 h 1516602"/>
                    <a:gd name="connsiteX66" fmla="*/ 396804 w 1034979"/>
                    <a:gd name="connsiteY66" fmla="*/ 1491798 h 1516602"/>
                    <a:gd name="connsiteX67" fmla="*/ 398709 w 1034979"/>
                    <a:gd name="connsiteY67" fmla="*/ 1474653 h 1516602"/>
                    <a:gd name="connsiteX68" fmla="*/ 400614 w 1034979"/>
                    <a:gd name="connsiteY68" fmla="*/ 1461318 h 1516602"/>
                    <a:gd name="connsiteX69" fmla="*/ 404424 w 1034979"/>
                    <a:gd name="connsiteY69" fmla="*/ 1404168 h 1516602"/>
                    <a:gd name="connsiteX70" fmla="*/ 410139 w 1034979"/>
                    <a:gd name="connsiteY70" fmla="*/ 1392738 h 1516602"/>
                    <a:gd name="connsiteX71" fmla="*/ 413949 w 1034979"/>
                    <a:gd name="connsiteY71" fmla="*/ 1379403 h 1516602"/>
                    <a:gd name="connsiteX72" fmla="*/ 415854 w 1034979"/>
                    <a:gd name="connsiteY72" fmla="*/ 1373688 h 1516602"/>
                    <a:gd name="connsiteX73" fmla="*/ 417759 w 1034979"/>
                    <a:gd name="connsiteY73" fmla="*/ 1360353 h 1516602"/>
                    <a:gd name="connsiteX74" fmla="*/ 421569 w 1034979"/>
                    <a:gd name="connsiteY74" fmla="*/ 1348923 h 1516602"/>
                    <a:gd name="connsiteX75" fmla="*/ 427284 w 1034979"/>
                    <a:gd name="connsiteY75" fmla="*/ 1335588 h 1516602"/>
                    <a:gd name="connsiteX76" fmla="*/ 467289 w 1034979"/>
                    <a:gd name="connsiteY76" fmla="*/ 1265103 h 1516602"/>
                    <a:gd name="connsiteX77" fmla="*/ 528455 w 1034979"/>
                    <a:gd name="connsiteY77" fmla="*/ 1252334 h 1516602"/>
                    <a:gd name="connsiteX78" fmla="*/ 601154 w 1034979"/>
                    <a:gd name="connsiteY78" fmla="*/ 1221700 h 1516602"/>
                    <a:gd name="connsiteX79" fmla="*/ 720654 w 1034979"/>
                    <a:gd name="connsiteY79" fmla="*/ 1316538 h 1516602"/>
                    <a:gd name="connsiteX80" fmla="*/ 733989 w 1034979"/>
                    <a:gd name="connsiteY80" fmla="*/ 1326063 h 1516602"/>
                    <a:gd name="connsiteX81" fmla="*/ 743514 w 1034979"/>
                    <a:gd name="connsiteY81" fmla="*/ 1327968 h 1516602"/>
                    <a:gd name="connsiteX82" fmla="*/ 749229 w 1034979"/>
                    <a:gd name="connsiteY82" fmla="*/ 1329873 h 1516602"/>
                    <a:gd name="connsiteX83" fmla="*/ 762564 w 1034979"/>
                    <a:gd name="connsiteY83" fmla="*/ 1335588 h 1516602"/>
                    <a:gd name="connsiteX84" fmla="*/ 777804 w 1034979"/>
                    <a:gd name="connsiteY84" fmla="*/ 1333683 h 1516602"/>
                    <a:gd name="connsiteX85" fmla="*/ 789234 w 1034979"/>
                    <a:gd name="connsiteY85" fmla="*/ 1327968 h 1516602"/>
                    <a:gd name="connsiteX86" fmla="*/ 794949 w 1034979"/>
                    <a:gd name="connsiteY86" fmla="*/ 1326063 h 1516602"/>
                    <a:gd name="connsiteX87" fmla="*/ 802569 w 1034979"/>
                    <a:gd name="connsiteY87" fmla="*/ 1308918 h 1516602"/>
                    <a:gd name="connsiteX88" fmla="*/ 800664 w 1034979"/>
                    <a:gd name="connsiteY88" fmla="*/ 1284153 h 1516602"/>
                    <a:gd name="connsiteX89" fmla="*/ 798759 w 1034979"/>
                    <a:gd name="connsiteY89" fmla="*/ 1278438 h 1516602"/>
                    <a:gd name="connsiteX90" fmla="*/ 796854 w 1034979"/>
                    <a:gd name="connsiteY90" fmla="*/ 1270818 h 1516602"/>
                    <a:gd name="connsiteX91" fmla="*/ 783519 w 1034979"/>
                    <a:gd name="connsiteY91" fmla="*/ 1253673 h 1516602"/>
                    <a:gd name="connsiteX92" fmla="*/ 773994 w 1034979"/>
                    <a:gd name="connsiteY92" fmla="*/ 1247958 h 1516602"/>
                    <a:gd name="connsiteX93" fmla="*/ 648264 w 1034979"/>
                    <a:gd name="connsiteY93" fmla="*/ 1156518 h 1516602"/>
                    <a:gd name="connsiteX94" fmla="*/ 644454 w 1034979"/>
                    <a:gd name="connsiteY94" fmla="*/ 1139373 h 1516602"/>
                    <a:gd name="connsiteX95" fmla="*/ 646359 w 1034979"/>
                    <a:gd name="connsiteY95" fmla="*/ 1131753 h 1516602"/>
                    <a:gd name="connsiteX96" fmla="*/ 650169 w 1034979"/>
                    <a:gd name="connsiteY96" fmla="*/ 1114608 h 1516602"/>
                    <a:gd name="connsiteX97" fmla="*/ 653979 w 1034979"/>
                    <a:gd name="connsiteY97" fmla="*/ 1108893 h 1516602"/>
                    <a:gd name="connsiteX98" fmla="*/ 655884 w 1034979"/>
                    <a:gd name="connsiteY98" fmla="*/ 1103178 h 1516602"/>
                    <a:gd name="connsiteX99" fmla="*/ 661599 w 1034979"/>
                    <a:gd name="connsiteY99" fmla="*/ 1101273 h 1516602"/>
                    <a:gd name="connsiteX100" fmla="*/ 671124 w 1034979"/>
                    <a:gd name="connsiteY100" fmla="*/ 1089843 h 1516602"/>
                    <a:gd name="connsiteX101" fmla="*/ 724464 w 1034979"/>
                    <a:gd name="connsiteY101" fmla="*/ 1082223 h 1516602"/>
                    <a:gd name="connsiteX102" fmla="*/ 842574 w 1034979"/>
                    <a:gd name="connsiteY102" fmla="*/ 1084128 h 1516602"/>
                    <a:gd name="connsiteX103" fmla="*/ 871149 w 1034979"/>
                    <a:gd name="connsiteY103" fmla="*/ 1086033 h 1516602"/>
                    <a:gd name="connsiteX104" fmla="*/ 899724 w 1034979"/>
                    <a:gd name="connsiteY104" fmla="*/ 1091748 h 1516602"/>
                    <a:gd name="connsiteX105" fmla="*/ 922584 w 1034979"/>
                    <a:gd name="connsiteY105" fmla="*/ 1095558 h 1516602"/>
                    <a:gd name="connsiteX106" fmla="*/ 951159 w 1034979"/>
                    <a:gd name="connsiteY106" fmla="*/ 1101273 h 1516602"/>
                    <a:gd name="connsiteX107" fmla="*/ 956874 w 1034979"/>
                    <a:gd name="connsiteY107" fmla="*/ 1101273 h 1516602"/>
                    <a:gd name="connsiteX108" fmla="*/ 1002594 w 1034979"/>
                    <a:gd name="connsiteY108" fmla="*/ 1099368 h 1516602"/>
                    <a:gd name="connsiteX109" fmla="*/ 1031169 w 1034979"/>
                    <a:gd name="connsiteY109" fmla="*/ 1091748 h 1516602"/>
                    <a:gd name="connsiteX110" fmla="*/ 1034979 w 1034979"/>
                    <a:gd name="connsiteY110" fmla="*/ 1086033 h 1516602"/>
                    <a:gd name="connsiteX111" fmla="*/ 1033074 w 1034979"/>
                    <a:gd name="connsiteY111" fmla="*/ 1066983 h 1516602"/>
                    <a:gd name="connsiteX112" fmla="*/ 1027359 w 1034979"/>
                    <a:gd name="connsiteY112" fmla="*/ 1063173 h 1516602"/>
                    <a:gd name="connsiteX113" fmla="*/ 1012119 w 1034979"/>
                    <a:gd name="connsiteY113" fmla="*/ 1061268 h 1516602"/>
                    <a:gd name="connsiteX114" fmla="*/ 1006404 w 1034979"/>
                    <a:gd name="connsiteY114" fmla="*/ 1059363 h 1516602"/>
                    <a:gd name="connsiteX115" fmla="*/ 998784 w 1034979"/>
                    <a:gd name="connsiteY115" fmla="*/ 1057458 h 1516602"/>
                    <a:gd name="connsiteX116" fmla="*/ 987354 w 1034979"/>
                    <a:gd name="connsiteY116" fmla="*/ 1049838 h 1516602"/>
                    <a:gd name="connsiteX117" fmla="*/ 975924 w 1034979"/>
                    <a:gd name="connsiteY117" fmla="*/ 1046028 h 1516602"/>
                    <a:gd name="connsiteX118" fmla="*/ 970209 w 1034979"/>
                    <a:gd name="connsiteY118" fmla="*/ 1044123 h 1516602"/>
                    <a:gd name="connsiteX119" fmla="*/ 962589 w 1034979"/>
                    <a:gd name="connsiteY119" fmla="*/ 1042218 h 1516602"/>
                    <a:gd name="connsiteX120" fmla="*/ 956874 w 1034979"/>
                    <a:gd name="connsiteY120" fmla="*/ 1040313 h 1516602"/>
                    <a:gd name="connsiteX121" fmla="*/ 935919 w 1034979"/>
                    <a:gd name="connsiteY121" fmla="*/ 1034598 h 1516602"/>
                    <a:gd name="connsiteX122" fmla="*/ 825429 w 1034979"/>
                    <a:gd name="connsiteY122" fmla="*/ 1034598 h 1516602"/>
                    <a:gd name="connsiteX123" fmla="*/ 730179 w 1034979"/>
                    <a:gd name="connsiteY123" fmla="*/ 1038408 h 1516602"/>
                    <a:gd name="connsiteX124" fmla="*/ 669219 w 1034979"/>
                    <a:gd name="connsiteY124" fmla="*/ 1046028 h 1516602"/>
                    <a:gd name="connsiteX125" fmla="*/ 646359 w 1034979"/>
                    <a:gd name="connsiteY125" fmla="*/ 1049838 h 1516602"/>
                    <a:gd name="connsiteX126" fmla="*/ 642549 w 1034979"/>
                    <a:gd name="connsiteY126" fmla="*/ 1038408 h 1516602"/>
                    <a:gd name="connsiteX127" fmla="*/ 640644 w 1034979"/>
                    <a:gd name="connsiteY127" fmla="*/ 1032693 h 1516602"/>
                    <a:gd name="connsiteX128" fmla="*/ 642549 w 1034979"/>
                    <a:gd name="connsiteY128" fmla="*/ 1015548 h 1516602"/>
                    <a:gd name="connsiteX129" fmla="*/ 644454 w 1034979"/>
                    <a:gd name="connsiteY129" fmla="*/ 1009833 h 1516602"/>
                    <a:gd name="connsiteX130" fmla="*/ 661599 w 1034979"/>
                    <a:gd name="connsiteY130" fmla="*/ 1000308 h 1516602"/>
                    <a:gd name="connsiteX131" fmla="*/ 673029 w 1034979"/>
                    <a:gd name="connsiteY131" fmla="*/ 992688 h 1516602"/>
                    <a:gd name="connsiteX132" fmla="*/ 674934 w 1034979"/>
                    <a:gd name="connsiteY132" fmla="*/ 986973 h 1516602"/>
                    <a:gd name="connsiteX133" fmla="*/ 680649 w 1034979"/>
                    <a:gd name="connsiteY133" fmla="*/ 985068 h 1516602"/>
                    <a:gd name="connsiteX134" fmla="*/ 686364 w 1034979"/>
                    <a:gd name="connsiteY134" fmla="*/ 981258 h 1516602"/>
                    <a:gd name="connsiteX135" fmla="*/ 695889 w 1034979"/>
                    <a:gd name="connsiteY135" fmla="*/ 971733 h 1516602"/>
                    <a:gd name="connsiteX136" fmla="*/ 705414 w 1034979"/>
                    <a:gd name="connsiteY136" fmla="*/ 960303 h 1516602"/>
                    <a:gd name="connsiteX137" fmla="*/ 716844 w 1034979"/>
                    <a:gd name="connsiteY137" fmla="*/ 952683 h 1516602"/>
                    <a:gd name="connsiteX138" fmla="*/ 732084 w 1034979"/>
                    <a:gd name="connsiteY138" fmla="*/ 939348 h 1516602"/>
                    <a:gd name="connsiteX139" fmla="*/ 741609 w 1034979"/>
                    <a:gd name="connsiteY139" fmla="*/ 927918 h 1516602"/>
                    <a:gd name="connsiteX140" fmla="*/ 753039 w 1034979"/>
                    <a:gd name="connsiteY140" fmla="*/ 918393 h 1516602"/>
                    <a:gd name="connsiteX141" fmla="*/ 758754 w 1034979"/>
                    <a:gd name="connsiteY141" fmla="*/ 906963 h 1516602"/>
                    <a:gd name="connsiteX142" fmla="*/ 760659 w 1034979"/>
                    <a:gd name="connsiteY142" fmla="*/ 901248 h 1516602"/>
                    <a:gd name="connsiteX143" fmla="*/ 766374 w 1034979"/>
                    <a:gd name="connsiteY143" fmla="*/ 889818 h 1516602"/>
                    <a:gd name="connsiteX144" fmla="*/ 764469 w 1034979"/>
                    <a:gd name="connsiteY144" fmla="*/ 874578 h 1516602"/>
                    <a:gd name="connsiteX145" fmla="*/ 758754 w 1034979"/>
                    <a:gd name="connsiteY145" fmla="*/ 872673 h 1516602"/>
                    <a:gd name="connsiteX146" fmla="*/ 737799 w 1034979"/>
                    <a:gd name="connsiteY146" fmla="*/ 874578 h 1516602"/>
                    <a:gd name="connsiteX147" fmla="*/ 732084 w 1034979"/>
                    <a:gd name="connsiteY147" fmla="*/ 878388 h 1516602"/>
                    <a:gd name="connsiteX148" fmla="*/ 699699 w 1034979"/>
                    <a:gd name="connsiteY148" fmla="*/ 899343 h 1516602"/>
                    <a:gd name="connsiteX149" fmla="*/ 595181 w 1034979"/>
                    <a:gd name="connsiteY149" fmla="*/ 957831 h 1516602"/>
                    <a:gd name="connsiteX150" fmla="*/ 507294 w 1034979"/>
                    <a:gd name="connsiteY150" fmla="*/ 847908 h 1516602"/>
                    <a:gd name="connsiteX151" fmla="*/ 503484 w 1034979"/>
                    <a:gd name="connsiteY151" fmla="*/ 358323 h 1516602"/>
                    <a:gd name="connsiteX152" fmla="*/ 499674 w 1034979"/>
                    <a:gd name="connsiteY152" fmla="*/ 66858 h 1516602"/>
                    <a:gd name="connsiteX153" fmla="*/ 490149 w 1034979"/>
                    <a:gd name="connsiteY153" fmla="*/ 40188 h 1516602"/>
                    <a:gd name="connsiteX154" fmla="*/ 488244 w 1034979"/>
                    <a:gd name="connsiteY154" fmla="*/ 34473 h 1516602"/>
                    <a:gd name="connsiteX155" fmla="*/ 484434 w 1034979"/>
                    <a:gd name="connsiteY155" fmla="*/ 28758 h 1516602"/>
                    <a:gd name="connsiteX156" fmla="*/ 478719 w 1034979"/>
                    <a:gd name="connsiteY156" fmla="*/ 17328 h 1516602"/>
                    <a:gd name="connsiteX157" fmla="*/ 473004 w 1034979"/>
                    <a:gd name="connsiteY157" fmla="*/ 13518 h 1516602"/>
                    <a:gd name="connsiteX158" fmla="*/ 469194 w 1034979"/>
                    <a:gd name="connsiteY158" fmla="*/ 7803 h 1516602"/>
                    <a:gd name="connsiteX159" fmla="*/ 429189 w 1034979"/>
                    <a:gd name="connsiteY159" fmla="*/ 11613 h 1516602"/>
                    <a:gd name="connsiteX160" fmla="*/ 425379 w 1034979"/>
                    <a:gd name="connsiteY160" fmla="*/ 78288 h 1516602"/>
                    <a:gd name="connsiteX161" fmla="*/ 425379 w 1034979"/>
                    <a:gd name="connsiteY161" fmla="*/ 84003 h 1516602"/>
                    <a:gd name="connsiteX162" fmla="*/ 429189 w 1034979"/>
                    <a:gd name="connsiteY162" fmla="*/ 238308 h 1516602"/>
                    <a:gd name="connsiteX163" fmla="*/ 440619 w 1034979"/>
                    <a:gd name="connsiteY163" fmla="*/ 421188 h 1516602"/>
                    <a:gd name="connsiteX164" fmla="*/ 435265 w 1034979"/>
                    <a:gd name="connsiteY164" fmla="*/ 718368 h 1516602"/>
                    <a:gd name="connsiteX165" fmla="*/ 435059 w 1034979"/>
                    <a:gd name="connsiteY165" fmla="*/ 799046 h 1516602"/>
                    <a:gd name="connsiteX166" fmla="*/ 430322 w 1034979"/>
                    <a:gd name="connsiteY166"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181539 w 1034979"/>
                    <a:gd name="connsiteY6" fmla="*/ 937443 h 1516602"/>
                    <a:gd name="connsiteX7" fmla="*/ 116769 w 1034979"/>
                    <a:gd name="connsiteY7" fmla="*/ 903153 h 1516602"/>
                    <a:gd name="connsiteX8" fmla="*/ 59619 w 1034979"/>
                    <a:gd name="connsiteY8" fmla="*/ 874578 h 1516602"/>
                    <a:gd name="connsiteX9" fmla="*/ 46284 w 1034979"/>
                    <a:gd name="connsiteY9" fmla="*/ 895533 h 1516602"/>
                    <a:gd name="connsiteX10" fmla="*/ 50094 w 1034979"/>
                    <a:gd name="connsiteY10" fmla="*/ 933633 h 1516602"/>
                    <a:gd name="connsiteX11" fmla="*/ 53904 w 1034979"/>
                    <a:gd name="connsiteY11" fmla="*/ 939348 h 1516602"/>
                    <a:gd name="connsiteX12" fmla="*/ 59619 w 1034979"/>
                    <a:gd name="connsiteY12" fmla="*/ 943158 h 1516602"/>
                    <a:gd name="connsiteX13" fmla="*/ 63429 w 1034979"/>
                    <a:gd name="connsiteY13" fmla="*/ 948873 h 1516602"/>
                    <a:gd name="connsiteX14" fmla="*/ 80574 w 1034979"/>
                    <a:gd name="connsiteY14" fmla="*/ 958398 h 1516602"/>
                    <a:gd name="connsiteX15" fmla="*/ 166299 w 1034979"/>
                    <a:gd name="connsiteY15" fmla="*/ 979353 h 1516602"/>
                    <a:gd name="connsiteX16" fmla="*/ 191064 w 1034979"/>
                    <a:gd name="connsiteY16" fmla="*/ 985068 h 1516602"/>
                    <a:gd name="connsiteX17" fmla="*/ 208209 w 1034979"/>
                    <a:gd name="connsiteY17" fmla="*/ 990783 h 1516602"/>
                    <a:gd name="connsiteX18" fmla="*/ 213924 w 1034979"/>
                    <a:gd name="connsiteY18" fmla="*/ 992688 h 1516602"/>
                    <a:gd name="connsiteX19" fmla="*/ 229164 w 1034979"/>
                    <a:gd name="connsiteY19" fmla="*/ 996498 h 1516602"/>
                    <a:gd name="connsiteX20" fmla="*/ 248214 w 1034979"/>
                    <a:gd name="connsiteY20" fmla="*/ 1002213 h 1516602"/>
                    <a:gd name="connsiteX21" fmla="*/ 253929 w 1034979"/>
                    <a:gd name="connsiteY21" fmla="*/ 1006023 h 1516602"/>
                    <a:gd name="connsiteX22" fmla="*/ 267264 w 1034979"/>
                    <a:gd name="connsiteY22" fmla="*/ 1021263 h 1516602"/>
                    <a:gd name="connsiteX23" fmla="*/ 272979 w 1034979"/>
                    <a:gd name="connsiteY23" fmla="*/ 1040313 h 1516602"/>
                    <a:gd name="connsiteX24" fmla="*/ 274884 w 1034979"/>
                    <a:gd name="connsiteY24" fmla="*/ 1046028 h 1516602"/>
                    <a:gd name="connsiteX25" fmla="*/ 276789 w 1034979"/>
                    <a:gd name="connsiteY25" fmla="*/ 1051743 h 1516602"/>
                    <a:gd name="connsiteX26" fmla="*/ 278694 w 1034979"/>
                    <a:gd name="connsiteY26" fmla="*/ 1076508 h 1516602"/>
                    <a:gd name="connsiteX27" fmla="*/ 280599 w 1034979"/>
                    <a:gd name="connsiteY27" fmla="*/ 1082223 h 1516602"/>
                    <a:gd name="connsiteX28" fmla="*/ 278694 w 1034979"/>
                    <a:gd name="connsiteY28" fmla="*/ 1101273 h 1516602"/>
                    <a:gd name="connsiteX29" fmla="*/ 276789 w 1034979"/>
                    <a:gd name="connsiteY29" fmla="*/ 1110798 h 1516602"/>
                    <a:gd name="connsiteX30" fmla="*/ 263454 w 1034979"/>
                    <a:gd name="connsiteY30" fmla="*/ 1124133 h 1516602"/>
                    <a:gd name="connsiteX31" fmla="*/ 252024 w 1034979"/>
                    <a:gd name="connsiteY31" fmla="*/ 1131753 h 1516602"/>
                    <a:gd name="connsiteX32" fmla="*/ 240594 w 1034979"/>
                    <a:gd name="connsiteY32" fmla="*/ 1135563 h 1516602"/>
                    <a:gd name="connsiteX33" fmla="*/ 27234 w 1034979"/>
                    <a:gd name="connsiteY33" fmla="*/ 1154613 h 1516602"/>
                    <a:gd name="connsiteX34" fmla="*/ 15804 w 1034979"/>
                    <a:gd name="connsiteY34" fmla="*/ 1160328 h 1516602"/>
                    <a:gd name="connsiteX35" fmla="*/ 6279 w 1034979"/>
                    <a:gd name="connsiteY35" fmla="*/ 1169853 h 1516602"/>
                    <a:gd name="connsiteX36" fmla="*/ 4374 w 1034979"/>
                    <a:gd name="connsiteY36" fmla="*/ 1175568 h 1516602"/>
                    <a:gd name="connsiteX37" fmla="*/ 564 w 1034979"/>
                    <a:gd name="connsiteY37" fmla="*/ 1181283 h 1516602"/>
                    <a:gd name="connsiteX38" fmla="*/ 6279 w 1034979"/>
                    <a:gd name="connsiteY38" fmla="*/ 1213668 h 1516602"/>
                    <a:gd name="connsiteX39" fmla="*/ 11994 w 1034979"/>
                    <a:gd name="connsiteY39" fmla="*/ 1217478 h 1516602"/>
                    <a:gd name="connsiteX40" fmla="*/ 17709 w 1034979"/>
                    <a:gd name="connsiteY40" fmla="*/ 1219383 h 1516602"/>
                    <a:gd name="connsiteX41" fmla="*/ 145344 w 1034979"/>
                    <a:gd name="connsiteY41" fmla="*/ 1217478 h 1516602"/>
                    <a:gd name="connsiteX42" fmla="*/ 239202 w 1034979"/>
                    <a:gd name="connsiteY42" fmla="*/ 1214801 h 1516602"/>
                    <a:gd name="connsiteX43" fmla="*/ 318699 w 1034979"/>
                    <a:gd name="connsiteY43" fmla="*/ 1217478 h 1516602"/>
                    <a:gd name="connsiteX44" fmla="*/ 330129 w 1034979"/>
                    <a:gd name="connsiteY44" fmla="*/ 1223193 h 1516602"/>
                    <a:gd name="connsiteX45" fmla="*/ 333939 w 1034979"/>
                    <a:gd name="connsiteY45" fmla="*/ 1228908 h 1516602"/>
                    <a:gd name="connsiteX46" fmla="*/ 339654 w 1034979"/>
                    <a:gd name="connsiteY46" fmla="*/ 1230813 h 1516602"/>
                    <a:gd name="connsiteX47" fmla="*/ 351084 w 1034979"/>
                    <a:gd name="connsiteY47" fmla="*/ 1238433 h 1516602"/>
                    <a:gd name="connsiteX48" fmla="*/ 356799 w 1034979"/>
                    <a:gd name="connsiteY48" fmla="*/ 1242243 h 1516602"/>
                    <a:gd name="connsiteX49" fmla="*/ 360609 w 1034979"/>
                    <a:gd name="connsiteY49" fmla="*/ 1247958 h 1516602"/>
                    <a:gd name="connsiteX50" fmla="*/ 366324 w 1034979"/>
                    <a:gd name="connsiteY50" fmla="*/ 1259388 h 1516602"/>
                    <a:gd name="connsiteX51" fmla="*/ 362514 w 1034979"/>
                    <a:gd name="connsiteY51" fmla="*/ 1286058 h 1516602"/>
                    <a:gd name="connsiteX52" fmla="*/ 358704 w 1034979"/>
                    <a:gd name="connsiteY52" fmla="*/ 1291773 h 1516602"/>
                    <a:gd name="connsiteX53" fmla="*/ 356799 w 1034979"/>
                    <a:gd name="connsiteY53" fmla="*/ 1297488 h 1516602"/>
                    <a:gd name="connsiteX54" fmla="*/ 352989 w 1034979"/>
                    <a:gd name="connsiteY54" fmla="*/ 1303203 h 1516602"/>
                    <a:gd name="connsiteX55" fmla="*/ 351084 w 1034979"/>
                    <a:gd name="connsiteY55" fmla="*/ 1308918 h 1516602"/>
                    <a:gd name="connsiteX56" fmla="*/ 347274 w 1034979"/>
                    <a:gd name="connsiteY56" fmla="*/ 1314633 h 1516602"/>
                    <a:gd name="connsiteX57" fmla="*/ 330129 w 1034979"/>
                    <a:gd name="connsiteY57" fmla="*/ 1381308 h 1516602"/>
                    <a:gd name="connsiteX58" fmla="*/ 328224 w 1034979"/>
                    <a:gd name="connsiteY58" fmla="*/ 1432743 h 1516602"/>
                    <a:gd name="connsiteX59" fmla="*/ 330129 w 1034979"/>
                    <a:gd name="connsiteY59" fmla="*/ 1457508 h 1516602"/>
                    <a:gd name="connsiteX60" fmla="*/ 332034 w 1034979"/>
                    <a:gd name="connsiteY60" fmla="*/ 1463223 h 1516602"/>
                    <a:gd name="connsiteX61" fmla="*/ 335844 w 1034979"/>
                    <a:gd name="connsiteY61" fmla="*/ 1467033 h 1516602"/>
                    <a:gd name="connsiteX62" fmla="*/ 364419 w 1034979"/>
                    <a:gd name="connsiteY62" fmla="*/ 1512753 h 1516602"/>
                    <a:gd name="connsiteX63" fmla="*/ 387279 w 1034979"/>
                    <a:gd name="connsiteY63" fmla="*/ 1514658 h 1516602"/>
                    <a:gd name="connsiteX64" fmla="*/ 392994 w 1034979"/>
                    <a:gd name="connsiteY64" fmla="*/ 1508943 h 1516602"/>
                    <a:gd name="connsiteX65" fmla="*/ 394899 w 1034979"/>
                    <a:gd name="connsiteY65" fmla="*/ 1497513 h 1516602"/>
                    <a:gd name="connsiteX66" fmla="*/ 396804 w 1034979"/>
                    <a:gd name="connsiteY66" fmla="*/ 1491798 h 1516602"/>
                    <a:gd name="connsiteX67" fmla="*/ 398709 w 1034979"/>
                    <a:gd name="connsiteY67" fmla="*/ 1474653 h 1516602"/>
                    <a:gd name="connsiteX68" fmla="*/ 400614 w 1034979"/>
                    <a:gd name="connsiteY68" fmla="*/ 1461318 h 1516602"/>
                    <a:gd name="connsiteX69" fmla="*/ 404424 w 1034979"/>
                    <a:gd name="connsiteY69" fmla="*/ 1404168 h 1516602"/>
                    <a:gd name="connsiteX70" fmla="*/ 410139 w 1034979"/>
                    <a:gd name="connsiteY70" fmla="*/ 1392738 h 1516602"/>
                    <a:gd name="connsiteX71" fmla="*/ 413949 w 1034979"/>
                    <a:gd name="connsiteY71" fmla="*/ 1379403 h 1516602"/>
                    <a:gd name="connsiteX72" fmla="*/ 415854 w 1034979"/>
                    <a:gd name="connsiteY72" fmla="*/ 1373688 h 1516602"/>
                    <a:gd name="connsiteX73" fmla="*/ 417759 w 1034979"/>
                    <a:gd name="connsiteY73" fmla="*/ 1360353 h 1516602"/>
                    <a:gd name="connsiteX74" fmla="*/ 421569 w 1034979"/>
                    <a:gd name="connsiteY74" fmla="*/ 1348923 h 1516602"/>
                    <a:gd name="connsiteX75" fmla="*/ 427284 w 1034979"/>
                    <a:gd name="connsiteY75" fmla="*/ 1335588 h 1516602"/>
                    <a:gd name="connsiteX76" fmla="*/ 467289 w 1034979"/>
                    <a:gd name="connsiteY76" fmla="*/ 1265103 h 1516602"/>
                    <a:gd name="connsiteX77" fmla="*/ 528455 w 1034979"/>
                    <a:gd name="connsiteY77" fmla="*/ 1252334 h 1516602"/>
                    <a:gd name="connsiteX78" fmla="*/ 601154 w 1034979"/>
                    <a:gd name="connsiteY78" fmla="*/ 1221700 h 1516602"/>
                    <a:gd name="connsiteX79" fmla="*/ 720654 w 1034979"/>
                    <a:gd name="connsiteY79" fmla="*/ 1316538 h 1516602"/>
                    <a:gd name="connsiteX80" fmla="*/ 733989 w 1034979"/>
                    <a:gd name="connsiteY80" fmla="*/ 1326063 h 1516602"/>
                    <a:gd name="connsiteX81" fmla="*/ 743514 w 1034979"/>
                    <a:gd name="connsiteY81" fmla="*/ 1327968 h 1516602"/>
                    <a:gd name="connsiteX82" fmla="*/ 749229 w 1034979"/>
                    <a:gd name="connsiteY82" fmla="*/ 1329873 h 1516602"/>
                    <a:gd name="connsiteX83" fmla="*/ 762564 w 1034979"/>
                    <a:gd name="connsiteY83" fmla="*/ 1335588 h 1516602"/>
                    <a:gd name="connsiteX84" fmla="*/ 777804 w 1034979"/>
                    <a:gd name="connsiteY84" fmla="*/ 1333683 h 1516602"/>
                    <a:gd name="connsiteX85" fmla="*/ 789234 w 1034979"/>
                    <a:gd name="connsiteY85" fmla="*/ 1327968 h 1516602"/>
                    <a:gd name="connsiteX86" fmla="*/ 794949 w 1034979"/>
                    <a:gd name="connsiteY86" fmla="*/ 1326063 h 1516602"/>
                    <a:gd name="connsiteX87" fmla="*/ 802569 w 1034979"/>
                    <a:gd name="connsiteY87" fmla="*/ 1308918 h 1516602"/>
                    <a:gd name="connsiteX88" fmla="*/ 800664 w 1034979"/>
                    <a:gd name="connsiteY88" fmla="*/ 1284153 h 1516602"/>
                    <a:gd name="connsiteX89" fmla="*/ 798759 w 1034979"/>
                    <a:gd name="connsiteY89" fmla="*/ 1278438 h 1516602"/>
                    <a:gd name="connsiteX90" fmla="*/ 796854 w 1034979"/>
                    <a:gd name="connsiteY90" fmla="*/ 1270818 h 1516602"/>
                    <a:gd name="connsiteX91" fmla="*/ 783519 w 1034979"/>
                    <a:gd name="connsiteY91" fmla="*/ 1253673 h 1516602"/>
                    <a:gd name="connsiteX92" fmla="*/ 773994 w 1034979"/>
                    <a:gd name="connsiteY92" fmla="*/ 1247958 h 1516602"/>
                    <a:gd name="connsiteX93" fmla="*/ 648264 w 1034979"/>
                    <a:gd name="connsiteY93" fmla="*/ 1156518 h 1516602"/>
                    <a:gd name="connsiteX94" fmla="*/ 644454 w 1034979"/>
                    <a:gd name="connsiteY94" fmla="*/ 1139373 h 1516602"/>
                    <a:gd name="connsiteX95" fmla="*/ 646359 w 1034979"/>
                    <a:gd name="connsiteY95" fmla="*/ 1131753 h 1516602"/>
                    <a:gd name="connsiteX96" fmla="*/ 650169 w 1034979"/>
                    <a:gd name="connsiteY96" fmla="*/ 1114608 h 1516602"/>
                    <a:gd name="connsiteX97" fmla="*/ 653979 w 1034979"/>
                    <a:gd name="connsiteY97" fmla="*/ 1108893 h 1516602"/>
                    <a:gd name="connsiteX98" fmla="*/ 655884 w 1034979"/>
                    <a:gd name="connsiteY98" fmla="*/ 1103178 h 1516602"/>
                    <a:gd name="connsiteX99" fmla="*/ 661599 w 1034979"/>
                    <a:gd name="connsiteY99" fmla="*/ 1101273 h 1516602"/>
                    <a:gd name="connsiteX100" fmla="*/ 671124 w 1034979"/>
                    <a:gd name="connsiteY100" fmla="*/ 1089843 h 1516602"/>
                    <a:gd name="connsiteX101" fmla="*/ 724464 w 1034979"/>
                    <a:gd name="connsiteY101" fmla="*/ 1082223 h 1516602"/>
                    <a:gd name="connsiteX102" fmla="*/ 842574 w 1034979"/>
                    <a:gd name="connsiteY102" fmla="*/ 1084128 h 1516602"/>
                    <a:gd name="connsiteX103" fmla="*/ 871149 w 1034979"/>
                    <a:gd name="connsiteY103" fmla="*/ 1086033 h 1516602"/>
                    <a:gd name="connsiteX104" fmla="*/ 899724 w 1034979"/>
                    <a:gd name="connsiteY104" fmla="*/ 1091748 h 1516602"/>
                    <a:gd name="connsiteX105" fmla="*/ 922584 w 1034979"/>
                    <a:gd name="connsiteY105" fmla="*/ 1095558 h 1516602"/>
                    <a:gd name="connsiteX106" fmla="*/ 951159 w 1034979"/>
                    <a:gd name="connsiteY106" fmla="*/ 1101273 h 1516602"/>
                    <a:gd name="connsiteX107" fmla="*/ 956874 w 1034979"/>
                    <a:gd name="connsiteY107" fmla="*/ 1101273 h 1516602"/>
                    <a:gd name="connsiteX108" fmla="*/ 1002594 w 1034979"/>
                    <a:gd name="connsiteY108" fmla="*/ 1099368 h 1516602"/>
                    <a:gd name="connsiteX109" fmla="*/ 1031169 w 1034979"/>
                    <a:gd name="connsiteY109" fmla="*/ 1091748 h 1516602"/>
                    <a:gd name="connsiteX110" fmla="*/ 1034979 w 1034979"/>
                    <a:gd name="connsiteY110" fmla="*/ 1086033 h 1516602"/>
                    <a:gd name="connsiteX111" fmla="*/ 1033074 w 1034979"/>
                    <a:gd name="connsiteY111" fmla="*/ 1066983 h 1516602"/>
                    <a:gd name="connsiteX112" fmla="*/ 1027359 w 1034979"/>
                    <a:gd name="connsiteY112" fmla="*/ 1063173 h 1516602"/>
                    <a:gd name="connsiteX113" fmla="*/ 1012119 w 1034979"/>
                    <a:gd name="connsiteY113" fmla="*/ 1061268 h 1516602"/>
                    <a:gd name="connsiteX114" fmla="*/ 1006404 w 1034979"/>
                    <a:gd name="connsiteY114" fmla="*/ 1059363 h 1516602"/>
                    <a:gd name="connsiteX115" fmla="*/ 998784 w 1034979"/>
                    <a:gd name="connsiteY115" fmla="*/ 1057458 h 1516602"/>
                    <a:gd name="connsiteX116" fmla="*/ 987354 w 1034979"/>
                    <a:gd name="connsiteY116" fmla="*/ 1049838 h 1516602"/>
                    <a:gd name="connsiteX117" fmla="*/ 975924 w 1034979"/>
                    <a:gd name="connsiteY117" fmla="*/ 1046028 h 1516602"/>
                    <a:gd name="connsiteX118" fmla="*/ 970209 w 1034979"/>
                    <a:gd name="connsiteY118" fmla="*/ 1044123 h 1516602"/>
                    <a:gd name="connsiteX119" fmla="*/ 962589 w 1034979"/>
                    <a:gd name="connsiteY119" fmla="*/ 1042218 h 1516602"/>
                    <a:gd name="connsiteX120" fmla="*/ 956874 w 1034979"/>
                    <a:gd name="connsiteY120" fmla="*/ 1040313 h 1516602"/>
                    <a:gd name="connsiteX121" fmla="*/ 935919 w 1034979"/>
                    <a:gd name="connsiteY121" fmla="*/ 1034598 h 1516602"/>
                    <a:gd name="connsiteX122" fmla="*/ 825429 w 1034979"/>
                    <a:gd name="connsiteY122" fmla="*/ 1034598 h 1516602"/>
                    <a:gd name="connsiteX123" fmla="*/ 730179 w 1034979"/>
                    <a:gd name="connsiteY123" fmla="*/ 1038408 h 1516602"/>
                    <a:gd name="connsiteX124" fmla="*/ 669219 w 1034979"/>
                    <a:gd name="connsiteY124" fmla="*/ 1046028 h 1516602"/>
                    <a:gd name="connsiteX125" fmla="*/ 646359 w 1034979"/>
                    <a:gd name="connsiteY125" fmla="*/ 1049838 h 1516602"/>
                    <a:gd name="connsiteX126" fmla="*/ 642549 w 1034979"/>
                    <a:gd name="connsiteY126" fmla="*/ 1038408 h 1516602"/>
                    <a:gd name="connsiteX127" fmla="*/ 640644 w 1034979"/>
                    <a:gd name="connsiteY127" fmla="*/ 1032693 h 1516602"/>
                    <a:gd name="connsiteX128" fmla="*/ 642549 w 1034979"/>
                    <a:gd name="connsiteY128" fmla="*/ 1015548 h 1516602"/>
                    <a:gd name="connsiteX129" fmla="*/ 644454 w 1034979"/>
                    <a:gd name="connsiteY129" fmla="*/ 1009833 h 1516602"/>
                    <a:gd name="connsiteX130" fmla="*/ 661599 w 1034979"/>
                    <a:gd name="connsiteY130" fmla="*/ 1000308 h 1516602"/>
                    <a:gd name="connsiteX131" fmla="*/ 673029 w 1034979"/>
                    <a:gd name="connsiteY131" fmla="*/ 992688 h 1516602"/>
                    <a:gd name="connsiteX132" fmla="*/ 674934 w 1034979"/>
                    <a:gd name="connsiteY132" fmla="*/ 986973 h 1516602"/>
                    <a:gd name="connsiteX133" fmla="*/ 680649 w 1034979"/>
                    <a:gd name="connsiteY133" fmla="*/ 985068 h 1516602"/>
                    <a:gd name="connsiteX134" fmla="*/ 686364 w 1034979"/>
                    <a:gd name="connsiteY134" fmla="*/ 981258 h 1516602"/>
                    <a:gd name="connsiteX135" fmla="*/ 695889 w 1034979"/>
                    <a:gd name="connsiteY135" fmla="*/ 971733 h 1516602"/>
                    <a:gd name="connsiteX136" fmla="*/ 705414 w 1034979"/>
                    <a:gd name="connsiteY136" fmla="*/ 960303 h 1516602"/>
                    <a:gd name="connsiteX137" fmla="*/ 716844 w 1034979"/>
                    <a:gd name="connsiteY137" fmla="*/ 952683 h 1516602"/>
                    <a:gd name="connsiteX138" fmla="*/ 732084 w 1034979"/>
                    <a:gd name="connsiteY138" fmla="*/ 939348 h 1516602"/>
                    <a:gd name="connsiteX139" fmla="*/ 741609 w 1034979"/>
                    <a:gd name="connsiteY139" fmla="*/ 927918 h 1516602"/>
                    <a:gd name="connsiteX140" fmla="*/ 753039 w 1034979"/>
                    <a:gd name="connsiteY140" fmla="*/ 918393 h 1516602"/>
                    <a:gd name="connsiteX141" fmla="*/ 758754 w 1034979"/>
                    <a:gd name="connsiteY141" fmla="*/ 906963 h 1516602"/>
                    <a:gd name="connsiteX142" fmla="*/ 760659 w 1034979"/>
                    <a:gd name="connsiteY142" fmla="*/ 901248 h 1516602"/>
                    <a:gd name="connsiteX143" fmla="*/ 766374 w 1034979"/>
                    <a:gd name="connsiteY143" fmla="*/ 889818 h 1516602"/>
                    <a:gd name="connsiteX144" fmla="*/ 764469 w 1034979"/>
                    <a:gd name="connsiteY144" fmla="*/ 874578 h 1516602"/>
                    <a:gd name="connsiteX145" fmla="*/ 758754 w 1034979"/>
                    <a:gd name="connsiteY145" fmla="*/ 872673 h 1516602"/>
                    <a:gd name="connsiteX146" fmla="*/ 737799 w 1034979"/>
                    <a:gd name="connsiteY146" fmla="*/ 874578 h 1516602"/>
                    <a:gd name="connsiteX147" fmla="*/ 732084 w 1034979"/>
                    <a:gd name="connsiteY147" fmla="*/ 878388 h 1516602"/>
                    <a:gd name="connsiteX148" fmla="*/ 699699 w 1034979"/>
                    <a:gd name="connsiteY148" fmla="*/ 899343 h 1516602"/>
                    <a:gd name="connsiteX149" fmla="*/ 595181 w 1034979"/>
                    <a:gd name="connsiteY149" fmla="*/ 957831 h 1516602"/>
                    <a:gd name="connsiteX150" fmla="*/ 507294 w 1034979"/>
                    <a:gd name="connsiteY150" fmla="*/ 847908 h 1516602"/>
                    <a:gd name="connsiteX151" fmla="*/ 503484 w 1034979"/>
                    <a:gd name="connsiteY151" fmla="*/ 358323 h 1516602"/>
                    <a:gd name="connsiteX152" fmla="*/ 499674 w 1034979"/>
                    <a:gd name="connsiteY152" fmla="*/ 66858 h 1516602"/>
                    <a:gd name="connsiteX153" fmla="*/ 490149 w 1034979"/>
                    <a:gd name="connsiteY153" fmla="*/ 40188 h 1516602"/>
                    <a:gd name="connsiteX154" fmla="*/ 488244 w 1034979"/>
                    <a:gd name="connsiteY154" fmla="*/ 34473 h 1516602"/>
                    <a:gd name="connsiteX155" fmla="*/ 484434 w 1034979"/>
                    <a:gd name="connsiteY155" fmla="*/ 28758 h 1516602"/>
                    <a:gd name="connsiteX156" fmla="*/ 478719 w 1034979"/>
                    <a:gd name="connsiteY156" fmla="*/ 17328 h 1516602"/>
                    <a:gd name="connsiteX157" fmla="*/ 473004 w 1034979"/>
                    <a:gd name="connsiteY157" fmla="*/ 13518 h 1516602"/>
                    <a:gd name="connsiteX158" fmla="*/ 469194 w 1034979"/>
                    <a:gd name="connsiteY158" fmla="*/ 7803 h 1516602"/>
                    <a:gd name="connsiteX159" fmla="*/ 429189 w 1034979"/>
                    <a:gd name="connsiteY159" fmla="*/ 11613 h 1516602"/>
                    <a:gd name="connsiteX160" fmla="*/ 425379 w 1034979"/>
                    <a:gd name="connsiteY160" fmla="*/ 78288 h 1516602"/>
                    <a:gd name="connsiteX161" fmla="*/ 425379 w 1034979"/>
                    <a:gd name="connsiteY161" fmla="*/ 84003 h 1516602"/>
                    <a:gd name="connsiteX162" fmla="*/ 429189 w 1034979"/>
                    <a:gd name="connsiteY162" fmla="*/ 238308 h 1516602"/>
                    <a:gd name="connsiteX163" fmla="*/ 440619 w 1034979"/>
                    <a:gd name="connsiteY163" fmla="*/ 421188 h 1516602"/>
                    <a:gd name="connsiteX164" fmla="*/ 435265 w 1034979"/>
                    <a:gd name="connsiteY164" fmla="*/ 718368 h 1516602"/>
                    <a:gd name="connsiteX165" fmla="*/ 435059 w 1034979"/>
                    <a:gd name="connsiteY165" fmla="*/ 799046 h 1516602"/>
                    <a:gd name="connsiteX166" fmla="*/ 430322 w 1034979"/>
                    <a:gd name="connsiteY166"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181539 w 1034979"/>
                    <a:gd name="connsiteY6" fmla="*/ 937443 h 1516602"/>
                    <a:gd name="connsiteX7" fmla="*/ 116769 w 1034979"/>
                    <a:gd name="connsiteY7" fmla="*/ 903153 h 1516602"/>
                    <a:gd name="connsiteX8" fmla="*/ 59619 w 1034979"/>
                    <a:gd name="connsiteY8" fmla="*/ 874578 h 1516602"/>
                    <a:gd name="connsiteX9" fmla="*/ 46284 w 1034979"/>
                    <a:gd name="connsiteY9" fmla="*/ 895533 h 1516602"/>
                    <a:gd name="connsiteX10" fmla="*/ 50094 w 1034979"/>
                    <a:gd name="connsiteY10" fmla="*/ 933633 h 1516602"/>
                    <a:gd name="connsiteX11" fmla="*/ 53904 w 1034979"/>
                    <a:gd name="connsiteY11" fmla="*/ 939348 h 1516602"/>
                    <a:gd name="connsiteX12" fmla="*/ 59619 w 1034979"/>
                    <a:gd name="connsiteY12" fmla="*/ 943158 h 1516602"/>
                    <a:gd name="connsiteX13" fmla="*/ 63429 w 1034979"/>
                    <a:gd name="connsiteY13" fmla="*/ 948873 h 1516602"/>
                    <a:gd name="connsiteX14" fmla="*/ 80574 w 1034979"/>
                    <a:gd name="connsiteY14" fmla="*/ 958398 h 1516602"/>
                    <a:gd name="connsiteX15" fmla="*/ 166299 w 1034979"/>
                    <a:gd name="connsiteY15" fmla="*/ 979353 h 1516602"/>
                    <a:gd name="connsiteX16" fmla="*/ 191064 w 1034979"/>
                    <a:gd name="connsiteY16" fmla="*/ 985068 h 1516602"/>
                    <a:gd name="connsiteX17" fmla="*/ 208209 w 1034979"/>
                    <a:gd name="connsiteY17" fmla="*/ 990783 h 1516602"/>
                    <a:gd name="connsiteX18" fmla="*/ 213924 w 1034979"/>
                    <a:gd name="connsiteY18" fmla="*/ 992688 h 1516602"/>
                    <a:gd name="connsiteX19" fmla="*/ 229164 w 1034979"/>
                    <a:gd name="connsiteY19" fmla="*/ 996498 h 1516602"/>
                    <a:gd name="connsiteX20" fmla="*/ 248214 w 1034979"/>
                    <a:gd name="connsiteY20" fmla="*/ 1002213 h 1516602"/>
                    <a:gd name="connsiteX21" fmla="*/ 253929 w 1034979"/>
                    <a:gd name="connsiteY21" fmla="*/ 1006023 h 1516602"/>
                    <a:gd name="connsiteX22" fmla="*/ 267264 w 1034979"/>
                    <a:gd name="connsiteY22" fmla="*/ 1021263 h 1516602"/>
                    <a:gd name="connsiteX23" fmla="*/ 272979 w 1034979"/>
                    <a:gd name="connsiteY23" fmla="*/ 1040313 h 1516602"/>
                    <a:gd name="connsiteX24" fmla="*/ 274884 w 1034979"/>
                    <a:gd name="connsiteY24" fmla="*/ 1046028 h 1516602"/>
                    <a:gd name="connsiteX25" fmla="*/ 276789 w 1034979"/>
                    <a:gd name="connsiteY25" fmla="*/ 1051743 h 1516602"/>
                    <a:gd name="connsiteX26" fmla="*/ 278694 w 1034979"/>
                    <a:gd name="connsiteY26" fmla="*/ 1076508 h 1516602"/>
                    <a:gd name="connsiteX27" fmla="*/ 280599 w 1034979"/>
                    <a:gd name="connsiteY27" fmla="*/ 1082223 h 1516602"/>
                    <a:gd name="connsiteX28" fmla="*/ 278694 w 1034979"/>
                    <a:gd name="connsiteY28" fmla="*/ 1101273 h 1516602"/>
                    <a:gd name="connsiteX29" fmla="*/ 276789 w 1034979"/>
                    <a:gd name="connsiteY29" fmla="*/ 1110798 h 1516602"/>
                    <a:gd name="connsiteX30" fmla="*/ 263454 w 1034979"/>
                    <a:gd name="connsiteY30" fmla="*/ 1124133 h 1516602"/>
                    <a:gd name="connsiteX31" fmla="*/ 252024 w 1034979"/>
                    <a:gd name="connsiteY31" fmla="*/ 1131753 h 1516602"/>
                    <a:gd name="connsiteX32" fmla="*/ 240594 w 1034979"/>
                    <a:gd name="connsiteY32" fmla="*/ 1135563 h 1516602"/>
                    <a:gd name="connsiteX33" fmla="*/ 27234 w 1034979"/>
                    <a:gd name="connsiteY33" fmla="*/ 1154613 h 1516602"/>
                    <a:gd name="connsiteX34" fmla="*/ 15804 w 1034979"/>
                    <a:gd name="connsiteY34" fmla="*/ 1160328 h 1516602"/>
                    <a:gd name="connsiteX35" fmla="*/ 6279 w 1034979"/>
                    <a:gd name="connsiteY35" fmla="*/ 1169853 h 1516602"/>
                    <a:gd name="connsiteX36" fmla="*/ 4374 w 1034979"/>
                    <a:gd name="connsiteY36" fmla="*/ 1175568 h 1516602"/>
                    <a:gd name="connsiteX37" fmla="*/ 564 w 1034979"/>
                    <a:gd name="connsiteY37" fmla="*/ 1181283 h 1516602"/>
                    <a:gd name="connsiteX38" fmla="*/ 6279 w 1034979"/>
                    <a:gd name="connsiteY38" fmla="*/ 1213668 h 1516602"/>
                    <a:gd name="connsiteX39" fmla="*/ 11994 w 1034979"/>
                    <a:gd name="connsiteY39" fmla="*/ 1217478 h 1516602"/>
                    <a:gd name="connsiteX40" fmla="*/ 17709 w 1034979"/>
                    <a:gd name="connsiteY40" fmla="*/ 1219383 h 1516602"/>
                    <a:gd name="connsiteX41" fmla="*/ 145344 w 1034979"/>
                    <a:gd name="connsiteY41" fmla="*/ 1217478 h 1516602"/>
                    <a:gd name="connsiteX42" fmla="*/ 239202 w 1034979"/>
                    <a:gd name="connsiteY42" fmla="*/ 1214801 h 1516602"/>
                    <a:gd name="connsiteX43" fmla="*/ 318699 w 1034979"/>
                    <a:gd name="connsiteY43" fmla="*/ 1217478 h 1516602"/>
                    <a:gd name="connsiteX44" fmla="*/ 330129 w 1034979"/>
                    <a:gd name="connsiteY44" fmla="*/ 1223193 h 1516602"/>
                    <a:gd name="connsiteX45" fmla="*/ 333939 w 1034979"/>
                    <a:gd name="connsiteY45" fmla="*/ 1228908 h 1516602"/>
                    <a:gd name="connsiteX46" fmla="*/ 339654 w 1034979"/>
                    <a:gd name="connsiteY46" fmla="*/ 1230813 h 1516602"/>
                    <a:gd name="connsiteX47" fmla="*/ 351084 w 1034979"/>
                    <a:gd name="connsiteY47" fmla="*/ 1238433 h 1516602"/>
                    <a:gd name="connsiteX48" fmla="*/ 356799 w 1034979"/>
                    <a:gd name="connsiteY48" fmla="*/ 1242243 h 1516602"/>
                    <a:gd name="connsiteX49" fmla="*/ 360609 w 1034979"/>
                    <a:gd name="connsiteY49" fmla="*/ 1247958 h 1516602"/>
                    <a:gd name="connsiteX50" fmla="*/ 366324 w 1034979"/>
                    <a:gd name="connsiteY50" fmla="*/ 1259388 h 1516602"/>
                    <a:gd name="connsiteX51" fmla="*/ 362514 w 1034979"/>
                    <a:gd name="connsiteY51" fmla="*/ 1286058 h 1516602"/>
                    <a:gd name="connsiteX52" fmla="*/ 358704 w 1034979"/>
                    <a:gd name="connsiteY52" fmla="*/ 1291773 h 1516602"/>
                    <a:gd name="connsiteX53" fmla="*/ 356799 w 1034979"/>
                    <a:gd name="connsiteY53" fmla="*/ 1297488 h 1516602"/>
                    <a:gd name="connsiteX54" fmla="*/ 352989 w 1034979"/>
                    <a:gd name="connsiteY54" fmla="*/ 1303203 h 1516602"/>
                    <a:gd name="connsiteX55" fmla="*/ 351084 w 1034979"/>
                    <a:gd name="connsiteY55" fmla="*/ 1308918 h 1516602"/>
                    <a:gd name="connsiteX56" fmla="*/ 347274 w 1034979"/>
                    <a:gd name="connsiteY56" fmla="*/ 1314633 h 1516602"/>
                    <a:gd name="connsiteX57" fmla="*/ 330129 w 1034979"/>
                    <a:gd name="connsiteY57" fmla="*/ 1381308 h 1516602"/>
                    <a:gd name="connsiteX58" fmla="*/ 328224 w 1034979"/>
                    <a:gd name="connsiteY58" fmla="*/ 1432743 h 1516602"/>
                    <a:gd name="connsiteX59" fmla="*/ 330129 w 1034979"/>
                    <a:gd name="connsiteY59" fmla="*/ 1457508 h 1516602"/>
                    <a:gd name="connsiteX60" fmla="*/ 332034 w 1034979"/>
                    <a:gd name="connsiteY60" fmla="*/ 1463223 h 1516602"/>
                    <a:gd name="connsiteX61" fmla="*/ 335844 w 1034979"/>
                    <a:gd name="connsiteY61" fmla="*/ 1467033 h 1516602"/>
                    <a:gd name="connsiteX62" fmla="*/ 364419 w 1034979"/>
                    <a:gd name="connsiteY62" fmla="*/ 1512753 h 1516602"/>
                    <a:gd name="connsiteX63" fmla="*/ 387279 w 1034979"/>
                    <a:gd name="connsiteY63" fmla="*/ 1514658 h 1516602"/>
                    <a:gd name="connsiteX64" fmla="*/ 392994 w 1034979"/>
                    <a:gd name="connsiteY64" fmla="*/ 1508943 h 1516602"/>
                    <a:gd name="connsiteX65" fmla="*/ 394899 w 1034979"/>
                    <a:gd name="connsiteY65" fmla="*/ 1497513 h 1516602"/>
                    <a:gd name="connsiteX66" fmla="*/ 396804 w 1034979"/>
                    <a:gd name="connsiteY66" fmla="*/ 1491798 h 1516602"/>
                    <a:gd name="connsiteX67" fmla="*/ 398709 w 1034979"/>
                    <a:gd name="connsiteY67" fmla="*/ 1474653 h 1516602"/>
                    <a:gd name="connsiteX68" fmla="*/ 400614 w 1034979"/>
                    <a:gd name="connsiteY68" fmla="*/ 1461318 h 1516602"/>
                    <a:gd name="connsiteX69" fmla="*/ 404424 w 1034979"/>
                    <a:gd name="connsiteY69" fmla="*/ 1404168 h 1516602"/>
                    <a:gd name="connsiteX70" fmla="*/ 410139 w 1034979"/>
                    <a:gd name="connsiteY70" fmla="*/ 1392738 h 1516602"/>
                    <a:gd name="connsiteX71" fmla="*/ 413949 w 1034979"/>
                    <a:gd name="connsiteY71" fmla="*/ 1379403 h 1516602"/>
                    <a:gd name="connsiteX72" fmla="*/ 415854 w 1034979"/>
                    <a:gd name="connsiteY72" fmla="*/ 1373688 h 1516602"/>
                    <a:gd name="connsiteX73" fmla="*/ 417759 w 1034979"/>
                    <a:gd name="connsiteY73" fmla="*/ 1360353 h 1516602"/>
                    <a:gd name="connsiteX74" fmla="*/ 421569 w 1034979"/>
                    <a:gd name="connsiteY74" fmla="*/ 1348923 h 1516602"/>
                    <a:gd name="connsiteX75" fmla="*/ 427284 w 1034979"/>
                    <a:gd name="connsiteY75" fmla="*/ 1335588 h 1516602"/>
                    <a:gd name="connsiteX76" fmla="*/ 467289 w 1034979"/>
                    <a:gd name="connsiteY76" fmla="*/ 1265103 h 1516602"/>
                    <a:gd name="connsiteX77" fmla="*/ 528455 w 1034979"/>
                    <a:gd name="connsiteY77" fmla="*/ 1230091 h 1516602"/>
                    <a:gd name="connsiteX78" fmla="*/ 601154 w 1034979"/>
                    <a:gd name="connsiteY78" fmla="*/ 1221700 h 1516602"/>
                    <a:gd name="connsiteX79" fmla="*/ 720654 w 1034979"/>
                    <a:gd name="connsiteY79" fmla="*/ 1316538 h 1516602"/>
                    <a:gd name="connsiteX80" fmla="*/ 733989 w 1034979"/>
                    <a:gd name="connsiteY80" fmla="*/ 1326063 h 1516602"/>
                    <a:gd name="connsiteX81" fmla="*/ 743514 w 1034979"/>
                    <a:gd name="connsiteY81" fmla="*/ 1327968 h 1516602"/>
                    <a:gd name="connsiteX82" fmla="*/ 749229 w 1034979"/>
                    <a:gd name="connsiteY82" fmla="*/ 1329873 h 1516602"/>
                    <a:gd name="connsiteX83" fmla="*/ 762564 w 1034979"/>
                    <a:gd name="connsiteY83" fmla="*/ 1335588 h 1516602"/>
                    <a:gd name="connsiteX84" fmla="*/ 777804 w 1034979"/>
                    <a:gd name="connsiteY84" fmla="*/ 1333683 h 1516602"/>
                    <a:gd name="connsiteX85" fmla="*/ 789234 w 1034979"/>
                    <a:gd name="connsiteY85" fmla="*/ 1327968 h 1516602"/>
                    <a:gd name="connsiteX86" fmla="*/ 794949 w 1034979"/>
                    <a:gd name="connsiteY86" fmla="*/ 1326063 h 1516602"/>
                    <a:gd name="connsiteX87" fmla="*/ 802569 w 1034979"/>
                    <a:gd name="connsiteY87" fmla="*/ 1308918 h 1516602"/>
                    <a:gd name="connsiteX88" fmla="*/ 800664 w 1034979"/>
                    <a:gd name="connsiteY88" fmla="*/ 1284153 h 1516602"/>
                    <a:gd name="connsiteX89" fmla="*/ 798759 w 1034979"/>
                    <a:gd name="connsiteY89" fmla="*/ 1278438 h 1516602"/>
                    <a:gd name="connsiteX90" fmla="*/ 796854 w 1034979"/>
                    <a:gd name="connsiteY90" fmla="*/ 1270818 h 1516602"/>
                    <a:gd name="connsiteX91" fmla="*/ 783519 w 1034979"/>
                    <a:gd name="connsiteY91" fmla="*/ 1253673 h 1516602"/>
                    <a:gd name="connsiteX92" fmla="*/ 773994 w 1034979"/>
                    <a:gd name="connsiteY92" fmla="*/ 1247958 h 1516602"/>
                    <a:gd name="connsiteX93" fmla="*/ 648264 w 1034979"/>
                    <a:gd name="connsiteY93" fmla="*/ 1156518 h 1516602"/>
                    <a:gd name="connsiteX94" fmla="*/ 644454 w 1034979"/>
                    <a:gd name="connsiteY94" fmla="*/ 1139373 h 1516602"/>
                    <a:gd name="connsiteX95" fmla="*/ 646359 w 1034979"/>
                    <a:gd name="connsiteY95" fmla="*/ 1131753 h 1516602"/>
                    <a:gd name="connsiteX96" fmla="*/ 650169 w 1034979"/>
                    <a:gd name="connsiteY96" fmla="*/ 1114608 h 1516602"/>
                    <a:gd name="connsiteX97" fmla="*/ 653979 w 1034979"/>
                    <a:gd name="connsiteY97" fmla="*/ 1108893 h 1516602"/>
                    <a:gd name="connsiteX98" fmla="*/ 655884 w 1034979"/>
                    <a:gd name="connsiteY98" fmla="*/ 1103178 h 1516602"/>
                    <a:gd name="connsiteX99" fmla="*/ 661599 w 1034979"/>
                    <a:gd name="connsiteY99" fmla="*/ 1101273 h 1516602"/>
                    <a:gd name="connsiteX100" fmla="*/ 671124 w 1034979"/>
                    <a:gd name="connsiteY100" fmla="*/ 1089843 h 1516602"/>
                    <a:gd name="connsiteX101" fmla="*/ 724464 w 1034979"/>
                    <a:gd name="connsiteY101" fmla="*/ 1082223 h 1516602"/>
                    <a:gd name="connsiteX102" fmla="*/ 842574 w 1034979"/>
                    <a:gd name="connsiteY102" fmla="*/ 1084128 h 1516602"/>
                    <a:gd name="connsiteX103" fmla="*/ 871149 w 1034979"/>
                    <a:gd name="connsiteY103" fmla="*/ 1086033 h 1516602"/>
                    <a:gd name="connsiteX104" fmla="*/ 899724 w 1034979"/>
                    <a:gd name="connsiteY104" fmla="*/ 1091748 h 1516602"/>
                    <a:gd name="connsiteX105" fmla="*/ 922584 w 1034979"/>
                    <a:gd name="connsiteY105" fmla="*/ 1095558 h 1516602"/>
                    <a:gd name="connsiteX106" fmla="*/ 951159 w 1034979"/>
                    <a:gd name="connsiteY106" fmla="*/ 1101273 h 1516602"/>
                    <a:gd name="connsiteX107" fmla="*/ 956874 w 1034979"/>
                    <a:gd name="connsiteY107" fmla="*/ 1101273 h 1516602"/>
                    <a:gd name="connsiteX108" fmla="*/ 1002594 w 1034979"/>
                    <a:gd name="connsiteY108" fmla="*/ 1099368 h 1516602"/>
                    <a:gd name="connsiteX109" fmla="*/ 1031169 w 1034979"/>
                    <a:gd name="connsiteY109" fmla="*/ 1091748 h 1516602"/>
                    <a:gd name="connsiteX110" fmla="*/ 1034979 w 1034979"/>
                    <a:gd name="connsiteY110" fmla="*/ 1086033 h 1516602"/>
                    <a:gd name="connsiteX111" fmla="*/ 1033074 w 1034979"/>
                    <a:gd name="connsiteY111" fmla="*/ 1066983 h 1516602"/>
                    <a:gd name="connsiteX112" fmla="*/ 1027359 w 1034979"/>
                    <a:gd name="connsiteY112" fmla="*/ 1063173 h 1516602"/>
                    <a:gd name="connsiteX113" fmla="*/ 1012119 w 1034979"/>
                    <a:gd name="connsiteY113" fmla="*/ 1061268 h 1516602"/>
                    <a:gd name="connsiteX114" fmla="*/ 1006404 w 1034979"/>
                    <a:gd name="connsiteY114" fmla="*/ 1059363 h 1516602"/>
                    <a:gd name="connsiteX115" fmla="*/ 998784 w 1034979"/>
                    <a:gd name="connsiteY115" fmla="*/ 1057458 h 1516602"/>
                    <a:gd name="connsiteX116" fmla="*/ 987354 w 1034979"/>
                    <a:gd name="connsiteY116" fmla="*/ 1049838 h 1516602"/>
                    <a:gd name="connsiteX117" fmla="*/ 975924 w 1034979"/>
                    <a:gd name="connsiteY117" fmla="*/ 1046028 h 1516602"/>
                    <a:gd name="connsiteX118" fmla="*/ 970209 w 1034979"/>
                    <a:gd name="connsiteY118" fmla="*/ 1044123 h 1516602"/>
                    <a:gd name="connsiteX119" fmla="*/ 962589 w 1034979"/>
                    <a:gd name="connsiteY119" fmla="*/ 1042218 h 1516602"/>
                    <a:gd name="connsiteX120" fmla="*/ 956874 w 1034979"/>
                    <a:gd name="connsiteY120" fmla="*/ 1040313 h 1516602"/>
                    <a:gd name="connsiteX121" fmla="*/ 935919 w 1034979"/>
                    <a:gd name="connsiteY121" fmla="*/ 1034598 h 1516602"/>
                    <a:gd name="connsiteX122" fmla="*/ 825429 w 1034979"/>
                    <a:gd name="connsiteY122" fmla="*/ 1034598 h 1516602"/>
                    <a:gd name="connsiteX123" fmla="*/ 730179 w 1034979"/>
                    <a:gd name="connsiteY123" fmla="*/ 1038408 h 1516602"/>
                    <a:gd name="connsiteX124" fmla="*/ 669219 w 1034979"/>
                    <a:gd name="connsiteY124" fmla="*/ 1046028 h 1516602"/>
                    <a:gd name="connsiteX125" fmla="*/ 646359 w 1034979"/>
                    <a:gd name="connsiteY125" fmla="*/ 1049838 h 1516602"/>
                    <a:gd name="connsiteX126" fmla="*/ 642549 w 1034979"/>
                    <a:gd name="connsiteY126" fmla="*/ 1038408 h 1516602"/>
                    <a:gd name="connsiteX127" fmla="*/ 640644 w 1034979"/>
                    <a:gd name="connsiteY127" fmla="*/ 1032693 h 1516602"/>
                    <a:gd name="connsiteX128" fmla="*/ 642549 w 1034979"/>
                    <a:gd name="connsiteY128" fmla="*/ 1015548 h 1516602"/>
                    <a:gd name="connsiteX129" fmla="*/ 644454 w 1034979"/>
                    <a:gd name="connsiteY129" fmla="*/ 1009833 h 1516602"/>
                    <a:gd name="connsiteX130" fmla="*/ 661599 w 1034979"/>
                    <a:gd name="connsiteY130" fmla="*/ 1000308 h 1516602"/>
                    <a:gd name="connsiteX131" fmla="*/ 673029 w 1034979"/>
                    <a:gd name="connsiteY131" fmla="*/ 992688 h 1516602"/>
                    <a:gd name="connsiteX132" fmla="*/ 674934 w 1034979"/>
                    <a:gd name="connsiteY132" fmla="*/ 986973 h 1516602"/>
                    <a:gd name="connsiteX133" fmla="*/ 680649 w 1034979"/>
                    <a:gd name="connsiteY133" fmla="*/ 985068 h 1516602"/>
                    <a:gd name="connsiteX134" fmla="*/ 686364 w 1034979"/>
                    <a:gd name="connsiteY134" fmla="*/ 981258 h 1516602"/>
                    <a:gd name="connsiteX135" fmla="*/ 695889 w 1034979"/>
                    <a:gd name="connsiteY135" fmla="*/ 971733 h 1516602"/>
                    <a:gd name="connsiteX136" fmla="*/ 705414 w 1034979"/>
                    <a:gd name="connsiteY136" fmla="*/ 960303 h 1516602"/>
                    <a:gd name="connsiteX137" fmla="*/ 716844 w 1034979"/>
                    <a:gd name="connsiteY137" fmla="*/ 952683 h 1516602"/>
                    <a:gd name="connsiteX138" fmla="*/ 732084 w 1034979"/>
                    <a:gd name="connsiteY138" fmla="*/ 939348 h 1516602"/>
                    <a:gd name="connsiteX139" fmla="*/ 741609 w 1034979"/>
                    <a:gd name="connsiteY139" fmla="*/ 927918 h 1516602"/>
                    <a:gd name="connsiteX140" fmla="*/ 753039 w 1034979"/>
                    <a:gd name="connsiteY140" fmla="*/ 918393 h 1516602"/>
                    <a:gd name="connsiteX141" fmla="*/ 758754 w 1034979"/>
                    <a:gd name="connsiteY141" fmla="*/ 906963 h 1516602"/>
                    <a:gd name="connsiteX142" fmla="*/ 760659 w 1034979"/>
                    <a:gd name="connsiteY142" fmla="*/ 901248 h 1516602"/>
                    <a:gd name="connsiteX143" fmla="*/ 766374 w 1034979"/>
                    <a:gd name="connsiteY143" fmla="*/ 889818 h 1516602"/>
                    <a:gd name="connsiteX144" fmla="*/ 764469 w 1034979"/>
                    <a:gd name="connsiteY144" fmla="*/ 874578 h 1516602"/>
                    <a:gd name="connsiteX145" fmla="*/ 758754 w 1034979"/>
                    <a:gd name="connsiteY145" fmla="*/ 872673 h 1516602"/>
                    <a:gd name="connsiteX146" fmla="*/ 737799 w 1034979"/>
                    <a:gd name="connsiteY146" fmla="*/ 874578 h 1516602"/>
                    <a:gd name="connsiteX147" fmla="*/ 732084 w 1034979"/>
                    <a:gd name="connsiteY147" fmla="*/ 878388 h 1516602"/>
                    <a:gd name="connsiteX148" fmla="*/ 699699 w 1034979"/>
                    <a:gd name="connsiteY148" fmla="*/ 899343 h 1516602"/>
                    <a:gd name="connsiteX149" fmla="*/ 595181 w 1034979"/>
                    <a:gd name="connsiteY149" fmla="*/ 957831 h 1516602"/>
                    <a:gd name="connsiteX150" fmla="*/ 507294 w 1034979"/>
                    <a:gd name="connsiteY150" fmla="*/ 847908 h 1516602"/>
                    <a:gd name="connsiteX151" fmla="*/ 503484 w 1034979"/>
                    <a:gd name="connsiteY151" fmla="*/ 358323 h 1516602"/>
                    <a:gd name="connsiteX152" fmla="*/ 499674 w 1034979"/>
                    <a:gd name="connsiteY152" fmla="*/ 66858 h 1516602"/>
                    <a:gd name="connsiteX153" fmla="*/ 490149 w 1034979"/>
                    <a:gd name="connsiteY153" fmla="*/ 40188 h 1516602"/>
                    <a:gd name="connsiteX154" fmla="*/ 488244 w 1034979"/>
                    <a:gd name="connsiteY154" fmla="*/ 34473 h 1516602"/>
                    <a:gd name="connsiteX155" fmla="*/ 484434 w 1034979"/>
                    <a:gd name="connsiteY155" fmla="*/ 28758 h 1516602"/>
                    <a:gd name="connsiteX156" fmla="*/ 478719 w 1034979"/>
                    <a:gd name="connsiteY156" fmla="*/ 17328 h 1516602"/>
                    <a:gd name="connsiteX157" fmla="*/ 473004 w 1034979"/>
                    <a:gd name="connsiteY157" fmla="*/ 13518 h 1516602"/>
                    <a:gd name="connsiteX158" fmla="*/ 469194 w 1034979"/>
                    <a:gd name="connsiteY158" fmla="*/ 7803 h 1516602"/>
                    <a:gd name="connsiteX159" fmla="*/ 429189 w 1034979"/>
                    <a:gd name="connsiteY159" fmla="*/ 11613 h 1516602"/>
                    <a:gd name="connsiteX160" fmla="*/ 425379 w 1034979"/>
                    <a:gd name="connsiteY160" fmla="*/ 78288 h 1516602"/>
                    <a:gd name="connsiteX161" fmla="*/ 425379 w 1034979"/>
                    <a:gd name="connsiteY161" fmla="*/ 84003 h 1516602"/>
                    <a:gd name="connsiteX162" fmla="*/ 429189 w 1034979"/>
                    <a:gd name="connsiteY162" fmla="*/ 238308 h 1516602"/>
                    <a:gd name="connsiteX163" fmla="*/ 440619 w 1034979"/>
                    <a:gd name="connsiteY163" fmla="*/ 421188 h 1516602"/>
                    <a:gd name="connsiteX164" fmla="*/ 435265 w 1034979"/>
                    <a:gd name="connsiteY164" fmla="*/ 718368 h 1516602"/>
                    <a:gd name="connsiteX165" fmla="*/ 435059 w 1034979"/>
                    <a:gd name="connsiteY165" fmla="*/ 799046 h 1516602"/>
                    <a:gd name="connsiteX166" fmla="*/ 430322 w 1034979"/>
                    <a:gd name="connsiteY166" fmla="*/ 879006 h 1516602"/>
                    <a:gd name="connsiteX0" fmla="*/ 430322 w 1034979"/>
                    <a:gd name="connsiteY0" fmla="*/ 879006 h 1516602"/>
                    <a:gd name="connsiteX1" fmla="*/ 392427 w 1034979"/>
                    <a:gd name="connsiteY1" fmla="*/ 931934 h 1516602"/>
                    <a:gd name="connsiteX2" fmla="*/ 328224 w 1034979"/>
                    <a:gd name="connsiteY2" fmla="*/ 960303 h 1516602"/>
                    <a:gd name="connsiteX3" fmla="*/ 312984 w 1034979"/>
                    <a:gd name="connsiteY3" fmla="*/ 966018 h 1516602"/>
                    <a:gd name="connsiteX4" fmla="*/ 265359 w 1034979"/>
                    <a:gd name="connsiteY4" fmla="*/ 962208 h 1516602"/>
                    <a:gd name="connsiteX5" fmla="*/ 181539 w 1034979"/>
                    <a:gd name="connsiteY5" fmla="*/ 937443 h 1516602"/>
                    <a:gd name="connsiteX6" fmla="*/ 116769 w 1034979"/>
                    <a:gd name="connsiteY6" fmla="*/ 903153 h 1516602"/>
                    <a:gd name="connsiteX7" fmla="*/ 59619 w 1034979"/>
                    <a:gd name="connsiteY7" fmla="*/ 874578 h 1516602"/>
                    <a:gd name="connsiteX8" fmla="*/ 46284 w 1034979"/>
                    <a:gd name="connsiteY8" fmla="*/ 895533 h 1516602"/>
                    <a:gd name="connsiteX9" fmla="*/ 50094 w 1034979"/>
                    <a:gd name="connsiteY9" fmla="*/ 933633 h 1516602"/>
                    <a:gd name="connsiteX10" fmla="*/ 53904 w 1034979"/>
                    <a:gd name="connsiteY10" fmla="*/ 939348 h 1516602"/>
                    <a:gd name="connsiteX11" fmla="*/ 59619 w 1034979"/>
                    <a:gd name="connsiteY11" fmla="*/ 943158 h 1516602"/>
                    <a:gd name="connsiteX12" fmla="*/ 63429 w 1034979"/>
                    <a:gd name="connsiteY12" fmla="*/ 948873 h 1516602"/>
                    <a:gd name="connsiteX13" fmla="*/ 80574 w 1034979"/>
                    <a:gd name="connsiteY13" fmla="*/ 958398 h 1516602"/>
                    <a:gd name="connsiteX14" fmla="*/ 166299 w 1034979"/>
                    <a:gd name="connsiteY14" fmla="*/ 979353 h 1516602"/>
                    <a:gd name="connsiteX15" fmla="*/ 191064 w 1034979"/>
                    <a:gd name="connsiteY15" fmla="*/ 985068 h 1516602"/>
                    <a:gd name="connsiteX16" fmla="*/ 208209 w 1034979"/>
                    <a:gd name="connsiteY16" fmla="*/ 990783 h 1516602"/>
                    <a:gd name="connsiteX17" fmla="*/ 213924 w 1034979"/>
                    <a:gd name="connsiteY17" fmla="*/ 992688 h 1516602"/>
                    <a:gd name="connsiteX18" fmla="*/ 229164 w 1034979"/>
                    <a:gd name="connsiteY18" fmla="*/ 996498 h 1516602"/>
                    <a:gd name="connsiteX19" fmla="*/ 248214 w 1034979"/>
                    <a:gd name="connsiteY19" fmla="*/ 1002213 h 1516602"/>
                    <a:gd name="connsiteX20" fmla="*/ 253929 w 1034979"/>
                    <a:gd name="connsiteY20" fmla="*/ 1006023 h 1516602"/>
                    <a:gd name="connsiteX21" fmla="*/ 267264 w 1034979"/>
                    <a:gd name="connsiteY21" fmla="*/ 1021263 h 1516602"/>
                    <a:gd name="connsiteX22" fmla="*/ 272979 w 1034979"/>
                    <a:gd name="connsiteY22" fmla="*/ 1040313 h 1516602"/>
                    <a:gd name="connsiteX23" fmla="*/ 274884 w 1034979"/>
                    <a:gd name="connsiteY23" fmla="*/ 1046028 h 1516602"/>
                    <a:gd name="connsiteX24" fmla="*/ 276789 w 1034979"/>
                    <a:gd name="connsiteY24" fmla="*/ 1051743 h 1516602"/>
                    <a:gd name="connsiteX25" fmla="*/ 278694 w 1034979"/>
                    <a:gd name="connsiteY25" fmla="*/ 1076508 h 1516602"/>
                    <a:gd name="connsiteX26" fmla="*/ 280599 w 1034979"/>
                    <a:gd name="connsiteY26" fmla="*/ 1082223 h 1516602"/>
                    <a:gd name="connsiteX27" fmla="*/ 278694 w 1034979"/>
                    <a:gd name="connsiteY27" fmla="*/ 1101273 h 1516602"/>
                    <a:gd name="connsiteX28" fmla="*/ 276789 w 1034979"/>
                    <a:gd name="connsiteY28" fmla="*/ 1110798 h 1516602"/>
                    <a:gd name="connsiteX29" fmla="*/ 263454 w 1034979"/>
                    <a:gd name="connsiteY29" fmla="*/ 1124133 h 1516602"/>
                    <a:gd name="connsiteX30" fmla="*/ 252024 w 1034979"/>
                    <a:gd name="connsiteY30" fmla="*/ 1131753 h 1516602"/>
                    <a:gd name="connsiteX31" fmla="*/ 240594 w 1034979"/>
                    <a:gd name="connsiteY31" fmla="*/ 1135563 h 1516602"/>
                    <a:gd name="connsiteX32" fmla="*/ 27234 w 1034979"/>
                    <a:gd name="connsiteY32" fmla="*/ 1154613 h 1516602"/>
                    <a:gd name="connsiteX33" fmla="*/ 15804 w 1034979"/>
                    <a:gd name="connsiteY33" fmla="*/ 1160328 h 1516602"/>
                    <a:gd name="connsiteX34" fmla="*/ 6279 w 1034979"/>
                    <a:gd name="connsiteY34" fmla="*/ 1169853 h 1516602"/>
                    <a:gd name="connsiteX35" fmla="*/ 4374 w 1034979"/>
                    <a:gd name="connsiteY35" fmla="*/ 1175568 h 1516602"/>
                    <a:gd name="connsiteX36" fmla="*/ 564 w 1034979"/>
                    <a:gd name="connsiteY36" fmla="*/ 1181283 h 1516602"/>
                    <a:gd name="connsiteX37" fmla="*/ 6279 w 1034979"/>
                    <a:gd name="connsiteY37" fmla="*/ 1213668 h 1516602"/>
                    <a:gd name="connsiteX38" fmla="*/ 11994 w 1034979"/>
                    <a:gd name="connsiteY38" fmla="*/ 1217478 h 1516602"/>
                    <a:gd name="connsiteX39" fmla="*/ 17709 w 1034979"/>
                    <a:gd name="connsiteY39" fmla="*/ 1219383 h 1516602"/>
                    <a:gd name="connsiteX40" fmla="*/ 145344 w 1034979"/>
                    <a:gd name="connsiteY40" fmla="*/ 1217478 h 1516602"/>
                    <a:gd name="connsiteX41" fmla="*/ 239202 w 1034979"/>
                    <a:gd name="connsiteY41" fmla="*/ 1214801 h 1516602"/>
                    <a:gd name="connsiteX42" fmla="*/ 318699 w 1034979"/>
                    <a:gd name="connsiteY42" fmla="*/ 1217478 h 1516602"/>
                    <a:gd name="connsiteX43" fmla="*/ 330129 w 1034979"/>
                    <a:gd name="connsiteY43" fmla="*/ 1223193 h 1516602"/>
                    <a:gd name="connsiteX44" fmla="*/ 333939 w 1034979"/>
                    <a:gd name="connsiteY44" fmla="*/ 1228908 h 1516602"/>
                    <a:gd name="connsiteX45" fmla="*/ 339654 w 1034979"/>
                    <a:gd name="connsiteY45" fmla="*/ 1230813 h 1516602"/>
                    <a:gd name="connsiteX46" fmla="*/ 351084 w 1034979"/>
                    <a:gd name="connsiteY46" fmla="*/ 1238433 h 1516602"/>
                    <a:gd name="connsiteX47" fmla="*/ 356799 w 1034979"/>
                    <a:gd name="connsiteY47" fmla="*/ 1242243 h 1516602"/>
                    <a:gd name="connsiteX48" fmla="*/ 360609 w 1034979"/>
                    <a:gd name="connsiteY48" fmla="*/ 1247958 h 1516602"/>
                    <a:gd name="connsiteX49" fmla="*/ 366324 w 1034979"/>
                    <a:gd name="connsiteY49" fmla="*/ 1259388 h 1516602"/>
                    <a:gd name="connsiteX50" fmla="*/ 362514 w 1034979"/>
                    <a:gd name="connsiteY50" fmla="*/ 1286058 h 1516602"/>
                    <a:gd name="connsiteX51" fmla="*/ 358704 w 1034979"/>
                    <a:gd name="connsiteY51" fmla="*/ 1291773 h 1516602"/>
                    <a:gd name="connsiteX52" fmla="*/ 356799 w 1034979"/>
                    <a:gd name="connsiteY52" fmla="*/ 1297488 h 1516602"/>
                    <a:gd name="connsiteX53" fmla="*/ 352989 w 1034979"/>
                    <a:gd name="connsiteY53" fmla="*/ 1303203 h 1516602"/>
                    <a:gd name="connsiteX54" fmla="*/ 351084 w 1034979"/>
                    <a:gd name="connsiteY54" fmla="*/ 1308918 h 1516602"/>
                    <a:gd name="connsiteX55" fmla="*/ 347274 w 1034979"/>
                    <a:gd name="connsiteY55" fmla="*/ 1314633 h 1516602"/>
                    <a:gd name="connsiteX56" fmla="*/ 330129 w 1034979"/>
                    <a:gd name="connsiteY56" fmla="*/ 1381308 h 1516602"/>
                    <a:gd name="connsiteX57" fmla="*/ 328224 w 1034979"/>
                    <a:gd name="connsiteY57" fmla="*/ 1432743 h 1516602"/>
                    <a:gd name="connsiteX58" fmla="*/ 330129 w 1034979"/>
                    <a:gd name="connsiteY58" fmla="*/ 1457508 h 1516602"/>
                    <a:gd name="connsiteX59" fmla="*/ 332034 w 1034979"/>
                    <a:gd name="connsiteY59" fmla="*/ 1463223 h 1516602"/>
                    <a:gd name="connsiteX60" fmla="*/ 335844 w 1034979"/>
                    <a:gd name="connsiteY60" fmla="*/ 1467033 h 1516602"/>
                    <a:gd name="connsiteX61" fmla="*/ 364419 w 1034979"/>
                    <a:gd name="connsiteY61" fmla="*/ 1512753 h 1516602"/>
                    <a:gd name="connsiteX62" fmla="*/ 387279 w 1034979"/>
                    <a:gd name="connsiteY62" fmla="*/ 1514658 h 1516602"/>
                    <a:gd name="connsiteX63" fmla="*/ 392994 w 1034979"/>
                    <a:gd name="connsiteY63" fmla="*/ 1508943 h 1516602"/>
                    <a:gd name="connsiteX64" fmla="*/ 394899 w 1034979"/>
                    <a:gd name="connsiteY64" fmla="*/ 1497513 h 1516602"/>
                    <a:gd name="connsiteX65" fmla="*/ 396804 w 1034979"/>
                    <a:gd name="connsiteY65" fmla="*/ 1491798 h 1516602"/>
                    <a:gd name="connsiteX66" fmla="*/ 398709 w 1034979"/>
                    <a:gd name="connsiteY66" fmla="*/ 1474653 h 1516602"/>
                    <a:gd name="connsiteX67" fmla="*/ 400614 w 1034979"/>
                    <a:gd name="connsiteY67" fmla="*/ 1461318 h 1516602"/>
                    <a:gd name="connsiteX68" fmla="*/ 404424 w 1034979"/>
                    <a:gd name="connsiteY68" fmla="*/ 1404168 h 1516602"/>
                    <a:gd name="connsiteX69" fmla="*/ 410139 w 1034979"/>
                    <a:gd name="connsiteY69" fmla="*/ 1392738 h 1516602"/>
                    <a:gd name="connsiteX70" fmla="*/ 413949 w 1034979"/>
                    <a:gd name="connsiteY70" fmla="*/ 1379403 h 1516602"/>
                    <a:gd name="connsiteX71" fmla="*/ 415854 w 1034979"/>
                    <a:gd name="connsiteY71" fmla="*/ 1373688 h 1516602"/>
                    <a:gd name="connsiteX72" fmla="*/ 417759 w 1034979"/>
                    <a:gd name="connsiteY72" fmla="*/ 1360353 h 1516602"/>
                    <a:gd name="connsiteX73" fmla="*/ 421569 w 1034979"/>
                    <a:gd name="connsiteY73" fmla="*/ 1348923 h 1516602"/>
                    <a:gd name="connsiteX74" fmla="*/ 427284 w 1034979"/>
                    <a:gd name="connsiteY74" fmla="*/ 1335588 h 1516602"/>
                    <a:gd name="connsiteX75" fmla="*/ 467289 w 1034979"/>
                    <a:gd name="connsiteY75" fmla="*/ 1265103 h 1516602"/>
                    <a:gd name="connsiteX76" fmla="*/ 528455 w 1034979"/>
                    <a:gd name="connsiteY76" fmla="*/ 1230091 h 1516602"/>
                    <a:gd name="connsiteX77" fmla="*/ 601154 w 1034979"/>
                    <a:gd name="connsiteY77" fmla="*/ 1221700 h 1516602"/>
                    <a:gd name="connsiteX78" fmla="*/ 720654 w 1034979"/>
                    <a:gd name="connsiteY78" fmla="*/ 1316538 h 1516602"/>
                    <a:gd name="connsiteX79" fmla="*/ 733989 w 1034979"/>
                    <a:gd name="connsiteY79" fmla="*/ 1326063 h 1516602"/>
                    <a:gd name="connsiteX80" fmla="*/ 743514 w 1034979"/>
                    <a:gd name="connsiteY80" fmla="*/ 1327968 h 1516602"/>
                    <a:gd name="connsiteX81" fmla="*/ 749229 w 1034979"/>
                    <a:gd name="connsiteY81" fmla="*/ 1329873 h 1516602"/>
                    <a:gd name="connsiteX82" fmla="*/ 762564 w 1034979"/>
                    <a:gd name="connsiteY82" fmla="*/ 1335588 h 1516602"/>
                    <a:gd name="connsiteX83" fmla="*/ 777804 w 1034979"/>
                    <a:gd name="connsiteY83" fmla="*/ 1333683 h 1516602"/>
                    <a:gd name="connsiteX84" fmla="*/ 789234 w 1034979"/>
                    <a:gd name="connsiteY84" fmla="*/ 1327968 h 1516602"/>
                    <a:gd name="connsiteX85" fmla="*/ 794949 w 1034979"/>
                    <a:gd name="connsiteY85" fmla="*/ 1326063 h 1516602"/>
                    <a:gd name="connsiteX86" fmla="*/ 802569 w 1034979"/>
                    <a:gd name="connsiteY86" fmla="*/ 1308918 h 1516602"/>
                    <a:gd name="connsiteX87" fmla="*/ 800664 w 1034979"/>
                    <a:gd name="connsiteY87" fmla="*/ 1284153 h 1516602"/>
                    <a:gd name="connsiteX88" fmla="*/ 798759 w 1034979"/>
                    <a:gd name="connsiteY88" fmla="*/ 1278438 h 1516602"/>
                    <a:gd name="connsiteX89" fmla="*/ 796854 w 1034979"/>
                    <a:gd name="connsiteY89" fmla="*/ 1270818 h 1516602"/>
                    <a:gd name="connsiteX90" fmla="*/ 783519 w 1034979"/>
                    <a:gd name="connsiteY90" fmla="*/ 1253673 h 1516602"/>
                    <a:gd name="connsiteX91" fmla="*/ 773994 w 1034979"/>
                    <a:gd name="connsiteY91" fmla="*/ 1247958 h 1516602"/>
                    <a:gd name="connsiteX92" fmla="*/ 648264 w 1034979"/>
                    <a:gd name="connsiteY92" fmla="*/ 1156518 h 1516602"/>
                    <a:gd name="connsiteX93" fmla="*/ 644454 w 1034979"/>
                    <a:gd name="connsiteY93" fmla="*/ 1139373 h 1516602"/>
                    <a:gd name="connsiteX94" fmla="*/ 646359 w 1034979"/>
                    <a:gd name="connsiteY94" fmla="*/ 1131753 h 1516602"/>
                    <a:gd name="connsiteX95" fmla="*/ 650169 w 1034979"/>
                    <a:gd name="connsiteY95" fmla="*/ 1114608 h 1516602"/>
                    <a:gd name="connsiteX96" fmla="*/ 653979 w 1034979"/>
                    <a:gd name="connsiteY96" fmla="*/ 1108893 h 1516602"/>
                    <a:gd name="connsiteX97" fmla="*/ 655884 w 1034979"/>
                    <a:gd name="connsiteY97" fmla="*/ 1103178 h 1516602"/>
                    <a:gd name="connsiteX98" fmla="*/ 661599 w 1034979"/>
                    <a:gd name="connsiteY98" fmla="*/ 1101273 h 1516602"/>
                    <a:gd name="connsiteX99" fmla="*/ 671124 w 1034979"/>
                    <a:gd name="connsiteY99" fmla="*/ 1089843 h 1516602"/>
                    <a:gd name="connsiteX100" fmla="*/ 724464 w 1034979"/>
                    <a:gd name="connsiteY100" fmla="*/ 1082223 h 1516602"/>
                    <a:gd name="connsiteX101" fmla="*/ 842574 w 1034979"/>
                    <a:gd name="connsiteY101" fmla="*/ 1084128 h 1516602"/>
                    <a:gd name="connsiteX102" fmla="*/ 871149 w 1034979"/>
                    <a:gd name="connsiteY102" fmla="*/ 1086033 h 1516602"/>
                    <a:gd name="connsiteX103" fmla="*/ 899724 w 1034979"/>
                    <a:gd name="connsiteY103" fmla="*/ 1091748 h 1516602"/>
                    <a:gd name="connsiteX104" fmla="*/ 922584 w 1034979"/>
                    <a:gd name="connsiteY104" fmla="*/ 1095558 h 1516602"/>
                    <a:gd name="connsiteX105" fmla="*/ 951159 w 1034979"/>
                    <a:gd name="connsiteY105" fmla="*/ 1101273 h 1516602"/>
                    <a:gd name="connsiteX106" fmla="*/ 956874 w 1034979"/>
                    <a:gd name="connsiteY106" fmla="*/ 1101273 h 1516602"/>
                    <a:gd name="connsiteX107" fmla="*/ 1002594 w 1034979"/>
                    <a:gd name="connsiteY107" fmla="*/ 1099368 h 1516602"/>
                    <a:gd name="connsiteX108" fmla="*/ 1031169 w 1034979"/>
                    <a:gd name="connsiteY108" fmla="*/ 1091748 h 1516602"/>
                    <a:gd name="connsiteX109" fmla="*/ 1034979 w 1034979"/>
                    <a:gd name="connsiteY109" fmla="*/ 1086033 h 1516602"/>
                    <a:gd name="connsiteX110" fmla="*/ 1033074 w 1034979"/>
                    <a:gd name="connsiteY110" fmla="*/ 1066983 h 1516602"/>
                    <a:gd name="connsiteX111" fmla="*/ 1027359 w 1034979"/>
                    <a:gd name="connsiteY111" fmla="*/ 1063173 h 1516602"/>
                    <a:gd name="connsiteX112" fmla="*/ 1012119 w 1034979"/>
                    <a:gd name="connsiteY112" fmla="*/ 1061268 h 1516602"/>
                    <a:gd name="connsiteX113" fmla="*/ 1006404 w 1034979"/>
                    <a:gd name="connsiteY113" fmla="*/ 1059363 h 1516602"/>
                    <a:gd name="connsiteX114" fmla="*/ 998784 w 1034979"/>
                    <a:gd name="connsiteY114" fmla="*/ 1057458 h 1516602"/>
                    <a:gd name="connsiteX115" fmla="*/ 987354 w 1034979"/>
                    <a:gd name="connsiteY115" fmla="*/ 1049838 h 1516602"/>
                    <a:gd name="connsiteX116" fmla="*/ 975924 w 1034979"/>
                    <a:gd name="connsiteY116" fmla="*/ 1046028 h 1516602"/>
                    <a:gd name="connsiteX117" fmla="*/ 970209 w 1034979"/>
                    <a:gd name="connsiteY117" fmla="*/ 1044123 h 1516602"/>
                    <a:gd name="connsiteX118" fmla="*/ 962589 w 1034979"/>
                    <a:gd name="connsiteY118" fmla="*/ 1042218 h 1516602"/>
                    <a:gd name="connsiteX119" fmla="*/ 956874 w 1034979"/>
                    <a:gd name="connsiteY119" fmla="*/ 1040313 h 1516602"/>
                    <a:gd name="connsiteX120" fmla="*/ 935919 w 1034979"/>
                    <a:gd name="connsiteY120" fmla="*/ 1034598 h 1516602"/>
                    <a:gd name="connsiteX121" fmla="*/ 825429 w 1034979"/>
                    <a:gd name="connsiteY121" fmla="*/ 1034598 h 1516602"/>
                    <a:gd name="connsiteX122" fmla="*/ 730179 w 1034979"/>
                    <a:gd name="connsiteY122" fmla="*/ 1038408 h 1516602"/>
                    <a:gd name="connsiteX123" fmla="*/ 669219 w 1034979"/>
                    <a:gd name="connsiteY123" fmla="*/ 1046028 h 1516602"/>
                    <a:gd name="connsiteX124" fmla="*/ 646359 w 1034979"/>
                    <a:gd name="connsiteY124" fmla="*/ 1049838 h 1516602"/>
                    <a:gd name="connsiteX125" fmla="*/ 642549 w 1034979"/>
                    <a:gd name="connsiteY125" fmla="*/ 1038408 h 1516602"/>
                    <a:gd name="connsiteX126" fmla="*/ 640644 w 1034979"/>
                    <a:gd name="connsiteY126" fmla="*/ 1032693 h 1516602"/>
                    <a:gd name="connsiteX127" fmla="*/ 642549 w 1034979"/>
                    <a:gd name="connsiteY127" fmla="*/ 1015548 h 1516602"/>
                    <a:gd name="connsiteX128" fmla="*/ 644454 w 1034979"/>
                    <a:gd name="connsiteY128" fmla="*/ 1009833 h 1516602"/>
                    <a:gd name="connsiteX129" fmla="*/ 661599 w 1034979"/>
                    <a:gd name="connsiteY129" fmla="*/ 1000308 h 1516602"/>
                    <a:gd name="connsiteX130" fmla="*/ 673029 w 1034979"/>
                    <a:gd name="connsiteY130" fmla="*/ 992688 h 1516602"/>
                    <a:gd name="connsiteX131" fmla="*/ 674934 w 1034979"/>
                    <a:gd name="connsiteY131" fmla="*/ 986973 h 1516602"/>
                    <a:gd name="connsiteX132" fmla="*/ 680649 w 1034979"/>
                    <a:gd name="connsiteY132" fmla="*/ 985068 h 1516602"/>
                    <a:gd name="connsiteX133" fmla="*/ 686364 w 1034979"/>
                    <a:gd name="connsiteY133" fmla="*/ 981258 h 1516602"/>
                    <a:gd name="connsiteX134" fmla="*/ 695889 w 1034979"/>
                    <a:gd name="connsiteY134" fmla="*/ 971733 h 1516602"/>
                    <a:gd name="connsiteX135" fmla="*/ 705414 w 1034979"/>
                    <a:gd name="connsiteY135" fmla="*/ 960303 h 1516602"/>
                    <a:gd name="connsiteX136" fmla="*/ 716844 w 1034979"/>
                    <a:gd name="connsiteY136" fmla="*/ 952683 h 1516602"/>
                    <a:gd name="connsiteX137" fmla="*/ 732084 w 1034979"/>
                    <a:gd name="connsiteY137" fmla="*/ 939348 h 1516602"/>
                    <a:gd name="connsiteX138" fmla="*/ 741609 w 1034979"/>
                    <a:gd name="connsiteY138" fmla="*/ 927918 h 1516602"/>
                    <a:gd name="connsiteX139" fmla="*/ 753039 w 1034979"/>
                    <a:gd name="connsiteY139" fmla="*/ 918393 h 1516602"/>
                    <a:gd name="connsiteX140" fmla="*/ 758754 w 1034979"/>
                    <a:gd name="connsiteY140" fmla="*/ 906963 h 1516602"/>
                    <a:gd name="connsiteX141" fmla="*/ 760659 w 1034979"/>
                    <a:gd name="connsiteY141" fmla="*/ 901248 h 1516602"/>
                    <a:gd name="connsiteX142" fmla="*/ 766374 w 1034979"/>
                    <a:gd name="connsiteY142" fmla="*/ 889818 h 1516602"/>
                    <a:gd name="connsiteX143" fmla="*/ 764469 w 1034979"/>
                    <a:gd name="connsiteY143" fmla="*/ 874578 h 1516602"/>
                    <a:gd name="connsiteX144" fmla="*/ 758754 w 1034979"/>
                    <a:gd name="connsiteY144" fmla="*/ 872673 h 1516602"/>
                    <a:gd name="connsiteX145" fmla="*/ 737799 w 1034979"/>
                    <a:gd name="connsiteY145" fmla="*/ 874578 h 1516602"/>
                    <a:gd name="connsiteX146" fmla="*/ 732084 w 1034979"/>
                    <a:gd name="connsiteY146" fmla="*/ 878388 h 1516602"/>
                    <a:gd name="connsiteX147" fmla="*/ 699699 w 1034979"/>
                    <a:gd name="connsiteY147" fmla="*/ 899343 h 1516602"/>
                    <a:gd name="connsiteX148" fmla="*/ 595181 w 1034979"/>
                    <a:gd name="connsiteY148" fmla="*/ 957831 h 1516602"/>
                    <a:gd name="connsiteX149" fmla="*/ 507294 w 1034979"/>
                    <a:gd name="connsiteY149" fmla="*/ 847908 h 1516602"/>
                    <a:gd name="connsiteX150" fmla="*/ 503484 w 1034979"/>
                    <a:gd name="connsiteY150" fmla="*/ 358323 h 1516602"/>
                    <a:gd name="connsiteX151" fmla="*/ 499674 w 1034979"/>
                    <a:gd name="connsiteY151" fmla="*/ 66858 h 1516602"/>
                    <a:gd name="connsiteX152" fmla="*/ 490149 w 1034979"/>
                    <a:gd name="connsiteY152" fmla="*/ 40188 h 1516602"/>
                    <a:gd name="connsiteX153" fmla="*/ 488244 w 1034979"/>
                    <a:gd name="connsiteY153" fmla="*/ 34473 h 1516602"/>
                    <a:gd name="connsiteX154" fmla="*/ 484434 w 1034979"/>
                    <a:gd name="connsiteY154" fmla="*/ 28758 h 1516602"/>
                    <a:gd name="connsiteX155" fmla="*/ 478719 w 1034979"/>
                    <a:gd name="connsiteY155" fmla="*/ 17328 h 1516602"/>
                    <a:gd name="connsiteX156" fmla="*/ 473004 w 1034979"/>
                    <a:gd name="connsiteY156" fmla="*/ 13518 h 1516602"/>
                    <a:gd name="connsiteX157" fmla="*/ 469194 w 1034979"/>
                    <a:gd name="connsiteY157" fmla="*/ 7803 h 1516602"/>
                    <a:gd name="connsiteX158" fmla="*/ 429189 w 1034979"/>
                    <a:gd name="connsiteY158" fmla="*/ 11613 h 1516602"/>
                    <a:gd name="connsiteX159" fmla="*/ 425379 w 1034979"/>
                    <a:gd name="connsiteY159" fmla="*/ 78288 h 1516602"/>
                    <a:gd name="connsiteX160" fmla="*/ 425379 w 1034979"/>
                    <a:gd name="connsiteY160" fmla="*/ 84003 h 1516602"/>
                    <a:gd name="connsiteX161" fmla="*/ 429189 w 1034979"/>
                    <a:gd name="connsiteY161" fmla="*/ 238308 h 1516602"/>
                    <a:gd name="connsiteX162" fmla="*/ 440619 w 1034979"/>
                    <a:gd name="connsiteY162" fmla="*/ 421188 h 1516602"/>
                    <a:gd name="connsiteX163" fmla="*/ 435265 w 1034979"/>
                    <a:gd name="connsiteY163" fmla="*/ 718368 h 1516602"/>
                    <a:gd name="connsiteX164" fmla="*/ 435059 w 1034979"/>
                    <a:gd name="connsiteY164" fmla="*/ 799046 h 1516602"/>
                    <a:gd name="connsiteX165" fmla="*/ 430322 w 1034979"/>
                    <a:gd name="connsiteY165"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65359 w 1034979"/>
                    <a:gd name="connsiteY3" fmla="*/ 962208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191064 w 1034979"/>
                    <a:gd name="connsiteY14" fmla="*/ 985068 h 1516602"/>
                    <a:gd name="connsiteX15" fmla="*/ 208209 w 1034979"/>
                    <a:gd name="connsiteY15" fmla="*/ 990783 h 1516602"/>
                    <a:gd name="connsiteX16" fmla="*/ 213924 w 1034979"/>
                    <a:gd name="connsiteY16" fmla="*/ 992688 h 1516602"/>
                    <a:gd name="connsiteX17" fmla="*/ 229164 w 1034979"/>
                    <a:gd name="connsiteY17" fmla="*/ 996498 h 1516602"/>
                    <a:gd name="connsiteX18" fmla="*/ 248214 w 1034979"/>
                    <a:gd name="connsiteY18" fmla="*/ 1002213 h 1516602"/>
                    <a:gd name="connsiteX19" fmla="*/ 253929 w 1034979"/>
                    <a:gd name="connsiteY19" fmla="*/ 1006023 h 1516602"/>
                    <a:gd name="connsiteX20" fmla="*/ 267264 w 1034979"/>
                    <a:gd name="connsiteY20" fmla="*/ 1021263 h 1516602"/>
                    <a:gd name="connsiteX21" fmla="*/ 272979 w 1034979"/>
                    <a:gd name="connsiteY21" fmla="*/ 1040313 h 1516602"/>
                    <a:gd name="connsiteX22" fmla="*/ 274884 w 1034979"/>
                    <a:gd name="connsiteY22" fmla="*/ 1046028 h 1516602"/>
                    <a:gd name="connsiteX23" fmla="*/ 276789 w 1034979"/>
                    <a:gd name="connsiteY23" fmla="*/ 1051743 h 1516602"/>
                    <a:gd name="connsiteX24" fmla="*/ 278694 w 1034979"/>
                    <a:gd name="connsiteY24" fmla="*/ 1076508 h 1516602"/>
                    <a:gd name="connsiteX25" fmla="*/ 280599 w 1034979"/>
                    <a:gd name="connsiteY25" fmla="*/ 1082223 h 1516602"/>
                    <a:gd name="connsiteX26" fmla="*/ 278694 w 1034979"/>
                    <a:gd name="connsiteY26" fmla="*/ 1101273 h 1516602"/>
                    <a:gd name="connsiteX27" fmla="*/ 276789 w 1034979"/>
                    <a:gd name="connsiteY27" fmla="*/ 1110798 h 1516602"/>
                    <a:gd name="connsiteX28" fmla="*/ 263454 w 1034979"/>
                    <a:gd name="connsiteY28" fmla="*/ 1124133 h 1516602"/>
                    <a:gd name="connsiteX29" fmla="*/ 252024 w 1034979"/>
                    <a:gd name="connsiteY29" fmla="*/ 1131753 h 1516602"/>
                    <a:gd name="connsiteX30" fmla="*/ 240594 w 1034979"/>
                    <a:gd name="connsiteY30" fmla="*/ 1135563 h 1516602"/>
                    <a:gd name="connsiteX31" fmla="*/ 27234 w 1034979"/>
                    <a:gd name="connsiteY31" fmla="*/ 1154613 h 1516602"/>
                    <a:gd name="connsiteX32" fmla="*/ 15804 w 1034979"/>
                    <a:gd name="connsiteY32" fmla="*/ 1160328 h 1516602"/>
                    <a:gd name="connsiteX33" fmla="*/ 6279 w 1034979"/>
                    <a:gd name="connsiteY33" fmla="*/ 1169853 h 1516602"/>
                    <a:gd name="connsiteX34" fmla="*/ 4374 w 1034979"/>
                    <a:gd name="connsiteY34" fmla="*/ 1175568 h 1516602"/>
                    <a:gd name="connsiteX35" fmla="*/ 564 w 1034979"/>
                    <a:gd name="connsiteY35" fmla="*/ 1181283 h 1516602"/>
                    <a:gd name="connsiteX36" fmla="*/ 6279 w 1034979"/>
                    <a:gd name="connsiteY36" fmla="*/ 1213668 h 1516602"/>
                    <a:gd name="connsiteX37" fmla="*/ 11994 w 1034979"/>
                    <a:gd name="connsiteY37" fmla="*/ 1217478 h 1516602"/>
                    <a:gd name="connsiteX38" fmla="*/ 17709 w 1034979"/>
                    <a:gd name="connsiteY38" fmla="*/ 1219383 h 1516602"/>
                    <a:gd name="connsiteX39" fmla="*/ 145344 w 1034979"/>
                    <a:gd name="connsiteY39" fmla="*/ 1217478 h 1516602"/>
                    <a:gd name="connsiteX40" fmla="*/ 239202 w 1034979"/>
                    <a:gd name="connsiteY40" fmla="*/ 1214801 h 1516602"/>
                    <a:gd name="connsiteX41" fmla="*/ 318699 w 1034979"/>
                    <a:gd name="connsiteY41" fmla="*/ 1217478 h 1516602"/>
                    <a:gd name="connsiteX42" fmla="*/ 330129 w 1034979"/>
                    <a:gd name="connsiteY42" fmla="*/ 1223193 h 1516602"/>
                    <a:gd name="connsiteX43" fmla="*/ 333939 w 1034979"/>
                    <a:gd name="connsiteY43" fmla="*/ 1228908 h 1516602"/>
                    <a:gd name="connsiteX44" fmla="*/ 339654 w 1034979"/>
                    <a:gd name="connsiteY44" fmla="*/ 1230813 h 1516602"/>
                    <a:gd name="connsiteX45" fmla="*/ 351084 w 1034979"/>
                    <a:gd name="connsiteY45" fmla="*/ 1238433 h 1516602"/>
                    <a:gd name="connsiteX46" fmla="*/ 356799 w 1034979"/>
                    <a:gd name="connsiteY46" fmla="*/ 1242243 h 1516602"/>
                    <a:gd name="connsiteX47" fmla="*/ 360609 w 1034979"/>
                    <a:gd name="connsiteY47" fmla="*/ 1247958 h 1516602"/>
                    <a:gd name="connsiteX48" fmla="*/ 366324 w 1034979"/>
                    <a:gd name="connsiteY48" fmla="*/ 1259388 h 1516602"/>
                    <a:gd name="connsiteX49" fmla="*/ 362514 w 1034979"/>
                    <a:gd name="connsiteY49" fmla="*/ 1286058 h 1516602"/>
                    <a:gd name="connsiteX50" fmla="*/ 358704 w 1034979"/>
                    <a:gd name="connsiteY50" fmla="*/ 1291773 h 1516602"/>
                    <a:gd name="connsiteX51" fmla="*/ 356799 w 1034979"/>
                    <a:gd name="connsiteY51" fmla="*/ 1297488 h 1516602"/>
                    <a:gd name="connsiteX52" fmla="*/ 352989 w 1034979"/>
                    <a:gd name="connsiteY52" fmla="*/ 1303203 h 1516602"/>
                    <a:gd name="connsiteX53" fmla="*/ 351084 w 1034979"/>
                    <a:gd name="connsiteY53" fmla="*/ 1308918 h 1516602"/>
                    <a:gd name="connsiteX54" fmla="*/ 347274 w 1034979"/>
                    <a:gd name="connsiteY54" fmla="*/ 1314633 h 1516602"/>
                    <a:gd name="connsiteX55" fmla="*/ 330129 w 1034979"/>
                    <a:gd name="connsiteY55" fmla="*/ 1381308 h 1516602"/>
                    <a:gd name="connsiteX56" fmla="*/ 328224 w 1034979"/>
                    <a:gd name="connsiteY56" fmla="*/ 1432743 h 1516602"/>
                    <a:gd name="connsiteX57" fmla="*/ 330129 w 1034979"/>
                    <a:gd name="connsiteY57" fmla="*/ 1457508 h 1516602"/>
                    <a:gd name="connsiteX58" fmla="*/ 332034 w 1034979"/>
                    <a:gd name="connsiteY58" fmla="*/ 1463223 h 1516602"/>
                    <a:gd name="connsiteX59" fmla="*/ 335844 w 1034979"/>
                    <a:gd name="connsiteY59" fmla="*/ 1467033 h 1516602"/>
                    <a:gd name="connsiteX60" fmla="*/ 364419 w 1034979"/>
                    <a:gd name="connsiteY60" fmla="*/ 1512753 h 1516602"/>
                    <a:gd name="connsiteX61" fmla="*/ 387279 w 1034979"/>
                    <a:gd name="connsiteY61" fmla="*/ 1514658 h 1516602"/>
                    <a:gd name="connsiteX62" fmla="*/ 392994 w 1034979"/>
                    <a:gd name="connsiteY62" fmla="*/ 1508943 h 1516602"/>
                    <a:gd name="connsiteX63" fmla="*/ 394899 w 1034979"/>
                    <a:gd name="connsiteY63" fmla="*/ 1497513 h 1516602"/>
                    <a:gd name="connsiteX64" fmla="*/ 396804 w 1034979"/>
                    <a:gd name="connsiteY64" fmla="*/ 1491798 h 1516602"/>
                    <a:gd name="connsiteX65" fmla="*/ 398709 w 1034979"/>
                    <a:gd name="connsiteY65" fmla="*/ 1474653 h 1516602"/>
                    <a:gd name="connsiteX66" fmla="*/ 400614 w 1034979"/>
                    <a:gd name="connsiteY66" fmla="*/ 1461318 h 1516602"/>
                    <a:gd name="connsiteX67" fmla="*/ 404424 w 1034979"/>
                    <a:gd name="connsiteY67" fmla="*/ 1404168 h 1516602"/>
                    <a:gd name="connsiteX68" fmla="*/ 410139 w 1034979"/>
                    <a:gd name="connsiteY68" fmla="*/ 1392738 h 1516602"/>
                    <a:gd name="connsiteX69" fmla="*/ 413949 w 1034979"/>
                    <a:gd name="connsiteY69" fmla="*/ 1379403 h 1516602"/>
                    <a:gd name="connsiteX70" fmla="*/ 415854 w 1034979"/>
                    <a:gd name="connsiteY70" fmla="*/ 1373688 h 1516602"/>
                    <a:gd name="connsiteX71" fmla="*/ 417759 w 1034979"/>
                    <a:gd name="connsiteY71" fmla="*/ 1360353 h 1516602"/>
                    <a:gd name="connsiteX72" fmla="*/ 421569 w 1034979"/>
                    <a:gd name="connsiteY72" fmla="*/ 1348923 h 1516602"/>
                    <a:gd name="connsiteX73" fmla="*/ 427284 w 1034979"/>
                    <a:gd name="connsiteY73" fmla="*/ 1335588 h 1516602"/>
                    <a:gd name="connsiteX74" fmla="*/ 467289 w 1034979"/>
                    <a:gd name="connsiteY74" fmla="*/ 1265103 h 1516602"/>
                    <a:gd name="connsiteX75" fmla="*/ 528455 w 1034979"/>
                    <a:gd name="connsiteY75" fmla="*/ 1230091 h 1516602"/>
                    <a:gd name="connsiteX76" fmla="*/ 601154 w 1034979"/>
                    <a:gd name="connsiteY76" fmla="*/ 1221700 h 1516602"/>
                    <a:gd name="connsiteX77" fmla="*/ 720654 w 1034979"/>
                    <a:gd name="connsiteY77" fmla="*/ 1316538 h 1516602"/>
                    <a:gd name="connsiteX78" fmla="*/ 733989 w 1034979"/>
                    <a:gd name="connsiteY78" fmla="*/ 1326063 h 1516602"/>
                    <a:gd name="connsiteX79" fmla="*/ 743514 w 1034979"/>
                    <a:gd name="connsiteY79" fmla="*/ 1327968 h 1516602"/>
                    <a:gd name="connsiteX80" fmla="*/ 749229 w 1034979"/>
                    <a:gd name="connsiteY80" fmla="*/ 1329873 h 1516602"/>
                    <a:gd name="connsiteX81" fmla="*/ 762564 w 1034979"/>
                    <a:gd name="connsiteY81" fmla="*/ 1335588 h 1516602"/>
                    <a:gd name="connsiteX82" fmla="*/ 777804 w 1034979"/>
                    <a:gd name="connsiteY82" fmla="*/ 1333683 h 1516602"/>
                    <a:gd name="connsiteX83" fmla="*/ 789234 w 1034979"/>
                    <a:gd name="connsiteY83" fmla="*/ 1327968 h 1516602"/>
                    <a:gd name="connsiteX84" fmla="*/ 794949 w 1034979"/>
                    <a:gd name="connsiteY84" fmla="*/ 1326063 h 1516602"/>
                    <a:gd name="connsiteX85" fmla="*/ 802569 w 1034979"/>
                    <a:gd name="connsiteY85" fmla="*/ 1308918 h 1516602"/>
                    <a:gd name="connsiteX86" fmla="*/ 800664 w 1034979"/>
                    <a:gd name="connsiteY86" fmla="*/ 1284153 h 1516602"/>
                    <a:gd name="connsiteX87" fmla="*/ 798759 w 1034979"/>
                    <a:gd name="connsiteY87" fmla="*/ 1278438 h 1516602"/>
                    <a:gd name="connsiteX88" fmla="*/ 796854 w 1034979"/>
                    <a:gd name="connsiteY88" fmla="*/ 1270818 h 1516602"/>
                    <a:gd name="connsiteX89" fmla="*/ 783519 w 1034979"/>
                    <a:gd name="connsiteY89" fmla="*/ 1253673 h 1516602"/>
                    <a:gd name="connsiteX90" fmla="*/ 773994 w 1034979"/>
                    <a:gd name="connsiteY90" fmla="*/ 1247958 h 1516602"/>
                    <a:gd name="connsiteX91" fmla="*/ 648264 w 1034979"/>
                    <a:gd name="connsiteY91" fmla="*/ 1156518 h 1516602"/>
                    <a:gd name="connsiteX92" fmla="*/ 644454 w 1034979"/>
                    <a:gd name="connsiteY92" fmla="*/ 1139373 h 1516602"/>
                    <a:gd name="connsiteX93" fmla="*/ 646359 w 1034979"/>
                    <a:gd name="connsiteY93" fmla="*/ 1131753 h 1516602"/>
                    <a:gd name="connsiteX94" fmla="*/ 650169 w 1034979"/>
                    <a:gd name="connsiteY94" fmla="*/ 1114608 h 1516602"/>
                    <a:gd name="connsiteX95" fmla="*/ 653979 w 1034979"/>
                    <a:gd name="connsiteY95" fmla="*/ 1108893 h 1516602"/>
                    <a:gd name="connsiteX96" fmla="*/ 655884 w 1034979"/>
                    <a:gd name="connsiteY96" fmla="*/ 1103178 h 1516602"/>
                    <a:gd name="connsiteX97" fmla="*/ 661599 w 1034979"/>
                    <a:gd name="connsiteY97" fmla="*/ 1101273 h 1516602"/>
                    <a:gd name="connsiteX98" fmla="*/ 671124 w 1034979"/>
                    <a:gd name="connsiteY98" fmla="*/ 1089843 h 1516602"/>
                    <a:gd name="connsiteX99" fmla="*/ 724464 w 1034979"/>
                    <a:gd name="connsiteY99" fmla="*/ 1082223 h 1516602"/>
                    <a:gd name="connsiteX100" fmla="*/ 842574 w 1034979"/>
                    <a:gd name="connsiteY100" fmla="*/ 1084128 h 1516602"/>
                    <a:gd name="connsiteX101" fmla="*/ 871149 w 1034979"/>
                    <a:gd name="connsiteY101" fmla="*/ 1086033 h 1516602"/>
                    <a:gd name="connsiteX102" fmla="*/ 899724 w 1034979"/>
                    <a:gd name="connsiteY102" fmla="*/ 1091748 h 1516602"/>
                    <a:gd name="connsiteX103" fmla="*/ 922584 w 1034979"/>
                    <a:gd name="connsiteY103" fmla="*/ 1095558 h 1516602"/>
                    <a:gd name="connsiteX104" fmla="*/ 951159 w 1034979"/>
                    <a:gd name="connsiteY104" fmla="*/ 1101273 h 1516602"/>
                    <a:gd name="connsiteX105" fmla="*/ 956874 w 1034979"/>
                    <a:gd name="connsiteY105" fmla="*/ 1101273 h 1516602"/>
                    <a:gd name="connsiteX106" fmla="*/ 1002594 w 1034979"/>
                    <a:gd name="connsiteY106" fmla="*/ 1099368 h 1516602"/>
                    <a:gd name="connsiteX107" fmla="*/ 1031169 w 1034979"/>
                    <a:gd name="connsiteY107" fmla="*/ 1091748 h 1516602"/>
                    <a:gd name="connsiteX108" fmla="*/ 1034979 w 1034979"/>
                    <a:gd name="connsiteY108" fmla="*/ 1086033 h 1516602"/>
                    <a:gd name="connsiteX109" fmla="*/ 1033074 w 1034979"/>
                    <a:gd name="connsiteY109" fmla="*/ 1066983 h 1516602"/>
                    <a:gd name="connsiteX110" fmla="*/ 1027359 w 1034979"/>
                    <a:gd name="connsiteY110" fmla="*/ 1063173 h 1516602"/>
                    <a:gd name="connsiteX111" fmla="*/ 1012119 w 1034979"/>
                    <a:gd name="connsiteY111" fmla="*/ 1061268 h 1516602"/>
                    <a:gd name="connsiteX112" fmla="*/ 1006404 w 1034979"/>
                    <a:gd name="connsiteY112" fmla="*/ 1059363 h 1516602"/>
                    <a:gd name="connsiteX113" fmla="*/ 998784 w 1034979"/>
                    <a:gd name="connsiteY113" fmla="*/ 1057458 h 1516602"/>
                    <a:gd name="connsiteX114" fmla="*/ 987354 w 1034979"/>
                    <a:gd name="connsiteY114" fmla="*/ 1049838 h 1516602"/>
                    <a:gd name="connsiteX115" fmla="*/ 975924 w 1034979"/>
                    <a:gd name="connsiteY115" fmla="*/ 1046028 h 1516602"/>
                    <a:gd name="connsiteX116" fmla="*/ 970209 w 1034979"/>
                    <a:gd name="connsiteY116" fmla="*/ 1044123 h 1516602"/>
                    <a:gd name="connsiteX117" fmla="*/ 962589 w 1034979"/>
                    <a:gd name="connsiteY117" fmla="*/ 1042218 h 1516602"/>
                    <a:gd name="connsiteX118" fmla="*/ 956874 w 1034979"/>
                    <a:gd name="connsiteY118" fmla="*/ 1040313 h 1516602"/>
                    <a:gd name="connsiteX119" fmla="*/ 935919 w 1034979"/>
                    <a:gd name="connsiteY119" fmla="*/ 1034598 h 1516602"/>
                    <a:gd name="connsiteX120" fmla="*/ 825429 w 1034979"/>
                    <a:gd name="connsiteY120" fmla="*/ 1034598 h 1516602"/>
                    <a:gd name="connsiteX121" fmla="*/ 730179 w 1034979"/>
                    <a:gd name="connsiteY121" fmla="*/ 1038408 h 1516602"/>
                    <a:gd name="connsiteX122" fmla="*/ 669219 w 1034979"/>
                    <a:gd name="connsiteY122" fmla="*/ 1046028 h 1516602"/>
                    <a:gd name="connsiteX123" fmla="*/ 646359 w 1034979"/>
                    <a:gd name="connsiteY123" fmla="*/ 1049838 h 1516602"/>
                    <a:gd name="connsiteX124" fmla="*/ 642549 w 1034979"/>
                    <a:gd name="connsiteY124" fmla="*/ 1038408 h 1516602"/>
                    <a:gd name="connsiteX125" fmla="*/ 640644 w 1034979"/>
                    <a:gd name="connsiteY125" fmla="*/ 1032693 h 1516602"/>
                    <a:gd name="connsiteX126" fmla="*/ 642549 w 1034979"/>
                    <a:gd name="connsiteY126" fmla="*/ 1015548 h 1516602"/>
                    <a:gd name="connsiteX127" fmla="*/ 644454 w 1034979"/>
                    <a:gd name="connsiteY127" fmla="*/ 1009833 h 1516602"/>
                    <a:gd name="connsiteX128" fmla="*/ 661599 w 1034979"/>
                    <a:gd name="connsiteY128" fmla="*/ 1000308 h 1516602"/>
                    <a:gd name="connsiteX129" fmla="*/ 673029 w 1034979"/>
                    <a:gd name="connsiteY129" fmla="*/ 992688 h 1516602"/>
                    <a:gd name="connsiteX130" fmla="*/ 674934 w 1034979"/>
                    <a:gd name="connsiteY130" fmla="*/ 986973 h 1516602"/>
                    <a:gd name="connsiteX131" fmla="*/ 680649 w 1034979"/>
                    <a:gd name="connsiteY131" fmla="*/ 985068 h 1516602"/>
                    <a:gd name="connsiteX132" fmla="*/ 686364 w 1034979"/>
                    <a:gd name="connsiteY132" fmla="*/ 981258 h 1516602"/>
                    <a:gd name="connsiteX133" fmla="*/ 695889 w 1034979"/>
                    <a:gd name="connsiteY133" fmla="*/ 971733 h 1516602"/>
                    <a:gd name="connsiteX134" fmla="*/ 705414 w 1034979"/>
                    <a:gd name="connsiteY134" fmla="*/ 960303 h 1516602"/>
                    <a:gd name="connsiteX135" fmla="*/ 716844 w 1034979"/>
                    <a:gd name="connsiteY135" fmla="*/ 952683 h 1516602"/>
                    <a:gd name="connsiteX136" fmla="*/ 732084 w 1034979"/>
                    <a:gd name="connsiteY136" fmla="*/ 939348 h 1516602"/>
                    <a:gd name="connsiteX137" fmla="*/ 741609 w 1034979"/>
                    <a:gd name="connsiteY137" fmla="*/ 927918 h 1516602"/>
                    <a:gd name="connsiteX138" fmla="*/ 753039 w 1034979"/>
                    <a:gd name="connsiteY138" fmla="*/ 918393 h 1516602"/>
                    <a:gd name="connsiteX139" fmla="*/ 758754 w 1034979"/>
                    <a:gd name="connsiteY139" fmla="*/ 906963 h 1516602"/>
                    <a:gd name="connsiteX140" fmla="*/ 760659 w 1034979"/>
                    <a:gd name="connsiteY140" fmla="*/ 901248 h 1516602"/>
                    <a:gd name="connsiteX141" fmla="*/ 766374 w 1034979"/>
                    <a:gd name="connsiteY141" fmla="*/ 889818 h 1516602"/>
                    <a:gd name="connsiteX142" fmla="*/ 764469 w 1034979"/>
                    <a:gd name="connsiteY142" fmla="*/ 874578 h 1516602"/>
                    <a:gd name="connsiteX143" fmla="*/ 758754 w 1034979"/>
                    <a:gd name="connsiteY143" fmla="*/ 872673 h 1516602"/>
                    <a:gd name="connsiteX144" fmla="*/ 737799 w 1034979"/>
                    <a:gd name="connsiteY144" fmla="*/ 874578 h 1516602"/>
                    <a:gd name="connsiteX145" fmla="*/ 732084 w 1034979"/>
                    <a:gd name="connsiteY145" fmla="*/ 878388 h 1516602"/>
                    <a:gd name="connsiteX146" fmla="*/ 699699 w 1034979"/>
                    <a:gd name="connsiteY146" fmla="*/ 899343 h 1516602"/>
                    <a:gd name="connsiteX147" fmla="*/ 595181 w 1034979"/>
                    <a:gd name="connsiteY147" fmla="*/ 957831 h 1516602"/>
                    <a:gd name="connsiteX148" fmla="*/ 507294 w 1034979"/>
                    <a:gd name="connsiteY148" fmla="*/ 847908 h 1516602"/>
                    <a:gd name="connsiteX149" fmla="*/ 503484 w 1034979"/>
                    <a:gd name="connsiteY149" fmla="*/ 358323 h 1516602"/>
                    <a:gd name="connsiteX150" fmla="*/ 499674 w 1034979"/>
                    <a:gd name="connsiteY150" fmla="*/ 66858 h 1516602"/>
                    <a:gd name="connsiteX151" fmla="*/ 490149 w 1034979"/>
                    <a:gd name="connsiteY151" fmla="*/ 40188 h 1516602"/>
                    <a:gd name="connsiteX152" fmla="*/ 488244 w 1034979"/>
                    <a:gd name="connsiteY152" fmla="*/ 34473 h 1516602"/>
                    <a:gd name="connsiteX153" fmla="*/ 484434 w 1034979"/>
                    <a:gd name="connsiteY153" fmla="*/ 28758 h 1516602"/>
                    <a:gd name="connsiteX154" fmla="*/ 478719 w 1034979"/>
                    <a:gd name="connsiteY154" fmla="*/ 17328 h 1516602"/>
                    <a:gd name="connsiteX155" fmla="*/ 473004 w 1034979"/>
                    <a:gd name="connsiteY155" fmla="*/ 13518 h 1516602"/>
                    <a:gd name="connsiteX156" fmla="*/ 469194 w 1034979"/>
                    <a:gd name="connsiteY156" fmla="*/ 7803 h 1516602"/>
                    <a:gd name="connsiteX157" fmla="*/ 429189 w 1034979"/>
                    <a:gd name="connsiteY157" fmla="*/ 11613 h 1516602"/>
                    <a:gd name="connsiteX158" fmla="*/ 425379 w 1034979"/>
                    <a:gd name="connsiteY158" fmla="*/ 78288 h 1516602"/>
                    <a:gd name="connsiteX159" fmla="*/ 425379 w 1034979"/>
                    <a:gd name="connsiteY159" fmla="*/ 84003 h 1516602"/>
                    <a:gd name="connsiteX160" fmla="*/ 429189 w 1034979"/>
                    <a:gd name="connsiteY160" fmla="*/ 238308 h 1516602"/>
                    <a:gd name="connsiteX161" fmla="*/ 440619 w 1034979"/>
                    <a:gd name="connsiteY161" fmla="*/ 421188 h 1516602"/>
                    <a:gd name="connsiteX162" fmla="*/ 435265 w 1034979"/>
                    <a:gd name="connsiteY162" fmla="*/ 718368 h 1516602"/>
                    <a:gd name="connsiteX163" fmla="*/ 435059 w 1034979"/>
                    <a:gd name="connsiteY163" fmla="*/ 799046 h 1516602"/>
                    <a:gd name="connsiteX164" fmla="*/ 430322 w 1034979"/>
                    <a:gd name="connsiteY164"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191064 w 1034979"/>
                    <a:gd name="connsiteY14" fmla="*/ 985068 h 1516602"/>
                    <a:gd name="connsiteX15" fmla="*/ 208209 w 1034979"/>
                    <a:gd name="connsiteY15" fmla="*/ 990783 h 1516602"/>
                    <a:gd name="connsiteX16" fmla="*/ 213924 w 1034979"/>
                    <a:gd name="connsiteY16" fmla="*/ 992688 h 1516602"/>
                    <a:gd name="connsiteX17" fmla="*/ 229164 w 1034979"/>
                    <a:gd name="connsiteY17" fmla="*/ 996498 h 1516602"/>
                    <a:gd name="connsiteX18" fmla="*/ 248214 w 1034979"/>
                    <a:gd name="connsiteY18" fmla="*/ 1002213 h 1516602"/>
                    <a:gd name="connsiteX19" fmla="*/ 253929 w 1034979"/>
                    <a:gd name="connsiteY19" fmla="*/ 1006023 h 1516602"/>
                    <a:gd name="connsiteX20" fmla="*/ 267264 w 1034979"/>
                    <a:gd name="connsiteY20" fmla="*/ 1021263 h 1516602"/>
                    <a:gd name="connsiteX21" fmla="*/ 272979 w 1034979"/>
                    <a:gd name="connsiteY21" fmla="*/ 1040313 h 1516602"/>
                    <a:gd name="connsiteX22" fmla="*/ 274884 w 1034979"/>
                    <a:gd name="connsiteY22" fmla="*/ 1046028 h 1516602"/>
                    <a:gd name="connsiteX23" fmla="*/ 276789 w 1034979"/>
                    <a:gd name="connsiteY23" fmla="*/ 1051743 h 1516602"/>
                    <a:gd name="connsiteX24" fmla="*/ 278694 w 1034979"/>
                    <a:gd name="connsiteY24" fmla="*/ 1076508 h 1516602"/>
                    <a:gd name="connsiteX25" fmla="*/ 280599 w 1034979"/>
                    <a:gd name="connsiteY25" fmla="*/ 1082223 h 1516602"/>
                    <a:gd name="connsiteX26" fmla="*/ 278694 w 1034979"/>
                    <a:gd name="connsiteY26" fmla="*/ 1101273 h 1516602"/>
                    <a:gd name="connsiteX27" fmla="*/ 276789 w 1034979"/>
                    <a:gd name="connsiteY27" fmla="*/ 1110798 h 1516602"/>
                    <a:gd name="connsiteX28" fmla="*/ 263454 w 1034979"/>
                    <a:gd name="connsiteY28" fmla="*/ 1124133 h 1516602"/>
                    <a:gd name="connsiteX29" fmla="*/ 252024 w 1034979"/>
                    <a:gd name="connsiteY29" fmla="*/ 1131753 h 1516602"/>
                    <a:gd name="connsiteX30" fmla="*/ 240594 w 1034979"/>
                    <a:gd name="connsiteY30" fmla="*/ 1135563 h 1516602"/>
                    <a:gd name="connsiteX31" fmla="*/ 27234 w 1034979"/>
                    <a:gd name="connsiteY31" fmla="*/ 1154613 h 1516602"/>
                    <a:gd name="connsiteX32" fmla="*/ 15804 w 1034979"/>
                    <a:gd name="connsiteY32" fmla="*/ 1160328 h 1516602"/>
                    <a:gd name="connsiteX33" fmla="*/ 6279 w 1034979"/>
                    <a:gd name="connsiteY33" fmla="*/ 1169853 h 1516602"/>
                    <a:gd name="connsiteX34" fmla="*/ 4374 w 1034979"/>
                    <a:gd name="connsiteY34" fmla="*/ 1175568 h 1516602"/>
                    <a:gd name="connsiteX35" fmla="*/ 564 w 1034979"/>
                    <a:gd name="connsiteY35" fmla="*/ 1181283 h 1516602"/>
                    <a:gd name="connsiteX36" fmla="*/ 6279 w 1034979"/>
                    <a:gd name="connsiteY36" fmla="*/ 1213668 h 1516602"/>
                    <a:gd name="connsiteX37" fmla="*/ 11994 w 1034979"/>
                    <a:gd name="connsiteY37" fmla="*/ 1217478 h 1516602"/>
                    <a:gd name="connsiteX38" fmla="*/ 17709 w 1034979"/>
                    <a:gd name="connsiteY38" fmla="*/ 1219383 h 1516602"/>
                    <a:gd name="connsiteX39" fmla="*/ 145344 w 1034979"/>
                    <a:gd name="connsiteY39" fmla="*/ 1217478 h 1516602"/>
                    <a:gd name="connsiteX40" fmla="*/ 239202 w 1034979"/>
                    <a:gd name="connsiteY40" fmla="*/ 1214801 h 1516602"/>
                    <a:gd name="connsiteX41" fmla="*/ 318699 w 1034979"/>
                    <a:gd name="connsiteY41" fmla="*/ 1217478 h 1516602"/>
                    <a:gd name="connsiteX42" fmla="*/ 330129 w 1034979"/>
                    <a:gd name="connsiteY42" fmla="*/ 1223193 h 1516602"/>
                    <a:gd name="connsiteX43" fmla="*/ 333939 w 1034979"/>
                    <a:gd name="connsiteY43" fmla="*/ 1228908 h 1516602"/>
                    <a:gd name="connsiteX44" fmla="*/ 339654 w 1034979"/>
                    <a:gd name="connsiteY44" fmla="*/ 1230813 h 1516602"/>
                    <a:gd name="connsiteX45" fmla="*/ 351084 w 1034979"/>
                    <a:gd name="connsiteY45" fmla="*/ 1238433 h 1516602"/>
                    <a:gd name="connsiteX46" fmla="*/ 356799 w 1034979"/>
                    <a:gd name="connsiteY46" fmla="*/ 1242243 h 1516602"/>
                    <a:gd name="connsiteX47" fmla="*/ 360609 w 1034979"/>
                    <a:gd name="connsiteY47" fmla="*/ 1247958 h 1516602"/>
                    <a:gd name="connsiteX48" fmla="*/ 366324 w 1034979"/>
                    <a:gd name="connsiteY48" fmla="*/ 1259388 h 1516602"/>
                    <a:gd name="connsiteX49" fmla="*/ 362514 w 1034979"/>
                    <a:gd name="connsiteY49" fmla="*/ 1286058 h 1516602"/>
                    <a:gd name="connsiteX50" fmla="*/ 358704 w 1034979"/>
                    <a:gd name="connsiteY50" fmla="*/ 1291773 h 1516602"/>
                    <a:gd name="connsiteX51" fmla="*/ 356799 w 1034979"/>
                    <a:gd name="connsiteY51" fmla="*/ 1297488 h 1516602"/>
                    <a:gd name="connsiteX52" fmla="*/ 352989 w 1034979"/>
                    <a:gd name="connsiteY52" fmla="*/ 1303203 h 1516602"/>
                    <a:gd name="connsiteX53" fmla="*/ 351084 w 1034979"/>
                    <a:gd name="connsiteY53" fmla="*/ 1308918 h 1516602"/>
                    <a:gd name="connsiteX54" fmla="*/ 347274 w 1034979"/>
                    <a:gd name="connsiteY54" fmla="*/ 1314633 h 1516602"/>
                    <a:gd name="connsiteX55" fmla="*/ 330129 w 1034979"/>
                    <a:gd name="connsiteY55" fmla="*/ 1381308 h 1516602"/>
                    <a:gd name="connsiteX56" fmla="*/ 328224 w 1034979"/>
                    <a:gd name="connsiteY56" fmla="*/ 1432743 h 1516602"/>
                    <a:gd name="connsiteX57" fmla="*/ 330129 w 1034979"/>
                    <a:gd name="connsiteY57" fmla="*/ 1457508 h 1516602"/>
                    <a:gd name="connsiteX58" fmla="*/ 332034 w 1034979"/>
                    <a:gd name="connsiteY58" fmla="*/ 1463223 h 1516602"/>
                    <a:gd name="connsiteX59" fmla="*/ 335844 w 1034979"/>
                    <a:gd name="connsiteY59" fmla="*/ 1467033 h 1516602"/>
                    <a:gd name="connsiteX60" fmla="*/ 364419 w 1034979"/>
                    <a:gd name="connsiteY60" fmla="*/ 1512753 h 1516602"/>
                    <a:gd name="connsiteX61" fmla="*/ 387279 w 1034979"/>
                    <a:gd name="connsiteY61" fmla="*/ 1514658 h 1516602"/>
                    <a:gd name="connsiteX62" fmla="*/ 392994 w 1034979"/>
                    <a:gd name="connsiteY62" fmla="*/ 1508943 h 1516602"/>
                    <a:gd name="connsiteX63" fmla="*/ 394899 w 1034979"/>
                    <a:gd name="connsiteY63" fmla="*/ 1497513 h 1516602"/>
                    <a:gd name="connsiteX64" fmla="*/ 396804 w 1034979"/>
                    <a:gd name="connsiteY64" fmla="*/ 1491798 h 1516602"/>
                    <a:gd name="connsiteX65" fmla="*/ 398709 w 1034979"/>
                    <a:gd name="connsiteY65" fmla="*/ 1474653 h 1516602"/>
                    <a:gd name="connsiteX66" fmla="*/ 400614 w 1034979"/>
                    <a:gd name="connsiteY66" fmla="*/ 1461318 h 1516602"/>
                    <a:gd name="connsiteX67" fmla="*/ 404424 w 1034979"/>
                    <a:gd name="connsiteY67" fmla="*/ 1404168 h 1516602"/>
                    <a:gd name="connsiteX68" fmla="*/ 410139 w 1034979"/>
                    <a:gd name="connsiteY68" fmla="*/ 1392738 h 1516602"/>
                    <a:gd name="connsiteX69" fmla="*/ 413949 w 1034979"/>
                    <a:gd name="connsiteY69" fmla="*/ 1379403 h 1516602"/>
                    <a:gd name="connsiteX70" fmla="*/ 415854 w 1034979"/>
                    <a:gd name="connsiteY70" fmla="*/ 1373688 h 1516602"/>
                    <a:gd name="connsiteX71" fmla="*/ 417759 w 1034979"/>
                    <a:gd name="connsiteY71" fmla="*/ 1360353 h 1516602"/>
                    <a:gd name="connsiteX72" fmla="*/ 421569 w 1034979"/>
                    <a:gd name="connsiteY72" fmla="*/ 1348923 h 1516602"/>
                    <a:gd name="connsiteX73" fmla="*/ 427284 w 1034979"/>
                    <a:gd name="connsiteY73" fmla="*/ 1335588 h 1516602"/>
                    <a:gd name="connsiteX74" fmla="*/ 467289 w 1034979"/>
                    <a:gd name="connsiteY74" fmla="*/ 1265103 h 1516602"/>
                    <a:gd name="connsiteX75" fmla="*/ 528455 w 1034979"/>
                    <a:gd name="connsiteY75" fmla="*/ 1230091 h 1516602"/>
                    <a:gd name="connsiteX76" fmla="*/ 601154 w 1034979"/>
                    <a:gd name="connsiteY76" fmla="*/ 1221700 h 1516602"/>
                    <a:gd name="connsiteX77" fmla="*/ 720654 w 1034979"/>
                    <a:gd name="connsiteY77" fmla="*/ 1316538 h 1516602"/>
                    <a:gd name="connsiteX78" fmla="*/ 733989 w 1034979"/>
                    <a:gd name="connsiteY78" fmla="*/ 1326063 h 1516602"/>
                    <a:gd name="connsiteX79" fmla="*/ 743514 w 1034979"/>
                    <a:gd name="connsiteY79" fmla="*/ 1327968 h 1516602"/>
                    <a:gd name="connsiteX80" fmla="*/ 749229 w 1034979"/>
                    <a:gd name="connsiteY80" fmla="*/ 1329873 h 1516602"/>
                    <a:gd name="connsiteX81" fmla="*/ 762564 w 1034979"/>
                    <a:gd name="connsiteY81" fmla="*/ 1335588 h 1516602"/>
                    <a:gd name="connsiteX82" fmla="*/ 777804 w 1034979"/>
                    <a:gd name="connsiteY82" fmla="*/ 1333683 h 1516602"/>
                    <a:gd name="connsiteX83" fmla="*/ 789234 w 1034979"/>
                    <a:gd name="connsiteY83" fmla="*/ 1327968 h 1516602"/>
                    <a:gd name="connsiteX84" fmla="*/ 794949 w 1034979"/>
                    <a:gd name="connsiteY84" fmla="*/ 1326063 h 1516602"/>
                    <a:gd name="connsiteX85" fmla="*/ 802569 w 1034979"/>
                    <a:gd name="connsiteY85" fmla="*/ 1308918 h 1516602"/>
                    <a:gd name="connsiteX86" fmla="*/ 800664 w 1034979"/>
                    <a:gd name="connsiteY86" fmla="*/ 1284153 h 1516602"/>
                    <a:gd name="connsiteX87" fmla="*/ 798759 w 1034979"/>
                    <a:gd name="connsiteY87" fmla="*/ 1278438 h 1516602"/>
                    <a:gd name="connsiteX88" fmla="*/ 796854 w 1034979"/>
                    <a:gd name="connsiteY88" fmla="*/ 1270818 h 1516602"/>
                    <a:gd name="connsiteX89" fmla="*/ 783519 w 1034979"/>
                    <a:gd name="connsiteY89" fmla="*/ 1253673 h 1516602"/>
                    <a:gd name="connsiteX90" fmla="*/ 773994 w 1034979"/>
                    <a:gd name="connsiteY90" fmla="*/ 1247958 h 1516602"/>
                    <a:gd name="connsiteX91" fmla="*/ 648264 w 1034979"/>
                    <a:gd name="connsiteY91" fmla="*/ 1156518 h 1516602"/>
                    <a:gd name="connsiteX92" fmla="*/ 644454 w 1034979"/>
                    <a:gd name="connsiteY92" fmla="*/ 1139373 h 1516602"/>
                    <a:gd name="connsiteX93" fmla="*/ 646359 w 1034979"/>
                    <a:gd name="connsiteY93" fmla="*/ 1131753 h 1516602"/>
                    <a:gd name="connsiteX94" fmla="*/ 650169 w 1034979"/>
                    <a:gd name="connsiteY94" fmla="*/ 1114608 h 1516602"/>
                    <a:gd name="connsiteX95" fmla="*/ 653979 w 1034979"/>
                    <a:gd name="connsiteY95" fmla="*/ 1108893 h 1516602"/>
                    <a:gd name="connsiteX96" fmla="*/ 655884 w 1034979"/>
                    <a:gd name="connsiteY96" fmla="*/ 1103178 h 1516602"/>
                    <a:gd name="connsiteX97" fmla="*/ 661599 w 1034979"/>
                    <a:gd name="connsiteY97" fmla="*/ 1101273 h 1516602"/>
                    <a:gd name="connsiteX98" fmla="*/ 671124 w 1034979"/>
                    <a:gd name="connsiteY98" fmla="*/ 1089843 h 1516602"/>
                    <a:gd name="connsiteX99" fmla="*/ 724464 w 1034979"/>
                    <a:gd name="connsiteY99" fmla="*/ 1082223 h 1516602"/>
                    <a:gd name="connsiteX100" fmla="*/ 842574 w 1034979"/>
                    <a:gd name="connsiteY100" fmla="*/ 1084128 h 1516602"/>
                    <a:gd name="connsiteX101" fmla="*/ 871149 w 1034979"/>
                    <a:gd name="connsiteY101" fmla="*/ 1086033 h 1516602"/>
                    <a:gd name="connsiteX102" fmla="*/ 899724 w 1034979"/>
                    <a:gd name="connsiteY102" fmla="*/ 1091748 h 1516602"/>
                    <a:gd name="connsiteX103" fmla="*/ 922584 w 1034979"/>
                    <a:gd name="connsiteY103" fmla="*/ 1095558 h 1516602"/>
                    <a:gd name="connsiteX104" fmla="*/ 951159 w 1034979"/>
                    <a:gd name="connsiteY104" fmla="*/ 1101273 h 1516602"/>
                    <a:gd name="connsiteX105" fmla="*/ 956874 w 1034979"/>
                    <a:gd name="connsiteY105" fmla="*/ 1101273 h 1516602"/>
                    <a:gd name="connsiteX106" fmla="*/ 1002594 w 1034979"/>
                    <a:gd name="connsiteY106" fmla="*/ 1099368 h 1516602"/>
                    <a:gd name="connsiteX107" fmla="*/ 1031169 w 1034979"/>
                    <a:gd name="connsiteY107" fmla="*/ 1091748 h 1516602"/>
                    <a:gd name="connsiteX108" fmla="*/ 1034979 w 1034979"/>
                    <a:gd name="connsiteY108" fmla="*/ 1086033 h 1516602"/>
                    <a:gd name="connsiteX109" fmla="*/ 1033074 w 1034979"/>
                    <a:gd name="connsiteY109" fmla="*/ 1066983 h 1516602"/>
                    <a:gd name="connsiteX110" fmla="*/ 1027359 w 1034979"/>
                    <a:gd name="connsiteY110" fmla="*/ 1063173 h 1516602"/>
                    <a:gd name="connsiteX111" fmla="*/ 1012119 w 1034979"/>
                    <a:gd name="connsiteY111" fmla="*/ 1061268 h 1516602"/>
                    <a:gd name="connsiteX112" fmla="*/ 1006404 w 1034979"/>
                    <a:gd name="connsiteY112" fmla="*/ 1059363 h 1516602"/>
                    <a:gd name="connsiteX113" fmla="*/ 998784 w 1034979"/>
                    <a:gd name="connsiteY113" fmla="*/ 1057458 h 1516602"/>
                    <a:gd name="connsiteX114" fmla="*/ 987354 w 1034979"/>
                    <a:gd name="connsiteY114" fmla="*/ 1049838 h 1516602"/>
                    <a:gd name="connsiteX115" fmla="*/ 975924 w 1034979"/>
                    <a:gd name="connsiteY115" fmla="*/ 1046028 h 1516602"/>
                    <a:gd name="connsiteX116" fmla="*/ 970209 w 1034979"/>
                    <a:gd name="connsiteY116" fmla="*/ 1044123 h 1516602"/>
                    <a:gd name="connsiteX117" fmla="*/ 962589 w 1034979"/>
                    <a:gd name="connsiteY117" fmla="*/ 1042218 h 1516602"/>
                    <a:gd name="connsiteX118" fmla="*/ 956874 w 1034979"/>
                    <a:gd name="connsiteY118" fmla="*/ 1040313 h 1516602"/>
                    <a:gd name="connsiteX119" fmla="*/ 935919 w 1034979"/>
                    <a:gd name="connsiteY119" fmla="*/ 1034598 h 1516602"/>
                    <a:gd name="connsiteX120" fmla="*/ 825429 w 1034979"/>
                    <a:gd name="connsiteY120" fmla="*/ 1034598 h 1516602"/>
                    <a:gd name="connsiteX121" fmla="*/ 730179 w 1034979"/>
                    <a:gd name="connsiteY121" fmla="*/ 1038408 h 1516602"/>
                    <a:gd name="connsiteX122" fmla="*/ 669219 w 1034979"/>
                    <a:gd name="connsiteY122" fmla="*/ 1046028 h 1516602"/>
                    <a:gd name="connsiteX123" fmla="*/ 646359 w 1034979"/>
                    <a:gd name="connsiteY123" fmla="*/ 1049838 h 1516602"/>
                    <a:gd name="connsiteX124" fmla="*/ 642549 w 1034979"/>
                    <a:gd name="connsiteY124" fmla="*/ 1038408 h 1516602"/>
                    <a:gd name="connsiteX125" fmla="*/ 640644 w 1034979"/>
                    <a:gd name="connsiteY125" fmla="*/ 1032693 h 1516602"/>
                    <a:gd name="connsiteX126" fmla="*/ 642549 w 1034979"/>
                    <a:gd name="connsiteY126" fmla="*/ 1015548 h 1516602"/>
                    <a:gd name="connsiteX127" fmla="*/ 644454 w 1034979"/>
                    <a:gd name="connsiteY127" fmla="*/ 1009833 h 1516602"/>
                    <a:gd name="connsiteX128" fmla="*/ 661599 w 1034979"/>
                    <a:gd name="connsiteY128" fmla="*/ 1000308 h 1516602"/>
                    <a:gd name="connsiteX129" fmla="*/ 673029 w 1034979"/>
                    <a:gd name="connsiteY129" fmla="*/ 992688 h 1516602"/>
                    <a:gd name="connsiteX130" fmla="*/ 674934 w 1034979"/>
                    <a:gd name="connsiteY130" fmla="*/ 986973 h 1516602"/>
                    <a:gd name="connsiteX131" fmla="*/ 680649 w 1034979"/>
                    <a:gd name="connsiteY131" fmla="*/ 985068 h 1516602"/>
                    <a:gd name="connsiteX132" fmla="*/ 686364 w 1034979"/>
                    <a:gd name="connsiteY132" fmla="*/ 981258 h 1516602"/>
                    <a:gd name="connsiteX133" fmla="*/ 695889 w 1034979"/>
                    <a:gd name="connsiteY133" fmla="*/ 971733 h 1516602"/>
                    <a:gd name="connsiteX134" fmla="*/ 705414 w 1034979"/>
                    <a:gd name="connsiteY134" fmla="*/ 960303 h 1516602"/>
                    <a:gd name="connsiteX135" fmla="*/ 716844 w 1034979"/>
                    <a:gd name="connsiteY135" fmla="*/ 952683 h 1516602"/>
                    <a:gd name="connsiteX136" fmla="*/ 732084 w 1034979"/>
                    <a:gd name="connsiteY136" fmla="*/ 939348 h 1516602"/>
                    <a:gd name="connsiteX137" fmla="*/ 741609 w 1034979"/>
                    <a:gd name="connsiteY137" fmla="*/ 927918 h 1516602"/>
                    <a:gd name="connsiteX138" fmla="*/ 753039 w 1034979"/>
                    <a:gd name="connsiteY138" fmla="*/ 918393 h 1516602"/>
                    <a:gd name="connsiteX139" fmla="*/ 758754 w 1034979"/>
                    <a:gd name="connsiteY139" fmla="*/ 906963 h 1516602"/>
                    <a:gd name="connsiteX140" fmla="*/ 760659 w 1034979"/>
                    <a:gd name="connsiteY140" fmla="*/ 901248 h 1516602"/>
                    <a:gd name="connsiteX141" fmla="*/ 766374 w 1034979"/>
                    <a:gd name="connsiteY141" fmla="*/ 889818 h 1516602"/>
                    <a:gd name="connsiteX142" fmla="*/ 764469 w 1034979"/>
                    <a:gd name="connsiteY142" fmla="*/ 874578 h 1516602"/>
                    <a:gd name="connsiteX143" fmla="*/ 758754 w 1034979"/>
                    <a:gd name="connsiteY143" fmla="*/ 872673 h 1516602"/>
                    <a:gd name="connsiteX144" fmla="*/ 737799 w 1034979"/>
                    <a:gd name="connsiteY144" fmla="*/ 874578 h 1516602"/>
                    <a:gd name="connsiteX145" fmla="*/ 732084 w 1034979"/>
                    <a:gd name="connsiteY145" fmla="*/ 878388 h 1516602"/>
                    <a:gd name="connsiteX146" fmla="*/ 699699 w 1034979"/>
                    <a:gd name="connsiteY146" fmla="*/ 899343 h 1516602"/>
                    <a:gd name="connsiteX147" fmla="*/ 595181 w 1034979"/>
                    <a:gd name="connsiteY147" fmla="*/ 957831 h 1516602"/>
                    <a:gd name="connsiteX148" fmla="*/ 507294 w 1034979"/>
                    <a:gd name="connsiteY148" fmla="*/ 847908 h 1516602"/>
                    <a:gd name="connsiteX149" fmla="*/ 503484 w 1034979"/>
                    <a:gd name="connsiteY149" fmla="*/ 358323 h 1516602"/>
                    <a:gd name="connsiteX150" fmla="*/ 499674 w 1034979"/>
                    <a:gd name="connsiteY150" fmla="*/ 66858 h 1516602"/>
                    <a:gd name="connsiteX151" fmla="*/ 490149 w 1034979"/>
                    <a:gd name="connsiteY151" fmla="*/ 40188 h 1516602"/>
                    <a:gd name="connsiteX152" fmla="*/ 488244 w 1034979"/>
                    <a:gd name="connsiteY152" fmla="*/ 34473 h 1516602"/>
                    <a:gd name="connsiteX153" fmla="*/ 484434 w 1034979"/>
                    <a:gd name="connsiteY153" fmla="*/ 28758 h 1516602"/>
                    <a:gd name="connsiteX154" fmla="*/ 478719 w 1034979"/>
                    <a:gd name="connsiteY154" fmla="*/ 17328 h 1516602"/>
                    <a:gd name="connsiteX155" fmla="*/ 473004 w 1034979"/>
                    <a:gd name="connsiteY155" fmla="*/ 13518 h 1516602"/>
                    <a:gd name="connsiteX156" fmla="*/ 469194 w 1034979"/>
                    <a:gd name="connsiteY156" fmla="*/ 7803 h 1516602"/>
                    <a:gd name="connsiteX157" fmla="*/ 429189 w 1034979"/>
                    <a:gd name="connsiteY157" fmla="*/ 11613 h 1516602"/>
                    <a:gd name="connsiteX158" fmla="*/ 425379 w 1034979"/>
                    <a:gd name="connsiteY158" fmla="*/ 78288 h 1516602"/>
                    <a:gd name="connsiteX159" fmla="*/ 425379 w 1034979"/>
                    <a:gd name="connsiteY159" fmla="*/ 84003 h 1516602"/>
                    <a:gd name="connsiteX160" fmla="*/ 429189 w 1034979"/>
                    <a:gd name="connsiteY160" fmla="*/ 238308 h 1516602"/>
                    <a:gd name="connsiteX161" fmla="*/ 440619 w 1034979"/>
                    <a:gd name="connsiteY161" fmla="*/ 421188 h 1516602"/>
                    <a:gd name="connsiteX162" fmla="*/ 435265 w 1034979"/>
                    <a:gd name="connsiteY162" fmla="*/ 718368 h 1516602"/>
                    <a:gd name="connsiteX163" fmla="*/ 435059 w 1034979"/>
                    <a:gd name="connsiteY163" fmla="*/ 799046 h 1516602"/>
                    <a:gd name="connsiteX164" fmla="*/ 430322 w 1034979"/>
                    <a:gd name="connsiteY164"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191064 w 1034979"/>
                    <a:gd name="connsiteY14" fmla="*/ 985068 h 1516602"/>
                    <a:gd name="connsiteX15" fmla="*/ 208209 w 1034979"/>
                    <a:gd name="connsiteY15" fmla="*/ 990783 h 1516602"/>
                    <a:gd name="connsiteX16" fmla="*/ 213924 w 1034979"/>
                    <a:gd name="connsiteY16" fmla="*/ 992688 h 1516602"/>
                    <a:gd name="connsiteX17" fmla="*/ 229164 w 1034979"/>
                    <a:gd name="connsiteY17" fmla="*/ 996498 h 1516602"/>
                    <a:gd name="connsiteX18" fmla="*/ 248214 w 1034979"/>
                    <a:gd name="connsiteY18" fmla="*/ 1002213 h 1516602"/>
                    <a:gd name="connsiteX19" fmla="*/ 267264 w 1034979"/>
                    <a:gd name="connsiteY19" fmla="*/ 1021263 h 1516602"/>
                    <a:gd name="connsiteX20" fmla="*/ 272979 w 1034979"/>
                    <a:gd name="connsiteY20" fmla="*/ 1040313 h 1516602"/>
                    <a:gd name="connsiteX21" fmla="*/ 274884 w 1034979"/>
                    <a:gd name="connsiteY21" fmla="*/ 1046028 h 1516602"/>
                    <a:gd name="connsiteX22" fmla="*/ 276789 w 1034979"/>
                    <a:gd name="connsiteY22" fmla="*/ 1051743 h 1516602"/>
                    <a:gd name="connsiteX23" fmla="*/ 278694 w 1034979"/>
                    <a:gd name="connsiteY23" fmla="*/ 1076508 h 1516602"/>
                    <a:gd name="connsiteX24" fmla="*/ 280599 w 1034979"/>
                    <a:gd name="connsiteY24" fmla="*/ 1082223 h 1516602"/>
                    <a:gd name="connsiteX25" fmla="*/ 278694 w 1034979"/>
                    <a:gd name="connsiteY25" fmla="*/ 1101273 h 1516602"/>
                    <a:gd name="connsiteX26" fmla="*/ 276789 w 1034979"/>
                    <a:gd name="connsiteY26" fmla="*/ 1110798 h 1516602"/>
                    <a:gd name="connsiteX27" fmla="*/ 263454 w 1034979"/>
                    <a:gd name="connsiteY27" fmla="*/ 1124133 h 1516602"/>
                    <a:gd name="connsiteX28" fmla="*/ 252024 w 1034979"/>
                    <a:gd name="connsiteY28" fmla="*/ 1131753 h 1516602"/>
                    <a:gd name="connsiteX29" fmla="*/ 240594 w 1034979"/>
                    <a:gd name="connsiteY29" fmla="*/ 1135563 h 1516602"/>
                    <a:gd name="connsiteX30" fmla="*/ 27234 w 1034979"/>
                    <a:gd name="connsiteY30" fmla="*/ 1154613 h 1516602"/>
                    <a:gd name="connsiteX31" fmla="*/ 15804 w 1034979"/>
                    <a:gd name="connsiteY31" fmla="*/ 1160328 h 1516602"/>
                    <a:gd name="connsiteX32" fmla="*/ 6279 w 1034979"/>
                    <a:gd name="connsiteY32" fmla="*/ 1169853 h 1516602"/>
                    <a:gd name="connsiteX33" fmla="*/ 4374 w 1034979"/>
                    <a:gd name="connsiteY33" fmla="*/ 1175568 h 1516602"/>
                    <a:gd name="connsiteX34" fmla="*/ 564 w 1034979"/>
                    <a:gd name="connsiteY34" fmla="*/ 1181283 h 1516602"/>
                    <a:gd name="connsiteX35" fmla="*/ 6279 w 1034979"/>
                    <a:gd name="connsiteY35" fmla="*/ 1213668 h 1516602"/>
                    <a:gd name="connsiteX36" fmla="*/ 11994 w 1034979"/>
                    <a:gd name="connsiteY36" fmla="*/ 1217478 h 1516602"/>
                    <a:gd name="connsiteX37" fmla="*/ 17709 w 1034979"/>
                    <a:gd name="connsiteY37" fmla="*/ 1219383 h 1516602"/>
                    <a:gd name="connsiteX38" fmla="*/ 145344 w 1034979"/>
                    <a:gd name="connsiteY38" fmla="*/ 1217478 h 1516602"/>
                    <a:gd name="connsiteX39" fmla="*/ 239202 w 1034979"/>
                    <a:gd name="connsiteY39" fmla="*/ 1214801 h 1516602"/>
                    <a:gd name="connsiteX40" fmla="*/ 318699 w 1034979"/>
                    <a:gd name="connsiteY40" fmla="*/ 1217478 h 1516602"/>
                    <a:gd name="connsiteX41" fmla="*/ 330129 w 1034979"/>
                    <a:gd name="connsiteY41" fmla="*/ 1223193 h 1516602"/>
                    <a:gd name="connsiteX42" fmla="*/ 333939 w 1034979"/>
                    <a:gd name="connsiteY42" fmla="*/ 1228908 h 1516602"/>
                    <a:gd name="connsiteX43" fmla="*/ 339654 w 1034979"/>
                    <a:gd name="connsiteY43" fmla="*/ 1230813 h 1516602"/>
                    <a:gd name="connsiteX44" fmla="*/ 351084 w 1034979"/>
                    <a:gd name="connsiteY44" fmla="*/ 1238433 h 1516602"/>
                    <a:gd name="connsiteX45" fmla="*/ 356799 w 1034979"/>
                    <a:gd name="connsiteY45" fmla="*/ 1242243 h 1516602"/>
                    <a:gd name="connsiteX46" fmla="*/ 360609 w 1034979"/>
                    <a:gd name="connsiteY46" fmla="*/ 1247958 h 1516602"/>
                    <a:gd name="connsiteX47" fmla="*/ 366324 w 1034979"/>
                    <a:gd name="connsiteY47" fmla="*/ 1259388 h 1516602"/>
                    <a:gd name="connsiteX48" fmla="*/ 362514 w 1034979"/>
                    <a:gd name="connsiteY48" fmla="*/ 1286058 h 1516602"/>
                    <a:gd name="connsiteX49" fmla="*/ 358704 w 1034979"/>
                    <a:gd name="connsiteY49" fmla="*/ 1291773 h 1516602"/>
                    <a:gd name="connsiteX50" fmla="*/ 356799 w 1034979"/>
                    <a:gd name="connsiteY50" fmla="*/ 1297488 h 1516602"/>
                    <a:gd name="connsiteX51" fmla="*/ 352989 w 1034979"/>
                    <a:gd name="connsiteY51" fmla="*/ 1303203 h 1516602"/>
                    <a:gd name="connsiteX52" fmla="*/ 351084 w 1034979"/>
                    <a:gd name="connsiteY52" fmla="*/ 1308918 h 1516602"/>
                    <a:gd name="connsiteX53" fmla="*/ 347274 w 1034979"/>
                    <a:gd name="connsiteY53" fmla="*/ 1314633 h 1516602"/>
                    <a:gd name="connsiteX54" fmla="*/ 330129 w 1034979"/>
                    <a:gd name="connsiteY54" fmla="*/ 1381308 h 1516602"/>
                    <a:gd name="connsiteX55" fmla="*/ 328224 w 1034979"/>
                    <a:gd name="connsiteY55" fmla="*/ 1432743 h 1516602"/>
                    <a:gd name="connsiteX56" fmla="*/ 330129 w 1034979"/>
                    <a:gd name="connsiteY56" fmla="*/ 1457508 h 1516602"/>
                    <a:gd name="connsiteX57" fmla="*/ 332034 w 1034979"/>
                    <a:gd name="connsiteY57" fmla="*/ 1463223 h 1516602"/>
                    <a:gd name="connsiteX58" fmla="*/ 335844 w 1034979"/>
                    <a:gd name="connsiteY58" fmla="*/ 1467033 h 1516602"/>
                    <a:gd name="connsiteX59" fmla="*/ 364419 w 1034979"/>
                    <a:gd name="connsiteY59" fmla="*/ 1512753 h 1516602"/>
                    <a:gd name="connsiteX60" fmla="*/ 387279 w 1034979"/>
                    <a:gd name="connsiteY60" fmla="*/ 1514658 h 1516602"/>
                    <a:gd name="connsiteX61" fmla="*/ 392994 w 1034979"/>
                    <a:gd name="connsiteY61" fmla="*/ 1508943 h 1516602"/>
                    <a:gd name="connsiteX62" fmla="*/ 394899 w 1034979"/>
                    <a:gd name="connsiteY62" fmla="*/ 1497513 h 1516602"/>
                    <a:gd name="connsiteX63" fmla="*/ 396804 w 1034979"/>
                    <a:gd name="connsiteY63" fmla="*/ 1491798 h 1516602"/>
                    <a:gd name="connsiteX64" fmla="*/ 398709 w 1034979"/>
                    <a:gd name="connsiteY64" fmla="*/ 1474653 h 1516602"/>
                    <a:gd name="connsiteX65" fmla="*/ 400614 w 1034979"/>
                    <a:gd name="connsiteY65" fmla="*/ 1461318 h 1516602"/>
                    <a:gd name="connsiteX66" fmla="*/ 404424 w 1034979"/>
                    <a:gd name="connsiteY66" fmla="*/ 1404168 h 1516602"/>
                    <a:gd name="connsiteX67" fmla="*/ 410139 w 1034979"/>
                    <a:gd name="connsiteY67" fmla="*/ 1392738 h 1516602"/>
                    <a:gd name="connsiteX68" fmla="*/ 413949 w 1034979"/>
                    <a:gd name="connsiteY68" fmla="*/ 1379403 h 1516602"/>
                    <a:gd name="connsiteX69" fmla="*/ 415854 w 1034979"/>
                    <a:gd name="connsiteY69" fmla="*/ 1373688 h 1516602"/>
                    <a:gd name="connsiteX70" fmla="*/ 417759 w 1034979"/>
                    <a:gd name="connsiteY70" fmla="*/ 1360353 h 1516602"/>
                    <a:gd name="connsiteX71" fmla="*/ 421569 w 1034979"/>
                    <a:gd name="connsiteY71" fmla="*/ 1348923 h 1516602"/>
                    <a:gd name="connsiteX72" fmla="*/ 427284 w 1034979"/>
                    <a:gd name="connsiteY72" fmla="*/ 1335588 h 1516602"/>
                    <a:gd name="connsiteX73" fmla="*/ 467289 w 1034979"/>
                    <a:gd name="connsiteY73" fmla="*/ 1265103 h 1516602"/>
                    <a:gd name="connsiteX74" fmla="*/ 528455 w 1034979"/>
                    <a:gd name="connsiteY74" fmla="*/ 1230091 h 1516602"/>
                    <a:gd name="connsiteX75" fmla="*/ 601154 w 1034979"/>
                    <a:gd name="connsiteY75" fmla="*/ 1221700 h 1516602"/>
                    <a:gd name="connsiteX76" fmla="*/ 720654 w 1034979"/>
                    <a:gd name="connsiteY76" fmla="*/ 1316538 h 1516602"/>
                    <a:gd name="connsiteX77" fmla="*/ 733989 w 1034979"/>
                    <a:gd name="connsiteY77" fmla="*/ 1326063 h 1516602"/>
                    <a:gd name="connsiteX78" fmla="*/ 743514 w 1034979"/>
                    <a:gd name="connsiteY78" fmla="*/ 1327968 h 1516602"/>
                    <a:gd name="connsiteX79" fmla="*/ 749229 w 1034979"/>
                    <a:gd name="connsiteY79" fmla="*/ 1329873 h 1516602"/>
                    <a:gd name="connsiteX80" fmla="*/ 762564 w 1034979"/>
                    <a:gd name="connsiteY80" fmla="*/ 1335588 h 1516602"/>
                    <a:gd name="connsiteX81" fmla="*/ 777804 w 1034979"/>
                    <a:gd name="connsiteY81" fmla="*/ 1333683 h 1516602"/>
                    <a:gd name="connsiteX82" fmla="*/ 789234 w 1034979"/>
                    <a:gd name="connsiteY82" fmla="*/ 1327968 h 1516602"/>
                    <a:gd name="connsiteX83" fmla="*/ 794949 w 1034979"/>
                    <a:gd name="connsiteY83" fmla="*/ 1326063 h 1516602"/>
                    <a:gd name="connsiteX84" fmla="*/ 802569 w 1034979"/>
                    <a:gd name="connsiteY84" fmla="*/ 1308918 h 1516602"/>
                    <a:gd name="connsiteX85" fmla="*/ 800664 w 1034979"/>
                    <a:gd name="connsiteY85" fmla="*/ 1284153 h 1516602"/>
                    <a:gd name="connsiteX86" fmla="*/ 798759 w 1034979"/>
                    <a:gd name="connsiteY86" fmla="*/ 1278438 h 1516602"/>
                    <a:gd name="connsiteX87" fmla="*/ 796854 w 1034979"/>
                    <a:gd name="connsiteY87" fmla="*/ 1270818 h 1516602"/>
                    <a:gd name="connsiteX88" fmla="*/ 783519 w 1034979"/>
                    <a:gd name="connsiteY88" fmla="*/ 1253673 h 1516602"/>
                    <a:gd name="connsiteX89" fmla="*/ 773994 w 1034979"/>
                    <a:gd name="connsiteY89" fmla="*/ 1247958 h 1516602"/>
                    <a:gd name="connsiteX90" fmla="*/ 648264 w 1034979"/>
                    <a:gd name="connsiteY90" fmla="*/ 1156518 h 1516602"/>
                    <a:gd name="connsiteX91" fmla="*/ 644454 w 1034979"/>
                    <a:gd name="connsiteY91" fmla="*/ 1139373 h 1516602"/>
                    <a:gd name="connsiteX92" fmla="*/ 646359 w 1034979"/>
                    <a:gd name="connsiteY92" fmla="*/ 1131753 h 1516602"/>
                    <a:gd name="connsiteX93" fmla="*/ 650169 w 1034979"/>
                    <a:gd name="connsiteY93" fmla="*/ 1114608 h 1516602"/>
                    <a:gd name="connsiteX94" fmla="*/ 653979 w 1034979"/>
                    <a:gd name="connsiteY94" fmla="*/ 1108893 h 1516602"/>
                    <a:gd name="connsiteX95" fmla="*/ 655884 w 1034979"/>
                    <a:gd name="connsiteY95" fmla="*/ 1103178 h 1516602"/>
                    <a:gd name="connsiteX96" fmla="*/ 661599 w 1034979"/>
                    <a:gd name="connsiteY96" fmla="*/ 1101273 h 1516602"/>
                    <a:gd name="connsiteX97" fmla="*/ 671124 w 1034979"/>
                    <a:gd name="connsiteY97" fmla="*/ 1089843 h 1516602"/>
                    <a:gd name="connsiteX98" fmla="*/ 724464 w 1034979"/>
                    <a:gd name="connsiteY98" fmla="*/ 1082223 h 1516602"/>
                    <a:gd name="connsiteX99" fmla="*/ 842574 w 1034979"/>
                    <a:gd name="connsiteY99" fmla="*/ 1084128 h 1516602"/>
                    <a:gd name="connsiteX100" fmla="*/ 871149 w 1034979"/>
                    <a:gd name="connsiteY100" fmla="*/ 1086033 h 1516602"/>
                    <a:gd name="connsiteX101" fmla="*/ 899724 w 1034979"/>
                    <a:gd name="connsiteY101" fmla="*/ 1091748 h 1516602"/>
                    <a:gd name="connsiteX102" fmla="*/ 922584 w 1034979"/>
                    <a:gd name="connsiteY102" fmla="*/ 1095558 h 1516602"/>
                    <a:gd name="connsiteX103" fmla="*/ 951159 w 1034979"/>
                    <a:gd name="connsiteY103" fmla="*/ 1101273 h 1516602"/>
                    <a:gd name="connsiteX104" fmla="*/ 956874 w 1034979"/>
                    <a:gd name="connsiteY104" fmla="*/ 1101273 h 1516602"/>
                    <a:gd name="connsiteX105" fmla="*/ 1002594 w 1034979"/>
                    <a:gd name="connsiteY105" fmla="*/ 1099368 h 1516602"/>
                    <a:gd name="connsiteX106" fmla="*/ 1031169 w 1034979"/>
                    <a:gd name="connsiteY106" fmla="*/ 1091748 h 1516602"/>
                    <a:gd name="connsiteX107" fmla="*/ 1034979 w 1034979"/>
                    <a:gd name="connsiteY107" fmla="*/ 1086033 h 1516602"/>
                    <a:gd name="connsiteX108" fmla="*/ 1033074 w 1034979"/>
                    <a:gd name="connsiteY108" fmla="*/ 1066983 h 1516602"/>
                    <a:gd name="connsiteX109" fmla="*/ 1027359 w 1034979"/>
                    <a:gd name="connsiteY109" fmla="*/ 1063173 h 1516602"/>
                    <a:gd name="connsiteX110" fmla="*/ 1012119 w 1034979"/>
                    <a:gd name="connsiteY110" fmla="*/ 1061268 h 1516602"/>
                    <a:gd name="connsiteX111" fmla="*/ 1006404 w 1034979"/>
                    <a:gd name="connsiteY111" fmla="*/ 1059363 h 1516602"/>
                    <a:gd name="connsiteX112" fmla="*/ 998784 w 1034979"/>
                    <a:gd name="connsiteY112" fmla="*/ 1057458 h 1516602"/>
                    <a:gd name="connsiteX113" fmla="*/ 987354 w 1034979"/>
                    <a:gd name="connsiteY113" fmla="*/ 1049838 h 1516602"/>
                    <a:gd name="connsiteX114" fmla="*/ 975924 w 1034979"/>
                    <a:gd name="connsiteY114" fmla="*/ 1046028 h 1516602"/>
                    <a:gd name="connsiteX115" fmla="*/ 970209 w 1034979"/>
                    <a:gd name="connsiteY115" fmla="*/ 1044123 h 1516602"/>
                    <a:gd name="connsiteX116" fmla="*/ 962589 w 1034979"/>
                    <a:gd name="connsiteY116" fmla="*/ 1042218 h 1516602"/>
                    <a:gd name="connsiteX117" fmla="*/ 956874 w 1034979"/>
                    <a:gd name="connsiteY117" fmla="*/ 1040313 h 1516602"/>
                    <a:gd name="connsiteX118" fmla="*/ 935919 w 1034979"/>
                    <a:gd name="connsiteY118" fmla="*/ 1034598 h 1516602"/>
                    <a:gd name="connsiteX119" fmla="*/ 825429 w 1034979"/>
                    <a:gd name="connsiteY119" fmla="*/ 1034598 h 1516602"/>
                    <a:gd name="connsiteX120" fmla="*/ 730179 w 1034979"/>
                    <a:gd name="connsiteY120" fmla="*/ 1038408 h 1516602"/>
                    <a:gd name="connsiteX121" fmla="*/ 669219 w 1034979"/>
                    <a:gd name="connsiteY121" fmla="*/ 1046028 h 1516602"/>
                    <a:gd name="connsiteX122" fmla="*/ 646359 w 1034979"/>
                    <a:gd name="connsiteY122" fmla="*/ 1049838 h 1516602"/>
                    <a:gd name="connsiteX123" fmla="*/ 642549 w 1034979"/>
                    <a:gd name="connsiteY123" fmla="*/ 1038408 h 1516602"/>
                    <a:gd name="connsiteX124" fmla="*/ 640644 w 1034979"/>
                    <a:gd name="connsiteY124" fmla="*/ 1032693 h 1516602"/>
                    <a:gd name="connsiteX125" fmla="*/ 642549 w 1034979"/>
                    <a:gd name="connsiteY125" fmla="*/ 1015548 h 1516602"/>
                    <a:gd name="connsiteX126" fmla="*/ 644454 w 1034979"/>
                    <a:gd name="connsiteY126" fmla="*/ 1009833 h 1516602"/>
                    <a:gd name="connsiteX127" fmla="*/ 661599 w 1034979"/>
                    <a:gd name="connsiteY127" fmla="*/ 1000308 h 1516602"/>
                    <a:gd name="connsiteX128" fmla="*/ 673029 w 1034979"/>
                    <a:gd name="connsiteY128" fmla="*/ 992688 h 1516602"/>
                    <a:gd name="connsiteX129" fmla="*/ 674934 w 1034979"/>
                    <a:gd name="connsiteY129" fmla="*/ 986973 h 1516602"/>
                    <a:gd name="connsiteX130" fmla="*/ 680649 w 1034979"/>
                    <a:gd name="connsiteY130" fmla="*/ 985068 h 1516602"/>
                    <a:gd name="connsiteX131" fmla="*/ 686364 w 1034979"/>
                    <a:gd name="connsiteY131" fmla="*/ 981258 h 1516602"/>
                    <a:gd name="connsiteX132" fmla="*/ 695889 w 1034979"/>
                    <a:gd name="connsiteY132" fmla="*/ 971733 h 1516602"/>
                    <a:gd name="connsiteX133" fmla="*/ 705414 w 1034979"/>
                    <a:gd name="connsiteY133" fmla="*/ 960303 h 1516602"/>
                    <a:gd name="connsiteX134" fmla="*/ 716844 w 1034979"/>
                    <a:gd name="connsiteY134" fmla="*/ 952683 h 1516602"/>
                    <a:gd name="connsiteX135" fmla="*/ 732084 w 1034979"/>
                    <a:gd name="connsiteY135" fmla="*/ 939348 h 1516602"/>
                    <a:gd name="connsiteX136" fmla="*/ 741609 w 1034979"/>
                    <a:gd name="connsiteY136" fmla="*/ 927918 h 1516602"/>
                    <a:gd name="connsiteX137" fmla="*/ 753039 w 1034979"/>
                    <a:gd name="connsiteY137" fmla="*/ 918393 h 1516602"/>
                    <a:gd name="connsiteX138" fmla="*/ 758754 w 1034979"/>
                    <a:gd name="connsiteY138" fmla="*/ 906963 h 1516602"/>
                    <a:gd name="connsiteX139" fmla="*/ 760659 w 1034979"/>
                    <a:gd name="connsiteY139" fmla="*/ 901248 h 1516602"/>
                    <a:gd name="connsiteX140" fmla="*/ 766374 w 1034979"/>
                    <a:gd name="connsiteY140" fmla="*/ 889818 h 1516602"/>
                    <a:gd name="connsiteX141" fmla="*/ 764469 w 1034979"/>
                    <a:gd name="connsiteY141" fmla="*/ 874578 h 1516602"/>
                    <a:gd name="connsiteX142" fmla="*/ 758754 w 1034979"/>
                    <a:gd name="connsiteY142" fmla="*/ 872673 h 1516602"/>
                    <a:gd name="connsiteX143" fmla="*/ 737799 w 1034979"/>
                    <a:gd name="connsiteY143" fmla="*/ 874578 h 1516602"/>
                    <a:gd name="connsiteX144" fmla="*/ 732084 w 1034979"/>
                    <a:gd name="connsiteY144" fmla="*/ 878388 h 1516602"/>
                    <a:gd name="connsiteX145" fmla="*/ 699699 w 1034979"/>
                    <a:gd name="connsiteY145" fmla="*/ 899343 h 1516602"/>
                    <a:gd name="connsiteX146" fmla="*/ 595181 w 1034979"/>
                    <a:gd name="connsiteY146" fmla="*/ 957831 h 1516602"/>
                    <a:gd name="connsiteX147" fmla="*/ 507294 w 1034979"/>
                    <a:gd name="connsiteY147" fmla="*/ 847908 h 1516602"/>
                    <a:gd name="connsiteX148" fmla="*/ 503484 w 1034979"/>
                    <a:gd name="connsiteY148" fmla="*/ 358323 h 1516602"/>
                    <a:gd name="connsiteX149" fmla="*/ 499674 w 1034979"/>
                    <a:gd name="connsiteY149" fmla="*/ 66858 h 1516602"/>
                    <a:gd name="connsiteX150" fmla="*/ 490149 w 1034979"/>
                    <a:gd name="connsiteY150" fmla="*/ 40188 h 1516602"/>
                    <a:gd name="connsiteX151" fmla="*/ 488244 w 1034979"/>
                    <a:gd name="connsiteY151" fmla="*/ 34473 h 1516602"/>
                    <a:gd name="connsiteX152" fmla="*/ 484434 w 1034979"/>
                    <a:gd name="connsiteY152" fmla="*/ 28758 h 1516602"/>
                    <a:gd name="connsiteX153" fmla="*/ 478719 w 1034979"/>
                    <a:gd name="connsiteY153" fmla="*/ 17328 h 1516602"/>
                    <a:gd name="connsiteX154" fmla="*/ 473004 w 1034979"/>
                    <a:gd name="connsiteY154" fmla="*/ 13518 h 1516602"/>
                    <a:gd name="connsiteX155" fmla="*/ 469194 w 1034979"/>
                    <a:gd name="connsiteY155" fmla="*/ 7803 h 1516602"/>
                    <a:gd name="connsiteX156" fmla="*/ 429189 w 1034979"/>
                    <a:gd name="connsiteY156" fmla="*/ 11613 h 1516602"/>
                    <a:gd name="connsiteX157" fmla="*/ 425379 w 1034979"/>
                    <a:gd name="connsiteY157" fmla="*/ 78288 h 1516602"/>
                    <a:gd name="connsiteX158" fmla="*/ 425379 w 1034979"/>
                    <a:gd name="connsiteY158" fmla="*/ 84003 h 1516602"/>
                    <a:gd name="connsiteX159" fmla="*/ 429189 w 1034979"/>
                    <a:gd name="connsiteY159" fmla="*/ 238308 h 1516602"/>
                    <a:gd name="connsiteX160" fmla="*/ 440619 w 1034979"/>
                    <a:gd name="connsiteY160" fmla="*/ 421188 h 1516602"/>
                    <a:gd name="connsiteX161" fmla="*/ 435265 w 1034979"/>
                    <a:gd name="connsiteY161" fmla="*/ 718368 h 1516602"/>
                    <a:gd name="connsiteX162" fmla="*/ 435059 w 1034979"/>
                    <a:gd name="connsiteY162" fmla="*/ 799046 h 1516602"/>
                    <a:gd name="connsiteX163" fmla="*/ 430322 w 1034979"/>
                    <a:gd name="connsiteY163"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191064 w 1034979"/>
                    <a:gd name="connsiteY14" fmla="*/ 985068 h 1516602"/>
                    <a:gd name="connsiteX15" fmla="*/ 208209 w 1034979"/>
                    <a:gd name="connsiteY15" fmla="*/ 990783 h 1516602"/>
                    <a:gd name="connsiteX16" fmla="*/ 213924 w 1034979"/>
                    <a:gd name="connsiteY16" fmla="*/ 992688 h 1516602"/>
                    <a:gd name="connsiteX17" fmla="*/ 229164 w 1034979"/>
                    <a:gd name="connsiteY17" fmla="*/ 996498 h 1516602"/>
                    <a:gd name="connsiteX18" fmla="*/ 267264 w 1034979"/>
                    <a:gd name="connsiteY18" fmla="*/ 1021263 h 1516602"/>
                    <a:gd name="connsiteX19" fmla="*/ 272979 w 1034979"/>
                    <a:gd name="connsiteY19" fmla="*/ 1040313 h 1516602"/>
                    <a:gd name="connsiteX20" fmla="*/ 274884 w 1034979"/>
                    <a:gd name="connsiteY20" fmla="*/ 1046028 h 1516602"/>
                    <a:gd name="connsiteX21" fmla="*/ 276789 w 1034979"/>
                    <a:gd name="connsiteY21" fmla="*/ 1051743 h 1516602"/>
                    <a:gd name="connsiteX22" fmla="*/ 278694 w 1034979"/>
                    <a:gd name="connsiteY22" fmla="*/ 1076508 h 1516602"/>
                    <a:gd name="connsiteX23" fmla="*/ 280599 w 1034979"/>
                    <a:gd name="connsiteY23" fmla="*/ 1082223 h 1516602"/>
                    <a:gd name="connsiteX24" fmla="*/ 278694 w 1034979"/>
                    <a:gd name="connsiteY24" fmla="*/ 1101273 h 1516602"/>
                    <a:gd name="connsiteX25" fmla="*/ 276789 w 1034979"/>
                    <a:gd name="connsiteY25" fmla="*/ 1110798 h 1516602"/>
                    <a:gd name="connsiteX26" fmla="*/ 263454 w 1034979"/>
                    <a:gd name="connsiteY26" fmla="*/ 1124133 h 1516602"/>
                    <a:gd name="connsiteX27" fmla="*/ 252024 w 1034979"/>
                    <a:gd name="connsiteY27" fmla="*/ 1131753 h 1516602"/>
                    <a:gd name="connsiteX28" fmla="*/ 240594 w 1034979"/>
                    <a:gd name="connsiteY28" fmla="*/ 1135563 h 1516602"/>
                    <a:gd name="connsiteX29" fmla="*/ 27234 w 1034979"/>
                    <a:gd name="connsiteY29" fmla="*/ 1154613 h 1516602"/>
                    <a:gd name="connsiteX30" fmla="*/ 15804 w 1034979"/>
                    <a:gd name="connsiteY30" fmla="*/ 1160328 h 1516602"/>
                    <a:gd name="connsiteX31" fmla="*/ 6279 w 1034979"/>
                    <a:gd name="connsiteY31" fmla="*/ 1169853 h 1516602"/>
                    <a:gd name="connsiteX32" fmla="*/ 4374 w 1034979"/>
                    <a:gd name="connsiteY32" fmla="*/ 1175568 h 1516602"/>
                    <a:gd name="connsiteX33" fmla="*/ 564 w 1034979"/>
                    <a:gd name="connsiteY33" fmla="*/ 1181283 h 1516602"/>
                    <a:gd name="connsiteX34" fmla="*/ 6279 w 1034979"/>
                    <a:gd name="connsiteY34" fmla="*/ 1213668 h 1516602"/>
                    <a:gd name="connsiteX35" fmla="*/ 11994 w 1034979"/>
                    <a:gd name="connsiteY35" fmla="*/ 1217478 h 1516602"/>
                    <a:gd name="connsiteX36" fmla="*/ 17709 w 1034979"/>
                    <a:gd name="connsiteY36" fmla="*/ 1219383 h 1516602"/>
                    <a:gd name="connsiteX37" fmla="*/ 145344 w 1034979"/>
                    <a:gd name="connsiteY37" fmla="*/ 1217478 h 1516602"/>
                    <a:gd name="connsiteX38" fmla="*/ 239202 w 1034979"/>
                    <a:gd name="connsiteY38" fmla="*/ 1214801 h 1516602"/>
                    <a:gd name="connsiteX39" fmla="*/ 318699 w 1034979"/>
                    <a:gd name="connsiteY39" fmla="*/ 1217478 h 1516602"/>
                    <a:gd name="connsiteX40" fmla="*/ 330129 w 1034979"/>
                    <a:gd name="connsiteY40" fmla="*/ 1223193 h 1516602"/>
                    <a:gd name="connsiteX41" fmla="*/ 333939 w 1034979"/>
                    <a:gd name="connsiteY41" fmla="*/ 1228908 h 1516602"/>
                    <a:gd name="connsiteX42" fmla="*/ 339654 w 1034979"/>
                    <a:gd name="connsiteY42" fmla="*/ 1230813 h 1516602"/>
                    <a:gd name="connsiteX43" fmla="*/ 351084 w 1034979"/>
                    <a:gd name="connsiteY43" fmla="*/ 1238433 h 1516602"/>
                    <a:gd name="connsiteX44" fmla="*/ 356799 w 1034979"/>
                    <a:gd name="connsiteY44" fmla="*/ 1242243 h 1516602"/>
                    <a:gd name="connsiteX45" fmla="*/ 360609 w 1034979"/>
                    <a:gd name="connsiteY45" fmla="*/ 1247958 h 1516602"/>
                    <a:gd name="connsiteX46" fmla="*/ 366324 w 1034979"/>
                    <a:gd name="connsiteY46" fmla="*/ 1259388 h 1516602"/>
                    <a:gd name="connsiteX47" fmla="*/ 362514 w 1034979"/>
                    <a:gd name="connsiteY47" fmla="*/ 1286058 h 1516602"/>
                    <a:gd name="connsiteX48" fmla="*/ 358704 w 1034979"/>
                    <a:gd name="connsiteY48" fmla="*/ 1291773 h 1516602"/>
                    <a:gd name="connsiteX49" fmla="*/ 356799 w 1034979"/>
                    <a:gd name="connsiteY49" fmla="*/ 1297488 h 1516602"/>
                    <a:gd name="connsiteX50" fmla="*/ 352989 w 1034979"/>
                    <a:gd name="connsiteY50" fmla="*/ 1303203 h 1516602"/>
                    <a:gd name="connsiteX51" fmla="*/ 351084 w 1034979"/>
                    <a:gd name="connsiteY51" fmla="*/ 1308918 h 1516602"/>
                    <a:gd name="connsiteX52" fmla="*/ 347274 w 1034979"/>
                    <a:gd name="connsiteY52" fmla="*/ 1314633 h 1516602"/>
                    <a:gd name="connsiteX53" fmla="*/ 330129 w 1034979"/>
                    <a:gd name="connsiteY53" fmla="*/ 1381308 h 1516602"/>
                    <a:gd name="connsiteX54" fmla="*/ 328224 w 1034979"/>
                    <a:gd name="connsiteY54" fmla="*/ 1432743 h 1516602"/>
                    <a:gd name="connsiteX55" fmla="*/ 330129 w 1034979"/>
                    <a:gd name="connsiteY55" fmla="*/ 1457508 h 1516602"/>
                    <a:gd name="connsiteX56" fmla="*/ 332034 w 1034979"/>
                    <a:gd name="connsiteY56" fmla="*/ 1463223 h 1516602"/>
                    <a:gd name="connsiteX57" fmla="*/ 335844 w 1034979"/>
                    <a:gd name="connsiteY57" fmla="*/ 1467033 h 1516602"/>
                    <a:gd name="connsiteX58" fmla="*/ 364419 w 1034979"/>
                    <a:gd name="connsiteY58" fmla="*/ 1512753 h 1516602"/>
                    <a:gd name="connsiteX59" fmla="*/ 387279 w 1034979"/>
                    <a:gd name="connsiteY59" fmla="*/ 1514658 h 1516602"/>
                    <a:gd name="connsiteX60" fmla="*/ 392994 w 1034979"/>
                    <a:gd name="connsiteY60" fmla="*/ 1508943 h 1516602"/>
                    <a:gd name="connsiteX61" fmla="*/ 394899 w 1034979"/>
                    <a:gd name="connsiteY61" fmla="*/ 1497513 h 1516602"/>
                    <a:gd name="connsiteX62" fmla="*/ 396804 w 1034979"/>
                    <a:gd name="connsiteY62" fmla="*/ 1491798 h 1516602"/>
                    <a:gd name="connsiteX63" fmla="*/ 398709 w 1034979"/>
                    <a:gd name="connsiteY63" fmla="*/ 1474653 h 1516602"/>
                    <a:gd name="connsiteX64" fmla="*/ 400614 w 1034979"/>
                    <a:gd name="connsiteY64" fmla="*/ 1461318 h 1516602"/>
                    <a:gd name="connsiteX65" fmla="*/ 404424 w 1034979"/>
                    <a:gd name="connsiteY65" fmla="*/ 1404168 h 1516602"/>
                    <a:gd name="connsiteX66" fmla="*/ 410139 w 1034979"/>
                    <a:gd name="connsiteY66" fmla="*/ 1392738 h 1516602"/>
                    <a:gd name="connsiteX67" fmla="*/ 413949 w 1034979"/>
                    <a:gd name="connsiteY67" fmla="*/ 1379403 h 1516602"/>
                    <a:gd name="connsiteX68" fmla="*/ 415854 w 1034979"/>
                    <a:gd name="connsiteY68" fmla="*/ 1373688 h 1516602"/>
                    <a:gd name="connsiteX69" fmla="*/ 417759 w 1034979"/>
                    <a:gd name="connsiteY69" fmla="*/ 1360353 h 1516602"/>
                    <a:gd name="connsiteX70" fmla="*/ 421569 w 1034979"/>
                    <a:gd name="connsiteY70" fmla="*/ 1348923 h 1516602"/>
                    <a:gd name="connsiteX71" fmla="*/ 427284 w 1034979"/>
                    <a:gd name="connsiteY71" fmla="*/ 1335588 h 1516602"/>
                    <a:gd name="connsiteX72" fmla="*/ 467289 w 1034979"/>
                    <a:gd name="connsiteY72" fmla="*/ 1265103 h 1516602"/>
                    <a:gd name="connsiteX73" fmla="*/ 528455 w 1034979"/>
                    <a:gd name="connsiteY73" fmla="*/ 1230091 h 1516602"/>
                    <a:gd name="connsiteX74" fmla="*/ 601154 w 1034979"/>
                    <a:gd name="connsiteY74" fmla="*/ 1221700 h 1516602"/>
                    <a:gd name="connsiteX75" fmla="*/ 720654 w 1034979"/>
                    <a:gd name="connsiteY75" fmla="*/ 1316538 h 1516602"/>
                    <a:gd name="connsiteX76" fmla="*/ 733989 w 1034979"/>
                    <a:gd name="connsiteY76" fmla="*/ 1326063 h 1516602"/>
                    <a:gd name="connsiteX77" fmla="*/ 743514 w 1034979"/>
                    <a:gd name="connsiteY77" fmla="*/ 1327968 h 1516602"/>
                    <a:gd name="connsiteX78" fmla="*/ 749229 w 1034979"/>
                    <a:gd name="connsiteY78" fmla="*/ 1329873 h 1516602"/>
                    <a:gd name="connsiteX79" fmla="*/ 762564 w 1034979"/>
                    <a:gd name="connsiteY79" fmla="*/ 1335588 h 1516602"/>
                    <a:gd name="connsiteX80" fmla="*/ 777804 w 1034979"/>
                    <a:gd name="connsiteY80" fmla="*/ 1333683 h 1516602"/>
                    <a:gd name="connsiteX81" fmla="*/ 789234 w 1034979"/>
                    <a:gd name="connsiteY81" fmla="*/ 1327968 h 1516602"/>
                    <a:gd name="connsiteX82" fmla="*/ 794949 w 1034979"/>
                    <a:gd name="connsiteY82" fmla="*/ 1326063 h 1516602"/>
                    <a:gd name="connsiteX83" fmla="*/ 802569 w 1034979"/>
                    <a:gd name="connsiteY83" fmla="*/ 1308918 h 1516602"/>
                    <a:gd name="connsiteX84" fmla="*/ 800664 w 1034979"/>
                    <a:gd name="connsiteY84" fmla="*/ 1284153 h 1516602"/>
                    <a:gd name="connsiteX85" fmla="*/ 798759 w 1034979"/>
                    <a:gd name="connsiteY85" fmla="*/ 1278438 h 1516602"/>
                    <a:gd name="connsiteX86" fmla="*/ 796854 w 1034979"/>
                    <a:gd name="connsiteY86" fmla="*/ 1270818 h 1516602"/>
                    <a:gd name="connsiteX87" fmla="*/ 783519 w 1034979"/>
                    <a:gd name="connsiteY87" fmla="*/ 1253673 h 1516602"/>
                    <a:gd name="connsiteX88" fmla="*/ 773994 w 1034979"/>
                    <a:gd name="connsiteY88" fmla="*/ 1247958 h 1516602"/>
                    <a:gd name="connsiteX89" fmla="*/ 648264 w 1034979"/>
                    <a:gd name="connsiteY89" fmla="*/ 1156518 h 1516602"/>
                    <a:gd name="connsiteX90" fmla="*/ 644454 w 1034979"/>
                    <a:gd name="connsiteY90" fmla="*/ 1139373 h 1516602"/>
                    <a:gd name="connsiteX91" fmla="*/ 646359 w 1034979"/>
                    <a:gd name="connsiteY91" fmla="*/ 1131753 h 1516602"/>
                    <a:gd name="connsiteX92" fmla="*/ 650169 w 1034979"/>
                    <a:gd name="connsiteY92" fmla="*/ 1114608 h 1516602"/>
                    <a:gd name="connsiteX93" fmla="*/ 653979 w 1034979"/>
                    <a:gd name="connsiteY93" fmla="*/ 1108893 h 1516602"/>
                    <a:gd name="connsiteX94" fmla="*/ 655884 w 1034979"/>
                    <a:gd name="connsiteY94" fmla="*/ 1103178 h 1516602"/>
                    <a:gd name="connsiteX95" fmla="*/ 661599 w 1034979"/>
                    <a:gd name="connsiteY95" fmla="*/ 1101273 h 1516602"/>
                    <a:gd name="connsiteX96" fmla="*/ 671124 w 1034979"/>
                    <a:gd name="connsiteY96" fmla="*/ 1089843 h 1516602"/>
                    <a:gd name="connsiteX97" fmla="*/ 724464 w 1034979"/>
                    <a:gd name="connsiteY97" fmla="*/ 1082223 h 1516602"/>
                    <a:gd name="connsiteX98" fmla="*/ 842574 w 1034979"/>
                    <a:gd name="connsiteY98" fmla="*/ 1084128 h 1516602"/>
                    <a:gd name="connsiteX99" fmla="*/ 871149 w 1034979"/>
                    <a:gd name="connsiteY99" fmla="*/ 1086033 h 1516602"/>
                    <a:gd name="connsiteX100" fmla="*/ 899724 w 1034979"/>
                    <a:gd name="connsiteY100" fmla="*/ 1091748 h 1516602"/>
                    <a:gd name="connsiteX101" fmla="*/ 922584 w 1034979"/>
                    <a:gd name="connsiteY101" fmla="*/ 1095558 h 1516602"/>
                    <a:gd name="connsiteX102" fmla="*/ 951159 w 1034979"/>
                    <a:gd name="connsiteY102" fmla="*/ 1101273 h 1516602"/>
                    <a:gd name="connsiteX103" fmla="*/ 956874 w 1034979"/>
                    <a:gd name="connsiteY103" fmla="*/ 1101273 h 1516602"/>
                    <a:gd name="connsiteX104" fmla="*/ 1002594 w 1034979"/>
                    <a:gd name="connsiteY104" fmla="*/ 1099368 h 1516602"/>
                    <a:gd name="connsiteX105" fmla="*/ 1031169 w 1034979"/>
                    <a:gd name="connsiteY105" fmla="*/ 1091748 h 1516602"/>
                    <a:gd name="connsiteX106" fmla="*/ 1034979 w 1034979"/>
                    <a:gd name="connsiteY106" fmla="*/ 1086033 h 1516602"/>
                    <a:gd name="connsiteX107" fmla="*/ 1033074 w 1034979"/>
                    <a:gd name="connsiteY107" fmla="*/ 1066983 h 1516602"/>
                    <a:gd name="connsiteX108" fmla="*/ 1027359 w 1034979"/>
                    <a:gd name="connsiteY108" fmla="*/ 1063173 h 1516602"/>
                    <a:gd name="connsiteX109" fmla="*/ 1012119 w 1034979"/>
                    <a:gd name="connsiteY109" fmla="*/ 1061268 h 1516602"/>
                    <a:gd name="connsiteX110" fmla="*/ 1006404 w 1034979"/>
                    <a:gd name="connsiteY110" fmla="*/ 1059363 h 1516602"/>
                    <a:gd name="connsiteX111" fmla="*/ 998784 w 1034979"/>
                    <a:gd name="connsiteY111" fmla="*/ 1057458 h 1516602"/>
                    <a:gd name="connsiteX112" fmla="*/ 987354 w 1034979"/>
                    <a:gd name="connsiteY112" fmla="*/ 1049838 h 1516602"/>
                    <a:gd name="connsiteX113" fmla="*/ 975924 w 1034979"/>
                    <a:gd name="connsiteY113" fmla="*/ 1046028 h 1516602"/>
                    <a:gd name="connsiteX114" fmla="*/ 970209 w 1034979"/>
                    <a:gd name="connsiteY114" fmla="*/ 1044123 h 1516602"/>
                    <a:gd name="connsiteX115" fmla="*/ 962589 w 1034979"/>
                    <a:gd name="connsiteY115" fmla="*/ 1042218 h 1516602"/>
                    <a:gd name="connsiteX116" fmla="*/ 956874 w 1034979"/>
                    <a:gd name="connsiteY116" fmla="*/ 1040313 h 1516602"/>
                    <a:gd name="connsiteX117" fmla="*/ 935919 w 1034979"/>
                    <a:gd name="connsiteY117" fmla="*/ 1034598 h 1516602"/>
                    <a:gd name="connsiteX118" fmla="*/ 825429 w 1034979"/>
                    <a:gd name="connsiteY118" fmla="*/ 1034598 h 1516602"/>
                    <a:gd name="connsiteX119" fmla="*/ 730179 w 1034979"/>
                    <a:gd name="connsiteY119" fmla="*/ 1038408 h 1516602"/>
                    <a:gd name="connsiteX120" fmla="*/ 669219 w 1034979"/>
                    <a:gd name="connsiteY120" fmla="*/ 1046028 h 1516602"/>
                    <a:gd name="connsiteX121" fmla="*/ 646359 w 1034979"/>
                    <a:gd name="connsiteY121" fmla="*/ 1049838 h 1516602"/>
                    <a:gd name="connsiteX122" fmla="*/ 642549 w 1034979"/>
                    <a:gd name="connsiteY122" fmla="*/ 1038408 h 1516602"/>
                    <a:gd name="connsiteX123" fmla="*/ 640644 w 1034979"/>
                    <a:gd name="connsiteY123" fmla="*/ 1032693 h 1516602"/>
                    <a:gd name="connsiteX124" fmla="*/ 642549 w 1034979"/>
                    <a:gd name="connsiteY124" fmla="*/ 1015548 h 1516602"/>
                    <a:gd name="connsiteX125" fmla="*/ 644454 w 1034979"/>
                    <a:gd name="connsiteY125" fmla="*/ 1009833 h 1516602"/>
                    <a:gd name="connsiteX126" fmla="*/ 661599 w 1034979"/>
                    <a:gd name="connsiteY126" fmla="*/ 1000308 h 1516602"/>
                    <a:gd name="connsiteX127" fmla="*/ 673029 w 1034979"/>
                    <a:gd name="connsiteY127" fmla="*/ 992688 h 1516602"/>
                    <a:gd name="connsiteX128" fmla="*/ 674934 w 1034979"/>
                    <a:gd name="connsiteY128" fmla="*/ 986973 h 1516602"/>
                    <a:gd name="connsiteX129" fmla="*/ 680649 w 1034979"/>
                    <a:gd name="connsiteY129" fmla="*/ 985068 h 1516602"/>
                    <a:gd name="connsiteX130" fmla="*/ 686364 w 1034979"/>
                    <a:gd name="connsiteY130" fmla="*/ 981258 h 1516602"/>
                    <a:gd name="connsiteX131" fmla="*/ 695889 w 1034979"/>
                    <a:gd name="connsiteY131" fmla="*/ 971733 h 1516602"/>
                    <a:gd name="connsiteX132" fmla="*/ 705414 w 1034979"/>
                    <a:gd name="connsiteY132" fmla="*/ 960303 h 1516602"/>
                    <a:gd name="connsiteX133" fmla="*/ 716844 w 1034979"/>
                    <a:gd name="connsiteY133" fmla="*/ 952683 h 1516602"/>
                    <a:gd name="connsiteX134" fmla="*/ 732084 w 1034979"/>
                    <a:gd name="connsiteY134" fmla="*/ 939348 h 1516602"/>
                    <a:gd name="connsiteX135" fmla="*/ 741609 w 1034979"/>
                    <a:gd name="connsiteY135" fmla="*/ 927918 h 1516602"/>
                    <a:gd name="connsiteX136" fmla="*/ 753039 w 1034979"/>
                    <a:gd name="connsiteY136" fmla="*/ 918393 h 1516602"/>
                    <a:gd name="connsiteX137" fmla="*/ 758754 w 1034979"/>
                    <a:gd name="connsiteY137" fmla="*/ 906963 h 1516602"/>
                    <a:gd name="connsiteX138" fmla="*/ 760659 w 1034979"/>
                    <a:gd name="connsiteY138" fmla="*/ 901248 h 1516602"/>
                    <a:gd name="connsiteX139" fmla="*/ 766374 w 1034979"/>
                    <a:gd name="connsiteY139" fmla="*/ 889818 h 1516602"/>
                    <a:gd name="connsiteX140" fmla="*/ 764469 w 1034979"/>
                    <a:gd name="connsiteY140" fmla="*/ 874578 h 1516602"/>
                    <a:gd name="connsiteX141" fmla="*/ 758754 w 1034979"/>
                    <a:gd name="connsiteY141" fmla="*/ 872673 h 1516602"/>
                    <a:gd name="connsiteX142" fmla="*/ 737799 w 1034979"/>
                    <a:gd name="connsiteY142" fmla="*/ 874578 h 1516602"/>
                    <a:gd name="connsiteX143" fmla="*/ 732084 w 1034979"/>
                    <a:gd name="connsiteY143" fmla="*/ 878388 h 1516602"/>
                    <a:gd name="connsiteX144" fmla="*/ 699699 w 1034979"/>
                    <a:gd name="connsiteY144" fmla="*/ 899343 h 1516602"/>
                    <a:gd name="connsiteX145" fmla="*/ 595181 w 1034979"/>
                    <a:gd name="connsiteY145" fmla="*/ 957831 h 1516602"/>
                    <a:gd name="connsiteX146" fmla="*/ 507294 w 1034979"/>
                    <a:gd name="connsiteY146" fmla="*/ 847908 h 1516602"/>
                    <a:gd name="connsiteX147" fmla="*/ 503484 w 1034979"/>
                    <a:gd name="connsiteY147" fmla="*/ 358323 h 1516602"/>
                    <a:gd name="connsiteX148" fmla="*/ 499674 w 1034979"/>
                    <a:gd name="connsiteY148" fmla="*/ 66858 h 1516602"/>
                    <a:gd name="connsiteX149" fmla="*/ 490149 w 1034979"/>
                    <a:gd name="connsiteY149" fmla="*/ 40188 h 1516602"/>
                    <a:gd name="connsiteX150" fmla="*/ 488244 w 1034979"/>
                    <a:gd name="connsiteY150" fmla="*/ 34473 h 1516602"/>
                    <a:gd name="connsiteX151" fmla="*/ 484434 w 1034979"/>
                    <a:gd name="connsiteY151" fmla="*/ 28758 h 1516602"/>
                    <a:gd name="connsiteX152" fmla="*/ 478719 w 1034979"/>
                    <a:gd name="connsiteY152" fmla="*/ 17328 h 1516602"/>
                    <a:gd name="connsiteX153" fmla="*/ 473004 w 1034979"/>
                    <a:gd name="connsiteY153" fmla="*/ 13518 h 1516602"/>
                    <a:gd name="connsiteX154" fmla="*/ 469194 w 1034979"/>
                    <a:gd name="connsiteY154" fmla="*/ 7803 h 1516602"/>
                    <a:gd name="connsiteX155" fmla="*/ 429189 w 1034979"/>
                    <a:gd name="connsiteY155" fmla="*/ 11613 h 1516602"/>
                    <a:gd name="connsiteX156" fmla="*/ 425379 w 1034979"/>
                    <a:gd name="connsiteY156" fmla="*/ 78288 h 1516602"/>
                    <a:gd name="connsiteX157" fmla="*/ 425379 w 1034979"/>
                    <a:gd name="connsiteY157" fmla="*/ 84003 h 1516602"/>
                    <a:gd name="connsiteX158" fmla="*/ 429189 w 1034979"/>
                    <a:gd name="connsiteY158" fmla="*/ 238308 h 1516602"/>
                    <a:gd name="connsiteX159" fmla="*/ 440619 w 1034979"/>
                    <a:gd name="connsiteY159" fmla="*/ 421188 h 1516602"/>
                    <a:gd name="connsiteX160" fmla="*/ 435265 w 1034979"/>
                    <a:gd name="connsiteY160" fmla="*/ 718368 h 1516602"/>
                    <a:gd name="connsiteX161" fmla="*/ 435059 w 1034979"/>
                    <a:gd name="connsiteY161" fmla="*/ 799046 h 1516602"/>
                    <a:gd name="connsiteX162" fmla="*/ 430322 w 1034979"/>
                    <a:gd name="connsiteY162"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191064 w 1034979"/>
                    <a:gd name="connsiteY14" fmla="*/ 985068 h 1516602"/>
                    <a:gd name="connsiteX15" fmla="*/ 208209 w 1034979"/>
                    <a:gd name="connsiteY15" fmla="*/ 990783 h 1516602"/>
                    <a:gd name="connsiteX16" fmla="*/ 213924 w 1034979"/>
                    <a:gd name="connsiteY16" fmla="*/ 992688 h 1516602"/>
                    <a:gd name="connsiteX17" fmla="*/ 267264 w 1034979"/>
                    <a:gd name="connsiteY17" fmla="*/ 1021263 h 1516602"/>
                    <a:gd name="connsiteX18" fmla="*/ 272979 w 1034979"/>
                    <a:gd name="connsiteY18" fmla="*/ 1040313 h 1516602"/>
                    <a:gd name="connsiteX19" fmla="*/ 274884 w 1034979"/>
                    <a:gd name="connsiteY19" fmla="*/ 1046028 h 1516602"/>
                    <a:gd name="connsiteX20" fmla="*/ 276789 w 1034979"/>
                    <a:gd name="connsiteY20" fmla="*/ 1051743 h 1516602"/>
                    <a:gd name="connsiteX21" fmla="*/ 278694 w 1034979"/>
                    <a:gd name="connsiteY21" fmla="*/ 1076508 h 1516602"/>
                    <a:gd name="connsiteX22" fmla="*/ 280599 w 1034979"/>
                    <a:gd name="connsiteY22" fmla="*/ 1082223 h 1516602"/>
                    <a:gd name="connsiteX23" fmla="*/ 278694 w 1034979"/>
                    <a:gd name="connsiteY23" fmla="*/ 1101273 h 1516602"/>
                    <a:gd name="connsiteX24" fmla="*/ 276789 w 1034979"/>
                    <a:gd name="connsiteY24" fmla="*/ 1110798 h 1516602"/>
                    <a:gd name="connsiteX25" fmla="*/ 263454 w 1034979"/>
                    <a:gd name="connsiteY25" fmla="*/ 1124133 h 1516602"/>
                    <a:gd name="connsiteX26" fmla="*/ 252024 w 1034979"/>
                    <a:gd name="connsiteY26" fmla="*/ 1131753 h 1516602"/>
                    <a:gd name="connsiteX27" fmla="*/ 240594 w 1034979"/>
                    <a:gd name="connsiteY27" fmla="*/ 1135563 h 1516602"/>
                    <a:gd name="connsiteX28" fmla="*/ 27234 w 1034979"/>
                    <a:gd name="connsiteY28" fmla="*/ 1154613 h 1516602"/>
                    <a:gd name="connsiteX29" fmla="*/ 15804 w 1034979"/>
                    <a:gd name="connsiteY29" fmla="*/ 1160328 h 1516602"/>
                    <a:gd name="connsiteX30" fmla="*/ 6279 w 1034979"/>
                    <a:gd name="connsiteY30" fmla="*/ 1169853 h 1516602"/>
                    <a:gd name="connsiteX31" fmla="*/ 4374 w 1034979"/>
                    <a:gd name="connsiteY31" fmla="*/ 1175568 h 1516602"/>
                    <a:gd name="connsiteX32" fmla="*/ 564 w 1034979"/>
                    <a:gd name="connsiteY32" fmla="*/ 1181283 h 1516602"/>
                    <a:gd name="connsiteX33" fmla="*/ 6279 w 1034979"/>
                    <a:gd name="connsiteY33" fmla="*/ 1213668 h 1516602"/>
                    <a:gd name="connsiteX34" fmla="*/ 11994 w 1034979"/>
                    <a:gd name="connsiteY34" fmla="*/ 1217478 h 1516602"/>
                    <a:gd name="connsiteX35" fmla="*/ 17709 w 1034979"/>
                    <a:gd name="connsiteY35" fmla="*/ 1219383 h 1516602"/>
                    <a:gd name="connsiteX36" fmla="*/ 145344 w 1034979"/>
                    <a:gd name="connsiteY36" fmla="*/ 1217478 h 1516602"/>
                    <a:gd name="connsiteX37" fmla="*/ 239202 w 1034979"/>
                    <a:gd name="connsiteY37" fmla="*/ 1214801 h 1516602"/>
                    <a:gd name="connsiteX38" fmla="*/ 318699 w 1034979"/>
                    <a:gd name="connsiteY38" fmla="*/ 1217478 h 1516602"/>
                    <a:gd name="connsiteX39" fmla="*/ 330129 w 1034979"/>
                    <a:gd name="connsiteY39" fmla="*/ 1223193 h 1516602"/>
                    <a:gd name="connsiteX40" fmla="*/ 333939 w 1034979"/>
                    <a:gd name="connsiteY40" fmla="*/ 1228908 h 1516602"/>
                    <a:gd name="connsiteX41" fmla="*/ 339654 w 1034979"/>
                    <a:gd name="connsiteY41" fmla="*/ 1230813 h 1516602"/>
                    <a:gd name="connsiteX42" fmla="*/ 351084 w 1034979"/>
                    <a:gd name="connsiteY42" fmla="*/ 1238433 h 1516602"/>
                    <a:gd name="connsiteX43" fmla="*/ 356799 w 1034979"/>
                    <a:gd name="connsiteY43" fmla="*/ 1242243 h 1516602"/>
                    <a:gd name="connsiteX44" fmla="*/ 360609 w 1034979"/>
                    <a:gd name="connsiteY44" fmla="*/ 1247958 h 1516602"/>
                    <a:gd name="connsiteX45" fmla="*/ 366324 w 1034979"/>
                    <a:gd name="connsiteY45" fmla="*/ 1259388 h 1516602"/>
                    <a:gd name="connsiteX46" fmla="*/ 362514 w 1034979"/>
                    <a:gd name="connsiteY46" fmla="*/ 1286058 h 1516602"/>
                    <a:gd name="connsiteX47" fmla="*/ 358704 w 1034979"/>
                    <a:gd name="connsiteY47" fmla="*/ 1291773 h 1516602"/>
                    <a:gd name="connsiteX48" fmla="*/ 356799 w 1034979"/>
                    <a:gd name="connsiteY48" fmla="*/ 1297488 h 1516602"/>
                    <a:gd name="connsiteX49" fmla="*/ 352989 w 1034979"/>
                    <a:gd name="connsiteY49" fmla="*/ 1303203 h 1516602"/>
                    <a:gd name="connsiteX50" fmla="*/ 351084 w 1034979"/>
                    <a:gd name="connsiteY50" fmla="*/ 1308918 h 1516602"/>
                    <a:gd name="connsiteX51" fmla="*/ 347274 w 1034979"/>
                    <a:gd name="connsiteY51" fmla="*/ 1314633 h 1516602"/>
                    <a:gd name="connsiteX52" fmla="*/ 330129 w 1034979"/>
                    <a:gd name="connsiteY52" fmla="*/ 1381308 h 1516602"/>
                    <a:gd name="connsiteX53" fmla="*/ 328224 w 1034979"/>
                    <a:gd name="connsiteY53" fmla="*/ 1432743 h 1516602"/>
                    <a:gd name="connsiteX54" fmla="*/ 330129 w 1034979"/>
                    <a:gd name="connsiteY54" fmla="*/ 1457508 h 1516602"/>
                    <a:gd name="connsiteX55" fmla="*/ 332034 w 1034979"/>
                    <a:gd name="connsiteY55" fmla="*/ 1463223 h 1516602"/>
                    <a:gd name="connsiteX56" fmla="*/ 335844 w 1034979"/>
                    <a:gd name="connsiteY56" fmla="*/ 1467033 h 1516602"/>
                    <a:gd name="connsiteX57" fmla="*/ 364419 w 1034979"/>
                    <a:gd name="connsiteY57" fmla="*/ 1512753 h 1516602"/>
                    <a:gd name="connsiteX58" fmla="*/ 387279 w 1034979"/>
                    <a:gd name="connsiteY58" fmla="*/ 1514658 h 1516602"/>
                    <a:gd name="connsiteX59" fmla="*/ 392994 w 1034979"/>
                    <a:gd name="connsiteY59" fmla="*/ 1508943 h 1516602"/>
                    <a:gd name="connsiteX60" fmla="*/ 394899 w 1034979"/>
                    <a:gd name="connsiteY60" fmla="*/ 1497513 h 1516602"/>
                    <a:gd name="connsiteX61" fmla="*/ 396804 w 1034979"/>
                    <a:gd name="connsiteY61" fmla="*/ 1491798 h 1516602"/>
                    <a:gd name="connsiteX62" fmla="*/ 398709 w 1034979"/>
                    <a:gd name="connsiteY62" fmla="*/ 1474653 h 1516602"/>
                    <a:gd name="connsiteX63" fmla="*/ 400614 w 1034979"/>
                    <a:gd name="connsiteY63" fmla="*/ 1461318 h 1516602"/>
                    <a:gd name="connsiteX64" fmla="*/ 404424 w 1034979"/>
                    <a:gd name="connsiteY64" fmla="*/ 1404168 h 1516602"/>
                    <a:gd name="connsiteX65" fmla="*/ 410139 w 1034979"/>
                    <a:gd name="connsiteY65" fmla="*/ 1392738 h 1516602"/>
                    <a:gd name="connsiteX66" fmla="*/ 413949 w 1034979"/>
                    <a:gd name="connsiteY66" fmla="*/ 1379403 h 1516602"/>
                    <a:gd name="connsiteX67" fmla="*/ 415854 w 1034979"/>
                    <a:gd name="connsiteY67" fmla="*/ 1373688 h 1516602"/>
                    <a:gd name="connsiteX68" fmla="*/ 417759 w 1034979"/>
                    <a:gd name="connsiteY68" fmla="*/ 1360353 h 1516602"/>
                    <a:gd name="connsiteX69" fmla="*/ 421569 w 1034979"/>
                    <a:gd name="connsiteY69" fmla="*/ 1348923 h 1516602"/>
                    <a:gd name="connsiteX70" fmla="*/ 427284 w 1034979"/>
                    <a:gd name="connsiteY70" fmla="*/ 1335588 h 1516602"/>
                    <a:gd name="connsiteX71" fmla="*/ 467289 w 1034979"/>
                    <a:gd name="connsiteY71" fmla="*/ 1265103 h 1516602"/>
                    <a:gd name="connsiteX72" fmla="*/ 528455 w 1034979"/>
                    <a:gd name="connsiteY72" fmla="*/ 1230091 h 1516602"/>
                    <a:gd name="connsiteX73" fmla="*/ 601154 w 1034979"/>
                    <a:gd name="connsiteY73" fmla="*/ 1221700 h 1516602"/>
                    <a:gd name="connsiteX74" fmla="*/ 720654 w 1034979"/>
                    <a:gd name="connsiteY74" fmla="*/ 1316538 h 1516602"/>
                    <a:gd name="connsiteX75" fmla="*/ 733989 w 1034979"/>
                    <a:gd name="connsiteY75" fmla="*/ 1326063 h 1516602"/>
                    <a:gd name="connsiteX76" fmla="*/ 743514 w 1034979"/>
                    <a:gd name="connsiteY76" fmla="*/ 1327968 h 1516602"/>
                    <a:gd name="connsiteX77" fmla="*/ 749229 w 1034979"/>
                    <a:gd name="connsiteY77" fmla="*/ 1329873 h 1516602"/>
                    <a:gd name="connsiteX78" fmla="*/ 762564 w 1034979"/>
                    <a:gd name="connsiteY78" fmla="*/ 1335588 h 1516602"/>
                    <a:gd name="connsiteX79" fmla="*/ 777804 w 1034979"/>
                    <a:gd name="connsiteY79" fmla="*/ 1333683 h 1516602"/>
                    <a:gd name="connsiteX80" fmla="*/ 789234 w 1034979"/>
                    <a:gd name="connsiteY80" fmla="*/ 1327968 h 1516602"/>
                    <a:gd name="connsiteX81" fmla="*/ 794949 w 1034979"/>
                    <a:gd name="connsiteY81" fmla="*/ 1326063 h 1516602"/>
                    <a:gd name="connsiteX82" fmla="*/ 802569 w 1034979"/>
                    <a:gd name="connsiteY82" fmla="*/ 1308918 h 1516602"/>
                    <a:gd name="connsiteX83" fmla="*/ 800664 w 1034979"/>
                    <a:gd name="connsiteY83" fmla="*/ 1284153 h 1516602"/>
                    <a:gd name="connsiteX84" fmla="*/ 798759 w 1034979"/>
                    <a:gd name="connsiteY84" fmla="*/ 1278438 h 1516602"/>
                    <a:gd name="connsiteX85" fmla="*/ 796854 w 1034979"/>
                    <a:gd name="connsiteY85" fmla="*/ 1270818 h 1516602"/>
                    <a:gd name="connsiteX86" fmla="*/ 783519 w 1034979"/>
                    <a:gd name="connsiteY86" fmla="*/ 1253673 h 1516602"/>
                    <a:gd name="connsiteX87" fmla="*/ 773994 w 1034979"/>
                    <a:gd name="connsiteY87" fmla="*/ 1247958 h 1516602"/>
                    <a:gd name="connsiteX88" fmla="*/ 648264 w 1034979"/>
                    <a:gd name="connsiteY88" fmla="*/ 1156518 h 1516602"/>
                    <a:gd name="connsiteX89" fmla="*/ 644454 w 1034979"/>
                    <a:gd name="connsiteY89" fmla="*/ 1139373 h 1516602"/>
                    <a:gd name="connsiteX90" fmla="*/ 646359 w 1034979"/>
                    <a:gd name="connsiteY90" fmla="*/ 1131753 h 1516602"/>
                    <a:gd name="connsiteX91" fmla="*/ 650169 w 1034979"/>
                    <a:gd name="connsiteY91" fmla="*/ 1114608 h 1516602"/>
                    <a:gd name="connsiteX92" fmla="*/ 653979 w 1034979"/>
                    <a:gd name="connsiteY92" fmla="*/ 1108893 h 1516602"/>
                    <a:gd name="connsiteX93" fmla="*/ 655884 w 1034979"/>
                    <a:gd name="connsiteY93" fmla="*/ 1103178 h 1516602"/>
                    <a:gd name="connsiteX94" fmla="*/ 661599 w 1034979"/>
                    <a:gd name="connsiteY94" fmla="*/ 1101273 h 1516602"/>
                    <a:gd name="connsiteX95" fmla="*/ 671124 w 1034979"/>
                    <a:gd name="connsiteY95" fmla="*/ 1089843 h 1516602"/>
                    <a:gd name="connsiteX96" fmla="*/ 724464 w 1034979"/>
                    <a:gd name="connsiteY96" fmla="*/ 1082223 h 1516602"/>
                    <a:gd name="connsiteX97" fmla="*/ 842574 w 1034979"/>
                    <a:gd name="connsiteY97" fmla="*/ 1084128 h 1516602"/>
                    <a:gd name="connsiteX98" fmla="*/ 871149 w 1034979"/>
                    <a:gd name="connsiteY98" fmla="*/ 1086033 h 1516602"/>
                    <a:gd name="connsiteX99" fmla="*/ 899724 w 1034979"/>
                    <a:gd name="connsiteY99" fmla="*/ 1091748 h 1516602"/>
                    <a:gd name="connsiteX100" fmla="*/ 922584 w 1034979"/>
                    <a:gd name="connsiteY100" fmla="*/ 1095558 h 1516602"/>
                    <a:gd name="connsiteX101" fmla="*/ 951159 w 1034979"/>
                    <a:gd name="connsiteY101" fmla="*/ 1101273 h 1516602"/>
                    <a:gd name="connsiteX102" fmla="*/ 956874 w 1034979"/>
                    <a:gd name="connsiteY102" fmla="*/ 1101273 h 1516602"/>
                    <a:gd name="connsiteX103" fmla="*/ 1002594 w 1034979"/>
                    <a:gd name="connsiteY103" fmla="*/ 1099368 h 1516602"/>
                    <a:gd name="connsiteX104" fmla="*/ 1031169 w 1034979"/>
                    <a:gd name="connsiteY104" fmla="*/ 1091748 h 1516602"/>
                    <a:gd name="connsiteX105" fmla="*/ 1034979 w 1034979"/>
                    <a:gd name="connsiteY105" fmla="*/ 1086033 h 1516602"/>
                    <a:gd name="connsiteX106" fmla="*/ 1033074 w 1034979"/>
                    <a:gd name="connsiteY106" fmla="*/ 1066983 h 1516602"/>
                    <a:gd name="connsiteX107" fmla="*/ 1027359 w 1034979"/>
                    <a:gd name="connsiteY107" fmla="*/ 1063173 h 1516602"/>
                    <a:gd name="connsiteX108" fmla="*/ 1012119 w 1034979"/>
                    <a:gd name="connsiteY108" fmla="*/ 1061268 h 1516602"/>
                    <a:gd name="connsiteX109" fmla="*/ 1006404 w 1034979"/>
                    <a:gd name="connsiteY109" fmla="*/ 1059363 h 1516602"/>
                    <a:gd name="connsiteX110" fmla="*/ 998784 w 1034979"/>
                    <a:gd name="connsiteY110" fmla="*/ 1057458 h 1516602"/>
                    <a:gd name="connsiteX111" fmla="*/ 987354 w 1034979"/>
                    <a:gd name="connsiteY111" fmla="*/ 1049838 h 1516602"/>
                    <a:gd name="connsiteX112" fmla="*/ 975924 w 1034979"/>
                    <a:gd name="connsiteY112" fmla="*/ 1046028 h 1516602"/>
                    <a:gd name="connsiteX113" fmla="*/ 970209 w 1034979"/>
                    <a:gd name="connsiteY113" fmla="*/ 1044123 h 1516602"/>
                    <a:gd name="connsiteX114" fmla="*/ 962589 w 1034979"/>
                    <a:gd name="connsiteY114" fmla="*/ 1042218 h 1516602"/>
                    <a:gd name="connsiteX115" fmla="*/ 956874 w 1034979"/>
                    <a:gd name="connsiteY115" fmla="*/ 1040313 h 1516602"/>
                    <a:gd name="connsiteX116" fmla="*/ 935919 w 1034979"/>
                    <a:gd name="connsiteY116" fmla="*/ 1034598 h 1516602"/>
                    <a:gd name="connsiteX117" fmla="*/ 825429 w 1034979"/>
                    <a:gd name="connsiteY117" fmla="*/ 1034598 h 1516602"/>
                    <a:gd name="connsiteX118" fmla="*/ 730179 w 1034979"/>
                    <a:gd name="connsiteY118" fmla="*/ 1038408 h 1516602"/>
                    <a:gd name="connsiteX119" fmla="*/ 669219 w 1034979"/>
                    <a:gd name="connsiteY119" fmla="*/ 1046028 h 1516602"/>
                    <a:gd name="connsiteX120" fmla="*/ 646359 w 1034979"/>
                    <a:gd name="connsiteY120" fmla="*/ 1049838 h 1516602"/>
                    <a:gd name="connsiteX121" fmla="*/ 642549 w 1034979"/>
                    <a:gd name="connsiteY121" fmla="*/ 1038408 h 1516602"/>
                    <a:gd name="connsiteX122" fmla="*/ 640644 w 1034979"/>
                    <a:gd name="connsiteY122" fmla="*/ 1032693 h 1516602"/>
                    <a:gd name="connsiteX123" fmla="*/ 642549 w 1034979"/>
                    <a:gd name="connsiteY123" fmla="*/ 1015548 h 1516602"/>
                    <a:gd name="connsiteX124" fmla="*/ 644454 w 1034979"/>
                    <a:gd name="connsiteY124" fmla="*/ 1009833 h 1516602"/>
                    <a:gd name="connsiteX125" fmla="*/ 661599 w 1034979"/>
                    <a:gd name="connsiteY125" fmla="*/ 1000308 h 1516602"/>
                    <a:gd name="connsiteX126" fmla="*/ 673029 w 1034979"/>
                    <a:gd name="connsiteY126" fmla="*/ 992688 h 1516602"/>
                    <a:gd name="connsiteX127" fmla="*/ 674934 w 1034979"/>
                    <a:gd name="connsiteY127" fmla="*/ 986973 h 1516602"/>
                    <a:gd name="connsiteX128" fmla="*/ 680649 w 1034979"/>
                    <a:gd name="connsiteY128" fmla="*/ 985068 h 1516602"/>
                    <a:gd name="connsiteX129" fmla="*/ 686364 w 1034979"/>
                    <a:gd name="connsiteY129" fmla="*/ 981258 h 1516602"/>
                    <a:gd name="connsiteX130" fmla="*/ 695889 w 1034979"/>
                    <a:gd name="connsiteY130" fmla="*/ 971733 h 1516602"/>
                    <a:gd name="connsiteX131" fmla="*/ 705414 w 1034979"/>
                    <a:gd name="connsiteY131" fmla="*/ 960303 h 1516602"/>
                    <a:gd name="connsiteX132" fmla="*/ 716844 w 1034979"/>
                    <a:gd name="connsiteY132" fmla="*/ 952683 h 1516602"/>
                    <a:gd name="connsiteX133" fmla="*/ 732084 w 1034979"/>
                    <a:gd name="connsiteY133" fmla="*/ 939348 h 1516602"/>
                    <a:gd name="connsiteX134" fmla="*/ 741609 w 1034979"/>
                    <a:gd name="connsiteY134" fmla="*/ 927918 h 1516602"/>
                    <a:gd name="connsiteX135" fmla="*/ 753039 w 1034979"/>
                    <a:gd name="connsiteY135" fmla="*/ 918393 h 1516602"/>
                    <a:gd name="connsiteX136" fmla="*/ 758754 w 1034979"/>
                    <a:gd name="connsiteY136" fmla="*/ 906963 h 1516602"/>
                    <a:gd name="connsiteX137" fmla="*/ 760659 w 1034979"/>
                    <a:gd name="connsiteY137" fmla="*/ 901248 h 1516602"/>
                    <a:gd name="connsiteX138" fmla="*/ 766374 w 1034979"/>
                    <a:gd name="connsiteY138" fmla="*/ 889818 h 1516602"/>
                    <a:gd name="connsiteX139" fmla="*/ 764469 w 1034979"/>
                    <a:gd name="connsiteY139" fmla="*/ 874578 h 1516602"/>
                    <a:gd name="connsiteX140" fmla="*/ 758754 w 1034979"/>
                    <a:gd name="connsiteY140" fmla="*/ 872673 h 1516602"/>
                    <a:gd name="connsiteX141" fmla="*/ 737799 w 1034979"/>
                    <a:gd name="connsiteY141" fmla="*/ 874578 h 1516602"/>
                    <a:gd name="connsiteX142" fmla="*/ 732084 w 1034979"/>
                    <a:gd name="connsiteY142" fmla="*/ 878388 h 1516602"/>
                    <a:gd name="connsiteX143" fmla="*/ 699699 w 1034979"/>
                    <a:gd name="connsiteY143" fmla="*/ 899343 h 1516602"/>
                    <a:gd name="connsiteX144" fmla="*/ 595181 w 1034979"/>
                    <a:gd name="connsiteY144" fmla="*/ 957831 h 1516602"/>
                    <a:gd name="connsiteX145" fmla="*/ 507294 w 1034979"/>
                    <a:gd name="connsiteY145" fmla="*/ 847908 h 1516602"/>
                    <a:gd name="connsiteX146" fmla="*/ 503484 w 1034979"/>
                    <a:gd name="connsiteY146" fmla="*/ 358323 h 1516602"/>
                    <a:gd name="connsiteX147" fmla="*/ 499674 w 1034979"/>
                    <a:gd name="connsiteY147" fmla="*/ 66858 h 1516602"/>
                    <a:gd name="connsiteX148" fmla="*/ 490149 w 1034979"/>
                    <a:gd name="connsiteY148" fmla="*/ 40188 h 1516602"/>
                    <a:gd name="connsiteX149" fmla="*/ 488244 w 1034979"/>
                    <a:gd name="connsiteY149" fmla="*/ 34473 h 1516602"/>
                    <a:gd name="connsiteX150" fmla="*/ 484434 w 1034979"/>
                    <a:gd name="connsiteY150" fmla="*/ 28758 h 1516602"/>
                    <a:gd name="connsiteX151" fmla="*/ 478719 w 1034979"/>
                    <a:gd name="connsiteY151" fmla="*/ 17328 h 1516602"/>
                    <a:gd name="connsiteX152" fmla="*/ 473004 w 1034979"/>
                    <a:gd name="connsiteY152" fmla="*/ 13518 h 1516602"/>
                    <a:gd name="connsiteX153" fmla="*/ 469194 w 1034979"/>
                    <a:gd name="connsiteY153" fmla="*/ 7803 h 1516602"/>
                    <a:gd name="connsiteX154" fmla="*/ 429189 w 1034979"/>
                    <a:gd name="connsiteY154" fmla="*/ 11613 h 1516602"/>
                    <a:gd name="connsiteX155" fmla="*/ 425379 w 1034979"/>
                    <a:gd name="connsiteY155" fmla="*/ 78288 h 1516602"/>
                    <a:gd name="connsiteX156" fmla="*/ 425379 w 1034979"/>
                    <a:gd name="connsiteY156" fmla="*/ 84003 h 1516602"/>
                    <a:gd name="connsiteX157" fmla="*/ 429189 w 1034979"/>
                    <a:gd name="connsiteY157" fmla="*/ 238308 h 1516602"/>
                    <a:gd name="connsiteX158" fmla="*/ 440619 w 1034979"/>
                    <a:gd name="connsiteY158" fmla="*/ 421188 h 1516602"/>
                    <a:gd name="connsiteX159" fmla="*/ 435265 w 1034979"/>
                    <a:gd name="connsiteY159" fmla="*/ 718368 h 1516602"/>
                    <a:gd name="connsiteX160" fmla="*/ 435059 w 1034979"/>
                    <a:gd name="connsiteY160" fmla="*/ 799046 h 1516602"/>
                    <a:gd name="connsiteX161" fmla="*/ 430322 w 1034979"/>
                    <a:gd name="connsiteY161"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191064 w 1034979"/>
                    <a:gd name="connsiteY14" fmla="*/ 985068 h 1516602"/>
                    <a:gd name="connsiteX15" fmla="*/ 208209 w 1034979"/>
                    <a:gd name="connsiteY15" fmla="*/ 990783 h 1516602"/>
                    <a:gd name="connsiteX16" fmla="*/ 267264 w 1034979"/>
                    <a:gd name="connsiteY16" fmla="*/ 1021263 h 1516602"/>
                    <a:gd name="connsiteX17" fmla="*/ 272979 w 1034979"/>
                    <a:gd name="connsiteY17" fmla="*/ 1040313 h 1516602"/>
                    <a:gd name="connsiteX18" fmla="*/ 274884 w 1034979"/>
                    <a:gd name="connsiteY18" fmla="*/ 1046028 h 1516602"/>
                    <a:gd name="connsiteX19" fmla="*/ 276789 w 1034979"/>
                    <a:gd name="connsiteY19" fmla="*/ 1051743 h 1516602"/>
                    <a:gd name="connsiteX20" fmla="*/ 278694 w 1034979"/>
                    <a:gd name="connsiteY20" fmla="*/ 1076508 h 1516602"/>
                    <a:gd name="connsiteX21" fmla="*/ 280599 w 1034979"/>
                    <a:gd name="connsiteY21" fmla="*/ 1082223 h 1516602"/>
                    <a:gd name="connsiteX22" fmla="*/ 278694 w 1034979"/>
                    <a:gd name="connsiteY22" fmla="*/ 1101273 h 1516602"/>
                    <a:gd name="connsiteX23" fmla="*/ 276789 w 1034979"/>
                    <a:gd name="connsiteY23" fmla="*/ 1110798 h 1516602"/>
                    <a:gd name="connsiteX24" fmla="*/ 263454 w 1034979"/>
                    <a:gd name="connsiteY24" fmla="*/ 1124133 h 1516602"/>
                    <a:gd name="connsiteX25" fmla="*/ 252024 w 1034979"/>
                    <a:gd name="connsiteY25" fmla="*/ 1131753 h 1516602"/>
                    <a:gd name="connsiteX26" fmla="*/ 240594 w 1034979"/>
                    <a:gd name="connsiteY26" fmla="*/ 1135563 h 1516602"/>
                    <a:gd name="connsiteX27" fmla="*/ 27234 w 1034979"/>
                    <a:gd name="connsiteY27" fmla="*/ 1154613 h 1516602"/>
                    <a:gd name="connsiteX28" fmla="*/ 15804 w 1034979"/>
                    <a:gd name="connsiteY28" fmla="*/ 1160328 h 1516602"/>
                    <a:gd name="connsiteX29" fmla="*/ 6279 w 1034979"/>
                    <a:gd name="connsiteY29" fmla="*/ 1169853 h 1516602"/>
                    <a:gd name="connsiteX30" fmla="*/ 4374 w 1034979"/>
                    <a:gd name="connsiteY30" fmla="*/ 1175568 h 1516602"/>
                    <a:gd name="connsiteX31" fmla="*/ 564 w 1034979"/>
                    <a:gd name="connsiteY31" fmla="*/ 1181283 h 1516602"/>
                    <a:gd name="connsiteX32" fmla="*/ 6279 w 1034979"/>
                    <a:gd name="connsiteY32" fmla="*/ 1213668 h 1516602"/>
                    <a:gd name="connsiteX33" fmla="*/ 11994 w 1034979"/>
                    <a:gd name="connsiteY33" fmla="*/ 1217478 h 1516602"/>
                    <a:gd name="connsiteX34" fmla="*/ 17709 w 1034979"/>
                    <a:gd name="connsiteY34" fmla="*/ 1219383 h 1516602"/>
                    <a:gd name="connsiteX35" fmla="*/ 145344 w 1034979"/>
                    <a:gd name="connsiteY35" fmla="*/ 1217478 h 1516602"/>
                    <a:gd name="connsiteX36" fmla="*/ 239202 w 1034979"/>
                    <a:gd name="connsiteY36" fmla="*/ 1214801 h 1516602"/>
                    <a:gd name="connsiteX37" fmla="*/ 318699 w 1034979"/>
                    <a:gd name="connsiteY37" fmla="*/ 1217478 h 1516602"/>
                    <a:gd name="connsiteX38" fmla="*/ 330129 w 1034979"/>
                    <a:gd name="connsiteY38" fmla="*/ 1223193 h 1516602"/>
                    <a:gd name="connsiteX39" fmla="*/ 333939 w 1034979"/>
                    <a:gd name="connsiteY39" fmla="*/ 1228908 h 1516602"/>
                    <a:gd name="connsiteX40" fmla="*/ 339654 w 1034979"/>
                    <a:gd name="connsiteY40" fmla="*/ 1230813 h 1516602"/>
                    <a:gd name="connsiteX41" fmla="*/ 351084 w 1034979"/>
                    <a:gd name="connsiteY41" fmla="*/ 1238433 h 1516602"/>
                    <a:gd name="connsiteX42" fmla="*/ 356799 w 1034979"/>
                    <a:gd name="connsiteY42" fmla="*/ 1242243 h 1516602"/>
                    <a:gd name="connsiteX43" fmla="*/ 360609 w 1034979"/>
                    <a:gd name="connsiteY43" fmla="*/ 1247958 h 1516602"/>
                    <a:gd name="connsiteX44" fmla="*/ 366324 w 1034979"/>
                    <a:gd name="connsiteY44" fmla="*/ 1259388 h 1516602"/>
                    <a:gd name="connsiteX45" fmla="*/ 362514 w 1034979"/>
                    <a:gd name="connsiteY45" fmla="*/ 1286058 h 1516602"/>
                    <a:gd name="connsiteX46" fmla="*/ 358704 w 1034979"/>
                    <a:gd name="connsiteY46" fmla="*/ 1291773 h 1516602"/>
                    <a:gd name="connsiteX47" fmla="*/ 356799 w 1034979"/>
                    <a:gd name="connsiteY47" fmla="*/ 1297488 h 1516602"/>
                    <a:gd name="connsiteX48" fmla="*/ 352989 w 1034979"/>
                    <a:gd name="connsiteY48" fmla="*/ 1303203 h 1516602"/>
                    <a:gd name="connsiteX49" fmla="*/ 351084 w 1034979"/>
                    <a:gd name="connsiteY49" fmla="*/ 1308918 h 1516602"/>
                    <a:gd name="connsiteX50" fmla="*/ 347274 w 1034979"/>
                    <a:gd name="connsiteY50" fmla="*/ 1314633 h 1516602"/>
                    <a:gd name="connsiteX51" fmla="*/ 330129 w 1034979"/>
                    <a:gd name="connsiteY51" fmla="*/ 1381308 h 1516602"/>
                    <a:gd name="connsiteX52" fmla="*/ 328224 w 1034979"/>
                    <a:gd name="connsiteY52" fmla="*/ 1432743 h 1516602"/>
                    <a:gd name="connsiteX53" fmla="*/ 330129 w 1034979"/>
                    <a:gd name="connsiteY53" fmla="*/ 1457508 h 1516602"/>
                    <a:gd name="connsiteX54" fmla="*/ 332034 w 1034979"/>
                    <a:gd name="connsiteY54" fmla="*/ 1463223 h 1516602"/>
                    <a:gd name="connsiteX55" fmla="*/ 335844 w 1034979"/>
                    <a:gd name="connsiteY55" fmla="*/ 1467033 h 1516602"/>
                    <a:gd name="connsiteX56" fmla="*/ 364419 w 1034979"/>
                    <a:gd name="connsiteY56" fmla="*/ 1512753 h 1516602"/>
                    <a:gd name="connsiteX57" fmla="*/ 387279 w 1034979"/>
                    <a:gd name="connsiteY57" fmla="*/ 1514658 h 1516602"/>
                    <a:gd name="connsiteX58" fmla="*/ 392994 w 1034979"/>
                    <a:gd name="connsiteY58" fmla="*/ 1508943 h 1516602"/>
                    <a:gd name="connsiteX59" fmla="*/ 394899 w 1034979"/>
                    <a:gd name="connsiteY59" fmla="*/ 1497513 h 1516602"/>
                    <a:gd name="connsiteX60" fmla="*/ 396804 w 1034979"/>
                    <a:gd name="connsiteY60" fmla="*/ 1491798 h 1516602"/>
                    <a:gd name="connsiteX61" fmla="*/ 398709 w 1034979"/>
                    <a:gd name="connsiteY61" fmla="*/ 1474653 h 1516602"/>
                    <a:gd name="connsiteX62" fmla="*/ 400614 w 1034979"/>
                    <a:gd name="connsiteY62" fmla="*/ 1461318 h 1516602"/>
                    <a:gd name="connsiteX63" fmla="*/ 404424 w 1034979"/>
                    <a:gd name="connsiteY63" fmla="*/ 1404168 h 1516602"/>
                    <a:gd name="connsiteX64" fmla="*/ 410139 w 1034979"/>
                    <a:gd name="connsiteY64" fmla="*/ 1392738 h 1516602"/>
                    <a:gd name="connsiteX65" fmla="*/ 413949 w 1034979"/>
                    <a:gd name="connsiteY65" fmla="*/ 1379403 h 1516602"/>
                    <a:gd name="connsiteX66" fmla="*/ 415854 w 1034979"/>
                    <a:gd name="connsiteY66" fmla="*/ 1373688 h 1516602"/>
                    <a:gd name="connsiteX67" fmla="*/ 417759 w 1034979"/>
                    <a:gd name="connsiteY67" fmla="*/ 1360353 h 1516602"/>
                    <a:gd name="connsiteX68" fmla="*/ 421569 w 1034979"/>
                    <a:gd name="connsiteY68" fmla="*/ 1348923 h 1516602"/>
                    <a:gd name="connsiteX69" fmla="*/ 427284 w 1034979"/>
                    <a:gd name="connsiteY69" fmla="*/ 1335588 h 1516602"/>
                    <a:gd name="connsiteX70" fmla="*/ 467289 w 1034979"/>
                    <a:gd name="connsiteY70" fmla="*/ 1265103 h 1516602"/>
                    <a:gd name="connsiteX71" fmla="*/ 528455 w 1034979"/>
                    <a:gd name="connsiteY71" fmla="*/ 1230091 h 1516602"/>
                    <a:gd name="connsiteX72" fmla="*/ 601154 w 1034979"/>
                    <a:gd name="connsiteY72" fmla="*/ 1221700 h 1516602"/>
                    <a:gd name="connsiteX73" fmla="*/ 720654 w 1034979"/>
                    <a:gd name="connsiteY73" fmla="*/ 1316538 h 1516602"/>
                    <a:gd name="connsiteX74" fmla="*/ 733989 w 1034979"/>
                    <a:gd name="connsiteY74" fmla="*/ 1326063 h 1516602"/>
                    <a:gd name="connsiteX75" fmla="*/ 743514 w 1034979"/>
                    <a:gd name="connsiteY75" fmla="*/ 1327968 h 1516602"/>
                    <a:gd name="connsiteX76" fmla="*/ 749229 w 1034979"/>
                    <a:gd name="connsiteY76" fmla="*/ 1329873 h 1516602"/>
                    <a:gd name="connsiteX77" fmla="*/ 762564 w 1034979"/>
                    <a:gd name="connsiteY77" fmla="*/ 1335588 h 1516602"/>
                    <a:gd name="connsiteX78" fmla="*/ 777804 w 1034979"/>
                    <a:gd name="connsiteY78" fmla="*/ 1333683 h 1516602"/>
                    <a:gd name="connsiteX79" fmla="*/ 789234 w 1034979"/>
                    <a:gd name="connsiteY79" fmla="*/ 1327968 h 1516602"/>
                    <a:gd name="connsiteX80" fmla="*/ 794949 w 1034979"/>
                    <a:gd name="connsiteY80" fmla="*/ 1326063 h 1516602"/>
                    <a:gd name="connsiteX81" fmla="*/ 802569 w 1034979"/>
                    <a:gd name="connsiteY81" fmla="*/ 1308918 h 1516602"/>
                    <a:gd name="connsiteX82" fmla="*/ 800664 w 1034979"/>
                    <a:gd name="connsiteY82" fmla="*/ 1284153 h 1516602"/>
                    <a:gd name="connsiteX83" fmla="*/ 798759 w 1034979"/>
                    <a:gd name="connsiteY83" fmla="*/ 1278438 h 1516602"/>
                    <a:gd name="connsiteX84" fmla="*/ 796854 w 1034979"/>
                    <a:gd name="connsiteY84" fmla="*/ 1270818 h 1516602"/>
                    <a:gd name="connsiteX85" fmla="*/ 783519 w 1034979"/>
                    <a:gd name="connsiteY85" fmla="*/ 1253673 h 1516602"/>
                    <a:gd name="connsiteX86" fmla="*/ 773994 w 1034979"/>
                    <a:gd name="connsiteY86" fmla="*/ 1247958 h 1516602"/>
                    <a:gd name="connsiteX87" fmla="*/ 648264 w 1034979"/>
                    <a:gd name="connsiteY87" fmla="*/ 1156518 h 1516602"/>
                    <a:gd name="connsiteX88" fmla="*/ 644454 w 1034979"/>
                    <a:gd name="connsiteY88" fmla="*/ 1139373 h 1516602"/>
                    <a:gd name="connsiteX89" fmla="*/ 646359 w 1034979"/>
                    <a:gd name="connsiteY89" fmla="*/ 1131753 h 1516602"/>
                    <a:gd name="connsiteX90" fmla="*/ 650169 w 1034979"/>
                    <a:gd name="connsiteY90" fmla="*/ 1114608 h 1516602"/>
                    <a:gd name="connsiteX91" fmla="*/ 653979 w 1034979"/>
                    <a:gd name="connsiteY91" fmla="*/ 1108893 h 1516602"/>
                    <a:gd name="connsiteX92" fmla="*/ 655884 w 1034979"/>
                    <a:gd name="connsiteY92" fmla="*/ 1103178 h 1516602"/>
                    <a:gd name="connsiteX93" fmla="*/ 661599 w 1034979"/>
                    <a:gd name="connsiteY93" fmla="*/ 1101273 h 1516602"/>
                    <a:gd name="connsiteX94" fmla="*/ 671124 w 1034979"/>
                    <a:gd name="connsiteY94" fmla="*/ 1089843 h 1516602"/>
                    <a:gd name="connsiteX95" fmla="*/ 724464 w 1034979"/>
                    <a:gd name="connsiteY95" fmla="*/ 1082223 h 1516602"/>
                    <a:gd name="connsiteX96" fmla="*/ 842574 w 1034979"/>
                    <a:gd name="connsiteY96" fmla="*/ 1084128 h 1516602"/>
                    <a:gd name="connsiteX97" fmla="*/ 871149 w 1034979"/>
                    <a:gd name="connsiteY97" fmla="*/ 1086033 h 1516602"/>
                    <a:gd name="connsiteX98" fmla="*/ 899724 w 1034979"/>
                    <a:gd name="connsiteY98" fmla="*/ 1091748 h 1516602"/>
                    <a:gd name="connsiteX99" fmla="*/ 922584 w 1034979"/>
                    <a:gd name="connsiteY99" fmla="*/ 1095558 h 1516602"/>
                    <a:gd name="connsiteX100" fmla="*/ 951159 w 1034979"/>
                    <a:gd name="connsiteY100" fmla="*/ 1101273 h 1516602"/>
                    <a:gd name="connsiteX101" fmla="*/ 956874 w 1034979"/>
                    <a:gd name="connsiteY101" fmla="*/ 1101273 h 1516602"/>
                    <a:gd name="connsiteX102" fmla="*/ 1002594 w 1034979"/>
                    <a:gd name="connsiteY102" fmla="*/ 1099368 h 1516602"/>
                    <a:gd name="connsiteX103" fmla="*/ 1031169 w 1034979"/>
                    <a:gd name="connsiteY103" fmla="*/ 1091748 h 1516602"/>
                    <a:gd name="connsiteX104" fmla="*/ 1034979 w 1034979"/>
                    <a:gd name="connsiteY104" fmla="*/ 1086033 h 1516602"/>
                    <a:gd name="connsiteX105" fmla="*/ 1033074 w 1034979"/>
                    <a:gd name="connsiteY105" fmla="*/ 1066983 h 1516602"/>
                    <a:gd name="connsiteX106" fmla="*/ 1027359 w 1034979"/>
                    <a:gd name="connsiteY106" fmla="*/ 1063173 h 1516602"/>
                    <a:gd name="connsiteX107" fmla="*/ 1012119 w 1034979"/>
                    <a:gd name="connsiteY107" fmla="*/ 1061268 h 1516602"/>
                    <a:gd name="connsiteX108" fmla="*/ 1006404 w 1034979"/>
                    <a:gd name="connsiteY108" fmla="*/ 1059363 h 1516602"/>
                    <a:gd name="connsiteX109" fmla="*/ 998784 w 1034979"/>
                    <a:gd name="connsiteY109" fmla="*/ 1057458 h 1516602"/>
                    <a:gd name="connsiteX110" fmla="*/ 987354 w 1034979"/>
                    <a:gd name="connsiteY110" fmla="*/ 1049838 h 1516602"/>
                    <a:gd name="connsiteX111" fmla="*/ 975924 w 1034979"/>
                    <a:gd name="connsiteY111" fmla="*/ 1046028 h 1516602"/>
                    <a:gd name="connsiteX112" fmla="*/ 970209 w 1034979"/>
                    <a:gd name="connsiteY112" fmla="*/ 1044123 h 1516602"/>
                    <a:gd name="connsiteX113" fmla="*/ 962589 w 1034979"/>
                    <a:gd name="connsiteY113" fmla="*/ 1042218 h 1516602"/>
                    <a:gd name="connsiteX114" fmla="*/ 956874 w 1034979"/>
                    <a:gd name="connsiteY114" fmla="*/ 1040313 h 1516602"/>
                    <a:gd name="connsiteX115" fmla="*/ 935919 w 1034979"/>
                    <a:gd name="connsiteY115" fmla="*/ 1034598 h 1516602"/>
                    <a:gd name="connsiteX116" fmla="*/ 825429 w 1034979"/>
                    <a:gd name="connsiteY116" fmla="*/ 1034598 h 1516602"/>
                    <a:gd name="connsiteX117" fmla="*/ 730179 w 1034979"/>
                    <a:gd name="connsiteY117" fmla="*/ 1038408 h 1516602"/>
                    <a:gd name="connsiteX118" fmla="*/ 669219 w 1034979"/>
                    <a:gd name="connsiteY118" fmla="*/ 1046028 h 1516602"/>
                    <a:gd name="connsiteX119" fmla="*/ 646359 w 1034979"/>
                    <a:gd name="connsiteY119" fmla="*/ 1049838 h 1516602"/>
                    <a:gd name="connsiteX120" fmla="*/ 642549 w 1034979"/>
                    <a:gd name="connsiteY120" fmla="*/ 1038408 h 1516602"/>
                    <a:gd name="connsiteX121" fmla="*/ 640644 w 1034979"/>
                    <a:gd name="connsiteY121" fmla="*/ 1032693 h 1516602"/>
                    <a:gd name="connsiteX122" fmla="*/ 642549 w 1034979"/>
                    <a:gd name="connsiteY122" fmla="*/ 1015548 h 1516602"/>
                    <a:gd name="connsiteX123" fmla="*/ 644454 w 1034979"/>
                    <a:gd name="connsiteY123" fmla="*/ 1009833 h 1516602"/>
                    <a:gd name="connsiteX124" fmla="*/ 661599 w 1034979"/>
                    <a:gd name="connsiteY124" fmla="*/ 1000308 h 1516602"/>
                    <a:gd name="connsiteX125" fmla="*/ 673029 w 1034979"/>
                    <a:gd name="connsiteY125" fmla="*/ 992688 h 1516602"/>
                    <a:gd name="connsiteX126" fmla="*/ 674934 w 1034979"/>
                    <a:gd name="connsiteY126" fmla="*/ 986973 h 1516602"/>
                    <a:gd name="connsiteX127" fmla="*/ 680649 w 1034979"/>
                    <a:gd name="connsiteY127" fmla="*/ 985068 h 1516602"/>
                    <a:gd name="connsiteX128" fmla="*/ 686364 w 1034979"/>
                    <a:gd name="connsiteY128" fmla="*/ 981258 h 1516602"/>
                    <a:gd name="connsiteX129" fmla="*/ 695889 w 1034979"/>
                    <a:gd name="connsiteY129" fmla="*/ 971733 h 1516602"/>
                    <a:gd name="connsiteX130" fmla="*/ 705414 w 1034979"/>
                    <a:gd name="connsiteY130" fmla="*/ 960303 h 1516602"/>
                    <a:gd name="connsiteX131" fmla="*/ 716844 w 1034979"/>
                    <a:gd name="connsiteY131" fmla="*/ 952683 h 1516602"/>
                    <a:gd name="connsiteX132" fmla="*/ 732084 w 1034979"/>
                    <a:gd name="connsiteY132" fmla="*/ 939348 h 1516602"/>
                    <a:gd name="connsiteX133" fmla="*/ 741609 w 1034979"/>
                    <a:gd name="connsiteY133" fmla="*/ 927918 h 1516602"/>
                    <a:gd name="connsiteX134" fmla="*/ 753039 w 1034979"/>
                    <a:gd name="connsiteY134" fmla="*/ 918393 h 1516602"/>
                    <a:gd name="connsiteX135" fmla="*/ 758754 w 1034979"/>
                    <a:gd name="connsiteY135" fmla="*/ 906963 h 1516602"/>
                    <a:gd name="connsiteX136" fmla="*/ 760659 w 1034979"/>
                    <a:gd name="connsiteY136" fmla="*/ 901248 h 1516602"/>
                    <a:gd name="connsiteX137" fmla="*/ 766374 w 1034979"/>
                    <a:gd name="connsiteY137" fmla="*/ 889818 h 1516602"/>
                    <a:gd name="connsiteX138" fmla="*/ 764469 w 1034979"/>
                    <a:gd name="connsiteY138" fmla="*/ 874578 h 1516602"/>
                    <a:gd name="connsiteX139" fmla="*/ 758754 w 1034979"/>
                    <a:gd name="connsiteY139" fmla="*/ 872673 h 1516602"/>
                    <a:gd name="connsiteX140" fmla="*/ 737799 w 1034979"/>
                    <a:gd name="connsiteY140" fmla="*/ 874578 h 1516602"/>
                    <a:gd name="connsiteX141" fmla="*/ 732084 w 1034979"/>
                    <a:gd name="connsiteY141" fmla="*/ 878388 h 1516602"/>
                    <a:gd name="connsiteX142" fmla="*/ 699699 w 1034979"/>
                    <a:gd name="connsiteY142" fmla="*/ 899343 h 1516602"/>
                    <a:gd name="connsiteX143" fmla="*/ 595181 w 1034979"/>
                    <a:gd name="connsiteY143" fmla="*/ 957831 h 1516602"/>
                    <a:gd name="connsiteX144" fmla="*/ 507294 w 1034979"/>
                    <a:gd name="connsiteY144" fmla="*/ 847908 h 1516602"/>
                    <a:gd name="connsiteX145" fmla="*/ 503484 w 1034979"/>
                    <a:gd name="connsiteY145" fmla="*/ 358323 h 1516602"/>
                    <a:gd name="connsiteX146" fmla="*/ 499674 w 1034979"/>
                    <a:gd name="connsiteY146" fmla="*/ 66858 h 1516602"/>
                    <a:gd name="connsiteX147" fmla="*/ 490149 w 1034979"/>
                    <a:gd name="connsiteY147" fmla="*/ 40188 h 1516602"/>
                    <a:gd name="connsiteX148" fmla="*/ 488244 w 1034979"/>
                    <a:gd name="connsiteY148" fmla="*/ 34473 h 1516602"/>
                    <a:gd name="connsiteX149" fmla="*/ 484434 w 1034979"/>
                    <a:gd name="connsiteY149" fmla="*/ 28758 h 1516602"/>
                    <a:gd name="connsiteX150" fmla="*/ 478719 w 1034979"/>
                    <a:gd name="connsiteY150" fmla="*/ 17328 h 1516602"/>
                    <a:gd name="connsiteX151" fmla="*/ 473004 w 1034979"/>
                    <a:gd name="connsiteY151" fmla="*/ 13518 h 1516602"/>
                    <a:gd name="connsiteX152" fmla="*/ 469194 w 1034979"/>
                    <a:gd name="connsiteY152" fmla="*/ 7803 h 1516602"/>
                    <a:gd name="connsiteX153" fmla="*/ 429189 w 1034979"/>
                    <a:gd name="connsiteY153" fmla="*/ 11613 h 1516602"/>
                    <a:gd name="connsiteX154" fmla="*/ 425379 w 1034979"/>
                    <a:gd name="connsiteY154" fmla="*/ 78288 h 1516602"/>
                    <a:gd name="connsiteX155" fmla="*/ 425379 w 1034979"/>
                    <a:gd name="connsiteY155" fmla="*/ 84003 h 1516602"/>
                    <a:gd name="connsiteX156" fmla="*/ 429189 w 1034979"/>
                    <a:gd name="connsiteY156" fmla="*/ 238308 h 1516602"/>
                    <a:gd name="connsiteX157" fmla="*/ 440619 w 1034979"/>
                    <a:gd name="connsiteY157" fmla="*/ 421188 h 1516602"/>
                    <a:gd name="connsiteX158" fmla="*/ 435265 w 1034979"/>
                    <a:gd name="connsiteY158" fmla="*/ 718368 h 1516602"/>
                    <a:gd name="connsiteX159" fmla="*/ 435059 w 1034979"/>
                    <a:gd name="connsiteY159" fmla="*/ 799046 h 1516602"/>
                    <a:gd name="connsiteX160" fmla="*/ 430322 w 1034979"/>
                    <a:gd name="connsiteY160"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191064 w 1034979"/>
                    <a:gd name="connsiteY14" fmla="*/ 985068 h 1516602"/>
                    <a:gd name="connsiteX15" fmla="*/ 267264 w 1034979"/>
                    <a:gd name="connsiteY15" fmla="*/ 1021263 h 1516602"/>
                    <a:gd name="connsiteX16" fmla="*/ 272979 w 1034979"/>
                    <a:gd name="connsiteY16" fmla="*/ 1040313 h 1516602"/>
                    <a:gd name="connsiteX17" fmla="*/ 274884 w 1034979"/>
                    <a:gd name="connsiteY17" fmla="*/ 1046028 h 1516602"/>
                    <a:gd name="connsiteX18" fmla="*/ 276789 w 1034979"/>
                    <a:gd name="connsiteY18" fmla="*/ 1051743 h 1516602"/>
                    <a:gd name="connsiteX19" fmla="*/ 278694 w 1034979"/>
                    <a:gd name="connsiteY19" fmla="*/ 1076508 h 1516602"/>
                    <a:gd name="connsiteX20" fmla="*/ 280599 w 1034979"/>
                    <a:gd name="connsiteY20" fmla="*/ 1082223 h 1516602"/>
                    <a:gd name="connsiteX21" fmla="*/ 278694 w 1034979"/>
                    <a:gd name="connsiteY21" fmla="*/ 1101273 h 1516602"/>
                    <a:gd name="connsiteX22" fmla="*/ 276789 w 1034979"/>
                    <a:gd name="connsiteY22" fmla="*/ 1110798 h 1516602"/>
                    <a:gd name="connsiteX23" fmla="*/ 263454 w 1034979"/>
                    <a:gd name="connsiteY23" fmla="*/ 1124133 h 1516602"/>
                    <a:gd name="connsiteX24" fmla="*/ 252024 w 1034979"/>
                    <a:gd name="connsiteY24" fmla="*/ 1131753 h 1516602"/>
                    <a:gd name="connsiteX25" fmla="*/ 240594 w 1034979"/>
                    <a:gd name="connsiteY25" fmla="*/ 1135563 h 1516602"/>
                    <a:gd name="connsiteX26" fmla="*/ 27234 w 1034979"/>
                    <a:gd name="connsiteY26" fmla="*/ 1154613 h 1516602"/>
                    <a:gd name="connsiteX27" fmla="*/ 15804 w 1034979"/>
                    <a:gd name="connsiteY27" fmla="*/ 1160328 h 1516602"/>
                    <a:gd name="connsiteX28" fmla="*/ 6279 w 1034979"/>
                    <a:gd name="connsiteY28" fmla="*/ 1169853 h 1516602"/>
                    <a:gd name="connsiteX29" fmla="*/ 4374 w 1034979"/>
                    <a:gd name="connsiteY29" fmla="*/ 1175568 h 1516602"/>
                    <a:gd name="connsiteX30" fmla="*/ 564 w 1034979"/>
                    <a:gd name="connsiteY30" fmla="*/ 1181283 h 1516602"/>
                    <a:gd name="connsiteX31" fmla="*/ 6279 w 1034979"/>
                    <a:gd name="connsiteY31" fmla="*/ 1213668 h 1516602"/>
                    <a:gd name="connsiteX32" fmla="*/ 11994 w 1034979"/>
                    <a:gd name="connsiteY32" fmla="*/ 1217478 h 1516602"/>
                    <a:gd name="connsiteX33" fmla="*/ 17709 w 1034979"/>
                    <a:gd name="connsiteY33" fmla="*/ 1219383 h 1516602"/>
                    <a:gd name="connsiteX34" fmla="*/ 145344 w 1034979"/>
                    <a:gd name="connsiteY34" fmla="*/ 1217478 h 1516602"/>
                    <a:gd name="connsiteX35" fmla="*/ 239202 w 1034979"/>
                    <a:gd name="connsiteY35" fmla="*/ 1214801 h 1516602"/>
                    <a:gd name="connsiteX36" fmla="*/ 318699 w 1034979"/>
                    <a:gd name="connsiteY36" fmla="*/ 1217478 h 1516602"/>
                    <a:gd name="connsiteX37" fmla="*/ 330129 w 1034979"/>
                    <a:gd name="connsiteY37" fmla="*/ 1223193 h 1516602"/>
                    <a:gd name="connsiteX38" fmla="*/ 333939 w 1034979"/>
                    <a:gd name="connsiteY38" fmla="*/ 1228908 h 1516602"/>
                    <a:gd name="connsiteX39" fmla="*/ 339654 w 1034979"/>
                    <a:gd name="connsiteY39" fmla="*/ 1230813 h 1516602"/>
                    <a:gd name="connsiteX40" fmla="*/ 351084 w 1034979"/>
                    <a:gd name="connsiteY40" fmla="*/ 1238433 h 1516602"/>
                    <a:gd name="connsiteX41" fmla="*/ 356799 w 1034979"/>
                    <a:gd name="connsiteY41" fmla="*/ 1242243 h 1516602"/>
                    <a:gd name="connsiteX42" fmla="*/ 360609 w 1034979"/>
                    <a:gd name="connsiteY42" fmla="*/ 1247958 h 1516602"/>
                    <a:gd name="connsiteX43" fmla="*/ 366324 w 1034979"/>
                    <a:gd name="connsiteY43" fmla="*/ 1259388 h 1516602"/>
                    <a:gd name="connsiteX44" fmla="*/ 362514 w 1034979"/>
                    <a:gd name="connsiteY44" fmla="*/ 1286058 h 1516602"/>
                    <a:gd name="connsiteX45" fmla="*/ 358704 w 1034979"/>
                    <a:gd name="connsiteY45" fmla="*/ 1291773 h 1516602"/>
                    <a:gd name="connsiteX46" fmla="*/ 356799 w 1034979"/>
                    <a:gd name="connsiteY46" fmla="*/ 1297488 h 1516602"/>
                    <a:gd name="connsiteX47" fmla="*/ 352989 w 1034979"/>
                    <a:gd name="connsiteY47" fmla="*/ 1303203 h 1516602"/>
                    <a:gd name="connsiteX48" fmla="*/ 351084 w 1034979"/>
                    <a:gd name="connsiteY48" fmla="*/ 1308918 h 1516602"/>
                    <a:gd name="connsiteX49" fmla="*/ 347274 w 1034979"/>
                    <a:gd name="connsiteY49" fmla="*/ 1314633 h 1516602"/>
                    <a:gd name="connsiteX50" fmla="*/ 330129 w 1034979"/>
                    <a:gd name="connsiteY50" fmla="*/ 1381308 h 1516602"/>
                    <a:gd name="connsiteX51" fmla="*/ 328224 w 1034979"/>
                    <a:gd name="connsiteY51" fmla="*/ 1432743 h 1516602"/>
                    <a:gd name="connsiteX52" fmla="*/ 330129 w 1034979"/>
                    <a:gd name="connsiteY52" fmla="*/ 1457508 h 1516602"/>
                    <a:gd name="connsiteX53" fmla="*/ 332034 w 1034979"/>
                    <a:gd name="connsiteY53" fmla="*/ 1463223 h 1516602"/>
                    <a:gd name="connsiteX54" fmla="*/ 335844 w 1034979"/>
                    <a:gd name="connsiteY54" fmla="*/ 1467033 h 1516602"/>
                    <a:gd name="connsiteX55" fmla="*/ 364419 w 1034979"/>
                    <a:gd name="connsiteY55" fmla="*/ 1512753 h 1516602"/>
                    <a:gd name="connsiteX56" fmla="*/ 387279 w 1034979"/>
                    <a:gd name="connsiteY56" fmla="*/ 1514658 h 1516602"/>
                    <a:gd name="connsiteX57" fmla="*/ 392994 w 1034979"/>
                    <a:gd name="connsiteY57" fmla="*/ 1508943 h 1516602"/>
                    <a:gd name="connsiteX58" fmla="*/ 394899 w 1034979"/>
                    <a:gd name="connsiteY58" fmla="*/ 1497513 h 1516602"/>
                    <a:gd name="connsiteX59" fmla="*/ 396804 w 1034979"/>
                    <a:gd name="connsiteY59" fmla="*/ 1491798 h 1516602"/>
                    <a:gd name="connsiteX60" fmla="*/ 398709 w 1034979"/>
                    <a:gd name="connsiteY60" fmla="*/ 1474653 h 1516602"/>
                    <a:gd name="connsiteX61" fmla="*/ 400614 w 1034979"/>
                    <a:gd name="connsiteY61" fmla="*/ 1461318 h 1516602"/>
                    <a:gd name="connsiteX62" fmla="*/ 404424 w 1034979"/>
                    <a:gd name="connsiteY62" fmla="*/ 1404168 h 1516602"/>
                    <a:gd name="connsiteX63" fmla="*/ 410139 w 1034979"/>
                    <a:gd name="connsiteY63" fmla="*/ 1392738 h 1516602"/>
                    <a:gd name="connsiteX64" fmla="*/ 413949 w 1034979"/>
                    <a:gd name="connsiteY64" fmla="*/ 1379403 h 1516602"/>
                    <a:gd name="connsiteX65" fmla="*/ 415854 w 1034979"/>
                    <a:gd name="connsiteY65" fmla="*/ 1373688 h 1516602"/>
                    <a:gd name="connsiteX66" fmla="*/ 417759 w 1034979"/>
                    <a:gd name="connsiteY66" fmla="*/ 1360353 h 1516602"/>
                    <a:gd name="connsiteX67" fmla="*/ 421569 w 1034979"/>
                    <a:gd name="connsiteY67" fmla="*/ 1348923 h 1516602"/>
                    <a:gd name="connsiteX68" fmla="*/ 427284 w 1034979"/>
                    <a:gd name="connsiteY68" fmla="*/ 1335588 h 1516602"/>
                    <a:gd name="connsiteX69" fmla="*/ 467289 w 1034979"/>
                    <a:gd name="connsiteY69" fmla="*/ 1265103 h 1516602"/>
                    <a:gd name="connsiteX70" fmla="*/ 528455 w 1034979"/>
                    <a:gd name="connsiteY70" fmla="*/ 1230091 h 1516602"/>
                    <a:gd name="connsiteX71" fmla="*/ 601154 w 1034979"/>
                    <a:gd name="connsiteY71" fmla="*/ 1221700 h 1516602"/>
                    <a:gd name="connsiteX72" fmla="*/ 720654 w 1034979"/>
                    <a:gd name="connsiteY72" fmla="*/ 1316538 h 1516602"/>
                    <a:gd name="connsiteX73" fmla="*/ 733989 w 1034979"/>
                    <a:gd name="connsiteY73" fmla="*/ 1326063 h 1516602"/>
                    <a:gd name="connsiteX74" fmla="*/ 743514 w 1034979"/>
                    <a:gd name="connsiteY74" fmla="*/ 1327968 h 1516602"/>
                    <a:gd name="connsiteX75" fmla="*/ 749229 w 1034979"/>
                    <a:gd name="connsiteY75" fmla="*/ 1329873 h 1516602"/>
                    <a:gd name="connsiteX76" fmla="*/ 762564 w 1034979"/>
                    <a:gd name="connsiteY76" fmla="*/ 1335588 h 1516602"/>
                    <a:gd name="connsiteX77" fmla="*/ 777804 w 1034979"/>
                    <a:gd name="connsiteY77" fmla="*/ 1333683 h 1516602"/>
                    <a:gd name="connsiteX78" fmla="*/ 789234 w 1034979"/>
                    <a:gd name="connsiteY78" fmla="*/ 1327968 h 1516602"/>
                    <a:gd name="connsiteX79" fmla="*/ 794949 w 1034979"/>
                    <a:gd name="connsiteY79" fmla="*/ 1326063 h 1516602"/>
                    <a:gd name="connsiteX80" fmla="*/ 802569 w 1034979"/>
                    <a:gd name="connsiteY80" fmla="*/ 1308918 h 1516602"/>
                    <a:gd name="connsiteX81" fmla="*/ 800664 w 1034979"/>
                    <a:gd name="connsiteY81" fmla="*/ 1284153 h 1516602"/>
                    <a:gd name="connsiteX82" fmla="*/ 798759 w 1034979"/>
                    <a:gd name="connsiteY82" fmla="*/ 1278438 h 1516602"/>
                    <a:gd name="connsiteX83" fmla="*/ 796854 w 1034979"/>
                    <a:gd name="connsiteY83" fmla="*/ 1270818 h 1516602"/>
                    <a:gd name="connsiteX84" fmla="*/ 783519 w 1034979"/>
                    <a:gd name="connsiteY84" fmla="*/ 1253673 h 1516602"/>
                    <a:gd name="connsiteX85" fmla="*/ 773994 w 1034979"/>
                    <a:gd name="connsiteY85" fmla="*/ 1247958 h 1516602"/>
                    <a:gd name="connsiteX86" fmla="*/ 648264 w 1034979"/>
                    <a:gd name="connsiteY86" fmla="*/ 1156518 h 1516602"/>
                    <a:gd name="connsiteX87" fmla="*/ 644454 w 1034979"/>
                    <a:gd name="connsiteY87" fmla="*/ 1139373 h 1516602"/>
                    <a:gd name="connsiteX88" fmla="*/ 646359 w 1034979"/>
                    <a:gd name="connsiteY88" fmla="*/ 1131753 h 1516602"/>
                    <a:gd name="connsiteX89" fmla="*/ 650169 w 1034979"/>
                    <a:gd name="connsiteY89" fmla="*/ 1114608 h 1516602"/>
                    <a:gd name="connsiteX90" fmla="*/ 653979 w 1034979"/>
                    <a:gd name="connsiteY90" fmla="*/ 1108893 h 1516602"/>
                    <a:gd name="connsiteX91" fmla="*/ 655884 w 1034979"/>
                    <a:gd name="connsiteY91" fmla="*/ 1103178 h 1516602"/>
                    <a:gd name="connsiteX92" fmla="*/ 661599 w 1034979"/>
                    <a:gd name="connsiteY92" fmla="*/ 1101273 h 1516602"/>
                    <a:gd name="connsiteX93" fmla="*/ 671124 w 1034979"/>
                    <a:gd name="connsiteY93" fmla="*/ 1089843 h 1516602"/>
                    <a:gd name="connsiteX94" fmla="*/ 724464 w 1034979"/>
                    <a:gd name="connsiteY94" fmla="*/ 1082223 h 1516602"/>
                    <a:gd name="connsiteX95" fmla="*/ 842574 w 1034979"/>
                    <a:gd name="connsiteY95" fmla="*/ 1084128 h 1516602"/>
                    <a:gd name="connsiteX96" fmla="*/ 871149 w 1034979"/>
                    <a:gd name="connsiteY96" fmla="*/ 1086033 h 1516602"/>
                    <a:gd name="connsiteX97" fmla="*/ 899724 w 1034979"/>
                    <a:gd name="connsiteY97" fmla="*/ 1091748 h 1516602"/>
                    <a:gd name="connsiteX98" fmla="*/ 922584 w 1034979"/>
                    <a:gd name="connsiteY98" fmla="*/ 1095558 h 1516602"/>
                    <a:gd name="connsiteX99" fmla="*/ 951159 w 1034979"/>
                    <a:gd name="connsiteY99" fmla="*/ 1101273 h 1516602"/>
                    <a:gd name="connsiteX100" fmla="*/ 956874 w 1034979"/>
                    <a:gd name="connsiteY100" fmla="*/ 1101273 h 1516602"/>
                    <a:gd name="connsiteX101" fmla="*/ 1002594 w 1034979"/>
                    <a:gd name="connsiteY101" fmla="*/ 1099368 h 1516602"/>
                    <a:gd name="connsiteX102" fmla="*/ 1031169 w 1034979"/>
                    <a:gd name="connsiteY102" fmla="*/ 1091748 h 1516602"/>
                    <a:gd name="connsiteX103" fmla="*/ 1034979 w 1034979"/>
                    <a:gd name="connsiteY103" fmla="*/ 1086033 h 1516602"/>
                    <a:gd name="connsiteX104" fmla="*/ 1033074 w 1034979"/>
                    <a:gd name="connsiteY104" fmla="*/ 1066983 h 1516602"/>
                    <a:gd name="connsiteX105" fmla="*/ 1027359 w 1034979"/>
                    <a:gd name="connsiteY105" fmla="*/ 1063173 h 1516602"/>
                    <a:gd name="connsiteX106" fmla="*/ 1012119 w 1034979"/>
                    <a:gd name="connsiteY106" fmla="*/ 1061268 h 1516602"/>
                    <a:gd name="connsiteX107" fmla="*/ 1006404 w 1034979"/>
                    <a:gd name="connsiteY107" fmla="*/ 1059363 h 1516602"/>
                    <a:gd name="connsiteX108" fmla="*/ 998784 w 1034979"/>
                    <a:gd name="connsiteY108" fmla="*/ 1057458 h 1516602"/>
                    <a:gd name="connsiteX109" fmla="*/ 987354 w 1034979"/>
                    <a:gd name="connsiteY109" fmla="*/ 1049838 h 1516602"/>
                    <a:gd name="connsiteX110" fmla="*/ 975924 w 1034979"/>
                    <a:gd name="connsiteY110" fmla="*/ 1046028 h 1516602"/>
                    <a:gd name="connsiteX111" fmla="*/ 970209 w 1034979"/>
                    <a:gd name="connsiteY111" fmla="*/ 1044123 h 1516602"/>
                    <a:gd name="connsiteX112" fmla="*/ 962589 w 1034979"/>
                    <a:gd name="connsiteY112" fmla="*/ 1042218 h 1516602"/>
                    <a:gd name="connsiteX113" fmla="*/ 956874 w 1034979"/>
                    <a:gd name="connsiteY113" fmla="*/ 1040313 h 1516602"/>
                    <a:gd name="connsiteX114" fmla="*/ 935919 w 1034979"/>
                    <a:gd name="connsiteY114" fmla="*/ 1034598 h 1516602"/>
                    <a:gd name="connsiteX115" fmla="*/ 825429 w 1034979"/>
                    <a:gd name="connsiteY115" fmla="*/ 1034598 h 1516602"/>
                    <a:gd name="connsiteX116" fmla="*/ 730179 w 1034979"/>
                    <a:gd name="connsiteY116" fmla="*/ 1038408 h 1516602"/>
                    <a:gd name="connsiteX117" fmla="*/ 669219 w 1034979"/>
                    <a:gd name="connsiteY117" fmla="*/ 1046028 h 1516602"/>
                    <a:gd name="connsiteX118" fmla="*/ 646359 w 1034979"/>
                    <a:gd name="connsiteY118" fmla="*/ 1049838 h 1516602"/>
                    <a:gd name="connsiteX119" fmla="*/ 642549 w 1034979"/>
                    <a:gd name="connsiteY119" fmla="*/ 1038408 h 1516602"/>
                    <a:gd name="connsiteX120" fmla="*/ 640644 w 1034979"/>
                    <a:gd name="connsiteY120" fmla="*/ 1032693 h 1516602"/>
                    <a:gd name="connsiteX121" fmla="*/ 642549 w 1034979"/>
                    <a:gd name="connsiteY121" fmla="*/ 1015548 h 1516602"/>
                    <a:gd name="connsiteX122" fmla="*/ 644454 w 1034979"/>
                    <a:gd name="connsiteY122" fmla="*/ 1009833 h 1516602"/>
                    <a:gd name="connsiteX123" fmla="*/ 661599 w 1034979"/>
                    <a:gd name="connsiteY123" fmla="*/ 1000308 h 1516602"/>
                    <a:gd name="connsiteX124" fmla="*/ 673029 w 1034979"/>
                    <a:gd name="connsiteY124" fmla="*/ 992688 h 1516602"/>
                    <a:gd name="connsiteX125" fmla="*/ 674934 w 1034979"/>
                    <a:gd name="connsiteY125" fmla="*/ 986973 h 1516602"/>
                    <a:gd name="connsiteX126" fmla="*/ 680649 w 1034979"/>
                    <a:gd name="connsiteY126" fmla="*/ 985068 h 1516602"/>
                    <a:gd name="connsiteX127" fmla="*/ 686364 w 1034979"/>
                    <a:gd name="connsiteY127" fmla="*/ 981258 h 1516602"/>
                    <a:gd name="connsiteX128" fmla="*/ 695889 w 1034979"/>
                    <a:gd name="connsiteY128" fmla="*/ 971733 h 1516602"/>
                    <a:gd name="connsiteX129" fmla="*/ 705414 w 1034979"/>
                    <a:gd name="connsiteY129" fmla="*/ 960303 h 1516602"/>
                    <a:gd name="connsiteX130" fmla="*/ 716844 w 1034979"/>
                    <a:gd name="connsiteY130" fmla="*/ 952683 h 1516602"/>
                    <a:gd name="connsiteX131" fmla="*/ 732084 w 1034979"/>
                    <a:gd name="connsiteY131" fmla="*/ 939348 h 1516602"/>
                    <a:gd name="connsiteX132" fmla="*/ 741609 w 1034979"/>
                    <a:gd name="connsiteY132" fmla="*/ 927918 h 1516602"/>
                    <a:gd name="connsiteX133" fmla="*/ 753039 w 1034979"/>
                    <a:gd name="connsiteY133" fmla="*/ 918393 h 1516602"/>
                    <a:gd name="connsiteX134" fmla="*/ 758754 w 1034979"/>
                    <a:gd name="connsiteY134" fmla="*/ 906963 h 1516602"/>
                    <a:gd name="connsiteX135" fmla="*/ 760659 w 1034979"/>
                    <a:gd name="connsiteY135" fmla="*/ 901248 h 1516602"/>
                    <a:gd name="connsiteX136" fmla="*/ 766374 w 1034979"/>
                    <a:gd name="connsiteY136" fmla="*/ 889818 h 1516602"/>
                    <a:gd name="connsiteX137" fmla="*/ 764469 w 1034979"/>
                    <a:gd name="connsiteY137" fmla="*/ 874578 h 1516602"/>
                    <a:gd name="connsiteX138" fmla="*/ 758754 w 1034979"/>
                    <a:gd name="connsiteY138" fmla="*/ 872673 h 1516602"/>
                    <a:gd name="connsiteX139" fmla="*/ 737799 w 1034979"/>
                    <a:gd name="connsiteY139" fmla="*/ 874578 h 1516602"/>
                    <a:gd name="connsiteX140" fmla="*/ 732084 w 1034979"/>
                    <a:gd name="connsiteY140" fmla="*/ 878388 h 1516602"/>
                    <a:gd name="connsiteX141" fmla="*/ 699699 w 1034979"/>
                    <a:gd name="connsiteY141" fmla="*/ 899343 h 1516602"/>
                    <a:gd name="connsiteX142" fmla="*/ 595181 w 1034979"/>
                    <a:gd name="connsiteY142" fmla="*/ 957831 h 1516602"/>
                    <a:gd name="connsiteX143" fmla="*/ 507294 w 1034979"/>
                    <a:gd name="connsiteY143" fmla="*/ 847908 h 1516602"/>
                    <a:gd name="connsiteX144" fmla="*/ 503484 w 1034979"/>
                    <a:gd name="connsiteY144" fmla="*/ 358323 h 1516602"/>
                    <a:gd name="connsiteX145" fmla="*/ 499674 w 1034979"/>
                    <a:gd name="connsiteY145" fmla="*/ 66858 h 1516602"/>
                    <a:gd name="connsiteX146" fmla="*/ 490149 w 1034979"/>
                    <a:gd name="connsiteY146" fmla="*/ 40188 h 1516602"/>
                    <a:gd name="connsiteX147" fmla="*/ 488244 w 1034979"/>
                    <a:gd name="connsiteY147" fmla="*/ 34473 h 1516602"/>
                    <a:gd name="connsiteX148" fmla="*/ 484434 w 1034979"/>
                    <a:gd name="connsiteY148" fmla="*/ 28758 h 1516602"/>
                    <a:gd name="connsiteX149" fmla="*/ 478719 w 1034979"/>
                    <a:gd name="connsiteY149" fmla="*/ 17328 h 1516602"/>
                    <a:gd name="connsiteX150" fmla="*/ 473004 w 1034979"/>
                    <a:gd name="connsiteY150" fmla="*/ 13518 h 1516602"/>
                    <a:gd name="connsiteX151" fmla="*/ 469194 w 1034979"/>
                    <a:gd name="connsiteY151" fmla="*/ 7803 h 1516602"/>
                    <a:gd name="connsiteX152" fmla="*/ 429189 w 1034979"/>
                    <a:gd name="connsiteY152" fmla="*/ 11613 h 1516602"/>
                    <a:gd name="connsiteX153" fmla="*/ 425379 w 1034979"/>
                    <a:gd name="connsiteY153" fmla="*/ 78288 h 1516602"/>
                    <a:gd name="connsiteX154" fmla="*/ 425379 w 1034979"/>
                    <a:gd name="connsiteY154" fmla="*/ 84003 h 1516602"/>
                    <a:gd name="connsiteX155" fmla="*/ 429189 w 1034979"/>
                    <a:gd name="connsiteY155" fmla="*/ 238308 h 1516602"/>
                    <a:gd name="connsiteX156" fmla="*/ 440619 w 1034979"/>
                    <a:gd name="connsiteY156" fmla="*/ 421188 h 1516602"/>
                    <a:gd name="connsiteX157" fmla="*/ 435265 w 1034979"/>
                    <a:gd name="connsiteY157" fmla="*/ 718368 h 1516602"/>
                    <a:gd name="connsiteX158" fmla="*/ 435059 w 1034979"/>
                    <a:gd name="connsiteY158" fmla="*/ 799046 h 1516602"/>
                    <a:gd name="connsiteX159" fmla="*/ 430322 w 1034979"/>
                    <a:gd name="connsiteY159"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2979 w 1034979"/>
                    <a:gd name="connsiteY15" fmla="*/ 1040313 h 1516602"/>
                    <a:gd name="connsiteX16" fmla="*/ 274884 w 1034979"/>
                    <a:gd name="connsiteY16" fmla="*/ 1046028 h 1516602"/>
                    <a:gd name="connsiteX17" fmla="*/ 276789 w 1034979"/>
                    <a:gd name="connsiteY17" fmla="*/ 1051743 h 1516602"/>
                    <a:gd name="connsiteX18" fmla="*/ 278694 w 1034979"/>
                    <a:gd name="connsiteY18" fmla="*/ 1076508 h 1516602"/>
                    <a:gd name="connsiteX19" fmla="*/ 280599 w 1034979"/>
                    <a:gd name="connsiteY19" fmla="*/ 1082223 h 1516602"/>
                    <a:gd name="connsiteX20" fmla="*/ 278694 w 1034979"/>
                    <a:gd name="connsiteY20" fmla="*/ 1101273 h 1516602"/>
                    <a:gd name="connsiteX21" fmla="*/ 276789 w 1034979"/>
                    <a:gd name="connsiteY21" fmla="*/ 1110798 h 1516602"/>
                    <a:gd name="connsiteX22" fmla="*/ 263454 w 1034979"/>
                    <a:gd name="connsiteY22" fmla="*/ 1124133 h 1516602"/>
                    <a:gd name="connsiteX23" fmla="*/ 252024 w 1034979"/>
                    <a:gd name="connsiteY23" fmla="*/ 1131753 h 1516602"/>
                    <a:gd name="connsiteX24" fmla="*/ 240594 w 1034979"/>
                    <a:gd name="connsiteY24" fmla="*/ 1135563 h 1516602"/>
                    <a:gd name="connsiteX25" fmla="*/ 27234 w 1034979"/>
                    <a:gd name="connsiteY25" fmla="*/ 1154613 h 1516602"/>
                    <a:gd name="connsiteX26" fmla="*/ 15804 w 1034979"/>
                    <a:gd name="connsiteY26" fmla="*/ 1160328 h 1516602"/>
                    <a:gd name="connsiteX27" fmla="*/ 6279 w 1034979"/>
                    <a:gd name="connsiteY27" fmla="*/ 1169853 h 1516602"/>
                    <a:gd name="connsiteX28" fmla="*/ 4374 w 1034979"/>
                    <a:gd name="connsiteY28" fmla="*/ 1175568 h 1516602"/>
                    <a:gd name="connsiteX29" fmla="*/ 564 w 1034979"/>
                    <a:gd name="connsiteY29" fmla="*/ 1181283 h 1516602"/>
                    <a:gd name="connsiteX30" fmla="*/ 6279 w 1034979"/>
                    <a:gd name="connsiteY30" fmla="*/ 1213668 h 1516602"/>
                    <a:gd name="connsiteX31" fmla="*/ 11994 w 1034979"/>
                    <a:gd name="connsiteY31" fmla="*/ 1217478 h 1516602"/>
                    <a:gd name="connsiteX32" fmla="*/ 17709 w 1034979"/>
                    <a:gd name="connsiteY32" fmla="*/ 1219383 h 1516602"/>
                    <a:gd name="connsiteX33" fmla="*/ 145344 w 1034979"/>
                    <a:gd name="connsiteY33" fmla="*/ 1217478 h 1516602"/>
                    <a:gd name="connsiteX34" fmla="*/ 239202 w 1034979"/>
                    <a:gd name="connsiteY34" fmla="*/ 1214801 h 1516602"/>
                    <a:gd name="connsiteX35" fmla="*/ 318699 w 1034979"/>
                    <a:gd name="connsiteY35" fmla="*/ 1217478 h 1516602"/>
                    <a:gd name="connsiteX36" fmla="*/ 330129 w 1034979"/>
                    <a:gd name="connsiteY36" fmla="*/ 1223193 h 1516602"/>
                    <a:gd name="connsiteX37" fmla="*/ 333939 w 1034979"/>
                    <a:gd name="connsiteY37" fmla="*/ 1228908 h 1516602"/>
                    <a:gd name="connsiteX38" fmla="*/ 339654 w 1034979"/>
                    <a:gd name="connsiteY38" fmla="*/ 1230813 h 1516602"/>
                    <a:gd name="connsiteX39" fmla="*/ 351084 w 1034979"/>
                    <a:gd name="connsiteY39" fmla="*/ 1238433 h 1516602"/>
                    <a:gd name="connsiteX40" fmla="*/ 356799 w 1034979"/>
                    <a:gd name="connsiteY40" fmla="*/ 1242243 h 1516602"/>
                    <a:gd name="connsiteX41" fmla="*/ 360609 w 1034979"/>
                    <a:gd name="connsiteY41" fmla="*/ 1247958 h 1516602"/>
                    <a:gd name="connsiteX42" fmla="*/ 366324 w 1034979"/>
                    <a:gd name="connsiteY42" fmla="*/ 1259388 h 1516602"/>
                    <a:gd name="connsiteX43" fmla="*/ 362514 w 1034979"/>
                    <a:gd name="connsiteY43" fmla="*/ 1286058 h 1516602"/>
                    <a:gd name="connsiteX44" fmla="*/ 358704 w 1034979"/>
                    <a:gd name="connsiteY44" fmla="*/ 1291773 h 1516602"/>
                    <a:gd name="connsiteX45" fmla="*/ 356799 w 1034979"/>
                    <a:gd name="connsiteY45" fmla="*/ 1297488 h 1516602"/>
                    <a:gd name="connsiteX46" fmla="*/ 352989 w 1034979"/>
                    <a:gd name="connsiteY46" fmla="*/ 1303203 h 1516602"/>
                    <a:gd name="connsiteX47" fmla="*/ 351084 w 1034979"/>
                    <a:gd name="connsiteY47" fmla="*/ 1308918 h 1516602"/>
                    <a:gd name="connsiteX48" fmla="*/ 347274 w 1034979"/>
                    <a:gd name="connsiteY48" fmla="*/ 1314633 h 1516602"/>
                    <a:gd name="connsiteX49" fmla="*/ 330129 w 1034979"/>
                    <a:gd name="connsiteY49" fmla="*/ 1381308 h 1516602"/>
                    <a:gd name="connsiteX50" fmla="*/ 328224 w 1034979"/>
                    <a:gd name="connsiteY50" fmla="*/ 1432743 h 1516602"/>
                    <a:gd name="connsiteX51" fmla="*/ 330129 w 1034979"/>
                    <a:gd name="connsiteY51" fmla="*/ 1457508 h 1516602"/>
                    <a:gd name="connsiteX52" fmla="*/ 332034 w 1034979"/>
                    <a:gd name="connsiteY52" fmla="*/ 1463223 h 1516602"/>
                    <a:gd name="connsiteX53" fmla="*/ 335844 w 1034979"/>
                    <a:gd name="connsiteY53" fmla="*/ 1467033 h 1516602"/>
                    <a:gd name="connsiteX54" fmla="*/ 364419 w 1034979"/>
                    <a:gd name="connsiteY54" fmla="*/ 1512753 h 1516602"/>
                    <a:gd name="connsiteX55" fmla="*/ 387279 w 1034979"/>
                    <a:gd name="connsiteY55" fmla="*/ 1514658 h 1516602"/>
                    <a:gd name="connsiteX56" fmla="*/ 392994 w 1034979"/>
                    <a:gd name="connsiteY56" fmla="*/ 1508943 h 1516602"/>
                    <a:gd name="connsiteX57" fmla="*/ 394899 w 1034979"/>
                    <a:gd name="connsiteY57" fmla="*/ 1497513 h 1516602"/>
                    <a:gd name="connsiteX58" fmla="*/ 396804 w 1034979"/>
                    <a:gd name="connsiteY58" fmla="*/ 1491798 h 1516602"/>
                    <a:gd name="connsiteX59" fmla="*/ 398709 w 1034979"/>
                    <a:gd name="connsiteY59" fmla="*/ 1474653 h 1516602"/>
                    <a:gd name="connsiteX60" fmla="*/ 400614 w 1034979"/>
                    <a:gd name="connsiteY60" fmla="*/ 1461318 h 1516602"/>
                    <a:gd name="connsiteX61" fmla="*/ 404424 w 1034979"/>
                    <a:gd name="connsiteY61" fmla="*/ 1404168 h 1516602"/>
                    <a:gd name="connsiteX62" fmla="*/ 410139 w 1034979"/>
                    <a:gd name="connsiteY62" fmla="*/ 1392738 h 1516602"/>
                    <a:gd name="connsiteX63" fmla="*/ 413949 w 1034979"/>
                    <a:gd name="connsiteY63" fmla="*/ 1379403 h 1516602"/>
                    <a:gd name="connsiteX64" fmla="*/ 415854 w 1034979"/>
                    <a:gd name="connsiteY64" fmla="*/ 1373688 h 1516602"/>
                    <a:gd name="connsiteX65" fmla="*/ 417759 w 1034979"/>
                    <a:gd name="connsiteY65" fmla="*/ 1360353 h 1516602"/>
                    <a:gd name="connsiteX66" fmla="*/ 421569 w 1034979"/>
                    <a:gd name="connsiteY66" fmla="*/ 1348923 h 1516602"/>
                    <a:gd name="connsiteX67" fmla="*/ 427284 w 1034979"/>
                    <a:gd name="connsiteY67" fmla="*/ 1335588 h 1516602"/>
                    <a:gd name="connsiteX68" fmla="*/ 467289 w 1034979"/>
                    <a:gd name="connsiteY68" fmla="*/ 1265103 h 1516602"/>
                    <a:gd name="connsiteX69" fmla="*/ 528455 w 1034979"/>
                    <a:gd name="connsiteY69" fmla="*/ 1230091 h 1516602"/>
                    <a:gd name="connsiteX70" fmla="*/ 601154 w 1034979"/>
                    <a:gd name="connsiteY70" fmla="*/ 1221700 h 1516602"/>
                    <a:gd name="connsiteX71" fmla="*/ 720654 w 1034979"/>
                    <a:gd name="connsiteY71" fmla="*/ 1316538 h 1516602"/>
                    <a:gd name="connsiteX72" fmla="*/ 733989 w 1034979"/>
                    <a:gd name="connsiteY72" fmla="*/ 1326063 h 1516602"/>
                    <a:gd name="connsiteX73" fmla="*/ 743514 w 1034979"/>
                    <a:gd name="connsiteY73" fmla="*/ 1327968 h 1516602"/>
                    <a:gd name="connsiteX74" fmla="*/ 749229 w 1034979"/>
                    <a:gd name="connsiteY74" fmla="*/ 1329873 h 1516602"/>
                    <a:gd name="connsiteX75" fmla="*/ 762564 w 1034979"/>
                    <a:gd name="connsiteY75" fmla="*/ 1335588 h 1516602"/>
                    <a:gd name="connsiteX76" fmla="*/ 777804 w 1034979"/>
                    <a:gd name="connsiteY76" fmla="*/ 1333683 h 1516602"/>
                    <a:gd name="connsiteX77" fmla="*/ 789234 w 1034979"/>
                    <a:gd name="connsiteY77" fmla="*/ 1327968 h 1516602"/>
                    <a:gd name="connsiteX78" fmla="*/ 794949 w 1034979"/>
                    <a:gd name="connsiteY78" fmla="*/ 1326063 h 1516602"/>
                    <a:gd name="connsiteX79" fmla="*/ 802569 w 1034979"/>
                    <a:gd name="connsiteY79" fmla="*/ 1308918 h 1516602"/>
                    <a:gd name="connsiteX80" fmla="*/ 800664 w 1034979"/>
                    <a:gd name="connsiteY80" fmla="*/ 1284153 h 1516602"/>
                    <a:gd name="connsiteX81" fmla="*/ 798759 w 1034979"/>
                    <a:gd name="connsiteY81" fmla="*/ 1278438 h 1516602"/>
                    <a:gd name="connsiteX82" fmla="*/ 796854 w 1034979"/>
                    <a:gd name="connsiteY82" fmla="*/ 1270818 h 1516602"/>
                    <a:gd name="connsiteX83" fmla="*/ 783519 w 1034979"/>
                    <a:gd name="connsiteY83" fmla="*/ 1253673 h 1516602"/>
                    <a:gd name="connsiteX84" fmla="*/ 773994 w 1034979"/>
                    <a:gd name="connsiteY84" fmla="*/ 1247958 h 1516602"/>
                    <a:gd name="connsiteX85" fmla="*/ 648264 w 1034979"/>
                    <a:gd name="connsiteY85" fmla="*/ 1156518 h 1516602"/>
                    <a:gd name="connsiteX86" fmla="*/ 644454 w 1034979"/>
                    <a:gd name="connsiteY86" fmla="*/ 1139373 h 1516602"/>
                    <a:gd name="connsiteX87" fmla="*/ 646359 w 1034979"/>
                    <a:gd name="connsiteY87" fmla="*/ 1131753 h 1516602"/>
                    <a:gd name="connsiteX88" fmla="*/ 650169 w 1034979"/>
                    <a:gd name="connsiteY88" fmla="*/ 1114608 h 1516602"/>
                    <a:gd name="connsiteX89" fmla="*/ 653979 w 1034979"/>
                    <a:gd name="connsiteY89" fmla="*/ 1108893 h 1516602"/>
                    <a:gd name="connsiteX90" fmla="*/ 655884 w 1034979"/>
                    <a:gd name="connsiteY90" fmla="*/ 1103178 h 1516602"/>
                    <a:gd name="connsiteX91" fmla="*/ 661599 w 1034979"/>
                    <a:gd name="connsiteY91" fmla="*/ 1101273 h 1516602"/>
                    <a:gd name="connsiteX92" fmla="*/ 671124 w 1034979"/>
                    <a:gd name="connsiteY92" fmla="*/ 1089843 h 1516602"/>
                    <a:gd name="connsiteX93" fmla="*/ 724464 w 1034979"/>
                    <a:gd name="connsiteY93" fmla="*/ 1082223 h 1516602"/>
                    <a:gd name="connsiteX94" fmla="*/ 842574 w 1034979"/>
                    <a:gd name="connsiteY94" fmla="*/ 1084128 h 1516602"/>
                    <a:gd name="connsiteX95" fmla="*/ 871149 w 1034979"/>
                    <a:gd name="connsiteY95" fmla="*/ 1086033 h 1516602"/>
                    <a:gd name="connsiteX96" fmla="*/ 899724 w 1034979"/>
                    <a:gd name="connsiteY96" fmla="*/ 1091748 h 1516602"/>
                    <a:gd name="connsiteX97" fmla="*/ 922584 w 1034979"/>
                    <a:gd name="connsiteY97" fmla="*/ 1095558 h 1516602"/>
                    <a:gd name="connsiteX98" fmla="*/ 951159 w 1034979"/>
                    <a:gd name="connsiteY98" fmla="*/ 1101273 h 1516602"/>
                    <a:gd name="connsiteX99" fmla="*/ 956874 w 1034979"/>
                    <a:gd name="connsiteY99" fmla="*/ 1101273 h 1516602"/>
                    <a:gd name="connsiteX100" fmla="*/ 1002594 w 1034979"/>
                    <a:gd name="connsiteY100" fmla="*/ 1099368 h 1516602"/>
                    <a:gd name="connsiteX101" fmla="*/ 1031169 w 1034979"/>
                    <a:gd name="connsiteY101" fmla="*/ 1091748 h 1516602"/>
                    <a:gd name="connsiteX102" fmla="*/ 1034979 w 1034979"/>
                    <a:gd name="connsiteY102" fmla="*/ 1086033 h 1516602"/>
                    <a:gd name="connsiteX103" fmla="*/ 1033074 w 1034979"/>
                    <a:gd name="connsiteY103" fmla="*/ 1066983 h 1516602"/>
                    <a:gd name="connsiteX104" fmla="*/ 1027359 w 1034979"/>
                    <a:gd name="connsiteY104" fmla="*/ 1063173 h 1516602"/>
                    <a:gd name="connsiteX105" fmla="*/ 1012119 w 1034979"/>
                    <a:gd name="connsiteY105" fmla="*/ 1061268 h 1516602"/>
                    <a:gd name="connsiteX106" fmla="*/ 1006404 w 1034979"/>
                    <a:gd name="connsiteY106" fmla="*/ 1059363 h 1516602"/>
                    <a:gd name="connsiteX107" fmla="*/ 998784 w 1034979"/>
                    <a:gd name="connsiteY107" fmla="*/ 1057458 h 1516602"/>
                    <a:gd name="connsiteX108" fmla="*/ 987354 w 1034979"/>
                    <a:gd name="connsiteY108" fmla="*/ 1049838 h 1516602"/>
                    <a:gd name="connsiteX109" fmla="*/ 975924 w 1034979"/>
                    <a:gd name="connsiteY109" fmla="*/ 1046028 h 1516602"/>
                    <a:gd name="connsiteX110" fmla="*/ 970209 w 1034979"/>
                    <a:gd name="connsiteY110" fmla="*/ 1044123 h 1516602"/>
                    <a:gd name="connsiteX111" fmla="*/ 962589 w 1034979"/>
                    <a:gd name="connsiteY111" fmla="*/ 1042218 h 1516602"/>
                    <a:gd name="connsiteX112" fmla="*/ 956874 w 1034979"/>
                    <a:gd name="connsiteY112" fmla="*/ 1040313 h 1516602"/>
                    <a:gd name="connsiteX113" fmla="*/ 935919 w 1034979"/>
                    <a:gd name="connsiteY113" fmla="*/ 1034598 h 1516602"/>
                    <a:gd name="connsiteX114" fmla="*/ 825429 w 1034979"/>
                    <a:gd name="connsiteY114" fmla="*/ 1034598 h 1516602"/>
                    <a:gd name="connsiteX115" fmla="*/ 730179 w 1034979"/>
                    <a:gd name="connsiteY115" fmla="*/ 1038408 h 1516602"/>
                    <a:gd name="connsiteX116" fmla="*/ 669219 w 1034979"/>
                    <a:gd name="connsiteY116" fmla="*/ 1046028 h 1516602"/>
                    <a:gd name="connsiteX117" fmla="*/ 646359 w 1034979"/>
                    <a:gd name="connsiteY117" fmla="*/ 1049838 h 1516602"/>
                    <a:gd name="connsiteX118" fmla="*/ 642549 w 1034979"/>
                    <a:gd name="connsiteY118" fmla="*/ 1038408 h 1516602"/>
                    <a:gd name="connsiteX119" fmla="*/ 640644 w 1034979"/>
                    <a:gd name="connsiteY119" fmla="*/ 1032693 h 1516602"/>
                    <a:gd name="connsiteX120" fmla="*/ 642549 w 1034979"/>
                    <a:gd name="connsiteY120" fmla="*/ 1015548 h 1516602"/>
                    <a:gd name="connsiteX121" fmla="*/ 644454 w 1034979"/>
                    <a:gd name="connsiteY121" fmla="*/ 1009833 h 1516602"/>
                    <a:gd name="connsiteX122" fmla="*/ 661599 w 1034979"/>
                    <a:gd name="connsiteY122" fmla="*/ 1000308 h 1516602"/>
                    <a:gd name="connsiteX123" fmla="*/ 673029 w 1034979"/>
                    <a:gd name="connsiteY123" fmla="*/ 992688 h 1516602"/>
                    <a:gd name="connsiteX124" fmla="*/ 674934 w 1034979"/>
                    <a:gd name="connsiteY124" fmla="*/ 986973 h 1516602"/>
                    <a:gd name="connsiteX125" fmla="*/ 680649 w 1034979"/>
                    <a:gd name="connsiteY125" fmla="*/ 985068 h 1516602"/>
                    <a:gd name="connsiteX126" fmla="*/ 686364 w 1034979"/>
                    <a:gd name="connsiteY126" fmla="*/ 981258 h 1516602"/>
                    <a:gd name="connsiteX127" fmla="*/ 695889 w 1034979"/>
                    <a:gd name="connsiteY127" fmla="*/ 971733 h 1516602"/>
                    <a:gd name="connsiteX128" fmla="*/ 705414 w 1034979"/>
                    <a:gd name="connsiteY128" fmla="*/ 960303 h 1516602"/>
                    <a:gd name="connsiteX129" fmla="*/ 716844 w 1034979"/>
                    <a:gd name="connsiteY129" fmla="*/ 952683 h 1516602"/>
                    <a:gd name="connsiteX130" fmla="*/ 732084 w 1034979"/>
                    <a:gd name="connsiteY130" fmla="*/ 939348 h 1516602"/>
                    <a:gd name="connsiteX131" fmla="*/ 741609 w 1034979"/>
                    <a:gd name="connsiteY131" fmla="*/ 927918 h 1516602"/>
                    <a:gd name="connsiteX132" fmla="*/ 753039 w 1034979"/>
                    <a:gd name="connsiteY132" fmla="*/ 918393 h 1516602"/>
                    <a:gd name="connsiteX133" fmla="*/ 758754 w 1034979"/>
                    <a:gd name="connsiteY133" fmla="*/ 906963 h 1516602"/>
                    <a:gd name="connsiteX134" fmla="*/ 760659 w 1034979"/>
                    <a:gd name="connsiteY134" fmla="*/ 901248 h 1516602"/>
                    <a:gd name="connsiteX135" fmla="*/ 766374 w 1034979"/>
                    <a:gd name="connsiteY135" fmla="*/ 889818 h 1516602"/>
                    <a:gd name="connsiteX136" fmla="*/ 764469 w 1034979"/>
                    <a:gd name="connsiteY136" fmla="*/ 874578 h 1516602"/>
                    <a:gd name="connsiteX137" fmla="*/ 758754 w 1034979"/>
                    <a:gd name="connsiteY137" fmla="*/ 872673 h 1516602"/>
                    <a:gd name="connsiteX138" fmla="*/ 737799 w 1034979"/>
                    <a:gd name="connsiteY138" fmla="*/ 874578 h 1516602"/>
                    <a:gd name="connsiteX139" fmla="*/ 732084 w 1034979"/>
                    <a:gd name="connsiteY139" fmla="*/ 878388 h 1516602"/>
                    <a:gd name="connsiteX140" fmla="*/ 699699 w 1034979"/>
                    <a:gd name="connsiteY140" fmla="*/ 899343 h 1516602"/>
                    <a:gd name="connsiteX141" fmla="*/ 595181 w 1034979"/>
                    <a:gd name="connsiteY141" fmla="*/ 957831 h 1516602"/>
                    <a:gd name="connsiteX142" fmla="*/ 507294 w 1034979"/>
                    <a:gd name="connsiteY142" fmla="*/ 847908 h 1516602"/>
                    <a:gd name="connsiteX143" fmla="*/ 503484 w 1034979"/>
                    <a:gd name="connsiteY143" fmla="*/ 358323 h 1516602"/>
                    <a:gd name="connsiteX144" fmla="*/ 499674 w 1034979"/>
                    <a:gd name="connsiteY144" fmla="*/ 66858 h 1516602"/>
                    <a:gd name="connsiteX145" fmla="*/ 490149 w 1034979"/>
                    <a:gd name="connsiteY145" fmla="*/ 40188 h 1516602"/>
                    <a:gd name="connsiteX146" fmla="*/ 488244 w 1034979"/>
                    <a:gd name="connsiteY146" fmla="*/ 34473 h 1516602"/>
                    <a:gd name="connsiteX147" fmla="*/ 484434 w 1034979"/>
                    <a:gd name="connsiteY147" fmla="*/ 28758 h 1516602"/>
                    <a:gd name="connsiteX148" fmla="*/ 478719 w 1034979"/>
                    <a:gd name="connsiteY148" fmla="*/ 17328 h 1516602"/>
                    <a:gd name="connsiteX149" fmla="*/ 473004 w 1034979"/>
                    <a:gd name="connsiteY149" fmla="*/ 13518 h 1516602"/>
                    <a:gd name="connsiteX150" fmla="*/ 469194 w 1034979"/>
                    <a:gd name="connsiteY150" fmla="*/ 7803 h 1516602"/>
                    <a:gd name="connsiteX151" fmla="*/ 429189 w 1034979"/>
                    <a:gd name="connsiteY151" fmla="*/ 11613 h 1516602"/>
                    <a:gd name="connsiteX152" fmla="*/ 425379 w 1034979"/>
                    <a:gd name="connsiteY152" fmla="*/ 78288 h 1516602"/>
                    <a:gd name="connsiteX153" fmla="*/ 425379 w 1034979"/>
                    <a:gd name="connsiteY153" fmla="*/ 84003 h 1516602"/>
                    <a:gd name="connsiteX154" fmla="*/ 429189 w 1034979"/>
                    <a:gd name="connsiteY154" fmla="*/ 238308 h 1516602"/>
                    <a:gd name="connsiteX155" fmla="*/ 440619 w 1034979"/>
                    <a:gd name="connsiteY155" fmla="*/ 421188 h 1516602"/>
                    <a:gd name="connsiteX156" fmla="*/ 435265 w 1034979"/>
                    <a:gd name="connsiteY156" fmla="*/ 718368 h 1516602"/>
                    <a:gd name="connsiteX157" fmla="*/ 435059 w 1034979"/>
                    <a:gd name="connsiteY157" fmla="*/ 799046 h 1516602"/>
                    <a:gd name="connsiteX158" fmla="*/ 430322 w 1034979"/>
                    <a:gd name="connsiteY158"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2979 w 1034979"/>
                    <a:gd name="connsiteY15" fmla="*/ 1040313 h 1516602"/>
                    <a:gd name="connsiteX16" fmla="*/ 274884 w 1034979"/>
                    <a:gd name="connsiteY16" fmla="*/ 1046028 h 1516602"/>
                    <a:gd name="connsiteX17" fmla="*/ 278694 w 1034979"/>
                    <a:gd name="connsiteY17" fmla="*/ 1076508 h 1516602"/>
                    <a:gd name="connsiteX18" fmla="*/ 280599 w 1034979"/>
                    <a:gd name="connsiteY18" fmla="*/ 1082223 h 1516602"/>
                    <a:gd name="connsiteX19" fmla="*/ 278694 w 1034979"/>
                    <a:gd name="connsiteY19" fmla="*/ 1101273 h 1516602"/>
                    <a:gd name="connsiteX20" fmla="*/ 276789 w 1034979"/>
                    <a:gd name="connsiteY20" fmla="*/ 1110798 h 1516602"/>
                    <a:gd name="connsiteX21" fmla="*/ 263454 w 1034979"/>
                    <a:gd name="connsiteY21" fmla="*/ 1124133 h 1516602"/>
                    <a:gd name="connsiteX22" fmla="*/ 252024 w 1034979"/>
                    <a:gd name="connsiteY22" fmla="*/ 1131753 h 1516602"/>
                    <a:gd name="connsiteX23" fmla="*/ 240594 w 1034979"/>
                    <a:gd name="connsiteY23" fmla="*/ 1135563 h 1516602"/>
                    <a:gd name="connsiteX24" fmla="*/ 27234 w 1034979"/>
                    <a:gd name="connsiteY24" fmla="*/ 1154613 h 1516602"/>
                    <a:gd name="connsiteX25" fmla="*/ 15804 w 1034979"/>
                    <a:gd name="connsiteY25" fmla="*/ 1160328 h 1516602"/>
                    <a:gd name="connsiteX26" fmla="*/ 6279 w 1034979"/>
                    <a:gd name="connsiteY26" fmla="*/ 1169853 h 1516602"/>
                    <a:gd name="connsiteX27" fmla="*/ 4374 w 1034979"/>
                    <a:gd name="connsiteY27" fmla="*/ 1175568 h 1516602"/>
                    <a:gd name="connsiteX28" fmla="*/ 564 w 1034979"/>
                    <a:gd name="connsiteY28" fmla="*/ 1181283 h 1516602"/>
                    <a:gd name="connsiteX29" fmla="*/ 6279 w 1034979"/>
                    <a:gd name="connsiteY29" fmla="*/ 1213668 h 1516602"/>
                    <a:gd name="connsiteX30" fmla="*/ 11994 w 1034979"/>
                    <a:gd name="connsiteY30" fmla="*/ 1217478 h 1516602"/>
                    <a:gd name="connsiteX31" fmla="*/ 17709 w 1034979"/>
                    <a:gd name="connsiteY31" fmla="*/ 1219383 h 1516602"/>
                    <a:gd name="connsiteX32" fmla="*/ 145344 w 1034979"/>
                    <a:gd name="connsiteY32" fmla="*/ 1217478 h 1516602"/>
                    <a:gd name="connsiteX33" fmla="*/ 239202 w 1034979"/>
                    <a:gd name="connsiteY33" fmla="*/ 1214801 h 1516602"/>
                    <a:gd name="connsiteX34" fmla="*/ 318699 w 1034979"/>
                    <a:gd name="connsiteY34" fmla="*/ 1217478 h 1516602"/>
                    <a:gd name="connsiteX35" fmla="*/ 330129 w 1034979"/>
                    <a:gd name="connsiteY35" fmla="*/ 1223193 h 1516602"/>
                    <a:gd name="connsiteX36" fmla="*/ 333939 w 1034979"/>
                    <a:gd name="connsiteY36" fmla="*/ 1228908 h 1516602"/>
                    <a:gd name="connsiteX37" fmla="*/ 339654 w 1034979"/>
                    <a:gd name="connsiteY37" fmla="*/ 1230813 h 1516602"/>
                    <a:gd name="connsiteX38" fmla="*/ 351084 w 1034979"/>
                    <a:gd name="connsiteY38" fmla="*/ 1238433 h 1516602"/>
                    <a:gd name="connsiteX39" fmla="*/ 356799 w 1034979"/>
                    <a:gd name="connsiteY39" fmla="*/ 1242243 h 1516602"/>
                    <a:gd name="connsiteX40" fmla="*/ 360609 w 1034979"/>
                    <a:gd name="connsiteY40" fmla="*/ 1247958 h 1516602"/>
                    <a:gd name="connsiteX41" fmla="*/ 366324 w 1034979"/>
                    <a:gd name="connsiteY41" fmla="*/ 1259388 h 1516602"/>
                    <a:gd name="connsiteX42" fmla="*/ 362514 w 1034979"/>
                    <a:gd name="connsiteY42" fmla="*/ 1286058 h 1516602"/>
                    <a:gd name="connsiteX43" fmla="*/ 358704 w 1034979"/>
                    <a:gd name="connsiteY43" fmla="*/ 1291773 h 1516602"/>
                    <a:gd name="connsiteX44" fmla="*/ 356799 w 1034979"/>
                    <a:gd name="connsiteY44" fmla="*/ 1297488 h 1516602"/>
                    <a:gd name="connsiteX45" fmla="*/ 352989 w 1034979"/>
                    <a:gd name="connsiteY45" fmla="*/ 1303203 h 1516602"/>
                    <a:gd name="connsiteX46" fmla="*/ 351084 w 1034979"/>
                    <a:gd name="connsiteY46" fmla="*/ 1308918 h 1516602"/>
                    <a:gd name="connsiteX47" fmla="*/ 347274 w 1034979"/>
                    <a:gd name="connsiteY47" fmla="*/ 1314633 h 1516602"/>
                    <a:gd name="connsiteX48" fmla="*/ 330129 w 1034979"/>
                    <a:gd name="connsiteY48" fmla="*/ 1381308 h 1516602"/>
                    <a:gd name="connsiteX49" fmla="*/ 328224 w 1034979"/>
                    <a:gd name="connsiteY49" fmla="*/ 1432743 h 1516602"/>
                    <a:gd name="connsiteX50" fmla="*/ 330129 w 1034979"/>
                    <a:gd name="connsiteY50" fmla="*/ 1457508 h 1516602"/>
                    <a:gd name="connsiteX51" fmla="*/ 332034 w 1034979"/>
                    <a:gd name="connsiteY51" fmla="*/ 1463223 h 1516602"/>
                    <a:gd name="connsiteX52" fmla="*/ 335844 w 1034979"/>
                    <a:gd name="connsiteY52" fmla="*/ 1467033 h 1516602"/>
                    <a:gd name="connsiteX53" fmla="*/ 364419 w 1034979"/>
                    <a:gd name="connsiteY53" fmla="*/ 1512753 h 1516602"/>
                    <a:gd name="connsiteX54" fmla="*/ 387279 w 1034979"/>
                    <a:gd name="connsiteY54" fmla="*/ 1514658 h 1516602"/>
                    <a:gd name="connsiteX55" fmla="*/ 392994 w 1034979"/>
                    <a:gd name="connsiteY55" fmla="*/ 1508943 h 1516602"/>
                    <a:gd name="connsiteX56" fmla="*/ 394899 w 1034979"/>
                    <a:gd name="connsiteY56" fmla="*/ 1497513 h 1516602"/>
                    <a:gd name="connsiteX57" fmla="*/ 396804 w 1034979"/>
                    <a:gd name="connsiteY57" fmla="*/ 1491798 h 1516602"/>
                    <a:gd name="connsiteX58" fmla="*/ 398709 w 1034979"/>
                    <a:gd name="connsiteY58" fmla="*/ 1474653 h 1516602"/>
                    <a:gd name="connsiteX59" fmla="*/ 400614 w 1034979"/>
                    <a:gd name="connsiteY59" fmla="*/ 1461318 h 1516602"/>
                    <a:gd name="connsiteX60" fmla="*/ 404424 w 1034979"/>
                    <a:gd name="connsiteY60" fmla="*/ 1404168 h 1516602"/>
                    <a:gd name="connsiteX61" fmla="*/ 410139 w 1034979"/>
                    <a:gd name="connsiteY61" fmla="*/ 1392738 h 1516602"/>
                    <a:gd name="connsiteX62" fmla="*/ 413949 w 1034979"/>
                    <a:gd name="connsiteY62" fmla="*/ 1379403 h 1516602"/>
                    <a:gd name="connsiteX63" fmla="*/ 415854 w 1034979"/>
                    <a:gd name="connsiteY63" fmla="*/ 1373688 h 1516602"/>
                    <a:gd name="connsiteX64" fmla="*/ 417759 w 1034979"/>
                    <a:gd name="connsiteY64" fmla="*/ 1360353 h 1516602"/>
                    <a:gd name="connsiteX65" fmla="*/ 421569 w 1034979"/>
                    <a:gd name="connsiteY65" fmla="*/ 1348923 h 1516602"/>
                    <a:gd name="connsiteX66" fmla="*/ 427284 w 1034979"/>
                    <a:gd name="connsiteY66" fmla="*/ 1335588 h 1516602"/>
                    <a:gd name="connsiteX67" fmla="*/ 467289 w 1034979"/>
                    <a:gd name="connsiteY67" fmla="*/ 1265103 h 1516602"/>
                    <a:gd name="connsiteX68" fmla="*/ 528455 w 1034979"/>
                    <a:gd name="connsiteY68" fmla="*/ 1230091 h 1516602"/>
                    <a:gd name="connsiteX69" fmla="*/ 601154 w 1034979"/>
                    <a:gd name="connsiteY69" fmla="*/ 1221700 h 1516602"/>
                    <a:gd name="connsiteX70" fmla="*/ 720654 w 1034979"/>
                    <a:gd name="connsiteY70" fmla="*/ 1316538 h 1516602"/>
                    <a:gd name="connsiteX71" fmla="*/ 733989 w 1034979"/>
                    <a:gd name="connsiteY71" fmla="*/ 1326063 h 1516602"/>
                    <a:gd name="connsiteX72" fmla="*/ 743514 w 1034979"/>
                    <a:gd name="connsiteY72" fmla="*/ 1327968 h 1516602"/>
                    <a:gd name="connsiteX73" fmla="*/ 749229 w 1034979"/>
                    <a:gd name="connsiteY73" fmla="*/ 1329873 h 1516602"/>
                    <a:gd name="connsiteX74" fmla="*/ 762564 w 1034979"/>
                    <a:gd name="connsiteY74" fmla="*/ 1335588 h 1516602"/>
                    <a:gd name="connsiteX75" fmla="*/ 777804 w 1034979"/>
                    <a:gd name="connsiteY75" fmla="*/ 1333683 h 1516602"/>
                    <a:gd name="connsiteX76" fmla="*/ 789234 w 1034979"/>
                    <a:gd name="connsiteY76" fmla="*/ 1327968 h 1516602"/>
                    <a:gd name="connsiteX77" fmla="*/ 794949 w 1034979"/>
                    <a:gd name="connsiteY77" fmla="*/ 1326063 h 1516602"/>
                    <a:gd name="connsiteX78" fmla="*/ 802569 w 1034979"/>
                    <a:gd name="connsiteY78" fmla="*/ 1308918 h 1516602"/>
                    <a:gd name="connsiteX79" fmla="*/ 800664 w 1034979"/>
                    <a:gd name="connsiteY79" fmla="*/ 1284153 h 1516602"/>
                    <a:gd name="connsiteX80" fmla="*/ 798759 w 1034979"/>
                    <a:gd name="connsiteY80" fmla="*/ 1278438 h 1516602"/>
                    <a:gd name="connsiteX81" fmla="*/ 796854 w 1034979"/>
                    <a:gd name="connsiteY81" fmla="*/ 1270818 h 1516602"/>
                    <a:gd name="connsiteX82" fmla="*/ 783519 w 1034979"/>
                    <a:gd name="connsiteY82" fmla="*/ 1253673 h 1516602"/>
                    <a:gd name="connsiteX83" fmla="*/ 773994 w 1034979"/>
                    <a:gd name="connsiteY83" fmla="*/ 1247958 h 1516602"/>
                    <a:gd name="connsiteX84" fmla="*/ 648264 w 1034979"/>
                    <a:gd name="connsiteY84" fmla="*/ 1156518 h 1516602"/>
                    <a:gd name="connsiteX85" fmla="*/ 644454 w 1034979"/>
                    <a:gd name="connsiteY85" fmla="*/ 1139373 h 1516602"/>
                    <a:gd name="connsiteX86" fmla="*/ 646359 w 1034979"/>
                    <a:gd name="connsiteY86" fmla="*/ 1131753 h 1516602"/>
                    <a:gd name="connsiteX87" fmla="*/ 650169 w 1034979"/>
                    <a:gd name="connsiteY87" fmla="*/ 1114608 h 1516602"/>
                    <a:gd name="connsiteX88" fmla="*/ 653979 w 1034979"/>
                    <a:gd name="connsiteY88" fmla="*/ 1108893 h 1516602"/>
                    <a:gd name="connsiteX89" fmla="*/ 655884 w 1034979"/>
                    <a:gd name="connsiteY89" fmla="*/ 1103178 h 1516602"/>
                    <a:gd name="connsiteX90" fmla="*/ 661599 w 1034979"/>
                    <a:gd name="connsiteY90" fmla="*/ 1101273 h 1516602"/>
                    <a:gd name="connsiteX91" fmla="*/ 671124 w 1034979"/>
                    <a:gd name="connsiteY91" fmla="*/ 1089843 h 1516602"/>
                    <a:gd name="connsiteX92" fmla="*/ 724464 w 1034979"/>
                    <a:gd name="connsiteY92" fmla="*/ 1082223 h 1516602"/>
                    <a:gd name="connsiteX93" fmla="*/ 842574 w 1034979"/>
                    <a:gd name="connsiteY93" fmla="*/ 1084128 h 1516602"/>
                    <a:gd name="connsiteX94" fmla="*/ 871149 w 1034979"/>
                    <a:gd name="connsiteY94" fmla="*/ 1086033 h 1516602"/>
                    <a:gd name="connsiteX95" fmla="*/ 899724 w 1034979"/>
                    <a:gd name="connsiteY95" fmla="*/ 1091748 h 1516602"/>
                    <a:gd name="connsiteX96" fmla="*/ 922584 w 1034979"/>
                    <a:gd name="connsiteY96" fmla="*/ 1095558 h 1516602"/>
                    <a:gd name="connsiteX97" fmla="*/ 951159 w 1034979"/>
                    <a:gd name="connsiteY97" fmla="*/ 1101273 h 1516602"/>
                    <a:gd name="connsiteX98" fmla="*/ 956874 w 1034979"/>
                    <a:gd name="connsiteY98" fmla="*/ 1101273 h 1516602"/>
                    <a:gd name="connsiteX99" fmla="*/ 1002594 w 1034979"/>
                    <a:gd name="connsiteY99" fmla="*/ 1099368 h 1516602"/>
                    <a:gd name="connsiteX100" fmla="*/ 1031169 w 1034979"/>
                    <a:gd name="connsiteY100" fmla="*/ 1091748 h 1516602"/>
                    <a:gd name="connsiteX101" fmla="*/ 1034979 w 1034979"/>
                    <a:gd name="connsiteY101" fmla="*/ 1086033 h 1516602"/>
                    <a:gd name="connsiteX102" fmla="*/ 1033074 w 1034979"/>
                    <a:gd name="connsiteY102" fmla="*/ 1066983 h 1516602"/>
                    <a:gd name="connsiteX103" fmla="*/ 1027359 w 1034979"/>
                    <a:gd name="connsiteY103" fmla="*/ 1063173 h 1516602"/>
                    <a:gd name="connsiteX104" fmla="*/ 1012119 w 1034979"/>
                    <a:gd name="connsiteY104" fmla="*/ 1061268 h 1516602"/>
                    <a:gd name="connsiteX105" fmla="*/ 1006404 w 1034979"/>
                    <a:gd name="connsiteY105" fmla="*/ 1059363 h 1516602"/>
                    <a:gd name="connsiteX106" fmla="*/ 998784 w 1034979"/>
                    <a:gd name="connsiteY106" fmla="*/ 1057458 h 1516602"/>
                    <a:gd name="connsiteX107" fmla="*/ 987354 w 1034979"/>
                    <a:gd name="connsiteY107" fmla="*/ 1049838 h 1516602"/>
                    <a:gd name="connsiteX108" fmla="*/ 975924 w 1034979"/>
                    <a:gd name="connsiteY108" fmla="*/ 1046028 h 1516602"/>
                    <a:gd name="connsiteX109" fmla="*/ 970209 w 1034979"/>
                    <a:gd name="connsiteY109" fmla="*/ 1044123 h 1516602"/>
                    <a:gd name="connsiteX110" fmla="*/ 962589 w 1034979"/>
                    <a:gd name="connsiteY110" fmla="*/ 1042218 h 1516602"/>
                    <a:gd name="connsiteX111" fmla="*/ 956874 w 1034979"/>
                    <a:gd name="connsiteY111" fmla="*/ 1040313 h 1516602"/>
                    <a:gd name="connsiteX112" fmla="*/ 935919 w 1034979"/>
                    <a:gd name="connsiteY112" fmla="*/ 1034598 h 1516602"/>
                    <a:gd name="connsiteX113" fmla="*/ 825429 w 1034979"/>
                    <a:gd name="connsiteY113" fmla="*/ 1034598 h 1516602"/>
                    <a:gd name="connsiteX114" fmla="*/ 730179 w 1034979"/>
                    <a:gd name="connsiteY114" fmla="*/ 1038408 h 1516602"/>
                    <a:gd name="connsiteX115" fmla="*/ 669219 w 1034979"/>
                    <a:gd name="connsiteY115" fmla="*/ 1046028 h 1516602"/>
                    <a:gd name="connsiteX116" fmla="*/ 646359 w 1034979"/>
                    <a:gd name="connsiteY116" fmla="*/ 1049838 h 1516602"/>
                    <a:gd name="connsiteX117" fmla="*/ 642549 w 1034979"/>
                    <a:gd name="connsiteY117" fmla="*/ 1038408 h 1516602"/>
                    <a:gd name="connsiteX118" fmla="*/ 640644 w 1034979"/>
                    <a:gd name="connsiteY118" fmla="*/ 1032693 h 1516602"/>
                    <a:gd name="connsiteX119" fmla="*/ 642549 w 1034979"/>
                    <a:gd name="connsiteY119" fmla="*/ 1015548 h 1516602"/>
                    <a:gd name="connsiteX120" fmla="*/ 644454 w 1034979"/>
                    <a:gd name="connsiteY120" fmla="*/ 1009833 h 1516602"/>
                    <a:gd name="connsiteX121" fmla="*/ 661599 w 1034979"/>
                    <a:gd name="connsiteY121" fmla="*/ 1000308 h 1516602"/>
                    <a:gd name="connsiteX122" fmla="*/ 673029 w 1034979"/>
                    <a:gd name="connsiteY122" fmla="*/ 992688 h 1516602"/>
                    <a:gd name="connsiteX123" fmla="*/ 674934 w 1034979"/>
                    <a:gd name="connsiteY123" fmla="*/ 986973 h 1516602"/>
                    <a:gd name="connsiteX124" fmla="*/ 680649 w 1034979"/>
                    <a:gd name="connsiteY124" fmla="*/ 985068 h 1516602"/>
                    <a:gd name="connsiteX125" fmla="*/ 686364 w 1034979"/>
                    <a:gd name="connsiteY125" fmla="*/ 981258 h 1516602"/>
                    <a:gd name="connsiteX126" fmla="*/ 695889 w 1034979"/>
                    <a:gd name="connsiteY126" fmla="*/ 971733 h 1516602"/>
                    <a:gd name="connsiteX127" fmla="*/ 705414 w 1034979"/>
                    <a:gd name="connsiteY127" fmla="*/ 960303 h 1516602"/>
                    <a:gd name="connsiteX128" fmla="*/ 716844 w 1034979"/>
                    <a:gd name="connsiteY128" fmla="*/ 952683 h 1516602"/>
                    <a:gd name="connsiteX129" fmla="*/ 732084 w 1034979"/>
                    <a:gd name="connsiteY129" fmla="*/ 939348 h 1516602"/>
                    <a:gd name="connsiteX130" fmla="*/ 741609 w 1034979"/>
                    <a:gd name="connsiteY130" fmla="*/ 927918 h 1516602"/>
                    <a:gd name="connsiteX131" fmla="*/ 753039 w 1034979"/>
                    <a:gd name="connsiteY131" fmla="*/ 918393 h 1516602"/>
                    <a:gd name="connsiteX132" fmla="*/ 758754 w 1034979"/>
                    <a:gd name="connsiteY132" fmla="*/ 906963 h 1516602"/>
                    <a:gd name="connsiteX133" fmla="*/ 760659 w 1034979"/>
                    <a:gd name="connsiteY133" fmla="*/ 901248 h 1516602"/>
                    <a:gd name="connsiteX134" fmla="*/ 766374 w 1034979"/>
                    <a:gd name="connsiteY134" fmla="*/ 889818 h 1516602"/>
                    <a:gd name="connsiteX135" fmla="*/ 764469 w 1034979"/>
                    <a:gd name="connsiteY135" fmla="*/ 874578 h 1516602"/>
                    <a:gd name="connsiteX136" fmla="*/ 758754 w 1034979"/>
                    <a:gd name="connsiteY136" fmla="*/ 872673 h 1516602"/>
                    <a:gd name="connsiteX137" fmla="*/ 737799 w 1034979"/>
                    <a:gd name="connsiteY137" fmla="*/ 874578 h 1516602"/>
                    <a:gd name="connsiteX138" fmla="*/ 732084 w 1034979"/>
                    <a:gd name="connsiteY138" fmla="*/ 878388 h 1516602"/>
                    <a:gd name="connsiteX139" fmla="*/ 699699 w 1034979"/>
                    <a:gd name="connsiteY139" fmla="*/ 899343 h 1516602"/>
                    <a:gd name="connsiteX140" fmla="*/ 595181 w 1034979"/>
                    <a:gd name="connsiteY140" fmla="*/ 957831 h 1516602"/>
                    <a:gd name="connsiteX141" fmla="*/ 507294 w 1034979"/>
                    <a:gd name="connsiteY141" fmla="*/ 847908 h 1516602"/>
                    <a:gd name="connsiteX142" fmla="*/ 503484 w 1034979"/>
                    <a:gd name="connsiteY142" fmla="*/ 358323 h 1516602"/>
                    <a:gd name="connsiteX143" fmla="*/ 499674 w 1034979"/>
                    <a:gd name="connsiteY143" fmla="*/ 66858 h 1516602"/>
                    <a:gd name="connsiteX144" fmla="*/ 490149 w 1034979"/>
                    <a:gd name="connsiteY144" fmla="*/ 40188 h 1516602"/>
                    <a:gd name="connsiteX145" fmla="*/ 488244 w 1034979"/>
                    <a:gd name="connsiteY145" fmla="*/ 34473 h 1516602"/>
                    <a:gd name="connsiteX146" fmla="*/ 484434 w 1034979"/>
                    <a:gd name="connsiteY146" fmla="*/ 28758 h 1516602"/>
                    <a:gd name="connsiteX147" fmla="*/ 478719 w 1034979"/>
                    <a:gd name="connsiteY147" fmla="*/ 17328 h 1516602"/>
                    <a:gd name="connsiteX148" fmla="*/ 473004 w 1034979"/>
                    <a:gd name="connsiteY148" fmla="*/ 13518 h 1516602"/>
                    <a:gd name="connsiteX149" fmla="*/ 469194 w 1034979"/>
                    <a:gd name="connsiteY149" fmla="*/ 7803 h 1516602"/>
                    <a:gd name="connsiteX150" fmla="*/ 429189 w 1034979"/>
                    <a:gd name="connsiteY150" fmla="*/ 11613 h 1516602"/>
                    <a:gd name="connsiteX151" fmla="*/ 425379 w 1034979"/>
                    <a:gd name="connsiteY151" fmla="*/ 78288 h 1516602"/>
                    <a:gd name="connsiteX152" fmla="*/ 425379 w 1034979"/>
                    <a:gd name="connsiteY152" fmla="*/ 84003 h 1516602"/>
                    <a:gd name="connsiteX153" fmla="*/ 429189 w 1034979"/>
                    <a:gd name="connsiteY153" fmla="*/ 238308 h 1516602"/>
                    <a:gd name="connsiteX154" fmla="*/ 440619 w 1034979"/>
                    <a:gd name="connsiteY154" fmla="*/ 421188 h 1516602"/>
                    <a:gd name="connsiteX155" fmla="*/ 435265 w 1034979"/>
                    <a:gd name="connsiteY155" fmla="*/ 718368 h 1516602"/>
                    <a:gd name="connsiteX156" fmla="*/ 435059 w 1034979"/>
                    <a:gd name="connsiteY156" fmla="*/ 799046 h 1516602"/>
                    <a:gd name="connsiteX157" fmla="*/ 430322 w 1034979"/>
                    <a:gd name="connsiteY157"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2979 w 1034979"/>
                    <a:gd name="connsiteY15" fmla="*/ 1040313 h 1516602"/>
                    <a:gd name="connsiteX16" fmla="*/ 278694 w 1034979"/>
                    <a:gd name="connsiteY16" fmla="*/ 1076508 h 1516602"/>
                    <a:gd name="connsiteX17" fmla="*/ 280599 w 1034979"/>
                    <a:gd name="connsiteY17" fmla="*/ 1082223 h 1516602"/>
                    <a:gd name="connsiteX18" fmla="*/ 278694 w 1034979"/>
                    <a:gd name="connsiteY18" fmla="*/ 1101273 h 1516602"/>
                    <a:gd name="connsiteX19" fmla="*/ 276789 w 1034979"/>
                    <a:gd name="connsiteY19" fmla="*/ 1110798 h 1516602"/>
                    <a:gd name="connsiteX20" fmla="*/ 263454 w 1034979"/>
                    <a:gd name="connsiteY20" fmla="*/ 1124133 h 1516602"/>
                    <a:gd name="connsiteX21" fmla="*/ 252024 w 1034979"/>
                    <a:gd name="connsiteY21" fmla="*/ 1131753 h 1516602"/>
                    <a:gd name="connsiteX22" fmla="*/ 240594 w 1034979"/>
                    <a:gd name="connsiteY22" fmla="*/ 1135563 h 1516602"/>
                    <a:gd name="connsiteX23" fmla="*/ 27234 w 1034979"/>
                    <a:gd name="connsiteY23" fmla="*/ 1154613 h 1516602"/>
                    <a:gd name="connsiteX24" fmla="*/ 15804 w 1034979"/>
                    <a:gd name="connsiteY24" fmla="*/ 1160328 h 1516602"/>
                    <a:gd name="connsiteX25" fmla="*/ 6279 w 1034979"/>
                    <a:gd name="connsiteY25" fmla="*/ 1169853 h 1516602"/>
                    <a:gd name="connsiteX26" fmla="*/ 4374 w 1034979"/>
                    <a:gd name="connsiteY26" fmla="*/ 1175568 h 1516602"/>
                    <a:gd name="connsiteX27" fmla="*/ 564 w 1034979"/>
                    <a:gd name="connsiteY27" fmla="*/ 1181283 h 1516602"/>
                    <a:gd name="connsiteX28" fmla="*/ 6279 w 1034979"/>
                    <a:gd name="connsiteY28" fmla="*/ 1213668 h 1516602"/>
                    <a:gd name="connsiteX29" fmla="*/ 11994 w 1034979"/>
                    <a:gd name="connsiteY29" fmla="*/ 1217478 h 1516602"/>
                    <a:gd name="connsiteX30" fmla="*/ 17709 w 1034979"/>
                    <a:gd name="connsiteY30" fmla="*/ 1219383 h 1516602"/>
                    <a:gd name="connsiteX31" fmla="*/ 145344 w 1034979"/>
                    <a:gd name="connsiteY31" fmla="*/ 1217478 h 1516602"/>
                    <a:gd name="connsiteX32" fmla="*/ 239202 w 1034979"/>
                    <a:gd name="connsiteY32" fmla="*/ 1214801 h 1516602"/>
                    <a:gd name="connsiteX33" fmla="*/ 318699 w 1034979"/>
                    <a:gd name="connsiteY33" fmla="*/ 1217478 h 1516602"/>
                    <a:gd name="connsiteX34" fmla="*/ 330129 w 1034979"/>
                    <a:gd name="connsiteY34" fmla="*/ 1223193 h 1516602"/>
                    <a:gd name="connsiteX35" fmla="*/ 333939 w 1034979"/>
                    <a:gd name="connsiteY35" fmla="*/ 1228908 h 1516602"/>
                    <a:gd name="connsiteX36" fmla="*/ 339654 w 1034979"/>
                    <a:gd name="connsiteY36" fmla="*/ 1230813 h 1516602"/>
                    <a:gd name="connsiteX37" fmla="*/ 351084 w 1034979"/>
                    <a:gd name="connsiteY37" fmla="*/ 1238433 h 1516602"/>
                    <a:gd name="connsiteX38" fmla="*/ 356799 w 1034979"/>
                    <a:gd name="connsiteY38" fmla="*/ 1242243 h 1516602"/>
                    <a:gd name="connsiteX39" fmla="*/ 360609 w 1034979"/>
                    <a:gd name="connsiteY39" fmla="*/ 1247958 h 1516602"/>
                    <a:gd name="connsiteX40" fmla="*/ 366324 w 1034979"/>
                    <a:gd name="connsiteY40" fmla="*/ 1259388 h 1516602"/>
                    <a:gd name="connsiteX41" fmla="*/ 362514 w 1034979"/>
                    <a:gd name="connsiteY41" fmla="*/ 1286058 h 1516602"/>
                    <a:gd name="connsiteX42" fmla="*/ 358704 w 1034979"/>
                    <a:gd name="connsiteY42" fmla="*/ 1291773 h 1516602"/>
                    <a:gd name="connsiteX43" fmla="*/ 356799 w 1034979"/>
                    <a:gd name="connsiteY43" fmla="*/ 1297488 h 1516602"/>
                    <a:gd name="connsiteX44" fmla="*/ 352989 w 1034979"/>
                    <a:gd name="connsiteY44" fmla="*/ 1303203 h 1516602"/>
                    <a:gd name="connsiteX45" fmla="*/ 351084 w 1034979"/>
                    <a:gd name="connsiteY45" fmla="*/ 1308918 h 1516602"/>
                    <a:gd name="connsiteX46" fmla="*/ 347274 w 1034979"/>
                    <a:gd name="connsiteY46" fmla="*/ 1314633 h 1516602"/>
                    <a:gd name="connsiteX47" fmla="*/ 330129 w 1034979"/>
                    <a:gd name="connsiteY47" fmla="*/ 1381308 h 1516602"/>
                    <a:gd name="connsiteX48" fmla="*/ 328224 w 1034979"/>
                    <a:gd name="connsiteY48" fmla="*/ 1432743 h 1516602"/>
                    <a:gd name="connsiteX49" fmla="*/ 330129 w 1034979"/>
                    <a:gd name="connsiteY49" fmla="*/ 1457508 h 1516602"/>
                    <a:gd name="connsiteX50" fmla="*/ 332034 w 1034979"/>
                    <a:gd name="connsiteY50" fmla="*/ 1463223 h 1516602"/>
                    <a:gd name="connsiteX51" fmla="*/ 335844 w 1034979"/>
                    <a:gd name="connsiteY51" fmla="*/ 1467033 h 1516602"/>
                    <a:gd name="connsiteX52" fmla="*/ 364419 w 1034979"/>
                    <a:gd name="connsiteY52" fmla="*/ 1512753 h 1516602"/>
                    <a:gd name="connsiteX53" fmla="*/ 387279 w 1034979"/>
                    <a:gd name="connsiteY53" fmla="*/ 1514658 h 1516602"/>
                    <a:gd name="connsiteX54" fmla="*/ 392994 w 1034979"/>
                    <a:gd name="connsiteY54" fmla="*/ 1508943 h 1516602"/>
                    <a:gd name="connsiteX55" fmla="*/ 394899 w 1034979"/>
                    <a:gd name="connsiteY55" fmla="*/ 1497513 h 1516602"/>
                    <a:gd name="connsiteX56" fmla="*/ 396804 w 1034979"/>
                    <a:gd name="connsiteY56" fmla="*/ 1491798 h 1516602"/>
                    <a:gd name="connsiteX57" fmla="*/ 398709 w 1034979"/>
                    <a:gd name="connsiteY57" fmla="*/ 1474653 h 1516602"/>
                    <a:gd name="connsiteX58" fmla="*/ 400614 w 1034979"/>
                    <a:gd name="connsiteY58" fmla="*/ 1461318 h 1516602"/>
                    <a:gd name="connsiteX59" fmla="*/ 404424 w 1034979"/>
                    <a:gd name="connsiteY59" fmla="*/ 1404168 h 1516602"/>
                    <a:gd name="connsiteX60" fmla="*/ 410139 w 1034979"/>
                    <a:gd name="connsiteY60" fmla="*/ 1392738 h 1516602"/>
                    <a:gd name="connsiteX61" fmla="*/ 413949 w 1034979"/>
                    <a:gd name="connsiteY61" fmla="*/ 1379403 h 1516602"/>
                    <a:gd name="connsiteX62" fmla="*/ 415854 w 1034979"/>
                    <a:gd name="connsiteY62" fmla="*/ 1373688 h 1516602"/>
                    <a:gd name="connsiteX63" fmla="*/ 417759 w 1034979"/>
                    <a:gd name="connsiteY63" fmla="*/ 1360353 h 1516602"/>
                    <a:gd name="connsiteX64" fmla="*/ 421569 w 1034979"/>
                    <a:gd name="connsiteY64" fmla="*/ 1348923 h 1516602"/>
                    <a:gd name="connsiteX65" fmla="*/ 427284 w 1034979"/>
                    <a:gd name="connsiteY65" fmla="*/ 1335588 h 1516602"/>
                    <a:gd name="connsiteX66" fmla="*/ 467289 w 1034979"/>
                    <a:gd name="connsiteY66" fmla="*/ 1265103 h 1516602"/>
                    <a:gd name="connsiteX67" fmla="*/ 528455 w 1034979"/>
                    <a:gd name="connsiteY67" fmla="*/ 1230091 h 1516602"/>
                    <a:gd name="connsiteX68" fmla="*/ 601154 w 1034979"/>
                    <a:gd name="connsiteY68" fmla="*/ 1221700 h 1516602"/>
                    <a:gd name="connsiteX69" fmla="*/ 720654 w 1034979"/>
                    <a:gd name="connsiteY69" fmla="*/ 1316538 h 1516602"/>
                    <a:gd name="connsiteX70" fmla="*/ 733989 w 1034979"/>
                    <a:gd name="connsiteY70" fmla="*/ 1326063 h 1516602"/>
                    <a:gd name="connsiteX71" fmla="*/ 743514 w 1034979"/>
                    <a:gd name="connsiteY71" fmla="*/ 1327968 h 1516602"/>
                    <a:gd name="connsiteX72" fmla="*/ 749229 w 1034979"/>
                    <a:gd name="connsiteY72" fmla="*/ 1329873 h 1516602"/>
                    <a:gd name="connsiteX73" fmla="*/ 762564 w 1034979"/>
                    <a:gd name="connsiteY73" fmla="*/ 1335588 h 1516602"/>
                    <a:gd name="connsiteX74" fmla="*/ 777804 w 1034979"/>
                    <a:gd name="connsiteY74" fmla="*/ 1333683 h 1516602"/>
                    <a:gd name="connsiteX75" fmla="*/ 789234 w 1034979"/>
                    <a:gd name="connsiteY75" fmla="*/ 1327968 h 1516602"/>
                    <a:gd name="connsiteX76" fmla="*/ 794949 w 1034979"/>
                    <a:gd name="connsiteY76" fmla="*/ 1326063 h 1516602"/>
                    <a:gd name="connsiteX77" fmla="*/ 802569 w 1034979"/>
                    <a:gd name="connsiteY77" fmla="*/ 1308918 h 1516602"/>
                    <a:gd name="connsiteX78" fmla="*/ 800664 w 1034979"/>
                    <a:gd name="connsiteY78" fmla="*/ 1284153 h 1516602"/>
                    <a:gd name="connsiteX79" fmla="*/ 798759 w 1034979"/>
                    <a:gd name="connsiteY79" fmla="*/ 1278438 h 1516602"/>
                    <a:gd name="connsiteX80" fmla="*/ 796854 w 1034979"/>
                    <a:gd name="connsiteY80" fmla="*/ 1270818 h 1516602"/>
                    <a:gd name="connsiteX81" fmla="*/ 783519 w 1034979"/>
                    <a:gd name="connsiteY81" fmla="*/ 1253673 h 1516602"/>
                    <a:gd name="connsiteX82" fmla="*/ 773994 w 1034979"/>
                    <a:gd name="connsiteY82" fmla="*/ 1247958 h 1516602"/>
                    <a:gd name="connsiteX83" fmla="*/ 648264 w 1034979"/>
                    <a:gd name="connsiteY83" fmla="*/ 1156518 h 1516602"/>
                    <a:gd name="connsiteX84" fmla="*/ 644454 w 1034979"/>
                    <a:gd name="connsiteY84" fmla="*/ 1139373 h 1516602"/>
                    <a:gd name="connsiteX85" fmla="*/ 646359 w 1034979"/>
                    <a:gd name="connsiteY85" fmla="*/ 1131753 h 1516602"/>
                    <a:gd name="connsiteX86" fmla="*/ 650169 w 1034979"/>
                    <a:gd name="connsiteY86" fmla="*/ 1114608 h 1516602"/>
                    <a:gd name="connsiteX87" fmla="*/ 653979 w 1034979"/>
                    <a:gd name="connsiteY87" fmla="*/ 1108893 h 1516602"/>
                    <a:gd name="connsiteX88" fmla="*/ 655884 w 1034979"/>
                    <a:gd name="connsiteY88" fmla="*/ 1103178 h 1516602"/>
                    <a:gd name="connsiteX89" fmla="*/ 661599 w 1034979"/>
                    <a:gd name="connsiteY89" fmla="*/ 1101273 h 1516602"/>
                    <a:gd name="connsiteX90" fmla="*/ 671124 w 1034979"/>
                    <a:gd name="connsiteY90" fmla="*/ 1089843 h 1516602"/>
                    <a:gd name="connsiteX91" fmla="*/ 724464 w 1034979"/>
                    <a:gd name="connsiteY91" fmla="*/ 1082223 h 1516602"/>
                    <a:gd name="connsiteX92" fmla="*/ 842574 w 1034979"/>
                    <a:gd name="connsiteY92" fmla="*/ 1084128 h 1516602"/>
                    <a:gd name="connsiteX93" fmla="*/ 871149 w 1034979"/>
                    <a:gd name="connsiteY93" fmla="*/ 1086033 h 1516602"/>
                    <a:gd name="connsiteX94" fmla="*/ 899724 w 1034979"/>
                    <a:gd name="connsiteY94" fmla="*/ 1091748 h 1516602"/>
                    <a:gd name="connsiteX95" fmla="*/ 922584 w 1034979"/>
                    <a:gd name="connsiteY95" fmla="*/ 1095558 h 1516602"/>
                    <a:gd name="connsiteX96" fmla="*/ 951159 w 1034979"/>
                    <a:gd name="connsiteY96" fmla="*/ 1101273 h 1516602"/>
                    <a:gd name="connsiteX97" fmla="*/ 956874 w 1034979"/>
                    <a:gd name="connsiteY97" fmla="*/ 1101273 h 1516602"/>
                    <a:gd name="connsiteX98" fmla="*/ 1002594 w 1034979"/>
                    <a:gd name="connsiteY98" fmla="*/ 1099368 h 1516602"/>
                    <a:gd name="connsiteX99" fmla="*/ 1031169 w 1034979"/>
                    <a:gd name="connsiteY99" fmla="*/ 1091748 h 1516602"/>
                    <a:gd name="connsiteX100" fmla="*/ 1034979 w 1034979"/>
                    <a:gd name="connsiteY100" fmla="*/ 1086033 h 1516602"/>
                    <a:gd name="connsiteX101" fmla="*/ 1033074 w 1034979"/>
                    <a:gd name="connsiteY101" fmla="*/ 1066983 h 1516602"/>
                    <a:gd name="connsiteX102" fmla="*/ 1027359 w 1034979"/>
                    <a:gd name="connsiteY102" fmla="*/ 1063173 h 1516602"/>
                    <a:gd name="connsiteX103" fmla="*/ 1012119 w 1034979"/>
                    <a:gd name="connsiteY103" fmla="*/ 1061268 h 1516602"/>
                    <a:gd name="connsiteX104" fmla="*/ 1006404 w 1034979"/>
                    <a:gd name="connsiteY104" fmla="*/ 1059363 h 1516602"/>
                    <a:gd name="connsiteX105" fmla="*/ 998784 w 1034979"/>
                    <a:gd name="connsiteY105" fmla="*/ 1057458 h 1516602"/>
                    <a:gd name="connsiteX106" fmla="*/ 987354 w 1034979"/>
                    <a:gd name="connsiteY106" fmla="*/ 1049838 h 1516602"/>
                    <a:gd name="connsiteX107" fmla="*/ 975924 w 1034979"/>
                    <a:gd name="connsiteY107" fmla="*/ 1046028 h 1516602"/>
                    <a:gd name="connsiteX108" fmla="*/ 970209 w 1034979"/>
                    <a:gd name="connsiteY108" fmla="*/ 1044123 h 1516602"/>
                    <a:gd name="connsiteX109" fmla="*/ 962589 w 1034979"/>
                    <a:gd name="connsiteY109" fmla="*/ 1042218 h 1516602"/>
                    <a:gd name="connsiteX110" fmla="*/ 956874 w 1034979"/>
                    <a:gd name="connsiteY110" fmla="*/ 1040313 h 1516602"/>
                    <a:gd name="connsiteX111" fmla="*/ 935919 w 1034979"/>
                    <a:gd name="connsiteY111" fmla="*/ 1034598 h 1516602"/>
                    <a:gd name="connsiteX112" fmla="*/ 825429 w 1034979"/>
                    <a:gd name="connsiteY112" fmla="*/ 1034598 h 1516602"/>
                    <a:gd name="connsiteX113" fmla="*/ 730179 w 1034979"/>
                    <a:gd name="connsiteY113" fmla="*/ 1038408 h 1516602"/>
                    <a:gd name="connsiteX114" fmla="*/ 669219 w 1034979"/>
                    <a:gd name="connsiteY114" fmla="*/ 1046028 h 1516602"/>
                    <a:gd name="connsiteX115" fmla="*/ 646359 w 1034979"/>
                    <a:gd name="connsiteY115" fmla="*/ 1049838 h 1516602"/>
                    <a:gd name="connsiteX116" fmla="*/ 642549 w 1034979"/>
                    <a:gd name="connsiteY116" fmla="*/ 1038408 h 1516602"/>
                    <a:gd name="connsiteX117" fmla="*/ 640644 w 1034979"/>
                    <a:gd name="connsiteY117" fmla="*/ 1032693 h 1516602"/>
                    <a:gd name="connsiteX118" fmla="*/ 642549 w 1034979"/>
                    <a:gd name="connsiteY118" fmla="*/ 1015548 h 1516602"/>
                    <a:gd name="connsiteX119" fmla="*/ 644454 w 1034979"/>
                    <a:gd name="connsiteY119" fmla="*/ 1009833 h 1516602"/>
                    <a:gd name="connsiteX120" fmla="*/ 661599 w 1034979"/>
                    <a:gd name="connsiteY120" fmla="*/ 1000308 h 1516602"/>
                    <a:gd name="connsiteX121" fmla="*/ 673029 w 1034979"/>
                    <a:gd name="connsiteY121" fmla="*/ 992688 h 1516602"/>
                    <a:gd name="connsiteX122" fmla="*/ 674934 w 1034979"/>
                    <a:gd name="connsiteY122" fmla="*/ 986973 h 1516602"/>
                    <a:gd name="connsiteX123" fmla="*/ 680649 w 1034979"/>
                    <a:gd name="connsiteY123" fmla="*/ 985068 h 1516602"/>
                    <a:gd name="connsiteX124" fmla="*/ 686364 w 1034979"/>
                    <a:gd name="connsiteY124" fmla="*/ 981258 h 1516602"/>
                    <a:gd name="connsiteX125" fmla="*/ 695889 w 1034979"/>
                    <a:gd name="connsiteY125" fmla="*/ 971733 h 1516602"/>
                    <a:gd name="connsiteX126" fmla="*/ 705414 w 1034979"/>
                    <a:gd name="connsiteY126" fmla="*/ 960303 h 1516602"/>
                    <a:gd name="connsiteX127" fmla="*/ 716844 w 1034979"/>
                    <a:gd name="connsiteY127" fmla="*/ 952683 h 1516602"/>
                    <a:gd name="connsiteX128" fmla="*/ 732084 w 1034979"/>
                    <a:gd name="connsiteY128" fmla="*/ 939348 h 1516602"/>
                    <a:gd name="connsiteX129" fmla="*/ 741609 w 1034979"/>
                    <a:gd name="connsiteY129" fmla="*/ 927918 h 1516602"/>
                    <a:gd name="connsiteX130" fmla="*/ 753039 w 1034979"/>
                    <a:gd name="connsiteY130" fmla="*/ 918393 h 1516602"/>
                    <a:gd name="connsiteX131" fmla="*/ 758754 w 1034979"/>
                    <a:gd name="connsiteY131" fmla="*/ 906963 h 1516602"/>
                    <a:gd name="connsiteX132" fmla="*/ 760659 w 1034979"/>
                    <a:gd name="connsiteY132" fmla="*/ 901248 h 1516602"/>
                    <a:gd name="connsiteX133" fmla="*/ 766374 w 1034979"/>
                    <a:gd name="connsiteY133" fmla="*/ 889818 h 1516602"/>
                    <a:gd name="connsiteX134" fmla="*/ 764469 w 1034979"/>
                    <a:gd name="connsiteY134" fmla="*/ 874578 h 1516602"/>
                    <a:gd name="connsiteX135" fmla="*/ 758754 w 1034979"/>
                    <a:gd name="connsiteY135" fmla="*/ 872673 h 1516602"/>
                    <a:gd name="connsiteX136" fmla="*/ 737799 w 1034979"/>
                    <a:gd name="connsiteY136" fmla="*/ 874578 h 1516602"/>
                    <a:gd name="connsiteX137" fmla="*/ 732084 w 1034979"/>
                    <a:gd name="connsiteY137" fmla="*/ 878388 h 1516602"/>
                    <a:gd name="connsiteX138" fmla="*/ 699699 w 1034979"/>
                    <a:gd name="connsiteY138" fmla="*/ 899343 h 1516602"/>
                    <a:gd name="connsiteX139" fmla="*/ 595181 w 1034979"/>
                    <a:gd name="connsiteY139" fmla="*/ 957831 h 1516602"/>
                    <a:gd name="connsiteX140" fmla="*/ 507294 w 1034979"/>
                    <a:gd name="connsiteY140" fmla="*/ 847908 h 1516602"/>
                    <a:gd name="connsiteX141" fmla="*/ 503484 w 1034979"/>
                    <a:gd name="connsiteY141" fmla="*/ 358323 h 1516602"/>
                    <a:gd name="connsiteX142" fmla="*/ 499674 w 1034979"/>
                    <a:gd name="connsiteY142" fmla="*/ 66858 h 1516602"/>
                    <a:gd name="connsiteX143" fmla="*/ 490149 w 1034979"/>
                    <a:gd name="connsiteY143" fmla="*/ 40188 h 1516602"/>
                    <a:gd name="connsiteX144" fmla="*/ 488244 w 1034979"/>
                    <a:gd name="connsiteY144" fmla="*/ 34473 h 1516602"/>
                    <a:gd name="connsiteX145" fmla="*/ 484434 w 1034979"/>
                    <a:gd name="connsiteY145" fmla="*/ 28758 h 1516602"/>
                    <a:gd name="connsiteX146" fmla="*/ 478719 w 1034979"/>
                    <a:gd name="connsiteY146" fmla="*/ 17328 h 1516602"/>
                    <a:gd name="connsiteX147" fmla="*/ 473004 w 1034979"/>
                    <a:gd name="connsiteY147" fmla="*/ 13518 h 1516602"/>
                    <a:gd name="connsiteX148" fmla="*/ 469194 w 1034979"/>
                    <a:gd name="connsiteY148" fmla="*/ 7803 h 1516602"/>
                    <a:gd name="connsiteX149" fmla="*/ 429189 w 1034979"/>
                    <a:gd name="connsiteY149" fmla="*/ 11613 h 1516602"/>
                    <a:gd name="connsiteX150" fmla="*/ 425379 w 1034979"/>
                    <a:gd name="connsiteY150" fmla="*/ 78288 h 1516602"/>
                    <a:gd name="connsiteX151" fmla="*/ 425379 w 1034979"/>
                    <a:gd name="connsiteY151" fmla="*/ 84003 h 1516602"/>
                    <a:gd name="connsiteX152" fmla="*/ 429189 w 1034979"/>
                    <a:gd name="connsiteY152" fmla="*/ 238308 h 1516602"/>
                    <a:gd name="connsiteX153" fmla="*/ 440619 w 1034979"/>
                    <a:gd name="connsiteY153" fmla="*/ 421188 h 1516602"/>
                    <a:gd name="connsiteX154" fmla="*/ 435265 w 1034979"/>
                    <a:gd name="connsiteY154" fmla="*/ 718368 h 1516602"/>
                    <a:gd name="connsiteX155" fmla="*/ 435059 w 1034979"/>
                    <a:gd name="connsiteY155" fmla="*/ 799046 h 1516602"/>
                    <a:gd name="connsiteX156" fmla="*/ 430322 w 1034979"/>
                    <a:gd name="connsiteY156"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80599 w 1034979"/>
                    <a:gd name="connsiteY16" fmla="*/ 1082223 h 1516602"/>
                    <a:gd name="connsiteX17" fmla="*/ 278694 w 1034979"/>
                    <a:gd name="connsiteY17" fmla="*/ 1101273 h 1516602"/>
                    <a:gd name="connsiteX18" fmla="*/ 276789 w 1034979"/>
                    <a:gd name="connsiteY18" fmla="*/ 1110798 h 1516602"/>
                    <a:gd name="connsiteX19" fmla="*/ 263454 w 1034979"/>
                    <a:gd name="connsiteY19" fmla="*/ 1124133 h 1516602"/>
                    <a:gd name="connsiteX20" fmla="*/ 252024 w 1034979"/>
                    <a:gd name="connsiteY20" fmla="*/ 1131753 h 1516602"/>
                    <a:gd name="connsiteX21" fmla="*/ 240594 w 1034979"/>
                    <a:gd name="connsiteY21" fmla="*/ 1135563 h 1516602"/>
                    <a:gd name="connsiteX22" fmla="*/ 27234 w 1034979"/>
                    <a:gd name="connsiteY22" fmla="*/ 1154613 h 1516602"/>
                    <a:gd name="connsiteX23" fmla="*/ 15804 w 1034979"/>
                    <a:gd name="connsiteY23" fmla="*/ 1160328 h 1516602"/>
                    <a:gd name="connsiteX24" fmla="*/ 6279 w 1034979"/>
                    <a:gd name="connsiteY24" fmla="*/ 1169853 h 1516602"/>
                    <a:gd name="connsiteX25" fmla="*/ 4374 w 1034979"/>
                    <a:gd name="connsiteY25" fmla="*/ 1175568 h 1516602"/>
                    <a:gd name="connsiteX26" fmla="*/ 564 w 1034979"/>
                    <a:gd name="connsiteY26" fmla="*/ 1181283 h 1516602"/>
                    <a:gd name="connsiteX27" fmla="*/ 6279 w 1034979"/>
                    <a:gd name="connsiteY27" fmla="*/ 1213668 h 1516602"/>
                    <a:gd name="connsiteX28" fmla="*/ 11994 w 1034979"/>
                    <a:gd name="connsiteY28" fmla="*/ 1217478 h 1516602"/>
                    <a:gd name="connsiteX29" fmla="*/ 17709 w 1034979"/>
                    <a:gd name="connsiteY29" fmla="*/ 1219383 h 1516602"/>
                    <a:gd name="connsiteX30" fmla="*/ 145344 w 1034979"/>
                    <a:gd name="connsiteY30" fmla="*/ 1217478 h 1516602"/>
                    <a:gd name="connsiteX31" fmla="*/ 239202 w 1034979"/>
                    <a:gd name="connsiteY31" fmla="*/ 1214801 h 1516602"/>
                    <a:gd name="connsiteX32" fmla="*/ 318699 w 1034979"/>
                    <a:gd name="connsiteY32" fmla="*/ 1217478 h 1516602"/>
                    <a:gd name="connsiteX33" fmla="*/ 330129 w 1034979"/>
                    <a:gd name="connsiteY33" fmla="*/ 1223193 h 1516602"/>
                    <a:gd name="connsiteX34" fmla="*/ 333939 w 1034979"/>
                    <a:gd name="connsiteY34" fmla="*/ 1228908 h 1516602"/>
                    <a:gd name="connsiteX35" fmla="*/ 339654 w 1034979"/>
                    <a:gd name="connsiteY35" fmla="*/ 1230813 h 1516602"/>
                    <a:gd name="connsiteX36" fmla="*/ 351084 w 1034979"/>
                    <a:gd name="connsiteY36" fmla="*/ 1238433 h 1516602"/>
                    <a:gd name="connsiteX37" fmla="*/ 356799 w 1034979"/>
                    <a:gd name="connsiteY37" fmla="*/ 1242243 h 1516602"/>
                    <a:gd name="connsiteX38" fmla="*/ 360609 w 1034979"/>
                    <a:gd name="connsiteY38" fmla="*/ 1247958 h 1516602"/>
                    <a:gd name="connsiteX39" fmla="*/ 366324 w 1034979"/>
                    <a:gd name="connsiteY39" fmla="*/ 1259388 h 1516602"/>
                    <a:gd name="connsiteX40" fmla="*/ 362514 w 1034979"/>
                    <a:gd name="connsiteY40" fmla="*/ 1286058 h 1516602"/>
                    <a:gd name="connsiteX41" fmla="*/ 358704 w 1034979"/>
                    <a:gd name="connsiteY41" fmla="*/ 1291773 h 1516602"/>
                    <a:gd name="connsiteX42" fmla="*/ 356799 w 1034979"/>
                    <a:gd name="connsiteY42" fmla="*/ 1297488 h 1516602"/>
                    <a:gd name="connsiteX43" fmla="*/ 352989 w 1034979"/>
                    <a:gd name="connsiteY43" fmla="*/ 1303203 h 1516602"/>
                    <a:gd name="connsiteX44" fmla="*/ 351084 w 1034979"/>
                    <a:gd name="connsiteY44" fmla="*/ 1308918 h 1516602"/>
                    <a:gd name="connsiteX45" fmla="*/ 347274 w 1034979"/>
                    <a:gd name="connsiteY45" fmla="*/ 1314633 h 1516602"/>
                    <a:gd name="connsiteX46" fmla="*/ 330129 w 1034979"/>
                    <a:gd name="connsiteY46" fmla="*/ 1381308 h 1516602"/>
                    <a:gd name="connsiteX47" fmla="*/ 328224 w 1034979"/>
                    <a:gd name="connsiteY47" fmla="*/ 1432743 h 1516602"/>
                    <a:gd name="connsiteX48" fmla="*/ 330129 w 1034979"/>
                    <a:gd name="connsiteY48" fmla="*/ 1457508 h 1516602"/>
                    <a:gd name="connsiteX49" fmla="*/ 332034 w 1034979"/>
                    <a:gd name="connsiteY49" fmla="*/ 1463223 h 1516602"/>
                    <a:gd name="connsiteX50" fmla="*/ 335844 w 1034979"/>
                    <a:gd name="connsiteY50" fmla="*/ 1467033 h 1516602"/>
                    <a:gd name="connsiteX51" fmla="*/ 364419 w 1034979"/>
                    <a:gd name="connsiteY51" fmla="*/ 1512753 h 1516602"/>
                    <a:gd name="connsiteX52" fmla="*/ 387279 w 1034979"/>
                    <a:gd name="connsiteY52" fmla="*/ 1514658 h 1516602"/>
                    <a:gd name="connsiteX53" fmla="*/ 392994 w 1034979"/>
                    <a:gd name="connsiteY53" fmla="*/ 1508943 h 1516602"/>
                    <a:gd name="connsiteX54" fmla="*/ 394899 w 1034979"/>
                    <a:gd name="connsiteY54" fmla="*/ 1497513 h 1516602"/>
                    <a:gd name="connsiteX55" fmla="*/ 396804 w 1034979"/>
                    <a:gd name="connsiteY55" fmla="*/ 1491798 h 1516602"/>
                    <a:gd name="connsiteX56" fmla="*/ 398709 w 1034979"/>
                    <a:gd name="connsiteY56" fmla="*/ 1474653 h 1516602"/>
                    <a:gd name="connsiteX57" fmla="*/ 400614 w 1034979"/>
                    <a:gd name="connsiteY57" fmla="*/ 1461318 h 1516602"/>
                    <a:gd name="connsiteX58" fmla="*/ 404424 w 1034979"/>
                    <a:gd name="connsiteY58" fmla="*/ 1404168 h 1516602"/>
                    <a:gd name="connsiteX59" fmla="*/ 410139 w 1034979"/>
                    <a:gd name="connsiteY59" fmla="*/ 1392738 h 1516602"/>
                    <a:gd name="connsiteX60" fmla="*/ 413949 w 1034979"/>
                    <a:gd name="connsiteY60" fmla="*/ 1379403 h 1516602"/>
                    <a:gd name="connsiteX61" fmla="*/ 415854 w 1034979"/>
                    <a:gd name="connsiteY61" fmla="*/ 1373688 h 1516602"/>
                    <a:gd name="connsiteX62" fmla="*/ 417759 w 1034979"/>
                    <a:gd name="connsiteY62" fmla="*/ 1360353 h 1516602"/>
                    <a:gd name="connsiteX63" fmla="*/ 421569 w 1034979"/>
                    <a:gd name="connsiteY63" fmla="*/ 1348923 h 1516602"/>
                    <a:gd name="connsiteX64" fmla="*/ 427284 w 1034979"/>
                    <a:gd name="connsiteY64" fmla="*/ 1335588 h 1516602"/>
                    <a:gd name="connsiteX65" fmla="*/ 467289 w 1034979"/>
                    <a:gd name="connsiteY65" fmla="*/ 1265103 h 1516602"/>
                    <a:gd name="connsiteX66" fmla="*/ 528455 w 1034979"/>
                    <a:gd name="connsiteY66" fmla="*/ 1230091 h 1516602"/>
                    <a:gd name="connsiteX67" fmla="*/ 601154 w 1034979"/>
                    <a:gd name="connsiteY67" fmla="*/ 1221700 h 1516602"/>
                    <a:gd name="connsiteX68" fmla="*/ 720654 w 1034979"/>
                    <a:gd name="connsiteY68" fmla="*/ 1316538 h 1516602"/>
                    <a:gd name="connsiteX69" fmla="*/ 733989 w 1034979"/>
                    <a:gd name="connsiteY69" fmla="*/ 1326063 h 1516602"/>
                    <a:gd name="connsiteX70" fmla="*/ 743514 w 1034979"/>
                    <a:gd name="connsiteY70" fmla="*/ 1327968 h 1516602"/>
                    <a:gd name="connsiteX71" fmla="*/ 749229 w 1034979"/>
                    <a:gd name="connsiteY71" fmla="*/ 1329873 h 1516602"/>
                    <a:gd name="connsiteX72" fmla="*/ 762564 w 1034979"/>
                    <a:gd name="connsiteY72" fmla="*/ 1335588 h 1516602"/>
                    <a:gd name="connsiteX73" fmla="*/ 777804 w 1034979"/>
                    <a:gd name="connsiteY73" fmla="*/ 1333683 h 1516602"/>
                    <a:gd name="connsiteX74" fmla="*/ 789234 w 1034979"/>
                    <a:gd name="connsiteY74" fmla="*/ 1327968 h 1516602"/>
                    <a:gd name="connsiteX75" fmla="*/ 794949 w 1034979"/>
                    <a:gd name="connsiteY75" fmla="*/ 1326063 h 1516602"/>
                    <a:gd name="connsiteX76" fmla="*/ 802569 w 1034979"/>
                    <a:gd name="connsiteY76" fmla="*/ 1308918 h 1516602"/>
                    <a:gd name="connsiteX77" fmla="*/ 800664 w 1034979"/>
                    <a:gd name="connsiteY77" fmla="*/ 1284153 h 1516602"/>
                    <a:gd name="connsiteX78" fmla="*/ 798759 w 1034979"/>
                    <a:gd name="connsiteY78" fmla="*/ 1278438 h 1516602"/>
                    <a:gd name="connsiteX79" fmla="*/ 796854 w 1034979"/>
                    <a:gd name="connsiteY79" fmla="*/ 1270818 h 1516602"/>
                    <a:gd name="connsiteX80" fmla="*/ 783519 w 1034979"/>
                    <a:gd name="connsiteY80" fmla="*/ 1253673 h 1516602"/>
                    <a:gd name="connsiteX81" fmla="*/ 773994 w 1034979"/>
                    <a:gd name="connsiteY81" fmla="*/ 1247958 h 1516602"/>
                    <a:gd name="connsiteX82" fmla="*/ 648264 w 1034979"/>
                    <a:gd name="connsiteY82" fmla="*/ 1156518 h 1516602"/>
                    <a:gd name="connsiteX83" fmla="*/ 644454 w 1034979"/>
                    <a:gd name="connsiteY83" fmla="*/ 1139373 h 1516602"/>
                    <a:gd name="connsiteX84" fmla="*/ 646359 w 1034979"/>
                    <a:gd name="connsiteY84" fmla="*/ 1131753 h 1516602"/>
                    <a:gd name="connsiteX85" fmla="*/ 650169 w 1034979"/>
                    <a:gd name="connsiteY85" fmla="*/ 1114608 h 1516602"/>
                    <a:gd name="connsiteX86" fmla="*/ 653979 w 1034979"/>
                    <a:gd name="connsiteY86" fmla="*/ 1108893 h 1516602"/>
                    <a:gd name="connsiteX87" fmla="*/ 655884 w 1034979"/>
                    <a:gd name="connsiteY87" fmla="*/ 1103178 h 1516602"/>
                    <a:gd name="connsiteX88" fmla="*/ 661599 w 1034979"/>
                    <a:gd name="connsiteY88" fmla="*/ 1101273 h 1516602"/>
                    <a:gd name="connsiteX89" fmla="*/ 671124 w 1034979"/>
                    <a:gd name="connsiteY89" fmla="*/ 1089843 h 1516602"/>
                    <a:gd name="connsiteX90" fmla="*/ 724464 w 1034979"/>
                    <a:gd name="connsiteY90" fmla="*/ 1082223 h 1516602"/>
                    <a:gd name="connsiteX91" fmla="*/ 842574 w 1034979"/>
                    <a:gd name="connsiteY91" fmla="*/ 1084128 h 1516602"/>
                    <a:gd name="connsiteX92" fmla="*/ 871149 w 1034979"/>
                    <a:gd name="connsiteY92" fmla="*/ 1086033 h 1516602"/>
                    <a:gd name="connsiteX93" fmla="*/ 899724 w 1034979"/>
                    <a:gd name="connsiteY93" fmla="*/ 1091748 h 1516602"/>
                    <a:gd name="connsiteX94" fmla="*/ 922584 w 1034979"/>
                    <a:gd name="connsiteY94" fmla="*/ 1095558 h 1516602"/>
                    <a:gd name="connsiteX95" fmla="*/ 951159 w 1034979"/>
                    <a:gd name="connsiteY95" fmla="*/ 1101273 h 1516602"/>
                    <a:gd name="connsiteX96" fmla="*/ 956874 w 1034979"/>
                    <a:gd name="connsiteY96" fmla="*/ 1101273 h 1516602"/>
                    <a:gd name="connsiteX97" fmla="*/ 1002594 w 1034979"/>
                    <a:gd name="connsiteY97" fmla="*/ 1099368 h 1516602"/>
                    <a:gd name="connsiteX98" fmla="*/ 1031169 w 1034979"/>
                    <a:gd name="connsiteY98" fmla="*/ 1091748 h 1516602"/>
                    <a:gd name="connsiteX99" fmla="*/ 1034979 w 1034979"/>
                    <a:gd name="connsiteY99" fmla="*/ 1086033 h 1516602"/>
                    <a:gd name="connsiteX100" fmla="*/ 1033074 w 1034979"/>
                    <a:gd name="connsiteY100" fmla="*/ 1066983 h 1516602"/>
                    <a:gd name="connsiteX101" fmla="*/ 1027359 w 1034979"/>
                    <a:gd name="connsiteY101" fmla="*/ 1063173 h 1516602"/>
                    <a:gd name="connsiteX102" fmla="*/ 1012119 w 1034979"/>
                    <a:gd name="connsiteY102" fmla="*/ 1061268 h 1516602"/>
                    <a:gd name="connsiteX103" fmla="*/ 1006404 w 1034979"/>
                    <a:gd name="connsiteY103" fmla="*/ 1059363 h 1516602"/>
                    <a:gd name="connsiteX104" fmla="*/ 998784 w 1034979"/>
                    <a:gd name="connsiteY104" fmla="*/ 1057458 h 1516602"/>
                    <a:gd name="connsiteX105" fmla="*/ 987354 w 1034979"/>
                    <a:gd name="connsiteY105" fmla="*/ 1049838 h 1516602"/>
                    <a:gd name="connsiteX106" fmla="*/ 975924 w 1034979"/>
                    <a:gd name="connsiteY106" fmla="*/ 1046028 h 1516602"/>
                    <a:gd name="connsiteX107" fmla="*/ 970209 w 1034979"/>
                    <a:gd name="connsiteY107" fmla="*/ 1044123 h 1516602"/>
                    <a:gd name="connsiteX108" fmla="*/ 962589 w 1034979"/>
                    <a:gd name="connsiteY108" fmla="*/ 1042218 h 1516602"/>
                    <a:gd name="connsiteX109" fmla="*/ 956874 w 1034979"/>
                    <a:gd name="connsiteY109" fmla="*/ 1040313 h 1516602"/>
                    <a:gd name="connsiteX110" fmla="*/ 935919 w 1034979"/>
                    <a:gd name="connsiteY110" fmla="*/ 1034598 h 1516602"/>
                    <a:gd name="connsiteX111" fmla="*/ 825429 w 1034979"/>
                    <a:gd name="connsiteY111" fmla="*/ 1034598 h 1516602"/>
                    <a:gd name="connsiteX112" fmla="*/ 730179 w 1034979"/>
                    <a:gd name="connsiteY112" fmla="*/ 1038408 h 1516602"/>
                    <a:gd name="connsiteX113" fmla="*/ 669219 w 1034979"/>
                    <a:gd name="connsiteY113" fmla="*/ 1046028 h 1516602"/>
                    <a:gd name="connsiteX114" fmla="*/ 646359 w 1034979"/>
                    <a:gd name="connsiteY114" fmla="*/ 1049838 h 1516602"/>
                    <a:gd name="connsiteX115" fmla="*/ 642549 w 1034979"/>
                    <a:gd name="connsiteY115" fmla="*/ 1038408 h 1516602"/>
                    <a:gd name="connsiteX116" fmla="*/ 640644 w 1034979"/>
                    <a:gd name="connsiteY116" fmla="*/ 1032693 h 1516602"/>
                    <a:gd name="connsiteX117" fmla="*/ 642549 w 1034979"/>
                    <a:gd name="connsiteY117" fmla="*/ 1015548 h 1516602"/>
                    <a:gd name="connsiteX118" fmla="*/ 644454 w 1034979"/>
                    <a:gd name="connsiteY118" fmla="*/ 1009833 h 1516602"/>
                    <a:gd name="connsiteX119" fmla="*/ 661599 w 1034979"/>
                    <a:gd name="connsiteY119" fmla="*/ 1000308 h 1516602"/>
                    <a:gd name="connsiteX120" fmla="*/ 673029 w 1034979"/>
                    <a:gd name="connsiteY120" fmla="*/ 992688 h 1516602"/>
                    <a:gd name="connsiteX121" fmla="*/ 674934 w 1034979"/>
                    <a:gd name="connsiteY121" fmla="*/ 986973 h 1516602"/>
                    <a:gd name="connsiteX122" fmla="*/ 680649 w 1034979"/>
                    <a:gd name="connsiteY122" fmla="*/ 985068 h 1516602"/>
                    <a:gd name="connsiteX123" fmla="*/ 686364 w 1034979"/>
                    <a:gd name="connsiteY123" fmla="*/ 981258 h 1516602"/>
                    <a:gd name="connsiteX124" fmla="*/ 695889 w 1034979"/>
                    <a:gd name="connsiteY124" fmla="*/ 971733 h 1516602"/>
                    <a:gd name="connsiteX125" fmla="*/ 705414 w 1034979"/>
                    <a:gd name="connsiteY125" fmla="*/ 960303 h 1516602"/>
                    <a:gd name="connsiteX126" fmla="*/ 716844 w 1034979"/>
                    <a:gd name="connsiteY126" fmla="*/ 952683 h 1516602"/>
                    <a:gd name="connsiteX127" fmla="*/ 732084 w 1034979"/>
                    <a:gd name="connsiteY127" fmla="*/ 939348 h 1516602"/>
                    <a:gd name="connsiteX128" fmla="*/ 741609 w 1034979"/>
                    <a:gd name="connsiteY128" fmla="*/ 927918 h 1516602"/>
                    <a:gd name="connsiteX129" fmla="*/ 753039 w 1034979"/>
                    <a:gd name="connsiteY129" fmla="*/ 918393 h 1516602"/>
                    <a:gd name="connsiteX130" fmla="*/ 758754 w 1034979"/>
                    <a:gd name="connsiteY130" fmla="*/ 906963 h 1516602"/>
                    <a:gd name="connsiteX131" fmla="*/ 760659 w 1034979"/>
                    <a:gd name="connsiteY131" fmla="*/ 901248 h 1516602"/>
                    <a:gd name="connsiteX132" fmla="*/ 766374 w 1034979"/>
                    <a:gd name="connsiteY132" fmla="*/ 889818 h 1516602"/>
                    <a:gd name="connsiteX133" fmla="*/ 764469 w 1034979"/>
                    <a:gd name="connsiteY133" fmla="*/ 874578 h 1516602"/>
                    <a:gd name="connsiteX134" fmla="*/ 758754 w 1034979"/>
                    <a:gd name="connsiteY134" fmla="*/ 872673 h 1516602"/>
                    <a:gd name="connsiteX135" fmla="*/ 737799 w 1034979"/>
                    <a:gd name="connsiteY135" fmla="*/ 874578 h 1516602"/>
                    <a:gd name="connsiteX136" fmla="*/ 732084 w 1034979"/>
                    <a:gd name="connsiteY136" fmla="*/ 878388 h 1516602"/>
                    <a:gd name="connsiteX137" fmla="*/ 699699 w 1034979"/>
                    <a:gd name="connsiteY137" fmla="*/ 899343 h 1516602"/>
                    <a:gd name="connsiteX138" fmla="*/ 595181 w 1034979"/>
                    <a:gd name="connsiteY138" fmla="*/ 957831 h 1516602"/>
                    <a:gd name="connsiteX139" fmla="*/ 507294 w 1034979"/>
                    <a:gd name="connsiteY139" fmla="*/ 847908 h 1516602"/>
                    <a:gd name="connsiteX140" fmla="*/ 503484 w 1034979"/>
                    <a:gd name="connsiteY140" fmla="*/ 358323 h 1516602"/>
                    <a:gd name="connsiteX141" fmla="*/ 499674 w 1034979"/>
                    <a:gd name="connsiteY141" fmla="*/ 66858 h 1516602"/>
                    <a:gd name="connsiteX142" fmla="*/ 490149 w 1034979"/>
                    <a:gd name="connsiteY142" fmla="*/ 40188 h 1516602"/>
                    <a:gd name="connsiteX143" fmla="*/ 488244 w 1034979"/>
                    <a:gd name="connsiteY143" fmla="*/ 34473 h 1516602"/>
                    <a:gd name="connsiteX144" fmla="*/ 484434 w 1034979"/>
                    <a:gd name="connsiteY144" fmla="*/ 28758 h 1516602"/>
                    <a:gd name="connsiteX145" fmla="*/ 478719 w 1034979"/>
                    <a:gd name="connsiteY145" fmla="*/ 17328 h 1516602"/>
                    <a:gd name="connsiteX146" fmla="*/ 473004 w 1034979"/>
                    <a:gd name="connsiteY146" fmla="*/ 13518 h 1516602"/>
                    <a:gd name="connsiteX147" fmla="*/ 469194 w 1034979"/>
                    <a:gd name="connsiteY147" fmla="*/ 7803 h 1516602"/>
                    <a:gd name="connsiteX148" fmla="*/ 429189 w 1034979"/>
                    <a:gd name="connsiteY148" fmla="*/ 11613 h 1516602"/>
                    <a:gd name="connsiteX149" fmla="*/ 425379 w 1034979"/>
                    <a:gd name="connsiteY149" fmla="*/ 78288 h 1516602"/>
                    <a:gd name="connsiteX150" fmla="*/ 425379 w 1034979"/>
                    <a:gd name="connsiteY150" fmla="*/ 84003 h 1516602"/>
                    <a:gd name="connsiteX151" fmla="*/ 429189 w 1034979"/>
                    <a:gd name="connsiteY151" fmla="*/ 238308 h 1516602"/>
                    <a:gd name="connsiteX152" fmla="*/ 440619 w 1034979"/>
                    <a:gd name="connsiteY152" fmla="*/ 421188 h 1516602"/>
                    <a:gd name="connsiteX153" fmla="*/ 435265 w 1034979"/>
                    <a:gd name="connsiteY153" fmla="*/ 718368 h 1516602"/>
                    <a:gd name="connsiteX154" fmla="*/ 435059 w 1034979"/>
                    <a:gd name="connsiteY154" fmla="*/ 799046 h 1516602"/>
                    <a:gd name="connsiteX155" fmla="*/ 430322 w 1034979"/>
                    <a:gd name="connsiteY155"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78694 w 1034979"/>
                    <a:gd name="connsiteY16" fmla="*/ 1101273 h 1516602"/>
                    <a:gd name="connsiteX17" fmla="*/ 276789 w 1034979"/>
                    <a:gd name="connsiteY17" fmla="*/ 1110798 h 1516602"/>
                    <a:gd name="connsiteX18" fmla="*/ 263454 w 1034979"/>
                    <a:gd name="connsiteY18" fmla="*/ 1124133 h 1516602"/>
                    <a:gd name="connsiteX19" fmla="*/ 252024 w 1034979"/>
                    <a:gd name="connsiteY19" fmla="*/ 1131753 h 1516602"/>
                    <a:gd name="connsiteX20" fmla="*/ 240594 w 1034979"/>
                    <a:gd name="connsiteY20" fmla="*/ 1135563 h 1516602"/>
                    <a:gd name="connsiteX21" fmla="*/ 27234 w 1034979"/>
                    <a:gd name="connsiteY21" fmla="*/ 1154613 h 1516602"/>
                    <a:gd name="connsiteX22" fmla="*/ 15804 w 1034979"/>
                    <a:gd name="connsiteY22" fmla="*/ 1160328 h 1516602"/>
                    <a:gd name="connsiteX23" fmla="*/ 6279 w 1034979"/>
                    <a:gd name="connsiteY23" fmla="*/ 1169853 h 1516602"/>
                    <a:gd name="connsiteX24" fmla="*/ 4374 w 1034979"/>
                    <a:gd name="connsiteY24" fmla="*/ 1175568 h 1516602"/>
                    <a:gd name="connsiteX25" fmla="*/ 564 w 1034979"/>
                    <a:gd name="connsiteY25" fmla="*/ 1181283 h 1516602"/>
                    <a:gd name="connsiteX26" fmla="*/ 6279 w 1034979"/>
                    <a:gd name="connsiteY26" fmla="*/ 1213668 h 1516602"/>
                    <a:gd name="connsiteX27" fmla="*/ 11994 w 1034979"/>
                    <a:gd name="connsiteY27" fmla="*/ 1217478 h 1516602"/>
                    <a:gd name="connsiteX28" fmla="*/ 17709 w 1034979"/>
                    <a:gd name="connsiteY28" fmla="*/ 1219383 h 1516602"/>
                    <a:gd name="connsiteX29" fmla="*/ 145344 w 1034979"/>
                    <a:gd name="connsiteY29" fmla="*/ 1217478 h 1516602"/>
                    <a:gd name="connsiteX30" fmla="*/ 239202 w 1034979"/>
                    <a:gd name="connsiteY30" fmla="*/ 1214801 h 1516602"/>
                    <a:gd name="connsiteX31" fmla="*/ 318699 w 1034979"/>
                    <a:gd name="connsiteY31" fmla="*/ 1217478 h 1516602"/>
                    <a:gd name="connsiteX32" fmla="*/ 330129 w 1034979"/>
                    <a:gd name="connsiteY32" fmla="*/ 1223193 h 1516602"/>
                    <a:gd name="connsiteX33" fmla="*/ 333939 w 1034979"/>
                    <a:gd name="connsiteY33" fmla="*/ 1228908 h 1516602"/>
                    <a:gd name="connsiteX34" fmla="*/ 339654 w 1034979"/>
                    <a:gd name="connsiteY34" fmla="*/ 1230813 h 1516602"/>
                    <a:gd name="connsiteX35" fmla="*/ 351084 w 1034979"/>
                    <a:gd name="connsiteY35" fmla="*/ 1238433 h 1516602"/>
                    <a:gd name="connsiteX36" fmla="*/ 356799 w 1034979"/>
                    <a:gd name="connsiteY36" fmla="*/ 1242243 h 1516602"/>
                    <a:gd name="connsiteX37" fmla="*/ 360609 w 1034979"/>
                    <a:gd name="connsiteY37" fmla="*/ 1247958 h 1516602"/>
                    <a:gd name="connsiteX38" fmla="*/ 366324 w 1034979"/>
                    <a:gd name="connsiteY38" fmla="*/ 1259388 h 1516602"/>
                    <a:gd name="connsiteX39" fmla="*/ 362514 w 1034979"/>
                    <a:gd name="connsiteY39" fmla="*/ 1286058 h 1516602"/>
                    <a:gd name="connsiteX40" fmla="*/ 358704 w 1034979"/>
                    <a:gd name="connsiteY40" fmla="*/ 1291773 h 1516602"/>
                    <a:gd name="connsiteX41" fmla="*/ 356799 w 1034979"/>
                    <a:gd name="connsiteY41" fmla="*/ 1297488 h 1516602"/>
                    <a:gd name="connsiteX42" fmla="*/ 352989 w 1034979"/>
                    <a:gd name="connsiteY42" fmla="*/ 1303203 h 1516602"/>
                    <a:gd name="connsiteX43" fmla="*/ 351084 w 1034979"/>
                    <a:gd name="connsiteY43" fmla="*/ 1308918 h 1516602"/>
                    <a:gd name="connsiteX44" fmla="*/ 347274 w 1034979"/>
                    <a:gd name="connsiteY44" fmla="*/ 1314633 h 1516602"/>
                    <a:gd name="connsiteX45" fmla="*/ 330129 w 1034979"/>
                    <a:gd name="connsiteY45" fmla="*/ 1381308 h 1516602"/>
                    <a:gd name="connsiteX46" fmla="*/ 328224 w 1034979"/>
                    <a:gd name="connsiteY46" fmla="*/ 1432743 h 1516602"/>
                    <a:gd name="connsiteX47" fmla="*/ 330129 w 1034979"/>
                    <a:gd name="connsiteY47" fmla="*/ 1457508 h 1516602"/>
                    <a:gd name="connsiteX48" fmla="*/ 332034 w 1034979"/>
                    <a:gd name="connsiteY48" fmla="*/ 1463223 h 1516602"/>
                    <a:gd name="connsiteX49" fmla="*/ 335844 w 1034979"/>
                    <a:gd name="connsiteY49" fmla="*/ 1467033 h 1516602"/>
                    <a:gd name="connsiteX50" fmla="*/ 364419 w 1034979"/>
                    <a:gd name="connsiteY50" fmla="*/ 1512753 h 1516602"/>
                    <a:gd name="connsiteX51" fmla="*/ 387279 w 1034979"/>
                    <a:gd name="connsiteY51" fmla="*/ 1514658 h 1516602"/>
                    <a:gd name="connsiteX52" fmla="*/ 392994 w 1034979"/>
                    <a:gd name="connsiteY52" fmla="*/ 1508943 h 1516602"/>
                    <a:gd name="connsiteX53" fmla="*/ 394899 w 1034979"/>
                    <a:gd name="connsiteY53" fmla="*/ 1497513 h 1516602"/>
                    <a:gd name="connsiteX54" fmla="*/ 396804 w 1034979"/>
                    <a:gd name="connsiteY54" fmla="*/ 1491798 h 1516602"/>
                    <a:gd name="connsiteX55" fmla="*/ 398709 w 1034979"/>
                    <a:gd name="connsiteY55" fmla="*/ 1474653 h 1516602"/>
                    <a:gd name="connsiteX56" fmla="*/ 400614 w 1034979"/>
                    <a:gd name="connsiteY56" fmla="*/ 1461318 h 1516602"/>
                    <a:gd name="connsiteX57" fmla="*/ 404424 w 1034979"/>
                    <a:gd name="connsiteY57" fmla="*/ 1404168 h 1516602"/>
                    <a:gd name="connsiteX58" fmla="*/ 410139 w 1034979"/>
                    <a:gd name="connsiteY58" fmla="*/ 1392738 h 1516602"/>
                    <a:gd name="connsiteX59" fmla="*/ 413949 w 1034979"/>
                    <a:gd name="connsiteY59" fmla="*/ 1379403 h 1516602"/>
                    <a:gd name="connsiteX60" fmla="*/ 415854 w 1034979"/>
                    <a:gd name="connsiteY60" fmla="*/ 1373688 h 1516602"/>
                    <a:gd name="connsiteX61" fmla="*/ 417759 w 1034979"/>
                    <a:gd name="connsiteY61" fmla="*/ 1360353 h 1516602"/>
                    <a:gd name="connsiteX62" fmla="*/ 421569 w 1034979"/>
                    <a:gd name="connsiteY62" fmla="*/ 1348923 h 1516602"/>
                    <a:gd name="connsiteX63" fmla="*/ 427284 w 1034979"/>
                    <a:gd name="connsiteY63" fmla="*/ 1335588 h 1516602"/>
                    <a:gd name="connsiteX64" fmla="*/ 467289 w 1034979"/>
                    <a:gd name="connsiteY64" fmla="*/ 1265103 h 1516602"/>
                    <a:gd name="connsiteX65" fmla="*/ 528455 w 1034979"/>
                    <a:gd name="connsiteY65" fmla="*/ 1230091 h 1516602"/>
                    <a:gd name="connsiteX66" fmla="*/ 601154 w 1034979"/>
                    <a:gd name="connsiteY66" fmla="*/ 1221700 h 1516602"/>
                    <a:gd name="connsiteX67" fmla="*/ 720654 w 1034979"/>
                    <a:gd name="connsiteY67" fmla="*/ 1316538 h 1516602"/>
                    <a:gd name="connsiteX68" fmla="*/ 733989 w 1034979"/>
                    <a:gd name="connsiteY68" fmla="*/ 1326063 h 1516602"/>
                    <a:gd name="connsiteX69" fmla="*/ 743514 w 1034979"/>
                    <a:gd name="connsiteY69" fmla="*/ 1327968 h 1516602"/>
                    <a:gd name="connsiteX70" fmla="*/ 749229 w 1034979"/>
                    <a:gd name="connsiteY70" fmla="*/ 1329873 h 1516602"/>
                    <a:gd name="connsiteX71" fmla="*/ 762564 w 1034979"/>
                    <a:gd name="connsiteY71" fmla="*/ 1335588 h 1516602"/>
                    <a:gd name="connsiteX72" fmla="*/ 777804 w 1034979"/>
                    <a:gd name="connsiteY72" fmla="*/ 1333683 h 1516602"/>
                    <a:gd name="connsiteX73" fmla="*/ 789234 w 1034979"/>
                    <a:gd name="connsiteY73" fmla="*/ 1327968 h 1516602"/>
                    <a:gd name="connsiteX74" fmla="*/ 794949 w 1034979"/>
                    <a:gd name="connsiteY74" fmla="*/ 1326063 h 1516602"/>
                    <a:gd name="connsiteX75" fmla="*/ 802569 w 1034979"/>
                    <a:gd name="connsiteY75" fmla="*/ 1308918 h 1516602"/>
                    <a:gd name="connsiteX76" fmla="*/ 800664 w 1034979"/>
                    <a:gd name="connsiteY76" fmla="*/ 1284153 h 1516602"/>
                    <a:gd name="connsiteX77" fmla="*/ 798759 w 1034979"/>
                    <a:gd name="connsiteY77" fmla="*/ 1278438 h 1516602"/>
                    <a:gd name="connsiteX78" fmla="*/ 796854 w 1034979"/>
                    <a:gd name="connsiteY78" fmla="*/ 1270818 h 1516602"/>
                    <a:gd name="connsiteX79" fmla="*/ 783519 w 1034979"/>
                    <a:gd name="connsiteY79" fmla="*/ 1253673 h 1516602"/>
                    <a:gd name="connsiteX80" fmla="*/ 773994 w 1034979"/>
                    <a:gd name="connsiteY80" fmla="*/ 1247958 h 1516602"/>
                    <a:gd name="connsiteX81" fmla="*/ 648264 w 1034979"/>
                    <a:gd name="connsiteY81" fmla="*/ 1156518 h 1516602"/>
                    <a:gd name="connsiteX82" fmla="*/ 644454 w 1034979"/>
                    <a:gd name="connsiteY82" fmla="*/ 1139373 h 1516602"/>
                    <a:gd name="connsiteX83" fmla="*/ 646359 w 1034979"/>
                    <a:gd name="connsiteY83" fmla="*/ 1131753 h 1516602"/>
                    <a:gd name="connsiteX84" fmla="*/ 650169 w 1034979"/>
                    <a:gd name="connsiteY84" fmla="*/ 1114608 h 1516602"/>
                    <a:gd name="connsiteX85" fmla="*/ 653979 w 1034979"/>
                    <a:gd name="connsiteY85" fmla="*/ 1108893 h 1516602"/>
                    <a:gd name="connsiteX86" fmla="*/ 655884 w 1034979"/>
                    <a:gd name="connsiteY86" fmla="*/ 1103178 h 1516602"/>
                    <a:gd name="connsiteX87" fmla="*/ 661599 w 1034979"/>
                    <a:gd name="connsiteY87" fmla="*/ 1101273 h 1516602"/>
                    <a:gd name="connsiteX88" fmla="*/ 671124 w 1034979"/>
                    <a:gd name="connsiteY88" fmla="*/ 1089843 h 1516602"/>
                    <a:gd name="connsiteX89" fmla="*/ 724464 w 1034979"/>
                    <a:gd name="connsiteY89" fmla="*/ 1082223 h 1516602"/>
                    <a:gd name="connsiteX90" fmla="*/ 842574 w 1034979"/>
                    <a:gd name="connsiteY90" fmla="*/ 1084128 h 1516602"/>
                    <a:gd name="connsiteX91" fmla="*/ 871149 w 1034979"/>
                    <a:gd name="connsiteY91" fmla="*/ 1086033 h 1516602"/>
                    <a:gd name="connsiteX92" fmla="*/ 899724 w 1034979"/>
                    <a:gd name="connsiteY92" fmla="*/ 1091748 h 1516602"/>
                    <a:gd name="connsiteX93" fmla="*/ 922584 w 1034979"/>
                    <a:gd name="connsiteY93" fmla="*/ 1095558 h 1516602"/>
                    <a:gd name="connsiteX94" fmla="*/ 951159 w 1034979"/>
                    <a:gd name="connsiteY94" fmla="*/ 1101273 h 1516602"/>
                    <a:gd name="connsiteX95" fmla="*/ 956874 w 1034979"/>
                    <a:gd name="connsiteY95" fmla="*/ 1101273 h 1516602"/>
                    <a:gd name="connsiteX96" fmla="*/ 1002594 w 1034979"/>
                    <a:gd name="connsiteY96" fmla="*/ 1099368 h 1516602"/>
                    <a:gd name="connsiteX97" fmla="*/ 1031169 w 1034979"/>
                    <a:gd name="connsiteY97" fmla="*/ 1091748 h 1516602"/>
                    <a:gd name="connsiteX98" fmla="*/ 1034979 w 1034979"/>
                    <a:gd name="connsiteY98" fmla="*/ 1086033 h 1516602"/>
                    <a:gd name="connsiteX99" fmla="*/ 1033074 w 1034979"/>
                    <a:gd name="connsiteY99" fmla="*/ 1066983 h 1516602"/>
                    <a:gd name="connsiteX100" fmla="*/ 1027359 w 1034979"/>
                    <a:gd name="connsiteY100" fmla="*/ 1063173 h 1516602"/>
                    <a:gd name="connsiteX101" fmla="*/ 1012119 w 1034979"/>
                    <a:gd name="connsiteY101" fmla="*/ 1061268 h 1516602"/>
                    <a:gd name="connsiteX102" fmla="*/ 1006404 w 1034979"/>
                    <a:gd name="connsiteY102" fmla="*/ 1059363 h 1516602"/>
                    <a:gd name="connsiteX103" fmla="*/ 998784 w 1034979"/>
                    <a:gd name="connsiteY103" fmla="*/ 1057458 h 1516602"/>
                    <a:gd name="connsiteX104" fmla="*/ 987354 w 1034979"/>
                    <a:gd name="connsiteY104" fmla="*/ 1049838 h 1516602"/>
                    <a:gd name="connsiteX105" fmla="*/ 975924 w 1034979"/>
                    <a:gd name="connsiteY105" fmla="*/ 1046028 h 1516602"/>
                    <a:gd name="connsiteX106" fmla="*/ 970209 w 1034979"/>
                    <a:gd name="connsiteY106" fmla="*/ 1044123 h 1516602"/>
                    <a:gd name="connsiteX107" fmla="*/ 962589 w 1034979"/>
                    <a:gd name="connsiteY107" fmla="*/ 1042218 h 1516602"/>
                    <a:gd name="connsiteX108" fmla="*/ 956874 w 1034979"/>
                    <a:gd name="connsiteY108" fmla="*/ 1040313 h 1516602"/>
                    <a:gd name="connsiteX109" fmla="*/ 935919 w 1034979"/>
                    <a:gd name="connsiteY109" fmla="*/ 1034598 h 1516602"/>
                    <a:gd name="connsiteX110" fmla="*/ 825429 w 1034979"/>
                    <a:gd name="connsiteY110" fmla="*/ 1034598 h 1516602"/>
                    <a:gd name="connsiteX111" fmla="*/ 730179 w 1034979"/>
                    <a:gd name="connsiteY111" fmla="*/ 1038408 h 1516602"/>
                    <a:gd name="connsiteX112" fmla="*/ 669219 w 1034979"/>
                    <a:gd name="connsiteY112" fmla="*/ 1046028 h 1516602"/>
                    <a:gd name="connsiteX113" fmla="*/ 646359 w 1034979"/>
                    <a:gd name="connsiteY113" fmla="*/ 1049838 h 1516602"/>
                    <a:gd name="connsiteX114" fmla="*/ 642549 w 1034979"/>
                    <a:gd name="connsiteY114" fmla="*/ 1038408 h 1516602"/>
                    <a:gd name="connsiteX115" fmla="*/ 640644 w 1034979"/>
                    <a:gd name="connsiteY115" fmla="*/ 1032693 h 1516602"/>
                    <a:gd name="connsiteX116" fmla="*/ 642549 w 1034979"/>
                    <a:gd name="connsiteY116" fmla="*/ 1015548 h 1516602"/>
                    <a:gd name="connsiteX117" fmla="*/ 644454 w 1034979"/>
                    <a:gd name="connsiteY117" fmla="*/ 1009833 h 1516602"/>
                    <a:gd name="connsiteX118" fmla="*/ 661599 w 1034979"/>
                    <a:gd name="connsiteY118" fmla="*/ 1000308 h 1516602"/>
                    <a:gd name="connsiteX119" fmla="*/ 673029 w 1034979"/>
                    <a:gd name="connsiteY119" fmla="*/ 992688 h 1516602"/>
                    <a:gd name="connsiteX120" fmla="*/ 674934 w 1034979"/>
                    <a:gd name="connsiteY120" fmla="*/ 986973 h 1516602"/>
                    <a:gd name="connsiteX121" fmla="*/ 680649 w 1034979"/>
                    <a:gd name="connsiteY121" fmla="*/ 985068 h 1516602"/>
                    <a:gd name="connsiteX122" fmla="*/ 686364 w 1034979"/>
                    <a:gd name="connsiteY122" fmla="*/ 981258 h 1516602"/>
                    <a:gd name="connsiteX123" fmla="*/ 695889 w 1034979"/>
                    <a:gd name="connsiteY123" fmla="*/ 971733 h 1516602"/>
                    <a:gd name="connsiteX124" fmla="*/ 705414 w 1034979"/>
                    <a:gd name="connsiteY124" fmla="*/ 960303 h 1516602"/>
                    <a:gd name="connsiteX125" fmla="*/ 716844 w 1034979"/>
                    <a:gd name="connsiteY125" fmla="*/ 952683 h 1516602"/>
                    <a:gd name="connsiteX126" fmla="*/ 732084 w 1034979"/>
                    <a:gd name="connsiteY126" fmla="*/ 939348 h 1516602"/>
                    <a:gd name="connsiteX127" fmla="*/ 741609 w 1034979"/>
                    <a:gd name="connsiteY127" fmla="*/ 927918 h 1516602"/>
                    <a:gd name="connsiteX128" fmla="*/ 753039 w 1034979"/>
                    <a:gd name="connsiteY128" fmla="*/ 918393 h 1516602"/>
                    <a:gd name="connsiteX129" fmla="*/ 758754 w 1034979"/>
                    <a:gd name="connsiteY129" fmla="*/ 906963 h 1516602"/>
                    <a:gd name="connsiteX130" fmla="*/ 760659 w 1034979"/>
                    <a:gd name="connsiteY130" fmla="*/ 901248 h 1516602"/>
                    <a:gd name="connsiteX131" fmla="*/ 766374 w 1034979"/>
                    <a:gd name="connsiteY131" fmla="*/ 889818 h 1516602"/>
                    <a:gd name="connsiteX132" fmla="*/ 764469 w 1034979"/>
                    <a:gd name="connsiteY132" fmla="*/ 874578 h 1516602"/>
                    <a:gd name="connsiteX133" fmla="*/ 758754 w 1034979"/>
                    <a:gd name="connsiteY133" fmla="*/ 872673 h 1516602"/>
                    <a:gd name="connsiteX134" fmla="*/ 737799 w 1034979"/>
                    <a:gd name="connsiteY134" fmla="*/ 874578 h 1516602"/>
                    <a:gd name="connsiteX135" fmla="*/ 732084 w 1034979"/>
                    <a:gd name="connsiteY135" fmla="*/ 878388 h 1516602"/>
                    <a:gd name="connsiteX136" fmla="*/ 699699 w 1034979"/>
                    <a:gd name="connsiteY136" fmla="*/ 899343 h 1516602"/>
                    <a:gd name="connsiteX137" fmla="*/ 595181 w 1034979"/>
                    <a:gd name="connsiteY137" fmla="*/ 957831 h 1516602"/>
                    <a:gd name="connsiteX138" fmla="*/ 507294 w 1034979"/>
                    <a:gd name="connsiteY138" fmla="*/ 847908 h 1516602"/>
                    <a:gd name="connsiteX139" fmla="*/ 503484 w 1034979"/>
                    <a:gd name="connsiteY139" fmla="*/ 358323 h 1516602"/>
                    <a:gd name="connsiteX140" fmla="*/ 499674 w 1034979"/>
                    <a:gd name="connsiteY140" fmla="*/ 66858 h 1516602"/>
                    <a:gd name="connsiteX141" fmla="*/ 490149 w 1034979"/>
                    <a:gd name="connsiteY141" fmla="*/ 40188 h 1516602"/>
                    <a:gd name="connsiteX142" fmla="*/ 488244 w 1034979"/>
                    <a:gd name="connsiteY142" fmla="*/ 34473 h 1516602"/>
                    <a:gd name="connsiteX143" fmla="*/ 484434 w 1034979"/>
                    <a:gd name="connsiteY143" fmla="*/ 28758 h 1516602"/>
                    <a:gd name="connsiteX144" fmla="*/ 478719 w 1034979"/>
                    <a:gd name="connsiteY144" fmla="*/ 17328 h 1516602"/>
                    <a:gd name="connsiteX145" fmla="*/ 473004 w 1034979"/>
                    <a:gd name="connsiteY145" fmla="*/ 13518 h 1516602"/>
                    <a:gd name="connsiteX146" fmla="*/ 469194 w 1034979"/>
                    <a:gd name="connsiteY146" fmla="*/ 7803 h 1516602"/>
                    <a:gd name="connsiteX147" fmla="*/ 429189 w 1034979"/>
                    <a:gd name="connsiteY147" fmla="*/ 11613 h 1516602"/>
                    <a:gd name="connsiteX148" fmla="*/ 425379 w 1034979"/>
                    <a:gd name="connsiteY148" fmla="*/ 78288 h 1516602"/>
                    <a:gd name="connsiteX149" fmla="*/ 425379 w 1034979"/>
                    <a:gd name="connsiteY149" fmla="*/ 84003 h 1516602"/>
                    <a:gd name="connsiteX150" fmla="*/ 429189 w 1034979"/>
                    <a:gd name="connsiteY150" fmla="*/ 238308 h 1516602"/>
                    <a:gd name="connsiteX151" fmla="*/ 440619 w 1034979"/>
                    <a:gd name="connsiteY151" fmla="*/ 421188 h 1516602"/>
                    <a:gd name="connsiteX152" fmla="*/ 435265 w 1034979"/>
                    <a:gd name="connsiteY152" fmla="*/ 718368 h 1516602"/>
                    <a:gd name="connsiteX153" fmla="*/ 435059 w 1034979"/>
                    <a:gd name="connsiteY153" fmla="*/ 799046 h 1516602"/>
                    <a:gd name="connsiteX154" fmla="*/ 430322 w 1034979"/>
                    <a:gd name="connsiteY154"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76789 w 1034979"/>
                    <a:gd name="connsiteY16" fmla="*/ 1110798 h 1516602"/>
                    <a:gd name="connsiteX17" fmla="*/ 263454 w 1034979"/>
                    <a:gd name="connsiteY17" fmla="*/ 1124133 h 1516602"/>
                    <a:gd name="connsiteX18" fmla="*/ 252024 w 1034979"/>
                    <a:gd name="connsiteY18" fmla="*/ 1131753 h 1516602"/>
                    <a:gd name="connsiteX19" fmla="*/ 240594 w 1034979"/>
                    <a:gd name="connsiteY19" fmla="*/ 1135563 h 1516602"/>
                    <a:gd name="connsiteX20" fmla="*/ 27234 w 1034979"/>
                    <a:gd name="connsiteY20" fmla="*/ 1154613 h 1516602"/>
                    <a:gd name="connsiteX21" fmla="*/ 15804 w 1034979"/>
                    <a:gd name="connsiteY21" fmla="*/ 1160328 h 1516602"/>
                    <a:gd name="connsiteX22" fmla="*/ 6279 w 1034979"/>
                    <a:gd name="connsiteY22" fmla="*/ 1169853 h 1516602"/>
                    <a:gd name="connsiteX23" fmla="*/ 4374 w 1034979"/>
                    <a:gd name="connsiteY23" fmla="*/ 1175568 h 1516602"/>
                    <a:gd name="connsiteX24" fmla="*/ 564 w 1034979"/>
                    <a:gd name="connsiteY24" fmla="*/ 1181283 h 1516602"/>
                    <a:gd name="connsiteX25" fmla="*/ 6279 w 1034979"/>
                    <a:gd name="connsiteY25" fmla="*/ 1213668 h 1516602"/>
                    <a:gd name="connsiteX26" fmla="*/ 11994 w 1034979"/>
                    <a:gd name="connsiteY26" fmla="*/ 1217478 h 1516602"/>
                    <a:gd name="connsiteX27" fmla="*/ 17709 w 1034979"/>
                    <a:gd name="connsiteY27" fmla="*/ 1219383 h 1516602"/>
                    <a:gd name="connsiteX28" fmla="*/ 145344 w 1034979"/>
                    <a:gd name="connsiteY28" fmla="*/ 1217478 h 1516602"/>
                    <a:gd name="connsiteX29" fmla="*/ 239202 w 1034979"/>
                    <a:gd name="connsiteY29" fmla="*/ 1214801 h 1516602"/>
                    <a:gd name="connsiteX30" fmla="*/ 318699 w 1034979"/>
                    <a:gd name="connsiteY30" fmla="*/ 1217478 h 1516602"/>
                    <a:gd name="connsiteX31" fmla="*/ 330129 w 1034979"/>
                    <a:gd name="connsiteY31" fmla="*/ 1223193 h 1516602"/>
                    <a:gd name="connsiteX32" fmla="*/ 333939 w 1034979"/>
                    <a:gd name="connsiteY32" fmla="*/ 1228908 h 1516602"/>
                    <a:gd name="connsiteX33" fmla="*/ 339654 w 1034979"/>
                    <a:gd name="connsiteY33" fmla="*/ 1230813 h 1516602"/>
                    <a:gd name="connsiteX34" fmla="*/ 351084 w 1034979"/>
                    <a:gd name="connsiteY34" fmla="*/ 1238433 h 1516602"/>
                    <a:gd name="connsiteX35" fmla="*/ 356799 w 1034979"/>
                    <a:gd name="connsiteY35" fmla="*/ 1242243 h 1516602"/>
                    <a:gd name="connsiteX36" fmla="*/ 360609 w 1034979"/>
                    <a:gd name="connsiteY36" fmla="*/ 1247958 h 1516602"/>
                    <a:gd name="connsiteX37" fmla="*/ 366324 w 1034979"/>
                    <a:gd name="connsiteY37" fmla="*/ 1259388 h 1516602"/>
                    <a:gd name="connsiteX38" fmla="*/ 362514 w 1034979"/>
                    <a:gd name="connsiteY38" fmla="*/ 1286058 h 1516602"/>
                    <a:gd name="connsiteX39" fmla="*/ 358704 w 1034979"/>
                    <a:gd name="connsiteY39" fmla="*/ 1291773 h 1516602"/>
                    <a:gd name="connsiteX40" fmla="*/ 356799 w 1034979"/>
                    <a:gd name="connsiteY40" fmla="*/ 1297488 h 1516602"/>
                    <a:gd name="connsiteX41" fmla="*/ 352989 w 1034979"/>
                    <a:gd name="connsiteY41" fmla="*/ 1303203 h 1516602"/>
                    <a:gd name="connsiteX42" fmla="*/ 351084 w 1034979"/>
                    <a:gd name="connsiteY42" fmla="*/ 1308918 h 1516602"/>
                    <a:gd name="connsiteX43" fmla="*/ 347274 w 1034979"/>
                    <a:gd name="connsiteY43" fmla="*/ 1314633 h 1516602"/>
                    <a:gd name="connsiteX44" fmla="*/ 330129 w 1034979"/>
                    <a:gd name="connsiteY44" fmla="*/ 1381308 h 1516602"/>
                    <a:gd name="connsiteX45" fmla="*/ 328224 w 1034979"/>
                    <a:gd name="connsiteY45" fmla="*/ 1432743 h 1516602"/>
                    <a:gd name="connsiteX46" fmla="*/ 330129 w 1034979"/>
                    <a:gd name="connsiteY46" fmla="*/ 1457508 h 1516602"/>
                    <a:gd name="connsiteX47" fmla="*/ 332034 w 1034979"/>
                    <a:gd name="connsiteY47" fmla="*/ 1463223 h 1516602"/>
                    <a:gd name="connsiteX48" fmla="*/ 335844 w 1034979"/>
                    <a:gd name="connsiteY48" fmla="*/ 1467033 h 1516602"/>
                    <a:gd name="connsiteX49" fmla="*/ 364419 w 1034979"/>
                    <a:gd name="connsiteY49" fmla="*/ 1512753 h 1516602"/>
                    <a:gd name="connsiteX50" fmla="*/ 387279 w 1034979"/>
                    <a:gd name="connsiteY50" fmla="*/ 1514658 h 1516602"/>
                    <a:gd name="connsiteX51" fmla="*/ 392994 w 1034979"/>
                    <a:gd name="connsiteY51" fmla="*/ 1508943 h 1516602"/>
                    <a:gd name="connsiteX52" fmla="*/ 394899 w 1034979"/>
                    <a:gd name="connsiteY52" fmla="*/ 1497513 h 1516602"/>
                    <a:gd name="connsiteX53" fmla="*/ 396804 w 1034979"/>
                    <a:gd name="connsiteY53" fmla="*/ 1491798 h 1516602"/>
                    <a:gd name="connsiteX54" fmla="*/ 398709 w 1034979"/>
                    <a:gd name="connsiteY54" fmla="*/ 1474653 h 1516602"/>
                    <a:gd name="connsiteX55" fmla="*/ 400614 w 1034979"/>
                    <a:gd name="connsiteY55" fmla="*/ 1461318 h 1516602"/>
                    <a:gd name="connsiteX56" fmla="*/ 404424 w 1034979"/>
                    <a:gd name="connsiteY56" fmla="*/ 1404168 h 1516602"/>
                    <a:gd name="connsiteX57" fmla="*/ 410139 w 1034979"/>
                    <a:gd name="connsiteY57" fmla="*/ 1392738 h 1516602"/>
                    <a:gd name="connsiteX58" fmla="*/ 413949 w 1034979"/>
                    <a:gd name="connsiteY58" fmla="*/ 1379403 h 1516602"/>
                    <a:gd name="connsiteX59" fmla="*/ 415854 w 1034979"/>
                    <a:gd name="connsiteY59" fmla="*/ 1373688 h 1516602"/>
                    <a:gd name="connsiteX60" fmla="*/ 417759 w 1034979"/>
                    <a:gd name="connsiteY60" fmla="*/ 1360353 h 1516602"/>
                    <a:gd name="connsiteX61" fmla="*/ 421569 w 1034979"/>
                    <a:gd name="connsiteY61" fmla="*/ 1348923 h 1516602"/>
                    <a:gd name="connsiteX62" fmla="*/ 427284 w 1034979"/>
                    <a:gd name="connsiteY62" fmla="*/ 1335588 h 1516602"/>
                    <a:gd name="connsiteX63" fmla="*/ 467289 w 1034979"/>
                    <a:gd name="connsiteY63" fmla="*/ 1265103 h 1516602"/>
                    <a:gd name="connsiteX64" fmla="*/ 528455 w 1034979"/>
                    <a:gd name="connsiteY64" fmla="*/ 1230091 h 1516602"/>
                    <a:gd name="connsiteX65" fmla="*/ 601154 w 1034979"/>
                    <a:gd name="connsiteY65" fmla="*/ 1221700 h 1516602"/>
                    <a:gd name="connsiteX66" fmla="*/ 720654 w 1034979"/>
                    <a:gd name="connsiteY66" fmla="*/ 1316538 h 1516602"/>
                    <a:gd name="connsiteX67" fmla="*/ 733989 w 1034979"/>
                    <a:gd name="connsiteY67" fmla="*/ 1326063 h 1516602"/>
                    <a:gd name="connsiteX68" fmla="*/ 743514 w 1034979"/>
                    <a:gd name="connsiteY68" fmla="*/ 1327968 h 1516602"/>
                    <a:gd name="connsiteX69" fmla="*/ 749229 w 1034979"/>
                    <a:gd name="connsiteY69" fmla="*/ 1329873 h 1516602"/>
                    <a:gd name="connsiteX70" fmla="*/ 762564 w 1034979"/>
                    <a:gd name="connsiteY70" fmla="*/ 1335588 h 1516602"/>
                    <a:gd name="connsiteX71" fmla="*/ 777804 w 1034979"/>
                    <a:gd name="connsiteY71" fmla="*/ 1333683 h 1516602"/>
                    <a:gd name="connsiteX72" fmla="*/ 789234 w 1034979"/>
                    <a:gd name="connsiteY72" fmla="*/ 1327968 h 1516602"/>
                    <a:gd name="connsiteX73" fmla="*/ 794949 w 1034979"/>
                    <a:gd name="connsiteY73" fmla="*/ 1326063 h 1516602"/>
                    <a:gd name="connsiteX74" fmla="*/ 802569 w 1034979"/>
                    <a:gd name="connsiteY74" fmla="*/ 1308918 h 1516602"/>
                    <a:gd name="connsiteX75" fmla="*/ 800664 w 1034979"/>
                    <a:gd name="connsiteY75" fmla="*/ 1284153 h 1516602"/>
                    <a:gd name="connsiteX76" fmla="*/ 798759 w 1034979"/>
                    <a:gd name="connsiteY76" fmla="*/ 1278438 h 1516602"/>
                    <a:gd name="connsiteX77" fmla="*/ 796854 w 1034979"/>
                    <a:gd name="connsiteY77" fmla="*/ 1270818 h 1516602"/>
                    <a:gd name="connsiteX78" fmla="*/ 783519 w 1034979"/>
                    <a:gd name="connsiteY78" fmla="*/ 1253673 h 1516602"/>
                    <a:gd name="connsiteX79" fmla="*/ 773994 w 1034979"/>
                    <a:gd name="connsiteY79" fmla="*/ 1247958 h 1516602"/>
                    <a:gd name="connsiteX80" fmla="*/ 648264 w 1034979"/>
                    <a:gd name="connsiteY80" fmla="*/ 1156518 h 1516602"/>
                    <a:gd name="connsiteX81" fmla="*/ 644454 w 1034979"/>
                    <a:gd name="connsiteY81" fmla="*/ 1139373 h 1516602"/>
                    <a:gd name="connsiteX82" fmla="*/ 646359 w 1034979"/>
                    <a:gd name="connsiteY82" fmla="*/ 1131753 h 1516602"/>
                    <a:gd name="connsiteX83" fmla="*/ 650169 w 1034979"/>
                    <a:gd name="connsiteY83" fmla="*/ 1114608 h 1516602"/>
                    <a:gd name="connsiteX84" fmla="*/ 653979 w 1034979"/>
                    <a:gd name="connsiteY84" fmla="*/ 1108893 h 1516602"/>
                    <a:gd name="connsiteX85" fmla="*/ 655884 w 1034979"/>
                    <a:gd name="connsiteY85" fmla="*/ 1103178 h 1516602"/>
                    <a:gd name="connsiteX86" fmla="*/ 661599 w 1034979"/>
                    <a:gd name="connsiteY86" fmla="*/ 1101273 h 1516602"/>
                    <a:gd name="connsiteX87" fmla="*/ 671124 w 1034979"/>
                    <a:gd name="connsiteY87" fmla="*/ 1089843 h 1516602"/>
                    <a:gd name="connsiteX88" fmla="*/ 724464 w 1034979"/>
                    <a:gd name="connsiteY88" fmla="*/ 1082223 h 1516602"/>
                    <a:gd name="connsiteX89" fmla="*/ 842574 w 1034979"/>
                    <a:gd name="connsiteY89" fmla="*/ 1084128 h 1516602"/>
                    <a:gd name="connsiteX90" fmla="*/ 871149 w 1034979"/>
                    <a:gd name="connsiteY90" fmla="*/ 1086033 h 1516602"/>
                    <a:gd name="connsiteX91" fmla="*/ 899724 w 1034979"/>
                    <a:gd name="connsiteY91" fmla="*/ 1091748 h 1516602"/>
                    <a:gd name="connsiteX92" fmla="*/ 922584 w 1034979"/>
                    <a:gd name="connsiteY92" fmla="*/ 1095558 h 1516602"/>
                    <a:gd name="connsiteX93" fmla="*/ 951159 w 1034979"/>
                    <a:gd name="connsiteY93" fmla="*/ 1101273 h 1516602"/>
                    <a:gd name="connsiteX94" fmla="*/ 956874 w 1034979"/>
                    <a:gd name="connsiteY94" fmla="*/ 1101273 h 1516602"/>
                    <a:gd name="connsiteX95" fmla="*/ 1002594 w 1034979"/>
                    <a:gd name="connsiteY95" fmla="*/ 1099368 h 1516602"/>
                    <a:gd name="connsiteX96" fmla="*/ 1031169 w 1034979"/>
                    <a:gd name="connsiteY96" fmla="*/ 1091748 h 1516602"/>
                    <a:gd name="connsiteX97" fmla="*/ 1034979 w 1034979"/>
                    <a:gd name="connsiteY97" fmla="*/ 1086033 h 1516602"/>
                    <a:gd name="connsiteX98" fmla="*/ 1033074 w 1034979"/>
                    <a:gd name="connsiteY98" fmla="*/ 1066983 h 1516602"/>
                    <a:gd name="connsiteX99" fmla="*/ 1027359 w 1034979"/>
                    <a:gd name="connsiteY99" fmla="*/ 1063173 h 1516602"/>
                    <a:gd name="connsiteX100" fmla="*/ 1012119 w 1034979"/>
                    <a:gd name="connsiteY100" fmla="*/ 1061268 h 1516602"/>
                    <a:gd name="connsiteX101" fmla="*/ 1006404 w 1034979"/>
                    <a:gd name="connsiteY101" fmla="*/ 1059363 h 1516602"/>
                    <a:gd name="connsiteX102" fmla="*/ 998784 w 1034979"/>
                    <a:gd name="connsiteY102" fmla="*/ 1057458 h 1516602"/>
                    <a:gd name="connsiteX103" fmla="*/ 987354 w 1034979"/>
                    <a:gd name="connsiteY103" fmla="*/ 1049838 h 1516602"/>
                    <a:gd name="connsiteX104" fmla="*/ 975924 w 1034979"/>
                    <a:gd name="connsiteY104" fmla="*/ 1046028 h 1516602"/>
                    <a:gd name="connsiteX105" fmla="*/ 970209 w 1034979"/>
                    <a:gd name="connsiteY105" fmla="*/ 1044123 h 1516602"/>
                    <a:gd name="connsiteX106" fmla="*/ 962589 w 1034979"/>
                    <a:gd name="connsiteY106" fmla="*/ 1042218 h 1516602"/>
                    <a:gd name="connsiteX107" fmla="*/ 956874 w 1034979"/>
                    <a:gd name="connsiteY107" fmla="*/ 1040313 h 1516602"/>
                    <a:gd name="connsiteX108" fmla="*/ 935919 w 1034979"/>
                    <a:gd name="connsiteY108" fmla="*/ 1034598 h 1516602"/>
                    <a:gd name="connsiteX109" fmla="*/ 825429 w 1034979"/>
                    <a:gd name="connsiteY109" fmla="*/ 1034598 h 1516602"/>
                    <a:gd name="connsiteX110" fmla="*/ 730179 w 1034979"/>
                    <a:gd name="connsiteY110" fmla="*/ 1038408 h 1516602"/>
                    <a:gd name="connsiteX111" fmla="*/ 669219 w 1034979"/>
                    <a:gd name="connsiteY111" fmla="*/ 1046028 h 1516602"/>
                    <a:gd name="connsiteX112" fmla="*/ 646359 w 1034979"/>
                    <a:gd name="connsiteY112" fmla="*/ 1049838 h 1516602"/>
                    <a:gd name="connsiteX113" fmla="*/ 642549 w 1034979"/>
                    <a:gd name="connsiteY113" fmla="*/ 1038408 h 1516602"/>
                    <a:gd name="connsiteX114" fmla="*/ 640644 w 1034979"/>
                    <a:gd name="connsiteY114" fmla="*/ 1032693 h 1516602"/>
                    <a:gd name="connsiteX115" fmla="*/ 642549 w 1034979"/>
                    <a:gd name="connsiteY115" fmla="*/ 1015548 h 1516602"/>
                    <a:gd name="connsiteX116" fmla="*/ 644454 w 1034979"/>
                    <a:gd name="connsiteY116" fmla="*/ 1009833 h 1516602"/>
                    <a:gd name="connsiteX117" fmla="*/ 661599 w 1034979"/>
                    <a:gd name="connsiteY117" fmla="*/ 1000308 h 1516602"/>
                    <a:gd name="connsiteX118" fmla="*/ 673029 w 1034979"/>
                    <a:gd name="connsiteY118" fmla="*/ 992688 h 1516602"/>
                    <a:gd name="connsiteX119" fmla="*/ 674934 w 1034979"/>
                    <a:gd name="connsiteY119" fmla="*/ 986973 h 1516602"/>
                    <a:gd name="connsiteX120" fmla="*/ 680649 w 1034979"/>
                    <a:gd name="connsiteY120" fmla="*/ 985068 h 1516602"/>
                    <a:gd name="connsiteX121" fmla="*/ 686364 w 1034979"/>
                    <a:gd name="connsiteY121" fmla="*/ 981258 h 1516602"/>
                    <a:gd name="connsiteX122" fmla="*/ 695889 w 1034979"/>
                    <a:gd name="connsiteY122" fmla="*/ 971733 h 1516602"/>
                    <a:gd name="connsiteX123" fmla="*/ 705414 w 1034979"/>
                    <a:gd name="connsiteY123" fmla="*/ 960303 h 1516602"/>
                    <a:gd name="connsiteX124" fmla="*/ 716844 w 1034979"/>
                    <a:gd name="connsiteY124" fmla="*/ 952683 h 1516602"/>
                    <a:gd name="connsiteX125" fmla="*/ 732084 w 1034979"/>
                    <a:gd name="connsiteY125" fmla="*/ 939348 h 1516602"/>
                    <a:gd name="connsiteX126" fmla="*/ 741609 w 1034979"/>
                    <a:gd name="connsiteY126" fmla="*/ 927918 h 1516602"/>
                    <a:gd name="connsiteX127" fmla="*/ 753039 w 1034979"/>
                    <a:gd name="connsiteY127" fmla="*/ 918393 h 1516602"/>
                    <a:gd name="connsiteX128" fmla="*/ 758754 w 1034979"/>
                    <a:gd name="connsiteY128" fmla="*/ 906963 h 1516602"/>
                    <a:gd name="connsiteX129" fmla="*/ 760659 w 1034979"/>
                    <a:gd name="connsiteY129" fmla="*/ 901248 h 1516602"/>
                    <a:gd name="connsiteX130" fmla="*/ 766374 w 1034979"/>
                    <a:gd name="connsiteY130" fmla="*/ 889818 h 1516602"/>
                    <a:gd name="connsiteX131" fmla="*/ 764469 w 1034979"/>
                    <a:gd name="connsiteY131" fmla="*/ 874578 h 1516602"/>
                    <a:gd name="connsiteX132" fmla="*/ 758754 w 1034979"/>
                    <a:gd name="connsiteY132" fmla="*/ 872673 h 1516602"/>
                    <a:gd name="connsiteX133" fmla="*/ 737799 w 1034979"/>
                    <a:gd name="connsiteY133" fmla="*/ 874578 h 1516602"/>
                    <a:gd name="connsiteX134" fmla="*/ 732084 w 1034979"/>
                    <a:gd name="connsiteY134" fmla="*/ 878388 h 1516602"/>
                    <a:gd name="connsiteX135" fmla="*/ 699699 w 1034979"/>
                    <a:gd name="connsiteY135" fmla="*/ 899343 h 1516602"/>
                    <a:gd name="connsiteX136" fmla="*/ 595181 w 1034979"/>
                    <a:gd name="connsiteY136" fmla="*/ 957831 h 1516602"/>
                    <a:gd name="connsiteX137" fmla="*/ 507294 w 1034979"/>
                    <a:gd name="connsiteY137" fmla="*/ 847908 h 1516602"/>
                    <a:gd name="connsiteX138" fmla="*/ 503484 w 1034979"/>
                    <a:gd name="connsiteY138" fmla="*/ 358323 h 1516602"/>
                    <a:gd name="connsiteX139" fmla="*/ 499674 w 1034979"/>
                    <a:gd name="connsiteY139" fmla="*/ 66858 h 1516602"/>
                    <a:gd name="connsiteX140" fmla="*/ 490149 w 1034979"/>
                    <a:gd name="connsiteY140" fmla="*/ 40188 h 1516602"/>
                    <a:gd name="connsiteX141" fmla="*/ 488244 w 1034979"/>
                    <a:gd name="connsiteY141" fmla="*/ 34473 h 1516602"/>
                    <a:gd name="connsiteX142" fmla="*/ 484434 w 1034979"/>
                    <a:gd name="connsiteY142" fmla="*/ 28758 h 1516602"/>
                    <a:gd name="connsiteX143" fmla="*/ 478719 w 1034979"/>
                    <a:gd name="connsiteY143" fmla="*/ 17328 h 1516602"/>
                    <a:gd name="connsiteX144" fmla="*/ 473004 w 1034979"/>
                    <a:gd name="connsiteY144" fmla="*/ 13518 h 1516602"/>
                    <a:gd name="connsiteX145" fmla="*/ 469194 w 1034979"/>
                    <a:gd name="connsiteY145" fmla="*/ 7803 h 1516602"/>
                    <a:gd name="connsiteX146" fmla="*/ 429189 w 1034979"/>
                    <a:gd name="connsiteY146" fmla="*/ 11613 h 1516602"/>
                    <a:gd name="connsiteX147" fmla="*/ 425379 w 1034979"/>
                    <a:gd name="connsiteY147" fmla="*/ 78288 h 1516602"/>
                    <a:gd name="connsiteX148" fmla="*/ 425379 w 1034979"/>
                    <a:gd name="connsiteY148" fmla="*/ 84003 h 1516602"/>
                    <a:gd name="connsiteX149" fmla="*/ 429189 w 1034979"/>
                    <a:gd name="connsiteY149" fmla="*/ 238308 h 1516602"/>
                    <a:gd name="connsiteX150" fmla="*/ 440619 w 1034979"/>
                    <a:gd name="connsiteY150" fmla="*/ 421188 h 1516602"/>
                    <a:gd name="connsiteX151" fmla="*/ 435265 w 1034979"/>
                    <a:gd name="connsiteY151" fmla="*/ 718368 h 1516602"/>
                    <a:gd name="connsiteX152" fmla="*/ 435059 w 1034979"/>
                    <a:gd name="connsiteY152" fmla="*/ 799046 h 1516602"/>
                    <a:gd name="connsiteX153" fmla="*/ 430322 w 1034979"/>
                    <a:gd name="connsiteY153"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76789 w 1034979"/>
                    <a:gd name="connsiteY16" fmla="*/ 1110798 h 1516602"/>
                    <a:gd name="connsiteX17" fmla="*/ 252024 w 1034979"/>
                    <a:gd name="connsiteY17" fmla="*/ 1131753 h 1516602"/>
                    <a:gd name="connsiteX18" fmla="*/ 240594 w 1034979"/>
                    <a:gd name="connsiteY18" fmla="*/ 1135563 h 1516602"/>
                    <a:gd name="connsiteX19" fmla="*/ 27234 w 1034979"/>
                    <a:gd name="connsiteY19" fmla="*/ 1154613 h 1516602"/>
                    <a:gd name="connsiteX20" fmla="*/ 15804 w 1034979"/>
                    <a:gd name="connsiteY20" fmla="*/ 1160328 h 1516602"/>
                    <a:gd name="connsiteX21" fmla="*/ 6279 w 1034979"/>
                    <a:gd name="connsiteY21" fmla="*/ 1169853 h 1516602"/>
                    <a:gd name="connsiteX22" fmla="*/ 4374 w 1034979"/>
                    <a:gd name="connsiteY22" fmla="*/ 1175568 h 1516602"/>
                    <a:gd name="connsiteX23" fmla="*/ 564 w 1034979"/>
                    <a:gd name="connsiteY23" fmla="*/ 1181283 h 1516602"/>
                    <a:gd name="connsiteX24" fmla="*/ 6279 w 1034979"/>
                    <a:gd name="connsiteY24" fmla="*/ 1213668 h 1516602"/>
                    <a:gd name="connsiteX25" fmla="*/ 11994 w 1034979"/>
                    <a:gd name="connsiteY25" fmla="*/ 1217478 h 1516602"/>
                    <a:gd name="connsiteX26" fmla="*/ 17709 w 1034979"/>
                    <a:gd name="connsiteY26" fmla="*/ 1219383 h 1516602"/>
                    <a:gd name="connsiteX27" fmla="*/ 145344 w 1034979"/>
                    <a:gd name="connsiteY27" fmla="*/ 1217478 h 1516602"/>
                    <a:gd name="connsiteX28" fmla="*/ 239202 w 1034979"/>
                    <a:gd name="connsiteY28" fmla="*/ 1214801 h 1516602"/>
                    <a:gd name="connsiteX29" fmla="*/ 318699 w 1034979"/>
                    <a:gd name="connsiteY29" fmla="*/ 1217478 h 1516602"/>
                    <a:gd name="connsiteX30" fmla="*/ 330129 w 1034979"/>
                    <a:gd name="connsiteY30" fmla="*/ 1223193 h 1516602"/>
                    <a:gd name="connsiteX31" fmla="*/ 333939 w 1034979"/>
                    <a:gd name="connsiteY31" fmla="*/ 1228908 h 1516602"/>
                    <a:gd name="connsiteX32" fmla="*/ 339654 w 1034979"/>
                    <a:gd name="connsiteY32" fmla="*/ 1230813 h 1516602"/>
                    <a:gd name="connsiteX33" fmla="*/ 351084 w 1034979"/>
                    <a:gd name="connsiteY33" fmla="*/ 1238433 h 1516602"/>
                    <a:gd name="connsiteX34" fmla="*/ 356799 w 1034979"/>
                    <a:gd name="connsiteY34" fmla="*/ 1242243 h 1516602"/>
                    <a:gd name="connsiteX35" fmla="*/ 360609 w 1034979"/>
                    <a:gd name="connsiteY35" fmla="*/ 1247958 h 1516602"/>
                    <a:gd name="connsiteX36" fmla="*/ 366324 w 1034979"/>
                    <a:gd name="connsiteY36" fmla="*/ 1259388 h 1516602"/>
                    <a:gd name="connsiteX37" fmla="*/ 362514 w 1034979"/>
                    <a:gd name="connsiteY37" fmla="*/ 1286058 h 1516602"/>
                    <a:gd name="connsiteX38" fmla="*/ 358704 w 1034979"/>
                    <a:gd name="connsiteY38" fmla="*/ 1291773 h 1516602"/>
                    <a:gd name="connsiteX39" fmla="*/ 356799 w 1034979"/>
                    <a:gd name="connsiteY39" fmla="*/ 1297488 h 1516602"/>
                    <a:gd name="connsiteX40" fmla="*/ 352989 w 1034979"/>
                    <a:gd name="connsiteY40" fmla="*/ 1303203 h 1516602"/>
                    <a:gd name="connsiteX41" fmla="*/ 351084 w 1034979"/>
                    <a:gd name="connsiteY41" fmla="*/ 1308918 h 1516602"/>
                    <a:gd name="connsiteX42" fmla="*/ 347274 w 1034979"/>
                    <a:gd name="connsiteY42" fmla="*/ 1314633 h 1516602"/>
                    <a:gd name="connsiteX43" fmla="*/ 330129 w 1034979"/>
                    <a:gd name="connsiteY43" fmla="*/ 1381308 h 1516602"/>
                    <a:gd name="connsiteX44" fmla="*/ 328224 w 1034979"/>
                    <a:gd name="connsiteY44" fmla="*/ 1432743 h 1516602"/>
                    <a:gd name="connsiteX45" fmla="*/ 330129 w 1034979"/>
                    <a:gd name="connsiteY45" fmla="*/ 1457508 h 1516602"/>
                    <a:gd name="connsiteX46" fmla="*/ 332034 w 1034979"/>
                    <a:gd name="connsiteY46" fmla="*/ 1463223 h 1516602"/>
                    <a:gd name="connsiteX47" fmla="*/ 335844 w 1034979"/>
                    <a:gd name="connsiteY47" fmla="*/ 1467033 h 1516602"/>
                    <a:gd name="connsiteX48" fmla="*/ 364419 w 1034979"/>
                    <a:gd name="connsiteY48" fmla="*/ 1512753 h 1516602"/>
                    <a:gd name="connsiteX49" fmla="*/ 387279 w 1034979"/>
                    <a:gd name="connsiteY49" fmla="*/ 1514658 h 1516602"/>
                    <a:gd name="connsiteX50" fmla="*/ 392994 w 1034979"/>
                    <a:gd name="connsiteY50" fmla="*/ 1508943 h 1516602"/>
                    <a:gd name="connsiteX51" fmla="*/ 394899 w 1034979"/>
                    <a:gd name="connsiteY51" fmla="*/ 1497513 h 1516602"/>
                    <a:gd name="connsiteX52" fmla="*/ 396804 w 1034979"/>
                    <a:gd name="connsiteY52" fmla="*/ 1491798 h 1516602"/>
                    <a:gd name="connsiteX53" fmla="*/ 398709 w 1034979"/>
                    <a:gd name="connsiteY53" fmla="*/ 1474653 h 1516602"/>
                    <a:gd name="connsiteX54" fmla="*/ 400614 w 1034979"/>
                    <a:gd name="connsiteY54" fmla="*/ 1461318 h 1516602"/>
                    <a:gd name="connsiteX55" fmla="*/ 404424 w 1034979"/>
                    <a:gd name="connsiteY55" fmla="*/ 1404168 h 1516602"/>
                    <a:gd name="connsiteX56" fmla="*/ 410139 w 1034979"/>
                    <a:gd name="connsiteY56" fmla="*/ 1392738 h 1516602"/>
                    <a:gd name="connsiteX57" fmla="*/ 413949 w 1034979"/>
                    <a:gd name="connsiteY57" fmla="*/ 1379403 h 1516602"/>
                    <a:gd name="connsiteX58" fmla="*/ 415854 w 1034979"/>
                    <a:gd name="connsiteY58" fmla="*/ 1373688 h 1516602"/>
                    <a:gd name="connsiteX59" fmla="*/ 417759 w 1034979"/>
                    <a:gd name="connsiteY59" fmla="*/ 1360353 h 1516602"/>
                    <a:gd name="connsiteX60" fmla="*/ 421569 w 1034979"/>
                    <a:gd name="connsiteY60" fmla="*/ 1348923 h 1516602"/>
                    <a:gd name="connsiteX61" fmla="*/ 427284 w 1034979"/>
                    <a:gd name="connsiteY61" fmla="*/ 1335588 h 1516602"/>
                    <a:gd name="connsiteX62" fmla="*/ 467289 w 1034979"/>
                    <a:gd name="connsiteY62" fmla="*/ 1265103 h 1516602"/>
                    <a:gd name="connsiteX63" fmla="*/ 528455 w 1034979"/>
                    <a:gd name="connsiteY63" fmla="*/ 1230091 h 1516602"/>
                    <a:gd name="connsiteX64" fmla="*/ 601154 w 1034979"/>
                    <a:gd name="connsiteY64" fmla="*/ 1221700 h 1516602"/>
                    <a:gd name="connsiteX65" fmla="*/ 720654 w 1034979"/>
                    <a:gd name="connsiteY65" fmla="*/ 1316538 h 1516602"/>
                    <a:gd name="connsiteX66" fmla="*/ 733989 w 1034979"/>
                    <a:gd name="connsiteY66" fmla="*/ 1326063 h 1516602"/>
                    <a:gd name="connsiteX67" fmla="*/ 743514 w 1034979"/>
                    <a:gd name="connsiteY67" fmla="*/ 1327968 h 1516602"/>
                    <a:gd name="connsiteX68" fmla="*/ 749229 w 1034979"/>
                    <a:gd name="connsiteY68" fmla="*/ 1329873 h 1516602"/>
                    <a:gd name="connsiteX69" fmla="*/ 762564 w 1034979"/>
                    <a:gd name="connsiteY69" fmla="*/ 1335588 h 1516602"/>
                    <a:gd name="connsiteX70" fmla="*/ 777804 w 1034979"/>
                    <a:gd name="connsiteY70" fmla="*/ 1333683 h 1516602"/>
                    <a:gd name="connsiteX71" fmla="*/ 789234 w 1034979"/>
                    <a:gd name="connsiteY71" fmla="*/ 1327968 h 1516602"/>
                    <a:gd name="connsiteX72" fmla="*/ 794949 w 1034979"/>
                    <a:gd name="connsiteY72" fmla="*/ 1326063 h 1516602"/>
                    <a:gd name="connsiteX73" fmla="*/ 802569 w 1034979"/>
                    <a:gd name="connsiteY73" fmla="*/ 1308918 h 1516602"/>
                    <a:gd name="connsiteX74" fmla="*/ 800664 w 1034979"/>
                    <a:gd name="connsiteY74" fmla="*/ 1284153 h 1516602"/>
                    <a:gd name="connsiteX75" fmla="*/ 798759 w 1034979"/>
                    <a:gd name="connsiteY75" fmla="*/ 1278438 h 1516602"/>
                    <a:gd name="connsiteX76" fmla="*/ 796854 w 1034979"/>
                    <a:gd name="connsiteY76" fmla="*/ 1270818 h 1516602"/>
                    <a:gd name="connsiteX77" fmla="*/ 783519 w 1034979"/>
                    <a:gd name="connsiteY77" fmla="*/ 1253673 h 1516602"/>
                    <a:gd name="connsiteX78" fmla="*/ 773994 w 1034979"/>
                    <a:gd name="connsiteY78" fmla="*/ 1247958 h 1516602"/>
                    <a:gd name="connsiteX79" fmla="*/ 648264 w 1034979"/>
                    <a:gd name="connsiteY79" fmla="*/ 1156518 h 1516602"/>
                    <a:gd name="connsiteX80" fmla="*/ 644454 w 1034979"/>
                    <a:gd name="connsiteY80" fmla="*/ 1139373 h 1516602"/>
                    <a:gd name="connsiteX81" fmla="*/ 646359 w 1034979"/>
                    <a:gd name="connsiteY81" fmla="*/ 1131753 h 1516602"/>
                    <a:gd name="connsiteX82" fmla="*/ 650169 w 1034979"/>
                    <a:gd name="connsiteY82" fmla="*/ 1114608 h 1516602"/>
                    <a:gd name="connsiteX83" fmla="*/ 653979 w 1034979"/>
                    <a:gd name="connsiteY83" fmla="*/ 1108893 h 1516602"/>
                    <a:gd name="connsiteX84" fmla="*/ 655884 w 1034979"/>
                    <a:gd name="connsiteY84" fmla="*/ 1103178 h 1516602"/>
                    <a:gd name="connsiteX85" fmla="*/ 661599 w 1034979"/>
                    <a:gd name="connsiteY85" fmla="*/ 1101273 h 1516602"/>
                    <a:gd name="connsiteX86" fmla="*/ 671124 w 1034979"/>
                    <a:gd name="connsiteY86" fmla="*/ 1089843 h 1516602"/>
                    <a:gd name="connsiteX87" fmla="*/ 724464 w 1034979"/>
                    <a:gd name="connsiteY87" fmla="*/ 1082223 h 1516602"/>
                    <a:gd name="connsiteX88" fmla="*/ 842574 w 1034979"/>
                    <a:gd name="connsiteY88" fmla="*/ 1084128 h 1516602"/>
                    <a:gd name="connsiteX89" fmla="*/ 871149 w 1034979"/>
                    <a:gd name="connsiteY89" fmla="*/ 1086033 h 1516602"/>
                    <a:gd name="connsiteX90" fmla="*/ 899724 w 1034979"/>
                    <a:gd name="connsiteY90" fmla="*/ 1091748 h 1516602"/>
                    <a:gd name="connsiteX91" fmla="*/ 922584 w 1034979"/>
                    <a:gd name="connsiteY91" fmla="*/ 1095558 h 1516602"/>
                    <a:gd name="connsiteX92" fmla="*/ 951159 w 1034979"/>
                    <a:gd name="connsiteY92" fmla="*/ 1101273 h 1516602"/>
                    <a:gd name="connsiteX93" fmla="*/ 956874 w 1034979"/>
                    <a:gd name="connsiteY93" fmla="*/ 1101273 h 1516602"/>
                    <a:gd name="connsiteX94" fmla="*/ 1002594 w 1034979"/>
                    <a:gd name="connsiteY94" fmla="*/ 1099368 h 1516602"/>
                    <a:gd name="connsiteX95" fmla="*/ 1031169 w 1034979"/>
                    <a:gd name="connsiteY95" fmla="*/ 1091748 h 1516602"/>
                    <a:gd name="connsiteX96" fmla="*/ 1034979 w 1034979"/>
                    <a:gd name="connsiteY96" fmla="*/ 1086033 h 1516602"/>
                    <a:gd name="connsiteX97" fmla="*/ 1033074 w 1034979"/>
                    <a:gd name="connsiteY97" fmla="*/ 1066983 h 1516602"/>
                    <a:gd name="connsiteX98" fmla="*/ 1027359 w 1034979"/>
                    <a:gd name="connsiteY98" fmla="*/ 1063173 h 1516602"/>
                    <a:gd name="connsiteX99" fmla="*/ 1012119 w 1034979"/>
                    <a:gd name="connsiteY99" fmla="*/ 1061268 h 1516602"/>
                    <a:gd name="connsiteX100" fmla="*/ 1006404 w 1034979"/>
                    <a:gd name="connsiteY100" fmla="*/ 1059363 h 1516602"/>
                    <a:gd name="connsiteX101" fmla="*/ 998784 w 1034979"/>
                    <a:gd name="connsiteY101" fmla="*/ 1057458 h 1516602"/>
                    <a:gd name="connsiteX102" fmla="*/ 987354 w 1034979"/>
                    <a:gd name="connsiteY102" fmla="*/ 1049838 h 1516602"/>
                    <a:gd name="connsiteX103" fmla="*/ 975924 w 1034979"/>
                    <a:gd name="connsiteY103" fmla="*/ 1046028 h 1516602"/>
                    <a:gd name="connsiteX104" fmla="*/ 970209 w 1034979"/>
                    <a:gd name="connsiteY104" fmla="*/ 1044123 h 1516602"/>
                    <a:gd name="connsiteX105" fmla="*/ 962589 w 1034979"/>
                    <a:gd name="connsiteY105" fmla="*/ 1042218 h 1516602"/>
                    <a:gd name="connsiteX106" fmla="*/ 956874 w 1034979"/>
                    <a:gd name="connsiteY106" fmla="*/ 1040313 h 1516602"/>
                    <a:gd name="connsiteX107" fmla="*/ 935919 w 1034979"/>
                    <a:gd name="connsiteY107" fmla="*/ 1034598 h 1516602"/>
                    <a:gd name="connsiteX108" fmla="*/ 825429 w 1034979"/>
                    <a:gd name="connsiteY108" fmla="*/ 1034598 h 1516602"/>
                    <a:gd name="connsiteX109" fmla="*/ 730179 w 1034979"/>
                    <a:gd name="connsiteY109" fmla="*/ 1038408 h 1516602"/>
                    <a:gd name="connsiteX110" fmla="*/ 669219 w 1034979"/>
                    <a:gd name="connsiteY110" fmla="*/ 1046028 h 1516602"/>
                    <a:gd name="connsiteX111" fmla="*/ 646359 w 1034979"/>
                    <a:gd name="connsiteY111" fmla="*/ 1049838 h 1516602"/>
                    <a:gd name="connsiteX112" fmla="*/ 642549 w 1034979"/>
                    <a:gd name="connsiteY112" fmla="*/ 1038408 h 1516602"/>
                    <a:gd name="connsiteX113" fmla="*/ 640644 w 1034979"/>
                    <a:gd name="connsiteY113" fmla="*/ 1032693 h 1516602"/>
                    <a:gd name="connsiteX114" fmla="*/ 642549 w 1034979"/>
                    <a:gd name="connsiteY114" fmla="*/ 1015548 h 1516602"/>
                    <a:gd name="connsiteX115" fmla="*/ 644454 w 1034979"/>
                    <a:gd name="connsiteY115" fmla="*/ 1009833 h 1516602"/>
                    <a:gd name="connsiteX116" fmla="*/ 661599 w 1034979"/>
                    <a:gd name="connsiteY116" fmla="*/ 1000308 h 1516602"/>
                    <a:gd name="connsiteX117" fmla="*/ 673029 w 1034979"/>
                    <a:gd name="connsiteY117" fmla="*/ 992688 h 1516602"/>
                    <a:gd name="connsiteX118" fmla="*/ 674934 w 1034979"/>
                    <a:gd name="connsiteY118" fmla="*/ 986973 h 1516602"/>
                    <a:gd name="connsiteX119" fmla="*/ 680649 w 1034979"/>
                    <a:gd name="connsiteY119" fmla="*/ 985068 h 1516602"/>
                    <a:gd name="connsiteX120" fmla="*/ 686364 w 1034979"/>
                    <a:gd name="connsiteY120" fmla="*/ 981258 h 1516602"/>
                    <a:gd name="connsiteX121" fmla="*/ 695889 w 1034979"/>
                    <a:gd name="connsiteY121" fmla="*/ 971733 h 1516602"/>
                    <a:gd name="connsiteX122" fmla="*/ 705414 w 1034979"/>
                    <a:gd name="connsiteY122" fmla="*/ 960303 h 1516602"/>
                    <a:gd name="connsiteX123" fmla="*/ 716844 w 1034979"/>
                    <a:gd name="connsiteY123" fmla="*/ 952683 h 1516602"/>
                    <a:gd name="connsiteX124" fmla="*/ 732084 w 1034979"/>
                    <a:gd name="connsiteY124" fmla="*/ 939348 h 1516602"/>
                    <a:gd name="connsiteX125" fmla="*/ 741609 w 1034979"/>
                    <a:gd name="connsiteY125" fmla="*/ 927918 h 1516602"/>
                    <a:gd name="connsiteX126" fmla="*/ 753039 w 1034979"/>
                    <a:gd name="connsiteY126" fmla="*/ 918393 h 1516602"/>
                    <a:gd name="connsiteX127" fmla="*/ 758754 w 1034979"/>
                    <a:gd name="connsiteY127" fmla="*/ 906963 h 1516602"/>
                    <a:gd name="connsiteX128" fmla="*/ 760659 w 1034979"/>
                    <a:gd name="connsiteY128" fmla="*/ 901248 h 1516602"/>
                    <a:gd name="connsiteX129" fmla="*/ 766374 w 1034979"/>
                    <a:gd name="connsiteY129" fmla="*/ 889818 h 1516602"/>
                    <a:gd name="connsiteX130" fmla="*/ 764469 w 1034979"/>
                    <a:gd name="connsiteY130" fmla="*/ 874578 h 1516602"/>
                    <a:gd name="connsiteX131" fmla="*/ 758754 w 1034979"/>
                    <a:gd name="connsiteY131" fmla="*/ 872673 h 1516602"/>
                    <a:gd name="connsiteX132" fmla="*/ 737799 w 1034979"/>
                    <a:gd name="connsiteY132" fmla="*/ 874578 h 1516602"/>
                    <a:gd name="connsiteX133" fmla="*/ 732084 w 1034979"/>
                    <a:gd name="connsiteY133" fmla="*/ 878388 h 1516602"/>
                    <a:gd name="connsiteX134" fmla="*/ 699699 w 1034979"/>
                    <a:gd name="connsiteY134" fmla="*/ 899343 h 1516602"/>
                    <a:gd name="connsiteX135" fmla="*/ 595181 w 1034979"/>
                    <a:gd name="connsiteY135" fmla="*/ 957831 h 1516602"/>
                    <a:gd name="connsiteX136" fmla="*/ 507294 w 1034979"/>
                    <a:gd name="connsiteY136" fmla="*/ 847908 h 1516602"/>
                    <a:gd name="connsiteX137" fmla="*/ 503484 w 1034979"/>
                    <a:gd name="connsiteY137" fmla="*/ 358323 h 1516602"/>
                    <a:gd name="connsiteX138" fmla="*/ 499674 w 1034979"/>
                    <a:gd name="connsiteY138" fmla="*/ 66858 h 1516602"/>
                    <a:gd name="connsiteX139" fmla="*/ 490149 w 1034979"/>
                    <a:gd name="connsiteY139" fmla="*/ 40188 h 1516602"/>
                    <a:gd name="connsiteX140" fmla="*/ 488244 w 1034979"/>
                    <a:gd name="connsiteY140" fmla="*/ 34473 h 1516602"/>
                    <a:gd name="connsiteX141" fmla="*/ 484434 w 1034979"/>
                    <a:gd name="connsiteY141" fmla="*/ 28758 h 1516602"/>
                    <a:gd name="connsiteX142" fmla="*/ 478719 w 1034979"/>
                    <a:gd name="connsiteY142" fmla="*/ 17328 h 1516602"/>
                    <a:gd name="connsiteX143" fmla="*/ 473004 w 1034979"/>
                    <a:gd name="connsiteY143" fmla="*/ 13518 h 1516602"/>
                    <a:gd name="connsiteX144" fmla="*/ 469194 w 1034979"/>
                    <a:gd name="connsiteY144" fmla="*/ 7803 h 1516602"/>
                    <a:gd name="connsiteX145" fmla="*/ 429189 w 1034979"/>
                    <a:gd name="connsiteY145" fmla="*/ 11613 h 1516602"/>
                    <a:gd name="connsiteX146" fmla="*/ 425379 w 1034979"/>
                    <a:gd name="connsiteY146" fmla="*/ 78288 h 1516602"/>
                    <a:gd name="connsiteX147" fmla="*/ 425379 w 1034979"/>
                    <a:gd name="connsiteY147" fmla="*/ 84003 h 1516602"/>
                    <a:gd name="connsiteX148" fmla="*/ 429189 w 1034979"/>
                    <a:gd name="connsiteY148" fmla="*/ 238308 h 1516602"/>
                    <a:gd name="connsiteX149" fmla="*/ 440619 w 1034979"/>
                    <a:gd name="connsiteY149" fmla="*/ 421188 h 1516602"/>
                    <a:gd name="connsiteX150" fmla="*/ 435265 w 1034979"/>
                    <a:gd name="connsiteY150" fmla="*/ 718368 h 1516602"/>
                    <a:gd name="connsiteX151" fmla="*/ 435059 w 1034979"/>
                    <a:gd name="connsiteY151" fmla="*/ 799046 h 1516602"/>
                    <a:gd name="connsiteX152" fmla="*/ 430322 w 1034979"/>
                    <a:gd name="connsiteY152"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52024 w 1034979"/>
                    <a:gd name="connsiteY16" fmla="*/ 1131753 h 1516602"/>
                    <a:gd name="connsiteX17" fmla="*/ 240594 w 1034979"/>
                    <a:gd name="connsiteY17" fmla="*/ 1135563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1012119 w 1034979"/>
                    <a:gd name="connsiteY98" fmla="*/ 1061268 h 1516602"/>
                    <a:gd name="connsiteX99" fmla="*/ 1006404 w 1034979"/>
                    <a:gd name="connsiteY99" fmla="*/ 1059363 h 1516602"/>
                    <a:gd name="connsiteX100" fmla="*/ 998784 w 1034979"/>
                    <a:gd name="connsiteY100" fmla="*/ 1057458 h 1516602"/>
                    <a:gd name="connsiteX101" fmla="*/ 987354 w 1034979"/>
                    <a:gd name="connsiteY101" fmla="*/ 1049838 h 1516602"/>
                    <a:gd name="connsiteX102" fmla="*/ 975924 w 1034979"/>
                    <a:gd name="connsiteY102" fmla="*/ 1046028 h 1516602"/>
                    <a:gd name="connsiteX103" fmla="*/ 970209 w 1034979"/>
                    <a:gd name="connsiteY103" fmla="*/ 1044123 h 1516602"/>
                    <a:gd name="connsiteX104" fmla="*/ 962589 w 1034979"/>
                    <a:gd name="connsiteY104" fmla="*/ 1042218 h 1516602"/>
                    <a:gd name="connsiteX105" fmla="*/ 956874 w 1034979"/>
                    <a:gd name="connsiteY105" fmla="*/ 1040313 h 1516602"/>
                    <a:gd name="connsiteX106" fmla="*/ 935919 w 1034979"/>
                    <a:gd name="connsiteY106" fmla="*/ 1034598 h 1516602"/>
                    <a:gd name="connsiteX107" fmla="*/ 825429 w 1034979"/>
                    <a:gd name="connsiteY107" fmla="*/ 1034598 h 1516602"/>
                    <a:gd name="connsiteX108" fmla="*/ 730179 w 1034979"/>
                    <a:gd name="connsiteY108" fmla="*/ 1038408 h 1516602"/>
                    <a:gd name="connsiteX109" fmla="*/ 669219 w 1034979"/>
                    <a:gd name="connsiteY109" fmla="*/ 1046028 h 1516602"/>
                    <a:gd name="connsiteX110" fmla="*/ 646359 w 1034979"/>
                    <a:gd name="connsiteY110" fmla="*/ 1049838 h 1516602"/>
                    <a:gd name="connsiteX111" fmla="*/ 642549 w 1034979"/>
                    <a:gd name="connsiteY111" fmla="*/ 1038408 h 1516602"/>
                    <a:gd name="connsiteX112" fmla="*/ 640644 w 1034979"/>
                    <a:gd name="connsiteY112" fmla="*/ 1032693 h 1516602"/>
                    <a:gd name="connsiteX113" fmla="*/ 642549 w 1034979"/>
                    <a:gd name="connsiteY113" fmla="*/ 1015548 h 1516602"/>
                    <a:gd name="connsiteX114" fmla="*/ 644454 w 1034979"/>
                    <a:gd name="connsiteY114" fmla="*/ 1009833 h 1516602"/>
                    <a:gd name="connsiteX115" fmla="*/ 661599 w 1034979"/>
                    <a:gd name="connsiteY115" fmla="*/ 1000308 h 1516602"/>
                    <a:gd name="connsiteX116" fmla="*/ 673029 w 1034979"/>
                    <a:gd name="connsiteY116" fmla="*/ 992688 h 1516602"/>
                    <a:gd name="connsiteX117" fmla="*/ 674934 w 1034979"/>
                    <a:gd name="connsiteY117" fmla="*/ 986973 h 1516602"/>
                    <a:gd name="connsiteX118" fmla="*/ 680649 w 1034979"/>
                    <a:gd name="connsiteY118" fmla="*/ 985068 h 1516602"/>
                    <a:gd name="connsiteX119" fmla="*/ 686364 w 1034979"/>
                    <a:gd name="connsiteY119" fmla="*/ 981258 h 1516602"/>
                    <a:gd name="connsiteX120" fmla="*/ 695889 w 1034979"/>
                    <a:gd name="connsiteY120" fmla="*/ 971733 h 1516602"/>
                    <a:gd name="connsiteX121" fmla="*/ 705414 w 1034979"/>
                    <a:gd name="connsiteY121" fmla="*/ 960303 h 1516602"/>
                    <a:gd name="connsiteX122" fmla="*/ 716844 w 1034979"/>
                    <a:gd name="connsiteY122" fmla="*/ 952683 h 1516602"/>
                    <a:gd name="connsiteX123" fmla="*/ 732084 w 1034979"/>
                    <a:gd name="connsiteY123" fmla="*/ 939348 h 1516602"/>
                    <a:gd name="connsiteX124" fmla="*/ 741609 w 1034979"/>
                    <a:gd name="connsiteY124" fmla="*/ 927918 h 1516602"/>
                    <a:gd name="connsiteX125" fmla="*/ 753039 w 1034979"/>
                    <a:gd name="connsiteY125" fmla="*/ 918393 h 1516602"/>
                    <a:gd name="connsiteX126" fmla="*/ 758754 w 1034979"/>
                    <a:gd name="connsiteY126" fmla="*/ 906963 h 1516602"/>
                    <a:gd name="connsiteX127" fmla="*/ 760659 w 1034979"/>
                    <a:gd name="connsiteY127" fmla="*/ 901248 h 1516602"/>
                    <a:gd name="connsiteX128" fmla="*/ 766374 w 1034979"/>
                    <a:gd name="connsiteY128" fmla="*/ 889818 h 1516602"/>
                    <a:gd name="connsiteX129" fmla="*/ 764469 w 1034979"/>
                    <a:gd name="connsiteY129" fmla="*/ 874578 h 1516602"/>
                    <a:gd name="connsiteX130" fmla="*/ 758754 w 1034979"/>
                    <a:gd name="connsiteY130" fmla="*/ 872673 h 1516602"/>
                    <a:gd name="connsiteX131" fmla="*/ 737799 w 1034979"/>
                    <a:gd name="connsiteY131" fmla="*/ 874578 h 1516602"/>
                    <a:gd name="connsiteX132" fmla="*/ 732084 w 1034979"/>
                    <a:gd name="connsiteY132" fmla="*/ 878388 h 1516602"/>
                    <a:gd name="connsiteX133" fmla="*/ 699699 w 1034979"/>
                    <a:gd name="connsiteY133" fmla="*/ 899343 h 1516602"/>
                    <a:gd name="connsiteX134" fmla="*/ 595181 w 1034979"/>
                    <a:gd name="connsiteY134" fmla="*/ 957831 h 1516602"/>
                    <a:gd name="connsiteX135" fmla="*/ 507294 w 1034979"/>
                    <a:gd name="connsiteY135" fmla="*/ 847908 h 1516602"/>
                    <a:gd name="connsiteX136" fmla="*/ 503484 w 1034979"/>
                    <a:gd name="connsiteY136" fmla="*/ 358323 h 1516602"/>
                    <a:gd name="connsiteX137" fmla="*/ 499674 w 1034979"/>
                    <a:gd name="connsiteY137" fmla="*/ 66858 h 1516602"/>
                    <a:gd name="connsiteX138" fmla="*/ 490149 w 1034979"/>
                    <a:gd name="connsiteY138" fmla="*/ 40188 h 1516602"/>
                    <a:gd name="connsiteX139" fmla="*/ 488244 w 1034979"/>
                    <a:gd name="connsiteY139" fmla="*/ 34473 h 1516602"/>
                    <a:gd name="connsiteX140" fmla="*/ 484434 w 1034979"/>
                    <a:gd name="connsiteY140" fmla="*/ 28758 h 1516602"/>
                    <a:gd name="connsiteX141" fmla="*/ 478719 w 1034979"/>
                    <a:gd name="connsiteY141" fmla="*/ 17328 h 1516602"/>
                    <a:gd name="connsiteX142" fmla="*/ 473004 w 1034979"/>
                    <a:gd name="connsiteY142" fmla="*/ 13518 h 1516602"/>
                    <a:gd name="connsiteX143" fmla="*/ 469194 w 1034979"/>
                    <a:gd name="connsiteY143" fmla="*/ 7803 h 1516602"/>
                    <a:gd name="connsiteX144" fmla="*/ 429189 w 1034979"/>
                    <a:gd name="connsiteY144" fmla="*/ 11613 h 1516602"/>
                    <a:gd name="connsiteX145" fmla="*/ 425379 w 1034979"/>
                    <a:gd name="connsiteY145" fmla="*/ 78288 h 1516602"/>
                    <a:gd name="connsiteX146" fmla="*/ 425379 w 1034979"/>
                    <a:gd name="connsiteY146" fmla="*/ 84003 h 1516602"/>
                    <a:gd name="connsiteX147" fmla="*/ 429189 w 1034979"/>
                    <a:gd name="connsiteY147" fmla="*/ 238308 h 1516602"/>
                    <a:gd name="connsiteX148" fmla="*/ 440619 w 1034979"/>
                    <a:gd name="connsiteY148" fmla="*/ 421188 h 1516602"/>
                    <a:gd name="connsiteX149" fmla="*/ 435265 w 1034979"/>
                    <a:gd name="connsiteY149" fmla="*/ 718368 h 1516602"/>
                    <a:gd name="connsiteX150" fmla="*/ 435059 w 1034979"/>
                    <a:gd name="connsiteY150" fmla="*/ 799046 h 1516602"/>
                    <a:gd name="connsiteX151" fmla="*/ 430322 w 1034979"/>
                    <a:gd name="connsiteY151"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52024 w 1034979"/>
                    <a:gd name="connsiteY16" fmla="*/ 1131753 h 1516602"/>
                    <a:gd name="connsiteX17" fmla="*/ 240594 w 1034979"/>
                    <a:gd name="connsiteY17" fmla="*/ 1135563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1012119 w 1034979"/>
                    <a:gd name="connsiteY98" fmla="*/ 1061268 h 1516602"/>
                    <a:gd name="connsiteX99" fmla="*/ 1006404 w 1034979"/>
                    <a:gd name="connsiteY99" fmla="*/ 1059363 h 1516602"/>
                    <a:gd name="connsiteX100" fmla="*/ 998784 w 1034979"/>
                    <a:gd name="connsiteY100" fmla="*/ 1057458 h 1516602"/>
                    <a:gd name="connsiteX101" fmla="*/ 987354 w 1034979"/>
                    <a:gd name="connsiteY101" fmla="*/ 1049838 h 1516602"/>
                    <a:gd name="connsiteX102" fmla="*/ 975924 w 1034979"/>
                    <a:gd name="connsiteY102" fmla="*/ 1046028 h 1516602"/>
                    <a:gd name="connsiteX103" fmla="*/ 970209 w 1034979"/>
                    <a:gd name="connsiteY103" fmla="*/ 1044123 h 1516602"/>
                    <a:gd name="connsiteX104" fmla="*/ 962589 w 1034979"/>
                    <a:gd name="connsiteY104" fmla="*/ 1042218 h 1516602"/>
                    <a:gd name="connsiteX105" fmla="*/ 956874 w 1034979"/>
                    <a:gd name="connsiteY105" fmla="*/ 1040313 h 1516602"/>
                    <a:gd name="connsiteX106" fmla="*/ 935919 w 1034979"/>
                    <a:gd name="connsiteY106" fmla="*/ 1034598 h 1516602"/>
                    <a:gd name="connsiteX107" fmla="*/ 825429 w 1034979"/>
                    <a:gd name="connsiteY107" fmla="*/ 1034598 h 1516602"/>
                    <a:gd name="connsiteX108" fmla="*/ 730179 w 1034979"/>
                    <a:gd name="connsiteY108" fmla="*/ 1038408 h 1516602"/>
                    <a:gd name="connsiteX109" fmla="*/ 669219 w 1034979"/>
                    <a:gd name="connsiteY109" fmla="*/ 1046028 h 1516602"/>
                    <a:gd name="connsiteX110" fmla="*/ 646359 w 1034979"/>
                    <a:gd name="connsiteY110" fmla="*/ 1049838 h 1516602"/>
                    <a:gd name="connsiteX111" fmla="*/ 642549 w 1034979"/>
                    <a:gd name="connsiteY111" fmla="*/ 1038408 h 1516602"/>
                    <a:gd name="connsiteX112" fmla="*/ 640644 w 1034979"/>
                    <a:gd name="connsiteY112" fmla="*/ 1032693 h 1516602"/>
                    <a:gd name="connsiteX113" fmla="*/ 642549 w 1034979"/>
                    <a:gd name="connsiteY113" fmla="*/ 1015548 h 1516602"/>
                    <a:gd name="connsiteX114" fmla="*/ 644454 w 1034979"/>
                    <a:gd name="connsiteY114" fmla="*/ 1009833 h 1516602"/>
                    <a:gd name="connsiteX115" fmla="*/ 661599 w 1034979"/>
                    <a:gd name="connsiteY115" fmla="*/ 1000308 h 1516602"/>
                    <a:gd name="connsiteX116" fmla="*/ 673029 w 1034979"/>
                    <a:gd name="connsiteY116" fmla="*/ 992688 h 1516602"/>
                    <a:gd name="connsiteX117" fmla="*/ 674934 w 1034979"/>
                    <a:gd name="connsiteY117" fmla="*/ 986973 h 1516602"/>
                    <a:gd name="connsiteX118" fmla="*/ 680649 w 1034979"/>
                    <a:gd name="connsiteY118" fmla="*/ 985068 h 1516602"/>
                    <a:gd name="connsiteX119" fmla="*/ 686364 w 1034979"/>
                    <a:gd name="connsiteY119" fmla="*/ 981258 h 1516602"/>
                    <a:gd name="connsiteX120" fmla="*/ 695889 w 1034979"/>
                    <a:gd name="connsiteY120" fmla="*/ 971733 h 1516602"/>
                    <a:gd name="connsiteX121" fmla="*/ 705414 w 1034979"/>
                    <a:gd name="connsiteY121" fmla="*/ 960303 h 1516602"/>
                    <a:gd name="connsiteX122" fmla="*/ 716844 w 1034979"/>
                    <a:gd name="connsiteY122" fmla="*/ 952683 h 1516602"/>
                    <a:gd name="connsiteX123" fmla="*/ 732084 w 1034979"/>
                    <a:gd name="connsiteY123" fmla="*/ 939348 h 1516602"/>
                    <a:gd name="connsiteX124" fmla="*/ 741609 w 1034979"/>
                    <a:gd name="connsiteY124" fmla="*/ 927918 h 1516602"/>
                    <a:gd name="connsiteX125" fmla="*/ 753039 w 1034979"/>
                    <a:gd name="connsiteY125" fmla="*/ 918393 h 1516602"/>
                    <a:gd name="connsiteX126" fmla="*/ 758754 w 1034979"/>
                    <a:gd name="connsiteY126" fmla="*/ 906963 h 1516602"/>
                    <a:gd name="connsiteX127" fmla="*/ 760659 w 1034979"/>
                    <a:gd name="connsiteY127" fmla="*/ 901248 h 1516602"/>
                    <a:gd name="connsiteX128" fmla="*/ 766374 w 1034979"/>
                    <a:gd name="connsiteY128" fmla="*/ 889818 h 1516602"/>
                    <a:gd name="connsiteX129" fmla="*/ 764469 w 1034979"/>
                    <a:gd name="connsiteY129" fmla="*/ 874578 h 1516602"/>
                    <a:gd name="connsiteX130" fmla="*/ 758754 w 1034979"/>
                    <a:gd name="connsiteY130" fmla="*/ 872673 h 1516602"/>
                    <a:gd name="connsiteX131" fmla="*/ 737799 w 1034979"/>
                    <a:gd name="connsiteY131" fmla="*/ 874578 h 1516602"/>
                    <a:gd name="connsiteX132" fmla="*/ 732084 w 1034979"/>
                    <a:gd name="connsiteY132" fmla="*/ 878388 h 1516602"/>
                    <a:gd name="connsiteX133" fmla="*/ 699699 w 1034979"/>
                    <a:gd name="connsiteY133" fmla="*/ 899343 h 1516602"/>
                    <a:gd name="connsiteX134" fmla="*/ 595181 w 1034979"/>
                    <a:gd name="connsiteY134" fmla="*/ 957831 h 1516602"/>
                    <a:gd name="connsiteX135" fmla="*/ 507294 w 1034979"/>
                    <a:gd name="connsiteY135" fmla="*/ 847908 h 1516602"/>
                    <a:gd name="connsiteX136" fmla="*/ 503484 w 1034979"/>
                    <a:gd name="connsiteY136" fmla="*/ 358323 h 1516602"/>
                    <a:gd name="connsiteX137" fmla="*/ 499674 w 1034979"/>
                    <a:gd name="connsiteY137" fmla="*/ 66858 h 1516602"/>
                    <a:gd name="connsiteX138" fmla="*/ 490149 w 1034979"/>
                    <a:gd name="connsiteY138" fmla="*/ 40188 h 1516602"/>
                    <a:gd name="connsiteX139" fmla="*/ 488244 w 1034979"/>
                    <a:gd name="connsiteY139" fmla="*/ 34473 h 1516602"/>
                    <a:gd name="connsiteX140" fmla="*/ 484434 w 1034979"/>
                    <a:gd name="connsiteY140" fmla="*/ 28758 h 1516602"/>
                    <a:gd name="connsiteX141" fmla="*/ 478719 w 1034979"/>
                    <a:gd name="connsiteY141" fmla="*/ 17328 h 1516602"/>
                    <a:gd name="connsiteX142" fmla="*/ 473004 w 1034979"/>
                    <a:gd name="connsiteY142" fmla="*/ 13518 h 1516602"/>
                    <a:gd name="connsiteX143" fmla="*/ 469194 w 1034979"/>
                    <a:gd name="connsiteY143" fmla="*/ 7803 h 1516602"/>
                    <a:gd name="connsiteX144" fmla="*/ 429189 w 1034979"/>
                    <a:gd name="connsiteY144" fmla="*/ 11613 h 1516602"/>
                    <a:gd name="connsiteX145" fmla="*/ 425379 w 1034979"/>
                    <a:gd name="connsiteY145" fmla="*/ 78288 h 1516602"/>
                    <a:gd name="connsiteX146" fmla="*/ 425379 w 1034979"/>
                    <a:gd name="connsiteY146" fmla="*/ 84003 h 1516602"/>
                    <a:gd name="connsiteX147" fmla="*/ 429189 w 1034979"/>
                    <a:gd name="connsiteY147" fmla="*/ 238308 h 1516602"/>
                    <a:gd name="connsiteX148" fmla="*/ 440619 w 1034979"/>
                    <a:gd name="connsiteY148" fmla="*/ 421188 h 1516602"/>
                    <a:gd name="connsiteX149" fmla="*/ 435265 w 1034979"/>
                    <a:gd name="connsiteY149" fmla="*/ 718368 h 1516602"/>
                    <a:gd name="connsiteX150" fmla="*/ 435059 w 1034979"/>
                    <a:gd name="connsiteY150" fmla="*/ 799046 h 1516602"/>
                    <a:gd name="connsiteX151" fmla="*/ 430322 w 1034979"/>
                    <a:gd name="connsiteY151"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52024 w 1034979"/>
                    <a:gd name="connsiteY16" fmla="*/ 1131753 h 1516602"/>
                    <a:gd name="connsiteX17" fmla="*/ 240594 w 1034979"/>
                    <a:gd name="connsiteY17" fmla="*/ 1135563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1012119 w 1034979"/>
                    <a:gd name="connsiteY98" fmla="*/ 1061268 h 1516602"/>
                    <a:gd name="connsiteX99" fmla="*/ 1006404 w 1034979"/>
                    <a:gd name="connsiteY99" fmla="*/ 1059363 h 1516602"/>
                    <a:gd name="connsiteX100" fmla="*/ 998784 w 1034979"/>
                    <a:gd name="connsiteY100" fmla="*/ 1057458 h 1516602"/>
                    <a:gd name="connsiteX101" fmla="*/ 987354 w 1034979"/>
                    <a:gd name="connsiteY101" fmla="*/ 1049838 h 1516602"/>
                    <a:gd name="connsiteX102" fmla="*/ 975924 w 1034979"/>
                    <a:gd name="connsiteY102" fmla="*/ 1046028 h 1516602"/>
                    <a:gd name="connsiteX103" fmla="*/ 970209 w 1034979"/>
                    <a:gd name="connsiteY103" fmla="*/ 1044123 h 1516602"/>
                    <a:gd name="connsiteX104" fmla="*/ 962589 w 1034979"/>
                    <a:gd name="connsiteY104" fmla="*/ 1042218 h 1516602"/>
                    <a:gd name="connsiteX105" fmla="*/ 956874 w 1034979"/>
                    <a:gd name="connsiteY105" fmla="*/ 1040313 h 1516602"/>
                    <a:gd name="connsiteX106" fmla="*/ 935919 w 1034979"/>
                    <a:gd name="connsiteY106" fmla="*/ 1034598 h 1516602"/>
                    <a:gd name="connsiteX107" fmla="*/ 825429 w 1034979"/>
                    <a:gd name="connsiteY107" fmla="*/ 1034598 h 1516602"/>
                    <a:gd name="connsiteX108" fmla="*/ 730179 w 1034979"/>
                    <a:gd name="connsiteY108" fmla="*/ 1038408 h 1516602"/>
                    <a:gd name="connsiteX109" fmla="*/ 669219 w 1034979"/>
                    <a:gd name="connsiteY109" fmla="*/ 1046028 h 1516602"/>
                    <a:gd name="connsiteX110" fmla="*/ 646359 w 1034979"/>
                    <a:gd name="connsiteY110" fmla="*/ 1049838 h 1516602"/>
                    <a:gd name="connsiteX111" fmla="*/ 642549 w 1034979"/>
                    <a:gd name="connsiteY111" fmla="*/ 1038408 h 1516602"/>
                    <a:gd name="connsiteX112" fmla="*/ 640644 w 1034979"/>
                    <a:gd name="connsiteY112" fmla="*/ 1032693 h 1516602"/>
                    <a:gd name="connsiteX113" fmla="*/ 642549 w 1034979"/>
                    <a:gd name="connsiteY113" fmla="*/ 1015548 h 1516602"/>
                    <a:gd name="connsiteX114" fmla="*/ 644454 w 1034979"/>
                    <a:gd name="connsiteY114" fmla="*/ 1009833 h 1516602"/>
                    <a:gd name="connsiteX115" fmla="*/ 661599 w 1034979"/>
                    <a:gd name="connsiteY115" fmla="*/ 1000308 h 1516602"/>
                    <a:gd name="connsiteX116" fmla="*/ 673029 w 1034979"/>
                    <a:gd name="connsiteY116" fmla="*/ 992688 h 1516602"/>
                    <a:gd name="connsiteX117" fmla="*/ 674934 w 1034979"/>
                    <a:gd name="connsiteY117" fmla="*/ 986973 h 1516602"/>
                    <a:gd name="connsiteX118" fmla="*/ 680649 w 1034979"/>
                    <a:gd name="connsiteY118" fmla="*/ 985068 h 1516602"/>
                    <a:gd name="connsiteX119" fmla="*/ 686364 w 1034979"/>
                    <a:gd name="connsiteY119" fmla="*/ 981258 h 1516602"/>
                    <a:gd name="connsiteX120" fmla="*/ 695889 w 1034979"/>
                    <a:gd name="connsiteY120" fmla="*/ 971733 h 1516602"/>
                    <a:gd name="connsiteX121" fmla="*/ 705414 w 1034979"/>
                    <a:gd name="connsiteY121" fmla="*/ 960303 h 1516602"/>
                    <a:gd name="connsiteX122" fmla="*/ 716844 w 1034979"/>
                    <a:gd name="connsiteY122" fmla="*/ 952683 h 1516602"/>
                    <a:gd name="connsiteX123" fmla="*/ 732084 w 1034979"/>
                    <a:gd name="connsiteY123" fmla="*/ 939348 h 1516602"/>
                    <a:gd name="connsiteX124" fmla="*/ 741609 w 1034979"/>
                    <a:gd name="connsiteY124" fmla="*/ 927918 h 1516602"/>
                    <a:gd name="connsiteX125" fmla="*/ 753039 w 1034979"/>
                    <a:gd name="connsiteY125" fmla="*/ 918393 h 1516602"/>
                    <a:gd name="connsiteX126" fmla="*/ 758754 w 1034979"/>
                    <a:gd name="connsiteY126" fmla="*/ 906963 h 1516602"/>
                    <a:gd name="connsiteX127" fmla="*/ 760659 w 1034979"/>
                    <a:gd name="connsiteY127" fmla="*/ 901248 h 1516602"/>
                    <a:gd name="connsiteX128" fmla="*/ 766374 w 1034979"/>
                    <a:gd name="connsiteY128" fmla="*/ 889818 h 1516602"/>
                    <a:gd name="connsiteX129" fmla="*/ 764469 w 1034979"/>
                    <a:gd name="connsiteY129" fmla="*/ 874578 h 1516602"/>
                    <a:gd name="connsiteX130" fmla="*/ 758754 w 1034979"/>
                    <a:gd name="connsiteY130" fmla="*/ 872673 h 1516602"/>
                    <a:gd name="connsiteX131" fmla="*/ 737799 w 1034979"/>
                    <a:gd name="connsiteY131" fmla="*/ 874578 h 1516602"/>
                    <a:gd name="connsiteX132" fmla="*/ 732084 w 1034979"/>
                    <a:gd name="connsiteY132" fmla="*/ 878388 h 1516602"/>
                    <a:gd name="connsiteX133" fmla="*/ 699699 w 1034979"/>
                    <a:gd name="connsiteY133" fmla="*/ 899343 h 1516602"/>
                    <a:gd name="connsiteX134" fmla="*/ 595181 w 1034979"/>
                    <a:gd name="connsiteY134" fmla="*/ 957831 h 1516602"/>
                    <a:gd name="connsiteX135" fmla="*/ 507294 w 1034979"/>
                    <a:gd name="connsiteY135" fmla="*/ 847908 h 1516602"/>
                    <a:gd name="connsiteX136" fmla="*/ 503484 w 1034979"/>
                    <a:gd name="connsiteY136" fmla="*/ 358323 h 1516602"/>
                    <a:gd name="connsiteX137" fmla="*/ 499674 w 1034979"/>
                    <a:gd name="connsiteY137" fmla="*/ 66858 h 1516602"/>
                    <a:gd name="connsiteX138" fmla="*/ 490149 w 1034979"/>
                    <a:gd name="connsiteY138" fmla="*/ 40188 h 1516602"/>
                    <a:gd name="connsiteX139" fmla="*/ 488244 w 1034979"/>
                    <a:gd name="connsiteY139" fmla="*/ 34473 h 1516602"/>
                    <a:gd name="connsiteX140" fmla="*/ 484434 w 1034979"/>
                    <a:gd name="connsiteY140" fmla="*/ 28758 h 1516602"/>
                    <a:gd name="connsiteX141" fmla="*/ 478719 w 1034979"/>
                    <a:gd name="connsiteY141" fmla="*/ 17328 h 1516602"/>
                    <a:gd name="connsiteX142" fmla="*/ 473004 w 1034979"/>
                    <a:gd name="connsiteY142" fmla="*/ 13518 h 1516602"/>
                    <a:gd name="connsiteX143" fmla="*/ 469194 w 1034979"/>
                    <a:gd name="connsiteY143" fmla="*/ 7803 h 1516602"/>
                    <a:gd name="connsiteX144" fmla="*/ 429189 w 1034979"/>
                    <a:gd name="connsiteY144" fmla="*/ 11613 h 1516602"/>
                    <a:gd name="connsiteX145" fmla="*/ 425379 w 1034979"/>
                    <a:gd name="connsiteY145" fmla="*/ 78288 h 1516602"/>
                    <a:gd name="connsiteX146" fmla="*/ 425379 w 1034979"/>
                    <a:gd name="connsiteY146" fmla="*/ 84003 h 1516602"/>
                    <a:gd name="connsiteX147" fmla="*/ 429189 w 1034979"/>
                    <a:gd name="connsiteY147" fmla="*/ 238308 h 1516602"/>
                    <a:gd name="connsiteX148" fmla="*/ 440619 w 1034979"/>
                    <a:gd name="connsiteY148" fmla="*/ 421188 h 1516602"/>
                    <a:gd name="connsiteX149" fmla="*/ 435265 w 1034979"/>
                    <a:gd name="connsiteY149" fmla="*/ 718368 h 1516602"/>
                    <a:gd name="connsiteX150" fmla="*/ 435059 w 1034979"/>
                    <a:gd name="connsiteY150" fmla="*/ 799046 h 1516602"/>
                    <a:gd name="connsiteX151" fmla="*/ 430322 w 1034979"/>
                    <a:gd name="connsiteY151"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52024 w 1034979"/>
                    <a:gd name="connsiteY16" fmla="*/ 1131753 h 1516602"/>
                    <a:gd name="connsiteX17" fmla="*/ 240594 w 1034979"/>
                    <a:gd name="connsiteY17" fmla="*/ 1135563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1012119 w 1034979"/>
                    <a:gd name="connsiteY98" fmla="*/ 1061268 h 1516602"/>
                    <a:gd name="connsiteX99" fmla="*/ 1006404 w 1034979"/>
                    <a:gd name="connsiteY99" fmla="*/ 1059363 h 1516602"/>
                    <a:gd name="connsiteX100" fmla="*/ 998784 w 1034979"/>
                    <a:gd name="connsiteY100" fmla="*/ 1057458 h 1516602"/>
                    <a:gd name="connsiteX101" fmla="*/ 987354 w 1034979"/>
                    <a:gd name="connsiteY101" fmla="*/ 1049838 h 1516602"/>
                    <a:gd name="connsiteX102" fmla="*/ 975924 w 1034979"/>
                    <a:gd name="connsiteY102" fmla="*/ 1046028 h 1516602"/>
                    <a:gd name="connsiteX103" fmla="*/ 970209 w 1034979"/>
                    <a:gd name="connsiteY103" fmla="*/ 1044123 h 1516602"/>
                    <a:gd name="connsiteX104" fmla="*/ 962589 w 1034979"/>
                    <a:gd name="connsiteY104" fmla="*/ 1042218 h 1516602"/>
                    <a:gd name="connsiteX105" fmla="*/ 956874 w 1034979"/>
                    <a:gd name="connsiteY105" fmla="*/ 1040313 h 1516602"/>
                    <a:gd name="connsiteX106" fmla="*/ 935919 w 1034979"/>
                    <a:gd name="connsiteY106" fmla="*/ 1034598 h 1516602"/>
                    <a:gd name="connsiteX107" fmla="*/ 825429 w 1034979"/>
                    <a:gd name="connsiteY107" fmla="*/ 1034598 h 1516602"/>
                    <a:gd name="connsiteX108" fmla="*/ 730179 w 1034979"/>
                    <a:gd name="connsiteY108" fmla="*/ 1038408 h 1516602"/>
                    <a:gd name="connsiteX109" fmla="*/ 669219 w 1034979"/>
                    <a:gd name="connsiteY109" fmla="*/ 1046028 h 1516602"/>
                    <a:gd name="connsiteX110" fmla="*/ 646359 w 1034979"/>
                    <a:gd name="connsiteY110" fmla="*/ 1049838 h 1516602"/>
                    <a:gd name="connsiteX111" fmla="*/ 642549 w 1034979"/>
                    <a:gd name="connsiteY111" fmla="*/ 1038408 h 1516602"/>
                    <a:gd name="connsiteX112" fmla="*/ 640644 w 1034979"/>
                    <a:gd name="connsiteY112" fmla="*/ 1032693 h 1516602"/>
                    <a:gd name="connsiteX113" fmla="*/ 642549 w 1034979"/>
                    <a:gd name="connsiteY113" fmla="*/ 1015548 h 1516602"/>
                    <a:gd name="connsiteX114" fmla="*/ 644454 w 1034979"/>
                    <a:gd name="connsiteY114" fmla="*/ 1009833 h 1516602"/>
                    <a:gd name="connsiteX115" fmla="*/ 661599 w 1034979"/>
                    <a:gd name="connsiteY115" fmla="*/ 1000308 h 1516602"/>
                    <a:gd name="connsiteX116" fmla="*/ 673029 w 1034979"/>
                    <a:gd name="connsiteY116" fmla="*/ 992688 h 1516602"/>
                    <a:gd name="connsiteX117" fmla="*/ 674934 w 1034979"/>
                    <a:gd name="connsiteY117" fmla="*/ 986973 h 1516602"/>
                    <a:gd name="connsiteX118" fmla="*/ 680649 w 1034979"/>
                    <a:gd name="connsiteY118" fmla="*/ 985068 h 1516602"/>
                    <a:gd name="connsiteX119" fmla="*/ 686364 w 1034979"/>
                    <a:gd name="connsiteY119" fmla="*/ 981258 h 1516602"/>
                    <a:gd name="connsiteX120" fmla="*/ 695889 w 1034979"/>
                    <a:gd name="connsiteY120" fmla="*/ 971733 h 1516602"/>
                    <a:gd name="connsiteX121" fmla="*/ 705414 w 1034979"/>
                    <a:gd name="connsiteY121" fmla="*/ 960303 h 1516602"/>
                    <a:gd name="connsiteX122" fmla="*/ 716844 w 1034979"/>
                    <a:gd name="connsiteY122" fmla="*/ 952683 h 1516602"/>
                    <a:gd name="connsiteX123" fmla="*/ 732084 w 1034979"/>
                    <a:gd name="connsiteY123" fmla="*/ 939348 h 1516602"/>
                    <a:gd name="connsiteX124" fmla="*/ 741609 w 1034979"/>
                    <a:gd name="connsiteY124" fmla="*/ 927918 h 1516602"/>
                    <a:gd name="connsiteX125" fmla="*/ 753039 w 1034979"/>
                    <a:gd name="connsiteY125" fmla="*/ 918393 h 1516602"/>
                    <a:gd name="connsiteX126" fmla="*/ 758754 w 1034979"/>
                    <a:gd name="connsiteY126" fmla="*/ 906963 h 1516602"/>
                    <a:gd name="connsiteX127" fmla="*/ 760659 w 1034979"/>
                    <a:gd name="connsiteY127" fmla="*/ 901248 h 1516602"/>
                    <a:gd name="connsiteX128" fmla="*/ 766374 w 1034979"/>
                    <a:gd name="connsiteY128" fmla="*/ 889818 h 1516602"/>
                    <a:gd name="connsiteX129" fmla="*/ 764469 w 1034979"/>
                    <a:gd name="connsiteY129" fmla="*/ 874578 h 1516602"/>
                    <a:gd name="connsiteX130" fmla="*/ 758754 w 1034979"/>
                    <a:gd name="connsiteY130" fmla="*/ 872673 h 1516602"/>
                    <a:gd name="connsiteX131" fmla="*/ 737799 w 1034979"/>
                    <a:gd name="connsiteY131" fmla="*/ 874578 h 1516602"/>
                    <a:gd name="connsiteX132" fmla="*/ 732084 w 1034979"/>
                    <a:gd name="connsiteY132" fmla="*/ 878388 h 1516602"/>
                    <a:gd name="connsiteX133" fmla="*/ 699699 w 1034979"/>
                    <a:gd name="connsiteY133" fmla="*/ 899343 h 1516602"/>
                    <a:gd name="connsiteX134" fmla="*/ 595181 w 1034979"/>
                    <a:gd name="connsiteY134" fmla="*/ 957831 h 1516602"/>
                    <a:gd name="connsiteX135" fmla="*/ 507294 w 1034979"/>
                    <a:gd name="connsiteY135" fmla="*/ 847908 h 1516602"/>
                    <a:gd name="connsiteX136" fmla="*/ 503484 w 1034979"/>
                    <a:gd name="connsiteY136" fmla="*/ 358323 h 1516602"/>
                    <a:gd name="connsiteX137" fmla="*/ 499674 w 1034979"/>
                    <a:gd name="connsiteY137" fmla="*/ 66858 h 1516602"/>
                    <a:gd name="connsiteX138" fmla="*/ 490149 w 1034979"/>
                    <a:gd name="connsiteY138" fmla="*/ 40188 h 1516602"/>
                    <a:gd name="connsiteX139" fmla="*/ 488244 w 1034979"/>
                    <a:gd name="connsiteY139" fmla="*/ 34473 h 1516602"/>
                    <a:gd name="connsiteX140" fmla="*/ 484434 w 1034979"/>
                    <a:gd name="connsiteY140" fmla="*/ 28758 h 1516602"/>
                    <a:gd name="connsiteX141" fmla="*/ 478719 w 1034979"/>
                    <a:gd name="connsiteY141" fmla="*/ 17328 h 1516602"/>
                    <a:gd name="connsiteX142" fmla="*/ 473004 w 1034979"/>
                    <a:gd name="connsiteY142" fmla="*/ 13518 h 1516602"/>
                    <a:gd name="connsiteX143" fmla="*/ 469194 w 1034979"/>
                    <a:gd name="connsiteY143" fmla="*/ 7803 h 1516602"/>
                    <a:gd name="connsiteX144" fmla="*/ 429189 w 1034979"/>
                    <a:gd name="connsiteY144" fmla="*/ 11613 h 1516602"/>
                    <a:gd name="connsiteX145" fmla="*/ 425379 w 1034979"/>
                    <a:gd name="connsiteY145" fmla="*/ 78288 h 1516602"/>
                    <a:gd name="connsiteX146" fmla="*/ 425379 w 1034979"/>
                    <a:gd name="connsiteY146" fmla="*/ 84003 h 1516602"/>
                    <a:gd name="connsiteX147" fmla="*/ 429189 w 1034979"/>
                    <a:gd name="connsiteY147" fmla="*/ 238308 h 1516602"/>
                    <a:gd name="connsiteX148" fmla="*/ 440619 w 1034979"/>
                    <a:gd name="connsiteY148" fmla="*/ 421188 h 1516602"/>
                    <a:gd name="connsiteX149" fmla="*/ 435265 w 1034979"/>
                    <a:gd name="connsiteY149" fmla="*/ 718368 h 1516602"/>
                    <a:gd name="connsiteX150" fmla="*/ 435059 w 1034979"/>
                    <a:gd name="connsiteY150" fmla="*/ 799046 h 1516602"/>
                    <a:gd name="connsiteX151" fmla="*/ 430322 w 1034979"/>
                    <a:gd name="connsiteY151"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64381 w 1034979"/>
                    <a:gd name="connsiteY16" fmla="*/ 1119397 h 1516602"/>
                    <a:gd name="connsiteX17" fmla="*/ 240594 w 1034979"/>
                    <a:gd name="connsiteY17" fmla="*/ 1135563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1012119 w 1034979"/>
                    <a:gd name="connsiteY98" fmla="*/ 1061268 h 1516602"/>
                    <a:gd name="connsiteX99" fmla="*/ 1006404 w 1034979"/>
                    <a:gd name="connsiteY99" fmla="*/ 1059363 h 1516602"/>
                    <a:gd name="connsiteX100" fmla="*/ 998784 w 1034979"/>
                    <a:gd name="connsiteY100" fmla="*/ 1057458 h 1516602"/>
                    <a:gd name="connsiteX101" fmla="*/ 987354 w 1034979"/>
                    <a:gd name="connsiteY101" fmla="*/ 1049838 h 1516602"/>
                    <a:gd name="connsiteX102" fmla="*/ 975924 w 1034979"/>
                    <a:gd name="connsiteY102" fmla="*/ 1046028 h 1516602"/>
                    <a:gd name="connsiteX103" fmla="*/ 970209 w 1034979"/>
                    <a:gd name="connsiteY103" fmla="*/ 1044123 h 1516602"/>
                    <a:gd name="connsiteX104" fmla="*/ 962589 w 1034979"/>
                    <a:gd name="connsiteY104" fmla="*/ 1042218 h 1516602"/>
                    <a:gd name="connsiteX105" fmla="*/ 956874 w 1034979"/>
                    <a:gd name="connsiteY105" fmla="*/ 1040313 h 1516602"/>
                    <a:gd name="connsiteX106" fmla="*/ 935919 w 1034979"/>
                    <a:gd name="connsiteY106" fmla="*/ 1034598 h 1516602"/>
                    <a:gd name="connsiteX107" fmla="*/ 825429 w 1034979"/>
                    <a:gd name="connsiteY107" fmla="*/ 1034598 h 1516602"/>
                    <a:gd name="connsiteX108" fmla="*/ 730179 w 1034979"/>
                    <a:gd name="connsiteY108" fmla="*/ 1038408 h 1516602"/>
                    <a:gd name="connsiteX109" fmla="*/ 669219 w 1034979"/>
                    <a:gd name="connsiteY109" fmla="*/ 1046028 h 1516602"/>
                    <a:gd name="connsiteX110" fmla="*/ 646359 w 1034979"/>
                    <a:gd name="connsiteY110" fmla="*/ 1049838 h 1516602"/>
                    <a:gd name="connsiteX111" fmla="*/ 642549 w 1034979"/>
                    <a:gd name="connsiteY111" fmla="*/ 1038408 h 1516602"/>
                    <a:gd name="connsiteX112" fmla="*/ 640644 w 1034979"/>
                    <a:gd name="connsiteY112" fmla="*/ 1032693 h 1516602"/>
                    <a:gd name="connsiteX113" fmla="*/ 642549 w 1034979"/>
                    <a:gd name="connsiteY113" fmla="*/ 1015548 h 1516602"/>
                    <a:gd name="connsiteX114" fmla="*/ 644454 w 1034979"/>
                    <a:gd name="connsiteY114" fmla="*/ 1009833 h 1516602"/>
                    <a:gd name="connsiteX115" fmla="*/ 661599 w 1034979"/>
                    <a:gd name="connsiteY115" fmla="*/ 1000308 h 1516602"/>
                    <a:gd name="connsiteX116" fmla="*/ 673029 w 1034979"/>
                    <a:gd name="connsiteY116" fmla="*/ 992688 h 1516602"/>
                    <a:gd name="connsiteX117" fmla="*/ 674934 w 1034979"/>
                    <a:gd name="connsiteY117" fmla="*/ 986973 h 1516602"/>
                    <a:gd name="connsiteX118" fmla="*/ 680649 w 1034979"/>
                    <a:gd name="connsiteY118" fmla="*/ 985068 h 1516602"/>
                    <a:gd name="connsiteX119" fmla="*/ 686364 w 1034979"/>
                    <a:gd name="connsiteY119" fmla="*/ 981258 h 1516602"/>
                    <a:gd name="connsiteX120" fmla="*/ 695889 w 1034979"/>
                    <a:gd name="connsiteY120" fmla="*/ 971733 h 1516602"/>
                    <a:gd name="connsiteX121" fmla="*/ 705414 w 1034979"/>
                    <a:gd name="connsiteY121" fmla="*/ 960303 h 1516602"/>
                    <a:gd name="connsiteX122" fmla="*/ 716844 w 1034979"/>
                    <a:gd name="connsiteY122" fmla="*/ 952683 h 1516602"/>
                    <a:gd name="connsiteX123" fmla="*/ 732084 w 1034979"/>
                    <a:gd name="connsiteY123" fmla="*/ 939348 h 1516602"/>
                    <a:gd name="connsiteX124" fmla="*/ 741609 w 1034979"/>
                    <a:gd name="connsiteY124" fmla="*/ 927918 h 1516602"/>
                    <a:gd name="connsiteX125" fmla="*/ 753039 w 1034979"/>
                    <a:gd name="connsiteY125" fmla="*/ 918393 h 1516602"/>
                    <a:gd name="connsiteX126" fmla="*/ 758754 w 1034979"/>
                    <a:gd name="connsiteY126" fmla="*/ 906963 h 1516602"/>
                    <a:gd name="connsiteX127" fmla="*/ 760659 w 1034979"/>
                    <a:gd name="connsiteY127" fmla="*/ 901248 h 1516602"/>
                    <a:gd name="connsiteX128" fmla="*/ 766374 w 1034979"/>
                    <a:gd name="connsiteY128" fmla="*/ 889818 h 1516602"/>
                    <a:gd name="connsiteX129" fmla="*/ 764469 w 1034979"/>
                    <a:gd name="connsiteY129" fmla="*/ 874578 h 1516602"/>
                    <a:gd name="connsiteX130" fmla="*/ 758754 w 1034979"/>
                    <a:gd name="connsiteY130" fmla="*/ 872673 h 1516602"/>
                    <a:gd name="connsiteX131" fmla="*/ 737799 w 1034979"/>
                    <a:gd name="connsiteY131" fmla="*/ 874578 h 1516602"/>
                    <a:gd name="connsiteX132" fmla="*/ 732084 w 1034979"/>
                    <a:gd name="connsiteY132" fmla="*/ 878388 h 1516602"/>
                    <a:gd name="connsiteX133" fmla="*/ 699699 w 1034979"/>
                    <a:gd name="connsiteY133" fmla="*/ 899343 h 1516602"/>
                    <a:gd name="connsiteX134" fmla="*/ 595181 w 1034979"/>
                    <a:gd name="connsiteY134" fmla="*/ 957831 h 1516602"/>
                    <a:gd name="connsiteX135" fmla="*/ 507294 w 1034979"/>
                    <a:gd name="connsiteY135" fmla="*/ 847908 h 1516602"/>
                    <a:gd name="connsiteX136" fmla="*/ 503484 w 1034979"/>
                    <a:gd name="connsiteY136" fmla="*/ 358323 h 1516602"/>
                    <a:gd name="connsiteX137" fmla="*/ 499674 w 1034979"/>
                    <a:gd name="connsiteY137" fmla="*/ 66858 h 1516602"/>
                    <a:gd name="connsiteX138" fmla="*/ 490149 w 1034979"/>
                    <a:gd name="connsiteY138" fmla="*/ 40188 h 1516602"/>
                    <a:gd name="connsiteX139" fmla="*/ 488244 w 1034979"/>
                    <a:gd name="connsiteY139" fmla="*/ 34473 h 1516602"/>
                    <a:gd name="connsiteX140" fmla="*/ 484434 w 1034979"/>
                    <a:gd name="connsiteY140" fmla="*/ 28758 h 1516602"/>
                    <a:gd name="connsiteX141" fmla="*/ 478719 w 1034979"/>
                    <a:gd name="connsiteY141" fmla="*/ 17328 h 1516602"/>
                    <a:gd name="connsiteX142" fmla="*/ 473004 w 1034979"/>
                    <a:gd name="connsiteY142" fmla="*/ 13518 h 1516602"/>
                    <a:gd name="connsiteX143" fmla="*/ 469194 w 1034979"/>
                    <a:gd name="connsiteY143" fmla="*/ 7803 h 1516602"/>
                    <a:gd name="connsiteX144" fmla="*/ 429189 w 1034979"/>
                    <a:gd name="connsiteY144" fmla="*/ 11613 h 1516602"/>
                    <a:gd name="connsiteX145" fmla="*/ 425379 w 1034979"/>
                    <a:gd name="connsiteY145" fmla="*/ 78288 h 1516602"/>
                    <a:gd name="connsiteX146" fmla="*/ 425379 w 1034979"/>
                    <a:gd name="connsiteY146" fmla="*/ 84003 h 1516602"/>
                    <a:gd name="connsiteX147" fmla="*/ 429189 w 1034979"/>
                    <a:gd name="connsiteY147" fmla="*/ 238308 h 1516602"/>
                    <a:gd name="connsiteX148" fmla="*/ 440619 w 1034979"/>
                    <a:gd name="connsiteY148" fmla="*/ 421188 h 1516602"/>
                    <a:gd name="connsiteX149" fmla="*/ 435265 w 1034979"/>
                    <a:gd name="connsiteY149" fmla="*/ 718368 h 1516602"/>
                    <a:gd name="connsiteX150" fmla="*/ 435059 w 1034979"/>
                    <a:gd name="connsiteY150" fmla="*/ 799046 h 1516602"/>
                    <a:gd name="connsiteX151" fmla="*/ 430322 w 1034979"/>
                    <a:gd name="connsiteY151"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64381 w 1034979"/>
                    <a:gd name="connsiteY16" fmla="*/ 1119397 h 1516602"/>
                    <a:gd name="connsiteX17" fmla="*/ 208466 w 1034979"/>
                    <a:gd name="connsiteY17" fmla="*/ 1147920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1012119 w 1034979"/>
                    <a:gd name="connsiteY98" fmla="*/ 1061268 h 1516602"/>
                    <a:gd name="connsiteX99" fmla="*/ 1006404 w 1034979"/>
                    <a:gd name="connsiteY99" fmla="*/ 1059363 h 1516602"/>
                    <a:gd name="connsiteX100" fmla="*/ 998784 w 1034979"/>
                    <a:gd name="connsiteY100" fmla="*/ 1057458 h 1516602"/>
                    <a:gd name="connsiteX101" fmla="*/ 987354 w 1034979"/>
                    <a:gd name="connsiteY101" fmla="*/ 1049838 h 1516602"/>
                    <a:gd name="connsiteX102" fmla="*/ 975924 w 1034979"/>
                    <a:gd name="connsiteY102" fmla="*/ 1046028 h 1516602"/>
                    <a:gd name="connsiteX103" fmla="*/ 970209 w 1034979"/>
                    <a:gd name="connsiteY103" fmla="*/ 1044123 h 1516602"/>
                    <a:gd name="connsiteX104" fmla="*/ 962589 w 1034979"/>
                    <a:gd name="connsiteY104" fmla="*/ 1042218 h 1516602"/>
                    <a:gd name="connsiteX105" fmla="*/ 956874 w 1034979"/>
                    <a:gd name="connsiteY105" fmla="*/ 1040313 h 1516602"/>
                    <a:gd name="connsiteX106" fmla="*/ 935919 w 1034979"/>
                    <a:gd name="connsiteY106" fmla="*/ 1034598 h 1516602"/>
                    <a:gd name="connsiteX107" fmla="*/ 825429 w 1034979"/>
                    <a:gd name="connsiteY107" fmla="*/ 1034598 h 1516602"/>
                    <a:gd name="connsiteX108" fmla="*/ 730179 w 1034979"/>
                    <a:gd name="connsiteY108" fmla="*/ 1038408 h 1516602"/>
                    <a:gd name="connsiteX109" fmla="*/ 669219 w 1034979"/>
                    <a:gd name="connsiteY109" fmla="*/ 1046028 h 1516602"/>
                    <a:gd name="connsiteX110" fmla="*/ 646359 w 1034979"/>
                    <a:gd name="connsiteY110" fmla="*/ 1049838 h 1516602"/>
                    <a:gd name="connsiteX111" fmla="*/ 642549 w 1034979"/>
                    <a:gd name="connsiteY111" fmla="*/ 1038408 h 1516602"/>
                    <a:gd name="connsiteX112" fmla="*/ 640644 w 1034979"/>
                    <a:gd name="connsiteY112" fmla="*/ 1032693 h 1516602"/>
                    <a:gd name="connsiteX113" fmla="*/ 642549 w 1034979"/>
                    <a:gd name="connsiteY113" fmla="*/ 1015548 h 1516602"/>
                    <a:gd name="connsiteX114" fmla="*/ 644454 w 1034979"/>
                    <a:gd name="connsiteY114" fmla="*/ 1009833 h 1516602"/>
                    <a:gd name="connsiteX115" fmla="*/ 661599 w 1034979"/>
                    <a:gd name="connsiteY115" fmla="*/ 1000308 h 1516602"/>
                    <a:gd name="connsiteX116" fmla="*/ 673029 w 1034979"/>
                    <a:gd name="connsiteY116" fmla="*/ 992688 h 1516602"/>
                    <a:gd name="connsiteX117" fmla="*/ 674934 w 1034979"/>
                    <a:gd name="connsiteY117" fmla="*/ 986973 h 1516602"/>
                    <a:gd name="connsiteX118" fmla="*/ 680649 w 1034979"/>
                    <a:gd name="connsiteY118" fmla="*/ 985068 h 1516602"/>
                    <a:gd name="connsiteX119" fmla="*/ 686364 w 1034979"/>
                    <a:gd name="connsiteY119" fmla="*/ 981258 h 1516602"/>
                    <a:gd name="connsiteX120" fmla="*/ 695889 w 1034979"/>
                    <a:gd name="connsiteY120" fmla="*/ 971733 h 1516602"/>
                    <a:gd name="connsiteX121" fmla="*/ 705414 w 1034979"/>
                    <a:gd name="connsiteY121" fmla="*/ 960303 h 1516602"/>
                    <a:gd name="connsiteX122" fmla="*/ 716844 w 1034979"/>
                    <a:gd name="connsiteY122" fmla="*/ 952683 h 1516602"/>
                    <a:gd name="connsiteX123" fmla="*/ 732084 w 1034979"/>
                    <a:gd name="connsiteY123" fmla="*/ 939348 h 1516602"/>
                    <a:gd name="connsiteX124" fmla="*/ 741609 w 1034979"/>
                    <a:gd name="connsiteY124" fmla="*/ 927918 h 1516602"/>
                    <a:gd name="connsiteX125" fmla="*/ 753039 w 1034979"/>
                    <a:gd name="connsiteY125" fmla="*/ 918393 h 1516602"/>
                    <a:gd name="connsiteX126" fmla="*/ 758754 w 1034979"/>
                    <a:gd name="connsiteY126" fmla="*/ 906963 h 1516602"/>
                    <a:gd name="connsiteX127" fmla="*/ 760659 w 1034979"/>
                    <a:gd name="connsiteY127" fmla="*/ 901248 h 1516602"/>
                    <a:gd name="connsiteX128" fmla="*/ 766374 w 1034979"/>
                    <a:gd name="connsiteY128" fmla="*/ 889818 h 1516602"/>
                    <a:gd name="connsiteX129" fmla="*/ 764469 w 1034979"/>
                    <a:gd name="connsiteY129" fmla="*/ 874578 h 1516602"/>
                    <a:gd name="connsiteX130" fmla="*/ 758754 w 1034979"/>
                    <a:gd name="connsiteY130" fmla="*/ 872673 h 1516602"/>
                    <a:gd name="connsiteX131" fmla="*/ 737799 w 1034979"/>
                    <a:gd name="connsiteY131" fmla="*/ 874578 h 1516602"/>
                    <a:gd name="connsiteX132" fmla="*/ 732084 w 1034979"/>
                    <a:gd name="connsiteY132" fmla="*/ 878388 h 1516602"/>
                    <a:gd name="connsiteX133" fmla="*/ 699699 w 1034979"/>
                    <a:gd name="connsiteY133" fmla="*/ 899343 h 1516602"/>
                    <a:gd name="connsiteX134" fmla="*/ 595181 w 1034979"/>
                    <a:gd name="connsiteY134" fmla="*/ 957831 h 1516602"/>
                    <a:gd name="connsiteX135" fmla="*/ 507294 w 1034979"/>
                    <a:gd name="connsiteY135" fmla="*/ 847908 h 1516602"/>
                    <a:gd name="connsiteX136" fmla="*/ 503484 w 1034979"/>
                    <a:gd name="connsiteY136" fmla="*/ 358323 h 1516602"/>
                    <a:gd name="connsiteX137" fmla="*/ 499674 w 1034979"/>
                    <a:gd name="connsiteY137" fmla="*/ 66858 h 1516602"/>
                    <a:gd name="connsiteX138" fmla="*/ 490149 w 1034979"/>
                    <a:gd name="connsiteY138" fmla="*/ 40188 h 1516602"/>
                    <a:gd name="connsiteX139" fmla="*/ 488244 w 1034979"/>
                    <a:gd name="connsiteY139" fmla="*/ 34473 h 1516602"/>
                    <a:gd name="connsiteX140" fmla="*/ 484434 w 1034979"/>
                    <a:gd name="connsiteY140" fmla="*/ 28758 h 1516602"/>
                    <a:gd name="connsiteX141" fmla="*/ 478719 w 1034979"/>
                    <a:gd name="connsiteY141" fmla="*/ 17328 h 1516602"/>
                    <a:gd name="connsiteX142" fmla="*/ 473004 w 1034979"/>
                    <a:gd name="connsiteY142" fmla="*/ 13518 h 1516602"/>
                    <a:gd name="connsiteX143" fmla="*/ 469194 w 1034979"/>
                    <a:gd name="connsiteY143" fmla="*/ 7803 h 1516602"/>
                    <a:gd name="connsiteX144" fmla="*/ 429189 w 1034979"/>
                    <a:gd name="connsiteY144" fmla="*/ 11613 h 1516602"/>
                    <a:gd name="connsiteX145" fmla="*/ 425379 w 1034979"/>
                    <a:gd name="connsiteY145" fmla="*/ 78288 h 1516602"/>
                    <a:gd name="connsiteX146" fmla="*/ 425379 w 1034979"/>
                    <a:gd name="connsiteY146" fmla="*/ 84003 h 1516602"/>
                    <a:gd name="connsiteX147" fmla="*/ 429189 w 1034979"/>
                    <a:gd name="connsiteY147" fmla="*/ 238308 h 1516602"/>
                    <a:gd name="connsiteX148" fmla="*/ 440619 w 1034979"/>
                    <a:gd name="connsiteY148" fmla="*/ 421188 h 1516602"/>
                    <a:gd name="connsiteX149" fmla="*/ 435265 w 1034979"/>
                    <a:gd name="connsiteY149" fmla="*/ 718368 h 1516602"/>
                    <a:gd name="connsiteX150" fmla="*/ 435059 w 1034979"/>
                    <a:gd name="connsiteY150" fmla="*/ 799046 h 1516602"/>
                    <a:gd name="connsiteX151" fmla="*/ 430322 w 1034979"/>
                    <a:gd name="connsiteY151"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64381 w 1034979"/>
                    <a:gd name="connsiteY16" fmla="*/ 1119397 h 1516602"/>
                    <a:gd name="connsiteX17" fmla="*/ 186224 w 1034979"/>
                    <a:gd name="connsiteY17" fmla="*/ 1150391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1012119 w 1034979"/>
                    <a:gd name="connsiteY98" fmla="*/ 1061268 h 1516602"/>
                    <a:gd name="connsiteX99" fmla="*/ 1006404 w 1034979"/>
                    <a:gd name="connsiteY99" fmla="*/ 1059363 h 1516602"/>
                    <a:gd name="connsiteX100" fmla="*/ 998784 w 1034979"/>
                    <a:gd name="connsiteY100" fmla="*/ 1057458 h 1516602"/>
                    <a:gd name="connsiteX101" fmla="*/ 987354 w 1034979"/>
                    <a:gd name="connsiteY101" fmla="*/ 1049838 h 1516602"/>
                    <a:gd name="connsiteX102" fmla="*/ 975924 w 1034979"/>
                    <a:gd name="connsiteY102" fmla="*/ 1046028 h 1516602"/>
                    <a:gd name="connsiteX103" fmla="*/ 970209 w 1034979"/>
                    <a:gd name="connsiteY103" fmla="*/ 1044123 h 1516602"/>
                    <a:gd name="connsiteX104" fmla="*/ 962589 w 1034979"/>
                    <a:gd name="connsiteY104" fmla="*/ 1042218 h 1516602"/>
                    <a:gd name="connsiteX105" fmla="*/ 956874 w 1034979"/>
                    <a:gd name="connsiteY105" fmla="*/ 1040313 h 1516602"/>
                    <a:gd name="connsiteX106" fmla="*/ 935919 w 1034979"/>
                    <a:gd name="connsiteY106" fmla="*/ 1034598 h 1516602"/>
                    <a:gd name="connsiteX107" fmla="*/ 825429 w 1034979"/>
                    <a:gd name="connsiteY107" fmla="*/ 1034598 h 1516602"/>
                    <a:gd name="connsiteX108" fmla="*/ 730179 w 1034979"/>
                    <a:gd name="connsiteY108" fmla="*/ 1038408 h 1516602"/>
                    <a:gd name="connsiteX109" fmla="*/ 669219 w 1034979"/>
                    <a:gd name="connsiteY109" fmla="*/ 1046028 h 1516602"/>
                    <a:gd name="connsiteX110" fmla="*/ 646359 w 1034979"/>
                    <a:gd name="connsiteY110" fmla="*/ 1049838 h 1516602"/>
                    <a:gd name="connsiteX111" fmla="*/ 642549 w 1034979"/>
                    <a:gd name="connsiteY111" fmla="*/ 1038408 h 1516602"/>
                    <a:gd name="connsiteX112" fmla="*/ 640644 w 1034979"/>
                    <a:gd name="connsiteY112" fmla="*/ 1032693 h 1516602"/>
                    <a:gd name="connsiteX113" fmla="*/ 642549 w 1034979"/>
                    <a:gd name="connsiteY113" fmla="*/ 1015548 h 1516602"/>
                    <a:gd name="connsiteX114" fmla="*/ 644454 w 1034979"/>
                    <a:gd name="connsiteY114" fmla="*/ 1009833 h 1516602"/>
                    <a:gd name="connsiteX115" fmla="*/ 661599 w 1034979"/>
                    <a:gd name="connsiteY115" fmla="*/ 1000308 h 1516602"/>
                    <a:gd name="connsiteX116" fmla="*/ 673029 w 1034979"/>
                    <a:gd name="connsiteY116" fmla="*/ 992688 h 1516602"/>
                    <a:gd name="connsiteX117" fmla="*/ 674934 w 1034979"/>
                    <a:gd name="connsiteY117" fmla="*/ 986973 h 1516602"/>
                    <a:gd name="connsiteX118" fmla="*/ 680649 w 1034979"/>
                    <a:gd name="connsiteY118" fmla="*/ 985068 h 1516602"/>
                    <a:gd name="connsiteX119" fmla="*/ 686364 w 1034979"/>
                    <a:gd name="connsiteY119" fmla="*/ 981258 h 1516602"/>
                    <a:gd name="connsiteX120" fmla="*/ 695889 w 1034979"/>
                    <a:gd name="connsiteY120" fmla="*/ 971733 h 1516602"/>
                    <a:gd name="connsiteX121" fmla="*/ 705414 w 1034979"/>
                    <a:gd name="connsiteY121" fmla="*/ 960303 h 1516602"/>
                    <a:gd name="connsiteX122" fmla="*/ 716844 w 1034979"/>
                    <a:gd name="connsiteY122" fmla="*/ 952683 h 1516602"/>
                    <a:gd name="connsiteX123" fmla="*/ 732084 w 1034979"/>
                    <a:gd name="connsiteY123" fmla="*/ 939348 h 1516602"/>
                    <a:gd name="connsiteX124" fmla="*/ 741609 w 1034979"/>
                    <a:gd name="connsiteY124" fmla="*/ 927918 h 1516602"/>
                    <a:gd name="connsiteX125" fmla="*/ 753039 w 1034979"/>
                    <a:gd name="connsiteY125" fmla="*/ 918393 h 1516602"/>
                    <a:gd name="connsiteX126" fmla="*/ 758754 w 1034979"/>
                    <a:gd name="connsiteY126" fmla="*/ 906963 h 1516602"/>
                    <a:gd name="connsiteX127" fmla="*/ 760659 w 1034979"/>
                    <a:gd name="connsiteY127" fmla="*/ 901248 h 1516602"/>
                    <a:gd name="connsiteX128" fmla="*/ 766374 w 1034979"/>
                    <a:gd name="connsiteY128" fmla="*/ 889818 h 1516602"/>
                    <a:gd name="connsiteX129" fmla="*/ 764469 w 1034979"/>
                    <a:gd name="connsiteY129" fmla="*/ 874578 h 1516602"/>
                    <a:gd name="connsiteX130" fmla="*/ 758754 w 1034979"/>
                    <a:gd name="connsiteY130" fmla="*/ 872673 h 1516602"/>
                    <a:gd name="connsiteX131" fmla="*/ 737799 w 1034979"/>
                    <a:gd name="connsiteY131" fmla="*/ 874578 h 1516602"/>
                    <a:gd name="connsiteX132" fmla="*/ 732084 w 1034979"/>
                    <a:gd name="connsiteY132" fmla="*/ 878388 h 1516602"/>
                    <a:gd name="connsiteX133" fmla="*/ 699699 w 1034979"/>
                    <a:gd name="connsiteY133" fmla="*/ 899343 h 1516602"/>
                    <a:gd name="connsiteX134" fmla="*/ 595181 w 1034979"/>
                    <a:gd name="connsiteY134" fmla="*/ 957831 h 1516602"/>
                    <a:gd name="connsiteX135" fmla="*/ 507294 w 1034979"/>
                    <a:gd name="connsiteY135" fmla="*/ 847908 h 1516602"/>
                    <a:gd name="connsiteX136" fmla="*/ 503484 w 1034979"/>
                    <a:gd name="connsiteY136" fmla="*/ 358323 h 1516602"/>
                    <a:gd name="connsiteX137" fmla="*/ 499674 w 1034979"/>
                    <a:gd name="connsiteY137" fmla="*/ 66858 h 1516602"/>
                    <a:gd name="connsiteX138" fmla="*/ 490149 w 1034979"/>
                    <a:gd name="connsiteY138" fmla="*/ 40188 h 1516602"/>
                    <a:gd name="connsiteX139" fmla="*/ 488244 w 1034979"/>
                    <a:gd name="connsiteY139" fmla="*/ 34473 h 1516602"/>
                    <a:gd name="connsiteX140" fmla="*/ 484434 w 1034979"/>
                    <a:gd name="connsiteY140" fmla="*/ 28758 h 1516602"/>
                    <a:gd name="connsiteX141" fmla="*/ 478719 w 1034979"/>
                    <a:gd name="connsiteY141" fmla="*/ 17328 h 1516602"/>
                    <a:gd name="connsiteX142" fmla="*/ 473004 w 1034979"/>
                    <a:gd name="connsiteY142" fmla="*/ 13518 h 1516602"/>
                    <a:gd name="connsiteX143" fmla="*/ 469194 w 1034979"/>
                    <a:gd name="connsiteY143" fmla="*/ 7803 h 1516602"/>
                    <a:gd name="connsiteX144" fmla="*/ 429189 w 1034979"/>
                    <a:gd name="connsiteY144" fmla="*/ 11613 h 1516602"/>
                    <a:gd name="connsiteX145" fmla="*/ 425379 w 1034979"/>
                    <a:gd name="connsiteY145" fmla="*/ 78288 h 1516602"/>
                    <a:gd name="connsiteX146" fmla="*/ 425379 w 1034979"/>
                    <a:gd name="connsiteY146" fmla="*/ 84003 h 1516602"/>
                    <a:gd name="connsiteX147" fmla="*/ 429189 w 1034979"/>
                    <a:gd name="connsiteY147" fmla="*/ 238308 h 1516602"/>
                    <a:gd name="connsiteX148" fmla="*/ 440619 w 1034979"/>
                    <a:gd name="connsiteY148" fmla="*/ 421188 h 1516602"/>
                    <a:gd name="connsiteX149" fmla="*/ 435265 w 1034979"/>
                    <a:gd name="connsiteY149" fmla="*/ 718368 h 1516602"/>
                    <a:gd name="connsiteX150" fmla="*/ 435059 w 1034979"/>
                    <a:gd name="connsiteY150" fmla="*/ 799046 h 1516602"/>
                    <a:gd name="connsiteX151" fmla="*/ 430322 w 1034979"/>
                    <a:gd name="connsiteY151"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64381 w 1034979"/>
                    <a:gd name="connsiteY16" fmla="*/ 1119397 h 1516602"/>
                    <a:gd name="connsiteX17" fmla="*/ 186224 w 1034979"/>
                    <a:gd name="connsiteY17" fmla="*/ 1150391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1012119 w 1034979"/>
                    <a:gd name="connsiteY98" fmla="*/ 1061268 h 1516602"/>
                    <a:gd name="connsiteX99" fmla="*/ 1006404 w 1034979"/>
                    <a:gd name="connsiteY99" fmla="*/ 1059363 h 1516602"/>
                    <a:gd name="connsiteX100" fmla="*/ 998784 w 1034979"/>
                    <a:gd name="connsiteY100" fmla="*/ 1057458 h 1516602"/>
                    <a:gd name="connsiteX101" fmla="*/ 987354 w 1034979"/>
                    <a:gd name="connsiteY101" fmla="*/ 1049838 h 1516602"/>
                    <a:gd name="connsiteX102" fmla="*/ 975924 w 1034979"/>
                    <a:gd name="connsiteY102" fmla="*/ 1046028 h 1516602"/>
                    <a:gd name="connsiteX103" fmla="*/ 970209 w 1034979"/>
                    <a:gd name="connsiteY103" fmla="*/ 1044123 h 1516602"/>
                    <a:gd name="connsiteX104" fmla="*/ 962589 w 1034979"/>
                    <a:gd name="connsiteY104" fmla="*/ 1042218 h 1516602"/>
                    <a:gd name="connsiteX105" fmla="*/ 956874 w 1034979"/>
                    <a:gd name="connsiteY105" fmla="*/ 1040313 h 1516602"/>
                    <a:gd name="connsiteX106" fmla="*/ 935919 w 1034979"/>
                    <a:gd name="connsiteY106" fmla="*/ 1034598 h 1516602"/>
                    <a:gd name="connsiteX107" fmla="*/ 825429 w 1034979"/>
                    <a:gd name="connsiteY107" fmla="*/ 1034598 h 1516602"/>
                    <a:gd name="connsiteX108" fmla="*/ 730179 w 1034979"/>
                    <a:gd name="connsiteY108" fmla="*/ 1038408 h 1516602"/>
                    <a:gd name="connsiteX109" fmla="*/ 669219 w 1034979"/>
                    <a:gd name="connsiteY109" fmla="*/ 1046028 h 1516602"/>
                    <a:gd name="connsiteX110" fmla="*/ 646359 w 1034979"/>
                    <a:gd name="connsiteY110" fmla="*/ 1049838 h 1516602"/>
                    <a:gd name="connsiteX111" fmla="*/ 642549 w 1034979"/>
                    <a:gd name="connsiteY111" fmla="*/ 1038408 h 1516602"/>
                    <a:gd name="connsiteX112" fmla="*/ 640644 w 1034979"/>
                    <a:gd name="connsiteY112" fmla="*/ 1032693 h 1516602"/>
                    <a:gd name="connsiteX113" fmla="*/ 642549 w 1034979"/>
                    <a:gd name="connsiteY113" fmla="*/ 1015548 h 1516602"/>
                    <a:gd name="connsiteX114" fmla="*/ 644454 w 1034979"/>
                    <a:gd name="connsiteY114" fmla="*/ 1009833 h 1516602"/>
                    <a:gd name="connsiteX115" fmla="*/ 661599 w 1034979"/>
                    <a:gd name="connsiteY115" fmla="*/ 1000308 h 1516602"/>
                    <a:gd name="connsiteX116" fmla="*/ 673029 w 1034979"/>
                    <a:gd name="connsiteY116" fmla="*/ 992688 h 1516602"/>
                    <a:gd name="connsiteX117" fmla="*/ 674934 w 1034979"/>
                    <a:gd name="connsiteY117" fmla="*/ 986973 h 1516602"/>
                    <a:gd name="connsiteX118" fmla="*/ 680649 w 1034979"/>
                    <a:gd name="connsiteY118" fmla="*/ 985068 h 1516602"/>
                    <a:gd name="connsiteX119" fmla="*/ 686364 w 1034979"/>
                    <a:gd name="connsiteY119" fmla="*/ 981258 h 1516602"/>
                    <a:gd name="connsiteX120" fmla="*/ 695889 w 1034979"/>
                    <a:gd name="connsiteY120" fmla="*/ 971733 h 1516602"/>
                    <a:gd name="connsiteX121" fmla="*/ 705414 w 1034979"/>
                    <a:gd name="connsiteY121" fmla="*/ 960303 h 1516602"/>
                    <a:gd name="connsiteX122" fmla="*/ 716844 w 1034979"/>
                    <a:gd name="connsiteY122" fmla="*/ 952683 h 1516602"/>
                    <a:gd name="connsiteX123" fmla="*/ 732084 w 1034979"/>
                    <a:gd name="connsiteY123" fmla="*/ 939348 h 1516602"/>
                    <a:gd name="connsiteX124" fmla="*/ 741609 w 1034979"/>
                    <a:gd name="connsiteY124" fmla="*/ 927918 h 1516602"/>
                    <a:gd name="connsiteX125" fmla="*/ 753039 w 1034979"/>
                    <a:gd name="connsiteY125" fmla="*/ 918393 h 1516602"/>
                    <a:gd name="connsiteX126" fmla="*/ 758754 w 1034979"/>
                    <a:gd name="connsiteY126" fmla="*/ 906963 h 1516602"/>
                    <a:gd name="connsiteX127" fmla="*/ 760659 w 1034979"/>
                    <a:gd name="connsiteY127" fmla="*/ 901248 h 1516602"/>
                    <a:gd name="connsiteX128" fmla="*/ 766374 w 1034979"/>
                    <a:gd name="connsiteY128" fmla="*/ 889818 h 1516602"/>
                    <a:gd name="connsiteX129" fmla="*/ 764469 w 1034979"/>
                    <a:gd name="connsiteY129" fmla="*/ 874578 h 1516602"/>
                    <a:gd name="connsiteX130" fmla="*/ 758754 w 1034979"/>
                    <a:gd name="connsiteY130" fmla="*/ 872673 h 1516602"/>
                    <a:gd name="connsiteX131" fmla="*/ 737799 w 1034979"/>
                    <a:gd name="connsiteY131" fmla="*/ 874578 h 1516602"/>
                    <a:gd name="connsiteX132" fmla="*/ 732084 w 1034979"/>
                    <a:gd name="connsiteY132" fmla="*/ 878388 h 1516602"/>
                    <a:gd name="connsiteX133" fmla="*/ 699699 w 1034979"/>
                    <a:gd name="connsiteY133" fmla="*/ 899343 h 1516602"/>
                    <a:gd name="connsiteX134" fmla="*/ 595181 w 1034979"/>
                    <a:gd name="connsiteY134" fmla="*/ 957831 h 1516602"/>
                    <a:gd name="connsiteX135" fmla="*/ 507294 w 1034979"/>
                    <a:gd name="connsiteY135" fmla="*/ 847908 h 1516602"/>
                    <a:gd name="connsiteX136" fmla="*/ 503484 w 1034979"/>
                    <a:gd name="connsiteY136" fmla="*/ 358323 h 1516602"/>
                    <a:gd name="connsiteX137" fmla="*/ 499674 w 1034979"/>
                    <a:gd name="connsiteY137" fmla="*/ 66858 h 1516602"/>
                    <a:gd name="connsiteX138" fmla="*/ 490149 w 1034979"/>
                    <a:gd name="connsiteY138" fmla="*/ 40188 h 1516602"/>
                    <a:gd name="connsiteX139" fmla="*/ 488244 w 1034979"/>
                    <a:gd name="connsiteY139" fmla="*/ 34473 h 1516602"/>
                    <a:gd name="connsiteX140" fmla="*/ 484434 w 1034979"/>
                    <a:gd name="connsiteY140" fmla="*/ 28758 h 1516602"/>
                    <a:gd name="connsiteX141" fmla="*/ 478719 w 1034979"/>
                    <a:gd name="connsiteY141" fmla="*/ 17328 h 1516602"/>
                    <a:gd name="connsiteX142" fmla="*/ 473004 w 1034979"/>
                    <a:gd name="connsiteY142" fmla="*/ 13518 h 1516602"/>
                    <a:gd name="connsiteX143" fmla="*/ 469194 w 1034979"/>
                    <a:gd name="connsiteY143" fmla="*/ 7803 h 1516602"/>
                    <a:gd name="connsiteX144" fmla="*/ 429189 w 1034979"/>
                    <a:gd name="connsiteY144" fmla="*/ 11613 h 1516602"/>
                    <a:gd name="connsiteX145" fmla="*/ 425379 w 1034979"/>
                    <a:gd name="connsiteY145" fmla="*/ 78288 h 1516602"/>
                    <a:gd name="connsiteX146" fmla="*/ 425379 w 1034979"/>
                    <a:gd name="connsiteY146" fmla="*/ 84003 h 1516602"/>
                    <a:gd name="connsiteX147" fmla="*/ 429189 w 1034979"/>
                    <a:gd name="connsiteY147" fmla="*/ 238308 h 1516602"/>
                    <a:gd name="connsiteX148" fmla="*/ 440619 w 1034979"/>
                    <a:gd name="connsiteY148" fmla="*/ 421188 h 1516602"/>
                    <a:gd name="connsiteX149" fmla="*/ 435265 w 1034979"/>
                    <a:gd name="connsiteY149" fmla="*/ 718368 h 1516602"/>
                    <a:gd name="connsiteX150" fmla="*/ 435059 w 1034979"/>
                    <a:gd name="connsiteY150" fmla="*/ 799046 h 1516602"/>
                    <a:gd name="connsiteX151" fmla="*/ 430322 w 1034979"/>
                    <a:gd name="connsiteY151"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64381 w 1034979"/>
                    <a:gd name="connsiteY16" fmla="*/ 1119397 h 1516602"/>
                    <a:gd name="connsiteX17" fmla="*/ 186224 w 1034979"/>
                    <a:gd name="connsiteY17" fmla="*/ 1150391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1012119 w 1034979"/>
                    <a:gd name="connsiteY98" fmla="*/ 1061268 h 1516602"/>
                    <a:gd name="connsiteX99" fmla="*/ 1006404 w 1034979"/>
                    <a:gd name="connsiteY99" fmla="*/ 1059363 h 1516602"/>
                    <a:gd name="connsiteX100" fmla="*/ 998784 w 1034979"/>
                    <a:gd name="connsiteY100" fmla="*/ 1057458 h 1516602"/>
                    <a:gd name="connsiteX101" fmla="*/ 987354 w 1034979"/>
                    <a:gd name="connsiteY101" fmla="*/ 1049838 h 1516602"/>
                    <a:gd name="connsiteX102" fmla="*/ 975924 w 1034979"/>
                    <a:gd name="connsiteY102" fmla="*/ 1046028 h 1516602"/>
                    <a:gd name="connsiteX103" fmla="*/ 970209 w 1034979"/>
                    <a:gd name="connsiteY103" fmla="*/ 1044123 h 1516602"/>
                    <a:gd name="connsiteX104" fmla="*/ 962589 w 1034979"/>
                    <a:gd name="connsiteY104" fmla="*/ 1042218 h 1516602"/>
                    <a:gd name="connsiteX105" fmla="*/ 935919 w 1034979"/>
                    <a:gd name="connsiteY105" fmla="*/ 1034598 h 1516602"/>
                    <a:gd name="connsiteX106" fmla="*/ 825429 w 1034979"/>
                    <a:gd name="connsiteY106" fmla="*/ 1034598 h 1516602"/>
                    <a:gd name="connsiteX107" fmla="*/ 730179 w 1034979"/>
                    <a:gd name="connsiteY107" fmla="*/ 1038408 h 1516602"/>
                    <a:gd name="connsiteX108" fmla="*/ 669219 w 1034979"/>
                    <a:gd name="connsiteY108" fmla="*/ 1046028 h 1516602"/>
                    <a:gd name="connsiteX109" fmla="*/ 646359 w 1034979"/>
                    <a:gd name="connsiteY109" fmla="*/ 1049838 h 1516602"/>
                    <a:gd name="connsiteX110" fmla="*/ 642549 w 1034979"/>
                    <a:gd name="connsiteY110" fmla="*/ 1038408 h 1516602"/>
                    <a:gd name="connsiteX111" fmla="*/ 640644 w 1034979"/>
                    <a:gd name="connsiteY111" fmla="*/ 1032693 h 1516602"/>
                    <a:gd name="connsiteX112" fmla="*/ 642549 w 1034979"/>
                    <a:gd name="connsiteY112" fmla="*/ 1015548 h 1516602"/>
                    <a:gd name="connsiteX113" fmla="*/ 644454 w 1034979"/>
                    <a:gd name="connsiteY113" fmla="*/ 1009833 h 1516602"/>
                    <a:gd name="connsiteX114" fmla="*/ 661599 w 1034979"/>
                    <a:gd name="connsiteY114" fmla="*/ 1000308 h 1516602"/>
                    <a:gd name="connsiteX115" fmla="*/ 673029 w 1034979"/>
                    <a:gd name="connsiteY115" fmla="*/ 992688 h 1516602"/>
                    <a:gd name="connsiteX116" fmla="*/ 674934 w 1034979"/>
                    <a:gd name="connsiteY116" fmla="*/ 986973 h 1516602"/>
                    <a:gd name="connsiteX117" fmla="*/ 680649 w 1034979"/>
                    <a:gd name="connsiteY117" fmla="*/ 985068 h 1516602"/>
                    <a:gd name="connsiteX118" fmla="*/ 686364 w 1034979"/>
                    <a:gd name="connsiteY118" fmla="*/ 981258 h 1516602"/>
                    <a:gd name="connsiteX119" fmla="*/ 695889 w 1034979"/>
                    <a:gd name="connsiteY119" fmla="*/ 971733 h 1516602"/>
                    <a:gd name="connsiteX120" fmla="*/ 705414 w 1034979"/>
                    <a:gd name="connsiteY120" fmla="*/ 960303 h 1516602"/>
                    <a:gd name="connsiteX121" fmla="*/ 716844 w 1034979"/>
                    <a:gd name="connsiteY121" fmla="*/ 952683 h 1516602"/>
                    <a:gd name="connsiteX122" fmla="*/ 732084 w 1034979"/>
                    <a:gd name="connsiteY122" fmla="*/ 939348 h 1516602"/>
                    <a:gd name="connsiteX123" fmla="*/ 741609 w 1034979"/>
                    <a:gd name="connsiteY123" fmla="*/ 927918 h 1516602"/>
                    <a:gd name="connsiteX124" fmla="*/ 753039 w 1034979"/>
                    <a:gd name="connsiteY124" fmla="*/ 918393 h 1516602"/>
                    <a:gd name="connsiteX125" fmla="*/ 758754 w 1034979"/>
                    <a:gd name="connsiteY125" fmla="*/ 906963 h 1516602"/>
                    <a:gd name="connsiteX126" fmla="*/ 760659 w 1034979"/>
                    <a:gd name="connsiteY126" fmla="*/ 901248 h 1516602"/>
                    <a:gd name="connsiteX127" fmla="*/ 766374 w 1034979"/>
                    <a:gd name="connsiteY127" fmla="*/ 889818 h 1516602"/>
                    <a:gd name="connsiteX128" fmla="*/ 764469 w 1034979"/>
                    <a:gd name="connsiteY128" fmla="*/ 874578 h 1516602"/>
                    <a:gd name="connsiteX129" fmla="*/ 758754 w 1034979"/>
                    <a:gd name="connsiteY129" fmla="*/ 872673 h 1516602"/>
                    <a:gd name="connsiteX130" fmla="*/ 737799 w 1034979"/>
                    <a:gd name="connsiteY130" fmla="*/ 874578 h 1516602"/>
                    <a:gd name="connsiteX131" fmla="*/ 732084 w 1034979"/>
                    <a:gd name="connsiteY131" fmla="*/ 878388 h 1516602"/>
                    <a:gd name="connsiteX132" fmla="*/ 699699 w 1034979"/>
                    <a:gd name="connsiteY132" fmla="*/ 899343 h 1516602"/>
                    <a:gd name="connsiteX133" fmla="*/ 595181 w 1034979"/>
                    <a:gd name="connsiteY133" fmla="*/ 957831 h 1516602"/>
                    <a:gd name="connsiteX134" fmla="*/ 507294 w 1034979"/>
                    <a:gd name="connsiteY134" fmla="*/ 847908 h 1516602"/>
                    <a:gd name="connsiteX135" fmla="*/ 503484 w 1034979"/>
                    <a:gd name="connsiteY135" fmla="*/ 358323 h 1516602"/>
                    <a:gd name="connsiteX136" fmla="*/ 499674 w 1034979"/>
                    <a:gd name="connsiteY136" fmla="*/ 66858 h 1516602"/>
                    <a:gd name="connsiteX137" fmla="*/ 490149 w 1034979"/>
                    <a:gd name="connsiteY137" fmla="*/ 40188 h 1516602"/>
                    <a:gd name="connsiteX138" fmla="*/ 488244 w 1034979"/>
                    <a:gd name="connsiteY138" fmla="*/ 34473 h 1516602"/>
                    <a:gd name="connsiteX139" fmla="*/ 484434 w 1034979"/>
                    <a:gd name="connsiteY139" fmla="*/ 28758 h 1516602"/>
                    <a:gd name="connsiteX140" fmla="*/ 478719 w 1034979"/>
                    <a:gd name="connsiteY140" fmla="*/ 17328 h 1516602"/>
                    <a:gd name="connsiteX141" fmla="*/ 473004 w 1034979"/>
                    <a:gd name="connsiteY141" fmla="*/ 13518 h 1516602"/>
                    <a:gd name="connsiteX142" fmla="*/ 469194 w 1034979"/>
                    <a:gd name="connsiteY142" fmla="*/ 7803 h 1516602"/>
                    <a:gd name="connsiteX143" fmla="*/ 429189 w 1034979"/>
                    <a:gd name="connsiteY143" fmla="*/ 11613 h 1516602"/>
                    <a:gd name="connsiteX144" fmla="*/ 425379 w 1034979"/>
                    <a:gd name="connsiteY144" fmla="*/ 78288 h 1516602"/>
                    <a:gd name="connsiteX145" fmla="*/ 425379 w 1034979"/>
                    <a:gd name="connsiteY145" fmla="*/ 84003 h 1516602"/>
                    <a:gd name="connsiteX146" fmla="*/ 429189 w 1034979"/>
                    <a:gd name="connsiteY146" fmla="*/ 238308 h 1516602"/>
                    <a:gd name="connsiteX147" fmla="*/ 440619 w 1034979"/>
                    <a:gd name="connsiteY147" fmla="*/ 421188 h 1516602"/>
                    <a:gd name="connsiteX148" fmla="*/ 435265 w 1034979"/>
                    <a:gd name="connsiteY148" fmla="*/ 718368 h 1516602"/>
                    <a:gd name="connsiteX149" fmla="*/ 435059 w 1034979"/>
                    <a:gd name="connsiteY149" fmla="*/ 799046 h 1516602"/>
                    <a:gd name="connsiteX150" fmla="*/ 430322 w 1034979"/>
                    <a:gd name="connsiteY150"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64381 w 1034979"/>
                    <a:gd name="connsiteY16" fmla="*/ 1119397 h 1516602"/>
                    <a:gd name="connsiteX17" fmla="*/ 186224 w 1034979"/>
                    <a:gd name="connsiteY17" fmla="*/ 1150391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1012119 w 1034979"/>
                    <a:gd name="connsiteY98" fmla="*/ 1061268 h 1516602"/>
                    <a:gd name="connsiteX99" fmla="*/ 1006404 w 1034979"/>
                    <a:gd name="connsiteY99" fmla="*/ 1059363 h 1516602"/>
                    <a:gd name="connsiteX100" fmla="*/ 998784 w 1034979"/>
                    <a:gd name="connsiteY100" fmla="*/ 1057458 h 1516602"/>
                    <a:gd name="connsiteX101" fmla="*/ 987354 w 1034979"/>
                    <a:gd name="connsiteY101" fmla="*/ 1049838 h 1516602"/>
                    <a:gd name="connsiteX102" fmla="*/ 970209 w 1034979"/>
                    <a:gd name="connsiteY102" fmla="*/ 1044123 h 1516602"/>
                    <a:gd name="connsiteX103" fmla="*/ 962589 w 1034979"/>
                    <a:gd name="connsiteY103" fmla="*/ 1042218 h 1516602"/>
                    <a:gd name="connsiteX104" fmla="*/ 935919 w 1034979"/>
                    <a:gd name="connsiteY104" fmla="*/ 1034598 h 1516602"/>
                    <a:gd name="connsiteX105" fmla="*/ 825429 w 1034979"/>
                    <a:gd name="connsiteY105" fmla="*/ 1034598 h 1516602"/>
                    <a:gd name="connsiteX106" fmla="*/ 730179 w 1034979"/>
                    <a:gd name="connsiteY106" fmla="*/ 1038408 h 1516602"/>
                    <a:gd name="connsiteX107" fmla="*/ 669219 w 1034979"/>
                    <a:gd name="connsiteY107" fmla="*/ 1046028 h 1516602"/>
                    <a:gd name="connsiteX108" fmla="*/ 646359 w 1034979"/>
                    <a:gd name="connsiteY108" fmla="*/ 1049838 h 1516602"/>
                    <a:gd name="connsiteX109" fmla="*/ 642549 w 1034979"/>
                    <a:gd name="connsiteY109" fmla="*/ 1038408 h 1516602"/>
                    <a:gd name="connsiteX110" fmla="*/ 640644 w 1034979"/>
                    <a:gd name="connsiteY110" fmla="*/ 1032693 h 1516602"/>
                    <a:gd name="connsiteX111" fmla="*/ 642549 w 1034979"/>
                    <a:gd name="connsiteY111" fmla="*/ 1015548 h 1516602"/>
                    <a:gd name="connsiteX112" fmla="*/ 644454 w 1034979"/>
                    <a:gd name="connsiteY112" fmla="*/ 1009833 h 1516602"/>
                    <a:gd name="connsiteX113" fmla="*/ 661599 w 1034979"/>
                    <a:gd name="connsiteY113" fmla="*/ 1000308 h 1516602"/>
                    <a:gd name="connsiteX114" fmla="*/ 673029 w 1034979"/>
                    <a:gd name="connsiteY114" fmla="*/ 992688 h 1516602"/>
                    <a:gd name="connsiteX115" fmla="*/ 674934 w 1034979"/>
                    <a:gd name="connsiteY115" fmla="*/ 986973 h 1516602"/>
                    <a:gd name="connsiteX116" fmla="*/ 680649 w 1034979"/>
                    <a:gd name="connsiteY116" fmla="*/ 985068 h 1516602"/>
                    <a:gd name="connsiteX117" fmla="*/ 686364 w 1034979"/>
                    <a:gd name="connsiteY117" fmla="*/ 981258 h 1516602"/>
                    <a:gd name="connsiteX118" fmla="*/ 695889 w 1034979"/>
                    <a:gd name="connsiteY118" fmla="*/ 971733 h 1516602"/>
                    <a:gd name="connsiteX119" fmla="*/ 705414 w 1034979"/>
                    <a:gd name="connsiteY119" fmla="*/ 960303 h 1516602"/>
                    <a:gd name="connsiteX120" fmla="*/ 716844 w 1034979"/>
                    <a:gd name="connsiteY120" fmla="*/ 952683 h 1516602"/>
                    <a:gd name="connsiteX121" fmla="*/ 732084 w 1034979"/>
                    <a:gd name="connsiteY121" fmla="*/ 939348 h 1516602"/>
                    <a:gd name="connsiteX122" fmla="*/ 741609 w 1034979"/>
                    <a:gd name="connsiteY122" fmla="*/ 927918 h 1516602"/>
                    <a:gd name="connsiteX123" fmla="*/ 753039 w 1034979"/>
                    <a:gd name="connsiteY123" fmla="*/ 918393 h 1516602"/>
                    <a:gd name="connsiteX124" fmla="*/ 758754 w 1034979"/>
                    <a:gd name="connsiteY124" fmla="*/ 906963 h 1516602"/>
                    <a:gd name="connsiteX125" fmla="*/ 760659 w 1034979"/>
                    <a:gd name="connsiteY125" fmla="*/ 901248 h 1516602"/>
                    <a:gd name="connsiteX126" fmla="*/ 766374 w 1034979"/>
                    <a:gd name="connsiteY126" fmla="*/ 889818 h 1516602"/>
                    <a:gd name="connsiteX127" fmla="*/ 764469 w 1034979"/>
                    <a:gd name="connsiteY127" fmla="*/ 874578 h 1516602"/>
                    <a:gd name="connsiteX128" fmla="*/ 758754 w 1034979"/>
                    <a:gd name="connsiteY128" fmla="*/ 872673 h 1516602"/>
                    <a:gd name="connsiteX129" fmla="*/ 737799 w 1034979"/>
                    <a:gd name="connsiteY129" fmla="*/ 874578 h 1516602"/>
                    <a:gd name="connsiteX130" fmla="*/ 732084 w 1034979"/>
                    <a:gd name="connsiteY130" fmla="*/ 878388 h 1516602"/>
                    <a:gd name="connsiteX131" fmla="*/ 699699 w 1034979"/>
                    <a:gd name="connsiteY131" fmla="*/ 899343 h 1516602"/>
                    <a:gd name="connsiteX132" fmla="*/ 595181 w 1034979"/>
                    <a:gd name="connsiteY132" fmla="*/ 957831 h 1516602"/>
                    <a:gd name="connsiteX133" fmla="*/ 507294 w 1034979"/>
                    <a:gd name="connsiteY133" fmla="*/ 847908 h 1516602"/>
                    <a:gd name="connsiteX134" fmla="*/ 503484 w 1034979"/>
                    <a:gd name="connsiteY134" fmla="*/ 358323 h 1516602"/>
                    <a:gd name="connsiteX135" fmla="*/ 499674 w 1034979"/>
                    <a:gd name="connsiteY135" fmla="*/ 66858 h 1516602"/>
                    <a:gd name="connsiteX136" fmla="*/ 490149 w 1034979"/>
                    <a:gd name="connsiteY136" fmla="*/ 40188 h 1516602"/>
                    <a:gd name="connsiteX137" fmla="*/ 488244 w 1034979"/>
                    <a:gd name="connsiteY137" fmla="*/ 34473 h 1516602"/>
                    <a:gd name="connsiteX138" fmla="*/ 484434 w 1034979"/>
                    <a:gd name="connsiteY138" fmla="*/ 28758 h 1516602"/>
                    <a:gd name="connsiteX139" fmla="*/ 478719 w 1034979"/>
                    <a:gd name="connsiteY139" fmla="*/ 17328 h 1516602"/>
                    <a:gd name="connsiteX140" fmla="*/ 473004 w 1034979"/>
                    <a:gd name="connsiteY140" fmla="*/ 13518 h 1516602"/>
                    <a:gd name="connsiteX141" fmla="*/ 469194 w 1034979"/>
                    <a:gd name="connsiteY141" fmla="*/ 7803 h 1516602"/>
                    <a:gd name="connsiteX142" fmla="*/ 429189 w 1034979"/>
                    <a:gd name="connsiteY142" fmla="*/ 11613 h 1516602"/>
                    <a:gd name="connsiteX143" fmla="*/ 425379 w 1034979"/>
                    <a:gd name="connsiteY143" fmla="*/ 78288 h 1516602"/>
                    <a:gd name="connsiteX144" fmla="*/ 425379 w 1034979"/>
                    <a:gd name="connsiteY144" fmla="*/ 84003 h 1516602"/>
                    <a:gd name="connsiteX145" fmla="*/ 429189 w 1034979"/>
                    <a:gd name="connsiteY145" fmla="*/ 238308 h 1516602"/>
                    <a:gd name="connsiteX146" fmla="*/ 440619 w 1034979"/>
                    <a:gd name="connsiteY146" fmla="*/ 421188 h 1516602"/>
                    <a:gd name="connsiteX147" fmla="*/ 435265 w 1034979"/>
                    <a:gd name="connsiteY147" fmla="*/ 718368 h 1516602"/>
                    <a:gd name="connsiteX148" fmla="*/ 435059 w 1034979"/>
                    <a:gd name="connsiteY148" fmla="*/ 799046 h 1516602"/>
                    <a:gd name="connsiteX149" fmla="*/ 430322 w 1034979"/>
                    <a:gd name="connsiteY149"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64381 w 1034979"/>
                    <a:gd name="connsiteY16" fmla="*/ 1119397 h 1516602"/>
                    <a:gd name="connsiteX17" fmla="*/ 186224 w 1034979"/>
                    <a:gd name="connsiteY17" fmla="*/ 1150391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1012119 w 1034979"/>
                    <a:gd name="connsiteY98" fmla="*/ 1061268 h 1516602"/>
                    <a:gd name="connsiteX99" fmla="*/ 1006404 w 1034979"/>
                    <a:gd name="connsiteY99" fmla="*/ 1059363 h 1516602"/>
                    <a:gd name="connsiteX100" fmla="*/ 998784 w 1034979"/>
                    <a:gd name="connsiteY100" fmla="*/ 1057458 h 1516602"/>
                    <a:gd name="connsiteX101" fmla="*/ 970209 w 1034979"/>
                    <a:gd name="connsiteY101" fmla="*/ 1044123 h 1516602"/>
                    <a:gd name="connsiteX102" fmla="*/ 962589 w 1034979"/>
                    <a:gd name="connsiteY102" fmla="*/ 1042218 h 1516602"/>
                    <a:gd name="connsiteX103" fmla="*/ 935919 w 1034979"/>
                    <a:gd name="connsiteY103" fmla="*/ 1034598 h 1516602"/>
                    <a:gd name="connsiteX104" fmla="*/ 825429 w 1034979"/>
                    <a:gd name="connsiteY104" fmla="*/ 1034598 h 1516602"/>
                    <a:gd name="connsiteX105" fmla="*/ 730179 w 1034979"/>
                    <a:gd name="connsiteY105" fmla="*/ 1038408 h 1516602"/>
                    <a:gd name="connsiteX106" fmla="*/ 669219 w 1034979"/>
                    <a:gd name="connsiteY106" fmla="*/ 1046028 h 1516602"/>
                    <a:gd name="connsiteX107" fmla="*/ 646359 w 1034979"/>
                    <a:gd name="connsiteY107" fmla="*/ 1049838 h 1516602"/>
                    <a:gd name="connsiteX108" fmla="*/ 642549 w 1034979"/>
                    <a:gd name="connsiteY108" fmla="*/ 1038408 h 1516602"/>
                    <a:gd name="connsiteX109" fmla="*/ 640644 w 1034979"/>
                    <a:gd name="connsiteY109" fmla="*/ 1032693 h 1516602"/>
                    <a:gd name="connsiteX110" fmla="*/ 642549 w 1034979"/>
                    <a:gd name="connsiteY110" fmla="*/ 1015548 h 1516602"/>
                    <a:gd name="connsiteX111" fmla="*/ 644454 w 1034979"/>
                    <a:gd name="connsiteY111" fmla="*/ 1009833 h 1516602"/>
                    <a:gd name="connsiteX112" fmla="*/ 661599 w 1034979"/>
                    <a:gd name="connsiteY112" fmla="*/ 1000308 h 1516602"/>
                    <a:gd name="connsiteX113" fmla="*/ 673029 w 1034979"/>
                    <a:gd name="connsiteY113" fmla="*/ 992688 h 1516602"/>
                    <a:gd name="connsiteX114" fmla="*/ 674934 w 1034979"/>
                    <a:gd name="connsiteY114" fmla="*/ 986973 h 1516602"/>
                    <a:gd name="connsiteX115" fmla="*/ 680649 w 1034979"/>
                    <a:gd name="connsiteY115" fmla="*/ 985068 h 1516602"/>
                    <a:gd name="connsiteX116" fmla="*/ 686364 w 1034979"/>
                    <a:gd name="connsiteY116" fmla="*/ 981258 h 1516602"/>
                    <a:gd name="connsiteX117" fmla="*/ 695889 w 1034979"/>
                    <a:gd name="connsiteY117" fmla="*/ 971733 h 1516602"/>
                    <a:gd name="connsiteX118" fmla="*/ 705414 w 1034979"/>
                    <a:gd name="connsiteY118" fmla="*/ 960303 h 1516602"/>
                    <a:gd name="connsiteX119" fmla="*/ 716844 w 1034979"/>
                    <a:gd name="connsiteY119" fmla="*/ 952683 h 1516602"/>
                    <a:gd name="connsiteX120" fmla="*/ 732084 w 1034979"/>
                    <a:gd name="connsiteY120" fmla="*/ 939348 h 1516602"/>
                    <a:gd name="connsiteX121" fmla="*/ 741609 w 1034979"/>
                    <a:gd name="connsiteY121" fmla="*/ 927918 h 1516602"/>
                    <a:gd name="connsiteX122" fmla="*/ 753039 w 1034979"/>
                    <a:gd name="connsiteY122" fmla="*/ 918393 h 1516602"/>
                    <a:gd name="connsiteX123" fmla="*/ 758754 w 1034979"/>
                    <a:gd name="connsiteY123" fmla="*/ 906963 h 1516602"/>
                    <a:gd name="connsiteX124" fmla="*/ 760659 w 1034979"/>
                    <a:gd name="connsiteY124" fmla="*/ 901248 h 1516602"/>
                    <a:gd name="connsiteX125" fmla="*/ 766374 w 1034979"/>
                    <a:gd name="connsiteY125" fmla="*/ 889818 h 1516602"/>
                    <a:gd name="connsiteX126" fmla="*/ 764469 w 1034979"/>
                    <a:gd name="connsiteY126" fmla="*/ 874578 h 1516602"/>
                    <a:gd name="connsiteX127" fmla="*/ 758754 w 1034979"/>
                    <a:gd name="connsiteY127" fmla="*/ 872673 h 1516602"/>
                    <a:gd name="connsiteX128" fmla="*/ 737799 w 1034979"/>
                    <a:gd name="connsiteY128" fmla="*/ 874578 h 1516602"/>
                    <a:gd name="connsiteX129" fmla="*/ 732084 w 1034979"/>
                    <a:gd name="connsiteY129" fmla="*/ 878388 h 1516602"/>
                    <a:gd name="connsiteX130" fmla="*/ 699699 w 1034979"/>
                    <a:gd name="connsiteY130" fmla="*/ 899343 h 1516602"/>
                    <a:gd name="connsiteX131" fmla="*/ 595181 w 1034979"/>
                    <a:gd name="connsiteY131" fmla="*/ 957831 h 1516602"/>
                    <a:gd name="connsiteX132" fmla="*/ 507294 w 1034979"/>
                    <a:gd name="connsiteY132" fmla="*/ 847908 h 1516602"/>
                    <a:gd name="connsiteX133" fmla="*/ 503484 w 1034979"/>
                    <a:gd name="connsiteY133" fmla="*/ 358323 h 1516602"/>
                    <a:gd name="connsiteX134" fmla="*/ 499674 w 1034979"/>
                    <a:gd name="connsiteY134" fmla="*/ 66858 h 1516602"/>
                    <a:gd name="connsiteX135" fmla="*/ 490149 w 1034979"/>
                    <a:gd name="connsiteY135" fmla="*/ 40188 h 1516602"/>
                    <a:gd name="connsiteX136" fmla="*/ 488244 w 1034979"/>
                    <a:gd name="connsiteY136" fmla="*/ 34473 h 1516602"/>
                    <a:gd name="connsiteX137" fmla="*/ 484434 w 1034979"/>
                    <a:gd name="connsiteY137" fmla="*/ 28758 h 1516602"/>
                    <a:gd name="connsiteX138" fmla="*/ 478719 w 1034979"/>
                    <a:gd name="connsiteY138" fmla="*/ 17328 h 1516602"/>
                    <a:gd name="connsiteX139" fmla="*/ 473004 w 1034979"/>
                    <a:gd name="connsiteY139" fmla="*/ 13518 h 1516602"/>
                    <a:gd name="connsiteX140" fmla="*/ 469194 w 1034979"/>
                    <a:gd name="connsiteY140" fmla="*/ 7803 h 1516602"/>
                    <a:gd name="connsiteX141" fmla="*/ 429189 w 1034979"/>
                    <a:gd name="connsiteY141" fmla="*/ 11613 h 1516602"/>
                    <a:gd name="connsiteX142" fmla="*/ 425379 w 1034979"/>
                    <a:gd name="connsiteY142" fmla="*/ 78288 h 1516602"/>
                    <a:gd name="connsiteX143" fmla="*/ 425379 w 1034979"/>
                    <a:gd name="connsiteY143" fmla="*/ 84003 h 1516602"/>
                    <a:gd name="connsiteX144" fmla="*/ 429189 w 1034979"/>
                    <a:gd name="connsiteY144" fmla="*/ 238308 h 1516602"/>
                    <a:gd name="connsiteX145" fmla="*/ 440619 w 1034979"/>
                    <a:gd name="connsiteY145" fmla="*/ 421188 h 1516602"/>
                    <a:gd name="connsiteX146" fmla="*/ 435265 w 1034979"/>
                    <a:gd name="connsiteY146" fmla="*/ 718368 h 1516602"/>
                    <a:gd name="connsiteX147" fmla="*/ 435059 w 1034979"/>
                    <a:gd name="connsiteY147" fmla="*/ 799046 h 1516602"/>
                    <a:gd name="connsiteX148" fmla="*/ 430322 w 1034979"/>
                    <a:gd name="connsiteY148"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64381 w 1034979"/>
                    <a:gd name="connsiteY16" fmla="*/ 1119397 h 1516602"/>
                    <a:gd name="connsiteX17" fmla="*/ 186224 w 1034979"/>
                    <a:gd name="connsiteY17" fmla="*/ 1150391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1012119 w 1034979"/>
                    <a:gd name="connsiteY98" fmla="*/ 1061268 h 1516602"/>
                    <a:gd name="connsiteX99" fmla="*/ 1006404 w 1034979"/>
                    <a:gd name="connsiteY99" fmla="*/ 1059363 h 1516602"/>
                    <a:gd name="connsiteX100" fmla="*/ 970209 w 1034979"/>
                    <a:gd name="connsiteY100" fmla="*/ 1044123 h 1516602"/>
                    <a:gd name="connsiteX101" fmla="*/ 962589 w 1034979"/>
                    <a:gd name="connsiteY101" fmla="*/ 1042218 h 1516602"/>
                    <a:gd name="connsiteX102" fmla="*/ 935919 w 1034979"/>
                    <a:gd name="connsiteY102" fmla="*/ 1034598 h 1516602"/>
                    <a:gd name="connsiteX103" fmla="*/ 825429 w 1034979"/>
                    <a:gd name="connsiteY103" fmla="*/ 1034598 h 1516602"/>
                    <a:gd name="connsiteX104" fmla="*/ 730179 w 1034979"/>
                    <a:gd name="connsiteY104" fmla="*/ 1038408 h 1516602"/>
                    <a:gd name="connsiteX105" fmla="*/ 669219 w 1034979"/>
                    <a:gd name="connsiteY105" fmla="*/ 1046028 h 1516602"/>
                    <a:gd name="connsiteX106" fmla="*/ 646359 w 1034979"/>
                    <a:gd name="connsiteY106" fmla="*/ 1049838 h 1516602"/>
                    <a:gd name="connsiteX107" fmla="*/ 642549 w 1034979"/>
                    <a:gd name="connsiteY107" fmla="*/ 1038408 h 1516602"/>
                    <a:gd name="connsiteX108" fmla="*/ 640644 w 1034979"/>
                    <a:gd name="connsiteY108" fmla="*/ 1032693 h 1516602"/>
                    <a:gd name="connsiteX109" fmla="*/ 642549 w 1034979"/>
                    <a:gd name="connsiteY109" fmla="*/ 1015548 h 1516602"/>
                    <a:gd name="connsiteX110" fmla="*/ 644454 w 1034979"/>
                    <a:gd name="connsiteY110" fmla="*/ 1009833 h 1516602"/>
                    <a:gd name="connsiteX111" fmla="*/ 661599 w 1034979"/>
                    <a:gd name="connsiteY111" fmla="*/ 1000308 h 1516602"/>
                    <a:gd name="connsiteX112" fmla="*/ 673029 w 1034979"/>
                    <a:gd name="connsiteY112" fmla="*/ 992688 h 1516602"/>
                    <a:gd name="connsiteX113" fmla="*/ 674934 w 1034979"/>
                    <a:gd name="connsiteY113" fmla="*/ 986973 h 1516602"/>
                    <a:gd name="connsiteX114" fmla="*/ 680649 w 1034979"/>
                    <a:gd name="connsiteY114" fmla="*/ 985068 h 1516602"/>
                    <a:gd name="connsiteX115" fmla="*/ 686364 w 1034979"/>
                    <a:gd name="connsiteY115" fmla="*/ 981258 h 1516602"/>
                    <a:gd name="connsiteX116" fmla="*/ 695889 w 1034979"/>
                    <a:gd name="connsiteY116" fmla="*/ 971733 h 1516602"/>
                    <a:gd name="connsiteX117" fmla="*/ 705414 w 1034979"/>
                    <a:gd name="connsiteY117" fmla="*/ 960303 h 1516602"/>
                    <a:gd name="connsiteX118" fmla="*/ 716844 w 1034979"/>
                    <a:gd name="connsiteY118" fmla="*/ 952683 h 1516602"/>
                    <a:gd name="connsiteX119" fmla="*/ 732084 w 1034979"/>
                    <a:gd name="connsiteY119" fmla="*/ 939348 h 1516602"/>
                    <a:gd name="connsiteX120" fmla="*/ 741609 w 1034979"/>
                    <a:gd name="connsiteY120" fmla="*/ 927918 h 1516602"/>
                    <a:gd name="connsiteX121" fmla="*/ 753039 w 1034979"/>
                    <a:gd name="connsiteY121" fmla="*/ 918393 h 1516602"/>
                    <a:gd name="connsiteX122" fmla="*/ 758754 w 1034979"/>
                    <a:gd name="connsiteY122" fmla="*/ 906963 h 1516602"/>
                    <a:gd name="connsiteX123" fmla="*/ 760659 w 1034979"/>
                    <a:gd name="connsiteY123" fmla="*/ 901248 h 1516602"/>
                    <a:gd name="connsiteX124" fmla="*/ 766374 w 1034979"/>
                    <a:gd name="connsiteY124" fmla="*/ 889818 h 1516602"/>
                    <a:gd name="connsiteX125" fmla="*/ 764469 w 1034979"/>
                    <a:gd name="connsiteY125" fmla="*/ 874578 h 1516602"/>
                    <a:gd name="connsiteX126" fmla="*/ 758754 w 1034979"/>
                    <a:gd name="connsiteY126" fmla="*/ 872673 h 1516602"/>
                    <a:gd name="connsiteX127" fmla="*/ 737799 w 1034979"/>
                    <a:gd name="connsiteY127" fmla="*/ 874578 h 1516602"/>
                    <a:gd name="connsiteX128" fmla="*/ 732084 w 1034979"/>
                    <a:gd name="connsiteY128" fmla="*/ 878388 h 1516602"/>
                    <a:gd name="connsiteX129" fmla="*/ 699699 w 1034979"/>
                    <a:gd name="connsiteY129" fmla="*/ 899343 h 1516602"/>
                    <a:gd name="connsiteX130" fmla="*/ 595181 w 1034979"/>
                    <a:gd name="connsiteY130" fmla="*/ 957831 h 1516602"/>
                    <a:gd name="connsiteX131" fmla="*/ 507294 w 1034979"/>
                    <a:gd name="connsiteY131" fmla="*/ 847908 h 1516602"/>
                    <a:gd name="connsiteX132" fmla="*/ 503484 w 1034979"/>
                    <a:gd name="connsiteY132" fmla="*/ 358323 h 1516602"/>
                    <a:gd name="connsiteX133" fmla="*/ 499674 w 1034979"/>
                    <a:gd name="connsiteY133" fmla="*/ 66858 h 1516602"/>
                    <a:gd name="connsiteX134" fmla="*/ 490149 w 1034979"/>
                    <a:gd name="connsiteY134" fmla="*/ 40188 h 1516602"/>
                    <a:gd name="connsiteX135" fmla="*/ 488244 w 1034979"/>
                    <a:gd name="connsiteY135" fmla="*/ 34473 h 1516602"/>
                    <a:gd name="connsiteX136" fmla="*/ 484434 w 1034979"/>
                    <a:gd name="connsiteY136" fmla="*/ 28758 h 1516602"/>
                    <a:gd name="connsiteX137" fmla="*/ 478719 w 1034979"/>
                    <a:gd name="connsiteY137" fmla="*/ 17328 h 1516602"/>
                    <a:gd name="connsiteX138" fmla="*/ 473004 w 1034979"/>
                    <a:gd name="connsiteY138" fmla="*/ 13518 h 1516602"/>
                    <a:gd name="connsiteX139" fmla="*/ 469194 w 1034979"/>
                    <a:gd name="connsiteY139" fmla="*/ 7803 h 1516602"/>
                    <a:gd name="connsiteX140" fmla="*/ 429189 w 1034979"/>
                    <a:gd name="connsiteY140" fmla="*/ 11613 h 1516602"/>
                    <a:gd name="connsiteX141" fmla="*/ 425379 w 1034979"/>
                    <a:gd name="connsiteY141" fmla="*/ 78288 h 1516602"/>
                    <a:gd name="connsiteX142" fmla="*/ 425379 w 1034979"/>
                    <a:gd name="connsiteY142" fmla="*/ 84003 h 1516602"/>
                    <a:gd name="connsiteX143" fmla="*/ 429189 w 1034979"/>
                    <a:gd name="connsiteY143" fmla="*/ 238308 h 1516602"/>
                    <a:gd name="connsiteX144" fmla="*/ 440619 w 1034979"/>
                    <a:gd name="connsiteY144" fmla="*/ 421188 h 1516602"/>
                    <a:gd name="connsiteX145" fmla="*/ 435265 w 1034979"/>
                    <a:gd name="connsiteY145" fmla="*/ 718368 h 1516602"/>
                    <a:gd name="connsiteX146" fmla="*/ 435059 w 1034979"/>
                    <a:gd name="connsiteY146" fmla="*/ 799046 h 1516602"/>
                    <a:gd name="connsiteX147" fmla="*/ 430322 w 1034979"/>
                    <a:gd name="connsiteY147"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64381 w 1034979"/>
                    <a:gd name="connsiteY16" fmla="*/ 1119397 h 1516602"/>
                    <a:gd name="connsiteX17" fmla="*/ 186224 w 1034979"/>
                    <a:gd name="connsiteY17" fmla="*/ 1150391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1012119 w 1034979"/>
                    <a:gd name="connsiteY98" fmla="*/ 1061268 h 1516602"/>
                    <a:gd name="connsiteX99" fmla="*/ 970209 w 1034979"/>
                    <a:gd name="connsiteY99" fmla="*/ 1044123 h 1516602"/>
                    <a:gd name="connsiteX100" fmla="*/ 962589 w 1034979"/>
                    <a:gd name="connsiteY100" fmla="*/ 1042218 h 1516602"/>
                    <a:gd name="connsiteX101" fmla="*/ 935919 w 1034979"/>
                    <a:gd name="connsiteY101" fmla="*/ 1034598 h 1516602"/>
                    <a:gd name="connsiteX102" fmla="*/ 825429 w 1034979"/>
                    <a:gd name="connsiteY102" fmla="*/ 1034598 h 1516602"/>
                    <a:gd name="connsiteX103" fmla="*/ 730179 w 1034979"/>
                    <a:gd name="connsiteY103" fmla="*/ 1038408 h 1516602"/>
                    <a:gd name="connsiteX104" fmla="*/ 669219 w 1034979"/>
                    <a:gd name="connsiteY104" fmla="*/ 1046028 h 1516602"/>
                    <a:gd name="connsiteX105" fmla="*/ 646359 w 1034979"/>
                    <a:gd name="connsiteY105" fmla="*/ 1049838 h 1516602"/>
                    <a:gd name="connsiteX106" fmla="*/ 642549 w 1034979"/>
                    <a:gd name="connsiteY106" fmla="*/ 1038408 h 1516602"/>
                    <a:gd name="connsiteX107" fmla="*/ 640644 w 1034979"/>
                    <a:gd name="connsiteY107" fmla="*/ 1032693 h 1516602"/>
                    <a:gd name="connsiteX108" fmla="*/ 642549 w 1034979"/>
                    <a:gd name="connsiteY108" fmla="*/ 1015548 h 1516602"/>
                    <a:gd name="connsiteX109" fmla="*/ 644454 w 1034979"/>
                    <a:gd name="connsiteY109" fmla="*/ 1009833 h 1516602"/>
                    <a:gd name="connsiteX110" fmla="*/ 661599 w 1034979"/>
                    <a:gd name="connsiteY110" fmla="*/ 1000308 h 1516602"/>
                    <a:gd name="connsiteX111" fmla="*/ 673029 w 1034979"/>
                    <a:gd name="connsiteY111" fmla="*/ 992688 h 1516602"/>
                    <a:gd name="connsiteX112" fmla="*/ 674934 w 1034979"/>
                    <a:gd name="connsiteY112" fmla="*/ 986973 h 1516602"/>
                    <a:gd name="connsiteX113" fmla="*/ 680649 w 1034979"/>
                    <a:gd name="connsiteY113" fmla="*/ 985068 h 1516602"/>
                    <a:gd name="connsiteX114" fmla="*/ 686364 w 1034979"/>
                    <a:gd name="connsiteY114" fmla="*/ 981258 h 1516602"/>
                    <a:gd name="connsiteX115" fmla="*/ 695889 w 1034979"/>
                    <a:gd name="connsiteY115" fmla="*/ 971733 h 1516602"/>
                    <a:gd name="connsiteX116" fmla="*/ 705414 w 1034979"/>
                    <a:gd name="connsiteY116" fmla="*/ 960303 h 1516602"/>
                    <a:gd name="connsiteX117" fmla="*/ 716844 w 1034979"/>
                    <a:gd name="connsiteY117" fmla="*/ 952683 h 1516602"/>
                    <a:gd name="connsiteX118" fmla="*/ 732084 w 1034979"/>
                    <a:gd name="connsiteY118" fmla="*/ 939348 h 1516602"/>
                    <a:gd name="connsiteX119" fmla="*/ 741609 w 1034979"/>
                    <a:gd name="connsiteY119" fmla="*/ 927918 h 1516602"/>
                    <a:gd name="connsiteX120" fmla="*/ 753039 w 1034979"/>
                    <a:gd name="connsiteY120" fmla="*/ 918393 h 1516602"/>
                    <a:gd name="connsiteX121" fmla="*/ 758754 w 1034979"/>
                    <a:gd name="connsiteY121" fmla="*/ 906963 h 1516602"/>
                    <a:gd name="connsiteX122" fmla="*/ 760659 w 1034979"/>
                    <a:gd name="connsiteY122" fmla="*/ 901248 h 1516602"/>
                    <a:gd name="connsiteX123" fmla="*/ 766374 w 1034979"/>
                    <a:gd name="connsiteY123" fmla="*/ 889818 h 1516602"/>
                    <a:gd name="connsiteX124" fmla="*/ 764469 w 1034979"/>
                    <a:gd name="connsiteY124" fmla="*/ 874578 h 1516602"/>
                    <a:gd name="connsiteX125" fmla="*/ 758754 w 1034979"/>
                    <a:gd name="connsiteY125" fmla="*/ 872673 h 1516602"/>
                    <a:gd name="connsiteX126" fmla="*/ 737799 w 1034979"/>
                    <a:gd name="connsiteY126" fmla="*/ 874578 h 1516602"/>
                    <a:gd name="connsiteX127" fmla="*/ 732084 w 1034979"/>
                    <a:gd name="connsiteY127" fmla="*/ 878388 h 1516602"/>
                    <a:gd name="connsiteX128" fmla="*/ 699699 w 1034979"/>
                    <a:gd name="connsiteY128" fmla="*/ 899343 h 1516602"/>
                    <a:gd name="connsiteX129" fmla="*/ 595181 w 1034979"/>
                    <a:gd name="connsiteY129" fmla="*/ 957831 h 1516602"/>
                    <a:gd name="connsiteX130" fmla="*/ 507294 w 1034979"/>
                    <a:gd name="connsiteY130" fmla="*/ 847908 h 1516602"/>
                    <a:gd name="connsiteX131" fmla="*/ 503484 w 1034979"/>
                    <a:gd name="connsiteY131" fmla="*/ 358323 h 1516602"/>
                    <a:gd name="connsiteX132" fmla="*/ 499674 w 1034979"/>
                    <a:gd name="connsiteY132" fmla="*/ 66858 h 1516602"/>
                    <a:gd name="connsiteX133" fmla="*/ 490149 w 1034979"/>
                    <a:gd name="connsiteY133" fmla="*/ 40188 h 1516602"/>
                    <a:gd name="connsiteX134" fmla="*/ 488244 w 1034979"/>
                    <a:gd name="connsiteY134" fmla="*/ 34473 h 1516602"/>
                    <a:gd name="connsiteX135" fmla="*/ 484434 w 1034979"/>
                    <a:gd name="connsiteY135" fmla="*/ 28758 h 1516602"/>
                    <a:gd name="connsiteX136" fmla="*/ 478719 w 1034979"/>
                    <a:gd name="connsiteY136" fmla="*/ 17328 h 1516602"/>
                    <a:gd name="connsiteX137" fmla="*/ 473004 w 1034979"/>
                    <a:gd name="connsiteY137" fmla="*/ 13518 h 1516602"/>
                    <a:gd name="connsiteX138" fmla="*/ 469194 w 1034979"/>
                    <a:gd name="connsiteY138" fmla="*/ 7803 h 1516602"/>
                    <a:gd name="connsiteX139" fmla="*/ 429189 w 1034979"/>
                    <a:gd name="connsiteY139" fmla="*/ 11613 h 1516602"/>
                    <a:gd name="connsiteX140" fmla="*/ 425379 w 1034979"/>
                    <a:gd name="connsiteY140" fmla="*/ 78288 h 1516602"/>
                    <a:gd name="connsiteX141" fmla="*/ 425379 w 1034979"/>
                    <a:gd name="connsiteY141" fmla="*/ 84003 h 1516602"/>
                    <a:gd name="connsiteX142" fmla="*/ 429189 w 1034979"/>
                    <a:gd name="connsiteY142" fmla="*/ 238308 h 1516602"/>
                    <a:gd name="connsiteX143" fmla="*/ 440619 w 1034979"/>
                    <a:gd name="connsiteY143" fmla="*/ 421188 h 1516602"/>
                    <a:gd name="connsiteX144" fmla="*/ 435265 w 1034979"/>
                    <a:gd name="connsiteY144" fmla="*/ 718368 h 1516602"/>
                    <a:gd name="connsiteX145" fmla="*/ 435059 w 1034979"/>
                    <a:gd name="connsiteY145" fmla="*/ 799046 h 1516602"/>
                    <a:gd name="connsiteX146" fmla="*/ 430322 w 1034979"/>
                    <a:gd name="connsiteY146"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64381 w 1034979"/>
                    <a:gd name="connsiteY16" fmla="*/ 1119397 h 1516602"/>
                    <a:gd name="connsiteX17" fmla="*/ 186224 w 1034979"/>
                    <a:gd name="connsiteY17" fmla="*/ 1150391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970209 w 1034979"/>
                    <a:gd name="connsiteY98" fmla="*/ 1044123 h 1516602"/>
                    <a:gd name="connsiteX99" fmla="*/ 962589 w 1034979"/>
                    <a:gd name="connsiteY99" fmla="*/ 1042218 h 1516602"/>
                    <a:gd name="connsiteX100" fmla="*/ 935919 w 1034979"/>
                    <a:gd name="connsiteY100" fmla="*/ 1034598 h 1516602"/>
                    <a:gd name="connsiteX101" fmla="*/ 825429 w 1034979"/>
                    <a:gd name="connsiteY101" fmla="*/ 1034598 h 1516602"/>
                    <a:gd name="connsiteX102" fmla="*/ 730179 w 1034979"/>
                    <a:gd name="connsiteY102" fmla="*/ 1038408 h 1516602"/>
                    <a:gd name="connsiteX103" fmla="*/ 669219 w 1034979"/>
                    <a:gd name="connsiteY103" fmla="*/ 1046028 h 1516602"/>
                    <a:gd name="connsiteX104" fmla="*/ 646359 w 1034979"/>
                    <a:gd name="connsiteY104" fmla="*/ 1049838 h 1516602"/>
                    <a:gd name="connsiteX105" fmla="*/ 642549 w 1034979"/>
                    <a:gd name="connsiteY105" fmla="*/ 1038408 h 1516602"/>
                    <a:gd name="connsiteX106" fmla="*/ 640644 w 1034979"/>
                    <a:gd name="connsiteY106" fmla="*/ 1032693 h 1516602"/>
                    <a:gd name="connsiteX107" fmla="*/ 642549 w 1034979"/>
                    <a:gd name="connsiteY107" fmla="*/ 1015548 h 1516602"/>
                    <a:gd name="connsiteX108" fmla="*/ 644454 w 1034979"/>
                    <a:gd name="connsiteY108" fmla="*/ 1009833 h 1516602"/>
                    <a:gd name="connsiteX109" fmla="*/ 661599 w 1034979"/>
                    <a:gd name="connsiteY109" fmla="*/ 1000308 h 1516602"/>
                    <a:gd name="connsiteX110" fmla="*/ 673029 w 1034979"/>
                    <a:gd name="connsiteY110" fmla="*/ 992688 h 1516602"/>
                    <a:gd name="connsiteX111" fmla="*/ 674934 w 1034979"/>
                    <a:gd name="connsiteY111" fmla="*/ 986973 h 1516602"/>
                    <a:gd name="connsiteX112" fmla="*/ 680649 w 1034979"/>
                    <a:gd name="connsiteY112" fmla="*/ 985068 h 1516602"/>
                    <a:gd name="connsiteX113" fmla="*/ 686364 w 1034979"/>
                    <a:gd name="connsiteY113" fmla="*/ 981258 h 1516602"/>
                    <a:gd name="connsiteX114" fmla="*/ 695889 w 1034979"/>
                    <a:gd name="connsiteY114" fmla="*/ 971733 h 1516602"/>
                    <a:gd name="connsiteX115" fmla="*/ 705414 w 1034979"/>
                    <a:gd name="connsiteY115" fmla="*/ 960303 h 1516602"/>
                    <a:gd name="connsiteX116" fmla="*/ 716844 w 1034979"/>
                    <a:gd name="connsiteY116" fmla="*/ 952683 h 1516602"/>
                    <a:gd name="connsiteX117" fmla="*/ 732084 w 1034979"/>
                    <a:gd name="connsiteY117" fmla="*/ 939348 h 1516602"/>
                    <a:gd name="connsiteX118" fmla="*/ 741609 w 1034979"/>
                    <a:gd name="connsiteY118" fmla="*/ 927918 h 1516602"/>
                    <a:gd name="connsiteX119" fmla="*/ 753039 w 1034979"/>
                    <a:gd name="connsiteY119" fmla="*/ 918393 h 1516602"/>
                    <a:gd name="connsiteX120" fmla="*/ 758754 w 1034979"/>
                    <a:gd name="connsiteY120" fmla="*/ 906963 h 1516602"/>
                    <a:gd name="connsiteX121" fmla="*/ 760659 w 1034979"/>
                    <a:gd name="connsiteY121" fmla="*/ 901248 h 1516602"/>
                    <a:gd name="connsiteX122" fmla="*/ 766374 w 1034979"/>
                    <a:gd name="connsiteY122" fmla="*/ 889818 h 1516602"/>
                    <a:gd name="connsiteX123" fmla="*/ 764469 w 1034979"/>
                    <a:gd name="connsiteY123" fmla="*/ 874578 h 1516602"/>
                    <a:gd name="connsiteX124" fmla="*/ 758754 w 1034979"/>
                    <a:gd name="connsiteY124" fmla="*/ 872673 h 1516602"/>
                    <a:gd name="connsiteX125" fmla="*/ 737799 w 1034979"/>
                    <a:gd name="connsiteY125" fmla="*/ 874578 h 1516602"/>
                    <a:gd name="connsiteX126" fmla="*/ 732084 w 1034979"/>
                    <a:gd name="connsiteY126" fmla="*/ 878388 h 1516602"/>
                    <a:gd name="connsiteX127" fmla="*/ 699699 w 1034979"/>
                    <a:gd name="connsiteY127" fmla="*/ 899343 h 1516602"/>
                    <a:gd name="connsiteX128" fmla="*/ 595181 w 1034979"/>
                    <a:gd name="connsiteY128" fmla="*/ 957831 h 1516602"/>
                    <a:gd name="connsiteX129" fmla="*/ 507294 w 1034979"/>
                    <a:gd name="connsiteY129" fmla="*/ 847908 h 1516602"/>
                    <a:gd name="connsiteX130" fmla="*/ 503484 w 1034979"/>
                    <a:gd name="connsiteY130" fmla="*/ 358323 h 1516602"/>
                    <a:gd name="connsiteX131" fmla="*/ 499674 w 1034979"/>
                    <a:gd name="connsiteY131" fmla="*/ 66858 h 1516602"/>
                    <a:gd name="connsiteX132" fmla="*/ 490149 w 1034979"/>
                    <a:gd name="connsiteY132" fmla="*/ 40188 h 1516602"/>
                    <a:gd name="connsiteX133" fmla="*/ 488244 w 1034979"/>
                    <a:gd name="connsiteY133" fmla="*/ 34473 h 1516602"/>
                    <a:gd name="connsiteX134" fmla="*/ 484434 w 1034979"/>
                    <a:gd name="connsiteY134" fmla="*/ 28758 h 1516602"/>
                    <a:gd name="connsiteX135" fmla="*/ 478719 w 1034979"/>
                    <a:gd name="connsiteY135" fmla="*/ 17328 h 1516602"/>
                    <a:gd name="connsiteX136" fmla="*/ 473004 w 1034979"/>
                    <a:gd name="connsiteY136" fmla="*/ 13518 h 1516602"/>
                    <a:gd name="connsiteX137" fmla="*/ 469194 w 1034979"/>
                    <a:gd name="connsiteY137" fmla="*/ 7803 h 1516602"/>
                    <a:gd name="connsiteX138" fmla="*/ 429189 w 1034979"/>
                    <a:gd name="connsiteY138" fmla="*/ 11613 h 1516602"/>
                    <a:gd name="connsiteX139" fmla="*/ 425379 w 1034979"/>
                    <a:gd name="connsiteY139" fmla="*/ 78288 h 1516602"/>
                    <a:gd name="connsiteX140" fmla="*/ 425379 w 1034979"/>
                    <a:gd name="connsiteY140" fmla="*/ 84003 h 1516602"/>
                    <a:gd name="connsiteX141" fmla="*/ 429189 w 1034979"/>
                    <a:gd name="connsiteY141" fmla="*/ 238308 h 1516602"/>
                    <a:gd name="connsiteX142" fmla="*/ 440619 w 1034979"/>
                    <a:gd name="connsiteY142" fmla="*/ 421188 h 1516602"/>
                    <a:gd name="connsiteX143" fmla="*/ 435265 w 1034979"/>
                    <a:gd name="connsiteY143" fmla="*/ 718368 h 1516602"/>
                    <a:gd name="connsiteX144" fmla="*/ 435059 w 1034979"/>
                    <a:gd name="connsiteY144" fmla="*/ 799046 h 1516602"/>
                    <a:gd name="connsiteX145" fmla="*/ 430322 w 1034979"/>
                    <a:gd name="connsiteY145" fmla="*/ 879006 h 1516602"/>
                    <a:gd name="connsiteX0" fmla="*/ 430322 w 1038255"/>
                    <a:gd name="connsiteY0" fmla="*/ 879006 h 1516602"/>
                    <a:gd name="connsiteX1" fmla="*/ 392427 w 1038255"/>
                    <a:gd name="connsiteY1" fmla="*/ 931934 h 1516602"/>
                    <a:gd name="connsiteX2" fmla="*/ 312984 w 1038255"/>
                    <a:gd name="connsiteY2" fmla="*/ 966018 h 1516602"/>
                    <a:gd name="connsiteX3" fmla="*/ 240645 w 1038255"/>
                    <a:gd name="connsiteY3" fmla="*/ 957266 h 1516602"/>
                    <a:gd name="connsiteX4" fmla="*/ 181539 w 1038255"/>
                    <a:gd name="connsiteY4" fmla="*/ 937443 h 1516602"/>
                    <a:gd name="connsiteX5" fmla="*/ 116769 w 1038255"/>
                    <a:gd name="connsiteY5" fmla="*/ 903153 h 1516602"/>
                    <a:gd name="connsiteX6" fmla="*/ 59619 w 1038255"/>
                    <a:gd name="connsiteY6" fmla="*/ 874578 h 1516602"/>
                    <a:gd name="connsiteX7" fmla="*/ 46284 w 1038255"/>
                    <a:gd name="connsiteY7" fmla="*/ 895533 h 1516602"/>
                    <a:gd name="connsiteX8" fmla="*/ 50094 w 1038255"/>
                    <a:gd name="connsiteY8" fmla="*/ 933633 h 1516602"/>
                    <a:gd name="connsiteX9" fmla="*/ 53904 w 1038255"/>
                    <a:gd name="connsiteY9" fmla="*/ 939348 h 1516602"/>
                    <a:gd name="connsiteX10" fmla="*/ 59619 w 1038255"/>
                    <a:gd name="connsiteY10" fmla="*/ 943158 h 1516602"/>
                    <a:gd name="connsiteX11" fmla="*/ 63429 w 1038255"/>
                    <a:gd name="connsiteY11" fmla="*/ 948873 h 1516602"/>
                    <a:gd name="connsiteX12" fmla="*/ 80574 w 1038255"/>
                    <a:gd name="connsiteY12" fmla="*/ 958398 h 1516602"/>
                    <a:gd name="connsiteX13" fmla="*/ 166299 w 1038255"/>
                    <a:gd name="connsiteY13" fmla="*/ 979353 h 1516602"/>
                    <a:gd name="connsiteX14" fmla="*/ 267264 w 1038255"/>
                    <a:gd name="connsiteY14" fmla="*/ 1021263 h 1516602"/>
                    <a:gd name="connsiteX15" fmla="*/ 278694 w 1038255"/>
                    <a:gd name="connsiteY15" fmla="*/ 1076508 h 1516602"/>
                    <a:gd name="connsiteX16" fmla="*/ 264381 w 1038255"/>
                    <a:gd name="connsiteY16" fmla="*/ 1119397 h 1516602"/>
                    <a:gd name="connsiteX17" fmla="*/ 186224 w 1038255"/>
                    <a:gd name="connsiteY17" fmla="*/ 1150391 h 1516602"/>
                    <a:gd name="connsiteX18" fmla="*/ 27234 w 1038255"/>
                    <a:gd name="connsiteY18" fmla="*/ 1154613 h 1516602"/>
                    <a:gd name="connsiteX19" fmla="*/ 15804 w 1038255"/>
                    <a:gd name="connsiteY19" fmla="*/ 1160328 h 1516602"/>
                    <a:gd name="connsiteX20" fmla="*/ 6279 w 1038255"/>
                    <a:gd name="connsiteY20" fmla="*/ 1169853 h 1516602"/>
                    <a:gd name="connsiteX21" fmla="*/ 4374 w 1038255"/>
                    <a:gd name="connsiteY21" fmla="*/ 1175568 h 1516602"/>
                    <a:gd name="connsiteX22" fmla="*/ 564 w 1038255"/>
                    <a:gd name="connsiteY22" fmla="*/ 1181283 h 1516602"/>
                    <a:gd name="connsiteX23" fmla="*/ 6279 w 1038255"/>
                    <a:gd name="connsiteY23" fmla="*/ 1213668 h 1516602"/>
                    <a:gd name="connsiteX24" fmla="*/ 11994 w 1038255"/>
                    <a:gd name="connsiteY24" fmla="*/ 1217478 h 1516602"/>
                    <a:gd name="connsiteX25" fmla="*/ 17709 w 1038255"/>
                    <a:gd name="connsiteY25" fmla="*/ 1219383 h 1516602"/>
                    <a:gd name="connsiteX26" fmla="*/ 145344 w 1038255"/>
                    <a:gd name="connsiteY26" fmla="*/ 1217478 h 1516602"/>
                    <a:gd name="connsiteX27" fmla="*/ 239202 w 1038255"/>
                    <a:gd name="connsiteY27" fmla="*/ 1214801 h 1516602"/>
                    <a:gd name="connsiteX28" fmla="*/ 318699 w 1038255"/>
                    <a:gd name="connsiteY28" fmla="*/ 1217478 h 1516602"/>
                    <a:gd name="connsiteX29" fmla="*/ 330129 w 1038255"/>
                    <a:gd name="connsiteY29" fmla="*/ 1223193 h 1516602"/>
                    <a:gd name="connsiteX30" fmla="*/ 333939 w 1038255"/>
                    <a:gd name="connsiteY30" fmla="*/ 1228908 h 1516602"/>
                    <a:gd name="connsiteX31" fmla="*/ 339654 w 1038255"/>
                    <a:gd name="connsiteY31" fmla="*/ 1230813 h 1516602"/>
                    <a:gd name="connsiteX32" fmla="*/ 351084 w 1038255"/>
                    <a:gd name="connsiteY32" fmla="*/ 1238433 h 1516602"/>
                    <a:gd name="connsiteX33" fmla="*/ 356799 w 1038255"/>
                    <a:gd name="connsiteY33" fmla="*/ 1242243 h 1516602"/>
                    <a:gd name="connsiteX34" fmla="*/ 360609 w 1038255"/>
                    <a:gd name="connsiteY34" fmla="*/ 1247958 h 1516602"/>
                    <a:gd name="connsiteX35" fmla="*/ 366324 w 1038255"/>
                    <a:gd name="connsiteY35" fmla="*/ 1259388 h 1516602"/>
                    <a:gd name="connsiteX36" fmla="*/ 362514 w 1038255"/>
                    <a:gd name="connsiteY36" fmla="*/ 1286058 h 1516602"/>
                    <a:gd name="connsiteX37" fmla="*/ 358704 w 1038255"/>
                    <a:gd name="connsiteY37" fmla="*/ 1291773 h 1516602"/>
                    <a:gd name="connsiteX38" fmla="*/ 356799 w 1038255"/>
                    <a:gd name="connsiteY38" fmla="*/ 1297488 h 1516602"/>
                    <a:gd name="connsiteX39" fmla="*/ 352989 w 1038255"/>
                    <a:gd name="connsiteY39" fmla="*/ 1303203 h 1516602"/>
                    <a:gd name="connsiteX40" fmla="*/ 351084 w 1038255"/>
                    <a:gd name="connsiteY40" fmla="*/ 1308918 h 1516602"/>
                    <a:gd name="connsiteX41" fmla="*/ 347274 w 1038255"/>
                    <a:gd name="connsiteY41" fmla="*/ 1314633 h 1516602"/>
                    <a:gd name="connsiteX42" fmla="*/ 330129 w 1038255"/>
                    <a:gd name="connsiteY42" fmla="*/ 1381308 h 1516602"/>
                    <a:gd name="connsiteX43" fmla="*/ 328224 w 1038255"/>
                    <a:gd name="connsiteY43" fmla="*/ 1432743 h 1516602"/>
                    <a:gd name="connsiteX44" fmla="*/ 330129 w 1038255"/>
                    <a:gd name="connsiteY44" fmla="*/ 1457508 h 1516602"/>
                    <a:gd name="connsiteX45" fmla="*/ 332034 w 1038255"/>
                    <a:gd name="connsiteY45" fmla="*/ 1463223 h 1516602"/>
                    <a:gd name="connsiteX46" fmla="*/ 335844 w 1038255"/>
                    <a:gd name="connsiteY46" fmla="*/ 1467033 h 1516602"/>
                    <a:gd name="connsiteX47" fmla="*/ 364419 w 1038255"/>
                    <a:gd name="connsiteY47" fmla="*/ 1512753 h 1516602"/>
                    <a:gd name="connsiteX48" fmla="*/ 387279 w 1038255"/>
                    <a:gd name="connsiteY48" fmla="*/ 1514658 h 1516602"/>
                    <a:gd name="connsiteX49" fmla="*/ 392994 w 1038255"/>
                    <a:gd name="connsiteY49" fmla="*/ 1508943 h 1516602"/>
                    <a:gd name="connsiteX50" fmla="*/ 394899 w 1038255"/>
                    <a:gd name="connsiteY50" fmla="*/ 1497513 h 1516602"/>
                    <a:gd name="connsiteX51" fmla="*/ 396804 w 1038255"/>
                    <a:gd name="connsiteY51" fmla="*/ 1491798 h 1516602"/>
                    <a:gd name="connsiteX52" fmla="*/ 398709 w 1038255"/>
                    <a:gd name="connsiteY52" fmla="*/ 1474653 h 1516602"/>
                    <a:gd name="connsiteX53" fmla="*/ 400614 w 1038255"/>
                    <a:gd name="connsiteY53" fmla="*/ 1461318 h 1516602"/>
                    <a:gd name="connsiteX54" fmla="*/ 404424 w 1038255"/>
                    <a:gd name="connsiteY54" fmla="*/ 1404168 h 1516602"/>
                    <a:gd name="connsiteX55" fmla="*/ 410139 w 1038255"/>
                    <a:gd name="connsiteY55" fmla="*/ 1392738 h 1516602"/>
                    <a:gd name="connsiteX56" fmla="*/ 413949 w 1038255"/>
                    <a:gd name="connsiteY56" fmla="*/ 1379403 h 1516602"/>
                    <a:gd name="connsiteX57" fmla="*/ 415854 w 1038255"/>
                    <a:gd name="connsiteY57" fmla="*/ 1373688 h 1516602"/>
                    <a:gd name="connsiteX58" fmla="*/ 417759 w 1038255"/>
                    <a:gd name="connsiteY58" fmla="*/ 1360353 h 1516602"/>
                    <a:gd name="connsiteX59" fmla="*/ 421569 w 1038255"/>
                    <a:gd name="connsiteY59" fmla="*/ 1348923 h 1516602"/>
                    <a:gd name="connsiteX60" fmla="*/ 427284 w 1038255"/>
                    <a:gd name="connsiteY60" fmla="*/ 1335588 h 1516602"/>
                    <a:gd name="connsiteX61" fmla="*/ 467289 w 1038255"/>
                    <a:gd name="connsiteY61" fmla="*/ 1265103 h 1516602"/>
                    <a:gd name="connsiteX62" fmla="*/ 528455 w 1038255"/>
                    <a:gd name="connsiteY62" fmla="*/ 1230091 h 1516602"/>
                    <a:gd name="connsiteX63" fmla="*/ 601154 w 1038255"/>
                    <a:gd name="connsiteY63" fmla="*/ 1221700 h 1516602"/>
                    <a:gd name="connsiteX64" fmla="*/ 720654 w 1038255"/>
                    <a:gd name="connsiteY64" fmla="*/ 1316538 h 1516602"/>
                    <a:gd name="connsiteX65" fmla="*/ 733989 w 1038255"/>
                    <a:gd name="connsiteY65" fmla="*/ 1326063 h 1516602"/>
                    <a:gd name="connsiteX66" fmla="*/ 743514 w 1038255"/>
                    <a:gd name="connsiteY66" fmla="*/ 1327968 h 1516602"/>
                    <a:gd name="connsiteX67" fmla="*/ 749229 w 1038255"/>
                    <a:gd name="connsiteY67" fmla="*/ 1329873 h 1516602"/>
                    <a:gd name="connsiteX68" fmla="*/ 762564 w 1038255"/>
                    <a:gd name="connsiteY68" fmla="*/ 1335588 h 1516602"/>
                    <a:gd name="connsiteX69" fmla="*/ 777804 w 1038255"/>
                    <a:gd name="connsiteY69" fmla="*/ 1333683 h 1516602"/>
                    <a:gd name="connsiteX70" fmla="*/ 789234 w 1038255"/>
                    <a:gd name="connsiteY70" fmla="*/ 1327968 h 1516602"/>
                    <a:gd name="connsiteX71" fmla="*/ 794949 w 1038255"/>
                    <a:gd name="connsiteY71" fmla="*/ 1326063 h 1516602"/>
                    <a:gd name="connsiteX72" fmla="*/ 802569 w 1038255"/>
                    <a:gd name="connsiteY72" fmla="*/ 1308918 h 1516602"/>
                    <a:gd name="connsiteX73" fmla="*/ 800664 w 1038255"/>
                    <a:gd name="connsiteY73" fmla="*/ 1284153 h 1516602"/>
                    <a:gd name="connsiteX74" fmla="*/ 798759 w 1038255"/>
                    <a:gd name="connsiteY74" fmla="*/ 1278438 h 1516602"/>
                    <a:gd name="connsiteX75" fmla="*/ 796854 w 1038255"/>
                    <a:gd name="connsiteY75" fmla="*/ 1270818 h 1516602"/>
                    <a:gd name="connsiteX76" fmla="*/ 783519 w 1038255"/>
                    <a:gd name="connsiteY76" fmla="*/ 1253673 h 1516602"/>
                    <a:gd name="connsiteX77" fmla="*/ 773994 w 1038255"/>
                    <a:gd name="connsiteY77" fmla="*/ 1247958 h 1516602"/>
                    <a:gd name="connsiteX78" fmla="*/ 648264 w 1038255"/>
                    <a:gd name="connsiteY78" fmla="*/ 1156518 h 1516602"/>
                    <a:gd name="connsiteX79" fmla="*/ 644454 w 1038255"/>
                    <a:gd name="connsiteY79" fmla="*/ 1139373 h 1516602"/>
                    <a:gd name="connsiteX80" fmla="*/ 646359 w 1038255"/>
                    <a:gd name="connsiteY80" fmla="*/ 1131753 h 1516602"/>
                    <a:gd name="connsiteX81" fmla="*/ 650169 w 1038255"/>
                    <a:gd name="connsiteY81" fmla="*/ 1114608 h 1516602"/>
                    <a:gd name="connsiteX82" fmla="*/ 653979 w 1038255"/>
                    <a:gd name="connsiteY82" fmla="*/ 1108893 h 1516602"/>
                    <a:gd name="connsiteX83" fmla="*/ 655884 w 1038255"/>
                    <a:gd name="connsiteY83" fmla="*/ 1103178 h 1516602"/>
                    <a:gd name="connsiteX84" fmla="*/ 661599 w 1038255"/>
                    <a:gd name="connsiteY84" fmla="*/ 1101273 h 1516602"/>
                    <a:gd name="connsiteX85" fmla="*/ 671124 w 1038255"/>
                    <a:gd name="connsiteY85" fmla="*/ 1089843 h 1516602"/>
                    <a:gd name="connsiteX86" fmla="*/ 724464 w 1038255"/>
                    <a:gd name="connsiteY86" fmla="*/ 1082223 h 1516602"/>
                    <a:gd name="connsiteX87" fmla="*/ 842574 w 1038255"/>
                    <a:gd name="connsiteY87" fmla="*/ 1084128 h 1516602"/>
                    <a:gd name="connsiteX88" fmla="*/ 871149 w 1038255"/>
                    <a:gd name="connsiteY88" fmla="*/ 1086033 h 1516602"/>
                    <a:gd name="connsiteX89" fmla="*/ 899724 w 1038255"/>
                    <a:gd name="connsiteY89" fmla="*/ 1091748 h 1516602"/>
                    <a:gd name="connsiteX90" fmla="*/ 922584 w 1038255"/>
                    <a:gd name="connsiteY90" fmla="*/ 1095558 h 1516602"/>
                    <a:gd name="connsiteX91" fmla="*/ 951159 w 1038255"/>
                    <a:gd name="connsiteY91" fmla="*/ 1101273 h 1516602"/>
                    <a:gd name="connsiteX92" fmla="*/ 956874 w 1038255"/>
                    <a:gd name="connsiteY92" fmla="*/ 1101273 h 1516602"/>
                    <a:gd name="connsiteX93" fmla="*/ 1002594 w 1038255"/>
                    <a:gd name="connsiteY93" fmla="*/ 1099368 h 1516602"/>
                    <a:gd name="connsiteX94" fmla="*/ 1031169 w 1038255"/>
                    <a:gd name="connsiteY94" fmla="*/ 1091748 h 1516602"/>
                    <a:gd name="connsiteX95" fmla="*/ 1034979 w 1038255"/>
                    <a:gd name="connsiteY95" fmla="*/ 1086033 h 1516602"/>
                    <a:gd name="connsiteX96" fmla="*/ 1033074 w 1038255"/>
                    <a:gd name="connsiteY96" fmla="*/ 1066983 h 1516602"/>
                    <a:gd name="connsiteX97" fmla="*/ 970209 w 1038255"/>
                    <a:gd name="connsiteY97" fmla="*/ 1044123 h 1516602"/>
                    <a:gd name="connsiteX98" fmla="*/ 962589 w 1038255"/>
                    <a:gd name="connsiteY98" fmla="*/ 1042218 h 1516602"/>
                    <a:gd name="connsiteX99" fmla="*/ 935919 w 1038255"/>
                    <a:gd name="connsiteY99" fmla="*/ 1034598 h 1516602"/>
                    <a:gd name="connsiteX100" fmla="*/ 825429 w 1038255"/>
                    <a:gd name="connsiteY100" fmla="*/ 1034598 h 1516602"/>
                    <a:gd name="connsiteX101" fmla="*/ 730179 w 1038255"/>
                    <a:gd name="connsiteY101" fmla="*/ 1038408 h 1516602"/>
                    <a:gd name="connsiteX102" fmla="*/ 669219 w 1038255"/>
                    <a:gd name="connsiteY102" fmla="*/ 1046028 h 1516602"/>
                    <a:gd name="connsiteX103" fmla="*/ 646359 w 1038255"/>
                    <a:gd name="connsiteY103" fmla="*/ 1049838 h 1516602"/>
                    <a:gd name="connsiteX104" fmla="*/ 642549 w 1038255"/>
                    <a:gd name="connsiteY104" fmla="*/ 1038408 h 1516602"/>
                    <a:gd name="connsiteX105" fmla="*/ 640644 w 1038255"/>
                    <a:gd name="connsiteY105" fmla="*/ 1032693 h 1516602"/>
                    <a:gd name="connsiteX106" fmla="*/ 642549 w 1038255"/>
                    <a:gd name="connsiteY106" fmla="*/ 1015548 h 1516602"/>
                    <a:gd name="connsiteX107" fmla="*/ 644454 w 1038255"/>
                    <a:gd name="connsiteY107" fmla="*/ 1009833 h 1516602"/>
                    <a:gd name="connsiteX108" fmla="*/ 661599 w 1038255"/>
                    <a:gd name="connsiteY108" fmla="*/ 1000308 h 1516602"/>
                    <a:gd name="connsiteX109" fmla="*/ 673029 w 1038255"/>
                    <a:gd name="connsiteY109" fmla="*/ 992688 h 1516602"/>
                    <a:gd name="connsiteX110" fmla="*/ 674934 w 1038255"/>
                    <a:gd name="connsiteY110" fmla="*/ 986973 h 1516602"/>
                    <a:gd name="connsiteX111" fmla="*/ 680649 w 1038255"/>
                    <a:gd name="connsiteY111" fmla="*/ 985068 h 1516602"/>
                    <a:gd name="connsiteX112" fmla="*/ 686364 w 1038255"/>
                    <a:gd name="connsiteY112" fmla="*/ 981258 h 1516602"/>
                    <a:gd name="connsiteX113" fmla="*/ 695889 w 1038255"/>
                    <a:gd name="connsiteY113" fmla="*/ 971733 h 1516602"/>
                    <a:gd name="connsiteX114" fmla="*/ 705414 w 1038255"/>
                    <a:gd name="connsiteY114" fmla="*/ 960303 h 1516602"/>
                    <a:gd name="connsiteX115" fmla="*/ 716844 w 1038255"/>
                    <a:gd name="connsiteY115" fmla="*/ 952683 h 1516602"/>
                    <a:gd name="connsiteX116" fmla="*/ 732084 w 1038255"/>
                    <a:gd name="connsiteY116" fmla="*/ 939348 h 1516602"/>
                    <a:gd name="connsiteX117" fmla="*/ 741609 w 1038255"/>
                    <a:gd name="connsiteY117" fmla="*/ 927918 h 1516602"/>
                    <a:gd name="connsiteX118" fmla="*/ 753039 w 1038255"/>
                    <a:gd name="connsiteY118" fmla="*/ 918393 h 1516602"/>
                    <a:gd name="connsiteX119" fmla="*/ 758754 w 1038255"/>
                    <a:gd name="connsiteY119" fmla="*/ 906963 h 1516602"/>
                    <a:gd name="connsiteX120" fmla="*/ 760659 w 1038255"/>
                    <a:gd name="connsiteY120" fmla="*/ 901248 h 1516602"/>
                    <a:gd name="connsiteX121" fmla="*/ 766374 w 1038255"/>
                    <a:gd name="connsiteY121" fmla="*/ 889818 h 1516602"/>
                    <a:gd name="connsiteX122" fmla="*/ 764469 w 1038255"/>
                    <a:gd name="connsiteY122" fmla="*/ 874578 h 1516602"/>
                    <a:gd name="connsiteX123" fmla="*/ 758754 w 1038255"/>
                    <a:gd name="connsiteY123" fmla="*/ 872673 h 1516602"/>
                    <a:gd name="connsiteX124" fmla="*/ 737799 w 1038255"/>
                    <a:gd name="connsiteY124" fmla="*/ 874578 h 1516602"/>
                    <a:gd name="connsiteX125" fmla="*/ 732084 w 1038255"/>
                    <a:gd name="connsiteY125" fmla="*/ 878388 h 1516602"/>
                    <a:gd name="connsiteX126" fmla="*/ 699699 w 1038255"/>
                    <a:gd name="connsiteY126" fmla="*/ 899343 h 1516602"/>
                    <a:gd name="connsiteX127" fmla="*/ 595181 w 1038255"/>
                    <a:gd name="connsiteY127" fmla="*/ 957831 h 1516602"/>
                    <a:gd name="connsiteX128" fmla="*/ 507294 w 1038255"/>
                    <a:gd name="connsiteY128" fmla="*/ 847908 h 1516602"/>
                    <a:gd name="connsiteX129" fmla="*/ 503484 w 1038255"/>
                    <a:gd name="connsiteY129" fmla="*/ 358323 h 1516602"/>
                    <a:gd name="connsiteX130" fmla="*/ 499674 w 1038255"/>
                    <a:gd name="connsiteY130" fmla="*/ 66858 h 1516602"/>
                    <a:gd name="connsiteX131" fmla="*/ 490149 w 1038255"/>
                    <a:gd name="connsiteY131" fmla="*/ 40188 h 1516602"/>
                    <a:gd name="connsiteX132" fmla="*/ 488244 w 1038255"/>
                    <a:gd name="connsiteY132" fmla="*/ 34473 h 1516602"/>
                    <a:gd name="connsiteX133" fmla="*/ 484434 w 1038255"/>
                    <a:gd name="connsiteY133" fmla="*/ 28758 h 1516602"/>
                    <a:gd name="connsiteX134" fmla="*/ 478719 w 1038255"/>
                    <a:gd name="connsiteY134" fmla="*/ 17328 h 1516602"/>
                    <a:gd name="connsiteX135" fmla="*/ 473004 w 1038255"/>
                    <a:gd name="connsiteY135" fmla="*/ 13518 h 1516602"/>
                    <a:gd name="connsiteX136" fmla="*/ 469194 w 1038255"/>
                    <a:gd name="connsiteY136" fmla="*/ 7803 h 1516602"/>
                    <a:gd name="connsiteX137" fmla="*/ 429189 w 1038255"/>
                    <a:gd name="connsiteY137" fmla="*/ 11613 h 1516602"/>
                    <a:gd name="connsiteX138" fmla="*/ 425379 w 1038255"/>
                    <a:gd name="connsiteY138" fmla="*/ 78288 h 1516602"/>
                    <a:gd name="connsiteX139" fmla="*/ 425379 w 1038255"/>
                    <a:gd name="connsiteY139" fmla="*/ 84003 h 1516602"/>
                    <a:gd name="connsiteX140" fmla="*/ 429189 w 1038255"/>
                    <a:gd name="connsiteY140" fmla="*/ 238308 h 1516602"/>
                    <a:gd name="connsiteX141" fmla="*/ 440619 w 1038255"/>
                    <a:gd name="connsiteY141" fmla="*/ 421188 h 1516602"/>
                    <a:gd name="connsiteX142" fmla="*/ 435265 w 1038255"/>
                    <a:gd name="connsiteY142" fmla="*/ 718368 h 1516602"/>
                    <a:gd name="connsiteX143" fmla="*/ 435059 w 1038255"/>
                    <a:gd name="connsiteY143" fmla="*/ 799046 h 1516602"/>
                    <a:gd name="connsiteX144" fmla="*/ 430322 w 1038255"/>
                    <a:gd name="connsiteY144"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64381 w 1034979"/>
                    <a:gd name="connsiteY16" fmla="*/ 1119397 h 1516602"/>
                    <a:gd name="connsiteX17" fmla="*/ 186224 w 1034979"/>
                    <a:gd name="connsiteY17" fmla="*/ 1150391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970209 w 1034979"/>
                    <a:gd name="connsiteY96" fmla="*/ 1044123 h 1516602"/>
                    <a:gd name="connsiteX97" fmla="*/ 962589 w 1034979"/>
                    <a:gd name="connsiteY97" fmla="*/ 1042218 h 1516602"/>
                    <a:gd name="connsiteX98" fmla="*/ 935919 w 1034979"/>
                    <a:gd name="connsiteY98" fmla="*/ 1034598 h 1516602"/>
                    <a:gd name="connsiteX99" fmla="*/ 825429 w 1034979"/>
                    <a:gd name="connsiteY99" fmla="*/ 1034598 h 1516602"/>
                    <a:gd name="connsiteX100" fmla="*/ 730179 w 1034979"/>
                    <a:gd name="connsiteY100" fmla="*/ 1038408 h 1516602"/>
                    <a:gd name="connsiteX101" fmla="*/ 669219 w 1034979"/>
                    <a:gd name="connsiteY101" fmla="*/ 1046028 h 1516602"/>
                    <a:gd name="connsiteX102" fmla="*/ 646359 w 1034979"/>
                    <a:gd name="connsiteY102" fmla="*/ 1049838 h 1516602"/>
                    <a:gd name="connsiteX103" fmla="*/ 642549 w 1034979"/>
                    <a:gd name="connsiteY103" fmla="*/ 1038408 h 1516602"/>
                    <a:gd name="connsiteX104" fmla="*/ 640644 w 1034979"/>
                    <a:gd name="connsiteY104" fmla="*/ 1032693 h 1516602"/>
                    <a:gd name="connsiteX105" fmla="*/ 642549 w 1034979"/>
                    <a:gd name="connsiteY105" fmla="*/ 1015548 h 1516602"/>
                    <a:gd name="connsiteX106" fmla="*/ 644454 w 1034979"/>
                    <a:gd name="connsiteY106" fmla="*/ 1009833 h 1516602"/>
                    <a:gd name="connsiteX107" fmla="*/ 661599 w 1034979"/>
                    <a:gd name="connsiteY107" fmla="*/ 1000308 h 1516602"/>
                    <a:gd name="connsiteX108" fmla="*/ 673029 w 1034979"/>
                    <a:gd name="connsiteY108" fmla="*/ 992688 h 1516602"/>
                    <a:gd name="connsiteX109" fmla="*/ 674934 w 1034979"/>
                    <a:gd name="connsiteY109" fmla="*/ 986973 h 1516602"/>
                    <a:gd name="connsiteX110" fmla="*/ 680649 w 1034979"/>
                    <a:gd name="connsiteY110" fmla="*/ 985068 h 1516602"/>
                    <a:gd name="connsiteX111" fmla="*/ 686364 w 1034979"/>
                    <a:gd name="connsiteY111" fmla="*/ 981258 h 1516602"/>
                    <a:gd name="connsiteX112" fmla="*/ 695889 w 1034979"/>
                    <a:gd name="connsiteY112" fmla="*/ 971733 h 1516602"/>
                    <a:gd name="connsiteX113" fmla="*/ 705414 w 1034979"/>
                    <a:gd name="connsiteY113" fmla="*/ 960303 h 1516602"/>
                    <a:gd name="connsiteX114" fmla="*/ 716844 w 1034979"/>
                    <a:gd name="connsiteY114" fmla="*/ 952683 h 1516602"/>
                    <a:gd name="connsiteX115" fmla="*/ 732084 w 1034979"/>
                    <a:gd name="connsiteY115" fmla="*/ 939348 h 1516602"/>
                    <a:gd name="connsiteX116" fmla="*/ 741609 w 1034979"/>
                    <a:gd name="connsiteY116" fmla="*/ 927918 h 1516602"/>
                    <a:gd name="connsiteX117" fmla="*/ 753039 w 1034979"/>
                    <a:gd name="connsiteY117" fmla="*/ 918393 h 1516602"/>
                    <a:gd name="connsiteX118" fmla="*/ 758754 w 1034979"/>
                    <a:gd name="connsiteY118" fmla="*/ 906963 h 1516602"/>
                    <a:gd name="connsiteX119" fmla="*/ 760659 w 1034979"/>
                    <a:gd name="connsiteY119" fmla="*/ 901248 h 1516602"/>
                    <a:gd name="connsiteX120" fmla="*/ 766374 w 1034979"/>
                    <a:gd name="connsiteY120" fmla="*/ 889818 h 1516602"/>
                    <a:gd name="connsiteX121" fmla="*/ 764469 w 1034979"/>
                    <a:gd name="connsiteY121" fmla="*/ 874578 h 1516602"/>
                    <a:gd name="connsiteX122" fmla="*/ 758754 w 1034979"/>
                    <a:gd name="connsiteY122" fmla="*/ 872673 h 1516602"/>
                    <a:gd name="connsiteX123" fmla="*/ 737799 w 1034979"/>
                    <a:gd name="connsiteY123" fmla="*/ 874578 h 1516602"/>
                    <a:gd name="connsiteX124" fmla="*/ 732084 w 1034979"/>
                    <a:gd name="connsiteY124" fmla="*/ 878388 h 1516602"/>
                    <a:gd name="connsiteX125" fmla="*/ 699699 w 1034979"/>
                    <a:gd name="connsiteY125" fmla="*/ 899343 h 1516602"/>
                    <a:gd name="connsiteX126" fmla="*/ 595181 w 1034979"/>
                    <a:gd name="connsiteY126" fmla="*/ 957831 h 1516602"/>
                    <a:gd name="connsiteX127" fmla="*/ 507294 w 1034979"/>
                    <a:gd name="connsiteY127" fmla="*/ 847908 h 1516602"/>
                    <a:gd name="connsiteX128" fmla="*/ 503484 w 1034979"/>
                    <a:gd name="connsiteY128" fmla="*/ 358323 h 1516602"/>
                    <a:gd name="connsiteX129" fmla="*/ 499674 w 1034979"/>
                    <a:gd name="connsiteY129" fmla="*/ 66858 h 1516602"/>
                    <a:gd name="connsiteX130" fmla="*/ 490149 w 1034979"/>
                    <a:gd name="connsiteY130" fmla="*/ 40188 h 1516602"/>
                    <a:gd name="connsiteX131" fmla="*/ 488244 w 1034979"/>
                    <a:gd name="connsiteY131" fmla="*/ 34473 h 1516602"/>
                    <a:gd name="connsiteX132" fmla="*/ 484434 w 1034979"/>
                    <a:gd name="connsiteY132" fmla="*/ 28758 h 1516602"/>
                    <a:gd name="connsiteX133" fmla="*/ 478719 w 1034979"/>
                    <a:gd name="connsiteY133" fmla="*/ 17328 h 1516602"/>
                    <a:gd name="connsiteX134" fmla="*/ 473004 w 1034979"/>
                    <a:gd name="connsiteY134" fmla="*/ 13518 h 1516602"/>
                    <a:gd name="connsiteX135" fmla="*/ 469194 w 1034979"/>
                    <a:gd name="connsiteY135" fmla="*/ 7803 h 1516602"/>
                    <a:gd name="connsiteX136" fmla="*/ 429189 w 1034979"/>
                    <a:gd name="connsiteY136" fmla="*/ 11613 h 1516602"/>
                    <a:gd name="connsiteX137" fmla="*/ 425379 w 1034979"/>
                    <a:gd name="connsiteY137" fmla="*/ 78288 h 1516602"/>
                    <a:gd name="connsiteX138" fmla="*/ 425379 w 1034979"/>
                    <a:gd name="connsiteY138" fmla="*/ 84003 h 1516602"/>
                    <a:gd name="connsiteX139" fmla="*/ 429189 w 1034979"/>
                    <a:gd name="connsiteY139" fmla="*/ 238308 h 1516602"/>
                    <a:gd name="connsiteX140" fmla="*/ 440619 w 1034979"/>
                    <a:gd name="connsiteY140" fmla="*/ 421188 h 1516602"/>
                    <a:gd name="connsiteX141" fmla="*/ 435265 w 1034979"/>
                    <a:gd name="connsiteY141" fmla="*/ 718368 h 1516602"/>
                    <a:gd name="connsiteX142" fmla="*/ 435059 w 1034979"/>
                    <a:gd name="connsiteY142" fmla="*/ 799046 h 1516602"/>
                    <a:gd name="connsiteX143" fmla="*/ 430322 w 1034979"/>
                    <a:gd name="connsiteY143" fmla="*/ 879006 h 1516602"/>
                    <a:gd name="connsiteX0" fmla="*/ 430322 w 1031824"/>
                    <a:gd name="connsiteY0" fmla="*/ 879006 h 1516602"/>
                    <a:gd name="connsiteX1" fmla="*/ 392427 w 1031824"/>
                    <a:gd name="connsiteY1" fmla="*/ 931934 h 1516602"/>
                    <a:gd name="connsiteX2" fmla="*/ 312984 w 1031824"/>
                    <a:gd name="connsiteY2" fmla="*/ 966018 h 1516602"/>
                    <a:gd name="connsiteX3" fmla="*/ 240645 w 1031824"/>
                    <a:gd name="connsiteY3" fmla="*/ 957266 h 1516602"/>
                    <a:gd name="connsiteX4" fmla="*/ 181539 w 1031824"/>
                    <a:gd name="connsiteY4" fmla="*/ 937443 h 1516602"/>
                    <a:gd name="connsiteX5" fmla="*/ 116769 w 1031824"/>
                    <a:gd name="connsiteY5" fmla="*/ 903153 h 1516602"/>
                    <a:gd name="connsiteX6" fmla="*/ 59619 w 1031824"/>
                    <a:gd name="connsiteY6" fmla="*/ 874578 h 1516602"/>
                    <a:gd name="connsiteX7" fmla="*/ 46284 w 1031824"/>
                    <a:gd name="connsiteY7" fmla="*/ 895533 h 1516602"/>
                    <a:gd name="connsiteX8" fmla="*/ 50094 w 1031824"/>
                    <a:gd name="connsiteY8" fmla="*/ 933633 h 1516602"/>
                    <a:gd name="connsiteX9" fmla="*/ 53904 w 1031824"/>
                    <a:gd name="connsiteY9" fmla="*/ 939348 h 1516602"/>
                    <a:gd name="connsiteX10" fmla="*/ 59619 w 1031824"/>
                    <a:gd name="connsiteY10" fmla="*/ 943158 h 1516602"/>
                    <a:gd name="connsiteX11" fmla="*/ 63429 w 1031824"/>
                    <a:gd name="connsiteY11" fmla="*/ 948873 h 1516602"/>
                    <a:gd name="connsiteX12" fmla="*/ 80574 w 1031824"/>
                    <a:gd name="connsiteY12" fmla="*/ 958398 h 1516602"/>
                    <a:gd name="connsiteX13" fmla="*/ 166299 w 1031824"/>
                    <a:gd name="connsiteY13" fmla="*/ 979353 h 1516602"/>
                    <a:gd name="connsiteX14" fmla="*/ 267264 w 1031824"/>
                    <a:gd name="connsiteY14" fmla="*/ 1021263 h 1516602"/>
                    <a:gd name="connsiteX15" fmla="*/ 278694 w 1031824"/>
                    <a:gd name="connsiteY15" fmla="*/ 1076508 h 1516602"/>
                    <a:gd name="connsiteX16" fmla="*/ 264381 w 1031824"/>
                    <a:gd name="connsiteY16" fmla="*/ 1119397 h 1516602"/>
                    <a:gd name="connsiteX17" fmla="*/ 186224 w 1031824"/>
                    <a:gd name="connsiteY17" fmla="*/ 1150391 h 1516602"/>
                    <a:gd name="connsiteX18" fmla="*/ 27234 w 1031824"/>
                    <a:gd name="connsiteY18" fmla="*/ 1154613 h 1516602"/>
                    <a:gd name="connsiteX19" fmla="*/ 15804 w 1031824"/>
                    <a:gd name="connsiteY19" fmla="*/ 1160328 h 1516602"/>
                    <a:gd name="connsiteX20" fmla="*/ 6279 w 1031824"/>
                    <a:gd name="connsiteY20" fmla="*/ 1169853 h 1516602"/>
                    <a:gd name="connsiteX21" fmla="*/ 4374 w 1031824"/>
                    <a:gd name="connsiteY21" fmla="*/ 1175568 h 1516602"/>
                    <a:gd name="connsiteX22" fmla="*/ 564 w 1031824"/>
                    <a:gd name="connsiteY22" fmla="*/ 1181283 h 1516602"/>
                    <a:gd name="connsiteX23" fmla="*/ 6279 w 1031824"/>
                    <a:gd name="connsiteY23" fmla="*/ 1213668 h 1516602"/>
                    <a:gd name="connsiteX24" fmla="*/ 11994 w 1031824"/>
                    <a:gd name="connsiteY24" fmla="*/ 1217478 h 1516602"/>
                    <a:gd name="connsiteX25" fmla="*/ 17709 w 1031824"/>
                    <a:gd name="connsiteY25" fmla="*/ 1219383 h 1516602"/>
                    <a:gd name="connsiteX26" fmla="*/ 145344 w 1031824"/>
                    <a:gd name="connsiteY26" fmla="*/ 1217478 h 1516602"/>
                    <a:gd name="connsiteX27" fmla="*/ 239202 w 1031824"/>
                    <a:gd name="connsiteY27" fmla="*/ 1214801 h 1516602"/>
                    <a:gd name="connsiteX28" fmla="*/ 318699 w 1031824"/>
                    <a:gd name="connsiteY28" fmla="*/ 1217478 h 1516602"/>
                    <a:gd name="connsiteX29" fmla="*/ 330129 w 1031824"/>
                    <a:gd name="connsiteY29" fmla="*/ 1223193 h 1516602"/>
                    <a:gd name="connsiteX30" fmla="*/ 333939 w 1031824"/>
                    <a:gd name="connsiteY30" fmla="*/ 1228908 h 1516602"/>
                    <a:gd name="connsiteX31" fmla="*/ 339654 w 1031824"/>
                    <a:gd name="connsiteY31" fmla="*/ 1230813 h 1516602"/>
                    <a:gd name="connsiteX32" fmla="*/ 351084 w 1031824"/>
                    <a:gd name="connsiteY32" fmla="*/ 1238433 h 1516602"/>
                    <a:gd name="connsiteX33" fmla="*/ 356799 w 1031824"/>
                    <a:gd name="connsiteY33" fmla="*/ 1242243 h 1516602"/>
                    <a:gd name="connsiteX34" fmla="*/ 360609 w 1031824"/>
                    <a:gd name="connsiteY34" fmla="*/ 1247958 h 1516602"/>
                    <a:gd name="connsiteX35" fmla="*/ 366324 w 1031824"/>
                    <a:gd name="connsiteY35" fmla="*/ 1259388 h 1516602"/>
                    <a:gd name="connsiteX36" fmla="*/ 362514 w 1031824"/>
                    <a:gd name="connsiteY36" fmla="*/ 1286058 h 1516602"/>
                    <a:gd name="connsiteX37" fmla="*/ 358704 w 1031824"/>
                    <a:gd name="connsiteY37" fmla="*/ 1291773 h 1516602"/>
                    <a:gd name="connsiteX38" fmla="*/ 356799 w 1031824"/>
                    <a:gd name="connsiteY38" fmla="*/ 1297488 h 1516602"/>
                    <a:gd name="connsiteX39" fmla="*/ 352989 w 1031824"/>
                    <a:gd name="connsiteY39" fmla="*/ 1303203 h 1516602"/>
                    <a:gd name="connsiteX40" fmla="*/ 351084 w 1031824"/>
                    <a:gd name="connsiteY40" fmla="*/ 1308918 h 1516602"/>
                    <a:gd name="connsiteX41" fmla="*/ 347274 w 1031824"/>
                    <a:gd name="connsiteY41" fmla="*/ 1314633 h 1516602"/>
                    <a:gd name="connsiteX42" fmla="*/ 330129 w 1031824"/>
                    <a:gd name="connsiteY42" fmla="*/ 1381308 h 1516602"/>
                    <a:gd name="connsiteX43" fmla="*/ 328224 w 1031824"/>
                    <a:gd name="connsiteY43" fmla="*/ 1432743 h 1516602"/>
                    <a:gd name="connsiteX44" fmla="*/ 330129 w 1031824"/>
                    <a:gd name="connsiteY44" fmla="*/ 1457508 h 1516602"/>
                    <a:gd name="connsiteX45" fmla="*/ 332034 w 1031824"/>
                    <a:gd name="connsiteY45" fmla="*/ 1463223 h 1516602"/>
                    <a:gd name="connsiteX46" fmla="*/ 335844 w 1031824"/>
                    <a:gd name="connsiteY46" fmla="*/ 1467033 h 1516602"/>
                    <a:gd name="connsiteX47" fmla="*/ 364419 w 1031824"/>
                    <a:gd name="connsiteY47" fmla="*/ 1512753 h 1516602"/>
                    <a:gd name="connsiteX48" fmla="*/ 387279 w 1031824"/>
                    <a:gd name="connsiteY48" fmla="*/ 1514658 h 1516602"/>
                    <a:gd name="connsiteX49" fmla="*/ 392994 w 1031824"/>
                    <a:gd name="connsiteY49" fmla="*/ 1508943 h 1516602"/>
                    <a:gd name="connsiteX50" fmla="*/ 394899 w 1031824"/>
                    <a:gd name="connsiteY50" fmla="*/ 1497513 h 1516602"/>
                    <a:gd name="connsiteX51" fmla="*/ 396804 w 1031824"/>
                    <a:gd name="connsiteY51" fmla="*/ 1491798 h 1516602"/>
                    <a:gd name="connsiteX52" fmla="*/ 398709 w 1031824"/>
                    <a:gd name="connsiteY52" fmla="*/ 1474653 h 1516602"/>
                    <a:gd name="connsiteX53" fmla="*/ 400614 w 1031824"/>
                    <a:gd name="connsiteY53" fmla="*/ 1461318 h 1516602"/>
                    <a:gd name="connsiteX54" fmla="*/ 404424 w 1031824"/>
                    <a:gd name="connsiteY54" fmla="*/ 1404168 h 1516602"/>
                    <a:gd name="connsiteX55" fmla="*/ 410139 w 1031824"/>
                    <a:gd name="connsiteY55" fmla="*/ 1392738 h 1516602"/>
                    <a:gd name="connsiteX56" fmla="*/ 413949 w 1031824"/>
                    <a:gd name="connsiteY56" fmla="*/ 1379403 h 1516602"/>
                    <a:gd name="connsiteX57" fmla="*/ 415854 w 1031824"/>
                    <a:gd name="connsiteY57" fmla="*/ 1373688 h 1516602"/>
                    <a:gd name="connsiteX58" fmla="*/ 417759 w 1031824"/>
                    <a:gd name="connsiteY58" fmla="*/ 1360353 h 1516602"/>
                    <a:gd name="connsiteX59" fmla="*/ 421569 w 1031824"/>
                    <a:gd name="connsiteY59" fmla="*/ 1348923 h 1516602"/>
                    <a:gd name="connsiteX60" fmla="*/ 427284 w 1031824"/>
                    <a:gd name="connsiteY60" fmla="*/ 1335588 h 1516602"/>
                    <a:gd name="connsiteX61" fmla="*/ 467289 w 1031824"/>
                    <a:gd name="connsiteY61" fmla="*/ 1265103 h 1516602"/>
                    <a:gd name="connsiteX62" fmla="*/ 528455 w 1031824"/>
                    <a:gd name="connsiteY62" fmla="*/ 1230091 h 1516602"/>
                    <a:gd name="connsiteX63" fmla="*/ 601154 w 1031824"/>
                    <a:gd name="connsiteY63" fmla="*/ 1221700 h 1516602"/>
                    <a:gd name="connsiteX64" fmla="*/ 720654 w 1031824"/>
                    <a:gd name="connsiteY64" fmla="*/ 1316538 h 1516602"/>
                    <a:gd name="connsiteX65" fmla="*/ 733989 w 1031824"/>
                    <a:gd name="connsiteY65" fmla="*/ 1326063 h 1516602"/>
                    <a:gd name="connsiteX66" fmla="*/ 743514 w 1031824"/>
                    <a:gd name="connsiteY66" fmla="*/ 1327968 h 1516602"/>
                    <a:gd name="connsiteX67" fmla="*/ 749229 w 1031824"/>
                    <a:gd name="connsiteY67" fmla="*/ 1329873 h 1516602"/>
                    <a:gd name="connsiteX68" fmla="*/ 762564 w 1031824"/>
                    <a:gd name="connsiteY68" fmla="*/ 1335588 h 1516602"/>
                    <a:gd name="connsiteX69" fmla="*/ 777804 w 1031824"/>
                    <a:gd name="connsiteY69" fmla="*/ 1333683 h 1516602"/>
                    <a:gd name="connsiteX70" fmla="*/ 789234 w 1031824"/>
                    <a:gd name="connsiteY70" fmla="*/ 1327968 h 1516602"/>
                    <a:gd name="connsiteX71" fmla="*/ 794949 w 1031824"/>
                    <a:gd name="connsiteY71" fmla="*/ 1326063 h 1516602"/>
                    <a:gd name="connsiteX72" fmla="*/ 802569 w 1031824"/>
                    <a:gd name="connsiteY72" fmla="*/ 1308918 h 1516602"/>
                    <a:gd name="connsiteX73" fmla="*/ 800664 w 1031824"/>
                    <a:gd name="connsiteY73" fmla="*/ 1284153 h 1516602"/>
                    <a:gd name="connsiteX74" fmla="*/ 798759 w 1031824"/>
                    <a:gd name="connsiteY74" fmla="*/ 1278438 h 1516602"/>
                    <a:gd name="connsiteX75" fmla="*/ 796854 w 1031824"/>
                    <a:gd name="connsiteY75" fmla="*/ 1270818 h 1516602"/>
                    <a:gd name="connsiteX76" fmla="*/ 783519 w 1031824"/>
                    <a:gd name="connsiteY76" fmla="*/ 1253673 h 1516602"/>
                    <a:gd name="connsiteX77" fmla="*/ 773994 w 1031824"/>
                    <a:gd name="connsiteY77" fmla="*/ 1247958 h 1516602"/>
                    <a:gd name="connsiteX78" fmla="*/ 648264 w 1031824"/>
                    <a:gd name="connsiteY78" fmla="*/ 1156518 h 1516602"/>
                    <a:gd name="connsiteX79" fmla="*/ 644454 w 1031824"/>
                    <a:gd name="connsiteY79" fmla="*/ 1139373 h 1516602"/>
                    <a:gd name="connsiteX80" fmla="*/ 646359 w 1031824"/>
                    <a:gd name="connsiteY80" fmla="*/ 1131753 h 1516602"/>
                    <a:gd name="connsiteX81" fmla="*/ 650169 w 1031824"/>
                    <a:gd name="connsiteY81" fmla="*/ 1114608 h 1516602"/>
                    <a:gd name="connsiteX82" fmla="*/ 653979 w 1031824"/>
                    <a:gd name="connsiteY82" fmla="*/ 1108893 h 1516602"/>
                    <a:gd name="connsiteX83" fmla="*/ 655884 w 1031824"/>
                    <a:gd name="connsiteY83" fmla="*/ 1103178 h 1516602"/>
                    <a:gd name="connsiteX84" fmla="*/ 661599 w 1031824"/>
                    <a:gd name="connsiteY84" fmla="*/ 1101273 h 1516602"/>
                    <a:gd name="connsiteX85" fmla="*/ 671124 w 1031824"/>
                    <a:gd name="connsiteY85" fmla="*/ 1089843 h 1516602"/>
                    <a:gd name="connsiteX86" fmla="*/ 724464 w 1031824"/>
                    <a:gd name="connsiteY86" fmla="*/ 1082223 h 1516602"/>
                    <a:gd name="connsiteX87" fmla="*/ 842574 w 1031824"/>
                    <a:gd name="connsiteY87" fmla="*/ 1084128 h 1516602"/>
                    <a:gd name="connsiteX88" fmla="*/ 871149 w 1031824"/>
                    <a:gd name="connsiteY88" fmla="*/ 1086033 h 1516602"/>
                    <a:gd name="connsiteX89" fmla="*/ 899724 w 1031824"/>
                    <a:gd name="connsiteY89" fmla="*/ 1091748 h 1516602"/>
                    <a:gd name="connsiteX90" fmla="*/ 922584 w 1031824"/>
                    <a:gd name="connsiteY90" fmla="*/ 1095558 h 1516602"/>
                    <a:gd name="connsiteX91" fmla="*/ 951159 w 1031824"/>
                    <a:gd name="connsiteY91" fmla="*/ 1101273 h 1516602"/>
                    <a:gd name="connsiteX92" fmla="*/ 956874 w 1031824"/>
                    <a:gd name="connsiteY92" fmla="*/ 1101273 h 1516602"/>
                    <a:gd name="connsiteX93" fmla="*/ 1002594 w 1031824"/>
                    <a:gd name="connsiteY93" fmla="*/ 1099368 h 1516602"/>
                    <a:gd name="connsiteX94" fmla="*/ 1031169 w 1031824"/>
                    <a:gd name="connsiteY94" fmla="*/ 1091748 h 1516602"/>
                    <a:gd name="connsiteX95" fmla="*/ 970209 w 1031824"/>
                    <a:gd name="connsiteY95" fmla="*/ 1044123 h 1516602"/>
                    <a:gd name="connsiteX96" fmla="*/ 962589 w 1031824"/>
                    <a:gd name="connsiteY96" fmla="*/ 1042218 h 1516602"/>
                    <a:gd name="connsiteX97" fmla="*/ 935919 w 1031824"/>
                    <a:gd name="connsiteY97" fmla="*/ 1034598 h 1516602"/>
                    <a:gd name="connsiteX98" fmla="*/ 825429 w 1031824"/>
                    <a:gd name="connsiteY98" fmla="*/ 1034598 h 1516602"/>
                    <a:gd name="connsiteX99" fmla="*/ 730179 w 1031824"/>
                    <a:gd name="connsiteY99" fmla="*/ 1038408 h 1516602"/>
                    <a:gd name="connsiteX100" fmla="*/ 669219 w 1031824"/>
                    <a:gd name="connsiteY100" fmla="*/ 1046028 h 1516602"/>
                    <a:gd name="connsiteX101" fmla="*/ 646359 w 1031824"/>
                    <a:gd name="connsiteY101" fmla="*/ 1049838 h 1516602"/>
                    <a:gd name="connsiteX102" fmla="*/ 642549 w 1031824"/>
                    <a:gd name="connsiteY102" fmla="*/ 1038408 h 1516602"/>
                    <a:gd name="connsiteX103" fmla="*/ 640644 w 1031824"/>
                    <a:gd name="connsiteY103" fmla="*/ 1032693 h 1516602"/>
                    <a:gd name="connsiteX104" fmla="*/ 642549 w 1031824"/>
                    <a:gd name="connsiteY104" fmla="*/ 1015548 h 1516602"/>
                    <a:gd name="connsiteX105" fmla="*/ 644454 w 1031824"/>
                    <a:gd name="connsiteY105" fmla="*/ 1009833 h 1516602"/>
                    <a:gd name="connsiteX106" fmla="*/ 661599 w 1031824"/>
                    <a:gd name="connsiteY106" fmla="*/ 1000308 h 1516602"/>
                    <a:gd name="connsiteX107" fmla="*/ 673029 w 1031824"/>
                    <a:gd name="connsiteY107" fmla="*/ 992688 h 1516602"/>
                    <a:gd name="connsiteX108" fmla="*/ 674934 w 1031824"/>
                    <a:gd name="connsiteY108" fmla="*/ 986973 h 1516602"/>
                    <a:gd name="connsiteX109" fmla="*/ 680649 w 1031824"/>
                    <a:gd name="connsiteY109" fmla="*/ 985068 h 1516602"/>
                    <a:gd name="connsiteX110" fmla="*/ 686364 w 1031824"/>
                    <a:gd name="connsiteY110" fmla="*/ 981258 h 1516602"/>
                    <a:gd name="connsiteX111" fmla="*/ 695889 w 1031824"/>
                    <a:gd name="connsiteY111" fmla="*/ 971733 h 1516602"/>
                    <a:gd name="connsiteX112" fmla="*/ 705414 w 1031824"/>
                    <a:gd name="connsiteY112" fmla="*/ 960303 h 1516602"/>
                    <a:gd name="connsiteX113" fmla="*/ 716844 w 1031824"/>
                    <a:gd name="connsiteY113" fmla="*/ 952683 h 1516602"/>
                    <a:gd name="connsiteX114" fmla="*/ 732084 w 1031824"/>
                    <a:gd name="connsiteY114" fmla="*/ 939348 h 1516602"/>
                    <a:gd name="connsiteX115" fmla="*/ 741609 w 1031824"/>
                    <a:gd name="connsiteY115" fmla="*/ 927918 h 1516602"/>
                    <a:gd name="connsiteX116" fmla="*/ 753039 w 1031824"/>
                    <a:gd name="connsiteY116" fmla="*/ 918393 h 1516602"/>
                    <a:gd name="connsiteX117" fmla="*/ 758754 w 1031824"/>
                    <a:gd name="connsiteY117" fmla="*/ 906963 h 1516602"/>
                    <a:gd name="connsiteX118" fmla="*/ 760659 w 1031824"/>
                    <a:gd name="connsiteY118" fmla="*/ 901248 h 1516602"/>
                    <a:gd name="connsiteX119" fmla="*/ 766374 w 1031824"/>
                    <a:gd name="connsiteY119" fmla="*/ 889818 h 1516602"/>
                    <a:gd name="connsiteX120" fmla="*/ 764469 w 1031824"/>
                    <a:gd name="connsiteY120" fmla="*/ 874578 h 1516602"/>
                    <a:gd name="connsiteX121" fmla="*/ 758754 w 1031824"/>
                    <a:gd name="connsiteY121" fmla="*/ 872673 h 1516602"/>
                    <a:gd name="connsiteX122" fmla="*/ 737799 w 1031824"/>
                    <a:gd name="connsiteY122" fmla="*/ 874578 h 1516602"/>
                    <a:gd name="connsiteX123" fmla="*/ 732084 w 1031824"/>
                    <a:gd name="connsiteY123" fmla="*/ 878388 h 1516602"/>
                    <a:gd name="connsiteX124" fmla="*/ 699699 w 1031824"/>
                    <a:gd name="connsiteY124" fmla="*/ 899343 h 1516602"/>
                    <a:gd name="connsiteX125" fmla="*/ 595181 w 1031824"/>
                    <a:gd name="connsiteY125" fmla="*/ 957831 h 1516602"/>
                    <a:gd name="connsiteX126" fmla="*/ 507294 w 1031824"/>
                    <a:gd name="connsiteY126" fmla="*/ 847908 h 1516602"/>
                    <a:gd name="connsiteX127" fmla="*/ 503484 w 1031824"/>
                    <a:gd name="connsiteY127" fmla="*/ 358323 h 1516602"/>
                    <a:gd name="connsiteX128" fmla="*/ 499674 w 1031824"/>
                    <a:gd name="connsiteY128" fmla="*/ 66858 h 1516602"/>
                    <a:gd name="connsiteX129" fmla="*/ 490149 w 1031824"/>
                    <a:gd name="connsiteY129" fmla="*/ 40188 h 1516602"/>
                    <a:gd name="connsiteX130" fmla="*/ 488244 w 1031824"/>
                    <a:gd name="connsiteY130" fmla="*/ 34473 h 1516602"/>
                    <a:gd name="connsiteX131" fmla="*/ 484434 w 1031824"/>
                    <a:gd name="connsiteY131" fmla="*/ 28758 h 1516602"/>
                    <a:gd name="connsiteX132" fmla="*/ 478719 w 1031824"/>
                    <a:gd name="connsiteY132" fmla="*/ 17328 h 1516602"/>
                    <a:gd name="connsiteX133" fmla="*/ 473004 w 1031824"/>
                    <a:gd name="connsiteY133" fmla="*/ 13518 h 1516602"/>
                    <a:gd name="connsiteX134" fmla="*/ 469194 w 1031824"/>
                    <a:gd name="connsiteY134" fmla="*/ 7803 h 1516602"/>
                    <a:gd name="connsiteX135" fmla="*/ 429189 w 1031824"/>
                    <a:gd name="connsiteY135" fmla="*/ 11613 h 1516602"/>
                    <a:gd name="connsiteX136" fmla="*/ 425379 w 1031824"/>
                    <a:gd name="connsiteY136" fmla="*/ 78288 h 1516602"/>
                    <a:gd name="connsiteX137" fmla="*/ 425379 w 1031824"/>
                    <a:gd name="connsiteY137" fmla="*/ 84003 h 1516602"/>
                    <a:gd name="connsiteX138" fmla="*/ 429189 w 1031824"/>
                    <a:gd name="connsiteY138" fmla="*/ 238308 h 1516602"/>
                    <a:gd name="connsiteX139" fmla="*/ 440619 w 1031824"/>
                    <a:gd name="connsiteY139" fmla="*/ 421188 h 1516602"/>
                    <a:gd name="connsiteX140" fmla="*/ 435265 w 1031824"/>
                    <a:gd name="connsiteY140" fmla="*/ 718368 h 1516602"/>
                    <a:gd name="connsiteX141" fmla="*/ 435059 w 1031824"/>
                    <a:gd name="connsiteY141" fmla="*/ 799046 h 1516602"/>
                    <a:gd name="connsiteX142" fmla="*/ 430322 w 1031824"/>
                    <a:gd name="connsiteY142" fmla="*/ 879006 h 1516602"/>
                    <a:gd name="connsiteX0" fmla="*/ 430322 w 1031824"/>
                    <a:gd name="connsiteY0" fmla="*/ 879006 h 1516602"/>
                    <a:gd name="connsiteX1" fmla="*/ 392427 w 1031824"/>
                    <a:gd name="connsiteY1" fmla="*/ 931934 h 1516602"/>
                    <a:gd name="connsiteX2" fmla="*/ 312984 w 1031824"/>
                    <a:gd name="connsiteY2" fmla="*/ 966018 h 1516602"/>
                    <a:gd name="connsiteX3" fmla="*/ 240645 w 1031824"/>
                    <a:gd name="connsiteY3" fmla="*/ 957266 h 1516602"/>
                    <a:gd name="connsiteX4" fmla="*/ 181539 w 1031824"/>
                    <a:gd name="connsiteY4" fmla="*/ 937443 h 1516602"/>
                    <a:gd name="connsiteX5" fmla="*/ 116769 w 1031824"/>
                    <a:gd name="connsiteY5" fmla="*/ 903153 h 1516602"/>
                    <a:gd name="connsiteX6" fmla="*/ 59619 w 1031824"/>
                    <a:gd name="connsiteY6" fmla="*/ 874578 h 1516602"/>
                    <a:gd name="connsiteX7" fmla="*/ 46284 w 1031824"/>
                    <a:gd name="connsiteY7" fmla="*/ 895533 h 1516602"/>
                    <a:gd name="connsiteX8" fmla="*/ 50094 w 1031824"/>
                    <a:gd name="connsiteY8" fmla="*/ 933633 h 1516602"/>
                    <a:gd name="connsiteX9" fmla="*/ 53904 w 1031824"/>
                    <a:gd name="connsiteY9" fmla="*/ 939348 h 1516602"/>
                    <a:gd name="connsiteX10" fmla="*/ 59619 w 1031824"/>
                    <a:gd name="connsiteY10" fmla="*/ 943158 h 1516602"/>
                    <a:gd name="connsiteX11" fmla="*/ 63429 w 1031824"/>
                    <a:gd name="connsiteY11" fmla="*/ 948873 h 1516602"/>
                    <a:gd name="connsiteX12" fmla="*/ 80574 w 1031824"/>
                    <a:gd name="connsiteY12" fmla="*/ 958398 h 1516602"/>
                    <a:gd name="connsiteX13" fmla="*/ 166299 w 1031824"/>
                    <a:gd name="connsiteY13" fmla="*/ 979353 h 1516602"/>
                    <a:gd name="connsiteX14" fmla="*/ 267264 w 1031824"/>
                    <a:gd name="connsiteY14" fmla="*/ 1021263 h 1516602"/>
                    <a:gd name="connsiteX15" fmla="*/ 278694 w 1031824"/>
                    <a:gd name="connsiteY15" fmla="*/ 1076508 h 1516602"/>
                    <a:gd name="connsiteX16" fmla="*/ 264381 w 1031824"/>
                    <a:gd name="connsiteY16" fmla="*/ 1119397 h 1516602"/>
                    <a:gd name="connsiteX17" fmla="*/ 186224 w 1031824"/>
                    <a:gd name="connsiteY17" fmla="*/ 1150391 h 1516602"/>
                    <a:gd name="connsiteX18" fmla="*/ 27234 w 1031824"/>
                    <a:gd name="connsiteY18" fmla="*/ 1154613 h 1516602"/>
                    <a:gd name="connsiteX19" fmla="*/ 15804 w 1031824"/>
                    <a:gd name="connsiteY19" fmla="*/ 1160328 h 1516602"/>
                    <a:gd name="connsiteX20" fmla="*/ 6279 w 1031824"/>
                    <a:gd name="connsiteY20" fmla="*/ 1169853 h 1516602"/>
                    <a:gd name="connsiteX21" fmla="*/ 4374 w 1031824"/>
                    <a:gd name="connsiteY21" fmla="*/ 1175568 h 1516602"/>
                    <a:gd name="connsiteX22" fmla="*/ 564 w 1031824"/>
                    <a:gd name="connsiteY22" fmla="*/ 1181283 h 1516602"/>
                    <a:gd name="connsiteX23" fmla="*/ 6279 w 1031824"/>
                    <a:gd name="connsiteY23" fmla="*/ 1213668 h 1516602"/>
                    <a:gd name="connsiteX24" fmla="*/ 11994 w 1031824"/>
                    <a:gd name="connsiteY24" fmla="*/ 1217478 h 1516602"/>
                    <a:gd name="connsiteX25" fmla="*/ 17709 w 1031824"/>
                    <a:gd name="connsiteY25" fmla="*/ 1219383 h 1516602"/>
                    <a:gd name="connsiteX26" fmla="*/ 145344 w 1031824"/>
                    <a:gd name="connsiteY26" fmla="*/ 1217478 h 1516602"/>
                    <a:gd name="connsiteX27" fmla="*/ 239202 w 1031824"/>
                    <a:gd name="connsiteY27" fmla="*/ 1214801 h 1516602"/>
                    <a:gd name="connsiteX28" fmla="*/ 318699 w 1031824"/>
                    <a:gd name="connsiteY28" fmla="*/ 1217478 h 1516602"/>
                    <a:gd name="connsiteX29" fmla="*/ 330129 w 1031824"/>
                    <a:gd name="connsiteY29" fmla="*/ 1223193 h 1516602"/>
                    <a:gd name="connsiteX30" fmla="*/ 333939 w 1031824"/>
                    <a:gd name="connsiteY30" fmla="*/ 1228908 h 1516602"/>
                    <a:gd name="connsiteX31" fmla="*/ 339654 w 1031824"/>
                    <a:gd name="connsiteY31" fmla="*/ 1230813 h 1516602"/>
                    <a:gd name="connsiteX32" fmla="*/ 351084 w 1031824"/>
                    <a:gd name="connsiteY32" fmla="*/ 1238433 h 1516602"/>
                    <a:gd name="connsiteX33" fmla="*/ 356799 w 1031824"/>
                    <a:gd name="connsiteY33" fmla="*/ 1242243 h 1516602"/>
                    <a:gd name="connsiteX34" fmla="*/ 360609 w 1031824"/>
                    <a:gd name="connsiteY34" fmla="*/ 1247958 h 1516602"/>
                    <a:gd name="connsiteX35" fmla="*/ 366324 w 1031824"/>
                    <a:gd name="connsiteY35" fmla="*/ 1259388 h 1516602"/>
                    <a:gd name="connsiteX36" fmla="*/ 362514 w 1031824"/>
                    <a:gd name="connsiteY36" fmla="*/ 1286058 h 1516602"/>
                    <a:gd name="connsiteX37" fmla="*/ 358704 w 1031824"/>
                    <a:gd name="connsiteY37" fmla="*/ 1291773 h 1516602"/>
                    <a:gd name="connsiteX38" fmla="*/ 356799 w 1031824"/>
                    <a:gd name="connsiteY38" fmla="*/ 1297488 h 1516602"/>
                    <a:gd name="connsiteX39" fmla="*/ 352989 w 1031824"/>
                    <a:gd name="connsiteY39" fmla="*/ 1303203 h 1516602"/>
                    <a:gd name="connsiteX40" fmla="*/ 351084 w 1031824"/>
                    <a:gd name="connsiteY40" fmla="*/ 1308918 h 1516602"/>
                    <a:gd name="connsiteX41" fmla="*/ 347274 w 1031824"/>
                    <a:gd name="connsiteY41" fmla="*/ 1314633 h 1516602"/>
                    <a:gd name="connsiteX42" fmla="*/ 330129 w 1031824"/>
                    <a:gd name="connsiteY42" fmla="*/ 1381308 h 1516602"/>
                    <a:gd name="connsiteX43" fmla="*/ 328224 w 1031824"/>
                    <a:gd name="connsiteY43" fmla="*/ 1432743 h 1516602"/>
                    <a:gd name="connsiteX44" fmla="*/ 330129 w 1031824"/>
                    <a:gd name="connsiteY44" fmla="*/ 1457508 h 1516602"/>
                    <a:gd name="connsiteX45" fmla="*/ 332034 w 1031824"/>
                    <a:gd name="connsiteY45" fmla="*/ 1463223 h 1516602"/>
                    <a:gd name="connsiteX46" fmla="*/ 335844 w 1031824"/>
                    <a:gd name="connsiteY46" fmla="*/ 1467033 h 1516602"/>
                    <a:gd name="connsiteX47" fmla="*/ 364419 w 1031824"/>
                    <a:gd name="connsiteY47" fmla="*/ 1512753 h 1516602"/>
                    <a:gd name="connsiteX48" fmla="*/ 387279 w 1031824"/>
                    <a:gd name="connsiteY48" fmla="*/ 1514658 h 1516602"/>
                    <a:gd name="connsiteX49" fmla="*/ 392994 w 1031824"/>
                    <a:gd name="connsiteY49" fmla="*/ 1508943 h 1516602"/>
                    <a:gd name="connsiteX50" fmla="*/ 394899 w 1031824"/>
                    <a:gd name="connsiteY50" fmla="*/ 1497513 h 1516602"/>
                    <a:gd name="connsiteX51" fmla="*/ 396804 w 1031824"/>
                    <a:gd name="connsiteY51" fmla="*/ 1491798 h 1516602"/>
                    <a:gd name="connsiteX52" fmla="*/ 398709 w 1031824"/>
                    <a:gd name="connsiteY52" fmla="*/ 1474653 h 1516602"/>
                    <a:gd name="connsiteX53" fmla="*/ 400614 w 1031824"/>
                    <a:gd name="connsiteY53" fmla="*/ 1461318 h 1516602"/>
                    <a:gd name="connsiteX54" fmla="*/ 404424 w 1031824"/>
                    <a:gd name="connsiteY54" fmla="*/ 1404168 h 1516602"/>
                    <a:gd name="connsiteX55" fmla="*/ 410139 w 1031824"/>
                    <a:gd name="connsiteY55" fmla="*/ 1392738 h 1516602"/>
                    <a:gd name="connsiteX56" fmla="*/ 413949 w 1031824"/>
                    <a:gd name="connsiteY56" fmla="*/ 1379403 h 1516602"/>
                    <a:gd name="connsiteX57" fmla="*/ 415854 w 1031824"/>
                    <a:gd name="connsiteY57" fmla="*/ 1373688 h 1516602"/>
                    <a:gd name="connsiteX58" fmla="*/ 417759 w 1031824"/>
                    <a:gd name="connsiteY58" fmla="*/ 1360353 h 1516602"/>
                    <a:gd name="connsiteX59" fmla="*/ 421569 w 1031824"/>
                    <a:gd name="connsiteY59" fmla="*/ 1348923 h 1516602"/>
                    <a:gd name="connsiteX60" fmla="*/ 427284 w 1031824"/>
                    <a:gd name="connsiteY60" fmla="*/ 1335588 h 1516602"/>
                    <a:gd name="connsiteX61" fmla="*/ 467289 w 1031824"/>
                    <a:gd name="connsiteY61" fmla="*/ 1265103 h 1516602"/>
                    <a:gd name="connsiteX62" fmla="*/ 528455 w 1031824"/>
                    <a:gd name="connsiteY62" fmla="*/ 1230091 h 1516602"/>
                    <a:gd name="connsiteX63" fmla="*/ 601154 w 1031824"/>
                    <a:gd name="connsiteY63" fmla="*/ 1221700 h 1516602"/>
                    <a:gd name="connsiteX64" fmla="*/ 720654 w 1031824"/>
                    <a:gd name="connsiteY64" fmla="*/ 1316538 h 1516602"/>
                    <a:gd name="connsiteX65" fmla="*/ 733989 w 1031824"/>
                    <a:gd name="connsiteY65" fmla="*/ 1326063 h 1516602"/>
                    <a:gd name="connsiteX66" fmla="*/ 743514 w 1031824"/>
                    <a:gd name="connsiteY66" fmla="*/ 1327968 h 1516602"/>
                    <a:gd name="connsiteX67" fmla="*/ 749229 w 1031824"/>
                    <a:gd name="connsiteY67" fmla="*/ 1329873 h 1516602"/>
                    <a:gd name="connsiteX68" fmla="*/ 762564 w 1031824"/>
                    <a:gd name="connsiteY68" fmla="*/ 1335588 h 1516602"/>
                    <a:gd name="connsiteX69" fmla="*/ 777804 w 1031824"/>
                    <a:gd name="connsiteY69" fmla="*/ 1333683 h 1516602"/>
                    <a:gd name="connsiteX70" fmla="*/ 789234 w 1031824"/>
                    <a:gd name="connsiteY70" fmla="*/ 1327968 h 1516602"/>
                    <a:gd name="connsiteX71" fmla="*/ 794949 w 1031824"/>
                    <a:gd name="connsiteY71" fmla="*/ 1326063 h 1516602"/>
                    <a:gd name="connsiteX72" fmla="*/ 802569 w 1031824"/>
                    <a:gd name="connsiteY72" fmla="*/ 1308918 h 1516602"/>
                    <a:gd name="connsiteX73" fmla="*/ 800664 w 1031824"/>
                    <a:gd name="connsiteY73" fmla="*/ 1284153 h 1516602"/>
                    <a:gd name="connsiteX74" fmla="*/ 798759 w 1031824"/>
                    <a:gd name="connsiteY74" fmla="*/ 1278438 h 1516602"/>
                    <a:gd name="connsiteX75" fmla="*/ 796854 w 1031824"/>
                    <a:gd name="connsiteY75" fmla="*/ 1270818 h 1516602"/>
                    <a:gd name="connsiteX76" fmla="*/ 783519 w 1031824"/>
                    <a:gd name="connsiteY76" fmla="*/ 1253673 h 1516602"/>
                    <a:gd name="connsiteX77" fmla="*/ 773994 w 1031824"/>
                    <a:gd name="connsiteY77" fmla="*/ 1247958 h 1516602"/>
                    <a:gd name="connsiteX78" fmla="*/ 648264 w 1031824"/>
                    <a:gd name="connsiteY78" fmla="*/ 1156518 h 1516602"/>
                    <a:gd name="connsiteX79" fmla="*/ 644454 w 1031824"/>
                    <a:gd name="connsiteY79" fmla="*/ 1139373 h 1516602"/>
                    <a:gd name="connsiteX80" fmla="*/ 646359 w 1031824"/>
                    <a:gd name="connsiteY80" fmla="*/ 1131753 h 1516602"/>
                    <a:gd name="connsiteX81" fmla="*/ 650169 w 1031824"/>
                    <a:gd name="connsiteY81" fmla="*/ 1114608 h 1516602"/>
                    <a:gd name="connsiteX82" fmla="*/ 653979 w 1031824"/>
                    <a:gd name="connsiteY82" fmla="*/ 1108893 h 1516602"/>
                    <a:gd name="connsiteX83" fmla="*/ 655884 w 1031824"/>
                    <a:gd name="connsiteY83" fmla="*/ 1103178 h 1516602"/>
                    <a:gd name="connsiteX84" fmla="*/ 661599 w 1031824"/>
                    <a:gd name="connsiteY84" fmla="*/ 1101273 h 1516602"/>
                    <a:gd name="connsiteX85" fmla="*/ 671124 w 1031824"/>
                    <a:gd name="connsiteY85" fmla="*/ 1089843 h 1516602"/>
                    <a:gd name="connsiteX86" fmla="*/ 724464 w 1031824"/>
                    <a:gd name="connsiteY86" fmla="*/ 1082223 h 1516602"/>
                    <a:gd name="connsiteX87" fmla="*/ 842574 w 1031824"/>
                    <a:gd name="connsiteY87" fmla="*/ 1084128 h 1516602"/>
                    <a:gd name="connsiteX88" fmla="*/ 871149 w 1031824"/>
                    <a:gd name="connsiteY88" fmla="*/ 1086033 h 1516602"/>
                    <a:gd name="connsiteX89" fmla="*/ 899724 w 1031824"/>
                    <a:gd name="connsiteY89" fmla="*/ 1091748 h 1516602"/>
                    <a:gd name="connsiteX90" fmla="*/ 922584 w 1031824"/>
                    <a:gd name="connsiteY90" fmla="*/ 1095558 h 1516602"/>
                    <a:gd name="connsiteX91" fmla="*/ 951159 w 1031824"/>
                    <a:gd name="connsiteY91" fmla="*/ 1101273 h 1516602"/>
                    <a:gd name="connsiteX92" fmla="*/ 956874 w 1031824"/>
                    <a:gd name="connsiteY92" fmla="*/ 1101273 h 1516602"/>
                    <a:gd name="connsiteX93" fmla="*/ 1002594 w 1031824"/>
                    <a:gd name="connsiteY93" fmla="*/ 1099368 h 1516602"/>
                    <a:gd name="connsiteX94" fmla="*/ 1031169 w 1031824"/>
                    <a:gd name="connsiteY94" fmla="*/ 1091748 h 1516602"/>
                    <a:gd name="connsiteX95" fmla="*/ 1003378 w 1031824"/>
                    <a:gd name="connsiteY95" fmla="*/ 1065958 h 1516602"/>
                    <a:gd name="connsiteX96" fmla="*/ 970209 w 1031824"/>
                    <a:gd name="connsiteY96" fmla="*/ 1044123 h 1516602"/>
                    <a:gd name="connsiteX97" fmla="*/ 962589 w 1031824"/>
                    <a:gd name="connsiteY97" fmla="*/ 1042218 h 1516602"/>
                    <a:gd name="connsiteX98" fmla="*/ 935919 w 1031824"/>
                    <a:gd name="connsiteY98" fmla="*/ 1034598 h 1516602"/>
                    <a:gd name="connsiteX99" fmla="*/ 825429 w 1031824"/>
                    <a:gd name="connsiteY99" fmla="*/ 1034598 h 1516602"/>
                    <a:gd name="connsiteX100" fmla="*/ 730179 w 1031824"/>
                    <a:gd name="connsiteY100" fmla="*/ 1038408 h 1516602"/>
                    <a:gd name="connsiteX101" fmla="*/ 669219 w 1031824"/>
                    <a:gd name="connsiteY101" fmla="*/ 1046028 h 1516602"/>
                    <a:gd name="connsiteX102" fmla="*/ 646359 w 1031824"/>
                    <a:gd name="connsiteY102" fmla="*/ 1049838 h 1516602"/>
                    <a:gd name="connsiteX103" fmla="*/ 642549 w 1031824"/>
                    <a:gd name="connsiteY103" fmla="*/ 1038408 h 1516602"/>
                    <a:gd name="connsiteX104" fmla="*/ 640644 w 1031824"/>
                    <a:gd name="connsiteY104" fmla="*/ 1032693 h 1516602"/>
                    <a:gd name="connsiteX105" fmla="*/ 642549 w 1031824"/>
                    <a:gd name="connsiteY105" fmla="*/ 1015548 h 1516602"/>
                    <a:gd name="connsiteX106" fmla="*/ 644454 w 1031824"/>
                    <a:gd name="connsiteY106" fmla="*/ 1009833 h 1516602"/>
                    <a:gd name="connsiteX107" fmla="*/ 661599 w 1031824"/>
                    <a:gd name="connsiteY107" fmla="*/ 1000308 h 1516602"/>
                    <a:gd name="connsiteX108" fmla="*/ 673029 w 1031824"/>
                    <a:gd name="connsiteY108" fmla="*/ 992688 h 1516602"/>
                    <a:gd name="connsiteX109" fmla="*/ 674934 w 1031824"/>
                    <a:gd name="connsiteY109" fmla="*/ 986973 h 1516602"/>
                    <a:gd name="connsiteX110" fmla="*/ 680649 w 1031824"/>
                    <a:gd name="connsiteY110" fmla="*/ 985068 h 1516602"/>
                    <a:gd name="connsiteX111" fmla="*/ 686364 w 1031824"/>
                    <a:gd name="connsiteY111" fmla="*/ 981258 h 1516602"/>
                    <a:gd name="connsiteX112" fmla="*/ 695889 w 1031824"/>
                    <a:gd name="connsiteY112" fmla="*/ 971733 h 1516602"/>
                    <a:gd name="connsiteX113" fmla="*/ 705414 w 1031824"/>
                    <a:gd name="connsiteY113" fmla="*/ 960303 h 1516602"/>
                    <a:gd name="connsiteX114" fmla="*/ 716844 w 1031824"/>
                    <a:gd name="connsiteY114" fmla="*/ 952683 h 1516602"/>
                    <a:gd name="connsiteX115" fmla="*/ 732084 w 1031824"/>
                    <a:gd name="connsiteY115" fmla="*/ 939348 h 1516602"/>
                    <a:gd name="connsiteX116" fmla="*/ 741609 w 1031824"/>
                    <a:gd name="connsiteY116" fmla="*/ 927918 h 1516602"/>
                    <a:gd name="connsiteX117" fmla="*/ 753039 w 1031824"/>
                    <a:gd name="connsiteY117" fmla="*/ 918393 h 1516602"/>
                    <a:gd name="connsiteX118" fmla="*/ 758754 w 1031824"/>
                    <a:gd name="connsiteY118" fmla="*/ 906963 h 1516602"/>
                    <a:gd name="connsiteX119" fmla="*/ 760659 w 1031824"/>
                    <a:gd name="connsiteY119" fmla="*/ 901248 h 1516602"/>
                    <a:gd name="connsiteX120" fmla="*/ 766374 w 1031824"/>
                    <a:gd name="connsiteY120" fmla="*/ 889818 h 1516602"/>
                    <a:gd name="connsiteX121" fmla="*/ 764469 w 1031824"/>
                    <a:gd name="connsiteY121" fmla="*/ 874578 h 1516602"/>
                    <a:gd name="connsiteX122" fmla="*/ 758754 w 1031824"/>
                    <a:gd name="connsiteY122" fmla="*/ 872673 h 1516602"/>
                    <a:gd name="connsiteX123" fmla="*/ 737799 w 1031824"/>
                    <a:gd name="connsiteY123" fmla="*/ 874578 h 1516602"/>
                    <a:gd name="connsiteX124" fmla="*/ 732084 w 1031824"/>
                    <a:gd name="connsiteY124" fmla="*/ 878388 h 1516602"/>
                    <a:gd name="connsiteX125" fmla="*/ 699699 w 1031824"/>
                    <a:gd name="connsiteY125" fmla="*/ 899343 h 1516602"/>
                    <a:gd name="connsiteX126" fmla="*/ 595181 w 1031824"/>
                    <a:gd name="connsiteY126" fmla="*/ 957831 h 1516602"/>
                    <a:gd name="connsiteX127" fmla="*/ 507294 w 1031824"/>
                    <a:gd name="connsiteY127" fmla="*/ 847908 h 1516602"/>
                    <a:gd name="connsiteX128" fmla="*/ 503484 w 1031824"/>
                    <a:gd name="connsiteY128" fmla="*/ 358323 h 1516602"/>
                    <a:gd name="connsiteX129" fmla="*/ 499674 w 1031824"/>
                    <a:gd name="connsiteY129" fmla="*/ 66858 h 1516602"/>
                    <a:gd name="connsiteX130" fmla="*/ 490149 w 1031824"/>
                    <a:gd name="connsiteY130" fmla="*/ 40188 h 1516602"/>
                    <a:gd name="connsiteX131" fmla="*/ 488244 w 1031824"/>
                    <a:gd name="connsiteY131" fmla="*/ 34473 h 1516602"/>
                    <a:gd name="connsiteX132" fmla="*/ 484434 w 1031824"/>
                    <a:gd name="connsiteY132" fmla="*/ 28758 h 1516602"/>
                    <a:gd name="connsiteX133" fmla="*/ 478719 w 1031824"/>
                    <a:gd name="connsiteY133" fmla="*/ 17328 h 1516602"/>
                    <a:gd name="connsiteX134" fmla="*/ 473004 w 1031824"/>
                    <a:gd name="connsiteY134" fmla="*/ 13518 h 1516602"/>
                    <a:gd name="connsiteX135" fmla="*/ 469194 w 1031824"/>
                    <a:gd name="connsiteY135" fmla="*/ 7803 h 1516602"/>
                    <a:gd name="connsiteX136" fmla="*/ 429189 w 1031824"/>
                    <a:gd name="connsiteY136" fmla="*/ 11613 h 1516602"/>
                    <a:gd name="connsiteX137" fmla="*/ 425379 w 1031824"/>
                    <a:gd name="connsiteY137" fmla="*/ 78288 h 1516602"/>
                    <a:gd name="connsiteX138" fmla="*/ 425379 w 1031824"/>
                    <a:gd name="connsiteY138" fmla="*/ 84003 h 1516602"/>
                    <a:gd name="connsiteX139" fmla="*/ 429189 w 1031824"/>
                    <a:gd name="connsiteY139" fmla="*/ 238308 h 1516602"/>
                    <a:gd name="connsiteX140" fmla="*/ 440619 w 1031824"/>
                    <a:gd name="connsiteY140" fmla="*/ 421188 h 1516602"/>
                    <a:gd name="connsiteX141" fmla="*/ 435265 w 1031824"/>
                    <a:gd name="connsiteY141" fmla="*/ 718368 h 1516602"/>
                    <a:gd name="connsiteX142" fmla="*/ 435059 w 1031824"/>
                    <a:gd name="connsiteY142" fmla="*/ 799046 h 1516602"/>
                    <a:gd name="connsiteX143" fmla="*/ 430322 w 1031824"/>
                    <a:gd name="connsiteY143" fmla="*/ 879006 h 1516602"/>
                    <a:gd name="connsiteX0" fmla="*/ 430322 w 1031824"/>
                    <a:gd name="connsiteY0" fmla="*/ 879006 h 1516602"/>
                    <a:gd name="connsiteX1" fmla="*/ 392427 w 1031824"/>
                    <a:gd name="connsiteY1" fmla="*/ 931934 h 1516602"/>
                    <a:gd name="connsiteX2" fmla="*/ 312984 w 1031824"/>
                    <a:gd name="connsiteY2" fmla="*/ 966018 h 1516602"/>
                    <a:gd name="connsiteX3" fmla="*/ 240645 w 1031824"/>
                    <a:gd name="connsiteY3" fmla="*/ 957266 h 1516602"/>
                    <a:gd name="connsiteX4" fmla="*/ 181539 w 1031824"/>
                    <a:gd name="connsiteY4" fmla="*/ 937443 h 1516602"/>
                    <a:gd name="connsiteX5" fmla="*/ 116769 w 1031824"/>
                    <a:gd name="connsiteY5" fmla="*/ 903153 h 1516602"/>
                    <a:gd name="connsiteX6" fmla="*/ 59619 w 1031824"/>
                    <a:gd name="connsiteY6" fmla="*/ 874578 h 1516602"/>
                    <a:gd name="connsiteX7" fmla="*/ 46284 w 1031824"/>
                    <a:gd name="connsiteY7" fmla="*/ 895533 h 1516602"/>
                    <a:gd name="connsiteX8" fmla="*/ 50094 w 1031824"/>
                    <a:gd name="connsiteY8" fmla="*/ 933633 h 1516602"/>
                    <a:gd name="connsiteX9" fmla="*/ 53904 w 1031824"/>
                    <a:gd name="connsiteY9" fmla="*/ 939348 h 1516602"/>
                    <a:gd name="connsiteX10" fmla="*/ 59619 w 1031824"/>
                    <a:gd name="connsiteY10" fmla="*/ 943158 h 1516602"/>
                    <a:gd name="connsiteX11" fmla="*/ 63429 w 1031824"/>
                    <a:gd name="connsiteY11" fmla="*/ 948873 h 1516602"/>
                    <a:gd name="connsiteX12" fmla="*/ 80574 w 1031824"/>
                    <a:gd name="connsiteY12" fmla="*/ 958398 h 1516602"/>
                    <a:gd name="connsiteX13" fmla="*/ 166299 w 1031824"/>
                    <a:gd name="connsiteY13" fmla="*/ 979353 h 1516602"/>
                    <a:gd name="connsiteX14" fmla="*/ 267264 w 1031824"/>
                    <a:gd name="connsiteY14" fmla="*/ 1021263 h 1516602"/>
                    <a:gd name="connsiteX15" fmla="*/ 278694 w 1031824"/>
                    <a:gd name="connsiteY15" fmla="*/ 1076508 h 1516602"/>
                    <a:gd name="connsiteX16" fmla="*/ 264381 w 1031824"/>
                    <a:gd name="connsiteY16" fmla="*/ 1119397 h 1516602"/>
                    <a:gd name="connsiteX17" fmla="*/ 186224 w 1031824"/>
                    <a:gd name="connsiteY17" fmla="*/ 1150391 h 1516602"/>
                    <a:gd name="connsiteX18" fmla="*/ 27234 w 1031824"/>
                    <a:gd name="connsiteY18" fmla="*/ 1154613 h 1516602"/>
                    <a:gd name="connsiteX19" fmla="*/ 15804 w 1031824"/>
                    <a:gd name="connsiteY19" fmla="*/ 1160328 h 1516602"/>
                    <a:gd name="connsiteX20" fmla="*/ 6279 w 1031824"/>
                    <a:gd name="connsiteY20" fmla="*/ 1169853 h 1516602"/>
                    <a:gd name="connsiteX21" fmla="*/ 4374 w 1031824"/>
                    <a:gd name="connsiteY21" fmla="*/ 1175568 h 1516602"/>
                    <a:gd name="connsiteX22" fmla="*/ 564 w 1031824"/>
                    <a:gd name="connsiteY22" fmla="*/ 1181283 h 1516602"/>
                    <a:gd name="connsiteX23" fmla="*/ 6279 w 1031824"/>
                    <a:gd name="connsiteY23" fmla="*/ 1213668 h 1516602"/>
                    <a:gd name="connsiteX24" fmla="*/ 11994 w 1031824"/>
                    <a:gd name="connsiteY24" fmla="*/ 1217478 h 1516602"/>
                    <a:gd name="connsiteX25" fmla="*/ 17709 w 1031824"/>
                    <a:gd name="connsiteY25" fmla="*/ 1219383 h 1516602"/>
                    <a:gd name="connsiteX26" fmla="*/ 145344 w 1031824"/>
                    <a:gd name="connsiteY26" fmla="*/ 1217478 h 1516602"/>
                    <a:gd name="connsiteX27" fmla="*/ 239202 w 1031824"/>
                    <a:gd name="connsiteY27" fmla="*/ 1214801 h 1516602"/>
                    <a:gd name="connsiteX28" fmla="*/ 318699 w 1031824"/>
                    <a:gd name="connsiteY28" fmla="*/ 1217478 h 1516602"/>
                    <a:gd name="connsiteX29" fmla="*/ 330129 w 1031824"/>
                    <a:gd name="connsiteY29" fmla="*/ 1223193 h 1516602"/>
                    <a:gd name="connsiteX30" fmla="*/ 333939 w 1031824"/>
                    <a:gd name="connsiteY30" fmla="*/ 1228908 h 1516602"/>
                    <a:gd name="connsiteX31" fmla="*/ 339654 w 1031824"/>
                    <a:gd name="connsiteY31" fmla="*/ 1230813 h 1516602"/>
                    <a:gd name="connsiteX32" fmla="*/ 351084 w 1031824"/>
                    <a:gd name="connsiteY32" fmla="*/ 1238433 h 1516602"/>
                    <a:gd name="connsiteX33" fmla="*/ 356799 w 1031824"/>
                    <a:gd name="connsiteY33" fmla="*/ 1242243 h 1516602"/>
                    <a:gd name="connsiteX34" fmla="*/ 360609 w 1031824"/>
                    <a:gd name="connsiteY34" fmla="*/ 1247958 h 1516602"/>
                    <a:gd name="connsiteX35" fmla="*/ 366324 w 1031824"/>
                    <a:gd name="connsiteY35" fmla="*/ 1259388 h 1516602"/>
                    <a:gd name="connsiteX36" fmla="*/ 362514 w 1031824"/>
                    <a:gd name="connsiteY36" fmla="*/ 1286058 h 1516602"/>
                    <a:gd name="connsiteX37" fmla="*/ 358704 w 1031824"/>
                    <a:gd name="connsiteY37" fmla="*/ 1291773 h 1516602"/>
                    <a:gd name="connsiteX38" fmla="*/ 356799 w 1031824"/>
                    <a:gd name="connsiteY38" fmla="*/ 1297488 h 1516602"/>
                    <a:gd name="connsiteX39" fmla="*/ 352989 w 1031824"/>
                    <a:gd name="connsiteY39" fmla="*/ 1303203 h 1516602"/>
                    <a:gd name="connsiteX40" fmla="*/ 351084 w 1031824"/>
                    <a:gd name="connsiteY40" fmla="*/ 1308918 h 1516602"/>
                    <a:gd name="connsiteX41" fmla="*/ 347274 w 1031824"/>
                    <a:gd name="connsiteY41" fmla="*/ 1314633 h 1516602"/>
                    <a:gd name="connsiteX42" fmla="*/ 330129 w 1031824"/>
                    <a:gd name="connsiteY42" fmla="*/ 1381308 h 1516602"/>
                    <a:gd name="connsiteX43" fmla="*/ 328224 w 1031824"/>
                    <a:gd name="connsiteY43" fmla="*/ 1432743 h 1516602"/>
                    <a:gd name="connsiteX44" fmla="*/ 330129 w 1031824"/>
                    <a:gd name="connsiteY44" fmla="*/ 1457508 h 1516602"/>
                    <a:gd name="connsiteX45" fmla="*/ 332034 w 1031824"/>
                    <a:gd name="connsiteY45" fmla="*/ 1463223 h 1516602"/>
                    <a:gd name="connsiteX46" fmla="*/ 335844 w 1031824"/>
                    <a:gd name="connsiteY46" fmla="*/ 1467033 h 1516602"/>
                    <a:gd name="connsiteX47" fmla="*/ 364419 w 1031824"/>
                    <a:gd name="connsiteY47" fmla="*/ 1512753 h 1516602"/>
                    <a:gd name="connsiteX48" fmla="*/ 387279 w 1031824"/>
                    <a:gd name="connsiteY48" fmla="*/ 1514658 h 1516602"/>
                    <a:gd name="connsiteX49" fmla="*/ 392994 w 1031824"/>
                    <a:gd name="connsiteY49" fmla="*/ 1508943 h 1516602"/>
                    <a:gd name="connsiteX50" fmla="*/ 394899 w 1031824"/>
                    <a:gd name="connsiteY50" fmla="*/ 1497513 h 1516602"/>
                    <a:gd name="connsiteX51" fmla="*/ 396804 w 1031824"/>
                    <a:gd name="connsiteY51" fmla="*/ 1491798 h 1516602"/>
                    <a:gd name="connsiteX52" fmla="*/ 398709 w 1031824"/>
                    <a:gd name="connsiteY52" fmla="*/ 1474653 h 1516602"/>
                    <a:gd name="connsiteX53" fmla="*/ 400614 w 1031824"/>
                    <a:gd name="connsiteY53" fmla="*/ 1461318 h 1516602"/>
                    <a:gd name="connsiteX54" fmla="*/ 404424 w 1031824"/>
                    <a:gd name="connsiteY54" fmla="*/ 1404168 h 1516602"/>
                    <a:gd name="connsiteX55" fmla="*/ 410139 w 1031824"/>
                    <a:gd name="connsiteY55" fmla="*/ 1392738 h 1516602"/>
                    <a:gd name="connsiteX56" fmla="*/ 413949 w 1031824"/>
                    <a:gd name="connsiteY56" fmla="*/ 1379403 h 1516602"/>
                    <a:gd name="connsiteX57" fmla="*/ 415854 w 1031824"/>
                    <a:gd name="connsiteY57" fmla="*/ 1373688 h 1516602"/>
                    <a:gd name="connsiteX58" fmla="*/ 417759 w 1031824"/>
                    <a:gd name="connsiteY58" fmla="*/ 1360353 h 1516602"/>
                    <a:gd name="connsiteX59" fmla="*/ 421569 w 1031824"/>
                    <a:gd name="connsiteY59" fmla="*/ 1348923 h 1516602"/>
                    <a:gd name="connsiteX60" fmla="*/ 427284 w 1031824"/>
                    <a:gd name="connsiteY60" fmla="*/ 1335588 h 1516602"/>
                    <a:gd name="connsiteX61" fmla="*/ 467289 w 1031824"/>
                    <a:gd name="connsiteY61" fmla="*/ 1265103 h 1516602"/>
                    <a:gd name="connsiteX62" fmla="*/ 528455 w 1031824"/>
                    <a:gd name="connsiteY62" fmla="*/ 1230091 h 1516602"/>
                    <a:gd name="connsiteX63" fmla="*/ 601154 w 1031824"/>
                    <a:gd name="connsiteY63" fmla="*/ 1221700 h 1516602"/>
                    <a:gd name="connsiteX64" fmla="*/ 720654 w 1031824"/>
                    <a:gd name="connsiteY64" fmla="*/ 1316538 h 1516602"/>
                    <a:gd name="connsiteX65" fmla="*/ 733989 w 1031824"/>
                    <a:gd name="connsiteY65" fmla="*/ 1326063 h 1516602"/>
                    <a:gd name="connsiteX66" fmla="*/ 743514 w 1031824"/>
                    <a:gd name="connsiteY66" fmla="*/ 1327968 h 1516602"/>
                    <a:gd name="connsiteX67" fmla="*/ 749229 w 1031824"/>
                    <a:gd name="connsiteY67" fmla="*/ 1329873 h 1516602"/>
                    <a:gd name="connsiteX68" fmla="*/ 762564 w 1031824"/>
                    <a:gd name="connsiteY68" fmla="*/ 1335588 h 1516602"/>
                    <a:gd name="connsiteX69" fmla="*/ 777804 w 1031824"/>
                    <a:gd name="connsiteY69" fmla="*/ 1333683 h 1516602"/>
                    <a:gd name="connsiteX70" fmla="*/ 789234 w 1031824"/>
                    <a:gd name="connsiteY70" fmla="*/ 1327968 h 1516602"/>
                    <a:gd name="connsiteX71" fmla="*/ 794949 w 1031824"/>
                    <a:gd name="connsiteY71" fmla="*/ 1326063 h 1516602"/>
                    <a:gd name="connsiteX72" fmla="*/ 802569 w 1031824"/>
                    <a:gd name="connsiteY72" fmla="*/ 1308918 h 1516602"/>
                    <a:gd name="connsiteX73" fmla="*/ 800664 w 1031824"/>
                    <a:gd name="connsiteY73" fmla="*/ 1284153 h 1516602"/>
                    <a:gd name="connsiteX74" fmla="*/ 798759 w 1031824"/>
                    <a:gd name="connsiteY74" fmla="*/ 1278438 h 1516602"/>
                    <a:gd name="connsiteX75" fmla="*/ 796854 w 1031824"/>
                    <a:gd name="connsiteY75" fmla="*/ 1270818 h 1516602"/>
                    <a:gd name="connsiteX76" fmla="*/ 783519 w 1031824"/>
                    <a:gd name="connsiteY76" fmla="*/ 1253673 h 1516602"/>
                    <a:gd name="connsiteX77" fmla="*/ 773994 w 1031824"/>
                    <a:gd name="connsiteY77" fmla="*/ 1247958 h 1516602"/>
                    <a:gd name="connsiteX78" fmla="*/ 648264 w 1031824"/>
                    <a:gd name="connsiteY78" fmla="*/ 1156518 h 1516602"/>
                    <a:gd name="connsiteX79" fmla="*/ 644454 w 1031824"/>
                    <a:gd name="connsiteY79" fmla="*/ 1139373 h 1516602"/>
                    <a:gd name="connsiteX80" fmla="*/ 646359 w 1031824"/>
                    <a:gd name="connsiteY80" fmla="*/ 1131753 h 1516602"/>
                    <a:gd name="connsiteX81" fmla="*/ 650169 w 1031824"/>
                    <a:gd name="connsiteY81" fmla="*/ 1114608 h 1516602"/>
                    <a:gd name="connsiteX82" fmla="*/ 653979 w 1031824"/>
                    <a:gd name="connsiteY82" fmla="*/ 1108893 h 1516602"/>
                    <a:gd name="connsiteX83" fmla="*/ 655884 w 1031824"/>
                    <a:gd name="connsiteY83" fmla="*/ 1103178 h 1516602"/>
                    <a:gd name="connsiteX84" fmla="*/ 661599 w 1031824"/>
                    <a:gd name="connsiteY84" fmla="*/ 1101273 h 1516602"/>
                    <a:gd name="connsiteX85" fmla="*/ 671124 w 1031824"/>
                    <a:gd name="connsiteY85" fmla="*/ 1089843 h 1516602"/>
                    <a:gd name="connsiteX86" fmla="*/ 724464 w 1031824"/>
                    <a:gd name="connsiteY86" fmla="*/ 1082223 h 1516602"/>
                    <a:gd name="connsiteX87" fmla="*/ 842574 w 1031824"/>
                    <a:gd name="connsiteY87" fmla="*/ 1084128 h 1516602"/>
                    <a:gd name="connsiteX88" fmla="*/ 871149 w 1031824"/>
                    <a:gd name="connsiteY88" fmla="*/ 1086033 h 1516602"/>
                    <a:gd name="connsiteX89" fmla="*/ 899724 w 1031824"/>
                    <a:gd name="connsiteY89" fmla="*/ 1091748 h 1516602"/>
                    <a:gd name="connsiteX90" fmla="*/ 922584 w 1031824"/>
                    <a:gd name="connsiteY90" fmla="*/ 1095558 h 1516602"/>
                    <a:gd name="connsiteX91" fmla="*/ 951159 w 1031824"/>
                    <a:gd name="connsiteY91" fmla="*/ 1101273 h 1516602"/>
                    <a:gd name="connsiteX92" fmla="*/ 956874 w 1031824"/>
                    <a:gd name="connsiteY92" fmla="*/ 1101273 h 1516602"/>
                    <a:gd name="connsiteX93" fmla="*/ 1002594 w 1031824"/>
                    <a:gd name="connsiteY93" fmla="*/ 1099368 h 1516602"/>
                    <a:gd name="connsiteX94" fmla="*/ 1031169 w 1031824"/>
                    <a:gd name="connsiteY94" fmla="*/ 1091748 h 1516602"/>
                    <a:gd name="connsiteX95" fmla="*/ 1003378 w 1031824"/>
                    <a:gd name="connsiteY95" fmla="*/ 1065958 h 1516602"/>
                    <a:gd name="connsiteX96" fmla="*/ 970209 w 1031824"/>
                    <a:gd name="connsiteY96" fmla="*/ 1044123 h 1516602"/>
                    <a:gd name="connsiteX97" fmla="*/ 962589 w 1031824"/>
                    <a:gd name="connsiteY97" fmla="*/ 1042218 h 1516602"/>
                    <a:gd name="connsiteX98" fmla="*/ 935919 w 1031824"/>
                    <a:gd name="connsiteY98" fmla="*/ 1034598 h 1516602"/>
                    <a:gd name="connsiteX99" fmla="*/ 825429 w 1031824"/>
                    <a:gd name="connsiteY99" fmla="*/ 1034598 h 1516602"/>
                    <a:gd name="connsiteX100" fmla="*/ 730179 w 1031824"/>
                    <a:gd name="connsiteY100" fmla="*/ 1038408 h 1516602"/>
                    <a:gd name="connsiteX101" fmla="*/ 669219 w 1031824"/>
                    <a:gd name="connsiteY101" fmla="*/ 1046028 h 1516602"/>
                    <a:gd name="connsiteX102" fmla="*/ 646359 w 1031824"/>
                    <a:gd name="connsiteY102" fmla="*/ 1049838 h 1516602"/>
                    <a:gd name="connsiteX103" fmla="*/ 642549 w 1031824"/>
                    <a:gd name="connsiteY103" fmla="*/ 1038408 h 1516602"/>
                    <a:gd name="connsiteX104" fmla="*/ 640644 w 1031824"/>
                    <a:gd name="connsiteY104" fmla="*/ 1032693 h 1516602"/>
                    <a:gd name="connsiteX105" fmla="*/ 642549 w 1031824"/>
                    <a:gd name="connsiteY105" fmla="*/ 1015548 h 1516602"/>
                    <a:gd name="connsiteX106" fmla="*/ 644454 w 1031824"/>
                    <a:gd name="connsiteY106" fmla="*/ 1009833 h 1516602"/>
                    <a:gd name="connsiteX107" fmla="*/ 661599 w 1031824"/>
                    <a:gd name="connsiteY107" fmla="*/ 1000308 h 1516602"/>
                    <a:gd name="connsiteX108" fmla="*/ 673029 w 1031824"/>
                    <a:gd name="connsiteY108" fmla="*/ 992688 h 1516602"/>
                    <a:gd name="connsiteX109" fmla="*/ 674934 w 1031824"/>
                    <a:gd name="connsiteY109" fmla="*/ 986973 h 1516602"/>
                    <a:gd name="connsiteX110" fmla="*/ 680649 w 1031824"/>
                    <a:gd name="connsiteY110" fmla="*/ 985068 h 1516602"/>
                    <a:gd name="connsiteX111" fmla="*/ 686364 w 1031824"/>
                    <a:gd name="connsiteY111" fmla="*/ 981258 h 1516602"/>
                    <a:gd name="connsiteX112" fmla="*/ 695889 w 1031824"/>
                    <a:gd name="connsiteY112" fmla="*/ 971733 h 1516602"/>
                    <a:gd name="connsiteX113" fmla="*/ 705414 w 1031824"/>
                    <a:gd name="connsiteY113" fmla="*/ 960303 h 1516602"/>
                    <a:gd name="connsiteX114" fmla="*/ 716844 w 1031824"/>
                    <a:gd name="connsiteY114" fmla="*/ 952683 h 1516602"/>
                    <a:gd name="connsiteX115" fmla="*/ 732084 w 1031824"/>
                    <a:gd name="connsiteY115" fmla="*/ 939348 h 1516602"/>
                    <a:gd name="connsiteX116" fmla="*/ 741609 w 1031824"/>
                    <a:gd name="connsiteY116" fmla="*/ 927918 h 1516602"/>
                    <a:gd name="connsiteX117" fmla="*/ 753039 w 1031824"/>
                    <a:gd name="connsiteY117" fmla="*/ 918393 h 1516602"/>
                    <a:gd name="connsiteX118" fmla="*/ 758754 w 1031824"/>
                    <a:gd name="connsiteY118" fmla="*/ 906963 h 1516602"/>
                    <a:gd name="connsiteX119" fmla="*/ 760659 w 1031824"/>
                    <a:gd name="connsiteY119" fmla="*/ 901248 h 1516602"/>
                    <a:gd name="connsiteX120" fmla="*/ 766374 w 1031824"/>
                    <a:gd name="connsiteY120" fmla="*/ 889818 h 1516602"/>
                    <a:gd name="connsiteX121" fmla="*/ 764469 w 1031824"/>
                    <a:gd name="connsiteY121" fmla="*/ 874578 h 1516602"/>
                    <a:gd name="connsiteX122" fmla="*/ 758754 w 1031824"/>
                    <a:gd name="connsiteY122" fmla="*/ 872673 h 1516602"/>
                    <a:gd name="connsiteX123" fmla="*/ 737799 w 1031824"/>
                    <a:gd name="connsiteY123" fmla="*/ 874578 h 1516602"/>
                    <a:gd name="connsiteX124" fmla="*/ 732084 w 1031824"/>
                    <a:gd name="connsiteY124" fmla="*/ 878388 h 1516602"/>
                    <a:gd name="connsiteX125" fmla="*/ 699699 w 1031824"/>
                    <a:gd name="connsiteY125" fmla="*/ 899343 h 1516602"/>
                    <a:gd name="connsiteX126" fmla="*/ 595181 w 1031824"/>
                    <a:gd name="connsiteY126" fmla="*/ 957831 h 1516602"/>
                    <a:gd name="connsiteX127" fmla="*/ 507294 w 1031824"/>
                    <a:gd name="connsiteY127" fmla="*/ 847908 h 1516602"/>
                    <a:gd name="connsiteX128" fmla="*/ 503484 w 1031824"/>
                    <a:gd name="connsiteY128" fmla="*/ 358323 h 1516602"/>
                    <a:gd name="connsiteX129" fmla="*/ 499674 w 1031824"/>
                    <a:gd name="connsiteY129" fmla="*/ 66858 h 1516602"/>
                    <a:gd name="connsiteX130" fmla="*/ 490149 w 1031824"/>
                    <a:gd name="connsiteY130" fmla="*/ 40188 h 1516602"/>
                    <a:gd name="connsiteX131" fmla="*/ 488244 w 1031824"/>
                    <a:gd name="connsiteY131" fmla="*/ 34473 h 1516602"/>
                    <a:gd name="connsiteX132" fmla="*/ 484434 w 1031824"/>
                    <a:gd name="connsiteY132" fmla="*/ 28758 h 1516602"/>
                    <a:gd name="connsiteX133" fmla="*/ 478719 w 1031824"/>
                    <a:gd name="connsiteY133" fmla="*/ 17328 h 1516602"/>
                    <a:gd name="connsiteX134" fmla="*/ 473004 w 1031824"/>
                    <a:gd name="connsiteY134" fmla="*/ 13518 h 1516602"/>
                    <a:gd name="connsiteX135" fmla="*/ 469194 w 1031824"/>
                    <a:gd name="connsiteY135" fmla="*/ 7803 h 1516602"/>
                    <a:gd name="connsiteX136" fmla="*/ 429189 w 1031824"/>
                    <a:gd name="connsiteY136" fmla="*/ 11613 h 1516602"/>
                    <a:gd name="connsiteX137" fmla="*/ 425379 w 1031824"/>
                    <a:gd name="connsiteY137" fmla="*/ 78288 h 1516602"/>
                    <a:gd name="connsiteX138" fmla="*/ 425379 w 1031824"/>
                    <a:gd name="connsiteY138" fmla="*/ 84003 h 1516602"/>
                    <a:gd name="connsiteX139" fmla="*/ 429189 w 1031824"/>
                    <a:gd name="connsiteY139" fmla="*/ 238308 h 1516602"/>
                    <a:gd name="connsiteX140" fmla="*/ 440619 w 1031824"/>
                    <a:gd name="connsiteY140" fmla="*/ 421188 h 1516602"/>
                    <a:gd name="connsiteX141" fmla="*/ 435265 w 1031824"/>
                    <a:gd name="connsiteY141" fmla="*/ 718368 h 1516602"/>
                    <a:gd name="connsiteX142" fmla="*/ 435059 w 1031824"/>
                    <a:gd name="connsiteY142" fmla="*/ 799046 h 1516602"/>
                    <a:gd name="connsiteX143" fmla="*/ 430322 w 1031824"/>
                    <a:gd name="connsiteY143" fmla="*/ 879006 h 1516602"/>
                    <a:gd name="connsiteX0" fmla="*/ 430322 w 1031169"/>
                    <a:gd name="connsiteY0" fmla="*/ 879006 h 1516602"/>
                    <a:gd name="connsiteX1" fmla="*/ 392427 w 1031169"/>
                    <a:gd name="connsiteY1" fmla="*/ 931934 h 1516602"/>
                    <a:gd name="connsiteX2" fmla="*/ 312984 w 1031169"/>
                    <a:gd name="connsiteY2" fmla="*/ 966018 h 1516602"/>
                    <a:gd name="connsiteX3" fmla="*/ 240645 w 1031169"/>
                    <a:gd name="connsiteY3" fmla="*/ 957266 h 1516602"/>
                    <a:gd name="connsiteX4" fmla="*/ 181539 w 1031169"/>
                    <a:gd name="connsiteY4" fmla="*/ 937443 h 1516602"/>
                    <a:gd name="connsiteX5" fmla="*/ 116769 w 1031169"/>
                    <a:gd name="connsiteY5" fmla="*/ 903153 h 1516602"/>
                    <a:gd name="connsiteX6" fmla="*/ 59619 w 1031169"/>
                    <a:gd name="connsiteY6" fmla="*/ 874578 h 1516602"/>
                    <a:gd name="connsiteX7" fmla="*/ 46284 w 1031169"/>
                    <a:gd name="connsiteY7" fmla="*/ 895533 h 1516602"/>
                    <a:gd name="connsiteX8" fmla="*/ 50094 w 1031169"/>
                    <a:gd name="connsiteY8" fmla="*/ 933633 h 1516602"/>
                    <a:gd name="connsiteX9" fmla="*/ 53904 w 1031169"/>
                    <a:gd name="connsiteY9" fmla="*/ 939348 h 1516602"/>
                    <a:gd name="connsiteX10" fmla="*/ 59619 w 1031169"/>
                    <a:gd name="connsiteY10" fmla="*/ 943158 h 1516602"/>
                    <a:gd name="connsiteX11" fmla="*/ 63429 w 1031169"/>
                    <a:gd name="connsiteY11" fmla="*/ 948873 h 1516602"/>
                    <a:gd name="connsiteX12" fmla="*/ 80574 w 1031169"/>
                    <a:gd name="connsiteY12" fmla="*/ 958398 h 1516602"/>
                    <a:gd name="connsiteX13" fmla="*/ 166299 w 1031169"/>
                    <a:gd name="connsiteY13" fmla="*/ 979353 h 1516602"/>
                    <a:gd name="connsiteX14" fmla="*/ 267264 w 1031169"/>
                    <a:gd name="connsiteY14" fmla="*/ 1021263 h 1516602"/>
                    <a:gd name="connsiteX15" fmla="*/ 278694 w 1031169"/>
                    <a:gd name="connsiteY15" fmla="*/ 1076508 h 1516602"/>
                    <a:gd name="connsiteX16" fmla="*/ 264381 w 1031169"/>
                    <a:gd name="connsiteY16" fmla="*/ 1119397 h 1516602"/>
                    <a:gd name="connsiteX17" fmla="*/ 186224 w 1031169"/>
                    <a:gd name="connsiteY17" fmla="*/ 1150391 h 1516602"/>
                    <a:gd name="connsiteX18" fmla="*/ 27234 w 1031169"/>
                    <a:gd name="connsiteY18" fmla="*/ 1154613 h 1516602"/>
                    <a:gd name="connsiteX19" fmla="*/ 15804 w 1031169"/>
                    <a:gd name="connsiteY19" fmla="*/ 1160328 h 1516602"/>
                    <a:gd name="connsiteX20" fmla="*/ 6279 w 1031169"/>
                    <a:gd name="connsiteY20" fmla="*/ 1169853 h 1516602"/>
                    <a:gd name="connsiteX21" fmla="*/ 4374 w 1031169"/>
                    <a:gd name="connsiteY21" fmla="*/ 1175568 h 1516602"/>
                    <a:gd name="connsiteX22" fmla="*/ 564 w 1031169"/>
                    <a:gd name="connsiteY22" fmla="*/ 1181283 h 1516602"/>
                    <a:gd name="connsiteX23" fmla="*/ 6279 w 1031169"/>
                    <a:gd name="connsiteY23" fmla="*/ 1213668 h 1516602"/>
                    <a:gd name="connsiteX24" fmla="*/ 11994 w 1031169"/>
                    <a:gd name="connsiteY24" fmla="*/ 1217478 h 1516602"/>
                    <a:gd name="connsiteX25" fmla="*/ 17709 w 1031169"/>
                    <a:gd name="connsiteY25" fmla="*/ 1219383 h 1516602"/>
                    <a:gd name="connsiteX26" fmla="*/ 145344 w 1031169"/>
                    <a:gd name="connsiteY26" fmla="*/ 1217478 h 1516602"/>
                    <a:gd name="connsiteX27" fmla="*/ 239202 w 1031169"/>
                    <a:gd name="connsiteY27" fmla="*/ 1214801 h 1516602"/>
                    <a:gd name="connsiteX28" fmla="*/ 318699 w 1031169"/>
                    <a:gd name="connsiteY28" fmla="*/ 1217478 h 1516602"/>
                    <a:gd name="connsiteX29" fmla="*/ 330129 w 1031169"/>
                    <a:gd name="connsiteY29" fmla="*/ 1223193 h 1516602"/>
                    <a:gd name="connsiteX30" fmla="*/ 333939 w 1031169"/>
                    <a:gd name="connsiteY30" fmla="*/ 1228908 h 1516602"/>
                    <a:gd name="connsiteX31" fmla="*/ 339654 w 1031169"/>
                    <a:gd name="connsiteY31" fmla="*/ 1230813 h 1516602"/>
                    <a:gd name="connsiteX32" fmla="*/ 351084 w 1031169"/>
                    <a:gd name="connsiteY32" fmla="*/ 1238433 h 1516602"/>
                    <a:gd name="connsiteX33" fmla="*/ 356799 w 1031169"/>
                    <a:gd name="connsiteY33" fmla="*/ 1242243 h 1516602"/>
                    <a:gd name="connsiteX34" fmla="*/ 360609 w 1031169"/>
                    <a:gd name="connsiteY34" fmla="*/ 1247958 h 1516602"/>
                    <a:gd name="connsiteX35" fmla="*/ 366324 w 1031169"/>
                    <a:gd name="connsiteY35" fmla="*/ 1259388 h 1516602"/>
                    <a:gd name="connsiteX36" fmla="*/ 362514 w 1031169"/>
                    <a:gd name="connsiteY36" fmla="*/ 1286058 h 1516602"/>
                    <a:gd name="connsiteX37" fmla="*/ 358704 w 1031169"/>
                    <a:gd name="connsiteY37" fmla="*/ 1291773 h 1516602"/>
                    <a:gd name="connsiteX38" fmla="*/ 356799 w 1031169"/>
                    <a:gd name="connsiteY38" fmla="*/ 1297488 h 1516602"/>
                    <a:gd name="connsiteX39" fmla="*/ 352989 w 1031169"/>
                    <a:gd name="connsiteY39" fmla="*/ 1303203 h 1516602"/>
                    <a:gd name="connsiteX40" fmla="*/ 351084 w 1031169"/>
                    <a:gd name="connsiteY40" fmla="*/ 1308918 h 1516602"/>
                    <a:gd name="connsiteX41" fmla="*/ 347274 w 1031169"/>
                    <a:gd name="connsiteY41" fmla="*/ 1314633 h 1516602"/>
                    <a:gd name="connsiteX42" fmla="*/ 330129 w 1031169"/>
                    <a:gd name="connsiteY42" fmla="*/ 1381308 h 1516602"/>
                    <a:gd name="connsiteX43" fmla="*/ 328224 w 1031169"/>
                    <a:gd name="connsiteY43" fmla="*/ 1432743 h 1516602"/>
                    <a:gd name="connsiteX44" fmla="*/ 330129 w 1031169"/>
                    <a:gd name="connsiteY44" fmla="*/ 1457508 h 1516602"/>
                    <a:gd name="connsiteX45" fmla="*/ 332034 w 1031169"/>
                    <a:gd name="connsiteY45" fmla="*/ 1463223 h 1516602"/>
                    <a:gd name="connsiteX46" fmla="*/ 335844 w 1031169"/>
                    <a:gd name="connsiteY46" fmla="*/ 1467033 h 1516602"/>
                    <a:gd name="connsiteX47" fmla="*/ 364419 w 1031169"/>
                    <a:gd name="connsiteY47" fmla="*/ 1512753 h 1516602"/>
                    <a:gd name="connsiteX48" fmla="*/ 387279 w 1031169"/>
                    <a:gd name="connsiteY48" fmla="*/ 1514658 h 1516602"/>
                    <a:gd name="connsiteX49" fmla="*/ 392994 w 1031169"/>
                    <a:gd name="connsiteY49" fmla="*/ 1508943 h 1516602"/>
                    <a:gd name="connsiteX50" fmla="*/ 394899 w 1031169"/>
                    <a:gd name="connsiteY50" fmla="*/ 1497513 h 1516602"/>
                    <a:gd name="connsiteX51" fmla="*/ 396804 w 1031169"/>
                    <a:gd name="connsiteY51" fmla="*/ 1491798 h 1516602"/>
                    <a:gd name="connsiteX52" fmla="*/ 398709 w 1031169"/>
                    <a:gd name="connsiteY52" fmla="*/ 1474653 h 1516602"/>
                    <a:gd name="connsiteX53" fmla="*/ 400614 w 1031169"/>
                    <a:gd name="connsiteY53" fmla="*/ 1461318 h 1516602"/>
                    <a:gd name="connsiteX54" fmla="*/ 404424 w 1031169"/>
                    <a:gd name="connsiteY54" fmla="*/ 1404168 h 1516602"/>
                    <a:gd name="connsiteX55" fmla="*/ 410139 w 1031169"/>
                    <a:gd name="connsiteY55" fmla="*/ 1392738 h 1516602"/>
                    <a:gd name="connsiteX56" fmla="*/ 413949 w 1031169"/>
                    <a:gd name="connsiteY56" fmla="*/ 1379403 h 1516602"/>
                    <a:gd name="connsiteX57" fmla="*/ 415854 w 1031169"/>
                    <a:gd name="connsiteY57" fmla="*/ 1373688 h 1516602"/>
                    <a:gd name="connsiteX58" fmla="*/ 417759 w 1031169"/>
                    <a:gd name="connsiteY58" fmla="*/ 1360353 h 1516602"/>
                    <a:gd name="connsiteX59" fmla="*/ 421569 w 1031169"/>
                    <a:gd name="connsiteY59" fmla="*/ 1348923 h 1516602"/>
                    <a:gd name="connsiteX60" fmla="*/ 427284 w 1031169"/>
                    <a:gd name="connsiteY60" fmla="*/ 1335588 h 1516602"/>
                    <a:gd name="connsiteX61" fmla="*/ 467289 w 1031169"/>
                    <a:gd name="connsiteY61" fmla="*/ 1265103 h 1516602"/>
                    <a:gd name="connsiteX62" fmla="*/ 528455 w 1031169"/>
                    <a:gd name="connsiteY62" fmla="*/ 1230091 h 1516602"/>
                    <a:gd name="connsiteX63" fmla="*/ 601154 w 1031169"/>
                    <a:gd name="connsiteY63" fmla="*/ 1221700 h 1516602"/>
                    <a:gd name="connsiteX64" fmla="*/ 720654 w 1031169"/>
                    <a:gd name="connsiteY64" fmla="*/ 1316538 h 1516602"/>
                    <a:gd name="connsiteX65" fmla="*/ 733989 w 1031169"/>
                    <a:gd name="connsiteY65" fmla="*/ 1326063 h 1516602"/>
                    <a:gd name="connsiteX66" fmla="*/ 743514 w 1031169"/>
                    <a:gd name="connsiteY66" fmla="*/ 1327968 h 1516602"/>
                    <a:gd name="connsiteX67" fmla="*/ 749229 w 1031169"/>
                    <a:gd name="connsiteY67" fmla="*/ 1329873 h 1516602"/>
                    <a:gd name="connsiteX68" fmla="*/ 762564 w 1031169"/>
                    <a:gd name="connsiteY68" fmla="*/ 1335588 h 1516602"/>
                    <a:gd name="connsiteX69" fmla="*/ 777804 w 1031169"/>
                    <a:gd name="connsiteY69" fmla="*/ 1333683 h 1516602"/>
                    <a:gd name="connsiteX70" fmla="*/ 789234 w 1031169"/>
                    <a:gd name="connsiteY70" fmla="*/ 1327968 h 1516602"/>
                    <a:gd name="connsiteX71" fmla="*/ 794949 w 1031169"/>
                    <a:gd name="connsiteY71" fmla="*/ 1326063 h 1516602"/>
                    <a:gd name="connsiteX72" fmla="*/ 802569 w 1031169"/>
                    <a:gd name="connsiteY72" fmla="*/ 1308918 h 1516602"/>
                    <a:gd name="connsiteX73" fmla="*/ 800664 w 1031169"/>
                    <a:gd name="connsiteY73" fmla="*/ 1284153 h 1516602"/>
                    <a:gd name="connsiteX74" fmla="*/ 798759 w 1031169"/>
                    <a:gd name="connsiteY74" fmla="*/ 1278438 h 1516602"/>
                    <a:gd name="connsiteX75" fmla="*/ 796854 w 1031169"/>
                    <a:gd name="connsiteY75" fmla="*/ 1270818 h 1516602"/>
                    <a:gd name="connsiteX76" fmla="*/ 783519 w 1031169"/>
                    <a:gd name="connsiteY76" fmla="*/ 1253673 h 1516602"/>
                    <a:gd name="connsiteX77" fmla="*/ 773994 w 1031169"/>
                    <a:gd name="connsiteY77" fmla="*/ 1247958 h 1516602"/>
                    <a:gd name="connsiteX78" fmla="*/ 648264 w 1031169"/>
                    <a:gd name="connsiteY78" fmla="*/ 1156518 h 1516602"/>
                    <a:gd name="connsiteX79" fmla="*/ 644454 w 1031169"/>
                    <a:gd name="connsiteY79" fmla="*/ 1139373 h 1516602"/>
                    <a:gd name="connsiteX80" fmla="*/ 646359 w 1031169"/>
                    <a:gd name="connsiteY80" fmla="*/ 1131753 h 1516602"/>
                    <a:gd name="connsiteX81" fmla="*/ 650169 w 1031169"/>
                    <a:gd name="connsiteY81" fmla="*/ 1114608 h 1516602"/>
                    <a:gd name="connsiteX82" fmla="*/ 653979 w 1031169"/>
                    <a:gd name="connsiteY82" fmla="*/ 1108893 h 1516602"/>
                    <a:gd name="connsiteX83" fmla="*/ 655884 w 1031169"/>
                    <a:gd name="connsiteY83" fmla="*/ 1103178 h 1516602"/>
                    <a:gd name="connsiteX84" fmla="*/ 661599 w 1031169"/>
                    <a:gd name="connsiteY84" fmla="*/ 1101273 h 1516602"/>
                    <a:gd name="connsiteX85" fmla="*/ 671124 w 1031169"/>
                    <a:gd name="connsiteY85" fmla="*/ 1089843 h 1516602"/>
                    <a:gd name="connsiteX86" fmla="*/ 724464 w 1031169"/>
                    <a:gd name="connsiteY86" fmla="*/ 1082223 h 1516602"/>
                    <a:gd name="connsiteX87" fmla="*/ 842574 w 1031169"/>
                    <a:gd name="connsiteY87" fmla="*/ 1084128 h 1516602"/>
                    <a:gd name="connsiteX88" fmla="*/ 871149 w 1031169"/>
                    <a:gd name="connsiteY88" fmla="*/ 1086033 h 1516602"/>
                    <a:gd name="connsiteX89" fmla="*/ 899724 w 1031169"/>
                    <a:gd name="connsiteY89" fmla="*/ 1091748 h 1516602"/>
                    <a:gd name="connsiteX90" fmla="*/ 922584 w 1031169"/>
                    <a:gd name="connsiteY90" fmla="*/ 1095558 h 1516602"/>
                    <a:gd name="connsiteX91" fmla="*/ 951159 w 1031169"/>
                    <a:gd name="connsiteY91" fmla="*/ 1101273 h 1516602"/>
                    <a:gd name="connsiteX92" fmla="*/ 956874 w 1031169"/>
                    <a:gd name="connsiteY92" fmla="*/ 1101273 h 1516602"/>
                    <a:gd name="connsiteX93" fmla="*/ 1002594 w 1031169"/>
                    <a:gd name="connsiteY93" fmla="*/ 1099368 h 1516602"/>
                    <a:gd name="connsiteX94" fmla="*/ 1031169 w 1031169"/>
                    <a:gd name="connsiteY94" fmla="*/ 1091748 h 1516602"/>
                    <a:gd name="connsiteX95" fmla="*/ 1003378 w 1031169"/>
                    <a:gd name="connsiteY95" fmla="*/ 1065958 h 1516602"/>
                    <a:gd name="connsiteX96" fmla="*/ 970209 w 1031169"/>
                    <a:gd name="connsiteY96" fmla="*/ 1044123 h 1516602"/>
                    <a:gd name="connsiteX97" fmla="*/ 962589 w 1031169"/>
                    <a:gd name="connsiteY97" fmla="*/ 1042218 h 1516602"/>
                    <a:gd name="connsiteX98" fmla="*/ 935919 w 1031169"/>
                    <a:gd name="connsiteY98" fmla="*/ 1034598 h 1516602"/>
                    <a:gd name="connsiteX99" fmla="*/ 825429 w 1031169"/>
                    <a:gd name="connsiteY99" fmla="*/ 1034598 h 1516602"/>
                    <a:gd name="connsiteX100" fmla="*/ 730179 w 1031169"/>
                    <a:gd name="connsiteY100" fmla="*/ 1038408 h 1516602"/>
                    <a:gd name="connsiteX101" fmla="*/ 669219 w 1031169"/>
                    <a:gd name="connsiteY101" fmla="*/ 1046028 h 1516602"/>
                    <a:gd name="connsiteX102" fmla="*/ 646359 w 1031169"/>
                    <a:gd name="connsiteY102" fmla="*/ 1049838 h 1516602"/>
                    <a:gd name="connsiteX103" fmla="*/ 642549 w 1031169"/>
                    <a:gd name="connsiteY103" fmla="*/ 1038408 h 1516602"/>
                    <a:gd name="connsiteX104" fmla="*/ 640644 w 1031169"/>
                    <a:gd name="connsiteY104" fmla="*/ 1032693 h 1516602"/>
                    <a:gd name="connsiteX105" fmla="*/ 642549 w 1031169"/>
                    <a:gd name="connsiteY105" fmla="*/ 1015548 h 1516602"/>
                    <a:gd name="connsiteX106" fmla="*/ 644454 w 1031169"/>
                    <a:gd name="connsiteY106" fmla="*/ 1009833 h 1516602"/>
                    <a:gd name="connsiteX107" fmla="*/ 661599 w 1031169"/>
                    <a:gd name="connsiteY107" fmla="*/ 1000308 h 1516602"/>
                    <a:gd name="connsiteX108" fmla="*/ 673029 w 1031169"/>
                    <a:gd name="connsiteY108" fmla="*/ 992688 h 1516602"/>
                    <a:gd name="connsiteX109" fmla="*/ 674934 w 1031169"/>
                    <a:gd name="connsiteY109" fmla="*/ 986973 h 1516602"/>
                    <a:gd name="connsiteX110" fmla="*/ 680649 w 1031169"/>
                    <a:gd name="connsiteY110" fmla="*/ 985068 h 1516602"/>
                    <a:gd name="connsiteX111" fmla="*/ 686364 w 1031169"/>
                    <a:gd name="connsiteY111" fmla="*/ 981258 h 1516602"/>
                    <a:gd name="connsiteX112" fmla="*/ 695889 w 1031169"/>
                    <a:gd name="connsiteY112" fmla="*/ 971733 h 1516602"/>
                    <a:gd name="connsiteX113" fmla="*/ 705414 w 1031169"/>
                    <a:gd name="connsiteY113" fmla="*/ 960303 h 1516602"/>
                    <a:gd name="connsiteX114" fmla="*/ 716844 w 1031169"/>
                    <a:gd name="connsiteY114" fmla="*/ 952683 h 1516602"/>
                    <a:gd name="connsiteX115" fmla="*/ 732084 w 1031169"/>
                    <a:gd name="connsiteY115" fmla="*/ 939348 h 1516602"/>
                    <a:gd name="connsiteX116" fmla="*/ 741609 w 1031169"/>
                    <a:gd name="connsiteY116" fmla="*/ 927918 h 1516602"/>
                    <a:gd name="connsiteX117" fmla="*/ 753039 w 1031169"/>
                    <a:gd name="connsiteY117" fmla="*/ 918393 h 1516602"/>
                    <a:gd name="connsiteX118" fmla="*/ 758754 w 1031169"/>
                    <a:gd name="connsiteY118" fmla="*/ 906963 h 1516602"/>
                    <a:gd name="connsiteX119" fmla="*/ 760659 w 1031169"/>
                    <a:gd name="connsiteY119" fmla="*/ 901248 h 1516602"/>
                    <a:gd name="connsiteX120" fmla="*/ 766374 w 1031169"/>
                    <a:gd name="connsiteY120" fmla="*/ 889818 h 1516602"/>
                    <a:gd name="connsiteX121" fmla="*/ 764469 w 1031169"/>
                    <a:gd name="connsiteY121" fmla="*/ 874578 h 1516602"/>
                    <a:gd name="connsiteX122" fmla="*/ 758754 w 1031169"/>
                    <a:gd name="connsiteY122" fmla="*/ 872673 h 1516602"/>
                    <a:gd name="connsiteX123" fmla="*/ 737799 w 1031169"/>
                    <a:gd name="connsiteY123" fmla="*/ 874578 h 1516602"/>
                    <a:gd name="connsiteX124" fmla="*/ 732084 w 1031169"/>
                    <a:gd name="connsiteY124" fmla="*/ 878388 h 1516602"/>
                    <a:gd name="connsiteX125" fmla="*/ 699699 w 1031169"/>
                    <a:gd name="connsiteY125" fmla="*/ 899343 h 1516602"/>
                    <a:gd name="connsiteX126" fmla="*/ 595181 w 1031169"/>
                    <a:gd name="connsiteY126" fmla="*/ 957831 h 1516602"/>
                    <a:gd name="connsiteX127" fmla="*/ 507294 w 1031169"/>
                    <a:gd name="connsiteY127" fmla="*/ 847908 h 1516602"/>
                    <a:gd name="connsiteX128" fmla="*/ 503484 w 1031169"/>
                    <a:gd name="connsiteY128" fmla="*/ 358323 h 1516602"/>
                    <a:gd name="connsiteX129" fmla="*/ 499674 w 1031169"/>
                    <a:gd name="connsiteY129" fmla="*/ 66858 h 1516602"/>
                    <a:gd name="connsiteX130" fmla="*/ 490149 w 1031169"/>
                    <a:gd name="connsiteY130" fmla="*/ 40188 h 1516602"/>
                    <a:gd name="connsiteX131" fmla="*/ 488244 w 1031169"/>
                    <a:gd name="connsiteY131" fmla="*/ 34473 h 1516602"/>
                    <a:gd name="connsiteX132" fmla="*/ 484434 w 1031169"/>
                    <a:gd name="connsiteY132" fmla="*/ 28758 h 1516602"/>
                    <a:gd name="connsiteX133" fmla="*/ 478719 w 1031169"/>
                    <a:gd name="connsiteY133" fmla="*/ 17328 h 1516602"/>
                    <a:gd name="connsiteX134" fmla="*/ 473004 w 1031169"/>
                    <a:gd name="connsiteY134" fmla="*/ 13518 h 1516602"/>
                    <a:gd name="connsiteX135" fmla="*/ 469194 w 1031169"/>
                    <a:gd name="connsiteY135" fmla="*/ 7803 h 1516602"/>
                    <a:gd name="connsiteX136" fmla="*/ 429189 w 1031169"/>
                    <a:gd name="connsiteY136" fmla="*/ 11613 h 1516602"/>
                    <a:gd name="connsiteX137" fmla="*/ 425379 w 1031169"/>
                    <a:gd name="connsiteY137" fmla="*/ 78288 h 1516602"/>
                    <a:gd name="connsiteX138" fmla="*/ 425379 w 1031169"/>
                    <a:gd name="connsiteY138" fmla="*/ 84003 h 1516602"/>
                    <a:gd name="connsiteX139" fmla="*/ 429189 w 1031169"/>
                    <a:gd name="connsiteY139" fmla="*/ 238308 h 1516602"/>
                    <a:gd name="connsiteX140" fmla="*/ 440619 w 1031169"/>
                    <a:gd name="connsiteY140" fmla="*/ 421188 h 1516602"/>
                    <a:gd name="connsiteX141" fmla="*/ 435265 w 1031169"/>
                    <a:gd name="connsiteY141" fmla="*/ 718368 h 1516602"/>
                    <a:gd name="connsiteX142" fmla="*/ 435059 w 1031169"/>
                    <a:gd name="connsiteY142" fmla="*/ 799046 h 1516602"/>
                    <a:gd name="connsiteX143" fmla="*/ 430322 w 1031169"/>
                    <a:gd name="connsiteY143" fmla="*/ 879006 h 1516602"/>
                    <a:gd name="connsiteX0" fmla="*/ 430322 w 1031169"/>
                    <a:gd name="connsiteY0" fmla="*/ 879006 h 1516602"/>
                    <a:gd name="connsiteX1" fmla="*/ 392427 w 1031169"/>
                    <a:gd name="connsiteY1" fmla="*/ 931934 h 1516602"/>
                    <a:gd name="connsiteX2" fmla="*/ 312984 w 1031169"/>
                    <a:gd name="connsiteY2" fmla="*/ 966018 h 1516602"/>
                    <a:gd name="connsiteX3" fmla="*/ 240645 w 1031169"/>
                    <a:gd name="connsiteY3" fmla="*/ 957266 h 1516602"/>
                    <a:gd name="connsiteX4" fmla="*/ 181539 w 1031169"/>
                    <a:gd name="connsiteY4" fmla="*/ 937443 h 1516602"/>
                    <a:gd name="connsiteX5" fmla="*/ 116769 w 1031169"/>
                    <a:gd name="connsiteY5" fmla="*/ 903153 h 1516602"/>
                    <a:gd name="connsiteX6" fmla="*/ 59619 w 1031169"/>
                    <a:gd name="connsiteY6" fmla="*/ 874578 h 1516602"/>
                    <a:gd name="connsiteX7" fmla="*/ 46284 w 1031169"/>
                    <a:gd name="connsiteY7" fmla="*/ 895533 h 1516602"/>
                    <a:gd name="connsiteX8" fmla="*/ 50094 w 1031169"/>
                    <a:gd name="connsiteY8" fmla="*/ 933633 h 1516602"/>
                    <a:gd name="connsiteX9" fmla="*/ 53904 w 1031169"/>
                    <a:gd name="connsiteY9" fmla="*/ 939348 h 1516602"/>
                    <a:gd name="connsiteX10" fmla="*/ 59619 w 1031169"/>
                    <a:gd name="connsiteY10" fmla="*/ 943158 h 1516602"/>
                    <a:gd name="connsiteX11" fmla="*/ 63429 w 1031169"/>
                    <a:gd name="connsiteY11" fmla="*/ 948873 h 1516602"/>
                    <a:gd name="connsiteX12" fmla="*/ 80574 w 1031169"/>
                    <a:gd name="connsiteY12" fmla="*/ 958398 h 1516602"/>
                    <a:gd name="connsiteX13" fmla="*/ 166299 w 1031169"/>
                    <a:gd name="connsiteY13" fmla="*/ 979353 h 1516602"/>
                    <a:gd name="connsiteX14" fmla="*/ 267264 w 1031169"/>
                    <a:gd name="connsiteY14" fmla="*/ 1021263 h 1516602"/>
                    <a:gd name="connsiteX15" fmla="*/ 278694 w 1031169"/>
                    <a:gd name="connsiteY15" fmla="*/ 1076508 h 1516602"/>
                    <a:gd name="connsiteX16" fmla="*/ 264381 w 1031169"/>
                    <a:gd name="connsiteY16" fmla="*/ 1119397 h 1516602"/>
                    <a:gd name="connsiteX17" fmla="*/ 186224 w 1031169"/>
                    <a:gd name="connsiteY17" fmla="*/ 1150391 h 1516602"/>
                    <a:gd name="connsiteX18" fmla="*/ 27234 w 1031169"/>
                    <a:gd name="connsiteY18" fmla="*/ 1154613 h 1516602"/>
                    <a:gd name="connsiteX19" fmla="*/ 15804 w 1031169"/>
                    <a:gd name="connsiteY19" fmla="*/ 1160328 h 1516602"/>
                    <a:gd name="connsiteX20" fmla="*/ 6279 w 1031169"/>
                    <a:gd name="connsiteY20" fmla="*/ 1169853 h 1516602"/>
                    <a:gd name="connsiteX21" fmla="*/ 4374 w 1031169"/>
                    <a:gd name="connsiteY21" fmla="*/ 1175568 h 1516602"/>
                    <a:gd name="connsiteX22" fmla="*/ 564 w 1031169"/>
                    <a:gd name="connsiteY22" fmla="*/ 1181283 h 1516602"/>
                    <a:gd name="connsiteX23" fmla="*/ 6279 w 1031169"/>
                    <a:gd name="connsiteY23" fmla="*/ 1213668 h 1516602"/>
                    <a:gd name="connsiteX24" fmla="*/ 11994 w 1031169"/>
                    <a:gd name="connsiteY24" fmla="*/ 1217478 h 1516602"/>
                    <a:gd name="connsiteX25" fmla="*/ 17709 w 1031169"/>
                    <a:gd name="connsiteY25" fmla="*/ 1219383 h 1516602"/>
                    <a:gd name="connsiteX26" fmla="*/ 145344 w 1031169"/>
                    <a:gd name="connsiteY26" fmla="*/ 1217478 h 1516602"/>
                    <a:gd name="connsiteX27" fmla="*/ 239202 w 1031169"/>
                    <a:gd name="connsiteY27" fmla="*/ 1214801 h 1516602"/>
                    <a:gd name="connsiteX28" fmla="*/ 318699 w 1031169"/>
                    <a:gd name="connsiteY28" fmla="*/ 1217478 h 1516602"/>
                    <a:gd name="connsiteX29" fmla="*/ 330129 w 1031169"/>
                    <a:gd name="connsiteY29" fmla="*/ 1223193 h 1516602"/>
                    <a:gd name="connsiteX30" fmla="*/ 333939 w 1031169"/>
                    <a:gd name="connsiteY30" fmla="*/ 1228908 h 1516602"/>
                    <a:gd name="connsiteX31" fmla="*/ 339654 w 1031169"/>
                    <a:gd name="connsiteY31" fmla="*/ 1230813 h 1516602"/>
                    <a:gd name="connsiteX32" fmla="*/ 351084 w 1031169"/>
                    <a:gd name="connsiteY32" fmla="*/ 1238433 h 1516602"/>
                    <a:gd name="connsiteX33" fmla="*/ 356799 w 1031169"/>
                    <a:gd name="connsiteY33" fmla="*/ 1242243 h 1516602"/>
                    <a:gd name="connsiteX34" fmla="*/ 360609 w 1031169"/>
                    <a:gd name="connsiteY34" fmla="*/ 1247958 h 1516602"/>
                    <a:gd name="connsiteX35" fmla="*/ 366324 w 1031169"/>
                    <a:gd name="connsiteY35" fmla="*/ 1259388 h 1516602"/>
                    <a:gd name="connsiteX36" fmla="*/ 362514 w 1031169"/>
                    <a:gd name="connsiteY36" fmla="*/ 1286058 h 1516602"/>
                    <a:gd name="connsiteX37" fmla="*/ 358704 w 1031169"/>
                    <a:gd name="connsiteY37" fmla="*/ 1291773 h 1516602"/>
                    <a:gd name="connsiteX38" fmla="*/ 356799 w 1031169"/>
                    <a:gd name="connsiteY38" fmla="*/ 1297488 h 1516602"/>
                    <a:gd name="connsiteX39" fmla="*/ 352989 w 1031169"/>
                    <a:gd name="connsiteY39" fmla="*/ 1303203 h 1516602"/>
                    <a:gd name="connsiteX40" fmla="*/ 351084 w 1031169"/>
                    <a:gd name="connsiteY40" fmla="*/ 1308918 h 1516602"/>
                    <a:gd name="connsiteX41" fmla="*/ 347274 w 1031169"/>
                    <a:gd name="connsiteY41" fmla="*/ 1314633 h 1516602"/>
                    <a:gd name="connsiteX42" fmla="*/ 330129 w 1031169"/>
                    <a:gd name="connsiteY42" fmla="*/ 1381308 h 1516602"/>
                    <a:gd name="connsiteX43" fmla="*/ 328224 w 1031169"/>
                    <a:gd name="connsiteY43" fmla="*/ 1432743 h 1516602"/>
                    <a:gd name="connsiteX44" fmla="*/ 330129 w 1031169"/>
                    <a:gd name="connsiteY44" fmla="*/ 1457508 h 1516602"/>
                    <a:gd name="connsiteX45" fmla="*/ 332034 w 1031169"/>
                    <a:gd name="connsiteY45" fmla="*/ 1463223 h 1516602"/>
                    <a:gd name="connsiteX46" fmla="*/ 335844 w 1031169"/>
                    <a:gd name="connsiteY46" fmla="*/ 1467033 h 1516602"/>
                    <a:gd name="connsiteX47" fmla="*/ 364419 w 1031169"/>
                    <a:gd name="connsiteY47" fmla="*/ 1512753 h 1516602"/>
                    <a:gd name="connsiteX48" fmla="*/ 387279 w 1031169"/>
                    <a:gd name="connsiteY48" fmla="*/ 1514658 h 1516602"/>
                    <a:gd name="connsiteX49" fmla="*/ 392994 w 1031169"/>
                    <a:gd name="connsiteY49" fmla="*/ 1508943 h 1516602"/>
                    <a:gd name="connsiteX50" fmla="*/ 394899 w 1031169"/>
                    <a:gd name="connsiteY50" fmla="*/ 1497513 h 1516602"/>
                    <a:gd name="connsiteX51" fmla="*/ 396804 w 1031169"/>
                    <a:gd name="connsiteY51" fmla="*/ 1491798 h 1516602"/>
                    <a:gd name="connsiteX52" fmla="*/ 398709 w 1031169"/>
                    <a:gd name="connsiteY52" fmla="*/ 1474653 h 1516602"/>
                    <a:gd name="connsiteX53" fmla="*/ 400614 w 1031169"/>
                    <a:gd name="connsiteY53" fmla="*/ 1461318 h 1516602"/>
                    <a:gd name="connsiteX54" fmla="*/ 404424 w 1031169"/>
                    <a:gd name="connsiteY54" fmla="*/ 1404168 h 1516602"/>
                    <a:gd name="connsiteX55" fmla="*/ 410139 w 1031169"/>
                    <a:gd name="connsiteY55" fmla="*/ 1392738 h 1516602"/>
                    <a:gd name="connsiteX56" fmla="*/ 413949 w 1031169"/>
                    <a:gd name="connsiteY56" fmla="*/ 1379403 h 1516602"/>
                    <a:gd name="connsiteX57" fmla="*/ 415854 w 1031169"/>
                    <a:gd name="connsiteY57" fmla="*/ 1373688 h 1516602"/>
                    <a:gd name="connsiteX58" fmla="*/ 417759 w 1031169"/>
                    <a:gd name="connsiteY58" fmla="*/ 1360353 h 1516602"/>
                    <a:gd name="connsiteX59" fmla="*/ 421569 w 1031169"/>
                    <a:gd name="connsiteY59" fmla="*/ 1348923 h 1516602"/>
                    <a:gd name="connsiteX60" fmla="*/ 427284 w 1031169"/>
                    <a:gd name="connsiteY60" fmla="*/ 1335588 h 1516602"/>
                    <a:gd name="connsiteX61" fmla="*/ 467289 w 1031169"/>
                    <a:gd name="connsiteY61" fmla="*/ 1265103 h 1516602"/>
                    <a:gd name="connsiteX62" fmla="*/ 528455 w 1031169"/>
                    <a:gd name="connsiteY62" fmla="*/ 1230091 h 1516602"/>
                    <a:gd name="connsiteX63" fmla="*/ 601154 w 1031169"/>
                    <a:gd name="connsiteY63" fmla="*/ 1221700 h 1516602"/>
                    <a:gd name="connsiteX64" fmla="*/ 720654 w 1031169"/>
                    <a:gd name="connsiteY64" fmla="*/ 1316538 h 1516602"/>
                    <a:gd name="connsiteX65" fmla="*/ 733989 w 1031169"/>
                    <a:gd name="connsiteY65" fmla="*/ 1326063 h 1516602"/>
                    <a:gd name="connsiteX66" fmla="*/ 743514 w 1031169"/>
                    <a:gd name="connsiteY66" fmla="*/ 1327968 h 1516602"/>
                    <a:gd name="connsiteX67" fmla="*/ 749229 w 1031169"/>
                    <a:gd name="connsiteY67" fmla="*/ 1329873 h 1516602"/>
                    <a:gd name="connsiteX68" fmla="*/ 762564 w 1031169"/>
                    <a:gd name="connsiteY68" fmla="*/ 1335588 h 1516602"/>
                    <a:gd name="connsiteX69" fmla="*/ 777804 w 1031169"/>
                    <a:gd name="connsiteY69" fmla="*/ 1333683 h 1516602"/>
                    <a:gd name="connsiteX70" fmla="*/ 789234 w 1031169"/>
                    <a:gd name="connsiteY70" fmla="*/ 1327968 h 1516602"/>
                    <a:gd name="connsiteX71" fmla="*/ 794949 w 1031169"/>
                    <a:gd name="connsiteY71" fmla="*/ 1326063 h 1516602"/>
                    <a:gd name="connsiteX72" fmla="*/ 802569 w 1031169"/>
                    <a:gd name="connsiteY72" fmla="*/ 1308918 h 1516602"/>
                    <a:gd name="connsiteX73" fmla="*/ 800664 w 1031169"/>
                    <a:gd name="connsiteY73" fmla="*/ 1284153 h 1516602"/>
                    <a:gd name="connsiteX74" fmla="*/ 798759 w 1031169"/>
                    <a:gd name="connsiteY74" fmla="*/ 1278438 h 1516602"/>
                    <a:gd name="connsiteX75" fmla="*/ 796854 w 1031169"/>
                    <a:gd name="connsiteY75" fmla="*/ 1270818 h 1516602"/>
                    <a:gd name="connsiteX76" fmla="*/ 783519 w 1031169"/>
                    <a:gd name="connsiteY76" fmla="*/ 1253673 h 1516602"/>
                    <a:gd name="connsiteX77" fmla="*/ 773994 w 1031169"/>
                    <a:gd name="connsiteY77" fmla="*/ 1247958 h 1516602"/>
                    <a:gd name="connsiteX78" fmla="*/ 648264 w 1031169"/>
                    <a:gd name="connsiteY78" fmla="*/ 1156518 h 1516602"/>
                    <a:gd name="connsiteX79" fmla="*/ 644454 w 1031169"/>
                    <a:gd name="connsiteY79" fmla="*/ 1139373 h 1516602"/>
                    <a:gd name="connsiteX80" fmla="*/ 646359 w 1031169"/>
                    <a:gd name="connsiteY80" fmla="*/ 1131753 h 1516602"/>
                    <a:gd name="connsiteX81" fmla="*/ 650169 w 1031169"/>
                    <a:gd name="connsiteY81" fmla="*/ 1114608 h 1516602"/>
                    <a:gd name="connsiteX82" fmla="*/ 653979 w 1031169"/>
                    <a:gd name="connsiteY82" fmla="*/ 1108893 h 1516602"/>
                    <a:gd name="connsiteX83" fmla="*/ 655884 w 1031169"/>
                    <a:gd name="connsiteY83" fmla="*/ 1103178 h 1516602"/>
                    <a:gd name="connsiteX84" fmla="*/ 661599 w 1031169"/>
                    <a:gd name="connsiteY84" fmla="*/ 1101273 h 1516602"/>
                    <a:gd name="connsiteX85" fmla="*/ 671124 w 1031169"/>
                    <a:gd name="connsiteY85" fmla="*/ 1089843 h 1516602"/>
                    <a:gd name="connsiteX86" fmla="*/ 724464 w 1031169"/>
                    <a:gd name="connsiteY86" fmla="*/ 1082223 h 1516602"/>
                    <a:gd name="connsiteX87" fmla="*/ 842574 w 1031169"/>
                    <a:gd name="connsiteY87" fmla="*/ 1084128 h 1516602"/>
                    <a:gd name="connsiteX88" fmla="*/ 871149 w 1031169"/>
                    <a:gd name="connsiteY88" fmla="*/ 1086033 h 1516602"/>
                    <a:gd name="connsiteX89" fmla="*/ 899724 w 1031169"/>
                    <a:gd name="connsiteY89" fmla="*/ 1091748 h 1516602"/>
                    <a:gd name="connsiteX90" fmla="*/ 922584 w 1031169"/>
                    <a:gd name="connsiteY90" fmla="*/ 1095558 h 1516602"/>
                    <a:gd name="connsiteX91" fmla="*/ 951159 w 1031169"/>
                    <a:gd name="connsiteY91" fmla="*/ 1101273 h 1516602"/>
                    <a:gd name="connsiteX92" fmla="*/ 956874 w 1031169"/>
                    <a:gd name="connsiteY92" fmla="*/ 1101273 h 1516602"/>
                    <a:gd name="connsiteX93" fmla="*/ 1002594 w 1031169"/>
                    <a:gd name="connsiteY93" fmla="*/ 1099368 h 1516602"/>
                    <a:gd name="connsiteX94" fmla="*/ 1031169 w 1031169"/>
                    <a:gd name="connsiteY94" fmla="*/ 1091748 h 1516602"/>
                    <a:gd name="connsiteX95" fmla="*/ 1003378 w 1031169"/>
                    <a:gd name="connsiteY95" fmla="*/ 1065958 h 1516602"/>
                    <a:gd name="connsiteX96" fmla="*/ 970209 w 1031169"/>
                    <a:gd name="connsiteY96" fmla="*/ 1044123 h 1516602"/>
                    <a:gd name="connsiteX97" fmla="*/ 962589 w 1031169"/>
                    <a:gd name="connsiteY97" fmla="*/ 1042218 h 1516602"/>
                    <a:gd name="connsiteX98" fmla="*/ 935919 w 1031169"/>
                    <a:gd name="connsiteY98" fmla="*/ 1034598 h 1516602"/>
                    <a:gd name="connsiteX99" fmla="*/ 825429 w 1031169"/>
                    <a:gd name="connsiteY99" fmla="*/ 1034598 h 1516602"/>
                    <a:gd name="connsiteX100" fmla="*/ 730179 w 1031169"/>
                    <a:gd name="connsiteY100" fmla="*/ 1038408 h 1516602"/>
                    <a:gd name="connsiteX101" fmla="*/ 669219 w 1031169"/>
                    <a:gd name="connsiteY101" fmla="*/ 1046028 h 1516602"/>
                    <a:gd name="connsiteX102" fmla="*/ 646359 w 1031169"/>
                    <a:gd name="connsiteY102" fmla="*/ 1049838 h 1516602"/>
                    <a:gd name="connsiteX103" fmla="*/ 642549 w 1031169"/>
                    <a:gd name="connsiteY103" fmla="*/ 1038408 h 1516602"/>
                    <a:gd name="connsiteX104" fmla="*/ 640644 w 1031169"/>
                    <a:gd name="connsiteY104" fmla="*/ 1032693 h 1516602"/>
                    <a:gd name="connsiteX105" fmla="*/ 642549 w 1031169"/>
                    <a:gd name="connsiteY105" fmla="*/ 1015548 h 1516602"/>
                    <a:gd name="connsiteX106" fmla="*/ 644454 w 1031169"/>
                    <a:gd name="connsiteY106" fmla="*/ 1009833 h 1516602"/>
                    <a:gd name="connsiteX107" fmla="*/ 661599 w 1031169"/>
                    <a:gd name="connsiteY107" fmla="*/ 1000308 h 1516602"/>
                    <a:gd name="connsiteX108" fmla="*/ 673029 w 1031169"/>
                    <a:gd name="connsiteY108" fmla="*/ 992688 h 1516602"/>
                    <a:gd name="connsiteX109" fmla="*/ 674934 w 1031169"/>
                    <a:gd name="connsiteY109" fmla="*/ 986973 h 1516602"/>
                    <a:gd name="connsiteX110" fmla="*/ 680649 w 1031169"/>
                    <a:gd name="connsiteY110" fmla="*/ 985068 h 1516602"/>
                    <a:gd name="connsiteX111" fmla="*/ 686364 w 1031169"/>
                    <a:gd name="connsiteY111" fmla="*/ 981258 h 1516602"/>
                    <a:gd name="connsiteX112" fmla="*/ 695889 w 1031169"/>
                    <a:gd name="connsiteY112" fmla="*/ 971733 h 1516602"/>
                    <a:gd name="connsiteX113" fmla="*/ 705414 w 1031169"/>
                    <a:gd name="connsiteY113" fmla="*/ 960303 h 1516602"/>
                    <a:gd name="connsiteX114" fmla="*/ 716844 w 1031169"/>
                    <a:gd name="connsiteY114" fmla="*/ 952683 h 1516602"/>
                    <a:gd name="connsiteX115" fmla="*/ 732084 w 1031169"/>
                    <a:gd name="connsiteY115" fmla="*/ 939348 h 1516602"/>
                    <a:gd name="connsiteX116" fmla="*/ 741609 w 1031169"/>
                    <a:gd name="connsiteY116" fmla="*/ 927918 h 1516602"/>
                    <a:gd name="connsiteX117" fmla="*/ 753039 w 1031169"/>
                    <a:gd name="connsiteY117" fmla="*/ 918393 h 1516602"/>
                    <a:gd name="connsiteX118" fmla="*/ 758754 w 1031169"/>
                    <a:gd name="connsiteY118" fmla="*/ 906963 h 1516602"/>
                    <a:gd name="connsiteX119" fmla="*/ 760659 w 1031169"/>
                    <a:gd name="connsiteY119" fmla="*/ 901248 h 1516602"/>
                    <a:gd name="connsiteX120" fmla="*/ 766374 w 1031169"/>
                    <a:gd name="connsiteY120" fmla="*/ 889818 h 1516602"/>
                    <a:gd name="connsiteX121" fmla="*/ 764469 w 1031169"/>
                    <a:gd name="connsiteY121" fmla="*/ 874578 h 1516602"/>
                    <a:gd name="connsiteX122" fmla="*/ 758754 w 1031169"/>
                    <a:gd name="connsiteY122" fmla="*/ 872673 h 1516602"/>
                    <a:gd name="connsiteX123" fmla="*/ 737799 w 1031169"/>
                    <a:gd name="connsiteY123" fmla="*/ 874578 h 1516602"/>
                    <a:gd name="connsiteX124" fmla="*/ 732084 w 1031169"/>
                    <a:gd name="connsiteY124" fmla="*/ 878388 h 1516602"/>
                    <a:gd name="connsiteX125" fmla="*/ 699699 w 1031169"/>
                    <a:gd name="connsiteY125" fmla="*/ 899343 h 1516602"/>
                    <a:gd name="connsiteX126" fmla="*/ 595181 w 1031169"/>
                    <a:gd name="connsiteY126" fmla="*/ 957831 h 1516602"/>
                    <a:gd name="connsiteX127" fmla="*/ 507294 w 1031169"/>
                    <a:gd name="connsiteY127" fmla="*/ 847908 h 1516602"/>
                    <a:gd name="connsiteX128" fmla="*/ 503484 w 1031169"/>
                    <a:gd name="connsiteY128" fmla="*/ 358323 h 1516602"/>
                    <a:gd name="connsiteX129" fmla="*/ 499674 w 1031169"/>
                    <a:gd name="connsiteY129" fmla="*/ 66858 h 1516602"/>
                    <a:gd name="connsiteX130" fmla="*/ 490149 w 1031169"/>
                    <a:gd name="connsiteY130" fmla="*/ 40188 h 1516602"/>
                    <a:gd name="connsiteX131" fmla="*/ 488244 w 1031169"/>
                    <a:gd name="connsiteY131" fmla="*/ 34473 h 1516602"/>
                    <a:gd name="connsiteX132" fmla="*/ 484434 w 1031169"/>
                    <a:gd name="connsiteY132" fmla="*/ 28758 h 1516602"/>
                    <a:gd name="connsiteX133" fmla="*/ 478719 w 1031169"/>
                    <a:gd name="connsiteY133" fmla="*/ 17328 h 1516602"/>
                    <a:gd name="connsiteX134" fmla="*/ 473004 w 1031169"/>
                    <a:gd name="connsiteY134" fmla="*/ 13518 h 1516602"/>
                    <a:gd name="connsiteX135" fmla="*/ 469194 w 1031169"/>
                    <a:gd name="connsiteY135" fmla="*/ 7803 h 1516602"/>
                    <a:gd name="connsiteX136" fmla="*/ 429189 w 1031169"/>
                    <a:gd name="connsiteY136" fmla="*/ 11613 h 1516602"/>
                    <a:gd name="connsiteX137" fmla="*/ 425379 w 1031169"/>
                    <a:gd name="connsiteY137" fmla="*/ 78288 h 1516602"/>
                    <a:gd name="connsiteX138" fmla="*/ 425379 w 1031169"/>
                    <a:gd name="connsiteY138" fmla="*/ 84003 h 1516602"/>
                    <a:gd name="connsiteX139" fmla="*/ 429189 w 1031169"/>
                    <a:gd name="connsiteY139" fmla="*/ 238308 h 1516602"/>
                    <a:gd name="connsiteX140" fmla="*/ 440619 w 1031169"/>
                    <a:gd name="connsiteY140" fmla="*/ 421188 h 1516602"/>
                    <a:gd name="connsiteX141" fmla="*/ 435265 w 1031169"/>
                    <a:gd name="connsiteY141" fmla="*/ 718368 h 1516602"/>
                    <a:gd name="connsiteX142" fmla="*/ 435059 w 1031169"/>
                    <a:gd name="connsiteY142" fmla="*/ 799046 h 1516602"/>
                    <a:gd name="connsiteX143" fmla="*/ 430322 w 1031169"/>
                    <a:gd name="connsiteY143" fmla="*/ 879006 h 1516602"/>
                    <a:gd name="connsiteX0" fmla="*/ 430322 w 1031169"/>
                    <a:gd name="connsiteY0" fmla="*/ 879006 h 1516602"/>
                    <a:gd name="connsiteX1" fmla="*/ 392427 w 1031169"/>
                    <a:gd name="connsiteY1" fmla="*/ 931934 h 1516602"/>
                    <a:gd name="connsiteX2" fmla="*/ 312984 w 1031169"/>
                    <a:gd name="connsiteY2" fmla="*/ 966018 h 1516602"/>
                    <a:gd name="connsiteX3" fmla="*/ 240645 w 1031169"/>
                    <a:gd name="connsiteY3" fmla="*/ 957266 h 1516602"/>
                    <a:gd name="connsiteX4" fmla="*/ 181539 w 1031169"/>
                    <a:gd name="connsiteY4" fmla="*/ 937443 h 1516602"/>
                    <a:gd name="connsiteX5" fmla="*/ 116769 w 1031169"/>
                    <a:gd name="connsiteY5" fmla="*/ 903153 h 1516602"/>
                    <a:gd name="connsiteX6" fmla="*/ 59619 w 1031169"/>
                    <a:gd name="connsiteY6" fmla="*/ 874578 h 1516602"/>
                    <a:gd name="connsiteX7" fmla="*/ 46284 w 1031169"/>
                    <a:gd name="connsiteY7" fmla="*/ 895533 h 1516602"/>
                    <a:gd name="connsiteX8" fmla="*/ 50094 w 1031169"/>
                    <a:gd name="connsiteY8" fmla="*/ 933633 h 1516602"/>
                    <a:gd name="connsiteX9" fmla="*/ 53904 w 1031169"/>
                    <a:gd name="connsiteY9" fmla="*/ 939348 h 1516602"/>
                    <a:gd name="connsiteX10" fmla="*/ 59619 w 1031169"/>
                    <a:gd name="connsiteY10" fmla="*/ 943158 h 1516602"/>
                    <a:gd name="connsiteX11" fmla="*/ 63429 w 1031169"/>
                    <a:gd name="connsiteY11" fmla="*/ 948873 h 1516602"/>
                    <a:gd name="connsiteX12" fmla="*/ 80574 w 1031169"/>
                    <a:gd name="connsiteY12" fmla="*/ 958398 h 1516602"/>
                    <a:gd name="connsiteX13" fmla="*/ 166299 w 1031169"/>
                    <a:gd name="connsiteY13" fmla="*/ 979353 h 1516602"/>
                    <a:gd name="connsiteX14" fmla="*/ 267264 w 1031169"/>
                    <a:gd name="connsiteY14" fmla="*/ 1021263 h 1516602"/>
                    <a:gd name="connsiteX15" fmla="*/ 278694 w 1031169"/>
                    <a:gd name="connsiteY15" fmla="*/ 1076508 h 1516602"/>
                    <a:gd name="connsiteX16" fmla="*/ 264381 w 1031169"/>
                    <a:gd name="connsiteY16" fmla="*/ 1119397 h 1516602"/>
                    <a:gd name="connsiteX17" fmla="*/ 186224 w 1031169"/>
                    <a:gd name="connsiteY17" fmla="*/ 1150391 h 1516602"/>
                    <a:gd name="connsiteX18" fmla="*/ 27234 w 1031169"/>
                    <a:gd name="connsiteY18" fmla="*/ 1154613 h 1516602"/>
                    <a:gd name="connsiteX19" fmla="*/ 15804 w 1031169"/>
                    <a:gd name="connsiteY19" fmla="*/ 1160328 h 1516602"/>
                    <a:gd name="connsiteX20" fmla="*/ 6279 w 1031169"/>
                    <a:gd name="connsiteY20" fmla="*/ 1169853 h 1516602"/>
                    <a:gd name="connsiteX21" fmla="*/ 4374 w 1031169"/>
                    <a:gd name="connsiteY21" fmla="*/ 1175568 h 1516602"/>
                    <a:gd name="connsiteX22" fmla="*/ 564 w 1031169"/>
                    <a:gd name="connsiteY22" fmla="*/ 1181283 h 1516602"/>
                    <a:gd name="connsiteX23" fmla="*/ 6279 w 1031169"/>
                    <a:gd name="connsiteY23" fmla="*/ 1213668 h 1516602"/>
                    <a:gd name="connsiteX24" fmla="*/ 11994 w 1031169"/>
                    <a:gd name="connsiteY24" fmla="*/ 1217478 h 1516602"/>
                    <a:gd name="connsiteX25" fmla="*/ 17709 w 1031169"/>
                    <a:gd name="connsiteY25" fmla="*/ 1219383 h 1516602"/>
                    <a:gd name="connsiteX26" fmla="*/ 145344 w 1031169"/>
                    <a:gd name="connsiteY26" fmla="*/ 1217478 h 1516602"/>
                    <a:gd name="connsiteX27" fmla="*/ 239202 w 1031169"/>
                    <a:gd name="connsiteY27" fmla="*/ 1214801 h 1516602"/>
                    <a:gd name="connsiteX28" fmla="*/ 318699 w 1031169"/>
                    <a:gd name="connsiteY28" fmla="*/ 1217478 h 1516602"/>
                    <a:gd name="connsiteX29" fmla="*/ 330129 w 1031169"/>
                    <a:gd name="connsiteY29" fmla="*/ 1223193 h 1516602"/>
                    <a:gd name="connsiteX30" fmla="*/ 333939 w 1031169"/>
                    <a:gd name="connsiteY30" fmla="*/ 1228908 h 1516602"/>
                    <a:gd name="connsiteX31" fmla="*/ 339654 w 1031169"/>
                    <a:gd name="connsiteY31" fmla="*/ 1230813 h 1516602"/>
                    <a:gd name="connsiteX32" fmla="*/ 351084 w 1031169"/>
                    <a:gd name="connsiteY32" fmla="*/ 1238433 h 1516602"/>
                    <a:gd name="connsiteX33" fmla="*/ 356799 w 1031169"/>
                    <a:gd name="connsiteY33" fmla="*/ 1242243 h 1516602"/>
                    <a:gd name="connsiteX34" fmla="*/ 360609 w 1031169"/>
                    <a:gd name="connsiteY34" fmla="*/ 1247958 h 1516602"/>
                    <a:gd name="connsiteX35" fmla="*/ 366324 w 1031169"/>
                    <a:gd name="connsiteY35" fmla="*/ 1259388 h 1516602"/>
                    <a:gd name="connsiteX36" fmla="*/ 362514 w 1031169"/>
                    <a:gd name="connsiteY36" fmla="*/ 1286058 h 1516602"/>
                    <a:gd name="connsiteX37" fmla="*/ 358704 w 1031169"/>
                    <a:gd name="connsiteY37" fmla="*/ 1291773 h 1516602"/>
                    <a:gd name="connsiteX38" fmla="*/ 356799 w 1031169"/>
                    <a:gd name="connsiteY38" fmla="*/ 1297488 h 1516602"/>
                    <a:gd name="connsiteX39" fmla="*/ 352989 w 1031169"/>
                    <a:gd name="connsiteY39" fmla="*/ 1303203 h 1516602"/>
                    <a:gd name="connsiteX40" fmla="*/ 351084 w 1031169"/>
                    <a:gd name="connsiteY40" fmla="*/ 1308918 h 1516602"/>
                    <a:gd name="connsiteX41" fmla="*/ 347274 w 1031169"/>
                    <a:gd name="connsiteY41" fmla="*/ 1314633 h 1516602"/>
                    <a:gd name="connsiteX42" fmla="*/ 330129 w 1031169"/>
                    <a:gd name="connsiteY42" fmla="*/ 1381308 h 1516602"/>
                    <a:gd name="connsiteX43" fmla="*/ 328224 w 1031169"/>
                    <a:gd name="connsiteY43" fmla="*/ 1432743 h 1516602"/>
                    <a:gd name="connsiteX44" fmla="*/ 330129 w 1031169"/>
                    <a:gd name="connsiteY44" fmla="*/ 1457508 h 1516602"/>
                    <a:gd name="connsiteX45" fmla="*/ 332034 w 1031169"/>
                    <a:gd name="connsiteY45" fmla="*/ 1463223 h 1516602"/>
                    <a:gd name="connsiteX46" fmla="*/ 335844 w 1031169"/>
                    <a:gd name="connsiteY46" fmla="*/ 1467033 h 1516602"/>
                    <a:gd name="connsiteX47" fmla="*/ 364419 w 1031169"/>
                    <a:gd name="connsiteY47" fmla="*/ 1512753 h 1516602"/>
                    <a:gd name="connsiteX48" fmla="*/ 387279 w 1031169"/>
                    <a:gd name="connsiteY48" fmla="*/ 1514658 h 1516602"/>
                    <a:gd name="connsiteX49" fmla="*/ 392994 w 1031169"/>
                    <a:gd name="connsiteY49" fmla="*/ 1508943 h 1516602"/>
                    <a:gd name="connsiteX50" fmla="*/ 394899 w 1031169"/>
                    <a:gd name="connsiteY50" fmla="*/ 1497513 h 1516602"/>
                    <a:gd name="connsiteX51" fmla="*/ 396804 w 1031169"/>
                    <a:gd name="connsiteY51" fmla="*/ 1491798 h 1516602"/>
                    <a:gd name="connsiteX52" fmla="*/ 398709 w 1031169"/>
                    <a:gd name="connsiteY52" fmla="*/ 1474653 h 1516602"/>
                    <a:gd name="connsiteX53" fmla="*/ 400614 w 1031169"/>
                    <a:gd name="connsiteY53" fmla="*/ 1461318 h 1516602"/>
                    <a:gd name="connsiteX54" fmla="*/ 404424 w 1031169"/>
                    <a:gd name="connsiteY54" fmla="*/ 1404168 h 1516602"/>
                    <a:gd name="connsiteX55" fmla="*/ 410139 w 1031169"/>
                    <a:gd name="connsiteY55" fmla="*/ 1392738 h 1516602"/>
                    <a:gd name="connsiteX56" fmla="*/ 413949 w 1031169"/>
                    <a:gd name="connsiteY56" fmla="*/ 1379403 h 1516602"/>
                    <a:gd name="connsiteX57" fmla="*/ 415854 w 1031169"/>
                    <a:gd name="connsiteY57" fmla="*/ 1373688 h 1516602"/>
                    <a:gd name="connsiteX58" fmla="*/ 417759 w 1031169"/>
                    <a:gd name="connsiteY58" fmla="*/ 1360353 h 1516602"/>
                    <a:gd name="connsiteX59" fmla="*/ 421569 w 1031169"/>
                    <a:gd name="connsiteY59" fmla="*/ 1348923 h 1516602"/>
                    <a:gd name="connsiteX60" fmla="*/ 427284 w 1031169"/>
                    <a:gd name="connsiteY60" fmla="*/ 1335588 h 1516602"/>
                    <a:gd name="connsiteX61" fmla="*/ 467289 w 1031169"/>
                    <a:gd name="connsiteY61" fmla="*/ 1265103 h 1516602"/>
                    <a:gd name="connsiteX62" fmla="*/ 528455 w 1031169"/>
                    <a:gd name="connsiteY62" fmla="*/ 1230091 h 1516602"/>
                    <a:gd name="connsiteX63" fmla="*/ 601154 w 1031169"/>
                    <a:gd name="connsiteY63" fmla="*/ 1221700 h 1516602"/>
                    <a:gd name="connsiteX64" fmla="*/ 720654 w 1031169"/>
                    <a:gd name="connsiteY64" fmla="*/ 1316538 h 1516602"/>
                    <a:gd name="connsiteX65" fmla="*/ 733989 w 1031169"/>
                    <a:gd name="connsiteY65" fmla="*/ 1326063 h 1516602"/>
                    <a:gd name="connsiteX66" fmla="*/ 743514 w 1031169"/>
                    <a:gd name="connsiteY66" fmla="*/ 1327968 h 1516602"/>
                    <a:gd name="connsiteX67" fmla="*/ 749229 w 1031169"/>
                    <a:gd name="connsiteY67" fmla="*/ 1329873 h 1516602"/>
                    <a:gd name="connsiteX68" fmla="*/ 762564 w 1031169"/>
                    <a:gd name="connsiteY68" fmla="*/ 1335588 h 1516602"/>
                    <a:gd name="connsiteX69" fmla="*/ 777804 w 1031169"/>
                    <a:gd name="connsiteY69" fmla="*/ 1333683 h 1516602"/>
                    <a:gd name="connsiteX70" fmla="*/ 789234 w 1031169"/>
                    <a:gd name="connsiteY70" fmla="*/ 1327968 h 1516602"/>
                    <a:gd name="connsiteX71" fmla="*/ 794949 w 1031169"/>
                    <a:gd name="connsiteY71" fmla="*/ 1326063 h 1516602"/>
                    <a:gd name="connsiteX72" fmla="*/ 802569 w 1031169"/>
                    <a:gd name="connsiteY72" fmla="*/ 1308918 h 1516602"/>
                    <a:gd name="connsiteX73" fmla="*/ 800664 w 1031169"/>
                    <a:gd name="connsiteY73" fmla="*/ 1284153 h 1516602"/>
                    <a:gd name="connsiteX74" fmla="*/ 798759 w 1031169"/>
                    <a:gd name="connsiteY74" fmla="*/ 1278438 h 1516602"/>
                    <a:gd name="connsiteX75" fmla="*/ 796854 w 1031169"/>
                    <a:gd name="connsiteY75" fmla="*/ 1270818 h 1516602"/>
                    <a:gd name="connsiteX76" fmla="*/ 783519 w 1031169"/>
                    <a:gd name="connsiteY76" fmla="*/ 1253673 h 1516602"/>
                    <a:gd name="connsiteX77" fmla="*/ 773994 w 1031169"/>
                    <a:gd name="connsiteY77" fmla="*/ 1247958 h 1516602"/>
                    <a:gd name="connsiteX78" fmla="*/ 648264 w 1031169"/>
                    <a:gd name="connsiteY78" fmla="*/ 1156518 h 1516602"/>
                    <a:gd name="connsiteX79" fmla="*/ 644454 w 1031169"/>
                    <a:gd name="connsiteY79" fmla="*/ 1139373 h 1516602"/>
                    <a:gd name="connsiteX80" fmla="*/ 646359 w 1031169"/>
                    <a:gd name="connsiteY80" fmla="*/ 1131753 h 1516602"/>
                    <a:gd name="connsiteX81" fmla="*/ 650169 w 1031169"/>
                    <a:gd name="connsiteY81" fmla="*/ 1114608 h 1516602"/>
                    <a:gd name="connsiteX82" fmla="*/ 653979 w 1031169"/>
                    <a:gd name="connsiteY82" fmla="*/ 1108893 h 1516602"/>
                    <a:gd name="connsiteX83" fmla="*/ 655884 w 1031169"/>
                    <a:gd name="connsiteY83" fmla="*/ 1103178 h 1516602"/>
                    <a:gd name="connsiteX84" fmla="*/ 661599 w 1031169"/>
                    <a:gd name="connsiteY84" fmla="*/ 1101273 h 1516602"/>
                    <a:gd name="connsiteX85" fmla="*/ 671124 w 1031169"/>
                    <a:gd name="connsiteY85" fmla="*/ 1089843 h 1516602"/>
                    <a:gd name="connsiteX86" fmla="*/ 724464 w 1031169"/>
                    <a:gd name="connsiteY86" fmla="*/ 1082223 h 1516602"/>
                    <a:gd name="connsiteX87" fmla="*/ 842574 w 1031169"/>
                    <a:gd name="connsiteY87" fmla="*/ 1084128 h 1516602"/>
                    <a:gd name="connsiteX88" fmla="*/ 871149 w 1031169"/>
                    <a:gd name="connsiteY88" fmla="*/ 1086033 h 1516602"/>
                    <a:gd name="connsiteX89" fmla="*/ 899724 w 1031169"/>
                    <a:gd name="connsiteY89" fmla="*/ 1091748 h 1516602"/>
                    <a:gd name="connsiteX90" fmla="*/ 922584 w 1031169"/>
                    <a:gd name="connsiteY90" fmla="*/ 1095558 h 1516602"/>
                    <a:gd name="connsiteX91" fmla="*/ 951159 w 1031169"/>
                    <a:gd name="connsiteY91" fmla="*/ 1101273 h 1516602"/>
                    <a:gd name="connsiteX92" fmla="*/ 956874 w 1031169"/>
                    <a:gd name="connsiteY92" fmla="*/ 1101273 h 1516602"/>
                    <a:gd name="connsiteX93" fmla="*/ 1002594 w 1031169"/>
                    <a:gd name="connsiteY93" fmla="*/ 1099368 h 1516602"/>
                    <a:gd name="connsiteX94" fmla="*/ 1031169 w 1031169"/>
                    <a:gd name="connsiteY94" fmla="*/ 1091748 h 1516602"/>
                    <a:gd name="connsiteX95" fmla="*/ 1003378 w 1031169"/>
                    <a:gd name="connsiteY95" fmla="*/ 1065958 h 1516602"/>
                    <a:gd name="connsiteX96" fmla="*/ 970209 w 1031169"/>
                    <a:gd name="connsiteY96" fmla="*/ 1044123 h 1516602"/>
                    <a:gd name="connsiteX97" fmla="*/ 962589 w 1031169"/>
                    <a:gd name="connsiteY97" fmla="*/ 1042218 h 1516602"/>
                    <a:gd name="connsiteX98" fmla="*/ 935919 w 1031169"/>
                    <a:gd name="connsiteY98" fmla="*/ 1034598 h 1516602"/>
                    <a:gd name="connsiteX99" fmla="*/ 825429 w 1031169"/>
                    <a:gd name="connsiteY99" fmla="*/ 1034598 h 1516602"/>
                    <a:gd name="connsiteX100" fmla="*/ 730179 w 1031169"/>
                    <a:gd name="connsiteY100" fmla="*/ 1038408 h 1516602"/>
                    <a:gd name="connsiteX101" fmla="*/ 669219 w 1031169"/>
                    <a:gd name="connsiteY101" fmla="*/ 1046028 h 1516602"/>
                    <a:gd name="connsiteX102" fmla="*/ 646359 w 1031169"/>
                    <a:gd name="connsiteY102" fmla="*/ 1049838 h 1516602"/>
                    <a:gd name="connsiteX103" fmla="*/ 642549 w 1031169"/>
                    <a:gd name="connsiteY103" fmla="*/ 1038408 h 1516602"/>
                    <a:gd name="connsiteX104" fmla="*/ 640644 w 1031169"/>
                    <a:gd name="connsiteY104" fmla="*/ 1032693 h 1516602"/>
                    <a:gd name="connsiteX105" fmla="*/ 642549 w 1031169"/>
                    <a:gd name="connsiteY105" fmla="*/ 1015548 h 1516602"/>
                    <a:gd name="connsiteX106" fmla="*/ 644454 w 1031169"/>
                    <a:gd name="connsiteY106" fmla="*/ 1009833 h 1516602"/>
                    <a:gd name="connsiteX107" fmla="*/ 673029 w 1031169"/>
                    <a:gd name="connsiteY107" fmla="*/ 992688 h 1516602"/>
                    <a:gd name="connsiteX108" fmla="*/ 674934 w 1031169"/>
                    <a:gd name="connsiteY108" fmla="*/ 986973 h 1516602"/>
                    <a:gd name="connsiteX109" fmla="*/ 680649 w 1031169"/>
                    <a:gd name="connsiteY109" fmla="*/ 985068 h 1516602"/>
                    <a:gd name="connsiteX110" fmla="*/ 686364 w 1031169"/>
                    <a:gd name="connsiteY110" fmla="*/ 981258 h 1516602"/>
                    <a:gd name="connsiteX111" fmla="*/ 695889 w 1031169"/>
                    <a:gd name="connsiteY111" fmla="*/ 971733 h 1516602"/>
                    <a:gd name="connsiteX112" fmla="*/ 705414 w 1031169"/>
                    <a:gd name="connsiteY112" fmla="*/ 960303 h 1516602"/>
                    <a:gd name="connsiteX113" fmla="*/ 716844 w 1031169"/>
                    <a:gd name="connsiteY113" fmla="*/ 952683 h 1516602"/>
                    <a:gd name="connsiteX114" fmla="*/ 732084 w 1031169"/>
                    <a:gd name="connsiteY114" fmla="*/ 939348 h 1516602"/>
                    <a:gd name="connsiteX115" fmla="*/ 741609 w 1031169"/>
                    <a:gd name="connsiteY115" fmla="*/ 927918 h 1516602"/>
                    <a:gd name="connsiteX116" fmla="*/ 753039 w 1031169"/>
                    <a:gd name="connsiteY116" fmla="*/ 918393 h 1516602"/>
                    <a:gd name="connsiteX117" fmla="*/ 758754 w 1031169"/>
                    <a:gd name="connsiteY117" fmla="*/ 906963 h 1516602"/>
                    <a:gd name="connsiteX118" fmla="*/ 760659 w 1031169"/>
                    <a:gd name="connsiteY118" fmla="*/ 901248 h 1516602"/>
                    <a:gd name="connsiteX119" fmla="*/ 766374 w 1031169"/>
                    <a:gd name="connsiteY119" fmla="*/ 889818 h 1516602"/>
                    <a:gd name="connsiteX120" fmla="*/ 764469 w 1031169"/>
                    <a:gd name="connsiteY120" fmla="*/ 874578 h 1516602"/>
                    <a:gd name="connsiteX121" fmla="*/ 758754 w 1031169"/>
                    <a:gd name="connsiteY121" fmla="*/ 872673 h 1516602"/>
                    <a:gd name="connsiteX122" fmla="*/ 737799 w 1031169"/>
                    <a:gd name="connsiteY122" fmla="*/ 874578 h 1516602"/>
                    <a:gd name="connsiteX123" fmla="*/ 732084 w 1031169"/>
                    <a:gd name="connsiteY123" fmla="*/ 878388 h 1516602"/>
                    <a:gd name="connsiteX124" fmla="*/ 699699 w 1031169"/>
                    <a:gd name="connsiteY124" fmla="*/ 899343 h 1516602"/>
                    <a:gd name="connsiteX125" fmla="*/ 595181 w 1031169"/>
                    <a:gd name="connsiteY125" fmla="*/ 957831 h 1516602"/>
                    <a:gd name="connsiteX126" fmla="*/ 507294 w 1031169"/>
                    <a:gd name="connsiteY126" fmla="*/ 847908 h 1516602"/>
                    <a:gd name="connsiteX127" fmla="*/ 503484 w 1031169"/>
                    <a:gd name="connsiteY127" fmla="*/ 358323 h 1516602"/>
                    <a:gd name="connsiteX128" fmla="*/ 499674 w 1031169"/>
                    <a:gd name="connsiteY128" fmla="*/ 66858 h 1516602"/>
                    <a:gd name="connsiteX129" fmla="*/ 490149 w 1031169"/>
                    <a:gd name="connsiteY129" fmla="*/ 40188 h 1516602"/>
                    <a:gd name="connsiteX130" fmla="*/ 488244 w 1031169"/>
                    <a:gd name="connsiteY130" fmla="*/ 34473 h 1516602"/>
                    <a:gd name="connsiteX131" fmla="*/ 484434 w 1031169"/>
                    <a:gd name="connsiteY131" fmla="*/ 28758 h 1516602"/>
                    <a:gd name="connsiteX132" fmla="*/ 478719 w 1031169"/>
                    <a:gd name="connsiteY132" fmla="*/ 17328 h 1516602"/>
                    <a:gd name="connsiteX133" fmla="*/ 473004 w 1031169"/>
                    <a:gd name="connsiteY133" fmla="*/ 13518 h 1516602"/>
                    <a:gd name="connsiteX134" fmla="*/ 469194 w 1031169"/>
                    <a:gd name="connsiteY134" fmla="*/ 7803 h 1516602"/>
                    <a:gd name="connsiteX135" fmla="*/ 429189 w 1031169"/>
                    <a:gd name="connsiteY135" fmla="*/ 11613 h 1516602"/>
                    <a:gd name="connsiteX136" fmla="*/ 425379 w 1031169"/>
                    <a:gd name="connsiteY136" fmla="*/ 78288 h 1516602"/>
                    <a:gd name="connsiteX137" fmla="*/ 425379 w 1031169"/>
                    <a:gd name="connsiteY137" fmla="*/ 84003 h 1516602"/>
                    <a:gd name="connsiteX138" fmla="*/ 429189 w 1031169"/>
                    <a:gd name="connsiteY138" fmla="*/ 238308 h 1516602"/>
                    <a:gd name="connsiteX139" fmla="*/ 440619 w 1031169"/>
                    <a:gd name="connsiteY139" fmla="*/ 421188 h 1516602"/>
                    <a:gd name="connsiteX140" fmla="*/ 435265 w 1031169"/>
                    <a:gd name="connsiteY140" fmla="*/ 718368 h 1516602"/>
                    <a:gd name="connsiteX141" fmla="*/ 435059 w 1031169"/>
                    <a:gd name="connsiteY141" fmla="*/ 799046 h 1516602"/>
                    <a:gd name="connsiteX142" fmla="*/ 430322 w 1031169"/>
                    <a:gd name="connsiteY142" fmla="*/ 879006 h 1516602"/>
                    <a:gd name="connsiteX0" fmla="*/ 430322 w 1031169"/>
                    <a:gd name="connsiteY0" fmla="*/ 879006 h 1516602"/>
                    <a:gd name="connsiteX1" fmla="*/ 392427 w 1031169"/>
                    <a:gd name="connsiteY1" fmla="*/ 931934 h 1516602"/>
                    <a:gd name="connsiteX2" fmla="*/ 312984 w 1031169"/>
                    <a:gd name="connsiteY2" fmla="*/ 966018 h 1516602"/>
                    <a:gd name="connsiteX3" fmla="*/ 240645 w 1031169"/>
                    <a:gd name="connsiteY3" fmla="*/ 957266 h 1516602"/>
                    <a:gd name="connsiteX4" fmla="*/ 181539 w 1031169"/>
                    <a:gd name="connsiteY4" fmla="*/ 937443 h 1516602"/>
                    <a:gd name="connsiteX5" fmla="*/ 116769 w 1031169"/>
                    <a:gd name="connsiteY5" fmla="*/ 903153 h 1516602"/>
                    <a:gd name="connsiteX6" fmla="*/ 59619 w 1031169"/>
                    <a:gd name="connsiteY6" fmla="*/ 874578 h 1516602"/>
                    <a:gd name="connsiteX7" fmla="*/ 46284 w 1031169"/>
                    <a:gd name="connsiteY7" fmla="*/ 895533 h 1516602"/>
                    <a:gd name="connsiteX8" fmla="*/ 50094 w 1031169"/>
                    <a:gd name="connsiteY8" fmla="*/ 933633 h 1516602"/>
                    <a:gd name="connsiteX9" fmla="*/ 53904 w 1031169"/>
                    <a:gd name="connsiteY9" fmla="*/ 939348 h 1516602"/>
                    <a:gd name="connsiteX10" fmla="*/ 59619 w 1031169"/>
                    <a:gd name="connsiteY10" fmla="*/ 943158 h 1516602"/>
                    <a:gd name="connsiteX11" fmla="*/ 63429 w 1031169"/>
                    <a:gd name="connsiteY11" fmla="*/ 948873 h 1516602"/>
                    <a:gd name="connsiteX12" fmla="*/ 80574 w 1031169"/>
                    <a:gd name="connsiteY12" fmla="*/ 958398 h 1516602"/>
                    <a:gd name="connsiteX13" fmla="*/ 166299 w 1031169"/>
                    <a:gd name="connsiteY13" fmla="*/ 979353 h 1516602"/>
                    <a:gd name="connsiteX14" fmla="*/ 267264 w 1031169"/>
                    <a:gd name="connsiteY14" fmla="*/ 1021263 h 1516602"/>
                    <a:gd name="connsiteX15" fmla="*/ 278694 w 1031169"/>
                    <a:gd name="connsiteY15" fmla="*/ 1076508 h 1516602"/>
                    <a:gd name="connsiteX16" fmla="*/ 264381 w 1031169"/>
                    <a:gd name="connsiteY16" fmla="*/ 1119397 h 1516602"/>
                    <a:gd name="connsiteX17" fmla="*/ 186224 w 1031169"/>
                    <a:gd name="connsiteY17" fmla="*/ 1150391 h 1516602"/>
                    <a:gd name="connsiteX18" fmla="*/ 27234 w 1031169"/>
                    <a:gd name="connsiteY18" fmla="*/ 1154613 h 1516602"/>
                    <a:gd name="connsiteX19" fmla="*/ 15804 w 1031169"/>
                    <a:gd name="connsiteY19" fmla="*/ 1160328 h 1516602"/>
                    <a:gd name="connsiteX20" fmla="*/ 6279 w 1031169"/>
                    <a:gd name="connsiteY20" fmla="*/ 1169853 h 1516602"/>
                    <a:gd name="connsiteX21" fmla="*/ 4374 w 1031169"/>
                    <a:gd name="connsiteY21" fmla="*/ 1175568 h 1516602"/>
                    <a:gd name="connsiteX22" fmla="*/ 564 w 1031169"/>
                    <a:gd name="connsiteY22" fmla="*/ 1181283 h 1516602"/>
                    <a:gd name="connsiteX23" fmla="*/ 6279 w 1031169"/>
                    <a:gd name="connsiteY23" fmla="*/ 1213668 h 1516602"/>
                    <a:gd name="connsiteX24" fmla="*/ 11994 w 1031169"/>
                    <a:gd name="connsiteY24" fmla="*/ 1217478 h 1516602"/>
                    <a:gd name="connsiteX25" fmla="*/ 17709 w 1031169"/>
                    <a:gd name="connsiteY25" fmla="*/ 1219383 h 1516602"/>
                    <a:gd name="connsiteX26" fmla="*/ 145344 w 1031169"/>
                    <a:gd name="connsiteY26" fmla="*/ 1217478 h 1516602"/>
                    <a:gd name="connsiteX27" fmla="*/ 239202 w 1031169"/>
                    <a:gd name="connsiteY27" fmla="*/ 1214801 h 1516602"/>
                    <a:gd name="connsiteX28" fmla="*/ 318699 w 1031169"/>
                    <a:gd name="connsiteY28" fmla="*/ 1217478 h 1516602"/>
                    <a:gd name="connsiteX29" fmla="*/ 330129 w 1031169"/>
                    <a:gd name="connsiteY29" fmla="*/ 1223193 h 1516602"/>
                    <a:gd name="connsiteX30" fmla="*/ 333939 w 1031169"/>
                    <a:gd name="connsiteY30" fmla="*/ 1228908 h 1516602"/>
                    <a:gd name="connsiteX31" fmla="*/ 339654 w 1031169"/>
                    <a:gd name="connsiteY31" fmla="*/ 1230813 h 1516602"/>
                    <a:gd name="connsiteX32" fmla="*/ 351084 w 1031169"/>
                    <a:gd name="connsiteY32" fmla="*/ 1238433 h 1516602"/>
                    <a:gd name="connsiteX33" fmla="*/ 356799 w 1031169"/>
                    <a:gd name="connsiteY33" fmla="*/ 1242243 h 1516602"/>
                    <a:gd name="connsiteX34" fmla="*/ 360609 w 1031169"/>
                    <a:gd name="connsiteY34" fmla="*/ 1247958 h 1516602"/>
                    <a:gd name="connsiteX35" fmla="*/ 366324 w 1031169"/>
                    <a:gd name="connsiteY35" fmla="*/ 1259388 h 1516602"/>
                    <a:gd name="connsiteX36" fmla="*/ 362514 w 1031169"/>
                    <a:gd name="connsiteY36" fmla="*/ 1286058 h 1516602"/>
                    <a:gd name="connsiteX37" fmla="*/ 358704 w 1031169"/>
                    <a:gd name="connsiteY37" fmla="*/ 1291773 h 1516602"/>
                    <a:gd name="connsiteX38" fmla="*/ 356799 w 1031169"/>
                    <a:gd name="connsiteY38" fmla="*/ 1297488 h 1516602"/>
                    <a:gd name="connsiteX39" fmla="*/ 352989 w 1031169"/>
                    <a:gd name="connsiteY39" fmla="*/ 1303203 h 1516602"/>
                    <a:gd name="connsiteX40" fmla="*/ 351084 w 1031169"/>
                    <a:gd name="connsiteY40" fmla="*/ 1308918 h 1516602"/>
                    <a:gd name="connsiteX41" fmla="*/ 347274 w 1031169"/>
                    <a:gd name="connsiteY41" fmla="*/ 1314633 h 1516602"/>
                    <a:gd name="connsiteX42" fmla="*/ 330129 w 1031169"/>
                    <a:gd name="connsiteY42" fmla="*/ 1381308 h 1516602"/>
                    <a:gd name="connsiteX43" fmla="*/ 328224 w 1031169"/>
                    <a:gd name="connsiteY43" fmla="*/ 1432743 h 1516602"/>
                    <a:gd name="connsiteX44" fmla="*/ 330129 w 1031169"/>
                    <a:gd name="connsiteY44" fmla="*/ 1457508 h 1516602"/>
                    <a:gd name="connsiteX45" fmla="*/ 332034 w 1031169"/>
                    <a:gd name="connsiteY45" fmla="*/ 1463223 h 1516602"/>
                    <a:gd name="connsiteX46" fmla="*/ 335844 w 1031169"/>
                    <a:gd name="connsiteY46" fmla="*/ 1467033 h 1516602"/>
                    <a:gd name="connsiteX47" fmla="*/ 364419 w 1031169"/>
                    <a:gd name="connsiteY47" fmla="*/ 1512753 h 1516602"/>
                    <a:gd name="connsiteX48" fmla="*/ 387279 w 1031169"/>
                    <a:gd name="connsiteY48" fmla="*/ 1514658 h 1516602"/>
                    <a:gd name="connsiteX49" fmla="*/ 392994 w 1031169"/>
                    <a:gd name="connsiteY49" fmla="*/ 1508943 h 1516602"/>
                    <a:gd name="connsiteX50" fmla="*/ 394899 w 1031169"/>
                    <a:gd name="connsiteY50" fmla="*/ 1497513 h 1516602"/>
                    <a:gd name="connsiteX51" fmla="*/ 396804 w 1031169"/>
                    <a:gd name="connsiteY51" fmla="*/ 1491798 h 1516602"/>
                    <a:gd name="connsiteX52" fmla="*/ 398709 w 1031169"/>
                    <a:gd name="connsiteY52" fmla="*/ 1474653 h 1516602"/>
                    <a:gd name="connsiteX53" fmla="*/ 400614 w 1031169"/>
                    <a:gd name="connsiteY53" fmla="*/ 1461318 h 1516602"/>
                    <a:gd name="connsiteX54" fmla="*/ 404424 w 1031169"/>
                    <a:gd name="connsiteY54" fmla="*/ 1404168 h 1516602"/>
                    <a:gd name="connsiteX55" fmla="*/ 410139 w 1031169"/>
                    <a:gd name="connsiteY55" fmla="*/ 1392738 h 1516602"/>
                    <a:gd name="connsiteX56" fmla="*/ 413949 w 1031169"/>
                    <a:gd name="connsiteY56" fmla="*/ 1379403 h 1516602"/>
                    <a:gd name="connsiteX57" fmla="*/ 415854 w 1031169"/>
                    <a:gd name="connsiteY57" fmla="*/ 1373688 h 1516602"/>
                    <a:gd name="connsiteX58" fmla="*/ 417759 w 1031169"/>
                    <a:gd name="connsiteY58" fmla="*/ 1360353 h 1516602"/>
                    <a:gd name="connsiteX59" fmla="*/ 421569 w 1031169"/>
                    <a:gd name="connsiteY59" fmla="*/ 1348923 h 1516602"/>
                    <a:gd name="connsiteX60" fmla="*/ 427284 w 1031169"/>
                    <a:gd name="connsiteY60" fmla="*/ 1335588 h 1516602"/>
                    <a:gd name="connsiteX61" fmla="*/ 467289 w 1031169"/>
                    <a:gd name="connsiteY61" fmla="*/ 1265103 h 1516602"/>
                    <a:gd name="connsiteX62" fmla="*/ 528455 w 1031169"/>
                    <a:gd name="connsiteY62" fmla="*/ 1230091 h 1516602"/>
                    <a:gd name="connsiteX63" fmla="*/ 601154 w 1031169"/>
                    <a:gd name="connsiteY63" fmla="*/ 1221700 h 1516602"/>
                    <a:gd name="connsiteX64" fmla="*/ 720654 w 1031169"/>
                    <a:gd name="connsiteY64" fmla="*/ 1316538 h 1516602"/>
                    <a:gd name="connsiteX65" fmla="*/ 733989 w 1031169"/>
                    <a:gd name="connsiteY65" fmla="*/ 1326063 h 1516602"/>
                    <a:gd name="connsiteX66" fmla="*/ 743514 w 1031169"/>
                    <a:gd name="connsiteY66" fmla="*/ 1327968 h 1516602"/>
                    <a:gd name="connsiteX67" fmla="*/ 749229 w 1031169"/>
                    <a:gd name="connsiteY67" fmla="*/ 1329873 h 1516602"/>
                    <a:gd name="connsiteX68" fmla="*/ 762564 w 1031169"/>
                    <a:gd name="connsiteY68" fmla="*/ 1335588 h 1516602"/>
                    <a:gd name="connsiteX69" fmla="*/ 777804 w 1031169"/>
                    <a:gd name="connsiteY69" fmla="*/ 1333683 h 1516602"/>
                    <a:gd name="connsiteX70" fmla="*/ 789234 w 1031169"/>
                    <a:gd name="connsiteY70" fmla="*/ 1327968 h 1516602"/>
                    <a:gd name="connsiteX71" fmla="*/ 794949 w 1031169"/>
                    <a:gd name="connsiteY71" fmla="*/ 1326063 h 1516602"/>
                    <a:gd name="connsiteX72" fmla="*/ 802569 w 1031169"/>
                    <a:gd name="connsiteY72" fmla="*/ 1308918 h 1516602"/>
                    <a:gd name="connsiteX73" fmla="*/ 800664 w 1031169"/>
                    <a:gd name="connsiteY73" fmla="*/ 1284153 h 1516602"/>
                    <a:gd name="connsiteX74" fmla="*/ 798759 w 1031169"/>
                    <a:gd name="connsiteY74" fmla="*/ 1278438 h 1516602"/>
                    <a:gd name="connsiteX75" fmla="*/ 796854 w 1031169"/>
                    <a:gd name="connsiteY75" fmla="*/ 1270818 h 1516602"/>
                    <a:gd name="connsiteX76" fmla="*/ 783519 w 1031169"/>
                    <a:gd name="connsiteY76" fmla="*/ 1253673 h 1516602"/>
                    <a:gd name="connsiteX77" fmla="*/ 773994 w 1031169"/>
                    <a:gd name="connsiteY77" fmla="*/ 1247958 h 1516602"/>
                    <a:gd name="connsiteX78" fmla="*/ 648264 w 1031169"/>
                    <a:gd name="connsiteY78" fmla="*/ 1156518 h 1516602"/>
                    <a:gd name="connsiteX79" fmla="*/ 644454 w 1031169"/>
                    <a:gd name="connsiteY79" fmla="*/ 1139373 h 1516602"/>
                    <a:gd name="connsiteX80" fmla="*/ 646359 w 1031169"/>
                    <a:gd name="connsiteY80" fmla="*/ 1131753 h 1516602"/>
                    <a:gd name="connsiteX81" fmla="*/ 650169 w 1031169"/>
                    <a:gd name="connsiteY81" fmla="*/ 1114608 h 1516602"/>
                    <a:gd name="connsiteX82" fmla="*/ 653979 w 1031169"/>
                    <a:gd name="connsiteY82" fmla="*/ 1108893 h 1516602"/>
                    <a:gd name="connsiteX83" fmla="*/ 655884 w 1031169"/>
                    <a:gd name="connsiteY83" fmla="*/ 1103178 h 1516602"/>
                    <a:gd name="connsiteX84" fmla="*/ 661599 w 1031169"/>
                    <a:gd name="connsiteY84" fmla="*/ 1101273 h 1516602"/>
                    <a:gd name="connsiteX85" fmla="*/ 671124 w 1031169"/>
                    <a:gd name="connsiteY85" fmla="*/ 1089843 h 1516602"/>
                    <a:gd name="connsiteX86" fmla="*/ 724464 w 1031169"/>
                    <a:gd name="connsiteY86" fmla="*/ 1082223 h 1516602"/>
                    <a:gd name="connsiteX87" fmla="*/ 842574 w 1031169"/>
                    <a:gd name="connsiteY87" fmla="*/ 1084128 h 1516602"/>
                    <a:gd name="connsiteX88" fmla="*/ 871149 w 1031169"/>
                    <a:gd name="connsiteY88" fmla="*/ 1086033 h 1516602"/>
                    <a:gd name="connsiteX89" fmla="*/ 899724 w 1031169"/>
                    <a:gd name="connsiteY89" fmla="*/ 1091748 h 1516602"/>
                    <a:gd name="connsiteX90" fmla="*/ 922584 w 1031169"/>
                    <a:gd name="connsiteY90" fmla="*/ 1095558 h 1516602"/>
                    <a:gd name="connsiteX91" fmla="*/ 951159 w 1031169"/>
                    <a:gd name="connsiteY91" fmla="*/ 1101273 h 1516602"/>
                    <a:gd name="connsiteX92" fmla="*/ 956874 w 1031169"/>
                    <a:gd name="connsiteY92" fmla="*/ 1101273 h 1516602"/>
                    <a:gd name="connsiteX93" fmla="*/ 1002594 w 1031169"/>
                    <a:gd name="connsiteY93" fmla="*/ 1099368 h 1516602"/>
                    <a:gd name="connsiteX94" fmla="*/ 1031169 w 1031169"/>
                    <a:gd name="connsiteY94" fmla="*/ 1091748 h 1516602"/>
                    <a:gd name="connsiteX95" fmla="*/ 1003378 w 1031169"/>
                    <a:gd name="connsiteY95" fmla="*/ 1065958 h 1516602"/>
                    <a:gd name="connsiteX96" fmla="*/ 970209 w 1031169"/>
                    <a:gd name="connsiteY96" fmla="*/ 1044123 h 1516602"/>
                    <a:gd name="connsiteX97" fmla="*/ 962589 w 1031169"/>
                    <a:gd name="connsiteY97" fmla="*/ 1042218 h 1516602"/>
                    <a:gd name="connsiteX98" fmla="*/ 935919 w 1031169"/>
                    <a:gd name="connsiteY98" fmla="*/ 1034598 h 1516602"/>
                    <a:gd name="connsiteX99" fmla="*/ 825429 w 1031169"/>
                    <a:gd name="connsiteY99" fmla="*/ 1034598 h 1516602"/>
                    <a:gd name="connsiteX100" fmla="*/ 730179 w 1031169"/>
                    <a:gd name="connsiteY100" fmla="*/ 1038408 h 1516602"/>
                    <a:gd name="connsiteX101" fmla="*/ 669219 w 1031169"/>
                    <a:gd name="connsiteY101" fmla="*/ 1046028 h 1516602"/>
                    <a:gd name="connsiteX102" fmla="*/ 646359 w 1031169"/>
                    <a:gd name="connsiteY102" fmla="*/ 1049838 h 1516602"/>
                    <a:gd name="connsiteX103" fmla="*/ 642549 w 1031169"/>
                    <a:gd name="connsiteY103" fmla="*/ 1038408 h 1516602"/>
                    <a:gd name="connsiteX104" fmla="*/ 640644 w 1031169"/>
                    <a:gd name="connsiteY104" fmla="*/ 1032693 h 1516602"/>
                    <a:gd name="connsiteX105" fmla="*/ 642549 w 1031169"/>
                    <a:gd name="connsiteY105" fmla="*/ 1015548 h 1516602"/>
                    <a:gd name="connsiteX106" fmla="*/ 673029 w 1031169"/>
                    <a:gd name="connsiteY106" fmla="*/ 992688 h 1516602"/>
                    <a:gd name="connsiteX107" fmla="*/ 674934 w 1031169"/>
                    <a:gd name="connsiteY107" fmla="*/ 986973 h 1516602"/>
                    <a:gd name="connsiteX108" fmla="*/ 680649 w 1031169"/>
                    <a:gd name="connsiteY108" fmla="*/ 985068 h 1516602"/>
                    <a:gd name="connsiteX109" fmla="*/ 686364 w 1031169"/>
                    <a:gd name="connsiteY109" fmla="*/ 981258 h 1516602"/>
                    <a:gd name="connsiteX110" fmla="*/ 695889 w 1031169"/>
                    <a:gd name="connsiteY110" fmla="*/ 971733 h 1516602"/>
                    <a:gd name="connsiteX111" fmla="*/ 705414 w 1031169"/>
                    <a:gd name="connsiteY111" fmla="*/ 960303 h 1516602"/>
                    <a:gd name="connsiteX112" fmla="*/ 716844 w 1031169"/>
                    <a:gd name="connsiteY112" fmla="*/ 952683 h 1516602"/>
                    <a:gd name="connsiteX113" fmla="*/ 732084 w 1031169"/>
                    <a:gd name="connsiteY113" fmla="*/ 939348 h 1516602"/>
                    <a:gd name="connsiteX114" fmla="*/ 741609 w 1031169"/>
                    <a:gd name="connsiteY114" fmla="*/ 927918 h 1516602"/>
                    <a:gd name="connsiteX115" fmla="*/ 753039 w 1031169"/>
                    <a:gd name="connsiteY115" fmla="*/ 918393 h 1516602"/>
                    <a:gd name="connsiteX116" fmla="*/ 758754 w 1031169"/>
                    <a:gd name="connsiteY116" fmla="*/ 906963 h 1516602"/>
                    <a:gd name="connsiteX117" fmla="*/ 760659 w 1031169"/>
                    <a:gd name="connsiteY117" fmla="*/ 901248 h 1516602"/>
                    <a:gd name="connsiteX118" fmla="*/ 766374 w 1031169"/>
                    <a:gd name="connsiteY118" fmla="*/ 889818 h 1516602"/>
                    <a:gd name="connsiteX119" fmla="*/ 764469 w 1031169"/>
                    <a:gd name="connsiteY119" fmla="*/ 874578 h 1516602"/>
                    <a:gd name="connsiteX120" fmla="*/ 758754 w 1031169"/>
                    <a:gd name="connsiteY120" fmla="*/ 872673 h 1516602"/>
                    <a:gd name="connsiteX121" fmla="*/ 737799 w 1031169"/>
                    <a:gd name="connsiteY121" fmla="*/ 874578 h 1516602"/>
                    <a:gd name="connsiteX122" fmla="*/ 732084 w 1031169"/>
                    <a:gd name="connsiteY122" fmla="*/ 878388 h 1516602"/>
                    <a:gd name="connsiteX123" fmla="*/ 699699 w 1031169"/>
                    <a:gd name="connsiteY123" fmla="*/ 899343 h 1516602"/>
                    <a:gd name="connsiteX124" fmla="*/ 595181 w 1031169"/>
                    <a:gd name="connsiteY124" fmla="*/ 957831 h 1516602"/>
                    <a:gd name="connsiteX125" fmla="*/ 507294 w 1031169"/>
                    <a:gd name="connsiteY125" fmla="*/ 847908 h 1516602"/>
                    <a:gd name="connsiteX126" fmla="*/ 503484 w 1031169"/>
                    <a:gd name="connsiteY126" fmla="*/ 358323 h 1516602"/>
                    <a:gd name="connsiteX127" fmla="*/ 499674 w 1031169"/>
                    <a:gd name="connsiteY127" fmla="*/ 66858 h 1516602"/>
                    <a:gd name="connsiteX128" fmla="*/ 490149 w 1031169"/>
                    <a:gd name="connsiteY128" fmla="*/ 40188 h 1516602"/>
                    <a:gd name="connsiteX129" fmla="*/ 488244 w 1031169"/>
                    <a:gd name="connsiteY129" fmla="*/ 34473 h 1516602"/>
                    <a:gd name="connsiteX130" fmla="*/ 484434 w 1031169"/>
                    <a:gd name="connsiteY130" fmla="*/ 28758 h 1516602"/>
                    <a:gd name="connsiteX131" fmla="*/ 478719 w 1031169"/>
                    <a:gd name="connsiteY131" fmla="*/ 17328 h 1516602"/>
                    <a:gd name="connsiteX132" fmla="*/ 473004 w 1031169"/>
                    <a:gd name="connsiteY132" fmla="*/ 13518 h 1516602"/>
                    <a:gd name="connsiteX133" fmla="*/ 469194 w 1031169"/>
                    <a:gd name="connsiteY133" fmla="*/ 7803 h 1516602"/>
                    <a:gd name="connsiteX134" fmla="*/ 429189 w 1031169"/>
                    <a:gd name="connsiteY134" fmla="*/ 11613 h 1516602"/>
                    <a:gd name="connsiteX135" fmla="*/ 425379 w 1031169"/>
                    <a:gd name="connsiteY135" fmla="*/ 78288 h 1516602"/>
                    <a:gd name="connsiteX136" fmla="*/ 425379 w 1031169"/>
                    <a:gd name="connsiteY136" fmla="*/ 84003 h 1516602"/>
                    <a:gd name="connsiteX137" fmla="*/ 429189 w 1031169"/>
                    <a:gd name="connsiteY137" fmla="*/ 238308 h 1516602"/>
                    <a:gd name="connsiteX138" fmla="*/ 440619 w 1031169"/>
                    <a:gd name="connsiteY138" fmla="*/ 421188 h 1516602"/>
                    <a:gd name="connsiteX139" fmla="*/ 435265 w 1031169"/>
                    <a:gd name="connsiteY139" fmla="*/ 718368 h 1516602"/>
                    <a:gd name="connsiteX140" fmla="*/ 435059 w 1031169"/>
                    <a:gd name="connsiteY140" fmla="*/ 799046 h 1516602"/>
                    <a:gd name="connsiteX141" fmla="*/ 430322 w 1031169"/>
                    <a:gd name="connsiteY141" fmla="*/ 879006 h 1516602"/>
                    <a:gd name="connsiteX0" fmla="*/ 430322 w 1031169"/>
                    <a:gd name="connsiteY0" fmla="*/ 879006 h 1516602"/>
                    <a:gd name="connsiteX1" fmla="*/ 392427 w 1031169"/>
                    <a:gd name="connsiteY1" fmla="*/ 931934 h 1516602"/>
                    <a:gd name="connsiteX2" fmla="*/ 312984 w 1031169"/>
                    <a:gd name="connsiteY2" fmla="*/ 966018 h 1516602"/>
                    <a:gd name="connsiteX3" fmla="*/ 240645 w 1031169"/>
                    <a:gd name="connsiteY3" fmla="*/ 957266 h 1516602"/>
                    <a:gd name="connsiteX4" fmla="*/ 181539 w 1031169"/>
                    <a:gd name="connsiteY4" fmla="*/ 937443 h 1516602"/>
                    <a:gd name="connsiteX5" fmla="*/ 116769 w 1031169"/>
                    <a:gd name="connsiteY5" fmla="*/ 903153 h 1516602"/>
                    <a:gd name="connsiteX6" fmla="*/ 59619 w 1031169"/>
                    <a:gd name="connsiteY6" fmla="*/ 874578 h 1516602"/>
                    <a:gd name="connsiteX7" fmla="*/ 46284 w 1031169"/>
                    <a:gd name="connsiteY7" fmla="*/ 895533 h 1516602"/>
                    <a:gd name="connsiteX8" fmla="*/ 50094 w 1031169"/>
                    <a:gd name="connsiteY8" fmla="*/ 933633 h 1516602"/>
                    <a:gd name="connsiteX9" fmla="*/ 53904 w 1031169"/>
                    <a:gd name="connsiteY9" fmla="*/ 939348 h 1516602"/>
                    <a:gd name="connsiteX10" fmla="*/ 59619 w 1031169"/>
                    <a:gd name="connsiteY10" fmla="*/ 943158 h 1516602"/>
                    <a:gd name="connsiteX11" fmla="*/ 63429 w 1031169"/>
                    <a:gd name="connsiteY11" fmla="*/ 948873 h 1516602"/>
                    <a:gd name="connsiteX12" fmla="*/ 80574 w 1031169"/>
                    <a:gd name="connsiteY12" fmla="*/ 958398 h 1516602"/>
                    <a:gd name="connsiteX13" fmla="*/ 166299 w 1031169"/>
                    <a:gd name="connsiteY13" fmla="*/ 979353 h 1516602"/>
                    <a:gd name="connsiteX14" fmla="*/ 267264 w 1031169"/>
                    <a:gd name="connsiteY14" fmla="*/ 1021263 h 1516602"/>
                    <a:gd name="connsiteX15" fmla="*/ 278694 w 1031169"/>
                    <a:gd name="connsiteY15" fmla="*/ 1076508 h 1516602"/>
                    <a:gd name="connsiteX16" fmla="*/ 264381 w 1031169"/>
                    <a:gd name="connsiteY16" fmla="*/ 1119397 h 1516602"/>
                    <a:gd name="connsiteX17" fmla="*/ 186224 w 1031169"/>
                    <a:gd name="connsiteY17" fmla="*/ 1150391 h 1516602"/>
                    <a:gd name="connsiteX18" fmla="*/ 27234 w 1031169"/>
                    <a:gd name="connsiteY18" fmla="*/ 1154613 h 1516602"/>
                    <a:gd name="connsiteX19" fmla="*/ 15804 w 1031169"/>
                    <a:gd name="connsiteY19" fmla="*/ 1160328 h 1516602"/>
                    <a:gd name="connsiteX20" fmla="*/ 6279 w 1031169"/>
                    <a:gd name="connsiteY20" fmla="*/ 1169853 h 1516602"/>
                    <a:gd name="connsiteX21" fmla="*/ 4374 w 1031169"/>
                    <a:gd name="connsiteY21" fmla="*/ 1175568 h 1516602"/>
                    <a:gd name="connsiteX22" fmla="*/ 564 w 1031169"/>
                    <a:gd name="connsiteY22" fmla="*/ 1181283 h 1516602"/>
                    <a:gd name="connsiteX23" fmla="*/ 6279 w 1031169"/>
                    <a:gd name="connsiteY23" fmla="*/ 1213668 h 1516602"/>
                    <a:gd name="connsiteX24" fmla="*/ 11994 w 1031169"/>
                    <a:gd name="connsiteY24" fmla="*/ 1217478 h 1516602"/>
                    <a:gd name="connsiteX25" fmla="*/ 17709 w 1031169"/>
                    <a:gd name="connsiteY25" fmla="*/ 1219383 h 1516602"/>
                    <a:gd name="connsiteX26" fmla="*/ 145344 w 1031169"/>
                    <a:gd name="connsiteY26" fmla="*/ 1217478 h 1516602"/>
                    <a:gd name="connsiteX27" fmla="*/ 239202 w 1031169"/>
                    <a:gd name="connsiteY27" fmla="*/ 1214801 h 1516602"/>
                    <a:gd name="connsiteX28" fmla="*/ 318699 w 1031169"/>
                    <a:gd name="connsiteY28" fmla="*/ 1217478 h 1516602"/>
                    <a:gd name="connsiteX29" fmla="*/ 330129 w 1031169"/>
                    <a:gd name="connsiteY29" fmla="*/ 1223193 h 1516602"/>
                    <a:gd name="connsiteX30" fmla="*/ 333939 w 1031169"/>
                    <a:gd name="connsiteY30" fmla="*/ 1228908 h 1516602"/>
                    <a:gd name="connsiteX31" fmla="*/ 339654 w 1031169"/>
                    <a:gd name="connsiteY31" fmla="*/ 1230813 h 1516602"/>
                    <a:gd name="connsiteX32" fmla="*/ 351084 w 1031169"/>
                    <a:gd name="connsiteY32" fmla="*/ 1238433 h 1516602"/>
                    <a:gd name="connsiteX33" fmla="*/ 356799 w 1031169"/>
                    <a:gd name="connsiteY33" fmla="*/ 1242243 h 1516602"/>
                    <a:gd name="connsiteX34" fmla="*/ 360609 w 1031169"/>
                    <a:gd name="connsiteY34" fmla="*/ 1247958 h 1516602"/>
                    <a:gd name="connsiteX35" fmla="*/ 366324 w 1031169"/>
                    <a:gd name="connsiteY35" fmla="*/ 1259388 h 1516602"/>
                    <a:gd name="connsiteX36" fmla="*/ 362514 w 1031169"/>
                    <a:gd name="connsiteY36" fmla="*/ 1286058 h 1516602"/>
                    <a:gd name="connsiteX37" fmla="*/ 358704 w 1031169"/>
                    <a:gd name="connsiteY37" fmla="*/ 1291773 h 1516602"/>
                    <a:gd name="connsiteX38" fmla="*/ 356799 w 1031169"/>
                    <a:gd name="connsiteY38" fmla="*/ 1297488 h 1516602"/>
                    <a:gd name="connsiteX39" fmla="*/ 352989 w 1031169"/>
                    <a:gd name="connsiteY39" fmla="*/ 1303203 h 1516602"/>
                    <a:gd name="connsiteX40" fmla="*/ 351084 w 1031169"/>
                    <a:gd name="connsiteY40" fmla="*/ 1308918 h 1516602"/>
                    <a:gd name="connsiteX41" fmla="*/ 347274 w 1031169"/>
                    <a:gd name="connsiteY41" fmla="*/ 1314633 h 1516602"/>
                    <a:gd name="connsiteX42" fmla="*/ 330129 w 1031169"/>
                    <a:gd name="connsiteY42" fmla="*/ 1381308 h 1516602"/>
                    <a:gd name="connsiteX43" fmla="*/ 328224 w 1031169"/>
                    <a:gd name="connsiteY43" fmla="*/ 1432743 h 1516602"/>
                    <a:gd name="connsiteX44" fmla="*/ 330129 w 1031169"/>
                    <a:gd name="connsiteY44" fmla="*/ 1457508 h 1516602"/>
                    <a:gd name="connsiteX45" fmla="*/ 332034 w 1031169"/>
                    <a:gd name="connsiteY45" fmla="*/ 1463223 h 1516602"/>
                    <a:gd name="connsiteX46" fmla="*/ 335844 w 1031169"/>
                    <a:gd name="connsiteY46" fmla="*/ 1467033 h 1516602"/>
                    <a:gd name="connsiteX47" fmla="*/ 364419 w 1031169"/>
                    <a:gd name="connsiteY47" fmla="*/ 1512753 h 1516602"/>
                    <a:gd name="connsiteX48" fmla="*/ 387279 w 1031169"/>
                    <a:gd name="connsiteY48" fmla="*/ 1514658 h 1516602"/>
                    <a:gd name="connsiteX49" fmla="*/ 392994 w 1031169"/>
                    <a:gd name="connsiteY49" fmla="*/ 1508943 h 1516602"/>
                    <a:gd name="connsiteX50" fmla="*/ 394899 w 1031169"/>
                    <a:gd name="connsiteY50" fmla="*/ 1497513 h 1516602"/>
                    <a:gd name="connsiteX51" fmla="*/ 396804 w 1031169"/>
                    <a:gd name="connsiteY51" fmla="*/ 1491798 h 1516602"/>
                    <a:gd name="connsiteX52" fmla="*/ 398709 w 1031169"/>
                    <a:gd name="connsiteY52" fmla="*/ 1474653 h 1516602"/>
                    <a:gd name="connsiteX53" fmla="*/ 400614 w 1031169"/>
                    <a:gd name="connsiteY53" fmla="*/ 1461318 h 1516602"/>
                    <a:gd name="connsiteX54" fmla="*/ 404424 w 1031169"/>
                    <a:gd name="connsiteY54" fmla="*/ 1404168 h 1516602"/>
                    <a:gd name="connsiteX55" fmla="*/ 410139 w 1031169"/>
                    <a:gd name="connsiteY55" fmla="*/ 1392738 h 1516602"/>
                    <a:gd name="connsiteX56" fmla="*/ 413949 w 1031169"/>
                    <a:gd name="connsiteY56" fmla="*/ 1379403 h 1516602"/>
                    <a:gd name="connsiteX57" fmla="*/ 415854 w 1031169"/>
                    <a:gd name="connsiteY57" fmla="*/ 1373688 h 1516602"/>
                    <a:gd name="connsiteX58" fmla="*/ 417759 w 1031169"/>
                    <a:gd name="connsiteY58" fmla="*/ 1360353 h 1516602"/>
                    <a:gd name="connsiteX59" fmla="*/ 421569 w 1031169"/>
                    <a:gd name="connsiteY59" fmla="*/ 1348923 h 1516602"/>
                    <a:gd name="connsiteX60" fmla="*/ 427284 w 1031169"/>
                    <a:gd name="connsiteY60" fmla="*/ 1335588 h 1516602"/>
                    <a:gd name="connsiteX61" fmla="*/ 467289 w 1031169"/>
                    <a:gd name="connsiteY61" fmla="*/ 1265103 h 1516602"/>
                    <a:gd name="connsiteX62" fmla="*/ 528455 w 1031169"/>
                    <a:gd name="connsiteY62" fmla="*/ 1230091 h 1516602"/>
                    <a:gd name="connsiteX63" fmla="*/ 601154 w 1031169"/>
                    <a:gd name="connsiteY63" fmla="*/ 1221700 h 1516602"/>
                    <a:gd name="connsiteX64" fmla="*/ 720654 w 1031169"/>
                    <a:gd name="connsiteY64" fmla="*/ 1316538 h 1516602"/>
                    <a:gd name="connsiteX65" fmla="*/ 733989 w 1031169"/>
                    <a:gd name="connsiteY65" fmla="*/ 1326063 h 1516602"/>
                    <a:gd name="connsiteX66" fmla="*/ 743514 w 1031169"/>
                    <a:gd name="connsiteY66" fmla="*/ 1327968 h 1516602"/>
                    <a:gd name="connsiteX67" fmla="*/ 749229 w 1031169"/>
                    <a:gd name="connsiteY67" fmla="*/ 1329873 h 1516602"/>
                    <a:gd name="connsiteX68" fmla="*/ 762564 w 1031169"/>
                    <a:gd name="connsiteY68" fmla="*/ 1335588 h 1516602"/>
                    <a:gd name="connsiteX69" fmla="*/ 777804 w 1031169"/>
                    <a:gd name="connsiteY69" fmla="*/ 1333683 h 1516602"/>
                    <a:gd name="connsiteX70" fmla="*/ 789234 w 1031169"/>
                    <a:gd name="connsiteY70" fmla="*/ 1327968 h 1516602"/>
                    <a:gd name="connsiteX71" fmla="*/ 794949 w 1031169"/>
                    <a:gd name="connsiteY71" fmla="*/ 1326063 h 1516602"/>
                    <a:gd name="connsiteX72" fmla="*/ 802569 w 1031169"/>
                    <a:gd name="connsiteY72" fmla="*/ 1308918 h 1516602"/>
                    <a:gd name="connsiteX73" fmla="*/ 800664 w 1031169"/>
                    <a:gd name="connsiteY73" fmla="*/ 1284153 h 1516602"/>
                    <a:gd name="connsiteX74" fmla="*/ 798759 w 1031169"/>
                    <a:gd name="connsiteY74" fmla="*/ 1278438 h 1516602"/>
                    <a:gd name="connsiteX75" fmla="*/ 796854 w 1031169"/>
                    <a:gd name="connsiteY75" fmla="*/ 1270818 h 1516602"/>
                    <a:gd name="connsiteX76" fmla="*/ 783519 w 1031169"/>
                    <a:gd name="connsiteY76" fmla="*/ 1253673 h 1516602"/>
                    <a:gd name="connsiteX77" fmla="*/ 773994 w 1031169"/>
                    <a:gd name="connsiteY77" fmla="*/ 1247958 h 1516602"/>
                    <a:gd name="connsiteX78" fmla="*/ 648264 w 1031169"/>
                    <a:gd name="connsiteY78" fmla="*/ 1156518 h 1516602"/>
                    <a:gd name="connsiteX79" fmla="*/ 644454 w 1031169"/>
                    <a:gd name="connsiteY79" fmla="*/ 1139373 h 1516602"/>
                    <a:gd name="connsiteX80" fmla="*/ 646359 w 1031169"/>
                    <a:gd name="connsiteY80" fmla="*/ 1131753 h 1516602"/>
                    <a:gd name="connsiteX81" fmla="*/ 650169 w 1031169"/>
                    <a:gd name="connsiteY81" fmla="*/ 1114608 h 1516602"/>
                    <a:gd name="connsiteX82" fmla="*/ 653979 w 1031169"/>
                    <a:gd name="connsiteY82" fmla="*/ 1108893 h 1516602"/>
                    <a:gd name="connsiteX83" fmla="*/ 655884 w 1031169"/>
                    <a:gd name="connsiteY83" fmla="*/ 1103178 h 1516602"/>
                    <a:gd name="connsiteX84" fmla="*/ 661599 w 1031169"/>
                    <a:gd name="connsiteY84" fmla="*/ 1101273 h 1516602"/>
                    <a:gd name="connsiteX85" fmla="*/ 671124 w 1031169"/>
                    <a:gd name="connsiteY85" fmla="*/ 1089843 h 1516602"/>
                    <a:gd name="connsiteX86" fmla="*/ 724464 w 1031169"/>
                    <a:gd name="connsiteY86" fmla="*/ 1082223 h 1516602"/>
                    <a:gd name="connsiteX87" fmla="*/ 842574 w 1031169"/>
                    <a:gd name="connsiteY87" fmla="*/ 1084128 h 1516602"/>
                    <a:gd name="connsiteX88" fmla="*/ 871149 w 1031169"/>
                    <a:gd name="connsiteY88" fmla="*/ 1086033 h 1516602"/>
                    <a:gd name="connsiteX89" fmla="*/ 899724 w 1031169"/>
                    <a:gd name="connsiteY89" fmla="*/ 1091748 h 1516602"/>
                    <a:gd name="connsiteX90" fmla="*/ 922584 w 1031169"/>
                    <a:gd name="connsiteY90" fmla="*/ 1095558 h 1516602"/>
                    <a:gd name="connsiteX91" fmla="*/ 951159 w 1031169"/>
                    <a:gd name="connsiteY91" fmla="*/ 1101273 h 1516602"/>
                    <a:gd name="connsiteX92" fmla="*/ 956874 w 1031169"/>
                    <a:gd name="connsiteY92" fmla="*/ 1101273 h 1516602"/>
                    <a:gd name="connsiteX93" fmla="*/ 1002594 w 1031169"/>
                    <a:gd name="connsiteY93" fmla="*/ 1099368 h 1516602"/>
                    <a:gd name="connsiteX94" fmla="*/ 1031169 w 1031169"/>
                    <a:gd name="connsiteY94" fmla="*/ 1091748 h 1516602"/>
                    <a:gd name="connsiteX95" fmla="*/ 1003378 w 1031169"/>
                    <a:gd name="connsiteY95" fmla="*/ 1065958 h 1516602"/>
                    <a:gd name="connsiteX96" fmla="*/ 970209 w 1031169"/>
                    <a:gd name="connsiteY96" fmla="*/ 1044123 h 1516602"/>
                    <a:gd name="connsiteX97" fmla="*/ 962589 w 1031169"/>
                    <a:gd name="connsiteY97" fmla="*/ 1042218 h 1516602"/>
                    <a:gd name="connsiteX98" fmla="*/ 935919 w 1031169"/>
                    <a:gd name="connsiteY98" fmla="*/ 1034598 h 1516602"/>
                    <a:gd name="connsiteX99" fmla="*/ 825429 w 1031169"/>
                    <a:gd name="connsiteY99" fmla="*/ 1034598 h 1516602"/>
                    <a:gd name="connsiteX100" fmla="*/ 730179 w 1031169"/>
                    <a:gd name="connsiteY100" fmla="*/ 1038408 h 1516602"/>
                    <a:gd name="connsiteX101" fmla="*/ 669219 w 1031169"/>
                    <a:gd name="connsiteY101" fmla="*/ 1046028 h 1516602"/>
                    <a:gd name="connsiteX102" fmla="*/ 646359 w 1031169"/>
                    <a:gd name="connsiteY102" fmla="*/ 1049838 h 1516602"/>
                    <a:gd name="connsiteX103" fmla="*/ 642549 w 1031169"/>
                    <a:gd name="connsiteY103" fmla="*/ 1038408 h 1516602"/>
                    <a:gd name="connsiteX104" fmla="*/ 640644 w 1031169"/>
                    <a:gd name="connsiteY104" fmla="*/ 1032693 h 1516602"/>
                    <a:gd name="connsiteX105" fmla="*/ 673029 w 1031169"/>
                    <a:gd name="connsiteY105" fmla="*/ 992688 h 1516602"/>
                    <a:gd name="connsiteX106" fmla="*/ 674934 w 1031169"/>
                    <a:gd name="connsiteY106" fmla="*/ 986973 h 1516602"/>
                    <a:gd name="connsiteX107" fmla="*/ 680649 w 1031169"/>
                    <a:gd name="connsiteY107" fmla="*/ 985068 h 1516602"/>
                    <a:gd name="connsiteX108" fmla="*/ 686364 w 1031169"/>
                    <a:gd name="connsiteY108" fmla="*/ 981258 h 1516602"/>
                    <a:gd name="connsiteX109" fmla="*/ 695889 w 1031169"/>
                    <a:gd name="connsiteY109" fmla="*/ 971733 h 1516602"/>
                    <a:gd name="connsiteX110" fmla="*/ 705414 w 1031169"/>
                    <a:gd name="connsiteY110" fmla="*/ 960303 h 1516602"/>
                    <a:gd name="connsiteX111" fmla="*/ 716844 w 1031169"/>
                    <a:gd name="connsiteY111" fmla="*/ 952683 h 1516602"/>
                    <a:gd name="connsiteX112" fmla="*/ 732084 w 1031169"/>
                    <a:gd name="connsiteY112" fmla="*/ 939348 h 1516602"/>
                    <a:gd name="connsiteX113" fmla="*/ 741609 w 1031169"/>
                    <a:gd name="connsiteY113" fmla="*/ 927918 h 1516602"/>
                    <a:gd name="connsiteX114" fmla="*/ 753039 w 1031169"/>
                    <a:gd name="connsiteY114" fmla="*/ 918393 h 1516602"/>
                    <a:gd name="connsiteX115" fmla="*/ 758754 w 1031169"/>
                    <a:gd name="connsiteY115" fmla="*/ 906963 h 1516602"/>
                    <a:gd name="connsiteX116" fmla="*/ 760659 w 1031169"/>
                    <a:gd name="connsiteY116" fmla="*/ 901248 h 1516602"/>
                    <a:gd name="connsiteX117" fmla="*/ 766374 w 1031169"/>
                    <a:gd name="connsiteY117" fmla="*/ 889818 h 1516602"/>
                    <a:gd name="connsiteX118" fmla="*/ 764469 w 1031169"/>
                    <a:gd name="connsiteY118" fmla="*/ 874578 h 1516602"/>
                    <a:gd name="connsiteX119" fmla="*/ 758754 w 1031169"/>
                    <a:gd name="connsiteY119" fmla="*/ 872673 h 1516602"/>
                    <a:gd name="connsiteX120" fmla="*/ 737799 w 1031169"/>
                    <a:gd name="connsiteY120" fmla="*/ 874578 h 1516602"/>
                    <a:gd name="connsiteX121" fmla="*/ 732084 w 1031169"/>
                    <a:gd name="connsiteY121" fmla="*/ 878388 h 1516602"/>
                    <a:gd name="connsiteX122" fmla="*/ 699699 w 1031169"/>
                    <a:gd name="connsiteY122" fmla="*/ 899343 h 1516602"/>
                    <a:gd name="connsiteX123" fmla="*/ 595181 w 1031169"/>
                    <a:gd name="connsiteY123" fmla="*/ 957831 h 1516602"/>
                    <a:gd name="connsiteX124" fmla="*/ 507294 w 1031169"/>
                    <a:gd name="connsiteY124" fmla="*/ 847908 h 1516602"/>
                    <a:gd name="connsiteX125" fmla="*/ 503484 w 1031169"/>
                    <a:gd name="connsiteY125" fmla="*/ 358323 h 1516602"/>
                    <a:gd name="connsiteX126" fmla="*/ 499674 w 1031169"/>
                    <a:gd name="connsiteY126" fmla="*/ 66858 h 1516602"/>
                    <a:gd name="connsiteX127" fmla="*/ 490149 w 1031169"/>
                    <a:gd name="connsiteY127" fmla="*/ 40188 h 1516602"/>
                    <a:gd name="connsiteX128" fmla="*/ 488244 w 1031169"/>
                    <a:gd name="connsiteY128" fmla="*/ 34473 h 1516602"/>
                    <a:gd name="connsiteX129" fmla="*/ 484434 w 1031169"/>
                    <a:gd name="connsiteY129" fmla="*/ 28758 h 1516602"/>
                    <a:gd name="connsiteX130" fmla="*/ 478719 w 1031169"/>
                    <a:gd name="connsiteY130" fmla="*/ 17328 h 1516602"/>
                    <a:gd name="connsiteX131" fmla="*/ 473004 w 1031169"/>
                    <a:gd name="connsiteY131" fmla="*/ 13518 h 1516602"/>
                    <a:gd name="connsiteX132" fmla="*/ 469194 w 1031169"/>
                    <a:gd name="connsiteY132" fmla="*/ 7803 h 1516602"/>
                    <a:gd name="connsiteX133" fmla="*/ 429189 w 1031169"/>
                    <a:gd name="connsiteY133" fmla="*/ 11613 h 1516602"/>
                    <a:gd name="connsiteX134" fmla="*/ 425379 w 1031169"/>
                    <a:gd name="connsiteY134" fmla="*/ 78288 h 1516602"/>
                    <a:gd name="connsiteX135" fmla="*/ 425379 w 1031169"/>
                    <a:gd name="connsiteY135" fmla="*/ 84003 h 1516602"/>
                    <a:gd name="connsiteX136" fmla="*/ 429189 w 1031169"/>
                    <a:gd name="connsiteY136" fmla="*/ 238308 h 1516602"/>
                    <a:gd name="connsiteX137" fmla="*/ 440619 w 1031169"/>
                    <a:gd name="connsiteY137" fmla="*/ 421188 h 1516602"/>
                    <a:gd name="connsiteX138" fmla="*/ 435265 w 1031169"/>
                    <a:gd name="connsiteY138" fmla="*/ 718368 h 1516602"/>
                    <a:gd name="connsiteX139" fmla="*/ 435059 w 1031169"/>
                    <a:gd name="connsiteY139" fmla="*/ 799046 h 1516602"/>
                    <a:gd name="connsiteX140" fmla="*/ 430322 w 1031169"/>
                    <a:gd name="connsiteY140" fmla="*/ 879006 h 1516602"/>
                    <a:gd name="connsiteX0" fmla="*/ 430322 w 1031169"/>
                    <a:gd name="connsiteY0" fmla="*/ 879006 h 1516602"/>
                    <a:gd name="connsiteX1" fmla="*/ 392427 w 1031169"/>
                    <a:gd name="connsiteY1" fmla="*/ 931934 h 1516602"/>
                    <a:gd name="connsiteX2" fmla="*/ 312984 w 1031169"/>
                    <a:gd name="connsiteY2" fmla="*/ 966018 h 1516602"/>
                    <a:gd name="connsiteX3" fmla="*/ 240645 w 1031169"/>
                    <a:gd name="connsiteY3" fmla="*/ 957266 h 1516602"/>
                    <a:gd name="connsiteX4" fmla="*/ 181539 w 1031169"/>
                    <a:gd name="connsiteY4" fmla="*/ 937443 h 1516602"/>
                    <a:gd name="connsiteX5" fmla="*/ 116769 w 1031169"/>
                    <a:gd name="connsiteY5" fmla="*/ 903153 h 1516602"/>
                    <a:gd name="connsiteX6" fmla="*/ 59619 w 1031169"/>
                    <a:gd name="connsiteY6" fmla="*/ 874578 h 1516602"/>
                    <a:gd name="connsiteX7" fmla="*/ 46284 w 1031169"/>
                    <a:gd name="connsiteY7" fmla="*/ 895533 h 1516602"/>
                    <a:gd name="connsiteX8" fmla="*/ 50094 w 1031169"/>
                    <a:gd name="connsiteY8" fmla="*/ 933633 h 1516602"/>
                    <a:gd name="connsiteX9" fmla="*/ 53904 w 1031169"/>
                    <a:gd name="connsiteY9" fmla="*/ 939348 h 1516602"/>
                    <a:gd name="connsiteX10" fmla="*/ 59619 w 1031169"/>
                    <a:gd name="connsiteY10" fmla="*/ 943158 h 1516602"/>
                    <a:gd name="connsiteX11" fmla="*/ 63429 w 1031169"/>
                    <a:gd name="connsiteY11" fmla="*/ 948873 h 1516602"/>
                    <a:gd name="connsiteX12" fmla="*/ 80574 w 1031169"/>
                    <a:gd name="connsiteY12" fmla="*/ 958398 h 1516602"/>
                    <a:gd name="connsiteX13" fmla="*/ 166299 w 1031169"/>
                    <a:gd name="connsiteY13" fmla="*/ 979353 h 1516602"/>
                    <a:gd name="connsiteX14" fmla="*/ 267264 w 1031169"/>
                    <a:gd name="connsiteY14" fmla="*/ 1021263 h 1516602"/>
                    <a:gd name="connsiteX15" fmla="*/ 278694 w 1031169"/>
                    <a:gd name="connsiteY15" fmla="*/ 1076508 h 1516602"/>
                    <a:gd name="connsiteX16" fmla="*/ 264381 w 1031169"/>
                    <a:gd name="connsiteY16" fmla="*/ 1119397 h 1516602"/>
                    <a:gd name="connsiteX17" fmla="*/ 186224 w 1031169"/>
                    <a:gd name="connsiteY17" fmla="*/ 1150391 h 1516602"/>
                    <a:gd name="connsiteX18" fmla="*/ 27234 w 1031169"/>
                    <a:gd name="connsiteY18" fmla="*/ 1154613 h 1516602"/>
                    <a:gd name="connsiteX19" fmla="*/ 15804 w 1031169"/>
                    <a:gd name="connsiteY19" fmla="*/ 1160328 h 1516602"/>
                    <a:gd name="connsiteX20" fmla="*/ 6279 w 1031169"/>
                    <a:gd name="connsiteY20" fmla="*/ 1169853 h 1516602"/>
                    <a:gd name="connsiteX21" fmla="*/ 4374 w 1031169"/>
                    <a:gd name="connsiteY21" fmla="*/ 1175568 h 1516602"/>
                    <a:gd name="connsiteX22" fmla="*/ 564 w 1031169"/>
                    <a:gd name="connsiteY22" fmla="*/ 1181283 h 1516602"/>
                    <a:gd name="connsiteX23" fmla="*/ 6279 w 1031169"/>
                    <a:gd name="connsiteY23" fmla="*/ 1213668 h 1516602"/>
                    <a:gd name="connsiteX24" fmla="*/ 11994 w 1031169"/>
                    <a:gd name="connsiteY24" fmla="*/ 1217478 h 1516602"/>
                    <a:gd name="connsiteX25" fmla="*/ 17709 w 1031169"/>
                    <a:gd name="connsiteY25" fmla="*/ 1219383 h 1516602"/>
                    <a:gd name="connsiteX26" fmla="*/ 145344 w 1031169"/>
                    <a:gd name="connsiteY26" fmla="*/ 1217478 h 1516602"/>
                    <a:gd name="connsiteX27" fmla="*/ 239202 w 1031169"/>
                    <a:gd name="connsiteY27" fmla="*/ 1214801 h 1516602"/>
                    <a:gd name="connsiteX28" fmla="*/ 318699 w 1031169"/>
                    <a:gd name="connsiteY28" fmla="*/ 1217478 h 1516602"/>
                    <a:gd name="connsiteX29" fmla="*/ 330129 w 1031169"/>
                    <a:gd name="connsiteY29" fmla="*/ 1223193 h 1516602"/>
                    <a:gd name="connsiteX30" fmla="*/ 333939 w 1031169"/>
                    <a:gd name="connsiteY30" fmla="*/ 1228908 h 1516602"/>
                    <a:gd name="connsiteX31" fmla="*/ 339654 w 1031169"/>
                    <a:gd name="connsiteY31" fmla="*/ 1230813 h 1516602"/>
                    <a:gd name="connsiteX32" fmla="*/ 351084 w 1031169"/>
                    <a:gd name="connsiteY32" fmla="*/ 1238433 h 1516602"/>
                    <a:gd name="connsiteX33" fmla="*/ 356799 w 1031169"/>
                    <a:gd name="connsiteY33" fmla="*/ 1242243 h 1516602"/>
                    <a:gd name="connsiteX34" fmla="*/ 360609 w 1031169"/>
                    <a:gd name="connsiteY34" fmla="*/ 1247958 h 1516602"/>
                    <a:gd name="connsiteX35" fmla="*/ 366324 w 1031169"/>
                    <a:gd name="connsiteY35" fmla="*/ 1259388 h 1516602"/>
                    <a:gd name="connsiteX36" fmla="*/ 362514 w 1031169"/>
                    <a:gd name="connsiteY36" fmla="*/ 1286058 h 1516602"/>
                    <a:gd name="connsiteX37" fmla="*/ 358704 w 1031169"/>
                    <a:gd name="connsiteY37" fmla="*/ 1291773 h 1516602"/>
                    <a:gd name="connsiteX38" fmla="*/ 356799 w 1031169"/>
                    <a:gd name="connsiteY38" fmla="*/ 1297488 h 1516602"/>
                    <a:gd name="connsiteX39" fmla="*/ 352989 w 1031169"/>
                    <a:gd name="connsiteY39" fmla="*/ 1303203 h 1516602"/>
                    <a:gd name="connsiteX40" fmla="*/ 351084 w 1031169"/>
                    <a:gd name="connsiteY40" fmla="*/ 1308918 h 1516602"/>
                    <a:gd name="connsiteX41" fmla="*/ 347274 w 1031169"/>
                    <a:gd name="connsiteY41" fmla="*/ 1314633 h 1516602"/>
                    <a:gd name="connsiteX42" fmla="*/ 330129 w 1031169"/>
                    <a:gd name="connsiteY42" fmla="*/ 1381308 h 1516602"/>
                    <a:gd name="connsiteX43" fmla="*/ 328224 w 1031169"/>
                    <a:gd name="connsiteY43" fmla="*/ 1432743 h 1516602"/>
                    <a:gd name="connsiteX44" fmla="*/ 330129 w 1031169"/>
                    <a:gd name="connsiteY44" fmla="*/ 1457508 h 1516602"/>
                    <a:gd name="connsiteX45" fmla="*/ 332034 w 1031169"/>
                    <a:gd name="connsiteY45" fmla="*/ 1463223 h 1516602"/>
                    <a:gd name="connsiteX46" fmla="*/ 335844 w 1031169"/>
                    <a:gd name="connsiteY46" fmla="*/ 1467033 h 1516602"/>
                    <a:gd name="connsiteX47" fmla="*/ 364419 w 1031169"/>
                    <a:gd name="connsiteY47" fmla="*/ 1512753 h 1516602"/>
                    <a:gd name="connsiteX48" fmla="*/ 387279 w 1031169"/>
                    <a:gd name="connsiteY48" fmla="*/ 1514658 h 1516602"/>
                    <a:gd name="connsiteX49" fmla="*/ 392994 w 1031169"/>
                    <a:gd name="connsiteY49" fmla="*/ 1508943 h 1516602"/>
                    <a:gd name="connsiteX50" fmla="*/ 394899 w 1031169"/>
                    <a:gd name="connsiteY50" fmla="*/ 1497513 h 1516602"/>
                    <a:gd name="connsiteX51" fmla="*/ 396804 w 1031169"/>
                    <a:gd name="connsiteY51" fmla="*/ 1491798 h 1516602"/>
                    <a:gd name="connsiteX52" fmla="*/ 398709 w 1031169"/>
                    <a:gd name="connsiteY52" fmla="*/ 1474653 h 1516602"/>
                    <a:gd name="connsiteX53" fmla="*/ 400614 w 1031169"/>
                    <a:gd name="connsiteY53" fmla="*/ 1461318 h 1516602"/>
                    <a:gd name="connsiteX54" fmla="*/ 404424 w 1031169"/>
                    <a:gd name="connsiteY54" fmla="*/ 1404168 h 1516602"/>
                    <a:gd name="connsiteX55" fmla="*/ 410139 w 1031169"/>
                    <a:gd name="connsiteY55" fmla="*/ 1392738 h 1516602"/>
                    <a:gd name="connsiteX56" fmla="*/ 413949 w 1031169"/>
                    <a:gd name="connsiteY56" fmla="*/ 1379403 h 1516602"/>
                    <a:gd name="connsiteX57" fmla="*/ 415854 w 1031169"/>
                    <a:gd name="connsiteY57" fmla="*/ 1373688 h 1516602"/>
                    <a:gd name="connsiteX58" fmla="*/ 417759 w 1031169"/>
                    <a:gd name="connsiteY58" fmla="*/ 1360353 h 1516602"/>
                    <a:gd name="connsiteX59" fmla="*/ 421569 w 1031169"/>
                    <a:gd name="connsiteY59" fmla="*/ 1348923 h 1516602"/>
                    <a:gd name="connsiteX60" fmla="*/ 427284 w 1031169"/>
                    <a:gd name="connsiteY60" fmla="*/ 1335588 h 1516602"/>
                    <a:gd name="connsiteX61" fmla="*/ 467289 w 1031169"/>
                    <a:gd name="connsiteY61" fmla="*/ 1265103 h 1516602"/>
                    <a:gd name="connsiteX62" fmla="*/ 528455 w 1031169"/>
                    <a:gd name="connsiteY62" fmla="*/ 1230091 h 1516602"/>
                    <a:gd name="connsiteX63" fmla="*/ 601154 w 1031169"/>
                    <a:gd name="connsiteY63" fmla="*/ 1221700 h 1516602"/>
                    <a:gd name="connsiteX64" fmla="*/ 720654 w 1031169"/>
                    <a:gd name="connsiteY64" fmla="*/ 1316538 h 1516602"/>
                    <a:gd name="connsiteX65" fmla="*/ 733989 w 1031169"/>
                    <a:gd name="connsiteY65" fmla="*/ 1326063 h 1516602"/>
                    <a:gd name="connsiteX66" fmla="*/ 743514 w 1031169"/>
                    <a:gd name="connsiteY66" fmla="*/ 1327968 h 1516602"/>
                    <a:gd name="connsiteX67" fmla="*/ 749229 w 1031169"/>
                    <a:gd name="connsiteY67" fmla="*/ 1329873 h 1516602"/>
                    <a:gd name="connsiteX68" fmla="*/ 762564 w 1031169"/>
                    <a:gd name="connsiteY68" fmla="*/ 1335588 h 1516602"/>
                    <a:gd name="connsiteX69" fmla="*/ 777804 w 1031169"/>
                    <a:gd name="connsiteY69" fmla="*/ 1333683 h 1516602"/>
                    <a:gd name="connsiteX70" fmla="*/ 789234 w 1031169"/>
                    <a:gd name="connsiteY70" fmla="*/ 1327968 h 1516602"/>
                    <a:gd name="connsiteX71" fmla="*/ 794949 w 1031169"/>
                    <a:gd name="connsiteY71" fmla="*/ 1326063 h 1516602"/>
                    <a:gd name="connsiteX72" fmla="*/ 802569 w 1031169"/>
                    <a:gd name="connsiteY72" fmla="*/ 1308918 h 1516602"/>
                    <a:gd name="connsiteX73" fmla="*/ 800664 w 1031169"/>
                    <a:gd name="connsiteY73" fmla="*/ 1284153 h 1516602"/>
                    <a:gd name="connsiteX74" fmla="*/ 798759 w 1031169"/>
                    <a:gd name="connsiteY74" fmla="*/ 1278438 h 1516602"/>
                    <a:gd name="connsiteX75" fmla="*/ 796854 w 1031169"/>
                    <a:gd name="connsiteY75" fmla="*/ 1270818 h 1516602"/>
                    <a:gd name="connsiteX76" fmla="*/ 783519 w 1031169"/>
                    <a:gd name="connsiteY76" fmla="*/ 1253673 h 1516602"/>
                    <a:gd name="connsiteX77" fmla="*/ 773994 w 1031169"/>
                    <a:gd name="connsiteY77" fmla="*/ 1247958 h 1516602"/>
                    <a:gd name="connsiteX78" fmla="*/ 648264 w 1031169"/>
                    <a:gd name="connsiteY78" fmla="*/ 1156518 h 1516602"/>
                    <a:gd name="connsiteX79" fmla="*/ 644454 w 1031169"/>
                    <a:gd name="connsiteY79" fmla="*/ 1139373 h 1516602"/>
                    <a:gd name="connsiteX80" fmla="*/ 646359 w 1031169"/>
                    <a:gd name="connsiteY80" fmla="*/ 1131753 h 1516602"/>
                    <a:gd name="connsiteX81" fmla="*/ 650169 w 1031169"/>
                    <a:gd name="connsiteY81" fmla="*/ 1114608 h 1516602"/>
                    <a:gd name="connsiteX82" fmla="*/ 653979 w 1031169"/>
                    <a:gd name="connsiteY82" fmla="*/ 1108893 h 1516602"/>
                    <a:gd name="connsiteX83" fmla="*/ 655884 w 1031169"/>
                    <a:gd name="connsiteY83" fmla="*/ 1103178 h 1516602"/>
                    <a:gd name="connsiteX84" fmla="*/ 661599 w 1031169"/>
                    <a:gd name="connsiteY84" fmla="*/ 1101273 h 1516602"/>
                    <a:gd name="connsiteX85" fmla="*/ 671124 w 1031169"/>
                    <a:gd name="connsiteY85" fmla="*/ 1089843 h 1516602"/>
                    <a:gd name="connsiteX86" fmla="*/ 724464 w 1031169"/>
                    <a:gd name="connsiteY86" fmla="*/ 1082223 h 1516602"/>
                    <a:gd name="connsiteX87" fmla="*/ 842574 w 1031169"/>
                    <a:gd name="connsiteY87" fmla="*/ 1084128 h 1516602"/>
                    <a:gd name="connsiteX88" fmla="*/ 871149 w 1031169"/>
                    <a:gd name="connsiteY88" fmla="*/ 1086033 h 1516602"/>
                    <a:gd name="connsiteX89" fmla="*/ 899724 w 1031169"/>
                    <a:gd name="connsiteY89" fmla="*/ 1091748 h 1516602"/>
                    <a:gd name="connsiteX90" fmla="*/ 922584 w 1031169"/>
                    <a:gd name="connsiteY90" fmla="*/ 1095558 h 1516602"/>
                    <a:gd name="connsiteX91" fmla="*/ 951159 w 1031169"/>
                    <a:gd name="connsiteY91" fmla="*/ 1101273 h 1516602"/>
                    <a:gd name="connsiteX92" fmla="*/ 956874 w 1031169"/>
                    <a:gd name="connsiteY92" fmla="*/ 1101273 h 1516602"/>
                    <a:gd name="connsiteX93" fmla="*/ 1002594 w 1031169"/>
                    <a:gd name="connsiteY93" fmla="*/ 1099368 h 1516602"/>
                    <a:gd name="connsiteX94" fmla="*/ 1031169 w 1031169"/>
                    <a:gd name="connsiteY94" fmla="*/ 1091748 h 1516602"/>
                    <a:gd name="connsiteX95" fmla="*/ 1003378 w 1031169"/>
                    <a:gd name="connsiteY95" fmla="*/ 1065958 h 1516602"/>
                    <a:gd name="connsiteX96" fmla="*/ 970209 w 1031169"/>
                    <a:gd name="connsiteY96" fmla="*/ 1044123 h 1516602"/>
                    <a:gd name="connsiteX97" fmla="*/ 962589 w 1031169"/>
                    <a:gd name="connsiteY97" fmla="*/ 1042218 h 1516602"/>
                    <a:gd name="connsiteX98" fmla="*/ 935919 w 1031169"/>
                    <a:gd name="connsiteY98" fmla="*/ 1034598 h 1516602"/>
                    <a:gd name="connsiteX99" fmla="*/ 825429 w 1031169"/>
                    <a:gd name="connsiteY99" fmla="*/ 1034598 h 1516602"/>
                    <a:gd name="connsiteX100" fmla="*/ 730179 w 1031169"/>
                    <a:gd name="connsiteY100" fmla="*/ 1038408 h 1516602"/>
                    <a:gd name="connsiteX101" fmla="*/ 669219 w 1031169"/>
                    <a:gd name="connsiteY101" fmla="*/ 1046028 h 1516602"/>
                    <a:gd name="connsiteX102" fmla="*/ 646359 w 1031169"/>
                    <a:gd name="connsiteY102" fmla="*/ 1049838 h 1516602"/>
                    <a:gd name="connsiteX103" fmla="*/ 642549 w 1031169"/>
                    <a:gd name="connsiteY103" fmla="*/ 1038408 h 1516602"/>
                    <a:gd name="connsiteX104" fmla="*/ 673029 w 1031169"/>
                    <a:gd name="connsiteY104" fmla="*/ 992688 h 1516602"/>
                    <a:gd name="connsiteX105" fmla="*/ 674934 w 1031169"/>
                    <a:gd name="connsiteY105" fmla="*/ 986973 h 1516602"/>
                    <a:gd name="connsiteX106" fmla="*/ 680649 w 1031169"/>
                    <a:gd name="connsiteY106" fmla="*/ 985068 h 1516602"/>
                    <a:gd name="connsiteX107" fmla="*/ 686364 w 1031169"/>
                    <a:gd name="connsiteY107" fmla="*/ 981258 h 1516602"/>
                    <a:gd name="connsiteX108" fmla="*/ 695889 w 1031169"/>
                    <a:gd name="connsiteY108" fmla="*/ 971733 h 1516602"/>
                    <a:gd name="connsiteX109" fmla="*/ 705414 w 1031169"/>
                    <a:gd name="connsiteY109" fmla="*/ 960303 h 1516602"/>
                    <a:gd name="connsiteX110" fmla="*/ 716844 w 1031169"/>
                    <a:gd name="connsiteY110" fmla="*/ 952683 h 1516602"/>
                    <a:gd name="connsiteX111" fmla="*/ 732084 w 1031169"/>
                    <a:gd name="connsiteY111" fmla="*/ 939348 h 1516602"/>
                    <a:gd name="connsiteX112" fmla="*/ 741609 w 1031169"/>
                    <a:gd name="connsiteY112" fmla="*/ 927918 h 1516602"/>
                    <a:gd name="connsiteX113" fmla="*/ 753039 w 1031169"/>
                    <a:gd name="connsiteY113" fmla="*/ 918393 h 1516602"/>
                    <a:gd name="connsiteX114" fmla="*/ 758754 w 1031169"/>
                    <a:gd name="connsiteY114" fmla="*/ 906963 h 1516602"/>
                    <a:gd name="connsiteX115" fmla="*/ 760659 w 1031169"/>
                    <a:gd name="connsiteY115" fmla="*/ 901248 h 1516602"/>
                    <a:gd name="connsiteX116" fmla="*/ 766374 w 1031169"/>
                    <a:gd name="connsiteY116" fmla="*/ 889818 h 1516602"/>
                    <a:gd name="connsiteX117" fmla="*/ 764469 w 1031169"/>
                    <a:gd name="connsiteY117" fmla="*/ 874578 h 1516602"/>
                    <a:gd name="connsiteX118" fmla="*/ 758754 w 1031169"/>
                    <a:gd name="connsiteY118" fmla="*/ 872673 h 1516602"/>
                    <a:gd name="connsiteX119" fmla="*/ 737799 w 1031169"/>
                    <a:gd name="connsiteY119" fmla="*/ 874578 h 1516602"/>
                    <a:gd name="connsiteX120" fmla="*/ 732084 w 1031169"/>
                    <a:gd name="connsiteY120" fmla="*/ 878388 h 1516602"/>
                    <a:gd name="connsiteX121" fmla="*/ 699699 w 1031169"/>
                    <a:gd name="connsiteY121" fmla="*/ 899343 h 1516602"/>
                    <a:gd name="connsiteX122" fmla="*/ 595181 w 1031169"/>
                    <a:gd name="connsiteY122" fmla="*/ 957831 h 1516602"/>
                    <a:gd name="connsiteX123" fmla="*/ 507294 w 1031169"/>
                    <a:gd name="connsiteY123" fmla="*/ 847908 h 1516602"/>
                    <a:gd name="connsiteX124" fmla="*/ 503484 w 1031169"/>
                    <a:gd name="connsiteY124" fmla="*/ 358323 h 1516602"/>
                    <a:gd name="connsiteX125" fmla="*/ 499674 w 1031169"/>
                    <a:gd name="connsiteY125" fmla="*/ 66858 h 1516602"/>
                    <a:gd name="connsiteX126" fmla="*/ 490149 w 1031169"/>
                    <a:gd name="connsiteY126" fmla="*/ 40188 h 1516602"/>
                    <a:gd name="connsiteX127" fmla="*/ 488244 w 1031169"/>
                    <a:gd name="connsiteY127" fmla="*/ 34473 h 1516602"/>
                    <a:gd name="connsiteX128" fmla="*/ 484434 w 1031169"/>
                    <a:gd name="connsiteY128" fmla="*/ 28758 h 1516602"/>
                    <a:gd name="connsiteX129" fmla="*/ 478719 w 1031169"/>
                    <a:gd name="connsiteY129" fmla="*/ 17328 h 1516602"/>
                    <a:gd name="connsiteX130" fmla="*/ 473004 w 1031169"/>
                    <a:gd name="connsiteY130" fmla="*/ 13518 h 1516602"/>
                    <a:gd name="connsiteX131" fmla="*/ 469194 w 1031169"/>
                    <a:gd name="connsiteY131" fmla="*/ 7803 h 1516602"/>
                    <a:gd name="connsiteX132" fmla="*/ 429189 w 1031169"/>
                    <a:gd name="connsiteY132" fmla="*/ 11613 h 1516602"/>
                    <a:gd name="connsiteX133" fmla="*/ 425379 w 1031169"/>
                    <a:gd name="connsiteY133" fmla="*/ 78288 h 1516602"/>
                    <a:gd name="connsiteX134" fmla="*/ 425379 w 1031169"/>
                    <a:gd name="connsiteY134" fmla="*/ 84003 h 1516602"/>
                    <a:gd name="connsiteX135" fmla="*/ 429189 w 1031169"/>
                    <a:gd name="connsiteY135" fmla="*/ 238308 h 1516602"/>
                    <a:gd name="connsiteX136" fmla="*/ 440619 w 1031169"/>
                    <a:gd name="connsiteY136" fmla="*/ 421188 h 1516602"/>
                    <a:gd name="connsiteX137" fmla="*/ 435265 w 1031169"/>
                    <a:gd name="connsiteY137" fmla="*/ 718368 h 1516602"/>
                    <a:gd name="connsiteX138" fmla="*/ 435059 w 1031169"/>
                    <a:gd name="connsiteY138" fmla="*/ 799046 h 1516602"/>
                    <a:gd name="connsiteX139" fmla="*/ 430322 w 1031169"/>
                    <a:gd name="connsiteY139" fmla="*/ 879006 h 1516602"/>
                    <a:gd name="connsiteX0" fmla="*/ 430322 w 1031169"/>
                    <a:gd name="connsiteY0" fmla="*/ 879006 h 1516602"/>
                    <a:gd name="connsiteX1" fmla="*/ 392427 w 1031169"/>
                    <a:gd name="connsiteY1" fmla="*/ 931934 h 1516602"/>
                    <a:gd name="connsiteX2" fmla="*/ 312984 w 1031169"/>
                    <a:gd name="connsiteY2" fmla="*/ 966018 h 1516602"/>
                    <a:gd name="connsiteX3" fmla="*/ 240645 w 1031169"/>
                    <a:gd name="connsiteY3" fmla="*/ 957266 h 1516602"/>
                    <a:gd name="connsiteX4" fmla="*/ 181539 w 1031169"/>
                    <a:gd name="connsiteY4" fmla="*/ 937443 h 1516602"/>
                    <a:gd name="connsiteX5" fmla="*/ 116769 w 1031169"/>
                    <a:gd name="connsiteY5" fmla="*/ 903153 h 1516602"/>
                    <a:gd name="connsiteX6" fmla="*/ 59619 w 1031169"/>
                    <a:gd name="connsiteY6" fmla="*/ 874578 h 1516602"/>
                    <a:gd name="connsiteX7" fmla="*/ 46284 w 1031169"/>
                    <a:gd name="connsiteY7" fmla="*/ 895533 h 1516602"/>
                    <a:gd name="connsiteX8" fmla="*/ 50094 w 1031169"/>
                    <a:gd name="connsiteY8" fmla="*/ 933633 h 1516602"/>
                    <a:gd name="connsiteX9" fmla="*/ 53904 w 1031169"/>
                    <a:gd name="connsiteY9" fmla="*/ 939348 h 1516602"/>
                    <a:gd name="connsiteX10" fmla="*/ 59619 w 1031169"/>
                    <a:gd name="connsiteY10" fmla="*/ 943158 h 1516602"/>
                    <a:gd name="connsiteX11" fmla="*/ 63429 w 1031169"/>
                    <a:gd name="connsiteY11" fmla="*/ 948873 h 1516602"/>
                    <a:gd name="connsiteX12" fmla="*/ 80574 w 1031169"/>
                    <a:gd name="connsiteY12" fmla="*/ 958398 h 1516602"/>
                    <a:gd name="connsiteX13" fmla="*/ 166299 w 1031169"/>
                    <a:gd name="connsiteY13" fmla="*/ 979353 h 1516602"/>
                    <a:gd name="connsiteX14" fmla="*/ 267264 w 1031169"/>
                    <a:gd name="connsiteY14" fmla="*/ 1021263 h 1516602"/>
                    <a:gd name="connsiteX15" fmla="*/ 278694 w 1031169"/>
                    <a:gd name="connsiteY15" fmla="*/ 1076508 h 1516602"/>
                    <a:gd name="connsiteX16" fmla="*/ 264381 w 1031169"/>
                    <a:gd name="connsiteY16" fmla="*/ 1119397 h 1516602"/>
                    <a:gd name="connsiteX17" fmla="*/ 186224 w 1031169"/>
                    <a:gd name="connsiteY17" fmla="*/ 1150391 h 1516602"/>
                    <a:gd name="connsiteX18" fmla="*/ 27234 w 1031169"/>
                    <a:gd name="connsiteY18" fmla="*/ 1154613 h 1516602"/>
                    <a:gd name="connsiteX19" fmla="*/ 15804 w 1031169"/>
                    <a:gd name="connsiteY19" fmla="*/ 1160328 h 1516602"/>
                    <a:gd name="connsiteX20" fmla="*/ 6279 w 1031169"/>
                    <a:gd name="connsiteY20" fmla="*/ 1169853 h 1516602"/>
                    <a:gd name="connsiteX21" fmla="*/ 4374 w 1031169"/>
                    <a:gd name="connsiteY21" fmla="*/ 1175568 h 1516602"/>
                    <a:gd name="connsiteX22" fmla="*/ 564 w 1031169"/>
                    <a:gd name="connsiteY22" fmla="*/ 1181283 h 1516602"/>
                    <a:gd name="connsiteX23" fmla="*/ 6279 w 1031169"/>
                    <a:gd name="connsiteY23" fmla="*/ 1213668 h 1516602"/>
                    <a:gd name="connsiteX24" fmla="*/ 11994 w 1031169"/>
                    <a:gd name="connsiteY24" fmla="*/ 1217478 h 1516602"/>
                    <a:gd name="connsiteX25" fmla="*/ 17709 w 1031169"/>
                    <a:gd name="connsiteY25" fmla="*/ 1219383 h 1516602"/>
                    <a:gd name="connsiteX26" fmla="*/ 145344 w 1031169"/>
                    <a:gd name="connsiteY26" fmla="*/ 1217478 h 1516602"/>
                    <a:gd name="connsiteX27" fmla="*/ 239202 w 1031169"/>
                    <a:gd name="connsiteY27" fmla="*/ 1214801 h 1516602"/>
                    <a:gd name="connsiteX28" fmla="*/ 318699 w 1031169"/>
                    <a:gd name="connsiteY28" fmla="*/ 1217478 h 1516602"/>
                    <a:gd name="connsiteX29" fmla="*/ 330129 w 1031169"/>
                    <a:gd name="connsiteY29" fmla="*/ 1223193 h 1516602"/>
                    <a:gd name="connsiteX30" fmla="*/ 333939 w 1031169"/>
                    <a:gd name="connsiteY30" fmla="*/ 1228908 h 1516602"/>
                    <a:gd name="connsiteX31" fmla="*/ 339654 w 1031169"/>
                    <a:gd name="connsiteY31" fmla="*/ 1230813 h 1516602"/>
                    <a:gd name="connsiteX32" fmla="*/ 351084 w 1031169"/>
                    <a:gd name="connsiteY32" fmla="*/ 1238433 h 1516602"/>
                    <a:gd name="connsiteX33" fmla="*/ 356799 w 1031169"/>
                    <a:gd name="connsiteY33" fmla="*/ 1242243 h 1516602"/>
                    <a:gd name="connsiteX34" fmla="*/ 360609 w 1031169"/>
                    <a:gd name="connsiteY34" fmla="*/ 1247958 h 1516602"/>
                    <a:gd name="connsiteX35" fmla="*/ 366324 w 1031169"/>
                    <a:gd name="connsiteY35" fmla="*/ 1259388 h 1516602"/>
                    <a:gd name="connsiteX36" fmla="*/ 362514 w 1031169"/>
                    <a:gd name="connsiteY36" fmla="*/ 1286058 h 1516602"/>
                    <a:gd name="connsiteX37" fmla="*/ 358704 w 1031169"/>
                    <a:gd name="connsiteY37" fmla="*/ 1291773 h 1516602"/>
                    <a:gd name="connsiteX38" fmla="*/ 356799 w 1031169"/>
                    <a:gd name="connsiteY38" fmla="*/ 1297488 h 1516602"/>
                    <a:gd name="connsiteX39" fmla="*/ 352989 w 1031169"/>
                    <a:gd name="connsiteY39" fmla="*/ 1303203 h 1516602"/>
                    <a:gd name="connsiteX40" fmla="*/ 351084 w 1031169"/>
                    <a:gd name="connsiteY40" fmla="*/ 1308918 h 1516602"/>
                    <a:gd name="connsiteX41" fmla="*/ 347274 w 1031169"/>
                    <a:gd name="connsiteY41" fmla="*/ 1314633 h 1516602"/>
                    <a:gd name="connsiteX42" fmla="*/ 330129 w 1031169"/>
                    <a:gd name="connsiteY42" fmla="*/ 1381308 h 1516602"/>
                    <a:gd name="connsiteX43" fmla="*/ 328224 w 1031169"/>
                    <a:gd name="connsiteY43" fmla="*/ 1432743 h 1516602"/>
                    <a:gd name="connsiteX44" fmla="*/ 330129 w 1031169"/>
                    <a:gd name="connsiteY44" fmla="*/ 1457508 h 1516602"/>
                    <a:gd name="connsiteX45" fmla="*/ 332034 w 1031169"/>
                    <a:gd name="connsiteY45" fmla="*/ 1463223 h 1516602"/>
                    <a:gd name="connsiteX46" fmla="*/ 335844 w 1031169"/>
                    <a:gd name="connsiteY46" fmla="*/ 1467033 h 1516602"/>
                    <a:gd name="connsiteX47" fmla="*/ 364419 w 1031169"/>
                    <a:gd name="connsiteY47" fmla="*/ 1512753 h 1516602"/>
                    <a:gd name="connsiteX48" fmla="*/ 387279 w 1031169"/>
                    <a:gd name="connsiteY48" fmla="*/ 1514658 h 1516602"/>
                    <a:gd name="connsiteX49" fmla="*/ 392994 w 1031169"/>
                    <a:gd name="connsiteY49" fmla="*/ 1508943 h 1516602"/>
                    <a:gd name="connsiteX50" fmla="*/ 394899 w 1031169"/>
                    <a:gd name="connsiteY50" fmla="*/ 1497513 h 1516602"/>
                    <a:gd name="connsiteX51" fmla="*/ 396804 w 1031169"/>
                    <a:gd name="connsiteY51" fmla="*/ 1491798 h 1516602"/>
                    <a:gd name="connsiteX52" fmla="*/ 398709 w 1031169"/>
                    <a:gd name="connsiteY52" fmla="*/ 1474653 h 1516602"/>
                    <a:gd name="connsiteX53" fmla="*/ 400614 w 1031169"/>
                    <a:gd name="connsiteY53" fmla="*/ 1461318 h 1516602"/>
                    <a:gd name="connsiteX54" fmla="*/ 404424 w 1031169"/>
                    <a:gd name="connsiteY54" fmla="*/ 1404168 h 1516602"/>
                    <a:gd name="connsiteX55" fmla="*/ 410139 w 1031169"/>
                    <a:gd name="connsiteY55" fmla="*/ 1392738 h 1516602"/>
                    <a:gd name="connsiteX56" fmla="*/ 413949 w 1031169"/>
                    <a:gd name="connsiteY56" fmla="*/ 1379403 h 1516602"/>
                    <a:gd name="connsiteX57" fmla="*/ 415854 w 1031169"/>
                    <a:gd name="connsiteY57" fmla="*/ 1373688 h 1516602"/>
                    <a:gd name="connsiteX58" fmla="*/ 417759 w 1031169"/>
                    <a:gd name="connsiteY58" fmla="*/ 1360353 h 1516602"/>
                    <a:gd name="connsiteX59" fmla="*/ 421569 w 1031169"/>
                    <a:gd name="connsiteY59" fmla="*/ 1348923 h 1516602"/>
                    <a:gd name="connsiteX60" fmla="*/ 427284 w 1031169"/>
                    <a:gd name="connsiteY60" fmla="*/ 1335588 h 1516602"/>
                    <a:gd name="connsiteX61" fmla="*/ 467289 w 1031169"/>
                    <a:gd name="connsiteY61" fmla="*/ 1265103 h 1516602"/>
                    <a:gd name="connsiteX62" fmla="*/ 528455 w 1031169"/>
                    <a:gd name="connsiteY62" fmla="*/ 1230091 h 1516602"/>
                    <a:gd name="connsiteX63" fmla="*/ 601154 w 1031169"/>
                    <a:gd name="connsiteY63" fmla="*/ 1221700 h 1516602"/>
                    <a:gd name="connsiteX64" fmla="*/ 720654 w 1031169"/>
                    <a:gd name="connsiteY64" fmla="*/ 1316538 h 1516602"/>
                    <a:gd name="connsiteX65" fmla="*/ 733989 w 1031169"/>
                    <a:gd name="connsiteY65" fmla="*/ 1326063 h 1516602"/>
                    <a:gd name="connsiteX66" fmla="*/ 743514 w 1031169"/>
                    <a:gd name="connsiteY66" fmla="*/ 1327968 h 1516602"/>
                    <a:gd name="connsiteX67" fmla="*/ 749229 w 1031169"/>
                    <a:gd name="connsiteY67" fmla="*/ 1329873 h 1516602"/>
                    <a:gd name="connsiteX68" fmla="*/ 762564 w 1031169"/>
                    <a:gd name="connsiteY68" fmla="*/ 1335588 h 1516602"/>
                    <a:gd name="connsiteX69" fmla="*/ 777804 w 1031169"/>
                    <a:gd name="connsiteY69" fmla="*/ 1333683 h 1516602"/>
                    <a:gd name="connsiteX70" fmla="*/ 789234 w 1031169"/>
                    <a:gd name="connsiteY70" fmla="*/ 1327968 h 1516602"/>
                    <a:gd name="connsiteX71" fmla="*/ 794949 w 1031169"/>
                    <a:gd name="connsiteY71" fmla="*/ 1326063 h 1516602"/>
                    <a:gd name="connsiteX72" fmla="*/ 802569 w 1031169"/>
                    <a:gd name="connsiteY72" fmla="*/ 1308918 h 1516602"/>
                    <a:gd name="connsiteX73" fmla="*/ 800664 w 1031169"/>
                    <a:gd name="connsiteY73" fmla="*/ 1284153 h 1516602"/>
                    <a:gd name="connsiteX74" fmla="*/ 798759 w 1031169"/>
                    <a:gd name="connsiteY74" fmla="*/ 1278438 h 1516602"/>
                    <a:gd name="connsiteX75" fmla="*/ 796854 w 1031169"/>
                    <a:gd name="connsiteY75" fmla="*/ 1270818 h 1516602"/>
                    <a:gd name="connsiteX76" fmla="*/ 783519 w 1031169"/>
                    <a:gd name="connsiteY76" fmla="*/ 1253673 h 1516602"/>
                    <a:gd name="connsiteX77" fmla="*/ 773994 w 1031169"/>
                    <a:gd name="connsiteY77" fmla="*/ 1247958 h 1516602"/>
                    <a:gd name="connsiteX78" fmla="*/ 648264 w 1031169"/>
                    <a:gd name="connsiteY78" fmla="*/ 1156518 h 1516602"/>
                    <a:gd name="connsiteX79" fmla="*/ 644454 w 1031169"/>
                    <a:gd name="connsiteY79" fmla="*/ 1139373 h 1516602"/>
                    <a:gd name="connsiteX80" fmla="*/ 646359 w 1031169"/>
                    <a:gd name="connsiteY80" fmla="*/ 1131753 h 1516602"/>
                    <a:gd name="connsiteX81" fmla="*/ 650169 w 1031169"/>
                    <a:gd name="connsiteY81" fmla="*/ 1114608 h 1516602"/>
                    <a:gd name="connsiteX82" fmla="*/ 653979 w 1031169"/>
                    <a:gd name="connsiteY82" fmla="*/ 1108893 h 1516602"/>
                    <a:gd name="connsiteX83" fmla="*/ 655884 w 1031169"/>
                    <a:gd name="connsiteY83" fmla="*/ 1103178 h 1516602"/>
                    <a:gd name="connsiteX84" fmla="*/ 661599 w 1031169"/>
                    <a:gd name="connsiteY84" fmla="*/ 1101273 h 1516602"/>
                    <a:gd name="connsiteX85" fmla="*/ 671124 w 1031169"/>
                    <a:gd name="connsiteY85" fmla="*/ 1089843 h 1516602"/>
                    <a:gd name="connsiteX86" fmla="*/ 724464 w 1031169"/>
                    <a:gd name="connsiteY86" fmla="*/ 1082223 h 1516602"/>
                    <a:gd name="connsiteX87" fmla="*/ 842574 w 1031169"/>
                    <a:gd name="connsiteY87" fmla="*/ 1084128 h 1516602"/>
                    <a:gd name="connsiteX88" fmla="*/ 871149 w 1031169"/>
                    <a:gd name="connsiteY88" fmla="*/ 1086033 h 1516602"/>
                    <a:gd name="connsiteX89" fmla="*/ 899724 w 1031169"/>
                    <a:gd name="connsiteY89" fmla="*/ 1091748 h 1516602"/>
                    <a:gd name="connsiteX90" fmla="*/ 922584 w 1031169"/>
                    <a:gd name="connsiteY90" fmla="*/ 1095558 h 1516602"/>
                    <a:gd name="connsiteX91" fmla="*/ 951159 w 1031169"/>
                    <a:gd name="connsiteY91" fmla="*/ 1101273 h 1516602"/>
                    <a:gd name="connsiteX92" fmla="*/ 956874 w 1031169"/>
                    <a:gd name="connsiteY92" fmla="*/ 1101273 h 1516602"/>
                    <a:gd name="connsiteX93" fmla="*/ 1002594 w 1031169"/>
                    <a:gd name="connsiteY93" fmla="*/ 1099368 h 1516602"/>
                    <a:gd name="connsiteX94" fmla="*/ 1031169 w 1031169"/>
                    <a:gd name="connsiteY94" fmla="*/ 1091748 h 1516602"/>
                    <a:gd name="connsiteX95" fmla="*/ 1003378 w 1031169"/>
                    <a:gd name="connsiteY95" fmla="*/ 1065958 h 1516602"/>
                    <a:gd name="connsiteX96" fmla="*/ 970209 w 1031169"/>
                    <a:gd name="connsiteY96" fmla="*/ 1044123 h 1516602"/>
                    <a:gd name="connsiteX97" fmla="*/ 962589 w 1031169"/>
                    <a:gd name="connsiteY97" fmla="*/ 1042218 h 1516602"/>
                    <a:gd name="connsiteX98" fmla="*/ 935919 w 1031169"/>
                    <a:gd name="connsiteY98" fmla="*/ 1034598 h 1516602"/>
                    <a:gd name="connsiteX99" fmla="*/ 825429 w 1031169"/>
                    <a:gd name="connsiteY99" fmla="*/ 1034598 h 1516602"/>
                    <a:gd name="connsiteX100" fmla="*/ 730179 w 1031169"/>
                    <a:gd name="connsiteY100" fmla="*/ 1038408 h 1516602"/>
                    <a:gd name="connsiteX101" fmla="*/ 669219 w 1031169"/>
                    <a:gd name="connsiteY101" fmla="*/ 1046028 h 1516602"/>
                    <a:gd name="connsiteX102" fmla="*/ 646359 w 1031169"/>
                    <a:gd name="connsiteY102" fmla="*/ 1049838 h 1516602"/>
                    <a:gd name="connsiteX103" fmla="*/ 640078 w 1031169"/>
                    <a:gd name="connsiteY103" fmla="*/ 1026051 h 1516602"/>
                    <a:gd name="connsiteX104" fmla="*/ 673029 w 1031169"/>
                    <a:gd name="connsiteY104" fmla="*/ 992688 h 1516602"/>
                    <a:gd name="connsiteX105" fmla="*/ 674934 w 1031169"/>
                    <a:gd name="connsiteY105" fmla="*/ 986973 h 1516602"/>
                    <a:gd name="connsiteX106" fmla="*/ 680649 w 1031169"/>
                    <a:gd name="connsiteY106" fmla="*/ 985068 h 1516602"/>
                    <a:gd name="connsiteX107" fmla="*/ 686364 w 1031169"/>
                    <a:gd name="connsiteY107" fmla="*/ 981258 h 1516602"/>
                    <a:gd name="connsiteX108" fmla="*/ 695889 w 1031169"/>
                    <a:gd name="connsiteY108" fmla="*/ 971733 h 1516602"/>
                    <a:gd name="connsiteX109" fmla="*/ 705414 w 1031169"/>
                    <a:gd name="connsiteY109" fmla="*/ 960303 h 1516602"/>
                    <a:gd name="connsiteX110" fmla="*/ 716844 w 1031169"/>
                    <a:gd name="connsiteY110" fmla="*/ 952683 h 1516602"/>
                    <a:gd name="connsiteX111" fmla="*/ 732084 w 1031169"/>
                    <a:gd name="connsiteY111" fmla="*/ 939348 h 1516602"/>
                    <a:gd name="connsiteX112" fmla="*/ 741609 w 1031169"/>
                    <a:gd name="connsiteY112" fmla="*/ 927918 h 1516602"/>
                    <a:gd name="connsiteX113" fmla="*/ 753039 w 1031169"/>
                    <a:gd name="connsiteY113" fmla="*/ 918393 h 1516602"/>
                    <a:gd name="connsiteX114" fmla="*/ 758754 w 1031169"/>
                    <a:gd name="connsiteY114" fmla="*/ 906963 h 1516602"/>
                    <a:gd name="connsiteX115" fmla="*/ 760659 w 1031169"/>
                    <a:gd name="connsiteY115" fmla="*/ 901248 h 1516602"/>
                    <a:gd name="connsiteX116" fmla="*/ 766374 w 1031169"/>
                    <a:gd name="connsiteY116" fmla="*/ 889818 h 1516602"/>
                    <a:gd name="connsiteX117" fmla="*/ 764469 w 1031169"/>
                    <a:gd name="connsiteY117" fmla="*/ 874578 h 1516602"/>
                    <a:gd name="connsiteX118" fmla="*/ 758754 w 1031169"/>
                    <a:gd name="connsiteY118" fmla="*/ 872673 h 1516602"/>
                    <a:gd name="connsiteX119" fmla="*/ 737799 w 1031169"/>
                    <a:gd name="connsiteY119" fmla="*/ 874578 h 1516602"/>
                    <a:gd name="connsiteX120" fmla="*/ 732084 w 1031169"/>
                    <a:gd name="connsiteY120" fmla="*/ 878388 h 1516602"/>
                    <a:gd name="connsiteX121" fmla="*/ 699699 w 1031169"/>
                    <a:gd name="connsiteY121" fmla="*/ 899343 h 1516602"/>
                    <a:gd name="connsiteX122" fmla="*/ 595181 w 1031169"/>
                    <a:gd name="connsiteY122" fmla="*/ 957831 h 1516602"/>
                    <a:gd name="connsiteX123" fmla="*/ 507294 w 1031169"/>
                    <a:gd name="connsiteY123" fmla="*/ 847908 h 1516602"/>
                    <a:gd name="connsiteX124" fmla="*/ 503484 w 1031169"/>
                    <a:gd name="connsiteY124" fmla="*/ 358323 h 1516602"/>
                    <a:gd name="connsiteX125" fmla="*/ 499674 w 1031169"/>
                    <a:gd name="connsiteY125" fmla="*/ 66858 h 1516602"/>
                    <a:gd name="connsiteX126" fmla="*/ 490149 w 1031169"/>
                    <a:gd name="connsiteY126" fmla="*/ 40188 h 1516602"/>
                    <a:gd name="connsiteX127" fmla="*/ 488244 w 1031169"/>
                    <a:gd name="connsiteY127" fmla="*/ 34473 h 1516602"/>
                    <a:gd name="connsiteX128" fmla="*/ 484434 w 1031169"/>
                    <a:gd name="connsiteY128" fmla="*/ 28758 h 1516602"/>
                    <a:gd name="connsiteX129" fmla="*/ 478719 w 1031169"/>
                    <a:gd name="connsiteY129" fmla="*/ 17328 h 1516602"/>
                    <a:gd name="connsiteX130" fmla="*/ 473004 w 1031169"/>
                    <a:gd name="connsiteY130" fmla="*/ 13518 h 1516602"/>
                    <a:gd name="connsiteX131" fmla="*/ 469194 w 1031169"/>
                    <a:gd name="connsiteY131" fmla="*/ 7803 h 1516602"/>
                    <a:gd name="connsiteX132" fmla="*/ 429189 w 1031169"/>
                    <a:gd name="connsiteY132" fmla="*/ 11613 h 1516602"/>
                    <a:gd name="connsiteX133" fmla="*/ 425379 w 1031169"/>
                    <a:gd name="connsiteY133" fmla="*/ 78288 h 1516602"/>
                    <a:gd name="connsiteX134" fmla="*/ 425379 w 1031169"/>
                    <a:gd name="connsiteY134" fmla="*/ 84003 h 1516602"/>
                    <a:gd name="connsiteX135" fmla="*/ 429189 w 1031169"/>
                    <a:gd name="connsiteY135" fmla="*/ 238308 h 1516602"/>
                    <a:gd name="connsiteX136" fmla="*/ 440619 w 1031169"/>
                    <a:gd name="connsiteY136" fmla="*/ 421188 h 1516602"/>
                    <a:gd name="connsiteX137" fmla="*/ 435265 w 1031169"/>
                    <a:gd name="connsiteY137" fmla="*/ 718368 h 1516602"/>
                    <a:gd name="connsiteX138" fmla="*/ 435059 w 1031169"/>
                    <a:gd name="connsiteY138" fmla="*/ 799046 h 1516602"/>
                    <a:gd name="connsiteX139" fmla="*/ 430322 w 1031169"/>
                    <a:gd name="connsiteY139" fmla="*/ 879006 h 1516602"/>
                    <a:gd name="connsiteX0" fmla="*/ 430322 w 1031169"/>
                    <a:gd name="connsiteY0" fmla="*/ 879006 h 1516602"/>
                    <a:gd name="connsiteX1" fmla="*/ 392427 w 1031169"/>
                    <a:gd name="connsiteY1" fmla="*/ 931934 h 1516602"/>
                    <a:gd name="connsiteX2" fmla="*/ 312984 w 1031169"/>
                    <a:gd name="connsiteY2" fmla="*/ 966018 h 1516602"/>
                    <a:gd name="connsiteX3" fmla="*/ 240645 w 1031169"/>
                    <a:gd name="connsiteY3" fmla="*/ 957266 h 1516602"/>
                    <a:gd name="connsiteX4" fmla="*/ 181539 w 1031169"/>
                    <a:gd name="connsiteY4" fmla="*/ 937443 h 1516602"/>
                    <a:gd name="connsiteX5" fmla="*/ 116769 w 1031169"/>
                    <a:gd name="connsiteY5" fmla="*/ 903153 h 1516602"/>
                    <a:gd name="connsiteX6" fmla="*/ 59619 w 1031169"/>
                    <a:gd name="connsiteY6" fmla="*/ 874578 h 1516602"/>
                    <a:gd name="connsiteX7" fmla="*/ 46284 w 1031169"/>
                    <a:gd name="connsiteY7" fmla="*/ 895533 h 1516602"/>
                    <a:gd name="connsiteX8" fmla="*/ 50094 w 1031169"/>
                    <a:gd name="connsiteY8" fmla="*/ 933633 h 1516602"/>
                    <a:gd name="connsiteX9" fmla="*/ 53904 w 1031169"/>
                    <a:gd name="connsiteY9" fmla="*/ 939348 h 1516602"/>
                    <a:gd name="connsiteX10" fmla="*/ 59619 w 1031169"/>
                    <a:gd name="connsiteY10" fmla="*/ 943158 h 1516602"/>
                    <a:gd name="connsiteX11" fmla="*/ 63429 w 1031169"/>
                    <a:gd name="connsiteY11" fmla="*/ 948873 h 1516602"/>
                    <a:gd name="connsiteX12" fmla="*/ 80574 w 1031169"/>
                    <a:gd name="connsiteY12" fmla="*/ 958398 h 1516602"/>
                    <a:gd name="connsiteX13" fmla="*/ 166299 w 1031169"/>
                    <a:gd name="connsiteY13" fmla="*/ 979353 h 1516602"/>
                    <a:gd name="connsiteX14" fmla="*/ 267264 w 1031169"/>
                    <a:gd name="connsiteY14" fmla="*/ 1021263 h 1516602"/>
                    <a:gd name="connsiteX15" fmla="*/ 278694 w 1031169"/>
                    <a:gd name="connsiteY15" fmla="*/ 1076508 h 1516602"/>
                    <a:gd name="connsiteX16" fmla="*/ 264381 w 1031169"/>
                    <a:gd name="connsiteY16" fmla="*/ 1119397 h 1516602"/>
                    <a:gd name="connsiteX17" fmla="*/ 186224 w 1031169"/>
                    <a:gd name="connsiteY17" fmla="*/ 1150391 h 1516602"/>
                    <a:gd name="connsiteX18" fmla="*/ 27234 w 1031169"/>
                    <a:gd name="connsiteY18" fmla="*/ 1154613 h 1516602"/>
                    <a:gd name="connsiteX19" fmla="*/ 15804 w 1031169"/>
                    <a:gd name="connsiteY19" fmla="*/ 1160328 h 1516602"/>
                    <a:gd name="connsiteX20" fmla="*/ 6279 w 1031169"/>
                    <a:gd name="connsiteY20" fmla="*/ 1169853 h 1516602"/>
                    <a:gd name="connsiteX21" fmla="*/ 4374 w 1031169"/>
                    <a:gd name="connsiteY21" fmla="*/ 1175568 h 1516602"/>
                    <a:gd name="connsiteX22" fmla="*/ 564 w 1031169"/>
                    <a:gd name="connsiteY22" fmla="*/ 1181283 h 1516602"/>
                    <a:gd name="connsiteX23" fmla="*/ 6279 w 1031169"/>
                    <a:gd name="connsiteY23" fmla="*/ 1213668 h 1516602"/>
                    <a:gd name="connsiteX24" fmla="*/ 11994 w 1031169"/>
                    <a:gd name="connsiteY24" fmla="*/ 1217478 h 1516602"/>
                    <a:gd name="connsiteX25" fmla="*/ 17709 w 1031169"/>
                    <a:gd name="connsiteY25" fmla="*/ 1219383 h 1516602"/>
                    <a:gd name="connsiteX26" fmla="*/ 145344 w 1031169"/>
                    <a:gd name="connsiteY26" fmla="*/ 1217478 h 1516602"/>
                    <a:gd name="connsiteX27" fmla="*/ 239202 w 1031169"/>
                    <a:gd name="connsiteY27" fmla="*/ 1214801 h 1516602"/>
                    <a:gd name="connsiteX28" fmla="*/ 318699 w 1031169"/>
                    <a:gd name="connsiteY28" fmla="*/ 1217478 h 1516602"/>
                    <a:gd name="connsiteX29" fmla="*/ 330129 w 1031169"/>
                    <a:gd name="connsiteY29" fmla="*/ 1223193 h 1516602"/>
                    <a:gd name="connsiteX30" fmla="*/ 333939 w 1031169"/>
                    <a:gd name="connsiteY30" fmla="*/ 1228908 h 1516602"/>
                    <a:gd name="connsiteX31" fmla="*/ 339654 w 1031169"/>
                    <a:gd name="connsiteY31" fmla="*/ 1230813 h 1516602"/>
                    <a:gd name="connsiteX32" fmla="*/ 351084 w 1031169"/>
                    <a:gd name="connsiteY32" fmla="*/ 1238433 h 1516602"/>
                    <a:gd name="connsiteX33" fmla="*/ 356799 w 1031169"/>
                    <a:gd name="connsiteY33" fmla="*/ 1242243 h 1516602"/>
                    <a:gd name="connsiteX34" fmla="*/ 360609 w 1031169"/>
                    <a:gd name="connsiteY34" fmla="*/ 1247958 h 1516602"/>
                    <a:gd name="connsiteX35" fmla="*/ 366324 w 1031169"/>
                    <a:gd name="connsiteY35" fmla="*/ 1259388 h 1516602"/>
                    <a:gd name="connsiteX36" fmla="*/ 362514 w 1031169"/>
                    <a:gd name="connsiteY36" fmla="*/ 1286058 h 1516602"/>
                    <a:gd name="connsiteX37" fmla="*/ 358704 w 1031169"/>
                    <a:gd name="connsiteY37" fmla="*/ 1291773 h 1516602"/>
                    <a:gd name="connsiteX38" fmla="*/ 356799 w 1031169"/>
                    <a:gd name="connsiteY38" fmla="*/ 1297488 h 1516602"/>
                    <a:gd name="connsiteX39" fmla="*/ 352989 w 1031169"/>
                    <a:gd name="connsiteY39" fmla="*/ 1303203 h 1516602"/>
                    <a:gd name="connsiteX40" fmla="*/ 351084 w 1031169"/>
                    <a:gd name="connsiteY40" fmla="*/ 1308918 h 1516602"/>
                    <a:gd name="connsiteX41" fmla="*/ 347274 w 1031169"/>
                    <a:gd name="connsiteY41" fmla="*/ 1314633 h 1516602"/>
                    <a:gd name="connsiteX42" fmla="*/ 330129 w 1031169"/>
                    <a:gd name="connsiteY42" fmla="*/ 1381308 h 1516602"/>
                    <a:gd name="connsiteX43" fmla="*/ 328224 w 1031169"/>
                    <a:gd name="connsiteY43" fmla="*/ 1432743 h 1516602"/>
                    <a:gd name="connsiteX44" fmla="*/ 330129 w 1031169"/>
                    <a:gd name="connsiteY44" fmla="*/ 1457508 h 1516602"/>
                    <a:gd name="connsiteX45" fmla="*/ 332034 w 1031169"/>
                    <a:gd name="connsiteY45" fmla="*/ 1463223 h 1516602"/>
                    <a:gd name="connsiteX46" fmla="*/ 335844 w 1031169"/>
                    <a:gd name="connsiteY46" fmla="*/ 1467033 h 1516602"/>
                    <a:gd name="connsiteX47" fmla="*/ 364419 w 1031169"/>
                    <a:gd name="connsiteY47" fmla="*/ 1512753 h 1516602"/>
                    <a:gd name="connsiteX48" fmla="*/ 387279 w 1031169"/>
                    <a:gd name="connsiteY48" fmla="*/ 1514658 h 1516602"/>
                    <a:gd name="connsiteX49" fmla="*/ 392994 w 1031169"/>
                    <a:gd name="connsiteY49" fmla="*/ 1508943 h 1516602"/>
                    <a:gd name="connsiteX50" fmla="*/ 394899 w 1031169"/>
                    <a:gd name="connsiteY50" fmla="*/ 1497513 h 1516602"/>
                    <a:gd name="connsiteX51" fmla="*/ 396804 w 1031169"/>
                    <a:gd name="connsiteY51" fmla="*/ 1491798 h 1516602"/>
                    <a:gd name="connsiteX52" fmla="*/ 398709 w 1031169"/>
                    <a:gd name="connsiteY52" fmla="*/ 1474653 h 1516602"/>
                    <a:gd name="connsiteX53" fmla="*/ 400614 w 1031169"/>
                    <a:gd name="connsiteY53" fmla="*/ 1461318 h 1516602"/>
                    <a:gd name="connsiteX54" fmla="*/ 404424 w 1031169"/>
                    <a:gd name="connsiteY54" fmla="*/ 1404168 h 1516602"/>
                    <a:gd name="connsiteX55" fmla="*/ 410139 w 1031169"/>
                    <a:gd name="connsiteY55" fmla="*/ 1392738 h 1516602"/>
                    <a:gd name="connsiteX56" fmla="*/ 413949 w 1031169"/>
                    <a:gd name="connsiteY56" fmla="*/ 1379403 h 1516602"/>
                    <a:gd name="connsiteX57" fmla="*/ 415854 w 1031169"/>
                    <a:gd name="connsiteY57" fmla="*/ 1373688 h 1516602"/>
                    <a:gd name="connsiteX58" fmla="*/ 417759 w 1031169"/>
                    <a:gd name="connsiteY58" fmla="*/ 1360353 h 1516602"/>
                    <a:gd name="connsiteX59" fmla="*/ 421569 w 1031169"/>
                    <a:gd name="connsiteY59" fmla="*/ 1348923 h 1516602"/>
                    <a:gd name="connsiteX60" fmla="*/ 427284 w 1031169"/>
                    <a:gd name="connsiteY60" fmla="*/ 1335588 h 1516602"/>
                    <a:gd name="connsiteX61" fmla="*/ 467289 w 1031169"/>
                    <a:gd name="connsiteY61" fmla="*/ 1265103 h 1516602"/>
                    <a:gd name="connsiteX62" fmla="*/ 528455 w 1031169"/>
                    <a:gd name="connsiteY62" fmla="*/ 1230091 h 1516602"/>
                    <a:gd name="connsiteX63" fmla="*/ 601154 w 1031169"/>
                    <a:gd name="connsiteY63" fmla="*/ 1221700 h 1516602"/>
                    <a:gd name="connsiteX64" fmla="*/ 720654 w 1031169"/>
                    <a:gd name="connsiteY64" fmla="*/ 1316538 h 1516602"/>
                    <a:gd name="connsiteX65" fmla="*/ 733989 w 1031169"/>
                    <a:gd name="connsiteY65" fmla="*/ 1326063 h 1516602"/>
                    <a:gd name="connsiteX66" fmla="*/ 743514 w 1031169"/>
                    <a:gd name="connsiteY66" fmla="*/ 1327968 h 1516602"/>
                    <a:gd name="connsiteX67" fmla="*/ 749229 w 1031169"/>
                    <a:gd name="connsiteY67" fmla="*/ 1329873 h 1516602"/>
                    <a:gd name="connsiteX68" fmla="*/ 762564 w 1031169"/>
                    <a:gd name="connsiteY68" fmla="*/ 1335588 h 1516602"/>
                    <a:gd name="connsiteX69" fmla="*/ 777804 w 1031169"/>
                    <a:gd name="connsiteY69" fmla="*/ 1333683 h 1516602"/>
                    <a:gd name="connsiteX70" fmla="*/ 789234 w 1031169"/>
                    <a:gd name="connsiteY70" fmla="*/ 1327968 h 1516602"/>
                    <a:gd name="connsiteX71" fmla="*/ 794949 w 1031169"/>
                    <a:gd name="connsiteY71" fmla="*/ 1326063 h 1516602"/>
                    <a:gd name="connsiteX72" fmla="*/ 802569 w 1031169"/>
                    <a:gd name="connsiteY72" fmla="*/ 1308918 h 1516602"/>
                    <a:gd name="connsiteX73" fmla="*/ 800664 w 1031169"/>
                    <a:gd name="connsiteY73" fmla="*/ 1284153 h 1516602"/>
                    <a:gd name="connsiteX74" fmla="*/ 798759 w 1031169"/>
                    <a:gd name="connsiteY74" fmla="*/ 1278438 h 1516602"/>
                    <a:gd name="connsiteX75" fmla="*/ 796854 w 1031169"/>
                    <a:gd name="connsiteY75" fmla="*/ 1270818 h 1516602"/>
                    <a:gd name="connsiteX76" fmla="*/ 783519 w 1031169"/>
                    <a:gd name="connsiteY76" fmla="*/ 1253673 h 1516602"/>
                    <a:gd name="connsiteX77" fmla="*/ 773994 w 1031169"/>
                    <a:gd name="connsiteY77" fmla="*/ 1247958 h 1516602"/>
                    <a:gd name="connsiteX78" fmla="*/ 648264 w 1031169"/>
                    <a:gd name="connsiteY78" fmla="*/ 1156518 h 1516602"/>
                    <a:gd name="connsiteX79" fmla="*/ 644454 w 1031169"/>
                    <a:gd name="connsiteY79" fmla="*/ 1139373 h 1516602"/>
                    <a:gd name="connsiteX80" fmla="*/ 646359 w 1031169"/>
                    <a:gd name="connsiteY80" fmla="*/ 1131753 h 1516602"/>
                    <a:gd name="connsiteX81" fmla="*/ 650169 w 1031169"/>
                    <a:gd name="connsiteY81" fmla="*/ 1114608 h 1516602"/>
                    <a:gd name="connsiteX82" fmla="*/ 653979 w 1031169"/>
                    <a:gd name="connsiteY82" fmla="*/ 1108893 h 1516602"/>
                    <a:gd name="connsiteX83" fmla="*/ 655884 w 1031169"/>
                    <a:gd name="connsiteY83" fmla="*/ 1103178 h 1516602"/>
                    <a:gd name="connsiteX84" fmla="*/ 661599 w 1031169"/>
                    <a:gd name="connsiteY84" fmla="*/ 1101273 h 1516602"/>
                    <a:gd name="connsiteX85" fmla="*/ 671124 w 1031169"/>
                    <a:gd name="connsiteY85" fmla="*/ 1089843 h 1516602"/>
                    <a:gd name="connsiteX86" fmla="*/ 724464 w 1031169"/>
                    <a:gd name="connsiteY86" fmla="*/ 1082223 h 1516602"/>
                    <a:gd name="connsiteX87" fmla="*/ 842574 w 1031169"/>
                    <a:gd name="connsiteY87" fmla="*/ 1084128 h 1516602"/>
                    <a:gd name="connsiteX88" fmla="*/ 871149 w 1031169"/>
                    <a:gd name="connsiteY88" fmla="*/ 1086033 h 1516602"/>
                    <a:gd name="connsiteX89" fmla="*/ 899724 w 1031169"/>
                    <a:gd name="connsiteY89" fmla="*/ 1091748 h 1516602"/>
                    <a:gd name="connsiteX90" fmla="*/ 922584 w 1031169"/>
                    <a:gd name="connsiteY90" fmla="*/ 1095558 h 1516602"/>
                    <a:gd name="connsiteX91" fmla="*/ 951159 w 1031169"/>
                    <a:gd name="connsiteY91" fmla="*/ 1101273 h 1516602"/>
                    <a:gd name="connsiteX92" fmla="*/ 956874 w 1031169"/>
                    <a:gd name="connsiteY92" fmla="*/ 1101273 h 1516602"/>
                    <a:gd name="connsiteX93" fmla="*/ 1002594 w 1031169"/>
                    <a:gd name="connsiteY93" fmla="*/ 1099368 h 1516602"/>
                    <a:gd name="connsiteX94" fmla="*/ 1031169 w 1031169"/>
                    <a:gd name="connsiteY94" fmla="*/ 1091748 h 1516602"/>
                    <a:gd name="connsiteX95" fmla="*/ 1003378 w 1031169"/>
                    <a:gd name="connsiteY95" fmla="*/ 1065958 h 1516602"/>
                    <a:gd name="connsiteX96" fmla="*/ 970209 w 1031169"/>
                    <a:gd name="connsiteY96" fmla="*/ 1044123 h 1516602"/>
                    <a:gd name="connsiteX97" fmla="*/ 962589 w 1031169"/>
                    <a:gd name="connsiteY97" fmla="*/ 1042218 h 1516602"/>
                    <a:gd name="connsiteX98" fmla="*/ 935919 w 1031169"/>
                    <a:gd name="connsiteY98" fmla="*/ 1034598 h 1516602"/>
                    <a:gd name="connsiteX99" fmla="*/ 825429 w 1031169"/>
                    <a:gd name="connsiteY99" fmla="*/ 1034598 h 1516602"/>
                    <a:gd name="connsiteX100" fmla="*/ 730179 w 1031169"/>
                    <a:gd name="connsiteY100" fmla="*/ 1038408 h 1516602"/>
                    <a:gd name="connsiteX101" fmla="*/ 669219 w 1031169"/>
                    <a:gd name="connsiteY101" fmla="*/ 1046028 h 1516602"/>
                    <a:gd name="connsiteX102" fmla="*/ 646360 w 1031169"/>
                    <a:gd name="connsiteY102" fmla="*/ 1049838 h 1516602"/>
                    <a:gd name="connsiteX103" fmla="*/ 640078 w 1031169"/>
                    <a:gd name="connsiteY103" fmla="*/ 1026051 h 1516602"/>
                    <a:gd name="connsiteX104" fmla="*/ 673029 w 1031169"/>
                    <a:gd name="connsiteY104" fmla="*/ 992688 h 1516602"/>
                    <a:gd name="connsiteX105" fmla="*/ 674934 w 1031169"/>
                    <a:gd name="connsiteY105" fmla="*/ 986973 h 1516602"/>
                    <a:gd name="connsiteX106" fmla="*/ 680649 w 1031169"/>
                    <a:gd name="connsiteY106" fmla="*/ 985068 h 1516602"/>
                    <a:gd name="connsiteX107" fmla="*/ 686364 w 1031169"/>
                    <a:gd name="connsiteY107" fmla="*/ 981258 h 1516602"/>
                    <a:gd name="connsiteX108" fmla="*/ 695889 w 1031169"/>
                    <a:gd name="connsiteY108" fmla="*/ 971733 h 1516602"/>
                    <a:gd name="connsiteX109" fmla="*/ 705414 w 1031169"/>
                    <a:gd name="connsiteY109" fmla="*/ 960303 h 1516602"/>
                    <a:gd name="connsiteX110" fmla="*/ 716844 w 1031169"/>
                    <a:gd name="connsiteY110" fmla="*/ 952683 h 1516602"/>
                    <a:gd name="connsiteX111" fmla="*/ 732084 w 1031169"/>
                    <a:gd name="connsiteY111" fmla="*/ 939348 h 1516602"/>
                    <a:gd name="connsiteX112" fmla="*/ 741609 w 1031169"/>
                    <a:gd name="connsiteY112" fmla="*/ 927918 h 1516602"/>
                    <a:gd name="connsiteX113" fmla="*/ 753039 w 1031169"/>
                    <a:gd name="connsiteY113" fmla="*/ 918393 h 1516602"/>
                    <a:gd name="connsiteX114" fmla="*/ 758754 w 1031169"/>
                    <a:gd name="connsiteY114" fmla="*/ 906963 h 1516602"/>
                    <a:gd name="connsiteX115" fmla="*/ 760659 w 1031169"/>
                    <a:gd name="connsiteY115" fmla="*/ 901248 h 1516602"/>
                    <a:gd name="connsiteX116" fmla="*/ 766374 w 1031169"/>
                    <a:gd name="connsiteY116" fmla="*/ 889818 h 1516602"/>
                    <a:gd name="connsiteX117" fmla="*/ 764469 w 1031169"/>
                    <a:gd name="connsiteY117" fmla="*/ 874578 h 1516602"/>
                    <a:gd name="connsiteX118" fmla="*/ 758754 w 1031169"/>
                    <a:gd name="connsiteY118" fmla="*/ 872673 h 1516602"/>
                    <a:gd name="connsiteX119" fmla="*/ 737799 w 1031169"/>
                    <a:gd name="connsiteY119" fmla="*/ 874578 h 1516602"/>
                    <a:gd name="connsiteX120" fmla="*/ 732084 w 1031169"/>
                    <a:gd name="connsiteY120" fmla="*/ 878388 h 1516602"/>
                    <a:gd name="connsiteX121" fmla="*/ 699699 w 1031169"/>
                    <a:gd name="connsiteY121" fmla="*/ 899343 h 1516602"/>
                    <a:gd name="connsiteX122" fmla="*/ 595181 w 1031169"/>
                    <a:gd name="connsiteY122" fmla="*/ 957831 h 1516602"/>
                    <a:gd name="connsiteX123" fmla="*/ 507294 w 1031169"/>
                    <a:gd name="connsiteY123" fmla="*/ 847908 h 1516602"/>
                    <a:gd name="connsiteX124" fmla="*/ 503484 w 1031169"/>
                    <a:gd name="connsiteY124" fmla="*/ 358323 h 1516602"/>
                    <a:gd name="connsiteX125" fmla="*/ 499674 w 1031169"/>
                    <a:gd name="connsiteY125" fmla="*/ 66858 h 1516602"/>
                    <a:gd name="connsiteX126" fmla="*/ 490149 w 1031169"/>
                    <a:gd name="connsiteY126" fmla="*/ 40188 h 1516602"/>
                    <a:gd name="connsiteX127" fmla="*/ 488244 w 1031169"/>
                    <a:gd name="connsiteY127" fmla="*/ 34473 h 1516602"/>
                    <a:gd name="connsiteX128" fmla="*/ 484434 w 1031169"/>
                    <a:gd name="connsiteY128" fmla="*/ 28758 h 1516602"/>
                    <a:gd name="connsiteX129" fmla="*/ 478719 w 1031169"/>
                    <a:gd name="connsiteY129" fmla="*/ 17328 h 1516602"/>
                    <a:gd name="connsiteX130" fmla="*/ 473004 w 1031169"/>
                    <a:gd name="connsiteY130" fmla="*/ 13518 h 1516602"/>
                    <a:gd name="connsiteX131" fmla="*/ 469194 w 1031169"/>
                    <a:gd name="connsiteY131" fmla="*/ 7803 h 1516602"/>
                    <a:gd name="connsiteX132" fmla="*/ 429189 w 1031169"/>
                    <a:gd name="connsiteY132" fmla="*/ 11613 h 1516602"/>
                    <a:gd name="connsiteX133" fmla="*/ 425379 w 1031169"/>
                    <a:gd name="connsiteY133" fmla="*/ 78288 h 1516602"/>
                    <a:gd name="connsiteX134" fmla="*/ 425379 w 1031169"/>
                    <a:gd name="connsiteY134" fmla="*/ 84003 h 1516602"/>
                    <a:gd name="connsiteX135" fmla="*/ 429189 w 1031169"/>
                    <a:gd name="connsiteY135" fmla="*/ 238308 h 1516602"/>
                    <a:gd name="connsiteX136" fmla="*/ 440619 w 1031169"/>
                    <a:gd name="connsiteY136" fmla="*/ 421188 h 1516602"/>
                    <a:gd name="connsiteX137" fmla="*/ 435265 w 1031169"/>
                    <a:gd name="connsiteY137" fmla="*/ 718368 h 1516602"/>
                    <a:gd name="connsiteX138" fmla="*/ 435059 w 1031169"/>
                    <a:gd name="connsiteY138" fmla="*/ 799046 h 1516602"/>
                    <a:gd name="connsiteX139" fmla="*/ 430322 w 1031169"/>
                    <a:gd name="connsiteY139" fmla="*/ 879006 h 1516602"/>
                    <a:gd name="connsiteX0" fmla="*/ 430322 w 1007920"/>
                    <a:gd name="connsiteY0" fmla="*/ 879006 h 1516602"/>
                    <a:gd name="connsiteX1" fmla="*/ 392427 w 1007920"/>
                    <a:gd name="connsiteY1" fmla="*/ 931934 h 1516602"/>
                    <a:gd name="connsiteX2" fmla="*/ 312984 w 1007920"/>
                    <a:gd name="connsiteY2" fmla="*/ 966018 h 1516602"/>
                    <a:gd name="connsiteX3" fmla="*/ 240645 w 1007920"/>
                    <a:gd name="connsiteY3" fmla="*/ 957266 h 1516602"/>
                    <a:gd name="connsiteX4" fmla="*/ 181539 w 1007920"/>
                    <a:gd name="connsiteY4" fmla="*/ 937443 h 1516602"/>
                    <a:gd name="connsiteX5" fmla="*/ 116769 w 1007920"/>
                    <a:gd name="connsiteY5" fmla="*/ 903153 h 1516602"/>
                    <a:gd name="connsiteX6" fmla="*/ 59619 w 1007920"/>
                    <a:gd name="connsiteY6" fmla="*/ 874578 h 1516602"/>
                    <a:gd name="connsiteX7" fmla="*/ 46284 w 1007920"/>
                    <a:gd name="connsiteY7" fmla="*/ 895533 h 1516602"/>
                    <a:gd name="connsiteX8" fmla="*/ 50094 w 1007920"/>
                    <a:gd name="connsiteY8" fmla="*/ 933633 h 1516602"/>
                    <a:gd name="connsiteX9" fmla="*/ 53904 w 1007920"/>
                    <a:gd name="connsiteY9" fmla="*/ 939348 h 1516602"/>
                    <a:gd name="connsiteX10" fmla="*/ 59619 w 1007920"/>
                    <a:gd name="connsiteY10" fmla="*/ 943158 h 1516602"/>
                    <a:gd name="connsiteX11" fmla="*/ 63429 w 1007920"/>
                    <a:gd name="connsiteY11" fmla="*/ 948873 h 1516602"/>
                    <a:gd name="connsiteX12" fmla="*/ 80574 w 1007920"/>
                    <a:gd name="connsiteY12" fmla="*/ 958398 h 1516602"/>
                    <a:gd name="connsiteX13" fmla="*/ 166299 w 1007920"/>
                    <a:gd name="connsiteY13" fmla="*/ 979353 h 1516602"/>
                    <a:gd name="connsiteX14" fmla="*/ 267264 w 1007920"/>
                    <a:gd name="connsiteY14" fmla="*/ 1021263 h 1516602"/>
                    <a:gd name="connsiteX15" fmla="*/ 278694 w 1007920"/>
                    <a:gd name="connsiteY15" fmla="*/ 1076508 h 1516602"/>
                    <a:gd name="connsiteX16" fmla="*/ 264381 w 1007920"/>
                    <a:gd name="connsiteY16" fmla="*/ 1119397 h 1516602"/>
                    <a:gd name="connsiteX17" fmla="*/ 186224 w 1007920"/>
                    <a:gd name="connsiteY17" fmla="*/ 1150391 h 1516602"/>
                    <a:gd name="connsiteX18" fmla="*/ 27234 w 1007920"/>
                    <a:gd name="connsiteY18" fmla="*/ 1154613 h 1516602"/>
                    <a:gd name="connsiteX19" fmla="*/ 15804 w 1007920"/>
                    <a:gd name="connsiteY19" fmla="*/ 1160328 h 1516602"/>
                    <a:gd name="connsiteX20" fmla="*/ 6279 w 1007920"/>
                    <a:gd name="connsiteY20" fmla="*/ 1169853 h 1516602"/>
                    <a:gd name="connsiteX21" fmla="*/ 4374 w 1007920"/>
                    <a:gd name="connsiteY21" fmla="*/ 1175568 h 1516602"/>
                    <a:gd name="connsiteX22" fmla="*/ 564 w 1007920"/>
                    <a:gd name="connsiteY22" fmla="*/ 1181283 h 1516602"/>
                    <a:gd name="connsiteX23" fmla="*/ 6279 w 1007920"/>
                    <a:gd name="connsiteY23" fmla="*/ 1213668 h 1516602"/>
                    <a:gd name="connsiteX24" fmla="*/ 11994 w 1007920"/>
                    <a:gd name="connsiteY24" fmla="*/ 1217478 h 1516602"/>
                    <a:gd name="connsiteX25" fmla="*/ 17709 w 1007920"/>
                    <a:gd name="connsiteY25" fmla="*/ 1219383 h 1516602"/>
                    <a:gd name="connsiteX26" fmla="*/ 145344 w 1007920"/>
                    <a:gd name="connsiteY26" fmla="*/ 1217478 h 1516602"/>
                    <a:gd name="connsiteX27" fmla="*/ 239202 w 1007920"/>
                    <a:gd name="connsiteY27" fmla="*/ 1214801 h 1516602"/>
                    <a:gd name="connsiteX28" fmla="*/ 318699 w 1007920"/>
                    <a:gd name="connsiteY28" fmla="*/ 1217478 h 1516602"/>
                    <a:gd name="connsiteX29" fmla="*/ 330129 w 1007920"/>
                    <a:gd name="connsiteY29" fmla="*/ 1223193 h 1516602"/>
                    <a:gd name="connsiteX30" fmla="*/ 333939 w 1007920"/>
                    <a:gd name="connsiteY30" fmla="*/ 1228908 h 1516602"/>
                    <a:gd name="connsiteX31" fmla="*/ 339654 w 1007920"/>
                    <a:gd name="connsiteY31" fmla="*/ 1230813 h 1516602"/>
                    <a:gd name="connsiteX32" fmla="*/ 351084 w 1007920"/>
                    <a:gd name="connsiteY32" fmla="*/ 1238433 h 1516602"/>
                    <a:gd name="connsiteX33" fmla="*/ 356799 w 1007920"/>
                    <a:gd name="connsiteY33" fmla="*/ 1242243 h 1516602"/>
                    <a:gd name="connsiteX34" fmla="*/ 360609 w 1007920"/>
                    <a:gd name="connsiteY34" fmla="*/ 1247958 h 1516602"/>
                    <a:gd name="connsiteX35" fmla="*/ 366324 w 1007920"/>
                    <a:gd name="connsiteY35" fmla="*/ 1259388 h 1516602"/>
                    <a:gd name="connsiteX36" fmla="*/ 362514 w 1007920"/>
                    <a:gd name="connsiteY36" fmla="*/ 1286058 h 1516602"/>
                    <a:gd name="connsiteX37" fmla="*/ 358704 w 1007920"/>
                    <a:gd name="connsiteY37" fmla="*/ 1291773 h 1516602"/>
                    <a:gd name="connsiteX38" fmla="*/ 356799 w 1007920"/>
                    <a:gd name="connsiteY38" fmla="*/ 1297488 h 1516602"/>
                    <a:gd name="connsiteX39" fmla="*/ 352989 w 1007920"/>
                    <a:gd name="connsiteY39" fmla="*/ 1303203 h 1516602"/>
                    <a:gd name="connsiteX40" fmla="*/ 351084 w 1007920"/>
                    <a:gd name="connsiteY40" fmla="*/ 1308918 h 1516602"/>
                    <a:gd name="connsiteX41" fmla="*/ 347274 w 1007920"/>
                    <a:gd name="connsiteY41" fmla="*/ 1314633 h 1516602"/>
                    <a:gd name="connsiteX42" fmla="*/ 330129 w 1007920"/>
                    <a:gd name="connsiteY42" fmla="*/ 1381308 h 1516602"/>
                    <a:gd name="connsiteX43" fmla="*/ 328224 w 1007920"/>
                    <a:gd name="connsiteY43" fmla="*/ 1432743 h 1516602"/>
                    <a:gd name="connsiteX44" fmla="*/ 330129 w 1007920"/>
                    <a:gd name="connsiteY44" fmla="*/ 1457508 h 1516602"/>
                    <a:gd name="connsiteX45" fmla="*/ 332034 w 1007920"/>
                    <a:gd name="connsiteY45" fmla="*/ 1463223 h 1516602"/>
                    <a:gd name="connsiteX46" fmla="*/ 335844 w 1007920"/>
                    <a:gd name="connsiteY46" fmla="*/ 1467033 h 1516602"/>
                    <a:gd name="connsiteX47" fmla="*/ 364419 w 1007920"/>
                    <a:gd name="connsiteY47" fmla="*/ 1512753 h 1516602"/>
                    <a:gd name="connsiteX48" fmla="*/ 387279 w 1007920"/>
                    <a:gd name="connsiteY48" fmla="*/ 1514658 h 1516602"/>
                    <a:gd name="connsiteX49" fmla="*/ 392994 w 1007920"/>
                    <a:gd name="connsiteY49" fmla="*/ 1508943 h 1516602"/>
                    <a:gd name="connsiteX50" fmla="*/ 394899 w 1007920"/>
                    <a:gd name="connsiteY50" fmla="*/ 1497513 h 1516602"/>
                    <a:gd name="connsiteX51" fmla="*/ 396804 w 1007920"/>
                    <a:gd name="connsiteY51" fmla="*/ 1491798 h 1516602"/>
                    <a:gd name="connsiteX52" fmla="*/ 398709 w 1007920"/>
                    <a:gd name="connsiteY52" fmla="*/ 1474653 h 1516602"/>
                    <a:gd name="connsiteX53" fmla="*/ 400614 w 1007920"/>
                    <a:gd name="connsiteY53" fmla="*/ 1461318 h 1516602"/>
                    <a:gd name="connsiteX54" fmla="*/ 404424 w 1007920"/>
                    <a:gd name="connsiteY54" fmla="*/ 1404168 h 1516602"/>
                    <a:gd name="connsiteX55" fmla="*/ 410139 w 1007920"/>
                    <a:gd name="connsiteY55" fmla="*/ 1392738 h 1516602"/>
                    <a:gd name="connsiteX56" fmla="*/ 413949 w 1007920"/>
                    <a:gd name="connsiteY56" fmla="*/ 1379403 h 1516602"/>
                    <a:gd name="connsiteX57" fmla="*/ 415854 w 1007920"/>
                    <a:gd name="connsiteY57" fmla="*/ 1373688 h 1516602"/>
                    <a:gd name="connsiteX58" fmla="*/ 417759 w 1007920"/>
                    <a:gd name="connsiteY58" fmla="*/ 1360353 h 1516602"/>
                    <a:gd name="connsiteX59" fmla="*/ 421569 w 1007920"/>
                    <a:gd name="connsiteY59" fmla="*/ 1348923 h 1516602"/>
                    <a:gd name="connsiteX60" fmla="*/ 427284 w 1007920"/>
                    <a:gd name="connsiteY60" fmla="*/ 1335588 h 1516602"/>
                    <a:gd name="connsiteX61" fmla="*/ 467289 w 1007920"/>
                    <a:gd name="connsiteY61" fmla="*/ 1265103 h 1516602"/>
                    <a:gd name="connsiteX62" fmla="*/ 528455 w 1007920"/>
                    <a:gd name="connsiteY62" fmla="*/ 1230091 h 1516602"/>
                    <a:gd name="connsiteX63" fmla="*/ 601154 w 1007920"/>
                    <a:gd name="connsiteY63" fmla="*/ 1221700 h 1516602"/>
                    <a:gd name="connsiteX64" fmla="*/ 720654 w 1007920"/>
                    <a:gd name="connsiteY64" fmla="*/ 1316538 h 1516602"/>
                    <a:gd name="connsiteX65" fmla="*/ 733989 w 1007920"/>
                    <a:gd name="connsiteY65" fmla="*/ 1326063 h 1516602"/>
                    <a:gd name="connsiteX66" fmla="*/ 743514 w 1007920"/>
                    <a:gd name="connsiteY66" fmla="*/ 1327968 h 1516602"/>
                    <a:gd name="connsiteX67" fmla="*/ 749229 w 1007920"/>
                    <a:gd name="connsiteY67" fmla="*/ 1329873 h 1516602"/>
                    <a:gd name="connsiteX68" fmla="*/ 762564 w 1007920"/>
                    <a:gd name="connsiteY68" fmla="*/ 1335588 h 1516602"/>
                    <a:gd name="connsiteX69" fmla="*/ 777804 w 1007920"/>
                    <a:gd name="connsiteY69" fmla="*/ 1333683 h 1516602"/>
                    <a:gd name="connsiteX70" fmla="*/ 789234 w 1007920"/>
                    <a:gd name="connsiteY70" fmla="*/ 1327968 h 1516602"/>
                    <a:gd name="connsiteX71" fmla="*/ 794949 w 1007920"/>
                    <a:gd name="connsiteY71" fmla="*/ 1326063 h 1516602"/>
                    <a:gd name="connsiteX72" fmla="*/ 802569 w 1007920"/>
                    <a:gd name="connsiteY72" fmla="*/ 1308918 h 1516602"/>
                    <a:gd name="connsiteX73" fmla="*/ 800664 w 1007920"/>
                    <a:gd name="connsiteY73" fmla="*/ 1284153 h 1516602"/>
                    <a:gd name="connsiteX74" fmla="*/ 798759 w 1007920"/>
                    <a:gd name="connsiteY74" fmla="*/ 1278438 h 1516602"/>
                    <a:gd name="connsiteX75" fmla="*/ 796854 w 1007920"/>
                    <a:gd name="connsiteY75" fmla="*/ 1270818 h 1516602"/>
                    <a:gd name="connsiteX76" fmla="*/ 783519 w 1007920"/>
                    <a:gd name="connsiteY76" fmla="*/ 1253673 h 1516602"/>
                    <a:gd name="connsiteX77" fmla="*/ 773994 w 1007920"/>
                    <a:gd name="connsiteY77" fmla="*/ 1247958 h 1516602"/>
                    <a:gd name="connsiteX78" fmla="*/ 648264 w 1007920"/>
                    <a:gd name="connsiteY78" fmla="*/ 1156518 h 1516602"/>
                    <a:gd name="connsiteX79" fmla="*/ 644454 w 1007920"/>
                    <a:gd name="connsiteY79" fmla="*/ 1139373 h 1516602"/>
                    <a:gd name="connsiteX80" fmla="*/ 646359 w 1007920"/>
                    <a:gd name="connsiteY80" fmla="*/ 1131753 h 1516602"/>
                    <a:gd name="connsiteX81" fmla="*/ 650169 w 1007920"/>
                    <a:gd name="connsiteY81" fmla="*/ 1114608 h 1516602"/>
                    <a:gd name="connsiteX82" fmla="*/ 653979 w 1007920"/>
                    <a:gd name="connsiteY82" fmla="*/ 1108893 h 1516602"/>
                    <a:gd name="connsiteX83" fmla="*/ 655884 w 1007920"/>
                    <a:gd name="connsiteY83" fmla="*/ 1103178 h 1516602"/>
                    <a:gd name="connsiteX84" fmla="*/ 661599 w 1007920"/>
                    <a:gd name="connsiteY84" fmla="*/ 1101273 h 1516602"/>
                    <a:gd name="connsiteX85" fmla="*/ 671124 w 1007920"/>
                    <a:gd name="connsiteY85" fmla="*/ 1089843 h 1516602"/>
                    <a:gd name="connsiteX86" fmla="*/ 724464 w 1007920"/>
                    <a:gd name="connsiteY86" fmla="*/ 1082223 h 1516602"/>
                    <a:gd name="connsiteX87" fmla="*/ 842574 w 1007920"/>
                    <a:gd name="connsiteY87" fmla="*/ 1084128 h 1516602"/>
                    <a:gd name="connsiteX88" fmla="*/ 871149 w 1007920"/>
                    <a:gd name="connsiteY88" fmla="*/ 1086033 h 1516602"/>
                    <a:gd name="connsiteX89" fmla="*/ 899724 w 1007920"/>
                    <a:gd name="connsiteY89" fmla="*/ 1091748 h 1516602"/>
                    <a:gd name="connsiteX90" fmla="*/ 922584 w 1007920"/>
                    <a:gd name="connsiteY90" fmla="*/ 1095558 h 1516602"/>
                    <a:gd name="connsiteX91" fmla="*/ 951159 w 1007920"/>
                    <a:gd name="connsiteY91" fmla="*/ 1101273 h 1516602"/>
                    <a:gd name="connsiteX92" fmla="*/ 956874 w 1007920"/>
                    <a:gd name="connsiteY92" fmla="*/ 1101273 h 1516602"/>
                    <a:gd name="connsiteX93" fmla="*/ 1002594 w 1007920"/>
                    <a:gd name="connsiteY93" fmla="*/ 1099368 h 1516602"/>
                    <a:gd name="connsiteX94" fmla="*/ 1003378 w 1007920"/>
                    <a:gd name="connsiteY94" fmla="*/ 1065958 h 1516602"/>
                    <a:gd name="connsiteX95" fmla="*/ 970209 w 1007920"/>
                    <a:gd name="connsiteY95" fmla="*/ 1044123 h 1516602"/>
                    <a:gd name="connsiteX96" fmla="*/ 962589 w 1007920"/>
                    <a:gd name="connsiteY96" fmla="*/ 1042218 h 1516602"/>
                    <a:gd name="connsiteX97" fmla="*/ 935919 w 1007920"/>
                    <a:gd name="connsiteY97" fmla="*/ 1034598 h 1516602"/>
                    <a:gd name="connsiteX98" fmla="*/ 825429 w 1007920"/>
                    <a:gd name="connsiteY98" fmla="*/ 1034598 h 1516602"/>
                    <a:gd name="connsiteX99" fmla="*/ 730179 w 1007920"/>
                    <a:gd name="connsiteY99" fmla="*/ 1038408 h 1516602"/>
                    <a:gd name="connsiteX100" fmla="*/ 669219 w 1007920"/>
                    <a:gd name="connsiteY100" fmla="*/ 1046028 h 1516602"/>
                    <a:gd name="connsiteX101" fmla="*/ 646360 w 1007920"/>
                    <a:gd name="connsiteY101" fmla="*/ 1049838 h 1516602"/>
                    <a:gd name="connsiteX102" fmla="*/ 640078 w 1007920"/>
                    <a:gd name="connsiteY102" fmla="*/ 1026051 h 1516602"/>
                    <a:gd name="connsiteX103" fmla="*/ 673029 w 1007920"/>
                    <a:gd name="connsiteY103" fmla="*/ 992688 h 1516602"/>
                    <a:gd name="connsiteX104" fmla="*/ 674934 w 1007920"/>
                    <a:gd name="connsiteY104" fmla="*/ 986973 h 1516602"/>
                    <a:gd name="connsiteX105" fmla="*/ 680649 w 1007920"/>
                    <a:gd name="connsiteY105" fmla="*/ 985068 h 1516602"/>
                    <a:gd name="connsiteX106" fmla="*/ 686364 w 1007920"/>
                    <a:gd name="connsiteY106" fmla="*/ 981258 h 1516602"/>
                    <a:gd name="connsiteX107" fmla="*/ 695889 w 1007920"/>
                    <a:gd name="connsiteY107" fmla="*/ 971733 h 1516602"/>
                    <a:gd name="connsiteX108" fmla="*/ 705414 w 1007920"/>
                    <a:gd name="connsiteY108" fmla="*/ 960303 h 1516602"/>
                    <a:gd name="connsiteX109" fmla="*/ 716844 w 1007920"/>
                    <a:gd name="connsiteY109" fmla="*/ 952683 h 1516602"/>
                    <a:gd name="connsiteX110" fmla="*/ 732084 w 1007920"/>
                    <a:gd name="connsiteY110" fmla="*/ 939348 h 1516602"/>
                    <a:gd name="connsiteX111" fmla="*/ 741609 w 1007920"/>
                    <a:gd name="connsiteY111" fmla="*/ 927918 h 1516602"/>
                    <a:gd name="connsiteX112" fmla="*/ 753039 w 1007920"/>
                    <a:gd name="connsiteY112" fmla="*/ 918393 h 1516602"/>
                    <a:gd name="connsiteX113" fmla="*/ 758754 w 1007920"/>
                    <a:gd name="connsiteY113" fmla="*/ 906963 h 1516602"/>
                    <a:gd name="connsiteX114" fmla="*/ 760659 w 1007920"/>
                    <a:gd name="connsiteY114" fmla="*/ 901248 h 1516602"/>
                    <a:gd name="connsiteX115" fmla="*/ 766374 w 1007920"/>
                    <a:gd name="connsiteY115" fmla="*/ 889818 h 1516602"/>
                    <a:gd name="connsiteX116" fmla="*/ 764469 w 1007920"/>
                    <a:gd name="connsiteY116" fmla="*/ 874578 h 1516602"/>
                    <a:gd name="connsiteX117" fmla="*/ 758754 w 1007920"/>
                    <a:gd name="connsiteY117" fmla="*/ 872673 h 1516602"/>
                    <a:gd name="connsiteX118" fmla="*/ 737799 w 1007920"/>
                    <a:gd name="connsiteY118" fmla="*/ 874578 h 1516602"/>
                    <a:gd name="connsiteX119" fmla="*/ 732084 w 1007920"/>
                    <a:gd name="connsiteY119" fmla="*/ 878388 h 1516602"/>
                    <a:gd name="connsiteX120" fmla="*/ 699699 w 1007920"/>
                    <a:gd name="connsiteY120" fmla="*/ 899343 h 1516602"/>
                    <a:gd name="connsiteX121" fmla="*/ 595181 w 1007920"/>
                    <a:gd name="connsiteY121" fmla="*/ 957831 h 1516602"/>
                    <a:gd name="connsiteX122" fmla="*/ 507294 w 1007920"/>
                    <a:gd name="connsiteY122" fmla="*/ 847908 h 1516602"/>
                    <a:gd name="connsiteX123" fmla="*/ 503484 w 1007920"/>
                    <a:gd name="connsiteY123" fmla="*/ 358323 h 1516602"/>
                    <a:gd name="connsiteX124" fmla="*/ 499674 w 1007920"/>
                    <a:gd name="connsiteY124" fmla="*/ 66858 h 1516602"/>
                    <a:gd name="connsiteX125" fmla="*/ 490149 w 1007920"/>
                    <a:gd name="connsiteY125" fmla="*/ 40188 h 1516602"/>
                    <a:gd name="connsiteX126" fmla="*/ 488244 w 1007920"/>
                    <a:gd name="connsiteY126" fmla="*/ 34473 h 1516602"/>
                    <a:gd name="connsiteX127" fmla="*/ 484434 w 1007920"/>
                    <a:gd name="connsiteY127" fmla="*/ 28758 h 1516602"/>
                    <a:gd name="connsiteX128" fmla="*/ 478719 w 1007920"/>
                    <a:gd name="connsiteY128" fmla="*/ 17328 h 1516602"/>
                    <a:gd name="connsiteX129" fmla="*/ 473004 w 1007920"/>
                    <a:gd name="connsiteY129" fmla="*/ 13518 h 1516602"/>
                    <a:gd name="connsiteX130" fmla="*/ 469194 w 1007920"/>
                    <a:gd name="connsiteY130" fmla="*/ 7803 h 1516602"/>
                    <a:gd name="connsiteX131" fmla="*/ 429189 w 1007920"/>
                    <a:gd name="connsiteY131" fmla="*/ 11613 h 1516602"/>
                    <a:gd name="connsiteX132" fmla="*/ 425379 w 1007920"/>
                    <a:gd name="connsiteY132" fmla="*/ 78288 h 1516602"/>
                    <a:gd name="connsiteX133" fmla="*/ 425379 w 1007920"/>
                    <a:gd name="connsiteY133" fmla="*/ 84003 h 1516602"/>
                    <a:gd name="connsiteX134" fmla="*/ 429189 w 1007920"/>
                    <a:gd name="connsiteY134" fmla="*/ 238308 h 1516602"/>
                    <a:gd name="connsiteX135" fmla="*/ 440619 w 1007920"/>
                    <a:gd name="connsiteY135" fmla="*/ 421188 h 1516602"/>
                    <a:gd name="connsiteX136" fmla="*/ 435265 w 1007920"/>
                    <a:gd name="connsiteY136" fmla="*/ 718368 h 1516602"/>
                    <a:gd name="connsiteX137" fmla="*/ 435059 w 1007920"/>
                    <a:gd name="connsiteY137" fmla="*/ 799046 h 1516602"/>
                    <a:gd name="connsiteX138" fmla="*/ 430322 w 1007920"/>
                    <a:gd name="connsiteY138" fmla="*/ 879006 h 1516602"/>
                    <a:gd name="connsiteX0" fmla="*/ 430322 w 1007920"/>
                    <a:gd name="connsiteY0" fmla="*/ 879006 h 1516602"/>
                    <a:gd name="connsiteX1" fmla="*/ 392427 w 1007920"/>
                    <a:gd name="connsiteY1" fmla="*/ 931934 h 1516602"/>
                    <a:gd name="connsiteX2" fmla="*/ 312984 w 1007920"/>
                    <a:gd name="connsiteY2" fmla="*/ 966018 h 1516602"/>
                    <a:gd name="connsiteX3" fmla="*/ 240645 w 1007920"/>
                    <a:gd name="connsiteY3" fmla="*/ 957266 h 1516602"/>
                    <a:gd name="connsiteX4" fmla="*/ 181539 w 1007920"/>
                    <a:gd name="connsiteY4" fmla="*/ 937443 h 1516602"/>
                    <a:gd name="connsiteX5" fmla="*/ 116769 w 1007920"/>
                    <a:gd name="connsiteY5" fmla="*/ 903153 h 1516602"/>
                    <a:gd name="connsiteX6" fmla="*/ 59619 w 1007920"/>
                    <a:gd name="connsiteY6" fmla="*/ 874578 h 1516602"/>
                    <a:gd name="connsiteX7" fmla="*/ 46284 w 1007920"/>
                    <a:gd name="connsiteY7" fmla="*/ 895533 h 1516602"/>
                    <a:gd name="connsiteX8" fmla="*/ 50094 w 1007920"/>
                    <a:gd name="connsiteY8" fmla="*/ 933633 h 1516602"/>
                    <a:gd name="connsiteX9" fmla="*/ 53904 w 1007920"/>
                    <a:gd name="connsiteY9" fmla="*/ 939348 h 1516602"/>
                    <a:gd name="connsiteX10" fmla="*/ 59619 w 1007920"/>
                    <a:gd name="connsiteY10" fmla="*/ 943158 h 1516602"/>
                    <a:gd name="connsiteX11" fmla="*/ 63429 w 1007920"/>
                    <a:gd name="connsiteY11" fmla="*/ 948873 h 1516602"/>
                    <a:gd name="connsiteX12" fmla="*/ 80574 w 1007920"/>
                    <a:gd name="connsiteY12" fmla="*/ 958398 h 1516602"/>
                    <a:gd name="connsiteX13" fmla="*/ 166299 w 1007920"/>
                    <a:gd name="connsiteY13" fmla="*/ 979353 h 1516602"/>
                    <a:gd name="connsiteX14" fmla="*/ 267264 w 1007920"/>
                    <a:gd name="connsiteY14" fmla="*/ 1021263 h 1516602"/>
                    <a:gd name="connsiteX15" fmla="*/ 278694 w 1007920"/>
                    <a:gd name="connsiteY15" fmla="*/ 1076508 h 1516602"/>
                    <a:gd name="connsiteX16" fmla="*/ 264381 w 1007920"/>
                    <a:gd name="connsiteY16" fmla="*/ 1119397 h 1516602"/>
                    <a:gd name="connsiteX17" fmla="*/ 186224 w 1007920"/>
                    <a:gd name="connsiteY17" fmla="*/ 1150391 h 1516602"/>
                    <a:gd name="connsiteX18" fmla="*/ 27234 w 1007920"/>
                    <a:gd name="connsiteY18" fmla="*/ 1154613 h 1516602"/>
                    <a:gd name="connsiteX19" fmla="*/ 15804 w 1007920"/>
                    <a:gd name="connsiteY19" fmla="*/ 1160328 h 1516602"/>
                    <a:gd name="connsiteX20" fmla="*/ 6279 w 1007920"/>
                    <a:gd name="connsiteY20" fmla="*/ 1169853 h 1516602"/>
                    <a:gd name="connsiteX21" fmla="*/ 4374 w 1007920"/>
                    <a:gd name="connsiteY21" fmla="*/ 1175568 h 1516602"/>
                    <a:gd name="connsiteX22" fmla="*/ 564 w 1007920"/>
                    <a:gd name="connsiteY22" fmla="*/ 1181283 h 1516602"/>
                    <a:gd name="connsiteX23" fmla="*/ 6279 w 1007920"/>
                    <a:gd name="connsiteY23" fmla="*/ 1213668 h 1516602"/>
                    <a:gd name="connsiteX24" fmla="*/ 11994 w 1007920"/>
                    <a:gd name="connsiteY24" fmla="*/ 1217478 h 1516602"/>
                    <a:gd name="connsiteX25" fmla="*/ 17709 w 1007920"/>
                    <a:gd name="connsiteY25" fmla="*/ 1219383 h 1516602"/>
                    <a:gd name="connsiteX26" fmla="*/ 145344 w 1007920"/>
                    <a:gd name="connsiteY26" fmla="*/ 1217478 h 1516602"/>
                    <a:gd name="connsiteX27" fmla="*/ 239202 w 1007920"/>
                    <a:gd name="connsiteY27" fmla="*/ 1214801 h 1516602"/>
                    <a:gd name="connsiteX28" fmla="*/ 318699 w 1007920"/>
                    <a:gd name="connsiteY28" fmla="*/ 1217478 h 1516602"/>
                    <a:gd name="connsiteX29" fmla="*/ 330129 w 1007920"/>
                    <a:gd name="connsiteY29" fmla="*/ 1223193 h 1516602"/>
                    <a:gd name="connsiteX30" fmla="*/ 333939 w 1007920"/>
                    <a:gd name="connsiteY30" fmla="*/ 1228908 h 1516602"/>
                    <a:gd name="connsiteX31" fmla="*/ 339654 w 1007920"/>
                    <a:gd name="connsiteY31" fmla="*/ 1230813 h 1516602"/>
                    <a:gd name="connsiteX32" fmla="*/ 351084 w 1007920"/>
                    <a:gd name="connsiteY32" fmla="*/ 1238433 h 1516602"/>
                    <a:gd name="connsiteX33" fmla="*/ 356799 w 1007920"/>
                    <a:gd name="connsiteY33" fmla="*/ 1242243 h 1516602"/>
                    <a:gd name="connsiteX34" fmla="*/ 360609 w 1007920"/>
                    <a:gd name="connsiteY34" fmla="*/ 1247958 h 1516602"/>
                    <a:gd name="connsiteX35" fmla="*/ 366324 w 1007920"/>
                    <a:gd name="connsiteY35" fmla="*/ 1259388 h 1516602"/>
                    <a:gd name="connsiteX36" fmla="*/ 362514 w 1007920"/>
                    <a:gd name="connsiteY36" fmla="*/ 1286058 h 1516602"/>
                    <a:gd name="connsiteX37" fmla="*/ 358704 w 1007920"/>
                    <a:gd name="connsiteY37" fmla="*/ 1291773 h 1516602"/>
                    <a:gd name="connsiteX38" fmla="*/ 356799 w 1007920"/>
                    <a:gd name="connsiteY38" fmla="*/ 1297488 h 1516602"/>
                    <a:gd name="connsiteX39" fmla="*/ 352989 w 1007920"/>
                    <a:gd name="connsiteY39" fmla="*/ 1303203 h 1516602"/>
                    <a:gd name="connsiteX40" fmla="*/ 351084 w 1007920"/>
                    <a:gd name="connsiteY40" fmla="*/ 1308918 h 1516602"/>
                    <a:gd name="connsiteX41" fmla="*/ 347274 w 1007920"/>
                    <a:gd name="connsiteY41" fmla="*/ 1314633 h 1516602"/>
                    <a:gd name="connsiteX42" fmla="*/ 330129 w 1007920"/>
                    <a:gd name="connsiteY42" fmla="*/ 1381308 h 1516602"/>
                    <a:gd name="connsiteX43" fmla="*/ 328224 w 1007920"/>
                    <a:gd name="connsiteY43" fmla="*/ 1432743 h 1516602"/>
                    <a:gd name="connsiteX44" fmla="*/ 330129 w 1007920"/>
                    <a:gd name="connsiteY44" fmla="*/ 1457508 h 1516602"/>
                    <a:gd name="connsiteX45" fmla="*/ 332034 w 1007920"/>
                    <a:gd name="connsiteY45" fmla="*/ 1463223 h 1516602"/>
                    <a:gd name="connsiteX46" fmla="*/ 335844 w 1007920"/>
                    <a:gd name="connsiteY46" fmla="*/ 1467033 h 1516602"/>
                    <a:gd name="connsiteX47" fmla="*/ 364419 w 1007920"/>
                    <a:gd name="connsiteY47" fmla="*/ 1512753 h 1516602"/>
                    <a:gd name="connsiteX48" fmla="*/ 387279 w 1007920"/>
                    <a:gd name="connsiteY48" fmla="*/ 1514658 h 1516602"/>
                    <a:gd name="connsiteX49" fmla="*/ 392994 w 1007920"/>
                    <a:gd name="connsiteY49" fmla="*/ 1508943 h 1516602"/>
                    <a:gd name="connsiteX50" fmla="*/ 394899 w 1007920"/>
                    <a:gd name="connsiteY50" fmla="*/ 1497513 h 1516602"/>
                    <a:gd name="connsiteX51" fmla="*/ 396804 w 1007920"/>
                    <a:gd name="connsiteY51" fmla="*/ 1491798 h 1516602"/>
                    <a:gd name="connsiteX52" fmla="*/ 398709 w 1007920"/>
                    <a:gd name="connsiteY52" fmla="*/ 1474653 h 1516602"/>
                    <a:gd name="connsiteX53" fmla="*/ 400614 w 1007920"/>
                    <a:gd name="connsiteY53" fmla="*/ 1461318 h 1516602"/>
                    <a:gd name="connsiteX54" fmla="*/ 404424 w 1007920"/>
                    <a:gd name="connsiteY54" fmla="*/ 1404168 h 1516602"/>
                    <a:gd name="connsiteX55" fmla="*/ 410139 w 1007920"/>
                    <a:gd name="connsiteY55" fmla="*/ 1392738 h 1516602"/>
                    <a:gd name="connsiteX56" fmla="*/ 413949 w 1007920"/>
                    <a:gd name="connsiteY56" fmla="*/ 1379403 h 1516602"/>
                    <a:gd name="connsiteX57" fmla="*/ 415854 w 1007920"/>
                    <a:gd name="connsiteY57" fmla="*/ 1373688 h 1516602"/>
                    <a:gd name="connsiteX58" fmla="*/ 417759 w 1007920"/>
                    <a:gd name="connsiteY58" fmla="*/ 1360353 h 1516602"/>
                    <a:gd name="connsiteX59" fmla="*/ 421569 w 1007920"/>
                    <a:gd name="connsiteY59" fmla="*/ 1348923 h 1516602"/>
                    <a:gd name="connsiteX60" fmla="*/ 427284 w 1007920"/>
                    <a:gd name="connsiteY60" fmla="*/ 1335588 h 1516602"/>
                    <a:gd name="connsiteX61" fmla="*/ 467289 w 1007920"/>
                    <a:gd name="connsiteY61" fmla="*/ 1265103 h 1516602"/>
                    <a:gd name="connsiteX62" fmla="*/ 528455 w 1007920"/>
                    <a:gd name="connsiteY62" fmla="*/ 1230091 h 1516602"/>
                    <a:gd name="connsiteX63" fmla="*/ 601154 w 1007920"/>
                    <a:gd name="connsiteY63" fmla="*/ 1221700 h 1516602"/>
                    <a:gd name="connsiteX64" fmla="*/ 720654 w 1007920"/>
                    <a:gd name="connsiteY64" fmla="*/ 1316538 h 1516602"/>
                    <a:gd name="connsiteX65" fmla="*/ 733989 w 1007920"/>
                    <a:gd name="connsiteY65" fmla="*/ 1326063 h 1516602"/>
                    <a:gd name="connsiteX66" fmla="*/ 743514 w 1007920"/>
                    <a:gd name="connsiteY66" fmla="*/ 1327968 h 1516602"/>
                    <a:gd name="connsiteX67" fmla="*/ 749229 w 1007920"/>
                    <a:gd name="connsiteY67" fmla="*/ 1329873 h 1516602"/>
                    <a:gd name="connsiteX68" fmla="*/ 762564 w 1007920"/>
                    <a:gd name="connsiteY68" fmla="*/ 1335588 h 1516602"/>
                    <a:gd name="connsiteX69" fmla="*/ 777804 w 1007920"/>
                    <a:gd name="connsiteY69" fmla="*/ 1333683 h 1516602"/>
                    <a:gd name="connsiteX70" fmla="*/ 789234 w 1007920"/>
                    <a:gd name="connsiteY70" fmla="*/ 1327968 h 1516602"/>
                    <a:gd name="connsiteX71" fmla="*/ 794949 w 1007920"/>
                    <a:gd name="connsiteY71" fmla="*/ 1326063 h 1516602"/>
                    <a:gd name="connsiteX72" fmla="*/ 802569 w 1007920"/>
                    <a:gd name="connsiteY72" fmla="*/ 1308918 h 1516602"/>
                    <a:gd name="connsiteX73" fmla="*/ 800664 w 1007920"/>
                    <a:gd name="connsiteY73" fmla="*/ 1284153 h 1516602"/>
                    <a:gd name="connsiteX74" fmla="*/ 798759 w 1007920"/>
                    <a:gd name="connsiteY74" fmla="*/ 1278438 h 1516602"/>
                    <a:gd name="connsiteX75" fmla="*/ 796854 w 1007920"/>
                    <a:gd name="connsiteY75" fmla="*/ 1270818 h 1516602"/>
                    <a:gd name="connsiteX76" fmla="*/ 783519 w 1007920"/>
                    <a:gd name="connsiteY76" fmla="*/ 1253673 h 1516602"/>
                    <a:gd name="connsiteX77" fmla="*/ 773994 w 1007920"/>
                    <a:gd name="connsiteY77" fmla="*/ 1247958 h 1516602"/>
                    <a:gd name="connsiteX78" fmla="*/ 648264 w 1007920"/>
                    <a:gd name="connsiteY78" fmla="*/ 1156518 h 1516602"/>
                    <a:gd name="connsiteX79" fmla="*/ 644454 w 1007920"/>
                    <a:gd name="connsiteY79" fmla="*/ 1139373 h 1516602"/>
                    <a:gd name="connsiteX80" fmla="*/ 646359 w 1007920"/>
                    <a:gd name="connsiteY80" fmla="*/ 1131753 h 1516602"/>
                    <a:gd name="connsiteX81" fmla="*/ 650169 w 1007920"/>
                    <a:gd name="connsiteY81" fmla="*/ 1114608 h 1516602"/>
                    <a:gd name="connsiteX82" fmla="*/ 653979 w 1007920"/>
                    <a:gd name="connsiteY82" fmla="*/ 1108893 h 1516602"/>
                    <a:gd name="connsiteX83" fmla="*/ 655884 w 1007920"/>
                    <a:gd name="connsiteY83" fmla="*/ 1103178 h 1516602"/>
                    <a:gd name="connsiteX84" fmla="*/ 661599 w 1007920"/>
                    <a:gd name="connsiteY84" fmla="*/ 1101273 h 1516602"/>
                    <a:gd name="connsiteX85" fmla="*/ 671124 w 1007920"/>
                    <a:gd name="connsiteY85" fmla="*/ 1089843 h 1516602"/>
                    <a:gd name="connsiteX86" fmla="*/ 724464 w 1007920"/>
                    <a:gd name="connsiteY86" fmla="*/ 1082223 h 1516602"/>
                    <a:gd name="connsiteX87" fmla="*/ 842574 w 1007920"/>
                    <a:gd name="connsiteY87" fmla="*/ 1084128 h 1516602"/>
                    <a:gd name="connsiteX88" fmla="*/ 871149 w 1007920"/>
                    <a:gd name="connsiteY88" fmla="*/ 1086033 h 1516602"/>
                    <a:gd name="connsiteX89" fmla="*/ 899724 w 1007920"/>
                    <a:gd name="connsiteY89" fmla="*/ 1091748 h 1516602"/>
                    <a:gd name="connsiteX90" fmla="*/ 922584 w 1007920"/>
                    <a:gd name="connsiteY90" fmla="*/ 1095558 h 1516602"/>
                    <a:gd name="connsiteX91" fmla="*/ 951159 w 1007920"/>
                    <a:gd name="connsiteY91" fmla="*/ 1101273 h 1516602"/>
                    <a:gd name="connsiteX92" fmla="*/ 956874 w 1007920"/>
                    <a:gd name="connsiteY92" fmla="*/ 1101273 h 1516602"/>
                    <a:gd name="connsiteX93" fmla="*/ 1002594 w 1007920"/>
                    <a:gd name="connsiteY93" fmla="*/ 1099368 h 1516602"/>
                    <a:gd name="connsiteX94" fmla="*/ 1003378 w 1007920"/>
                    <a:gd name="connsiteY94" fmla="*/ 1065958 h 1516602"/>
                    <a:gd name="connsiteX95" fmla="*/ 970209 w 1007920"/>
                    <a:gd name="connsiteY95" fmla="*/ 1044123 h 1516602"/>
                    <a:gd name="connsiteX96" fmla="*/ 935919 w 1007920"/>
                    <a:gd name="connsiteY96" fmla="*/ 1034598 h 1516602"/>
                    <a:gd name="connsiteX97" fmla="*/ 825429 w 1007920"/>
                    <a:gd name="connsiteY97" fmla="*/ 1034598 h 1516602"/>
                    <a:gd name="connsiteX98" fmla="*/ 730179 w 1007920"/>
                    <a:gd name="connsiteY98" fmla="*/ 1038408 h 1516602"/>
                    <a:gd name="connsiteX99" fmla="*/ 669219 w 1007920"/>
                    <a:gd name="connsiteY99" fmla="*/ 1046028 h 1516602"/>
                    <a:gd name="connsiteX100" fmla="*/ 646360 w 1007920"/>
                    <a:gd name="connsiteY100" fmla="*/ 1049838 h 1516602"/>
                    <a:gd name="connsiteX101" fmla="*/ 640078 w 1007920"/>
                    <a:gd name="connsiteY101" fmla="*/ 1026051 h 1516602"/>
                    <a:gd name="connsiteX102" fmla="*/ 673029 w 1007920"/>
                    <a:gd name="connsiteY102" fmla="*/ 992688 h 1516602"/>
                    <a:gd name="connsiteX103" fmla="*/ 674934 w 1007920"/>
                    <a:gd name="connsiteY103" fmla="*/ 986973 h 1516602"/>
                    <a:gd name="connsiteX104" fmla="*/ 680649 w 1007920"/>
                    <a:gd name="connsiteY104" fmla="*/ 985068 h 1516602"/>
                    <a:gd name="connsiteX105" fmla="*/ 686364 w 1007920"/>
                    <a:gd name="connsiteY105" fmla="*/ 981258 h 1516602"/>
                    <a:gd name="connsiteX106" fmla="*/ 695889 w 1007920"/>
                    <a:gd name="connsiteY106" fmla="*/ 971733 h 1516602"/>
                    <a:gd name="connsiteX107" fmla="*/ 705414 w 1007920"/>
                    <a:gd name="connsiteY107" fmla="*/ 960303 h 1516602"/>
                    <a:gd name="connsiteX108" fmla="*/ 716844 w 1007920"/>
                    <a:gd name="connsiteY108" fmla="*/ 952683 h 1516602"/>
                    <a:gd name="connsiteX109" fmla="*/ 732084 w 1007920"/>
                    <a:gd name="connsiteY109" fmla="*/ 939348 h 1516602"/>
                    <a:gd name="connsiteX110" fmla="*/ 741609 w 1007920"/>
                    <a:gd name="connsiteY110" fmla="*/ 927918 h 1516602"/>
                    <a:gd name="connsiteX111" fmla="*/ 753039 w 1007920"/>
                    <a:gd name="connsiteY111" fmla="*/ 918393 h 1516602"/>
                    <a:gd name="connsiteX112" fmla="*/ 758754 w 1007920"/>
                    <a:gd name="connsiteY112" fmla="*/ 906963 h 1516602"/>
                    <a:gd name="connsiteX113" fmla="*/ 760659 w 1007920"/>
                    <a:gd name="connsiteY113" fmla="*/ 901248 h 1516602"/>
                    <a:gd name="connsiteX114" fmla="*/ 766374 w 1007920"/>
                    <a:gd name="connsiteY114" fmla="*/ 889818 h 1516602"/>
                    <a:gd name="connsiteX115" fmla="*/ 764469 w 1007920"/>
                    <a:gd name="connsiteY115" fmla="*/ 874578 h 1516602"/>
                    <a:gd name="connsiteX116" fmla="*/ 758754 w 1007920"/>
                    <a:gd name="connsiteY116" fmla="*/ 872673 h 1516602"/>
                    <a:gd name="connsiteX117" fmla="*/ 737799 w 1007920"/>
                    <a:gd name="connsiteY117" fmla="*/ 874578 h 1516602"/>
                    <a:gd name="connsiteX118" fmla="*/ 732084 w 1007920"/>
                    <a:gd name="connsiteY118" fmla="*/ 878388 h 1516602"/>
                    <a:gd name="connsiteX119" fmla="*/ 699699 w 1007920"/>
                    <a:gd name="connsiteY119" fmla="*/ 899343 h 1516602"/>
                    <a:gd name="connsiteX120" fmla="*/ 595181 w 1007920"/>
                    <a:gd name="connsiteY120" fmla="*/ 957831 h 1516602"/>
                    <a:gd name="connsiteX121" fmla="*/ 507294 w 1007920"/>
                    <a:gd name="connsiteY121" fmla="*/ 847908 h 1516602"/>
                    <a:gd name="connsiteX122" fmla="*/ 503484 w 1007920"/>
                    <a:gd name="connsiteY122" fmla="*/ 358323 h 1516602"/>
                    <a:gd name="connsiteX123" fmla="*/ 499674 w 1007920"/>
                    <a:gd name="connsiteY123" fmla="*/ 66858 h 1516602"/>
                    <a:gd name="connsiteX124" fmla="*/ 490149 w 1007920"/>
                    <a:gd name="connsiteY124" fmla="*/ 40188 h 1516602"/>
                    <a:gd name="connsiteX125" fmla="*/ 488244 w 1007920"/>
                    <a:gd name="connsiteY125" fmla="*/ 34473 h 1516602"/>
                    <a:gd name="connsiteX126" fmla="*/ 484434 w 1007920"/>
                    <a:gd name="connsiteY126" fmla="*/ 28758 h 1516602"/>
                    <a:gd name="connsiteX127" fmla="*/ 478719 w 1007920"/>
                    <a:gd name="connsiteY127" fmla="*/ 17328 h 1516602"/>
                    <a:gd name="connsiteX128" fmla="*/ 473004 w 1007920"/>
                    <a:gd name="connsiteY128" fmla="*/ 13518 h 1516602"/>
                    <a:gd name="connsiteX129" fmla="*/ 469194 w 1007920"/>
                    <a:gd name="connsiteY129" fmla="*/ 7803 h 1516602"/>
                    <a:gd name="connsiteX130" fmla="*/ 429189 w 1007920"/>
                    <a:gd name="connsiteY130" fmla="*/ 11613 h 1516602"/>
                    <a:gd name="connsiteX131" fmla="*/ 425379 w 1007920"/>
                    <a:gd name="connsiteY131" fmla="*/ 78288 h 1516602"/>
                    <a:gd name="connsiteX132" fmla="*/ 425379 w 1007920"/>
                    <a:gd name="connsiteY132" fmla="*/ 84003 h 1516602"/>
                    <a:gd name="connsiteX133" fmla="*/ 429189 w 1007920"/>
                    <a:gd name="connsiteY133" fmla="*/ 238308 h 1516602"/>
                    <a:gd name="connsiteX134" fmla="*/ 440619 w 1007920"/>
                    <a:gd name="connsiteY134" fmla="*/ 421188 h 1516602"/>
                    <a:gd name="connsiteX135" fmla="*/ 435265 w 1007920"/>
                    <a:gd name="connsiteY135" fmla="*/ 718368 h 1516602"/>
                    <a:gd name="connsiteX136" fmla="*/ 435059 w 1007920"/>
                    <a:gd name="connsiteY136" fmla="*/ 799046 h 1516602"/>
                    <a:gd name="connsiteX137" fmla="*/ 430322 w 1007920"/>
                    <a:gd name="connsiteY137" fmla="*/ 879006 h 1516602"/>
                    <a:gd name="connsiteX0" fmla="*/ 430322 w 1007920"/>
                    <a:gd name="connsiteY0" fmla="*/ 879006 h 1516602"/>
                    <a:gd name="connsiteX1" fmla="*/ 392427 w 1007920"/>
                    <a:gd name="connsiteY1" fmla="*/ 931934 h 1516602"/>
                    <a:gd name="connsiteX2" fmla="*/ 312984 w 1007920"/>
                    <a:gd name="connsiteY2" fmla="*/ 966018 h 1516602"/>
                    <a:gd name="connsiteX3" fmla="*/ 240645 w 1007920"/>
                    <a:gd name="connsiteY3" fmla="*/ 957266 h 1516602"/>
                    <a:gd name="connsiteX4" fmla="*/ 181539 w 1007920"/>
                    <a:gd name="connsiteY4" fmla="*/ 937443 h 1516602"/>
                    <a:gd name="connsiteX5" fmla="*/ 116769 w 1007920"/>
                    <a:gd name="connsiteY5" fmla="*/ 903153 h 1516602"/>
                    <a:gd name="connsiteX6" fmla="*/ 59619 w 1007920"/>
                    <a:gd name="connsiteY6" fmla="*/ 874578 h 1516602"/>
                    <a:gd name="connsiteX7" fmla="*/ 46284 w 1007920"/>
                    <a:gd name="connsiteY7" fmla="*/ 895533 h 1516602"/>
                    <a:gd name="connsiteX8" fmla="*/ 50094 w 1007920"/>
                    <a:gd name="connsiteY8" fmla="*/ 933633 h 1516602"/>
                    <a:gd name="connsiteX9" fmla="*/ 53904 w 1007920"/>
                    <a:gd name="connsiteY9" fmla="*/ 939348 h 1516602"/>
                    <a:gd name="connsiteX10" fmla="*/ 59619 w 1007920"/>
                    <a:gd name="connsiteY10" fmla="*/ 943158 h 1516602"/>
                    <a:gd name="connsiteX11" fmla="*/ 63429 w 1007920"/>
                    <a:gd name="connsiteY11" fmla="*/ 948873 h 1516602"/>
                    <a:gd name="connsiteX12" fmla="*/ 80574 w 1007920"/>
                    <a:gd name="connsiteY12" fmla="*/ 958398 h 1516602"/>
                    <a:gd name="connsiteX13" fmla="*/ 166299 w 1007920"/>
                    <a:gd name="connsiteY13" fmla="*/ 979353 h 1516602"/>
                    <a:gd name="connsiteX14" fmla="*/ 267264 w 1007920"/>
                    <a:gd name="connsiteY14" fmla="*/ 1021263 h 1516602"/>
                    <a:gd name="connsiteX15" fmla="*/ 278694 w 1007920"/>
                    <a:gd name="connsiteY15" fmla="*/ 1076508 h 1516602"/>
                    <a:gd name="connsiteX16" fmla="*/ 264381 w 1007920"/>
                    <a:gd name="connsiteY16" fmla="*/ 1119397 h 1516602"/>
                    <a:gd name="connsiteX17" fmla="*/ 186224 w 1007920"/>
                    <a:gd name="connsiteY17" fmla="*/ 1150391 h 1516602"/>
                    <a:gd name="connsiteX18" fmla="*/ 27234 w 1007920"/>
                    <a:gd name="connsiteY18" fmla="*/ 1154613 h 1516602"/>
                    <a:gd name="connsiteX19" fmla="*/ 15804 w 1007920"/>
                    <a:gd name="connsiteY19" fmla="*/ 1160328 h 1516602"/>
                    <a:gd name="connsiteX20" fmla="*/ 6279 w 1007920"/>
                    <a:gd name="connsiteY20" fmla="*/ 1169853 h 1516602"/>
                    <a:gd name="connsiteX21" fmla="*/ 4374 w 1007920"/>
                    <a:gd name="connsiteY21" fmla="*/ 1175568 h 1516602"/>
                    <a:gd name="connsiteX22" fmla="*/ 564 w 1007920"/>
                    <a:gd name="connsiteY22" fmla="*/ 1181283 h 1516602"/>
                    <a:gd name="connsiteX23" fmla="*/ 6279 w 1007920"/>
                    <a:gd name="connsiteY23" fmla="*/ 1213668 h 1516602"/>
                    <a:gd name="connsiteX24" fmla="*/ 11994 w 1007920"/>
                    <a:gd name="connsiteY24" fmla="*/ 1217478 h 1516602"/>
                    <a:gd name="connsiteX25" fmla="*/ 17709 w 1007920"/>
                    <a:gd name="connsiteY25" fmla="*/ 1219383 h 1516602"/>
                    <a:gd name="connsiteX26" fmla="*/ 145344 w 1007920"/>
                    <a:gd name="connsiteY26" fmla="*/ 1217478 h 1516602"/>
                    <a:gd name="connsiteX27" fmla="*/ 239202 w 1007920"/>
                    <a:gd name="connsiteY27" fmla="*/ 1214801 h 1516602"/>
                    <a:gd name="connsiteX28" fmla="*/ 318699 w 1007920"/>
                    <a:gd name="connsiteY28" fmla="*/ 1217478 h 1516602"/>
                    <a:gd name="connsiteX29" fmla="*/ 330129 w 1007920"/>
                    <a:gd name="connsiteY29" fmla="*/ 1223193 h 1516602"/>
                    <a:gd name="connsiteX30" fmla="*/ 333939 w 1007920"/>
                    <a:gd name="connsiteY30" fmla="*/ 1228908 h 1516602"/>
                    <a:gd name="connsiteX31" fmla="*/ 339654 w 1007920"/>
                    <a:gd name="connsiteY31" fmla="*/ 1230813 h 1516602"/>
                    <a:gd name="connsiteX32" fmla="*/ 351084 w 1007920"/>
                    <a:gd name="connsiteY32" fmla="*/ 1238433 h 1516602"/>
                    <a:gd name="connsiteX33" fmla="*/ 356799 w 1007920"/>
                    <a:gd name="connsiteY33" fmla="*/ 1242243 h 1516602"/>
                    <a:gd name="connsiteX34" fmla="*/ 360609 w 1007920"/>
                    <a:gd name="connsiteY34" fmla="*/ 1247958 h 1516602"/>
                    <a:gd name="connsiteX35" fmla="*/ 366324 w 1007920"/>
                    <a:gd name="connsiteY35" fmla="*/ 1259388 h 1516602"/>
                    <a:gd name="connsiteX36" fmla="*/ 362514 w 1007920"/>
                    <a:gd name="connsiteY36" fmla="*/ 1286058 h 1516602"/>
                    <a:gd name="connsiteX37" fmla="*/ 358704 w 1007920"/>
                    <a:gd name="connsiteY37" fmla="*/ 1291773 h 1516602"/>
                    <a:gd name="connsiteX38" fmla="*/ 356799 w 1007920"/>
                    <a:gd name="connsiteY38" fmla="*/ 1297488 h 1516602"/>
                    <a:gd name="connsiteX39" fmla="*/ 352989 w 1007920"/>
                    <a:gd name="connsiteY39" fmla="*/ 1303203 h 1516602"/>
                    <a:gd name="connsiteX40" fmla="*/ 351084 w 1007920"/>
                    <a:gd name="connsiteY40" fmla="*/ 1308918 h 1516602"/>
                    <a:gd name="connsiteX41" fmla="*/ 347274 w 1007920"/>
                    <a:gd name="connsiteY41" fmla="*/ 1314633 h 1516602"/>
                    <a:gd name="connsiteX42" fmla="*/ 330129 w 1007920"/>
                    <a:gd name="connsiteY42" fmla="*/ 1381308 h 1516602"/>
                    <a:gd name="connsiteX43" fmla="*/ 328224 w 1007920"/>
                    <a:gd name="connsiteY43" fmla="*/ 1432743 h 1516602"/>
                    <a:gd name="connsiteX44" fmla="*/ 330129 w 1007920"/>
                    <a:gd name="connsiteY44" fmla="*/ 1457508 h 1516602"/>
                    <a:gd name="connsiteX45" fmla="*/ 332034 w 1007920"/>
                    <a:gd name="connsiteY45" fmla="*/ 1463223 h 1516602"/>
                    <a:gd name="connsiteX46" fmla="*/ 335844 w 1007920"/>
                    <a:gd name="connsiteY46" fmla="*/ 1467033 h 1516602"/>
                    <a:gd name="connsiteX47" fmla="*/ 364419 w 1007920"/>
                    <a:gd name="connsiteY47" fmla="*/ 1512753 h 1516602"/>
                    <a:gd name="connsiteX48" fmla="*/ 387279 w 1007920"/>
                    <a:gd name="connsiteY48" fmla="*/ 1514658 h 1516602"/>
                    <a:gd name="connsiteX49" fmla="*/ 392994 w 1007920"/>
                    <a:gd name="connsiteY49" fmla="*/ 1508943 h 1516602"/>
                    <a:gd name="connsiteX50" fmla="*/ 394899 w 1007920"/>
                    <a:gd name="connsiteY50" fmla="*/ 1497513 h 1516602"/>
                    <a:gd name="connsiteX51" fmla="*/ 396804 w 1007920"/>
                    <a:gd name="connsiteY51" fmla="*/ 1491798 h 1516602"/>
                    <a:gd name="connsiteX52" fmla="*/ 398709 w 1007920"/>
                    <a:gd name="connsiteY52" fmla="*/ 1474653 h 1516602"/>
                    <a:gd name="connsiteX53" fmla="*/ 400614 w 1007920"/>
                    <a:gd name="connsiteY53" fmla="*/ 1461318 h 1516602"/>
                    <a:gd name="connsiteX54" fmla="*/ 404424 w 1007920"/>
                    <a:gd name="connsiteY54" fmla="*/ 1404168 h 1516602"/>
                    <a:gd name="connsiteX55" fmla="*/ 410139 w 1007920"/>
                    <a:gd name="connsiteY55" fmla="*/ 1392738 h 1516602"/>
                    <a:gd name="connsiteX56" fmla="*/ 413949 w 1007920"/>
                    <a:gd name="connsiteY56" fmla="*/ 1379403 h 1516602"/>
                    <a:gd name="connsiteX57" fmla="*/ 415854 w 1007920"/>
                    <a:gd name="connsiteY57" fmla="*/ 1373688 h 1516602"/>
                    <a:gd name="connsiteX58" fmla="*/ 417759 w 1007920"/>
                    <a:gd name="connsiteY58" fmla="*/ 1360353 h 1516602"/>
                    <a:gd name="connsiteX59" fmla="*/ 421569 w 1007920"/>
                    <a:gd name="connsiteY59" fmla="*/ 1348923 h 1516602"/>
                    <a:gd name="connsiteX60" fmla="*/ 427284 w 1007920"/>
                    <a:gd name="connsiteY60" fmla="*/ 1335588 h 1516602"/>
                    <a:gd name="connsiteX61" fmla="*/ 467289 w 1007920"/>
                    <a:gd name="connsiteY61" fmla="*/ 1265103 h 1516602"/>
                    <a:gd name="connsiteX62" fmla="*/ 528455 w 1007920"/>
                    <a:gd name="connsiteY62" fmla="*/ 1230091 h 1516602"/>
                    <a:gd name="connsiteX63" fmla="*/ 601154 w 1007920"/>
                    <a:gd name="connsiteY63" fmla="*/ 1221700 h 1516602"/>
                    <a:gd name="connsiteX64" fmla="*/ 720654 w 1007920"/>
                    <a:gd name="connsiteY64" fmla="*/ 1316538 h 1516602"/>
                    <a:gd name="connsiteX65" fmla="*/ 733989 w 1007920"/>
                    <a:gd name="connsiteY65" fmla="*/ 1326063 h 1516602"/>
                    <a:gd name="connsiteX66" fmla="*/ 743514 w 1007920"/>
                    <a:gd name="connsiteY66" fmla="*/ 1327968 h 1516602"/>
                    <a:gd name="connsiteX67" fmla="*/ 749229 w 1007920"/>
                    <a:gd name="connsiteY67" fmla="*/ 1329873 h 1516602"/>
                    <a:gd name="connsiteX68" fmla="*/ 762564 w 1007920"/>
                    <a:gd name="connsiteY68" fmla="*/ 1335588 h 1516602"/>
                    <a:gd name="connsiteX69" fmla="*/ 777804 w 1007920"/>
                    <a:gd name="connsiteY69" fmla="*/ 1333683 h 1516602"/>
                    <a:gd name="connsiteX70" fmla="*/ 789234 w 1007920"/>
                    <a:gd name="connsiteY70" fmla="*/ 1327968 h 1516602"/>
                    <a:gd name="connsiteX71" fmla="*/ 794949 w 1007920"/>
                    <a:gd name="connsiteY71" fmla="*/ 1326063 h 1516602"/>
                    <a:gd name="connsiteX72" fmla="*/ 802569 w 1007920"/>
                    <a:gd name="connsiteY72" fmla="*/ 1308918 h 1516602"/>
                    <a:gd name="connsiteX73" fmla="*/ 800664 w 1007920"/>
                    <a:gd name="connsiteY73" fmla="*/ 1284153 h 1516602"/>
                    <a:gd name="connsiteX74" fmla="*/ 798759 w 1007920"/>
                    <a:gd name="connsiteY74" fmla="*/ 1278438 h 1516602"/>
                    <a:gd name="connsiteX75" fmla="*/ 796854 w 1007920"/>
                    <a:gd name="connsiteY75" fmla="*/ 1270818 h 1516602"/>
                    <a:gd name="connsiteX76" fmla="*/ 783519 w 1007920"/>
                    <a:gd name="connsiteY76" fmla="*/ 1253673 h 1516602"/>
                    <a:gd name="connsiteX77" fmla="*/ 773994 w 1007920"/>
                    <a:gd name="connsiteY77" fmla="*/ 1247958 h 1516602"/>
                    <a:gd name="connsiteX78" fmla="*/ 648264 w 1007920"/>
                    <a:gd name="connsiteY78" fmla="*/ 1156518 h 1516602"/>
                    <a:gd name="connsiteX79" fmla="*/ 644454 w 1007920"/>
                    <a:gd name="connsiteY79" fmla="*/ 1139373 h 1516602"/>
                    <a:gd name="connsiteX80" fmla="*/ 646359 w 1007920"/>
                    <a:gd name="connsiteY80" fmla="*/ 1131753 h 1516602"/>
                    <a:gd name="connsiteX81" fmla="*/ 650169 w 1007920"/>
                    <a:gd name="connsiteY81" fmla="*/ 1114608 h 1516602"/>
                    <a:gd name="connsiteX82" fmla="*/ 653979 w 1007920"/>
                    <a:gd name="connsiteY82" fmla="*/ 1108893 h 1516602"/>
                    <a:gd name="connsiteX83" fmla="*/ 655884 w 1007920"/>
                    <a:gd name="connsiteY83" fmla="*/ 1103178 h 1516602"/>
                    <a:gd name="connsiteX84" fmla="*/ 661599 w 1007920"/>
                    <a:gd name="connsiteY84" fmla="*/ 1101273 h 1516602"/>
                    <a:gd name="connsiteX85" fmla="*/ 671124 w 1007920"/>
                    <a:gd name="connsiteY85" fmla="*/ 1089843 h 1516602"/>
                    <a:gd name="connsiteX86" fmla="*/ 724464 w 1007920"/>
                    <a:gd name="connsiteY86" fmla="*/ 1082223 h 1516602"/>
                    <a:gd name="connsiteX87" fmla="*/ 842574 w 1007920"/>
                    <a:gd name="connsiteY87" fmla="*/ 1084128 h 1516602"/>
                    <a:gd name="connsiteX88" fmla="*/ 871149 w 1007920"/>
                    <a:gd name="connsiteY88" fmla="*/ 1086033 h 1516602"/>
                    <a:gd name="connsiteX89" fmla="*/ 899724 w 1007920"/>
                    <a:gd name="connsiteY89" fmla="*/ 1091748 h 1516602"/>
                    <a:gd name="connsiteX90" fmla="*/ 922584 w 1007920"/>
                    <a:gd name="connsiteY90" fmla="*/ 1095558 h 1516602"/>
                    <a:gd name="connsiteX91" fmla="*/ 951159 w 1007920"/>
                    <a:gd name="connsiteY91" fmla="*/ 1101273 h 1516602"/>
                    <a:gd name="connsiteX92" fmla="*/ 956874 w 1007920"/>
                    <a:gd name="connsiteY92" fmla="*/ 1101273 h 1516602"/>
                    <a:gd name="connsiteX93" fmla="*/ 1002594 w 1007920"/>
                    <a:gd name="connsiteY93" fmla="*/ 1099368 h 1516602"/>
                    <a:gd name="connsiteX94" fmla="*/ 1003378 w 1007920"/>
                    <a:gd name="connsiteY94" fmla="*/ 1065958 h 1516602"/>
                    <a:gd name="connsiteX95" fmla="*/ 970209 w 1007920"/>
                    <a:gd name="connsiteY95" fmla="*/ 1044123 h 1516602"/>
                    <a:gd name="connsiteX96" fmla="*/ 935919 w 1007920"/>
                    <a:gd name="connsiteY96" fmla="*/ 1034598 h 1516602"/>
                    <a:gd name="connsiteX97" fmla="*/ 825429 w 1007920"/>
                    <a:gd name="connsiteY97" fmla="*/ 1034598 h 1516602"/>
                    <a:gd name="connsiteX98" fmla="*/ 730179 w 1007920"/>
                    <a:gd name="connsiteY98" fmla="*/ 1038408 h 1516602"/>
                    <a:gd name="connsiteX99" fmla="*/ 669219 w 1007920"/>
                    <a:gd name="connsiteY99" fmla="*/ 1046028 h 1516602"/>
                    <a:gd name="connsiteX100" fmla="*/ 646360 w 1007920"/>
                    <a:gd name="connsiteY100" fmla="*/ 1049838 h 1516602"/>
                    <a:gd name="connsiteX101" fmla="*/ 640078 w 1007920"/>
                    <a:gd name="connsiteY101" fmla="*/ 1026051 h 1516602"/>
                    <a:gd name="connsiteX102" fmla="*/ 673029 w 1007920"/>
                    <a:gd name="connsiteY102" fmla="*/ 992688 h 1516602"/>
                    <a:gd name="connsiteX103" fmla="*/ 674934 w 1007920"/>
                    <a:gd name="connsiteY103" fmla="*/ 986973 h 1516602"/>
                    <a:gd name="connsiteX104" fmla="*/ 680649 w 1007920"/>
                    <a:gd name="connsiteY104" fmla="*/ 985068 h 1516602"/>
                    <a:gd name="connsiteX105" fmla="*/ 686364 w 1007920"/>
                    <a:gd name="connsiteY105" fmla="*/ 981258 h 1516602"/>
                    <a:gd name="connsiteX106" fmla="*/ 695889 w 1007920"/>
                    <a:gd name="connsiteY106" fmla="*/ 971733 h 1516602"/>
                    <a:gd name="connsiteX107" fmla="*/ 705414 w 1007920"/>
                    <a:gd name="connsiteY107" fmla="*/ 960303 h 1516602"/>
                    <a:gd name="connsiteX108" fmla="*/ 716844 w 1007920"/>
                    <a:gd name="connsiteY108" fmla="*/ 952683 h 1516602"/>
                    <a:gd name="connsiteX109" fmla="*/ 732084 w 1007920"/>
                    <a:gd name="connsiteY109" fmla="*/ 939348 h 1516602"/>
                    <a:gd name="connsiteX110" fmla="*/ 741609 w 1007920"/>
                    <a:gd name="connsiteY110" fmla="*/ 927918 h 1516602"/>
                    <a:gd name="connsiteX111" fmla="*/ 753039 w 1007920"/>
                    <a:gd name="connsiteY111" fmla="*/ 918393 h 1516602"/>
                    <a:gd name="connsiteX112" fmla="*/ 758754 w 1007920"/>
                    <a:gd name="connsiteY112" fmla="*/ 906963 h 1516602"/>
                    <a:gd name="connsiteX113" fmla="*/ 760659 w 1007920"/>
                    <a:gd name="connsiteY113" fmla="*/ 901248 h 1516602"/>
                    <a:gd name="connsiteX114" fmla="*/ 766374 w 1007920"/>
                    <a:gd name="connsiteY114" fmla="*/ 889818 h 1516602"/>
                    <a:gd name="connsiteX115" fmla="*/ 764469 w 1007920"/>
                    <a:gd name="connsiteY115" fmla="*/ 874578 h 1516602"/>
                    <a:gd name="connsiteX116" fmla="*/ 758754 w 1007920"/>
                    <a:gd name="connsiteY116" fmla="*/ 872673 h 1516602"/>
                    <a:gd name="connsiteX117" fmla="*/ 737799 w 1007920"/>
                    <a:gd name="connsiteY117" fmla="*/ 874578 h 1516602"/>
                    <a:gd name="connsiteX118" fmla="*/ 732084 w 1007920"/>
                    <a:gd name="connsiteY118" fmla="*/ 878388 h 1516602"/>
                    <a:gd name="connsiteX119" fmla="*/ 699699 w 1007920"/>
                    <a:gd name="connsiteY119" fmla="*/ 899343 h 1516602"/>
                    <a:gd name="connsiteX120" fmla="*/ 595181 w 1007920"/>
                    <a:gd name="connsiteY120" fmla="*/ 957831 h 1516602"/>
                    <a:gd name="connsiteX121" fmla="*/ 507294 w 1007920"/>
                    <a:gd name="connsiteY121" fmla="*/ 847908 h 1516602"/>
                    <a:gd name="connsiteX122" fmla="*/ 503484 w 1007920"/>
                    <a:gd name="connsiteY122" fmla="*/ 358323 h 1516602"/>
                    <a:gd name="connsiteX123" fmla="*/ 499674 w 1007920"/>
                    <a:gd name="connsiteY123" fmla="*/ 66858 h 1516602"/>
                    <a:gd name="connsiteX124" fmla="*/ 490149 w 1007920"/>
                    <a:gd name="connsiteY124" fmla="*/ 40188 h 1516602"/>
                    <a:gd name="connsiteX125" fmla="*/ 488244 w 1007920"/>
                    <a:gd name="connsiteY125" fmla="*/ 34473 h 1516602"/>
                    <a:gd name="connsiteX126" fmla="*/ 484434 w 1007920"/>
                    <a:gd name="connsiteY126" fmla="*/ 28758 h 1516602"/>
                    <a:gd name="connsiteX127" fmla="*/ 478719 w 1007920"/>
                    <a:gd name="connsiteY127" fmla="*/ 17328 h 1516602"/>
                    <a:gd name="connsiteX128" fmla="*/ 473004 w 1007920"/>
                    <a:gd name="connsiteY128" fmla="*/ 13518 h 1516602"/>
                    <a:gd name="connsiteX129" fmla="*/ 469194 w 1007920"/>
                    <a:gd name="connsiteY129" fmla="*/ 7803 h 1516602"/>
                    <a:gd name="connsiteX130" fmla="*/ 429189 w 1007920"/>
                    <a:gd name="connsiteY130" fmla="*/ 11613 h 1516602"/>
                    <a:gd name="connsiteX131" fmla="*/ 425379 w 1007920"/>
                    <a:gd name="connsiteY131" fmla="*/ 78288 h 1516602"/>
                    <a:gd name="connsiteX132" fmla="*/ 425379 w 1007920"/>
                    <a:gd name="connsiteY132" fmla="*/ 84003 h 1516602"/>
                    <a:gd name="connsiteX133" fmla="*/ 429189 w 1007920"/>
                    <a:gd name="connsiteY133" fmla="*/ 238308 h 1516602"/>
                    <a:gd name="connsiteX134" fmla="*/ 440619 w 1007920"/>
                    <a:gd name="connsiteY134" fmla="*/ 421188 h 1516602"/>
                    <a:gd name="connsiteX135" fmla="*/ 435265 w 1007920"/>
                    <a:gd name="connsiteY135" fmla="*/ 718368 h 1516602"/>
                    <a:gd name="connsiteX136" fmla="*/ 435059 w 1007920"/>
                    <a:gd name="connsiteY136" fmla="*/ 799046 h 1516602"/>
                    <a:gd name="connsiteX137" fmla="*/ 430322 w 1007920"/>
                    <a:gd name="connsiteY137" fmla="*/ 879006 h 1516602"/>
                    <a:gd name="connsiteX0" fmla="*/ 430322 w 1007920"/>
                    <a:gd name="connsiteY0" fmla="*/ 879006 h 1516602"/>
                    <a:gd name="connsiteX1" fmla="*/ 392427 w 1007920"/>
                    <a:gd name="connsiteY1" fmla="*/ 931934 h 1516602"/>
                    <a:gd name="connsiteX2" fmla="*/ 312984 w 1007920"/>
                    <a:gd name="connsiteY2" fmla="*/ 966018 h 1516602"/>
                    <a:gd name="connsiteX3" fmla="*/ 240645 w 1007920"/>
                    <a:gd name="connsiteY3" fmla="*/ 957266 h 1516602"/>
                    <a:gd name="connsiteX4" fmla="*/ 181539 w 1007920"/>
                    <a:gd name="connsiteY4" fmla="*/ 937443 h 1516602"/>
                    <a:gd name="connsiteX5" fmla="*/ 116769 w 1007920"/>
                    <a:gd name="connsiteY5" fmla="*/ 903153 h 1516602"/>
                    <a:gd name="connsiteX6" fmla="*/ 59619 w 1007920"/>
                    <a:gd name="connsiteY6" fmla="*/ 874578 h 1516602"/>
                    <a:gd name="connsiteX7" fmla="*/ 46284 w 1007920"/>
                    <a:gd name="connsiteY7" fmla="*/ 895533 h 1516602"/>
                    <a:gd name="connsiteX8" fmla="*/ 50094 w 1007920"/>
                    <a:gd name="connsiteY8" fmla="*/ 933633 h 1516602"/>
                    <a:gd name="connsiteX9" fmla="*/ 53904 w 1007920"/>
                    <a:gd name="connsiteY9" fmla="*/ 939348 h 1516602"/>
                    <a:gd name="connsiteX10" fmla="*/ 59619 w 1007920"/>
                    <a:gd name="connsiteY10" fmla="*/ 943158 h 1516602"/>
                    <a:gd name="connsiteX11" fmla="*/ 63429 w 1007920"/>
                    <a:gd name="connsiteY11" fmla="*/ 948873 h 1516602"/>
                    <a:gd name="connsiteX12" fmla="*/ 80574 w 1007920"/>
                    <a:gd name="connsiteY12" fmla="*/ 958398 h 1516602"/>
                    <a:gd name="connsiteX13" fmla="*/ 166299 w 1007920"/>
                    <a:gd name="connsiteY13" fmla="*/ 979353 h 1516602"/>
                    <a:gd name="connsiteX14" fmla="*/ 267264 w 1007920"/>
                    <a:gd name="connsiteY14" fmla="*/ 1021263 h 1516602"/>
                    <a:gd name="connsiteX15" fmla="*/ 278694 w 1007920"/>
                    <a:gd name="connsiteY15" fmla="*/ 1076508 h 1516602"/>
                    <a:gd name="connsiteX16" fmla="*/ 264381 w 1007920"/>
                    <a:gd name="connsiteY16" fmla="*/ 1119397 h 1516602"/>
                    <a:gd name="connsiteX17" fmla="*/ 186224 w 1007920"/>
                    <a:gd name="connsiteY17" fmla="*/ 1150391 h 1516602"/>
                    <a:gd name="connsiteX18" fmla="*/ 27234 w 1007920"/>
                    <a:gd name="connsiteY18" fmla="*/ 1154613 h 1516602"/>
                    <a:gd name="connsiteX19" fmla="*/ 15804 w 1007920"/>
                    <a:gd name="connsiteY19" fmla="*/ 1160328 h 1516602"/>
                    <a:gd name="connsiteX20" fmla="*/ 6279 w 1007920"/>
                    <a:gd name="connsiteY20" fmla="*/ 1169853 h 1516602"/>
                    <a:gd name="connsiteX21" fmla="*/ 4374 w 1007920"/>
                    <a:gd name="connsiteY21" fmla="*/ 1175568 h 1516602"/>
                    <a:gd name="connsiteX22" fmla="*/ 564 w 1007920"/>
                    <a:gd name="connsiteY22" fmla="*/ 1181283 h 1516602"/>
                    <a:gd name="connsiteX23" fmla="*/ 6279 w 1007920"/>
                    <a:gd name="connsiteY23" fmla="*/ 1213668 h 1516602"/>
                    <a:gd name="connsiteX24" fmla="*/ 11994 w 1007920"/>
                    <a:gd name="connsiteY24" fmla="*/ 1217478 h 1516602"/>
                    <a:gd name="connsiteX25" fmla="*/ 17709 w 1007920"/>
                    <a:gd name="connsiteY25" fmla="*/ 1219383 h 1516602"/>
                    <a:gd name="connsiteX26" fmla="*/ 145344 w 1007920"/>
                    <a:gd name="connsiteY26" fmla="*/ 1217478 h 1516602"/>
                    <a:gd name="connsiteX27" fmla="*/ 239202 w 1007920"/>
                    <a:gd name="connsiteY27" fmla="*/ 1214801 h 1516602"/>
                    <a:gd name="connsiteX28" fmla="*/ 318699 w 1007920"/>
                    <a:gd name="connsiteY28" fmla="*/ 1217478 h 1516602"/>
                    <a:gd name="connsiteX29" fmla="*/ 330129 w 1007920"/>
                    <a:gd name="connsiteY29" fmla="*/ 1223193 h 1516602"/>
                    <a:gd name="connsiteX30" fmla="*/ 333939 w 1007920"/>
                    <a:gd name="connsiteY30" fmla="*/ 1228908 h 1516602"/>
                    <a:gd name="connsiteX31" fmla="*/ 339654 w 1007920"/>
                    <a:gd name="connsiteY31" fmla="*/ 1230813 h 1516602"/>
                    <a:gd name="connsiteX32" fmla="*/ 351084 w 1007920"/>
                    <a:gd name="connsiteY32" fmla="*/ 1238433 h 1516602"/>
                    <a:gd name="connsiteX33" fmla="*/ 356799 w 1007920"/>
                    <a:gd name="connsiteY33" fmla="*/ 1242243 h 1516602"/>
                    <a:gd name="connsiteX34" fmla="*/ 360609 w 1007920"/>
                    <a:gd name="connsiteY34" fmla="*/ 1247958 h 1516602"/>
                    <a:gd name="connsiteX35" fmla="*/ 366324 w 1007920"/>
                    <a:gd name="connsiteY35" fmla="*/ 1259388 h 1516602"/>
                    <a:gd name="connsiteX36" fmla="*/ 362514 w 1007920"/>
                    <a:gd name="connsiteY36" fmla="*/ 1286058 h 1516602"/>
                    <a:gd name="connsiteX37" fmla="*/ 358704 w 1007920"/>
                    <a:gd name="connsiteY37" fmla="*/ 1291773 h 1516602"/>
                    <a:gd name="connsiteX38" fmla="*/ 356799 w 1007920"/>
                    <a:gd name="connsiteY38" fmla="*/ 1297488 h 1516602"/>
                    <a:gd name="connsiteX39" fmla="*/ 352989 w 1007920"/>
                    <a:gd name="connsiteY39" fmla="*/ 1303203 h 1516602"/>
                    <a:gd name="connsiteX40" fmla="*/ 351084 w 1007920"/>
                    <a:gd name="connsiteY40" fmla="*/ 1308918 h 1516602"/>
                    <a:gd name="connsiteX41" fmla="*/ 347274 w 1007920"/>
                    <a:gd name="connsiteY41" fmla="*/ 1314633 h 1516602"/>
                    <a:gd name="connsiteX42" fmla="*/ 330129 w 1007920"/>
                    <a:gd name="connsiteY42" fmla="*/ 1381308 h 1516602"/>
                    <a:gd name="connsiteX43" fmla="*/ 328224 w 1007920"/>
                    <a:gd name="connsiteY43" fmla="*/ 1432743 h 1516602"/>
                    <a:gd name="connsiteX44" fmla="*/ 330129 w 1007920"/>
                    <a:gd name="connsiteY44" fmla="*/ 1457508 h 1516602"/>
                    <a:gd name="connsiteX45" fmla="*/ 332034 w 1007920"/>
                    <a:gd name="connsiteY45" fmla="*/ 1463223 h 1516602"/>
                    <a:gd name="connsiteX46" fmla="*/ 335844 w 1007920"/>
                    <a:gd name="connsiteY46" fmla="*/ 1467033 h 1516602"/>
                    <a:gd name="connsiteX47" fmla="*/ 364419 w 1007920"/>
                    <a:gd name="connsiteY47" fmla="*/ 1512753 h 1516602"/>
                    <a:gd name="connsiteX48" fmla="*/ 387279 w 1007920"/>
                    <a:gd name="connsiteY48" fmla="*/ 1514658 h 1516602"/>
                    <a:gd name="connsiteX49" fmla="*/ 392994 w 1007920"/>
                    <a:gd name="connsiteY49" fmla="*/ 1508943 h 1516602"/>
                    <a:gd name="connsiteX50" fmla="*/ 394899 w 1007920"/>
                    <a:gd name="connsiteY50" fmla="*/ 1497513 h 1516602"/>
                    <a:gd name="connsiteX51" fmla="*/ 396804 w 1007920"/>
                    <a:gd name="connsiteY51" fmla="*/ 1491798 h 1516602"/>
                    <a:gd name="connsiteX52" fmla="*/ 398709 w 1007920"/>
                    <a:gd name="connsiteY52" fmla="*/ 1474653 h 1516602"/>
                    <a:gd name="connsiteX53" fmla="*/ 400614 w 1007920"/>
                    <a:gd name="connsiteY53" fmla="*/ 1461318 h 1516602"/>
                    <a:gd name="connsiteX54" fmla="*/ 404424 w 1007920"/>
                    <a:gd name="connsiteY54" fmla="*/ 1404168 h 1516602"/>
                    <a:gd name="connsiteX55" fmla="*/ 410139 w 1007920"/>
                    <a:gd name="connsiteY55" fmla="*/ 1392738 h 1516602"/>
                    <a:gd name="connsiteX56" fmla="*/ 413949 w 1007920"/>
                    <a:gd name="connsiteY56" fmla="*/ 1379403 h 1516602"/>
                    <a:gd name="connsiteX57" fmla="*/ 415854 w 1007920"/>
                    <a:gd name="connsiteY57" fmla="*/ 1373688 h 1516602"/>
                    <a:gd name="connsiteX58" fmla="*/ 417759 w 1007920"/>
                    <a:gd name="connsiteY58" fmla="*/ 1360353 h 1516602"/>
                    <a:gd name="connsiteX59" fmla="*/ 421569 w 1007920"/>
                    <a:gd name="connsiteY59" fmla="*/ 1348923 h 1516602"/>
                    <a:gd name="connsiteX60" fmla="*/ 427284 w 1007920"/>
                    <a:gd name="connsiteY60" fmla="*/ 1335588 h 1516602"/>
                    <a:gd name="connsiteX61" fmla="*/ 467289 w 1007920"/>
                    <a:gd name="connsiteY61" fmla="*/ 1265103 h 1516602"/>
                    <a:gd name="connsiteX62" fmla="*/ 528455 w 1007920"/>
                    <a:gd name="connsiteY62" fmla="*/ 1230091 h 1516602"/>
                    <a:gd name="connsiteX63" fmla="*/ 601154 w 1007920"/>
                    <a:gd name="connsiteY63" fmla="*/ 1221700 h 1516602"/>
                    <a:gd name="connsiteX64" fmla="*/ 720654 w 1007920"/>
                    <a:gd name="connsiteY64" fmla="*/ 1316538 h 1516602"/>
                    <a:gd name="connsiteX65" fmla="*/ 733989 w 1007920"/>
                    <a:gd name="connsiteY65" fmla="*/ 1326063 h 1516602"/>
                    <a:gd name="connsiteX66" fmla="*/ 743514 w 1007920"/>
                    <a:gd name="connsiteY66" fmla="*/ 1327968 h 1516602"/>
                    <a:gd name="connsiteX67" fmla="*/ 749229 w 1007920"/>
                    <a:gd name="connsiteY67" fmla="*/ 1329873 h 1516602"/>
                    <a:gd name="connsiteX68" fmla="*/ 762564 w 1007920"/>
                    <a:gd name="connsiteY68" fmla="*/ 1335588 h 1516602"/>
                    <a:gd name="connsiteX69" fmla="*/ 777804 w 1007920"/>
                    <a:gd name="connsiteY69" fmla="*/ 1333683 h 1516602"/>
                    <a:gd name="connsiteX70" fmla="*/ 789234 w 1007920"/>
                    <a:gd name="connsiteY70" fmla="*/ 1327968 h 1516602"/>
                    <a:gd name="connsiteX71" fmla="*/ 794949 w 1007920"/>
                    <a:gd name="connsiteY71" fmla="*/ 1326063 h 1516602"/>
                    <a:gd name="connsiteX72" fmla="*/ 802569 w 1007920"/>
                    <a:gd name="connsiteY72" fmla="*/ 1308918 h 1516602"/>
                    <a:gd name="connsiteX73" fmla="*/ 800664 w 1007920"/>
                    <a:gd name="connsiteY73" fmla="*/ 1284153 h 1516602"/>
                    <a:gd name="connsiteX74" fmla="*/ 798759 w 1007920"/>
                    <a:gd name="connsiteY74" fmla="*/ 1278438 h 1516602"/>
                    <a:gd name="connsiteX75" fmla="*/ 796854 w 1007920"/>
                    <a:gd name="connsiteY75" fmla="*/ 1270818 h 1516602"/>
                    <a:gd name="connsiteX76" fmla="*/ 783519 w 1007920"/>
                    <a:gd name="connsiteY76" fmla="*/ 1253673 h 1516602"/>
                    <a:gd name="connsiteX77" fmla="*/ 773994 w 1007920"/>
                    <a:gd name="connsiteY77" fmla="*/ 1247958 h 1516602"/>
                    <a:gd name="connsiteX78" fmla="*/ 648264 w 1007920"/>
                    <a:gd name="connsiteY78" fmla="*/ 1156518 h 1516602"/>
                    <a:gd name="connsiteX79" fmla="*/ 644454 w 1007920"/>
                    <a:gd name="connsiteY79" fmla="*/ 1139373 h 1516602"/>
                    <a:gd name="connsiteX80" fmla="*/ 646359 w 1007920"/>
                    <a:gd name="connsiteY80" fmla="*/ 1131753 h 1516602"/>
                    <a:gd name="connsiteX81" fmla="*/ 650169 w 1007920"/>
                    <a:gd name="connsiteY81" fmla="*/ 1114608 h 1516602"/>
                    <a:gd name="connsiteX82" fmla="*/ 653979 w 1007920"/>
                    <a:gd name="connsiteY82" fmla="*/ 1108893 h 1516602"/>
                    <a:gd name="connsiteX83" fmla="*/ 655884 w 1007920"/>
                    <a:gd name="connsiteY83" fmla="*/ 1103178 h 1516602"/>
                    <a:gd name="connsiteX84" fmla="*/ 661599 w 1007920"/>
                    <a:gd name="connsiteY84" fmla="*/ 1101273 h 1516602"/>
                    <a:gd name="connsiteX85" fmla="*/ 671124 w 1007920"/>
                    <a:gd name="connsiteY85" fmla="*/ 1089843 h 1516602"/>
                    <a:gd name="connsiteX86" fmla="*/ 724464 w 1007920"/>
                    <a:gd name="connsiteY86" fmla="*/ 1082223 h 1516602"/>
                    <a:gd name="connsiteX87" fmla="*/ 842574 w 1007920"/>
                    <a:gd name="connsiteY87" fmla="*/ 1084128 h 1516602"/>
                    <a:gd name="connsiteX88" fmla="*/ 871149 w 1007920"/>
                    <a:gd name="connsiteY88" fmla="*/ 1086033 h 1516602"/>
                    <a:gd name="connsiteX89" fmla="*/ 899724 w 1007920"/>
                    <a:gd name="connsiteY89" fmla="*/ 1091748 h 1516602"/>
                    <a:gd name="connsiteX90" fmla="*/ 922584 w 1007920"/>
                    <a:gd name="connsiteY90" fmla="*/ 1095558 h 1516602"/>
                    <a:gd name="connsiteX91" fmla="*/ 951159 w 1007920"/>
                    <a:gd name="connsiteY91" fmla="*/ 1101273 h 1516602"/>
                    <a:gd name="connsiteX92" fmla="*/ 1002594 w 1007920"/>
                    <a:gd name="connsiteY92" fmla="*/ 1099368 h 1516602"/>
                    <a:gd name="connsiteX93" fmla="*/ 1003378 w 1007920"/>
                    <a:gd name="connsiteY93" fmla="*/ 1065958 h 1516602"/>
                    <a:gd name="connsiteX94" fmla="*/ 970209 w 1007920"/>
                    <a:gd name="connsiteY94" fmla="*/ 1044123 h 1516602"/>
                    <a:gd name="connsiteX95" fmla="*/ 935919 w 1007920"/>
                    <a:gd name="connsiteY95" fmla="*/ 1034598 h 1516602"/>
                    <a:gd name="connsiteX96" fmla="*/ 825429 w 1007920"/>
                    <a:gd name="connsiteY96" fmla="*/ 1034598 h 1516602"/>
                    <a:gd name="connsiteX97" fmla="*/ 730179 w 1007920"/>
                    <a:gd name="connsiteY97" fmla="*/ 1038408 h 1516602"/>
                    <a:gd name="connsiteX98" fmla="*/ 669219 w 1007920"/>
                    <a:gd name="connsiteY98" fmla="*/ 1046028 h 1516602"/>
                    <a:gd name="connsiteX99" fmla="*/ 646360 w 1007920"/>
                    <a:gd name="connsiteY99" fmla="*/ 1049838 h 1516602"/>
                    <a:gd name="connsiteX100" fmla="*/ 640078 w 1007920"/>
                    <a:gd name="connsiteY100" fmla="*/ 1026051 h 1516602"/>
                    <a:gd name="connsiteX101" fmla="*/ 673029 w 1007920"/>
                    <a:gd name="connsiteY101" fmla="*/ 992688 h 1516602"/>
                    <a:gd name="connsiteX102" fmla="*/ 674934 w 1007920"/>
                    <a:gd name="connsiteY102" fmla="*/ 986973 h 1516602"/>
                    <a:gd name="connsiteX103" fmla="*/ 680649 w 1007920"/>
                    <a:gd name="connsiteY103" fmla="*/ 985068 h 1516602"/>
                    <a:gd name="connsiteX104" fmla="*/ 686364 w 1007920"/>
                    <a:gd name="connsiteY104" fmla="*/ 981258 h 1516602"/>
                    <a:gd name="connsiteX105" fmla="*/ 695889 w 1007920"/>
                    <a:gd name="connsiteY105" fmla="*/ 971733 h 1516602"/>
                    <a:gd name="connsiteX106" fmla="*/ 705414 w 1007920"/>
                    <a:gd name="connsiteY106" fmla="*/ 960303 h 1516602"/>
                    <a:gd name="connsiteX107" fmla="*/ 716844 w 1007920"/>
                    <a:gd name="connsiteY107" fmla="*/ 952683 h 1516602"/>
                    <a:gd name="connsiteX108" fmla="*/ 732084 w 1007920"/>
                    <a:gd name="connsiteY108" fmla="*/ 939348 h 1516602"/>
                    <a:gd name="connsiteX109" fmla="*/ 741609 w 1007920"/>
                    <a:gd name="connsiteY109" fmla="*/ 927918 h 1516602"/>
                    <a:gd name="connsiteX110" fmla="*/ 753039 w 1007920"/>
                    <a:gd name="connsiteY110" fmla="*/ 918393 h 1516602"/>
                    <a:gd name="connsiteX111" fmla="*/ 758754 w 1007920"/>
                    <a:gd name="connsiteY111" fmla="*/ 906963 h 1516602"/>
                    <a:gd name="connsiteX112" fmla="*/ 760659 w 1007920"/>
                    <a:gd name="connsiteY112" fmla="*/ 901248 h 1516602"/>
                    <a:gd name="connsiteX113" fmla="*/ 766374 w 1007920"/>
                    <a:gd name="connsiteY113" fmla="*/ 889818 h 1516602"/>
                    <a:gd name="connsiteX114" fmla="*/ 764469 w 1007920"/>
                    <a:gd name="connsiteY114" fmla="*/ 874578 h 1516602"/>
                    <a:gd name="connsiteX115" fmla="*/ 758754 w 1007920"/>
                    <a:gd name="connsiteY115" fmla="*/ 872673 h 1516602"/>
                    <a:gd name="connsiteX116" fmla="*/ 737799 w 1007920"/>
                    <a:gd name="connsiteY116" fmla="*/ 874578 h 1516602"/>
                    <a:gd name="connsiteX117" fmla="*/ 732084 w 1007920"/>
                    <a:gd name="connsiteY117" fmla="*/ 878388 h 1516602"/>
                    <a:gd name="connsiteX118" fmla="*/ 699699 w 1007920"/>
                    <a:gd name="connsiteY118" fmla="*/ 899343 h 1516602"/>
                    <a:gd name="connsiteX119" fmla="*/ 595181 w 1007920"/>
                    <a:gd name="connsiteY119" fmla="*/ 957831 h 1516602"/>
                    <a:gd name="connsiteX120" fmla="*/ 507294 w 1007920"/>
                    <a:gd name="connsiteY120" fmla="*/ 847908 h 1516602"/>
                    <a:gd name="connsiteX121" fmla="*/ 503484 w 1007920"/>
                    <a:gd name="connsiteY121" fmla="*/ 358323 h 1516602"/>
                    <a:gd name="connsiteX122" fmla="*/ 499674 w 1007920"/>
                    <a:gd name="connsiteY122" fmla="*/ 66858 h 1516602"/>
                    <a:gd name="connsiteX123" fmla="*/ 490149 w 1007920"/>
                    <a:gd name="connsiteY123" fmla="*/ 40188 h 1516602"/>
                    <a:gd name="connsiteX124" fmla="*/ 488244 w 1007920"/>
                    <a:gd name="connsiteY124" fmla="*/ 34473 h 1516602"/>
                    <a:gd name="connsiteX125" fmla="*/ 484434 w 1007920"/>
                    <a:gd name="connsiteY125" fmla="*/ 28758 h 1516602"/>
                    <a:gd name="connsiteX126" fmla="*/ 478719 w 1007920"/>
                    <a:gd name="connsiteY126" fmla="*/ 17328 h 1516602"/>
                    <a:gd name="connsiteX127" fmla="*/ 473004 w 1007920"/>
                    <a:gd name="connsiteY127" fmla="*/ 13518 h 1516602"/>
                    <a:gd name="connsiteX128" fmla="*/ 469194 w 1007920"/>
                    <a:gd name="connsiteY128" fmla="*/ 7803 h 1516602"/>
                    <a:gd name="connsiteX129" fmla="*/ 429189 w 1007920"/>
                    <a:gd name="connsiteY129" fmla="*/ 11613 h 1516602"/>
                    <a:gd name="connsiteX130" fmla="*/ 425379 w 1007920"/>
                    <a:gd name="connsiteY130" fmla="*/ 78288 h 1516602"/>
                    <a:gd name="connsiteX131" fmla="*/ 425379 w 1007920"/>
                    <a:gd name="connsiteY131" fmla="*/ 84003 h 1516602"/>
                    <a:gd name="connsiteX132" fmla="*/ 429189 w 1007920"/>
                    <a:gd name="connsiteY132" fmla="*/ 238308 h 1516602"/>
                    <a:gd name="connsiteX133" fmla="*/ 440619 w 1007920"/>
                    <a:gd name="connsiteY133" fmla="*/ 421188 h 1516602"/>
                    <a:gd name="connsiteX134" fmla="*/ 435265 w 1007920"/>
                    <a:gd name="connsiteY134" fmla="*/ 718368 h 1516602"/>
                    <a:gd name="connsiteX135" fmla="*/ 435059 w 1007920"/>
                    <a:gd name="connsiteY135" fmla="*/ 799046 h 1516602"/>
                    <a:gd name="connsiteX136" fmla="*/ 430322 w 1007920"/>
                    <a:gd name="connsiteY136" fmla="*/ 879006 h 1516602"/>
                    <a:gd name="connsiteX0" fmla="*/ 430322 w 1010256"/>
                    <a:gd name="connsiteY0" fmla="*/ 879006 h 1516602"/>
                    <a:gd name="connsiteX1" fmla="*/ 392427 w 1010256"/>
                    <a:gd name="connsiteY1" fmla="*/ 931934 h 1516602"/>
                    <a:gd name="connsiteX2" fmla="*/ 312984 w 1010256"/>
                    <a:gd name="connsiteY2" fmla="*/ 966018 h 1516602"/>
                    <a:gd name="connsiteX3" fmla="*/ 240645 w 1010256"/>
                    <a:gd name="connsiteY3" fmla="*/ 957266 h 1516602"/>
                    <a:gd name="connsiteX4" fmla="*/ 181539 w 1010256"/>
                    <a:gd name="connsiteY4" fmla="*/ 937443 h 1516602"/>
                    <a:gd name="connsiteX5" fmla="*/ 116769 w 1010256"/>
                    <a:gd name="connsiteY5" fmla="*/ 903153 h 1516602"/>
                    <a:gd name="connsiteX6" fmla="*/ 59619 w 1010256"/>
                    <a:gd name="connsiteY6" fmla="*/ 874578 h 1516602"/>
                    <a:gd name="connsiteX7" fmla="*/ 46284 w 1010256"/>
                    <a:gd name="connsiteY7" fmla="*/ 895533 h 1516602"/>
                    <a:gd name="connsiteX8" fmla="*/ 50094 w 1010256"/>
                    <a:gd name="connsiteY8" fmla="*/ 933633 h 1516602"/>
                    <a:gd name="connsiteX9" fmla="*/ 53904 w 1010256"/>
                    <a:gd name="connsiteY9" fmla="*/ 939348 h 1516602"/>
                    <a:gd name="connsiteX10" fmla="*/ 59619 w 1010256"/>
                    <a:gd name="connsiteY10" fmla="*/ 943158 h 1516602"/>
                    <a:gd name="connsiteX11" fmla="*/ 63429 w 1010256"/>
                    <a:gd name="connsiteY11" fmla="*/ 948873 h 1516602"/>
                    <a:gd name="connsiteX12" fmla="*/ 80574 w 1010256"/>
                    <a:gd name="connsiteY12" fmla="*/ 958398 h 1516602"/>
                    <a:gd name="connsiteX13" fmla="*/ 166299 w 1010256"/>
                    <a:gd name="connsiteY13" fmla="*/ 979353 h 1516602"/>
                    <a:gd name="connsiteX14" fmla="*/ 267264 w 1010256"/>
                    <a:gd name="connsiteY14" fmla="*/ 1021263 h 1516602"/>
                    <a:gd name="connsiteX15" fmla="*/ 278694 w 1010256"/>
                    <a:gd name="connsiteY15" fmla="*/ 1076508 h 1516602"/>
                    <a:gd name="connsiteX16" fmla="*/ 264381 w 1010256"/>
                    <a:gd name="connsiteY16" fmla="*/ 1119397 h 1516602"/>
                    <a:gd name="connsiteX17" fmla="*/ 186224 w 1010256"/>
                    <a:gd name="connsiteY17" fmla="*/ 1150391 h 1516602"/>
                    <a:gd name="connsiteX18" fmla="*/ 27234 w 1010256"/>
                    <a:gd name="connsiteY18" fmla="*/ 1154613 h 1516602"/>
                    <a:gd name="connsiteX19" fmla="*/ 15804 w 1010256"/>
                    <a:gd name="connsiteY19" fmla="*/ 1160328 h 1516602"/>
                    <a:gd name="connsiteX20" fmla="*/ 6279 w 1010256"/>
                    <a:gd name="connsiteY20" fmla="*/ 1169853 h 1516602"/>
                    <a:gd name="connsiteX21" fmla="*/ 4374 w 1010256"/>
                    <a:gd name="connsiteY21" fmla="*/ 1175568 h 1516602"/>
                    <a:gd name="connsiteX22" fmla="*/ 564 w 1010256"/>
                    <a:gd name="connsiteY22" fmla="*/ 1181283 h 1516602"/>
                    <a:gd name="connsiteX23" fmla="*/ 6279 w 1010256"/>
                    <a:gd name="connsiteY23" fmla="*/ 1213668 h 1516602"/>
                    <a:gd name="connsiteX24" fmla="*/ 11994 w 1010256"/>
                    <a:gd name="connsiteY24" fmla="*/ 1217478 h 1516602"/>
                    <a:gd name="connsiteX25" fmla="*/ 17709 w 1010256"/>
                    <a:gd name="connsiteY25" fmla="*/ 1219383 h 1516602"/>
                    <a:gd name="connsiteX26" fmla="*/ 145344 w 1010256"/>
                    <a:gd name="connsiteY26" fmla="*/ 1217478 h 1516602"/>
                    <a:gd name="connsiteX27" fmla="*/ 239202 w 1010256"/>
                    <a:gd name="connsiteY27" fmla="*/ 1214801 h 1516602"/>
                    <a:gd name="connsiteX28" fmla="*/ 318699 w 1010256"/>
                    <a:gd name="connsiteY28" fmla="*/ 1217478 h 1516602"/>
                    <a:gd name="connsiteX29" fmla="*/ 330129 w 1010256"/>
                    <a:gd name="connsiteY29" fmla="*/ 1223193 h 1516602"/>
                    <a:gd name="connsiteX30" fmla="*/ 333939 w 1010256"/>
                    <a:gd name="connsiteY30" fmla="*/ 1228908 h 1516602"/>
                    <a:gd name="connsiteX31" fmla="*/ 339654 w 1010256"/>
                    <a:gd name="connsiteY31" fmla="*/ 1230813 h 1516602"/>
                    <a:gd name="connsiteX32" fmla="*/ 351084 w 1010256"/>
                    <a:gd name="connsiteY32" fmla="*/ 1238433 h 1516602"/>
                    <a:gd name="connsiteX33" fmla="*/ 356799 w 1010256"/>
                    <a:gd name="connsiteY33" fmla="*/ 1242243 h 1516602"/>
                    <a:gd name="connsiteX34" fmla="*/ 360609 w 1010256"/>
                    <a:gd name="connsiteY34" fmla="*/ 1247958 h 1516602"/>
                    <a:gd name="connsiteX35" fmla="*/ 366324 w 1010256"/>
                    <a:gd name="connsiteY35" fmla="*/ 1259388 h 1516602"/>
                    <a:gd name="connsiteX36" fmla="*/ 362514 w 1010256"/>
                    <a:gd name="connsiteY36" fmla="*/ 1286058 h 1516602"/>
                    <a:gd name="connsiteX37" fmla="*/ 358704 w 1010256"/>
                    <a:gd name="connsiteY37" fmla="*/ 1291773 h 1516602"/>
                    <a:gd name="connsiteX38" fmla="*/ 356799 w 1010256"/>
                    <a:gd name="connsiteY38" fmla="*/ 1297488 h 1516602"/>
                    <a:gd name="connsiteX39" fmla="*/ 352989 w 1010256"/>
                    <a:gd name="connsiteY39" fmla="*/ 1303203 h 1516602"/>
                    <a:gd name="connsiteX40" fmla="*/ 351084 w 1010256"/>
                    <a:gd name="connsiteY40" fmla="*/ 1308918 h 1516602"/>
                    <a:gd name="connsiteX41" fmla="*/ 347274 w 1010256"/>
                    <a:gd name="connsiteY41" fmla="*/ 1314633 h 1516602"/>
                    <a:gd name="connsiteX42" fmla="*/ 330129 w 1010256"/>
                    <a:gd name="connsiteY42" fmla="*/ 1381308 h 1516602"/>
                    <a:gd name="connsiteX43" fmla="*/ 328224 w 1010256"/>
                    <a:gd name="connsiteY43" fmla="*/ 1432743 h 1516602"/>
                    <a:gd name="connsiteX44" fmla="*/ 330129 w 1010256"/>
                    <a:gd name="connsiteY44" fmla="*/ 1457508 h 1516602"/>
                    <a:gd name="connsiteX45" fmla="*/ 332034 w 1010256"/>
                    <a:gd name="connsiteY45" fmla="*/ 1463223 h 1516602"/>
                    <a:gd name="connsiteX46" fmla="*/ 335844 w 1010256"/>
                    <a:gd name="connsiteY46" fmla="*/ 1467033 h 1516602"/>
                    <a:gd name="connsiteX47" fmla="*/ 364419 w 1010256"/>
                    <a:gd name="connsiteY47" fmla="*/ 1512753 h 1516602"/>
                    <a:gd name="connsiteX48" fmla="*/ 387279 w 1010256"/>
                    <a:gd name="connsiteY48" fmla="*/ 1514658 h 1516602"/>
                    <a:gd name="connsiteX49" fmla="*/ 392994 w 1010256"/>
                    <a:gd name="connsiteY49" fmla="*/ 1508943 h 1516602"/>
                    <a:gd name="connsiteX50" fmla="*/ 394899 w 1010256"/>
                    <a:gd name="connsiteY50" fmla="*/ 1497513 h 1516602"/>
                    <a:gd name="connsiteX51" fmla="*/ 396804 w 1010256"/>
                    <a:gd name="connsiteY51" fmla="*/ 1491798 h 1516602"/>
                    <a:gd name="connsiteX52" fmla="*/ 398709 w 1010256"/>
                    <a:gd name="connsiteY52" fmla="*/ 1474653 h 1516602"/>
                    <a:gd name="connsiteX53" fmla="*/ 400614 w 1010256"/>
                    <a:gd name="connsiteY53" fmla="*/ 1461318 h 1516602"/>
                    <a:gd name="connsiteX54" fmla="*/ 404424 w 1010256"/>
                    <a:gd name="connsiteY54" fmla="*/ 1404168 h 1516602"/>
                    <a:gd name="connsiteX55" fmla="*/ 410139 w 1010256"/>
                    <a:gd name="connsiteY55" fmla="*/ 1392738 h 1516602"/>
                    <a:gd name="connsiteX56" fmla="*/ 413949 w 1010256"/>
                    <a:gd name="connsiteY56" fmla="*/ 1379403 h 1516602"/>
                    <a:gd name="connsiteX57" fmla="*/ 415854 w 1010256"/>
                    <a:gd name="connsiteY57" fmla="*/ 1373688 h 1516602"/>
                    <a:gd name="connsiteX58" fmla="*/ 417759 w 1010256"/>
                    <a:gd name="connsiteY58" fmla="*/ 1360353 h 1516602"/>
                    <a:gd name="connsiteX59" fmla="*/ 421569 w 1010256"/>
                    <a:gd name="connsiteY59" fmla="*/ 1348923 h 1516602"/>
                    <a:gd name="connsiteX60" fmla="*/ 427284 w 1010256"/>
                    <a:gd name="connsiteY60" fmla="*/ 1335588 h 1516602"/>
                    <a:gd name="connsiteX61" fmla="*/ 467289 w 1010256"/>
                    <a:gd name="connsiteY61" fmla="*/ 1265103 h 1516602"/>
                    <a:gd name="connsiteX62" fmla="*/ 528455 w 1010256"/>
                    <a:gd name="connsiteY62" fmla="*/ 1230091 h 1516602"/>
                    <a:gd name="connsiteX63" fmla="*/ 601154 w 1010256"/>
                    <a:gd name="connsiteY63" fmla="*/ 1221700 h 1516602"/>
                    <a:gd name="connsiteX64" fmla="*/ 720654 w 1010256"/>
                    <a:gd name="connsiteY64" fmla="*/ 1316538 h 1516602"/>
                    <a:gd name="connsiteX65" fmla="*/ 733989 w 1010256"/>
                    <a:gd name="connsiteY65" fmla="*/ 1326063 h 1516602"/>
                    <a:gd name="connsiteX66" fmla="*/ 743514 w 1010256"/>
                    <a:gd name="connsiteY66" fmla="*/ 1327968 h 1516602"/>
                    <a:gd name="connsiteX67" fmla="*/ 749229 w 1010256"/>
                    <a:gd name="connsiteY67" fmla="*/ 1329873 h 1516602"/>
                    <a:gd name="connsiteX68" fmla="*/ 762564 w 1010256"/>
                    <a:gd name="connsiteY68" fmla="*/ 1335588 h 1516602"/>
                    <a:gd name="connsiteX69" fmla="*/ 777804 w 1010256"/>
                    <a:gd name="connsiteY69" fmla="*/ 1333683 h 1516602"/>
                    <a:gd name="connsiteX70" fmla="*/ 789234 w 1010256"/>
                    <a:gd name="connsiteY70" fmla="*/ 1327968 h 1516602"/>
                    <a:gd name="connsiteX71" fmla="*/ 794949 w 1010256"/>
                    <a:gd name="connsiteY71" fmla="*/ 1326063 h 1516602"/>
                    <a:gd name="connsiteX72" fmla="*/ 802569 w 1010256"/>
                    <a:gd name="connsiteY72" fmla="*/ 1308918 h 1516602"/>
                    <a:gd name="connsiteX73" fmla="*/ 800664 w 1010256"/>
                    <a:gd name="connsiteY73" fmla="*/ 1284153 h 1516602"/>
                    <a:gd name="connsiteX74" fmla="*/ 798759 w 1010256"/>
                    <a:gd name="connsiteY74" fmla="*/ 1278438 h 1516602"/>
                    <a:gd name="connsiteX75" fmla="*/ 796854 w 1010256"/>
                    <a:gd name="connsiteY75" fmla="*/ 1270818 h 1516602"/>
                    <a:gd name="connsiteX76" fmla="*/ 783519 w 1010256"/>
                    <a:gd name="connsiteY76" fmla="*/ 1253673 h 1516602"/>
                    <a:gd name="connsiteX77" fmla="*/ 773994 w 1010256"/>
                    <a:gd name="connsiteY77" fmla="*/ 1247958 h 1516602"/>
                    <a:gd name="connsiteX78" fmla="*/ 648264 w 1010256"/>
                    <a:gd name="connsiteY78" fmla="*/ 1156518 h 1516602"/>
                    <a:gd name="connsiteX79" fmla="*/ 644454 w 1010256"/>
                    <a:gd name="connsiteY79" fmla="*/ 1139373 h 1516602"/>
                    <a:gd name="connsiteX80" fmla="*/ 646359 w 1010256"/>
                    <a:gd name="connsiteY80" fmla="*/ 1131753 h 1516602"/>
                    <a:gd name="connsiteX81" fmla="*/ 650169 w 1010256"/>
                    <a:gd name="connsiteY81" fmla="*/ 1114608 h 1516602"/>
                    <a:gd name="connsiteX82" fmla="*/ 653979 w 1010256"/>
                    <a:gd name="connsiteY82" fmla="*/ 1108893 h 1516602"/>
                    <a:gd name="connsiteX83" fmla="*/ 655884 w 1010256"/>
                    <a:gd name="connsiteY83" fmla="*/ 1103178 h 1516602"/>
                    <a:gd name="connsiteX84" fmla="*/ 661599 w 1010256"/>
                    <a:gd name="connsiteY84" fmla="*/ 1101273 h 1516602"/>
                    <a:gd name="connsiteX85" fmla="*/ 671124 w 1010256"/>
                    <a:gd name="connsiteY85" fmla="*/ 1089843 h 1516602"/>
                    <a:gd name="connsiteX86" fmla="*/ 724464 w 1010256"/>
                    <a:gd name="connsiteY86" fmla="*/ 1082223 h 1516602"/>
                    <a:gd name="connsiteX87" fmla="*/ 842574 w 1010256"/>
                    <a:gd name="connsiteY87" fmla="*/ 1084128 h 1516602"/>
                    <a:gd name="connsiteX88" fmla="*/ 871149 w 1010256"/>
                    <a:gd name="connsiteY88" fmla="*/ 1086033 h 1516602"/>
                    <a:gd name="connsiteX89" fmla="*/ 899724 w 1010256"/>
                    <a:gd name="connsiteY89" fmla="*/ 1091748 h 1516602"/>
                    <a:gd name="connsiteX90" fmla="*/ 922584 w 1010256"/>
                    <a:gd name="connsiteY90" fmla="*/ 1095558 h 1516602"/>
                    <a:gd name="connsiteX91" fmla="*/ 1002594 w 1010256"/>
                    <a:gd name="connsiteY91" fmla="*/ 1099368 h 1516602"/>
                    <a:gd name="connsiteX92" fmla="*/ 1003378 w 1010256"/>
                    <a:gd name="connsiteY92" fmla="*/ 1065958 h 1516602"/>
                    <a:gd name="connsiteX93" fmla="*/ 970209 w 1010256"/>
                    <a:gd name="connsiteY93" fmla="*/ 1044123 h 1516602"/>
                    <a:gd name="connsiteX94" fmla="*/ 935919 w 1010256"/>
                    <a:gd name="connsiteY94" fmla="*/ 1034598 h 1516602"/>
                    <a:gd name="connsiteX95" fmla="*/ 825429 w 1010256"/>
                    <a:gd name="connsiteY95" fmla="*/ 1034598 h 1516602"/>
                    <a:gd name="connsiteX96" fmla="*/ 730179 w 1010256"/>
                    <a:gd name="connsiteY96" fmla="*/ 1038408 h 1516602"/>
                    <a:gd name="connsiteX97" fmla="*/ 669219 w 1010256"/>
                    <a:gd name="connsiteY97" fmla="*/ 1046028 h 1516602"/>
                    <a:gd name="connsiteX98" fmla="*/ 646360 w 1010256"/>
                    <a:gd name="connsiteY98" fmla="*/ 1049838 h 1516602"/>
                    <a:gd name="connsiteX99" fmla="*/ 640078 w 1010256"/>
                    <a:gd name="connsiteY99" fmla="*/ 1026051 h 1516602"/>
                    <a:gd name="connsiteX100" fmla="*/ 673029 w 1010256"/>
                    <a:gd name="connsiteY100" fmla="*/ 992688 h 1516602"/>
                    <a:gd name="connsiteX101" fmla="*/ 674934 w 1010256"/>
                    <a:gd name="connsiteY101" fmla="*/ 986973 h 1516602"/>
                    <a:gd name="connsiteX102" fmla="*/ 680649 w 1010256"/>
                    <a:gd name="connsiteY102" fmla="*/ 985068 h 1516602"/>
                    <a:gd name="connsiteX103" fmla="*/ 686364 w 1010256"/>
                    <a:gd name="connsiteY103" fmla="*/ 981258 h 1516602"/>
                    <a:gd name="connsiteX104" fmla="*/ 695889 w 1010256"/>
                    <a:gd name="connsiteY104" fmla="*/ 971733 h 1516602"/>
                    <a:gd name="connsiteX105" fmla="*/ 705414 w 1010256"/>
                    <a:gd name="connsiteY105" fmla="*/ 960303 h 1516602"/>
                    <a:gd name="connsiteX106" fmla="*/ 716844 w 1010256"/>
                    <a:gd name="connsiteY106" fmla="*/ 952683 h 1516602"/>
                    <a:gd name="connsiteX107" fmla="*/ 732084 w 1010256"/>
                    <a:gd name="connsiteY107" fmla="*/ 939348 h 1516602"/>
                    <a:gd name="connsiteX108" fmla="*/ 741609 w 1010256"/>
                    <a:gd name="connsiteY108" fmla="*/ 927918 h 1516602"/>
                    <a:gd name="connsiteX109" fmla="*/ 753039 w 1010256"/>
                    <a:gd name="connsiteY109" fmla="*/ 918393 h 1516602"/>
                    <a:gd name="connsiteX110" fmla="*/ 758754 w 1010256"/>
                    <a:gd name="connsiteY110" fmla="*/ 906963 h 1516602"/>
                    <a:gd name="connsiteX111" fmla="*/ 760659 w 1010256"/>
                    <a:gd name="connsiteY111" fmla="*/ 901248 h 1516602"/>
                    <a:gd name="connsiteX112" fmla="*/ 766374 w 1010256"/>
                    <a:gd name="connsiteY112" fmla="*/ 889818 h 1516602"/>
                    <a:gd name="connsiteX113" fmla="*/ 764469 w 1010256"/>
                    <a:gd name="connsiteY113" fmla="*/ 874578 h 1516602"/>
                    <a:gd name="connsiteX114" fmla="*/ 758754 w 1010256"/>
                    <a:gd name="connsiteY114" fmla="*/ 872673 h 1516602"/>
                    <a:gd name="connsiteX115" fmla="*/ 737799 w 1010256"/>
                    <a:gd name="connsiteY115" fmla="*/ 874578 h 1516602"/>
                    <a:gd name="connsiteX116" fmla="*/ 732084 w 1010256"/>
                    <a:gd name="connsiteY116" fmla="*/ 878388 h 1516602"/>
                    <a:gd name="connsiteX117" fmla="*/ 699699 w 1010256"/>
                    <a:gd name="connsiteY117" fmla="*/ 899343 h 1516602"/>
                    <a:gd name="connsiteX118" fmla="*/ 595181 w 1010256"/>
                    <a:gd name="connsiteY118" fmla="*/ 957831 h 1516602"/>
                    <a:gd name="connsiteX119" fmla="*/ 507294 w 1010256"/>
                    <a:gd name="connsiteY119" fmla="*/ 847908 h 1516602"/>
                    <a:gd name="connsiteX120" fmla="*/ 503484 w 1010256"/>
                    <a:gd name="connsiteY120" fmla="*/ 358323 h 1516602"/>
                    <a:gd name="connsiteX121" fmla="*/ 499674 w 1010256"/>
                    <a:gd name="connsiteY121" fmla="*/ 66858 h 1516602"/>
                    <a:gd name="connsiteX122" fmla="*/ 490149 w 1010256"/>
                    <a:gd name="connsiteY122" fmla="*/ 40188 h 1516602"/>
                    <a:gd name="connsiteX123" fmla="*/ 488244 w 1010256"/>
                    <a:gd name="connsiteY123" fmla="*/ 34473 h 1516602"/>
                    <a:gd name="connsiteX124" fmla="*/ 484434 w 1010256"/>
                    <a:gd name="connsiteY124" fmla="*/ 28758 h 1516602"/>
                    <a:gd name="connsiteX125" fmla="*/ 478719 w 1010256"/>
                    <a:gd name="connsiteY125" fmla="*/ 17328 h 1516602"/>
                    <a:gd name="connsiteX126" fmla="*/ 473004 w 1010256"/>
                    <a:gd name="connsiteY126" fmla="*/ 13518 h 1516602"/>
                    <a:gd name="connsiteX127" fmla="*/ 469194 w 1010256"/>
                    <a:gd name="connsiteY127" fmla="*/ 7803 h 1516602"/>
                    <a:gd name="connsiteX128" fmla="*/ 429189 w 1010256"/>
                    <a:gd name="connsiteY128" fmla="*/ 11613 h 1516602"/>
                    <a:gd name="connsiteX129" fmla="*/ 425379 w 1010256"/>
                    <a:gd name="connsiteY129" fmla="*/ 78288 h 1516602"/>
                    <a:gd name="connsiteX130" fmla="*/ 425379 w 1010256"/>
                    <a:gd name="connsiteY130" fmla="*/ 84003 h 1516602"/>
                    <a:gd name="connsiteX131" fmla="*/ 429189 w 1010256"/>
                    <a:gd name="connsiteY131" fmla="*/ 238308 h 1516602"/>
                    <a:gd name="connsiteX132" fmla="*/ 440619 w 1010256"/>
                    <a:gd name="connsiteY132" fmla="*/ 421188 h 1516602"/>
                    <a:gd name="connsiteX133" fmla="*/ 435265 w 1010256"/>
                    <a:gd name="connsiteY133" fmla="*/ 718368 h 1516602"/>
                    <a:gd name="connsiteX134" fmla="*/ 435059 w 1010256"/>
                    <a:gd name="connsiteY134" fmla="*/ 799046 h 1516602"/>
                    <a:gd name="connsiteX135" fmla="*/ 430322 w 1010256"/>
                    <a:gd name="connsiteY135"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40645 w 1003876"/>
                    <a:gd name="connsiteY3" fmla="*/ 957266 h 1516602"/>
                    <a:gd name="connsiteX4" fmla="*/ 181539 w 1003876"/>
                    <a:gd name="connsiteY4" fmla="*/ 937443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30129 w 1003876"/>
                    <a:gd name="connsiteY29" fmla="*/ 1223193 h 1516602"/>
                    <a:gd name="connsiteX30" fmla="*/ 333939 w 1003876"/>
                    <a:gd name="connsiteY30" fmla="*/ 1228908 h 1516602"/>
                    <a:gd name="connsiteX31" fmla="*/ 339654 w 1003876"/>
                    <a:gd name="connsiteY31" fmla="*/ 1230813 h 1516602"/>
                    <a:gd name="connsiteX32" fmla="*/ 351084 w 1003876"/>
                    <a:gd name="connsiteY32" fmla="*/ 1238433 h 1516602"/>
                    <a:gd name="connsiteX33" fmla="*/ 356799 w 1003876"/>
                    <a:gd name="connsiteY33" fmla="*/ 1242243 h 1516602"/>
                    <a:gd name="connsiteX34" fmla="*/ 360609 w 1003876"/>
                    <a:gd name="connsiteY34" fmla="*/ 1247958 h 1516602"/>
                    <a:gd name="connsiteX35" fmla="*/ 366324 w 1003876"/>
                    <a:gd name="connsiteY35" fmla="*/ 1259388 h 1516602"/>
                    <a:gd name="connsiteX36" fmla="*/ 362514 w 1003876"/>
                    <a:gd name="connsiteY36" fmla="*/ 1286058 h 1516602"/>
                    <a:gd name="connsiteX37" fmla="*/ 358704 w 1003876"/>
                    <a:gd name="connsiteY37" fmla="*/ 1291773 h 1516602"/>
                    <a:gd name="connsiteX38" fmla="*/ 356799 w 1003876"/>
                    <a:gd name="connsiteY38" fmla="*/ 1297488 h 1516602"/>
                    <a:gd name="connsiteX39" fmla="*/ 352989 w 1003876"/>
                    <a:gd name="connsiteY39" fmla="*/ 1303203 h 1516602"/>
                    <a:gd name="connsiteX40" fmla="*/ 351084 w 1003876"/>
                    <a:gd name="connsiteY40" fmla="*/ 1308918 h 1516602"/>
                    <a:gd name="connsiteX41" fmla="*/ 347274 w 1003876"/>
                    <a:gd name="connsiteY41" fmla="*/ 1314633 h 1516602"/>
                    <a:gd name="connsiteX42" fmla="*/ 330129 w 1003876"/>
                    <a:gd name="connsiteY42" fmla="*/ 1381308 h 1516602"/>
                    <a:gd name="connsiteX43" fmla="*/ 328224 w 1003876"/>
                    <a:gd name="connsiteY43" fmla="*/ 1432743 h 1516602"/>
                    <a:gd name="connsiteX44" fmla="*/ 330129 w 1003876"/>
                    <a:gd name="connsiteY44" fmla="*/ 1457508 h 1516602"/>
                    <a:gd name="connsiteX45" fmla="*/ 332034 w 1003876"/>
                    <a:gd name="connsiteY45" fmla="*/ 1463223 h 1516602"/>
                    <a:gd name="connsiteX46" fmla="*/ 335844 w 1003876"/>
                    <a:gd name="connsiteY46" fmla="*/ 1467033 h 1516602"/>
                    <a:gd name="connsiteX47" fmla="*/ 364419 w 1003876"/>
                    <a:gd name="connsiteY47" fmla="*/ 1512753 h 1516602"/>
                    <a:gd name="connsiteX48" fmla="*/ 387279 w 1003876"/>
                    <a:gd name="connsiteY48" fmla="*/ 1514658 h 1516602"/>
                    <a:gd name="connsiteX49" fmla="*/ 392994 w 1003876"/>
                    <a:gd name="connsiteY49" fmla="*/ 1508943 h 1516602"/>
                    <a:gd name="connsiteX50" fmla="*/ 394899 w 1003876"/>
                    <a:gd name="connsiteY50" fmla="*/ 1497513 h 1516602"/>
                    <a:gd name="connsiteX51" fmla="*/ 396804 w 1003876"/>
                    <a:gd name="connsiteY51" fmla="*/ 1491798 h 1516602"/>
                    <a:gd name="connsiteX52" fmla="*/ 398709 w 1003876"/>
                    <a:gd name="connsiteY52" fmla="*/ 1474653 h 1516602"/>
                    <a:gd name="connsiteX53" fmla="*/ 400614 w 1003876"/>
                    <a:gd name="connsiteY53" fmla="*/ 1461318 h 1516602"/>
                    <a:gd name="connsiteX54" fmla="*/ 404424 w 1003876"/>
                    <a:gd name="connsiteY54" fmla="*/ 1404168 h 1516602"/>
                    <a:gd name="connsiteX55" fmla="*/ 410139 w 1003876"/>
                    <a:gd name="connsiteY55" fmla="*/ 1392738 h 1516602"/>
                    <a:gd name="connsiteX56" fmla="*/ 413949 w 1003876"/>
                    <a:gd name="connsiteY56" fmla="*/ 1379403 h 1516602"/>
                    <a:gd name="connsiteX57" fmla="*/ 415854 w 1003876"/>
                    <a:gd name="connsiteY57" fmla="*/ 1373688 h 1516602"/>
                    <a:gd name="connsiteX58" fmla="*/ 417759 w 1003876"/>
                    <a:gd name="connsiteY58" fmla="*/ 1360353 h 1516602"/>
                    <a:gd name="connsiteX59" fmla="*/ 421569 w 1003876"/>
                    <a:gd name="connsiteY59" fmla="*/ 1348923 h 1516602"/>
                    <a:gd name="connsiteX60" fmla="*/ 427284 w 1003876"/>
                    <a:gd name="connsiteY60" fmla="*/ 1335588 h 1516602"/>
                    <a:gd name="connsiteX61" fmla="*/ 467289 w 1003876"/>
                    <a:gd name="connsiteY61" fmla="*/ 1265103 h 1516602"/>
                    <a:gd name="connsiteX62" fmla="*/ 528455 w 1003876"/>
                    <a:gd name="connsiteY62" fmla="*/ 1230091 h 1516602"/>
                    <a:gd name="connsiteX63" fmla="*/ 601154 w 1003876"/>
                    <a:gd name="connsiteY63" fmla="*/ 1221700 h 1516602"/>
                    <a:gd name="connsiteX64" fmla="*/ 720654 w 1003876"/>
                    <a:gd name="connsiteY64" fmla="*/ 1316538 h 1516602"/>
                    <a:gd name="connsiteX65" fmla="*/ 733989 w 1003876"/>
                    <a:gd name="connsiteY65" fmla="*/ 1326063 h 1516602"/>
                    <a:gd name="connsiteX66" fmla="*/ 743514 w 1003876"/>
                    <a:gd name="connsiteY66" fmla="*/ 1327968 h 1516602"/>
                    <a:gd name="connsiteX67" fmla="*/ 749229 w 1003876"/>
                    <a:gd name="connsiteY67" fmla="*/ 1329873 h 1516602"/>
                    <a:gd name="connsiteX68" fmla="*/ 762564 w 1003876"/>
                    <a:gd name="connsiteY68" fmla="*/ 1335588 h 1516602"/>
                    <a:gd name="connsiteX69" fmla="*/ 777804 w 1003876"/>
                    <a:gd name="connsiteY69" fmla="*/ 1333683 h 1516602"/>
                    <a:gd name="connsiteX70" fmla="*/ 789234 w 1003876"/>
                    <a:gd name="connsiteY70" fmla="*/ 1327968 h 1516602"/>
                    <a:gd name="connsiteX71" fmla="*/ 794949 w 1003876"/>
                    <a:gd name="connsiteY71" fmla="*/ 1326063 h 1516602"/>
                    <a:gd name="connsiteX72" fmla="*/ 802569 w 1003876"/>
                    <a:gd name="connsiteY72" fmla="*/ 1308918 h 1516602"/>
                    <a:gd name="connsiteX73" fmla="*/ 800664 w 1003876"/>
                    <a:gd name="connsiteY73" fmla="*/ 1284153 h 1516602"/>
                    <a:gd name="connsiteX74" fmla="*/ 798759 w 1003876"/>
                    <a:gd name="connsiteY74" fmla="*/ 1278438 h 1516602"/>
                    <a:gd name="connsiteX75" fmla="*/ 796854 w 1003876"/>
                    <a:gd name="connsiteY75" fmla="*/ 1270818 h 1516602"/>
                    <a:gd name="connsiteX76" fmla="*/ 783519 w 1003876"/>
                    <a:gd name="connsiteY76" fmla="*/ 1253673 h 1516602"/>
                    <a:gd name="connsiteX77" fmla="*/ 773994 w 1003876"/>
                    <a:gd name="connsiteY77" fmla="*/ 1247958 h 1516602"/>
                    <a:gd name="connsiteX78" fmla="*/ 648264 w 1003876"/>
                    <a:gd name="connsiteY78" fmla="*/ 1156518 h 1516602"/>
                    <a:gd name="connsiteX79" fmla="*/ 644454 w 1003876"/>
                    <a:gd name="connsiteY79" fmla="*/ 1139373 h 1516602"/>
                    <a:gd name="connsiteX80" fmla="*/ 646359 w 1003876"/>
                    <a:gd name="connsiteY80" fmla="*/ 1131753 h 1516602"/>
                    <a:gd name="connsiteX81" fmla="*/ 650169 w 1003876"/>
                    <a:gd name="connsiteY81" fmla="*/ 1114608 h 1516602"/>
                    <a:gd name="connsiteX82" fmla="*/ 653979 w 1003876"/>
                    <a:gd name="connsiteY82" fmla="*/ 1108893 h 1516602"/>
                    <a:gd name="connsiteX83" fmla="*/ 655884 w 1003876"/>
                    <a:gd name="connsiteY83" fmla="*/ 1103178 h 1516602"/>
                    <a:gd name="connsiteX84" fmla="*/ 661599 w 1003876"/>
                    <a:gd name="connsiteY84" fmla="*/ 1101273 h 1516602"/>
                    <a:gd name="connsiteX85" fmla="*/ 671124 w 1003876"/>
                    <a:gd name="connsiteY85" fmla="*/ 1089843 h 1516602"/>
                    <a:gd name="connsiteX86" fmla="*/ 724464 w 1003876"/>
                    <a:gd name="connsiteY86" fmla="*/ 1082223 h 1516602"/>
                    <a:gd name="connsiteX87" fmla="*/ 842574 w 1003876"/>
                    <a:gd name="connsiteY87" fmla="*/ 1084128 h 1516602"/>
                    <a:gd name="connsiteX88" fmla="*/ 871149 w 1003876"/>
                    <a:gd name="connsiteY88" fmla="*/ 1086033 h 1516602"/>
                    <a:gd name="connsiteX89" fmla="*/ 899724 w 1003876"/>
                    <a:gd name="connsiteY89" fmla="*/ 1091748 h 1516602"/>
                    <a:gd name="connsiteX90" fmla="*/ 922584 w 1003876"/>
                    <a:gd name="connsiteY90" fmla="*/ 1095558 h 1516602"/>
                    <a:gd name="connsiteX91" fmla="*/ 985294 w 1003876"/>
                    <a:gd name="connsiteY91" fmla="*/ 1104311 h 1516602"/>
                    <a:gd name="connsiteX92" fmla="*/ 1003378 w 1003876"/>
                    <a:gd name="connsiteY92" fmla="*/ 1065958 h 1516602"/>
                    <a:gd name="connsiteX93" fmla="*/ 970209 w 1003876"/>
                    <a:gd name="connsiteY93" fmla="*/ 1044123 h 1516602"/>
                    <a:gd name="connsiteX94" fmla="*/ 935919 w 1003876"/>
                    <a:gd name="connsiteY94" fmla="*/ 1034598 h 1516602"/>
                    <a:gd name="connsiteX95" fmla="*/ 825429 w 1003876"/>
                    <a:gd name="connsiteY95" fmla="*/ 1034598 h 1516602"/>
                    <a:gd name="connsiteX96" fmla="*/ 730179 w 1003876"/>
                    <a:gd name="connsiteY96" fmla="*/ 1038408 h 1516602"/>
                    <a:gd name="connsiteX97" fmla="*/ 669219 w 1003876"/>
                    <a:gd name="connsiteY97" fmla="*/ 1046028 h 1516602"/>
                    <a:gd name="connsiteX98" fmla="*/ 646360 w 1003876"/>
                    <a:gd name="connsiteY98" fmla="*/ 1049838 h 1516602"/>
                    <a:gd name="connsiteX99" fmla="*/ 640078 w 1003876"/>
                    <a:gd name="connsiteY99" fmla="*/ 1026051 h 1516602"/>
                    <a:gd name="connsiteX100" fmla="*/ 673029 w 1003876"/>
                    <a:gd name="connsiteY100" fmla="*/ 992688 h 1516602"/>
                    <a:gd name="connsiteX101" fmla="*/ 674934 w 1003876"/>
                    <a:gd name="connsiteY101" fmla="*/ 986973 h 1516602"/>
                    <a:gd name="connsiteX102" fmla="*/ 680649 w 1003876"/>
                    <a:gd name="connsiteY102" fmla="*/ 985068 h 1516602"/>
                    <a:gd name="connsiteX103" fmla="*/ 686364 w 1003876"/>
                    <a:gd name="connsiteY103" fmla="*/ 981258 h 1516602"/>
                    <a:gd name="connsiteX104" fmla="*/ 695889 w 1003876"/>
                    <a:gd name="connsiteY104" fmla="*/ 971733 h 1516602"/>
                    <a:gd name="connsiteX105" fmla="*/ 705414 w 1003876"/>
                    <a:gd name="connsiteY105" fmla="*/ 960303 h 1516602"/>
                    <a:gd name="connsiteX106" fmla="*/ 716844 w 1003876"/>
                    <a:gd name="connsiteY106" fmla="*/ 952683 h 1516602"/>
                    <a:gd name="connsiteX107" fmla="*/ 732084 w 1003876"/>
                    <a:gd name="connsiteY107" fmla="*/ 939348 h 1516602"/>
                    <a:gd name="connsiteX108" fmla="*/ 741609 w 1003876"/>
                    <a:gd name="connsiteY108" fmla="*/ 927918 h 1516602"/>
                    <a:gd name="connsiteX109" fmla="*/ 753039 w 1003876"/>
                    <a:gd name="connsiteY109" fmla="*/ 918393 h 1516602"/>
                    <a:gd name="connsiteX110" fmla="*/ 758754 w 1003876"/>
                    <a:gd name="connsiteY110" fmla="*/ 906963 h 1516602"/>
                    <a:gd name="connsiteX111" fmla="*/ 760659 w 1003876"/>
                    <a:gd name="connsiteY111" fmla="*/ 901248 h 1516602"/>
                    <a:gd name="connsiteX112" fmla="*/ 766374 w 1003876"/>
                    <a:gd name="connsiteY112" fmla="*/ 889818 h 1516602"/>
                    <a:gd name="connsiteX113" fmla="*/ 764469 w 1003876"/>
                    <a:gd name="connsiteY113" fmla="*/ 874578 h 1516602"/>
                    <a:gd name="connsiteX114" fmla="*/ 758754 w 1003876"/>
                    <a:gd name="connsiteY114" fmla="*/ 872673 h 1516602"/>
                    <a:gd name="connsiteX115" fmla="*/ 737799 w 1003876"/>
                    <a:gd name="connsiteY115" fmla="*/ 874578 h 1516602"/>
                    <a:gd name="connsiteX116" fmla="*/ 732084 w 1003876"/>
                    <a:gd name="connsiteY116" fmla="*/ 878388 h 1516602"/>
                    <a:gd name="connsiteX117" fmla="*/ 699699 w 1003876"/>
                    <a:gd name="connsiteY117" fmla="*/ 899343 h 1516602"/>
                    <a:gd name="connsiteX118" fmla="*/ 595181 w 1003876"/>
                    <a:gd name="connsiteY118" fmla="*/ 957831 h 1516602"/>
                    <a:gd name="connsiteX119" fmla="*/ 507294 w 1003876"/>
                    <a:gd name="connsiteY119" fmla="*/ 847908 h 1516602"/>
                    <a:gd name="connsiteX120" fmla="*/ 503484 w 1003876"/>
                    <a:gd name="connsiteY120" fmla="*/ 358323 h 1516602"/>
                    <a:gd name="connsiteX121" fmla="*/ 499674 w 1003876"/>
                    <a:gd name="connsiteY121" fmla="*/ 66858 h 1516602"/>
                    <a:gd name="connsiteX122" fmla="*/ 490149 w 1003876"/>
                    <a:gd name="connsiteY122" fmla="*/ 40188 h 1516602"/>
                    <a:gd name="connsiteX123" fmla="*/ 488244 w 1003876"/>
                    <a:gd name="connsiteY123" fmla="*/ 34473 h 1516602"/>
                    <a:gd name="connsiteX124" fmla="*/ 484434 w 1003876"/>
                    <a:gd name="connsiteY124" fmla="*/ 28758 h 1516602"/>
                    <a:gd name="connsiteX125" fmla="*/ 478719 w 1003876"/>
                    <a:gd name="connsiteY125" fmla="*/ 17328 h 1516602"/>
                    <a:gd name="connsiteX126" fmla="*/ 473004 w 1003876"/>
                    <a:gd name="connsiteY126" fmla="*/ 13518 h 1516602"/>
                    <a:gd name="connsiteX127" fmla="*/ 469194 w 1003876"/>
                    <a:gd name="connsiteY127" fmla="*/ 7803 h 1516602"/>
                    <a:gd name="connsiteX128" fmla="*/ 429189 w 1003876"/>
                    <a:gd name="connsiteY128" fmla="*/ 11613 h 1516602"/>
                    <a:gd name="connsiteX129" fmla="*/ 425379 w 1003876"/>
                    <a:gd name="connsiteY129" fmla="*/ 78288 h 1516602"/>
                    <a:gd name="connsiteX130" fmla="*/ 425379 w 1003876"/>
                    <a:gd name="connsiteY130" fmla="*/ 84003 h 1516602"/>
                    <a:gd name="connsiteX131" fmla="*/ 429189 w 1003876"/>
                    <a:gd name="connsiteY131" fmla="*/ 238308 h 1516602"/>
                    <a:gd name="connsiteX132" fmla="*/ 440619 w 1003876"/>
                    <a:gd name="connsiteY132" fmla="*/ 421188 h 1516602"/>
                    <a:gd name="connsiteX133" fmla="*/ 435265 w 1003876"/>
                    <a:gd name="connsiteY133" fmla="*/ 718368 h 1516602"/>
                    <a:gd name="connsiteX134" fmla="*/ 435059 w 1003876"/>
                    <a:gd name="connsiteY134" fmla="*/ 799046 h 1516602"/>
                    <a:gd name="connsiteX135" fmla="*/ 430322 w 1003876"/>
                    <a:gd name="connsiteY135"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40645 w 1003876"/>
                    <a:gd name="connsiteY3" fmla="*/ 957266 h 1516602"/>
                    <a:gd name="connsiteX4" fmla="*/ 181539 w 1003876"/>
                    <a:gd name="connsiteY4" fmla="*/ 937443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30129 w 1003876"/>
                    <a:gd name="connsiteY29" fmla="*/ 1223193 h 1516602"/>
                    <a:gd name="connsiteX30" fmla="*/ 333939 w 1003876"/>
                    <a:gd name="connsiteY30" fmla="*/ 1228908 h 1516602"/>
                    <a:gd name="connsiteX31" fmla="*/ 339654 w 1003876"/>
                    <a:gd name="connsiteY31" fmla="*/ 1230813 h 1516602"/>
                    <a:gd name="connsiteX32" fmla="*/ 351084 w 1003876"/>
                    <a:gd name="connsiteY32" fmla="*/ 1238433 h 1516602"/>
                    <a:gd name="connsiteX33" fmla="*/ 356799 w 1003876"/>
                    <a:gd name="connsiteY33" fmla="*/ 1242243 h 1516602"/>
                    <a:gd name="connsiteX34" fmla="*/ 360609 w 1003876"/>
                    <a:gd name="connsiteY34" fmla="*/ 1247958 h 1516602"/>
                    <a:gd name="connsiteX35" fmla="*/ 366324 w 1003876"/>
                    <a:gd name="connsiteY35" fmla="*/ 1259388 h 1516602"/>
                    <a:gd name="connsiteX36" fmla="*/ 362514 w 1003876"/>
                    <a:gd name="connsiteY36" fmla="*/ 1286058 h 1516602"/>
                    <a:gd name="connsiteX37" fmla="*/ 358704 w 1003876"/>
                    <a:gd name="connsiteY37" fmla="*/ 1291773 h 1516602"/>
                    <a:gd name="connsiteX38" fmla="*/ 356799 w 1003876"/>
                    <a:gd name="connsiteY38" fmla="*/ 1297488 h 1516602"/>
                    <a:gd name="connsiteX39" fmla="*/ 352989 w 1003876"/>
                    <a:gd name="connsiteY39" fmla="*/ 1303203 h 1516602"/>
                    <a:gd name="connsiteX40" fmla="*/ 351084 w 1003876"/>
                    <a:gd name="connsiteY40" fmla="*/ 1308918 h 1516602"/>
                    <a:gd name="connsiteX41" fmla="*/ 347274 w 1003876"/>
                    <a:gd name="connsiteY41" fmla="*/ 1314633 h 1516602"/>
                    <a:gd name="connsiteX42" fmla="*/ 330129 w 1003876"/>
                    <a:gd name="connsiteY42" fmla="*/ 1381308 h 1516602"/>
                    <a:gd name="connsiteX43" fmla="*/ 328224 w 1003876"/>
                    <a:gd name="connsiteY43" fmla="*/ 1432743 h 1516602"/>
                    <a:gd name="connsiteX44" fmla="*/ 330129 w 1003876"/>
                    <a:gd name="connsiteY44" fmla="*/ 1457508 h 1516602"/>
                    <a:gd name="connsiteX45" fmla="*/ 332034 w 1003876"/>
                    <a:gd name="connsiteY45" fmla="*/ 1463223 h 1516602"/>
                    <a:gd name="connsiteX46" fmla="*/ 335844 w 1003876"/>
                    <a:gd name="connsiteY46" fmla="*/ 1467033 h 1516602"/>
                    <a:gd name="connsiteX47" fmla="*/ 364419 w 1003876"/>
                    <a:gd name="connsiteY47" fmla="*/ 1512753 h 1516602"/>
                    <a:gd name="connsiteX48" fmla="*/ 387279 w 1003876"/>
                    <a:gd name="connsiteY48" fmla="*/ 1514658 h 1516602"/>
                    <a:gd name="connsiteX49" fmla="*/ 392994 w 1003876"/>
                    <a:gd name="connsiteY49" fmla="*/ 1508943 h 1516602"/>
                    <a:gd name="connsiteX50" fmla="*/ 394899 w 1003876"/>
                    <a:gd name="connsiteY50" fmla="*/ 1497513 h 1516602"/>
                    <a:gd name="connsiteX51" fmla="*/ 396804 w 1003876"/>
                    <a:gd name="connsiteY51" fmla="*/ 1491798 h 1516602"/>
                    <a:gd name="connsiteX52" fmla="*/ 398709 w 1003876"/>
                    <a:gd name="connsiteY52" fmla="*/ 1474653 h 1516602"/>
                    <a:gd name="connsiteX53" fmla="*/ 400614 w 1003876"/>
                    <a:gd name="connsiteY53" fmla="*/ 1461318 h 1516602"/>
                    <a:gd name="connsiteX54" fmla="*/ 404424 w 1003876"/>
                    <a:gd name="connsiteY54" fmla="*/ 1404168 h 1516602"/>
                    <a:gd name="connsiteX55" fmla="*/ 410139 w 1003876"/>
                    <a:gd name="connsiteY55" fmla="*/ 1392738 h 1516602"/>
                    <a:gd name="connsiteX56" fmla="*/ 413949 w 1003876"/>
                    <a:gd name="connsiteY56" fmla="*/ 1379403 h 1516602"/>
                    <a:gd name="connsiteX57" fmla="*/ 415854 w 1003876"/>
                    <a:gd name="connsiteY57" fmla="*/ 1373688 h 1516602"/>
                    <a:gd name="connsiteX58" fmla="*/ 417759 w 1003876"/>
                    <a:gd name="connsiteY58" fmla="*/ 1360353 h 1516602"/>
                    <a:gd name="connsiteX59" fmla="*/ 421569 w 1003876"/>
                    <a:gd name="connsiteY59" fmla="*/ 1348923 h 1516602"/>
                    <a:gd name="connsiteX60" fmla="*/ 427284 w 1003876"/>
                    <a:gd name="connsiteY60" fmla="*/ 1335588 h 1516602"/>
                    <a:gd name="connsiteX61" fmla="*/ 467289 w 1003876"/>
                    <a:gd name="connsiteY61" fmla="*/ 1265103 h 1516602"/>
                    <a:gd name="connsiteX62" fmla="*/ 528455 w 1003876"/>
                    <a:gd name="connsiteY62" fmla="*/ 1230091 h 1516602"/>
                    <a:gd name="connsiteX63" fmla="*/ 601154 w 1003876"/>
                    <a:gd name="connsiteY63" fmla="*/ 1221700 h 1516602"/>
                    <a:gd name="connsiteX64" fmla="*/ 720654 w 1003876"/>
                    <a:gd name="connsiteY64" fmla="*/ 1316538 h 1516602"/>
                    <a:gd name="connsiteX65" fmla="*/ 733989 w 1003876"/>
                    <a:gd name="connsiteY65" fmla="*/ 1326063 h 1516602"/>
                    <a:gd name="connsiteX66" fmla="*/ 743514 w 1003876"/>
                    <a:gd name="connsiteY66" fmla="*/ 1327968 h 1516602"/>
                    <a:gd name="connsiteX67" fmla="*/ 749229 w 1003876"/>
                    <a:gd name="connsiteY67" fmla="*/ 1329873 h 1516602"/>
                    <a:gd name="connsiteX68" fmla="*/ 762564 w 1003876"/>
                    <a:gd name="connsiteY68" fmla="*/ 1335588 h 1516602"/>
                    <a:gd name="connsiteX69" fmla="*/ 777804 w 1003876"/>
                    <a:gd name="connsiteY69" fmla="*/ 1333683 h 1516602"/>
                    <a:gd name="connsiteX70" fmla="*/ 789234 w 1003876"/>
                    <a:gd name="connsiteY70" fmla="*/ 1327968 h 1516602"/>
                    <a:gd name="connsiteX71" fmla="*/ 794949 w 1003876"/>
                    <a:gd name="connsiteY71" fmla="*/ 1326063 h 1516602"/>
                    <a:gd name="connsiteX72" fmla="*/ 802569 w 1003876"/>
                    <a:gd name="connsiteY72" fmla="*/ 1308918 h 1516602"/>
                    <a:gd name="connsiteX73" fmla="*/ 800664 w 1003876"/>
                    <a:gd name="connsiteY73" fmla="*/ 1284153 h 1516602"/>
                    <a:gd name="connsiteX74" fmla="*/ 798759 w 1003876"/>
                    <a:gd name="connsiteY74" fmla="*/ 1278438 h 1516602"/>
                    <a:gd name="connsiteX75" fmla="*/ 796854 w 1003876"/>
                    <a:gd name="connsiteY75" fmla="*/ 1270818 h 1516602"/>
                    <a:gd name="connsiteX76" fmla="*/ 783519 w 1003876"/>
                    <a:gd name="connsiteY76" fmla="*/ 1253673 h 1516602"/>
                    <a:gd name="connsiteX77" fmla="*/ 773994 w 1003876"/>
                    <a:gd name="connsiteY77" fmla="*/ 1247958 h 1516602"/>
                    <a:gd name="connsiteX78" fmla="*/ 648264 w 1003876"/>
                    <a:gd name="connsiteY78" fmla="*/ 1156518 h 1516602"/>
                    <a:gd name="connsiteX79" fmla="*/ 644454 w 1003876"/>
                    <a:gd name="connsiteY79" fmla="*/ 1139373 h 1516602"/>
                    <a:gd name="connsiteX80" fmla="*/ 646359 w 1003876"/>
                    <a:gd name="connsiteY80" fmla="*/ 1131753 h 1516602"/>
                    <a:gd name="connsiteX81" fmla="*/ 650169 w 1003876"/>
                    <a:gd name="connsiteY81" fmla="*/ 1114608 h 1516602"/>
                    <a:gd name="connsiteX82" fmla="*/ 653979 w 1003876"/>
                    <a:gd name="connsiteY82" fmla="*/ 1108893 h 1516602"/>
                    <a:gd name="connsiteX83" fmla="*/ 655884 w 1003876"/>
                    <a:gd name="connsiteY83" fmla="*/ 1103178 h 1516602"/>
                    <a:gd name="connsiteX84" fmla="*/ 661599 w 1003876"/>
                    <a:gd name="connsiteY84" fmla="*/ 1101273 h 1516602"/>
                    <a:gd name="connsiteX85" fmla="*/ 671124 w 1003876"/>
                    <a:gd name="connsiteY85" fmla="*/ 1089843 h 1516602"/>
                    <a:gd name="connsiteX86" fmla="*/ 724464 w 1003876"/>
                    <a:gd name="connsiteY86" fmla="*/ 1082223 h 1516602"/>
                    <a:gd name="connsiteX87" fmla="*/ 842574 w 1003876"/>
                    <a:gd name="connsiteY87" fmla="*/ 1084128 h 1516602"/>
                    <a:gd name="connsiteX88" fmla="*/ 871149 w 1003876"/>
                    <a:gd name="connsiteY88" fmla="*/ 1086033 h 1516602"/>
                    <a:gd name="connsiteX89" fmla="*/ 899724 w 1003876"/>
                    <a:gd name="connsiteY89" fmla="*/ 1091748 h 1516602"/>
                    <a:gd name="connsiteX90" fmla="*/ 922584 w 1003876"/>
                    <a:gd name="connsiteY90" fmla="*/ 1095558 h 1516602"/>
                    <a:gd name="connsiteX91" fmla="*/ 985294 w 1003876"/>
                    <a:gd name="connsiteY91" fmla="*/ 1104311 h 1516602"/>
                    <a:gd name="connsiteX92" fmla="*/ 1003378 w 1003876"/>
                    <a:gd name="connsiteY92" fmla="*/ 1065958 h 1516602"/>
                    <a:gd name="connsiteX93" fmla="*/ 970209 w 1003876"/>
                    <a:gd name="connsiteY93" fmla="*/ 1044123 h 1516602"/>
                    <a:gd name="connsiteX94" fmla="*/ 935919 w 1003876"/>
                    <a:gd name="connsiteY94" fmla="*/ 1034598 h 1516602"/>
                    <a:gd name="connsiteX95" fmla="*/ 825429 w 1003876"/>
                    <a:gd name="connsiteY95" fmla="*/ 1034598 h 1516602"/>
                    <a:gd name="connsiteX96" fmla="*/ 730179 w 1003876"/>
                    <a:gd name="connsiteY96" fmla="*/ 1038408 h 1516602"/>
                    <a:gd name="connsiteX97" fmla="*/ 669219 w 1003876"/>
                    <a:gd name="connsiteY97" fmla="*/ 1046028 h 1516602"/>
                    <a:gd name="connsiteX98" fmla="*/ 646360 w 1003876"/>
                    <a:gd name="connsiteY98" fmla="*/ 1049838 h 1516602"/>
                    <a:gd name="connsiteX99" fmla="*/ 640078 w 1003876"/>
                    <a:gd name="connsiteY99" fmla="*/ 1026051 h 1516602"/>
                    <a:gd name="connsiteX100" fmla="*/ 673029 w 1003876"/>
                    <a:gd name="connsiteY100" fmla="*/ 992688 h 1516602"/>
                    <a:gd name="connsiteX101" fmla="*/ 674934 w 1003876"/>
                    <a:gd name="connsiteY101" fmla="*/ 986973 h 1516602"/>
                    <a:gd name="connsiteX102" fmla="*/ 680649 w 1003876"/>
                    <a:gd name="connsiteY102" fmla="*/ 985068 h 1516602"/>
                    <a:gd name="connsiteX103" fmla="*/ 686364 w 1003876"/>
                    <a:gd name="connsiteY103" fmla="*/ 981258 h 1516602"/>
                    <a:gd name="connsiteX104" fmla="*/ 695889 w 1003876"/>
                    <a:gd name="connsiteY104" fmla="*/ 971733 h 1516602"/>
                    <a:gd name="connsiteX105" fmla="*/ 705414 w 1003876"/>
                    <a:gd name="connsiteY105" fmla="*/ 960303 h 1516602"/>
                    <a:gd name="connsiteX106" fmla="*/ 716844 w 1003876"/>
                    <a:gd name="connsiteY106" fmla="*/ 952683 h 1516602"/>
                    <a:gd name="connsiteX107" fmla="*/ 732084 w 1003876"/>
                    <a:gd name="connsiteY107" fmla="*/ 939348 h 1516602"/>
                    <a:gd name="connsiteX108" fmla="*/ 741609 w 1003876"/>
                    <a:gd name="connsiteY108" fmla="*/ 927918 h 1516602"/>
                    <a:gd name="connsiteX109" fmla="*/ 753039 w 1003876"/>
                    <a:gd name="connsiteY109" fmla="*/ 918393 h 1516602"/>
                    <a:gd name="connsiteX110" fmla="*/ 758754 w 1003876"/>
                    <a:gd name="connsiteY110" fmla="*/ 906963 h 1516602"/>
                    <a:gd name="connsiteX111" fmla="*/ 760659 w 1003876"/>
                    <a:gd name="connsiteY111" fmla="*/ 901248 h 1516602"/>
                    <a:gd name="connsiteX112" fmla="*/ 766374 w 1003876"/>
                    <a:gd name="connsiteY112" fmla="*/ 889818 h 1516602"/>
                    <a:gd name="connsiteX113" fmla="*/ 764469 w 1003876"/>
                    <a:gd name="connsiteY113" fmla="*/ 874578 h 1516602"/>
                    <a:gd name="connsiteX114" fmla="*/ 758754 w 1003876"/>
                    <a:gd name="connsiteY114" fmla="*/ 872673 h 1516602"/>
                    <a:gd name="connsiteX115" fmla="*/ 737799 w 1003876"/>
                    <a:gd name="connsiteY115" fmla="*/ 874578 h 1516602"/>
                    <a:gd name="connsiteX116" fmla="*/ 732084 w 1003876"/>
                    <a:gd name="connsiteY116" fmla="*/ 878388 h 1516602"/>
                    <a:gd name="connsiteX117" fmla="*/ 699699 w 1003876"/>
                    <a:gd name="connsiteY117" fmla="*/ 899343 h 1516602"/>
                    <a:gd name="connsiteX118" fmla="*/ 595181 w 1003876"/>
                    <a:gd name="connsiteY118" fmla="*/ 957831 h 1516602"/>
                    <a:gd name="connsiteX119" fmla="*/ 507294 w 1003876"/>
                    <a:gd name="connsiteY119" fmla="*/ 847908 h 1516602"/>
                    <a:gd name="connsiteX120" fmla="*/ 503484 w 1003876"/>
                    <a:gd name="connsiteY120" fmla="*/ 358323 h 1516602"/>
                    <a:gd name="connsiteX121" fmla="*/ 499674 w 1003876"/>
                    <a:gd name="connsiteY121" fmla="*/ 66858 h 1516602"/>
                    <a:gd name="connsiteX122" fmla="*/ 490149 w 1003876"/>
                    <a:gd name="connsiteY122" fmla="*/ 40188 h 1516602"/>
                    <a:gd name="connsiteX123" fmla="*/ 488244 w 1003876"/>
                    <a:gd name="connsiteY123" fmla="*/ 34473 h 1516602"/>
                    <a:gd name="connsiteX124" fmla="*/ 484434 w 1003876"/>
                    <a:gd name="connsiteY124" fmla="*/ 28758 h 1516602"/>
                    <a:gd name="connsiteX125" fmla="*/ 478719 w 1003876"/>
                    <a:gd name="connsiteY125" fmla="*/ 17328 h 1516602"/>
                    <a:gd name="connsiteX126" fmla="*/ 473004 w 1003876"/>
                    <a:gd name="connsiteY126" fmla="*/ 13518 h 1516602"/>
                    <a:gd name="connsiteX127" fmla="*/ 469194 w 1003876"/>
                    <a:gd name="connsiteY127" fmla="*/ 7803 h 1516602"/>
                    <a:gd name="connsiteX128" fmla="*/ 429189 w 1003876"/>
                    <a:gd name="connsiteY128" fmla="*/ 11613 h 1516602"/>
                    <a:gd name="connsiteX129" fmla="*/ 425379 w 1003876"/>
                    <a:gd name="connsiteY129" fmla="*/ 78288 h 1516602"/>
                    <a:gd name="connsiteX130" fmla="*/ 425379 w 1003876"/>
                    <a:gd name="connsiteY130" fmla="*/ 84003 h 1516602"/>
                    <a:gd name="connsiteX131" fmla="*/ 429189 w 1003876"/>
                    <a:gd name="connsiteY131" fmla="*/ 238308 h 1516602"/>
                    <a:gd name="connsiteX132" fmla="*/ 440619 w 1003876"/>
                    <a:gd name="connsiteY132" fmla="*/ 421188 h 1516602"/>
                    <a:gd name="connsiteX133" fmla="*/ 435265 w 1003876"/>
                    <a:gd name="connsiteY133" fmla="*/ 718368 h 1516602"/>
                    <a:gd name="connsiteX134" fmla="*/ 435059 w 1003876"/>
                    <a:gd name="connsiteY134" fmla="*/ 799046 h 1516602"/>
                    <a:gd name="connsiteX135" fmla="*/ 430322 w 1003876"/>
                    <a:gd name="connsiteY135"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40645 w 1003876"/>
                    <a:gd name="connsiteY3" fmla="*/ 957266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30129 w 1003876"/>
                    <a:gd name="connsiteY29" fmla="*/ 1223193 h 1516602"/>
                    <a:gd name="connsiteX30" fmla="*/ 333939 w 1003876"/>
                    <a:gd name="connsiteY30" fmla="*/ 1228908 h 1516602"/>
                    <a:gd name="connsiteX31" fmla="*/ 339654 w 1003876"/>
                    <a:gd name="connsiteY31" fmla="*/ 1230813 h 1516602"/>
                    <a:gd name="connsiteX32" fmla="*/ 351084 w 1003876"/>
                    <a:gd name="connsiteY32" fmla="*/ 1238433 h 1516602"/>
                    <a:gd name="connsiteX33" fmla="*/ 356799 w 1003876"/>
                    <a:gd name="connsiteY33" fmla="*/ 1242243 h 1516602"/>
                    <a:gd name="connsiteX34" fmla="*/ 360609 w 1003876"/>
                    <a:gd name="connsiteY34" fmla="*/ 1247958 h 1516602"/>
                    <a:gd name="connsiteX35" fmla="*/ 366324 w 1003876"/>
                    <a:gd name="connsiteY35" fmla="*/ 1259388 h 1516602"/>
                    <a:gd name="connsiteX36" fmla="*/ 362514 w 1003876"/>
                    <a:gd name="connsiteY36" fmla="*/ 1286058 h 1516602"/>
                    <a:gd name="connsiteX37" fmla="*/ 358704 w 1003876"/>
                    <a:gd name="connsiteY37" fmla="*/ 1291773 h 1516602"/>
                    <a:gd name="connsiteX38" fmla="*/ 356799 w 1003876"/>
                    <a:gd name="connsiteY38" fmla="*/ 1297488 h 1516602"/>
                    <a:gd name="connsiteX39" fmla="*/ 352989 w 1003876"/>
                    <a:gd name="connsiteY39" fmla="*/ 1303203 h 1516602"/>
                    <a:gd name="connsiteX40" fmla="*/ 351084 w 1003876"/>
                    <a:gd name="connsiteY40" fmla="*/ 1308918 h 1516602"/>
                    <a:gd name="connsiteX41" fmla="*/ 347274 w 1003876"/>
                    <a:gd name="connsiteY41" fmla="*/ 1314633 h 1516602"/>
                    <a:gd name="connsiteX42" fmla="*/ 330129 w 1003876"/>
                    <a:gd name="connsiteY42" fmla="*/ 1381308 h 1516602"/>
                    <a:gd name="connsiteX43" fmla="*/ 328224 w 1003876"/>
                    <a:gd name="connsiteY43" fmla="*/ 1432743 h 1516602"/>
                    <a:gd name="connsiteX44" fmla="*/ 330129 w 1003876"/>
                    <a:gd name="connsiteY44" fmla="*/ 1457508 h 1516602"/>
                    <a:gd name="connsiteX45" fmla="*/ 332034 w 1003876"/>
                    <a:gd name="connsiteY45" fmla="*/ 1463223 h 1516602"/>
                    <a:gd name="connsiteX46" fmla="*/ 335844 w 1003876"/>
                    <a:gd name="connsiteY46" fmla="*/ 1467033 h 1516602"/>
                    <a:gd name="connsiteX47" fmla="*/ 364419 w 1003876"/>
                    <a:gd name="connsiteY47" fmla="*/ 1512753 h 1516602"/>
                    <a:gd name="connsiteX48" fmla="*/ 387279 w 1003876"/>
                    <a:gd name="connsiteY48" fmla="*/ 1514658 h 1516602"/>
                    <a:gd name="connsiteX49" fmla="*/ 392994 w 1003876"/>
                    <a:gd name="connsiteY49" fmla="*/ 1508943 h 1516602"/>
                    <a:gd name="connsiteX50" fmla="*/ 394899 w 1003876"/>
                    <a:gd name="connsiteY50" fmla="*/ 1497513 h 1516602"/>
                    <a:gd name="connsiteX51" fmla="*/ 396804 w 1003876"/>
                    <a:gd name="connsiteY51" fmla="*/ 1491798 h 1516602"/>
                    <a:gd name="connsiteX52" fmla="*/ 398709 w 1003876"/>
                    <a:gd name="connsiteY52" fmla="*/ 1474653 h 1516602"/>
                    <a:gd name="connsiteX53" fmla="*/ 400614 w 1003876"/>
                    <a:gd name="connsiteY53" fmla="*/ 1461318 h 1516602"/>
                    <a:gd name="connsiteX54" fmla="*/ 404424 w 1003876"/>
                    <a:gd name="connsiteY54" fmla="*/ 1404168 h 1516602"/>
                    <a:gd name="connsiteX55" fmla="*/ 410139 w 1003876"/>
                    <a:gd name="connsiteY55" fmla="*/ 1392738 h 1516602"/>
                    <a:gd name="connsiteX56" fmla="*/ 413949 w 1003876"/>
                    <a:gd name="connsiteY56" fmla="*/ 1379403 h 1516602"/>
                    <a:gd name="connsiteX57" fmla="*/ 415854 w 1003876"/>
                    <a:gd name="connsiteY57" fmla="*/ 1373688 h 1516602"/>
                    <a:gd name="connsiteX58" fmla="*/ 417759 w 1003876"/>
                    <a:gd name="connsiteY58" fmla="*/ 1360353 h 1516602"/>
                    <a:gd name="connsiteX59" fmla="*/ 421569 w 1003876"/>
                    <a:gd name="connsiteY59" fmla="*/ 1348923 h 1516602"/>
                    <a:gd name="connsiteX60" fmla="*/ 427284 w 1003876"/>
                    <a:gd name="connsiteY60" fmla="*/ 1335588 h 1516602"/>
                    <a:gd name="connsiteX61" fmla="*/ 467289 w 1003876"/>
                    <a:gd name="connsiteY61" fmla="*/ 1265103 h 1516602"/>
                    <a:gd name="connsiteX62" fmla="*/ 528455 w 1003876"/>
                    <a:gd name="connsiteY62" fmla="*/ 1230091 h 1516602"/>
                    <a:gd name="connsiteX63" fmla="*/ 601154 w 1003876"/>
                    <a:gd name="connsiteY63" fmla="*/ 1221700 h 1516602"/>
                    <a:gd name="connsiteX64" fmla="*/ 720654 w 1003876"/>
                    <a:gd name="connsiteY64" fmla="*/ 1316538 h 1516602"/>
                    <a:gd name="connsiteX65" fmla="*/ 733989 w 1003876"/>
                    <a:gd name="connsiteY65" fmla="*/ 1326063 h 1516602"/>
                    <a:gd name="connsiteX66" fmla="*/ 743514 w 1003876"/>
                    <a:gd name="connsiteY66" fmla="*/ 1327968 h 1516602"/>
                    <a:gd name="connsiteX67" fmla="*/ 749229 w 1003876"/>
                    <a:gd name="connsiteY67" fmla="*/ 1329873 h 1516602"/>
                    <a:gd name="connsiteX68" fmla="*/ 762564 w 1003876"/>
                    <a:gd name="connsiteY68" fmla="*/ 1335588 h 1516602"/>
                    <a:gd name="connsiteX69" fmla="*/ 777804 w 1003876"/>
                    <a:gd name="connsiteY69" fmla="*/ 1333683 h 1516602"/>
                    <a:gd name="connsiteX70" fmla="*/ 789234 w 1003876"/>
                    <a:gd name="connsiteY70" fmla="*/ 1327968 h 1516602"/>
                    <a:gd name="connsiteX71" fmla="*/ 794949 w 1003876"/>
                    <a:gd name="connsiteY71" fmla="*/ 1326063 h 1516602"/>
                    <a:gd name="connsiteX72" fmla="*/ 802569 w 1003876"/>
                    <a:gd name="connsiteY72" fmla="*/ 1308918 h 1516602"/>
                    <a:gd name="connsiteX73" fmla="*/ 800664 w 1003876"/>
                    <a:gd name="connsiteY73" fmla="*/ 1284153 h 1516602"/>
                    <a:gd name="connsiteX74" fmla="*/ 798759 w 1003876"/>
                    <a:gd name="connsiteY74" fmla="*/ 1278438 h 1516602"/>
                    <a:gd name="connsiteX75" fmla="*/ 796854 w 1003876"/>
                    <a:gd name="connsiteY75" fmla="*/ 1270818 h 1516602"/>
                    <a:gd name="connsiteX76" fmla="*/ 783519 w 1003876"/>
                    <a:gd name="connsiteY76" fmla="*/ 1253673 h 1516602"/>
                    <a:gd name="connsiteX77" fmla="*/ 773994 w 1003876"/>
                    <a:gd name="connsiteY77" fmla="*/ 1247958 h 1516602"/>
                    <a:gd name="connsiteX78" fmla="*/ 648264 w 1003876"/>
                    <a:gd name="connsiteY78" fmla="*/ 1156518 h 1516602"/>
                    <a:gd name="connsiteX79" fmla="*/ 644454 w 1003876"/>
                    <a:gd name="connsiteY79" fmla="*/ 1139373 h 1516602"/>
                    <a:gd name="connsiteX80" fmla="*/ 646359 w 1003876"/>
                    <a:gd name="connsiteY80" fmla="*/ 1131753 h 1516602"/>
                    <a:gd name="connsiteX81" fmla="*/ 650169 w 1003876"/>
                    <a:gd name="connsiteY81" fmla="*/ 1114608 h 1516602"/>
                    <a:gd name="connsiteX82" fmla="*/ 653979 w 1003876"/>
                    <a:gd name="connsiteY82" fmla="*/ 1108893 h 1516602"/>
                    <a:gd name="connsiteX83" fmla="*/ 655884 w 1003876"/>
                    <a:gd name="connsiteY83" fmla="*/ 1103178 h 1516602"/>
                    <a:gd name="connsiteX84" fmla="*/ 661599 w 1003876"/>
                    <a:gd name="connsiteY84" fmla="*/ 1101273 h 1516602"/>
                    <a:gd name="connsiteX85" fmla="*/ 671124 w 1003876"/>
                    <a:gd name="connsiteY85" fmla="*/ 1089843 h 1516602"/>
                    <a:gd name="connsiteX86" fmla="*/ 724464 w 1003876"/>
                    <a:gd name="connsiteY86" fmla="*/ 1082223 h 1516602"/>
                    <a:gd name="connsiteX87" fmla="*/ 842574 w 1003876"/>
                    <a:gd name="connsiteY87" fmla="*/ 1084128 h 1516602"/>
                    <a:gd name="connsiteX88" fmla="*/ 871149 w 1003876"/>
                    <a:gd name="connsiteY88" fmla="*/ 1086033 h 1516602"/>
                    <a:gd name="connsiteX89" fmla="*/ 899724 w 1003876"/>
                    <a:gd name="connsiteY89" fmla="*/ 1091748 h 1516602"/>
                    <a:gd name="connsiteX90" fmla="*/ 922584 w 1003876"/>
                    <a:gd name="connsiteY90" fmla="*/ 1095558 h 1516602"/>
                    <a:gd name="connsiteX91" fmla="*/ 985294 w 1003876"/>
                    <a:gd name="connsiteY91" fmla="*/ 1104311 h 1516602"/>
                    <a:gd name="connsiteX92" fmla="*/ 1003378 w 1003876"/>
                    <a:gd name="connsiteY92" fmla="*/ 1065958 h 1516602"/>
                    <a:gd name="connsiteX93" fmla="*/ 970209 w 1003876"/>
                    <a:gd name="connsiteY93" fmla="*/ 1044123 h 1516602"/>
                    <a:gd name="connsiteX94" fmla="*/ 935919 w 1003876"/>
                    <a:gd name="connsiteY94" fmla="*/ 1034598 h 1516602"/>
                    <a:gd name="connsiteX95" fmla="*/ 825429 w 1003876"/>
                    <a:gd name="connsiteY95" fmla="*/ 1034598 h 1516602"/>
                    <a:gd name="connsiteX96" fmla="*/ 730179 w 1003876"/>
                    <a:gd name="connsiteY96" fmla="*/ 1038408 h 1516602"/>
                    <a:gd name="connsiteX97" fmla="*/ 669219 w 1003876"/>
                    <a:gd name="connsiteY97" fmla="*/ 1046028 h 1516602"/>
                    <a:gd name="connsiteX98" fmla="*/ 646360 w 1003876"/>
                    <a:gd name="connsiteY98" fmla="*/ 1049838 h 1516602"/>
                    <a:gd name="connsiteX99" fmla="*/ 640078 w 1003876"/>
                    <a:gd name="connsiteY99" fmla="*/ 1026051 h 1516602"/>
                    <a:gd name="connsiteX100" fmla="*/ 673029 w 1003876"/>
                    <a:gd name="connsiteY100" fmla="*/ 992688 h 1516602"/>
                    <a:gd name="connsiteX101" fmla="*/ 674934 w 1003876"/>
                    <a:gd name="connsiteY101" fmla="*/ 986973 h 1516602"/>
                    <a:gd name="connsiteX102" fmla="*/ 680649 w 1003876"/>
                    <a:gd name="connsiteY102" fmla="*/ 985068 h 1516602"/>
                    <a:gd name="connsiteX103" fmla="*/ 686364 w 1003876"/>
                    <a:gd name="connsiteY103" fmla="*/ 981258 h 1516602"/>
                    <a:gd name="connsiteX104" fmla="*/ 695889 w 1003876"/>
                    <a:gd name="connsiteY104" fmla="*/ 971733 h 1516602"/>
                    <a:gd name="connsiteX105" fmla="*/ 705414 w 1003876"/>
                    <a:gd name="connsiteY105" fmla="*/ 960303 h 1516602"/>
                    <a:gd name="connsiteX106" fmla="*/ 716844 w 1003876"/>
                    <a:gd name="connsiteY106" fmla="*/ 952683 h 1516602"/>
                    <a:gd name="connsiteX107" fmla="*/ 732084 w 1003876"/>
                    <a:gd name="connsiteY107" fmla="*/ 939348 h 1516602"/>
                    <a:gd name="connsiteX108" fmla="*/ 741609 w 1003876"/>
                    <a:gd name="connsiteY108" fmla="*/ 927918 h 1516602"/>
                    <a:gd name="connsiteX109" fmla="*/ 753039 w 1003876"/>
                    <a:gd name="connsiteY109" fmla="*/ 918393 h 1516602"/>
                    <a:gd name="connsiteX110" fmla="*/ 758754 w 1003876"/>
                    <a:gd name="connsiteY110" fmla="*/ 906963 h 1516602"/>
                    <a:gd name="connsiteX111" fmla="*/ 760659 w 1003876"/>
                    <a:gd name="connsiteY111" fmla="*/ 901248 h 1516602"/>
                    <a:gd name="connsiteX112" fmla="*/ 766374 w 1003876"/>
                    <a:gd name="connsiteY112" fmla="*/ 889818 h 1516602"/>
                    <a:gd name="connsiteX113" fmla="*/ 764469 w 1003876"/>
                    <a:gd name="connsiteY113" fmla="*/ 874578 h 1516602"/>
                    <a:gd name="connsiteX114" fmla="*/ 758754 w 1003876"/>
                    <a:gd name="connsiteY114" fmla="*/ 872673 h 1516602"/>
                    <a:gd name="connsiteX115" fmla="*/ 737799 w 1003876"/>
                    <a:gd name="connsiteY115" fmla="*/ 874578 h 1516602"/>
                    <a:gd name="connsiteX116" fmla="*/ 732084 w 1003876"/>
                    <a:gd name="connsiteY116" fmla="*/ 878388 h 1516602"/>
                    <a:gd name="connsiteX117" fmla="*/ 699699 w 1003876"/>
                    <a:gd name="connsiteY117" fmla="*/ 899343 h 1516602"/>
                    <a:gd name="connsiteX118" fmla="*/ 595181 w 1003876"/>
                    <a:gd name="connsiteY118" fmla="*/ 957831 h 1516602"/>
                    <a:gd name="connsiteX119" fmla="*/ 507294 w 1003876"/>
                    <a:gd name="connsiteY119" fmla="*/ 847908 h 1516602"/>
                    <a:gd name="connsiteX120" fmla="*/ 503484 w 1003876"/>
                    <a:gd name="connsiteY120" fmla="*/ 358323 h 1516602"/>
                    <a:gd name="connsiteX121" fmla="*/ 499674 w 1003876"/>
                    <a:gd name="connsiteY121" fmla="*/ 66858 h 1516602"/>
                    <a:gd name="connsiteX122" fmla="*/ 490149 w 1003876"/>
                    <a:gd name="connsiteY122" fmla="*/ 40188 h 1516602"/>
                    <a:gd name="connsiteX123" fmla="*/ 488244 w 1003876"/>
                    <a:gd name="connsiteY123" fmla="*/ 34473 h 1516602"/>
                    <a:gd name="connsiteX124" fmla="*/ 484434 w 1003876"/>
                    <a:gd name="connsiteY124" fmla="*/ 28758 h 1516602"/>
                    <a:gd name="connsiteX125" fmla="*/ 478719 w 1003876"/>
                    <a:gd name="connsiteY125" fmla="*/ 17328 h 1516602"/>
                    <a:gd name="connsiteX126" fmla="*/ 473004 w 1003876"/>
                    <a:gd name="connsiteY126" fmla="*/ 13518 h 1516602"/>
                    <a:gd name="connsiteX127" fmla="*/ 469194 w 1003876"/>
                    <a:gd name="connsiteY127" fmla="*/ 7803 h 1516602"/>
                    <a:gd name="connsiteX128" fmla="*/ 429189 w 1003876"/>
                    <a:gd name="connsiteY128" fmla="*/ 11613 h 1516602"/>
                    <a:gd name="connsiteX129" fmla="*/ 425379 w 1003876"/>
                    <a:gd name="connsiteY129" fmla="*/ 78288 h 1516602"/>
                    <a:gd name="connsiteX130" fmla="*/ 425379 w 1003876"/>
                    <a:gd name="connsiteY130" fmla="*/ 84003 h 1516602"/>
                    <a:gd name="connsiteX131" fmla="*/ 429189 w 1003876"/>
                    <a:gd name="connsiteY131" fmla="*/ 238308 h 1516602"/>
                    <a:gd name="connsiteX132" fmla="*/ 440619 w 1003876"/>
                    <a:gd name="connsiteY132" fmla="*/ 421188 h 1516602"/>
                    <a:gd name="connsiteX133" fmla="*/ 435265 w 1003876"/>
                    <a:gd name="connsiteY133" fmla="*/ 718368 h 1516602"/>
                    <a:gd name="connsiteX134" fmla="*/ 435059 w 1003876"/>
                    <a:gd name="connsiteY134" fmla="*/ 799046 h 1516602"/>
                    <a:gd name="connsiteX135" fmla="*/ 430322 w 1003876"/>
                    <a:gd name="connsiteY135"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40645 w 1003876"/>
                    <a:gd name="connsiteY3" fmla="*/ 957266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30129 w 1003876"/>
                    <a:gd name="connsiteY29" fmla="*/ 1223193 h 1516602"/>
                    <a:gd name="connsiteX30" fmla="*/ 333939 w 1003876"/>
                    <a:gd name="connsiteY30" fmla="*/ 1228908 h 1516602"/>
                    <a:gd name="connsiteX31" fmla="*/ 339654 w 1003876"/>
                    <a:gd name="connsiteY31" fmla="*/ 1230813 h 1516602"/>
                    <a:gd name="connsiteX32" fmla="*/ 351084 w 1003876"/>
                    <a:gd name="connsiteY32" fmla="*/ 1238433 h 1516602"/>
                    <a:gd name="connsiteX33" fmla="*/ 356799 w 1003876"/>
                    <a:gd name="connsiteY33" fmla="*/ 1242243 h 1516602"/>
                    <a:gd name="connsiteX34" fmla="*/ 360609 w 1003876"/>
                    <a:gd name="connsiteY34" fmla="*/ 1247958 h 1516602"/>
                    <a:gd name="connsiteX35" fmla="*/ 366324 w 1003876"/>
                    <a:gd name="connsiteY35" fmla="*/ 1259388 h 1516602"/>
                    <a:gd name="connsiteX36" fmla="*/ 362514 w 1003876"/>
                    <a:gd name="connsiteY36" fmla="*/ 1286058 h 1516602"/>
                    <a:gd name="connsiteX37" fmla="*/ 358704 w 1003876"/>
                    <a:gd name="connsiteY37" fmla="*/ 1291773 h 1516602"/>
                    <a:gd name="connsiteX38" fmla="*/ 356799 w 1003876"/>
                    <a:gd name="connsiteY38" fmla="*/ 1297488 h 1516602"/>
                    <a:gd name="connsiteX39" fmla="*/ 352989 w 1003876"/>
                    <a:gd name="connsiteY39" fmla="*/ 1303203 h 1516602"/>
                    <a:gd name="connsiteX40" fmla="*/ 351084 w 1003876"/>
                    <a:gd name="connsiteY40" fmla="*/ 1308918 h 1516602"/>
                    <a:gd name="connsiteX41" fmla="*/ 347274 w 1003876"/>
                    <a:gd name="connsiteY41" fmla="*/ 1314633 h 1516602"/>
                    <a:gd name="connsiteX42" fmla="*/ 330129 w 1003876"/>
                    <a:gd name="connsiteY42" fmla="*/ 1381308 h 1516602"/>
                    <a:gd name="connsiteX43" fmla="*/ 328224 w 1003876"/>
                    <a:gd name="connsiteY43" fmla="*/ 1432743 h 1516602"/>
                    <a:gd name="connsiteX44" fmla="*/ 330129 w 1003876"/>
                    <a:gd name="connsiteY44" fmla="*/ 1457508 h 1516602"/>
                    <a:gd name="connsiteX45" fmla="*/ 332034 w 1003876"/>
                    <a:gd name="connsiteY45" fmla="*/ 1463223 h 1516602"/>
                    <a:gd name="connsiteX46" fmla="*/ 335844 w 1003876"/>
                    <a:gd name="connsiteY46" fmla="*/ 1467033 h 1516602"/>
                    <a:gd name="connsiteX47" fmla="*/ 364419 w 1003876"/>
                    <a:gd name="connsiteY47" fmla="*/ 1512753 h 1516602"/>
                    <a:gd name="connsiteX48" fmla="*/ 387279 w 1003876"/>
                    <a:gd name="connsiteY48" fmla="*/ 1514658 h 1516602"/>
                    <a:gd name="connsiteX49" fmla="*/ 392994 w 1003876"/>
                    <a:gd name="connsiteY49" fmla="*/ 1508943 h 1516602"/>
                    <a:gd name="connsiteX50" fmla="*/ 394899 w 1003876"/>
                    <a:gd name="connsiteY50" fmla="*/ 1497513 h 1516602"/>
                    <a:gd name="connsiteX51" fmla="*/ 396804 w 1003876"/>
                    <a:gd name="connsiteY51" fmla="*/ 1491798 h 1516602"/>
                    <a:gd name="connsiteX52" fmla="*/ 398709 w 1003876"/>
                    <a:gd name="connsiteY52" fmla="*/ 1474653 h 1516602"/>
                    <a:gd name="connsiteX53" fmla="*/ 400614 w 1003876"/>
                    <a:gd name="connsiteY53" fmla="*/ 1461318 h 1516602"/>
                    <a:gd name="connsiteX54" fmla="*/ 404424 w 1003876"/>
                    <a:gd name="connsiteY54" fmla="*/ 1404168 h 1516602"/>
                    <a:gd name="connsiteX55" fmla="*/ 410139 w 1003876"/>
                    <a:gd name="connsiteY55" fmla="*/ 1392738 h 1516602"/>
                    <a:gd name="connsiteX56" fmla="*/ 413949 w 1003876"/>
                    <a:gd name="connsiteY56" fmla="*/ 1379403 h 1516602"/>
                    <a:gd name="connsiteX57" fmla="*/ 415854 w 1003876"/>
                    <a:gd name="connsiteY57" fmla="*/ 1373688 h 1516602"/>
                    <a:gd name="connsiteX58" fmla="*/ 417759 w 1003876"/>
                    <a:gd name="connsiteY58" fmla="*/ 1360353 h 1516602"/>
                    <a:gd name="connsiteX59" fmla="*/ 421569 w 1003876"/>
                    <a:gd name="connsiteY59" fmla="*/ 1348923 h 1516602"/>
                    <a:gd name="connsiteX60" fmla="*/ 427284 w 1003876"/>
                    <a:gd name="connsiteY60" fmla="*/ 1335588 h 1516602"/>
                    <a:gd name="connsiteX61" fmla="*/ 467289 w 1003876"/>
                    <a:gd name="connsiteY61" fmla="*/ 1265103 h 1516602"/>
                    <a:gd name="connsiteX62" fmla="*/ 528455 w 1003876"/>
                    <a:gd name="connsiteY62" fmla="*/ 1230091 h 1516602"/>
                    <a:gd name="connsiteX63" fmla="*/ 601154 w 1003876"/>
                    <a:gd name="connsiteY63" fmla="*/ 1221700 h 1516602"/>
                    <a:gd name="connsiteX64" fmla="*/ 720654 w 1003876"/>
                    <a:gd name="connsiteY64" fmla="*/ 1316538 h 1516602"/>
                    <a:gd name="connsiteX65" fmla="*/ 733989 w 1003876"/>
                    <a:gd name="connsiteY65" fmla="*/ 1326063 h 1516602"/>
                    <a:gd name="connsiteX66" fmla="*/ 743514 w 1003876"/>
                    <a:gd name="connsiteY66" fmla="*/ 1327968 h 1516602"/>
                    <a:gd name="connsiteX67" fmla="*/ 749229 w 1003876"/>
                    <a:gd name="connsiteY67" fmla="*/ 1329873 h 1516602"/>
                    <a:gd name="connsiteX68" fmla="*/ 762564 w 1003876"/>
                    <a:gd name="connsiteY68" fmla="*/ 1335588 h 1516602"/>
                    <a:gd name="connsiteX69" fmla="*/ 777804 w 1003876"/>
                    <a:gd name="connsiteY69" fmla="*/ 1333683 h 1516602"/>
                    <a:gd name="connsiteX70" fmla="*/ 789234 w 1003876"/>
                    <a:gd name="connsiteY70" fmla="*/ 1327968 h 1516602"/>
                    <a:gd name="connsiteX71" fmla="*/ 794949 w 1003876"/>
                    <a:gd name="connsiteY71" fmla="*/ 1326063 h 1516602"/>
                    <a:gd name="connsiteX72" fmla="*/ 802569 w 1003876"/>
                    <a:gd name="connsiteY72" fmla="*/ 1308918 h 1516602"/>
                    <a:gd name="connsiteX73" fmla="*/ 800664 w 1003876"/>
                    <a:gd name="connsiteY73" fmla="*/ 1284153 h 1516602"/>
                    <a:gd name="connsiteX74" fmla="*/ 798759 w 1003876"/>
                    <a:gd name="connsiteY74" fmla="*/ 1278438 h 1516602"/>
                    <a:gd name="connsiteX75" fmla="*/ 796854 w 1003876"/>
                    <a:gd name="connsiteY75" fmla="*/ 1270818 h 1516602"/>
                    <a:gd name="connsiteX76" fmla="*/ 783519 w 1003876"/>
                    <a:gd name="connsiteY76" fmla="*/ 1253673 h 1516602"/>
                    <a:gd name="connsiteX77" fmla="*/ 773994 w 1003876"/>
                    <a:gd name="connsiteY77" fmla="*/ 1247958 h 1516602"/>
                    <a:gd name="connsiteX78" fmla="*/ 648264 w 1003876"/>
                    <a:gd name="connsiteY78" fmla="*/ 1156518 h 1516602"/>
                    <a:gd name="connsiteX79" fmla="*/ 644454 w 1003876"/>
                    <a:gd name="connsiteY79" fmla="*/ 1139373 h 1516602"/>
                    <a:gd name="connsiteX80" fmla="*/ 646359 w 1003876"/>
                    <a:gd name="connsiteY80" fmla="*/ 1131753 h 1516602"/>
                    <a:gd name="connsiteX81" fmla="*/ 650169 w 1003876"/>
                    <a:gd name="connsiteY81" fmla="*/ 1114608 h 1516602"/>
                    <a:gd name="connsiteX82" fmla="*/ 653979 w 1003876"/>
                    <a:gd name="connsiteY82" fmla="*/ 1108893 h 1516602"/>
                    <a:gd name="connsiteX83" fmla="*/ 655884 w 1003876"/>
                    <a:gd name="connsiteY83" fmla="*/ 1103178 h 1516602"/>
                    <a:gd name="connsiteX84" fmla="*/ 661599 w 1003876"/>
                    <a:gd name="connsiteY84" fmla="*/ 1101273 h 1516602"/>
                    <a:gd name="connsiteX85" fmla="*/ 671124 w 1003876"/>
                    <a:gd name="connsiteY85" fmla="*/ 1089843 h 1516602"/>
                    <a:gd name="connsiteX86" fmla="*/ 724464 w 1003876"/>
                    <a:gd name="connsiteY86" fmla="*/ 1082223 h 1516602"/>
                    <a:gd name="connsiteX87" fmla="*/ 842574 w 1003876"/>
                    <a:gd name="connsiteY87" fmla="*/ 1084128 h 1516602"/>
                    <a:gd name="connsiteX88" fmla="*/ 871149 w 1003876"/>
                    <a:gd name="connsiteY88" fmla="*/ 1086033 h 1516602"/>
                    <a:gd name="connsiteX89" fmla="*/ 899724 w 1003876"/>
                    <a:gd name="connsiteY89" fmla="*/ 1091748 h 1516602"/>
                    <a:gd name="connsiteX90" fmla="*/ 922584 w 1003876"/>
                    <a:gd name="connsiteY90" fmla="*/ 1095558 h 1516602"/>
                    <a:gd name="connsiteX91" fmla="*/ 985294 w 1003876"/>
                    <a:gd name="connsiteY91" fmla="*/ 1104311 h 1516602"/>
                    <a:gd name="connsiteX92" fmla="*/ 1003378 w 1003876"/>
                    <a:gd name="connsiteY92" fmla="*/ 1065958 h 1516602"/>
                    <a:gd name="connsiteX93" fmla="*/ 970209 w 1003876"/>
                    <a:gd name="connsiteY93" fmla="*/ 1044123 h 1516602"/>
                    <a:gd name="connsiteX94" fmla="*/ 935919 w 1003876"/>
                    <a:gd name="connsiteY94" fmla="*/ 1034598 h 1516602"/>
                    <a:gd name="connsiteX95" fmla="*/ 825429 w 1003876"/>
                    <a:gd name="connsiteY95" fmla="*/ 1034598 h 1516602"/>
                    <a:gd name="connsiteX96" fmla="*/ 730179 w 1003876"/>
                    <a:gd name="connsiteY96" fmla="*/ 1038408 h 1516602"/>
                    <a:gd name="connsiteX97" fmla="*/ 669219 w 1003876"/>
                    <a:gd name="connsiteY97" fmla="*/ 1046028 h 1516602"/>
                    <a:gd name="connsiteX98" fmla="*/ 646360 w 1003876"/>
                    <a:gd name="connsiteY98" fmla="*/ 1049838 h 1516602"/>
                    <a:gd name="connsiteX99" fmla="*/ 640078 w 1003876"/>
                    <a:gd name="connsiteY99" fmla="*/ 1026051 h 1516602"/>
                    <a:gd name="connsiteX100" fmla="*/ 673029 w 1003876"/>
                    <a:gd name="connsiteY100" fmla="*/ 992688 h 1516602"/>
                    <a:gd name="connsiteX101" fmla="*/ 674934 w 1003876"/>
                    <a:gd name="connsiteY101" fmla="*/ 986973 h 1516602"/>
                    <a:gd name="connsiteX102" fmla="*/ 680649 w 1003876"/>
                    <a:gd name="connsiteY102" fmla="*/ 985068 h 1516602"/>
                    <a:gd name="connsiteX103" fmla="*/ 686364 w 1003876"/>
                    <a:gd name="connsiteY103" fmla="*/ 981258 h 1516602"/>
                    <a:gd name="connsiteX104" fmla="*/ 695889 w 1003876"/>
                    <a:gd name="connsiteY104" fmla="*/ 971733 h 1516602"/>
                    <a:gd name="connsiteX105" fmla="*/ 705414 w 1003876"/>
                    <a:gd name="connsiteY105" fmla="*/ 960303 h 1516602"/>
                    <a:gd name="connsiteX106" fmla="*/ 716844 w 1003876"/>
                    <a:gd name="connsiteY106" fmla="*/ 952683 h 1516602"/>
                    <a:gd name="connsiteX107" fmla="*/ 732084 w 1003876"/>
                    <a:gd name="connsiteY107" fmla="*/ 939348 h 1516602"/>
                    <a:gd name="connsiteX108" fmla="*/ 741609 w 1003876"/>
                    <a:gd name="connsiteY108" fmla="*/ 927918 h 1516602"/>
                    <a:gd name="connsiteX109" fmla="*/ 753039 w 1003876"/>
                    <a:gd name="connsiteY109" fmla="*/ 918393 h 1516602"/>
                    <a:gd name="connsiteX110" fmla="*/ 758754 w 1003876"/>
                    <a:gd name="connsiteY110" fmla="*/ 906963 h 1516602"/>
                    <a:gd name="connsiteX111" fmla="*/ 760659 w 1003876"/>
                    <a:gd name="connsiteY111" fmla="*/ 901248 h 1516602"/>
                    <a:gd name="connsiteX112" fmla="*/ 766374 w 1003876"/>
                    <a:gd name="connsiteY112" fmla="*/ 889818 h 1516602"/>
                    <a:gd name="connsiteX113" fmla="*/ 764469 w 1003876"/>
                    <a:gd name="connsiteY113" fmla="*/ 874578 h 1516602"/>
                    <a:gd name="connsiteX114" fmla="*/ 758754 w 1003876"/>
                    <a:gd name="connsiteY114" fmla="*/ 872673 h 1516602"/>
                    <a:gd name="connsiteX115" fmla="*/ 737799 w 1003876"/>
                    <a:gd name="connsiteY115" fmla="*/ 874578 h 1516602"/>
                    <a:gd name="connsiteX116" fmla="*/ 732084 w 1003876"/>
                    <a:gd name="connsiteY116" fmla="*/ 878388 h 1516602"/>
                    <a:gd name="connsiteX117" fmla="*/ 699699 w 1003876"/>
                    <a:gd name="connsiteY117" fmla="*/ 899343 h 1516602"/>
                    <a:gd name="connsiteX118" fmla="*/ 595181 w 1003876"/>
                    <a:gd name="connsiteY118" fmla="*/ 957831 h 1516602"/>
                    <a:gd name="connsiteX119" fmla="*/ 507294 w 1003876"/>
                    <a:gd name="connsiteY119" fmla="*/ 847908 h 1516602"/>
                    <a:gd name="connsiteX120" fmla="*/ 503484 w 1003876"/>
                    <a:gd name="connsiteY120" fmla="*/ 358323 h 1516602"/>
                    <a:gd name="connsiteX121" fmla="*/ 499674 w 1003876"/>
                    <a:gd name="connsiteY121" fmla="*/ 66858 h 1516602"/>
                    <a:gd name="connsiteX122" fmla="*/ 490149 w 1003876"/>
                    <a:gd name="connsiteY122" fmla="*/ 40188 h 1516602"/>
                    <a:gd name="connsiteX123" fmla="*/ 488244 w 1003876"/>
                    <a:gd name="connsiteY123" fmla="*/ 34473 h 1516602"/>
                    <a:gd name="connsiteX124" fmla="*/ 484434 w 1003876"/>
                    <a:gd name="connsiteY124" fmla="*/ 28758 h 1516602"/>
                    <a:gd name="connsiteX125" fmla="*/ 478719 w 1003876"/>
                    <a:gd name="connsiteY125" fmla="*/ 17328 h 1516602"/>
                    <a:gd name="connsiteX126" fmla="*/ 473004 w 1003876"/>
                    <a:gd name="connsiteY126" fmla="*/ 13518 h 1516602"/>
                    <a:gd name="connsiteX127" fmla="*/ 469194 w 1003876"/>
                    <a:gd name="connsiteY127" fmla="*/ 7803 h 1516602"/>
                    <a:gd name="connsiteX128" fmla="*/ 429189 w 1003876"/>
                    <a:gd name="connsiteY128" fmla="*/ 11613 h 1516602"/>
                    <a:gd name="connsiteX129" fmla="*/ 425379 w 1003876"/>
                    <a:gd name="connsiteY129" fmla="*/ 78288 h 1516602"/>
                    <a:gd name="connsiteX130" fmla="*/ 425379 w 1003876"/>
                    <a:gd name="connsiteY130" fmla="*/ 84003 h 1516602"/>
                    <a:gd name="connsiteX131" fmla="*/ 429189 w 1003876"/>
                    <a:gd name="connsiteY131" fmla="*/ 238308 h 1516602"/>
                    <a:gd name="connsiteX132" fmla="*/ 440619 w 1003876"/>
                    <a:gd name="connsiteY132" fmla="*/ 421188 h 1516602"/>
                    <a:gd name="connsiteX133" fmla="*/ 435265 w 1003876"/>
                    <a:gd name="connsiteY133" fmla="*/ 718368 h 1516602"/>
                    <a:gd name="connsiteX134" fmla="*/ 435059 w 1003876"/>
                    <a:gd name="connsiteY134" fmla="*/ 799046 h 1516602"/>
                    <a:gd name="connsiteX135" fmla="*/ 430322 w 1003876"/>
                    <a:gd name="connsiteY135"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30129 w 1003876"/>
                    <a:gd name="connsiteY29" fmla="*/ 1223193 h 1516602"/>
                    <a:gd name="connsiteX30" fmla="*/ 333939 w 1003876"/>
                    <a:gd name="connsiteY30" fmla="*/ 1228908 h 1516602"/>
                    <a:gd name="connsiteX31" fmla="*/ 339654 w 1003876"/>
                    <a:gd name="connsiteY31" fmla="*/ 1230813 h 1516602"/>
                    <a:gd name="connsiteX32" fmla="*/ 351084 w 1003876"/>
                    <a:gd name="connsiteY32" fmla="*/ 1238433 h 1516602"/>
                    <a:gd name="connsiteX33" fmla="*/ 356799 w 1003876"/>
                    <a:gd name="connsiteY33" fmla="*/ 1242243 h 1516602"/>
                    <a:gd name="connsiteX34" fmla="*/ 360609 w 1003876"/>
                    <a:gd name="connsiteY34" fmla="*/ 1247958 h 1516602"/>
                    <a:gd name="connsiteX35" fmla="*/ 366324 w 1003876"/>
                    <a:gd name="connsiteY35" fmla="*/ 1259388 h 1516602"/>
                    <a:gd name="connsiteX36" fmla="*/ 362514 w 1003876"/>
                    <a:gd name="connsiteY36" fmla="*/ 1286058 h 1516602"/>
                    <a:gd name="connsiteX37" fmla="*/ 358704 w 1003876"/>
                    <a:gd name="connsiteY37" fmla="*/ 1291773 h 1516602"/>
                    <a:gd name="connsiteX38" fmla="*/ 356799 w 1003876"/>
                    <a:gd name="connsiteY38" fmla="*/ 1297488 h 1516602"/>
                    <a:gd name="connsiteX39" fmla="*/ 352989 w 1003876"/>
                    <a:gd name="connsiteY39" fmla="*/ 1303203 h 1516602"/>
                    <a:gd name="connsiteX40" fmla="*/ 351084 w 1003876"/>
                    <a:gd name="connsiteY40" fmla="*/ 1308918 h 1516602"/>
                    <a:gd name="connsiteX41" fmla="*/ 347274 w 1003876"/>
                    <a:gd name="connsiteY41" fmla="*/ 1314633 h 1516602"/>
                    <a:gd name="connsiteX42" fmla="*/ 330129 w 1003876"/>
                    <a:gd name="connsiteY42" fmla="*/ 1381308 h 1516602"/>
                    <a:gd name="connsiteX43" fmla="*/ 328224 w 1003876"/>
                    <a:gd name="connsiteY43" fmla="*/ 1432743 h 1516602"/>
                    <a:gd name="connsiteX44" fmla="*/ 330129 w 1003876"/>
                    <a:gd name="connsiteY44" fmla="*/ 1457508 h 1516602"/>
                    <a:gd name="connsiteX45" fmla="*/ 332034 w 1003876"/>
                    <a:gd name="connsiteY45" fmla="*/ 1463223 h 1516602"/>
                    <a:gd name="connsiteX46" fmla="*/ 335844 w 1003876"/>
                    <a:gd name="connsiteY46" fmla="*/ 1467033 h 1516602"/>
                    <a:gd name="connsiteX47" fmla="*/ 364419 w 1003876"/>
                    <a:gd name="connsiteY47" fmla="*/ 1512753 h 1516602"/>
                    <a:gd name="connsiteX48" fmla="*/ 387279 w 1003876"/>
                    <a:gd name="connsiteY48" fmla="*/ 1514658 h 1516602"/>
                    <a:gd name="connsiteX49" fmla="*/ 392994 w 1003876"/>
                    <a:gd name="connsiteY49" fmla="*/ 1508943 h 1516602"/>
                    <a:gd name="connsiteX50" fmla="*/ 394899 w 1003876"/>
                    <a:gd name="connsiteY50" fmla="*/ 1497513 h 1516602"/>
                    <a:gd name="connsiteX51" fmla="*/ 396804 w 1003876"/>
                    <a:gd name="connsiteY51" fmla="*/ 1491798 h 1516602"/>
                    <a:gd name="connsiteX52" fmla="*/ 398709 w 1003876"/>
                    <a:gd name="connsiteY52" fmla="*/ 1474653 h 1516602"/>
                    <a:gd name="connsiteX53" fmla="*/ 400614 w 1003876"/>
                    <a:gd name="connsiteY53" fmla="*/ 1461318 h 1516602"/>
                    <a:gd name="connsiteX54" fmla="*/ 404424 w 1003876"/>
                    <a:gd name="connsiteY54" fmla="*/ 1404168 h 1516602"/>
                    <a:gd name="connsiteX55" fmla="*/ 410139 w 1003876"/>
                    <a:gd name="connsiteY55" fmla="*/ 1392738 h 1516602"/>
                    <a:gd name="connsiteX56" fmla="*/ 413949 w 1003876"/>
                    <a:gd name="connsiteY56" fmla="*/ 1379403 h 1516602"/>
                    <a:gd name="connsiteX57" fmla="*/ 415854 w 1003876"/>
                    <a:gd name="connsiteY57" fmla="*/ 1373688 h 1516602"/>
                    <a:gd name="connsiteX58" fmla="*/ 417759 w 1003876"/>
                    <a:gd name="connsiteY58" fmla="*/ 1360353 h 1516602"/>
                    <a:gd name="connsiteX59" fmla="*/ 421569 w 1003876"/>
                    <a:gd name="connsiteY59" fmla="*/ 1348923 h 1516602"/>
                    <a:gd name="connsiteX60" fmla="*/ 427284 w 1003876"/>
                    <a:gd name="connsiteY60" fmla="*/ 1335588 h 1516602"/>
                    <a:gd name="connsiteX61" fmla="*/ 467289 w 1003876"/>
                    <a:gd name="connsiteY61" fmla="*/ 1265103 h 1516602"/>
                    <a:gd name="connsiteX62" fmla="*/ 528455 w 1003876"/>
                    <a:gd name="connsiteY62" fmla="*/ 1230091 h 1516602"/>
                    <a:gd name="connsiteX63" fmla="*/ 601154 w 1003876"/>
                    <a:gd name="connsiteY63" fmla="*/ 1221700 h 1516602"/>
                    <a:gd name="connsiteX64" fmla="*/ 720654 w 1003876"/>
                    <a:gd name="connsiteY64" fmla="*/ 1316538 h 1516602"/>
                    <a:gd name="connsiteX65" fmla="*/ 733989 w 1003876"/>
                    <a:gd name="connsiteY65" fmla="*/ 1326063 h 1516602"/>
                    <a:gd name="connsiteX66" fmla="*/ 743514 w 1003876"/>
                    <a:gd name="connsiteY66" fmla="*/ 1327968 h 1516602"/>
                    <a:gd name="connsiteX67" fmla="*/ 749229 w 1003876"/>
                    <a:gd name="connsiteY67" fmla="*/ 1329873 h 1516602"/>
                    <a:gd name="connsiteX68" fmla="*/ 762564 w 1003876"/>
                    <a:gd name="connsiteY68" fmla="*/ 1335588 h 1516602"/>
                    <a:gd name="connsiteX69" fmla="*/ 777804 w 1003876"/>
                    <a:gd name="connsiteY69" fmla="*/ 1333683 h 1516602"/>
                    <a:gd name="connsiteX70" fmla="*/ 789234 w 1003876"/>
                    <a:gd name="connsiteY70" fmla="*/ 1327968 h 1516602"/>
                    <a:gd name="connsiteX71" fmla="*/ 794949 w 1003876"/>
                    <a:gd name="connsiteY71" fmla="*/ 1326063 h 1516602"/>
                    <a:gd name="connsiteX72" fmla="*/ 802569 w 1003876"/>
                    <a:gd name="connsiteY72" fmla="*/ 1308918 h 1516602"/>
                    <a:gd name="connsiteX73" fmla="*/ 800664 w 1003876"/>
                    <a:gd name="connsiteY73" fmla="*/ 1284153 h 1516602"/>
                    <a:gd name="connsiteX74" fmla="*/ 798759 w 1003876"/>
                    <a:gd name="connsiteY74" fmla="*/ 1278438 h 1516602"/>
                    <a:gd name="connsiteX75" fmla="*/ 796854 w 1003876"/>
                    <a:gd name="connsiteY75" fmla="*/ 1270818 h 1516602"/>
                    <a:gd name="connsiteX76" fmla="*/ 783519 w 1003876"/>
                    <a:gd name="connsiteY76" fmla="*/ 1253673 h 1516602"/>
                    <a:gd name="connsiteX77" fmla="*/ 773994 w 1003876"/>
                    <a:gd name="connsiteY77" fmla="*/ 1247958 h 1516602"/>
                    <a:gd name="connsiteX78" fmla="*/ 648264 w 1003876"/>
                    <a:gd name="connsiteY78" fmla="*/ 1156518 h 1516602"/>
                    <a:gd name="connsiteX79" fmla="*/ 644454 w 1003876"/>
                    <a:gd name="connsiteY79" fmla="*/ 1139373 h 1516602"/>
                    <a:gd name="connsiteX80" fmla="*/ 646359 w 1003876"/>
                    <a:gd name="connsiteY80" fmla="*/ 1131753 h 1516602"/>
                    <a:gd name="connsiteX81" fmla="*/ 650169 w 1003876"/>
                    <a:gd name="connsiteY81" fmla="*/ 1114608 h 1516602"/>
                    <a:gd name="connsiteX82" fmla="*/ 653979 w 1003876"/>
                    <a:gd name="connsiteY82" fmla="*/ 1108893 h 1516602"/>
                    <a:gd name="connsiteX83" fmla="*/ 655884 w 1003876"/>
                    <a:gd name="connsiteY83" fmla="*/ 1103178 h 1516602"/>
                    <a:gd name="connsiteX84" fmla="*/ 661599 w 1003876"/>
                    <a:gd name="connsiteY84" fmla="*/ 1101273 h 1516602"/>
                    <a:gd name="connsiteX85" fmla="*/ 671124 w 1003876"/>
                    <a:gd name="connsiteY85" fmla="*/ 1089843 h 1516602"/>
                    <a:gd name="connsiteX86" fmla="*/ 724464 w 1003876"/>
                    <a:gd name="connsiteY86" fmla="*/ 1082223 h 1516602"/>
                    <a:gd name="connsiteX87" fmla="*/ 842574 w 1003876"/>
                    <a:gd name="connsiteY87" fmla="*/ 1084128 h 1516602"/>
                    <a:gd name="connsiteX88" fmla="*/ 871149 w 1003876"/>
                    <a:gd name="connsiteY88" fmla="*/ 1086033 h 1516602"/>
                    <a:gd name="connsiteX89" fmla="*/ 899724 w 1003876"/>
                    <a:gd name="connsiteY89" fmla="*/ 1091748 h 1516602"/>
                    <a:gd name="connsiteX90" fmla="*/ 922584 w 1003876"/>
                    <a:gd name="connsiteY90" fmla="*/ 1095558 h 1516602"/>
                    <a:gd name="connsiteX91" fmla="*/ 985294 w 1003876"/>
                    <a:gd name="connsiteY91" fmla="*/ 1104311 h 1516602"/>
                    <a:gd name="connsiteX92" fmla="*/ 1003378 w 1003876"/>
                    <a:gd name="connsiteY92" fmla="*/ 1065958 h 1516602"/>
                    <a:gd name="connsiteX93" fmla="*/ 970209 w 1003876"/>
                    <a:gd name="connsiteY93" fmla="*/ 1044123 h 1516602"/>
                    <a:gd name="connsiteX94" fmla="*/ 935919 w 1003876"/>
                    <a:gd name="connsiteY94" fmla="*/ 1034598 h 1516602"/>
                    <a:gd name="connsiteX95" fmla="*/ 825429 w 1003876"/>
                    <a:gd name="connsiteY95" fmla="*/ 1034598 h 1516602"/>
                    <a:gd name="connsiteX96" fmla="*/ 730179 w 1003876"/>
                    <a:gd name="connsiteY96" fmla="*/ 1038408 h 1516602"/>
                    <a:gd name="connsiteX97" fmla="*/ 669219 w 1003876"/>
                    <a:gd name="connsiteY97" fmla="*/ 1046028 h 1516602"/>
                    <a:gd name="connsiteX98" fmla="*/ 646360 w 1003876"/>
                    <a:gd name="connsiteY98" fmla="*/ 1049838 h 1516602"/>
                    <a:gd name="connsiteX99" fmla="*/ 640078 w 1003876"/>
                    <a:gd name="connsiteY99" fmla="*/ 1026051 h 1516602"/>
                    <a:gd name="connsiteX100" fmla="*/ 673029 w 1003876"/>
                    <a:gd name="connsiteY100" fmla="*/ 992688 h 1516602"/>
                    <a:gd name="connsiteX101" fmla="*/ 674934 w 1003876"/>
                    <a:gd name="connsiteY101" fmla="*/ 986973 h 1516602"/>
                    <a:gd name="connsiteX102" fmla="*/ 680649 w 1003876"/>
                    <a:gd name="connsiteY102" fmla="*/ 985068 h 1516602"/>
                    <a:gd name="connsiteX103" fmla="*/ 686364 w 1003876"/>
                    <a:gd name="connsiteY103" fmla="*/ 981258 h 1516602"/>
                    <a:gd name="connsiteX104" fmla="*/ 695889 w 1003876"/>
                    <a:gd name="connsiteY104" fmla="*/ 971733 h 1516602"/>
                    <a:gd name="connsiteX105" fmla="*/ 705414 w 1003876"/>
                    <a:gd name="connsiteY105" fmla="*/ 960303 h 1516602"/>
                    <a:gd name="connsiteX106" fmla="*/ 716844 w 1003876"/>
                    <a:gd name="connsiteY106" fmla="*/ 952683 h 1516602"/>
                    <a:gd name="connsiteX107" fmla="*/ 732084 w 1003876"/>
                    <a:gd name="connsiteY107" fmla="*/ 939348 h 1516602"/>
                    <a:gd name="connsiteX108" fmla="*/ 741609 w 1003876"/>
                    <a:gd name="connsiteY108" fmla="*/ 927918 h 1516602"/>
                    <a:gd name="connsiteX109" fmla="*/ 753039 w 1003876"/>
                    <a:gd name="connsiteY109" fmla="*/ 918393 h 1516602"/>
                    <a:gd name="connsiteX110" fmla="*/ 758754 w 1003876"/>
                    <a:gd name="connsiteY110" fmla="*/ 906963 h 1516602"/>
                    <a:gd name="connsiteX111" fmla="*/ 760659 w 1003876"/>
                    <a:gd name="connsiteY111" fmla="*/ 901248 h 1516602"/>
                    <a:gd name="connsiteX112" fmla="*/ 766374 w 1003876"/>
                    <a:gd name="connsiteY112" fmla="*/ 889818 h 1516602"/>
                    <a:gd name="connsiteX113" fmla="*/ 764469 w 1003876"/>
                    <a:gd name="connsiteY113" fmla="*/ 874578 h 1516602"/>
                    <a:gd name="connsiteX114" fmla="*/ 758754 w 1003876"/>
                    <a:gd name="connsiteY114" fmla="*/ 872673 h 1516602"/>
                    <a:gd name="connsiteX115" fmla="*/ 737799 w 1003876"/>
                    <a:gd name="connsiteY115" fmla="*/ 874578 h 1516602"/>
                    <a:gd name="connsiteX116" fmla="*/ 732084 w 1003876"/>
                    <a:gd name="connsiteY116" fmla="*/ 878388 h 1516602"/>
                    <a:gd name="connsiteX117" fmla="*/ 699699 w 1003876"/>
                    <a:gd name="connsiteY117" fmla="*/ 899343 h 1516602"/>
                    <a:gd name="connsiteX118" fmla="*/ 595181 w 1003876"/>
                    <a:gd name="connsiteY118" fmla="*/ 957831 h 1516602"/>
                    <a:gd name="connsiteX119" fmla="*/ 507294 w 1003876"/>
                    <a:gd name="connsiteY119" fmla="*/ 847908 h 1516602"/>
                    <a:gd name="connsiteX120" fmla="*/ 503484 w 1003876"/>
                    <a:gd name="connsiteY120" fmla="*/ 358323 h 1516602"/>
                    <a:gd name="connsiteX121" fmla="*/ 499674 w 1003876"/>
                    <a:gd name="connsiteY121" fmla="*/ 66858 h 1516602"/>
                    <a:gd name="connsiteX122" fmla="*/ 490149 w 1003876"/>
                    <a:gd name="connsiteY122" fmla="*/ 40188 h 1516602"/>
                    <a:gd name="connsiteX123" fmla="*/ 488244 w 1003876"/>
                    <a:gd name="connsiteY123" fmla="*/ 34473 h 1516602"/>
                    <a:gd name="connsiteX124" fmla="*/ 484434 w 1003876"/>
                    <a:gd name="connsiteY124" fmla="*/ 28758 h 1516602"/>
                    <a:gd name="connsiteX125" fmla="*/ 478719 w 1003876"/>
                    <a:gd name="connsiteY125" fmla="*/ 17328 h 1516602"/>
                    <a:gd name="connsiteX126" fmla="*/ 473004 w 1003876"/>
                    <a:gd name="connsiteY126" fmla="*/ 13518 h 1516602"/>
                    <a:gd name="connsiteX127" fmla="*/ 469194 w 1003876"/>
                    <a:gd name="connsiteY127" fmla="*/ 7803 h 1516602"/>
                    <a:gd name="connsiteX128" fmla="*/ 429189 w 1003876"/>
                    <a:gd name="connsiteY128" fmla="*/ 11613 h 1516602"/>
                    <a:gd name="connsiteX129" fmla="*/ 425379 w 1003876"/>
                    <a:gd name="connsiteY129" fmla="*/ 78288 h 1516602"/>
                    <a:gd name="connsiteX130" fmla="*/ 425379 w 1003876"/>
                    <a:gd name="connsiteY130" fmla="*/ 84003 h 1516602"/>
                    <a:gd name="connsiteX131" fmla="*/ 429189 w 1003876"/>
                    <a:gd name="connsiteY131" fmla="*/ 238308 h 1516602"/>
                    <a:gd name="connsiteX132" fmla="*/ 440619 w 1003876"/>
                    <a:gd name="connsiteY132" fmla="*/ 421188 h 1516602"/>
                    <a:gd name="connsiteX133" fmla="*/ 435265 w 1003876"/>
                    <a:gd name="connsiteY133" fmla="*/ 718368 h 1516602"/>
                    <a:gd name="connsiteX134" fmla="*/ 435059 w 1003876"/>
                    <a:gd name="connsiteY134" fmla="*/ 799046 h 1516602"/>
                    <a:gd name="connsiteX135" fmla="*/ 430322 w 1003876"/>
                    <a:gd name="connsiteY135"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30129 w 1003876"/>
                    <a:gd name="connsiteY29" fmla="*/ 1223193 h 1516602"/>
                    <a:gd name="connsiteX30" fmla="*/ 333939 w 1003876"/>
                    <a:gd name="connsiteY30" fmla="*/ 1228908 h 1516602"/>
                    <a:gd name="connsiteX31" fmla="*/ 351084 w 1003876"/>
                    <a:gd name="connsiteY31" fmla="*/ 1238433 h 1516602"/>
                    <a:gd name="connsiteX32" fmla="*/ 356799 w 1003876"/>
                    <a:gd name="connsiteY32" fmla="*/ 1242243 h 1516602"/>
                    <a:gd name="connsiteX33" fmla="*/ 360609 w 1003876"/>
                    <a:gd name="connsiteY33" fmla="*/ 1247958 h 1516602"/>
                    <a:gd name="connsiteX34" fmla="*/ 366324 w 1003876"/>
                    <a:gd name="connsiteY34" fmla="*/ 1259388 h 1516602"/>
                    <a:gd name="connsiteX35" fmla="*/ 362514 w 1003876"/>
                    <a:gd name="connsiteY35" fmla="*/ 1286058 h 1516602"/>
                    <a:gd name="connsiteX36" fmla="*/ 358704 w 1003876"/>
                    <a:gd name="connsiteY36" fmla="*/ 1291773 h 1516602"/>
                    <a:gd name="connsiteX37" fmla="*/ 356799 w 1003876"/>
                    <a:gd name="connsiteY37" fmla="*/ 1297488 h 1516602"/>
                    <a:gd name="connsiteX38" fmla="*/ 352989 w 1003876"/>
                    <a:gd name="connsiteY38" fmla="*/ 1303203 h 1516602"/>
                    <a:gd name="connsiteX39" fmla="*/ 351084 w 1003876"/>
                    <a:gd name="connsiteY39" fmla="*/ 1308918 h 1516602"/>
                    <a:gd name="connsiteX40" fmla="*/ 347274 w 1003876"/>
                    <a:gd name="connsiteY40" fmla="*/ 1314633 h 1516602"/>
                    <a:gd name="connsiteX41" fmla="*/ 330129 w 1003876"/>
                    <a:gd name="connsiteY41" fmla="*/ 1381308 h 1516602"/>
                    <a:gd name="connsiteX42" fmla="*/ 328224 w 1003876"/>
                    <a:gd name="connsiteY42" fmla="*/ 1432743 h 1516602"/>
                    <a:gd name="connsiteX43" fmla="*/ 330129 w 1003876"/>
                    <a:gd name="connsiteY43" fmla="*/ 1457508 h 1516602"/>
                    <a:gd name="connsiteX44" fmla="*/ 332034 w 1003876"/>
                    <a:gd name="connsiteY44" fmla="*/ 1463223 h 1516602"/>
                    <a:gd name="connsiteX45" fmla="*/ 335844 w 1003876"/>
                    <a:gd name="connsiteY45" fmla="*/ 1467033 h 1516602"/>
                    <a:gd name="connsiteX46" fmla="*/ 364419 w 1003876"/>
                    <a:gd name="connsiteY46" fmla="*/ 1512753 h 1516602"/>
                    <a:gd name="connsiteX47" fmla="*/ 387279 w 1003876"/>
                    <a:gd name="connsiteY47" fmla="*/ 1514658 h 1516602"/>
                    <a:gd name="connsiteX48" fmla="*/ 392994 w 1003876"/>
                    <a:gd name="connsiteY48" fmla="*/ 1508943 h 1516602"/>
                    <a:gd name="connsiteX49" fmla="*/ 394899 w 1003876"/>
                    <a:gd name="connsiteY49" fmla="*/ 1497513 h 1516602"/>
                    <a:gd name="connsiteX50" fmla="*/ 396804 w 1003876"/>
                    <a:gd name="connsiteY50" fmla="*/ 1491798 h 1516602"/>
                    <a:gd name="connsiteX51" fmla="*/ 398709 w 1003876"/>
                    <a:gd name="connsiteY51" fmla="*/ 1474653 h 1516602"/>
                    <a:gd name="connsiteX52" fmla="*/ 400614 w 1003876"/>
                    <a:gd name="connsiteY52" fmla="*/ 1461318 h 1516602"/>
                    <a:gd name="connsiteX53" fmla="*/ 404424 w 1003876"/>
                    <a:gd name="connsiteY53" fmla="*/ 1404168 h 1516602"/>
                    <a:gd name="connsiteX54" fmla="*/ 410139 w 1003876"/>
                    <a:gd name="connsiteY54" fmla="*/ 1392738 h 1516602"/>
                    <a:gd name="connsiteX55" fmla="*/ 413949 w 1003876"/>
                    <a:gd name="connsiteY55" fmla="*/ 1379403 h 1516602"/>
                    <a:gd name="connsiteX56" fmla="*/ 415854 w 1003876"/>
                    <a:gd name="connsiteY56" fmla="*/ 1373688 h 1516602"/>
                    <a:gd name="connsiteX57" fmla="*/ 417759 w 1003876"/>
                    <a:gd name="connsiteY57" fmla="*/ 1360353 h 1516602"/>
                    <a:gd name="connsiteX58" fmla="*/ 421569 w 1003876"/>
                    <a:gd name="connsiteY58" fmla="*/ 1348923 h 1516602"/>
                    <a:gd name="connsiteX59" fmla="*/ 427284 w 1003876"/>
                    <a:gd name="connsiteY59" fmla="*/ 1335588 h 1516602"/>
                    <a:gd name="connsiteX60" fmla="*/ 467289 w 1003876"/>
                    <a:gd name="connsiteY60" fmla="*/ 1265103 h 1516602"/>
                    <a:gd name="connsiteX61" fmla="*/ 528455 w 1003876"/>
                    <a:gd name="connsiteY61" fmla="*/ 1230091 h 1516602"/>
                    <a:gd name="connsiteX62" fmla="*/ 601154 w 1003876"/>
                    <a:gd name="connsiteY62" fmla="*/ 1221700 h 1516602"/>
                    <a:gd name="connsiteX63" fmla="*/ 720654 w 1003876"/>
                    <a:gd name="connsiteY63" fmla="*/ 1316538 h 1516602"/>
                    <a:gd name="connsiteX64" fmla="*/ 733989 w 1003876"/>
                    <a:gd name="connsiteY64" fmla="*/ 1326063 h 1516602"/>
                    <a:gd name="connsiteX65" fmla="*/ 743514 w 1003876"/>
                    <a:gd name="connsiteY65" fmla="*/ 1327968 h 1516602"/>
                    <a:gd name="connsiteX66" fmla="*/ 749229 w 1003876"/>
                    <a:gd name="connsiteY66" fmla="*/ 1329873 h 1516602"/>
                    <a:gd name="connsiteX67" fmla="*/ 762564 w 1003876"/>
                    <a:gd name="connsiteY67" fmla="*/ 1335588 h 1516602"/>
                    <a:gd name="connsiteX68" fmla="*/ 777804 w 1003876"/>
                    <a:gd name="connsiteY68" fmla="*/ 1333683 h 1516602"/>
                    <a:gd name="connsiteX69" fmla="*/ 789234 w 1003876"/>
                    <a:gd name="connsiteY69" fmla="*/ 1327968 h 1516602"/>
                    <a:gd name="connsiteX70" fmla="*/ 794949 w 1003876"/>
                    <a:gd name="connsiteY70" fmla="*/ 1326063 h 1516602"/>
                    <a:gd name="connsiteX71" fmla="*/ 802569 w 1003876"/>
                    <a:gd name="connsiteY71" fmla="*/ 1308918 h 1516602"/>
                    <a:gd name="connsiteX72" fmla="*/ 800664 w 1003876"/>
                    <a:gd name="connsiteY72" fmla="*/ 1284153 h 1516602"/>
                    <a:gd name="connsiteX73" fmla="*/ 798759 w 1003876"/>
                    <a:gd name="connsiteY73" fmla="*/ 1278438 h 1516602"/>
                    <a:gd name="connsiteX74" fmla="*/ 796854 w 1003876"/>
                    <a:gd name="connsiteY74" fmla="*/ 1270818 h 1516602"/>
                    <a:gd name="connsiteX75" fmla="*/ 783519 w 1003876"/>
                    <a:gd name="connsiteY75" fmla="*/ 1253673 h 1516602"/>
                    <a:gd name="connsiteX76" fmla="*/ 773994 w 1003876"/>
                    <a:gd name="connsiteY76" fmla="*/ 1247958 h 1516602"/>
                    <a:gd name="connsiteX77" fmla="*/ 648264 w 1003876"/>
                    <a:gd name="connsiteY77" fmla="*/ 1156518 h 1516602"/>
                    <a:gd name="connsiteX78" fmla="*/ 644454 w 1003876"/>
                    <a:gd name="connsiteY78" fmla="*/ 1139373 h 1516602"/>
                    <a:gd name="connsiteX79" fmla="*/ 646359 w 1003876"/>
                    <a:gd name="connsiteY79" fmla="*/ 1131753 h 1516602"/>
                    <a:gd name="connsiteX80" fmla="*/ 650169 w 1003876"/>
                    <a:gd name="connsiteY80" fmla="*/ 1114608 h 1516602"/>
                    <a:gd name="connsiteX81" fmla="*/ 653979 w 1003876"/>
                    <a:gd name="connsiteY81" fmla="*/ 1108893 h 1516602"/>
                    <a:gd name="connsiteX82" fmla="*/ 655884 w 1003876"/>
                    <a:gd name="connsiteY82" fmla="*/ 1103178 h 1516602"/>
                    <a:gd name="connsiteX83" fmla="*/ 661599 w 1003876"/>
                    <a:gd name="connsiteY83" fmla="*/ 1101273 h 1516602"/>
                    <a:gd name="connsiteX84" fmla="*/ 671124 w 1003876"/>
                    <a:gd name="connsiteY84" fmla="*/ 1089843 h 1516602"/>
                    <a:gd name="connsiteX85" fmla="*/ 724464 w 1003876"/>
                    <a:gd name="connsiteY85" fmla="*/ 1082223 h 1516602"/>
                    <a:gd name="connsiteX86" fmla="*/ 842574 w 1003876"/>
                    <a:gd name="connsiteY86" fmla="*/ 1084128 h 1516602"/>
                    <a:gd name="connsiteX87" fmla="*/ 871149 w 1003876"/>
                    <a:gd name="connsiteY87" fmla="*/ 1086033 h 1516602"/>
                    <a:gd name="connsiteX88" fmla="*/ 899724 w 1003876"/>
                    <a:gd name="connsiteY88" fmla="*/ 1091748 h 1516602"/>
                    <a:gd name="connsiteX89" fmla="*/ 922584 w 1003876"/>
                    <a:gd name="connsiteY89" fmla="*/ 1095558 h 1516602"/>
                    <a:gd name="connsiteX90" fmla="*/ 985294 w 1003876"/>
                    <a:gd name="connsiteY90" fmla="*/ 1104311 h 1516602"/>
                    <a:gd name="connsiteX91" fmla="*/ 1003378 w 1003876"/>
                    <a:gd name="connsiteY91" fmla="*/ 1065958 h 1516602"/>
                    <a:gd name="connsiteX92" fmla="*/ 970209 w 1003876"/>
                    <a:gd name="connsiteY92" fmla="*/ 1044123 h 1516602"/>
                    <a:gd name="connsiteX93" fmla="*/ 935919 w 1003876"/>
                    <a:gd name="connsiteY93" fmla="*/ 1034598 h 1516602"/>
                    <a:gd name="connsiteX94" fmla="*/ 825429 w 1003876"/>
                    <a:gd name="connsiteY94" fmla="*/ 1034598 h 1516602"/>
                    <a:gd name="connsiteX95" fmla="*/ 730179 w 1003876"/>
                    <a:gd name="connsiteY95" fmla="*/ 1038408 h 1516602"/>
                    <a:gd name="connsiteX96" fmla="*/ 669219 w 1003876"/>
                    <a:gd name="connsiteY96" fmla="*/ 1046028 h 1516602"/>
                    <a:gd name="connsiteX97" fmla="*/ 646360 w 1003876"/>
                    <a:gd name="connsiteY97" fmla="*/ 1049838 h 1516602"/>
                    <a:gd name="connsiteX98" fmla="*/ 640078 w 1003876"/>
                    <a:gd name="connsiteY98" fmla="*/ 1026051 h 1516602"/>
                    <a:gd name="connsiteX99" fmla="*/ 673029 w 1003876"/>
                    <a:gd name="connsiteY99" fmla="*/ 992688 h 1516602"/>
                    <a:gd name="connsiteX100" fmla="*/ 674934 w 1003876"/>
                    <a:gd name="connsiteY100" fmla="*/ 986973 h 1516602"/>
                    <a:gd name="connsiteX101" fmla="*/ 680649 w 1003876"/>
                    <a:gd name="connsiteY101" fmla="*/ 985068 h 1516602"/>
                    <a:gd name="connsiteX102" fmla="*/ 686364 w 1003876"/>
                    <a:gd name="connsiteY102" fmla="*/ 981258 h 1516602"/>
                    <a:gd name="connsiteX103" fmla="*/ 695889 w 1003876"/>
                    <a:gd name="connsiteY103" fmla="*/ 971733 h 1516602"/>
                    <a:gd name="connsiteX104" fmla="*/ 705414 w 1003876"/>
                    <a:gd name="connsiteY104" fmla="*/ 960303 h 1516602"/>
                    <a:gd name="connsiteX105" fmla="*/ 716844 w 1003876"/>
                    <a:gd name="connsiteY105" fmla="*/ 952683 h 1516602"/>
                    <a:gd name="connsiteX106" fmla="*/ 732084 w 1003876"/>
                    <a:gd name="connsiteY106" fmla="*/ 939348 h 1516602"/>
                    <a:gd name="connsiteX107" fmla="*/ 741609 w 1003876"/>
                    <a:gd name="connsiteY107" fmla="*/ 927918 h 1516602"/>
                    <a:gd name="connsiteX108" fmla="*/ 753039 w 1003876"/>
                    <a:gd name="connsiteY108" fmla="*/ 918393 h 1516602"/>
                    <a:gd name="connsiteX109" fmla="*/ 758754 w 1003876"/>
                    <a:gd name="connsiteY109" fmla="*/ 906963 h 1516602"/>
                    <a:gd name="connsiteX110" fmla="*/ 760659 w 1003876"/>
                    <a:gd name="connsiteY110" fmla="*/ 901248 h 1516602"/>
                    <a:gd name="connsiteX111" fmla="*/ 766374 w 1003876"/>
                    <a:gd name="connsiteY111" fmla="*/ 889818 h 1516602"/>
                    <a:gd name="connsiteX112" fmla="*/ 764469 w 1003876"/>
                    <a:gd name="connsiteY112" fmla="*/ 874578 h 1516602"/>
                    <a:gd name="connsiteX113" fmla="*/ 758754 w 1003876"/>
                    <a:gd name="connsiteY113" fmla="*/ 872673 h 1516602"/>
                    <a:gd name="connsiteX114" fmla="*/ 737799 w 1003876"/>
                    <a:gd name="connsiteY114" fmla="*/ 874578 h 1516602"/>
                    <a:gd name="connsiteX115" fmla="*/ 732084 w 1003876"/>
                    <a:gd name="connsiteY115" fmla="*/ 878388 h 1516602"/>
                    <a:gd name="connsiteX116" fmla="*/ 699699 w 1003876"/>
                    <a:gd name="connsiteY116" fmla="*/ 899343 h 1516602"/>
                    <a:gd name="connsiteX117" fmla="*/ 595181 w 1003876"/>
                    <a:gd name="connsiteY117" fmla="*/ 957831 h 1516602"/>
                    <a:gd name="connsiteX118" fmla="*/ 507294 w 1003876"/>
                    <a:gd name="connsiteY118" fmla="*/ 847908 h 1516602"/>
                    <a:gd name="connsiteX119" fmla="*/ 503484 w 1003876"/>
                    <a:gd name="connsiteY119" fmla="*/ 358323 h 1516602"/>
                    <a:gd name="connsiteX120" fmla="*/ 499674 w 1003876"/>
                    <a:gd name="connsiteY120" fmla="*/ 66858 h 1516602"/>
                    <a:gd name="connsiteX121" fmla="*/ 490149 w 1003876"/>
                    <a:gd name="connsiteY121" fmla="*/ 40188 h 1516602"/>
                    <a:gd name="connsiteX122" fmla="*/ 488244 w 1003876"/>
                    <a:gd name="connsiteY122" fmla="*/ 34473 h 1516602"/>
                    <a:gd name="connsiteX123" fmla="*/ 484434 w 1003876"/>
                    <a:gd name="connsiteY123" fmla="*/ 28758 h 1516602"/>
                    <a:gd name="connsiteX124" fmla="*/ 478719 w 1003876"/>
                    <a:gd name="connsiteY124" fmla="*/ 17328 h 1516602"/>
                    <a:gd name="connsiteX125" fmla="*/ 473004 w 1003876"/>
                    <a:gd name="connsiteY125" fmla="*/ 13518 h 1516602"/>
                    <a:gd name="connsiteX126" fmla="*/ 469194 w 1003876"/>
                    <a:gd name="connsiteY126" fmla="*/ 7803 h 1516602"/>
                    <a:gd name="connsiteX127" fmla="*/ 429189 w 1003876"/>
                    <a:gd name="connsiteY127" fmla="*/ 11613 h 1516602"/>
                    <a:gd name="connsiteX128" fmla="*/ 425379 w 1003876"/>
                    <a:gd name="connsiteY128" fmla="*/ 78288 h 1516602"/>
                    <a:gd name="connsiteX129" fmla="*/ 425379 w 1003876"/>
                    <a:gd name="connsiteY129" fmla="*/ 84003 h 1516602"/>
                    <a:gd name="connsiteX130" fmla="*/ 429189 w 1003876"/>
                    <a:gd name="connsiteY130" fmla="*/ 238308 h 1516602"/>
                    <a:gd name="connsiteX131" fmla="*/ 440619 w 1003876"/>
                    <a:gd name="connsiteY131" fmla="*/ 421188 h 1516602"/>
                    <a:gd name="connsiteX132" fmla="*/ 435265 w 1003876"/>
                    <a:gd name="connsiteY132" fmla="*/ 718368 h 1516602"/>
                    <a:gd name="connsiteX133" fmla="*/ 435059 w 1003876"/>
                    <a:gd name="connsiteY133" fmla="*/ 799046 h 1516602"/>
                    <a:gd name="connsiteX134" fmla="*/ 430322 w 1003876"/>
                    <a:gd name="connsiteY134"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30129 w 1003876"/>
                    <a:gd name="connsiteY29" fmla="*/ 1223193 h 1516602"/>
                    <a:gd name="connsiteX30" fmla="*/ 351084 w 1003876"/>
                    <a:gd name="connsiteY30" fmla="*/ 1238433 h 1516602"/>
                    <a:gd name="connsiteX31" fmla="*/ 356799 w 1003876"/>
                    <a:gd name="connsiteY31" fmla="*/ 1242243 h 1516602"/>
                    <a:gd name="connsiteX32" fmla="*/ 360609 w 1003876"/>
                    <a:gd name="connsiteY32" fmla="*/ 1247958 h 1516602"/>
                    <a:gd name="connsiteX33" fmla="*/ 366324 w 1003876"/>
                    <a:gd name="connsiteY33" fmla="*/ 1259388 h 1516602"/>
                    <a:gd name="connsiteX34" fmla="*/ 362514 w 1003876"/>
                    <a:gd name="connsiteY34" fmla="*/ 1286058 h 1516602"/>
                    <a:gd name="connsiteX35" fmla="*/ 358704 w 1003876"/>
                    <a:gd name="connsiteY35" fmla="*/ 1291773 h 1516602"/>
                    <a:gd name="connsiteX36" fmla="*/ 356799 w 1003876"/>
                    <a:gd name="connsiteY36" fmla="*/ 1297488 h 1516602"/>
                    <a:gd name="connsiteX37" fmla="*/ 352989 w 1003876"/>
                    <a:gd name="connsiteY37" fmla="*/ 1303203 h 1516602"/>
                    <a:gd name="connsiteX38" fmla="*/ 351084 w 1003876"/>
                    <a:gd name="connsiteY38" fmla="*/ 1308918 h 1516602"/>
                    <a:gd name="connsiteX39" fmla="*/ 347274 w 1003876"/>
                    <a:gd name="connsiteY39" fmla="*/ 1314633 h 1516602"/>
                    <a:gd name="connsiteX40" fmla="*/ 330129 w 1003876"/>
                    <a:gd name="connsiteY40" fmla="*/ 1381308 h 1516602"/>
                    <a:gd name="connsiteX41" fmla="*/ 328224 w 1003876"/>
                    <a:gd name="connsiteY41" fmla="*/ 1432743 h 1516602"/>
                    <a:gd name="connsiteX42" fmla="*/ 330129 w 1003876"/>
                    <a:gd name="connsiteY42" fmla="*/ 1457508 h 1516602"/>
                    <a:gd name="connsiteX43" fmla="*/ 332034 w 1003876"/>
                    <a:gd name="connsiteY43" fmla="*/ 1463223 h 1516602"/>
                    <a:gd name="connsiteX44" fmla="*/ 335844 w 1003876"/>
                    <a:gd name="connsiteY44" fmla="*/ 1467033 h 1516602"/>
                    <a:gd name="connsiteX45" fmla="*/ 364419 w 1003876"/>
                    <a:gd name="connsiteY45" fmla="*/ 1512753 h 1516602"/>
                    <a:gd name="connsiteX46" fmla="*/ 387279 w 1003876"/>
                    <a:gd name="connsiteY46" fmla="*/ 1514658 h 1516602"/>
                    <a:gd name="connsiteX47" fmla="*/ 392994 w 1003876"/>
                    <a:gd name="connsiteY47" fmla="*/ 1508943 h 1516602"/>
                    <a:gd name="connsiteX48" fmla="*/ 394899 w 1003876"/>
                    <a:gd name="connsiteY48" fmla="*/ 1497513 h 1516602"/>
                    <a:gd name="connsiteX49" fmla="*/ 396804 w 1003876"/>
                    <a:gd name="connsiteY49" fmla="*/ 1491798 h 1516602"/>
                    <a:gd name="connsiteX50" fmla="*/ 398709 w 1003876"/>
                    <a:gd name="connsiteY50" fmla="*/ 1474653 h 1516602"/>
                    <a:gd name="connsiteX51" fmla="*/ 400614 w 1003876"/>
                    <a:gd name="connsiteY51" fmla="*/ 1461318 h 1516602"/>
                    <a:gd name="connsiteX52" fmla="*/ 404424 w 1003876"/>
                    <a:gd name="connsiteY52" fmla="*/ 1404168 h 1516602"/>
                    <a:gd name="connsiteX53" fmla="*/ 410139 w 1003876"/>
                    <a:gd name="connsiteY53" fmla="*/ 1392738 h 1516602"/>
                    <a:gd name="connsiteX54" fmla="*/ 413949 w 1003876"/>
                    <a:gd name="connsiteY54" fmla="*/ 1379403 h 1516602"/>
                    <a:gd name="connsiteX55" fmla="*/ 415854 w 1003876"/>
                    <a:gd name="connsiteY55" fmla="*/ 1373688 h 1516602"/>
                    <a:gd name="connsiteX56" fmla="*/ 417759 w 1003876"/>
                    <a:gd name="connsiteY56" fmla="*/ 1360353 h 1516602"/>
                    <a:gd name="connsiteX57" fmla="*/ 421569 w 1003876"/>
                    <a:gd name="connsiteY57" fmla="*/ 1348923 h 1516602"/>
                    <a:gd name="connsiteX58" fmla="*/ 427284 w 1003876"/>
                    <a:gd name="connsiteY58" fmla="*/ 1335588 h 1516602"/>
                    <a:gd name="connsiteX59" fmla="*/ 467289 w 1003876"/>
                    <a:gd name="connsiteY59" fmla="*/ 1265103 h 1516602"/>
                    <a:gd name="connsiteX60" fmla="*/ 528455 w 1003876"/>
                    <a:gd name="connsiteY60" fmla="*/ 1230091 h 1516602"/>
                    <a:gd name="connsiteX61" fmla="*/ 601154 w 1003876"/>
                    <a:gd name="connsiteY61" fmla="*/ 1221700 h 1516602"/>
                    <a:gd name="connsiteX62" fmla="*/ 720654 w 1003876"/>
                    <a:gd name="connsiteY62" fmla="*/ 1316538 h 1516602"/>
                    <a:gd name="connsiteX63" fmla="*/ 733989 w 1003876"/>
                    <a:gd name="connsiteY63" fmla="*/ 1326063 h 1516602"/>
                    <a:gd name="connsiteX64" fmla="*/ 743514 w 1003876"/>
                    <a:gd name="connsiteY64" fmla="*/ 1327968 h 1516602"/>
                    <a:gd name="connsiteX65" fmla="*/ 749229 w 1003876"/>
                    <a:gd name="connsiteY65" fmla="*/ 1329873 h 1516602"/>
                    <a:gd name="connsiteX66" fmla="*/ 762564 w 1003876"/>
                    <a:gd name="connsiteY66" fmla="*/ 1335588 h 1516602"/>
                    <a:gd name="connsiteX67" fmla="*/ 777804 w 1003876"/>
                    <a:gd name="connsiteY67" fmla="*/ 1333683 h 1516602"/>
                    <a:gd name="connsiteX68" fmla="*/ 789234 w 1003876"/>
                    <a:gd name="connsiteY68" fmla="*/ 1327968 h 1516602"/>
                    <a:gd name="connsiteX69" fmla="*/ 794949 w 1003876"/>
                    <a:gd name="connsiteY69" fmla="*/ 1326063 h 1516602"/>
                    <a:gd name="connsiteX70" fmla="*/ 802569 w 1003876"/>
                    <a:gd name="connsiteY70" fmla="*/ 1308918 h 1516602"/>
                    <a:gd name="connsiteX71" fmla="*/ 800664 w 1003876"/>
                    <a:gd name="connsiteY71" fmla="*/ 1284153 h 1516602"/>
                    <a:gd name="connsiteX72" fmla="*/ 798759 w 1003876"/>
                    <a:gd name="connsiteY72" fmla="*/ 1278438 h 1516602"/>
                    <a:gd name="connsiteX73" fmla="*/ 796854 w 1003876"/>
                    <a:gd name="connsiteY73" fmla="*/ 1270818 h 1516602"/>
                    <a:gd name="connsiteX74" fmla="*/ 783519 w 1003876"/>
                    <a:gd name="connsiteY74" fmla="*/ 1253673 h 1516602"/>
                    <a:gd name="connsiteX75" fmla="*/ 773994 w 1003876"/>
                    <a:gd name="connsiteY75" fmla="*/ 1247958 h 1516602"/>
                    <a:gd name="connsiteX76" fmla="*/ 648264 w 1003876"/>
                    <a:gd name="connsiteY76" fmla="*/ 1156518 h 1516602"/>
                    <a:gd name="connsiteX77" fmla="*/ 644454 w 1003876"/>
                    <a:gd name="connsiteY77" fmla="*/ 1139373 h 1516602"/>
                    <a:gd name="connsiteX78" fmla="*/ 646359 w 1003876"/>
                    <a:gd name="connsiteY78" fmla="*/ 1131753 h 1516602"/>
                    <a:gd name="connsiteX79" fmla="*/ 650169 w 1003876"/>
                    <a:gd name="connsiteY79" fmla="*/ 1114608 h 1516602"/>
                    <a:gd name="connsiteX80" fmla="*/ 653979 w 1003876"/>
                    <a:gd name="connsiteY80" fmla="*/ 1108893 h 1516602"/>
                    <a:gd name="connsiteX81" fmla="*/ 655884 w 1003876"/>
                    <a:gd name="connsiteY81" fmla="*/ 1103178 h 1516602"/>
                    <a:gd name="connsiteX82" fmla="*/ 661599 w 1003876"/>
                    <a:gd name="connsiteY82" fmla="*/ 1101273 h 1516602"/>
                    <a:gd name="connsiteX83" fmla="*/ 671124 w 1003876"/>
                    <a:gd name="connsiteY83" fmla="*/ 1089843 h 1516602"/>
                    <a:gd name="connsiteX84" fmla="*/ 724464 w 1003876"/>
                    <a:gd name="connsiteY84" fmla="*/ 1082223 h 1516602"/>
                    <a:gd name="connsiteX85" fmla="*/ 842574 w 1003876"/>
                    <a:gd name="connsiteY85" fmla="*/ 1084128 h 1516602"/>
                    <a:gd name="connsiteX86" fmla="*/ 871149 w 1003876"/>
                    <a:gd name="connsiteY86" fmla="*/ 1086033 h 1516602"/>
                    <a:gd name="connsiteX87" fmla="*/ 899724 w 1003876"/>
                    <a:gd name="connsiteY87" fmla="*/ 1091748 h 1516602"/>
                    <a:gd name="connsiteX88" fmla="*/ 922584 w 1003876"/>
                    <a:gd name="connsiteY88" fmla="*/ 1095558 h 1516602"/>
                    <a:gd name="connsiteX89" fmla="*/ 985294 w 1003876"/>
                    <a:gd name="connsiteY89" fmla="*/ 1104311 h 1516602"/>
                    <a:gd name="connsiteX90" fmla="*/ 1003378 w 1003876"/>
                    <a:gd name="connsiteY90" fmla="*/ 1065958 h 1516602"/>
                    <a:gd name="connsiteX91" fmla="*/ 970209 w 1003876"/>
                    <a:gd name="connsiteY91" fmla="*/ 1044123 h 1516602"/>
                    <a:gd name="connsiteX92" fmla="*/ 935919 w 1003876"/>
                    <a:gd name="connsiteY92" fmla="*/ 1034598 h 1516602"/>
                    <a:gd name="connsiteX93" fmla="*/ 825429 w 1003876"/>
                    <a:gd name="connsiteY93" fmla="*/ 1034598 h 1516602"/>
                    <a:gd name="connsiteX94" fmla="*/ 730179 w 1003876"/>
                    <a:gd name="connsiteY94" fmla="*/ 1038408 h 1516602"/>
                    <a:gd name="connsiteX95" fmla="*/ 669219 w 1003876"/>
                    <a:gd name="connsiteY95" fmla="*/ 1046028 h 1516602"/>
                    <a:gd name="connsiteX96" fmla="*/ 646360 w 1003876"/>
                    <a:gd name="connsiteY96" fmla="*/ 1049838 h 1516602"/>
                    <a:gd name="connsiteX97" fmla="*/ 640078 w 1003876"/>
                    <a:gd name="connsiteY97" fmla="*/ 1026051 h 1516602"/>
                    <a:gd name="connsiteX98" fmla="*/ 673029 w 1003876"/>
                    <a:gd name="connsiteY98" fmla="*/ 992688 h 1516602"/>
                    <a:gd name="connsiteX99" fmla="*/ 674934 w 1003876"/>
                    <a:gd name="connsiteY99" fmla="*/ 986973 h 1516602"/>
                    <a:gd name="connsiteX100" fmla="*/ 680649 w 1003876"/>
                    <a:gd name="connsiteY100" fmla="*/ 985068 h 1516602"/>
                    <a:gd name="connsiteX101" fmla="*/ 686364 w 1003876"/>
                    <a:gd name="connsiteY101" fmla="*/ 981258 h 1516602"/>
                    <a:gd name="connsiteX102" fmla="*/ 695889 w 1003876"/>
                    <a:gd name="connsiteY102" fmla="*/ 971733 h 1516602"/>
                    <a:gd name="connsiteX103" fmla="*/ 705414 w 1003876"/>
                    <a:gd name="connsiteY103" fmla="*/ 960303 h 1516602"/>
                    <a:gd name="connsiteX104" fmla="*/ 716844 w 1003876"/>
                    <a:gd name="connsiteY104" fmla="*/ 952683 h 1516602"/>
                    <a:gd name="connsiteX105" fmla="*/ 732084 w 1003876"/>
                    <a:gd name="connsiteY105" fmla="*/ 939348 h 1516602"/>
                    <a:gd name="connsiteX106" fmla="*/ 741609 w 1003876"/>
                    <a:gd name="connsiteY106" fmla="*/ 927918 h 1516602"/>
                    <a:gd name="connsiteX107" fmla="*/ 753039 w 1003876"/>
                    <a:gd name="connsiteY107" fmla="*/ 918393 h 1516602"/>
                    <a:gd name="connsiteX108" fmla="*/ 758754 w 1003876"/>
                    <a:gd name="connsiteY108" fmla="*/ 906963 h 1516602"/>
                    <a:gd name="connsiteX109" fmla="*/ 760659 w 1003876"/>
                    <a:gd name="connsiteY109" fmla="*/ 901248 h 1516602"/>
                    <a:gd name="connsiteX110" fmla="*/ 766374 w 1003876"/>
                    <a:gd name="connsiteY110" fmla="*/ 889818 h 1516602"/>
                    <a:gd name="connsiteX111" fmla="*/ 764469 w 1003876"/>
                    <a:gd name="connsiteY111" fmla="*/ 874578 h 1516602"/>
                    <a:gd name="connsiteX112" fmla="*/ 758754 w 1003876"/>
                    <a:gd name="connsiteY112" fmla="*/ 872673 h 1516602"/>
                    <a:gd name="connsiteX113" fmla="*/ 737799 w 1003876"/>
                    <a:gd name="connsiteY113" fmla="*/ 874578 h 1516602"/>
                    <a:gd name="connsiteX114" fmla="*/ 732084 w 1003876"/>
                    <a:gd name="connsiteY114" fmla="*/ 878388 h 1516602"/>
                    <a:gd name="connsiteX115" fmla="*/ 699699 w 1003876"/>
                    <a:gd name="connsiteY115" fmla="*/ 899343 h 1516602"/>
                    <a:gd name="connsiteX116" fmla="*/ 595181 w 1003876"/>
                    <a:gd name="connsiteY116" fmla="*/ 957831 h 1516602"/>
                    <a:gd name="connsiteX117" fmla="*/ 507294 w 1003876"/>
                    <a:gd name="connsiteY117" fmla="*/ 847908 h 1516602"/>
                    <a:gd name="connsiteX118" fmla="*/ 503484 w 1003876"/>
                    <a:gd name="connsiteY118" fmla="*/ 358323 h 1516602"/>
                    <a:gd name="connsiteX119" fmla="*/ 499674 w 1003876"/>
                    <a:gd name="connsiteY119" fmla="*/ 66858 h 1516602"/>
                    <a:gd name="connsiteX120" fmla="*/ 490149 w 1003876"/>
                    <a:gd name="connsiteY120" fmla="*/ 40188 h 1516602"/>
                    <a:gd name="connsiteX121" fmla="*/ 488244 w 1003876"/>
                    <a:gd name="connsiteY121" fmla="*/ 34473 h 1516602"/>
                    <a:gd name="connsiteX122" fmla="*/ 484434 w 1003876"/>
                    <a:gd name="connsiteY122" fmla="*/ 28758 h 1516602"/>
                    <a:gd name="connsiteX123" fmla="*/ 478719 w 1003876"/>
                    <a:gd name="connsiteY123" fmla="*/ 17328 h 1516602"/>
                    <a:gd name="connsiteX124" fmla="*/ 473004 w 1003876"/>
                    <a:gd name="connsiteY124" fmla="*/ 13518 h 1516602"/>
                    <a:gd name="connsiteX125" fmla="*/ 469194 w 1003876"/>
                    <a:gd name="connsiteY125" fmla="*/ 7803 h 1516602"/>
                    <a:gd name="connsiteX126" fmla="*/ 429189 w 1003876"/>
                    <a:gd name="connsiteY126" fmla="*/ 11613 h 1516602"/>
                    <a:gd name="connsiteX127" fmla="*/ 425379 w 1003876"/>
                    <a:gd name="connsiteY127" fmla="*/ 78288 h 1516602"/>
                    <a:gd name="connsiteX128" fmla="*/ 425379 w 1003876"/>
                    <a:gd name="connsiteY128" fmla="*/ 84003 h 1516602"/>
                    <a:gd name="connsiteX129" fmla="*/ 429189 w 1003876"/>
                    <a:gd name="connsiteY129" fmla="*/ 238308 h 1516602"/>
                    <a:gd name="connsiteX130" fmla="*/ 440619 w 1003876"/>
                    <a:gd name="connsiteY130" fmla="*/ 421188 h 1516602"/>
                    <a:gd name="connsiteX131" fmla="*/ 435265 w 1003876"/>
                    <a:gd name="connsiteY131" fmla="*/ 718368 h 1516602"/>
                    <a:gd name="connsiteX132" fmla="*/ 435059 w 1003876"/>
                    <a:gd name="connsiteY132" fmla="*/ 799046 h 1516602"/>
                    <a:gd name="connsiteX133" fmla="*/ 430322 w 1003876"/>
                    <a:gd name="connsiteY133"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51084 w 1003876"/>
                    <a:gd name="connsiteY29" fmla="*/ 1238433 h 1516602"/>
                    <a:gd name="connsiteX30" fmla="*/ 356799 w 1003876"/>
                    <a:gd name="connsiteY30" fmla="*/ 1242243 h 1516602"/>
                    <a:gd name="connsiteX31" fmla="*/ 360609 w 1003876"/>
                    <a:gd name="connsiteY31" fmla="*/ 1247958 h 1516602"/>
                    <a:gd name="connsiteX32" fmla="*/ 366324 w 1003876"/>
                    <a:gd name="connsiteY32" fmla="*/ 1259388 h 1516602"/>
                    <a:gd name="connsiteX33" fmla="*/ 362514 w 1003876"/>
                    <a:gd name="connsiteY33" fmla="*/ 1286058 h 1516602"/>
                    <a:gd name="connsiteX34" fmla="*/ 358704 w 1003876"/>
                    <a:gd name="connsiteY34" fmla="*/ 1291773 h 1516602"/>
                    <a:gd name="connsiteX35" fmla="*/ 356799 w 1003876"/>
                    <a:gd name="connsiteY35" fmla="*/ 1297488 h 1516602"/>
                    <a:gd name="connsiteX36" fmla="*/ 352989 w 1003876"/>
                    <a:gd name="connsiteY36" fmla="*/ 1303203 h 1516602"/>
                    <a:gd name="connsiteX37" fmla="*/ 351084 w 1003876"/>
                    <a:gd name="connsiteY37" fmla="*/ 1308918 h 1516602"/>
                    <a:gd name="connsiteX38" fmla="*/ 347274 w 1003876"/>
                    <a:gd name="connsiteY38" fmla="*/ 1314633 h 1516602"/>
                    <a:gd name="connsiteX39" fmla="*/ 330129 w 1003876"/>
                    <a:gd name="connsiteY39" fmla="*/ 1381308 h 1516602"/>
                    <a:gd name="connsiteX40" fmla="*/ 328224 w 1003876"/>
                    <a:gd name="connsiteY40" fmla="*/ 1432743 h 1516602"/>
                    <a:gd name="connsiteX41" fmla="*/ 330129 w 1003876"/>
                    <a:gd name="connsiteY41" fmla="*/ 1457508 h 1516602"/>
                    <a:gd name="connsiteX42" fmla="*/ 332034 w 1003876"/>
                    <a:gd name="connsiteY42" fmla="*/ 1463223 h 1516602"/>
                    <a:gd name="connsiteX43" fmla="*/ 335844 w 1003876"/>
                    <a:gd name="connsiteY43" fmla="*/ 1467033 h 1516602"/>
                    <a:gd name="connsiteX44" fmla="*/ 364419 w 1003876"/>
                    <a:gd name="connsiteY44" fmla="*/ 1512753 h 1516602"/>
                    <a:gd name="connsiteX45" fmla="*/ 387279 w 1003876"/>
                    <a:gd name="connsiteY45" fmla="*/ 1514658 h 1516602"/>
                    <a:gd name="connsiteX46" fmla="*/ 392994 w 1003876"/>
                    <a:gd name="connsiteY46" fmla="*/ 1508943 h 1516602"/>
                    <a:gd name="connsiteX47" fmla="*/ 394899 w 1003876"/>
                    <a:gd name="connsiteY47" fmla="*/ 1497513 h 1516602"/>
                    <a:gd name="connsiteX48" fmla="*/ 396804 w 1003876"/>
                    <a:gd name="connsiteY48" fmla="*/ 1491798 h 1516602"/>
                    <a:gd name="connsiteX49" fmla="*/ 398709 w 1003876"/>
                    <a:gd name="connsiteY49" fmla="*/ 1474653 h 1516602"/>
                    <a:gd name="connsiteX50" fmla="*/ 400614 w 1003876"/>
                    <a:gd name="connsiteY50" fmla="*/ 1461318 h 1516602"/>
                    <a:gd name="connsiteX51" fmla="*/ 404424 w 1003876"/>
                    <a:gd name="connsiteY51" fmla="*/ 1404168 h 1516602"/>
                    <a:gd name="connsiteX52" fmla="*/ 410139 w 1003876"/>
                    <a:gd name="connsiteY52" fmla="*/ 1392738 h 1516602"/>
                    <a:gd name="connsiteX53" fmla="*/ 413949 w 1003876"/>
                    <a:gd name="connsiteY53" fmla="*/ 1379403 h 1516602"/>
                    <a:gd name="connsiteX54" fmla="*/ 415854 w 1003876"/>
                    <a:gd name="connsiteY54" fmla="*/ 1373688 h 1516602"/>
                    <a:gd name="connsiteX55" fmla="*/ 417759 w 1003876"/>
                    <a:gd name="connsiteY55" fmla="*/ 1360353 h 1516602"/>
                    <a:gd name="connsiteX56" fmla="*/ 421569 w 1003876"/>
                    <a:gd name="connsiteY56" fmla="*/ 1348923 h 1516602"/>
                    <a:gd name="connsiteX57" fmla="*/ 427284 w 1003876"/>
                    <a:gd name="connsiteY57" fmla="*/ 1335588 h 1516602"/>
                    <a:gd name="connsiteX58" fmla="*/ 467289 w 1003876"/>
                    <a:gd name="connsiteY58" fmla="*/ 1265103 h 1516602"/>
                    <a:gd name="connsiteX59" fmla="*/ 528455 w 1003876"/>
                    <a:gd name="connsiteY59" fmla="*/ 1230091 h 1516602"/>
                    <a:gd name="connsiteX60" fmla="*/ 601154 w 1003876"/>
                    <a:gd name="connsiteY60" fmla="*/ 1221700 h 1516602"/>
                    <a:gd name="connsiteX61" fmla="*/ 720654 w 1003876"/>
                    <a:gd name="connsiteY61" fmla="*/ 1316538 h 1516602"/>
                    <a:gd name="connsiteX62" fmla="*/ 733989 w 1003876"/>
                    <a:gd name="connsiteY62" fmla="*/ 1326063 h 1516602"/>
                    <a:gd name="connsiteX63" fmla="*/ 743514 w 1003876"/>
                    <a:gd name="connsiteY63" fmla="*/ 1327968 h 1516602"/>
                    <a:gd name="connsiteX64" fmla="*/ 749229 w 1003876"/>
                    <a:gd name="connsiteY64" fmla="*/ 1329873 h 1516602"/>
                    <a:gd name="connsiteX65" fmla="*/ 762564 w 1003876"/>
                    <a:gd name="connsiteY65" fmla="*/ 1335588 h 1516602"/>
                    <a:gd name="connsiteX66" fmla="*/ 777804 w 1003876"/>
                    <a:gd name="connsiteY66" fmla="*/ 1333683 h 1516602"/>
                    <a:gd name="connsiteX67" fmla="*/ 789234 w 1003876"/>
                    <a:gd name="connsiteY67" fmla="*/ 1327968 h 1516602"/>
                    <a:gd name="connsiteX68" fmla="*/ 794949 w 1003876"/>
                    <a:gd name="connsiteY68" fmla="*/ 1326063 h 1516602"/>
                    <a:gd name="connsiteX69" fmla="*/ 802569 w 1003876"/>
                    <a:gd name="connsiteY69" fmla="*/ 1308918 h 1516602"/>
                    <a:gd name="connsiteX70" fmla="*/ 800664 w 1003876"/>
                    <a:gd name="connsiteY70" fmla="*/ 1284153 h 1516602"/>
                    <a:gd name="connsiteX71" fmla="*/ 798759 w 1003876"/>
                    <a:gd name="connsiteY71" fmla="*/ 1278438 h 1516602"/>
                    <a:gd name="connsiteX72" fmla="*/ 796854 w 1003876"/>
                    <a:gd name="connsiteY72" fmla="*/ 1270818 h 1516602"/>
                    <a:gd name="connsiteX73" fmla="*/ 783519 w 1003876"/>
                    <a:gd name="connsiteY73" fmla="*/ 1253673 h 1516602"/>
                    <a:gd name="connsiteX74" fmla="*/ 773994 w 1003876"/>
                    <a:gd name="connsiteY74" fmla="*/ 1247958 h 1516602"/>
                    <a:gd name="connsiteX75" fmla="*/ 648264 w 1003876"/>
                    <a:gd name="connsiteY75" fmla="*/ 1156518 h 1516602"/>
                    <a:gd name="connsiteX76" fmla="*/ 644454 w 1003876"/>
                    <a:gd name="connsiteY76" fmla="*/ 1139373 h 1516602"/>
                    <a:gd name="connsiteX77" fmla="*/ 646359 w 1003876"/>
                    <a:gd name="connsiteY77" fmla="*/ 1131753 h 1516602"/>
                    <a:gd name="connsiteX78" fmla="*/ 650169 w 1003876"/>
                    <a:gd name="connsiteY78" fmla="*/ 1114608 h 1516602"/>
                    <a:gd name="connsiteX79" fmla="*/ 653979 w 1003876"/>
                    <a:gd name="connsiteY79" fmla="*/ 1108893 h 1516602"/>
                    <a:gd name="connsiteX80" fmla="*/ 655884 w 1003876"/>
                    <a:gd name="connsiteY80" fmla="*/ 1103178 h 1516602"/>
                    <a:gd name="connsiteX81" fmla="*/ 661599 w 1003876"/>
                    <a:gd name="connsiteY81" fmla="*/ 1101273 h 1516602"/>
                    <a:gd name="connsiteX82" fmla="*/ 671124 w 1003876"/>
                    <a:gd name="connsiteY82" fmla="*/ 1089843 h 1516602"/>
                    <a:gd name="connsiteX83" fmla="*/ 724464 w 1003876"/>
                    <a:gd name="connsiteY83" fmla="*/ 1082223 h 1516602"/>
                    <a:gd name="connsiteX84" fmla="*/ 842574 w 1003876"/>
                    <a:gd name="connsiteY84" fmla="*/ 1084128 h 1516602"/>
                    <a:gd name="connsiteX85" fmla="*/ 871149 w 1003876"/>
                    <a:gd name="connsiteY85" fmla="*/ 1086033 h 1516602"/>
                    <a:gd name="connsiteX86" fmla="*/ 899724 w 1003876"/>
                    <a:gd name="connsiteY86" fmla="*/ 1091748 h 1516602"/>
                    <a:gd name="connsiteX87" fmla="*/ 922584 w 1003876"/>
                    <a:gd name="connsiteY87" fmla="*/ 1095558 h 1516602"/>
                    <a:gd name="connsiteX88" fmla="*/ 985294 w 1003876"/>
                    <a:gd name="connsiteY88" fmla="*/ 1104311 h 1516602"/>
                    <a:gd name="connsiteX89" fmla="*/ 1003378 w 1003876"/>
                    <a:gd name="connsiteY89" fmla="*/ 1065958 h 1516602"/>
                    <a:gd name="connsiteX90" fmla="*/ 970209 w 1003876"/>
                    <a:gd name="connsiteY90" fmla="*/ 1044123 h 1516602"/>
                    <a:gd name="connsiteX91" fmla="*/ 935919 w 1003876"/>
                    <a:gd name="connsiteY91" fmla="*/ 1034598 h 1516602"/>
                    <a:gd name="connsiteX92" fmla="*/ 825429 w 1003876"/>
                    <a:gd name="connsiteY92" fmla="*/ 1034598 h 1516602"/>
                    <a:gd name="connsiteX93" fmla="*/ 730179 w 1003876"/>
                    <a:gd name="connsiteY93" fmla="*/ 1038408 h 1516602"/>
                    <a:gd name="connsiteX94" fmla="*/ 669219 w 1003876"/>
                    <a:gd name="connsiteY94" fmla="*/ 1046028 h 1516602"/>
                    <a:gd name="connsiteX95" fmla="*/ 646360 w 1003876"/>
                    <a:gd name="connsiteY95" fmla="*/ 1049838 h 1516602"/>
                    <a:gd name="connsiteX96" fmla="*/ 640078 w 1003876"/>
                    <a:gd name="connsiteY96" fmla="*/ 1026051 h 1516602"/>
                    <a:gd name="connsiteX97" fmla="*/ 673029 w 1003876"/>
                    <a:gd name="connsiteY97" fmla="*/ 992688 h 1516602"/>
                    <a:gd name="connsiteX98" fmla="*/ 674934 w 1003876"/>
                    <a:gd name="connsiteY98" fmla="*/ 986973 h 1516602"/>
                    <a:gd name="connsiteX99" fmla="*/ 680649 w 1003876"/>
                    <a:gd name="connsiteY99" fmla="*/ 985068 h 1516602"/>
                    <a:gd name="connsiteX100" fmla="*/ 686364 w 1003876"/>
                    <a:gd name="connsiteY100" fmla="*/ 981258 h 1516602"/>
                    <a:gd name="connsiteX101" fmla="*/ 695889 w 1003876"/>
                    <a:gd name="connsiteY101" fmla="*/ 971733 h 1516602"/>
                    <a:gd name="connsiteX102" fmla="*/ 705414 w 1003876"/>
                    <a:gd name="connsiteY102" fmla="*/ 960303 h 1516602"/>
                    <a:gd name="connsiteX103" fmla="*/ 716844 w 1003876"/>
                    <a:gd name="connsiteY103" fmla="*/ 952683 h 1516602"/>
                    <a:gd name="connsiteX104" fmla="*/ 732084 w 1003876"/>
                    <a:gd name="connsiteY104" fmla="*/ 939348 h 1516602"/>
                    <a:gd name="connsiteX105" fmla="*/ 741609 w 1003876"/>
                    <a:gd name="connsiteY105" fmla="*/ 927918 h 1516602"/>
                    <a:gd name="connsiteX106" fmla="*/ 753039 w 1003876"/>
                    <a:gd name="connsiteY106" fmla="*/ 918393 h 1516602"/>
                    <a:gd name="connsiteX107" fmla="*/ 758754 w 1003876"/>
                    <a:gd name="connsiteY107" fmla="*/ 906963 h 1516602"/>
                    <a:gd name="connsiteX108" fmla="*/ 760659 w 1003876"/>
                    <a:gd name="connsiteY108" fmla="*/ 901248 h 1516602"/>
                    <a:gd name="connsiteX109" fmla="*/ 766374 w 1003876"/>
                    <a:gd name="connsiteY109" fmla="*/ 889818 h 1516602"/>
                    <a:gd name="connsiteX110" fmla="*/ 764469 w 1003876"/>
                    <a:gd name="connsiteY110" fmla="*/ 874578 h 1516602"/>
                    <a:gd name="connsiteX111" fmla="*/ 758754 w 1003876"/>
                    <a:gd name="connsiteY111" fmla="*/ 872673 h 1516602"/>
                    <a:gd name="connsiteX112" fmla="*/ 737799 w 1003876"/>
                    <a:gd name="connsiteY112" fmla="*/ 874578 h 1516602"/>
                    <a:gd name="connsiteX113" fmla="*/ 732084 w 1003876"/>
                    <a:gd name="connsiteY113" fmla="*/ 878388 h 1516602"/>
                    <a:gd name="connsiteX114" fmla="*/ 699699 w 1003876"/>
                    <a:gd name="connsiteY114" fmla="*/ 899343 h 1516602"/>
                    <a:gd name="connsiteX115" fmla="*/ 595181 w 1003876"/>
                    <a:gd name="connsiteY115" fmla="*/ 957831 h 1516602"/>
                    <a:gd name="connsiteX116" fmla="*/ 507294 w 1003876"/>
                    <a:gd name="connsiteY116" fmla="*/ 847908 h 1516602"/>
                    <a:gd name="connsiteX117" fmla="*/ 503484 w 1003876"/>
                    <a:gd name="connsiteY117" fmla="*/ 358323 h 1516602"/>
                    <a:gd name="connsiteX118" fmla="*/ 499674 w 1003876"/>
                    <a:gd name="connsiteY118" fmla="*/ 66858 h 1516602"/>
                    <a:gd name="connsiteX119" fmla="*/ 490149 w 1003876"/>
                    <a:gd name="connsiteY119" fmla="*/ 40188 h 1516602"/>
                    <a:gd name="connsiteX120" fmla="*/ 488244 w 1003876"/>
                    <a:gd name="connsiteY120" fmla="*/ 34473 h 1516602"/>
                    <a:gd name="connsiteX121" fmla="*/ 484434 w 1003876"/>
                    <a:gd name="connsiteY121" fmla="*/ 28758 h 1516602"/>
                    <a:gd name="connsiteX122" fmla="*/ 478719 w 1003876"/>
                    <a:gd name="connsiteY122" fmla="*/ 17328 h 1516602"/>
                    <a:gd name="connsiteX123" fmla="*/ 473004 w 1003876"/>
                    <a:gd name="connsiteY123" fmla="*/ 13518 h 1516602"/>
                    <a:gd name="connsiteX124" fmla="*/ 469194 w 1003876"/>
                    <a:gd name="connsiteY124" fmla="*/ 7803 h 1516602"/>
                    <a:gd name="connsiteX125" fmla="*/ 429189 w 1003876"/>
                    <a:gd name="connsiteY125" fmla="*/ 11613 h 1516602"/>
                    <a:gd name="connsiteX126" fmla="*/ 425379 w 1003876"/>
                    <a:gd name="connsiteY126" fmla="*/ 78288 h 1516602"/>
                    <a:gd name="connsiteX127" fmla="*/ 425379 w 1003876"/>
                    <a:gd name="connsiteY127" fmla="*/ 84003 h 1516602"/>
                    <a:gd name="connsiteX128" fmla="*/ 429189 w 1003876"/>
                    <a:gd name="connsiteY128" fmla="*/ 238308 h 1516602"/>
                    <a:gd name="connsiteX129" fmla="*/ 440619 w 1003876"/>
                    <a:gd name="connsiteY129" fmla="*/ 421188 h 1516602"/>
                    <a:gd name="connsiteX130" fmla="*/ 435265 w 1003876"/>
                    <a:gd name="connsiteY130" fmla="*/ 718368 h 1516602"/>
                    <a:gd name="connsiteX131" fmla="*/ 435059 w 1003876"/>
                    <a:gd name="connsiteY131" fmla="*/ 799046 h 1516602"/>
                    <a:gd name="connsiteX132" fmla="*/ 430322 w 1003876"/>
                    <a:gd name="connsiteY132"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51084 w 1003876"/>
                    <a:gd name="connsiteY29" fmla="*/ 1238433 h 1516602"/>
                    <a:gd name="connsiteX30" fmla="*/ 356799 w 1003876"/>
                    <a:gd name="connsiteY30" fmla="*/ 1242243 h 1516602"/>
                    <a:gd name="connsiteX31" fmla="*/ 366324 w 1003876"/>
                    <a:gd name="connsiteY31" fmla="*/ 1259388 h 1516602"/>
                    <a:gd name="connsiteX32" fmla="*/ 362514 w 1003876"/>
                    <a:gd name="connsiteY32" fmla="*/ 1286058 h 1516602"/>
                    <a:gd name="connsiteX33" fmla="*/ 358704 w 1003876"/>
                    <a:gd name="connsiteY33" fmla="*/ 1291773 h 1516602"/>
                    <a:gd name="connsiteX34" fmla="*/ 356799 w 1003876"/>
                    <a:gd name="connsiteY34" fmla="*/ 1297488 h 1516602"/>
                    <a:gd name="connsiteX35" fmla="*/ 352989 w 1003876"/>
                    <a:gd name="connsiteY35" fmla="*/ 1303203 h 1516602"/>
                    <a:gd name="connsiteX36" fmla="*/ 351084 w 1003876"/>
                    <a:gd name="connsiteY36" fmla="*/ 1308918 h 1516602"/>
                    <a:gd name="connsiteX37" fmla="*/ 347274 w 1003876"/>
                    <a:gd name="connsiteY37" fmla="*/ 1314633 h 1516602"/>
                    <a:gd name="connsiteX38" fmla="*/ 330129 w 1003876"/>
                    <a:gd name="connsiteY38" fmla="*/ 1381308 h 1516602"/>
                    <a:gd name="connsiteX39" fmla="*/ 328224 w 1003876"/>
                    <a:gd name="connsiteY39" fmla="*/ 1432743 h 1516602"/>
                    <a:gd name="connsiteX40" fmla="*/ 330129 w 1003876"/>
                    <a:gd name="connsiteY40" fmla="*/ 1457508 h 1516602"/>
                    <a:gd name="connsiteX41" fmla="*/ 332034 w 1003876"/>
                    <a:gd name="connsiteY41" fmla="*/ 1463223 h 1516602"/>
                    <a:gd name="connsiteX42" fmla="*/ 335844 w 1003876"/>
                    <a:gd name="connsiteY42" fmla="*/ 1467033 h 1516602"/>
                    <a:gd name="connsiteX43" fmla="*/ 364419 w 1003876"/>
                    <a:gd name="connsiteY43" fmla="*/ 1512753 h 1516602"/>
                    <a:gd name="connsiteX44" fmla="*/ 387279 w 1003876"/>
                    <a:gd name="connsiteY44" fmla="*/ 1514658 h 1516602"/>
                    <a:gd name="connsiteX45" fmla="*/ 392994 w 1003876"/>
                    <a:gd name="connsiteY45" fmla="*/ 1508943 h 1516602"/>
                    <a:gd name="connsiteX46" fmla="*/ 394899 w 1003876"/>
                    <a:gd name="connsiteY46" fmla="*/ 1497513 h 1516602"/>
                    <a:gd name="connsiteX47" fmla="*/ 396804 w 1003876"/>
                    <a:gd name="connsiteY47" fmla="*/ 1491798 h 1516602"/>
                    <a:gd name="connsiteX48" fmla="*/ 398709 w 1003876"/>
                    <a:gd name="connsiteY48" fmla="*/ 1474653 h 1516602"/>
                    <a:gd name="connsiteX49" fmla="*/ 400614 w 1003876"/>
                    <a:gd name="connsiteY49" fmla="*/ 1461318 h 1516602"/>
                    <a:gd name="connsiteX50" fmla="*/ 404424 w 1003876"/>
                    <a:gd name="connsiteY50" fmla="*/ 1404168 h 1516602"/>
                    <a:gd name="connsiteX51" fmla="*/ 410139 w 1003876"/>
                    <a:gd name="connsiteY51" fmla="*/ 1392738 h 1516602"/>
                    <a:gd name="connsiteX52" fmla="*/ 413949 w 1003876"/>
                    <a:gd name="connsiteY52" fmla="*/ 1379403 h 1516602"/>
                    <a:gd name="connsiteX53" fmla="*/ 415854 w 1003876"/>
                    <a:gd name="connsiteY53" fmla="*/ 1373688 h 1516602"/>
                    <a:gd name="connsiteX54" fmla="*/ 417759 w 1003876"/>
                    <a:gd name="connsiteY54" fmla="*/ 1360353 h 1516602"/>
                    <a:gd name="connsiteX55" fmla="*/ 421569 w 1003876"/>
                    <a:gd name="connsiteY55" fmla="*/ 1348923 h 1516602"/>
                    <a:gd name="connsiteX56" fmla="*/ 427284 w 1003876"/>
                    <a:gd name="connsiteY56" fmla="*/ 1335588 h 1516602"/>
                    <a:gd name="connsiteX57" fmla="*/ 467289 w 1003876"/>
                    <a:gd name="connsiteY57" fmla="*/ 1265103 h 1516602"/>
                    <a:gd name="connsiteX58" fmla="*/ 528455 w 1003876"/>
                    <a:gd name="connsiteY58" fmla="*/ 1230091 h 1516602"/>
                    <a:gd name="connsiteX59" fmla="*/ 601154 w 1003876"/>
                    <a:gd name="connsiteY59" fmla="*/ 1221700 h 1516602"/>
                    <a:gd name="connsiteX60" fmla="*/ 720654 w 1003876"/>
                    <a:gd name="connsiteY60" fmla="*/ 1316538 h 1516602"/>
                    <a:gd name="connsiteX61" fmla="*/ 733989 w 1003876"/>
                    <a:gd name="connsiteY61" fmla="*/ 1326063 h 1516602"/>
                    <a:gd name="connsiteX62" fmla="*/ 743514 w 1003876"/>
                    <a:gd name="connsiteY62" fmla="*/ 1327968 h 1516602"/>
                    <a:gd name="connsiteX63" fmla="*/ 749229 w 1003876"/>
                    <a:gd name="connsiteY63" fmla="*/ 1329873 h 1516602"/>
                    <a:gd name="connsiteX64" fmla="*/ 762564 w 1003876"/>
                    <a:gd name="connsiteY64" fmla="*/ 1335588 h 1516602"/>
                    <a:gd name="connsiteX65" fmla="*/ 777804 w 1003876"/>
                    <a:gd name="connsiteY65" fmla="*/ 1333683 h 1516602"/>
                    <a:gd name="connsiteX66" fmla="*/ 789234 w 1003876"/>
                    <a:gd name="connsiteY66" fmla="*/ 1327968 h 1516602"/>
                    <a:gd name="connsiteX67" fmla="*/ 794949 w 1003876"/>
                    <a:gd name="connsiteY67" fmla="*/ 1326063 h 1516602"/>
                    <a:gd name="connsiteX68" fmla="*/ 802569 w 1003876"/>
                    <a:gd name="connsiteY68" fmla="*/ 1308918 h 1516602"/>
                    <a:gd name="connsiteX69" fmla="*/ 800664 w 1003876"/>
                    <a:gd name="connsiteY69" fmla="*/ 1284153 h 1516602"/>
                    <a:gd name="connsiteX70" fmla="*/ 798759 w 1003876"/>
                    <a:gd name="connsiteY70" fmla="*/ 1278438 h 1516602"/>
                    <a:gd name="connsiteX71" fmla="*/ 796854 w 1003876"/>
                    <a:gd name="connsiteY71" fmla="*/ 1270818 h 1516602"/>
                    <a:gd name="connsiteX72" fmla="*/ 783519 w 1003876"/>
                    <a:gd name="connsiteY72" fmla="*/ 1253673 h 1516602"/>
                    <a:gd name="connsiteX73" fmla="*/ 773994 w 1003876"/>
                    <a:gd name="connsiteY73" fmla="*/ 1247958 h 1516602"/>
                    <a:gd name="connsiteX74" fmla="*/ 648264 w 1003876"/>
                    <a:gd name="connsiteY74" fmla="*/ 1156518 h 1516602"/>
                    <a:gd name="connsiteX75" fmla="*/ 644454 w 1003876"/>
                    <a:gd name="connsiteY75" fmla="*/ 1139373 h 1516602"/>
                    <a:gd name="connsiteX76" fmla="*/ 646359 w 1003876"/>
                    <a:gd name="connsiteY76" fmla="*/ 1131753 h 1516602"/>
                    <a:gd name="connsiteX77" fmla="*/ 650169 w 1003876"/>
                    <a:gd name="connsiteY77" fmla="*/ 1114608 h 1516602"/>
                    <a:gd name="connsiteX78" fmla="*/ 653979 w 1003876"/>
                    <a:gd name="connsiteY78" fmla="*/ 1108893 h 1516602"/>
                    <a:gd name="connsiteX79" fmla="*/ 655884 w 1003876"/>
                    <a:gd name="connsiteY79" fmla="*/ 1103178 h 1516602"/>
                    <a:gd name="connsiteX80" fmla="*/ 661599 w 1003876"/>
                    <a:gd name="connsiteY80" fmla="*/ 1101273 h 1516602"/>
                    <a:gd name="connsiteX81" fmla="*/ 671124 w 1003876"/>
                    <a:gd name="connsiteY81" fmla="*/ 1089843 h 1516602"/>
                    <a:gd name="connsiteX82" fmla="*/ 724464 w 1003876"/>
                    <a:gd name="connsiteY82" fmla="*/ 1082223 h 1516602"/>
                    <a:gd name="connsiteX83" fmla="*/ 842574 w 1003876"/>
                    <a:gd name="connsiteY83" fmla="*/ 1084128 h 1516602"/>
                    <a:gd name="connsiteX84" fmla="*/ 871149 w 1003876"/>
                    <a:gd name="connsiteY84" fmla="*/ 1086033 h 1516602"/>
                    <a:gd name="connsiteX85" fmla="*/ 899724 w 1003876"/>
                    <a:gd name="connsiteY85" fmla="*/ 1091748 h 1516602"/>
                    <a:gd name="connsiteX86" fmla="*/ 922584 w 1003876"/>
                    <a:gd name="connsiteY86" fmla="*/ 1095558 h 1516602"/>
                    <a:gd name="connsiteX87" fmla="*/ 985294 w 1003876"/>
                    <a:gd name="connsiteY87" fmla="*/ 1104311 h 1516602"/>
                    <a:gd name="connsiteX88" fmla="*/ 1003378 w 1003876"/>
                    <a:gd name="connsiteY88" fmla="*/ 1065958 h 1516602"/>
                    <a:gd name="connsiteX89" fmla="*/ 970209 w 1003876"/>
                    <a:gd name="connsiteY89" fmla="*/ 1044123 h 1516602"/>
                    <a:gd name="connsiteX90" fmla="*/ 935919 w 1003876"/>
                    <a:gd name="connsiteY90" fmla="*/ 1034598 h 1516602"/>
                    <a:gd name="connsiteX91" fmla="*/ 825429 w 1003876"/>
                    <a:gd name="connsiteY91" fmla="*/ 1034598 h 1516602"/>
                    <a:gd name="connsiteX92" fmla="*/ 730179 w 1003876"/>
                    <a:gd name="connsiteY92" fmla="*/ 1038408 h 1516602"/>
                    <a:gd name="connsiteX93" fmla="*/ 669219 w 1003876"/>
                    <a:gd name="connsiteY93" fmla="*/ 1046028 h 1516602"/>
                    <a:gd name="connsiteX94" fmla="*/ 646360 w 1003876"/>
                    <a:gd name="connsiteY94" fmla="*/ 1049838 h 1516602"/>
                    <a:gd name="connsiteX95" fmla="*/ 640078 w 1003876"/>
                    <a:gd name="connsiteY95" fmla="*/ 1026051 h 1516602"/>
                    <a:gd name="connsiteX96" fmla="*/ 673029 w 1003876"/>
                    <a:gd name="connsiteY96" fmla="*/ 992688 h 1516602"/>
                    <a:gd name="connsiteX97" fmla="*/ 674934 w 1003876"/>
                    <a:gd name="connsiteY97" fmla="*/ 986973 h 1516602"/>
                    <a:gd name="connsiteX98" fmla="*/ 680649 w 1003876"/>
                    <a:gd name="connsiteY98" fmla="*/ 985068 h 1516602"/>
                    <a:gd name="connsiteX99" fmla="*/ 686364 w 1003876"/>
                    <a:gd name="connsiteY99" fmla="*/ 981258 h 1516602"/>
                    <a:gd name="connsiteX100" fmla="*/ 695889 w 1003876"/>
                    <a:gd name="connsiteY100" fmla="*/ 971733 h 1516602"/>
                    <a:gd name="connsiteX101" fmla="*/ 705414 w 1003876"/>
                    <a:gd name="connsiteY101" fmla="*/ 960303 h 1516602"/>
                    <a:gd name="connsiteX102" fmla="*/ 716844 w 1003876"/>
                    <a:gd name="connsiteY102" fmla="*/ 952683 h 1516602"/>
                    <a:gd name="connsiteX103" fmla="*/ 732084 w 1003876"/>
                    <a:gd name="connsiteY103" fmla="*/ 939348 h 1516602"/>
                    <a:gd name="connsiteX104" fmla="*/ 741609 w 1003876"/>
                    <a:gd name="connsiteY104" fmla="*/ 927918 h 1516602"/>
                    <a:gd name="connsiteX105" fmla="*/ 753039 w 1003876"/>
                    <a:gd name="connsiteY105" fmla="*/ 918393 h 1516602"/>
                    <a:gd name="connsiteX106" fmla="*/ 758754 w 1003876"/>
                    <a:gd name="connsiteY106" fmla="*/ 906963 h 1516602"/>
                    <a:gd name="connsiteX107" fmla="*/ 760659 w 1003876"/>
                    <a:gd name="connsiteY107" fmla="*/ 901248 h 1516602"/>
                    <a:gd name="connsiteX108" fmla="*/ 766374 w 1003876"/>
                    <a:gd name="connsiteY108" fmla="*/ 889818 h 1516602"/>
                    <a:gd name="connsiteX109" fmla="*/ 764469 w 1003876"/>
                    <a:gd name="connsiteY109" fmla="*/ 874578 h 1516602"/>
                    <a:gd name="connsiteX110" fmla="*/ 758754 w 1003876"/>
                    <a:gd name="connsiteY110" fmla="*/ 872673 h 1516602"/>
                    <a:gd name="connsiteX111" fmla="*/ 737799 w 1003876"/>
                    <a:gd name="connsiteY111" fmla="*/ 874578 h 1516602"/>
                    <a:gd name="connsiteX112" fmla="*/ 732084 w 1003876"/>
                    <a:gd name="connsiteY112" fmla="*/ 878388 h 1516602"/>
                    <a:gd name="connsiteX113" fmla="*/ 699699 w 1003876"/>
                    <a:gd name="connsiteY113" fmla="*/ 899343 h 1516602"/>
                    <a:gd name="connsiteX114" fmla="*/ 595181 w 1003876"/>
                    <a:gd name="connsiteY114" fmla="*/ 957831 h 1516602"/>
                    <a:gd name="connsiteX115" fmla="*/ 507294 w 1003876"/>
                    <a:gd name="connsiteY115" fmla="*/ 847908 h 1516602"/>
                    <a:gd name="connsiteX116" fmla="*/ 503484 w 1003876"/>
                    <a:gd name="connsiteY116" fmla="*/ 358323 h 1516602"/>
                    <a:gd name="connsiteX117" fmla="*/ 499674 w 1003876"/>
                    <a:gd name="connsiteY117" fmla="*/ 66858 h 1516602"/>
                    <a:gd name="connsiteX118" fmla="*/ 490149 w 1003876"/>
                    <a:gd name="connsiteY118" fmla="*/ 40188 h 1516602"/>
                    <a:gd name="connsiteX119" fmla="*/ 488244 w 1003876"/>
                    <a:gd name="connsiteY119" fmla="*/ 34473 h 1516602"/>
                    <a:gd name="connsiteX120" fmla="*/ 484434 w 1003876"/>
                    <a:gd name="connsiteY120" fmla="*/ 28758 h 1516602"/>
                    <a:gd name="connsiteX121" fmla="*/ 478719 w 1003876"/>
                    <a:gd name="connsiteY121" fmla="*/ 17328 h 1516602"/>
                    <a:gd name="connsiteX122" fmla="*/ 473004 w 1003876"/>
                    <a:gd name="connsiteY122" fmla="*/ 13518 h 1516602"/>
                    <a:gd name="connsiteX123" fmla="*/ 469194 w 1003876"/>
                    <a:gd name="connsiteY123" fmla="*/ 7803 h 1516602"/>
                    <a:gd name="connsiteX124" fmla="*/ 429189 w 1003876"/>
                    <a:gd name="connsiteY124" fmla="*/ 11613 h 1516602"/>
                    <a:gd name="connsiteX125" fmla="*/ 425379 w 1003876"/>
                    <a:gd name="connsiteY125" fmla="*/ 78288 h 1516602"/>
                    <a:gd name="connsiteX126" fmla="*/ 425379 w 1003876"/>
                    <a:gd name="connsiteY126" fmla="*/ 84003 h 1516602"/>
                    <a:gd name="connsiteX127" fmla="*/ 429189 w 1003876"/>
                    <a:gd name="connsiteY127" fmla="*/ 238308 h 1516602"/>
                    <a:gd name="connsiteX128" fmla="*/ 440619 w 1003876"/>
                    <a:gd name="connsiteY128" fmla="*/ 421188 h 1516602"/>
                    <a:gd name="connsiteX129" fmla="*/ 435265 w 1003876"/>
                    <a:gd name="connsiteY129" fmla="*/ 718368 h 1516602"/>
                    <a:gd name="connsiteX130" fmla="*/ 435059 w 1003876"/>
                    <a:gd name="connsiteY130" fmla="*/ 799046 h 1516602"/>
                    <a:gd name="connsiteX131" fmla="*/ 430322 w 1003876"/>
                    <a:gd name="connsiteY131"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51084 w 1003876"/>
                    <a:gd name="connsiteY29" fmla="*/ 1238433 h 1516602"/>
                    <a:gd name="connsiteX30" fmla="*/ 356799 w 1003876"/>
                    <a:gd name="connsiteY30" fmla="*/ 1242243 h 1516602"/>
                    <a:gd name="connsiteX31" fmla="*/ 362514 w 1003876"/>
                    <a:gd name="connsiteY31" fmla="*/ 1286058 h 1516602"/>
                    <a:gd name="connsiteX32" fmla="*/ 358704 w 1003876"/>
                    <a:gd name="connsiteY32" fmla="*/ 1291773 h 1516602"/>
                    <a:gd name="connsiteX33" fmla="*/ 356799 w 1003876"/>
                    <a:gd name="connsiteY33" fmla="*/ 1297488 h 1516602"/>
                    <a:gd name="connsiteX34" fmla="*/ 352989 w 1003876"/>
                    <a:gd name="connsiteY34" fmla="*/ 1303203 h 1516602"/>
                    <a:gd name="connsiteX35" fmla="*/ 351084 w 1003876"/>
                    <a:gd name="connsiteY35" fmla="*/ 1308918 h 1516602"/>
                    <a:gd name="connsiteX36" fmla="*/ 347274 w 1003876"/>
                    <a:gd name="connsiteY36" fmla="*/ 1314633 h 1516602"/>
                    <a:gd name="connsiteX37" fmla="*/ 330129 w 1003876"/>
                    <a:gd name="connsiteY37" fmla="*/ 1381308 h 1516602"/>
                    <a:gd name="connsiteX38" fmla="*/ 328224 w 1003876"/>
                    <a:gd name="connsiteY38" fmla="*/ 1432743 h 1516602"/>
                    <a:gd name="connsiteX39" fmla="*/ 330129 w 1003876"/>
                    <a:gd name="connsiteY39" fmla="*/ 1457508 h 1516602"/>
                    <a:gd name="connsiteX40" fmla="*/ 332034 w 1003876"/>
                    <a:gd name="connsiteY40" fmla="*/ 1463223 h 1516602"/>
                    <a:gd name="connsiteX41" fmla="*/ 335844 w 1003876"/>
                    <a:gd name="connsiteY41" fmla="*/ 1467033 h 1516602"/>
                    <a:gd name="connsiteX42" fmla="*/ 364419 w 1003876"/>
                    <a:gd name="connsiteY42" fmla="*/ 1512753 h 1516602"/>
                    <a:gd name="connsiteX43" fmla="*/ 387279 w 1003876"/>
                    <a:gd name="connsiteY43" fmla="*/ 1514658 h 1516602"/>
                    <a:gd name="connsiteX44" fmla="*/ 392994 w 1003876"/>
                    <a:gd name="connsiteY44" fmla="*/ 1508943 h 1516602"/>
                    <a:gd name="connsiteX45" fmla="*/ 394899 w 1003876"/>
                    <a:gd name="connsiteY45" fmla="*/ 1497513 h 1516602"/>
                    <a:gd name="connsiteX46" fmla="*/ 396804 w 1003876"/>
                    <a:gd name="connsiteY46" fmla="*/ 1491798 h 1516602"/>
                    <a:gd name="connsiteX47" fmla="*/ 398709 w 1003876"/>
                    <a:gd name="connsiteY47" fmla="*/ 1474653 h 1516602"/>
                    <a:gd name="connsiteX48" fmla="*/ 400614 w 1003876"/>
                    <a:gd name="connsiteY48" fmla="*/ 1461318 h 1516602"/>
                    <a:gd name="connsiteX49" fmla="*/ 404424 w 1003876"/>
                    <a:gd name="connsiteY49" fmla="*/ 1404168 h 1516602"/>
                    <a:gd name="connsiteX50" fmla="*/ 410139 w 1003876"/>
                    <a:gd name="connsiteY50" fmla="*/ 1392738 h 1516602"/>
                    <a:gd name="connsiteX51" fmla="*/ 413949 w 1003876"/>
                    <a:gd name="connsiteY51" fmla="*/ 1379403 h 1516602"/>
                    <a:gd name="connsiteX52" fmla="*/ 415854 w 1003876"/>
                    <a:gd name="connsiteY52" fmla="*/ 1373688 h 1516602"/>
                    <a:gd name="connsiteX53" fmla="*/ 417759 w 1003876"/>
                    <a:gd name="connsiteY53" fmla="*/ 1360353 h 1516602"/>
                    <a:gd name="connsiteX54" fmla="*/ 421569 w 1003876"/>
                    <a:gd name="connsiteY54" fmla="*/ 1348923 h 1516602"/>
                    <a:gd name="connsiteX55" fmla="*/ 427284 w 1003876"/>
                    <a:gd name="connsiteY55" fmla="*/ 1335588 h 1516602"/>
                    <a:gd name="connsiteX56" fmla="*/ 467289 w 1003876"/>
                    <a:gd name="connsiteY56" fmla="*/ 1265103 h 1516602"/>
                    <a:gd name="connsiteX57" fmla="*/ 528455 w 1003876"/>
                    <a:gd name="connsiteY57" fmla="*/ 1230091 h 1516602"/>
                    <a:gd name="connsiteX58" fmla="*/ 601154 w 1003876"/>
                    <a:gd name="connsiteY58" fmla="*/ 1221700 h 1516602"/>
                    <a:gd name="connsiteX59" fmla="*/ 720654 w 1003876"/>
                    <a:gd name="connsiteY59" fmla="*/ 1316538 h 1516602"/>
                    <a:gd name="connsiteX60" fmla="*/ 733989 w 1003876"/>
                    <a:gd name="connsiteY60" fmla="*/ 1326063 h 1516602"/>
                    <a:gd name="connsiteX61" fmla="*/ 743514 w 1003876"/>
                    <a:gd name="connsiteY61" fmla="*/ 1327968 h 1516602"/>
                    <a:gd name="connsiteX62" fmla="*/ 749229 w 1003876"/>
                    <a:gd name="connsiteY62" fmla="*/ 1329873 h 1516602"/>
                    <a:gd name="connsiteX63" fmla="*/ 762564 w 1003876"/>
                    <a:gd name="connsiteY63" fmla="*/ 1335588 h 1516602"/>
                    <a:gd name="connsiteX64" fmla="*/ 777804 w 1003876"/>
                    <a:gd name="connsiteY64" fmla="*/ 1333683 h 1516602"/>
                    <a:gd name="connsiteX65" fmla="*/ 789234 w 1003876"/>
                    <a:gd name="connsiteY65" fmla="*/ 1327968 h 1516602"/>
                    <a:gd name="connsiteX66" fmla="*/ 794949 w 1003876"/>
                    <a:gd name="connsiteY66" fmla="*/ 1326063 h 1516602"/>
                    <a:gd name="connsiteX67" fmla="*/ 802569 w 1003876"/>
                    <a:gd name="connsiteY67" fmla="*/ 1308918 h 1516602"/>
                    <a:gd name="connsiteX68" fmla="*/ 800664 w 1003876"/>
                    <a:gd name="connsiteY68" fmla="*/ 1284153 h 1516602"/>
                    <a:gd name="connsiteX69" fmla="*/ 798759 w 1003876"/>
                    <a:gd name="connsiteY69" fmla="*/ 1278438 h 1516602"/>
                    <a:gd name="connsiteX70" fmla="*/ 796854 w 1003876"/>
                    <a:gd name="connsiteY70" fmla="*/ 1270818 h 1516602"/>
                    <a:gd name="connsiteX71" fmla="*/ 783519 w 1003876"/>
                    <a:gd name="connsiteY71" fmla="*/ 1253673 h 1516602"/>
                    <a:gd name="connsiteX72" fmla="*/ 773994 w 1003876"/>
                    <a:gd name="connsiteY72" fmla="*/ 1247958 h 1516602"/>
                    <a:gd name="connsiteX73" fmla="*/ 648264 w 1003876"/>
                    <a:gd name="connsiteY73" fmla="*/ 1156518 h 1516602"/>
                    <a:gd name="connsiteX74" fmla="*/ 644454 w 1003876"/>
                    <a:gd name="connsiteY74" fmla="*/ 1139373 h 1516602"/>
                    <a:gd name="connsiteX75" fmla="*/ 646359 w 1003876"/>
                    <a:gd name="connsiteY75" fmla="*/ 1131753 h 1516602"/>
                    <a:gd name="connsiteX76" fmla="*/ 650169 w 1003876"/>
                    <a:gd name="connsiteY76" fmla="*/ 1114608 h 1516602"/>
                    <a:gd name="connsiteX77" fmla="*/ 653979 w 1003876"/>
                    <a:gd name="connsiteY77" fmla="*/ 1108893 h 1516602"/>
                    <a:gd name="connsiteX78" fmla="*/ 655884 w 1003876"/>
                    <a:gd name="connsiteY78" fmla="*/ 1103178 h 1516602"/>
                    <a:gd name="connsiteX79" fmla="*/ 661599 w 1003876"/>
                    <a:gd name="connsiteY79" fmla="*/ 1101273 h 1516602"/>
                    <a:gd name="connsiteX80" fmla="*/ 671124 w 1003876"/>
                    <a:gd name="connsiteY80" fmla="*/ 1089843 h 1516602"/>
                    <a:gd name="connsiteX81" fmla="*/ 724464 w 1003876"/>
                    <a:gd name="connsiteY81" fmla="*/ 1082223 h 1516602"/>
                    <a:gd name="connsiteX82" fmla="*/ 842574 w 1003876"/>
                    <a:gd name="connsiteY82" fmla="*/ 1084128 h 1516602"/>
                    <a:gd name="connsiteX83" fmla="*/ 871149 w 1003876"/>
                    <a:gd name="connsiteY83" fmla="*/ 1086033 h 1516602"/>
                    <a:gd name="connsiteX84" fmla="*/ 899724 w 1003876"/>
                    <a:gd name="connsiteY84" fmla="*/ 1091748 h 1516602"/>
                    <a:gd name="connsiteX85" fmla="*/ 922584 w 1003876"/>
                    <a:gd name="connsiteY85" fmla="*/ 1095558 h 1516602"/>
                    <a:gd name="connsiteX86" fmla="*/ 985294 w 1003876"/>
                    <a:gd name="connsiteY86" fmla="*/ 1104311 h 1516602"/>
                    <a:gd name="connsiteX87" fmla="*/ 1003378 w 1003876"/>
                    <a:gd name="connsiteY87" fmla="*/ 1065958 h 1516602"/>
                    <a:gd name="connsiteX88" fmla="*/ 970209 w 1003876"/>
                    <a:gd name="connsiteY88" fmla="*/ 1044123 h 1516602"/>
                    <a:gd name="connsiteX89" fmla="*/ 935919 w 1003876"/>
                    <a:gd name="connsiteY89" fmla="*/ 1034598 h 1516602"/>
                    <a:gd name="connsiteX90" fmla="*/ 825429 w 1003876"/>
                    <a:gd name="connsiteY90" fmla="*/ 1034598 h 1516602"/>
                    <a:gd name="connsiteX91" fmla="*/ 730179 w 1003876"/>
                    <a:gd name="connsiteY91" fmla="*/ 1038408 h 1516602"/>
                    <a:gd name="connsiteX92" fmla="*/ 669219 w 1003876"/>
                    <a:gd name="connsiteY92" fmla="*/ 1046028 h 1516602"/>
                    <a:gd name="connsiteX93" fmla="*/ 646360 w 1003876"/>
                    <a:gd name="connsiteY93" fmla="*/ 1049838 h 1516602"/>
                    <a:gd name="connsiteX94" fmla="*/ 640078 w 1003876"/>
                    <a:gd name="connsiteY94" fmla="*/ 1026051 h 1516602"/>
                    <a:gd name="connsiteX95" fmla="*/ 673029 w 1003876"/>
                    <a:gd name="connsiteY95" fmla="*/ 992688 h 1516602"/>
                    <a:gd name="connsiteX96" fmla="*/ 674934 w 1003876"/>
                    <a:gd name="connsiteY96" fmla="*/ 986973 h 1516602"/>
                    <a:gd name="connsiteX97" fmla="*/ 680649 w 1003876"/>
                    <a:gd name="connsiteY97" fmla="*/ 985068 h 1516602"/>
                    <a:gd name="connsiteX98" fmla="*/ 686364 w 1003876"/>
                    <a:gd name="connsiteY98" fmla="*/ 981258 h 1516602"/>
                    <a:gd name="connsiteX99" fmla="*/ 695889 w 1003876"/>
                    <a:gd name="connsiteY99" fmla="*/ 971733 h 1516602"/>
                    <a:gd name="connsiteX100" fmla="*/ 705414 w 1003876"/>
                    <a:gd name="connsiteY100" fmla="*/ 960303 h 1516602"/>
                    <a:gd name="connsiteX101" fmla="*/ 716844 w 1003876"/>
                    <a:gd name="connsiteY101" fmla="*/ 952683 h 1516602"/>
                    <a:gd name="connsiteX102" fmla="*/ 732084 w 1003876"/>
                    <a:gd name="connsiteY102" fmla="*/ 939348 h 1516602"/>
                    <a:gd name="connsiteX103" fmla="*/ 741609 w 1003876"/>
                    <a:gd name="connsiteY103" fmla="*/ 927918 h 1516602"/>
                    <a:gd name="connsiteX104" fmla="*/ 753039 w 1003876"/>
                    <a:gd name="connsiteY104" fmla="*/ 918393 h 1516602"/>
                    <a:gd name="connsiteX105" fmla="*/ 758754 w 1003876"/>
                    <a:gd name="connsiteY105" fmla="*/ 906963 h 1516602"/>
                    <a:gd name="connsiteX106" fmla="*/ 760659 w 1003876"/>
                    <a:gd name="connsiteY106" fmla="*/ 901248 h 1516602"/>
                    <a:gd name="connsiteX107" fmla="*/ 766374 w 1003876"/>
                    <a:gd name="connsiteY107" fmla="*/ 889818 h 1516602"/>
                    <a:gd name="connsiteX108" fmla="*/ 764469 w 1003876"/>
                    <a:gd name="connsiteY108" fmla="*/ 874578 h 1516602"/>
                    <a:gd name="connsiteX109" fmla="*/ 758754 w 1003876"/>
                    <a:gd name="connsiteY109" fmla="*/ 872673 h 1516602"/>
                    <a:gd name="connsiteX110" fmla="*/ 737799 w 1003876"/>
                    <a:gd name="connsiteY110" fmla="*/ 874578 h 1516602"/>
                    <a:gd name="connsiteX111" fmla="*/ 732084 w 1003876"/>
                    <a:gd name="connsiteY111" fmla="*/ 878388 h 1516602"/>
                    <a:gd name="connsiteX112" fmla="*/ 699699 w 1003876"/>
                    <a:gd name="connsiteY112" fmla="*/ 899343 h 1516602"/>
                    <a:gd name="connsiteX113" fmla="*/ 595181 w 1003876"/>
                    <a:gd name="connsiteY113" fmla="*/ 957831 h 1516602"/>
                    <a:gd name="connsiteX114" fmla="*/ 507294 w 1003876"/>
                    <a:gd name="connsiteY114" fmla="*/ 847908 h 1516602"/>
                    <a:gd name="connsiteX115" fmla="*/ 503484 w 1003876"/>
                    <a:gd name="connsiteY115" fmla="*/ 358323 h 1516602"/>
                    <a:gd name="connsiteX116" fmla="*/ 499674 w 1003876"/>
                    <a:gd name="connsiteY116" fmla="*/ 66858 h 1516602"/>
                    <a:gd name="connsiteX117" fmla="*/ 490149 w 1003876"/>
                    <a:gd name="connsiteY117" fmla="*/ 40188 h 1516602"/>
                    <a:gd name="connsiteX118" fmla="*/ 488244 w 1003876"/>
                    <a:gd name="connsiteY118" fmla="*/ 34473 h 1516602"/>
                    <a:gd name="connsiteX119" fmla="*/ 484434 w 1003876"/>
                    <a:gd name="connsiteY119" fmla="*/ 28758 h 1516602"/>
                    <a:gd name="connsiteX120" fmla="*/ 478719 w 1003876"/>
                    <a:gd name="connsiteY120" fmla="*/ 17328 h 1516602"/>
                    <a:gd name="connsiteX121" fmla="*/ 473004 w 1003876"/>
                    <a:gd name="connsiteY121" fmla="*/ 13518 h 1516602"/>
                    <a:gd name="connsiteX122" fmla="*/ 469194 w 1003876"/>
                    <a:gd name="connsiteY122" fmla="*/ 7803 h 1516602"/>
                    <a:gd name="connsiteX123" fmla="*/ 429189 w 1003876"/>
                    <a:gd name="connsiteY123" fmla="*/ 11613 h 1516602"/>
                    <a:gd name="connsiteX124" fmla="*/ 425379 w 1003876"/>
                    <a:gd name="connsiteY124" fmla="*/ 78288 h 1516602"/>
                    <a:gd name="connsiteX125" fmla="*/ 425379 w 1003876"/>
                    <a:gd name="connsiteY125" fmla="*/ 84003 h 1516602"/>
                    <a:gd name="connsiteX126" fmla="*/ 429189 w 1003876"/>
                    <a:gd name="connsiteY126" fmla="*/ 238308 h 1516602"/>
                    <a:gd name="connsiteX127" fmla="*/ 440619 w 1003876"/>
                    <a:gd name="connsiteY127" fmla="*/ 421188 h 1516602"/>
                    <a:gd name="connsiteX128" fmla="*/ 435265 w 1003876"/>
                    <a:gd name="connsiteY128" fmla="*/ 718368 h 1516602"/>
                    <a:gd name="connsiteX129" fmla="*/ 435059 w 1003876"/>
                    <a:gd name="connsiteY129" fmla="*/ 799046 h 1516602"/>
                    <a:gd name="connsiteX130" fmla="*/ 430322 w 1003876"/>
                    <a:gd name="connsiteY130"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51084 w 1003876"/>
                    <a:gd name="connsiteY29" fmla="*/ 1238433 h 1516602"/>
                    <a:gd name="connsiteX30" fmla="*/ 362514 w 1003876"/>
                    <a:gd name="connsiteY30" fmla="*/ 1286058 h 1516602"/>
                    <a:gd name="connsiteX31" fmla="*/ 358704 w 1003876"/>
                    <a:gd name="connsiteY31" fmla="*/ 1291773 h 1516602"/>
                    <a:gd name="connsiteX32" fmla="*/ 356799 w 1003876"/>
                    <a:gd name="connsiteY32" fmla="*/ 1297488 h 1516602"/>
                    <a:gd name="connsiteX33" fmla="*/ 352989 w 1003876"/>
                    <a:gd name="connsiteY33" fmla="*/ 1303203 h 1516602"/>
                    <a:gd name="connsiteX34" fmla="*/ 351084 w 1003876"/>
                    <a:gd name="connsiteY34" fmla="*/ 1308918 h 1516602"/>
                    <a:gd name="connsiteX35" fmla="*/ 347274 w 1003876"/>
                    <a:gd name="connsiteY35" fmla="*/ 1314633 h 1516602"/>
                    <a:gd name="connsiteX36" fmla="*/ 330129 w 1003876"/>
                    <a:gd name="connsiteY36" fmla="*/ 1381308 h 1516602"/>
                    <a:gd name="connsiteX37" fmla="*/ 328224 w 1003876"/>
                    <a:gd name="connsiteY37" fmla="*/ 1432743 h 1516602"/>
                    <a:gd name="connsiteX38" fmla="*/ 330129 w 1003876"/>
                    <a:gd name="connsiteY38" fmla="*/ 1457508 h 1516602"/>
                    <a:gd name="connsiteX39" fmla="*/ 332034 w 1003876"/>
                    <a:gd name="connsiteY39" fmla="*/ 1463223 h 1516602"/>
                    <a:gd name="connsiteX40" fmla="*/ 335844 w 1003876"/>
                    <a:gd name="connsiteY40" fmla="*/ 1467033 h 1516602"/>
                    <a:gd name="connsiteX41" fmla="*/ 364419 w 1003876"/>
                    <a:gd name="connsiteY41" fmla="*/ 1512753 h 1516602"/>
                    <a:gd name="connsiteX42" fmla="*/ 387279 w 1003876"/>
                    <a:gd name="connsiteY42" fmla="*/ 1514658 h 1516602"/>
                    <a:gd name="connsiteX43" fmla="*/ 392994 w 1003876"/>
                    <a:gd name="connsiteY43" fmla="*/ 1508943 h 1516602"/>
                    <a:gd name="connsiteX44" fmla="*/ 394899 w 1003876"/>
                    <a:gd name="connsiteY44" fmla="*/ 1497513 h 1516602"/>
                    <a:gd name="connsiteX45" fmla="*/ 396804 w 1003876"/>
                    <a:gd name="connsiteY45" fmla="*/ 1491798 h 1516602"/>
                    <a:gd name="connsiteX46" fmla="*/ 398709 w 1003876"/>
                    <a:gd name="connsiteY46" fmla="*/ 1474653 h 1516602"/>
                    <a:gd name="connsiteX47" fmla="*/ 400614 w 1003876"/>
                    <a:gd name="connsiteY47" fmla="*/ 1461318 h 1516602"/>
                    <a:gd name="connsiteX48" fmla="*/ 404424 w 1003876"/>
                    <a:gd name="connsiteY48" fmla="*/ 1404168 h 1516602"/>
                    <a:gd name="connsiteX49" fmla="*/ 410139 w 1003876"/>
                    <a:gd name="connsiteY49" fmla="*/ 1392738 h 1516602"/>
                    <a:gd name="connsiteX50" fmla="*/ 413949 w 1003876"/>
                    <a:gd name="connsiteY50" fmla="*/ 1379403 h 1516602"/>
                    <a:gd name="connsiteX51" fmla="*/ 415854 w 1003876"/>
                    <a:gd name="connsiteY51" fmla="*/ 1373688 h 1516602"/>
                    <a:gd name="connsiteX52" fmla="*/ 417759 w 1003876"/>
                    <a:gd name="connsiteY52" fmla="*/ 1360353 h 1516602"/>
                    <a:gd name="connsiteX53" fmla="*/ 421569 w 1003876"/>
                    <a:gd name="connsiteY53" fmla="*/ 1348923 h 1516602"/>
                    <a:gd name="connsiteX54" fmla="*/ 427284 w 1003876"/>
                    <a:gd name="connsiteY54" fmla="*/ 1335588 h 1516602"/>
                    <a:gd name="connsiteX55" fmla="*/ 467289 w 1003876"/>
                    <a:gd name="connsiteY55" fmla="*/ 1265103 h 1516602"/>
                    <a:gd name="connsiteX56" fmla="*/ 528455 w 1003876"/>
                    <a:gd name="connsiteY56" fmla="*/ 1230091 h 1516602"/>
                    <a:gd name="connsiteX57" fmla="*/ 601154 w 1003876"/>
                    <a:gd name="connsiteY57" fmla="*/ 1221700 h 1516602"/>
                    <a:gd name="connsiteX58" fmla="*/ 720654 w 1003876"/>
                    <a:gd name="connsiteY58" fmla="*/ 1316538 h 1516602"/>
                    <a:gd name="connsiteX59" fmla="*/ 733989 w 1003876"/>
                    <a:gd name="connsiteY59" fmla="*/ 1326063 h 1516602"/>
                    <a:gd name="connsiteX60" fmla="*/ 743514 w 1003876"/>
                    <a:gd name="connsiteY60" fmla="*/ 1327968 h 1516602"/>
                    <a:gd name="connsiteX61" fmla="*/ 749229 w 1003876"/>
                    <a:gd name="connsiteY61" fmla="*/ 1329873 h 1516602"/>
                    <a:gd name="connsiteX62" fmla="*/ 762564 w 1003876"/>
                    <a:gd name="connsiteY62" fmla="*/ 1335588 h 1516602"/>
                    <a:gd name="connsiteX63" fmla="*/ 777804 w 1003876"/>
                    <a:gd name="connsiteY63" fmla="*/ 1333683 h 1516602"/>
                    <a:gd name="connsiteX64" fmla="*/ 789234 w 1003876"/>
                    <a:gd name="connsiteY64" fmla="*/ 1327968 h 1516602"/>
                    <a:gd name="connsiteX65" fmla="*/ 794949 w 1003876"/>
                    <a:gd name="connsiteY65" fmla="*/ 1326063 h 1516602"/>
                    <a:gd name="connsiteX66" fmla="*/ 802569 w 1003876"/>
                    <a:gd name="connsiteY66" fmla="*/ 1308918 h 1516602"/>
                    <a:gd name="connsiteX67" fmla="*/ 800664 w 1003876"/>
                    <a:gd name="connsiteY67" fmla="*/ 1284153 h 1516602"/>
                    <a:gd name="connsiteX68" fmla="*/ 798759 w 1003876"/>
                    <a:gd name="connsiteY68" fmla="*/ 1278438 h 1516602"/>
                    <a:gd name="connsiteX69" fmla="*/ 796854 w 1003876"/>
                    <a:gd name="connsiteY69" fmla="*/ 1270818 h 1516602"/>
                    <a:gd name="connsiteX70" fmla="*/ 783519 w 1003876"/>
                    <a:gd name="connsiteY70" fmla="*/ 1253673 h 1516602"/>
                    <a:gd name="connsiteX71" fmla="*/ 773994 w 1003876"/>
                    <a:gd name="connsiteY71" fmla="*/ 1247958 h 1516602"/>
                    <a:gd name="connsiteX72" fmla="*/ 648264 w 1003876"/>
                    <a:gd name="connsiteY72" fmla="*/ 1156518 h 1516602"/>
                    <a:gd name="connsiteX73" fmla="*/ 644454 w 1003876"/>
                    <a:gd name="connsiteY73" fmla="*/ 1139373 h 1516602"/>
                    <a:gd name="connsiteX74" fmla="*/ 646359 w 1003876"/>
                    <a:gd name="connsiteY74" fmla="*/ 1131753 h 1516602"/>
                    <a:gd name="connsiteX75" fmla="*/ 650169 w 1003876"/>
                    <a:gd name="connsiteY75" fmla="*/ 1114608 h 1516602"/>
                    <a:gd name="connsiteX76" fmla="*/ 653979 w 1003876"/>
                    <a:gd name="connsiteY76" fmla="*/ 1108893 h 1516602"/>
                    <a:gd name="connsiteX77" fmla="*/ 655884 w 1003876"/>
                    <a:gd name="connsiteY77" fmla="*/ 1103178 h 1516602"/>
                    <a:gd name="connsiteX78" fmla="*/ 661599 w 1003876"/>
                    <a:gd name="connsiteY78" fmla="*/ 1101273 h 1516602"/>
                    <a:gd name="connsiteX79" fmla="*/ 671124 w 1003876"/>
                    <a:gd name="connsiteY79" fmla="*/ 1089843 h 1516602"/>
                    <a:gd name="connsiteX80" fmla="*/ 724464 w 1003876"/>
                    <a:gd name="connsiteY80" fmla="*/ 1082223 h 1516602"/>
                    <a:gd name="connsiteX81" fmla="*/ 842574 w 1003876"/>
                    <a:gd name="connsiteY81" fmla="*/ 1084128 h 1516602"/>
                    <a:gd name="connsiteX82" fmla="*/ 871149 w 1003876"/>
                    <a:gd name="connsiteY82" fmla="*/ 1086033 h 1516602"/>
                    <a:gd name="connsiteX83" fmla="*/ 899724 w 1003876"/>
                    <a:gd name="connsiteY83" fmla="*/ 1091748 h 1516602"/>
                    <a:gd name="connsiteX84" fmla="*/ 922584 w 1003876"/>
                    <a:gd name="connsiteY84" fmla="*/ 1095558 h 1516602"/>
                    <a:gd name="connsiteX85" fmla="*/ 985294 w 1003876"/>
                    <a:gd name="connsiteY85" fmla="*/ 1104311 h 1516602"/>
                    <a:gd name="connsiteX86" fmla="*/ 1003378 w 1003876"/>
                    <a:gd name="connsiteY86" fmla="*/ 1065958 h 1516602"/>
                    <a:gd name="connsiteX87" fmla="*/ 970209 w 1003876"/>
                    <a:gd name="connsiteY87" fmla="*/ 1044123 h 1516602"/>
                    <a:gd name="connsiteX88" fmla="*/ 935919 w 1003876"/>
                    <a:gd name="connsiteY88" fmla="*/ 1034598 h 1516602"/>
                    <a:gd name="connsiteX89" fmla="*/ 825429 w 1003876"/>
                    <a:gd name="connsiteY89" fmla="*/ 1034598 h 1516602"/>
                    <a:gd name="connsiteX90" fmla="*/ 730179 w 1003876"/>
                    <a:gd name="connsiteY90" fmla="*/ 1038408 h 1516602"/>
                    <a:gd name="connsiteX91" fmla="*/ 669219 w 1003876"/>
                    <a:gd name="connsiteY91" fmla="*/ 1046028 h 1516602"/>
                    <a:gd name="connsiteX92" fmla="*/ 646360 w 1003876"/>
                    <a:gd name="connsiteY92" fmla="*/ 1049838 h 1516602"/>
                    <a:gd name="connsiteX93" fmla="*/ 640078 w 1003876"/>
                    <a:gd name="connsiteY93" fmla="*/ 1026051 h 1516602"/>
                    <a:gd name="connsiteX94" fmla="*/ 673029 w 1003876"/>
                    <a:gd name="connsiteY94" fmla="*/ 992688 h 1516602"/>
                    <a:gd name="connsiteX95" fmla="*/ 674934 w 1003876"/>
                    <a:gd name="connsiteY95" fmla="*/ 986973 h 1516602"/>
                    <a:gd name="connsiteX96" fmla="*/ 680649 w 1003876"/>
                    <a:gd name="connsiteY96" fmla="*/ 985068 h 1516602"/>
                    <a:gd name="connsiteX97" fmla="*/ 686364 w 1003876"/>
                    <a:gd name="connsiteY97" fmla="*/ 981258 h 1516602"/>
                    <a:gd name="connsiteX98" fmla="*/ 695889 w 1003876"/>
                    <a:gd name="connsiteY98" fmla="*/ 971733 h 1516602"/>
                    <a:gd name="connsiteX99" fmla="*/ 705414 w 1003876"/>
                    <a:gd name="connsiteY99" fmla="*/ 960303 h 1516602"/>
                    <a:gd name="connsiteX100" fmla="*/ 716844 w 1003876"/>
                    <a:gd name="connsiteY100" fmla="*/ 952683 h 1516602"/>
                    <a:gd name="connsiteX101" fmla="*/ 732084 w 1003876"/>
                    <a:gd name="connsiteY101" fmla="*/ 939348 h 1516602"/>
                    <a:gd name="connsiteX102" fmla="*/ 741609 w 1003876"/>
                    <a:gd name="connsiteY102" fmla="*/ 927918 h 1516602"/>
                    <a:gd name="connsiteX103" fmla="*/ 753039 w 1003876"/>
                    <a:gd name="connsiteY103" fmla="*/ 918393 h 1516602"/>
                    <a:gd name="connsiteX104" fmla="*/ 758754 w 1003876"/>
                    <a:gd name="connsiteY104" fmla="*/ 906963 h 1516602"/>
                    <a:gd name="connsiteX105" fmla="*/ 760659 w 1003876"/>
                    <a:gd name="connsiteY105" fmla="*/ 901248 h 1516602"/>
                    <a:gd name="connsiteX106" fmla="*/ 766374 w 1003876"/>
                    <a:gd name="connsiteY106" fmla="*/ 889818 h 1516602"/>
                    <a:gd name="connsiteX107" fmla="*/ 764469 w 1003876"/>
                    <a:gd name="connsiteY107" fmla="*/ 874578 h 1516602"/>
                    <a:gd name="connsiteX108" fmla="*/ 758754 w 1003876"/>
                    <a:gd name="connsiteY108" fmla="*/ 872673 h 1516602"/>
                    <a:gd name="connsiteX109" fmla="*/ 737799 w 1003876"/>
                    <a:gd name="connsiteY109" fmla="*/ 874578 h 1516602"/>
                    <a:gd name="connsiteX110" fmla="*/ 732084 w 1003876"/>
                    <a:gd name="connsiteY110" fmla="*/ 878388 h 1516602"/>
                    <a:gd name="connsiteX111" fmla="*/ 699699 w 1003876"/>
                    <a:gd name="connsiteY111" fmla="*/ 899343 h 1516602"/>
                    <a:gd name="connsiteX112" fmla="*/ 595181 w 1003876"/>
                    <a:gd name="connsiteY112" fmla="*/ 957831 h 1516602"/>
                    <a:gd name="connsiteX113" fmla="*/ 507294 w 1003876"/>
                    <a:gd name="connsiteY113" fmla="*/ 847908 h 1516602"/>
                    <a:gd name="connsiteX114" fmla="*/ 503484 w 1003876"/>
                    <a:gd name="connsiteY114" fmla="*/ 358323 h 1516602"/>
                    <a:gd name="connsiteX115" fmla="*/ 499674 w 1003876"/>
                    <a:gd name="connsiteY115" fmla="*/ 66858 h 1516602"/>
                    <a:gd name="connsiteX116" fmla="*/ 490149 w 1003876"/>
                    <a:gd name="connsiteY116" fmla="*/ 40188 h 1516602"/>
                    <a:gd name="connsiteX117" fmla="*/ 488244 w 1003876"/>
                    <a:gd name="connsiteY117" fmla="*/ 34473 h 1516602"/>
                    <a:gd name="connsiteX118" fmla="*/ 484434 w 1003876"/>
                    <a:gd name="connsiteY118" fmla="*/ 28758 h 1516602"/>
                    <a:gd name="connsiteX119" fmla="*/ 478719 w 1003876"/>
                    <a:gd name="connsiteY119" fmla="*/ 17328 h 1516602"/>
                    <a:gd name="connsiteX120" fmla="*/ 473004 w 1003876"/>
                    <a:gd name="connsiteY120" fmla="*/ 13518 h 1516602"/>
                    <a:gd name="connsiteX121" fmla="*/ 469194 w 1003876"/>
                    <a:gd name="connsiteY121" fmla="*/ 7803 h 1516602"/>
                    <a:gd name="connsiteX122" fmla="*/ 429189 w 1003876"/>
                    <a:gd name="connsiteY122" fmla="*/ 11613 h 1516602"/>
                    <a:gd name="connsiteX123" fmla="*/ 425379 w 1003876"/>
                    <a:gd name="connsiteY123" fmla="*/ 78288 h 1516602"/>
                    <a:gd name="connsiteX124" fmla="*/ 425379 w 1003876"/>
                    <a:gd name="connsiteY124" fmla="*/ 84003 h 1516602"/>
                    <a:gd name="connsiteX125" fmla="*/ 429189 w 1003876"/>
                    <a:gd name="connsiteY125" fmla="*/ 238308 h 1516602"/>
                    <a:gd name="connsiteX126" fmla="*/ 440619 w 1003876"/>
                    <a:gd name="connsiteY126" fmla="*/ 421188 h 1516602"/>
                    <a:gd name="connsiteX127" fmla="*/ 435265 w 1003876"/>
                    <a:gd name="connsiteY127" fmla="*/ 718368 h 1516602"/>
                    <a:gd name="connsiteX128" fmla="*/ 435059 w 1003876"/>
                    <a:gd name="connsiteY128" fmla="*/ 799046 h 1516602"/>
                    <a:gd name="connsiteX129" fmla="*/ 430322 w 1003876"/>
                    <a:gd name="connsiteY129"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56799 w 1003876"/>
                    <a:gd name="connsiteY32" fmla="*/ 1297488 h 1516602"/>
                    <a:gd name="connsiteX33" fmla="*/ 352989 w 1003876"/>
                    <a:gd name="connsiteY33" fmla="*/ 1303203 h 1516602"/>
                    <a:gd name="connsiteX34" fmla="*/ 351084 w 1003876"/>
                    <a:gd name="connsiteY34" fmla="*/ 1308918 h 1516602"/>
                    <a:gd name="connsiteX35" fmla="*/ 347274 w 1003876"/>
                    <a:gd name="connsiteY35" fmla="*/ 1314633 h 1516602"/>
                    <a:gd name="connsiteX36" fmla="*/ 330129 w 1003876"/>
                    <a:gd name="connsiteY36" fmla="*/ 1381308 h 1516602"/>
                    <a:gd name="connsiteX37" fmla="*/ 328224 w 1003876"/>
                    <a:gd name="connsiteY37" fmla="*/ 1432743 h 1516602"/>
                    <a:gd name="connsiteX38" fmla="*/ 330129 w 1003876"/>
                    <a:gd name="connsiteY38" fmla="*/ 1457508 h 1516602"/>
                    <a:gd name="connsiteX39" fmla="*/ 332034 w 1003876"/>
                    <a:gd name="connsiteY39" fmla="*/ 1463223 h 1516602"/>
                    <a:gd name="connsiteX40" fmla="*/ 335844 w 1003876"/>
                    <a:gd name="connsiteY40" fmla="*/ 1467033 h 1516602"/>
                    <a:gd name="connsiteX41" fmla="*/ 364419 w 1003876"/>
                    <a:gd name="connsiteY41" fmla="*/ 1512753 h 1516602"/>
                    <a:gd name="connsiteX42" fmla="*/ 387279 w 1003876"/>
                    <a:gd name="connsiteY42" fmla="*/ 1514658 h 1516602"/>
                    <a:gd name="connsiteX43" fmla="*/ 392994 w 1003876"/>
                    <a:gd name="connsiteY43" fmla="*/ 1508943 h 1516602"/>
                    <a:gd name="connsiteX44" fmla="*/ 394899 w 1003876"/>
                    <a:gd name="connsiteY44" fmla="*/ 1497513 h 1516602"/>
                    <a:gd name="connsiteX45" fmla="*/ 396804 w 1003876"/>
                    <a:gd name="connsiteY45" fmla="*/ 1491798 h 1516602"/>
                    <a:gd name="connsiteX46" fmla="*/ 398709 w 1003876"/>
                    <a:gd name="connsiteY46" fmla="*/ 1474653 h 1516602"/>
                    <a:gd name="connsiteX47" fmla="*/ 400614 w 1003876"/>
                    <a:gd name="connsiteY47" fmla="*/ 1461318 h 1516602"/>
                    <a:gd name="connsiteX48" fmla="*/ 404424 w 1003876"/>
                    <a:gd name="connsiteY48" fmla="*/ 1404168 h 1516602"/>
                    <a:gd name="connsiteX49" fmla="*/ 410139 w 1003876"/>
                    <a:gd name="connsiteY49" fmla="*/ 1392738 h 1516602"/>
                    <a:gd name="connsiteX50" fmla="*/ 413949 w 1003876"/>
                    <a:gd name="connsiteY50" fmla="*/ 1379403 h 1516602"/>
                    <a:gd name="connsiteX51" fmla="*/ 415854 w 1003876"/>
                    <a:gd name="connsiteY51" fmla="*/ 1373688 h 1516602"/>
                    <a:gd name="connsiteX52" fmla="*/ 417759 w 1003876"/>
                    <a:gd name="connsiteY52" fmla="*/ 1360353 h 1516602"/>
                    <a:gd name="connsiteX53" fmla="*/ 421569 w 1003876"/>
                    <a:gd name="connsiteY53" fmla="*/ 1348923 h 1516602"/>
                    <a:gd name="connsiteX54" fmla="*/ 427284 w 1003876"/>
                    <a:gd name="connsiteY54" fmla="*/ 1335588 h 1516602"/>
                    <a:gd name="connsiteX55" fmla="*/ 467289 w 1003876"/>
                    <a:gd name="connsiteY55" fmla="*/ 1265103 h 1516602"/>
                    <a:gd name="connsiteX56" fmla="*/ 528455 w 1003876"/>
                    <a:gd name="connsiteY56" fmla="*/ 1230091 h 1516602"/>
                    <a:gd name="connsiteX57" fmla="*/ 601154 w 1003876"/>
                    <a:gd name="connsiteY57" fmla="*/ 1221700 h 1516602"/>
                    <a:gd name="connsiteX58" fmla="*/ 720654 w 1003876"/>
                    <a:gd name="connsiteY58" fmla="*/ 1316538 h 1516602"/>
                    <a:gd name="connsiteX59" fmla="*/ 733989 w 1003876"/>
                    <a:gd name="connsiteY59" fmla="*/ 1326063 h 1516602"/>
                    <a:gd name="connsiteX60" fmla="*/ 743514 w 1003876"/>
                    <a:gd name="connsiteY60" fmla="*/ 1327968 h 1516602"/>
                    <a:gd name="connsiteX61" fmla="*/ 749229 w 1003876"/>
                    <a:gd name="connsiteY61" fmla="*/ 1329873 h 1516602"/>
                    <a:gd name="connsiteX62" fmla="*/ 762564 w 1003876"/>
                    <a:gd name="connsiteY62" fmla="*/ 1335588 h 1516602"/>
                    <a:gd name="connsiteX63" fmla="*/ 777804 w 1003876"/>
                    <a:gd name="connsiteY63" fmla="*/ 1333683 h 1516602"/>
                    <a:gd name="connsiteX64" fmla="*/ 789234 w 1003876"/>
                    <a:gd name="connsiteY64" fmla="*/ 1327968 h 1516602"/>
                    <a:gd name="connsiteX65" fmla="*/ 794949 w 1003876"/>
                    <a:gd name="connsiteY65" fmla="*/ 1326063 h 1516602"/>
                    <a:gd name="connsiteX66" fmla="*/ 802569 w 1003876"/>
                    <a:gd name="connsiteY66" fmla="*/ 1308918 h 1516602"/>
                    <a:gd name="connsiteX67" fmla="*/ 800664 w 1003876"/>
                    <a:gd name="connsiteY67" fmla="*/ 1284153 h 1516602"/>
                    <a:gd name="connsiteX68" fmla="*/ 798759 w 1003876"/>
                    <a:gd name="connsiteY68" fmla="*/ 1278438 h 1516602"/>
                    <a:gd name="connsiteX69" fmla="*/ 796854 w 1003876"/>
                    <a:gd name="connsiteY69" fmla="*/ 1270818 h 1516602"/>
                    <a:gd name="connsiteX70" fmla="*/ 783519 w 1003876"/>
                    <a:gd name="connsiteY70" fmla="*/ 1253673 h 1516602"/>
                    <a:gd name="connsiteX71" fmla="*/ 773994 w 1003876"/>
                    <a:gd name="connsiteY71" fmla="*/ 1247958 h 1516602"/>
                    <a:gd name="connsiteX72" fmla="*/ 648264 w 1003876"/>
                    <a:gd name="connsiteY72" fmla="*/ 1156518 h 1516602"/>
                    <a:gd name="connsiteX73" fmla="*/ 644454 w 1003876"/>
                    <a:gd name="connsiteY73" fmla="*/ 1139373 h 1516602"/>
                    <a:gd name="connsiteX74" fmla="*/ 646359 w 1003876"/>
                    <a:gd name="connsiteY74" fmla="*/ 1131753 h 1516602"/>
                    <a:gd name="connsiteX75" fmla="*/ 650169 w 1003876"/>
                    <a:gd name="connsiteY75" fmla="*/ 1114608 h 1516602"/>
                    <a:gd name="connsiteX76" fmla="*/ 653979 w 1003876"/>
                    <a:gd name="connsiteY76" fmla="*/ 1108893 h 1516602"/>
                    <a:gd name="connsiteX77" fmla="*/ 655884 w 1003876"/>
                    <a:gd name="connsiteY77" fmla="*/ 1103178 h 1516602"/>
                    <a:gd name="connsiteX78" fmla="*/ 661599 w 1003876"/>
                    <a:gd name="connsiteY78" fmla="*/ 1101273 h 1516602"/>
                    <a:gd name="connsiteX79" fmla="*/ 671124 w 1003876"/>
                    <a:gd name="connsiteY79" fmla="*/ 1089843 h 1516602"/>
                    <a:gd name="connsiteX80" fmla="*/ 724464 w 1003876"/>
                    <a:gd name="connsiteY80" fmla="*/ 1082223 h 1516602"/>
                    <a:gd name="connsiteX81" fmla="*/ 842574 w 1003876"/>
                    <a:gd name="connsiteY81" fmla="*/ 1084128 h 1516602"/>
                    <a:gd name="connsiteX82" fmla="*/ 871149 w 1003876"/>
                    <a:gd name="connsiteY82" fmla="*/ 1086033 h 1516602"/>
                    <a:gd name="connsiteX83" fmla="*/ 899724 w 1003876"/>
                    <a:gd name="connsiteY83" fmla="*/ 1091748 h 1516602"/>
                    <a:gd name="connsiteX84" fmla="*/ 922584 w 1003876"/>
                    <a:gd name="connsiteY84" fmla="*/ 1095558 h 1516602"/>
                    <a:gd name="connsiteX85" fmla="*/ 985294 w 1003876"/>
                    <a:gd name="connsiteY85" fmla="*/ 1104311 h 1516602"/>
                    <a:gd name="connsiteX86" fmla="*/ 1003378 w 1003876"/>
                    <a:gd name="connsiteY86" fmla="*/ 1065958 h 1516602"/>
                    <a:gd name="connsiteX87" fmla="*/ 970209 w 1003876"/>
                    <a:gd name="connsiteY87" fmla="*/ 1044123 h 1516602"/>
                    <a:gd name="connsiteX88" fmla="*/ 935919 w 1003876"/>
                    <a:gd name="connsiteY88" fmla="*/ 1034598 h 1516602"/>
                    <a:gd name="connsiteX89" fmla="*/ 825429 w 1003876"/>
                    <a:gd name="connsiteY89" fmla="*/ 1034598 h 1516602"/>
                    <a:gd name="connsiteX90" fmla="*/ 730179 w 1003876"/>
                    <a:gd name="connsiteY90" fmla="*/ 1038408 h 1516602"/>
                    <a:gd name="connsiteX91" fmla="*/ 669219 w 1003876"/>
                    <a:gd name="connsiteY91" fmla="*/ 1046028 h 1516602"/>
                    <a:gd name="connsiteX92" fmla="*/ 646360 w 1003876"/>
                    <a:gd name="connsiteY92" fmla="*/ 1049838 h 1516602"/>
                    <a:gd name="connsiteX93" fmla="*/ 640078 w 1003876"/>
                    <a:gd name="connsiteY93" fmla="*/ 1026051 h 1516602"/>
                    <a:gd name="connsiteX94" fmla="*/ 673029 w 1003876"/>
                    <a:gd name="connsiteY94" fmla="*/ 992688 h 1516602"/>
                    <a:gd name="connsiteX95" fmla="*/ 674934 w 1003876"/>
                    <a:gd name="connsiteY95" fmla="*/ 986973 h 1516602"/>
                    <a:gd name="connsiteX96" fmla="*/ 680649 w 1003876"/>
                    <a:gd name="connsiteY96" fmla="*/ 985068 h 1516602"/>
                    <a:gd name="connsiteX97" fmla="*/ 686364 w 1003876"/>
                    <a:gd name="connsiteY97" fmla="*/ 981258 h 1516602"/>
                    <a:gd name="connsiteX98" fmla="*/ 695889 w 1003876"/>
                    <a:gd name="connsiteY98" fmla="*/ 971733 h 1516602"/>
                    <a:gd name="connsiteX99" fmla="*/ 705414 w 1003876"/>
                    <a:gd name="connsiteY99" fmla="*/ 960303 h 1516602"/>
                    <a:gd name="connsiteX100" fmla="*/ 716844 w 1003876"/>
                    <a:gd name="connsiteY100" fmla="*/ 952683 h 1516602"/>
                    <a:gd name="connsiteX101" fmla="*/ 732084 w 1003876"/>
                    <a:gd name="connsiteY101" fmla="*/ 939348 h 1516602"/>
                    <a:gd name="connsiteX102" fmla="*/ 741609 w 1003876"/>
                    <a:gd name="connsiteY102" fmla="*/ 927918 h 1516602"/>
                    <a:gd name="connsiteX103" fmla="*/ 753039 w 1003876"/>
                    <a:gd name="connsiteY103" fmla="*/ 918393 h 1516602"/>
                    <a:gd name="connsiteX104" fmla="*/ 758754 w 1003876"/>
                    <a:gd name="connsiteY104" fmla="*/ 906963 h 1516602"/>
                    <a:gd name="connsiteX105" fmla="*/ 760659 w 1003876"/>
                    <a:gd name="connsiteY105" fmla="*/ 901248 h 1516602"/>
                    <a:gd name="connsiteX106" fmla="*/ 766374 w 1003876"/>
                    <a:gd name="connsiteY106" fmla="*/ 889818 h 1516602"/>
                    <a:gd name="connsiteX107" fmla="*/ 764469 w 1003876"/>
                    <a:gd name="connsiteY107" fmla="*/ 874578 h 1516602"/>
                    <a:gd name="connsiteX108" fmla="*/ 758754 w 1003876"/>
                    <a:gd name="connsiteY108" fmla="*/ 872673 h 1516602"/>
                    <a:gd name="connsiteX109" fmla="*/ 737799 w 1003876"/>
                    <a:gd name="connsiteY109" fmla="*/ 874578 h 1516602"/>
                    <a:gd name="connsiteX110" fmla="*/ 732084 w 1003876"/>
                    <a:gd name="connsiteY110" fmla="*/ 878388 h 1516602"/>
                    <a:gd name="connsiteX111" fmla="*/ 699699 w 1003876"/>
                    <a:gd name="connsiteY111" fmla="*/ 899343 h 1516602"/>
                    <a:gd name="connsiteX112" fmla="*/ 595181 w 1003876"/>
                    <a:gd name="connsiteY112" fmla="*/ 957831 h 1516602"/>
                    <a:gd name="connsiteX113" fmla="*/ 507294 w 1003876"/>
                    <a:gd name="connsiteY113" fmla="*/ 847908 h 1516602"/>
                    <a:gd name="connsiteX114" fmla="*/ 503484 w 1003876"/>
                    <a:gd name="connsiteY114" fmla="*/ 358323 h 1516602"/>
                    <a:gd name="connsiteX115" fmla="*/ 499674 w 1003876"/>
                    <a:gd name="connsiteY115" fmla="*/ 66858 h 1516602"/>
                    <a:gd name="connsiteX116" fmla="*/ 490149 w 1003876"/>
                    <a:gd name="connsiteY116" fmla="*/ 40188 h 1516602"/>
                    <a:gd name="connsiteX117" fmla="*/ 488244 w 1003876"/>
                    <a:gd name="connsiteY117" fmla="*/ 34473 h 1516602"/>
                    <a:gd name="connsiteX118" fmla="*/ 484434 w 1003876"/>
                    <a:gd name="connsiteY118" fmla="*/ 28758 h 1516602"/>
                    <a:gd name="connsiteX119" fmla="*/ 478719 w 1003876"/>
                    <a:gd name="connsiteY119" fmla="*/ 17328 h 1516602"/>
                    <a:gd name="connsiteX120" fmla="*/ 473004 w 1003876"/>
                    <a:gd name="connsiteY120" fmla="*/ 13518 h 1516602"/>
                    <a:gd name="connsiteX121" fmla="*/ 469194 w 1003876"/>
                    <a:gd name="connsiteY121" fmla="*/ 7803 h 1516602"/>
                    <a:gd name="connsiteX122" fmla="*/ 429189 w 1003876"/>
                    <a:gd name="connsiteY122" fmla="*/ 11613 h 1516602"/>
                    <a:gd name="connsiteX123" fmla="*/ 425379 w 1003876"/>
                    <a:gd name="connsiteY123" fmla="*/ 78288 h 1516602"/>
                    <a:gd name="connsiteX124" fmla="*/ 425379 w 1003876"/>
                    <a:gd name="connsiteY124" fmla="*/ 84003 h 1516602"/>
                    <a:gd name="connsiteX125" fmla="*/ 429189 w 1003876"/>
                    <a:gd name="connsiteY125" fmla="*/ 238308 h 1516602"/>
                    <a:gd name="connsiteX126" fmla="*/ 440619 w 1003876"/>
                    <a:gd name="connsiteY126" fmla="*/ 421188 h 1516602"/>
                    <a:gd name="connsiteX127" fmla="*/ 435265 w 1003876"/>
                    <a:gd name="connsiteY127" fmla="*/ 718368 h 1516602"/>
                    <a:gd name="connsiteX128" fmla="*/ 435059 w 1003876"/>
                    <a:gd name="connsiteY128" fmla="*/ 799046 h 1516602"/>
                    <a:gd name="connsiteX129" fmla="*/ 430322 w 1003876"/>
                    <a:gd name="connsiteY129"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52989 w 1003876"/>
                    <a:gd name="connsiteY32" fmla="*/ 1303203 h 1516602"/>
                    <a:gd name="connsiteX33" fmla="*/ 351084 w 1003876"/>
                    <a:gd name="connsiteY33" fmla="*/ 1308918 h 1516602"/>
                    <a:gd name="connsiteX34" fmla="*/ 347274 w 1003876"/>
                    <a:gd name="connsiteY34" fmla="*/ 1314633 h 1516602"/>
                    <a:gd name="connsiteX35" fmla="*/ 330129 w 1003876"/>
                    <a:gd name="connsiteY35" fmla="*/ 1381308 h 1516602"/>
                    <a:gd name="connsiteX36" fmla="*/ 328224 w 1003876"/>
                    <a:gd name="connsiteY36" fmla="*/ 1432743 h 1516602"/>
                    <a:gd name="connsiteX37" fmla="*/ 330129 w 1003876"/>
                    <a:gd name="connsiteY37" fmla="*/ 1457508 h 1516602"/>
                    <a:gd name="connsiteX38" fmla="*/ 332034 w 1003876"/>
                    <a:gd name="connsiteY38" fmla="*/ 1463223 h 1516602"/>
                    <a:gd name="connsiteX39" fmla="*/ 335844 w 1003876"/>
                    <a:gd name="connsiteY39" fmla="*/ 1467033 h 1516602"/>
                    <a:gd name="connsiteX40" fmla="*/ 364419 w 1003876"/>
                    <a:gd name="connsiteY40" fmla="*/ 1512753 h 1516602"/>
                    <a:gd name="connsiteX41" fmla="*/ 387279 w 1003876"/>
                    <a:gd name="connsiteY41" fmla="*/ 1514658 h 1516602"/>
                    <a:gd name="connsiteX42" fmla="*/ 392994 w 1003876"/>
                    <a:gd name="connsiteY42" fmla="*/ 1508943 h 1516602"/>
                    <a:gd name="connsiteX43" fmla="*/ 394899 w 1003876"/>
                    <a:gd name="connsiteY43" fmla="*/ 1497513 h 1516602"/>
                    <a:gd name="connsiteX44" fmla="*/ 396804 w 1003876"/>
                    <a:gd name="connsiteY44" fmla="*/ 1491798 h 1516602"/>
                    <a:gd name="connsiteX45" fmla="*/ 398709 w 1003876"/>
                    <a:gd name="connsiteY45" fmla="*/ 1474653 h 1516602"/>
                    <a:gd name="connsiteX46" fmla="*/ 400614 w 1003876"/>
                    <a:gd name="connsiteY46" fmla="*/ 1461318 h 1516602"/>
                    <a:gd name="connsiteX47" fmla="*/ 404424 w 1003876"/>
                    <a:gd name="connsiteY47" fmla="*/ 1404168 h 1516602"/>
                    <a:gd name="connsiteX48" fmla="*/ 410139 w 1003876"/>
                    <a:gd name="connsiteY48" fmla="*/ 1392738 h 1516602"/>
                    <a:gd name="connsiteX49" fmla="*/ 413949 w 1003876"/>
                    <a:gd name="connsiteY49" fmla="*/ 1379403 h 1516602"/>
                    <a:gd name="connsiteX50" fmla="*/ 415854 w 1003876"/>
                    <a:gd name="connsiteY50" fmla="*/ 1373688 h 1516602"/>
                    <a:gd name="connsiteX51" fmla="*/ 417759 w 1003876"/>
                    <a:gd name="connsiteY51" fmla="*/ 1360353 h 1516602"/>
                    <a:gd name="connsiteX52" fmla="*/ 421569 w 1003876"/>
                    <a:gd name="connsiteY52" fmla="*/ 1348923 h 1516602"/>
                    <a:gd name="connsiteX53" fmla="*/ 427284 w 1003876"/>
                    <a:gd name="connsiteY53" fmla="*/ 1335588 h 1516602"/>
                    <a:gd name="connsiteX54" fmla="*/ 467289 w 1003876"/>
                    <a:gd name="connsiteY54" fmla="*/ 1265103 h 1516602"/>
                    <a:gd name="connsiteX55" fmla="*/ 528455 w 1003876"/>
                    <a:gd name="connsiteY55" fmla="*/ 1230091 h 1516602"/>
                    <a:gd name="connsiteX56" fmla="*/ 601154 w 1003876"/>
                    <a:gd name="connsiteY56" fmla="*/ 1221700 h 1516602"/>
                    <a:gd name="connsiteX57" fmla="*/ 720654 w 1003876"/>
                    <a:gd name="connsiteY57" fmla="*/ 1316538 h 1516602"/>
                    <a:gd name="connsiteX58" fmla="*/ 733989 w 1003876"/>
                    <a:gd name="connsiteY58" fmla="*/ 1326063 h 1516602"/>
                    <a:gd name="connsiteX59" fmla="*/ 743514 w 1003876"/>
                    <a:gd name="connsiteY59" fmla="*/ 1327968 h 1516602"/>
                    <a:gd name="connsiteX60" fmla="*/ 749229 w 1003876"/>
                    <a:gd name="connsiteY60" fmla="*/ 1329873 h 1516602"/>
                    <a:gd name="connsiteX61" fmla="*/ 762564 w 1003876"/>
                    <a:gd name="connsiteY61" fmla="*/ 1335588 h 1516602"/>
                    <a:gd name="connsiteX62" fmla="*/ 777804 w 1003876"/>
                    <a:gd name="connsiteY62" fmla="*/ 1333683 h 1516602"/>
                    <a:gd name="connsiteX63" fmla="*/ 789234 w 1003876"/>
                    <a:gd name="connsiteY63" fmla="*/ 1327968 h 1516602"/>
                    <a:gd name="connsiteX64" fmla="*/ 794949 w 1003876"/>
                    <a:gd name="connsiteY64" fmla="*/ 1326063 h 1516602"/>
                    <a:gd name="connsiteX65" fmla="*/ 802569 w 1003876"/>
                    <a:gd name="connsiteY65" fmla="*/ 1308918 h 1516602"/>
                    <a:gd name="connsiteX66" fmla="*/ 800664 w 1003876"/>
                    <a:gd name="connsiteY66" fmla="*/ 1284153 h 1516602"/>
                    <a:gd name="connsiteX67" fmla="*/ 798759 w 1003876"/>
                    <a:gd name="connsiteY67" fmla="*/ 1278438 h 1516602"/>
                    <a:gd name="connsiteX68" fmla="*/ 796854 w 1003876"/>
                    <a:gd name="connsiteY68" fmla="*/ 1270818 h 1516602"/>
                    <a:gd name="connsiteX69" fmla="*/ 783519 w 1003876"/>
                    <a:gd name="connsiteY69" fmla="*/ 1253673 h 1516602"/>
                    <a:gd name="connsiteX70" fmla="*/ 773994 w 1003876"/>
                    <a:gd name="connsiteY70" fmla="*/ 1247958 h 1516602"/>
                    <a:gd name="connsiteX71" fmla="*/ 648264 w 1003876"/>
                    <a:gd name="connsiteY71" fmla="*/ 1156518 h 1516602"/>
                    <a:gd name="connsiteX72" fmla="*/ 644454 w 1003876"/>
                    <a:gd name="connsiteY72" fmla="*/ 1139373 h 1516602"/>
                    <a:gd name="connsiteX73" fmla="*/ 646359 w 1003876"/>
                    <a:gd name="connsiteY73" fmla="*/ 1131753 h 1516602"/>
                    <a:gd name="connsiteX74" fmla="*/ 650169 w 1003876"/>
                    <a:gd name="connsiteY74" fmla="*/ 1114608 h 1516602"/>
                    <a:gd name="connsiteX75" fmla="*/ 653979 w 1003876"/>
                    <a:gd name="connsiteY75" fmla="*/ 1108893 h 1516602"/>
                    <a:gd name="connsiteX76" fmla="*/ 655884 w 1003876"/>
                    <a:gd name="connsiteY76" fmla="*/ 1103178 h 1516602"/>
                    <a:gd name="connsiteX77" fmla="*/ 661599 w 1003876"/>
                    <a:gd name="connsiteY77" fmla="*/ 1101273 h 1516602"/>
                    <a:gd name="connsiteX78" fmla="*/ 671124 w 1003876"/>
                    <a:gd name="connsiteY78" fmla="*/ 1089843 h 1516602"/>
                    <a:gd name="connsiteX79" fmla="*/ 724464 w 1003876"/>
                    <a:gd name="connsiteY79" fmla="*/ 1082223 h 1516602"/>
                    <a:gd name="connsiteX80" fmla="*/ 842574 w 1003876"/>
                    <a:gd name="connsiteY80" fmla="*/ 1084128 h 1516602"/>
                    <a:gd name="connsiteX81" fmla="*/ 871149 w 1003876"/>
                    <a:gd name="connsiteY81" fmla="*/ 1086033 h 1516602"/>
                    <a:gd name="connsiteX82" fmla="*/ 899724 w 1003876"/>
                    <a:gd name="connsiteY82" fmla="*/ 1091748 h 1516602"/>
                    <a:gd name="connsiteX83" fmla="*/ 922584 w 1003876"/>
                    <a:gd name="connsiteY83" fmla="*/ 1095558 h 1516602"/>
                    <a:gd name="connsiteX84" fmla="*/ 985294 w 1003876"/>
                    <a:gd name="connsiteY84" fmla="*/ 1104311 h 1516602"/>
                    <a:gd name="connsiteX85" fmla="*/ 1003378 w 1003876"/>
                    <a:gd name="connsiteY85" fmla="*/ 1065958 h 1516602"/>
                    <a:gd name="connsiteX86" fmla="*/ 970209 w 1003876"/>
                    <a:gd name="connsiteY86" fmla="*/ 1044123 h 1516602"/>
                    <a:gd name="connsiteX87" fmla="*/ 935919 w 1003876"/>
                    <a:gd name="connsiteY87" fmla="*/ 1034598 h 1516602"/>
                    <a:gd name="connsiteX88" fmla="*/ 825429 w 1003876"/>
                    <a:gd name="connsiteY88" fmla="*/ 1034598 h 1516602"/>
                    <a:gd name="connsiteX89" fmla="*/ 730179 w 1003876"/>
                    <a:gd name="connsiteY89" fmla="*/ 1038408 h 1516602"/>
                    <a:gd name="connsiteX90" fmla="*/ 669219 w 1003876"/>
                    <a:gd name="connsiteY90" fmla="*/ 1046028 h 1516602"/>
                    <a:gd name="connsiteX91" fmla="*/ 646360 w 1003876"/>
                    <a:gd name="connsiteY91" fmla="*/ 1049838 h 1516602"/>
                    <a:gd name="connsiteX92" fmla="*/ 640078 w 1003876"/>
                    <a:gd name="connsiteY92" fmla="*/ 1026051 h 1516602"/>
                    <a:gd name="connsiteX93" fmla="*/ 673029 w 1003876"/>
                    <a:gd name="connsiteY93" fmla="*/ 992688 h 1516602"/>
                    <a:gd name="connsiteX94" fmla="*/ 674934 w 1003876"/>
                    <a:gd name="connsiteY94" fmla="*/ 986973 h 1516602"/>
                    <a:gd name="connsiteX95" fmla="*/ 680649 w 1003876"/>
                    <a:gd name="connsiteY95" fmla="*/ 985068 h 1516602"/>
                    <a:gd name="connsiteX96" fmla="*/ 686364 w 1003876"/>
                    <a:gd name="connsiteY96" fmla="*/ 981258 h 1516602"/>
                    <a:gd name="connsiteX97" fmla="*/ 695889 w 1003876"/>
                    <a:gd name="connsiteY97" fmla="*/ 971733 h 1516602"/>
                    <a:gd name="connsiteX98" fmla="*/ 705414 w 1003876"/>
                    <a:gd name="connsiteY98" fmla="*/ 960303 h 1516602"/>
                    <a:gd name="connsiteX99" fmla="*/ 716844 w 1003876"/>
                    <a:gd name="connsiteY99" fmla="*/ 952683 h 1516602"/>
                    <a:gd name="connsiteX100" fmla="*/ 732084 w 1003876"/>
                    <a:gd name="connsiteY100" fmla="*/ 939348 h 1516602"/>
                    <a:gd name="connsiteX101" fmla="*/ 741609 w 1003876"/>
                    <a:gd name="connsiteY101" fmla="*/ 927918 h 1516602"/>
                    <a:gd name="connsiteX102" fmla="*/ 753039 w 1003876"/>
                    <a:gd name="connsiteY102" fmla="*/ 918393 h 1516602"/>
                    <a:gd name="connsiteX103" fmla="*/ 758754 w 1003876"/>
                    <a:gd name="connsiteY103" fmla="*/ 906963 h 1516602"/>
                    <a:gd name="connsiteX104" fmla="*/ 760659 w 1003876"/>
                    <a:gd name="connsiteY104" fmla="*/ 901248 h 1516602"/>
                    <a:gd name="connsiteX105" fmla="*/ 766374 w 1003876"/>
                    <a:gd name="connsiteY105" fmla="*/ 889818 h 1516602"/>
                    <a:gd name="connsiteX106" fmla="*/ 764469 w 1003876"/>
                    <a:gd name="connsiteY106" fmla="*/ 874578 h 1516602"/>
                    <a:gd name="connsiteX107" fmla="*/ 758754 w 1003876"/>
                    <a:gd name="connsiteY107" fmla="*/ 872673 h 1516602"/>
                    <a:gd name="connsiteX108" fmla="*/ 737799 w 1003876"/>
                    <a:gd name="connsiteY108" fmla="*/ 874578 h 1516602"/>
                    <a:gd name="connsiteX109" fmla="*/ 732084 w 1003876"/>
                    <a:gd name="connsiteY109" fmla="*/ 878388 h 1516602"/>
                    <a:gd name="connsiteX110" fmla="*/ 699699 w 1003876"/>
                    <a:gd name="connsiteY110" fmla="*/ 899343 h 1516602"/>
                    <a:gd name="connsiteX111" fmla="*/ 595181 w 1003876"/>
                    <a:gd name="connsiteY111" fmla="*/ 957831 h 1516602"/>
                    <a:gd name="connsiteX112" fmla="*/ 507294 w 1003876"/>
                    <a:gd name="connsiteY112" fmla="*/ 847908 h 1516602"/>
                    <a:gd name="connsiteX113" fmla="*/ 503484 w 1003876"/>
                    <a:gd name="connsiteY113" fmla="*/ 358323 h 1516602"/>
                    <a:gd name="connsiteX114" fmla="*/ 499674 w 1003876"/>
                    <a:gd name="connsiteY114" fmla="*/ 66858 h 1516602"/>
                    <a:gd name="connsiteX115" fmla="*/ 490149 w 1003876"/>
                    <a:gd name="connsiteY115" fmla="*/ 40188 h 1516602"/>
                    <a:gd name="connsiteX116" fmla="*/ 488244 w 1003876"/>
                    <a:gd name="connsiteY116" fmla="*/ 34473 h 1516602"/>
                    <a:gd name="connsiteX117" fmla="*/ 484434 w 1003876"/>
                    <a:gd name="connsiteY117" fmla="*/ 28758 h 1516602"/>
                    <a:gd name="connsiteX118" fmla="*/ 478719 w 1003876"/>
                    <a:gd name="connsiteY118" fmla="*/ 17328 h 1516602"/>
                    <a:gd name="connsiteX119" fmla="*/ 473004 w 1003876"/>
                    <a:gd name="connsiteY119" fmla="*/ 13518 h 1516602"/>
                    <a:gd name="connsiteX120" fmla="*/ 469194 w 1003876"/>
                    <a:gd name="connsiteY120" fmla="*/ 7803 h 1516602"/>
                    <a:gd name="connsiteX121" fmla="*/ 429189 w 1003876"/>
                    <a:gd name="connsiteY121" fmla="*/ 11613 h 1516602"/>
                    <a:gd name="connsiteX122" fmla="*/ 425379 w 1003876"/>
                    <a:gd name="connsiteY122" fmla="*/ 78288 h 1516602"/>
                    <a:gd name="connsiteX123" fmla="*/ 425379 w 1003876"/>
                    <a:gd name="connsiteY123" fmla="*/ 84003 h 1516602"/>
                    <a:gd name="connsiteX124" fmla="*/ 429189 w 1003876"/>
                    <a:gd name="connsiteY124" fmla="*/ 238308 h 1516602"/>
                    <a:gd name="connsiteX125" fmla="*/ 440619 w 1003876"/>
                    <a:gd name="connsiteY125" fmla="*/ 421188 h 1516602"/>
                    <a:gd name="connsiteX126" fmla="*/ 435265 w 1003876"/>
                    <a:gd name="connsiteY126" fmla="*/ 718368 h 1516602"/>
                    <a:gd name="connsiteX127" fmla="*/ 435059 w 1003876"/>
                    <a:gd name="connsiteY127" fmla="*/ 799046 h 1516602"/>
                    <a:gd name="connsiteX128" fmla="*/ 430322 w 1003876"/>
                    <a:gd name="connsiteY128"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52989 w 1003876"/>
                    <a:gd name="connsiteY32" fmla="*/ 1303203 h 1516602"/>
                    <a:gd name="connsiteX33" fmla="*/ 351084 w 1003876"/>
                    <a:gd name="connsiteY33" fmla="*/ 1308918 h 1516602"/>
                    <a:gd name="connsiteX34" fmla="*/ 330129 w 1003876"/>
                    <a:gd name="connsiteY34" fmla="*/ 1381308 h 1516602"/>
                    <a:gd name="connsiteX35" fmla="*/ 328224 w 1003876"/>
                    <a:gd name="connsiteY35" fmla="*/ 1432743 h 1516602"/>
                    <a:gd name="connsiteX36" fmla="*/ 330129 w 1003876"/>
                    <a:gd name="connsiteY36" fmla="*/ 1457508 h 1516602"/>
                    <a:gd name="connsiteX37" fmla="*/ 332034 w 1003876"/>
                    <a:gd name="connsiteY37" fmla="*/ 1463223 h 1516602"/>
                    <a:gd name="connsiteX38" fmla="*/ 335844 w 1003876"/>
                    <a:gd name="connsiteY38" fmla="*/ 1467033 h 1516602"/>
                    <a:gd name="connsiteX39" fmla="*/ 364419 w 1003876"/>
                    <a:gd name="connsiteY39" fmla="*/ 1512753 h 1516602"/>
                    <a:gd name="connsiteX40" fmla="*/ 387279 w 1003876"/>
                    <a:gd name="connsiteY40" fmla="*/ 1514658 h 1516602"/>
                    <a:gd name="connsiteX41" fmla="*/ 392994 w 1003876"/>
                    <a:gd name="connsiteY41" fmla="*/ 1508943 h 1516602"/>
                    <a:gd name="connsiteX42" fmla="*/ 394899 w 1003876"/>
                    <a:gd name="connsiteY42" fmla="*/ 1497513 h 1516602"/>
                    <a:gd name="connsiteX43" fmla="*/ 396804 w 1003876"/>
                    <a:gd name="connsiteY43" fmla="*/ 1491798 h 1516602"/>
                    <a:gd name="connsiteX44" fmla="*/ 398709 w 1003876"/>
                    <a:gd name="connsiteY44" fmla="*/ 1474653 h 1516602"/>
                    <a:gd name="connsiteX45" fmla="*/ 400614 w 1003876"/>
                    <a:gd name="connsiteY45" fmla="*/ 1461318 h 1516602"/>
                    <a:gd name="connsiteX46" fmla="*/ 404424 w 1003876"/>
                    <a:gd name="connsiteY46" fmla="*/ 1404168 h 1516602"/>
                    <a:gd name="connsiteX47" fmla="*/ 410139 w 1003876"/>
                    <a:gd name="connsiteY47" fmla="*/ 1392738 h 1516602"/>
                    <a:gd name="connsiteX48" fmla="*/ 413949 w 1003876"/>
                    <a:gd name="connsiteY48" fmla="*/ 1379403 h 1516602"/>
                    <a:gd name="connsiteX49" fmla="*/ 415854 w 1003876"/>
                    <a:gd name="connsiteY49" fmla="*/ 1373688 h 1516602"/>
                    <a:gd name="connsiteX50" fmla="*/ 417759 w 1003876"/>
                    <a:gd name="connsiteY50" fmla="*/ 1360353 h 1516602"/>
                    <a:gd name="connsiteX51" fmla="*/ 421569 w 1003876"/>
                    <a:gd name="connsiteY51" fmla="*/ 1348923 h 1516602"/>
                    <a:gd name="connsiteX52" fmla="*/ 427284 w 1003876"/>
                    <a:gd name="connsiteY52" fmla="*/ 1335588 h 1516602"/>
                    <a:gd name="connsiteX53" fmla="*/ 467289 w 1003876"/>
                    <a:gd name="connsiteY53" fmla="*/ 1265103 h 1516602"/>
                    <a:gd name="connsiteX54" fmla="*/ 528455 w 1003876"/>
                    <a:gd name="connsiteY54" fmla="*/ 1230091 h 1516602"/>
                    <a:gd name="connsiteX55" fmla="*/ 601154 w 1003876"/>
                    <a:gd name="connsiteY55" fmla="*/ 1221700 h 1516602"/>
                    <a:gd name="connsiteX56" fmla="*/ 720654 w 1003876"/>
                    <a:gd name="connsiteY56" fmla="*/ 1316538 h 1516602"/>
                    <a:gd name="connsiteX57" fmla="*/ 733989 w 1003876"/>
                    <a:gd name="connsiteY57" fmla="*/ 1326063 h 1516602"/>
                    <a:gd name="connsiteX58" fmla="*/ 743514 w 1003876"/>
                    <a:gd name="connsiteY58" fmla="*/ 1327968 h 1516602"/>
                    <a:gd name="connsiteX59" fmla="*/ 749229 w 1003876"/>
                    <a:gd name="connsiteY59" fmla="*/ 1329873 h 1516602"/>
                    <a:gd name="connsiteX60" fmla="*/ 762564 w 1003876"/>
                    <a:gd name="connsiteY60" fmla="*/ 1335588 h 1516602"/>
                    <a:gd name="connsiteX61" fmla="*/ 777804 w 1003876"/>
                    <a:gd name="connsiteY61" fmla="*/ 1333683 h 1516602"/>
                    <a:gd name="connsiteX62" fmla="*/ 789234 w 1003876"/>
                    <a:gd name="connsiteY62" fmla="*/ 1327968 h 1516602"/>
                    <a:gd name="connsiteX63" fmla="*/ 794949 w 1003876"/>
                    <a:gd name="connsiteY63" fmla="*/ 1326063 h 1516602"/>
                    <a:gd name="connsiteX64" fmla="*/ 802569 w 1003876"/>
                    <a:gd name="connsiteY64" fmla="*/ 1308918 h 1516602"/>
                    <a:gd name="connsiteX65" fmla="*/ 800664 w 1003876"/>
                    <a:gd name="connsiteY65" fmla="*/ 1284153 h 1516602"/>
                    <a:gd name="connsiteX66" fmla="*/ 798759 w 1003876"/>
                    <a:gd name="connsiteY66" fmla="*/ 1278438 h 1516602"/>
                    <a:gd name="connsiteX67" fmla="*/ 796854 w 1003876"/>
                    <a:gd name="connsiteY67" fmla="*/ 1270818 h 1516602"/>
                    <a:gd name="connsiteX68" fmla="*/ 783519 w 1003876"/>
                    <a:gd name="connsiteY68" fmla="*/ 1253673 h 1516602"/>
                    <a:gd name="connsiteX69" fmla="*/ 773994 w 1003876"/>
                    <a:gd name="connsiteY69" fmla="*/ 1247958 h 1516602"/>
                    <a:gd name="connsiteX70" fmla="*/ 648264 w 1003876"/>
                    <a:gd name="connsiteY70" fmla="*/ 1156518 h 1516602"/>
                    <a:gd name="connsiteX71" fmla="*/ 644454 w 1003876"/>
                    <a:gd name="connsiteY71" fmla="*/ 1139373 h 1516602"/>
                    <a:gd name="connsiteX72" fmla="*/ 646359 w 1003876"/>
                    <a:gd name="connsiteY72" fmla="*/ 1131753 h 1516602"/>
                    <a:gd name="connsiteX73" fmla="*/ 650169 w 1003876"/>
                    <a:gd name="connsiteY73" fmla="*/ 1114608 h 1516602"/>
                    <a:gd name="connsiteX74" fmla="*/ 653979 w 1003876"/>
                    <a:gd name="connsiteY74" fmla="*/ 1108893 h 1516602"/>
                    <a:gd name="connsiteX75" fmla="*/ 655884 w 1003876"/>
                    <a:gd name="connsiteY75" fmla="*/ 1103178 h 1516602"/>
                    <a:gd name="connsiteX76" fmla="*/ 661599 w 1003876"/>
                    <a:gd name="connsiteY76" fmla="*/ 1101273 h 1516602"/>
                    <a:gd name="connsiteX77" fmla="*/ 671124 w 1003876"/>
                    <a:gd name="connsiteY77" fmla="*/ 1089843 h 1516602"/>
                    <a:gd name="connsiteX78" fmla="*/ 724464 w 1003876"/>
                    <a:gd name="connsiteY78" fmla="*/ 1082223 h 1516602"/>
                    <a:gd name="connsiteX79" fmla="*/ 842574 w 1003876"/>
                    <a:gd name="connsiteY79" fmla="*/ 1084128 h 1516602"/>
                    <a:gd name="connsiteX80" fmla="*/ 871149 w 1003876"/>
                    <a:gd name="connsiteY80" fmla="*/ 1086033 h 1516602"/>
                    <a:gd name="connsiteX81" fmla="*/ 899724 w 1003876"/>
                    <a:gd name="connsiteY81" fmla="*/ 1091748 h 1516602"/>
                    <a:gd name="connsiteX82" fmla="*/ 922584 w 1003876"/>
                    <a:gd name="connsiteY82" fmla="*/ 1095558 h 1516602"/>
                    <a:gd name="connsiteX83" fmla="*/ 985294 w 1003876"/>
                    <a:gd name="connsiteY83" fmla="*/ 1104311 h 1516602"/>
                    <a:gd name="connsiteX84" fmla="*/ 1003378 w 1003876"/>
                    <a:gd name="connsiteY84" fmla="*/ 1065958 h 1516602"/>
                    <a:gd name="connsiteX85" fmla="*/ 970209 w 1003876"/>
                    <a:gd name="connsiteY85" fmla="*/ 1044123 h 1516602"/>
                    <a:gd name="connsiteX86" fmla="*/ 935919 w 1003876"/>
                    <a:gd name="connsiteY86" fmla="*/ 1034598 h 1516602"/>
                    <a:gd name="connsiteX87" fmla="*/ 825429 w 1003876"/>
                    <a:gd name="connsiteY87" fmla="*/ 1034598 h 1516602"/>
                    <a:gd name="connsiteX88" fmla="*/ 730179 w 1003876"/>
                    <a:gd name="connsiteY88" fmla="*/ 1038408 h 1516602"/>
                    <a:gd name="connsiteX89" fmla="*/ 669219 w 1003876"/>
                    <a:gd name="connsiteY89" fmla="*/ 1046028 h 1516602"/>
                    <a:gd name="connsiteX90" fmla="*/ 646360 w 1003876"/>
                    <a:gd name="connsiteY90" fmla="*/ 1049838 h 1516602"/>
                    <a:gd name="connsiteX91" fmla="*/ 640078 w 1003876"/>
                    <a:gd name="connsiteY91" fmla="*/ 1026051 h 1516602"/>
                    <a:gd name="connsiteX92" fmla="*/ 673029 w 1003876"/>
                    <a:gd name="connsiteY92" fmla="*/ 992688 h 1516602"/>
                    <a:gd name="connsiteX93" fmla="*/ 674934 w 1003876"/>
                    <a:gd name="connsiteY93" fmla="*/ 986973 h 1516602"/>
                    <a:gd name="connsiteX94" fmla="*/ 680649 w 1003876"/>
                    <a:gd name="connsiteY94" fmla="*/ 985068 h 1516602"/>
                    <a:gd name="connsiteX95" fmla="*/ 686364 w 1003876"/>
                    <a:gd name="connsiteY95" fmla="*/ 981258 h 1516602"/>
                    <a:gd name="connsiteX96" fmla="*/ 695889 w 1003876"/>
                    <a:gd name="connsiteY96" fmla="*/ 971733 h 1516602"/>
                    <a:gd name="connsiteX97" fmla="*/ 705414 w 1003876"/>
                    <a:gd name="connsiteY97" fmla="*/ 960303 h 1516602"/>
                    <a:gd name="connsiteX98" fmla="*/ 716844 w 1003876"/>
                    <a:gd name="connsiteY98" fmla="*/ 952683 h 1516602"/>
                    <a:gd name="connsiteX99" fmla="*/ 732084 w 1003876"/>
                    <a:gd name="connsiteY99" fmla="*/ 939348 h 1516602"/>
                    <a:gd name="connsiteX100" fmla="*/ 741609 w 1003876"/>
                    <a:gd name="connsiteY100" fmla="*/ 927918 h 1516602"/>
                    <a:gd name="connsiteX101" fmla="*/ 753039 w 1003876"/>
                    <a:gd name="connsiteY101" fmla="*/ 918393 h 1516602"/>
                    <a:gd name="connsiteX102" fmla="*/ 758754 w 1003876"/>
                    <a:gd name="connsiteY102" fmla="*/ 906963 h 1516602"/>
                    <a:gd name="connsiteX103" fmla="*/ 760659 w 1003876"/>
                    <a:gd name="connsiteY103" fmla="*/ 901248 h 1516602"/>
                    <a:gd name="connsiteX104" fmla="*/ 766374 w 1003876"/>
                    <a:gd name="connsiteY104" fmla="*/ 889818 h 1516602"/>
                    <a:gd name="connsiteX105" fmla="*/ 764469 w 1003876"/>
                    <a:gd name="connsiteY105" fmla="*/ 874578 h 1516602"/>
                    <a:gd name="connsiteX106" fmla="*/ 758754 w 1003876"/>
                    <a:gd name="connsiteY106" fmla="*/ 872673 h 1516602"/>
                    <a:gd name="connsiteX107" fmla="*/ 737799 w 1003876"/>
                    <a:gd name="connsiteY107" fmla="*/ 874578 h 1516602"/>
                    <a:gd name="connsiteX108" fmla="*/ 732084 w 1003876"/>
                    <a:gd name="connsiteY108" fmla="*/ 878388 h 1516602"/>
                    <a:gd name="connsiteX109" fmla="*/ 699699 w 1003876"/>
                    <a:gd name="connsiteY109" fmla="*/ 899343 h 1516602"/>
                    <a:gd name="connsiteX110" fmla="*/ 595181 w 1003876"/>
                    <a:gd name="connsiteY110" fmla="*/ 957831 h 1516602"/>
                    <a:gd name="connsiteX111" fmla="*/ 507294 w 1003876"/>
                    <a:gd name="connsiteY111" fmla="*/ 847908 h 1516602"/>
                    <a:gd name="connsiteX112" fmla="*/ 503484 w 1003876"/>
                    <a:gd name="connsiteY112" fmla="*/ 358323 h 1516602"/>
                    <a:gd name="connsiteX113" fmla="*/ 499674 w 1003876"/>
                    <a:gd name="connsiteY113" fmla="*/ 66858 h 1516602"/>
                    <a:gd name="connsiteX114" fmla="*/ 490149 w 1003876"/>
                    <a:gd name="connsiteY114" fmla="*/ 40188 h 1516602"/>
                    <a:gd name="connsiteX115" fmla="*/ 488244 w 1003876"/>
                    <a:gd name="connsiteY115" fmla="*/ 34473 h 1516602"/>
                    <a:gd name="connsiteX116" fmla="*/ 484434 w 1003876"/>
                    <a:gd name="connsiteY116" fmla="*/ 28758 h 1516602"/>
                    <a:gd name="connsiteX117" fmla="*/ 478719 w 1003876"/>
                    <a:gd name="connsiteY117" fmla="*/ 17328 h 1516602"/>
                    <a:gd name="connsiteX118" fmla="*/ 473004 w 1003876"/>
                    <a:gd name="connsiteY118" fmla="*/ 13518 h 1516602"/>
                    <a:gd name="connsiteX119" fmla="*/ 469194 w 1003876"/>
                    <a:gd name="connsiteY119" fmla="*/ 7803 h 1516602"/>
                    <a:gd name="connsiteX120" fmla="*/ 429189 w 1003876"/>
                    <a:gd name="connsiteY120" fmla="*/ 11613 h 1516602"/>
                    <a:gd name="connsiteX121" fmla="*/ 425379 w 1003876"/>
                    <a:gd name="connsiteY121" fmla="*/ 78288 h 1516602"/>
                    <a:gd name="connsiteX122" fmla="*/ 425379 w 1003876"/>
                    <a:gd name="connsiteY122" fmla="*/ 84003 h 1516602"/>
                    <a:gd name="connsiteX123" fmla="*/ 429189 w 1003876"/>
                    <a:gd name="connsiteY123" fmla="*/ 238308 h 1516602"/>
                    <a:gd name="connsiteX124" fmla="*/ 440619 w 1003876"/>
                    <a:gd name="connsiteY124" fmla="*/ 421188 h 1516602"/>
                    <a:gd name="connsiteX125" fmla="*/ 435265 w 1003876"/>
                    <a:gd name="connsiteY125" fmla="*/ 718368 h 1516602"/>
                    <a:gd name="connsiteX126" fmla="*/ 435059 w 1003876"/>
                    <a:gd name="connsiteY126" fmla="*/ 799046 h 1516602"/>
                    <a:gd name="connsiteX127" fmla="*/ 430322 w 1003876"/>
                    <a:gd name="connsiteY127"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52989 w 1003876"/>
                    <a:gd name="connsiteY32" fmla="*/ 1303203 h 1516602"/>
                    <a:gd name="connsiteX33" fmla="*/ 330129 w 1003876"/>
                    <a:gd name="connsiteY33" fmla="*/ 1381308 h 1516602"/>
                    <a:gd name="connsiteX34" fmla="*/ 328224 w 1003876"/>
                    <a:gd name="connsiteY34" fmla="*/ 1432743 h 1516602"/>
                    <a:gd name="connsiteX35" fmla="*/ 330129 w 1003876"/>
                    <a:gd name="connsiteY35" fmla="*/ 1457508 h 1516602"/>
                    <a:gd name="connsiteX36" fmla="*/ 332034 w 1003876"/>
                    <a:gd name="connsiteY36" fmla="*/ 1463223 h 1516602"/>
                    <a:gd name="connsiteX37" fmla="*/ 335844 w 1003876"/>
                    <a:gd name="connsiteY37" fmla="*/ 1467033 h 1516602"/>
                    <a:gd name="connsiteX38" fmla="*/ 364419 w 1003876"/>
                    <a:gd name="connsiteY38" fmla="*/ 1512753 h 1516602"/>
                    <a:gd name="connsiteX39" fmla="*/ 387279 w 1003876"/>
                    <a:gd name="connsiteY39" fmla="*/ 1514658 h 1516602"/>
                    <a:gd name="connsiteX40" fmla="*/ 392994 w 1003876"/>
                    <a:gd name="connsiteY40" fmla="*/ 1508943 h 1516602"/>
                    <a:gd name="connsiteX41" fmla="*/ 394899 w 1003876"/>
                    <a:gd name="connsiteY41" fmla="*/ 1497513 h 1516602"/>
                    <a:gd name="connsiteX42" fmla="*/ 396804 w 1003876"/>
                    <a:gd name="connsiteY42" fmla="*/ 1491798 h 1516602"/>
                    <a:gd name="connsiteX43" fmla="*/ 398709 w 1003876"/>
                    <a:gd name="connsiteY43" fmla="*/ 1474653 h 1516602"/>
                    <a:gd name="connsiteX44" fmla="*/ 400614 w 1003876"/>
                    <a:gd name="connsiteY44" fmla="*/ 1461318 h 1516602"/>
                    <a:gd name="connsiteX45" fmla="*/ 404424 w 1003876"/>
                    <a:gd name="connsiteY45" fmla="*/ 1404168 h 1516602"/>
                    <a:gd name="connsiteX46" fmla="*/ 410139 w 1003876"/>
                    <a:gd name="connsiteY46" fmla="*/ 1392738 h 1516602"/>
                    <a:gd name="connsiteX47" fmla="*/ 413949 w 1003876"/>
                    <a:gd name="connsiteY47" fmla="*/ 1379403 h 1516602"/>
                    <a:gd name="connsiteX48" fmla="*/ 415854 w 1003876"/>
                    <a:gd name="connsiteY48" fmla="*/ 1373688 h 1516602"/>
                    <a:gd name="connsiteX49" fmla="*/ 417759 w 1003876"/>
                    <a:gd name="connsiteY49" fmla="*/ 1360353 h 1516602"/>
                    <a:gd name="connsiteX50" fmla="*/ 421569 w 1003876"/>
                    <a:gd name="connsiteY50" fmla="*/ 1348923 h 1516602"/>
                    <a:gd name="connsiteX51" fmla="*/ 427284 w 1003876"/>
                    <a:gd name="connsiteY51" fmla="*/ 1335588 h 1516602"/>
                    <a:gd name="connsiteX52" fmla="*/ 467289 w 1003876"/>
                    <a:gd name="connsiteY52" fmla="*/ 1265103 h 1516602"/>
                    <a:gd name="connsiteX53" fmla="*/ 528455 w 1003876"/>
                    <a:gd name="connsiteY53" fmla="*/ 1230091 h 1516602"/>
                    <a:gd name="connsiteX54" fmla="*/ 601154 w 1003876"/>
                    <a:gd name="connsiteY54" fmla="*/ 1221700 h 1516602"/>
                    <a:gd name="connsiteX55" fmla="*/ 720654 w 1003876"/>
                    <a:gd name="connsiteY55" fmla="*/ 1316538 h 1516602"/>
                    <a:gd name="connsiteX56" fmla="*/ 733989 w 1003876"/>
                    <a:gd name="connsiteY56" fmla="*/ 1326063 h 1516602"/>
                    <a:gd name="connsiteX57" fmla="*/ 743514 w 1003876"/>
                    <a:gd name="connsiteY57" fmla="*/ 1327968 h 1516602"/>
                    <a:gd name="connsiteX58" fmla="*/ 749229 w 1003876"/>
                    <a:gd name="connsiteY58" fmla="*/ 1329873 h 1516602"/>
                    <a:gd name="connsiteX59" fmla="*/ 762564 w 1003876"/>
                    <a:gd name="connsiteY59" fmla="*/ 1335588 h 1516602"/>
                    <a:gd name="connsiteX60" fmla="*/ 777804 w 1003876"/>
                    <a:gd name="connsiteY60" fmla="*/ 1333683 h 1516602"/>
                    <a:gd name="connsiteX61" fmla="*/ 789234 w 1003876"/>
                    <a:gd name="connsiteY61" fmla="*/ 1327968 h 1516602"/>
                    <a:gd name="connsiteX62" fmla="*/ 794949 w 1003876"/>
                    <a:gd name="connsiteY62" fmla="*/ 1326063 h 1516602"/>
                    <a:gd name="connsiteX63" fmla="*/ 802569 w 1003876"/>
                    <a:gd name="connsiteY63" fmla="*/ 1308918 h 1516602"/>
                    <a:gd name="connsiteX64" fmla="*/ 800664 w 1003876"/>
                    <a:gd name="connsiteY64" fmla="*/ 1284153 h 1516602"/>
                    <a:gd name="connsiteX65" fmla="*/ 798759 w 1003876"/>
                    <a:gd name="connsiteY65" fmla="*/ 1278438 h 1516602"/>
                    <a:gd name="connsiteX66" fmla="*/ 796854 w 1003876"/>
                    <a:gd name="connsiteY66" fmla="*/ 1270818 h 1516602"/>
                    <a:gd name="connsiteX67" fmla="*/ 783519 w 1003876"/>
                    <a:gd name="connsiteY67" fmla="*/ 1253673 h 1516602"/>
                    <a:gd name="connsiteX68" fmla="*/ 773994 w 1003876"/>
                    <a:gd name="connsiteY68" fmla="*/ 1247958 h 1516602"/>
                    <a:gd name="connsiteX69" fmla="*/ 648264 w 1003876"/>
                    <a:gd name="connsiteY69" fmla="*/ 1156518 h 1516602"/>
                    <a:gd name="connsiteX70" fmla="*/ 644454 w 1003876"/>
                    <a:gd name="connsiteY70" fmla="*/ 1139373 h 1516602"/>
                    <a:gd name="connsiteX71" fmla="*/ 646359 w 1003876"/>
                    <a:gd name="connsiteY71" fmla="*/ 1131753 h 1516602"/>
                    <a:gd name="connsiteX72" fmla="*/ 650169 w 1003876"/>
                    <a:gd name="connsiteY72" fmla="*/ 1114608 h 1516602"/>
                    <a:gd name="connsiteX73" fmla="*/ 653979 w 1003876"/>
                    <a:gd name="connsiteY73" fmla="*/ 1108893 h 1516602"/>
                    <a:gd name="connsiteX74" fmla="*/ 655884 w 1003876"/>
                    <a:gd name="connsiteY74" fmla="*/ 1103178 h 1516602"/>
                    <a:gd name="connsiteX75" fmla="*/ 661599 w 1003876"/>
                    <a:gd name="connsiteY75" fmla="*/ 1101273 h 1516602"/>
                    <a:gd name="connsiteX76" fmla="*/ 671124 w 1003876"/>
                    <a:gd name="connsiteY76" fmla="*/ 1089843 h 1516602"/>
                    <a:gd name="connsiteX77" fmla="*/ 724464 w 1003876"/>
                    <a:gd name="connsiteY77" fmla="*/ 1082223 h 1516602"/>
                    <a:gd name="connsiteX78" fmla="*/ 842574 w 1003876"/>
                    <a:gd name="connsiteY78" fmla="*/ 1084128 h 1516602"/>
                    <a:gd name="connsiteX79" fmla="*/ 871149 w 1003876"/>
                    <a:gd name="connsiteY79" fmla="*/ 1086033 h 1516602"/>
                    <a:gd name="connsiteX80" fmla="*/ 899724 w 1003876"/>
                    <a:gd name="connsiteY80" fmla="*/ 1091748 h 1516602"/>
                    <a:gd name="connsiteX81" fmla="*/ 922584 w 1003876"/>
                    <a:gd name="connsiteY81" fmla="*/ 1095558 h 1516602"/>
                    <a:gd name="connsiteX82" fmla="*/ 985294 w 1003876"/>
                    <a:gd name="connsiteY82" fmla="*/ 1104311 h 1516602"/>
                    <a:gd name="connsiteX83" fmla="*/ 1003378 w 1003876"/>
                    <a:gd name="connsiteY83" fmla="*/ 1065958 h 1516602"/>
                    <a:gd name="connsiteX84" fmla="*/ 970209 w 1003876"/>
                    <a:gd name="connsiteY84" fmla="*/ 1044123 h 1516602"/>
                    <a:gd name="connsiteX85" fmla="*/ 935919 w 1003876"/>
                    <a:gd name="connsiteY85" fmla="*/ 1034598 h 1516602"/>
                    <a:gd name="connsiteX86" fmla="*/ 825429 w 1003876"/>
                    <a:gd name="connsiteY86" fmla="*/ 1034598 h 1516602"/>
                    <a:gd name="connsiteX87" fmla="*/ 730179 w 1003876"/>
                    <a:gd name="connsiteY87" fmla="*/ 1038408 h 1516602"/>
                    <a:gd name="connsiteX88" fmla="*/ 669219 w 1003876"/>
                    <a:gd name="connsiteY88" fmla="*/ 1046028 h 1516602"/>
                    <a:gd name="connsiteX89" fmla="*/ 646360 w 1003876"/>
                    <a:gd name="connsiteY89" fmla="*/ 1049838 h 1516602"/>
                    <a:gd name="connsiteX90" fmla="*/ 640078 w 1003876"/>
                    <a:gd name="connsiteY90" fmla="*/ 1026051 h 1516602"/>
                    <a:gd name="connsiteX91" fmla="*/ 673029 w 1003876"/>
                    <a:gd name="connsiteY91" fmla="*/ 992688 h 1516602"/>
                    <a:gd name="connsiteX92" fmla="*/ 674934 w 1003876"/>
                    <a:gd name="connsiteY92" fmla="*/ 986973 h 1516602"/>
                    <a:gd name="connsiteX93" fmla="*/ 680649 w 1003876"/>
                    <a:gd name="connsiteY93" fmla="*/ 985068 h 1516602"/>
                    <a:gd name="connsiteX94" fmla="*/ 686364 w 1003876"/>
                    <a:gd name="connsiteY94" fmla="*/ 981258 h 1516602"/>
                    <a:gd name="connsiteX95" fmla="*/ 695889 w 1003876"/>
                    <a:gd name="connsiteY95" fmla="*/ 971733 h 1516602"/>
                    <a:gd name="connsiteX96" fmla="*/ 705414 w 1003876"/>
                    <a:gd name="connsiteY96" fmla="*/ 960303 h 1516602"/>
                    <a:gd name="connsiteX97" fmla="*/ 716844 w 1003876"/>
                    <a:gd name="connsiteY97" fmla="*/ 952683 h 1516602"/>
                    <a:gd name="connsiteX98" fmla="*/ 732084 w 1003876"/>
                    <a:gd name="connsiteY98" fmla="*/ 939348 h 1516602"/>
                    <a:gd name="connsiteX99" fmla="*/ 741609 w 1003876"/>
                    <a:gd name="connsiteY99" fmla="*/ 927918 h 1516602"/>
                    <a:gd name="connsiteX100" fmla="*/ 753039 w 1003876"/>
                    <a:gd name="connsiteY100" fmla="*/ 918393 h 1516602"/>
                    <a:gd name="connsiteX101" fmla="*/ 758754 w 1003876"/>
                    <a:gd name="connsiteY101" fmla="*/ 906963 h 1516602"/>
                    <a:gd name="connsiteX102" fmla="*/ 760659 w 1003876"/>
                    <a:gd name="connsiteY102" fmla="*/ 901248 h 1516602"/>
                    <a:gd name="connsiteX103" fmla="*/ 766374 w 1003876"/>
                    <a:gd name="connsiteY103" fmla="*/ 889818 h 1516602"/>
                    <a:gd name="connsiteX104" fmla="*/ 764469 w 1003876"/>
                    <a:gd name="connsiteY104" fmla="*/ 874578 h 1516602"/>
                    <a:gd name="connsiteX105" fmla="*/ 758754 w 1003876"/>
                    <a:gd name="connsiteY105" fmla="*/ 872673 h 1516602"/>
                    <a:gd name="connsiteX106" fmla="*/ 737799 w 1003876"/>
                    <a:gd name="connsiteY106" fmla="*/ 874578 h 1516602"/>
                    <a:gd name="connsiteX107" fmla="*/ 732084 w 1003876"/>
                    <a:gd name="connsiteY107" fmla="*/ 878388 h 1516602"/>
                    <a:gd name="connsiteX108" fmla="*/ 699699 w 1003876"/>
                    <a:gd name="connsiteY108" fmla="*/ 899343 h 1516602"/>
                    <a:gd name="connsiteX109" fmla="*/ 595181 w 1003876"/>
                    <a:gd name="connsiteY109" fmla="*/ 957831 h 1516602"/>
                    <a:gd name="connsiteX110" fmla="*/ 507294 w 1003876"/>
                    <a:gd name="connsiteY110" fmla="*/ 847908 h 1516602"/>
                    <a:gd name="connsiteX111" fmla="*/ 503484 w 1003876"/>
                    <a:gd name="connsiteY111" fmla="*/ 358323 h 1516602"/>
                    <a:gd name="connsiteX112" fmla="*/ 499674 w 1003876"/>
                    <a:gd name="connsiteY112" fmla="*/ 66858 h 1516602"/>
                    <a:gd name="connsiteX113" fmla="*/ 490149 w 1003876"/>
                    <a:gd name="connsiteY113" fmla="*/ 40188 h 1516602"/>
                    <a:gd name="connsiteX114" fmla="*/ 488244 w 1003876"/>
                    <a:gd name="connsiteY114" fmla="*/ 34473 h 1516602"/>
                    <a:gd name="connsiteX115" fmla="*/ 484434 w 1003876"/>
                    <a:gd name="connsiteY115" fmla="*/ 28758 h 1516602"/>
                    <a:gd name="connsiteX116" fmla="*/ 478719 w 1003876"/>
                    <a:gd name="connsiteY116" fmla="*/ 17328 h 1516602"/>
                    <a:gd name="connsiteX117" fmla="*/ 473004 w 1003876"/>
                    <a:gd name="connsiteY117" fmla="*/ 13518 h 1516602"/>
                    <a:gd name="connsiteX118" fmla="*/ 469194 w 1003876"/>
                    <a:gd name="connsiteY118" fmla="*/ 7803 h 1516602"/>
                    <a:gd name="connsiteX119" fmla="*/ 429189 w 1003876"/>
                    <a:gd name="connsiteY119" fmla="*/ 11613 h 1516602"/>
                    <a:gd name="connsiteX120" fmla="*/ 425379 w 1003876"/>
                    <a:gd name="connsiteY120" fmla="*/ 78288 h 1516602"/>
                    <a:gd name="connsiteX121" fmla="*/ 425379 w 1003876"/>
                    <a:gd name="connsiteY121" fmla="*/ 84003 h 1516602"/>
                    <a:gd name="connsiteX122" fmla="*/ 429189 w 1003876"/>
                    <a:gd name="connsiteY122" fmla="*/ 238308 h 1516602"/>
                    <a:gd name="connsiteX123" fmla="*/ 440619 w 1003876"/>
                    <a:gd name="connsiteY123" fmla="*/ 421188 h 1516602"/>
                    <a:gd name="connsiteX124" fmla="*/ 435265 w 1003876"/>
                    <a:gd name="connsiteY124" fmla="*/ 718368 h 1516602"/>
                    <a:gd name="connsiteX125" fmla="*/ 435059 w 1003876"/>
                    <a:gd name="connsiteY125" fmla="*/ 799046 h 1516602"/>
                    <a:gd name="connsiteX126" fmla="*/ 430322 w 1003876"/>
                    <a:gd name="connsiteY126"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30129 w 1003876"/>
                    <a:gd name="connsiteY32" fmla="*/ 1381308 h 1516602"/>
                    <a:gd name="connsiteX33" fmla="*/ 328224 w 1003876"/>
                    <a:gd name="connsiteY33" fmla="*/ 1432743 h 1516602"/>
                    <a:gd name="connsiteX34" fmla="*/ 330129 w 1003876"/>
                    <a:gd name="connsiteY34" fmla="*/ 1457508 h 1516602"/>
                    <a:gd name="connsiteX35" fmla="*/ 332034 w 1003876"/>
                    <a:gd name="connsiteY35" fmla="*/ 1463223 h 1516602"/>
                    <a:gd name="connsiteX36" fmla="*/ 335844 w 1003876"/>
                    <a:gd name="connsiteY36" fmla="*/ 1467033 h 1516602"/>
                    <a:gd name="connsiteX37" fmla="*/ 364419 w 1003876"/>
                    <a:gd name="connsiteY37" fmla="*/ 1512753 h 1516602"/>
                    <a:gd name="connsiteX38" fmla="*/ 387279 w 1003876"/>
                    <a:gd name="connsiteY38" fmla="*/ 1514658 h 1516602"/>
                    <a:gd name="connsiteX39" fmla="*/ 392994 w 1003876"/>
                    <a:gd name="connsiteY39" fmla="*/ 1508943 h 1516602"/>
                    <a:gd name="connsiteX40" fmla="*/ 394899 w 1003876"/>
                    <a:gd name="connsiteY40" fmla="*/ 1497513 h 1516602"/>
                    <a:gd name="connsiteX41" fmla="*/ 396804 w 1003876"/>
                    <a:gd name="connsiteY41" fmla="*/ 1491798 h 1516602"/>
                    <a:gd name="connsiteX42" fmla="*/ 398709 w 1003876"/>
                    <a:gd name="connsiteY42" fmla="*/ 1474653 h 1516602"/>
                    <a:gd name="connsiteX43" fmla="*/ 400614 w 1003876"/>
                    <a:gd name="connsiteY43" fmla="*/ 1461318 h 1516602"/>
                    <a:gd name="connsiteX44" fmla="*/ 404424 w 1003876"/>
                    <a:gd name="connsiteY44" fmla="*/ 1404168 h 1516602"/>
                    <a:gd name="connsiteX45" fmla="*/ 410139 w 1003876"/>
                    <a:gd name="connsiteY45" fmla="*/ 1392738 h 1516602"/>
                    <a:gd name="connsiteX46" fmla="*/ 413949 w 1003876"/>
                    <a:gd name="connsiteY46" fmla="*/ 1379403 h 1516602"/>
                    <a:gd name="connsiteX47" fmla="*/ 415854 w 1003876"/>
                    <a:gd name="connsiteY47" fmla="*/ 1373688 h 1516602"/>
                    <a:gd name="connsiteX48" fmla="*/ 417759 w 1003876"/>
                    <a:gd name="connsiteY48" fmla="*/ 1360353 h 1516602"/>
                    <a:gd name="connsiteX49" fmla="*/ 421569 w 1003876"/>
                    <a:gd name="connsiteY49" fmla="*/ 1348923 h 1516602"/>
                    <a:gd name="connsiteX50" fmla="*/ 427284 w 1003876"/>
                    <a:gd name="connsiteY50" fmla="*/ 1335588 h 1516602"/>
                    <a:gd name="connsiteX51" fmla="*/ 467289 w 1003876"/>
                    <a:gd name="connsiteY51" fmla="*/ 1265103 h 1516602"/>
                    <a:gd name="connsiteX52" fmla="*/ 528455 w 1003876"/>
                    <a:gd name="connsiteY52" fmla="*/ 1230091 h 1516602"/>
                    <a:gd name="connsiteX53" fmla="*/ 601154 w 1003876"/>
                    <a:gd name="connsiteY53" fmla="*/ 1221700 h 1516602"/>
                    <a:gd name="connsiteX54" fmla="*/ 720654 w 1003876"/>
                    <a:gd name="connsiteY54" fmla="*/ 1316538 h 1516602"/>
                    <a:gd name="connsiteX55" fmla="*/ 733989 w 1003876"/>
                    <a:gd name="connsiteY55" fmla="*/ 1326063 h 1516602"/>
                    <a:gd name="connsiteX56" fmla="*/ 743514 w 1003876"/>
                    <a:gd name="connsiteY56" fmla="*/ 1327968 h 1516602"/>
                    <a:gd name="connsiteX57" fmla="*/ 749229 w 1003876"/>
                    <a:gd name="connsiteY57" fmla="*/ 1329873 h 1516602"/>
                    <a:gd name="connsiteX58" fmla="*/ 762564 w 1003876"/>
                    <a:gd name="connsiteY58" fmla="*/ 1335588 h 1516602"/>
                    <a:gd name="connsiteX59" fmla="*/ 777804 w 1003876"/>
                    <a:gd name="connsiteY59" fmla="*/ 1333683 h 1516602"/>
                    <a:gd name="connsiteX60" fmla="*/ 789234 w 1003876"/>
                    <a:gd name="connsiteY60" fmla="*/ 1327968 h 1516602"/>
                    <a:gd name="connsiteX61" fmla="*/ 794949 w 1003876"/>
                    <a:gd name="connsiteY61" fmla="*/ 1326063 h 1516602"/>
                    <a:gd name="connsiteX62" fmla="*/ 802569 w 1003876"/>
                    <a:gd name="connsiteY62" fmla="*/ 1308918 h 1516602"/>
                    <a:gd name="connsiteX63" fmla="*/ 800664 w 1003876"/>
                    <a:gd name="connsiteY63" fmla="*/ 1284153 h 1516602"/>
                    <a:gd name="connsiteX64" fmla="*/ 798759 w 1003876"/>
                    <a:gd name="connsiteY64" fmla="*/ 1278438 h 1516602"/>
                    <a:gd name="connsiteX65" fmla="*/ 796854 w 1003876"/>
                    <a:gd name="connsiteY65" fmla="*/ 1270818 h 1516602"/>
                    <a:gd name="connsiteX66" fmla="*/ 783519 w 1003876"/>
                    <a:gd name="connsiteY66" fmla="*/ 1253673 h 1516602"/>
                    <a:gd name="connsiteX67" fmla="*/ 773994 w 1003876"/>
                    <a:gd name="connsiteY67" fmla="*/ 1247958 h 1516602"/>
                    <a:gd name="connsiteX68" fmla="*/ 648264 w 1003876"/>
                    <a:gd name="connsiteY68" fmla="*/ 1156518 h 1516602"/>
                    <a:gd name="connsiteX69" fmla="*/ 644454 w 1003876"/>
                    <a:gd name="connsiteY69" fmla="*/ 1139373 h 1516602"/>
                    <a:gd name="connsiteX70" fmla="*/ 646359 w 1003876"/>
                    <a:gd name="connsiteY70" fmla="*/ 1131753 h 1516602"/>
                    <a:gd name="connsiteX71" fmla="*/ 650169 w 1003876"/>
                    <a:gd name="connsiteY71" fmla="*/ 1114608 h 1516602"/>
                    <a:gd name="connsiteX72" fmla="*/ 653979 w 1003876"/>
                    <a:gd name="connsiteY72" fmla="*/ 1108893 h 1516602"/>
                    <a:gd name="connsiteX73" fmla="*/ 655884 w 1003876"/>
                    <a:gd name="connsiteY73" fmla="*/ 1103178 h 1516602"/>
                    <a:gd name="connsiteX74" fmla="*/ 661599 w 1003876"/>
                    <a:gd name="connsiteY74" fmla="*/ 1101273 h 1516602"/>
                    <a:gd name="connsiteX75" fmla="*/ 671124 w 1003876"/>
                    <a:gd name="connsiteY75" fmla="*/ 1089843 h 1516602"/>
                    <a:gd name="connsiteX76" fmla="*/ 724464 w 1003876"/>
                    <a:gd name="connsiteY76" fmla="*/ 1082223 h 1516602"/>
                    <a:gd name="connsiteX77" fmla="*/ 842574 w 1003876"/>
                    <a:gd name="connsiteY77" fmla="*/ 1084128 h 1516602"/>
                    <a:gd name="connsiteX78" fmla="*/ 871149 w 1003876"/>
                    <a:gd name="connsiteY78" fmla="*/ 1086033 h 1516602"/>
                    <a:gd name="connsiteX79" fmla="*/ 899724 w 1003876"/>
                    <a:gd name="connsiteY79" fmla="*/ 1091748 h 1516602"/>
                    <a:gd name="connsiteX80" fmla="*/ 922584 w 1003876"/>
                    <a:gd name="connsiteY80" fmla="*/ 1095558 h 1516602"/>
                    <a:gd name="connsiteX81" fmla="*/ 985294 w 1003876"/>
                    <a:gd name="connsiteY81" fmla="*/ 1104311 h 1516602"/>
                    <a:gd name="connsiteX82" fmla="*/ 1003378 w 1003876"/>
                    <a:gd name="connsiteY82" fmla="*/ 1065958 h 1516602"/>
                    <a:gd name="connsiteX83" fmla="*/ 970209 w 1003876"/>
                    <a:gd name="connsiteY83" fmla="*/ 1044123 h 1516602"/>
                    <a:gd name="connsiteX84" fmla="*/ 935919 w 1003876"/>
                    <a:gd name="connsiteY84" fmla="*/ 1034598 h 1516602"/>
                    <a:gd name="connsiteX85" fmla="*/ 825429 w 1003876"/>
                    <a:gd name="connsiteY85" fmla="*/ 1034598 h 1516602"/>
                    <a:gd name="connsiteX86" fmla="*/ 730179 w 1003876"/>
                    <a:gd name="connsiteY86" fmla="*/ 1038408 h 1516602"/>
                    <a:gd name="connsiteX87" fmla="*/ 669219 w 1003876"/>
                    <a:gd name="connsiteY87" fmla="*/ 1046028 h 1516602"/>
                    <a:gd name="connsiteX88" fmla="*/ 646360 w 1003876"/>
                    <a:gd name="connsiteY88" fmla="*/ 1049838 h 1516602"/>
                    <a:gd name="connsiteX89" fmla="*/ 640078 w 1003876"/>
                    <a:gd name="connsiteY89" fmla="*/ 1026051 h 1516602"/>
                    <a:gd name="connsiteX90" fmla="*/ 673029 w 1003876"/>
                    <a:gd name="connsiteY90" fmla="*/ 992688 h 1516602"/>
                    <a:gd name="connsiteX91" fmla="*/ 674934 w 1003876"/>
                    <a:gd name="connsiteY91" fmla="*/ 986973 h 1516602"/>
                    <a:gd name="connsiteX92" fmla="*/ 680649 w 1003876"/>
                    <a:gd name="connsiteY92" fmla="*/ 985068 h 1516602"/>
                    <a:gd name="connsiteX93" fmla="*/ 686364 w 1003876"/>
                    <a:gd name="connsiteY93" fmla="*/ 981258 h 1516602"/>
                    <a:gd name="connsiteX94" fmla="*/ 695889 w 1003876"/>
                    <a:gd name="connsiteY94" fmla="*/ 971733 h 1516602"/>
                    <a:gd name="connsiteX95" fmla="*/ 705414 w 1003876"/>
                    <a:gd name="connsiteY95" fmla="*/ 960303 h 1516602"/>
                    <a:gd name="connsiteX96" fmla="*/ 716844 w 1003876"/>
                    <a:gd name="connsiteY96" fmla="*/ 952683 h 1516602"/>
                    <a:gd name="connsiteX97" fmla="*/ 732084 w 1003876"/>
                    <a:gd name="connsiteY97" fmla="*/ 939348 h 1516602"/>
                    <a:gd name="connsiteX98" fmla="*/ 741609 w 1003876"/>
                    <a:gd name="connsiteY98" fmla="*/ 927918 h 1516602"/>
                    <a:gd name="connsiteX99" fmla="*/ 753039 w 1003876"/>
                    <a:gd name="connsiteY99" fmla="*/ 918393 h 1516602"/>
                    <a:gd name="connsiteX100" fmla="*/ 758754 w 1003876"/>
                    <a:gd name="connsiteY100" fmla="*/ 906963 h 1516602"/>
                    <a:gd name="connsiteX101" fmla="*/ 760659 w 1003876"/>
                    <a:gd name="connsiteY101" fmla="*/ 901248 h 1516602"/>
                    <a:gd name="connsiteX102" fmla="*/ 766374 w 1003876"/>
                    <a:gd name="connsiteY102" fmla="*/ 889818 h 1516602"/>
                    <a:gd name="connsiteX103" fmla="*/ 764469 w 1003876"/>
                    <a:gd name="connsiteY103" fmla="*/ 874578 h 1516602"/>
                    <a:gd name="connsiteX104" fmla="*/ 758754 w 1003876"/>
                    <a:gd name="connsiteY104" fmla="*/ 872673 h 1516602"/>
                    <a:gd name="connsiteX105" fmla="*/ 737799 w 1003876"/>
                    <a:gd name="connsiteY105" fmla="*/ 874578 h 1516602"/>
                    <a:gd name="connsiteX106" fmla="*/ 732084 w 1003876"/>
                    <a:gd name="connsiteY106" fmla="*/ 878388 h 1516602"/>
                    <a:gd name="connsiteX107" fmla="*/ 699699 w 1003876"/>
                    <a:gd name="connsiteY107" fmla="*/ 899343 h 1516602"/>
                    <a:gd name="connsiteX108" fmla="*/ 595181 w 1003876"/>
                    <a:gd name="connsiteY108" fmla="*/ 957831 h 1516602"/>
                    <a:gd name="connsiteX109" fmla="*/ 507294 w 1003876"/>
                    <a:gd name="connsiteY109" fmla="*/ 847908 h 1516602"/>
                    <a:gd name="connsiteX110" fmla="*/ 503484 w 1003876"/>
                    <a:gd name="connsiteY110" fmla="*/ 358323 h 1516602"/>
                    <a:gd name="connsiteX111" fmla="*/ 499674 w 1003876"/>
                    <a:gd name="connsiteY111" fmla="*/ 66858 h 1516602"/>
                    <a:gd name="connsiteX112" fmla="*/ 490149 w 1003876"/>
                    <a:gd name="connsiteY112" fmla="*/ 40188 h 1516602"/>
                    <a:gd name="connsiteX113" fmla="*/ 488244 w 1003876"/>
                    <a:gd name="connsiteY113" fmla="*/ 34473 h 1516602"/>
                    <a:gd name="connsiteX114" fmla="*/ 484434 w 1003876"/>
                    <a:gd name="connsiteY114" fmla="*/ 28758 h 1516602"/>
                    <a:gd name="connsiteX115" fmla="*/ 478719 w 1003876"/>
                    <a:gd name="connsiteY115" fmla="*/ 17328 h 1516602"/>
                    <a:gd name="connsiteX116" fmla="*/ 473004 w 1003876"/>
                    <a:gd name="connsiteY116" fmla="*/ 13518 h 1516602"/>
                    <a:gd name="connsiteX117" fmla="*/ 469194 w 1003876"/>
                    <a:gd name="connsiteY117" fmla="*/ 7803 h 1516602"/>
                    <a:gd name="connsiteX118" fmla="*/ 429189 w 1003876"/>
                    <a:gd name="connsiteY118" fmla="*/ 11613 h 1516602"/>
                    <a:gd name="connsiteX119" fmla="*/ 425379 w 1003876"/>
                    <a:gd name="connsiteY119" fmla="*/ 78288 h 1516602"/>
                    <a:gd name="connsiteX120" fmla="*/ 425379 w 1003876"/>
                    <a:gd name="connsiteY120" fmla="*/ 84003 h 1516602"/>
                    <a:gd name="connsiteX121" fmla="*/ 429189 w 1003876"/>
                    <a:gd name="connsiteY121" fmla="*/ 238308 h 1516602"/>
                    <a:gd name="connsiteX122" fmla="*/ 440619 w 1003876"/>
                    <a:gd name="connsiteY122" fmla="*/ 421188 h 1516602"/>
                    <a:gd name="connsiteX123" fmla="*/ 435265 w 1003876"/>
                    <a:gd name="connsiteY123" fmla="*/ 718368 h 1516602"/>
                    <a:gd name="connsiteX124" fmla="*/ 435059 w 1003876"/>
                    <a:gd name="connsiteY124" fmla="*/ 799046 h 1516602"/>
                    <a:gd name="connsiteX125" fmla="*/ 430322 w 1003876"/>
                    <a:gd name="connsiteY125"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30129 w 1003876"/>
                    <a:gd name="connsiteY32" fmla="*/ 1381308 h 1516602"/>
                    <a:gd name="connsiteX33" fmla="*/ 328224 w 1003876"/>
                    <a:gd name="connsiteY33" fmla="*/ 1432743 h 1516602"/>
                    <a:gd name="connsiteX34" fmla="*/ 332034 w 1003876"/>
                    <a:gd name="connsiteY34" fmla="*/ 1463223 h 1516602"/>
                    <a:gd name="connsiteX35" fmla="*/ 335844 w 1003876"/>
                    <a:gd name="connsiteY35" fmla="*/ 1467033 h 1516602"/>
                    <a:gd name="connsiteX36" fmla="*/ 364419 w 1003876"/>
                    <a:gd name="connsiteY36" fmla="*/ 1512753 h 1516602"/>
                    <a:gd name="connsiteX37" fmla="*/ 387279 w 1003876"/>
                    <a:gd name="connsiteY37" fmla="*/ 1514658 h 1516602"/>
                    <a:gd name="connsiteX38" fmla="*/ 392994 w 1003876"/>
                    <a:gd name="connsiteY38" fmla="*/ 1508943 h 1516602"/>
                    <a:gd name="connsiteX39" fmla="*/ 394899 w 1003876"/>
                    <a:gd name="connsiteY39" fmla="*/ 1497513 h 1516602"/>
                    <a:gd name="connsiteX40" fmla="*/ 396804 w 1003876"/>
                    <a:gd name="connsiteY40" fmla="*/ 1491798 h 1516602"/>
                    <a:gd name="connsiteX41" fmla="*/ 398709 w 1003876"/>
                    <a:gd name="connsiteY41" fmla="*/ 1474653 h 1516602"/>
                    <a:gd name="connsiteX42" fmla="*/ 400614 w 1003876"/>
                    <a:gd name="connsiteY42" fmla="*/ 1461318 h 1516602"/>
                    <a:gd name="connsiteX43" fmla="*/ 404424 w 1003876"/>
                    <a:gd name="connsiteY43" fmla="*/ 1404168 h 1516602"/>
                    <a:gd name="connsiteX44" fmla="*/ 410139 w 1003876"/>
                    <a:gd name="connsiteY44" fmla="*/ 1392738 h 1516602"/>
                    <a:gd name="connsiteX45" fmla="*/ 413949 w 1003876"/>
                    <a:gd name="connsiteY45" fmla="*/ 1379403 h 1516602"/>
                    <a:gd name="connsiteX46" fmla="*/ 415854 w 1003876"/>
                    <a:gd name="connsiteY46" fmla="*/ 1373688 h 1516602"/>
                    <a:gd name="connsiteX47" fmla="*/ 417759 w 1003876"/>
                    <a:gd name="connsiteY47" fmla="*/ 1360353 h 1516602"/>
                    <a:gd name="connsiteX48" fmla="*/ 421569 w 1003876"/>
                    <a:gd name="connsiteY48" fmla="*/ 1348923 h 1516602"/>
                    <a:gd name="connsiteX49" fmla="*/ 427284 w 1003876"/>
                    <a:gd name="connsiteY49" fmla="*/ 1335588 h 1516602"/>
                    <a:gd name="connsiteX50" fmla="*/ 467289 w 1003876"/>
                    <a:gd name="connsiteY50" fmla="*/ 1265103 h 1516602"/>
                    <a:gd name="connsiteX51" fmla="*/ 528455 w 1003876"/>
                    <a:gd name="connsiteY51" fmla="*/ 1230091 h 1516602"/>
                    <a:gd name="connsiteX52" fmla="*/ 601154 w 1003876"/>
                    <a:gd name="connsiteY52" fmla="*/ 1221700 h 1516602"/>
                    <a:gd name="connsiteX53" fmla="*/ 720654 w 1003876"/>
                    <a:gd name="connsiteY53" fmla="*/ 1316538 h 1516602"/>
                    <a:gd name="connsiteX54" fmla="*/ 733989 w 1003876"/>
                    <a:gd name="connsiteY54" fmla="*/ 1326063 h 1516602"/>
                    <a:gd name="connsiteX55" fmla="*/ 743514 w 1003876"/>
                    <a:gd name="connsiteY55" fmla="*/ 1327968 h 1516602"/>
                    <a:gd name="connsiteX56" fmla="*/ 749229 w 1003876"/>
                    <a:gd name="connsiteY56" fmla="*/ 1329873 h 1516602"/>
                    <a:gd name="connsiteX57" fmla="*/ 762564 w 1003876"/>
                    <a:gd name="connsiteY57" fmla="*/ 1335588 h 1516602"/>
                    <a:gd name="connsiteX58" fmla="*/ 777804 w 1003876"/>
                    <a:gd name="connsiteY58" fmla="*/ 1333683 h 1516602"/>
                    <a:gd name="connsiteX59" fmla="*/ 789234 w 1003876"/>
                    <a:gd name="connsiteY59" fmla="*/ 1327968 h 1516602"/>
                    <a:gd name="connsiteX60" fmla="*/ 794949 w 1003876"/>
                    <a:gd name="connsiteY60" fmla="*/ 1326063 h 1516602"/>
                    <a:gd name="connsiteX61" fmla="*/ 802569 w 1003876"/>
                    <a:gd name="connsiteY61" fmla="*/ 1308918 h 1516602"/>
                    <a:gd name="connsiteX62" fmla="*/ 800664 w 1003876"/>
                    <a:gd name="connsiteY62" fmla="*/ 1284153 h 1516602"/>
                    <a:gd name="connsiteX63" fmla="*/ 798759 w 1003876"/>
                    <a:gd name="connsiteY63" fmla="*/ 1278438 h 1516602"/>
                    <a:gd name="connsiteX64" fmla="*/ 796854 w 1003876"/>
                    <a:gd name="connsiteY64" fmla="*/ 1270818 h 1516602"/>
                    <a:gd name="connsiteX65" fmla="*/ 783519 w 1003876"/>
                    <a:gd name="connsiteY65" fmla="*/ 1253673 h 1516602"/>
                    <a:gd name="connsiteX66" fmla="*/ 773994 w 1003876"/>
                    <a:gd name="connsiteY66" fmla="*/ 1247958 h 1516602"/>
                    <a:gd name="connsiteX67" fmla="*/ 648264 w 1003876"/>
                    <a:gd name="connsiteY67" fmla="*/ 1156518 h 1516602"/>
                    <a:gd name="connsiteX68" fmla="*/ 644454 w 1003876"/>
                    <a:gd name="connsiteY68" fmla="*/ 1139373 h 1516602"/>
                    <a:gd name="connsiteX69" fmla="*/ 646359 w 1003876"/>
                    <a:gd name="connsiteY69" fmla="*/ 1131753 h 1516602"/>
                    <a:gd name="connsiteX70" fmla="*/ 650169 w 1003876"/>
                    <a:gd name="connsiteY70" fmla="*/ 1114608 h 1516602"/>
                    <a:gd name="connsiteX71" fmla="*/ 653979 w 1003876"/>
                    <a:gd name="connsiteY71" fmla="*/ 1108893 h 1516602"/>
                    <a:gd name="connsiteX72" fmla="*/ 655884 w 1003876"/>
                    <a:gd name="connsiteY72" fmla="*/ 1103178 h 1516602"/>
                    <a:gd name="connsiteX73" fmla="*/ 661599 w 1003876"/>
                    <a:gd name="connsiteY73" fmla="*/ 1101273 h 1516602"/>
                    <a:gd name="connsiteX74" fmla="*/ 671124 w 1003876"/>
                    <a:gd name="connsiteY74" fmla="*/ 1089843 h 1516602"/>
                    <a:gd name="connsiteX75" fmla="*/ 724464 w 1003876"/>
                    <a:gd name="connsiteY75" fmla="*/ 1082223 h 1516602"/>
                    <a:gd name="connsiteX76" fmla="*/ 842574 w 1003876"/>
                    <a:gd name="connsiteY76" fmla="*/ 1084128 h 1516602"/>
                    <a:gd name="connsiteX77" fmla="*/ 871149 w 1003876"/>
                    <a:gd name="connsiteY77" fmla="*/ 1086033 h 1516602"/>
                    <a:gd name="connsiteX78" fmla="*/ 899724 w 1003876"/>
                    <a:gd name="connsiteY78" fmla="*/ 1091748 h 1516602"/>
                    <a:gd name="connsiteX79" fmla="*/ 922584 w 1003876"/>
                    <a:gd name="connsiteY79" fmla="*/ 1095558 h 1516602"/>
                    <a:gd name="connsiteX80" fmla="*/ 985294 w 1003876"/>
                    <a:gd name="connsiteY80" fmla="*/ 1104311 h 1516602"/>
                    <a:gd name="connsiteX81" fmla="*/ 1003378 w 1003876"/>
                    <a:gd name="connsiteY81" fmla="*/ 1065958 h 1516602"/>
                    <a:gd name="connsiteX82" fmla="*/ 970209 w 1003876"/>
                    <a:gd name="connsiteY82" fmla="*/ 1044123 h 1516602"/>
                    <a:gd name="connsiteX83" fmla="*/ 935919 w 1003876"/>
                    <a:gd name="connsiteY83" fmla="*/ 1034598 h 1516602"/>
                    <a:gd name="connsiteX84" fmla="*/ 825429 w 1003876"/>
                    <a:gd name="connsiteY84" fmla="*/ 1034598 h 1516602"/>
                    <a:gd name="connsiteX85" fmla="*/ 730179 w 1003876"/>
                    <a:gd name="connsiteY85" fmla="*/ 1038408 h 1516602"/>
                    <a:gd name="connsiteX86" fmla="*/ 669219 w 1003876"/>
                    <a:gd name="connsiteY86" fmla="*/ 1046028 h 1516602"/>
                    <a:gd name="connsiteX87" fmla="*/ 646360 w 1003876"/>
                    <a:gd name="connsiteY87" fmla="*/ 1049838 h 1516602"/>
                    <a:gd name="connsiteX88" fmla="*/ 640078 w 1003876"/>
                    <a:gd name="connsiteY88" fmla="*/ 1026051 h 1516602"/>
                    <a:gd name="connsiteX89" fmla="*/ 673029 w 1003876"/>
                    <a:gd name="connsiteY89" fmla="*/ 992688 h 1516602"/>
                    <a:gd name="connsiteX90" fmla="*/ 674934 w 1003876"/>
                    <a:gd name="connsiteY90" fmla="*/ 986973 h 1516602"/>
                    <a:gd name="connsiteX91" fmla="*/ 680649 w 1003876"/>
                    <a:gd name="connsiteY91" fmla="*/ 985068 h 1516602"/>
                    <a:gd name="connsiteX92" fmla="*/ 686364 w 1003876"/>
                    <a:gd name="connsiteY92" fmla="*/ 981258 h 1516602"/>
                    <a:gd name="connsiteX93" fmla="*/ 695889 w 1003876"/>
                    <a:gd name="connsiteY93" fmla="*/ 971733 h 1516602"/>
                    <a:gd name="connsiteX94" fmla="*/ 705414 w 1003876"/>
                    <a:gd name="connsiteY94" fmla="*/ 960303 h 1516602"/>
                    <a:gd name="connsiteX95" fmla="*/ 716844 w 1003876"/>
                    <a:gd name="connsiteY95" fmla="*/ 952683 h 1516602"/>
                    <a:gd name="connsiteX96" fmla="*/ 732084 w 1003876"/>
                    <a:gd name="connsiteY96" fmla="*/ 939348 h 1516602"/>
                    <a:gd name="connsiteX97" fmla="*/ 741609 w 1003876"/>
                    <a:gd name="connsiteY97" fmla="*/ 927918 h 1516602"/>
                    <a:gd name="connsiteX98" fmla="*/ 753039 w 1003876"/>
                    <a:gd name="connsiteY98" fmla="*/ 918393 h 1516602"/>
                    <a:gd name="connsiteX99" fmla="*/ 758754 w 1003876"/>
                    <a:gd name="connsiteY99" fmla="*/ 906963 h 1516602"/>
                    <a:gd name="connsiteX100" fmla="*/ 760659 w 1003876"/>
                    <a:gd name="connsiteY100" fmla="*/ 901248 h 1516602"/>
                    <a:gd name="connsiteX101" fmla="*/ 766374 w 1003876"/>
                    <a:gd name="connsiteY101" fmla="*/ 889818 h 1516602"/>
                    <a:gd name="connsiteX102" fmla="*/ 764469 w 1003876"/>
                    <a:gd name="connsiteY102" fmla="*/ 874578 h 1516602"/>
                    <a:gd name="connsiteX103" fmla="*/ 758754 w 1003876"/>
                    <a:gd name="connsiteY103" fmla="*/ 872673 h 1516602"/>
                    <a:gd name="connsiteX104" fmla="*/ 737799 w 1003876"/>
                    <a:gd name="connsiteY104" fmla="*/ 874578 h 1516602"/>
                    <a:gd name="connsiteX105" fmla="*/ 732084 w 1003876"/>
                    <a:gd name="connsiteY105" fmla="*/ 878388 h 1516602"/>
                    <a:gd name="connsiteX106" fmla="*/ 699699 w 1003876"/>
                    <a:gd name="connsiteY106" fmla="*/ 899343 h 1516602"/>
                    <a:gd name="connsiteX107" fmla="*/ 595181 w 1003876"/>
                    <a:gd name="connsiteY107" fmla="*/ 957831 h 1516602"/>
                    <a:gd name="connsiteX108" fmla="*/ 507294 w 1003876"/>
                    <a:gd name="connsiteY108" fmla="*/ 847908 h 1516602"/>
                    <a:gd name="connsiteX109" fmla="*/ 503484 w 1003876"/>
                    <a:gd name="connsiteY109" fmla="*/ 358323 h 1516602"/>
                    <a:gd name="connsiteX110" fmla="*/ 499674 w 1003876"/>
                    <a:gd name="connsiteY110" fmla="*/ 66858 h 1516602"/>
                    <a:gd name="connsiteX111" fmla="*/ 490149 w 1003876"/>
                    <a:gd name="connsiteY111" fmla="*/ 40188 h 1516602"/>
                    <a:gd name="connsiteX112" fmla="*/ 488244 w 1003876"/>
                    <a:gd name="connsiteY112" fmla="*/ 34473 h 1516602"/>
                    <a:gd name="connsiteX113" fmla="*/ 484434 w 1003876"/>
                    <a:gd name="connsiteY113" fmla="*/ 28758 h 1516602"/>
                    <a:gd name="connsiteX114" fmla="*/ 478719 w 1003876"/>
                    <a:gd name="connsiteY114" fmla="*/ 17328 h 1516602"/>
                    <a:gd name="connsiteX115" fmla="*/ 473004 w 1003876"/>
                    <a:gd name="connsiteY115" fmla="*/ 13518 h 1516602"/>
                    <a:gd name="connsiteX116" fmla="*/ 469194 w 1003876"/>
                    <a:gd name="connsiteY116" fmla="*/ 7803 h 1516602"/>
                    <a:gd name="connsiteX117" fmla="*/ 429189 w 1003876"/>
                    <a:gd name="connsiteY117" fmla="*/ 11613 h 1516602"/>
                    <a:gd name="connsiteX118" fmla="*/ 425379 w 1003876"/>
                    <a:gd name="connsiteY118" fmla="*/ 78288 h 1516602"/>
                    <a:gd name="connsiteX119" fmla="*/ 425379 w 1003876"/>
                    <a:gd name="connsiteY119" fmla="*/ 84003 h 1516602"/>
                    <a:gd name="connsiteX120" fmla="*/ 429189 w 1003876"/>
                    <a:gd name="connsiteY120" fmla="*/ 238308 h 1516602"/>
                    <a:gd name="connsiteX121" fmla="*/ 440619 w 1003876"/>
                    <a:gd name="connsiteY121" fmla="*/ 421188 h 1516602"/>
                    <a:gd name="connsiteX122" fmla="*/ 435265 w 1003876"/>
                    <a:gd name="connsiteY122" fmla="*/ 718368 h 1516602"/>
                    <a:gd name="connsiteX123" fmla="*/ 435059 w 1003876"/>
                    <a:gd name="connsiteY123" fmla="*/ 799046 h 1516602"/>
                    <a:gd name="connsiteX124" fmla="*/ 430322 w 1003876"/>
                    <a:gd name="connsiteY124"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30129 w 1003876"/>
                    <a:gd name="connsiteY32" fmla="*/ 1381308 h 1516602"/>
                    <a:gd name="connsiteX33" fmla="*/ 328224 w 1003876"/>
                    <a:gd name="connsiteY33" fmla="*/ 1432743 h 1516602"/>
                    <a:gd name="connsiteX34" fmla="*/ 332034 w 1003876"/>
                    <a:gd name="connsiteY34" fmla="*/ 1463223 h 1516602"/>
                    <a:gd name="connsiteX35" fmla="*/ 364419 w 1003876"/>
                    <a:gd name="connsiteY35" fmla="*/ 1512753 h 1516602"/>
                    <a:gd name="connsiteX36" fmla="*/ 387279 w 1003876"/>
                    <a:gd name="connsiteY36" fmla="*/ 1514658 h 1516602"/>
                    <a:gd name="connsiteX37" fmla="*/ 392994 w 1003876"/>
                    <a:gd name="connsiteY37" fmla="*/ 1508943 h 1516602"/>
                    <a:gd name="connsiteX38" fmla="*/ 394899 w 1003876"/>
                    <a:gd name="connsiteY38" fmla="*/ 1497513 h 1516602"/>
                    <a:gd name="connsiteX39" fmla="*/ 396804 w 1003876"/>
                    <a:gd name="connsiteY39" fmla="*/ 1491798 h 1516602"/>
                    <a:gd name="connsiteX40" fmla="*/ 398709 w 1003876"/>
                    <a:gd name="connsiteY40" fmla="*/ 1474653 h 1516602"/>
                    <a:gd name="connsiteX41" fmla="*/ 400614 w 1003876"/>
                    <a:gd name="connsiteY41" fmla="*/ 1461318 h 1516602"/>
                    <a:gd name="connsiteX42" fmla="*/ 404424 w 1003876"/>
                    <a:gd name="connsiteY42" fmla="*/ 1404168 h 1516602"/>
                    <a:gd name="connsiteX43" fmla="*/ 410139 w 1003876"/>
                    <a:gd name="connsiteY43" fmla="*/ 1392738 h 1516602"/>
                    <a:gd name="connsiteX44" fmla="*/ 413949 w 1003876"/>
                    <a:gd name="connsiteY44" fmla="*/ 1379403 h 1516602"/>
                    <a:gd name="connsiteX45" fmla="*/ 415854 w 1003876"/>
                    <a:gd name="connsiteY45" fmla="*/ 1373688 h 1516602"/>
                    <a:gd name="connsiteX46" fmla="*/ 417759 w 1003876"/>
                    <a:gd name="connsiteY46" fmla="*/ 1360353 h 1516602"/>
                    <a:gd name="connsiteX47" fmla="*/ 421569 w 1003876"/>
                    <a:gd name="connsiteY47" fmla="*/ 1348923 h 1516602"/>
                    <a:gd name="connsiteX48" fmla="*/ 427284 w 1003876"/>
                    <a:gd name="connsiteY48" fmla="*/ 1335588 h 1516602"/>
                    <a:gd name="connsiteX49" fmla="*/ 467289 w 1003876"/>
                    <a:gd name="connsiteY49" fmla="*/ 1265103 h 1516602"/>
                    <a:gd name="connsiteX50" fmla="*/ 528455 w 1003876"/>
                    <a:gd name="connsiteY50" fmla="*/ 1230091 h 1516602"/>
                    <a:gd name="connsiteX51" fmla="*/ 601154 w 1003876"/>
                    <a:gd name="connsiteY51" fmla="*/ 1221700 h 1516602"/>
                    <a:gd name="connsiteX52" fmla="*/ 720654 w 1003876"/>
                    <a:gd name="connsiteY52" fmla="*/ 1316538 h 1516602"/>
                    <a:gd name="connsiteX53" fmla="*/ 733989 w 1003876"/>
                    <a:gd name="connsiteY53" fmla="*/ 1326063 h 1516602"/>
                    <a:gd name="connsiteX54" fmla="*/ 743514 w 1003876"/>
                    <a:gd name="connsiteY54" fmla="*/ 1327968 h 1516602"/>
                    <a:gd name="connsiteX55" fmla="*/ 749229 w 1003876"/>
                    <a:gd name="connsiteY55" fmla="*/ 1329873 h 1516602"/>
                    <a:gd name="connsiteX56" fmla="*/ 762564 w 1003876"/>
                    <a:gd name="connsiteY56" fmla="*/ 1335588 h 1516602"/>
                    <a:gd name="connsiteX57" fmla="*/ 777804 w 1003876"/>
                    <a:gd name="connsiteY57" fmla="*/ 1333683 h 1516602"/>
                    <a:gd name="connsiteX58" fmla="*/ 789234 w 1003876"/>
                    <a:gd name="connsiteY58" fmla="*/ 1327968 h 1516602"/>
                    <a:gd name="connsiteX59" fmla="*/ 794949 w 1003876"/>
                    <a:gd name="connsiteY59" fmla="*/ 1326063 h 1516602"/>
                    <a:gd name="connsiteX60" fmla="*/ 802569 w 1003876"/>
                    <a:gd name="connsiteY60" fmla="*/ 1308918 h 1516602"/>
                    <a:gd name="connsiteX61" fmla="*/ 800664 w 1003876"/>
                    <a:gd name="connsiteY61" fmla="*/ 1284153 h 1516602"/>
                    <a:gd name="connsiteX62" fmla="*/ 798759 w 1003876"/>
                    <a:gd name="connsiteY62" fmla="*/ 1278438 h 1516602"/>
                    <a:gd name="connsiteX63" fmla="*/ 796854 w 1003876"/>
                    <a:gd name="connsiteY63" fmla="*/ 1270818 h 1516602"/>
                    <a:gd name="connsiteX64" fmla="*/ 783519 w 1003876"/>
                    <a:gd name="connsiteY64" fmla="*/ 1253673 h 1516602"/>
                    <a:gd name="connsiteX65" fmla="*/ 773994 w 1003876"/>
                    <a:gd name="connsiteY65" fmla="*/ 1247958 h 1516602"/>
                    <a:gd name="connsiteX66" fmla="*/ 648264 w 1003876"/>
                    <a:gd name="connsiteY66" fmla="*/ 1156518 h 1516602"/>
                    <a:gd name="connsiteX67" fmla="*/ 644454 w 1003876"/>
                    <a:gd name="connsiteY67" fmla="*/ 1139373 h 1516602"/>
                    <a:gd name="connsiteX68" fmla="*/ 646359 w 1003876"/>
                    <a:gd name="connsiteY68" fmla="*/ 1131753 h 1516602"/>
                    <a:gd name="connsiteX69" fmla="*/ 650169 w 1003876"/>
                    <a:gd name="connsiteY69" fmla="*/ 1114608 h 1516602"/>
                    <a:gd name="connsiteX70" fmla="*/ 653979 w 1003876"/>
                    <a:gd name="connsiteY70" fmla="*/ 1108893 h 1516602"/>
                    <a:gd name="connsiteX71" fmla="*/ 655884 w 1003876"/>
                    <a:gd name="connsiteY71" fmla="*/ 1103178 h 1516602"/>
                    <a:gd name="connsiteX72" fmla="*/ 661599 w 1003876"/>
                    <a:gd name="connsiteY72" fmla="*/ 1101273 h 1516602"/>
                    <a:gd name="connsiteX73" fmla="*/ 671124 w 1003876"/>
                    <a:gd name="connsiteY73" fmla="*/ 1089843 h 1516602"/>
                    <a:gd name="connsiteX74" fmla="*/ 724464 w 1003876"/>
                    <a:gd name="connsiteY74" fmla="*/ 1082223 h 1516602"/>
                    <a:gd name="connsiteX75" fmla="*/ 842574 w 1003876"/>
                    <a:gd name="connsiteY75" fmla="*/ 1084128 h 1516602"/>
                    <a:gd name="connsiteX76" fmla="*/ 871149 w 1003876"/>
                    <a:gd name="connsiteY76" fmla="*/ 1086033 h 1516602"/>
                    <a:gd name="connsiteX77" fmla="*/ 899724 w 1003876"/>
                    <a:gd name="connsiteY77" fmla="*/ 1091748 h 1516602"/>
                    <a:gd name="connsiteX78" fmla="*/ 922584 w 1003876"/>
                    <a:gd name="connsiteY78" fmla="*/ 1095558 h 1516602"/>
                    <a:gd name="connsiteX79" fmla="*/ 985294 w 1003876"/>
                    <a:gd name="connsiteY79" fmla="*/ 1104311 h 1516602"/>
                    <a:gd name="connsiteX80" fmla="*/ 1003378 w 1003876"/>
                    <a:gd name="connsiteY80" fmla="*/ 1065958 h 1516602"/>
                    <a:gd name="connsiteX81" fmla="*/ 970209 w 1003876"/>
                    <a:gd name="connsiteY81" fmla="*/ 1044123 h 1516602"/>
                    <a:gd name="connsiteX82" fmla="*/ 935919 w 1003876"/>
                    <a:gd name="connsiteY82" fmla="*/ 1034598 h 1516602"/>
                    <a:gd name="connsiteX83" fmla="*/ 825429 w 1003876"/>
                    <a:gd name="connsiteY83" fmla="*/ 1034598 h 1516602"/>
                    <a:gd name="connsiteX84" fmla="*/ 730179 w 1003876"/>
                    <a:gd name="connsiteY84" fmla="*/ 1038408 h 1516602"/>
                    <a:gd name="connsiteX85" fmla="*/ 669219 w 1003876"/>
                    <a:gd name="connsiteY85" fmla="*/ 1046028 h 1516602"/>
                    <a:gd name="connsiteX86" fmla="*/ 646360 w 1003876"/>
                    <a:gd name="connsiteY86" fmla="*/ 1049838 h 1516602"/>
                    <a:gd name="connsiteX87" fmla="*/ 640078 w 1003876"/>
                    <a:gd name="connsiteY87" fmla="*/ 1026051 h 1516602"/>
                    <a:gd name="connsiteX88" fmla="*/ 673029 w 1003876"/>
                    <a:gd name="connsiteY88" fmla="*/ 992688 h 1516602"/>
                    <a:gd name="connsiteX89" fmla="*/ 674934 w 1003876"/>
                    <a:gd name="connsiteY89" fmla="*/ 986973 h 1516602"/>
                    <a:gd name="connsiteX90" fmla="*/ 680649 w 1003876"/>
                    <a:gd name="connsiteY90" fmla="*/ 985068 h 1516602"/>
                    <a:gd name="connsiteX91" fmla="*/ 686364 w 1003876"/>
                    <a:gd name="connsiteY91" fmla="*/ 981258 h 1516602"/>
                    <a:gd name="connsiteX92" fmla="*/ 695889 w 1003876"/>
                    <a:gd name="connsiteY92" fmla="*/ 971733 h 1516602"/>
                    <a:gd name="connsiteX93" fmla="*/ 705414 w 1003876"/>
                    <a:gd name="connsiteY93" fmla="*/ 960303 h 1516602"/>
                    <a:gd name="connsiteX94" fmla="*/ 716844 w 1003876"/>
                    <a:gd name="connsiteY94" fmla="*/ 952683 h 1516602"/>
                    <a:gd name="connsiteX95" fmla="*/ 732084 w 1003876"/>
                    <a:gd name="connsiteY95" fmla="*/ 939348 h 1516602"/>
                    <a:gd name="connsiteX96" fmla="*/ 741609 w 1003876"/>
                    <a:gd name="connsiteY96" fmla="*/ 927918 h 1516602"/>
                    <a:gd name="connsiteX97" fmla="*/ 753039 w 1003876"/>
                    <a:gd name="connsiteY97" fmla="*/ 918393 h 1516602"/>
                    <a:gd name="connsiteX98" fmla="*/ 758754 w 1003876"/>
                    <a:gd name="connsiteY98" fmla="*/ 906963 h 1516602"/>
                    <a:gd name="connsiteX99" fmla="*/ 760659 w 1003876"/>
                    <a:gd name="connsiteY99" fmla="*/ 901248 h 1516602"/>
                    <a:gd name="connsiteX100" fmla="*/ 766374 w 1003876"/>
                    <a:gd name="connsiteY100" fmla="*/ 889818 h 1516602"/>
                    <a:gd name="connsiteX101" fmla="*/ 764469 w 1003876"/>
                    <a:gd name="connsiteY101" fmla="*/ 874578 h 1516602"/>
                    <a:gd name="connsiteX102" fmla="*/ 758754 w 1003876"/>
                    <a:gd name="connsiteY102" fmla="*/ 872673 h 1516602"/>
                    <a:gd name="connsiteX103" fmla="*/ 737799 w 1003876"/>
                    <a:gd name="connsiteY103" fmla="*/ 874578 h 1516602"/>
                    <a:gd name="connsiteX104" fmla="*/ 732084 w 1003876"/>
                    <a:gd name="connsiteY104" fmla="*/ 878388 h 1516602"/>
                    <a:gd name="connsiteX105" fmla="*/ 699699 w 1003876"/>
                    <a:gd name="connsiteY105" fmla="*/ 899343 h 1516602"/>
                    <a:gd name="connsiteX106" fmla="*/ 595181 w 1003876"/>
                    <a:gd name="connsiteY106" fmla="*/ 957831 h 1516602"/>
                    <a:gd name="connsiteX107" fmla="*/ 507294 w 1003876"/>
                    <a:gd name="connsiteY107" fmla="*/ 847908 h 1516602"/>
                    <a:gd name="connsiteX108" fmla="*/ 503484 w 1003876"/>
                    <a:gd name="connsiteY108" fmla="*/ 358323 h 1516602"/>
                    <a:gd name="connsiteX109" fmla="*/ 499674 w 1003876"/>
                    <a:gd name="connsiteY109" fmla="*/ 66858 h 1516602"/>
                    <a:gd name="connsiteX110" fmla="*/ 490149 w 1003876"/>
                    <a:gd name="connsiteY110" fmla="*/ 40188 h 1516602"/>
                    <a:gd name="connsiteX111" fmla="*/ 488244 w 1003876"/>
                    <a:gd name="connsiteY111" fmla="*/ 34473 h 1516602"/>
                    <a:gd name="connsiteX112" fmla="*/ 484434 w 1003876"/>
                    <a:gd name="connsiteY112" fmla="*/ 28758 h 1516602"/>
                    <a:gd name="connsiteX113" fmla="*/ 478719 w 1003876"/>
                    <a:gd name="connsiteY113" fmla="*/ 17328 h 1516602"/>
                    <a:gd name="connsiteX114" fmla="*/ 473004 w 1003876"/>
                    <a:gd name="connsiteY114" fmla="*/ 13518 h 1516602"/>
                    <a:gd name="connsiteX115" fmla="*/ 469194 w 1003876"/>
                    <a:gd name="connsiteY115" fmla="*/ 7803 h 1516602"/>
                    <a:gd name="connsiteX116" fmla="*/ 429189 w 1003876"/>
                    <a:gd name="connsiteY116" fmla="*/ 11613 h 1516602"/>
                    <a:gd name="connsiteX117" fmla="*/ 425379 w 1003876"/>
                    <a:gd name="connsiteY117" fmla="*/ 78288 h 1516602"/>
                    <a:gd name="connsiteX118" fmla="*/ 425379 w 1003876"/>
                    <a:gd name="connsiteY118" fmla="*/ 84003 h 1516602"/>
                    <a:gd name="connsiteX119" fmla="*/ 429189 w 1003876"/>
                    <a:gd name="connsiteY119" fmla="*/ 238308 h 1516602"/>
                    <a:gd name="connsiteX120" fmla="*/ 440619 w 1003876"/>
                    <a:gd name="connsiteY120" fmla="*/ 421188 h 1516602"/>
                    <a:gd name="connsiteX121" fmla="*/ 435265 w 1003876"/>
                    <a:gd name="connsiteY121" fmla="*/ 718368 h 1516602"/>
                    <a:gd name="connsiteX122" fmla="*/ 435059 w 1003876"/>
                    <a:gd name="connsiteY122" fmla="*/ 799046 h 1516602"/>
                    <a:gd name="connsiteX123" fmla="*/ 430322 w 1003876"/>
                    <a:gd name="connsiteY123"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30129 w 1003876"/>
                    <a:gd name="connsiteY32" fmla="*/ 1381308 h 1516602"/>
                    <a:gd name="connsiteX33" fmla="*/ 328224 w 1003876"/>
                    <a:gd name="connsiteY33" fmla="*/ 1432743 h 1516602"/>
                    <a:gd name="connsiteX34" fmla="*/ 332034 w 1003876"/>
                    <a:gd name="connsiteY34" fmla="*/ 1463223 h 1516602"/>
                    <a:gd name="connsiteX35" fmla="*/ 364419 w 1003876"/>
                    <a:gd name="connsiteY35" fmla="*/ 1512753 h 1516602"/>
                    <a:gd name="connsiteX36" fmla="*/ 387279 w 1003876"/>
                    <a:gd name="connsiteY36" fmla="*/ 1514658 h 1516602"/>
                    <a:gd name="connsiteX37" fmla="*/ 392994 w 1003876"/>
                    <a:gd name="connsiteY37" fmla="*/ 1508943 h 1516602"/>
                    <a:gd name="connsiteX38" fmla="*/ 394899 w 1003876"/>
                    <a:gd name="connsiteY38" fmla="*/ 1497513 h 1516602"/>
                    <a:gd name="connsiteX39" fmla="*/ 396804 w 1003876"/>
                    <a:gd name="connsiteY39" fmla="*/ 1491798 h 1516602"/>
                    <a:gd name="connsiteX40" fmla="*/ 398709 w 1003876"/>
                    <a:gd name="connsiteY40" fmla="*/ 1474653 h 1516602"/>
                    <a:gd name="connsiteX41" fmla="*/ 400614 w 1003876"/>
                    <a:gd name="connsiteY41" fmla="*/ 1461318 h 1516602"/>
                    <a:gd name="connsiteX42" fmla="*/ 404424 w 1003876"/>
                    <a:gd name="connsiteY42" fmla="*/ 1404168 h 1516602"/>
                    <a:gd name="connsiteX43" fmla="*/ 410139 w 1003876"/>
                    <a:gd name="connsiteY43" fmla="*/ 1392738 h 1516602"/>
                    <a:gd name="connsiteX44" fmla="*/ 413949 w 1003876"/>
                    <a:gd name="connsiteY44" fmla="*/ 1379403 h 1516602"/>
                    <a:gd name="connsiteX45" fmla="*/ 415854 w 1003876"/>
                    <a:gd name="connsiteY45" fmla="*/ 1373688 h 1516602"/>
                    <a:gd name="connsiteX46" fmla="*/ 417759 w 1003876"/>
                    <a:gd name="connsiteY46" fmla="*/ 1360353 h 1516602"/>
                    <a:gd name="connsiteX47" fmla="*/ 421569 w 1003876"/>
                    <a:gd name="connsiteY47" fmla="*/ 1348923 h 1516602"/>
                    <a:gd name="connsiteX48" fmla="*/ 427284 w 1003876"/>
                    <a:gd name="connsiteY48" fmla="*/ 1335588 h 1516602"/>
                    <a:gd name="connsiteX49" fmla="*/ 467289 w 1003876"/>
                    <a:gd name="connsiteY49" fmla="*/ 1265103 h 1516602"/>
                    <a:gd name="connsiteX50" fmla="*/ 528455 w 1003876"/>
                    <a:gd name="connsiteY50" fmla="*/ 1230091 h 1516602"/>
                    <a:gd name="connsiteX51" fmla="*/ 601154 w 1003876"/>
                    <a:gd name="connsiteY51" fmla="*/ 1221700 h 1516602"/>
                    <a:gd name="connsiteX52" fmla="*/ 720654 w 1003876"/>
                    <a:gd name="connsiteY52" fmla="*/ 1316538 h 1516602"/>
                    <a:gd name="connsiteX53" fmla="*/ 733989 w 1003876"/>
                    <a:gd name="connsiteY53" fmla="*/ 1326063 h 1516602"/>
                    <a:gd name="connsiteX54" fmla="*/ 743514 w 1003876"/>
                    <a:gd name="connsiteY54" fmla="*/ 1327968 h 1516602"/>
                    <a:gd name="connsiteX55" fmla="*/ 749229 w 1003876"/>
                    <a:gd name="connsiteY55" fmla="*/ 1329873 h 1516602"/>
                    <a:gd name="connsiteX56" fmla="*/ 762564 w 1003876"/>
                    <a:gd name="connsiteY56" fmla="*/ 1335588 h 1516602"/>
                    <a:gd name="connsiteX57" fmla="*/ 777804 w 1003876"/>
                    <a:gd name="connsiteY57" fmla="*/ 1333683 h 1516602"/>
                    <a:gd name="connsiteX58" fmla="*/ 789234 w 1003876"/>
                    <a:gd name="connsiteY58" fmla="*/ 1327968 h 1516602"/>
                    <a:gd name="connsiteX59" fmla="*/ 794949 w 1003876"/>
                    <a:gd name="connsiteY59" fmla="*/ 1326063 h 1516602"/>
                    <a:gd name="connsiteX60" fmla="*/ 802569 w 1003876"/>
                    <a:gd name="connsiteY60" fmla="*/ 1308918 h 1516602"/>
                    <a:gd name="connsiteX61" fmla="*/ 800664 w 1003876"/>
                    <a:gd name="connsiteY61" fmla="*/ 1284153 h 1516602"/>
                    <a:gd name="connsiteX62" fmla="*/ 798759 w 1003876"/>
                    <a:gd name="connsiteY62" fmla="*/ 1278438 h 1516602"/>
                    <a:gd name="connsiteX63" fmla="*/ 796854 w 1003876"/>
                    <a:gd name="connsiteY63" fmla="*/ 1270818 h 1516602"/>
                    <a:gd name="connsiteX64" fmla="*/ 783519 w 1003876"/>
                    <a:gd name="connsiteY64" fmla="*/ 1253673 h 1516602"/>
                    <a:gd name="connsiteX65" fmla="*/ 773994 w 1003876"/>
                    <a:gd name="connsiteY65" fmla="*/ 1247958 h 1516602"/>
                    <a:gd name="connsiteX66" fmla="*/ 648264 w 1003876"/>
                    <a:gd name="connsiteY66" fmla="*/ 1156518 h 1516602"/>
                    <a:gd name="connsiteX67" fmla="*/ 644454 w 1003876"/>
                    <a:gd name="connsiteY67" fmla="*/ 1139373 h 1516602"/>
                    <a:gd name="connsiteX68" fmla="*/ 646359 w 1003876"/>
                    <a:gd name="connsiteY68" fmla="*/ 1131753 h 1516602"/>
                    <a:gd name="connsiteX69" fmla="*/ 650169 w 1003876"/>
                    <a:gd name="connsiteY69" fmla="*/ 1114608 h 1516602"/>
                    <a:gd name="connsiteX70" fmla="*/ 653979 w 1003876"/>
                    <a:gd name="connsiteY70" fmla="*/ 1108893 h 1516602"/>
                    <a:gd name="connsiteX71" fmla="*/ 655884 w 1003876"/>
                    <a:gd name="connsiteY71" fmla="*/ 1103178 h 1516602"/>
                    <a:gd name="connsiteX72" fmla="*/ 661599 w 1003876"/>
                    <a:gd name="connsiteY72" fmla="*/ 1101273 h 1516602"/>
                    <a:gd name="connsiteX73" fmla="*/ 671124 w 1003876"/>
                    <a:gd name="connsiteY73" fmla="*/ 1089843 h 1516602"/>
                    <a:gd name="connsiteX74" fmla="*/ 724464 w 1003876"/>
                    <a:gd name="connsiteY74" fmla="*/ 1082223 h 1516602"/>
                    <a:gd name="connsiteX75" fmla="*/ 842574 w 1003876"/>
                    <a:gd name="connsiteY75" fmla="*/ 1084128 h 1516602"/>
                    <a:gd name="connsiteX76" fmla="*/ 871149 w 1003876"/>
                    <a:gd name="connsiteY76" fmla="*/ 1086033 h 1516602"/>
                    <a:gd name="connsiteX77" fmla="*/ 899724 w 1003876"/>
                    <a:gd name="connsiteY77" fmla="*/ 1091748 h 1516602"/>
                    <a:gd name="connsiteX78" fmla="*/ 922584 w 1003876"/>
                    <a:gd name="connsiteY78" fmla="*/ 1095558 h 1516602"/>
                    <a:gd name="connsiteX79" fmla="*/ 985294 w 1003876"/>
                    <a:gd name="connsiteY79" fmla="*/ 1104311 h 1516602"/>
                    <a:gd name="connsiteX80" fmla="*/ 1003378 w 1003876"/>
                    <a:gd name="connsiteY80" fmla="*/ 1065958 h 1516602"/>
                    <a:gd name="connsiteX81" fmla="*/ 970209 w 1003876"/>
                    <a:gd name="connsiteY81" fmla="*/ 1044123 h 1516602"/>
                    <a:gd name="connsiteX82" fmla="*/ 935919 w 1003876"/>
                    <a:gd name="connsiteY82" fmla="*/ 1034598 h 1516602"/>
                    <a:gd name="connsiteX83" fmla="*/ 825429 w 1003876"/>
                    <a:gd name="connsiteY83" fmla="*/ 1034598 h 1516602"/>
                    <a:gd name="connsiteX84" fmla="*/ 730179 w 1003876"/>
                    <a:gd name="connsiteY84" fmla="*/ 1038408 h 1516602"/>
                    <a:gd name="connsiteX85" fmla="*/ 669219 w 1003876"/>
                    <a:gd name="connsiteY85" fmla="*/ 1046028 h 1516602"/>
                    <a:gd name="connsiteX86" fmla="*/ 646360 w 1003876"/>
                    <a:gd name="connsiteY86" fmla="*/ 1049838 h 1516602"/>
                    <a:gd name="connsiteX87" fmla="*/ 640078 w 1003876"/>
                    <a:gd name="connsiteY87" fmla="*/ 1026051 h 1516602"/>
                    <a:gd name="connsiteX88" fmla="*/ 673029 w 1003876"/>
                    <a:gd name="connsiteY88" fmla="*/ 992688 h 1516602"/>
                    <a:gd name="connsiteX89" fmla="*/ 674934 w 1003876"/>
                    <a:gd name="connsiteY89" fmla="*/ 986973 h 1516602"/>
                    <a:gd name="connsiteX90" fmla="*/ 680649 w 1003876"/>
                    <a:gd name="connsiteY90" fmla="*/ 985068 h 1516602"/>
                    <a:gd name="connsiteX91" fmla="*/ 686364 w 1003876"/>
                    <a:gd name="connsiteY91" fmla="*/ 981258 h 1516602"/>
                    <a:gd name="connsiteX92" fmla="*/ 695889 w 1003876"/>
                    <a:gd name="connsiteY92" fmla="*/ 971733 h 1516602"/>
                    <a:gd name="connsiteX93" fmla="*/ 705414 w 1003876"/>
                    <a:gd name="connsiteY93" fmla="*/ 960303 h 1516602"/>
                    <a:gd name="connsiteX94" fmla="*/ 716844 w 1003876"/>
                    <a:gd name="connsiteY94" fmla="*/ 952683 h 1516602"/>
                    <a:gd name="connsiteX95" fmla="*/ 732084 w 1003876"/>
                    <a:gd name="connsiteY95" fmla="*/ 939348 h 1516602"/>
                    <a:gd name="connsiteX96" fmla="*/ 741609 w 1003876"/>
                    <a:gd name="connsiteY96" fmla="*/ 927918 h 1516602"/>
                    <a:gd name="connsiteX97" fmla="*/ 753039 w 1003876"/>
                    <a:gd name="connsiteY97" fmla="*/ 918393 h 1516602"/>
                    <a:gd name="connsiteX98" fmla="*/ 758754 w 1003876"/>
                    <a:gd name="connsiteY98" fmla="*/ 906963 h 1516602"/>
                    <a:gd name="connsiteX99" fmla="*/ 760659 w 1003876"/>
                    <a:gd name="connsiteY99" fmla="*/ 901248 h 1516602"/>
                    <a:gd name="connsiteX100" fmla="*/ 766374 w 1003876"/>
                    <a:gd name="connsiteY100" fmla="*/ 889818 h 1516602"/>
                    <a:gd name="connsiteX101" fmla="*/ 764469 w 1003876"/>
                    <a:gd name="connsiteY101" fmla="*/ 874578 h 1516602"/>
                    <a:gd name="connsiteX102" fmla="*/ 758754 w 1003876"/>
                    <a:gd name="connsiteY102" fmla="*/ 872673 h 1516602"/>
                    <a:gd name="connsiteX103" fmla="*/ 737799 w 1003876"/>
                    <a:gd name="connsiteY103" fmla="*/ 874578 h 1516602"/>
                    <a:gd name="connsiteX104" fmla="*/ 732084 w 1003876"/>
                    <a:gd name="connsiteY104" fmla="*/ 878388 h 1516602"/>
                    <a:gd name="connsiteX105" fmla="*/ 699699 w 1003876"/>
                    <a:gd name="connsiteY105" fmla="*/ 899343 h 1516602"/>
                    <a:gd name="connsiteX106" fmla="*/ 595181 w 1003876"/>
                    <a:gd name="connsiteY106" fmla="*/ 957831 h 1516602"/>
                    <a:gd name="connsiteX107" fmla="*/ 507294 w 1003876"/>
                    <a:gd name="connsiteY107" fmla="*/ 847908 h 1516602"/>
                    <a:gd name="connsiteX108" fmla="*/ 503484 w 1003876"/>
                    <a:gd name="connsiteY108" fmla="*/ 358323 h 1516602"/>
                    <a:gd name="connsiteX109" fmla="*/ 499674 w 1003876"/>
                    <a:gd name="connsiteY109" fmla="*/ 66858 h 1516602"/>
                    <a:gd name="connsiteX110" fmla="*/ 490149 w 1003876"/>
                    <a:gd name="connsiteY110" fmla="*/ 40188 h 1516602"/>
                    <a:gd name="connsiteX111" fmla="*/ 488244 w 1003876"/>
                    <a:gd name="connsiteY111" fmla="*/ 34473 h 1516602"/>
                    <a:gd name="connsiteX112" fmla="*/ 484434 w 1003876"/>
                    <a:gd name="connsiteY112" fmla="*/ 28758 h 1516602"/>
                    <a:gd name="connsiteX113" fmla="*/ 478719 w 1003876"/>
                    <a:gd name="connsiteY113" fmla="*/ 17328 h 1516602"/>
                    <a:gd name="connsiteX114" fmla="*/ 473004 w 1003876"/>
                    <a:gd name="connsiteY114" fmla="*/ 13518 h 1516602"/>
                    <a:gd name="connsiteX115" fmla="*/ 469194 w 1003876"/>
                    <a:gd name="connsiteY115" fmla="*/ 7803 h 1516602"/>
                    <a:gd name="connsiteX116" fmla="*/ 429189 w 1003876"/>
                    <a:gd name="connsiteY116" fmla="*/ 11613 h 1516602"/>
                    <a:gd name="connsiteX117" fmla="*/ 425379 w 1003876"/>
                    <a:gd name="connsiteY117" fmla="*/ 78288 h 1516602"/>
                    <a:gd name="connsiteX118" fmla="*/ 425379 w 1003876"/>
                    <a:gd name="connsiteY118" fmla="*/ 84003 h 1516602"/>
                    <a:gd name="connsiteX119" fmla="*/ 429189 w 1003876"/>
                    <a:gd name="connsiteY119" fmla="*/ 238308 h 1516602"/>
                    <a:gd name="connsiteX120" fmla="*/ 440619 w 1003876"/>
                    <a:gd name="connsiteY120" fmla="*/ 421188 h 1516602"/>
                    <a:gd name="connsiteX121" fmla="*/ 435265 w 1003876"/>
                    <a:gd name="connsiteY121" fmla="*/ 718368 h 1516602"/>
                    <a:gd name="connsiteX122" fmla="*/ 435059 w 1003876"/>
                    <a:gd name="connsiteY122" fmla="*/ 799046 h 1516602"/>
                    <a:gd name="connsiteX123" fmla="*/ 430322 w 1003876"/>
                    <a:gd name="connsiteY123"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30129 w 1003876"/>
                    <a:gd name="connsiteY32" fmla="*/ 1381308 h 1516602"/>
                    <a:gd name="connsiteX33" fmla="*/ 328224 w 1003876"/>
                    <a:gd name="connsiteY33" fmla="*/ 1432743 h 1516602"/>
                    <a:gd name="connsiteX34" fmla="*/ 332034 w 1003876"/>
                    <a:gd name="connsiteY34" fmla="*/ 1463223 h 1516602"/>
                    <a:gd name="connsiteX35" fmla="*/ 364419 w 1003876"/>
                    <a:gd name="connsiteY35" fmla="*/ 1512753 h 1516602"/>
                    <a:gd name="connsiteX36" fmla="*/ 387279 w 1003876"/>
                    <a:gd name="connsiteY36" fmla="*/ 1514658 h 1516602"/>
                    <a:gd name="connsiteX37" fmla="*/ 392994 w 1003876"/>
                    <a:gd name="connsiteY37" fmla="*/ 1508943 h 1516602"/>
                    <a:gd name="connsiteX38" fmla="*/ 394899 w 1003876"/>
                    <a:gd name="connsiteY38" fmla="*/ 1497513 h 1516602"/>
                    <a:gd name="connsiteX39" fmla="*/ 396804 w 1003876"/>
                    <a:gd name="connsiteY39" fmla="*/ 1491798 h 1516602"/>
                    <a:gd name="connsiteX40" fmla="*/ 398709 w 1003876"/>
                    <a:gd name="connsiteY40" fmla="*/ 1474653 h 1516602"/>
                    <a:gd name="connsiteX41" fmla="*/ 400614 w 1003876"/>
                    <a:gd name="connsiteY41" fmla="*/ 1461318 h 1516602"/>
                    <a:gd name="connsiteX42" fmla="*/ 404424 w 1003876"/>
                    <a:gd name="connsiteY42" fmla="*/ 1404168 h 1516602"/>
                    <a:gd name="connsiteX43" fmla="*/ 410139 w 1003876"/>
                    <a:gd name="connsiteY43" fmla="*/ 1392738 h 1516602"/>
                    <a:gd name="connsiteX44" fmla="*/ 413949 w 1003876"/>
                    <a:gd name="connsiteY44" fmla="*/ 1379403 h 1516602"/>
                    <a:gd name="connsiteX45" fmla="*/ 415854 w 1003876"/>
                    <a:gd name="connsiteY45" fmla="*/ 1373688 h 1516602"/>
                    <a:gd name="connsiteX46" fmla="*/ 417759 w 1003876"/>
                    <a:gd name="connsiteY46" fmla="*/ 1360353 h 1516602"/>
                    <a:gd name="connsiteX47" fmla="*/ 421569 w 1003876"/>
                    <a:gd name="connsiteY47" fmla="*/ 1348923 h 1516602"/>
                    <a:gd name="connsiteX48" fmla="*/ 427284 w 1003876"/>
                    <a:gd name="connsiteY48" fmla="*/ 1335588 h 1516602"/>
                    <a:gd name="connsiteX49" fmla="*/ 467289 w 1003876"/>
                    <a:gd name="connsiteY49" fmla="*/ 1265103 h 1516602"/>
                    <a:gd name="connsiteX50" fmla="*/ 528455 w 1003876"/>
                    <a:gd name="connsiteY50" fmla="*/ 1230091 h 1516602"/>
                    <a:gd name="connsiteX51" fmla="*/ 601154 w 1003876"/>
                    <a:gd name="connsiteY51" fmla="*/ 1221700 h 1516602"/>
                    <a:gd name="connsiteX52" fmla="*/ 720654 w 1003876"/>
                    <a:gd name="connsiteY52" fmla="*/ 1316538 h 1516602"/>
                    <a:gd name="connsiteX53" fmla="*/ 733989 w 1003876"/>
                    <a:gd name="connsiteY53" fmla="*/ 1326063 h 1516602"/>
                    <a:gd name="connsiteX54" fmla="*/ 743514 w 1003876"/>
                    <a:gd name="connsiteY54" fmla="*/ 1327968 h 1516602"/>
                    <a:gd name="connsiteX55" fmla="*/ 749229 w 1003876"/>
                    <a:gd name="connsiteY55" fmla="*/ 1329873 h 1516602"/>
                    <a:gd name="connsiteX56" fmla="*/ 762564 w 1003876"/>
                    <a:gd name="connsiteY56" fmla="*/ 1335588 h 1516602"/>
                    <a:gd name="connsiteX57" fmla="*/ 777804 w 1003876"/>
                    <a:gd name="connsiteY57" fmla="*/ 1333683 h 1516602"/>
                    <a:gd name="connsiteX58" fmla="*/ 789234 w 1003876"/>
                    <a:gd name="connsiteY58" fmla="*/ 1327968 h 1516602"/>
                    <a:gd name="connsiteX59" fmla="*/ 794949 w 1003876"/>
                    <a:gd name="connsiteY59" fmla="*/ 1326063 h 1516602"/>
                    <a:gd name="connsiteX60" fmla="*/ 802569 w 1003876"/>
                    <a:gd name="connsiteY60" fmla="*/ 1308918 h 1516602"/>
                    <a:gd name="connsiteX61" fmla="*/ 800664 w 1003876"/>
                    <a:gd name="connsiteY61" fmla="*/ 1284153 h 1516602"/>
                    <a:gd name="connsiteX62" fmla="*/ 798759 w 1003876"/>
                    <a:gd name="connsiteY62" fmla="*/ 1278438 h 1516602"/>
                    <a:gd name="connsiteX63" fmla="*/ 796854 w 1003876"/>
                    <a:gd name="connsiteY63" fmla="*/ 1270818 h 1516602"/>
                    <a:gd name="connsiteX64" fmla="*/ 783519 w 1003876"/>
                    <a:gd name="connsiteY64" fmla="*/ 1253673 h 1516602"/>
                    <a:gd name="connsiteX65" fmla="*/ 773994 w 1003876"/>
                    <a:gd name="connsiteY65" fmla="*/ 1247958 h 1516602"/>
                    <a:gd name="connsiteX66" fmla="*/ 648264 w 1003876"/>
                    <a:gd name="connsiteY66" fmla="*/ 1156518 h 1516602"/>
                    <a:gd name="connsiteX67" fmla="*/ 644454 w 1003876"/>
                    <a:gd name="connsiteY67" fmla="*/ 1139373 h 1516602"/>
                    <a:gd name="connsiteX68" fmla="*/ 646359 w 1003876"/>
                    <a:gd name="connsiteY68" fmla="*/ 1131753 h 1516602"/>
                    <a:gd name="connsiteX69" fmla="*/ 650169 w 1003876"/>
                    <a:gd name="connsiteY69" fmla="*/ 1114608 h 1516602"/>
                    <a:gd name="connsiteX70" fmla="*/ 653979 w 1003876"/>
                    <a:gd name="connsiteY70" fmla="*/ 1108893 h 1516602"/>
                    <a:gd name="connsiteX71" fmla="*/ 655884 w 1003876"/>
                    <a:gd name="connsiteY71" fmla="*/ 1103178 h 1516602"/>
                    <a:gd name="connsiteX72" fmla="*/ 661599 w 1003876"/>
                    <a:gd name="connsiteY72" fmla="*/ 1101273 h 1516602"/>
                    <a:gd name="connsiteX73" fmla="*/ 671124 w 1003876"/>
                    <a:gd name="connsiteY73" fmla="*/ 1089843 h 1516602"/>
                    <a:gd name="connsiteX74" fmla="*/ 724464 w 1003876"/>
                    <a:gd name="connsiteY74" fmla="*/ 1082223 h 1516602"/>
                    <a:gd name="connsiteX75" fmla="*/ 842574 w 1003876"/>
                    <a:gd name="connsiteY75" fmla="*/ 1084128 h 1516602"/>
                    <a:gd name="connsiteX76" fmla="*/ 871149 w 1003876"/>
                    <a:gd name="connsiteY76" fmla="*/ 1086033 h 1516602"/>
                    <a:gd name="connsiteX77" fmla="*/ 899724 w 1003876"/>
                    <a:gd name="connsiteY77" fmla="*/ 1091748 h 1516602"/>
                    <a:gd name="connsiteX78" fmla="*/ 922584 w 1003876"/>
                    <a:gd name="connsiteY78" fmla="*/ 1095558 h 1516602"/>
                    <a:gd name="connsiteX79" fmla="*/ 985294 w 1003876"/>
                    <a:gd name="connsiteY79" fmla="*/ 1104311 h 1516602"/>
                    <a:gd name="connsiteX80" fmla="*/ 1003378 w 1003876"/>
                    <a:gd name="connsiteY80" fmla="*/ 1065958 h 1516602"/>
                    <a:gd name="connsiteX81" fmla="*/ 970209 w 1003876"/>
                    <a:gd name="connsiteY81" fmla="*/ 1044123 h 1516602"/>
                    <a:gd name="connsiteX82" fmla="*/ 935919 w 1003876"/>
                    <a:gd name="connsiteY82" fmla="*/ 1034598 h 1516602"/>
                    <a:gd name="connsiteX83" fmla="*/ 825429 w 1003876"/>
                    <a:gd name="connsiteY83" fmla="*/ 1034598 h 1516602"/>
                    <a:gd name="connsiteX84" fmla="*/ 730179 w 1003876"/>
                    <a:gd name="connsiteY84" fmla="*/ 1038408 h 1516602"/>
                    <a:gd name="connsiteX85" fmla="*/ 669219 w 1003876"/>
                    <a:gd name="connsiteY85" fmla="*/ 1046028 h 1516602"/>
                    <a:gd name="connsiteX86" fmla="*/ 646360 w 1003876"/>
                    <a:gd name="connsiteY86" fmla="*/ 1049838 h 1516602"/>
                    <a:gd name="connsiteX87" fmla="*/ 640078 w 1003876"/>
                    <a:gd name="connsiteY87" fmla="*/ 1026051 h 1516602"/>
                    <a:gd name="connsiteX88" fmla="*/ 673029 w 1003876"/>
                    <a:gd name="connsiteY88" fmla="*/ 992688 h 1516602"/>
                    <a:gd name="connsiteX89" fmla="*/ 674934 w 1003876"/>
                    <a:gd name="connsiteY89" fmla="*/ 986973 h 1516602"/>
                    <a:gd name="connsiteX90" fmla="*/ 680649 w 1003876"/>
                    <a:gd name="connsiteY90" fmla="*/ 985068 h 1516602"/>
                    <a:gd name="connsiteX91" fmla="*/ 686364 w 1003876"/>
                    <a:gd name="connsiteY91" fmla="*/ 981258 h 1516602"/>
                    <a:gd name="connsiteX92" fmla="*/ 695889 w 1003876"/>
                    <a:gd name="connsiteY92" fmla="*/ 971733 h 1516602"/>
                    <a:gd name="connsiteX93" fmla="*/ 705414 w 1003876"/>
                    <a:gd name="connsiteY93" fmla="*/ 960303 h 1516602"/>
                    <a:gd name="connsiteX94" fmla="*/ 716844 w 1003876"/>
                    <a:gd name="connsiteY94" fmla="*/ 952683 h 1516602"/>
                    <a:gd name="connsiteX95" fmla="*/ 732084 w 1003876"/>
                    <a:gd name="connsiteY95" fmla="*/ 939348 h 1516602"/>
                    <a:gd name="connsiteX96" fmla="*/ 741609 w 1003876"/>
                    <a:gd name="connsiteY96" fmla="*/ 927918 h 1516602"/>
                    <a:gd name="connsiteX97" fmla="*/ 753039 w 1003876"/>
                    <a:gd name="connsiteY97" fmla="*/ 918393 h 1516602"/>
                    <a:gd name="connsiteX98" fmla="*/ 758754 w 1003876"/>
                    <a:gd name="connsiteY98" fmla="*/ 906963 h 1516602"/>
                    <a:gd name="connsiteX99" fmla="*/ 760659 w 1003876"/>
                    <a:gd name="connsiteY99" fmla="*/ 901248 h 1516602"/>
                    <a:gd name="connsiteX100" fmla="*/ 766374 w 1003876"/>
                    <a:gd name="connsiteY100" fmla="*/ 889818 h 1516602"/>
                    <a:gd name="connsiteX101" fmla="*/ 764469 w 1003876"/>
                    <a:gd name="connsiteY101" fmla="*/ 874578 h 1516602"/>
                    <a:gd name="connsiteX102" fmla="*/ 758754 w 1003876"/>
                    <a:gd name="connsiteY102" fmla="*/ 872673 h 1516602"/>
                    <a:gd name="connsiteX103" fmla="*/ 737799 w 1003876"/>
                    <a:gd name="connsiteY103" fmla="*/ 874578 h 1516602"/>
                    <a:gd name="connsiteX104" fmla="*/ 732084 w 1003876"/>
                    <a:gd name="connsiteY104" fmla="*/ 878388 h 1516602"/>
                    <a:gd name="connsiteX105" fmla="*/ 699699 w 1003876"/>
                    <a:gd name="connsiteY105" fmla="*/ 899343 h 1516602"/>
                    <a:gd name="connsiteX106" fmla="*/ 595181 w 1003876"/>
                    <a:gd name="connsiteY106" fmla="*/ 957831 h 1516602"/>
                    <a:gd name="connsiteX107" fmla="*/ 507294 w 1003876"/>
                    <a:gd name="connsiteY107" fmla="*/ 847908 h 1516602"/>
                    <a:gd name="connsiteX108" fmla="*/ 503484 w 1003876"/>
                    <a:gd name="connsiteY108" fmla="*/ 358323 h 1516602"/>
                    <a:gd name="connsiteX109" fmla="*/ 499674 w 1003876"/>
                    <a:gd name="connsiteY109" fmla="*/ 66858 h 1516602"/>
                    <a:gd name="connsiteX110" fmla="*/ 490149 w 1003876"/>
                    <a:gd name="connsiteY110" fmla="*/ 40188 h 1516602"/>
                    <a:gd name="connsiteX111" fmla="*/ 488244 w 1003876"/>
                    <a:gd name="connsiteY111" fmla="*/ 34473 h 1516602"/>
                    <a:gd name="connsiteX112" fmla="*/ 484434 w 1003876"/>
                    <a:gd name="connsiteY112" fmla="*/ 28758 h 1516602"/>
                    <a:gd name="connsiteX113" fmla="*/ 478719 w 1003876"/>
                    <a:gd name="connsiteY113" fmla="*/ 17328 h 1516602"/>
                    <a:gd name="connsiteX114" fmla="*/ 473004 w 1003876"/>
                    <a:gd name="connsiteY114" fmla="*/ 13518 h 1516602"/>
                    <a:gd name="connsiteX115" fmla="*/ 469194 w 1003876"/>
                    <a:gd name="connsiteY115" fmla="*/ 7803 h 1516602"/>
                    <a:gd name="connsiteX116" fmla="*/ 429189 w 1003876"/>
                    <a:gd name="connsiteY116" fmla="*/ 11613 h 1516602"/>
                    <a:gd name="connsiteX117" fmla="*/ 425379 w 1003876"/>
                    <a:gd name="connsiteY117" fmla="*/ 78288 h 1516602"/>
                    <a:gd name="connsiteX118" fmla="*/ 425379 w 1003876"/>
                    <a:gd name="connsiteY118" fmla="*/ 84003 h 1516602"/>
                    <a:gd name="connsiteX119" fmla="*/ 429189 w 1003876"/>
                    <a:gd name="connsiteY119" fmla="*/ 238308 h 1516602"/>
                    <a:gd name="connsiteX120" fmla="*/ 440619 w 1003876"/>
                    <a:gd name="connsiteY120" fmla="*/ 421188 h 1516602"/>
                    <a:gd name="connsiteX121" fmla="*/ 435265 w 1003876"/>
                    <a:gd name="connsiteY121" fmla="*/ 718368 h 1516602"/>
                    <a:gd name="connsiteX122" fmla="*/ 435059 w 1003876"/>
                    <a:gd name="connsiteY122" fmla="*/ 799046 h 1516602"/>
                    <a:gd name="connsiteX123" fmla="*/ 430322 w 1003876"/>
                    <a:gd name="connsiteY123"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30129 w 1003876"/>
                    <a:gd name="connsiteY32" fmla="*/ 1381308 h 1516602"/>
                    <a:gd name="connsiteX33" fmla="*/ 328224 w 1003876"/>
                    <a:gd name="connsiteY33" fmla="*/ 1420386 h 1516602"/>
                    <a:gd name="connsiteX34" fmla="*/ 332034 w 1003876"/>
                    <a:gd name="connsiteY34" fmla="*/ 1463223 h 1516602"/>
                    <a:gd name="connsiteX35" fmla="*/ 364419 w 1003876"/>
                    <a:gd name="connsiteY35" fmla="*/ 1512753 h 1516602"/>
                    <a:gd name="connsiteX36" fmla="*/ 387279 w 1003876"/>
                    <a:gd name="connsiteY36" fmla="*/ 1514658 h 1516602"/>
                    <a:gd name="connsiteX37" fmla="*/ 392994 w 1003876"/>
                    <a:gd name="connsiteY37" fmla="*/ 1508943 h 1516602"/>
                    <a:gd name="connsiteX38" fmla="*/ 394899 w 1003876"/>
                    <a:gd name="connsiteY38" fmla="*/ 1497513 h 1516602"/>
                    <a:gd name="connsiteX39" fmla="*/ 396804 w 1003876"/>
                    <a:gd name="connsiteY39" fmla="*/ 1491798 h 1516602"/>
                    <a:gd name="connsiteX40" fmla="*/ 398709 w 1003876"/>
                    <a:gd name="connsiteY40" fmla="*/ 1474653 h 1516602"/>
                    <a:gd name="connsiteX41" fmla="*/ 400614 w 1003876"/>
                    <a:gd name="connsiteY41" fmla="*/ 1461318 h 1516602"/>
                    <a:gd name="connsiteX42" fmla="*/ 404424 w 1003876"/>
                    <a:gd name="connsiteY42" fmla="*/ 1404168 h 1516602"/>
                    <a:gd name="connsiteX43" fmla="*/ 410139 w 1003876"/>
                    <a:gd name="connsiteY43" fmla="*/ 1392738 h 1516602"/>
                    <a:gd name="connsiteX44" fmla="*/ 413949 w 1003876"/>
                    <a:gd name="connsiteY44" fmla="*/ 1379403 h 1516602"/>
                    <a:gd name="connsiteX45" fmla="*/ 415854 w 1003876"/>
                    <a:gd name="connsiteY45" fmla="*/ 1373688 h 1516602"/>
                    <a:gd name="connsiteX46" fmla="*/ 417759 w 1003876"/>
                    <a:gd name="connsiteY46" fmla="*/ 1360353 h 1516602"/>
                    <a:gd name="connsiteX47" fmla="*/ 421569 w 1003876"/>
                    <a:gd name="connsiteY47" fmla="*/ 1348923 h 1516602"/>
                    <a:gd name="connsiteX48" fmla="*/ 427284 w 1003876"/>
                    <a:gd name="connsiteY48" fmla="*/ 1335588 h 1516602"/>
                    <a:gd name="connsiteX49" fmla="*/ 467289 w 1003876"/>
                    <a:gd name="connsiteY49" fmla="*/ 1265103 h 1516602"/>
                    <a:gd name="connsiteX50" fmla="*/ 528455 w 1003876"/>
                    <a:gd name="connsiteY50" fmla="*/ 1230091 h 1516602"/>
                    <a:gd name="connsiteX51" fmla="*/ 601154 w 1003876"/>
                    <a:gd name="connsiteY51" fmla="*/ 1221700 h 1516602"/>
                    <a:gd name="connsiteX52" fmla="*/ 720654 w 1003876"/>
                    <a:gd name="connsiteY52" fmla="*/ 1316538 h 1516602"/>
                    <a:gd name="connsiteX53" fmla="*/ 733989 w 1003876"/>
                    <a:gd name="connsiteY53" fmla="*/ 1326063 h 1516602"/>
                    <a:gd name="connsiteX54" fmla="*/ 743514 w 1003876"/>
                    <a:gd name="connsiteY54" fmla="*/ 1327968 h 1516602"/>
                    <a:gd name="connsiteX55" fmla="*/ 749229 w 1003876"/>
                    <a:gd name="connsiteY55" fmla="*/ 1329873 h 1516602"/>
                    <a:gd name="connsiteX56" fmla="*/ 762564 w 1003876"/>
                    <a:gd name="connsiteY56" fmla="*/ 1335588 h 1516602"/>
                    <a:gd name="connsiteX57" fmla="*/ 777804 w 1003876"/>
                    <a:gd name="connsiteY57" fmla="*/ 1333683 h 1516602"/>
                    <a:gd name="connsiteX58" fmla="*/ 789234 w 1003876"/>
                    <a:gd name="connsiteY58" fmla="*/ 1327968 h 1516602"/>
                    <a:gd name="connsiteX59" fmla="*/ 794949 w 1003876"/>
                    <a:gd name="connsiteY59" fmla="*/ 1326063 h 1516602"/>
                    <a:gd name="connsiteX60" fmla="*/ 802569 w 1003876"/>
                    <a:gd name="connsiteY60" fmla="*/ 1308918 h 1516602"/>
                    <a:gd name="connsiteX61" fmla="*/ 800664 w 1003876"/>
                    <a:gd name="connsiteY61" fmla="*/ 1284153 h 1516602"/>
                    <a:gd name="connsiteX62" fmla="*/ 798759 w 1003876"/>
                    <a:gd name="connsiteY62" fmla="*/ 1278438 h 1516602"/>
                    <a:gd name="connsiteX63" fmla="*/ 796854 w 1003876"/>
                    <a:gd name="connsiteY63" fmla="*/ 1270818 h 1516602"/>
                    <a:gd name="connsiteX64" fmla="*/ 783519 w 1003876"/>
                    <a:gd name="connsiteY64" fmla="*/ 1253673 h 1516602"/>
                    <a:gd name="connsiteX65" fmla="*/ 773994 w 1003876"/>
                    <a:gd name="connsiteY65" fmla="*/ 1247958 h 1516602"/>
                    <a:gd name="connsiteX66" fmla="*/ 648264 w 1003876"/>
                    <a:gd name="connsiteY66" fmla="*/ 1156518 h 1516602"/>
                    <a:gd name="connsiteX67" fmla="*/ 644454 w 1003876"/>
                    <a:gd name="connsiteY67" fmla="*/ 1139373 h 1516602"/>
                    <a:gd name="connsiteX68" fmla="*/ 646359 w 1003876"/>
                    <a:gd name="connsiteY68" fmla="*/ 1131753 h 1516602"/>
                    <a:gd name="connsiteX69" fmla="*/ 650169 w 1003876"/>
                    <a:gd name="connsiteY69" fmla="*/ 1114608 h 1516602"/>
                    <a:gd name="connsiteX70" fmla="*/ 653979 w 1003876"/>
                    <a:gd name="connsiteY70" fmla="*/ 1108893 h 1516602"/>
                    <a:gd name="connsiteX71" fmla="*/ 655884 w 1003876"/>
                    <a:gd name="connsiteY71" fmla="*/ 1103178 h 1516602"/>
                    <a:gd name="connsiteX72" fmla="*/ 661599 w 1003876"/>
                    <a:gd name="connsiteY72" fmla="*/ 1101273 h 1516602"/>
                    <a:gd name="connsiteX73" fmla="*/ 671124 w 1003876"/>
                    <a:gd name="connsiteY73" fmla="*/ 1089843 h 1516602"/>
                    <a:gd name="connsiteX74" fmla="*/ 724464 w 1003876"/>
                    <a:gd name="connsiteY74" fmla="*/ 1082223 h 1516602"/>
                    <a:gd name="connsiteX75" fmla="*/ 842574 w 1003876"/>
                    <a:gd name="connsiteY75" fmla="*/ 1084128 h 1516602"/>
                    <a:gd name="connsiteX76" fmla="*/ 871149 w 1003876"/>
                    <a:gd name="connsiteY76" fmla="*/ 1086033 h 1516602"/>
                    <a:gd name="connsiteX77" fmla="*/ 899724 w 1003876"/>
                    <a:gd name="connsiteY77" fmla="*/ 1091748 h 1516602"/>
                    <a:gd name="connsiteX78" fmla="*/ 922584 w 1003876"/>
                    <a:gd name="connsiteY78" fmla="*/ 1095558 h 1516602"/>
                    <a:gd name="connsiteX79" fmla="*/ 985294 w 1003876"/>
                    <a:gd name="connsiteY79" fmla="*/ 1104311 h 1516602"/>
                    <a:gd name="connsiteX80" fmla="*/ 1003378 w 1003876"/>
                    <a:gd name="connsiteY80" fmla="*/ 1065958 h 1516602"/>
                    <a:gd name="connsiteX81" fmla="*/ 970209 w 1003876"/>
                    <a:gd name="connsiteY81" fmla="*/ 1044123 h 1516602"/>
                    <a:gd name="connsiteX82" fmla="*/ 935919 w 1003876"/>
                    <a:gd name="connsiteY82" fmla="*/ 1034598 h 1516602"/>
                    <a:gd name="connsiteX83" fmla="*/ 825429 w 1003876"/>
                    <a:gd name="connsiteY83" fmla="*/ 1034598 h 1516602"/>
                    <a:gd name="connsiteX84" fmla="*/ 730179 w 1003876"/>
                    <a:gd name="connsiteY84" fmla="*/ 1038408 h 1516602"/>
                    <a:gd name="connsiteX85" fmla="*/ 669219 w 1003876"/>
                    <a:gd name="connsiteY85" fmla="*/ 1046028 h 1516602"/>
                    <a:gd name="connsiteX86" fmla="*/ 646360 w 1003876"/>
                    <a:gd name="connsiteY86" fmla="*/ 1049838 h 1516602"/>
                    <a:gd name="connsiteX87" fmla="*/ 640078 w 1003876"/>
                    <a:gd name="connsiteY87" fmla="*/ 1026051 h 1516602"/>
                    <a:gd name="connsiteX88" fmla="*/ 673029 w 1003876"/>
                    <a:gd name="connsiteY88" fmla="*/ 992688 h 1516602"/>
                    <a:gd name="connsiteX89" fmla="*/ 674934 w 1003876"/>
                    <a:gd name="connsiteY89" fmla="*/ 986973 h 1516602"/>
                    <a:gd name="connsiteX90" fmla="*/ 680649 w 1003876"/>
                    <a:gd name="connsiteY90" fmla="*/ 985068 h 1516602"/>
                    <a:gd name="connsiteX91" fmla="*/ 686364 w 1003876"/>
                    <a:gd name="connsiteY91" fmla="*/ 981258 h 1516602"/>
                    <a:gd name="connsiteX92" fmla="*/ 695889 w 1003876"/>
                    <a:gd name="connsiteY92" fmla="*/ 971733 h 1516602"/>
                    <a:gd name="connsiteX93" fmla="*/ 705414 w 1003876"/>
                    <a:gd name="connsiteY93" fmla="*/ 960303 h 1516602"/>
                    <a:gd name="connsiteX94" fmla="*/ 716844 w 1003876"/>
                    <a:gd name="connsiteY94" fmla="*/ 952683 h 1516602"/>
                    <a:gd name="connsiteX95" fmla="*/ 732084 w 1003876"/>
                    <a:gd name="connsiteY95" fmla="*/ 939348 h 1516602"/>
                    <a:gd name="connsiteX96" fmla="*/ 741609 w 1003876"/>
                    <a:gd name="connsiteY96" fmla="*/ 927918 h 1516602"/>
                    <a:gd name="connsiteX97" fmla="*/ 753039 w 1003876"/>
                    <a:gd name="connsiteY97" fmla="*/ 918393 h 1516602"/>
                    <a:gd name="connsiteX98" fmla="*/ 758754 w 1003876"/>
                    <a:gd name="connsiteY98" fmla="*/ 906963 h 1516602"/>
                    <a:gd name="connsiteX99" fmla="*/ 760659 w 1003876"/>
                    <a:gd name="connsiteY99" fmla="*/ 901248 h 1516602"/>
                    <a:gd name="connsiteX100" fmla="*/ 766374 w 1003876"/>
                    <a:gd name="connsiteY100" fmla="*/ 889818 h 1516602"/>
                    <a:gd name="connsiteX101" fmla="*/ 764469 w 1003876"/>
                    <a:gd name="connsiteY101" fmla="*/ 874578 h 1516602"/>
                    <a:gd name="connsiteX102" fmla="*/ 758754 w 1003876"/>
                    <a:gd name="connsiteY102" fmla="*/ 872673 h 1516602"/>
                    <a:gd name="connsiteX103" fmla="*/ 737799 w 1003876"/>
                    <a:gd name="connsiteY103" fmla="*/ 874578 h 1516602"/>
                    <a:gd name="connsiteX104" fmla="*/ 732084 w 1003876"/>
                    <a:gd name="connsiteY104" fmla="*/ 878388 h 1516602"/>
                    <a:gd name="connsiteX105" fmla="*/ 699699 w 1003876"/>
                    <a:gd name="connsiteY105" fmla="*/ 899343 h 1516602"/>
                    <a:gd name="connsiteX106" fmla="*/ 595181 w 1003876"/>
                    <a:gd name="connsiteY106" fmla="*/ 957831 h 1516602"/>
                    <a:gd name="connsiteX107" fmla="*/ 507294 w 1003876"/>
                    <a:gd name="connsiteY107" fmla="*/ 847908 h 1516602"/>
                    <a:gd name="connsiteX108" fmla="*/ 503484 w 1003876"/>
                    <a:gd name="connsiteY108" fmla="*/ 358323 h 1516602"/>
                    <a:gd name="connsiteX109" fmla="*/ 499674 w 1003876"/>
                    <a:gd name="connsiteY109" fmla="*/ 66858 h 1516602"/>
                    <a:gd name="connsiteX110" fmla="*/ 490149 w 1003876"/>
                    <a:gd name="connsiteY110" fmla="*/ 40188 h 1516602"/>
                    <a:gd name="connsiteX111" fmla="*/ 488244 w 1003876"/>
                    <a:gd name="connsiteY111" fmla="*/ 34473 h 1516602"/>
                    <a:gd name="connsiteX112" fmla="*/ 484434 w 1003876"/>
                    <a:gd name="connsiteY112" fmla="*/ 28758 h 1516602"/>
                    <a:gd name="connsiteX113" fmla="*/ 478719 w 1003876"/>
                    <a:gd name="connsiteY113" fmla="*/ 17328 h 1516602"/>
                    <a:gd name="connsiteX114" fmla="*/ 473004 w 1003876"/>
                    <a:gd name="connsiteY114" fmla="*/ 13518 h 1516602"/>
                    <a:gd name="connsiteX115" fmla="*/ 469194 w 1003876"/>
                    <a:gd name="connsiteY115" fmla="*/ 7803 h 1516602"/>
                    <a:gd name="connsiteX116" fmla="*/ 429189 w 1003876"/>
                    <a:gd name="connsiteY116" fmla="*/ 11613 h 1516602"/>
                    <a:gd name="connsiteX117" fmla="*/ 425379 w 1003876"/>
                    <a:gd name="connsiteY117" fmla="*/ 78288 h 1516602"/>
                    <a:gd name="connsiteX118" fmla="*/ 425379 w 1003876"/>
                    <a:gd name="connsiteY118" fmla="*/ 84003 h 1516602"/>
                    <a:gd name="connsiteX119" fmla="*/ 429189 w 1003876"/>
                    <a:gd name="connsiteY119" fmla="*/ 238308 h 1516602"/>
                    <a:gd name="connsiteX120" fmla="*/ 440619 w 1003876"/>
                    <a:gd name="connsiteY120" fmla="*/ 421188 h 1516602"/>
                    <a:gd name="connsiteX121" fmla="*/ 435265 w 1003876"/>
                    <a:gd name="connsiteY121" fmla="*/ 718368 h 1516602"/>
                    <a:gd name="connsiteX122" fmla="*/ 435059 w 1003876"/>
                    <a:gd name="connsiteY122" fmla="*/ 799046 h 1516602"/>
                    <a:gd name="connsiteX123" fmla="*/ 430322 w 1003876"/>
                    <a:gd name="connsiteY123"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30129 w 1003876"/>
                    <a:gd name="connsiteY32" fmla="*/ 1381308 h 1516602"/>
                    <a:gd name="connsiteX33" fmla="*/ 328224 w 1003876"/>
                    <a:gd name="connsiteY33" fmla="*/ 1420386 h 1516602"/>
                    <a:gd name="connsiteX34" fmla="*/ 332034 w 1003876"/>
                    <a:gd name="connsiteY34" fmla="*/ 1463223 h 1516602"/>
                    <a:gd name="connsiteX35" fmla="*/ 364419 w 1003876"/>
                    <a:gd name="connsiteY35" fmla="*/ 1512753 h 1516602"/>
                    <a:gd name="connsiteX36" fmla="*/ 387279 w 1003876"/>
                    <a:gd name="connsiteY36" fmla="*/ 1514658 h 1516602"/>
                    <a:gd name="connsiteX37" fmla="*/ 392994 w 1003876"/>
                    <a:gd name="connsiteY37" fmla="*/ 1508943 h 1516602"/>
                    <a:gd name="connsiteX38" fmla="*/ 394899 w 1003876"/>
                    <a:gd name="connsiteY38" fmla="*/ 1497513 h 1516602"/>
                    <a:gd name="connsiteX39" fmla="*/ 396804 w 1003876"/>
                    <a:gd name="connsiteY39" fmla="*/ 1491798 h 1516602"/>
                    <a:gd name="connsiteX40" fmla="*/ 398709 w 1003876"/>
                    <a:gd name="connsiteY40" fmla="*/ 1474653 h 1516602"/>
                    <a:gd name="connsiteX41" fmla="*/ 400614 w 1003876"/>
                    <a:gd name="connsiteY41" fmla="*/ 1461318 h 1516602"/>
                    <a:gd name="connsiteX42" fmla="*/ 404424 w 1003876"/>
                    <a:gd name="connsiteY42" fmla="*/ 1404168 h 1516602"/>
                    <a:gd name="connsiteX43" fmla="*/ 410139 w 1003876"/>
                    <a:gd name="connsiteY43" fmla="*/ 1392738 h 1516602"/>
                    <a:gd name="connsiteX44" fmla="*/ 413949 w 1003876"/>
                    <a:gd name="connsiteY44" fmla="*/ 1379403 h 1516602"/>
                    <a:gd name="connsiteX45" fmla="*/ 415854 w 1003876"/>
                    <a:gd name="connsiteY45" fmla="*/ 1373688 h 1516602"/>
                    <a:gd name="connsiteX46" fmla="*/ 417759 w 1003876"/>
                    <a:gd name="connsiteY46" fmla="*/ 1360353 h 1516602"/>
                    <a:gd name="connsiteX47" fmla="*/ 421569 w 1003876"/>
                    <a:gd name="connsiteY47" fmla="*/ 1348923 h 1516602"/>
                    <a:gd name="connsiteX48" fmla="*/ 427284 w 1003876"/>
                    <a:gd name="connsiteY48" fmla="*/ 1335588 h 1516602"/>
                    <a:gd name="connsiteX49" fmla="*/ 467289 w 1003876"/>
                    <a:gd name="connsiteY49" fmla="*/ 1265103 h 1516602"/>
                    <a:gd name="connsiteX50" fmla="*/ 528455 w 1003876"/>
                    <a:gd name="connsiteY50" fmla="*/ 1230091 h 1516602"/>
                    <a:gd name="connsiteX51" fmla="*/ 601154 w 1003876"/>
                    <a:gd name="connsiteY51" fmla="*/ 1221700 h 1516602"/>
                    <a:gd name="connsiteX52" fmla="*/ 720654 w 1003876"/>
                    <a:gd name="connsiteY52" fmla="*/ 1316538 h 1516602"/>
                    <a:gd name="connsiteX53" fmla="*/ 733989 w 1003876"/>
                    <a:gd name="connsiteY53" fmla="*/ 1326063 h 1516602"/>
                    <a:gd name="connsiteX54" fmla="*/ 743514 w 1003876"/>
                    <a:gd name="connsiteY54" fmla="*/ 1327968 h 1516602"/>
                    <a:gd name="connsiteX55" fmla="*/ 749229 w 1003876"/>
                    <a:gd name="connsiteY55" fmla="*/ 1329873 h 1516602"/>
                    <a:gd name="connsiteX56" fmla="*/ 762564 w 1003876"/>
                    <a:gd name="connsiteY56" fmla="*/ 1335588 h 1516602"/>
                    <a:gd name="connsiteX57" fmla="*/ 777804 w 1003876"/>
                    <a:gd name="connsiteY57" fmla="*/ 1333683 h 1516602"/>
                    <a:gd name="connsiteX58" fmla="*/ 789234 w 1003876"/>
                    <a:gd name="connsiteY58" fmla="*/ 1327968 h 1516602"/>
                    <a:gd name="connsiteX59" fmla="*/ 794949 w 1003876"/>
                    <a:gd name="connsiteY59" fmla="*/ 1326063 h 1516602"/>
                    <a:gd name="connsiteX60" fmla="*/ 802569 w 1003876"/>
                    <a:gd name="connsiteY60" fmla="*/ 1308918 h 1516602"/>
                    <a:gd name="connsiteX61" fmla="*/ 800664 w 1003876"/>
                    <a:gd name="connsiteY61" fmla="*/ 1284153 h 1516602"/>
                    <a:gd name="connsiteX62" fmla="*/ 798759 w 1003876"/>
                    <a:gd name="connsiteY62" fmla="*/ 1278438 h 1516602"/>
                    <a:gd name="connsiteX63" fmla="*/ 796854 w 1003876"/>
                    <a:gd name="connsiteY63" fmla="*/ 1270818 h 1516602"/>
                    <a:gd name="connsiteX64" fmla="*/ 783519 w 1003876"/>
                    <a:gd name="connsiteY64" fmla="*/ 1253673 h 1516602"/>
                    <a:gd name="connsiteX65" fmla="*/ 773994 w 1003876"/>
                    <a:gd name="connsiteY65" fmla="*/ 1247958 h 1516602"/>
                    <a:gd name="connsiteX66" fmla="*/ 648264 w 1003876"/>
                    <a:gd name="connsiteY66" fmla="*/ 1156518 h 1516602"/>
                    <a:gd name="connsiteX67" fmla="*/ 644454 w 1003876"/>
                    <a:gd name="connsiteY67" fmla="*/ 1139373 h 1516602"/>
                    <a:gd name="connsiteX68" fmla="*/ 646359 w 1003876"/>
                    <a:gd name="connsiteY68" fmla="*/ 1131753 h 1516602"/>
                    <a:gd name="connsiteX69" fmla="*/ 650169 w 1003876"/>
                    <a:gd name="connsiteY69" fmla="*/ 1114608 h 1516602"/>
                    <a:gd name="connsiteX70" fmla="*/ 653979 w 1003876"/>
                    <a:gd name="connsiteY70" fmla="*/ 1108893 h 1516602"/>
                    <a:gd name="connsiteX71" fmla="*/ 655884 w 1003876"/>
                    <a:gd name="connsiteY71" fmla="*/ 1103178 h 1516602"/>
                    <a:gd name="connsiteX72" fmla="*/ 661599 w 1003876"/>
                    <a:gd name="connsiteY72" fmla="*/ 1101273 h 1516602"/>
                    <a:gd name="connsiteX73" fmla="*/ 671124 w 1003876"/>
                    <a:gd name="connsiteY73" fmla="*/ 1089843 h 1516602"/>
                    <a:gd name="connsiteX74" fmla="*/ 724464 w 1003876"/>
                    <a:gd name="connsiteY74" fmla="*/ 1082223 h 1516602"/>
                    <a:gd name="connsiteX75" fmla="*/ 842574 w 1003876"/>
                    <a:gd name="connsiteY75" fmla="*/ 1084128 h 1516602"/>
                    <a:gd name="connsiteX76" fmla="*/ 871149 w 1003876"/>
                    <a:gd name="connsiteY76" fmla="*/ 1086033 h 1516602"/>
                    <a:gd name="connsiteX77" fmla="*/ 899724 w 1003876"/>
                    <a:gd name="connsiteY77" fmla="*/ 1091748 h 1516602"/>
                    <a:gd name="connsiteX78" fmla="*/ 922584 w 1003876"/>
                    <a:gd name="connsiteY78" fmla="*/ 1095558 h 1516602"/>
                    <a:gd name="connsiteX79" fmla="*/ 985294 w 1003876"/>
                    <a:gd name="connsiteY79" fmla="*/ 1104311 h 1516602"/>
                    <a:gd name="connsiteX80" fmla="*/ 1003378 w 1003876"/>
                    <a:gd name="connsiteY80" fmla="*/ 1065958 h 1516602"/>
                    <a:gd name="connsiteX81" fmla="*/ 970209 w 1003876"/>
                    <a:gd name="connsiteY81" fmla="*/ 1044123 h 1516602"/>
                    <a:gd name="connsiteX82" fmla="*/ 935919 w 1003876"/>
                    <a:gd name="connsiteY82" fmla="*/ 1034598 h 1516602"/>
                    <a:gd name="connsiteX83" fmla="*/ 825429 w 1003876"/>
                    <a:gd name="connsiteY83" fmla="*/ 1034598 h 1516602"/>
                    <a:gd name="connsiteX84" fmla="*/ 730179 w 1003876"/>
                    <a:gd name="connsiteY84" fmla="*/ 1038408 h 1516602"/>
                    <a:gd name="connsiteX85" fmla="*/ 669219 w 1003876"/>
                    <a:gd name="connsiteY85" fmla="*/ 1046028 h 1516602"/>
                    <a:gd name="connsiteX86" fmla="*/ 646360 w 1003876"/>
                    <a:gd name="connsiteY86" fmla="*/ 1049838 h 1516602"/>
                    <a:gd name="connsiteX87" fmla="*/ 640078 w 1003876"/>
                    <a:gd name="connsiteY87" fmla="*/ 1026051 h 1516602"/>
                    <a:gd name="connsiteX88" fmla="*/ 673029 w 1003876"/>
                    <a:gd name="connsiteY88" fmla="*/ 992688 h 1516602"/>
                    <a:gd name="connsiteX89" fmla="*/ 674934 w 1003876"/>
                    <a:gd name="connsiteY89" fmla="*/ 986973 h 1516602"/>
                    <a:gd name="connsiteX90" fmla="*/ 680649 w 1003876"/>
                    <a:gd name="connsiteY90" fmla="*/ 985068 h 1516602"/>
                    <a:gd name="connsiteX91" fmla="*/ 686364 w 1003876"/>
                    <a:gd name="connsiteY91" fmla="*/ 981258 h 1516602"/>
                    <a:gd name="connsiteX92" fmla="*/ 695889 w 1003876"/>
                    <a:gd name="connsiteY92" fmla="*/ 971733 h 1516602"/>
                    <a:gd name="connsiteX93" fmla="*/ 705414 w 1003876"/>
                    <a:gd name="connsiteY93" fmla="*/ 960303 h 1516602"/>
                    <a:gd name="connsiteX94" fmla="*/ 716844 w 1003876"/>
                    <a:gd name="connsiteY94" fmla="*/ 952683 h 1516602"/>
                    <a:gd name="connsiteX95" fmla="*/ 732084 w 1003876"/>
                    <a:gd name="connsiteY95" fmla="*/ 939348 h 1516602"/>
                    <a:gd name="connsiteX96" fmla="*/ 741609 w 1003876"/>
                    <a:gd name="connsiteY96" fmla="*/ 927918 h 1516602"/>
                    <a:gd name="connsiteX97" fmla="*/ 753039 w 1003876"/>
                    <a:gd name="connsiteY97" fmla="*/ 918393 h 1516602"/>
                    <a:gd name="connsiteX98" fmla="*/ 758754 w 1003876"/>
                    <a:gd name="connsiteY98" fmla="*/ 906963 h 1516602"/>
                    <a:gd name="connsiteX99" fmla="*/ 760659 w 1003876"/>
                    <a:gd name="connsiteY99" fmla="*/ 901248 h 1516602"/>
                    <a:gd name="connsiteX100" fmla="*/ 766374 w 1003876"/>
                    <a:gd name="connsiteY100" fmla="*/ 889818 h 1516602"/>
                    <a:gd name="connsiteX101" fmla="*/ 764469 w 1003876"/>
                    <a:gd name="connsiteY101" fmla="*/ 874578 h 1516602"/>
                    <a:gd name="connsiteX102" fmla="*/ 758754 w 1003876"/>
                    <a:gd name="connsiteY102" fmla="*/ 872673 h 1516602"/>
                    <a:gd name="connsiteX103" fmla="*/ 737799 w 1003876"/>
                    <a:gd name="connsiteY103" fmla="*/ 874578 h 1516602"/>
                    <a:gd name="connsiteX104" fmla="*/ 732084 w 1003876"/>
                    <a:gd name="connsiteY104" fmla="*/ 878388 h 1516602"/>
                    <a:gd name="connsiteX105" fmla="*/ 699699 w 1003876"/>
                    <a:gd name="connsiteY105" fmla="*/ 899343 h 1516602"/>
                    <a:gd name="connsiteX106" fmla="*/ 595181 w 1003876"/>
                    <a:gd name="connsiteY106" fmla="*/ 957831 h 1516602"/>
                    <a:gd name="connsiteX107" fmla="*/ 507294 w 1003876"/>
                    <a:gd name="connsiteY107" fmla="*/ 847908 h 1516602"/>
                    <a:gd name="connsiteX108" fmla="*/ 503484 w 1003876"/>
                    <a:gd name="connsiteY108" fmla="*/ 358323 h 1516602"/>
                    <a:gd name="connsiteX109" fmla="*/ 499674 w 1003876"/>
                    <a:gd name="connsiteY109" fmla="*/ 66858 h 1516602"/>
                    <a:gd name="connsiteX110" fmla="*/ 490149 w 1003876"/>
                    <a:gd name="connsiteY110" fmla="*/ 40188 h 1516602"/>
                    <a:gd name="connsiteX111" fmla="*/ 488244 w 1003876"/>
                    <a:gd name="connsiteY111" fmla="*/ 34473 h 1516602"/>
                    <a:gd name="connsiteX112" fmla="*/ 484434 w 1003876"/>
                    <a:gd name="connsiteY112" fmla="*/ 28758 h 1516602"/>
                    <a:gd name="connsiteX113" fmla="*/ 478719 w 1003876"/>
                    <a:gd name="connsiteY113" fmla="*/ 17328 h 1516602"/>
                    <a:gd name="connsiteX114" fmla="*/ 473004 w 1003876"/>
                    <a:gd name="connsiteY114" fmla="*/ 13518 h 1516602"/>
                    <a:gd name="connsiteX115" fmla="*/ 469194 w 1003876"/>
                    <a:gd name="connsiteY115" fmla="*/ 7803 h 1516602"/>
                    <a:gd name="connsiteX116" fmla="*/ 429189 w 1003876"/>
                    <a:gd name="connsiteY116" fmla="*/ 11613 h 1516602"/>
                    <a:gd name="connsiteX117" fmla="*/ 425379 w 1003876"/>
                    <a:gd name="connsiteY117" fmla="*/ 78288 h 1516602"/>
                    <a:gd name="connsiteX118" fmla="*/ 425379 w 1003876"/>
                    <a:gd name="connsiteY118" fmla="*/ 84003 h 1516602"/>
                    <a:gd name="connsiteX119" fmla="*/ 429189 w 1003876"/>
                    <a:gd name="connsiteY119" fmla="*/ 238308 h 1516602"/>
                    <a:gd name="connsiteX120" fmla="*/ 440619 w 1003876"/>
                    <a:gd name="connsiteY120" fmla="*/ 421188 h 1516602"/>
                    <a:gd name="connsiteX121" fmla="*/ 435265 w 1003876"/>
                    <a:gd name="connsiteY121" fmla="*/ 718368 h 1516602"/>
                    <a:gd name="connsiteX122" fmla="*/ 435059 w 1003876"/>
                    <a:gd name="connsiteY122" fmla="*/ 799046 h 1516602"/>
                    <a:gd name="connsiteX123" fmla="*/ 430322 w 1003876"/>
                    <a:gd name="connsiteY123"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30129 w 1003876"/>
                    <a:gd name="connsiteY32" fmla="*/ 1381308 h 1516602"/>
                    <a:gd name="connsiteX33" fmla="*/ 328224 w 1003876"/>
                    <a:gd name="connsiteY33" fmla="*/ 1420386 h 1516602"/>
                    <a:gd name="connsiteX34" fmla="*/ 332034 w 1003876"/>
                    <a:gd name="connsiteY34" fmla="*/ 1463223 h 1516602"/>
                    <a:gd name="connsiteX35" fmla="*/ 364419 w 1003876"/>
                    <a:gd name="connsiteY35" fmla="*/ 1512753 h 1516602"/>
                    <a:gd name="connsiteX36" fmla="*/ 387279 w 1003876"/>
                    <a:gd name="connsiteY36" fmla="*/ 1514658 h 1516602"/>
                    <a:gd name="connsiteX37" fmla="*/ 392994 w 1003876"/>
                    <a:gd name="connsiteY37" fmla="*/ 1508943 h 1516602"/>
                    <a:gd name="connsiteX38" fmla="*/ 394899 w 1003876"/>
                    <a:gd name="connsiteY38" fmla="*/ 1497513 h 1516602"/>
                    <a:gd name="connsiteX39" fmla="*/ 396804 w 1003876"/>
                    <a:gd name="connsiteY39" fmla="*/ 1491798 h 1516602"/>
                    <a:gd name="connsiteX40" fmla="*/ 398709 w 1003876"/>
                    <a:gd name="connsiteY40" fmla="*/ 1474653 h 1516602"/>
                    <a:gd name="connsiteX41" fmla="*/ 400614 w 1003876"/>
                    <a:gd name="connsiteY41" fmla="*/ 1461318 h 1516602"/>
                    <a:gd name="connsiteX42" fmla="*/ 404424 w 1003876"/>
                    <a:gd name="connsiteY42" fmla="*/ 1404168 h 1516602"/>
                    <a:gd name="connsiteX43" fmla="*/ 410139 w 1003876"/>
                    <a:gd name="connsiteY43" fmla="*/ 1392738 h 1516602"/>
                    <a:gd name="connsiteX44" fmla="*/ 413949 w 1003876"/>
                    <a:gd name="connsiteY44" fmla="*/ 1379403 h 1516602"/>
                    <a:gd name="connsiteX45" fmla="*/ 415854 w 1003876"/>
                    <a:gd name="connsiteY45" fmla="*/ 1373688 h 1516602"/>
                    <a:gd name="connsiteX46" fmla="*/ 417759 w 1003876"/>
                    <a:gd name="connsiteY46" fmla="*/ 1360353 h 1516602"/>
                    <a:gd name="connsiteX47" fmla="*/ 421569 w 1003876"/>
                    <a:gd name="connsiteY47" fmla="*/ 1348923 h 1516602"/>
                    <a:gd name="connsiteX48" fmla="*/ 427284 w 1003876"/>
                    <a:gd name="connsiteY48" fmla="*/ 1335588 h 1516602"/>
                    <a:gd name="connsiteX49" fmla="*/ 467289 w 1003876"/>
                    <a:gd name="connsiteY49" fmla="*/ 1265103 h 1516602"/>
                    <a:gd name="connsiteX50" fmla="*/ 528455 w 1003876"/>
                    <a:gd name="connsiteY50" fmla="*/ 1230091 h 1516602"/>
                    <a:gd name="connsiteX51" fmla="*/ 601154 w 1003876"/>
                    <a:gd name="connsiteY51" fmla="*/ 1221700 h 1516602"/>
                    <a:gd name="connsiteX52" fmla="*/ 720654 w 1003876"/>
                    <a:gd name="connsiteY52" fmla="*/ 1316538 h 1516602"/>
                    <a:gd name="connsiteX53" fmla="*/ 733989 w 1003876"/>
                    <a:gd name="connsiteY53" fmla="*/ 1326063 h 1516602"/>
                    <a:gd name="connsiteX54" fmla="*/ 743514 w 1003876"/>
                    <a:gd name="connsiteY54" fmla="*/ 1327968 h 1516602"/>
                    <a:gd name="connsiteX55" fmla="*/ 749229 w 1003876"/>
                    <a:gd name="connsiteY55" fmla="*/ 1329873 h 1516602"/>
                    <a:gd name="connsiteX56" fmla="*/ 762564 w 1003876"/>
                    <a:gd name="connsiteY56" fmla="*/ 1335588 h 1516602"/>
                    <a:gd name="connsiteX57" fmla="*/ 777804 w 1003876"/>
                    <a:gd name="connsiteY57" fmla="*/ 1333683 h 1516602"/>
                    <a:gd name="connsiteX58" fmla="*/ 789234 w 1003876"/>
                    <a:gd name="connsiteY58" fmla="*/ 1327968 h 1516602"/>
                    <a:gd name="connsiteX59" fmla="*/ 794949 w 1003876"/>
                    <a:gd name="connsiteY59" fmla="*/ 1326063 h 1516602"/>
                    <a:gd name="connsiteX60" fmla="*/ 802569 w 1003876"/>
                    <a:gd name="connsiteY60" fmla="*/ 1308918 h 1516602"/>
                    <a:gd name="connsiteX61" fmla="*/ 800664 w 1003876"/>
                    <a:gd name="connsiteY61" fmla="*/ 1284153 h 1516602"/>
                    <a:gd name="connsiteX62" fmla="*/ 798759 w 1003876"/>
                    <a:gd name="connsiteY62" fmla="*/ 1278438 h 1516602"/>
                    <a:gd name="connsiteX63" fmla="*/ 796854 w 1003876"/>
                    <a:gd name="connsiteY63" fmla="*/ 1270818 h 1516602"/>
                    <a:gd name="connsiteX64" fmla="*/ 783519 w 1003876"/>
                    <a:gd name="connsiteY64" fmla="*/ 1253673 h 1516602"/>
                    <a:gd name="connsiteX65" fmla="*/ 773994 w 1003876"/>
                    <a:gd name="connsiteY65" fmla="*/ 1247958 h 1516602"/>
                    <a:gd name="connsiteX66" fmla="*/ 648264 w 1003876"/>
                    <a:gd name="connsiteY66" fmla="*/ 1156518 h 1516602"/>
                    <a:gd name="connsiteX67" fmla="*/ 644454 w 1003876"/>
                    <a:gd name="connsiteY67" fmla="*/ 1139373 h 1516602"/>
                    <a:gd name="connsiteX68" fmla="*/ 646359 w 1003876"/>
                    <a:gd name="connsiteY68" fmla="*/ 1131753 h 1516602"/>
                    <a:gd name="connsiteX69" fmla="*/ 650169 w 1003876"/>
                    <a:gd name="connsiteY69" fmla="*/ 1114608 h 1516602"/>
                    <a:gd name="connsiteX70" fmla="*/ 653979 w 1003876"/>
                    <a:gd name="connsiteY70" fmla="*/ 1108893 h 1516602"/>
                    <a:gd name="connsiteX71" fmla="*/ 655884 w 1003876"/>
                    <a:gd name="connsiteY71" fmla="*/ 1103178 h 1516602"/>
                    <a:gd name="connsiteX72" fmla="*/ 661599 w 1003876"/>
                    <a:gd name="connsiteY72" fmla="*/ 1101273 h 1516602"/>
                    <a:gd name="connsiteX73" fmla="*/ 671124 w 1003876"/>
                    <a:gd name="connsiteY73" fmla="*/ 1089843 h 1516602"/>
                    <a:gd name="connsiteX74" fmla="*/ 724464 w 1003876"/>
                    <a:gd name="connsiteY74" fmla="*/ 1082223 h 1516602"/>
                    <a:gd name="connsiteX75" fmla="*/ 842574 w 1003876"/>
                    <a:gd name="connsiteY75" fmla="*/ 1084128 h 1516602"/>
                    <a:gd name="connsiteX76" fmla="*/ 871149 w 1003876"/>
                    <a:gd name="connsiteY76" fmla="*/ 1086033 h 1516602"/>
                    <a:gd name="connsiteX77" fmla="*/ 899724 w 1003876"/>
                    <a:gd name="connsiteY77" fmla="*/ 1091748 h 1516602"/>
                    <a:gd name="connsiteX78" fmla="*/ 922584 w 1003876"/>
                    <a:gd name="connsiteY78" fmla="*/ 1095558 h 1516602"/>
                    <a:gd name="connsiteX79" fmla="*/ 985294 w 1003876"/>
                    <a:gd name="connsiteY79" fmla="*/ 1104311 h 1516602"/>
                    <a:gd name="connsiteX80" fmla="*/ 1003378 w 1003876"/>
                    <a:gd name="connsiteY80" fmla="*/ 1065958 h 1516602"/>
                    <a:gd name="connsiteX81" fmla="*/ 970209 w 1003876"/>
                    <a:gd name="connsiteY81" fmla="*/ 1044123 h 1516602"/>
                    <a:gd name="connsiteX82" fmla="*/ 935919 w 1003876"/>
                    <a:gd name="connsiteY82" fmla="*/ 1034598 h 1516602"/>
                    <a:gd name="connsiteX83" fmla="*/ 825429 w 1003876"/>
                    <a:gd name="connsiteY83" fmla="*/ 1034598 h 1516602"/>
                    <a:gd name="connsiteX84" fmla="*/ 730179 w 1003876"/>
                    <a:gd name="connsiteY84" fmla="*/ 1038408 h 1516602"/>
                    <a:gd name="connsiteX85" fmla="*/ 669219 w 1003876"/>
                    <a:gd name="connsiteY85" fmla="*/ 1046028 h 1516602"/>
                    <a:gd name="connsiteX86" fmla="*/ 646360 w 1003876"/>
                    <a:gd name="connsiteY86" fmla="*/ 1049838 h 1516602"/>
                    <a:gd name="connsiteX87" fmla="*/ 640078 w 1003876"/>
                    <a:gd name="connsiteY87" fmla="*/ 1026051 h 1516602"/>
                    <a:gd name="connsiteX88" fmla="*/ 673029 w 1003876"/>
                    <a:gd name="connsiteY88" fmla="*/ 992688 h 1516602"/>
                    <a:gd name="connsiteX89" fmla="*/ 674934 w 1003876"/>
                    <a:gd name="connsiteY89" fmla="*/ 986973 h 1516602"/>
                    <a:gd name="connsiteX90" fmla="*/ 680649 w 1003876"/>
                    <a:gd name="connsiteY90" fmla="*/ 985068 h 1516602"/>
                    <a:gd name="connsiteX91" fmla="*/ 686364 w 1003876"/>
                    <a:gd name="connsiteY91" fmla="*/ 981258 h 1516602"/>
                    <a:gd name="connsiteX92" fmla="*/ 695889 w 1003876"/>
                    <a:gd name="connsiteY92" fmla="*/ 971733 h 1516602"/>
                    <a:gd name="connsiteX93" fmla="*/ 705414 w 1003876"/>
                    <a:gd name="connsiteY93" fmla="*/ 960303 h 1516602"/>
                    <a:gd name="connsiteX94" fmla="*/ 716844 w 1003876"/>
                    <a:gd name="connsiteY94" fmla="*/ 952683 h 1516602"/>
                    <a:gd name="connsiteX95" fmla="*/ 732084 w 1003876"/>
                    <a:gd name="connsiteY95" fmla="*/ 939348 h 1516602"/>
                    <a:gd name="connsiteX96" fmla="*/ 741609 w 1003876"/>
                    <a:gd name="connsiteY96" fmla="*/ 927918 h 1516602"/>
                    <a:gd name="connsiteX97" fmla="*/ 753039 w 1003876"/>
                    <a:gd name="connsiteY97" fmla="*/ 918393 h 1516602"/>
                    <a:gd name="connsiteX98" fmla="*/ 758754 w 1003876"/>
                    <a:gd name="connsiteY98" fmla="*/ 906963 h 1516602"/>
                    <a:gd name="connsiteX99" fmla="*/ 760659 w 1003876"/>
                    <a:gd name="connsiteY99" fmla="*/ 901248 h 1516602"/>
                    <a:gd name="connsiteX100" fmla="*/ 766374 w 1003876"/>
                    <a:gd name="connsiteY100" fmla="*/ 889818 h 1516602"/>
                    <a:gd name="connsiteX101" fmla="*/ 764469 w 1003876"/>
                    <a:gd name="connsiteY101" fmla="*/ 874578 h 1516602"/>
                    <a:gd name="connsiteX102" fmla="*/ 758754 w 1003876"/>
                    <a:gd name="connsiteY102" fmla="*/ 872673 h 1516602"/>
                    <a:gd name="connsiteX103" fmla="*/ 737799 w 1003876"/>
                    <a:gd name="connsiteY103" fmla="*/ 874578 h 1516602"/>
                    <a:gd name="connsiteX104" fmla="*/ 732084 w 1003876"/>
                    <a:gd name="connsiteY104" fmla="*/ 878388 h 1516602"/>
                    <a:gd name="connsiteX105" fmla="*/ 699699 w 1003876"/>
                    <a:gd name="connsiteY105" fmla="*/ 899343 h 1516602"/>
                    <a:gd name="connsiteX106" fmla="*/ 595181 w 1003876"/>
                    <a:gd name="connsiteY106" fmla="*/ 957831 h 1516602"/>
                    <a:gd name="connsiteX107" fmla="*/ 507294 w 1003876"/>
                    <a:gd name="connsiteY107" fmla="*/ 847908 h 1516602"/>
                    <a:gd name="connsiteX108" fmla="*/ 503484 w 1003876"/>
                    <a:gd name="connsiteY108" fmla="*/ 358323 h 1516602"/>
                    <a:gd name="connsiteX109" fmla="*/ 499674 w 1003876"/>
                    <a:gd name="connsiteY109" fmla="*/ 66858 h 1516602"/>
                    <a:gd name="connsiteX110" fmla="*/ 490149 w 1003876"/>
                    <a:gd name="connsiteY110" fmla="*/ 40188 h 1516602"/>
                    <a:gd name="connsiteX111" fmla="*/ 488244 w 1003876"/>
                    <a:gd name="connsiteY111" fmla="*/ 34473 h 1516602"/>
                    <a:gd name="connsiteX112" fmla="*/ 484434 w 1003876"/>
                    <a:gd name="connsiteY112" fmla="*/ 28758 h 1516602"/>
                    <a:gd name="connsiteX113" fmla="*/ 478719 w 1003876"/>
                    <a:gd name="connsiteY113" fmla="*/ 17328 h 1516602"/>
                    <a:gd name="connsiteX114" fmla="*/ 473004 w 1003876"/>
                    <a:gd name="connsiteY114" fmla="*/ 13518 h 1516602"/>
                    <a:gd name="connsiteX115" fmla="*/ 469194 w 1003876"/>
                    <a:gd name="connsiteY115" fmla="*/ 7803 h 1516602"/>
                    <a:gd name="connsiteX116" fmla="*/ 429189 w 1003876"/>
                    <a:gd name="connsiteY116" fmla="*/ 11613 h 1516602"/>
                    <a:gd name="connsiteX117" fmla="*/ 425379 w 1003876"/>
                    <a:gd name="connsiteY117" fmla="*/ 78288 h 1516602"/>
                    <a:gd name="connsiteX118" fmla="*/ 425379 w 1003876"/>
                    <a:gd name="connsiteY118" fmla="*/ 84003 h 1516602"/>
                    <a:gd name="connsiteX119" fmla="*/ 429189 w 1003876"/>
                    <a:gd name="connsiteY119" fmla="*/ 238308 h 1516602"/>
                    <a:gd name="connsiteX120" fmla="*/ 440619 w 1003876"/>
                    <a:gd name="connsiteY120" fmla="*/ 421188 h 1516602"/>
                    <a:gd name="connsiteX121" fmla="*/ 435265 w 1003876"/>
                    <a:gd name="connsiteY121" fmla="*/ 718368 h 1516602"/>
                    <a:gd name="connsiteX122" fmla="*/ 435059 w 1003876"/>
                    <a:gd name="connsiteY122" fmla="*/ 799046 h 1516602"/>
                    <a:gd name="connsiteX123" fmla="*/ 430322 w 1003876"/>
                    <a:gd name="connsiteY123"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30129 w 1003876"/>
                    <a:gd name="connsiteY32" fmla="*/ 1381308 h 1516602"/>
                    <a:gd name="connsiteX33" fmla="*/ 328224 w 1003876"/>
                    <a:gd name="connsiteY33" fmla="*/ 1420386 h 1516602"/>
                    <a:gd name="connsiteX34" fmla="*/ 332034 w 1003876"/>
                    <a:gd name="connsiteY34" fmla="*/ 1463223 h 1516602"/>
                    <a:gd name="connsiteX35" fmla="*/ 364419 w 1003876"/>
                    <a:gd name="connsiteY35" fmla="*/ 1512753 h 1516602"/>
                    <a:gd name="connsiteX36" fmla="*/ 387279 w 1003876"/>
                    <a:gd name="connsiteY36" fmla="*/ 1514658 h 1516602"/>
                    <a:gd name="connsiteX37" fmla="*/ 392994 w 1003876"/>
                    <a:gd name="connsiteY37" fmla="*/ 1508943 h 1516602"/>
                    <a:gd name="connsiteX38" fmla="*/ 394899 w 1003876"/>
                    <a:gd name="connsiteY38" fmla="*/ 1497513 h 1516602"/>
                    <a:gd name="connsiteX39" fmla="*/ 396804 w 1003876"/>
                    <a:gd name="connsiteY39" fmla="*/ 1491798 h 1516602"/>
                    <a:gd name="connsiteX40" fmla="*/ 400614 w 1003876"/>
                    <a:gd name="connsiteY40" fmla="*/ 1461318 h 1516602"/>
                    <a:gd name="connsiteX41" fmla="*/ 404424 w 1003876"/>
                    <a:gd name="connsiteY41" fmla="*/ 1404168 h 1516602"/>
                    <a:gd name="connsiteX42" fmla="*/ 410139 w 1003876"/>
                    <a:gd name="connsiteY42" fmla="*/ 1392738 h 1516602"/>
                    <a:gd name="connsiteX43" fmla="*/ 413949 w 1003876"/>
                    <a:gd name="connsiteY43" fmla="*/ 1379403 h 1516602"/>
                    <a:gd name="connsiteX44" fmla="*/ 415854 w 1003876"/>
                    <a:gd name="connsiteY44" fmla="*/ 1373688 h 1516602"/>
                    <a:gd name="connsiteX45" fmla="*/ 417759 w 1003876"/>
                    <a:gd name="connsiteY45" fmla="*/ 1360353 h 1516602"/>
                    <a:gd name="connsiteX46" fmla="*/ 421569 w 1003876"/>
                    <a:gd name="connsiteY46" fmla="*/ 1348923 h 1516602"/>
                    <a:gd name="connsiteX47" fmla="*/ 427284 w 1003876"/>
                    <a:gd name="connsiteY47" fmla="*/ 1335588 h 1516602"/>
                    <a:gd name="connsiteX48" fmla="*/ 467289 w 1003876"/>
                    <a:gd name="connsiteY48" fmla="*/ 1265103 h 1516602"/>
                    <a:gd name="connsiteX49" fmla="*/ 528455 w 1003876"/>
                    <a:gd name="connsiteY49" fmla="*/ 1230091 h 1516602"/>
                    <a:gd name="connsiteX50" fmla="*/ 601154 w 1003876"/>
                    <a:gd name="connsiteY50" fmla="*/ 1221700 h 1516602"/>
                    <a:gd name="connsiteX51" fmla="*/ 720654 w 1003876"/>
                    <a:gd name="connsiteY51" fmla="*/ 1316538 h 1516602"/>
                    <a:gd name="connsiteX52" fmla="*/ 733989 w 1003876"/>
                    <a:gd name="connsiteY52" fmla="*/ 1326063 h 1516602"/>
                    <a:gd name="connsiteX53" fmla="*/ 743514 w 1003876"/>
                    <a:gd name="connsiteY53" fmla="*/ 1327968 h 1516602"/>
                    <a:gd name="connsiteX54" fmla="*/ 749229 w 1003876"/>
                    <a:gd name="connsiteY54" fmla="*/ 1329873 h 1516602"/>
                    <a:gd name="connsiteX55" fmla="*/ 762564 w 1003876"/>
                    <a:gd name="connsiteY55" fmla="*/ 1335588 h 1516602"/>
                    <a:gd name="connsiteX56" fmla="*/ 777804 w 1003876"/>
                    <a:gd name="connsiteY56" fmla="*/ 1333683 h 1516602"/>
                    <a:gd name="connsiteX57" fmla="*/ 789234 w 1003876"/>
                    <a:gd name="connsiteY57" fmla="*/ 1327968 h 1516602"/>
                    <a:gd name="connsiteX58" fmla="*/ 794949 w 1003876"/>
                    <a:gd name="connsiteY58" fmla="*/ 1326063 h 1516602"/>
                    <a:gd name="connsiteX59" fmla="*/ 802569 w 1003876"/>
                    <a:gd name="connsiteY59" fmla="*/ 1308918 h 1516602"/>
                    <a:gd name="connsiteX60" fmla="*/ 800664 w 1003876"/>
                    <a:gd name="connsiteY60" fmla="*/ 1284153 h 1516602"/>
                    <a:gd name="connsiteX61" fmla="*/ 798759 w 1003876"/>
                    <a:gd name="connsiteY61" fmla="*/ 1278438 h 1516602"/>
                    <a:gd name="connsiteX62" fmla="*/ 796854 w 1003876"/>
                    <a:gd name="connsiteY62" fmla="*/ 1270818 h 1516602"/>
                    <a:gd name="connsiteX63" fmla="*/ 783519 w 1003876"/>
                    <a:gd name="connsiteY63" fmla="*/ 1253673 h 1516602"/>
                    <a:gd name="connsiteX64" fmla="*/ 773994 w 1003876"/>
                    <a:gd name="connsiteY64" fmla="*/ 1247958 h 1516602"/>
                    <a:gd name="connsiteX65" fmla="*/ 648264 w 1003876"/>
                    <a:gd name="connsiteY65" fmla="*/ 1156518 h 1516602"/>
                    <a:gd name="connsiteX66" fmla="*/ 644454 w 1003876"/>
                    <a:gd name="connsiteY66" fmla="*/ 1139373 h 1516602"/>
                    <a:gd name="connsiteX67" fmla="*/ 646359 w 1003876"/>
                    <a:gd name="connsiteY67" fmla="*/ 1131753 h 1516602"/>
                    <a:gd name="connsiteX68" fmla="*/ 650169 w 1003876"/>
                    <a:gd name="connsiteY68" fmla="*/ 1114608 h 1516602"/>
                    <a:gd name="connsiteX69" fmla="*/ 653979 w 1003876"/>
                    <a:gd name="connsiteY69" fmla="*/ 1108893 h 1516602"/>
                    <a:gd name="connsiteX70" fmla="*/ 655884 w 1003876"/>
                    <a:gd name="connsiteY70" fmla="*/ 1103178 h 1516602"/>
                    <a:gd name="connsiteX71" fmla="*/ 661599 w 1003876"/>
                    <a:gd name="connsiteY71" fmla="*/ 1101273 h 1516602"/>
                    <a:gd name="connsiteX72" fmla="*/ 671124 w 1003876"/>
                    <a:gd name="connsiteY72" fmla="*/ 1089843 h 1516602"/>
                    <a:gd name="connsiteX73" fmla="*/ 724464 w 1003876"/>
                    <a:gd name="connsiteY73" fmla="*/ 1082223 h 1516602"/>
                    <a:gd name="connsiteX74" fmla="*/ 842574 w 1003876"/>
                    <a:gd name="connsiteY74" fmla="*/ 1084128 h 1516602"/>
                    <a:gd name="connsiteX75" fmla="*/ 871149 w 1003876"/>
                    <a:gd name="connsiteY75" fmla="*/ 1086033 h 1516602"/>
                    <a:gd name="connsiteX76" fmla="*/ 899724 w 1003876"/>
                    <a:gd name="connsiteY76" fmla="*/ 1091748 h 1516602"/>
                    <a:gd name="connsiteX77" fmla="*/ 922584 w 1003876"/>
                    <a:gd name="connsiteY77" fmla="*/ 1095558 h 1516602"/>
                    <a:gd name="connsiteX78" fmla="*/ 985294 w 1003876"/>
                    <a:gd name="connsiteY78" fmla="*/ 1104311 h 1516602"/>
                    <a:gd name="connsiteX79" fmla="*/ 1003378 w 1003876"/>
                    <a:gd name="connsiteY79" fmla="*/ 1065958 h 1516602"/>
                    <a:gd name="connsiteX80" fmla="*/ 970209 w 1003876"/>
                    <a:gd name="connsiteY80" fmla="*/ 1044123 h 1516602"/>
                    <a:gd name="connsiteX81" fmla="*/ 935919 w 1003876"/>
                    <a:gd name="connsiteY81" fmla="*/ 1034598 h 1516602"/>
                    <a:gd name="connsiteX82" fmla="*/ 825429 w 1003876"/>
                    <a:gd name="connsiteY82" fmla="*/ 1034598 h 1516602"/>
                    <a:gd name="connsiteX83" fmla="*/ 730179 w 1003876"/>
                    <a:gd name="connsiteY83" fmla="*/ 1038408 h 1516602"/>
                    <a:gd name="connsiteX84" fmla="*/ 669219 w 1003876"/>
                    <a:gd name="connsiteY84" fmla="*/ 1046028 h 1516602"/>
                    <a:gd name="connsiteX85" fmla="*/ 646360 w 1003876"/>
                    <a:gd name="connsiteY85" fmla="*/ 1049838 h 1516602"/>
                    <a:gd name="connsiteX86" fmla="*/ 640078 w 1003876"/>
                    <a:gd name="connsiteY86" fmla="*/ 1026051 h 1516602"/>
                    <a:gd name="connsiteX87" fmla="*/ 673029 w 1003876"/>
                    <a:gd name="connsiteY87" fmla="*/ 992688 h 1516602"/>
                    <a:gd name="connsiteX88" fmla="*/ 674934 w 1003876"/>
                    <a:gd name="connsiteY88" fmla="*/ 986973 h 1516602"/>
                    <a:gd name="connsiteX89" fmla="*/ 680649 w 1003876"/>
                    <a:gd name="connsiteY89" fmla="*/ 985068 h 1516602"/>
                    <a:gd name="connsiteX90" fmla="*/ 686364 w 1003876"/>
                    <a:gd name="connsiteY90" fmla="*/ 981258 h 1516602"/>
                    <a:gd name="connsiteX91" fmla="*/ 695889 w 1003876"/>
                    <a:gd name="connsiteY91" fmla="*/ 971733 h 1516602"/>
                    <a:gd name="connsiteX92" fmla="*/ 705414 w 1003876"/>
                    <a:gd name="connsiteY92" fmla="*/ 960303 h 1516602"/>
                    <a:gd name="connsiteX93" fmla="*/ 716844 w 1003876"/>
                    <a:gd name="connsiteY93" fmla="*/ 952683 h 1516602"/>
                    <a:gd name="connsiteX94" fmla="*/ 732084 w 1003876"/>
                    <a:gd name="connsiteY94" fmla="*/ 939348 h 1516602"/>
                    <a:gd name="connsiteX95" fmla="*/ 741609 w 1003876"/>
                    <a:gd name="connsiteY95" fmla="*/ 927918 h 1516602"/>
                    <a:gd name="connsiteX96" fmla="*/ 753039 w 1003876"/>
                    <a:gd name="connsiteY96" fmla="*/ 918393 h 1516602"/>
                    <a:gd name="connsiteX97" fmla="*/ 758754 w 1003876"/>
                    <a:gd name="connsiteY97" fmla="*/ 906963 h 1516602"/>
                    <a:gd name="connsiteX98" fmla="*/ 760659 w 1003876"/>
                    <a:gd name="connsiteY98" fmla="*/ 901248 h 1516602"/>
                    <a:gd name="connsiteX99" fmla="*/ 766374 w 1003876"/>
                    <a:gd name="connsiteY99" fmla="*/ 889818 h 1516602"/>
                    <a:gd name="connsiteX100" fmla="*/ 764469 w 1003876"/>
                    <a:gd name="connsiteY100" fmla="*/ 874578 h 1516602"/>
                    <a:gd name="connsiteX101" fmla="*/ 758754 w 1003876"/>
                    <a:gd name="connsiteY101" fmla="*/ 872673 h 1516602"/>
                    <a:gd name="connsiteX102" fmla="*/ 737799 w 1003876"/>
                    <a:gd name="connsiteY102" fmla="*/ 874578 h 1516602"/>
                    <a:gd name="connsiteX103" fmla="*/ 732084 w 1003876"/>
                    <a:gd name="connsiteY103" fmla="*/ 878388 h 1516602"/>
                    <a:gd name="connsiteX104" fmla="*/ 699699 w 1003876"/>
                    <a:gd name="connsiteY104" fmla="*/ 899343 h 1516602"/>
                    <a:gd name="connsiteX105" fmla="*/ 595181 w 1003876"/>
                    <a:gd name="connsiteY105" fmla="*/ 957831 h 1516602"/>
                    <a:gd name="connsiteX106" fmla="*/ 507294 w 1003876"/>
                    <a:gd name="connsiteY106" fmla="*/ 847908 h 1516602"/>
                    <a:gd name="connsiteX107" fmla="*/ 503484 w 1003876"/>
                    <a:gd name="connsiteY107" fmla="*/ 358323 h 1516602"/>
                    <a:gd name="connsiteX108" fmla="*/ 499674 w 1003876"/>
                    <a:gd name="connsiteY108" fmla="*/ 66858 h 1516602"/>
                    <a:gd name="connsiteX109" fmla="*/ 490149 w 1003876"/>
                    <a:gd name="connsiteY109" fmla="*/ 40188 h 1516602"/>
                    <a:gd name="connsiteX110" fmla="*/ 488244 w 1003876"/>
                    <a:gd name="connsiteY110" fmla="*/ 34473 h 1516602"/>
                    <a:gd name="connsiteX111" fmla="*/ 484434 w 1003876"/>
                    <a:gd name="connsiteY111" fmla="*/ 28758 h 1516602"/>
                    <a:gd name="connsiteX112" fmla="*/ 478719 w 1003876"/>
                    <a:gd name="connsiteY112" fmla="*/ 17328 h 1516602"/>
                    <a:gd name="connsiteX113" fmla="*/ 473004 w 1003876"/>
                    <a:gd name="connsiteY113" fmla="*/ 13518 h 1516602"/>
                    <a:gd name="connsiteX114" fmla="*/ 469194 w 1003876"/>
                    <a:gd name="connsiteY114" fmla="*/ 7803 h 1516602"/>
                    <a:gd name="connsiteX115" fmla="*/ 429189 w 1003876"/>
                    <a:gd name="connsiteY115" fmla="*/ 11613 h 1516602"/>
                    <a:gd name="connsiteX116" fmla="*/ 425379 w 1003876"/>
                    <a:gd name="connsiteY116" fmla="*/ 78288 h 1516602"/>
                    <a:gd name="connsiteX117" fmla="*/ 425379 w 1003876"/>
                    <a:gd name="connsiteY117" fmla="*/ 84003 h 1516602"/>
                    <a:gd name="connsiteX118" fmla="*/ 429189 w 1003876"/>
                    <a:gd name="connsiteY118" fmla="*/ 238308 h 1516602"/>
                    <a:gd name="connsiteX119" fmla="*/ 440619 w 1003876"/>
                    <a:gd name="connsiteY119" fmla="*/ 421188 h 1516602"/>
                    <a:gd name="connsiteX120" fmla="*/ 435265 w 1003876"/>
                    <a:gd name="connsiteY120" fmla="*/ 718368 h 1516602"/>
                    <a:gd name="connsiteX121" fmla="*/ 435059 w 1003876"/>
                    <a:gd name="connsiteY121" fmla="*/ 799046 h 1516602"/>
                    <a:gd name="connsiteX122" fmla="*/ 430322 w 1003876"/>
                    <a:gd name="connsiteY122"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30129 w 1003876"/>
                    <a:gd name="connsiteY32" fmla="*/ 1381308 h 1516602"/>
                    <a:gd name="connsiteX33" fmla="*/ 328224 w 1003876"/>
                    <a:gd name="connsiteY33" fmla="*/ 1420386 h 1516602"/>
                    <a:gd name="connsiteX34" fmla="*/ 332034 w 1003876"/>
                    <a:gd name="connsiteY34" fmla="*/ 1463223 h 1516602"/>
                    <a:gd name="connsiteX35" fmla="*/ 364419 w 1003876"/>
                    <a:gd name="connsiteY35" fmla="*/ 1512753 h 1516602"/>
                    <a:gd name="connsiteX36" fmla="*/ 387279 w 1003876"/>
                    <a:gd name="connsiteY36" fmla="*/ 1514658 h 1516602"/>
                    <a:gd name="connsiteX37" fmla="*/ 392994 w 1003876"/>
                    <a:gd name="connsiteY37" fmla="*/ 1508943 h 1516602"/>
                    <a:gd name="connsiteX38" fmla="*/ 394899 w 1003876"/>
                    <a:gd name="connsiteY38" fmla="*/ 1497513 h 1516602"/>
                    <a:gd name="connsiteX39" fmla="*/ 396804 w 1003876"/>
                    <a:gd name="connsiteY39" fmla="*/ 1491798 h 1516602"/>
                    <a:gd name="connsiteX40" fmla="*/ 400357 w 1003876"/>
                    <a:gd name="connsiteY40" fmla="*/ 1498455 h 1516602"/>
                    <a:gd name="connsiteX41" fmla="*/ 400614 w 1003876"/>
                    <a:gd name="connsiteY41" fmla="*/ 1461318 h 1516602"/>
                    <a:gd name="connsiteX42" fmla="*/ 404424 w 1003876"/>
                    <a:gd name="connsiteY42" fmla="*/ 1404168 h 1516602"/>
                    <a:gd name="connsiteX43" fmla="*/ 410139 w 1003876"/>
                    <a:gd name="connsiteY43" fmla="*/ 1392738 h 1516602"/>
                    <a:gd name="connsiteX44" fmla="*/ 413949 w 1003876"/>
                    <a:gd name="connsiteY44" fmla="*/ 1379403 h 1516602"/>
                    <a:gd name="connsiteX45" fmla="*/ 415854 w 1003876"/>
                    <a:gd name="connsiteY45" fmla="*/ 1373688 h 1516602"/>
                    <a:gd name="connsiteX46" fmla="*/ 417759 w 1003876"/>
                    <a:gd name="connsiteY46" fmla="*/ 1360353 h 1516602"/>
                    <a:gd name="connsiteX47" fmla="*/ 421569 w 1003876"/>
                    <a:gd name="connsiteY47" fmla="*/ 1348923 h 1516602"/>
                    <a:gd name="connsiteX48" fmla="*/ 427284 w 1003876"/>
                    <a:gd name="connsiteY48" fmla="*/ 1335588 h 1516602"/>
                    <a:gd name="connsiteX49" fmla="*/ 467289 w 1003876"/>
                    <a:gd name="connsiteY49" fmla="*/ 1265103 h 1516602"/>
                    <a:gd name="connsiteX50" fmla="*/ 528455 w 1003876"/>
                    <a:gd name="connsiteY50" fmla="*/ 1230091 h 1516602"/>
                    <a:gd name="connsiteX51" fmla="*/ 601154 w 1003876"/>
                    <a:gd name="connsiteY51" fmla="*/ 1221700 h 1516602"/>
                    <a:gd name="connsiteX52" fmla="*/ 720654 w 1003876"/>
                    <a:gd name="connsiteY52" fmla="*/ 1316538 h 1516602"/>
                    <a:gd name="connsiteX53" fmla="*/ 733989 w 1003876"/>
                    <a:gd name="connsiteY53" fmla="*/ 1326063 h 1516602"/>
                    <a:gd name="connsiteX54" fmla="*/ 743514 w 1003876"/>
                    <a:gd name="connsiteY54" fmla="*/ 1327968 h 1516602"/>
                    <a:gd name="connsiteX55" fmla="*/ 749229 w 1003876"/>
                    <a:gd name="connsiteY55" fmla="*/ 1329873 h 1516602"/>
                    <a:gd name="connsiteX56" fmla="*/ 762564 w 1003876"/>
                    <a:gd name="connsiteY56" fmla="*/ 1335588 h 1516602"/>
                    <a:gd name="connsiteX57" fmla="*/ 777804 w 1003876"/>
                    <a:gd name="connsiteY57" fmla="*/ 1333683 h 1516602"/>
                    <a:gd name="connsiteX58" fmla="*/ 789234 w 1003876"/>
                    <a:gd name="connsiteY58" fmla="*/ 1327968 h 1516602"/>
                    <a:gd name="connsiteX59" fmla="*/ 794949 w 1003876"/>
                    <a:gd name="connsiteY59" fmla="*/ 1326063 h 1516602"/>
                    <a:gd name="connsiteX60" fmla="*/ 802569 w 1003876"/>
                    <a:gd name="connsiteY60" fmla="*/ 1308918 h 1516602"/>
                    <a:gd name="connsiteX61" fmla="*/ 800664 w 1003876"/>
                    <a:gd name="connsiteY61" fmla="*/ 1284153 h 1516602"/>
                    <a:gd name="connsiteX62" fmla="*/ 798759 w 1003876"/>
                    <a:gd name="connsiteY62" fmla="*/ 1278438 h 1516602"/>
                    <a:gd name="connsiteX63" fmla="*/ 796854 w 1003876"/>
                    <a:gd name="connsiteY63" fmla="*/ 1270818 h 1516602"/>
                    <a:gd name="connsiteX64" fmla="*/ 783519 w 1003876"/>
                    <a:gd name="connsiteY64" fmla="*/ 1253673 h 1516602"/>
                    <a:gd name="connsiteX65" fmla="*/ 773994 w 1003876"/>
                    <a:gd name="connsiteY65" fmla="*/ 1247958 h 1516602"/>
                    <a:gd name="connsiteX66" fmla="*/ 648264 w 1003876"/>
                    <a:gd name="connsiteY66" fmla="*/ 1156518 h 1516602"/>
                    <a:gd name="connsiteX67" fmla="*/ 644454 w 1003876"/>
                    <a:gd name="connsiteY67" fmla="*/ 1139373 h 1516602"/>
                    <a:gd name="connsiteX68" fmla="*/ 646359 w 1003876"/>
                    <a:gd name="connsiteY68" fmla="*/ 1131753 h 1516602"/>
                    <a:gd name="connsiteX69" fmla="*/ 650169 w 1003876"/>
                    <a:gd name="connsiteY69" fmla="*/ 1114608 h 1516602"/>
                    <a:gd name="connsiteX70" fmla="*/ 653979 w 1003876"/>
                    <a:gd name="connsiteY70" fmla="*/ 1108893 h 1516602"/>
                    <a:gd name="connsiteX71" fmla="*/ 655884 w 1003876"/>
                    <a:gd name="connsiteY71" fmla="*/ 1103178 h 1516602"/>
                    <a:gd name="connsiteX72" fmla="*/ 661599 w 1003876"/>
                    <a:gd name="connsiteY72" fmla="*/ 1101273 h 1516602"/>
                    <a:gd name="connsiteX73" fmla="*/ 671124 w 1003876"/>
                    <a:gd name="connsiteY73" fmla="*/ 1089843 h 1516602"/>
                    <a:gd name="connsiteX74" fmla="*/ 724464 w 1003876"/>
                    <a:gd name="connsiteY74" fmla="*/ 1082223 h 1516602"/>
                    <a:gd name="connsiteX75" fmla="*/ 842574 w 1003876"/>
                    <a:gd name="connsiteY75" fmla="*/ 1084128 h 1516602"/>
                    <a:gd name="connsiteX76" fmla="*/ 871149 w 1003876"/>
                    <a:gd name="connsiteY76" fmla="*/ 1086033 h 1516602"/>
                    <a:gd name="connsiteX77" fmla="*/ 899724 w 1003876"/>
                    <a:gd name="connsiteY77" fmla="*/ 1091748 h 1516602"/>
                    <a:gd name="connsiteX78" fmla="*/ 922584 w 1003876"/>
                    <a:gd name="connsiteY78" fmla="*/ 1095558 h 1516602"/>
                    <a:gd name="connsiteX79" fmla="*/ 985294 w 1003876"/>
                    <a:gd name="connsiteY79" fmla="*/ 1104311 h 1516602"/>
                    <a:gd name="connsiteX80" fmla="*/ 1003378 w 1003876"/>
                    <a:gd name="connsiteY80" fmla="*/ 1065958 h 1516602"/>
                    <a:gd name="connsiteX81" fmla="*/ 970209 w 1003876"/>
                    <a:gd name="connsiteY81" fmla="*/ 1044123 h 1516602"/>
                    <a:gd name="connsiteX82" fmla="*/ 935919 w 1003876"/>
                    <a:gd name="connsiteY82" fmla="*/ 1034598 h 1516602"/>
                    <a:gd name="connsiteX83" fmla="*/ 825429 w 1003876"/>
                    <a:gd name="connsiteY83" fmla="*/ 1034598 h 1516602"/>
                    <a:gd name="connsiteX84" fmla="*/ 730179 w 1003876"/>
                    <a:gd name="connsiteY84" fmla="*/ 1038408 h 1516602"/>
                    <a:gd name="connsiteX85" fmla="*/ 669219 w 1003876"/>
                    <a:gd name="connsiteY85" fmla="*/ 1046028 h 1516602"/>
                    <a:gd name="connsiteX86" fmla="*/ 646360 w 1003876"/>
                    <a:gd name="connsiteY86" fmla="*/ 1049838 h 1516602"/>
                    <a:gd name="connsiteX87" fmla="*/ 640078 w 1003876"/>
                    <a:gd name="connsiteY87" fmla="*/ 1026051 h 1516602"/>
                    <a:gd name="connsiteX88" fmla="*/ 673029 w 1003876"/>
                    <a:gd name="connsiteY88" fmla="*/ 992688 h 1516602"/>
                    <a:gd name="connsiteX89" fmla="*/ 674934 w 1003876"/>
                    <a:gd name="connsiteY89" fmla="*/ 986973 h 1516602"/>
                    <a:gd name="connsiteX90" fmla="*/ 680649 w 1003876"/>
                    <a:gd name="connsiteY90" fmla="*/ 985068 h 1516602"/>
                    <a:gd name="connsiteX91" fmla="*/ 686364 w 1003876"/>
                    <a:gd name="connsiteY91" fmla="*/ 981258 h 1516602"/>
                    <a:gd name="connsiteX92" fmla="*/ 695889 w 1003876"/>
                    <a:gd name="connsiteY92" fmla="*/ 971733 h 1516602"/>
                    <a:gd name="connsiteX93" fmla="*/ 705414 w 1003876"/>
                    <a:gd name="connsiteY93" fmla="*/ 960303 h 1516602"/>
                    <a:gd name="connsiteX94" fmla="*/ 716844 w 1003876"/>
                    <a:gd name="connsiteY94" fmla="*/ 952683 h 1516602"/>
                    <a:gd name="connsiteX95" fmla="*/ 732084 w 1003876"/>
                    <a:gd name="connsiteY95" fmla="*/ 939348 h 1516602"/>
                    <a:gd name="connsiteX96" fmla="*/ 741609 w 1003876"/>
                    <a:gd name="connsiteY96" fmla="*/ 927918 h 1516602"/>
                    <a:gd name="connsiteX97" fmla="*/ 753039 w 1003876"/>
                    <a:gd name="connsiteY97" fmla="*/ 918393 h 1516602"/>
                    <a:gd name="connsiteX98" fmla="*/ 758754 w 1003876"/>
                    <a:gd name="connsiteY98" fmla="*/ 906963 h 1516602"/>
                    <a:gd name="connsiteX99" fmla="*/ 760659 w 1003876"/>
                    <a:gd name="connsiteY99" fmla="*/ 901248 h 1516602"/>
                    <a:gd name="connsiteX100" fmla="*/ 766374 w 1003876"/>
                    <a:gd name="connsiteY100" fmla="*/ 889818 h 1516602"/>
                    <a:gd name="connsiteX101" fmla="*/ 764469 w 1003876"/>
                    <a:gd name="connsiteY101" fmla="*/ 874578 h 1516602"/>
                    <a:gd name="connsiteX102" fmla="*/ 758754 w 1003876"/>
                    <a:gd name="connsiteY102" fmla="*/ 872673 h 1516602"/>
                    <a:gd name="connsiteX103" fmla="*/ 737799 w 1003876"/>
                    <a:gd name="connsiteY103" fmla="*/ 874578 h 1516602"/>
                    <a:gd name="connsiteX104" fmla="*/ 732084 w 1003876"/>
                    <a:gd name="connsiteY104" fmla="*/ 878388 h 1516602"/>
                    <a:gd name="connsiteX105" fmla="*/ 699699 w 1003876"/>
                    <a:gd name="connsiteY105" fmla="*/ 899343 h 1516602"/>
                    <a:gd name="connsiteX106" fmla="*/ 595181 w 1003876"/>
                    <a:gd name="connsiteY106" fmla="*/ 957831 h 1516602"/>
                    <a:gd name="connsiteX107" fmla="*/ 507294 w 1003876"/>
                    <a:gd name="connsiteY107" fmla="*/ 847908 h 1516602"/>
                    <a:gd name="connsiteX108" fmla="*/ 503484 w 1003876"/>
                    <a:gd name="connsiteY108" fmla="*/ 358323 h 1516602"/>
                    <a:gd name="connsiteX109" fmla="*/ 499674 w 1003876"/>
                    <a:gd name="connsiteY109" fmla="*/ 66858 h 1516602"/>
                    <a:gd name="connsiteX110" fmla="*/ 490149 w 1003876"/>
                    <a:gd name="connsiteY110" fmla="*/ 40188 h 1516602"/>
                    <a:gd name="connsiteX111" fmla="*/ 488244 w 1003876"/>
                    <a:gd name="connsiteY111" fmla="*/ 34473 h 1516602"/>
                    <a:gd name="connsiteX112" fmla="*/ 484434 w 1003876"/>
                    <a:gd name="connsiteY112" fmla="*/ 28758 h 1516602"/>
                    <a:gd name="connsiteX113" fmla="*/ 478719 w 1003876"/>
                    <a:gd name="connsiteY113" fmla="*/ 17328 h 1516602"/>
                    <a:gd name="connsiteX114" fmla="*/ 473004 w 1003876"/>
                    <a:gd name="connsiteY114" fmla="*/ 13518 h 1516602"/>
                    <a:gd name="connsiteX115" fmla="*/ 469194 w 1003876"/>
                    <a:gd name="connsiteY115" fmla="*/ 7803 h 1516602"/>
                    <a:gd name="connsiteX116" fmla="*/ 429189 w 1003876"/>
                    <a:gd name="connsiteY116" fmla="*/ 11613 h 1516602"/>
                    <a:gd name="connsiteX117" fmla="*/ 425379 w 1003876"/>
                    <a:gd name="connsiteY117" fmla="*/ 78288 h 1516602"/>
                    <a:gd name="connsiteX118" fmla="*/ 425379 w 1003876"/>
                    <a:gd name="connsiteY118" fmla="*/ 84003 h 1516602"/>
                    <a:gd name="connsiteX119" fmla="*/ 429189 w 1003876"/>
                    <a:gd name="connsiteY119" fmla="*/ 238308 h 1516602"/>
                    <a:gd name="connsiteX120" fmla="*/ 440619 w 1003876"/>
                    <a:gd name="connsiteY120" fmla="*/ 421188 h 1516602"/>
                    <a:gd name="connsiteX121" fmla="*/ 435265 w 1003876"/>
                    <a:gd name="connsiteY121" fmla="*/ 718368 h 1516602"/>
                    <a:gd name="connsiteX122" fmla="*/ 435059 w 1003876"/>
                    <a:gd name="connsiteY122" fmla="*/ 799046 h 1516602"/>
                    <a:gd name="connsiteX123" fmla="*/ 430322 w 1003876"/>
                    <a:gd name="connsiteY123"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30129 w 1003876"/>
                    <a:gd name="connsiteY32" fmla="*/ 1381308 h 1516602"/>
                    <a:gd name="connsiteX33" fmla="*/ 328224 w 1003876"/>
                    <a:gd name="connsiteY33" fmla="*/ 1420386 h 1516602"/>
                    <a:gd name="connsiteX34" fmla="*/ 332034 w 1003876"/>
                    <a:gd name="connsiteY34" fmla="*/ 1463223 h 1516602"/>
                    <a:gd name="connsiteX35" fmla="*/ 364419 w 1003876"/>
                    <a:gd name="connsiteY35" fmla="*/ 1512753 h 1516602"/>
                    <a:gd name="connsiteX36" fmla="*/ 387279 w 1003876"/>
                    <a:gd name="connsiteY36" fmla="*/ 1514658 h 1516602"/>
                    <a:gd name="connsiteX37" fmla="*/ 392994 w 1003876"/>
                    <a:gd name="connsiteY37" fmla="*/ 1508943 h 1516602"/>
                    <a:gd name="connsiteX38" fmla="*/ 394899 w 1003876"/>
                    <a:gd name="connsiteY38" fmla="*/ 1497513 h 1516602"/>
                    <a:gd name="connsiteX39" fmla="*/ 396804 w 1003876"/>
                    <a:gd name="connsiteY39" fmla="*/ 1491798 h 1516602"/>
                    <a:gd name="connsiteX40" fmla="*/ 400614 w 1003876"/>
                    <a:gd name="connsiteY40" fmla="*/ 1461318 h 1516602"/>
                    <a:gd name="connsiteX41" fmla="*/ 404424 w 1003876"/>
                    <a:gd name="connsiteY41" fmla="*/ 1404168 h 1516602"/>
                    <a:gd name="connsiteX42" fmla="*/ 410139 w 1003876"/>
                    <a:gd name="connsiteY42" fmla="*/ 1392738 h 1516602"/>
                    <a:gd name="connsiteX43" fmla="*/ 413949 w 1003876"/>
                    <a:gd name="connsiteY43" fmla="*/ 1379403 h 1516602"/>
                    <a:gd name="connsiteX44" fmla="*/ 415854 w 1003876"/>
                    <a:gd name="connsiteY44" fmla="*/ 1373688 h 1516602"/>
                    <a:gd name="connsiteX45" fmla="*/ 417759 w 1003876"/>
                    <a:gd name="connsiteY45" fmla="*/ 1360353 h 1516602"/>
                    <a:gd name="connsiteX46" fmla="*/ 421569 w 1003876"/>
                    <a:gd name="connsiteY46" fmla="*/ 1348923 h 1516602"/>
                    <a:gd name="connsiteX47" fmla="*/ 427284 w 1003876"/>
                    <a:gd name="connsiteY47" fmla="*/ 1335588 h 1516602"/>
                    <a:gd name="connsiteX48" fmla="*/ 467289 w 1003876"/>
                    <a:gd name="connsiteY48" fmla="*/ 1265103 h 1516602"/>
                    <a:gd name="connsiteX49" fmla="*/ 528455 w 1003876"/>
                    <a:gd name="connsiteY49" fmla="*/ 1230091 h 1516602"/>
                    <a:gd name="connsiteX50" fmla="*/ 601154 w 1003876"/>
                    <a:gd name="connsiteY50" fmla="*/ 1221700 h 1516602"/>
                    <a:gd name="connsiteX51" fmla="*/ 720654 w 1003876"/>
                    <a:gd name="connsiteY51" fmla="*/ 1316538 h 1516602"/>
                    <a:gd name="connsiteX52" fmla="*/ 733989 w 1003876"/>
                    <a:gd name="connsiteY52" fmla="*/ 1326063 h 1516602"/>
                    <a:gd name="connsiteX53" fmla="*/ 743514 w 1003876"/>
                    <a:gd name="connsiteY53" fmla="*/ 1327968 h 1516602"/>
                    <a:gd name="connsiteX54" fmla="*/ 749229 w 1003876"/>
                    <a:gd name="connsiteY54" fmla="*/ 1329873 h 1516602"/>
                    <a:gd name="connsiteX55" fmla="*/ 762564 w 1003876"/>
                    <a:gd name="connsiteY55" fmla="*/ 1335588 h 1516602"/>
                    <a:gd name="connsiteX56" fmla="*/ 777804 w 1003876"/>
                    <a:gd name="connsiteY56" fmla="*/ 1333683 h 1516602"/>
                    <a:gd name="connsiteX57" fmla="*/ 789234 w 1003876"/>
                    <a:gd name="connsiteY57" fmla="*/ 1327968 h 1516602"/>
                    <a:gd name="connsiteX58" fmla="*/ 794949 w 1003876"/>
                    <a:gd name="connsiteY58" fmla="*/ 1326063 h 1516602"/>
                    <a:gd name="connsiteX59" fmla="*/ 802569 w 1003876"/>
                    <a:gd name="connsiteY59" fmla="*/ 1308918 h 1516602"/>
                    <a:gd name="connsiteX60" fmla="*/ 800664 w 1003876"/>
                    <a:gd name="connsiteY60" fmla="*/ 1284153 h 1516602"/>
                    <a:gd name="connsiteX61" fmla="*/ 798759 w 1003876"/>
                    <a:gd name="connsiteY61" fmla="*/ 1278438 h 1516602"/>
                    <a:gd name="connsiteX62" fmla="*/ 796854 w 1003876"/>
                    <a:gd name="connsiteY62" fmla="*/ 1270818 h 1516602"/>
                    <a:gd name="connsiteX63" fmla="*/ 783519 w 1003876"/>
                    <a:gd name="connsiteY63" fmla="*/ 1253673 h 1516602"/>
                    <a:gd name="connsiteX64" fmla="*/ 773994 w 1003876"/>
                    <a:gd name="connsiteY64" fmla="*/ 1247958 h 1516602"/>
                    <a:gd name="connsiteX65" fmla="*/ 648264 w 1003876"/>
                    <a:gd name="connsiteY65" fmla="*/ 1156518 h 1516602"/>
                    <a:gd name="connsiteX66" fmla="*/ 644454 w 1003876"/>
                    <a:gd name="connsiteY66" fmla="*/ 1139373 h 1516602"/>
                    <a:gd name="connsiteX67" fmla="*/ 646359 w 1003876"/>
                    <a:gd name="connsiteY67" fmla="*/ 1131753 h 1516602"/>
                    <a:gd name="connsiteX68" fmla="*/ 650169 w 1003876"/>
                    <a:gd name="connsiteY68" fmla="*/ 1114608 h 1516602"/>
                    <a:gd name="connsiteX69" fmla="*/ 653979 w 1003876"/>
                    <a:gd name="connsiteY69" fmla="*/ 1108893 h 1516602"/>
                    <a:gd name="connsiteX70" fmla="*/ 655884 w 1003876"/>
                    <a:gd name="connsiteY70" fmla="*/ 1103178 h 1516602"/>
                    <a:gd name="connsiteX71" fmla="*/ 661599 w 1003876"/>
                    <a:gd name="connsiteY71" fmla="*/ 1101273 h 1516602"/>
                    <a:gd name="connsiteX72" fmla="*/ 671124 w 1003876"/>
                    <a:gd name="connsiteY72" fmla="*/ 1089843 h 1516602"/>
                    <a:gd name="connsiteX73" fmla="*/ 724464 w 1003876"/>
                    <a:gd name="connsiteY73" fmla="*/ 1082223 h 1516602"/>
                    <a:gd name="connsiteX74" fmla="*/ 842574 w 1003876"/>
                    <a:gd name="connsiteY74" fmla="*/ 1084128 h 1516602"/>
                    <a:gd name="connsiteX75" fmla="*/ 871149 w 1003876"/>
                    <a:gd name="connsiteY75" fmla="*/ 1086033 h 1516602"/>
                    <a:gd name="connsiteX76" fmla="*/ 899724 w 1003876"/>
                    <a:gd name="connsiteY76" fmla="*/ 1091748 h 1516602"/>
                    <a:gd name="connsiteX77" fmla="*/ 922584 w 1003876"/>
                    <a:gd name="connsiteY77" fmla="*/ 1095558 h 1516602"/>
                    <a:gd name="connsiteX78" fmla="*/ 985294 w 1003876"/>
                    <a:gd name="connsiteY78" fmla="*/ 1104311 h 1516602"/>
                    <a:gd name="connsiteX79" fmla="*/ 1003378 w 1003876"/>
                    <a:gd name="connsiteY79" fmla="*/ 1065958 h 1516602"/>
                    <a:gd name="connsiteX80" fmla="*/ 970209 w 1003876"/>
                    <a:gd name="connsiteY80" fmla="*/ 1044123 h 1516602"/>
                    <a:gd name="connsiteX81" fmla="*/ 935919 w 1003876"/>
                    <a:gd name="connsiteY81" fmla="*/ 1034598 h 1516602"/>
                    <a:gd name="connsiteX82" fmla="*/ 825429 w 1003876"/>
                    <a:gd name="connsiteY82" fmla="*/ 1034598 h 1516602"/>
                    <a:gd name="connsiteX83" fmla="*/ 730179 w 1003876"/>
                    <a:gd name="connsiteY83" fmla="*/ 1038408 h 1516602"/>
                    <a:gd name="connsiteX84" fmla="*/ 669219 w 1003876"/>
                    <a:gd name="connsiteY84" fmla="*/ 1046028 h 1516602"/>
                    <a:gd name="connsiteX85" fmla="*/ 646360 w 1003876"/>
                    <a:gd name="connsiteY85" fmla="*/ 1049838 h 1516602"/>
                    <a:gd name="connsiteX86" fmla="*/ 640078 w 1003876"/>
                    <a:gd name="connsiteY86" fmla="*/ 1026051 h 1516602"/>
                    <a:gd name="connsiteX87" fmla="*/ 673029 w 1003876"/>
                    <a:gd name="connsiteY87" fmla="*/ 992688 h 1516602"/>
                    <a:gd name="connsiteX88" fmla="*/ 674934 w 1003876"/>
                    <a:gd name="connsiteY88" fmla="*/ 986973 h 1516602"/>
                    <a:gd name="connsiteX89" fmla="*/ 680649 w 1003876"/>
                    <a:gd name="connsiteY89" fmla="*/ 985068 h 1516602"/>
                    <a:gd name="connsiteX90" fmla="*/ 686364 w 1003876"/>
                    <a:gd name="connsiteY90" fmla="*/ 981258 h 1516602"/>
                    <a:gd name="connsiteX91" fmla="*/ 695889 w 1003876"/>
                    <a:gd name="connsiteY91" fmla="*/ 971733 h 1516602"/>
                    <a:gd name="connsiteX92" fmla="*/ 705414 w 1003876"/>
                    <a:gd name="connsiteY92" fmla="*/ 960303 h 1516602"/>
                    <a:gd name="connsiteX93" fmla="*/ 716844 w 1003876"/>
                    <a:gd name="connsiteY93" fmla="*/ 952683 h 1516602"/>
                    <a:gd name="connsiteX94" fmla="*/ 732084 w 1003876"/>
                    <a:gd name="connsiteY94" fmla="*/ 939348 h 1516602"/>
                    <a:gd name="connsiteX95" fmla="*/ 741609 w 1003876"/>
                    <a:gd name="connsiteY95" fmla="*/ 927918 h 1516602"/>
                    <a:gd name="connsiteX96" fmla="*/ 753039 w 1003876"/>
                    <a:gd name="connsiteY96" fmla="*/ 918393 h 1516602"/>
                    <a:gd name="connsiteX97" fmla="*/ 758754 w 1003876"/>
                    <a:gd name="connsiteY97" fmla="*/ 906963 h 1516602"/>
                    <a:gd name="connsiteX98" fmla="*/ 760659 w 1003876"/>
                    <a:gd name="connsiteY98" fmla="*/ 901248 h 1516602"/>
                    <a:gd name="connsiteX99" fmla="*/ 766374 w 1003876"/>
                    <a:gd name="connsiteY99" fmla="*/ 889818 h 1516602"/>
                    <a:gd name="connsiteX100" fmla="*/ 764469 w 1003876"/>
                    <a:gd name="connsiteY100" fmla="*/ 874578 h 1516602"/>
                    <a:gd name="connsiteX101" fmla="*/ 758754 w 1003876"/>
                    <a:gd name="connsiteY101" fmla="*/ 872673 h 1516602"/>
                    <a:gd name="connsiteX102" fmla="*/ 737799 w 1003876"/>
                    <a:gd name="connsiteY102" fmla="*/ 874578 h 1516602"/>
                    <a:gd name="connsiteX103" fmla="*/ 732084 w 1003876"/>
                    <a:gd name="connsiteY103" fmla="*/ 878388 h 1516602"/>
                    <a:gd name="connsiteX104" fmla="*/ 699699 w 1003876"/>
                    <a:gd name="connsiteY104" fmla="*/ 899343 h 1516602"/>
                    <a:gd name="connsiteX105" fmla="*/ 595181 w 1003876"/>
                    <a:gd name="connsiteY105" fmla="*/ 957831 h 1516602"/>
                    <a:gd name="connsiteX106" fmla="*/ 507294 w 1003876"/>
                    <a:gd name="connsiteY106" fmla="*/ 847908 h 1516602"/>
                    <a:gd name="connsiteX107" fmla="*/ 503484 w 1003876"/>
                    <a:gd name="connsiteY107" fmla="*/ 358323 h 1516602"/>
                    <a:gd name="connsiteX108" fmla="*/ 499674 w 1003876"/>
                    <a:gd name="connsiteY108" fmla="*/ 66858 h 1516602"/>
                    <a:gd name="connsiteX109" fmla="*/ 490149 w 1003876"/>
                    <a:gd name="connsiteY109" fmla="*/ 40188 h 1516602"/>
                    <a:gd name="connsiteX110" fmla="*/ 488244 w 1003876"/>
                    <a:gd name="connsiteY110" fmla="*/ 34473 h 1516602"/>
                    <a:gd name="connsiteX111" fmla="*/ 484434 w 1003876"/>
                    <a:gd name="connsiteY111" fmla="*/ 28758 h 1516602"/>
                    <a:gd name="connsiteX112" fmla="*/ 478719 w 1003876"/>
                    <a:gd name="connsiteY112" fmla="*/ 17328 h 1516602"/>
                    <a:gd name="connsiteX113" fmla="*/ 473004 w 1003876"/>
                    <a:gd name="connsiteY113" fmla="*/ 13518 h 1516602"/>
                    <a:gd name="connsiteX114" fmla="*/ 469194 w 1003876"/>
                    <a:gd name="connsiteY114" fmla="*/ 7803 h 1516602"/>
                    <a:gd name="connsiteX115" fmla="*/ 429189 w 1003876"/>
                    <a:gd name="connsiteY115" fmla="*/ 11613 h 1516602"/>
                    <a:gd name="connsiteX116" fmla="*/ 425379 w 1003876"/>
                    <a:gd name="connsiteY116" fmla="*/ 78288 h 1516602"/>
                    <a:gd name="connsiteX117" fmla="*/ 425379 w 1003876"/>
                    <a:gd name="connsiteY117" fmla="*/ 84003 h 1516602"/>
                    <a:gd name="connsiteX118" fmla="*/ 429189 w 1003876"/>
                    <a:gd name="connsiteY118" fmla="*/ 238308 h 1516602"/>
                    <a:gd name="connsiteX119" fmla="*/ 440619 w 1003876"/>
                    <a:gd name="connsiteY119" fmla="*/ 421188 h 1516602"/>
                    <a:gd name="connsiteX120" fmla="*/ 435265 w 1003876"/>
                    <a:gd name="connsiteY120" fmla="*/ 718368 h 1516602"/>
                    <a:gd name="connsiteX121" fmla="*/ 435059 w 1003876"/>
                    <a:gd name="connsiteY121" fmla="*/ 799046 h 1516602"/>
                    <a:gd name="connsiteX122" fmla="*/ 430322 w 1003876"/>
                    <a:gd name="connsiteY122"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30129 w 1003876"/>
                    <a:gd name="connsiteY32" fmla="*/ 1381308 h 1516602"/>
                    <a:gd name="connsiteX33" fmla="*/ 328224 w 1003876"/>
                    <a:gd name="connsiteY33" fmla="*/ 1420386 h 1516602"/>
                    <a:gd name="connsiteX34" fmla="*/ 332034 w 1003876"/>
                    <a:gd name="connsiteY34" fmla="*/ 1463223 h 1516602"/>
                    <a:gd name="connsiteX35" fmla="*/ 364419 w 1003876"/>
                    <a:gd name="connsiteY35" fmla="*/ 1512753 h 1516602"/>
                    <a:gd name="connsiteX36" fmla="*/ 387279 w 1003876"/>
                    <a:gd name="connsiteY36" fmla="*/ 1514658 h 1516602"/>
                    <a:gd name="connsiteX37" fmla="*/ 392994 w 1003876"/>
                    <a:gd name="connsiteY37" fmla="*/ 1508943 h 1516602"/>
                    <a:gd name="connsiteX38" fmla="*/ 396804 w 1003876"/>
                    <a:gd name="connsiteY38" fmla="*/ 1491798 h 1516602"/>
                    <a:gd name="connsiteX39" fmla="*/ 400614 w 1003876"/>
                    <a:gd name="connsiteY39" fmla="*/ 1461318 h 1516602"/>
                    <a:gd name="connsiteX40" fmla="*/ 404424 w 1003876"/>
                    <a:gd name="connsiteY40" fmla="*/ 1404168 h 1516602"/>
                    <a:gd name="connsiteX41" fmla="*/ 410139 w 1003876"/>
                    <a:gd name="connsiteY41" fmla="*/ 1392738 h 1516602"/>
                    <a:gd name="connsiteX42" fmla="*/ 413949 w 1003876"/>
                    <a:gd name="connsiteY42" fmla="*/ 1379403 h 1516602"/>
                    <a:gd name="connsiteX43" fmla="*/ 415854 w 1003876"/>
                    <a:gd name="connsiteY43" fmla="*/ 1373688 h 1516602"/>
                    <a:gd name="connsiteX44" fmla="*/ 417759 w 1003876"/>
                    <a:gd name="connsiteY44" fmla="*/ 1360353 h 1516602"/>
                    <a:gd name="connsiteX45" fmla="*/ 421569 w 1003876"/>
                    <a:gd name="connsiteY45" fmla="*/ 1348923 h 1516602"/>
                    <a:gd name="connsiteX46" fmla="*/ 427284 w 1003876"/>
                    <a:gd name="connsiteY46" fmla="*/ 1335588 h 1516602"/>
                    <a:gd name="connsiteX47" fmla="*/ 467289 w 1003876"/>
                    <a:gd name="connsiteY47" fmla="*/ 1265103 h 1516602"/>
                    <a:gd name="connsiteX48" fmla="*/ 528455 w 1003876"/>
                    <a:gd name="connsiteY48" fmla="*/ 1230091 h 1516602"/>
                    <a:gd name="connsiteX49" fmla="*/ 601154 w 1003876"/>
                    <a:gd name="connsiteY49" fmla="*/ 1221700 h 1516602"/>
                    <a:gd name="connsiteX50" fmla="*/ 720654 w 1003876"/>
                    <a:gd name="connsiteY50" fmla="*/ 1316538 h 1516602"/>
                    <a:gd name="connsiteX51" fmla="*/ 733989 w 1003876"/>
                    <a:gd name="connsiteY51" fmla="*/ 1326063 h 1516602"/>
                    <a:gd name="connsiteX52" fmla="*/ 743514 w 1003876"/>
                    <a:gd name="connsiteY52" fmla="*/ 1327968 h 1516602"/>
                    <a:gd name="connsiteX53" fmla="*/ 749229 w 1003876"/>
                    <a:gd name="connsiteY53" fmla="*/ 1329873 h 1516602"/>
                    <a:gd name="connsiteX54" fmla="*/ 762564 w 1003876"/>
                    <a:gd name="connsiteY54" fmla="*/ 1335588 h 1516602"/>
                    <a:gd name="connsiteX55" fmla="*/ 777804 w 1003876"/>
                    <a:gd name="connsiteY55" fmla="*/ 1333683 h 1516602"/>
                    <a:gd name="connsiteX56" fmla="*/ 789234 w 1003876"/>
                    <a:gd name="connsiteY56" fmla="*/ 1327968 h 1516602"/>
                    <a:gd name="connsiteX57" fmla="*/ 794949 w 1003876"/>
                    <a:gd name="connsiteY57" fmla="*/ 1326063 h 1516602"/>
                    <a:gd name="connsiteX58" fmla="*/ 802569 w 1003876"/>
                    <a:gd name="connsiteY58" fmla="*/ 1308918 h 1516602"/>
                    <a:gd name="connsiteX59" fmla="*/ 800664 w 1003876"/>
                    <a:gd name="connsiteY59" fmla="*/ 1284153 h 1516602"/>
                    <a:gd name="connsiteX60" fmla="*/ 798759 w 1003876"/>
                    <a:gd name="connsiteY60" fmla="*/ 1278438 h 1516602"/>
                    <a:gd name="connsiteX61" fmla="*/ 796854 w 1003876"/>
                    <a:gd name="connsiteY61" fmla="*/ 1270818 h 1516602"/>
                    <a:gd name="connsiteX62" fmla="*/ 783519 w 1003876"/>
                    <a:gd name="connsiteY62" fmla="*/ 1253673 h 1516602"/>
                    <a:gd name="connsiteX63" fmla="*/ 773994 w 1003876"/>
                    <a:gd name="connsiteY63" fmla="*/ 1247958 h 1516602"/>
                    <a:gd name="connsiteX64" fmla="*/ 648264 w 1003876"/>
                    <a:gd name="connsiteY64" fmla="*/ 1156518 h 1516602"/>
                    <a:gd name="connsiteX65" fmla="*/ 644454 w 1003876"/>
                    <a:gd name="connsiteY65" fmla="*/ 1139373 h 1516602"/>
                    <a:gd name="connsiteX66" fmla="*/ 646359 w 1003876"/>
                    <a:gd name="connsiteY66" fmla="*/ 1131753 h 1516602"/>
                    <a:gd name="connsiteX67" fmla="*/ 650169 w 1003876"/>
                    <a:gd name="connsiteY67" fmla="*/ 1114608 h 1516602"/>
                    <a:gd name="connsiteX68" fmla="*/ 653979 w 1003876"/>
                    <a:gd name="connsiteY68" fmla="*/ 1108893 h 1516602"/>
                    <a:gd name="connsiteX69" fmla="*/ 655884 w 1003876"/>
                    <a:gd name="connsiteY69" fmla="*/ 1103178 h 1516602"/>
                    <a:gd name="connsiteX70" fmla="*/ 661599 w 1003876"/>
                    <a:gd name="connsiteY70" fmla="*/ 1101273 h 1516602"/>
                    <a:gd name="connsiteX71" fmla="*/ 671124 w 1003876"/>
                    <a:gd name="connsiteY71" fmla="*/ 1089843 h 1516602"/>
                    <a:gd name="connsiteX72" fmla="*/ 724464 w 1003876"/>
                    <a:gd name="connsiteY72" fmla="*/ 1082223 h 1516602"/>
                    <a:gd name="connsiteX73" fmla="*/ 842574 w 1003876"/>
                    <a:gd name="connsiteY73" fmla="*/ 1084128 h 1516602"/>
                    <a:gd name="connsiteX74" fmla="*/ 871149 w 1003876"/>
                    <a:gd name="connsiteY74" fmla="*/ 1086033 h 1516602"/>
                    <a:gd name="connsiteX75" fmla="*/ 899724 w 1003876"/>
                    <a:gd name="connsiteY75" fmla="*/ 1091748 h 1516602"/>
                    <a:gd name="connsiteX76" fmla="*/ 922584 w 1003876"/>
                    <a:gd name="connsiteY76" fmla="*/ 1095558 h 1516602"/>
                    <a:gd name="connsiteX77" fmla="*/ 985294 w 1003876"/>
                    <a:gd name="connsiteY77" fmla="*/ 1104311 h 1516602"/>
                    <a:gd name="connsiteX78" fmla="*/ 1003378 w 1003876"/>
                    <a:gd name="connsiteY78" fmla="*/ 1065958 h 1516602"/>
                    <a:gd name="connsiteX79" fmla="*/ 970209 w 1003876"/>
                    <a:gd name="connsiteY79" fmla="*/ 1044123 h 1516602"/>
                    <a:gd name="connsiteX80" fmla="*/ 935919 w 1003876"/>
                    <a:gd name="connsiteY80" fmla="*/ 1034598 h 1516602"/>
                    <a:gd name="connsiteX81" fmla="*/ 825429 w 1003876"/>
                    <a:gd name="connsiteY81" fmla="*/ 1034598 h 1516602"/>
                    <a:gd name="connsiteX82" fmla="*/ 730179 w 1003876"/>
                    <a:gd name="connsiteY82" fmla="*/ 1038408 h 1516602"/>
                    <a:gd name="connsiteX83" fmla="*/ 669219 w 1003876"/>
                    <a:gd name="connsiteY83" fmla="*/ 1046028 h 1516602"/>
                    <a:gd name="connsiteX84" fmla="*/ 646360 w 1003876"/>
                    <a:gd name="connsiteY84" fmla="*/ 1049838 h 1516602"/>
                    <a:gd name="connsiteX85" fmla="*/ 640078 w 1003876"/>
                    <a:gd name="connsiteY85" fmla="*/ 1026051 h 1516602"/>
                    <a:gd name="connsiteX86" fmla="*/ 673029 w 1003876"/>
                    <a:gd name="connsiteY86" fmla="*/ 992688 h 1516602"/>
                    <a:gd name="connsiteX87" fmla="*/ 674934 w 1003876"/>
                    <a:gd name="connsiteY87" fmla="*/ 986973 h 1516602"/>
                    <a:gd name="connsiteX88" fmla="*/ 680649 w 1003876"/>
                    <a:gd name="connsiteY88" fmla="*/ 985068 h 1516602"/>
                    <a:gd name="connsiteX89" fmla="*/ 686364 w 1003876"/>
                    <a:gd name="connsiteY89" fmla="*/ 981258 h 1516602"/>
                    <a:gd name="connsiteX90" fmla="*/ 695889 w 1003876"/>
                    <a:gd name="connsiteY90" fmla="*/ 971733 h 1516602"/>
                    <a:gd name="connsiteX91" fmla="*/ 705414 w 1003876"/>
                    <a:gd name="connsiteY91" fmla="*/ 960303 h 1516602"/>
                    <a:gd name="connsiteX92" fmla="*/ 716844 w 1003876"/>
                    <a:gd name="connsiteY92" fmla="*/ 952683 h 1516602"/>
                    <a:gd name="connsiteX93" fmla="*/ 732084 w 1003876"/>
                    <a:gd name="connsiteY93" fmla="*/ 939348 h 1516602"/>
                    <a:gd name="connsiteX94" fmla="*/ 741609 w 1003876"/>
                    <a:gd name="connsiteY94" fmla="*/ 927918 h 1516602"/>
                    <a:gd name="connsiteX95" fmla="*/ 753039 w 1003876"/>
                    <a:gd name="connsiteY95" fmla="*/ 918393 h 1516602"/>
                    <a:gd name="connsiteX96" fmla="*/ 758754 w 1003876"/>
                    <a:gd name="connsiteY96" fmla="*/ 906963 h 1516602"/>
                    <a:gd name="connsiteX97" fmla="*/ 760659 w 1003876"/>
                    <a:gd name="connsiteY97" fmla="*/ 901248 h 1516602"/>
                    <a:gd name="connsiteX98" fmla="*/ 766374 w 1003876"/>
                    <a:gd name="connsiteY98" fmla="*/ 889818 h 1516602"/>
                    <a:gd name="connsiteX99" fmla="*/ 764469 w 1003876"/>
                    <a:gd name="connsiteY99" fmla="*/ 874578 h 1516602"/>
                    <a:gd name="connsiteX100" fmla="*/ 758754 w 1003876"/>
                    <a:gd name="connsiteY100" fmla="*/ 872673 h 1516602"/>
                    <a:gd name="connsiteX101" fmla="*/ 737799 w 1003876"/>
                    <a:gd name="connsiteY101" fmla="*/ 874578 h 1516602"/>
                    <a:gd name="connsiteX102" fmla="*/ 732084 w 1003876"/>
                    <a:gd name="connsiteY102" fmla="*/ 878388 h 1516602"/>
                    <a:gd name="connsiteX103" fmla="*/ 699699 w 1003876"/>
                    <a:gd name="connsiteY103" fmla="*/ 899343 h 1516602"/>
                    <a:gd name="connsiteX104" fmla="*/ 595181 w 1003876"/>
                    <a:gd name="connsiteY104" fmla="*/ 957831 h 1516602"/>
                    <a:gd name="connsiteX105" fmla="*/ 507294 w 1003876"/>
                    <a:gd name="connsiteY105" fmla="*/ 847908 h 1516602"/>
                    <a:gd name="connsiteX106" fmla="*/ 503484 w 1003876"/>
                    <a:gd name="connsiteY106" fmla="*/ 358323 h 1516602"/>
                    <a:gd name="connsiteX107" fmla="*/ 499674 w 1003876"/>
                    <a:gd name="connsiteY107" fmla="*/ 66858 h 1516602"/>
                    <a:gd name="connsiteX108" fmla="*/ 490149 w 1003876"/>
                    <a:gd name="connsiteY108" fmla="*/ 40188 h 1516602"/>
                    <a:gd name="connsiteX109" fmla="*/ 488244 w 1003876"/>
                    <a:gd name="connsiteY109" fmla="*/ 34473 h 1516602"/>
                    <a:gd name="connsiteX110" fmla="*/ 484434 w 1003876"/>
                    <a:gd name="connsiteY110" fmla="*/ 28758 h 1516602"/>
                    <a:gd name="connsiteX111" fmla="*/ 478719 w 1003876"/>
                    <a:gd name="connsiteY111" fmla="*/ 17328 h 1516602"/>
                    <a:gd name="connsiteX112" fmla="*/ 473004 w 1003876"/>
                    <a:gd name="connsiteY112" fmla="*/ 13518 h 1516602"/>
                    <a:gd name="connsiteX113" fmla="*/ 469194 w 1003876"/>
                    <a:gd name="connsiteY113" fmla="*/ 7803 h 1516602"/>
                    <a:gd name="connsiteX114" fmla="*/ 429189 w 1003876"/>
                    <a:gd name="connsiteY114" fmla="*/ 11613 h 1516602"/>
                    <a:gd name="connsiteX115" fmla="*/ 425379 w 1003876"/>
                    <a:gd name="connsiteY115" fmla="*/ 78288 h 1516602"/>
                    <a:gd name="connsiteX116" fmla="*/ 425379 w 1003876"/>
                    <a:gd name="connsiteY116" fmla="*/ 84003 h 1516602"/>
                    <a:gd name="connsiteX117" fmla="*/ 429189 w 1003876"/>
                    <a:gd name="connsiteY117" fmla="*/ 238308 h 1516602"/>
                    <a:gd name="connsiteX118" fmla="*/ 440619 w 1003876"/>
                    <a:gd name="connsiteY118" fmla="*/ 421188 h 1516602"/>
                    <a:gd name="connsiteX119" fmla="*/ 435265 w 1003876"/>
                    <a:gd name="connsiteY119" fmla="*/ 718368 h 1516602"/>
                    <a:gd name="connsiteX120" fmla="*/ 435059 w 1003876"/>
                    <a:gd name="connsiteY120" fmla="*/ 799046 h 1516602"/>
                    <a:gd name="connsiteX121" fmla="*/ 430322 w 1003876"/>
                    <a:gd name="connsiteY121" fmla="*/ 879006 h 1516602"/>
                    <a:gd name="connsiteX0" fmla="*/ 430322 w 1003876"/>
                    <a:gd name="connsiteY0" fmla="*/ 879006 h 1516071"/>
                    <a:gd name="connsiteX1" fmla="*/ 392427 w 1003876"/>
                    <a:gd name="connsiteY1" fmla="*/ 931934 h 1516071"/>
                    <a:gd name="connsiteX2" fmla="*/ 312984 w 1003876"/>
                    <a:gd name="connsiteY2" fmla="*/ 966018 h 1516071"/>
                    <a:gd name="connsiteX3" fmla="*/ 257945 w 1003876"/>
                    <a:gd name="connsiteY3" fmla="*/ 967151 h 1516071"/>
                    <a:gd name="connsiteX4" fmla="*/ 188953 w 1003876"/>
                    <a:gd name="connsiteY4" fmla="*/ 949800 h 1516071"/>
                    <a:gd name="connsiteX5" fmla="*/ 116769 w 1003876"/>
                    <a:gd name="connsiteY5" fmla="*/ 903153 h 1516071"/>
                    <a:gd name="connsiteX6" fmla="*/ 59619 w 1003876"/>
                    <a:gd name="connsiteY6" fmla="*/ 874578 h 1516071"/>
                    <a:gd name="connsiteX7" fmla="*/ 46284 w 1003876"/>
                    <a:gd name="connsiteY7" fmla="*/ 895533 h 1516071"/>
                    <a:gd name="connsiteX8" fmla="*/ 50094 w 1003876"/>
                    <a:gd name="connsiteY8" fmla="*/ 933633 h 1516071"/>
                    <a:gd name="connsiteX9" fmla="*/ 53904 w 1003876"/>
                    <a:gd name="connsiteY9" fmla="*/ 939348 h 1516071"/>
                    <a:gd name="connsiteX10" fmla="*/ 59619 w 1003876"/>
                    <a:gd name="connsiteY10" fmla="*/ 943158 h 1516071"/>
                    <a:gd name="connsiteX11" fmla="*/ 63429 w 1003876"/>
                    <a:gd name="connsiteY11" fmla="*/ 948873 h 1516071"/>
                    <a:gd name="connsiteX12" fmla="*/ 80574 w 1003876"/>
                    <a:gd name="connsiteY12" fmla="*/ 958398 h 1516071"/>
                    <a:gd name="connsiteX13" fmla="*/ 166299 w 1003876"/>
                    <a:gd name="connsiteY13" fmla="*/ 979353 h 1516071"/>
                    <a:gd name="connsiteX14" fmla="*/ 267264 w 1003876"/>
                    <a:gd name="connsiteY14" fmla="*/ 1021263 h 1516071"/>
                    <a:gd name="connsiteX15" fmla="*/ 278694 w 1003876"/>
                    <a:gd name="connsiteY15" fmla="*/ 1076508 h 1516071"/>
                    <a:gd name="connsiteX16" fmla="*/ 264381 w 1003876"/>
                    <a:gd name="connsiteY16" fmla="*/ 1119397 h 1516071"/>
                    <a:gd name="connsiteX17" fmla="*/ 186224 w 1003876"/>
                    <a:gd name="connsiteY17" fmla="*/ 1150391 h 1516071"/>
                    <a:gd name="connsiteX18" fmla="*/ 27234 w 1003876"/>
                    <a:gd name="connsiteY18" fmla="*/ 1154613 h 1516071"/>
                    <a:gd name="connsiteX19" fmla="*/ 15804 w 1003876"/>
                    <a:gd name="connsiteY19" fmla="*/ 1160328 h 1516071"/>
                    <a:gd name="connsiteX20" fmla="*/ 6279 w 1003876"/>
                    <a:gd name="connsiteY20" fmla="*/ 1169853 h 1516071"/>
                    <a:gd name="connsiteX21" fmla="*/ 4374 w 1003876"/>
                    <a:gd name="connsiteY21" fmla="*/ 1175568 h 1516071"/>
                    <a:gd name="connsiteX22" fmla="*/ 564 w 1003876"/>
                    <a:gd name="connsiteY22" fmla="*/ 1181283 h 1516071"/>
                    <a:gd name="connsiteX23" fmla="*/ 6279 w 1003876"/>
                    <a:gd name="connsiteY23" fmla="*/ 1213668 h 1516071"/>
                    <a:gd name="connsiteX24" fmla="*/ 11994 w 1003876"/>
                    <a:gd name="connsiteY24" fmla="*/ 1217478 h 1516071"/>
                    <a:gd name="connsiteX25" fmla="*/ 17709 w 1003876"/>
                    <a:gd name="connsiteY25" fmla="*/ 1219383 h 1516071"/>
                    <a:gd name="connsiteX26" fmla="*/ 145344 w 1003876"/>
                    <a:gd name="connsiteY26" fmla="*/ 1217478 h 1516071"/>
                    <a:gd name="connsiteX27" fmla="*/ 239202 w 1003876"/>
                    <a:gd name="connsiteY27" fmla="*/ 1214801 h 1516071"/>
                    <a:gd name="connsiteX28" fmla="*/ 318699 w 1003876"/>
                    <a:gd name="connsiteY28" fmla="*/ 1217478 h 1516071"/>
                    <a:gd name="connsiteX29" fmla="*/ 360970 w 1003876"/>
                    <a:gd name="connsiteY29" fmla="*/ 1240904 h 1516071"/>
                    <a:gd name="connsiteX30" fmla="*/ 362514 w 1003876"/>
                    <a:gd name="connsiteY30" fmla="*/ 1286058 h 1516071"/>
                    <a:gd name="connsiteX31" fmla="*/ 358704 w 1003876"/>
                    <a:gd name="connsiteY31" fmla="*/ 1291773 h 1516071"/>
                    <a:gd name="connsiteX32" fmla="*/ 330129 w 1003876"/>
                    <a:gd name="connsiteY32" fmla="*/ 1381308 h 1516071"/>
                    <a:gd name="connsiteX33" fmla="*/ 328224 w 1003876"/>
                    <a:gd name="connsiteY33" fmla="*/ 1420386 h 1516071"/>
                    <a:gd name="connsiteX34" fmla="*/ 332034 w 1003876"/>
                    <a:gd name="connsiteY34" fmla="*/ 1463223 h 1516071"/>
                    <a:gd name="connsiteX35" fmla="*/ 364419 w 1003876"/>
                    <a:gd name="connsiteY35" fmla="*/ 1512753 h 1516071"/>
                    <a:gd name="connsiteX36" fmla="*/ 387279 w 1003876"/>
                    <a:gd name="connsiteY36" fmla="*/ 1514658 h 1516071"/>
                    <a:gd name="connsiteX37" fmla="*/ 396804 w 1003876"/>
                    <a:gd name="connsiteY37" fmla="*/ 1491798 h 1516071"/>
                    <a:gd name="connsiteX38" fmla="*/ 400614 w 1003876"/>
                    <a:gd name="connsiteY38" fmla="*/ 1461318 h 1516071"/>
                    <a:gd name="connsiteX39" fmla="*/ 404424 w 1003876"/>
                    <a:gd name="connsiteY39" fmla="*/ 1404168 h 1516071"/>
                    <a:gd name="connsiteX40" fmla="*/ 410139 w 1003876"/>
                    <a:gd name="connsiteY40" fmla="*/ 1392738 h 1516071"/>
                    <a:gd name="connsiteX41" fmla="*/ 413949 w 1003876"/>
                    <a:gd name="connsiteY41" fmla="*/ 1379403 h 1516071"/>
                    <a:gd name="connsiteX42" fmla="*/ 415854 w 1003876"/>
                    <a:gd name="connsiteY42" fmla="*/ 1373688 h 1516071"/>
                    <a:gd name="connsiteX43" fmla="*/ 417759 w 1003876"/>
                    <a:gd name="connsiteY43" fmla="*/ 1360353 h 1516071"/>
                    <a:gd name="connsiteX44" fmla="*/ 421569 w 1003876"/>
                    <a:gd name="connsiteY44" fmla="*/ 1348923 h 1516071"/>
                    <a:gd name="connsiteX45" fmla="*/ 427284 w 1003876"/>
                    <a:gd name="connsiteY45" fmla="*/ 1335588 h 1516071"/>
                    <a:gd name="connsiteX46" fmla="*/ 467289 w 1003876"/>
                    <a:gd name="connsiteY46" fmla="*/ 1265103 h 1516071"/>
                    <a:gd name="connsiteX47" fmla="*/ 528455 w 1003876"/>
                    <a:gd name="connsiteY47" fmla="*/ 1230091 h 1516071"/>
                    <a:gd name="connsiteX48" fmla="*/ 601154 w 1003876"/>
                    <a:gd name="connsiteY48" fmla="*/ 1221700 h 1516071"/>
                    <a:gd name="connsiteX49" fmla="*/ 720654 w 1003876"/>
                    <a:gd name="connsiteY49" fmla="*/ 1316538 h 1516071"/>
                    <a:gd name="connsiteX50" fmla="*/ 733989 w 1003876"/>
                    <a:gd name="connsiteY50" fmla="*/ 1326063 h 1516071"/>
                    <a:gd name="connsiteX51" fmla="*/ 743514 w 1003876"/>
                    <a:gd name="connsiteY51" fmla="*/ 1327968 h 1516071"/>
                    <a:gd name="connsiteX52" fmla="*/ 749229 w 1003876"/>
                    <a:gd name="connsiteY52" fmla="*/ 1329873 h 1516071"/>
                    <a:gd name="connsiteX53" fmla="*/ 762564 w 1003876"/>
                    <a:gd name="connsiteY53" fmla="*/ 1335588 h 1516071"/>
                    <a:gd name="connsiteX54" fmla="*/ 777804 w 1003876"/>
                    <a:gd name="connsiteY54" fmla="*/ 1333683 h 1516071"/>
                    <a:gd name="connsiteX55" fmla="*/ 789234 w 1003876"/>
                    <a:gd name="connsiteY55" fmla="*/ 1327968 h 1516071"/>
                    <a:gd name="connsiteX56" fmla="*/ 794949 w 1003876"/>
                    <a:gd name="connsiteY56" fmla="*/ 1326063 h 1516071"/>
                    <a:gd name="connsiteX57" fmla="*/ 802569 w 1003876"/>
                    <a:gd name="connsiteY57" fmla="*/ 1308918 h 1516071"/>
                    <a:gd name="connsiteX58" fmla="*/ 800664 w 1003876"/>
                    <a:gd name="connsiteY58" fmla="*/ 1284153 h 1516071"/>
                    <a:gd name="connsiteX59" fmla="*/ 798759 w 1003876"/>
                    <a:gd name="connsiteY59" fmla="*/ 1278438 h 1516071"/>
                    <a:gd name="connsiteX60" fmla="*/ 796854 w 1003876"/>
                    <a:gd name="connsiteY60" fmla="*/ 1270818 h 1516071"/>
                    <a:gd name="connsiteX61" fmla="*/ 783519 w 1003876"/>
                    <a:gd name="connsiteY61" fmla="*/ 1253673 h 1516071"/>
                    <a:gd name="connsiteX62" fmla="*/ 773994 w 1003876"/>
                    <a:gd name="connsiteY62" fmla="*/ 1247958 h 1516071"/>
                    <a:gd name="connsiteX63" fmla="*/ 648264 w 1003876"/>
                    <a:gd name="connsiteY63" fmla="*/ 1156518 h 1516071"/>
                    <a:gd name="connsiteX64" fmla="*/ 644454 w 1003876"/>
                    <a:gd name="connsiteY64" fmla="*/ 1139373 h 1516071"/>
                    <a:gd name="connsiteX65" fmla="*/ 646359 w 1003876"/>
                    <a:gd name="connsiteY65" fmla="*/ 1131753 h 1516071"/>
                    <a:gd name="connsiteX66" fmla="*/ 650169 w 1003876"/>
                    <a:gd name="connsiteY66" fmla="*/ 1114608 h 1516071"/>
                    <a:gd name="connsiteX67" fmla="*/ 653979 w 1003876"/>
                    <a:gd name="connsiteY67" fmla="*/ 1108893 h 1516071"/>
                    <a:gd name="connsiteX68" fmla="*/ 655884 w 1003876"/>
                    <a:gd name="connsiteY68" fmla="*/ 1103178 h 1516071"/>
                    <a:gd name="connsiteX69" fmla="*/ 661599 w 1003876"/>
                    <a:gd name="connsiteY69" fmla="*/ 1101273 h 1516071"/>
                    <a:gd name="connsiteX70" fmla="*/ 671124 w 1003876"/>
                    <a:gd name="connsiteY70" fmla="*/ 1089843 h 1516071"/>
                    <a:gd name="connsiteX71" fmla="*/ 724464 w 1003876"/>
                    <a:gd name="connsiteY71" fmla="*/ 1082223 h 1516071"/>
                    <a:gd name="connsiteX72" fmla="*/ 842574 w 1003876"/>
                    <a:gd name="connsiteY72" fmla="*/ 1084128 h 1516071"/>
                    <a:gd name="connsiteX73" fmla="*/ 871149 w 1003876"/>
                    <a:gd name="connsiteY73" fmla="*/ 1086033 h 1516071"/>
                    <a:gd name="connsiteX74" fmla="*/ 899724 w 1003876"/>
                    <a:gd name="connsiteY74" fmla="*/ 1091748 h 1516071"/>
                    <a:gd name="connsiteX75" fmla="*/ 922584 w 1003876"/>
                    <a:gd name="connsiteY75" fmla="*/ 1095558 h 1516071"/>
                    <a:gd name="connsiteX76" fmla="*/ 985294 w 1003876"/>
                    <a:gd name="connsiteY76" fmla="*/ 1104311 h 1516071"/>
                    <a:gd name="connsiteX77" fmla="*/ 1003378 w 1003876"/>
                    <a:gd name="connsiteY77" fmla="*/ 1065958 h 1516071"/>
                    <a:gd name="connsiteX78" fmla="*/ 970209 w 1003876"/>
                    <a:gd name="connsiteY78" fmla="*/ 1044123 h 1516071"/>
                    <a:gd name="connsiteX79" fmla="*/ 935919 w 1003876"/>
                    <a:gd name="connsiteY79" fmla="*/ 1034598 h 1516071"/>
                    <a:gd name="connsiteX80" fmla="*/ 825429 w 1003876"/>
                    <a:gd name="connsiteY80" fmla="*/ 1034598 h 1516071"/>
                    <a:gd name="connsiteX81" fmla="*/ 730179 w 1003876"/>
                    <a:gd name="connsiteY81" fmla="*/ 1038408 h 1516071"/>
                    <a:gd name="connsiteX82" fmla="*/ 669219 w 1003876"/>
                    <a:gd name="connsiteY82" fmla="*/ 1046028 h 1516071"/>
                    <a:gd name="connsiteX83" fmla="*/ 646360 w 1003876"/>
                    <a:gd name="connsiteY83" fmla="*/ 1049838 h 1516071"/>
                    <a:gd name="connsiteX84" fmla="*/ 640078 w 1003876"/>
                    <a:gd name="connsiteY84" fmla="*/ 1026051 h 1516071"/>
                    <a:gd name="connsiteX85" fmla="*/ 673029 w 1003876"/>
                    <a:gd name="connsiteY85" fmla="*/ 992688 h 1516071"/>
                    <a:gd name="connsiteX86" fmla="*/ 674934 w 1003876"/>
                    <a:gd name="connsiteY86" fmla="*/ 986973 h 1516071"/>
                    <a:gd name="connsiteX87" fmla="*/ 680649 w 1003876"/>
                    <a:gd name="connsiteY87" fmla="*/ 985068 h 1516071"/>
                    <a:gd name="connsiteX88" fmla="*/ 686364 w 1003876"/>
                    <a:gd name="connsiteY88" fmla="*/ 981258 h 1516071"/>
                    <a:gd name="connsiteX89" fmla="*/ 695889 w 1003876"/>
                    <a:gd name="connsiteY89" fmla="*/ 971733 h 1516071"/>
                    <a:gd name="connsiteX90" fmla="*/ 705414 w 1003876"/>
                    <a:gd name="connsiteY90" fmla="*/ 960303 h 1516071"/>
                    <a:gd name="connsiteX91" fmla="*/ 716844 w 1003876"/>
                    <a:gd name="connsiteY91" fmla="*/ 952683 h 1516071"/>
                    <a:gd name="connsiteX92" fmla="*/ 732084 w 1003876"/>
                    <a:gd name="connsiteY92" fmla="*/ 939348 h 1516071"/>
                    <a:gd name="connsiteX93" fmla="*/ 741609 w 1003876"/>
                    <a:gd name="connsiteY93" fmla="*/ 927918 h 1516071"/>
                    <a:gd name="connsiteX94" fmla="*/ 753039 w 1003876"/>
                    <a:gd name="connsiteY94" fmla="*/ 918393 h 1516071"/>
                    <a:gd name="connsiteX95" fmla="*/ 758754 w 1003876"/>
                    <a:gd name="connsiteY95" fmla="*/ 906963 h 1516071"/>
                    <a:gd name="connsiteX96" fmla="*/ 760659 w 1003876"/>
                    <a:gd name="connsiteY96" fmla="*/ 901248 h 1516071"/>
                    <a:gd name="connsiteX97" fmla="*/ 766374 w 1003876"/>
                    <a:gd name="connsiteY97" fmla="*/ 889818 h 1516071"/>
                    <a:gd name="connsiteX98" fmla="*/ 764469 w 1003876"/>
                    <a:gd name="connsiteY98" fmla="*/ 874578 h 1516071"/>
                    <a:gd name="connsiteX99" fmla="*/ 758754 w 1003876"/>
                    <a:gd name="connsiteY99" fmla="*/ 872673 h 1516071"/>
                    <a:gd name="connsiteX100" fmla="*/ 737799 w 1003876"/>
                    <a:gd name="connsiteY100" fmla="*/ 874578 h 1516071"/>
                    <a:gd name="connsiteX101" fmla="*/ 732084 w 1003876"/>
                    <a:gd name="connsiteY101" fmla="*/ 878388 h 1516071"/>
                    <a:gd name="connsiteX102" fmla="*/ 699699 w 1003876"/>
                    <a:gd name="connsiteY102" fmla="*/ 899343 h 1516071"/>
                    <a:gd name="connsiteX103" fmla="*/ 595181 w 1003876"/>
                    <a:gd name="connsiteY103" fmla="*/ 957831 h 1516071"/>
                    <a:gd name="connsiteX104" fmla="*/ 507294 w 1003876"/>
                    <a:gd name="connsiteY104" fmla="*/ 847908 h 1516071"/>
                    <a:gd name="connsiteX105" fmla="*/ 503484 w 1003876"/>
                    <a:gd name="connsiteY105" fmla="*/ 358323 h 1516071"/>
                    <a:gd name="connsiteX106" fmla="*/ 499674 w 1003876"/>
                    <a:gd name="connsiteY106" fmla="*/ 66858 h 1516071"/>
                    <a:gd name="connsiteX107" fmla="*/ 490149 w 1003876"/>
                    <a:gd name="connsiteY107" fmla="*/ 40188 h 1516071"/>
                    <a:gd name="connsiteX108" fmla="*/ 488244 w 1003876"/>
                    <a:gd name="connsiteY108" fmla="*/ 34473 h 1516071"/>
                    <a:gd name="connsiteX109" fmla="*/ 484434 w 1003876"/>
                    <a:gd name="connsiteY109" fmla="*/ 28758 h 1516071"/>
                    <a:gd name="connsiteX110" fmla="*/ 478719 w 1003876"/>
                    <a:gd name="connsiteY110" fmla="*/ 17328 h 1516071"/>
                    <a:gd name="connsiteX111" fmla="*/ 473004 w 1003876"/>
                    <a:gd name="connsiteY111" fmla="*/ 13518 h 1516071"/>
                    <a:gd name="connsiteX112" fmla="*/ 469194 w 1003876"/>
                    <a:gd name="connsiteY112" fmla="*/ 7803 h 1516071"/>
                    <a:gd name="connsiteX113" fmla="*/ 429189 w 1003876"/>
                    <a:gd name="connsiteY113" fmla="*/ 11613 h 1516071"/>
                    <a:gd name="connsiteX114" fmla="*/ 425379 w 1003876"/>
                    <a:gd name="connsiteY114" fmla="*/ 78288 h 1516071"/>
                    <a:gd name="connsiteX115" fmla="*/ 425379 w 1003876"/>
                    <a:gd name="connsiteY115" fmla="*/ 84003 h 1516071"/>
                    <a:gd name="connsiteX116" fmla="*/ 429189 w 1003876"/>
                    <a:gd name="connsiteY116" fmla="*/ 238308 h 1516071"/>
                    <a:gd name="connsiteX117" fmla="*/ 440619 w 1003876"/>
                    <a:gd name="connsiteY117" fmla="*/ 421188 h 1516071"/>
                    <a:gd name="connsiteX118" fmla="*/ 435265 w 1003876"/>
                    <a:gd name="connsiteY118" fmla="*/ 718368 h 1516071"/>
                    <a:gd name="connsiteX119" fmla="*/ 435059 w 1003876"/>
                    <a:gd name="connsiteY119" fmla="*/ 799046 h 1516071"/>
                    <a:gd name="connsiteX120" fmla="*/ 430322 w 1003876"/>
                    <a:gd name="connsiteY120" fmla="*/ 879006 h 1516071"/>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35919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29189 w 1003876"/>
                    <a:gd name="connsiteY116" fmla="*/ 238308 h 1516072"/>
                    <a:gd name="connsiteX117" fmla="*/ 440619 w 1003876"/>
                    <a:gd name="connsiteY117" fmla="*/ 421188 h 1516072"/>
                    <a:gd name="connsiteX118" fmla="*/ 435265 w 1003876"/>
                    <a:gd name="connsiteY118" fmla="*/ 718368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35919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29189 w 1003876"/>
                    <a:gd name="connsiteY116" fmla="*/ 238308 h 1516072"/>
                    <a:gd name="connsiteX117" fmla="*/ 440619 w 1003876"/>
                    <a:gd name="connsiteY117" fmla="*/ 421188 h 1516072"/>
                    <a:gd name="connsiteX118" fmla="*/ 435265 w 1003876"/>
                    <a:gd name="connsiteY118" fmla="*/ 718368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35919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9074 w 1003876"/>
                    <a:gd name="connsiteY116" fmla="*/ 225952 h 1516072"/>
                    <a:gd name="connsiteX117" fmla="*/ 440619 w 1003876"/>
                    <a:gd name="connsiteY117" fmla="*/ 421188 h 1516072"/>
                    <a:gd name="connsiteX118" fmla="*/ 435265 w 1003876"/>
                    <a:gd name="connsiteY118" fmla="*/ 718368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35919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1660 w 1003876"/>
                    <a:gd name="connsiteY116" fmla="*/ 225952 h 1516072"/>
                    <a:gd name="connsiteX117" fmla="*/ 440619 w 1003876"/>
                    <a:gd name="connsiteY117" fmla="*/ 421188 h 1516072"/>
                    <a:gd name="connsiteX118" fmla="*/ 435265 w 1003876"/>
                    <a:gd name="connsiteY118" fmla="*/ 718368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35919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35265 w 1003876"/>
                    <a:gd name="connsiteY118" fmla="*/ 718368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35919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35265 w 1003876"/>
                    <a:gd name="connsiteY118" fmla="*/ 718368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35919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35265 w 1003876"/>
                    <a:gd name="connsiteY118" fmla="*/ 718368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35919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35265 w 1003876"/>
                    <a:gd name="connsiteY118" fmla="*/ 718368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35919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35265 w 1003876"/>
                    <a:gd name="connsiteY118" fmla="*/ 718368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35919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35265 w 1003876"/>
                    <a:gd name="connsiteY118" fmla="*/ 718368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35919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35265 w 1003876"/>
                    <a:gd name="connsiteY118" fmla="*/ 718368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35919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35265 w 1003876"/>
                    <a:gd name="connsiteY118" fmla="*/ 718368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18620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35265 w 1003876"/>
                    <a:gd name="connsiteY118" fmla="*/ 718368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18620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40208 w 1003876"/>
                    <a:gd name="connsiteY118" fmla="*/ 644225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18620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40208 w 1003876"/>
                    <a:gd name="connsiteY118" fmla="*/ 644225 h 1516072"/>
                    <a:gd name="connsiteX119" fmla="*/ 444944 w 1003876"/>
                    <a:gd name="connsiteY119" fmla="*/ 779275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18620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40208 w 1003876"/>
                    <a:gd name="connsiteY118" fmla="*/ 644225 h 1516072"/>
                    <a:gd name="connsiteX119" fmla="*/ 440002 w 1003876"/>
                    <a:gd name="connsiteY119" fmla="*/ 789160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18620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40208 w 1003876"/>
                    <a:gd name="connsiteY118" fmla="*/ 644225 h 1516072"/>
                    <a:gd name="connsiteX119" fmla="*/ 440002 w 1003876"/>
                    <a:gd name="connsiteY119" fmla="*/ 789160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18620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40002 w 1003876"/>
                    <a:gd name="connsiteY118" fmla="*/ 789160 h 1516072"/>
                    <a:gd name="connsiteX119" fmla="*/ 430322 w 1003876"/>
                    <a:gd name="connsiteY119"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21569 w 1003876"/>
                    <a:gd name="connsiteY43" fmla="*/ 1348923 h 1516072"/>
                    <a:gd name="connsiteX44" fmla="*/ 427284 w 1003876"/>
                    <a:gd name="connsiteY44" fmla="*/ 1335588 h 1516072"/>
                    <a:gd name="connsiteX45" fmla="*/ 467289 w 1003876"/>
                    <a:gd name="connsiteY45" fmla="*/ 1265103 h 1516072"/>
                    <a:gd name="connsiteX46" fmla="*/ 528455 w 1003876"/>
                    <a:gd name="connsiteY46" fmla="*/ 1230091 h 1516072"/>
                    <a:gd name="connsiteX47" fmla="*/ 601154 w 1003876"/>
                    <a:gd name="connsiteY47" fmla="*/ 1221700 h 1516072"/>
                    <a:gd name="connsiteX48" fmla="*/ 720654 w 1003876"/>
                    <a:gd name="connsiteY48" fmla="*/ 1316538 h 1516072"/>
                    <a:gd name="connsiteX49" fmla="*/ 733989 w 1003876"/>
                    <a:gd name="connsiteY49" fmla="*/ 1326063 h 1516072"/>
                    <a:gd name="connsiteX50" fmla="*/ 743514 w 1003876"/>
                    <a:gd name="connsiteY50" fmla="*/ 1327968 h 1516072"/>
                    <a:gd name="connsiteX51" fmla="*/ 749229 w 1003876"/>
                    <a:gd name="connsiteY51" fmla="*/ 1329873 h 1516072"/>
                    <a:gd name="connsiteX52" fmla="*/ 762564 w 1003876"/>
                    <a:gd name="connsiteY52" fmla="*/ 1335588 h 1516072"/>
                    <a:gd name="connsiteX53" fmla="*/ 777804 w 1003876"/>
                    <a:gd name="connsiteY53" fmla="*/ 1333683 h 1516072"/>
                    <a:gd name="connsiteX54" fmla="*/ 789234 w 1003876"/>
                    <a:gd name="connsiteY54" fmla="*/ 1327968 h 1516072"/>
                    <a:gd name="connsiteX55" fmla="*/ 794949 w 1003876"/>
                    <a:gd name="connsiteY55" fmla="*/ 1326063 h 1516072"/>
                    <a:gd name="connsiteX56" fmla="*/ 802569 w 1003876"/>
                    <a:gd name="connsiteY56" fmla="*/ 1308918 h 1516072"/>
                    <a:gd name="connsiteX57" fmla="*/ 800664 w 1003876"/>
                    <a:gd name="connsiteY57" fmla="*/ 1284153 h 1516072"/>
                    <a:gd name="connsiteX58" fmla="*/ 798759 w 1003876"/>
                    <a:gd name="connsiteY58" fmla="*/ 1278438 h 1516072"/>
                    <a:gd name="connsiteX59" fmla="*/ 796854 w 1003876"/>
                    <a:gd name="connsiteY59" fmla="*/ 1270818 h 1516072"/>
                    <a:gd name="connsiteX60" fmla="*/ 783519 w 1003876"/>
                    <a:gd name="connsiteY60" fmla="*/ 1253673 h 1516072"/>
                    <a:gd name="connsiteX61" fmla="*/ 773994 w 1003876"/>
                    <a:gd name="connsiteY61" fmla="*/ 1247958 h 1516072"/>
                    <a:gd name="connsiteX62" fmla="*/ 648264 w 1003876"/>
                    <a:gd name="connsiteY62" fmla="*/ 1156518 h 1516072"/>
                    <a:gd name="connsiteX63" fmla="*/ 644454 w 1003876"/>
                    <a:gd name="connsiteY63" fmla="*/ 1139373 h 1516072"/>
                    <a:gd name="connsiteX64" fmla="*/ 646359 w 1003876"/>
                    <a:gd name="connsiteY64" fmla="*/ 1131753 h 1516072"/>
                    <a:gd name="connsiteX65" fmla="*/ 650169 w 1003876"/>
                    <a:gd name="connsiteY65" fmla="*/ 1114608 h 1516072"/>
                    <a:gd name="connsiteX66" fmla="*/ 653979 w 1003876"/>
                    <a:gd name="connsiteY66" fmla="*/ 1108893 h 1516072"/>
                    <a:gd name="connsiteX67" fmla="*/ 655884 w 1003876"/>
                    <a:gd name="connsiteY67" fmla="*/ 1103178 h 1516072"/>
                    <a:gd name="connsiteX68" fmla="*/ 661599 w 1003876"/>
                    <a:gd name="connsiteY68" fmla="*/ 1101273 h 1516072"/>
                    <a:gd name="connsiteX69" fmla="*/ 671124 w 1003876"/>
                    <a:gd name="connsiteY69" fmla="*/ 1089843 h 1516072"/>
                    <a:gd name="connsiteX70" fmla="*/ 724464 w 1003876"/>
                    <a:gd name="connsiteY70" fmla="*/ 1082223 h 1516072"/>
                    <a:gd name="connsiteX71" fmla="*/ 842574 w 1003876"/>
                    <a:gd name="connsiteY71" fmla="*/ 1084128 h 1516072"/>
                    <a:gd name="connsiteX72" fmla="*/ 871149 w 1003876"/>
                    <a:gd name="connsiteY72" fmla="*/ 1086033 h 1516072"/>
                    <a:gd name="connsiteX73" fmla="*/ 899724 w 1003876"/>
                    <a:gd name="connsiteY73" fmla="*/ 1091748 h 1516072"/>
                    <a:gd name="connsiteX74" fmla="*/ 922584 w 1003876"/>
                    <a:gd name="connsiteY74" fmla="*/ 1095558 h 1516072"/>
                    <a:gd name="connsiteX75" fmla="*/ 985294 w 1003876"/>
                    <a:gd name="connsiteY75" fmla="*/ 1104311 h 1516072"/>
                    <a:gd name="connsiteX76" fmla="*/ 1003378 w 1003876"/>
                    <a:gd name="connsiteY76" fmla="*/ 1065958 h 1516072"/>
                    <a:gd name="connsiteX77" fmla="*/ 970209 w 1003876"/>
                    <a:gd name="connsiteY77" fmla="*/ 1044123 h 1516072"/>
                    <a:gd name="connsiteX78" fmla="*/ 918620 w 1003876"/>
                    <a:gd name="connsiteY78" fmla="*/ 1034598 h 1516072"/>
                    <a:gd name="connsiteX79" fmla="*/ 825429 w 1003876"/>
                    <a:gd name="connsiteY79" fmla="*/ 1034598 h 1516072"/>
                    <a:gd name="connsiteX80" fmla="*/ 730179 w 1003876"/>
                    <a:gd name="connsiteY80" fmla="*/ 1038408 h 1516072"/>
                    <a:gd name="connsiteX81" fmla="*/ 669219 w 1003876"/>
                    <a:gd name="connsiteY81" fmla="*/ 1046028 h 1516072"/>
                    <a:gd name="connsiteX82" fmla="*/ 646360 w 1003876"/>
                    <a:gd name="connsiteY82" fmla="*/ 1049838 h 1516072"/>
                    <a:gd name="connsiteX83" fmla="*/ 640078 w 1003876"/>
                    <a:gd name="connsiteY83" fmla="*/ 1026051 h 1516072"/>
                    <a:gd name="connsiteX84" fmla="*/ 673029 w 1003876"/>
                    <a:gd name="connsiteY84" fmla="*/ 992688 h 1516072"/>
                    <a:gd name="connsiteX85" fmla="*/ 674934 w 1003876"/>
                    <a:gd name="connsiteY85" fmla="*/ 986973 h 1516072"/>
                    <a:gd name="connsiteX86" fmla="*/ 680649 w 1003876"/>
                    <a:gd name="connsiteY86" fmla="*/ 985068 h 1516072"/>
                    <a:gd name="connsiteX87" fmla="*/ 686364 w 1003876"/>
                    <a:gd name="connsiteY87" fmla="*/ 981258 h 1516072"/>
                    <a:gd name="connsiteX88" fmla="*/ 695889 w 1003876"/>
                    <a:gd name="connsiteY88" fmla="*/ 971733 h 1516072"/>
                    <a:gd name="connsiteX89" fmla="*/ 705414 w 1003876"/>
                    <a:gd name="connsiteY89" fmla="*/ 960303 h 1516072"/>
                    <a:gd name="connsiteX90" fmla="*/ 716844 w 1003876"/>
                    <a:gd name="connsiteY90" fmla="*/ 952683 h 1516072"/>
                    <a:gd name="connsiteX91" fmla="*/ 732084 w 1003876"/>
                    <a:gd name="connsiteY91" fmla="*/ 939348 h 1516072"/>
                    <a:gd name="connsiteX92" fmla="*/ 741609 w 1003876"/>
                    <a:gd name="connsiteY92" fmla="*/ 927918 h 1516072"/>
                    <a:gd name="connsiteX93" fmla="*/ 753039 w 1003876"/>
                    <a:gd name="connsiteY93" fmla="*/ 918393 h 1516072"/>
                    <a:gd name="connsiteX94" fmla="*/ 758754 w 1003876"/>
                    <a:gd name="connsiteY94" fmla="*/ 906963 h 1516072"/>
                    <a:gd name="connsiteX95" fmla="*/ 760659 w 1003876"/>
                    <a:gd name="connsiteY95" fmla="*/ 901248 h 1516072"/>
                    <a:gd name="connsiteX96" fmla="*/ 766374 w 1003876"/>
                    <a:gd name="connsiteY96" fmla="*/ 889818 h 1516072"/>
                    <a:gd name="connsiteX97" fmla="*/ 764469 w 1003876"/>
                    <a:gd name="connsiteY97" fmla="*/ 874578 h 1516072"/>
                    <a:gd name="connsiteX98" fmla="*/ 758754 w 1003876"/>
                    <a:gd name="connsiteY98" fmla="*/ 872673 h 1516072"/>
                    <a:gd name="connsiteX99" fmla="*/ 737799 w 1003876"/>
                    <a:gd name="connsiteY99" fmla="*/ 874578 h 1516072"/>
                    <a:gd name="connsiteX100" fmla="*/ 732084 w 1003876"/>
                    <a:gd name="connsiteY100" fmla="*/ 878388 h 1516072"/>
                    <a:gd name="connsiteX101" fmla="*/ 699699 w 1003876"/>
                    <a:gd name="connsiteY101" fmla="*/ 899343 h 1516072"/>
                    <a:gd name="connsiteX102" fmla="*/ 595181 w 1003876"/>
                    <a:gd name="connsiteY102" fmla="*/ 957831 h 1516072"/>
                    <a:gd name="connsiteX103" fmla="*/ 507294 w 1003876"/>
                    <a:gd name="connsiteY103" fmla="*/ 847908 h 1516072"/>
                    <a:gd name="connsiteX104" fmla="*/ 503484 w 1003876"/>
                    <a:gd name="connsiteY104" fmla="*/ 358323 h 1516072"/>
                    <a:gd name="connsiteX105" fmla="*/ 499674 w 1003876"/>
                    <a:gd name="connsiteY105" fmla="*/ 66858 h 1516072"/>
                    <a:gd name="connsiteX106" fmla="*/ 490149 w 1003876"/>
                    <a:gd name="connsiteY106" fmla="*/ 40188 h 1516072"/>
                    <a:gd name="connsiteX107" fmla="*/ 488244 w 1003876"/>
                    <a:gd name="connsiteY107" fmla="*/ 34473 h 1516072"/>
                    <a:gd name="connsiteX108" fmla="*/ 484434 w 1003876"/>
                    <a:gd name="connsiteY108" fmla="*/ 28758 h 1516072"/>
                    <a:gd name="connsiteX109" fmla="*/ 478719 w 1003876"/>
                    <a:gd name="connsiteY109" fmla="*/ 17328 h 1516072"/>
                    <a:gd name="connsiteX110" fmla="*/ 473004 w 1003876"/>
                    <a:gd name="connsiteY110" fmla="*/ 13518 h 1516072"/>
                    <a:gd name="connsiteX111" fmla="*/ 469194 w 1003876"/>
                    <a:gd name="connsiteY111" fmla="*/ 7803 h 1516072"/>
                    <a:gd name="connsiteX112" fmla="*/ 429189 w 1003876"/>
                    <a:gd name="connsiteY112" fmla="*/ 11613 h 1516072"/>
                    <a:gd name="connsiteX113" fmla="*/ 425379 w 1003876"/>
                    <a:gd name="connsiteY113" fmla="*/ 78288 h 1516072"/>
                    <a:gd name="connsiteX114" fmla="*/ 425379 w 1003876"/>
                    <a:gd name="connsiteY114" fmla="*/ 84003 h 1516072"/>
                    <a:gd name="connsiteX115" fmla="*/ 436603 w 1003876"/>
                    <a:gd name="connsiteY115" fmla="*/ 225952 h 1516072"/>
                    <a:gd name="connsiteX116" fmla="*/ 440619 w 1003876"/>
                    <a:gd name="connsiteY116" fmla="*/ 421188 h 1516072"/>
                    <a:gd name="connsiteX117" fmla="*/ 440002 w 1003876"/>
                    <a:gd name="connsiteY117" fmla="*/ 789160 h 1516072"/>
                    <a:gd name="connsiteX118" fmla="*/ 430322 w 1003876"/>
                    <a:gd name="connsiteY118"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21569 w 1003876"/>
                    <a:gd name="connsiteY42" fmla="*/ 1348923 h 1516072"/>
                    <a:gd name="connsiteX43" fmla="*/ 427284 w 1003876"/>
                    <a:gd name="connsiteY43" fmla="*/ 1335588 h 1516072"/>
                    <a:gd name="connsiteX44" fmla="*/ 467289 w 1003876"/>
                    <a:gd name="connsiteY44" fmla="*/ 1265103 h 1516072"/>
                    <a:gd name="connsiteX45" fmla="*/ 528455 w 1003876"/>
                    <a:gd name="connsiteY45" fmla="*/ 1230091 h 1516072"/>
                    <a:gd name="connsiteX46" fmla="*/ 601154 w 1003876"/>
                    <a:gd name="connsiteY46" fmla="*/ 1221700 h 1516072"/>
                    <a:gd name="connsiteX47" fmla="*/ 720654 w 1003876"/>
                    <a:gd name="connsiteY47" fmla="*/ 1316538 h 1516072"/>
                    <a:gd name="connsiteX48" fmla="*/ 733989 w 1003876"/>
                    <a:gd name="connsiteY48" fmla="*/ 1326063 h 1516072"/>
                    <a:gd name="connsiteX49" fmla="*/ 743514 w 1003876"/>
                    <a:gd name="connsiteY49" fmla="*/ 1327968 h 1516072"/>
                    <a:gd name="connsiteX50" fmla="*/ 749229 w 1003876"/>
                    <a:gd name="connsiteY50" fmla="*/ 1329873 h 1516072"/>
                    <a:gd name="connsiteX51" fmla="*/ 762564 w 1003876"/>
                    <a:gd name="connsiteY51" fmla="*/ 1335588 h 1516072"/>
                    <a:gd name="connsiteX52" fmla="*/ 777804 w 1003876"/>
                    <a:gd name="connsiteY52" fmla="*/ 1333683 h 1516072"/>
                    <a:gd name="connsiteX53" fmla="*/ 789234 w 1003876"/>
                    <a:gd name="connsiteY53" fmla="*/ 1327968 h 1516072"/>
                    <a:gd name="connsiteX54" fmla="*/ 794949 w 1003876"/>
                    <a:gd name="connsiteY54" fmla="*/ 1326063 h 1516072"/>
                    <a:gd name="connsiteX55" fmla="*/ 802569 w 1003876"/>
                    <a:gd name="connsiteY55" fmla="*/ 1308918 h 1516072"/>
                    <a:gd name="connsiteX56" fmla="*/ 800664 w 1003876"/>
                    <a:gd name="connsiteY56" fmla="*/ 1284153 h 1516072"/>
                    <a:gd name="connsiteX57" fmla="*/ 798759 w 1003876"/>
                    <a:gd name="connsiteY57" fmla="*/ 1278438 h 1516072"/>
                    <a:gd name="connsiteX58" fmla="*/ 796854 w 1003876"/>
                    <a:gd name="connsiteY58" fmla="*/ 1270818 h 1516072"/>
                    <a:gd name="connsiteX59" fmla="*/ 783519 w 1003876"/>
                    <a:gd name="connsiteY59" fmla="*/ 1253673 h 1516072"/>
                    <a:gd name="connsiteX60" fmla="*/ 773994 w 1003876"/>
                    <a:gd name="connsiteY60" fmla="*/ 1247958 h 1516072"/>
                    <a:gd name="connsiteX61" fmla="*/ 648264 w 1003876"/>
                    <a:gd name="connsiteY61" fmla="*/ 1156518 h 1516072"/>
                    <a:gd name="connsiteX62" fmla="*/ 644454 w 1003876"/>
                    <a:gd name="connsiteY62" fmla="*/ 1139373 h 1516072"/>
                    <a:gd name="connsiteX63" fmla="*/ 646359 w 1003876"/>
                    <a:gd name="connsiteY63" fmla="*/ 1131753 h 1516072"/>
                    <a:gd name="connsiteX64" fmla="*/ 650169 w 1003876"/>
                    <a:gd name="connsiteY64" fmla="*/ 1114608 h 1516072"/>
                    <a:gd name="connsiteX65" fmla="*/ 653979 w 1003876"/>
                    <a:gd name="connsiteY65" fmla="*/ 1108893 h 1516072"/>
                    <a:gd name="connsiteX66" fmla="*/ 655884 w 1003876"/>
                    <a:gd name="connsiteY66" fmla="*/ 1103178 h 1516072"/>
                    <a:gd name="connsiteX67" fmla="*/ 661599 w 1003876"/>
                    <a:gd name="connsiteY67" fmla="*/ 1101273 h 1516072"/>
                    <a:gd name="connsiteX68" fmla="*/ 671124 w 1003876"/>
                    <a:gd name="connsiteY68" fmla="*/ 1089843 h 1516072"/>
                    <a:gd name="connsiteX69" fmla="*/ 724464 w 1003876"/>
                    <a:gd name="connsiteY69" fmla="*/ 1082223 h 1516072"/>
                    <a:gd name="connsiteX70" fmla="*/ 842574 w 1003876"/>
                    <a:gd name="connsiteY70" fmla="*/ 1084128 h 1516072"/>
                    <a:gd name="connsiteX71" fmla="*/ 871149 w 1003876"/>
                    <a:gd name="connsiteY71" fmla="*/ 1086033 h 1516072"/>
                    <a:gd name="connsiteX72" fmla="*/ 899724 w 1003876"/>
                    <a:gd name="connsiteY72" fmla="*/ 1091748 h 1516072"/>
                    <a:gd name="connsiteX73" fmla="*/ 922584 w 1003876"/>
                    <a:gd name="connsiteY73" fmla="*/ 1095558 h 1516072"/>
                    <a:gd name="connsiteX74" fmla="*/ 985294 w 1003876"/>
                    <a:gd name="connsiteY74" fmla="*/ 1104311 h 1516072"/>
                    <a:gd name="connsiteX75" fmla="*/ 1003378 w 1003876"/>
                    <a:gd name="connsiteY75" fmla="*/ 1065958 h 1516072"/>
                    <a:gd name="connsiteX76" fmla="*/ 970209 w 1003876"/>
                    <a:gd name="connsiteY76" fmla="*/ 1044123 h 1516072"/>
                    <a:gd name="connsiteX77" fmla="*/ 918620 w 1003876"/>
                    <a:gd name="connsiteY77" fmla="*/ 1034598 h 1516072"/>
                    <a:gd name="connsiteX78" fmla="*/ 825429 w 1003876"/>
                    <a:gd name="connsiteY78" fmla="*/ 1034598 h 1516072"/>
                    <a:gd name="connsiteX79" fmla="*/ 730179 w 1003876"/>
                    <a:gd name="connsiteY79" fmla="*/ 1038408 h 1516072"/>
                    <a:gd name="connsiteX80" fmla="*/ 669219 w 1003876"/>
                    <a:gd name="connsiteY80" fmla="*/ 1046028 h 1516072"/>
                    <a:gd name="connsiteX81" fmla="*/ 646360 w 1003876"/>
                    <a:gd name="connsiteY81" fmla="*/ 1049838 h 1516072"/>
                    <a:gd name="connsiteX82" fmla="*/ 640078 w 1003876"/>
                    <a:gd name="connsiteY82" fmla="*/ 1026051 h 1516072"/>
                    <a:gd name="connsiteX83" fmla="*/ 673029 w 1003876"/>
                    <a:gd name="connsiteY83" fmla="*/ 992688 h 1516072"/>
                    <a:gd name="connsiteX84" fmla="*/ 674934 w 1003876"/>
                    <a:gd name="connsiteY84" fmla="*/ 986973 h 1516072"/>
                    <a:gd name="connsiteX85" fmla="*/ 680649 w 1003876"/>
                    <a:gd name="connsiteY85" fmla="*/ 985068 h 1516072"/>
                    <a:gd name="connsiteX86" fmla="*/ 686364 w 1003876"/>
                    <a:gd name="connsiteY86" fmla="*/ 981258 h 1516072"/>
                    <a:gd name="connsiteX87" fmla="*/ 695889 w 1003876"/>
                    <a:gd name="connsiteY87" fmla="*/ 971733 h 1516072"/>
                    <a:gd name="connsiteX88" fmla="*/ 705414 w 1003876"/>
                    <a:gd name="connsiteY88" fmla="*/ 960303 h 1516072"/>
                    <a:gd name="connsiteX89" fmla="*/ 716844 w 1003876"/>
                    <a:gd name="connsiteY89" fmla="*/ 952683 h 1516072"/>
                    <a:gd name="connsiteX90" fmla="*/ 732084 w 1003876"/>
                    <a:gd name="connsiteY90" fmla="*/ 939348 h 1516072"/>
                    <a:gd name="connsiteX91" fmla="*/ 741609 w 1003876"/>
                    <a:gd name="connsiteY91" fmla="*/ 927918 h 1516072"/>
                    <a:gd name="connsiteX92" fmla="*/ 753039 w 1003876"/>
                    <a:gd name="connsiteY92" fmla="*/ 918393 h 1516072"/>
                    <a:gd name="connsiteX93" fmla="*/ 758754 w 1003876"/>
                    <a:gd name="connsiteY93" fmla="*/ 906963 h 1516072"/>
                    <a:gd name="connsiteX94" fmla="*/ 760659 w 1003876"/>
                    <a:gd name="connsiteY94" fmla="*/ 901248 h 1516072"/>
                    <a:gd name="connsiteX95" fmla="*/ 766374 w 1003876"/>
                    <a:gd name="connsiteY95" fmla="*/ 889818 h 1516072"/>
                    <a:gd name="connsiteX96" fmla="*/ 764469 w 1003876"/>
                    <a:gd name="connsiteY96" fmla="*/ 874578 h 1516072"/>
                    <a:gd name="connsiteX97" fmla="*/ 758754 w 1003876"/>
                    <a:gd name="connsiteY97" fmla="*/ 872673 h 1516072"/>
                    <a:gd name="connsiteX98" fmla="*/ 737799 w 1003876"/>
                    <a:gd name="connsiteY98" fmla="*/ 874578 h 1516072"/>
                    <a:gd name="connsiteX99" fmla="*/ 732084 w 1003876"/>
                    <a:gd name="connsiteY99" fmla="*/ 878388 h 1516072"/>
                    <a:gd name="connsiteX100" fmla="*/ 699699 w 1003876"/>
                    <a:gd name="connsiteY100" fmla="*/ 899343 h 1516072"/>
                    <a:gd name="connsiteX101" fmla="*/ 595181 w 1003876"/>
                    <a:gd name="connsiteY101" fmla="*/ 957831 h 1516072"/>
                    <a:gd name="connsiteX102" fmla="*/ 507294 w 1003876"/>
                    <a:gd name="connsiteY102" fmla="*/ 847908 h 1516072"/>
                    <a:gd name="connsiteX103" fmla="*/ 503484 w 1003876"/>
                    <a:gd name="connsiteY103" fmla="*/ 358323 h 1516072"/>
                    <a:gd name="connsiteX104" fmla="*/ 499674 w 1003876"/>
                    <a:gd name="connsiteY104" fmla="*/ 66858 h 1516072"/>
                    <a:gd name="connsiteX105" fmla="*/ 490149 w 1003876"/>
                    <a:gd name="connsiteY105" fmla="*/ 40188 h 1516072"/>
                    <a:gd name="connsiteX106" fmla="*/ 488244 w 1003876"/>
                    <a:gd name="connsiteY106" fmla="*/ 34473 h 1516072"/>
                    <a:gd name="connsiteX107" fmla="*/ 484434 w 1003876"/>
                    <a:gd name="connsiteY107" fmla="*/ 28758 h 1516072"/>
                    <a:gd name="connsiteX108" fmla="*/ 478719 w 1003876"/>
                    <a:gd name="connsiteY108" fmla="*/ 17328 h 1516072"/>
                    <a:gd name="connsiteX109" fmla="*/ 473004 w 1003876"/>
                    <a:gd name="connsiteY109" fmla="*/ 13518 h 1516072"/>
                    <a:gd name="connsiteX110" fmla="*/ 469194 w 1003876"/>
                    <a:gd name="connsiteY110" fmla="*/ 7803 h 1516072"/>
                    <a:gd name="connsiteX111" fmla="*/ 429189 w 1003876"/>
                    <a:gd name="connsiteY111" fmla="*/ 11613 h 1516072"/>
                    <a:gd name="connsiteX112" fmla="*/ 425379 w 1003876"/>
                    <a:gd name="connsiteY112" fmla="*/ 78288 h 1516072"/>
                    <a:gd name="connsiteX113" fmla="*/ 425379 w 1003876"/>
                    <a:gd name="connsiteY113" fmla="*/ 84003 h 1516072"/>
                    <a:gd name="connsiteX114" fmla="*/ 436603 w 1003876"/>
                    <a:gd name="connsiteY114" fmla="*/ 225952 h 1516072"/>
                    <a:gd name="connsiteX115" fmla="*/ 440619 w 1003876"/>
                    <a:gd name="connsiteY115" fmla="*/ 421188 h 1516072"/>
                    <a:gd name="connsiteX116" fmla="*/ 440002 w 1003876"/>
                    <a:gd name="connsiteY116" fmla="*/ 789160 h 1516072"/>
                    <a:gd name="connsiteX117" fmla="*/ 430322 w 1003876"/>
                    <a:gd name="connsiteY117"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21569 w 1003876"/>
                    <a:gd name="connsiteY41" fmla="*/ 1348923 h 1516072"/>
                    <a:gd name="connsiteX42" fmla="*/ 427284 w 1003876"/>
                    <a:gd name="connsiteY42" fmla="*/ 1335588 h 1516072"/>
                    <a:gd name="connsiteX43" fmla="*/ 467289 w 1003876"/>
                    <a:gd name="connsiteY43" fmla="*/ 1265103 h 1516072"/>
                    <a:gd name="connsiteX44" fmla="*/ 528455 w 1003876"/>
                    <a:gd name="connsiteY44" fmla="*/ 1230091 h 1516072"/>
                    <a:gd name="connsiteX45" fmla="*/ 601154 w 1003876"/>
                    <a:gd name="connsiteY45" fmla="*/ 1221700 h 1516072"/>
                    <a:gd name="connsiteX46" fmla="*/ 720654 w 1003876"/>
                    <a:gd name="connsiteY46" fmla="*/ 1316538 h 1516072"/>
                    <a:gd name="connsiteX47" fmla="*/ 733989 w 1003876"/>
                    <a:gd name="connsiteY47" fmla="*/ 1326063 h 1516072"/>
                    <a:gd name="connsiteX48" fmla="*/ 743514 w 1003876"/>
                    <a:gd name="connsiteY48" fmla="*/ 1327968 h 1516072"/>
                    <a:gd name="connsiteX49" fmla="*/ 749229 w 1003876"/>
                    <a:gd name="connsiteY49" fmla="*/ 1329873 h 1516072"/>
                    <a:gd name="connsiteX50" fmla="*/ 762564 w 1003876"/>
                    <a:gd name="connsiteY50" fmla="*/ 1335588 h 1516072"/>
                    <a:gd name="connsiteX51" fmla="*/ 777804 w 1003876"/>
                    <a:gd name="connsiteY51" fmla="*/ 1333683 h 1516072"/>
                    <a:gd name="connsiteX52" fmla="*/ 789234 w 1003876"/>
                    <a:gd name="connsiteY52" fmla="*/ 1327968 h 1516072"/>
                    <a:gd name="connsiteX53" fmla="*/ 794949 w 1003876"/>
                    <a:gd name="connsiteY53" fmla="*/ 1326063 h 1516072"/>
                    <a:gd name="connsiteX54" fmla="*/ 802569 w 1003876"/>
                    <a:gd name="connsiteY54" fmla="*/ 1308918 h 1516072"/>
                    <a:gd name="connsiteX55" fmla="*/ 800664 w 1003876"/>
                    <a:gd name="connsiteY55" fmla="*/ 1284153 h 1516072"/>
                    <a:gd name="connsiteX56" fmla="*/ 798759 w 1003876"/>
                    <a:gd name="connsiteY56" fmla="*/ 1278438 h 1516072"/>
                    <a:gd name="connsiteX57" fmla="*/ 796854 w 1003876"/>
                    <a:gd name="connsiteY57" fmla="*/ 1270818 h 1516072"/>
                    <a:gd name="connsiteX58" fmla="*/ 783519 w 1003876"/>
                    <a:gd name="connsiteY58" fmla="*/ 1253673 h 1516072"/>
                    <a:gd name="connsiteX59" fmla="*/ 773994 w 1003876"/>
                    <a:gd name="connsiteY59" fmla="*/ 1247958 h 1516072"/>
                    <a:gd name="connsiteX60" fmla="*/ 648264 w 1003876"/>
                    <a:gd name="connsiteY60" fmla="*/ 1156518 h 1516072"/>
                    <a:gd name="connsiteX61" fmla="*/ 644454 w 1003876"/>
                    <a:gd name="connsiteY61" fmla="*/ 1139373 h 1516072"/>
                    <a:gd name="connsiteX62" fmla="*/ 646359 w 1003876"/>
                    <a:gd name="connsiteY62" fmla="*/ 1131753 h 1516072"/>
                    <a:gd name="connsiteX63" fmla="*/ 650169 w 1003876"/>
                    <a:gd name="connsiteY63" fmla="*/ 1114608 h 1516072"/>
                    <a:gd name="connsiteX64" fmla="*/ 653979 w 1003876"/>
                    <a:gd name="connsiteY64" fmla="*/ 1108893 h 1516072"/>
                    <a:gd name="connsiteX65" fmla="*/ 655884 w 1003876"/>
                    <a:gd name="connsiteY65" fmla="*/ 1103178 h 1516072"/>
                    <a:gd name="connsiteX66" fmla="*/ 661599 w 1003876"/>
                    <a:gd name="connsiteY66" fmla="*/ 1101273 h 1516072"/>
                    <a:gd name="connsiteX67" fmla="*/ 671124 w 1003876"/>
                    <a:gd name="connsiteY67" fmla="*/ 1089843 h 1516072"/>
                    <a:gd name="connsiteX68" fmla="*/ 724464 w 1003876"/>
                    <a:gd name="connsiteY68" fmla="*/ 1082223 h 1516072"/>
                    <a:gd name="connsiteX69" fmla="*/ 842574 w 1003876"/>
                    <a:gd name="connsiteY69" fmla="*/ 1084128 h 1516072"/>
                    <a:gd name="connsiteX70" fmla="*/ 871149 w 1003876"/>
                    <a:gd name="connsiteY70" fmla="*/ 1086033 h 1516072"/>
                    <a:gd name="connsiteX71" fmla="*/ 899724 w 1003876"/>
                    <a:gd name="connsiteY71" fmla="*/ 1091748 h 1516072"/>
                    <a:gd name="connsiteX72" fmla="*/ 922584 w 1003876"/>
                    <a:gd name="connsiteY72" fmla="*/ 1095558 h 1516072"/>
                    <a:gd name="connsiteX73" fmla="*/ 985294 w 1003876"/>
                    <a:gd name="connsiteY73" fmla="*/ 1104311 h 1516072"/>
                    <a:gd name="connsiteX74" fmla="*/ 1003378 w 1003876"/>
                    <a:gd name="connsiteY74" fmla="*/ 1065958 h 1516072"/>
                    <a:gd name="connsiteX75" fmla="*/ 970209 w 1003876"/>
                    <a:gd name="connsiteY75" fmla="*/ 1044123 h 1516072"/>
                    <a:gd name="connsiteX76" fmla="*/ 918620 w 1003876"/>
                    <a:gd name="connsiteY76" fmla="*/ 1034598 h 1516072"/>
                    <a:gd name="connsiteX77" fmla="*/ 825429 w 1003876"/>
                    <a:gd name="connsiteY77" fmla="*/ 1034598 h 1516072"/>
                    <a:gd name="connsiteX78" fmla="*/ 730179 w 1003876"/>
                    <a:gd name="connsiteY78" fmla="*/ 1038408 h 1516072"/>
                    <a:gd name="connsiteX79" fmla="*/ 669219 w 1003876"/>
                    <a:gd name="connsiteY79" fmla="*/ 1046028 h 1516072"/>
                    <a:gd name="connsiteX80" fmla="*/ 646360 w 1003876"/>
                    <a:gd name="connsiteY80" fmla="*/ 1049838 h 1516072"/>
                    <a:gd name="connsiteX81" fmla="*/ 640078 w 1003876"/>
                    <a:gd name="connsiteY81" fmla="*/ 1026051 h 1516072"/>
                    <a:gd name="connsiteX82" fmla="*/ 673029 w 1003876"/>
                    <a:gd name="connsiteY82" fmla="*/ 992688 h 1516072"/>
                    <a:gd name="connsiteX83" fmla="*/ 674934 w 1003876"/>
                    <a:gd name="connsiteY83" fmla="*/ 986973 h 1516072"/>
                    <a:gd name="connsiteX84" fmla="*/ 680649 w 1003876"/>
                    <a:gd name="connsiteY84" fmla="*/ 985068 h 1516072"/>
                    <a:gd name="connsiteX85" fmla="*/ 686364 w 1003876"/>
                    <a:gd name="connsiteY85" fmla="*/ 981258 h 1516072"/>
                    <a:gd name="connsiteX86" fmla="*/ 695889 w 1003876"/>
                    <a:gd name="connsiteY86" fmla="*/ 971733 h 1516072"/>
                    <a:gd name="connsiteX87" fmla="*/ 705414 w 1003876"/>
                    <a:gd name="connsiteY87" fmla="*/ 960303 h 1516072"/>
                    <a:gd name="connsiteX88" fmla="*/ 716844 w 1003876"/>
                    <a:gd name="connsiteY88" fmla="*/ 952683 h 1516072"/>
                    <a:gd name="connsiteX89" fmla="*/ 732084 w 1003876"/>
                    <a:gd name="connsiteY89" fmla="*/ 939348 h 1516072"/>
                    <a:gd name="connsiteX90" fmla="*/ 741609 w 1003876"/>
                    <a:gd name="connsiteY90" fmla="*/ 927918 h 1516072"/>
                    <a:gd name="connsiteX91" fmla="*/ 753039 w 1003876"/>
                    <a:gd name="connsiteY91" fmla="*/ 918393 h 1516072"/>
                    <a:gd name="connsiteX92" fmla="*/ 758754 w 1003876"/>
                    <a:gd name="connsiteY92" fmla="*/ 906963 h 1516072"/>
                    <a:gd name="connsiteX93" fmla="*/ 760659 w 1003876"/>
                    <a:gd name="connsiteY93" fmla="*/ 901248 h 1516072"/>
                    <a:gd name="connsiteX94" fmla="*/ 766374 w 1003876"/>
                    <a:gd name="connsiteY94" fmla="*/ 889818 h 1516072"/>
                    <a:gd name="connsiteX95" fmla="*/ 764469 w 1003876"/>
                    <a:gd name="connsiteY95" fmla="*/ 874578 h 1516072"/>
                    <a:gd name="connsiteX96" fmla="*/ 758754 w 1003876"/>
                    <a:gd name="connsiteY96" fmla="*/ 872673 h 1516072"/>
                    <a:gd name="connsiteX97" fmla="*/ 737799 w 1003876"/>
                    <a:gd name="connsiteY97" fmla="*/ 874578 h 1516072"/>
                    <a:gd name="connsiteX98" fmla="*/ 732084 w 1003876"/>
                    <a:gd name="connsiteY98" fmla="*/ 878388 h 1516072"/>
                    <a:gd name="connsiteX99" fmla="*/ 699699 w 1003876"/>
                    <a:gd name="connsiteY99" fmla="*/ 899343 h 1516072"/>
                    <a:gd name="connsiteX100" fmla="*/ 595181 w 1003876"/>
                    <a:gd name="connsiteY100" fmla="*/ 957831 h 1516072"/>
                    <a:gd name="connsiteX101" fmla="*/ 507294 w 1003876"/>
                    <a:gd name="connsiteY101" fmla="*/ 847908 h 1516072"/>
                    <a:gd name="connsiteX102" fmla="*/ 503484 w 1003876"/>
                    <a:gd name="connsiteY102" fmla="*/ 358323 h 1516072"/>
                    <a:gd name="connsiteX103" fmla="*/ 499674 w 1003876"/>
                    <a:gd name="connsiteY103" fmla="*/ 66858 h 1516072"/>
                    <a:gd name="connsiteX104" fmla="*/ 490149 w 1003876"/>
                    <a:gd name="connsiteY104" fmla="*/ 40188 h 1516072"/>
                    <a:gd name="connsiteX105" fmla="*/ 488244 w 1003876"/>
                    <a:gd name="connsiteY105" fmla="*/ 34473 h 1516072"/>
                    <a:gd name="connsiteX106" fmla="*/ 484434 w 1003876"/>
                    <a:gd name="connsiteY106" fmla="*/ 28758 h 1516072"/>
                    <a:gd name="connsiteX107" fmla="*/ 478719 w 1003876"/>
                    <a:gd name="connsiteY107" fmla="*/ 17328 h 1516072"/>
                    <a:gd name="connsiteX108" fmla="*/ 473004 w 1003876"/>
                    <a:gd name="connsiteY108" fmla="*/ 13518 h 1516072"/>
                    <a:gd name="connsiteX109" fmla="*/ 469194 w 1003876"/>
                    <a:gd name="connsiteY109" fmla="*/ 7803 h 1516072"/>
                    <a:gd name="connsiteX110" fmla="*/ 429189 w 1003876"/>
                    <a:gd name="connsiteY110" fmla="*/ 11613 h 1516072"/>
                    <a:gd name="connsiteX111" fmla="*/ 425379 w 1003876"/>
                    <a:gd name="connsiteY111" fmla="*/ 78288 h 1516072"/>
                    <a:gd name="connsiteX112" fmla="*/ 425379 w 1003876"/>
                    <a:gd name="connsiteY112" fmla="*/ 84003 h 1516072"/>
                    <a:gd name="connsiteX113" fmla="*/ 436603 w 1003876"/>
                    <a:gd name="connsiteY113" fmla="*/ 225952 h 1516072"/>
                    <a:gd name="connsiteX114" fmla="*/ 440619 w 1003876"/>
                    <a:gd name="connsiteY114" fmla="*/ 421188 h 1516072"/>
                    <a:gd name="connsiteX115" fmla="*/ 440002 w 1003876"/>
                    <a:gd name="connsiteY115" fmla="*/ 789160 h 1516072"/>
                    <a:gd name="connsiteX116" fmla="*/ 430322 w 1003876"/>
                    <a:gd name="connsiteY116"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21569 w 1003876"/>
                    <a:gd name="connsiteY40" fmla="*/ 1348923 h 1516072"/>
                    <a:gd name="connsiteX41" fmla="*/ 427284 w 1003876"/>
                    <a:gd name="connsiteY41" fmla="*/ 1335588 h 1516072"/>
                    <a:gd name="connsiteX42" fmla="*/ 467289 w 1003876"/>
                    <a:gd name="connsiteY42" fmla="*/ 1265103 h 1516072"/>
                    <a:gd name="connsiteX43" fmla="*/ 528455 w 1003876"/>
                    <a:gd name="connsiteY43" fmla="*/ 1230091 h 1516072"/>
                    <a:gd name="connsiteX44" fmla="*/ 601154 w 1003876"/>
                    <a:gd name="connsiteY44" fmla="*/ 1221700 h 1516072"/>
                    <a:gd name="connsiteX45" fmla="*/ 720654 w 1003876"/>
                    <a:gd name="connsiteY45" fmla="*/ 1316538 h 1516072"/>
                    <a:gd name="connsiteX46" fmla="*/ 733989 w 1003876"/>
                    <a:gd name="connsiteY46" fmla="*/ 1326063 h 1516072"/>
                    <a:gd name="connsiteX47" fmla="*/ 743514 w 1003876"/>
                    <a:gd name="connsiteY47" fmla="*/ 1327968 h 1516072"/>
                    <a:gd name="connsiteX48" fmla="*/ 749229 w 1003876"/>
                    <a:gd name="connsiteY48" fmla="*/ 1329873 h 1516072"/>
                    <a:gd name="connsiteX49" fmla="*/ 762564 w 1003876"/>
                    <a:gd name="connsiteY49" fmla="*/ 1335588 h 1516072"/>
                    <a:gd name="connsiteX50" fmla="*/ 777804 w 1003876"/>
                    <a:gd name="connsiteY50" fmla="*/ 1333683 h 1516072"/>
                    <a:gd name="connsiteX51" fmla="*/ 789234 w 1003876"/>
                    <a:gd name="connsiteY51" fmla="*/ 1327968 h 1516072"/>
                    <a:gd name="connsiteX52" fmla="*/ 794949 w 1003876"/>
                    <a:gd name="connsiteY52" fmla="*/ 1326063 h 1516072"/>
                    <a:gd name="connsiteX53" fmla="*/ 802569 w 1003876"/>
                    <a:gd name="connsiteY53" fmla="*/ 1308918 h 1516072"/>
                    <a:gd name="connsiteX54" fmla="*/ 800664 w 1003876"/>
                    <a:gd name="connsiteY54" fmla="*/ 1284153 h 1516072"/>
                    <a:gd name="connsiteX55" fmla="*/ 798759 w 1003876"/>
                    <a:gd name="connsiteY55" fmla="*/ 1278438 h 1516072"/>
                    <a:gd name="connsiteX56" fmla="*/ 796854 w 1003876"/>
                    <a:gd name="connsiteY56" fmla="*/ 1270818 h 1516072"/>
                    <a:gd name="connsiteX57" fmla="*/ 783519 w 1003876"/>
                    <a:gd name="connsiteY57" fmla="*/ 1253673 h 1516072"/>
                    <a:gd name="connsiteX58" fmla="*/ 773994 w 1003876"/>
                    <a:gd name="connsiteY58" fmla="*/ 1247958 h 1516072"/>
                    <a:gd name="connsiteX59" fmla="*/ 648264 w 1003876"/>
                    <a:gd name="connsiteY59" fmla="*/ 1156518 h 1516072"/>
                    <a:gd name="connsiteX60" fmla="*/ 644454 w 1003876"/>
                    <a:gd name="connsiteY60" fmla="*/ 1139373 h 1516072"/>
                    <a:gd name="connsiteX61" fmla="*/ 646359 w 1003876"/>
                    <a:gd name="connsiteY61" fmla="*/ 1131753 h 1516072"/>
                    <a:gd name="connsiteX62" fmla="*/ 650169 w 1003876"/>
                    <a:gd name="connsiteY62" fmla="*/ 1114608 h 1516072"/>
                    <a:gd name="connsiteX63" fmla="*/ 653979 w 1003876"/>
                    <a:gd name="connsiteY63" fmla="*/ 1108893 h 1516072"/>
                    <a:gd name="connsiteX64" fmla="*/ 655884 w 1003876"/>
                    <a:gd name="connsiteY64" fmla="*/ 1103178 h 1516072"/>
                    <a:gd name="connsiteX65" fmla="*/ 661599 w 1003876"/>
                    <a:gd name="connsiteY65" fmla="*/ 1101273 h 1516072"/>
                    <a:gd name="connsiteX66" fmla="*/ 671124 w 1003876"/>
                    <a:gd name="connsiteY66" fmla="*/ 1089843 h 1516072"/>
                    <a:gd name="connsiteX67" fmla="*/ 724464 w 1003876"/>
                    <a:gd name="connsiteY67" fmla="*/ 1082223 h 1516072"/>
                    <a:gd name="connsiteX68" fmla="*/ 842574 w 1003876"/>
                    <a:gd name="connsiteY68" fmla="*/ 1084128 h 1516072"/>
                    <a:gd name="connsiteX69" fmla="*/ 871149 w 1003876"/>
                    <a:gd name="connsiteY69" fmla="*/ 1086033 h 1516072"/>
                    <a:gd name="connsiteX70" fmla="*/ 899724 w 1003876"/>
                    <a:gd name="connsiteY70" fmla="*/ 1091748 h 1516072"/>
                    <a:gd name="connsiteX71" fmla="*/ 922584 w 1003876"/>
                    <a:gd name="connsiteY71" fmla="*/ 1095558 h 1516072"/>
                    <a:gd name="connsiteX72" fmla="*/ 985294 w 1003876"/>
                    <a:gd name="connsiteY72" fmla="*/ 1104311 h 1516072"/>
                    <a:gd name="connsiteX73" fmla="*/ 1003378 w 1003876"/>
                    <a:gd name="connsiteY73" fmla="*/ 1065958 h 1516072"/>
                    <a:gd name="connsiteX74" fmla="*/ 970209 w 1003876"/>
                    <a:gd name="connsiteY74" fmla="*/ 1044123 h 1516072"/>
                    <a:gd name="connsiteX75" fmla="*/ 918620 w 1003876"/>
                    <a:gd name="connsiteY75" fmla="*/ 1034598 h 1516072"/>
                    <a:gd name="connsiteX76" fmla="*/ 825429 w 1003876"/>
                    <a:gd name="connsiteY76" fmla="*/ 1034598 h 1516072"/>
                    <a:gd name="connsiteX77" fmla="*/ 730179 w 1003876"/>
                    <a:gd name="connsiteY77" fmla="*/ 1038408 h 1516072"/>
                    <a:gd name="connsiteX78" fmla="*/ 669219 w 1003876"/>
                    <a:gd name="connsiteY78" fmla="*/ 1046028 h 1516072"/>
                    <a:gd name="connsiteX79" fmla="*/ 646360 w 1003876"/>
                    <a:gd name="connsiteY79" fmla="*/ 1049838 h 1516072"/>
                    <a:gd name="connsiteX80" fmla="*/ 640078 w 1003876"/>
                    <a:gd name="connsiteY80" fmla="*/ 1026051 h 1516072"/>
                    <a:gd name="connsiteX81" fmla="*/ 673029 w 1003876"/>
                    <a:gd name="connsiteY81" fmla="*/ 992688 h 1516072"/>
                    <a:gd name="connsiteX82" fmla="*/ 674934 w 1003876"/>
                    <a:gd name="connsiteY82" fmla="*/ 986973 h 1516072"/>
                    <a:gd name="connsiteX83" fmla="*/ 680649 w 1003876"/>
                    <a:gd name="connsiteY83" fmla="*/ 985068 h 1516072"/>
                    <a:gd name="connsiteX84" fmla="*/ 686364 w 1003876"/>
                    <a:gd name="connsiteY84" fmla="*/ 981258 h 1516072"/>
                    <a:gd name="connsiteX85" fmla="*/ 695889 w 1003876"/>
                    <a:gd name="connsiteY85" fmla="*/ 971733 h 1516072"/>
                    <a:gd name="connsiteX86" fmla="*/ 705414 w 1003876"/>
                    <a:gd name="connsiteY86" fmla="*/ 960303 h 1516072"/>
                    <a:gd name="connsiteX87" fmla="*/ 716844 w 1003876"/>
                    <a:gd name="connsiteY87" fmla="*/ 952683 h 1516072"/>
                    <a:gd name="connsiteX88" fmla="*/ 732084 w 1003876"/>
                    <a:gd name="connsiteY88" fmla="*/ 939348 h 1516072"/>
                    <a:gd name="connsiteX89" fmla="*/ 741609 w 1003876"/>
                    <a:gd name="connsiteY89" fmla="*/ 927918 h 1516072"/>
                    <a:gd name="connsiteX90" fmla="*/ 753039 w 1003876"/>
                    <a:gd name="connsiteY90" fmla="*/ 918393 h 1516072"/>
                    <a:gd name="connsiteX91" fmla="*/ 758754 w 1003876"/>
                    <a:gd name="connsiteY91" fmla="*/ 906963 h 1516072"/>
                    <a:gd name="connsiteX92" fmla="*/ 760659 w 1003876"/>
                    <a:gd name="connsiteY92" fmla="*/ 901248 h 1516072"/>
                    <a:gd name="connsiteX93" fmla="*/ 766374 w 1003876"/>
                    <a:gd name="connsiteY93" fmla="*/ 889818 h 1516072"/>
                    <a:gd name="connsiteX94" fmla="*/ 764469 w 1003876"/>
                    <a:gd name="connsiteY94" fmla="*/ 874578 h 1516072"/>
                    <a:gd name="connsiteX95" fmla="*/ 758754 w 1003876"/>
                    <a:gd name="connsiteY95" fmla="*/ 872673 h 1516072"/>
                    <a:gd name="connsiteX96" fmla="*/ 737799 w 1003876"/>
                    <a:gd name="connsiteY96" fmla="*/ 874578 h 1516072"/>
                    <a:gd name="connsiteX97" fmla="*/ 732084 w 1003876"/>
                    <a:gd name="connsiteY97" fmla="*/ 878388 h 1516072"/>
                    <a:gd name="connsiteX98" fmla="*/ 699699 w 1003876"/>
                    <a:gd name="connsiteY98" fmla="*/ 899343 h 1516072"/>
                    <a:gd name="connsiteX99" fmla="*/ 595181 w 1003876"/>
                    <a:gd name="connsiteY99" fmla="*/ 957831 h 1516072"/>
                    <a:gd name="connsiteX100" fmla="*/ 507294 w 1003876"/>
                    <a:gd name="connsiteY100" fmla="*/ 847908 h 1516072"/>
                    <a:gd name="connsiteX101" fmla="*/ 503484 w 1003876"/>
                    <a:gd name="connsiteY101" fmla="*/ 358323 h 1516072"/>
                    <a:gd name="connsiteX102" fmla="*/ 499674 w 1003876"/>
                    <a:gd name="connsiteY102" fmla="*/ 66858 h 1516072"/>
                    <a:gd name="connsiteX103" fmla="*/ 490149 w 1003876"/>
                    <a:gd name="connsiteY103" fmla="*/ 40188 h 1516072"/>
                    <a:gd name="connsiteX104" fmla="*/ 488244 w 1003876"/>
                    <a:gd name="connsiteY104" fmla="*/ 34473 h 1516072"/>
                    <a:gd name="connsiteX105" fmla="*/ 484434 w 1003876"/>
                    <a:gd name="connsiteY105" fmla="*/ 28758 h 1516072"/>
                    <a:gd name="connsiteX106" fmla="*/ 478719 w 1003876"/>
                    <a:gd name="connsiteY106" fmla="*/ 17328 h 1516072"/>
                    <a:gd name="connsiteX107" fmla="*/ 473004 w 1003876"/>
                    <a:gd name="connsiteY107" fmla="*/ 13518 h 1516072"/>
                    <a:gd name="connsiteX108" fmla="*/ 469194 w 1003876"/>
                    <a:gd name="connsiteY108" fmla="*/ 7803 h 1516072"/>
                    <a:gd name="connsiteX109" fmla="*/ 429189 w 1003876"/>
                    <a:gd name="connsiteY109" fmla="*/ 11613 h 1516072"/>
                    <a:gd name="connsiteX110" fmla="*/ 425379 w 1003876"/>
                    <a:gd name="connsiteY110" fmla="*/ 78288 h 1516072"/>
                    <a:gd name="connsiteX111" fmla="*/ 425379 w 1003876"/>
                    <a:gd name="connsiteY111" fmla="*/ 84003 h 1516072"/>
                    <a:gd name="connsiteX112" fmla="*/ 436603 w 1003876"/>
                    <a:gd name="connsiteY112" fmla="*/ 225952 h 1516072"/>
                    <a:gd name="connsiteX113" fmla="*/ 440619 w 1003876"/>
                    <a:gd name="connsiteY113" fmla="*/ 421188 h 1516072"/>
                    <a:gd name="connsiteX114" fmla="*/ 440002 w 1003876"/>
                    <a:gd name="connsiteY114" fmla="*/ 789160 h 1516072"/>
                    <a:gd name="connsiteX115" fmla="*/ 430322 w 1003876"/>
                    <a:gd name="connsiteY115"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21569 w 1003876"/>
                    <a:gd name="connsiteY40" fmla="*/ 1348923 h 1516072"/>
                    <a:gd name="connsiteX41" fmla="*/ 467289 w 1003876"/>
                    <a:gd name="connsiteY41" fmla="*/ 1265103 h 1516072"/>
                    <a:gd name="connsiteX42" fmla="*/ 528455 w 1003876"/>
                    <a:gd name="connsiteY42" fmla="*/ 1230091 h 1516072"/>
                    <a:gd name="connsiteX43" fmla="*/ 601154 w 1003876"/>
                    <a:gd name="connsiteY43" fmla="*/ 1221700 h 1516072"/>
                    <a:gd name="connsiteX44" fmla="*/ 720654 w 1003876"/>
                    <a:gd name="connsiteY44" fmla="*/ 1316538 h 1516072"/>
                    <a:gd name="connsiteX45" fmla="*/ 733989 w 1003876"/>
                    <a:gd name="connsiteY45" fmla="*/ 1326063 h 1516072"/>
                    <a:gd name="connsiteX46" fmla="*/ 743514 w 1003876"/>
                    <a:gd name="connsiteY46" fmla="*/ 1327968 h 1516072"/>
                    <a:gd name="connsiteX47" fmla="*/ 749229 w 1003876"/>
                    <a:gd name="connsiteY47" fmla="*/ 1329873 h 1516072"/>
                    <a:gd name="connsiteX48" fmla="*/ 762564 w 1003876"/>
                    <a:gd name="connsiteY48" fmla="*/ 1335588 h 1516072"/>
                    <a:gd name="connsiteX49" fmla="*/ 777804 w 1003876"/>
                    <a:gd name="connsiteY49" fmla="*/ 1333683 h 1516072"/>
                    <a:gd name="connsiteX50" fmla="*/ 789234 w 1003876"/>
                    <a:gd name="connsiteY50" fmla="*/ 1327968 h 1516072"/>
                    <a:gd name="connsiteX51" fmla="*/ 794949 w 1003876"/>
                    <a:gd name="connsiteY51" fmla="*/ 1326063 h 1516072"/>
                    <a:gd name="connsiteX52" fmla="*/ 802569 w 1003876"/>
                    <a:gd name="connsiteY52" fmla="*/ 1308918 h 1516072"/>
                    <a:gd name="connsiteX53" fmla="*/ 800664 w 1003876"/>
                    <a:gd name="connsiteY53" fmla="*/ 1284153 h 1516072"/>
                    <a:gd name="connsiteX54" fmla="*/ 798759 w 1003876"/>
                    <a:gd name="connsiteY54" fmla="*/ 1278438 h 1516072"/>
                    <a:gd name="connsiteX55" fmla="*/ 796854 w 1003876"/>
                    <a:gd name="connsiteY55" fmla="*/ 1270818 h 1516072"/>
                    <a:gd name="connsiteX56" fmla="*/ 783519 w 1003876"/>
                    <a:gd name="connsiteY56" fmla="*/ 1253673 h 1516072"/>
                    <a:gd name="connsiteX57" fmla="*/ 773994 w 1003876"/>
                    <a:gd name="connsiteY57" fmla="*/ 1247958 h 1516072"/>
                    <a:gd name="connsiteX58" fmla="*/ 648264 w 1003876"/>
                    <a:gd name="connsiteY58" fmla="*/ 1156518 h 1516072"/>
                    <a:gd name="connsiteX59" fmla="*/ 644454 w 1003876"/>
                    <a:gd name="connsiteY59" fmla="*/ 1139373 h 1516072"/>
                    <a:gd name="connsiteX60" fmla="*/ 646359 w 1003876"/>
                    <a:gd name="connsiteY60" fmla="*/ 1131753 h 1516072"/>
                    <a:gd name="connsiteX61" fmla="*/ 650169 w 1003876"/>
                    <a:gd name="connsiteY61" fmla="*/ 1114608 h 1516072"/>
                    <a:gd name="connsiteX62" fmla="*/ 653979 w 1003876"/>
                    <a:gd name="connsiteY62" fmla="*/ 1108893 h 1516072"/>
                    <a:gd name="connsiteX63" fmla="*/ 655884 w 1003876"/>
                    <a:gd name="connsiteY63" fmla="*/ 1103178 h 1516072"/>
                    <a:gd name="connsiteX64" fmla="*/ 661599 w 1003876"/>
                    <a:gd name="connsiteY64" fmla="*/ 1101273 h 1516072"/>
                    <a:gd name="connsiteX65" fmla="*/ 671124 w 1003876"/>
                    <a:gd name="connsiteY65" fmla="*/ 1089843 h 1516072"/>
                    <a:gd name="connsiteX66" fmla="*/ 724464 w 1003876"/>
                    <a:gd name="connsiteY66" fmla="*/ 1082223 h 1516072"/>
                    <a:gd name="connsiteX67" fmla="*/ 842574 w 1003876"/>
                    <a:gd name="connsiteY67" fmla="*/ 1084128 h 1516072"/>
                    <a:gd name="connsiteX68" fmla="*/ 871149 w 1003876"/>
                    <a:gd name="connsiteY68" fmla="*/ 1086033 h 1516072"/>
                    <a:gd name="connsiteX69" fmla="*/ 899724 w 1003876"/>
                    <a:gd name="connsiteY69" fmla="*/ 1091748 h 1516072"/>
                    <a:gd name="connsiteX70" fmla="*/ 922584 w 1003876"/>
                    <a:gd name="connsiteY70" fmla="*/ 1095558 h 1516072"/>
                    <a:gd name="connsiteX71" fmla="*/ 985294 w 1003876"/>
                    <a:gd name="connsiteY71" fmla="*/ 1104311 h 1516072"/>
                    <a:gd name="connsiteX72" fmla="*/ 1003378 w 1003876"/>
                    <a:gd name="connsiteY72" fmla="*/ 1065958 h 1516072"/>
                    <a:gd name="connsiteX73" fmla="*/ 970209 w 1003876"/>
                    <a:gd name="connsiteY73" fmla="*/ 1044123 h 1516072"/>
                    <a:gd name="connsiteX74" fmla="*/ 918620 w 1003876"/>
                    <a:gd name="connsiteY74" fmla="*/ 1034598 h 1516072"/>
                    <a:gd name="connsiteX75" fmla="*/ 825429 w 1003876"/>
                    <a:gd name="connsiteY75" fmla="*/ 1034598 h 1516072"/>
                    <a:gd name="connsiteX76" fmla="*/ 730179 w 1003876"/>
                    <a:gd name="connsiteY76" fmla="*/ 1038408 h 1516072"/>
                    <a:gd name="connsiteX77" fmla="*/ 669219 w 1003876"/>
                    <a:gd name="connsiteY77" fmla="*/ 1046028 h 1516072"/>
                    <a:gd name="connsiteX78" fmla="*/ 646360 w 1003876"/>
                    <a:gd name="connsiteY78" fmla="*/ 1049838 h 1516072"/>
                    <a:gd name="connsiteX79" fmla="*/ 640078 w 1003876"/>
                    <a:gd name="connsiteY79" fmla="*/ 1026051 h 1516072"/>
                    <a:gd name="connsiteX80" fmla="*/ 673029 w 1003876"/>
                    <a:gd name="connsiteY80" fmla="*/ 992688 h 1516072"/>
                    <a:gd name="connsiteX81" fmla="*/ 674934 w 1003876"/>
                    <a:gd name="connsiteY81" fmla="*/ 986973 h 1516072"/>
                    <a:gd name="connsiteX82" fmla="*/ 680649 w 1003876"/>
                    <a:gd name="connsiteY82" fmla="*/ 985068 h 1516072"/>
                    <a:gd name="connsiteX83" fmla="*/ 686364 w 1003876"/>
                    <a:gd name="connsiteY83" fmla="*/ 981258 h 1516072"/>
                    <a:gd name="connsiteX84" fmla="*/ 695889 w 1003876"/>
                    <a:gd name="connsiteY84" fmla="*/ 971733 h 1516072"/>
                    <a:gd name="connsiteX85" fmla="*/ 705414 w 1003876"/>
                    <a:gd name="connsiteY85" fmla="*/ 960303 h 1516072"/>
                    <a:gd name="connsiteX86" fmla="*/ 716844 w 1003876"/>
                    <a:gd name="connsiteY86" fmla="*/ 952683 h 1516072"/>
                    <a:gd name="connsiteX87" fmla="*/ 732084 w 1003876"/>
                    <a:gd name="connsiteY87" fmla="*/ 939348 h 1516072"/>
                    <a:gd name="connsiteX88" fmla="*/ 741609 w 1003876"/>
                    <a:gd name="connsiteY88" fmla="*/ 927918 h 1516072"/>
                    <a:gd name="connsiteX89" fmla="*/ 753039 w 1003876"/>
                    <a:gd name="connsiteY89" fmla="*/ 918393 h 1516072"/>
                    <a:gd name="connsiteX90" fmla="*/ 758754 w 1003876"/>
                    <a:gd name="connsiteY90" fmla="*/ 906963 h 1516072"/>
                    <a:gd name="connsiteX91" fmla="*/ 760659 w 1003876"/>
                    <a:gd name="connsiteY91" fmla="*/ 901248 h 1516072"/>
                    <a:gd name="connsiteX92" fmla="*/ 766374 w 1003876"/>
                    <a:gd name="connsiteY92" fmla="*/ 889818 h 1516072"/>
                    <a:gd name="connsiteX93" fmla="*/ 764469 w 1003876"/>
                    <a:gd name="connsiteY93" fmla="*/ 874578 h 1516072"/>
                    <a:gd name="connsiteX94" fmla="*/ 758754 w 1003876"/>
                    <a:gd name="connsiteY94" fmla="*/ 872673 h 1516072"/>
                    <a:gd name="connsiteX95" fmla="*/ 737799 w 1003876"/>
                    <a:gd name="connsiteY95" fmla="*/ 874578 h 1516072"/>
                    <a:gd name="connsiteX96" fmla="*/ 732084 w 1003876"/>
                    <a:gd name="connsiteY96" fmla="*/ 878388 h 1516072"/>
                    <a:gd name="connsiteX97" fmla="*/ 699699 w 1003876"/>
                    <a:gd name="connsiteY97" fmla="*/ 899343 h 1516072"/>
                    <a:gd name="connsiteX98" fmla="*/ 595181 w 1003876"/>
                    <a:gd name="connsiteY98" fmla="*/ 957831 h 1516072"/>
                    <a:gd name="connsiteX99" fmla="*/ 507294 w 1003876"/>
                    <a:gd name="connsiteY99" fmla="*/ 847908 h 1516072"/>
                    <a:gd name="connsiteX100" fmla="*/ 503484 w 1003876"/>
                    <a:gd name="connsiteY100" fmla="*/ 358323 h 1516072"/>
                    <a:gd name="connsiteX101" fmla="*/ 499674 w 1003876"/>
                    <a:gd name="connsiteY101" fmla="*/ 66858 h 1516072"/>
                    <a:gd name="connsiteX102" fmla="*/ 490149 w 1003876"/>
                    <a:gd name="connsiteY102" fmla="*/ 40188 h 1516072"/>
                    <a:gd name="connsiteX103" fmla="*/ 488244 w 1003876"/>
                    <a:gd name="connsiteY103" fmla="*/ 34473 h 1516072"/>
                    <a:gd name="connsiteX104" fmla="*/ 484434 w 1003876"/>
                    <a:gd name="connsiteY104" fmla="*/ 28758 h 1516072"/>
                    <a:gd name="connsiteX105" fmla="*/ 478719 w 1003876"/>
                    <a:gd name="connsiteY105" fmla="*/ 17328 h 1516072"/>
                    <a:gd name="connsiteX106" fmla="*/ 473004 w 1003876"/>
                    <a:gd name="connsiteY106" fmla="*/ 13518 h 1516072"/>
                    <a:gd name="connsiteX107" fmla="*/ 469194 w 1003876"/>
                    <a:gd name="connsiteY107" fmla="*/ 7803 h 1516072"/>
                    <a:gd name="connsiteX108" fmla="*/ 429189 w 1003876"/>
                    <a:gd name="connsiteY108" fmla="*/ 11613 h 1516072"/>
                    <a:gd name="connsiteX109" fmla="*/ 425379 w 1003876"/>
                    <a:gd name="connsiteY109" fmla="*/ 78288 h 1516072"/>
                    <a:gd name="connsiteX110" fmla="*/ 425379 w 1003876"/>
                    <a:gd name="connsiteY110" fmla="*/ 84003 h 1516072"/>
                    <a:gd name="connsiteX111" fmla="*/ 436603 w 1003876"/>
                    <a:gd name="connsiteY111" fmla="*/ 225952 h 1516072"/>
                    <a:gd name="connsiteX112" fmla="*/ 440619 w 1003876"/>
                    <a:gd name="connsiteY112" fmla="*/ 421188 h 1516072"/>
                    <a:gd name="connsiteX113" fmla="*/ 440002 w 1003876"/>
                    <a:gd name="connsiteY113" fmla="*/ 789160 h 1516072"/>
                    <a:gd name="connsiteX114" fmla="*/ 430322 w 1003876"/>
                    <a:gd name="connsiteY114"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24041 w 1003876"/>
                    <a:gd name="connsiteY40" fmla="*/ 1329152 h 1516072"/>
                    <a:gd name="connsiteX41" fmla="*/ 467289 w 1003876"/>
                    <a:gd name="connsiteY41" fmla="*/ 1265103 h 1516072"/>
                    <a:gd name="connsiteX42" fmla="*/ 528455 w 1003876"/>
                    <a:gd name="connsiteY42" fmla="*/ 1230091 h 1516072"/>
                    <a:gd name="connsiteX43" fmla="*/ 601154 w 1003876"/>
                    <a:gd name="connsiteY43" fmla="*/ 1221700 h 1516072"/>
                    <a:gd name="connsiteX44" fmla="*/ 720654 w 1003876"/>
                    <a:gd name="connsiteY44" fmla="*/ 1316538 h 1516072"/>
                    <a:gd name="connsiteX45" fmla="*/ 733989 w 1003876"/>
                    <a:gd name="connsiteY45" fmla="*/ 1326063 h 1516072"/>
                    <a:gd name="connsiteX46" fmla="*/ 743514 w 1003876"/>
                    <a:gd name="connsiteY46" fmla="*/ 1327968 h 1516072"/>
                    <a:gd name="connsiteX47" fmla="*/ 749229 w 1003876"/>
                    <a:gd name="connsiteY47" fmla="*/ 1329873 h 1516072"/>
                    <a:gd name="connsiteX48" fmla="*/ 762564 w 1003876"/>
                    <a:gd name="connsiteY48" fmla="*/ 1335588 h 1516072"/>
                    <a:gd name="connsiteX49" fmla="*/ 777804 w 1003876"/>
                    <a:gd name="connsiteY49" fmla="*/ 1333683 h 1516072"/>
                    <a:gd name="connsiteX50" fmla="*/ 789234 w 1003876"/>
                    <a:gd name="connsiteY50" fmla="*/ 1327968 h 1516072"/>
                    <a:gd name="connsiteX51" fmla="*/ 794949 w 1003876"/>
                    <a:gd name="connsiteY51" fmla="*/ 1326063 h 1516072"/>
                    <a:gd name="connsiteX52" fmla="*/ 802569 w 1003876"/>
                    <a:gd name="connsiteY52" fmla="*/ 1308918 h 1516072"/>
                    <a:gd name="connsiteX53" fmla="*/ 800664 w 1003876"/>
                    <a:gd name="connsiteY53" fmla="*/ 1284153 h 1516072"/>
                    <a:gd name="connsiteX54" fmla="*/ 798759 w 1003876"/>
                    <a:gd name="connsiteY54" fmla="*/ 1278438 h 1516072"/>
                    <a:gd name="connsiteX55" fmla="*/ 796854 w 1003876"/>
                    <a:gd name="connsiteY55" fmla="*/ 1270818 h 1516072"/>
                    <a:gd name="connsiteX56" fmla="*/ 783519 w 1003876"/>
                    <a:gd name="connsiteY56" fmla="*/ 1253673 h 1516072"/>
                    <a:gd name="connsiteX57" fmla="*/ 773994 w 1003876"/>
                    <a:gd name="connsiteY57" fmla="*/ 1247958 h 1516072"/>
                    <a:gd name="connsiteX58" fmla="*/ 648264 w 1003876"/>
                    <a:gd name="connsiteY58" fmla="*/ 1156518 h 1516072"/>
                    <a:gd name="connsiteX59" fmla="*/ 644454 w 1003876"/>
                    <a:gd name="connsiteY59" fmla="*/ 1139373 h 1516072"/>
                    <a:gd name="connsiteX60" fmla="*/ 646359 w 1003876"/>
                    <a:gd name="connsiteY60" fmla="*/ 1131753 h 1516072"/>
                    <a:gd name="connsiteX61" fmla="*/ 650169 w 1003876"/>
                    <a:gd name="connsiteY61" fmla="*/ 1114608 h 1516072"/>
                    <a:gd name="connsiteX62" fmla="*/ 653979 w 1003876"/>
                    <a:gd name="connsiteY62" fmla="*/ 1108893 h 1516072"/>
                    <a:gd name="connsiteX63" fmla="*/ 655884 w 1003876"/>
                    <a:gd name="connsiteY63" fmla="*/ 1103178 h 1516072"/>
                    <a:gd name="connsiteX64" fmla="*/ 661599 w 1003876"/>
                    <a:gd name="connsiteY64" fmla="*/ 1101273 h 1516072"/>
                    <a:gd name="connsiteX65" fmla="*/ 671124 w 1003876"/>
                    <a:gd name="connsiteY65" fmla="*/ 1089843 h 1516072"/>
                    <a:gd name="connsiteX66" fmla="*/ 724464 w 1003876"/>
                    <a:gd name="connsiteY66" fmla="*/ 1082223 h 1516072"/>
                    <a:gd name="connsiteX67" fmla="*/ 842574 w 1003876"/>
                    <a:gd name="connsiteY67" fmla="*/ 1084128 h 1516072"/>
                    <a:gd name="connsiteX68" fmla="*/ 871149 w 1003876"/>
                    <a:gd name="connsiteY68" fmla="*/ 1086033 h 1516072"/>
                    <a:gd name="connsiteX69" fmla="*/ 899724 w 1003876"/>
                    <a:gd name="connsiteY69" fmla="*/ 1091748 h 1516072"/>
                    <a:gd name="connsiteX70" fmla="*/ 922584 w 1003876"/>
                    <a:gd name="connsiteY70" fmla="*/ 1095558 h 1516072"/>
                    <a:gd name="connsiteX71" fmla="*/ 985294 w 1003876"/>
                    <a:gd name="connsiteY71" fmla="*/ 1104311 h 1516072"/>
                    <a:gd name="connsiteX72" fmla="*/ 1003378 w 1003876"/>
                    <a:gd name="connsiteY72" fmla="*/ 1065958 h 1516072"/>
                    <a:gd name="connsiteX73" fmla="*/ 970209 w 1003876"/>
                    <a:gd name="connsiteY73" fmla="*/ 1044123 h 1516072"/>
                    <a:gd name="connsiteX74" fmla="*/ 918620 w 1003876"/>
                    <a:gd name="connsiteY74" fmla="*/ 1034598 h 1516072"/>
                    <a:gd name="connsiteX75" fmla="*/ 825429 w 1003876"/>
                    <a:gd name="connsiteY75" fmla="*/ 1034598 h 1516072"/>
                    <a:gd name="connsiteX76" fmla="*/ 730179 w 1003876"/>
                    <a:gd name="connsiteY76" fmla="*/ 1038408 h 1516072"/>
                    <a:gd name="connsiteX77" fmla="*/ 669219 w 1003876"/>
                    <a:gd name="connsiteY77" fmla="*/ 1046028 h 1516072"/>
                    <a:gd name="connsiteX78" fmla="*/ 646360 w 1003876"/>
                    <a:gd name="connsiteY78" fmla="*/ 1049838 h 1516072"/>
                    <a:gd name="connsiteX79" fmla="*/ 640078 w 1003876"/>
                    <a:gd name="connsiteY79" fmla="*/ 1026051 h 1516072"/>
                    <a:gd name="connsiteX80" fmla="*/ 673029 w 1003876"/>
                    <a:gd name="connsiteY80" fmla="*/ 992688 h 1516072"/>
                    <a:gd name="connsiteX81" fmla="*/ 674934 w 1003876"/>
                    <a:gd name="connsiteY81" fmla="*/ 986973 h 1516072"/>
                    <a:gd name="connsiteX82" fmla="*/ 680649 w 1003876"/>
                    <a:gd name="connsiteY82" fmla="*/ 985068 h 1516072"/>
                    <a:gd name="connsiteX83" fmla="*/ 686364 w 1003876"/>
                    <a:gd name="connsiteY83" fmla="*/ 981258 h 1516072"/>
                    <a:gd name="connsiteX84" fmla="*/ 695889 w 1003876"/>
                    <a:gd name="connsiteY84" fmla="*/ 971733 h 1516072"/>
                    <a:gd name="connsiteX85" fmla="*/ 705414 w 1003876"/>
                    <a:gd name="connsiteY85" fmla="*/ 960303 h 1516072"/>
                    <a:gd name="connsiteX86" fmla="*/ 716844 w 1003876"/>
                    <a:gd name="connsiteY86" fmla="*/ 952683 h 1516072"/>
                    <a:gd name="connsiteX87" fmla="*/ 732084 w 1003876"/>
                    <a:gd name="connsiteY87" fmla="*/ 939348 h 1516072"/>
                    <a:gd name="connsiteX88" fmla="*/ 741609 w 1003876"/>
                    <a:gd name="connsiteY88" fmla="*/ 927918 h 1516072"/>
                    <a:gd name="connsiteX89" fmla="*/ 753039 w 1003876"/>
                    <a:gd name="connsiteY89" fmla="*/ 918393 h 1516072"/>
                    <a:gd name="connsiteX90" fmla="*/ 758754 w 1003876"/>
                    <a:gd name="connsiteY90" fmla="*/ 906963 h 1516072"/>
                    <a:gd name="connsiteX91" fmla="*/ 760659 w 1003876"/>
                    <a:gd name="connsiteY91" fmla="*/ 901248 h 1516072"/>
                    <a:gd name="connsiteX92" fmla="*/ 766374 w 1003876"/>
                    <a:gd name="connsiteY92" fmla="*/ 889818 h 1516072"/>
                    <a:gd name="connsiteX93" fmla="*/ 764469 w 1003876"/>
                    <a:gd name="connsiteY93" fmla="*/ 874578 h 1516072"/>
                    <a:gd name="connsiteX94" fmla="*/ 758754 w 1003876"/>
                    <a:gd name="connsiteY94" fmla="*/ 872673 h 1516072"/>
                    <a:gd name="connsiteX95" fmla="*/ 737799 w 1003876"/>
                    <a:gd name="connsiteY95" fmla="*/ 874578 h 1516072"/>
                    <a:gd name="connsiteX96" fmla="*/ 732084 w 1003876"/>
                    <a:gd name="connsiteY96" fmla="*/ 878388 h 1516072"/>
                    <a:gd name="connsiteX97" fmla="*/ 699699 w 1003876"/>
                    <a:gd name="connsiteY97" fmla="*/ 899343 h 1516072"/>
                    <a:gd name="connsiteX98" fmla="*/ 595181 w 1003876"/>
                    <a:gd name="connsiteY98" fmla="*/ 957831 h 1516072"/>
                    <a:gd name="connsiteX99" fmla="*/ 507294 w 1003876"/>
                    <a:gd name="connsiteY99" fmla="*/ 847908 h 1516072"/>
                    <a:gd name="connsiteX100" fmla="*/ 503484 w 1003876"/>
                    <a:gd name="connsiteY100" fmla="*/ 358323 h 1516072"/>
                    <a:gd name="connsiteX101" fmla="*/ 499674 w 1003876"/>
                    <a:gd name="connsiteY101" fmla="*/ 66858 h 1516072"/>
                    <a:gd name="connsiteX102" fmla="*/ 490149 w 1003876"/>
                    <a:gd name="connsiteY102" fmla="*/ 40188 h 1516072"/>
                    <a:gd name="connsiteX103" fmla="*/ 488244 w 1003876"/>
                    <a:gd name="connsiteY103" fmla="*/ 34473 h 1516072"/>
                    <a:gd name="connsiteX104" fmla="*/ 484434 w 1003876"/>
                    <a:gd name="connsiteY104" fmla="*/ 28758 h 1516072"/>
                    <a:gd name="connsiteX105" fmla="*/ 478719 w 1003876"/>
                    <a:gd name="connsiteY105" fmla="*/ 17328 h 1516072"/>
                    <a:gd name="connsiteX106" fmla="*/ 473004 w 1003876"/>
                    <a:gd name="connsiteY106" fmla="*/ 13518 h 1516072"/>
                    <a:gd name="connsiteX107" fmla="*/ 469194 w 1003876"/>
                    <a:gd name="connsiteY107" fmla="*/ 7803 h 1516072"/>
                    <a:gd name="connsiteX108" fmla="*/ 429189 w 1003876"/>
                    <a:gd name="connsiteY108" fmla="*/ 11613 h 1516072"/>
                    <a:gd name="connsiteX109" fmla="*/ 425379 w 1003876"/>
                    <a:gd name="connsiteY109" fmla="*/ 78288 h 1516072"/>
                    <a:gd name="connsiteX110" fmla="*/ 425379 w 1003876"/>
                    <a:gd name="connsiteY110" fmla="*/ 84003 h 1516072"/>
                    <a:gd name="connsiteX111" fmla="*/ 436603 w 1003876"/>
                    <a:gd name="connsiteY111" fmla="*/ 225952 h 1516072"/>
                    <a:gd name="connsiteX112" fmla="*/ 440619 w 1003876"/>
                    <a:gd name="connsiteY112" fmla="*/ 421188 h 1516072"/>
                    <a:gd name="connsiteX113" fmla="*/ 440002 w 1003876"/>
                    <a:gd name="connsiteY113" fmla="*/ 789160 h 1516072"/>
                    <a:gd name="connsiteX114" fmla="*/ 430322 w 1003876"/>
                    <a:gd name="connsiteY114"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9367 w 1003876"/>
                    <a:gd name="connsiteY39" fmla="*/ 1389340 h 1516072"/>
                    <a:gd name="connsiteX40" fmla="*/ 424041 w 1003876"/>
                    <a:gd name="connsiteY40" fmla="*/ 1329152 h 1516072"/>
                    <a:gd name="connsiteX41" fmla="*/ 467289 w 1003876"/>
                    <a:gd name="connsiteY41" fmla="*/ 1265103 h 1516072"/>
                    <a:gd name="connsiteX42" fmla="*/ 528455 w 1003876"/>
                    <a:gd name="connsiteY42" fmla="*/ 1230091 h 1516072"/>
                    <a:gd name="connsiteX43" fmla="*/ 601154 w 1003876"/>
                    <a:gd name="connsiteY43" fmla="*/ 1221700 h 1516072"/>
                    <a:gd name="connsiteX44" fmla="*/ 720654 w 1003876"/>
                    <a:gd name="connsiteY44" fmla="*/ 1316538 h 1516072"/>
                    <a:gd name="connsiteX45" fmla="*/ 733989 w 1003876"/>
                    <a:gd name="connsiteY45" fmla="*/ 1326063 h 1516072"/>
                    <a:gd name="connsiteX46" fmla="*/ 743514 w 1003876"/>
                    <a:gd name="connsiteY46" fmla="*/ 1327968 h 1516072"/>
                    <a:gd name="connsiteX47" fmla="*/ 749229 w 1003876"/>
                    <a:gd name="connsiteY47" fmla="*/ 1329873 h 1516072"/>
                    <a:gd name="connsiteX48" fmla="*/ 762564 w 1003876"/>
                    <a:gd name="connsiteY48" fmla="*/ 1335588 h 1516072"/>
                    <a:gd name="connsiteX49" fmla="*/ 777804 w 1003876"/>
                    <a:gd name="connsiteY49" fmla="*/ 1333683 h 1516072"/>
                    <a:gd name="connsiteX50" fmla="*/ 789234 w 1003876"/>
                    <a:gd name="connsiteY50" fmla="*/ 1327968 h 1516072"/>
                    <a:gd name="connsiteX51" fmla="*/ 794949 w 1003876"/>
                    <a:gd name="connsiteY51" fmla="*/ 1326063 h 1516072"/>
                    <a:gd name="connsiteX52" fmla="*/ 802569 w 1003876"/>
                    <a:gd name="connsiteY52" fmla="*/ 1308918 h 1516072"/>
                    <a:gd name="connsiteX53" fmla="*/ 800664 w 1003876"/>
                    <a:gd name="connsiteY53" fmla="*/ 1284153 h 1516072"/>
                    <a:gd name="connsiteX54" fmla="*/ 798759 w 1003876"/>
                    <a:gd name="connsiteY54" fmla="*/ 1278438 h 1516072"/>
                    <a:gd name="connsiteX55" fmla="*/ 796854 w 1003876"/>
                    <a:gd name="connsiteY55" fmla="*/ 1270818 h 1516072"/>
                    <a:gd name="connsiteX56" fmla="*/ 783519 w 1003876"/>
                    <a:gd name="connsiteY56" fmla="*/ 1253673 h 1516072"/>
                    <a:gd name="connsiteX57" fmla="*/ 773994 w 1003876"/>
                    <a:gd name="connsiteY57" fmla="*/ 1247958 h 1516072"/>
                    <a:gd name="connsiteX58" fmla="*/ 648264 w 1003876"/>
                    <a:gd name="connsiteY58" fmla="*/ 1156518 h 1516072"/>
                    <a:gd name="connsiteX59" fmla="*/ 644454 w 1003876"/>
                    <a:gd name="connsiteY59" fmla="*/ 1139373 h 1516072"/>
                    <a:gd name="connsiteX60" fmla="*/ 646359 w 1003876"/>
                    <a:gd name="connsiteY60" fmla="*/ 1131753 h 1516072"/>
                    <a:gd name="connsiteX61" fmla="*/ 650169 w 1003876"/>
                    <a:gd name="connsiteY61" fmla="*/ 1114608 h 1516072"/>
                    <a:gd name="connsiteX62" fmla="*/ 653979 w 1003876"/>
                    <a:gd name="connsiteY62" fmla="*/ 1108893 h 1516072"/>
                    <a:gd name="connsiteX63" fmla="*/ 655884 w 1003876"/>
                    <a:gd name="connsiteY63" fmla="*/ 1103178 h 1516072"/>
                    <a:gd name="connsiteX64" fmla="*/ 661599 w 1003876"/>
                    <a:gd name="connsiteY64" fmla="*/ 1101273 h 1516072"/>
                    <a:gd name="connsiteX65" fmla="*/ 671124 w 1003876"/>
                    <a:gd name="connsiteY65" fmla="*/ 1089843 h 1516072"/>
                    <a:gd name="connsiteX66" fmla="*/ 724464 w 1003876"/>
                    <a:gd name="connsiteY66" fmla="*/ 1082223 h 1516072"/>
                    <a:gd name="connsiteX67" fmla="*/ 842574 w 1003876"/>
                    <a:gd name="connsiteY67" fmla="*/ 1084128 h 1516072"/>
                    <a:gd name="connsiteX68" fmla="*/ 871149 w 1003876"/>
                    <a:gd name="connsiteY68" fmla="*/ 1086033 h 1516072"/>
                    <a:gd name="connsiteX69" fmla="*/ 899724 w 1003876"/>
                    <a:gd name="connsiteY69" fmla="*/ 1091748 h 1516072"/>
                    <a:gd name="connsiteX70" fmla="*/ 922584 w 1003876"/>
                    <a:gd name="connsiteY70" fmla="*/ 1095558 h 1516072"/>
                    <a:gd name="connsiteX71" fmla="*/ 985294 w 1003876"/>
                    <a:gd name="connsiteY71" fmla="*/ 1104311 h 1516072"/>
                    <a:gd name="connsiteX72" fmla="*/ 1003378 w 1003876"/>
                    <a:gd name="connsiteY72" fmla="*/ 1065958 h 1516072"/>
                    <a:gd name="connsiteX73" fmla="*/ 970209 w 1003876"/>
                    <a:gd name="connsiteY73" fmla="*/ 1044123 h 1516072"/>
                    <a:gd name="connsiteX74" fmla="*/ 918620 w 1003876"/>
                    <a:gd name="connsiteY74" fmla="*/ 1034598 h 1516072"/>
                    <a:gd name="connsiteX75" fmla="*/ 825429 w 1003876"/>
                    <a:gd name="connsiteY75" fmla="*/ 1034598 h 1516072"/>
                    <a:gd name="connsiteX76" fmla="*/ 730179 w 1003876"/>
                    <a:gd name="connsiteY76" fmla="*/ 1038408 h 1516072"/>
                    <a:gd name="connsiteX77" fmla="*/ 669219 w 1003876"/>
                    <a:gd name="connsiteY77" fmla="*/ 1046028 h 1516072"/>
                    <a:gd name="connsiteX78" fmla="*/ 646360 w 1003876"/>
                    <a:gd name="connsiteY78" fmla="*/ 1049838 h 1516072"/>
                    <a:gd name="connsiteX79" fmla="*/ 640078 w 1003876"/>
                    <a:gd name="connsiteY79" fmla="*/ 1026051 h 1516072"/>
                    <a:gd name="connsiteX80" fmla="*/ 673029 w 1003876"/>
                    <a:gd name="connsiteY80" fmla="*/ 992688 h 1516072"/>
                    <a:gd name="connsiteX81" fmla="*/ 674934 w 1003876"/>
                    <a:gd name="connsiteY81" fmla="*/ 986973 h 1516072"/>
                    <a:gd name="connsiteX82" fmla="*/ 680649 w 1003876"/>
                    <a:gd name="connsiteY82" fmla="*/ 985068 h 1516072"/>
                    <a:gd name="connsiteX83" fmla="*/ 686364 w 1003876"/>
                    <a:gd name="connsiteY83" fmla="*/ 981258 h 1516072"/>
                    <a:gd name="connsiteX84" fmla="*/ 695889 w 1003876"/>
                    <a:gd name="connsiteY84" fmla="*/ 971733 h 1516072"/>
                    <a:gd name="connsiteX85" fmla="*/ 705414 w 1003876"/>
                    <a:gd name="connsiteY85" fmla="*/ 960303 h 1516072"/>
                    <a:gd name="connsiteX86" fmla="*/ 716844 w 1003876"/>
                    <a:gd name="connsiteY86" fmla="*/ 952683 h 1516072"/>
                    <a:gd name="connsiteX87" fmla="*/ 732084 w 1003876"/>
                    <a:gd name="connsiteY87" fmla="*/ 939348 h 1516072"/>
                    <a:gd name="connsiteX88" fmla="*/ 741609 w 1003876"/>
                    <a:gd name="connsiteY88" fmla="*/ 927918 h 1516072"/>
                    <a:gd name="connsiteX89" fmla="*/ 753039 w 1003876"/>
                    <a:gd name="connsiteY89" fmla="*/ 918393 h 1516072"/>
                    <a:gd name="connsiteX90" fmla="*/ 758754 w 1003876"/>
                    <a:gd name="connsiteY90" fmla="*/ 906963 h 1516072"/>
                    <a:gd name="connsiteX91" fmla="*/ 760659 w 1003876"/>
                    <a:gd name="connsiteY91" fmla="*/ 901248 h 1516072"/>
                    <a:gd name="connsiteX92" fmla="*/ 766374 w 1003876"/>
                    <a:gd name="connsiteY92" fmla="*/ 889818 h 1516072"/>
                    <a:gd name="connsiteX93" fmla="*/ 764469 w 1003876"/>
                    <a:gd name="connsiteY93" fmla="*/ 874578 h 1516072"/>
                    <a:gd name="connsiteX94" fmla="*/ 758754 w 1003876"/>
                    <a:gd name="connsiteY94" fmla="*/ 872673 h 1516072"/>
                    <a:gd name="connsiteX95" fmla="*/ 737799 w 1003876"/>
                    <a:gd name="connsiteY95" fmla="*/ 874578 h 1516072"/>
                    <a:gd name="connsiteX96" fmla="*/ 732084 w 1003876"/>
                    <a:gd name="connsiteY96" fmla="*/ 878388 h 1516072"/>
                    <a:gd name="connsiteX97" fmla="*/ 699699 w 1003876"/>
                    <a:gd name="connsiteY97" fmla="*/ 899343 h 1516072"/>
                    <a:gd name="connsiteX98" fmla="*/ 595181 w 1003876"/>
                    <a:gd name="connsiteY98" fmla="*/ 957831 h 1516072"/>
                    <a:gd name="connsiteX99" fmla="*/ 507294 w 1003876"/>
                    <a:gd name="connsiteY99" fmla="*/ 847908 h 1516072"/>
                    <a:gd name="connsiteX100" fmla="*/ 503484 w 1003876"/>
                    <a:gd name="connsiteY100" fmla="*/ 358323 h 1516072"/>
                    <a:gd name="connsiteX101" fmla="*/ 499674 w 1003876"/>
                    <a:gd name="connsiteY101" fmla="*/ 66858 h 1516072"/>
                    <a:gd name="connsiteX102" fmla="*/ 490149 w 1003876"/>
                    <a:gd name="connsiteY102" fmla="*/ 40188 h 1516072"/>
                    <a:gd name="connsiteX103" fmla="*/ 488244 w 1003876"/>
                    <a:gd name="connsiteY103" fmla="*/ 34473 h 1516072"/>
                    <a:gd name="connsiteX104" fmla="*/ 484434 w 1003876"/>
                    <a:gd name="connsiteY104" fmla="*/ 28758 h 1516072"/>
                    <a:gd name="connsiteX105" fmla="*/ 478719 w 1003876"/>
                    <a:gd name="connsiteY105" fmla="*/ 17328 h 1516072"/>
                    <a:gd name="connsiteX106" fmla="*/ 473004 w 1003876"/>
                    <a:gd name="connsiteY106" fmla="*/ 13518 h 1516072"/>
                    <a:gd name="connsiteX107" fmla="*/ 469194 w 1003876"/>
                    <a:gd name="connsiteY107" fmla="*/ 7803 h 1516072"/>
                    <a:gd name="connsiteX108" fmla="*/ 429189 w 1003876"/>
                    <a:gd name="connsiteY108" fmla="*/ 11613 h 1516072"/>
                    <a:gd name="connsiteX109" fmla="*/ 425379 w 1003876"/>
                    <a:gd name="connsiteY109" fmla="*/ 78288 h 1516072"/>
                    <a:gd name="connsiteX110" fmla="*/ 425379 w 1003876"/>
                    <a:gd name="connsiteY110" fmla="*/ 84003 h 1516072"/>
                    <a:gd name="connsiteX111" fmla="*/ 436603 w 1003876"/>
                    <a:gd name="connsiteY111" fmla="*/ 225952 h 1516072"/>
                    <a:gd name="connsiteX112" fmla="*/ 440619 w 1003876"/>
                    <a:gd name="connsiteY112" fmla="*/ 421188 h 1516072"/>
                    <a:gd name="connsiteX113" fmla="*/ 440002 w 1003876"/>
                    <a:gd name="connsiteY113" fmla="*/ 789160 h 1516072"/>
                    <a:gd name="connsiteX114" fmla="*/ 430322 w 1003876"/>
                    <a:gd name="connsiteY114"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3085 w 1003876"/>
                    <a:gd name="connsiteY38" fmla="*/ 1451433 h 1516072"/>
                    <a:gd name="connsiteX39" fmla="*/ 409367 w 1003876"/>
                    <a:gd name="connsiteY39" fmla="*/ 1389340 h 1516072"/>
                    <a:gd name="connsiteX40" fmla="*/ 424041 w 1003876"/>
                    <a:gd name="connsiteY40" fmla="*/ 1329152 h 1516072"/>
                    <a:gd name="connsiteX41" fmla="*/ 467289 w 1003876"/>
                    <a:gd name="connsiteY41" fmla="*/ 1265103 h 1516072"/>
                    <a:gd name="connsiteX42" fmla="*/ 528455 w 1003876"/>
                    <a:gd name="connsiteY42" fmla="*/ 1230091 h 1516072"/>
                    <a:gd name="connsiteX43" fmla="*/ 601154 w 1003876"/>
                    <a:gd name="connsiteY43" fmla="*/ 1221700 h 1516072"/>
                    <a:gd name="connsiteX44" fmla="*/ 720654 w 1003876"/>
                    <a:gd name="connsiteY44" fmla="*/ 1316538 h 1516072"/>
                    <a:gd name="connsiteX45" fmla="*/ 733989 w 1003876"/>
                    <a:gd name="connsiteY45" fmla="*/ 1326063 h 1516072"/>
                    <a:gd name="connsiteX46" fmla="*/ 743514 w 1003876"/>
                    <a:gd name="connsiteY46" fmla="*/ 1327968 h 1516072"/>
                    <a:gd name="connsiteX47" fmla="*/ 749229 w 1003876"/>
                    <a:gd name="connsiteY47" fmla="*/ 1329873 h 1516072"/>
                    <a:gd name="connsiteX48" fmla="*/ 762564 w 1003876"/>
                    <a:gd name="connsiteY48" fmla="*/ 1335588 h 1516072"/>
                    <a:gd name="connsiteX49" fmla="*/ 777804 w 1003876"/>
                    <a:gd name="connsiteY49" fmla="*/ 1333683 h 1516072"/>
                    <a:gd name="connsiteX50" fmla="*/ 789234 w 1003876"/>
                    <a:gd name="connsiteY50" fmla="*/ 1327968 h 1516072"/>
                    <a:gd name="connsiteX51" fmla="*/ 794949 w 1003876"/>
                    <a:gd name="connsiteY51" fmla="*/ 1326063 h 1516072"/>
                    <a:gd name="connsiteX52" fmla="*/ 802569 w 1003876"/>
                    <a:gd name="connsiteY52" fmla="*/ 1308918 h 1516072"/>
                    <a:gd name="connsiteX53" fmla="*/ 800664 w 1003876"/>
                    <a:gd name="connsiteY53" fmla="*/ 1284153 h 1516072"/>
                    <a:gd name="connsiteX54" fmla="*/ 798759 w 1003876"/>
                    <a:gd name="connsiteY54" fmla="*/ 1278438 h 1516072"/>
                    <a:gd name="connsiteX55" fmla="*/ 796854 w 1003876"/>
                    <a:gd name="connsiteY55" fmla="*/ 1270818 h 1516072"/>
                    <a:gd name="connsiteX56" fmla="*/ 783519 w 1003876"/>
                    <a:gd name="connsiteY56" fmla="*/ 1253673 h 1516072"/>
                    <a:gd name="connsiteX57" fmla="*/ 773994 w 1003876"/>
                    <a:gd name="connsiteY57" fmla="*/ 1247958 h 1516072"/>
                    <a:gd name="connsiteX58" fmla="*/ 648264 w 1003876"/>
                    <a:gd name="connsiteY58" fmla="*/ 1156518 h 1516072"/>
                    <a:gd name="connsiteX59" fmla="*/ 644454 w 1003876"/>
                    <a:gd name="connsiteY59" fmla="*/ 1139373 h 1516072"/>
                    <a:gd name="connsiteX60" fmla="*/ 646359 w 1003876"/>
                    <a:gd name="connsiteY60" fmla="*/ 1131753 h 1516072"/>
                    <a:gd name="connsiteX61" fmla="*/ 650169 w 1003876"/>
                    <a:gd name="connsiteY61" fmla="*/ 1114608 h 1516072"/>
                    <a:gd name="connsiteX62" fmla="*/ 653979 w 1003876"/>
                    <a:gd name="connsiteY62" fmla="*/ 1108893 h 1516072"/>
                    <a:gd name="connsiteX63" fmla="*/ 655884 w 1003876"/>
                    <a:gd name="connsiteY63" fmla="*/ 1103178 h 1516072"/>
                    <a:gd name="connsiteX64" fmla="*/ 661599 w 1003876"/>
                    <a:gd name="connsiteY64" fmla="*/ 1101273 h 1516072"/>
                    <a:gd name="connsiteX65" fmla="*/ 671124 w 1003876"/>
                    <a:gd name="connsiteY65" fmla="*/ 1089843 h 1516072"/>
                    <a:gd name="connsiteX66" fmla="*/ 724464 w 1003876"/>
                    <a:gd name="connsiteY66" fmla="*/ 1082223 h 1516072"/>
                    <a:gd name="connsiteX67" fmla="*/ 842574 w 1003876"/>
                    <a:gd name="connsiteY67" fmla="*/ 1084128 h 1516072"/>
                    <a:gd name="connsiteX68" fmla="*/ 871149 w 1003876"/>
                    <a:gd name="connsiteY68" fmla="*/ 1086033 h 1516072"/>
                    <a:gd name="connsiteX69" fmla="*/ 899724 w 1003876"/>
                    <a:gd name="connsiteY69" fmla="*/ 1091748 h 1516072"/>
                    <a:gd name="connsiteX70" fmla="*/ 922584 w 1003876"/>
                    <a:gd name="connsiteY70" fmla="*/ 1095558 h 1516072"/>
                    <a:gd name="connsiteX71" fmla="*/ 985294 w 1003876"/>
                    <a:gd name="connsiteY71" fmla="*/ 1104311 h 1516072"/>
                    <a:gd name="connsiteX72" fmla="*/ 1003378 w 1003876"/>
                    <a:gd name="connsiteY72" fmla="*/ 1065958 h 1516072"/>
                    <a:gd name="connsiteX73" fmla="*/ 970209 w 1003876"/>
                    <a:gd name="connsiteY73" fmla="*/ 1044123 h 1516072"/>
                    <a:gd name="connsiteX74" fmla="*/ 918620 w 1003876"/>
                    <a:gd name="connsiteY74" fmla="*/ 1034598 h 1516072"/>
                    <a:gd name="connsiteX75" fmla="*/ 825429 w 1003876"/>
                    <a:gd name="connsiteY75" fmla="*/ 1034598 h 1516072"/>
                    <a:gd name="connsiteX76" fmla="*/ 730179 w 1003876"/>
                    <a:gd name="connsiteY76" fmla="*/ 1038408 h 1516072"/>
                    <a:gd name="connsiteX77" fmla="*/ 669219 w 1003876"/>
                    <a:gd name="connsiteY77" fmla="*/ 1046028 h 1516072"/>
                    <a:gd name="connsiteX78" fmla="*/ 646360 w 1003876"/>
                    <a:gd name="connsiteY78" fmla="*/ 1049838 h 1516072"/>
                    <a:gd name="connsiteX79" fmla="*/ 640078 w 1003876"/>
                    <a:gd name="connsiteY79" fmla="*/ 1026051 h 1516072"/>
                    <a:gd name="connsiteX80" fmla="*/ 673029 w 1003876"/>
                    <a:gd name="connsiteY80" fmla="*/ 992688 h 1516072"/>
                    <a:gd name="connsiteX81" fmla="*/ 674934 w 1003876"/>
                    <a:gd name="connsiteY81" fmla="*/ 986973 h 1516072"/>
                    <a:gd name="connsiteX82" fmla="*/ 680649 w 1003876"/>
                    <a:gd name="connsiteY82" fmla="*/ 985068 h 1516072"/>
                    <a:gd name="connsiteX83" fmla="*/ 686364 w 1003876"/>
                    <a:gd name="connsiteY83" fmla="*/ 981258 h 1516072"/>
                    <a:gd name="connsiteX84" fmla="*/ 695889 w 1003876"/>
                    <a:gd name="connsiteY84" fmla="*/ 971733 h 1516072"/>
                    <a:gd name="connsiteX85" fmla="*/ 705414 w 1003876"/>
                    <a:gd name="connsiteY85" fmla="*/ 960303 h 1516072"/>
                    <a:gd name="connsiteX86" fmla="*/ 716844 w 1003876"/>
                    <a:gd name="connsiteY86" fmla="*/ 952683 h 1516072"/>
                    <a:gd name="connsiteX87" fmla="*/ 732084 w 1003876"/>
                    <a:gd name="connsiteY87" fmla="*/ 939348 h 1516072"/>
                    <a:gd name="connsiteX88" fmla="*/ 741609 w 1003876"/>
                    <a:gd name="connsiteY88" fmla="*/ 927918 h 1516072"/>
                    <a:gd name="connsiteX89" fmla="*/ 753039 w 1003876"/>
                    <a:gd name="connsiteY89" fmla="*/ 918393 h 1516072"/>
                    <a:gd name="connsiteX90" fmla="*/ 758754 w 1003876"/>
                    <a:gd name="connsiteY90" fmla="*/ 906963 h 1516072"/>
                    <a:gd name="connsiteX91" fmla="*/ 760659 w 1003876"/>
                    <a:gd name="connsiteY91" fmla="*/ 901248 h 1516072"/>
                    <a:gd name="connsiteX92" fmla="*/ 766374 w 1003876"/>
                    <a:gd name="connsiteY92" fmla="*/ 889818 h 1516072"/>
                    <a:gd name="connsiteX93" fmla="*/ 764469 w 1003876"/>
                    <a:gd name="connsiteY93" fmla="*/ 874578 h 1516072"/>
                    <a:gd name="connsiteX94" fmla="*/ 758754 w 1003876"/>
                    <a:gd name="connsiteY94" fmla="*/ 872673 h 1516072"/>
                    <a:gd name="connsiteX95" fmla="*/ 737799 w 1003876"/>
                    <a:gd name="connsiteY95" fmla="*/ 874578 h 1516072"/>
                    <a:gd name="connsiteX96" fmla="*/ 732084 w 1003876"/>
                    <a:gd name="connsiteY96" fmla="*/ 878388 h 1516072"/>
                    <a:gd name="connsiteX97" fmla="*/ 699699 w 1003876"/>
                    <a:gd name="connsiteY97" fmla="*/ 899343 h 1516072"/>
                    <a:gd name="connsiteX98" fmla="*/ 595181 w 1003876"/>
                    <a:gd name="connsiteY98" fmla="*/ 957831 h 1516072"/>
                    <a:gd name="connsiteX99" fmla="*/ 507294 w 1003876"/>
                    <a:gd name="connsiteY99" fmla="*/ 847908 h 1516072"/>
                    <a:gd name="connsiteX100" fmla="*/ 503484 w 1003876"/>
                    <a:gd name="connsiteY100" fmla="*/ 358323 h 1516072"/>
                    <a:gd name="connsiteX101" fmla="*/ 499674 w 1003876"/>
                    <a:gd name="connsiteY101" fmla="*/ 66858 h 1516072"/>
                    <a:gd name="connsiteX102" fmla="*/ 490149 w 1003876"/>
                    <a:gd name="connsiteY102" fmla="*/ 40188 h 1516072"/>
                    <a:gd name="connsiteX103" fmla="*/ 488244 w 1003876"/>
                    <a:gd name="connsiteY103" fmla="*/ 34473 h 1516072"/>
                    <a:gd name="connsiteX104" fmla="*/ 484434 w 1003876"/>
                    <a:gd name="connsiteY104" fmla="*/ 28758 h 1516072"/>
                    <a:gd name="connsiteX105" fmla="*/ 478719 w 1003876"/>
                    <a:gd name="connsiteY105" fmla="*/ 17328 h 1516072"/>
                    <a:gd name="connsiteX106" fmla="*/ 473004 w 1003876"/>
                    <a:gd name="connsiteY106" fmla="*/ 13518 h 1516072"/>
                    <a:gd name="connsiteX107" fmla="*/ 469194 w 1003876"/>
                    <a:gd name="connsiteY107" fmla="*/ 7803 h 1516072"/>
                    <a:gd name="connsiteX108" fmla="*/ 429189 w 1003876"/>
                    <a:gd name="connsiteY108" fmla="*/ 11613 h 1516072"/>
                    <a:gd name="connsiteX109" fmla="*/ 425379 w 1003876"/>
                    <a:gd name="connsiteY109" fmla="*/ 78288 h 1516072"/>
                    <a:gd name="connsiteX110" fmla="*/ 425379 w 1003876"/>
                    <a:gd name="connsiteY110" fmla="*/ 84003 h 1516072"/>
                    <a:gd name="connsiteX111" fmla="*/ 436603 w 1003876"/>
                    <a:gd name="connsiteY111" fmla="*/ 225952 h 1516072"/>
                    <a:gd name="connsiteX112" fmla="*/ 440619 w 1003876"/>
                    <a:gd name="connsiteY112" fmla="*/ 421188 h 1516072"/>
                    <a:gd name="connsiteX113" fmla="*/ 440002 w 1003876"/>
                    <a:gd name="connsiteY113" fmla="*/ 789160 h 1516072"/>
                    <a:gd name="connsiteX114" fmla="*/ 430322 w 1003876"/>
                    <a:gd name="connsiteY114"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2514 w 1003876"/>
                    <a:gd name="connsiteY29" fmla="*/ 1286058 h 1516072"/>
                    <a:gd name="connsiteX30" fmla="*/ 358704 w 1003876"/>
                    <a:gd name="connsiteY30" fmla="*/ 1291773 h 1516072"/>
                    <a:gd name="connsiteX31" fmla="*/ 330129 w 1003876"/>
                    <a:gd name="connsiteY31" fmla="*/ 1381308 h 1516072"/>
                    <a:gd name="connsiteX32" fmla="*/ 328224 w 1003876"/>
                    <a:gd name="connsiteY32" fmla="*/ 1420386 h 1516072"/>
                    <a:gd name="connsiteX33" fmla="*/ 332034 w 1003876"/>
                    <a:gd name="connsiteY33" fmla="*/ 1463223 h 1516072"/>
                    <a:gd name="connsiteX34" fmla="*/ 364419 w 1003876"/>
                    <a:gd name="connsiteY34" fmla="*/ 1512753 h 1516072"/>
                    <a:gd name="connsiteX35" fmla="*/ 387279 w 1003876"/>
                    <a:gd name="connsiteY35" fmla="*/ 1514658 h 1516072"/>
                    <a:gd name="connsiteX36" fmla="*/ 396804 w 1003876"/>
                    <a:gd name="connsiteY36" fmla="*/ 1491798 h 1516072"/>
                    <a:gd name="connsiteX37" fmla="*/ 403085 w 1003876"/>
                    <a:gd name="connsiteY37" fmla="*/ 1451433 h 1516072"/>
                    <a:gd name="connsiteX38" fmla="*/ 409367 w 1003876"/>
                    <a:gd name="connsiteY38" fmla="*/ 1389340 h 1516072"/>
                    <a:gd name="connsiteX39" fmla="*/ 424041 w 1003876"/>
                    <a:gd name="connsiteY39" fmla="*/ 1329152 h 1516072"/>
                    <a:gd name="connsiteX40" fmla="*/ 467289 w 1003876"/>
                    <a:gd name="connsiteY40" fmla="*/ 1265103 h 1516072"/>
                    <a:gd name="connsiteX41" fmla="*/ 528455 w 1003876"/>
                    <a:gd name="connsiteY41" fmla="*/ 1230091 h 1516072"/>
                    <a:gd name="connsiteX42" fmla="*/ 601154 w 1003876"/>
                    <a:gd name="connsiteY42" fmla="*/ 1221700 h 1516072"/>
                    <a:gd name="connsiteX43" fmla="*/ 720654 w 1003876"/>
                    <a:gd name="connsiteY43" fmla="*/ 1316538 h 1516072"/>
                    <a:gd name="connsiteX44" fmla="*/ 733989 w 1003876"/>
                    <a:gd name="connsiteY44" fmla="*/ 1326063 h 1516072"/>
                    <a:gd name="connsiteX45" fmla="*/ 743514 w 1003876"/>
                    <a:gd name="connsiteY45" fmla="*/ 1327968 h 1516072"/>
                    <a:gd name="connsiteX46" fmla="*/ 749229 w 1003876"/>
                    <a:gd name="connsiteY46" fmla="*/ 1329873 h 1516072"/>
                    <a:gd name="connsiteX47" fmla="*/ 762564 w 1003876"/>
                    <a:gd name="connsiteY47" fmla="*/ 1335588 h 1516072"/>
                    <a:gd name="connsiteX48" fmla="*/ 777804 w 1003876"/>
                    <a:gd name="connsiteY48" fmla="*/ 1333683 h 1516072"/>
                    <a:gd name="connsiteX49" fmla="*/ 789234 w 1003876"/>
                    <a:gd name="connsiteY49" fmla="*/ 1327968 h 1516072"/>
                    <a:gd name="connsiteX50" fmla="*/ 794949 w 1003876"/>
                    <a:gd name="connsiteY50" fmla="*/ 1326063 h 1516072"/>
                    <a:gd name="connsiteX51" fmla="*/ 802569 w 1003876"/>
                    <a:gd name="connsiteY51" fmla="*/ 1308918 h 1516072"/>
                    <a:gd name="connsiteX52" fmla="*/ 800664 w 1003876"/>
                    <a:gd name="connsiteY52" fmla="*/ 1284153 h 1516072"/>
                    <a:gd name="connsiteX53" fmla="*/ 798759 w 1003876"/>
                    <a:gd name="connsiteY53" fmla="*/ 1278438 h 1516072"/>
                    <a:gd name="connsiteX54" fmla="*/ 796854 w 1003876"/>
                    <a:gd name="connsiteY54" fmla="*/ 1270818 h 1516072"/>
                    <a:gd name="connsiteX55" fmla="*/ 783519 w 1003876"/>
                    <a:gd name="connsiteY55" fmla="*/ 1253673 h 1516072"/>
                    <a:gd name="connsiteX56" fmla="*/ 773994 w 1003876"/>
                    <a:gd name="connsiteY56" fmla="*/ 1247958 h 1516072"/>
                    <a:gd name="connsiteX57" fmla="*/ 648264 w 1003876"/>
                    <a:gd name="connsiteY57" fmla="*/ 1156518 h 1516072"/>
                    <a:gd name="connsiteX58" fmla="*/ 644454 w 1003876"/>
                    <a:gd name="connsiteY58" fmla="*/ 1139373 h 1516072"/>
                    <a:gd name="connsiteX59" fmla="*/ 646359 w 1003876"/>
                    <a:gd name="connsiteY59" fmla="*/ 1131753 h 1516072"/>
                    <a:gd name="connsiteX60" fmla="*/ 650169 w 1003876"/>
                    <a:gd name="connsiteY60" fmla="*/ 1114608 h 1516072"/>
                    <a:gd name="connsiteX61" fmla="*/ 653979 w 1003876"/>
                    <a:gd name="connsiteY61" fmla="*/ 1108893 h 1516072"/>
                    <a:gd name="connsiteX62" fmla="*/ 655884 w 1003876"/>
                    <a:gd name="connsiteY62" fmla="*/ 1103178 h 1516072"/>
                    <a:gd name="connsiteX63" fmla="*/ 661599 w 1003876"/>
                    <a:gd name="connsiteY63" fmla="*/ 1101273 h 1516072"/>
                    <a:gd name="connsiteX64" fmla="*/ 671124 w 1003876"/>
                    <a:gd name="connsiteY64" fmla="*/ 1089843 h 1516072"/>
                    <a:gd name="connsiteX65" fmla="*/ 724464 w 1003876"/>
                    <a:gd name="connsiteY65" fmla="*/ 1082223 h 1516072"/>
                    <a:gd name="connsiteX66" fmla="*/ 842574 w 1003876"/>
                    <a:gd name="connsiteY66" fmla="*/ 1084128 h 1516072"/>
                    <a:gd name="connsiteX67" fmla="*/ 871149 w 1003876"/>
                    <a:gd name="connsiteY67" fmla="*/ 1086033 h 1516072"/>
                    <a:gd name="connsiteX68" fmla="*/ 899724 w 1003876"/>
                    <a:gd name="connsiteY68" fmla="*/ 1091748 h 1516072"/>
                    <a:gd name="connsiteX69" fmla="*/ 922584 w 1003876"/>
                    <a:gd name="connsiteY69" fmla="*/ 1095558 h 1516072"/>
                    <a:gd name="connsiteX70" fmla="*/ 985294 w 1003876"/>
                    <a:gd name="connsiteY70" fmla="*/ 1104311 h 1516072"/>
                    <a:gd name="connsiteX71" fmla="*/ 1003378 w 1003876"/>
                    <a:gd name="connsiteY71" fmla="*/ 1065958 h 1516072"/>
                    <a:gd name="connsiteX72" fmla="*/ 970209 w 1003876"/>
                    <a:gd name="connsiteY72" fmla="*/ 1044123 h 1516072"/>
                    <a:gd name="connsiteX73" fmla="*/ 918620 w 1003876"/>
                    <a:gd name="connsiteY73" fmla="*/ 1034598 h 1516072"/>
                    <a:gd name="connsiteX74" fmla="*/ 825429 w 1003876"/>
                    <a:gd name="connsiteY74" fmla="*/ 1034598 h 1516072"/>
                    <a:gd name="connsiteX75" fmla="*/ 730179 w 1003876"/>
                    <a:gd name="connsiteY75" fmla="*/ 1038408 h 1516072"/>
                    <a:gd name="connsiteX76" fmla="*/ 669219 w 1003876"/>
                    <a:gd name="connsiteY76" fmla="*/ 1046028 h 1516072"/>
                    <a:gd name="connsiteX77" fmla="*/ 646360 w 1003876"/>
                    <a:gd name="connsiteY77" fmla="*/ 1049838 h 1516072"/>
                    <a:gd name="connsiteX78" fmla="*/ 640078 w 1003876"/>
                    <a:gd name="connsiteY78" fmla="*/ 1026051 h 1516072"/>
                    <a:gd name="connsiteX79" fmla="*/ 673029 w 1003876"/>
                    <a:gd name="connsiteY79" fmla="*/ 992688 h 1516072"/>
                    <a:gd name="connsiteX80" fmla="*/ 674934 w 1003876"/>
                    <a:gd name="connsiteY80" fmla="*/ 986973 h 1516072"/>
                    <a:gd name="connsiteX81" fmla="*/ 680649 w 1003876"/>
                    <a:gd name="connsiteY81" fmla="*/ 985068 h 1516072"/>
                    <a:gd name="connsiteX82" fmla="*/ 686364 w 1003876"/>
                    <a:gd name="connsiteY82" fmla="*/ 981258 h 1516072"/>
                    <a:gd name="connsiteX83" fmla="*/ 695889 w 1003876"/>
                    <a:gd name="connsiteY83" fmla="*/ 971733 h 1516072"/>
                    <a:gd name="connsiteX84" fmla="*/ 705414 w 1003876"/>
                    <a:gd name="connsiteY84" fmla="*/ 960303 h 1516072"/>
                    <a:gd name="connsiteX85" fmla="*/ 716844 w 1003876"/>
                    <a:gd name="connsiteY85" fmla="*/ 952683 h 1516072"/>
                    <a:gd name="connsiteX86" fmla="*/ 732084 w 1003876"/>
                    <a:gd name="connsiteY86" fmla="*/ 939348 h 1516072"/>
                    <a:gd name="connsiteX87" fmla="*/ 741609 w 1003876"/>
                    <a:gd name="connsiteY87" fmla="*/ 927918 h 1516072"/>
                    <a:gd name="connsiteX88" fmla="*/ 753039 w 1003876"/>
                    <a:gd name="connsiteY88" fmla="*/ 918393 h 1516072"/>
                    <a:gd name="connsiteX89" fmla="*/ 758754 w 1003876"/>
                    <a:gd name="connsiteY89" fmla="*/ 906963 h 1516072"/>
                    <a:gd name="connsiteX90" fmla="*/ 760659 w 1003876"/>
                    <a:gd name="connsiteY90" fmla="*/ 901248 h 1516072"/>
                    <a:gd name="connsiteX91" fmla="*/ 766374 w 1003876"/>
                    <a:gd name="connsiteY91" fmla="*/ 889818 h 1516072"/>
                    <a:gd name="connsiteX92" fmla="*/ 764469 w 1003876"/>
                    <a:gd name="connsiteY92" fmla="*/ 874578 h 1516072"/>
                    <a:gd name="connsiteX93" fmla="*/ 758754 w 1003876"/>
                    <a:gd name="connsiteY93" fmla="*/ 872673 h 1516072"/>
                    <a:gd name="connsiteX94" fmla="*/ 737799 w 1003876"/>
                    <a:gd name="connsiteY94" fmla="*/ 874578 h 1516072"/>
                    <a:gd name="connsiteX95" fmla="*/ 732084 w 1003876"/>
                    <a:gd name="connsiteY95" fmla="*/ 878388 h 1516072"/>
                    <a:gd name="connsiteX96" fmla="*/ 699699 w 1003876"/>
                    <a:gd name="connsiteY96" fmla="*/ 899343 h 1516072"/>
                    <a:gd name="connsiteX97" fmla="*/ 595181 w 1003876"/>
                    <a:gd name="connsiteY97" fmla="*/ 957831 h 1516072"/>
                    <a:gd name="connsiteX98" fmla="*/ 507294 w 1003876"/>
                    <a:gd name="connsiteY98" fmla="*/ 847908 h 1516072"/>
                    <a:gd name="connsiteX99" fmla="*/ 503484 w 1003876"/>
                    <a:gd name="connsiteY99" fmla="*/ 358323 h 1516072"/>
                    <a:gd name="connsiteX100" fmla="*/ 499674 w 1003876"/>
                    <a:gd name="connsiteY100" fmla="*/ 66858 h 1516072"/>
                    <a:gd name="connsiteX101" fmla="*/ 490149 w 1003876"/>
                    <a:gd name="connsiteY101" fmla="*/ 40188 h 1516072"/>
                    <a:gd name="connsiteX102" fmla="*/ 488244 w 1003876"/>
                    <a:gd name="connsiteY102" fmla="*/ 34473 h 1516072"/>
                    <a:gd name="connsiteX103" fmla="*/ 484434 w 1003876"/>
                    <a:gd name="connsiteY103" fmla="*/ 28758 h 1516072"/>
                    <a:gd name="connsiteX104" fmla="*/ 478719 w 1003876"/>
                    <a:gd name="connsiteY104" fmla="*/ 17328 h 1516072"/>
                    <a:gd name="connsiteX105" fmla="*/ 473004 w 1003876"/>
                    <a:gd name="connsiteY105" fmla="*/ 13518 h 1516072"/>
                    <a:gd name="connsiteX106" fmla="*/ 469194 w 1003876"/>
                    <a:gd name="connsiteY106" fmla="*/ 7803 h 1516072"/>
                    <a:gd name="connsiteX107" fmla="*/ 429189 w 1003876"/>
                    <a:gd name="connsiteY107" fmla="*/ 11613 h 1516072"/>
                    <a:gd name="connsiteX108" fmla="*/ 425379 w 1003876"/>
                    <a:gd name="connsiteY108" fmla="*/ 78288 h 1516072"/>
                    <a:gd name="connsiteX109" fmla="*/ 425379 w 1003876"/>
                    <a:gd name="connsiteY109" fmla="*/ 84003 h 1516072"/>
                    <a:gd name="connsiteX110" fmla="*/ 436603 w 1003876"/>
                    <a:gd name="connsiteY110" fmla="*/ 225952 h 1516072"/>
                    <a:gd name="connsiteX111" fmla="*/ 440619 w 1003876"/>
                    <a:gd name="connsiteY111" fmla="*/ 421188 h 1516072"/>
                    <a:gd name="connsiteX112" fmla="*/ 440002 w 1003876"/>
                    <a:gd name="connsiteY112" fmla="*/ 789160 h 1516072"/>
                    <a:gd name="connsiteX113" fmla="*/ 430322 w 1003876"/>
                    <a:gd name="connsiteY113"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2514 w 1003876"/>
                    <a:gd name="connsiteY29" fmla="*/ 1286058 h 1516072"/>
                    <a:gd name="connsiteX30" fmla="*/ 366119 w 1003876"/>
                    <a:gd name="connsiteY30" fmla="*/ 1264588 h 1516072"/>
                    <a:gd name="connsiteX31" fmla="*/ 330129 w 1003876"/>
                    <a:gd name="connsiteY31" fmla="*/ 1381308 h 1516072"/>
                    <a:gd name="connsiteX32" fmla="*/ 328224 w 1003876"/>
                    <a:gd name="connsiteY32" fmla="*/ 1420386 h 1516072"/>
                    <a:gd name="connsiteX33" fmla="*/ 332034 w 1003876"/>
                    <a:gd name="connsiteY33" fmla="*/ 1463223 h 1516072"/>
                    <a:gd name="connsiteX34" fmla="*/ 364419 w 1003876"/>
                    <a:gd name="connsiteY34" fmla="*/ 1512753 h 1516072"/>
                    <a:gd name="connsiteX35" fmla="*/ 387279 w 1003876"/>
                    <a:gd name="connsiteY35" fmla="*/ 1514658 h 1516072"/>
                    <a:gd name="connsiteX36" fmla="*/ 396804 w 1003876"/>
                    <a:gd name="connsiteY36" fmla="*/ 1491798 h 1516072"/>
                    <a:gd name="connsiteX37" fmla="*/ 403085 w 1003876"/>
                    <a:gd name="connsiteY37" fmla="*/ 1451433 h 1516072"/>
                    <a:gd name="connsiteX38" fmla="*/ 409367 w 1003876"/>
                    <a:gd name="connsiteY38" fmla="*/ 1389340 h 1516072"/>
                    <a:gd name="connsiteX39" fmla="*/ 424041 w 1003876"/>
                    <a:gd name="connsiteY39" fmla="*/ 1329152 h 1516072"/>
                    <a:gd name="connsiteX40" fmla="*/ 467289 w 1003876"/>
                    <a:gd name="connsiteY40" fmla="*/ 1265103 h 1516072"/>
                    <a:gd name="connsiteX41" fmla="*/ 528455 w 1003876"/>
                    <a:gd name="connsiteY41" fmla="*/ 1230091 h 1516072"/>
                    <a:gd name="connsiteX42" fmla="*/ 601154 w 1003876"/>
                    <a:gd name="connsiteY42" fmla="*/ 1221700 h 1516072"/>
                    <a:gd name="connsiteX43" fmla="*/ 720654 w 1003876"/>
                    <a:gd name="connsiteY43" fmla="*/ 1316538 h 1516072"/>
                    <a:gd name="connsiteX44" fmla="*/ 733989 w 1003876"/>
                    <a:gd name="connsiteY44" fmla="*/ 1326063 h 1516072"/>
                    <a:gd name="connsiteX45" fmla="*/ 743514 w 1003876"/>
                    <a:gd name="connsiteY45" fmla="*/ 1327968 h 1516072"/>
                    <a:gd name="connsiteX46" fmla="*/ 749229 w 1003876"/>
                    <a:gd name="connsiteY46" fmla="*/ 1329873 h 1516072"/>
                    <a:gd name="connsiteX47" fmla="*/ 762564 w 1003876"/>
                    <a:gd name="connsiteY47" fmla="*/ 1335588 h 1516072"/>
                    <a:gd name="connsiteX48" fmla="*/ 777804 w 1003876"/>
                    <a:gd name="connsiteY48" fmla="*/ 1333683 h 1516072"/>
                    <a:gd name="connsiteX49" fmla="*/ 789234 w 1003876"/>
                    <a:gd name="connsiteY49" fmla="*/ 1327968 h 1516072"/>
                    <a:gd name="connsiteX50" fmla="*/ 794949 w 1003876"/>
                    <a:gd name="connsiteY50" fmla="*/ 1326063 h 1516072"/>
                    <a:gd name="connsiteX51" fmla="*/ 802569 w 1003876"/>
                    <a:gd name="connsiteY51" fmla="*/ 1308918 h 1516072"/>
                    <a:gd name="connsiteX52" fmla="*/ 800664 w 1003876"/>
                    <a:gd name="connsiteY52" fmla="*/ 1284153 h 1516072"/>
                    <a:gd name="connsiteX53" fmla="*/ 798759 w 1003876"/>
                    <a:gd name="connsiteY53" fmla="*/ 1278438 h 1516072"/>
                    <a:gd name="connsiteX54" fmla="*/ 796854 w 1003876"/>
                    <a:gd name="connsiteY54" fmla="*/ 1270818 h 1516072"/>
                    <a:gd name="connsiteX55" fmla="*/ 783519 w 1003876"/>
                    <a:gd name="connsiteY55" fmla="*/ 1253673 h 1516072"/>
                    <a:gd name="connsiteX56" fmla="*/ 773994 w 1003876"/>
                    <a:gd name="connsiteY56" fmla="*/ 1247958 h 1516072"/>
                    <a:gd name="connsiteX57" fmla="*/ 648264 w 1003876"/>
                    <a:gd name="connsiteY57" fmla="*/ 1156518 h 1516072"/>
                    <a:gd name="connsiteX58" fmla="*/ 644454 w 1003876"/>
                    <a:gd name="connsiteY58" fmla="*/ 1139373 h 1516072"/>
                    <a:gd name="connsiteX59" fmla="*/ 646359 w 1003876"/>
                    <a:gd name="connsiteY59" fmla="*/ 1131753 h 1516072"/>
                    <a:gd name="connsiteX60" fmla="*/ 650169 w 1003876"/>
                    <a:gd name="connsiteY60" fmla="*/ 1114608 h 1516072"/>
                    <a:gd name="connsiteX61" fmla="*/ 653979 w 1003876"/>
                    <a:gd name="connsiteY61" fmla="*/ 1108893 h 1516072"/>
                    <a:gd name="connsiteX62" fmla="*/ 655884 w 1003876"/>
                    <a:gd name="connsiteY62" fmla="*/ 1103178 h 1516072"/>
                    <a:gd name="connsiteX63" fmla="*/ 661599 w 1003876"/>
                    <a:gd name="connsiteY63" fmla="*/ 1101273 h 1516072"/>
                    <a:gd name="connsiteX64" fmla="*/ 671124 w 1003876"/>
                    <a:gd name="connsiteY64" fmla="*/ 1089843 h 1516072"/>
                    <a:gd name="connsiteX65" fmla="*/ 724464 w 1003876"/>
                    <a:gd name="connsiteY65" fmla="*/ 1082223 h 1516072"/>
                    <a:gd name="connsiteX66" fmla="*/ 842574 w 1003876"/>
                    <a:gd name="connsiteY66" fmla="*/ 1084128 h 1516072"/>
                    <a:gd name="connsiteX67" fmla="*/ 871149 w 1003876"/>
                    <a:gd name="connsiteY67" fmla="*/ 1086033 h 1516072"/>
                    <a:gd name="connsiteX68" fmla="*/ 899724 w 1003876"/>
                    <a:gd name="connsiteY68" fmla="*/ 1091748 h 1516072"/>
                    <a:gd name="connsiteX69" fmla="*/ 922584 w 1003876"/>
                    <a:gd name="connsiteY69" fmla="*/ 1095558 h 1516072"/>
                    <a:gd name="connsiteX70" fmla="*/ 985294 w 1003876"/>
                    <a:gd name="connsiteY70" fmla="*/ 1104311 h 1516072"/>
                    <a:gd name="connsiteX71" fmla="*/ 1003378 w 1003876"/>
                    <a:gd name="connsiteY71" fmla="*/ 1065958 h 1516072"/>
                    <a:gd name="connsiteX72" fmla="*/ 970209 w 1003876"/>
                    <a:gd name="connsiteY72" fmla="*/ 1044123 h 1516072"/>
                    <a:gd name="connsiteX73" fmla="*/ 918620 w 1003876"/>
                    <a:gd name="connsiteY73" fmla="*/ 1034598 h 1516072"/>
                    <a:gd name="connsiteX74" fmla="*/ 825429 w 1003876"/>
                    <a:gd name="connsiteY74" fmla="*/ 1034598 h 1516072"/>
                    <a:gd name="connsiteX75" fmla="*/ 730179 w 1003876"/>
                    <a:gd name="connsiteY75" fmla="*/ 1038408 h 1516072"/>
                    <a:gd name="connsiteX76" fmla="*/ 669219 w 1003876"/>
                    <a:gd name="connsiteY76" fmla="*/ 1046028 h 1516072"/>
                    <a:gd name="connsiteX77" fmla="*/ 646360 w 1003876"/>
                    <a:gd name="connsiteY77" fmla="*/ 1049838 h 1516072"/>
                    <a:gd name="connsiteX78" fmla="*/ 640078 w 1003876"/>
                    <a:gd name="connsiteY78" fmla="*/ 1026051 h 1516072"/>
                    <a:gd name="connsiteX79" fmla="*/ 673029 w 1003876"/>
                    <a:gd name="connsiteY79" fmla="*/ 992688 h 1516072"/>
                    <a:gd name="connsiteX80" fmla="*/ 674934 w 1003876"/>
                    <a:gd name="connsiteY80" fmla="*/ 986973 h 1516072"/>
                    <a:gd name="connsiteX81" fmla="*/ 680649 w 1003876"/>
                    <a:gd name="connsiteY81" fmla="*/ 985068 h 1516072"/>
                    <a:gd name="connsiteX82" fmla="*/ 686364 w 1003876"/>
                    <a:gd name="connsiteY82" fmla="*/ 981258 h 1516072"/>
                    <a:gd name="connsiteX83" fmla="*/ 695889 w 1003876"/>
                    <a:gd name="connsiteY83" fmla="*/ 971733 h 1516072"/>
                    <a:gd name="connsiteX84" fmla="*/ 705414 w 1003876"/>
                    <a:gd name="connsiteY84" fmla="*/ 960303 h 1516072"/>
                    <a:gd name="connsiteX85" fmla="*/ 716844 w 1003876"/>
                    <a:gd name="connsiteY85" fmla="*/ 952683 h 1516072"/>
                    <a:gd name="connsiteX86" fmla="*/ 732084 w 1003876"/>
                    <a:gd name="connsiteY86" fmla="*/ 939348 h 1516072"/>
                    <a:gd name="connsiteX87" fmla="*/ 741609 w 1003876"/>
                    <a:gd name="connsiteY87" fmla="*/ 927918 h 1516072"/>
                    <a:gd name="connsiteX88" fmla="*/ 753039 w 1003876"/>
                    <a:gd name="connsiteY88" fmla="*/ 918393 h 1516072"/>
                    <a:gd name="connsiteX89" fmla="*/ 758754 w 1003876"/>
                    <a:gd name="connsiteY89" fmla="*/ 906963 h 1516072"/>
                    <a:gd name="connsiteX90" fmla="*/ 760659 w 1003876"/>
                    <a:gd name="connsiteY90" fmla="*/ 901248 h 1516072"/>
                    <a:gd name="connsiteX91" fmla="*/ 766374 w 1003876"/>
                    <a:gd name="connsiteY91" fmla="*/ 889818 h 1516072"/>
                    <a:gd name="connsiteX92" fmla="*/ 764469 w 1003876"/>
                    <a:gd name="connsiteY92" fmla="*/ 874578 h 1516072"/>
                    <a:gd name="connsiteX93" fmla="*/ 758754 w 1003876"/>
                    <a:gd name="connsiteY93" fmla="*/ 872673 h 1516072"/>
                    <a:gd name="connsiteX94" fmla="*/ 737799 w 1003876"/>
                    <a:gd name="connsiteY94" fmla="*/ 874578 h 1516072"/>
                    <a:gd name="connsiteX95" fmla="*/ 732084 w 1003876"/>
                    <a:gd name="connsiteY95" fmla="*/ 878388 h 1516072"/>
                    <a:gd name="connsiteX96" fmla="*/ 699699 w 1003876"/>
                    <a:gd name="connsiteY96" fmla="*/ 899343 h 1516072"/>
                    <a:gd name="connsiteX97" fmla="*/ 595181 w 1003876"/>
                    <a:gd name="connsiteY97" fmla="*/ 957831 h 1516072"/>
                    <a:gd name="connsiteX98" fmla="*/ 507294 w 1003876"/>
                    <a:gd name="connsiteY98" fmla="*/ 847908 h 1516072"/>
                    <a:gd name="connsiteX99" fmla="*/ 503484 w 1003876"/>
                    <a:gd name="connsiteY99" fmla="*/ 358323 h 1516072"/>
                    <a:gd name="connsiteX100" fmla="*/ 499674 w 1003876"/>
                    <a:gd name="connsiteY100" fmla="*/ 66858 h 1516072"/>
                    <a:gd name="connsiteX101" fmla="*/ 490149 w 1003876"/>
                    <a:gd name="connsiteY101" fmla="*/ 40188 h 1516072"/>
                    <a:gd name="connsiteX102" fmla="*/ 488244 w 1003876"/>
                    <a:gd name="connsiteY102" fmla="*/ 34473 h 1516072"/>
                    <a:gd name="connsiteX103" fmla="*/ 484434 w 1003876"/>
                    <a:gd name="connsiteY103" fmla="*/ 28758 h 1516072"/>
                    <a:gd name="connsiteX104" fmla="*/ 478719 w 1003876"/>
                    <a:gd name="connsiteY104" fmla="*/ 17328 h 1516072"/>
                    <a:gd name="connsiteX105" fmla="*/ 473004 w 1003876"/>
                    <a:gd name="connsiteY105" fmla="*/ 13518 h 1516072"/>
                    <a:gd name="connsiteX106" fmla="*/ 469194 w 1003876"/>
                    <a:gd name="connsiteY106" fmla="*/ 7803 h 1516072"/>
                    <a:gd name="connsiteX107" fmla="*/ 429189 w 1003876"/>
                    <a:gd name="connsiteY107" fmla="*/ 11613 h 1516072"/>
                    <a:gd name="connsiteX108" fmla="*/ 425379 w 1003876"/>
                    <a:gd name="connsiteY108" fmla="*/ 78288 h 1516072"/>
                    <a:gd name="connsiteX109" fmla="*/ 425379 w 1003876"/>
                    <a:gd name="connsiteY109" fmla="*/ 84003 h 1516072"/>
                    <a:gd name="connsiteX110" fmla="*/ 436603 w 1003876"/>
                    <a:gd name="connsiteY110" fmla="*/ 225952 h 1516072"/>
                    <a:gd name="connsiteX111" fmla="*/ 440619 w 1003876"/>
                    <a:gd name="connsiteY111" fmla="*/ 421188 h 1516072"/>
                    <a:gd name="connsiteX112" fmla="*/ 440002 w 1003876"/>
                    <a:gd name="connsiteY112" fmla="*/ 789160 h 1516072"/>
                    <a:gd name="connsiteX113" fmla="*/ 430322 w 1003876"/>
                    <a:gd name="connsiteY113"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2514 w 1003876"/>
                    <a:gd name="connsiteY29" fmla="*/ 1286058 h 1516072"/>
                    <a:gd name="connsiteX30" fmla="*/ 356233 w 1003876"/>
                    <a:gd name="connsiteY30" fmla="*/ 1309073 h 1516072"/>
                    <a:gd name="connsiteX31" fmla="*/ 330129 w 1003876"/>
                    <a:gd name="connsiteY31" fmla="*/ 1381308 h 1516072"/>
                    <a:gd name="connsiteX32" fmla="*/ 328224 w 1003876"/>
                    <a:gd name="connsiteY32" fmla="*/ 1420386 h 1516072"/>
                    <a:gd name="connsiteX33" fmla="*/ 332034 w 1003876"/>
                    <a:gd name="connsiteY33" fmla="*/ 1463223 h 1516072"/>
                    <a:gd name="connsiteX34" fmla="*/ 364419 w 1003876"/>
                    <a:gd name="connsiteY34" fmla="*/ 1512753 h 1516072"/>
                    <a:gd name="connsiteX35" fmla="*/ 387279 w 1003876"/>
                    <a:gd name="connsiteY35" fmla="*/ 1514658 h 1516072"/>
                    <a:gd name="connsiteX36" fmla="*/ 396804 w 1003876"/>
                    <a:gd name="connsiteY36" fmla="*/ 1491798 h 1516072"/>
                    <a:gd name="connsiteX37" fmla="*/ 403085 w 1003876"/>
                    <a:gd name="connsiteY37" fmla="*/ 1451433 h 1516072"/>
                    <a:gd name="connsiteX38" fmla="*/ 409367 w 1003876"/>
                    <a:gd name="connsiteY38" fmla="*/ 1389340 h 1516072"/>
                    <a:gd name="connsiteX39" fmla="*/ 424041 w 1003876"/>
                    <a:gd name="connsiteY39" fmla="*/ 1329152 h 1516072"/>
                    <a:gd name="connsiteX40" fmla="*/ 467289 w 1003876"/>
                    <a:gd name="connsiteY40" fmla="*/ 1265103 h 1516072"/>
                    <a:gd name="connsiteX41" fmla="*/ 528455 w 1003876"/>
                    <a:gd name="connsiteY41" fmla="*/ 1230091 h 1516072"/>
                    <a:gd name="connsiteX42" fmla="*/ 601154 w 1003876"/>
                    <a:gd name="connsiteY42" fmla="*/ 1221700 h 1516072"/>
                    <a:gd name="connsiteX43" fmla="*/ 720654 w 1003876"/>
                    <a:gd name="connsiteY43" fmla="*/ 1316538 h 1516072"/>
                    <a:gd name="connsiteX44" fmla="*/ 733989 w 1003876"/>
                    <a:gd name="connsiteY44" fmla="*/ 1326063 h 1516072"/>
                    <a:gd name="connsiteX45" fmla="*/ 743514 w 1003876"/>
                    <a:gd name="connsiteY45" fmla="*/ 1327968 h 1516072"/>
                    <a:gd name="connsiteX46" fmla="*/ 749229 w 1003876"/>
                    <a:gd name="connsiteY46" fmla="*/ 1329873 h 1516072"/>
                    <a:gd name="connsiteX47" fmla="*/ 762564 w 1003876"/>
                    <a:gd name="connsiteY47" fmla="*/ 1335588 h 1516072"/>
                    <a:gd name="connsiteX48" fmla="*/ 777804 w 1003876"/>
                    <a:gd name="connsiteY48" fmla="*/ 1333683 h 1516072"/>
                    <a:gd name="connsiteX49" fmla="*/ 789234 w 1003876"/>
                    <a:gd name="connsiteY49" fmla="*/ 1327968 h 1516072"/>
                    <a:gd name="connsiteX50" fmla="*/ 794949 w 1003876"/>
                    <a:gd name="connsiteY50" fmla="*/ 1326063 h 1516072"/>
                    <a:gd name="connsiteX51" fmla="*/ 802569 w 1003876"/>
                    <a:gd name="connsiteY51" fmla="*/ 1308918 h 1516072"/>
                    <a:gd name="connsiteX52" fmla="*/ 800664 w 1003876"/>
                    <a:gd name="connsiteY52" fmla="*/ 1284153 h 1516072"/>
                    <a:gd name="connsiteX53" fmla="*/ 798759 w 1003876"/>
                    <a:gd name="connsiteY53" fmla="*/ 1278438 h 1516072"/>
                    <a:gd name="connsiteX54" fmla="*/ 796854 w 1003876"/>
                    <a:gd name="connsiteY54" fmla="*/ 1270818 h 1516072"/>
                    <a:gd name="connsiteX55" fmla="*/ 783519 w 1003876"/>
                    <a:gd name="connsiteY55" fmla="*/ 1253673 h 1516072"/>
                    <a:gd name="connsiteX56" fmla="*/ 773994 w 1003876"/>
                    <a:gd name="connsiteY56" fmla="*/ 1247958 h 1516072"/>
                    <a:gd name="connsiteX57" fmla="*/ 648264 w 1003876"/>
                    <a:gd name="connsiteY57" fmla="*/ 1156518 h 1516072"/>
                    <a:gd name="connsiteX58" fmla="*/ 644454 w 1003876"/>
                    <a:gd name="connsiteY58" fmla="*/ 1139373 h 1516072"/>
                    <a:gd name="connsiteX59" fmla="*/ 646359 w 1003876"/>
                    <a:gd name="connsiteY59" fmla="*/ 1131753 h 1516072"/>
                    <a:gd name="connsiteX60" fmla="*/ 650169 w 1003876"/>
                    <a:gd name="connsiteY60" fmla="*/ 1114608 h 1516072"/>
                    <a:gd name="connsiteX61" fmla="*/ 653979 w 1003876"/>
                    <a:gd name="connsiteY61" fmla="*/ 1108893 h 1516072"/>
                    <a:gd name="connsiteX62" fmla="*/ 655884 w 1003876"/>
                    <a:gd name="connsiteY62" fmla="*/ 1103178 h 1516072"/>
                    <a:gd name="connsiteX63" fmla="*/ 661599 w 1003876"/>
                    <a:gd name="connsiteY63" fmla="*/ 1101273 h 1516072"/>
                    <a:gd name="connsiteX64" fmla="*/ 671124 w 1003876"/>
                    <a:gd name="connsiteY64" fmla="*/ 1089843 h 1516072"/>
                    <a:gd name="connsiteX65" fmla="*/ 724464 w 1003876"/>
                    <a:gd name="connsiteY65" fmla="*/ 1082223 h 1516072"/>
                    <a:gd name="connsiteX66" fmla="*/ 842574 w 1003876"/>
                    <a:gd name="connsiteY66" fmla="*/ 1084128 h 1516072"/>
                    <a:gd name="connsiteX67" fmla="*/ 871149 w 1003876"/>
                    <a:gd name="connsiteY67" fmla="*/ 1086033 h 1516072"/>
                    <a:gd name="connsiteX68" fmla="*/ 899724 w 1003876"/>
                    <a:gd name="connsiteY68" fmla="*/ 1091748 h 1516072"/>
                    <a:gd name="connsiteX69" fmla="*/ 922584 w 1003876"/>
                    <a:gd name="connsiteY69" fmla="*/ 1095558 h 1516072"/>
                    <a:gd name="connsiteX70" fmla="*/ 985294 w 1003876"/>
                    <a:gd name="connsiteY70" fmla="*/ 1104311 h 1516072"/>
                    <a:gd name="connsiteX71" fmla="*/ 1003378 w 1003876"/>
                    <a:gd name="connsiteY71" fmla="*/ 1065958 h 1516072"/>
                    <a:gd name="connsiteX72" fmla="*/ 970209 w 1003876"/>
                    <a:gd name="connsiteY72" fmla="*/ 1044123 h 1516072"/>
                    <a:gd name="connsiteX73" fmla="*/ 918620 w 1003876"/>
                    <a:gd name="connsiteY73" fmla="*/ 1034598 h 1516072"/>
                    <a:gd name="connsiteX74" fmla="*/ 825429 w 1003876"/>
                    <a:gd name="connsiteY74" fmla="*/ 1034598 h 1516072"/>
                    <a:gd name="connsiteX75" fmla="*/ 730179 w 1003876"/>
                    <a:gd name="connsiteY75" fmla="*/ 1038408 h 1516072"/>
                    <a:gd name="connsiteX76" fmla="*/ 669219 w 1003876"/>
                    <a:gd name="connsiteY76" fmla="*/ 1046028 h 1516072"/>
                    <a:gd name="connsiteX77" fmla="*/ 646360 w 1003876"/>
                    <a:gd name="connsiteY77" fmla="*/ 1049838 h 1516072"/>
                    <a:gd name="connsiteX78" fmla="*/ 640078 w 1003876"/>
                    <a:gd name="connsiteY78" fmla="*/ 1026051 h 1516072"/>
                    <a:gd name="connsiteX79" fmla="*/ 673029 w 1003876"/>
                    <a:gd name="connsiteY79" fmla="*/ 992688 h 1516072"/>
                    <a:gd name="connsiteX80" fmla="*/ 674934 w 1003876"/>
                    <a:gd name="connsiteY80" fmla="*/ 986973 h 1516072"/>
                    <a:gd name="connsiteX81" fmla="*/ 680649 w 1003876"/>
                    <a:gd name="connsiteY81" fmla="*/ 985068 h 1516072"/>
                    <a:gd name="connsiteX82" fmla="*/ 686364 w 1003876"/>
                    <a:gd name="connsiteY82" fmla="*/ 981258 h 1516072"/>
                    <a:gd name="connsiteX83" fmla="*/ 695889 w 1003876"/>
                    <a:gd name="connsiteY83" fmla="*/ 971733 h 1516072"/>
                    <a:gd name="connsiteX84" fmla="*/ 705414 w 1003876"/>
                    <a:gd name="connsiteY84" fmla="*/ 960303 h 1516072"/>
                    <a:gd name="connsiteX85" fmla="*/ 716844 w 1003876"/>
                    <a:gd name="connsiteY85" fmla="*/ 952683 h 1516072"/>
                    <a:gd name="connsiteX86" fmla="*/ 732084 w 1003876"/>
                    <a:gd name="connsiteY86" fmla="*/ 939348 h 1516072"/>
                    <a:gd name="connsiteX87" fmla="*/ 741609 w 1003876"/>
                    <a:gd name="connsiteY87" fmla="*/ 927918 h 1516072"/>
                    <a:gd name="connsiteX88" fmla="*/ 753039 w 1003876"/>
                    <a:gd name="connsiteY88" fmla="*/ 918393 h 1516072"/>
                    <a:gd name="connsiteX89" fmla="*/ 758754 w 1003876"/>
                    <a:gd name="connsiteY89" fmla="*/ 906963 h 1516072"/>
                    <a:gd name="connsiteX90" fmla="*/ 760659 w 1003876"/>
                    <a:gd name="connsiteY90" fmla="*/ 901248 h 1516072"/>
                    <a:gd name="connsiteX91" fmla="*/ 766374 w 1003876"/>
                    <a:gd name="connsiteY91" fmla="*/ 889818 h 1516072"/>
                    <a:gd name="connsiteX92" fmla="*/ 764469 w 1003876"/>
                    <a:gd name="connsiteY92" fmla="*/ 874578 h 1516072"/>
                    <a:gd name="connsiteX93" fmla="*/ 758754 w 1003876"/>
                    <a:gd name="connsiteY93" fmla="*/ 872673 h 1516072"/>
                    <a:gd name="connsiteX94" fmla="*/ 737799 w 1003876"/>
                    <a:gd name="connsiteY94" fmla="*/ 874578 h 1516072"/>
                    <a:gd name="connsiteX95" fmla="*/ 732084 w 1003876"/>
                    <a:gd name="connsiteY95" fmla="*/ 878388 h 1516072"/>
                    <a:gd name="connsiteX96" fmla="*/ 699699 w 1003876"/>
                    <a:gd name="connsiteY96" fmla="*/ 899343 h 1516072"/>
                    <a:gd name="connsiteX97" fmla="*/ 595181 w 1003876"/>
                    <a:gd name="connsiteY97" fmla="*/ 957831 h 1516072"/>
                    <a:gd name="connsiteX98" fmla="*/ 507294 w 1003876"/>
                    <a:gd name="connsiteY98" fmla="*/ 847908 h 1516072"/>
                    <a:gd name="connsiteX99" fmla="*/ 503484 w 1003876"/>
                    <a:gd name="connsiteY99" fmla="*/ 358323 h 1516072"/>
                    <a:gd name="connsiteX100" fmla="*/ 499674 w 1003876"/>
                    <a:gd name="connsiteY100" fmla="*/ 66858 h 1516072"/>
                    <a:gd name="connsiteX101" fmla="*/ 490149 w 1003876"/>
                    <a:gd name="connsiteY101" fmla="*/ 40188 h 1516072"/>
                    <a:gd name="connsiteX102" fmla="*/ 488244 w 1003876"/>
                    <a:gd name="connsiteY102" fmla="*/ 34473 h 1516072"/>
                    <a:gd name="connsiteX103" fmla="*/ 484434 w 1003876"/>
                    <a:gd name="connsiteY103" fmla="*/ 28758 h 1516072"/>
                    <a:gd name="connsiteX104" fmla="*/ 478719 w 1003876"/>
                    <a:gd name="connsiteY104" fmla="*/ 17328 h 1516072"/>
                    <a:gd name="connsiteX105" fmla="*/ 473004 w 1003876"/>
                    <a:gd name="connsiteY105" fmla="*/ 13518 h 1516072"/>
                    <a:gd name="connsiteX106" fmla="*/ 469194 w 1003876"/>
                    <a:gd name="connsiteY106" fmla="*/ 7803 h 1516072"/>
                    <a:gd name="connsiteX107" fmla="*/ 429189 w 1003876"/>
                    <a:gd name="connsiteY107" fmla="*/ 11613 h 1516072"/>
                    <a:gd name="connsiteX108" fmla="*/ 425379 w 1003876"/>
                    <a:gd name="connsiteY108" fmla="*/ 78288 h 1516072"/>
                    <a:gd name="connsiteX109" fmla="*/ 425379 w 1003876"/>
                    <a:gd name="connsiteY109" fmla="*/ 84003 h 1516072"/>
                    <a:gd name="connsiteX110" fmla="*/ 436603 w 1003876"/>
                    <a:gd name="connsiteY110" fmla="*/ 225952 h 1516072"/>
                    <a:gd name="connsiteX111" fmla="*/ 440619 w 1003876"/>
                    <a:gd name="connsiteY111" fmla="*/ 421188 h 1516072"/>
                    <a:gd name="connsiteX112" fmla="*/ 440002 w 1003876"/>
                    <a:gd name="connsiteY112" fmla="*/ 789160 h 1516072"/>
                    <a:gd name="connsiteX113" fmla="*/ 430322 w 1003876"/>
                    <a:gd name="connsiteY113"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2514 w 1003876"/>
                    <a:gd name="connsiteY29" fmla="*/ 1286058 h 1516072"/>
                    <a:gd name="connsiteX30" fmla="*/ 330129 w 1003876"/>
                    <a:gd name="connsiteY30" fmla="*/ 1381308 h 1516072"/>
                    <a:gd name="connsiteX31" fmla="*/ 328224 w 1003876"/>
                    <a:gd name="connsiteY31" fmla="*/ 1420386 h 1516072"/>
                    <a:gd name="connsiteX32" fmla="*/ 332034 w 1003876"/>
                    <a:gd name="connsiteY32" fmla="*/ 1463223 h 1516072"/>
                    <a:gd name="connsiteX33" fmla="*/ 364419 w 1003876"/>
                    <a:gd name="connsiteY33" fmla="*/ 1512753 h 1516072"/>
                    <a:gd name="connsiteX34" fmla="*/ 387279 w 1003876"/>
                    <a:gd name="connsiteY34" fmla="*/ 1514658 h 1516072"/>
                    <a:gd name="connsiteX35" fmla="*/ 396804 w 1003876"/>
                    <a:gd name="connsiteY35" fmla="*/ 1491798 h 1516072"/>
                    <a:gd name="connsiteX36" fmla="*/ 403085 w 1003876"/>
                    <a:gd name="connsiteY36" fmla="*/ 1451433 h 1516072"/>
                    <a:gd name="connsiteX37" fmla="*/ 409367 w 1003876"/>
                    <a:gd name="connsiteY37" fmla="*/ 1389340 h 1516072"/>
                    <a:gd name="connsiteX38" fmla="*/ 424041 w 1003876"/>
                    <a:gd name="connsiteY38" fmla="*/ 1329152 h 1516072"/>
                    <a:gd name="connsiteX39" fmla="*/ 467289 w 1003876"/>
                    <a:gd name="connsiteY39" fmla="*/ 1265103 h 1516072"/>
                    <a:gd name="connsiteX40" fmla="*/ 528455 w 1003876"/>
                    <a:gd name="connsiteY40" fmla="*/ 1230091 h 1516072"/>
                    <a:gd name="connsiteX41" fmla="*/ 601154 w 1003876"/>
                    <a:gd name="connsiteY41" fmla="*/ 1221700 h 1516072"/>
                    <a:gd name="connsiteX42" fmla="*/ 720654 w 1003876"/>
                    <a:gd name="connsiteY42" fmla="*/ 1316538 h 1516072"/>
                    <a:gd name="connsiteX43" fmla="*/ 733989 w 1003876"/>
                    <a:gd name="connsiteY43" fmla="*/ 1326063 h 1516072"/>
                    <a:gd name="connsiteX44" fmla="*/ 743514 w 1003876"/>
                    <a:gd name="connsiteY44" fmla="*/ 1327968 h 1516072"/>
                    <a:gd name="connsiteX45" fmla="*/ 749229 w 1003876"/>
                    <a:gd name="connsiteY45" fmla="*/ 1329873 h 1516072"/>
                    <a:gd name="connsiteX46" fmla="*/ 762564 w 1003876"/>
                    <a:gd name="connsiteY46" fmla="*/ 1335588 h 1516072"/>
                    <a:gd name="connsiteX47" fmla="*/ 777804 w 1003876"/>
                    <a:gd name="connsiteY47" fmla="*/ 1333683 h 1516072"/>
                    <a:gd name="connsiteX48" fmla="*/ 789234 w 1003876"/>
                    <a:gd name="connsiteY48" fmla="*/ 1327968 h 1516072"/>
                    <a:gd name="connsiteX49" fmla="*/ 794949 w 1003876"/>
                    <a:gd name="connsiteY49" fmla="*/ 1326063 h 1516072"/>
                    <a:gd name="connsiteX50" fmla="*/ 802569 w 1003876"/>
                    <a:gd name="connsiteY50" fmla="*/ 1308918 h 1516072"/>
                    <a:gd name="connsiteX51" fmla="*/ 800664 w 1003876"/>
                    <a:gd name="connsiteY51" fmla="*/ 1284153 h 1516072"/>
                    <a:gd name="connsiteX52" fmla="*/ 798759 w 1003876"/>
                    <a:gd name="connsiteY52" fmla="*/ 1278438 h 1516072"/>
                    <a:gd name="connsiteX53" fmla="*/ 796854 w 1003876"/>
                    <a:gd name="connsiteY53" fmla="*/ 1270818 h 1516072"/>
                    <a:gd name="connsiteX54" fmla="*/ 783519 w 1003876"/>
                    <a:gd name="connsiteY54" fmla="*/ 1253673 h 1516072"/>
                    <a:gd name="connsiteX55" fmla="*/ 773994 w 1003876"/>
                    <a:gd name="connsiteY55" fmla="*/ 1247958 h 1516072"/>
                    <a:gd name="connsiteX56" fmla="*/ 648264 w 1003876"/>
                    <a:gd name="connsiteY56" fmla="*/ 1156518 h 1516072"/>
                    <a:gd name="connsiteX57" fmla="*/ 644454 w 1003876"/>
                    <a:gd name="connsiteY57" fmla="*/ 1139373 h 1516072"/>
                    <a:gd name="connsiteX58" fmla="*/ 646359 w 1003876"/>
                    <a:gd name="connsiteY58" fmla="*/ 1131753 h 1516072"/>
                    <a:gd name="connsiteX59" fmla="*/ 650169 w 1003876"/>
                    <a:gd name="connsiteY59" fmla="*/ 1114608 h 1516072"/>
                    <a:gd name="connsiteX60" fmla="*/ 653979 w 1003876"/>
                    <a:gd name="connsiteY60" fmla="*/ 1108893 h 1516072"/>
                    <a:gd name="connsiteX61" fmla="*/ 655884 w 1003876"/>
                    <a:gd name="connsiteY61" fmla="*/ 1103178 h 1516072"/>
                    <a:gd name="connsiteX62" fmla="*/ 661599 w 1003876"/>
                    <a:gd name="connsiteY62" fmla="*/ 1101273 h 1516072"/>
                    <a:gd name="connsiteX63" fmla="*/ 671124 w 1003876"/>
                    <a:gd name="connsiteY63" fmla="*/ 1089843 h 1516072"/>
                    <a:gd name="connsiteX64" fmla="*/ 724464 w 1003876"/>
                    <a:gd name="connsiteY64" fmla="*/ 1082223 h 1516072"/>
                    <a:gd name="connsiteX65" fmla="*/ 842574 w 1003876"/>
                    <a:gd name="connsiteY65" fmla="*/ 1084128 h 1516072"/>
                    <a:gd name="connsiteX66" fmla="*/ 871149 w 1003876"/>
                    <a:gd name="connsiteY66" fmla="*/ 1086033 h 1516072"/>
                    <a:gd name="connsiteX67" fmla="*/ 899724 w 1003876"/>
                    <a:gd name="connsiteY67" fmla="*/ 1091748 h 1516072"/>
                    <a:gd name="connsiteX68" fmla="*/ 922584 w 1003876"/>
                    <a:gd name="connsiteY68" fmla="*/ 1095558 h 1516072"/>
                    <a:gd name="connsiteX69" fmla="*/ 985294 w 1003876"/>
                    <a:gd name="connsiteY69" fmla="*/ 1104311 h 1516072"/>
                    <a:gd name="connsiteX70" fmla="*/ 1003378 w 1003876"/>
                    <a:gd name="connsiteY70" fmla="*/ 1065958 h 1516072"/>
                    <a:gd name="connsiteX71" fmla="*/ 970209 w 1003876"/>
                    <a:gd name="connsiteY71" fmla="*/ 1044123 h 1516072"/>
                    <a:gd name="connsiteX72" fmla="*/ 918620 w 1003876"/>
                    <a:gd name="connsiteY72" fmla="*/ 1034598 h 1516072"/>
                    <a:gd name="connsiteX73" fmla="*/ 825429 w 1003876"/>
                    <a:gd name="connsiteY73" fmla="*/ 1034598 h 1516072"/>
                    <a:gd name="connsiteX74" fmla="*/ 730179 w 1003876"/>
                    <a:gd name="connsiteY74" fmla="*/ 1038408 h 1516072"/>
                    <a:gd name="connsiteX75" fmla="*/ 669219 w 1003876"/>
                    <a:gd name="connsiteY75" fmla="*/ 1046028 h 1516072"/>
                    <a:gd name="connsiteX76" fmla="*/ 646360 w 1003876"/>
                    <a:gd name="connsiteY76" fmla="*/ 1049838 h 1516072"/>
                    <a:gd name="connsiteX77" fmla="*/ 640078 w 1003876"/>
                    <a:gd name="connsiteY77" fmla="*/ 1026051 h 1516072"/>
                    <a:gd name="connsiteX78" fmla="*/ 673029 w 1003876"/>
                    <a:gd name="connsiteY78" fmla="*/ 992688 h 1516072"/>
                    <a:gd name="connsiteX79" fmla="*/ 674934 w 1003876"/>
                    <a:gd name="connsiteY79" fmla="*/ 986973 h 1516072"/>
                    <a:gd name="connsiteX80" fmla="*/ 680649 w 1003876"/>
                    <a:gd name="connsiteY80" fmla="*/ 985068 h 1516072"/>
                    <a:gd name="connsiteX81" fmla="*/ 686364 w 1003876"/>
                    <a:gd name="connsiteY81" fmla="*/ 981258 h 1516072"/>
                    <a:gd name="connsiteX82" fmla="*/ 695889 w 1003876"/>
                    <a:gd name="connsiteY82" fmla="*/ 971733 h 1516072"/>
                    <a:gd name="connsiteX83" fmla="*/ 705414 w 1003876"/>
                    <a:gd name="connsiteY83" fmla="*/ 960303 h 1516072"/>
                    <a:gd name="connsiteX84" fmla="*/ 716844 w 1003876"/>
                    <a:gd name="connsiteY84" fmla="*/ 952683 h 1516072"/>
                    <a:gd name="connsiteX85" fmla="*/ 732084 w 1003876"/>
                    <a:gd name="connsiteY85" fmla="*/ 939348 h 1516072"/>
                    <a:gd name="connsiteX86" fmla="*/ 741609 w 1003876"/>
                    <a:gd name="connsiteY86" fmla="*/ 927918 h 1516072"/>
                    <a:gd name="connsiteX87" fmla="*/ 753039 w 1003876"/>
                    <a:gd name="connsiteY87" fmla="*/ 918393 h 1516072"/>
                    <a:gd name="connsiteX88" fmla="*/ 758754 w 1003876"/>
                    <a:gd name="connsiteY88" fmla="*/ 906963 h 1516072"/>
                    <a:gd name="connsiteX89" fmla="*/ 760659 w 1003876"/>
                    <a:gd name="connsiteY89" fmla="*/ 901248 h 1516072"/>
                    <a:gd name="connsiteX90" fmla="*/ 766374 w 1003876"/>
                    <a:gd name="connsiteY90" fmla="*/ 889818 h 1516072"/>
                    <a:gd name="connsiteX91" fmla="*/ 764469 w 1003876"/>
                    <a:gd name="connsiteY91" fmla="*/ 874578 h 1516072"/>
                    <a:gd name="connsiteX92" fmla="*/ 758754 w 1003876"/>
                    <a:gd name="connsiteY92" fmla="*/ 872673 h 1516072"/>
                    <a:gd name="connsiteX93" fmla="*/ 737799 w 1003876"/>
                    <a:gd name="connsiteY93" fmla="*/ 874578 h 1516072"/>
                    <a:gd name="connsiteX94" fmla="*/ 732084 w 1003876"/>
                    <a:gd name="connsiteY94" fmla="*/ 878388 h 1516072"/>
                    <a:gd name="connsiteX95" fmla="*/ 699699 w 1003876"/>
                    <a:gd name="connsiteY95" fmla="*/ 899343 h 1516072"/>
                    <a:gd name="connsiteX96" fmla="*/ 595181 w 1003876"/>
                    <a:gd name="connsiteY96" fmla="*/ 957831 h 1516072"/>
                    <a:gd name="connsiteX97" fmla="*/ 507294 w 1003876"/>
                    <a:gd name="connsiteY97" fmla="*/ 847908 h 1516072"/>
                    <a:gd name="connsiteX98" fmla="*/ 503484 w 1003876"/>
                    <a:gd name="connsiteY98" fmla="*/ 358323 h 1516072"/>
                    <a:gd name="connsiteX99" fmla="*/ 499674 w 1003876"/>
                    <a:gd name="connsiteY99" fmla="*/ 66858 h 1516072"/>
                    <a:gd name="connsiteX100" fmla="*/ 490149 w 1003876"/>
                    <a:gd name="connsiteY100" fmla="*/ 40188 h 1516072"/>
                    <a:gd name="connsiteX101" fmla="*/ 488244 w 1003876"/>
                    <a:gd name="connsiteY101" fmla="*/ 34473 h 1516072"/>
                    <a:gd name="connsiteX102" fmla="*/ 484434 w 1003876"/>
                    <a:gd name="connsiteY102" fmla="*/ 28758 h 1516072"/>
                    <a:gd name="connsiteX103" fmla="*/ 478719 w 1003876"/>
                    <a:gd name="connsiteY103" fmla="*/ 17328 h 1516072"/>
                    <a:gd name="connsiteX104" fmla="*/ 473004 w 1003876"/>
                    <a:gd name="connsiteY104" fmla="*/ 13518 h 1516072"/>
                    <a:gd name="connsiteX105" fmla="*/ 469194 w 1003876"/>
                    <a:gd name="connsiteY105" fmla="*/ 7803 h 1516072"/>
                    <a:gd name="connsiteX106" fmla="*/ 429189 w 1003876"/>
                    <a:gd name="connsiteY106" fmla="*/ 11613 h 1516072"/>
                    <a:gd name="connsiteX107" fmla="*/ 425379 w 1003876"/>
                    <a:gd name="connsiteY107" fmla="*/ 78288 h 1516072"/>
                    <a:gd name="connsiteX108" fmla="*/ 425379 w 1003876"/>
                    <a:gd name="connsiteY108" fmla="*/ 84003 h 1516072"/>
                    <a:gd name="connsiteX109" fmla="*/ 436603 w 1003876"/>
                    <a:gd name="connsiteY109" fmla="*/ 225952 h 1516072"/>
                    <a:gd name="connsiteX110" fmla="*/ 440619 w 1003876"/>
                    <a:gd name="connsiteY110" fmla="*/ 421188 h 1516072"/>
                    <a:gd name="connsiteX111" fmla="*/ 440002 w 1003876"/>
                    <a:gd name="connsiteY111" fmla="*/ 789160 h 1516072"/>
                    <a:gd name="connsiteX112" fmla="*/ 430322 w 1003876"/>
                    <a:gd name="connsiteY112"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77342 w 1003876"/>
                    <a:gd name="connsiteY29" fmla="*/ 1276173 h 1516072"/>
                    <a:gd name="connsiteX30" fmla="*/ 330129 w 1003876"/>
                    <a:gd name="connsiteY30" fmla="*/ 1381308 h 1516072"/>
                    <a:gd name="connsiteX31" fmla="*/ 328224 w 1003876"/>
                    <a:gd name="connsiteY31" fmla="*/ 1420386 h 1516072"/>
                    <a:gd name="connsiteX32" fmla="*/ 332034 w 1003876"/>
                    <a:gd name="connsiteY32" fmla="*/ 1463223 h 1516072"/>
                    <a:gd name="connsiteX33" fmla="*/ 364419 w 1003876"/>
                    <a:gd name="connsiteY33" fmla="*/ 1512753 h 1516072"/>
                    <a:gd name="connsiteX34" fmla="*/ 387279 w 1003876"/>
                    <a:gd name="connsiteY34" fmla="*/ 1514658 h 1516072"/>
                    <a:gd name="connsiteX35" fmla="*/ 396804 w 1003876"/>
                    <a:gd name="connsiteY35" fmla="*/ 1491798 h 1516072"/>
                    <a:gd name="connsiteX36" fmla="*/ 403085 w 1003876"/>
                    <a:gd name="connsiteY36" fmla="*/ 1451433 h 1516072"/>
                    <a:gd name="connsiteX37" fmla="*/ 409367 w 1003876"/>
                    <a:gd name="connsiteY37" fmla="*/ 1389340 h 1516072"/>
                    <a:gd name="connsiteX38" fmla="*/ 424041 w 1003876"/>
                    <a:gd name="connsiteY38" fmla="*/ 1329152 h 1516072"/>
                    <a:gd name="connsiteX39" fmla="*/ 467289 w 1003876"/>
                    <a:gd name="connsiteY39" fmla="*/ 1265103 h 1516072"/>
                    <a:gd name="connsiteX40" fmla="*/ 528455 w 1003876"/>
                    <a:gd name="connsiteY40" fmla="*/ 1230091 h 1516072"/>
                    <a:gd name="connsiteX41" fmla="*/ 601154 w 1003876"/>
                    <a:gd name="connsiteY41" fmla="*/ 1221700 h 1516072"/>
                    <a:gd name="connsiteX42" fmla="*/ 720654 w 1003876"/>
                    <a:gd name="connsiteY42" fmla="*/ 1316538 h 1516072"/>
                    <a:gd name="connsiteX43" fmla="*/ 733989 w 1003876"/>
                    <a:gd name="connsiteY43" fmla="*/ 1326063 h 1516072"/>
                    <a:gd name="connsiteX44" fmla="*/ 743514 w 1003876"/>
                    <a:gd name="connsiteY44" fmla="*/ 1327968 h 1516072"/>
                    <a:gd name="connsiteX45" fmla="*/ 749229 w 1003876"/>
                    <a:gd name="connsiteY45" fmla="*/ 1329873 h 1516072"/>
                    <a:gd name="connsiteX46" fmla="*/ 762564 w 1003876"/>
                    <a:gd name="connsiteY46" fmla="*/ 1335588 h 1516072"/>
                    <a:gd name="connsiteX47" fmla="*/ 777804 w 1003876"/>
                    <a:gd name="connsiteY47" fmla="*/ 1333683 h 1516072"/>
                    <a:gd name="connsiteX48" fmla="*/ 789234 w 1003876"/>
                    <a:gd name="connsiteY48" fmla="*/ 1327968 h 1516072"/>
                    <a:gd name="connsiteX49" fmla="*/ 794949 w 1003876"/>
                    <a:gd name="connsiteY49" fmla="*/ 1326063 h 1516072"/>
                    <a:gd name="connsiteX50" fmla="*/ 802569 w 1003876"/>
                    <a:gd name="connsiteY50" fmla="*/ 1308918 h 1516072"/>
                    <a:gd name="connsiteX51" fmla="*/ 800664 w 1003876"/>
                    <a:gd name="connsiteY51" fmla="*/ 1284153 h 1516072"/>
                    <a:gd name="connsiteX52" fmla="*/ 798759 w 1003876"/>
                    <a:gd name="connsiteY52" fmla="*/ 1278438 h 1516072"/>
                    <a:gd name="connsiteX53" fmla="*/ 796854 w 1003876"/>
                    <a:gd name="connsiteY53" fmla="*/ 1270818 h 1516072"/>
                    <a:gd name="connsiteX54" fmla="*/ 783519 w 1003876"/>
                    <a:gd name="connsiteY54" fmla="*/ 1253673 h 1516072"/>
                    <a:gd name="connsiteX55" fmla="*/ 773994 w 1003876"/>
                    <a:gd name="connsiteY55" fmla="*/ 1247958 h 1516072"/>
                    <a:gd name="connsiteX56" fmla="*/ 648264 w 1003876"/>
                    <a:gd name="connsiteY56" fmla="*/ 1156518 h 1516072"/>
                    <a:gd name="connsiteX57" fmla="*/ 644454 w 1003876"/>
                    <a:gd name="connsiteY57" fmla="*/ 1139373 h 1516072"/>
                    <a:gd name="connsiteX58" fmla="*/ 646359 w 1003876"/>
                    <a:gd name="connsiteY58" fmla="*/ 1131753 h 1516072"/>
                    <a:gd name="connsiteX59" fmla="*/ 650169 w 1003876"/>
                    <a:gd name="connsiteY59" fmla="*/ 1114608 h 1516072"/>
                    <a:gd name="connsiteX60" fmla="*/ 653979 w 1003876"/>
                    <a:gd name="connsiteY60" fmla="*/ 1108893 h 1516072"/>
                    <a:gd name="connsiteX61" fmla="*/ 655884 w 1003876"/>
                    <a:gd name="connsiteY61" fmla="*/ 1103178 h 1516072"/>
                    <a:gd name="connsiteX62" fmla="*/ 661599 w 1003876"/>
                    <a:gd name="connsiteY62" fmla="*/ 1101273 h 1516072"/>
                    <a:gd name="connsiteX63" fmla="*/ 671124 w 1003876"/>
                    <a:gd name="connsiteY63" fmla="*/ 1089843 h 1516072"/>
                    <a:gd name="connsiteX64" fmla="*/ 724464 w 1003876"/>
                    <a:gd name="connsiteY64" fmla="*/ 1082223 h 1516072"/>
                    <a:gd name="connsiteX65" fmla="*/ 842574 w 1003876"/>
                    <a:gd name="connsiteY65" fmla="*/ 1084128 h 1516072"/>
                    <a:gd name="connsiteX66" fmla="*/ 871149 w 1003876"/>
                    <a:gd name="connsiteY66" fmla="*/ 1086033 h 1516072"/>
                    <a:gd name="connsiteX67" fmla="*/ 899724 w 1003876"/>
                    <a:gd name="connsiteY67" fmla="*/ 1091748 h 1516072"/>
                    <a:gd name="connsiteX68" fmla="*/ 922584 w 1003876"/>
                    <a:gd name="connsiteY68" fmla="*/ 1095558 h 1516072"/>
                    <a:gd name="connsiteX69" fmla="*/ 985294 w 1003876"/>
                    <a:gd name="connsiteY69" fmla="*/ 1104311 h 1516072"/>
                    <a:gd name="connsiteX70" fmla="*/ 1003378 w 1003876"/>
                    <a:gd name="connsiteY70" fmla="*/ 1065958 h 1516072"/>
                    <a:gd name="connsiteX71" fmla="*/ 970209 w 1003876"/>
                    <a:gd name="connsiteY71" fmla="*/ 1044123 h 1516072"/>
                    <a:gd name="connsiteX72" fmla="*/ 918620 w 1003876"/>
                    <a:gd name="connsiteY72" fmla="*/ 1034598 h 1516072"/>
                    <a:gd name="connsiteX73" fmla="*/ 825429 w 1003876"/>
                    <a:gd name="connsiteY73" fmla="*/ 1034598 h 1516072"/>
                    <a:gd name="connsiteX74" fmla="*/ 730179 w 1003876"/>
                    <a:gd name="connsiteY74" fmla="*/ 1038408 h 1516072"/>
                    <a:gd name="connsiteX75" fmla="*/ 669219 w 1003876"/>
                    <a:gd name="connsiteY75" fmla="*/ 1046028 h 1516072"/>
                    <a:gd name="connsiteX76" fmla="*/ 646360 w 1003876"/>
                    <a:gd name="connsiteY76" fmla="*/ 1049838 h 1516072"/>
                    <a:gd name="connsiteX77" fmla="*/ 640078 w 1003876"/>
                    <a:gd name="connsiteY77" fmla="*/ 1026051 h 1516072"/>
                    <a:gd name="connsiteX78" fmla="*/ 673029 w 1003876"/>
                    <a:gd name="connsiteY78" fmla="*/ 992688 h 1516072"/>
                    <a:gd name="connsiteX79" fmla="*/ 674934 w 1003876"/>
                    <a:gd name="connsiteY79" fmla="*/ 986973 h 1516072"/>
                    <a:gd name="connsiteX80" fmla="*/ 680649 w 1003876"/>
                    <a:gd name="connsiteY80" fmla="*/ 985068 h 1516072"/>
                    <a:gd name="connsiteX81" fmla="*/ 686364 w 1003876"/>
                    <a:gd name="connsiteY81" fmla="*/ 981258 h 1516072"/>
                    <a:gd name="connsiteX82" fmla="*/ 695889 w 1003876"/>
                    <a:gd name="connsiteY82" fmla="*/ 971733 h 1516072"/>
                    <a:gd name="connsiteX83" fmla="*/ 705414 w 1003876"/>
                    <a:gd name="connsiteY83" fmla="*/ 960303 h 1516072"/>
                    <a:gd name="connsiteX84" fmla="*/ 716844 w 1003876"/>
                    <a:gd name="connsiteY84" fmla="*/ 952683 h 1516072"/>
                    <a:gd name="connsiteX85" fmla="*/ 732084 w 1003876"/>
                    <a:gd name="connsiteY85" fmla="*/ 939348 h 1516072"/>
                    <a:gd name="connsiteX86" fmla="*/ 741609 w 1003876"/>
                    <a:gd name="connsiteY86" fmla="*/ 927918 h 1516072"/>
                    <a:gd name="connsiteX87" fmla="*/ 753039 w 1003876"/>
                    <a:gd name="connsiteY87" fmla="*/ 918393 h 1516072"/>
                    <a:gd name="connsiteX88" fmla="*/ 758754 w 1003876"/>
                    <a:gd name="connsiteY88" fmla="*/ 906963 h 1516072"/>
                    <a:gd name="connsiteX89" fmla="*/ 760659 w 1003876"/>
                    <a:gd name="connsiteY89" fmla="*/ 901248 h 1516072"/>
                    <a:gd name="connsiteX90" fmla="*/ 766374 w 1003876"/>
                    <a:gd name="connsiteY90" fmla="*/ 889818 h 1516072"/>
                    <a:gd name="connsiteX91" fmla="*/ 764469 w 1003876"/>
                    <a:gd name="connsiteY91" fmla="*/ 874578 h 1516072"/>
                    <a:gd name="connsiteX92" fmla="*/ 758754 w 1003876"/>
                    <a:gd name="connsiteY92" fmla="*/ 872673 h 1516072"/>
                    <a:gd name="connsiteX93" fmla="*/ 737799 w 1003876"/>
                    <a:gd name="connsiteY93" fmla="*/ 874578 h 1516072"/>
                    <a:gd name="connsiteX94" fmla="*/ 732084 w 1003876"/>
                    <a:gd name="connsiteY94" fmla="*/ 878388 h 1516072"/>
                    <a:gd name="connsiteX95" fmla="*/ 699699 w 1003876"/>
                    <a:gd name="connsiteY95" fmla="*/ 899343 h 1516072"/>
                    <a:gd name="connsiteX96" fmla="*/ 595181 w 1003876"/>
                    <a:gd name="connsiteY96" fmla="*/ 957831 h 1516072"/>
                    <a:gd name="connsiteX97" fmla="*/ 507294 w 1003876"/>
                    <a:gd name="connsiteY97" fmla="*/ 847908 h 1516072"/>
                    <a:gd name="connsiteX98" fmla="*/ 503484 w 1003876"/>
                    <a:gd name="connsiteY98" fmla="*/ 358323 h 1516072"/>
                    <a:gd name="connsiteX99" fmla="*/ 499674 w 1003876"/>
                    <a:gd name="connsiteY99" fmla="*/ 66858 h 1516072"/>
                    <a:gd name="connsiteX100" fmla="*/ 490149 w 1003876"/>
                    <a:gd name="connsiteY100" fmla="*/ 40188 h 1516072"/>
                    <a:gd name="connsiteX101" fmla="*/ 488244 w 1003876"/>
                    <a:gd name="connsiteY101" fmla="*/ 34473 h 1516072"/>
                    <a:gd name="connsiteX102" fmla="*/ 484434 w 1003876"/>
                    <a:gd name="connsiteY102" fmla="*/ 28758 h 1516072"/>
                    <a:gd name="connsiteX103" fmla="*/ 478719 w 1003876"/>
                    <a:gd name="connsiteY103" fmla="*/ 17328 h 1516072"/>
                    <a:gd name="connsiteX104" fmla="*/ 473004 w 1003876"/>
                    <a:gd name="connsiteY104" fmla="*/ 13518 h 1516072"/>
                    <a:gd name="connsiteX105" fmla="*/ 469194 w 1003876"/>
                    <a:gd name="connsiteY105" fmla="*/ 7803 h 1516072"/>
                    <a:gd name="connsiteX106" fmla="*/ 429189 w 1003876"/>
                    <a:gd name="connsiteY106" fmla="*/ 11613 h 1516072"/>
                    <a:gd name="connsiteX107" fmla="*/ 425379 w 1003876"/>
                    <a:gd name="connsiteY107" fmla="*/ 78288 h 1516072"/>
                    <a:gd name="connsiteX108" fmla="*/ 425379 w 1003876"/>
                    <a:gd name="connsiteY108" fmla="*/ 84003 h 1516072"/>
                    <a:gd name="connsiteX109" fmla="*/ 436603 w 1003876"/>
                    <a:gd name="connsiteY109" fmla="*/ 225952 h 1516072"/>
                    <a:gd name="connsiteX110" fmla="*/ 440619 w 1003876"/>
                    <a:gd name="connsiteY110" fmla="*/ 421188 h 1516072"/>
                    <a:gd name="connsiteX111" fmla="*/ 440002 w 1003876"/>
                    <a:gd name="connsiteY111" fmla="*/ 789160 h 1516072"/>
                    <a:gd name="connsiteX112" fmla="*/ 430322 w 1003876"/>
                    <a:gd name="connsiteY112"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35999 w 1003876"/>
                    <a:gd name="connsiteY28" fmla="*/ 1217478 h 1516072"/>
                    <a:gd name="connsiteX29" fmla="*/ 377342 w 1003876"/>
                    <a:gd name="connsiteY29" fmla="*/ 1276173 h 1516072"/>
                    <a:gd name="connsiteX30" fmla="*/ 330129 w 1003876"/>
                    <a:gd name="connsiteY30" fmla="*/ 1381308 h 1516072"/>
                    <a:gd name="connsiteX31" fmla="*/ 328224 w 1003876"/>
                    <a:gd name="connsiteY31" fmla="*/ 1420386 h 1516072"/>
                    <a:gd name="connsiteX32" fmla="*/ 332034 w 1003876"/>
                    <a:gd name="connsiteY32" fmla="*/ 1463223 h 1516072"/>
                    <a:gd name="connsiteX33" fmla="*/ 364419 w 1003876"/>
                    <a:gd name="connsiteY33" fmla="*/ 1512753 h 1516072"/>
                    <a:gd name="connsiteX34" fmla="*/ 387279 w 1003876"/>
                    <a:gd name="connsiteY34" fmla="*/ 1514658 h 1516072"/>
                    <a:gd name="connsiteX35" fmla="*/ 396804 w 1003876"/>
                    <a:gd name="connsiteY35" fmla="*/ 1491798 h 1516072"/>
                    <a:gd name="connsiteX36" fmla="*/ 403085 w 1003876"/>
                    <a:gd name="connsiteY36" fmla="*/ 1451433 h 1516072"/>
                    <a:gd name="connsiteX37" fmla="*/ 409367 w 1003876"/>
                    <a:gd name="connsiteY37" fmla="*/ 1389340 h 1516072"/>
                    <a:gd name="connsiteX38" fmla="*/ 424041 w 1003876"/>
                    <a:gd name="connsiteY38" fmla="*/ 1329152 h 1516072"/>
                    <a:gd name="connsiteX39" fmla="*/ 467289 w 1003876"/>
                    <a:gd name="connsiteY39" fmla="*/ 1265103 h 1516072"/>
                    <a:gd name="connsiteX40" fmla="*/ 528455 w 1003876"/>
                    <a:gd name="connsiteY40" fmla="*/ 1230091 h 1516072"/>
                    <a:gd name="connsiteX41" fmla="*/ 601154 w 1003876"/>
                    <a:gd name="connsiteY41" fmla="*/ 1221700 h 1516072"/>
                    <a:gd name="connsiteX42" fmla="*/ 720654 w 1003876"/>
                    <a:gd name="connsiteY42" fmla="*/ 1316538 h 1516072"/>
                    <a:gd name="connsiteX43" fmla="*/ 733989 w 1003876"/>
                    <a:gd name="connsiteY43" fmla="*/ 1326063 h 1516072"/>
                    <a:gd name="connsiteX44" fmla="*/ 743514 w 1003876"/>
                    <a:gd name="connsiteY44" fmla="*/ 1327968 h 1516072"/>
                    <a:gd name="connsiteX45" fmla="*/ 749229 w 1003876"/>
                    <a:gd name="connsiteY45" fmla="*/ 1329873 h 1516072"/>
                    <a:gd name="connsiteX46" fmla="*/ 762564 w 1003876"/>
                    <a:gd name="connsiteY46" fmla="*/ 1335588 h 1516072"/>
                    <a:gd name="connsiteX47" fmla="*/ 777804 w 1003876"/>
                    <a:gd name="connsiteY47" fmla="*/ 1333683 h 1516072"/>
                    <a:gd name="connsiteX48" fmla="*/ 789234 w 1003876"/>
                    <a:gd name="connsiteY48" fmla="*/ 1327968 h 1516072"/>
                    <a:gd name="connsiteX49" fmla="*/ 794949 w 1003876"/>
                    <a:gd name="connsiteY49" fmla="*/ 1326063 h 1516072"/>
                    <a:gd name="connsiteX50" fmla="*/ 802569 w 1003876"/>
                    <a:gd name="connsiteY50" fmla="*/ 1308918 h 1516072"/>
                    <a:gd name="connsiteX51" fmla="*/ 800664 w 1003876"/>
                    <a:gd name="connsiteY51" fmla="*/ 1284153 h 1516072"/>
                    <a:gd name="connsiteX52" fmla="*/ 798759 w 1003876"/>
                    <a:gd name="connsiteY52" fmla="*/ 1278438 h 1516072"/>
                    <a:gd name="connsiteX53" fmla="*/ 796854 w 1003876"/>
                    <a:gd name="connsiteY53" fmla="*/ 1270818 h 1516072"/>
                    <a:gd name="connsiteX54" fmla="*/ 783519 w 1003876"/>
                    <a:gd name="connsiteY54" fmla="*/ 1253673 h 1516072"/>
                    <a:gd name="connsiteX55" fmla="*/ 773994 w 1003876"/>
                    <a:gd name="connsiteY55" fmla="*/ 1247958 h 1516072"/>
                    <a:gd name="connsiteX56" fmla="*/ 648264 w 1003876"/>
                    <a:gd name="connsiteY56" fmla="*/ 1156518 h 1516072"/>
                    <a:gd name="connsiteX57" fmla="*/ 644454 w 1003876"/>
                    <a:gd name="connsiteY57" fmla="*/ 1139373 h 1516072"/>
                    <a:gd name="connsiteX58" fmla="*/ 646359 w 1003876"/>
                    <a:gd name="connsiteY58" fmla="*/ 1131753 h 1516072"/>
                    <a:gd name="connsiteX59" fmla="*/ 650169 w 1003876"/>
                    <a:gd name="connsiteY59" fmla="*/ 1114608 h 1516072"/>
                    <a:gd name="connsiteX60" fmla="*/ 653979 w 1003876"/>
                    <a:gd name="connsiteY60" fmla="*/ 1108893 h 1516072"/>
                    <a:gd name="connsiteX61" fmla="*/ 655884 w 1003876"/>
                    <a:gd name="connsiteY61" fmla="*/ 1103178 h 1516072"/>
                    <a:gd name="connsiteX62" fmla="*/ 661599 w 1003876"/>
                    <a:gd name="connsiteY62" fmla="*/ 1101273 h 1516072"/>
                    <a:gd name="connsiteX63" fmla="*/ 671124 w 1003876"/>
                    <a:gd name="connsiteY63" fmla="*/ 1089843 h 1516072"/>
                    <a:gd name="connsiteX64" fmla="*/ 724464 w 1003876"/>
                    <a:gd name="connsiteY64" fmla="*/ 1082223 h 1516072"/>
                    <a:gd name="connsiteX65" fmla="*/ 842574 w 1003876"/>
                    <a:gd name="connsiteY65" fmla="*/ 1084128 h 1516072"/>
                    <a:gd name="connsiteX66" fmla="*/ 871149 w 1003876"/>
                    <a:gd name="connsiteY66" fmla="*/ 1086033 h 1516072"/>
                    <a:gd name="connsiteX67" fmla="*/ 899724 w 1003876"/>
                    <a:gd name="connsiteY67" fmla="*/ 1091748 h 1516072"/>
                    <a:gd name="connsiteX68" fmla="*/ 922584 w 1003876"/>
                    <a:gd name="connsiteY68" fmla="*/ 1095558 h 1516072"/>
                    <a:gd name="connsiteX69" fmla="*/ 985294 w 1003876"/>
                    <a:gd name="connsiteY69" fmla="*/ 1104311 h 1516072"/>
                    <a:gd name="connsiteX70" fmla="*/ 1003378 w 1003876"/>
                    <a:gd name="connsiteY70" fmla="*/ 1065958 h 1516072"/>
                    <a:gd name="connsiteX71" fmla="*/ 970209 w 1003876"/>
                    <a:gd name="connsiteY71" fmla="*/ 1044123 h 1516072"/>
                    <a:gd name="connsiteX72" fmla="*/ 918620 w 1003876"/>
                    <a:gd name="connsiteY72" fmla="*/ 1034598 h 1516072"/>
                    <a:gd name="connsiteX73" fmla="*/ 825429 w 1003876"/>
                    <a:gd name="connsiteY73" fmla="*/ 1034598 h 1516072"/>
                    <a:gd name="connsiteX74" fmla="*/ 730179 w 1003876"/>
                    <a:gd name="connsiteY74" fmla="*/ 1038408 h 1516072"/>
                    <a:gd name="connsiteX75" fmla="*/ 669219 w 1003876"/>
                    <a:gd name="connsiteY75" fmla="*/ 1046028 h 1516072"/>
                    <a:gd name="connsiteX76" fmla="*/ 646360 w 1003876"/>
                    <a:gd name="connsiteY76" fmla="*/ 1049838 h 1516072"/>
                    <a:gd name="connsiteX77" fmla="*/ 640078 w 1003876"/>
                    <a:gd name="connsiteY77" fmla="*/ 1026051 h 1516072"/>
                    <a:gd name="connsiteX78" fmla="*/ 673029 w 1003876"/>
                    <a:gd name="connsiteY78" fmla="*/ 992688 h 1516072"/>
                    <a:gd name="connsiteX79" fmla="*/ 674934 w 1003876"/>
                    <a:gd name="connsiteY79" fmla="*/ 986973 h 1516072"/>
                    <a:gd name="connsiteX80" fmla="*/ 680649 w 1003876"/>
                    <a:gd name="connsiteY80" fmla="*/ 985068 h 1516072"/>
                    <a:gd name="connsiteX81" fmla="*/ 686364 w 1003876"/>
                    <a:gd name="connsiteY81" fmla="*/ 981258 h 1516072"/>
                    <a:gd name="connsiteX82" fmla="*/ 695889 w 1003876"/>
                    <a:gd name="connsiteY82" fmla="*/ 971733 h 1516072"/>
                    <a:gd name="connsiteX83" fmla="*/ 705414 w 1003876"/>
                    <a:gd name="connsiteY83" fmla="*/ 960303 h 1516072"/>
                    <a:gd name="connsiteX84" fmla="*/ 716844 w 1003876"/>
                    <a:gd name="connsiteY84" fmla="*/ 952683 h 1516072"/>
                    <a:gd name="connsiteX85" fmla="*/ 732084 w 1003876"/>
                    <a:gd name="connsiteY85" fmla="*/ 939348 h 1516072"/>
                    <a:gd name="connsiteX86" fmla="*/ 741609 w 1003876"/>
                    <a:gd name="connsiteY86" fmla="*/ 927918 h 1516072"/>
                    <a:gd name="connsiteX87" fmla="*/ 753039 w 1003876"/>
                    <a:gd name="connsiteY87" fmla="*/ 918393 h 1516072"/>
                    <a:gd name="connsiteX88" fmla="*/ 758754 w 1003876"/>
                    <a:gd name="connsiteY88" fmla="*/ 906963 h 1516072"/>
                    <a:gd name="connsiteX89" fmla="*/ 760659 w 1003876"/>
                    <a:gd name="connsiteY89" fmla="*/ 901248 h 1516072"/>
                    <a:gd name="connsiteX90" fmla="*/ 766374 w 1003876"/>
                    <a:gd name="connsiteY90" fmla="*/ 889818 h 1516072"/>
                    <a:gd name="connsiteX91" fmla="*/ 764469 w 1003876"/>
                    <a:gd name="connsiteY91" fmla="*/ 874578 h 1516072"/>
                    <a:gd name="connsiteX92" fmla="*/ 758754 w 1003876"/>
                    <a:gd name="connsiteY92" fmla="*/ 872673 h 1516072"/>
                    <a:gd name="connsiteX93" fmla="*/ 737799 w 1003876"/>
                    <a:gd name="connsiteY93" fmla="*/ 874578 h 1516072"/>
                    <a:gd name="connsiteX94" fmla="*/ 732084 w 1003876"/>
                    <a:gd name="connsiteY94" fmla="*/ 878388 h 1516072"/>
                    <a:gd name="connsiteX95" fmla="*/ 699699 w 1003876"/>
                    <a:gd name="connsiteY95" fmla="*/ 899343 h 1516072"/>
                    <a:gd name="connsiteX96" fmla="*/ 595181 w 1003876"/>
                    <a:gd name="connsiteY96" fmla="*/ 957831 h 1516072"/>
                    <a:gd name="connsiteX97" fmla="*/ 507294 w 1003876"/>
                    <a:gd name="connsiteY97" fmla="*/ 847908 h 1516072"/>
                    <a:gd name="connsiteX98" fmla="*/ 503484 w 1003876"/>
                    <a:gd name="connsiteY98" fmla="*/ 358323 h 1516072"/>
                    <a:gd name="connsiteX99" fmla="*/ 499674 w 1003876"/>
                    <a:gd name="connsiteY99" fmla="*/ 66858 h 1516072"/>
                    <a:gd name="connsiteX100" fmla="*/ 490149 w 1003876"/>
                    <a:gd name="connsiteY100" fmla="*/ 40188 h 1516072"/>
                    <a:gd name="connsiteX101" fmla="*/ 488244 w 1003876"/>
                    <a:gd name="connsiteY101" fmla="*/ 34473 h 1516072"/>
                    <a:gd name="connsiteX102" fmla="*/ 484434 w 1003876"/>
                    <a:gd name="connsiteY102" fmla="*/ 28758 h 1516072"/>
                    <a:gd name="connsiteX103" fmla="*/ 478719 w 1003876"/>
                    <a:gd name="connsiteY103" fmla="*/ 17328 h 1516072"/>
                    <a:gd name="connsiteX104" fmla="*/ 473004 w 1003876"/>
                    <a:gd name="connsiteY104" fmla="*/ 13518 h 1516072"/>
                    <a:gd name="connsiteX105" fmla="*/ 469194 w 1003876"/>
                    <a:gd name="connsiteY105" fmla="*/ 7803 h 1516072"/>
                    <a:gd name="connsiteX106" fmla="*/ 429189 w 1003876"/>
                    <a:gd name="connsiteY106" fmla="*/ 11613 h 1516072"/>
                    <a:gd name="connsiteX107" fmla="*/ 425379 w 1003876"/>
                    <a:gd name="connsiteY107" fmla="*/ 78288 h 1516072"/>
                    <a:gd name="connsiteX108" fmla="*/ 425379 w 1003876"/>
                    <a:gd name="connsiteY108" fmla="*/ 84003 h 1516072"/>
                    <a:gd name="connsiteX109" fmla="*/ 436603 w 1003876"/>
                    <a:gd name="connsiteY109" fmla="*/ 225952 h 1516072"/>
                    <a:gd name="connsiteX110" fmla="*/ 440619 w 1003876"/>
                    <a:gd name="connsiteY110" fmla="*/ 421188 h 1516072"/>
                    <a:gd name="connsiteX111" fmla="*/ 440002 w 1003876"/>
                    <a:gd name="connsiteY111" fmla="*/ 789160 h 1516072"/>
                    <a:gd name="connsiteX112" fmla="*/ 430322 w 1003876"/>
                    <a:gd name="connsiteY112"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335999 w 1003876"/>
                    <a:gd name="connsiteY27" fmla="*/ 1217478 h 1516072"/>
                    <a:gd name="connsiteX28" fmla="*/ 377342 w 1003876"/>
                    <a:gd name="connsiteY28" fmla="*/ 1276173 h 1516072"/>
                    <a:gd name="connsiteX29" fmla="*/ 330129 w 1003876"/>
                    <a:gd name="connsiteY29" fmla="*/ 1381308 h 1516072"/>
                    <a:gd name="connsiteX30" fmla="*/ 328224 w 1003876"/>
                    <a:gd name="connsiteY30" fmla="*/ 1420386 h 1516072"/>
                    <a:gd name="connsiteX31" fmla="*/ 332034 w 1003876"/>
                    <a:gd name="connsiteY31" fmla="*/ 1463223 h 1516072"/>
                    <a:gd name="connsiteX32" fmla="*/ 364419 w 1003876"/>
                    <a:gd name="connsiteY32" fmla="*/ 1512753 h 1516072"/>
                    <a:gd name="connsiteX33" fmla="*/ 387279 w 1003876"/>
                    <a:gd name="connsiteY33" fmla="*/ 1514658 h 1516072"/>
                    <a:gd name="connsiteX34" fmla="*/ 396804 w 1003876"/>
                    <a:gd name="connsiteY34" fmla="*/ 1491798 h 1516072"/>
                    <a:gd name="connsiteX35" fmla="*/ 403085 w 1003876"/>
                    <a:gd name="connsiteY35" fmla="*/ 1451433 h 1516072"/>
                    <a:gd name="connsiteX36" fmla="*/ 409367 w 1003876"/>
                    <a:gd name="connsiteY36" fmla="*/ 1389340 h 1516072"/>
                    <a:gd name="connsiteX37" fmla="*/ 424041 w 1003876"/>
                    <a:gd name="connsiteY37" fmla="*/ 1329152 h 1516072"/>
                    <a:gd name="connsiteX38" fmla="*/ 467289 w 1003876"/>
                    <a:gd name="connsiteY38" fmla="*/ 1265103 h 1516072"/>
                    <a:gd name="connsiteX39" fmla="*/ 528455 w 1003876"/>
                    <a:gd name="connsiteY39" fmla="*/ 1230091 h 1516072"/>
                    <a:gd name="connsiteX40" fmla="*/ 601154 w 1003876"/>
                    <a:gd name="connsiteY40" fmla="*/ 1221700 h 1516072"/>
                    <a:gd name="connsiteX41" fmla="*/ 720654 w 1003876"/>
                    <a:gd name="connsiteY41" fmla="*/ 1316538 h 1516072"/>
                    <a:gd name="connsiteX42" fmla="*/ 733989 w 1003876"/>
                    <a:gd name="connsiteY42" fmla="*/ 1326063 h 1516072"/>
                    <a:gd name="connsiteX43" fmla="*/ 743514 w 1003876"/>
                    <a:gd name="connsiteY43" fmla="*/ 1327968 h 1516072"/>
                    <a:gd name="connsiteX44" fmla="*/ 749229 w 1003876"/>
                    <a:gd name="connsiteY44" fmla="*/ 1329873 h 1516072"/>
                    <a:gd name="connsiteX45" fmla="*/ 762564 w 1003876"/>
                    <a:gd name="connsiteY45" fmla="*/ 1335588 h 1516072"/>
                    <a:gd name="connsiteX46" fmla="*/ 777804 w 1003876"/>
                    <a:gd name="connsiteY46" fmla="*/ 1333683 h 1516072"/>
                    <a:gd name="connsiteX47" fmla="*/ 789234 w 1003876"/>
                    <a:gd name="connsiteY47" fmla="*/ 1327968 h 1516072"/>
                    <a:gd name="connsiteX48" fmla="*/ 794949 w 1003876"/>
                    <a:gd name="connsiteY48" fmla="*/ 1326063 h 1516072"/>
                    <a:gd name="connsiteX49" fmla="*/ 802569 w 1003876"/>
                    <a:gd name="connsiteY49" fmla="*/ 1308918 h 1516072"/>
                    <a:gd name="connsiteX50" fmla="*/ 800664 w 1003876"/>
                    <a:gd name="connsiteY50" fmla="*/ 1284153 h 1516072"/>
                    <a:gd name="connsiteX51" fmla="*/ 798759 w 1003876"/>
                    <a:gd name="connsiteY51" fmla="*/ 1278438 h 1516072"/>
                    <a:gd name="connsiteX52" fmla="*/ 796854 w 1003876"/>
                    <a:gd name="connsiteY52" fmla="*/ 1270818 h 1516072"/>
                    <a:gd name="connsiteX53" fmla="*/ 783519 w 1003876"/>
                    <a:gd name="connsiteY53" fmla="*/ 1253673 h 1516072"/>
                    <a:gd name="connsiteX54" fmla="*/ 773994 w 1003876"/>
                    <a:gd name="connsiteY54" fmla="*/ 1247958 h 1516072"/>
                    <a:gd name="connsiteX55" fmla="*/ 648264 w 1003876"/>
                    <a:gd name="connsiteY55" fmla="*/ 1156518 h 1516072"/>
                    <a:gd name="connsiteX56" fmla="*/ 644454 w 1003876"/>
                    <a:gd name="connsiteY56" fmla="*/ 1139373 h 1516072"/>
                    <a:gd name="connsiteX57" fmla="*/ 646359 w 1003876"/>
                    <a:gd name="connsiteY57" fmla="*/ 1131753 h 1516072"/>
                    <a:gd name="connsiteX58" fmla="*/ 650169 w 1003876"/>
                    <a:gd name="connsiteY58" fmla="*/ 1114608 h 1516072"/>
                    <a:gd name="connsiteX59" fmla="*/ 653979 w 1003876"/>
                    <a:gd name="connsiteY59" fmla="*/ 1108893 h 1516072"/>
                    <a:gd name="connsiteX60" fmla="*/ 655884 w 1003876"/>
                    <a:gd name="connsiteY60" fmla="*/ 1103178 h 1516072"/>
                    <a:gd name="connsiteX61" fmla="*/ 661599 w 1003876"/>
                    <a:gd name="connsiteY61" fmla="*/ 1101273 h 1516072"/>
                    <a:gd name="connsiteX62" fmla="*/ 671124 w 1003876"/>
                    <a:gd name="connsiteY62" fmla="*/ 1089843 h 1516072"/>
                    <a:gd name="connsiteX63" fmla="*/ 724464 w 1003876"/>
                    <a:gd name="connsiteY63" fmla="*/ 1082223 h 1516072"/>
                    <a:gd name="connsiteX64" fmla="*/ 842574 w 1003876"/>
                    <a:gd name="connsiteY64" fmla="*/ 1084128 h 1516072"/>
                    <a:gd name="connsiteX65" fmla="*/ 871149 w 1003876"/>
                    <a:gd name="connsiteY65" fmla="*/ 1086033 h 1516072"/>
                    <a:gd name="connsiteX66" fmla="*/ 899724 w 1003876"/>
                    <a:gd name="connsiteY66" fmla="*/ 1091748 h 1516072"/>
                    <a:gd name="connsiteX67" fmla="*/ 922584 w 1003876"/>
                    <a:gd name="connsiteY67" fmla="*/ 1095558 h 1516072"/>
                    <a:gd name="connsiteX68" fmla="*/ 985294 w 1003876"/>
                    <a:gd name="connsiteY68" fmla="*/ 1104311 h 1516072"/>
                    <a:gd name="connsiteX69" fmla="*/ 1003378 w 1003876"/>
                    <a:gd name="connsiteY69" fmla="*/ 1065958 h 1516072"/>
                    <a:gd name="connsiteX70" fmla="*/ 970209 w 1003876"/>
                    <a:gd name="connsiteY70" fmla="*/ 1044123 h 1516072"/>
                    <a:gd name="connsiteX71" fmla="*/ 918620 w 1003876"/>
                    <a:gd name="connsiteY71" fmla="*/ 1034598 h 1516072"/>
                    <a:gd name="connsiteX72" fmla="*/ 825429 w 1003876"/>
                    <a:gd name="connsiteY72" fmla="*/ 1034598 h 1516072"/>
                    <a:gd name="connsiteX73" fmla="*/ 730179 w 1003876"/>
                    <a:gd name="connsiteY73" fmla="*/ 1038408 h 1516072"/>
                    <a:gd name="connsiteX74" fmla="*/ 669219 w 1003876"/>
                    <a:gd name="connsiteY74" fmla="*/ 1046028 h 1516072"/>
                    <a:gd name="connsiteX75" fmla="*/ 646360 w 1003876"/>
                    <a:gd name="connsiteY75" fmla="*/ 1049838 h 1516072"/>
                    <a:gd name="connsiteX76" fmla="*/ 640078 w 1003876"/>
                    <a:gd name="connsiteY76" fmla="*/ 1026051 h 1516072"/>
                    <a:gd name="connsiteX77" fmla="*/ 673029 w 1003876"/>
                    <a:gd name="connsiteY77" fmla="*/ 992688 h 1516072"/>
                    <a:gd name="connsiteX78" fmla="*/ 674934 w 1003876"/>
                    <a:gd name="connsiteY78" fmla="*/ 986973 h 1516072"/>
                    <a:gd name="connsiteX79" fmla="*/ 680649 w 1003876"/>
                    <a:gd name="connsiteY79" fmla="*/ 985068 h 1516072"/>
                    <a:gd name="connsiteX80" fmla="*/ 686364 w 1003876"/>
                    <a:gd name="connsiteY80" fmla="*/ 981258 h 1516072"/>
                    <a:gd name="connsiteX81" fmla="*/ 695889 w 1003876"/>
                    <a:gd name="connsiteY81" fmla="*/ 971733 h 1516072"/>
                    <a:gd name="connsiteX82" fmla="*/ 705414 w 1003876"/>
                    <a:gd name="connsiteY82" fmla="*/ 960303 h 1516072"/>
                    <a:gd name="connsiteX83" fmla="*/ 716844 w 1003876"/>
                    <a:gd name="connsiteY83" fmla="*/ 952683 h 1516072"/>
                    <a:gd name="connsiteX84" fmla="*/ 732084 w 1003876"/>
                    <a:gd name="connsiteY84" fmla="*/ 939348 h 1516072"/>
                    <a:gd name="connsiteX85" fmla="*/ 741609 w 1003876"/>
                    <a:gd name="connsiteY85" fmla="*/ 927918 h 1516072"/>
                    <a:gd name="connsiteX86" fmla="*/ 753039 w 1003876"/>
                    <a:gd name="connsiteY86" fmla="*/ 918393 h 1516072"/>
                    <a:gd name="connsiteX87" fmla="*/ 758754 w 1003876"/>
                    <a:gd name="connsiteY87" fmla="*/ 906963 h 1516072"/>
                    <a:gd name="connsiteX88" fmla="*/ 760659 w 1003876"/>
                    <a:gd name="connsiteY88" fmla="*/ 901248 h 1516072"/>
                    <a:gd name="connsiteX89" fmla="*/ 766374 w 1003876"/>
                    <a:gd name="connsiteY89" fmla="*/ 889818 h 1516072"/>
                    <a:gd name="connsiteX90" fmla="*/ 764469 w 1003876"/>
                    <a:gd name="connsiteY90" fmla="*/ 874578 h 1516072"/>
                    <a:gd name="connsiteX91" fmla="*/ 758754 w 1003876"/>
                    <a:gd name="connsiteY91" fmla="*/ 872673 h 1516072"/>
                    <a:gd name="connsiteX92" fmla="*/ 737799 w 1003876"/>
                    <a:gd name="connsiteY92" fmla="*/ 874578 h 1516072"/>
                    <a:gd name="connsiteX93" fmla="*/ 732084 w 1003876"/>
                    <a:gd name="connsiteY93" fmla="*/ 878388 h 1516072"/>
                    <a:gd name="connsiteX94" fmla="*/ 699699 w 1003876"/>
                    <a:gd name="connsiteY94" fmla="*/ 899343 h 1516072"/>
                    <a:gd name="connsiteX95" fmla="*/ 595181 w 1003876"/>
                    <a:gd name="connsiteY95" fmla="*/ 957831 h 1516072"/>
                    <a:gd name="connsiteX96" fmla="*/ 507294 w 1003876"/>
                    <a:gd name="connsiteY96" fmla="*/ 847908 h 1516072"/>
                    <a:gd name="connsiteX97" fmla="*/ 503484 w 1003876"/>
                    <a:gd name="connsiteY97" fmla="*/ 358323 h 1516072"/>
                    <a:gd name="connsiteX98" fmla="*/ 499674 w 1003876"/>
                    <a:gd name="connsiteY98" fmla="*/ 66858 h 1516072"/>
                    <a:gd name="connsiteX99" fmla="*/ 490149 w 1003876"/>
                    <a:gd name="connsiteY99" fmla="*/ 40188 h 1516072"/>
                    <a:gd name="connsiteX100" fmla="*/ 488244 w 1003876"/>
                    <a:gd name="connsiteY100" fmla="*/ 34473 h 1516072"/>
                    <a:gd name="connsiteX101" fmla="*/ 484434 w 1003876"/>
                    <a:gd name="connsiteY101" fmla="*/ 28758 h 1516072"/>
                    <a:gd name="connsiteX102" fmla="*/ 478719 w 1003876"/>
                    <a:gd name="connsiteY102" fmla="*/ 17328 h 1516072"/>
                    <a:gd name="connsiteX103" fmla="*/ 473004 w 1003876"/>
                    <a:gd name="connsiteY103" fmla="*/ 13518 h 1516072"/>
                    <a:gd name="connsiteX104" fmla="*/ 469194 w 1003876"/>
                    <a:gd name="connsiteY104" fmla="*/ 7803 h 1516072"/>
                    <a:gd name="connsiteX105" fmla="*/ 429189 w 1003876"/>
                    <a:gd name="connsiteY105" fmla="*/ 11613 h 1516072"/>
                    <a:gd name="connsiteX106" fmla="*/ 425379 w 1003876"/>
                    <a:gd name="connsiteY106" fmla="*/ 78288 h 1516072"/>
                    <a:gd name="connsiteX107" fmla="*/ 425379 w 1003876"/>
                    <a:gd name="connsiteY107" fmla="*/ 84003 h 1516072"/>
                    <a:gd name="connsiteX108" fmla="*/ 436603 w 1003876"/>
                    <a:gd name="connsiteY108" fmla="*/ 225952 h 1516072"/>
                    <a:gd name="connsiteX109" fmla="*/ 440619 w 1003876"/>
                    <a:gd name="connsiteY109" fmla="*/ 421188 h 1516072"/>
                    <a:gd name="connsiteX110" fmla="*/ 440002 w 1003876"/>
                    <a:gd name="connsiteY110" fmla="*/ 789160 h 1516072"/>
                    <a:gd name="connsiteX111" fmla="*/ 430322 w 1003876"/>
                    <a:gd name="connsiteY111"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22421 h 1516072"/>
                    <a:gd name="connsiteX27" fmla="*/ 335999 w 1003876"/>
                    <a:gd name="connsiteY27" fmla="*/ 1217478 h 1516072"/>
                    <a:gd name="connsiteX28" fmla="*/ 377342 w 1003876"/>
                    <a:gd name="connsiteY28" fmla="*/ 1276173 h 1516072"/>
                    <a:gd name="connsiteX29" fmla="*/ 330129 w 1003876"/>
                    <a:gd name="connsiteY29" fmla="*/ 1381308 h 1516072"/>
                    <a:gd name="connsiteX30" fmla="*/ 328224 w 1003876"/>
                    <a:gd name="connsiteY30" fmla="*/ 1420386 h 1516072"/>
                    <a:gd name="connsiteX31" fmla="*/ 332034 w 1003876"/>
                    <a:gd name="connsiteY31" fmla="*/ 1463223 h 1516072"/>
                    <a:gd name="connsiteX32" fmla="*/ 364419 w 1003876"/>
                    <a:gd name="connsiteY32" fmla="*/ 1512753 h 1516072"/>
                    <a:gd name="connsiteX33" fmla="*/ 387279 w 1003876"/>
                    <a:gd name="connsiteY33" fmla="*/ 1514658 h 1516072"/>
                    <a:gd name="connsiteX34" fmla="*/ 396804 w 1003876"/>
                    <a:gd name="connsiteY34" fmla="*/ 1491798 h 1516072"/>
                    <a:gd name="connsiteX35" fmla="*/ 403085 w 1003876"/>
                    <a:gd name="connsiteY35" fmla="*/ 1451433 h 1516072"/>
                    <a:gd name="connsiteX36" fmla="*/ 409367 w 1003876"/>
                    <a:gd name="connsiteY36" fmla="*/ 1389340 h 1516072"/>
                    <a:gd name="connsiteX37" fmla="*/ 424041 w 1003876"/>
                    <a:gd name="connsiteY37" fmla="*/ 1329152 h 1516072"/>
                    <a:gd name="connsiteX38" fmla="*/ 467289 w 1003876"/>
                    <a:gd name="connsiteY38" fmla="*/ 1265103 h 1516072"/>
                    <a:gd name="connsiteX39" fmla="*/ 528455 w 1003876"/>
                    <a:gd name="connsiteY39" fmla="*/ 1230091 h 1516072"/>
                    <a:gd name="connsiteX40" fmla="*/ 601154 w 1003876"/>
                    <a:gd name="connsiteY40" fmla="*/ 1221700 h 1516072"/>
                    <a:gd name="connsiteX41" fmla="*/ 720654 w 1003876"/>
                    <a:gd name="connsiteY41" fmla="*/ 1316538 h 1516072"/>
                    <a:gd name="connsiteX42" fmla="*/ 733989 w 1003876"/>
                    <a:gd name="connsiteY42" fmla="*/ 1326063 h 1516072"/>
                    <a:gd name="connsiteX43" fmla="*/ 743514 w 1003876"/>
                    <a:gd name="connsiteY43" fmla="*/ 1327968 h 1516072"/>
                    <a:gd name="connsiteX44" fmla="*/ 749229 w 1003876"/>
                    <a:gd name="connsiteY44" fmla="*/ 1329873 h 1516072"/>
                    <a:gd name="connsiteX45" fmla="*/ 762564 w 1003876"/>
                    <a:gd name="connsiteY45" fmla="*/ 1335588 h 1516072"/>
                    <a:gd name="connsiteX46" fmla="*/ 777804 w 1003876"/>
                    <a:gd name="connsiteY46" fmla="*/ 1333683 h 1516072"/>
                    <a:gd name="connsiteX47" fmla="*/ 789234 w 1003876"/>
                    <a:gd name="connsiteY47" fmla="*/ 1327968 h 1516072"/>
                    <a:gd name="connsiteX48" fmla="*/ 794949 w 1003876"/>
                    <a:gd name="connsiteY48" fmla="*/ 1326063 h 1516072"/>
                    <a:gd name="connsiteX49" fmla="*/ 802569 w 1003876"/>
                    <a:gd name="connsiteY49" fmla="*/ 1308918 h 1516072"/>
                    <a:gd name="connsiteX50" fmla="*/ 800664 w 1003876"/>
                    <a:gd name="connsiteY50" fmla="*/ 1284153 h 1516072"/>
                    <a:gd name="connsiteX51" fmla="*/ 798759 w 1003876"/>
                    <a:gd name="connsiteY51" fmla="*/ 1278438 h 1516072"/>
                    <a:gd name="connsiteX52" fmla="*/ 796854 w 1003876"/>
                    <a:gd name="connsiteY52" fmla="*/ 1270818 h 1516072"/>
                    <a:gd name="connsiteX53" fmla="*/ 783519 w 1003876"/>
                    <a:gd name="connsiteY53" fmla="*/ 1253673 h 1516072"/>
                    <a:gd name="connsiteX54" fmla="*/ 773994 w 1003876"/>
                    <a:gd name="connsiteY54" fmla="*/ 1247958 h 1516072"/>
                    <a:gd name="connsiteX55" fmla="*/ 648264 w 1003876"/>
                    <a:gd name="connsiteY55" fmla="*/ 1156518 h 1516072"/>
                    <a:gd name="connsiteX56" fmla="*/ 644454 w 1003876"/>
                    <a:gd name="connsiteY56" fmla="*/ 1139373 h 1516072"/>
                    <a:gd name="connsiteX57" fmla="*/ 646359 w 1003876"/>
                    <a:gd name="connsiteY57" fmla="*/ 1131753 h 1516072"/>
                    <a:gd name="connsiteX58" fmla="*/ 650169 w 1003876"/>
                    <a:gd name="connsiteY58" fmla="*/ 1114608 h 1516072"/>
                    <a:gd name="connsiteX59" fmla="*/ 653979 w 1003876"/>
                    <a:gd name="connsiteY59" fmla="*/ 1108893 h 1516072"/>
                    <a:gd name="connsiteX60" fmla="*/ 655884 w 1003876"/>
                    <a:gd name="connsiteY60" fmla="*/ 1103178 h 1516072"/>
                    <a:gd name="connsiteX61" fmla="*/ 661599 w 1003876"/>
                    <a:gd name="connsiteY61" fmla="*/ 1101273 h 1516072"/>
                    <a:gd name="connsiteX62" fmla="*/ 671124 w 1003876"/>
                    <a:gd name="connsiteY62" fmla="*/ 1089843 h 1516072"/>
                    <a:gd name="connsiteX63" fmla="*/ 724464 w 1003876"/>
                    <a:gd name="connsiteY63" fmla="*/ 1082223 h 1516072"/>
                    <a:gd name="connsiteX64" fmla="*/ 842574 w 1003876"/>
                    <a:gd name="connsiteY64" fmla="*/ 1084128 h 1516072"/>
                    <a:gd name="connsiteX65" fmla="*/ 871149 w 1003876"/>
                    <a:gd name="connsiteY65" fmla="*/ 1086033 h 1516072"/>
                    <a:gd name="connsiteX66" fmla="*/ 899724 w 1003876"/>
                    <a:gd name="connsiteY66" fmla="*/ 1091748 h 1516072"/>
                    <a:gd name="connsiteX67" fmla="*/ 922584 w 1003876"/>
                    <a:gd name="connsiteY67" fmla="*/ 1095558 h 1516072"/>
                    <a:gd name="connsiteX68" fmla="*/ 985294 w 1003876"/>
                    <a:gd name="connsiteY68" fmla="*/ 1104311 h 1516072"/>
                    <a:gd name="connsiteX69" fmla="*/ 1003378 w 1003876"/>
                    <a:gd name="connsiteY69" fmla="*/ 1065958 h 1516072"/>
                    <a:gd name="connsiteX70" fmla="*/ 970209 w 1003876"/>
                    <a:gd name="connsiteY70" fmla="*/ 1044123 h 1516072"/>
                    <a:gd name="connsiteX71" fmla="*/ 918620 w 1003876"/>
                    <a:gd name="connsiteY71" fmla="*/ 1034598 h 1516072"/>
                    <a:gd name="connsiteX72" fmla="*/ 825429 w 1003876"/>
                    <a:gd name="connsiteY72" fmla="*/ 1034598 h 1516072"/>
                    <a:gd name="connsiteX73" fmla="*/ 730179 w 1003876"/>
                    <a:gd name="connsiteY73" fmla="*/ 1038408 h 1516072"/>
                    <a:gd name="connsiteX74" fmla="*/ 669219 w 1003876"/>
                    <a:gd name="connsiteY74" fmla="*/ 1046028 h 1516072"/>
                    <a:gd name="connsiteX75" fmla="*/ 646360 w 1003876"/>
                    <a:gd name="connsiteY75" fmla="*/ 1049838 h 1516072"/>
                    <a:gd name="connsiteX76" fmla="*/ 640078 w 1003876"/>
                    <a:gd name="connsiteY76" fmla="*/ 1026051 h 1516072"/>
                    <a:gd name="connsiteX77" fmla="*/ 673029 w 1003876"/>
                    <a:gd name="connsiteY77" fmla="*/ 992688 h 1516072"/>
                    <a:gd name="connsiteX78" fmla="*/ 674934 w 1003876"/>
                    <a:gd name="connsiteY78" fmla="*/ 986973 h 1516072"/>
                    <a:gd name="connsiteX79" fmla="*/ 680649 w 1003876"/>
                    <a:gd name="connsiteY79" fmla="*/ 985068 h 1516072"/>
                    <a:gd name="connsiteX80" fmla="*/ 686364 w 1003876"/>
                    <a:gd name="connsiteY80" fmla="*/ 981258 h 1516072"/>
                    <a:gd name="connsiteX81" fmla="*/ 695889 w 1003876"/>
                    <a:gd name="connsiteY81" fmla="*/ 971733 h 1516072"/>
                    <a:gd name="connsiteX82" fmla="*/ 705414 w 1003876"/>
                    <a:gd name="connsiteY82" fmla="*/ 960303 h 1516072"/>
                    <a:gd name="connsiteX83" fmla="*/ 716844 w 1003876"/>
                    <a:gd name="connsiteY83" fmla="*/ 952683 h 1516072"/>
                    <a:gd name="connsiteX84" fmla="*/ 732084 w 1003876"/>
                    <a:gd name="connsiteY84" fmla="*/ 939348 h 1516072"/>
                    <a:gd name="connsiteX85" fmla="*/ 741609 w 1003876"/>
                    <a:gd name="connsiteY85" fmla="*/ 927918 h 1516072"/>
                    <a:gd name="connsiteX86" fmla="*/ 753039 w 1003876"/>
                    <a:gd name="connsiteY86" fmla="*/ 918393 h 1516072"/>
                    <a:gd name="connsiteX87" fmla="*/ 758754 w 1003876"/>
                    <a:gd name="connsiteY87" fmla="*/ 906963 h 1516072"/>
                    <a:gd name="connsiteX88" fmla="*/ 760659 w 1003876"/>
                    <a:gd name="connsiteY88" fmla="*/ 901248 h 1516072"/>
                    <a:gd name="connsiteX89" fmla="*/ 766374 w 1003876"/>
                    <a:gd name="connsiteY89" fmla="*/ 889818 h 1516072"/>
                    <a:gd name="connsiteX90" fmla="*/ 764469 w 1003876"/>
                    <a:gd name="connsiteY90" fmla="*/ 874578 h 1516072"/>
                    <a:gd name="connsiteX91" fmla="*/ 758754 w 1003876"/>
                    <a:gd name="connsiteY91" fmla="*/ 872673 h 1516072"/>
                    <a:gd name="connsiteX92" fmla="*/ 737799 w 1003876"/>
                    <a:gd name="connsiteY92" fmla="*/ 874578 h 1516072"/>
                    <a:gd name="connsiteX93" fmla="*/ 732084 w 1003876"/>
                    <a:gd name="connsiteY93" fmla="*/ 878388 h 1516072"/>
                    <a:gd name="connsiteX94" fmla="*/ 699699 w 1003876"/>
                    <a:gd name="connsiteY94" fmla="*/ 899343 h 1516072"/>
                    <a:gd name="connsiteX95" fmla="*/ 595181 w 1003876"/>
                    <a:gd name="connsiteY95" fmla="*/ 957831 h 1516072"/>
                    <a:gd name="connsiteX96" fmla="*/ 507294 w 1003876"/>
                    <a:gd name="connsiteY96" fmla="*/ 847908 h 1516072"/>
                    <a:gd name="connsiteX97" fmla="*/ 503484 w 1003876"/>
                    <a:gd name="connsiteY97" fmla="*/ 358323 h 1516072"/>
                    <a:gd name="connsiteX98" fmla="*/ 499674 w 1003876"/>
                    <a:gd name="connsiteY98" fmla="*/ 66858 h 1516072"/>
                    <a:gd name="connsiteX99" fmla="*/ 490149 w 1003876"/>
                    <a:gd name="connsiteY99" fmla="*/ 40188 h 1516072"/>
                    <a:gd name="connsiteX100" fmla="*/ 488244 w 1003876"/>
                    <a:gd name="connsiteY100" fmla="*/ 34473 h 1516072"/>
                    <a:gd name="connsiteX101" fmla="*/ 484434 w 1003876"/>
                    <a:gd name="connsiteY101" fmla="*/ 28758 h 1516072"/>
                    <a:gd name="connsiteX102" fmla="*/ 478719 w 1003876"/>
                    <a:gd name="connsiteY102" fmla="*/ 17328 h 1516072"/>
                    <a:gd name="connsiteX103" fmla="*/ 473004 w 1003876"/>
                    <a:gd name="connsiteY103" fmla="*/ 13518 h 1516072"/>
                    <a:gd name="connsiteX104" fmla="*/ 469194 w 1003876"/>
                    <a:gd name="connsiteY104" fmla="*/ 7803 h 1516072"/>
                    <a:gd name="connsiteX105" fmla="*/ 429189 w 1003876"/>
                    <a:gd name="connsiteY105" fmla="*/ 11613 h 1516072"/>
                    <a:gd name="connsiteX106" fmla="*/ 425379 w 1003876"/>
                    <a:gd name="connsiteY106" fmla="*/ 78288 h 1516072"/>
                    <a:gd name="connsiteX107" fmla="*/ 425379 w 1003876"/>
                    <a:gd name="connsiteY107" fmla="*/ 84003 h 1516072"/>
                    <a:gd name="connsiteX108" fmla="*/ 436603 w 1003876"/>
                    <a:gd name="connsiteY108" fmla="*/ 225952 h 1516072"/>
                    <a:gd name="connsiteX109" fmla="*/ 440619 w 1003876"/>
                    <a:gd name="connsiteY109" fmla="*/ 421188 h 1516072"/>
                    <a:gd name="connsiteX110" fmla="*/ 440002 w 1003876"/>
                    <a:gd name="connsiteY110" fmla="*/ 789160 h 1516072"/>
                    <a:gd name="connsiteX111" fmla="*/ 430322 w 1003876"/>
                    <a:gd name="connsiteY111"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22421 h 1516072"/>
                    <a:gd name="connsiteX27" fmla="*/ 335999 w 1003876"/>
                    <a:gd name="connsiteY27" fmla="*/ 1217478 h 1516072"/>
                    <a:gd name="connsiteX28" fmla="*/ 362514 w 1003876"/>
                    <a:gd name="connsiteY28" fmla="*/ 1273701 h 1516072"/>
                    <a:gd name="connsiteX29" fmla="*/ 330129 w 1003876"/>
                    <a:gd name="connsiteY29" fmla="*/ 1381308 h 1516072"/>
                    <a:gd name="connsiteX30" fmla="*/ 328224 w 1003876"/>
                    <a:gd name="connsiteY30" fmla="*/ 1420386 h 1516072"/>
                    <a:gd name="connsiteX31" fmla="*/ 332034 w 1003876"/>
                    <a:gd name="connsiteY31" fmla="*/ 1463223 h 1516072"/>
                    <a:gd name="connsiteX32" fmla="*/ 364419 w 1003876"/>
                    <a:gd name="connsiteY32" fmla="*/ 1512753 h 1516072"/>
                    <a:gd name="connsiteX33" fmla="*/ 387279 w 1003876"/>
                    <a:gd name="connsiteY33" fmla="*/ 1514658 h 1516072"/>
                    <a:gd name="connsiteX34" fmla="*/ 396804 w 1003876"/>
                    <a:gd name="connsiteY34" fmla="*/ 1491798 h 1516072"/>
                    <a:gd name="connsiteX35" fmla="*/ 403085 w 1003876"/>
                    <a:gd name="connsiteY35" fmla="*/ 1451433 h 1516072"/>
                    <a:gd name="connsiteX36" fmla="*/ 409367 w 1003876"/>
                    <a:gd name="connsiteY36" fmla="*/ 1389340 h 1516072"/>
                    <a:gd name="connsiteX37" fmla="*/ 424041 w 1003876"/>
                    <a:gd name="connsiteY37" fmla="*/ 1329152 h 1516072"/>
                    <a:gd name="connsiteX38" fmla="*/ 467289 w 1003876"/>
                    <a:gd name="connsiteY38" fmla="*/ 1265103 h 1516072"/>
                    <a:gd name="connsiteX39" fmla="*/ 528455 w 1003876"/>
                    <a:gd name="connsiteY39" fmla="*/ 1230091 h 1516072"/>
                    <a:gd name="connsiteX40" fmla="*/ 601154 w 1003876"/>
                    <a:gd name="connsiteY40" fmla="*/ 1221700 h 1516072"/>
                    <a:gd name="connsiteX41" fmla="*/ 720654 w 1003876"/>
                    <a:gd name="connsiteY41" fmla="*/ 1316538 h 1516072"/>
                    <a:gd name="connsiteX42" fmla="*/ 733989 w 1003876"/>
                    <a:gd name="connsiteY42" fmla="*/ 1326063 h 1516072"/>
                    <a:gd name="connsiteX43" fmla="*/ 743514 w 1003876"/>
                    <a:gd name="connsiteY43" fmla="*/ 1327968 h 1516072"/>
                    <a:gd name="connsiteX44" fmla="*/ 749229 w 1003876"/>
                    <a:gd name="connsiteY44" fmla="*/ 1329873 h 1516072"/>
                    <a:gd name="connsiteX45" fmla="*/ 762564 w 1003876"/>
                    <a:gd name="connsiteY45" fmla="*/ 1335588 h 1516072"/>
                    <a:gd name="connsiteX46" fmla="*/ 777804 w 1003876"/>
                    <a:gd name="connsiteY46" fmla="*/ 1333683 h 1516072"/>
                    <a:gd name="connsiteX47" fmla="*/ 789234 w 1003876"/>
                    <a:gd name="connsiteY47" fmla="*/ 1327968 h 1516072"/>
                    <a:gd name="connsiteX48" fmla="*/ 794949 w 1003876"/>
                    <a:gd name="connsiteY48" fmla="*/ 1326063 h 1516072"/>
                    <a:gd name="connsiteX49" fmla="*/ 802569 w 1003876"/>
                    <a:gd name="connsiteY49" fmla="*/ 1308918 h 1516072"/>
                    <a:gd name="connsiteX50" fmla="*/ 800664 w 1003876"/>
                    <a:gd name="connsiteY50" fmla="*/ 1284153 h 1516072"/>
                    <a:gd name="connsiteX51" fmla="*/ 798759 w 1003876"/>
                    <a:gd name="connsiteY51" fmla="*/ 1278438 h 1516072"/>
                    <a:gd name="connsiteX52" fmla="*/ 796854 w 1003876"/>
                    <a:gd name="connsiteY52" fmla="*/ 1270818 h 1516072"/>
                    <a:gd name="connsiteX53" fmla="*/ 783519 w 1003876"/>
                    <a:gd name="connsiteY53" fmla="*/ 1253673 h 1516072"/>
                    <a:gd name="connsiteX54" fmla="*/ 773994 w 1003876"/>
                    <a:gd name="connsiteY54" fmla="*/ 1247958 h 1516072"/>
                    <a:gd name="connsiteX55" fmla="*/ 648264 w 1003876"/>
                    <a:gd name="connsiteY55" fmla="*/ 1156518 h 1516072"/>
                    <a:gd name="connsiteX56" fmla="*/ 644454 w 1003876"/>
                    <a:gd name="connsiteY56" fmla="*/ 1139373 h 1516072"/>
                    <a:gd name="connsiteX57" fmla="*/ 646359 w 1003876"/>
                    <a:gd name="connsiteY57" fmla="*/ 1131753 h 1516072"/>
                    <a:gd name="connsiteX58" fmla="*/ 650169 w 1003876"/>
                    <a:gd name="connsiteY58" fmla="*/ 1114608 h 1516072"/>
                    <a:gd name="connsiteX59" fmla="*/ 653979 w 1003876"/>
                    <a:gd name="connsiteY59" fmla="*/ 1108893 h 1516072"/>
                    <a:gd name="connsiteX60" fmla="*/ 655884 w 1003876"/>
                    <a:gd name="connsiteY60" fmla="*/ 1103178 h 1516072"/>
                    <a:gd name="connsiteX61" fmla="*/ 661599 w 1003876"/>
                    <a:gd name="connsiteY61" fmla="*/ 1101273 h 1516072"/>
                    <a:gd name="connsiteX62" fmla="*/ 671124 w 1003876"/>
                    <a:gd name="connsiteY62" fmla="*/ 1089843 h 1516072"/>
                    <a:gd name="connsiteX63" fmla="*/ 724464 w 1003876"/>
                    <a:gd name="connsiteY63" fmla="*/ 1082223 h 1516072"/>
                    <a:gd name="connsiteX64" fmla="*/ 842574 w 1003876"/>
                    <a:gd name="connsiteY64" fmla="*/ 1084128 h 1516072"/>
                    <a:gd name="connsiteX65" fmla="*/ 871149 w 1003876"/>
                    <a:gd name="connsiteY65" fmla="*/ 1086033 h 1516072"/>
                    <a:gd name="connsiteX66" fmla="*/ 899724 w 1003876"/>
                    <a:gd name="connsiteY66" fmla="*/ 1091748 h 1516072"/>
                    <a:gd name="connsiteX67" fmla="*/ 922584 w 1003876"/>
                    <a:gd name="connsiteY67" fmla="*/ 1095558 h 1516072"/>
                    <a:gd name="connsiteX68" fmla="*/ 985294 w 1003876"/>
                    <a:gd name="connsiteY68" fmla="*/ 1104311 h 1516072"/>
                    <a:gd name="connsiteX69" fmla="*/ 1003378 w 1003876"/>
                    <a:gd name="connsiteY69" fmla="*/ 1065958 h 1516072"/>
                    <a:gd name="connsiteX70" fmla="*/ 970209 w 1003876"/>
                    <a:gd name="connsiteY70" fmla="*/ 1044123 h 1516072"/>
                    <a:gd name="connsiteX71" fmla="*/ 918620 w 1003876"/>
                    <a:gd name="connsiteY71" fmla="*/ 1034598 h 1516072"/>
                    <a:gd name="connsiteX72" fmla="*/ 825429 w 1003876"/>
                    <a:gd name="connsiteY72" fmla="*/ 1034598 h 1516072"/>
                    <a:gd name="connsiteX73" fmla="*/ 730179 w 1003876"/>
                    <a:gd name="connsiteY73" fmla="*/ 1038408 h 1516072"/>
                    <a:gd name="connsiteX74" fmla="*/ 669219 w 1003876"/>
                    <a:gd name="connsiteY74" fmla="*/ 1046028 h 1516072"/>
                    <a:gd name="connsiteX75" fmla="*/ 646360 w 1003876"/>
                    <a:gd name="connsiteY75" fmla="*/ 1049838 h 1516072"/>
                    <a:gd name="connsiteX76" fmla="*/ 640078 w 1003876"/>
                    <a:gd name="connsiteY76" fmla="*/ 1026051 h 1516072"/>
                    <a:gd name="connsiteX77" fmla="*/ 673029 w 1003876"/>
                    <a:gd name="connsiteY77" fmla="*/ 992688 h 1516072"/>
                    <a:gd name="connsiteX78" fmla="*/ 674934 w 1003876"/>
                    <a:gd name="connsiteY78" fmla="*/ 986973 h 1516072"/>
                    <a:gd name="connsiteX79" fmla="*/ 680649 w 1003876"/>
                    <a:gd name="connsiteY79" fmla="*/ 985068 h 1516072"/>
                    <a:gd name="connsiteX80" fmla="*/ 686364 w 1003876"/>
                    <a:gd name="connsiteY80" fmla="*/ 981258 h 1516072"/>
                    <a:gd name="connsiteX81" fmla="*/ 695889 w 1003876"/>
                    <a:gd name="connsiteY81" fmla="*/ 971733 h 1516072"/>
                    <a:gd name="connsiteX82" fmla="*/ 705414 w 1003876"/>
                    <a:gd name="connsiteY82" fmla="*/ 960303 h 1516072"/>
                    <a:gd name="connsiteX83" fmla="*/ 716844 w 1003876"/>
                    <a:gd name="connsiteY83" fmla="*/ 952683 h 1516072"/>
                    <a:gd name="connsiteX84" fmla="*/ 732084 w 1003876"/>
                    <a:gd name="connsiteY84" fmla="*/ 939348 h 1516072"/>
                    <a:gd name="connsiteX85" fmla="*/ 741609 w 1003876"/>
                    <a:gd name="connsiteY85" fmla="*/ 927918 h 1516072"/>
                    <a:gd name="connsiteX86" fmla="*/ 753039 w 1003876"/>
                    <a:gd name="connsiteY86" fmla="*/ 918393 h 1516072"/>
                    <a:gd name="connsiteX87" fmla="*/ 758754 w 1003876"/>
                    <a:gd name="connsiteY87" fmla="*/ 906963 h 1516072"/>
                    <a:gd name="connsiteX88" fmla="*/ 760659 w 1003876"/>
                    <a:gd name="connsiteY88" fmla="*/ 901248 h 1516072"/>
                    <a:gd name="connsiteX89" fmla="*/ 766374 w 1003876"/>
                    <a:gd name="connsiteY89" fmla="*/ 889818 h 1516072"/>
                    <a:gd name="connsiteX90" fmla="*/ 764469 w 1003876"/>
                    <a:gd name="connsiteY90" fmla="*/ 874578 h 1516072"/>
                    <a:gd name="connsiteX91" fmla="*/ 758754 w 1003876"/>
                    <a:gd name="connsiteY91" fmla="*/ 872673 h 1516072"/>
                    <a:gd name="connsiteX92" fmla="*/ 737799 w 1003876"/>
                    <a:gd name="connsiteY92" fmla="*/ 874578 h 1516072"/>
                    <a:gd name="connsiteX93" fmla="*/ 732084 w 1003876"/>
                    <a:gd name="connsiteY93" fmla="*/ 878388 h 1516072"/>
                    <a:gd name="connsiteX94" fmla="*/ 699699 w 1003876"/>
                    <a:gd name="connsiteY94" fmla="*/ 899343 h 1516072"/>
                    <a:gd name="connsiteX95" fmla="*/ 595181 w 1003876"/>
                    <a:gd name="connsiteY95" fmla="*/ 957831 h 1516072"/>
                    <a:gd name="connsiteX96" fmla="*/ 507294 w 1003876"/>
                    <a:gd name="connsiteY96" fmla="*/ 847908 h 1516072"/>
                    <a:gd name="connsiteX97" fmla="*/ 503484 w 1003876"/>
                    <a:gd name="connsiteY97" fmla="*/ 358323 h 1516072"/>
                    <a:gd name="connsiteX98" fmla="*/ 499674 w 1003876"/>
                    <a:gd name="connsiteY98" fmla="*/ 66858 h 1516072"/>
                    <a:gd name="connsiteX99" fmla="*/ 490149 w 1003876"/>
                    <a:gd name="connsiteY99" fmla="*/ 40188 h 1516072"/>
                    <a:gd name="connsiteX100" fmla="*/ 488244 w 1003876"/>
                    <a:gd name="connsiteY100" fmla="*/ 34473 h 1516072"/>
                    <a:gd name="connsiteX101" fmla="*/ 484434 w 1003876"/>
                    <a:gd name="connsiteY101" fmla="*/ 28758 h 1516072"/>
                    <a:gd name="connsiteX102" fmla="*/ 478719 w 1003876"/>
                    <a:gd name="connsiteY102" fmla="*/ 17328 h 1516072"/>
                    <a:gd name="connsiteX103" fmla="*/ 473004 w 1003876"/>
                    <a:gd name="connsiteY103" fmla="*/ 13518 h 1516072"/>
                    <a:gd name="connsiteX104" fmla="*/ 469194 w 1003876"/>
                    <a:gd name="connsiteY104" fmla="*/ 7803 h 1516072"/>
                    <a:gd name="connsiteX105" fmla="*/ 429189 w 1003876"/>
                    <a:gd name="connsiteY105" fmla="*/ 11613 h 1516072"/>
                    <a:gd name="connsiteX106" fmla="*/ 425379 w 1003876"/>
                    <a:gd name="connsiteY106" fmla="*/ 78288 h 1516072"/>
                    <a:gd name="connsiteX107" fmla="*/ 425379 w 1003876"/>
                    <a:gd name="connsiteY107" fmla="*/ 84003 h 1516072"/>
                    <a:gd name="connsiteX108" fmla="*/ 436603 w 1003876"/>
                    <a:gd name="connsiteY108" fmla="*/ 225952 h 1516072"/>
                    <a:gd name="connsiteX109" fmla="*/ 440619 w 1003876"/>
                    <a:gd name="connsiteY109" fmla="*/ 421188 h 1516072"/>
                    <a:gd name="connsiteX110" fmla="*/ 440002 w 1003876"/>
                    <a:gd name="connsiteY110" fmla="*/ 789160 h 1516072"/>
                    <a:gd name="connsiteX111" fmla="*/ 430322 w 1003876"/>
                    <a:gd name="connsiteY111"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22421 h 1516072"/>
                    <a:gd name="connsiteX27" fmla="*/ 335999 w 1003876"/>
                    <a:gd name="connsiteY27" fmla="*/ 1217478 h 1516072"/>
                    <a:gd name="connsiteX28" fmla="*/ 362514 w 1003876"/>
                    <a:gd name="connsiteY28" fmla="*/ 1273701 h 1516072"/>
                    <a:gd name="connsiteX29" fmla="*/ 320243 w 1003876"/>
                    <a:gd name="connsiteY29" fmla="*/ 1364008 h 1516072"/>
                    <a:gd name="connsiteX30" fmla="*/ 328224 w 1003876"/>
                    <a:gd name="connsiteY30" fmla="*/ 1420386 h 1516072"/>
                    <a:gd name="connsiteX31" fmla="*/ 332034 w 1003876"/>
                    <a:gd name="connsiteY31" fmla="*/ 1463223 h 1516072"/>
                    <a:gd name="connsiteX32" fmla="*/ 364419 w 1003876"/>
                    <a:gd name="connsiteY32" fmla="*/ 1512753 h 1516072"/>
                    <a:gd name="connsiteX33" fmla="*/ 387279 w 1003876"/>
                    <a:gd name="connsiteY33" fmla="*/ 1514658 h 1516072"/>
                    <a:gd name="connsiteX34" fmla="*/ 396804 w 1003876"/>
                    <a:gd name="connsiteY34" fmla="*/ 1491798 h 1516072"/>
                    <a:gd name="connsiteX35" fmla="*/ 403085 w 1003876"/>
                    <a:gd name="connsiteY35" fmla="*/ 1451433 h 1516072"/>
                    <a:gd name="connsiteX36" fmla="*/ 409367 w 1003876"/>
                    <a:gd name="connsiteY36" fmla="*/ 1389340 h 1516072"/>
                    <a:gd name="connsiteX37" fmla="*/ 424041 w 1003876"/>
                    <a:gd name="connsiteY37" fmla="*/ 1329152 h 1516072"/>
                    <a:gd name="connsiteX38" fmla="*/ 467289 w 1003876"/>
                    <a:gd name="connsiteY38" fmla="*/ 1265103 h 1516072"/>
                    <a:gd name="connsiteX39" fmla="*/ 528455 w 1003876"/>
                    <a:gd name="connsiteY39" fmla="*/ 1230091 h 1516072"/>
                    <a:gd name="connsiteX40" fmla="*/ 601154 w 1003876"/>
                    <a:gd name="connsiteY40" fmla="*/ 1221700 h 1516072"/>
                    <a:gd name="connsiteX41" fmla="*/ 720654 w 1003876"/>
                    <a:gd name="connsiteY41" fmla="*/ 1316538 h 1516072"/>
                    <a:gd name="connsiteX42" fmla="*/ 733989 w 1003876"/>
                    <a:gd name="connsiteY42" fmla="*/ 1326063 h 1516072"/>
                    <a:gd name="connsiteX43" fmla="*/ 743514 w 1003876"/>
                    <a:gd name="connsiteY43" fmla="*/ 1327968 h 1516072"/>
                    <a:gd name="connsiteX44" fmla="*/ 749229 w 1003876"/>
                    <a:gd name="connsiteY44" fmla="*/ 1329873 h 1516072"/>
                    <a:gd name="connsiteX45" fmla="*/ 762564 w 1003876"/>
                    <a:gd name="connsiteY45" fmla="*/ 1335588 h 1516072"/>
                    <a:gd name="connsiteX46" fmla="*/ 777804 w 1003876"/>
                    <a:gd name="connsiteY46" fmla="*/ 1333683 h 1516072"/>
                    <a:gd name="connsiteX47" fmla="*/ 789234 w 1003876"/>
                    <a:gd name="connsiteY47" fmla="*/ 1327968 h 1516072"/>
                    <a:gd name="connsiteX48" fmla="*/ 794949 w 1003876"/>
                    <a:gd name="connsiteY48" fmla="*/ 1326063 h 1516072"/>
                    <a:gd name="connsiteX49" fmla="*/ 802569 w 1003876"/>
                    <a:gd name="connsiteY49" fmla="*/ 1308918 h 1516072"/>
                    <a:gd name="connsiteX50" fmla="*/ 800664 w 1003876"/>
                    <a:gd name="connsiteY50" fmla="*/ 1284153 h 1516072"/>
                    <a:gd name="connsiteX51" fmla="*/ 798759 w 1003876"/>
                    <a:gd name="connsiteY51" fmla="*/ 1278438 h 1516072"/>
                    <a:gd name="connsiteX52" fmla="*/ 796854 w 1003876"/>
                    <a:gd name="connsiteY52" fmla="*/ 1270818 h 1516072"/>
                    <a:gd name="connsiteX53" fmla="*/ 783519 w 1003876"/>
                    <a:gd name="connsiteY53" fmla="*/ 1253673 h 1516072"/>
                    <a:gd name="connsiteX54" fmla="*/ 773994 w 1003876"/>
                    <a:gd name="connsiteY54" fmla="*/ 1247958 h 1516072"/>
                    <a:gd name="connsiteX55" fmla="*/ 648264 w 1003876"/>
                    <a:gd name="connsiteY55" fmla="*/ 1156518 h 1516072"/>
                    <a:gd name="connsiteX56" fmla="*/ 644454 w 1003876"/>
                    <a:gd name="connsiteY56" fmla="*/ 1139373 h 1516072"/>
                    <a:gd name="connsiteX57" fmla="*/ 646359 w 1003876"/>
                    <a:gd name="connsiteY57" fmla="*/ 1131753 h 1516072"/>
                    <a:gd name="connsiteX58" fmla="*/ 650169 w 1003876"/>
                    <a:gd name="connsiteY58" fmla="*/ 1114608 h 1516072"/>
                    <a:gd name="connsiteX59" fmla="*/ 653979 w 1003876"/>
                    <a:gd name="connsiteY59" fmla="*/ 1108893 h 1516072"/>
                    <a:gd name="connsiteX60" fmla="*/ 655884 w 1003876"/>
                    <a:gd name="connsiteY60" fmla="*/ 1103178 h 1516072"/>
                    <a:gd name="connsiteX61" fmla="*/ 661599 w 1003876"/>
                    <a:gd name="connsiteY61" fmla="*/ 1101273 h 1516072"/>
                    <a:gd name="connsiteX62" fmla="*/ 671124 w 1003876"/>
                    <a:gd name="connsiteY62" fmla="*/ 1089843 h 1516072"/>
                    <a:gd name="connsiteX63" fmla="*/ 724464 w 1003876"/>
                    <a:gd name="connsiteY63" fmla="*/ 1082223 h 1516072"/>
                    <a:gd name="connsiteX64" fmla="*/ 842574 w 1003876"/>
                    <a:gd name="connsiteY64" fmla="*/ 1084128 h 1516072"/>
                    <a:gd name="connsiteX65" fmla="*/ 871149 w 1003876"/>
                    <a:gd name="connsiteY65" fmla="*/ 1086033 h 1516072"/>
                    <a:gd name="connsiteX66" fmla="*/ 899724 w 1003876"/>
                    <a:gd name="connsiteY66" fmla="*/ 1091748 h 1516072"/>
                    <a:gd name="connsiteX67" fmla="*/ 922584 w 1003876"/>
                    <a:gd name="connsiteY67" fmla="*/ 1095558 h 1516072"/>
                    <a:gd name="connsiteX68" fmla="*/ 985294 w 1003876"/>
                    <a:gd name="connsiteY68" fmla="*/ 1104311 h 1516072"/>
                    <a:gd name="connsiteX69" fmla="*/ 1003378 w 1003876"/>
                    <a:gd name="connsiteY69" fmla="*/ 1065958 h 1516072"/>
                    <a:gd name="connsiteX70" fmla="*/ 970209 w 1003876"/>
                    <a:gd name="connsiteY70" fmla="*/ 1044123 h 1516072"/>
                    <a:gd name="connsiteX71" fmla="*/ 918620 w 1003876"/>
                    <a:gd name="connsiteY71" fmla="*/ 1034598 h 1516072"/>
                    <a:gd name="connsiteX72" fmla="*/ 825429 w 1003876"/>
                    <a:gd name="connsiteY72" fmla="*/ 1034598 h 1516072"/>
                    <a:gd name="connsiteX73" fmla="*/ 730179 w 1003876"/>
                    <a:gd name="connsiteY73" fmla="*/ 1038408 h 1516072"/>
                    <a:gd name="connsiteX74" fmla="*/ 669219 w 1003876"/>
                    <a:gd name="connsiteY74" fmla="*/ 1046028 h 1516072"/>
                    <a:gd name="connsiteX75" fmla="*/ 646360 w 1003876"/>
                    <a:gd name="connsiteY75" fmla="*/ 1049838 h 1516072"/>
                    <a:gd name="connsiteX76" fmla="*/ 640078 w 1003876"/>
                    <a:gd name="connsiteY76" fmla="*/ 1026051 h 1516072"/>
                    <a:gd name="connsiteX77" fmla="*/ 673029 w 1003876"/>
                    <a:gd name="connsiteY77" fmla="*/ 992688 h 1516072"/>
                    <a:gd name="connsiteX78" fmla="*/ 674934 w 1003876"/>
                    <a:gd name="connsiteY78" fmla="*/ 986973 h 1516072"/>
                    <a:gd name="connsiteX79" fmla="*/ 680649 w 1003876"/>
                    <a:gd name="connsiteY79" fmla="*/ 985068 h 1516072"/>
                    <a:gd name="connsiteX80" fmla="*/ 686364 w 1003876"/>
                    <a:gd name="connsiteY80" fmla="*/ 981258 h 1516072"/>
                    <a:gd name="connsiteX81" fmla="*/ 695889 w 1003876"/>
                    <a:gd name="connsiteY81" fmla="*/ 971733 h 1516072"/>
                    <a:gd name="connsiteX82" fmla="*/ 705414 w 1003876"/>
                    <a:gd name="connsiteY82" fmla="*/ 960303 h 1516072"/>
                    <a:gd name="connsiteX83" fmla="*/ 716844 w 1003876"/>
                    <a:gd name="connsiteY83" fmla="*/ 952683 h 1516072"/>
                    <a:gd name="connsiteX84" fmla="*/ 732084 w 1003876"/>
                    <a:gd name="connsiteY84" fmla="*/ 939348 h 1516072"/>
                    <a:gd name="connsiteX85" fmla="*/ 741609 w 1003876"/>
                    <a:gd name="connsiteY85" fmla="*/ 927918 h 1516072"/>
                    <a:gd name="connsiteX86" fmla="*/ 753039 w 1003876"/>
                    <a:gd name="connsiteY86" fmla="*/ 918393 h 1516072"/>
                    <a:gd name="connsiteX87" fmla="*/ 758754 w 1003876"/>
                    <a:gd name="connsiteY87" fmla="*/ 906963 h 1516072"/>
                    <a:gd name="connsiteX88" fmla="*/ 760659 w 1003876"/>
                    <a:gd name="connsiteY88" fmla="*/ 901248 h 1516072"/>
                    <a:gd name="connsiteX89" fmla="*/ 766374 w 1003876"/>
                    <a:gd name="connsiteY89" fmla="*/ 889818 h 1516072"/>
                    <a:gd name="connsiteX90" fmla="*/ 764469 w 1003876"/>
                    <a:gd name="connsiteY90" fmla="*/ 874578 h 1516072"/>
                    <a:gd name="connsiteX91" fmla="*/ 758754 w 1003876"/>
                    <a:gd name="connsiteY91" fmla="*/ 872673 h 1516072"/>
                    <a:gd name="connsiteX92" fmla="*/ 737799 w 1003876"/>
                    <a:gd name="connsiteY92" fmla="*/ 874578 h 1516072"/>
                    <a:gd name="connsiteX93" fmla="*/ 732084 w 1003876"/>
                    <a:gd name="connsiteY93" fmla="*/ 878388 h 1516072"/>
                    <a:gd name="connsiteX94" fmla="*/ 699699 w 1003876"/>
                    <a:gd name="connsiteY94" fmla="*/ 899343 h 1516072"/>
                    <a:gd name="connsiteX95" fmla="*/ 595181 w 1003876"/>
                    <a:gd name="connsiteY95" fmla="*/ 957831 h 1516072"/>
                    <a:gd name="connsiteX96" fmla="*/ 507294 w 1003876"/>
                    <a:gd name="connsiteY96" fmla="*/ 847908 h 1516072"/>
                    <a:gd name="connsiteX97" fmla="*/ 503484 w 1003876"/>
                    <a:gd name="connsiteY97" fmla="*/ 358323 h 1516072"/>
                    <a:gd name="connsiteX98" fmla="*/ 499674 w 1003876"/>
                    <a:gd name="connsiteY98" fmla="*/ 66858 h 1516072"/>
                    <a:gd name="connsiteX99" fmla="*/ 490149 w 1003876"/>
                    <a:gd name="connsiteY99" fmla="*/ 40188 h 1516072"/>
                    <a:gd name="connsiteX100" fmla="*/ 488244 w 1003876"/>
                    <a:gd name="connsiteY100" fmla="*/ 34473 h 1516072"/>
                    <a:gd name="connsiteX101" fmla="*/ 484434 w 1003876"/>
                    <a:gd name="connsiteY101" fmla="*/ 28758 h 1516072"/>
                    <a:gd name="connsiteX102" fmla="*/ 478719 w 1003876"/>
                    <a:gd name="connsiteY102" fmla="*/ 17328 h 1516072"/>
                    <a:gd name="connsiteX103" fmla="*/ 473004 w 1003876"/>
                    <a:gd name="connsiteY103" fmla="*/ 13518 h 1516072"/>
                    <a:gd name="connsiteX104" fmla="*/ 469194 w 1003876"/>
                    <a:gd name="connsiteY104" fmla="*/ 7803 h 1516072"/>
                    <a:gd name="connsiteX105" fmla="*/ 429189 w 1003876"/>
                    <a:gd name="connsiteY105" fmla="*/ 11613 h 1516072"/>
                    <a:gd name="connsiteX106" fmla="*/ 425379 w 1003876"/>
                    <a:gd name="connsiteY106" fmla="*/ 78288 h 1516072"/>
                    <a:gd name="connsiteX107" fmla="*/ 425379 w 1003876"/>
                    <a:gd name="connsiteY107" fmla="*/ 84003 h 1516072"/>
                    <a:gd name="connsiteX108" fmla="*/ 436603 w 1003876"/>
                    <a:gd name="connsiteY108" fmla="*/ 225952 h 1516072"/>
                    <a:gd name="connsiteX109" fmla="*/ 440619 w 1003876"/>
                    <a:gd name="connsiteY109" fmla="*/ 421188 h 1516072"/>
                    <a:gd name="connsiteX110" fmla="*/ 440002 w 1003876"/>
                    <a:gd name="connsiteY110" fmla="*/ 789160 h 1516072"/>
                    <a:gd name="connsiteX111" fmla="*/ 430322 w 1003876"/>
                    <a:gd name="connsiteY111"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22421 h 1516072"/>
                    <a:gd name="connsiteX27" fmla="*/ 335999 w 1003876"/>
                    <a:gd name="connsiteY27" fmla="*/ 1217478 h 1516072"/>
                    <a:gd name="connsiteX28" fmla="*/ 362514 w 1003876"/>
                    <a:gd name="connsiteY28" fmla="*/ 1273701 h 1516072"/>
                    <a:gd name="connsiteX29" fmla="*/ 335071 w 1003876"/>
                    <a:gd name="connsiteY29" fmla="*/ 1356594 h 1516072"/>
                    <a:gd name="connsiteX30" fmla="*/ 328224 w 1003876"/>
                    <a:gd name="connsiteY30" fmla="*/ 1420386 h 1516072"/>
                    <a:gd name="connsiteX31" fmla="*/ 332034 w 1003876"/>
                    <a:gd name="connsiteY31" fmla="*/ 1463223 h 1516072"/>
                    <a:gd name="connsiteX32" fmla="*/ 364419 w 1003876"/>
                    <a:gd name="connsiteY32" fmla="*/ 1512753 h 1516072"/>
                    <a:gd name="connsiteX33" fmla="*/ 387279 w 1003876"/>
                    <a:gd name="connsiteY33" fmla="*/ 1514658 h 1516072"/>
                    <a:gd name="connsiteX34" fmla="*/ 396804 w 1003876"/>
                    <a:gd name="connsiteY34" fmla="*/ 1491798 h 1516072"/>
                    <a:gd name="connsiteX35" fmla="*/ 403085 w 1003876"/>
                    <a:gd name="connsiteY35" fmla="*/ 1451433 h 1516072"/>
                    <a:gd name="connsiteX36" fmla="*/ 409367 w 1003876"/>
                    <a:gd name="connsiteY36" fmla="*/ 1389340 h 1516072"/>
                    <a:gd name="connsiteX37" fmla="*/ 424041 w 1003876"/>
                    <a:gd name="connsiteY37" fmla="*/ 1329152 h 1516072"/>
                    <a:gd name="connsiteX38" fmla="*/ 467289 w 1003876"/>
                    <a:gd name="connsiteY38" fmla="*/ 1265103 h 1516072"/>
                    <a:gd name="connsiteX39" fmla="*/ 528455 w 1003876"/>
                    <a:gd name="connsiteY39" fmla="*/ 1230091 h 1516072"/>
                    <a:gd name="connsiteX40" fmla="*/ 601154 w 1003876"/>
                    <a:gd name="connsiteY40" fmla="*/ 1221700 h 1516072"/>
                    <a:gd name="connsiteX41" fmla="*/ 720654 w 1003876"/>
                    <a:gd name="connsiteY41" fmla="*/ 1316538 h 1516072"/>
                    <a:gd name="connsiteX42" fmla="*/ 733989 w 1003876"/>
                    <a:gd name="connsiteY42" fmla="*/ 1326063 h 1516072"/>
                    <a:gd name="connsiteX43" fmla="*/ 743514 w 1003876"/>
                    <a:gd name="connsiteY43" fmla="*/ 1327968 h 1516072"/>
                    <a:gd name="connsiteX44" fmla="*/ 749229 w 1003876"/>
                    <a:gd name="connsiteY44" fmla="*/ 1329873 h 1516072"/>
                    <a:gd name="connsiteX45" fmla="*/ 762564 w 1003876"/>
                    <a:gd name="connsiteY45" fmla="*/ 1335588 h 1516072"/>
                    <a:gd name="connsiteX46" fmla="*/ 777804 w 1003876"/>
                    <a:gd name="connsiteY46" fmla="*/ 1333683 h 1516072"/>
                    <a:gd name="connsiteX47" fmla="*/ 789234 w 1003876"/>
                    <a:gd name="connsiteY47" fmla="*/ 1327968 h 1516072"/>
                    <a:gd name="connsiteX48" fmla="*/ 794949 w 1003876"/>
                    <a:gd name="connsiteY48" fmla="*/ 1326063 h 1516072"/>
                    <a:gd name="connsiteX49" fmla="*/ 802569 w 1003876"/>
                    <a:gd name="connsiteY49" fmla="*/ 1308918 h 1516072"/>
                    <a:gd name="connsiteX50" fmla="*/ 800664 w 1003876"/>
                    <a:gd name="connsiteY50" fmla="*/ 1284153 h 1516072"/>
                    <a:gd name="connsiteX51" fmla="*/ 798759 w 1003876"/>
                    <a:gd name="connsiteY51" fmla="*/ 1278438 h 1516072"/>
                    <a:gd name="connsiteX52" fmla="*/ 796854 w 1003876"/>
                    <a:gd name="connsiteY52" fmla="*/ 1270818 h 1516072"/>
                    <a:gd name="connsiteX53" fmla="*/ 783519 w 1003876"/>
                    <a:gd name="connsiteY53" fmla="*/ 1253673 h 1516072"/>
                    <a:gd name="connsiteX54" fmla="*/ 773994 w 1003876"/>
                    <a:gd name="connsiteY54" fmla="*/ 1247958 h 1516072"/>
                    <a:gd name="connsiteX55" fmla="*/ 648264 w 1003876"/>
                    <a:gd name="connsiteY55" fmla="*/ 1156518 h 1516072"/>
                    <a:gd name="connsiteX56" fmla="*/ 644454 w 1003876"/>
                    <a:gd name="connsiteY56" fmla="*/ 1139373 h 1516072"/>
                    <a:gd name="connsiteX57" fmla="*/ 646359 w 1003876"/>
                    <a:gd name="connsiteY57" fmla="*/ 1131753 h 1516072"/>
                    <a:gd name="connsiteX58" fmla="*/ 650169 w 1003876"/>
                    <a:gd name="connsiteY58" fmla="*/ 1114608 h 1516072"/>
                    <a:gd name="connsiteX59" fmla="*/ 653979 w 1003876"/>
                    <a:gd name="connsiteY59" fmla="*/ 1108893 h 1516072"/>
                    <a:gd name="connsiteX60" fmla="*/ 655884 w 1003876"/>
                    <a:gd name="connsiteY60" fmla="*/ 1103178 h 1516072"/>
                    <a:gd name="connsiteX61" fmla="*/ 661599 w 1003876"/>
                    <a:gd name="connsiteY61" fmla="*/ 1101273 h 1516072"/>
                    <a:gd name="connsiteX62" fmla="*/ 671124 w 1003876"/>
                    <a:gd name="connsiteY62" fmla="*/ 1089843 h 1516072"/>
                    <a:gd name="connsiteX63" fmla="*/ 724464 w 1003876"/>
                    <a:gd name="connsiteY63" fmla="*/ 1082223 h 1516072"/>
                    <a:gd name="connsiteX64" fmla="*/ 842574 w 1003876"/>
                    <a:gd name="connsiteY64" fmla="*/ 1084128 h 1516072"/>
                    <a:gd name="connsiteX65" fmla="*/ 871149 w 1003876"/>
                    <a:gd name="connsiteY65" fmla="*/ 1086033 h 1516072"/>
                    <a:gd name="connsiteX66" fmla="*/ 899724 w 1003876"/>
                    <a:gd name="connsiteY66" fmla="*/ 1091748 h 1516072"/>
                    <a:gd name="connsiteX67" fmla="*/ 922584 w 1003876"/>
                    <a:gd name="connsiteY67" fmla="*/ 1095558 h 1516072"/>
                    <a:gd name="connsiteX68" fmla="*/ 985294 w 1003876"/>
                    <a:gd name="connsiteY68" fmla="*/ 1104311 h 1516072"/>
                    <a:gd name="connsiteX69" fmla="*/ 1003378 w 1003876"/>
                    <a:gd name="connsiteY69" fmla="*/ 1065958 h 1516072"/>
                    <a:gd name="connsiteX70" fmla="*/ 970209 w 1003876"/>
                    <a:gd name="connsiteY70" fmla="*/ 1044123 h 1516072"/>
                    <a:gd name="connsiteX71" fmla="*/ 918620 w 1003876"/>
                    <a:gd name="connsiteY71" fmla="*/ 1034598 h 1516072"/>
                    <a:gd name="connsiteX72" fmla="*/ 825429 w 1003876"/>
                    <a:gd name="connsiteY72" fmla="*/ 1034598 h 1516072"/>
                    <a:gd name="connsiteX73" fmla="*/ 730179 w 1003876"/>
                    <a:gd name="connsiteY73" fmla="*/ 1038408 h 1516072"/>
                    <a:gd name="connsiteX74" fmla="*/ 669219 w 1003876"/>
                    <a:gd name="connsiteY74" fmla="*/ 1046028 h 1516072"/>
                    <a:gd name="connsiteX75" fmla="*/ 646360 w 1003876"/>
                    <a:gd name="connsiteY75" fmla="*/ 1049838 h 1516072"/>
                    <a:gd name="connsiteX76" fmla="*/ 640078 w 1003876"/>
                    <a:gd name="connsiteY76" fmla="*/ 1026051 h 1516072"/>
                    <a:gd name="connsiteX77" fmla="*/ 673029 w 1003876"/>
                    <a:gd name="connsiteY77" fmla="*/ 992688 h 1516072"/>
                    <a:gd name="connsiteX78" fmla="*/ 674934 w 1003876"/>
                    <a:gd name="connsiteY78" fmla="*/ 986973 h 1516072"/>
                    <a:gd name="connsiteX79" fmla="*/ 680649 w 1003876"/>
                    <a:gd name="connsiteY79" fmla="*/ 985068 h 1516072"/>
                    <a:gd name="connsiteX80" fmla="*/ 686364 w 1003876"/>
                    <a:gd name="connsiteY80" fmla="*/ 981258 h 1516072"/>
                    <a:gd name="connsiteX81" fmla="*/ 695889 w 1003876"/>
                    <a:gd name="connsiteY81" fmla="*/ 971733 h 1516072"/>
                    <a:gd name="connsiteX82" fmla="*/ 705414 w 1003876"/>
                    <a:gd name="connsiteY82" fmla="*/ 960303 h 1516072"/>
                    <a:gd name="connsiteX83" fmla="*/ 716844 w 1003876"/>
                    <a:gd name="connsiteY83" fmla="*/ 952683 h 1516072"/>
                    <a:gd name="connsiteX84" fmla="*/ 732084 w 1003876"/>
                    <a:gd name="connsiteY84" fmla="*/ 939348 h 1516072"/>
                    <a:gd name="connsiteX85" fmla="*/ 741609 w 1003876"/>
                    <a:gd name="connsiteY85" fmla="*/ 927918 h 1516072"/>
                    <a:gd name="connsiteX86" fmla="*/ 753039 w 1003876"/>
                    <a:gd name="connsiteY86" fmla="*/ 918393 h 1516072"/>
                    <a:gd name="connsiteX87" fmla="*/ 758754 w 1003876"/>
                    <a:gd name="connsiteY87" fmla="*/ 906963 h 1516072"/>
                    <a:gd name="connsiteX88" fmla="*/ 760659 w 1003876"/>
                    <a:gd name="connsiteY88" fmla="*/ 901248 h 1516072"/>
                    <a:gd name="connsiteX89" fmla="*/ 766374 w 1003876"/>
                    <a:gd name="connsiteY89" fmla="*/ 889818 h 1516072"/>
                    <a:gd name="connsiteX90" fmla="*/ 764469 w 1003876"/>
                    <a:gd name="connsiteY90" fmla="*/ 874578 h 1516072"/>
                    <a:gd name="connsiteX91" fmla="*/ 758754 w 1003876"/>
                    <a:gd name="connsiteY91" fmla="*/ 872673 h 1516072"/>
                    <a:gd name="connsiteX92" fmla="*/ 737799 w 1003876"/>
                    <a:gd name="connsiteY92" fmla="*/ 874578 h 1516072"/>
                    <a:gd name="connsiteX93" fmla="*/ 732084 w 1003876"/>
                    <a:gd name="connsiteY93" fmla="*/ 878388 h 1516072"/>
                    <a:gd name="connsiteX94" fmla="*/ 699699 w 1003876"/>
                    <a:gd name="connsiteY94" fmla="*/ 899343 h 1516072"/>
                    <a:gd name="connsiteX95" fmla="*/ 595181 w 1003876"/>
                    <a:gd name="connsiteY95" fmla="*/ 957831 h 1516072"/>
                    <a:gd name="connsiteX96" fmla="*/ 507294 w 1003876"/>
                    <a:gd name="connsiteY96" fmla="*/ 847908 h 1516072"/>
                    <a:gd name="connsiteX97" fmla="*/ 503484 w 1003876"/>
                    <a:gd name="connsiteY97" fmla="*/ 358323 h 1516072"/>
                    <a:gd name="connsiteX98" fmla="*/ 499674 w 1003876"/>
                    <a:gd name="connsiteY98" fmla="*/ 66858 h 1516072"/>
                    <a:gd name="connsiteX99" fmla="*/ 490149 w 1003876"/>
                    <a:gd name="connsiteY99" fmla="*/ 40188 h 1516072"/>
                    <a:gd name="connsiteX100" fmla="*/ 488244 w 1003876"/>
                    <a:gd name="connsiteY100" fmla="*/ 34473 h 1516072"/>
                    <a:gd name="connsiteX101" fmla="*/ 484434 w 1003876"/>
                    <a:gd name="connsiteY101" fmla="*/ 28758 h 1516072"/>
                    <a:gd name="connsiteX102" fmla="*/ 478719 w 1003876"/>
                    <a:gd name="connsiteY102" fmla="*/ 17328 h 1516072"/>
                    <a:gd name="connsiteX103" fmla="*/ 473004 w 1003876"/>
                    <a:gd name="connsiteY103" fmla="*/ 13518 h 1516072"/>
                    <a:gd name="connsiteX104" fmla="*/ 469194 w 1003876"/>
                    <a:gd name="connsiteY104" fmla="*/ 7803 h 1516072"/>
                    <a:gd name="connsiteX105" fmla="*/ 429189 w 1003876"/>
                    <a:gd name="connsiteY105" fmla="*/ 11613 h 1516072"/>
                    <a:gd name="connsiteX106" fmla="*/ 425379 w 1003876"/>
                    <a:gd name="connsiteY106" fmla="*/ 78288 h 1516072"/>
                    <a:gd name="connsiteX107" fmla="*/ 425379 w 1003876"/>
                    <a:gd name="connsiteY107" fmla="*/ 84003 h 1516072"/>
                    <a:gd name="connsiteX108" fmla="*/ 436603 w 1003876"/>
                    <a:gd name="connsiteY108" fmla="*/ 225952 h 1516072"/>
                    <a:gd name="connsiteX109" fmla="*/ 440619 w 1003876"/>
                    <a:gd name="connsiteY109" fmla="*/ 421188 h 1516072"/>
                    <a:gd name="connsiteX110" fmla="*/ 440002 w 1003876"/>
                    <a:gd name="connsiteY110" fmla="*/ 789160 h 1516072"/>
                    <a:gd name="connsiteX111" fmla="*/ 430322 w 1003876"/>
                    <a:gd name="connsiteY111"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15804 w 1003876"/>
                    <a:gd name="connsiteY18" fmla="*/ 1160328 h 1516072"/>
                    <a:gd name="connsiteX19" fmla="*/ 6279 w 1003876"/>
                    <a:gd name="connsiteY19" fmla="*/ 1169853 h 1516072"/>
                    <a:gd name="connsiteX20" fmla="*/ 4374 w 1003876"/>
                    <a:gd name="connsiteY20" fmla="*/ 1175568 h 1516072"/>
                    <a:gd name="connsiteX21" fmla="*/ 564 w 1003876"/>
                    <a:gd name="connsiteY21" fmla="*/ 1181283 h 1516072"/>
                    <a:gd name="connsiteX22" fmla="*/ 6279 w 1003876"/>
                    <a:gd name="connsiteY22" fmla="*/ 1213668 h 1516072"/>
                    <a:gd name="connsiteX23" fmla="*/ 11994 w 1003876"/>
                    <a:gd name="connsiteY23" fmla="*/ 1217478 h 1516072"/>
                    <a:gd name="connsiteX24" fmla="*/ 17709 w 1003876"/>
                    <a:gd name="connsiteY24" fmla="*/ 1219383 h 1516072"/>
                    <a:gd name="connsiteX25" fmla="*/ 145344 w 1003876"/>
                    <a:gd name="connsiteY25" fmla="*/ 1222421 h 1516072"/>
                    <a:gd name="connsiteX26" fmla="*/ 335999 w 1003876"/>
                    <a:gd name="connsiteY26" fmla="*/ 1217478 h 1516072"/>
                    <a:gd name="connsiteX27" fmla="*/ 362514 w 1003876"/>
                    <a:gd name="connsiteY27" fmla="*/ 1273701 h 1516072"/>
                    <a:gd name="connsiteX28" fmla="*/ 335071 w 1003876"/>
                    <a:gd name="connsiteY28" fmla="*/ 1356594 h 1516072"/>
                    <a:gd name="connsiteX29" fmla="*/ 328224 w 1003876"/>
                    <a:gd name="connsiteY29" fmla="*/ 1420386 h 1516072"/>
                    <a:gd name="connsiteX30" fmla="*/ 332034 w 1003876"/>
                    <a:gd name="connsiteY30" fmla="*/ 1463223 h 1516072"/>
                    <a:gd name="connsiteX31" fmla="*/ 364419 w 1003876"/>
                    <a:gd name="connsiteY31" fmla="*/ 1512753 h 1516072"/>
                    <a:gd name="connsiteX32" fmla="*/ 387279 w 1003876"/>
                    <a:gd name="connsiteY32" fmla="*/ 1514658 h 1516072"/>
                    <a:gd name="connsiteX33" fmla="*/ 396804 w 1003876"/>
                    <a:gd name="connsiteY33" fmla="*/ 1491798 h 1516072"/>
                    <a:gd name="connsiteX34" fmla="*/ 403085 w 1003876"/>
                    <a:gd name="connsiteY34" fmla="*/ 1451433 h 1516072"/>
                    <a:gd name="connsiteX35" fmla="*/ 409367 w 1003876"/>
                    <a:gd name="connsiteY35" fmla="*/ 1389340 h 1516072"/>
                    <a:gd name="connsiteX36" fmla="*/ 424041 w 1003876"/>
                    <a:gd name="connsiteY36" fmla="*/ 1329152 h 1516072"/>
                    <a:gd name="connsiteX37" fmla="*/ 467289 w 1003876"/>
                    <a:gd name="connsiteY37" fmla="*/ 1265103 h 1516072"/>
                    <a:gd name="connsiteX38" fmla="*/ 528455 w 1003876"/>
                    <a:gd name="connsiteY38" fmla="*/ 1230091 h 1516072"/>
                    <a:gd name="connsiteX39" fmla="*/ 601154 w 1003876"/>
                    <a:gd name="connsiteY39" fmla="*/ 1221700 h 1516072"/>
                    <a:gd name="connsiteX40" fmla="*/ 720654 w 1003876"/>
                    <a:gd name="connsiteY40" fmla="*/ 1316538 h 1516072"/>
                    <a:gd name="connsiteX41" fmla="*/ 733989 w 1003876"/>
                    <a:gd name="connsiteY41" fmla="*/ 1326063 h 1516072"/>
                    <a:gd name="connsiteX42" fmla="*/ 743514 w 1003876"/>
                    <a:gd name="connsiteY42" fmla="*/ 1327968 h 1516072"/>
                    <a:gd name="connsiteX43" fmla="*/ 749229 w 1003876"/>
                    <a:gd name="connsiteY43" fmla="*/ 1329873 h 1516072"/>
                    <a:gd name="connsiteX44" fmla="*/ 762564 w 1003876"/>
                    <a:gd name="connsiteY44" fmla="*/ 1335588 h 1516072"/>
                    <a:gd name="connsiteX45" fmla="*/ 777804 w 1003876"/>
                    <a:gd name="connsiteY45" fmla="*/ 1333683 h 1516072"/>
                    <a:gd name="connsiteX46" fmla="*/ 789234 w 1003876"/>
                    <a:gd name="connsiteY46" fmla="*/ 1327968 h 1516072"/>
                    <a:gd name="connsiteX47" fmla="*/ 794949 w 1003876"/>
                    <a:gd name="connsiteY47" fmla="*/ 1326063 h 1516072"/>
                    <a:gd name="connsiteX48" fmla="*/ 802569 w 1003876"/>
                    <a:gd name="connsiteY48" fmla="*/ 1308918 h 1516072"/>
                    <a:gd name="connsiteX49" fmla="*/ 800664 w 1003876"/>
                    <a:gd name="connsiteY49" fmla="*/ 1284153 h 1516072"/>
                    <a:gd name="connsiteX50" fmla="*/ 798759 w 1003876"/>
                    <a:gd name="connsiteY50" fmla="*/ 1278438 h 1516072"/>
                    <a:gd name="connsiteX51" fmla="*/ 796854 w 1003876"/>
                    <a:gd name="connsiteY51" fmla="*/ 1270818 h 1516072"/>
                    <a:gd name="connsiteX52" fmla="*/ 783519 w 1003876"/>
                    <a:gd name="connsiteY52" fmla="*/ 1253673 h 1516072"/>
                    <a:gd name="connsiteX53" fmla="*/ 773994 w 1003876"/>
                    <a:gd name="connsiteY53" fmla="*/ 1247958 h 1516072"/>
                    <a:gd name="connsiteX54" fmla="*/ 648264 w 1003876"/>
                    <a:gd name="connsiteY54" fmla="*/ 1156518 h 1516072"/>
                    <a:gd name="connsiteX55" fmla="*/ 644454 w 1003876"/>
                    <a:gd name="connsiteY55" fmla="*/ 1139373 h 1516072"/>
                    <a:gd name="connsiteX56" fmla="*/ 646359 w 1003876"/>
                    <a:gd name="connsiteY56" fmla="*/ 1131753 h 1516072"/>
                    <a:gd name="connsiteX57" fmla="*/ 650169 w 1003876"/>
                    <a:gd name="connsiteY57" fmla="*/ 1114608 h 1516072"/>
                    <a:gd name="connsiteX58" fmla="*/ 653979 w 1003876"/>
                    <a:gd name="connsiteY58" fmla="*/ 1108893 h 1516072"/>
                    <a:gd name="connsiteX59" fmla="*/ 655884 w 1003876"/>
                    <a:gd name="connsiteY59" fmla="*/ 1103178 h 1516072"/>
                    <a:gd name="connsiteX60" fmla="*/ 661599 w 1003876"/>
                    <a:gd name="connsiteY60" fmla="*/ 1101273 h 1516072"/>
                    <a:gd name="connsiteX61" fmla="*/ 671124 w 1003876"/>
                    <a:gd name="connsiteY61" fmla="*/ 1089843 h 1516072"/>
                    <a:gd name="connsiteX62" fmla="*/ 724464 w 1003876"/>
                    <a:gd name="connsiteY62" fmla="*/ 1082223 h 1516072"/>
                    <a:gd name="connsiteX63" fmla="*/ 842574 w 1003876"/>
                    <a:gd name="connsiteY63" fmla="*/ 1084128 h 1516072"/>
                    <a:gd name="connsiteX64" fmla="*/ 871149 w 1003876"/>
                    <a:gd name="connsiteY64" fmla="*/ 1086033 h 1516072"/>
                    <a:gd name="connsiteX65" fmla="*/ 899724 w 1003876"/>
                    <a:gd name="connsiteY65" fmla="*/ 1091748 h 1516072"/>
                    <a:gd name="connsiteX66" fmla="*/ 922584 w 1003876"/>
                    <a:gd name="connsiteY66" fmla="*/ 1095558 h 1516072"/>
                    <a:gd name="connsiteX67" fmla="*/ 985294 w 1003876"/>
                    <a:gd name="connsiteY67" fmla="*/ 1104311 h 1516072"/>
                    <a:gd name="connsiteX68" fmla="*/ 1003378 w 1003876"/>
                    <a:gd name="connsiteY68" fmla="*/ 1065958 h 1516072"/>
                    <a:gd name="connsiteX69" fmla="*/ 970209 w 1003876"/>
                    <a:gd name="connsiteY69" fmla="*/ 1044123 h 1516072"/>
                    <a:gd name="connsiteX70" fmla="*/ 918620 w 1003876"/>
                    <a:gd name="connsiteY70" fmla="*/ 1034598 h 1516072"/>
                    <a:gd name="connsiteX71" fmla="*/ 825429 w 1003876"/>
                    <a:gd name="connsiteY71" fmla="*/ 1034598 h 1516072"/>
                    <a:gd name="connsiteX72" fmla="*/ 730179 w 1003876"/>
                    <a:gd name="connsiteY72" fmla="*/ 1038408 h 1516072"/>
                    <a:gd name="connsiteX73" fmla="*/ 669219 w 1003876"/>
                    <a:gd name="connsiteY73" fmla="*/ 1046028 h 1516072"/>
                    <a:gd name="connsiteX74" fmla="*/ 646360 w 1003876"/>
                    <a:gd name="connsiteY74" fmla="*/ 1049838 h 1516072"/>
                    <a:gd name="connsiteX75" fmla="*/ 640078 w 1003876"/>
                    <a:gd name="connsiteY75" fmla="*/ 1026051 h 1516072"/>
                    <a:gd name="connsiteX76" fmla="*/ 673029 w 1003876"/>
                    <a:gd name="connsiteY76" fmla="*/ 992688 h 1516072"/>
                    <a:gd name="connsiteX77" fmla="*/ 674934 w 1003876"/>
                    <a:gd name="connsiteY77" fmla="*/ 986973 h 1516072"/>
                    <a:gd name="connsiteX78" fmla="*/ 680649 w 1003876"/>
                    <a:gd name="connsiteY78" fmla="*/ 985068 h 1516072"/>
                    <a:gd name="connsiteX79" fmla="*/ 686364 w 1003876"/>
                    <a:gd name="connsiteY79" fmla="*/ 981258 h 1516072"/>
                    <a:gd name="connsiteX80" fmla="*/ 695889 w 1003876"/>
                    <a:gd name="connsiteY80" fmla="*/ 971733 h 1516072"/>
                    <a:gd name="connsiteX81" fmla="*/ 705414 w 1003876"/>
                    <a:gd name="connsiteY81" fmla="*/ 960303 h 1516072"/>
                    <a:gd name="connsiteX82" fmla="*/ 716844 w 1003876"/>
                    <a:gd name="connsiteY82" fmla="*/ 952683 h 1516072"/>
                    <a:gd name="connsiteX83" fmla="*/ 732084 w 1003876"/>
                    <a:gd name="connsiteY83" fmla="*/ 939348 h 1516072"/>
                    <a:gd name="connsiteX84" fmla="*/ 741609 w 1003876"/>
                    <a:gd name="connsiteY84" fmla="*/ 927918 h 1516072"/>
                    <a:gd name="connsiteX85" fmla="*/ 753039 w 1003876"/>
                    <a:gd name="connsiteY85" fmla="*/ 918393 h 1516072"/>
                    <a:gd name="connsiteX86" fmla="*/ 758754 w 1003876"/>
                    <a:gd name="connsiteY86" fmla="*/ 906963 h 1516072"/>
                    <a:gd name="connsiteX87" fmla="*/ 760659 w 1003876"/>
                    <a:gd name="connsiteY87" fmla="*/ 901248 h 1516072"/>
                    <a:gd name="connsiteX88" fmla="*/ 766374 w 1003876"/>
                    <a:gd name="connsiteY88" fmla="*/ 889818 h 1516072"/>
                    <a:gd name="connsiteX89" fmla="*/ 764469 w 1003876"/>
                    <a:gd name="connsiteY89" fmla="*/ 874578 h 1516072"/>
                    <a:gd name="connsiteX90" fmla="*/ 758754 w 1003876"/>
                    <a:gd name="connsiteY90" fmla="*/ 872673 h 1516072"/>
                    <a:gd name="connsiteX91" fmla="*/ 737799 w 1003876"/>
                    <a:gd name="connsiteY91" fmla="*/ 874578 h 1516072"/>
                    <a:gd name="connsiteX92" fmla="*/ 732084 w 1003876"/>
                    <a:gd name="connsiteY92" fmla="*/ 878388 h 1516072"/>
                    <a:gd name="connsiteX93" fmla="*/ 699699 w 1003876"/>
                    <a:gd name="connsiteY93" fmla="*/ 899343 h 1516072"/>
                    <a:gd name="connsiteX94" fmla="*/ 595181 w 1003876"/>
                    <a:gd name="connsiteY94" fmla="*/ 957831 h 1516072"/>
                    <a:gd name="connsiteX95" fmla="*/ 507294 w 1003876"/>
                    <a:gd name="connsiteY95" fmla="*/ 847908 h 1516072"/>
                    <a:gd name="connsiteX96" fmla="*/ 503484 w 1003876"/>
                    <a:gd name="connsiteY96" fmla="*/ 358323 h 1516072"/>
                    <a:gd name="connsiteX97" fmla="*/ 499674 w 1003876"/>
                    <a:gd name="connsiteY97" fmla="*/ 66858 h 1516072"/>
                    <a:gd name="connsiteX98" fmla="*/ 490149 w 1003876"/>
                    <a:gd name="connsiteY98" fmla="*/ 40188 h 1516072"/>
                    <a:gd name="connsiteX99" fmla="*/ 488244 w 1003876"/>
                    <a:gd name="connsiteY99" fmla="*/ 34473 h 1516072"/>
                    <a:gd name="connsiteX100" fmla="*/ 484434 w 1003876"/>
                    <a:gd name="connsiteY100" fmla="*/ 28758 h 1516072"/>
                    <a:gd name="connsiteX101" fmla="*/ 478719 w 1003876"/>
                    <a:gd name="connsiteY101" fmla="*/ 17328 h 1516072"/>
                    <a:gd name="connsiteX102" fmla="*/ 473004 w 1003876"/>
                    <a:gd name="connsiteY102" fmla="*/ 13518 h 1516072"/>
                    <a:gd name="connsiteX103" fmla="*/ 469194 w 1003876"/>
                    <a:gd name="connsiteY103" fmla="*/ 7803 h 1516072"/>
                    <a:gd name="connsiteX104" fmla="*/ 429189 w 1003876"/>
                    <a:gd name="connsiteY104" fmla="*/ 11613 h 1516072"/>
                    <a:gd name="connsiteX105" fmla="*/ 425379 w 1003876"/>
                    <a:gd name="connsiteY105" fmla="*/ 78288 h 1516072"/>
                    <a:gd name="connsiteX106" fmla="*/ 425379 w 1003876"/>
                    <a:gd name="connsiteY106" fmla="*/ 84003 h 1516072"/>
                    <a:gd name="connsiteX107" fmla="*/ 436603 w 1003876"/>
                    <a:gd name="connsiteY107" fmla="*/ 225952 h 1516072"/>
                    <a:gd name="connsiteX108" fmla="*/ 440619 w 1003876"/>
                    <a:gd name="connsiteY108" fmla="*/ 421188 h 1516072"/>
                    <a:gd name="connsiteX109" fmla="*/ 440002 w 1003876"/>
                    <a:gd name="connsiteY109" fmla="*/ 789160 h 1516072"/>
                    <a:gd name="connsiteX110" fmla="*/ 430322 w 1003876"/>
                    <a:gd name="connsiteY11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15804 w 1003876"/>
                    <a:gd name="connsiteY18" fmla="*/ 1160328 h 1516072"/>
                    <a:gd name="connsiteX19" fmla="*/ 6279 w 1003876"/>
                    <a:gd name="connsiteY19" fmla="*/ 1169853 h 1516072"/>
                    <a:gd name="connsiteX20" fmla="*/ 4374 w 1003876"/>
                    <a:gd name="connsiteY20" fmla="*/ 1175568 h 1516072"/>
                    <a:gd name="connsiteX21" fmla="*/ 564 w 1003876"/>
                    <a:gd name="connsiteY21" fmla="*/ 1181283 h 1516072"/>
                    <a:gd name="connsiteX22" fmla="*/ 6279 w 1003876"/>
                    <a:gd name="connsiteY22" fmla="*/ 1213668 h 1516072"/>
                    <a:gd name="connsiteX23" fmla="*/ 11994 w 1003876"/>
                    <a:gd name="connsiteY23" fmla="*/ 1217478 h 1516072"/>
                    <a:gd name="connsiteX24" fmla="*/ 17709 w 1003876"/>
                    <a:gd name="connsiteY24" fmla="*/ 1219383 h 1516072"/>
                    <a:gd name="connsiteX25" fmla="*/ 145344 w 1003876"/>
                    <a:gd name="connsiteY25" fmla="*/ 1222421 h 1516072"/>
                    <a:gd name="connsiteX26" fmla="*/ 335999 w 1003876"/>
                    <a:gd name="connsiteY26" fmla="*/ 1217478 h 1516072"/>
                    <a:gd name="connsiteX27" fmla="*/ 362514 w 1003876"/>
                    <a:gd name="connsiteY27" fmla="*/ 1273701 h 1516072"/>
                    <a:gd name="connsiteX28" fmla="*/ 335071 w 1003876"/>
                    <a:gd name="connsiteY28" fmla="*/ 1356594 h 1516072"/>
                    <a:gd name="connsiteX29" fmla="*/ 328224 w 1003876"/>
                    <a:gd name="connsiteY29" fmla="*/ 1420386 h 1516072"/>
                    <a:gd name="connsiteX30" fmla="*/ 332034 w 1003876"/>
                    <a:gd name="connsiteY30" fmla="*/ 1463223 h 1516072"/>
                    <a:gd name="connsiteX31" fmla="*/ 364419 w 1003876"/>
                    <a:gd name="connsiteY31" fmla="*/ 1512753 h 1516072"/>
                    <a:gd name="connsiteX32" fmla="*/ 387279 w 1003876"/>
                    <a:gd name="connsiteY32" fmla="*/ 1514658 h 1516072"/>
                    <a:gd name="connsiteX33" fmla="*/ 396804 w 1003876"/>
                    <a:gd name="connsiteY33" fmla="*/ 1491798 h 1516072"/>
                    <a:gd name="connsiteX34" fmla="*/ 403085 w 1003876"/>
                    <a:gd name="connsiteY34" fmla="*/ 1451433 h 1516072"/>
                    <a:gd name="connsiteX35" fmla="*/ 409367 w 1003876"/>
                    <a:gd name="connsiteY35" fmla="*/ 1389340 h 1516072"/>
                    <a:gd name="connsiteX36" fmla="*/ 424041 w 1003876"/>
                    <a:gd name="connsiteY36" fmla="*/ 1329152 h 1516072"/>
                    <a:gd name="connsiteX37" fmla="*/ 467289 w 1003876"/>
                    <a:gd name="connsiteY37" fmla="*/ 1265103 h 1516072"/>
                    <a:gd name="connsiteX38" fmla="*/ 528455 w 1003876"/>
                    <a:gd name="connsiteY38" fmla="*/ 1230091 h 1516072"/>
                    <a:gd name="connsiteX39" fmla="*/ 601154 w 1003876"/>
                    <a:gd name="connsiteY39" fmla="*/ 1221700 h 1516072"/>
                    <a:gd name="connsiteX40" fmla="*/ 720654 w 1003876"/>
                    <a:gd name="connsiteY40" fmla="*/ 1316538 h 1516072"/>
                    <a:gd name="connsiteX41" fmla="*/ 733989 w 1003876"/>
                    <a:gd name="connsiteY41" fmla="*/ 1326063 h 1516072"/>
                    <a:gd name="connsiteX42" fmla="*/ 743514 w 1003876"/>
                    <a:gd name="connsiteY42" fmla="*/ 1327968 h 1516072"/>
                    <a:gd name="connsiteX43" fmla="*/ 749229 w 1003876"/>
                    <a:gd name="connsiteY43" fmla="*/ 1329873 h 1516072"/>
                    <a:gd name="connsiteX44" fmla="*/ 762564 w 1003876"/>
                    <a:gd name="connsiteY44" fmla="*/ 1335588 h 1516072"/>
                    <a:gd name="connsiteX45" fmla="*/ 777804 w 1003876"/>
                    <a:gd name="connsiteY45" fmla="*/ 1333683 h 1516072"/>
                    <a:gd name="connsiteX46" fmla="*/ 789234 w 1003876"/>
                    <a:gd name="connsiteY46" fmla="*/ 1327968 h 1516072"/>
                    <a:gd name="connsiteX47" fmla="*/ 794949 w 1003876"/>
                    <a:gd name="connsiteY47" fmla="*/ 1326063 h 1516072"/>
                    <a:gd name="connsiteX48" fmla="*/ 802569 w 1003876"/>
                    <a:gd name="connsiteY48" fmla="*/ 1308918 h 1516072"/>
                    <a:gd name="connsiteX49" fmla="*/ 800664 w 1003876"/>
                    <a:gd name="connsiteY49" fmla="*/ 1284153 h 1516072"/>
                    <a:gd name="connsiteX50" fmla="*/ 798759 w 1003876"/>
                    <a:gd name="connsiteY50" fmla="*/ 1278438 h 1516072"/>
                    <a:gd name="connsiteX51" fmla="*/ 796854 w 1003876"/>
                    <a:gd name="connsiteY51" fmla="*/ 1270818 h 1516072"/>
                    <a:gd name="connsiteX52" fmla="*/ 783519 w 1003876"/>
                    <a:gd name="connsiteY52" fmla="*/ 1253673 h 1516072"/>
                    <a:gd name="connsiteX53" fmla="*/ 773994 w 1003876"/>
                    <a:gd name="connsiteY53" fmla="*/ 1247958 h 1516072"/>
                    <a:gd name="connsiteX54" fmla="*/ 648264 w 1003876"/>
                    <a:gd name="connsiteY54" fmla="*/ 1156518 h 1516072"/>
                    <a:gd name="connsiteX55" fmla="*/ 644454 w 1003876"/>
                    <a:gd name="connsiteY55" fmla="*/ 1139373 h 1516072"/>
                    <a:gd name="connsiteX56" fmla="*/ 646359 w 1003876"/>
                    <a:gd name="connsiteY56" fmla="*/ 1131753 h 1516072"/>
                    <a:gd name="connsiteX57" fmla="*/ 650169 w 1003876"/>
                    <a:gd name="connsiteY57" fmla="*/ 1114608 h 1516072"/>
                    <a:gd name="connsiteX58" fmla="*/ 653979 w 1003876"/>
                    <a:gd name="connsiteY58" fmla="*/ 1108893 h 1516072"/>
                    <a:gd name="connsiteX59" fmla="*/ 655884 w 1003876"/>
                    <a:gd name="connsiteY59" fmla="*/ 1103178 h 1516072"/>
                    <a:gd name="connsiteX60" fmla="*/ 671124 w 1003876"/>
                    <a:gd name="connsiteY60" fmla="*/ 1089843 h 1516072"/>
                    <a:gd name="connsiteX61" fmla="*/ 724464 w 1003876"/>
                    <a:gd name="connsiteY61" fmla="*/ 1082223 h 1516072"/>
                    <a:gd name="connsiteX62" fmla="*/ 842574 w 1003876"/>
                    <a:gd name="connsiteY62" fmla="*/ 1084128 h 1516072"/>
                    <a:gd name="connsiteX63" fmla="*/ 871149 w 1003876"/>
                    <a:gd name="connsiteY63" fmla="*/ 1086033 h 1516072"/>
                    <a:gd name="connsiteX64" fmla="*/ 899724 w 1003876"/>
                    <a:gd name="connsiteY64" fmla="*/ 1091748 h 1516072"/>
                    <a:gd name="connsiteX65" fmla="*/ 922584 w 1003876"/>
                    <a:gd name="connsiteY65" fmla="*/ 1095558 h 1516072"/>
                    <a:gd name="connsiteX66" fmla="*/ 985294 w 1003876"/>
                    <a:gd name="connsiteY66" fmla="*/ 1104311 h 1516072"/>
                    <a:gd name="connsiteX67" fmla="*/ 1003378 w 1003876"/>
                    <a:gd name="connsiteY67" fmla="*/ 1065958 h 1516072"/>
                    <a:gd name="connsiteX68" fmla="*/ 970209 w 1003876"/>
                    <a:gd name="connsiteY68" fmla="*/ 1044123 h 1516072"/>
                    <a:gd name="connsiteX69" fmla="*/ 918620 w 1003876"/>
                    <a:gd name="connsiteY69" fmla="*/ 1034598 h 1516072"/>
                    <a:gd name="connsiteX70" fmla="*/ 825429 w 1003876"/>
                    <a:gd name="connsiteY70" fmla="*/ 1034598 h 1516072"/>
                    <a:gd name="connsiteX71" fmla="*/ 730179 w 1003876"/>
                    <a:gd name="connsiteY71" fmla="*/ 1038408 h 1516072"/>
                    <a:gd name="connsiteX72" fmla="*/ 669219 w 1003876"/>
                    <a:gd name="connsiteY72" fmla="*/ 1046028 h 1516072"/>
                    <a:gd name="connsiteX73" fmla="*/ 646360 w 1003876"/>
                    <a:gd name="connsiteY73" fmla="*/ 1049838 h 1516072"/>
                    <a:gd name="connsiteX74" fmla="*/ 640078 w 1003876"/>
                    <a:gd name="connsiteY74" fmla="*/ 1026051 h 1516072"/>
                    <a:gd name="connsiteX75" fmla="*/ 673029 w 1003876"/>
                    <a:gd name="connsiteY75" fmla="*/ 992688 h 1516072"/>
                    <a:gd name="connsiteX76" fmla="*/ 674934 w 1003876"/>
                    <a:gd name="connsiteY76" fmla="*/ 986973 h 1516072"/>
                    <a:gd name="connsiteX77" fmla="*/ 680649 w 1003876"/>
                    <a:gd name="connsiteY77" fmla="*/ 985068 h 1516072"/>
                    <a:gd name="connsiteX78" fmla="*/ 686364 w 1003876"/>
                    <a:gd name="connsiteY78" fmla="*/ 981258 h 1516072"/>
                    <a:gd name="connsiteX79" fmla="*/ 695889 w 1003876"/>
                    <a:gd name="connsiteY79" fmla="*/ 971733 h 1516072"/>
                    <a:gd name="connsiteX80" fmla="*/ 705414 w 1003876"/>
                    <a:gd name="connsiteY80" fmla="*/ 960303 h 1516072"/>
                    <a:gd name="connsiteX81" fmla="*/ 716844 w 1003876"/>
                    <a:gd name="connsiteY81" fmla="*/ 952683 h 1516072"/>
                    <a:gd name="connsiteX82" fmla="*/ 732084 w 1003876"/>
                    <a:gd name="connsiteY82" fmla="*/ 939348 h 1516072"/>
                    <a:gd name="connsiteX83" fmla="*/ 741609 w 1003876"/>
                    <a:gd name="connsiteY83" fmla="*/ 927918 h 1516072"/>
                    <a:gd name="connsiteX84" fmla="*/ 753039 w 1003876"/>
                    <a:gd name="connsiteY84" fmla="*/ 918393 h 1516072"/>
                    <a:gd name="connsiteX85" fmla="*/ 758754 w 1003876"/>
                    <a:gd name="connsiteY85" fmla="*/ 906963 h 1516072"/>
                    <a:gd name="connsiteX86" fmla="*/ 760659 w 1003876"/>
                    <a:gd name="connsiteY86" fmla="*/ 901248 h 1516072"/>
                    <a:gd name="connsiteX87" fmla="*/ 766374 w 1003876"/>
                    <a:gd name="connsiteY87" fmla="*/ 889818 h 1516072"/>
                    <a:gd name="connsiteX88" fmla="*/ 764469 w 1003876"/>
                    <a:gd name="connsiteY88" fmla="*/ 874578 h 1516072"/>
                    <a:gd name="connsiteX89" fmla="*/ 758754 w 1003876"/>
                    <a:gd name="connsiteY89" fmla="*/ 872673 h 1516072"/>
                    <a:gd name="connsiteX90" fmla="*/ 737799 w 1003876"/>
                    <a:gd name="connsiteY90" fmla="*/ 874578 h 1516072"/>
                    <a:gd name="connsiteX91" fmla="*/ 732084 w 1003876"/>
                    <a:gd name="connsiteY91" fmla="*/ 878388 h 1516072"/>
                    <a:gd name="connsiteX92" fmla="*/ 699699 w 1003876"/>
                    <a:gd name="connsiteY92" fmla="*/ 899343 h 1516072"/>
                    <a:gd name="connsiteX93" fmla="*/ 595181 w 1003876"/>
                    <a:gd name="connsiteY93" fmla="*/ 957831 h 1516072"/>
                    <a:gd name="connsiteX94" fmla="*/ 507294 w 1003876"/>
                    <a:gd name="connsiteY94" fmla="*/ 847908 h 1516072"/>
                    <a:gd name="connsiteX95" fmla="*/ 503484 w 1003876"/>
                    <a:gd name="connsiteY95" fmla="*/ 358323 h 1516072"/>
                    <a:gd name="connsiteX96" fmla="*/ 499674 w 1003876"/>
                    <a:gd name="connsiteY96" fmla="*/ 66858 h 1516072"/>
                    <a:gd name="connsiteX97" fmla="*/ 490149 w 1003876"/>
                    <a:gd name="connsiteY97" fmla="*/ 40188 h 1516072"/>
                    <a:gd name="connsiteX98" fmla="*/ 488244 w 1003876"/>
                    <a:gd name="connsiteY98" fmla="*/ 34473 h 1516072"/>
                    <a:gd name="connsiteX99" fmla="*/ 484434 w 1003876"/>
                    <a:gd name="connsiteY99" fmla="*/ 28758 h 1516072"/>
                    <a:gd name="connsiteX100" fmla="*/ 478719 w 1003876"/>
                    <a:gd name="connsiteY100" fmla="*/ 17328 h 1516072"/>
                    <a:gd name="connsiteX101" fmla="*/ 473004 w 1003876"/>
                    <a:gd name="connsiteY101" fmla="*/ 13518 h 1516072"/>
                    <a:gd name="connsiteX102" fmla="*/ 469194 w 1003876"/>
                    <a:gd name="connsiteY102" fmla="*/ 7803 h 1516072"/>
                    <a:gd name="connsiteX103" fmla="*/ 429189 w 1003876"/>
                    <a:gd name="connsiteY103" fmla="*/ 11613 h 1516072"/>
                    <a:gd name="connsiteX104" fmla="*/ 425379 w 1003876"/>
                    <a:gd name="connsiteY104" fmla="*/ 78288 h 1516072"/>
                    <a:gd name="connsiteX105" fmla="*/ 425379 w 1003876"/>
                    <a:gd name="connsiteY105" fmla="*/ 84003 h 1516072"/>
                    <a:gd name="connsiteX106" fmla="*/ 436603 w 1003876"/>
                    <a:gd name="connsiteY106" fmla="*/ 225952 h 1516072"/>
                    <a:gd name="connsiteX107" fmla="*/ 440619 w 1003876"/>
                    <a:gd name="connsiteY107" fmla="*/ 421188 h 1516072"/>
                    <a:gd name="connsiteX108" fmla="*/ 440002 w 1003876"/>
                    <a:gd name="connsiteY108" fmla="*/ 789160 h 1516072"/>
                    <a:gd name="connsiteX109" fmla="*/ 430322 w 1003876"/>
                    <a:gd name="connsiteY109"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15804 w 1003876"/>
                    <a:gd name="connsiteY18" fmla="*/ 1160328 h 1516072"/>
                    <a:gd name="connsiteX19" fmla="*/ 6279 w 1003876"/>
                    <a:gd name="connsiteY19" fmla="*/ 1169853 h 1516072"/>
                    <a:gd name="connsiteX20" fmla="*/ 4374 w 1003876"/>
                    <a:gd name="connsiteY20" fmla="*/ 1175568 h 1516072"/>
                    <a:gd name="connsiteX21" fmla="*/ 564 w 1003876"/>
                    <a:gd name="connsiteY21" fmla="*/ 1181283 h 1516072"/>
                    <a:gd name="connsiteX22" fmla="*/ 6279 w 1003876"/>
                    <a:gd name="connsiteY22" fmla="*/ 1213668 h 1516072"/>
                    <a:gd name="connsiteX23" fmla="*/ 11994 w 1003876"/>
                    <a:gd name="connsiteY23" fmla="*/ 1217478 h 1516072"/>
                    <a:gd name="connsiteX24" fmla="*/ 17709 w 1003876"/>
                    <a:gd name="connsiteY24" fmla="*/ 1219383 h 1516072"/>
                    <a:gd name="connsiteX25" fmla="*/ 145344 w 1003876"/>
                    <a:gd name="connsiteY25" fmla="*/ 1222421 h 1516072"/>
                    <a:gd name="connsiteX26" fmla="*/ 335999 w 1003876"/>
                    <a:gd name="connsiteY26" fmla="*/ 1217478 h 1516072"/>
                    <a:gd name="connsiteX27" fmla="*/ 362514 w 1003876"/>
                    <a:gd name="connsiteY27" fmla="*/ 1273701 h 1516072"/>
                    <a:gd name="connsiteX28" fmla="*/ 335071 w 1003876"/>
                    <a:gd name="connsiteY28" fmla="*/ 1356594 h 1516072"/>
                    <a:gd name="connsiteX29" fmla="*/ 328224 w 1003876"/>
                    <a:gd name="connsiteY29" fmla="*/ 1420386 h 1516072"/>
                    <a:gd name="connsiteX30" fmla="*/ 332034 w 1003876"/>
                    <a:gd name="connsiteY30" fmla="*/ 1463223 h 1516072"/>
                    <a:gd name="connsiteX31" fmla="*/ 364419 w 1003876"/>
                    <a:gd name="connsiteY31" fmla="*/ 1512753 h 1516072"/>
                    <a:gd name="connsiteX32" fmla="*/ 387279 w 1003876"/>
                    <a:gd name="connsiteY32" fmla="*/ 1514658 h 1516072"/>
                    <a:gd name="connsiteX33" fmla="*/ 396804 w 1003876"/>
                    <a:gd name="connsiteY33" fmla="*/ 1491798 h 1516072"/>
                    <a:gd name="connsiteX34" fmla="*/ 403085 w 1003876"/>
                    <a:gd name="connsiteY34" fmla="*/ 1451433 h 1516072"/>
                    <a:gd name="connsiteX35" fmla="*/ 409367 w 1003876"/>
                    <a:gd name="connsiteY35" fmla="*/ 1389340 h 1516072"/>
                    <a:gd name="connsiteX36" fmla="*/ 424041 w 1003876"/>
                    <a:gd name="connsiteY36" fmla="*/ 1329152 h 1516072"/>
                    <a:gd name="connsiteX37" fmla="*/ 467289 w 1003876"/>
                    <a:gd name="connsiteY37" fmla="*/ 1265103 h 1516072"/>
                    <a:gd name="connsiteX38" fmla="*/ 528455 w 1003876"/>
                    <a:gd name="connsiteY38" fmla="*/ 1230091 h 1516072"/>
                    <a:gd name="connsiteX39" fmla="*/ 601154 w 1003876"/>
                    <a:gd name="connsiteY39" fmla="*/ 1221700 h 1516072"/>
                    <a:gd name="connsiteX40" fmla="*/ 720654 w 1003876"/>
                    <a:gd name="connsiteY40" fmla="*/ 1316538 h 1516072"/>
                    <a:gd name="connsiteX41" fmla="*/ 733989 w 1003876"/>
                    <a:gd name="connsiteY41" fmla="*/ 1326063 h 1516072"/>
                    <a:gd name="connsiteX42" fmla="*/ 743514 w 1003876"/>
                    <a:gd name="connsiteY42" fmla="*/ 1327968 h 1516072"/>
                    <a:gd name="connsiteX43" fmla="*/ 749229 w 1003876"/>
                    <a:gd name="connsiteY43" fmla="*/ 1329873 h 1516072"/>
                    <a:gd name="connsiteX44" fmla="*/ 762564 w 1003876"/>
                    <a:gd name="connsiteY44" fmla="*/ 1335588 h 1516072"/>
                    <a:gd name="connsiteX45" fmla="*/ 777804 w 1003876"/>
                    <a:gd name="connsiteY45" fmla="*/ 1333683 h 1516072"/>
                    <a:gd name="connsiteX46" fmla="*/ 789234 w 1003876"/>
                    <a:gd name="connsiteY46" fmla="*/ 1327968 h 1516072"/>
                    <a:gd name="connsiteX47" fmla="*/ 794949 w 1003876"/>
                    <a:gd name="connsiteY47" fmla="*/ 1326063 h 1516072"/>
                    <a:gd name="connsiteX48" fmla="*/ 802569 w 1003876"/>
                    <a:gd name="connsiteY48" fmla="*/ 1308918 h 1516072"/>
                    <a:gd name="connsiteX49" fmla="*/ 800664 w 1003876"/>
                    <a:gd name="connsiteY49" fmla="*/ 1284153 h 1516072"/>
                    <a:gd name="connsiteX50" fmla="*/ 798759 w 1003876"/>
                    <a:gd name="connsiteY50" fmla="*/ 1278438 h 1516072"/>
                    <a:gd name="connsiteX51" fmla="*/ 796854 w 1003876"/>
                    <a:gd name="connsiteY51" fmla="*/ 1270818 h 1516072"/>
                    <a:gd name="connsiteX52" fmla="*/ 783519 w 1003876"/>
                    <a:gd name="connsiteY52" fmla="*/ 1253673 h 1516072"/>
                    <a:gd name="connsiteX53" fmla="*/ 773994 w 1003876"/>
                    <a:gd name="connsiteY53" fmla="*/ 1247958 h 1516072"/>
                    <a:gd name="connsiteX54" fmla="*/ 648264 w 1003876"/>
                    <a:gd name="connsiteY54" fmla="*/ 1156518 h 1516072"/>
                    <a:gd name="connsiteX55" fmla="*/ 644454 w 1003876"/>
                    <a:gd name="connsiteY55" fmla="*/ 1139373 h 1516072"/>
                    <a:gd name="connsiteX56" fmla="*/ 646359 w 1003876"/>
                    <a:gd name="connsiteY56" fmla="*/ 1131753 h 1516072"/>
                    <a:gd name="connsiteX57" fmla="*/ 650169 w 1003876"/>
                    <a:gd name="connsiteY57" fmla="*/ 1114608 h 1516072"/>
                    <a:gd name="connsiteX58" fmla="*/ 655884 w 1003876"/>
                    <a:gd name="connsiteY58" fmla="*/ 1103178 h 1516072"/>
                    <a:gd name="connsiteX59" fmla="*/ 671124 w 1003876"/>
                    <a:gd name="connsiteY59" fmla="*/ 1089843 h 1516072"/>
                    <a:gd name="connsiteX60" fmla="*/ 724464 w 1003876"/>
                    <a:gd name="connsiteY60" fmla="*/ 1082223 h 1516072"/>
                    <a:gd name="connsiteX61" fmla="*/ 842574 w 1003876"/>
                    <a:gd name="connsiteY61" fmla="*/ 1084128 h 1516072"/>
                    <a:gd name="connsiteX62" fmla="*/ 871149 w 1003876"/>
                    <a:gd name="connsiteY62" fmla="*/ 1086033 h 1516072"/>
                    <a:gd name="connsiteX63" fmla="*/ 899724 w 1003876"/>
                    <a:gd name="connsiteY63" fmla="*/ 1091748 h 1516072"/>
                    <a:gd name="connsiteX64" fmla="*/ 922584 w 1003876"/>
                    <a:gd name="connsiteY64" fmla="*/ 1095558 h 1516072"/>
                    <a:gd name="connsiteX65" fmla="*/ 985294 w 1003876"/>
                    <a:gd name="connsiteY65" fmla="*/ 1104311 h 1516072"/>
                    <a:gd name="connsiteX66" fmla="*/ 1003378 w 1003876"/>
                    <a:gd name="connsiteY66" fmla="*/ 1065958 h 1516072"/>
                    <a:gd name="connsiteX67" fmla="*/ 970209 w 1003876"/>
                    <a:gd name="connsiteY67" fmla="*/ 1044123 h 1516072"/>
                    <a:gd name="connsiteX68" fmla="*/ 918620 w 1003876"/>
                    <a:gd name="connsiteY68" fmla="*/ 1034598 h 1516072"/>
                    <a:gd name="connsiteX69" fmla="*/ 825429 w 1003876"/>
                    <a:gd name="connsiteY69" fmla="*/ 1034598 h 1516072"/>
                    <a:gd name="connsiteX70" fmla="*/ 730179 w 1003876"/>
                    <a:gd name="connsiteY70" fmla="*/ 1038408 h 1516072"/>
                    <a:gd name="connsiteX71" fmla="*/ 669219 w 1003876"/>
                    <a:gd name="connsiteY71" fmla="*/ 1046028 h 1516072"/>
                    <a:gd name="connsiteX72" fmla="*/ 646360 w 1003876"/>
                    <a:gd name="connsiteY72" fmla="*/ 1049838 h 1516072"/>
                    <a:gd name="connsiteX73" fmla="*/ 640078 w 1003876"/>
                    <a:gd name="connsiteY73" fmla="*/ 1026051 h 1516072"/>
                    <a:gd name="connsiteX74" fmla="*/ 673029 w 1003876"/>
                    <a:gd name="connsiteY74" fmla="*/ 992688 h 1516072"/>
                    <a:gd name="connsiteX75" fmla="*/ 674934 w 1003876"/>
                    <a:gd name="connsiteY75" fmla="*/ 986973 h 1516072"/>
                    <a:gd name="connsiteX76" fmla="*/ 680649 w 1003876"/>
                    <a:gd name="connsiteY76" fmla="*/ 985068 h 1516072"/>
                    <a:gd name="connsiteX77" fmla="*/ 686364 w 1003876"/>
                    <a:gd name="connsiteY77" fmla="*/ 981258 h 1516072"/>
                    <a:gd name="connsiteX78" fmla="*/ 695889 w 1003876"/>
                    <a:gd name="connsiteY78" fmla="*/ 971733 h 1516072"/>
                    <a:gd name="connsiteX79" fmla="*/ 705414 w 1003876"/>
                    <a:gd name="connsiteY79" fmla="*/ 960303 h 1516072"/>
                    <a:gd name="connsiteX80" fmla="*/ 716844 w 1003876"/>
                    <a:gd name="connsiteY80" fmla="*/ 952683 h 1516072"/>
                    <a:gd name="connsiteX81" fmla="*/ 732084 w 1003876"/>
                    <a:gd name="connsiteY81" fmla="*/ 939348 h 1516072"/>
                    <a:gd name="connsiteX82" fmla="*/ 741609 w 1003876"/>
                    <a:gd name="connsiteY82" fmla="*/ 927918 h 1516072"/>
                    <a:gd name="connsiteX83" fmla="*/ 753039 w 1003876"/>
                    <a:gd name="connsiteY83" fmla="*/ 918393 h 1516072"/>
                    <a:gd name="connsiteX84" fmla="*/ 758754 w 1003876"/>
                    <a:gd name="connsiteY84" fmla="*/ 906963 h 1516072"/>
                    <a:gd name="connsiteX85" fmla="*/ 760659 w 1003876"/>
                    <a:gd name="connsiteY85" fmla="*/ 901248 h 1516072"/>
                    <a:gd name="connsiteX86" fmla="*/ 766374 w 1003876"/>
                    <a:gd name="connsiteY86" fmla="*/ 889818 h 1516072"/>
                    <a:gd name="connsiteX87" fmla="*/ 764469 w 1003876"/>
                    <a:gd name="connsiteY87" fmla="*/ 874578 h 1516072"/>
                    <a:gd name="connsiteX88" fmla="*/ 758754 w 1003876"/>
                    <a:gd name="connsiteY88" fmla="*/ 872673 h 1516072"/>
                    <a:gd name="connsiteX89" fmla="*/ 737799 w 1003876"/>
                    <a:gd name="connsiteY89" fmla="*/ 874578 h 1516072"/>
                    <a:gd name="connsiteX90" fmla="*/ 732084 w 1003876"/>
                    <a:gd name="connsiteY90" fmla="*/ 878388 h 1516072"/>
                    <a:gd name="connsiteX91" fmla="*/ 699699 w 1003876"/>
                    <a:gd name="connsiteY91" fmla="*/ 899343 h 1516072"/>
                    <a:gd name="connsiteX92" fmla="*/ 595181 w 1003876"/>
                    <a:gd name="connsiteY92" fmla="*/ 957831 h 1516072"/>
                    <a:gd name="connsiteX93" fmla="*/ 507294 w 1003876"/>
                    <a:gd name="connsiteY93" fmla="*/ 847908 h 1516072"/>
                    <a:gd name="connsiteX94" fmla="*/ 503484 w 1003876"/>
                    <a:gd name="connsiteY94" fmla="*/ 358323 h 1516072"/>
                    <a:gd name="connsiteX95" fmla="*/ 499674 w 1003876"/>
                    <a:gd name="connsiteY95" fmla="*/ 66858 h 1516072"/>
                    <a:gd name="connsiteX96" fmla="*/ 490149 w 1003876"/>
                    <a:gd name="connsiteY96" fmla="*/ 40188 h 1516072"/>
                    <a:gd name="connsiteX97" fmla="*/ 488244 w 1003876"/>
                    <a:gd name="connsiteY97" fmla="*/ 34473 h 1516072"/>
                    <a:gd name="connsiteX98" fmla="*/ 484434 w 1003876"/>
                    <a:gd name="connsiteY98" fmla="*/ 28758 h 1516072"/>
                    <a:gd name="connsiteX99" fmla="*/ 478719 w 1003876"/>
                    <a:gd name="connsiteY99" fmla="*/ 17328 h 1516072"/>
                    <a:gd name="connsiteX100" fmla="*/ 473004 w 1003876"/>
                    <a:gd name="connsiteY100" fmla="*/ 13518 h 1516072"/>
                    <a:gd name="connsiteX101" fmla="*/ 469194 w 1003876"/>
                    <a:gd name="connsiteY101" fmla="*/ 7803 h 1516072"/>
                    <a:gd name="connsiteX102" fmla="*/ 429189 w 1003876"/>
                    <a:gd name="connsiteY102" fmla="*/ 11613 h 1516072"/>
                    <a:gd name="connsiteX103" fmla="*/ 425379 w 1003876"/>
                    <a:gd name="connsiteY103" fmla="*/ 78288 h 1516072"/>
                    <a:gd name="connsiteX104" fmla="*/ 425379 w 1003876"/>
                    <a:gd name="connsiteY104" fmla="*/ 84003 h 1516072"/>
                    <a:gd name="connsiteX105" fmla="*/ 436603 w 1003876"/>
                    <a:gd name="connsiteY105" fmla="*/ 225952 h 1516072"/>
                    <a:gd name="connsiteX106" fmla="*/ 440619 w 1003876"/>
                    <a:gd name="connsiteY106" fmla="*/ 421188 h 1516072"/>
                    <a:gd name="connsiteX107" fmla="*/ 440002 w 1003876"/>
                    <a:gd name="connsiteY107" fmla="*/ 789160 h 1516072"/>
                    <a:gd name="connsiteX108" fmla="*/ 430322 w 1003876"/>
                    <a:gd name="connsiteY108"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15804 w 1003876"/>
                    <a:gd name="connsiteY18" fmla="*/ 1160328 h 1516072"/>
                    <a:gd name="connsiteX19" fmla="*/ 6279 w 1003876"/>
                    <a:gd name="connsiteY19" fmla="*/ 1169853 h 1516072"/>
                    <a:gd name="connsiteX20" fmla="*/ 4374 w 1003876"/>
                    <a:gd name="connsiteY20" fmla="*/ 1175568 h 1516072"/>
                    <a:gd name="connsiteX21" fmla="*/ 564 w 1003876"/>
                    <a:gd name="connsiteY21" fmla="*/ 1181283 h 1516072"/>
                    <a:gd name="connsiteX22" fmla="*/ 6279 w 1003876"/>
                    <a:gd name="connsiteY22" fmla="*/ 1213668 h 1516072"/>
                    <a:gd name="connsiteX23" fmla="*/ 11994 w 1003876"/>
                    <a:gd name="connsiteY23" fmla="*/ 1217478 h 1516072"/>
                    <a:gd name="connsiteX24" fmla="*/ 17709 w 1003876"/>
                    <a:gd name="connsiteY24" fmla="*/ 1219383 h 1516072"/>
                    <a:gd name="connsiteX25" fmla="*/ 145344 w 1003876"/>
                    <a:gd name="connsiteY25" fmla="*/ 1222421 h 1516072"/>
                    <a:gd name="connsiteX26" fmla="*/ 335999 w 1003876"/>
                    <a:gd name="connsiteY26" fmla="*/ 1217478 h 1516072"/>
                    <a:gd name="connsiteX27" fmla="*/ 362514 w 1003876"/>
                    <a:gd name="connsiteY27" fmla="*/ 1273701 h 1516072"/>
                    <a:gd name="connsiteX28" fmla="*/ 335071 w 1003876"/>
                    <a:gd name="connsiteY28" fmla="*/ 1356594 h 1516072"/>
                    <a:gd name="connsiteX29" fmla="*/ 328224 w 1003876"/>
                    <a:gd name="connsiteY29" fmla="*/ 1420386 h 1516072"/>
                    <a:gd name="connsiteX30" fmla="*/ 332034 w 1003876"/>
                    <a:gd name="connsiteY30" fmla="*/ 1463223 h 1516072"/>
                    <a:gd name="connsiteX31" fmla="*/ 364419 w 1003876"/>
                    <a:gd name="connsiteY31" fmla="*/ 1512753 h 1516072"/>
                    <a:gd name="connsiteX32" fmla="*/ 387279 w 1003876"/>
                    <a:gd name="connsiteY32" fmla="*/ 1514658 h 1516072"/>
                    <a:gd name="connsiteX33" fmla="*/ 396804 w 1003876"/>
                    <a:gd name="connsiteY33" fmla="*/ 1491798 h 1516072"/>
                    <a:gd name="connsiteX34" fmla="*/ 403085 w 1003876"/>
                    <a:gd name="connsiteY34" fmla="*/ 1451433 h 1516072"/>
                    <a:gd name="connsiteX35" fmla="*/ 409367 w 1003876"/>
                    <a:gd name="connsiteY35" fmla="*/ 1389340 h 1516072"/>
                    <a:gd name="connsiteX36" fmla="*/ 424041 w 1003876"/>
                    <a:gd name="connsiteY36" fmla="*/ 1329152 h 1516072"/>
                    <a:gd name="connsiteX37" fmla="*/ 467289 w 1003876"/>
                    <a:gd name="connsiteY37" fmla="*/ 1265103 h 1516072"/>
                    <a:gd name="connsiteX38" fmla="*/ 528455 w 1003876"/>
                    <a:gd name="connsiteY38" fmla="*/ 1230091 h 1516072"/>
                    <a:gd name="connsiteX39" fmla="*/ 601154 w 1003876"/>
                    <a:gd name="connsiteY39" fmla="*/ 1221700 h 1516072"/>
                    <a:gd name="connsiteX40" fmla="*/ 720654 w 1003876"/>
                    <a:gd name="connsiteY40" fmla="*/ 1316538 h 1516072"/>
                    <a:gd name="connsiteX41" fmla="*/ 733989 w 1003876"/>
                    <a:gd name="connsiteY41" fmla="*/ 1326063 h 1516072"/>
                    <a:gd name="connsiteX42" fmla="*/ 743514 w 1003876"/>
                    <a:gd name="connsiteY42" fmla="*/ 1327968 h 1516072"/>
                    <a:gd name="connsiteX43" fmla="*/ 749229 w 1003876"/>
                    <a:gd name="connsiteY43" fmla="*/ 1329873 h 1516072"/>
                    <a:gd name="connsiteX44" fmla="*/ 762564 w 1003876"/>
                    <a:gd name="connsiteY44" fmla="*/ 1335588 h 1516072"/>
                    <a:gd name="connsiteX45" fmla="*/ 777804 w 1003876"/>
                    <a:gd name="connsiteY45" fmla="*/ 1333683 h 1516072"/>
                    <a:gd name="connsiteX46" fmla="*/ 789234 w 1003876"/>
                    <a:gd name="connsiteY46" fmla="*/ 1327968 h 1516072"/>
                    <a:gd name="connsiteX47" fmla="*/ 794949 w 1003876"/>
                    <a:gd name="connsiteY47" fmla="*/ 1326063 h 1516072"/>
                    <a:gd name="connsiteX48" fmla="*/ 802569 w 1003876"/>
                    <a:gd name="connsiteY48" fmla="*/ 1308918 h 1516072"/>
                    <a:gd name="connsiteX49" fmla="*/ 800664 w 1003876"/>
                    <a:gd name="connsiteY49" fmla="*/ 1284153 h 1516072"/>
                    <a:gd name="connsiteX50" fmla="*/ 798759 w 1003876"/>
                    <a:gd name="connsiteY50" fmla="*/ 1278438 h 1516072"/>
                    <a:gd name="connsiteX51" fmla="*/ 796854 w 1003876"/>
                    <a:gd name="connsiteY51" fmla="*/ 1270818 h 1516072"/>
                    <a:gd name="connsiteX52" fmla="*/ 783519 w 1003876"/>
                    <a:gd name="connsiteY52" fmla="*/ 1253673 h 1516072"/>
                    <a:gd name="connsiteX53" fmla="*/ 773994 w 1003876"/>
                    <a:gd name="connsiteY53" fmla="*/ 1247958 h 1516072"/>
                    <a:gd name="connsiteX54" fmla="*/ 648264 w 1003876"/>
                    <a:gd name="connsiteY54" fmla="*/ 1156518 h 1516072"/>
                    <a:gd name="connsiteX55" fmla="*/ 644454 w 1003876"/>
                    <a:gd name="connsiteY55" fmla="*/ 1139373 h 1516072"/>
                    <a:gd name="connsiteX56" fmla="*/ 646359 w 1003876"/>
                    <a:gd name="connsiteY56" fmla="*/ 1131753 h 1516072"/>
                    <a:gd name="connsiteX57" fmla="*/ 655884 w 1003876"/>
                    <a:gd name="connsiteY57" fmla="*/ 1103178 h 1516072"/>
                    <a:gd name="connsiteX58" fmla="*/ 671124 w 1003876"/>
                    <a:gd name="connsiteY58" fmla="*/ 1089843 h 1516072"/>
                    <a:gd name="connsiteX59" fmla="*/ 724464 w 1003876"/>
                    <a:gd name="connsiteY59" fmla="*/ 1082223 h 1516072"/>
                    <a:gd name="connsiteX60" fmla="*/ 842574 w 1003876"/>
                    <a:gd name="connsiteY60" fmla="*/ 1084128 h 1516072"/>
                    <a:gd name="connsiteX61" fmla="*/ 871149 w 1003876"/>
                    <a:gd name="connsiteY61" fmla="*/ 1086033 h 1516072"/>
                    <a:gd name="connsiteX62" fmla="*/ 899724 w 1003876"/>
                    <a:gd name="connsiteY62" fmla="*/ 1091748 h 1516072"/>
                    <a:gd name="connsiteX63" fmla="*/ 922584 w 1003876"/>
                    <a:gd name="connsiteY63" fmla="*/ 1095558 h 1516072"/>
                    <a:gd name="connsiteX64" fmla="*/ 985294 w 1003876"/>
                    <a:gd name="connsiteY64" fmla="*/ 1104311 h 1516072"/>
                    <a:gd name="connsiteX65" fmla="*/ 1003378 w 1003876"/>
                    <a:gd name="connsiteY65" fmla="*/ 1065958 h 1516072"/>
                    <a:gd name="connsiteX66" fmla="*/ 970209 w 1003876"/>
                    <a:gd name="connsiteY66" fmla="*/ 1044123 h 1516072"/>
                    <a:gd name="connsiteX67" fmla="*/ 918620 w 1003876"/>
                    <a:gd name="connsiteY67" fmla="*/ 1034598 h 1516072"/>
                    <a:gd name="connsiteX68" fmla="*/ 825429 w 1003876"/>
                    <a:gd name="connsiteY68" fmla="*/ 1034598 h 1516072"/>
                    <a:gd name="connsiteX69" fmla="*/ 730179 w 1003876"/>
                    <a:gd name="connsiteY69" fmla="*/ 1038408 h 1516072"/>
                    <a:gd name="connsiteX70" fmla="*/ 669219 w 1003876"/>
                    <a:gd name="connsiteY70" fmla="*/ 1046028 h 1516072"/>
                    <a:gd name="connsiteX71" fmla="*/ 646360 w 1003876"/>
                    <a:gd name="connsiteY71" fmla="*/ 1049838 h 1516072"/>
                    <a:gd name="connsiteX72" fmla="*/ 640078 w 1003876"/>
                    <a:gd name="connsiteY72" fmla="*/ 1026051 h 1516072"/>
                    <a:gd name="connsiteX73" fmla="*/ 673029 w 1003876"/>
                    <a:gd name="connsiteY73" fmla="*/ 992688 h 1516072"/>
                    <a:gd name="connsiteX74" fmla="*/ 674934 w 1003876"/>
                    <a:gd name="connsiteY74" fmla="*/ 986973 h 1516072"/>
                    <a:gd name="connsiteX75" fmla="*/ 680649 w 1003876"/>
                    <a:gd name="connsiteY75" fmla="*/ 985068 h 1516072"/>
                    <a:gd name="connsiteX76" fmla="*/ 686364 w 1003876"/>
                    <a:gd name="connsiteY76" fmla="*/ 981258 h 1516072"/>
                    <a:gd name="connsiteX77" fmla="*/ 695889 w 1003876"/>
                    <a:gd name="connsiteY77" fmla="*/ 971733 h 1516072"/>
                    <a:gd name="connsiteX78" fmla="*/ 705414 w 1003876"/>
                    <a:gd name="connsiteY78" fmla="*/ 960303 h 1516072"/>
                    <a:gd name="connsiteX79" fmla="*/ 716844 w 1003876"/>
                    <a:gd name="connsiteY79" fmla="*/ 952683 h 1516072"/>
                    <a:gd name="connsiteX80" fmla="*/ 732084 w 1003876"/>
                    <a:gd name="connsiteY80" fmla="*/ 939348 h 1516072"/>
                    <a:gd name="connsiteX81" fmla="*/ 741609 w 1003876"/>
                    <a:gd name="connsiteY81" fmla="*/ 927918 h 1516072"/>
                    <a:gd name="connsiteX82" fmla="*/ 753039 w 1003876"/>
                    <a:gd name="connsiteY82" fmla="*/ 918393 h 1516072"/>
                    <a:gd name="connsiteX83" fmla="*/ 758754 w 1003876"/>
                    <a:gd name="connsiteY83" fmla="*/ 906963 h 1516072"/>
                    <a:gd name="connsiteX84" fmla="*/ 760659 w 1003876"/>
                    <a:gd name="connsiteY84" fmla="*/ 901248 h 1516072"/>
                    <a:gd name="connsiteX85" fmla="*/ 766374 w 1003876"/>
                    <a:gd name="connsiteY85" fmla="*/ 889818 h 1516072"/>
                    <a:gd name="connsiteX86" fmla="*/ 764469 w 1003876"/>
                    <a:gd name="connsiteY86" fmla="*/ 874578 h 1516072"/>
                    <a:gd name="connsiteX87" fmla="*/ 758754 w 1003876"/>
                    <a:gd name="connsiteY87" fmla="*/ 872673 h 1516072"/>
                    <a:gd name="connsiteX88" fmla="*/ 737799 w 1003876"/>
                    <a:gd name="connsiteY88" fmla="*/ 874578 h 1516072"/>
                    <a:gd name="connsiteX89" fmla="*/ 732084 w 1003876"/>
                    <a:gd name="connsiteY89" fmla="*/ 878388 h 1516072"/>
                    <a:gd name="connsiteX90" fmla="*/ 699699 w 1003876"/>
                    <a:gd name="connsiteY90" fmla="*/ 899343 h 1516072"/>
                    <a:gd name="connsiteX91" fmla="*/ 595181 w 1003876"/>
                    <a:gd name="connsiteY91" fmla="*/ 957831 h 1516072"/>
                    <a:gd name="connsiteX92" fmla="*/ 507294 w 1003876"/>
                    <a:gd name="connsiteY92" fmla="*/ 847908 h 1516072"/>
                    <a:gd name="connsiteX93" fmla="*/ 503484 w 1003876"/>
                    <a:gd name="connsiteY93" fmla="*/ 358323 h 1516072"/>
                    <a:gd name="connsiteX94" fmla="*/ 499674 w 1003876"/>
                    <a:gd name="connsiteY94" fmla="*/ 66858 h 1516072"/>
                    <a:gd name="connsiteX95" fmla="*/ 490149 w 1003876"/>
                    <a:gd name="connsiteY95" fmla="*/ 40188 h 1516072"/>
                    <a:gd name="connsiteX96" fmla="*/ 488244 w 1003876"/>
                    <a:gd name="connsiteY96" fmla="*/ 34473 h 1516072"/>
                    <a:gd name="connsiteX97" fmla="*/ 484434 w 1003876"/>
                    <a:gd name="connsiteY97" fmla="*/ 28758 h 1516072"/>
                    <a:gd name="connsiteX98" fmla="*/ 478719 w 1003876"/>
                    <a:gd name="connsiteY98" fmla="*/ 17328 h 1516072"/>
                    <a:gd name="connsiteX99" fmla="*/ 473004 w 1003876"/>
                    <a:gd name="connsiteY99" fmla="*/ 13518 h 1516072"/>
                    <a:gd name="connsiteX100" fmla="*/ 469194 w 1003876"/>
                    <a:gd name="connsiteY100" fmla="*/ 7803 h 1516072"/>
                    <a:gd name="connsiteX101" fmla="*/ 429189 w 1003876"/>
                    <a:gd name="connsiteY101" fmla="*/ 11613 h 1516072"/>
                    <a:gd name="connsiteX102" fmla="*/ 425379 w 1003876"/>
                    <a:gd name="connsiteY102" fmla="*/ 78288 h 1516072"/>
                    <a:gd name="connsiteX103" fmla="*/ 425379 w 1003876"/>
                    <a:gd name="connsiteY103" fmla="*/ 84003 h 1516072"/>
                    <a:gd name="connsiteX104" fmla="*/ 436603 w 1003876"/>
                    <a:gd name="connsiteY104" fmla="*/ 225952 h 1516072"/>
                    <a:gd name="connsiteX105" fmla="*/ 440619 w 1003876"/>
                    <a:gd name="connsiteY105" fmla="*/ 421188 h 1516072"/>
                    <a:gd name="connsiteX106" fmla="*/ 440002 w 1003876"/>
                    <a:gd name="connsiteY106" fmla="*/ 789160 h 1516072"/>
                    <a:gd name="connsiteX107" fmla="*/ 430322 w 1003876"/>
                    <a:gd name="connsiteY107"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15804 w 1003876"/>
                    <a:gd name="connsiteY18" fmla="*/ 1160328 h 1516072"/>
                    <a:gd name="connsiteX19" fmla="*/ 6279 w 1003876"/>
                    <a:gd name="connsiteY19" fmla="*/ 1169853 h 1516072"/>
                    <a:gd name="connsiteX20" fmla="*/ 4374 w 1003876"/>
                    <a:gd name="connsiteY20" fmla="*/ 1175568 h 1516072"/>
                    <a:gd name="connsiteX21" fmla="*/ 564 w 1003876"/>
                    <a:gd name="connsiteY21" fmla="*/ 1181283 h 1516072"/>
                    <a:gd name="connsiteX22" fmla="*/ 6279 w 1003876"/>
                    <a:gd name="connsiteY22" fmla="*/ 1213668 h 1516072"/>
                    <a:gd name="connsiteX23" fmla="*/ 11994 w 1003876"/>
                    <a:gd name="connsiteY23" fmla="*/ 1217478 h 1516072"/>
                    <a:gd name="connsiteX24" fmla="*/ 17709 w 1003876"/>
                    <a:gd name="connsiteY24" fmla="*/ 1219383 h 1516072"/>
                    <a:gd name="connsiteX25" fmla="*/ 145344 w 1003876"/>
                    <a:gd name="connsiteY25" fmla="*/ 1222421 h 1516072"/>
                    <a:gd name="connsiteX26" fmla="*/ 335999 w 1003876"/>
                    <a:gd name="connsiteY26" fmla="*/ 1217478 h 1516072"/>
                    <a:gd name="connsiteX27" fmla="*/ 362514 w 1003876"/>
                    <a:gd name="connsiteY27" fmla="*/ 1273701 h 1516072"/>
                    <a:gd name="connsiteX28" fmla="*/ 335071 w 1003876"/>
                    <a:gd name="connsiteY28" fmla="*/ 1356594 h 1516072"/>
                    <a:gd name="connsiteX29" fmla="*/ 328224 w 1003876"/>
                    <a:gd name="connsiteY29" fmla="*/ 1420386 h 1516072"/>
                    <a:gd name="connsiteX30" fmla="*/ 332034 w 1003876"/>
                    <a:gd name="connsiteY30" fmla="*/ 1463223 h 1516072"/>
                    <a:gd name="connsiteX31" fmla="*/ 364419 w 1003876"/>
                    <a:gd name="connsiteY31" fmla="*/ 1512753 h 1516072"/>
                    <a:gd name="connsiteX32" fmla="*/ 387279 w 1003876"/>
                    <a:gd name="connsiteY32" fmla="*/ 1514658 h 1516072"/>
                    <a:gd name="connsiteX33" fmla="*/ 396804 w 1003876"/>
                    <a:gd name="connsiteY33" fmla="*/ 1491798 h 1516072"/>
                    <a:gd name="connsiteX34" fmla="*/ 403085 w 1003876"/>
                    <a:gd name="connsiteY34" fmla="*/ 1451433 h 1516072"/>
                    <a:gd name="connsiteX35" fmla="*/ 409367 w 1003876"/>
                    <a:gd name="connsiteY35" fmla="*/ 1389340 h 1516072"/>
                    <a:gd name="connsiteX36" fmla="*/ 424041 w 1003876"/>
                    <a:gd name="connsiteY36" fmla="*/ 1329152 h 1516072"/>
                    <a:gd name="connsiteX37" fmla="*/ 467289 w 1003876"/>
                    <a:gd name="connsiteY37" fmla="*/ 1265103 h 1516072"/>
                    <a:gd name="connsiteX38" fmla="*/ 528455 w 1003876"/>
                    <a:gd name="connsiteY38" fmla="*/ 1230091 h 1516072"/>
                    <a:gd name="connsiteX39" fmla="*/ 601154 w 1003876"/>
                    <a:gd name="connsiteY39" fmla="*/ 1221700 h 1516072"/>
                    <a:gd name="connsiteX40" fmla="*/ 720654 w 1003876"/>
                    <a:gd name="connsiteY40" fmla="*/ 1316538 h 1516072"/>
                    <a:gd name="connsiteX41" fmla="*/ 733989 w 1003876"/>
                    <a:gd name="connsiteY41" fmla="*/ 1326063 h 1516072"/>
                    <a:gd name="connsiteX42" fmla="*/ 743514 w 1003876"/>
                    <a:gd name="connsiteY42" fmla="*/ 1327968 h 1516072"/>
                    <a:gd name="connsiteX43" fmla="*/ 749229 w 1003876"/>
                    <a:gd name="connsiteY43" fmla="*/ 1329873 h 1516072"/>
                    <a:gd name="connsiteX44" fmla="*/ 762564 w 1003876"/>
                    <a:gd name="connsiteY44" fmla="*/ 1335588 h 1516072"/>
                    <a:gd name="connsiteX45" fmla="*/ 777804 w 1003876"/>
                    <a:gd name="connsiteY45" fmla="*/ 1333683 h 1516072"/>
                    <a:gd name="connsiteX46" fmla="*/ 789234 w 1003876"/>
                    <a:gd name="connsiteY46" fmla="*/ 1327968 h 1516072"/>
                    <a:gd name="connsiteX47" fmla="*/ 794949 w 1003876"/>
                    <a:gd name="connsiteY47" fmla="*/ 1326063 h 1516072"/>
                    <a:gd name="connsiteX48" fmla="*/ 802569 w 1003876"/>
                    <a:gd name="connsiteY48" fmla="*/ 1308918 h 1516072"/>
                    <a:gd name="connsiteX49" fmla="*/ 800664 w 1003876"/>
                    <a:gd name="connsiteY49" fmla="*/ 1284153 h 1516072"/>
                    <a:gd name="connsiteX50" fmla="*/ 798759 w 1003876"/>
                    <a:gd name="connsiteY50" fmla="*/ 1278438 h 1516072"/>
                    <a:gd name="connsiteX51" fmla="*/ 796854 w 1003876"/>
                    <a:gd name="connsiteY51" fmla="*/ 1270818 h 1516072"/>
                    <a:gd name="connsiteX52" fmla="*/ 783519 w 1003876"/>
                    <a:gd name="connsiteY52" fmla="*/ 1253673 h 1516072"/>
                    <a:gd name="connsiteX53" fmla="*/ 773994 w 1003876"/>
                    <a:gd name="connsiteY53" fmla="*/ 1247958 h 1516072"/>
                    <a:gd name="connsiteX54" fmla="*/ 648264 w 1003876"/>
                    <a:gd name="connsiteY54" fmla="*/ 1156518 h 1516072"/>
                    <a:gd name="connsiteX55" fmla="*/ 644454 w 1003876"/>
                    <a:gd name="connsiteY55" fmla="*/ 1139373 h 1516072"/>
                    <a:gd name="connsiteX56" fmla="*/ 655884 w 1003876"/>
                    <a:gd name="connsiteY56" fmla="*/ 1103178 h 1516072"/>
                    <a:gd name="connsiteX57" fmla="*/ 671124 w 1003876"/>
                    <a:gd name="connsiteY57" fmla="*/ 1089843 h 1516072"/>
                    <a:gd name="connsiteX58" fmla="*/ 724464 w 1003876"/>
                    <a:gd name="connsiteY58" fmla="*/ 1082223 h 1516072"/>
                    <a:gd name="connsiteX59" fmla="*/ 842574 w 1003876"/>
                    <a:gd name="connsiteY59" fmla="*/ 1084128 h 1516072"/>
                    <a:gd name="connsiteX60" fmla="*/ 871149 w 1003876"/>
                    <a:gd name="connsiteY60" fmla="*/ 1086033 h 1516072"/>
                    <a:gd name="connsiteX61" fmla="*/ 899724 w 1003876"/>
                    <a:gd name="connsiteY61" fmla="*/ 1091748 h 1516072"/>
                    <a:gd name="connsiteX62" fmla="*/ 922584 w 1003876"/>
                    <a:gd name="connsiteY62" fmla="*/ 1095558 h 1516072"/>
                    <a:gd name="connsiteX63" fmla="*/ 985294 w 1003876"/>
                    <a:gd name="connsiteY63" fmla="*/ 1104311 h 1516072"/>
                    <a:gd name="connsiteX64" fmla="*/ 1003378 w 1003876"/>
                    <a:gd name="connsiteY64" fmla="*/ 1065958 h 1516072"/>
                    <a:gd name="connsiteX65" fmla="*/ 970209 w 1003876"/>
                    <a:gd name="connsiteY65" fmla="*/ 1044123 h 1516072"/>
                    <a:gd name="connsiteX66" fmla="*/ 918620 w 1003876"/>
                    <a:gd name="connsiteY66" fmla="*/ 1034598 h 1516072"/>
                    <a:gd name="connsiteX67" fmla="*/ 825429 w 1003876"/>
                    <a:gd name="connsiteY67" fmla="*/ 1034598 h 1516072"/>
                    <a:gd name="connsiteX68" fmla="*/ 730179 w 1003876"/>
                    <a:gd name="connsiteY68" fmla="*/ 1038408 h 1516072"/>
                    <a:gd name="connsiteX69" fmla="*/ 669219 w 1003876"/>
                    <a:gd name="connsiteY69" fmla="*/ 1046028 h 1516072"/>
                    <a:gd name="connsiteX70" fmla="*/ 646360 w 1003876"/>
                    <a:gd name="connsiteY70" fmla="*/ 1049838 h 1516072"/>
                    <a:gd name="connsiteX71" fmla="*/ 640078 w 1003876"/>
                    <a:gd name="connsiteY71" fmla="*/ 1026051 h 1516072"/>
                    <a:gd name="connsiteX72" fmla="*/ 673029 w 1003876"/>
                    <a:gd name="connsiteY72" fmla="*/ 992688 h 1516072"/>
                    <a:gd name="connsiteX73" fmla="*/ 674934 w 1003876"/>
                    <a:gd name="connsiteY73" fmla="*/ 986973 h 1516072"/>
                    <a:gd name="connsiteX74" fmla="*/ 680649 w 1003876"/>
                    <a:gd name="connsiteY74" fmla="*/ 985068 h 1516072"/>
                    <a:gd name="connsiteX75" fmla="*/ 686364 w 1003876"/>
                    <a:gd name="connsiteY75" fmla="*/ 981258 h 1516072"/>
                    <a:gd name="connsiteX76" fmla="*/ 695889 w 1003876"/>
                    <a:gd name="connsiteY76" fmla="*/ 971733 h 1516072"/>
                    <a:gd name="connsiteX77" fmla="*/ 705414 w 1003876"/>
                    <a:gd name="connsiteY77" fmla="*/ 960303 h 1516072"/>
                    <a:gd name="connsiteX78" fmla="*/ 716844 w 1003876"/>
                    <a:gd name="connsiteY78" fmla="*/ 952683 h 1516072"/>
                    <a:gd name="connsiteX79" fmla="*/ 732084 w 1003876"/>
                    <a:gd name="connsiteY79" fmla="*/ 939348 h 1516072"/>
                    <a:gd name="connsiteX80" fmla="*/ 741609 w 1003876"/>
                    <a:gd name="connsiteY80" fmla="*/ 927918 h 1516072"/>
                    <a:gd name="connsiteX81" fmla="*/ 753039 w 1003876"/>
                    <a:gd name="connsiteY81" fmla="*/ 918393 h 1516072"/>
                    <a:gd name="connsiteX82" fmla="*/ 758754 w 1003876"/>
                    <a:gd name="connsiteY82" fmla="*/ 906963 h 1516072"/>
                    <a:gd name="connsiteX83" fmla="*/ 760659 w 1003876"/>
                    <a:gd name="connsiteY83" fmla="*/ 901248 h 1516072"/>
                    <a:gd name="connsiteX84" fmla="*/ 766374 w 1003876"/>
                    <a:gd name="connsiteY84" fmla="*/ 889818 h 1516072"/>
                    <a:gd name="connsiteX85" fmla="*/ 764469 w 1003876"/>
                    <a:gd name="connsiteY85" fmla="*/ 874578 h 1516072"/>
                    <a:gd name="connsiteX86" fmla="*/ 758754 w 1003876"/>
                    <a:gd name="connsiteY86" fmla="*/ 872673 h 1516072"/>
                    <a:gd name="connsiteX87" fmla="*/ 737799 w 1003876"/>
                    <a:gd name="connsiteY87" fmla="*/ 874578 h 1516072"/>
                    <a:gd name="connsiteX88" fmla="*/ 732084 w 1003876"/>
                    <a:gd name="connsiteY88" fmla="*/ 878388 h 1516072"/>
                    <a:gd name="connsiteX89" fmla="*/ 699699 w 1003876"/>
                    <a:gd name="connsiteY89" fmla="*/ 899343 h 1516072"/>
                    <a:gd name="connsiteX90" fmla="*/ 595181 w 1003876"/>
                    <a:gd name="connsiteY90" fmla="*/ 957831 h 1516072"/>
                    <a:gd name="connsiteX91" fmla="*/ 507294 w 1003876"/>
                    <a:gd name="connsiteY91" fmla="*/ 847908 h 1516072"/>
                    <a:gd name="connsiteX92" fmla="*/ 503484 w 1003876"/>
                    <a:gd name="connsiteY92" fmla="*/ 358323 h 1516072"/>
                    <a:gd name="connsiteX93" fmla="*/ 499674 w 1003876"/>
                    <a:gd name="connsiteY93" fmla="*/ 66858 h 1516072"/>
                    <a:gd name="connsiteX94" fmla="*/ 490149 w 1003876"/>
                    <a:gd name="connsiteY94" fmla="*/ 40188 h 1516072"/>
                    <a:gd name="connsiteX95" fmla="*/ 488244 w 1003876"/>
                    <a:gd name="connsiteY95" fmla="*/ 34473 h 1516072"/>
                    <a:gd name="connsiteX96" fmla="*/ 484434 w 1003876"/>
                    <a:gd name="connsiteY96" fmla="*/ 28758 h 1516072"/>
                    <a:gd name="connsiteX97" fmla="*/ 478719 w 1003876"/>
                    <a:gd name="connsiteY97" fmla="*/ 17328 h 1516072"/>
                    <a:gd name="connsiteX98" fmla="*/ 473004 w 1003876"/>
                    <a:gd name="connsiteY98" fmla="*/ 13518 h 1516072"/>
                    <a:gd name="connsiteX99" fmla="*/ 469194 w 1003876"/>
                    <a:gd name="connsiteY99" fmla="*/ 7803 h 1516072"/>
                    <a:gd name="connsiteX100" fmla="*/ 429189 w 1003876"/>
                    <a:gd name="connsiteY100" fmla="*/ 11613 h 1516072"/>
                    <a:gd name="connsiteX101" fmla="*/ 425379 w 1003876"/>
                    <a:gd name="connsiteY101" fmla="*/ 78288 h 1516072"/>
                    <a:gd name="connsiteX102" fmla="*/ 425379 w 1003876"/>
                    <a:gd name="connsiteY102" fmla="*/ 84003 h 1516072"/>
                    <a:gd name="connsiteX103" fmla="*/ 436603 w 1003876"/>
                    <a:gd name="connsiteY103" fmla="*/ 225952 h 1516072"/>
                    <a:gd name="connsiteX104" fmla="*/ 440619 w 1003876"/>
                    <a:gd name="connsiteY104" fmla="*/ 421188 h 1516072"/>
                    <a:gd name="connsiteX105" fmla="*/ 440002 w 1003876"/>
                    <a:gd name="connsiteY105" fmla="*/ 789160 h 1516072"/>
                    <a:gd name="connsiteX106" fmla="*/ 430322 w 1003876"/>
                    <a:gd name="connsiteY106"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15804 w 1003876"/>
                    <a:gd name="connsiteY18" fmla="*/ 1160328 h 1516072"/>
                    <a:gd name="connsiteX19" fmla="*/ 6279 w 1003876"/>
                    <a:gd name="connsiteY19" fmla="*/ 1169853 h 1516072"/>
                    <a:gd name="connsiteX20" fmla="*/ 4374 w 1003876"/>
                    <a:gd name="connsiteY20" fmla="*/ 1175568 h 1516072"/>
                    <a:gd name="connsiteX21" fmla="*/ 564 w 1003876"/>
                    <a:gd name="connsiteY21" fmla="*/ 1181283 h 1516072"/>
                    <a:gd name="connsiteX22" fmla="*/ 6279 w 1003876"/>
                    <a:gd name="connsiteY22" fmla="*/ 1213668 h 1516072"/>
                    <a:gd name="connsiteX23" fmla="*/ 11994 w 1003876"/>
                    <a:gd name="connsiteY23" fmla="*/ 1217478 h 1516072"/>
                    <a:gd name="connsiteX24" fmla="*/ 17709 w 1003876"/>
                    <a:gd name="connsiteY24" fmla="*/ 1219383 h 1516072"/>
                    <a:gd name="connsiteX25" fmla="*/ 145344 w 1003876"/>
                    <a:gd name="connsiteY25" fmla="*/ 1222421 h 1516072"/>
                    <a:gd name="connsiteX26" fmla="*/ 335999 w 1003876"/>
                    <a:gd name="connsiteY26" fmla="*/ 1217478 h 1516072"/>
                    <a:gd name="connsiteX27" fmla="*/ 362514 w 1003876"/>
                    <a:gd name="connsiteY27" fmla="*/ 1273701 h 1516072"/>
                    <a:gd name="connsiteX28" fmla="*/ 335071 w 1003876"/>
                    <a:gd name="connsiteY28" fmla="*/ 1356594 h 1516072"/>
                    <a:gd name="connsiteX29" fmla="*/ 328224 w 1003876"/>
                    <a:gd name="connsiteY29" fmla="*/ 1420386 h 1516072"/>
                    <a:gd name="connsiteX30" fmla="*/ 332034 w 1003876"/>
                    <a:gd name="connsiteY30" fmla="*/ 1463223 h 1516072"/>
                    <a:gd name="connsiteX31" fmla="*/ 364419 w 1003876"/>
                    <a:gd name="connsiteY31" fmla="*/ 1512753 h 1516072"/>
                    <a:gd name="connsiteX32" fmla="*/ 387279 w 1003876"/>
                    <a:gd name="connsiteY32" fmla="*/ 1514658 h 1516072"/>
                    <a:gd name="connsiteX33" fmla="*/ 396804 w 1003876"/>
                    <a:gd name="connsiteY33" fmla="*/ 1491798 h 1516072"/>
                    <a:gd name="connsiteX34" fmla="*/ 403085 w 1003876"/>
                    <a:gd name="connsiteY34" fmla="*/ 1451433 h 1516072"/>
                    <a:gd name="connsiteX35" fmla="*/ 409367 w 1003876"/>
                    <a:gd name="connsiteY35" fmla="*/ 1389340 h 1516072"/>
                    <a:gd name="connsiteX36" fmla="*/ 424041 w 1003876"/>
                    <a:gd name="connsiteY36" fmla="*/ 1329152 h 1516072"/>
                    <a:gd name="connsiteX37" fmla="*/ 467289 w 1003876"/>
                    <a:gd name="connsiteY37" fmla="*/ 1265103 h 1516072"/>
                    <a:gd name="connsiteX38" fmla="*/ 528455 w 1003876"/>
                    <a:gd name="connsiteY38" fmla="*/ 1230091 h 1516072"/>
                    <a:gd name="connsiteX39" fmla="*/ 601154 w 1003876"/>
                    <a:gd name="connsiteY39" fmla="*/ 1221700 h 1516072"/>
                    <a:gd name="connsiteX40" fmla="*/ 720654 w 1003876"/>
                    <a:gd name="connsiteY40" fmla="*/ 1316538 h 1516072"/>
                    <a:gd name="connsiteX41" fmla="*/ 733989 w 1003876"/>
                    <a:gd name="connsiteY41" fmla="*/ 1326063 h 1516072"/>
                    <a:gd name="connsiteX42" fmla="*/ 743514 w 1003876"/>
                    <a:gd name="connsiteY42" fmla="*/ 1327968 h 1516072"/>
                    <a:gd name="connsiteX43" fmla="*/ 749229 w 1003876"/>
                    <a:gd name="connsiteY43" fmla="*/ 1329873 h 1516072"/>
                    <a:gd name="connsiteX44" fmla="*/ 762564 w 1003876"/>
                    <a:gd name="connsiteY44" fmla="*/ 1335588 h 1516072"/>
                    <a:gd name="connsiteX45" fmla="*/ 777804 w 1003876"/>
                    <a:gd name="connsiteY45" fmla="*/ 1333683 h 1516072"/>
                    <a:gd name="connsiteX46" fmla="*/ 789234 w 1003876"/>
                    <a:gd name="connsiteY46" fmla="*/ 1327968 h 1516072"/>
                    <a:gd name="connsiteX47" fmla="*/ 794949 w 1003876"/>
                    <a:gd name="connsiteY47" fmla="*/ 1326063 h 1516072"/>
                    <a:gd name="connsiteX48" fmla="*/ 802569 w 1003876"/>
                    <a:gd name="connsiteY48" fmla="*/ 1308918 h 1516072"/>
                    <a:gd name="connsiteX49" fmla="*/ 800664 w 1003876"/>
                    <a:gd name="connsiteY49" fmla="*/ 1284153 h 1516072"/>
                    <a:gd name="connsiteX50" fmla="*/ 798759 w 1003876"/>
                    <a:gd name="connsiteY50" fmla="*/ 1278438 h 1516072"/>
                    <a:gd name="connsiteX51" fmla="*/ 796854 w 1003876"/>
                    <a:gd name="connsiteY51" fmla="*/ 1270818 h 1516072"/>
                    <a:gd name="connsiteX52" fmla="*/ 783519 w 1003876"/>
                    <a:gd name="connsiteY52" fmla="*/ 1253673 h 1516072"/>
                    <a:gd name="connsiteX53" fmla="*/ 773994 w 1003876"/>
                    <a:gd name="connsiteY53" fmla="*/ 1247958 h 1516072"/>
                    <a:gd name="connsiteX54" fmla="*/ 648264 w 1003876"/>
                    <a:gd name="connsiteY54" fmla="*/ 1156518 h 1516072"/>
                    <a:gd name="connsiteX55" fmla="*/ 655884 w 1003876"/>
                    <a:gd name="connsiteY55" fmla="*/ 1103178 h 1516072"/>
                    <a:gd name="connsiteX56" fmla="*/ 671124 w 1003876"/>
                    <a:gd name="connsiteY56" fmla="*/ 1089843 h 1516072"/>
                    <a:gd name="connsiteX57" fmla="*/ 724464 w 1003876"/>
                    <a:gd name="connsiteY57" fmla="*/ 1082223 h 1516072"/>
                    <a:gd name="connsiteX58" fmla="*/ 842574 w 1003876"/>
                    <a:gd name="connsiteY58" fmla="*/ 1084128 h 1516072"/>
                    <a:gd name="connsiteX59" fmla="*/ 871149 w 1003876"/>
                    <a:gd name="connsiteY59" fmla="*/ 1086033 h 1516072"/>
                    <a:gd name="connsiteX60" fmla="*/ 899724 w 1003876"/>
                    <a:gd name="connsiteY60" fmla="*/ 1091748 h 1516072"/>
                    <a:gd name="connsiteX61" fmla="*/ 922584 w 1003876"/>
                    <a:gd name="connsiteY61" fmla="*/ 1095558 h 1516072"/>
                    <a:gd name="connsiteX62" fmla="*/ 985294 w 1003876"/>
                    <a:gd name="connsiteY62" fmla="*/ 1104311 h 1516072"/>
                    <a:gd name="connsiteX63" fmla="*/ 1003378 w 1003876"/>
                    <a:gd name="connsiteY63" fmla="*/ 1065958 h 1516072"/>
                    <a:gd name="connsiteX64" fmla="*/ 970209 w 1003876"/>
                    <a:gd name="connsiteY64" fmla="*/ 1044123 h 1516072"/>
                    <a:gd name="connsiteX65" fmla="*/ 918620 w 1003876"/>
                    <a:gd name="connsiteY65" fmla="*/ 1034598 h 1516072"/>
                    <a:gd name="connsiteX66" fmla="*/ 825429 w 1003876"/>
                    <a:gd name="connsiteY66" fmla="*/ 1034598 h 1516072"/>
                    <a:gd name="connsiteX67" fmla="*/ 730179 w 1003876"/>
                    <a:gd name="connsiteY67" fmla="*/ 1038408 h 1516072"/>
                    <a:gd name="connsiteX68" fmla="*/ 669219 w 1003876"/>
                    <a:gd name="connsiteY68" fmla="*/ 1046028 h 1516072"/>
                    <a:gd name="connsiteX69" fmla="*/ 646360 w 1003876"/>
                    <a:gd name="connsiteY69" fmla="*/ 1049838 h 1516072"/>
                    <a:gd name="connsiteX70" fmla="*/ 640078 w 1003876"/>
                    <a:gd name="connsiteY70" fmla="*/ 1026051 h 1516072"/>
                    <a:gd name="connsiteX71" fmla="*/ 673029 w 1003876"/>
                    <a:gd name="connsiteY71" fmla="*/ 992688 h 1516072"/>
                    <a:gd name="connsiteX72" fmla="*/ 674934 w 1003876"/>
                    <a:gd name="connsiteY72" fmla="*/ 986973 h 1516072"/>
                    <a:gd name="connsiteX73" fmla="*/ 680649 w 1003876"/>
                    <a:gd name="connsiteY73" fmla="*/ 985068 h 1516072"/>
                    <a:gd name="connsiteX74" fmla="*/ 686364 w 1003876"/>
                    <a:gd name="connsiteY74" fmla="*/ 981258 h 1516072"/>
                    <a:gd name="connsiteX75" fmla="*/ 695889 w 1003876"/>
                    <a:gd name="connsiteY75" fmla="*/ 971733 h 1516072"/>
                    <a:gd name="connsiteX76" fmla="*/ 705414 w 1003876"/>
                    <a:gd name="connsiteY76" fmla="*/ 960303 h 1516072"/>
                    <a:gd name="connsiteX77" fmla="*/ 716844 w 1003876"/>
                    <a:gd name="connsiteY77" fmla="*/ 952683 h 1516072"/>
                    <a:gd name="connsiteX78" fmla="*/ 732084 w 1003876"/>
                    <a:gd name="connsiteY78" fmla="*/ 939348 h 1516072"/>
                    <a:gd name="connsiteX79" fmla="*/ 741609 w 1003876"/>
                    <a:gd name="connsiteY79" fmla="*/ 927918 h 1516072"/>
                    <a:gd name="connsiteX80" fmla="*/ 753039 w 1003876"/>
                    <a:gd name="connsiteY80" fmla="*/ 918393 h 1516072"/>
                    <a:gd name="connsiteX81" fmla="*/ 758754 w 1003876"/>
                    <a:gd name="connsiteY81" fmla="*/ 906963 h 1516072"/>
                    <a:gd name="connsiteX82" fmla="*/ 760659 w 1003876"/>
                    <a:gd name="connsiteY82" fmla="*/ 901248 h 1516072"/>
                    <a:gd name="connsiteX83" fmla="*/ 766374 w 1003876"/>
                    <a:gd name="connsiteY83" fmla="*/ 889818 h 1516072"/>
                    <a:gd name="connsiteX84" fmla="*/ 764469 w 1003876"/>
                    <a:gd name="connsiteY84" fmla="*/ 874578 h 1516072"/>
                    <a:gd name="connsiteX85" fmla="*/ 758754 w 1003876"/>
                    <a:gd name="connsiteY85" fmla="*/ 872673 h 1516072"/>
                    <a:gd name="connsiteX86" fmla="*/ 737799 w 1003876"/>
                    <a:gd name="connsiteY86" fmla="*/ 874578 h 1516072"/>
                    <a:gd name="connsiteX87" fmla="*/ 732084 w 1003876"/>
                    <a:gd name="connsiteY87" fmla="*/ 878388 h 1516072"/>
                    <a:gd name="connsiteX88" fmla="*/ 699699 w 1003876"/>
                    <a:gd name="connsiteY88" fmla="*/ 899343 h 1516072"/>
                    <a:gd name="connsiteX89" fmla="*/ 595181 w 1003876"/>
                    <a:gd name="connsiteY89" fmla="*/ 957831 h 1516072"/>
                    <a:gd name="connsiteX90" fmla="*/ 507294 w 1003876"/>
                    <a:gd name="connsiteY90" fmla="*/ 847908 h 1516072"/>
                    <a:gd name="connsiteX91" fmla="*/ 503484 w 1003876"/>
                    <a:gd name="connsiteY91" fmla="*/ 358323 h 1516072"/>
                    <a:gd name="connsiteX92" fmla="*/ 499674 w 1003876"/>
                    <a:gd name="connsiteY92" fmla="*/ 66858 h 1516072"/>
                    <a:gd name="connsiteX93" fmla="*/ 490149 w 1003876"/>
                    <a:gd name="connsiteY93" fmla="*/ 40188 h 1516072"/>
                    <a:gd name="connsiteX94" fmla="*/ 488244 w 1003876"/>
                    <a:gd name="connsiteY94" fmla="*/ 34473 h 1516072"/>
                    <a:gd name="connsiteX95" fmla="*/ 484434 w 1003876"/>
                    <a:gd name="connsiteY95" fmla="*/ 28758 h 1516072"/>
                    <a:gd name="connsiteX96" fmla="*/ 478719 w 1003876"/>
                    <a:gd name="connsiteY96" fmla="*/ 17328 h 1516072"/>
                    <a:gd name="connsiteX97" fmla="*/ 473004 w 1003876"/>
                    <a:gd name="connsiteY97" fmla="*/ 13518 h 1516072"/>
                    <a:gd name="connsiteX98" fmla="*/ 469194 w 1003876"/>
                    <a:gd name="connsiteY98" fmla="*/ 7803 h 1516072"/>
                    <a:gd name="connsiteX99" fmla="*/ 429189 w 1003876"/>
                    <a:gd name="connsiteY99" fmla="*/ 11613 h 1516072"/>
                    <a:gd name="connsiteX100" fmla="*/ 425379 w 1003876"/>
                    <a:gd name="connsiteY100" fmla="*/ 78288 h 1516072"/>
                    <a:gd name="connsiteX101" fmla="*/ 425379 w 1003876"/>
                    <a:gd name="connsiteY101" fmla="*/ 84003 h 1516072"/>
                    <a:gd name="connsiteX102" fmla="*/ 436603 w 1003876"/>
                    <a:gd name="connsiteY102" fmla="*/ 225952 h 1516072"/>
                    <a:gd name="connsiteX103" fmla="*/ 440619 w 1003876"/>
                    <a:gd name="connsiteY103" fmla="*/ 421188 h 1516072"/>
                    <a:gd name="connsiteX104" fmla="*/ 440002 w 1003876"/>
                    <a:gd name="connsiteY104" fmla="*/ 789160 h 1516072"/>
                    <a:gd name="connsiteX105" fmla="*/ 430322 w 1003876"/>
                    <a:gd name="connsiteY105"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15804 w 1003876"/>
                    <a:gd name="connsiteY18" fmla="*/ 1160328 h 1516072"/>
                    <a:gd name="connsiteX19" fmla="*/ 6279 w 1003876"/>
                    <a:gd name="connsiteY19" fmla="*/ 1169853 h 1516072"/>
                    <a:gd name="connsiteX20" fmla="*/ 4374 w 1003876"/>
                    <a:gd name="connsiteY20" fmla="*/ 1175568 h 1516072"/>
                    <a:gd name="connsiteX21" fmla="*/ 564 w 1003876"/>
                    <a:gd name="connsiteY21" fmla="*/ 1181283 h 1516072"/>
                    <a:gd name="connsiteX22" fmla="*/ 6279 w 1003876"/>
                    <a:gd name="connsiteY22" fmla="*/ 1213668 h 1516072"/>
                    <a:gd name="connsiteX23" fmla="*/ 11994 w 1003876"/>
                    <a:gd name="connsiteY23" fmla="*/ 1217478 h 1516072"/>
                    <a:gd name="connsiteX24" fmla="*/ 17709 w 1003876"/>
                    <a:gd name="connsiteY24" fmla="*/ 1219383 h 1516072"/>
                    <a:gd name="connsiteX25" fmla="*/ 145344 w 1003876"/>
                    <a:gd name="connsiteY25" fmla="*/ 1222421 h 1516072"/>
                    <a:gd name="connsiteX26" fmla="*/ 335999 w 1003876"/>
                    <a:gd name="connsiteY26" fmla="*/ 1217478 h 1516072"/>
                    <a:gd name="connsiteX27" fmla="*/ 362514 w 1003876"/>
                    <a:gd name="connsiteY27" fmla="*/ 1273701 h 1516072"/>
                    <a:gd name="connsiteX28" fmla="*/ 335071 w 1003876"/>
                    <a:gd name="connsiteY28" fmla="*/ 1356594 h 1516072"/>
                    <a:gd name="connsiteX29" fmla="*/ 328224 w 1003876"/>
                    <a:gd name="connsiteY29" fmla="*/ 1420386 h 1516072"/>
                    <a:gd name="connsiteX30" fmla="*/ 332034 w 1003876"/>
                    <a:gd name="connsiteY30" fmla="*/ 1463223 h 1516072"/>
                    <a:gd name="connsiteX31" fmla="*/ 364419 w 1003876"/>
                    <a:gd name="connsiteY31" fmla="*/ 1512753 h 1516072"/>
                    <a:gd name="connsiteX32" fmla="*/ 387279 w 1003876"/>
                    <a:gd name="connsiteY32" fmla="*/ 1514658 h 1516072"/>
                    <a:gd name="connsiteX33" fmla="*/ 396804 w 1003876"/>
                    <a:gd name="connsiteY33" fmla="*/ 1491798 h 1516072"/>
                    <a:gd name="connsiteX34" fmla="*/ 403085 w 1003876"/>
                    <a:gd name="connsiteY34" fmla="*/ 1451433 h 1516072"/>
                    <a:gd name="connsiteX35" fmla="*/ 409367 w 1003876"/>
                    <a:gd name="connsiteY35" fmla="*/ 1389340 h 1516072"/>
                    <a:gd name="connsiteX36" fmla="*/ 424041 w 1003876"/>
                    <a:gd name="connsiteY36" fmla="*/ 1329152 h 1516072"/>
                    <a:gd name="connsiteX37" fmla="*/ 467289 w 1003876"/>
                    <a:gd name="connsiteY37" fmla="*/ 1265103 h 1516072"/>
                    <a:gd name="connsiteX38" fmla="*/ 528455 w 1003876"/>
                    <a:gd name="connsiteY38" fmla="*/ 1230091 h 1516072"/>
                    <a:gd name="connsiteX39" fmla="*/ 601154 w 1003876"/>
                    <a:gd name="connsiteY39" fmla="*/ 1221700 h 1516072"/>
                    <a:gd name="connsiteX40" fmla="*/ 720654 w 1003876"/>
                    <a:gd name="connsiteY40" fmla="*/ 1316538 h 1516072"/>
                    <a:gd name="connsiteX41" fmla="*/ 733989 w 1003876"/>
                    <a:gd name="connsiteY41" fmla="*/ 1326063 h 1516072"/>
                    <a:gd name="connsiteX42" fmla="*/ 743514 w 1003876"/>
                    <a:gd name="connsiteY42" fmla="*/ 1327968 h 1516072"/>
                    <a:gd name="connsiteX43" fmla="*/ 749229 w 1003876"/>
                    <a:gd name="connsiteY43" fmla="*/ 1329873 h 1516072"/>
                    <a:gd name="connsiteX44" fmla="*/ 762564 w 1003876"/>
                    <a:gd name="connsiteY44" fmla="*/ 1335588 h 1516072"/>
                    <a:gd name="connsiteX45" fmla="*/ 777804 w 1003876"/>
                    <a:gd name="connsiteY45" fmla="*/ 1333683 h 1516072"/>
                    <a:gd name="connsiteX46" fmla="*/ 789234 w 1003876"/>
                    <a:gd name="connsiteY46" fmla="*/ 1327968 h 1516072"/>
                    <a:gd name="connsiteX47" fmla="*/ 794949 w 1003876"/>
                    <a:gd name="connsiteY47" fmla="*/ 1326063 h 1516072"/>
                    <a:gd name="connsiteX48" fmla="*/ 802569 w 1003876"/>
                    <a:gd name="connsiteY48" fmla="*/ 1308918 h 1516072"/>
                    <a:gd name="connsiteX49" fmla="*/ 800664 w 1003876"/>
                    <a:gd name="connsiteY49" fmla="*/ 1284153 h 1516072"/>
                    <a:gd name="connsiteX50" fmla="*/ 798759 w 1003876"/>
                    <a:gd name="connsiteY50" fmla="*/ 1278438 h 1516072"/>
                    <a:gd name="connsiteX51" fmla="*/ 796854 w 1003876"/>
                    <a:gd name="connsiteY51" fmla="*/ 1270818 h 1516072"/>
                    <a:gd name="connsiteX52" fmla="*/ 783519 w 1003876"/>
                    <a:gd name="connsiteY52" fmla="*/ 1253673 h 1516072"/>
                    <a:gd name="connsiteX53" fmla="*/ 773994 w 1003876"/>
                    <a:gd name="connsiteY53" fmla="*/ 1247958 h 1516072"/>
                    <a:gd name="connsiteX54" fmla="*/ 648264 w 1003876"/>
                    <a:gd name="connsiteY54" fmla="*/ 1156518 h 1516072"/>
                    <a:gd name="connsiteX55" fmla="*/ 645998 w 1003876"/>
                    <a:gd name="connsiteY55" fmla="*/ 1108121 h 1516072"/>
                    <a:gd name="connsiteX56" fmla="*/ 671124 w 1003876"/>
                    <a:gd name="connsiteY56" fmla="*/ 1089843 h 1516072"/>
                    <a:gd name="connsiteX57" fmla="*/ 724464 w 1003876"/>
                    <a:gd name="connsiteY57" fmla="*/ 1082223 h 1516072"/>
                    <a:gd name="connsiteX58" fmla="*/ 842574 w 1003876"/>
                    <a:gd name="connsiteY58" fmla="*/ 1084128 h 1516072"/>
                    <a:gd name="connsiteX59" fmla="*/ 871149 w 1003876"/>
                    <a:gd name="connsiteY59" fmla="*/ 1086033 h 1516072"/>
                    <a:gd name="connsiteX60" fmla="*/ 899724 w 1003876"/>
                    <a:gd name="connsiteY60" fmla="*/ 1091748 h 1516072"/>
                    <a:gd name="connsiteX61" fmla="*/ 922584 w 1003876"/>
                    <a:gd name="connsiteY61" fmla="*/ 1095558 h 1516072"/>
                    <a:gd name="connsiteX62" fmla="*/ 985294 w 1003876"/>
                    <a:gd name="connsiteY62" fmla="*/ 1104311 h 1516072"/>
                    <a:gd name="connsiteX63" fmla="*/ 1003378 w 1003876"/>
                    <a:gd name="connsiteY63" fmla="*/ 1065958 h 1516072"/>
                    <a:gd name="connsiteX64" fmla="*/ 970209 w 1003876"/>
                    <a:gd name="connsiteY64" fmla="*/ 1044123 h 1516072"/>
                    <a:gd name="connsiteX65" fmla="*/ 918620 w 1003876"/>
                    <a:gd name="connsiteY65" fmla="*/ 1034598 h 1516072"/>
                    <a:gd name="connsiteX66" fmla="*/ 825429 w 1003876"/>
                    <a:gd name="connsiteY66" fmla="*/ 1034598 h 1516072"/>
                    <a:gd name="connsiteX67" fmla="*/ 730179 w 1003876"/>
                    <a:gd name="connsiteY67" fmla="*/ 1038408 h 1516072"/>
                    <a:gd name="connsiteX68" fmla="*/ 669219 w 1003876"/>
                    <a:gd name="connsiteY68" fmla="*/ 1046028 h 1516072"/>
                    <a:gd name="connsiteX69" fmla="*/ 646360 w 1003876"/>
                    <a:gd name="connsiteY69" fmla="*/ 1049838 h 1516072"/>
                    <a:gd name="connsiteX70" fmla="*/ 640078 w 1003876"/>
                    <a:gd name="connsiteY70" fmla="*/ 1026051 h 1516072"/>
                    <a:gd name="connsiteX71" fmla="*/ 673029 w 1003876"/>
                    <a:gd name="connsiteY71" fmla="*/ 992688 h 1516072"/>
                    <a:gd name="connsiteX72" fmla="*/ 674934 w 1003876"/>
                    <a:gd name="connsiteY72" fmla="*/ 986973 h 1516072"/>
                    <a:gd name="connsiteX73" fmla="*/ 680649 w 1003876"/>
                    <a:gd name="connsiteY73" fmla="*/ 985068 h 1516072"/>
                    <a:gd name="connsiteX74" fmla="*/ 686364 w 1003876"/>
                    <a:gd name="connsiteY74" fmla="*/ 981258 h 1516072"/>
                    <a:gd name="connsiteX75" fmla="*/ 695889 w 1003876"/>
                    <a:gd name="connsiteY75" fmla="*/ 971733 h 1516072"/>
                    <a:gd name="connsiteX76" fmla="*/ 705414 w 1003876"/>
                    <a:gd name="connsiteY76" fmla="*/ 960303 h 1516072"/>
                    <a:gd name="connsiteX77" fmla="*/ 716844 w 1003876"/>
                    <a:gd name="connsiteY77" fmla="*/ 952683 h 1516072"/>
                    <a:gd name="connsiteX78" fmla="*/ 732084 w 1003876"/>
                    <a:gd name="connsiteY78" fmla="*/ 939348 h 1516072"/>
                    <a:gd name="connsiteX79" fmla="*/ 741609 w 1003876"/>
                    <a:gd name="connsiteY79" fmla="*/ 927918 h 1516072"/>
                    <a:gd name="connsiteX80" fmla="*/ 753039 w 1003876"/>
                    <a:gd name="connsiteY80" fmla="*/ 918393 h 1516072"/>
                    <a:gd name="connsiteX81" fmla="*/ 758754 w 1003876"/>
                    <a:gd name="connsiteY81" fmla="*/ 906963 h 1516072"/>
                    <a:gd name="connsiteX82" fmla="*/ 760659 w 1003876"/>
                    <a:gd name="connsiteY82" fmla="*/ 901248 h 1516072"/>
                    <a:gd name="connsiteX83" fmla="*/ 766374 w 1003876"/>
                    <a:gd name="connsiteY83" fmla="*/ 889818 h 1516072"/>
                    <a:gd name="connsiteX84" fmla="*/ 764469 w 1003876"/>
                    <a:gd name="connsiteY84" fmla="*/ 874578 h 1516072"/>
                    <a:gd name="connsiteX85" fmla="*/ 758754 w 1003876"/>
                    <a:gd name="connsiteY85" fmla="*/ 872673 h 1516072"/>
                    <a:gd name="connsiteX86" fmla="*/ 737799 w 1003876"/>
                    <a:gd name="connsiteY86" fmla="*/ 874578 h 1516072"/>
                    <a:gd name="connsiteX87" fmla="*/ 732084 w 1003876"/>
                    <a:gd name="connsiteY87" fmla="*/ 878388 h 1516072"/>
                    <a:gd name="connsiteX88" fmla="*/ 699699 w 1003876"/>
                    <a:gd name="connsiteY88" fmla="*/ 899343 h 1516072"/>
                    <a:gd name="connsiteX89" fmla="*/ 595181 w 1003876"/>
                    <a:gd name="connsiteY89" fmla="*/ 957831 h 1516072"/>
                    <a:gd name="connsiteX90" fmla="*/ 507294 w 1003876"/>
                    <a:gd name="connsiteY90" fmla="*/ 847908 h 1516072"/>
                    <a:gd name="connsiteX91" fmla="*/ 503484 w 1003876"/>
                    <a:gd name="connsiteY91" fmla="*/ 358323 h 1516072"/>
                    <a:gd name="connsiteX92" fmla="*/ 499674 w 1003876"/>
                    <a:gd name="connsiteY92" fmla="*/ 66858 h 1516072"/>
                    <a:gd name="connsiteX93" fmla="*/ 490149 w 1003876"/>
                    <a:gd name="connsiteY93" fmla="*/ 40188 h 1516072"/>
                    <a:gd name="connsiteX94" fmla="*/ 488244 w 1003876"/>
                    <a:gd name="connsiteY94" fmla="*/ 34473 h 1516072"/>
                    <a:gd name="connsiteX95" fmla="*/ 484434 w 1003876"/>
                    <a:gd name="connsiteY95" fmla="*/ 28758 h 1516072"/>
                    <a:gd name="connsiteX96" fmla="*/ 478719 w 1003876"/>
                    <a:gd name="connsiteY96" fmla="*/ 17328 h 1516072"/>
                    <a:gd name="connsiteX97" fmla="*/ 473004 w 1003876"/>
                    <a:gd name="connsiteY97" fmla="*/ 13518 h 1516072"/>
                    <a:gd name="connsiteX98" fmla="*/ 469194 w 1003876"/>
                    <a:gd name="connsiteY98" fmla="*/ 7803 h 1516072"/>
                    <a:gd name="connsiteX99" fmla="*/ 429189 w 1003876"/>
                    <a:gd name="connsiteY99" fmla="*/ 11613 h 1516072"/>
                    <a:gd name="connsiteX100" fmla="*/ 425379 w 1003876"/>
                    <a:gd name="connsiteY100" fmla="*/ 78288 h 1516072"/>
                    <a:gd name="connsiteX101" fmla="*/ 425379 w 1003876"/>
                    <a:gd name="connsiteY101" fmla="*/ 84003 h 1516072"/>
                    <a:gd name="connsiteX102" fmla="*/ 436603 w 1003876"/>
                    <a:gd name="connsiteY102" fmla="*/ 225952 h 1516072"/>
                    <a:gd name="connsiteX103" fmla="*/ 440619 w 1003876"/>
                    <a:gd name="connsiteY103" fmla="*/ 421188 h 1516072"/>
                    <a:gd name="connsiteX104" fmla="*/ 440002 w 1003876"/>
                    <a:gd name="connsiteY104" fmla="*/ 789160 h 1516072"/>
                    <a:gd name="connsiteX105" fmla="*/ 430322 w 1003876"/>
                    <a:gd name="connsiteY105"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15804 w 1003876"/>
                    <a:gd name="connsiteY18" fmla="*/ 1160328 h 1516072"/>
                    <a:gd name="connsiteX19" fmla="*/ 6279 w 1003876"/>
                    <a:gd name="connsiteY19" fmla="*/ 1169853 h 1516072"/>
                    <a:gd name="connsiteX20" fmla="*/ 4374 w 1003876"/>
                    <a:gd name="connsiteY20" fmla="*/ 1175568 h 1516072"/>
                    <a:gd name="connsiteX21" fmla="*/ 564 w 1003876"/>
                    <a:gd name="connsiteY21" fmla="*/ 1181283 h 1516072"/>
                    <a:gd name="connsiteX22" fmla="*/ 6279 w 1003876"/>
                    <a:gd name="connsiteY22" fmla="*/ 1213668 h 1516072"/>
                    <a:gd name="connsiteX23" fmla="*/ 11994 w 1003876"/>
                    <a:gd name="connsiteY23" fmla="*/ 1217478 h 1516072"/>
                    <a:gd name="connsiteX24" fmla="*/ 17709 w 1003876"/>
                    <a:gd name="connsiteY24" fmla="*/ 1219383 h 1516072"/>
                    <a:gd name="connsiteX25" fmla="*/ 145344 w 1003876"/>
                    <a:gd name="connsiteY25" fmla="*/ 1222421 h 1516072"/>
                    <a:gd name="connsiteX26" fmla="*/ 335999 w 1003876"/>
                    <a:gd name="connsiteY26" fmla="*/ 1217478 h 1516072"/>
                    <a:gd name="connsiteX27" fmla="*/ 362514 w 1003876"/>
                    <a:gd name="connsiteY27" fmla="*/ 1273701 h 1516072"/>
                    <a:gd name="connsiteX28" fmla="*/ 335071 w 1003876"/>
                    <a:gd name="connsiteY28" fmla="*/ 1356594 h 1516072"/>
                    <a:gd name="connsiteX29" fmla="*/ 328224 w 1003876"/>
                    <a:gd name="connsiteY29" fmla="*/ 1420386 h 1516072"/>
                    <a:gd name="connsiteX30" fmla="*/ 332034 w 1003876"/>
                    <a:gd name="connsiteY30" fmla="*/ 1463223 h 1516072"/>
                    <a:gd name="connsiteX31" fmla="*/ 364419 w 1003876"/>
                    <a:gd name="connsiteY31" fmla="*/ 1512753 h 1516072"/>
                    <a:gd name="connsiteX32" fmla="*/ 387279 w 1003876"/>
                    <a:gd name="connsiteY32" fmla="*/ 1514658 h 1516072"/>
                    <a:gd name="connsiteX33" fmla="*/ 396804 w 1003876"/>
                    <a:gd name="connsiteY33" fmla="*/ 1491798 h 1516072"/>
                    <a:gd name="connsiteX34" fmla="*/ 403085 w 1003876"/>
                    <a:gd name="connsiteY34" fmla="*/ 1451433 h 1516072"/>
                    <a:gd name="connsiteX35" fmla="*/ 409367 w 1003876"/>
                    <a:gd name="connsiteY35" fmla="*/ 1389340 h 1516072"/>
                    <a:gd name="connsiteX36" fmla="*/ 424041 w 1003876"/>
                    <a:gd name="connsiteY36" fmla="*/ 1329152 h 1516072"/>
                    <a:gd name="connsiteX37" fmla="*/ 467289 w 1003876"/>
                    <a:gd name="connsiteY37" fmla="*/ 1265103 h 1516072"/>
                    <a:gd name="connsiteX38" fmla="*/ 528455 w 1003876"/>
                    <a:gd name="connsiteY38" fmla="*/ 1230091 h 1516072"/>
                    <a:gd name="connsiteX39" fmla="*/ 601154 w 1003876"/>
                    <a:gd name="connsiteY39" fmla="*/ 1221700 h 1516072"/>
                    <a:gd name="connsiteX40" fmla="*/ 720654 w 1003876"/>
                    <a:gd name="connsiteY40" fmla="*/ 1316538 h 1516072"/>
                    <a:gd name="connsiteX41" fmla="*/ 733989 w 1003876"/>
                    <a:gd name="connsiteY41" fmla="*/ 1326063 h 1516072"/>
                    <a:gd name="connsiteX42" fmla="*/ 743514 w 1003876"/>
                    <a:gd name="connsiteY42" fmla="*/ 1327968 h 1516072"/>
                    <a:gd name="connsiteX43" fmla="*/ 749229 w 1003876"/>
                    <a:gd name="connsiteY43" fmla="*/ 1329873 h 1516072"/>
                    <a:gd name="connsiteX44" fmla="*/ 762564 w 1003876"/>
                    <a:gd name="connsiteY44" fmla="*/ 1335588 h 1516072"/>
                    <a:gd name="connsiteX45" fmla="*/ 777804 w 1003876"/>
                    <a:gd name="connsiteY45" fmla="*/ 1333683 h 1516072"/>
                    <a:gd name="connsiteX46" fmla="*/ 789234 w 1003876"/>
                    <a:gd name="connsiteY46" fmla="*/ 1327968 h 1516072"/>
                    <a:gd name="connsiteX47" fmla="*/ 794949 w 1003876"/>
                    <a:gd name="connsiteY47" fmla="*/ 1326063 h 1516072"/>
                    <a:gd name="connsiteX48" fmla="*/ 802569 w 1003876"/>
                    <a:gd name="connsiteY48" fmla="*/ 1308918 h 1516072"/>
                    <a:gd name="connsiteX49" fmla="*/ 800664 w 1003876"/>
                    <a:gd name="connsiteY49" fmla="*/ 1284153 h 1516072"/>
                    <a:gd name="connsiteX50" fmla="*/ 798759 w 1003876"/>
                    <a:gd name="connsiteY50" fmla="*/ 1278438 h 1516072"/>
                    <a:gd name="connsiteX51" fmla="*/ 796854 w 1003876"/>
                    <a:gd name="connsiteY51" fmla="*/ 1270818 h 1516072"/>
                    <a:gd name="connsiteX52" fmla="*/ 783519 w 1003876"/>
                    <a:gd name="connsiteY52" fmla="*/ 1253673 h 1516072"/>
                    <a:gd name="connsiteX53" fmla="*/ 773994 w 1003876"/>
                    <a:gd name="connsiteY53" fmla="*/ 1247958 h 1516072"/>
                    <a:gd name="connsiteX54" fmla="*/ 648264 w 1003876"/>
                    <a:gd name="connsiteY54" fmla="*/ 1156518 h 1516072"/>
                    <a:gd name="connsiteX55" fmla="*/ 645998 w 1003876"/>
                    <a:gd name="connsiteY55" fmla="*/ 1108121 h 1516072"/>
                    <a:gd name="connsiteX56" fmla="*/ 671124 w 1003876"/>
                    <a:gd name="connsiteY56" fmla="*/ 1089843 h 1516072"/>
                    <a:gd name="connsiteX57" fmla="*/ 724464 w 1003876"/>
                    <a:gd name="connsiteY57" fmla="*/ 1082223 h 1516072"/>
                    <a:gd name="connsiteX58" fmla="*/ 842574 w 1003876"/>
                    <a:gd name="connsiteY58" fmla="*/ 1084128 h 1516072"/>
                    <a:gd name="connsiteX59" fmla="*/ 871149 w 1003876"/>
                    <a:gd name="connsiteY59" fmla="*/ 1086033 h 1516072"/>
                    <a:gd name="connsiteX60" fmla="*/ 899724 w 1003876"/>
                    <a:gd name="connsiteY60" fmla="*/ 1091748 h 1516072"/>
                    <a:gd name="connsiteX61" fmla="*/ 922584 w 1003876"/>
                    <a:gd name="connsiteY61" fmla="*/ 1095558 h 1516072"/>
                    <a:gd name="connsiteX62" fmla="*/ 985294 w 1003876"/>
                    <a:gd name="connsiteY62" fmla="*/ 1104311 h 1516072"/>
                    <a:gd name="connsiteX63" fmla="*/ 1003378 w 1003876"/>
                    <a:gd name="connsiteY63" fmla="*/ 1065958 h 1516072"/>
                    <a:gd name="connsiteX64" fmla="*/ 970209 w 1003876"/>
                    <a:gd name="connsiteY64" fmla="*/ 1044123 h 1516072"/>
                    <a:gd name="connsiteX65" fmla="*/ 918620 w 1003876"/>
                    <a:gd name="connsiteY65" fmla="*/ 1034598 h 1516072"/>
                    <a:gd name="connsiteX66" fmla="*/ 825429 w 1003876"/>
                    <a:gd name="connsiteY66" fmla="*/ 1034598 h 1516072"/>
                    <a:gd name="connsiteX67" fmla="*/ 669219 w 1003876"/>
                    <a:gd name="connsiteY67" fmla="*/ 1046028 h 1516072"/>
                    <a:gd name="connsiteX68" fmla="*/ 646360 w 1003876"/>
                    <a:gd name="connsiteY68" fmla="*/ 1049838 h 1516072"/>
                    <a:gd name="connsiteX69" fmla="*/ 640078 w 1003876"/>
                    <a:gd name="connsiteY69" fmla="*/ 1026051 h 1516072"/>
                    <a:gd name="connsiteX70" fmla="*/ 673029 w 1003876"/>
                    <a:gd name="connsiteY70" fmla="*/ 992688 h 1516072"/>
                    <a:gd name="connsiteX71" fmla="*/ 674934 w 1003876"/>
                    <a:gd name="connsiteY71" fmla="*/ 986973 h 1516072"/>
                    <a:gd name="connsiteX72" fmla="*/ 680649 w 1003876"/>
                    <a:gd name="connsiteY72" fmla="*/ 985068 h 1516072"/>
                    <a:gd name="connsiteX73" fmla="*/ 686364 w 1003876"/>
                    <a:gd name="connsiteY73" fmla="*/ 981258 h 1516072"/>
                    <a:gd name="connsiteX74" fmla="*/ 695889 w 1003876"/>
                    <a:gd name="connsiteY74" fmla="*/ 971733 h 1516072"/>
                    <a:gd name="connsiteX75" fmla="*/ 705414 w 1003876"/>
                    <a:gd name="connsiteY75" fmla="*/ 960303 h 1516072"/>
                    <a:gd name="connsiteX76" fmla="*/ 716844 w 1003876"/>
                    <a:gd name="connsiteY76" fmla="*/ 952683 h 1516072"/>
                    <a:gd name="connsiteX77" fmla="*/ 732084 w 1003876"/>
                    <a:gd name="connsiteY77" fmla="*/ 939348 h 1516072"/>
                    <a:gd name="connsiteX78" fmla="*/ 741609 w 1003876"/>
                    <a:gd name="connsiteY78" fmla="*/ 927918 h 1516072"/>
                    <a:gd name="connsiteX79" fmla="*/ 753039 w 1003876"/>
                    <a:gd name="connsiteY79" fmla="*/ 918393 h 1516072"/>
                    <a:gd name="connsiteX80" fmla="*/ 758754 w 1003876"/>
                    <a:gd name="connsiteY80" fmla="*/ 906963 h 1516072"/>
                    <a:gd name="connsiteX81" fmla="*/ 760659 w 1003876"/>
                    <a:gd name="connsiteY81" fmla="*/ 901248 h 1516072"/>
                    <a:gd name="connsiteX82" fmla="*/ 766374 w 1003876"/>
                    <a:gd name="connsiteY82" fmla="*/ 889818 h 1516072"/>
                    <a:gd name="connsiteX83" fmla="*/ 764469 w 1003876"/>
                    <a:gd name="connsiteY83" fmla="*/ 874578 h 1516072"/>
                    <a:gd name="connsiteX84" fmla="*/ 758754 w 1003876"/>
                    <a:gd name="connsiteY84" fmla="*/ 872673 h 1516072"/>
                    <a:gd name="connsiteX85" fmla="*/ 737799 w 1003876"/>
                    <a:gd name="connsiteY85" fmla="*/ 874578 h 1516072"/>
                    <a:gd name="connsiteX86" fmla="*/ 732084 w 1003876"/>
                    <a:gd name="connsiteY86" fmla="*/ 878388 h 1516072"/>
                    <a:gd name="connsiteX87" fmla="*/ 699699 w 1003876"/>
                    <a:gd name="connsiteY87" fmla="*/ 899343 h 1516072"/>
                    <a:gd name="connsiteX88" fmla="*/ 595181 w 1003876"/>
                    <a:gd name="connsiteY88" fmla="*/ 957831 h 1516072"/>
                    <a:gd name="connsiteX89" fmla="*/ 507294 w 1003876"/>
                    <a:gd name="connsiteY89" fmla="*/ 847908 h 1516072"/>
                    <a:gd name="connsiteX90" fmla="*/ 503484 w 1003876"/>
                    <a:gd name="connsiteY90" fmla="*/ 358323 h 1516072"/>
                    <a:gd name="connsiteX91" fmla="*/ 499674 w 1003876"/>
                    <a:gd name="connsiteY91" fmla="*/ 66858 h 1516072"/>
                    <a:gd name="connsiteX92" fmla="*/ 490149 w 1003876"/>
                    <a:gd name="connsiteY92" fmla="*/ 40188 h 1516072"/>
                    <a:gd name="connsiteX93" fmla="*/ 488244 w 1003876"/>
                    <a:gd name="connsiteY93" fmla="*/ 34473 h 1516072"/>
                    <a:gd name="connsiteX94" fmla="*/ 484434 w 1003876"/>
                    <a:gd name="connsiteY94" fmla="*/ 28758 h 1516072"/>
                    <a:gd name="connsiteX95" fmla="*/ 478719 w 1003876"/>
                    <a:gd name="connsiteY95" fmla="*/ 17328 h 1516072"/>
                    <a:gd name="connsiteX96" fmla="*/ 473004 w 1003876"/>
                    <a:gd name="connsiteY96" fmla="*/ 13518 h 1516072"/>
                    <a:gd name="connsiteX97" fmla="*/ 469194 w 1003876"/>
                    <a:gd name="connsiteY97" fmla="*/ 7803 h 1516072"/>
                    <a:gd name="connsiteX98" fmla="*/ 429189 w 1003876"/>
                    <a:gd name="connsiteY98" fmla="*/ 11613 h 1516072"/>
                    <a:gd name="connsiteX99" fmla="*/ 425379 w 1003876"/>
                    <a:gd name="connsiteY99" fmla="*/ 78288 h 1516072"/>
                    <a:gd name="connsiteX100" fmla="*/ 425379 w 1003876"/>
                    <a:gd name="connsiteY100" fmla="*/ 84003 h 1516072"/>
                    <a:gd name="connsiteX101" fmla="*/ 436603 w 1003876"/>
                    <a:gd name="connsiteY101" fmla="*/ 225952 h 1516072"/>
                    <a:gd name="connsiteX102" fmla="*/ 440619 w 1003876"/>
                    <a:gd name="connsiteY102" fmla="*/ 421188 h 1516072"/>
                    <a:gd name="connsiteX103" fmla="*/ 440002 w 1003876"/>
                    <a:gd name="connsiteY103" fmla="*/ 789160 h 1516072"/>
                    <a:gd name="connsiteX104" fmla="*/ 430322 w 1003876"/>
                    <a:gd name="connsiteY104"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15804 w 1003876"/>
                    <a:gd name="connsiteY18" fmla="*/ 1160328 h 1516072"/>
                    <a:gd name="connsiteX19" fmla="*/ 6279 w 1003876"/>
                    <a:gd name="connsiteY19" fmla="*/ 1169853 h 1516072"/>
                    <a:gd name="connsiteX20" fmla="*/ 4374 w 1003876"/>
                    <a:gd name="connsiteY20" fmla="*/ 1175568 h 1516072"/>
                    <a:gd name="connsiteX21" fmla="*/ 564 w 1003876"/>
                    <a:gd name="connsiteY21" fmla="*/ 1181283 h 1516072"/>
                    <a:gd name="connsiteX22" fmla="*/ 6279 w 1003876"/>
                    <a:gd name="connsiteY22" fmla="*/ 1213668 h 1516072"/>
                    <a:gd name="connsiteX23" fmla="*/ 11994 w 1003876"/>
                    <a:gd name="connsiteY23" fmla="*/ 1217478 h 1516072"/>
                    <a:gd name="connsiteX24" fmla="*/ 17709 w 1003876"/>
                    <a:gd name="connsiteY24" fmla="*/ 1219383 h 1516072"/>
                    <a:gd name="connsiteX25" fmla="*/ 145344 w 1003876"/>
                    <a:gd name="connsiteY25" fmla="*/ 1222421 h 1516072"/>
                    <a:gd name="connsiteX26" fmla="*/ 335999 w 1003876"/>
                    <a:gd name="connsiteY26" fmla="*/ 1217478 h 1516072"/>
                    <a:gd name="connsiteX27" fmla="*/ 362514 w 1003876"/>
                    <a:gd name="connsiteY27" fmla="*/ 1273701 h 1516072"/>
                    <a:gd name="connsiteX28" fmla="*/ 335071 w 1003876"/>
                    <a:gd name="connsiteY28" fmla="*/ 1356594 h 1516072"/>
                    <a:gd name="connsiteX29" fmla="*/ 328224 w 1003876"/>
                    <a:gd name="connsiteY29" fmla="*/ 1420386 h 1516072"/>
                    <a:gd name="connsiteX30" fmla="*/ 332034 w 1003876"/>
                    <a:gd name="connsiteY30" fmla="*/ 1463223 h 1516072"/>
                    <a:gd name="connsiteX31" fmla="*/ 364419 w 1003876"/>
                    <a:gd name="connsiteY31" fmla="*/ 1512753 h 1516072"/>
                    <a:gd name="connsiteX32" fmla="*/ 387279 w 1003876"/>
                    <a:gd name="connsiteY32" fmla="*/ 1514658 h 1516072"/>
                    <a:gd name="connsiteX33" fmla="*/ 396804 w 1003876"/>
                    <a:gd name="connsiteY33" fmla="*/ 1491798 h 1516072"/>
                    <a:gd name="connsiteX34" fmla="*/ 403085 w 1003876"/>
                    <a:gd name="connsiteY34" fmla="*/ 1451433 h 1516072"/>
                    <a:gd name="connsiteX35" fmla="*/ 409367 w 1003876"/>
                    <a:gd name="connsiteY35" fmla="*/ 1389340 h 1516072"/>
                    <a:gd name="connsiteX36" fmla="*/ 424041 w 1003876"/>
                    <a:gd name="connsiteY36" fmla="*/ 1329152 h 1516072"/>
                    <a:gd name="connsiteX37" fmla="*/ 467289 w 1003876"/>
                    <a:gd name="connsiteY37" fmla="*/ 1265103 h 1516072"/>
                    <a:gd name="connsiteX38" fmla="*/ 528455 w 1003876"/>
                    <a:gd name="connsiteY38" fmla="*/ 1230091 h 1516072"/>
                    <a:gd name="connsiteX39" fmla="*/ 601154 w 1003876"/>
                    <a:gd name="connsiteY39" fmla="*/ 1221700 h 1516072"/>
                    <a:gd name="connsiteX40" fmla="*/ 720654 w 1003876"/>
                    <a:gd name="connsiteY40" fmla="*/ 1316538 h 1516072"/>
                    <a:gd name="connsiteX41" fmla="*/ 733989 w 1003876"/>
                    <a:gd name="connsiteY41" fmla="*/ 1326063 h 1516072"/>
                    <a:gd name="connsiteX42" fmla="*/ 743514 w 1003876"/>
                    <a:gd name="connsiteY42" fmla="*/ 1327968 h 1516072"/>
                    <a:gd name="connsiteX43" fmla="*/ 749229 w 1003876"/>
                    <a:gd name="connsiteY43" fmla="*/ 1329873 h 1516072"/>
                    <a:gd name="connsiteX44" fmla="*/ 762564 w 1003876"/>
                    <a:gd name="connsiteY44" fmla="*/ 1335588 h 1516072"/>
                    <a:gd name="connsiteX45" fmla="*/ 777804 w 1003876"/>
                    <a:gd name="connsiteY45" fmla="*/ 1333683 h 1516072"/>
                    <a:gd name="connsiteX46" fmla="*/ 789234 w 1003876"/>
                    <a:gd name="connsiteY46" fmla="*/ 1327968 h 1516072"/>
                    <a:gd name="connsiteX47" fmla="*/ 794949 w 1003876"/>
                    <a:gd name="connsiteY47" fmla="*/ 1326063 h 1516072"/>
                    <a:gd name="connsiteX48" fmla="*/ 802569 w 1003876"/>
                    <a:gd name="connsiteY48" fmla="*/ 1308918 h 1516072"/>
                    <a:gd name="connsiteX49" fmla="*/ 800664 w 1003876"/>
                    <a:gd name="connsiteY49" fmla="*/ 1284153 h 1516072"/>
                    <a:gd name="connsiteX50" fmla="*/ 798759 w 1003876"/>
                    <a:gd name="connsiteY50" fmla="*/ 1278438 h 1516072"/>
                    <a:gd name="connsiteX51" fmla="*/ 796854 w 1003876"/>
                    <a:gd name="connsiteY51" fmla="*/ 1270818 h 1516072"/>
                    <a:gd name="connsiteX52" fmla="*/ 783519 w 1003876"/>
                    <a:gd name="connsiteY52" fmla="*/ 1253673 h 1516072"/>
                    <a:gd name="connsiteX53" fmla="*/ 773994 w 1003876"/>
                    <a:gd name="connsiteY53" fmla="*/ 1247958 h 1516072"/>
                    <a:gd name="connsiteX54" fmla="*/ 648264 w 1003876"/>
                    <a:gd name="connsiteY54" fmla="*/ 1156518 h 1516072"/>
                    <a:gd name="connsiteX55" fmla="*/ 645998 w 1003876"/>
                    <a:gd name="connsiteY55" fmla="*/ 1108121 h 1516072"/>
                    <a:gd name="connsiteX56" fmla="*/ 671124 w 1003876"/>
                    <a:gd name="connsiteY56" fmla="*/ 1089843 h 1516072"/>
                    <a:gd name="connsiteX57" fmla="*/ 724464 w 1003876"/>
                    <a:gd name="connsiteY57" fmla="*/ 1082223 h 1516072"/>
                    <a:gd name="connsiteX58" fmla="*/ 842574 w 1003876"/>
                    <a:gd name="connsiteY58" fmla="*/ 1084128 h 1516072"/>
                    <a:gd name="connsiteX59" fmla="*/ 871149 w 1003876"/>
                    <a:gd name="connsiteY59" fmla="*/ 1086033 h 1516072"/>
                    <a:gd name="connsiteX60" fmla="*/ 899724 w 1003876"/>
                    <a:gd name="connsiteY60" fmla="*/ 1091748 h 1516072"/>
                    <a:gd name="connsiteX61" fmla="*/ 922584 w 1003876"/>
                    <a:gd name="connsiteY61" fmla="*/ 1095558 h 1516072"/>
                    <a:gd name="connsiteX62" fmla="*/ 985294 w 1003876"/>
                    <a:gd name="connsiteY62" fmla="*/ 1104311 h 1516072"/>
                    <a:gd name="connsiteX63" fmla="*/ 1003378 w 1003876"/>
                    <a:gd name="connsiteY63" fmla="*/ 1065958 h 1516072"/>
                    <a:gd name="connsiteX64" fmla="*/ 970209 w 1003876"/>
                    <a:gd name="connsiteY64" fmla="*/ 1044123 h 1516072"/>
                    <a:gd name="connsiteX65" fmla="*/ 918620 w 1003876"/>
                    <a:gd name="connsiteY65" fmla="*/ 1034598 h 1516072"/>
                    <a:gd name="connsiteX66" fmla="*/ 825429 w 1003876"/>
                    <a:gd name="connsiteY66" fmla="*/ 1034598 h 1516072"/>
                    <a:gd name="connsiteX67" fmla="*/ 669219 w 1003876"/>
                    <a:gd name="connsiteY67" fmla="*/ 1046028 h 1516072"/>
                    <a:gd name="connsiteX68" fmla="*/ 646360 w 1003876"/>
                    <a:gd name="connsiteY68" fmla="*/ 1049838 h 1516072"/>
                    <a:gd name="connsiteX69" fmla="*/ 640078 w 1003876"/>
                    <a:gd name="connsiteY69" fmla="*/ 1026051 h 1516072"/>
                    <a:gd name="connsiteX70" fmla="*/ 673029 w 1003876"/>
                    <a:gd name="connsiteY70" fmla="*/ 992688 h 1516072"/>
                    <a:gd name="connsiteX71" fmla="*/ 674934 w 1003876"/>
                    <a:gd name="connsiteY71" fmla="*/ 986973 h 1516072"/>
                    <a:gd name="connsiteX72" fmla="*/ 680649 w 1003876"/>
                    <a:gd name="connsiteY72" fmla="*/ 985068 h 1516072"/>
                    <a:gd name="connsiteX73" fmla="*/ 686364 w 1003876"/>
                    <a:gd name="connsiteY73" fmla="*/ 981258 h 1516072"/>
                    <a:gd name="connsiteX74" fmla="*/ 695889 w 1003876"/>
                    <a:gd name="connsiteY74" fmla="*/ 971733 h 1516072"/>
                    <a:gd name="connsiteX75" fmla="*/ 705414 w 1003876"/>
                    <a:gd name="connsiteY75" fmla="*/ 960303 h 1516072"/>
                    <a:gd name="connsiteX76" fmla="*/ 716844 w 1003876"/>
                    <a:gd name="connsiteY76" fmla="*/ 952683 h 1516072"/>
                    <a:gd name="connsiteX77" fmla="*/ 732084 w 1003876"/>
                    <a:gd name="connsiteY77" fmla="*/ 939348 h 1516072"/>
                    <a:gd name="connsiteX78" fmla="*/ 741609 w 1003876"/>
                    <a:gd name="connsiteY78" fmla="*/ 927918 h 1516072"/>
                    <a:gd name="connsiteX79" fmla="*/ 753039 w 1003876"/>
                    <a:gd name="connsiteY79" fmla="*/ 918393 h 1516072"/>
                    <a:gd name="connsiteX80" fmla="*/ 758754 w 1003876"/>
                    <a:gd name="connsiteY80" fmla="*/ 906963 h 1516072"/>
                    <a:gd name="connsiteX81" fmla="*/ 760659 w 1003876"/>
                    <a:gd name="connsiteY81" fmla="*/ 901248 h 1516072"/>
                    <a:gd name="connsiteX82" fmla="*/ 766374 w 1003876"/>
                    <a:gd name="connsiteY82" fmla="*/ 889818 h 1516072"/>
                    <a:gd name="connsiteX83" fmla="*/ 764469 w 1003876"/>
                    <a:gd name="connsiteY83" fmla="*/ 874578 h 1516072"/>
                    <a:gd name="connsiteX84" fmla="*/ 758754 w 1003876"/>
                    <a:gd name="connsiteY84" fmla="*/ 872673 h 1516072"/>
                    <a:gd name="connsiteX85" fmla="*/ 737799 w 1003876"/>
                    <a:gd name="connsiteY85" fmla="*/ 874578 h 1516072"/>
                    <a:gd name="connsiteX86" fmla="*/ 732084 w 1003876"/>
                    <a:gd name="connsiteY86" fmla="*/ 878388 h 1516072"/>
                    <a:gd name="connsiteX87" fmla="*/ 699699 w 1003876"/>
                    <a:gd name="connsiteY87" fmla="*/ 899343 h 1516072"/>
                    <a:gd name="connsiteX88" fmla="*/ 595181 w 1003876"/>
                    <a:gd name="connsiteY88" fmla="*/ 957831 h 1516072"/>
                    <a:gd name="connsiteX89" fmla="*/ 507294 w 1003876"/>
                    <a:gd name="connsiteY89" fmla="*/ 847908 h 1516072"/>
                    <a:gd name="connsiteX90" fmla="*/ 503484 w 1003876"/>
                    <a:gd name="connsiteY90" fmla="*/ 358323 h 1516072"/>
                    <a:gd name="connsiteX91" fmla="*/ 499674 w 1003876"/>
                    <a:gd name="connsiteY91" fmla="*/ 66858 h 1516072"/>
                    <a:gd name="connsiteX92" fmla="*/ 490149 w 1003876"/>
                    <a:gd name="connsiteY92" fmla="*/ 40188 h 1516072"/>
                    <a:gd name="connsiteX93" fmla="*/ 488244 w 1003876"/>
                    <a:gd name="connsiteY93" fmla="*/ 34473 h 1516072"/>
                    <a:gd name="connsiteX94" fmla="*/ 484434 w 1003876"/>
                    <a:gd name="connsiteY94" fmla="*/ 28758 h 1516072"/>
                    <a:gd name="connsiteX95" fmla="*/ 478719 w 1003876"/>
                    <a:gd name="connsiteY95" fmla="*/ 17328 h 1516072"/>
                    <a:gd name="connsiteX96" fmla="*/ 473004 w 1003876"/>
                    <a:gd name="connsiteY96" fmla="*/ 13518 h 1516072"/>
                    <a:gd name="connsiteX97" fmla="*/ 469194 w 1003876"/>
                    <a:gd name="connsiteY97" fmla="*/ 7803 h 1516072"/>
                    <a:gd name="connsiteX98" fmla="*/ 429189 w 1003876"/>
                    <a:gd name="connsiteY98" fmla="*/ 11613 h 1516072"/>
                    <a:gd name="connsiteX99" fmla="*/ 425379 w 1003876"/>
                    <a:gd name="connsiteY99" fmla="*/ 78288 h 1516072"/>
                    <a:gd name="connsiteX100" fmla="*/ 425379 w 1003876"/>
                    <a:gd name="connsiteY100" fmla="*/ 84003 h 1516072"/>
                    <a:gd name="connsiteX101" fmla="*/ 436603 w 1003876"/>
                    <a:gd name="connsiteY101" fmla="*/ 225952 h 1516072"/>
                    <a:gd name="connsiteX102" fmla="*/ 440619 w 1003876"/>
                    <a:gd name="connsiteY102" fmla="*/ 421188 h 1516072"/>
                    <a:gd name="connsiteX103" fmla="*/ 440002 w 1003876"/>
                    <a:gd name="connsiteY103" fmla="*/ 789160 h 1516072"/>
                    <a:gd name="connsiteX104" fmla="*/ 430322 w 1003876"/>
                    <a:gd name="connsiteY104"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15804 w 1003876"/>
                    <a:gd name="connsiteY18" fmla="*/ 1160328 h 1516072"/>
                    <a:gd name="connsiteX19" fmla="*/ 6279 w 1003876"/>
                    <a:gd name="connsiteY19" fmla="*/ 1169853 h 1516072"/>
                    <a:gd name="connsiteX20" fmla="*/ 4374 w 1003876"/>
                    <a:gd name="connsiteY20" fmla="*/ 1175568 h 1516072"/>
                    <a:gd name="connsiteX21" fmla="*/ 564 w 1003876"/>
                    <a:gd name="connsiteY21" fmla="*/ 1181283 h 1516072"/>
                    <a:gd name="connsiteX22" fmla="*/ 6279 w 1003876"/>
                    <a:gd name="connsiteY22" fmla="*/ 1213668 h 1516072"/>
                    <a:gd name="connsiteX23" fmla="*/ 11994 w 1003876"/>
                    <a:gd name="connsiteY23" fmla="*/ 1217478 h 1516072"/>
                    <a:gd name="connsiteX24" fmla="*/ 17709 w 1003876"/>
                    <a:gd name="connsiteY24" fmla="*/ 1219383 h 1516072"/>
                    <a:gd name="connsiteX25" fmla="*/ 145344 w 1003876"/>
                    <a:gd name="connsiteY25" fmla="*/ 1222421 h 1516072"/>
                    <a:gd name="connsiteX26" fmla="*/ 335999 w 1003876"/>
                    <a:gd name="connsiteY26" fmla="*/ 1217478 h 1516072"/>
                    <a:gd name="connsiteX27" fmla="*/ 362514 w 1003876"/>
                    <a:gd name="connsiteY27" fmla="*/ 1273701 h 1516072"/>
                    <a:gd name="connsiteX28" fmla="*/ 335071 w 1003876"/>
                    <a:gd name="connsiteY28" fmla="*/ 1356594 h 1516072"/>
                    <a:gd name="connsiteX29" fmla="*/ 328224 w 1003876"/>
                    <a:gd name="connsiteY29" fmla="*/ 1420386 h 1516072"/>
                    <a:gd name="connsiteX30" fmla="*/ 332034 w 1003876"/>
                    <a:gd name="connsiteY30" fmla="*/ 1463223 h 1516072"/>
                    <a:gd name="connsiteX31" fmla="*/ 364419 w 1003876"/>
                    <a:gd name="connsiteY31" fmla="*/ 1512753 h 1516072"/>
                    <a:gd name="connsiteX32" fmla="*/ 387279 w 1003876"/>
                    <a:gd name="connsiteY32" fmla="*/ 1514658 h 1516072"/>
                    <a:gd name="connsiteX33" fmla="*/ 396804 w 1003876"/>
                    <a:gd name="connsiteY33" fmla="*/ 1491798 h 1516072"/>
                    <a:gd name="connsiteX34" fmla="*/ 403085 w 1003876"/>
                    <a:gd name="connsiteY34" fmla="*/ 1451433 h 1516072"/>
                    <a:gd name="connsiteX35" fmla="*/ 409367 w 1003876"/>
                    <a:gd name="connsiteY35" fmla="*/ 1389340 h 1516072"/>
                    <a:gd name="connsiteX36" fmla="*/ 424041 w 1003876"/>
                    <a:gd name="connsiteY36" fmla="*/ 1329152 h 1516072"/>
                    <a:gd name="connsiteX37" fmla="*/ 467289 w 1003876"/>
                    <a:gd name="connsiteY37" fmla="*/ 1265103 h 1516072"/>
                    <a:gd name="connsiteX38" fmla="*/ 528455 w 1003876"/>
                    <a:gd name="connsiteY38" fmla="*/ 1230091 h 1516072"/>
                    <a:gd name="connsiteX39" fmla="*/ 601154 w 1003876"/>
                    <a:gd name="connsiteY39" fmla="*/ 1221700 h 1516072"/>
                    <a:gd name="connsiteX40" fmla="*/ 720654 w 1003876"/>
                    <a:gd name="connsiteY40" fmla="*/ 1316538 h 1516072"/>
                    <a:gd name="connsiteX41" fmla="*/ 733989 w 1003876"/>
                    <a:gd name="connsiteY41" fmla="*/ 1326063 h 1516072"/>
                    <a:gd name="connsiteX42" fmla="*/ 743514 w 1003876"/>
                    <a:gd name="connsiteY42" fmla="*/ 1327968 h 1516072"/>
                    <a:gd name="connsiteX43" fmla="*/ 749229 w 1003876"/>
                    <a:gd name="connsiteY43" fmla="*/ 1329873 h 1516072"/>
                    <a:gd name="connsiteX44" fmla="*/ 762564 w 1003876"/>
                    <a:gd name="connsiteY44" fmla="*/ 1335588 h 1516072"/>
                    <a:gd name="connsiteX45" fmla="*/ 777804 w 1003876"/>
                    <a:gd name="connsiteY45" fmla="*/ 1333683 h 1516072"/>
                    <a:gd name="connsiteX46" fmla="*/ 789234 w 1003876"/>
                    <a:gd name="connsiteY46" fmla="*/ 1327968 h 1516072"/>
                    <a:gd name="connsiteX47" fmla="*/ 794949 w 1003876"/>
                    <a:gd name="connsiteY47" fmla="*/ 1326063 h 1516072"/>
                    <a:gd name="connsiteX48" fmla="*/ 802569 w 1003876"/>
                    <a:gd name="connsiteY48" fmla="*/ 1308918 h 1516072"/>
                    <a:gd name="connsiteX49" fmla="*/ 800664 w 1003876"/>
                    <a:gd name="connsiteY49" fmla="*/ 1284153 h 1516072"/>
                    <a:gd name="connsiteX50" fmla="*/ 798759 w 1003876"/>
                    <a:gd name="connsiteY50" fmla="*/ 1278438 h 1516072"/>
                    <a:gd name="connsiteX51" fmla="*/ 796854 w 1003876"/>
                    <a:gd name="connsiteY51" fmla="*/ 1270818 h 1516072"/>
                    <a:gd name="connsiteX52" fmla="*/ 783519 w 1003876"/>
                    <a:gd name="connsiteY52" fmla="*/ 1253673 h 1516072"/>
                    <a:gd name="connsiteX53" fmla="*/ 773994 w 1003876"/>
                    <a:gd name="connsiteY53" fmla="*/ 1247958 h 1516072"/>
                    <a:gd name="connsiteX54" fmla="*/ 648264 w 1003876"/>
                    <a:gd name="connsiteY54" fmla="*/ 1156518 h 1516072"/>
                    <a:gd name="connsiteX55" fmla="*/ 645998 w 1003876"/>
                    <a:gd name="connsiteY55" fmla="*/ 1108121 h 1516072"/>
                    <a:gd name="connsiteX56" fmla="*/ 671124 w 1003876"/>
                    <a:gd name="connsiteY56" fmla="*/ 1089843 h 1516072"/>
                    <a:gd name="connsiteX57" fmla="*/ 724464 w 1003876"/>
                    <a:gd name="connsiteY57" fmla="*/ 1082223 h 1516072"/>
                    <a:gd name="connsiteX58" fmla="*/ 842574 w 1003876"/>
                    <a:gd name="connsiteY58" fmla="*/ 1084128 h 1516072"/>
                    <a:gd name="connsiteX59" fmla="*/ 871149 w 1003876"/>
                    <a:gd name="connsiteY59" fmla="*/ 1086033 h 1516072"/>
                    <a:gd name="connsiteX60" fmla="*/ 899724 w 1003876"/>
                    <a:gd name="connsiteY60" fmla="*/ 1091748 h 1516072"/>
                    <a:gd name="connsiteX61" fmla="*/ 922584 w 1003876"/>
                    <a:gd name="connsiteY61" fmla="*/ 1095558 h 1516072"/>
                    <a:gd name="connsiteX62" fmla="*/ 985294 w 1003876"/>
                    <a:gd name="connsiteY62" fmla="*/ 1104311 h 1516072"/>
                    <a:gd name="connsiteX63" fmla="*/ 1003378 w 1003876"/>
                    <a:gd name="connsiteY63" fmla="*/ 1065958 h 1516072"/>
                    <a:gd name="connsiteX64" fmla="*/ 970209 w 1003876"/>
                    <a:gd name="connsiteY64" fmla="*/ 1044123 h 1516072"/>
                    <a:gd name="connsiteX65" fmla="*/ 918620 w 1003876"/>
                    <a:gd name="connsiteY65" fmla="*/ 1034598 h 1516072"/>
                    <a:gd name="connsiteX66" fmla="*/ 803186 w 1003876"/>
                    <a:gd name="connsiteY66" fmla="*/ 1037069 h 1516072"/>
                    <a:gd name="connsiteX67" fmla="*/ 669219 w 1003876"/>
                    <a:gd name="connsiteY67" fmla="*/ 1046028 h 1516072"/>
                    <a:gd name="connsiteX68" fmla="*/ 646360 w 1003876"/>
                    <a:gd name="connsiteY68" fmla="*/ 1049838 h 1516072"/>
                    <a:gd name="connsiteX69" fmla="*/ 640078 w 1003876"/>
                    <a:gd name="connsiteY69" fmla="*/ 1026051 h 1516072"/>
                    <a:gd name="connsiteX70" fmla="*/ 673029 w 1003876"/>
                    <a:gd name="connsiteY70" fmla="*/ 992688 h 1516072"/>
                    <a:gd name="connsiteX71" fmla="*/ 674934 w 1003876"/>
                    <a:gd name="connsiteY71" fmla="*/ 986973 h 1516072"/>
                    <a:gd name="connsiteX72" fmla="*/ 680649 w 1003876"/>
                    <a:gd name="connsiteY72" fmla="*/ 985068 h 1516072"/>
                    <a:gd name="connsiteX73" fmla="*/ 686364 w 1003876"/>
                    <a:gd name="connsiteY73" fmla="*/ 981258 h 1516072"/>
                    <a:gd name="connsiteX74" fmla="*/ 695889 w 1003876"/>
                    <a:gd name="connsiteY74" fmla="*/ 971733 h 1516072"/>
                    <a:gd name="connsiteX75" fmla="*/ 705414 w 1003876"/>
                    <a:gd name="connsiteY75" fmla="*/ 960303 h 1516072"/>
                    <a:gd name="connsiteX76" fmla="*/ 716844 w 1003876"/>
                    <a:gd name="connsiteY76" fmla="*/ 952683 h 1516072"/>
                    <a:gd name="connsiteX77" fmla="*/ 732084 w 1003876"/>
                    <a:gd name="connsiteY77" fmla="*/ 939348 h 1516072"/>
                    <a:gd name="connsiteX78" fmla="*/ 741609 w 1003876"/>
                    <a:gd name="connsiteY78" fmla="*/ 927918 h 1516072"/>
                    <a:gd name="connsiteX79" fmla="*/ 753039 w 1003876"/>
                    <a:gd name="connsiteY79" fmla="*/ 918393 h 1516072"/>
                    <a:gd name="connsiteX80" fmla="*/ 758754 w 1003876"/>
                    <a:gd name="connsiteY80" fmla="*/ 906963 h 1516072"/>
                    <a:gd name="connsiteX81" fmla="*/ 760659 w 1003876"/>
                    <a:gd name="connsiteY81" fmla="*/ 901248 h 1516072"/>
                    <a:gd name="connsiteX82" fmla="*/ 766374 w 1003876"/>
                    <a:gd name="connsiteY82" fmla="*/ 889818 h 1516072"/>
                    <a:gd name="connsiteX83" fmla="*/ 764469 w 1003876"/>
                    <a:gd name="connsiteY83" fmla="*/ 874578 h 1516072"/>
                    <a:gd name="connsiteX84" fmla="*/ 758754 w 1003876"/>
                    <a:gd name="connsiteY84" fmla="*/ 872673 h 1516072"/>
                    <a:gd name="connsiteX85" fmla="*/ 737799 w 1003876"/>
                    <a:gd name="connsiteY85" fmla="*/ 874578 h 1516072"/>
                    <a:gd name="connsiteX86" fmla="*/ 732084 w 1003876"/>
                    <a:gd name="connsiteY86" fmla="*/ 878388 h 1516072"/>
                    <a:gd name="connsiteX87" fmla="*/ 699699 w 1003876"/>
                    <a:gd name="connsiteY87" fmla="*/ 899343 h 1516072"/>
                    <a:gd name="connsiteX88" fmla="*/ 595181 w 1003876"/>
                    <a:gd name="connsiteY88" fmla="*/ 957831 h 1516072"/>
                    <a:gd name="connsiteX89" fmla="*/ 507294 w 1003876"/>
                    <a:gd name="connsiteY89" fmla="*/ 847908 h 1516072"/>
                    <a:gd name="connsiteX90" fmla="*/ 503484 w 1003876"/>
                    <a:gd name="connsiteY90" fmla="*/ 358323 h 1516072"/>
                    <a:gd name="connsiteX91" fmla="*/ 499674 w 1003876"/>
                    <a:gd name="connsiteY91" fmla="*/ 66858 h 1516072"/>
                    <a:gd name="connsiteX92" fmla="*/ 490149 w 1003876"/>
                    <a:gd name="connsiteY92" fmla="*/ 40188 h 1516072"/>
                    <a:gd name="connsiteX93" fmla="*/ 488244 w 1003876"/>
                    <a:gd name="connsiteY93" fmla="*/ 34473 h 1516072"/>
                    <a:gd name="connsiteX94" fmla="*/ 484434 w 1003876"/>
                    <a:gd name="connsiteY94" fmla="*/ 28758 h 1516072"/>
                    <a:gd name="connsiteX95" fmla="*/ 478719 w 1003876"/>
                    <a:gd name="connsiteY95" fmla="*/ 17328 h 1516072"/>
                    <a:gd name="connsiteX96" fmla="*/ 473004 w 1003876"/>
                    <a:gd name="connsiteY96" fmla="*/ 13518 h 1516072"/>
                    <a:gd name="connsiteX97" fmla="*/ 469194 w 1003876"/>
                    <a:gd name="connsiteY97" fmla="*/ 7803 h 1516072"/>
                    <a:gd name="connsiteX98" fmla="*/ 429189 w 1003876"/>
                    <a:gd name="connsiteY98" fmla="*/ 11613 h 1516072"/>
                    <a:gd name="connsiteX99" fmla="*/ 425379 w 1003876"/>
                    <a:gd name="connsiteY99" fmla="*/ 78288 h 1516072"/>
                    <a:gd name="connsiteX100" fmla="*/ 425379 w 1003876"/>
                    <a:gd name="connsiteY100" fmla="*/ 84003 h 1516072"/>
                    <a:gd name="connsiteX101" fmla="*/ 436603 w 1003876"/>
                    <a:gd name="connsiteY101" fmla="*/ 225952 h 1516072"/>
                    <a:gd name="connsiteX102" fmla="*/ 440619 w 1003876"/>
                    <a:gd name="connsiteY102" fmla="*/ 421188 h 1516072"/>
                    <a:gd name="connsiteX103" fmla="*/ 440002 w 1003876"/>
                    <a:gd name="connsiteY103" fmla="*/ 789160 h 1516072"/>
                    <a:gd name="connsiteX104" fmla="*/ 430322 w 1003876"/>
                    <a:gd name="connsiteY104"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15804 w 1003876"/>
                    <a:gd name="connsiteY18" fmla="*/ 1160328 h 1516072"/>
                    <a:gd name="connsiteX19" fmla="*/ 6279 w 1003876"/>
                    <a:gd name="connsiteY19" fmla="*/ 1169853 h 1516072"/>
                    <a:gd name="connsiteX20" fmla="*/ 4374 w 1003876"/>
                    <a:gd name="connsiteY20" fmla="*/ 1175568 h 1516072"/>
                    <a:gd name="connsiteX21" fmla="*/ 564 w 1003876"/>
                    <a:gd name="connsiteY21" fmla="*/ 1181283 h 1516072"/>
                    <a:gd name="connsiteX22" fmla="*/ 6279 w 1003876"/>
                    <a:gd name="connsiteY22" fmla="*/ 1213668 h 1516072"/>
                    <a:gd name="connsiteX23" fmla="*/ 11994 w 1003876"/>
                    <a:gd name="connsiteY23" fmla="*/ 1217478 h 1516072"/>
                    <a:gd name="connsiteX24" fmla="*/ 17709 w 1003876"/>
                    <a:gd name="connsiteY24" fmla="*/ 1219383 h 1516072"/>
                    <a:gd name="connsiteX25" fmla="*/ 145344 w 1003876"/>
                    <a:gd name="connsiteY25" fmla="*/ 1222421 h 1516072"/>
                    <a:gd name="connsiteX26" fmla="*/ 335999 w 1003876"/>
                    <a:gd name="connsiteY26" fmla="*/ 1217478 h 1516072"/>
                    <a:gd name="connsiteX27" fmla="*/ 362514 w 1003876"/>
                    <a:gd name="connsiteY27" fmla="*/ 1273701 h 1516072"/>
                    <a:gd name="connsiteX28" fmla="*/ 335071 w 1003876"/>
                    <a:gd name="connsiteY28" fmla="*/ 1356594 h 1516072"/>
                    <a:gd name="connsiteX29" fmla="*/ 328224 w 1003876"/>
                    <a:gd name="connsiteY29" fmla="*/ 1420386 h 1516072"/>
                    <a:gd name="connsiteX30" fmla="*/ 332034 w 1003876"/>
                    <a:gd name="connsiteY30" fmla="*/ 1463223 h 1516072"/>
                    <a:gd name="connsiteX31" fmla="*/ 364419 w 1003876"/>
                    <a:gd name="connsiteY31" fmla="*/ 1512753 h 1516072"/>
                    <a:gd name="connsiteX32" fmla="*/ 387279 w 1003876"/>
                    <a:gd name="connsiteY32" fmla="*/ 1514658 h 1516072"/>
                    <a:gd name="connsiteX33" fmla="*/ 396804 w 1003876"/>
                    <a:gd name="connsiteY33" fmla="*/ 1491798 h 1516072"/>
                    <a:gd name="connsiteX34" fmla="*/ 403085 w 1003876"/>
                    <a:gd name="connsiteY34" fmla="*/ 1451433 h 1516072"/>
                    <a:gd name="connsiteX35" fmla="*/ 409367 w 1003876"/>
                    <a:gd name="connsiteY35" fmla="*/ 1389340 h 1516072"/>
                    <a:gd name="connsiteX36" fmla="*/ 424041 w 1003876"/>
                    <a:gd name="connsiteY36" fmla="*/ 1329152 h 1516072"/>
                    <a:gd name="connsiteX37" fmla="*/ 467289 w 1003876"/>
                    <a:gd name="connsiteY37" fmla="*/ 1265103 h 1516072"/>
                    <a:gd name="connsiteX38" fmla="*/ 528455 w 1003876"/>
                    <a:gd name="connsiteY38" fmla="*/ 1230091 h 1516072"/>
                    <a:gd name="connsiteX39" fmla="*/ 601154 w 1003876"/>
                    <a:gd name="connsiteY39" fmla="*/ 1221700 h 1516072"/>
                    <a:gd name="connsiteX40" fmla="*/ 720654 w 1003876"/>
                    <a:gd name="connsiteY40" fmla="*/ 1316538 h 1516072"/>
                    <a:gd name="connsiteX41" fmla="*/ 733989 w 1003876"/>
                    <a:gd name="connsiteY41" fmla="*/ 1326063 h 1516072"/>
                    <a:gd name="connsiteX42" fmla="*/ 743514 w 1003876"/>
                    <a:gd name="connsiteY42" fmla="*/ 1327968 h 1516072"/>
                    <a:gd name="connsiteX43" fmla="*/ 749229 w 1003876"/>
                    <a:gd name="connsiteY43" fmla="*/ 1329873 h 1516072"/>
                    <a:gd name="connsiteX44" fmla="*/ 762564 w 1003876"/>
                    <a:gd name="connsiteY44" fmla="*/ 1335588 h 1516072"/>
                    <a:gd name="connsiteX45" fmla="*/ 777804 w 1003876"/>
                    <a:gd name="connsiteY45" fmla="*/ 1333683 h 1516072"/>
                    <a:gd name="connsiteX46" fmla="*/ 789234 w 1003876"/>
                    <a:gd name="connsiteY46" fmla="*/ 1327968 h 1516072"/>
                    <a:gd name="connsiteX47" fmla="*/ 794949 w 1003876"/>
                    <a:gd name="connsiteY47" fmla="*/ 1326063 h 1516072"/>
                    <a:gd name="connsiteX48" fmla="*/ 802569 w 1003876"/>
                    <a:gd name="connsiteY48" fmla="*/ 1308918 h 1516072"/>
                    <a:gd name="connsiteX49" fmla="*/ 800664 w 1003876"/>
                    <a:gd name="connsiteY49" fmla="*/ 1284153 h 1516072"/>
                    <a:gd name="connsiteX50" fmla="*/ 798759 w 1003876"/>
                    <a:gd name="connsiteY50" fmla="*/ 1278438 h 1516072"/>
                    <a:gd name="connsiteX51" fmla="*/ 796854 w 1003876"/>
                    <a:gd name="connsiteY51" fmla="*/ 1270818 h 1516072"/>
                    <a:gd name="connsiteX52" fmla="*/ 783519 w 1003876"/>
                    <a:gd name="connsiteY52" fmla="*/ 1253673 h 1516072"/>
                    <a:gd name="connsiteX53" fmla="*/ 773994 w 1003876"/>
                    <a:gd name="connsiteY53" fmla="*/ 1247958 h 1516072"/>
                    <a:gd name="connsiteX54" fmla="*/ 648264 w 1003876"/>
                    <a:gd name="connsiteY54" fmla="*/ 1156518 h 1516072"/>
                    <a:gd name="connsiteX55" fmla="*/ 645998 w 1003876"/>
                    <a:gd name="connsiteY55" fmla="*/ 1108121 h 1516072"/>
                    <a:gd name="connsiteX56" fmla="*/ 671124 w 1003876"/>
                    <a:gd name="connsiteY56" fmla="*/ 1089843 h 1516072"/>
                    <a:gd name="connsiteX57" fmla="*/ 724464 w 1003876"/>
                    <a:gd name="connsiteY57" fmla="*/ 1082223 h 1516072"/>
                    <a:gd name="connsiteX58" fmla="*/ 842574 w 1003876"/>
                    <a:gd name="connsiteY58" fmla="*/ 1084128 h 1516072"/>
                    <a:gd name="connsiteX59" fmla="*/ 871149 w 1003876"/>
                    <a:gd name="connsiteY59" fmla="*/ 1086033 h 1516072"/>
                    <a:gd name="connsiteX60" fmla="*/ 899724 w 1003876"/>
                    <a:gd name="connsiteY60" fmla="*/ 1091748 h 1516072"/>
                    <a:gd name="connsiteX61" fmla="*/ 922584 w 1003876"/>
                    <a:gd name="connsiteY61" fmla="*/ 1095558 h 1516072"/>
                    <a:gd name="connsiteX62" fmla="*/ 985294 w 1003876"/>
                    <a:gd name="connsiteY62" fmla="*/ 1104311 h 1516072"/>
                    <a:gd name="connsiteX63" fmla="*/ 1003378 w 1003876"/>
                    <a:gd name="connsiteY63" fmla="*/ 1065958 h 1516072"/>
                    <a:gd name="connsiteX64" fmla="*/ 970209 w 1003876"/>
                    <a:gd name="connsiteY64" fmla="*/ 1044123 h 1516072"/>
                    <a:gd name="connsiteX65" fmla="*/ 918620 w 1003876"/>
                    <a:gd name="connsiteY65" fmla="*/ 1034598 h 1516072"/>
                    <a:gd name="connsiteX66" fmla="*/ 803186 w 1003876"/>
                    <a:gd name="connsiteY66" fmla="*/ 1037069 h 1516072"/>
                    <a:gd name="connsiteX67" fmla="*/ 703818 w 1003876"/>
                    <a:gd name="connsiteY67" fmla="*/ 1041086 h 1516072"/>
                    <a:gd name="connsiteX68" fmla="*/ 646360 w 1003876"/>
                    <a:gd name="connsiteY68" fmla="*/ 1049838 h 1516072"/>
                    <a:gd name="connsiteX69" fmla="*/ 640078 w 1003876"/>
                    <a:gd name="connsiteY69" fmla="*/ 1026051 h 1516072"/>
                    <a:gd name="connsiteX70" fmla="*/ 673029 w 1003876"/>
                    <a:gd name="connsiteY70" fmla="*/ 992688 h 1516072"/>
                    <a:gd name="connsiteX71" fmla="*/ 674934 w 1003876"/>
                    <a:gd name="connsiteY71" fmla="*/ 986973 h 1516072"/>
                    <a:gd name="connsiteX72" fmla="*/ 680649 w 1003876"/>
                    <a:gd name="connsiteY72" fmla="*/ 985068 h 1516072"/>
                    <a:gd name="connsiteX73" fmla="*/ 686364 w 1003876"/>
                    <a:gd name="connsiteY73" fmla="*/ 981258 h 1516072"/>
                    <a:gd name="connsiteX74" fmla="*/ 695889 w 1003876"/>
                    <a:gd name="connsiteY74" fmla="*/ 971733 h 1516072"/>
                    <a:gd name="connsiteX75" fmla="*/ 705414 w 1003876"/>
                    <a:gd name="connsiteY75" fmla="*/ 960303 h 1516072"/>
                    <a:gd name="connsiteX76" fmla="*/ 716844 w 1003876"/>
                    <a:gd name="connsiteY76" fmla="*/ 952683 h 1516072"/>
                    <a:gd name="connsiteX77" fmla="*/ 732084 w 1003876"/>
                    <a:gd name="connsiteY77" fmla="*/ 939348 h 1516072"/>
                    <a:gd name="connsiteX78" fmla="*/ 741609 w 1003876"/>
                    <a:gd name="connsiteY78" fmla="*/ 927918 h 1516072"/>
                    <a:gd name="connsiteX79" fmla="*/ 753039 w 1003876"/>
                    <a:gd name="connsiteY79" fmla="*/ 918393 h 1516072"/>
                    <a:gd name="connsiteX80" fmla="*/ 758754 w 1003876"/>
                    <a:gd name="connsiteY80" fmla="*/ 906963 h 1516072"/>
                    <a:gd name="connsiteX81" fmla="*/ 760659 w 1003876"/>
                    <a:gd name="connsiteY81" fmla="*/ 901248 h 1516072"/>
                    <a:gd name="connsiteX82" fmla="*/ 766374 w 1003876"/>
                    <a:gd name="connsiteY82" fmla="*/ 889818 h 1516072"/>
                    <a:gd name="connsiteX83" fmla="*/ 764469 w 1003876"/>
                    <a:gd name="connsiteY83" fmla="*/ 874578 h 1516072"/>
                    <a:gd name="connsiteX84" fmla="*/ 758754 w 1003876"/>
                    <a:gd name="connsiteY84" fmla="*/ 872673 h 1516072"/>
                    <a:gd name="connsiteX85" fmla="*/ 737799 w 1003876"/>
                    <a:gd name="connsiteY85" fmla="*/ 874578 h 1516072"/>
                    <a:gd name="connsiteX86" fmla="*/ 732084 w 1003876"/>
                    <a:gd name="connsiteY86" fmla="*/ 878388 h 1516072"/>
                    <a:gd name="connsiteX87" fmla="*/ 699699 w 1003876"/>
                    <a:gd name="connsiteY87" fmla="*/ 899343 h 1516072"/>
                    <a:gd name="connsiteX88" fmla="*/ 595181 w 1003876"/>
                    <a:gd name="connsiteY88" fmla="*/ 957831 h 1516072"/>
                    <a:gd name="connsiteX89" fmla="*/ 507294 w 1003876"/>
                    <a:gd name="connsiteY89" fmla="*/ 847908 h 1516072"/>
                    <a:gd name="connsiteX90" fmla="*/ 503484 w 1003876"/>
                    <a:gd name="connsiteY90" fmla="*/ 358323 h 1516072"/>
                    <a:gd name="connsiteX91" fmla="*/ 499674 w 1003876"/>
                    <a:gd name="connsiteY91" fmla="*/ 66858 h 1516072"/>
                    <a:gd name="connsiteX92" fmla="*/ 490149 w 1003876"/>
                    <a:gd name="connsiteY92" fmla="*/ 40188 h 1516072"/>
                    <a:gd name="connsiteX93" fmla="*/ 488244 w 1003876"/>
                    <a:gd name="connsiteY93" fmla="*/ 34473 h 1516072"/>
                    <a:gd name="connsiteX94" fmla="*/ 484434 w 1003876"/>
                    <a:gd name="connsiteY94" fmla="*/ 28758 h 1516072"/>
                    <a:gd name="connsiteX95" fmla="*/ 478719 w 1003876"/>
                    <a:gd name="connsiteY95" fmla="*/ 17328 h 1516072"/>
                    <a:gd name="connsiteX96" fmla="*/ 473004 w 1003876"/>
                    <a:gd name="connsiteY96" fmla="*/ 13518 h 1516072"/>
                    <a:gd name="connsiteX97" fmla="*/ 469194 w 1003876"/>
                    <a:gd name="connsiteY97" fmla="*/ 7803 h 1516072"/>
                    <a:gd name="connsiteX98" fmla="*/ 429189 w 1003876"/>
                    <a:gd name="connsiteY98" fmla="*/ 11613 h 1516072"/>
                    <a:gd name="connsiteX99" fmla="*/ 425379 w 1003876"/>
                    <a:gd name="connsiteY99" fmla="*/ 78288 h 1516072"/>
                    <a:gd name="connsiteX100" fmla="*/ 425379 w 1003876"/>
                    <a:gd name="connsiteY100" fmla="*/ 84003 h 1516072"/>
                    <a:gd name="connsiteX101" fmla="*/ 436603 w 1003876"/>
                    <a:gd name="connsiteY101" fmla="*/ 225952 h 1516072"/>
                    <a:gd name="connsiteX102" fmla="*/ 440619 w 1003876"/>
                    <a:gd name="connsiteY102" fmla="*/ 421188 h 1516072"/>
                    <a:gd name="connsiteX103" fmla="*/ 440002 w 1003876"/>
                    <a:gd name="connsiteY103" fmla="*/ 789160 h 1516072"/>
                    <a:gd name="connsiteX104" fmla="*/ 430322 w 1003876"/>
                    <a:gd name="connsiteY104"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15804 w 1003876"/>
                    <a:gd name="connsiteY18" fmla="*/ 1160328 h 1516072"/>
                    <a:gd name="connsiteX19" fmla="*/ 6279 w 1003876"/>
                    <a:gd name="connsiteY19" fmla="*/ 1169853 h 1516072"/>
                    <a:gd name="connsiteX20" fmla="*/ 4374 w 1003876"/>
                    <a:gd name="connsiteY20" fmla="*/ 1175568 h 1516072"/>
                    <a:gd name="connsiteX21" fmla="*/ 564 w 1003876"/>
                    <a:gd name="connsiteY21" fmla="*/ 1181283 h 1516072"/>
                    <a:gd name="connsiteX22" fmla="*/ 6279 w 1003876"/>
                    <a:gd name="connsiteY22" fmla="*/ 1213668 h 1516072"/>
                    <a:gd name="connsiteX23" fmla="*/ 11994 w 1003876"/>
                    <a:gd name="connsiteY23" fmla="*/ 1217478 h 1516072"/>
                    <a:gd name="connsiteX24" fmla="*/ 17709 w 1003876"/>
                    <a:gd name="connsiteY24" fmla="*/ 1219383 h 1516072"/>
                    <a:gd name="connsiteX25" fmla="*/ 145344 w 1003876"/>
                    <a:gd name="connsiteY25" fmla="*/ 1222421 h 1516072"/>
                    <a:gd name="connsiteX26" fmla="*/ 335999 w 1003876"/>
                    <a:gd name="connsiteY26" fmla="*/ 1217478 h 1516072"/>
                    <a:gd name="connsiteX27" fmla="*/ 362514 w 1003876"/>
                    <a:gd name="connsiteY27" fmla="*/ 1273701 h 1516072"/>
                    <a:gd name="connsiteX28" fmla="*/ 335071 w 1003876"/>
                    <a:gd name="connsiteY28" fmla="*/ 1356594 h 1516072"/>
                    <a:gd name="connsiteX29" fmla="*/ 328224 w 1003876"/>
                    <a:gd name="connsiteY29" fmla="*/ 1420386 h 1516072"/>
                    <a:gd name="connsiteX30" fmla="*/ 332034 w 1003876"/>
                    <a:gd name="connsiteY30" fmla="*/ 1463223 h 1516072"/>
                    <a:gd name="connsiteX31" fmla="*/ 364419 w 1003876"/>
                    <a:gd name="connsiteY31" fmla="*/ 1512753 h 1516072"/>
                    <a:gd name="connsiteX32" fmla="*/ 387279 w 1003876"/>
                    <a:gd name="connsiteY32" fmla="*/ 1514658 h 1516072"/>
                    <a:gd name="connsiteX33" fmla="*/ 396804 w 1003876"/>
                    <a:gd name="connsiteY33" fmla="*/ 1491798 h 1516072"/>
                    <a:gd name="connsiteX34" fmla="*/ 403085 w 1003876"/>
                    <a:gd name="connsiteY34" fmla="*/ 1451433 h 1516072"/>
                    <a:gd name="connsiteX35" fmla="*/ 409367 w 1003876"/>
                    <a:gd name="connsiteY35" fmla="*/ 1389340 h 1516072"/>
                    <a:gd name="connsiteX36" fmla="*/ 424041 w 1003876"/>
                    <a:gd name="connsiteY36" fmla="*/ 1329152 h 1516072"/>
                    <a:gd name="connsiteX37" fmla="*/ 467289 w 1003876"/>
                    <a:gd name="connsiteY37" fmla="*/ 1265103 h 1516072"/>
                    <a:gd name="connsiteX38" fmla="*/ 528455 w 1003876"/>
                    <a:gd name="connsiteY38" fmla="*/ 1230091 h 1516072"/>
                    <a:gd name="connsiteX39" fmla="*/ 601154 w 1003876"/>
                    <a:gd name="connsiteY39" fmla="*/ 1221700 h 1516072"/>
                    <a:gd name="connsiteX40" fmla="*/ 720654 w 1003876"/>
                    <a:gd name="connsiteY40" fmla="*/ 1316538 h 1516072"/>
                    <a:gd name="connsiteX41" fmla="*/ 733989 w 1003876"/>
                    <a:gd name="connsiteY41" fmla="*/ 1326063 h 1516072"/>
                    <a:gd name="connsiteX42" fmla="*/ 743514 w 1003876"/>
                    <a:gd name="connsiteY42" fmla="*/ 1327968 h 1516072"/>
                    <a:gd name="connsiteX43" fmla="*/ 749229 w 1003876"/>
                    <a:gd name="connsiteY43" fmla="*/ 1329873 h 1516072"/>
                    <a:gd name="connsiteX44" fmla="*/ 762564 w 1003876"/>
                    <a:gd name="connsiteY44" fmla="*/ 1335588 h 1516072"/>
                    <a:gd name="connsiteX45" fmla="*/ 777804 w 1003876"/>
                    <a:gd name="connsiteY45" fmla="*/ 1333683 h 1516072"/>
                    <a:gd name="connsiteX46" fmla="*/ 789234 w 1003876"/>
                    <a:gd name="connsiteY46" fmla="*/ 1327968 h 1516072"/>
                    <a:gd name="connsiteX47" fmla="*/ 794949 w 1003876"/>
                    <a:gd name="connsiteY47" fmla="*/ 1326063 h 1516072"/>
                    <a:gd name="connsiteX48" fmla="*/ 802569 w 1003876"/>
                    <a:gd name="connsiteY48" fmla="*/ 1308918 h 1516072"/>
                    <a:gd name="connsiteX49" fmla="*/ 800664 w 1003876"/>
                    <a:gd name="connsiteY49" fmla="*/ 1284153 h 1516072"/>
                    <a:gd name="connsiteX50" fmla="*/ 798759 w 1003876"/>
                    <a:gd name="connsiteY50" fmla="*/ 1278438 h 1516072"/>
                    <a:gd name="connsiteX51" fmla="*/ 796854 w 1003876"/>
                    <a:gd name="connsiteY51" fmla="*/ 1270818 h 1516072"/>
                    <a:gd name="connsiteX52" fmla="*/ 783519 w 1003876"/>
                    <a:gd name="connsiteY52" fmla="*/ 1253673 h 1516072"/>
                    <a:gd name="connsiteX53" fmla="*/ 773994 w 1003876"/>
                    <a:gd name="connsiteY53" fmla="*/ 1247958 h 1516072"/>
                    <a:gd name="connsiteX54" fmla="*/ 648264 w 1003876"/>
                    <a:gd name="connsiteY54" fmla="*/ 1156518 h 1516072"/>
                    <a:gd name="connsiteX55" fmla="*/ 645998 w 1003876"/>
                    <a:gd name="connsiteY55" fmla="*/ 1108121 h 1516072"/>
                    <a:gd name="connsiteX56" fmla="*/ 671124 w 1003876"/>
                    <a:gd name="connsiteY56" fmla="*/ 1089843 h 1516072"/>
                    <a:gd name="connsiteX57" fmla="*/ 724464 w 1003876"/>
                    <a:gd name="connsiteY57" fmla="*/ 1082223 h 1516072"/>
                    <a:gd name="connsiteX58" fmla="*/ 842574 w 1003876"/>
                    <a:gd name="connsiteY58" fmla="*/ 1084128 h 1516072"/>
                    <a:gd name="connsiteX59" fmla="*/ 871149 w 1003876"/>
                    <a:gd name="connsiteY59" fmla="*/ 1086033 h 1516072"/>
                    <a:gd name="connsiteX60" fmla="*/ 899724 w 1003876"/>
                    <a:gd name="connsiteY60" fmla="*/ 1091748 h 1516072"/>
                    <a:gd name="connsiteX61" fmla="*/ 922584 w 1003876"/>
                    <a:gd name="connsiteY61" fmla="*/ 1095558 h 1516072"/>
                    <a:gd name="connsiteX62" fmla="*/ 985294 w 1003876"/>
                    <a:gd name="connsiteY62" fmla="*/ 1104311 h 1516072"/>
                    <a:gd name="connsiteX63" fmla="*/ 1003378 w 1003876"/>
                    <a:gd name="connsiteY63" fmla="*/ 1065958 h 1516072"/>
                    <a:gd name="connsiteX64" fmla="*/ 970209 w 1003876"/>
                    <a:gd name="connsiteY64" fmla="*/ 1044123 h 1516072"/>
                    <a:gd name="connsiteX65" fmla="*/ 918620 w 1003876"/>
                    <a:gd name="connsiteY65" fmla="*/ 1034598 h 1516072"/>
                    <a:gd name="connsiteX66" fmla="*/ 803186 w 1003876"/>
                    <a:gd name="connsiteY66" fmla="*/ 1037069 h 1516072"/>
                    <a:gd name="connsiteX67" fmla="*/ 646360 w 1003876"/>
                    <a:gd name="connsiteY67" fmla="*/ 1049838 h 1516072"/>
                    <a:gd name="connsiteX68" fmla="*/ 640078 w 1003876"/>
                    <a:gd name="connsiteY68" fmla="*/ 1026051 h 1516072"/>
                    <a:gd name="connsiteX69" fmla="*/ 673029 w 1003876"/>
                    <a:gd name="connsiteY69" fmla="*/ 992688 h 1516072"/>
                    <a:gd name="connsiteX70" fmla="*/ 674934 w 1003876"/>
                    <a:gd name="connsiteY70" fmla="*/ 986973 h 1516072"/>
                    <a:gd name="connsiteX71" fmla="*/ 680649 w 1003876"/>
                    <a:gd name="connsiteY71" fmla="*/ 985068 h 1516072"/>
                    <a:gd name="connsiteX72" fmla="*/ 686364 w 1003876"/>
                    <a:gd name="connsiteY72" fmla="*/ 981258 h 1516072"/>
                    <a:gd name="connsiteX73" fmla="*/ 695889 w 1003876"/>
                    <a:gd name="connsiteY73" fmla="*/ 971733 h 1516072"/>
                    <a:gd name="connsiteX74" fmla="*/ 705414 w 1003876"/>
                    <a:gd name="connsiteY74" fmla="*/ 960303 h 1516072"/>
                    <a:gd name="connsiteX75" fmla="*/ 716844 w 1003876"/>
                    <a:gd name="connsiteY75" fmla="*/ 952683 h 1516072"/>
                    <a:gd name="connsiteX76" fmla="*/ 732084 w 1003876"/>
                    <a:gd name="connsiteY76" fmla="*/ 939348 h 1516072"/>
                    <a:gd name="connsiteX77" fmla="*/ 741609 w 1003876"/>
                    <a:gd name="connsiteY77" fmla="*/ 927918 h 1516072"/>
                    <a:gd name="connsiteX78" fmla="*/ 753039 w 1003876"/>
                    <a:gd name="connsiteY78" fmla="*/ 918393 h 1516072"/>
                    <a:gd name="connsiteX79" fmla="*/ 758754 w 1003876"/>
                    <a:gd name="connsiteY79" fmla="*/ 906963 h 1516072"/>
                    <a:gd name="connsiteX80" fmla="*/ 760659 w 1003876"/>
                    <a:gd name="connsiteY80" fmla="*/ 901248 h 1516072"/>
                    <a:gd name="connsiteX81" fmla="*/ 766374 w 1003876"/>
                    <a:gd name="connsiteY81" fmla="*/ 889818 h 1516072"/>
                    <a:gd name="connsiteX82" fmla="*/ 764469 w 1003876"/>
                    <a:gd name="connsiteY82" fmla="*/ 874578 h 1516072"/>
                    <a:gd name="connsiteX83" fmla="*/ 758754 w 1003876"/>
                    <a:gd name="connsiteY83" fmla="*/ 872673 h 1516072"/>
                    <a:gd name="connsiteX84" fmla="*/ 737799 w 1003876"/>
                    <a:gd name="connsiteY84" fmla="*/ 874578 h 1516072"/>
                    <a:gd name="connsiteX85" fmla="*/ 732084 w 1003876"/>
                    <a:gd name="connsiteY85" fmla="*/ 878388 h 1516072"/>
                    <a:gd name="connsiteX86" fmla="*/ 699699 w 1003876"/>
                    <a:gd name="connsiteY86" fmla="*/ 899343 h 1516072"/>
                    <a:gd name="connsiteX87" fmla="*/ 595181 w 1003876"/>
                    <a:gd name="connsiteY87" fmla="*/ 957831 h 1516072"/>
                    <a:gd name="connsiteX88" fmla="*/ 507294 w 1003876"/>
                    <a:gd name="connsiteY88" fmla="*/ 847908 h 1516072"/>
                    <a:gd name="connsiteX89" fmla="*/ 503484 w 1003876"/>
                    <a:gd name="connsiteY89" fmla="*/ 358323 h 1516072"/>
                    <a:gd name="connsiteX90" fmla="*/ 499674 w 1003876"/>
                    <a:gd name="connsiteY90" fmla="*/ 66858 h 1516072"/>
                    <a:gd name="connsiteX91" fmla="*/ 490149 w 1003876"/>
                    <a:gd name="connsiteY91" fmla="*/ 40188 h 1516072"/>
                    <a:gd name="connsiteX92" fmla="*/ 488244 w 1003876"/>
                    <a:gd name="connsiteY92" fmla="*/ 34473 h 1516072"/>
                    <a:gd name="connsiteX93" fmla="*/ 484434 w 1003876"/>
                    <a:gd name="connsiteY93" fmla="*/ 28758 h 1516072"/>
                    <a:gd name="connsiteX94" fmla="*/ 478719 w 1003876"/>
                    <a:gd name="connsiteY94" fmla="*/ 17328 h 1516072"/>
                    <a:gd name="connsiteX95" fmla="*/ 473004 w 1003876"/>
                    <a:gd name="connsiteY95" fmla="*/ 13518 h 1516072"/>
                    <a:gd name="connsiteX96" fmla="*/ 469194 w 1003876"/>
                    <a:gd name="connsiteY96" fmla="*/ 7803 h 1516072"/>
                    <a:gd name="connsiteX97" fmla="*/ 429189 w 1003876"/>
                    <a:gd name="connsiteY97" fmla="*/ 11613 h 1516072"/>
                    <a:gd name="connsiteX98" fmla="*/ 425379 w 1003876"/>
                    <a:gd name="connsiteY98" fmla="*/ 78288 h 1516072"/>
                    <a:gd name="connsiteX99" fmla="*/ 425379 w 1003876"/>
                    <a:gd name="connsiteY99" fmla="*/ 84003 h 1516072"/>
                    <a:gd name="connsiteX100" fmla="*/ 436603 w 1003876"/>
                    <a:gd name="connsiteY100" fmla="*/ 225952 h 1516072"/>
                    <a:gd name="connsiteX101" fmla="*/ 440619 w 1003876"/>
                    <a:gd name="connsiteY101" fmla="*/ 421188 h 1516072"/>
                    <a:gd name="connsiteX102" fmla="*/ 440002 w 1003876"/>
                    <a:gd name="connsiteY102" fmla="*/ 789160 h 1516072"/>
                    <a:gd name="connsiteX103" fmla="*/ 430322 w 1003876"/>
                    <a:gd name="connsiteY103"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15804 w 1003876"/>
                    <a:gd name="connsiteY18" fmla="*/ 1160328 h 1516072"/>
                    <a:gd name="connsiteX19" fmla="*/ 6279 w 1003876"/>
                    <a:gd name="connsiteY19" fmla="*/ 1169853 h 1516072"/>
                    <a:gd name="connsiteX20" fmla="*/ 4374 w 1003876"/>
                    <a:gd name="connsiteY20" fmla="*/ 1175568 h 1516072"/>
                    <a:gd name="connsiteX21" fmla="*/ 564 w 1003876"/>
                    <a:gd name="connsiteY21" fmla="*/ 1181283 h 1516072"/>
                    <a:gd name="connsiteX22" fmla="*/ 6279 w 1003876"/>
                    <a:gd name="connsiteY22" fmla="*/ 1213668 h 1516072"/>
                    <a:gd name="connsiteX23" fmla="*/ 11994 w 1003876"/>
                    <a:gd name="connsiteY23" fmla="*/ 1217478 h 1516072"/>
                    <a:gd name="connsiteX24" fmla="*/ 17709 w 1003876"/>
                    <a:gd name="connsiteY24" fmla="*/ 1219383 h 1516072"/>
                    <a:gd name="connsiteX25" fmla="*/ 145344 w 1003876"/>
                    <a:gd name="connsiteY25" fmla="*/ 1222421 h 1516072"/>
                    <a:gd name="connsiteX26" fmla="*/ 335999 w 1003876"/>
                    <a:gd name="connsiteY26" fmla="*/ 1217478 h 1516072"/>
                    <a:gd name="connsiteX27" fmla="*/ 362514 w 1003876"/>
                    <a:gd name="connsiteY27" fmla="*/ 1273701 h 1516072"/>
                    <a:gd name="connsiteX28" fmla="*/ 335071 w 1003876"/>
                    <a:gd name="connsiteY28" fmla="*/ 1356594 h 1516072"/>
                    <a:gd name="connsiteX29" fmla="*/ 328224 w 1003876"/>
                    <a:gd name="connsiteY29" fmla="*/ 1420386 h 1516072"/>
                    <a:gd name="connsiteX30" fmla="*/ 332034 w 1003876"/>
                    <a:gd name="connsiteY30" fmla="*/ 1463223 h 1516072"/>
                    <a:gd name="connsiteX31" fmla="*/ 364419 w 1003876"/>
                    <a:gd name="connsiteY31" fmla="*/ 1512753 h 1516072"/>
                    <a:gd name="connsiteX32" fmla="*/ 387279 w 1003876"/>
                    <a:gd name="connsiteY32" fmla="*/ 1514658 h 1516072"/>
                    <a:gd name="connsiteX33" fmla="*/ 396804 w 1003876"/>
                    <a:gd name="connsiteY33" fmla="*/ 1491798 h 1516072"/>
                    <a:gd name="connsiteX34" fmla="*/ 403085 w 1003876"/>
                    <a:gd name="connsiteY34" fmla="*/ 1451433 h 1516072"/>
                    <a:gd name="connsiteX35" fmla="*/ 409367 w 1003876"/>
                    <a:gd name="connsiteY35" fmla="*/ 1389340 h 1516072"/>
                    <a:gd name="connsiteX36" fmla="*/ 424041 w 1003876"/>
                    <a:gd name="connsiteY36" fmla="*/ 1329152 h 1516072"/>
                    <a:gd name="connsiteX37" fmla="*/ 467289 w 1003876"/>
                    <a:gd name="connsiteY37" fmla="*/ 1265103 h 1516072"/>
                    <a:gd name="connsiteX38" fmla="*/ 528455 w 1003876"/>
                    <a:gd name="connsiteY38" fmla="*/ 1230091 h 1516072"/>
                    <a:gd name="connsiteX39" fmla="*/ 601154 w 1003876"/>
                    <a:gd name="connsiteY39" fmla="*/ 1221700 h 1516072"/>
                    <a:gd name="connsiteX40" fmla="*/ 720654 w 1003876"/>
                    <a:gd name="connsiteY40" fmla="*/ 1316538 h 1516072"/>
                    <a:gd name="connsiteX41" fmla="*/ 733989 w 1003876"/>
                    <a:gd name="connsiteY41" fmla="*/ 1326063 h 1516072"/>
                    <a:gd name="connsiteX42" fmla="*/ 743514 w 1003876"/>
                    <a:gd name="connsiteY42" fmla="*/ 1327968 h 1516072"/>
                    <a:gd name="connsiteX43" fmla="*/ 749229 w 1003876"/>
                    <a:gd name="connsiteY43" fmla="*/ 1329873 h 1516072"/>
                    <a:gd name="connsiteX44" fmla="*/ 762564 w 1003876"/>
                    <a:gd name="connsiteY44" fmla="*/ 1335588 h 1516072"/>
                    <a:gd name="connsiteX45" fmla="*/ 777804 w 1003876"/>
                    <a:gd name="connsiteY45" fmla="*/ 1333683 h 1516072"/>
                    <a:gd name="connsiteX46" fmla="*/ 789234 w 1003876"/>
                    <a:gd name="connsiteY46" fmla="*/ 1327968 h 1516072"/>
                    <a:gd name="connsiteX47" fmla="*/ 794949 w 1003876"/>
                    <a:gd name="connsiteY47" fmla="*/ 1326063 h 1516072"/>
                    <a:gd name="connsiteX48" fmla="*/ 802569 w 1003876"/>
                    <a:gd name="connsiteY48" fmla="*/ 1308918 h 1516072"/>
                    <a:gd name="connsiteX49" fmla="*/ 800664 w 1003876"/>
                    <a:gd name="connsiteY49" fmla="*/ 1284153 h 1516072"/>
                    <a:gd name="connsiteX50" fmla="*/ 798759 w 1003876"/>
                    <a:gd name="connsiteY50" fmla="*/ 1278438 h 1516072"/>
                    <a:gd name="connsiteX51" fmla="*/ 796854 w 1003876"/>
                    <a:gd name="connsiteY51" fmla="*/ 1270818 h 1516072"/>
                    <a:gd name="connsiteX52" fmla="*/ 783519 w 1003876"/>
                    <a:gd name="connsiteY52" fmla="*/ 1253673 h 1516072"/>
                    <a:gd name="connsiteX53" fmla="*/ 773994 w 1003876"/>
                    <a:gd name="connsiteY53" fmla="*/ 1247958 h 1516072"/>
                    <a:gd name="connsiteX54" fmla="*/ 648264 w 1003876"/>
                    <a:gd name="connsiteY54" fmla="*/ 1156518 h 1516072"/>
                    <a:gd name="connsiteX55" fmla="*/ 645998 w 1003876"/>
                    <a:gd name="connsiteY55" fmla="*/ 1108121 h 1516072"/>
                    <a:gd name="connsiteX56" fmla="*/ 671124 w 1003876"/>
                    <a:gd name="connsiteY56" fmla="*/ 1089843 h 1516072"/>
                    <a:gd name="connsiteX57" fmla="*/ 724464 w 1003876"/>
                    <a:gd name="connsiteY57" fmla="*/ 1082223 h 1516072"/>
                    <a:gd name="connsiteX58" fmla="*/ 871149 w 1003876"/>
                    <a:gd name="connsiteY58" fmla="*/ 1086033 h 1516072"/>
                    <a:gd name="connsiteX59" fmla="*/ 899724 w 1003876"/>
                    <a:gd name="connsiteY59" fmla="*/ 1091748 h 1516072"/>
                    <a:gd name="connsiteX60" fmla="*/ 922584 w 1003876"/>
                    <a:gd name="connsiteY60" fmla="*/ 1095558 h 1516072"/>
                    <a:gd name="connsiteX61" fmla="*/ 985294 w 1003876"/>
                    <a:gd name="connsiteY61" fmla="*/ 1104311 h 1516072"/>
                    <a:gd name="connsiteX62" fmla="*/ 1003378 w 1003876"/>
                    <a:gd name="connsiteY62" fmla="*/ 1065958 h 1516072"/>
                    <a:gd name="connsiteX63" fmla="*/ 970209 w 1003876"/>
                    <a:gd name="connsiteY63" fmla="*/ 1044123 h 1516072"/>
                    <a:gd name="connsiteX64" fmla="*/ 918620 w 1003876"/>
                    <a:gd name="connsiteY64" fmla="*/ 1034598 h 1516072"/>
                    <a:gd name="connsiteX65" fmla="*/ 803186 w 1003876"/>
                    <a:gd name="connsiteY65" fmla="*/ 1037069 h 1516072"/>
                    <a:gd name="connsiteX66" fmla="*/ 646360 w 1003876"/>
                    <a:gd name="connsiteY66" fmla="*/ 1049838 h 1516072"/>
                    <a:gd name="connsiteX67" fmla="*/ 640078 w 1003876"/>
                    <a:gd name="connsiteY67" fmla="*/ 1026051 h 1516072"/>
                    <a:gd name="connsiteX68" fmla="*/ 673029 w 1003876"/>
                    <a:gd name="connsiteY68" fmla="*/ 992688 h 1516072"/>
                    <a:gd name="connsiteX69" fmla="*/ 674934 w 1003876"/>
                    <a:gd name="connsiteY69" fmla="*/ 986973 h 1516072"/>
                    <a:gd name="connsiteX70" fmla="*/ 680649 w 1003876"/>
                    <a:gd name="connsiteY70" fmla="*/ 985068 h 1516072"/>
                    <a:gd name="connsiteX71" fmla="*/ 686364 w 1003876"/>
                    <a:gd name="connsiteY71" fmla="*/ 981258 h 1516072"/>
                    <a:gd name="connsiteX72" fmla="*/ 695889 w 1003876"/>
                    <a:gd name="connsiteY72" fmla="*/ 971733 h 1516072"/>
                    <a:gd name="connsiteX73" fmla="*/ 705414 w 1003876"/>
                    <a:gd name="connsiteY73" fmla="*/ 960303 h 1516072"/>
                    <a:gd name="connsiteX74" fmla="*/ 716844 w 1003876"/>
                    <a:gd name="connsiteY74" fmla="*/ 952683 h 1516072"/>
                    <a:gd name="connsiteX75" fmla="*/ 732084 w 1003876"/>
                    <a:gd name="connsiteY75" fmla="*/ 939348 h 1516072"/>
                    <a:gd name="connsiteX76" fmla="*/ 741609 w 1003876"/>
                    <a:gd name="connsiteY76" fmla="*/ 927918 h 1516072"/>
                    <a:gd name="connsiteX77" fmla="*/ 753039 w 1003876"/>
                    <a:gd name="connsiteY77" fmla="*/ 918393 h 1516072"/>
                    <a:gd name="connsiteX78" fmla="*/ 758754 w 1003876"/>
                    <a:gd name="connsiteY78" fmla="*/ 906963 h 1516072"/>
                    <a:gd name="connsiteX79" fmla="*/ 760659 w 1003876"/>
                    <a:gd name="connsiteY79" fmla="*/ 901248 h 1516072"/>
                    <a:gd name="connsiteX80" fmla="*/ 766374 w 1003876"/>
                    <a:gd name="connsiteY80" fmla="*/ 889818 h 1516072"/>
                    <a:gd name="connsiteX81" fmla="*/ 764469 w 1003876"/>
                    <a:gd name="connsiteY81" fmla="*/ 874578 h 1516072"/>
                    <a:gd name="connsiteX82" fmla="*/ 758754 w 1003876"/>
                    <a:gd name="connsiteY82" fmla="*/ 872673 h 1516072"/>
                    <a:gd name="connsiteX83" fmla="*/ 737799 w 1003876"/>
                    <a:gd name="connsiteY83" fmla="*/ 874578 h 1516072"/>
                    <a:gd name="connsiteX84" fmla="*/ 732084 w 1003876"/>
                    <a:gd name="connsiteY84" fmla="*/ 878388 h 1516072"/>
                    <a:gd name="connsiteX85" fmla="*/ 699699 w 1003876"/>
                    <a:gd name="connsiteY85" fmla="*/ 899343 h 1516072"/>
                    <a:gd name="connsiteX86" fmla="*/ 595181 w 1003876"/>
                    <a:gd name="connsiteY86" fmla="*/ 957831 h 1516072"/>
                    <a:gd name="connsiteX87" fmla="*/ 507294 w 1003876"/>
                    <a:gd name="connsiteY87" fmla="*/ 847908 h 1516072"/>
                    <a:gd name="connsiteX88" fmla="*/ 503484 w 1003876"/>
                    <a:gd name="connsiteY88" fmla="*/ 358323 h 1516072"/>
                    <a:gd name="connsiteX89" fmla="*/ 499674 w 1003876"/>
                    <a:gd name="connsiteY89" fmla="*/ 66858 h 1516072"/>
                    <a:gd name="connsiteX90" fmla="*/ 490149 w 1003876"/>
                    <a:gd name="connsiteY90" fmla="*/ 40188 h 1516072"/>
                    <a:gd name="connsiteX91" fmla="*/ 488244 w 1003876"/>
                    <a:gd name="connsiteY91" fmla="*/ 34473 h 1516072"/>
                    <a:gd name="connsiteX92" fmla="*/ 484434 w 1003876"/>
                    <a:gd name="connsiteY92" fmla="*/ 28758 h 1516072"/>
                    <a:gd name="connsiteX93" fmla="*/ 478719 w 1003876"/>
                    <a:gd name="connsiteY93" fmla="*/ 17328 h 1516072"/>
                    <a:gd name="connsiteX94" fmla="*/ 473004 w 1003876"/>
                    <a:gd name="connsiteY94" fmla="*/ 13518 h 1516072"/>
                    <a:gd name="connsiteX95" fmla="*/ 469194 w 1003876"/>
                    <a:gd name="connsiteY95" fmla="*/ 7803 h 1516072"/>
                    <a:gd name="connsiteX96" fmla="*/ 429189 w 1003876"/>
                    <a:gd name="connsiteY96" fmla="*/ 11613 h 1516072"/>
                    <a:gd name="connsiteX97" fmla="*/ 425379 w 1003876"/>
                    <a:gd name="connsiteY97" fmla="*/ 78288 h 1516072"/>
                    <a:gd name="connsiteX98" fmla="*/ 425379 w 1003876"/>
                    <a:gd name="connsiteY98" fmla="*/ 84003 h 1516072"/>
                    <a:gd name="connsiteX99" fmla="*/ 436603 w 1003876"/>
                    <a:gd name="connsiteY99" fmla="*/ 225952 h 1516072"/>
                    <a:gd name="connsiteX100" fmla="*/ 440619 w 1003876"/>
                    <a:gd name="connsiteY100" fmla="*/ 421188 h 1516072"/>
                    <a:gd name="connsiteX101" fmla="*/ 440002 w 1003876"/>
                    <a:gd name="connsiteY101" fmla="*/ 789160 h 1516072"/>
                    <a:gd name="connsiteX102" fmla="*/ 430322 w 1003876"/>
                    <a:gd name="connsiteY102" fmla="*/ 879006 h 1516072"/>
                    <a:gd name="connsiteX0" fmla="*/ 430322 w 1004810"/>
                    <a:gd name="connsiteY0" fmla="*/ 879006 h 1516072"/>
                    <a:gd name="connsiteX1" fmla="*/ 392427 w 1004810"/>
                    <a:gd name="connsiteY1" fmla="*/ 931934 h 1516072"/>
                    <a:gd name="connsiteX2" fmla="*/ 312984 w 1004810"/>
                    <a:gd name="connsiteY2" fmla="*/ 966018 h 1516072"/>
                    <a:gd name="connsiteX3" fmla="*/ 257945 w 1004810"/>
                    <a:gd name="connsiteY3" fmla="*/ 967151 h 1516072"/>
                    <a:gd name="connsiteX4" fmla="*/ 188953 w 1004810"/>
                    <a:gd name="connsiteY4" fmla="*/ 949800 h 1516072"/>
                    <a:gd name="connsiteX5" fmla="*/ 116769 w 1004810"/>
                    <a:gd name="connsiteY5" fmla="*/ 903153 h 1516072"/>
                    <a:gd name="connsiteX6" fmla="*/ 59619 w 1004810"/>
                    <a:gd name="connsiteY6" fmla="*/ 874578 h 1516072"/>
                    <a:gd name="connsiteX7" fmla="*/ 46284 w 1004810"/>
                    <a:gd name="connsiteY7" fmla="*/ 895533 h 1516072"/>
                    <a:gd name="connsiteX8" fmla="*/ 50094 w 1004810"/>
                    <a:gd name="connsiteY8" fmla="*/ 933633 h 1516072"/>
                    <a:gd name="connsiteX9" fmla="*/ 53904 w 1004810"/>
                    <a:gd name="connsiteY9" fmla="*/ 939348 h 1516072"/>
                    <a:gd name="connsiteX10" fmla="*/ 59619 w 1004810"/>
                    <a:gd name="connsiteY10" fmla="*/ 943158 h 1516072"/>
                    <a:gd name="connsiteX11" fmla="*/ 63429 w 1004810"/>
                    <a:gd name="connsiteY11" fmla="*/ 948873 h 1516072"/>
                    <a:gd name="connsiteX12" fmla="*/ 80574 w 1004810"/>
                    <a:gd name="connsiteY12" fmla="*/ 958398 h 1516072"/>
                    <a:gd name="connsiteX13" fmla="*/ 166299 w 1004810"/>
                    <a:gd name="connsiteY13" fmla="*/ 979353 h 1516072"/>
                    <a:gd name="connsiteX14" fmla="*/ 267264 w 1004810"/>
                    <a:gd name="connsiteY14" fmla="*/ 1021263 h 1516072"/>
                    <a:gd name="connsiteX15" fmla="*/ 278694 w 1004810"/>
                    <a:gd name="connsiteY15" fmla="*/ 1076508 h 1516072"/>
                    <a:gd name="connsiteX16" fmla="*/ 264381 w 1004810"/>
                    <a:gd name="connsiteY16" fmla="*/ 1119397 h 1516072"/>
                    <a:gd name="connsiteX17" fmla="*/ 186224 w 1004810"/>
                    <a:gd name="connsiteY17" fmla="*/ 1150391 h 1516072"/>
                    <a:gd name="connsiteX18" fmla="*/ 15804 w 1004810"/>
                    <a:gd name="connsiteY18" fmla="*/ 1160328 h 1516072"/>
                    <a:gd name="connsiteX19" fmla="*/ 6279 w 1004810"/>
                    <a:gd name="connsiteY19" fmla="*/ 1169853 h 1516072"/>
                    <a:gd name="connsiteX20" fmla="*/ 4374 w 1004810"/>
                    <a:gd name="connsiteY20" fmla="*/ 1175568 h 1516072"/>
                    <a:gd name="connsiteX21" fmla="*/ 564 w 1004810"/>
                    <a:gd name="connsiteY21" fmla="*/ 1181283 h 1516072"/>
                    <a:gd name="connsiteX22" fmla="*/ 6279 w 1004810"/>
                    <a:gd name="connsiteY22" fmla="*/ 1213668 h 1516072"/>
                    <a:gd name="connsiteX23" fmla="*/ 11994 w 1004810"/>
                    <a:gd name="connsiteY23" fmla="*/ 1217478 h 1516072"/>
                    <a:gd name="connsiteX24" fmla="*/ 17709 w 1004810"/>
                    <a:gd name="connsiteY24" fmla="*/ 1219383 h 1516072"/>
                    <a:gd name="connsiteX25" fmla="*/ 145344 w 1004810"/>
                    <a:gd name="connsiteY25" fmla="*/ 1222421 h 1516072"/>
                    <a:gd name="connsiteX26" fmla="*/ 335999 w 1004810"/>
                    <a:gd name="connsiteY26" fmla="*/ 1217478 h 1516072"/>
                    <a:gd name="connsiteX27" fmla="*/ 362514 w 1004810"/>
                    <a:gd name="connsiteY27" fmla="*/ 1273701 h 1516072"/>
                    <a:gd name="connsiteX28" fmla="*/ 335071 w 1004810"/>
                    <a:gd name="connsiteY28" fmla="*/ 1356594 h 1516072"/>
                    <a:gd name="connsiteX29" fmla="*/ 328224 w 1004810"/>
                    <a:gd name="connsiteY29" fmla="*/ 1420386 h 1516072"/>
                    <a:gd name="connsiteX30" fmla="*/ 332034 w 1004810"/>
                    <a:gd name="connsiteY30" fmla="*/ 1463223 h 1516072"/>
                    <a:gd name="connsiteX31" fmla="*/ 364419 w 1004810"/>
                    <a:gd name="connsiteY31" fmla="*/ 1512753 h 1516072"/>
                    <a:gd name="connsiteX32" fmla="*/ 387279 w 1004810"/>
                    <a:gd name="connsiteY32" fmla="*/ 1514658 h 1516072"/>
                    <a:gd name="connsiteX33" fmla="*/ 396804 w 1004810"/>
                    <a:gd name="connsiteY33" fmla="*/ 1491798 h 1516072"/>
                    <a:gd name="connsiteX34" fmla="*/ 403085 w 1004810"/>
                    <a:gd name="connsiteY34" fmla="*/ 1451433 h 1516072"/>
                    <a:gd name="connsiteX35" fmla="*/ 409367 w 1004810"/>
                    <a:gd name="connsiteY35" fmla="*/ 1389340 h 1516072"/>
                    <a:gd name="connsiteX36" fmla="*/ 424041 w 1004810"/>
                    <a:gd name="connsiteY36" fmla="*/ 1329152 h 1516072"/>
                    <a:gd name="connsiteX37" fmla="*/ 467289 w 1004810"/>
                    <a:gd name="connsiteY37" fmla="*/ 1265103 h 1516072"/>
                    <a:gd name="connsiteX38" fmla="*/ 528455 w 1004810"/>
                    <a:gd name="connsiteY38" fmla="*/ 1230091 h 1516072"/>
                    <a:gd name="connsiteX39" fmla="*/ 601154 w 1004810"/>
                    <a:gd name="connsiteY39" fmla="*/ 1221700 h 1516072"/>
                    <a:gd name="connsiteX40" fmla="*/ 720654 w 1004810"/>
                    <a:gd name="connsiteY40" fmla="*/ 1316538 h 1516072"/>
                    <a:gd name="connsiteX41" fmla="*/ 733989 w 1004810"/>
                    <a:gd name="connsiteY41" fmla="*/ 1326063 h 1516072"/>
                    <a:gd name="connsiteX42" fmla="*/ 743514 w 1004810"/>
                    <a:gd name="connsiteY42" fmla="*/ 1327968 h 1516072"/>
                    <a:gd name="connsiteX43" fmla="*/ 749229 w 1004810"/>
                    <a:gd name="connsiteY43" fmla="*/ 1329873 h 1516072"/>
                    <a:gd name="connsiteX44" fmla="*/ 762564 w 1004810"/>
                    <a:gd name="connsiteY44" fmla="*/ 1335588 h 1516072"/>
                    <a:gd name="connsiteX45" fmla="*/ 777804 w 1004810"/>
                    <a:gd name="connsiteY45" fmla="*/ 1333683 h 1516072"/>
                    <a:gd name="connsiteX46" fmla="*/ 789234 w 1004810"/>
                    <a:gd name="connsiteY46" fmla="*/ 1327968 h 1516072"/>
                    <a:gd name="connsiteX47" fmla="*/ 794949 w 1004810"/>
                    <a:gd name="connsiteY47" fmla="*/ 1326063 h 1516072"/>
                    <a:gd name="connsiteX48" fmla="*/ 802569 w 1004810"/>
                    <a:gd name="connsiteY48" fmla="*/ 1308918 h 1516072"/>
                    <a:gd name="connsiteX49" fmla="*/ 800664 w 1004810"/>
                    <a:gd name="connsiteY49" fmla="*/ 1284153 h 1516072"/>
                    <a:gd name="connsiteX50" fmla="*/ 798759 w 1004810"/>
                    <a:gd name="connsiteY50" fmla="*/ 1278438 h 1516072"/>
                    <a:gd name="connsiteX51" fmla="*/ 796854 w 1004810"/>
                    <a:gd name="connsiteY51" fmla="*/ 1270818 h 1516072"/>
                    <a:gd name="connsiteX52" fmla="*/ 783519 w 1004810"/>
                    <a:gd name="connsiteY52" fmla="*/ 1253673 h 1516072"/>
                    <a:gd name="connsiteX53" fmla="*/ 773994 w 1004810"/>
                    <a:gd name="connsiteY53" fmla="*/ 1247958 h 1516072"/>
                    <a:gd name="connsiteX54" fmla="*/ 648264 w 1004810"/>
                    <a:gd name="connsiteY54" fmla="*/ 1156518 h 1516072"/>
                    <a:gd name="connsiteX55" fmla="*/ 645998 w 1004810"/>
                    <a:gd name="connsiteY55" fmla="*/ 1108121 h 1516072"/>
                    <a:gd name="connsiteX56" fmla="*/ 671124 w 1004810"/>
                    <a:gd name="connsiteY56" fmla="*/ 1089843 h 1516072"/>
                    <a:gd name="connsiteX57" fmla="*/ 724464 w 1004810"/>
                    <a:gd name="connsiteY57" fmla="*/ 1082223 h 1516072"/>
                    <a:gd name="connsiteX58" fmla="*/ 871149 w 1004810"/>
                    <a:gd name="connsiteY58" fmla="*/ 1086033 h 1516072"/>
                    <a:gd name="connsiteX59" fmla="*/ 899724 w 1004810"/>
                    <a:gd name="connsiteY59" fmla="*/ 1091748 h 1516072"/>
                    <a:gd name="connsiteX60" fmla="*/ 922584 w 1004810"/>
                    <a:gd name="connsiteY60" fmla="*/ 1095558 h 1516072"/>
                    <a:gd name="connsiteX61" fmla="*/ 1003378 w 1004810"/>
                    <a:gd name="connsiteY61" fmla="*/ 1065958 h 1516072"/>
                    <a:gd name="connsiteX62" fmla="*/ 970209 w 1004810"/>
                    <a:gd name="connsiteY62" fmla="*/ 1044123 h 1516072"/>
                    <a:gd name="connsiteX63" fmla="*/ 918620 w 1004810"/>
                    <a:gd name="connsiteY63" fmla="*/ 1034598 h 1516072"/>
                    <a:gd name="connsiteX64" fmla="*/ 803186 w 1004810"/>
                    <a:gd name="connsiteY64" fmla="*/ 1037069 h 1516072"/>
                    <a:gd name="connsiteX65" fmla="*/ 646360 w 1004810"/>
                    <a:gd name="connsiteY65" fmla="*/ 1049838 h 1516072"/>
                    <a:gd name="connsiteX66" fmla="*/ 640078 w 1004810"/>
                    <a:gd name="connsiteY66" fmla="*/ 1026051 h 1516072"/>
                    <a:gd name="connsiteX67" fmla="*/ 673029 w 1004810"/>
                    <a:gd name="connsiteY67" fmla="*/ 992688 h 1516072"/>
                    <a:gd name="connsiteX68" fmla="*/ 674934 w 1004810"/>
                    <a:gd name="connsiteY68" fmla="*/ 986973 h 1516072"/>
                    <a:gd name="connsiteX69" fmla="*/ 680649 w 1004810"/>
                    <a:gd name="connsiteY69" fmla="*/ 985068 h 1516072"/>
                    <a:gd name="connsiteX70" fmla="*/ 686364 w 1004810"/>
                    <a:gd name="connsiteY70" fmla="*/ 981258 h 1516072"/>
                    <a:gd name="connsiteX71" fmla="*/ 695889 w 1004810"/>
                    <a:gd name="connsiteY71" fmla="*/ 971733 h 1516072"/>
                    <a:gd name="connsiteX72" fmla="*/ 705414 w 1004810"/>
                    <a:gd name="connsiteY72" fmla="*/ 960303 h 1516072"/>
                    <a:gd name="connsiteX73" fmla="*/ 716844 w 1004810"/>
                    <a:gd name="connsiteY73" fmla="*/ 952683 h 1516072"/>
                    <a:gd name="connsiteX74" fmla="*/ 732084 w 1004810"/>
                    <a:gd name="connsiteY74" fmla="*/ 939348 h 1516072"/>
                    <a:gd name="connsiteX75" fmla="*/ 741609 w 1004810"/>
                    <a:gd name="connsiteY75" fmla="*/ 927918 h 1516072"/>
                    <a:gd name="connsiteX76" fmla="*/ 753039 w 1004810"/>
                    <a:gd name="connsiteY76" fmla="*/ 918393 h 1516072"/>
                    <a:gd name="connsiteX77" fmla="*/ 758754 w 1004810"/>
                    <a:gd name="connsiteY77" fmla="*/ 906963 h 1516072"/>
                    <a:gd name="connsiteX78" fmla="*/ 760659 w 1004810"/>
                    <a:gd name="connsiteY78" fmla="*/ 901248 h 1516072"/>
                    <a:gd name="connsiteX79" fmla="*/ 766374 w 1004810"/>
                    <a:gd name="connsiteY79" fmla="*/ 889818 h 1516072"/>
                    <a:gd name="connsiteX80" fmla="*/ 764469 w 1004810"/>
                    <a:gd name="connsiteY80" fmla="*/ 874578 h 1516072"/>
                    <a:gd name="connsiteX81" fmla="*/ 758754 w 1004810"/>
                    <a:gd name="connsiteY81" fmla="*/ 872673 h 1516072"/>
                    <a:gd name="connsiteX82" fmla="*/ 737799 w 1004810"/>
                    <a:gd name="connsiteY82" fmla="*/ 874578 h 1516072"/>
                    <a:gd name="connsiteX83" fmla="*/ 732084 w 1004810"/>
                    <a:gd name="connsiteY83" fmla="*/ 878388 h 1516072"/>
                    <a:gd name="connsiteX84" fmla="*/ 699699 w 1004810"/>
                    <a:gd name="connsiteY84" fmla="*/ 899343 h 1516072"/>
                    <a:gd name="connsiteX85" fmla="*/ 595181 w 1004810"/>
                    <a:gd name="connsiteY85" fmla="*/ 957831 h 1516072"/>
                    <a:gd name="connsiteX86" fmla="*/ 507294 w 1004810"/>
                    <a:gd name="connsiteY86" fmla="*/ 847908 h 1516072"/>
                    <a:gd name="connsiteX87" fmla="*/ 503484 w 1004810"/>
                    <a:gd name="connsiteY87" fmla="*/ 358323 h 1516072"/>
                    <a:gd name="connsiteX88" fmla="*/ 499674 w 1004810"/>
                    <a:gd name="connsiteY88" fmla="*/ 66858 h 1516072"/>
                    <a:gd name="connsiteX89" fmla="*/ 490149 w 1004810"/>
                    <a:gd name="connsiteY89" fmla="*/ 40188 h 1516072"/>
                    <a:gd name="connsiteX90" fmla="*/ 488244 w 1004810"/>
                    <a:gd name="connsiteY90" fmla="*/ 34473 h 1516072"/>
                    <a:gd name="connsiteX91" fmla="*/ 484434 w 1004810"/>
                    <a:gd name="connsiteY91" fmla="*/ 28758 h 1516072"/>
                    <a:gd name="connsiteX92" fmla="*/ 478719 w 1004810"/>
                    <a:gd name="connsiteY92" fmla="*/ 17328 h 1516072"/>
                    <a:gd name="connsiteX93" fmla="*/ 473004 w 1004810"/>
                    <a:gd name="connsiteY93" fmla="*/ 13518 h 1516072"/>
                    <a:gd name="connsiteX94" fmla="*/ 469194 w 1004810"/>
                    <a:gd name="connsiteY94" fmla="*/ 7803 h 1516072"/>
                    <a:gd name="connsiteX95" fmla="*/ 429189 w 1004810"/>
                    <a:gd name="connsiteY95" fmla="*/ 11613 h 1516072"/>
                    <a:gd name="connsiteX96" fmla="*/ 425379 w 1004810"/>
                    <a:gd name="connsiteY96" fmla="*/ 78288 h 1516072"/>
                    <a:gd name="connsiteX97" fmla="*/ 425379 w 1004810"/>
                    <a:gd name="connsiteY97" fmla="*/ 84003 h 1516072"/>
                    <a:gd name="connsiteX98" fmla="*/ 436603 w 1004810"/>
                    <a:gd name="connsiteY98" fmla="*/ 225952 h 1516072"/>
                    <a:gd name="connsiteX99" fmla="*/ 440619 w 1004810"/>
                    <a:gd name="connsiteY99" fmla="*/ 421188 h 1516072"/>
                    <a:gd name="connsiteX100" fmla="*/ 440002 w 1004810"/>
                    <a:gd name="connsiteY100" fmla="*/ 789160 h 1516072"/>
                    <a:gd name="connsiteX101" fmla="*/ 430322 w 1004810"/>
                    <a:gd name="connsiteY101" fmla="*/ 879006 h 1516072"/>
                    <a:gd name="connsiteX0" fmla="*/ 430322 w 1000068"/>
                    <a:gd name="connsiteY0" fmla="*/ 879006 h 1516072"/>
                    <a:gd name="connsiteX1" fmla="*/ 392427 w 1000068"/>
                    <a:gd name="connsiteY1" fmla="*/ 931934 h 1516072"/>
                    <a:gd name="connsiteX2" fmla="*/ 312984 w 1000068"/>
                    <a:gd name="connsiteY2" fmla="*/ 966018 h 1516072"/>
                    <a:gd name="connsiteX3" fmla="*/ 257945 w 1000068"/>
                    <a:gd name="connsiteY3" fmla="*/ 967151 h 1516072"/>
                    <a:gd name="connsiteX4" fmla="*/ 188953 w 1000068"/>
                    <a:gd name="connsiteY4" fmla="*/ 949800 h 1516072"/>
                    <a:gd name="connsiteX5" fmla="*/ 116769 w 1000068"/>
                    <a:gd name="connsiteY5" fmla="*/ 903153 h 1516072"/>
                    <a:gd name="connsiteX6" fmla="*/ 59619 w 1000068"/>
                    <a:gd name="connsiteY6" fmla="*/ 874578 h 1516072"/>
                    <a:gd name="connsiteX7" fmla="*/ 46284 w 1000068"/>
                    <a:gd name="connsiteY7" fmla="*/ 895533 h 1516072"/>
                    <a:gd name="connsiteX8" fmla="*/ 50094 w 1000068"/>
                    <a:gd name="connsiteY8" fmla="*/ 933633 h 1516072"/>
                    <a:gd name="connsiteX9" fmla="*/ 53904 w 1000068"/>
                    <a:gd name="connsiteY9" fmla="*/ 939348 h 1516072"/>
                    <a:gd name="connsiteX10" fmla="*/ 59619 w 1000068"/>
                    <a:gd name="connsiteY10" fmla="*/ 943158 h 1516072"/>
                    <a:gd name="connsiteX11" fmla="*/ 63429 w 1000068"/>
                    <a:gd name="connsiteY11" fmla="*/ 948873 h 1516072"/>
                    <a:gd name="connsiteX12" fmla="*/ 80574 w 1000068"/>
                    <a:gd name="connsiteY12" fmla="*/ 958398 h 1516072"/>
                    <a:gd name="connsiteX13" fmla="*/ 166299 w 1000068"/>
                    <a:gd name="connsiteY13" fmla="*/ 979353 h 1516072"/>
                    <a:gd name="connsiteX14" fmla="*/ 267264 w 1000068"/>
                    <a:gd name="connsiteY14" fmla="*/ 1021263 h 1516072"/>
                    <a:gd name="connsiteX15" fmla="*/ 278694 w 1000068"/>
                    <a:gd name="connsiteY15" fmla="*/ 1076508 h 1516072"/>
                    <a:gd name="connsiteX16" fmla="*/ 264381 w 1000068"/>
                    <a:gd name="connsiteY16" fmla="*/ 1119397 h 1516072"/>
                    <a:gd name="connsiteX17" fmla="*/ 186224 w 1000068"/>
                    <a:gd name="connsiteY17" fmla="*/ 1150391 h 1516072"/>
                    <a:gd name="connsiteX18" fmla="*/ 15804 w 1000068"/>
                    <a:gd name="connsiteY18" fmla="*/ 1160328 h 1516072"/>
                    <a:gd name="connsiteX19" fmla="*/ 6279 w 1000068"/>
                    <a:gd name="connsiteY19" fmla="*/ 1169853 h 1516072"/>
                    <a:gd name="connsiteX20" fmla="*/ 4374 w 1000068"/>
                    <a:gd name="connsiteY20" fmla="*/ 1175568 h 1516072"/>
                    <a:gd name="connsiteX21" fmla="*/ 564 w 1000068"/>
                    <a:gd name="connsiteY21" fmla="*/ 1181283 h 1516072"/>
                    <a:gd name="connsiteX22" fmla="*/ 6279 w 1000068"/>
                    <a:gd name="connsiteY22" fmla="*/ 1213668 h 1516072"/>
                    <a:gd name="connsiteX23" fmla="*/ 11994 w 1000068"/>
                    <a:gd name="connsiteY23" fmla="*/ 1217478 h 1516072"/>
                    <a:gd name="connsiteX24" fmla="*/ 17709 w 1000068"/>
                    <a:gd name="connsiteY24" fmla="*/ 1219383 h 1516072"/>
                    <a:gd name="connsiteX25" fmla="*/ 145344 w 1000068"/>
                    <a:gd name="connsiteY25" fmla="*/ 1222421 h 1516072"/>
                    <a:gd name="connsiteX26" fmla="*/ 335999 w 1000068"/>
                    <a:gd name="connsiteY26" fmla="*/ 1217478 h 1516072"/>
                    <a:gd name="connsiteX27" fmla="*/ 362514 w 1000068"/>
                    <a:gd name="connsiteY27" fmla="*/ 1273701 h 1516072"/>
                    <a:gd name="connsiteX28" fmla="*/ 335071 w 1000068"/>
                    <a:gd name="connsiteY28" fmla="*/ 1356594 h 1516072"/>
                    <a:gd name="connsiteX29" fmla="*/ 328224 w 1000068"/>
                    <a:gd name="connsiteY29" fmla="*/ 1420386 h 1516072"/>
                    <a:gd name="connsiteX30" fmla="*/ 332034 w 1000068"/>
                    <a:gd name="connsiteY30" fmla="*/ 1463223 h 1516072"/>
                    <a:gd name="connsiteX31" fmla="*/ 364419 w 1000068"/>
                    <a:gd name="connsiteY31" fmla="*/ 1512753 h 1516072"/>
                    <a:gd name="connsiteX32" fmla="*/ 387279 w 1000068"/>
                    <a:gd name="connsiteY32" fmla="*/ 1514658 h 1516072"/>
                    <a:gd name="connsiteX33" fmla="*/ 396804 w 1000068"/>
                    <a:gd name="connsiteY33" fmla="*/ 1491798 h 1516072"/>
                    <a:gd name="connsiteX34" fmla="*/ 403085 w 1000068"/>
                    <a:gd name="connsiteY34" fmla="*/ 1451433 h 1516072"/>
                    <a:gd name="connsiteX35" fmla="*/ 409367 w 1000068"/>
                    <a:gd name="connsiteY35" fmla="*/ 1389340 h 1516072"/>
                    <a:gd name="connsiteX36" fmla="*/ 424041 w 1000068"/>
                    <a:gd name="connsiteY36" fmla="*/ 1329152 h 1516072"/>
                    <a:gd name="connsiteX37" fmla="*/ 467289 w 1000068"/>
                    <a:gd name="connsiteY37" fmla="*/ 1265103 h 1516072"/>
                    <a:gd name="connsiteX38" fmla="*/ 528455 w 1000068"/>
                    <a:gd name="connsiteY38" fmla="*/ 1230091 h 1516072"/>
                    <a:gd name="connsiteX39" fmla="*/ 601154 w 1000068"/>
                    <a:gd name="connsiteY39" fmla="*/ 1221700 h 1516072"/>
                    <a:gd name="connsiteX40" fmla="*/ 720654 w 1000068"/>
                    <a:gd name="connsiteY40" fmla="*/ 1316538 h 1516072"/>
                    <a:gd name="connsiteX41" fmla="*/ 733989 w 1000068"/>
                    <a:gd name="connsiteY41" fmla="*/ 1326063 h 1516072"/>
                    <a:gd name="connsiteX42" fmla="*/ 743514 w 1000068"/>
                    <a:gd name="connsiteY42" fmla="*/ 1327968 h 1516072"/>
                    <a:gd name="connsiteX43" fmla="*/ 749229 w 1000068"/>
                    <a:gd name="connsiteY43" fmla="*/ 1329873 h 1516072"/>
                    <a:gd name="connsiteX44" fmla="*/ 762564 w 1000068"/>
                    <a:gd name="connsiteY44" fmla="*/ 1335588 h 1516072"/>
                    <a:gd name="connsiteX45" fmla="*/ 777804 w 1000068"/>
                    <a:gd name="connsiteY45" fmla="*/ 1333683 h 1516072"/>
                    <a:gd name="connsiteX46" fmla="*/ 789234 w 1000068"/>
                    <a:gd name="connsiteY46" fmla="*/ 1327968 h 1516072"/>
                    <a:gd name="connsiteX47" fmla="*/ 794949 w 1000068"/>
                    <a:gd name="connsiteY47" fmla="*/ 1326063 h 1516072"/>
                    <a:gd name="connsiteX48" fmla="*/ 802569 w 1000068"/>
                    <a:gd name="connsiteY48" fmla="*/ 1308918 h 1516072"/>
                    <a:gd name="connsiteX49" fmla="*/ 800664 w 1000068"/>
                    <a:gd name="connsiteY49" fmla="*/ 1284153 h 1516072"/>
                    <a:gd name="connsiteX50" fmla="*/ 798759 w 1000068"/>
                    <a:gd name="connsiteY50" fmla="*/ 1278438 h 1516072"/>
                    <a:gd name="connsiteX51" fmla="*/ 796854 w 1000068"/>
                    <a:gd name="connsiteY51" fmla="*/ 1270818 h 1516072"/>
                    <a:gd name="connsiteX52" fmla="*/ 783519 w 1000068"/>
                    <a:gd name="connsiteY52" fmla="*/ 1253673 h 1516072"/>
                    <a:gd name="connsiteX53" fmla="*/ 773994 w 1000068"/>
                    <a:gd name="connsiteY53" fmla="*/ 1247958 h 1516072"/>
                    <a:gd name="connsiteX54" fmla="*/ 648264 w 1000068"/>
                    <a:gd name="connsiteY54" fmla="*/ 1156518 h 1516072"/>
                    <a:gd name="connsiteX55" fmla="*/ 645998 w 1000068"/>
                    <a:gd name="connsiteY55" fmla="*/ 1108121 h 1516072"/>
                    <a:gd name="connsiteX56" fmla="*/ 671124 w 1000068"/>
                    <a:gd name="connsiteY56" fmla="*/ 1089843 h 1516072"/>
                    <a:gd name="connsiteX57" fmla="*/ 724464 w 1000068"/>
                    <a:gd name="connsiteY57" fmla="*/ 1082223 h 1516072"/>
                    <a:gd name="connsiteX58" fmla="*/ 871149 w 1000068"/>
                    <a:gd name="connsiteY58" fmla="*/ 1086033 h 1516072"/>
                    <a:gd name="connsiteX59" fmla="*/ 899724 w 1000068"/>
                    <a:gd name="connsiteY59" fmla="*/ 1091748 h 1516072"/>
                    <a:gd name="connsiteX60" fmla="*/ 922584 w 1000068"/>
                    <a:gd name="connsiteY60" fmla="*/ 1095558 h 1516072"/>
                    <a:gd name="connsiteX61" fmla="*/ 998435 w 1000068"/>
                    <a:gd name="connsiteY61" fmla="*/ 1093143 h 1516072"/>
                    <a:gd name="connsiteX62" fmla="*/ 970209 w 1000068"/>
                    <a:gd name="connsiteY62" fmla="*/ 1044123 h 1516072"/>
                    <a:gd name="connsiteX63" fmla="*/ 918620 w 1000068"/>
                    <a:gd name="connsiteY63" fmla="*/ 1034598 h 1516072"/>
                    <a:gd name="connsiteX64" fmla="*/ 803186 w 1000068"/>
                    <a:gd name="connsiteY64" fmla="*/ 1037069 h 1516072"/>
                    <a:gd name="connsiteX65" fmla="*/ 646360 w 1000068"/>
                    <a:gd name="connsiteY65" fmla="*/ 1049838 h 1516072"/>
                    <a:gd name="connsiteX66" fmla="*/ 640078 w 1000068"/>
                    <a:gd name="connsiteY66" fmla="*/ 1026051 h 1516072"/>
                    <a:gd name="connsiteX67" fmla="*/ 673029 w 1000068"/>
                    <a:gd name="connsiteY67" fmla="*/ 992688 h 1516072"/>
                    <a:gd name="connsiteX68" fmla="*/ 674934 w 1000068"/>
                    <a:gd name="connsiteY68" fmla="*/ 986973 h 1516072"/>
                    <a:gd name="connsiteX69" fmla="*/ 680649 w 1000068"/>
                    <a:gd name="connsiteY69" fmla="*/ 985068 h 1516072"/>
                    <a:gd name="connsiteX70" fmla="*/ 686364 w 1000068"/>
                    <a:gd name="connsiteY70" fmla="*/ 981258 h 1516072"/>
                    <a:gd name="connsiteX71" fmla="*/ 695889 w 1000068"/>
                    <a:gd name="connsiteY71" fmla="*/ 971733 h 1516072"/>
                    <a:gd name="connsiteX72" fmla="*/ 705414 w 1000068"/>
                    <a:gd name="connsiteY72" fmla="*/ 960303 h 1516072"/>
                    <a:gd name="connsiteX73" fmla="*/ 716844 w 1000068"/>
                    <a:gd name="connsiteY73" fmla="*/ 952683 h 1516072"/>
                    <a:gd name="connsiteX74" fmla="*/ 732084 w 1000068"/>
                    <a:gd name="connsiteY74" fmla="*/ 939348 h 1516072"/>
                    <a:gd name="connsiteX75" fmla="*/ 741609 w 1000068"/>
                    <a:gd name="connsiteY75" fmla="*/ 927918 h 1516072"/>
                    <a:gd name="connsiteX76" fmla="*/ 753039 w 1000068"/>
                    <a:gd name="connsiteY76" fmla="*/ 918393 h 1516072"/>
                    <a:gd name="connsiteX77" fmla="*/ 758754 w 1000068"/>
                    <a:gd name="connsiteY77" fmla="*/ 906963 h 1516072"/>
                    <a:gd name="connsiteX78" fmla="*/ 760659 w 1000068"/>
                    <a:gd name="connsiteY78" fmla="*/ 901248 h 1516072"/>
                    <a:gd name="connsiteX79" fmla="*/ 766374 w 1000068"/>
                    <a:gd name="connsiteY79" fmla="*/ 889818 h 1516072"/>
                    <a:gd name="connsiteX80" fmla="*/ 764469 w 1000068"/>
                    <a:gd name="connsiteY80" fmla="*/ 874578 h 1516072"/>
                    <a:gd name="connsiteX81" fmla="*/ 758754 w 1000068"/>
                    <a:gd name="connsiteY81" fmla="*/ 872673 h 1516072"/>
                    <a:gd name="connsiteX82" fmla="*/ 737799 w 1000068"/>
                    <a:gd name="connsiteY82" fmla="*/ 874578 h 1516072"/>
                    <a:gd name="connsiteX83" fmla="*/ 732084 w 1000068"/>
                    <a:gd name="connsiteY83" fmla="*/ 878388 h 1516072"/>
                    <a:gd name="connsiteX84" fmla="*/ 699699 w 1000068"/>
                    <a:gd name="connsiteY84" fmla="*/ 899343 h 1516072"/>
                    <a:gd name="connsiteX85" fmla="*/ 595181 w 1000068"/>
                    <a:gd name="connsiteY85" fmla="*/ 957831 h 1516072"/>
                    <a:gd name="connsiteX86" fmla="*/ 507294 w 1000068"/>
                    <a:gd name="connsiteY86" fmla="*/ 847908 h 1516072"/>
                    <a:gd name="connsiteX87" fmla="*/ 503484 w 1000068"/>
                    <a:gd name="connsiteY87" fmla="*/ 358323 h 1516072"/>
                    <a:gd name="connsiteX88" fmla="*/ 499674 w 1000068"/>
                    <a:gd name="connsiteY88" fmla="*/ 66858 h 1516072"/>
                    <a:gd name="connsiteX89" fmla="*/ 490149 w 1000068"/>
                    <a:gd name="connsiteY89" fmla="*/ 40188 h 1516072"/>
                    <a:gd name="connsiteX90" fmla="*/ 488244 w 1000068"/>
                    <a:gd name="connsiteY90" fmla="*/ 34473 h 1516072"/>
                    <a:gd name="connsiteX91" fmla="*/ 484434 w 1000068"/>
                    <a:gd name="connsiteY91" fmla="*/ 28758 h 1516072"/>
                    <a:gd name="connsiteX92" fmla="*/ 478719 w 1000068"/>
                    <a:gd name="connsiteY92" fmla="*/ 17328 h 1516072"/>
                    <a:gd name="connsiteX93" fmla="*/ 473004 w 1000068"/>
                    <a:gd name="connsiteY93" fmla="*/ 13518 h 1516072"/>
                    <a:gd name="connsiteX94" fmla="*/ 469194 w 1000068"/>
                    <a:gd name="connsiteY94" fmla="*/ 7803 h 1516072"/>
                    <a:gd name="connsiteX95" fmla="*/ 429189 w 1000068"/>
                    <a:gd name="connsiteY95" fmla="*/ 11613 h 1516072"/>
                    <a:gd name="connsiteX96" fmla="*/ 425379 w 1000068"/>
                    <a:gd name="connsiteY96" fmla="*/ 78288 h 1516072"/>
                    <a:gd name="connsiteX97" fmla="*/ 425379 w 1000068"/>
                    <a:gd name="connsiteY97" fmla="*/ 84003 h 1516072"/>
                    <a:gd name="connsiteX98" fmla="*/ 436603 w 1000068"/>
                    <a:gd name="connsiteY98" fmla="*/ 225952 h 1516072"/>
                    <a:gd name="connsiteX99" fmla="*/ 440619 w 1000068"/>
                    <a:gd name="connsiteY99" fmla="*/ 421188 h 1516072"/>
                    <a:gd name="connsiteX100" fmla="*/ 440002 w 1000068"/>
                    <a:gd name="connsiteY100" fmla="*/ 789160 h 1516072"/>
                    <a:gd name="connsiteX101" fmla="*/ 430322 w 1000068"/>
                    <a:gd name="connsiteY101" fmla="*/ 879006 h 1516072"/>
                    <a:gd name="connsiteX0" fmla="*/ 430322 w 1000068"/>
                    <a:gd name="connsiteY0" fmla="*/ 879006 h 1516072"/>
                    <a:gd name="connsiteX1" fmla="*/ 392427 w 1000068"/>
                    <a:gd name="connsiteY1" fmla="*/ 931934 h 1516072"/>
                    <a:gd name="connsiteX2" fmla="*/ 312984 w 1000068"/>
                    <a:gd name="connsiteY2" fmla="*/ 966018 h 1516072"/>
                    <a:gd name="connsiteX3" fmla="*/ 257945 w 1000068"/>
                    <a:gd name="connsiteY3" fmla="*/ 967151 h 1516072"/>
                    <a:gd name="connsiteX4" fmla="*/ 188953 w 1000068"/>
                    <a:gd name="connsiteY4" fmla="*/ 949800 h 1516072"/>
                    <a:gd name="connsiteX5" fmla="*/ 116769 w 1000068"/>
                    <a:gd name="connsiteY5" fmla="*/ 903153 h 1516072"/>
                    <a:gd name="connsiteX6" fmla="*/ 59619 w 1000068"/>
                    <a:gd name="connsiteY6" fmla="*/ 874578 h 1516072"/>
                    <a:gd name="connsiteX7" fmla="*/ 46284 w 1000068"/>
                    <a:gd name="connsiteY7" fmla="*/ 895533 h 1516072"/>
                    <a:gd name="connsiteX8" fmla="*/ 50094 w 1000068"/>
                    <a:gd name="connsiteY8" fmla="*/ 933633 h 1516072"/>
                    <a:gd name="connsiteX9" fmla="*/ 53904 w 1000068"/>
                    <a:gd name="connsiteY9" fmla="*/ 939348 h 1516072"/>
                    <a:gd name="connsiteX10" fmla="*/ 59619 w 1000068"/>
                    <a:gd name="connsiteY10" fmla="*/ 943158 h 1516072"/>
                    <a:gd name="connsiteX11" fmla="*/ 63429 w 1000068"/>
                    <a:gd name="connsiteY11" fmla="*/ 948873 h 1516072"/>
                    <a:gd name="connsiteX12" fmla="*/ 80574 w 1000068"/>
                    <a:gd name="connsiteY12" fmla="*/ 958398 h 1516072"/>
                    <a:gd name="connsiteX13" fmla="*/ 166299 w 1000068"/>
                    <a:gd name="connsiteY13" fmla="*/ 979353 h 1516072"/>
                    <a:gd name="connsiteX14" fmla="*/ 267264 w 1000068"/>
                    <a:gd name="connsiteY14" fmla="*/ 1021263 h 1516072"/>
                    <a:gd name="connsiteX15" fmla="*/ 278694 w 1000068"/>
                    <a:gd name="connsiteY15" fmla="*/ 1076508 h 1516072"/>
                    <a:gd name="connsiteX16" fmla="*/ 264381 w 1000068"/>
                    <a:gd name="connsiteY16" fmla="*/ 1119397 h 1516072"/>
                    <a:gd name="connsiteX17" fmla="*/ 186224 w 1000068"/>
                    <a:gd name="connsiteY17" fmla="*/ 1150391 h 1516072"/>
                    <a:gd name="connsiteX18" fmla="*/ 15804 w 1000068"/>
                    <a:gd name="connsiteY18" fmla="*/ 1160328 h 1516072"/>
                    <a:gd name="connsiteX19" fmla="*/ 6279 w 1000068"/>
                    <a:gd name="connsiteY19" fmla="*/ 1169853 h 1516072"/>
                    <a:gd name="connsiteX20" fmla="*/ 4374 w 1000068"/>
                    <a:gd name="connsiteY20" fmla="*/ 1175568 h 1516072"/>
                    <a:gd name="connsiteX21" fmla="*/ 564 w 1000068"/>
                    <a:gd name="connsiteY21" fmla="*/ 1181283 h 1516072"/>
                    <a:gd name="connsiteX22" fmla="*/ 6279 w 1000068"/>
                    <a:gd name="connsiteY22" fmla="*/ 1213668 h 1516072"/>
                    <a:gd name="connsiteX23" fmla="*/ 11994 w 1000068"/>
                    <a:gd name="connsiteY23" fmla="*/ 1217478 h 1516072"/>
                    <a:gd name="connsiteX24" fmla="*/ 17709 w 1000068"/>
                    <a:gd name="connsiteY24" fmla="*/ 1219383 h 1516072"/>
                    <a:gd name="connsiteX25" fmla="*/ 145344 w 1000068"/>
                    <a:gd name="connsiteY25" fmla="*/ 1222421 h 1516072"/>
                    <a:gd name="connsiteX26" fmla="*/ 335999 w 1000068"/>
                    <a:gd name="connsiteY26" fmla="*/ 1217478 h 1516072"/>
                    <a:gd name="connsiteX27" fmla="*/ 362514 w 1000068"/>
                    <a:gd name="connsiteY27" fmla="*/ 1273701 h 1516072"/>
                    <a:gd name="connsiteX28" fmla="*/ 335071 w 1000068"/>
                    <a:gd name="connsiteY28" fmla="*/ 1356594 h 1516072"/>
                    <a:gd name="connsiteX29" fmla="*/ 328224 w 1000068"/>
                    <a:gd name="connsiteY29" fmla="*/ 1420386 h 1516072"/>
                    <a:gd name="connsiteX30" fmla="*/ 332034 w 1000068"/>
                    <a:gd name="connsiteY30" fmla="*/ 1463223 h 1516072"/>
                    <a:gd name="connsiteX31" fmla="*/ 364419 w 1000068"/>
                    <a:gd name="connsiteY31" fmla="*/ 1512753 h 1516072"/>
                    <a:gd name="connsiteX32" fmla="*/ 387279 w 1000068"/>
                    <a:gd name="connsiteY32" fmla="*/ 1514658 h 1516072"/>
                    <a:gd name="connsiteX33" fmla="*/ 396804 w 1000068"/>
                    <a:gd name="connsiteY33" fmla="*/ 1491798 h 1516072"/>
                    <a:gd name="connsiteX34" fmla="*/ 403085 w 1000068"/>
                    <a:gd name="connsiteY34" fmla="*/ 1451433 h 1516072"/>
                    <a:gd name="connsiteX35" fmla="*/ 409367 w 1000068"/>
                    <a:gd name="connsiteY35" fmla="*/ 1389340 h 1516072"/>
                    <a:gd name="connsiteX36" fmla="*/ 424041 w 1000068"/>
                    <a:gd name="connsiteY36" fmla="*/ 1329152 h 1516072"/>
                    <a:gd name="connsiteX37" fmla="*/ 467289 w 1000068"/>
                    <a:gd name="connsiteY37" fmla="*/ 1265103 h 1516072"/>
                    <a:gd name="connsiteX38" fmla="*/ 528455 w 1000068"/>
                    <a:gd name="connsiteY38" fmla="*/ 1230091 h 1516072"/>
                    <a:gd name="connsiteX39" fmla="*/ 601154 w 1000068"/>
                    <a:gd name="connsiteY39" fmla="*/ 1221700 h 1516072"/>
                    <a:gd name="connsiteX40" fmla="*/ 720654 w 1000068"/>
                    <a:gd name="connsiteY40" fmla="*/ 1316538 h 1516072"/>
                    <a:gd name="connsiteX41" fmla="*/ 733989 w 1000068"/>
                    <a:gd name="connsiteY41" fmla="*/ 1326063 h 1516072"/>
                    <a:gd name="connsiteX42" fmla="*/ 743514 w 1000068"/>
                    <a:gd name="connsiteY42" fmla="*/ 1327968 h 1516072"/>
                    <a:gd name="connsiteX43" fmla="*/ 749229 w 1000068"/>
                    <a:gd name="connsiteY43" fmla="*/ 1329873 h 1516072"/>
                    <a:gd name="connsiteX44" fmla="*/ 762564 w 1000068"/>
                    <a:gd name="connsiteY44" fmla="*/ 1335588 h 1516072"/>
                    <a:gd name="connsiteX45" fmla="*/ 777804 w 1000068"/>
                    <a:gd name="connsiteY45" fmla="*/ 1333683 h 1516072"/>
                    <a:gd name="connsiteX46" fmla="*/ 789234 w 1000068"/>
                    <a:gd name="connsiteY46" fmla="*/ 1327968 h 1516072"/>
                    <a:gd name="connsiteX47" fmla="*/ 794949 w 1000068"/>
                    <a:gd name="connsiteY47" fmla="*/ 1326063 h 1516072"/>
                    <a:gd name="connsiteX48" fmla="*/ 802569 w 1000068"/>
                    <a:gd name="connsiteY48" fmla="*/ 1308918 h 1516072"/>
                    <a:gd name="connsiteX49" fmla="*/ 800664 w 1000068"/>
                    <a:gd name="connsiteY49" fmla="*/ 1284153 h 1516072"/>
                    <a:gd name="connsiteX50" fmla="*/ 798759 w 1000068"/>
                    <a:gd name="connsiteY50" fmla="*/ 1278438 h 1516072"/>
                    <a:gd name="connsiteX51" fmla="*/ 796854 w 1000068"/>
                    <a:gd name="connsiteY51" fmla="*/ 1270818 h 1516072"/>
                    <a:gd name="connsiteX52" fmla="*/ 783519 w 1000068"/>
                    <a:gd name="connsiteY52" fmla="*/ 1253673 h 1516072"/>
                    <a:gd name="connsiteX53" fmla="*/ 773994 w 1000068"/>
                    <a:gd name="connsiteY53" fmla="*/ 1247958 h 1516072"/>
                    <a:gd name="connsiteX54" fmla="*/ 648264 w 1000068"/>
                    <a:gd name="connsiteY54" fmla="*/ 1156518 h 1516072"/>
                    <a:gd name="connsiteX55" fmla="*/ 645998 w 1000068"/>
                    <a:gd name="connsiteY55" fmla="*/ 1108121 h 1516072"/>
                    <a:gd name="connsiteX56" fmla="*/ 671124 w 1000068"/>
                    <a:gd name="connsiteY56" fmla="*/ 1089843 h 1516072"/>
                    <a:gd name="connsiteX57" fmla="*/ 724464 w 1000068"/>
                    <a:gd name="connsiteY57" fmla="*/ 1082223 h 1516072"/>
                    <a:gd name="connsiteX58" fmla="*/ 871149 w 1000068"/>
                    <a:gd name="connsiteY58" fmla="*/ 1086033 h 1516072"/>
                    <a:gd name="connsiteX59" fmla="*/ 899724 w 1000068"/>
                    <a:gd name="connsiteY59" fmla="*/ 1091748 h 1516072"/>
                    <a:gd name="connsiteX60" fmla="*/ 922584 w 1000068"/>
                    <a:gd name="connsiteY60" fmla="*/ 1095558 h 1516072"/>
                    <a:gd name="connsiteX61" fmla="*/ 998435 w 1000068"/>
                    <a:gd name="connsiteY61" fmla="*/ 1093143 h 1516072"/>
                    <a:gd name="connsiteX62" fmla="*/ 970209 w 1000068"/>
                    <a:gd name="connsiteY62" fmla="*/ 1054008 h 1516072"/>
                    <a:gd name="connsiteX63" fmla="*/ 918620 w 1000068"/>
                    <a:gd name="connsiteY63" fmla="*/ 1034598 h 1516072"/>
                    <a:gd name="connsiteX64" fmla="*/ 803186 w 1000068"/>
                    <a:gd name="connsiteY64" fmla="*/ 1037069 h 1516072"/>
                    <a:gd name="connsiteX65" fmla="*/ 646360 w 1000068"/>
                    <a:gd name="connsiteY65" fmla="*/ 1049838 h 1516072"/>
                    <a:gd name="connsiteX66" fmla="*/ 640078 w 1000068"/>
                    <a:gd name="connsiteY66" fmla="*/ 1026051 h 1516072"/>
                    <a:gd name="connsiteX67" fmla="*/ 673029 w 1000068"/>
                    <a:gd name="connsiteY67" fmla="*/ 992688 h 1516072"/>
                    <a:gd name="connsiteX68" fmla="*/ 674934 w 1000068"/>
                    <a:gd name="connsiteY68" fmla="*/ 986973 h 1516072"/>
                    <a:gd name="connsiteX69" fmla="*/ 680649 w 1000068"/>
                    <a:gd name="connsiteY69" fmla="*/ 985068 h 1516072"/>
                    <a:gd name="connsiteX70" fmla="*/ 686364 w 1000068"/>
                    <a:gd name="connsiteY70" fmla="*/ 981258 h 1516072"/>
                    <a:gd name="connsiteX71" fmla="*/ 695889 w 1000068"/>
                    <a:gd name="connsiteY71" fmla="*/ 971733 h 1516072"/>
                    <a:gd name="connsiteX72" fmla="*/ 705414 w 1000068"/>
                    <a:gd name="connsiteY72" fmla="*/ 960303 h 1516072"/>
                    <a:gd name="connsiteX73" fmla="*/ 716844 w 1000068"/>
                    <a:gd name="connsiteY73" fmla="*/ 952683 h 1516072"/>
                    <a:gd name="connsiteX74" fmla="*/ 732084 w 1000068"/>
                    <a:gd name="connsiteY74" fmla="*/ 939348 h 1516072"/>
                    <a:gd name="connsiteX75" fmla="*/ 741609 w 1000068"/>
                    <a:gd name="connsiteY75" fmla="*/ 927918 h 1516072"/>
                    <a:gd name="connsiteX76" fmla="*/ 753039 w 1000068"/>
                    <a:gd name="connsiteY76" fmla="*/ 918393 h 1516072"/>
                    <a:gd name="connsiteX77" fmla="*/ 758754 w 1000068"/>
                    <a:gd name="connsiteY77" fmla="*/ 906963 h 1516072"/>
                    <a:gd name="connsiteX78" fmla="*/ 760659 w 1000068"/>
                    <a:gd name="connsiteY78" fmla="*/ 901248 h 1516072"/>
                    <a:gd name="connsiteX79" fmla="*/ 766374 w 1000068"/>
                    <a:gd name="connsiteY79" fmla="*/ 889818 h 1516072"/>
                    <a:gd name="connsiteX80" fmla="*/ 764469 w 1000068"/>
                    <a:gd name="connsiteY80" fmla="*/ 874578 h 1516072"/>
                    <a:gd name="connsiteX81" fmla="*/ 758754 w 1000068"/>
                    <a:gd name="connsiteY81" fmla="*/ 872673 h 1516072"/>
                    <a:gd name="connsiteX82" fmla="*/ 737799 w 1000068"/>
                    <a:gd name="connsiteY82" fmla="*/ 874578 h 1516072"/>
                    <a:gd name="connsiteX83" fmla="*/ 732084 w 1000068"/>
                    <a:gd name="connsiteY83" fmla="*/ 878388 h 1516072"/>
                    <a:gd name="connsiteX84" fmla="*/ 699699 w 1000068"/>
                    <a:gd name="connsiteY84" fmla="*/ 899343 h 1516072"/>
                    <a:gd name="connsiteX85" fmla="*/ 595181 w 1000068"/>
                    <a:gd name="connsiteY85" fmla="*/ 957831 h 1516072"/>
                    <a:gd name="connsiteX86" fmla="*/ 507294 w 1000068"/>
                    <a:gd name="connsiteY86" fmla="*/ 847908 h 1516072"/>
                    <a:gd name="connsiteX87" fmla="*/ 503484 w 1000068"/>
                    <a:gd name="connsiteY87" fmla="*/ 358323 h 1516072"/>
                    <a:gd name="connsiteX88" fmla="*/ 499674 w 1000068"/>
                    <a:gd name="connsiteY88" fmla="*/ 66858 h 1516072"/>
                    <a:gd name="connsiteX89" fmla="*/ 490149 w 1000068"/>
                    <a:gd name="connsiteY89" fmla="*/ 40188 h 1516072"/>
                    <a:gd name="connsiteX90" fmla="*/ 488244 w 1000068"/>
                    <a:gd name="connsiteY90" fmla="*/ 34473 h 1516072"/>
                    <a:gd name="connsiteX91" fmla="*/ 484434 w 1000068"/>
                    <a:gd name="connsiteY91" fmla="*/ 28758 h 1516072"/>
                    <a:gd name="connsiteX92" fmla="*/ 478719 w 1000068"/>
                    <a:gd name="connsiteY92" fmla="*/ 17328 h 1516072"/>
                    <a:gd name="connsiteX93" fmla="*/ 473004 w 1000068"/>
                    <a:gd name="connsiteY93" fmla="*/ 13518 h 1516072"/>
                    <a:gd name="connsiteX94" fmla="*/ 469194 w 1000068"/>
                    <a:gd name="connsiteY94" fmla="*/ 7803 h 1516072"/>
                    <a:gd name="connsiteX95" fmla="*/ 429189 w 1000068"/>
                    <a:gd name="connsiteY95" fmla="*/ 11613 h 1516072"/>
                    <a:gd name="connsiteX96" fmla="*/ 425379 w 1000068"/>
                    <a:gd name="connsiteY96" fmla="*/ 78288 h 1516072"/>
                    <a:gd name="connsiteX97" fmla="*/ 425379 w 1000068"/>
                    <a:gd name="connsiteY97" fmla="*/ 84003 h 1516072"/>
                    <a:gd name="connsiteX98" fmla="*/ 436603 w 1000068"/>
                    <a:gd name="connsiteY98" fmla="*/ 225952 h 1516072"/>
                    <a:gd name="connsiteX99" fmla="*/ 440619 w 1000068"/>
                    <a:gd name="connsiteY99" fmla="*/ 421188 h 1516072"/>
                    <a:gd name="connsiteX100" fmla="*/ 440002 w 1000068"/>
                    <a:gd name="connsiteY100" fmla="*/ 789160 h 1516072"/>
                    <a:gd name="connsiteX101" fmla="*/ 430322 w 1000068"/>
                    <a:gd name="connsiteY101" fmla="*/ 879006 h 1516072"/>
                    <a:gd name="connsiteX0" fmla="*/ 430322 w 999133"/>
                    <a:gd name="connsiteY0" fmla="*/ 879006 h 1516072"/>
                    <a:gd name="connsiteX1" fmla="*/ 392427 w 999133"/>
                    <a:gd name="connsiteY1" fmla="*/ 931934 h 1516072"/>
                    <a:gd name="connsiteX2" fmla="*/ 312984 w 999133"/>
                    <a:gd name="connsiteY2" fmla="*/ 966018 h 1516072"/>
                    <a:gd name="connsiteX3" fmla="*/ 257945 w 999133"/>
                    <a:gd name="connsiteY3" fmla="*/ 967151 h 1516072"/>
                    <a:gd name="connsiteX4" fmla="*/ 188953 w 999133"/>
                    <a:gd name="connsiteY4" fmla="*/ 949800 h 1516072"/>
                    <a:gd name="connsiteX5" fmla="*/ 116769 w 999133"/>
                    <a:gd name="connsiteY5" fmla="*/ 903153 h 1516072"/>
                    <a:gd name="connsiteX6" fmla="*/ 59619 w 999133"/>
                    <a:gd name="connsiteY6" fmla="*/ 874578 h 1516072"/>
                    <a:gd name="connsiteX7" fmla="*/ 46284 w 999133"/>
                    <a:gd name="connsiteY7" fmla="*/ 895533 h 1516072"/>
                    <a:gd name="connsiteX8" fmla="*/ 50094 w 999133"/>
                    <a:gd name="connsiteY8" fmla="*/ 933633 h 1516072"/>
                    <a:gd name="connsiteX9" fmla="*/ 53904 w 999133"/>
                    <a:gd name="connsiteY9" fmla="*/ 939348 h 1516072"/>
                    <a:gd name="connsiteX10" fmla="*/ 59619 w 999133"/>
                    <a:gd name="connsiteY10" fmla="*/ 943158 h 1516072"/>
                    <a:gd name="connsiteX11" fmla="*/ 63429 w 999133"/>
                    <a:gd name="connsiteY11" fmla="*/ 948873 h 1516072"/>
                    <a:gd name="connsiteX12" fmla="*/ 80574 w 999133"/>
                    <a:gd name="connsiteY12" fmla="*/ 958398 h 1516072"/>
                    <a:gd name="connsiteX13" fmla="*/ 166299 w 999133"/>
                    <a:gd name="connsiteY13" fmla="*/ 979353 h 1516072"/>
                    <a:gd name="connsiteX14" fmla="*/ 267264 w 999133"/>
                    <a:gd name="connsiteY14" fmla="*/ 1021263 h 1516072"/>
                    <a:gd name="connsiteX15" fmla="*/ 278694 w 999133"/>
                    <a:gd name="connsiteY15" fmla="*/ 1076508 h 1516072"/>
                    <a:gd name="connsiteX16" fmla="*/ 264381 w 999133"/>
                    <a:gd name="connsiteY16" fmla="*/ 1119397 h 1516072"/>
                    <a:gd name="connsiteX17" fmla="*/ 186224 w 999133"/>
                    <a:gd name="connsiteY17" fmla="*/ 1150391 h 1516072"/>
                    <a:gd name="connsiteX18" fmla="*/ 15804 w 999133"/>
                    <a:gd name="connsiteY18" fmla="*/ 1160328 h 1516072"/>
                    <a:gd name="connsiteX19" fmla="*/ 6279 w 999133"/>
                    <a:gd name="connsiteY19" fmla="*/ 1169853 h 1516072"/>
                    <a:gd name="connsiteX20" fmla="*/ 4374 w 999133"/>
                    <a:gd name="connsiteY20" fmla="*/ 1175568 h 1516072"/>
                    <a:gd name="connsiteX21" fmla="*/ 564 w 999133"/>
                    <a:gd name="connsiteY21" fmla="*/ 1181283 h 1516072"/>
                    <a:gd name="connsiteX22" fmla="*/ 6279 w 999133"/>
                    <a:gd name="connsiteY22" fmla="*/ 1213668 h 1516072"/>
                    <a:gd name="connsiteX23" fmla="*/ 11994 w 999133"/>
                    <a:gd name="connsiteY23" fmla="*/ 1217478 h 1516072"/>
                    <a:gd name="connsiteX24" fmla="*/ 17709 w 999133"/>
                    <a:gd name="connsiteY24" fmla="*/ 1219383 h 1516072"/>
                    <a:gd name="connsiteX25" fmla="*/ 145344 w 999133"/>
                    <a:gd name="connsiteY25" fmla="*/ 1222421 h 1516072"/>
                    <a:gd name="connsiteX26" fmla="*/ 335999 w 999133"/>
                    <a:gd name="connsiteY26" fmla="*/ 1217478 h 1516072"/>
                    <a:gd name="connsiteX27" fmla="*/ 362514 w 999133"/>
                    <a:gd name="connsiteY27" fmla="*/ 1273701 h 1516072"/>
                    <a:gd name="connsiteX28" fmla="*/ 335071 w 999133"/>
                    <a:gd name="connsiteY28" fmla="*/ 1356594 h 1516072"/>
                    <a:gd name="connsiteX29" fmla="*/ 328224 w 999133"/>
                    <a:gd name="connsiteY29" fmla="*/ 1420386 h 1516072"/>
                    <a:gd name="connsiteX30" fmla="*/ 332034 w 999133"/>
                    <a:gd name="connsiteY30" fmla="*/ 1463223 h 1516072"/>
                    <a:gd name="connsiteX31" fmla="*/ 364419 w 999133"/>
                    <a:gd name="connsiteY31" fmla="*/ 1512753 h 1516072"/>
                    <a:gd name="connsiteX32" fmla="*/ 387279 w 999133"/>
                    <a:gd name="connsiteY32" fmla="*/ 1514658 h 1516072"/>
                    <a:gd name="connsiteX33" fmla="*/ 396804 w 999133"/>
                    <a:gd name="connsiteY33" fmla="*/ 1491798 h 1516072"/>
                    <a:gd name="connsiteX34" fmla="*/ 403085 w 999133"/>
                    <a:gd name="connsiteY34" fmla="*/ 1451433 h 1516072"/>
                    <a:gd name="connsiteX35" fmla="*/ 409367 w 999133"/>
                    <a:gd name="connsiteY35" fmla="*/ 1389340 h 1516072"/>
                    <a:gd name="connsiteX36" fmla="*/ 424041 w 999133"/>
                    <a:gd name="connsiteY36" fmla="*/ 1329152 h 1516072"/>
                    <a:gd name="connsiteX37" fmla="*/ 467289 w 999133"/>
                    <a:gd name="connsiteY37" fmla="*/ 1265103 h 1516072"/>
                    <a:gd name="connsiteX38" fmla="*/ 528455 w 999133"/>
                    <a:gd name="connsiteY38" fmla="*/ 1230091 h 1516072"/>
                    <a:gd name="connsiteX39" fmla="*/ 601154 w 999133"/>
                    <a:gd name="connsiteY39" fmla="*/ 1221700 h 1516072"/>
                    <a:gd name="connsiteX40" fmla="*/ 720654 w 999133"/>
                    <a:gd name="connsiteY40" fmla="*/ 1316538 h 1516072"/>
                    <a:gd name="connsiteX41" fmla="*/ 733989 w 999133"/>
                    <a:gd name="connsiteY41" fmla="*/ 1326063 h 1516072"/>
                    <a:gd name="connsiteX42" fmla="*/ 743514 w 999133"/>
                    <a:gd name="connsiteY42" fmla="*/ 1327968 h 1516072"/>
                    <a:gd name="connsiteX43" fmla="*/ 749229 w 999133"/>
                    <a:gd name="connsiteY43" fmla="*/ 1329873 h 1516072"/>
                    <a:gd name="connsiteX44" fmla="*/ 762564 w 999133"/>
                    <a:gd name="connsiteY44" fmla="*/ 1335588 h 1516072"/>
                    <a:gd name="connsiteX45" fmla="*/ 777804 w 999133"/>
                    <a:gd name="connsiteY45" fmla="*/ 1333683 h 1516072"/>
                    <a:gd name="connsiteX46" fmla="*/ 789234 w 999133"/>
                    <a:gd name="connsiteY46" fmla="*/ 1327968 h 1516072"/>
                    <a:gd name="connsiteX47" fmla="*/ 794949 w 999133"/>
                    <a:gd name="connsiteY47" fmla="*/ 1326063 h 1516072"/>
                    <a:gd name="connsiteX48" fmla="*/ 802569 w 999133"/>
                    <a:gd name="connsiteY48" fmla="*/ 1308918 h 1516072"/>
                    <a:gd name="connsiteX49" fmla="*/ 800664 w 999133"/>
                    <a:gd name="connsiteY49" fmla="*/ 1284153 h 1516072"/>
                    <a:gd name="connsiteX50" fmla="*/ 798759 w 999133"/>
                    <a:gd name="connsiteY50" fmla="*/ 1278438 h 1516072"/>
                    <a:gd name="connsiteX51" fmla="*/ 796854 w 999133"/>
                    <a:gd name="connsiteY51" fmla="*/ 1270818 h 1516072"/>
                    <a:gd name="connsiteX52" fmla="*/ 783519 w 999133"/>
                    <a:gd name="connsiteY52" fmla="*/ 1253673 h 1516072"/>
                    <a:gd name="connsiteX53" fmla="*/ 773994 w 999133"/>
                    <a:gd name="connsiteY53" fmla="*/ 1247958 h 1516072"/>
                    <a:gd name="connsiteX54" fmla="*/ 648264 w 999133"/>
                    <a:gd name="connsiteY54" fmla="*/ 1156518 h 1516072"/>
                    <a:gd name="connsiteX55" fmla="*/ 645998 w 999133"/>
                    <a:gd name="connsiteY55" fmla="*/ 1108121 h 1516072"/>
                    <a:gd name="connsiteX56" fmla="*/ 671124 w 999133"/>
                    <a:gd name="connsiteY56" fmla="*/ 1089843 h 1516072"/>
                    <a:gd name="connsiteX57" fmla="*/ 724464 w 999133"/>
                    <a:gd name="connsiteY57" fmla="*/ 1082223 h 1516072"/>
                    <a:gd name="connsiteX58" fmla="*/ 871149 w 999133"/>
                    <a:gd name="connsiteY58" fmla="*/ 1086033 h 1516072"/>
                    <a:gd name="connsiteX59" fmla="*/ 899724 w 999133"/>
                    <a:gd name="connsiteY59" fmla="*/ 1091748 h 1516072"/>
                    <a:gd name="connsiteX60" fmla="*/ 942355 w 999133"/>
                    <a:gd name="connsiteY60" fmla="*/ 1093086 h 1516072"/>
                    <a:gd name="connsiteX61" fmla="*/ 998435 w 999133"/>
                    <a:gd name="connsiteY61" fmla="*/ 1093143 h 1516072"/>
                    <a:gd name="connsiteX62" fmla="*/ 970209 w 999133"/>
                    <a:gd name="connsiteY62" fmla="*/ 1054008 h 1516072"/>
                    <a:gd name="connsiteX63" fmla="*/ 918620 w 999133"/>
                    <a:gd name="connsiteY63" fmla="*/ 1034598 h 1516072"/>
                    <a:gd name="connsiteX64" fmla="*/ 803186 w 999133"/>
                    <a:gd name="connsiteY64" fmla="*/ 1037069 h 1516072"/>
                    <a:gd name="connsiteX65" fmla="*/ 646360 w 999133"/>
                    <a:gd name="connsiteY65" fmla="*/ 1049838 h 1516072"/>
                    <a:gd name="connsiteX66" fmla="*/ 640078 w 999133"/>
                    <a:gd name="connsiteY66" fmla="*/ 1026051 h 1516072"/>
                    <a:gd name="connsiteX67" fmla="*/ 673029 w 999133"/>
                    <a:gd name="connsiteY67" fmla="*/ 992688 h 1516072"/>
                    <a:gd name="connsiteX68" fmla="*/ 674934 w 999133"/>
                    <a:gd name="connsiteY68" fmla="*/ 986973 h 1516072"/>
                    <a:gd name="connsiteX69" fmla="*/ 680649 w 999133"/>
                    <a:gd name="connsiteY69" fmla="*/ 985068 h 1516072"/>
                    <a:gd name="connsiteX70" fmla="*/ 686364 w 999133"/>
                    <a:gd name="connsiteY70" fmla="*/ 981258 h 1516072"/>
                    <a:gd name="connsiteX71" fmla="*/ 695889 w 999133"/>
                    <a:gd name="connsiteY71" fmla="*/ 971733 h 1516072"/>
                    <a:gd name="connsiteX72" fmla="*/ 705414 w 999133"/>
                    <a:gd name="connsiteY72" fmla="*/ 960303 h 1516072"/>
                    <a:gd name="connsiteX73" fmla="*/ 716844 w 999133"/>
                    <a:gd name="connsiteY73" fmla="*/ 952683 h 1516072"/>
                    <a:gd name="connsiteX74" fmla="*/ 732084 w 999133"/>
                    <a:gd name="connsiteY74" fmla="*/ 939348 h 1516072"/>
                    <a:gd name="connsiteX75" fmla="*/ 741609 w 999133"/>
                    <a:gd name="connsiteY75" fmla="*/ 927918 h 1516072"/>
                    <a:gd name="connsiteX76" fmla="*/ 753039 w 999133"/>
                    <a:gd name="connsiteY76" fmla="*/ 918393 h 1516072"/>
                    <a:gd name="connsiteX77" fmla="*/ 758754 w 999133"/>
                    <a:gd name="connsiteY77" fmla="*/ 906963 h 1516072"/>
                    <a:gd name="connsiteX78" fmla="*/ 760659 w 999133"/>
                    <a:gd name="connsiteY78" fmla="*/ 901248 h 1516072"/>
                    <a:gd name="connsiteX79" fmla="*/ 766374 w 999133"/>
                    <a:gd name="connsiteY79" fmla="*/ 889818 h 1516072"/>
                    <a:gd name="connsiteX80" fmla="*/ 764469 w 999133"/>
                    <a:gd name="connsiteY80" fmla="*/ 874578 h 1516072"/>
                    <a:gd name="connsiteX81" fmla="*/ 758754 w 999133"/>
                    <a:gd name="connsiteY81" fmla="*/ 872673 h 1516072"/>
                    <a:gd name="connsiteX82" fmla="*/ 737799 w 999133"/>
                    <a:gd name="connsiteY82" fmla="*/ 874578 h 1516072"/>
                    <a:gd name="connsiteX83" fmla="*/ 732084 w 999133"/>
                    <a:gd name="connsiteY83" fmla="*/ 878388 h 1516072"/>
                    <a:gd name="connsiteX84" fmla="*/ 699699 w 999133"/>
                    <a:gd name="connsiteY84" fmla="*/ 899343 h 1516072"/>
                    <a:gd name="connsiteX85" fmla="*/ 595181 w 999133"/>
                    <a:gd name="connsiteY85" fmla="*/ 957831 h 1516072"/>
                    <a:gd name="connsiteX86" fmla="*/ 507294 w 999133"/>
                    <a:gd name="connsiteY86" fmla="*/ 847908 h 1516072"/>
                    <a:gd name="connsiteX87" fmla="*/ 503484 w 999133"/>
                    <a:gd name="connsiteY87" fmla="*/ 358323 h 1516072"/>
                    <a:gd name="connsiteX88" fmla="*/ 499674 w 999133"/>
                    <a:gd name="connsiteY88" fmla="*/ 66858 h 1516072"/>
                    <a:gd name="connsiteX89" fmla="*/ 490149 w 999133"/>
                    <a:gd name="connsiteY89" fmla="*/ 40188 h 1516072"/>
                    <a:gd name="connsiteX90" fmla="*/ 488244 w 999133"/>
                    <a:gd name="connsiteY90" fmla="*/ 34473 h 1516072"/>
                    <a:gd name="connsiteX91" fmla="*/ 484434 w 999133"/>
                    <a:gd name="connsiteY91" fmla="*/ 28758 h 1516072"/>
                    <a:gd name="connsiteX92" fmla="*/ 478719 w 999133"/>
                    <a:gd name="connsiteY92" fmla="*/ 17328 h 1516072"/>
                    <a:gd name="connsiteX93" fmla="*/ 473004 w 999133"/>
                    <a:gd name="connsiteY93" fmla="*/ 13518 h 1516072"/>
                    <a:gd name="connsiteX94" fmla="*/ 469194 w 999133"/>
                    <a:gd name="connsiteY94" fmla="*/ 7803 h 1516072"/>
                    <a:gd name="connsiteX95" fmla="*/ 429189 w 999133"/>
                    <a:gd name="connsiteY95" fmla="*/ 11613 h 1516072"/>
                    <a:gd name="connsiteX96" fmla="*/ 425379 w 999133"/>
                    <a:gd name="connsiteY96" fmla="*/ 78288 h 1516072"/>
                    <a:gd name="connsiteX97" fmla="*/ 425379 w 999133"/>
                    <a:gd name="connsiteY97" fmla="*/ 84003 h 1516072"/>
                    <a:gd name="connsiteX98" fmla="*/ 436603 w 999133"/>
                    <a:gd name="connsiteY98" fmla="*/ 225952 h 1516072"/>
                    <a:gd name="connsiteX99" fmla="*/ 440619 w 999133"/>
                    <a:gd name="connsiteY99" fmla="*/ 421188 h 1516072"/>
                    <a:gd name="connsiteX100" fmla="*/ 440002 w 999133"/>
                    <a:gd name="connsiteY100" fmla="*/ 789160 h 1516072"/>
                    <a:gd name="connsiteX101" fmla="*/ 430322 w 999133"/>
                    <a:gd name="connsiteY101" fmla="*/ 879006 h 1516072"/>
                    <a:gd name="connsiteX0" fmla="*/ 430322 w 1001350"/>
                    <a:gd name="connsiteY0" fmla="*/ 879006 h 1516072"/>
                    <a:gd name="connsiteX1" fmla="*/ 392427 w 1001350"/>
                    <a:gd name="connsiteY1" fmla="*/ 931934 h 1516072"/>
                    <a:gd name="connsiteX2" fmla="*/ 312984 w 1001350"/>
                    <a:gd name="connsiteY2" fmla="*/ 966018 h 1516072"/>
                    <a:gd name="connsiteX3" fmla="*/ 257945 w 1001350"/>
                    <a:gd name="connsiteY3" fmla="*/ 967151 h 1516072"/>
                    <a:gd name="connsiteX4" fmla="*/ 188953 w 1001350"/>
                    <a:gd name="connsiteY4" fmla="*/ 949800 h 1516072"/>
                    <a:gd name="connsiteX5" fmla="*/ 116769 w 1001350"/>
                    <a:gd name="connsiteY5" fmla="*/ 903153 h 1516072"/>
                    <a:gd name="connsiteX6" fmla="*/ 59619 w 1001350"/>
                    <a:gd name="connsiteY6" fmla="*/ 874578 h 1516072"/>
                    <a:gd name="connsiteX7" fmla="*/ 46284 w 1001350"/>
                    <a:gd name="connsiteY7" fmla="*/ 895533 h 1516072"/>
                    <a:gd name="connsiteX8" fmla="*/ 50094 w 1001350"/>
                    <a:gd name="connsiteY8" fmla="*/ 933633 h 1516072"/>
                    <a:gd name="connsiteX9" fmla="*/ 53904 w 1001350"/>
                    <a:gd name="connsiteY9" fmla="*/ 939348 h 1516072"/>
                    <a:gd name="connsiteX10" fmla="*/ 59619 w 1001350"/>
                    <a:gd name="connsiteY10" fmla="*/ 943158 h 1516072"/>
                    <a:gd name="connsiteX11" fmla="*/ 63429 w 1001350"/>
                    <a:gd name="connsiteY11" fmla="*/ 948873 h 1516072"/>
                    <a:gd name="connsiteX12" fmla="*/ 80574 w 1001350"/>
                    <a:gd name="connsiteY12" fmla="*/ 958398 h 1516072"/>
                    <a:gd name="connsiteX13" fmla="*/ 166299 w 1001350"/>
                    <a:gd name="connsiteY13" fmla="*/ 979353 h 1516072"/>
                    <a:gd name="connsiteX14" fmla="*/ 267264 w 1001350"/>
                    <a:gd name="connsiteY14" fmla="*/ 1021263 h 1516072"/>
                    <a:gd name="connsiteX15" fmla="*/ 278694 w 1001350"/>
                    <a:gd name="connsiteY15" fmla="*/ 1076508 h 1516072"/>
                    <a:gd name="connsiteX16" fmla="*/ 264381 w 1001350"/>
                    <a:gd name="connsiteY16" fmla="*/ 1119397 h 1516072"/>
                    <a:gd name="connsiteX17" fmla="*/ 186224 w 1001350"/>
                    <a:gd name="connsiteY17" fmla="*/ 1150391 h 1516072"/>
                    <a:gd name="connsiteX18" fmla="*/ 15804 w 1001350"/>
                    <a:gd name="connsiteY18" fmla="*/ 1160328 h 1516072"/>
                    <a:gd name="connsiteX19" fmla="*/ 6279 w 1001350"/>
                    <a:gd name="connsiteY19" fmla="*/ 1169853 h 1516072"/>
                    <a:gd name="connsiteX20" fmla="*/ 4374 w 1001350"/>
                    <a:gd name="connsiteY20" fmla="*/ 1175568 h 1516072"/>
                    <a:gd name="connsiteX21" fmla="*/ 564 w 1001350"/>
                    <a:gd name="connsiteY21" fmla="*/ 1181283 h 1516072"/>
                    <a:gd name="connsiteX22" fmla="*/ 6279 w 1001350"/>
                    <a:gd name="connsiteY22" fmla="*/ 1213668 h 1516072"/>
                    <a:gd name="connsiteX23" fmla="*/ 11994 w 1001350"/>
                    <a:gd name="connsiteY23" fmla="*/ 1217478 h 1516072"/>
                    <a:gd name="connsiteX24" fmla="*/ 17709 w 1001350"/>
                    <a:gd name="connsiteY24" fmla="*/ 1219383 h 1516072"/>
                    <a:gd name="connsiteX25" fmla="*/ 145344 w 1001350"/>
                    <a:gd name="connsiteY25" fmla="*/ 1222421 h 1516072"/>
                    <a:gd name="connsiteX26" fmla="*/ 335999 w 1001350"/>
                    <a:gd name="connsiteY26" fmla="*/ 1217478 h 1516072"/>
                    <a:gd name="connsiteX27" fmla="*/ 362514 w 1001350"/>
                    <a:gd name="connsiteY27" fmla="*/ 1273701 h 1516072"/>
                    <a:gd name="connsiteX28" fmla="*/ 335071 w 1001350"/>
                    <a:gd name="connsiteY28" fmla="*/ 1356594 h 1516072"/>
                    <a:gd name="connsiteX29" fmla="*/ 328224 w 1001350"/>
                    <a:gd name="connsiteY29" fmla="*/ 1420386 h 1516072"/>
                    <a:gd name="connsiteX30" fmla="*/ 332034 w 1001350"/>
                    <a:gd name="connsiteY30" fmla="*/ 1463223 h 1516072"/>
                    <a:gd name="connsiteX31" fmla="*/ 364419 w 1001350"/>
                    <a:gd name="connsiteY31" fmla="*/ 1512753 h 1516072"/>
                    <a:gd name="connsiteX32" fmla="*/ 387279 w 1001350"/>
                    <a:gd name="connsiteY32" fmla="*/ 1514658 h 1516072"/>
                    <a:gd name="connsiteX33" fmla="*/ 396804 w 1001350"/>
                    <a:gd name="connsiteY33" fmla="*/ 1491798 h 1516072"/>
                    <a:gd name="connsiteX34" fmla="*/ 403085 w 1001350"/>
                    <a:gd name="connsiteY34" fmla="*/ 1451433 h 1516072"/>
                    <a:gd name="connsiteX35" fmla="*/ 409367 w 1001350"/>
                    <a:gd name="connsiteY35" fmla="*/ 1389340 h 1516072"/>
                    <a:gd name="connsiteX36" fmla="*/ 424041 w 1001350"/>
                    <a:gd name="connsiteY36" fmla="*/ 1329152 h 1516072"/>
                    <a:gd name="connsiteX37" fmla="*/ 467289 w 1001350"/>
                    <a:gd name="connsiteY37" fmla="*/ 1265103 h 1516072"/>
                    <a:gd name="connsiteX38" fmla="*/ 528455 w 1001350"/>
                    <a:gd name="connsiteY38" fmla="*/ 1230091 h 1516072"/>
                    <a:gd name="connsiteX39" fmla="*/ 601154 w 1001350"/>
                    <a:gd name="connsiteY39" fmla="*/ 1221700 h 1516072"/>
                    <a:gd name="connsiteX40" fmla="*/ 720654 w 1001350"/>
                    <a:gd name="connsiteY40" fmla="*/ 1316538 h 1516072"/>
                    <a:gd name="connsiteX41" fmla="*/ 733989 w 1001350"/>
                    <a:gd name="connsiteY41" fmla="*/ 1326063 h 1516072"/>
                    <a:gd name="connsiteX42" fmla="*/ 743514 w 1001350"/>
                    <a:gd name="connsiteY42" fmla="*/ 1327968 h 1516072"/>
                    <a:gd name="connsiteX43" fmla="*/ 749229 w 1001350"/>
                    <a:gd name="connsiteY43" fmla="*/ 1329873 h 1516072"/>
                    <a:gd name="connsiteX44" fmla="*/ 762564 w 1001350"/>
                    <a:gd name="connsiteY44" fmla="*/ 1335588 h 1516072"/>
                    <a:gd name="connsiteX45" fmla="*/ 777804 w 1001350"/>
                    <a:gd name="connsiteY45" fmla="*/ 1333683 h 1516072"/>
                    <a:gd name="connsiteX46" fmla="*/ 789234 w 1001350"/>
                    <a:gd name="connsiteY46" fmla="*/ 1327968 h 1516072"/>
                    <a:gd name="connsiteX47" fmla="*/ 794949 w 1001350"/>
                    <a:gd name="connsiteY47" fmla="*/ 1326063 h 1516072"/>
                    <a:gd name="connsiteX48" fmla="*/ 802569 w 1001350"/>
                    <a:gd name="connsiteY48" fmla="*/ 1308918 h 1516072"/>
                    <a:gd name="connsiteX49" fmla="*/ 800664 w 1001350"/>
                    <a:gd name="connsiteY49" fmla="*/ 1284153 h 1516072"/>
                    <a:gd name="connsiteX50" fmla="*/ 798759 w 1001350"/>
                    <a:gd name="connsiteY50" fmla="*/ 1278438 h 1516072"/>
                    <a:gd name="connsiteX51" fmla="*/ 796854 w 1001350"/>
                    <a:gd name="connsiteY51" fmla="*/ 1270818 h 1516072"/>
                    <a:gd name="connsiteX52" fmla="*/ 783519 w 1001350"/>
                    <a:gd name="connsiteY52" fmla="*/ 1253673 h 1516072"/>
                    <a:gd name="connsiteX53" fmla="*/ 773994 w 1001350"/>
                    <a:gd name="connsiteY53" fmla="*/ 1247958 h 1516072"/>
                    <a:gd name="connsiteX54" fmla="*/ 648264 w 1001350"/>
                    <a:gd name="connsiteY54" fmla="*/ 1156518 h 1516072"/>
                    <a:gd name="connsiteX55" fmla="*/ 645998 w 1001350"/>
                    <a:gd name="connsiteY55" fmla="*/ 1108121 h 1516072"/>
                    <a:gd name="connsiteX56" fmla="*/ 671124 w 1001350"/>
                    <a:gd name="connsiteY56" fmla="*/ 1089843 h 1516072"/>
                    <a:gd name="connsiteX57" fmla="*/ 724464 w 1001350"/>
                    <a:gd name="connsiteY57" fmla="*/ 1082223 h 1516072"/>
                    <a:gd name="connsiteX58" fmla="*/ 871149 w 1001350"/>
                    <a:gd name="connsiteY58" fmla="*/ 1086033 h 1516072"/>
                    <a:gd name="connsiteX59" fmla="*/ 899724 w 1001350"/>
                    <a:gd name="connsiteY59" fmla="*/ 1091748 h 1516072"/>
                    <a:gd name="connsiteX60" fmla="*/ 998435 w 1001350"/>
                    <a:gd name="connsiteY60" fmla="*/ 1093143 h 1516072"/>
                    <a:gd name="connsiteX61" fmla="*/ 970209 w 1001350"/>
                    <a:gd name="connsiteY61" fmla="*/ 1054008 h 1516072"/>
                    <a:gd name="connsiteX62" fmla="*/ 918620 w 1001350"/>
                    <a:gd name="connsiteY62" fmla="*/ 1034598 h 1516072"/>
                    <a:gd name="connsiteX63" fmla="*/ 803186 w 1001350"/>
                    <a:gd name="connsiteY63" fmla="*/ 1037069 h 1516072"/>
                    <a:gd name="connsiteX64" fmla="*/ 646360 w 1001350"/>
                    <a:gd name="connsiteY64" fmla="*/ 1049838 h 1516072"/>
                    <a:gd name="connsiteX65" fmla="*/ 640078 w 1001350"/>
                    <a:gd name="connsiteY65" fmla="*/ 1026051 h 1516072"/>
                    <a:gd name="connsiteX66" fmla="*/ 673029 w 1001350"/>
                    <a:gd name="connsiteY66" fmla="*/ 992688 h 1516072"/>
                    <a:gd name="connsiteX67" fmla="*/ 674934 w 1001350"/>
                    <a:gd name="connsiteY67" fmla="*/ 986973 h 1516072"/>
                    <a:gd name="connsiteX68" fmla="*/ 680649 w 1001350"/>
                    <a:gd name="connsiteY68" fmla="*/ 985068 h 1516072"/>
                    <a:gd name="connsiteX69" fmla="*/ 686364 w 1001350"/>
                    <a:gd name="connsiteY69" fmla="*/ 981258 h 1516072"/>
                    <a:gd name="connsiteX70" fmla="*/ 695889 w 1001350"/>
                    <a:gd name="connsiteY70" fmla="*/ 971733 h 1516072"/>
                    <a:gd name="connsiteX71" fmla="*/ 705414 w 1001350"/>
                    <a:gd name="connsiteY71" fmla="*/ 960303 h 1516072"/>
                    <a:gd name="connsiteX72" fmla="*/ 716844 w 1001350"/>
                    <a:gd name="connsiteY72" fmla="*/ 952683 h 1516072"/>
                    <a:gd name="connsiteX73" fmla="*/ 732084 w 1001350"/>
                    <a:gd name="connsiteY73" fmla="*/ 939348 h 1516072"/>
                    <a:gd name="connsiteX74" fmla="*/ 741609 w 1001350"/>
                    <a:gd name="connsiteY74" fmla="*/ 927918 h 1516072"/>
                    <a:gd name="connsiteX75" fmla="*/ 753039 w 1001350"/>
                    <a:gd name="connsiteY75" fmla="*/ 918393 h 1516072"/>
                    <a:gd name="connsiteX76" fmla="*/ 758754 w 1001350"/>
                    <a:gd name="connsiteY76" fmla="*/ 906963 h 1516072"/>
                    <a:gd name="connsiteX77" fmla="*/ 760659 w 1001350"/>
                    <a:gd name="connsiteY77" fmla="*/ 901248 h 1516072"/>
                    <a:gd name="connsiteX78" fmla="*/ 766374 w 1001350"/>
                    <a:gd name="connsiteY78" fmla="*/ 889818 h 1516072"/>
                    <a:gd name="connsiteX79" fmla="*/ 764469 w 1001350"/>
                    <a:gd name="connsiteY79" fmla="*/ 874578 h 1516072"/>
                    <a:gd name="connsiteX80" fmla="*/ 758754 w 1001350"/>
                    <a:gd name="connsiteY80" fmla="*/ 872673 h 1516072"/>
                    <a:gd name="connsiteX81" fmla="*/ 737799 w 1001350"/>
                    <a:gd name="connsiteY81" fmla="*/ 874578 h 1516072"/>
                    <a:gd name="connsiteX82" fmla="*/ 732084 w 1001350"/>
                    <a:gd name="connsiteY82" fmla="*/ 878388 h 1516072"/>
                    <a:gd name="connsiteX83" fmla="*/ 699699 w 1001350"/>
                    <a:gd name="connsiteY83" fmla="*/ 899343 h 1516072"/>
                    <a:gd name="connsiteX84" fmla="*/ 595181 w 1001350"/>
                    <a:gd name="connsiteY84" fmla="*/ 957831 h 1516072"/>
                    <a:gd name="connsiteX85" fmla="*/ 507294 w 1001350"/>
                    <a:gd name="connsiteY85" fmla="*/ 847908 h 1516072"/>
                    <a:gd name="connsiteX86" fmla="*/ 503484 w 1001350"/>
                    <a:gd name="connsiteY86" fmla="*/ 358323 h 1516072"/>
                    <a:gd name="connsiteX87" fmla="*/ 499674 w 1001350"/>
                    <a:gd name="connsiteY87" fmla="*/ 66858 h 1516072"/>
                    <a:gd name="connsiteX88" fmla="*/ 490149 w 1001350"/>
                    <a:gd name="connsiteY88" fmla="*/ 40188 h 1516072"/>
                    <a:gd name="connsiteX89" fmla="*/ 488244 w 1001350"/>
                    <a:gd name="connsiteY89" fmla="*/ 34473 h 1516072"/>
                    <a:gd name="connsiteX90" fmla="*/ 484434 w 1001350"/>
                    <a:gd name="connsiteY90" fmla="*/ 28758 h 1516072"/>
                    <a:gd name="connsiteX91" fmla="*/ 478719 w 1001350"/>
                    <a:gd name="connsiteY91" fmla="*/ 17328 h 1516072"/>
                    <a:gd name="connsiteX92" fmla="*/ 473004 w 1001350"/>
                    <a:gd name="connsiteY92" fmla="*/ 13518 h 1516072"/>
                    <a:gd name="connsiteX93" fmla="*/ 469194 w 1001350"/>
                    <a:gd name="connsiteY93" fmla="*/ 7803 h 1516072"/>
                    <a:gd name="connsiteX94" fmla="*/ 429189 w 1001350"/>
                    <a:gd name="connsiteY94" fmla="*/ 11613 h 1516072"/>
                    <a:gd name="connsiteX95" fmla="*/ 425379 w 1001350"/>
                    <a:gd name="connsiteY95" fmla="*/ 78288 h 1516072"/>
                    <a:gd name="connsiteX96" fmla="*/ 425379 w 1001350"/>
                    <a:gd name="connsiteY96" fmla="*/ 84003 h 1516072"/>
                    <a:gd name="connsiteX97" fmla="*/ 436603 w 1001350"/>
                    <a:gd name="connsiteY97" fmla="*/ 225952 h 1516072"/>
                    <a:gd name="connsiteX98" fmla="*/ 440619 w 1001350"/>
                    <a:gd name="connsiteY98" fmla="*/ 421188 h 1516072"/>
                    <a:gd name="connsiteX99" fmla="*/ 440002 w 1001350"/>
                    <a:gd name="connsiteY99" fmla="*/ 789160 h 1516072"/>
                    <a:gd name="connsiteX100" fmla="*/ 430322 w 1001350"/>
                    <a:gd name="connsiteY100"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43514 w 974607"/>
                    <a:gd name="connsiteY42" fmla="*/ 1327968 h 1516072"/>
                    <a:gd name="connsiteX43" fmla="*/ 749229 w 974607"/>
                    <a:gd name="connsiteY43" fmla="*/ 1329873 h 1516072"/>
                    <a:gd name="connsiteX44" fmla="*/ 762564 w 974607"/>
                    <a:gd name="connsiteY44" fmla="*/ 1335588 h 1516072"/>
                    <a:gd name="connsiteX45" fmla="*/ 777804 w 974607"/>
                    <a:gd name="connsiteY45" fmla="*/ 1333683 h 1516072"/>
                    <a:gd name="connsiteX46" fmla="*/ 789234 w 974607"/>
                    <a:gd name="connsiteY46" fmla="*/ 1327968 h 1516072"/>
                    <a:gd name="connsiteX47" fmla="*/ 794949 w 974607"/>
                    <a:gd name="connsiteY47" fmla="*/ 1326063 h 1516072"/>
                    <a:gd name="connsiteX48" fmla="*/ 802569 w 974607"/>
                    <a:gd name="connsiteY48" fmla="*/ 1308918 h 1516072"/>
                    <a:gd name="connsiteX49" fmla="*/ 800664 w 974607"/>
                    <a:gd name="connsiteY49" fmla="*/ 1284153 h 1516072"/>
                    <a:gd name="connsiteX50" fmla="*/ 798759 w 974607"/>
                    <a:gd name="connsiteY50" fmla="*/ 1278438 h 1516072"/>
                    <a:gd name="connsiteX51" fmla="*/ 796854 w 974607"/>
                    <a:gd name="connsiteY51" fmla="*/ 1270818 h 1516072"/>
                    <a:gd name="connsiteX52" fmla="*/ 783519 w 974607"/>
                    <a:gd name="connsiteY52" fmla="*/ 1253673 h 1516072"/>
                    <a:gd name="connsiteX53" fmla="*/ 773994 w 974607"/>
                    <a:gd name="connsiteY53" fmla="*/ 1247958 h 1516072"/>
                    <a:gd name="connsiteX54" fmla="*/ 648264 w 974607"/>
                    <a:gd name="connsiteY54" fmla="*/ 1156518 h 1516072"/>
                    <a:gd name="connsiteX55" fmla="*/ 645998 w 974607"/>
                    <a:gd name="connsiteY55" fmla="*/ 1108121 h 1516072"/>
                    <a:gd name="connsiteX56" fmla="*/ 671124 w 974607"/>
                    <a:gd name="connsiteY56" fmla="*/ 1089843 h 1516072"/>
                    <a:gd name="connsiteX57" fmla="*/ 724464 w 974607"/>
                    <a:gd name="connsiteY57" fmla="*/ 1082223 h 1516072"/>
                    <a:gd name="connsiteX58" fmla="*/ 871149 w 974607"/>
                    <a:gd name="connsiteY58" fmla="*/ 1086033 h 1516072"/>
                    <a:gd name="connsiteX59" fmla="*/ 899724 w 974607"/>
                    <a:gd name="connsiteY59" fmla="*/ 1091748 h 1516072"/>
                    <a:gd name="connsiteX60" fmla="*/ 963835 w 974607"/>
                    <a:gd name="connsiteY60" fmla="*/ 1090672 h 1516072"/>
                    <a:gd name="connsiteX61" fmla="*/ 970209 w 974607"/>
                    <a:gd name="connsiteY61" fmla="*/ 1054008 h 1516072"/>
                    <a:gd name="connsiteX62" fmla="*/ 918620 w 974607"/>
                    <a:gd name="connsiteY62" fmla="*/ 1034598 h 1516072"/>
                    <a:gd name="connsiteX63" fmla="*/ 803186 w 974607"/>
                    <a:gd name="connsiteY63" fmla="*/ 1037069 h 1516072"/>
                    <a:gd name="connsiteX64" fmla="*/ 646360 w 974607"/>
                    <a:gd name="connsiteY64" fmla="*/ 1049838 h 1516072"/>
                    <a:gd name="connsiteX65" fmla="*/ 640078 w 974607"/>
                    <a:gd name="connsiteY65" fmla="*/ 1026051 h 1516072"/>
                    <a:gd name="connsiteX66" fmla="*/ 673029 w 974607"/>
                    <a:gd name="connsiteY66" fmla="*/ 992688 h 1516072"/>
                    <a:gd name="connsiteX67" fmla="*/ 674934 w 974607"/>
                    <a:gd name="connsiteY67" fmla="*/ 986973 h 1516072"/>
                    <a:gd name="connsiteX68" fmla="*/ 680649 w 974607"/>
                    <a:gd name="connsiteY68" fmla="*/ 985068 h 1516072"/>
                    <a:gd name="connsiteX69" fmla="*/ 686364 w 974607"/>
                    <a:gd name="connsiteY69" fmla="*/ 981258 h 1516072"/>
                    <a:gd name="connsiteX70" fmla="*/ 695889 w 974607"/>
                    <a:gd name="connsiteY70" fmla="*/ 971733 h 1516072"/>
                    <a:gd name="connsiteX71" fmla="*/ 705414 w 974607"/>
                    <a:gd name="connsiteY71" fmla="*/ 960303 h 1516072"/>
                    <a:gd name="connsiteX72" fmla="*/ 716844 w 974607"/>
                    <a:gd name="connsiteY72" fmla="*/ 952683 h 1516072"/>
                    <a:gd name="connsiteX73" fmla="*/ 732084 w 974607"/>
                    <a:gd name="connsiteY73" fmla="*/ 939348 h 1516072"/>
                    <a:gd name="connsiteX74" fmla="*/ 741609 w 974607"/>
                    <a:gd name="connsiteY74" fmla="*/ 927918 h 1516072"/>
                    <a:gd name="connsiteX75" fmla="*/ 753039 w 974607"/>
                    <a:gd name="connsiteY75" fmla="*/ 918393 h 1516072"/>
                    <a:gd name="connsiteX76" fmla="*/ 758754 w 974607"/>
                    <a:gd name="connsiteY76" fmla="*/ 906963 h 1516072"/>
                    <a:gd name="connsiteX77" fmla="*/ 760659 w 974607"/>
                    <a:gd name="connsiteY77" fmla="*/ 901248 h 1516072"/>
                    <a:gd name="connsiteX78" fmla="*/ 766374 w 974607"/>
                    <a:gd name="connsiteY78" fmla="*/ 889818 h 1516072"/>
                    <a:gd name="connsiteX79" fmla="*/ 764469 w 974607"/>
                    <a:gd name="connsiteY79" fmla="*/ 874578 h 1516072"/>
                    <a:gd name="connsiteX80" fmla="*/ 758754 w 974607"/>
                    <a:gd name="connsiteY80" fmla="*/ 872673 h 1516072"/>
                    <a:gd name="connsiteX81" fmla="*/ 737799 w 974607"/>
                    <a:gd name="connsiteY81" fmla="*/ 874578 h 1516072"/>
                    <a:gd name="connsiteX82" fmla="*/ 732084 w 974607"/>
                    <a:gd name="connsiteY82" fmla="*/ 878388 h 1516072"/>
                    <a:gd name="connsiteX83" fmla="*/ 699699 w 974607"/>
                    <a:gd name="connsiteY83" fmla="*/ 899343 h 1516072"/>
                    <a:gd name="connsiteX84" fmla="*/ 595181 w 974607"/>
                    <a:gd name="connsiteY84" fmla="*/ 957831 h 1516072"/>
                    <a:gd name="connsiteX85" fmla="*/ 507294 w 974607"/>
                    <a:gd name="connsiteY85" fmla="*/ 847908 h 1516072"/>
                    <a:gd name="connsiteX86" fmla="*/ 503484 w 974607"/>
                    <a:gd name="connsiteY86" fmla="*/ 358323 h 1516072"/>
                    <a:gd name="connsiteX87" fmla="*/ 499674 w 974607"/>
                    <a:gd name="connsiteY87" fmla="*/ 66858 h 1516072"/>
                    <a:gd name="connsiteX88" fmla="*/ 490149 w 974607"/>
                    <a:gd name="connsiteY88" fmla="*/ 40188 h 1516072"/>
                    <a:gd name="connsiteX89" fmla="*/ 488244 w 974607"/>
                    <a:gd name="connsiteY89" fmla="*/ 34473 h 1516072"/>
                    <a:gd name="connsiteX90" fmla="*/ 484434 w 974607"/>
                    <a:gd name="connsiteY90" fmla="*/ 28758 h 1516072"/>
                    <a:gd name="connsiteX91" fmla="*/ 478719 w 974607"/>
                    <a:gd name="connsiteY91" fmla="*/ 17328 h 1516072"/>
                    <a:gd name="connsiteX92" fmla="*/ 473004 w 974607"/>
                    <a:gd name="connsiteY92" fmla="*/ 13518 h 1516072"/>
                    <a:gd name="connsiteX93" fmla="*/ 469194 w 974607"/>
                    <a:gd name="connsiteY93" fmla="*/ 7803 h 1516072"/>
                    <a:gd name="connsiteX94" fmla="*/ 429189 w 974607"/>
                    <a:gd name="connsiteY94" fmla="*/ 11613 h 1516072"/>
                    <a:gd name="connsiteX95" fmla="*/ 425379 w 974607"/>
                    <a:gd name="connsiteY95" fmla="*/ 78288 h 1516072"/>
                    <a:gd name="connsiteX96" fmla="*/ 425379 w 974607"/>
                    <a:gd name="connsiteY96" fmla="*/ 84003 h 1516072"/>
                    <a:gd name="connsiteX97" fmla="*/ 436603 w 974607"/>
                    <a:gd name="connsiteY97" fmla="*/ 225952 h 1516072"/>
                    <a:gd name="connsiteX98" fmla="*/ 440619 w 974607"/>
                    <a:gd name="connsiteY98" fmla="*/ 421188 h 1516072"/>
                    <a:gd name="connsiteX99" fmla="*/ 440002 w 974607"/>
                    <a:gd name="connsiteY99" fmla="*/ 789160 h 1516072"/>
                    <a:gd name="connsiteX100" fmla="*/ 430322 w 974607"/>
                    <a:gd name="connsiteY100"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43514 w 974607"/>
                    <a:gd name="connsiteY42" fmla="*/ 1327968 h 1516072"/>
                    <a:gd name="connsiteX43" fmla="*/ 749229 w 974607"/>
                    <a:gd name="connsiteY43" fmla="*/ 1329873 h 1516072"/>
                    <a:gd name="connsiteX44" fmla="*/ 762564 w 974607"/>
                    <a:gd name="connsiteY44" fmla="*/ 1335588 h 1516072"/>
                    <a:gd name="connsiteX45" fmla="*/ 777804 w 974607"/>
                    <a:gd name="connsiteY45" fmla="*/ 1333683 h 1516072"/>
                    <a:gd name="connsiteX46" fmla="*/ 789234 w 974607"/>
                    <a:gd name="connsiteY46" fmla="*/ 1327968 h 1516072"/>
                    <a:gd name="connsiteX47" fmla="*/ 794949 w 974607"/>
                    <a:gd name="connsiteY47" fmla="*/ 1326063 h 1516072"/>
                    <a:gd name="connsiteX48" fmla="*/ 800664 w 974607"/>
                    <a:gd name="connsiteY48" fmla="*/ 1284153 h 1516072"/>
                    <a:gd name="connsiteX49" fmla="*/ 798759 w 974607"/>
                    <a:gd name="connsiteY49" fmla="*/ 1278438 h 1516072"/>
                    <a:gd name="connsiteX50" fmla="*/ 796854 w 974607"/>
                    <a:gd name="connsiteY50" fmla="*/ 1270818 h 1516072"/>
                    <a:gd name="connsiteX51" fmla="*/ 783519 w 974607"/>
                    <a:gd name="connsiteY51" fmla="*/ 1253673 h 1516072"/>
                    <a:gd name="connsiteX52" fmla="*/ 773994 w 974607"/>
                    <a:gd name="connsiteY52" fmla="*/ 1247958 h 1516072"/>
                    <a:gd name="connsiteX53" fmla="*/ 648264 w 974607"/>
                    <a:gd name="connsiteY53" fmla="*/ 1156518 h 1516072"/>
                    <a:gd name="connsiteX54" fmla="*/ 645998 w 974607"/>
                    <a:gd name="connsiteY54" fmla="*/ 1108121 h 1516072"/>
                    <a:gd name="connsiteX55" fmla="*/ 671124 w 974607"/>
                    <a:gd name="connsiteY55" fmla="*/ 1089843 h 1516072"/>
                    <a:gd name="connsiteX56" fmla="*/ 724464 w 974607"/>
                    <a:gd name="connsiteY56" fmla="*/ 1082223 h 1516072"/>
                    <a:gd name="connsiteX57" fmla="*/ 871149 w 974607"/>
                    <a:gd name="connsiteY57" fmla="*/ 1086033 h 1516072"/>
                    <a:gd name="connsiteX58" fmla="*/ 899724 w 974607"/>
                    <a:gd name="connsiteY58" fmla="*/ 1091748 h 1516072"/>
                    <a:gd name="connsiteX59" fmla="*/ 963835 w 974607"/>
                    <a:gd name="connsiteY59" fmla="*/ 1090672 h 1516072"/>
                    <a:gd name="connsiteX60" fmla="*/ 970209 w 974607"/>
                    <a:gd name="connsiteY60" fmla="*/ 1054008 h 1516072"/>
                    <a:gd name="connsiteX61" fmla="*/ 918620 w 974607"/>
                    <a:gd name="connsiteY61" fmla="*/ 1034598 h 1516072"/>
                    <a:gd name="connsiteX62" fmla="*/ 803186 w 974607"/>
                    <a:gd name="connsiteY62" fmla="*/ 1037069 h 1516072"/>
                    <a:gd name="connsiteX63" fmla="*/ 646360 w 974607"/>
                    <a:gd name="connsiteY63" fmla="*/ 1049838 h 1516072"/>
                    <a:gd name="connsiteX64" fmla="*/ 640078 w 974607"/>
                    <a:gd name="connsiteY64" fmla="*/ 1026051 h 1516072"/>
                    <a:gd name="connsiteX65" fmla="*/ 673029 w 974607"/>
                    <a:gd name="connsiteY65" fmla="*/ 992688 h 1516072"/>
                    <a:gd name="connsiteX66" fmla="*/ 674934 w 974607"/>
                    <a:gd name="connsiteY66" fmla="*/ 986973 h 1516072"/>
                    <a:gd name="connsiteX67" fmla="*/ 680649 w 974607"/>
                    <a:gd name="connsiteY67" fmla="*/ 985068 h 1516072"/>
                    <a:gd name="connsiteX68" fmla="*/ 686364 w 974607"/>
                    <a:gd name="connsiteY68" fmla="*/ 981258 h 1516072"/>
                    <a:gd name="connsiteX69" fmla="*/ 695889 w 974607"/>
                    <a:gd name="connsiteY69" fmla="*/ 971733 h 1516072"/>
                    <a:gd name="connsiteX70" fmla="*/ 705414 w 974607"/>
                    <a:gd name="connsiteY70" fmla="*/ 960303 h 1516072"/>
                    <a:gd name="connsiteX71" fmla="*/ 716844 w 974607"/>
                    <a:gd name="connsiteY71" fmla="*/ 952683 h 1516072"/>
                    <a:gd name="connsiteX72" fmla="*/ 732084 w 974607"/>
                    <a:gd name="connsiteY72" fmla="*/ 939348 h 1516072"/>
                    <a:gd name="connsiteX73" fmla="*/ 741609 w 974607"/>
                    <a:gd name="connsiteY73" fmla="*/ 927918 h 1516072"/>
                    <a:gd name="connsiteX74" fmla="*/ 753039 w 974607"/>
                    <a:gd name="connsiteY74" fmla="*/ 918393 h 1516072"/>
                    <a:gd name="connsiteX75" fmla="*/ 758754 w 974607"/>
                    <a:gd name="connsiteY75" fmla="*/ 906963 h 1516072"/>
                    <a:gd name="connsiteX76" fmla="*/ 760659 w 974607"/>
                    <a:gd name="connsiteY76" fmla="*/ 901248 h 1516072"/>
                    <a:gd name="connsiteX77" fmla="*/ 766374 w 974607"/>
                    <a:gd name="connsiteY77" fmla="*/ 889818 h 1516072"/>
                    <a:gd name="connsiteX78" fmla="*/ 764469 w 974607"/>
                    <a:gd name="connsiteY78" fmla="*/ 874578 h 1516072"/>
                    <a:gd name="connsiteX79" fmla="*/ 758754 w 974607"/>
                    <a:gd name="connsiteY79" fmla="*/ 872673 h 1516072"/>
                    <a:gd name="connsiteX80" fmla="*/ 737799 w 974607"/>
                    <a:gd name="connsiteY80" fmla="*/ 874578 h 1516072"/>
                    <a:gd name="connsiteX81" fmla="*/ 732084 w 974607"/>
                    <a:gd name="connsiteY81" fmla="*/ 878388 h 1516072"/>
                    <a:gd name="connsiteX82" fmla="*/ 699699 w 974607"/>
                    <a:gd name="connsiteY82" fmla="*/ 899343 h 1516072"/>
                    <a:gd name="connsiteX83" fmla="*/ 595181 w 974607"/>
                    <a:gd name="connsiteY83" fmla="*/ 957831 h 1516072"/>
                    <a:gd name="connsiteX84" fmla="*/ 507294 w 974607"/>
                    <a:gd name="connsiteY84" fmla="*/ 847908 h 1516072"/>
                    <a:gd name="connsiteX85" fmla="*/ 503484 w 974607"/>
                    <a:gd name="connsiteY85" fmla="*/ 358323 h 1516072"/>
                    <a:gd name="connsiteX86" fmla="*/ 499674 w 974607"/>
                    <a:gd name="connsiteY86" fmla="*/ 66858 h 1516072"/>
                    <a:gd name="connsiteX87" fmla="*/ 490149 w 974607"/>
                    <a:gd name="connsiteY87" fmla="*/ 40188 h 1516072"/>
                    <a:gd name="connsiteX88" fmla="*/ 488244 w 974607"/>
                    <a:gd name="connsiteY88" fmla="*/ 34473 h 1516072"/>
                    <a:gd name="connsiteX89" fmla="*/ 484434 w 974607"/>
                    <a:gd name="connsiteY89" fmla="*/ 28758 h 1516072"/>
                    <a:gd name="connsiteX90" fmla="*/ 478719 w 974607"/>
                    <a:gd name="connsiteY90" fmla="*/ 17328 h 1516072"/>
                    <a:gd name="connsiteX91" fmla="*/ 473004 w 974607"/>
                    <a:gd name="connsiteY91" fmla="*/ 13518 h 1516072"/>
                    <a:gd name="connsiteX92" fmla="*/ 469194 w 974607"/>
                    <a:gd name="connsiteY92" fmla="*/ 7803 h 1516072"/>
                    <a:gd name="connsiteX93" fmla="*/ 429189 w 974607"/>
                    <a:gd name="connsiteY93" fmla="*/ 11613 h 1516072"/>
                    <a:gd name="connsiteX94" fmla="*/ 425379 w 974607"/>
                    <a:gd name="connsiteY94" fmla="*/ 78288 h 1516072"/>
                    <a:gd name="connsiteX95" fmla="*/ 425379 w 974607"/>
                    <a:gd name="connsiteY95" fmla="*/ 84003 h 1516072"/>
                    <a:gd name="connsiteX96" fmla="*/ 436603 w 974607"/>
                    <a:gd name="connsiteY96" fmla="*/ 225952 h 1516072"/>
                    <a:gd name="connsiteX97" fmla="*/ 440619 w 974607"/>
                    <a:gd name="connsiteY97" fmla="*/ 421188 h 1516072"/>
                    <a:gd name="connsiteX98" fmla="*/ 440002 w 974607"/>
                    <a:gd name="connsiteY98" fmla="*/ 789160 h 1516072"/>
                    <a:gd name="connsiteX99" fmla="*/ 430322 w 974607"/>
                    <a:gd name="connsiteY99"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43514 w 974607"/>
                    <a:gd name="connsiteY42" fmla="*/ 1327968 h 1516072"/>
                    <a:gd name="connsiteX43" fmla="*/ 749229 w 974607"/>
                    <a:gd name="connsiteY43" fmla="*/ 1329873 h 1516072"/>
                    <a:gd name="connsiteX44" fmla="*/ 777804 w 974607"/>
                    <a:gd name="connsiteY44" fmla="*/ 1333683 h 1516072"/>
                    <a:gd name="connsiteX45" fmla="*/ 789234 w 974607"/>
                    <a:gd name="connsiteY45" fmla="*/ 1327968 h 1516072"/>
                    <a:gd name="connsiteX46" fmla="*/ 794949 w 974607"/>
                    <a:gd name="connsiteY46" fmla="*/ 1326063 h 1516072"/>
                    <a:gd name="connsiteX47" fmla="*/ 800664 w 974607"/>
                    <a:gd name="connsiteY47" fmla="*/ 1284153 h 1516072"/>
                    <a:gd name="connsiteX48" fmla="*/ 798759 w 974607"/>
                    <a:gd name="connsiteY48" fmla="*/ 1278438 h 1516072"/>
                    <a:gd name="connsiteX49" fmla="*/ 796854 w 974607"/>
                    <a:gd name="connsiteY49" fmla="*/ 1270818 h 1516072"/>
                    <a:gd name="connsiteX50" fmla="*/ 783519 w 974607"/>
                    <a:gd name="connsiteY50" fmla="*/ 1253673 h 1516072"/>
                    <a:gd name="connsiteX51" fmla="*/ 773994 w 974607"/>
                    <a:gd name="connsiteY51" fmla="*/ 1247958 h 1516072"/>
                    <a:gd name="connsiteX52" fmla="*/ 648264 w 974607"/>
                    <a:gd name="connsiteY52" fmla="*/ 1156518 h 1516072"/>
                    <a:gd name="connsiteX53" fmla="*/ 645998 w 974607"/>
                    <a:gd name="connsiteY53" fmla="*/ 1108121 h 1516072"/>
                    <a:gd name="connsiteX54" fmla="*/ 671124 w 974607"/>
                    <a:gd name="connsiteY54" fmla="*/ 1089843 h 1516072"/>
                    <a:gd name="connsiteX55" fmla="*/ 724464 w 974607"/>
                    <a:gd name="connsiteY55" fmla="*/ 1082223 h 1516072"/>
                    <a:gd name="connsiteX56" fmla="*/ 871149 w 974607"/>
                    <a:gd name="connsiteY56" fmla="*/ 1086033 h 1516072"/>
                    <a:gd name="connsiteX57" fmla="*/ 899724 w 974607"/>
                    <a:gd name="connsiteY57" fmla="*/ 1091748 h 1516072"/>
                    <a:gd name="connsiteX58" fmla="*/ 963835 w 974607"/>
                    <a:gd name="connsiteY58" fmla="*/ 1090672 h 1516072"/>
                    <a:gd name="connsiteX59" fmla="*/ 970209 w 974607"/>
                    <a:gd name="connsiteY59" fmla="*/ 1054008 h 1516072"/>
                    <a:gd name="connsiteX60" fmla="*/ 918620 w 974607"/>
                    <a:gd name="connsiteY60" fmla="*/ 1034598 h 1516072"/>
                    <a:gd name="connsiteX61" fmla="*/ 803186 w 974607"/>
                    <a:gd name="connsiteY61" fmla="*/ 1037069 h 1516072"/>
                    <a:gd name="connsiteX62" fmla="*/ 646360 w 974607"/>
                    <a:gd name="connsiteY62" fmla="*/ 1049838 h 1516072"/>
                    <a:gd name="connsiteX63" fmla="*/ 640078 w 974607"/>
                    <a:gd name="connsiteY63" fmla="*/ 1026051 h 1516072"/>
                    <a:gd name="connsiteX64" fmla="*/ 673029 w 974607"/>
                    <a:gd name="connsiteY64" fmla="*/ 992688 h 1516072"/>
                    <a:gd name="connsiteX65" fmla="*/ 674934 w 974607"/>
                    <a:gd name="connsiteY65" fmla="*/ 986973 h 1516072"/>
                    <a:gd name="connsiteX66" fmla="*/ 680649 w 974607"/>
                    <a:gd name="connsiteY66" fmla="*/ 985068 h 1516072"/>
                    <a:gd name="connsiteX67" fmla="*/ 686364 w 974607"/>
                    <a:gd name="connsiteY67" fmla="*/ 981258 h 1516072"/>
                    <a:gd name="connsiteX68" fmla="*/ 695889 w 974607"/>
                    <a:gd name="connsiteY68" fmla="*/ 971733 h 1516072"/>
                    <a:gd name="connsiteX69" fmla="*/ 705414 w 974607"/>
                    <a:gd name="connsiteY69" fmla="*/ 960303 h 1516072"/>
                    <a:gd name="connsiteX70" fmla="*/ 716844 w 974607"/>
                    <a:gd name="connsiteY70" fmla="*/ 952683 h 1516072"/>
                    <a:gd name="connsiteX71" fmla="*/ 732084 w 974607"/>
                    <a:gd name="connsiteY71" fmla="*/ 939348 h 1516072"/>
                    <a:gd name="connsiteX72" fmla="*/ 741609 w 974607"/>
                    <a:gd name="connsiteY72" fmla="*/ 927918 h 1516072"/>
                    <a:gd name="connsiteX73" fmla="*/ 753039 w 974607"/>
                    <a:gd name="connsiteY73" fmla="*/ 918393 h 1516072"/>
                    <a:gd name="connsiteX74" fmla="*/ 758754 w 974607"/>
                    <a:gd name="connsiteY74" fmla="*/ 906963 h 1516072"/>
                    <a:gd name="connsiteX75" fmla="*/ 760659 w 974607"/>
                    <a:gd name="connsiteY75" fmla="*/ 901248 h 1516072"/>
                    <a:gd name="connsiteX76" fmla="*/ 766374 w 974607"/>
                    <a:gd name="connsiteY76" fmla="*/ 889818 h 1516072"/>
                    <a:gd name="connsiteX77" fmla="*/ 764469 w 974607"/>
                    <a:gd name="connsiteY77" fmla="*/ 874578 h 1516072"/>
                    <a:gd name="connsiteX78" fmla="*/ 758754 w 974607"/>
                    <a:gd name="connsiteY78" fmla="*/ 872673 h 1516072"/>
                    <a:gd name="connsiteX79" fmla="*/ 737799 w 974607"/>
                    <a:gd name="connsiteY79" fmla="*/ 874578 h 1516072"/>
                    <a:gd name="connsiteX80" fmla="*/ 732084 w 974607"/>
                    <a:gd name="connsiteY80" fmla="*/ 878388 h 1516072"/>
                    <a:gd name="connsiteX81" fmla="*/ 699699 w 974607"/>
                    <a:gd name="connsiteY81" fmla="*/ 899343 h 1516072"/>
                    <a:gd name="connsiteX82" fmla="*/ 595181 w 974607"/>
                    <a:gd name="connsiteY82" fmla="*/ 957831 h 1516072"/>
                    <a:gd name="connsiteX83" fmla="*/ 507294 w 974607"/>
                    <a:gd name="connsiteY83" fmla="*/ 847908 h 1516072"/>
                    <a:gd name="connsiteX84" fmla="*/ 503484 w 974607"/>
                    <a:gd name="connsiteY84" fmla="*/ 358323 h 1516072"/>
                    <a:gd name="connsiteX85" fmla="*/ 499674 w 974607"/>
                    <a:gd name="connsiteY85" fmla="*/ 66858 h 1516072"/>
                    <a:gd name="connsiteX86" fmla="*/ 490149 w 974607"/>
                    <a:gd name="connsiteY86" fmla="*/ 40188 h 1516072"/>
                    <a:gd name="connsiteX87" fmla="*/ 488244 w 974607"/>
                    <a:gd name="connsiteY87" fmla="*/ 34473 h 1516072"/>
                    <a:gd name="connsiteX88" fmla="*/ 484434 w 974607"/>
                    <a:gd name="connsiteY88" fmla="*/ 28758 h 1516072"/>
                    <a:gd name="connsiteX89" fmla="*/ 478719 w 974607"/>
                    <a:gd name="connsiteY89" fmla="*/ 17328 h 1516072"/>
                    <a:gd name="connsiteX90" fmla="*/ 473004 w 974607"/>
                    <a:gd name="connsiteY90" fmla="*/ 13518 h 1516072"/>
                    <a:gd name="connsiteX91" fmla="*/ 469194 w 974607"/>
                    <a:gd name="connsiteY91" fmla="*/ 7803 h 1516072"/>
                    <a:gd name="connsiteX92" fmla="*/ 429189 w 974607"/>
                    <a:gd name="connsiteY92" fmla="*/ 11613 h 1516072"/>
                    <a:gd name="connsiteX93" fmla="*/ 425379 w 974607"/>
                    <a:gd name="connsiteY93" fmla="*/ 78288 h 1516072"/>
                    <a:gd name="connsiteX94" fmla="*/ 425379 w 974607"/>
                    <a:gd name="connsiteY94" fmla="*/ 84003 h 1516072"/>
                    <a:gd name="connsiteX95" fmla="*/ 436603 w 974607"/>
                    <a:gd name="connsiteY95" fmla="*/ 225952 h 1516072"/>
                    <a:gd name="connsiteX96" fmla="*/ 440619 w 974607"/>
                    <a:gd name="connsiteY96" fmla="*/ 421188 h 1516072"/>
                    <a:gd name="connsiteX97" fmla="*/ 440002 w 974607"/>
                    <a:gd name="connsiteY97" fmla="*/ 789160 h 1516072"/>
                    <a:gd name="connsiteX98" fmla="*/ 430322 w 974607"/>
                    <a:gd name="connsiteY98"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43514 w 974607"/>
                    <a:gd name="connsiteY42" fmla="*/ 1327968 h 1516072"/>
                    <a:gd name="connsiteX43" fmla="*/ 749229 w 974607"/>
                    <a:gd name="connsiteY43" fmla="*/ 1329873 h 1516072"/>
                    <a:gd name="connsiteX44" fmla="*/ 777804 w 974607"/>
                    <a:gd name="connsiteY44" fmla="*/ 1333683 h 1516072"/>
                    <a:gd name="connsiteX45" fmla="*/ 789234 w 974607"/>
                    <a:gd name="connsiteY45" fmla="*/ 1327968 h 1516072"/>
                    <a:gd name="connsiteX46" fmla="*/ 794949 w 974607"/>
                    <a:gd name="connsiteY46" fmla="*/ 1326063 h 1516072"/>
                    <a:gd name="connsiteX47" fmla="*/ 800664 w 974607"/>
                    <a:gd name="connsiteY47" fmla="*/ 1284153 h 1516072"/>
                    <a:gd name="connsiteX48" fmla="*/ 798759 w 974607"/>
                    <a:gd name="connsiteY48" fmla="*/ 1278438 h 1516072"/>
                    <a:gd name="connsiteX49" fmla="*/ 783519 w 974607"/>
                    <a:gd name="connsiteY49" fmla="*/ 1253673 h 1516072"/>
                    <a:gd name="connsiteX50" fmla="*/ 773994 w 974607"/>
                    <a:gd name="connsiteY50" fmla="*/ 1247958 h 1516072"/>
                    <a:gd name="connsiteX51" fmla="*/ 648264 w 974607"/>
                    <a:gd name="connsiteY51" fmla="*/ 1156518 h 1516072"/>
                    <a:gd name="connsiteX52" fmla="*/ 645998 w 974607"/>
                    <a:gd name="connsiteY52" fmla="*/ 1108121 h 1516072"/>
                    <a:gd name="connsiteX53" fmla="*/ 671124 w 974607"/>
                    <a:gd name="connsiteY53" fmla="*/ 1089843 h 1516072"/>
                    <a:gd name="connsiteX54" fmla="*/ 724464 w 974607"/>
                    <a:gd name="connsiteY54" fmla="*/ 1082223 h 1516072"/>
                    <a:gd name="connsiteX55" fmla="*/ 871149 w 974607"/>
                    <a:gd name="connsiteY55" fmla="*/ 1086033 h 1516072"/>
                    <a:gd name="connsiteX56" fmla="*/ 899724 w 974607"/>
                    <a:gd name="connsiteY56" fmla="*/ 1091748 h 1516072"/>
                    <a:gd name="connsiteX57" fmla="*/ 963835 w 974607"/>
                    <a:gd name="connsiteY57" fmla="*/ 1090672 h 1516072"/>
                    <a:gd name="connsiteX58" fmla="*/ 970209 w 974607"/>
                    <a:gd name="connsiteY58" fmla="*/ 1054008 h 1516072"/>
                    <a:gd name="connsiteX59" fmla="*/ 918620 w 974607"/>
                    <a:gd name="connsiteY59" fmla="*/ 1034598 h 1516072"/>
                    <a:gd name="connsiteX60" fmla="*/ 803186 w 974607"/>
                    <a:gd name="connsiteY60" fmla="*/ 1037069 h 1516072"/>
                    <a:gd name="connsiteX61" fmla="*/ 646360 w 974607"/>
                    <a:gd name="connsiteY61" fmla="*/ 1049838 h 1516072"/>
                    <a:gd name="connsiteX62" fmla="*/ 640078 w 974607"/>
                    <a:gd name="connsiteY62" fmla="*/ 1026051 h 1516072"/>
                    <a:gd name="connsiteX63" fmla="*/ 673029 w 974607"/>
                    <a:gd name="connsiteY63" fmla="*/ 992688 h 1516072"/>
                    <a:gd name="connsiteX64" fmla="*/ 674934 w 974607"/>
                    <a:gd name="connsiteY64" fmla="*/ 986973 h 1516072"/>
                    <a:gd name="connsiteX65" fmla="*/ 680649 w 974607"/>
                    <a:gd name="connsiteY65" fmla="*/ 985068 h 1516072"/>
                    <a:gd name="connsiteX66" fmla="*/ 686364 w 974607"/>
                    <a:gd name="connsiteY66" fmla="*/ 981258 h 1516072"/>
                    <a:gd name="connsiteX67" fmla="*/ 695889 w 974607"/>
                    <a:gd name="connsiteY67" fmla="*/ 971733 h 1516072"/>
                    <a:gd name="connsiteX68" fmla="*/ 705414 w 974607"/>
                    <a:gd name="connsiteY68" fmla="*/ 960303 h 1516072"/>
                    <a:gd name="connsiteX69" fmla="*/ 716844 w 974607"/>
                    <a:gd name="connsiteY69" fmla="*/ 952683 h 1516072"/>
                    <a:gd name="connsiteX70" fmla="*/ 732084 w 974607"/>
                    <a:gd name="connsiteY70" fmla="*/ 939348 h 1516072"/>
                    <a:gd name="connsiteX71" fmla="*/ 741609 w 974607"/>
                    <a:gd name="connsiteY71" fmla="*/ 927918 h 1516072"/>
                    <a:gd name="connsiteX72" fmla="*/ 753039 w 974607"/>
                    <a:gd name="connsiteY72" fmla="*/ 918393 h 1516072"/>
                    <a:gd name="connsiteX73" fmla="*/ 758754 w 974607"/>
                    <a:gd name="connsiteY73" fmla="*/ 906963 h 1516072"/>
                    <a:gd name="connsiteX74" fmla="*/ 760659 w 974607"/>
                    <a:gd name="connsiteY74" fmla="*/ 901248 h 1516072"/>
                    <a:gd name="connsiteX75" fmla="*/ 766374 w 974607"/>
                    <a:gd name="connsiteY75" fmla="*/ 889818 h 1516072"/>
                    <a:gd name="connsiteX76" fmla="*/ 764469 w 974607"/>
                    <a:gd name="connsiteY76" fmla="*/ 874578 h 1516072"/>
                    <a:gd name="connsiteX77" fmla="*/ 758754 w 974607"/>
                    <a:gd name="connsiteY77" fmla="*/ 872673 h 1516072"/>
                    <a:gd name="connsiteX78" fmla="*/ 737799 w 974607"/>
                    <a:gd name="connsiteY78" fmla="*/ 874578 h 1516072"/>
                    <a:gd name="connsiteX79" fmla="*/ 732084 w 974607"/>
                    <a:gd name="connsiteY79" fmla="*/ 878388 h 1516072"/>
                    <a:gd name="connsiteX80" fmla="*/ 699699 w 974607"/>
                    <a:gd name="connsiteY80" fmla="*/ 899343 h 1516072"/>
                    <a:gd name="connsiteX81" fmla="*/ 595181 w 974607"/>
                    <a:gd name="connsiteY81" fmla="*/ 957831 h 1516072"/>
                    <a:gd name="connsiteX82" fmla="*/ 507294 w 974607"/>
                    <a:gd name="connsiteY82" fmla="*/ 847908 h 1516072"/>
                    <a:gd name="connsiteX83" fmla="*/ 503484 w 974607"/>
                    <a:gd name="connsiteY83" fmla="*/ 358323 h 1516072"/>
                    <a:gd name="connsiteX84" fmla="*/ 499674 w 974607"/>
                    <a:gd name="connsiteY84" fmla="*/ 66858 h 1516072"/>
                    <a:gd name="connsiteX85" fmla="*/ 490149 w 974607"/>
                    <a:gd name="connsiteY85" fmla="*/ 40188 h 1516072"/>
                    <a:gd name="connsiteX86" fmla="*/ 488244 w 974607"/>
                    <a:gd name="connsiteY86" fmla="*/ 34473 h 1516072"/>
                    <a:gd name="connsiteX87" fmla="*/ 484434 w 974607"/>
                    <a:gd name="connsiteY87" fmla="*/ 28758 h 1516072"/>
                    <a:gd name="connsiteX88" fmla="*/ 478719 w 974607"/>
                    <a:gd name="connsiteY88" fmla="*/ 17328 h 1516072"/>
                    <a:gd name="connsiteX89" fmla="*/ 473004 w 974607"/>
                    <a:gd name="connsiteY89" fmla="*/ 13518 h 1516072"/>
                    <a:gd name="connsiteX90" fmla="*/ 469194 w 974607"/>
                    <a:gd name="connsiteY90" fmla="*/ 7803 h 1516072"/>
                    <a:gd name="connsiteX91" fmla="*/ 429189 w 974607"/>
                    <a:gd name="connsiteY91" fmla="*/ 11613 h 1516072"/>
                    <a:gd name="connsiteX92" fmla="*/ 425379 w 974607"/>
                    <a:gd name="connsiteY92" fmla="*/ 78288 h 1516072"/>
                    <a:gd name="connsiteX93" fmla="*/ 425379 w 974607"/>
                    <a:gd name="connsiteY93" fmla="*/ 84003 h 1516072"/>
                    <a:gd name="connsiteX94" fmla="*/ 436603 w 974607"/>
                    <a:gd name="connsiteY94" fmla="*/ 225952 h 1516072"/>
                    <a:gd name="connsiteX95" fmla="*/ 440619 w 974607"/>
                    <a:gd name="connsiteY95" fmla="*/ 421188 h 1516072"/>
                    <a:gd name="connsiteX96" fmla="*/ 440002 w 974607"/>
                    <a:gd name="connsiteY96" fmla="*/ 789160 h 1516072"/>
                    <a:gd name="connsiteX97" fmla="*/ 430322 w 974607"/>
                    <a:gd name="connsiteY97"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43514 w 974607"/>
                    <a:gd name="connsiteY42" fmla="*/ 1327968 h 1516072"/>
                    <a:gd name="connsiteX43" fmla="*/ 749229 w 974607"/>
                    <a:gd name="connsiteY43" fmla="*/ 1329873 h 1516072"/>
                    <a:gd name="connsiteX44" fmla="*/ 777804 w 974607"/>
                    <a:gd name="connsiteY44" fmla="*/ 1333683 h 1516072"/>
                    <a:gd name="connsiteX45" fmla="*/ 789234 w 974607"/>
                    <a:gd name="connsiteY45" fmla="*/ 1327968 h 1516072"/>
                    <a:gd name="connsiteX46" fmla="*/ 794949 w 974607"/>
                    <a:gd name="connsiteY46" fmla="*/ 1326063 h 1516072"/>
                    <a:gd name="connsiteX47" fmla="*/ 800664 w 974607"/>
                    <a:gd name="connsiteY47" fmla="*/ 1284153 h 1516072"/>
                    <a:gd name="connsiteX48" fmla="*/ 783519 w 974607"/>
                    <a:gd name="connsiteY48" fmla="*/ 1253673 h 1516072"/>
                    <a:gd name="connsiteX49" fmla="*/ 773994 w 974607"/>
                    <a:gd name="connsiteY49" fmla="*/ 1247958 h 1516072"/>
                    <a:gd name="connsiteX50" fmla="*/ 648264 w 974607"/>
                    <a:gd name="connsiteY50" fmla="*/ 1156518 h 1516072"/>
                    <a:gd name="connsiteX51" fmla="*/ 645998 w 974607"/>
                    <a:gd name="connsiteY51" fmla="*/ 1108121 h 1516072"/>
                    <a:gd name="connsiteX52" fmla="*/ 671124 w 974607"/>
                    <a:gd name="connsiteY52" fmla="*/ 1089843 h 1516072"/>
                    <a:gd name="connsiteX53" fmla="*/ 724464 w 974607"/>
                    <a:gd name="connsiteY53" fmla="*/ 1082223 h 1516072"/>
                    <a:gd name="connsiteX54" fmla="*/ 871149 w 974607"/>
                    <a:gd name="connsiteY54" fmla="*/ 1086033 h 1516072"/>
                    <a:gd name="connsiteX55" fmla="*/ 899724 w 974607"/>
                    <a:gd name="connsiteY55" fmla="*/ 1091748 h 1516072"/>
                    <a:gd name="connsiteX56" fmla="*/ 963835 w 974607"/>
                    <a:gd name="connsiteY56" fmla="*/ 1090672 h 1516072"/>
                    <a:gd name="connsiteX57" fmla="*/ 970209 w 974607"/>
                    <a:gd name="connsiteY57" fmla="*/ 1054008 h 1516072"/>
                    <a:gd name="connsiteX58" fmla="*/ 918620 w 974607"/>
                    <a:gd name="connsiteY58" fmla="*/ 1034598 h 1516072"/>
                    <a:gd name="connsiteX59" fmla="*/ 803186 w 974607"/>
                    <a:gd name="connsiteY59" fmla="*/ 1037069 h 1516072"/>
                    <a:gd name="connsiteX60" fmla="*/ 646360 w 974607"/>
                    <a:gd name="connsiteY60" fmla="*/ 1049838 h 1516072"/>
                    <a:gd name="connsiteX61" fmla="*/ 640078 w 974607"/>
                    <a:gd name="connsiteY61" fmla="*/ 1026051 h 1516072"/>
                    <a:gd name="connsiteX62" fmla="*/ 673029 w 974607"/>
                    <a:gd name="connsiteY62" fmla="*/ 992688 h 1516072"/>
                    <a:gd name="connsiteX63" fmla="*/ 674934 w 974607"/>
                    <a:gd name="connsiteY63" fmla="*/ 986973 h 1516072"/>
                    <a:gd name="connsiteX64" fmla="*/ 680649 w 974607"/>
                    <a:gd name="connsiteY64" fmla="*/ 985068 h 1516072"/>
                    <a:gd name="connsiteX65" fmla="*/ 686364 w 974607"/>
                    <a:gd name="connsiteY65" fmla="*/ 981258 h 1516072"/>
                    <a:gd name="connsiteX66" fmla="*/ 695889 w 974607"/>
                    <a:gd name="connsiteY66" fmla="*/ 971733 h 1516072"/>
                    <a:gd name="connsiteX67" fmla="*/ 705414 w 974607"/>
                    <a:gd name="connsiteY67" fmla="*/ 960303 h 1516072"/>
                    <a:gd name="connsiteX68" fmla="*/ 716844 w 974607"/>
                    <a:gd name="connsiteY68" fmla="*/ 952683 h 1516072"/>
                    <a:gd name="connsiteX69" fmla="*/ 732084 w 974607"/>
                    <a:gd name="connsiteY69" fmla="*/ 939348 h 1516072"/>
                    <a:gd name="connsiteX70" fmla="*/ 741609 w 974607"/>
                    <a:gd name="connsiteY70" fmla="*/ 927918 h 1516072"/>
                    <a:gd name="connsiteX71" fmla="*/ 753039 w 974607"/>
                    <a:gd name="connsiteY71" fmla="*/ 918393 h 1516072"/>
                    <a:gd name="connsiteX72" fmla="*/ 758754 w 974607"/>
                    <a:gd name="connsiteY72" fmla="*/ 906963 h 1516072"/>
                    <a:gd name="connsiteX73" fmla="*/ 760659 w 974607"/>
                    <a:gd name="connsiteY73" fmla="*/ 901248 h 1516072"/>
                    <a:gd name="connsiteX74" fmla="*/ 766374 w 974607"/>
                    <a:gd name="connsiteY74" fmla="*/ 889818 h 1516072"/>
                    <a:gd name="connsiteX75" fmla="*/ 764469 w 974607"/>
                    <a:gd name="connsiteY75" fmla="*/ 874578 h 1516072"/>
                    <a:gd name="connsiteX76" fmla="*/ 758754 w 974607"/>
                    <a:gd name="connsiteY76" fmla="*/ 872673 h 1516072"/>
                    <a:gd name="connsiteX77" fmla="*/ 737799 w 974607"/>
                    <a:gd name="connsiteY77" fmla="*/ 874578 h 1516072"/>
                    <a:gd name="connsiteX78" fmla="*/ 732084 w 974607"/>
                    <a:gd name="connsiteY78" fmla="*/ 878388 h 1516072"/>
                    <a:gd name="connsiteX79" fmla="*/ 699699 w 974607"/>
                    <a:gd name="connsiteY79" fmla="*/ 899343 h 1516072"/>
                    <a:gd name="connsiteX80" fmla="*/ 595181 w 974607"/>
                    <a:gd name="connsiteY80" fmla="*/ 957831 h 1516072"/>
                    <a:gd name="connsiteX81" fmla="*/ 507294 w 974607"/>
                    <a:gd name="connsiteY81" fmla="*/ 847908 h 1516072"/>
                    <a:gd name="connsiteX82" fmla="*/ 503484 w 974607"/>
                    <a:gd name="connsiteY82" fmla="*/ 358323 h 1516072"/>
                    <a:gd name="connsiteX83" fmla="*/ 499674 w 974607"/>
                    <a:gd name="connsiteY83" fmla="*/ 66858 h 1516072"/>
                    <a:gd name="connsiteX84" fmla="*/ 490149 w 974607"/>
                    <a:gd name="connsiteY84" fmla="*/ 40188 h 1516072"/>
                    <a:gd name="connsiteX85" fmla="*/ 488244 w 974607"/>
                    <a:gd name="connsiteY85" fmla="*/ 34473 h 1516072"/>
                    <a:gd name="connsiteX86" fmla="*/ 484434 w 974607"/>
                    <a:gd name="connsiteY86" fmla="*/ 28758 h 1516072"/>
                    <a:gd name="connsiteX87" fmla="*/ 478719 w 974607"/>
                    <a:gd name="connsiteY87" fmla="*/ 17328 h 1516072"/>
                    <a:gd name="connsiteX88" fmla="*/ 473004 w 974607"/>
                    <a:gd name="connsiteY88" fmla="*/ 13518 h 1516072"/>
                    <a:gd name="connsiteX89" fmla="*/ 469194 w 974607"/>
                    <a:gd name="connsiteY89" fmla="*/ 7803 h 1516072"/>
                    <a:gd name="connsiteX90" fmla="*/ 429189 w 974607"/>
                    <a:gd name="connsiteY90" fmla="*/ 11613 h 1516072"/>
                    <a:gd name="connsiteX91" fmla="*/ 425379 w 974607"/>
                    <a:gd name="connsiteY91" fmla="*/ 78288 h 1516072"/>
                    <a:gd name="connsiteX92" fmla="*/ 425379 w 974607"/>
                    <a:gd name="connsiteY92" fmla="*/ 84003 h 1516072"/>
                    <a:gd name="connsiteX93" fmla="*/ 436603 w 974607"/>
                    <a:gd name="connsiteY93" fmla="*/ 225952 h 1516072"/>
                    <a:gd name="connsiteX94" fmla="*/ 440619 w 974607"/>
                    <a:gd name="connsiteY94" fmla="*/ 421188 h 1516072"/>
                    <a:gd name="connsiteX95" fmla="*/ 440002 w 974607"/>
                    <a:gd name="connsiteY95" fmla="*/ 789160 h 1516072"/>
                    <a:gd name="connsiteX96" fmla="*/ 430322 w 974607"/>
                    <a:gd name="connsiteY96"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43514 w 974607"/>
                    <a:gd name="connsiteY42" fmla="*/ 1327968 h 1516072"/>
                    <a:gd name="connsiteX43" fmla="*/ 777804 w 974607"/>
                    <a:gd name="connsiteY43" fmla="*/ 1333683 h 1516072"/>
                    <a:gd name="connsiteX44" fmla="*/ 789234 w 974607"/>
                    <a:gd name="connsiteY44" fmla="*/ 1327968 h 1516072"/>
                    <a:gd name="connsiteX45" fmla="*/ 794949 w 974607"/>
                    <a:gd name="connsiteY45" fmla="*/ 1326063 h 1516072"/>
                    <a:gd name="connsiteX46" fmla="*/ 800664 w 974607"/>
                    <a:gd name="connsiteY46" fmla="*/ 1284153 h 1516072"/>
                    <a:gd name="connsiteX47" fmla="*/ 783519 w 974607"/>
                    <a:gd name="connsiteY47" fmla="*/ 1253673 h 1516072"/>
                    <a:gd name="connsiteX48" fmla="*/ 773994 w 974607"/>
                    <a:gd name="connsiteY48" fmla="*/ 1247958 h 1516072"/>
                    <a:gd name="connsiteX49" fmla="*/ 648264 w 974607"/>
                    <a:gd name="connsiteY49" fmla="*/ 1156518 h 1516072"/>
                    <a:gd name="connsiteX50" fmla="*/ 645998 w 974607"/>
                    <a:gd name="connsiteY50" fmla="*/ 1108121 h 1516072"/>
                    <a:gd name="connsiteX51" fmla="*/ 671124 w 974607"/>
                    <a:gd name="connsiteY51" fmla="*/ 1089843 h 1516072"/>
                    <a:gd name="connsiteX52" fmla="*/ 724464 w 974607"/>
                    <a:gd name="connsiteY52" fmla="*/ 1082223 h 1516072"/>
                    <a:gd name="connsiteX53" fmla="*/ 871149 w 974607"/>
                    <a:gd name="connsiteY53" fmla="*/ 1086033 h 1516072"/>
                    <a:gd name="connsiteX54" fmla="*/ 899724 w 974607"/>
                    <a:gd name="connsiteY54" fmla="*/ 1091748 h 1516072"/>
                    <a:gd name="connsiteX55" fmla="*/ 963835 w 974607"/>
                    <a:gd name="connsiteY55" fmla="*/ 1090672 h 1516072"/>
                    <a:gd name="connsiteX56" fmla="*/ 970209 w 974607"/>
                    <a:gd name="connsiteY56" fmla="*/ 1054008 h 1516072"/>
                    <a:gd name="connsiteX57" fmla="*/ 918620 w 974607"/>
                    <a:gd name="connsiteY57" fmla="*/ 1034598 h 1516072"/>
                    <a:gd name="connsiteX58" fmla="*/ 803186 w 974607"/>
                    <a:gd name="connsiteY58" fmla="*/ 1037069 h 1516072"/>
                    <a:gd name="connsiteX59" fmla="*/ 646360 w 974607"/>
                    <a:gd name="connsiteY59" fmla="*/ 1049838 h 1516072"/>
                    <a:gd name="connsiteX60" fmla="*/ 640078 w 974607"/>
                    <a:gd name="connsiteY60" fmla="*/ 1026051 h 1516072"/>
                    <a:gd name="connsiteX61" fmla="*/ 673029 w 974607"/>
                    <a:gd name="connsiteY61" fmla="*/ 992688 h 1516072"/>
                    <a:gd name="connsiteX62" fmla="*/ 674934 w 974607"/>
                    <a:gd name="connsiteY62" fmla="*/ 986973 h 1516072"/>
                    <a:gd name="connsiteX63" fmla="*/ 680649 w 974607"/>
                    <a:gd name="connsiteY63" fmla="*/ 985068 h 1516072"/>
                    <a:gd name="connsiteX64" fmla="*/ 686364 w 974607"/>
                    <a:gd name="connsiteY64" fmla="*/ 981258 h 1516072"/>
                    <a:gd name="connsiteX65" fmla="*/ 695889 w 974607"/>
                    <a:gd name="connsiteY65" fmla="*/ 971733 h 1516072"/>
                    <a:gd name="connsiteX66" fmla="*/ 705414 w 974607"/>
                    <a:gd name="connsiteY66" fmla="*/ 960303 h 1516072"/>
                    <a:gd name="connsiteX67" fmla="*/ 716844 w 974607"/>
                    <a:gd name="connsiteY67" fmla="*/ 952683 h 1516072"/>
                    <a:gd name="connsiteX68" fmla="*/ 732084 w 974607"/>
                    <a:gd name="connsiteY68" fmla="*/ 939348 h 1516072"/>
                    <a:gd name="connsiteX69" fmla="*/ 741609 w 974607"/>
                    <a:gd name="connsiteY69" fmla="*/ 927918 h 1516072"/>
                    <a:gd name="connsiteX70" fmla="*/ 753039 w 974607"/>
                    <a:gd name="connsiteY70" fmla="*/ 918393 h 1516072"/>
                    <a:gd name="connsiteX71" fmla="*/ 758754 w 974607"/>
                    <a:gd name="connsiteY71" fmla="*/ 906963 h 1516072"/>
                    <a:gd name="connsiteX72" fmla="*/ 760659 w 974607"/>
                    <a:gd name="connsiteY72" fmla="*/ 901248 h 1516072"/>
                    <a:gd name="connsiteX73" fmla="*/ 766374 w 974607"/>
                    <a:gd name="connsiteY73" fmla="*/ 889818 h 1516072"/>
                    <a:gd name="connsiteX74" fmla="*/ 764469 w 974607"/>
                    <a:gd name="connsiteY74" fmla="*/ 874578 h 1516072"/>
                    <a:gd name="connsiteX75" fmla="*/ 758754 w 974607"/>
                    <a:gd name="connsiteY75" fmla="*/ 872673 h 1516072"/>
                    <a:gd name="connsiteX76" fmla="*/ 737799 w 974607"/>
                    <a:gd name="connsiteY76" fmla="*/ 874578 h 1516072"/>
                    <a:gd name="connsiteX77" fmla="*/ 732084 w 974607"/>
                    <a:gd name="connsiteY77" fmla="*/ 878388 h 1516072"/>
                    <a:gd name="connsiteX78" fmla="*/ 699699 w 974607"/>
                    <a:gd name="connsiteY78" fmla="*/ 899343 h 1516072"/>
                    <a:gd name="connsiteX79" fmla="*/ 595181 w 974607"/>
                    <a:gd name="connsiteY79" fmla="*/ 957831 h 1516072"/>
                    <a:gd name="connsiteX80" fmla="*/ 507294 w 974607"/>
                    <a:gd name="connsiteY80" fmla="*/ 847908 h 1516072"/>
                    <a:gd name="connsiteX81" fmla="*/ 503484 w 974607"/>
                    <a:gd name="connsiteY81" fmla="*/ 358323 h 1516072"/>
                    <a:gd name="connsiteX82" fmla="*/ 499674 w 974607"/>
                    <a:gd name="connsiteY82" fmla="*/ 66858 h 1516072"/>
                    <a:gd name="connsiteX83" fmla="*/ 490149 w 974607"/>
                    <a:gd name="connsiteY83" fmla="*/ 40188 h 1516072"/>
                    <a:gd name="connsiteX84" fmla="*/ 488244 w 974607"/>
                    <a:gd name="connsiteY84" fmla="*/ 34473 h 1516072"/>
                    <a:gd name="connsiteX85" fmla="*/ 484434 w 974607"/>
                    <a:gd name="connsiteY85" fmla="*/ 28758 h 1516072"/>
                    <a:gd name="connsiteX86" fmla="*/ 478719 w 974607"/>
                    <a:gd name="connsiteY86" fmla="*/ 17328 h 1516072"/>
                    <a:gd name="connsiteX87" fmla="*/ 473004 w 974607"/>
                    <a:gd name="connsiteY87" fmla="*/ 13518 h 1516072"/>
                    <a:gd name="connsiteX88" fmla="*/ 469194 w 974607"/>
                    <a:gd name="connsiteY88" fmla="*/ 7803 h 1516072"/>
                    <a:gd name="connsiteX89" fmla="*/ 429189 w 974607"/>
                    <a:gd name="connsiteY89" fmla="*/ 11613 h 1516072"/>
                    <a:gd name="connsiteX90" fmla="*/ 425379 w 974607"/>
                    <a:gd name="connsiteY90" fmla="*/ 78288 h 1516072"/>
                    <a:gd name="connsiteX91" fmla="*/ 425379 w 974607"/>
                    <a:gd name="connsiteY91" fmla="*/ 84003 h 1516072"/>
                    <a:gd name="connsiteX92" fmla="*/ 436603 w 974607"/>
                    <a:gd name="connsiteY92" fmla="*/ 225952 h 1516072"/>
                    <a:gd name="connsiteX93" fmla="*/ 440619 w 974607"/>
                    <a:gd name="connsiteY93" fmla="*/ 421188 h 1516072"/>
                    <a:gd name="connsiteX94" fmla="*/ 440002 w 974607"/>
                    <a:gd name="connsiteY94" fmla="*/ 789160 h 1516072"/>
                    <a:gd name="connsiteX95" fmla="*/ 430322 w 974607"/>
                    <a:gd name="connsiteY95"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77804 w 974607"/>
                    <a:gd name="connsiteY42" fmla="*/ 1333683 h 1516072"/>
                    <a:gd name="connsiteX43" fmla="*/ 789234 w 974607"/>
                    <a:gd name="connsiteY43" fmla="*/ 1327968 h 1516072"/>
                    <a:gd name="connsiteX44" fmla="*/ 794949 w 974607"/>
                    <a:gd name="connsiteY44" fmla="*/ 1326063 h 1516072"/>
                    <a:gd name="connsiteX45" fmla="*/ 800664 w 974607"/>
                    <a:gd name="connsiteY45" fmla="*/ 1284153 h 1516072"/>
                    <a:gd name="connsiteX46" fmla="*/ 783519 w 974607"/>
                    <a:gd name="connsiteY46" fmla="*/ 1253673 h 1516072"/>
                    <a:gd name="connsiteX47" fmla="*/ 773994 w 974607"/>
                    <a:gd name="connsiteY47" fmla="*/ 1247958 h 1516072"/>
                    <a:gd name="connsiteX48" fmla="*/ 648264 w 974607"/>
                    <a:gd name="connsiteY48" fmla="*/ 1156518 h 1516072"/>
                    <a:gd name="connsiteX49" fmla="*/ 645998 w 974607"/>
                    <a:gd name="connsiteY49" fmla="*/ 1108121 h 1516072"/>
                    <a:gd name="connsiteX50" fmla="*/ 671124 w 974607"/>
                    <a:gd name="connsiteY50" fmla="*/ 1089843 h 1516072"/>
                    <a:gd name="connsiteX51" fmla="*/ 724464 w 974607"/>
                    <a:gd name="connsiteY51" fmla="*/ 1082223 h 1516072"/>
                    <a:gd name="connsiteX52" fmla="*/ 871149 w 974607"/>
                    <a:gd name="connsiteY52" fmla="*/ 1086033 h 1516072"/>
                    <a:gd name="connsiteX53" fmla="*/ 899724 w 974607"/>
                    <a:gd name="connsiteY53" fmla="*/ 1091748 h 1516072"/>
                    <a:gd name="connsiteX54" fmla="*/ 963835 w 974607"/>
                    <a:gd name="connsiteY54" fmla="*/ 1090672 h 1516072"/>
                    <a:gd name="connsiteX55" fmla="*/ 970209 w 974607"/>
                    <a:gd name="connsiteY55" fmla="*/ 1054008 h 1516072"/>
                    <a:gd name="connsiteX56" fmla="*/ 918620 w 974607"/>
                    <a:gd name="connsiteY56" fmla="*/ 1034598 h 1516072"/>
                    <a:gd name="connsiteX57" fmla="*/ 803186 w 974607"/>
                    <a:gd name="connsiteY57" fmla="*/ 1037069 h 1516072"/>
                    <a:gd name="connsiteX58" fmla="*/ 646360 w 974607"/>
                    <a:gd name="connsiteY58" fmla="*/ 1049838 h 1516072"/>
                    <a:gd name="connsiteX59" fmla="*/ 640078 w 974607"/>
                    <a:gd name="connsiteY59" fmla="*/ 1026051 h 1516072"/>
                    <a:gd name="connsiteX60" fmla="*/ 673029 w 974607"/>
                    <a:gd name="connsiteY60" fmla="*/ 992688 h 1516072"/>
                    <a:gd name="connsiteX61" fmla="*/ 674934 w 974607"/>
                    <a:gd name="connsiteY61" fmla="*/ 986973 h 1516072"/>
                    <a:gd name="connsiteX62" fmla="*/ 680649 w 974607"/>
                    <a:gd name="connsiteY62" fmla="*/ 985068 h 1516072"/>
                    <a:gd name="connsiteX63" fmla="*/ 686364 w 974607"/>
                    <a:gd name="connsiteY63" fmla="*/ 981258 h 1516072"/>
                    <a:gd name="connsiteX64" fmla="*/ 695889 w 974607"/>
                    <a:gd name="connsiteY64" fmla="*/ 971733 h 1516072"/>
                    <a:gd name="connsiteX65" fmla="*/ 705414 w 974607"/>
                    <a:gd name="connsiteY65" fmla="*/ 960303 h 1516072"/>
                    <a:gd name="connsiteX66" fmla="*/ 716844 w 974607"/>
                    <a:gd name="connsiteY66" fmla="*/ 952683 h 1516072"/>
                    <a:gd name="connsiteX67" fmla="*/ 732084 w 974607"/>
                    <a:gd name="connsiteY67" fmla="*/ 939348 h 1516072"/>
                    <a:gd name="connsiteX68" fmla="*/ 741609 w 974607"/>
                    <a:gd name="connsiteY68" fmla="*/ 927918 h 1516072"/>
                    <a:gd name="connsiteX69" fmla="*/ 753039 w 974607"/>
                    <a:gd name="connsiteY69" fmla="*/ 918393 h 1516072"/>
                    <a:gd name="connsiteX70" fmla="*/ 758754 w 974607"/>
                    <a:gd name="connsiteY70" fmla="*/ 906963 h 1516072"/>
                    <a:gd name="connsiteX71" fmla="*/ 760659 w 974607"/>
                    <a:gd name="connsiteY71" fmla="*/ 901248 h 1516072"/>
                    <a:gd name="connsiteX72" fmla="*/ 766374 w 974607"/>
                    <a:gd name="connsiteY72" fmla="*/ 889818 h 1516072"/>
                    <a:gd name="connsiteX73" fmla="*/ 764469 w 974607"/>
                    <a:gd name="connsiteY73" fmla="*/ 874578 h 1516072"/>
                    <a:gd name="connsiteX74" fmla="*/ 758754 w 974607"/>
                    <a:gd name="connsiteY74" fmla="*/ 872673 h 1516072"/>
                    <a:gd name="connsiteX75" fmla="*/ 737799 w 974607"/>
                    <a:gd name="connsiteY75" fmla="*/ 874578 h 1516072"/>
                    <a:gd name="connsiteX76" fmla="*/ 732084 w 974607"/>
                    <a:gd name="connsiteY76" fmla="*/ 878388 h 1516072"/>
                    <a:gd name="connsiteX77" fmla="*/ 699699 w 974607"/>
                    <a:gd name="connsiteY77" fmla="*/ 899343 h 1516072"/>
                    <a:gd name="connsiteX78" fmla="*/ 595181 w 974607"/>
                    <a:gd name="connsiteY78" fmla="*/ 957831 h 1516072"/>
                    <a:gd name="connsiteX79" fmla="*/ 507294 w 974607"/>
                    <a:gd name="connsiteY79" fmla="*/ 847908 h 1516072"/>
                    <a:gd name="connsiteX80" fmla="*/ 503484 w 974607"/>
                    <a:gd name="connsiteY80" fmla="*/ 358323 h 1516072"/>
                    <a:gd name="connsiteX81" fmla="*/ 499674 w 974607"/>
                    <a:gd name="connsiteY81" fmla="*/ 66858 h 1516072"/>
                    <a:gd name="connsiteX82" fmla="*/ 490149 w 974607"/>
                    <a:gd name="connsiteY82" fmla="*/ 40188 h 1516072"/>
                    <a:gd name="connsiteX83" fmla="*/ 488244 w 974607"/>
                    <a:gd name="connsiteY83" fmla="*/ 34473 h 1516072"/>
                    <a:gd name="connsiteX84" fmla="*/ 484434 w 974607"/>
                    <a:gd name="connsiteY84" fmla="*/ 28758 h 1516072"/>
                    <a:gd name="connsiteX85" fmla="*/ 478719 w 974607"/>
                    <a:gd name="connsiteY85" fmla="*/ 17328 h 1516072"/>
                    <a:gd name="connsiteX86" fmla="*/ 473004 w 974607"/>
                    <a:gd name="connsiteY86" fmla="*/ 13518 h 1516072"/>
                    <a:gd name="connsiteX87" fmla="*/ 469194 w 974607"/>
                    <a:gd name="connsiteY87" fmla="*/ 7803 h 1516072"/>
                    <a:gd name="connsiteX88" fmla="*/ 429189 w 974607"/>
                    <a:gd name="connsiteY88" fmla="*/ 11613 h 1516072"/>
                    <a:gd name="connsiteX89" fmla="*/ 425379 w 974607"/>
                    <a:gd name="connsiteY89" fmla="*/ 78288 h 1516072"/>
                    <a:gd name="connsiteX90" fmla="*/ 425379 w 974607"/>
                    <a:gd name="connsiteY90" fmla="*/ 84003 h 1516072"/>
                    <a:gd name="connsiteX91" fmla="*/ 436603 w 974607"/>
                    <a:gd name="connsiteY91" fmla="*/ 225952 h 1516072"/>
                    <a:gd name="connsiteX92" fmla="*/ 440619 w 974607"/>
                    <a:gd name="connsiteY92" fmla="*/ 421188 h 1516072"/>
                    <a:gd name="connsiteX93" fmla="*/ 440002 w 974607"/>
                    <a:gd name="connsiteY93" fmla="*/ 789160 h 1516072"/>
                    <a:gd name="connsiteX94" fmla="*/ 430322 w 974607"/>
                    <a:gd name="connsiteY94"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77804 w 974607"/>
                    <a:gd name="connsiteY42" fmla="*/ 1333683 h 1516072"/>
                    <a:gd name="connsiteX43" fmla="*/ 789234 w 974607"/>
                    <a:gd name="connsiteY43" fmla="*/ 1327968 h 1516072"/>
                    <a:gd name="connsiteX44" fmla="*/ 800664 w 974607"/>
                    <a:gd name="connsiteY44" fmla="*/ 1284153 h 1516072"/>
                    <a:gd name="connsiteX45" fmla="*/ 783519 w 974607"/>
                    <a:gd name="connsiteY45" fmla="*/ 1253673 h 1516072"/>
                    <a:gd name="connsiteX46" fmla="*/ 773994 w 974607"/>
                    <a:gd name="connsiteY46" fmla="*/ 1247958 h 1516072"/>
                    <a:gd name="connsiteX47" fmla="*/ 648264 w 974607"/>
                    <a:gd name="connsiteY47" fmla="*/ 1156518 h 1516072"/>
                    <a:gd name="connsiteX48" fmla="*/ 645998 w 974607"/>
                    <a:gd name="connsiteY48" fmla="*/ 1108121 h 1516072"/>
                    <a:gd name="connsiteX49" fmla="*/ 671124 w 974607"/>
                    <a:gd name="connsiteY49" fmla="*/ 1089843 h 1516072"/>
                    <a:gd name="connsiteX50" fmla="*/ 724464 w 974607"/>
                    <a:gd name="connsiteY50" fmla="*/ 1082223 h 1516072"/>
                    <a:gd name="connsiteX51" fmla="*/ 871149 w 974607"/>
                    <a:gd name="connsiteY51" fmla="*/ 1086033 h 1516072"/>
                    <a:gd name="connsiteX52" fmla="*/ 899724 w 974607"/>
                    <a:gd name="connsiteY52" fmla="*/ 1091748 h 1516072"/>
                    <a:gd name="connsiteX53" fmla="*/ 963835 w 974607"/>
                    <a:gd name="connsiteY53" fmla="*/ 1090672 h 1516072"/>
                    <a:gd name="connsiteX54" fmla="*/ 970209 w 974607"/>
                    <a:gd name="connsiteY54" fmla="*/ 1054008 h 1516072"/>
                    <a:gd name="connsiteX55" fmla="*/ 918620 w 974607"/>
                    <a:gd name="connsiteY55" fmla="*/ 1034598 h 1516072"/>
                    <a:gd name="connsiteX56" fmla="*/ 803186 w 974607"/>
                    <a:gd name="connsiteY56" fmla="*/ 1037069 h 1516072"/>
                    <a:gd name="connsiteX57" fmla="*/ 646360 w 974607"/>
                    <a:gd name="connsiteY57" fmla="*/ 1049838 h 1516072"/>
                    <a:gd name="connsiteX58" fmla="*/ 640078 w 974607"/>
                    <a:gd name="connsiteY58" fmla="*/ 1026051 h 1516072"/>
                    <a:gd name="connsiteX59" fmla="*/ 673029 w 974607"/>
                    <a:gd name="connsiteY59" fmla="*/ 992688 h 1516072"/>
                    <a:gd name="connsiteX60" fmla="*/ 674934 w 974607"/>
                    <a:gd name="connsiteY60" fmla="*/ 986973 h 1516072"/>
                    <a:gd name="connsiteX61" fmla="*/ 680649 w 974607"/>
                    <a:gd name="connsiteY61" fmla="*/ 985068 h 1516072"/>
                    <a:gd name="connsiteX62" fmla="*/ 686364 w 974607"/>
                    <a:gd name="connsiteY62" fmla="*/ 981258 h 1516072"/>
                    <a:gd name="connsiteX63" fmla="*/ 695889 w 974607"/>
                    <a:gd name="connsiteY63" fmla="*/ 971733 h 1516072"/>
                    <a:gd name="connsiteX64" fmla="*/ 705414 w 974607"/>
                    <a:gd name="connsiteY64" fmla="*/ 960303 h 1516072"/>
                    <a:gd name="connsiteX65" fmla="*/ 716844 w 974607"/>
                    <a:gd name="connsiteY65" fmla="*/ 952683 h 1516072"/>
                    <a:gd name="connsiteX66" fmla="*/ 732084 w 974607"/>
                    <a:gd name="connsiteY66" fmla="*/ 939348 h 1516072"/>
                    <a:gd name="connsiteX67" fmla="*/ 741609 w 974607"/>
                    <a:gd name="connsiteY67" fmla="*/ 927918 h 1516072"/>
                    <a:gd name="connsiteX68" fmla="*/ 753039 w 974607"/>
                    <a:gd name="connsiteY68" fmla="*/ 918393 h 1516072"/>
                    <a:gd name="connsiteX69" fmla="*/ 758754 w 974607"/>
                    <a:gd name="connsiteY69" fmla="*/ 906963 h 1516072"/>
                    <a:gd name="connsiteX70" fmla="*/ 760659 w 974607"/>
                    <a:gd name="connsiteY70" fmla="*/ 901248 h 1516072"/>
                    <a:gd name="connsiteX71" fmla="*/ 766374 w 974607"/>
                    <a:gd name="connsiteY71" fmla="*/ 889818 h 1516072"/>
                    <a:gd name="connsiteX72" fmla="*/ 764469 w 974607"/>
                    <a:gd name="connsiteY72" fmla="*/ 874578 h 1516072"/>
                    <a:gd name="connsiteX73" fmla="*/ 758754 w 974607"/>
                    <a:gd name="connsiteY73" fmla="*/ 872673 h 1516072"/>
                    <a:gd name="connsiteX74" fmla="*/ 737799 w 974607"/>
                    <a:gd name="connsiteY74" fmla="*/ 874578 h 1516072"/>
                    <a:gd name="connsiteX75" fmla="*/ 732084 w 974607"/>
                    <a:gd name="connsiteY75" fmla="*/ 878388 h 1516072"/>
                    <a:gd name="connsiteX76" fmla="*/ 699699 w 974607"/>
                    <a:gd name="connsiteY76" fmla="*/ 899343 h 1516072"/>
                    <a:gd name="connsiteX77" fmla="*/ 595181 w 974607"/>
                    <a:gd name="connsiteY77" fmla="*/ 957831 h 1516072"/>
                    <a:gd name="connsiteX78" fmla="*/ 507294 w 974607"/>
                    <a:gd name="connsiteY78" fmla="*/ 847908 h 1516072"/>
                    <a:gd name="connsiteX79" fmla="*/ 503484 w 974607"/>
                    <a:gd name="connsiteY79" fmla="*/ 358323 h 1516072"/>
                    <a:gd name="connsiteX80" fmla="*/ 499674 w 974607"/>
                    <a:gd name="connsiteY80" fmla="*/ 66858 h 1516072"/>
                    <a:gd name="connsiteX81" fmla="*/ 490149 w 974607"/>
                    <a:gd name="connsiteY81" fmla="*/ 40188 h 1516072"/>
                    <a:gd name="connsiteX82" fmla="*/ 488244 w 974607"/>
                    <a:gd name="connsiteY82" fmla="*/ 34473 h 1516072"/>
                    <a:gd name="connsiteX83" fmla="*/ 484434 w 974607"/>
                    <a:gd name="connsiteY83" fmla="*/ 28758 h 1516072"/>
                    <a:gd name="connsiteX84" fmla="*/ 478719 w 974607"/>
                    <a:gd name="connsiteY84" fmla="*/ 17328 h 1516072"/>
                    <a:gd name="connsiteX85" fmla="*/ 473004 w 974607"/>
                    <a:gd name="connsiteY85" fmla="*/ 13518 h 1516072"/>
                    <a:gd name="connsiteX86" fmla="*/ 469194 w 974607"/>
                    <a:gd name="connsiteY86" fmla="*/ 7803 h 1516072"/>
                    <a:gd name="connsiteX87" fmla="*/ 429189 w 974607"/>
                    <a:gd name="connsiteY87" fmla="*/ 11613 h 1516072"/>
                    <a:gd name="connsiteX88" fmla="*/ 425379 w 974607"/>
                    <a:gd name="connsiteY88" fmla="*/ 78288 h 1516072"/>
                    <a:gd name="connsiteX89" fmla="*/ 425379 w 974607"/>
                    <a:gd name="connsiteY89" fmla="*/ 84003 h 1516072"/>
                    <a:gd name="connsiteX90" fmla="*/ 436603 w 974607"/>
                    <a:gd name="connsiteY90" fmla="*/ 225952 h 1516072"/>
                    <a:gd name="connsiteX91" fmla="*/ 440619 w 974607"/>
                    <a:gd name="connsiteY91" fmla="*/ 421188 h 1516072"/>
                    <a:gd name="connsiteX92" fmla="*/ 440002 w 974607"/>
                    <a:gd name="connsiteY92" fmla="*/ 789160 h 1516072"/>
                    <a:gd name="connsiteX93" fmla="*/ 430322 w 974607"/>
                    <a:gd name="connsiteY93"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77804 w 974607"/>
                    <a:gd name="connsiteY42" fmla="*/ 1333683 h 1516072"/>
                    <a:gd name="connsiteX43" fmla="*/ 800664 w 974607"/>
                    <a:gd name="connsiteY43" fmla="*/ 1284153 h 1516072"/>
                    <a:gd name="connsiteX44" fmla="*/ 783519 w 974607"/>
                    <a:gd name="connsiteY44" fmla="*/ 1253673 h 1516072"/>
                    <a:gd name="connsiteX45" fmla="*/ 773994 w 974607"/>
                    <a:gd name="connsiteY45" fmla="*/ 1247958 h 1516072"/>
                    <a:gd name="connsiteX46" fmla="*/ 648264 w 974607"/>
                    <a:gd name="connsiteY46" fmla="*/ 1156518 h 1516072"/>
                    <a:gd name="connsiteX47" fmla="*/ 645998 w 974607"/>
                    <a:gd name="connsiteY47" fmla="*/ 1108121 h 1516072"/>
                    <a:gd name="connsiteX48" fmla="*/ 671124 w 974607"/>
                    <a:gd name="connsiteY48" fmla="*/ 1089843 h 1516072"/>
                    <a:gd name="connsiteX49" fmla="*/ 724464 w 974607"/>
                    <a:gd name="connsiteY49" fmla="*/ 1082223 h 1516072"/>
                    <a:gd name="connsiteX50" fmla="*/ 871149 w 974607"/>
                    <a:gd name="connsiteY50" fmla="*/ 1086033 h 1516072"/>
                    <a:gd name="connsiteX51" fmla="*/ 899724 w 974607"/>
                    <a:gd name="connsiteY51" fmla="*/ 1091748 h 1516072"/>
                    <a:gd name="connsiteX52" fmla="*/ 963835 w 974607"/>
                    <a:gd name="connsiteY52" fmla="*/ 1090672 h 1516072"/>
                    <a:gd name="connsiteX53" fmla="*/ 970209 w 974607"/>
                    <a:gd name="connsiteY53" fmla="*/ 1054008 h 1516072"/>
                    <a:gd name="connsiteX54" fmla="*/ 918620 w 974607"/>
                    <a:gd name="connsiteY54" fmla="*/ 1034598 h 1516072"/>
                    <a:gd name="connsiteX55" fmla="*/ 803186 w 974607"/>
                    <a:gd name="connsiteY55" fmla="*/ 1037069 h 1516072"/>
                    <a:gd name="connsiteX56" fmla="*/ 646360 w 974607"/>
                    <a:gd name="connsiteY56" fmla="*/ 1049838 h 1516072"/>
                    <a:gd name="connsiteX57" fmla="*/ 640078 w 974607"/>
                    <a:gd name="connsiteY57" fmla="*/ 1026051 h 1516072"/>
                    <a:gd name="connsiteX58" fmla="*/ 673029 w 974607"/>
                    <a:gd name="connsiteY58" fmla="*/ 992688 h 1516072"/>
                    <a:gd name="connsiteX59" fmla="*/ 674934 w 974607"/>
                    <a:gd name="connsiteY59" fmla="*/ 986973 h 1516072"/>
                    <a:gd name="connsiteX60" fmla="*/ 680649 w 974607"/>
                    <a:gd name="connsiteY60" fmla="*/ 985068 h 1516072"/>
                    <a:gd name="connsiteX61" fmla="*/ 686364 w 974607"/>
                    <a:gd name="connsiteY61" fmla="*/ 981258 h 1516072"/>
                    <a:gd name="connsiteX62" fmla="*/ 695889 w 974607"/>
                    <a:gd name="connsiteY62" fmla="*/ 971733 h 1516072"/>
                    <a:gd name="connsiteX63" fmla="*/ 705414 w 974607"/>
                    <a:gd name="connsiteY63" fmla="*/ 960303 h 1516072"/>
                    <a:gd name="connsiteX64" fmla="*/ 716844 w 974607"/>
                    <a:gd name="connsiteY64" fmla="*/ 952683 h 1516072"/>
                    <a:gd name="connsiteX65" fmla="*/ 732084 w 974607"/>
                    <a:gd name="connsiteY65" fmla="*/ 939348 h 1516072"/>
                    <a:gd name="connsiteX66" fmla="*/ 741609 w 974607"/>
                    <a:gd name="connsiteY66" fmla="*/ 927918 h 1516072"/>
                    <a:gd name="connsiteX67" fmla="*/ 753039 w 974607"/>
                    <a:gd name="connsiteY67" fmla="*/ 918393 h 1516072"/>
                    <a:gd name="connsiteX68" fmla="*/ 758754 w 974607"/>
                    <a:gd name="connsiteY68" fmla="*/ 906963 h 1516072"/>
                    <a:gd name="connsiteX69" fmla="*/ 760659 w 974607"/>
                    <a:gd name="connsiteY69" fmla="*/ 901248 h 1516072"/>
                    <a:gd name="connsiteX70" fmla="*/ 766374 w 974607"/>
                    <a:gd name="connsiteY70" fmla="*/ 889818 h 1516072"/>
                    <a:gd name="connsiteX71" fmla="*/ 764469 w 974607"/>
                    <a:gd name="connsiteY71" fmla="*/ 874578 h 1516072"/>
                    <a:gd name="connsiteX72" fmla="*/ 758754 w 974607"/>
                    <a:gd name="connsiteY72" fmla="*/ 872673 h 1516072"/>
                    <a:gd name="connsiteX73" fmla="*/ 737799 w 974607"/>
                    <a:gd name="connsiteY73" fmla="*/ 874578 h 1516072"/>
                    <a:gd name="connsiteX74" fmla="*/ 732084 w 974607"/>
                    <a:gd name="connsiteY74" fmla="*/ 878388 h 1516072"/>
                    <a:gd name="connsiteX75" fmla="*/ 699699 w 974607"/>
                    <a:gd name="connsiteY75" fmla="*/ 899343 h 1516072"/>
                    <a:gd name="connsiteX76" fmla="*/ 595181 w 974607"/>
                    <a:gd name="connsiteY76" fmla="*/ 957831 h 1516072"/>
                    <a:gd name="connsiteX77" fmla="*/ 507294 w 974607"/>
                    <a:gd name="connsiteY77" fmla="*/ 847908 h 1516072"/>
                    <a:gd name="connsiteX78" fmla="*/ 503484 w 974607"/>
                    <a:gd name="connsiteY78" fmla="*/ 358323 h 1516072"/>
                    <a:gd name="connsiteX79" fmla="*/ 499674 w 974607"/>
                    <a:gd name="connsiteY79" fmla="*/ 66858 h 1516072"/>
                    <a:gd name="connsiteX80" fmla="*/ 490149 w 974607"/>
                    <a:gd name="connsiteY80" fmla="*/ 40188 h 1516072"/>
                    <a:gd name="connsiteX81" fmla="*/ 488244 w 974607"/>
                    <a:gd name="connsiteY81" fmla="*/ 34473 h 1516072"/>
                    <a:gd name="connsiteX82" fmla="*/ 484434 w 974607"/>
                    <a:gd name="connsiteY82" fmla="*/ 28758 h 1516072"/>
                    <a:gd name="connsiteX83" fmla="*/ 478719 w 974607"/>
                    <a:gd name="connsiteY83" fmla="*/ 17328 h 1516072"/>
                    <a:gd name="connsiteX84" fmla="*/ 473004 w 974607"/>
                    <a:gd name="connsiteY84" fmla="*/ 13518 h 1516072"/>
                    <a:gd name="connsiteX85" fmla="*/ 469194 w 974607"/>
                    <a:gd name="connsiteY85" fmla="*/ 7803 h 1516072"/>
                    <a:gd name="connsiteX86" fmla="*/ 429189 w 974607"/>
                    <a:gd name="connsiteY86" fmla="*/ 11613 h 1516072"/>
                    <a:gd name="connsiteX87" fmla="*/ 425379 w 974607"/>
                    <a:gd name="connsiteY87" fmla="*/ 78288 h 1516072"/>
                    <a:gd name="connsiteX88" fmla="*/ 425379 w 974607"/>
                    <a:gd name="connsiteY88" fmla="*/ 84003 h 1516072"/>
                    <a:gd name="connsiteX89" fmla="*/ 436603 w 974607"/>
                    <a:gd name="connsiteY89" fmla="*/ 225952 h 1516072"/>
                    <a:gd name="connsiteX90" fmla="*/ 440619 w 974607"/>
                    <a:gd name="connsiteY90" fmla="*/ 421188 h 1516072"/>
                    <a:gd name="connsiteX91" fmla="*/ 440002 w 974607"/>
                    <a:gd name="connsiteY91" fmla="*/ 789160 h 1516072"/>
                    <a:gd name="connsiteX92" fmla="*/ 430322 w 974607"/>
                    <a:gd name="connsiteY92"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80275 w 974607"/>
                    <a:gd name="connsiteY42" fmla="*/ 1323798 h 1516072"/>
                    <a:gd name="connsiteX43" fmla="*/ 800664 w 974607"/>
                    <a:gd name="connsiteY43" fmla="*/ 1284153 h 1516072"/>
                    <a:gd name="connsiteX44" fmla="*/ 783519 w 974607"/>
                    <a:gd name="connsiteY44" fmla="*/ 1253673 h 1516072"/>
                    <a:gd name="connsiteX45" fmla="*/ 773994 w 974607"/>
                    <a:gd name="connsiteY45" fmla="*/ 1247958 h 1516072"/>
                    <a:gd name="connsiteX46" fmla="*/ 648264 w 974607"/>
                    <a:gd name="connsiteY46" fmla="*/ 1156518 h 1516072"/>
                    <a:gd name="connsiteX47" fmla="*/ 645998 w 974607"/>
                    <a:gd name="connsiteY47" fmla="*/ 1108121 h 1516072"/>
                    <a:gd name="connsiteX48" fmla="*/ 671124 w 974607"/>
                    <a:gd name="connsiteY48" fmla="*/ 1089843 h 1516072"/>
                    <a:gd name="connsiteX49" fmla="*/ 724464 w 974607"/>
                    <a:gd name="connsiteY49" fmla="*/ 1082223 h 1516072"/>
                    <a:gd name="connsiteX50" fmla="*/ 871149 w 974607"/>
                    <a:gd name="connsiteY50" fmla="*/ 1086033 h 1516072"/>
                    <a:gd name="connsiteX51" fmla="*/ 899724 w 974607"/>
                    <a:gd name="connsiteY51" fmla="*/ 1091748 h 1516072"/>
                    <a:gd name="connsiteX52" fmla="*/ 963835 w 974607"/>
                    <a:gd name="connsiteY52" fmla="*/ 1090672 h 1516072"/>
                    <a:gd name="connsiteX53" fmla="*/ 970209 w 974607"/>
                    <a:gd name="connsiteY53" fmla="*/ 1054008 h 1516072"/>
                    <a:gd name="connsiteX54" fmla="*/ 918620 w 974607"/>
                    <a:gd name="connsiteY54" fmla="*/ 1034598 h 1516072"/>
                    <a:gd name="connsiteX55" fmla="*/ 803186 w 974607"/>
                    <a:gd name="connsiteY55" fmla="*/ 1037069 h 1516072"/>
                    <a:gd name="connsiteX56" fmla="*/ 646360 w 974607"/>
                    <a:gd name="connsiteY56" fmla="*/ 1049838 h 1516072"/>
                    <a:gd name="connsiteX57" fmla="*/ 640078 w 974607"/>
                    <a:gd name="connsiteY57" fmla="*/ 1026051 h 1516072"/>
                    <a:gd name="connsiteX58" fmla="*/ 673029 w 974607"/>
                    <a:gd name="connsiteY58" fmla="*/ 992688 h 1516072"/>
                    <a:gd name="connsiteX59" fmla="*/ 674934 w 974607"/>
                    <a:gd name="connsiteY59" fmla="*/ 986973 h 1516072"/>
                    <a:gd name="connsiteX60" fmla="*/ 680649 w 974607"/>
                    <a:gd name="connsiteY60" fmla="*/ 985068 h 1516072"/>
                    <a:gd name="connsiteX61" fmla="*/ 686364 w 974607"/>
                    <a:gd name="connsiteY61" fmla="*/ 981258 h 1516072"/>
                    <a:gd name="connsiteX62" fmla="*/ 695889 w 974607"/>
                    <a:gd name="connsiteY62" fmla="*/ 971733 h 1516072"/>
                    <a:gd name="connsiteX63" fmla="*/ 705414 w 974607"/>
                    <a:gd name="connsiteY63" fmla="*/ 960303 h 1516072"/>
                    <a:gd name="connsiteX64" fmla="*/ 716844 w 974607"/>
                    <a:gd name="connsiteY64" fmla="*/ 952683 h 1516072"/>
                    <a:gd name="connsiteX65" fmla="*/ 732084 w 974607"/>
                    <a:gd name="connsiteY65" fmla="*/ 939348 h 1516072"/>
                    <a:gd name="connsiteX66" fmla="*/ 741609 w 974607"/>
                    <a:gd name="connsiteY66" fmla="*/ 927918 h 1516072"/>
                    <a:gd name="connsiteX67" fmla="*/ 753039 w 974607"/>
                    <a:gd name="connsiteY67" fmla="*/ 918393 h 1516072"/>
                    <a:gd name="connsiteX68" fmla="*/ 758754 w 974607"/>
                    <a:gd name="connsiteY68" fmla="*/ 906963 h 1516072"/>
                    <a:gd name="connsiteX69" fmla="*/ 760659 w 974607"/>
                    <a:gd name="connsiteY69" fmla="*/ 901248 h 1516072"/>
                    <a:gd name="connsiteX70" fmla="*/ 766374 w 974607"/>
                    <a:gd name="connsiteY70" fmla="*/ 889818 h 1516072"/>
                    <a:gd name="connsiteX71" fmla="*/ 764469 w 974607"/>
                    <a:gd name="connsiteY71" fmla="*/ 874578 h 1516072"/>
                    <a:gd name="connsiteX72" fmla="*/ 758754 w 974607"/>
                    <a:gd name="connsiteY72" fmla="*/ 872673 h 1516072"/>
                    <a:gd name="connsiteX73" fmla="*/ 737799 w 974607"/>
                    <a:gd name="connsiteY73" fmla="*/ 874578 h 1516072"/>
                    <a:gd name="connsiteX74" fmla="*/ 732084 w 974607"/>
                    <a:gd name="connsiteY74" fmla="*/ 878388 h 1516072"/>
                    <a:gd name="connsiteX75" fmla="*/ 699699 w 974607"/>
                    <a:gd name="connsiteY75" fmla="*/ 899343 h 1516072"/>
                    <a:gd name="connsiteX76" fmla="*/ 595181 w 974607"/>
                    <a:gd name="connsiteY76" fmla="*/ 957831 h 1516072"/>
                    <a:gd name="connsiteX77" fmla="*/ 507294 w 974607"/>
                    <a:gd name="connsiteY77" fmla="*/ 847908 h 1516072"/>
                    <a:gd name="connsiteX78" fmla="*/ 503484 w 974607"/>
                    <a:gd name="connsiteY78" fmla="*/ 358323 h 1516072"/>
                    <a:gd name="connsiteX79" fmla="*/ 499674 w 974607"/>
                    <a:gd name="connsiteY79" fmla="*/ 66858 h 1516072"/>
                    <a:gd name="connsiteX80" fmla="*/ 490149 w 974607"/>
                    <a:gd name="connsiteY80" fmla="*/ 40188 h 1516072"/>
                    <a:gd name="connsiteX81" fmla="*/ 488244 w 974607"/>
                    <a:gd name="connsiteY81" fmla="*/ 34473 h 1516072"/>
                    <a:gd name="connsiteX82" fmla="*/ 484434 w 974607"/>
                    <a:gd name="connsiteY82" fmla="*/ 28758 h 1516072"/>
                    <a:gd name="connsiteX83" fmla="*/ 478719 w 974607"/>
                    <a:gd name="connsiteY83" fmla="*/ 17328 h 1516072"/>
                    <a:gd name="connsiteX84" fmla="*/ 473004 w 974607"/>
                    <a:gd name="connsiteY84" fmla="*/ 13518 h 1516072"/>
                    <a:gd name="connsiteX85" fmla="*/ 469194 w 974607"/>
                    <a:gd name="connsiteY85" fmla="*/ 7803 h 1516072"/>
                    <a:gd name="connsiteX86" fmla="*/ 429189 w 974607"/>
                    <a:gd name="connsiteY86" fmla="*/ 11613 h 1516072"/>
                    <a:gd name="connsiteX87" fmla="*/ 425379 w 974607"/>
                    <a:gd name="connsiteY87" fmla="*/ 78288 h 1516072"/>
                    <a:gd name="connsiteX88" fmla="*/ 425379 w 974607"/>
                    <a:gd name="connsiteY88" fmla="*/ 84003 h 1516072"/>
                    <a:gd name="connsiteX89" fmla="*/ 436603 w 974607"/>
                    <a:gd name="connsiteY89" fmla="*/ 225952 h 1516072"/>
                    <a:gd name="connsiteX90" fmla="*/ 440619 w 974607"/>
                    <a:gd name="connsiteY90" fmla="*/ 421188 h 1516072"/>
                    <a:gd name="connsiteX91" fmla="*/ 440002 w 974607"/>
                    <a:gd name="connsiteY91" fmla="*/ 789160 h 1516072"/>
                    <a:gd name="connsiteX92" fmla="*/ 430322 w 974607"/>
                    <a:gd name="connsiteY92"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80275 w 974607"/>
                    <a:gd name="connsiteY42" fmla="*/ 1323798 h 1516072"/>
                    <a:gd name="connsiteX43" fmla="*/ 800664 w 974607"/>
                    <a:gd name="connsiteY43" fmla="*/ 1284153 h 1516072"/>
                    <a:gd name="connsiteX44" fmla="*/ 783519 w 974607"/>
                    <a:gd name="connsiteY44" fmla="*/ 1253673 h 1516072"/>
                    <a:gd name="connsiteX45" fmla="*/ 773994 w 974607"/>
                    <a:gd name="connsiteY45" fmla="*/ 1247958 h 1516072"/>
                    <a:gd name="connsiteX46" fmla="*/ 648264 w 974607"/>
                    <a:gd name="connsiteY46" fmla="*/ 1156518 h 1516072"/>
                    <a:gd name="connsiteX47" fmla="*/ 645998 w 974607"/>
                    <a:gd name="connsiteY47" fmla="*/ 1108121 h 1516072"/>
                    <a:gd name="connsiteX48" fmla="*/ 671124 w 974607"/>
                    <a:gd name="connsiteY48" fmla="*/ 1089843 h 1516072"/>
                    <a:gd name="connsiteX49" fmla="*/ 724464 w 974607"/>
                    <a:gd name="connsiteY49" fmla="*/ 1082223 h 1516072"/>
                    <a:gd name="connsiteX50" fmla="*/ 871149 w 974607"/>
                    <a:gd name="connsiteY50" fmla="*/ 1086033 h 1516072"/>
                    <a:gd name="connsiteX51" fmla="*/ 899724 w 974607"/>
                    <a:gd name="connsiteY51" fmla="*/ 1091748 h 1516072"/>
                    <a:gd name="connsiteX52" fmla="*/ 963835 w 974607"/>
                    <a:gd name="connsiteY52" fmla="*/ 1090672 h 1516072"/>
                    <a:gd name="connsiteX53" fmla="*/ 970209 w 974607"/>
                    <a:gd name="connsiteY53" fmla="*/ 1054008 h 1516072"/>
                    <a:gd name="connsiteX54" fmla="*/ 918620 w 974607"/>
                    <a:gd name="connsiteY54" fmla="*/ 1034598 h 1516072"/>
                    <a:gd name="connsiteX55" fmla="*/ 803186 w 974607"/>
                    <a:gd name="connsiteY55" fmla="*/ 1037069 h 1516072"/>
                    <a:gd name="connsiteX56" fmla="*/ 646360 w 974607"/>
                    <a:gd name="connsiteY56" fmla="*/ 1049838 h 1516072"/>
                    <a:gd name="connsiteX57" fmla="*/ 640078 w 974607"/>
                    <a:gd name="connsiteY57" fmla="*/ 1026051 h 1516072"/>
                    <a:gd name="connsiteX58" fmla="*/ 673029 w 974607"/>
                    <a:gd name="connsiteY58" fmla="*/ 992688 h 1516072"/>
                    <a:gd name="connsiteX59" fmla="*/ 674934 w 974607"/>
                    <a:gd name="connsiteY59" fmla="*/ 986973 h 1516072"/>
                    <a:gd name="connsiteX60" fmla="*/ 680649 w 974607"/>
                    <a:gd name="connsiteY60" fmla="*/ 985068 h 1516072"/>
                    <a:gd name="connsiteX61" fmla="*/ 686364 w 974607"/>
                    <a:gd name="connsiteY61" fmla="*/ 981258 h 1516072"/>
                    <a:gd name="connsiteX62" fmla="*/ 695889 w 974607"/>
                    <a:gd name="connsiteY62" fmla="*/ 971733 h 1516072"/>
                    <a:gd name="connsiteX63" fmla="*/ 705414 w 974607"/>
                    <a:gd name="connsiteY63" fmla="*/ 960303 h 1516072"/>
                    <a:gd name="connsiteX64" fmla="*/ 716844 w 974607"/>
                    <a:gd name="connsiteY64" fmla="*/ 952683 h 1516072"/>
                    <a:gd name="connsiteX65" fmla="*/ 732084 w 974607"/>
                    <a:gd name="connsiteY65" fmla="*/ 939348 h 1516072"/>
                    <a:gd name="connsiteX66" fmla="*/ 741609 w 974607"/>
                    <a:gd name="connsiteY66" fmla="*/ 927918 h 1516072"/>
                    <a:gd name="connsiteX67" fmla="*/ 753039 w 974607"/>
                    <a:gd name="connsiteY67" fmla="*/ 918393 h 1516072"/>
                    <a:gd name="connsiteX68" fmla="*/ 758754 w 974607"/>
                    <a:gd name="connsiteY68" fmla="*/ 906963 h 1516072"/>
                    <a:gd name="connsiteX69" fmla="*/ 760659 w 974607"/>
                    <a:gd name="connsiteY69" fmla="*/ 901248 h 1516072"/>
                    <a:gd name="connsiteX70" fmla="*/ 766374 w 974607"/>
                    <a:gd name="connsiteY70" fmla="*/ 889818 h 1516072"/>
                    <a:gd name="connsiteX71" fmla="*/ 764469 w 974607"/>
                    <a:gd name="connsiteY71" fmla="*/ 874578 h 1516072"/>
                    <a:gd name="connsiteX72" fmla="*/ 758754 w 974607"/>
                    <a:gd name="connsiteY72" fmla="*/ 872673 h 1516072"/>
                    <a:gd name="connsiteX73" fmla="*/ 737799 w 974607"/>
                    <a:gd name="connsiteY73" fmla="*/ 874578 h 1516072"/>
                    <a:gd name="connsiteX74" fmla="*/ 732084 w 974607"/>
                    <a:gd name="connsiteY74" fmla="*/ 878388 h 1516072"/>
                    <a:gd name="connsiteX75" fmla="*/ 699699 w 974607"/>
                    <a:gd name="connsiteY75" fmla="*/ 899343 h 1516072"/>
                    <a:gd name="connsiteX76" fmla="*/ 595181 w 974607"/>
                    <a:gd name="connsiteY76" fmla="*/ 957831 h 1516072"/>
                    <a:gd name="connsiteX77" fmla="*/ 507294 w 974607"/>
                    <a:gd name="connsiteY77" fmla="*/ 847908 h 1516072"/>
                    <a:gd name="connsiteX78" fmla="*/ 503484 w 974607"/>
                    <a:gd name="connsiteY78" fmla="*/ 358323 h 1516072"/>
                    <a:gd name="connsiteX79" fmla="*/ 499674 w 974607"/>
                    <a:gd name="connsiteY79" fmla="*/ 66858 h 1516072"/>
                    <a:gd name="connsiteX80" fmla="*/ 490149 w 974607"/>
                    <a:gd name="connsiteY80" fmla="*/ 40188 h 1516072"/>
                    <a:gd name="connsiteX81" fmla="*/ 488244 w 974607"/>
                    <a:gd name="connsiteY81" fmla="*/ 34473 h 1516072"/>
                    <a:gd name="connsiteX82" fmla="*/ 484434 w 974607"/>
                    <a:gd name="connsiteY82" fmla="*/ 28758 h 1516072"/>
                    <a:gd name="connsiteX83" fmla="*/ 478719 w 974607"/>
                    <a:gd name="connsiteY83" fmla="*/ 17328 h 1516072"/>
                    <a:gd name="connsiteX84" fmla="*/ 473004 w 974607"/>
                    <a:gd name="connsiteY84" fmla="*/ 13518 h 1516072"/>
                    <a:gd name="connsiteX85" fmla="*/ 469194 w 974607"/>
                    <a:gd name="connsiteY85" fmla="*/ 7803 h 1516072"/>
                    <a:gd name="connsiteX86" fmla="*/ 429189 w 974607"/>
                    <a:gd name="connsiteY86" fmla="*/ 11613 h 1516072"/>
                    <a:gd name="connsiteX87" fmla="*/ 425379 w 974607"/>
                    <a:gd name="connsiteY87" fmla="*/ 78288 h 1516072"/>
                    <a:gd name="connsiteX88" fmla="*/ 425379 w 974607"/>
                    <a:gd name="connsiteY88" fmla="*/ 84003 h 1516072"/>
                    <a:gd name="connsiteX89" fmla="*/ 436603 w 974607"/>
                    <a:gd name="connsiteY89" fmla="*/ 225952 h 1516072"/>
                    <a:gd name="connsiteX90" fmla="*/ 440619 w 974607"/>
                    <a:gd name="connsiteY90" fmla="*/ 421188 h 1516072"/>
                    <a:gd name="connsiteX91" fmla="*/ 440002 w 974607"/>
                    <a:gd name="connsiteY91" fmla="*/ 789160 h 1516072"/>
                    <a:gd name="connsiteX92" fmla="*/ 430322 w 974607"/>
                    <a:gd name="connsiteY92"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80275 w 974607"/>
                    <a:gd name="connsiteY42" fmla="*/ 1331212 h 1516072"/>
                    <a:gd name="connsiteX43" fmla="*/ 800664 w 974607"/>
                    <a:gd name="connsiteY43" fmla="*/ 1284153 h 1516072"/>
                    <a:gd name="connsiteX44" fmla="*/ 783519 w 974607"/>
                    <a:gd name="connsiteY44" fmla="*/ 1253673 h 1516072"/>
                    <a:gd name="connsiteX45" fmla="*/ 773994 w 974607"/>
                    <a:gd name="connsiteY45" fmla="*/ 1247958 h 1516072"/>
                    <a:gd name="connsiteX46" fmla="*/ 648264 w 974607"/>
                    <a:gd name="connsiteY46" fmla="*/ 1156518 h 1516072"/>
                    <a:gd name="connsiteX47" fmla="*/ 645998 w 974607"/>
                    <a:gd name="connsiteY47" fmla="*/ 1108121 h 1516072"/>
                    <a:gd name="connsiteX48" fmla="*/ 671124 w 974607"/>
                    <a:gd name="connsiteY48" fmla="*/ 1089843 h 1516072"/>
                    <a:gd name="connsiteX49" fmla="*/ 724464 w 974607"/>
                    <a:gd name="connsiteY49" fmla="*/ 1082223 h 1516072"/>
                    <a:gd name="connsiteX50" fmla="*/ 871149 w 974607"/>
                    <a:gd name="connsiteY50" fmla="*/ 1086033 h 1516072"/>
                    <a:gd name="connsiteX51" fmla="*/ 899724 w 974607"/>
                    <a:gd name="connsiteY51" fmla="*/ 1091748 h 1516072"/>
                    <a:gd name="connsiteX52" fmla="*/ 963835 w 974607"/>
                    <a:gd name="connsiteY52" fmla="*/ 1090672 h 1516072"/>
                    <a:gd name="connsiteX53" fmla="*/ 970209 w 974607"/>
                    <a:gd name="connsiteY53" fmla="*/ 1054008 h 1516072"/>
                    <a:gd name="connsiteX54" fmla="*/ 918620 w 974607"/>
                    <a:gd name="connsiteY54" fmla="*/ 1034598 h 1516072"/>
                    <a:gd name="connsiteX55" fmla="*/ 803186 w 974607"/>
                    <a:gd name="connsiteY55" fmla="*/ 1037069 h 1516072"/>
                    <a:gd name="connsiteX56" fmla="*/ 646360 w 974607"/>
                    <a:gd name="connsiteY56" fmla="*/ 1049838 h 1516072"/>
                    <a:gd name="connsiteX57" fmla="*/ 640078 w 974607"/>
                    <a:gd name="connsiteY57" fmla="*/ 1026051 h 1516072"/>
                    <a:gd name="connsiteX58" fmla="*/ 673029 w 974607"/>
                    <a:gd name="connsiteY58" fmla="*/ 992688 h 1516072"/>
                    <a:gd name="connsiteX59" fmla="*/ 674934 w 974607"/>
                    <a:gd name="connsiteY59" fmla="*/ 986973 h 1516072"/>
                    <a:gd name="connsiteX60" fmla="*/ 680649 w 974607"/>
                    <a:gd name="connsiteY60" fmla="*/ 985068 h 1516072"/>
                    <a:gd name="connsiteX61" fmla="*/ 686364 w 974607"/>
                    <a:gd name="connsiteY61" fmla="*/ 981258 h 1516072"/>
                    <a:gd name="connsiteX62" fmla="*/ 695889 w 974607"/>
                    <a:gd name="connsiteY62" fmla="*/ 971733 h 1516072"/>
                    <a:gd name="connsiteX63" fmla="*/ 705414 w 974607"/>
                    <a:gd name="connsiteY63" fmla="*/ 960303 h 1516072"/>
                    <a:gd name="connsiteX64" fmla="*/ 716844 w 974607"/>
                    <a:gd name="connsiteY64" fmla="*/ 952683 h 1516072"/>
                    <a:gd name="connsiteX65" fmla="*/ 732084 w 974607"/>
                    <a:gd name="connsiteY65" fmla="*/ 939348 h 1516072"/>
                    <a:gd name="connsiteX66" fmla="*/ 741609 w 974607"/>
                    <a:gd name="connsiteY66" fmla="*/ 927918 h 1516072"/>
                    <a:gd name="connsiteX67" fmla="*/ 753039 w 974607"/>
                    <a:gd name="connsiteY67" fmla="*/ 918393 h 1516072"/>
                    <a:gd name="connsiteX68" fmla="*/ 758754 w 974607"/>
                    <a:gd name="connsiteY68" fmla="*/ 906963 h 1516072"/>
                    <a:gd name="connsiteX69" fmla="*/ 760659 w 974607"/>
                    <a:gd name="connsiteY69" fmla="*/ 901248 h 1516072"/>
                    <a:gd name="connsiteX70" fmla="*/ 766374 w 974607"/>
                    <a:gd name="connsiteY70" fmla="*/ 889818 h 1516072"/>
                    <a:gd name="connsiteX71" fmla="*/ 764469 w 974607"/>
                    <a:gd name="connsiteY71" fmla="*/ 874578 h 1516072"/>
                    <a:gd name="connsiteX72" fmla="*/ 758754 w 974607"/>
                    <a:gd name="connsiteY72" fmla="*/ 872673 h 1516072"/>
                    <a:gd name="connsiteX73" fmla="*/ 737799 w 974607"/>
                    <a:gd name="connsiteY73" fmla="*/ 874578 h 1516072"/>
                    <a:gd name="connsiteX74" fmla="*/ 732084 w 974607"/>
                    <a:gd name="connsiteY74" fmla="*/ 878388 h 1516072"/>
                    <a:gd name="connsiteX75" fmla="*/ 699699 w 974607"/>
                    <a:gd name="connsiteY75" fmla="*/ 899343 h 1516072"/>
                    <a:gd name="connsiteX76" fmla="*/ 595181 w 974607"/>
                    <a:gd name="connsiteY76" fmla="*/ 957831 h 1516072"/>
                    <a:gd name="connsiteX77" fmla="*/ 507294 w 974607"/>
                    <a:gd name="connsiteY77" fmla="*/ 847908 h 1516072"/>
                    <a:gd name="connsiteX78" fmla="*/ 503484 w 974607"/>
                    <a:gd name="connsiteY78" fmla="*/ 358323 h 1516072"/>
                    <a:gd name="connsiteX79" fmla="*/ 499674 w 974607"/>
                    <a:gd name="connsiteY79" fmla="*/ 66858 h 1516072"/>
                    <a:gd name="connsiteX80" fmla="*/ 490149 w 974607"/>
                    <a:gd name="connsiteY80" fmla="*/ 40188 h 1516072"/>
                    <a:gd name="connsiteX81" fmla="*/ 488244 w 974607"/>
                    <a:gd name="connsiteY81" fmla="*/ 34473 h 1516072"/>
                    <a:gd name="connsiteX82" fmla="*/ 484434 w 974607"/>
                    <a:gd name="connsiteY82" fmla="*/ 28758 h 1516072"/>
                    <a:gd name="connsiteX83" fmla="*/ 478719 w 974607"/>
                    <a:gd name="connsiteY83" fmla="*/ 17328 h 1516072"/>
                    <a:gd name="connsiteX84" fmla="*/ 473004 w 974607"/>
                    <a:gd name="connsiteY84" fmla="*/ 13518 h 1516072"/>
                    <a:gd name="connsiteX85" fmla="*/ 469194 w 974607"/>
                    <a:gd name="connsiteY85" fmla="*/ 7803 h 1516072"/>
                    <a:gd name="connsiteX86" fmla="*/ 429189 w 974607"/>
                    <a:gd name="connsiteY86" fmla="*/ 11613 h 1516072"/>
                    <a:gd name="connsiteX87" fmla="*/ 425379 w 974607"/>
                    <a:gd name="connsiteY87" fmla="*/ 78288 h 1516072"/>
                    <a:gd name="connsiteX88" fmla="*/ 425379 w 974607"/>
                    <a:gd name="connsiteY88" fmla="*/ 84003 h 1516072"/>
                    <a:gd name="connsiteX89" fmla="*/ 436603 w 974607"/>
                    <a:gd name="connsiteY89" fmla="*/ 225952 h 1516072"/>
                    <a:gd name="connsiteX90" fmla="*/ 440619 w 974607"/>
                    <a:gd name="connsiteY90" fmla="*/ 421188 h 1516072"/>
                    <a:gd name="connsiteX91" fmla="*/ 440002 w 974607"/>
                    <a:gd name="connsiteY91" fmla="*/ 789160 h 1516072"/>
                    <a:gd name="connsiteX92" fmla="*/ 430322 w 974607"/>
                    <a:gd name="connsiteY92"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80275 w 974607"/>
                    <a:gd name="connsiteY42" fmla="*/ 1331212 h 1516072"/>
                    <a:gd name="connsiteX43" fmla="*/ 800664 w 974607"/>
                    <a:gd name="connsiteY43" fmla="*/ 1284153 h 1516072"/>
                    <a:gd name="connsiteX44" fmla="*/ 783519 w 974607"/>
                    <a:gd name="connsiteY44" fmla="*/ 1253673 h 1516072"/>
                    <a:gd name="connsiteX45" fmla="*/ 773994 w 974607"/>
                    <a:gd name="connsiteY45" fmla="*/ 1247958 h 1516072"/>
                    <a:gd name="connsiteX46" fmla="*/ 648264 w 974607"/>
                    <a:gd name="connsiteY46" fmla="*/ 1156518 h 1516072"/>
                    <a:gd name="connsiteX47" fmla="*/ 645998 w 974607"/>
                    <a:gd name="connsiteY47" fmla="*/ 1108121 h 1516072"/>
                    <a:gd name="connsiteX48" fmla="*/ 671124 w 974607"/>
                    <a:gd name="connsiteY48" fmla="*/ 1089843 h 1516072"/>
                    <a:gd name="connsiteX49" fmla="*/ 724464 w 974607"/>
                    <a:gd name="connsiteY49" fmla="*/ 1082223 h 1516072"/>
                    <a:gd name="connsiteX50" fmla="*/ 871149 w 974607"/>
                    <a:gd name="connsiteY50" fmla="*/ 1086033 h 1516072"/>
                    <a:gd name="connsiteX51" fmla="*/ 899724 w 974607"/>
                    <a:gd name="connsiteY51" fmla="*/ 1091748 h 1516072"/>
                    <a:gd name="connsiteX52" fmla="*/ 963835 w 974607"/>
                    <a:gd name="connsiteY52" fmla="*/ 1090672 h 1516072"/>
                    <a:gd name="connsiteX53" fmla="*/ 970209 w 974607"/>
                    <a:gd name="connsiteY53" fmla="*/ 1054008 h 1516072"/>
                    <a:gd name="connsiteX54" fmla="*/ 918620 w 974607"/>
                    <a:gd name="connsiteY54" fmla="*/ 1034598 h 1516072"/>
                    <a:gd name="connsiteX55" fmla="*/ 803186 w 974607"/>
                    <a:gd name="connsiteY55" fmla="*/ 1037069 h 1516072"/>
                    <a:gd name="connsiteX56" fmla="*/ 646360 w 974607"/>
                    <a:gd name="connsiteY56" fmla="*/ 1049838 h 1516072"/>
                    <a:gd name="connsiteX57" fmla="*/ 640078 w 974607"/>
                    <a:gd name="connsiteY57" fmla="*/ 1026051 h 1516072"/>
                    <a:gd name="connsiteX58" fmla="*/ 673029 w 974607"/>
                    <a:gd name="connsiteY58" fmla="*/ 992688 h 1516072"/>
                    <a:gd name="connsiteX59" fmla="*/ 674934 w 974607"/>
                    <a:gd name="connsiteY59" fmla="*/ 986973 h 1516072"/>
                    <a:gd name="connsiteX60" fmla="*/ 680649 w 974607"/>
                    <a:gd name="connsiteY60" fmla="*/ 985068 h 1516072"/>
                    <a:gd name="connsiteX61" fmla="*/ 686364 w 974607"/>
                    <a:gd name="connsiteY61" fmla="*/ 981258 h 1516072"/>
                    <a:gd name="connsiteX62" fmla="*/ 695889 w 974607"/>
                    <a:gd name="connsiteY62" fmla="*/ 971733 h 1516072"/>
                    <a:gd name="connsiteX63" fmla="*/ 705414 w 974607"/>
                    <a:gd name="connsiteY63" fmla="*/ 960303 h 1516072"/>
                    <a:gd name="connsiteX64" fmla="*/ 716844 w 974607"/>
                    <a:gd name="connsiteY64" fmla="*/ 952683 h 1516072"/>
                    <a:gd name="connsiteX65" fmla="*/ 732084 w 974607"/>
                    <a:gd name="connsiteY65" fmla="*/ 939348 h 1516072"/>
                    <a:gd name="connsiteX66" fmla="*/ 741609 w 974607"/>
                    <a:gd name="connsiteY66" fmla="*/ 927918 h 1516072"/>
                    <a:gd name="connsiteX67" fmla="*/ 753039 w 974607"/>
                    <a:gd name="connsiteY67" fmla="*/ 918393 h 1516072"/>
                    <a:gd name="connsiteX68" fmla="*/ 758754 w 974607"/>
                    <a:gd name="connsiteY68" fmla="*/ 906963 h 1516072"/>
                    <a:gd name="connsiteX69" fmla="*/ 760659 w 974607"/>
                    <a:gd name="connsiteY69" fmla="*/ 901248 h 1516072"/>
                    <a:gd name="connsiteX70" fmla="*/ 766374 w 974607"/>
                    <a:gd name="connsiteY70" fmla="*/ 889818 h 1516072"/>
                    <a:gd name="connsiteX71" fmla="*/ 764469 w 974607"/>
                    <a:gd name="connsiteY71" fmla="*/ 874578 h 1516072"/>
                    <a:gd name="connsiteX72" fmla="*/ 758754 w 974607"/>
                    <a:gd name="connsiteY72" fmla="*/ 872673 h 1516072"/>
                    <a:gd name="connsiteX73" fmla="*/ 737799 w 974607"/>
                    <a:gd name="connsiteY73" fmla="*/ 874578 h 1516072"/>
                    <a:gd name="connsiteX74" fmla="*/ 732084 w 974607"/>
                    <a:gd name="connsiteY74" fmla="*/ 878388 h 1516072"/>
                    <a:gd name="connsiteX75" fmla="*/ 699699 w 974607"/>
                    <a:gd name="connsiteY75" fmla="*/ 899343 h 1516072"/>
                    <a:gd name="connsiteX76" fmla="*/ 595181 w 974607"/>
                    <a:gd name="connsiteY76" fmla="*/ 957831 h 1516072"/>
                    <a:gd name="connsiteX77" fmla="*/ 507294 w 974607"/>
                    <a:gd name="connsiteY77" fmla="*/ 847908 h 1516072"/>
                    <a:gd name="connsiteX78" fmla="*/ 503484 w 974607"/>
                    <a:gd name="connsiteY78" fmla="*/ 358323 h 1516072"/>
                    <a:gd name="connsiteX79" fmla="*/ 499674 w 974607"/>
                    <a:gd name="connsiteY79" fmla="*/ 66858 h 1516072"/>
                    <a:gd name="connsiteX80" fmla="*/ 490149 w 974607"/>
                    <a:gd name="connsiteY80" fmla="*/ 40188 h 1516072"/>
                    <a:gd name="connsiteX81" fmla="*/ 488244 w 974607"/>
                    <a:gd name="connsiteY81" fmla="*/ 34473 h 1516072"/>
                    <a:gd name="connsiteX82" fmla="*/ 484434 w 974607"/>
                    <a:gd name="connsiteY82" fmla="*/ 28758 h 1516072"/>
                    <a:gd name="connsiteX83" fmla="*/ 478719 w 974607"/>
                    <a:gd name="connsiteY83" fmla="*/ 17328 h 1516072"/>
                    <a:gd name="connsiteX84" fmla="*/ 473004 w 974607"/>
                    <a:gd name="connsiteY84" fmla="*/ 13518 h 1516072"/>
                    <a:gd name="connsiteX85" fmla="*/ 469194 w 974607"/>
                    <a:gd name="connsiteY85" fmla="*/ 7803 h 1516072"/>
                    <a:gd name="connsiteX86" fmla="*/ 429189 w 974607"/>
                    <a:gd name="connsiteY86" fmla="*/ 11613 h 1516072"/>
                    <a:gd name="connsiteX87" fmla="*/ 425379 w 974607"/>
                    <a:gd name="connsiteY87" fmla="*/ 78288 h 1516072"/>
                    <a:gd name="connsiteX88" fmla="*/ 425379 w 974607"/>
                    <a:gd name="connsiteY88" fmla="*/ 84003 h 1516072"/>
                    <a:gd name="connsiteX89" fmla="*/ 436603 w 974607"/>
                    <a:gd name="connsiteY89" fmla="*/ 225952 h 1516072"/>
                    <a:gd name="connsiteX90" fmla="*/ 440619 w 974607"/>
                    <a:gd name="connsiteY90" fmla="*/ 421188 h 1516072"/>
                    <a:gd name="connsiteX91" fmla="*/ 440002 w 974607"/>
                    <a:gd name="connsiteY91" fmla="*/ 789160 h 1516072"/>
                    <a:gd name="connsiteX92" fmla="*/ 430322 w 974607"/>
                    <a:gd name="connsiteY92"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80275 w 974607"/>
                    <a:gd name="connsiteY42" fmla="*/ 1331212 h 1516072"/>
                    <a:gd name="connsiteX43" fmla="*/ 800664 w 974607"/>
                    <a:gd name="connsiteY43" fmla="*/ 1284153 h 1516072"/>
                    <a:gd name="connsiteX44" fmla="*/ 783519 w 974607"/>
                    <a:gd name="connsiteY44" fmla="*/ 1253673 h 1516072"/>
                    <a:gd name="connsiteX45" fmla="*/ 773994 w 974607"/>
                    <a:gd name="connsiteY45" fmla="*/ 1247958 h 1516072"/>
                    <a:gd name="connsiteX46" fmla="*/ 648264 w 974607"/>
                    <a:gd name="connsiteY46" fmla="*/ 1156518 h 1516072"/>
                    <a:gd name="connsiteX47" fmla="*/ 645998 w 974607"/>
                    <a:gd name="connsiteY47" fmla="*/ 1108121 h 1516072"/>
                    <a:gd name="connsiteX48" fmla="*/ 671124 w 974607"/>
                    <a:gd name="connsiteY48" fmla="*/ 1089843 h 1516072"/>
                    <a:gd name="connsiteX49" fmla="*/ 724464 w 974607"/>
                    <a:gd name="connsiteY49" fmla="*/ 1082223 h 1516072"/>
                    <a:gd name="connsiteX50" fmla="*/ 871149 w 974607"/>
                    <a:gd name="connsiteY50" fmla="*/ 1086033 h 1516072"/>
                    <a:gd name="connsiteX51" fmla="*/ 899724 w 974607"/>
                    <a:gd name="connsiteY51" fmla="*/ 1091748 h 1516072"/>
                    <a:gd name="connsiteX52" fmla="*/ 963835 w 974607"/>
                    <a:gd name="connsiteY52" fmla="*/ 1090672 h 1516072"/>
                    <a:gd name="connsiteX53" fmla="*/ 970209 w 974607"/>
                    <a:gd name="connsiteY53" fmla="*/ 1054008 h 1516072"/>
                    <a:gd name="connsiteX54" fmla="*/ 918620 w 974607"/>
                    <a:gd name="connsiteY54" fmla="*/ 1034598 h 1516072"/>
                    <a:gd name="connsiteX55" fmla="*/ 803186 w 974607"/>
                    <a:gd name="connsiteY55" fmla="*/ 1037069 h 1516072"/>
                    <a:gd name="connsiteX56" fmla="*/ 646360 w 974607"/>
                    <a:gd name="connsiteY56" fmla="*/ 1049838 h 1516072"/>
                    <a:gd name="connsiteX57" fmla="*/ 640078 w 974607"/>
                    <a:gd name="connsiteY57" fmla="*/ 1026051 h 1516072"/>
                    <a:gd name="connsiteX58" fmla="*/ 673029 w 974607"/>
                    <a:gd name="connsiteY58" fmla="*/ 992688 h 1516072"/>
                    <a:gd name="connsiteX59" fmla="*/ 674934 w 974607"/>
                    <a:gd name="connsiteY59" fmla="*/ 986973 h 1516072"/>
                    <a:gd name="connsiteX60" fmla="*/ 680649 w 974607"/>
                    <a:gd name="connsiteY60" fmla="*/ 985068 h 1516072"/>
                    <a:gd name="connsiteX61" fmla="*/ 686364 w 974607"/>
                    <a:gd name="connsiteY61" fmla="*/ 981258 h 1516072"/>
                    <a:gd name="connsiteX62" fmla="*/ 695889 w 974607"/>
                    <a:gd name="connsiteY62" fmla="*/ 971733 h 1516072"/>
                    <a:gd name="connsiteX63" fmla="*/ 705414 w 974607"/>
                    <a:gd name="connsiteY63" fmla="*/ 960303 h 1516072"/>
                    <a:gd name="connsiteX64" fmla="*/ 716844 w 974607"/>
                    <a:gd name="connsiteY64" fmla="*/ 952683 h 1516072"/>
                    <a:gd name="connsiteX65" fmla="*/ 732084 w 974607"/>
                    <a:gd name="connsiteY65" fmla="*/ 939348 h 1516072"/>
                    <a:gd name="connsiteX66" fmla="*/ 741609 w 974607"/>
                    <a:gd name="connsiteY66" fmla="*/ 927918 h 1516072"/>
                    <a:gd name="connsiteX67" fmla="*/ 753039 w 974607"/>
                    <a:gd name="connsiteY67" fmla="*/ 918393 h 1516072"/>
                    <a:gd name="connsiteX68" fmla="*/ 758754 w 974607"/>
                    <a:gd name="connsiteY68" fmla="*/ 906963 h 1516072"/>
                    <a:gd name="connsiteX69" fmla="*/ 760659 w 974607"/>
                    <a:gd name="connsiteY69" fmla="*/ 901248 h 1516072"/>
                    <a:gd name="connsiteX70" fmla="*/ 766374 w 974607"/>
                    <a:gd name="connsiteY70" fmla="*/ 889818 h 1516072"/>
                    <a:gd name="connsiteX71" fmla="*/ 764469 w 974607"/>
                    <a:gd name="connsiteY71" fmla="*/ 874578 h 1516072"/>
                    <a:gd name="connsiteX72" fmla="*/ 758754 w 974607"/>
                    <a:gd name="connsiteY72" fmla="*/ 872673 h 1516072"/>
                    <a:gd name="connsiteX73" fmla="*/ 737799 w 974607"/>
                    <a:gd name="connsiteY73" fmla="*/ 874578 h 1516072"/>
                    <a:gd name="connsiteX74" fmla="*/ 732084 w 974607"/>
                    <a:gd name="connsiteY74" fmla="*/ 878388 h 1516072"/>
                    <a:gd name="connsiteX75" fmla="*/ 699699 w 974607"/>
                    <a:gd name="connsiteY75" fmla="*/ 899343 h 1516072"/>
                    <a:gd name="connsiteX76" fmla="*/ 595181 w 974607"/>
                    <a:gd name="connsiteY76" fmla="*/ 957831 h 1516072"/>
                    <a:gd name="connsiteX77" fmla="*/ 507294 w 974607"/>
                    <a:gd name="connsiteY77" fmla="*/ 847908 h 1516072"/>
                    <a:gd name="connsiteX78" fmla="*/ 503484 w 974607"/>
                    <a:gd name="connsiteY78" fmla="*/ 358323 h 1516072"/>
                    <a:gd name="connsiteX79" fmla="*/ 499674 w 974607"/>
                    <a:gd name="connsiteY79" fmla="*/ 66858 h 1516072"/>
                    <a:gd name="connsiteX80" fmla="*/ 490149 w 974607"/>
                    <a:gd name="connsiteY80" fmla="*/ 40188 h 1516072"/>
                    <a:gd name="connsiteX81" fmla="*/ 488244 w 974607"/>
                    <a:gd name="connsiteY81" fmla="*/ 34473 h 1516072"/>
                    <a:gd name="connsiteX82" fmla="*/ 484434 w 974607"/>
                    <a:gd name="connsiteY82" fmla="*/ 28758 h 1516072"/>
                    <a:gd name="connsiteX83" fmla="*/ 478719 w 974607"/>
                    <a:gd name="connsiteY83" fmla="*/ 17328 h 1516072"/>
                    <a:gd name="connsiteX84" fmla="*/ 473004 w 974607"/>
                    <a:gd name="connsiteY84" fmla="*/ 13518 h 1516072"/>
                    <a:gd name="connsiteX85" fmla="*/ 469194 w 974607"/>
                    <a:gd name="connsiteY85" fmla="*/ 7803 h 1516072"/>
                    <a:gd name="connsiteX86" fmla="*/ 429189 w 974607"/>
                    <a:gd name="connsiteY86" fmla="*/ 11613 h 1516072"/>
                    <a:gd name="connsiteX87" fmla="*/ 425379 w 974607"/>
                    <a:gd name="connsiteY87" fmla="*/ 78288 h 1516072"/>
                    <a:gd name="connsiteX88" fmla="*/ 425379 w 974607"/>
                    <a:gd name="connsiteY88" fmla="*/ 84003 h 1516072"/>
                    <a:gd name="connsiteX89" fmla="*/ 436603 w 974607"/>
                    <a:gd name="connsiteY89" fmla="*/ 225952 h 1516072"/>
                    <a:gd name="connsiteX90" fmla="*/ 440619 w 974607"/>
                    <a:gd name="connsiteY90" fmla="*/ 421188 h 1516072"/>
                    <a:gd name="connsiteX91" fmla="*/ 440002 w 974607"/>
                    <a:gd name="connsiteY91" fmla="*/ 789160 h 1516072"/>
                    <a:gd name="connsiteX92" fmla="*/ 430322 w 974607"/>
                    <a:gd name="connsiteY92"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80275 w 974607"/>
                    <a:gd name="connsiteY42" fmla="*/ 1331212 h 1516072"/>
                    <a:gd name="connsiteX43" fmla="*/ 800664 w 974607"/>
                    <a:gd name="connsiteY43" fmla="*/ 1284153 h 1516072"/>
                    <a:gd name="connsiteX44" fmla="*/ 783519 w 974607"/>
                    <a:gd name="connsiteY44" fmla="*/ 1253673 h 1516072"/>
                    <a:gd name="connsiteX45" fmla="*/ 773994 w 974607"/>
                    <a:gd name="connsiteY45" fmla="*/ 1247958 h 1516072"/>
                    <a:gd name="connsiteX46" fmla="*/ 648264 w 974607"/>
                    <a:gd name="connsiteY46" fmla="*/ 1156518 h 1516072"/>
                    <a:gd name="connsiteX47" fmla="*/ 645998 w 974607"/>
                    <a:gd name="connsiteY47" fmla="*/ 1108121 h 1516072"/>
                    <a:gd name="connsiteX48" fmla="*/ 671124 w 974607"/>
                    <a:gd name="connsiteY48" fmla="*/ 1089843 h 1516072"/>
                    <a:gd name="connsiteX49" fmla="*/ 724464 w 974607"/>
                    <a:gd name="connsiteY49" fmla="*/ 1082223 h 1516072"/>
                    <a:gd name="connsiteX50" fmla="*/ 871149 w 974607"/>
                    <a:gd name="connsiteY50" fmla="*/ 1086033 h 1516072"/>
                    <a:gd name="connsiteX51" fmla="*/ 899724 w 974607"/>
                    <a:gd name="connsiteY51" fmla="*/ 1091748 h 1516072"/>
                    <a:gd name="connsiteX52" fmla="*/ 963835 w 974607"/>
                    <a:gd name="connsiteY52" fmla="*/ 1090672 h 1516072"/>
                    <a:gd name="connsiteX53" fmla="*/ 970209 w 974607"/>
                    <a:gd name="connsiteY53" fmla="*/ 1054008 h 1516072"/>
                    <a:gd name="connsiteX54" fmla="*/ 918620 w 974607"/>
                    <a:gd name="connsiteY54" fmla="*/ 1034598 h 1516072"/>
                    <a:gd name="connsiteX55" fmla="*/ 803186 w 974607"/>
                    <a:gd name="connsiteY55" fmla="*/ 1037069 h 1516072"/>
                    <a:gd name="connsiteX56" fmla="*/ 646360 w 974607"/>
                    <a:gd name="connsiteY56" fmla="*/ 1049838 h 1516072"/>
                    <a:gd name="connsiteX57" fmla="*/ 640078 w 974607"/>
                    <a:gd name="connsiteY57" fmla="*/ 1026051 h 1516072"/>
                    <a:gd name="connsiteX58" fmla="*/ 673029 w 974607"/>
                    <a:gd name="connsiteY58" fmla="*/ 992688 h 1516072"/>
                    <a:gd name="connsiteX59" fmla="*/ 674934 w 974607"/>
                    <a:gd name="connsiteY59" fmla="*/ 986973 h 1516072"/>
                    <a:gd name="connsiteX60" fmla="*/ 680649 w 974607"/>
                    <a:gd name="connsiteY60" fmla="*/ 985068 h 1516072"/>
                    <a:gd name="connsiteX61" fmla="*/ 686364 w 974607"/>
                    <a:gd name="connsiteY61" fmla="*/ 981258 h 1516072"/>
                    <a:gd name="connsiteX62" fmla="*/ 695889 w 974607"/>
                    <a:gd name="connsiteY62" fmla="*/ 971733 h 1516072"/>
                    <a:gd name="connsiteX63" fmla="*/ 705414 w 974607"/>
                    <a:gd name="connsiteY63" fmla="*/ 960303 h 1516072"/>
                    <a:gd name="connsiteX64" fmla="*/ 716844 w 974607"/>
                    <a:gd name="connsiteY64" fmla="*/ 952683 h 1516072"/>
                    <a:gd name="connsiteX65" fmla="*/ 732084 w 974607"/>
                    <a:gd name="connsiteY65" fmla="*/ 939348 h 1516072"/>
                    <a:gd name="connsiteX66" fmla="*/ 741609 w 974607"/>
                    <a:gd name="connsiteY66" fmla="*/ 927918 h 1516072"/>
                    <a:gd name="connsiteX67" fmla="*/ 753039 w 974607"/>
                    <a:gd name="connsiteY67" fmla="*/ 918393 h 1516072"/>
                    <a:gd name="connsiteX68" fmla="*/ 758754 w 974607"/>
                    <a:gd name="connsiteY68" fmla="*/ 906963 h 1516072"/>
                    <a:gd name="connsiteX69" fmla="*/ 760659 w 974607"/>
                    <a:gd name="connsiteY69" fmla="*/ 901248 h 1516072"/>
                    <a:gd name="connsiteX70" fmla="*/ 766374 w 974607"/>
                    <a:gd name="connsiteY70" fmla="*/ 889818 h 1516072"/>
                    <a:gd name="connsiteX71" fmla="*/ 764469 w 974607"/>
                    <a:gd name="connsiteY71" fmla="*/ 874578 h 1516072"/>
                    <a:gd name="connsiteX72" fmla="*/ 758754 w 974607"/>
                    <a:gd name="connsiteY72" fmla="*/ 872673 h 1516072"/>
                    <a:gd name="connsiteX73" fmla="*/ 737799 w 974607"/>
                    <a:gd name="connsiteY73" fmla="*/ 874578 h 1516072"/>
                    <a:gd name="connsiteX74" fmla="*/ 732084 w 974607"/>
                    <a:gd name="connsiteY74" fmla="*/ 878388 h 1516072"/>
                    <a:gd name="connsiteX75" fmla="*/ 699699 w 974607"/>
                    <a:gd name="connsiteY75" fmla="*/ 899343 h 1516072"/>
                    <a:gd name="connsiteX76" fmla="*/ 595181 w 974607"/>
                    <a:gd name="connsiteY76" fmla="*/ 957831 h 1516072"/>
                    <a:gd name="connsiteX77" fmla="*/ 507294 w 974607"/>
                    <a:gd name="connsiteY77" fmla="*/ 847908 h 1516072"/>
                    <a:gd name="connsiteX78" fmla="*/ 503484 w 974607"/>
                    <a:gd name="connsiteY78" fmla="*/ 358323 h 1516072"/>
                    <a:gd name="connsiteX79" fmla="*/ 499674 w 974607"/>
                    <a:gd name="connsiteY79" fmla="*/ 66858 h 1516072"/>
                    <a:gd name="connsiteX80" fmla="*/ 490149 w 974607"/>
                    <a:gd name="connsiteY80" fmla="*/ 40188 h 1516072"/>
                    <a:gd name="connsiteX81" fmla="*/ 488244 w 974607"/>
                    <a:gd name="connsiteY81" fmla="*/ 34473 h 1516072"/>
                    <a:gd name="connsiteX82" fmla="*/ 484434 w 974607"/>
                    <a:gd name="connsiteY82" fmla="*/ 28758 h 1516072"/>
                    <a:gd name="connsiteX83" fmla="*/ 478719 w 974607"/>
                    <a:gd name="connsiteY83" fmla="*/ 17328 h 1516072"/>
                    <a:gd name="connsiteX84" fmla="*/ 473004 w 974607"/>
                    <a:gd name="connsiteY84" fmla="*/ 13518 h 1516072"/>
                    <a:gd name="connsiteX85" fmla="*/ 469194 w 974607"/>
                    <a:gd name="connsiteY85" fmla="*/ 7803 h 1516072"/>
                    <a:gd name="connsiteX86" fmla="*/ 429189 w 974607"/>
                    <a:gd name="connsiteY86" fmla="*/ 11613 h 1516072"/>
                    <a:gd name="connsiteX87" fmla="*/ 425379 w 974607"/>
                    <a:gd name="connsiteY87" fmla="*/ 78288 h 1516072"/>
                    <a:gd name="connsiteX88" fmla="*/ 425379 w 974607"/>
                    <a:gd name="connsiteY88" fmla="*/ 84003 h 1516072"/>
                    <a:gd name="connsiteX89" fmla="*/ 436603 w 974607"/>
                    <a:gd name="connsiteY89" fmla="*/ 225952 h 1516072"/>
                    <a:gd name="connsiteX90" fmla="*/ 440619 w 974607"/>
                    <a:gd name="connsiteY90" fmla="*/ 421188 h 1516072"/>
                    <a:gd name="connsiteX91" fmla="*/ 440002 w 974607"/>
                    <a:gd name="connsiteY91" fmla="*/ 789160 h 1516072"/>
                    <a:gd name="connsiteX92" fmla="*/ 430322 w 974607"/>
                    <a:gd name="connsiteY92"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80275 w 974607"/>
                    <a:gd name="connsiteY42" fmla="*/ 1331212 h 1516072"/>
                    <a:gd name="connsiteX43" fmla="*/ 800664 w 974607"/>
                    <a:gd name="connsiteY43" fmla="*/ 1284153 h 1516072"/>
                    <a:gd name="connsiteX44" fmla="*/ 783519 w 974607"/>
                    <a:gd name="connsiteY44" fmla="*/ 1253673 h 1516072"/>
                    <a:gd name="connsiteX45" fmla="*/ 773994 w 974607"/>
                    <a:gd name="connsiteY45" fmla="*/ 1247958 h 1516072"/>
                    <a:gd name="connsiteX46" fmla="*/ 648264 w 974607"/>
                    <a:gd name="connsiteY46" fmla="*/ 1156518 h 1516072"/>
                    <a:gd name="connsiteX47" fmla="*/ 645998 w 974607"/>
                    <a:gd name="connsiteY47" fmla="*/ 1108121 h 1516072"/>
                    <a:gd name="connsiteX48" fmla="*/ 671124 w 974607"/>
                    <a:gd name="connsiteY48" fmla="*/ 1089843 h 1516072"/>
                    <a:gd name="connsiteX49" fmla="*/ 724464 w 974607"/>
                    <a:gd name="connsiteY49" fmla="*/ 1082223 h 1516072"/>
                    <a:gd name="connsiteX50" fmla="*/ 871149 w 974607"/>
                    <a:gd name="connsiteY50" fmla="*/ 1086033 h 1516072"/>
                    <a:gd name="connsiteX51" fmla="*/ 899724 w 974607"/>
                    <a:gd name="connsiteY51" fmla="*/ 1091748 h 1516072"/>
                    <a:gd name="connsiteX52" fmla="*/ 963835 w 974607"/>
                    <a:gd name="connsiteY52" fmla="*/ 1090672 h 1516072"/>
                    <a:gd name="connsiteX53" fmla="*/ 970209 w 974607"/>
                    <a:gd name="connsiteY53" fmla="*/ 1054008 h 1516072"/>
                    <a:gd name="connsiteX54" fmla="*/ 918620 w 974607"/>
                    <a:gd name="connsiteY54" fmla="*/ 1034598 h 1516072"/>
                    <a:gd name="connsiteX55" fmla="*/ 803186 w 974607"/>
                    <a:gd name="connsiteY55" fmla="*/ 1037069 h 1516072"/>
                    <a:gd name="connsiteX56" fmla="*/ 646360 w 974607"/>
                    <a:gd name="connsiteY56" fmla="*/ 1049838 h 1516072"/>
                    <a:gd name="connsiteX57" fmla="*/ 640078 w 974607"/>
                    <a:gd name="connsiteY57" fmla="*/ 1026051 h 1516072"/>
                    <a:gd name="connsiteX58" fmla="*/ 673029 w 974607"/>
                    <a:gd name="connsiteY58" fmla="*/ 992688 h 1516072"/>
                    <a:gd name="connsiteX59" fmla="*/ 674934 w 974607"/>
                    <a:gd name="connsiteY59" fmla="*/ 986973 h 1516072"/>
                    <a:gd name="connsiteX60" fmla="*/ 680649 w 974607"/>
                    <a:gd name="connsiteY60" fmla="*/ 985068 h 1516072"/>
                    <a:gd name="connsiteX61" fmla="*/ 686364 w 974607"/>
                    <a:gd name="connsiteY61" fmla="*/ 981258 h 1516072"/>
                    <a:gd name="connsiteX62" fmla="*/ 695889 w 974607"/>
                    <a:gd name="connsiteY62" fmla="*/ 971733 h 1516072"/>
                    <a:gd name="connsiteX63" fmla="*/ 705414 w 974607"/>
                    <a:gd name="connsiteY63" fmla="*/ 960303 h 1516072"/>
                    <a:gd name="connsiteX64" fmla="*/ 716844 w 974607"/>
                    <a:gd name="connsiteY64" fmla="*/ 952683 h 1516072"/>
                    <a:gd name="connsiteX65" fmla="*/ 732084 w 974607"/>
                    <a:gd name="connsiteY65" fmla="*/ 939348 h 1516072"/>
                    <a:gd name="connsiteX66" fmla="*/ 741609 w 974607"/>
                    <a:gd name="connsiteY66" fmla="*/ 927918 h 1516072"/>
                    <a:gd name="connsiteX67" fmla="*/ 753039 w 974607"/>
                    <a:gd name="connsiteY67" fmla="*/ 918393 h 1516072"/>
                    <a:gd name="connsiteX68" fmla="*/ 758754 w 974607"/>
                    <a:gd name="connsiteY68" fmla="*/ 906963 h 1516072"/>
                    <a:gd name="connsiteX69" fmla="*/ 760659 w 974607"/>
                    <a:gd name="connsiteY69" fmla="*/ 901248 h 1516072"/>
                    <a:gd name="connsiteX70" fmla="*/ 766374 w 974607"/>
                    <a:gd name="connsiteY70" fmla="*/ 889818 h 1516072"/>
                    <a:gd name="connsiteX71" fmla="*/ 764469 w 974607"/>
                    <a:gd name="connsiteY71" fmla="*/ 874578 h 1516072"/>
                    <a:gd name="connsiteX72" fmla="*/ 758754 w 974607"/>
                    <a:gd name="connsiteY72" fmla="*/ 872673 h 1516072"/>
                    <a:gd name="connsiteX73" fmla="*/ 737799 w 974607"/>
                    <a:gd name="connsiteY73" fmla="*/ 874578 h 1516072"/>
                    <a:gd name="connsiteX74" fmla="*/ 732084 w 974607"/>
                    <a:gd name="connsiteY74" fmla="*/ 878388 h 1516072"/>
                    <a:gd name="connsiteX75" fmla="*/ 699699 w 974607"/>
                    <a:gd name="connsiteY75" fmla="*/ 899343 h 1516072"/>
                    <a:gd name="connsiteX76" fmla="*/ 595181 w 974607"/>
                    <a:gd name="connsiteY76" fmla="*/ 957831 h 1516072"/>
                    <a:gd name="connsiteX77" fmla="*/ 507294 w 974607"/>
                    <a:gd name="connsiteY77" fmla="*/ 847908 h 1516072"/>
                    <a:gd name="connsiteX78" fmla="*/ 503484 w 974607"/>
                    <a:gd name="connsiteY78" fmla="*/ 358323 h 1516072"/>
                    <a:gd name="connsiteX79" fmla="*/ 499674 w 974607"/>
                    <a:gd name="connsiteY79" fmla="*/ 66858 h 1516072"/>
                    <a:gd name="connsiteX80" fmla="*/ 490149 w 974607"/>
                    <a:gd name="connsiteY80" fmla="*/ 40188 h 1516072"/>
                    <a:gd name="connsiteX81" fmla="*/ 488244 w 974607"/>
                    <a:gd name="connsiteY81" fmla="*/ 34473 h 1516072"/>
                    <a:gd name="connsiteX82" fmla="*/ 484434 w 974607"/>
                    <a:gd name="connsiteY82" fmla="*/ 28758 h 1516072"/>
                    <a:gd name="connsiteX83" fmla="*/ 478719 w 974607"/>
                    <a:gd name="connsiteY83" fmla="*/ 17328 h 1516072"/>
                    <a:gd name="connsiteX84" fmla="*/ 473004 w 974607"/>
                    <a:gd name="connsiteY84" fmla="*/ 13518 h 1516072"/>
                    <a:gd name="connsiteX85" fmla="*/ 469194 w 974607"/>
                    <a:gd name="connsiteY85" fmla="*/ 7803 h 1516072"/>
                    <a:gd name="connsiteX86" fmla="*/ 429189 w 974607"/>
                    <a:gd name="connsiteY86" fmla="*/ 11613 h 1516072"/>
                    <a:gd name="connsiteX87" fmla="*/ 425379 w 974607"/>
                    <a:gd name="connsiteY87" fmla="*/ 78288 h 1516072"/>
                    <a:gd name="connsiteX88" fmla="*/ 425379 w 974607"/>
                    <a:gd name="connsiteY88" fmla="*/ 84003 h 1516072"/>
                    <a:gd name="connsiteX89" fmla="*/ 436603 w 974607"/>
                    <a:gd name="connsiteY89" fmla="*/ 225952 h 1516072"/>
                    <a:gd name="connsiteX90" fmla="*/ 440619 w 974607"/>
                    <a:gd name="connsiteY90" fmla="*/ 421188 h 1516072"/>
                    <a:gd name="connsiteX91" fmla="*/ 440002 w 974607"/>
                    <a:gd name="connsiteY91" fmla="*/ 789160 h 1516072"/>
                    <a:gd name="connsiteX92" fmla="*/ 430322 w 974607"/>
                    <a:gd name="connsiteY92"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80275 w 974607"/>
                    <a:gd name="connsiteY42" fmla="*/ 1331212 h 1516072"/>
                    <a:gd name="connsiteX43" fmla="*/ 827849 w 974607"/>
                    <a:gd name="connsiteY43" fmla="*/ 1303924 h 1516072"/>
                    <a:gd name="connsiteX44" fmla="*/ 783519 w 974607"/>
                    <a:gd name="connsiteY44" fmla="*/ 1253673 h 1516072"/>
                    <a:gd name="connsiteX45" fmla="*/ 773994 w 974607"/>
                    <a:gd name="connsiteY45" fmla="*/ 1247958 h 1516072"/>
                    <a:gd name="connsiteX46" fmla="*/ 648264 w 974607"/>
                    <a:gd name="connsiteY46" fmla="*/ 1156518 h 1516072"/>
                    <a:gd name="connsiteX47" fmla="*/ 645998 w 974607"/>
                    <a:gd name="connsiteY47" fmla="*/ 1108121 h 1516072"/>
                    <a:gd name="connsiteX48" fmla="*/ 671124 w 974607"/>
                    <a:gd name="connsiteY48" fmla="*/ 1089843 h 1516072"/>
                    <a:gd name="connsiteX49" fmla="*/ 724464 w 974607"/>
                    <a:gd name="connsiteY49" fmla="*/ 1082223 h 1516072"/>
                    <a:gd name="connsiteX50" fmla="*/ 871149 w 974607"/>
                    <a:gd name="connsiteY50" fmla="*/ 1086033 h 1516072"/>
                    <a:gd name="connsiteX51" fmla="*/ 899724 w 974607"/>
                    <a:gd name="connsiteY51" fmla="*/ 1091748 h 1516072"/>
                    <a:gd name="connsiteX52" fmla="*/ 963835 w 974607"/>
                    <a:gd name="connsiteY52" fmla="*/ 1090672 h 1516072"/>
                    <a:gd name="connsiteX53" fmla="*/ 970209 w 974607"/>
                    <a:gd name="connsiteY53" fmla="*/ 1054008 h 1516072"/>
                    <a:gd name="connsiteX54" fmla="*/ 918620 w 974607"/>
                    <a:gd name="connsiteY54" fmla="*/ 1034598 h 1516072"/>
                    <a:gd name="connsiteX55" fmla="*/ 803186 w 974607"/>
                    <a:gd name="connsiteY55" fmla="*/ 1037069 h 1516072"/>
                    <a:gd name="connsiteX56" fmla="*/ 646360 w 974607"/>
                    <a:gd name="connsiteY56" fmla="*/ 1049838 h 1516072"/>
                    <a:gd name="connsiteX57" fmla="*/ 640078 w 974607"/>
                    <a:gd name="connsiteY57" fmla="*/ 1026051 h 1516072"/>
                    <a:gd name="connsiteX58" fmla="*/ 673029 w 974607"/>
                    <a:gd name="connsiteY58" fmla="*/ 992688 h 1516072"/>
                    <a:gd name="connsiteX59" fmla="*/ 674934 w 974607"/>
                    <a:gd name="connsiteY59" fmla="*/ 986973 h 1516072"/>
                    <a:gd name="connsiteX60" fmla="*/ 680649 w 974607"/>
                    <a:gd name="connsiteY60" fmla="*/ 985068 h 1516072"/>
                    <a:gd name="connsiteX61" fmla="*/ 686364 w 974607"/>
                    <a:gd name="connsiteY61" fmla="*/ 981258 h 1516072"/>
                    <a:gd name="connsiteX62" fmla="*/ 695889 w 974607"/>
                    <a:gd name="connsiteY62" fmla="*/ 971733 h 1516072"/>
                    <a:gd name="connsiteX63" fmla="*/ 705414 w 974607"/>
                    <a:gd name="connsiteY63" fmla="*/ 960303 h 1516072"/>
                    <a:gd name="connsiteX64" fmla="*/ 716844 w 974607"/>
                    <a:gd name="connsiteY64" fmla="*/ 952683 h 1516072"/>
                    <a:gd name="connsiteX65" fmla="*/ 732084 w 974607"/>
                    <a:gd name="connsiteY65" fmla="*/ 939348 h 1516072"/>
                    <a:gd name="connsiteX66" fmla="*/ 741609 w 974607"/>
                    <a:gd name="connsiteY66" fmla="*/ 927918 h 1516072"/>
                    <a:gd name="connsiteX67" fmla="*/ 753039 w 974607"/>
                    <a:gd name="connsiteY67" fmla="*/ 918393 h 1516072"/>
                    <a:gd name="connsiteX68" fmla="*/ 758754 w 974607"/>
                    <a:gd name="connsiteY68" fmla="*/ 906963 h 1516072"/>
                    <a:gd name="connsiteX69" fmla="*/ 760659 w 974607"/>
                    <a:gd name="connsiteY69" fmla="*/ 901248 h 1516072"/>
                    <a:gd name="connsiteX70" fmla="*/ 766374 w 974607"/>
                    <a:gd name="connsiteY70" fmla="*/ 889818 h 1516072"/>
                    <a:gd name="connsiteX71" fmla="*/ 764469 w 974607"/>
                    <a:gd name="connsiteY71" fmla="*/ 874578 h 1516072"/>
                    <a:gd name="connsiteX72" fmla="*/ 758754 w 974607"/>
                    <a:gd name="connsiteY72" fmla="*/ 872673 h 1516072"/>
                    <a:gd name="connsiteX73" fmla="*/ 737799 w 974607"/>
                    <a:gd name="connsiteY73" fmla="*/ 874578 h 1516072"/>
                    <a:gd name="connsiteX74" fmla="*/ 732084 w 974607"/>
                    <a:gd name="connsiteY74" fmla="*/ 878388 h 1516072"/>
                    <a:gd name="connsiteX75" fmla="*/ 699699 w 974607"/>
                    <a:gd name="connsiteY75" fmla="*/ 899343 h 1516072"/>
                    <a:gd name="connsiteX76" fmla="*/ 595181 w 974607"/>
                    <a:gd name="connsiteY76" fmla="*/ 957831 h 1516072"/>
                    <a:gd name="connsiteX77" fmla="*/ 507294 w 974607"/>
                    <a:gd name="connsiteY77" fmla="*/ 847908 h 1516072"/>
                    <a:gd name="connsiteX78" fmla="*/ 503484 w 974607"/>
                    <a:gd name="connsiteY78" fmla="*/ 358323 h 1516072"/>
                    <a:gd name="connsiteX79" fmla="*/ 499674 w 974607"/>
                    <a:gd name="connsiteY79" fmla="*/ 66858 h 1516072"/>
                    <a:gd name="connsiteX80" fmla="*/ 490149 w 974607"/>
                    <a:gd name="connsiteY80" fmla="*/ 40188 h 1516072"/>
                    <a:gd name="connsiteX81" fmla="*/ 488244 w 974607"/>
                    <a:gd name="connsiteY81" fmla="*/ 34473 h 1516072"/>
                    <a:gd name="connsiteX82" fmla="*/ 484434 w 974607"/>
                    <a:gd name="connsiteY82" fmla="*/ 28758 h 1516072"/>
                    <a:gd name="connsiteX83" fmla="*/ 478719 w 974607"/>
                    <a:gd name="connsiteY83" fmla="*/ 17328 h 1516072"/>
                    <a:gd name="connsiteX84" fmla="*/ 473004 w 974607"/>
                    <a:gd name="connsiteY84" fmla="*/ 13518 h 1516072"/>
                    <a:gd name="connsiteX85" fmla="*/ 469194 w 974607"/>
                    <a:gd name="connsiteY85" fmla="*/ 7803 h 1516072"/>
                    <a:gd name="connsiteX86" fmla="*/ 429189 w 974607"/>
                    <a:gd name="connsiteY86" fmla="*/ 11613 h 1516072"/>
                    <a:gd name="connsiteX87" fmla="*/ 425379 w 974607"/>
                    <a:gd name="connsiteY87" fmla="*/ 78288 h 1516072"/>
                    <a:gd name="connsiteX88" fmla="*/ 425379 w 974607"/>
                    <a:gd name="connsiteY88" fmla="*/ 84003 h 1516072"/>
                    <a:gd name="connsiteX89" fmla="*/ 436603 w 974607"/>
                    <a:gd name="connsiteY89" fmla="*/ 225952 h 1516072"/>
                    <a:gd name="connsiteX90" fmla="*/ 440619 w 974607"/>
                    <a:gd name="connsiteY90" fmla="*/ 421188 h 1516072"/>
                    <a:gd name="connsiteX91" fmla="*/ 440002 w 974607"/>
                    <a:gd name="connsiteY91" fmla="*/ 789160 h 1516072"/>
                    <a:gd name="connsiteX92" fmla="*/ 430322 w 974607"/>
                    <a:gd name="connsiteY92"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77804 w 974607"/>
                    <a:gd name="connsiteY42" fmla="*/ 1323798 h 1516072"/>
                    <a:gd name="connsiteX43" fmla="*/ 827849 w 974607"/>
                    <a:gd name="connsiteY43" fmla="*/ 1303924 h 1516072"/>
                    <a:gd name="connsiteX44" fmla="*/ 783519 w 974607"/>
                    <a:gd name="connsiteY44" fmla="*/ 1253673 h 1516072"/>
                    <a:gd name="connsiteX45" fmla="*/ 773994 w 974607"/>
                    <a:gd name="connsiteY45" fmla="*/ 1247958 h 1516072"/>
                    <a:gd name="connsiteX46" fmla="*/ 648264 w 974607"/>
                    <a:gd name="connsiteY46" fmla="*/ 1156518 h 1516072"/>
                    <a:gd name="connsiteX47" fmla="*/ 645998 w 974607"/>
                    <a:gd name="connsiteY47" fmla="*/ 1108121 h 1516072"/>
                    <a:gd name="connsiteX48" fmla="*/ 671124 w 974607"/>
                    <a:gd name="connsiteY48" fmla="*/ 1089843 h 1516072"/>
                    <a:gd name="connsiteX49" fmla="*/ 724464 w 974607"/>
                    <a:gd name="connsiteY49" fmla="*/ 1082223 h 1516072"/>
                    <a:gd name="connsiteX50" fmla="*/ 871149 w 974607"/>
                    <a:gd name="connsiteY50" fmla="*/ 1086033 h 1516072"/>
                    <a:gd name="connsiteX51" fmla="*/ 899724 w 974607"/>
                    <a:gd name="connsiteY51" fmla="*/ 1091748 h 1516072"/>
                    <a:gd name="connsiteX52" fmla="*/ 963835 w 974607"/>
                    <a:gd name="connsiteY52" fmla="*/ 1090672 h 1516072"/>
                    <a:gd name="connsiteX53" fmla="*/ 970209 w 974607"/>
                    <a:gd name="connsiteY53" fmla="*/ 1054008 h 1516072"/>
                    <a:gd name="connsiteX54" fmla="*/ 918620 w 974607"/>
                    <a:gd name="connsiteY54" fmla="*/ 1034598 h 1516072"/>
                    <a:gd name="connsiteX55" fmla="*/ 803186 w 974607"/>
                    <a:gd name="connsiteY55" fmla="*/ 1037069 h 1516072"/>
                    <a:gd name="connsiteX56" fmla="*/ 646360 w 974607"/>
                    <a:gd name="connsiteY56" fmla="*/ 1049838 h 1516072"/>
                    <a:gd name="connsiteX57" fmla="*/ 640078 w 974607"/>
                    <a:gd name="connsiteY57" fmla="*/ 1026051 h 1516072"/>
                    <a:gd name="connsiteX58" fmla="*/ 673029 w 974607"/>
                    <a:gd name="connsiteY58" fmla="*/ 992688 h 1516072"/>
                    <a:gd name="connsiteX59" fmla="*/ 674934 w 974607"/>
                    <a:gd name="connsiteY59" fmla="*/ 986973 h 1516072"/>
                    <a:gd name="connsiteX60" fmla="*/ 680649 w 974607"/>
                    <a:gd name="connsiteY60" fmla="*/ 985068 h 1516072"/>
                    <a:gd name="connsiteX61" fmla="*/ 686364 w 974607"/>
                    <a:gd name="connsiteY61" fmla="*/ 981258 h 1516072"/>
                    <a:gd name="connsiteX62" fmla="*/ 695889 w 974607"/>
                    <a:gd name="connsiteY62" fmla="*/ 971733 h 1516072"/>
                    <a:gd name="connsiteX63" fmla="*/ 705414 w 974607"/>
                    <a:gd name="connsiteY63" fmla="*/ 960303 h 1516072"/>
                    <a:gd name="connsiteX64" fmla="*/ 716844 w 974607"/>
                    <a:gd name="connsiteY64" fmla="*/ 952683 h 1516072"/>
                    <a:gd name="connsiteX65" fmla="*/ 732084 w 974607"/>
                    <a:gd name="connsiteY65" fmla="*/ 939348 h 1516072"/>
                    <a:gd name="connsiteX66" fmla="*/ 741609 w 974607"/>
                    <a:gd name="connsiteY66" fmla="*/ 927918 h 1516072"/>
                    <a:gd name="connsiteX67" fmla="*/ 753039 w 974607"/>
                    <a:gd name="connsiteY67" fmla="*/ 918393 h 1516072"/>
                    <a:gd name="connsiteX68" fmla="*/ 758754 w 974607"/>
                    <a:gd name="connsiteY68" fmla="*/ 906963 h 1516072"/>
                    <a:gd name="connsiteX69" fmla="*/ 760659 w 974607"/>
                    <a:gd name="connsiteY69" fmla="*/ 901248 h 1516072"/>
                    <a:gd name="connsiteX70" fmla="*/ 766374 w 974607"/>
                    <a:gd name="connsiteY70" fmla="*/ 889818 h 1516072"/>
                    <a:gd name="connsiteX71" fmla="*/ 764469 w 974607"/>
                    <a:gd name="connsiteY71" fmla="*/ 874578 h 1516072"/>
                    <a:gd name="connsiteX72" fmla="*/ 758754 w 974607"/>
                    <a:gd name="connsiteY72" fmla="*/ 872673 h 1516072"/>
                    <a:gd name="connsiteX73" fmla="*/ 737799 w 974607"/>
                    <a:gd name="connsiteY73" fmla="*/ 874578 h 1516072"/>
                    <a:gd name="connsiteX74" fmla="*/ 732084 w 974607"/>
                    <a:gd name="connsiteY74" fmla="*/ 878388 h 1516072"/>
                    <a:gd name="connsiteX75" fmla="*/ 699699 w 974607"/>
                    <a:gd name="connsiteY75" fmla="*/ 899343 h 1516072"/>
                    <a:gd name="connsiteX76" fmla="*/ 595181 w 974607"/>
                    <a:gd name="connsiteY76" fmla="*/ 957831 h 1516072"/>
                    <a:gd name="connsiteX77" fmla="*/ 507294 w 974607"/>
                    <a:gd name="connsiteY77" fmla="*/ 847908 h 1516072"/>
                    <a:gd name="connsiteX78" fmla="*/ 503484 w 974607"/>
                    <a:gd name="connsiteY78" fmla="*/ 358323 h 1516072"/>
                    <a:gd name="connsiteX79" fmla="*/ 499674 w 974607"/>
                    <a:gd name="connsiteY79" fmla="*/ 66858 h 1516072"/>
                    <a:gd name="connsiteX80" fmla="*/ 490149 w 974607"/>
                    <a:gd name="connsiteY80" fmla="*/ 40188 h 1516072"/>
                    <a:gd name="connsiteX81" fmla="*/ 488244 w 974607"/>
                    <a:gd name="connsiteY81" fmla="*/ 34473 h 1516072"/>
                    <a:gd name="connsiteX82" fmla="*/ 484434 w 974607"/>
                    <a:gd name="connsiteY82" fmla="*/ 28758 h 1516072"/>
                    <a:gd name="connsiteX83" fmla="*/ 478719 w 974607"/>
                    <a:gd name="connsiteY83" fmla="*/ 17328 h 1516072"/>
                    <a:gd name="connsiteX84" fmla="*/ 473004 w 974607"/>
                    <a:gd name="connsiteY84" fmla="*/ 13518 h 1516072"/>
                    <a:gd name="connsiteX85" fmla="*/ 469194 w 974607"/>
                    <a:gd name="connsiteY85" fmla="*/ 7803 h 1516072"/>
                    <a:gd name="connsiteX86" fmla="*/ 429189 w 974607"/>
                    <a:gd name="connsiteY86" fmla="*/ 11613 h 1516072"/>
                    <a:gd name="connsiteX87" fmla="*/ 425379 w 974607"/>
                    <a:gd name="connsiteY87" fmla="*/ 78288 h 1516072"/>
                    <a:gd name="connsiteX88" fmla="*/ 425379 w 974607"/>
                    <a:gd name="connsiteY88" fmla="*/ 84003 h 1516072"/>
                    <a:gd name="connsiteX89" fmla="*/ 436603 w 974607"/>
                    <a:gd name="connsiteY89" fmla="*/ 225952 h 1516072"/>
                    <a:gd name="connsiteX90" fmla="*/ 440619 w 974607"/>
                    <a:gd name="connsiteY90" fmla="*/ 421188 h 1516072"/>
                    <a:gd name="connsiteX91" fmla="*/ 440002 w 974607"/>
                    <a:gd name="connsiteY91" fmla="*/ 789160 h 1516072"/>
                    <a:gd name="connsiteX92" fmla="*/ 430322 w 974607"/>
                    <a:gd name="connsiteY92"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694447 w 974607"/>
                    <a:gd name="connsiteY41" fmla="*/ 1286520 h 1516072"/>
                    <a:gd name="connsiteX42" fmla="*/ 777804 w 974607"/>
                    <a:gd name="connsiteY42" fmla="*/ 1323798 h 1516072"/>
                    <a:gd name="connsiteX43" fmla="*/ 827849 w 974607"/>
                    <a:gd name="connsiteY43" fmla="*/ 1303924 h 1516072"/>
                    <a:gd name="connsiteX44" fmla="*/ 783519 w 974607"/>
                    <a:gd name="connsiteY44" fmla="*/ 1253673 h 1516072"/>
                    <a:gd name="connsiteX45" fmla="*/ 773994 w 974607"/>
                    <a:gd name="connsiteY45" fmla="*/ 1247958 h 1516072"/>
                    <a:gd name="connsiteX46" fmla="*/ 648264 w 974607"/>
                    <a:gd name="connsiteY46" fmla="*/ 1156518 h 1516072"/>
                    <a:gd name="connsiteX47" fmla="*/ 645998 w 974607"/>
                    <a:gd name="connsiteY47" fmla="*/ 1108121 h 1516072"/>
                    <a:gd name="connsiteX48" fmla="*/ 671124 w 974607"/>
                    <a:gd name="connsiteY48" fmla="*/ 1089843 h 1516072"/>
                    <a:gd name="connsiteX49" fmla="*/ 724464 w 974607"/>
                    <a:gd name="connsiteY49" fmla="*/ 1082223 h 1516072"/>
                    <a:gd name="connsiteX50" fmla="*/ 871149 w 974607"/>
                    <a:gd name="connsiteY50" fmla="*/ 1086033 h 1516072"/>
                    <a:gd name="connsiteX51" fmla="*/ 899724 w 974607"/>
                    <a:gd name="connsiteY51" fmla="*/ 1091748 h 1516072"/>
                    <a:gd name="connsiteX52" fmla="*/ 963835 w 974607"/>
                    <a:gd name="connsiteY52" fmla="*/ 1090672 h 1516072"/>
                    <a:gd name="connsiteX53" fmla="*/ 970209 w 974607"/>
                    <a:gd name="connsiteY53" fmla="*/ 1054008 h 1516072"/>
                    <a:gd name="connsiteX54" fmla="*/ 918620 w 974607"/>
                    <a:gd name="connsiteY54" fmla="*/ 1034598 h 1516072"/>
                    <a:gd name="connsiteX55" fmla="*/ 803186 w 974607"/>
                    <a:gd name="connsiteY55" fmla="*/ 1037069 h 1516072"/>
                    <a:gd name="connsiteX56" fmla="*/ 646360 w 974607"/>
                    <a:gd name="connsiteY56" fmla="*/ 1049838 h 1516072"/>
                    <a:gd name="connsiteX57" fmla="*/ 640078 w 974607"/>
                    <a:gd name="connsiteY57" fmla="*/ 1026051 h 1516072"/>
                    <a:gd name="connsiteX58" fmla="*/ 673029 w 974607"/>
                    <a:gd name="connsiteY58" fmla="*/ 992688 h 1516072"/>
                    <a:gd name="connsiteX59" fmla="*/ 674934 w 974607"/>
                    <a:gd name="connsiteY59" fmla="*/ 986973 h 1516072"/>
                    <a:gd name="connsiteX60" fmla="*/ 680649 w 974607"/>
                    <a:gd name="connsiteY60" fmla="*/ 985068 h 1516072"/>
                    <a:gd name="connsiteX61" fmla="*/ 686364 w 974607"/>
                    <a:gd name="connsiteY61" fmla="*/ 981258 h 1516072"/>
                    <a:gd name="connsiteX62" fmla="*/ 695889 w 974607"/>
                    <a:gd name="connsiteY62" fmla="*/ 971733 h 1516072"/>
                    <a:gd name="connsiteX63" fmla="*/ 705414 w 974607"/>
                    <a:gd name="connsiteY63" fmla="*/ 960303 h 1516072"/>
                    <a:gd name="connsiteX64" fmla="*/ 716844 w 974607"/>
                    <a:gd name="connsiteY64" fmla="*/ 952683 h 1516072"/>
                    <a:gd name="connsiteX65" fmla="*/ 732084 w 974607"/>
                    <a:gd name="connsiteY65" fmla="*/ 939348 h 1516072"/>
                    <a:gd name="connsiteX66" fmla="*/ 741609 w 974607"/>
                    <a:gd name="connsiteY66" fmla="*/ 927918 h 1516072"/>
                    <a:gd name="connsiteX67" fmla="*/ 753039 w 974607"/>
                    <a:gd name="connsiteY67" fmla="*/ 918393 h 1516072"/>
                    <a:gd name="connsiteX68" fmla="*/ 758754 w 974607"/>
                    <a:gd name="connsiteY68" fmla="*/ 906963 h 1516072"/>
                    <a:gd name="connsiteX69" fmla="*/ 760659 w 974607"/>
                    <a:gd name="connsiteY69" fmla="*/ 901248 h 1516072"/>
                    <a:gd name="connsiteX70" fmla="*/ 766374 w 974607"/>
                    <a:gd name="connsiteY70" fmla="*/ 889818 h 1516072"/>
                    <a:gd name="connsiteX71" fmla="*/ 764469 w 974607"/>
                    <a:gd name="connsiteY71" fmla="*/ 874578 h 1516072"/>
                    <a:gd name="connsiteX72" fmla="*/ 758754 w 974607"/>
                    <a:gd name="connsiteY72" fmla="*/ 872673 h 1516072"/>
                    <a:gd name="connsiteX73" fmla="*/ 737799 w 974607"/>
                    <a:gd name="connsiteY73" fmla="*/ 874578 h 1516072"/>
                    <a:gd name="connsiteX74" fmla="*/ 732084 w 974607"/>
                    <a:gd name="connsiteY74" fmla="*/ 878388 h 1516072"/>
                    <a:gd name="connsiteX75" fmla="*/ 699699 w 974607"/>
                    <a:gd name="connsiteY75" fmla="*/ 899343 h 1516072"/>
                    <a:gd name="connsiteX76" fmla="*/ 595181 w 974607"/>
                    <a:gd name="connsiteY76" fmla="*/ 957831 h 1516072"/>
                    <a:gd name="connsiteX77" fmla="*/ 507294 w 974607"/>
                    <a:gd name="connsiteY77" fmla="*/ 847908 h 1516072"/>
                    <a:gd name="connsiteX78" fmla="*/ 503484 w 974607"/>
                    <a:gd name="connsiteY78" fmla="*/ 358323 h 1516072"/>
                    <a:gd name="connsiteX79" fmla="*/ 499674 w 974607"/>
                    <a:gd name="connsiteY79" fmla="*/ 66858 h 1516072"/>
                    <a:gd name="connsiteX80" fmla="*/ 490149 w 974607"/>
                    <a:gd name="connsiteY80" fmla="*/ 40188 h 1516072"/>
                    <a:gd name="connsiteX81" fmla="*/ 488244 w 974607"/>
                    <a:gd name="connsiteY81" fmla="*/ 34473 h 1516072"/>
                    <a:gd name="connsiteX82" fmla="*/ 484434 w 974607"/>
                    <a:gd name="connsiteY82" fmla="*/ 28758 h 1516072"/>
                    <a:gd name="connsiteX83" fmla="*/ 478719 w 974607"/>
                    <a:gd name="connsiteY83" fmla="*/ 17328 h 1516072"/>
                    <a:gd name="connsiteX84" fmla="*/ 473004 w 974607"/>
                    <a:gd name="connsiteY84" fmla="*/ 13518 h 1516072"/>
                    <a:gd name="connsiteX85" fmla="*/ 469194 w 974607"/>
                    <a:gd name="connsiteY85" fmla="*/ 7803 h 1516072"/>
                    <a:gd name="connsiteX86" fmla="*/ 429189 w 974607"/>
                    <a:gd name="connsiteY86" fmla="*/ 11613 h 1516072"/>
                    <a:gd name="connsiteX87" fmla="*/ 425379 w 974607"/>
                    <a:gd name="connsiteY87" fmla="*/ 78288 h 1516072"/>
                    <a:gd name="connsiteX88" fmla="*/ 425379 w 974607"/>
                    <a:gd name="connsiteY88" fmla="*/ 84003 h 1516072"/>
                    <a:gd name="connsiteX89" fmla="*/ 436603 w 974607"/>
                    <a:gd name="connsiteY89" fmla="*/ 225952 h 1516072"/>
                    <a:gd name="connsiteX90" fmla="*/ 440619 w 974607"/>
                    <a:gd name="connsiteY90" fmla="*/ 421188 h 1516072"/>
                    <a:gd name="connsiteX91" fmla="*/ 440002 w 974607"/>
                    <a:gd name="connsiteY91" fmla="*/ 789160 h 1516072"/>
                    <a:gd name="connsiteX92" fmla="*/ 430322 w 974607"/>
                    <a:gd name="connsiteY92"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77804 w 974607"/>
                    <a:gd name="connsiteY41" fmla="*/ 1323798 h 1516072"/>
                    <a:gd name="connsiteX42" fmla="*/ 827849 w 974607"/>
                    <a:gd name="connsiteY42" fmla="*/ 1303924 h 1516072"/>
                    <a:gd name="connsiteX43" fmla="*/ 783519 w 974607"/>
                    <a:gd name="connsiteY43" fmla="*/ 1253673 h 1516072"/>
                    <a:gd name="connsiteX44" fmla="*/ 773994 w 974607"/>
                    <a:gd name="connsiteY44" fmla="*/ 1247958 h 1516072"/>
                    <a:gd name="connsiteX45" fmla="*/ 648264 w 974607"/>
                    <a:gd name="connsiteY45" fmla="*/ 1156518 h 1516072"/>
                    <a:gd name="connsiteX46" fmla="*/ 645998 w 974607"/>
                    <a:gd name="connsiteY46" fmla="*/ 1108121 h 1516072"/>
                    <a:gd name="connsiteX47" fmla="*/ 671124 w 974607"/>
                    <a:gd name="connsiteY47" fmla="*/ 1089843 h 1516072"/>
                    <a:gd name="connsiteX48" fmla="*/ 724464 w 974607"/>
                    <a:gd name="connsiteY48" fmla="*/ 1082223 h 1516072"/>
                    <a:gd name="connsiteX49" fmla="*/ 871149 w 974607"/>
                    <a:gd name="connsiteY49" fmla="*/ 1086033 h 1516072"/>
                    <a:gd name="connsiteX50" fmla="*/ 899724 w 974607"/>
                    <a:gd name="connsiteY50" fmla="*/ 1091748 h 1516072"/>
                    <a:gd name="connsiteX51" fmla="*/ 963835 w 974607"/>
                    <a:gd name="connsiteY51" fmla="*/ 1090672 h 1516072"/>
                    <a:gd name="connsiteX52" fmla="*/ 970209 w 974607"/>
                    <a:gd name="connsiteY52" fmla="*/ 1054008 h 1516072"/>
                    <a:gd name="connsiteX53" fmla="*/ 918620 w 974607"/>
                    <a:gd name="connsiteY53" fmla="*/ 1034598 h 1516072"/>
                    <a:gd name="connsiteX54" fmla="*/ 803186 w 974607"/>
                    <a:gd name="connsiteY54" fmla="*/ 1037069 h 1516072"/>
                    <a:gd name="connsiteX55" fmla="*/ 646360 w 974607"/>
                    <a:gd name="connsiteY55" fmla="*/ 1049838 h 1516072"/>
                    <a:gd name="connsiteX56" fmla="*/ 640078 w 974607"/>
                    <a:gd name="connsiteY56" fmla="*/ 1026051 h 1516072"/>
                    <a:gd name="connsiteX57" fmla="*/ 673029 w 974607"/>
                    <a:gd name="connsiteY57" fmla="*/ 992688 h 1516072"/>
                    <a:gd name="connsiteX58" fmla="*/ 674934 w 974607"/>
                    <a:gd name="connsiteY58" fmla="*/ 986973 h 1516072"/>
                    <a:gd name="connsiteX59" fmla="*/ 680649 w 974607"/>
                    <a:gd name="connsiteY59" fmla="*/ 985068 h 1516072"/>
                    <a:gd name="connsiteX60" fmla="*/ 686364 w 974607"/>
                    <a:gd name="connsiteY60" fmla="*/ 981258 h 1516072"/>
                    <a:gd name="connsiteX61" fmla="*/ 695889 w 974607"/>
                    <a:gd name="connsiteY61" fmla="*/ 971733 h 1516072"/>
                    <a:gd name="connsiteX62" fmla="*/ 705414 w 974607"/>
                    <a:gd name="connsiteY62" fmla="*/ 960303 h 1516072"/>
                    <a:gd name="connsiteX63" fmla="*/ 716844 w 974607"/>
                    <a:gd name="connsiteY63" fmla="*/ 952683 h 1516072"/>
                    <a:gd name="connsiteX64" fmla="*/ 732084 w 974607"/>
                    <a:gd name="connsiteY64" fmla="*/ 939348 h 1516072"/>
                    <a:gd name="connsiteX65" fmla="*/ 741609 w 974607"/>
                    <a:gd name="connsiteY65" fmla="*/ 927918 h 1516072"/>
                    <a:gd name="connsiteX66" fmla="*/ 753039 w 974607"/>
                    <a:gd name="connsiteY66" fmla="*/ 918393 h 1516072"/>
                    <a:gd name="connsiteX67" fmla="*/ 758754 w 974607"/>
                    <a:gd name="connsiteY67" fmla="*/ 906963 h 1516072"/>
                    <a:gd name="connsiteX68" fmla="*/ 760659 w 974607"/>
                    <a:gd name="connsiteY68" fmla="*/ 901248 h 1516072"/>
                    <a:gd name="connsiteX69" fmla="*/ 766374 w 974607"/>
                    <a:gd name="connsiteY69" fmla="*/ 889818 h 1516072"/>
                    <a:gd name="connsiteX70" fmla="*/ 764469 w 974607"/>
                    <a:gd name="connsiteY70" fmla="*/ 874578 h 1516072"/>
                    <a:gd name="connsiteX71" fmla="*/ 758754 w 974607"/>
                    <a:gd name="connsiteY71" fmla="*/ 872673 h 1516072"/>
                    <a:gd name="connsiteX72" fmla="*/ 737799 w 974607"/>
                    <a:gd name="connsiteY72" fmla="*/ 874578 h 1516072"/>
                    <a:gd name="connsiteX73" fmla="*/ 732084 w 974607"/>
                    <a:gd name="connsiteY73" fmla="*/ 878388 h 1516072"/>
                    <a:gd name="connsiteX74" fmla="*/ 699699 w 974607"/>
                    <a:gd name="connsiteY74" fmla="*/ 899343 h 1516072"/>
                    <a:gd name="connsiteX75" fmla="*/ 595181 w 974607"/>
                    <a:gd name="connsiteY75" fmla="*/ 957831 h 1516072"/>
                    <a:gd name="connsiteX76" fmla="*/ 507294 w 974607"/>
                    <a:gd name="connsiteY76" fmla="*/ 847908 h 1516072"/>
                    <a:gd name="connsiteX77" fmla="*/ 503484 w 974607"/>
                    <a:gd name="connsiteY77" fmla="*/ 358323 h 1516072"/>
                    <a:gd name="connsiteX78" fmla="*/ 499674 w 974607"/>
                    <a:gd name="connsiteY78" fmla="*/ 66858 h 1516072"/>
                    <a:gd name="connsiteX79" fmla="*/ 490149 w 974607"/>
                    <a:gd name="connsiteY79" fmla="*/ 40188 h 1516072"/>
                    <a:gd name="connsiteX80" fmla="*/ 488244 w 974607"/>
                    <a:gd name="connsiteY80" fmla="*/ 34473 h 1516072"/>
                    <a:gd name="connsiteX81" fmla="*/ 484434 w 974607"/>
                    <a:gd name="connsiteY81" fmla="*/ 28758 h 1516072"/>
                    <a:gd name="connsiteX82" fmla="*/ 478719 w 974607"/>
                    <a:gd name="connsiteY82" fmla="*/ 17328 h 1516072"/>
                    <a:gd name="connsiteX83" fmla="*/ 473004 w 974607"/>
                    <a:gd name="connsiteY83" fmla="*/ 13518 h 1516072"/>
                    <a:gd name="connsiteX84" fmla="*/ 469194 w 974607"/>
                    <a:gd name="connsiteY84" fmla="*/ 7803 h 1516072"/>
                    <a:gd name="connsiteX85" fmla="*/ 429189 w 974607"/>
                    <a:gd name="connsiteY85" fmla="*/ 11613 h 1516072"/>
                    <a:gd name="connsiteX86" fmla="*/ 425379 w 974607"/>
                    <a:gd name="connsiteY86" fmla="*/ 78288 h 1516072"/>
                    <a:gd name="connsiteX87" fmla="*/ 425379 w 974607"/>
                    <a:gd name="connsiteY87" fmla="*/ 84003 h 1516072"/>
                    <a:gd name="connsiteX88" fmla="*/ 436603 w 974607"/>
                    <a:gd name="connsiteY88" fmla="*/ 225952 h 1516072"/>
                    <a:gd name="connsiteX89" fmla="*/ 440619 w 974607"/>
                    <a:gd name="connsiteY89" fmla="*/ 421188 h 1516072"/>
                    <a:gd name="connsiteX90" fmla="*/ 440002 w 974607"/>
                    <a:gd name="connsiteY90" fmla="*/ 789160 h 1516072"/>
                    <a:gd name="connsiteX91" fmla="*/ 430322 w 974607"/>
                    <a:gd name="connsiteY91"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77804 w 974607"/>
                    <a:gd name="connsiteY41" fmla="*/ 1323798 h 1516072"/>
                    <a:gd name="connsiteX42" fmla="*/ 820435 w 974607"/>
                    <a:gd name="connsiteY42" fmla="*/ 1303924 h 1516072"/>
                    <a:gd name="connsiteX43" fmla="*/ 783519 w 974607"/>
                    <a:gd name="connsiteY43" fmla="*/ 1253673 h 1516072"/>
                    <a:gd name="connsiteX44" fmla="*/ 773994 w 974607"/>
                    <a:gd name="connsiteY44" fmla="*/ 1247958 h 1516072"/>
                    <a:gd name="connsiteX45" fmla="*/ 648264 w 974607"/>
                    <a:gd name="connsiteY45" fmla="*/ 1156518 h 1516072"/>
                    <a:gd name="connsiteX46" fmla="*/ 645998 w 974607"/>
                    <a:gd name="connsiteY46" fmla="*/ 1108121 h 1516072"/>
                    <a:gd name="connsiteX47" fmla="*/ 671124 w 974607"/>
                    <a:gd name="connsiteY47" fmla="*/ 1089843 h 1516072"/>
                    <a:gd name="connsiteX48" fmla="*/ 724464 w 974607"/>
                    <a:gd name="connsiteY48" fmla="*/ 1082223 h 1516072"/>
                    <a:gd name="connsiteX49" fmla="*/ 871149 w 974607"/>
                    <a:gd name="connsiteY49" fmla="*/ 1086033 h 1516072"/>
                    <a:gd name="connsiteX50" fmla="*/ 899724 w 974607"/>
                    <a:gd name="connsiteY50" fmla="*/ 1091748 h 1516072"/>
                    <a:gd name="connsiteX51" fmla="*/ 963835 w 974607"/>
                    <a:gd name="connsiteY51" fmla="*/ 1090672 h 1516072"/>
                    <a:gd name="connsiteX52" fmla="*/ 970209 w 974607"/>
                    <a:gd name="connsiteY52" fmla="*/ 1054008 h 1516072"/>
                    <a:gd name="connsiteX53" fmla="*/ 918620 w 974607"/>
                    <a:gd name="connsiteY53" fmla="*/ 1034598 h 1516072"/>
                    <a:gd name="connsiteX54" fmla="*/ 803186 w 974607"/>
                    <a:gd name="connsiteY54" fmla="*/ 1037069 h 1516072"/>
                    <a:gd name="connsiteX55" fmla="*/ 646360 w 974607"/>
                    <a:gd name="connsiteY55" fmla="*/ 1049838 h 1516072"/>
                    <a:gd name="connsiteX56" fmla="*/ 640078 w 974607"/>
                    <a:gd name="connsiteY56" fmla="*/ 1026051 h 1516072"/>
                    <a:gd name="connsiteX57" fmla="*/ 673029 w 974607"/>
                    <a:gd name="connsiteY57" fmla="*/ 992688 h 1516072"/>
                    <a:gd name="connsiteX58" fmla="*/ 674934 w 974607"/>
                    <a:gd name="connsiteY58" fmla="*/ 986973 h 1516072"/>
                    <a:gd name="connsiteX59" fmla="*/ 680649 w 974607"/>
                    <a:gd name="connsiteY59" fmla="*/ 985068 h 1516072"/>
                    <a:gd name="connsiteX60" fmla="*/ 686364 w 974607"/>
                    <a:gd name="connsiteY60" fmla="*/ 981258 h 1516072"/>
                    <a:gd name="connsiteX61" fmla="*/ 695889 w 974607"/>
                    <a:gd name="connsiteY61" fmla="*/ 971733 h 1516072"/>
                    <a:gd name="connsiteX62" fmla="*/ 705414 w 974607"/>
                    <a:gd name="connsiteY62" fmla="*/ 960303 h 1516072"/>
                    <a:gd name="connsiteX63" fmla="*/ 716844 w 974607"/>
                    <a:gd name="connsiteY63" fmla="*/ 952683 h 1516072"/>
                    <a:gd name="connsiteX64" fmla="*/ 732084 w 974607"/>
                    <a:gd name="connsiteY64" fmla="*/ 939348 h 1516072"/>
                    <a:gd name="connsiteX65" fmla="*/ 741609 w 974607"/>
                    <a:gd name="connsiteY65" fmla="*/ 927918 h 1516072"/>
                    <a:gd name="connsiteX66" fmla="*/ 753039 w 974607"/>
                    <a:gd name="connsiteY66" fmla="*/ 918393 h 1516072"/>
                    <a:gd name="connsiteX67" fmla="*/ 758754 w 974607"/>
                    <a:gd name="connsiteY67" fmla="*/ 906963 h 1516072"/>
                    <a:gd name="connsiteX68" fmla="*/ 760659 w 974607"/>
                    <a:gd name="connsiteY68" fmla="*/ 901248 h 1516072"/>
                    <a:gd name="connsiteX69" fmla="*/ 766374 w 974607"/>
                    <a:gd name="connsiteY69" fmla="*/ 889818 h 1516072"/>
                    <a:gd name="connsiteX70" fmla="*/ 764469 w 974607"/>
                    <a:gd name="connsiteY70" fmla="*/ 874578 h 1516072"/>
                    <a:gd name="connsiteX71" fmla="*/ 758754 w 974607"/>
                    <a:gd name="connsiteY71" fmla="*/ 872673 h 1516072"/>
                    <a:gd name="connsiteX72" fmla="*/ 737799 w 974607"/>
                    <a:gd name="connsiteY72" fmla="*/ 874578 h 1516072"/>
                    <a:gd name="connsiteX73" fmla="*/ 732084 w 974607"/>
                    <a:gd name="connsiteY73" fmla="*/ 878388 h 1516072"/>
                    <a:gd name="connsiteX74" fmla="*/ 699699 w 974607"/>
                    <a:gd name="connsiteY74" fmla="*/ 899343 h 1516072"/>
                    <a:gd name="connsiteX75" fmla="*/ 595181 w 974607"/>
                    <a:gd name="connsiteY75" fmla="*/ 957831 h 1516072"/>
                    <a:gd name="connsiteX76" fmla="*/ 507294 w 974607"/>
                    <a:gd name="connsiteY76" fmla="*/ 847908 h 1516072"/>
                    <a:gd name="connsiteX77" fmla="*/ 503484 w 974607"/>
                    <a:gd name="connsiteY77" fmla="*/ 358323 h 1516072"/>
                    <a:gd name="connsiteX78" fmla="*/ 499674 w 974607"/>
                    <a:gd name="connsiteY78" fmla="*/ 66858 h 1516072"/>
                    <a:gd name="connsiteX79" fmla="*/ 490149 w 974607"/>
                    <a:gd name="connsiteY79" fmla="*/ 40188 h 1516072"/>
                    <a:gd name="connsiteX80" fmla="*/ 488244 w 974607"/>
                    <a:gd name="connsiteY80" fmla="*/ 34473 h 1516072"/>
                    <a:gd name="connsiteX81" fmla="*/ 484434 w 974607"/>
                    <a:gd name="connsiteY81" fmla="*/ 28758 h 1516072"/>
                    <a:gd name="connsiteX82" fmla="*/ 478719 w 974607"/>
                    <a:gd name="connsiteY82" fmla="*/ 17328 h 1516072"/>
                    <a:gd name="connsiteX83" fmla="*/ 473004 w 974607"/>
                    <a:gd name="connsiteY83" fmla="*/ 13518 h 1516072"/>
                    <a:gd name="connsiteX84" fmla="*/ 469194 w 974607"/>
                    <a:gd name="connsiteY84" fmla="*/ 7803 h 1516072"/>
                    <a:gd name="connsiteX85" fmla="*/ 429189 w 974607"/>
                    <a:gd name="connsiteY85" fmla="*/ 11613 h 1516072"/>
                    <a:gd name="connsiteX86" fmla="*/ 425379 w 974607"/>
                    <a:gd name="connsiteY86" fmla="*/ 78288 h 1516072"/>
                    <a:gd name="connsiteX87" fmla="*/ 425379 w 974607"/>
                    <a:gd name="connsiteY87" fmla="*/ 84003 h 1516072"/>
                    <a:gd name="connsiteX88" fmla="*/ 436603 w 974607"/>
                    <a:gd name="connsiteY88" fmla="*/ 225952 h 1516072"/>
                    <a:gd name="connsiteX89" fmla="*/ 440619 w 974607"/>
                    <a:gd name="connsiteY89" fmla="*/ 421188 h 1516072"/>
                    <a:gd name="connsiteX90" fmla="*/ 440002 w 974607"/>
                    <a:gd name="connsiteY90" fmla="*/ 789160 h 1516072"/>
                    <a:gd name="connsiteX91" fmla="*/ 430322 w 974607"/>
                    <a:gd name="connsiteY91"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77804 w 974607"/>
                    <a:gd name="connsiteY41" fmla="*/ 1323798 h 1516072"/>
                    <a:gd name="connsiteX42" fmla="*/ 820435 w 974607"/>
                    <a:gd name="connsiteY42" fmla="*/ 1303924 h 1516072"/>
                    <a:gd name="connsiteX43" fmla="*/ 783519 w 974607"/>
                    <a:gd name="connsiteY43" fmla="*/ 1253673 h 1516072"/>
                    <a:gd name="connsiteX44" fmla="*/ 773994 w 974607"/>
                    <a:gd name="connsiteY44" fmla="*/ 1247958 h 1516072"/>
                    <a:gd name="connsiteX45" fmla="*/ 648264 w 974607"/>
                    <a:gd name="connsiteY45" fmla="*/ 1156518 h 1516072"/>
                    <a:gd name="connsiteX46" fmla="*/ 645998 w 974607"/>
                    <a:gd name="connsiteY46" fmla="*/ 1108121 h 1516072"/>
                    <a:gd name="connsiteX47" fmla="*/ 671124 w 974607"/>
                    <a:gd name="connsiteY47" fmla="*/ 1089843 h 1516072"/>
                    <a:gd name="connsiteX48" fmla="*/ 724464 w 974607"/>
                    <a:gd name="connsiteY48" fmla="*/ 1082223 h 1516072"/>
                    <a:gd name="connsiteX49" fmla="*/ 871149 w 974607"/>
                    <a:gd name="connsiteY49" fmla="*/ 1086033 h 1516072"/>
                    <a:gd name="connsiteX50" fmla="*/ 899724 w 974607"/>
                    <a:gd name="connsiteY50" fmla="*/ 1091748 h 1516072"/>
                    <a:gd name="connsiteX51" fmla="*/ 963835 w 974607"/>
                    <a:gd name="connsiteY51" fmla="*/ 1090672 h 1516072"/>
                    <a:gd name="connsiteX52" fmla="*/ 970209 w 974607"/>
                    <a:gd name="connsiteY52" fmla="*/ 1054008 h 1516072"/>
                    <a:gd name="connsiteX53" fmla="*/ 918620 w 974607"/>
                    <a:gd name="connsiteY53" fmla="*/ 1034598 h 1516072"/>
                    <a:gd name="connsiteX54" fmla="*/ 803186 w 974607"/>
                    <a:gd name="connsiteY54" fmla="*/ 1037069 h 1516072"/>
                    <a:gd name="connsiteX55" fmla="*/ 646360 w 974607"/>
                    <a:gd name="connsiteY55" fmla="*/ 1049838 h 1516072"/>
                    <a:gd name="connsiteX56" fmla="*/ 640078 w 974607"/>
                    <a:gd name="connsiteY56" fmla="*/ 1026051 h 1516072"/>
                    <a:gd name="connsiteX57" fmla="*/ 673029 w 974607"/>
                    <a:gd name="connsiteY57" fmla="*/ 992688 h 1516072"/>
                    <a:gd name="connsiteX58" fmla="*/ 674934 w 974607"/>
                    <a:gd name="connsiteY58" fmla="*/ 986973 h 1516072"/>
                    <a:gd name="connsiteX59" fmla="*/ 680649 w 974607"/>
                    <a:gd name="connsiteY59" fmla="*/ 985068 h 1516072"/>
                    <a:gd name="connsiteX60" fmla="*/ 686364 w 974607"/>
                    <a:gd name="connsiteY60" fmla="*/ 981258 h 1516072"/>
                    <a:gd name="connsiteX61" fmla="*/ 695889 w 974607"/>
                    <a:gd name="connsiteY61" fmla="*/ 971733 h 1516072"/>
                    <a:gd name="connsiteX62" fmla="*/ 716844 w 974607"/>
                    <a:gd name="connsiteY62" fmla="*/ 952683 h 1516072"/>
                    <a:gd name="connsiteX63" fmla="*/ 732084 w 974607"/>
                    <a:gd name="connsiteY63" fmla="*/ 939348 h 1516072"/>
                    <a:gd name="connsiteX64" fmla="*/ 741609 w 974607"/>
                    <a:gd name="connsiteY64" fmla="*/ 927918 h 1516072"/>
                    <a:gd name="connsiteX65" fmla="*/ 753039 w 974607"/>
                    <a:gd name="connsiteY65" fmla="*/ 918393 h 1516072"/>
                    <a:gd name="connsiteX66" fmla="*/ 758754 w 974607"/>
                    <a:gd name="connsiteY66" fmla="*/ 906963 h 1516072"/>
                    <a:gd name="connsiteX67" fmla="*/ 760659 w 974607"/>
                    <a:gd name="connsiteY67" fmla="*/ 901248 h 1516072"/>
                    <a:gd name="connsiteX68" fmla="*/ 766374 w 974607"/>
                    <a:gd name="connsiteY68" fmla="*/ 889818 h 1516072"/>
                    <a:gd name="connsiteX69" fmla="*/ 764469 w 974607"/>
                    <a:gd name="connsiteY69" fmla="*/ 874578 h 1516072"/>
                    <a:gd name="connsiteX70" fmla="*/ 758754 w 974607"/>
                    <a:gd name="connsiteY70" fmla="*/ 872673 h 1516072"/>
                    <a:gd name="connsiteX71" fmla="*/ 737799 w 974607"/>
                    <a:gd name="connsiteY71" fmla="*/ 874578 h 1516072"/>
                    <a:gd name="connsiteX72" fmla="*/ 732084 w 974607"/>
                    <a:gd name="connsiteY72" fmla="*/ 878388 h 1516072"/>
                    <a:gd name="connsiteX73" fmla="*/ 699699 w 974607"/>
                    <a:gd name="connsiteY73" fmla="*/ 899343 h 1516072"/>
                    <a:gd name="connsiteX74" fmla="*/ 595181 w 974607"/>
                    <a:gd name="connsiteY74" fmla="*/ 957831 h 1516072"/>
                    <a:gd name="connsiteX75" fmla="*/ 507294 w 974607"/>
                    <a:gd name="connsiteY75" fmla="*/ 847908 h 1516072"/>
                    <a:gd name="connsiteX76" fmla="*/ 503484 w 974607"/>
                    <a:gd name="connsiteY76" fmla="*/ 358323 h 1516072"/>
                    <a:gd name="connsiteX77" fmla="*/ 499674 w 974607"/>
                    <a:gd name="connsiteY77" fmla="*/ 66858 h 1516072"/>
                    <a:gd name="connsiteX78" fmla="*/ 490149 w 974607"/>
                    <a:gd name="connsiteY78" fmla="*/ 40188 h 1516072"/>
                    <a:gd name="connsiteX79" fmla="*/ 488244 w 974607"/>
                    <a:gd name="connsiteY79" fmla="*/ 34473 h 1516072"/>
                    <a:gd name="connsiteX80" fmla="*/ 484434 w 974607"/>
                    <a:gd name="connsiteY80" fmla="*/ 28758 h 1516072"/>
                    <a:gd name="connsiteX81" fmla="*/ 478719 w 974607"/>
                    <a:gd name="connsiteY81" fmla="*/ 17328 h 1516072"/>
                    <a:gd name="connsiteX82" fmla="*/ 473004 w 974607"/>
                    <a:gd name="connsiteY82" fmla="*/ 13518 h 1516072"/>
                    <a:gd name="connsiteX83" fmla="*/ 469194 w 974607"/>
                    <a:gd name="connsiteY83" fmla="*/ 7803 h 1516072"/>
                    <a:gd name="connsiteX84" fmla="*/ 429189 w 974607"/>
                    <a:gd name="connsiteY84" fmla="*/ 11613 h 1516072"/>
                    <a:gd name="connsiteX85" fmla="*/ 425379 w 974607"/>
                    <a:gd name="connsiteY85" fmla="*/ 78288 h 1516072"/>
                    <a:gd name="connsiteX86" fmla="*/ 425379 w 974607"/>
                    <a:gd name="connsiteY86" fmla="*/ 84003 h 1516072"/>
                    <a:gd name="connsiteX87" fmla="*/ 436603 w 974607"/>
                    <a:gd name="connsiteY87" fmla="*/ 225952 h 1516072"/>
                    <a:gd name="connsiteX88" fmla="*/ 440619 w 974607"/>
                    <a:gd name="connsiteY88" fmla="*/ 421188 h 1516072"/>
                    <a:gd name="connsiteX89" fmla="*/ 440002 w 974607"/>
                    <a:gd name="connsiteY89" fmla="*/ 789160 h 1516072"/>
                    <a:gd name="connsiteX90" fmla="*/ 430322 w 974607"/>
                    <a:gd name="connsiteY90"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77804 w 974607"/>
                    <a:gd name="connsiteY41" fmla="*/ 1323798 h 1516072"/>
                    <a:gd name="connsiteX42" fmla="*/ 820435 w 974607"/>
                    <a:gd name="connsiteY42" fmla="*/ 1303924 h 1516072"/>
                    <a:gd name="connsiteX43" fmla="*/ 783519 w 974607"/>
                    <a:gd name="connsiteY43" fmla="*/ 1253673 h 1516072"/>
                    <a:gd name="connsiteX44" fmla="*/ 773994 w 974607"/>
                    <a:gd name="connsiteY44" fmla="*/ 1247958 h 1516072"/>
                    <a:gd name="connsiteX45" fmla="*/ 648264 w 974607"/>
                    <a:gd name="connsiteY45" fmla="*/ 1156518 h 1516072"/>
                    <a:gd name="connsiteX46" fmla="*/ 645998 w 974607"/>
                    <a:gd name="connsiteY46" fmla="*/ 1108121 h 1516072"/>
                    <a:gd name="connsiteX47" fmla="*/ 671124 w 974607"/>
                    <a:gd name="connsiteY47" fmla="*/ 1089843 h 1516072"/>
                    <a:gd name="connsiteX48" fmla="*/ 724464 w 974607"/>
                    <a:gd name="connsiteY48" fmla="*/ 1082223 h 1516072"/>
                    <a:gd name="connsiteX49" fmla="*/ 871149 w 974607"/>
                    <a:gd name="connsiteY49" fmla="*/ 1086033 h 1516072"/>
                    <a:gd name="connsiteX50" fmla="*/ 899724 w 974607"/>
                    <a:gd name="connsiteY50" fmla="*/ 1091748 h 1516072"/>
                    <a:gd name="connsiteX51" fmla="*/ 963835 w 974607"/>
                    <a:gd name="connsiteY51" fmla="*/ 1090672 h 1516072"/>
                    <a:gd name="connsiteX52" fmla="*/ 970209 w 974607"/>
                    <a:gd name="connsiteY52" fmla="*/ 1054008 h 1516072"/>
                    <a:gd name="connsiteX53" fmla="*/ 918620 w 974607"/>
                    <a:gd name="connsiteY53" fmla="*/ 1034598 h 1516072"/>
                    <a:gd name="connsiteX54" fmla="*/ 803186 w 974607"/>
                    <a:gd name="connsiteY54" fmla="*/ 1037069 h 1516072"/>
                    <a:gd name="connsiteX55" fmla="*/ 646360 w 974607"/>
                    <a:gd name="connsiteY55" fmla="*/ 1049838 h 1516072"/>
                    <a:gd name="connsiteX56" fmla="*/ 640078 w 974607"/>
                    <a:gd name="connsiteY56" fmla="*/ 1026051 h 1516072"/>
                    <a:gd name="connsiteX57" fmla="*/ 673029 w 974607"/>
                    <a:gd name="connsiteY57" fmla="*/ 992688 h 1516072"/>
                    <a:gd name="connsiteX58" fmla="*/ 674934 w 974607"/>
                    <a:gd name="connsiteY58" fmla="*/ 986973 h 1516072"/>
                    <a:gd name="connsiteX59" fmla="*/ 680649 w 974607"/>
                    <a:gd name="connsiteY59" fmla="*/ 985068 h 1516072"/>
                    <a:gd name="connsiteX60" fmla="*/ 695889 w 974607"/>
                    <a:gd name="connsiteY60" fmla="*/ 971733 h 1516072"/>
                    <a:gd name="connsiteX61" fmla="*/ 716844 w 974607"/>
                    <a:gd name="connsiteY61" fmla="*/ 952683 h 1516072"/>
                    <a:gd name="connsiteX62" fmla="*/ 732084 w 974607"/>
                    <a:gd name="connsiteY62" fmla="*/ 939348 h 1516072"/>
                    <a:gd name="connsiteX63" fmla="*/ 741609 w 974607"/>
                    <a:gd name="connsiteY63" fmla="*/ 927918 h 1516072"/>
                    <a:gd name="connsiteX64" fmla="*/ 753039 w 974607"/>
                    <a:gd name="connsiteY64" fmla="*/ 918393 h 1516072"/>
                    <a:gd name="connsiteX65" fmla="*/ 758754 w 974607"/>
                    <a:gd name="connsiteY65" fmla="*/ 906963 h 1516072"/>
                    <a:gd name="connsiteX66" fmla="*/ 760659 w 974607"/>
                    <a:gd name="connsiteY66" fmla="*/ 901248 h 1516072"/>
                    <a:gd name="connsiteX67" fmla="*/ 766374 w 974607"/>
                    <a:gd name="connsiteY67" fmla="*/ 889818 h 1516072"/>
                    <a:gd name="connsiteX68" fmla="*/ 764469 w 974607"/>
                    <a:gd name="connsiteY68" fmla="*/ 874578 h 1516072"/>
                    <a:gd name="connsiteX69" fmla="*/ 758754 w 974607"/>
                    <a:gd name="connsiteY69" fmla="*/ 872673 h 1516072"/>
                    <a:gd name="connsiteX70" fmla="*/ 737799 w 974607"/>
                    <a:gd name="connsiteY70" fmla="*/ 874578 h 1516072"/>
                    <a:gd name="connsiteX71" fmla="*/ 732084 w 974607"/>
                    <a:gd name="connsiteY71" fmla="*/ 878388 h 1516072"/>
                    <a:gd name="connsiteX72" fmla="*/ 699699 w 974607"/>
                    <a:gd name="connsiteY72" fmla="*/ 899343 h 1516072"/>
                    <a:gd name="connsiteX73" fmla="*/ 595181 w 974607"/>
                    <a:gd name="connsiteY73" fmla="*/ 957831 h 1516072"/>
                    <a:gd name="connsiteX74" fmla="*/ 507294 w 974607"/>
                    <a:gd name="connsiteY74" fmla="*/ 847908 h 1516072"/>
                    <a:gd name="connsiteX75" fmla="*/ 503484 w 974607"/>
                    <a:gd name="connsiteY75" fmla="*/ 358323 h 1516072"/>
                    <a:gd name="connsiteX76" fmla="*/ 499674 w 974607"/>
                    <a:gd name="connsiteY76" fmla="*/ 66858 h 1516072"/>
                    <a:gd name="connsiteX77" fmla="*/ 490149 w 974607"/>
                    <a:gd name="connsiteY77" fmla="*/ 40188 h 1516072"/>
                    <a:gd name="connsiteX78" fmla="*/ 488244 w 974607"/>
                    <a:gd name="connsiteY78" fmla="*/ 34473 h 1516072"/>
                    <a:gd name="connsiteX79" fmla="*/ 484434 w 974607"/>
                    <a:gd name="connsiteY79" fmla="*/ 28758 h 1516072"/>
                    <a:gd name="connsiteX80" fmla="*/ 478719 w 974607"/>
                    <a:gd name="connsiteY80" fmla="*/ 17328 h 1516072"/>
                    <a:gd name="connsiteX81" fmla="*/ 473004 w 974607"/>
                    <a:gd name="connsiteY81" fmla="*/ 13518 h 1516072"/>
                    <a:gd name="connsiteX82" fmla="*/ 469194 w 974607"/>
                    <a:gd name="connsiteY82" fmla="*/ 7803 h 1516072"/>
                    <a:gd name="connsiteX83" fmla="*/ 429189 w 974607"/>
                    <a:gd name="connsiteY83" fmla="*/ 11613 h 1516072"/>
                    <a:gd name="connsiteX84" fmla="*/ 425379 w 974607"/>
                    <a:gd name="connsiteY84" fmla="*/ 78288 h 1516072"/>
                    <a:gd name="connsiteX85" fmla="*/ 425379 w 974607"/>
                    <a:gd name="connsiteY85" fmla="*/ 84003 h 1516072"/>
                    <a:gd name="connsiteX86" fmla="*/ 436603 w 974607"/>
                    <a:gd name="connsiteY86" fmla="*/ 225952 h 1516072"/>
                    <a:gd name="connsiteX87" fmla="*/ 440619 w 974607"/>
                    <a:gd name="connsiteY87" fmla="*/ 421188 h 1516072"/>
                    <a:gd name="connsiteX88" fmla="*/ 440002 w 974607"/>
                    <a:gd name="connsiteY88" fmla="*/ 789160 h 1516072"/>
                    <a:gd name="connsiteX89" fmla="*/ 430322 w 974607"/>
                    <a:gd name="connsiteY89"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77804 w 974607"/>
                    <a:gd name="connsiteY41" fmla="*/ 1323798 h 1516072"/>
                    <a:gd name="connsiteX42" fmla="*/ 820435 w 974607"/>
                    <a:gd name="connsiteY42" fmla="*/ 1303924 h 1516072"/>
                    <a:gd name="connsiteX43" fmla="*/ 783519 w 974607"/>
                    <a:gd name="connsiteY43" fmla="*/ 1253673 h 1516072"/>
                    <a:gd name="connsiteX44" fmla="*/ 773994 w 974607"/>
                    <a:gd name="connsiteY44" fmla="*/ 1247958 h 1516072"/>
                    <a:gd name="connsiteX45" fmla="*/ 648264 w 974607"/>
                    <a:gd name="connsiteY45" fmla="*/ 1156518 h 1516072"/>
                    <a:gd name="connsiteX46" fmla="*/ 645998 w 974607"/>
                    <a:gd name="connsiteY46" fmla="*/ 1108121 h 1516072"/>
                    <a:gd name="connsiteX47" fmla="*/ 671124 w 974607"/>
                    <a:gd name="connsiteY47" fmla="*/ 1089843 h 1516072"/>
                    <a:gd name="connsiteX48" fmla="*/ 724464 w 974607"/>
                    <a:gd name="connsiteY48" fmla="*/ 1082223 h 1516072"/>
                    <a:gd name="connsiteX49" fmla="*/ 871149 w 974607"/>
                    <a:gd name="connsiteY49" fmla="*/ 1086033 h 1516072"/>
                    <a:gd name="connsiteX50" fmla="*/ 899724 w 974607"/>
                    <a:gd name="connsiteY50" fmla="*/ 1091748 h 1516072"/>
                    <a:gd name="connsiteX51" fmla="*/ 963835 w 974607"/>
                    <a:gd name="connsiteY51" fmla="*/ 1090672 h 1516072"/>
                    <a:gd name="connsiteX52" fmla="*/ 970209 w 974607"/>
                    <a:gd name="connsiteY52" fmla="*/ 1054008 h 1516072"/>
                    <a:gd name="connsiteX53" fmla="*/ 918620 w 974607"/>
                    <a:gd name="connsiteY53" fmla="*/ 1034598 h 1516072"/>
                    <a:gd name="connsiteX54" fmla="*/ 803186 w 974607"/>
                    <a:gd name="connsiteY54" fmla="*/ 1037069 h 1516072"/>
                    <a:gd name="connsiteX55" fmla="*/ 646360 w 974607"/>
                    <a:gd name="connsiteY55" fmla="*/ 1049838 h 1516072"/>
                    <a:gd name="connsiteX56" fmla="*/ 640078 w 974607"/>
                    <a:gd name="connsiteY56" fmla="*/ 1026051 h 1516072"/>
                    <a:gd name="connsiteX57" fmla="*/ 673029 w 974607"/>
                    <a:gd name="connsiteY57" fmla="*/ 992688 h 1516072"/>
                    <a:gd name="connsiteX58" fmla="*/ 674934 w 974607"/>
                    <a:gd name="connsiteY58" fmla="*/ 986973 h 1516072"/>
                    <a:gd name="connsiteX59" fmla="*/ 695889 w 974607"/>
                    <a:gd name="connsiteY59" fmla="*/ 971733 h 1516072"/>
                    <a:gd name="connsiteX60" fmla="*/ 716844 w 974607"/>
                    <a:gd name="connsiteY60" fmla="*/ 952683 h 1516072"/>
                    <a:gd name="connsiteX61" fmla="*/ 732084 w 974607"/>
                    <a:gd name="connsiteY61" fmla="*/ 939348 h 1516072"/>
                    <a:gd name="connsiteX62" fmla="*/ 741609 w 974607"/>
                    <a:gd name="connsiteY62" fmla="*/ 927918 h 1516072"/>
                    <a:gd name="connsiteX63" fmla="*/ 753039 w 974607"/>
                    <a:gd name="connsiteY63" fmla="*/ 918393 h 1516072"/>
                    <a:gd name="connsiteX64" fmla="*/ 758754 w 974607"/>
                    <a:gd name="connsiteY64" fmla="*/ 906963 h 1516072"/>
                    <a:gd name="connsiteX65" fmla="*/ 760659 w 974607"/>
                    <a:gd name="connsiteY65" fmla="*/ 901248 h 1516072"/>
                    <a:gd name="connsiteX66" fmla="*/ 766374 w 974607"/>
                    <a:gd name="connsiteY66" fmla="*/ 889818 h 1516072"/>
                    <a:gd name="connsiteX67" fmla="*/ 764469 w 974607"/>
                    <a:gd name="connsiteY67" fmla="*/ 874578 h 1516072"/>
                    <a:gd name="connsiteX68" fmla="*/ 758754 w 974607"/>
                    <a:gd name="connsiteY68" fmla="*/ 872673 h 1516072"/>
                    <a:gd name="connsiteX69" fmla="*/ 737799 w 974607"/>
                    <a:gd name="connsiteY69" fmla="*/ 874578 h 1516072"/>
                    <a:gd name="connsiteX70" fmla="*/ 732084 w 974607"/>
                    <a:gd name="connsiteY70" fmla="*/ 878388 h 1516072"/>
                    <a:gd name="connsiteX71" fmla="*/ 699699 w 974607"/>
                    <a:gd name="connsiteY71" fmla="*/ 899343 h 1516072"/>
                    <a:gd name="connsiteX72" fmla="*/ 595181 w 974607"/>
                    <a:gd name="connsiteY72" fmla="*/ 957831 h 1516072"/>
                    <a:gd name="connsiteX73" fmla="*/ 507294 w 974607"/>
                    <a:gd name="connsiteY73" fmla="*/ 847908 h 1516072"/>
                    <a:gd name="connsiteX74" fmla="*/ 503484 w 974607"/>
                    <a:gd name="connsiteY74" fmla="*/ 358323 h 1516072"/>
                    <a:gd name="connsiteX75" fmla="*/ 499674 w 974607"/>
                    <a:gd name="connsiteY75" fmla="*/ 66858 h 1516072"/>
                    <a:gd name="connsiteX76" fmla="*/ 490149 w 974607"/>
                    <a:gd name="connsiteY76" fmla="*/ 40188 h 1516072"/>
                    <a:gd name="connsiteX77" fmla="*/ 488244 w 974607"/>
                    <a:gd name="connsiteY77" fmla="*/ 34473 h 1516072"/>
                    <a:gd name="connsiteX78" fmla="*/ 484434 w 974607"/>
                    <a:gd name="connsiteY78" fmla="*/ 28758 h 1516072"/>
                    <a:gd name="connsiteX79" fmla="*/ 478719 w 974607"/>
                    <a:gd name="connsiteY79" fmla="*/ 17328 h 1516072"/>
                    <a:gd name="connsiteX80" fmla="*/ 473004 w 974607"/>
                    <a:gd name="connsiteY80" fmla="*/ 13518 h 1516072"/>
                    <a:gd name="connsiteX81" fmla="*/ 469194 w 974607"/>
                    <a:gd name="connsiteY81" fmla="*/ 7803 h 1516072"/>
                    <a:gd name="connsiteX82" fmla="*/ 429189 w 974607"/>
                    <a:gd name="connsiteY82" fmla="*/ 11613 h 1516072"/>
                    <a:gd name="connsiteX83" fmla="*/ 425379 w 974607"/>
                    <a:gd name="connsiteY83" fmla="*/ 78288 h 1516072"/>
                    <a:gd name="connsiteX84" fmla="*/ 425379 w 974607"/>
                    <a:gd name="connsiteY84" fmla="*/ 84003 h 1516072"/>
                    <a:gd name="connsiteX85" fmla="*/ 436603 w 974607"/>
                    <a:gd name="connsiteY85" fmla="*/ 225952 h 1516072"/>
                    <a:gd name="connsiteX86" fmla="*/ 440619 w 974607"/>
                    <a:gd name="connsiteY86" fmla="*/ 421188 h 1516072"/>
                    <a:gd name="connsiteX87" fmla="*/ 440002 w 974607"/>
                    <a:gd name="connsiteY87" fmla="*/ 789160 h 1516072"/>
                    <a:gd name="connsiteX88" fmla="*/ 430322 w 974607"/>
                    <a:gd name="connsiteY88"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77804 w 974607"/>
                    <a:gd name="connsiteY41" fmla="*/ 1323798 h 1516072"/>
                    <a:gd name="connsiteX42" fmla="*/ 820435 w 974607"/>
                    <a:gd name="connsiteY42" fmla="*/ 1303924 h 1516072"/>
                    <a:gd name="connsiteX43" fmla="*/ 783519 w 974607"/>
                    <a:gd name="connsiteY43" fmla="*/ 1253673 h 1516072"/>
                    <a:gd name="connsiteX44" fmla="*/ 773994 w 974607"/>
                    <a:gd name="connsiteY44" fmla="*/ 1247958 h 1516072"/>
                    <a:gd name="connsiteX45" fmla="*/ 648264 w 974607"/>
                    <a:gd name="connsiteY45" fmla="*/ 1156518 h 1516072"/>
                    <a:gd name="connsiteX46" fmla="*/ 645998 w 974607"/>
                    <a:gd name="connsiteY46" fmla="*/ 1108121 h 1516072"/>
                    <a:gd name="connsiteX47" fmla="*/ 671124 w 974607"/>
                    <a:gd name="connsiteY47" fmla="*/ 1089843 h 1516072"/>
                    <a:gd name="connsiteX48" fmla="*/ 724464 w 974607"/>
                    <a:gd name="connsiteY48" fmla="*/ 1082223 h 1516072"/>
                    <a:gd name="connsiteX49" fmla="*/ 871149 w 974607"/>
                    <a:gd name="connsiteY49" fmla="*/ 1086033 h 1516072"/>
                    <a:gd name="connsiteX50" fmla="*/ 899724 w 974607"/>
                    <a:gd name="connsiteY50" fmla="*/ 1091748 h 1516072"/>
                    <a:gd name="connsiteX51" fmla="*/ 963835 w 974607"/>
                    <a:gd name="connsiteY51" fmla="*/ 1090672 h 1516072"/>
                    <a:gd name="connsiteX52" fmla="*/ 970209 w 974607"/>
                    <a:gd name="connsiteY52" fmla="*/ 1054008 h 1516072"/>
                    <a:gd name="connsiteX53" fmla="*/ 918620 w 974607"/>
                    <a:gd name="connsiteY53" fmla="*/ 1034598 h 1516072"/>
                    <a:gd name="connsiteX54" fmla="*/ 803186 w 974607"/>
                    <a:gd name="connsiteY54" fmla="*/ 1037069 h 1516072"/>
                    <a:gd name="connsiteX55" fmla="*/ 646360 w 974607"/>
                    <a:gd name="connsiteY55" fmla="*/ 1049838 h 1516072"/>
                    <a:gd name="connsiteX56" fmla="*/ 640078 w 974607"/>
                    <a:gd name="connsiteY56" fmla="*/ 1026051 h 1516072"/>
                    <a:gd name="connsiteX57" fmla="*/ 673029 w 974607"/>
                    <a:gd name="connsiteY57" fmla="*/ 992688 h 1516072"/>
                    <a:gd name="connsiteX58" fmla="*/ 674934 w 974607"/>
                    <a:gd name="connsiteY58" fmla="*/ 986973 h 1516072"/>
                    <a:gd name="connsiteX59" fmla="*/ 716844 w 974607"/>
                    <a:gd name="connsiteY59" fmla="*/ 952683 h 1516072"/>
                    <a:gd name="connsiteX60" fmla="*/ 732084 w 974607"/>
                    <a:gd name="connsiteY60" fmla="*/ 939348 h 1516072"/>
                    <a:gd name="connsiteX61" fmla="*/ 741609 w 974607"/>
                    <a:gd name="connsiteY61" fmla="*/ 927918 h 1516072"/>
                    <a:gd name="connsiteX62" fmla="*/ 753039 w 974607"/>
                    <a:gd name="connsiteY62" fmla="*/ 918393 h 1516072"/>
                    <a:gd name="connsiteX63" fmla="*/ 758754 w 974607"/>
                    <a:gd name="connsiteY63" fmla="*/ 906963 h 1516072"/>
                    <a:gd name="connsiteX64" fmla="*/ 760659 w 974607"/>
                    <a:gd name="connsiteY64" fmla="*/ 901248 h 1516072"/>
                    <a:gd name="connsiteX65" fmla="*/ 766374 w 974607"/>
                    <a:gd name="connsiteY65" fmla="*/ 889818 h 1516072"/>
                    <a:gd name="connsiteX66" fmla="*/ 764469 w 974607"/>
                    <a:gd name="connsiteY66" fmla="*/ 874578 h 1516072"/>
                    <a:gd name="connsiteX67" fmla="*/ 758754 w 974607"/>
                    <a:gd name="connsiteY67" fmla="*/ 872673 h 1516072"/>
                    <a:gd name="connsiteX68" fmla="*/ 737799 w 974607"/>
                    <a:gd name="connsiteY68" fmla="*/ 874578 h 1516072"/>
                    <a:gd name="connsiteX69" fmla="*/ 732084 w 974607"/>
                    <a:gd name="connsiteY69" fmla="*/ 878388 h 1516072"/>
                    <a:gd name="connsiteX70" fmla="*/ 699699 w 974607"/>
                    <a:gd name="connsiteY70" fmla="*/ 899343 h 1516072"/>
                    <a:gd name="connsiteX71" fmla="*/ 595181 w 974607"/>
                    <a:gd name="connsiteY71" fmla="*/ 957831 h 1516072"/>
                    <a:gd name="connsiteX72" fmla="*/ 507294 w 974607"/>
                    <a:gd name="connsiteY72" fmla="*/ 847908 h 1516072"/>
                    <a:gd name="connsiteX73" fmla="*/ 503484 w 974607"/>
                    <a:gd name="connsiteY73" fmla="*/ 358323 h 1516072"/>
                    <a:gd name="connsiteX74" fmla="*/ 499674 w 974607"/>
                    <a:gd name="connsiteY74" fmla="*/ 66858 h 1516072"/>
                    <a:gd name="connsiteX75" fmla="*/ 490149 w 974607"/>
                    <a:gd name="connsiteY75" fmla="*/ 40188 h 1516072"/>
                    <a:gd name="connsiteX76" fmla="*/ 488244 w 974607"/>
                    <a:gd name="connsiteY76" fmla="*/ 34473 h 1516072"/>
                    <a:gd name="connsiteX77" fmla="*/ 484434 w 974607"/>
                    <a:gd name="connsiteY77" fmla="*/ 28758 h 1516072"/>
                    <a:gd name="connsiteX78" fmla="*/ 478719 w 974607"/>
                    <a:gd name="connsiteY78" fmla="*/ 17328 h 1516072"/>
                    <a:gd name="connsiteX79" fmla="*/ 473004 w 974607"/>
                    <a:gd name="connsiteY79" fmla="*/ 13518 h 1516072"/>
                    <a:gd name="connsiteX80" fmla="*/ 469194 w 974607"/>
                    <a:gd name="connsiteY80" fmla="*/ 7803 h 1516072"/>
                    <a:gd name="connsiteX81" fmla="*/ 429189 w 974607"/>
                    <a:gd name="connsiteY81" fmla="*/ 11613 h 1516072"/>
                    <a:gd name="connsiteX82" fmla="*/ 425379 w 974607"/>
                    <a:gd name="connsiteY82" fmla="*/ 78288 h 1516072"/>
                    <a:gd name="connsiteX83" fmla="*/ 425379 w 974607"/>
                    <a:gd name="connsiteY83" fmla="*/ 84003 h 1516072"/>
                    <a:gd name="connsiteX84" fmla="*/ 436603 w 974607"/>
                    <a:gd name="connsiteY84" fmla="*/ 225952 h 1516072"/>
                    <a:gd name="connsiteX85" fmla="*/ 440619 w 974607"/>
                    <a:gd name="connsiteY85" fmla="*/ 421188 h 1516072"/>
                    <a:gd name="connsiteX86" fmla="*/ 440002 w 974607"/>
                    <a:gd name="connsiteY86" fmla="*/ 789160 h 1516072"/>
                    <a:gd name="connsiteX87" fmla="*/ 430322 w 974607"/>
                    <a:gd name="connsiteY87"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77804 w 974607"/>
                    <a:gd name="connsiteY41" fmla="*/ 1323798 h 1516072"/>
                    <a:gd name="connsiteX42" fmla="*/ 820435 w 974607"/>
                    <a:gd name="connsiteY42" fmla="*/ 1303924 h 1516072"/>
                    <a:gd name="connsiteX43" fmla="*/ 783519 w 974607"/>
                    <a:gd name="connsiteY43" fmla="*/ 1253673 h 1516072"/>
                    <a:gd name="connsiteX44" fmla="*/ 773994 w 974607"/>
                    <a:gd name="connsiteY44" fmla="*/ 1247958 h 1516072"/>
                    <a:gd name="connsiteX45" fmla="*/ 648264 w 974607"/>
                    <a:gd name="connsiteY45" fmla="*/ 1156518 h 1516072"/>
                    <a:gd name="connsiteX46" fmla="*/ 645998 w 974607"/>
                    <a:gd name="connsiteY46" fmla="*/ 1108121 h 1516072"/>
                    <a:gd name="connsiteX47" fmla="*/ 671124 w 974607"/>
                    <a:gd name="connsiteY47" fmla="*/ 1089843 h 1516072"/>
                    <a:gd name="connsiteX48" fmla="*/ 724464 w 974607"/>
                    <a:gd name="connsiteY48" fmla="*/ 1082223 h 1516072"/>
                    <a:gd name="connsiteX49" fmla="*/ 871149 w 974607"/>
                    <a:gd name="connsiteY49" fmla="*/ 1086033 h 1516072"/>
                    <a:gd name="connsiteX50" fmla="*/ 899724 w 974607"/>
                    <a:gd name="connsiteY50" fmla="*/ 1091748 h 1516072"/>
                    <a:gd name="connsiteX51" fmla="*/ 963835 w 974607"/>
                    <a:gd name="connsiteY51" fmla="*/ 1090672 h 1516072"/>
                    <a:gd name="connsiteX52" fmla="*/ 970209 w 974607"/>
                    <a:gd name="connsiteY52" fmla="*/ 1054008 h 1516072"/>
                    <a:gd name="connsiteX53" fmla="*/ 918620 w 974607"/>
                    <a:gd name="connsiteY53" fmla="*/ 1034598 h 1516072"/>
                    <a:gd name="connsiteX54" fmla="*/ 803186 w 974607"/>
                    <a:gd name="connsiteY54" fmla="*/ 1037069 h 1516072"/>
                    <a:gd name="connsiteX55" fmla="*/ 646360 w 974607"/>
                    <a:gd name="connsiteY55" fmla="*/ 1049838 h 1516072"/>
                    <a:gd name="connsiteX56" fmla="*/ 640078 w 974607"/>
                    <a:gd name="connsiteY56" fmla="*/ 1026051 h 1516072"/>
                    <a:gd name="connsiteX57" fmla="*/ 673029 w 974607"/>
                    <a:gd name="connsiteY57" fmla="*/ 992688 h 1516072"/>
                    <a:gd name="connsiteX58" fmla="*/ 716844 w 974607"/>
                    <a:gd name="connsiteY58" fmla="*/ 952683 h 1516072"/>
                    <a:gd name="connsiteX59" fmla="*/ 732084 w 974607"/>
                    <a:gd name="connsiteY59" fmla="*/ 939348 h 1516072"/>
                    <a:gd name="connsiteX60" fmla="*/ 741609 w 974607"/>
                    <a:gd name="connsiteY60" fmla="*/ 927918 h 1516072"/>
                    <a:gd name="connsiteX61" fmla="*/ 753039 w 974607"/>
                    <a:gd name="connsiteY61" fmla="*/ 918393 h 1516072"/>
                    <a:gd name="connsiteX62" fmla="*/ 758754 w 974607"/>
                    <a:gd name="connsiteY62" fmla="*/ 906963 h 1516072"/>
                    <a:gd name="connsiteX63" fmla="*/ 760659 w 974607"/>
                    <a:gd name="connsiteY63" fmla="*/ 901248 h 1516072"/>
                    <a:gd name="connsiteX64" fmla="*/ 766374 w 974607"/>
                    <a:gd name="connsiteY64" fmla="*/ 889818 h 1516072"/>
                    <a:gd name="connsiteX65" fmla="*/ 764469 w 974607"/>
                    <a:gd name="connsiteY65" fmla="*/ 874578 h 1516072"/>
                    <a:gd name="connsiteX66" fmla="*/ 758754 w 974607"/>
                    <a:gd name="connsiteY66" fmla="*/ 872673 h 1516072"/>
                    <a:gd name="connsiteX67" fmla="*/ 737799 w 974607"/>
                    <a:gd name="connsiteY67" fmla="*/ 874578 h 1516072"/>
                    <a:gd name="connsiteX68" fmla="*/ 732084 w 974607"/>
                    <a:gd name="connsiteY68" fmla="*/ 878388 h 1516072"/>
                    <a:gd name="connsiteX69" fmla="*/ 699699 w 974607"/>
                    <a:gd name="connsiteY69" fmla="*/ 899343 h 1516072"/>
                    <a:gd name="connsiteX70" fmla="*/ 595181 w 974607"/>
                    <a:gd name="connsiteY70" fmla="*/ 957831 h 1516072"/>
                    <a:gd name="connsiteX71" fmla="*/ 507294 w 974607"/>
                    <a:gd name="connsiteY71" fmla="*/ 847908 h 1516072"/>
                    <a:gd name="connsiteX72" fmla="*/ 503484 w 974607"/>
                    <a:gd name="connsiteY72" fmla="*/ 358323 h 1516072"/>
                    <a:gd name="connsiteX73" fmla="*/ 499674 w 974607"/>
                    <a:gd name="connsiteY73" fmla="*/ 66858 h 1516072"/>
                    <a:gd name="connsiteX74" fmla="*/ 490149 w 974607"/>
                    <a:gd name="connsiteY74" fmla="*/ 40188 h 1516072"/>
                    <a:gd name="connsiteX75" fmla="*/ 488244 w 974607"/>
                    <a:gd name="connsiteY75" fmla="*/ 34473 h 1516072"/>
                    <a:gd name="connsiteX76" fmla="*/ 484434 w 974607"/>
                    <a:gd name="connsiteY76" fmla="*/ 28758 h 1516072"/>
                    <a:gd name="connsiteX77" fmla="*/ 478719 w 974607"/>
                    <a:gd name="connsiteY77" fmla="*/ 17328 h 1516072"/>
                    <a:gd name="connsiteX78" fmla="*/ 473004 w 974607"/>
                    <a:gd name="connsiteY78" fmla="*/ 13518 h 1516072"/>
                    <a:gd name="connsiteX79" fmla="*/ 469194 w 974607"/>
                    <a:gd name="connsiteY79" fmla="*/ 7803 h 1516072"/>
                    <a:gd name="connsiteX80" fmla="*/ 429189 w 974607"/>
                    <a:gd name="connsiteY80" fmla="*/ 11613 h 1516072"/>
                    <a:gd name="connsiteX81" fmla="*/ 425379 w 974607"/>
                    <a:gd name="connsiteY81" fmla="*/ 78288 h 1516072"/>
                    <a:gd name="connsiteX82" fmla="*/ 425379 w 974607"/>
                    <a:gd name="connsiteY82" fmla="*/ 84003 h 1516072"/>
                    <a:gd name="connsiteX83" fmla="*/ 436603 w 974607"/>
                    <a:gd name="connsiteY83" fmla="*/ 225952 h 1516072"/>
                    <a:gd name="connsiteX84" fmla="*/ 440619 w 974607"/>
                    <a:gd name="connsiteY84" fmla="*/ 421188 h 1516072"/>
                    <a:gd name="connsiteX85" fmla="*/ 440002 w 974607"/>
                    <a:gd name="connsiteY85" fmla="*/ 789160 h 1516072"/>
                    <a:gd name="connsiteX86" fmla="*/ 430322 w 974607"/>
                    <a:gd name="connsiteY86"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77804 w 974607"/>
                    <a:gd name="connsiteY41" fmla="*/ 1323798 h 1516072"/>
                    <a:gd name="connsiteX42" fmla="*/ 820435 w 974607"/>
                    <a:gd name="connsiteY42" fmla="*/ 1303924 h 1516072"/>
                    <a:gd name="connsiteX43" fmla="*/ 783519 w 974607"/>
                    <a:gd name="connsiteY43" fmla="*/ 1253673 h 1516072"/>
                    <a:gd name="connsiteX44" fmla="*/ 773994 w 974607"/>
                    <a:gd name="connsiteY44" fmla="*/ 1247958 h 1516072"/>
                    <a:gd name="connsiteX45" fmla="*/ 648264 w 974607"/>
                    <a:gd name="connsiteY45" fmla="*/ 1156518 h 1516072"/>
                    <a:gd name="connsiteX46" fmla="*/ 645998 w 974607"/>
                    <a:gd name="connsiteY46" fmla="*/ 1108121 h 1516072"/>
                    <a:gd name="connsiteX47" fmla="*/ 671124 w 974607"/>
                    <a:gd name="connsiteY47" fmla="*/ 1089843 h 1516072"/>
                    <a:gd name="connsiteX48" fmla="*/ 724464 w 974607"/>
                    <a:gd name="connsiteY48" fmla="*/ 1082223 h 1516072"/>
                    <a:gd name="connsiteX49" fmla="*/ 871149 w 974607"/>
                    <a:gd name="connsiteY49" fmla="*/ 1086033 h 1516072"/>
                    <a:gd name="connsiteX50" fmla="*/ 899724 w 974607"/>
                    <a:gd name="connsiteY50" fmla="*/ 1091748 h 1516072"/>
                    <a:gd name="connsiteX51" fmla="*/ 963835 w 974607"/>
                    <a:gd name="connsiteY51" fmla="*/ 1090672 h 1516072"/>
                    <a:gd name="connsiteX52" fmla="*/ 970209 w 974607"/>
                    <a:gd name="connsiteY52" fmla="*/ 1054008 h 1516072"/>
                    <a:gd name="connsiteX53" fmla="*/ 918620 w 974607"/>
                    <a:gd name="connsiteY53" fmla="*/ 1034598 h 1516072"/>
                    <a:gd name="connsiteX54" fmla="*/ 803186 w 974607"/>
                    <a:gd name="connsiteY54" fmla="*/ 1037069 h 1516072"/>
                    <a:gd name="connsiteX55" fmla="*/ 646360 w 974607"/>
                    <a:gd name="connsiteY55" fmla="*/ 1049838 h 1516072"/>
                    <a:gd name="connsiteX56" fmla="*/ 640078 w 974607"/>
                    <a:gd name="connsiteY56" fmla="*/ 1026051 h 1516072"/>
                    <a:gd name="connsiteX57" fmla="*/ 673029 w 974607"/>
                    <a:gd name="connsiteY57" fmla="*/ 992688 h 1516072"/>
                    <a:gd name="connsiteX58" fmla="*/ 716844 w 974607"/>
                    <a:gd name="connsiteY58" fmla="*/ 952683 h 1516072"/>
                    <a:gd name="connsiteX59" fmla="*/ 732084 w 974607"/>
                    <a:gd name="connsiteY59" fmla="*/ 939348 h 1516072"/>
                    <a:gd name="connsiteX60" fmla="*/ 753039 w 974607"/>
                    <a:gd name="connsiteY60" fmla="*/ 918393 h 1516072"/>
                    <a:gd name="connsiteX61" fmla="*/ 758754 w 974607"/>
                    <a:gd name="connsiteY61" fmla="*/ 906963 h 1516072"/>
                    <a:gd name="connsiteX62" fmla="*/ 760659 w 974607"/>
                    <a:gd name="connsiteY62" fmla="*/ 901248 h 1516072"/>
                    <a:gd name="connsiteX63" fmla="*/ 766374 w 974607"/>
                    <a:gd name="connsiteY63" fmla="*/ 889818 h 1516072"/>
                    <a:gd name="connsiteX64" fmla="*/ 764469 w 974607"/>
                    <a:gd name="connsiteY64" fmla="*/ 874578 h 1516072"/>
                    <a:gd name="connsiteX65" fmla="*/ 758754 w 974607"/>
                    <a:gd name="connsiteY65" fmla="*/ 872673 h 1516072"/>
                    <a:gd name="connsiteX66" fmla="*/ 737799 w 974607"/>
                    <a:gd name="connsiteY66" fmla="*/ 874578 h 1516072"/>
                    <a:gd name="connsiteX67" fmla="*/ 732084 w 974607"/>
                    <a:gd name="connsiteY67" fmla="*/ 878388 h 1516072"/>
                    <a:gd name="connsiteX68" fmla="*/ 699699 w 974607"/>
                    <a:gd name="connsiteY68" fmla="*/ 899343 h 1516072"/>
                    <a:gd name="connsiteX69" fmla="*/ 595181 w 974607"/>
                    <a:gd name="connsiteY69" fmla="*/ 957831 h 1516072"/>
                    <a:gd name="connsiteX70" fmla="*/ 507294 w 974607"/>
                    <a:gd name="connsiteY70" fmla="*/ 847908 h 1516072"/>
                    <a:gd name="connsiteX71" fmla="*/ 503484 w 974607"/>
                    <a:gd name="connsiteY71" fmla="*/ 358323 h 1516072"/>
                    <a:gd name="connsiteX72" fmla="*/ 499674 w 974607"/>
                    <a:gd name="connsiteY72" fmla="*/ 66858 h 1516072"/>
                    <a:gd name="connsiteX73" fmla="*/ 490149 w 974607"/>
                    <a:gd name="connsiteY73" fmla="*/ 40188 h 1516072"/>
                    <a:gd name="connsiteX74" fmla="*/ 488244 w 974607"/>
                    <a:gd name="connsiteY74" fmla="*/ 34473 h 1516072"/>
                    <a:gd name="connsiteX75" fmla="*/ 484434 w 974607"/>
                    <a:gd name="connsiteY75" fmla="*/ 28758 h 1516072"/>
                    <a:gd name="connsiteX76" fmla="*/ 478719 w 974607"/>
                    <a:gd name="connsiteY76" fmla="*/ 17328 h 1516072"/>
                    <a:gd name="connsiteX77" fmla="*/ 473004 w 974607"/>
                    <a:gd name="connsiteY77" fmla="*/ 13518 h 1516072"/>
                    <a:gd name="connsiteX78" fmla="*/ 469194 w 974607"/>
                    <a:gd name="connsiteY78" fmla="*/ 7803 h 1516072"/>
                    <a:gd name="connsiteX79" fmla="*/ 429189 w 974607"/>
                    <a:gd name="connsiteY79" fmla="*/ 11613 h 1516072"/>
                    <a:gd name="connsiteX80" fmla="*/ 425379 w 974607"/>
                    <a:gd name="connsiteY80" fmla="*/ 78288 h 1516072"/>
                    <a:gd name="connsiteX81" fmla="*/ 425379 w 974607"/>
                    <a:gd name="connsiteY81" fmla="*/ 84003 h 1516072"/>
                    <a:gd name="connsiteX82" fmla="*/ 436603 w 974607"/>
                    <a:gd name="connsiteY82" fmla="*/ 225952 h 1516072"/>
                    <a:gd name="connsiteX83" fmla="*/ 440619 w 974607"/>
                    <a:gd name="connsiteY83" fmla="*/ 421188 h 1516072"/>
                    <a:gd name="connsiteX84" fmla="*/ 440002 w 974607"/>
                    <a:gd name="connsiteY84" fmla="*/ 789160 h 1516072"/>
                    <a:gd name="connsiteX85" fmla="*/ 430322 w 974607"/>
                    <a:gd name="connsiteY85"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77804 w 974607"/>
                    <a:gd name="connsiteY41" fmla="*/ 1323798 h 1516072"/>
                    <a:gd name="connsiteX42" fmla="*/ 820435 w 974607"/>
                    <a:gd name="connsiteY42" fmla="*/ 1303924 h 1516072"/>
                    <a:gd name="connsiteX43" fmla="*/ 783519 w 974607"/>
                    <a:gd name="connsiteY43" fmla="*/ 1253673 h 1516072"/>
                    <a:gd name="connsiteX44" fmla="*/ 773994 w 974607"/>
                    <a:gd name="connsiteY44" fmla="*/ 1247958 h 1516072"/>
                    <a:gd name="connsiteX45" fmla="*/ 648264 w 974607"/>
                    <a:gd name="connsiteY45" fmla="*/ 1156518 h 1516072"/>
                    <a:gd name="connsiteX46" fmla="*/ 645998 w 974607"/>
                    <a:gd name="connsiteY46" fmla="*/ 1108121 h 1516072"/>
                    <a:gd name="connsiteX47" fmla="*/ 671124 w 974607"/>
                    <a:gd name="connsiteY47" fmla="*/ 1089843 h 1516072"/>
                    <a:gd name="connsiteX48" fmla="*/ 724464 w 974607"/>
                    <a:gd name="connsiteY48" fmla="*/ 1082223 h 1516072"/>
                    <a:gd name="connsiteX49" fmla="*/ 871149 w 974607"/>
                    <a:gd name="connsiteY49" fmla="*/ 1086033 h 1516072"/>
                    <a:gd name="connsiteX50" fmla="*/ 899724 w 974607"/>
                    <a:gd name="connsiteY50" fmla="*/ 1091748 h 1516072"/>
                    <a:gd name="connsiteX51" fmla="*/ 963835 w 974607"/>
                    <a:gd name="connsiteY51" fmla="*/ 1090672 h 1516072"/>
                    <a:gd name="connsiteX52" fmla="*/ 970209 w 974607"/>
                    <a:gd name="connsiteY52" fmla="*/ 1054008 h 1516072"/>
                    <a:gd name="connsiteX53" fmla="*/ 918620 w 974607"/>
                    <a:gd name="connsiteY53" fmla="*/ 1034598 h 1516072"/>
                    <a:gd name="connsiteX54" fmla="*/ 803186 w 974607"/>
                    <a:gd name="connsiteY54" fmla="*/ 1037069 h 1516072"/>
                    <a:gd name="connsiteX55" fmla="*/ 646360 w 974607"/>
                    <a:gd name="connsiteY55" fmla="*/ 1049838 h 1516072"/>
                    <a:gd name="connsiteX56" fmla="*/ 640078 w 974607"/>
                    <a:gd name="connsiteY56" fmla="*/ 1026051 h 1516072"/>
                    <a:gd name="connsiteX57" fmla="*/ 673029 w 974607"/>
                    <a:gd name="connsiteY57" fmla="*/ 992688 h 1516072"/>
                    <a:gd name="connsiteX58" fmla="*/ 716844 w 974607"/>
                    <a:gd name="connsiteY58" fmla="*/ 952683 h 1516072"/>
                    <a:gd name="connsiteX59" fmla="*/ 732084 w 974607"/>
                    <a:gd name="connsiteY59" fmla="*/ 939348 h 1516072"/>
                    <a:gd name="connsiteX60" fmla="*/ 753039 w 974607"/>
                    <a:gd name="connsiteY60" fmla="*/ 918393 h 1516072"/>
                    <a:gd name="connsiteX61" fmla="*/ 760659 w 974607"/>
                    <a:gd name="connsiteY61" fmla="*/ 901248 h 1516072"/>
                    <a:gd name="connsiteX62" fmla="*/ 766374 w 974607"/>
                    <a:gd name="connsiteY62" fmla="*/ 889818 h 1516072"/>
                    <a:gd name="connsiteX63" fmla="*/ 764469 w 974607"/>
                    <a:gd name="connsiteY63" fmla="*/ 874578 h 1516072"/>
                    <a:gd name="connsiteX64" fmla="*/ 758754 w 974607"/>
                    <a:gd name="connsiteY64" fmla="*/ 872673 h 1516072"/>
                    <a:gd name="connsiteX65" fmla="*/ 737799 w 974607"/>
                    <a:gd name="connsiteY65" fmla="*/ 874578 h 1516072"/>
                    <a:gd name="connsiteX66" fmla="*/ 732084 w 974607"/>
                    <a:gd name="connsiteY66" fmla="*/ 878388 h 1516072"/>
                    <a:gd name="connsiteX67" fmla="*/ 699699 w 974607"/>
                    <a:gd name="connsiteY67" fmla="*/ 899343 h 1516072"/>
                    <a:gd name="connsiteX68" fmla="*/ 595181 w 974607"/>
                    <a:gd name="connsiteY68" fmla="*/ 957831 h 1516072"/>
                    <a:gd name="connsiteX69" fmla="*/ 507294 w 974607"/>
                    <a:gd name="connsiteY69" fmla="*/ 847908 h 1516072"/>
                    <a:gd name="connsiteX70" fmla="*/ 503484 w 974607"/>
                    <a:gd name="connsiteY70" fmla="*/ 358323 h 1516072"/>
                    <a:gd name="connsiteX71" fmla="*/ 499674 w 974607"/>
                    <a:gd name="connsiteY71" fmla="*/ 66858 h 1516072"/>
                    <a:gd name="connsiteX72" fmla="*/ 490149 w 974607"/>
                    <a:gd name="connsiteY72" fmla="*/ 40188 h 1516072"/>
                    <a:gd name="connsiteX73" fmla="*/ 488244 w 974607"/>
                    <a:gd name="connsiteY73" fmla="*/ 34473 h 1516072"/>
                    <a:gd name="connsiteX74" fmla="*/ 484434 w 974607"/>
                    <a:gd name="connsiteY74" fmla="*/ 28758 h 1516072"/>
                    <a:gd name="connsiteX75" fmla="*/ 478719 w 974607"/>
                    <a:gd name="connsiteY75" fmla="*/ 17328 h 1516072"/>
                    <a:gd name="connsiteX76" fmla="*/ 473004 w 974607"/>
                    <a:gd name="connsiteY76" fmla="*/ 13518 h 1516072"/>
                    <a:gd name="connsiteX77" fmla="*/ 469194 w 974607"/>
                    <a:gd name="connsiteY77" fmla="*/ 7803 h 1516072"/>
                    <a:gd name="connsiteX78" fmla="*/ 429189 w 974607"/>
                    <a:gd name="connsiteY78" fmla="*/ 11613 h 1516072"/>
                    <a:gd name="connsiteX79" fmla="*/ 425379 w 974607"/>
                    <a:gd name="connsiteY79" fmla="*/ 78288 h 1516072"/>
                    <a:gd name="connsiteX80" fmla="*/ 425379 w 974607"/>
                    <a:gd name="connsiteY80" fmla="*/ 84003 h 1516072"/>
                    <a:gd name="connsiteX81" fmla="*/ 436603 w 974607"/>
                    <a:gd name="connsiteY81" fmla="*/ 225952 h 1516072"/>
                    <a:gd name="connsiteX82" fmla="*/ 440619 w 974607"/>
                    <a:gd name="connsiteY82" fmla="*/ 421188 h 1516072"/>
                    <a:gd name="connsiteX83" fmla="*/ 440002 w 974607"/>
                    <a:gd name="connsiteY83" fmla="*/ 789160 h 1516072"/>
                    <a:gd name="connsiteX84" fmla="*/ 430322 w 974607"/>
                    <a:gd name="connsiteY84"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77804 w 974607"/>
                    <a:gd name="connsiteY41" fmla="*/ 1323798 h 1516072"/>
                    <a:gd name="connsiteX42" fmla="*/ 820435 w 974607"/>
                    <a:gd name="connsiteY42" fmla="*/ 1303924 h 1516072"/>
                    <a:gd name="connsiteX43" fmla="*/ 783519 w 974607"/>
                    <a:gd name="connsiteY43" fmla="*/ 1253673 h 1516072"/>
                    <a:gd name="connsiteX44" fmla="*/ 773994 w 974607"/>
                    <a:gd name="connsiteY44" fmla="*/ 1247958 h 1516072"/>
                    <a:gd name="connsiteX45" fmla="*/ 648264 w 974607"/>
                    <a:gd name="connsiteY45" fmla="*/ 1156518 h 1516072"/>
                    <a:gd name="connsiteX46" fmla="*/ 645998 w 974607"/>
                    <a:gd name="connsiteY46" fmla="*/ 1108121 h 1516072"/>
                    <a:gd name="connsiteX47" fmla="*/ 671124 w 974607"/>
                    <a:gd name="connsiteY47" fmla="*/ 1089843 h 1516072"/>
                    <a:gd name="connsiteX48" fmla="*/ 724464 w 974607"/>
                    <a:gd name="connsiteY48" fmla="*/ 1082223 h 1516072"/>
                    <a:gd name="connsiteX49" fmla="*/ 871149 w 974607"/>
                    <a:gd name="connsiteY49" fmla="*/ 1086033 h 1516072"/>
                    <a:gd name="connsiteX50" fmla="*/ 899724 w 974607"/>
                    <a:gd name="connsiteY50" fmla="*/ 1091748 h 1516072"/>
                    <a:gd name="connsiteX51" fmla="*/ 963835 w 974607"/>
                    <a:gd name="connsiteY51" fmla="*/ 1090672 h 1516072"/>
                    <a:gd name="connsiteX52" fmla="*/ 970209 w 974607"/>
                    <a:gd name="connsiteY52" fmla="*/ 1054008 h 1516072"/>
                    <a:gd name="connsiteX53" fmla="*/ 918620 w 974607"/>
                    <a:gd name="connsiteY53" fmla="*/ 1034598 h 1516072"/>
                    <a:gd name="connsiteX54" fmla="*/ 803186 w 974607"/>
                    <a:gd name="connsiteY54" fmla="*/ 1037069 h 1516072"/>
                    <a:gd name="connsiteX55" fmla="*/ 646360 w 974607"/>
                    <a:gd name="connsiteY55" fmla="*/ 1049838 h 1516072"/>
                    <a:gd name="connsiteX56" fmla="*/ 640078 w 974607"/>
                    <a:gd name="connsiteY56" fmla="*/ 1026051 h 1516072"/>
                    <a:gd name="connsiteX57" fmla="*/ 673029 w 974607"/>
                    <a:gd name="connsiteY57" fmla="*/ 992688 h 1516072"/>
                    <a:gd name="connsiteX58" fmla="*/ 716844 w 974607"/>
                    <a:gd name="connsiteY58" fmla="*/ 952683 h 1516072"/>
                    <a:gd name="connsiteX59" fmla="*/ 732084 w 974607"/>
                    <a:gd name="connsiteY59" fmla="*/ 939348 h 1516072"/>
                    <a:gd name="connsiteX60" fmla="*/ 753039 w 974607"/>
                    <a:gd name="connsiteY60" fmla="*/ 918393 h 1516072"/>
                    <a:gd name="connsiteX61" fmla="*/ 766374 w 974607"/>
                    <a:gd name="connsiteY61" fmla="*/ 889818 h 1516072"/>
                    <a:gd name="connsiteX62" fmla="*/ 764469 w 974607"/>
                    <a:gd name="connsiteY62" fmla="*/ 874578 h 1516072"/>
                    <a:gd name="connsiteX63" fmla="*/ 758754 w 974607"/>
                    <a:gd name="connsiteY63" fmla="*/ 872673 h 1516072"/>
                    <a:gd name="connsiteX64" fmla="*/ 737799 w 974607"/>
                    <a:gd name="connsiteY64" fmla="*/ 874578 h 1516072"/>
                    <a:gd name="connsiteX65" fmla="*/ 732084 w 974607"/>
                    <a:gd name="connsiteY65" fmla="*/ 878388 h 1516072"/>
                    <a:gd name="connsiteX66" fmla="*/ 699699 w 974607"/>
                    <a:gd name="connsiteY66" fmla="*/ 899343 h 1516072"/>
                    <a:gd name="connsiteX67" fmla="*/ 595181 w 974607"/>
                    <a:gd name="connsiteY67" fmla="*/ 957831 h 1516072"/>
                    <a:gd name="connsiteX68" fmla="*/ 507294 w 974607"/>
                    <a:gd name="connsiteY68" fmla="*/ 847908 h 1516072"/>
                    <a:gd name="connsiteX69" fmla="*/ 503484 w 974607"/>
                    <a:gd name="connsiteY69" fmla="*/ 358323 h 1516072"/>
                    <a:gd name="connsiteX70" fmla="*/ 499674 w 974607"/>
                    <a:gd name="connsiteY70" fmla="*/ 66858 h 1516072"/>
                    <a:gd name="connsiteX71" fmla="*/ 490149 w 974607"/>
                    <a:gd name="connsiteY71" fmla="*/ 40188 h 1516072"/>
                    <a:gd name="connsiteX72" fmla="*/ 488244 w 974607"/>
                    <a:gd name="connsiteY72" fmla="*/ 34473 h 1516072"/>
                    <a:gd name="connsiteX73" fmla="*/ 484434 w 974607"/>
                    <a:gd name="connsiteY73" fmla="*/ 28758 h 1516072"/>
                    <a:gd name="connsiteX74" fmla="*/ 478719 w 974607"/>
                    <a:gd name="connsiteY74" fmla="*/ 17328 h 1516072"/>
                    <a:gd name="connsiteX75" fmla="*/ 473004 w 974607"/>
                    <a:gd name="connsiteY75" fmla="*/ 13518 h 1516072"/>
                    <a:gd name="connsiteX76" fmla="*/ 469194 w 974607"/>
                    <a:gd name="connsiteY76" fmla="*/ 7803 h 1516072"/>
                    <a:gd name="connsiteX77" fmla="*/ 429189 w 974607"/>
                    <a:gd name="connsiteY77" fmla="*/ 11613 h 1516072"/>
                    <a:gd name="connsiteX78" fmla="*/ 425379 w 974607"/>
                    <a:gd name="connsiteY78" fmla="*/ 78288 h 1516072"/>
                    <a:gd name="connsiteX79" fmla="*/ 425379 w 974607"/>
                    <a:gd name="connsiteY79" fmla="*/ 84003 h 1516072"/>
                    <a:gd name="connsiteX80" fmla="*/ 436603 w 974607"/>
                    <a:gd name="connsiteY80" fmla="*/ 225952 h 1516072"/>
                    <a:gd name="connsiteX81" fmla="*/ 440619 w 974607"/>
                    <a:gd name="connsiteY81" fmla="*/ 421188 h 1516072"/>
                    <a:gd name="connsiteX82" fmla="*/ 440002 w 974607"/>
                    <a:gd name="connsiteY82" fmla="*/ 789160 h 1516072"/>
                    <a:gd name="connsiteX83" fmla="*/ 430322 w 974607"/>
                    <a:gd name="connsiteY83"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77804 w 974607"/>
                    <a:gd name="connsiteY41" fmla="*/ 1323798 h 1516072"/>
                    <a:gd name="connsiteX42" fmla="*/ 820435 w 974607"/>
                    <a:gd name="connsiteY42" fmla="*/ 1303924 h 1516072"/>
                    <a:gd name="connsiteX43" fmla="*/ 783519 w 974607"/>
                    <a:gd name="connsiteY43" fmla="*/ 1253673 h 1516072"/>
                    <a:gd name="connsiteX44" fmla="*/ 773994 w 974607"/>
                    <a:gd name="connsiteY44" fmla="*/ 1247958 h 1516072"/>
                    <a:gd name="connsiteX45" fmla="*/ 648264 w 974607"/>
                    <a:gd name="connsiteY45" fmla="*/ 1156518 h 1516072"/>
                    <a:gd name="connsiteX46" fmla="*/ 645998 w 974607"/>
                    <a:gd name="connsiteY46" fmla="*/ 1108121 h 1516072"/>
                    <a:gd name="connsiteX47" fmla="*/ 671124 w 974607"/>
                    <a:gd name="connsiteY47" fmla="*/ 1089843 h 1516072"/>
                    <a:gd name="connsiteX48" fmla="*/ 724464 w 974607"/>
                    <a:gd name="connsiteY48" fmla="*/ 1082223 h 1516072"/>
                    <a:gd name="connsiteX49" fmla="*/ 871149 w 974607"/>
                    <a:gd name="connsiteY49" fmla="*/ 1086033 h 1516072"/>
                    <a:gd name="connsiteX50" fmla="*/ 899724 w 974607"/>
                    <a:gd name="connsiteY50" fmla="*/ 1091748 h 1516072"/>
                    <a:gd name="connsiteX51" fmla="*/ 963835 w 974607"/>
                    <a:gd name="connsiteY51" fmla="*/ 1090672 h 1516072"/>
                    <a:gd name="connsiteX52" fmla="*/ 970209 w 974607"/>
                    <a:gd name="connsiteY52" fmla="*/ 1054008 h 1516072"/>
                    <a:gd name="connsiteX53" fmla="*/ 918620 w 974607"/>
                    <a:gd name="connsiteY53" fmla="*/ 1034598 h 1516072"/>
                    <a:gd name="connsiteX54" fmla="*/ 803186 w 974607"/>
                    <a:gd name="connsiteY54" fmla="*/ 1037069 h 1516072"/>
                    <a:gd name="connsiteX55" fmla="*/ 646360 w 974607"/>
                    <a:gd name="connsiteY55" fmla="*/ 1049838 h 1516072"/>
                    <a:gd name="connsiteX56" fmla="*/ 640078 w 974607"/>
                    <a:gd name="connsiteY56" fmla="*/ 1026051 h 1516072"/>
                    <a:gd name="connsiteX57" fmla="*/ 673029 w 974607"/>
                    <a:gd name="connsiteY57" fmla="*/ 992688 h 1516072"/>
                    <a:gd name="connsiteX58" fmla="*/ 716844 w 974607"/>
                    <a:gd name="connsiteY58" fmla="*/ 952683 h 1516072"/>
                    <a:gd name="connsiteX59" fmla="*/ 732084 w 974607"/>
                    <a:gd name="connsiteY59" fmla="*/ 939348 h 1516072"/>
                    <a:gd name="connsiteX60" fmla="*/ 753039 w 974607"/>
                    <a:gd name="connsiteY60" fmla="*/ 918393 h 1516072"/>
                    <a:gd name="connsiteX61" fmla="*/ 766374 w 974607"/>
                    <a:gd name="connsiteY61" fmla="*/ 889818 h 1516072"/>
                    <a:gd name="connsiteX62" fmla="*/ 764469 w 974607"/>
                    <a:gd name="connsiteY62" fmla="*/ 874578 h 1516072"/>
                    <a:gd name="connsiteX63" fmla="*/ 737799 w 974607"/>
                    <a:gd name="connsiteY63" fmla="*/ 874578 h 1516072"/>
                    <a:gd name="connsiteX64" fmla="*/ 732084 w 974607"/>
                    <a:gd name="connsiteY64" fmla="*/ 878388 h 1516072"/>
                    <a:gd name="connsiteX65" fmla="*/ 699699 w 974607"/>
                    <a:gd name="connsiteY65" fmla="*/ 899343 h 1516072"/>
                    <a:gd name="connsiteX66" fmla="*/ 595181 w 974607"/>
                    <a:gd name="connsiteY66" fmla="*/ 957831 h 1516072"/>
                    <a:gd name="connsiteX67" fmla="*/ 507294 w 974607"/>
                    <a:gd name="connsiteY67" fmla="*/ 847908 h 1516072"/>
                    <a:gd name="connsiteX68" fmla="*/ 503484 w 974607"/>
                    <a:gd name="connsiteY68" fmla="*/ 358323 h 1516072"/>
                    <a:gd name="connsiteX69" fmla="*/ 499674 w 974607"/>
                    <a:gd name="connsiteY69" fmla="*/ 66858 h 1516072"/>
                    <a:gd name="connsiteX70" fmla="*/ 490149 w 974607"/>
                    <a:gd name="connsiteY70" fmla="*/ 40188 h 1516072"/>
                    <a:gd name="connsiteX71" fmla="*/ 488244 w 974607"/>
                    <a:gd name="connsiteY71" fmla="*/ 34473 h 1516072"/>
                    <a:gd name="connsiteX72" fmla="*/ 484434 w 974607"/>
                    <a:gd name="connsiteY72" fmla="*/ 28758 h 1516072"/>
                    <a:gd name="connsiteX73" fmla="*/ 478719 w 974607"/>
                    <a:gd name="connsiteY73" fmla="*/ 17328 h 1516072"/>
                    <a:gd name="connsiteX74" fmla="*/ 473004 w 974607"/>
                    <a:gd name="connsiteY74" fmla="*/ 13518 h 1516072"/>
                    <a:gd name="connsiteX75" fmla="*/ 469194 w 974607"/>
                    <a:gd name="connsiteY75" fmla="*/ 7803 h 1516072"/>
                    <a:gd name="connsiteX76" fmla="*/ 429189 w 974607"/>
                    <a:gd name="connsiteY76" fmla="*/ 11613 h 1516072"/>
                    <a:gd name="connsiteX77" fmla="*/ 425379 w 974607"/>
                    <a:gd name="connsiteY77" fmla="*/ 78288 h 1516072"/>
                    <a:gd name="connsiteX78" fmla="*/ 425379 w 974607"/>
                    <a:gd name="connsiteY78" fmla="*/ 84003 h 1516072"/>
                    <a:gd name="connsiteX79" fmla="*/ 436603 w 974607"/>
                    <a:gd name="connsiteY79" fmla="*/ 225952 h 1516072"/>
                    <a:gd name="connsiteX80" fmla="*/ 440619 w 974607"/>
                    <a:gd name="connsiteY80" fmla="*/ 421188 h 1516072"/>
                    <a:gd name="connsiteX81" fmla="*/ 440002 w 974607"/>
                    <a:gd name="connsiteY81" fmla="*/ 789160 h 1516072"/>
                    <a:gd name="connsiteX82" fmla="*/ 430322 w 974607"/>
                    <a:gd name="connsiteY82"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77804 w 974607"/>
                    <a:gd name="connsiteY41" fmla="*/ 1323798 h 1516072"/>
                    <a:gd name="connsiteX42" fmla="*/ 820435 w 974607"/>
                    <a:gd name="connsiteY42" fmla="*/ 1303924 h 1516072"/>
                    <a:gd name="connsiteX43" fmla="*/ 783519 w 974607"/>
                    <a:gd name="connsiteY43" fmla="*/ 1253673 h 1516072"/>
                    <a:gd name="connsiteX44" fmla="*/ 773994 w 974607"/>
                    <a:gd name="connsiteY44" fmla="*/ 1247958 h 1516072"/>
                    <a:gd name="connsiteX45" fmla="*/ 648264 w 974607"/>
                    <a:gd name="connsiteY45" fmla="*/ 1156518 h 1516072"/>
                    <a:gd name="connsiteX46" fmla="*/ 645998 w 974607"/>
                    <a:gd name="connsiteY46" fmla="*/ 1108121 h 1516072"/>
                    <a:gd name="connsiteX47" fmla="*/ 671124 w 974607"/>
                    <a:gd name="connsiteY47" fmla="*/ 1089843 h 1516072"/>
                    <a:gd name="connsiteX48" fmla="*/ 724464 w 974607"/>
                    <a:gd name="connsiteY48" fmla="*/ 1082223 h 1516072"/>
                    <a:gd name="connsiteX49" fmla="*/ 871149 w 974607"/>
                    <a:gd name="connsiteY49" fmla="*/ 1086033 h 1516072"/>
                    <a:gd name="connsiteX50" fmla="*/ 899724 w 974607"/>
                    <a:gd name="connsiteY50" fmla="*/ 1091748 h 1516072"/>
                    <a:gd name="connsiteX51" fmla="*/ 963835 w 974607"/>
                    <a:gd name="connsiteY51" fmla="*/ 1090672 h 1516072"/>
                    <a:gd name="connsiteX52" fmla="*/ 970209 w 974607"/>
                    <a:gd name="connsiteY52" fmla="*/ 1054008 h 1516072"/>
                    <a:gd name="connsiteX53" fmla="*/ 918620 w 974607"/>
                    <a:gd name="connsiteY53" fmla="*/ 1034598 h 1516072"/>
                    <a:gd name="connsiteX54" fmla="*/ 803186 w 974607"/>
                    <a:gd name="connsiteY54" fmla="*/ 1037069 h 1516072"/>
                    <a:gd name="connsiteX55" fmla="*/ 646360 w 974607"/>
                    <a:gd name="connsiteY55" fmla="*/ 1049838 h 1516072"/>
                    <a:gd name="connsiteX56" fmla="*/ 640078 w 974607"/>
                    <a:gd name="connsiteY56" fmla="*/ 1026051 h 1516072"/>
                    <a:gd name="connsiteX57" fmla="*/ 673029 w 974607"/>
                    <a:gd name="connsiteY57" fmla="*/ 992688 h 1516072"/>
                    <a:gd name="connsiteX58" fmla="*/ 716844 w 974607"/>
                    <a:gd name="connsiteY58" fmla="*/ 952683 h 1516072"/>
                    <a:gd name="connsiteX59" fmla="*/ 732084 w 974607"/>
                    <a:gd name="connsiteY59" fmla="*/ 939348 h 1516072"/>
                    <a:gd name="connsiteX60" fmla="*/ 753039 w 974607"/>
                    <a:gd name="connsiteY60" fmla="*/ 918393 h 1516072"/>
                    <a:gd name="connsiteX61" fmla="*/ 766374 w 974607"/>
                    <a:gd name="connsiteY61" fmla="*/ 889818 h 1516072"/>
                    <a:gd name="connsiteX62" fmla="*/ 764469 w 974607"/>
                    <a:gd name="connsiteY62" fmla="*/ 874578 h 1516072"/>
                    <a:gd name="connsiteX63" fmla="*/ 737799 w 974607"/>
                    <a:gd name="connsiteY63" fmla="*/ 874578 h 1516072"/>
                    <a:gd name="connsiteX64" fmla="*/ 699699 w 974607"/>
                    <a:gd name="connsiteY64" fmla="*/ 899343 h 1516072"/>
                    <a:gd name="connsiteX65" fmla="*/ 595181 w 974607"/>
                    <a:gd name="connsiteY65" fmla="*/ 957831 h 1516072"/>
                    <a:gd name="connsiteX66" fmla="*/ 507294 w 974607"/>
                    <a:gd name="connsiteY66" fmla="*/ 847908 h 1516072"/>
                    <a:gd name="connsiteX67" fmla="*/ 503484 w 974607"/>
                    <a:gd name="connsiteY67" fmla="*/ 358323 h 1516072"/>
                    <a:gd name="connsiteX68" fmla="*/ 499674 w 974607"/>
                    <a:gd name="connsiteY68" fmla="*/ 66858 h 1516072"/>
                    <a:gd name="connsiteX69" fmla="*/ 490149 w 974607"/>
                    <a:gd name="connsiteY69" fmla="*/ 40188 h 1516072"/>
                    <a:gd name="connsiteX70" fmla="*/ 488244 w 974607"/>
                    <a:gd name="connsiteY70" fmla="*/ 34473 h 1516072"/>
                    <a:gd name="connsiteX71" fmla="*/ 484434 w 974607"/>
                    <a:gd name="connsiteY71" fmla="*/ 28758 h 1516072"/>
                    <a:gd name="connsiteX72" fmla="*/ 478719 w 974607"/>
                    <a:gd name="connsiteY72" fmla="*/ 17328 h 1516072"/>
                    <a:gd name="connsiteX73" fmla="*/ 473004 w 974607"/>
                    <a:gd name="connsiteY73" fmla="*/ 13518 h 1516072"/>
                    <a:gd name="connsiteX74" fmla="*/ 469194 w 974607"/>
                    <a:gd name="connsiteY74" fmla="*/ 7803 h 1516072"/>
                    <a:gd name="connsiteX75" fmla="*/ 429189 w 974607"/>
                    <a:gd name="connsiteY75" fmla="*/ 11613 h 1516072"/>
                    <a:gd name="connsiteX76" fmla="*/ 425379 w 974607"/>
                    <a:gd name="connsiteY76" fmla="*/ 78288 h 1516072"/>
                    <a:gd name="connsiteX77" fmla="*/ 425379 w 974607"/>
                    <a:gd name="connsiteY77" fmla="*/ 84003 h 1516072"/>
                    <a:gd name="connsiteX78" fmla="*/ 436603 w 974607"/>
                    <a:gd name="connsiteY78" fmla="*/ 225952 h 1516072"/>
                    <a:gd name="connsiteX79" fmla="*/ 440619 w 974607"/>
                    <a:gd name="connsiteY79" fmla="*/ 421188 h 1516072"/>
                    <a:gd name="connsiteX80" fmla="*/ 440002 w 974607"/>
                    <a:gd name="connsiteY80" fmla="*/ 789160 h 1516072"/>
                    <a:gd name="connsiteX81" fmla="*/ 430322 w 974607"/>
                    <a:gd name="connsiteY81" fmla="*/ 879006 h 1516072"/>
                    <a:gd name="connsiteX0" fmla="*/ 430941 w 975226"/>
                    <a:gd name="connsiteY0" fmla="*/ 879006 h 1516072"/>
                    <a:gd name="connsiteX1" fmla="*/ 393046 w 975226"/>
                    <a:gd name="connsiteY1" fmla="*/ 931934 h 1516072"/>
                    <a:gd name="connsiteX2" fmla="*/ 313603 w 975226"/>
                    <a:gd name="connsiteY2" fmla="*/ 966018 h 1516072"/>
                    <a:gd name="connsiteX3" fmla="*/ 258564 w 975226"/>
                    <a:gd name="connsiteY3" fmla="*/ 967151 h 1516072"/>
                    <a:gd name="connsiteX4" fmla="*/ 189572 w 975226"/>
                    <a:gd name="connsiteY4" fmla="*/ 949800 h 1516072"/>
                    <a:gd name="connsiteX5" fmla="*/ 117388 w 975226"/>
                    <a:gd name="connsiteY5" fmla="*/ 903153 h 1516072"/>
                    <a:gd name="connsiteX6" fmla="*/ 60238 w 975226"/>
                    <a:gd name="connsiteY6" fmla="*/ 874578 h 1516072"/>
                    <a:gd name="connsiteX7" fmla="*/ 46903 w 975226"/>
                    <a:gd name="connsiteY7" fmla="*/ 895533 h 1516072"/>
                    <a:gd name="connsiteX8" fmla="*/ 50713 w 975226"/>
                    <a:gd name="connsiteY8" fmla="*/ 933633 h 1516072"/>
                    <a:gd name="connsiteX9" fmla="*/ 54523 w 975226"/>
                    <a:gd name="connsiteY9" fmla="*/ 939348 h 1516072"/>
                    <a:gd name="connsiteX10" fmla="*/ 60238 w 975226"/>
                    <a:gd name="connsiteY10" fmla="*/ 943158 h 1516072"/>
                    <a:gd name="connsiteX11" fmla="*/ 64048 w 975226"/>
                    <a:gd name="connsiteY11" fmla="*/ 948873 h 1516072"/>
                    <a:gd name="connsiteX12" fmla="*/ 81193 w 975226"/>
                    <a:gd name="connsiteY12" fmla="*/ 958398 h 1516072"/>
                    <a:gd name="connsiteX13" fmla="*/ 166918 w 975226"/>
                    <a:gd name="connsiteY13" fmla="*/ 979353 h 1516072"/>
                    <a:gd name="connsiteX14" fmla="*/ 267883 w 975226"/>
                    <a:gd name="connsiteY14" fmla="*/ 1021263 h 1516072"/>
                    <a:gd name="connsiteX15" fmla="*/ 279313 w 975226"/>
                    <a:gd name="connsiteY15" fmla="*/ 1076508 h 1516072"/>
                    <a:gd name="connsiteX16" fmla="*/ 265000 w 975226"/>
                    <a:gd name="connsiteY16" fmla="*/ 1119397 h 1516072"/>
                    <a:gd name="connsiteX17" fmla="*/ 186843 w 975226"/>
                    <a:gd name="connsiteY17" fmla="*/ 1150391 h 1516072"/>
                    <a:gd name="connsiteX18" fmla="*/ 16423 w 975226"/>
                    <a:gd name="connsiteY18" fmla="*/ 1160328 h 1516072"/>
                    <a:gd name="connsiteX19" fmla="*/ 4993 w 975226"/>
                    <a:gd name="connsiteY19" fmla="*/ 1175568 h 1516072"/>
                    <a:gd name="connsiteX20" fmla="*/ 1183 w 975226"/>
                    <a:gd name="connsiteY20" fmla="*/ 1181283 h 1516072"/>
                    <a:gd name="connsiteX21" fmla="*/ 6898 w 975226"/>
                    <a:gd name="connsiteY21" fmla="*/ 1213668 h 1516072"/>
                    <a:gd name="connsiteX22" fmla="*/ 12613 w 975226"/>
                    <a:gd name="connsiteY22" fmla="*/ 1217478 h 1516072"/>
                    <a:gd name="connsiteX23" fmla="*/ 18328 w 975226"/>
                    <a:gd name="connsiteY23" fmla="*/ 1219383 h 1516072"/>
                    <a:gd name="connsiteX24" fmla="*/ 145963 w 975226"/>
                    <a:gd name="connsiteY24" fmla="*/ 1222421 h 1516072"/>
                    <a:gd name="connsiteX25" fmla="*/ 336618 w 975226"/>
                    <a:gd name="connsiteY25" fmla="*/ 1217478 h 1516072"/>
                    <a:gd name="connsiteX26" fmla="*/ 363133 w 975226"/>
                    <a:gd name="connsiteY26" fmla="*/ 1273701 h 1516072"/>
                    <a:gd name="connsiteX27" fmla="*/ 335690 w 975226"/>
                    <a:gd name="connsiteY27" fmla="*/ 1356594 h 1516072"/>
                    <a:gd name="connsiteX28" fmla="*/ 328843 w 975226"/>
                    <a:gd name="connsiteY28" fmla="*/ 1420386 h 1516072"/>
                    <a:gd name="connsiteX29" fmla="*/ 332653 w 975226"/>
                    <a:gd name="connsiteY29" fmla="*/ 1463223 h 1516072"/>
                    <a:gd name="connsiteX30" fmla="*/ 365038 w 975226"/>
                    <a:gd name="connsiteY30" fmla="*/ 1512753 h 1516072"/>
                    <a:gd name="connsiteX31" fmla="*/ 387898 w 975226"/>
                    <a:gd name="connsiteY31" fmla="*/ 1514658 h 1516072"/>
                    <a:gd name="connsiteX32" fmla="*/ 397423 w 975226"/>
                    <a:gd name="connsiteY32" fmla="*/ 1491798 h 1516072"/>
                    <a:gd name="connsiteX33" fmla="*/ 403704 w 975226"/>
                    <a:gd name="connsiteY33" fmla="*/ 1451433 h 1516072"/>
                    <a:gd name="connsiteX34" fmla="*/ 409986 w 975226"/>
                    <a:gd name="connsiteY34" fmla="*/ 1389340 h 1516072"/>
                    <a:gd name="connsiteX35" fmla="*/ 424660 w 975226"/>
                    <a:gd name="connsiteY35" fmla="*/ 1329152 h 1516072"/>
                    <a:gd name="connsiteX36" fmla="*/ 467908 w 975226"/>
                    <a:gd name="connsiteY36" fmla="*/ 1265103 h 1516072"/>
                    <a:gd name="connsiteX37" fmla="*/ 529074 w 975226"/>
                    <a:gd name="connsiteY37" fmla="*/ 1230091 h 1516072"/>
                    <a:gd name="connsiteX38" fmla="*/ 601773 w 975226"/>
                    <a:gd name="connsiteY38" fmla="*/ 1221700 h 1516072"/>
                    <a:gd name="connsiteX39" fmla="*/ 721273 w 975226"/>
                    <a:gd name="connsiteY39" fmla="*/ 1316538 h 1516072"/>
                    <a:gd name="connsiteX40" fmla="*/ 778423 w 975226"/>
                    <a:gd name="connsiteY40" fmla="*/ 1323798 h 1516072"/>
                    <a:gd name="connsiteX41" fmla="*/ 821054 w 975226"/>
                    <a:gd name="connsiteY41" fmla="*/ 1303924 h 1516072"/>
                    <a:gd name="connsiteX42" fmla="*/ 784138 w 975226"/>
                    <a:gd name="connsiteY42" fmla="*/ 1253673 h 1516072"/>
                    <a:gd name="connsiteX43" fmla="*/ 774613 w 975226"/>
                    <a:gd name="connsiteY43" fmla="*/ 1247958 h 1516072"/>
                    <a:gd name="connsiteX44" fmla="*/ 648883 w 975226"/>
                    <a:gd name="connsiteY44" fmla="*/ 1156518 h 1516072"/>
                    <a:gd name="connsiteX45" fmla="*/ 646617 w 975226"/>
                    <a:gd name="connsiteY45" fmla="*/ 1108121 h 1516072"/>
                    <a:gd name="connsiteX46" fmla="*/ 671743 w 975226"/>
                    <a:gd name="connsiteY46" fmla="*/ 1089843 h 1516072"/>
                    <a:gd name="connsiteX47" fmla="*/ 725083 w 975226"/>
                    <a:gd name="connsiteY47" fmla="*/ 1082223 h 1516072"/>
                    <a:gd name="connsiteX48" fmla="*/ 871768 w 975226"/>
                    <a:gd name="connsiteY48" fmla="*/ 1086033 h 1516072"/>
                    <a:gd name="connsiteX49" fmla="*/ 900343 w 975226"/>
                    <a:gd name="connsiteY49" fmla="*/ 1091748 h 1516072"/>
                    <a:gd name="connsiteX50" fmla="*/ 964454 w 975226"/>
                    <a:gd name="connsiteY50" fmla="*/ 1090672 h 1516072"/>
                    <a:gd name="connsiteX51" fmla="*/ 970828 w 975226"/>
                    <a:gd name="connsiteY51" fmla="*/ 1054008 h 1516072"/>
                    <a:gd name="connsiteX52" fmla="*/ 919239 w 975226"/>
                    <a:gd name="connsiteY52" fmla="*/ 1034598 h 1516072"/>
                    <a:gd name="connsiteX53" fmla="*/ 803805 w 975226"/>
                    <a:gd name="connsiteY53" fmla="*/ 1037069 h 1516072"/>
                    <a:gd name="connsiteX54" fmla="*/ 646979 w 975226"/>
                    <a:gd name="connsiteY54" fmla="*/ 1049838 h 1516072"/>
                    <a:gd name="connsiteX55" fmla="*/ 640697 w 975226"/>
                    <a:gd name="connsiteY55" fmla="*/ 1026051 h 1516072"/>
                    <a:gd name="connsiteX56" fmla="*/ 673648 w 975226"/>
                    <a:gd name="connsiteY56" fmla="*/ 992688 h 1516072"/>
                    <a:gd name="connsiteX57" fmla="*/ 717463 w 975226"/>
                    <a:gd name="connsiteY57" fmla="*/ 952683 h 1516072"/>
                    <a:gd name="connsiteX58" fmla="*/ 732703 w 975226"/>
                    <a:gd name="connsiteY58" fmla="*/ 939348 h 1516072"/>
                    <a:gd name="connsiteX59" fmla="*/ 753658 w 975226"/>
                    <a:gd name="connsiteY59" fmla="*/ 918393 h 1516072"/>
                    <a:gd name="connsiteX60" fmla="*/ 766993 w 975226"/>
                    <a:gd name="connsiteY60" fmla="*/ 889818 h 1516072"/>
                    <a:gd name="connsiteX61" fmla="*/ 765088 w 975226"/>
                    <a:gd name="connsiteY61" fmla="*/ 874578 h 1516072"/>
                    <a:gd name="connsiteX62" fmla="*/ 738418 w 975226"/>
                    <a:gd name="connsiteY62" fmla="*/ 874578 h 1516072"/>
                    <a:gd name="connsiteX63" fmla="*/ 700318 w 975226"/>
                    <a:gd name="connsiteY63" fmla="*/ 899343 h 1516072"/>
                    <a:gd name="connsiteX64" fmla="*/ 595800 w 975226"/>
                    <a:gd name="connsiteY64" fmla="*/ 957831 h 1516072"/>
                    <a:gd name="connsiteX65" fmla="*/ 507913 w 975226"/>
                    <a:gd name="connsiteY65" fmla="*/ 847908 h 1516072"/>
                    <a:gd name="connsiteX66" fmla="*/ 504103 w 975226"/>
                    <a:gd name="connsiteY66" fmla="*/ 358323 h 1516072"/>
                    <a:gd name="connsiteX67" fmla="*/ 500293 w 975226"/>
                    <a:gd name="connsiteY67" fmla="*/ 66858 h 1516072"/>
                    <a:gd name="connsiteX68" fmla="*/ 490768 w 975226"/>
                    <a:gd name="connsiteY68" fmla="*/ 40188 h 1516072"/>
                    <a:gd name="connsiteX69" fmla="*/ 488863 w 975226"/>
                    <a:gd name="connsiteY69" fmla="*/ 34473 h 1516072"/>
                    <a:gd name="connsiteX70" fmla="*/ 485053 w 975226"/>
                    <a:gd name="connsiteY70" fmla="*/ 28758 h 1516072"/>
                    <a:gd name="connsiteX71" fmla="*/ 479338 w 975226"/>
                    <a:gd name="connsiteY71" fmla="*/ 17328 h 1516072"/>
                    <a:gd name="connsiteX72" fmla="*/ 473623 w 975226"/>
                    <a:gd name="connsiteY72" fmla="*/ 13518 h 1516072"/>
                    <a:gd name="connsiteX73" fmla="*/ 469813 w 975226"/>
                    <a:gd name="connsiteY73" fmla="*/ 7803 h 1516072"/>
                    <a:gd name="connsiteX74" fmla="*/ 429808 w 975226"/>
                    <a:gd name="connsiteY74" fmla="*/ 11613 h 1516072"/>
                    <a:gd name="connsiteX75" fmla="*/ 425998 w 975226"/>
                    <a:gd name="connsiteY75" fmla="*/ 78288 h 1516072"/>
                    <a:gd name="connsiteX76" fmla="*/ 425998 w 975226"/>
                    <a:gd name="connsiteY76" fmla="*/ 84003 h 1516072"/>
                    <a:gd name="connsiteX77" fmla="*/ 437222 w 975226"/>
                    <a:gd name="connsiteY77" fmla="*/ 225952 h 1516072"/>
                    <a:gd name="connsiteX78" fmla="*/ 441238 w 975226"/>
                    <a:gd name="connsiteY78" fmla="*/ 421188 h 1516072"/>
                    <a:gd name="connsiteX79" fmla="*/ 440621 w 975226"/>
                    <a:gd name="connsiteY79" fmla="*/ 789160 h 1516072"/>
                    <a:gd name="connsiteX80" fmla="*/ 430941 w 975226"/>
                    <a:gd name="connsiteY80" fmla="*/ 879006 h 1516072"/>
                    <a:gd name="connsiteX0" fmla="*/ 430609 w 974894"/>
                    <a:gd name="connsiteY0" fmla="*/ 879006 h 1516072"/>
                    <a:gd name="connsiteX1" fmla="*/ 392714 w 974894"/>
                    <a:gd name="connsiteY1" fmla="*/ 931934 h 1516072"/>
                    <a:gd name="connsiteX2" fmla="*/ 313271 w 974894"/>
                    <a:gd name="connsiteY2" fmla="*/ 966018 h 1516072"/>
                    <a:gd name="connsiteX3" fmla="*/ 258232 w 974894"/>
                    <a:gd name="connsiteY3" fmla="*/ 967151 h 1516072"/>
                    <a:gd name="connsiteX4" fmla="*/ 189240 w 974894"/>
                    <a:gd name="connsiteY4" fmla="*/ 949800 h 1516072"/>
                    <a:gd name="connsiteX5" fmla="*/ 117056 w 974894"/>
                    <a:gd name="connsiteY5" fmla="*/ 903153 h 1516072"/>
                    <a:gd name="connsiteX6" fmla="*/ 59906 w 974894"/>
                    <a:gd name="connsiteY6" fmla="*/ 874578 h 1516072"/>
                    <a:gd name="connsiteX7" fmla="*/ 46571 w 974894"/>
                    <a:gd name="connsiteY7" fmla="*/ 895533 h 1516072"/>
                    <a:gd name="connsiteX8" fmla="*/ 50381 w 974894"/>
                    <a:gd name="connsiteY8" fmla="*/ 933633 h 1516072"/>
                    <a:gd name="connsiteX9" fmla="*/ 54191 w 974894"/>
                    <a:gd name="connsiteY9" fmla="*/ 939348 h 1516072"/>
                    <a:gd name="connsiteX10" fmla="*/ 59906 w 974894"/>
                    <a:gd name="connsiteY10" fmla="*/ 943158 h 1516072"/>
                    <a:gd name="connsiteX11" fmla="*/ 63716 w 974894"/>
                    <a:gd name="connsiteY11" fmla="*/ 948873 h 1516072"/>
                    <a:gd name="connsiteX12" fmla="*/ 80861 w 974894"/>
                    <a:gd name="connsiteY12" fmla="*/ 958398 h 1516072"/>
                    <a:gd name="connsiteX13" fmla="*/ 166586 w 974894"/>
                    <a:gd name="connsiteY13" fmla="*/ 979353 h 1516072"/>
                    <a:gd name="connsiteX14" fmla="*/ 267551 w 974894"/>
                    <a:gd name="connsiteY14" fmla="*/ 1021263 h 1516072"/>
                    <a:gd name="connsiteX15" fmla="*/ 278981 w 974894"/>
                    <a:gd name="connsiteY15" fmla="*/ 1076508 h 1516072"/>
                    <a:gd name="connsiteX16" fmla="*/ 264668 w 974894"/>
                    <a:gd name="connsiteY16" fmla="*/ 1119397 h 1516072"/>
                    <a:gd name="connsiteX17" fmla="*/ 186511 w 974894"/>
                    <a:gd name="connsiteY17" fmla="*/ 1150391 h 1516072"/>
                    <a:gd name="connsiteX18" fmla="*/ 45748 w 974894"/>
                    <a:gd name="connsiteY18" fmla="*/ 1162799 h 1516072"/>
                    <a:gd name="connsiteX19" fmla="*/ 4661 w 974894"/>
                    <a:gd name="connsiteY19" fmla="*/ 1175568 h 1516072"/>
                    <a:gd name="connsiteX20" fmla="*/ 851 w 974894"/>
                    <a:gd name="connsiteY20" fmla="*/ 1181283 h 1516072"/>
                    <a:gd name="connsiteX21" fmla="*/ 6566 w 974894"/>
                    <a:gd name="connsiteY21" fmla="*/ 1213668 h 1516072"/>
                    <a:gd name="connsiteX22" fmla="*/ 12281 w 974894"/>
                    <a:gd name="connsiteY22" fmla="*/ 1217478 h 1516072"/>
                    <a:gd name="connsiteX23" fmla="*/ 17996 w 974894"/>
                    <a:gd name="connsiteY23" fmla="*/ 1219383 h 1516072"/>
                    <a:gd name="connsiteX24" fmla="*/ 145631 w 974894"/>
                    <a:gd name="connsiteY24" fmla="*/ 1222421 h 1516072"/>
                    <a:gd name="connsiteX25" fmla="*/ 336286 w 974894"/>
                    <a:gd name="connsiteY25" fmla="*/ 1217478 h 1516072"/>
                    <a:gd name="connsiteX26" fmla="*/ 362801 w 974894"/>
                    <a:gd name="connsiteY26" fmla="*/ 1273701 h 1516072"/>
                    <a:gd name="connsiteX27" fmla="*/ 335358 w 974894"/>
                    <a:gd name="connsiteY27" fmla="*/ 1356594 h 1516072"/>
                    <a:gd name="connsiteX28" fmla="*/ 328511 w 974894"/>
                    <a:gd name="connsiteY28" fmla="*/ 1420386 h 1516072"/>
                    <a:gd name="connsiteX29" fmla="*/ 332321 w 974894"/>
                    <a:gd name="connsiteY29" fmla="*/ 1463223 h 1516072"/>
                    <a:gd name="connsiteX30" fmla="*/ 364706 w 974894"/>
                    <a:gd name="connsiteY30" fmla="*/ 1512753 h 1516072"/>
                    <a:gd name="connsiteX31" fmla="*/ 387566 w 974894"/>
                    <a:gd name="connsiteY31" fmla="*/ 1514658 h 1516072"/>
                    <a:gd name="connsiteX32" fmla="*/ 397091 w 974894"/>
                    <a:gd name="connsiteY32" fmla="*/ 1491798 h 1516072"/>
                    <a:gd name="connsiteX33" fmla="*/ 403372 w 974894"/>
                    <a:gd name="connsiteY33" fmla="*/ 1451433 h 1516072"/>
                    <a:gd name="connsiteX34" fmla="*/ 409654 w 974894"/>
                    <a:gd name="connsiteY34" fmla="*/ 1389340 h 1516072"/>
                    <a:gd name="connsiteX35" fmla="*/ 424328 w 974894"/>
                    <a:gd name="connsiteY35" fmla="*/ 1329152 h 1516072"/>
                    <a:gd name="connsiteX36" fmla="*/ 467576 w 974894"/>
                    <a:gd name="connsiteY36" fmla="*/ 1265103 h 1516072"/>
                    <a:gd name="connsiteX37" fmla="*/ 528742 w 974894"/>
                    <a:gd name="connsiteY37" fmla="*/ 1230091 h 1516072"/>
                    <a:gd name="connsiteX38" fmla="*/ 601441 w 974894"/>
                    <a:gd name="connsiteY38" fmla="*/ 1221700 h 1516072"/>
                    <a:gd name="connsiteX39" fmla="*/ 720941 w 974894"/>
                    <a:gd name="connsiteY39" fmla="*/ 1316538 h 1516072"/>
                    <a:gd name="connsiteX40" fmla="*/ 778091 w 974894"/>
                    <a:gd name="connsiteY40" fmla="*/ 1323798 h 1516072"/>
                    <a:gd name="connsiteX41" fmla="*/ 820722 w 974894"/>
                    <a:gd name="connsiteY41" fmla="*/ 1303924 h 1516072"/>
                    <a:gd name="connsiteX42" fmla="*/ 783806 w 974894"/>
                    <a:gd name="connsiteY42" fmla="*/ 1253673 h 1516072"/>
                    <a:gd name="connsiteX43" fmla="*/ 774281 w 974894"/>
                    <a:gd name="connsiteY43" fmla="*/ 1247958 h 1516072"/>
                    <a:gd name="connsiteX44" fmla="*/ 648551 w 974894"/>
                    <a:gd name="connsiteY44" fmla="*/ 1156518 h 1516072"/>
                    <a:gd name="connsiteX45" fmla="*/ 646285 w 974894"/>
                    <a:gd name="connsiteY45" fmla="*/ 1108121 h 1516072"/>
                    <a:gd name="connsiteX46" fmla="*/ 671411 w 974894"/>
                    <a:gd name="connsiteY46" fmla="*/ 1089843 h 1516072"/>
                    <a:gd name="connsiteX47" fmla="*/ 724751 w 974894"/>
                    <a:gd name="connsiteY47" fmla="*/ 1082223 h 1516072"/>
                    <a:gd name="connsiteX48" fmla="*/ 871436 w 974894"/>
                    <a:gd name="connsiteY48" fmla="*/ 1086033 h 1516072"/>
                    <a:gd name="connsiteX49" fmla="*/ 900011 w 974894"/>
                    <a:gd name="connsiteY49" fmla="*/ 1091748 h 1516072"/>
                    <a:gd name="connsiteX50" fmla="*/ 964122 w 974894"/>
                    <a:gd name="connsiteY50" fmla="*/ 1090672 h 1516072"/>
                    <a:gd name="connsiteX51" fmla="*/ 970496 w 974894"/>
                    <a:gd name="connsiteY51" fmla="*/ 1054008 h 1516072"/>
                    <a:gd name="connsiteX52" fmla="*/ 918907 w 974894"/>
                    <a:gd name="connsiteY52" fmla="*/ 1034598 h 1516072"/>
                    <a:gd name="connsiteX53" fmla="*/ 803473 w 974894"/>
                    <a:gd name="connsiteY53" fmla="*/ 1037069 h 1516072"/>
                    <a:gd name="connsiteX54" fmla="*/ 646647 w 974894"/>
                    <a:gd name="connsiteY54" fmla="*/ 1049838 h 1516072"/>
                    <a:gd name="connsiteX55" fmla="*/ 640365 w 974894"/>
                    <a:gd name="connsiteY55" fmla="*/ 1026051 h 1516072"/>
                    <a:gd name="connsiteX56" fmla="*/ 673316 w 974894"/>
                    <a:gd name="connsiteY56" fmla="*/ 992688 h 1516072"/>
                    <a:gd name="connsiteX57" fmla="*/ 717131 w 974894"/>
                    <a:gd name="connsiteY57" fmla="*/ 952683 h 1516072"/>
                    <a:gd name="connsiteX58" fmla="*/ 732371 w 974894"/>
                    <a:gd name="connsiteY58" fmla="*/ 939348 h 1516072"/>
                    <a:gd name="connsiteX59" fmla="*/ 753326 w 974894"/>
                    <a:gd name="connsiteY59" fmla="*/ 918393 h 1516072"/>
                    <a:gd name="connsiteX60" fmla="*/ 766661 w 974894"/>
                    <a:gd name="connsiteY60" fmla="*/ 889818 h 1516072"/>
                    <a:gd name="connsiteX61" fmla="*/ 764756 w 974894"/>
                    <a:gd name="connsiteY61" fmla="*/ 874578 h 1516072"/>
                    <a:gd name="connsiteX62" fmla="*/ 738086 w 974894"/>
                    <a:gd name="connsiteY62" fmla="*/ 874578 h 1516072"/>
                    <a:gd name="connsiteX63" fmla="*/ 699986 w 974894"/>
                    <a:gd name="connsiteY63" fmla="*/ 899343 h 1516072"/>
                    <a:gd name="connsiteX64" fmla="*/ 595468 w 974894"/>
                    <a:gd name="connsiteY64" fmla="*/ 957831 h 1516072"/>
                    <a:gd name="connsiteX65" fmla="*/ 507581 w 974894"/>
                    <a:gd name="connsiteY65" fmla="*/ 847908 h 1516072"/>
                    <a:gd name="connsiteX66" fmla="*/ 503771 w 974894"/>
                    <a:gd name="connsiteY66" fmla="*/ 358323 h 1516072"/>
                    <a:gd name="connsiteX67" fmla="*/ 499961 w 974894"/>
                    <a:gd name="connsiteY67" fmla="*/ 66858 h 1516072"/>
                    <a:gd name="connsiteX68" fmla="*/ 490436 w 974894"/>
                    <a:gd name="connsiteY68" fmla="*/ 40188 h 1516072"/>
                    <a:gd name="connsiteX69" fmla="*/ 488531 w 974894"/>
                    <a:gd name="connsiteY69" fmla="*/ 34473 h 1516072"/>
                    <a:gd name="connsiteX70" fmla="*/ 484721 w 974894"/>
                    <a:gd name="connsiteY70" fmla="*/ 28758 h 1516072"/>
                    <a:gd name="connsiteX71" fmla="*/ 479006 w 974894"/>
                    <a:gd name="connsiteY71" fmla="*/ 17328 h 1516072"/>
                    <a:gd name="connsiteX72" fmla="*/ 473291 w 974894"/>
                    <a:gd name="connsiteY72" fmla="*/ 13518 h 1516072"/>
                    <a:gd name="connsiteX73" fmla="*/ 469481 w 974894"/>
                    <a:gd name="connsiteY73" fmla="*/ 7803 h 1516072"/>
                    <a:gd name="connsiteX74" fmla="*/ 429476 w 974894"/>
                    <a:gd name="connsiteY74" fmla="*/ 11613 h 1516072"/>
                    <a:gd name="connsiteX75" fmla="*/ 425666 w 974894"/>
                    <a:gd name="connsiteY75" fmla="*/ 78288 h 1516072"/>
                    <a:gd name="connsiteX76" fmla="*/ 425666 w 974894"/>
                    <a:gd name="connsiteY76" fmla="*/ 84003 h 1516072"/>
                    <a:gd name="connsiteX77" fmla="*/ 436890 w 974894"/>
                    <a:gd name="connsiteY77" fmla="*/ 225952 h 1516072"/>
                    <a:gd name="connsiteX78" fmla="*/ 440906 w 974894"/>
                    <a:gd name="connsiteY78" fmla="*/ 421188 h 1516072"/>
                    <a:gd name="connsiteX79" fmla="*/ 440289 w 974894"/>
                    <a:gd name="connsiteY79" fmla="*/ 789160 h 1516072"/>
                    <a:gd name="connsiteX80" fmla="*/ 430609 w 974894"/>
                    <a:gd name="connsiteY80" fmla="*/ 879006 h 1516072"/>
                    <a:gd name="connsiteX0" fmla="*/ 430609 w 974894"/>
                    <a:gd name="connsiteY0" fmla="*/ 879006 h 1516072"/>
                    <a:gd name="connsiteX1" fmla="*/ 392714 w 974894"/>
                    <a:gd name="connsiteY1" fmla="*/ 931934 h 1516072"/>
                    <a:gd name="connsiteX2" fmla="*/ 313271 w 974894"/>
                    <a:gd name="connsiteY2" fmla="*/ 966018 h 1516072"/>
                    <a:gd name="connsiteX3" fmla="*/ 258232 w 974894"/>
                    <a:gd name="connsiteY3" fmla="*/ 967151 h 1516072"/>
                    <a:gd name="connsiteX4" fmla="*/ 189240 w 974894"/>
                    <a:gd name="connsiteY4" fmla="*/ 949800 h 1516072"/>
                    <a:gd name="connsiteX5" fmla="*/ 117056 w 974894"/>
                    <a:gd name="connsiteY5" fmla="*/ 903153 h 1516072"/>
                    <a:gd name="connsiteX6" fmla="*/ 59906 w 974894"/>
                    <a:gd name="connsiteY6" fmla="*/ 874578 h 1516072"/>
                    <a:gd name="connsiteX7" fmla="*/ 46571 w 974894"/>
                    <a:gd name="connsiteY7" fmla="*/ 895533 h 1516072"/>
                    <a:gd name="connsiteX8" fmla="*/ 50381 w 974894"/>
                    <a:gd name="connsiteY8" fmla="*/ 933633 h 1516072"/>
                    <a:gd name="connsiteX9" fmla="*/ 54191 w 974894"/>
                    <a:gd name="connsiteY9" fmla="*/ 939348 h 1516072"/>
                    <a:gd name="connsiteX10" fmla="*/ 59906 w 974894"/>
                    <a:gd name="connsiteY10" fmla="*/ 943158 h 1516072"/>
                    <a:gd name="connsiteX11" fmla="*/ 63716 w 974894"/>
                    <a:gd name="connsiteY11" fmla="*/ 948873 h 1516072"/>
                    <a:gd name="connsiteX12" fmla="*/ 80861 w 974894"/>
                    <a:gd name="connsiteY12" fmla="*/ 958398 h 1516072"/>
                    <a:gd name="connsiteX13" fmla="*/ 166586 w 974894"/>
                    <a:gd name="connsiteY13" fmla="*/ 979353 h 1516072"/>
                    <a:gd name="connsiteX14" fmla="*/ 267551 w 974894"/>
                    <a:gd name="connsiteY14" fmla="*/ 1021263 h 1516072"/>
                    <a:gd name="connsiteX15" fmla="*/ 278981 w 974894"/>
                    <a:gd name="connsiteY15" fmla="*/ 1076508 h 1516072"/>
                    <a:gd name="connsiteX16" fmla="*/ 264668 w 974894"/>
                    <a:gd name="connsiteY16" fmla="*/ 1119397 h 1516072"/>
                    <a:gd name="connsiteX17" fmla="*/ 186511 w 974894"/>
                    <a:gd name="connsiteY17" fmla="*/ 1150391 h 1516072"/>
                    <a:gd name="connsiteX18" fmla="*/ 45748 w 974894"/>
                    <a:gd name="connsiteY18" fmla="*/ 1162799 h 1516072"/>
                    <a:gd name="connsiteX19" fmla="*/ 4661 w 974894"/>
                    <a:gd name="connsiteY19" fmla="*/ 1175568 h 1516072"/>
                    <a:gd name="connsiteX20" fmla="*/ 851 w 974894"/>
                    <a:gd name="connsiteY20" fmla="*/ 1181283 h 1516072"/>
                    <a:gd name="connsiteX21" fmla="*/ 6566 w 974894"/>
                    <a:gd name="connsiteY21" fmla="*/ 1213668 h 1516072"/>
                    <a:gd name="connsiteX22" fmla="*/ 12281 w 974894"/>
                    <a:gd name="connsiteY22" fmla="*/ 1217478 h 1516072"/>
                    <a:gd name="connsiteX23" fmla="*/ 17996 w 974894"/>
                    <a:gd name="connsiteY23" fmla="*/ 1219383 h 1516072"/>
                    <a:gd name="connsiteX24" fmla="*/ 145631 w 974894"/>
                    <a:gd name="connsiteY24" fmla="*/ 1222421 h 1516072"/>
                    <a:gd name="connsiteX25" fmla="*/ 336286 w 974894"/>
                    <a:gd name="connsiteY25" fmla="*/ 1217478 h 1516072"/>
                    <a:gd name="connsiteX26" fmla="*/ 362801 w 974894"/>
                    <a:gd name="connsiteY26" fmla="*/ 1273701 h 1516072"/>
                    <a:gd name="connsiteX27" fmla="*/ 335358 w 974894"/>
                    <a:gd name="connsiteY27" fmla="*/ 1356594 h 1516072"/>
                    <a:gd name="connsiteX28" fmla="*/ 328511 w 974894"/>
                    <a:gd name="connsiteY28" fmla="*/ 1420386 h 1516072"/>
                    <a:gd name="connsiteX29" fmla="*/ 332321 w 974894"/>
                    <a:gd name="connsiteY29" fmla="*/ 1463223 h 1516072"/>
                    <a:gd name="connsiteX30" fmla="*/ 364706 w 974894"/>
                    <a:gd name="connsiteY30" fmla="*/ 1512753 h 1516072"/>
                    <a:gd name="connsiteX31" fmla="*/ 387566 w 974894"/>
                    <a:gd name="connsiteY31" fmla="*/ 1514658 h 1516072"/>
                    <a:gd name="connsiteX32" fmla="*/ 397091 w 974894"/>
                    <a:gd name="connsiteY32" fmla="*/ 1491798 h 1516072"/>
                    <a:gd name="connsiteX33" fmla="*/ 403372 w 974894"/>
                    <a:gd name="connsiteY33" fmla="*/ 1451433 h 1516072"/>
                    <a:gd name="connsiteX34" fmla="*/ 409654 w 974894"/>
                    <a:gd name="connsiteY34" fmla="*/ 1389340 h 1516072"/>
                    <a:gd name="connsiteX35" fmla="*/ 424328 w 974894"/>
                    <a:gd name="connsiteY35" fmla="*/ 1329152 h 1516072"/>
                    <a:gd name="connsiteX36" fmla="*/ 467576 w 974894"/>
                    <a:gd name="connsiteY36" fmla="*/ 1265103 h 1516072"/>
                    <a:gd name="connsiteX37" fmla="*/ 528742 w 974894"/>
                    <a:gd name="connsiteY37" fmla="*/ 1230091 h 1516072"/>
                    <a:gd name="connsiteX38" fmla="*/ 601441 w 974894"/>
                    <a:gd name="connsiteY38" fmla="*/ 1221700 h 1516072"/>
                    <a:gd name="connsiteX39" fmla="*/ 720941 w 974894"/>
                    <a:gd name="connsiteY39" fmla="*/ 1316538 h 1516072"/>
                    <a:gd name="connsiteX40" fmla="*/ 778091 w 974894"/>
                    <a:gd name="connsiteY40" fmla="*/ 1323798 h 1516072"/>
                    <a:gd name="connsiteX41" fmla="*/ 820722 w 974894"/>
                    <a:gd name="connsiteY41" fmla="*/ 1303924 h 1516072"/>
                    <a:gd name="connsiteX42" fmla="*/ 783806 w 974894"/>
                    <a:gd name="connsiteY42" fmla="*/ 1253673 h 1516072"/>
                    <a:gd name="connsiteX43" fmla="*/ 774281 w 974894"/>
                    <a:gd name="connsiteY43" fmla="*/ 1247958 h 1516072"/>
                    <a:gd name="connsiteX44" fmla="*/ 648551 w 974894"/>
                    <a:gd name="connsiteY44" fmla="*/ 1156518 h 1516072"/>
                    <a:gd name="connsiteX45" fmla="*/ 646285 w 974894"/>
                    <a:gd name="connsiteY45" fmla="*/ 1108121 h 1516072"/>
                    <a:gd name="connsiteX46" fmla="*/ 671411 w 974894"/>
                    <a:gd name="connsiteY46" fmla="*/ 1089843 h 1516072"/>
                    <a:gd name="connsiteX47" fmla="*/ 724751 w 974894"/>
                    <a:gd name="connsiteY47" fmla="*/ 1082223 h 1516072"/>
                    <a:gd name="connsiteX48" fmla="*/ 871436 w 974894"/>
                    <a:gd name="connsiteY48" fmla="*/ 1086033 h 1516072"/>
                    <a:gd name="connsiteX49" fmla="*/ 900011 w 974894"/>
                    <a:gd name="connsiteY49" fmla="*/ 1091748 h 1516072"/>
                    <a:gd name="connsiteX50" fmla="*/ 964122 w 974894"/>
                    <a:gd name="connsiteY50" fmla="*/ 1090672 h 1516072"/>
                    <a:gd name="connsiteX51" fmla="*/ 970496 w 974894"/>
                    <a:gd name="connsiteY51" fmla="*/ 1054008 h 1516072"/>
                    <a:gd name="connsiteX52" fmla="*/ 918907 w 974894"/>
                    <a:gd name="connsiteY52" fmla="*/ 1034598 h 1516072"/>
                    <a:gd name="connsiteX53" fmla="*/ 803473 w 974894"/>
                    <a:gd name="connsiteY53" fmla="*/ 1037069 h 1516072"/>
                    <a:gd name="connsiteX54" fmla="*/ 646647 w 974894"/>
                    <a:gd name="connsiteY54" fmla="*/ 1049838 h 1516072"/>
                    <a:gd name="connsiteX55" fmla="*/ 640365 w 974894"/>
                    <a:gd name="connsiteY55" fmla="*/ 1026051 h 1516072"/>
                    <a:gd name="connsiteX56" fmla="*/ 673316 w 974894"/>
                    <a:gd name="connsiteY56" fmla="*/ 992688 h 1516072"/>
                    <a:gd name="connsiteX57" fmla="*/ 717131 w 974894"/>
                    <a:gd name="connsiteY57" fmla="*/ 952683 h 1516072"/>
                    <a:gd name="connsiteX58" fmla="*/ 732371 w 974894"/>
                    <a:gd name="connsiteY58" fmla="*/ 939348 h 1516072"/>
                    <a:gd name="connsiteX59" fmla="*/ 753326 w 974894"/>
                    <a:gd name="connsiteY59" fmla="*/ 918393 h 1516072"/>
                    <a:gd name="connsiteX60" fmla="*/ 766661 w 974894"/>
                    <a:gd name="connsiteY60" fmla="*/ 889818 h 1516072"/>
                    <a:gd name="connsiteX61" fmla="*/ 764756 w 974894"/>
                    <a:gd name="connsiteY61" fmla="*/ 874578 h 1516072"/>
                    <a:gd name="connsiteX62" fmla="*/ 738086 w 974894"/>
                    <a:gd name="connsiteY62" fmla="*/ 874578 h 1516072"/>
                    <a:gd name="connsiteX63" fmla="*/ 699986 w 974894"/>
                    <a:gd name="connsiteY63" fmla="*/ 899343 h 1516072"/>
                    <a:gd name="connsiteX64" fmla="*/ 595468 w 974894"/>
                    <a:gd name="connsiteY64" fmla="*/ 957831 h 1516072"/>
                    <a:gd name="connsiteX65" fmla="*/ 507581 w 974894"/>
                    <a:gd name="connsiteY65" fmla="*/ 847908 h 1516072"/>
                    <a:gd name="connsiteX66" fmla="*/ 503771 w 974894"/>
                    <a:gd name="connsiteY66" fmla="*/ 358323 h 1516072"/>
                    <a:gd name="connsiteX67" fmla="*/ 499961 w 974894"/>
                    <a:gd name="connsiteY67" fmla="*/ 66858 h 1516072"/>
                    <a:gd name="connsiteX68" fmla="*/ 490436 w 974894"/>
                    <a:gd name="connsiteY68" fmla="*/ 40188 h 1516072"/>
                    <a:gd name="connsiteX69" fmla="*/ 488531 w 974894"/>
                    <a:gd name="connsiteY69" fmla="*/ 34473 h 1516072"/>
                    <a:gd name="connsiteX70" fmla="*/ 484721 w 974894"/>
                    <a:gd name="connsiteY70" fmla="*/ 28758 h 1516072"/>
                    <a:gd name="connsiteX71" fmla="*/ 479006 w 974894"/>
                    <a:gd name="connsiteY71" fmla="*/ 17328 h 1516072"/>
                    <a:gd name="connsiteX72" fmla="*/ 473291 w 974894"/>
                    <a:gd name="connsiteY72" fmla="*/ 13518 h 1516072"/>
                    <a:gd name="connsiteX73" fmla="*/ 469481 w 974894"/>
                    <a:gd name="connsiteY73" fmla="*/ 7803 h 1516072"/>
                    <a:gd name="connsiteX74" fmla="*/ 429476 w 974894"/>
                    <a:gd name="connsiteY74" fmla="*/ 11613 h 1516072"/>
                    <a:gd name="connsiteX75" fmla="*/ 425666 w 974894"/>
                    <a:gd name="connsiteY75" fmla="*/ 78288 h 1516072"/>
                    <a:gd name="connsiteX76" fmla="*/ 425666 w 974894"/>
                    <a:gd name="connsiteY76" fmla="*/ 84003 h 1516072"/>
                    <a:gd name="connsiteX77" fmla="*/ 436890 w 974894"/>
                    <a:gd name="connsiteY77" fmla="*/ 225952 h 1516072"/>
                    <a:gd name="connsiteX78" fmla="*/ 440906 w 974894"/>
                    <a:gd name="connsiteY78" fmla="*/ 421188 h 1516072"/>
                    <a:gd name="connsiteX79" fmla="*/ 440289 w 974894"/>
                    <a:gd name="connsiteY79" fmla="*/ 789160 h 1516072"/>
                    <a:gd name="connsiteX80" fmla="*/ 430609 w 974894"/>
                    <a:gd name="connsiteY80" fmla="*/ 879006 h 1516072"/>
                    <a:gd name="connsiteX0" fmla="*/ 430609 w 974894"/>
                    <a:gd name="connsiteY0" fmla="*/ 879006 h 1516072"/>
                    <a:gd name="connsiteX1" fmla="*/ 392714 w 974894"/>
                    <a:gd name="connsiteY1" fmla="*/ 931934 h 1516072"/>
                    <a:gd name="connsiteX2" fmla="*/ 313271 w 974894"/>
                    <a:gd name="connsiteY2" fmla="*/ 966018 h 1516072"/>
                    <a:gd name="connsiteX3" fmla="*/ 258232 w 974894"/>
                    <a:gd name="connsiteY3" fmla="*/ 967151 h 1516072"/>
                    <a:gd name="connsiteX4" fmla="*/ 189240 w 974894"/>
                    <a:gd name="connsiteY4" fmla="*/ 949800 h 1516072"/>
                    <a:gd name="connsiteX5" fmla="*/ 117056 w 974894"/>
                    <a:gd name="connsiteY5" fmla="*/ 903153 h 1516072"/>
                    <a:gd name="connsiteX6" fmla="*/ 59906 w 974894"/>
                    <a:gd name="connsiteY6" fmla="*/ 874578 h 1516072"/>
                    <a:gd name="connsiteX7" fmla="*/ 46571 w 974894"/>
                    <a:gd name="connsiteY7" fmla="*/ 895533 h 1516072"/>
                    <a:gd name="connsiteX8" fmla="*/ 50381 w 974894"/>
                    <a:gd name="connsiteY8" fmla="*/ 933633 h 1516072"/>
                    <a:gd name="connsiteX9" fmla="*/ 54191 w 974894"/>
                    <a:gd name="connsiteY9" fmla="*/ 939348 h 1516072"/>
                    <a:gd name="connsiteX10" fmla="*/ 59906 w 974894"/>
                    <a:gd name="connsiteY10" fmla="*/ 943158 h 1516072"/>
                    <a:gd name="connsiteX11" fmla="*/ 63716 w 974894"/>
                    <a:gd name="connsiteY11" fmla="*/ 948873 h 1516072"/>
                    <a:gd name="connsiteX12" fmla="*/ 80861 w 974894"/>
                    <a:gd name="connsiteY12" fmla="*/ 958398 h 1516072"/>
                    <a:gd name="connsiteX13" fmla="*/ 166586 w 974894"/>
                    <a:gd name="connsiteY13" fmla="*/ 979353 h 1516072"/>
                    <a:gd name="connsiteX14" fmla="*/ 267551 w 974894"/>
                    <a:gd name="connsiteY14" fmla="*/ 1021263 h 1516072"/>
                    <a:gd name="connsiteX15" fmla="*/ 278981 w 974894"/>
                    <a:gd name="connsiteY15" fmla="*/ 1076508 h 1516072"/>
                    <a:gd name="connsiteX16" fmla="*/ 264668 w 974894"/>
                    <a:gd name="connsiteY16" fmla="*/ 1119397 h 1516072"/>
                    <a:gd name="connsiteX17" fmla="*/ 186511 w 974894"/>
                    <a:gd name="connsiteY17" fmla="*/ 1150391 h 1516072"/>
                    <a:gd name="connsiteX18" fmla="*/ 45748 w 974894"/>
                    <a:gd name="connsiteY18" fmla="*/ 1162799 h 1516072"/>
                    <a:gd name="connsiteX19" fmla="*/ 4661 w 974894"/>
                    <a:gd name="connsiteY19" fmla="*/ 1175568 h 1516072"/>
                    <a:gd name="connsiteX20" fmla="*/ 851 w 974894"/>
                    <a:gd name="connsiteY20" fmla="*/ 1181283 h 1516072"/>
                    <a:gd name="connsiteX21" fmla="*/ 6566 w 974894"/>
                    <a:gd name="connsiteY21" fmla="*/ 1213668 h 1516072"/>
                    <a:gd name="connsiteX22" fmla="*/ 12281 w 974894"/>
                    <a:gd name="connsiteY22" fmla="*/ 1217478 h 1516072"/>
                    <a:gd name="connsiteX23" fmla="*/ 17996 w 974894"/>
                    <a:gd name="connsiteY23" fmla="*/ 1219383 h 1516072"/>
                    <a:gd name="connsiteX24" fmla="*/ 145631 w 974894"/>
                    <a:gd name="connsiteY24" fmla="*/ 1222421 h 1516072"/>
                    <a:gd name="connsiteX25" fmla="*/ 336286 w 974894"/>
                    <a:gd name="connsiteY25" fmla="*/ 1217478 h 1516072"/>
                    <a:gd name="connsiteX26" fmla="*/ 362801 w 974894"/>
                    <a:gd name="connsiteY26" fmla="*/ 1273701 h 1516072"/>
                    <a:gd name="connsiteX27" fmla="*/ 335358 w 974894"/>
                    <a:gd name="connsiteY27" fmla="*/ 1356594 h 1516072"/>
                    <a:gd name="connsiteX28" fmla="*/ 328511 w 974894"/>
                    <a:gd name="connsiteY28" fmla="*/ 1420386 h 1516072"/>
                    <a:gd name="connsiteX29" fmla="*/ 332321 w 974894"/>
                    <a:gd name="connsiteY29" fmla="*/ 1463223 h 1516072"/>
                    <a:gd name="connsiteX30" fmla="*/ 364706 w 974894"/>
                    <a:gd name="connsiteY30" fmla="*/ 1512753 h 1516072"/>
                    <a:gd name="connsiteX31" fmla="*/ 387566 w 974894"/>
                    <a:gd name="connsiteY31" fmla="*/ 1514658 h 1516072"/>
                    <a:gd name="connsiteX32" fmla="*/ 397091 w 974894"/>
                    <a:gd name="connsiteY32" fmla="*/ 1491798 h 1516072"/>
                    <a:gd name="connsiteX33" fmla="*/ 403372 w 974894"/>
                    <a:gd name="connsiteY33" fmla="*/ 1451433 h 1516072"/>
                    <a:gd name="connsiteX34" fmla="*/ 409654 w 974894"/>
                    <a:gd name="connsiteY34" fmla="*/ 1389340 h 1516072"/>
                    <a:gd name="connsiteX35" fmla="*/ 424328 w 974894"/>
                    <a:gd name="connsiteY35" fmla="*/ 1329152 h 1516072"/>
                    <a:gd name="connsiteX36" fmla="*/ 467576 w 974894"/>
                    <a:gd name="connsiteY36" fmla="*/ 1265103 h 1516072"/>
                    <a:gd name="connsiteX37" fmla="*/ 528742 w 974894"/>
                    <a:gd name="connsiteY37" fmla="*/ 1230091 h 1516072"/>
                    <a:gd name="connsiteX38" fmla="*/ 601441 w 974894"/>
                    <a:gd name="connsiteY38" fmla="*/ 1221700 h 1516072"/>
                    <a:gd name="connsiteX39" fmla="*/ 720941 w 974894"/>
                    <a:gd name="connsiteY39" fmla="*/ 1316538 h 1516072"/>
                    <a:gd name="connsiteX40" fmla="*/ 778091 w 974894"/>
                    <a:gd name="connsiteY40" fmla="*/ 1323798 h 1516072"/>
                    <a:gd name="connsiteX41" fmla="*/ 820722 w 974894"/>
                    <a:gd name="connsiteY41" fmla="*/ 1303924 h 1516072"/>
                    <a:gd name="connsiteX42" fmla="*/ 783806 w 974894"/>
                    <a:gd name="connsiteY42" fmla="*/ 1253673 h 1516072"/>
                    <a:gd name="connsiteX43" fmla="*/ 774281 w 974894"/>
                    <a:gd name="connsiteY43" fmla="*/ 1247958 h 1516072"/>
                    <a:gd name="connsiteX44" fmla="*/ 648551 w 974894"/>
                    <a:gd name="connsiteY44" fmla="*/ 1156518 h 1516072"/>
                    <a:gd name="connsiteX45" fmla="*/ 646285 w 974894"/>
                    <a:gd name="connsiteY45" fmla="*/ 1108121 h 1516072"/>
                    <a:gd name="connsiteX46" fmla="*/ 671411 w 974894"/>
                    <a:gd name="connsiteY46" fmla="*/ 1089843 h 1516072"/>
                    <a:gd name="connsiteX47" fmla="*/ 724751 w 974894"/>
                    <a:gd name="connsiteY47" fmla="*/ 1082223 h 1516072"/>
                    <a:gd name="connsiteX48" fmla="*/ 871436 w 974894"/>
                    <a:gd name="connsiteY48" fmla="*/ 1086033 h 1516072"/>
                    <a:gd name="connsiteX49" fmla="*/ 900011 w 974894"/>
                    <a:gd name="connsiteY49" fmla="*/ 1091748 h 1516072"/>
                    <a:gd name="connsiteX50" fmla="*/ 964122 w 974894"/>
                    <a:gd name="connsiteY50" fmla="*/ 1090672 h 1516072"/>
                    <a:gd name="connsiteX51" fmla="*/ 970496 w 974894"/>
                    <a:gd name="connsiteY51" fmla="*/ 1054008 h 1516072"/>
                    <a:gd name="connsiteX52" fmla="*/ 918907 w 974894"/>
                    <a:gd name="connsiteY52" fmla="*/ 1034598 h 1516072"/>
                    <a:gd name="connsiteX53" fmla="*/ 803473 w 974894"/>
                    <a:gd name="connsiteY53" fmla="*/ 1037069 h 1516072"/>
                    <a:gd name="connsiteX54" fmla="*/ 646647 w 974894"/>
                    <a:gd name="connsiteY54" fmla="*/ 1049838 h 1516072"/>
                    <a:gd name="connsiteX55" fmla="*/ 640365 w 974894"/>
                    <a:gd name="connsiteY55" fmla="*/ 1026051 h 1516072"/>
                    <a:gd name="connsiteX56" fmla="*/ 673316 w 974894"/>
                    <a:gd name="connsiteY56" fmla="*/ 992688 h 1516072"/>
                    <a:gd name="connsiteX57" fmla="*/ 717131 w 974894"/>
                    <a:gd name="connsiteY57" fmla="*/ 952683 h 1516072"/>
                    <a:gd name="connsiteX58" fmla="*/ 732371 w 974894"/>
                    <a:gd name="connsiteY58" fmla="*/ 939348 h 1516072"/>
                    <a:gd name="connsiteX59" fmla="*/ 753326 w 974894"/>
                    <a:gd name="connsiteY59" fmla="*/ 918393 h 1516072"/>
                    <a:gd name="connsiteX60" fmla="*/ 766661 w 974894"/>
                    <a:gd name="connsiteY60" fmla="*/ 889818 h 1516072"/>
                    <a:gd name="connsiteX61" fmla="*/ 764756 w 974894"/>
                    <a:gd name="connsiteY61" fmla="*/ 874578 h 1516072"/>
                    <a:gd name="connsiteX62" fmla="*/ 738086 w 974894"/>
                    <a:gd name="connsiteY62" fmla="*/ 874578 h 1516072"/>
                    <a:gd name="connsiteX63" fmla="*/ 699986 w 974894"/>
                    <a:gd name="connsiteY63" fmla="*/ 899343 h 1516072"/>
                    <a:gd name="connsiteX64" fmla="*/ 595468 w 974894"/>
                    <a:gd name="connsiteY64" fmla="*/ 957831 h 1516072"/>
                    <a:gd name="connsiteX65" fmla="*/ 507581 w 974894"/>
                    <a:gd name="connsiteY65" fmla="*/ 847908 h 1516072"/>
                    <a:gd name="connsiteX66" fmla="*/ 503771 w 974894"/>
                    <a:gd name="connsiteY66" fmla="*/ 358323 h 1516072"/>
                    <a:gd name="connsiteX67" fmla="*/ 499961 w 974894"/>
                    <a:gd name="connsiteY67" fmla="*/ 66858 h 1516072"/>
                    <a:gd name="connsiteX68" fmla="*/ 490436 w 974894"/>
                    <a:gd name="connsiteY68" fmla="*/ 40188 h 1516072"/>
                    <a:gd name="connsiteX69" fmla="*/ 488531 w 974894"/>
                    <a:gd name="connsiteY69" fmla="*/ 34473 h 1516072"/>
                    <a:gd name="connsiteX70" fmla="*/ 484721 w 974894"/>
                    <a:gd name="connsiteY70" fmla="*/ 28758 h 1516072"/>
                    <a:gd name="connsiteX71" fmla="*/ 479006 w 974894"/>
                    <a:gd name="connsiteY71" fmla="*/ 17328 h 1516072"/>
                    <a:gd name="connsiteX72" fmla="*/ 473291 w 974894"/>
                    <a:gd name="connsiteY72" fmla="*/ 13518 h 1516072"/>
                    <a:gd name="connsiteX73" fmla="*/ 469481 w 974894"/>
                    <a:gd name="connsiteY73" fmla="*/ 7803 h 1516072"/>
                    <a:gd name="connsiteX74" fmla="*/ 429476 w 974894"/>
                    <a:gd name="connsiteY74" fmla="*/ 11613 h 1516072"/>
                    <a:gd name="connsiteX75" fmla="*/ 425666 w 974894"/>
                    <a:gd name="connsiteY75" fmla="*/ 78288 h 1516072"/>
                    <a:gd name="connsiteX76" fmla="*/ 425666 w 974894"/>
                    <a:gd name="connsiteY76" fmla="*/ 84003 h 1516072"/>
                    <a:gd name="connsiteX77" fmla="*/ 436890 w 974894"/>
                    <a:gd name="connsiteY77" fmla="*/ 225952 h 1516072"/>
                    <a:gd name="connsiteX78" fmla="*/ 440906 w 974894"/>
                    <a:gd name="connsiteY78" fmla="*/ 421188 h 1516072"/>
                    <a:gd name="connsiteX79" fmla="*/ 440289 w 974894"/>
                    <a:gd name="connsiteY79" fmla="*/ 789160 h 1516072"/>
                    <a:gd name="connsiteX80" fmla="*/ 430609 w 974894"/>
                    <a:gd name="connsiteY80" fmla="*/ 879006 h 1516072"/>
                    <a:gd name="connsiteX0" fmla="*/ 431252 w 975537"/>
                    <a:gd name="connsiteY0" fmla="*/ 879006 h 1516072"/>
                    <a:gd name="connsiteX1" fmla="*/ 393357 w 975537"/>
                    <a:gd name="connsiteY1" fmla="*/ 931934 h 1516072"/>
                    <a:gd name="connsiteX2" fmla="*/ 313914 w 975537"/>
                    <a:gd name="connsiteY2" fmla="*/ 966018 h 1516072"/>
                    <a:gd name="connsiteX3" fmla="*/ 258875 w 975537"/>
                    <a:gd name="connsiteY3" fmla="*/ 967151 h 1516072"/>
                    <a:gd name="connsiteX4" fmla="*/ 189883 w 975537"/>
                    <a:gd name="connsiteY4" fmla="*/ 949800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79353 h 1516072"/>
                    <a:gd name="connsiteX14" fmla="*/ 268194 w 975537"/>
                    <a:gd name="connsiteY14" fmla="*/ 1021263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96111 w 975537"/>
                    <a:gd name="connsiteY64" fmla="*/ 957831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0932 w 975537"/>
                    <a:gd name="connsiteY79" fmla="*/ 789160 h 1516072"/>
                    <a:gd name="connsiteX80" fmla="*/ 431252 w 975537"/>
                    <a:gd name="connsiteY80" fmla="*/ 879006 h 1516072"/>
                    <a:gd name="connsiteX0" fmla="*/ 431252 w 975537"/>
                    <a:gd name="connsiteY0" fmla="*/ 879006 h 1516072"/>
                    <a:gd name="connsiteX1" fmla="*/ 393357 w 975537"/>
                    <a:gd name="connsiteY1" fmla="*/ 931934 h 1516072"/>
                    <a:gd name="connsiteX2" fmla="*/ 313914 w 975537"/>
                    <a:gd name="connsiteY2" fmla="*/ 966018 h 1516072"/>
                    <a:gd name="connsiteX3" fmla="*/ 258875 w 975537"/>
                    <a:gd name="connsiteY3" fmla="*/ 967151 h 1516072"/>
                    <a:gd name="connsiteX4" fmla="*/ 189883 w 975537"/>
                    <a:gd name="connsiteY4" fmla="*/ 949800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8194 w 975537"/>
                    <a:gd name="connsiteY14" fmla="*/ 1021263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96111 w 975537"/>
                    <a:gd name="connsiteY64" fmla="*/ 957831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0932 w 975537"/>
                    <a:gd name="connsiteY79" fmla="*/ 789160 h 1516072"/>
                    <a:gd name="connsiteX80" fmla="*/ 431252 w 975537"/>
                    <a:gd name="connsiteY80" fmla="*/ 879006 h 1516072"/>
                    <a:gd name="connsiteX0" fmla="*/ 431252 w 975537"/>
                    <a:gd name="connsiteY0" fmla="*/ 879006 h 1516072"/>
                    <a:gd name="connsiteX1" fmla="*/ 393357 w 975537"/>
                    <a:gd name="connsiteY1" fmla="*/ 931934 h 1516072"/>
                    <a:gd name="connsiteX2" fmla="*/ 313914 w 975537"/>
                    <a:gd name="connsiteY2" fmla="*/ 966018 h 1516072"/>
                    <a:gd name="connsiteX3" fmla="*/ 258875 w 975537"/>
                    <a:gd name="connsiteY3" fmla="*/ 967151 h 1516072"/>
                    <a:gd name="connsiteX4" fmla="*/ 189883 w 975537"/>
                    <a:gd name="connsiteY4" fmla="*/ 949800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96111 w 975537"/>
                    <a:gd name="connsiteY64" fmla="*/ 957831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0932 w 975537"/>
                    <a:gd name="connsiteY79" fmla="*/ 789160 h 1516072"/>
                    <a:gd name="connsiteX80" fmla="*/ 431252 w 975537"/>
                    <a:gd name="connsiteY80" fmla="*/ 879006 h 1516072"/>
                    <a:gd name="connsiteX0" fmla="*/ 431252 w 975537"/>
                    <a:gd name="connsiteY0" fmla="*/ 879006 h 1516072"/>
                    <a:gd name="connsiteX1" fmla="*/ 393357 w 975537"/>
                    <a:gd name="connsiteY1" fmla="*/ 931934 h 1516072"/>
                    <a:gd name="connsiteX2" fmla="*/ 313914 w 975537"/>
                    <a:gd name="connsiteY2" fmla="*/ 966018 h 1516072"/>
                    <a:gd name="connsiteX3" fmla="*/ 258875 w 975537"/>
                    <a:gd name="connsiteY3" fmla="*/ 967151 h 1516072"/>
                    <a:gd name="connsiteX4" fmla="*/ 189883 w 975537"/>
                    <a:gd name="connsiteY4" fmla="*/ 949800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83755 w 975537"/>
                    <a:gd name="connsiteY64" fmla="*/ 945474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0932 w 975537"/>
                    <a:gd name="connsiteY79" fmla="*/ 789160 h 1516072"/>
                    <a:gd name="connsiteX80" fmla="*/ 431252 w 975537"/>
                    <a:gd name="connsiteY80" fmla="*/ 879006 h 1516072"/>
                    <a:gd name="connsiteX0" fmla="*/ 431252 w 975537"/>
                    <a:gd name="connsiteY0" fmla="*/ 879006 h 1516072"/>
                    <a:gd name="connsiteX1" fmla="*/ 393357 w 975537"/>
                    <a:gd name="connsiteY1" fmla="*/ 931934 h 1516072"/>
                    <a:gd name="connsiteX2" fmla="*/ 313914 w 975537"/>
                    <a:gd name="connsiteY2" fmla="*/ 966018 h 1516072"/>
                    <a:gd name="connsiteX3" fmla="*/ 258875 w 975537"/>
                    <a:gd name="connsiteY3" fmla="*/ 967151 h 1516072"/>
                    <a:gd name="connsiteX4" fmla="*/ 202240 w 975537"/>
                    <a:gd name="connsiteY4" fmla="*/ 939915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83755 w 975537"/>
                    <a:gd name="connsiteY64" fmla="*/ 945474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0932 w 975537"/>
                    <a:gd name="connsiteY79" fmla="*/ 789160 h 1516072"/>
                    <a:gd name="connsiteX80" fmla="*/ 431252 w 975537"/>
                    <a:gd name="connsiteY80" fmla="*/ 879006 h 1516072"/>
                    <a:gd name="connsiteX0" fmla="*/ 431252 w 975537"/>
                    <a:gd name="connsiteY0" fmla="*/ 879006 h 1516072"/>
                    <a:gd name="connsiteX1" fmla="*/ 393357 w 975537"/>
                    <a:gd name="connsiteY1" fmla="*/ 931934 h 1516072"/>
                    <a:gd name="connsiteX2" fmla="*/ 313914 w 975537"/>
                    <a:gd name="connsiteY2" fmla="*/ 966018 h 1516072"/>
                    <a:gd name="connsiteX3" fmla="*/ 263818 w 975537"/>
                    <a:gd name="connsiteY3" fmla="*/ 967151 h 1516072"/>
                    <a:gd name="connsiteX4" fmla="*/ 202240 w 975537"/>
                    <a:gd name="connsiteY4" fmla="*/ 939915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83755 w 975537"/>
                    <a:gd name="connsiteY64" fmla="*/ 945474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0932 w 975537"/>
                    <a:gd name="connsiteY79" fmla="*/ 789160 h 1516072"/>
                    <a:gd name="connsiteX80" fmla="*/ 431252 w 975537"/>
                    <a:gd name="connsiteY80" fmla="*/ 879006 h 1516072"/>
                    <a:gd name="connsiteX0" fmla="*/ 431252 w 975537"/>
                    <a:gd name="connsiteY0" fmla="*/ 879006 h 1516072"/>
                    <a:gd name="connsiteX1" fmla="*/ 393357 w 975537"/>
                    <a:gd name="connsiteY1" fmla="*/ 931934 h 1516072"/>
                    <a:gd name="connsiteX2" fmla="*/ 313914 w 975537"/>
                    <a:gd name="connsiteY2" fmla="*/ 966018 h 1516072"/>
                    <a:gd name="connsiteX3" fmla="*/ 263818 w 975537"/>
                    <a:gd name="connsiteY3" fmla="*/ 967151 h 1516072"/>
                    <a:gd name="connsiteX4" fmla="*/ 202240 w 975537"/>
                    <a:gd name="connsiteY4" fmla="*/ 939915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83755 w 975537"/>
                    <a:gd name="connsiteY64" fmla="*/ 945474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0932 w 975537"/>
                    <a:gd name="connsiteY79" fmla="*/ 789160 h 1516072"/>
                    <a:gd name="connsiteX80" fmla="*/ 431252 w 975537"/>
                    <a:gd name="connsiteY80" fmla="*/ 879006 h 1516072"/>
                    <a:gd name="connsiteX0" fmla="*/ 431252 w 975537"/>
                    <a:gd name="connsiteY0" fmla="*/ 879006 h 1516072"/>
                    <a:gd name="connsiteX1" fmla="*/ 393357 w 975537"/>
                    <a:gd name="connsiteY1" fmla="*/ 931934 h 1516072"/>
                    <a:gd name="connsiteX2" fmla="*/ 338628 w 975537"/>
                    <a:gd name="connsiteY2" fmla="*/ 970961 h 1516072"/>
                    <a:gd name="connsiteX3" fmla="*/ 263818 w 975537"/>
                    <a:gd name="connsiteY3" fmla="*/ 967151 h 1516072"/>
                    <a:gd name="connsiteX4" fmla="*/ 202240 w 975537"/>
                    <a:gd name="connsiteY4" fmla="*/ 939915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83755 w 975537"/>
                    <a:gd name="connsiteY64" fmla="*/ 945474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0932 w 975537"/>
                    <a:gd name="connsiteY79" fmla="*/ 789160 h 1516072"/>
                    <a:gd name="connsiteX80" fmla="*/ 431252 w 975537"/>
                    <a:gd name="connsiteY80" fmla="*/ 879006 h 1516072"/>
                    <a:gd name="connsiteX0" fmla="*/ 431252 w 975537"/>
                    <a:gd name="connsiteY0" fmla="*/ 879006 h 1516072"/>
                    <a:gd name="connsiteX1" fmla="*/ 393357 w 975537"/>
                    <a:gd name="connsiteY1" fmla="*/ 931934 h 1516072"/>
                    <a:gd name="connsiteX2" fmla="*/ 343571 w 975537"/>
                    <a:gd name="connsiteY2" fmla="*/ 956133 h 1516072"/>
                    <a:gd name="connsiteX3" fmla="*/ 263818 w 975537"/>
                    <a:gd name="connsiteY3" fmla="*/ 967151 h 1516072"/>
                    <a:gd name="connsiteX4" fmla="*/ 202240 w 975537"/>
                    <a:gd name="connsiteY4" fmla="*/ 939915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83755 w 975537"/>
                    <a:gd name="connsiteY64" fmla="*/ 945474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0932 w 975537"/>
                    <a:gd name="connsiteY79" fmla="*/ 789160 h 1516072"/>
                    <a:gd name="connsiteX80" fmla="*/ 431252 w 975537"/>
                    <a:gd name="connsiteY80" fmla="*/ 879006 h 1516072"/>
                    <a:gd name="connsiteX0" fmla="*/ 431252 w 975537"/>
                    <a:gd name="connsiteY0" fmla="*/ 879006 h 1516072"/>
                    <a:gd name="connsiteX1" fmla="*/ 393357 w 975537"/>
                    <a:gd name="connsiteY1" fmla="*/ 919577 h 1516072"/>
                    <a:gd name="connsiteX2" fmla="*/ 343571 w 975537"/>
                    <a:gd name="connsiteY2" fmla="*/ 956133 h 1516072"/>
                    <a:gd name="connsiteX3" fmla="*/ 263818 w 975537"/>
                    <a:gd name="connsiteY3" fmla="*/ 967151 h 1516072"/>
                    <a:gd name="connsiteX4" fmla="*/ 202240 w 975537"/>
                    <a:gd name="connsiteY4" fmla="*/ 939915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83755 w 975537"/>
                    <a:gd name="connsiteY64" fmla="*/ 945474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0932 w 975537"/>
                    <a:gd name="connsiteY79" fmla="*/ 789160 h 1516072"/>
                    <a:gd name="connsiteX80" fmla="*/ 431252 w 975537"/>
                    <a:gd name="connsiteY80" fmla="*/ 879006 h 1516072"/>
                    <a:gd name="connsiteX0" fmla="*/ 433724 w 975537"/>
                    <a:gd name="connsiteY0" fmla="*/ 871592 h 1516072"/>
                    <a:gd name="connsiteX1" fmla="*/ 393357 w 975537"/>
                    <a:gd name="connsiteY1" fmla="*/ 919577 h 1516072"/>
                    <a:gd name="connsiteX2" fmla="*/ 343571 w 975537"/>
                    <a:gd name="connsiteY2" fmla="*/ 956133 h 1516072"/>
                    <a:gd name="connsiteX3" fmla="*/ 263818 w 975537"/>
                    <a:gd name="connsiteY3" fmla="*/ 967151 h 1516072"/>
                    <a:gd name="connsiteX4" fmla="*/ 202240 w 975537"/>
                    <a:gd name="connsiteY4" fmla="*/ 939915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83755 w 975537"/>
                    <a:gd name="connsiteY64" fmla="*/ 945474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0932 w 975537"/>
                    <a:gd name="connsiteY79" fmla="*/ 789160 h 1516072"/>
                    <a:gd name="connsiteX80" fmla="*/ 433724 w 975537"/>
                    <a:gd name="connsiteY80" fmla="*/ 871592 h 1516072"/>
                    <a:gd name="connsiteX0" fmla="*/ 433724 w 975537"/>
                    <a:gd name="connsiteY0" fmla="*/ 871592 h 1516072"/>
                    <a:gd name="connsiteX1" fmla="*/ 393357 w 975537"/>
                    <a:gd name="connsiteY1" fmla="*/ 919577 h 1516072"/>
                    <a:gd name="connsiteX2" fmla="*/ 343571 w 975537"/>
                    <a:gd name="connsiteY2" fmla="*/ 956133 h 1516072"/>
                    <a:gd name="connsiteX3" fmla="*/ 263818 w 975537"/>
                    <a:gd name="connsiteY3" fmla="*/ 967151 h 1516072"/>
                    <a:gd name="connsiteX4" fmla="*/ 202240 w 975537"/>
                    <a:gd name="connsiteY4" fmla="*/ 939915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83755 w 975537"/>
                    <a:gd name="connsiteY64" fmla="*/ 945474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5875 w 975537"/>
                    <a:gd name="connsiteY79" fmla="*/ 757032 h 1516072"/>
                    <a:gd name="connsiteX80" fmla="*/ 433724 w 975537"/>
                    <a:gd name="connsiteY80" fmla="*/ 871592 h 1516072"/>
                    <a:gd name="connsiteX0" fmla="*/ 428781 w 975537"/>
                    <a:gd name="connsiteY0" fmla="*/ 864178 h 1516072"/>
                    <a:gd name="connsiteX1" fmla="*/ 393357 w 975537"/>
                    <a:gd name="connsiteY1" fmla="*/ 919577 h 1516072"/>
                    <a:gd name="connsiteX2" fmla="*/ 343571 w 975537"/>
                    <a:gd name="connsiteY2" fmla="*/ 956133 h 1516072"/>
                    <a:gd name="connsiteX3" fmla="*/ 263818 w 975537"/>
                    <a:gd name="connsiteY3" fmla="*/ 967151 h 1516072"/>
                    <a:gd name="connsiteX4" fmla="*/ 202240 w 975537"/>
                    <a:gd name="connsiteY4" fmla="*/ 939915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83755 w 975537"/>
                    <a:gd name="connsiteY64" fmla="*/ 945474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5875 w 975537"/>
                    <a:gd name="connsiteY79" fmla="*/ 757032 h 1516072"/>
                    <a:gd name="connsiteX80" fmla="*/ 428781 w 975537"/>
                    <a:gd name="connsiteY80" fmla="*/ 864178 h 1516072"/>
                    <a:gd name="connsiteX0" fmla="*/ 428781 w 975537"/>
                    <a:gd name="connsiteY0" fmla="*/ 864178 h 1516072"/>
                    <a:gd name="connsiteX1" fmla="*/ 393357 w 975537"/>
                    <a:gd name="connsiteY1" fmla="*/ 926991 h 1516072"/>
                    <a:gd name="connsiteX2" fmla="*/ 343571 w 975537"/>
                    <a:gd name="connsiteY2" fmla="*/ 956133 h 1516072"/>
                    <a:gd name="connsiteX3" fmla="*/ 263818 w 975537"/>
                    <a:gd name="connsiteY3" fmla="*/ 967151 h 1516072"/>
                    <a:gd name="connsiteX4" fmla="*/ 202240 w 975537"/>
                    <a:gd name="connsiteY4" fmla="*/ 939915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83755 w 975537"/>
                    <a:gd name="connsiteY64" fmla="*/ 945474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5875 w 975537"/>
                    <a:gd name="connsiteY79" fmla="*/ 757032 h 1516072"/>
                    <a:gd name="connsiteX80" fmla="*/ 428781 w 975537"/>
                    <a:gd name="connsiteY80" fmla="*/ 864178 h 1516072"/>
                    <a:gd name="connsiteX0" fmla="*/ 428781 w 975537"/>
                    <a:gd name="connsiteY0" fmla="*/ 864178 h 1516072"/>
                    <a:gd name="connsiteX1" fmla="*/ 393357 w 975537"/>
                    <a:gd name="connsiteY1" fmla="*/ 926991 h 1516072"/>
                    <a:gd name="connsiteX2" fmla="*/ 343571 w 975537"/>
                    <a:gd name="connsiteY2" fmla="*/ 963547 h 1516072"/>
                    <a:gd name="connsiteX3" fmla="*/ 263818 w 975537"/>
                    <a:gd name="connsiteY3" fmla="*/ 967151 h 1516072"/>
                    <a:gd name="connsiteX4" fmla="*/ 202240 w 975537"/>
                    <a:gd name="connsiteY4" fmla="*/ 939915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83755 w 975537"/>
                    <a:gd name="connsiteY64" fmla="*/ 945474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5875 w 975537"/>
                    <a:gd name="connsiteY79" fmla="*/ 757032 h 1516072"/>
                    <a:gd name="connsiteX80" fmla="*/ 428781 w 975537"/>
                    <a:gd name="connsiteY80" fmla="*/ 864178 h 1516072"/>
                    <a:gd name="connsiteX0" fmla="*/ 428781 w 975537"/>
                    <a:gd name="connsiteY0" fmla="*/ 864178 h 1516072"/>
                    <a:gd name="connsiteX1" fmla="*/ 393357 w 975537"/>
                    <a:gd name="connsiteY1" fmla="*/ 926991 h 1516072"/>
                    <a:gd name="connsiteX2" fmla="*/ 343571 w 975537"/>
                    <a:gd name="connsiteY2" fmla="*/ 963547 h 1516072"/>
                    <a:gd name="connsiteX3" fmla="*/ 263818 w 975537"/>
                    <a:gd name="connsiteY3" fmla="*/ 967151 h 1516072"/>
                    <a:gd name="connsiteX4" fmla="*/ 202240 w 975537"/>
                    <a:gd name="connsiteY4" fmla="*/ 939915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649194 w 975537"/>
                    <a:gd name="connsiteY43" fmla="*/ 1156518 h 1516072"/>
                    <a:gd name="connsiteX44" fmla="*/ 646928 w 975537"/>
                    <a:gd name="connsiteY44" fmla="*/ 1108121 h 1516072"/>
                    <a:gd name="connsiteX45" fmla="*/ 672054 w 975537"/>
                    <a:gd name="connsiteY45" fmla="*/ 1089843 h 1516072"/>
                    <a:gd name="connsiteX46" fmla="*/ 725394 w 975537"/>
                    <a:gd name="connsiteY46" fmla="*/ 1082223 h 1516072"/>
                    <a:gd name="connsiteX47" fmla="*/ 872079 w 975537"/>
                    <a:gd name="connsiteY47" fmla="*/ 1086033 h 1516072"/>
                    <a:gd name="connsiteX48" fmla="*/ 900654 w 975537"/>
                    <a:gd name="connsiteY48" fmla="*/ 1091748 h 1516072"/>
                    <a:gd name="connsiteX49" fmla="*/ 964765 w 975537"/>
                    <a:gd name="connsiteY49" fmla="*/ 1090672 h 1516072"/>
                    <a:gd name="connsiteX50" fmla="*/ 971139 w 975537"/>
                    <a:gd name="connsiteY50" fmla="*/ 1054008 h 1516072"/>
                    <a:gd name="connsiteX51" fmla="*/ 919550 w 975537"/>
                    <a:gd name="connsiteY51" fmla="*/ 1034598 h 1516072"/>
                    <a:gd name="connsiteX52" fmla="*/ 804116 w 975537"/>
                    <a:gd name="connsiteY52" fmla="*/ 1037069 h 1516072"/>
                    <a:gd name="connsiteX53" fmla="*/ 647290 w 975537"/>
                    <a:gd name="connsiteY53" fmla="*/ 1049838 h 1516072"/>
                    <a:gd name="connsiteX54" fmla="*/ 641008 w 975537"/>
                    <a:gd name="connsiteY54" fmla="*/ 1026051 h 1516072"/>
                    <a:gd name="connsiteX55" fmla="*/ 673959 w 975537"/>
                    <a:gd name="connsiteY55" fmla="*/ 992688 h 1516072"/>
                    <a:gd name="connsiteX56" fmla="*/ 717774 w 975537"/>
                    <a:gd name="connsiteY56" fmla="*/ 952683 h 1516072"/>
                    <a:gd name="connsiteX57" fmla="*/ 733014 w 975537"/>
                    <a:gd name="connsiteY57" fmla="*/ 939348 h 1516072"/>
                    <a:gd name="connsiteX58" fmla="*/ 753969 w 975537"/>
                    <a:gd name="connsiteY58" fmla="*/ 918393 h 1516072"/>
                    <a:gd name="connsiteX59" fmla="*/ 767304 w 975537"/>
                    <a:gd name="connsiteY59" fmla="*/ 889818 h 1516072"/>
                    <a:gd name="connsiteX60" fmla="*/ 765399 w 975537"/>
                    <a:gd name="connsiteY60" fmla="*/ 874578 h 1516072"/>
                    <a:gd name="connsiteX61" fmla="*/ 738729 w 975537"/>
                    <a:gd name="connsiteY61" fmla="*/ 874578 h 1516072"/>
                    <a:gd name="connsiteX62" fmla="*/ 700629 w 975537"/>
                    <a:gd name="connsiteY62" fmla="*/ 899343 h 1516072"/>
                    <a:gd name="connsiteX63" fmla="*/ 583755 w 975537"/>
                    <a:gd name="connsiteY63" fmla="*/ 945474 h 1516072"/>
                    <a:gd name="connsiteX64" fmla="*/ 508224 w 975537"/>
                    <a:gd name="connsiteY64" fmla="*/ 847908 h 1516072"/>
                    <a:gd name="connsiteX65" fmla="*/ 504414 w 975537"/>
                    <a:gd name="connsiteY65" fmla="*/ 358323 h 1516072"/>
                    <a:gd name="connsiteX66" fmla="*/ 500604 w 975537"/>
                    <a:gd name="connsiteY66" fmla="*/ 66858 h 1516072"/>
                    <a:gd name="connsiteX67" fmla="*/ 491079 w 975537"/>
                    <a:gd name="connsiteY67" fmla="*/ 40188 h 1516072"/>
                    <a:gd name="connsiteX68" fmla="*/ 489174 w 975537"/>
                    <a:gd name="connsiteY68" fmla="*/ 34473 h 1516072"/>
                    <a:gd name="connsiteX69" fmla="*/ 485364 w 975537"/>
                    <a:gd name="connsiteY69" fmla="*/ 28758 h 1516072"/>
                    <a:gd name="connsiteX70" fmla="*/ 479649 w 975537"/>
                    <a:gd name="connsiteY70" fmla="*/ 17328 h 1516072"/>
                    <a:gd name="connsiteX71" fmla="*/ 473934 w 975537"/>
                    <a:gd name="connsiteY71" fmla="*/ 13518 h 1516072"/>
                    <a:gd name="connsiteX72" fmla="*/ 470124 w 975537"/>
                    <a:gd name="connsiteY72" fmla="*/ 7803 h 1516072"/>
                    <a:gd name="connsiteX73" fmla="*/ 430119 w 975537"/>
                    <a:gd name="connsiteY73" fmla="*/ 11613 h 1516072"/>
                    <a:gd name="connsiteX74" fmla="*/ 426309 w 975537"/>
                    <a:gd name="connsiteY74" fmla="*/ 78288 h 1516072"/>
                    <a:gd name="connsiteX75" fmla="*/ 426309 w 975537"/>
                    <a:gd name="connsiteY75" fmla="*/ 84003 h 1516072"/>
                    <a:gd name="connsiteX76" fmla="*/ 437533 w 975537"/>
                    <a:gd name="connsiteY76" fmla="*/ 225952 h 1516072"/>
                    <a:gd name="connsiteX77" fmla="*/ 441549 w 975537"/>
                    <a:gd name="connsiteY77" fmla="*/ 421188 h 1516072"/>
                    <a:gd name="connsiteX78" fmla="*/ 445875 w 975537"/>
                    <a:gd name="connsiteY78" fmla="*/ 757032 h 1516072"/>
                    <a:gd name="connsiteX79" fmla="*/ 428781 w 975537"/>
                    <a:gd name="connsiteY79" fmla="*/ 864178 h 1516072"/>
                    <a:gd name="connsiteX0" fmla="*/ 426915 w 973671"/>
                    <a:gd name="connsiteY0" fmla="*/ 864178 h 1516072"/>
                    <a:gd name="connsiteX1" fmla="*/ 391491 w 973671"/>
                    <a:gd name="connsiteY1" fmla="*/ 926991 h 1516072"/>
                    <a:gd name="connsiteX2" fmla="*/ 341705 w 973671"/>
                    <a:gd name="connsiteY2" fmla="*/ 963547 h 1516072"/>
                    <a:gd name="connsiteX3" fmla="*/ 261952 w 973671"/>
                    <a:gd name="connsiteY3" fmla="*/ 967151 h 1516072"/>
                    <a:gd name="connsiteX4" fmla="*/ 200374 w 973671"/>
                    <a:gd name="connsiteY4" fmla="*/ 939915 h 1516072"/>
                    <a:gd name="connsiteX5" fmla="*/ 115833 w 973671"/>
                    <a:gd name="connsiteY5" fmla="*/ 903153 h 1516072"/>
                    <a:gd name="connsiteX6" fmla="*/ 58683 w 973671"/>
                    <a:gd name="connsiteY6" fmla="*/ 874578 h 1516072"/>
                    <a:gd name="connsiteX7" fmla="*/ 45348 w 973671"/>
                    <a:gd name="connsiteY7" fmla="*/ 895533 h 1516072"/>
                    <a:gd name="connsiteX8" fmla="*/ 49158 w 973671"/>
                    <a:gd name="connsiteY8" fmla="*/ 933633 h 1516072"/>
                    <a:gd name="connsiteX9" fmla="*/ 52968 w 973671"/>
                    <a:gd name="connsiteY9" fmla="*/ 939348 h 1516072"/>
                    <a:gd name="connsiteX10" fmla="*/ 58683 w 973671"/>
                    <a:gd name="connsiteY10" fmla="*/ 943158 h 1516072"/>
                    <a:gd name="connsiteX11" fmla="*/ 62493 w 973671"/>
                    <a:gd name="connsiteY11" fmla="*/ 948873 h 1516072"/>
                    <a:gd name="connsiteX12" fmla="*/ 79638 w 973671"/>
                    <a:gd name="connsiteY12" fmla="*/ 958398 h 1516072"/>
                    <a:gd name="connsiteX13" fmla="*/ 165363 w 973671"/>
                    <a:gd name="connsiteY13" fmla="*/ 989239 h 1516072"/>
                    <a:gd name="connsiteX14" fmla="*/ 261385 w 973671"/>
                    <a:gd name="connsiteY14" fmla="*/ 1036092 h 1516072"/>
                    <a:gd name="connsiteX15" fmla="*/ 277758 w 973671"/>
                    <a:gd name="connsiteY15" fmla="*/ 1076508 h 1516072"/>
                    <a:gd name="connsiteX16" fmla="*/ 263445 w 973671"/>
                    <a:gd name="connsiteY16" fmla="*/ 1119397 h 1516072"/>
                    <a:gd name="connsiteX17" fmla="*/ 185288 w 973671"/>
                    <a:gd name="connsiteY17" fmla="*/ 1150391 h 1516072"/>
                    <a:gd name="connsiteX18" fmla="*/ 54410 w 973671"/>
                    <a:gd name="connsiteY18" fmla="*/ 1165271 h 1516072"/>
                    <a:gd name="connsiteX19" fmla="*/ 3438 w 973671"/>
                    <a:gd name="connsiteY19" fmla="*/ 1175568 h 1516072"/>
                    <a:gd name="connsiteX20" fmla="*/ 5343 w 973671"/>
                    <a:gd name="connsiteY20" fmla="*/ 1213668 h 1516072"/>
                    <a:gd name="connsiteX21" fmla="*/ 11058 w 973671"/>
                    <a:gd name="connsiteY21" fmla="*/ 1217478 h 1516072"/>
                    <a:gd name="connsiteX22" fmla="*/ 16773 w 973671"/>
                    <a:gd name="connsiteY22" fmla="*/ 1219383 h 1516072"/>
                    <a:gd name="connsiteX23" fmla="*/ 144408 w 973671"/>
                    <a:gd name="connsiteY23" fmla="*/ 1222421 h 1516072"/>
                    <a:gd name="connsiteX24" fmla="*/ 335063 w 973671"/>
                    <a:gd name="connsiteY24" fmla="*/ 1217478 h 1516072"/>
                    <a:gd name="connsiteX25" fmla="*/ 361578 w 973671"/>
                    <a:gd name="connsiteY25" fmla="*/ 1273701 h 1516072"/>
                    <a:gd name="connsiteX26" fmla="*/ 334135 w 973671"/>
                    <a:gd name="connsiteY26" fmla="*/ 1356594 h 1516072"/>
                    <a:gd name="connsiteX27" fmla="*/ 327288 w 973671"/>
                    <a:gd name="connsiteY27" fmla="*/ 1420386 h 1516072"/>
                    <a:gd name="connsiteX28" fmla="*/ 331098 w 973671"/>
                    <a:gd name="connsiteY28" fmla="*/ 1463223 h 1516072"/>
                    <a:gd name="connsiteX29" fmla="*/ 363483 w 973671"/>
                    <a:gd name="connsiteY29" fmla="*/ 1512753 h 1516072"/>
                    <a:gd name="connsiteX30" fmla="*/ 386343 w 973671"/>
                    <a:gd name="connsiteY30" fmla="*/ 1514658 h 1516072"/>
                    <a:gd name="connsiteX31" fmla="*/ 395868 w 973671"/>
                    <a:gd name="connsiteY31" fmla="*/ 1491798 h 1516072"/>
                    <a:gd name="connsiteX32" fmla="*/ 402149 w 973671"/>
                    <a:gd name="connsiteY32" fmla="*/ 1451433 h 1516072"/>
                    <a:gd name="connsiteX33" fmla="*/ 408431 w 973671"/>
                    <a:gd name="connsiteY33" fmla="*/ 1389340 h 1516072"/>
                    <a:gd name="connsiteX34" fmla="*/ 423105 w 973671"/>
                    <a:gd name="connsiteY34" fmla="*/ 1329152 h 1516072"/>
                    <a:gd name="connsiteX35" fmla="*/ 466353 w 973671"/>
                    <a:gd name="connsiteY35" fmla="*/ 1265103 h 1516072"/>
                    <a:gd name="connsiteX36" fmla="*/ 527519 w 973671"/>
                    <a:gd name="connsiteY36" fmla="*/ 1230091 h 1516072"/>
                    <a:gd name="connsiteX37" fmla="*/ 600218 w 973671"/>
                    <a:gd name="connsiteY37" fmla="*/ 1221700 h 1516072"/>
                    <a:gd name="connsiteX38" fmla="*/ 719718 w 973671"/>
                    <a:gd name="connsiteY38" fmla="*/ 1316538 h 1516072"/>
                    <a:gd name="connsiteX39" fmla="*/ 776868 w 973671"/>
                    <a:gd name="connsiteY39" fmla="*/ 1323798 h 1516072"/>
                    <a:gd name="connsiteX40" fmla="*/ 819499 w 973671"/>
                    <a:gd name="connsiteY40" fmla="*/ 1303924 h 1516072"/>
                    <a:gd name="connsiteX41" fmla="*/ 782583 w 973671"/>
                    <a:gd name="connsiteY41" fmla="*/ 1253673 h 1516072"/>
                    <a:gd name="connsiteX42" fmla="*/ 647328 w 973671"/>
                    <a:gd name="connsiteY42" fmla="*/ 1156518 h 1516072"/>
                    <a:gd name="connsiteX43" fmla="*/ 645062 w 973671"/>
                    <a:gd name="connsiteY43" fmla="*/ 1108121 h 1516072"/>
                    <a:gd name="connsiteX44" fmla="*/ 670188 w 973671"/>
                    <a:gd name="connsiteY44" fmla="*/ 1089843 h 1516072"/>
                    <a:gd name="connsiteX45" fmla="*/ 723528 w 973671"/>
                    <a:gd name="connsiteY45" fmla="*/ 1082223 h 1516072"/>
                    <a:gd name="connsiteX46" fmla="*/ 870213 w 973671"/>
                    <a:gd name="connsiteY46" fmla="*/ 1086033 h 1516072"/>
                    <a:gd name="connsiteX47" fmla="*/ 898788 w 973671"/>
                    <a:gd name="connsiteY47" fmla="*/ 1091748 h 1516072"/>
                    <a:gd name="connsiteX48" fmla="*/ 962899 w 973671"/>
                    <a:gd name="connsiteY48" fmla="*/ 1090672 h 1516072"/>
                    <a:gd name="connsiteX49" fmla="*/ 969273 w 973671"/>
                    <a:gd name="connsiteY49" fmla="*/ 1054008 h 1516072"/>
                    <a:gd name="connsiteX50" fmla="*/ 917684 w 973671"/>
                    <a:gd name="connsiteY50" fmla="*/ 1034598 h 1516072"/>
                    <a:gd name="connsiteX51" fmla="*/ 802250 w 973671"/>
                    <a:gd name="connsiteY51" fmla="*/ 1037069 h 1516072"/>
                    <a:gd name="connsiteX52" fmla="*/ 645424 w 973671"/>
                    <a:gd name="connsiteY52" fmla="*/ 1049838 h 1516072"/>
                    <a:gd name="connsiteX53" fmla="*/ 639142 w 973671"/>
                    <a:gd name="connsiteY53" fmla="*/ 1026051 h 1516072"/>
                    <a:gd name="connsiteX54" fmla="*/ 672093 w 973671"/>
                    <a:gd name="connsiteY54" fmla="*/ 992688 h 1516072"/>
                    <a:gd name="connsiteX55" fmla="*/ 715908 w 973671"/>
                    <a:gd name="connsiteY55" fmla="*/ 952683 h 1516072"/>
                    <a:gd name="connsiteX56" fmla="*/ 731148 w 973671"/>
                    <a:gd name="connsiteY56" fmla="*/ 939348 h 1516072"/>
                    <a:gd name="connsiteX57" fmla="*/ 752103 w 973671"/>
                    <a:gd name="connsiteY57" fmla="*/ 918393 h 1516072"/>
                    <a:gd name="connsiteX58" fmla="*/ 765438 w 973671"/>
                    <a:gd name="connsiteY58" fmla="*/ 889818 h 1516072"/>
                    <a:gd name="connsiteX59" fmla="*/ 763533 w 973671"/>
                    <a:gd name="connsiteY59" fmla="*/ 874578 h 1516072"/>
                    <a:gd name="connsiteX60" fmla="*/ 736863 w 973671"/>
                    <a:gd name="connsiteY60" fmla="*/ 874578 h 1516072"/>
                    <a:gd name="connsiteX61" fmla="*/ 698763 w 973671"/>
                    <a:gd name="connsiteY61" fmla="*/ 899343 h 1516072"/>
                    <a:gd name="connsiteX62" fmla="*/ 581889 w 973671"/>
                    <a:gd name="connsiteY62" fmla="*/ 945474 h 1516072"/>
                    <a:gd name="connsiteX63" fmla="*/ 506358 w 973671"/>
                    <a:gd name="connsiteY63" fmla="*/ 847908 h 1516072"/>
                    <a:gd name="connsiteX64" fmla="*/ 502548 w 973671"/>
                    <a:gd name="connsiteY64" fmla="*/ 358323 h 1516072"/>
                    <a:gd name="connsiteX65" fmla="*/ 498738 w 973671"/>
                    <a:gd name="connsiteY65" fmla="*/ 66858 h 1516072"/>
                    <a:gd name="connsiteX66" fmla="*/ 489213 w 973671"/>
                    <a:gd name="connsiteY66" fmla="*/ 40188 h 1516072"/>
                    <a:gd name="connsiteX67" fmla="*/ 487308 w 973671"/>
                    <a:gd name="connsiteY67" fmla="*/ 34473 h 1516072"/>
                    <a:gd name="connsiteX68" fmla="*/ 483498 w 973671"/>
                    <a:gd name="connsiteY68" fmla="*/ 28758 h 1516072"/>
                    <a:gd name="connsiteX69" fmla="*/ 477783 w 973671"/>
                    <a:gd name="connsiteY69" fmla="*/ 17328 h 1516072"/>
                    <a:gd name="connsiteX70" fmla="*/ 472068 w 973671"/>
                    <a:gd name="connsiteY70" fmla="*/ 13518 h 1516072"/>
                    <a:gd name="connsiteX71" fmla="*/ 468258 w 973671"/>
                    <a:gd name="connsiteY71" fmla="*/ 7803 h 1516072"/>
                    <a:gd name="connsiteX72" fmla="*/ 428253 w 973671"/>
                    <a:gd name="connsiteY72" fmla="*/ 11613 h 1516072"/>
                    <a:gd name="connsiteX73" fmla="*/ 424443 w 973671"/>
                    <a:gd name="connsiteY73" fmla="*/ 78288 h 1516072"/>
                    <a:gd name="connsiteX74" fmla="*/ 424443 w 973671"/>
                    <a:gd name="connsiteY74" fmla="*/ 84003 h 1516072"/>
                    <a:gd name="connsiteX75" fmla="*/ 435667 w 973671"/>
                    <a:gd name="connsiteY75" fmla="*/ 225952 h 1516072"/>
                    <a:gd name="connsiteX76" fmla="*/ 439683 w 973671"/>
                    <a:gd name="connsiteY76" fmla="*/ 421188 h 1516072"/>
                    <a:gd name="connsiteX77" fmla="*/ 444009 w 973671"/>
                    <a:gd name="connsiteY77" fmla="*/ 757032 h 1516072"/>
                    <a:gd name="connsiteX78" fmla="*/ 426915 w 973671"/>
                    <a:gd name="connsiteY78" fmla="*/ 864178 h 1516072"/>
                    <a:gd name="connsiteX0" fmla="*/ 426915 w 973671"/>
                    <a:gd name="connsiteY0" fmla="*/ 864178 h 1516072"/>
                    <a:gd name="connsiteX1" fmla="*/ 391491 w 973671"/>
                    <a:gd name="connsiteY1" fmla="*/ 926991 h 1516072"/>
                    <a:gd name="connsiteX2" fmla="*/ 341705 w 973671"/>
                    <a:gd name="connsiteY2" fmla="*/ 963547 h 1516072"/>
                    <a:gd name="connsiteX3" fmla="*/ 261952 w 973671"/>
                    <a:gd name="connsiteY3" fmla="*/ 967151 h 1516072"/>
                    <a:gd name="connsiteX4" fmla="*/ 200374 w 973671"/>
                    <a:gd name="connsiteY4" fmla="*/ 939915 h 1516072"/>
                    <a:gd name="connsiteX5" fmla="*/ 115833 w 973671"/>
                    <a:gd name="connsiteY5" fmla="*/ 903153 h 1516072"/>
                    <a:gd name="connsiteX6" fmla="*/ 58683 w 973671"/>
                    <a:gd name="connsiteY6" fmla="*/ 874578 h 1516072"/>
                    <a:gd name="connsiteX7" fmla="*/ 45348 w 973671"/>
                    <a:gd name="connsiteY7" fmla="*/ 895533 h 1516072"/>
                    <a:gd name="connsiteX8" fmla="*/ 49158 w 973671"/>
                    <a:gd name="connsiteY8" fmla="*/ 933633 h 1516072"/>
                    <a:gd name="connsiteX9" fmla="*/ 52968 w 973671"/>
                    <a:gd name="connsiteY9" fmla="*/ 939348 h 1516072"/>
                    <a:gd name="connsiteX10" fmla="*/ 58683 w 973671"/>
                    <a:gd name="connsiteY10" fmla="*/ 943158 h 1516072"/>
                    <a:gd name="connsiteX11" fmla="*/ 62493 w 973671"/>
                    <a:gd name="connsiteY11" fmla="*/ 948873 h 1516072"/>
                    <a:gd name="connsiteX12" fmla="*/ 79638 w 973671"/>
                    <a:gd name="connsiteY12" fmla="*/ 958398 h 1516072"/>
                    <a:gd name="connsiteX13" fmla="*/ 165363 w 973671"/>
                    <a:gd name="connsiteY13" fmla="*/ 989239 h 1516072"/>
                    <a:gd name="connsiteX14" fmla="*/ 261385 w 973671"/>
                    <a:gd name="connsiteY14" fmla="*/ 1036092 h 1516072"/>
                    <a:gd name="connsiteX15" fmla="*/ 277758 w 973671"/>
                    <a:gd name="connsiteY15" fmla="*/ 1076508 h 1516072"/>
                    <a:gd name="connsiteX16" fmla="*/ 263445 w 973671"/>
                    <a:gd name="connsiteY16" fmla="*/ 1119397 h 1516072"/>
                    <a:gd name="connsiteX17" fmla="*/ 185288 w 973671"/>
                    <a:gd name="connsiteY17" fmla="*/ 1150391 h 1516072"/>
                    <a:gd name="connsiteX18" fmla="*/ 54410 w 973671"/>
                    <a:gd name="connsiteY18" fmla="*/ 1165271 h 1516072"/>
                    <a:gd name="connsiteX19" fmla="*/ 3438 w 973671"/>
                    <a:gd name="connsiteY19" fmla="*/ 1175568 h 1516072"/>
                    <a:gd name="connsiteX20" fmla="*/ 5343 w 973671"/>
                    <a:gd name="connsiteY20" fmla="*/ 1213668 h 1516072"/>
                    <a:gd name="connsiteX21" fmla="*/ 11058 w 973671"/>
                    <a:gd name="connsiteY21" fmla="*/ 1217478 h 1516072"/>
                    <a:gd name="connsiteX22" fmla="*/ 16773 w 973671"/>
                    <a:gd name="connsiteY22" fmla="*/ 1219383 h 1516072"/>
                    <a:gd name="connsiteX23" fmla="*/ 144408 w 973671"/>
                    <a:gd name="connsiteY23" fmla="*/ 1222421 h 1516072"/>
                    <a:gd name="connsiteX24" fmla="*/ 335063 w 973671"/>
                    <a:gd name="connsiteY24" fmla="*/ 1217478 h 1516072"/>
                    <a:gd name="connsiteX25" fmla="*/ 361578 w 973671"/>
                    <a:gd name="connsiteY25" fmla="*/ 1273701 h 1516072"/>
                    <a:gd name="connsiteX26" fmla="*/ 334135 w 973671"/>
                    <a:gd name="connsiteY26" fmla="*/ 1356594 h 1516072"/>
                    <a:gd name="connsiteX27" fmla="*/ 327288 w 973671"/>
                    <a:gd name="connsiteY27" fmla="*/ 1420386 h 1516072"/>
                    <a:gd name="connsiteX28" fmla="*/ 331098 w 973671"/>
                    <a:gd name="connsiteY28" fmla="*/ 1463223 h 1516072"/>
                    <a:gd name="connsiteX29" fmla="*/ 363483 w 973671"/>
                    <a:gd name="connsiteY29" fmla="*/ 1512753 h 1516072"/>
                    <a:gd name="connsiteX30" fmla="*/ 386343 w 973671"/>
                    <a:gd name="connsiteY30" fmla="*/ 1514658 h 1516072"/>
                    <a:gd name="connsiteX31" fmla="*/ 395868 w 973671"/>
                    <a:gd name="connsiteY31" fmla="*/ 1491798 h 1516072"/>
                    <a:gd name="connsiteX32" fmla="*/ 402149 w 973671"/>
                    <a:gd name="connsiteY32" fmla="*/ 1451433 h 1516072"/>
                    <a:gd name="connsiteX33" fmla="*/ 408431 w 973671"/>
                    <a:gd name="connsiteY33" fmla="*/ 1389340 h 1516072"/>
                    <a:gd name="connsiteX34" fmla="*/ 423105 w 973671"/>
                    <a:gd name="connsiteY34" fmla="*/ 1329152 h 1516072"/>
                    <a:gd name="connsiteX35" fmla="*/ 466353 w 973671"/>
                    <a:gd name="connsiteY35" fmla="*/ 1265103 h 1516072"/>
                    <a:gd name="connsiteX36" fmla="*/ 527519 w 973671"/>
                    <a:gd name="connsiteY36" fmla="*/ 1230091 h 1516072"/>
                    <a:gd name="connsiteX37" fmla="*/ 600218 w 973671"/>
                    <a:gd name="connsiteY37" fmla="*/ 1221700 h 1516072"/>
                    <a:gd name="connsiteX38" fmla="*/ 719718 w 973671"/>
                    <a:gd name="connsiteY38" fmla="*/ 1316538 h 1516072"/>
                    <a:gd name="connsiteX39" fmla="*/ 776868 w 973671"/>
                    <a:gd name="connsiteY39" fmla="*/ 1323798 h 1516072"/>
                    <a:gd name="connsiteX40" fmla="*/ 819499 w 973671"/>
                    <a:gd name="connsiteY40" fmla="*/ 1303924 h 1516072"/>
                    <a:gd name="connsiteX41" fmla="*/ 782583 w 973671"/>
                    <a:gd name="connsiteY41" fmla="*/ 1253673 h 1516072"/>
                    <a:gd name="connsiteX42" fmla="*/ 647328 w 973671"/>
                    <a:gd name="connsiteY42" fmla="*/ 1156518 h 1516072"/>
                    <a:gd name="connsiteX43" fmla="*/ 645062 w 973671"/>
                    <a:gd name="connsiteY43" fmla="*/ 1108121 h 1516072"/>
                    <a:gd name="connsiteX44" fmla="*/ 670188 w 973671"/>
                    <a:gd name="connsiteY44" fmla="*/ 1089843 h 1516072"/>
                    <a:gd name="connsiteX45" fmla="*/ 723528 w 973671"/>
                    <a:gd name="connsiteY45" fmla="*/ 1082223 h 1516072"/>
                    <a:gd name="connsiteX46" fmla="*/ 898788 w 973671"/>
                    <a:gd name="connsiteY46" fmla="*/ 1091748 h 1516072"/>
                    <a:gd name="connsiteX47" fmla="*/ 962899 w 973671"/>
                    <a:gd name="connsiteY47" fmla="*/ 1090672 h 1516072"/>
                    <a:gd name="connsiteX48" fmla="*/ 969273 w 973671"/>
                    <a:gd name="connsiteY48" fmla="*/ 1054008 h 1516072"/>
                    <a:gd name="connsiteX49" fmla="*/ 917684 w 973671"/>
                    <a:gd name="connsiteY49" fmla="*/ 1034598 h 1516072"/>
                    <a:gd name="connsiteX50" fmla="*/ 802250 w 973671"/>
                    <a:gd name="connsiteY50" fmla="*/ 1037069 h 1516072"/>
                    <a:gd name="connsiteX51" fmla="*/ 645424 w 973671"/>
                    <a:gd name="connsiteY51" fmla="*/ 1049838 h 1516072"/>
                    <a:gd name="connsiteX52" fmla="*/ 639142 w 973671"/>
                    <a:gd name="connsiteY52" fmla="*/ 1026051 h 1516072"/>
                    <a:gd name="connsiteX53" fmla="*/ 672093 w 973671"/>
                    <a:gd name="connsiteY53" fmla="*/ 992688 h 1516072"/>
                    <a:gd name="connsiteX54" fmla="*/ 715908 w 973671"/>
                    <a:gd name="connsiteY54" fmla="*/ 952683 h 1516072"/>
                    <a:gd name="connsiteX55" fmla="*/ 731148 w 973671"/>
                    <a:gd name="connsiteY55" fmla="*/ 939348 h 1516072"/>
                    <a:gd name="connsiteX56" fmla="*/ 752103 w 973671"/>
                    <a:gd name="connsiteY56" fmla="*/ 918393 h 1516072"/>
                    <a:gd name="connsiteX57" fmla="*/ 765438 w 973671"/>
                    <a:gd name="connsiteY57" fmla="*/ 889818 h 1516072"/>
                    <a:gd name="connsiteX58" fmla="*/ 763533 w 973671"/>
                    <a:gd name="connsiteY58" fmla="*/ 874578 h 1516072"/>
                    <a:gd name="connsiteX59" fmla="*/ 736863 w 973671"/>
                    <a:gd name="connsiteY59" fmla="*/ 874578 h 1516072"/>
                    <a:gd name="connsiteX60" fmla="*/ 698763 w 973671"/>
                    <a:gd name="connsiteY60" fmla="*/ 899343 h 1516072"/>
                    <a:gd name="connsiteX61" fmla="*/ 581889 w 973671"/>
                    <a:gd name="connsiteY61" fmla="*/ 945474 h 1516072"/>
                    <a:gd name="connsiteX62" fmla="*/ 506358 w 973671"/>
                    <a:gd name="connsiteY62" fmla="*/ 847908 h 1516072"/>
                    <a:gd name="connsiteX63" fmla="*/ 502548 w 973671"/>
                    <a:gd name="connsiteY63" fmla="*/ 358323 h 1516072"/>
                    <a:gd name="connsiteX64" fmla="*/ 498738 w 973671"/>
                    <a:gd name="connsiteY64" fmla="*/ 66858 h 1516072"/>
                    <a:gd name="connsiteX65" fmla="*/ 489213 w 973671"/>
                    <a:gd name="connsiteY65" fmla="*/ 40188 h 1516072"/>
                    <a:gd name="connsiteX66" fmla="*/ 487308 w 973671"/>
                    <a:gd name="connsiteY66" fmla="*/ 34473 h 1516072"/>
                    <a:gd name="connsiteX67" fmla="*/ 483498 w 973671"/>
                    <a:gd name="connsiteY67" fmla="*/ 28758 h 1516072"/>
                    <a:gd name="connsiteX68" fmla="*/ 477783 w 973671"/>
                    <a:gd name="connsiteY68" fmla="*/ 17328 h 1516072"/>
                    <a:gd name="connsiteX69" fmla="*/ 472068 w 973671"/>
                    <a:gd name="connsiteY69" fmla="*/ 13518 h 1516072"/>
                    <a:gd name="connsiteX70" fmla="*/ 468258 w 973671"/>
                    <a:gd name="connsiteY70" fmla="*/ 7803 h 1516072"/>
                    <a:gd name="connsiteX71" fmla="*/ 428253 w 973671"/>
                    <a:gd name="connsiteY71" fmla="*/ 11613 h 1516072"/>
                    <a:gd name="connsiteX72" fmla="*/ 424443 w 973671"/>
                    <a:gd name="connsiteY72" fmla="*/ 78288 h 1516072"/>
                    <a:gd name="connsiteX73" fmla="*/ 424443 w 973671"/>
                    <a:gd name="connsiteY73" fmla="*/ 84003 h 1516072"/>
                    <a:gd name="connsiteX74" fmla="*/ 435667 w 973671"/>
                    <a:gd name="connsiteY74" fmla="*/ 225952 h 1516072"/>
                    <a:gd name="connsiteX75" fmla="*/ 439683 w 973671"/>
                    <a:gd name="connsiteY75" fmla="*/ 421188 h 1516072"/>
                    <a:gd name="connsiteX76" fmla="*/ 444009 w 973671"/>
                    <a:gd name="connsiteY76" fmla="*/ 757032 h 1516072"/>
                    <a:gd name="connsiteX77" fmla="*/ 426915 w 973671"/>
                    <a:gd name="connsiteY77" fmla="*/ 864178 h 1516072"/>
                    <a:gd name="connsiteX0" fmla="*/ 426915 w 973671"/>
                    <a:gd name="connsiteY0" fmla="*/ 864178 h 1516072"/>
                    <a:gd name="connsiteX1" fmla="*/ 391491 w 973671"/>
                    <a:gd name="connsiteY1" fmla="*/ 926991 h 1516072"/>
                    <a:gd name="connsiteX2" fmla="*/ 341705 w 973671"/>
                    <a:gd name="connsiteY2" fmla="*/ 963547 h 1516072"/>
                    <a:gd name="connsiteX3" fmla="*/ 261952 w 973671"/>
                    <a:gd name="connsiteY3" fmla="*/ 967151 h 1516072"/>
                    <a:gd name="connsiteX4" fmla="*/ 200374 w 973671"/>
                    <a:gd name="connsiteY4" fmla="*/ 939915 h 1516072"/>
                    <a:gd name="connsiteX5" fmla="*/ 58683 w 973671"/>
                    <a:gd name="connsiteY5" fmla="*/ 874578 h 1516072"/>
                    <a:gd name="connsiteX6" fmla="*/ 45348 w 973671"/>
                    <a:gd name="connsiteY6" fmla="*/ 895533 h 1516072"/>
                    <a:gd name="connsiteX7" fmla="*/ 49158 w 973671"/>
                    <a:gd name="connsiteY7" fmla="*/ 933633 h 1516072"/>
                    <a:gd name="connsiteX8" fmla="*/ 52968 w 973671"/>
                    <a:gd name="connsiteY8" fmla="*/ 939348 h 1516072"/>
                    <a:gd name="connsiteX9" fmla="*/ 58683 w 973671"/>
                    <a:gd name="connsiteY9" fmla="*/ 943158 h 1516072"/>
                    <a:gd name="connsiteX10" fmla="*/ 62493 w 973671"/>
                    <a:gd name="connsiteY10" fmla="*/ 948873 h 1516072"/>
                    <a:gd name="connsiteX11" fmla="*/ 79638 w 973671"/>
                    <a:gd name="connsiteY11" fmla="*/ 958398 h 1516072"/>
                    <a:gd name="connsiteX12" fmla="*/ 165363 w 973671"/>
                    <a:gd name="connsiteY12" fmla="*/ 989239 h 1516072"/>
                    <a:gd name="connsiteX13" fmla="*/ 261385 w 973671"/>
                    <a:gd name="connsiteY13" fmla="*/ 1036092 h 1516072"/>
                    <a:gd name="connsiteX14" fmla="*/ 277758 w 973671"/>
                    <a:gd name="connsiteY14" fmla="*/ 1076508 h 1516072"/>
                    <a:gd name="connsiteX15" fmla="*/ 263445 w 973671"/>
                    <a:gd name="connsiteY15" fmla="*/ 1119397 h 1516072"/>
                    <a:gd name="connsiteX16" fmla="*/ 185288 w 973671"/>
                    <a:gd name="connsiteY16" fmla="*/ 1150391 h 1516072"/>
                    <a:gd name="connsiteX17" fmla="*/ 54410 w 973671"/>
                    <a:gd name="connsiteY17" fmla="*/ 1165271 h 1516072"/>
                    <a:gd name="connsiteX18" fmla="*/ 3438 w 973671"/>
                    <a:gd name="connsiteY18" fmla="*/ 1175568 h 1516072"/>
                    <a:gd name="connsiteX19" fmla="*/ 5343 w 973671"/>
                    <a:gd name="connsiteY19" fmla="*/ 1213668 h 1516072"/>
                    <a:gd name="connsiteX20" fmla="*/ 11058 w 973671"/>
                    <a:gd name="connsiteY20" fmla="*/ 1217478 h 1516072"/>
                    <a:gd name="connsiteX21" fmla="*/ 16773 w 973671"/>
                    <a:gd name="connsiteY21" fmla="*/ 1219383 h 1516072"/>
                    <a:gd name="connsiteX22" fmla="*/ 144408 w 973671"/>
                    <a:gd name="connsiteY22" fmla="*/ 1222421 h 1516072"/>
                    <a:gd name="connsiteX23" fmla="*/ 335063 w 973671"/>
                    <a:gd name="connsiteY23" fmla="*/ 1217478 h 1516072"/>
                    <a:gd name="connsiteX24" fmla="*/ 361578 w 973671"/>
                    <a:gd name="connsiteY24" fmla="*/ 1273701 h 1516072"/>
                    <a:gd name="connsiteX25" fmla="*/ 334135 w 973671"/>
                    <a:gd name="connsiteY25" fmla="*/ 1356594 h 1516072"/>
                    <a:gd name="connsiteX26" fmla="*/ 327288 w 973671"/>
                    <a:gd name="connsiteY26" fmla="*/ 1420386 h 1516072"/>
                    <a:gd name="connsiteX27" fmla="*/ 331098 w 973671"/>
                    <a:gd name="connsiteY27" fmla="*/ 1463223 h 1516072"/>
                    <a:gd name="connsiteX28" fmla="*/ 363483 w 973671"/>
                    <a:gd name="connsiteY28" fmla="*/ 1512753 h 1516072"/>
                    <a:gd name="connsiteX29" fmla="*/ 386343 w 973671"/>
                    <a:gd name="connsiteY29" fmla="*/ 1514658 h 1516072"/>
                    <a:gd name="connsiteX30" fmla="*/ 395868 w 973671"/>
                    <a:gd name="connsiteY30" fmla="*/ 1491798 h 1516072"/>
                    <a:gd name="connsiteX31" fmla="*/ 402149 w 973671"/>
                    <a:gd name="connsiteY31" fmla="*/ 1451433 h 1516072"/>
                    <a:gd name="connsiteX32" fmla="*/ 408431 w 973671"/>
                    <a:gd name="connsiteY32" fmla="*/ 1389340 h 1516072"/>
                    <a:gd name="connsiteX33" fmla="*/ 423105 w 973671"/>
                    <a:gd name="connsiteY33" fmla="*/ 1329152 h 1516072"/>
                    <a:gd name="connsiteX34" fmla="*/ 466353 w 973671"/>
                    <a:gd name="connsiteY34" fmla="*/ 1265103 h 1516072"/>
                    <a:gd name="connsiteX35" fmla="*/ 527519 w 973671"/>
                    <a:gd name="connsiteY35" fmla="*/ 1230091 h 1516072"/>
                    <a:gd name="connsiteX36" fmla="*/ 600218 w 973671"/>
                    <a:gd name="connsiteY36" fmla="*/ 1221700 h 1516072"/>
                    <a:gd name="connsiteX37" fmla="*/ 719718 w 973671"/>
                    <a:gd name="connsiteY37" fmla="*/ 1316538 h 1516072"/>
                    <a:gd name="connsiteX38" fmla="*/ 776868 w 973671"/>
                    <a:gd name="connsiteY38" fmla="*/ 1323798 h 1516072"/>
                    <a:gd name="connsiteX39" fmla="*/ 819499 w 973671"/>
                    <a:gd name="connsiteY39" fmla="*/ 1303924 h 1516072"/>
                    <a:gd name="connsiteX40" fmla="*/ 782583 w 973671"/>
                    <a:gd name="connsiteY40" fmla="*/ 1253673 h 1516072"/>
                    <a:gd name="connsiteX41" fmla="*/ 647328 w 973671"/>
                    <a:gd name="connsiteY41" fmla="*/ 1156518 h 1516072"/>
                    <a:gd name="connsiteX42" fmla="*/ 645062 w 973671"/>
                    <a:gd name="connsiteY42" fmla="*/ 1108121 h 1516072"/>
                    <a:gd name="connsiteX43" fmla="*/ 670188 w 973671"/>
                    <a:gd name="connsiteY43" fmla="*/ 1089843 h 1516072"/>
                    <a:gd name="connsiteX44" fmla="*/ 723528 w 973671"/>
                    <a:gd name="connsiteY44" fmla="*/ 1082223 h 1516072"/>
                    <a:gd name="connsiteX45" fmla="*/ 898788 w 973671"/>
                    <a:gd name="connsiteY45" fmla="*/ 1091748 h 1516072"/>
                    <a:gd name="connsiteX46" fmla="*/ 962899 w 973671"/>
                    <a:gd name="connsiteY46" fmla="*/ 1090672 h 1516072"/>
                    <a:gd name="connsiteX47" fmla="*/ 969273 w 973671"/>
                    <a:gd name="connsiteY47" fmla="*/ 1054008 h 1516072"/>
                    <a:gd name="connsiteX48" fmla="*/ 917684 w 973671"/>
                    <a:gd name="connsiteY48" fmla="*/ 1034598 h 1516072"/>
                    <a:gd name="connsiteX49" fmla="*/ 802250 w 973671"/>
                    <a:gd name="connsiteY49" fmla="*/ 1037069 h 1516072"/>
                    <a:gd name="connsiteX50" fmla="*/ 645424 w 973671"/>
                    <a:gd name="connsiteY50" fmla="*/ 1049838 h 1516072"/>
                    <a:gd name="connsiteX51" fmla="*/ 639142 w 973671"/>
                    <a:gd name="connsiteY51" fmla="*/ 1026051 h 1516072"/>
                    <a:gd name="connsiteX52" fmla="*/ 672093 w 973671"/>
                    <a:gd name="connsiteY52" fmla="*/ 992688 h 1516072"/>
                    <a:gd name="connsiteX53" fmla="*/ 715908 w 973671"/>
                    <a:gd name="connsiteY53" fmla="*/ 952683 h 1516072"/>
                    <a:gd name="connsiteX54" fmla="*/ 731148 w 973671"/>
                    <a:gd name="connsiteY54" fmla="*/ 939348 h 1516072"/>
                    <a:gd name="connsiteX55" fmla="*/ 752103 w 973671"/>
                    <a:gd name="connsiteY55" fmla="*/ 918393 h 1516072"/>
                    <a:gd name="connsiteX56" fmla="*/ 765438 w 973671"/>
                    <a:gd name="connsiteY56" fmla="*/ 889818 h 1516072"/>
                    <a:gd name="connsiteX57" fmla="*/ 763533 w 973671"/>
                    <a:gd name="connsiteY57" fmla="*/ 874578 h 1516072"/>
                    <a:gd name="connsiteX58" fmla="*/ 736863 w 973671"/>
                    <a:gd name="connsiteY58" fmla="*/ 874578 h 1516072"/>
                    <a:gd name="connsiteX59" fmla="*/ 698763 w 973671"/>
                    <a:gd name="connsiteY59" fmla="*/ 899343 h 1516072"/>
                    <a:gd name="connsiteX60" fmla="*/ 581889 w 973671"/>
                    <a:gd name="connsiteY60" fmla="*/ 945474 h 1516072"/>
                    <a:gd name="connsiteX61" fmla="*/ 506358 w 973671"/>
                    <a:gd name="connsiteY61" fmla="*/ 847908 h 1516072"/>
                    <a:gd name="connsiteX62" fmla="*/ 502548 w 973671"/>
                    <a:gd name="connsiteY62" fmla="*/ 358323 h 1516072"/>
                    <a:gd name="connsiteX63" fmla="*/ 498738 w 973671"/>
                    <a:gd name="connsiteY63" fmla="*/ 66858 h 1516072"/>
                    <a:gd name="connsiteX64" fmla="*/ 489213 w 973671"/>
                    <a:gd name="connsiteY64" fmla="*/ 40188 h 1516072"/>
                    <a:gd name="connsiteX65" fmla="*/ 487308 w 973671"/>
                    <a:gd name="connsiteY65" fmla="*/ 34473 h 1516072"/>
                    <a:gd name="connsiteX66" fmla="*/ 483498 w 973671"/>
                    <a:gd name="connsiteY66" fmla="*/ 28758 h 1516072"/>
                    <a:gd name="connsiteX67" fmla="*/ 477783 w 973671"/>
                    <a:gd name="connsiteY67" fmla="*/ 17328 h 1516072"/>
                    <a:gd name="connsiteX68" fmla="*/ 472068 w 973671"/>
                    <a:gd name="connsiteY68" fmla="*/ 13518 h 1516072"/>
                    <a:gd name="connsiteX69" fmla="*/ 468258 w 973671"/>
                    <a:gd name="connsiteY69" fmla="*/ 7803 h 1516072"/>
                    <a:gd name="connsiteX70" fmla="*/ 428253 w 973671"/>
                    <a:gd name="connsiteY70" fmla="*/ 11613 h 1516072"/>
                    <a:gd name="connsiteX71" fmla="*/ 424443 w 973671"/>
                    <a:gd name="connsiteY71" fmla="*/ 78288 h 1516072"/>
                    <a:gd name="connsiteX72" fmla="*/ 424443 w 973671"/>
                    <a:gd name="connsiteY72" fmla="*/ 84003 h 1516072"/>
                    <a:gd name="connsiteX73" fmla="*/ 435667 w 973671"/>
                    <a:gd name="connsiteY73" fmla="*/ 225952 h 1516072"/>
                    <a:gd name="connsiteX74" fmla="*/ 439683 w 973671"/>
                    <a:gd name="connsiteY74" fmla="*/ 421188 h 1516072"/>
                    <a:gd name="connsiteX75" fmla="*/ 444009 w 973671"/>
                    <a:gd name="connsiteY75" fmla="*/ 757032 h 1516072"/>
                    <a:gd name="connsiteX76" fmla="*/ 426915 w 973671"/>
                    <a:gd name="connsiteY76" fmla="*/ 864178 h 1516072"/>
                    <a:gd name="connsiteX0" fmla="*/ 426915 w 973671"/>
                    <a:gd name="connsiteY0" fmla="*/ 864178 h 1516072"/>
                    <a:gd name="connsiteX1" fmla="*/ 391491 w 973671"/>
                    <a:gd name="connsiteY1" fmla="*/ 926991 h 1516072"/>
                    <a:gd name="connsiteX2" fmla="*/ 341705 w 973671"/>
                    <a:gd name="connsiteY2" fmla="*/ 963547 h 1516072"/>
                    <a:gd name="connsiteX3" fmla="*/ 261952 w 973671"/>
                    <a:gd name="connsiteY3" fmla="*/ 967151 h 1516072"/>
                    <a:gd name="connsiteX4" fmla="*/ 170717 w 973671"/>
                    <a:gd name="connsiteY4" fmla="*/ 934972 h 1516072"/>
                    <a:gd name="connsiteX5" fmla="*/ 58683 w 973671"/>
                    <a:gd name="connsiteY5" fmla="*/ 874578 h 1516072"/>
                    <a:gd name="connsiteX6" fmla="*/ 45348 w 973671"/>
                    <a:gd name="connsiteY6" fmla="*/ 895533 h 1516072"/>
                    <a:gd name="connsiteX7" fmla="*/ 49158 w 973671"/>
                    <a:gd name="connsiteY7" fmla="*/ 933633 h 1516072"/>
                    <a:gd name="connsiteX8" fmla="*/ 52968 w 973671"/>
                    <a:gd name="connsiteY8" fmla="*/ 939348 h 1516072"/>
                    <a:gd name="connsiteX9" fmla="*/ 58683 w 973671"/>
                    <a:gd name="connsiteY9" fmla="*/ 943158 h 1516072"/>
                    <a:gd name="connsiteX10" fmla="*/ 62493 w 973671"/>
                    <a:gd name="connsiteY10" fmla="*/ 948873 h 1516072"/>
                    <a:gd name="connsiteX11" fmla="*/ 79638 w 973671"/>
                    <a:gd name="connsiteY11" fmla="*/ 958398 h 1516072"/>
                    <a:gd name="connsiteX12" fmla="*/ 165363 w 973671"/>
                    <a:gd name="connsiteY12" fmla="*/ 989239 h 1516072"/>
                    <a:gd name="connsiteX13" fmla="*/ 261385 w 973671"/>
                    <a:gd name="connsiteY13" fmla="*/ 1036092 h 1516072"/>
                    <a:gd name="connsiteX14" fmla="*/ 277758 w 973671"/>
                    <a:gd name="connsiteY14" fmla="*/ 1076508 h 1516072"/>
                    <a:gd name="connsiteX15" fmla="*/ 263445 w 973671"/>
                    <a:gd name="connsiteY15" fmla="*/ 1119397 h 1516072"/>
                    <a:gd name="connsiteX16" fmla="*/ 185288 w 973671"/>
                    <a:gd name="connsiteY16" fmla="*/ 1150391 h 1516072"/>
                    <a:gd name="connsiteX17" fmla="*/ 54410 w 973671"/>
                    <a:gd name="connsiteY17" fmla="*/ 1165271 h 1516072"/>
                    <a:gd name="connsiteX18" fmla="*/ 3438 w 973671"/>
                    <a:gd name="connsiteY18" fmla="*/ 1175568 h 1516072"/>
                    <a:gd name="connsiteX19" fmla="*/ 5343 w 973671"/>
                    <a:gd name="connsiteY19" fmla="*/ 1213668 h 1516072"/>
                    <a:gd name="connsiteX20" fmla="*/ 11058 w 973671"/>
                    <a:gd name="connsiteY20" fmla="*/ 1217478 h 1516072"/>
                    <a:gd name="connsiteX21" fmla="*/ 16773 w 973671"/>
                    <a:gd name="connsiteY21" fmla="*/ 1219383 h 1516072"/>
                    <a:gd name="connsiteX22" fmla="*/ 144408 w 973671"/>
                    <a:gd name="connsiteY22" fmla="*/ 1222421 h 1516072"/>
                    <a:gd name="connsiteX23" fmla="*/ 335063 w 973671"/>
                    <a:gd name="connsiteY23" fmla="*/ 1217478 h 1516072"/>
                    <a:gd name="connsiteX24" fmla="*/ 361578 w 973671"/>
                    <a:gd name="connsiteY24" fmla="*/ 1273701 h 1516072"/>
                    <a:gd name="connsiteX25" fmla="*/ 334135 w 973671"/>
                    <a:gd name="connsiteY25" fmla="*/ 1356594 h 1516072"/>
                    <a:gd name="connsiteX26" fmla="*/ 327288 w 973671"/>
                    <a:gd name="connsiteY26" fmla="*/ 1420386 h 1516072"/>
                    <a:gd name="connsiteX27" fmla="*/ 331098 w 973671"/>
                    <a:gd name="connsiteY27" fmla="*/ 1463223 h 1516072"/>
                    <a:gd name="connsiteX28" fmla="*/ 363483 w 973671"/>
                    <a:gd name="connsiteY28" fmla="*/ 1512753 h 1516072"/>
                    <a:gd name="connsiteX29" fmla="*/ 386343 w 973671"/>
                    <a:gd name="connsiteY29" fmla="*/ 1514658 h 1516072"/>
                    <a:gd name="connsiteX30" fmla="*/ 395868 w 973671"/>
                    <a:gd name="connsiteY30" fmla="*/ 1491798 h 1516072"/>
                    <a:gd name="connsiteX31" fmla="*/ 402149 w 973671"/>
                    <a:gd name="connsiteY31" fmla="*/ 1451433 h 1516072"/>
                    <a:gd name="connsiteX32" fmla="*/ 408431 w 973671"/>
                    <a:gd name="connsiteY32" fmla="*/ 1389340 h 1516072"/>
                    <a:gd name="connsiteX33" fmla="*/ 423105 w 973671"/>
                    <a:gd name="connsiteY33" fmla="*/ 1329152 h 1516072"/>
                    <a:gd name="connsiteX34" fmla="*/ 466353 w 973671"/>
                    <a:gd name="connsiteY34" fmla="*/ 1265103 h 1516072"/>
                    <a:gd name="connsiteX35" fmla="*/ 527519 w 973671"/>
                    <a:gd name="connsiteY35" fmla="*/ 1230091 h 1516072"/>
                    <a:gd name="connsiteX36" fmla="*/ 600218 w 973671"/>
                    <a:gd name="connsiteY36" fmla="*/ 1221700 h 1516072"/>
                    <a:gd name="connsiteX37" fmla="*/ 719718 w 973671"/>
                    <a:gd name="connsiteY37" fmla="*/ 1316538 h 1516072"/>
                    <a:gd name="connsiteX38" fmla="*/ 776868 w 973671"/>
                    <a:gd name="connsiteY38" fmla="*/ 1323798 h 1516072"/>
                    <a:gd name="connsiteX39" fmla="*/ 819499 w 973671"/>
                    <a:gd name="connsiteY39" fmla="*/ 1303924 h 1516072"/>
                    <a:gd name="connsiteX40" fmla="*/ 782583 w 973671"/>
                    <a:gd name="connsiteY40" fmla="*/ 1253673 h 1516072"/>
                    <a:gd name="connsiteX41" fmla="*/ 647328 w 973671"/>
                    <a:gd name="connsiteY41" fmla="*/ 1156518 h 1516072"/>
                    <a:gd name="connsiteX42" fmla="*/ 645062 w 973671"/>
                    <a:gd name="connsiteY42" fmla="*/ 1108121 h 1516072"/>
                    <a:gd name="connsiteX43" fmla="*/ 670188 w 973671"/>
                    <a:gd name="connsiteY43" fmla="*/ 1089843 h 1516072"/>
                    <a:gd name="connsiteX44" fmla="*/ 723528 w 973671"/>
                    <a:gd name="connsiteY44" fmla="*/ 1082223 h 1516072"/>
                    <a:gd name="connsiteX45" fmla="*/ 898788 w 973671"/>
                    <a:gd name="connsiteY45" fmla="*/ 1091748 h 1516072"/>
                    <a:gd name="connsiteX46" fmla="*/ 962899 w 973671"/>
                    <a:gd name="connsiteY46" fmla="*/ 1090672 h 1516072"/>
                    <a:gd name="connsiteX47" fmla="*/ 969273 w 973671"/>
                    <a:gd name="connsiteY47" fmla="*/ 1054008 h 1516072"/>
                    <a:gd name="connsiteX48" fmla="*/ 917684 w 973671"/>
                    <a:gd name="connsiteY48" fmla="*/ 1034598 h 1516072"/>
                    <a:gd name="connsiteX49" fmla="*/ 802250 w 973671"/>
                    <a:gd name="connsiteY49" fmla="*/ 1037069 h 1516072"/>
                    <a:gd name="connsiteX50" fmla="*/ 645424 w 973671"/>
                    <a:gd name="connsiteY50" fmla="*/ 1049838 h 1516072"/>
                    <a:gd name="connsiteX51" fmla="*/ 639142 w 973671"/>
                    <a:gd name="connsiteY51" fmla="*/ 1026051 h 1516072"/>
                    <a:gd name="connsiteX52" fmla="*/ 672093 w 973671"/>
                    <a:gd name="connsiteY52" fmla="*/ 992688 h 1516072"/>
                    <a:gd name="connsiteX53" fmla="*/ 715908 w 973671"/>
                    <a:gd name="connsiteY53" fmla="*/ 952683 h 1516072"/>
                    <a:gd name="connsiteX54" fmla="*/ 731148 w 973671"/>
                    <a:gd name="connsiteY54" fmla="*/ 939348 h 1516072"/>
                    <a:gd name="connsiteX55" fmla="*/ 752103 w 973671"/>
                    <a:gd name="connsiteY55" fmla="*/ 918393 h 1516072"/>
                    <a:gd name="connsiteX56" fmla="*/ 765438 w 973671"/>
                    <a:gd name="connsiteY56" fmla="*/ 889818 h 1516072"/>
                    <a:gd name="connsiteX57" fmla="*/ 763533 w 973671"/>
                    <a:gd name="connsiteY57" fmla="*/ 874578 h 1516072"/>
                    <a:gd name="connsiteX58" fmla="*/ 736863 w 973671"/>
                    <a:gd name="connsiteY58" fmla="*/ 874578 h 1516072"/>
                    <a:gd name="connsiteX59" fmla="*/ 698763 w 973671"/>
                    <a:gd name="connsiteY59" fmla="*/ 899343 h 1516072"/>
                    <a:gd name="connsiteX60" fmla="*/ 581889 w 973671"/>
                    <a:gd name="connsiteY60" fmla="*/ 945474 h 1516072"/>
                    <a:gd name="connsiteX61" fmla="*/ 506358 w 973671"/>
                    <a:gd name="connsiteY61" fmla="*/ 847908 h 1516072"/>
                    <a:gd name="connsiteX62" fmla="*/ 502548 w 973671"/>
                    <a:gd name="connsiteY62" fmla="*/ 358323 h 1516072"/>
                    <a:gd name="connsiteX63" fmla="*/ 498738 w 973671"/>
                    <a:gd name="connsiteY63" fmla="*/ 66858 h 1516072"/>
                    <a:gd name="connsiteX64" fmla="*/ 489213 w 973671"/>
                    <a:gd name="connsiteY64" fmla="*/ 40188 h 1516072"/>
                    <a:gd name="connsiteX65" fmla="*/ 487308 w 973671"/>
                    <a:gd name="connsiteY65" fmla="*/ 34473 h 1516072"/>
                    <a:gd name="connsiteX66" fmla="*/ 483498 w 973671"/>
                    <a:gd name="connsiteY66" fmla="*/ 28758 h 1516072"/>
                    <a:gd name="connsiteX67" fmla="*/ 477783 w 973671"/>
                    <a:gd name="connsiteY67" fmla="*/ 17328 h 1516072"/>
                    <a:gd name="connsiteX68" fmla="*/ 472068 w 973671"/>
                    <a:gd name="connsiteY68" fmla="*/ 13518 h 1516072"/>
                    <a:gd name="connsiteX69" fmla="*/ 468258 w 973671"/>
                    <a:gd name="connsiteY69" fmla="*/ 7803 h 1516072"/>
                    <a:gd name="connsiteX70" fmla="*/ 428253 w 973671"/>
                    <a:gd name="connsiteY70" fmla="*/ 11613 h 1516072"/>
                    <a:gd name="connsiteX71" fmla="*/ 424443 w 973671"/>
                    <a:gd name="connsiteY71" fmla="*/ 78288 h 1516072"/>
                    <a:gd name="connsiteX72" fmla="*/ 424443 w 973671"/>
                    <a:gd name="connsiteY72" fmla="*/ 84003 h 1516072"/>
                    <a:gd name="connsiteX73" fmla="*/ 435667 w 973671"/>
                    <a:gd name="connsiteY73" fmla="*/ 225952 h 1516072"/>
                    <a:gd name="connsiteX74" fmla="*/ 439683 w 973671"/>
                    <a:gd name="connsiteY74" fmla="*/ 421188 h 1516072"/>
                    <a:gd name="connsiteX75" fmla="*/ 444009 w 973671"/>
                    <a:gd name="connsiteY75" fmla="*/ 757032 h 1516072"/>
                    <a:gd name="connsiteX76" fmla="*/ 426915 w 973671"/>
                    <a:gd name="connsiteY76" fmla="*/ 864178 h 1516072"/>
                    <a:gd name="connsiteX0" fmla="*/ 426915 w 973671"/>
                    <a:gd name="connsiteY0" fmla="*/ 864178 h 1516072"/>
                    <a:gd name="connsiteX1" fmla="*/ 391491 w 973671"/>
                    <a:gd name="connsiteY1" fmla="*/ 926991 h 1516072"/>
                    <a:gd name="connsiteX2" fmla="*/ 341705 w 973671"/>
                    <a:gd name="connsiteY2" fmla="*/ 963547 h 1516072"/>
                    <a:gd name="connsiteX3" fmla="*/ 261952 w 973671"/>
                    <a:gd name="connsiteY3" fmla="*/ 967151 h 1516072"/>
                    <a:gd name="connsiteX4" fmla="*/ 170717 w 973671"/>
                    <a:gd name="connsiteY4" fmla="*/ 934972 h 1516072"/>
                    <a:gd name="connsiteX5" fmla="*/ 58683 w 973671"/>
                    <a:gd name="connsiteY5" fmla="*/ 874578 h 1516072"/>
                    <a:gd name="connsiteX6" fmla="*/ 45348 w 973671"/>
                    <a:gd name="connsiteY6" fmla="*/ 895533 h 1516072"/>
                    <a:gd name="connsiteX7" fmla="*/ 49158 w 973671"/>
                    <a:gd name="connsiteY7" fmla="*/ 933633 h 1516072"/>
                    <a:gd name="connsiteX8" fmla="*/ 52968 w 973671"/>
                    <a:gd name="connsiteY8" fmla="*/ 939348 h 1516072"/>
                    <a:gd name="connsiteX9" fmla="*/ 58683 w 973671"/>
                    <a:gd name="connsiteY9" fmla="*/ 943158 h 1516072"/>
                    <a:gd name="connsiteX10" fmla="*/ 79638 w 973671"/>
                    <a:gd name="connsiteY10" fmla="*/ 958398 h 1516072"/>
                    <a:gd name="connsiteX11" fmla="*/ 165363 w 973671"/>
                    <a:gd name="connsiteY11" fmla="*/ 989239 h 1516072"/>
                    <a:gd name="connsiteX12" fmla="*/ 261385 w 973671"/>
                    <a:gd name="connsiteY12" fmla="*/ 1036092 h 1516072"/>
                    <a:gd name="connsiteX13" fmla="*/ 277758 w 973671"/>
                    <a:gd name="connsiteY13" fmla="*/ 1076508 h 1516072"/>
                    <a:gd name="connsiteX14" fmla="*/ 263445 w 973671"/>
                    <a:gd name="connsiteY14" fmla="*/ 1119397 h 1516072"/>
                    <a:gd name="connsiteX15" fmla="*/ 185288 w 973671"/>
                    <a:gd name="connsiteY15" fmla="*/ 1150391 h 1516072"/>
                    <a:gd name="connsiteX16" fmla="*/ 54410 w 973671"/>
                    <a:gd name="connsiteY16" fmla="*/ 1165271 h 1516072"/>
                    <a:gd name="connsiteX17" fmla="*/ 3438 w 973671"/>
                    <a:gd name="connsiteY17" fmla="*/ 1175568 h 1516072"/>
                    <a:gd name="connsiteX18" fmla="*/ 5343 w 973671"/>
                    <a:gd name="connsiteY18" fmla="*/ 1213668 h 1516072"/>
                    <a:gd name="connsiteX19" fmla="*/ 11058 w 973671"/>
                    <a:gd name="connsiteY19" fmla="*/ 1217478 h 1516072"/>
                    <a:gd name="connsiteX20" fmla="*/ 16773 w 973671"/>
                    <a:gd name="connsiteY20" fmla="*/ 1219383 h 1516072"/>
                    <a:gd name="connsiteX21" fmla="*/ 144408 w 973671"/>
                    <a:gd name="connsiteY21" fmla="*/ 1222421 h 1516072"/>
                    <a:gd name="connsiteX22" fmla="*/ 335063 w 973671"/>
                    <a:gd name="connsiteY22" fmla="*/ 1217478 h 1516072"/>
                    <a:gd name="connsiteX23" fmla="*/ 361578 w 973671"/>
                    <a:gd name="connsiteY23" fmla="*/ 1273701 h 1516072"/>
                    <a:gd name="connsiteX24" fmla="*/ 334135 w 973671"/>
                    <a:gd name="connsiteY24" fmla="*/ 1356594 h 1516072"/>
                    <a:gd name="connsiteX25" fmla="*/ 327288 w 973671"/>
                    <a:gd name="connsiteY25" fmla="*/ 1420386 h 1516072"/>
                    <a:gd name="connsiteX26" fmla="*/ 331098 w 973671"/>
                    <a:gd name="connsiteY26" fmla="*/ 1463223 h 1516072"/>
                    <a:gd name="connsiteX27" fmla="*/ 363483 w 973671"/>
                    <a:gd name="connsiteY27" fmla="*/ 1512753 h 1516072"/>
                    <a:gd name="connsiteX28" fmla="*/ 386343 w 973671"/>
                    <a:gd name="connsiteY28" fmla="*/ 1514658 h 1516072"/>
                    <a:gd name="connsiteX29" fmla="*/ 395868 w 973671"/>
                    <a:gd name="connsiteY29" fmla="*/ 1491798 h 1516072"/>
                    <a:gd name="connsiteX30" fmla="*/ 402149 w 973671"/>
                    <a:gd name="connsiteY30" fmla="*/ 1451433 h 1516072"/>
                    <a:gd name="connsiteX31" fmla="*/ 408431 w 973671"/>
                    <a:gd name="connsiteY31" fmla="*/ 1389340 h 1516072"/>
                    <a:gd name="connsiteX32" fmla="*/ 423105 w 973671"/>
                    <a:gd name="connsiteY32" fmla="*/ 1329152 h 1516072"/>
                    <a:gd name="connsiteX33" fmla="*/ 466353 w 973671"/>
                    <a:gd name="connsiteY33" fmla="*/ 1265103 h 1516072"/>
                    <a:gd name="connsiteX34" fmla="*/ 527519 w 973671"/>
                    <a:gd name="connsiteY34" fmla="*/ 1230091 h 1516072"/>
                    <a:gd name="connsiteX35" fmla="*/ 600218 w 973671"/>
                    <a:gd name="connsiteY35" fmla="*/ 1221700 h 1516072"/>
                    <a:gd name="connsiteX36" fmla="*/ 719718 w 973671"/>
                    <a:gd name="connsiteY36" fmla="*/ 1316538 h 1516072"/>
                    <a:gd name="connsiteX37" fmla="*/ 776868 w 973671"/>
                    <a:gd name="connsiteY37" fmla="*/ 1323798 h 1516072"/>
                    <a:gd name="connsiteX38" fmla="*/ 819499 w 973671"/>
                    <a:gd name="connsiteY38" fmla="*/ 1303924 h 1516072"/>
                    <a:gd name="connsiteX39" fmla="*/ 782583 w 973671"/>
                    <a:gd name="connsiteY39" fmla="*/ 1253673 h 1516072"/>
                    <a:gd name="connsiteX40" fmla="*/ 647328 w 973671"/>
                    <a:gd name="connsiteY40" fmla="*/ 1156518 h 1516072"/>
                    <a:gd name="connsiteX41" fmla="*/ 645062 w 973671"/>
                    <a:gd name="connsiteY41" fmla="*/ 1108121 h 1516072"/>
                    <a:gd name="connsiteX42" fmla="*/ 670188 w 973671"/>
                    <a:gd name="connsiteY42" fmla="*/ 1089843 h 1516072"/>
                    <a:gd name="connsiteX43" fmla="*/ 723528 w 973671"/>
                    <a:gd name="connsiteY43" fmla="*/ 1082223 h 1516072"/>
                    <a:gd name="connsiteX44" fmla="*/ 898788 w 973671"/>
                    <a:gd name="connsiteY44" fmla="*/ 1091748 h 1516072"/>
                    <a:gd name="connsiteX45" fmla="*/ 962899 w 973671"/>
                    <a:gd name="connsiteY45" fmla="*/ 1090672 h 1516072"/>
                    <a:gd name="connsiteX46" fmla="*/ 969273 w 973671"/>
                    <a:gd name="connsiteY46" fmla="*/ 1054008 h 1516072"/>
                    <a:gd name="connsiteX47" fmla="*/ 917684 w 973671"/>
                    <a:gd name="connsiteY47" fmla="*/ 1034598 h 1516072"/>
                    <a:gd name="connsiteX48" fmla="*/ 802250 w 973671"/>
                    <a:gd name="connsiteY48" fmla="*/ 1037069 h 1516072"/>
                    <a:gd name="connsiteX49" fmla="*/ 645424 w 973671"/>
                    <a:gd name="connsiteY49" fmla="*/ 1049838 h 1516072"/>
                    <a:gd name="connsiteX50" fmla="*/ 639142 w 973671"/>
                    <a:gd name="connsiteY50" fmla="*/ 1026051 h 1516072"/>
                    <a:gd name="connsiteX51" fmla="*/ 672093 w 973671"/>
                    <a:gd name="connsiteY51" fmla="*/ 992688 h 1516072"/>
                    <a:gd name="connsiteX52" fmla="*/ 715908 w 973671"/>
                    <a:gd name="connsiteY52" fmla="*/ 952683 h 1516072"/>
                    <a:gd name="connsiteX53" fmla="*/ 731148 w 973671"/>
                    <a:gd name="connsiteY53" fmla="*/ 939348 h 1516072"/>
                    <a:gd name="connsiteX54" fmla="*/ 752103 w 973671"/>
                    <a:gd name="connsiteY54" fmla="*/ 918393 h 1516072"/>
                    <a:gd name="connsiteX55" fmla="*/ 765438 w 973671"/>
                    <a:gd name="connsiteY55" fmla="*/ 889818 h 1516072"/>
                    <a:gd name="connsiteX56" fmla="*/ 763533 w 973671"/>
                    <a:gd name="connsiteY56" fmla="*/ 874578 h 1516072"/>
                    <a:gd name="connsiteX57" fmla="*/ 736863 w 973671"/>
                    <a:gd name="connsiteY57" fmla="*/ 874578 h 1516072"/>
                    <a:gd name="connsiteX58" fmla="*/ 698763 w 973671"/>
                    <a:gd name="connsiteY58" fmla="*/ 899343 h 1516072"/>
                    <a:gd name="connsiteX59" fmla="*/ 581889 w 973671"/>
                    <a:gd name="connsiteY59" fmla="*/ 945474 h 1516072"/>
                    <a:gd name="connsiteX60" fmla="*/ 506358 w 973671"/>
                    <a:gd name="connsiteY60" fmla="*/ 847908 h 1516072"/>
                    <a:gd name="connsiteX61" fmla="*/ 502548 w 973671"/>
                    <a:gd name="connsiteY61" fmla="*/ 358323 h 1516072"/>
                    <a:gd name="connsiteX62" fmla="*/ 498738 w 973671"/>
                    <a:gd name="connsiteY62" fmla="*/ 66858 h 1516072"/>
                    <a:gd name="connsiteX63" fmla="*/ 489213 w 973671"/>
                    <a:gd name="connsiteY63" fmla="*/ 40188 h 1516072"/>
                    <a:gd name="connsiteX64" fmla="*/ 487308 w 973671"/>
                    <a:gd name="connsiteY64" fmla="*/ 34473 h 1516072"/>
                    <a:gd name="connsiteX65" fmla="*/ 483498 w 973671"/>
                    <a:gd name="connsiteY65" fmla="*/ 28758 h 1516072"/>
                    <a:gd name="connsiteX66" fmla="*/ 477783 w 973671"/>
                    <a:gd name="connsiteY66" fmla="*/ 17328 h 1516072"/>
                    <a:gd name="connsiteX67" fmla="*/ 472068 w 973671"/>
                    <a:gd name="connsiteY67" fmla="*/ 13518 h 1516072"/>
                    <a:gd name="connsiteX68" fmla="*/ 468258 w 973671"/>
                    <a:gd name="connsiteY68" fmla="*/ 7803 h 1516072"/>
                    <a:gd name="connsiteX69" fmla="*/ 428253 w 973671"/>
                    <a:gd name="connsiteY69" fmla="*/ 11613 h 1516072"/>
                    <a:gd name="connsiteX70" fmla="*/ 424443 w 973671"/>
                    <a:gd name="connsiteY70" fmla="*/ 78288 h 1516072"/>
                    <a:gd name="connsiteX71" fmla="*/ 424443 w 973671"/>
                    <a:gd name="connsiteY71" fmla="*/ 84003 h 1516072"/>
                    <a:gd name="connsiteX72" fmla="*/ 435667 w 973671"/>
                    <a:gd name="connsiteY72" fmla="*/ 225952 h 1516072"/>
                    <a:gd name="connsiteX73" fmla="*/ 439683 w 973671"/>
                    <a:gd name="connsiteY73" fmla="*/ 421188 h 1516072"/>
                    <a:gd name="connsiteX74" fmla="*/ 444009 w 973671"/>
                    <a:gd name="connsiteY74" fmla="*/ 757032 h 1516072"/>
                    <a:gd name="connsiteX75" fmla="*/ 426915 w 973671"/>
                    <a:gd name="connsiteY75" fmla="*/ 864178 h 1516072"/>
                    <a:gd name="connsiteX0" fmla="*/ 426915 w 973671"/>
                    <a:gd name="connsiteY0" fmla="*/ 864178 h 1516072"/>
                    <a:gd name="connsiteX1" fmla="*/ 391491 w 973671"/>
                    <a:gd name="connsiteY1" fmla="*/ 926991 h 1516072"/>
                    <a:gd name="connsiteX2" fmla="*/ 341705 w 973671"/>
                    <a:gd name="connsiteY2" fmla="*/ 963547 h 1516072"/>
                    <a:gd name="connsiteX3" fmla="*/ 261952 w 973671"/>
                    <a:gd name="connsiteY3" fmla="*/ 967151 h 1516072"/>
                    <a:gd name="connsiteX4" fmla="*/ 170717 w 973671"/>
                    <a:gd name="connsiteY4" fmla="*/ 934972 h 1516072"/>
                    <a:gd name="connsiteX5" fmla="*/ 58683 w 973671"/>
                    <a:gd name="connsiteY5" fmla="*/ 874578 h 1516072"/>
                    <a:gd name="connsiteX6" fmla="*/ 45348 w 973671"/>
                    <a:gd name="connsiteY6" fmla="*/ 895533 h 1516072"/>
                    <a:gd name="connsiteX7" fmla="*/ 49158 w 973671"/>
                    <a:gd name="connsiteY7" fmla="*/ 933633 h 1516072"/>
                    <a:gd name="connsiteX8" fmla="*/ 52968 w 973671"/>
                    <a:gd name="connsiteY8" fmla="*/ 939348 h 1516072"/>
                    <a:gd name="connsiteX9" fmla="*/ 79638 w 973671"/>
                    <a:gd name="connsiteY9" fmla="*/ 958398 h 1516072"/>
                    <a:gd name="connsiteX10" fmla="*/ 165363 w 973671"/>
                    <a:gd name="connsiteY10" fmla="*/ 989239 h 1516072"/>
                    <a:gd name="connsiteX11" fmla="*/ 261385 w 973671"/>
                    <a:gd name="connsiteY11" fmla="*/ 1036092 h 1516072"/>
                    <a:gd name="connsiteX12" fmla="*/ 277758 w 973671"/>
                    <a:gd name="connsiteY12" fmla="*/ 1076508 h 1516072"/>
                    <a:gd name="connsiteX13" fmla="*/ 263445 w 973671"/>
                    <a:gd name="connsiteY13" fmla="*/ 1119397 h 1516072"/>
                    <a:gd name="connsiteX14" fmla="*/ 185288 w 973671"/>
                    <a:gd name="connsiteY14" fmla="*/ 1150391 h 1516072"/>
                    <a:gd name="connsiteX15" fmla="*/ 54410 w 973671"/>
                    <a:gd name="connsiteY15" fmla="*/ 1165271 h 1516072"/>
                    <a:gd name="connsiteX16" fmla="*/ 3438 w 973671"/>
                    <a:gd name="connsiteY16" fmla="*/ 1175568 h 1516072"/>
                    <a:gd name="connsiteX17" fmla="*/ 5343 w 973671"/>
                    <a:gd name="connsiteY17" fmla="*/ 1213668 h 1516072"/>
                    <a:gd name="connsiteX18" fmla="*/ 11058 w 973671"/>
                    <a:gd name="connsiteY18" fmla="*/ 1217478 h 1516072"/>
                    <a:gd name="connsiteX19" fmla="*/ 16773 w 973671"/>
                    <a:gd name="connsiteY19" fmla="*/ 1219383 h 1516072"/>
                    <a:gd name="connsiteX20" fmla="*/ 144408 w 973671"/>
                    <a:gd name="connsiteY20" fmla="*/ 1222421 h 1516072"/>
                    <a:gd name="connsiteX21" fmla="*/ 335063 w 973671"/>
                    <a:gd name="connsiteY21" fmla="*/ 1217478 h 1516072"/>
                    <a:gd name="connsiteX22" fmla="*/ 361578 w 973671"/>
                    <a:gd name="connsiteY22" fmla="*/ 1273701 h 1516072"/>
                    <a:gd name="connsiteX23" fmla="*/ 334135 w 973671"/>
                    <a:gd name="connsiteY23" fmla="*/ 1356594 h 1516072"/>
                    <a:gd name="connsiteX24" fmla="*/ 327288 w 973671"/>
                    <a:gd name="connsiteY24" fmla="*/ 1420386 h 1516072"/>
                    <a:gd name="connsiteX25" fmla="*/ 331098 w 973671"/>
                    <a:gd name="connsiteY25" fmla="*/ 1463223 h 1516072"/>
                    <a:gd name="connsiteX26" fmla="*/ 363483 w 973671"/>
                    <a:gd name="connsiteY26" fmla="*/ 1512753 h 1516072"/>
                    <a:gd name="connsiteX27" fmla="*/ 386343 w 973671"/>
                    <a:gd name="connsiteY27" fmla="*/ 1514658 h 1516072"/>
                    <a:gd name="connsiteX28" fmla="*/ 395868 w 973671"/>
                    <a:gd name="connsiteY28" fmla="*/ 1491798 h 1516072"/>
                    <a:gd name="connsiteX29" fmla="*/ 402149 w 973671"/>
                    <a:gd name="connsiteY29" fmla="*/ 1451433 h 1516072"/>
                    <a:gd name="connsiteX30" fmla="*/ 408431 w 973671"/>
                    <a:gd name="connsiteY30" fmla="*/ 1389340 h 1516072"/>
                    <a:gd name="connsiteX31" fmla="*/ 423105 w 973671"/>
                    <a:gd name="connsiteY31" fmla="*/ 1329152 h 1516072"/>
                    <a:gd name="connsiteX32" fmla="*/ 466353 w 973671"/>
                    <a:gd name="connsiteY32" fmla="*/ 1265103 h 1516072"/>
                    <a:gd name="connsiteX33" fmla="*/ 527519 w 973671"/>
                    <a:gd name="connsiteY33" fmla="*/ 1230091 h 1516072"/>
                    <a:gd name="connsiteX34" fmla="*/ 600218 w 973671"/>
                    <a:gd name="connsiteY34" fmla="*/ 1221700 h 1516072"/>
                    <a:gd name="connsiteX35" fmla="*/ 719718 w 973671"/>
                    <a:gd name="connsiteY35" fmla="*/ 1316538 h 1516072"/>
                    <a:gd name="connsiteX36" fmla="*/ 776868 w 973671"/>
                    <a:gd name="connsiteY36" fmla="*/ 1323798 h 1516072"/>
                    <a:gd name="connsiteX37" fmla="*/ 819499 w 973671"/>
                    <a:gd name="connsiteY37" fmla="*/ 1303924 h 1516072"/>
                    <a:gd name="connsiteX38" fmla="*/ 782583 w 973671"/>
                    <a:gd name="connsiteY38" fmla="*/ 1253673 h 1516072"/>
                    <a:gd name="connsiteX39" fmla="*/ 647328 w 973671"/>
                    <a:gd name="connsiteY39" fmla="*/ 1156518 h 1516072"/>
                    <a:gd name="connsiteX40" fmla="*/ 645062 w 973671"/>
                    <a:gd name="connsiteY40" fmla="*/ 1108121 h 1516072"/>
                    <a:gd name="connsiteX41" fmla="*/ 670188 w 973671"/>
                    <a:gd name="connsiteY41" fmla="*/ 1089843 h 1516072"/>
                    <a:gd name="connsiteX42" fmla="*/ 723528 w 973671"/>
                    <a:gd name="connsiteY42" fmla="*/ 1082223 h 1516072"/>
                    <a:gd name="connsiteX43" fmla="*/ 898788 w 973671"/>
                    <a:gd name="connsiteY43" fmla="*/ 1091748 h 1516072"/>
                    <a:gd name="connsiteX44" fmla="*/ 962899 w 973671"/>
                    <a:gd name="connsiteY44" fmla="*/ 1090672 h 1516072"/>
                    <a:gd name="connsiteX45" fmla="*/ 969273 w 973671"/>
                    <a:gd name="connsiteY45" fmla="*/ 1054008 h 1516072"/>
                    <a:gd name="connsiteX46" fmla="*/ 917684 w 973671"/>
                    <a:gd name="connsiteY46" fmla="*/ 1034598 h 1516072"/>
                    <a:gd name="connsiteX47" fmla="*/ 802250 w 973671"/>
                    <a:gd name="connsiteY47" fmla="*/ 1037069 h 1516072"/>
                    <a:gd name="connsiteX48" fmla="*/ 645424 w 973671"/>
                    <a:gd name="connsiteY48" fmla="*/ 1049838 h 1516072"/>
                    <a:gd name="connsiteX49" fmla="*/ 639142 w 973671"/>
                    <a:gd name="connsiteY49" fmla="*/ 1026051 h 1516072"/>
                    <a:gd name="connsiteX50" fmla="*/ 672093 w 973671"/>
                    <a:gd name="connsiteY50" fmla="*/ 992688 h 1516072"/>
                    <a:gd name="connsiteX51" fmla="*/ 715908 w 973671"/>
                    <a:gd name="connsiteY51" fmla="*/ 952683 h 1516072"/>
                    <a:gd name="connsiteX52" fmla="*/ 731148 w 973671"/>
                    <a:gd name="connsiteY52" fmla="*/ 939348 h 1516072"/>
                    <a:gd name="connsiteX53" fmla="*/ 752103 w 973671"/>
                    <a:gd name="connsiteY53" fmla="*/ 918393 h 1516072"/>
                    <a:gd name="connsiteX54" fmla="*/ 765438 w 973671"/>
                    <a:gd name="connsiteY54" fmla="*/ 889818 h 1516072"/>
                    <a:gd name="connsiteX55" fmla="*/ 763533 w 973671"/>
                    <a:gd name="connsiteY55" fmla="*/ 874578 h 1516072"/>
                    <a:gd name="connsiteX56" fmla="*/ 736863 w 973671"/>
                    <a:gd name="connsiteY56" fmla="*/ 874578 h 1516072"/>
                    <a:gd name="connsiteX57" fmla="*/ 698763 w 973671"/>
                    <a:gd name="connsiteY57" fmla="*/ 899343 h 1516072"/>
                    <a:gd name="connsiteX58" fmla="*/ 581889 w 973671"/>
                    <a:gd name="connsiteY58" fmla="*/ 945474 h 1516072"/>
                    <a:gd name="connsiteX59" fmla="*/ 506358 w 973671"/>
                    <a:gd name="connsiteY59" fmla="*/ 847908 h 1516072"/>
                    <a:gd name="connsiteX60" fmla="*/ 502548 w 973671"/>
                    <a:gd name="connsiteY60" fmla="*/ 358323 h 1516072"/>
                    <a:gd name="connsiteX61" fmla="*/ 498738 w 973671"/>
                    <a:gd name="connsiteY61" fmla="*/ 66858 h 1516072"/>
                    <a:gd name="connsiteX62" fmla="*/ 489213 w 973671"/>
                    <a:gd name="connsiteY62" fmla="*/ 40188 h 1516072"/>
                    <a:gd name="connsiteX63" fmla="*/ 487308 w 973671"/>
                    <a:gd name="connsiteY63" fmla="*/ 34473 h 1516072"/>
                    <a:gd name="connsiteX64" fmla="*/ 483498 w 973671"/>
                    <a:gd name="connsiteY64" fmla="*/ 28758 h 1516072"/>
                    <a:gd name="connsiteX65" fmla="*/ 477783 w 973671"/>
                    <a:gd name="connsiteY65" fmla="*/ 17328 h 1516072"/>
                    <a:gd name="connsiteX66" fmla="*/ 472068 w 973671"/>
                    <a:gd name="connsiteY66" fmla="*/ 13518 h 1516072"/>
                    <a:gd name="connsiteX67" fmla="*/ 468258 w 973671"/>
                    <a:gd name="connsiteY67" fmla="*/ 7803 h 1516072"/>
                    <a:gd name="connsiteX68" fmla="*/ 428253 w 973671"/>
                    <a:gd name="connsiteY68" fmla="*/ 11613 h 1516072"/>
                    <a:gd name="connsiteX69" fmla="*/ 424443 w 973671"/>
                    <a:gd name="connsiteY69" fmla="*/ 78288 h 1516072"/>
                    <a:gd name="connsiteX70" fmla="*/ 424443 w 973671"/>
                    <a:gd name="connsiteY70" fmla="*/ 84003 h 1516072"/>
                    <a:gd name="connsiteX71" fmla="*/ 435667 w 973671"/>
                    <a:gd name="connsiteY71" fmla="*/ 225952 h 1516072"/>
                    <a:gd name="connsiteX72" fmla="*/ 439683 w 973671"/>
                    <a:gd name="connsiteY72" fmla="*/ 421188 h 1516072"/>
                    <a:gd name="connsiteX73" fmla="*/ 444009 w 973671"/>
                    <a:gd name="connsiteY73" fmla="*/ 757032 h 1516072"/>
                    <a:gd name="connsiteX74" fmla="*/ 426915 w 973671"/>
                    <a:gd name="connsiteY74" fmla="*/ 864178 h 1516072"/>
                    <a:gd name="connsiteX0" fmla="*/ 426915 w 973671"/>
                    <a:gd name="connsiteY0" fmla="*/ 864178 h 1516072"/>
                    <a:gd name="connsiteX1" fmla="*/ 391491 w 973671"/>
                    <a:gd name="connsiteY1" fmla="*/ 926991 h 1516072"/>
                    <a:gd name="connsiteX2" fmla="*/ 341705 w 973671"/>
                    <a:gd name="connsiteY2" fmla="*/ 963547 h 1516072"/>
                    <a:gd name="connsiteX3" fmla="*/ 261952 w 973671"/>
                    <a:gd name="connsiteY3" fmla="*/ 967151 h 1516072"/>
                    <a:gd name="connsiteX4" fmla="*/ 170717 w 973671"/>
                    <a:gd name="connsiteY4" fmla="*/ 934972 h 1516072"/>
                    <a:gd name="connsiteX5" fmla="*/ 58683 w 973671"/>
                    <a:gd name="connsiteY5" fmla="*/ 874578 h 1516072"/>
                    <a:gd name="connsiteX6" fmla="*/ 45348 w 973671"/>
                    <a:gd name="connsiteY6" fmla="*/ 895533 h 1516072"/>
                    <a:gd name="connsiteX7" fmla="*/ 49158 w 973671"/>
                    <a:gd name="connsiteY7" fmla="*/ 933633 h 1516072"/>
                    <a:gd name="connsiteX8" fmla="*/ 79638 w 973671"/>
                    <a:gd name="connsiteY8" fmla="*/ 958398 h 1516072"/>
                    <a:gd name="connsiteX9" fmla="*/ 165363 w 973671"/>
                    <a:gd name="connsiteY9" fmla="*/ 989239 h 1516072"/>
                    <a:gd name="connsiteX10" fmla="*/ 261385 w 973671"/>
                    <a:gd name="connsiteY10" fmla="*/ 1036092 h 1516072"/>
                    <a:gd name="connsiteX11" fmla="*/ 277758 w 973671"/>
                    <a:gd name="connsiteY11" fmla="*/ 1076508 h 1516072"/>
                    <a:gd name="connsiteX12" fmla="*/ 263445 w 973671"/>
                    <a:gd name="connsiteY12" fmla="*/ 1119397 h 1516072"/>
                    <a:gd name="connsiteX13" fmla="*/ 185288 w 973671"/>
                    <a:gd name="connsiteY13" fmla="*/ 1150391 h 1516072"/>
                    <a:gd name="connsiteX14" fmla="*/ 54410 w 973671"/>
                    <a:gd name="connsiteY14" fmla="*/ 1165271 h 1516072"/>
                    <a:gd name="connsiteX15" fmla="*/ 3438 w 973671"/>
                    <a:gd name="connsiteY15" fmla="*/ 1175568 h 1516072"/>
                    <a:gd name="connsiteX16" fmla="*/ 5343 w 973671"/>
                    <a:gd name="connsiteY16" fmla="*/ 1213668 h 1516072"/>
                    <a:gd name="connsiteX17" fmla="*/ 11058 w 973671"/>
                    <a:gd name="connsiteY17" fmla="*/ 1217478 h 1516072"/>
                    <a:gd name="connsiteX18" fmla="*/ 16773 w 973671"/>
                    <a:gd name="connsiteY18" fmla="*/ 1219383 h 1516072"/>
                    <a:gd name="connsiteX19" fmla="*/ 144408 w 973671"/>
                    <a:gd name="connsiteY19" fmla="*/ 1222421 h 1516072"/>
                    <a:gd name="connsiteX20" fmla="*/ 335063 w 973671"/>
                    <a:gd name="connsiteY20" fmla="*/ 1217478 h 1516072"/>
                    <a:gd name="connsiteX21" fmla="*/ 361578 w 973671"/>
                    <a:gd name="connsiteY21" fmla="*/ 1273701 h 1516072"/>
                    <a:gd name="connsiteX22" fmla="*/ 334135 w 973671"/>
                    <a:gd name="connsiteY22" fmla="*/ 1356594 h 1516072"/>
                    <a:gd name="connsiteX23" fmla="*/ 327288 w 973671"/>
                    <a:gd name="connsiteY23" fmla="*/ 1420386 h 1516072"/>
                    <a:gd name="connsiteX24" fmla="*/ 331098 w 973671"/>
                    <a:gd name="connsiteY24" fmla="*/ 1463223 h 1516072"/>
                    <a:gd name="connsiteX25" fmla="*/ 363483 w 973671"/>
                    <a:gd name="connsiteY25" fmla="*/ 1512753 h 1516072"/>
                    <a:gd name="connsiteX26" fmla="*/ 386343 w 973671"/>
                    <a:gd name="connsiteY26" fmla="*/ 1514658 h 1516072"/>
                    <a:gd name="connsiteX27" fmla="*/ 395868 w 973671"/>
                    <a:gd name="connsiteY27" fmla="*/ 1491798 h 1516072"/>
                    <a:gd name="connsiteX28" fmla="*/ 402149 w 973671"/>
                    <a:gd name="connsiteY28" fmla="*/ 1451433 h 1516072"/>
                    <a:gd name="connsiteX29" fmla="*/ 408431 w 973671"/>
                    <a:gd name="connsiteY29" fmla="*/ 1389340 h 1516072"/>
                    <a:gd name="connsiteX30" fmla="*/ 423105 w 973671"/>
                    <a:gd name="connsiteY30" fmla="*/ 1329152 h 1516072"/>
                    <a:gd name="connsiteX31" fmla="*/ 466353 w 973671"/>
                    <a:gd name="connsiteY31" fmla="*/ 1265103 h 1516072"/>
                    <a:gd name="connsiteX32" fmla="*/ 527519 w 973671"/>
                    <a:gd name="connsiteY32" fmla="*/ 1230091 h 1516072"/>
                    <a:gd name="connsiteX33" fmla="*/ 600218 w 973671"/>
                    <a:gd name="connsiteY33" fmla="*/ 1221700 h 1516072"/>
                    <a:gd name="connsiteX34" fmla="*/ 719718 w 973671"/>
                    <a:gd name="connsiteY34" fmla="*/ 1316538 h 1516072"/>
                    <a:gd name="connsiteX35" fmla="*/ 776868 w 973671"/>
                    <a:gd name="connsiteY35" fmla="*/ 1323798 h 1516072"/>
                    <a:gd name="connsiteX36" fmla="*/ 819499 w 973671"/>
                    <a:gd name="connsiteY36" fmla="*/ 1303924 h 1516072"/>
                    <a:gd name="connsiteX37" fmla="*/ 782583 w 973671"/>
                    <a:gd name="connsiteY37" fmla="*/ 1253673 h 1516072"/>
                    <a:gd name="connsiteX38" fmla="*/ 647328 w 973671"/>
                    <a:gd name="connsiteY38" fmla="*/ 1156518 h 1516072"/>
                    <a:gd name="connsiteX39" fmla="*/ 645062 w 973671"/>
                    <a:gd name="connsiteY39" fmla="*/ 1108121 h 1516072"/>
                    <a:gd name="connsiteX40" fmla="*/ 670188 w 973671"/>
                    <a:gd name="connsiteY40" fmla="*/ 1089843 h 1516072"/>
                    <a:gd name="connsiteX41" fmla="*/ 723528 w 973671"/>
                    <a:gd name="connsiteY41" fmla="*/ 1082223 h 1516072"/>
                    <a:gd name="connsiteX42" fmla="*/ 898788 w 973671"/>
                    <a:gd name="connsiteY42" fmla="*/ 1091748 h 1516072"/>
                    <a:gd name="connsiteX43" fmla="*/ 962899 w 973671"/>
                    <a:gd name="connsiteY43" fmla="*/ 1090672 h 1516072"/>
                    <a:gd name="connsiteX44" fmla="*/ 969273 w 973671"/>
                    <a:gd name="connsiteY44" fmla="*/ 1054008 h 1516072"/>
                    <a:gd name="connsiteX45" fmla="*/ 917684 w 973671"/>
                    <a:gd name="connsiteY45" fmla="*/ 1034598 h 1516072"/>
                    <a:gd name="connsiteX46" fmla="*/ 802250 w 973671"/>
                    <a:gd name="connsiteY46" fmla="*/ 1037069 h 1516072"/>
                    <a:gd name="connsiteX47" fmla="*/ 645424 w 973671"/>
                    <a:gd name="connsiteY47" fmla="*/ 1049838 h 1516072"/>
                    <a:gd name="connsiteX48" fmla="*/ 639142 w 973671"/>
                    <a:gd name="connsiteY48" fmla="*/ 1026051 h 1516072"/>
                    <a:gd name="connsiteX49" fmla="*/ 672093 w 973671"/>
                    <a:gd name="connsiteY49" fmla="*/ 992688 h 1516072"/>
                    <a:gd name="connsiteX50" fmla="*/ 715908 w 973671"/>
                    <a:gd name="connsiteY50" fmla="*/ 952683 h 1516072"/>
                    <a:gd name="connsiteX51" fmla="*/ 731148 w 973671"/>
                    <a:gd name="connsiteY51" fmla="*/ 939348 h 1516072"/>
                    <a:gd name="connsiteX52" fmla="*/ 752103 w 973671"/>
                    <a:gd name="connsiteY52" fmla="*/ 918393 h 1516072"/>
                    <a:gd name="connsiteX53" fmla="*/ 765438 w 973671"/>
                    <a:gd name="connsiteY53" fmla="*/ 889818 h 1516072"/>
                    <a:gd name="connsiteX54" fmla="*/ 763533 w 973671"/>
                    <a:gd name="connsiteY54" fmla="*/ 874578 h 1516072"/>
                    <a:gd name="connsiteX55" fmla="*/ 736863 w 973671"/>
                    <a:gd name="connsiteY55" fmla="*/ 874578 h 1516072"/>
                    <a:gd name="connsiteX56" fmla="*/ 698763 w 973671"/>
                    <a:gd name="connsiteY56" fmla="*/ 899343 h 1516072"/>
                    <a:gd name="connsiteX57" fmla="*/ 581889 w 973671"/>
                    <a:gd name="connsiteY57" fmla="*/ 945474 h 1516072"/>
                    <a:gd name="connsiteX58" fmla="*/ 506358 w 973671"/>
                    <a:gd name="connsiteY58" fmla="*/ 847908 h 1516072"/>
                    <a:gd name="connsiteX59" fmla="*/ 502548 w 973671"/>
                    <a:gd name="connsiteY59" fmla="*/ 358323 h 1516072"/>
                    <a:gd name="connsiteX60" fmla="*/ 498738 w 973671"/>
                    <a:gd name="connsiteY60" fmla="*/ 66858 h 1516072"/>
                    <a:gd name="connsiteX61" fmla="*/ 489213 w 973671"/>
                    <a:gd name="connsiteY61" fmla="*/ 40188 h 1516072"/>
                    <a:gd name="connsiteX62" fmla="*/ 487308 w 973671"/>
                    <a:gd name="connsiteY62" fmla="*/ 34473 h 1516072"/>
                    <a:gd name="connsiteX63" fmla="*/ 483498 w 973671"/>
                    <a:gd name="connsiteY63" fmla="*/ 28758 h 1516072"/>
                    <a:gd name="connsiteX64" fmla="*/ 477783 w 973671"/>
                    <a:gd name="connsiteY64" fmla="*/ 17328 h 1516072"/>
                    <a:gd name="connsiteX65" fmla="*/ 472068 w 973671"/>
                    <a:gd name="connsiteY65" fmla="*/ 13518 h 1516072"/>
                    <a:gd name="connsiteX66" fmla="*/ 468258 w 973671"/>
                    <a:gd name="connsiteY66" fmla="*/ 7803 h 1516072"/>
                    <a:gd name="connsiteX67" fmla="*/ 428253 w 973671"/>
                    <a:gd name="connsiteY67" fmla="*/ 11613 h 1516072"/>
                    <a:gd name="connsiteX68" fmla="*/ 424443 w 973671"/>
                    <a:gd name="connsiteY68" fmla="*/ 78288 h 1516072"/>
                    <a:gd name="connsiteX69" fmla="*/ 424443 w 973671"/>
                    <a:gd name="connsiteY69" fmla="*/ 84003 h 1516072"/>
                    <a:gd name="connsiteX70" fmla="*/ 435667 w 973671"/>
                    <a:gd name="connsiteY70" fmla="*/ 225952 h 1516072"/>
                    <a:gd name="connsiteX71" fmla="*/ 439683 w 973671"/>
                    <a:gd name="connsiteY71" fmla="*/ 421188 h 1516072"/>
                    <a:gd name="connsiteX72" fmla="*/ 444009 w 973671"/>
                    <a:gd name="connsiteY72" fmla="*/ 757032 h 1516072"/>
                    <a:gd name="connsiteX73" fmla="*/ 426915 w 973671"/>
                    <a:gd name="connsiteY73" fmla="*/ 864178 h 1516072"/>
                    <a:gd name="connsiteX0" fmla="*/ 426915 w 971434"/>
                    <a:gd name="connsiteY0" fmla="*/ 864178 h 1516072"/>
                    <a:gd name="connsiteX1" fmla="*/ 391491 w 971434"/>
                    <a:gd name="connsiteY1" fmla="*/ 926991 h 1516072"/>
                    <a:gd name="connsiteX2" fmla="*/ 341705 w 971434"/>
                    <a:gd name="connsiteY2" fmla="*/ 963547 h 1516072"/>
                    <a:gd name="connsiteX3" fmla="*/ 261952 w 971434"/>
                    <a:gd name="connsiteY3" fmla="*/ 967151 h 1516072"/>
                    <a:gd name="connsiteX4" fmla="*/ 170717 w 971434"/>
                    <a:gd name="connsiteY4" fmla="*/ 934972 h 1516072"/>
                    <a:gd name="connsiteX5" fmla="*/ 58683 w 971434"/>
                    <a:gd name="connsiteY5" fmla="*/ 874578 h 1516072"/>
                    <a:gd name="connsiteX6" fmla="*/ 45348 w 971434"/>
                    <a:gd name="connsiteY6" fmla="*/ 895533 h 1516072"/>
                    <a:gd name="connsiteX7" fmla="*/ 49158 w 971434"/>
                    <a:gd name="connsiteY7" fmla="*/ 933633 h 1516072"/>
                    <a:gd name="connsiteX8" fmla="*/ 79638 w 971434"/>
                    <a:gd name="connsiteY8" fmla="*/ 958398 h 1516072"/>
                    <a:gd name="connsiteX9" fmla="*/ 165363 w 971434"/>
                    <a:gd name="connsiteY9" fmla="*/ 989239 h 1516072"/>
                    <a:gd name="connsiteX10" fmla="*/ 261385 w 971434"/>
                    <a:gd name="connsiteY10" fmla="*/ 1036092 h 1516072"/>
                    <a:gd name="connsiteX11" fmla="*/ 277758 w 971434"/>
                    <a:gd name="connsiteY11" fmla="*/ 1076508 h 1516072"/>
                    <a:gd name="connsiteX12" fmla="*/ 263445 w 971434"/>
                    <a:gd name="connsiteY12" fmla="*/ 1119397 h 1516072"/>
                    <a:gd name="connsiteX13" fmla="*/ 185288 w 971434"/>
                    <a:gd name="connsiteY13" fmla="*/ 1150391 h 1516072"/>
                    <a:gd name="connsiteX14" fmla="*/ 54410 w 971434"/>
                    <a:gd name="connsiteY14" fmla="*/ 1165271 h 1516072"/>
                    <a:gd name="connsiteX15" fmla="*/ 3438 w 971434"/>
                    <a:gd name="connsiteY15" fmla="*/ 1175568 h 1516072"/>
                    <a:gd name="connsiteX16" fmla="*/ 5343 w 971434"/>
                    <a:gd name="connsiteY16" fmla="*/ 1213668 h 1516072"/>
                    <a:gd name="connsiteX17" fmla="*/ 11058 w 971434"/>
                    <a:gd name="connsiteY17" fmla="*/ 1217478 h 1516072"/>
                    <a:gd name="connsiteX18" fmla="*/ 16773 w 971434"/>
                    <a:gd name="connsiteY18" fmla="*/ 1219383 h 1516072"/>
                    <a:gd name="connsiteX19" fmla="*/ 144408 w 971434"/>
                    <a:gd name="connsiteY19" fmla="*/ 1222421 h 1516072"/>
                    <a:gd name="connsiteX20" fmla="*/ 335063 w 971434"/>
                    <a:gd name="connsiteY20" fmla="*/ 1217478 h 1516072"/>
                    <a:gd name="connsiteX21" fmla="*/ 361578 w 971434"/>
                    <a:gd name="connsiteY21" fmla="*/ 1273701 h 1516072"/>
                    <a:gd name="connsiteX22" fmla="*/ 334135 w 971434"/>
                    <a:gd name="connsiteY22" fmla="*/ 1356594 h 1516072"/>
                    <a:gd name="connsiteX23" fmla="*/ 327288 w 971434"/>
                    <a:gd name="connsiteY23" fmla="*/ 1420386 h 1516072"/>
                    <a:gd name="connsiteX24" fmla="*/ 331098 w 971434"/>
                    <a:gd name="connsiteY24" fmla="*/ 1463223 h 1516072"/>
                    <a:gd name="connsiteX25" fmla="*/ 363483 w 971434"/>
                    <a:gd name="connsiteY25" fmla="*/ 1512753 h 1516072"/>
                    <a:gd name="connsiteX26" fmla="*/ 386343 w 971434"/>
                    <a:gd name="connsiteY26" fmla="*/ 1514658 h 1516072"/>
                    <a:gd name="connsiteX27" fmla="*/ 395868 w 971434"/>
                    <a:gd name="connsiteY27" fmla="*/ 1491798 h 1516072"/>
                    <a:gd name="connsiteX28" fmla="*/ 402149 w 971434"/>
                    <a:gd name="connsiteY28" fmla="*/ 1451433 h 1516072"/>
                    <a:gd name="connsiteX29" fmla="*/ 408431 w 971434"/>
                    <a:gd name="connsiteY29" fmla="*/ 1389340 h 1516072"/>
                    <a:gd name="connsiteX30" fmla="*/ 423105 w 971434"/>
                    <a:gd name="connsiteY30" fmla="*/ 1329152 h 1516072"/>
                    <a:gd name="connsiteX31" fmla="*/ 466353 w 971434"/>
                    <a:gd name="connsiteY31" fmla="*/ 1265103 h 1516072"/>
                    <a:gd name="connsiteX32" fmla="*/ 527519 w 971434"/>
                    <a:gd name="connsiteY32" fmla="*/ 1230091 h 1516072"/>
                    <a:gd name="connsiteX33" fmla="*/ 600218 w 971434"/>
                    <a:gd name="connsiteY33" fmla="*/ 1221700 h 1516072"/>
                    <a:gd name="connsiteX34" fmla="*/ 719718 w 971434"/>
                    <a:gd name="connsiteY34" fmla="*/ 1316538 h 1516072"/>
                    <a:gd name="connsiteX35" fmla="*/ 776868 w 971434"/>
                    <a:gd name="connsiteY35" fmla="*/ 1323798 h 1516072"/>
                    <a:gd name="connsiteX36" fmla="*/ 819499 w 971434"/>
                    <a:gd name="connsiteY36" fmla="*/ 1303924 h 1516072"/>
                    <a:gd name="connsiteX37" fmla="*/ 782583 w 971434"/>
                    <a:gd name="connsiteY37" fmla="*/ 1253673 h 1516072"/>
                    <a:gd name="connsiteX38" fmla="*/ 647328 w 971434"/>
                    <a:gd name="connsiteY38" fmla="*/ 1156518 h 1516072"/>
                    <a:gd name="connsiteX39" fmla="*/ 645062 w 971434"/>
                    <a:gd name="connsiteY39" fmla="*/ 1108121 h 1516072"/>
                    <a:gd name="connsiteX40" fmla="*/ 670188 w 971434"/>
                    <a:gd name="connsiteY40" fmla="*/ 1089843 h 1516072"/>
                    <a:gd name="connsiteX41" fmla="*/ 723528 w 971434"/>
                    <a:gd name="connsiteY41" fmla="*/ 1082223 h 1516072"/>
                    <a:gd name="connsiteX42" fmla="*/ 898788 w 971434"/>
                    <a:gd name="connsiteY42" fmla="*/ 1091748 h 1516072"/>
                    <a:gd name="connsiteX43" fmla="*/ 955485 w 971434"/>
                    <a:gd name="connsiteY43" fmla="*/ 1095615 h 1516072"/>
                    <a:gd name="connsiteX44" fmla="*/ 969273 w 971434"/>
                    <a:gd name="connsiteY44" fmla="*/ 1054008 h 1516072"/>
                    <a:gd name="connsiteX45" fmla="*/ 917684 w 971434"/>
                    <a:gd name="connsiteY45" fmla="*/ 1034598 h 1516072"/>
                    <a:gd name="connsiteX46" fmla="*/ 802250 w 971434"/>
                    <a:gd name="connsiteY46" fmla="*/ 1037069 h 1516072"/>
                    <a:gd name="connsiteX47" fmla="*/ 645424 w 971434"/>
                    <a:gd name="connsiteY47" fmla="*/ 1049838 h 1516072"/>
                    <a:gd name="connsiteX48" fmla="*/ 639142 w 971434"/>
                    <a:gd name="connsiteY48" fmla="*/ 1026051 h 1516072"/>
                    <a:gd name="connsiteX49" fmla="*/ 672093 w 971434"/>
                    <a:gd name="connsiteY49" fmla="*/ 992688 h 1516072"/>
                    <a:gd name="connsiteX50" fmla="*/ 715908 w 971434"/>
                    <a:gd name="connsiteY50" fmla="*/ 952683 h 1516072"/>
                    <a:gd name="connsiteX51" fmla="*/ 731148 w 971434"/>
                    <a:gd name="connsiteY51" fmla="*/ 939348 h 1516072"/>
                    <a:gd name="connsiteX52" fmla="*/ 752103 w 971434"/>
                    <a:gd name="connsiteY52" fmla="*/ 918393 h 1516072"/>
                    <a:gd name="connsiteX53" fmla="*/ 765438 w 971434"/>
                    <a:gd name="connsiteY53" fmla="*/ 889818 h 1516072"/>
                    <a:gd name="connsiteX54" fmla="*/ 763533 w 971434"/>
                    <a:gd name="connsiteY54" fmla="*/ 874578 h 1516072"/>
                    <a:gd name="connsiteX55" fmla="*/ 736863 w 971434"/>
                    <a:gd name="connsiteY55" fmla="*/ 874578 h 1516072"/>
                    <a:gd name="connsiteX56" fmla="*/ 698763 w 971434"/>
                    <a:gd name="connsiteY56" fmla="*/ 899343 h 1516072"/>
                    <a:gd name="connsiteX57" fmla="*/ 581889 w 971434"/>
                    <a:gd name="connsiteY57" fmla="*/ 945474 h 1516072"/>
                    <a:gd name="connsiteX58" fmla="*/ 506358 w 971434"/>
                    <a:gd name="connsiteY58" fmla="*/ 847908 h 1516072"/>
                    <a:gd name="connsiteX59" fmla="*/ 502548 w 971434"/>
                    <a:gd name="connsiteY59" fmla="*/ 358323 h 1516072"/>
                    <a:gd name="connsiteX60" fmla="*/ 498738 w 971434"/>
                    <a:gd name="connsiteY60" fmla="*/ 66858 h 1516072"/>
                    <a:gd name="connsiteX61" fmla="*/ 489213 w 971434"/>
                    <a:gd name="connsiteY61" fmla="*/ 40188 h 1516072"/>
                    <a:gd name="connsiteX62" fmla="*/ 487308 w 971434"/>
                    <a:gd name="connsiteY62" fmla="*/ 34473 h 1516072"/>
                    <a:gd name="connsiteX63" fmla="*/ 483498 w 971434"/>
                    <a:gd name="connsiteY63" fmla="*/ 28758 h 1516072"/>
                    <a:gd name="connsiteX64" fmla="*/ 477783 w 971434"/>
                    <a:gd name="connsiteY64" fmla="*/ 17328 h 1516072"/>
                    <a:gd name="connsiteX65" fmla="*/ 472068 w 971434"/>
                    <a:gd name="connsiteY65" fmla="*/ 13518 h 1516072"/>
                    <a:gd name="connsiteX66" fmla="*/ 468258 w 971434"/>
                    <a:gd name="connsiteY66" fmla="*/ 7803 h 1516072"/>
                    <a:gd name="connsiteX67" fmla="*/ 428253 w 971434"/>
                    <a:gd name="connsiteY67" fmla="*/ 11613 h 1516072"/>
                    <a:gd name="connsiteX68" fmla="*/ 424443 w 971434"/>
                    <a:gd name="connsiteY68" fmla="*/ 78288 h 1516072"/>
                    <a:gd name="connsiteX69" fmla="*/ 424443 w 971434"/>
                    <a:gd name="connsiteY69" fmla="*/ 84003 h 1516072"/>
                    <a:gd name="connsiteX70" fmla="*/ 435667 w 971434"/>
                    <a:gd name="connsiteY70" fmla="*/ 225952 h 1516072"/>
                    <a:gd name="connsiteX71" fmla="*/ 439683 w 971434"/>
                    <a:gd name="connsiteY71" fmla="*/ 421188 h 1516072"/>
                    <a:gd name="connsiteX72" fmla="*/ 444009 w 971434"/>
                    <a:gd name="connsiteY72" fmla="*/ 757032 h 1516072"/>
                    <a:gd name="connsiteX73" fmla="*/ 426915 w 971434"/>
                    <a:gd name="connsiteY73" fmla="*/ 864178 h 1516072"/>
                    <a:gd name="connsiteX0" fmla="*/ 426915 w 971434"/>
                    <a:gd name="connsiteY0" fmla="*/ 860315 h 1512209"/>
                    <a:gd name="connsiteX1" fmla="*/ 391491 w 971434"/>
                    <a:gd name="connsiteY1" fmla="*/ 923128 h 1512209"/>
                    <a:gd name="connsiteX2" fmla="*/ 341705 w 971434"/>
                    <a:gd name="connsiteY2" fmla="*/ 959684 h 1512209"/>
                    <a:gd name="connsiteX3" fmla="*/ 261952 w 971434"/>
                    <a:gd name="connsiteY3" fmla="*/ 963288 h 1512209"/>
                    <a:gd name="connsiteX4" fmla="*/ 170717 w 971434"/>
                    <a:gd name="connsiteY4" fmla="*/ 931109 h 1512209"/>
                    <a:gd name="connsiteX5" fmla="*/ 58683 w 971434"/>
                    <a:gd name="connsiteY5" fmla="*/ 870715 h 1512209"/>
                    <a:gd name="connsiteX6" fmla="*/ 45348 w 971434"/>
                    <a:gd name="connsiteY6" fmla="*/ 891670 h 1512209"/>
                    <a:gd name="connsiteX7" fmla="*/ 49158 w 971434"/>
                    <a:gd name="connsiteY7" fmla="*/ 929770 h 1512209"/>
                    <a:gd name="connsiteX8" fmla="*/ 79638 w 971434"/>
                    <a:gd name="connsiteY8" fmla="*/ 954535 h 1512209"/>
                    <a:gd name="connsiteX9" fmla="*/ 165363 w 971434"/>
                    <a:gd name="connsiteY9" fmla="*/ 985376 h 1512209"/>
                    <a:gd name="connsiteX10" fmla="*/ 261385 w 971434"/>
                    <a:gd name="connsiteY10" fmla="*/ 1032229 h 1512209"/>
                    <a:gd name="connsiteX11" fmla="*/ 277758 w 971434"/>
                    <a:gd name="connsiteY11" fmla="*/ 1072645 h 1512209"/>
                    <a:gd name="connsiteX12" fmla="*/ 263445 w 971434"/>
                    <a:gd name="connsiteY12" fmla="*/ 1115534 h 1512209"/>
                    <a:gd name="connsiteX13" fmla="*/ 185288 w 971434"/>
                    <a:gd name="connsiteY13" fmla="*/ 1146528 h 1512209"/>
                    <a:gd name="connsiteX14" fmla="*/ 54410 w 971434"/>
                    <a:gd name="connsiteY14" fmla="*/ 1161408 h 1512209"/>
                    <a:gd name="connsiteX15" fmla="*/ 3438 w 971434"/>
                    <a:gd name="connsiteY15" fmla="*/ 1171705 h 1512209"/>
                    <a:gd name="connsiteX16" fmla="*/ 5343 w 971434"/>
                    <a:gd name="connsiteY16" fmla="*/ 1209805 h 1512209"/>
                    <a:gd name="connsiteX17" fmla="*/ 11058 w 971434"/>
                    <a:gd name="connsiteY17" fmla="*/ 1213615 h 1512209"/>
                    <a:gd name="connsiteX18" fmla="*/ 16773 w 971434"/>
                    <a:gd name="connsiteY18" fmla="*/ 1215520 h 1512209"/>
                    <a:gd name="connsiteX19" fmla="*/ 144408 w 971434"/>
                    <a:gd name="connsiteY19" fmla="*/ 1218558 h 1512209"/>
                    <a:gd name="connsiteX20" fmla="*/ 335063 w 971434"/>
                    <a:gd name="connsiteY20" fmla="*/ 1213615 h 1512209"/>
                    <a:gd name="connsiteX21" fmla="*/ 361578 w 971434"/>
                    <a:gd name="connsiteY21" fmla="*/ 1269838 h 1512209"/>
                    <a:gd name="connsiteX22" fmla="*/ 334135 w 971434"/>
                    <a:gd name="connsiteY22" fmla="*/ 1352731 h 1512209"/>
                    <a:gd name="connsiteX23" fmla="*/ 327288 w 971434"/>
                    <a:gd name="connsiteY23" fmla="*/ 1416523 h 1512209"/>
                    <a:gd name="connsiteX24" fmla="*/ 331098 w 971434"/>
                    <a:gd name="connsiteY24" fmla="*/ 1459360 h 1512209"/>
                    <a:gd name="connsiteX25" fmla="*/ 363483 w 971434"/>
                    <a:gd name="connsiteY25" fmla="*/ 1508890 h 1512209"/>
                    <a:gd name="connsiteX26" fmla="*/ 386343 w 971434"/>
                    <a:gd name="connsiteY26" fmla="*/ 1510795 h 1512209"/>
                    <a:gd name="connsiteX27" fmla="*/ 395868 w 971434"/>
                    <a:gd name="connsiteY27" fmla="*/ 1487935 h 1512209"/>
                    <a:gd name="connsiteX28" fmla="*/ 402149 w 971434"/>
                    <a:gd name="connsiteY28" fmla="*/ 1447570 h 1512209"/>
                    <a:gd name="connsiteX29" fmla="*/ 408431 w 971434"/>
                    <a:gd name="connsiteY29" fmla="*/ 1385477 h 1512209"/>
                    <a:gd name="connsiteX30" fmla="*/ 423105 w 971434"/>
                    <a:gd name="connsiteY30" fmla="*/ 1325289 h 1512209"/>
                    <a:gd name="connsiteX31" fmla="*/ 466353 w 971434"/>
                    <a:gd name="connsiteY31" fmla="*/ 1261240 h 1512209"/>
                    <a:gd name="connsiteX32" fmla="*/ 527519 w 971434"/>
                    <a:gd name="connsiteY32" fmla="*/ 1226228 h 1512209"/>
                    <a:gd name="connsiteX33" fmla="*/ 600218 w 971434"/>
                    <a:gd name="connsiteY33" fmla="*/ 1217837 h 1512209"/>
                    <a:gd name="connsiteX34" fmla="*/ 719718 w 971434"/>
                    <a:gd name="connsiteY34" fmla="*/ 1312675 h 1512209"/>
                    <a:gd name="connsiteX35" fmla="*/ 776868 w 971434"/>
                    <a:gd name="connsiteY35" fmla="*/ 1319935 h 1512209"/>
                    <a:gd name="connsiteX36" fmla="*/ 819499 w 971434"/>
                    <a:gd name="connsiteY36" fmla="*/ 1300061 h 1512209"/>
                    <a:gd name="connsiteX37" fmla="*/ 782583 w 971434"/>
                    <a:gd name="connsiteY37" fmla="*/ 1249810 h 1512209"/>
                    <a:gd name="connsiteX38" fmla="*/ 647328 w 971434"/>
                    <a:gd name="connsiteY38" fmla="*/ 1152655 h 1512209"/>
                    <a:gd name="connsiteX39" fmla="*/ 645062 w 971434"/>
                    <a:gd name="connsiteY39" fmla="*/ 1104258 h 1512209"/>
                    <a:gd name="connsiteX40" fmla="*/ 670188 w 971434"/>
                    <a:gd name="connsiteY40" fmla="*/ 1085980 h 1512209"/>
                    <a:gd name="connsiteX41" fmla="*/ 723528 w 971434"/>
                    <a:gd name="connsiteY41" fmla="*/ 1078360 h 1512209"/>
                    <a:gd name="connsiteX42" fmla="*/ 898788 w 971434"/>
                    <a:gd name="connsiteY42" fmla="*/ 1087885 h 1512209"/>
                    <a:gd name="connsiteX43" fmla="*/ 955485 w 971434"/>
                    <a:gd name="connsiteY43" fmla="*/ 1091752 h 1512209"/>
                    <a:gd name="connsiteX44" fmla="*/ 969273 w 971434"/>
                    <a:gd name="connsiteY44" fmla="*/ 1050145 h 1512209"/>
                    <a:gd name="connsiteX45" fmla="*/ 917684 w 971434"/>
                    <a:gd name="connsiteY45" fmla="*/ 1030735 h 1512209"/>
                    <a:gd name="connsiteX46" fmla="*/ 802250 w 971434"/>
                    <a:gd name="connsiteY46" fmla="*/ 1033206 h 1512209"/>
                    <a:gd name="connsiteX47" fmla="*/ 645424 w 971434"/>
                    <a:gd name="connsiteY47" fmla="*/ 1045975 h 1512209"/>
                    <a:gd name="connsiteX48" fmla="*/ 639142 w 971434"/>
                    <a:gd name="connsiteY48" fmla="*/ 1022188 h 1512209"/>
                    <a:gd name="connsiteX49" fmla="*/ 672093 w 971434"/>
                    <a:gd name="connsiteY49" fmla="*/ 988825 h 1512209"/>
                    <a:gd name="connsiteX50" fmla="*/ 715908 w 971434"/>
                    <a:gd name="connsiteY50" fmla="*/ 948820 h 1512209"/>
                    <a:gd name="connsiteX51" fmla="*/ 731148 w 971434"/>
                    <a:gd name="connsiteY51" fmla="*/ 935485 h 1512209"/>
                    <a:gd name="connsiteX52" fmla="*/ 752103 w 971434"/>
                    <a:gd name="connsiteY52" fmla="*/ 914530 h 1512209"/>
                    <a:gd name="connsiteX53" fmla="*/ 765438 w 971434"/>
                    <a:gd name="connsiteY53" fmla="*/ 885955 h 1512209"/>
                    <a:gd name="connsiteX54" fmla="*/ 763533 w 971434"/>
                    <a:gd name="connsiteY54" fmla="*/ 870715 h 1512209"/>
                    <a:gd name="connsiteX55" fmla="*/ 736863 w 971434"/>
                    <a:gd name="connsiteY55" fmla="*/ 870715 h 1512209"/>
                    <a:gd name="connsiteX56" fmla="*/ 698763 w 971434"/>
                    <a:gd name="connsiteY56" fmla="*/ 895480 h 1512209"/>
                    <a:gd name="connsiteX57" fmla="*/ 581889 w 971434"/>
                    <a:gd name="connsiteY57" fmla="*/ 941611 h 1512209"/>
                    <a:gd name="connsiteX58" fmla="*/ 506358 w 971434"/>
                    <a:gd name="connsiteY58" fmla="*/ 844045 h 1512209"/>
                    <a:gd name="connsiteX59" fmla="*/ 502548 w 971434"/>
                    <a:gd name="connsiteY59" fmla="*/ 354460 h 1512209"/>
                    <a:gd name="connsiteX60" fmla="*/ 498738 w 971434"/>
                    <a:gd name="connsiteY60" fmla="*/ 62995 h 1512209"/>
                    <a:gd name="connsiteX61" fmla="*/ 489213 w 971434"/>
                    <a:gd name="connsiteY61" fmla="*/ 36325 h 1512209"/>
                    <a:gd name="connsiteX62" fmla="*/ 487308 w 971434"/>
                    <a:gd name="connsiteY62" fmla="*/ 30610 h 1512209"/>
                    <a:gd name="connsiteX63" fmla="*/ 483498 w 971434"/>
                    <a:gd name="connsiteY63" fmla="*/ 24895 h 1512209"/>
                    <a:gd name="connsiteX64" fmla="*/ 477783 w 971434"/>
                    <a:gd name="connsiteY64" fmla="*/ 13465 h 1512209"/>
                    <a:gd name="connsiteX65" fmla="*/ 472068 w 971434"/>
                    <a:gd name="connsiteY65" fmla="*/ 9655 h 1512209"/>
                    <a:gd name="connsiteX66" fmla="*/ 468258 w 971434"/>
                    <a:gd name="connsiteY66" fmla="*/ 3940 h 1512209"/>
                    <a:gd name="connsiteX67" fmla="*/ 424443 w 971434"/>
                    <a:gd name="connsiteY67" fmla="*/ 74425 h 1512209"/>
                    <a:gd name="connsiteX68" fmla="*/ 424443 w 971434"/>
                    <a:gd name="connsiteY68" fmla="*/ 80140 h 1512209"/>
                    <a:gd name="connsiteX69" fmla="*/ 435667 w 971434"/>
                    <a:gd name="connsiteY69" fmla="*/ 222089 h 1512209"/>
                    <a:gd name="connsiteX70" fmla="*/ 439683 w 971434"/>
                    <a:gd name="connsiteY70" fmla="*/ 417325 h 1512209"/>
                    <a:gd name="connsiteX71" fmla="*/ 444009 w 971434"/>
                    <a:gd name="connsiteY71" fmla="*/ 753169 h 1512209"/>
                    <a:gd name="connsiteX72" fmla="*/ 426915 w 971434"/>
                    <a:gd name="connsiteY72" fmla="*/ 860315 h 1512209"/>
                    <a:gd name="connsiteX0" fmla="*/ 426915 w 971434"/>
                    <a:gd name="connsiteY0" fmla="*/ 860315 h 1512209"/>
                    <a:gd name="connsiteX1" fmla="*/ 391491 w 971434"/>
                    <a:gd name="connsiteY1" fmla="*/ 923128 h 1512209"/>
                    <a:gd name="connsiteX2" fmla="*/ 341705 w 971434"/>
                    <a:gd name="connsiteY2" fmla="*/ 959684 h 1512209"/>
                    <a:gd name="connsiteX3" fmla="*/ 261952 w 971434"/>
                    <a:gd name="connsiteY3" fmla="*/ 963288 h 1512209"/>
                    <a:gd name="connsiteX4" fmla="*/ 170717 w 971434"/>
                    <a:gd name="connsiteY4" fmla="*/ 931109 h 1512209"/>
                    <a:gd name="connsiteX5" fmla="*/ 58683 w 971434"/>
                    <a:gd name="connsiteY5" fmla="*/ 870715 h 1512209"/>
                    <a:gd name="connsiteX6" fmla="*/ 45348 w 971434"/>
                    <a:gd name="connsiteY6" fmla="*/ 891670 h 1512209"/>
                    <a:gd name="connsiteX7" fmla="*/ 49158 w 971434"/>
                    <a:gd name="connsiteY7" fmla="*/ 929770 h 1512209"/>
                    <a:gd name="connsiteX8" fmla="*/ 79638 w 971434"/>
                    <a:gd name="connsiteY8" fmla="*/ 954535 h 1512209"/>
                    <a:gd name="connsiteX9" fmla="*/ 165363 w 971434"/>
                    <a:gd name="connsiteY9" fmla="*/ 985376 h 1512209"/>
                    <a:gd name="connsiteX10" fmla="*/ 261385 w 971434"/>
                    <a:gd name="connsiteY10" fmla="*/ 1032229 h 1512209"/>
                    <a:gd name="connsiteX11" fmla="*/ 277758 w 971434"/>
                    <a:gd name="connsiteY11" fmla="*/ 1072645 h 1512209"/>
                    <a:gd name="connsiteX12" fmla="*/ 263445 w 971434"/>
                    <a:gd name="connsiteY12" fmla="*/ 1115534 h 1512209"/>
                    <a:gd name="connsiteX13" fmla="*/ 185288 w 971434"/>
                    <a:gd name="connsiteY13" fmla="*/ 1146528 h 1512209"/>
                    <a:gd name="connsiteX14" fmla="*/ 54410 w 971434"/>
                    <a:gd name="connsiteY14" fmla="*/ 1161408 h 1512209"/>
                    <a:gd name="connsiteX15" fmla="*/ 3438 w 971434"/>
                    <a:gd name="connsiteY15" fmla="*/ 1171705 h 1512209"/>
                    <a:gd name="connsiteX16" fmla="*/ 5343 w 971434"/>
                    <a:gd name="connsiteY16" fmla="*/ 1209805 h 1512209"/>
                    <a:gd name="connsiteX17" fmla="*/ 11058 w 971434"/>
                    <a:gd name="connsiteY17" fmla="*/ 1213615 h 1512209"/>
                    <a:gd name="connsiteX18" fmla="*/ 16773 w 971434"/>
                    <a:gd name="connsiteY18" fmla="*/ 1215520 h 1512209"/>
                    <a:gd name="connsiteX19" fmla="*/ 144408 w 971434"/>
                    <a:gd name="connsiteY19" fmla="*/ 1218558 h 1512209"/>
                    <a:gd name="connsiteX20" fmla="*/ 335063 w 971434"/>
                    <a:gd name="connsiteY20" fmla="*/ 1213615 h 1512209"/>
                    <a:gd name="connsiteX21" fmla="*/ 361578 w 971434"/>
                    <a:gd name="connsiteY21" fmla="*/ 1269838 h 1512209"/>
                    <a:gd name="connsiteX22" fmla="*/ 334135 w 971434"/>
                    <a:gd name="connsiteY22" fmla="*/ 1352731 h 1512209"/>
                    <a:gd name="connsiteX23" fmla="*/ 327288 w 971434"/>
                    <a:gd name="connsiteY23" fmla="*/ 1416523 h 1512209"/>
                    <a:gd name="connsiteX24" fmla="*/ 331098 w 971434"/>
                    <a:gd name="connsiteY24" fmla="*/ 1459360 h 1512209"/>
                    <a:gd name="connsiteX25" fmla="*/ 363483 w 971434"/>
                    <a:gd name="connsiteY25" fmla="*/ 1508890 h 1512209"/>
                    <a:gd name="connsiteX26" fmla="*/ 386343 w 971434"/>
                    <a:gd name="connsiteY26" fmla="*/ 1510795 h 1512209"/>
                    <a:gd name="connsiteX27" fmla="*/ 395868 w 971434"/>
                    <a:gd name="connsiteY27" fmla="*/ 1487935 h 1512209"/>
                    <a:gd name="connsiteX28" fmla="*/ 402149 w 971434"/>
                    <a:gd name="connsiteY28" fmla="*/ 1447570 h 1512209"/>
                    <a:gd name="connsiteX29" fmla="*/ 408431 w 971434"/>
                    <a:gd name="connsiteY29" fmla="*/ 1385477 h 1512209"/>
                    <a:gd name="connsiteX30" fmla="*/ 423105 w 971434"/>
                    <a:gd name="connsiteY30" fmla="*/ 1325289 h 1512209"/>
                    <a:gd name="connsiteX31" fmla="*/ 466353 w 971434"/>
                    <a:gd name="connsiteY31" fmla="*/ 1261240 h 1512209"/>
                    <a:gd name="connsiteX32" fmla="*/ 527519 w 971434"/>
                    <a:gd name="connsiteY32" fmla="*/ 1226228 h 1512209"/>
                    <a:gd name="connsiteX33" fmla="*/ 600218 w 971434"/>
                    <a:gd name="connsiteY33" fmla="*/ 1217837 h 1512209"/>
                    <a:gd name="connsiteX34" fmla="*/ 719718 w 971434"/>
                    <a:gd name="connsiteY34" fmla="*/ 1312675 h 1512209"/>
                    <a:gd name="connsiteX35" fmla="*/ 776868 w 971434"/>
                    <a:gd name="connsiteY35" fmla="*/ 1319935 h 1512209"/>
                    <a:gd name="connsiteX36" fmla="*/ 819499 w 971434"/>
                    <a:gd name="connsiteY36" fmla="*/ 1300061 h 1512209"/>
                    <a:gd name="connsiteX37" fmla="*/ 782583 w 971434"/>
                    <a:gd name="connsiteY37" fmla="*/ 1249810 h 1512209"/>
                    <a:gd name="connsiteX38" fmla="*/ 647328 w 971434"/>
                    <a:gd name="connsiteY38" fmla="*/ 1152655 h 1512209"/>
                    <a:gd name="connsiteX39" fmla="*/ 645062 w 971434"/>
                    <a:gd name="connsiteY39" fmla="*/ 1104258 h 1512209"/>
                    <a:gd name="connsiteX40" fmla="*/ 670188 w 971434"/>
                    <a:gd name="connsiteY40" fmla="*/ 1085980 h 1512209"/>
                    <a:gd name="connsiteX41" fmla="*/ 723528 w 971434"/>
                    <a:gd name="connsiteY41" fmla="*/ 1078360 h 1512209"/>
                    <a:gd name="connsiteX42" fmla="*/ 898788 w 971434"/>
                    <a:gd name="connsiteY42" fmla="*/ 1087885 h 1512209"/>
                    <a:gd name="connsiteX43" fmla="*/ 955485 w 971434"/>
                    <a:gd name="connsiteY43" fmla="*/ 1091752 h 1512209"/>
                    <a:gd name="connsiteX44" fmla="*/ 969273 w 971434"/>
                    <a:gd name="connsiteY44" fmla="*/ 1050145 h 1512209"/>
                    <a:gd name="connsiteX45" fmla="*/ 917684 w 971434"/>
                    <a:gd name="connsiteY45" fmla="*/ 1030735 h 1512209"/>
                    <a:gd name="connsiteX46" fmla="*/ 802250 w 971434"/>
                    <a:gd name="connsiteY46" fmla="*/ 1033206 h 1512209"/>
                    <a:gd name="connsiteX47" fmla="*/ 645424 w 971434"/>
                    <a:gd name="connsiteY47" fmla="*/ 1045975 h 1512209"/>
                    <a:gd name="connsiteX48" fmla="*/ 639142 w 971434"/>
                    <a:gd name="connsiteY48" fmla="*/ 1022188 h 1512209"/>
                    <a:gd name="connsiteX49" fmla="*/ 672093 w 971434"/>
                    <a:gd name="connsiteY49" fmla="*/ 988825 h 1512209"/>
                    <a:gd name="connsiteX50" fmla="*/ 715908 w 971434"/>
                    <a:gd name="connsiteY50" fmla="*/ 948820 h 1512209"/>
                    <a:gd name="connsiteX51" fmla="*/ 731148 w 971434"/>
                    <a:gd name="connsiteY51" fmla="*/ 935485 h 1512209"/>
                    <a:gd name="connsiteX52" fmla="*/ 752103 w 971434"/>
                    <a:gd name="connsiteY52" fmla="*/ 914530 h 1512209"/>
                    <a:gd name="connsiteX53" fmla="*/ 765438 w 971434"/>
                    <a:gd name="connsiteY53" fmla="*/ 885955 h 1512209"/>
                    <a:gd name="connsiteX54" fmla="*/ 763533 w 971434"/>
                    <a:gd name="connsiteY54" fmla="*/ 870715 h 1512209"/>
                    <a:gd name="connsiteX55" fmla="*/ 736863 w 971434"/>
                    <a:gd name="connsiteY55" fmla="*/ 870715 h 1512209"/>
                    <a:gd name="connsiteX56" fmla="*/ 698763 w 971434"/>
                    <a:gd name="connsiteY56" fmla="*/ 895480 h 1512209"/>
                    <a:gd name="connsiteX57" fmla="*/ 581889 w 971434"/>
                    <a:gd name="connsiteY57" fmla="*/ 941611 h 1512209"/>
                    <a:gd name="connsiteX58" fmla="*/ 506358 w 971434"/>
                    <a:gd name="connsiteY58" fmla="*/ 844045 h 1512209"/>
                    <a:gd name="connsiteX59" fmla="*/ 502548 w 971434"/>
                    <a:gd name="connsiteY59" fmla="*/ 354460 h 1512209"/>
                    <a:gd name="connsiteX60" fmla="*/ 498738 w 971434"/>
                    <a:gd name="connsiteY60" fmla="*/ 62995 h 1512209"/>
                    <a:gd name="connsiteX61" fmla="*/ 489213 w 971434"/>
                    <a:gd name="connsiteY61" fmla="*/ 36325 h 1512209"/>
                    <a:gd name="connsiteX62" fmla="*/ 487308 w 971434"/>
                    <a:gd name="connsiteY62" fmla="*/ 30610 h 1512209"/>
                    <a:gd name="connsiteX63" fmla="*/ 483498 w 971434"/>
                    <a:gd name="connsiteY63" fmla="*/ 24895 h 1512209"/>
                    <a:gd name="connsiteX64" fmla="*/ 477783 w 971434"/>
                    <a:gd name="connsiteY64" fmla="*/ 13465 h 1512209"/>
                    <a:gd name="connsiteX65" fmla="*/ 472068 w 971434"/>
                    <a:gd name="connsiteY65" fmla="*/ 9655 h 1512209"/>
                    <a:gd name="connsiteX66" fmla="*/ 433659 w 971434"/>
                    <a:gd name="connsiteY66" fmla="*/ 3940 h 1512209"/>
                    <a:gd name="connsiteX67" fmla="*/ 424443 w 971434"/>
                    <a:gd name="connsiteY67" fmla="*/ 74425 h 1512209"/>
                    <a:gd name="connsiteX68" fmla="*/ 424443 w 971434"/>
                    <a:gd name="connsiteY68" fmla="*/ 80140 h 1512209"/>
                    <a:gd name="connsiteX69" fmla="*/ 435667 w 971434"/>
                    <a:gd name="connsiteY69" fmla="*/ 222089 h 1512209"/>
                    <a:gd name="connsiteX70" fmla="*/ 439683 w 971434"/>
                    <a:gd name="connsiteY70" fmla="*/ 417325 h 1512209"/>
                    <a:gd name="connsiteX71" fmla="*/ 444009 w 971434"/>
                    <a:gd name="connsiteY71" fmla="*/ 753169 h 1512209"/>
                    <a:gd name="connsiteX72" fmla="*/ 426915 w 971434"/>
                    <a:gd name="connsiteY72" fmla="*/ 860315 h 1512209"/>
                    <a:gd name="connsiteX0" fmla="*/ 426915 w 971434"/>
                    <a:gd name="connsiteY0" fmla="*/ 860315 h 1512209"/>
                    <a:gd name="connsiteX1" fmla="*/ 391491 w 971434"/>
                    <a:gd name="connsiteY1" fmla="*/ 923128 h 1512209"/>
                    <a:gd name="connsiteX2" fmla="*/ 341705 w 971434"/>
                    <a:gd name="connsiteY2" fmla="*/ 959684 h 1512209"/>
                    <a:gd name="connsiteX3" fmla="*/ 261952 w 971434"/>
                    <a:gd name="connsiteY3" fmla="*/ 963288 h 1512209"/>
                    <a:gd name="connsiteX4" fmla="*/ 170717 w 971434"/>
                    <a:gd name="connsiteY4" fmla="*/ 931109 h 1512209"/>
                    <a:gd name="connsiteX5" fmla="*/ 58683 w 971434"/>
                    <a:gd name="connsiteY5" fmla="*/ 870715 h 1512209"/>
                    <a:gd name="connsiteX6" fmla="*/ 45348 w 971434"/>
                    <a:gd name="connsiteY6" fmla="*/ 891670 h 1512209"/>
                    <a:gd name="connsiteX7" fmla="*/ 49158 w 971434"/>
                    <a:gd name="connsiteY7" fmla="*/ 929770 h 1512209"/>
                    <a:gd name="connsiteX8" fmla="*/ 79638 w 971434"/>
                    <a:gd name="connsiteY8" fmla="*/ 954535 h 1512209"/>
                    <a:gd name="connsiteX9" fmla="*/ 165363 w 971434"/>
                    <a:gd name="connsiteY9" fmla="*/ 985376 h 1512209"/>
                    <a:gd name="connsiteX10" fmla="*/ 261385 w 971434"/>
                    <a:gd name="connsiteY10" fmla="*/ 1032229 h 1512209"/>
                    <a:gd name="connsiteX11" fmla="*/ 277758 w 971434"/>
                    <a:gd name="connsiteY11" fmla="*/ 1072645 h 1512209"/>
                    <a:gd name="connsiteX12" fmla="*/ 263445 w 971434"/>
                    <a:gd name="connsiteY12" fmla="*/ 1115534 h 1512209"/>
                    <a:gd name="connsiteX13" fmla="*/ 185288 w 971434"/>
                    <a:gd name="connsiteY13" fmla="*/ 1146528 h 1512209"/>
                    <a:gd name="connsiteX14" fmla="*/ 54410 w 971434"/>
                    <a:gd name="connsiteY14" fmla="*/ 1161408 h 1512209"/>
                    <a:gd name="connsiteX15" fmla="*/ 3438 w 971434"/>
                    <a:gd name="connsiteY15" fmla="*/ 1171705 h 1512209"/>
                    <a:gd name="connsiteX16" fmla="*/ 5343 w 971434"/>
                    <a:gd name="connsiteY16" fmla="*/ 1209805 h 1512209"/>
                    <a:gd name="connsiteX17" fmla="*/ 11058 w 971434"/>
                    <a:gd name="connsiteY17" fmla="*/ 1213615 h 1512209"/>
                    <a:gd name="connsiteX18" fmla="*/ 16773 w 971434"/>
                    <a:gd name="connsiteY18" fmla="*/ 1215520 h 1512209"/>
                    <a:gd name="connsiteX19" fmla="*/ 144408 w 971434"/>
                    <a:gd name="connsiteY19" fmla="*/ 1218558 h 1512209"/>
                    <a:gd name="connsiteX20" fmla="*/ 335063 w 971434"/>
                    <a:gd name="connsiteY20" fmla="*/ 1213615 h 1512209"/>
                    <a:gd name="connsiteX21" fmla="*/ 361578 w 971434"/>
                    <a:gd name="connsiteY21" fmla="*/ 1269838 h 1512209"/>
                    <a:gd name="connsiteX22" fmla="*/ 334135 w 971434"/>
                    <a:gd name="connsiteY22" fmla="*/ 1352731 h 1512209"/>
                    <a:gd name="connsiteX23" fmla="*/ 327288 w 971434"/>
                    <a:gd name="connsiteY23" fmla="*/ 1416523 h 1512209"/>
                    <a:gd name="connsiteX24" fmla="*/ 331098 w 971434"/>
                    <a:gd name="connsiteY24" fmla="*/ 1459360 h 1512209"/>
                    <a:gd name="connsiteX25" fmla="*/ 363483 w 971434"/>
                    <a:gd name="connsiteY25" fmla="*/ 1508890 h 1512209"/>
                    <a:gd name="connsiteX26" fmla="*/ 386343 w 971434"/>
                    <a:gd name="connsiteY26" fmla="*/ 1510795 h 1512209"/>
                    <a:gd name="connsiteX27" fmla="*/ 395868 w 971434"/>
                    <a:gd name="connsiteY27" fmla="*/ 1487935 h 1512209"/>
                    <a:gd name="connsiteX28" fmla="*/ 402149 w 971434"/>
                    <a:gd name="connsiteY28" fmla="*/ 1447570 h 1512209"/>
                    <a:gd name="connsiteX29" fmla="*/ 408431 w 971434"/>
                    <a:gd name="connsiteY29" fmla="*/ 1385477 h 1512209"/>
                    <a:gd name="connsiteX30" fmla="*/ 423105 w 971434"/>
                    <a:gd name="connsiteY30" fmla="*/ 1325289 h 1512209"/>
                    <a:gd name="connsiteX31" fmla="*/ 466353 w 971434"/>
                    <a:gd name="connsiteY31" fmla="*/ 1261240 h 1512209"/>
                    <a:gd name="connsiteX32" fmla="*/ 527519 w 971434"/>
                    <a:gd name="connsiteY32" fmla="*/ 1226228 h 1512209"/>
                    <a:gd name="connsiteX33" fmla="*/ 600218 w 971434"/>
                    <a:gd name="connsiteY33" fmla="*/ 1217837 h 1512209"/>
                    <a:gd name="connsiteX34" fmla="*/ 719718 w 971434"/>
                    <a:gd name="connsiteY34" fmla="*/ 1312675 h 1512209"/>
                    <a:gd name="connsiteX35" fmla="*/ 776868 w 971434"/>
                    <a:gd name="connsiteY35" fmla="*/ 1319935 h 1512209"/>
                    <a:gd name="connsiteX36" fmla="*/ 819499 w 971434"/>
                    <a:gd name="connsiteY36" fmla="*/ 1300061 h 1512209"/>
                    <a:gd name="connsiteX37" fmla="*/ 782583 w 971434"/>
                    <a:gd name="connsiteY37" fmla="*/ 1249810 h 1512209"/>
                    <a:gd name="connsiteX38" fmla="*/ 647328 w 971434"/>
                    <a:gd name="connsiteY38" fmla="*/ 1152655 h 1512209"/>
                    <a:gd name="connsiteX39" fmla="*/ 645062 w 971434"/>
                    <a:gd name="connsiteY39" fmla="*/ 1104258 h 1512209"/>
                    <a:gd name="connsiteX40" fmla="*/ 670188 w 971434"/>
                    <a:gd name="connsiteY40" fmla="*/ 1085980 h 1512209"/>
                    <a:gd name="connsiteX41" fmla="*/ 723528 w 971434"/>
                    <a:gd name="connsiteY41" fmla="*/ 1078360 h 1512209"/>
                    <a:gd name="connsiteX42" fmla="*/ 898788 w 971434"/>
                    <a:gd name="connsiteY42" fmla="*/ 1087885 h 1512209"/>
                    <a:gd name="connsiteX43" fmla="*/ 955485 w 971434"/>
                    <a:gd name="connsiteY43" fmla="*/ 1091752 h 1512209"/>
                    <a:gd name="connsiteX44" fmla="*/ 969273 w 971434"/>
                    <a:gd name="connsiteY44" fmla="*/ 1050145 h 1512209"/>
                    <a:gd name="connsiteX45" fmla="*/ 917684 w 971434"/>
                    <a:gd name="connsiteY45" fmla="*/ 1030735 h 1512209"/>
                    <a:gd name="connsiteX46" fmla="*/ 802250 w 971434"/>
                    <a:gd name="connsiteY46" fmla="*/ 1033206 h 1512209"/>
                    <a:gd name="connsiteX47" fmla="*/ 645424 w 971434"/>
                    <a:gd name="connsiteY47" fmla="*/ 1045975 h 1512209"/>
                    <a:gd name="connsiteX48" fmla="*/ 639142 w 971434"/>
                    <a:gd name="connsiteY48" fmla="*/ 1022188 h 1512209"/>
                    <a:gd name="connsiteX49" fmla="*/ 672093 w 971434"/>
                    <a:gd name="connsiteY49" fmla="*/ 988825 h 1512209"/>
                    <a:gd name="connsiteX50" fmla="*/ 715908 w 971434"/>
                    <a:gd name="connsiteY50" fmla="*/ 948820 h 1512209"/>
                    <a:gd name="connsiteX51" fmla="*/ 731148 w 971434"/>
                    <a:gd name="connsiteY51" fmla="*/ 935485 h 1512209"/>
                    <a:gd name="connsiteX52" fmla="*/ 752103 w 971434"/>
                    <a:gd name="connsiteY52" fmla="*/ 914530 h 1512209"/>
                    <a:gd name="connsiteX53" fmla="*/ 765438 w 971434"/>
                    <a:gd name="connsiteY53" fmla="*/ 885955 h 1512209"/>
                    <a:gd name="connsiteX54" fmla="*/ 763533 w 971434"/>
                    <a:gd name="connsiteY54" fmla="*/ 870715 h 1512209"/>
                    <a:gd name="connsiteX55" fmla="*/ 736863 w 971434"/>
                    <a:gd name="connsiteY55" fmla="*/ 870715 h 1512209"/>
                    <a:gd name="connsiteX56" fmla="*/ 698763 w 971434"/>
                    <a:gd name="connsiteY56" fmla="*/ 895480 h 1512209"/>
                    <a:gd name="connsiteX57" fmla="*/ 581889 w 971434"/>
                    <a:gd name="connsiteY57" fmla="*/ 941611 h 1512209"/>
                    <a:gd name="connsiteX58" fmla="*/ 506358 w 971434"/>
                    <a:gd name="connsiteY58" fmla="*/ 844045 h 1512209"/>
                    <a:gd name="connsiteX59" fmla="*/ 502548 w 971434"/>
                    <a:gd name="connsiteY59" fmla="*/ 354460 h 1512209"/>
                    <a:gd name="connsiteX60" fmla="*/ 498738 w 971434"/>
                    <a:gd name="connsiteY60" fmla="*/ 62995 h 1512209"/>
                    <a:gd name="connsiteX61" fmla="*/ 489213 w 971434"/>
                    <a:gd name="connsiteY61" fmla="*/ 36325 h 1512209"/>
                    <a:gd name="connsiteX62" fmla="*/ 487308 w 971434"/>
                    <a:gd name="connsiteY62" fmla="*/ 30610 h 1512209"/>
                    <a:gd name="connsiteX63" fmla="*/ 483498 w 971434"/>
                    <a:gd name="connsiteY63" fmla="*/ 24895 h 1512209"/>
                    <a:gd name="connsiteX64" fmla="*/ 477783 w 971434"/>
                    <a:gd name="connsiteY64" fmla="*/ 13465 h 1512209"/>
                    <a:gd name="connsiteX65" fmla="*/ 472068 w 971434"/>
                    <a:gd name="connsiteY65" fmla="*/ 9655 h 1512209"/>
                    <a:gd name="connsiteX66" fmla="*/ 433659 w 971434"/>
                    <a:gd name="connsiteY66" fmla="*/ 3940 h 1512209"/>
                    <a:gd name="connsiteX67" fmla="*/ 424443 w 971434"/>
                    <a:gd name="connsiteY67" fmla="*/ 74425 h 1512209"/>
                    <a:gd name="connsiteX68" fmla="*/ 426915 w 971434"/>
                    <a:gd name="connsiteY68" fmla="*/ 92497 h 1512209"/>
                    <a:gd name="connsiteX69" fmla="*/ 435667 w 971434"/>
                    <a:gd name="connsiteY69" fmla="*/ 222089 h 1512209"/>
                    <a:gd name="connsiteX70" fmla="*/ 439683 w 971434"/>
                    <a:gd name="connsiteY70" fmla="*/ 417325 h 1512209"/>
                    <a:gd name="connsiteX71" fmla="*/ 444009 w 971434"/>
                    <a:gd name="connsiteY71" fmla="*/ 753169 h 1512209"/>
                    <a:gd name="connsiteX72" fmla="*/ 426915 w 971434"/>
                    <a:gd name="connsiteY72" fmla="*/ 860315 h 1512209"/>
                    <a:gd name="connsiteX0" fmla="*/ 426915 w 971434"/>
                    <a:gd name="connsiteY0" fmla="*/ 860315 h 1512209"/>
                    <a:gd name="connsiteX1" fmla="*/ 391491 w 971434"/>
                    <a:gd name="connsiteY1" fmla="*/ 923128 h 1512209"/>
                    <a:gd name="connsiteX2" fmla="*/ 341705 w 971434"/>
                    <a:gd name="connsiteY2" fmla="*/ 959684 h 1512209"/>
                    <a:gd name="connsiteX3" fmla="*/ 261952 w 971434"/>
                    <a:gd name="connsiteY3" fmla="*/ 963288 h 1512209"/>
                    <a:gd name="connsiteX4" fmla="*/ 170717 w 971434"/>
                    <a:gd name="connsiteY4" fmla="*/ 931109 h 1512209"/>
                    <a:gd name="connsiteX5" fmla="*/ 58683 w 971434"/>
                    <a:gd name="connsiteY5" fmla="*/ 870715 h 1512209"/>
                    <a:gd name="connsiteX6" fmla="*/ 45348 w 971434"/>
                    <a:gd name="connsiteY6" fmla="*/ 891670 h 1512209"/>
                    <a:gd name="connsiteX7" fmla="*/ 49158 w 971434"/>
                    <a:gd name="connsiteY7" fmla="*/ 929770 h 1512209"/>
                    <a:gd name="connsiteX8" fmla="*/ 79638 w 971434"/>
                    <a:gd name="connsiteY8" fmla="*/ 954535 h 1512209"/>
                    <a:gd name="connsiteX9" fmla="*/ 165363 w 971434"/>
                    <a:gd name="connsiteY9" fmla="*/ 985376 h 1512209"/>
                    <a:gd name="connsiteX10" fmla="*/ 261385 w 971434"/>
                    <a:gd name="connsiteY10" fmla="*/ 1032229 h 1512209"/>
                    <a:gd name="connsiteX11" fmla="*/ 277758 w 971434"/>
                    <a:gd name="connsiteY11" fmla="*/ 1072645 h 1512209"/>
                    <a:gd name="connsiteX12" fmla="*/ 263445 w 971434"/>
                    <a:gd name="connsiteY12" fmla="*/ 1115534 h 1512209"/>
                    <a:gd name="connsiteX13" fmla="*/ 185288 w 971434"/>
                    <a:gd name="connsiteY13" fmla="*/ 1146528 h 1512209"/>
                    <a:gd name="connsiteX14" fmla="*/ 54410 w 971434"/>
                    <a:gd name="connsiteY14" fmla="*/ 1161408 h 1512209"/>
                    <a:gd name="connsiteX15" fmla="*/ 3438 w 971434"/>
                    <a:gd name="connsiteY15" fmla="*/ 1171705 h 1512209"/>
                    <a:gd name="connsiteX16" fmla="*/ 5343 w 971434"/>
                    <a:gd name="connsiteY16" fmla="*/ 1209805 h 1512209"/>
                    <a:gd name="connsiteX17" fmla="*/ 11058 w 971434"/>
                    <a:gd name="connsiteY17" fmla="*/ 1213615 h 1512209"/>
                    <a:gd name="connsiteX18" fmla="*/ 16773 w 971434"/>
                    <a:gd name="connsiteY18" fmla="*/ 1215520 h 1512209"/>
                    <a:gd name="connsiteX19" fmla="*/ 144408 w 971434"/>
                    <a:gd name="connsiteY19" fmla="*/ 1218558 h 1512209"/>
                    <a:gd name="connsiteX20" fmla="*/ 335063 w 971434"/>
                    <a:gd name="connsiteY20" fmla="*/ 1213615 h 1512209"/>
                    <a:gd name="connsiteX21" fmla="*/ 361578 w 971434"/>
                    <a:gd name="connsiteY21" fmla="*/ 1269838 h 1512209"/>
                    <a:gd name="connsiteX22" fmla="*/ 334135 w 971434"/>
                    <a:gd name="connsiteY22" fmla="*/ 1352731 h 1512209"/>
                    <a:gd name="connsiteX23" fmla="*/ 327288 w 971434"/>
                    <a:gd name="connsiteY23" fmla="*/ 1416523 h 1512209"/>
                    <a:gd name="connsiteX24" fmla="*/ 331098 w 971434"/>
                    <a:gd name="connsiteY24" fmla="*/ 1459360 h 1512209"/>
                    <a:gd name="connsiteX25" fmla="*/ 363483 w 971434"/>
                    <a:gd name="connsiteY25" fmla="*/ 1508890 h 1512209"/>
                    <a:gd name="connsiteX26" fmla="*/ 386343 w 971434"/>
                    <a:gd name="connsiteY26" fmla="*/ 1510795 h 1512209"/>
                    <a:gd name="connsiteX27" fmla="*/ 395868 w 971434"/>
                    <a:gd name="connsiteY27" fmla="*/ 1487935 h 1512209"/>
                    <a:gd name="connsiteX28" fmla="*/ 402149 w 971434"/>
                    <a:gd name="connsiteY28" fmla="*/ 1447570 h 1512209"/>
                    <a:gd name="connsiteX29" fmla="*/ 408431 w 971434"/>
                    <a:gd name="connsiteY29" fmla="*/ 1385477 h 1512209"/>
                    <a:gd name="connsiteX30" fmla="*/ 423105 w 971434"/>
                    <a:gd name="connsiteY30" fmla="*/ 1325289 h 1512209"/>
                    <a:gd name="connsiteX31" fmla="*/ 466353 w 971434"/>
                    <a:gd name="connsiteY31" fmla="*/ 1261240 h 1512209"/>
                    <a:gd name="connsiteX32" fmla="*/ 527519 w 971434"/>
                    <a:gd name="connsiteY32" fmla="*/ 1226228 h 1512209"/>
                    <a:gd name="connsiteX33" fmla="*/ 600218 w 971434"/>
                    <a:gd name="connsiteY33" fmla="*/ 1217837 h 1512209"/>
                    <a:gd name="connsiteX34" fmla="*/ 719718 w 971434"/>
                    <a:gd name="connsiteY34" fmla="*/ 1312675 h 1512209"/>
                    <a:gd name="connsiteX35" fmla="*/ 776868 w 971434"/>
                    <a:gd name="connsiteY35" fmla="*/ 1319935 h 1512209"/>
                    <a:gd name="connsiteX36" fmla="*/ 819499 w 971434"/>
                    <a:gd name="connsiteY36" fmla="*/ 1300061 h 1512209"/>
                    <a:gd name="connsiteX37" fmla="*/ 782583 w 971434"/>
                    <a:gd name="connsiteY37" fmla="*/ 1249810 h 1512209"/>
                    <a:gd name="connsiteX38" fmla="*/ 647328 w 971434"/>
                    <a:gd name="connsiteY38" fmla="*/ 1152655 h 1512209"/>
                    <a:gd name="connsiteX39" fmla="*/ 645062 w 971434"/>
                    <a:gd name="connsiteY39" fmla="*/ 1104258 h 1512209"/>
                    <a:gd name="connsiteX40" fmla="*/ 670188 w 971434"/>
                    <a:gd name="connsiteY40" fmla="*/ 1085980 h 1512209"/>
                    <a:gd name="connsiteX41" fmla="*/ 723528 w 971434"/>
                    <a:gd name="connsiteY41" fmla="*/ 1078360 h 1512209"/>
                    <a:gd name="connsiteX42" fmla="*/ 898788 w 971434"/>
                    <a:gd name="connsiteY42" fmla="*/ 1087885 h 1512209"/>
                    <a:gd name="connsiteX43" fmla="*/ 955485 w 971434"/>
                    <a:gd name="connsiteY43" fmla="*/ 1091752 h 1512209"/>
                    <a:gd name="connsiteX44" fmla="*/ 969273 w 971434"/>
                    <a:gd name="connsiteY44" fmla="*/ 1050145 h 1512209"/>
                    <a:gd name="connsiteX45" fmla="*/ 917684 w 971434"/>
                    <a:gd name="connsiteY45" fmla="*/ 1030735 h 1512209"/>
                    <a:gd name="connsiteX46" fmla="*/ 802250 w 971434"/>
                    <a:gd name="connsiteY46" fmla="*/ 1033206 h 1512209"/>
                    <a:gd name="connsiteX47" fmla="*/ 645424 w 971434"/>
                    <a:gd name="connsiteY47" fmla="*/ 1045975 h 1512209"/>
                    <a:gd name="connsiteX48" fmla="*/ 639142 w 971434"/>
                    <a:gd name="connsiteY48" fmla="*/ 1022188 h 1512209"/>
                    <a:gd name="connsiteX49" fmla="*/ 672093 w 971434"/>
                    <a:gd name="connsiteY49" fmla="*/ 988825 h 1512209"/>
                    <a:gd name="connsiteX50" fmla="*/ 715908 w 971434"/>
                    <a:gd name="connsiteY50" fmla="*/ 948820 h 1512209"/>
                    <a:gd name="connsiteX51" fmla="*/ 731148 w 971434"/>
                    <a:gd name="connsiteY51" fmla="*/ 935485 h 1512209"/>
                    <a:gd name="connsiteX52" fmla="*/ 752103 w 971434"/>
                    <a:gd name="connsiteY52" fmla="*/ 914530 h 1512209"/>
                    <a:gd name="connsiteX53" fmla="*/ 765438 w 971434"/>
                    <a:gd name="connsiteY53" fmla="*/ 885955 h 1512209"/>
                    <a:gd name="connsiteX54" fmla="*/ 763533 w 971434"/>
                    <a:gd name="connsiteY54" fmla="*/ 870715 h 1512209"/>
                    <a:gd name="connsiteX55" fmla="*/ 736863 w 971434"/>
                    <a:gd name="connsiteY55" fmla="*/ 870715 h 1512209"/>
                    <a:gd name="connsiteX56" fmla="*/ 698763 w 971434"/>
                    <a:gd name="connsiteY56" fmla="*/ 895480 h 1512209"/>
                    <a:gd name="connsiteX57" fmla="*/ 581889 w 971434"/>
                    <a:gd name="connsiteY57" fmla="*/ 941611 h 1512209"/>
                    <a:gd name="connsiteX58" fmla="*/ 506358 w 971434"/>
                    <a:gd name="connsiteY58" fmla="*/ 844045 h 1512209"/>
                    <a:gd name="connsiteX59" fmla="*/ 502548 w 971434"/>
                    <a:gd name="connsiteY59" fmla="*/ 354460 h 1512209"/>
                    <a:gd name="connsiteX60" fmla="*/ 498738 w 971434"/>
                    <a:gd name="connsiteY60" fmla="*/ 62995 h 1512209"/>
                    <a:gd name="connsiteX61" fmla="*/ 489213 w 971434"/>
                    <a:gd name="connsiteY61" fmla="*/ 36325 h 1512209"/>
                    <a:gd name="connsiteX62" fmla="*/ 487308 w 971434"/>
                    <a:gd name="connsiteY62" fmla="*/ 30610 h 1512209"/>
                    <a:gd name="connsiteX63" fmla="*/ 483498 w 971434"/>
                    <a:gd name="connsiteY63" fmla="*/ 24895 h 1512209"/>
                    <a:gd name="connsiteX64" fmla="*/ 477783 w 971434"/>
                    <a:gd name="connsiteY64" fmla="*/ 13465 h 1512209"/>
                    <a:gd name="connsiteX65" fmla="*/ 472068 w 971434"/>
                    <a:gd name="connsiteY65" fmla="*/ 9655 h 1512209"/>
                    <a:gd name="connsiteX66" fmla="*/ 433659 w 971434"/>
                    <a:gd name="connsiteY66" fmla="*/ 3940 h 1512209"/>
                    <a:gd name="connsiteX67" fmla="*/ 424443 w 971434"/>
                    <a:gd name="connsiteY67" fmla="*/ 74425 h 1512209"/>
                    <a:gd name="connsiteX68" fmla="*/ 435667 w 971434"/>
                    <a:gd name="connsiteY68" fmla="*/ 222089 h 1512209"/>
                    <a:gd name="connsiteX69" fmla="*/ 439683 w 971434"/>
                    <a:gd name="connsiteY69" fmla="*/ 417325 h 1512209"/>
                    <a:gd name="connsiteX70" fmla="*/ 444009 w 971434"/>
                    <a:gd name="connsiteY70" fmla="*/ 753169 h 1512209"/>
                    <a:gd name="connsiteX71" fmla="*/ 426915 w 971434"/>
                    <a:gd name="connsiteY71" fmla="*/ 860315 h 1512209"/>
                    <a:gd name="connsiteX0" fmla="*/ 426915 w 971434"/>
                    <a:gd name="connsiteY0" fmla="*/ 860315 h 1512209"/>
                    <a:gd name="connsiteX1" fmla="*/ 391491 w 971434"/>
                    <a:gd name="connsiteY1" fmla="*/ 923128 h 1512209"/>
                    <a:gd name="connsiteX2" fmla="*/ 341705 w 971434"/>
                    <a:gd name="connsiteY2" fmla="*/ 959684 h 1512209"/>
                    <a:gd name="connsiteX3" fmla="*/ 261952 w 971434"/>
                    <a:gd name="connsiteY3" fmla="*/ 963288 h 1512209"/>
                    <a:gd name="connsiteX4" fmla="*/ 170717 w 971434"/>
                    <a:gd name="connsiteY4" fmla="*/ 931109 h 1512209"/>
                    <a:gd name="connsiteX5" fmla="*/ 58683 w 971434"/>
                    <a:gd name="connsiteY5" fmla="*/ 870715 h 1512209"/>
                    <a:gd name="connsiteX6" fmla="*/ 45348 w 971434"/>
                    <a:gd name="connsiteY6" fmla="*/ 891670 h 1512209"/>
                    <a:gd name="connsiteX7" fmla="*/ 49158 w 971434"/>
                    <a:gd name="connsiteY7" fmla="*/ 929770 h 1512209"/>
                    <a:gd name="connsiteX8" fmla="*/ 79638 w 971434"/>
                    <a:gd name="connsiteY8" fmla="*/ 954535 h 1512209"/>
                    <a:gd name="connsiteX9" fmla="*/ 165363 w 971434"/>
                    <a:gd name="connsiteY9" fmla="*/ 985376 h 1512209"/>
                    <a:gd name="connsiteX10" fmla="*/ 261385 w 971434"/>
                    <a:gd name="connsiteY10" fmla="*/ 1032229 h 1512209"/>
                    <a:gd name="connsiteX11" fmla="*/ 277758 w 971434"/>
                    <a:gd name="connsiteY11" fmla="*/ 1072645 h 1512209"/>
                    <a:gd name="connsiteX12" fmla="*/ 263445 w 971434"/>
                    <a:gd name="connsiteY12" fmla="*/ 1115534 h 1512209"/>
                    <a:gd name="connsiteX13" fmla="*/ 185288 w 971434"/>
                    <a:gd name="connsiteY13" fmla="*/ 1146528 h 1512209"/>
                    <a:gd name="connsiteX14" fmla="*/ 54410 w 971434"/>
                    <a:gd name="connsiteY14" fmla="*/ 1161408 h 1512209"/>
                    <a:gd name="connsiteX15" fmla="*/ 3438 w 971434"/>
                    <a:gd name="connsiteY15" fmla="*/ 1171705 h 1512209"/>
                    <a:gd name="connsiteX16" fmla="*/ 5343 w 971434"/>
                    <a:gd name="connsiteY16" fmla="*/ 1209805 h 1512209"/>
                    <a:gd name="connsiteX17" fmla="*/ 11058 w 971434"/>
                    <a:gd name="connsiteY17" fmla="*/ 1213615 h 1512209"/>
                    <a:gd name="connsiteX18" fmla="*/ 16773 w 971434"/>
                    <a:gd name="connsiteY18" fmla="*/ 1215520 h 1512209"/>
                    <a:gd name="connsiteX19" fmla="*/ 144408 w 971434"/>
                    <a:gd name="connsiteY19" fmla="*/ 1218558 h 1512209"/>
                    <a:gd name="connsiteX20" fmla="*/ 335063 w 971434"/>
                    <a:gd name="connsiteY20" fmla="*/ 1213615 h 1512209"/>
                    <a:gd name="connsiteX21" fmla="*/ 361578 w 971434"/>
                    <a:gd name="connsiteY21" fmla="*/ 1269838 h 1512209"/>
                    <a:gd name="connsiteX22" fmla="*/ 334135 w 971434"/>
                    <a:gd name="connsiteY22" fmla="*/ 1352731 h 1512209"/>
                    <a:gd name="connsiteX23" fmla="*/ 327288 w 971434"/>
                    <a:gd name="connsiteY23" fmla="*/ 1416523 h 1512209"/>
                    <a:gd name="connsiteX24" fmla="*/ 331098 w 971434"/>
                    <a:gd name="connsiteY24" fmla="*/ 1459360 h 1512209"/>
                    <a:gd name="connsiteX25" fmla="*/ 363483 w 971434"/>
                    <a:gd name="connsiteY25" fmla="*/ 1508890 h 1512209"/>
                    <a:gd name="connsiteX26" fmla="*/ 386343 w 971434"/>
                    <a:gd name="connsiteY26" fmla="*/ 1510795 h 1512209"/>
                    <a:gd name="connsiteX27" fmla="*/ 395868 w 971434"/>
                    <a:gd name="connsiteY27" fmla="*/ 1487935 h 1512209"/>
                    <a:gd name="connsiteX28" fmla="*/ 402149 w 971434"/>
                    <a:gd name="connsiteY28" fmla="*/ 1447570 h 1512209"/>
                    <a:gd name="connsiteX29" fmla="*/ 408431 w 971434"/>
                    <a:gd name="connsiteY29" fmla="*/ 1385477 h 1512209"/>
                    <a:gd name="connsiteX30" fmla="*/ 423105 w 971434"/>
                    <a:gd name="connsiteY30" fmla="*/ 1325289 h 1512209"/>
                    <a:gd name="connsiteX31" fmla="*/ 466353 w 971434"/>
                    <a:gd name="connsiteY31" fmla="*/ 1261240 h 1512209"/>
                    <a:gd name="connsiteX32" fmla="*/ 527519 w 971434"/>
                    <a:gd name="connsiteY32" fmla="*/ 1226228 h 1512209"/>
                    <a:gd name="connsiteX33" fmla="*/ 600218 w 971434"/>
                    <a:gd name="connsiteY33" fmla="*/ 1217837 h 1512209"/>
                    <a:gd name="connsiteX34" fmla="*/ 719718 w 971434"/>
                    <a:gd name="connsiteY34" fmla="*/ 1312675 h 1512209"/>
                    <a:gd name="connsiteX35" fmla="*/ 776868 w 971434"/>
                    <a:gd name="connsiteY35" fmla="*/ 1319935 h 1512209"/>
                    <a:gd name="connsiteX36" fmla="*/ 819499 w 971434"/>
                    <a:gd name="connsiteY36" fmla="*/ 1300061 h 1512209"/>
                    <a:gd name="connsiteX37" fmla="*/ 782583 w 971434"/>
                    <a:gd name="connsiteY37" fmla="*/ 1249810 h 1512209"/>
                    <a:gd name="connsiteX38" fmla="*/ 647328 w 971434"/>
                    <a:gd name="connsiteY38" fmla="*/ 1152655 h 1512209"/>
                    <a:gd name="connsiteX39" fmla="*/ 645062 w 971434"/>
                    <a:gd name="connsiteY39" fmla="*/ 1104258 h 1512209"/>
                    <a:gd name="connsiteX40" fmla="*/ 670188 w 971434"/>
                    <a:gd name="connsiteY40" fmla="*/ 1085980 h 1512209"/>
                    <a:gd name="connsiteX41" fmla="*/ 723528 w 971434"/>
                    <a:gd name="connsiteY41" fmla="*/ 1078360 h 1512209"/>
                    <a:gd name="connsiteX42" fmla="*/ 898788 w 971434"/>
                    <a:gd name="connsiteY42" fmla="*/ 1087885 h 1512209"/>
                    <a:gd name="connsiteX43" fmla="*/ 955485 w 971434"/>
                    <a:gd name="connsiteY43" fmla="*/ 1091752 h 1512209"/>
                    <a:gd name="connsiteX44" fmla="*/ 969273 w 971434"/>
                    <a:gd name="connsiteY44" fmla="*/ 1050145 h 1512209"/>
                    <a:gd name="connsiteX45" fmla="*/ 917684 w 971434"/>
                    <a:gd name="connsiteY45" fmla="*/ 1030735 h 1512209"/>
                    <a:gd name="connsiteX46" fmla="*/ 802250 w 971434"/>
                    <a:gd name="connsiteY46" fmla="*/ 1033206 h 1512209"/>
                    <a:gd name="connsiteX47" fmla="*/ 645424 w 971434"/>
                    <a:gd name="connsiteY47" fmla="*/ 1045975 h 1512209"/>
                    <a:gd name="connsiteX48" fmla="*/ 639142 w 971434"/>
                    <a:gd name="connsiteY48" fmla="*/ 1022188 h 1512209"/>
                    <a:gd name="connsiteX49" fmla="*/ 672093 w 971434"/>
                    <a:gd name="connsiteY49" fmla="*/ 988825 h 1512209"/>
                    <a:gd name="connsiteX50" fmla="*/ 715908 w 971434"/>
                    <a:gd name="connsiteY50" fmla="*/ 948820 h 1512209"/>
                    <a:gd name="connsiteX51" fmla="*/ 731148 w 971434"/>
                    <a:gd name="connsiteY51" fmla="*/ 935485 h 1512209"/>
                    <a:gd name="connsiteX52" fmla="*/ 752103 w 971434"/>
                    <a:gd name="connsiteY52" fmla="*/ 914530 h 1512209"/>
                    <a:gd name="connsiteX53" fmla="*/ 765438 w 971434"/>
                    <a:gd name="connsiteY53" fmla="*/ 885955 h 1512209"/>
                    <a:gd name="connsiteX54" fmla="*/ 763533 w 971434"/>
                    <a:gd name="connsiteY54" fmla="*/ 870715 h 1512209"/>
                    <a:gd name="connsiteX55" fmla="*/ 736863 w 971434"/>
                    <a:gd name="connsiteY55" fmla="*/ 870715 h 1512209"/>
                    <a:gd name="connsiteX56" fmla="*/ 698763 w 971434"/>
                    <a:gd name="connsiteY56" fmla="*/ 895480 h 1512209"/>
                    <a:gd name="connsiteX57" fmla="*/ 581889 w 971434"/>
                    <a:gd name="connsiteY57" fmla="*/ 941611 h 1512209"/>
                    <a:gd name="connsiteX58" fmla="*/ 506358 w 971434"/>
                    <a:gd name="connsiteY58" fmla="*/ 844045 h 1512209"/>
                    <a:gd name="connsiteX59" fmla="*/ 502548 w 971434"/>
                    <a:gd name="connsiteY59" fmla="*/ 354460 h 1512209"/>
                    <a:gd name="connsiteX60" fmla="*/ 498738 w 971434"/>
                    <a:gd name="connsiteY60" fmla="*/ 62995 h 1512209"/>
                    <a:gd name="connsiteX61" fmla="*/ 489213 w 971434"/>
                    <a:gd name="connsiteY61" fmla="*/ 36325 h 1512209"/>
                    <a:gd name="connsiteX62" fmla="*/ 487308 w 971434"/>
                    <a:gd name="connsiteY62" fmla="*/ 30610 h 1512209"/>
                    <a:gd name="connsiteX63" fmla="*/ 483498 w 971434"/>
                    <a:gd name="connsiteY63" fmla="*/ 24895 h 1512209"/>
                    <a:gd name="connsiteX64" fmla="*/ 477783 w 971434"/>
                    <a:gd name="connsiteY64" fmla="*/ 13465 h 1512209"/>
                    <a:gd name="connsiteX65" fmla="*/ 472068 w 971434"/>
                    <a:gd name="connsiteY65" fmla="*/ 9655 h 1512209"/>
                    <a:gd name="connsiteX66" fmla="*/ 433659 w 971434"/>
                    <a:gd name="connsiteY66" fmla="*/ 3940 h 1512209"/>
                    <a:gd name="connsiteX67" fmla="*/ 424443 w 971434"/>
                    <a:gd name="connsiteY67" fmla="*/ 74425 h 1512209"/>
                    <a:gd name="connsiteX68" fmla="*/ 435667 w 971434"/>
                    <a:gd name="connsiteY68" fmla="*/ 222089 h 1512209"/>
                    <a:gd name="connsiteX69" fmla="*/ 439683 w 971434"/>
                    <a:gd name="connsiteY69" fmla="*/ 417325 h 1512209"/>
                    <a:gd name="connsiteX70" fmla="*/ 444009 w 971434"/>
                    <a:gd name="connsiteY70" fmla="*/ 753169 h 1512209"/>
                    <a:gd name="connsiteX71" fmla="*/ 426915 w 971434"/>
                    <a:gd name="connsiteY71" fmla="*/ 860315 h 1512209"/>
                    <a:gd name="connsiteX0" fmla="*/ 426915 w 971434"/>
                    <a:gd name="connsiteY0" fmla="*/ 862278 h 1514172"/>
                    <a:gd name="connsiteX1" fmla="*/ 391491 w 971434"/>
                    <a:gd name="connsiteY1" fmla="*/ 925091 h 1514172"/>
                    <a:gd name="connsiteX2" fmla="*/ 341705 w 971434"/>
                    <a:gd name="connsiteY2" fmla="*/ 961647 h 1514172"/>
                    <a:gd name="connsiteX3" fmla="*/ 261952 w 971434"/>
                    <a:gd name="connsiteY3" fmla="*/ 965251 h 1514172"/>
                    <a:gd name="connsiteX4" fmla="*/ 170717 w 971434"/>
                    <a:gd name="connsiteY4" fmla="*/ 933072 h 1514172"/>
                    <a:gd name="connsiteX5" fmla="*/ 58683 w 971434"/>
                    <a:gd name="connsiteY5" fmla="*/ 872678 h 1514172"/>
                    <a:gd name="connsiteX6" fmla="*/ 45348 w 971434"/>
                    <a:gd name="connsiteY6" fmla="*/ 893633 h 1514172"/>
                    <a:gd name="connsiteX7" fmla="*/ 49158 w 971434"/>
                    <a:gd name="connsiteY7" fmla="*/ 931733 h 1514172"/>
                    <a:gd name="connsiteX8" fmla="*/ 79638 w 971434"/>
                    <a:gd name="connsiteY8" fmla="*/ 956498 h 1514172"/>
                    <a:gd name="connsiteX9" fmla="*/ 165363 w 971434"/>
                    <a:gd name="connsiteY9" fmla="*/ 987339 h 1514172"/>
                    <a:gd name="connsiteX10" fmla="*/ 261385 w 971434"/>
                    <a:gd name="connsiteY10" fmla="*/ 1034192 h 1514172"/>
                    <a:gd name="connsiteX11" fmla="*/ 277758 w 971434"/>
                    <a:gd name="connsiteY11" fmla="*/ 1074608 h 1514172"/>
                    <a:gd name="connsiteX12" fmla="*/ 263445 w 971434"/>
                    <a:gd name="connsiteY12" fmla="*/ 1117497 h 1514172"/>
                    <a:gd name="connsiteX13" fmla="*/ 185288 w 971434"/>
                    <a:gd name="connsiteY13" fmla="*/ 1148491 h 1514172"/>
                    <a:gd name="connsiteX14" fmla="*/ 54410 w 971434"/>
                    <a:gd name="connsiteY14" fmla="*/ 1163371 h 1514172"/>
                    <a:gd name="connsiteX15" fmla="*/ 3438 w 971434"/>
                    <a:gd name="connsiteY15" fmla="*/ 1173668 h 1514172"/>
                    <a:gd name="connsiteX16" fmla="*/ 5343 w 971434"/>
                    <a:gd name="connsiteY16" fmla="*/ 1211768 h 1514172"/>
                    <a:gd name="connsiteX17" fmla="*/ 11058 w 971434"/>
                    <a:gd name="connsiteY17" fmla="*/ 1215578 h 1514172"/>
                    <a:gd name="connsiteX18" fmla="*/ 16773 w 971434"/>
                    <a:gd name="connsiteY18" fmla="*/ 1217483 h 1514172"/>
                    <a:gd name="connsiteX19" fmla="*/ 144408 w 971434"/>
                    <a:gd name="connsiteY19" fmla="*/ 1220521 h 1514172"/>
                    <a:gd name="connsiteX20" fmla="*/ 335063 w 971434"/>
                    <a:gd name="connsiteY20" fmla="*/ 1215578 h 1514172"/>
                    <a:gd name="connsiteX21" fmla="*/ 361578 w 971434"/>
                    <a:gd name="connsiteY21" fmla="*/ 1271801 h 1514172"/>
                    <a:gd name="connsiteX22" fmla="*/ 334135 w 971434"/>
                    <a:gd name="connsiteY22" fmla="*/ 1354694 h 1514172"/>
                    <a:gd name="connsiteX23" fmla="*/ 327288 w 971434"/>
                    <a:gd name="connsiteY23" fmla="*/ 1418486 h 1514172"/>
                    <a:gd name="connsiteX24" fmla="*/ 331098 w 971434"/>
                    <a:gd name="connsiteY24" fmla="*/ 1461323 h 1514172"/>
                    <a:gd name="connsiteX25" fmla="*/ 363483 w 971434"/>
                    <a:gd name="connsiteY25" fmla="*/ 1510853 h 1514172"/>
                    <a:gd name="connsiteX26" fmla="*/ 386343 w 971434"/>
                    <a:gd name="connsiteY26" fmla="*/ 1512758 h 1514172"/>
                    <a:gd name="connsiteX27" fmla="*/ 395868 w 971434"/>
                    <a:gd name="connsiteY27" fmla="*/ 1489898 h 1514172"/>
                    <a:gd name="connsiteX28" fmla="*/ 402149 w 971434"/>
                    <a:gd name="connsiteY28" fmla="*/ 1449533 h 1514172"/>
                    <a:gd name="connsiteX29" fmla="*/ 408431 w 971434"/>
                    <a:gd name="connsiteY29" fmla="*/ 1387440 h 1514172"/>
                    <a:gd name="connsiteX30" fmla="*/ 423105 w 971434"/>
                    <a:gd name="connsiteY30" fmla="*/ 1327252 h 1514172"/>
                    <a:gd name="connsiteX31" fmla="*/ 466353 w 971434"/>
                    <a:gd name="connsiteY31" fmla="*/ 1263203 h 1514172"/>
                    <a:gd name="connsiteX32" fmla="*/ 527519 w 971434"/>
                    <a:gd name="connsiteY32" fmla="*/ 1228191 h 1514172"/>
                    <a:gd name="connsiteX33" fmla="*/ 600218 w 971434"/>
                    <a:gd name="connsiteY33" fmla="*/ 1219800 h 1514172"/>
                    <a:gd name="connsiteX34" fmla="*/ 719718 w 971434"/>
                    <a:gd name="connsiteY34" fmla="*/ 1314638 h 1514172"/>
                    <a:gd name="connsiteX35" fmla="*/ 776868 w 971434"/>
                    <a:gd name="connsiteY35" fmla="*/ 1321898 h 1514172"/>
                    <a:gd name="connsiteX36" fmla="*/ 819499 w 971434"/>
                    <a:gd name="connsiteY36" fmla="*/ 1302024 h 1514172"/>
                    <a:gd name="connsiteX37" fmla="*/ 782583 w 971434"/>
                    <a:gd name="connsiteY37" fmla="*/ 1251773 h 1514172"/>
                    <a:gd name="connsiteX38" fmla="*/ 647328 w 971434"/>
                    <a:gd name="connsiteY38" fmla="*/ 1154618 h 1514172"/>
                    <a:gd name="connsiteX39" fmla="*/ 645062 w 971434"/>
                    <a:gd name="connsiteY39" fmla="*/ 1106221 h 1514172"/>
                    <a:gd name="connsiteX40" fmla="*/ 670188 w 971434"/>
                    <a:gd name="connsiteY40" fmla="*/ 1087943 h 1514172"/>
                    <a:gd name="connsiteX41" fmla="*/ 723528 w 971434"/>
                    <a:gd name="connsiteY41" fmla="*/ 1080323 h 1514172"/>
                    <a:gd name="connsiteX42" fmla="*/ 898788 w 971434"/>
                    <a:gd name="connsiteY42" fmla="*/ 1089848 h 1514172"/>
                    <a:gd name="connsiteX43" fmla="*/ 955485 w 971434"/>
                    <a:gd name="connsiteY43" fmla="*/ 1093715 h 1514172"/>
                    <a:gd name="connsiteX44" fmla="*/ 969273 w 971434"/>
                    <a:gd name="connsiteY44" fmla="*/ 1052108 h 1514172"/>
                    <a:gd name="connsiteX45" fmla="*/ 917684 w 971434"/>
                    <a:gd name="connsiteY45" fmla="*/ 1032698 h 1514172"/>
                    <a:gd name="connsiteX46" fmla="*/ 802250 w 971434"/>
                    <a:gd name="connsiteY46" fmla="*/ 1035169 h 1514172"/>
                    <a:gd name="connsiteX47" fmla="*/ 645424 w 971434"/>
                    <a:gd name="connsiteY47" fmla="*/ 1047938 h 1514172"/>
                    <a:gd name="connsiteX48" fmla="*/ 639142 w 971434"/>
                    <a:gd name="connsiteY48" fmla="*/ 1024151 h 1514172"/>
                    <a:gd name="connsiteX49" fmla="*/ 672093 w 971434"/>
                    <a:gd name="connsiteY49" fmla="*/ 990788 h 1514172"/>
                    <a:gd name="connsiteX50" fmla="*/ 715908 w 971434"/>
                    <a:gd name="connsiteY50" fmla="*/ 950783 h 1514172"/>
                    <a:gd name="connsiteX51" fmla="*/ 731148 w 971434"/>
                    <a:gd name="connsiteY51" fmla="*/ 937448 h 1514172"/>
                    <a:gd name="connsiteX52" fmla="*/ 752103 w 971434"/>
                    <a:gd name="connsiteY52" fmla="*/ 916493 h 1514172"/>
                    <a:gd name="connsiteX53" fmla="*/ 765438 w 971434"/>
                    <a:gd name="connsiteY53" fmla="*/ 887918 h 1514172"/>
                    <a:gd name="connsiteX54" fmla="*/ 763533 w 971434"/>
                    <a:gd name="connsiteY54" fmla="*/ 872678 h 1514172"/>
                    <a:gd name="connsiteX55" fmla="*/ 736863 w 971434"/>
                    <a:gd name="connsiteY55" fmla="*/ 872678 h 1514172"/>
                    <a:gd name="connsiteX56" fmla="*/ 698763 w 971434"/>
                    <a:gd name="connsiteY56" fmla="*/ 897443 h 1514172"/>
                    <a:gd name="connsiteX57" fmla="*/ 581889 w 971434"/>
                    <a:gd name="connsiteY57" fmla="*/ 943574 h 1514172"/>
                    <a:gd name="connsiteX58" fmla="*/ 506358 w 971434"/>
                    <a:gd name="connsiteY58" fmla="*/ 846008 h 1514172"/>
                    <a:gd name="connsiteX59" fmla="*/ 502548 w 971434"/>
                    <a:gd name="connsiteY59" fmla="*/ 356423 h 1514172"/>
                    <a:gd name="connsiteX60" fmla="*/ 498738 w 971434"/>
                    <a:gd name="connsiteY60" fmla="*/ 64958 h 1514172"/>
                    <a:gd name="connsiteX61" fmla="*/ 489213 w 971434"/>
                    <a:gd name="connsiteY61" fmla="*/ 38288 h 1514172"/>
                    <a:gd name="connsiteX62" fmla="*/ 487308 w 971434"/>
                    <a:gd name="connsiteY62" fmla="*/ 32573 h 1514172"/>
                    <a:gd name="connsiteX63" fmla="*/ 483498 w 971434"/>
                    <a:gd name="connsiteY63" fmla="*/ 26858 h 1514172"/>
                    <a:gd name="connsiteX64" fmla="*/ 477783 w 971434"/>
                    <a:gd name="connsiteY64" fmla="*/ 15428 h 1514172"/>
                    <a:gd name="connsiteX65" fmla="*/ 472068 w 971434"/>
                    <a:gd name="connsiteY65" fmla="*/ 11618 h 1514172"/>
                    <a:gd name="connsiteX66" fmla="*/ 433659 w 971434"/>
                    <a:gd name="connsiteY66" fmla="*/ 5903 h 1514172"/>
                    <a:gd name="connsiteX67" fmla="*/ 424444 w 971434"/>
                    <a:gd name="connsiteY67" fmla="*/ 103574 h 1514172"/>
                    <a:gd name="connsiteX68" fmla="*/ 435667 w 971434"/>
                    <a:gd name="connsiteY68" fmla="*/ 224052 h 1514172"/>
                    <a:gd name="connsiteX69" fmla="*/ 439683 w 971434"/>
                    <a:gd name="connsiteY69" fmla="*/ 419288 h 1514172"/>
                    <a:gd name="connsiteX70" fmla="*/ 444009 w 971434"/>
                    <a:gd name="connsiteY70" fmla="*/ 755132 h 1514172"/>
                    <a:gd name="connsiteX71" fmla="*/ 426915 w 971434"/>
                    <a:gd name="connsiteY71" fmla="*/ 862278 h 1514172"/>
                    <a:gd name="connsiteX0" fmla="*/ 426915 w 971434"/>
                    <a:gd name="connsiteY0" fmla="*/ 856738 h 1508632"/>
                    <a:gd name="connsiteX1" fmla="*/ 391491 w 971434"/>
                    <a:gd name="connsiteY1" fmla="*/ 919551 h 1508632"/>
                    <a:gd name="connsiteX2" fmla="*/ 341705 w 971434"/>
                    <a:gd name="connsiteY2" fmla="*/ 956107 h 1508632"/>
                    <a:gd name="connsiteX3" fmla="*/ 261952 w 971434"/>
                    <a:gd name="connsiteY3" fmla="*/ 959711 h 1508632"/>
                    <a:gd name="connsiteX4" fmla="*/ 170717 w 971434"/>
                    <a:gd name="connsiteY4" fmla="*/ 927532 h 1508632"/>
                    <a:gd name="connsiteX5" fmla="*/ 58683 w 971434"/>
                    <a:gd name="connsiteY5" fmla="*/ 867138 h 1508632"/>
                    <a:gd name="connsiteX6" fmla="*/ 45348 w 971434"/>
                    <a:gd name="connsiteY6" fmla="*/ 888093 h 1508632"/>
                    <a:gd name="connsiteX7" fmla="*/ 49158 w 971434"/>
                    <a:gd name="connsiteY7" fmla="*/ 926193 h 1508632"/>
                    <a:gd name="connsiteX8" fmla="*/ 79638 w 971434"/>
                    <a:gd name="connsiteY8" fmla="*/ 950958 h 1508632"/>
                    <a:gd name="connsiteX9" fmla="*/ 165363 w 971434"/>
                    <a:gd name="connsiteY9" fmla="*/ 981799 h 1508632"/>
                    <a:gd name="connsiteX10" fmla="*/ 261385 w 971434"/>
                    <a:gd name="connsiteY10" fmla="*/ 1028652 h 1508632"/>
                    <a:gd name="connsiteX11" fmla="*/ 277758 w 971434"/>
                    <a:gd name="connsiteY11" fmla="*/ 1069068 h 1508632"/>
                    <a:gd name="connsiteX12" fmla="*/ 263445 w 971434"/>
                    <a:gd name="connsiteY12" fmla="*/ 1111957 h 1508632"/>
                    <a:gd name="connsiteX13" fmla="*/ 185288 w 971434"/>
                    <a:gd name="connsiteY13" fmla="*/ 1142951 h 1508632"/>
                    <a:gd name="connsiteX14" fmla="*/ 54410 w 971434"/>
                    <a:gd name="connsiteY14" fmla="*/ 1157831 h 1508632"/>
                    <a:gd name="connsiteX15" fmla="*/ 3438 w 971434"/>
                    <a:gd name="connsiteY15" fmla="*/ 1168128 h 1508632"/>
                    <a:gd name="connsiteX16" fmla="*/ 5343 w 971434"/>
                    <a:gd name="connsiteY16" fmla="*/ 1206228 h 1508632"/>
                    <a:gd name="connsiteX17" fmla="*/ 11058 w 971434"/>
                    <a:gd name="connsiteY17" fmla="*/ 1210038 h 1508632"/>
                    <a:gd name="connsiteX18" fmla="*/ 16773 w 971434"/>
                    <a:gd name="connsiteY18" fmla="*/ 1211943 h 1508632"/>
                    <a:gd name="connsiteX19" fmla="*/ 144408 w 971434"/>
                    <a:gd name="connsiteY19" fmla="*/ 1214981 h 1508632"/>
                    <a:gd name="connsiteX20" fmla="*/ 335063 w 971434"/>
                    <a:gd name="connsiteY20" fmla="*/ 1210038 h 1508632"/>
                    <a:gd name="connsiteX21" fmla="*/ 361578 w 971434"/>
                    <a:gd name="connsiteY21" fmla="*/ 1266261 h 1508632"/>
                    <a:gd name="connsiteX22" fmla="*/ 334135 w 971434"/>
                    <a:gd name="connsiteY22" fmla="*/ 1349154 h 1508632"/>
                    <a:gd name="connsiteX23" fmla="*/ 327288 w 971434"/>
                    <a:gd name="connsiteY23" fmla="*/ 1412946 h 1508632"/>
                    <a:gd name="connsiteX24" fmla="*/ 331098 w 971434"/>
                    <a:gd name="connsiteY24" fmla="*/ 1455783 h 1508632"/>
                    <a:gd name="connsiteX25" fmla="*/ 363483 w 971434"/>
                    <a:gd name="connsiteY25" fmla="*/ 1505313 h 1508632"/>
                    <a:gd name="connsiteX26" fmla="*/ 386343 w 971434"/>
                    <a:gd name="connsiteY26" fmla="*/ 1507218 h 1508632"/>
                    <a:gd name="connsiteX27" fmla="*/ 395868 w 971434"/>
                    <a:gd name="connsiteY27" fmla="*/ 1484358 h 1508632"/>
                    <a:gd name="connsiteX28" fmla="*/ 402149 w 971434"/>
                    <a:gd name="connsiteY28" fmla="*/ 1443993 h 1508632"/>
                    <a:gd name="connsiteX29" fmla="*/ 408431 w 971434"/>
                    <a:gd name="connsiteY29" fmla="*/ 1381900 h 1508632"/>
                    <a:gd name="connsiteX30" fmla="*/ 423105 w 971434"/>
                    <a:gd name="connsiteY30" fmla="*/ 1321712 h 1508632"/>
                    <a:gd name="connsiteX31" fmla="*/ 466353 w 971434"/>
                    <a:gd name="connsiteY31" fmla="*/ 1257663 h 1508632"/>
                    <a:gd name="connsiteX32" fmla="*/ 527519 w 971434"/>
                    <a:gd name="connsiteY32" fmla="*/ 1222651 h 1508632"/>
                    <a:gd name="connsiteX33" fmla="*/ 600218 w 971434"/>
                    <a:gd name="connsiteY33" fmla="*/ 1214260 h 1508632"/>
                    <a:gd name="connsiteX34" fmla="*/ 719718 w 971434"/>
                    <a:gd name="connsiteY34" fmla="*/ 1309098 h 1508632"/>
                    <a:gd name="connsiteX35" fmla="*/ 776868 w 971434"/>
                    <a:gd name="connsiteY35" fmla="*/ 1316358 h 1508632"/>
                    <a:gd name="connsiteX36" fmla="*/ 819499 w 971434"/>
                    <a:gd name="connsiteY36" fmla="*/ 1296484 h 1508632"/>
                    <a:gd name="connsiteX37" fmla="*/ 782583 w 971434"/>
                    <a:gd name="connsiteY37" fmla="*/ 1246233 h 1508632"/>
                    <a:gd name="connsiteX38" fmla="*/ 647328 w 971434"/>
                    <a:gd name="connsiteY38" fmla="*/ 1149078 h 1508632"/>
                    <a:gd name="connsiteX39" fmla="*/ 645062 w 971434"/>
                    <a:gd name="connsiteY39" fmla="*/ 1100681 h 1508632"/>
                    <a:gd name="connsiteX40" fmla="*/ 670188 w 971434"/>
                    <a:gd name="connsiteY40" fmla="*/ 1082403 h 1508632"/>
                    <a:gd name="connsiteX41" fmla="*/ 723528 w 971434"/>
                    <a:gd name="connsiteY41" fmla="*/ 1074783 h 1508632"/>
                    <a:gd name="connsiteX42" fmla="*/ 898788 w 971434"/>
                    <a:gd name="connsiteY42" fmla="*/ 1084308 h 1508632"/>
                    <a:gd name="connsiteX43" fmla="*/ 955485 w 971434"/>
                    <a:gd name="connsiteY43" fmla="*/ 1088175 h 1508632"/>
                    <a:gd name="connsiteX44" fmla="*/ 969273 w 971434"/>
                    <a:gd name="connsiteY44" fmla="*/ 1046568 h 1508632"/>
                    <a:gd name="connsiteX45" fmla="*/ 917684 w 971434"/>
                    <a:gd name="connsiteY45" fmla="*/ 1027158 h 1508632"/>
                    <a:gd name="connsiteX46" fmla="*/ 802250 w 971434"/>
                    <a:gd name="connsiteY46" fmla="*/ 1029629 h 1508632"/>
                    <a:gd name="connsiteX47" fmla="*/ 645424 w 971434"/>
                    <a:gd name="connsiteY47" fmla="*/ 1042398 h 1508632"/>
                    <a:gd name="connsiteX48" fmla="*/ 639142 w 971434"/>
                    <a:gd name="connsiteY48" fmla="*/ 1018611 h 1508632"/>
                    <a:gd name="connsiteX49" fmla="*/ 672093 w 971434"/>
                    <a:gd name="connsiteY49" fmla="*/ 985248 h 1508632"/>
                    <a:gd name="connsiteX50" fmla="*/ 715908 w 971434"/>
                    <a:gd name="connsiteY50" fmla="*/ 945243 h 1508632"/>
                    <a:gd name="connsiteX51" fmla="*/ 731148 w 971434"/>
                    <a:gd name="connsiteY51" fmla="*/ 931908 h 1508632"/>
                    <a:gd name="connsiteX52" fmla="*/ 752103 w 971434"/>
                    <a:gd name="connsiteY52" fmla="*/ 910953 h 1508632"/>
                    <a:gd name="connsiteX53" fmla="*/ 765438 w 971434"/>
                    <a:gd name="connsiteY53" fmla="*/ 882378 h 1508632"/>
                    <a:gd name="connsiteX54" fmla="*/ 763533 w 971434"/>
                    <a:gd name="connsiteY54" fmla="*/ 867138 h 1508632"/>
                    <a:gd name="connsiteX55" fmla="*/ 736863 w 971434"/>
                    <a:gd name="connsiteY55" fmla="*/ 867138 h 1508632"/>
                    <a:gd name="connsiteX56" fmla="*/ 698763 w 971434"/>
                    <a:gd name="connsiteY56" fmla="*/ 891903 h 1508632"/>
                    <a:gd name="connsiteX57" fmla="*/ 581889 w 971434"/>
                    <a:gd name="connsiteY57" fmla="*/ 938034 h 1508632"/>
                    <a:gd name="connsiteX58" fmla="*/ 506358 w 971434"/>
                    <a:gd name="connsiteY58" fmla="*/ 840468 h 1508632"/>
                    <a:gd name="connsiteX59" fmla="*/ 502548 w 971434"/>
                    <a:gd name="connsiteY59" fmla="*/ 350883 h 1508632"/>
                    <a:gd name="connsiteX60" fmla="*/ 498738 w 971434"/>
                    <a:gd name="connsiteY60" fmla="*/ 59418 h 1508632"/>
                    <a:gd name="connsiteX61" fmla="*/ 489213 w 971434"/>
                    <a:gd name="connsiteY61" fmla="*/ 32748 h 1508632"/>
                    <a:gd name="connsiteX62" fmla="*/ 487308 w 971434"/>
                    <a:gd name="connsiteY62" fmla="*/ 27033 h 1508632"/>
                    <a:gd name="connsiteX63" fmla="*/ 483498 w 971434"/>
                    <a:gd name="connsiteY63" fmla="*/ 21318 h 1508632"/>
                    <a:gd name="connsiteX64" fmla="*/ 477783 w 971434"/>
                    <a:gd name="connsiteY64" fmla="*/ 9888 h 1508632"/>
                    <a:gd name="connsiteX65" fmla="*/ 472068 w 971434"/>
                    <a:gd name="connsiteY65" fmla="*/ 6078 h 1508632"/>
                    <a:gd name="connsiteX66" fmla="*/ 428716 w 971434"/>
                    <a:gd name="connsiteY66" fmla="*/ 7777 h 1508632"/>
                    <a:gd name="connsiteX67" fmla="*/ 424444 w 971434"/>
                    <a:gd name="connsiteY67" fmla="*/ 98034 h 1508632"/>
                    <a:gd name="connsiteX68" fmla="*/ 435667 w 971434"/>
                    <a:gd name="connsiteY68" fmla="*/ 218512 h 1508632"/>
                    <a:gd name="connsiteX69" fmla="*/ 439683 w 971434"/>
                    <a:gd name="connsiteY69" fmla="*/ 413748 h 1508632"/>
                    <a:gd name="connsiteX70" fmla="*/ 444009 w 971434"/>
                    <a:gd name="connsiteY70" fmla="*/ 749592 h 1508632"/>
                    <a:gd name="connsiteX71" fmla="*/ 426915 w 971434"/>
                    <a:gd name="connsiteY71" fmla="*/ 856738 h 1508632"/>
                    <a:gd name="connsiteX0" fmla="*/ 427523 w 972042"/>
                    <a:gd name="connsiteY0" fmla="*/ 856738 h 1508632"/>
                    <a:gd name="connsiteX1" fmla="*/ 392099 w 972042"/>
                    <a:gd name="connsiteY1" fmla="*/ 919551 h 1508632"/>
                    <a:gd name="connsiteX2" fmla="*/ 342313 w 972042"/>
                    <a:gd name="connsiteY2" fmla="*/ 956107 h 1508632"/>
                    <a:gd name="connsiteX3" fmla="*/ 262560 w 972042"/>
                    <a:gd name="connsiteY3" fmla="*/ 959711 h 1508632"/>
                    <a:gd name="connsiteX4" fmla="*/ 171325 w 972042"/>
                    <a:gd name="connsiteY4" fmla="*/ 927532 h 1508632"/>
                    <a:gd name="connsiteX5" fmla="*/ 59291 w 972042"/>
                    <a:gd name="connsiteY5" fmla="*/ 867138 h 1508632"/>
                    <a:gd name="connsiteX6" fmla="*/ 45956 w 972042"/>
                    <a:gd name="connsiteY6" fmla="*/ 888093 h 1508632"/>
                    <a:gd name="connsiteX7" fmla="*/ 49766 w 972042"/>
                    <a:gd name="connsiteY7" fmla="*/ 926193 h 1508632"/>
                    <a:gd name="connsiteX8" fmla="*/ 80246 w 972042"/>
                    <a:gd name="connsiteY8" fmla="*/ 950958 h 1508632"/>
                    <a:gd name="connsiteX9" fmla="*/ 165971 w 972042"/>
                    <a:gd name="connsiteY9" fmla="*/ 981799 h 1508632"/>
                    <a:gd name="connsiteX10" fmla="*/ 261993 w 972042"/>
                    <a:gd name="connsiteY10" fmla="*/ 1028652 h 1508632"/>
                    <a:gd name="connsiteX11" fmla="*/ 278366 w 972042"/>
                    <a:gd name="connsiteY11" fmla="*/ 1069068 h 1508632"/>
                    <a:gd name="connsiteX12" fmla="*/ 264053 w 972042"/>
                    <a:gd name="connsiteY12" fmla="*/ 1111957 h 1508632"/>
                    <a:gd name="connsiteX13" fmla="*/ 185896 w 972042"/>
                    <a:gd name="connsiteY13" fmla="*/ 1142951 h 1508632"/>
                    <a:gd name="connsiteX14" fmla="*/ 55018 w 972042"/>
                    <a:gd name="connsiteY14" fmla="*/ 1157831 h 1508632"/>
                    <a:gd name="connsiteX15" fmla="*/ 4046 w 972042"/>
                    <a:gd name="connsiteY15" fmla="*/ 1168128 h 1508632"/>
                    <a:gd name="connsiteX16" fmla="*/ 5951 w 972042"/>
                    <a:gd name="connsiteY16" fmla="*/ 1206228 h 1508632"/>
                    <a:gd name="connsiteX17" fmla="*/ 11666 w 972042"/>
                    <a:gd name="connsiteY17" fmla="*/ 1210038 h 1508632"/>
                    <a:gd name="connsiteX18" fmla="*/ 145016 w 972042"/>
                    <a:gd name="connsiteY18" fmla="*/ 1214981 h 1508632"/>
                    <a:gd name="connsiteX19" fmla="*/ 335671 w 972042"/>
                    <a:gd name="connsiteY19" fmla="*/ 1210038 h 1508632"/>
                    <a:gd name="connsiteX20" fmla="*/ 362186 w 972042"/>
                    <a:gd name="connsiteY20" fmla="*/ 1266261 h 1508632"/>
                    <a:gd name="connsiteX21" fmla="*/ 334743 w 972042"/>
                    <a:gd name="connsiteY21" fmla="*/ 1349154 h 1508632"/>
                    <a:gd name="connsiteX22" fmla="*/ 327896 w 972042"/>
                    <a:gd name="connsiteY22" fmla="*/ 1412946 h 1508632"/>
                    <a:gd name="connsiteX23" fmla="*/ 331706 w 972042"/>
                    <a:gd name="connsiteY23" fmla="*/ 1455783 h 1508632"/>
                    <a:gd name="connsiteX24" fmla="*/ 364091 w 972042"/>
                    <a:gd name="connsiteY24" fmla="*/ 1505313 h 1508632"/>
                    <a:gd name="connsiteX25" fmla="*/ 386951 w 972042"/>
                    <a:gd name="connsiteY25" fmla="*/ 1507218 h 1508632"/>
                    <a:gd name="connsiteX26" fmla="*/ 396476 w 972042"/>
                    <a:gd name="connsiteY26" fmla="*/ 1484358 h 1508632"/>
                    <a:gd name="connsiteX27" fmla="*/ 402757 w 972042"/>
                    <a:gd name="connsiteY27" fmla="*/ 1443993 h 1508632"/>
                    <a:gd name="connsiteX28" fmla="*/ 409039 w 972042"/>
                    <a:gd name="connsiteY28" fmla="*/ 1381900 h 1508632"/>
                    <a:gd name="connsiteX29" fmla="*/ 423713 w 972042"/>
                    <a:gd name="connsiteY29" fmla="*/ 1321712 h 1508632"/>
                    <a:gd name="connsiteX30" fmla="*/ 466961 w 972042"/>
                    <a:gd name="connsiteY30" fmla="*/ 1257663 h 1508632"/>
                    <a:gd name="connsiteX31" fmla="*/ 528127 w 972042"/>
                    <a:gd name="connsiteY31" fmla="*/ 1222651 h 1508632"/>
                    <a:gd name="connsiteX32" fmla="*/ 600826 w 972042"/>
                    <a:gd name="connsiteY32" fmla="*/ 1214260 h 1508632"/>
                    <a:gd name="connsiteX33" fmla="*/ 720326 w 972042"/>
                    <a:gd name="connsiteY33" fmla="*/ 1309098 h 1508632"/>
                    <a:gd name="connsiteX34" fmla="*/ 777476 w 972042"/>
                    <a:gd name="connsiteY34" fmla="*/ 1316358 h 1508632"/>
                    <a:gd name="connsiteX35" fmla="*/ 820107 w 972042"/>
                    <a:gd name="connsiteY35" fmla="*/ 1296484 h 1508632"/>
                    <a:gd name="connsiteX36" fmla="*/ 783191 w 972042"/>
                    <a:gd name="connsiteY36" fmla="*/ 1246233 h 1508632"/>
                    <a:gd name="connsiteX37" fmla="*/ 647936 w 972042"/>
                    <a:gd name="connsiteY37" fmla="*/ 1149078 h 1508632"/>
                    <a:gd name="connsiteX38" fmla="*/ 645670 w 972042"/>
                    <a:gd name="connsiteY38" fmla="*/ 1100681 h 1508632"/>
                    <a:gd name="connsiteX39" fmla="*/ 670796 w 972042"/>
                    <a:gd name="connsiteY39" fmla="*/ 1082403 h 1508632"/>
                    <a:gd name="connsiteX40" fmla="*/ 724136 w 972042"/>
                    <a:gd name="connsiteY40" fmla="*/ 1074783 h 1508632"/>
                    <a:gd name="connsiteX41" fmla="*/ 899396 w 972042"/>
                    <a:gd name="connsiteY41" fmla="*/ 1084308 h 1508632"/>
                    <a:gd name="connsiteX42" fmla="*/ 956093 w 972042"/>
                    <a:gd name="connsiteY42" fmla="*/ 1088175 h 1508632"/>
                    <a:gd name="connsiteX43" fmla="*/ 969881 w 972042"/>
                    <a:gd name="connsiteY43" fmla="*/ 1046568 h 1508632"/>
                    <a:gd name="connsiteX44" fmla="*/ 918292 w 972042"/>
                    <a:gd name="connsiteY44" fmla="*/ 1027158 h 1508632"/>
                    <a:gd name="connsiteX45" fmla="*/ 802858 w 972042"/>
                    <a:gd name="connsiteY45" fmla="*/ 1029629 h 1508632"/>
                    <a:gd name="connsiteX46" fmla="*/ 646032 w 972042"/>
                    <a:gd name="connsiteY46" fmla="*/ 1042398 h 1508632"/>
                    <a:gd name="connsiteX47" fmla="*/ 639750 w 972042"/>
                    <a:gd name="connsiteY47" fmla="*/ 1018611 h 1508632"/>
                    <a:gd name="connsiteX48" fmla="*/ 672701 w 972042"/>
                    <a:gd name="connsiteY48" fmla="*/ 985248 h 1508632"/>
                    <a:gd name="connsiteX49" fmla="*/ 716516 w 972042"/>
                    <a:gd name="connsiteY49" fmla="*/ 945243 h 1508632"/>
                    <a:gd name="connsiteX50" fmla="*/ 731756 w 972042"/>
                    <a:gd name="connsiteY50" fmla="*/ 931908 h 1508632"/>
                    <a:gd name="connsiteX51" fmla="*/ 752711 w 972042"/>
                    <a:gd name="connsiteY51" fmla="*/ 910953 h 1508632"/>
                    <a:gd name="connsiteX52" fmla="*/ 766046 w 972042"/>
                    <a:gd name="connsiteY52" fmla="*/ 882378 h 1508632"/>
                    <a:gd name="connsiteX53" fmla="*/ 764141 w 972042"/>
                    <a:gd name="connsiteY53" fmla="*/ 867138 h 1508632"/>
                    <a:gd name="connsiteX54" fmla="*/ 737471 w 972042"/>
                    <a:gd name="connsiteY54" fmla="*/ 867138 h 1508632"/>
                    <a:gd name="connsiteX55" fmla="*/ 699371 w 972042"/>
                    <a:gd name="connsiteY55" fmla="*/ 891903 h 1508632"/>
                    <a:gd name="connsiteX56" fmla="*/ 582497 w 972042"/>
                    <a:gd name="connsiteY56" fmla="*/ 938034 h 1508632"/>
                    <a:gd name="connsiteX57" fmla="*/ 506966 w 972042"/>
                    <a:gd name="connsiteY57" fmla="*/ 840468 h 1508632"/>
                    <a:gd name="connsiteX58" fmla="*/ 503156 w 972042"/>
                    <a:gd name="connsiteY58" fmla="*/ 350883 h 1508632"/>
                    <a:gd name="connsiteX59" fmla="*/ 499346 w 972042"/>
                    <a:gd name="connsiteY59" fmla="*/ 59418 h 1508632"/>
                    <a:gd name="connsiteX60" fmla="*/ 489821 w 972042"/>
                    <a:gd name="connsiteY60" fmla="*/ 32748 h 1508632"/>
                    <a:gd name="connsiteX61" fmla="*/ 487916 w 972042"/>
                    <a:gd name="connsiteY61" fmla="*/ 27033 h 1508632"/>
                    <a:gd name="connsiteX62" fmla="*/ 484106 w 972042"/>
                    <a:gd name="connsiteY62" fmla="*/ 21318 h 1508632"/>
                    <a:gd name="connsiteX63" fmla="*/ 478391 w 972042"/>
                    <a:gd name="connsiteY63" fmla="*/ 9888 h 1508632"/>
                    <a:gd name="connsiteX64" fmla="*/ 472676 w 972042"/>
                    <a:gd name="connsiteY64" fmla="*/ 6078 h 1508632"/>
                    <a:gd name="connsiteX65" fmla="*/ 429324 w 972042"/>
                    <a:gd name="connsiteY65" fmla="*/ 7777 h 1508632"/>
                    <a:gd name="connsiteX66" fmla="*/ 425052 w 972042"/>
                    <a:gd name="connsiteY66" fmla="*/ 98034 h 1508632"/>
                    <a:gd name="connsiteX67" fmla="*/ 436275 w 972042"/>
                    <a:gd name="connsiteY67" fmla="*/ 218512 h 1508632"/>
                    <a:gd name="connsiteX68" fmla="*/ 440291 w 972042"/>
                    <a:gd name="connsiteY68" fmla="*/ 413748 h 1508632"/>
                    <a:gd name="connsiteX69" fmla="*/ 444617 w 972042"/>
                    <a:gd name="connsiteY69" fmla="*/ 749592 h 1508632"/>
                    <a:gd name="connsiteX70" fmla="*/ 427523 w 972042"/>
                    <a:gd name="connsiteY70" fmla="*/ 856738 h 1508632"/>
                    <a:gd name="connsiteX0" fmla="*/ 427524 w 972043"/>
                    <a:gd name="connsiteY0" fmla="*/ 856738 h 1508632"/>
                    <a:gd name="connsiteX1" fmla="*/ 392100 w 972043"/>
                    <a:gd name="connsiteY1" fmla="*/ 919551 h 1508632"/>
                    <a:gd name="connsiteX2" fmla="*/ 342314 w 972043"/>
                    <a:gd name="connsiteY2" fmla="*/ 956107 h 1508632"/>
                    <a:gd name="connsiteX3" fmla="*/ 262561 w 972043"/>
                    <a:gd name="connsiteY3" fmla="*/ 959711 h 1508632"/>
                    <a:gd name="connsiteX4" fmla="*/ 171326 w 972043"/>
                    <a:gd name="connsiteY4" fmla="*/ 927532 h 1508632"/>
                    <a:gd name="connsiteX5" fmla="*/ 59292 w 972043"/>
                    <a:gd name="connsiteY5" fmla="*/ 867138 h 1508632"/>
                    <a:gd name="connsiteX6" fmla="*/ 45957 w 972043"/>
                    <a:gd name="connsiteY6" fmla="*/ 888093 h 1508632"/>
                    <a:gd name="connsiteX7" fmla="*/ 49767 w 972043"/>
                    <a:gd name="connsiteY7" fmla="*/ 926193 h 1508632"/>
                    <a:gd name="connsiteX8" fmla="*/ 80247 w 972043"/>
                    <a:gd name="connsiteY8" fmla="*/ 950958 h 1508632"/>
                    <a:gd name="connsiteX9" fmla="*/ 165972 w 972043"/>
                    <a:gd name="connsiteY9" fmla="*/ 981799 h 1508632"/>
                    <a:gd name="connsiteX10" fmla="*/ 261994 w 972043"/>
                    <a:gd name="connsiteY10" fmla="*/ 1028652 h 1508632"/>
                    <a:gd name="connsiteX11" fmla="*/ 278367 w 972043"/>
                    <a:gd name="connsiteY11" fmla="*/ 1069068 h 1508632"/>
                    <a:gd name="connsiteX12" fmla="*/ 264054 w 972043"/>
                    <a:gd name="connsiteY12" fmla="*/ 1111957 h 1508632"/>
                    <a:gd name="connsiteX13" fmla="*/ 185897 w 972043"/>
                    <a:gd name="connsiteY13" fmla="*/ 1142951 h 1508632"/>
                    <a:gd name="connsiteX14" fmla="*/ 55019 w 972043"/>
                    <a:gd name="connsiteY14" fmla="*/ 1157831 h 1508632"/>
                    <a:gd name="connsiteX15" fmla="*/ 4047 w 972043"/>
                    <a:gd name="connsiteY15" fmla="*/ 1168128 h 1508632"/>
                    <a:gd name="connsiteX16" fmla="*/ 5952 w 972043"/>
                    <a:gd name="connsiteY16" fmla="*/ 1206228 h 1508632"/>
                    <a:gd name="connsiteX17" fmla="*/ 11667 w 972043"/>
                    <a:gd name="connsiteY17" fmla="*/ 1210038 h 1508632"/>
                    <a:gd name="connsiteX18" fmla="*/ 145017 w 972043"/>
                    <a:gd name="connsiteY18" fmla="*/ 1214981 h 1508632"/>
                    <a:gd name="connsiteX19" fmla="*/ 335672 w 972043"/>
                    <a:gd name="connsiteY19" fmla="*/ 1210038 h 1508632"/>
                    <a:gd name="connsiteX20" fmla="*/ 362187 w 972043"/>
                    <a:gd name="connsiteY20" fmla="*/ 1266261 h 1508632"/>
                    <a:gd name="connsiteX21" fmla="*/ 334744 w 972043"/>
                    <a:gd name="connsiteY21" fmla="*/ 1349154 h 1508632"/>
                    <a:gd name="connsiteX22" fmla="*/ 327897 w 972043"/>
                    <a:gd name="connsiteY22" fmla="*/ 1412946 h 1508632"/>
                    <a:gd name="connsiteX23" fmla="*/ 331707 w 972043"/>
                    <a:gd name="connsiteY23" fmla="*/ 1455783 h 1508632"/>
                    <a:gd name="connsiteX24" fmla="*/ 364092 w 972043"/>
                    <a:gd name="connsiteY24" fmla="*/ 1505313 h 1508632"/>
                    <a:gd name="connsiteX25" fmla="*/ 386952 w 972043"/>
                    <a:gd name="connsiteY25" fmla="*/ 1507218 h 1508632"/>
                    <a:gd name="connsiteX26" fmla="*/ 396477 w 972043"/>
                    <a:gd name="connsiteY26" fmla="*/ 1484358 h 1508632"/>
                    <a:gd name="connsiteX27" fmla="*/ 402758 w 972043"/>
                    <a:gd name="connsiteY27" fmla="*/ 1443993 h 1508632"/>
                    <a:gd name="connsiteX28" fmla="*/ 409040 w 972043"/>
                    <a:gd name="connsiteY28" fmla="*/ 1381900 h 1508632"/>
                    <a:gd name="connsiteX29" fmla="*/ 423714 w 972043"/>
                    <a:gd name="connsiteY29" fmla="*/ 1321712 h 1508632"/>
                    <a:gd name="connsiteX30" fmla="*/ 466962 w 972043"/>
                    <a:gd name="connsiteY30" fmla="*/ 1257663 h 1508632"/>
                    <a:gd name="connsiteX31" fmla="*/ 528128 w 972043"/>
                    <a:gd name="connsiteY31" fmla="*/ 1222651 h 1508632"/>
                    <a:gd name="connsiteX32" fmla="*/ 600827 w 972043"/>
                    <a:gd name="connsiteY32" fmla="*/ 1214260 h 1508632"/>
                    <a:gd name="connsiteX33" fmla="*/ 720327 w 972043"/>
                    <a:gd name="connsiteY33" fmla="*/ 1309098 h 1508632"/>
                    <a:gd name="connsiteX34" fmla="*/ 777477 w 972043"/>
                    <a:gd name="connsiteY34" fmla="*/ 1316358 h 1508632"/>
                    <a:gd name="connsiteX35" fmla="*/ 820108 w 972043"/>
                    <a:gd name="connsiteY35" fmla="*/ 1296484 h 1508632"/>
                    <a:gd name="connsiteX36" fmla="*/ 783192 w 972043"/>
                    <a:gd name="connsiteY36" fmla="*/ 1246233 h 1508632"/>
                    <a:gd name="connsiteX37" fmla="*/ 647937 w 972043"/>
                    <a:gd name="connsiteY37" fmla="*/ 1149078 h 1508632"/>
                    <a:gd name="connsiteX38" fmla="*/ 645671 w 972043"/>
                    <a:gd name="connsiteY38" fmla="*/ 1100681 h 1508632"/>
                    <a:gd name="connsiteX39" fmla="*/ 670797 w 972043"/>
                    <a:gd name="connsiteY39" fmla="*/ 1082403 h 1508632"/>
                    <a:gd name="connsiteX40" fmla="*/ 724137 w 972043"/>
                    <a:gd name="connsiteY40" fmla="*/ 1074783 h 1508632"/>
                    <a:gd name="connsiteX41" fmla="*/ 899397 w 972043"/>
                    <a:gd name="connsiteY41" fmla="*/ 1084308 h 1508632"/>
                    <a:gd name="connsiteX42" fmla="*/ 956094 w 972043"/>
                    <a:gd name="connsiteY42" fmla="*/ 1088175 h 1508632"/>
                    <a:gd name="connsiteX43" fmla="*/ 969882 w 972043"/>
                    <a:gd name="connsiteY43" fmla="*/ 1046568 h 1508632"/>
                    <a:gd name="connsiteX44" fmla="*/ 918293 w 972043"/>
                    <a:gd name="connsiteY44" fmla="*/ 1027158 h 1508632"/>
                    <a:gd name="connsiteX45" fmla="*/ 802859 w 972043"/>
                    <a:gd name="connsiteY45" fmla="*/ 1029629 h 1508632"/>
                    <a:gd name="connsiteX46" fmla="*/ 646033 w 972043"/>
                    <a:gd name="connsiteY46" fmla="*/ 1042398 h 1508632"/>
                    <a:gd name="connsiteX47" fmla="*/ 639751 w 972043"/>
                    <a:gd name="connsiteY47" fmla="*/ 1018611 h 1508632"/>
                    <a:gd name="connsiteX48" fmla="*/ 672702 w 972043"/>
                    <a:gd name="connsiteY48" fmla="*/ 985248 h 1508632"/>
                    <a:gd name="connsiteX49" fmla="*/ 716517 w 972043"/>
                    <a:gd name="connsiteY49" fmla="*/ 945243 h 1508632"/>
                    <a:gd name="connsiteX50" fmla="*/ 731757 w 972043"/>
                    <a:gd name="connsiteY50" fmla="*/ 931908 h 1508632"/>
                    <a:gd name="connsiteX51" fmla="*/ 752712 w 972043"/>
                    <a:gd name="connsiteY51" fmla="*/ 910953 h 1508632"/>
                    <a:gd name="connsiteX52" fmla="*/ 766047 w 972043"/>
                    <a:gd name="connsiteY52" fmla="*/ 882378 h 1508632"/>
                    <a:gd name="connsiteX53" fmla="*/ 764142 w 972043"/>
                    <a:gd name="connsiteY53" fmla="*/ 867138 h 1508632"/>
                    <a:gd name="connsiteX54" fmla="*/ 737472 w 972043"/>
                    <a:gd name="connsiteY54" fmla="*/ 867138 h 1508632"/>
                    <a:gd name="connsiteX55" fmla="*/ 699372 w 972043"/>
                    <a:gd name="connsiteY55" fmla="*/ 891903 h 1508632"/>
                    <a:gd name="connsiteX56" fmla="*/ 582498 w 972043"/>
                    <a:gd name="connsiteY56" fmla="*/ 938034 h 1508632"/>
                    <a:gd name="connsiteX57" fmla="*/ 506967 w 972043"/>
                    <a:gd name="connsiteY57" fmla="*/ 840468 h 1508632"/>
                    <a:gd name="connsiteX58" fmla="*/ 503157 w 972043"/>
                    <a:gd name="connsiteY58" fmla="*/ 350883 h 1508632"/>
                    <a:gd name="connsiteX59" fmla="*/ 499347 w 972043"/>
                    <a:gd name="connsiteY59" fmla="*/ 59418 h 1508632"/>
                    <a:gd name="connsiteX60" fmla="*/ 489822 w 972043"/>
                    <a:gd name="connsiteY60" fmla="*/ 32748 h 1508632"/>
                    <a:gd name="connsiteX61" fmla="*/ 487917 w 972043"/>
                    <a:gd name="connsiteY61" fmla="*/ 27033 h 1508632"/>
                    <a:gd name="connsiteX62" fmla="*/ 484107 w 972043"/>
                    <a:gd name="connsiteY62" fmla="*/ 21318 h 1508632"/>
                    <a:gd name="connsiteX63" fmla="*/ 478392 w 972043"/>
                    <a:gd name="connsiteY63" fmla="*/ 9888 h 1508632"/>
                    <a:gd name="connsiteX64" fmla="*/ 472677 w 972043"/>
                    <a:gd name="connsiteY64" fmla="*/ 6078 h 1508632"/>
                    <a:gd name="connsiteX65" fmla="*/ 429325 w 972043"/>
                    <a:gd name="connsiteY65" fmla="*/ 7777 h 1508632"/>
                    <a:gd name="connsiteX66" fmla="*/ 425053 w 972043"/>
                    <a:gd name="connsiteY66" fmla="*/ 98034 h 1508632"/>
                    <a:gd name="connsiteX67" fmla="*/ 436276 w 972043"/>
                    <a:gd name="connsiteY67" fmla="*/ 218512 h 1508632"/>
                    <a:gd name="connsiteX68" fmla="*/ 440292 w 972043"/>
                    <a:gd name="connsiteY68" fmla="*/ 413748 h 1508632"/>
                    <a:gd name="connsiteX69" fmla="*/ 444618 w 972043"/>
                    <a:gd name="connsiteY69" fmla="*/ 749592 h 1508632"/>
                    <a:gd name="connsiteX70" fmla="*/ 427524 w 972043"/>
                    <a:gd name="connsiteY70" fmla="*/ 856738 h 1508632"/>
                    <a:gd name="connsiteX0" fmla="*/ 437171 w 981690"/>
                    <a:gd name="connsiteY0" fmla="*/ 856738 h 1508632"/>
                    <a:gd name="connsiteX1" fmla="*/ 401747 w 981690"/>
                    <a:gd name="connsiteY1" fmla="*/ 919551 h 1508632"/>
                    <a:gd name="connsiteX2" fmla="*/ 351961 w 981690"/>
                    <a:gd name="connsiteY2" fmla="*/ 956107 h 1508632"/>
                    <a:gd name="connsiteX3" fmla="*/ 272208 w 981690"/>
                    <a:gd name="connsiteY3" fmla="*/ 959711 h 1508632"/>
                    <a:gd name="connsiteX4" fmla="*/ 180973 w 981690"/>
                    <a:gd name="connsiteY4" fmla="*/ 927532 h 1508632"/>
                    <a:gd name="connsiteX5" fmla="*/ 68939 w 981690"/>
                    <a:gd name="connsiteY5" fmla="*/ 867138 h 1508632"/>
                    <a:gd name="connsiteX6" fmla="*/ 55604 w 981690"/>
                    <a:gd name="connsiteY6" fmla="*/ 888093 h 1508632"/>
                    <a:gd name="connsiteX7" fmla="*/ 59414 w 981690"/>
                    <a:gd name="connsiteY7" fmla="*/ 926193 h 1508632"/>
                    <a:gd name="connsiteX8" fmla="*/ 89894 w 981690"/>
                    <a:gd name="connsiteY8" fmla="*/ 950958 h 1508632"/>
                    <a:gd name="connsiteX9" fmla="*/ 175619 w 981690"/>
                    <a:gd name="connsiteY9" fmla="*/ 981799 h 1508632"/>
                    <a:gd name="connsiteX10" fmla="*/ 271641 w 981690"/>
                    <a:gd name="connsiteY10" fmla="*/ 1028652 h 1508632"/>
                    <a:gd name="connsiteX11" fmla="*/ 288014 w 981690"/>
                    <a:gd name="connsiteY11" fmla="*/ 1069068 h 1508632"/>
                    <a:gd name="connsiteX12" fmla="*/ 273701 w 981690"/>
                    <a:gd name="connsiteY12" fmla="*/ 1111957 h 1508632"/>
                    <a:gd name="connsiteX13" fmla="*/ 195544 w 981690"/>
                    <a:gd name="connsiteY13" fmla="*/ 1142951 h 1508632"/>
                    <a:gd name="connsiteX14" fmla="*/ 64666 w 981690"/>
                    <a:gd name="connsiteY14" fmla="*/ 1157831 h 1508632"/>
                    <a:gd name="connsiteX15" fmla="*/ 13694 w 981690"/>
                    <a:gd name="connsiteY15" fmla="*/ 1168128 h 1508632"/>
                    <a:gd name="connsiteX16" fmla="*/ 15599 w 981690"/>
                    <a:gd name="connsiteY16" fmla="*/ 1206228 h 1508632"/>
                    <a:gd name="connsiteX17" fmla="*/ 8957 w 981690"/>
                    <a:gd name="connsiteY17" fmla="*/ 1205095 h 1508632"/>
                    <a:gd name="connsiteX18" fmla="*/ 154664 w 981690"/>
                    <a:gd name="connsiteY18" fmla="*/ 1214981 h 1508632"/>
                    <a:gd name="connsiteX19" fmla="*/ 345319 w 981690"/>
                    <a:gd name="connsiteY19" fmla="*/ 1210038 h 1508632"/>
                    <a:gd name="connsiteX20" fmla="*/ 371834 w 981690"/>
                    <a:gd name="connsiteY20" fmla="*/ 1266261 h 1508632"/>
                    <a:gd name="connsiteX21" fmla="*/ 344391 w 981690"/>
                    <a:gd name="connsiteY21" fmla="*/ 1349154 h 1508632"/>
                    <a:gd name="connsiteX22" fmla="*/ 337544 w 981690"/>
                    <a:gd name="connsiteY22" fmla="*/ 1412946 h 1508632"/>
                    <a:gd name="connsiteX23" fmla="*/ 341354 w 981690"/>
                    <a:gd name="connsiteY23" fmla="*/ 1455783 h 1508632"/>
                    <a:gd name="connsiteX24" fmla="*/ 373739 w 981690"/>
                    <a:gd name="connsiteY24" fmla="*/ 1505313 h 1508632"/>
                    <a:gd name="connsiteX25" fmla="*/ 396599 w 981690"/>
                    <a:gd name="connsiteY25" fmla="*/ 1507218 h 1508632"/>
                    <a:gd name="connsiteX26" fmla="*/ 406124 w 981690"/>
                    <a:gd name="connsiteY26" fmla="*/ 1484358 h 1508632"/>
                    <a:gd name="connsiteX27" fmla="*/ 412405 w 981690"/>
                    <a:gd name="connsiteY27" fmla="*/ 1443993 h 1508632"/>
                    <a:gd name="connsiteX28" fmla="*/ 418687 w 981690"/>
                    <a:gd name="connsiteY28" fmla="*/ 1381900 h 1508632"/>
                    <a:gd name="connsiteX29" fmla="*/ 433361 w 981690"/>
                    <a:gd name="connsiteY29" fmla="*/ 1321712 h 1508632"/>
                    <a:gd name="connsiteX30" fmla="*/ 476609 w 981690"/>
                    <a:gd name="connsiteY30" fmla="*/ 1257663 h 1508632"/>
                    <a:gd name="connsiteX31" fmla="*/ 537775 w 981690"/>
                    <a:gd name="connsiteY31" fmla="*/ 1222651 h 1508632"/>
                    <a:gd name="connsiteX32" fmla="*/ 610474 w 981690"/>
                    <a:gd name="connsiteY32" fmla="*/ 1214260 h 1508632"/>
                    <a:gd name="connsiteX33" fmla="*/ 729974 w 981690"/>
                    <a:gd name="connsiteY33" fmla="*/ 1309098 h 1508632"/>
                    <a:gd name="connsiteX34" fmla="*/ 787124 w 981690"/>
                    <a:gd name="connsiteY34" fmla="*/ 1316358 h 1508632"/>
                    <a:gd name="connsiteX35" fmla="*/ 829755 w 981690"/>
                    <a:gd name="connsiteY35" fmla="*/ 1296484 h 1508632"/>
                    <a:gd name="connsiteX36" fmla="*/ 792839 w 981690"/>
                    <a:gd name="connsiteY36" fmla="*/ 1246233 h 1508632"/>
                    <a:gd name="connsiteX37" fmla="*/ 657584 w 981690"/>
                    <a:gd name="connsiteY37" fmla="*/ 1149078 h 1508632"/>
                    <a:gd name="connsiteX38" fmla="*/ 655318 w 981690"/>
                    <a:gd name="connsiteY38" fmla="*/ 1100681 h 1508632"/>
                    <a:gd name="connsiteX39" fmla="*/ 680444 w 981690"/>
                    <a:gd name="connsiteY39" fmla="*/ 1082403 h 1508632"/>
                    <a:gd name="connsiteX40" fmla="*/ 733784 w 981690"/>
                    <a:gd name="connsiteY40" fmla="*/ 1074783 h 1508632"/>
                    <a:gd name="connsiteX41" fmla="*/ 909044 w 981690"/>
                    <a:gd name="connsiteY41" fmla="*/ 1084308 h 1508632"/>
                    <a:gd name="connsiteX42" fmla="*/ 965741 w 981690"/>
                    <a:gd name="connsiteY42" fmla="*/ 1088175 h 1508632"/>
                    <a:gd name="connsiteX43" fmla="*/ 979529 w 981690"/>
                    <a:gd name="connsiteY43" fmla="*/ 1046568 h 1508632"/>
                    <a:gd name="connsiteX44" fmla="*/ 927940 w 981690"/>
                    <a:gd name="connsiteY44" fmla="*/ 1027158 h 1508632"/>
                    <a:gd name="connsiteX45" fmla="*/ 812506 w 981690"/>
                    <a:gd name="connsiteY45" fmla="*/ 1029629 h 1508632"/>
                    <a:gd name="connsiteX46" fmla="*/ 655680 w 981690"/>
                    <a:gd name="connsiteY46" fmla="*/ 1042398 h 1508632"/>
                    <a:gd name="connsiteX47" fmla="*/ 649398 w 981690"/>
                    <a:gd name="connsiteY47" fmla="*/ 1018611 h 1508632"/>
                    <a:gd name="connsiteX48" fmla="*/ 682349 w 981690"/>
                    <a:gd name="connsiteY48" fmla="*/ 985248 h 1508632"/>
                    <a:gd name="connsiteX49" fmla="*/ 726164 w 981690"/>
                    <a:gd name="connsiteY49" fmla="*/ 945243 h 1508632"/>
                    <a:gd name="connsiteX50" fmla="*/ 741404 w 981690"/>
                    <a:gd name="connsiteY50" fmla="*/ 931908 h 1508632"/>
                    <a:gd name="connsiteX51" fmla="*/ 762359 w 981690"/>
                    <a:gd name="connsiteY51" fmla="*/ 910953 h 1508632"/>
                    <a:gd name="connsiteX52" fmla="*/ 775694 w 981690"/>
                    <a:gd name="connsiteY52" fmla="*/ 882378 h 1508632"/>
                    <a:gd name="connsiteX53" fmla="*/ 773789 w 981690"/>
                    <a:gd name="connsiteY53" fmla="*/ 867138 h 1508632"/>
                    <a:gd name="connsiteX54" fmla="*/ 747119 w 981690"/>
                    <a:gd name="connsiteY54" fmla="*/ 867138 h 1508632"/>
                    <a:gd name="connsiteX55" fmla="*/ 709019 w 981690"/>
                    <a:gd name="connsiteY55" fmla="*/ 891903 h 1508632"/>
                    <a:gd name="connsiteX56" fmla="*/ 592145 w 981690"/>
                    <a:gd name="connsiteY56" fmla="*/ 938034 h 1508632"/>
                    <a:gd name="connsiteX57" fmla="*/ 516614 w 981690"/>
                    <a:gd name="connsiteY57" fmla="*/ 840468 h 1508632"/>
                    <a:gd name="connsiteX58" fmla="*/ 512804 w 981690"/>
                    <a:gd name="connsiteY58" fmla="*/ 350883 h 1508632"/>
                    <a:gd name="connsiteX59" fmla="*/ 508994 w 981690"/>
                    <a:gd name="connsiteY59" fmla="*/ 59418 h 1508632"/>
                    <a:gd name="connsiteX60" fmla="*/ 499469 w 981690"/>
                    <a:gd name="connsiteY60" fmla="*/ 32748 h 1508632"/>
                    <a:gd name="connsiteX61" fmla="*/ 497564 w 981690"/>
                    <a:gd name="connsiteY61" fmla="*/ 27033 h 1508632"/>
                    <a:gd name="connsiteX62" fmla="*/ 493754 w 981690"/>
                    <a:gd name="connsiteY62" fmla="*/ 21318 h 1508632"/>
                    <a:gd name="connsiteX63" fmla="*/ 488039 w 981690"/>
                    <a:gd name="connsiteY63" fmla="*/ 9888 h 1508632"/>
                    <a:gd name="connsiteX64" fmla="*/ 482324 w 981690"/>
                    <a:gd name="connsiteY64" fmla="*/ 6078 h 1508632"/>
                    <a:gd name="connsiteX65" fmla="*/ 438972 w 981690"/>
                    <a:gd name="connsiteY65" fmla="*/ 7777 h 1508632"/>
                    <a:gd name="connsiteX66" fmla="*/ 434700 w 981690"/>
                    <a:gd name="connsiteY66" fmla="*/ 98034 h 1508632"/>
                    <a:gd name="connsiteX67" fmla="*/ 445923 w 981690"/>
                    <a:gd name="connsiteY67" fmla="*/ 218512 h 1508632"/>
                    <a:gd name="connsiteX68" fmla="*/ 449939 w 981690"/>
                    <a:gd name="connsiteY68" fmla="*/ 413748 h 1508632"/>
                    <a:gd name="connsiteX69" fmla="*/ 454265 w 981690"/>
                    <a:gd name="connsiteY69" fmla="*/ 749592 h 1508632"/>
                    <a:gd name="connsiteX70" fmla="*/ 437171 w 981690"/>
                    <a:gd name="connsiteY70" fmla="*/ 856738 h 1508632"/>
                    <a:gd name="connsiteX0" fmla="*/ 434767 w 979286"/>
                    <a:gd name="connsiteY0" fmla="*/ 856738 h 1508632"/>
                    <a:gd name="connsiteX1" fmla="*/ 399343 w 979286"/>
                    <a:gd name="connsiteY1" fmla="*/ 919551 h 1508632"/>
                    <a:gd name="connsiteX2" fmla="*/ 349557 w 979286"/>
                    <a:gd name="connsiteY2" fmla="*/ 956107 h 1508632"/>
                    <a:gd name="connsiteX3" fmla="*/ 269804 w 979286"/>
                    <a:gd name="connsiteY3" fmla="*/ 959711 h 1508632"/>
                    <a:gd name="connsiteX4" fmla="*/ 178569 w 979286"/>
                    <a:gd name="connsiteY4" fmla="*/ 927532 h 1508632"/>
                    <a:gd name="connsiteX5" fmla="*/ 66535 w 979286"/>
                    <a:gd name="connsiteY5" fmla="*/ 867138 h 1508632"/>
                    <a:gd name="connsiteX6" fmla="*/ 53200 w 979286"/>
                    <a:gd name="connsiteY6" fmla="*/ 888093 h 1508632"/>
                    <a:gd name="connsiteX7" fmla="*/ 57010 w 979286"/>
                    <a:gd name="connsiteY7" fmla="*/ 926193 h 1508632"/>
                    <a:gd name="connsiteX8" fmla="*/ 87490 w 979286"/>
                    <a:gd name="connsiteY8" fmla="*/ 950958 h 1508632"/>
                    <a:gd name="connsiteX9" fmla="*/ 173215 w 979286"/>
                    <a:gd name="connsiteY9" fmla="*/ 981799 h 1508632"/>
                    <a:gd name="connsiteX10" fmla="*/ 269237 w 979286"/>
                    <a:gd name="connsiteY10" fmla="*/ 1028652 h 1508632"/>
                    <a:gd name="connsiteX11" fmla="*/ 285610 w 979286"/>
                    <a:gd name="connsiteY11" fmla="*/ 1069068 h 1508632"/>
                    <a:gd name="connsiteX12" fmla="*/ 271297 w 979286"/>
                    <a:gd name="connsiteY12" fmla="*/ 1111957 h 1508632"/>
                    <a:gd name="connsiteX13" fmla="*/ 193140 w 979286"/>
                    <a:gd name="connsiteY13" fmla="*/ 1142951 h 1508632"/>
                    <a:gd name="connsiteX14" fmla="*/ 62262 w 979286"/>
                    <a:gd name="connsiteY14" fmla="*/ 1157831 h 1508632"/>
                    <a:gd name="connsiteX15" fmla="*/ 11290 w 979286"/>
                    <a:gd name="connsiteY15" fmla="*/ 1168128 h 1508632"/>
                    <a:gd name="connsiteX16" fmla="*/ 13195 w 979286"/>
                    <a:gd name="connsiteY16" fmla="*/ 1206228 h 1508632"/>
                    <a:gd name="connsiteX17" fmla="*/ 152260 w 979286"/>
                    <a:gd name="connsiteY17" fmla="*/ 1214981 h 1508632"/>
                    <a:gd name="connsiteX18" fmla="*/ 342915 w 979286"/>
                    <a:gd name="connsiteY18" fmla="*/ 1210038 h 1508632"/>
                    <a:gd name="connsiteX19" fmla="*/ 369430 w 979286"/>
                    <a:gd name="connsiteY19" fmla="*/ 1266261 h 1508632"/>
                    <a:gd name="connsiteX20" fmla="*/ 341987 w 979286"/>
                    <a:gd name="connsiteY20" fmla="*/ 1349154 h 1508632"/>
                    <a:gd name="connsiteX21" fmla="*/ 335140 w 979286"/>
                    <a:gd name="connsiteY21" fmla="*/ 1412946 h 1508632"/>
                    <a:gd name="connsiteX22" fmla="*/ 338950 w 979286"/>
                    <a:gd name="connsiteY22" fmla="*/ 1455783 h 1508632"/>
                    <a:gd name="connsiteX23" fmla="*/ 371335 w 979286"/>
                    <a:gd name="connsiteY23" fmla="*/ 1505313 h 1508632"/>
                    <a:gd name="connsiteX24" fmla="*/ 394195 w 979286"/>
                    <a:gd name="connsiteY24" fmla="*/ 1507218 h 1508632"/>
                    <a:gd name="connsiteX25" fmla="*/ 403720 w 979286"/>
                    <a:gd name="connsiteY25" fmla="*/ 1484358 h 1508632"/>
                    <a:gd name="connsiteX26" fmla="*/ 410001 w 979286"/>
                    <a:gd name="connsiteY26" fmla="*/ 1443993 h 1508632"/>
                    <a:gd name="connsiteX27" fmla="*/ 416283 w 979286"/>
                    <a:gd name="connsiteY27" fmla="*/ 1381900 h 1508632"/>
                    <a:gd name="connsiteX28" fmla="*/ 430957 w 979286"/>
                    <a:gd name="connsiteY28" fmla="*/ 1321712 h 1508632"/>
                    <a:gd name="connsiteX29" fmla="*/ 474205 w 979286"/>
                    <a:gd name="connsiteY29" fmla="*/ 1257663 h 1508632"/>
                    <a:gd name="connsiteX30" fmla="*/ 535371 w 979286"/>
                    <a:gd name="connsiteY30" fmla="*/ 1222651 h 1508632"/>
                    <a:gd name="connsiteX31" fmla="*/ 608070 w 979286"/>
                    <a:gd name="connsiteY31" fmla="*/ 1214260 h 1508632"/>
                    <a:gd name="connsiteX32" fmla="*/ 727570 w 979286"/>
                    <a:gd name="connsiteY32" fmla="*/ 1309098 h 1508632"/>
                    <a:gd name="connsiteX33" fmla="*/ 784720 w 979286"/>
                    <a:gd name="connsiteY33" fmla="*/ 1316358 h 1508632"/>
                    <a:gd name="connsiteX34" fmla="*/ 827351 w 979286"/>
                    <a:gd name="connsiteY34" fmla="*/ 1296484 h 1508632"/>
                    <a:gd name="connsiteX35" fmla="*/ 790435 w 979286"/>
                    <a:gd name="connsiteY35" fmla="*/ 1246233 h 1508632"/>
                    <a:gd name="connsiteX36" fmla="*/ 655180 w 979286"/>
                    <a:gd name="connsiteY36" fmla="*/ 1149078 h 1508632"/>
                    <a:gd name="connsiteX37" fmla="*/ 652914 w 979286"/>
                    <a:gd name="connsiteY37" fmla="*/ 1100681 h 1508632"/>
                    <a:gd name="connsiteX38" fmla="*/ 678040 w 979286"/>
                    <a:gd name="connsiteY38" fmla="*/ 1082403 h 1508632"/>
                    <a:gd name="connsiteX39" fmla="*/ 731380 w 979286"/>
                    <a:gd name="connsiteY39" fmla="*/ 1074783 h 1508632"/>
                    <a:gd name="connsiteX40" fmla="*/ 906640 w 979286"/>
                    <a:gd name="connsiteY40" fmla="*/ 1084308 h 1508632"/>
                    <a:gd name="connsiteX41" fmla="*/ 963337 w 979286"/>
                    <a:gd name="connsiteY41" fmla="*/ 1088175 h 1508632"/>
                    <a:gd name="connsiteX42" fmla="*/ 977125 w 979286"/>
                    <a:gd name="connsiteY42" fmla="*/ 1046568 h 1508632"/>
                    <a:gd name="connsiteX43" fmla="*/ 925536 w 979286"/>
                    <a:gd name="connsiteY43" fmla="*/ 1027158 h 1508632"/>
                    <a:gd name="connsiteX44" fmla="*/ 810102 w 979286"/>
                    <a:gd name="connsiteY44" fmla="*/ 1029629 h 1508632"/>
                    <a:gd name="connsiteX45" fmla="*/ 653276 w 979286"/>
                    <a:gd name="connsiteY45" fmla="*/ 1042398 h 1508632"/>
                    <a:gd name="connsiteX46" fmla="*/ 646994 w 979286"/>
                    <a:gd name="connsiteY46" fmla="*/ 1018611 h 1508632"/>
                    <a:gd name="connsiteX47" fmla="*/ 679945 w 979286"/>
                    <a:gd name="connsiteY47" fmla="*/ 985248 h 1508632"/>
                    <a:gd name="connsiteX48" fmla="*/ 723760 w 979286"/>
                    <a:gd name="connsiteY48" fmla="*/ 945243 h 1508632"/>
                    <a:gd name="connsiteX49" fmla="*/ 739000 w 979286"/>
                    <a:gd name="connsiteY49" fmla="*/ 931908 h 1508632"/>
                    <a:gd name="connsiteX50" fmla="*/ 759955 w 979286"/>
                    <a:gd name="connsiteY50" fmla="*/ 910953 h 1508632"/>
                    <a:gd name="connsiteX51" fmla="*/ 773290 w 979286"/>
                    <a:gd name="connsiteY51" fmla="*/ 882378 h 1508632"/>
                    <a:gd name="connsiteX52" fmla="*/ 771385 w 979286"/>
                    <a:gd name="connsiteY52" fmla="*/ 867138 h 1508632"/>
                    <a:gd name="connsiteX53" fmla="*/ 744715 w 979286"/>
                    <a:gd name="connsiteY53" fmla="*/ 867138 h 1508632"/>
                    <a:gd name="connsiteX54" fmla="*/ 706615 w 979286"/>
                    <a:gd name="connsiteY54" fmla="*/ 891903 h 1508632"/>
                    <a:gd name="connsiteX55" fmla="*/ 589741 w 979286"/>
                    <a:gd name="connsiteY55" fmla="*/ 938034 h 1508632"/>
                    <a:gd name="connsiteX56" fmla="*/ 514210 w 979286"/>
                    <a:gd name="connsiteY56" fmla="*/ 840468 h 1508632"/>
                    <a:gd name="connsiteX57" fmla="*/ 510400 w 979286"/>
                    <a:gd name="connsiteY57" fmla="*/ 350883 h 1508632"/>
                    <a:gd name="connsiteX58" fmla="*/ 506590 w 979286"/>
                    <a:gd name="connsiteY58" fmla="*/ 59418 h 1508632"/>
                    <a:gd name="connsiteX59" fmla="*/ 497065 w 979286"/>
                    <a:gd name="connsiteY59" fmla="*/ 32748 h 1508632"/>
                    <a:gd name="connsiteX60" fmla="*/ 495160 w 979286"/>
                    <a:gd name="connsiteY60" fmla="*/ 27033 h 1508632"/>
                    <a:gd name="connsiteX61" fmla="*/ 491350 w 979286"/>
                    <a:gd name="connsiteY61" fmla="*/ 21318 h 1508632"/>
                    <a:gd name="connsiteX62" fmla="*/ 485635 w 979286"/>
                    <a:gd name="connsiteY62" fmla="*/ 9888 h 1508632"/>
                    <a:gd name="connsiteX63" fmla="*/ 479920 w 979286"/>
                    <a:gd name="connsiteY63" fmla="*/ 6078 h 1508632"/>
                    <a:gd name="connsiteX64" fmla="*/ 436568 w 979286"/>
                    <a:gd name="connsiteY64" fmla="*/ 7777 h 1508632"/>
                    <a:gd name="connsiteX65" fmla="*/ 432296 w 979286"/>
                    <a:gd name="connsiteY65" fmla="*/ 98034 h 1508632"/>
                    <a:gd name="connsiteX66" fmla="*/ 443519 w 979286"/>
                    <a:gd name="connsiteY66" fmla="*/ 218512 h 1508632"/>
                    <a:gd name="connsiteX67" fmla="*/ 447535 w 979286"/>
                    <a:gd name="connsiteY67" fmla="*/ 413748 h 1508632"/>
                    <a:gd name="connsiteX68" fmla="*/ 451861 w 979286"/>
                    <a:gd name="connsiteY68" fmla="*/ 749592 h 1508632"/>
                    <a:gd name="connsiteX69" fmla="*/ 434767 w 979286"/>
                    <a:gd name="connsiteY69" fmla="*/ 856738 h 1508632"/>
                    <a:gd name="connsiteX0" fmla="*/ 436085 w 980604"/>
                    <a:gd name="connsiteY0" fmla="*/ 856738 h 1508632"/>
                    <a:gd name="connsiteX1" fmla="*/ 400661 w 980604"/>
                    <a:gd name="connsiteY1" fmla="*/ 919551 h 1508632"/>
                    <a:gd name="connsiteX2" fmla="*/ 350875 w 980604"/>
                    <a:gd name="connsiteY2" fmla="*/ 956107 h 1508632"/>
                    <a:gd name="connsiteX3" fmla="*/ 271122 w 980604"/>
                    <a:gd name="connsiteY3" fmla="*/ 959711 h 1508632"/>
                    <a:gd name="connsiteX4" fmla="*/ 179887 w 980604"/>
                    <a:gd name="connsiteY4" fmla="*/ 927532 h 1508632"/>
                    <a:gd name="connsiteX5" fmla="*/ 67853 w 980604"/>
                    <a:gd name="connsiteY5" fmla="*/ 867138 h 1508632"/>
                    <a:gd name="connsiteX6" fmla="*/ 54518 w 980604"/>
                    <a:gd name="connsiteY6" fmla="*/ 888093 h 1508632"/>
                    <a:gd name="connsiteX7" fmla="*/ 58328 w 980604"/>
                    <a:gd name="connsiteY7" fmla="*/ 926193 h 1508632"/>
                    <a:gd name="connsiteX8" fmla="*/ 88808 w 980604"/>
                    <a:gd name="connsiteY8" fmla="*/ 950958 h 1508632"/>
                    <a:gd name="connsiteX9" fmla="*/ 174533 w 980604"/>
                    <a:gd name="connsiteY9" fmla="*/ 981799 h 1508632"/>
                    <a:gd name="connsiteX10" fmla="*/ 270555 w 980604"/>
                    <a:gd name="connsiteY10" fmla="*/ 1028652 h 1508632"/>
                    <a:gd name="connsiteX11" fmla="*/ 286928 w 980604"/>
                    <a:gd name="connsiteY11" fmla="*/ 1069068 h 1508632"/>
                    <a:gd name="connsiteX12" fmla="*/ 272615 w 980604"/>
                    <a:gd name="connsiteY12" fmla="*/ 1111957 h 1508632"/>
                    <a:gd name="connsiteX13" fmla="*/ 194458 w 980604"/>
                    <a:gd name="connsiteY13" fmla="*/ 1142951 h 1508632"/>
                    <a:gd name="connsiteX14" fmla="*/ 88295 w 980604"/>
                    <a:gd name="connsiteY14" fmla="*/ 1157831 h 1508632"/>
                    <a:gd name="connsiteX15" fmla="*/ 12608 w 980604"/>
                    <a:gd name="connsiteY15" fmla="*/ 1168128 h 1508632"/>
                    <a:gd name="connsiteX16" fmla="*/ 14513 w 980604"/>
                    <a:gd name="connsiteY16" fmla="*/ 1206228 h 1508632"/>
                    <a:gd name="connsiteX17" fmla="*/ 153578 w 980604"/>
                    <a:gd name="connsiteY17" fmla="*/ 1214981 h 1508632"/>
                    <a:gd name="connsiteX18" fmla="*/ 344233 w 980604"/>
                    <a:gd name="connsiteY18" fmla="*/ 1210038 h 1508632"/>
                    <a:gd name="connsiteX19" fmla="*/ 370748 w 980604"/>
                    <a:gd name="connsiteY19" fmla="*/ 1266261 h 1508632"/>
                    <a:gd name="connsiteX20" fmla="*/ 343305 w 980604"/>
                    <a:gd name="connsiteY20" fmla="*/ 1349154 h 1508632"/>
                    <a:gd name="connsiteX21" fmla="*/ 336458 w 980604"/>
                    <a:gd name="connsiteY21" fmla="*/ 1412946 h 1508632"/>
                    <a:gd name="connsiteX22" fmla="*/ 340268 w 980604"/>
                    <a:gd name="connsiteY22" fmla="*/ 1455783 h 1508632"/>
                    <a:gd name="connsiteX23" fmla="*/ 372653 w 980604"/>
                    <a:gd name="connsiteY23" fmla="*/ 1505313 h 1508632"/>
                    <a:gd name="connsiteX24" fmla="*/ 395513 w 980604"/>
                    <a:gd name="connsiteY24" fmla="*/ 1507218 h 1508632"/>
                    <a:gd name="connsiteX25" fmla="*/ 405038 w 980604"/>
                    <a:gd name="connsiteY25" fmla="*/ 1484358 h 1508632"/>
                    <a:gd name="connsiteX26" fmla="*/ 411319 w 980604"/>
                    <a:gd name="connsiteY26" fmla="*/ 1443993 h 1508632"/>
                    <a:gd name="connsiteX27" fmla="*/ 417601 w 980604"/>
                    <a:gd name="connsiteY27" fmla="*/ 1381900 h 1508632"/>
                    <a:gd name="connsiteX28" fmla="*/ 432275 w 980604"/>
                    <a:gd name="connsiteY28" fmla="*/ 1321712 h 1508632"/>
                    <a:gd name="connsiteX29" fmla="*/ 475523 w 980604"/>
                    <a:gd name="connsiteY29" fmla="*/ 1257663 h 1508632"/>
                    <a:gd name="connsiteX30" fmla="*/ 536689 w 980604"/>
                    <a:gd name="connsiteY30" fmla="*/ 1222651 h 1508632"/>
                    <a:gd name="connsiteX31" fmla="*/ 609388 w 980604"/>
                    <a:gd name="connsiteY31" fmla="*/ 1214260 h 1508632"/>
                    <a:gd name="connsiteX32" fmla="*/ 728888 w 980604"/>
                    <a:gd name="connsiteY32" fmla="*/ 1309098 h 1508632"/>
                    <a:gd name="connsiteX33" fmla="*/ 786038 w 980604"/>
                    <a:gd name="connsiteY33" fmla="*/ 1316358 h 1508632"/>
                    <a:gd name="connsiteX34" fmla="*/ 828669 w 980604"/>
                    <a:gd name="connsiteY34" fmla="*/ 1296484 h 1508632"/>
                    <a:gd name="connsiteX35" fmla="*/ 791753 w 980604"/>
                    <a:gd name="connsiteY35" fmla="*/ 1246233 h 1508632"/>
                    <a:gd name="connsiteX36" fmla="*/ 656498 w 980604"/>
                    <a:gd name="connsiteY36" fmla="*/ 1149078 h 1508632"/>
                    <a:gd name="connsiteX37" fmla="*/ 654232 w 980604"/>
                    <a:gd name="connsiteY37" fmla="*/ 1100681 h 1508632"/>
                    <a:gd name="connsiteX38" fmla="*/ 679358 w 980604"/>
                    <a:gd name="connsiteY38" fmla="*/ 1082403 h 1508632"/>
                    <a:gd name="connsiteX39" fmla="*/ 732698 w 980604"/>
                    <a:gd name="connsiteY39" fmla="*/ 1074783 h 1508632"/>
                    <a:gd name="connsiteX40" fmla="*/ 907958 w 980604"/>
                    <a:gd name="connsiteY40" fmla="*/ 1084308 h 1508632"/>
                    <a:gd name="connsiteX41" fmla="*/ 964655 w 980604"/>
                    <a:gd name="connsiteY41" fmla="*/ 1088175 h 1508632"/>
                    <a:gd name="connsiteX42" fmla="*/ 978443 w 980604"/>
                    <a:gd name="connsiteY42" fmla="*/ 1046568 h 1508632"/>
                    <a:gd name="connsiteX43" fmla="*/ 926854 w 980604"/>
                    <a:gd name="connsiteY43" fmla="*/ 1027158 h 1508632"/>
                    <a:gd name="connsiteX44" fmla="*/ 811420 w 980604"/>
                    <a:gd name="connsiteY44" fmla="*/ 1029629 h 1508632"/>
                    <a:gd name="connsiteX45" fmla="*/ 654594 w 980604"/>
                    <a:gd name="connsiteY45" fmla="*/ 1042398 h 1508632"/>
                    <a:gd name="connsiteX46" fmla="*/ 648312 w 980604"/>
                    <a:gd name="connsiteY46" fmla="*/ 1018611 h 1508632"/>
                    <a:gd name="connsiteX47" fmla="*/ 681263 w 980604"/>
                    <a:gd name="connsiteY47" fmla="*/ 985248 h 1508632"/>
                    <a:gd name="connsiteX48" fmla="*/ 725078 w 980604"/>
                    <a:gd name="connsiteY48" fmla="*/ 945243 h 1508632"/>
                    <a:gd name="connsiteX49" fmla="*/ 740318 w 980604"/>
                    <a:gd name="connsiteY49" fmla="*/ 931908 h 1508632"/>
                    <a:gd name="connsiteX50" fmla="*/ 761273 w 980604"/>
                    <a:gd name="connsiteY50" fmla="*/ 910953 h 1508632"/>
                    <a:gd name="connsiteX51" fmla="*/ 774608 w 980604"/>
                    <a:gd name="connsiteY51" fmla="*/ 882378 h 1508632"/>
                    <a:gd name="connsiteX52" fmla="*/ 772703 w 980604"/>
                    <a:gd name="connsiteY52" fmla="*/ 867138 h 1508632"/>
                    <a:gd name="connsiteX53" fmla="*/ 746033 w 980604"/>
                    <a:gd name="connsiteY53" fmla="*/ 867138 h 1508632"/>
                    <a:gd name="connsiteX54" fmla="*/ 707933 w 980604"/>
                    <a:gd name="connsiteY54" fmla="*/ 891903 h 1508632"/>
                    <a:gd name="connsiteX55" fmla="*/ 591059 w 980604"/>
                    <a:gd name="connsiteY55" fmla="*/ 938034 h 1508632"/>
                    <a:gd name="connsiteX56" fmla="*/ 515528 w 980604"/>
                    <a:gd name="connsiteY56" fmla="*/ 840468 h 1508632"/>
                    <a:gd name="connsiteX57" fmla="*/ 511718 w 980604"/>
                    <a:gd name="connsiteY57" fmla="*/ 350883 h 1508632"/>
                    <a:gd name="connsiteX58" fmla="*/ 507908 w 980604"/>
                    <a:gd name="connsiteY58" fmla="*/ 59418 h 1508632"/>
                    <a:gd name="connsiteX59" fmla="*/ 498383 w 980604"/>
                    <a:gd name="connsiteY59" fmla="*/ 32748 h 1508632"/>
                    <a:gd name="connsiteX60" fmla="*/ 496478 w 980604"/>
                    <a:gd name="connsiteY60" fmla="*/ 27033 h 1508632"/>
                    <a:gd name="connsiteX61" fmla="*/ 492668 w 980604"/>
                    <a:gd name="connsiteY61" fmla="*/ 21318 h 1508632"/>
                    <a:gd name="connsiteX62" fmla="*/ 486953 w 980604"/>
                    <a:gd name="connsiteY62" fmla="*/ 9888 h 1508632"/>
                    <a:gd name="connsiteX63" fmla="*/ 481238 w 980604"/>
                    <a:gd name="connsiteY63" fmla="*/ 6078 h 1508632"/>
                    <a:gd name="connsiteX64" fmla="*/ 437886 w 980604"/>
                    <a:gd name="connsiteY64" fmla="*/ 7777 h 1508632"/>
                    <a:gd name="connsiteX65" fmla="*/ 433614 w 980604"/>
                    <a:gd name="connsiteY65" fmla="*/ 98034 h 1508632"/>
                    <a:gd name="connsiteX66" fmla="*/ 444837 w 980604"/>
                    <a:gd name="connsiteY66" fmla="*/ 218512 h 1508632"/>
                    <a:gd name="connsiteX67" fmla="*/ 448853 w 980604"/>
                    <a:gd name="connsiteY67" fmla="*/ 413748 h 1508632"/>
                    <a:gd name="connsiteX68" fmla="*/ 453179 w 980604"/>
                    <a:gd name="connsiteY68" fmla="*/ 749592 h 1508632"/>
                    <a:gd name="connsiteX69" fmla="*/ 436085 w 980604"/>
                    <a:gd name="connsiteY69" fmla="*/ 856738 h 1508632"/>
                    <a:gd name="connsiteX0" fmla="*/ 436085 w 980604"/>
                    <a:gd name="connsiteY0" fmla="*/ 856738 h 1508632"/>
                    <a:gd name="connsiteX1" fmla="*/ 400661 w 980604"/>
                    <a:gd name="connsiteY1" fmla="*/ 919551 h 1508632"/>
                    <a:gd name="connsiteX2" fmla="*/ 350875 w 980604"/>
                    <a:gd name="connsiteY2" fmla="*/ 956107 h 1508632"/>
                    <a:gd name="connsiteX3" fmla="*/ 271122 w 980604"/>
                    <a:gd name="connsiteY3" fmla="*/ 959711 h 1508632"/>
                    <a:gd name="connsiteX4" fmla="*/ 179887 w 980604"/>
                    <a:gd name="connsiteY4" fmla="*/ 927532 h 1508632"/>
                    <a:gd name="connsiteX5" fmla="*/ 67853 w 980604"/>
                    <a:gd name="connsiteY5" fmla="*/ 867138 h 1508632"/>
                    <a:gd name="connsiteX6" fmla="*/ 54518 w 980604"/>
                    <a:gd name="connsiteY6" fmla="*/ 888093 h 1508632"/>
                    <a:gd name="connsiteX7" fmla="*/ 58328 w 980604"/>
                    <a:gd name="connsiteY7" fmla="*/ 926193 h 1508632"/>
                    <a:gd name="connsiteX8" fmla="*/ 88808 w 980604"/>
                    <a:gd name="connsiteY8" fmla="*/ 950958 h 1508632"/>
                    <a:gd name="connsiteX9" fmla="*/ 174533 w 980604"/>
                    <a:gd name="connsiteY9" fmla="*/ 981799 h 1508632"/>
                    <a:gd name="connsiteX10" fmla="*/ 270555 w 980604"/>
                    <a:gd name="connsiteY10" fmla="*/ 1028652 h 1508632"/>
                    <a:gd name="connsiteX11" fmla="*/ 286928 w 980604"/>
                    <a:gd name="connsiteY11" fmla="*/ 1069068 h 1508632"/>
                    <a:gd name="connsiteX12" fmla="*/ 272615 w 980604"/>
                    <a:gd name="connsiteY12" fmla="*/ 1111957 h 1508632"/>
                    <a:gd name="connsiteX13" fmla="*/ 194458 w 980604"/>
                    <a:gd name="connsiteY13" fmla="*/ 1142951 h 1508632"/>
                    <a:gd name="connsiteX14" fmla="*/ 88295 w 980604"/>
                    <a:gd name="connsiteY14" fmla="*/ 1157831 h 1508632"/>
                    <a:gd name="connsiteX15" fmla="*/ 12608 w 980604"/>
                    <a:gd name="connsiteY15" fmla="*/ 1168128 h 1508632"/>
                    <a:gd name="connsiteX16" fmla="*/ 14513 w 980604"/>
                    <a:gd name="connsiteY16" fmla="*/ 1206228 h 1508632"/>
                    <a:gd name="connsiteX17" fmla="*/ 153578 w 980604"/>
                    <a:gd name="connsiteY17" fmla="*/ 1214981 h 1508632"/>
                    <a:gd name="connsiteX18" fmla="*/ 344233 w 980604"/>
                    <a:gd name="connsiteY18" fmla="*/ 1210038 h 1508632"/>
                    <a:gd name="connsiteX19" fmla="*/ 370748 w 980604"/>
                    <a:gd name="connsiteY19" fmla="*/ 1266261 h 1508632"/>
                    <a:gd name="connsiteX20" fmla="*/ 343305 w 980604"/>
                    <a:gd name="connsiteY20" fmla="*/ 1349154 h 1508632"/>
                    <a:gd name="connsiteX21" fmla="*/ 336458 w 980604"/>
                    <a:gd name="connsiteY21" fmla="*/ 1412946 h 1508632"/>
                    <a:gd name="connsiteX22" fmla="*/ 340268 w 980604"/>
                    <a:gd name="connsiteY22" fmla="*/ 1455783 h 1508632"/>
                    <a:gd name="connsiteX23" fmla="*/ 372653 w 980604"/>
                    <a:gd name="connsiteY23" fmla="*/ 1505313 h 1508632"/>
                    <a:gd name="connsiteX24" fmla="*/ 395513 w 980604"/>
                    <a:gd name="connsiteY24" fmla="*/ 1507218 h 1508632"/>
                    <a:gd name="connsiteX25" fmla="*/ 405038 w 980604"/>
                    <a:gd name="connsiteY25" fmla="*/ 1484358 h 1508632"/>
                    <a:gd name="connsiteX26" fmla="*/ 411319 w 980604"/>
                    <a:gd name="connsiteY26" fmla="*/ 1443993 h 1508632"/>
                    <a:gd name="connsiteX27" fmla="*/ 417601 w 980604"/>
                    <a:gd name="connsiteY27" fmla="*/ 1381900 h 1508632"/>
                    <a:gd name="connsiteX28" fmla="*/ 432275 w 980604"/>
                    <a:gd name="connsiteY28" fmla="*/ 1321712 h 1508632"/>
                    <a:gd name="connsiteX29" fmla="*/ 475523 w 980604"/>
                    <a:gd name="connsiteY29" fmla="*/ 1257663 h 1508632"/>
                    <a:gd name="connsiteX30" fmla="*/ 536689 w 980604"/>
                    <a:gd name="connsiteY30" fmla="*/ 1222651 h 1508632"/>
                    <a:gd name="connsiteX31" fmla="*/ 609388 w 980604"/>
                    <a:gd name="connsiteY31" fmla="*/ 1214260 h 1508632"/>
                    <a:gd name="connsiteX32" fmla="*/ 709117 w 980604"/>
                    <a:gd name="connsiteY32" fmla="*/ 1279441 h 1508632"/>
                    <a:gd name="connsiteX33" fmla="*/ 786038 w 980604"/>
                    <a:gd name="connsiteY33" fmla="*/ 1316358 h 1508632"/>
                    <a:gd name="connsiteX34" fmla="*/ 828669 w 980604"/>
                    <a:gd name="connsiteY34" fmla="*/ 1296484 h 1508632"/>
                    <a:gd name="connsiteX35" fmla="*/ 791753 w 980604"/>
                    <a:gd name="connsiteY35" fmla="*/ 1246233 h 1508632"/>
                    <a:gd name="connsiteX36" fmla="*/ 656498 w 980604"/>
                    <a:gd name="connsiteY36" fmla="*/ 1149078 h 1508632"/>
                    <a:gd name="connsiteX37" fmla="*/ 654232 w 980604"/>
                    <a:gd name="connsiteY37" fmla="*/ 1100681 h 1508632"/>
                    <a:gd name="connsiteX38" fmla="*/ 679358 w 980604"/>
                    <a:gd name="connsiteY38" fmla="*/ 1082403 h 1508632"/>
                    <a:gd name="connsiteX39" fmla="*/ 732698 w 980604"/>
                    <a:gd name="connsiteY39" fmla="*/ 1074783 h 1508632"/>
                    <a:gd name="connsiteX40" fmla="*/ 907958 w 980604"/>
                    <a:gd name="connsiteY40" fmla="*/ 1084308 h 1508632"/>
                    <a:gd name="connsiteX41" fmla="*/ 964655 w 980604"/>
                    <a:gd name="connsiteY41" fmla="*/ 1088175 h 1508632"/>
                    <a:gd name="connsiteX42" fmla="*/ 978443 w 980604"/>
                    <a:gd name="connsiteY42" fmla="*/ 1046568 h 1508632"/>
                    <a:gd name="connsiteX43" fmla="*/ 926854 w 980604"/>
                    <a:gd name="connsiteY43" fmla="*/ 1027158 h 1508632"/>
                    <a:gd name="connsiteX44" fmla="*/ 811420 w 980604"/>
                    <a:gd name="connsiteY44" fmla="*/ 1029629 h 1508632"/>
                    <a:gd name="connsiteX45" fmla="*/ 654594 w 980604"/>
                    <a:gd name="connsiteY45" fmla="*/ 1042398 h 1508632"/>
                    <a:gd name="connsiteX46" fmla="*/ 648312 w 980604"/>
                    <a:gd name="connsiteY46" fmla="*/ 1018611 h 1508632"/>
                    <a:gd name="connsiteX47" fmla="*/ 681263 w 980604"/>
                    <a:gd name="connsiteY47" fmla="*/ 985248 h 1508632"/>
                    <a:gd name="connsiteX48" fmla="*/ 725078 w 980604"/>
                    <a:gd name="connsiteY48" fmla="*/ 945243 h 1508632"/>
                    <a:gd name="connsiteX49" fmla="*/ 740318 w 980604"/>
                    <a:gd name="connsiteY49" fmla="*/ 931908 h 1508632"/>
                    <a:gd name="connsiteX50" fmla="*/ 761273 w 980604"/>
                    <a:gd name="connsiteY50" fmla="*/ 910953 h 1508632"/>
                    <a:gd name="connsiteX51" fmla="*/ 774608 w 980604"/>
                    <a:gd name="connsiteY51" fmla="*/ 882378 h 1508632"/>
                    <a:gd name="connsiteX52" fmla="*/ 772703 w 980604"/>
                    <a:gd name="connsiteY52" fmla="*/ 867138 h 1508632"/>
                    <a:gd name="connsiteX53" fmla="*/ 746033 w 980604"/>
                    <a:gd name="connsiteY53" fmla="*/ 867138 h 1508632"/>
                    <a:gd name="connsiteX54" fmla="*/ 707933 w 980604"/>
                    <a:gd name="connsiteY54" fmla="*/ 891903 h 1508632"/>
                    <a:gd name="connsiteX55" fmla="*/ 591059 w 980604"/>
                    <a:gd name="connsiteY55" fmla="*/ 938034 h 1508632"/>
                    <a:gd name="connsiteX56" fmla="*/ 515528 w 980604"/>
                    <a:gd name="connsiteY56" fmla="*/ 840468 h 1508632"/>
                    <a:gd name="connsiteX57" fmla="*/ 511718 w 980604"/>
                    <a:gd name="connsiteY57" fmla="*/ 350883 h 1508632"/>
                    <a:gd name="connsiteX58" fmla="*/ 507908 w 980604"/>
                    <a:gd name="connsiteY58" fmla="*/ 59418 h 1508632"/>
                    <a:gd name="connsiteX59" fmla="*/ 498383 w 980604"/>
                    <a:gd name="connsiteY59" fmla="*/ 32748 h 1508632"/>
                    <a:gd name="connsiteX60" fmla="*/ 496478 w 980604"/>
                    <a:gd name="connsiteY60" fmla="*/ 27033 h 1508632"/>
                    <a:gd name="connsiteX61" fmla="*/ 492668 w 980604"/>
                    <a:gd name="connsiteY61" fmla="*/ 21318 h 1508632"/>
                    <a:gd name="connsiteX62" fmla="*/ 486953 w 980604"/>
                    <a:gd name="connsiteY62" fmla="*/ 9888 h 1508632"/>
                    <a:gd name="connsiteX63" fmla="*/ 481238 w 980604"/>
                    <a:gd name="connsiteY63" fmla="*/ 6078 h 1508632"/>
                    <a:gd name="connsiteX64" fmla="*/ 437886 w 980604"/>
                    <a:gd name="connsiteY64" fmla="*/ 7777 h 1508632"/>
                    <a:gd name="connsiteX65" fmla="*/ 433614 w 980604"/>
                    <a:gd name="connsiteY65" fmla="*/ 98034 h 1508632"/>
                    <a:gd name="connsiteX66" fmla="*/ 444837 w 980604"/>
                    <a:gd name="connsiteY66" fmla="*/ 218512 h 1508632"/>
                    <a:gd name="connsiteX67" fmla="*/ 448853 w 980604"/>
                    <a:gd name="connsiteY67" fmla="*/ 413748 h 1508632"/>
                    <a:gd name="connsiteX68" fmla="*/ 453179 w 980604"/>
                    <a:gd name="connsiteY68" fmla="*/ 749592 h 1508632"/>
                    <a:gd name="connsiteX69" fmla="*/ 436085 w 980604"/>
                    <a:gd name="connsiteY69" fmla="*/ 856738 h 1508632"/>
                    <a:gd name="connsiteX0" fmla="*/ 436085 w 980604"/>
                    <a:gd name="connsiteY0" fmla="*/ 856738 h 1508632"/>
                    <a:gd name="connsiteX1" fmla="*/ 400661 w 980604"/>
                    <a:gd name="connsiteY1" fmla="*/ 919551 h 1508632"/>
                    <a:gd name="connsiteX2" fmla="*/ 350875 w 980604"/>
                    <a:gd name="connsiteY2" fmla="*/ 956107 h 1508632"/>
                    <a:gd name="connsiteX3" fmla="*/ 271122 w 980604"/>
                    <a:gd name="connsiteY3" fmla="*/ 959711 h 1508632"/>
                    <a:gd name="connsiteX4" fmla="*/ 179887 w 980604"/>
                    <a:gd name="connsiteY4" fmla="*/ 927532 h 1508632"/>
                    <a:gd name="connsiteX5" fmla="*/ 67853 w 980604"/>
                    <a:gd name="connsiteY5" fmla="*/ 867138 h 1508632"/>
                    <a:gd name="connsiteX6" fmla="*/ 54518 w 980604"/>
                    <a:gd name="connsiteY6" fmla="*/ 888093 h 1508632"/>
                    <a:gd name="connsiteX7" fmla="*/ 58328 w 980604"/>
                    <a:gd name="connsiteY7" fmla="*/ 926193 h 1508632"/>
                    <a:gd name="connsiteX8" fmla="*/ 88808 w 980604"/>
                    <a:gd name="connsiteY8" fmla="*/ 950958 h 1508632"/>
                    <a:gd name="connsiteX9" fmla="*/ 174533 w 980604"/>
                    <a:gd name="connsiteY9" fmla="*/ 981799 h 1508632"/>
                    <a:gd name="connsiteX10" fmla="*/ 270555 w 980604"/>
                    <a:gd name="connsiteY10" fmla="*/ 1028652 h 1508632"/>
                    <a:gd name="connsiteX11" fmla="*/ 286928 w 980604"/>
                    <a:gd name="connsiteY11" fmla="*/ 1069068 h 1508632"/>
                    <a:gd name="connsiteX12" fmla="*/ 272615 w 980604"/>
                    <a:gd name="connsiteY12" fmla="*/ 1111957 h 1508632"/>
                    <a:gd name="connsiteX13" fmla="*/ 194458 w 980604"/>
                    <a:gd name="connsiteY13" fmla="*/ 1142951 h 1508632"/>
                    <a:gd name="connsiteX14" fmla="*/ 88295 w 980604"/>
                    <a:gd name="connsiteY14" fmla="*/ 1157831 h 1508632"/>
                    <a:gd name="connsiteX15" fmla="*/ 12608 w 980604"/>
                    <a:gd name="connsiteY15" fmla="*/ 1168128 h 1508632"/>
                    <a:gd name="connsiteX16" fmla="*/ 14513 w 980604"/>
                    <a:gd name="connsiteY16" fmla="*/ 1206228 h 1508632"/>
                    <a:gd name="connsiteX17" fmla="*/ 153578 w 980604"/>
                    <a:gd name="connsiteY17" fmla="*/ 1214981 h 1508632"/>
                    <a:gd name="connsiteX18" fmla="*/ 344233 w 980604"/>
                    <a:gd name="connsiteY18" fmla="*/ 1210038 h 1508632"/>
                    <a:gd name="connsiteX19" fmla="*/ 370748 w 980604"/>
                    <a:gd name="connsiteY19" fmla="*/ 1266261 h 1508632"/>
                    <a:gd name="connsiteX20" fmla="*/ 343305 w 980604"/>
                    <a:gd name="connsiteY20" fmla="*/ 1349154 h 1508632"/>
                    <a:gd name="connsiteX21" fmla="*/ 336458 w 980604"/>
                    <a:gd name="connsiteY21" fmla="*/ 1412946 h 1508632"/>
                    <a:gd name="connsiteX22" fmla="*/ 340268 w 980604"/>
                    <a:gd name="connsiteY22" fmla="*/ 1455783 h 1508632"/>
                    <a:gd name="connsiteX23" fmla="*/ 372653 w 980604"/>
                    <a:gd name="connsiteY23" fmla="*/ 1505313 h 1508632"/>
                    <a:gd name="connsiteX24" fmla="*/ 395513 w 980604"/>
                    <a:gd name="connsiteY24" fmla="*/ 1507218 h 1508632"/>
                    <a:gd name="connsiteX25" fmla="*/ 405038 w 980604"/>
                    <a:gd name="connsiteY25" fmla="*/ 1484358 h 1508632"/>
                    <a:gd name="connsiteX26" fmla="*/ 411319 w 980604"/>
                    <a:gd name="connsiteY26" fmla="*/ 1443993 h 1508632"/>
                    <a:gd name="connsiteX27" fmla="*/ 417601 w 980604"/>
                    <a:gd name="connsiteY27" fmla="*/ 1381900 h 1508632"/>
                    <a:gd name="connsiteX28" fmla="*/ 432275 w 980604"/>
                    <a:gd name="connsiteY28" fmla="*/ 1321712 h 1508632"/>
                    <a:gd name="connsiteX29" fmla="*/ 475523 w 980604"/>
                    <a:gd name="connsiteY29" fmla="*/ 1257663 h 1508632"/>
                    <a:gd name="connsiteX30" fmla="*/ 536689 w 980604"/>
                    <a:gd name="connsiteY30" fmla="*/ 1222651 h 1508632"/>
                    <a:gd name="connsiteX31" fmla="*/ 609388 w 980604"/>
                    <a:gd name="connsiteY31" fmla="*/ 1214260 h 1508632"/>
                    <a:gd name="connsiteX32" fmla="*/ 709117 w 980604"/>
                    <a:gd name="connsiteY32" fmla="*/ 1279441 h 1508632"/>
                    <a:gd name="connsiteX33" fmla="*/ 786038 w 980604"/>
                    <a:gd name="connsiteY33" fmla="*/ 1316358 h 1508632"/>
                    <a:gd name="connsiteX34" fmla="*/ 828669 w 980604"/>
                    <a:gd name="connsiteY34" fmla="*/ 1296484 h 1508632"/>
                    <a:gd name="connsiteX35" fmla="*/ 791753 w 980604"/>
                    <a:gd name="connsiteY35" fmla="*/ 1246233 h 1508632"/>
                    <a:gd name="connsiteX36" fmla="*/ 656498 w 980604"/>
                    <a:gd name="connsiteY36" fmla="*/ 1149078 h 1508632"/>
                    <a:gd name="connsiteX37" fmla="*/ 654232 w 980604"/>
                    <a:gd name="connsiteY37" fmla="*/ 1100681 h 1508632"/>
                    <a:gd name="connsiteX38" fmla="*/ 679358 w 980604"/>
                    <a:gd name="connsiteY38" fmla="*/ 1082403 h 1508632"/>
                    <a:gd name="connsiteX39" fmla="*/ 732698 w 980604"/>
                    <a:gd name="connsiteY39" fmla="*/ 1074783 h 1508632"/>
                    <a:gd name="connsiteX40" fmla="*/ 907958 w 980604"/>
                    <a:gd name="connsiteY40" fmla="*/ 1084308 h 1508632"/>
                    <a:gd name="connsiteX41" fmla="*/ 964655 w 980604"/>
                    <a:gd name="connsiteY41" fmla="*/ 1088175 h 1508632"/>
                    <a:gd name="connsiteX42" fmla="*/ 978443 w 980604"/>
                    <a:gd name="connsiteY42" fmla="*/ 1046568 h 1508632"/>
                    <a:gd name="connsiteX43" fmla="*/ 926854 w 980604"/>
                    <a:gd name="connsiteY43" fmla="*/ 1027158 h 1508632"/>
                    <a:gd name="connsiteX44" fmla="*/ 811420 w 980604"/>
                    <a:gd name="connsiteY44" fmla="*/ 1029629 h 1508632"/>
                    <a:gd name="connsiteX45" fmla="*/ 654594 w 980604"/>
                    <a:gd name="connsiteY45" fmla="*/ 1042398 h 1508632"/>
                    <a:gd name="connsiteX46" fmla="*/ 648312 w 980604"/>
                    <a:gd name="connsiteY46" fmla="*/ 1018611 h 1508632"/>
                    <a:gd name="connsiteX47" fmla="*/ 681263 w 980604"/>
                    <a:gd name="connsiteY47" fmla="*/ 985248 h 1508632"/>
                    <a:gd name="connsiteX48" fmla="*/ 725078 w 980604"/>
                    <a:gd name="connsiteY48" fmla="*/ 945243 h 1508632"/>
                    <a:gd name="connsiteX49" fmla="*/ 740318 w 980604"/>
                    <a:gd name="connsiteY49" fmla="*/ 931908 h 1508632"/>
                    <a:gd name="connsiteX50" fmla="*/ 761273 w 980604"/>
                    <a:gd name="connsiteY50" fmla="*/ 910953 h 1508632"/>
                    <a:gd name="connsiteX51" fmla="*/ 774608 w 980604"/>
                    <a:gd name="connsiteY51" fmla="*/ 882378 h 1508632"/>
                    <a:gd name="connsiteX52" fmla="*/ 772703 w 980604"/>
                    <a:gd name="connsiteY52" fmla="*/ 867138 h 1508632"/>
                    <a:gd name="connsiteX53" fmla="*/ 746033 w 980604"/>
                    <a:gd name="connsiteY53" fmla="*/ 867138 h 1508632"/>
                    <a:gd name="connsiteX54" fmla="*/ 690634 w 980604"/>
                    <a:gd name="connsiteY54" fmla="*/ 906732 h 1508632"/>
                    <a:gd name="connsiteX55" fmla="*/ 591059 w 980604"/>
                    <a:gd name="connsiteY55" fmla="*/ 938034 h 1508632"/>
                    <a:gd name="connsiteX56" fmla="*/ 515528 w 980604"/>
                    <a:gd name="connsiteY56" fmla="*/ 840468 h 1508632"/>
                    <a:gd name="connsiteX57" fmla="*/ 511718 w 980604"/>
                    <a:gd name="connsiteY57" fmla="*/ 350883 h 1508632"/>
                    <a:gd name="connsiteX58" fmla="*/ 507908 w 980604"/>
                    <a:gd name="connsiteY58" fmla="*/ 59418 h 1508632"/>
                    <a:gd name="connsiteX59" fmla="*/ 498383 w 980604"/>
                    <a:gd name="connsiteY59" fmla="*/ 32748 h 1508632"/>
                    <a:gd name="connsiteX60" fmla="*/ 496478 w 980604"/>
                    <a:gd name="connsiteY60" fmla="*/ 27033 h 1508632"/>
                    <a:gd name="connsiteX61" fmla="*/ 492668 w 980604"/>
                    <a:gd name="connsiteY61" fmla="*/ 21318 h 1508632"/>
                    <a:gd name="connsiteX62" fmla="*/ 486953 w 980604"/>
                    <a:gd name="connsiteY62" fmla="*/ 9888 h 1508632"/>
                    <a:gd name="connsiteX63" fmla="*/ 481238 w 980604"/>
                    <a:gd name="connsiteY63" fmla="*/ 6078 h 1508632"/>
                    <a:gd name="connsiteX64" fmla="*/ 437886 w 980604"/>
                    <a:gd name="connsiteY64" fmla="*/ 7777 h 1508632"/>
                    <a:gd name="connsiteX65" fmla="*/ 433614 w 980604"/>
                    <a:gd name="connsiteY65" fmla="*/ 98034 h 1508632"/>
                    <a:gd name="connsiteX66" fmla="*/ 444837 w 980604"/>
                    <a:gd name="connsiteY66" fmla="*/ 218512 h 1508632"/>
                    <a:gd name="connsiteX67" fmla="*/ 448853 w 980604"/>
                    <a:gd name="connsiteY67" fmla="*/ 413748 h 1508632"/>
                    <a:gd name="connsiteX68" fmla="*/ 453179 w 980604"/>
                    <a:gd name="connsiteY68" fmla="*/ 749592 h 1508632"/>
                    <a:gd name="connsiteX69" fmla="*/ 436085 w 980604"/>
                    <a:gd name="connsiteY69" fmla="*/ 856738 h 1508632"/>
                    <a:gd name="connsiteX0" fmla="*/ 436085 w 980604"/>
                    <a:gd name="connsiteY0" fmla="*/ 856738 h 1508632"/>
                    <a:gd name="connsiteX1" fmla="*/ 400661 w 980604"/>
                    <a:gd name="connsiteY1" fmla="*/ 919551 h 1508632"/>
                    <a:gd name="connsiteX2" fmla="*/ 350875 w 980604"/>
                    <a:gd name="connsiteY2" fmla="*/ 956107 h 1508632"/>
                    <a:gd name="connsiteX3" fmla="*/ 271122 w 980604"/>
                    <a:gd name="connsiteY3" fmla="*/ 959711 h 1508632"/>
                    <a:gd name="connsiteX4" fmla="*/ 179887 w 980604"/>
                    <a:gd name="connsiteY4" fmla="*/ 927532 h 1508632"/>
                    <a:gd name="connsiteX5" fmla="*/ 67853 w 980604"/>
                    <a:gd name="connsiteY5" fmla="*/ 867138 h 1508632"/>
                    <a:gd name="connsiteX6" fmla="*/ 54518 w 980604"/>
                    <a:gd name="connsiteY6" fmla="*/ 888093 h 1508632"/>
                    <a:gd name="connsiteX7" fmla="*/ 58328 w 980604"/>
                    <a:gd name="connsiteY7" fmla="*/ 926193 h 1508632"/>
                    <a:gd name="connsiteX8" fmla="*/ 88808 w 980604"/>
                    <a:gd name="connsiteY8" fmla="*/ 950958 h 1508632"/>
                    <a:gd name="connsiteX9" fmla="*/ 174533 w 980604"/>
                    <a:gd name="connsiteY9" fmla="*/ 981799 h 1508632"/>
                    <a:gd name="connsiteX10" fmla="*/ 270555 w 980604"/>
                    <a:gd name="connsiteY10" fmla="*/ 1028652 h 1508632"/>
                    <a:gd name="connsiteX11" fmla="*/ 286928 w 980604"/>
                    <a:gd name="connsiteY11" fmla="*/ 1069068 h 1508632"/>
                    <a:gd name="connsiteX12" fmla="*/ 272615 w 980604"/>
                    <a:gd name="connsiteY12" fmla="*/ 1111957 h 1508632"/>
                    <a:gd name="connsiteX13" fmla="*/ 194458 w 980604"/>
                    <a:gd name="connsiteY13" fmla="*/ 1142951 h 1508632"/>
                    <a:gd name="connsiteX14" fmla="*/ 88295 w 980604"/>
                    <a:gd name="connsiteY14" fmla="*/ 1157831 h 1508632"/>
                    <a:gd name="connsiteX15" fmla="*/ 12608 w 980604"/>
                    <a:gd name="connsiteY15" fmla="*/ 1168128 h 1508632"/>
                    <a:gd name="connsiteX16" fmla="*/ 14513 w 980604"/>
                    <a:gd name="connsiteY16" fmla="*/ 1206228 h 1508632"/>
                    <a:gd name="connsiteX17" fmla="*/ 153578 w 980604"/>
                    <a:gd name="connsiteY17" fmla="*/ 1214981 h 1508632"/>
                    <a:gd name="connsiteX18" fmla="*/ 344233 w 980604"/>
                    <a:gd name="connsiteY18" fmla="*/ 1210038 h 1508632"/>
                    <a:gd name="connsiteX19" fmla="*/ 370748 w 980604"/>
                    <a:gd name="connsiteY19" fmla="*/ 1266261 h 1508632"/>
                    <a:gd name="connsiteX20" fmla="*/ 343305 w 980604"/>
                    <a:gd name="connsiteY20" fmla="*/ 1349154 h 1508632"/>
                    <a:gd name="connsiteX21" fmla="*/ 336458 w 980604"/>
                    <a:gd name="connsiteY21" fmla="*/ 1412946 h 1508632"/>
                    <a:gd name="connsiteX22" fmla="*/ 340268 w 980604"/>
                    <a:gd name="connsiteY22" fmla="*/ 1455783 h 1508632"/>
                    <a:gd name="connsiteX23" fmla="*/ 372653 w 980604"/>
                    <a:gd name="connsiteY23" fmla="*/ 1505313 h 1508632"/>
                    <a:gd name="connsiteX24" fmla="*/ 395513 w 980604"/>
                    <a:gd name="connsiteY24" fmla="*/ 1507218 h 1508632"/>
                    <a:gd name="connsiteX25" fmla="*/ 405038 w 980604"/>
                    <a:gd name="connsiteY25" fmla="*/ 1484358 h 1508632"/>
                    <a:gd name="connsiteX26" fmla="*/ 411319 w 980604"/>
                    <a:gd name="connsiteY26" fmla="*/ 1443993 h 1508632"/>
                    <a:gd name="connsiteX27" fmla="*/ 417601 w 980604"/>
                    <a:gd name="connsiteY27" fmla="*/ 1381900 h 1508632"/>
                    <a:gd name="connsiteX28" fmla="*/ 432275 w 980604"/>
                    <a:gd name="connsiteY28" fmla="*/ 1321712 h 1508632"/>
                    <a:gd name="connsiteX29" fmla="*/ 475523 w 980604"/>
                    <a:gd name="connsiteY29" fmla="*/ 1257663 h 1508632"/>
                    <a:gd name="connsiteX30" fmla="*/ 536689 w 980604"/>
                    <a:gd name="connsiteY30" fmla="*/ 1222651 h 1508632"/>
                    <a:gd name="connsiteX31" fmla="*/ 609388 w 980604"/>
                    <a:gd name="connsiteY31" fmla="*/ 1214260 h 1508632"/>
                    <a:gd name="connsiteX32" fmla="*/ 709117 w 980604"/>
                    <a:gd name="connsiteY32" fmla="*/ 1279441 h 1508632"/>
                    <a:gd name="connsiteX33" fmla="*/ 786038 w 980604"/>
                    <a:gd name="connsiteY33" fmla="*/ 1316358 h 1508632"/>
                    <a:gd name="connsiteX34" fmla="*/ 828669 w 980604"/>
                    <a:gd name="connsiteY34" fmla="*/ 1296484 h 1508632"/>
                    <a:gd name="connsiteX35" fmla="*/ 769511 w 980604"/>
                    <a:gd name="connsiteY35" fmla="*/ 1241290 h 1508632"/>
                    <a:gd name="connsiteX36" fmla="*/ 656498 w 980604"/>
                    <a:gd name="connsiteY36" fmla="*/ 1149078 h 1508632"/>
                    <a:gd name="connsiteX37" fmla="*/ 654232 w 980604"/>
                    <a:gd name="connsiteY37" fmla="*/ 1100681 h 1508632"/>
                    <a:gd name="connsiteX38" fmla="*/ 679358 w 980604"/>
                    <a:gd name="connsiteY38" fmla="*/ 1082403 h 1508632"/>
                    <a:gd name="connsiteX39" fmla="*/ 732698 w 980604"/>
                    <a:gd name="connsiteY39" fmla="*/ 1074783 h 1508632"/>
                    <a:gd name="connsiteX40" fmla="*/ 907958 w 980604"/>
                    <a:gd name="connsiteY40" fmla="*/ 1084308 h 1508632"/>
                    <a:gd name="connsiteX41" fmla="*/ 964655 w 980604"/>
                    <a:gd name="connsiteY41" fmla="*/ 1088175 h 1508632"/>
                    <a:gd name="connsiteX42" fmla="*/ 978443 w 980604"/>
                    <a:gd name="connsiteY42" fmla="*/ 1046568 h 1508632"/>
                    <a:gd name="connsiteX43" fmla="*/ 926854 w 980604"/>
                    <a:gd name="connsiteY43" fmla="*/ 1027158 h 1508632"/>
                    <a:gd name="connsiteX44" fmla="*/ 811420 w 980604"/>
                    <a:gd name="connsiteY44" fmla="*/ 1029629 h 1508632"/>
                    <a:gd name="connsiteX45" fmla="*/ 654594 w 980604"/>
                    <a:gd name="connsiteY45" fmla="*/ 1042398 h 1508632"/>
                    <a:gd name="connsiteX46" fmla="*/ 648312 w 980604"/>
                    <a:gd name="connsiteY46" fmla="*/ 1018611 h 1508632"/>
                    <a:gd name="connsiteX47" fmla="*/ 681263 w 980604"/>
                    <a:gd name="connsiteY47" fmla="*/ 985248 h 1508632"/>
                    <a:gd name="connsiteX48" fmla="*/ 725078 w 980604"/>
                    <a:gd name="connsiteY48" fmla="*/ 945243 h 1508632"/>
                    <a:gd name="connsiteX49" fmla="*/ 740318 w 980604"/>
                    <a:gd name="connsiteY49" fmla="*/ 931908 h 1508632"/>
                    <a:gd name="connsiteX50" fmla="*/ 761273 w 980604"/>
                    <a:gd name="connsiteY50" fmla="*/ 910953 h 1508632"/>
                    <a:gd name="connsiteX51" fmla="*/ 774608 w 980604"/>
                    <a:gd name="connsiteY51" fmla="*/ 882378 h 1508632"/>
                    <a:gd name="connsiteX52" fmla="*/ 772703 w 980604"/>
                    <a:gd name="connsiteY52" fmla="*/ 867138 h 1508632"/>
                    <a:gd name="connsiteX53" fmla="*/ 746033 w 980604"/>
                    <a:gd name="connsiteY53" fmla="*/ 867138 h 1508632"/>
                    <a:gd name="connsiteX54" fmla="*/ 690634 w 980604"/>
                    <a:gd name="connsiteY54" fmla="*/ 906732 h 1508632"/>
                    <a:gd name="connsiteX55" fmla="*/ 591059 w 980604"/>
                    <a:gd name="connsiteY55" fmla="*/ 938034 h 1508632"/>
                    <a:gd name="connsiteX56" fmla="*/ 515528 w 980604"/>
                    <a:gd name="connsiteY56" fmla="*/ 840468 h 1508632"/>
                    <a:gd name="connsiteX57" fmla="*/ 511718 w 980604"/>
                    <a:gd name="connsiteY57" fmla="*/ 350883 h 1508632"/>
                    <a:gd name="connsiteX58" fmla="*/ 507908 w 980604"/>
                    <a:gd name="connsiteY58" fmla="*/ 59418 h 1508632"/>
                    <a:gd name="connsiteX59" fmla="*/ 498383 w 980604"/>
                    <a:gd name="connsiteY59" fmla="*/ 32748 h 1508632"/>
                    <a:gd name="connsiteX60" fmla="*/ 496478 w 980604"/>
                    <a:gd name="connsiteY60" fmla="*/ 27033 h 1508632"/>
                    <a:gd name="connsiteX61" fmla="*/ 492668 w 980604"/>
                    <a:gd name="connsiteY61" fmla="*/ 21318 h 1508632"/>
                    <a:gd name="connsiteX62" fmla="*/ 486953 w 980604"/>
                    <a:gd name="connsiteY62" fmla="*/ 9888 h 1508632"/>
                    <a:gd name="connsiteX63" fmla="*/ 481238 w 980604"/>
                    <a:gd name="connsiteY63" fmla="*/ 6078 h 1508632"/>
                    <a:gd name="connsiteX64" fmla="*/ 437886 w 980604"/>
                    <a:gd name="connsiteY64" fmla="*/ 7777 h 1508632"/>
                    <a:gd name="connsiteX65" fmla="*/ 433614 w 980604"/>
                    <a:gd name="connsiteY65" fmla="*/ 98034 h 1508632"/>
                    <a:gd name="connsiteX66" fmla="*/ 444837 w 980604"/>
                    <a:gd name="connsiteY66" fmla="*/ 218512 h 1508632"/>
                    <a:gd name="connsiteX67" fmla="*/ 448853 w 980604"/>
                    <a:gd name="connsiteY67" fmla="*/ 413748 h 1508632"/>
                    <a:gd name="connsiteX68" fmla="*/ 453179 w 980604"/>
                    <a:gd name="connsiteY68" fmla="*/ 749592 h 1508632"/>
                    <a:gd name="connsiteX69" fmla="*/ 436085 w 980604"/>
                    <a:gd name="connsiteY69" fmla="*/ 856738 h 1508632"/>
                    <a:gd name="connsiteX0" fmla="*/ 436085 w 980604"/>
                    <a:gd name="connsiteY0" fmla="*/ 856738 h 1508632"/>
                    <a:gd name="connsiteX1" fmla="*/ 400661 w 980604"/>
                    <a:gd name="connsiteY1" fmla="*/ 919551 h 1508632"/>
                    <a:gd name="connsiteX2" fmla="*/ 350875 w 980604"/>
                    <a:gd name="connsiteY2" fmla="*/ 956107 h 1508632"/>
                    <a:gd name="connsiteX3" fmla="*/ 271122 w 980604"/>
                    <a:gd name="connsiteY3" fmla="*/ 959711 h 1508632"/>
                    <a:gd name="connsiteX4" fmla="*/ 179887 w 980604"/>
                    <a:gd name="connsiteY4" fmla="*/ 927532 h 1508632"/>
                    <a:gd name="connsiteX5" fmla="*/ 67853 w 980604"/>
                    <a:gd name="connsiteY5" fmla="*/ 867138 h 1508632"/>
                    <a:gd name="connsiteX6" fmla="*/ 54518 w 980604"/>
                    <a:gd name="connsiteY6" fmla="*/ 888093 h 1508632"/>
                    <a:gd name="connsiteX7" fmla="*/ 58328 w 980604"/>
                    <a:gd name="connsiteY7" fmla="*/ 926193 h 1508632"/>
                    <a:gd name="connsiteX8" fmla="*/ 88808 w 980604"/>
                    <a:gd name="connsiteY8" fmla="*/ 950958 h 1508632"/>
                    <a:gd name="connsiteX9" fmla="*/ 174533 w 980604"/>
                    <a:gd name="connsiteY9" fmla="*/ 981799 h 1508632"/>
                    <a:gd name="connsiteX10" fmla="*/ 270555 w 980604"/>
                    <a:gd name="connsiteY10" fmla="*/ 1028652 h 1508632"/>
                    <a:gd name="connsiteX11" fmla="*/ 286928 w 980604"/>
                    <a:gd name="connsiteY11" fmla="*/ 1069068 h 1508632"/>
                    <a:gd name="connsiteX12" fmla="*/ 272615 w 980604"/>
                    <a:gd name="connsiteY12" fmla="*/ 1111957 h 1508632"/>
                    <a:gd name="connsiteX13" fmla="*/ 194458 w 980604"/>
                    <a:gd name="connsiteY13" fmla="*/ 1142951 h 1508632"/>
                    <a:gd name="connsiteX14" fmla="*/ 88295 w 980604"/>
                    <a:gd name="connsiteY14" fmla="*/ 1157831 h 1508632"/>
                    <a:gd name="connsiteX15" fmla="*/ 12608 w 980604"/>
                    <a:gd name="connsiteY15" fmla="*/ 1168128 h 1508632"/>
                    <a:gd name="connsiteX16" fmla="*/ 14513 w 980604"/>
                    <a:gd name="connsiteY16" fmla="*/ 1206228 h 1508632"/>
                    <a:gd name="connsiteX17" fmla="*/ 153578 w 980604"/>
                    <a:gd name="connsiteY17" fmla="*/ 1214981 h 1508632"/>
                    <a:gd name="connsiteX18" fmla="*/ 344233 w 980604"/>
                    <a:gd name="connsiteY18" fmla="*/ 1210038 h 1508632"/>
                    <a:gd name="connsiteX19" fmla="*/ 370748 w 980604"/>
                    <a:gd name="connsiteY19" fmla="*/ 1266261 h 1508632"/>
                    <a:gd name="connsiteX20" fmla="*/ 343305 w 980604"/>
                    <a:gd name="connsiteY20" fmla="*/ 1349154 h 1508632"/>
                    <a:gd name="connsiteX21" fmla="*/ 336458 w 980604"/>
                    <a:gd name="connsiteY21" fmla="*/ 1412946 h 1508632"/>
                    <a:gd name="connsiteX22" fmla="*/ 340268 w 980604"/>
                    <a:gd name="connsiteY22" fmla="*/ 1455783 h 1508632"/>
                    <a:gd name="connsiteX23" fmla="*/ 372653 w 980604"/>
                    <a:gd name="connsiteY23" fmla="*/ 1505313 h 1508632"/>
                    <a:gd name="connsiteX24" fmla="*/ 395513 w 980604"/>
                    <a:gd name="connsiteY24" fmla="*/ 1507218 h 1508632"/>
                    <a:gd name="connsiteX25" fmla="*/ 405038 w 980604"/>
                    <a:gd name="connsiteY25" fmla="*/ 1484358 h 1508632"/>
                    <a:gd name="connsiteX26" fmla="*/ 411319 w 980604"/>
                    <a:gd name="connsiteY26" fmla="*/ 1443993 h 1508632"/>
                    <a:gd name="connsiteX27" fmla="*/ 417601 w 980604"/>
                    <a:gd name="connsiteY27" fmla="*/ 1381900 h 1508632"/>
                    <a:gd name="connsiteX28" fmla="*/ 432275 w 980604"/>
                    <a:gd name="connsiteY28" fmla="*/ 1321712 h 1508632"/>
                    <a:gd name="connsiteX29" fmla="*/ 475523 w 980604"/>
                    <a:gd name="connsiteY29" fmla="*/ 1257663 h 1508632"/>
                    <a:gd name="connsiteX30" fmla="*/ 536689 w 980604"/>
                    <a:gd name="connsiteY30" fmla="*/ 1222651 h 1508632"/>
                    <a:gd name="connsiteX31" fmla="*/ 609388 w 980604"/>
                    <a:gd name="connsiteY31" fmla="*/ 1214260 h 1508632"/>
                    <a:gd name="connsiteX32" fmla="*/ 709117 w 980604"/>
                    <a:gd name="connsiteY32" fmla="*/ 1279441 h 1508632"/>
                    <a:gd name="connsiteX33" fmla="*/ 786038 w 980604"/>
                    <a:gd name="connsiteY33" fmla="*/ 1316358 h 1508632"/>
                    <a:gd name="connsiteX34" fmla="*/ 828669 w 980604"/>
                    <a:gd name="connsiteY34" fmla="*/ 1296484 h 1508632"/>
                    <a:gd name="connsiteX35" fmla="*/ 769511 w 980604"/>
                    <a:gd name="connsiteY35" fmla="*/ 1241290 h 1508632"/>
                    <a:gd name="connsiteX36" fmla="*/ 656498 w 980604"/>
                    <a:gd name="connsiteY36" fmla="*/ 1149078 h 1508632"/>
                    <a:gd name="connsiteX37" fmla="*/ 654232 w 980604"/>
                    <a:gd name="connsiteY37" fmla="*/ 1100681 h 1508632"/>
                    <a:gd name="connsiteX38" fmla="*/ 679358 w 980604"/>
                    <a:gd name="connsiteY38" fmla="*/ 1082403 h 1508632"/>
                    <a:gd name="connsiteX39" fmla="*/ 732698 w 980604"/>
                    <a:gd name="connsiteY39" fmla="*/ 1074783 h 1508632"/>
                    <a:gd name="connsiteX40" fmla="*/ 907958 w 980604"/>
                    <a:gd name="connsiteY40" fmla="*/ 1084308 h 1508632"/>
                    <a:gd name="connsiteX41" fmla="*/ 964655 w 980604"/>
                    <a:gd name="connsiteY41" fmla="*/ 1088175 h 1508632"/>
                    <a:gd name="connsiteX42" fmla="*/ 978443 w 980604"/>
                    <a:gd name="connsiteY42" fmla="*/ 1046568 h 1508632"/>
                    <a:gd name="connsiteX43" fmla="*/ 926854 w 980604"/>
                    <a:gd name="connsiteY43" fmla="*/ 1027158 h 1508632"/>
                    <a:gd name="connsiteX44" fmla="*/ 811420 w 980604"/>
                    <a:gd name="connsiteY44" fmla="*/ 1029629 h 1508632"/>
                    <a:gd name="connsiteX45" fmla="*/ 654594 w 980604"/>
                    <a:gd name="connsiteY45" fmla="*/ 1042398 h 1508632"/>
                    <a:gd name="connsiteX46" fmla="*/ 648312 w 980604"/>
                    <a:gd name="connsiteY46" fmla="*/ 1018611 h 1508632"/>
                    <a:gd name="connsiteX47" fmla="*/ 681263 w 980604"/>
                    <a:gd name="connsiteY47" fmla="*/ 985248 h 1508632"/>
                    <a:gd name="connsiteX48" fmla="*/ 725078 w 980604"/>
                    <a:gd name="connsiteY48" fmla="*/ 945243 h 1508632"/>
                    <a:gd name="connsiteX49" fmla="*/ 740318 w 980604"/>
                    <a:gd name="connsiteY49" fmla="*/ 931908 h 1508632"/>
                    <a:gd name="connsiteX50" fmla="*/ 761273 w 980604"/>
                    <a:gd name="connsiteY50" fmla="*/ 910953 h 1508632"/>
                    <a:gd name="connsiteX51" fmla="*/ 774608 w 980604"/>
                    <a:gd name="connsiteY51" fmla="*/ 882378 h 1508632"/>
                    <a:gd name="connsiteX52" fmla="*/ 772703 w 980604"/>
                    <a:gd name="connsiteY52" fmla="*/ 867138 h 1508632"/>
                    <a:gd name="connsiteX53" fmla="*/ 746033 w 980604"/>
                    <a:gd name="connsiteY53" fmla="*/ 867138 h 1508632"/>
                    <a:gd name="connsiteX54" fmla="*/ 690634 w 980604"/>
                    <a:gd name="connsiteY54" fmla="*/ 906732 h 1508632"/>
                    <a:gd name="connsiteX55" fmla="*/ 591059 w 980604"/>
                    <a:gd name="connsiteY55" fmla="*/ 938034 h 1508632"/>
                    <a:gd name="connsiteX56" fmla="*/ 515528 w 980604"/>
                    <a:gd name="connsiteY56" fmla="*/ 840468 h 1508632"/>
                    <a:gd name="connsiteX57" fmla="*/ 511718 w 980604"/>
                    <a:gd name="connsiteY57" fmla="*/ 350883 h 1508632"/>
                    <a:gd name="connsiteX58" fmla="*/ 507908 w 980604"/>
                    <a:gd name="connsiteY58" fmla="*/ 59418 h 1508632"/>
                    <a:gd name="connsiteX59" fmla="*/ 498383 w 980604"/>
                    <a:gd name="connsiteY59" fmla="*/ 32748 h 1508632"/>
                    <a:gd name="connsiteX60" fmla="*/ 496478 w 980604"/>
                    <a:gd name="connsiteY60" fmla="*/ 27033 h 1508632"/>
                    <a:gd name="connsiteX61" fmla="*/ 486953 w 980604"/>
                    <a:gd name="connsiteY61" fmla="*/ 9888 h 1508632"/>
                    <a:gd name="connsiteX62" fmla="*/ 481238 w 980604"/>
                    <a:gd name="connsiteY62" fmla="*/ 6078 h 1508632"/>
                    <a:gd name="connsiteX63" fmla="*/ 437886 w 980604"/>
                    <a:gd name="connsiteY63" fmla="*/ 7777 h 1508632"/>
                    <a:gd name="connsiteX64" fmla="*/ 433614 w 980604"/>
                    <a:gd name="connsiteY64" fmla="*/ 98034 h 1508632"/>
                    <a:gd name="connsiteX65" fmla="*/ 444837 w 980604"/>
                    <a:gd name="connsiteY65" fmla="*/ 218512 h 1508632"/>
                    <a:gd name="connsiteX66" fmla="*/ 448853 w 980604"/>
                    <a:gd name="connsiteY66" fmla="*/ 413748 h 1508632"/>
                    <a:gd name="connsiteX67" fmla="*/ 453179 w 980604"/>
                    <a:gd name="connsiteY67" fmla="*/ 749592 h 1508632"/>
                    <a:gd name="connsiteX68" fmla="*/ 436085 w 980604"/>
                    <a:gd name="connsiteY68" fmla="*/ 856738 h 1508632"/>
                    <a:gd name="connsiteX0" fmla="*/ 436085 w 980604"/>
                    <a:gd name="connsiteY0" fmla="*/ 856738 h 1508632"/>
                    <a:gd name="connsiteX1" fmla="*/ 400661 w 980604"/>
                    <a:gd name="connsiteY1" fmla="*/ 919551 h 1508632"/>
                    <a:gd name="connsiteX2" fmla="*/ 350875 w 980604"/>
                    <a:gd name="connsiteY2" fmla="*/ 956107 h 1508632"/>
                    <a:gd name="connsiteX3" fmla="*/ 271122 w 980604"/>
                    <a:gd name="connsiteY3" fmla="*/ 959711 h 1508632"/>
                    <a:gd name="connsiteX4" fmla="*/ 179887 w 980604"/>
                    <a:gd name="connsiteY4" fmla="*/ 927532 h 1508632"/>
                    <a:gd name="connsiteX5" fmla="*/ 67853 w 980604"/>
                    <a:gd name="connsiteY5" fmla="*/ 867138 h 1508632"/>
                    <a:gd name="connsiteX6" fmla="*/ 54518 w 980604"/>
                    <a:gd name="connsiteY6" fmla="*/ 888093 h 1508632"/>
                    <a:gd name="connsiteX7" fmla="*/ 58328 w 980604"/>
                    <a:gd name="connsiteY7" fmla="*/ 926193 h 1508632"/>
                    <a:gd name="connsiteX8" fmla="*/ 88808 w 980604"/>
                    <a:gd name="connsiteY8" fmla="*/ 950958 h 1508632"/>
                    <a:gd name="connsiteX9" fmla="*/ 174533 w 980604"/>
                    <a:gd name="connsiteY9" fmla="*/ 981799 h 1508632"/>
                    <a:gd name="connsiteX10" fmla="*/ 270555 w 980604"/>
                    <a:gd name="connsiteY10" fmla="*/ 1028652 h 1508632"/>
                    <a:gd name="connsiteX11" fmla="*/ 286928 w 980604"/>
                    <a:gd name="connsiteY11" fmla="*/ 1069068 h 1508632"/>
                    <a:gd name="connsiteX12" fmla="*/ 272615 w 980604"/>
                    <a:gd name="connsiteY12" fmla="*/ 1111957 h 1508632"/>
                    <a:gd name="connsiteX13" fmla="*/ 194458 w 980604"/>
                    <a:gd name="connsiteY13" fmla="*/ 1142951 h 1508632"/>
                    <a:gd name="connsiteX14" fmla="*/ 88295 w 980604"/>
                    <a:gd name="connsiteY14" fmla="*/ 1157831 h 1508632"/>
                    <a:gd name="connsiteX15" fmla="*/ 12608 w 980604"/>
                    <a:gd name="connsiteY15" fmla="*/ 1168128 h 1508632"/>
                    <a:gd name="connsiteX16" fmla="*/ 14513 w 980604"/>
                    <a:gd name="connsiteY16" fmla="*/ 1206228 h 1508632"/>
                    <a:gd name="connsiteX17" fmla="*/ 153578 w 980604"/>
                    <a:gd name="connsiteY17" fmla="*/ 1214981 h 1508632"/>
                    <a:gd name="connsiteX18" fmla="*/ 344233 w 980604"/>
                    <a:gd name="connsiteY18" fmla="*/ 1210038 h 1508632"/>
                    <a:gd name="connsiteX19" fmla="*/ 370748 w 980604"/>
                    <a:gd name="connsiteY19" fmla="*/ 1266261 h 1508632"/>
                    <a:gd name="connsiteX20" fmla="*/ 343305 w 980604"/>
                    <a:gd name="connsiteY20" fmla="*/ 1349154 h 1508632"/>
                    <a:gd name="connsiteX21" fmla="*/ 336458 w 980604"/>
                    <a:gd name="connsiteY21" fmla="*/ 1412946 h 1508632"/>
                    <a:gd name="connsiteX22" fmla="*/ 340268 w 980604"/>
                    <a:gd name="connsiteY22" fmla="*/ 1455783 h 1508632"/>
                    <a:gd name="connsiteX23" fmla="*/ 372653 w 980604"/>
                    <a:gd name="connsiteY23" fmla="*/ 1505313 h 1508632"/>
                    <a:gd name="connsiteX24" fmla="*/ 395513 w 980604"/>
                    <a:gd name="connsiteY24" fmla="*/ 1507218 h 1508632"/>
                    <a:gd name="connsiteX25" fmla="*/ 405038 w 980604"/>
                    <a:gd name="connsiteY25" fmla="*/ 1484358 h 1508632"/>
                    <a:gd name="connsiteX26" fmla="*/ 411319 w 980604"/>
                    <a:gd name="connsiteY26" fmla="*/ 1443993 h 1508632"/>
                    <a:gd name="connsiteX27" fmla="*/ 417601 w 980604"/>
                    <a:gd name="connsiteY27" fmla="*/ 1381900 h 1508632"/>
                    <a:gd name="connsiteX28" fmla="*/ 432275 w 980604"/>
                    <a:gd name="connsiteY28" fmla="*/ 1321712 h 1508632"/>
                    <a:gd name="connsiteX29" fmla="*/ 475523 w 980604"/>
                    <a:gd name="connsiteY29" fmla="*/ 1257663 h 1508632"/>
                    <a:gd name="connsiteX30" fmla="*/ 536689 w 980604"/>
                    <a:gd name="connsiteY30" fmla="*/ 1222651 h 1508632"/>
                    <a:gd name="connsiteX31" fmla="*/ 609388 w 980604"/>
                    <a:gd name="connsiteY31" fmla="*/ 1214260 h 1508632"/>
                    <a:gd name="connsiteX32" fmla="*/ 709117 w 980604"/>
                    <a:gd name="connsiteY32" fmla="*/ 1279441 h 1508632"/>
                    <a:gd name="connsiteX33" fmla="*/ 786038 w 980604"/>
                    <a:gd name="connsiteY33" fmla="*/ 1316358 h 1508632"/>
                    <a:gd name="connsiteX34" fmla="*/ 828669 w 980604"/>
                    <a:gd name="connsiteY34" fmla="*/ 1296484 h 1508632"/>
                    <a:gd name="connsiteX35" fmla="*/ 769511 w 980604"/>
                    <a:gd name="connsiteY35" fmla="*/ 1241290 h 1508632"/>
                    <a:gd name="connsiteX36" fmla="*/ 656498 w 980604"/>
                    <a:gd name="connsiteY36" fmla="*/ 1149078 h 1508632"/>
                    <a:gd name="connsiteX37" fmla="*/ 654232 w 980604"/>
                    <a:gd name="connsiteY37" fmla="*/ 1100681 h 1508632"/>
                    <a:gd name="connsiteX38" fmla="*/ 679358 w 980604"/>
                    <a:gd name="connsiteY38" fmla="*/ 1082403 h 1508632"/>
                    <a:gd name="connsiteX39" fmla="*/ 732698 w 980604"/>
                    <a:gd name="connsiteY39" fmla="*/ 1074783 h 1508632"/>
                    <a:gd name="connsiteX40" fmla="*/ 907958 w 980604"/>
                    <a:gd name="connsiteY40" fmla="*/ 1084308 h 1508632"/>
                    <a:gd name="connsiteX41" fmla="*/ 964655 w 980604"/>
                    <a:gd name="connsiteY41" fmla="*/ 1088175 h 1508632"/>
                    <a:gd name="connsiteX42" fmla="*/ 978443 w 980604"/>
                    <a:gd name="connsiteY42" fmla="*/ 1046568 h 1508632"/>
                    <a:gd name="connsiteX43" fmla="*/ 926854 w 980604"/>
                    <a:gd name="connsiteY43" fmla="*/ 1027158 h 1508632"/>
                    <a:gd name="connsiteX44" fmla="*/ 811420 w 980604"/>
                    <a:gd name="connsiteY44" fmla="*/ 1029629 h 1508632"/>
                    <a:gd name="connsiteX45" fmla="*/ 654594 w 980604"/>
                    <a:gd name="connsiteY45" fmla="*/ 1042398 h 1508632"/>
                    <a:gd name="connsiteX46" fmla="*/ 648312 w 980604"/>
                    <a:gd name="connsiteY46" fmla="*/ 1018611 h 1508632"/>
                    <a:gd name="connsiteX47" fmla="*/ 681263 w 980604"/>
                    <a:gd name="connsiteY47" fmla="*/ 985248 h 1508632"/>
                    <a:gd name="connsiteX48" fmla="*/ 725078 w 980604"/>
                    <a:gd name="connsiteY48" fmla="*/ 945243 h 1508632"/>
                    <a:gd name="connsiteX49" fmla="*/ 740318 w 980604"/>
                    <a:gd name="connsiteY49" fmla="*/ 931908 h 1508632"/>
                    <a:gd name="connsiteX50" fmla="*/ 761273 w 980604"/>
                    <a:gd name="connsiteY50" fmla="*/ 910953 h 1508632"/>
                    <a:gd name="connsiteX51" fmla="*/ 774608 w 980604"/>
                    <a:gd name="connsiteY51" fmla="*/ 882378 h 1508632"/>
                    <a:gd name="connsiteX52" fmla="*/ 772703 w 980604"/>
                    <a:gd name="connsiteY52" fmla="*/ 867138 h 1508632"/>
                    <a:gd name="connsiteX53" fmla="*/ 746033 w 980604"/>
                    <a:gd name="connsiteY53" fmla="*/ 867138 h 1508632"/>
                    <a:gd name="connsiteX54" fmla="*/ 690634 w 980604"/>
                    <a:gd name="connsiteY54" fmla="*/ 906732 h 1508632"/>
                    <a:gd name="connsiteX55" fmla="*/ 591059 w 980604"/>
                    <a:gd name="connsiteY55" fmla="*/ 938034 h 1508632"/>
                    <a:gd name="connsiteX56" fmla="*/ 515528 w 980604"/>
                    <a:gd name="connsiteY56" fmla="*/ 840468 h 1508632"/>
                    <a:gd name="connsiteX57" fmla="*/ 511718 w 980604"/>
                    <a:gd name="connsiteY57" fmla="*/ 350883 h 1508632"/>
                    <a:gd name="connsiteX58" fmla="*/ 507908 w 980604"/>
                    <a:gd name="connsiteY58" fmla="*/ 59418 h 1508632"/>
                    <a:gd name="connsiteX59" fmla="*/ 498383 w 980604"/>
                    <a:gd name="connsiteY59" fmla="*/ 32748 h 1508632"/>
                    <a:gd name="connsiteX60" fmla="*/ 486953 w 980604"/>
                    <a:gd name="connsiteY60" fmla="*/ 9888 h 1508632"/>
                    <a:gd name="connsiteX61" fmla="*/ 481238 w 980604"/>
                    <a:gd name="connsiteY61" fmla="*/ 6078 h 1508632"/>
                    <a:gd name="connsiteX62" fmla="*/ 437886 w 980604"/>
                    <a:gd name="connsiteY62" fmla="*/ 7777 h 1508632"/>
                    <a:gd name="connsiteX63" fmla="*/ 433614 w 980604"/>
                    <a:gd name="connsiteY63" fmla="*/ 98034 h 1508632"/>
                    <a:gd name="connsiteX64" fmla="*/ 444837 w 980604"/>
                    <a:gd name="connsiteY64" fmla="*/ 218512 h 1508632"/>
                    <a:gd name="connsiteX65" fmla="*/ 448853 w 980604"/>
                    <a:gd name="connsiteY65" fmla="*/ 413748 h 1508632"/>
                    <a:gd name="connsiteX66" fmla="*/ 453179 w 980604"/>
                    <a:gd name="connsiteY66" fmla="*/ 749592 h 1508632"/>
                    <a:gd name="connsiteX67" fmla="*/ 436085 w 980604"/>
                    <a:gd name="connsiteY67" fmla="*/ 856738 h 1508632"/>
                    <a:gd name="connsiteX0" fmla="*/ 436085 w 980604"/>
                    <a:gd name="connsiteY0" fmla="*/ 855878 h 1507772"/>
                    <a:gd name="connsiteX1" fmla="*/ 400661 w 980604"/>
                    <a:gd name="connsiteY1" fmla="*/ 918691 h 1507772"/>
                    <a:gd name="connsiteX2" fmla="*/ 350875 w 980604"/>
                    <a:gd name="connsiteY2" fmla="*/ 955247 h 1507772"/>
                    <a:gd name="connsiteX3" fmla="*/ 271122 w 980604"/>
                    <a:gd name="connsiteY3" fmla="*/ 958851 h 1507772"/>
                    <a:gd name="connsiteX4" fmla="*/ 179887 w 980604"/>
                    <a:gd name="connsiteY4" fmla="*/ 926672 h 1507772"/>
                    <a:gd name="connsiteX5" fmla="*/ 67853 w 980604"/>
                    <a:gd name="connsiteY5" fmla="*/ 866278 h 1507772"/>
                    <a:gd name="connsiteX6" fmla="*/ 54518 w 980604"/>
                    <a:gd name="connsiteY6" fmla="*/ 887233 h 1507772"/>
                    <a:gd name="connsiteX7" fmla="*/ 58328 w 980604"/>
                    <a:gd name="connsiteY7" fmla="*/ 925333 h 1507772"/>
                    <a:gd name="connsiteX8" fmla="*/ 88808 w 980604"/>
                    <a:gd name="connsiteY8" fmla="*/ 950098 h 1507772"/>
                    <a:gd name="connsiteX9" fmla="*/ 174533 w 980604"/>
                    <a:gd name="connsiteY9" fmla="*/ 980939 h 1507772"/>
                    <a:gd name="connsiteX10" fmla="*/ 270555 w 980604"/>
                    <a:gd name="connsiteY10" fmla="*/ 1027792 h 1507772"/>
                    <a:gd name="connsiteX11" fmla="*/ 286928 w 980604"/>
                    <a:gd name="connsiteY11" fmla="*/ 1068208 h 1507772"/>
                    <a:gd name="connsiteX12" fmla="*/ 272615 w 980604"/>
                    <a:gd name="connsiteY12" fmla="*/ 1111097 h 1507772"/>
                    <a:gd name="connsiteX13" fmla="*/ 194458 w 980604"/>
                    <a:gd name="connsiteY13" fmla="*/ 1142091 h 1507772"/>
                    <a:gd name="connsiteX14" fmla="*/ 88295 w 980604"/>
                    <a:gd name="connsiteY14" fmla="*/ 1156971 h 1507772"/>
                    <a:gd name="connsiteX15" fmla="*/ 12608 w 980604"/>
                    <a:gd name="connsiteY15" fmla="*/ 1167268 h 1507772"/>
                    <a:gd name="connsiteX16" fmla="*/ 14513 w 980604"/>
                    <a:gd name="connsiteY16" fmla="*/ 1205368 h 1507772"/>
                    <a:gd name="connsiteX17" fmla="*/ 153578 w 980604"/>
                    <a:gd name="connsiteY17" fmla="*/ 1214121 h 1507772"/>
                    <a:gd name="connsiteX18" fmla="*/ 344233 w 980604"/>
                    <a:gd name="connsiteY18" fmla="*/ 1209178 h 1507772"/>
                    <a:gd name="connsiteX19" fmla="*/ 370748 w 980604"/>
                    <a:gd name="connsiteY19" fmla="*/ 1265401 h 1507772"/>
                    <a:gd name="connsiteX20" fmla="*/ 343305 w 980604"/>
                    <a:gd name="connsiteY20" fmla="*/ 1348294 h 1507772"/>
                    <a:gd name="connsiteX21" fmla="*/ 336458 w 980604"/>
                    <a:gd name="connsiteY21" fmla="*/ 1412086 h 1507772"/>
                    <a:gd name="connsiteX22" fmla="*/ 340268 w 980604"/>
                    <a:gd name="connsiteY22" fmla="*/ 1454923 h 1507772"/>
                    <a:gd name="connsiteX23" fmla="*/ 372653 w 980604"/>
                    <a:gd name="connsiteY23" fmla="*/ 1504453 h 1507772"/>
                    <a:gd name="connsiteX24" fmla="*/ 395513 w 980604"/>
                    <a:gd name="connsiteY24" fmla="*/ 1506358 h 1507772"/>
                    <a:gd name="connsiteX25" fmla="*/ 405038 w 980604"/>
                    <a:gd name="connsiteY25" fmla="*/ 1483498 h 1507772"/>
                    <a:gd name="connsiteX26" fmla="*/ 411319 w 980604"/>
                    <a:gd name="connsiteY26" fmla="*/ 1443133 h 1507772"/>
                    <a:gd name="connsiteX27" fmla="*/ 417601 w 980604"/>
                    <a:gd name="connsiteY27" fmla="*/ 1381040 h 1507772"/>
                    <a:gd name="connsiteX28" fmla="*/ 432275 w 980604"/>
                    <a:gd name="connsiteY28" fmla="*/ 1320852 h 1507772"/>
                    <a:gd name="connsiteX29" fmla="*/ 475523 w 980604"/>
                    <a:gd name="connsiteY29" fmla="*/ 1256803 h 1507772"/>
                    <a:gd name="connsiteX30" fmla="*/ 536689 w 980604"/>
                    <a:gd name="connsiteY30" fmla="*/ 1221791 h 1507772"/>
                    <a:gd name="connsiteX31" fmla="*/ 609388 w 980604"/>
                    <a:gd name="connsiteY31" fmla="*/ 1213400 h 1507772"/>
                    <a:gd name="connsiteX32" fmla="*/ 709117 w 980604"/>
                    <a:gd name="connsiteY32" fmla="*/ 1278581 h 1507772"/>
                    <a:gd name="connsiteX33" fmla="*/ 786038 w 980604"/>
                    <a:gd name="connsiteY33" fmla="*/ 1315498 h 1507772"/>
                    <a:gd name="connsiteX34" fmla="*/ 828669 w 980604"/>
                    <a:gd name="connsiteY34" fmla="*/ 1295624 h 1507772"/>
                    <a:gd name="connsiteX35" fmla="*/ 769511 w 980604"/>
                    <a:gd name="connsiteY35" fmla="*/ 1240430 h 1507772"/>
                    <a:gd name="connsiteX36" fmla="*/ 656498 w 980604"/>
                    <a:gd name="connsiteY36" fmla="*/ 1148218 h 1507772"/>
                    <a:gd name="connsiteX37" fmla="*/ 654232 w 980604"/>
                    <a:gd name="connsiteY37" fmla="*/ 1099821 h 1507772"/>
                    <a:gd name="connsiteX38" fmla="*/ 679358 w 980604"/>
                    <a:gd name="connsiteY38" fmla="*/ 1081543 h 1507772"/>
                    <a:gd name="connsiteX39" fmla="*/ 732698 w 980604"/>
                    <a:gd name="connsiteY39" fmla="*/ 1073923 h 1507772"/>
                    <a:gd name="connsiteX40" fmla="*/ 907958 w 980604"/>
                    <a:gd name="connsiteY40" fmla="*/ 1083448 h 1507772"/>
                    <a:gd name="connsiteX41" fmla="*/ 964655 w 980604"/>
                    <a:gd name="connsiteY41" fmla="*/ 1087315 h 1507772"/>
                    <a:gd name="connsiteX42" fmla="*/ 978443 w 980604"/>
                    <a:gd name="connsiteY42" fmla="*/ 1045708 h 1507772"/>
                    <a:gd name="connsiteX43" fmla="*/ 926854 w 980604"/>
                    <a:gd name="connsiteY43" fmla="*/ 1026298 h 1507772"/>
                    <a:gd name="connsiteX44" fmla="*/ 811420 w 980604"/>
                    <a:gd name="connsiteY44" fmla="*/ 1028769 h 1507772"/>
                    <a:gd name="connsiteX45" fmla="*/ 654594 w 980604"/>
                    <a:gd name="connsiteY45" fmla="*/ 1041538 h 1507772"/>
                    <a:gd name="connsiteX46" fmla="*/ 648312 w 980604"/>
                    <a:gd name="connsiteY46" fmla="*/ 1017751 h 1507772"/>
                    <a:gd name="connsiteX47" fmla="*/ 681263 w 980604"/>
                    <a:gd name="connsiteY47" fmla="*/ 984388 h 1507772"/>
                    <a:gd name="connsiteX48" fmla="*/ 725078 w 980604"/>
                    <a:gd name="connsiteY48" fmla="*/ 944383 h 1507772"/>
                    <a:gd name="connsiteX49" fmla="*/ 740318 w 980604"/>
                    <a:gd name="connsiteY49" fmla="*/ 931048 h 1507772"/>
                    <a:gd name="connsiteX50" fmla="*/ 761273 w 980604"/>
                    <a:gd name="connsiteY50" fmla="*/ 910093 h 1507772"/>
                    <a:gd name="connsiteX51" fmla="*/ 774608 w 980604"/>
                    <a:gd name="connsiteY51" fmla="*/ 881518 h 1507772"/>
                    <a:gd name="connsiteX52" fmla="*/ 772703 w 980604"/>
                    <a:gd name="connsiteY52" fmla="*/ 866278 h 1507772"/>
                    <a:gd name="connsiteX53" fmla="*/ 746033 w 980604"/>
                    <a:gd name="connsiteY53" fmla="*/ 866278 h 1507772"/>
                    <a:gd name="connsiteX54" fmla="*/ 690634 w 980604"/>
                    <a:gd name="connsiteY54" fmla="*/ 905872 h 1507772"/>
                    <a:gd name="connsiteX55" fmla="*/ 591059 w 980604"/>
                    <a:gd name="connsiteY55" fmla="*/ 937174 h 1507772"/>
                    <a:gd name="connsiteX56" fmla="*/ 515528 w 980604"/>
                    <a:gd name="connsiteY56" fmla="*/ 839608 h 1507772"/>
                    <a:gd name="connsiteX57" fmla="*/ 511718 w 980604"/>
                    <a:gd name="connsiteY57" fmla="*/ 350023 h 1507772"/>
                    <a:gd name="connsiteX58" fmla="*/ 507908 w 980604"/>
                    <a:gd name="connsiteY58" fmla="*/ 58558 h 1507772"/>
                    <a:gd name="connsiteX59" fmla="*/ 498383 w 980604"/>
                    <a:gd name="connsiteY59" fmla="*/ 31888 h 1507772"/>
                    <a:gd name="connsiteX60" fmla="*/ 486953 w 980604"/>
                    <a:gd name="connsiteY60" fmla="*/ 9028 h 1507772"/>
                    <a:gd name="connsiteX61" fmla="*/ 437886 w 980604"/>
                    <a:gd name="connsiteY61" fmla="*/ 6917 h 1507772"/>
                    <a:gd name="connsiteX62" fmla="*/ 433614 w 980604"/>
                    <a:gd name="connsiteY62" fmla="*/ 97174 h 1507772"/>
                    <a:gd name="connsiteX63" fmla="*/ 444837 w 980604"/>
                    <a:gd name="connsiteY63" fmla="*/ 217652 h 1507772"/>
                    <a:gd name="connsiteX64" fmla="*/ 448853 w 980604"/>
                    <a:gd name="connsiteY64" fmla="*/ 412888 h 1507772"/>
                    <a:gd name="connsiteX65" fmla="*/ 453179 w 980604"/>
                    <a:gd name="connsiteY65" fmla="*/ 748732 h 1507772"/>
                    <a:gd name="connsiteX66" fmla="*/ 436085 w 980604"/>
                    <a:gd name="connsiteY66" fmla="*/ 855878 h 1507772"/>
                    <a:gd name="connsiteX0" fmla="*/ 436085 w 980604"/>
                    <a:gd name="connsiteY0" fmla="*/ 859152 h 1511046"/>
                    <a:gd name="connsiteX1" fmla="*/ 400661 w 980604"/>
                    <a:gd name="connsiteY1" fmla="*/ 921965 h 1511046"/>
                    <a:gd name="connsiteX2" fmla="*/ 350875 w 980604"/>
                    <a:gd name="connsiteY2" fmla="*/ 958521 h 1511046"/>
                    <a:gd name="connsiteX3" fmla="*/ 271122 w 980604"/>
                    <a:gd name="connsiteY3" fmla="*/ 962125 h 1511046"/>
                    <a:gd name="connsiteX4" fmla="*/ 179887 w 980604"/>
                    <a:gd name="connsiteY4" fmla="*/ 929946 h 1511046"/>
                    <a:gd name="connsiteX5" fmla="*/ 67853 w 980604"/>
                    <a:gd name="connsiteY5" fmla="*/ 869552 h 1511046"/>
                    <a:gd name="connsiteX6" fmla="*/ 54518 w 980604"/>
                    <a:gd name="connsiteY6" fmla="*/ 890507 h 1511046"/>
                    <a:gd name="connsiteX7" fmla="*/ 58328 w 980604"/>
                    <a:gd name="connsiteY7" fmla="*/ 928607 h 1511046"/>
                    <a:gd name="connsiteX8" fmla="*/ 88808 w 980604"/>
                    <a:gd name="connsiteY8" fmla="*/ 953372 h 1511046"/>
                    <a:gd name="connsiteX9" fmla="*/ 174533 w 980604"/>
                    <a:gd name="connsiteY9" fmla="*/ 984213 h 1511046"/>
                    <a:gd name="connsiteX10" fmla="*/ 270555 w 980604"/>
                    <a:gd name="connsiteY10" fmla="*/ 1031066 h 1511046"/>
                    <a:gd name="connsiteX11" fmla="*/ 286928 w 980604"/>
                    <a:gd name="connsiteY11" fmla="*/ 1071482 h 1511046"/>
                    <a:gd name="connsiteX12" fmla="*/ 272615 w 980604"/>
                    <a:gd name="connsiteY12" fmla="*/ 1114371 h 1511046"/>
                    <a:gd name="connsiteX13" fmla="*/ 194458 w 980604"/>
                    <a:gd name="connsiteY13" fmla="*/ 1145365 h 1511046"/>
                    <a:gd name="connsiteX14" fmla="*/ 88295 w 980604"/>
                    <a:gd name="connsiteY14" fmla="*/ 1160245 h 1511046"/>
                    <a:gd name="connsiteX15" fmla="*/ 12608 w 980604"/>
                    <a:gd name="connsiteY15" fmla="*/ 1170542 h 1511046"/>
                    <a:gd name="connsiteX16" fmla="*/ 14513 w 980604"/>
                    <a:gd name="connsiteY16" fmla="*/ 1208642 h 1511046"/>
                    <a:gd name="connsiteX17" fmla="*/ 153578 w 980604"/>
                    <a:gd name="connsiteY17" fmla="*/ 1217395 h 1511046"/>
                    <a:gd name="connsiteX18" fmla="*/ 344233 w 980604"/>
                    <a:gd name="connsiteY18" fmla="*/ 1212452 h 1511046"/>
                    <a:gd name="connsiteX19" fmla="*/ 370748 w 980604"/>
                    <a:gd name="connsiteY19" fmla="*/ 1268675 h 1511046"/>
                    <a:gd name="connsiteX20" fmla="*/ 343305 w 980604"/>
                    <a:gd name="connsiteY20" fmla="*/ 1351568 h 1511046"/>
                    <a:gd name="connsiteX21" fmla="*/ 336458 w 980604"/>
                    <a:gd name="connsiteY21" fmla="*/ 1415360 h 1511046"/>
                    <a:gd name="connsiteX22" fmla="*/ 340268 w 980604"/>
                    <a:gd name="connsiteY22" fmla="*/ 1458197 h 1511046"/>
                    <a:gd name="connsiteX23" fmla="*/ 372653 w 980604"/>
                    <a:gd name="connsiteY23" fmla="*/ 1507727 h 1511046"/>
                    <a:gd name="connsiteX24" fmla="*/ 395513 w 980604"/>
                    <a:gd name="connsiteY24" fmla="*/ 1509632 h 1511046"/>
                    <a:gd name="connsiteX25" fmla="*/ 405038 w 980604"/>
                    <a:gd name="connsiteY25" fmla="*/ 1486772 h 1511046"/>
                    <a:gd name="connsiteX26" fmla="*/ 411319 w 980604"/>
                    <a:gd name="connsiteY26" fmla="*/ 1446407 h 1511046"/>
                    <a:gd name="connsiteX27" fmla="*/ 417601 w 980604"/>
                    <a:gd name="connsiteY27" fmla="*/ 1384314 h 1511046"/>
                    <a:gd name="connsiteX28" fmla="*/ 432275 w 980604"/>
                    <a:gd name="connsiteY28" fmla="*/ 1324126 h 1511046"/>
                    <a:gd name="connsiteX29" fmla="*/ 475523 w 980604"/>
                    <a:gd name="connsiteY29" fmla="*/ 1260077 h 1511046"/>
                    <a:gd name="connsiteX30" fmla="*/ 536689 w 980604"/>
                    <a:gd name="connsiteY30" fmla="*/ 1225065 h 1511046"/>
                    <a:gd name="connsiteX31" fmla="*/ 609388 w 980604"/>
                    <a:gd name="connsiteY31" fmla="*/ 1216674 h 1511046"/>
                    <a:gd name="connsiteX32" fmla="*/ 709117 w 980604"/>
                    <a:gd name="connsiteY32" fmla="*/ 1281855 h 1511046"/>
                    <a:gd name="connsiteX33" fmla="*/ 786038 w 980604"/>
                    <a:gd name="connsiteY33" fmla="*/ 1318772 h 1511046"/>
                    <a:gd name="connsiteX34" fmla="*/ 828669 w 980604"/>
                    <a:gd name="connsiteY34" fmla="*/ 1298898 h 1511046"/>
                    <a:gd name="connsiteX35" fmla="*/ 769511 w 980604"/>
                    <a:gd name="connsiteY35" fmla="*/ 1243704 h 1511046"/>
                    <a:gd name="connsiteX36" fmla="*/ 656498 w 980604"/>
                    <a:gd name="connsiteY36" fmla="*/ 1151492 h 1511046"/>
                    <a:gd name="connsiteX37" fmla="*/ 654232 w 980604"/>
                    <a:gd name="connsiteY37" fmla="*/ 1103095 h 1511046"/>
                    <a:gd name="connsiteX38" fmla="*/ 679358 w 980604"/>
                    <a:gd name="connsiteY38" fmla="*/ 1084817 h 1511046"/>
                    <a:gd name="connsiteX39" fmla="*/ 732698 w 980604"/>
                    <a:gd name="connsiteY39" fmla="*/ 1077197 h 1511046"/>
                    <a:gd name="connsiteX40" fmla="*/ 907958 w 980604"/>
                    <a:gd name="connsiteY40" fmla="*/ 1086722 h 1511046"/>
                    <a:gd name="connsiteX41" fmla="*/ 964655 w 980604"/>
                    <a:gd name="connsiteY41" fmla="*/ 1090589 h 1511046"/>
                    <a:gd name="connsiteX42" fmla="*/ 978443 w 980604"/>
                    <a:gd name="connsiteY42" fmla="*/ 1048982 h 1511046"/>
                    <a:gd name="connsiteX43" fmla="*/ 926854 w 980604"/>
                    <a:gd name="connsiteY43" fmla="*/ 1029572 h 1511046"/>
                    <a:gd name="connsiteX44" fmla="*/ 811420 w 980604"/>
                    <a:gd name="connsiteY44" fmla="*/ 1032043 h 1511046"/>
                    <a:gd name="connsiteX45" fmla="*/ 654594 w 980604"/>
                    <a:gd name="connsiteY45" fmla="*/ 1044812 h 1511046"/>
                    <a:gd name="connsiteX46" fmla="*/ 648312 w 980604"/>
                    <a:gd name="connsiteY46" fmla="*/ 1021025 h 1511046"/>
                    <a:gd name="connsiteX47" fmla="*/ 681263 w 980604"/>
                    <a:gd name="connsiteY47" fmla="*/ 987662 h 1511046"/>
                    <a:gd name="connsiteX48" fmla="*/ 725078 w 980604"/>
                    <a:gd name="connsiteY48" fmla="*/ 947657 h 1511046"/>
                    <a:gd name="connsiteX49" fmla="*/ 740318 w 980604"/>
                    <a:gd name="connsiteY49" fmla="*/ 934322 h 1511046"/>
                    <a:gd name="connsiteX50" fmla="*/ 761273 w 980604"/>
                    <a:gd name="connsiteY50" fmla="*/ 913367 h 1511046"/>
                    <a:gd name="connsiteX51" fmla="*/ 774608 w 980604"/>
                    <a:gd name="connsiteY51" fmla="*/ 884792 h 1511046"/>
                    <a:gd name="connsiteX52" fmla="*/ 772703 w 980604"/>
                    <a:gd name="connsiteY52" fmla="*/ 869552 h 1511046"/>
                    <a:gd name="connsiteX53" fmla="*/ 746033 w 980604"/>
                    <a:gd name="connsiteY53" fmla="*/ 869552 h 1511046"/>
                    <a:gd name="connsiteX54" fmla="*/ 690634 w 980604"/>
                    <a:gd name="connsiteY54" fmla="*/ 909146 h 1511046"/>
                    <a:gd name="connsiteX55" fmla="*/ 591059 w 980604"/>
                    <a:gd name="connsiteY55" fmla="*/ 940448 h 1511046"/>
                    <a:gd name="connsiteX56" fmla="*/ 515528 w 980604"/>
                    <a:gd name="connsiteY56" fmla="*/ 842882 h 1511046"/>
                    <a:gd name="connsiteX57" fmla="*/ 511718 w 980604"/>
                    <a:gd name="connsiteY57" fmla="*/ 353297 h 1511046"/>
                    <a:gd name="connsiteX58" fmla="*/ 507908 w 980604"/>
                    <a:gd name="connsiteY58" fmla="*/ 61832 h 1511046"/>
                    <a:gd name="connsiteX59" fmla="*/ 498383 w 980604"/>
                    <a:gd name="connsiteY59" fmla="*/ 35162 h 1511046"/>
                    <a:gd name="connsiteX60" fmla="*/ 482011 w 980604"/>
                    <a:gd name="connsiteY60" fmla="*/ 4888 h 1511046"/>
                    <a:gd name="connsiteX61" fmla="*/ 437886 w 980604"/>
                    <a:gd name="connsiteY61" fmla="*/ 10191 h 1511046"/>
                    <a:gd name="connsiteX62" fmla="*/ 433614 w 980604"/>
                    <a:gd name="connsiteY62" fmla="*/ 100448 h 1511046"/>
                    <a:gd name="connsiteX63" fmla="*/ 444837 w 980604"/>
                    <a:gd name="connsiteY63" fmla="*/ 220926 h 1511046"/>
                    <a:gd name="connsiteX64" fmla="*/ 448853 w 980604"/>
                    <a:gd name="connsiteY64" fmla="*/ 416162 h 1511046"/>
                    <a:gd name="connsiteX65" fmla="*/ 453179 w 980604"/>
                    <a:gd name="connsiteY65" fmla="*/ 752006 h 1511046"/>
                    <a:gd name="connsiteX66" fmla="*/ 436085 w 980604"/>
                    <a:gd name="connsiteY66" fmla="*/ 859152 h 1511046"/>
                    <a:gd name="connsiteX0" fmla="*/ 436085 w 980604"/>
                    <a:gd name="connsiteY0" fmla="*/ 859152 h 1511046"/>
                    <a:gd name="connsiteX1" fmla="*/ 400661 w 980604"/>
                    <a:gd name="connsiteY1" fmla="*/ 921965 h 1511046"/>
                    <a:gd name="connsiteX2" fmla="*/ 350875 w 980604"/>
                    <a:gd name="connsiteY2" fmla="*/ 958521 h 1511046"/>
                    <a:gd name="connsiteX3" fmla="*/ 271122 w 980604"/>
                    <a:gd name="connsiteY3" fmla="*/ 962125 h 1511046"/>
                    <a:gd name="connsiteX4" fmla="*/ 179887 w 980604"/>
                    <a:gd name="connsiteY4" fmla="*/ 929946 h 1511046"/>
                    <a:gd name="connsiteX5" fmla="*/ 67853 w 980604"/>
                    <a:gd name="connsiteY5" fmla="*/ 869552 h 1511046"/>
                    <a:gd name="connsiteX6" fmla="*/ 54518 w 980604"/>
                    <a:gd name="connsiteY6" fmla="*/ 890507 h 1511046"/>
                    <a:gd name="connsiteX7" fmla="*/ 58328 w 980604"/>
                    <a:gd name="connsiteY7" fmla="*/ 928607 h 1511046"/>
                    <a:gd name="connsiteX8" fmla="*/ 88808 w 980604"/>
                    <a:gd name="connsiteY8" fmla="*/ 953372 h 1511046"/>
                    <a:gd name="connsiteX9" fmla="*/ 174533 w 980604"/>
                    <a:gd name="connsiteY9" fmla="*/ 984213 h 1511046"/>
                    <a:gd name="connsiteX10" fmla="*/ 270555 w 980604"/>
                    <a:gd name="connsiteY10" fmla="*/ 1031066 h 1511046"/>
                    <a:gd name="connsiteX11" fmla="*/ 286928 w 980604"/>
                    <a:gd name="connsiteY11" fmla="*/ 1071482 h 1511046"/>
                    <a:gd name="connsiteX12" fmla="*/ 272615 w 980604"/>
                    <a:gd name="connsiteY12" fmla="*/ 1114371 h 1511046"/>
                    <a:gd name="connsiteX13" fmla="*/ 194458 w 980604"/>
                    <a:gd name="connsiteY13" fmla="*/ 1145365 h 1511046"/>
                    <a:gd name="connsiteX14" fmla="*/ 88295 w 980604"/>
                    <a:gd name="connsiteY14" fmla="*/ 1160245 h 1511046"/>
                    <a:gd name="connsiteX15" fmla="*/ 12608 w 980604"/>
                    <a:gd name="connsiteY15" fmla="*/ 1170542 h 1511046"/>
                    <a:gd name="connsiteX16" fmla="*/ 14513 w 980604"/>
                    <a:gd name="connsiteY16" fmla="*/ 1208642 h 1511046"/>
                    <a:gd name="connsiteX17" fmla="*/ 153578 w 980604"/>
                    <a:gd name="connsiteY17" fmla="*/ 1217395 h 1511046"/>
                    <a:gd name="connsiteX18" fmla="*/ 344233 w 980604"/>
                    <a:gd name="connsiteY18" fmla="*/ 1212452 h 1511046"/>
                    <a:gd name="connsiteX19" fmla="*/ 370748 w 980604"/>
                    <a:gd name="connsiteY19" fmla="*/ 1268675 h 1511046"/>
                    <a:gd name="connsiteX20" fmla="*/ 343305 w 980604"/>
                    <a:gd name="connsiteY20" fmla="*/ 1351568 h 1511046"/>
                    <a:gd name="connsiteX21" fmla="*/ 336458 w 980604"/>
                    <a:gd name="connsiteY21" fmla="*/ 1415360 h 1511046"/>
                    <a:gd name="connsiteX22" fmla="*/ 340268 w 980604"/>
                    <a:gd name="connsiteY22" fmla="*/ 1458197 h 1511046"/>
                    <a:gd name="connsiteX23" fmla="*/ 372653 w 980604"/>
                    <a:gd name="connsiteY23" fmla="*/ 1507727 h 1511046"/>
                    <a:gd name="connsiteX24" fmla="*/ 395513 w 980604"/>
                    <a:gd name="connsiteY24" fmla="*/ 1509632 h 1511046"/>
                    <a:gd name="connsiteX25" fmla="*/ 405038 w 980604"/>
                    <a:gd name="connsiteY25" fmla="*/ 1486772 h 1511046"/>
                    <a:gd name="connsiteX26" fmla="*/ 411319 w 980604"/>
                    <a:gd name="connsiteY26" fmla="*/ 1446407 h 1511046"/>
                    <a:gd name="connsiteX27" fmla="*/ 417601 w 980604"/>
                    <a:gd name="connsiteY27" fmla="*/ 1384314 h 1511046"/>
                    <a:gd name="connsiteX28" fmla="*/ 432275 w 980604"/>
                    <a:gd name="connsiteY28" fmla="*/ 1324126 h 1511046"/>
                    <a:gd name="connsiteX29" fmla="*/ 475523 w 980604"/>
                    <a:gd name="connsiteY29" fmla="*/ 1260077 h 1511046"/>
                    <a:gd name="connsiteX30" fmla="*/ 536689 w 980604"/>
                    <a:gd name="connsiteY30" fmla="*/ 1225065 h 1511046"/>
                    <a:gd name="connsiteX31" fmla="*/ 609388 w 980604"/>
                    <a:gd name="connsiteY31" fmla="*/ 1216674 h 1511046"/>
                    <a:gd name="connsiteX32" fmla="*/ 709117 w 980604"/>
                    <a:gd name="connsiteY32" fmla="*/ 1281855 h 1511046"/>
                    <a:gd name="connsiteX33" fmla="*/ 786038 w 980604"/>
                    <a:gd name="connsiteY33" fmla="*/ 1318772 h 1511046"/>
                    <a:gd name="connsiteX34" fmla="*/ 828669 w 980604"/>
                    <a:gd name="connsiteY34" fmla="*/ 1298898 h 1511046"/>
                    <a:gd name="connsiteX35" fmla="*/ 769511 w 980604"/>
                    <a:gd name="connsiteY35" fmla="*/ 1243704 h 1511046"/>
                    <a:gd name="connsiteX36" fmla="*/ 656498 w 980604"/>
                    <a:gd name="connsiteY36" fmla="*/ 1151492 h 1511046"/>
                    <a:gd name="connsiteX37" fmla="*/ 654232 w 980604"/>
                    <a:gd name="connsiteY37" fmla="*/ 1103095 h 1511046"/>
                    <a:gd name="connsiteX38" fmla="*/ 679358 w 980604"/>
                    <a:gd name="connsiteY38" fmla="*/ 1084817 h 1511046"/>
                    <a:gd name="connsiteX39" fmla="*/ 732698 w 980604"/>
                    <a:gd name="connsiteY39" fmla="*/ 1077197 h 1511046"/>
                    <a:gd name="connsiteX40" fmla="*/ 907958 w 980604"/>
                    <a:gd name="connsiteY40" fmla="*/ 1086722 h 1511046"/>
                    <a:gd name="connsiteX41" fmla="*/ 964655 w 980604"/>
                    <a:gd name="connsiteY41" fmla="*/ 1090589 h 1511046"/>
                    <a:gd name="connsiteX42" fmla="*/ 978443 w 980604"/>
                    <a:gd name="connsiteY42" fmla="*/ 1048982 h 1511046"/>
                    <a:gd name="connsiteX43" fmla="*/ 926854 w 980604"/>
                    <a:gd name="connsiteY43" fmla="*/ 1029572 h 1511046"/>
                    <a:gd name="connsiteX44" fmla="*/ 811420 w 980604"/>
                    <a:gd name="connsiteY44" fmla="*/ 1032043 h 1511046"/>
                    <a:gd name="connsiteX45" fmla="*/ 654594 w 980604"/>
                    <a:gd name="connsiteY45" fmla="*/ 1044812 h 1511046"/>
                    <a:gd name="connsiteX46" fmla="*/ 648312 w 980604"/>
                    <a:gd name="connsiteY46" fmla="*/ 1021025 h 1511046"/>
                    <a:gd name="connsiteX47" fmla="*/ 681263 w 980604"/>
                    <a:gd name="connsiteY47" fmla="*/ 987662 h 1511046"/>
                    <a:gd name="connsiteX48" fmla="*/ 725078 w 980604"/>
                    <a:gd name="connsiteY48" fmla="*/ 947657 h 1511046"/>
                    <a:gd name="connsiteX49" fmla="*/ 740318 w 980604"/>
                    <a:gd name="connsiteY49" fmla="*/ 934322 h 1511046"/>
                    <a:gd name="connsiteX50" fmla="*/ 761273 w 980604"/>
                    <a:gd name="connsiteY50" fmla="*/ 913367 h 1511046"/>
                    <a:gd name="connsiteX51" fmla="*/ 774608 w 980604"/>
                    <a:gd name="connsiteY51" fmla="*/ 884792 h 1511046"/>
                    <a:gd name="connsiteX52" fmla="*/ 772703 w 980604"/>
                    <a:gd name="connsiteY52" fmla="*/ 869552 h 1511046"/>
                    <a:gd name="connsiteX53" fmla="*/ 746033 w 980604"/>
                    <a:gd name="connsiteY53" fmla="*/ 869552 h 1511046"/>
                    <a:gd name="connsiteX54" fmla="*/ 690634 w 980604"/>
                    <a:gd name="connsiteY54" fmla="*/ 909146 h 1511046"/>
                    <a:gd name="connsiteX55" fmla="*/ 591059 w 980604"/>
                    <a:gd name="connsiteY55" fmla="*/ 940448 h 1511046"/>
                    <a:gd name="connsiteX56" fmla="*/ 515528 w 980604"/>
                    <a:gd name="connsiteY56" fmla="*/ 842882 h 1511046"/>
                    <a:gd name="connsiteX57" fmla="*/ 511718 w 980604"/>
                    <a:gd name="connsiteY57" fmla="*/ 353297 h 1511046"/>
                    <a:gd name="connsiteX58" fmla="*/ 507908 w 980604"/>
                    <a:gd name="connsiteY58" fmla="*/ 61832 h 1511046"/>
                    <a:gd name="connsiteX59" fmla="*/ 498383 w 980604"/>
                    <a:gd name="connsiteY59" fmla="*/ 35162 h 1511046"/>
                    <a:gd name="connsiteX60" fmla="*/ 482011 w 980604"/>
                    <a:gd name="connsiteY60" fmla="*/ 4888 h 1511046"/>
                    <a:gd name="connsiteX61" fmla="*/ 437886 w 980604"/>
                    <a:gd name="connsiteY61" fmla="*/ 10191 h 1511046"/>
                    <a:gd name="connsiteX62" fmla="*/ 433614 w 980604"/>
                    <a:gd name="connsiteY62" fmla="*/ 100448 h 1511046"/>
                    <a:gd name="connsiteX63" fmla="*/ 444837 w 980604"/>
                    <a:gd name="connsiteY63" fmla="*/ 220926 h 1511046"/>
                    <a:gd name="connsiteX64" fmla="*/ 448853 w 980604"/>
                    <a:gd name="connsiteY64" fmla="*/ 416162 h 1511046"/>
                    <a:gd name="connsiteX65" fmla="*/ 453179 w 980604"/>
                    <a:gd name="connsiteY65" fmla="*/ 752006 h 1511046"/>
                    <a:gd name="connsiteX66" fmla="*/ 436085 w 980604"/>
                    <a:gd name="connsiteY66" fmla="*/ 859152 h 1511046"/>
                    <a:gd name="connsiteX0" fmla="*/ 436085 w 980604"/>
                    <a:gd name="connsiteY0" fmla="*/ 859152 h 1511046"/>
                    <a:gd name="connsiteX1" fmla="*/ 400661 w 980604"/>
                    <a:gd name="connsiteY1" fmla="*/ 921965 h 1511046"/>
                    <a:gd name="connsiteX2" fmla="*/ 350875 w 980604"/>
                    <a:gd name="connsiteY2" fmla="*/ 958521 h 1511046"/>
                    <a:gd name="connsiteX3" fmla="*/ 271122 w 980604"/>
                    <a:gd name="connsiteY3" fmla="*/ 962125 h 1511046"/>
                    <a:gd name="connsiteX4" fmla="*/ 179887 w 980604"/>
                    <a:gd name="connsiteY4" fmla="*/ 929946 h 1511046"/>
                    <a:gd name="connsiteX5" fmla="*/ 67853 w 980604"/>
                    <a:gd name="connsiteY5" fmla="*/ 869552 h 1511046"/>
                    <a:gd name="connsiteX6" fmla="*/ 54518 w 980604"/>
                    <a:gd name="connsiteY6" fmla="*/ 890507 h 1511046"/>
                    <a:gd name="connsiteX7" fmla="*/ 58328 w 980604"/>
                    <a:gd name="connsiteY7" fmla="*/ 928607 h 1511046"/>
                    <a:gd name="connsiteX8" fmla="*/ 88808 w 980604"/>
                    <a:gd name="connsiteY8" fmla="*/ 953372 h 1511046"/>
                    <a:gd name="connsiteX9" fmla="*/ 174533 w 980604"/>
                    <a:gd name="connsiteY9" fmla="*/ 984213 h 1511046"/>
                    <a:gd name="connsiteX10" fmla="*/ 270555 w 980604"/>
                    <a:gd name="connsiteY10" fmla="*/ 1031066 h 1511046"/>
                    <a:gd name="connsiteX11" fmla="*/ 286928 w 980604"/>
                    <a:gd name="connsiteY11" fmla="*/ 1071482 h 1511046"/>
                    <a:gd name="connsiteX12" fmla="*/ 272615 w 980604"/>
                    <a:gd name="connsiteY12" fmla="*/ 1114371 h 1511046"/>
                    <a:gd name="connsiteX13" fmla="*/ 194458 w 980604"/>
                    <a:gd name="connsiteY13" fmla="*/ 1145365 h 1511046"/>
                    <a:gd name="connsiteX14" fmla="*/ 88295 w 980604"/>
                    <a:gd name="connsiteY14" fmla="*/ 1160245 h 1511046"/>
                    <a:gd name="connsiteX15" fmla="*/ 12608 w 980604"/>
                    <a:gd name="connsiteY15" fmla="*/ 1170542 h 1511046"/>
                    <a:gd name="connsiteX16" fmla="*/ 14513 w 980604"/>
                    <a:gd name="connsiteY16" fmla="*/ 1208642 h 1511046"/>
                    <a:gd name="connsiteX17" fmla="*/ 153578 w 980604"/>
                    <a:gd name="connsiteY17" fmla="*/ 1217395 h 1511046"/>
                    <a:gd name="connsiteX18" fmla="*/ 344233 w 980604"/>
                    <a:gd name="connsiteY18" fmla="*/ 1212452 h 1511046"/>
                    <a:gd name="connsiteX19" fmla="*/ 370748 w 980604"/>
                    <a:gd name="connsiteY19" fmla="*/ 1268675 h 1511046"/>
                    <a:gd name="connsiteX20" fmla="*/ 343305 w 980604"/>
                    <a:gd name="connsiteY20" fmla="*/ 1351568 h 1511046"/>
                    <a:gd name="connsiteX21" fmla="*/ 336458 w 980604"/>
                    <a:gd name="connsiteY21" fmla="*/ 1415360 h 1511046"/>
                    <a:gd name="connsiteX22" fmla="*/ 340268 w 980604"/>
                    <a:gd name="connsiteY22" fmla="*/ 1458197 h 1511046"/>
                    <a:gd name="connsiteX23" fmla="*/ 372653 w 980604"/>
                    <a:gd name="connsiteY23" fmla="*/ 1507727 h 1511046"/>
                    <a:gd name="connsiteX24" fmla="*/ 395513 w 980604"/>
                    <a:gd name="connsiteY24" fmla="*/ 1509632 h 1511046"/>
                    <a:gd name="connsiteX25" fmla="*/ 405038 w 980604"/>
                    <a:gd name="connsiteY25" fmla="*/ 1486772 h 1511046"/>
                    <a:gd name="connsiteX26" fmla="*/ 411319 w 980604"/>
                    <a:gd name="connsiteY26" fmla="*/ 1446407 h 1511046"/>
                    <a:gd name="connsiteX27" fmla="*/ 417601 w 980604"/>
                    <a:gd name="connsiteY27" fmla="*/ 1384314 h 1511046"/>
                    <a:gd name="connsiteX28" fmla="*/ 432275 w 980604"/>
                    <a:gd name="connsiteY28" fmla="*/ 1324126 h 1511046"/>
                    <a:gd name="connsiteX29" fmla="*/ 475523 w 980604"/>
                    <a:gd name="connsiteY29" fmla="*/ 1260077 h 1511046"/>
                    <a:gd name="connsiteX30" fmla="*/ 536689 w 980604"/>
                    <a:gd name="connsiteY30" fmla="*/ 1225065 h 1511046"/>
                    <a:gd name="connsiteX31" fmla="*/ 609388 w 980604"/>
                    <a:gd name="connsiteY31" fmla="*/ 1216674 h 1511046"/>
                    <a:gd name="connsiteX32" fmla="*/ 709117 w 980604"/>
                    <a:gd name="connsiteY32" fmla="*/ 1281855 h 1511046"/>
                    <a:gd name="connsiteX33" fmla="*/ 786038 w 980604"/>
                    <a:gd name="connsiteY33" fmla="*/ 1318772 h 1511046"/>
                    <a:gd name="connsiteX34" fmla="*/ 828669 w 980604"/>
                    <a:gd name="connsiteY34" fmla="*/ 1298898 h 1511046"/>
                    <a:gd name="connsiteX35" fmla="*/ 769511 w 980604"/>
                    <a:gd name="connsiteY35" fmla="*/ 1243704 h 1511046"/>
                    <a:gd name="connsiteX36" fmla="*/ 656498 w 980604"/>
                    <a:gd name="connsiteY36" fmla="*/ 1151492 h 1511046"/>
                    <a:gd name="connsiteX37" fmla="*/ 654232 w 980604"/>
                    <a:gd name="connsiteY37" fmla="*/ 1103095 h 1511046"/>
                    <a:gd name="connsiteX38" fmla="*/ 679358 w 980604"/>
                    <a:gd name="connsiteY38" fmla="*/ 1084817 h 1511046"/>
                    <a:gd name="connsiteX39" fmla="*/ 732698 w 980604"/>
                    <a:gd name="connsiteY39" fmla="*/ 1077197 h 1511046"/>
                    <a:gd name="connsiteX40" fmla="*/ 907958 w 980604"/>
                    <a:gd name="connsiteY40" fmla="*/ 1086722 h 1511046"/>
                    <a:gd name="connsiteX41" fmla="*/ 964655 w 980604"/>
                    <a:gd name="connsiteY41" fmla="*/ 1090589 h 1511046"/>
                    <a:gd name="connsiteX42" fmla="*/ 978443 w 980604"/>
                    <a:gd name="connsiteY42" fmla="*/ 1048982 h 1511046"/>
                    <a:gd name="connsiteX43" fmla="*/ 926854 w 980604"/>
                    <a:gd name="connsiteY43" fmla="*/ 1029572 h 1511046"/>
                    <a:gd name="connsiteX44" fmla="*/ 811420 w 980604"/>
                    <a:gd name="connsiteY44" fmla="*/ 1032043 h 1511046"/>
                    <a:gd name="connsiteX45" fmla="*/ 654594 w 980604"/>
                    <a:gd name="connsiteY45" fmla="*/ 1044812 h 1511046"/>
                    <a:gd name="connsiteX46" fmla="*/ 648312 w 980604"/>
                    <a:gd name="connsiteY46" fmla="*/ 1021025 h 1511046"/>
                    <a:gd name="connsiteX47" fmla="*/ 681263 w 980604"/>
                    <a:gd name="connsiteY47" fmla="*/ 987662 h 1511046"/>
                    <a:gd name="connsiteX48" fmla="*/ 725078 w 980604"/>
                    <a:gd name="connsiteY48" fmla="*/ 947657 h 1511046"/>
                    <a:gd name="connsiteX49" fmla="*/ 740318 w 980604"/>
                    <a:gd name="connsiteY49" fmla="*/ 934322 h 1511046"/>
                    <a:gd name="connsiteX50" fmla="*/ 761273 w 980604"/>
                    <a:gd name="connsiteY50" fmla="*/ 913367 h 1511046"/>
                    <a:gd name="connsiteX51" fmla="*/ 774608 w 980604"/>
                    <a:gd name="connsiteY51" fmla="*/ 884792 h 1511046"/>
                    <a:gd name="connsiteX52" fmla="*/ 772703 w 980604"/>
                    <a:gd name="connsiteY52" fmla="*/ 869552 h 1511046"/>
                    <a:gd name="connsiteX53" fmla="*/ 746033 w 980604"/>
                    <a:gd name="connsiteY53" fmla="*/ 869552 h 1511046"/>
                    <a:gd name="connsiteX54" fmla="*/ 690634 w 980604"/>
                    <a:gd name="connsiteY54" fmla="*/ 909146 h 1511046"/>
                    <a:gd name="connsiteX55" fmla="*/ 591059 w 980604"/>
                    <a:gd name="connsiteY55" fmla="*/ 940448 h 1511046"/>
                    <a:gd name="connsiteX56" fmla="*/ 515528 w 980604"/>
                    <a:gd name="connsiteY56" fmla="*/ 842882 h 1511046"/>
                    <a:gd name="connsiteX57" fmla="*/ 511718 w 980604"/>
                    <a:gd name="connsiteY57" fmla="*/ 353297 h 1511046"/>
                    <a:gd name="connsiteX58" fmla="*/ 507908 w 980604"/>
                    <a:gd name="connsiteY58" fmla="*/ 61832 h 1511046"/>
                    <a:gd name="connsiteX59" fmla="*/ 498383 w 980604"/>
                    <a:gd name="connsiteY59" fmla="*/ 35162 h 1511046"/>
                    <a:gd name="connsiteX60" fmla="*/ 482011 w 980604"/>
                    <a:gd name="connsiteY60" fmla="*/ 4888 h 1511046"/>
                    <a:gd name="connsiteX61" fmla="*/ 437886 w 980604"/>
                    <a:gd name="connsiteY61" fmla="*/ 10191 h 1511046"/>
                    <a:gd name="connsiteX62" fmla="*/ 433614 w 980604"/>
                    <a:gd name="connsiteY62" fmla="*/ 100448 h 1511046"/>
                    <a:gd name="connsiteX63" fmla="*/ 444837 w 980604"/>
                    <a:gd name="connsiteY63" fmla="*/ 220926 h 1511046"/>
                    <a:gd name="connsiteX64" fmla="*/ 448853 w 980604"/>
                    <a:gd name="connsiteY64" fmla="*/ 416162 h 1511046"/>
                    <a:gd name="connsiteX65" fmla="*/ 453179 w 980604"/>
                    <a:gd name="connsiteY65" fmla="*/ 752006 h 1511046"/>
                    <a:gd name="connsiteX66" fmla="*/ 436085 w 980604"/>
                    <a:gd name="connsiteY66" fmla="*/ 859152 h 1511046"/>
                    <a:gd name="connsiteX0" fmla="*/ 436085 w 980604"/>
                    <a:gd name="connsiteY0" fmla="*/ 859152 h 1511046"/>
                    <a:gd name="connsiteX1" fmla="*/ 400661 w 980604"/>
                    <a:gd name="connsiteY1" fmla="*/ 921965 h 1511046"/>
                    <a:gd name="connsiteX2" fmla="*/ 350875 w 980604"/>
                    <a:gd name="connsiteY2" fmla="*/ 958521 h 1511046"/>
                    <a:gd name="connsiteX3" fmla="*/ 271122 w 980604"/>
                    <a:gd name="connsiteY3" fmla="*/ 962125 h 1511046"/>
                    <a:gd name="connsiteX4" fmla="*/ 179887 w 980604"/>
                    <a:gd name="connsiteY4" fmla="*/ 929946 h 1511046"/>
                    <a:gd name="connsiteX5" fmla="*/ 67853 w 980604"/>
                    <a:gd name="connsiteY5" fmla="*/ 869552 h 1511046"/>
                    <a:gd name="connsiteX6" fmla="*/ 54518 w 980604"/>
                    <a:gd name="connsiteY6" fmla="*/ 890507 h 1511046"/>
                    <a:gd name="connsiteX7" fmla="*/ 58328 w 980604"/>
                    <a:gd name="connsiteY7" fmla="*/ 928607 h 1511046"/>
                    <a:gd name="connsiteX8" fmla="*/ 88808 w 980604"/>
                    <a:gd name="connsiteY8" fmla="*/ 953372 h 1511046"/>
                    <a:gd name="connsiteX9" fmla="*/ 174533 w 980604"/>
                    <a:gd name="connsiteY9" fmla="*/ 984213 h 1511046"/>
                    <a:gd name="connsiteX10" fmla="*/ 270555 w 980604"/>
                    <a:gd name="connsiteY10" fmla="*/ 1031066 h 1511046"/>
                    <a:gd name="connsiteX11" fmla="*/ 286928 w 980604"/>
                    <a:gd name="connsiteY11" fmla="*/ 1071482 h 1511046"/>
                    <a:gd name="connsiteX12" fmla="*/ 272615 w 980604"/>
                    <a:gd name="connsiteY12" fmla="*/ 1114371 h 1511046"/>
                    <a:gd name="connsiteX13" fmla="*/ 194458 w 980604"/>
                    <a:gd name="connsiteY13" fmla="*/ 1145365 h 1511046"/>
                    <a:gd name="connsiteX14" fmla="*/ 88295 w 980604"/>
                    <a:gd name="connsiteY14" fmla="*/ 1160245 h 1511046"/>
                    <a:gd name="connsiteX15" fmla="*/ 12608 w 980604"/>
                    <a:gd name="connsiteY15" fmla="*/ 1170542 h 1511046"/>
                    <a:gd name="connsiteX16" fmla="*/ 14513 w 980604"/>
                    <a:gd name="connsiteY16" fmla="*/ 1208642 h 1511046"/>
                    <a:gd name="connsiteX17" fmla="*/ 153578 w 980604"/>
                    <a:gd name="connsiteY17" fmla="*/ 1217395 h 1511046"/>
                    <a:gd name="connsiteX18" fmla="*/ 344233 w 980604"/>
                    <a:gd name="connsiteY18" fmla="*/ 1212452 h 1511046"/>
                    <a:gd name="connsiteX19" fmla="*/ 370748 w 980604"/>
                    <a:gd name="connsiteY19" fmla="*/ 1268675 h 1511046"/>
                    <a:gd name="connsiteX20" fmla="*/ 343305 w 980604"/>
                    <a:gd name="connsiteY20" fmla="*/ 1351568 h 1511046"/>
                    <a:gd name="connsiteX21" fmla="*/ 336458 w 980604"/>
                    <a:gd name="connsiteY21" fmla="*/ 1415360 h 1511046"/>
                    <a:gd name="connsiteX22" fmla="*/ 340268 w 980604"/>
                    <a:gd name="connsiteY22" fmla="*/ 1458197 h 1511046"/>
                    <a:gd name="connsiteX23" fmla="*/ 372653 w 980604"/>
                    <a:gd name="connsiteY23" fmla="*/ 1507727 h 1511046"/>
                    <a:gd name="connsiteX24" fmla="*/ 395513 w 980604"/>
                    <a:gd name="connsiteY24" fmla="*/ 1509632 h 1511046"/>
                    <a:gd name="connsiteX25" fmla="*/ 405038 w 980604"/>
                    <a:gd name="connsiteY25" fmla="*/ 1486772 h 1511046"/>
                    <a:gd name="connsiteX26" fmla="*/ 411319 w 980604"/>
                    <a:gd name="connsiteY26" fmla="*/ 1446407 h 1511046"/>
                    <a:gd name="connsiteX27" fmla="*/ 417601 w 980604"/>
                    <a:gd name="connsiteY27" fmla="*/ 1384314 h 1511046"/>
                    <a:gd name="connsiteX28" fmla="*/ 432275 w 980604"/>
                    <a:gd name="connsiteY28" fmla="*/ 1324126 h 1511046"/>
                    <a:gd name="connsiteX29" fmla="*/ 475523 w 980604"/>
                    <a:gd name="connsiteY29" fmla="*/ 1260077 h 1511046"/>
                    <a:gd name="connsiteX30" fmla="*/ 536689 w 980604"/>
                    <a:gd name="connsiteY30" fmla="*/ 1225065 h 1511046"/>
                    <a:gd name="connsiteX31" fmla="*/ 609388 w 980604"/>
                    <a:gd name="connsiteY31" fmla="*/ 1216674 h 1511046"/>
                    <a:gd name="connsiteX32" fmla="*/ 709117 w 980604"/>
                    <a:gd name="connsiteY32" fmla="*/ 1281855 h 1511046"/>
                    <a:gd name="connsiteX33" fmla="*/ 786038 w 980604"/>
                    <a:gd name="connsiteY33" fmla="*/ 1318772 h 1511046"/>
                    <a:gd name="connsiteX34" fmla="*/ 828669 w 980604"/>
                    <a:gd name="connsiteY34" fmla="*/ 1298898 h 1511046"/>
                    <a:gd name="connsiteX35" fmla="*/ 769511 w 980604"/>
                    <a:gd name="connsiteY35" fmla="*/ 1243704 h 1511046"/>
                    <a:gd name="connsiteX36" fmla="*/ 656498 w 980604"/>
                    <a:gd name="connsiteY36" fmla="*/ 1151492 h 1511046"/>
                    <a:gd name="connsiteX37" fmla="*/ 654232 w 980604"/>
                    <a:gd name="connsiteY37" fmla="*/ 1103095 h 1511046"/>
                    <a:gd name="connsiteX38" fmla="*/ 679358 w 980604"/>
                    <a:gd name="connsiteY38" fmla="*/ 1084817 h 1511046"/>
                    <a:gd name="connsiteX39" fmla="*/ 732698 w 980604"/>
                    <a:gd name="connsiteY39" fmla="*/ 1077197 h 1511046"/>
                    <a:gd name="connsiteX40" fmla="*/ 907958 w 980604"/>
                    <a:gd name="connsiteY40" fmla="*/ 1086722 h 1511046"/>
                    <a:gd name="connsiteX41" fmla="*/ 964655 w 980604"/>
                    <a:gd name="connsiteY41" fmla="*/ 1090589 h 1511046"/>
                    <a:gd name="connsiteX42" fmla="*/ 978443 w 980604"/>
                    <a:gd name="connsiteY42" fmla="*/ 1048982 h 1511046"/>
                    <a:gd name="connsiteX43" fmla="*/ 926854 w 980604"/>
                    <a:gd name="connsiteY43" fmla="*/ 1029572 h 1511046"/>
                    <a:gd name="connsiteX44" fmla="*/ 811420 w 980604"/>
                    <a:gd name="connsiteY44" fmla="*/ 1032043 h 1511046"/>
                    <a:gd name="connsiteX45" fmla="*/ 654594 w 980604"/>
                    <a:gd name="connsiteY45" fmla="*/ 1044812 h 1511046"/>
                    <a:gd name="connsiteX46" fmla="*/ 648312 w 980604"/>
                    <a:gd name="connsiteY46" fmla="*/ 1021025 h 1511046"/>
                    <a:gd name="connsiteX47" fmla="*/ 681263 w 980604"/>
                    <a:gd name="connsiteY47" fmla="*/ 987662 h 1511046"/>
                    <a:gd name="connsiteX48" fmla="*/ 725078 w 980604"/>
                    <a:gd name="connsiteY48" fmla="*/ 947657 h 1511046"/>
                    <a:gd name="connsiteX49" fmla="*/ 740318 w 980604"/>
                    <a:gd name="connsiteY49" fmla="*/ 934322 h 1511046"/>
                    <a:gd name="connsiteX50" fmla="*/ 761273 w 980604"/>
                    <a:gd name="connsiteY50" fmla="*/ 913367 h 1511046"/>
                    <a:gd name="connsiteX51" fmla="*/ 774608 w 980604"/>
                    <a:gd name="connsiteY51" fmla="*/ 884792 h 1511046"/>
                    <a:gd name="connsiteX52" fmla="*/ 772703 w 980604"/>
                    <a:gd name="connsiteY52" fmla="*/ 869552 h 1511046"/>
                    <a:gd name="connsiteX53" fmla="*/ 746033 w 980604"/>
                    <a:gd name="connsiteY53" fmla="*/ 869552 h 1511046"/>
                    <a:gd name="connsiteX54" fmla="*/ 690634 w 980604"/>
                    <a:gd name="connsiteY54" fmla="*/ 909146 h 1511046"/>
                    <a:gd name="connsiteX55" fmla="*/ 591059 w 980604"/>
                    <a:gd name="connsiteY55" fmla="*/ 940448 h 1511046"/>
                    <a:gd name="connsiteX56" fmla="*/ 515528 w 980604"/>
                    <a:gd name="connsiteY56" fmla="*/ 842882 h 1511046"/>
                    <a:gd name="connsiteX57" fmla="*/ 511718 w 980604"/>
                    <a:gd name="connsiteY57" fmla="*/ 353297 h 1511046"/>
                    <a:gd name="connsiteX58" fmla="*/ 507908 w 980604"/>
                    <a:gd name="connsiteY58" fmla="*/ 89017 h 1511046"/>
                    <a:gd name="connsiteX59" fmla="*/ 498383 w 980604"/>
                    <a:gd name="connsiteY59" fmla="*/ 35162 h 1511046"/>
                    <a:gd name="connsiteX60" fmla="*/ 482011 w 980604"/>
                    <a:gd name="connsiteY60" fmla="*/ 4888 h 1511046"/>
                    <a:gd name="connsiteX61" fmla="*/ 437886 w 980604"/>
                    <a:gd name="connsiteY61" fmla="*/ 10191 h 1511046"/>
                    <a:gd name="connsiteX62" fmla="*/ 433614 w 980604"/>
                    <a:gd name="connsiteY62" fmla="*/ 100448 h 1511046"/>
                    <a:gd name="connsiteX63" fmla="*/ 444837 w 980604"/>
                    <a:gd name="connsiteY63" fmla="*/ 220926 h 1511046"/>
                    <a:gd name="connsiteX64" fmla="*/ 448853 w 980604"/>
                    <a:gd name="connsiteY64" fmla="*/ 416162 h 1511046"/>
                    <a:gd name="connsiteX65" fmla="*/ 453179 w 980604"/>
                    <a:gd name="connsiteY65" fmla="*/ 752006 h 1511046"/>
                    <a:gd name="connsiteX66" fmla="*/ 436085 w 980604"/>
                    <a:gd name="connsiteY66" fmla="*/ 859152 h 1511046"/>
                    <a:gd name="connsiteX0" fmla="*/ 436085 w 980604"/>
                    <a:gd name="connsiteY0" fmla="*/ 859152 h 1511046"/>
                    <a:gd name="connsiteX1" fmla="*/ 400661 w 980604"/>
                    <a:gd name="connsiteY1" fmla="*/ 921965 h 1511046"/>
                    <a:gd name="connsiteX2" fmla="*/ 350875 w 980604"/>
                    <a:gd name="connsiteY2" fmla="*/ 958521 h 1511046"/>
                    <a:gd name="connsiteX3" fmla="*/ 271122 w 980604"/>
                    <a:gd name="connsiteY3" fmla="*/ 962125 h 1511046"/>
                    <a:gd name="connsiteX4" fmla="*/ 179887 w 980604"/>
                    <a:gd name="connsiteY4" fmla="*/ 929946 h 1511046"/>
                    <a:gd name="connsiteX5" fmla="*/ 67853 w 980604"/>
                    <a:gd name="connsiteY5" fmla="*/ 869552 h 1511046"/>
                    <a:gd name="connsiteX6" fmla="*/ 54518 w 980604"/>
                    <a:gd name="connsiteY6" fmla="*/ 890507 h 1511046"/>
                    <a:gd name="connsiteX7" fmla="*/ 58328 w 980604"/>
                    <a:gd name="connsiteY7" fmla="*/ 928607 h 1511046"/>
                    <a:gd name="connsiteX8" fmla="*/ 88808 w 980604"/>
                    <a:gd name="connsiteY8" fmla="*/ 953372 h 1511046"/>
                    <a:gd name="connsiteX9" fmla="*/ 174533 w 980604"/>
                    <a:gd name="connsiteY9" fmla="*/ 984213 h 1511046"/>
                    <a:gd name="connsiteX10" fmla="*/ 270555 w 980604"/>
                    <a:gd name="connsiteY10" fmla="*/ 1031066 h 1511046"/>
                    <a:gd name="connsiteX11" fmla="*/ 286928 w 980604"/>
                    <a:gd name="connsiteY11" fmla="*/ 1071482 h 1511046"/>
                    <a:gd name="connsiteX12" fmla="*/ 272615 w 980604"/>
                    <a:gd name="connsiteY12" fmla="*/ 1114371 h 1511046"/>
                    <a:gd name="connsiteX13" fmla="*/ 194458 w 980604"/>
                    <a:gd name="connsiteY13" fmla="*/ 1145365 h 1511046"/>
                    <a:gd name="connsiteX14" fmla="*/ 88295 w 980604"/>
                    <a:gd name="connsiteY14" fmla="*/ 1160245 h 1511046"/>
                    <a:gd name="connsiteX15" fmla="*/ 12608 w 980604"/>
                    <a:gd name="connsiteY15" fmla="*/ 1170542 h 1511046"/>
                    <a:gd name="connsiteX16" fmla="*/ 14513 w 980604"/>
                    <a:gd name="connsiteY16" fmla="*/ 1208642 h 1511046"/>
                    <a:gd name="connsiteX17" fmla="*/ 153578 w 980604"/>
                    <a:gd name="connsiteY17" fmla="*/ 1217395 h 1511046"/>
                    <a:gd name="connsiteX18" fmla="*/ 344233 w 980604"/>
                    <a:gd name="connsiteY18" fmla="*/ 1212452 h 1511046"/>
                    <a:gd name="connsiteX19" fmla="*/ 370748 w 980604"/>
                    <a:gd name="connsiteY19" fmla="*/ 1268675 h 1511046"/>
                    <a:gd name="connsiteX20" fmla="*/ 343305 w 980604"/>
                    <a:gd name="connsiteY20" fmla="*/ 1351568 h 1511046"/>
                    <a:gd name="connsiteX21" fmla="*/ 336458 w 980604"/>
                    <a:gd name="connsiteY21" fmla="*/ 1415360 h 1511046"/>
                    <a:gd name="connsiteX22" fmla="*/ 340268 w 980604"/>
                    <a:gd name="connsiteY22" fmla="*/ 1458197 h 1511046"/>
                    <a:gd name="connsiteX23" fmla="*/ 372653 w 980604"/>
                    <a:gd name="connsiteY23" fmla="*/ 1507727 h 1511046"/>
                    <a:gd name="connsiteX24" fmla="*/ 395513 w 980604"/>
                    <a:gd name="connsiteY24" fmla="*/ 1509632 h 1511046"/>
                    <a:gd name="connsiteX25" fmla="*/ 405038 w 980604"/>
                    <a:gd name="connsiteY25" fmla="*/ 1486772 h 1511046"/>
                    <a:gd name="connsiteX26" fmla="*/ 411319 w 980604"/>
                    <a:gd name="connsiteY26" fmla="*/ 1446407 h 1511046"/>
                    <a:gd name="connsiteX27" fmla="*/ 417601 w 980604"/>
                    <a:gd name="connsiteY27" fmla="*/ 1384314 h 1511046"/>
                    <a:gd name="connsiteX28" fmla="*/ 432275 w 980604"/>
                    <a:gd name="connsiteY28" fmla="*/ 1324126 h 1511046"/>
                    <a:gd name="connsiteX29" fmla="*/ 475523 w 980604"/>
                    <a:gd name="connsiteY29" fmla="*/ 1260077 h 1511046"/>
                    <a:gd name="connsiteX30" fmla="*/ 536689 w 980604"/>
                    <a:gd name="connsiteY30" fmla="*/ 1225065 h 1511046"/>
                    <a:gd name="connsiteX31" fmla="*/ 609388 w 980604"/>
                    <a:gd name="connsiteY31" fmla="*/ 1216674 h 1511046"/>
                    <a:gd name="connsiteX32" fmla="*/ 709117 w 980604"/>
                    <a:gd name="connsiteY32" fmla="*/ 1281855 h 1511046"/>
                    <a:gd name="connsiteX33" fmla="*/ 786038 w 980604"/>
                    <a:gd name="connsiteY33" fmla="*/ 1318772 h 1511046"/>
                    <a:gd name="connsiteX34" fmla="*/ 828669 w 980604"/>
                    <a:gd name="connsiteY34" fmla="*/ 1298898 h 1511046"/>
                    <a:gd name="connsiteX35" fmla="*/ 769511 w 980604"/>
                    <a:gd name="connsiteY35" fmla="*/ 1243704 h 1511046"/>
                    <a:gd name="connsiteX36" fmla="*/ 656498 w 980604"/>
                    <a:gd name="connsiteY36" fmla="*/ 1151492 h 1511046"/>
                    <a:gd name="connsiteX37" fmla="*/ 654232 w 980604"/>
                    <a:gd name="connsiteY37" fmla="*/ 1103095 h 1511046"/>
                    <a:gd name="connsiteX38" fmla="*/ 679358 w 980604"/>
                    <a:gd name="connsiteY38" fmla="*/ 1084817 h 1511046"/>
                    <a:gd name="connsiteX39" fmla="*/ 732698 w 980604"/>
                    <a:gd name="connsiteY39" fmla="*/ 1077197 h 1511046"/>
                    <a:gd name="connsiteX40" fmla="*/ 907958 w 980604"/>
                    <a:gd name="connsiteY40" fmla="*/ 1086722 h 1511046"/>
                    <a:gd name="connsiteX41" fmla="*/ 964655 w 980604"/>
                    <a:gd name="connsiteY41" fmla="*/ 1090589 h 1511046"/>
                    <a:gd name="connsiteX42" fmla="*/ 978443 w 980604"/>
                    <a:gd name="connsiteY42" fmla="*/ 1048982 h 1511046"/>
                    <a:gd name="connsiteX43" fmla="*/ 926854 w 980604"/>
                    <a:gd name="connsiteY43" fmla="*/ 1029572 h 1511046"/>
                    <a:gd name="connsiteX44" fmla="*/ 811420 w 980604"/>
                    <a:gd name="connsiteY44" fmla="*/ 1032043 h 1511046"/>
                    <a:gd name="connsiteX45" fmla="*/ 654594 w 980604"/>
                    <a:gd name="connsiteY45" fmla="*/ 1044812 h 1511046"/>
                    <a:gd name="connsiteX46" fmla="*/ 648312 w 980604"/>
                    <a:gd name="connsiteY46" fmla="*/ 1021025 h 1511046"/>
                    <a:gd name="connsiteX47" fmla="*/ 681263 w 980604"/>
                    <a:gd name="connsiteY47" fmla="*/ 987662 h 1511046"/>
                    <a:gd name="connsiteX48" fmla="*/ 725078 w 980604"/>
                    <a:gd name="connsiteY48" fmla="*/ 947657 h 1511046"/>
                    <a:gd name="connsiteX49" fmla="*/ 740318 w 980604"/>
                    <a:gd name="connsiteY49" fmla="*/ 934322 h 1511046"/>
                    <a:gd name="connsiteX50" fmla="*/ 761273 w 980604"/>
                    <a:gd name="connsiteY50" fmla="*/ 913367 h 1511046"/>
                    <a:gd name="connsiteX51" fmla="*/ 774608 w 980604"/>
                    <a:gd name="connsiteY51" fmla="*/ 884792 h 1511046"/>
                    <a:gd name="connsiteX52" fmla="*/ 772703 w 980604"/>
                    <a:gd name="connsiteY52" fmla="*/ 869552 h 1511046"/>
                    <a:gd name="connsiteX53" fmla="*/ 746033 w 980604"/>
                    <a:gd name="connsiteY53" fmla="*/ 869552 h 1511046"/>
                    <a:gd name="connsiteX54" fmla="*/ 690634 w 980604"/>
                    <a:gd name="connsiteY54" fmla="*/ 909146 h 1511046"/>
                    <a:gd name="connsiteX55" fmla="*/ 591059 w 980604"/>
                    <a:gd name="connsiteY55" fmla="*/ 940448 h 1511046"/>
                    <a:gd name="connsiteX56" fmla="*/ 515528 w 980604"/>
                    <a:gd name="connsiteY56" fmla="*/ 842882 h 1511046"/>
                    <a:gd name="connsiteX57" fmla="*/ 511718 w 980604"/>
                    <a:gd name="connsiteY57" fmla="*/ 353297 h 1511046"/>
                    <a:gd name="connsiteX58" fmla="*/ 507908 w 980604"/>
                    <a:gd name="connsiteY58" fmla="*/ 89017 h 1511046"/>
                    <a:gd name="connsiteX59" fmla="*/ 498383 w 980604"/>
                    <a:gd name="connsiteY59" fmla="*/ 35162 h 1511046"/>
                    <a:gd name="connsiteX60" fmla="*/ 482011 w 980604"/>
                    <a:gd name="connsiteY60" fmla="*/ 4888 h 1511046"/>
                    <a:gd name="connsiteX61" fmla="*/ 437886 w 980604"/>
                    <a:gd name="connsiteY61" fmla="*/ 10191 h 1511046"/>
                    <a:gd name="connsiteX62" fmla="*/ 433614 w 980604"/>
                    <a:gd name="connsiteY62" fmla="*/ 100448 h 1511046"/>
                    <a:gd name="connsiteX63" fmla="*/ 444837 w 980604"/>
                    <a:gd name="connsiteY63" fmla="*/ 220926 h 1511046"/>
                    <a:gd name="connsiteX64" fmla="*/ 448853 w 980604"/>
                    <a:gd name="connsiteY64" fmla="*/ 416162 h 1511046"/>
                    <a:gd name="connsiteX65" fmla="*/ 453179 w 980604"/>
                    <a:gd name="connsiteY65" fmla="*/ 752006 h 1511046"/>
                    <a:gd name="connsiteX66" fmla="*/ 436085 w 980604"/>
                    <a:gd name="connsiteY66" fmla="*/ 859152 h 1511046"/>
                    <a:gd name="connsiteX0" fmla="*/ 436085 w 980604"/>
                    <a:gd name="connsiteY0" fmla="*/ 859152 h 1511046"/>
                    <a:gd name="connsiteX1" fmla="*/ 400661 w 980604"/>
                    <a:gd name="connsiteY1" fmla="*/ 921965 h 1511046"/>
                    <a:gd name="connsiteX2" fmla="*/ 350875 w 980604"/>
                    <a:gd name="connsiteY2" fmla="*/ 958521 h 1511046"/>
                    <a:gd name="connsiteX3" fmla="*/ 271122 w 980604"/>
                    <a:gd name="connsiteY3" fmla="*/ 962125 h 1511046"/>
                    <a:gd name="connsiteX4" fmla="*/ 179887 w 980604"/>
                    <a:gd name="connsiteY4" fmla="*/ 929946 h 1511046"/>
                    <a:gd name="connsiteX5" fmla="*/ 67853 w 980604"/>
                    <a:gd name="connsiteY5" fmla="*/ 869552 h 1511046"/>
                    <a:gd name="connsiteX6" fmla="*/ 54518 w 980604"/>
                    <a:gd name="connsiteY6" fmla="*/ 890507 h 1511046"/>
                    <a:gd name="connsiteX7" fmla="*/ 58328 w 980604"/>
                    <a:gd name="connsiteY7" fmla="*/ 928607 h 1511046"/>
                    <a:gd name="connsiteX8" fmla="*/ 88808 w 980604"/>
                    <a:gd name="connsiteY8" fmla="*/ 953372 h 1511046"/>
                    <a:gd name="connsiteX9" fmla="*/ 174533 w 980604"/>
                    <a:gd name="connsiteY9" fmla="*/ 984213 h 1511046"/>
                    <a:gd name="connsiteX10" fmla="*/ 270555 w 980604"/>
                    <a:gd name="connsiteY10" fmla="*/ 1031066 h 1511046"/>
                    <a:gd name="connsiteX11" fmla="*/ 286928 w 980604"/>
                    <a:gd name="connsiteY11" fmla="*/ 1071482 h 1511046"/>
                    <a:gd name="connsiteX12" fmla="*/ 272615 w 980604"/>
                    <a:gd name="connsiteY12" fmla="*/ 1114371 h 1511046"/>
                    <a:gd name="connsiteX13" fmla="*/ 194458 w 980604"/>
                    <a:gd name="connsiteY13" fmla="*/ 1145365 h 1511046"/>
                    <a:gd name="connsiteX14" fmla="*/ 88295 w 980604"/>
                    <a:gd name="connsiteY14" fmla="*/ 1160245 h 1511046"/>
                    <a:gd name="connsiteX15" fmla="*/ 12608 w 980604"/>
                    <a:gd name="connsiteY15" fmla="*/ 1170542 h 1511046"/>
                    <a:gd name="connsiteX16" fmla="*/ 14513 w 980604"/>
                    <a:gd name="connsiteY16" fmla="*/ 1208642 h 1511046"/>
                    <a:gd name="connsiteX17" fmla="*/ 153578 w 980604"/>
                    <a:gd name="connsiteY17" fmla="*/ 1217395 h 1511046"/>
                    <a:gd name="connsiteX18" fmla="*/ 344233 w 980604"/>
                    <a:gd name="connsiteY18" fmla="*/ 1212452 h 1511046"/>
                    <a:gd name="connsiteX19" fmla="*/ 370748 w 980604"/>
                    <a:gd name="connsiteY19" fmla="*/ 1268675 h 1511046"/>
                    <a:gd name="connsiteX20" fmla="*/ 343305 w 980604"/>
                    <a:gd name="connsiteY20" fmla="*/ 1351568 h 1511046"/>
                    <a:gd name="connsiteX21" fmla="*/ 336458 w 980604"/>
                    <a:gd name="connsiteY21" fmla="*/ 1415360 h 1511046"/>
                    <a:gd name="connsiteX22" fmla="*/ 340268 w 980604"/>
                    <a:gd name="connsiteY22" fmla="*/ 1458197 h 1511046"/>
                    <a:gd name="connsiteX23" fmla="*/ 372653 w 980604"/>
                    <a:gd name="connsiteY23" fmla="*/ 1507727 h 1511046"/>
                    <a:gd name="connsiteX24" fmla="*/ 395513 w 980604"/>
                    <a:gd name="connsiteY24" fmla="*/ 1509632 h 1511046"/>
                    <a:gd name="connsiteX25" fmla="*/ 405038 w 980604"/>
                    <a:gd name="connsiteY25" fmla="*/ 1486772 h 1511046"/>
                    <a:gd name="connsiteX26" fmla="*/ 411319 w 980604"/>
                    <a:gd name="connsiteY26" fmla="*/ 1446407 h 1511046"/>
                    <a:gd name="connsiteX27" fmla="*/ 417601 w 980604"/>
                    <a:gd name="connsiteY27" fmla="*/ 1384314 h 1511046"/>
                    <a:gd name="connsiteX28" fmla="*/ 432275 w 980604"/>
                    <a:gd name="connsiteY28" fmla="*/ 1324126 h 1511046"/>
                    <a:gd name="connsiteX29" fmla="*/ 475523 w 980604"/>
                    <a:gd name="connsiteY29" fmla="*/ 1260077 h 1511046"/>
                    <a:gd name="connsiteX30" fmla="*/ 536689 w 980604"/>
                    <a:gd name="connsiteY30" fmla="*/ 1225065 h 1511046"/>
                    <a:gd name="connsiteX31" fmla="*/ 609388 w 980604"/>
                    <a:gd name="connsiteY31" fmla="*/ 1216674 h 1511046"/>
                    <a:gd name="connsiteX32" fmla="*/ 709117 w 980604"/>
                    <a:gd name="connsiteY32" fmla="*/ 1281855 h 1511046"/>
                    <a:gd name="connsiteX33" fmla="*/ 786038 w 980604"/>
                    <a:gd name="connsiteY33" fmla="*/ 1318772 h 1511046"/>
                    <a:gd name="connsiteX34" fmla="*/ 828669 w 980604"/>
                    <a:gd name="connsiteY34" fmla="*/ 1298898 h 1511046"/>
                    <a:gd name="connsiteX35" fmla="*/ 769511 w 980604"/>
                    <a:gd name="connsiteY35" fmla="*/ 1243704 h 1511046"/>
                    <a:gd name="connsiteX36" fmla="*/ 656498 w 980604"/>
                    <a:gd name="connsiteY36" fmla="*/ 1151492 h 1511046"/>
                    <a:gd name="connsiteX37" fmla="*/ 654232 w 980604"/>
                    <a:gd name="connsiteY37" fmla="*/ 1103095 h 1511046"/>
                    <a:gd name="connsiteX38" fmla="*/ 679358 w 980604"/>
                    <a:gd name="connsiteY38" fmla="*/ 1084817 h 1511046"/>
                    <a:gd name="connsiteX39" fmla="*/ 732698 w 980604"/>
                    <a:gd name="connsiteY39" fmla="*/ 1077197 h 1511046"/>
                    <a:gd name="connsiteX40" fmla="*/ 907958 w 980604"/>
                    <a:gd name="connsiteY40" fmla="*/ 1086722 h 1511046"/>
                    <a:gd name="connsiteX41" fmla="*/ 964655 w 980604"/>
                    <a:gd name="connsiteY41" fmla="*/ 1090589 h 1511046"/>
                    <a:gd name="connsiteX42" fmla="*/ 978443 w 980604"/>
                    <a:gd name="connsiteY42" fmla="*/ 1048982 h 1511046"/>
                    <a:gd name="connsiteX43" fmla="*/ 926854 w 980604"/>
                    <a:gd name="connsiteY43" fmla="*/ 1029572 h 1511046"/>
                    <a:gd name="connsiteX44" fmla="*/ 811420 w 980604"/>
                    <a:gd name="connsiteY44" fmla="*/ 1032043 h 1511046"/>
                    <a:gd name="connsiteX45" fmla="*/ 654594 w 980604"/>
                    <a:gd name="connsiteY45" fmla="*/ 1044812 h 1511046"/>
                    <a:gd name="connsiteX46" fmla="*/ 648312 w 980604"/>
                    <a:gd name="connsiteY46" fmla="*/ 1021025 h 1511046"/>
                    <a:gd name="connsiteX47" fmla="*/ 681263 w 980604"/>
                    <a:gd name="connsiteY47" fmla="*/ 987662 h 1511046"/>
                    <a:gd name="connsiteX48" fmla="*/ 725078 w 980604"/>
                    <a:gd name="connsiteY48" fmla="*/ 947657 h 1511046"/>
                    <a:gd name="connsiteX49" fmla="*/ 740318 w 980604"/>
                    <a:gd name="connsiteY49" fmla="*/ 934322 h 1511046"/>
                    <a:gd name="connsiteX50" fmla="*/ 761273 w 980604"/>
                    <a:gd name="connsiteY50" fmla="*/ 913367 h 1511046"/>
                    <a:gd name="connsiteX51" fmla="*/ 774608 w 980604"/>
                    <a:gd name="connsiteY51" fmla="*/ 884792 h 1511046"/>
                    <a:gd name="connsiteX52" fmla="*/ 772703 w 980604"/>
                    <a:gd name="connsiteY52" fmla="*/ 869552 h 1511046"/>
                    <a:gd name="connsiteX53" fmla="*/ 746033 w 980604"/>
                    <a:gd name="connsiteY53" fmla="*/ 869552 h 1511046"/>
                    <a:gd name="connsiteX54" fmla="*/ 673334 w 980604"/>
                    <a:gd name="connsiteY54" fmla="*/ 921503 h 1511046"/>
                    <a:gd name="connsiteX55" fmla="*/ 591059 w 980604"/>
                    <a:gd name="connsiteY55" fmla="*/ 940448 h 1511046"/>
                    <a:gd name="connsiteX56" fmla="*/ 515528 w 980604"/>
                    <a:gd name="connsiteY56" fmla="*/ 842882 h 1511046"/>
                    <a:gd name="connsiteX57" fmla="*/ 511718 w 980604"/>
                    <a:gd name="connsiteY57" fmla="*/ 353297 h 1511046"/>
                    <a:gd name="connsiteX58" fmla="*/ 507908 w 980604"/>
                    <a:gd name="connsiteY58" fmla="*/ 89017 h 1511046"/>
                    <a:gd name="connsiteX59" fmla="*/ 498383 w 980604"/>
                    <a:gd name="connsiteY59" fmla="*/ 35162 h 1511046"/>
                    <a:gd name="connsiteX60" fmla="*/ 482011 w 980604"/>
                    <a:gd name="connsiteY60" fmla="*/ 4888 h 1511046"/>
                    <a:gd name="connsiteX61" fmla="*/ 437886 w 980604"/>
                    <a:gd name="connsiteY61" fmla="*/ 10191 h 1511046"/>
                    <a:gd name="connsiteX62" fmla="*/ 433614 w 980604"/>
                    <a:gd name="connsiteY62" fmla="*/ 100448 h 1511046"/>
                    <a:gd name="connsiteX63" fmla="*/ 444837 w 980604"/>
                    <a:gd name="connsiteY63" fmla="*/ 220926 h 1511046"/>
                    <a:gd name="connsiteX64" fmla="*/ 448853 w 980604"/>
                    <a:gd name="connsiteY64" fmla="*/ 416162 h 1511046"/>
                    <a:gd name="connsiteX65" fmla="*/ 453179 w 980604"/>
                    <a:gd name="connsiteY65" fmla="*/ 752006 h 1511046"/>
                    <a:gd name="connsiteX66" fmla="*/ 436085 w 980604"/>
                    <a:gd name="connsiteY66" fmla="*/ 859152 h 1511046"/>
                    <a:gd name="connsiteX0" fmla="*/ 436085 w 989545"/>
                    <a:gd name="connsiteY0" fmla="*/ 859152 h 1511046"/>
                    <a:gd name="connsiteX1" fmla="*/ 400661 w 989545"/>
                    <a:gd name="connsiteY1" fmla="*/ 921965 h 1511046"/>
                    <a:gd name="connsiteX2" fmla="*/ 350875 w 989545"/>
                    <a:gd name="connsiteY2" fmla="*/ 958521 h 1511046"/>
                    <a:gd name="connsiteX3" fmla="*/ 271122 w 989545"/>
                    <a:gd name="connsiteY3" fmla="*/ 962125 h 1511046"/>
                    <a:gd name="connsiteX4" fmla="*/ 179887 w 989545"/>
                    <a:gd name="connsiteY4" fmla="*/ 929946 h 1511046"/>
                    <a:gd name="connsiteX5" fmla="*/ 67853 w 989545"/>
                    <a:gd name="connsiteY5" fmla="*/ 869552 h 1511046"/>
                    <a:gd name="connsiteX6" fmla="*/ 54518 w 989545"/>
                    <a:gd name="connsiteY6" fmla="*/ 890507 h 1511046"/>
                    <a:gd name="connsiteX7" fmla="*/ 58328 w 989545"/>
                    <a:gd name="connsiteY7" fmla="*/ 928607 h 1511046"/>
                    <a:gd name="connsiteX8" fmla="*/ 88808 w 989545"/>
                    <a:gd name="connsiteY8" fmla="*/ 953372 h 1511046"/>
                    <a:gd name="connsiteX9" fmla="*/ 174533 w 989545"/>
                    <a:gd name="connsiteY9" fmla="*/ 984213 h 1511046"/>
                    <a:gd name="connsiteX10" fmla="*/ 270555 w 989545"/>
                    <a:gd name="connsiteY10" fmla="*/ 1031066 h 1511046"/>
                    <a:gd name="connsiteX11" fmla="*/ 286928 w 989545"/>
                    <a:gd name="connsiteY11" fmla="*/ 1071482 h 1511046"/>
                    <a:gd name="connsiteX12" fmla="*/ 272615 w 989545"/>
                    <a:gd name="connsiteY12" fmla="*/ 1114371 h 1511046"/>
                    <a:gd name="connsiteX13" fmla="*/ 194458 w 989545"/>
                    <a:gd name="connsiteY13" fmla="*/ 1145365 h 1511046"/>
                    <a:gd name="connsiteX14" fmla="*/ 88295 w 989545"/>
                    <a:gd name="connsiteY14" fmla="*/ 1160245 h 1511046"/>
                    <a:gd name="connsiteX15" fmla="*/ 12608 w 989545"/>
                    <a:gd name="connsiteY15" fmla="*/ 1170542 h 1511046"/>
                    <a:gd name="connsiteX16" fmla="*/ 14513 w 989545"/>
                    <a:gd name="connsiteY16" fmla="*/ 1208642 h 1511046"/>
                    <a:gd name="connsiteX17" fmla="*/ 153578 w 989545"/>
                    <a:gd name="connsiteY17" fmla="*/ 1217395 h 1511046"/>
                    <a:gd name="connsiteX18" fmla="*/ 344233 w 989545"/>
                    <a:gd name="connsiteY18" fmla="*/ 1212452 h 1511046"/>
                    <a:gd name="connsiteX19" fmla="*/ 370748 w 989545"/>
                    <a:gd name="connsiteY19" fmla="*/ 1268675 h 1511046"/>
                    <a:gd name="connsiteX20" fmla="*/ 343305 w 989545"/>
                    <a:gd name="connsiteY20" fmla="*/ 1351568 h 1511046"/>
                    <a:gd name="connsiteX21" fmla="*/ 336458 w 989545"/>
                    <a:gd name="connsiteY21" fmla="*/ 1415360 h 1511046"/>
                    <a:gd name="connsiteX22" fmla="*/ 340268 w 989545"/>
                    <a:gd name="connsiteY22" fmla="*/ 1458197 h 1511046"/>
                    <a:gd name="connsiteX23" fmla="*/ 372653 w 989545"/>
                    <a:gd name="connsiteY23" fmla="*/ 1507727 h 1511046"/>
                    <a:gd name="connsiteX24" fmla="*/ 395513 w 989545"/>
                    <a:gd name="connsiteY24" fmla="*/ 1509632 h 1511046"/>
                    <a:gd name="connsiteX25" fmla="*/ 405038 w 989545"/>
                    <a:gd name="connsiteY25" fmla="*/ 1486772 h 1511046"/>
                    <a:gd name="connsiteX26" fmla="*/ 411319 w 989545"/>
                    <a:gd name="connsiteY26" fmla="*/ 1446407 h 1511046"/>
                    <a:gd name="connsiteX27" fmla="*/ 417601 w 989545"/>
                    <a:gd name="connsiteY27" fmla="*/ 1384314 h 1511046"/>
                    <a:gd name="connsiteX28" fmla="*/ 432275 w 989545"/>
                    <a:gd name="connsiteY28" fmla="*/ 1324126 h 1511046"/>
                    <a:gd name="connsiteX29" fmla="*/ 475523 w 989545"/>
                    <a:gd name="connsiteY29" fmla="*/ 1260077 h 1511046"/>
                    <a:gd name="connsiteX30" fmla="*/ 536689 w 989545"/>
                    <a:gd name="connsiteY30" fmla="*/ 1225065 h 1511046"/>
                    <a:gd name="connsiteX31" fmla="*/ 609388 w 989545"/>
                    <a:gd name="connsiteY31" fmla="*/ 1216674 h 1511046"/>
                    <a:gd name="connsiteX32" fmla="*/ 709117 w 989545"/>
                    <a:gd name="connsiteY32" fmla="*/ 1281855 h 1511046"/>
                    <a:gd name="connsiteX33" fmla="*/ 786038 w 989545"/>
                    <a:gd name="connsiteY33" fmla="*/ 1318772 h 1511046"/>
                    <a:gd name="connsiteX34" fmla="*/ 828669 w 989545"/>
                    <a:gd name="connsiteY34" fmla="*/ 1298898 h 1511046"/>
                    <a:gd name="connsiteX35" fmla="*/ 769511 w 989545"/>
                    <a:gd name="connsiteY35" fmla="*/ 1243704 h 1511046"/>
                    <a:gd name="connsiteX36" fmla="*/ 656498 w 989545"/>
                    <a:gd name="connsiteY36" fmla="*/ 1151492 h 1511046"/>
                    <a:gd name="connsiteX37" fmla="*/ 654232 w 989545"/>
                    <a:gd name="connsiteY37" fmla="*/ 1103095 h 1511046"/>
                    <a:gd name="connsiteX38" fmla="*/ 679358 w 989545"/>
                    <a:gd name="connsiteY38" fmla="*/ 1084817 h 1511046"/>
                    <a:gd name="connsiteX39" fmla="*/ 732698 w 989545"/>
                    <a:gd name="connsiteY39" fmla="*/ 1077197 h 1511046"/>
                    <a:gd name="connsiteX40" fmla="*/ 907958 w 989545"/>
                    <a:gd name="connsiteY40" fmla="*/ 1086722 h 1511046"/>
                    <a:gd name="connsiteX41" fmla="*/ 964655 w 989545"/>
                    <a:gd name="connsiteY41" fmla="*/ 1090589 h 1511046"/>
                    <a:gd name="connsiteX42" fmla="*/ 978443 w 989545"/>
                    <a:gd name="connsiteY42" fmla="*/ 1048982 h 1511046"/>
                    <a:gd name="connsiteX43" fmla="*/ 926854 w 989545"/>
                    <a:gd name="connsiteY43" fmla="*/ 1029572 h 1511046"/>
                    <a:gd name="connsiteX44" fmla="*/ 811420 w 989545"/>
                    <a:gd name="connsiteY44" fmla="*/ 1032043 h 1511046"/>
                    <a:gd name="connsiteX45" fmla="*/ 654594 w 989545"/>
                    <a:gd name="connsiteY45" fmla="*/ 1044812 h 1511046"/>
                    <a:gd name="connsiteX46" fmla="*/ 648312 w 989545"/>
                    <a:gd name="connsiteY46" fmla="*/ 1021025 h 1511046"/>
                    <a:gd name="connsiteX47" fmla="*/ 681263 w 989545"/>
                    <a:gd name="connsiteY47" fmla="*/ 987662 h 1511046"/>
                    <a:gd name="connsiteX48" fmla="*/ 725078 w 989545"/>
                    <a:gd name="connsiteY48" fmla="*/ 947657 h 1511046"/>
                    <a:gd name="connsiteX49" fmla="*/ 740318 w 989545"/>
                    <a:gd name="connsiteY49" fmla="*/ 934322 h 1511046"/>
                    <a:gd name="connsiteX50" fmla="*/ 761273 w 989545"/>
                    <a:gd name="connsiteY50" fmla="*/ 913367 h 1511046"/>
                    <a:gd name="connsiteX51" fmla="*/ 774608 w 989545"/>
                    <a:gd name="connsiteY51" fmla="*/ 884792 h 1511046"/>
                    <a:gd name="connsiteX52" fmla="*/ 772703 w 989545"/>
                    <a:gd name="connsiteY52" fmla="*/ 869552 h 1511046"/>
                    <a:gd name="connsiteX53" fmla="*/ 746033 w 989545"/>
                    <a:gd name="connsiteY53" fmla="*/ 869552 h 1511046"/>
                    <a:gd name="connsiteX54" fmla="*/ 673334 w 989545"/>
                    <a:gd name="connsiteY54" fmla="*/ 921503 h 1511046"/>
                    <a:gd name="connsiteX55" fmla="*/ 591059 w 989545"/>
                    <a:gd name="connsiteY55" fmla="*/ 940448 h 1511046"/>
                    <a:gd name="connsiteX56" fmla="*/ 515528 w 989545"/>
                    <a:gd name="connsiteY56" fmla="*/ 842882 h 1511046"/>
                    <a:gd name="connsiteX57" fmla="*/ 511718 w 989545"/>
                    <a:gd name="connsiteY57" fmla="*/ 353297 h 1511046"/>
                    <a:gd name="connsiteX58" fmla="*/ 507908 w 989545"/>
                    <a:gd name="connsiteY58" fmla="*/ 89017 h 1511046"/>
                    <a:gd name="connsiteX59" fmla="*/ 498383 w 989545"/>
                    <a:gd name="connsiteY59" fmla="*/ 35162 h 1511046"/>
                    <a:gd name="connsiteX60" fmla="*/ 482011 w 989545"/>
                    <a:gd name="connsiteY60" fmla="*/ 4888 h 1511046"/>
                    <a:gd name="connsiteX61" fmla="*/ 437886 w 989545"/>
                    <a:gd name="connsiteY61" fmla="*/ 10191 h 1511046"/>
                    <a:gd name="connsiteX62" fmla="*/ 433614 w 989545"/>
                    <a:gd name="connsiteY62" fmla="*/ 100448 h 1511046"/>
                    <a:gd name="connsiteX63" fmla="*/ 444837 w 989545"/>
                    <a:gd name="connsiteY63" fmla="*/ 220926 h 1511046"/>
                    <a:gd name="connsiteX64" fmla="*/ 448853 w 989545"/>
                    <a:gd name="connsiteY64" fmla="*/ 416162 h 1511046"/>
                    <a:gd name="connsiteX65" fmla="*/ 453179 w 989545"/>
                    <a:gd name="connsiteY65" fmla="*/ 752006 h 1511046"/>
                    <a:gd name="connsiteX66" fmla="*/ 436085 w 989545"/>
                    <a:gd name="connsiteY66" fmla="*/ 859152 h 1511046"/>
                    <a:gd name="connsiteX0" fmla="*/ 436085 w 998833"/>
                    <a:gd name="connsiteY0" fmla="*/ 859152 h 1511046"/>
                    <a:gd name="connsiteX1" fmla="*/ 400661 w 998833"/>
                    <a:gd name="connsiteY1" fmla="*/ 921965 h 1511046"/>
                    <a:gd name="connsiteX2" fmla="*/ 350875 w 998833"/>
                    <a:gd name="connsiteY2" fmla="*/ 958521 h 1511046"/>
                    <a:gd name="connsiteX3" fmla="*/ 271122 w 998833"/>
                    <a:gd name="connsiteY3" fmla="*/ 962125 h 1511046"/>
                    <a:gd name="connsiteX4" fmla="*/ 179887 w 998833"/>
                    <a:gd name="connsiteY4" fmla="*/ 929946 h 1511046"/>
                    <a:gd name="connsiteX5" fmla="*/ 67853 w 998833"/>
                    <a:gd name="connsiteY5" fmla="*/ 869552 h 1511046"/>
                    <a:gd name="connsiteX6" fmla="*/ 54518 w 998833"/>
                    <a:gd name="connsiteY6" fmla="*/ 890507 h 1511046"/>
                    <a:gd name="connsiteX7" fmla="*/ 58328 w 998833"/>
                    <a:gd name="connsiteY7" fmla="*/ 928607 h 1511046"/>
                    <a:gd name="connsiteX8" fmla="*/ 88808 w 998833"/>
                    <a:gd name="connsiteY8" fmla="*/ 953372 h 1511046"/>
                    <a:gd name="connsiteX9" fmla="*/ 174533 w 998833"/>
                    <a:gd name="connsiteY9" fmla="*/ 984213 h 1511046"/>
                    <a:gd name="connsiteX10" fmla="*/ 270555 w 998833"/>
                    <a:gd name="connsiteY10" fmla="*/ 1031066 h 1511046"/>
                    <a:gd name="connsiteX11" fmla="*/ 286928 w 998833"/>
                    <a:gd name="connsiteY11" fmla="*/ 1071482 h 1511046"/>
                    <a:gd name="connsiteX12" fmla="*/ 272615 w 998833"/>
                    <a:gd name="connsiteY12" fmla="*/ 1114371 h 1511046"/>
                    <a:gd name="connsiteX13" fmla="*/ 194458 w 998833"/>
                    <a:gd name="connsiteY13" fmla="*/ 1145365 h 1511046"/>
                    <a:gd name="connsiteX14" fmla="*/ 88295 w 998833"/>
                    <a:gd name="connsiteY14" fmla="*/ 1160245 h 1511046"/>
                    <a:gd name="connsiteX15" fmla="*/ 12608 w 998833"/>
                    <a:gd name="connsiteY15" fmla="*/ 1170542 h 1511046"/>
                    <a:gd name="connsiteX16" fmla="*/ 14513 w 998833"/>
                    <a:gd name="connsiteY16" fmla="*/ 1208642 h 1511046"/>
                    <a:gd name="connsiteX17" fmla="*/ 153578 w 998833"/>
                    <a:gd name="connsiteY17" fmla="*/ 1217395 h 1511046"/>
                    <a:gd name="connsiteX18" fmla="*/ 344233 w 998833"/>
                    <a:gd name="connsiteY18" fmla="*/ 1212452 h 1511046"/>
                    <a:gd name="connsiteX19" fmla="*/ 370748 w 998833"/>
                    <a:gd name="connsiteY19" fmla="*/ 1268675 h 1511046"/>
                    <a:gd name="connsiteX20" fmla="*/ 343305 w 998833"/>
                    <a:gd name="connsiteY20" fmla="*/ 1351568 h 1511046"/>
                    <a:gd name="connsiteX21" fmla="*/ 336458 w 998833"/>
                    <a:gd name="connsiteY21" fmla="*/ 1415360 h 1511046"/>
                    <a:gd name="connsiteX22" fmla="*/ 340268 w 998833"/>
                    <a:gd name="connsiteY22" fmla="*/ 1458197 h 1511046"/>
                    <a:gd name="connsiteX23" fmla="*/ 372653 w 998833"/>
                    <a:gd name="connsiteY23" fmla="*/ 1507727 h 1511046"/>
                    <a:gd name="connsiteX24" fmla="*/ 395513 w 998833"/>
                    <a:gd name="connsiteY24" fmla="*/ 1509632 h 1511046"/>
                    <a:gd name="connsiteX25" fmla="*/ 405038 w 998833"/>
                    <a:gd name="connsiteY25" fmla="*/ 1486772 h 1511046"/>
                    <a:gd name="connsiteX26" fmla="*/ 411319 w 998833"/>
                    <a:gd name="connsiteY26" fmla="*/ 1446407 h 1511046"/>
                    <a:gd name="connsiteX27" fmla="*/ 417601 w 998833"/>
                    <a:gd name="connsiteY27" fmla="*/ 1384314 h 1511046"/>
                    <a:gd name="connsiteX28" fmla="*/ 432275 w 998833"/>
                    <a:gd name="connsiteY28" fmla="*/ 1324126 h 1511046"/>
                    <a:gd name="connsiteX29" fmla="*/ 475523 w 998833"/>
                    <a:gd name="connsiteY29" fmla="*/ 1260077 h 1511046"/>
                    <a:gd name="connsiteX30" fmla="*/ 536689 w 998833"/>
                    <a:gd name="connsiteY30" fmla="*/ 1225065 h 1511046"/>
                    <a:gd name="connsiteX31" fmla="*/ 609388 w 998833"/>
                    <a:gd name="connsiteY31" fmla="*/ 1216674 h 1511046"/>
                    <a:gd name="connsiteX32" fmla="*/ 709117 w 998833"/>
                    <a:gd name="connsiteY32" fmla="*/ 1281855 h 1511046"/>
                    <a:gd name="connsiteX33" fmla="*/ 786038 w 998833"/>
                    <a:gd name="connsiteY33" fmla="*/ 1318772 h 1511046"/>
                    <a:gd name="connsiteX34" fmla="*/ 828669 w 998833"/>
                    <a:gd name="connsiteY34" fmla="*/ 1298898 h 1511046"/>
                    <a:gd name="connsiteX35" fmla="*/ 769511 w 998833"/>
                    <a:gd name="connsiteY35" fmla="*/ 1243704 h 1511046"/>
                    <a:gd name="connsiteX36" fmla="*/ 656498 w 998833"/>
                    <a:gd name="connsiteY36" fmla="*/ 1151492 h 1511046"/>
                    <a:gd name="connsiteX37" fmla="*/ 654232 w 998833"/>
                    <a:gd name="connsiteY37" fmla="*/ 1103095 h 1511046"/>
                    <a:gd name="connsiteX38" fmla="*/ 679358 w 998833"/>
                    <a:gd name="connsiteY38" fmla="*/ 1084817 h 1511046"/>
                    <a:gd name="connsiteX39" fmla="*/ 732698 w 998833"/>
                    <a:gd name="connsiteY39" fmla="*/ 1077197 h 1511046"/>
                    <a:gd name="connsiteX40" fmla="*/ 907958 w 998833"/>
                    <a:gd name="connsiteY40" fmla="*/ 1086722 h 1511046"/>
                    <a:gd name="connsiteX41" fmla="*/ 964655 w 998833"/>
                    <a:gd name="connsiteY41" fmla="*/ 1090589 h 1511046"/>
                    <a:gd name="connsiteX42" fmla="*/ 978443 w 998833"/>
                    <a:gd name="connsiteY42" fmla="*/ 1048982 h 1511046"/>
                    <a:gd name="connsiteX43" fmla="*/ 926854 w 998833"/>
                    <a:gd name="connsiteY43" fmla="*/ 1029572 h 1511046"/>
                    <a:gd name="connsiteX44" fmla="*/ 811420 w 998833"/>
                    <a:gd name="connsiteY44" fmla="*/ 1032043 h 1511046"/>
                    <a:gd name="connsiteX45" fmla="*/ 654594 w 998833"/>
                    <a:gd name="connsiteY45" fmla="*/ 1044812 h 1511046"/>
                    <a:gd name="connsiteX46" fmla="*/ 648312 w 998833"/>
                    <a:gd name="connsiteY46" fmla="*/ 1021025 h 1511046"/>
                    <a:gd name="connsiteX47" fmla="*/ 681263 w 998833"/>
                    <a:gd name="connsiteY47" fmla="*/ 987662 h 1511046"/>
                    <a:gd name="connsiteX48" fmla="*/ 725078 w 998833"/>
                    <a:gd name="connsiteY48" fmla="*/ 947657 h 1511046"/>
                    <a:gd name="connsiteX49" fmla="*/ 740318 w 998833"/>
                    <a:gd name="connsiteY49" fmla="*/ 934322 h 1511046"/>
                    <a:gd name="connsiteX50" fmla="*/ 761273 w 998833"/>
                    <a:gd name="connsiteY50" fmla="*/ 913367 h 1511046"/>
                    <a:gd name="connsiteX51" fmla="*/ 774608 w 998833"/>
                    <a:gd name="connsiteY51" fmla="*/ 884792 h 1511046"/>
                    <a:gd name="connsiteX52" fmla="*/ 772703 w 998833"/>
                    <a:gd name="connsiteY52" fmla="*/ 869552 h 1511046"/>
                    <a:gd name="connsiteX53" fmla="*/ 746033 w 998833"/>
                    <a:gd name="connsiteY53" fmla="*/ 869552 h 1511046"/>
                    <a:gd name="connsiteX54" fmla="*/ 673334 w 998833"/>
                    <a:gd name="connsiteY54" fmla="*/ 921503 h 1511046"/>
                    <a:gd name="connsiteX55" fmla="*/ 591059 w 998833"/>
                    <a:gd name="connsiteY55" fmla="*/ 940448 h 1511046"/>
                    <a:gd name="connsiteX56" fmla="*/ 515528 w 998833"/>
                    <a:gd name="connsiteY56" fmla="*/ 842882 h 1511046"/>
                    <a:gd name="connsiteX57" fmla="*/ 511718 w 998833"/>
                    <a:gd name="connsiteY57" fmla="*/ 353297 h 1511046"/>
                    <a:gd name="connsiteX58" fmla="*/ 507908 w 998833"/>
                    <a:gd name="connsiteY58" fmla="*/ 89017 h 1511046"/>
                    <a:gd name="connsiteX59" fmla="*/ 498383 w 998833"/>
                    <a:gd name="connsiteY59" fmla="*/ 35162 h 1511046"/>
                    <a:gd name="connsiteX60" fmla="*/ 482011 w 998833"/>
                    <a:gd name="connsiteY60" fmla="*/ 4888 h 1511046"/>
                    <a:gd name="connsiteX61" fmla="*/ 437886 w 998833"/>
                    <a:gd name="connsiteY61" fmla="*/ 10191 h 1511046"/>
                    <a:gd name="connsiteX62" fmla="*/ 433614 w 998833"/>
                    <a:gd name="connsiteY62" fmla="*/ 100448 h 1511046"/>
                    <a:gd name="connsiteX63" fmla="*/ 444837 w 998833"/>
                    <a:gd name="connsiteY63" fmla="*/ 220926 h 1511046"/>
                    <a:gd name="connsiteX64" fmla="*/ 448853 w 998833"/>
                    <a:gd name="connsiteY64" fmla="*/ 416162 h 1511046"/>
                    <a:gd name="connsiteX65" fmla="*/ 453179 w 998833"/>
                    <a:gd name="connsiteY65" fmla="*/ 752006 h 1511046"/>
                    <a:gd name="connsiteX66" fmla="*/ 436085 w 998833"/>
                    <a:gd name="connsiteY66" fmla="*/ 859152 h 1511046"/>
                    <a:gd name="connsiteX0" fmla="*/ 436085 w 1006460"/>
                    <a:gd name="connsiteY0" fmla="*/ 859152 h 1511046"/>
                    <a:gd name="connsiteX1" fmla="*/ 400661 w 1006460"/>
                    <a:gd name="connsiteY1" fmla="*/ 921965 h 1511046"/>
                    <a:gd name="connsiteX2" fmla="*/ 350875 w 1006460"/>
                    <a:gd name="connsiteY2" fmla="*/ 958521 h 1511046"/>
                    <a:gd name="connsiteX3" fmla="*/ 271122 w 1006460"/>
                    <a:gd name="connsiteY3" fmla="*/ 962125 h 1511046"/>
                    <a:gd name="connsiteX4" fmla="*/ 179887 w 1006460"/>
                    <a:gd name="connsiteY4" fmla="*/ 929946 h 1511046"/>
                    <a:gd name="connsiteX5" fmla="*/ 67853 w 1006460"/>
                    <a:gd name="connsiteY5" fmla="*/ 869552 h 1511046"/>
                    <a:gd name="connsiteX6" fmla="*/ 54518 w 1006460"/>
                    <a:gd name="connsiteY6" fmla="*/ 890507 h 1511046"/>
                    <a:gd name="connsiteX7" fmla="*/ 58328 w 1006460"/>
                    <a:gd name="connsiteY7" fmla="*/ 928607 h 1511046"/>
                    <a:gd name="connsiteX8" fmla="*/ 88808 w 1006460"/>
                    <a:gd name="connsiteY8" fmla="*/ 953372 h 1511046"/>
                    <a:gd name="connsiteX9" fmla="*/ 174533 w 1006460"/>
                    <a:gd name="connsiteY9" fmla="*/ 984213 h 1511046"/>
                    <a:gd name="connsiteX10" fmla="*/ 270555 w 1006460"/>
                    <a:gd name="connsiteY10" fmla="*/ 1031066 h 1511046"/>
                    <a:gd name="connsiteX11" fmla="*/ 286928 w 1006460"/>
                    <a:gd name="connsiteY11" fmla="*/ 1071482 h 1511046"/>
                    <a:gd name="connsiteX12" fmla="*/ 272615 w 1006460"/>
                    <a:gd name="connsiteY12" fmla="*/ 1114371 h 1511046"/>
                    <a:gd name="connsiteX13" fmla="*/ 194458 w 1006460"/>
                    <a:gd name="connsiteY13" fmla="*/ 1145365 h 1511046"/>
                    <a:gd name="connsiteX14" fmla="*/ 88295 w 1006460"/>
                    <a:gd name="connsiteY14" fmla="*/ 1160245 h 1511046"/>
                    <a:gd name="connsiteX15" fmla="*/ 12608 w 1006460"/>
                    <a:gd name="connsiteY15" fmla="*/ 1170542 h 1511046"/>
                    <a:gd name="connsiteX16" fmla="*/ 14513 w 1006460"/>
                    <a:gd name="connsiteY16" fmla="*/ 1208642 h 1511046"/>
                    <a:gd name="connsiteX17" fmla="*/ 153578 w 1006460"/>
                    <a:gd name="connsiteY17" fmla="*/ 1217395 h 1511046"/>
                    <a:gd name="connsiteX18" fmla="*/ 344233 w 1006460"/>
                    <a:gd name="connsiteY18" fmla="*/ 1212452 h 1511046"/>
                    <a:gd name="connsiteX19" fmla="*/ 370748 w 1006460"/>
                    <a:gd name="connsiteY19" fmla="*/ 1268675 h 1511046"/>
                    <a:gd name="connsiteX20" fmla="*/ 343305 w 1006460"/>
                    <a:gd name="connsiteY20" fmla="*/ 1351568 h 1511046"/>
                    <a:gd name="connsiteX21" fmla="*/ 336458 w 1006460"/>
                    <a:gd name="connsiteY21" fmla="*/ 1415360 h 1511046"/>
                    <a:gd name="connsiteX22" fmla="*/ 340268 w 1006460"/>
                    <a:gd name="connsiteY22" fmla="*/ 1458197 h 1511046"/>
                    <a:gd name="connsiteX23" fmla="*/ 372653 w 1006460"/>
                    <a:gd name="connsiteY23" fmla="*/ 1507727 h 1511046"/>
                    <a:gd name="connsiteX24" fmla="*/ 395513 w 1006460"/>
                    <a:gd name="connsiteY24" fmla="*/ 1509632 h 1511046"/>
                    <a:gd name="connsiteX25" fmla="*/ 405038 w 1006460"/>
                    <a:gd name="connsiteY25" fmla="*/ 1486772 h 1511046"/>
                    <a:gd name="connsiteX26" fmla="*/ 411319 w 1006460"/>
                    <a:gd name="connsiteY26" fmla="*/ 1446407 h 1511046"/>
                    <a:gd name="connsiteX27" fmla="*/ 417601 w 1006460"/>
                    <a:gd name="connsiteY27" fmla="*/ 1384314 h 1511046"/>
                    <a:gd name="connsiteX28" fmla="*/ 432275 w 1006460"/>
                    <a:gd name="connsiteY28" fmla="*/ 1324126 h 1511046"/>
                    <a:gd name="connsiteX29" fmla="*/ 475523 w 1006460"/>
                    <a:gd name="connsiteY29" fmla="*/ 1260077 h 1511046"/>
                    <a:gd name="connsiteX30" fmla="*/ 536689 w 1006460"/>
                    <a:gd name="connsiteY30" fmla="*/ 1225065 h 1511046"/>
                    <a:gd name="connsiteX31" fmla="*/ 609388 w 1006460"/>
                    <a:gd name="connsiteY31" fmla="*/ 1216674 h 1511046"/>
                    <a:gd name="connsiteX32" fmla="*/ 709117 w 1006460"/>
                    <a:gd name="connsiteY32" fmla="*/ 1281855 h 1511046"/>
                    <a:gd name="connsiteX33" fmla="*/ 786038 w 1006460"/>
                    <a:gd name="connsiteY33" fmla="*/ 1318772 h 1511046"/>
                    <a:gd name="connsiteX34" fmla="*/ 828669 w 1006460"/>
                    <a:gd name="connsiteY34" fmla="*/ 1298898 h 1511046"/>
                    <a:gd name="connsiteX35" fmla="*/ 769511 w 1006460"/>
                    <a:gd name="connsiteY35" fmla="*/ 1243704 h 1511046"/>
                    <a:gd name="connsiteX36" fmla="*/ 656498 w 1006460"/>
                    <a:gd name="connsiteY36" fmla="*/ 1151492 h 1511046"/>
                    <a:gd name="connsiteX37" fmla="*/ 654232 w 1006460"/>
                    <a:gd name="connsiteY37" fmla="*/ 1103095 h 1511046"/>
                    <a:gd name="connsiteX38" fmla="*/ 679358 w 1006460"/>
                    <a:gd name="connsiteY38" fmla="*/ 1084817 h 1511046"/>
                    <a:gd name="connsiteX39" fmla="*/ 732698 w 1006460"/>
                    <a:gd name="connsiteY39" fmla="*/ 1077197 h 1511046"/>
                    <a:gd name="connsiteX40" fmla="*/ 907958 w 1006460"/>
                    <a:gd name="connsiteY40" fmla="*/ 1086722 h 1511046"/>
                    <a:gd name="connsiteX41" fmla="*/ 964655 w 1006460"/>
                    <a:gd name="connsiteY41" fmla="*/ 1090589 h 1511046"/>
                    <a:gd name="connsiteX42" fmla="*/ 1005628 w 1006460"/>
                    <a:gd name="connsiteY42" fmla="*/ 1063811 h 1511046"/>
                    <a:gd name="connsiteX43" fmla="*/ 926854 w 1006460"/>
                    <a:gd name="connsiteY43" fmla="*/ 1029572 h 1511046"/>
                    <a:gd name="connsiteX44" fmla="*/ 811420 w 1006460"/>
                    <a:gd name="connsiteY44" fmla="*/ 1032043 h 1511046"/>
                    <a:gd name="connsiteX45" fmla="*/ 654594 w 1006460"/>
                    <a:gd name="connsiteY45" fmla="*/ 1044812 h 1511046"/>
                    <a:gd name="connsiteX46" fmla="*/ 648312 w 1006460"/>
                    <a:gd name="connsiteY46" fmla="*/ 1021025 h 1511046"/>
                    <a:gd name="connsiteX47" fmla="*/ 681263 w 1006460"/>
                    <a:gd name="connsiteY47" fmla="*/ 987662 h 1511046"/>
                    <a:gd name="connsiteX48" fmla="*/ 725078 w 1006460"/>
                    <a:gd name="connsiteY48" fmla="*/ 947657 h 1511046"/>
                    <a:gd name="connsiteX49" fmla="*/ 740318 w 1006460"/>
                    <a:gd name="connsiteY49" fmla="*/ 934322 h 1511046"/>
                    <a:gd name="connsiteX50" fmla="*/ 761273 w 1006460"/>
                    <a:gd name="connsiteY50" fmla="*/ 913367 h 1511046"/>
                    <a:gd name="connsiteX51" fmla="*/ 774608 w 1006460"/>
                    <a:gd name="connsiteY51" fmla="*/ 884792 h 1511046"/>
                    <a:gd name="connsiteX52" fmla="*/ 772703 w 1006460"/>
                    <a:gd name="connsiteY52" fmla="*/ 869552 h 1511046"/>
                    <a:gd name="connsiteX53" fmla="*/ 746033 w 1006460"/>
                    <a:gd name="connsiteY53" fmla="*/ 869552 h 1511046"/>
                    <a:gd name="connsiteX54" fmla="*/ 673334 w 1006460"/>
                    <a:gd name="connsiteY54" fmla="*/ 921503 h 1511046"/>
                    <a:gd name="connsiteX55" fmla="*/ 591059 w 1006460"/>
                    <a:gd name="connsiteY55" fmla="*/ 940448 h 1511046"/>
                    <a:gd name="connsiteX56" fmla="*/ 515528 w 1006460"/>
                    <a:gd name="connsiteY56" fmla="*/ 842882 h 1511046"/>
                    <a:gd name="connsiteX57" fmla="*/ 511718 w 1006460"/>
                    <a:gd name="connsiteY57" fmla="*/ 353297 h 1511046"/>
                    <a:gd name="connsiteX58" fmla="*/ 507908 w 1006460"/>
                    <a:gd name="connsiteY58" fmla="*/ 89017 h 1511046"/>
                    <a:gd name="connsiteX59" fmla="*/ 498383 w 1006460"/>
                    <a:gd name="connsiteY59" fmla="*/ 35162 h 1511046"/>
                    <a:gd name="connsiteX60" fmla="*/ 482011 w 1006460"/>
                    <a:gd name="connsiteY60" fmla="*/ 4888 h 1511046"/>
                    <a:gd name="connsiteX61" fmla="*/ 437886 w 1006460"/>
                    <a:gd name="connsiteY61" fmla="*/ 10191 h 1511046"/>
                    <a:gd name="connsiteX62" fmla="*/ 433614 w 1006460"/>
                    <a:gd name="connsiteY62" fmla="*/ 100448 h 1511046"/>
                    <a:gd name="connsiteX63" fmla="*/ 444837 w 1006460"/>
                    <a:gd name="connsiteY63" fmla="*/ 220926 h 1511046"/>
                    <a:gd name="connsiteX64" fmla="*/ 448853 w 1006460"/>
                    <a:gd name="connsiteY64" fmla="*/ 416162 h 1511046"/>
                    <a:gd name="connsiteX65" fmla="*/ 453179 w 1006460"/>
                    <a:gd name="connsiteY65" fmla="*/ 752006 h 1511046"/>
                    <a:gd name="connsiteX66" fmla="*/ 436085 w 1006460"/>
                    <a:gd name="connsiteY66" fmla="*/ 859152 h 1511046"/>
                    <a:gd name="connsiteX0" fmla="*/ 436085 w 1006906"/>
                    <a:gd name="connsiteY0" fmla="*/ 859152 h 1511046"/>
                    <a:gd name="connsiteX1" fmla="*/ 400661 w 1006906"/>
                    <a:gd name="connsiteY1" fmla="*/ 921965 h 1511046"/>
                    <a:gd name="connsiteX2" fmla="*/ 350875 w 1006906"/>
                    <a:gd name="connsiteY2" fmla="*/ 958521 h 1511046"/>
                    <a:gd name="connsiteX3" fmla="*/ 271122 w 1006906"/>
                    <a:gd name="connsiteY3" fmla="*/ 962125 h 1511046"/>
                    <a:gd name="connsiteX4" fmla="*/ 179887 w 1006906"/>
                    <a:gd name="connsiteY4" fmla="*/ 929946 h 1511046"/>
                    <a:gd name="connsiteX5" fmla="*/ 67853 w 1006906"/>
                    <a:gd name="connsiteY5" fmla="*/ 869552 h 1511046"/>
                    <a:gd name="connsiteX6" fmla="*/ 54518 w 1006906"/>
                    <a:gd name="connsiteY6" fmla="*/ 890507 h 1511046"/>
                    <a:gd name="connsiteX7" fmla="*/ 58328 w 1006906"/>
                    <a:gd name="connsiteY7" fmla="*/ 928607 h 1511046"/>
                    <a:gd name="connsiteX8" fmla="*/ 88808 w 1006906"/>
                    <a:gd name="connsiteY8" fmla="*/ 953372 h 1511046"/>
                    <a:gd name="connsiteX9" fmla="*/ 174533 w 1006906"/>
                    <a:gd name="connsiteY9" fmla="*/ 984213 h 1511046"/>
                    <a:gd name="connsiteX10" fmla="*/ 270555 w 1006906"/>
                    <a:gd name="connsiteY10" fmla="*/ 1031066 h 1511046"/>
                    <a:gd name="connsiteX11" fmla="*/ 286928 w 1006906"/>
                    <a:gd name="connsiteY11" fmla="*/ 1071482 h 1511046"/>
                    <a:gd name="connsiteX12" fmla="*/ 272615 w 1006906"/>
                    <a:gd name="connsiteY12" fmla="*/ 1114371 h 1511046"/>
                    <a:gd name="connsiteX13" fmla="*/ 194458 w 1006906"/>
                    <a:gd name="connsiteY13" fmla="*/ 1145365 h 1511046"/>
                    <a:gd name="connsiteX14" fmla="*/ 88295 w 1006906"/>
                    <a:gd name="connsiteY14" fmla="*/ 1160245 h 1511046"/>
                    <a:gd name="connsiteX15" fmla="*/ 12608 w 1006906"/>
                    <a:gd name="connsiteY15" fmla="*/ 1170542 h 1511046"/>
                    <a:gd name="connsiteX16" fmla="*/ 14513 w 1006906"/>
                    <a:gd name="connsiteY16" fmla="*/ 1208642 h 1511046"/>
                    <a:gd name="connsiteX17" fmla="*/ 153578 w 1006906"/>
                    <a:gd name="connsiteY17" fmla="*/ 1217395 h 1511046"/>
                    <a:gd name="connsiteX18" fmla="*/ 344233 w 1006906"/>
                    <a:gd name="connsiteY18" fmla="*/ 1212452 h 1511046"/>
                    <a:gd name="connsiteX19" fmla="*/ 370748 w 1006906"/>
                    <a:gd name="connsiteY19" fmla="*/ 1268675 h 1511046"/>
                    <a:gd name="connsiteX20" fmla="*/ 343305 w 1006906"/>
                    <a:gd name="connsiteY20" fmla="*/ 1351568 h 1511046"/>
                    <a:gd name="connsiteX21" fmla="*/ 336458 w 1006906"/>
                    <a:gd name="connsiteY21" fmla="*/ 1415360 h 1511046"/>
                    <a:gd name="connsiteX22" fmla="*/ 340268 w 1006906"/>
                    <a:gd name="connsiteY22" fmla="*/ 1458197 h 1511046"/>
                    <a:gd name="connsiteX23" fmla="*/ 372653 w 1006906"/>
                    <a:gd name="connsiteY23" fmla="*/ 1507727 h 1511046"/>
                    <a:gd name="connsiteX24" fmla="*/ 395513 w 1006906"/>
                    <a:gd name="connsiteY24" fmla="*/ 1509632 h 1511046"/>
                    <a:gd name="connsiteX25" fmla="*/ 405038 w 1006906"/>
                    <a:gd name="connsiteY25" fmla="*/ 1486772 h 1511046"/>
                    <a:gd name="connsiteX26" fmla="*/ 411319 w 1006906"/>
                    <a:gd name="connsiteY26" fmla="*/ 1446407 h 1511046"/>
                    <a:gd name="connsiteX27" fmla="*/ 417601 w 1006906"/>
                    <a:gd name="connsiteY27" fmla="*/ 1384314 h 1511046"/>
                    <a:gd name="connsiteX28" fmla="*/ 432275 w 1006906"/>
                    <a:gd name="connsiteY28" fmla="*/ 1324126 h 1511046"/>
                    <a:gd name="connsiteX29" fmla="*/ 475523 w 1006906"/>
                    <a:gd name="connsiteY29" fmla="*/ 1260077 h 1511046"/>
                    <a:gd name="connsiteX30" fmla="*/ 536689 w 1006906"/>
                    <a:gd name="connsiteY30" fmla="*/ 1225065 h 1511046"/>
                    <a:gd name="connsiteX31" fmla="*/ 609388 w 1006906"/>
                    <a:gd name="connsiteY31" fmla="*/ 1216674 h 1511046"/>
                    <a:gd name="connsiteX32" fmla="*/ 709117 w 1006906"/>
                    <a:gd name="connsiteY32" fmla="*/ 1281855 h 1511046"/>
                    <a:gd name="connsiteX33" fmla="*/ 786038 w 1006906"/>
                    <a:gd name="connsiteY33" fmla="*/ 1318772 h 1511046"/>
                    <a:gd name="connsiteX34" fmla="*/ 828669 w 1006906"/>
                    <a:gd name="connsiteY34" fmla="*/ 1298898 h 1511046"/>
                    <a:gd name="connsiteX35" fmla="*/ 769511 w 1006906"/>
                    <a:gd name="connsiteY35" fmla="*/ 1243704 h 1511046"/>
                    <a:gd name="connsiteX36" fmla="*/ 656498 w 1006906"/>
                    <a:gd name="connsiteY36" fmla="*/ 1151492 h 1511046"/>
                    <a:gd name="connsiteX37" fmla="*/ 654232 w 1006906"/>
                    <a:gd name="connsiteY37" fmla="*/ 1103095 h 1511046"/>
                    <a:gd name="connsiteX38" fmla="*/ 679358 w 1006906"/>
                    <a:gd name="connsiteY38" fmla="*/ 1084817 h 1511046"/>
                    <a:gd name="connsiteX39" fmla="*/ 732698 w 1006906"/>
                    <a:gd name="connsiteY39" fmla="*/ 1077197 h 1511046"/>
                    <a:gd name="connsiteX40" fmla="*/ 907958 w 1006906"/>
                    <a:gd name="connsiteY40" fmla="*/ 1086722 h 1511046"/>
                    <a:gd name="connsiteX41" fmla="*/ 964655 w 1006906"/>
                    <a:gd name="connsiteY41" fmla="*/ 1090589 h 1511046"/>
                    <a:gd name="connsiteX42" fmla="*/ 1005628 w 1006906"/>
                    <a:gd name="connsiteY42" fmla="*/ 1063811 h 1511046"/>
                    <a:gd name="connsiteX43" fmla="*/ 926854 w 1006906"/>
                    <a:gd name="connsiteY43" fmla="*/ 1029572 h 1511046"/>
                    <a:gd name="connsiteX44" fmla="*/ 811420 w 1006906"/>
                    <a:gd name="connsiteY44" fmla="*/ 1032043 h 1511046"/>
                    <a:gd name="connsiteX45" fmla="*/ 654594 w 1006906"/>
                    <a:gd name="connsiteY45" fmla="*/ 1044812 h 1511046"/>
                    <a:gd name="connsiteX46" fmla="*/ 648312 w 1006906"/>
                    <a:gd name="connsiteY46" fmla="*/ 1021025 h 1511046"/>
                    <a:gd name="connsiteX47" fmla="*/ 681263 w 1006906"/>
                    <a:gd name="connsiteY47" fmla="*/ 987662 h 1511046"/>
                    <a:gd name="connsiteX48" fmla="*/ 725078 w 1006906"/>
                    <a:gd name="connsiteY48" fmla="*/ 947657 h 1511046"/>
                    <a:gd name="connsiteX49" fmla="*/ 740318 w 1006906"/>
                    <a:gd name="connsiteY49" fmla="*/ 934322 h 1511046"/>
                    <a:gd name="connsiteX50" fmla="*/ 761273 w 1006906"/>
                    <a:gd name="connsiteY50" fmla="*/ 913367 h 1511046"/>
                    <a:gd name="connsiteX51" fmla="*/ 774608 w 1006906"/>
                    <a:gd name="connsiteY51" fmla="*/ 884792 h 1511046"/>
                    <a:gd name="connsiteX52" fmla="*/ 772703 w 1006906"/>
                    <a:gd name="connsiteY52" fmla="*/ 869552 h 1511046"/>
                    <a:gd name="connsiteX53" fmla="*/ 746033 w 1006906"/>
                    <a:gd name="connsiteY53" fmla="*/ 869552 h 1511046"/>
                    <a:gd name="connsiteX54" fmla="*/ 673334 w 1006906"/>
                    <a:gd name="connsiteY54" fmla="*/ 921503 h 1511046"/>
                    <a:gd name="connsiteX55" fmla="*/ 591059 w 1006906"/>
                    <a:gd name="connsiteY55" fmla="*/ 940448 h 1511046"/>
                    <a:gd name="connsiteX56" fmla="*/ 515528 w 1006906"/>
                    <a:gd name="connsiteY56" fmla="*/ 842882 h 1511046"/>
                    <a:gd name="connsiteX57" fmla="*/ 511718 w 1006906"/>
                    <a:gd name="connsiteY57" fmla="*/ 353297 h 1511046"/>
                    <a:gd name="connsiteX58" fmla="*/ 507908 w 1006906"/>
                    <a:gd name="connsiteY58" fmla="*/ 89017 h 1511046"/>
                    <a:gd name="connsiteX59" fmla="*/ 498383 w 1006906"/>
                    <a:gd name="connsiteY59" fmla="*/ 35162 h 1511046"/>
                    <a:gd name="connsiteX60" fmla="*/ 482011 w 1006906"/>
                    <a:gd name="connsiteY60" fmla="*/ 4888 h 1511046"/>
                    <a:gd name="connsiteX61" fmla="*/ 437886 w 1006906"/>
                    <a:gd name="connsiteY61" fmla="*/ 10191 h 1511046"/>
                    <a:gd name="connsiteX62" fmla="*/ 433614 w 1006906"/>
                    <a:gd name="connsiteY62" fmla="*/ 100448 h 1511046"/>
                    <a:gd name="connsiteX63" fmla="*/ 444837 w 1006906"/>
                    <a:gd name="connsiteY63" fmla="*/ 220926 h 1511046"/>
                    <a:gd name="connsiteX64" fmla="*/ 448853 w 1006906"/>
                    <a:gd name="connsiteY64" fmla="*/ 416162 h 1511046"/>
                    <a:gd name="connsiteX65" fmla="*/ 453179 w 1006906"/>
                    <a:gd name="connsiteY65" fmla="*/ 752006 h 1511046"/>
                    <a:gd name="connsiteX66" fmla="*/ 436085 w 1006906"/>
                    <a:gd name="connsiteY66" fmla="*/ 859152 h 1511046"/>
                    <a:gd name="connsiteX0" fmla="*/ 436085 w 999729"/>
                    <a:gd name="connsiteY0" fmla="*/ 859152 h 1511046"/>
                    <a:gd name="connsiteX1" fmla="*/ 400661 w 999729"/>
                    <a:gd name="connsiteY1" fmla="*/ 921965 h 1511046"/>
                    <a:gd name="connsiteX2" fmla="*/ 350875 w 999729"/>
                    <a:gd name="connsiteY2" fmla="*/ 958521 h 1511046"/>
                    <a:gd name="connsiteX3" fmla="*/ 271122 w 999729"/>
                    <a:gd name="connsiteY3" fmla="*/ 962125 h 1511046"/>
                    <a:gd name="connsiteX4" fmla="*/ 179887 w 999729"/>
                    <a:gd name="connsiteY4" fmla="*/ 929946 h 1511046"/>
                    <a:gd name="connsiteX5" fmla="*/ 67853 w 999729"/>
                    <a:gd name="connsiteY5" fmla="*/ 869552 h 1511046"/>
                    <a:gd name="connsiteX6" fmla="*/ 54518 w 999729"/>
                    <a:gd name="connsiteY6" fmla="*/ 890507 h 1511046"/>
                    <a:gd name="connsiteX7" fmla="*/ 58328 w 999729"/>
                    <a:gd name="connsiteY7" fmla="*/ 928607 h 1511046"/>
                    <a:gd name="connsiteX8" fmla="*/ 88808 w 999729"/>
                    <a:gd name="connsiteY8" fmla="*/ 953372 h 1511046"/>
                    <a:gd name="connsiteX9" fmla="*/ 174533 w 999729"/>
                    <a:gd name="connsiteY9" fmla="*/ 984213 h 1511046"/>
                    <a:gd name="connsiteX10" fmla="*/ 270555 w 999729"/>
                    <a:gd name="connsiteY10" fmla="*/ 1031066 h 1511046"/>
                    <a:gd name="connsiteX11" fmla="*/ 286928 w 999729"/>
                    <a:gd name="connsiteY11" fmla="*/ 1071482 h 1511046"/>
                    <a:gd name="connsiteX12" fmla="*/ 272615 w 999729"/>
                    <a:gd name="connsiteY12" fmla="*/ 1114371 h 1511046"/>
                    <a:gd name="connsiteX13" fmla="*/ 194458 w 999729"/>
                    <a:gd name="connsiteY13" fmla="*/ 1145365 h 1511046"/>
                    <a:gd name="connsiteX14" fmla="*/ 88295 w 999729"/>
                    <a:gd name="connsiteY14" fmla="*/ 1160245 h 1511046"/>
                    <a:gd name="connsiteX15" fmla="*/ 12608 w 999729"/>
                    <a:gd name="connsiteY15" fmla="*/ 1170542 h 1511046"/>
                    <a:gd name="connsiteX16" fmla="*/ 14513 w 999729"/>
                    <a:gd name="connsiteY16" fmla="*/ 1208642 h 1511046"/>
                    <a:gd name="connsiteX17" fmla="*/ 153578 w 999729"/>
                    <a:gd name="connsiteY17" fmla="*/ 1217395 h 1511046"/>
                    <a:gd name="connsiteX18" fmla="*/ 344233 w 999729"/>
                    <a:gd name="connsiteY18" fmla="*/ 1212452 h 1511046"/>
                    <a:gd name="connsiteX19" fmla="*/ 370748 w 999729"/>
                    <a:gd name="connsiteY19" fmla="*/ 1268675 h 1511046"/>
                    <a:gd name="connsiteX20" fmla="*/ 343305 w 999729"/>
                    <a:gd name="connsiteY20" fmla="*/ 1351568 h 1511046"/>
                    <a:gd name="connsiteX21" fmla="*/ 336458 w 999729"/>
                    <a:gd name="connsiteY21" fmla="*/ 1415360 h 1511046"/>
                    <a:gd name="connsiteX22" fmla="*/ 340268 w 999729"/>
                    <a:gd name="connsiteY22" fmla="*/ 1458197 h 1511046"/>
                    <a:gd name="connsiteX23" fmla="*/ 372653 w 999729"/>
                    <a:gd name="connsiteY23" fmla="*/ 1507727 h 1511046"/>
                    <a:gd name="connsiteX24" fmla="*/ 395513 w 999729"/>
                    <a:gd name="connsiteY24" fmla="*/ 1509632 h 1511046"/>
                    <a:gd name="connsiteX25" fmla="*/ 405038 w 999729"/>
                    <a:gd name="connsiteY25" fmla="*/ 1486772 h 1511046"/>
                    <a:gd name="connsiteX26" fmla="*/ 411319 w 999729"/>
                    <a:gd name="connsiteY26" fmla="*/ 1446407 h 1511046"/>
                    <a:gd name="connsiteX27" fmla="*/ 417601 w 999729"/>
                    <a:gd name="connsiteY27" fmla="*/ 1384314 h 1511046"/>
                    <a:gd name="connsiteX28" fmla="*/ 432275 w 999729"/>
                    <a:gd name="connsiteY28" fmla="*/ 1324126 h 1511046"/>
                    <a:gd name="connsiteX29" fmla="*/ 475523 w 999729"/>
                    <a:gd name="connsiteY29" fmla="*/ 1260077 h 1511046"/>
                    <a:gd name="connsiteX30" fmla="*/ 536689 w 999729"/>
                    <a:gd name="connsiteY30" fmla="*/ 1225065 h 1511046"/>
                    <a:gd name="connsiteX31" fmla="*/ 609388 w 999729"/>
                    <a:gd name="connsiteY31" fmla="*/ 1216674 h 1511046"/>
                    <a:gd name="connsiteX32" fmla="*/ 709117 w 999729"/>
                    <a:gd name="connsiteY32" fmla="*/ 1281855 h 1511046"/>
                    <a:gd name="connsiteX33" fmla="*/ 786038 w 999729"/>
                    <a:gd name="connsiteY33" fmla="*/ 1318772 h 1511046"/>
                    <a:gd name="connsiteX34" fmla="*/ 828669 w 999729"/>
                    <a:gd name="connsiteY34" fmla="*/ 1298898 h 1511046"/>
                    <a:gd name="connsiteX35" fmla="*/ 769511 w 999729"/>
                    <a:gd name="connsiteY35" fmla="*/ 1243704 h 1511046"/>
                    <a:gd name="connsiteX36" fmla="*/ 656498 w 999729"/>
                    <a:gd name="connsiteY36" fmla="*/ 1151492 h 1511046"/>
                    <a:gd name="connsiteX37" fmla="*/ 654232 w 999729"/>
                    <a:gd name="connsiteY37" fmla="*/ 1103095 h 1511046"/>
                    <a:gd name="connsiteX38" fmla="*/ 679358 w 999729"/>
                    <a:gd name="connsiteY38" fmla="*/ 1084817 h 1511046"/>
                    <a:gd name="connsiteX39" fmla="*/ 732698 w 999729"/>
                    <a:gd name="connsiteY39" fmla="*/ 1077197 h 1511046"/>
                    <a:gd name="connsiteX40" fmla="*/ 907958 w 999729"/>
                    <a:gd name="connsiteY40" fmla="*/ 1086722 h 1511046"/>
                    <a:gd name="connsiteX41" fmla="*/ 964655 w 999729"/>
                    <a:gd name="connsiteY41" fmla="*/ 1090589 h 1511046"/>
                    <a:gd name="connsiteX42" fmla="*/ 998214 w 999729"/>
                    <a:gd name="connsiteY42" fmla="*/ 1044039 h 1511046"/>
                    <a:gd name="connsiteX43" fmla="*/ 926854 w 999729"/>
                    <a:gd name="connsiteY43" fmla="*/ 1029572 h 1511046"/>
                    <a:gd name="connsiteX44" fmla="*/ 811420 w 999729"/>
                    <a:gd name="connsiteY44" fmla="*/ 1032043 h 1511046"/>
                    <a:gd name="connsiteX45" fmla="*/ 654594 w 999729"/>
                    <a:gd name="connsiteY45" fmla="*/ 1044812 h 1511046"/>
                    <a:gd name="connsiteX46" fmla="*/ 648312 w 999729"/>
                    <a:gd name="connsiteY46" fmla="*/ 1021025 h 1511046"/>
                    <a:gd name="connsiteX47" fmla="*/ 681263 w 999729"/>
                    <a:gd name="connsiteY47" fmla="*/ 987662 h 1511046"/>
                    <a:gd name="connsiteX48" fmla="*/ 725078 w 999729"/>
                    <a:gd name="connsiteY48" fmla="*/ 947657 h 1511046"/>
                    <a:gd name="connsiteX49" fmla="*/ 740318 w 999729"/>
                    <a:gd name="connsiteY49" fmla="*/ 934322 h 1511046"/>
                    <a:gd name="connsiteX50" fmla="*/ 761273 w 999729"/>
                    <a:gd name="connsiteY50" fmla="*/ 913367 h 1511046"/>
                    <a:gd name="connsiteX51" fmla="*/ 774608 w 999729"/>
                    <a:gd name="connsiteY51" fmla="*/ 884792 h 1511046"/>
                    <a:gd name="connsiteX52" fmla="*/ 772703 w 999729"/>
                    <a:gd name="connsiteY52" fmla="*/ 869552 h 1511046"/>
                    <a:gd name="connsiteX53" fmla="*/ 746033 w 999729"/>
                    <a:gd name="connsiteY53" fmla="*/ 869552 h 1511046"/>
                    <a:gd name="connsiteX54" fmla="*/ 673334 w 999729"/>
                    <a:gd name="connsiteY54" fmla="*/ 921503 h 1511046"/>
                    <a:gd name="connsiteX55" fmla="*/ 591059 w 999729"/>
                    <a:gd name="connsiteY55" fmla="*/ 940448 h 1511046"/>
                    <a:gd name="connsiteX56" fmla="*/ 515528 w 999729"/>
                    <a:gd name="connsiteY56" fmla="*/ 842882 h 1511046"/>
                    <a:gd name="connsiteX57" fmla="*/ 511718 w 999729"/>
                    <a:gd name="connsiteY57" fmla="*/ 353297 h 1511046"/>
                    <a:gd name="connsiteX58" fmla="*/ 507908 w 999729"/>
                    <a:gd name="connsiteY58" fmla="*/ 89017 h 1511046"/>
                    <a:gd name="connsiteX59" fmla="*/ 498383 w 999729"/>
                    <a:gd name="connsiteY59" fmla="*/ 35162 h 1511046"/>
                    <a:gd name="connsiteX60" fmla="*/ 482011 w 999729"/>
                    <a:gd name="connsiteY60" fmla="*/ 4888 h 1511046"/>
                    <a:gd name="connsiteX61" fmla="*/ 437886 w 999729"/>
                    <a:gd name="connsiteY61" fmla="*/ 10191 h 1511046"/>
                    <a:gd name="connsiteX62" fmla="*/ 433614 w 999729"/>
                    <a:gd name="connsiteY62" fmla="*/ 100448 h 1511046"/>
                    <a:gd name="connsiteX63" fmla="*/ 444837 w 999729"/>
                    <a:gd name="connsiteY63" fmla="*/ 220926 h 1511046"/>
                    <a:gd name="connsiteX64" fmla="*/ 448853 w 999729"/>
                    <a:gd name="connsiteY64" fmla="*/ 416162 h 1511046"/>
                    <a:gd name="connsiteX65" fmla="*/ 453179 w 999729"/>
                    <a:gd name="connsiteY65" fmla="*/ 752006 h 1511046"/>
                    <a:gd name="connsiteX66" fmla="*/ 436085 w 999729"/>
                    <a:gd name="connsiteY66" fmla="*/ 859152 h 1511046"/>
                    <a:gd name="connsiteX0" fmla="*/ 436085 w 1026300"/>
                    <a:gd name="connsiteY0" fmla="*/ 859152 h 1511046"/>
                    <a:gd name="connsiteX1" fmla="*/ 400661 w 1026300"/>
                    <a:gd name="connsiteY1" fmla="*/ 921965 h 1511046"/>
                    <a:gd name="connsiteX2" fmla="*/ 350875 w 1026300"/>
                    <a:gd name="connsiteY2" fmla="*/ 958521 h 1511046"/>
                    <a:gd name="connsiteX3" fmla="*/ 271122 w 1026300"/>
                    <a:gd name="connsiteY3" fmla="*/ 962125 h 1511046"/>
                    <a:gd name="connsiteX4" fmla="*/ 179887 w 1026300"/>
                    <a:gd name="connsiteY4" fmla="*/ 929946 h 1511046"/>
                    <a:gd name="connsiteX5" fmla="*/ 67853 w 1026300"/>
                    <a:gd name="connsiteY5" fmla="*/ 869552 h 1511046"/>
                    <a:gd name="connsiteX6" fmla="*/ 54518 w 1026300"/>
                    <a:gd name="connsiteY6" fmla="*/ 890507 h 1511046"/>
                    <a:gd name="connsiteX7" fmla="*/ 58328 w 1026300"/>
                    <a:gd name="connsiteY7" fmla="*/ 928607 h 1511046"/>
                    <a:gd name="connsiteX8" fmla="*/ 88808 w 1026300"/>
                    <a:gd name="connsiteY8" fmla="*/ 953372 h 1511046"/>
                    <a:gd name="connsiteX9" fmla="*/ 174533 w 1026300"/>
                    <a:gd name="connsiteY9" fmla="*/ 984213 h 1511046"/>
                    <a:gd name="connsiteX10" fmla="*/ 270555 w 1026300"/>
                    <a:gd name="connsiteY10" fmla="*/ 1031066 h 1511046"/>
                    <a:gd name="connsiteX11" fmla="*/ 286928 w 1026300"/>
                    <a:gd name="connsiteY11" fmla="*/ 1071482 h 1511046"/>
                    <a:gd name="connsiteX12" fmla="*/ 272615 w 1026300"/>
                    <a:gd name="connsiteY12" fmla="*/ 1114371 h 1511046"/>
                    <a:gd name="connsiteX13" fmla="*/ 194458 w 1026300"/>
                    <a:gd name="connsiteY13" fmla="*/ 1145365 h 1511046"/>
                    <a:gd name="connsiteX14" fmla="*/ 88295 w 1026300"/>
                    <a:gd name="connsiteY14" fmla="*/ 1160245 h 1511046"/>
                    <a:gd name="connsiteX15" fmla="*/ 12608 w 1026300"/>
                    <a:gd name="connsiteY15" fmla="*/ 1170542 h 1511046"/>
                    <a:gd name="connsiteX16" fmla="*/ 14513 w 1026300"/>
                    <a:gd name="connsiteY16" fmla="*/ 1208642 h 1511046"/>
                    <a:gd name="connsiteX17" fmla="*/ 153578 w 1026300"/>
                    <a:gd name="connsiteY17" fmla="*/ 1217395 h 1511046"/>
                    <a:gd name="connsiteX18" fmla="*/ 344233 w 1026300"/>
                    <a:gd name="connsiteY18" fmla="*/ 1212452 h 1511046"/>
                    <a:gd name="connsiteX19" fmla="*/ 370748 w 1026300"/>
                    <a:gd name="connsiteY19" fmla="*/ 1268675 h 1511046"/>
                    <a:gd name="connsiteX20" fmla="*/ 343305 w 1026300"/>
                    <a:gd name="connsiteY20" fmla="*/ 1351568 h 1511046"/>
                    <a:gd name="connsiteX21" fmla="*/ 336458 w 1026300"/>
                    <a:gd name="connsiteY21" fmla="*/ 1415360 h 1511046"/>
                    <a:gd name="connsiteX22" fmla="*/ 340268 w 1026300"/>
                    <a:gd name="connsiteY22" fmla="*/ 1458197 h 1511046"/>
                    <a:gd name="connsiteX23" fmla="*/ 372653 w 1026300"/>
                    <a:gd name="connsiteY23" fmla="*/ 1507727 h 1511046"/>
                    <a:gd name="connsiteX24" fmla="*/ 395513 w 1026300"/>
                    <a:gd name="connsiteY24" fmla="*/ 1509632 h 1511046"/>
                    <a:gd name="connsiteX25" fmla="*/ 405038 w 1026300"/>
                    <a:gd name="connsiteY25" fmla="*/ 1486772 h 1511046"/>
                    <a:gd name="connsiteX26" fmla="*/ 411319 w 1026300"/>
                    <a:gd name="connsiteY26" fmla="*/ 1446407 h 1511046"/>
                    <a:gd name="connsiteX27" fmla="*/ 417601 w 1026300"/>
                    <a:gd name="connsiteY27" fmla="*/ 1384314 h 1511046"/>
                    <a:gd name="connsiteX28" fmla="*/ 432275 w 1026300"/>
                    <a:gd name="connsiteY28" fmla="*/ 1324126 h 1511046"/>
                    <a:gd name="connsiteX29" fmla="*/ 475523 w 1026300"/>
                    <a:gd name="connsiteY29" fmla="*/ 1260077 h 1511046"/>
                    <a:gd name="connsiteX30" fmla="*/ 536689 w 1026300"/>
                    <a:gd name="connsiteY30" fmla="*/ 1225065 h 1511046"/>
                    <a:gd name="connsiteX31" fmla="*/ 609388 w 1026300"/>
                    <a:gd name="connsiteY31" fmla="*/ 1216674 h 1511046"/>
                    <a:gd name="connsiteX32" fmla="*/ 709117 w 1026300"/>
                    <a:gd name="connsiteY32" fmla="*/ 1281855 h 1511046"/>
                    <a:gd name="connsiteX33" fmla="*/ 786038 w 1026300"/>
                    <a:gd name="connsiteY33" fmla="*/ 1318772 h 1511046"/>
                    <a:gd name="connsiteX34" fmla="*/ 828669 w 1026300"/>
                    <a:gd name="connsiteY34" fmla="*/ 1298898 h 1511046"/>
                    <a:gd name="connsiteX35" fmla="*/ 769511 w 1026300"/>
                    <a:gd name="connsiteY35" fmla="*/ 1243704 h 1511046"/>
                    <a:gd name="connsiteX36" fmla="*/ 656498 w 1026300"/>
                    <a:gd name="connsiteY36" fmla="*/ 1151492 h 1511046"/>
                    <a:gd name="connsiteX37" fmla="*/ 654232 w 1026300"/>
                    <a:gd name="connsiteY37" fmla="*/ 1103095 h 1511046"/>
                    <a:gd name="connsiteX38" fmla="*/ 679358 w 1026300"/>
                    <a:gd name="connsiteY38" fmla="*/ 1084817 h 1511046"/>
                    <a:gd name="connsiteX39" fmla="*/ 732698 w 1026300"/>
                    <a:gd name="connsiteY39" fmla="*/ 1077197 h 1511046"/>
                    <a:gd name="connsiteX40" fmla="*/ 907958 w 1026300"/>
                    <a:gd name="connsiteY40" fmla="*/ 1086722 h 1511046"/>
                    <a:gd name="connsiteX41" fmla="*/ 964655 w 1026300"/>
                    <a:gd name="connsiteY41" fmla="*/ 1090589 h 1511046"/>
                    <a:gd name="connsiteX42" fmla="*/ 1025399 w 1026300"/>
                    <a:gd name="connsiteY42" fmla="*/ 1048982 h 1511046"/>
                    <a:gd name="connsiteX43" fmla="*/ 926854 w 1026300"/>
                    <a:gd name="connsiteY43" fmla="*/ 1029572 h 1511046"/>
                    <a:gd name="connsiteX44" fmla="*/ 811420 w 1026300"/>
                    <a:gd name="connsiteY44" fmla="*/ 1032043 h 1511046"/>
                    <a:gd name="connsiteX45" fmla="*/ 654594 w 1026300"/>
                    <a:gd name="connsiteY45" fmla="*/ 1044812 h 1511046"/>
                    <a:gd name="connsiteX46" fmla="*/ 648312 w 1026300"/>
                    <a:gd name="connsiteY46" fmla="*/ 1021025 h 1511046"/>
                    <a:gd name="connsiteX47" fmla="*/ 681263 w 1026300"/>
                    <a:gd name="connsiteY47" fmla="*/ 987662 h 1511046"/>
                    <a:gd name="connsiteX48" fmla="*/ 725078 w 1026300"/>
                    <a:gd name="connsiteY48" fmla="*/ 947657 h 1511046"/>
                    <a:gd name="connsiteX49" fmla="*/ 740318 w 1026300"/>
                    <a:gd name="connsiteY49" fmla="*/ 934322 h 1511046"/>
                    <a:gd name="connsiteX50" fmla="*/ 761273 w 1026300"/>
                    <a:gd name="connsiteY50" fmla="*/ 913367 h 1511046"/>
                    <a:gd name="connsiteX51" fmla="*/ 774608 w 1026300"/>
                    <a:gd name="connsiteY51" fmla="*/ 884792 h 1511046"/>
                    <a:gd name="connsiteX52" fmla="*/ 772703 w 1026300"/>
                    <a:gd name="connsiteY52" fmla="*/ 869552 h 1511046"/>
                    <a:gd name="connsiteX53" fmla="*/ 746033 w 1026300"/>
                    <a:gd name="connsiteY53" fmla="*/ 869552 h 1511046"/>
                    <a:gd name="connsiteX54" fmla="*/ 673334 w 1026300"/>
                    <a:gd name="connsiteY54" fmla="*/ 921503 h 1511046"/>
                    <a:gd name="connsiteX55" fmla="*/ 591059 w 1026300"/>
                    <a:gd name="connsiteY55" fmla="*/ 940448 h 1511046"/>
                    <a:gd name="connsiteX56" fmla="*/ 515528 w 1026300"/>
                    <a:gd name="connsiteY56" fmla="*/ 842882 h 1511046"/>
                    <a:gd name="connsiteX57" fmla="*/ 511718 w 1026300"/>
                    <a:gd name="connsiteY57" fmla="*/ 353297 h 1511046"/>
                    <a:gd name="connsiteX58" fmla="*/ 507908 w 1026300"/>
                    <a:gd name="connsiteY58" fmla="*/ 89017 h 1511046"/>
                    <a:gd name="connsiteX59" fmla="*/ 498383 w 1026300"/>
                    <a:gd name="connsiteY59" fmla="*/ 35162 h 1511046"/>
                    <a:gd name="connsiteX60" fmla="*/ 482011 w 1026300"/>
                    <a:gd name="connsiteY60" fmla="*/ 4888 h 1511046"/>
                    <a:gd name="connsiteX61" fmla="*/ 437886 w 1026300"/>
                    <a:gd name="connsiteY61" fmla="*/ 10191 h 1511046"/>
                    <a:gd name="connsiteX62" fmla="*/ 433614 w 1026300"/>
                    <a:gd name="connsiteY62" fmla="*/ 100448 h 1511046"/>
                    <a:gd name="connsiteX63" fmla="*/ 444837 w 1026300"/>
                    <a:gd name="connsiteY63" fmla="*/ 220926 h 1511046"/>
                    <a:gd name="connsiteX64" fmla="*/ 448853 w 1026300"/>
                    <a:gd name="connsiteY64" fmla="*/ 416162 h 1511046"/>
                    <a:gd name="connsiteX65" fmla="*/ 453179 w 1026300"/>
                    <a:gd name="connsiteY65" fmla="*/ 752006 h 1511046"/>
                    <a:gd name="connsiteX66" fmla="*/ 436085 w 1026300"/>
                    <a:gd name="connsiteY66" fmla="*/ 859152 h 1511046"/>
                    <a:gd name="connsiteX0" fmla="*/ 436085 w 1026780"/>
                    <a:gd name="connsiteY0" fmla="*/ 859152 h 1511046"/>
                    <a:gd name="connsiteX1" fmla="*/ 400661 w 1026780"/>
                    <a:gd name="connsiteY1" fmla="*/ 921965 h 1511046"/>
                    <a:gd name="connsiteX2" fmla="*/ 350875 w 1026780"/>
                    <a:gd name="connsiteY2" fmla="*/ 958521 h 1511046"/>
                    <a:gd name="connsiteX3" fmla="*/ 271122 w 1026780"/>
                    <a:gd name="connsiteY3" fmla="*/ 962125 h 1511046"/>
                    <a:gd name="connsiteX4" fmla="*/ 179887 w 1026780"/>
                    <a:gd name="connsiteY4" fmla="*/ 929946 h 1511046"/>
                    <a:gd name="connsiteX5" fmla="*/ 67853 w 1026780"/>
                    <a:gd name="connsiteY5" fmla="*/ 869552 h 1511046"/>
                    <a:gd name="connsiteX6" fmla="*/ 54518 w 1026780"/>
                    <a:gd name="connsiteY6" fmla="*/ 890507 h 1511046"/>
                    <a:gd name="connsiteX7" fmla="*/ 58328 w 1026780"/>
                    <a:gd name="connsiteY7" fmla="*/ 928607 h 1511046"/>
                    <a:gd name="connsiteX8" fmla="*/ 88808 w 1026780"/>
                    <a:gd name="connsiteY8" fmla="*/ 953372 h 1511046"/>
                    <a:gd name="connsiteX9" fmla="*/ 174533 w 1026780"/>
                    <a:gd name="connsiteY9" fmla="*/ 984213 h 1511046"/>
                    <a:gd name="connsiteX10" fmla="*/ 270555 w 1026780"/>
                    <a:gd name="connsiteY10" fmla="*/ 1031066 h 1511046"/>
                    <a:gd name="connsiteX11" fmla="*/ 286928 w 1026780"/>
                    <a:gd name="connsiteY11" fmla="*/ 1071482 h 1511046"/>
                    <a:gd name="connsiteX12" fmla="*/ 272615 w 1026780"/>
                    <a:gd name="connsiteY12" fmla="*/ 1114371 h 1511046"/>
                    <a:gd name="connsiteX13" fmla="*/ 194458 w 1026780"/>
                    <a:gd name="connsiteY13" fmla="*/ 1145365 h 1511046"/>
                    <a:gd name="connsiteX14" fmla="*/ 88295 w 1026780"/>
                    <a:gd name="connsiteY14" fmla="*/ 1160245 h 1511046"/>
                    <a:gd name="connsiteX15" fmla="*/ 12608 w 1026780"/>
                    <a:gd name="connsiteY15" fmla="*/ 1170542 h 1511046"/>
                    <a:gd name="connsiteX16" fmla="*/ 14513 w 1026780"/>
                    <a:gd name="connsiteY16" fmla="*/ 1208642 h 1511046"/>
                    <a:gd name="connsiteX17" fmla="*/ 153578 w 1026780"/>
                    <a:gd name="connsiteY17" fmla="*/ 1217395 h 1511046"/>
                    <a:gd name="connsiteX18" fmla="*/ 344233 w 1026780"/>
                    <a:gd name="connsiteY18" fmla="*/ 1212452 h 1511046"/>
                    <a:gd name="connsiteX19" fmla="*/ 370748 w 1026780"/>
                    <a:gd name="connsiteY19" fmla="*/ 1268675 h 1511046"/>
                    <a:gd name="connsiteX20" fmla="*/ 343305 w 1026780"/>
                    <a:gd name="connsiteY20" fmla="*/ 1351568 h 1511046"/>
                    <a:gd name="connsiteX21" fmla="*/ 336458 w 1026780"/>
                    <a:gd name="connsiteY21" fmla="*/ 1415360 h 1511046"/>
                    <a:gd name="connsiteX22" fmla="*/ 340268 w 1026780"/>
                    <a:gd name="connsiteY22" fmla="*/ 1458197 h 1511046"/>
                    <a:gd name="connsiteX23" fmla="*/ 372653 w 1026780"/>
                    <a:gd name="connsiteY23" fmla="*/ 1507727 h 1511046"/>
                    <a:gd name="connsiteX24" fmla="*/ 395513 w 1026780"/>
                    <a:gd name="connsiteY24" fmla="*/ 1509632 h 1511046"/>
                    <a:gd name="connsiteX25" fmla="*/ 405038 w 1026780"/>
                    <a:gd name="connsiteY25" fmla="*/ 1486772 h 1511046"/>
                    <a:gd name="connsiteX26" fmla="*/ 411319 w 1026780"/>
                    <a:gd name="connsiteY26" fmla="*/ 1446407 h 1511046"/>
                    <a:gd name="connsiteX27" fmla="*/ 417601 w 1026780"/>
                    <a:gd name="connsiteY27" fmla="*/ 1384314 h 1511046"/>
                    <a:gd name="connsiteX28" fmla="*/ 432275 w 1026780"/>
                    <a:gd name="connsiteY28" fmla="*/ 1324126 h 1511046"/>
                    <a:gd name="connsiteX29" fmla="*/ 475523 w 1026780"/>
                    <a:gd name="connsiteY29" fmla="*/ 1260077 h 1511046"/>
                    <a:gd name="connsiteX30" fmla="*/ 536689 w 1026780"/>
                    <a:gd name="connsiteY30" fmla="*/ 1225065 h 1511046"/>
                    <a:gd name="connsiteX31" fmla="*/ 609388 w 1026780"/>
                    <a:gd name="connsiteY31" fmla="*/ 1216674 h 1511046"/>
                    <a:gd name="connsiteX32" fmla="*/ 709117 w 1026780"/>
                    <a:gd name="connsiteY32" fmla="*/ 1281855 h 1511046"/>
                    <a:gd name="connsiteX33" fmla="*/ 786038 w 1026780"/>
                    <a:gd name="connsiteY33" fmla="*/ 1318772 h 1511046"/>
                    <a:gd name="connsiteX34" fmla="*/ 828669 w 1026780"/>
                    <a:gd name="connsiteY34" fmla="*/ 1298898 h 1511046"/>
                    <a:gd name="connsiteX35" fmla="*/ 769511 w 1026780"/>
                    <a:gd name="connsiteY35" fmla="*/ 1243704 h 1511046"/>
                    <a:gd name="connsiteX36" fmla="*/ 656498 w 1026780"/>
                    <a:gd name="connsiteY36" fmla="*/ 1151492 h 1511046"/>
                    <a:gd name="connsiteX37" fmla="*/ 654232 w 1026780"/>
                    <a:gd name="connsiteY37" fmla="*/ 1103095 h 1511046"/>
                    <a:gd name="connsiteX38" fmla="*/ 679358 w 1026780"/>
                    <a:gd name="connsiteY38" fmla="*/ 1084817 h 1511046"/>
                    <a:gd name="connsiteX39" fmla="*/ 732698 w 1026780"/>
                    <a:gd name="connsiteY39" fmla="*/ 1077197 h 1511046"/>
                    <a:gd name="connsiteX40" fmla="*/ 907958 w 1026780"/>
                    <a:gd name="connsiteY40" fmla="*/ 1086722 h 1511046"/>
                    <a:gd name="connsiteX41" fmla="*/ 979483 w 1026780"/>
                    <a:gd name="connsiteY41" fmla="*/ 1080703 h 1511046"/>
                    <a:gd name="connsiteX42" fmla="*/ 1025399 w 1026780"/>
                    <a:gd name="connsiteY42" fmla="*/ 1048982 h 1511046"/>
                    <a:gd name="connsiteX43" fmla="*/ 926854 w 1026780"/>
                    <a:gd name="connsiteY43" fmla="*/ 1029572 h 1511046"/>
                    <a:gd name="connsiteX44" fmla="*/ 811420 w 1026780"/>
                    <a:gd name="connsiteY44" fmla="*/ 1032043 h 1511046"/>
                    <a:gd name="connsiteX45" fmla="*/ 654594 w 1026780"/>
                    <a:gd name="connsiteY45" fmla="*/ 1044812 h 1511046"/>
                    <a:gd name="connsiteX46" fmla="*/ 648312 w 1026780"/>
                    <a:gd name="connsiteY46" fmla="*/ 1021025 h 1511046"/>
                    <a:gd name="connsiteX47" fmla="*/ 681263 w 1026780"/>
                    <a:gd name="connsiteY47" fmla="*/ 987662 h 1511046"/>
                    <a:gd name="connsiteX48" fmla="*/ 725078 w 1026780"/>
                    <a:gd name="connsiteY48" fmla="*/ 947657 h 1511046"/>
                    <a:gd name="connsiteX49" fmla="*/ 740318 w 1026780"/>
                    <a:gd name="connsiteY49" fmla="*/ 934322 h 1511046"/>
                    <a:gd name="connsiteX50" fmla="*/ 761273 w 1026780"/>
                    <a:gd name="connsiteY50" fmla="*/ 913367 h 1511046"/>
                    <a:gd name="connsiteX51" fmla="*/ 774608 w 1026780"/>
                    <a:gd name="connsiteY51" fmla="*/ 884792 h 1511046"/>
                    <a:gd name="connsiteX52" fmla="*/ 772703 w 1026780"/>
                    <a:gd name="connsiteY52" fmla="*/ 869552 h 1511046"/>
                    <a:gd name="connsiteX53" fmla="*/ 746033 w 1026780"/>
                    <a:gd name="connsiteY53" fmla="*/ 869552 h 1511046"/>
                    <a:gd name="connsiteX54" fmla="*/ 673334 w 1026780"/>
                    <a:gd name="connsiteY54" fmla="*/ 921503 h 1511046"/>
                    <a:gd name="connsiteX55" fmla="*/ 591059 w 1026780"/>
                    <a:gd name="connsiteY55" fmla="*/ 940448 h 1511046"/>
                    <a:gd name="connsiteX56" fmla="*/ 515528 w 1026780"/>
                    <a:gd name="connsiteY56" fmla="*/ 842882 h 1511046"/>
                    <a:gd name="connsiteX57" fmla="*/ 511718 w 1026780"/>
                    <a:gd name="connsiteY57" fmla="*/ 353297 h 1511046"/>
                    <a:gd name="connsiteX58" fmla="*/ 507908 w 1026780"/>
                    <a:gd name="connsiteY58" fmla="*/ 89017 h 1511046"/>
                    <a:gd name="connsiteX59" fmla="*/ 498383 w 1026780"/>
                    <a:gd name="connsiteY59" fmla="*/ 35162 h 1511046"/>
                    <a:gd name="connsiteX60" fmla="*/ 482011 w 1026780"/>
                    <a:gd name="connsiteY60" fmla="*/ 4888 h 1511046"/>
                    <a:gd name="connsiteX61" fmla="*/ 437886 w 1026780"/>
                    <a:gd name="connsiteY61" fmla="*/ 10191 h 1511046"/>
                    <a:gd name="connsiteX62" fmla="*/ 433614 w 1026780"/>
                    <a:gd name="connsiteY62" fmla="*/ 100448 h 1511046"/>
                    <a:gd name="connsiteX63" fmla="*/ 444837 w 1026780"/>
                    <a:gd name="connsiteY63" fmla="*/ 220926 h 1511046"/>
                    <a:gd name="connsiteX64" fmla="*/ 448853 w 1026780"/>
                    <a:gd name="connsiteY64" fmla="*/ 416162 h 1511046"/>
                    <a:gd name="connsiteX65" fmla="*/ 453179 w 1026780"/>
                    <a:gd name="connsiteY65" fmla="*/ 752006 h 1511046"/>
                    <a:gd name="connsiteX66" fmla="*/ 436085 w 1026780"/>
                    <a:gd name="connsiteY66" fmla="*/ 859152 h 1511046"/>
                    <a:gd name="connsiteX0" fmla="*/ 436085 w 1027001"/>
                    <a:gd name="connsiteY0" fmla="*/ 859152 h 1511046"/>
                    <a:gd name="connsiteX1" fmla="*/ 400661 w 1027001"/>
                    <a:gd name="connsiteY1" fmla="*/ 921965 h 1511046"/>
                    <a:gd name="connsiteX2" fmla="*/ 350875 w 1027001"/>
                    <a:gd name="connsiteY2" fmla="*/ 958521 h 1511046"/>
                    <a:gd name="connsiteX3" fmla="*/ 271122 w 1027001"/>
                    <a:gd name="connsiteY3" fmla="*/ 962125 h 1511046"/>
                    <a:gd name="connsiteX4" fmla="*/ 179887 w 1027001"/>
                    <a:gd name="connsiteY4" fmla="*/ 929946 h 1511046"/>
                    <a:gd name="connsiteX5" fmla="*/ 67853 w 1027001"/>
                    <a:gd name="connsiteY5" fmla="*/ 869552 h 1511046"/>
                    <a:gd name="connsiteX6" fmla="*/ 54518 w 1027001"/>
                    <a:gd name="connsiteY6" fmla="*/ 890507 h 1511046"/>
                    <a:gd name="connsiteX7" fmla="*/ 58328 w 1027001"/>
                    <a:gd name="connsiteY7" fmla="*/ 928607 h 1511046"/>
                    <a:gd name="connsiteX8" fmla="*/ 88808 w 1027001"/>
                    <a:gd name="connsiteY8" fmla="*/ 953372 h 1511046"/>
                    <a:gd name="connsiteX9" fmla="*/ 174533 w 1027001"/>
                    <a:gd name="connsiteY9" fmla="*/ 984213 h 1511046"/>
                    <a:gd name="connsiteX10" fmla="*/ 270555 w 1027001"/>
                    <a:gd name="connsiteY10" fmla="*/ 1031066 h 1511046"/>
                    <a:gd name="connsiteX11" fmla="*/ 286928 w 1027001"/>
                    <a:gd name="connsiteY11" fmla="*/ 1071482 h 1511046"/>
                    <a:gd name="connsiteX12" fmla="*/ 272615 w 1027001"/>
                    <a:gd name="connsiteY12" fmla="*/ 1114371 h 1511046"/>
                    <a:gd name="connsiteX13" fmla="*/ 194458 w 1027001"/>
                    <a:gd name="connsiteY13" fmla="*/ 1145365 h 1511046"/>
                    <a:gd name="connsiteX14" fmla="*/ 88295 w 1027001"/>
                    <a:gd name="connsiteY14" fmla="*/ 1160245 h 1511046"/>
                    <a:gd name="connsiteX15" fmla="*/ 12608 w 1027001"/>
                    <a:gd name="connsiteY15" fmla="*/ 1170542 h 1511046"/>
                    <a:gd name="connsiteX16" fmla="*/ 14513 w 1027001"/>
                    <a:gd name="connsiteY16" fmla="*/ 1208642 h 1511046"/>
                    <a:gd name="connsiteX17" fmla="*/ 153578 w 1027001"/>
                    <a:gd name="connsiteY17" fmla="*/ 1217395 h 1511046"/>
                    <a:gd name="connsiteX18" fmla="*/ 344233 w 1027001"/>
                    <a:gd name="connsiteY18" fmla="*/ 1212452 h 1511046"/>
                    <a:gd name="connsiteX19" fmla="*/ 370748 w 1027001"/>
                    <a:gd name="connsiteY19" fmla="*/ 1268675 h 1511046"/>
                    <a:gd name="connsiteX20" fmla="*/ 343305 w 1027001"/>
                    <a:gd name="connsiteY20" fmla="*/ 1351568 h 1511046"/>
                    <a:gd name="connsiteX21" fmla="*/ 336458 w 1027001"/>
                    <a:gd name="connsiteY21" fmla="*/ 1415360 h 1511046"/>
                    <a:gd name="connsiteX22" fmla="*/ 340268 w 1027001"/>
                    <a:gd name="connsiteY22" fmla="*/ 1458197 h 1511046"/>
                    <a:gd name="connsiteX23" fmla="*/ 372653 w 1027001"/>
                    <a:gd name="connsiteY23" fmla="*/ 1507727 h 1511046"/>
                    <a:gd name="connsiteX24" fmla="*/ 395513 w 1027001"/>
                    <a:gd name="connsiteY24" fmla="*/ 1509632 h 1511046"/>
                    <a:gd name="connsiteX25" fmla="*/ 405038 w 1027001"/>
                    <a:gd name="connsiteY25" fmla="*/ 1486772 h 1511046"/>
                    <a:gd name="connsiteX26" fmla="*/ 411319 w 1027001"/>
                    <a:gd name="connsiteY26" fmla="*/ 1446407 h 1511046"/>
                    <a:gd name="connsiteX27" fmla="*/ 417601 w 1027001"/>
                    <a:gd name="connsiteY27" fmla="*/ 1384314 h 1511046"/>
                    <a:gd name="connsiteX28" fmla="*/ 432275 w 1027001"/>
                    <a:gd name="connsiteY28" fmla="*/ 1324126 h 1511046"/>
                    <a:gd name="connsiteX29" fmla="*/ 475523 w 1027001"/>
                    <a:gd name="connsiteY29" fmla="*/ 1260077 h 1511046"/>
                    <a:gd name="connsiteX30" fmla="*/ 536689 w 1027001"/>
                    <a:gd name="connsiteY30" fmla="*/ 1225065 h 1511046"/>
                    <a:gd name="connsiteX31" fmla="*/ 609388 w 1027001"/>
                    <a:gd name="connsiteY31" fmla="*/ 1216674 h 1511046"/>
                    <a:gd name="connsiteX32" fmla="*/ 709117 w 1027001"/>
                    <a:gd name="connsiteY32" fmla="*/ 1281855 h 1511046"/>
                    <a:gd name="connsiteX33" fmla="*/ 786038 w 1027001"/>
                    <a:gd name="connsiteY33" fmla="*/ 1318772 h 1511046"/>
                    <a:gd name="connsiteX34" fmla="*/ 828669 w 1027001"/>
                    <a:gd name="connsiteY34" fmla="*/ 1298898 h 1511046"/>
                    <a:gd name="connsiteX35" fmla="*/ 769511 w 1027001"/>
                    <a:gd name="connsiteY35" fmla="*/ 1243704 h 1511046"/>
                    <a:gd name="connsiteX36" fmla="*/ 656498 w 1027001"/>
                    <a:gd name="connsiteY36" fmla="*/ 1151492 h 1511046"/>
                    <a:gd name="connsiteX37" fmla="*/ 654232 w 1027001"/>
                    <a:gd name="connsiteY37" fmla="*/ 1103095 h 1511046"/>
                    <a:gd name="connsiteX38" fmla="*/ 679358 w 1027001"/>
                    <a:gd name="connsiteY38" fmla="*/ 1084817 h 1511046"/>
                    <a:gd name="connsiteX39" fmla="*/ 732698 w 1027001"/>
                    <a:gd name="connsiteY39" fmla="*/ 1077197 h 1511046"/>
                    <a:gd name="connsiteX40" fmla="*/ 870887 w 1027001"/>
                    <a:gd name="connsiteY40" fmla="*/ 1086721 h 1511046"/>
                    <a:gd name="connsiteX41" fmla="*/ 979483 w 1027001"/>
                    <a:gd name="connsiteY41" fmla="*/ 1080703 h 1511046"/>
                    <a:gd name="connsiteX42" fmla="*/ 1025399 w 1027001"/>
                    <a:gd name="connsiteY42" fmla="*/ 1048982 h 1511046"/>
                    <a:gd name="connsiteX43" fmla="*/ 926854 w 1027001"/>
                    <a:gd name="connsiteY43" fmla="*/ 1029572 h 1511046"/>
                    <a:gd name="connsiteX44" fmla="*/ 811420 w 1027001"/>
                    <a:gd name="connsiteY44" fmla="*/ 1032043 h 1511046"/>
                    <a:gd name="connsiteX45" fmla="*/ 654594 w 1027001"/>
                    <a:gd name="connsiteY45" fmla="*/ 1044812 h 1511046"/>
                    <a:gd name="connsiteX46" fmla="*/ 648312 w 1027001"/>
                    <a:gd name="connsiteY46" fmla="*/ 1021025 h 1511046"/>
                    <a:gd name="connsiteX47" fmla="*/ 681263 w 1027001"/>
                    <a:gd name="connsiteY47" fmla="*/ 987662 h 1511046"/>
                    <a:gd name="connsiteX48" fmla="*/ 725078 w 1027001"/>
                    <a:gd name="connsiteY48" fmla="*/ 947657 h 1511046"/>
                    <a:gd name="connsiteX49" fmla="*/ 740318 w 1027001"/>
                    <a:gd name="connsiteY49" fmla="*/ 934322 h 1511046"/>
                    <a:gd name="connsiteX50" fmla="*/ 761273 w 1027001"/>
                    <a:gd name="connsiteY50" fmla="*/ 913367 h 1511046"/>
                    <a:gd name="connsiteX51" fmla="*/ 774608 w 1027001"/>
                    <a:gd name="connsiteY51" fmla="*/ 884792 h 1511046"/>
                    <a:gd name="connsiteX52" fmla="*/ 772703 w 1027001"/>
                    <a:gd name="connsiteY52" fmla="*/ 869552 h 1511046"/>
                    <a:gd name="connsiteX53" fmla="*/ 746033 w 1027001"/>
                    <a:gd name="connsiteY53" fmla="*/ 869552 h 1511046"/>
                    <a:gd name="connsiteX54" fmla="*/ 673334 w 1027001"/>
                    <a:gd name="connsiteY54" fmla="*/ 921503 h 1511046"/>
                    <a:gd name="connsiteX55" fmla="*/ 591059 w 1027001"/>
                    <a:gd name="connsiteY55" fmla="*/ 940448 h 1511046"/>
                    <a:gd name="connsiteX56" fmla="*/ 515528 w 1027001"/>
                    <a:gd name="connsiteY56" fmla="*/ 842882 h 1511046"/>
                    <a:gd name="connsiteX57" fmla="*/ 511718 w 1027001"/>
                    <a:gd name="connsiteY57" fmla="*/ 353297 h 1511046"/>
                    <a:gd name="connsiteX58" fmla="*/ 507908 w 1027001"/>
                    <a:gd name="connsiteY58" fmla="*/ 89017 h 1511046"/>
                    <a:gd name="connsiteX59" fmla="*/ 498383 w 1027001"/>
                    <a:gd name="connsiteY59" fmla="*/ 35162 h 1511046"/>
                    <a:gd name="connsiteX60" fmla="*/ 482011 w 1027001"/>
                    <a:gd name="connsiteY60" fmla="*/ 4888 h 1511046"/>
                    <a:gd name="connsiteX61" fmla="*/ 437886 w 1027001"/>
                    <a:gd name="connsiteY61" fmla="*/ 10191 h 1511046"/>
                    <a:gd name="connsiteX62" fmla="*/ 433614 w 1027001"/>
                    <a:gd name="connsiteY62" fmla="*/ 100448 h 1511046"/>
                    <a:gd name="connsiteX63" fmla="*/ 444837 w 1027001"/>
                    <a:gd name="connsiteY63" fmla="*/ 220926 h 1511046"/>
                    <a:gd name="connsiteX64" fmla="*/ 448853 w 1027001"/>
                    <a:gd name="connsiteY64" fmla="*/ 416162 h 1511046"/>
                    <a:gd name="connsiteX65" fmla="*/ 453179 w 1027001"/>
                    <a:gd name="connsiteY65" fmla="*/ 752006 h 1511046"/>
                    <a:gd name="connsiteX66" fmla="*/ 436085 w 1027001"/>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81263 w 1027000"/>
                    <a:gd name="connsiteY47" fmla="*/ 9876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73334 w 1027000"/>
                    <a:gd name="connsiteY54" fmla="*/ 921503 h 1511046"/>
                    <a:gd name="connsiteX55" fmla="*/ 591059 w 1027000"/>
                    <a:gd name="connsiteY55" fmla="*/ 940448 h 1511046"/>
                    <a:gd name="connsiteX56" fmla="*/ 515528 w 1027000"/>
                    <a:gd name="connsiteY56" fmla="*/ 842882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81263 w 1027000"/>
                    <a:gd name="connsiteY47" fmla="*/ 9876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73334 w 1027000"/>
                    <a:gd name="connsiteY54" fmla="*/ 921503 h 1511046"/>
                    <a:gd name="connsiteX55" fmla="*/ 576231 w 1027000"/>
                    <a:gd name="connsiteY55" fmla="*/ 942919 h 1511046"/>
                    <a:gd name="connsiteX56" fmla="*/ 515528 w 1027000"/>
                    <a:gd name="connsiteY56" fmla="*/ 842882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81263 w 1027000"/>
                    <a:gd name="connsiteY47" fmla="*/ 9876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73334 w 1027000"/>
                    <a:gd name="connsiteY54" fmla="*/ 921503 h 1511046"/>
                    <a:gd name="connsiteX55" fmla="*/ 591059 w 1027000"/>
                    <a:gd name="connsiteY55" fmla="*/ 935505 h 1511046"/>
                    <a:gd name="connsiteX56" fmla="*/ 515528 w 1027000"/>
                    <a:gd name="connsiteY56" fmla="*/ 842882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81263 w 1027000"/>
                    <a:gd name="connsiteY47" fmla="*/ 9876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73334 w 1027000"/>
                    <a:gd name="connsiteY54" fmla="*/ 921503 h 1511046"/>
                    <a:gd name="connsiteX55" fmla="*/ 576231 w 1027000"/>
                    <a:gd name="connsiteY55" fmla="*/ 935505 h 1511046"/>
                    <a:gd name="connsiteX56" fmla="*/ 515528 w 1027000"/>
                    <a:gd name="connsiteY56" fmla="*/ 842882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81263 w 1027000"/>
                    <a:gd name="connsiteY47" fmla="*/ 9876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73334 w 1027000"/>
                    <a:gd name="connsiteY54" fmla="*/ 921503 h 1511046"/>
                    <a:gd name="connsiteX55" fmla="*/ 576231 w 1027000"/>
                    <a:gd name="connsiteY55" fmla="*/ 935505 h 1511046"/>
                    <a:gd name="connsiteX56" fmla="*/ 515528 w 1027000"/>
                    <a:gd name="connsiteY56" fmla="*/ 842882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81263 w 1027000"/>
                    <a:gd name="connsiteY47" fmla="*/ 9876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73334 w 1027000"/>
                    <a:gd name="connsiteY54" fmla="*/ 921503 h 1511046"/>
                    <a:gd name="connsiteX55" fmla="*/ 576231 w 1027000"/>
                    <a:gd name="connsiteY55" fmla="*/ 935505 h 1511046"/>
                    <a:gd name="connsiteX56" fmla="*/ 515528 w 1027000"/>
                    <a:gd name="connsiteY56" fmla="*/ 842882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81263 w 1027000"/>
                    <a:gd name="connsiteY47" fmla="*/ 9876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73334 w 1027000"/>
                    <a:gd name="connsiteY54" fmla="*/ 921503 h 1511046"/>
                    <a:gd name="connsiteX55" fmla="*/ 576231 w 1027000"/>
                    <a:gd name="connsiteY55" fmla="*/ 935505 h 1511046"/>
                    <a:gd name="connsiteX56" fmla="*/ 515528 w 1027000"/>
                    <a:gd name="connsiteY56" fmla="*/ 842882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81263 w 1027000"/>
                    <a:gd name="connsiteY47" fmla="*/ 9876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73334 w 1027000"/>
                    <a:gd name="connsiteY54" fmla="*/ 921503 h 1511046"/>
                    <a:gd name="connsiteX55" fmla="*/ 583645 w 1027000"/>
                    <a:gd name="connsiteY55" fmla="*/ 933034 h 1511046"/>
                    <a:gd name="connsiteX56" fmla="*/ 515528 w 1027000"/>
                    <a:gd name="connsiteY56" fmla="*/ 842882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81263 w 1027000"/>
                    <a:gd name="connsiteY47" fmla="*/ 9876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83645 w 1027000"/>
                    <a:gd name="connsiteY55" fmla="*/ 933034 h 1511046"/>
                    <a:gd name="connsiteX56" fmla="*/ 515528 w 1027000"/>
                    <a:gd name="connsiteY56" fmla="*/ 842882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81263 w 1027000"/>
                    <a:gd name="connsiteY47" fmla="*/ 9876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83645 w 1027000"/>
                    <a:gd name="connsiteY55" fmla="*/ 933034 h 1511046"/>
                    <a:gd name="connsiteX56" fmla="*/ 515528 w 1027000"/>
                    <a:gd name="connsiteY56" fmla="*/ 842882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81263 w 1027000"/>
                    <a:gd name="connsiteY47" fmla="*/ 9876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73760 w 1027000"/>
                    <a:gd name="connsiteY55" fmla="*/ 930562 h 1511046"/>
                    <a:gd name="connsiteX56" fmla="*/ 515528 w 1027000"/>
                    <a:gd name="connsiteY56" fmla="*/ 842882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81263 w 1027000"/>
                    <a:gd name="connsiteY47" fmla="*/ 9876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5528 w 1027000"/>
                    <a:gd name="connsiteY56" fmla="*/ 842882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81263 w 1027000"/>
                    <a:gd name="connsiteY47" fmla="*/ 9876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66434 w 1027000"/>
                    <a:gd name="connsiteY47" fmla="*/ 9703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73848 w 1027000"/>
                    <a:gd name="connsiteY47" fmla="*/ 977776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73848 w 1027000"/>
                    <a:gd name="connsiteY47" fmla="*/ 977776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73848 w 1027000"/>
                    <a:gd name="connsiteY47" fmla="*/ 977776 h 1511046"/>
                    <a:gd name="connsiteX48" fmla="*/ 715193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5840 w 1027000"/>
                    <a:gd name="connsiteY46" fmla="*/ 1006196 h 1511046"/>
                    <a:gd name="connsiteX47" fmla="*/ 673848 w 1027000"/>
                    <a:gd name="connsiteY47" fmla="*/ 977776 h 1511046"/>
                    <a:gd name="connsiteX48" fmla="*/ 715193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49575 w 1027000"/>
                    <a:gd name="connsiteY6" fmla="*/ 895450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5840 w 1027000"/>
                    <a:gd name="connsiteY46" fmla="*/ 1006196 h 1511046"/>
                    <a:gd name="connsiteX47" fmla="*/ 673848 w 1027000"/>
                    <a:gd name="connsiteY47" fmla="*/ 977776 h 1511046"/>
                    <a:gd name="connsiteX48" fmla="*/ 715193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49575 w 1027000"/>
                    <a:gd name="connsiteY6" fmla="*/ 895450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35955 w 1027000"/>
                    <a:gd name="connsiteY46" fmla="*/ 998782 h 1511046"/>
                    <a:gd name="connsiteX47" fmla="*/ 673848 w 1027000"/>
                    <a:gd name="connsiteY47" fmla="*/ 977776 h 1511046"/>
                    <a:gd name="connsiteX48" fmla="*/ 715193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49575 w 1027000"/>
                    <a:gd name="connsiteY6" fmla="*/ 895450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5 w 1027000"/>
                    <a:gd name="connsiteY45" fmla="*/ 1044813 h 1511046"/>
                    <a:gd name="connsiteX46" fmla="*/ 635955 w 1027000"/>
                    <a:gd name="connsiteY46" fmla="*/ 998782 h 1511046"/>
                    <a:gd name="connsiteX47" fmla="*/ 673848 w 1027000"/>
                    <a:gd name="connsiteY47" fmla="*/ 977776 h 1511046"/>
                    <a:gd name="connsiteX48" fmla="*/ 715193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49575 w 1027000"/>
                    <a:gd name="connsiteY6" fmla="*/ 895450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5 w 1027000"/>
                    <a:gd name="connsiteY45" fmla="*/ 1044813 h 1511046"/>
                    <a:gd name="connsiteX46" fmla="*/ 638426 w 1027000"/>
                    <a:gd name="connsiteY46" fmla="*/ 1013611 h 1511046"/>
                    <a:gd name="connsiteX47" fmla="*/ 673848 w 1027000"/>
                    <a:gd name="connsiteY47" fmla="*/ 977776 h 1511046"/>
                    <a:gd name="connsiteX48" fmla="*/ 715193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49575 w 1027000"/>
                    <a:gd name="connsiteY6" fmla="*/ 895450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5 w 1027000"/>
                    <a:gd name="connsiteY45" fmla="*/ 1044813 h 1511046"/>
                    <a:gd name="connsiteX46" fmla="*/ 640897 w 1027000"/>
                    <a:gd name="connsiteY46" fmla="*/ 1006196 h 1511046"/>
                    <a:gd name="connsiteX47" fmla="*/ 673848 w 1027000"/>
                    <a:gd name="connsiteY47" fmla="*/ 977776 h 1511046"/>
                    <a:gd name="connsiteX48" fmla="*/ 715193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49575 w 1027000"/>
                    <a:gd name="connsiteY6" fmla="*/ 895450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5 w 1027000"/>
                    <a:gd name="connsiteY45" fmla="*/ 1044813 h 1511046"/>
                    <a:gd name="connsiteX46" fmla="*/ 640897 w 1027000"/>
                    <a:gd name="connsiteY46" fmla="*/ 1006196 h 1511046"/>
                    <a:gd name="connsiteX47" fmla="*/ 673848 w 1027000"/>
                    <a:gd name="connsiteY47" fmla="*/ 977776 h 1511046"/>
                    <a:gd name="connsiteX48" fmla="*/ 715193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49575 w 1027000"/>
                    <a:gd name="connsiteY6" fmla="*/ 895450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5 w 1027000"/>
                    <a:gd name="connsiteY45" fmla="*/ 1044813 h 1511046"/>
                    <a:gd name="connsiteX46" fmla="*/ 640897 w 1027000"/>
                    <a:gd name="connsiteY46" fmla="*/ 1006196 h 1511046"/>
                    <a:gd name="connsiteX47" fmla="*/ 673848 w 1027000"/>
                    <a:gd name="connsiteY47" fmla="*/ 977776 h 1511046"/>
                    <a:gd name="connsiteX48" fmla="*/ 715193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49575 w 1027000"/>
                    <a:gd name="connsiteY6" fmla="*/ 895450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5 w 1027000"/>
                    <a:gd name="connsiteY45" fmla="*/ 1044813 h 1511046"/>
                    <a:gd name="connsiteX46" fmla="*/ 640897 w 1027000"/>
                    <a:gd name="connsiteY46" fmla="*/ 1006196 h 1511046"/>
                    <a:gd name="connsiteX47" fmla="*/ 673848 w 1027000"/>
                    <a:gd name="connsiteY47" fmla="*/ 977776 h 1511046"/>
                    <a:gd name="connsiteX48" fmla="*/ 715193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49575 w 1027000"/>
                    <a:gd name="connsiteY6" fmla="*/ 895450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5 w 1027000"/>
                    <a:gd name="connsiteY45" fmla="*/ 1044813 h 1511046"/>
                    <a:gd name="connsiteX46" fmla="*/ 640897 w 1027000"/>
                    <a:gd name="connsiteY46" fmla="*/ 1006196 h 1511046"/>
                    <a:gd name="connsiteX47" fmla="*/ 673848 w 1027000"/>
                    <a:gd name="connsiteY47" fmla="*/ 977776 h 1511046"/>
                    <a:gd name="connsiteX48" fmla="*/ 715193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49575 w 1027000"/>
                    <a:gd name="connsiteY6" fmla="*/ 895450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5 w 1027000"/>
                    <a:gd name="connsiteY45" fmla="*/ 1044813 h 1511046"/>
                    <a:gd name="connsiteX46" fmla="*/ 640897 w 1027000"/>
                    <a:gd name="connsiteY46" fmla="*/ 1006196 h 1511046"/>
                    <a:gd name="connsiteX47" fmla="*/ 673848 w 1027000"/>
                    <a:gd name="connsiteY47" fmla="*/ 977776 h 1511046"/>
                    <a:gd name="connsiteX48" fmla="*/ 715193 w 1027000"/>
                    <a:gd name="connsiteY48" fmla="*/ 947657 h 1511046"/>
                    <a:gd name="connsiteX49" fmla="*/ 761273 w 1027000"/>
                    <a:gd name="connsiteY49" fmla="*/ 913367 h 1511046"/>
                    <a:gd name="connsiteX50" fmla="*/ 774608 w 1027000"/>
                    <a:gd name="connsiteY50" fmla="*/ 884792 h 1511046"/>
                    <a:gd name="connsiteX51" fmla="*/ 772703 w 1027000"/>
                    <a:gd name="connsiteY51" fmla="*/ 869552 h 1511046"/>
                    <a:gd name="connsiteX52" fmla="*/ 746033 w 1027000"/>
                    <a:gd name="connsiteY52" fmla="*/ 869552 h 1511046"/>
                    <a:gd name="connsiteX53" fmla="*/ 668392 w 1027000"/>
                    <a:gd name="connsiteY53" fmla="*/ 928917 h 1511046"/>
                    <a:gd name="connsiteX54" fmla="*/ 568817 w 1027000"/>
                    <a:gd name="connsiteY54" fmla="*/ 930562 h 1511046"/>
                    <a:gd name="connsiteX55" fmla="*/ 513056 w 1027000"/>
                    <a:gd name="connsiteY55" fmla="*/ 768740 h 1511046"/>
                    <a:gd name="connsiteX56" fmla="*/ 511718 w 1027000"/>
                    <a:gd name="connsiteY56" fmla="*/ 353297 h 1511046"/>
                    <a:gd name="connsiteX57" fmla="*/ 507908 w 1027000"/>
                    <a:gd name="connsiteY57" fmla="*/ 89017 h 1511046"/>
                    <a:gd name="connsiteX58" fmla="*/ 498383 w 1027000"/>
                    <a:gd name="connsiteY58" fmla="*/ 35162 h 1511046"/>
                    <a:gd name="connsiteX59" fmla="*/ 482011 w 1027000"/>
                    <a:gd name="connsiteY59" fmla="*/ 4888 h 1511046"/>
                    <a:gd name="connsiteX60" fmla="*/ 437886 w 1027000"/>
                    <a:gd name="connsiteY60" fmla="*/ 10191 h 1511046"/>
                    <a:gd name="connsiteX61" fmla="*/ 433614 w 1027000"/>
                    <a:gd name="connsiteY61" fmla="*/ 100448 h 1511046"/>
                    <a:gd name="connsiteX62" fmla="*/ 444837 w 1027000"/>
                    <a:gd name="connsiteY62" fmla="*/ 220926 h 1511046"/>
                    <a:gd name="connsiteX63" fmla="*/ 448853 w 1027000"/>
                    <a:gd name="connsiteY63" fmla="*/ 416162 h 1511046"/>
                    <a:gd name="connsiteX64" fmla="*/ 453179 w 1027000"/>
                    <a:gd name="connsiteY64" fmla="*/ 752006 h 1511046"/>
                    <a:gd name="connsiteX65" fmla="*/ 436085 w 1027000"/>
                    <a:gd name="connsiteY65"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49575 w 1027000"/>
                    <a:gd name="connsiteY6" fmla="*/ 895450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5 w 1027000"/>
                    <a:gd name="connsiteY45" fmla="*/ 1044813 h 1511046"/>
                    <a:gd name="connsiteX46" fmla="*/ 640897 w 1027000"/>
                    <a:gd name="connsiteY46" fmla="*/ 1006196 h 1511046"/>
                    <a:gd name="connsiteX47" fmla="*/ 673848 w 1027000"/>
                    <a:gd name="connsiteY47" fmla="*/ 977776 h 1511046"/>
                    <a:gd name="connsiteX48" fmla="*/ 715193 w 1027000"/>
                    <a:gd name="connsiteY48" fmla="*/ 947657 h 1511046"/>
                    <a:gd name="connsiteX49" fmla="*/ 753858 w 1027000"/>
                    <a:gd name="connsiteY49" fmla="*/ 920782 h 1511046"/>
                    <a:gd name="connsiteX50" fmla="*/ 774608 w 1027000"/>
                    <a:gd name="connsiteY50" fmla="*/ 884792 h 1511046"/>
                    <a:gd name="connsiteX51" fmla="*/ 772703 w 1027000"/>
                    <a:gd name="connsiteY51" fmla="*/ 869552 h 1511046"/>
                    <a:gd name="connsiteX52" fmla="*/ 746033 w 1027000"/>
                    <a:gd name="connsiteY52" fmla="*/ 869552 h 1511046"/>
                    <a:gd name="connsiteX53" fmla="*/ 668392 w 1027000"/>
                    <a:gd name="connsiteY53" fmla="*/ 928917 h 1511046"/>
                    <a:gd name="connsiteX54" fmla="*/ 568817 w 1027000"/>
                    <a:gd name="connsiteY54" fmla="*/ 930562 h 1511046"/>
                    <a:gd name="connsiteX55" fmla="*/ 513056 w 1027000"/>
                    <a:gd name="connsiteY55" fmla="*/ 768740 h 1511046"/>
                    <a:gd name="connsiteX56" fmla="*/ 511718 w 1027000"/>
                    <a:gd name="connsiteY56" fmla="*/ 353297 h 1511046"/>
                    <a:gd name="connsiteX57" fmla="*/ 507908 w 1027000"/>
                    <a:gd name="connsiteY57" fmla="*/ 89017 h 1511046"/>
                    <a:gd name="connsiteX58" fmla="*/ 498383 w 1027000"/>
                    <a:gd name="connsiteY58" fmla="*/ 35162 h 1511046"/>
                    <a:gd name="connsiteX59" fmla="*/ 482011 w 1027000"/>
                    <a:gd name="connsiteY59" fmla="*/ 4888 h 1511046"/>
                    <a:gd name="connsiteX60" fmla="*/ 437886 w 1027000"/>
                    <a:gd name="connsiteY60" fmla="*/ 10191 h 1511046"/>
                    <a:gd name="connsiteX61" fmla="*/ 433614 w 1027000"/>
                    <a:gd name="connsiteY61" fmla="*/ 100448 h 1511046"/>
                    <a:gd name="connsiteX62" fmla="*/ 444837 w 1027000"/>
                    <a:gd name="connsiteY62" fmla="*/ 220926 h 1511046"/>
                    <a:gd name="connsiteX63" fmla="*/ 448853 w 1027000"/>
                    <a:gd name="connsiteY63" fmla="*/ 416162 h 1511046"/>
                    <a:gd name="connsiteX64" fmla="*/ 453179 w 1027000"/>
                    <a:gd name="connsiteY64" fmla="*/ 752006 h 1511046"/>
                    <a:gd name="connsiteX65" fmla="*/ 436085 w 1027000"/>
                    <a:gd name="connsiteY65" fmla="*/ 859152 h 151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1027000" h="1511046">
                      <a:moveTo>
                        <a:pt x="436085" y="859152"/>
                      </a:moveTo>
                      <a:cubicBezTo>
                        <a:pt x="427332" y="887479"/>
                        <a:pt x="414863" y="905404"/>
                        <a:pt x="400661" y="921965"/>
                      </a:cubicBezTo>
                      <a:cubicBezTo>
                        <a:pt x="386459" y="938526"/>
                        <a:pt x="372053" y="953475"/>
                        <a:pt x="350875" y="958521"/>
                      </a:cubicBezTo>
                      <a:cubicBezTo>
                        <a:pt x="329697" y="963567"/>
                        <a:pt x="299620" y="966888"/>
                        <a:pt x="271122" y="962125"/>
                      </a:cubicBezTo>
                      <a:cubicBezTo>
                        <a:pt x="242624" y="957362"/>
                        <a:pt x="213765" y="945375"/>
                        <a:pt x="179887" y="929946"/>
                      </a:cubicBezTo>
                      <a:cubicBezTo>
                        <a:pt x="146009" y="914517"/>
                        <a:pt x="89572" y="875301"/>
                        <a:pt x="67853" y="869552"/>
                      </a:cubicBezTo>
                      <a:cubicBezTo>
                        <a:pt x="46134" y="863803"/>
                        <a:pt x="51163" y="885608"/>
                        <a:pt x="49575" y="895450"/>
                      </a:cubicBezTo>
                      <a:cubicBezTo>
                        <a:pt x="47988" y="905293"/>
                        <a:pt x="51789" y="918953"/>
                        <a:pt x="58328" y="928607"/>
                      </a:cubicBezTo>
                      <a:cubicBezTo>
                        <a:pt x="64867" y="938261"/>
                        <a:pt x="69441" y="944104"/>
                        <a:pt x="88808" y="953372"/>
                      </a:cubicBezTo>
                      <a:cubicBezTo>
                        <a:pt x="108175" y="962640"/>
                        <a:pt x="144242" y="971264"/>
                        <a:pt x="174533" y="984213"/>
                      </a:cubicBezTo>
                      <a:cubicBezTo>
                        <a:pt x="204824" y="997162"/>
                        <a:pt x="251823" y="1016521"/>
                        <a:pt x="270555" y="1031066"/>
                      </a:cubicBezTo>
                      <a:cubicBezTo>
                        <a:pt x="289288" y="1045611"/>
                        <a:pt x="286585" y="1057598"/>
                        <a:pt x="286928" y="1071482"/>
                      </a:cubicBezTo>
                      <a:cubicBezTo>
                        <a:pt x="287271" y="1085366"/>
                        <a:pt x="278965" y="1104529"/>
                        <a:pt x="272615" y="1114371"/>
                      </a:cubicBezTo>
                      <a:cubicBezTo>
                        <a:pt x="264686" y="1119760"/>
                        <a:pt x="225178" y="1137719"/>
                        <a:pt x="194458" y="1145365"/>
                      </a:cubicBezTo>
                      <a:cubicBezTo>
                        <a:pt x="163738" y="1153011"/>
                        <a:pt x="118603" y="1156049"/>
                        <a:pt x="88295" y="1160245"/>
                      </a:cubicBezTo>
                      <a:cubicBezTo>
                        <a:pt x="57987" y="1164441"/>
                        <a:pt x="24905" y="1162476"/>
                        <a:pt x="12608" y="1170542"/>
                      </a:cubicBezTo>
                      <a:cubicBezTo>
                        <a:pt x="311" y="1178608"/>
                        <a:pt x="-8982" y="1200833"/>
                        <a:pt x="14513" y="1208642"/>
                      </a:cubicBezTo>
                      <a:cubicBezTo>
                        <a:pt x="38008" y="1216451"/>
                        <a:pt x="98625" y="1216760"/>
                        <a:pt x="153578" y="1217395"/>
                      </a:cubicBezTo>
                      <a:cubicBezTo>
                        <a:pt x="208531" y="1218030"/>
                        <a:pt x="308038" y="1203905"/>
                        <a:pt x="344233" y="1212452"/>
                      </a:cubicBezTo>
                      <a:cubicBezTo>
                        <a:pt x="380428" y="1220999"/>
                        <a:pt x="370903" y="1245489"/>
                        <a:pt x="370748" y="1268675"/>
                      </a:cubicBezTo>
                      <a:cubicBezTo>
                        <a:pt x="370593" y="1291861"/>
                        <a:pt x="349020" y="1327121"/>
                        <a:pt x="343305" y="1351568"/>
                      </a:cubicBezTo>
                      <a:cubicBezTo>
                        <a:pt x="337590" y="1376016"/>
                        <a:pt x="336964" y="1397589"/>
                        <a:pt x="336458" y="1415360"/>
                      </a:cubicBezTo>
                      <a:cubicBezTo>
                        <a:pt x="335952" y="1433131"/>
                        <a:pt x="334236" y="1442803"/>
                        <a:pt x="340268" y="1458197"/>
                      </a:cubicBezTo>
                      <a:cubicBezTo>
                        <a:pt x="346300" y="1473591"/>
                        <a:pt x="363446" y="1499155"/>
                        <a:pt x="372653" y="1507727"/>
                      </a:cubicBezTo>
                      <a:cubicBezTo>
                        <a:pt x="379438" y="1509235"/>
                        <a:pt x="390116" y="1513124"/>
                        <a:pt x="395513" y="1509632"/>
                      </a:cubicBezTo>
                      <a:cubicBezTo>
                        <a:pt x="400910" y="1506140"/>
                        <a:pt x="402404" y="1497310"/>
                        <a:pt x="405038" y="1486772"/>
                      </a:cubicBezTo>
                      <a:cubicBezTo>
                        <a:pt x="407672" y="1476235"/>
                        <a:pt x="410049" y="1461012"/>
                        <a:pt x="411319" y="1446407"/>
                      </a:cubicBezTo>
                      <a:cubicBezTo>
                        <a:pt x="411577" y="1442282"/>
                        <a:pt x="414108" y="1404694"/>
                        <a:pt x="417601" y="1384314"/>
                      </a:cubicBezTo>
                      <a:cubicBezTo>
                        <a:pt x="421094" y="1363934"/>
                        <a:pt x="422621" y="1344832"/>
                        <a:pt x="432275" y="1324126"/>
                      </a:cubicBezTo>
                      <a:cubicBezTo>
                        <a:pt x="441929" y="1303420"/>
                        <a:pt x="458121" y="1276587"/>
                        <a:pt x="475523" y="1260077"/>
                      </a:cubicBezTo>
                      <a:cubicBezTo>
                        <a:pt x="492925" y="1243567"/>
                        <a:pt x="518909" y="1229827"/>
                        <a:pt x="536689" y="1225065"/>
                      </a:cubicBezTo>
                      <a:cubicBezTo>
                        <a:pt x="554469" y="1220303"/>
                        <a:pt x="580650" y="1207209"/>
                        <a:pt x="609388" y="1216674"/>
                      </a:cubicBezTo>
                      <a:cubicBezTo>
                        <a:pt x="638126" y="1226139"/>
                        <a:pt x="682447" y="1266932"/>
                        <a:pt x="709117" y="1281855"/>
                      </a:cubicBezTo>
                      <a:cubicBezTo>
                        <a:pt x="738559" y="1298871"/>
                        <a:pt x="766113" y="1315932"/>
                        <a:pt x="786038" y="1318772"/>
                      </a:cubicBezTo>
                      <a:cubicBezTo>
                        <a:pt x="805963" y="1321612"/>
                        <a:pt x="831423" y="1311409"/>
                        <a:pt x="828669" y="1298898"/>
                      </a:cubicBezTo>
                      <a:cubicBezTo>
                        <a:pt x="825915" y="1286387"/>
                        <a:pt x="798206" y="1268272"/>
                        <a:pt x="769511" y="1243704"/>
                      </a:cubicBezTo>
                      <a:cubicBezTo>
                        <a:pt x="740816" y="1219136"/>
                        <a:pt x="679418" y="1175751"/>
                        <a:pt x="656498" y="1151492"/>
                      </a:cubicBezTo>
                      <a:cubicBezTo>
                        <a:pt x="633578" y="1127233"/>
                        <a:pt x="650422" y="1114207"/>
                        <a:pt x="654232" y="1103095"/>
                      </a:cubicBezTo>
                      <a:cubicBezTo>
                        <a:pt x="658042" y="1091983"/>
                        <a:pt x="666280" y="1089133"/>
                        <a:pt x="679358" y="1084817"/>
                      </a:cubicBezTo>
                      <a:cubicBezTo>
                        <a:pt x="692436" y="1080501"/>
                        <a:pt x="715264" y="1077197"/>
                        <a:pt x="732698" y="1077197"/>
                      </a:cubicBezTo>
                      <a:cubicBezTo>
                        <a:pt x="791118" y="1080372"/>
                        <a:pt x="829756" y="1086137"/>
                        <a:pt x="870887" y="1086721"/>
                      </a:cubicBezTo>
                      <a:cubicBezTo>
                        <a:pt x="912018" y="1087305"/>
                        <a:pt x="953731" y="1086993"/>
                        <a:pt x="979483" y="1080703"/>
                      </a:cubicBezTo>
                      <a:cubicBezTo>
                        <a:pt x="1005235" y="1074413"/>
                        <a:pt x="1034170" y="1057504"/>
                        <a:pt x="1025399" y="1048982"/>
                      </a:cubicBezTo>
                      <a:cubicBezTo>
                        <a:pt x="1016628" y="1040460"/>
                        <a:pt x="962517" y="1032395"/>
                        <a:pt x="926854" y="1029572"/>
                      </a:cubicBezTo>
                      <a:cubicBezTo>
                        <a:pt x="891191" y="1026749"/>
                        <a:pt x="856797" y="1029503"/>
                        <a:pt x="811420" y="1032043"/>
                      </a:cubicBezTo>
                      <a:cubicBezTo>
                        <a:pt x="766044" y="1034583"/>
                        <a:pt x="683015" y="1049121"/>
                        <a:pt x="654595" y="1044813"/>
                      </a:cubicBezTo>
                      <a:cubicBezTo>
                        <a:pt x="626175" y="1040505"/>
                        <a:pt x="629913" y="1017317"/>
                        <a:pt x="640897" y="1006196"/>
                      </a:cubicBezTo>
                      <a:cubicBezTo>
                        <a:pt x="651881" y="995075"/>
                        <a:pt x="661465" y="987532"/>
                        <a:pt x="673848" y="977776"/>
                      </a:cubicBezTo>
                      <a:cubicBezTo>
                        <a:pt x="686231" y="968020"/>
                        <a:pt x="701858" y="957156"/>
                        <a:pt x="715193" y="947657"/>
                      </a:cubicBezTo>
                      <a:cubicBezTo>
                        <a:pt x="728528" y="938158"/>
                        <a:pt x="743956" y="931259"/>
                        <a:pt x="753858" y="920782"/>
                      </a:cubicBezTo>
                      <a:cubicBezTo>
                        <a:pt x="759573" y="912527"/>
                        <a:pt x="772703" y="892095"/>
                        <a:pt x="774608" y="884792"/>
                      </a:cubicBezTo>
                      <a:cubicBezTo>
                        <a:pt x="773973" y="879712"/>
                        <a:pt x="777466" y="872092"/>
                        <a:pt x="772703" y="869552"/>
                      </a:cubicBezTo>
                      <a:cubicBezTo>
                        <a:pt x="767941" y="867012"/>
                        <a:pt x="756828" y="865425"/>
                        <a:pt x="746033" y="869552"/>
                      </a:cubicBezTo>
                      <a:cubicBezTo>
                        <a:pt x="735238" y="873680"/>
                        <a:pt x="697928" y="918749"/>
                        <a:pt x="668392" y="928917"/>
                      </a:cubicBezTo>
                      <a:cubicBezTo>
                        <a:pt x="638856" y="939085"/>
                        <a:pt x="594706" y="957258"/>
                        <a:pt x="568817" y="930562"/>
                      </a:cubicBezTo>
                      <a:cubicBezTo>
                        <a:pt x="542928" y="903866"/>
                        <a:pt x="522573" y="864951"/>
                        <a:pt x="513056" y="768740"/>
                      </a:cubicBezTo>
                      <a:cubicBezTo>
                        <a:pt x="503539" y="672529"/>
                        <a:pt x="512988" y="483472"/>
                        <a:pt x="511718" y="353297"/>
                      </a:cubicBezTo>
                      <a:cubicBezTo>
                        <a:pt x="510448" y="265204"/>
                        <a:pt x="509178" y="129330"/>
                        <a:pt x="507908" y="89017"/>
                      </a:cubicBezTo>
                      <a:cubicBezTo>
                        <a:pt x="506638" y="48704"/>
                        <a:pt x="502699" y="49183"/>
                        <a:pt x="498383" y="35162"/>
                      </a:cubicBezTo>
                      <a:cubicBezTo>
                        <a:pt x="494067" y="21141"/>
                        <a:pt x="492094" y="9050"/>
                        <a:pt x="482011" y="4888"/>
                      </a:cubicBezTo>
                      <a:cubicBezTo>
                        <a:pt x="471928" y="726"/>
                        <a:pt x="445952" y="-5736"/>
                        <a:pt x="437886" y="10191"/>
                      </a:cubicBezTo>
                      <a:cubicBezTo>
                        <a:pt x="429820" y="26118"/>
                        <a:pt x="432456" y="65326"/>
                        <a:pt x="433614" y="100448"/>
                      </a:cubicBezTo>
                      <a:cubicBezTo>
                        <a:pt x="434772" y="135570"/>
                        <a:pt x="442297" y="168307"/>
                        <a:pt x="444837" y="220926"/>
                      </a:cubicBezTo>
                      <a:cubicBezTo>
                        <a:pt x="447377" y="273545"/>
                        <a:pt x="447463" y="327649"/>
                        <a:pt x="448853" y="416162"/>
                      </a:cubicBezTo>
                      <a:cubicBezTo>
                        <a:pt x="450243" y="504675"/>
                        <a:pt x="455307" y="678174"/>
                        <a:pt x="453179" y="752006"/>
                      </a:cubicBezTo>
                      <a:cubicBezTo>
                        <a:pt x="451051" y="825838"/>
                        <a:pt x="444838" y="830826"/>
                        <a:pt x="436085" y="859152"/>
                      </a:cubicBezTo>
                      <a:close/>
                    </a:path>
                  </a:pathLst>
                </a:custGeom>
                <a:gradFill flip="none" rotWithShape="1">
                  <a:gsLst>
                    <a:gs pos="16000">
                      <a:srgbClr val="B5D820"/>
                    </a:gs>
                    <a:gs pos="75000">
                      <a:srgbClr val="B5D820">
                        <a:lumMod val="75000"/>
                      </a:srgbClr>
                    </a:gs>
                  </a:gsLst>
                  <a:path path="circle">
                    <a:fillToRect l="50000" t="50000" r="50000" b="50000"/>
                  </a:path>
                  <a:tileRect/>
                </a:gradFill>
                <a:ln w="12700" cap="flat" cmpd="sng" algn="ctr">
                  <a:solidFill>
                    <a:srgbClr val="000000">
                      <a:lumMod val="50000"/>
                      <a:lumOff val="50000"/>
                    </a:srgb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18" name="Oval 917">
                  <a:extLst>
                    <a:ext uri="{FF2B5EF4-FFF2-40B4-BE49-F238E27FC236}">
                      <a16:creationId xmlns:a16="http://schemas.microsoft.com/office/drawing/2014/main" id="{72D6238C-8A19-461D-A197-81A9B45090E4}"/>
                    </a:ext>
                  </a:extLst>
                </p:cNvPr>
                <p:cNvSpPr/>
                <p:nvPr/>
              </p:nvSpPr>
              <p:spPr>
                <a:xfrm>
                  <a:off x="3119009" y="2702570"/>
                  <a:ext cx="205480" cy="207214"/>
                </a:xfrm>
                <a:prstGeom prst="ellipse">
                  <a:avLst/>
                </a:prstGeom>
                <a:gradFill flip="none" rotWithShape="1">
                  <a:gsLst>
                    <a:gs pos="33000">
                      <a:srgbClr val="B5D820">
                        <a:lumMod val="75000"/>
                      </a:srgbClr>
                    </a:gs>
                    <a:gs pos="73000">
                      <a:srgbClr val="B5D820">
                        <a:lumMod val="50000"/>
                      </a:srgbClr>
                    </a:gs>
                    <a:gs pos="83000">
                      <a:srgbClr val="B5D820">
                        <a:lumMod val="50000"/>
                      </a:srgbClr>
                    </a:gs>
                    <a:gs pos="100000">
                      <a:srgbClr val="B5D820">
                        <a:lumMod val="50000"/>
                      </a:srgbClr>
                    </a:gs>
                  </a:gsLst>
                  <a:path path="circle">
                    <a:fillToRect l="50000" t="50000" r="50000" b="50000"/>
                  </a:path>
                  <a:tileRect/>
                </a:gradFill>
                <a:ln w="12700" cap="flat" cmpd="sng" algn="ctr">
                  <a:solidFill>
                    <a:srgbClr val="B5D820">
                      <a:lumMod val="50000"/>
                    </a:srgb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839" name="Epithelial Cell">
                <a:extLst>
                  <a:ext uri="{FF2B5EF4-FFF2-40B4-BE49-F238E27FC236}">
                    <a16:creationId xmlns:a16="http://schemas.microsoft.com/office/drawing/2014/main" id="{EE6CB5F2-703C-4C48-AF1A-42EB61F0DF2C}"/>
                  </a:ext>
                </a:extLst>
              </p:cNvPr>
              <p:cNvGrpSpPr/>
              <p:nvPr/>
            </p:nvGrpSpPr>
            <p:grpSpPr>
              <a:xfrm>
                <a:off x="608748" y="5001535"/>
                <a:ext cx="292605" cy="544481"/>
                <a:chOff x="7536889" y="1805888"/>
                <a:chExt cx="506734" cy="942935"/>
              </a:xfrm>
            </p:grpSpPr>
            <p:sp>
              <p:nvSpPr>
                <p:cNvPr id="905" name="Freeform: Shape 904">
                  <a:extLst>
                    <a:ext uri="{FF2B5EF4-FFF2-40B4-BE49-F238E27FC236}">
                      <a16:creationId xmlns:a16="http://schemas.microsoft.com/office/drawing/2014/main" id="{21002C21-82B8-4307-9BE5-13354AD50E8A}"/>
                    </a:ext>
                  </a:extLst>
                </p:cNvPr>
                <p:cNvSpPr/>
                <p:nvPr/>
              </p:nvSpPr>
              <p:spPr>
                <a:xfrm>
                  <a:off x="7583783" y="1839215"/>
                  <a:ext cx="45824" cy="266613"/>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22225" cap="rnd" cmpd="sng" algn="ctr">
                  <a:solidFill>
                    <a:srgbClr val="FFA74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06" name="Freeform: Shape 905">
                  <a:extLst>
                    <a:ext uri="{FF2B5EF4-FFF2-40B4-BE49-F238E27FC236}">
                      <a16:creationId xmlns:a16="http://schemas.microsoft.com/office/drawing/2014/main" id="{6F2C9BE1-D5FF-4F4B-9587-D664CF17E44D}"/>
                    </a:ext>
                  </a:extLst>
                </p:cNvPr>
                <p:cNvSpPr/>
                <p:nvPr/>
              </p:nvSpPr>
              <p:spPr>
                <a:xfrm>
                  <a:off x="7637938" y="1822551"/>
                  <a:ext cx="45825" cy="245784"/>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07" name="Freeform: Shape 906">
                  <a:extLst>
                    <a:ext uri="{FF2B5EF4-FFF2-40B4-BE49-F238E27FC236}">
                      <a16:creationId xmlns:a16="http://schemas.microsoft.com/office/drawing/2014/main" id="{03880CD9-F454-4147-9EDE-28706E312098}"/>
                    </a:ext>
                  </a:extLst>
                </p:cNvPr>
                <p:cNvSpPr/>
                <p:nvPr/>
              </p:nvSpPr>
              <p:spPr>
                <a:xfrm>
                  <a:off x="7685707" y="1816303"/>
                  <a:ext cx="39714" cy="239535"/>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08" name="Freeform: Shape 907">
                  <a:extLst>
                    <a:ext uri="{FF2B5EF4-FFF2-40B4-BE49-F238E27FC236}">
                      <a16:creationId xmlns:a16="http://schemas.microsoft.com/office/drawing/2014/main" id="{645352E4-5B76-4032-9689-F69AE0C8C309}"/>
                    </a:ext>
                  </a:extLst>
                </p:cNvPr>
                <p:cNvSpPr/>
                <p:nvPr/>
              </p:nvSpPr>
              <p:spPr>
                <a:xfrm>
                  <a:off x="7735835" y="1807971"/>
                  <a:ext cx="39637" cy="256198"/>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09" name="Freeform: Shape 908">
                  <a:extLst>
                    <a:ext uri="{FF2B5EF4-FFF2-40B4-BE49-F238E27FC236}">
                      <a16:creationId xmlns:a16="http://schemas.microsoft.com/office/drawing/2014/main" id="{42C8C794-7FA4-4745-9ED4-E43045B7BB51}"/>
                    </a:ext>
                  </a:extLst>
                </p:cNvPr>
                <p:cNvSpPr/>
                <p:nvPr/>
              </p:nvSpPr>
              <p:spPr>
                <a:xfrm>
                  <a:off x="7783743" y="1805888"/>
                  <a:ext cx="48958" cy="247867"/>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10" name="Freeform: Shape 909">
                  <a:extLst>
                    <a:ext uri="{FF2B5EF4-FFF2-40B4-BE49-F238E27FC236}">
                      <a16:creationId xmlns:a16="http://schemas.microsoft.com/office/drawing/2014/main" id="{09EF1C2D-7709-401A-AADD-CD00CE2FFE7E}"/>
                    </a:ext>
                  </a:extLst>
                </p:cNvPr>
                <p:cNvSpPr/>
                <p:nvPr/>
              </p:nvSpPr>
              <p:spPr>
                <a:xfrm>
                  <a:off x="7829567" y="1810054"/>
                  <a:ext cx="39575" cy="247867"/>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11" name="Freeform: Shape 910">
                  <a:extLst>
                    <a:ext uri="{FF2B5EF4-FFF2-40B4-BE49-F238E27FC236}">
                      <a16:creationId xmlns:a16="http://schemas.microsoft.com/office/drawing/2014/main" id="{60739CBD-46EC-4D70-A6DC-E4C4E2E1601B}"/>
                    </a:ext>
                  </a:extLst>
                </p:cNvPr>
                <p:cNvSpPr/>
                <p:nvPr/>
              </p:nvSpPr>
              <p:spPr>
                <a:xfrm>
                  <a:off x="7881640" y="1820468"/>
                  <a:ext cx="37492" cy="249950"/>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12" name="Freeform: Shape 911">
                  <a:extLst>
                    <a:ext uri="{FF2B5EF4-FFF2-40B4-BE49-F238E27FC236}">
                      <a16:creationId xmlns:a16="http://schemas.microsoft.com/office/drawing/2014/main" id="{4551B553-65A7-483A-94C4-E750D27DD855}"/>
                    </a:ext>
                  </a:extLst>
                </p:cNvPr>
                <p:cNvSpPr/>
                <p:nvPr/>
              </p:nvSpPr>
              <p:spPr>
                <a:xfrm>
                  <a:off x="7927464" y="1826717"/>
                  <a:ext cx="29161" cy="249950"/>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13" name="Freeform: Shape 912">
                  <a:extLst>
                    <a:ext uri="{FF2B5EF4-FFF2-40B4-BE49-F238E27FC236}">
                      <a16:creationId xmlns:a16="http://schemas.microsoft.com/office/drawing/2014/main" id="{E2D0B9D7-AC4A-4B70-B169-34F5B1D88538}"/>
                    </a:ext>
                  </a:extLst>
                </p:cNvPr>
                <p:cNvSpPr/>
                <p:nvPr/>
              </p:nvSpPr>
              <p:spPr>
                <a:xfrm>
                  <a:off x="7968766" y="1862127"/>
                  <a:ext cx="42014" cy="252032"/>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914" name="Group 913">
                  <a:extLst>
                    <a:ext uri="{FF2B5EF4-FFF2-40B4-BE49-F238E27FC236}">
                      <a16:creationId xmlns:a16="http://schemas.microsoft.com/office/drawing/2014/main" id="{5567D589-438C-4E6C-BE6A-F23B0CD472F2}"/>
                    </a:ext>
                  </a:extLst>
                </p:cNvPr>
                <p:cNvGrpSpPr/>
                <p:nvPr/>
              </p:nvGrpSpPr>
              <p:grpSpPr>
                <a:xfrm>
                  <a:off x="7536889" y="2033317"/>
                  <a:ext cx="506734" cy="715506"/>
                  <a:chOff x="664078" y="1946983"/>
                  <a:chExt cx="506734" cy="715506"/>
                </a:xfrm>
              </p:grpSpPr>
              <p:sp>
                <p:nvSpPr>
                  <p:cNvPr id="915" name="Rectangle: Rounded Corners 914">
                    <a:extLst>
                      <a:ext uri="{FF2B5EF4-FFF2-40B4-BE49-F238E27FC236}">
                        <a16:creationId xmlns:a16="http://schemas.microsoft.com/office/drawing/2014/main" id="{345AB48E-7280-4780-BA21-D4A129B2C921}"/>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16" name="Oval 915">
                    <a:extLst>
                      <a:ext uri="{FF2B5EF4-FFF2-40B4-BE49-F238E27FC236}">
                        <a16:creationId xmlns:a16="http://schemas.microsoft.com/office/drawing/2014/main" id="{8F90C7DC-9B80-415E-B9AD-83B09821E258}"/>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grpSp>
          <p:grpSp>
            <p:nvGrpSpPr>
              <p:cNvPr id="840" name="Epithelial Cell">
                <a:extLst>
                  <a:ext uri="{FF2B5EF4-FFF2-40B4-BE49-F238E27FC236}">
                    <a16:creationId xmlns:a16="http://schemas.microsoft.com/office/drawing/2014/main" id="{94E5C12E-A426-4707-BEC1-C1A860F49171}"/>
                  </a:ext>
                </a:extLst>
              </p:cNvPr>
              <p:cNvGrpSpPr/>
              <p:nvPr/>
            </p:nvGrpSpPr>
            <p:grpSpPr>
              <a:xfrm>
                <a:off x="899467" y="5001535"/>
                <a:ext cx="292605" cy="544481"/>
                <a:chOff x="8040358" y="1805888"/>
                <a:chExt cx="506734" cy="942935"/>
              </a:xfrm>
            </p:grpSpPr>
            <p:sp>
              <p:nvSpPr>
                <p:cNvPr id="893" name="Freeform: Shape 892">
                  <a:extLst>
                    <a:ext uri="{FF2B5EF4-FFF2-40B4-BE49-F238E27FC236}">
                      <a16:creationId xmlns:a16="http://schemas.microsoft.com/office/drawing/2014/main" id="{4B734928-6811-496A-BA4D-9A172A8B4E8A}"/>
                    </a:ext>
                  </a:extLst>
                </p:cNvPr>
                <p:cNvSpPr/>
                <p:nvPr/>
              </p:nvSpPr>
              <p:spPr>
                <a:xfrm>
                  <a:off x="8061781" y="1839215"/>
                  <a:ext cx="45824" cy="266613"/>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22225" cap="rnd" cmpd="sng" algn="ctr">
                  <a:solidFill>
                    <a:srgbClr val="FFA74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894" name="Freeform: Shape 893">
                  <a:extLst>
                    <a:ext uri="{FF2B5EF4-FFF2-40B4-BE49-F238E27FC236}">
                      <a16:creationId xmlns:a16="http://schemas.microsoft.com/office/drawing/2014/main" id="{F06B39C4-377D-4C46-A539-5E5DDEBED2D5}"/>
                    </a:ext>
                  </a:extLst>
                </p:cNvPr>
                <p:cNvSpPr/>
                <p:nvPr/>
              </p:nvSpPr>
              <p:spPr>
                <a:xfrm>
                  <a:off x="8115936" y="1822551"/>
                  <a:ext cx="45825" cy="245784"/>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895" name="Freeform: Shape 894">
                  <a:extLst>
                    <a:ext uri="{FF2B5EF4-FFF2-40B4-BE49-F238E27FC236}">
                      <a16:creationId xmlns:a16="http://schemas.microsoft.com/office/drawing/2014/main" id="{95E61637-C053-46FE-992D-52D55642FDDD}"/>
                    </a:ext>
                  </a:extLst>
                </p:cNvPr>
                <p:cNvSpPr/>
                <p:nvPr/>
              </p:nvSpPr>
              <p:spPr>
                <a:xfrm>
                  <a:off x="8163705" y="1816303"/>
                  <a:ext cx="39714" cy="239535"/>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896" name="Freeform: Shape 895">
                  <a:extLst>
                    <a:ext uri="{FF2B5EF4-FFF2-40B4-BE49-F238E27FC236}">
                      <a16:creationId xmlns:a16="http://schemas.microsoft.com/office/drawing/2014/main" id="{7FD4E8CA-4E94-48B3-AA7D-94EAE6AB252E}"/>
                    </a:ext>
                  </a:extLst>
                </p:cNvPr>
                <p:cNvSpPr/>
                <p:nvPr/>
              </p:nvSpPr>
              <p:spPr>
                <a:xfrm>
                  <a:off x="8213833" y="1807971"/>
                  <a:ext cx="39637" cy="256198"/>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897" name="Freeform: Shape 896">
                  <a:extLst>
                    <a:ext uri="{FF2B5EF4-FFF2-40B4-BE49-F238E27FC236}">
                      <a16:creationId xmlns:a16="http://schemas.microsoft.com/office/drawing/2014/main" id="{E14DCA93-0AEF-4067-A22F-0C06B1759A1A}"/>
                    </a:ext>
                  </a:extLst>
                </p:cNvPr>
                <p:cNvSpPr/>
                <p:nvPr/>
              </p:nvSpPr>
              <p:spPr>
                <a:xfrm>
                  <a:off x="8261741" y="1805888"/>
                  <a:ext cx="48958" cy="247867"/>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898" name="Freeform: Shape 897">
                  <a:extLst>
                    <a:ext uri="{FF2B5EF4-FFF2-40B4-BE49-F238E27FC236}">
                      <a16:creationId xmlns:a16="http://schemas.microsoft.com/office/drawing/2014/main" id="{0B81EF06-A599-4FE7-97BD-EA7D61FDB690}"/>
                    </a:ext>
                  </a:extLst>
                </p:cNvPr>
                <p:cNvSpPr/>
                <p:nvPr/>
              </p:nvSpPr>
              <p:spPr>
                <a:xfrm>
                  <a:off x="8307565" y="1810054"/>
                  <a:ext cx="39575" cy="247867"/>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899" name="Freeform: Shape 898">
                  <a:extLst>
                    <a:ext uri="{FF2B5EF4-FFF2-40B4-BE49-F238E27FC236}">
                      <a16:creationId xmlns:a16="http://schemas.microsoft.com/office/drawing/2014/main" id="{55341C6E-5A5D-4B10-A6C7-0F829B0C79B4}"/>
                    </a:ext>
                  </a:extLst>
                </p:cNvPr>
                <p:cNvSpPr/>
                <p:nvPr/>
              </p:nvSpPr>
              <p:spPr>
                <a:xfrm>
                  <a:off x="8359638" y="1820468"/>
                  <a:ext cx="37492" cy="249950"/>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00" name="Freeform: Shape 899">
                  <a:extLst>
                    <a:ext uri="{FF2B5EF4-FFF2-40B4-BE49-F238E27FC236}">
                      <a16:creationId xmlns:a16="http://schemas.microsoft.com/office/drawing/2014/main" id="{E6B3125B-D89A-4A2C-9EEF-0887D5A57DD8}"/>
                    </a:ext>
                  </a:extLst>
                </p:cNvPr>
                <p:cNvSpPr/>
                <p:nvPr/>
              </p:nvSpPr>
              <p:spPr>
                <a:xfrm>
                  <a:off x="8405462" y="1826717"/>
                  <a:ext cx="29161" cy="249950"/>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01" name="Freeform: Shape 900">
                  <a:extLst>
                    <a:ext uri="{FF2B5EF4-FFF2-40B4-BE49-F238E27FC236}">
                      <a16:creationId xmlns:a16="http://schemas.microsoft.com/office/drawing/2014/main" id="{DBFC8441-2402-4CB4-AA15-CC6C4665A4E4}"/>
                    </a:ext>
                  </a:extLst>
                </p:cNvPr>
                <p:cNvSpPr/>
                <p:nvPr/>
              </p:nvSpPr>
              <p:spPr>
                <a:xfrm>
                  <a:off x="8446764" y="1862127"/>
                  <a:ext cx="42014" cy="252032"/>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902" name="Group 901">
                  <a:extLst>
                    <a:ext uri="{FF2B5EF4-FFF2-40B4-BE49-F238E27FC236}">
                      <a16:creationId xmlns:a16="http://schemas.microsoft.com/office/drawing/2014/main" id="{63E66CF4-2ECF-49A8-B839-38D65B44B715}"/>
                    </a:ext>
                  </a:extLst>
                </p:cNvPr>
                <p:cNvGrpSpPr/>
                <p:nvPr/>
              </p:nvGrpSpPr>
              <p:grpSpPr>
                <a:xfrm>
                  <a:off x="8040358" y="2033317"/>
                  <a:ext cx="506734" cy="715506"/>
                  <a:chOff x="664078" y="1946983"/>
                  <a:chExt cx="506734" cy="715506"/>
                </a:xfrm>
              </p:grpSpPr>
              <p:sp>
                <p:nvSpPr>
                  <p:cNvPr id="903" name="Rectangle: Rounded Corners 902">
                    <a:extLst>
                      <a:ext uri="{FF2B5EF4-FFF2-40B4-BE49-F238E27FC236}">
                        <a16:creationId xmlns:a16="http://schemas.microsoft.com/office/drawing/2014/main" id="{4B31BEC9-C440-44FB-9DFA-5C2F4D0B656D}"/>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04" name="Oval 903">
                    <a:extLst>
                      <a:ext uri="{FF2B5EF4-FFF2-40B4-BE49-F238E27FC236}">
                        <a16:creationId xmlns:a16="http://schemas.microsoft.com/office/drawing/2014/main" id="{6BC682ED-D06D-4A5A-B8F2-AEF00E8FE58F}"/>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grpSp>
          <p:grpSp>
            <p:nvGrpSpPr>
              <p:cNvPr id="841" name="Epithelial Cell">
                <a:extLst>
                  <a:ext uri="{FF2B5EF4-FFF2-40B4-BE49-F238E27FC236}">
                    <a16:creationId xmlns:a16="http://schemas.microsoft.com/office/drawing/2014/main" id="{4E233EAD-BB35-4605-A5A2-4BDB358A63B4}"/>
                  </a:ext>
                </a:extLst>
              </p:cNvPr>
              <p:cNvGrpSpPr/>
              <p:nvPr/>
            </p:nvGrpSpPr>
            <p:grpSpPr>
              <a:xfrm>
                <a:off x="2886458" y="5001535"/>
                <a:ext cx="292605" cy="544481"/>
                <a:chOff x="8520041" y="1805888"/>
                <a:chExt cx="506734" cy="942935"/>
              </a:xfrm>
            </p:grpSpPr>
            <p:sp>
              <p:nvSpPr>
                <p:cNvPr id="881" name="Freeform: Shape 880">
                  <a:extLst>
                    <a:ext uri="{FF2B5EF4-FFF2-40B4-BE49-F238E27FC236}">
                      <a16:creationId xmlns:a16="http://schemas.microsoft.com/office/drawing/2014/main" id="{72AD0D18-B453-4A82-9A31-C74FA4F022F8}"/>
                    </a:ext>
                  </a:extLst>
                </p:cNvPr>
                <p:cNvSpPr/>
                <p:nvPr/>
              </p:nvSpPr>
              <p:spPr>
                <a:xfrm>
                  <a:off x="8561339" y="1839215"/>
                  <a:ext cx="45824" cy="266613"/>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22225" cap="rnd" cmpd="sng" algn="ctr">
                  <a:solidFill>
                    <a:srgbClr val="FFA74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882" name="Freeform: Shape 881">
                  <a:extLst>
                    <a:ext uri="{FF2B5EF4-FFF2-40B4-BE49-F238E27FC236}">
                      <a16:creationId xmlns:a16="http://schemas.microsoft.com/office/drawing/2014/main" id="{0A26D59A-2DCF-4167-AD6E-1928D7CC9973}"/>
                    </a:ext>
                  </a:extLst>
                </p:cNvPr>
                <p:cNvSpPr/>
                <p:nvPr/>
              </p:nvSpPr>
              <p:spPr>
                <a:xfrm>
                  <a:off x="8615494" y="1822551"/>
                  <a:ext cx="45825" cy="245784"/>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883" name="Freeform: Shape 882">
                  <a:extLst>
                    <a:ext uri="{FF2B5EF4-FFF2-40B4-BE49-F238E27FC236}">
                      <a16:creationId xmlns:a16="http://schemas.microsoft.com/office/drawing/2014/main" id="{67C710A3-5ECF-4988-BF2F-BF93A66D1D3F}"/>
                    </a:ext>
                  </a:extLst>
                </p:cNvPr>
                <p:cNvSpPr/>
                <p:nvPr/>
              </p:nvSpPr>
              <p:spPr>
                <a:xfrm>
                  <a:off x="8663263" y="1816303"/>
                  <a:ext cx="39714" cy="239535"/>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884" name="Freeform: Shape 883">
                  <a:extLst>
                    <a:ext uri="{FF2B5EF4-FFF2-40B4-BE49-F238E27FC236}">
                      <a16:creationId xmlns:a16="http://schemas.microsoft.com/office/drawing/2014/main" id="{290BC60B-3C44-46B8-905C-3794BD48E425}"/>
                    </a:ext>
                  </a:extLst>
                </p:cNvPr>
                <p:cNvSpPr/>
                <p:nvPr/>
              </p:nvSpPr>
              <p:spPr>
                <a:xfrm>
                  <a:off x="8713391" y="1807971"/>
                  <a:ext cx="39637" cy="256198"/>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885" name="Freeform: Shape 884">
                  <a:extLst>
                    <a:ext uri="{FF2B5EF4-FFF2-40B4-BE49-F238E27FC236}">
                      <a16:creationId xmlns:a16="http://schemas.microsoft.com/office/drawing/2014/main" id="{1CA39340-1463-458D-B34B-8E0673CB0873}"/>
                    </a:ext>
                  </a:extLst>
                </p:cNvPr>
                <p:cNvSpPr/>
                <p:nvPr/>
              </p:nvSpPr>
              <p:spPr>
                <a:xfrm>
                  <a:off x="8761299" y="1805888"/>
                  <a:ext cx="48958" cy="247867"/>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886" name="Freeform: Shape 885">
                  <a:extLst>
                    <a:ext uri="{FF2B5EF4-FFF2-40B4-BE49-F238E27FC236}">
                      <a16:creationId xmlns:a16="http://schemas.microsoft.com/office/drawing/2014/main" id="{B8A6DBBD-0C12-4464-BBD8-9046C1109243}"/>
                    </a:ext>
                  </a:extLst>
                </p:cNvPr>
                <p:cNvSpPr/>
                <p:nvPr/>
              </p:nvSpPr>
              <p:spPr>
                <a:xfrm>
                  <a:off x="8807123" y="1810054"/>
                  <a:ext cx="39575" cy="247867"/>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887" name="Freeform: Shape 886">
                  <a:extLst>
                    <a:ext uri="{FF2B5EF4-FFF2-40B4-BE49-F238E27FC236}">
                      <a16:creationId xmlns:a16="http://schemas.microsoft.com/office/drawing/2014/main" id="{99A42EBC-DE29-4E4E-836C-9004ECA5DB54}"/>
                    </a:ext>
                  </a:extLst>
                </p:cNvPr>
                <p:cNvSpPr/>
                <p:nvPr/>
              </p:nvSpPr>
              <p:spPr>
                <a:xfrm>
                  <a:off x="8859196" y="1820468"/>
                  <a:ext cx="37492" cy="249950"/>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888" name="Freeform: Shape 887">
                  <a:extLst>
                    <a:ext uri="{FF2B5EF4-FFF2-40B4-BE49-F238E27FC236}">
                      <a16:creationId xmlns:a16="http://schemas.microsoft.com/office/drawing/2014/main" id="{A730D7EA-4576-4A63-AA70-E4A460B66E44}"/>
                    </a:ext>
                  </a:extLst>
                </p:cNvPr>
                <p:cNvSpPr/>
                <p:nvPr/>
              </p:nvSpPr>
              <p:spPr>
                <a:xfrm>
                  <a:off x="8905020" y="1826717"/>
                  <a:ext cx="29161" cy="249950"/>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889" name="Freeform: Shape 888">
                  <a:extLst>
                    <a:ext uri="{FF2B5EF4-FFF2-40B4-BE49-F238E27FC236}">
                      <a16:creationId xmlns:a16="http://schemas.microsoft.com/office/drawing/2014/main" id="{5045A6ED-B4C2-494B-9A7E-3A4A1DE495A0}"/>
                    </a:ext>
                  </a:extLst>
                </p:cNvPr>
                <p:cNvSpPr/>
                <p:nvPr/>
              </p:nvSpPr>
              <p:spPr>
                <a:xfrm>
                  <a:off x="8946322" y="1862127"/>
                  <a:ext cx="42014" cy="252032"/>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890" name="Group 889">
                  <a:extLst>
                    <a:ext uri="{FF2B5EF4-FFF2-40B4-BE49-F238E27FC236}">
                      <a16:creationId xmlns:a16="http://schemas.microsoft.com/office/drawing/2014/main" id="{E65A559C-0C82-4699-8767-E6DEC36FB777}"/>
                    </a:ext>
                  </a:extLst>
                </p:cNvPr>
                <p:cNvGrpSpPr/>
                <p:nvPr/>
              </p:nvGrpSpPr>
              <p:grpSpPr>
                <a:xfrm>
                  <a:off x="8520041" y="2033317"/>
                  <a:ext cx="506734" cy="715506"/>
                  <a:chOff x="664078" y="1946983"/>
                  <a:chExt cx="506734" cy="715506"/>
                </a:xfrm>
              </p:grpSpPr>
              <p:sp>
                <p:nvSpPr>
                  <p:cNvPr id="891" name="Rectangle: Rounded Corners 890">
                    <a:extLst>
                      <a:ext uri="{FF2B5EF4-FFF2-40B4-BE49-F238E27FC236}">
                        <a16:creationId xmlns:a16="http://schemas.microsoft.com/office/drawing/2014/main" id="{FC9AE638-C3ED-4B9D-B9D9-A100E1452F8F}"/>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892" name="Oval 891">
                    <a:extLst>
                      <a:ext uri="{FF2B5EF4-FFF2-40B4-BE49-F238E27FC236}">
                        <a16:creationId xmlns:a16="http://schemas.microsoft.com/office/drawing/2014/main" id="{F9E3C6EF-193E-42BC-A744-AA8C79993419}"/>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grpSp>
          <p:grpSp>
            <p:nvGrpSpPr>
              <p:cNvPr id="842" name="Epithelial Cell">
                <a:extLst>
                  <a:ext uri="{FF2B5EF4-FFF2-40B4-BE49-F238E27FC236}">
                    <a16:creationId xmlns:a16="http://schemas.microsoft.com/office/drawing/2014/main" id="{A98DF09B-8F49-4917-AE80-8A5ED8B8D47A}"/>
                  </a:ext>
                </a:extLst>
              </p:cNvPr>
              <p:cNvGrpSpPr/>
              <p:nvPr/>
            </p:nvGrpSpPr>
            <p:grpSpPr>
              <a:xfrm>
                <a:off x="3180233" y="5001535"/>
                <a:ext cx="308773" cy="544481"/>
                <a:chOff x="9028803" y="1805888"/>
                <a:chExt cx="534735" cy="942935"/>
              </a:xfrm>
            </p:grpSpPr>
            <p:sp>
              <p:nvSpPr>
                <p:cNvPr id="869" name="Freeform: Shape 868">
                  <a:extLst>
                    <a:ext uri="{FF2B5EF4-FFF2-40B4-BE49-F238E27FC236}">
                      <a16:creationId xmlns:a16="http://schemas.microsoft.com/office/drawing/2014/main" id="{D944A653-E7C2-41F2-829B-9955BDE7A7ED}"/>
                    </a:ext>
                  </a:extLst>
                </p:cNvPr>
                <p:cNvSpPr/>
                <p:nvPr/>
              </p:nvSpPr>
              <p:spPr>
                <a:xfrm>
                  <a:off x="9136541" y="1839215"/>
                  <a:ext cx="45824" cy="266613"/>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22225" cap="rnd" cmpd="sng" algn="ctr">
                  <a:solidFill>
                    <a:srgbClr val="FFA74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870" name="Freeform: Shape 869">
                  <a:extLst>
                    <a:ext uri="{FF2B5EF4-FFF2-40B4-BE49-F238E27FC236}">
                      <a16:creationId xmlns:a16="http://schemas.microsoft.com/office/drawing/2014/main" id="{4D6D1093-AE3E-45B7-9636-68763D0D92F3}"/>
                    </a:ext>
                  </a:extLst>
                </p:cNvPr>
                <p:cNvSpPr/>
                <p:nvPr/>
              </p:nvSpPr>
              <p:spPr>
                <a:xfrm>
                  <a:off x="9190696" y="1822551"/>
                  <a:ext cx="45825" cy="245784"/>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871" name="Freeform: Shape 870">
                  <a:extLst>
                    <a:ext uri="{FF2B5EF4-FFF2-40B4-BE49-F238E27FC236}">
                      <a16:creationId xmlns:a16="http://schemas.microsoft.com/office/drawing/2014/main" id="{C8B94931-CC3C-4DF4-A71A-5166F5CAD3DB}"/>
                    </a:ext>
                  </a:extLst>
                </p:cNvPr>
                <p:cNvSpPr/>
                <p:nvPr/>
              </p:nvSpPr>
              <p:spPr>
                <a:xfrm>
                  <a:off x="9238465" y="1816303"/>
                  <a:ext cx="39714" cy="239535"/>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872" name="Freeform: Shape 871">
                  <a:extLst>
                    <a:ext uri="{FF2B5EF4-FFF2-40B4-BE49-F238E27FC236}">
                      <a16:creationId xmlns:a16="http://schemas.microsoft.com/office/drawing/2014/main" id="{CAE2CAED-055B-41F0-8281-93A17AC035D3}"/>
                    </a:ext>
                  </a:extLst>
                </p:cNvPr>
                <p:cNvSpPr/>
                <p:nvPr/>
              </p:nvSpPr>
              <p:spPr>
                <a:xfrm>
                  <a:off x="9288593" y="1807971"/>
                  <a:ext cx="39637" cy="256198"/>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873" name="Freeform: Shape 872">
                  <a:extLst>
                    <a:ext uri="{FF2B5EF4-FFF2-40B4-BE49-F238E27FC236}">
                      <a16:creationId xmlns:a16="http://schemas.microsoft.com/office/drawing/2014/main" id="{09487963-CB53-4B92-937A-A9828AE5B8A8}"/>
                    </a:ext>
                  </a:extLst>
                </p:cNvPr>
                <p:cNvSpPr/>
                <p:nvPr/>
              </p:nvSpPr>
              <p:spPr>
                <a:xfrm>
                  <a:off x="9336501" y="1805888"/>
                  <a:ext cx="48958" cy="247867"/>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874" name="Freeform: Shape 873">
                  <a:extLst>
                    <a:ext uri="{FF2B5EF4-FFF2-40B4-BE49-F238E27FC236}">
                      <a16:creationId xmlns:a16="http://schemas.microsoft.com/office/drawing/2014/main" id="{408FBC28-479B-475B-AEEB-AC7F1D07EE27}"/>
                    </a:ext>
                  </a:extLst>
                </p:cNvPr>
                <p:cNvSpPr/>
                <p:nvPr/>
              </p:nvSpPr>
              <p:spPr>
                <a:xfrm>
                  <a:off x="9382325" y="1810054"/>
                  <a:ext cx="39575" cy="247867"/>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875" name="Freeform: Shape 874">
                  <a:extLst>
                    <a:ext uri="{FF2B5EF4-FFF2-40B4-BE49-F238E27FC236}">
                      <a16:creationId xmlns:a16="http://schemas.microsoft.com/office/drawing/2014/main" id="{99436A25-63DF-4E9C-9EF0-309F526949F2}"/>
                    </a:ext>
                  </a:extLst>
                </p:cNvPr>
                <p:cNvSpPr/>
                <p:nvPr/>
              </p:nvSpPr>
              <p:spPr>
                <a:xfrm>
                  <a:off x="9434398" y="1820468"/>
                  <a:ext cx="37492" cy="249950"/>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876" name="Freeform: Shape 875">
                  <a:extLst>
                    <a:ext uri="{FF2B5EF4-FFF2-40B4-BE49-F238E27FC236}">
                      <a16:creationId xmlns:a16="http://schemas.microsoft.com/office/drawing/2014/main" id="{E384EA8D-4D89-4EE7-81C4-3BDE56F1FBCB}"/>
                    </a:ext>
                  </a:extLst>
                </p:cNvPr>
                <p:cNvSpPr/>
                <p:nvPr/>
              </p:nvSpPr>
              <p:spPr>
                <a:xfrm>
                  <a:off x="9480222" y="1826717"/>
                  <a:ext cx="29161" cy="249950"/>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877" name="Freeform: Shape 876">
                  <a:extLst>
                    <a:ext uri="{FF2B5EF4-FFF2-40B4-BE49-F238E27FC236}">
                      <a16:creationId xmlns:a16="http://schemas.microsoft.com/office/drawing/2014/main" id="{E91D956D-E3FF-4655-B0B2-CC85B84289BA}"/>
                    </a:ext>
                  </a:extLst>
                </p:cNvPr>
                <p:cNvSpPr/>
                <p:nvPr/>
              </p:nvSpPr>
              <p:spPr>
                <a:xfrm>
                  <a:off x="9521524" y="1862127"/>
                  <a:ext cx="42014" cy="252032"/>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878" name="Group 877">
                  <a:extLst>
                    <a:ext uri="{FF2B5EF4-FFF2-40B4-BE49-F238E27FC236}">
                      <a16:creationId xmlns:a16="http://schemas.microsoft.com/office/drawing/2014/main" id="{19CFB868-DF14-45E6-B7A5-0E633F43936A}"/>
                    </a:ext>
                  </a:extLst>
                </p:cNvPr>
                <p:cNvGrpSpPr/>
                <p:nvPr/>
              </p:nvGrpSpPr>
              <p:grpSpPr>
                <a:xfrm>
                  <a:off x="9028803" y="2033317"/>
                  <a:ext cx="506734" cy="715506"/>
                  <a:chOff x="664078" y="1946983"/>
                  <a:chExt cx="506734" cy="715506"/>
                </a:xfrm>
              </p:grpSpPr>
              <p:sp>
                <p:nvSpPr>
                  <p:cNvPr id="879" name="Rectangle: Rounded Corners 878">
                    <a:extLst>
                      <a:ext uri="{FF2B5EF4-FFF2-40B4-BE49-F238E27FC236}">
                        <a16:creationId xmlns:a16="http://schemas.microsoft.com/office/drawing/2014/main" id="{1DD86EB8-148E-4F1B-A384-659C5C0560C5}"/>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880" name="Oval 879">
                    <a:extLst>
                      <a:ext uri="{FF2B5EF4-FFF2-40B4-BE49-F238E27FC236}">
                        <a16:creationId xmlns:a16="http://schemas.microsoft.com/office/drawing/2014/main" id="{7E1F278F-D9CE-471D-A11C-235B74C5AE82}"/>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grpSp>
          <p:grpSp>
            <p:nvGrpSpPr>
              <p:cNvPr id="843" name="Epithelial Cell">
                <a:extLst>
                  <a:ext uri="{FF2B5EF4-FFF2-40B4-BE49-F238E27FC236}">
                    <a16:creationId xmlns:a16="http://schemas.microsoft.com/office/drawing/2014/main" id="{F9C79B05-0E3E-46CC-81B1-D988610D05C2}"/>
                  </a:ext>
                </a:extLst>
              </p:cNvPr>
              <p:cNvGrpSpPr/>
              <p:nvPr/>
            </p:nvGrpSpPr>
            <p:grpSpPr>
              <a:xfrm>
                <a:off x="38088" y="5001535"/>
                <a:ext cx="292605" cy="544481"/>
                <a:chOff x="7536889" y="1805888"/>
                <a:chExt cx="506734" cy="942935"/>
              </a:xfrm>
            </p:grpSpPr>
            <p:sp>
              <p:nvSpPr>
                <p:cNvPr id="857" name="Freeform: Shape 856">
                  <a:extLst>
                    <a:ext uri="{FF2B5EF4-FFF2-40B4-BE49-F238E27FC236}">
                      <a16:creationId xmlns:a16="http://schemas.microsoft.com/office/drawing/2014/main" id="{41CFCA21-7D29-40B2-9BF5-C1AFDFAF55BC}"/>
                    </a:ext>
                  </a:extLst>
                </p:cNvPr>
                <p:cNvSpPr/>
                <p:nvPr/>
              </p:nvSpPr>
              <p:spPr>
                <a:xfrm>
                  <a:off x="7583783" y="1839215"/>
                  <a:ext cx="45824" cy="266613"/>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22225" cap="rnd" cmpd="sng" algn="ctr">
                  <a:solidFill>
                    <a:srgbClr val="FFA74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858" name="Freeform: Shape 857">
                  <a:extLst>
                    <a:ext uri="{FF2B5EF4-FFF2-40B4-BE49-F238E27FC236}">
                      <a16:creationId xmlns:a16="http://schemas.microsoft.com/office/drawing/2014/main" id="{33D5BF23-6E12-4A3A-90AB-C6A3EB565C9B}"/>
                    </a:ext>
                  </a:extLst>
                </p:cNvPr>
                <p:cNvSpPr/>
                <p:nvPr/>
              </p:nvSpPr>
              <p:spPr>
                <a:xfrm>
                  <a:off x="7637938" y="1822551"/>
                  <a:ext cx="45825" cy="245784"/>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859" name="Freeform: Shape 858">
                  <a:extLst>
                    <a:ext uri="{FF2B5EF4-FFF2-40B4-BE49-F238E27FC236}">
                      <a16:creationId xmlns:a16="http://schemas.microsoft.com/office/drawing/2014/main" id="{078D7086-06CB-428B-95CF-AD581C5DF2C5}"/>
                    </a:ext>
                  </a:extLst>
                </p:cNvPr>
                <p:cNvSpPr/>
                <p:nvPr/>
              </p:nvSpPr>
              <p:spPr>
                <a:xfrm>
                  <a:off x="7685707" y="1816303"/>
                  <a:ext cx="39714" cy="239535"/>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860" name="Freeform: Shape 859">
                  <a:extLst>
                    <a:ext uri="{FF2B5EF4-FFF2-40B4-BE49-F238E27FC236}">
                      <a16:creationId xmlns:a16="http://schemas.microsoft.com/office/drawing/2014/main" id="{8E4636E1-CA97-45CE-9D5A-3F7FDD251CB6}"/>
                    </a:ext>
                  </a:extLst>
                </p:cNvPr>
                <p:cNvSpPr/>
                <p:nvPr/>
              </p:nvSpPr>
              <p:spPr>
                <a:xfrm>
                  <a:off x="7735835" y="1807971"/>
                  <a:ext cx="39637" cy="256198"/>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861" name="Freeform: Shape 860">
                  <a:extLst>
                    <a:ext uri="{FF2B5EF4-FFF2-40B4-BE49-F238E27FC236}">
                      <a16:creationId xmlns:a16="http://schemas.microsoft.com/office/drawing/2014/main" id="{60DB147F-A775-43E4-AA3C-C19534212913}"/>
                    </a:ext>
                  </a:extLst>
                </p:cNvPr>
                <p:cNvSpPr/>
                <p:nvPr/>
              </p:nvSpPr>
              <p:spPr>
                <a:xfrm>
                  <a:off x="7783743" y="1805888"/>
                  <a:ext cx="48958" cy="247867"/>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862" name="Freeform: Shape 861">
                  <a:extLst>
                    <a:ext uri="{FF2B5EF4-FFF2-40B4-BE49-F238E27FC236}">
                      <a16:creationId xmlns:a16="http://schemas.microsoft.com/office/drawing/2014/main" id="{E47DFA16-13B4-4185-8396-2BE520C84E7F}"/>
                    </a:ext>
                  </a:extLst>
                </p:cNvPr>
                <p:cNvSpPr/>
                <p:nvPr/>
              </p:nvSpPr>
              <p:spPr>
                <a:xfrm>
                  <a:off x="7829567" y="1810054"/>
                  <a:ext cx="39575" cy="247867"/>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863" name="Freeform: Shape 862">
                  <a:extLst>
                    <a:ext uri="{FF2B5EF4-FFF2-40B4-BE49-F238E27FC236}">
                      <a16:creationId xmlns:a16="http://schemas.microsoft.com/office/drawing/2014/main" id="{2C0EFEF9-AB78-444B-A0B0-31393C9B756B}"/>
                    </a:ext>
                  </a:extLst>
                </p:cNvPr>
                <p:cNvSpPr/>
                <p:nvPr/>
              </p:nvSpPr>
              <p:spPr>
                <a:xfrm>
                  <a:off x="7881640" y="1820468"/>
                  <a:ext cx="37492" cy="249950"/>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864" name="Freeform: Shape 863">
                  <a:extLst>
                    <a:ext uri="{FF2B5EF4-FFF2-40B4-BE49-F238E27FC236}">
                      <a16:creationId xmlns:a16="http://schemas.microsoft.com/office/drawing/2014/main" id="{FB800357-4505-4B13-8810-8EF63C161668}"/>
                    </a:ext>
                  </a:extLst>
                </p:cNvPr>
                <p:cNvSpPr/>
                <p:nvPr/>
              </p:nvSpPr>
              <p:spPr>
                <a:xfrm>
                  <a:off x="7927464" y="1826717"/>
                  <a:ext cx="29161" cy="249950"/>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865" name="Freeform: Shape 864">
                  <a:extLst>
                    <a:ext uri="{FF2B5EF4-FFF2-40B4-BE49-F238E27FC236}">
                      <a16:creationId xmlns:a16="http://schemas.microsoft.com/office/drawing/2014/main" id="{49C16DB1-1220-4129-9932-6BB144E1219C}"/>
                    </a:ext>
                  </a:extLst>
                </p:cNvPr>
                <p:cNvSpPr/>
                <p:nvPr/>
              </p:nvSpPr>
              <p:spPr>
                <a:xfrm>
                  <a:off x="7968766" y="1862127"/>
                  <a:ext cx="42014" cy="252032"/>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866" name="Group 865">
                  <a:extLst>
                    <a:ext uri="{FF2B5EF4-FFF2-40B4-BE49-F238E27FC236}">
                      <a16:creationId xmlns:a16="http://schemas.microsoft.com/office/drawing/2014/main" id="{11EE0BC8-59C2-4240-B1F2-E99ACC3C6DE0}"/>
                    </a:ext>
                  </a:extLst>
                </p:cNvPr>
                <p:cNvGrpSpPr/>
                <p:nvPr/>
              </p:nvGrpSpPr>
              <p:grpSpPr>
                <a:xfrm>
                  <a:off x="7536889" y="2033317"/>
                  <a:ext cx="506734" cy="715506"/>
                  <a:chOff x="664078" y="1946983"/>
                  <a:chExt cx="506734" cy="715506"/>
                </a:xfrm>
              </p:grpSpPr>
              <p:sp>
                <p:nvSpPr>
                  <p:cNvPr id="867" name="Rectangle: Rounded Corners 866">
                    <a:extLst>
                      <a:ext uri="{FF2B5EF4-FFF2-40B4-BE49-F238E27FC236}">
                        <a16:creationId xmlns:a16="http://schemas.microsoft.com/office/drawing/2014/main" id="{165DB4A9-9BAC-4536-B41A-15F147537C35}"/>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868" name="Oval 867">
                    <a:extLst>
                      <a:ext uri="{FF2B5EF4-FFF2-40B4-BE49-F238E27FC236}">
                        <a16:creationId xmlns:a16="http://schemas.microsoft.com/office/drawing/2014/main" id="{25998396-75A8-4CF3-BD54-56311BEF8DCC}"/>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grpSp>
          <p:grpSp>
            <p:nvGrpSpPr>
              <p:cNvPr id="844" name="Epithelial Cell">
                <a:extLst>
                  <a:ext uri="{FF2B5EF4-FFF2-40B4-BE49-F238E27FC236}">
                    <a16:creationId xmlns:a16="http://schemas.microsoft.com/office/drawing/2014/main" id="{322D58C4-E686-4DB2-B0F7-7C095F525E65}"/>
                  </a:ext>
                </a:extLst>
              </p:cNvPr>
              <p:cNvGrpSpPr/>
              <p:nvPr/>
            </p:nvGrpSpPr>
            <p:grpSpPr>
              <a:xfrm>
                <a:off x="328807" y="5001535"/>
                <a:ext cx="292605" cy="544481"/>
                <a:chOff x="8040358" y="1805888"/>
                <a:chExt cx="506734" cy="942935"/>
              </a:xfrm>
            </p:grpSpPr>
            <p:sp>
              <p:nvSpPr>
                <p:cNvPr id="845" name="Freeform: Shape 844">
                  <a:extLst>
                    <a:ext uri="{FF2B5EF4-FFF2-40B4-BE49-F238E27FC236}">
                      <a16:creationId xmlns:a16="http://schemas.microsoft.com/office/drawing/2014/main" id="{514E4D8F-9511-4BA8-8673-EF7E7EC582EB}"/>
                    </a:ext>
                  </a:extLst>
                </p:cNvPr>
                <p:cNvSpPr/>
                <p:nvPr/>
              </p:nvSpPr>
              <p:spPr>
                <a:xfrm>
                  <a:off x="8061781" y="1839215"/>
                  <a:ext cx="45824" cy="266613"/>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22225" cap="rnd" cmpd="sng" algn="ctr">
                  <a:solidFill>
                    <a:srgbClr val="FFA74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846" name="Freeform: Shape 845">
                  <a:extLst>
                    <a:ext uri="{FF2B5EF4-FFF2-40B4-BE49-F238E27FC236}">
                      <a16:creationId xmlns:a16="http://schemas.microsoft.com/office/drawing/2014/main" id="{F91AD07F-1BD6-42C0-A3BF-C7E786EA8BDA}"/>
                    </a:ext>
                  </a:extLst>
                </p:cNvPr>
                <p:cNvSpPr/>
                <p:nvPr/>
              </p:nvSpPr>
              <p:spPr>
                <a:xfrm>
                  <a:off x="8115936" y="1822551"/>
                  <a:ext cx="45825" cy="245784"/>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847" name="Freeform: Shape 846">
                  <a:extLst>
                    <a:ext uri="{FF2B5EF4-FFF2-40B4-BE49-F238E27FC236}">
                      <a16:creationId xmlns:a16="http://schemas.microsoft.com/office/drawing/2014/main" id="{42B5645A-4687-40D9-B44D-1A7C2A7FB1B4}"/>
                    </a:ext>
                  </a:extLst>
                </p:cNvPr>
                <p:cNvSpPr/>
                <p:nvPr/>
              </p:nvSpPr>
              <p:spPr>
                <a:xfrm>
                  <a:off x="8163705" y="1816303"/>
                  <a:ext cx="39714" cy="239535"/>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848" name="Freeform: Shape 847">
                  <a:extLst>
                    <a:ext uri="{FF2B5EF4-FFF2-40B4-BE49-F238E27FC236}">
                      <a16:creationId xmlns:a16="http://schemas.microsoft.com/office/drawing/2014/main" id="{BD5CC57E-D5D9-48A3-ACFD-F0C4A46756E7}"/>
                    </a:ext>
                  </a:extLst>
                </p:cNvPr>
                <p:cNvSpPr/>
                <p:nvPr/>
              </p:nvSpPr>
              <p:spPr>
                <a:xfrm>
                  <a:off x="8213833" y="1807971"/>
                  <a:ext cx="39637" cy="256198"/>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849" name="Freeform: Shape 848">
                  <a:extLst>
                    <a:ext uri="{FF2B5EF4-FFF2-40B4-BE49-F238E27FC236}">
                      <a16:creationId xmlns:a16="http://schemas.microsoft.com/office/drawing/2014/main" id="{1440DB10-4DB7-4E9B-AA01-56DE559B5359}"/>
                    </a:ext>
                  </a:extLst>
                </p:cNvPr>
                <p:cNvSpPr/>
                <p:nvPr/>
              </p:nvSpPr>
              <p:spPr>
                <a:xfrm>
                  <a:off x="8261741" y="1805888"/>
                  <a:ext cx="48958" cy="247867"/>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850" name="Freeform: Shape 849">
                  <a:extLst>
                    <a:ext uri="{FF2B5EF4-FFF2-40B4-BE49-F238E27FC236}">
                      <a16:creationId xmlns:a16="http://schemas.microsoft.com/office/drawing/2014/main" id="{0ECCDBC6-E3D6-4A5C-A0CD-DBBEBB01A23B}"/>
                    </a:ext>
                  </a:extLst>
                </p:cNvPr>
                <p:cNvSpPr/>
                <p:nvPr/>
              </p:nvSpPr>
              <p:spPr>
                <a:xfrm>
                  <a:off x="8307565" y="1810054"/>
                  <a:ext cx="39575" cy="247867"/>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851" name="Freeform: Shape 850">
                  <a:extLst>
                    <a:ext uri="{FF2B5EF4-FFF2-40B4-BE49-F238E27FC236}">
                      <a16:creationId xmlns:a16="http://schemas.microsoft.com/office/drawing/2014/main" id="{1DED654D-E9C5-47AD-9F26-3C632CC7FB10}"/>
                    </a:ext>
                  </a:extLst>
                </p:cNvPr>
                <p:cNvSpPr/>
                <p:nvPr/>
              </p:nvSpPr>
              <p:spPr>
                <a:xfrm>
                  <a:off x="8359638" y="1820468"/>
                  <a:ext cx="37492" cy="249950"/>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852" name="Freeform: Shape 851">
                  <a:extLst>
                    <a:ext uri="{FF2B5EF4-FFF2-40B4-BE49-F238E27FC236}">
                      <a16:creationId xmlns:a16="http://schemas.microsoft.com/office/drawing/2014/main" id="{284926F1-AD41-45E5-9A16-4BD41B8C11BF}"/>
                    </a:ext>
                  </a:extLst>
                </p:cNvPr>
                <p:cNvSpPr/>
                <p:nvPr/>
              </p:nvSpPr>
              <p:spPr>
                <a:xfrm>
                  <a:off x="8405462" y="1826717"/>
                  <a:ext cx="29161" cy="249950"/>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853" name="Freeform: Shape 852">
                  <a:extLst>
                    <a:ext uri="{FF2B5EF4-FFF2-40B4-BE49-F238E27FC236}">
                      <a16:creationId xmlns:a16="http://schemas.microsoft.com/office/drawing/2014/main" id="{063544BD-B0FD-4438-A6EA-63B08DFAE605}"/>
                    </a:ext>
                  </a:extLst>
                </p:cNvPr>
                <p:cNvSpPr/>
                <p:nvPr/>
              </p:nvSpPr>
              <p:spPr>
                <a:xfrm>
                  <a:off x="8446764" y="1862127"/>
                  <a:ext cx="42014" cy="252032"/>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854" name="Group 853">
                  <a:extLst>
                    <a:ext uri="{FF2B5EF4-FFF2-40B4-BE49-F238E27FC236}">
                      <a16:creationId xmlns:a16="http://schemas.microsoft.com/office/drawing/2014/main" id="{BE89700D-AB31-4133-9AF0-A6215CC0E8CC}"/>
                    </a:ext>
                  </a:extLst>
                </p:cNvPr>
                <p:cNvGrpSpPr/>
                <p:nvPr/>
              </p:nvGrpSpPr>
              <p:grpSpPr>
                <a:xfrm>
                  <a:off x="8040358" y="2033317"/>
                  <a:ext cx="506734" cy="715506"/>
                  <a:chOff x="664078" y="1946983"/>
                  <a:chExt cx="506734" cy="715506"/>
                </a:xfrm>
              </p:grpSpPr>
              <p:sp>
                <p:nvSpPr>
                  <p:cNvPr id="855" name="Rectangle: Rounded Corners 854">
                    <a:extLst>
                      <a:ext uri="{FF2B5EF4-FFF2-40B4-BE49-F238E27FC236}">
                        <a16:creationId xmlns:a16="http://schemas.microsoft.com/office/drawing/2014/main" id="{2B71A5F7-CB42-46C2-B11B-135905460BFC}"/>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856" name="Oval 855">
                    <a:extLst>
                      <a:ext uri="{FF2B5EF4-FFF2-40B4-BE49-F238E27FC236}">
                        <a16:creationId xmlns:a16="http://schemas.microsoft.com/office/drawing/2014/main" id="{80FD6250-C810-491C-A17A-20EC70AD23CB}"/>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grpSp>
        </p:grpSp>
        <p:grpSp>
          <p:nvGrpSpPr>
            <p:cNvPr id="606" name="Epithelial Cell">
              <a:extLst>
                <a:ext uri="{FF2B5EF4-FFF2-40B4-BE49-F238E27FC236}">
                  <a16:creationId xmlns:a16="http://schemas.microsoft.com/office/drawing/2014/main" id="{632820C7-52DF-4A83-A2E2-FA21770A02AC}"/>
                </a:ext>
              </a:extLst>
            </p:cNvPr>
            <p:cNvGrpSpPr/>
            <p:nvPr/>
          </p:nvGrpSpPr>
          <p:grpSpPr>
            <a:xfrm>
              <a:off x="9039827" y="2038414"/>
              <a:ext cx="292605" cy="544481"/>
              <a:chOff x="2685383" y="1805888"/>
              <a:chExt cx="506734" cy="942935"/>
            </a:xfrm>
          </p:grpSpPr>
          <p:sp>
            <p:nvSpPr>
              <p:cNvPr id="803" name="Freeform: Shape 802">
                <a:extLst>
                  <a:ext uri="{FF2B5EF4-FFF2-40B4-BE49-F238E27FC236}">
                    <a16:creationId xmlns:a16="http://schemas.microsoft.com/office/drawing/2014/main" id="{FAD20F43-9662-4B3D-BFF3-08A47222CF02}"/>
                  </a:ext>
                </a:extLst>
              </p:cNvPr>
              <p:cNvSpPr/>
              <p:nvPr/>
            </p:nvSpPr>
            <p:spPr>
              <a:xfrm>
                <a:off x="2747649" y="1839215"/>
                <a:ext cx="45824" cy="266613"/>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22225" cap="rnd" cmpd="sng" algn="ctr">
                <a:solidFill>
                  <a:srgbClr val="FFA74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804" name="Freeform: Shape 803">
                <a:extLst>
                  <a:ext uri="{FF2B5EF4-FFF2-40B4-BE49-F238E27FC236}">
                    <a16:creationId xmlns:a16="http://schemas.microsoft.com/office/drawing/2014/main" id="{526BF8CD-EEF2-4779-AE3A-DECF25AC77FC}"/>
                  </a:ext>
                </a:extLst>
              </p:cNvPr>
              <p:cNvSpPr/>
              <p:nvPr/>
            </p:nvSpPr>
            <p:spPr>
              <a:xfrm>
                <a:off x="2801804" y="1822551"/>
                <a:ext cx="45825" cy="245784"/>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805" name="Freeform: Shape 804">
                <a:extLst>
                  <a:ext uri="{FF2B5EF4-FFF2-40B4-BE49-F238E27FC236}">
                    <a16:creationId xmlns:a16="http://schemas.microsoft.com/office/drawing/2014/main" id="{5FE38BE8-7E37-4E68-BF49-26AD33AF316E}"/>
                  </a:ext>
                </a:extLst>
              </p:cNvPr>
              <p:cNvSpPr/>
              <p:nvPr/>
            </p:nvSpPr>
            <p:spPr>
              <a:xfrm>
                <a:off x="2849573" y="1816303"/>
                <a:ext cx="39714" cy="239535"/>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806" name="Freeform: Shape 805">
                <a:extLst>
                  <a:ext uri="{FF2B5EF4-FFF2-40B4-BE49-F238E27FC236}">
                    <a16:creationId xmlns:a16="http://schemas.microsoft.com/office/drawing/2014/main" id="{7753F7A2-D5E5-4758-8062-0921F9356849}"/>
                  </a:ext>
                </a:extLst>
              </p:cNvPr>
              <p:cNvSpPr/>
              <p:nvPr/>
            </p:nvSpPr>
            <p:spPr>
              <a:xfrm>
                <a:off x="2899701" y="1807971"/>
                <a:ext cx="39637" cy="256198"/>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807" name="Freeform: Shape 806">
                <a:extLst>
                  <a:ext uri="{FF2B5EF4-FFF2-40B4-BE49-F238E27FC236}">
                    <a16:creationId xmlns:a16="http://schemas.microsoft.com/office/drawing/2014/main" id="{0AC8E3D8-D69C-4382-90A8-CCE9937CA82C}"/>
                  </a:ext>
                </a:extLst>
              </p:cNvPr>
              <p:cNvSpPr/>
              <p:nvPr/>
            </p:nvSpPr>
            <p:spPr>
              <a:xfrm>
                <a:off x="2947609" y="1805888"/>
                <a:ext cx="48958" cy="247867"/>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808" name="Freeform: Shape 807">
                <a:extLst>
                  <a:ext uri="{FF2B5EF4-FFF2-40B4-BE49-F238E27FC236}">
                    <a16:creationId xmlns:a16="http://schemas.microsoft.com/office/drawing/2014/main" id="{2EF77C77-4B9D-4500-BCAB-A8B49442E543}"/>
                  </a:ext>
                </a:extLst>
              </p:cNvPr>
              <p:cNvSpPr/>
              <p:nvPr/>
            </p:nvSpPr>
            <p:spPr>
              <a:xfrm>
                <a:off x="2993433" y="1810054"/>
                <a:ext cx="39575" cy="247867"/>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809" name="Freeform: Shape 808">
                <a:extLst>
                  <a:ext uri="{FF2B5EF4-FFF2-40B4-BE49-F238E27FC236}">
                    <a16:creationId xmlns:a16="http://schemas.microsoft.com/office/drawing/2014/main" id="{3E9BEE57-B4FA-443A-9570-B92AEBAE72D7}"/>
                  </a:ext>
                </a:extLst>
              </p:cNvPr>
              <p:cNvSpPr/>
              <p:nvPr/>
            </p:nvSpPr>
            <p:spPr>
              <a:xfrm>
                <a:off x="3045506" y="1820468"/>
                <a:ext cx="37492" cy="249950"/>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810" name="Freeform: Shape 809">
                <a:extLst>
                  <a:ext uri="{FF2B5EF4-FFF2-40B4-BE49-F238E27FC236}">
                    <a16:creationId xmlns:a16="http://schemas.microsoft.com/office/drawing/2014/main" id="{586816C3-80A9-45CE-83C5-305C32BB9907}"/>
                  </a:ext>
                </a:extLst>
              </p:cNvPr>
              <p:cNvSpPr/>
              <p:nvPr/>
            </p:nvSpPr>
            <p:spPr>
              <a:xfrm>
                <a:off x="3091330" y="1826717"/>
                <a:ext cx="29161" cy="249950"/>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811" name="Group 810">
                <a:extLst>
                  <a:ext uri="{FF2B5EF4-FFF2-40B4-BE49-F238E27FC236}">
                    <a16:creationId xmlns:a16="http://schemas.microsoft.com/office/drawing/2014/main" id="{8C5D7FD1-5101-4D28-8D91-AD71018C6D84}"/>
                  </a:ext>
                </a:extLst>
              </p:cNvPr>
              <p:cNvGrpSpPr/>
              <p:nvPr/>
            </p:nvGrpSpPr>
            <p:grpSpPr>
              <a:xfrm>
                <a:off x="2685383" y="2033317"/>
                <a:ext cx="506734" cy="715506"/>
                <a:chOff x="664078" y="1946983"/>
                <a:chExt cx="506734" cy="715506"/>
              </a:xfrm>
            </p:grpSpPr>
            <p:sp>
              <p:nvSpPr>
                <p:cNvPr id="812" name="Rectangle: Rounded Corners 811">
                  <a:extLst>
                    <a:ext uri="{FF2B5EF4-FFF2-40B4-BE49-F238E27FC236}">
                      <a16:creationId xmlns:a16="http://schemas.microsoft.com/office/drawing/2014/main" id="{BC75EF73-6860-409A-94A9-2BC2F39745C4}"/>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813" name="Oval 812">
                  <a:extLst>
                    <a:ext uri="{FF2B5EF4-FFF2-40B4-BE49-F238E27FC236}">
                      <a16:creationId xmlns:a16="http://schemas.microsoft.com/office/drawing/2014/main" id="{8F9144BB-8685-485E-920C-1EF17D8A1F9A}"/>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grpSp>
        <p:grpSp>
          <p:nvGrpSpPr>
            <p:cNvPr id="607" name="Epithelial Cell">
              <a:extLst>
                <a:ext uri="{FF2B5EF4-FFF2-40B4-BE49-F238E27FC236}">
                  <a16:creationId xmlns:a16="http://schemas.microsoft.com/office/drawing/2014/main" id="{E3F79160-9602-44DE-B7C0-597CCC71CF4C}"/>
                </a:ext>
              </a:extLst>
            </p:cNvPr>
            <p:cNvGrpSpPr/>
            <p:nvPr/>
          </p:nvGrpSpPr>
          <p:grpSpPr>
            <a:xfrm>
              <a:off x="9651199" y="2038414"/>
              <a:ext cx="292605" cy="544481"/>
              <a:chOff x="3744162" y="1805888"/>
              <a:chExt cx="506734" cy="942935"/>
            </a:xfrm>
          </p:grpSpPr>
          <p:sp>
            <p:nvSpPr>
              <p:cNvPr id="791" name="Freeform: Shape 790">
                <a:extLst>
                  <a:ext uri="{FF2B5EF4-FFF2-40B4-BE49-F238E27FC236}">
                    <a16:creationId xmlns:a16="http://schemas.microsoft.com/office/drawing/2014/main" id="{3ED6BD7F-3B87-412A-A0CB-D5F81D5F91AD}"/>
                  </a:ext>
                </a:extLst>
              </p:cNvPr>
              <p:cNvSpPr/>
              <p:nvPr/>
            </p:nvSpPr>
            <p:spPr>
              <a:xfrm>
                <a:off x="3785898" y="1839215"/>
                <a:ext cx="45824" cy="266613"/>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22225" cap="rnd" cmpd="sng" algn="ctr">
                <a:solidFill>
                  <a:srgbClr val="FFA74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92" name="Freeform: Shape 791">
                <a:extLst>
                  <a:ext uri="{FF2B5EF4-FFF2-40B4-BE49-F238E27FC236}">
                    <a16:creationId xmlns:a16="http://schemas.microsoft.com/office/drawing/2014/main" id="{122697D7-48FA-4AB7-8FD5-FCFCADC80809}"/>
                  </a:ext>
                </a:extLst>
              </p:cNvPr>
              <p:cNvSpPr/>
              <p:nvPr/>
            </p:nvSpPr>
            <p:spPr>
              <a:xfrm>
                <a:off x="3840053" y="1822551"/>
                <a:ext cx="45825" cy="245784"/>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93" name="Freeform: Shape 792">
                <a:extLst>
                  <a:ext uri="{FF2B5EF4-FFF2-40B4-BE49-F238E27FC236}">
                    <a16:creationId xmlns:a16="http://schemas.microsoft.com/office/drawing/2014/main" id="{FECDA028-7039-4C4D-A6CD-D9A1B1E088C9}"/>
                  </a:ext>
                </a:extLst>
              </p:cNvPr>
              <p:cNvSpPr/>
              <p:nvPr/>
            </p:nvSpPr>
            <p:spPr>
              <a:xfrm>
                <a:off x="3887822" y="1816303"/>
                <a:ext cx="39714" cy="239535"/>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94" name="Freeform: Shape 793">
                <a:extLst>
                  <a:ext uri="{FF2B5EF4-FFF2-40B4-BE49-F238E27FC236}">
                    <a16:creationId xmlns:a16="http://schemas.microsoft.com/office/drawing/2014/main" id="{5DFC1365-5796-48EA-99DA-126D341D8E81}"/>
                  </a:ext>
                </a:extLst>
              </p:cNvPr>
              <p:cNvSpPr/>
              <p:nvPr/>
            </p:nvSpPr>
            <p:spPr>
              <a:xfrm>
                <a:off x="3937950" y="1807971"/>
                <a:ext cx="39637" cy="256198"/>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95" name="Freeform: Shape 794">
                <a:extLst>
                  <a:ext uri="{FF2B5EF4-FFF2-40B4-BE49-F238E27FC236}">
                    <a16:creationId xmlns:a16="http://schemas.microsoft.com/office/drawing/2014/main" id="{8AA26E6B-0AB5-4E69-B701-160857683990}"/>
                  </a:ext>
                </a:extLst>
              </p:cNvPr>
              <p:cNvSpPr/>
              <p:nvPr/>
            </p:nvSpPr>
            <p:spPr>
              <a:xfrm>
                <a:off x="3985858" y="1805888"/>
                <a:ext cx="48958" cy="247867"/>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96" name="Freeform: Shape 795">
                <a:extLst>
                  <a:ext uri="{FF2B5EF4-FFF2-40B4-BE49-F238E27FC236}">
                    <a16:creationId xmlns:a16="http://schemas.microsoft.com/office/drawing/2014/main" id="{27CC8E17-0104-4C83-923A-C3126C0A911C}"/>
                  </a:ext>
                </a:extLst>
              </p:cNvPr>
              <p:cNvSpPr/>
              <p:nvPr/>
            </p:nvSpPr>
            <p:spPr>
              <a:xfrm>
                <a:off x="4031682" y="1810054"/>
                <a:ext cx="39575" cy="247867"/>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97" name="Freeform: Shape 796">
                <a:extLst>
                  <a:ext uri="{FF2B5EF4-FFF2-40B4-BE49-F238E27FC236}">
                    <a16:creationId xmlns:a16="http://schemas.microsoft.com/office/drawing/2014/main" id="{CBB2226A-7F5F-4494-BFC8-709D69866F78}"/>
                  </a:ext>
                </a:extLst>
              </p:cNvPr>
              <p:cNvSpPr/>
              <p:nvPr/>
            </p:nvSpPr>
            <p:spPr>
              <a:xfrm>
                <a:off x="4083755" y="1820468"/>
                <a:ext cx="37492" cy="249950"/>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98" name="Freeform: Shape 797">
                <a:extLst>
                  <a:ext uri="{FF2B5EF4-FFF2-40B4-BE49-F238E27FC236}">
                    <a16:creationId xmlns:a16="http://schemas.microsoft.com/office/drawing/2014/main" id="{E0FD91B8-D525-4A23-A847-2F2D9FA911C6}"/>
                  </a:ext>
                </a:extLst>
              </p:cNvPr>
              <p:cNvSpPr/>
              <p:nvPr/>
            </p:nvSpPr>
            <p:spPr>
              <a:xfrm>
                <a:off x="4129579" y="1826717"/>
                <a:ext cx="29161" cy="249950"/>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99" name="Freeform: Shape 798">
                <a:extLst>
                  <a:ext uri="{FF2B5EF4-FFF2-40B4-BE49-F238E27FC236}">
                    <a16:creationId xmlns:a16="http://schemas.microsoft.com/office/drawing/2014/main" id="{65B0394C-D20F-4005-AB03-48B89D3CB527}"/>
                  </a:ext>
                </a:extLst>
              </p:cNvPr>
              <p:cNvSpPr/>
              <p:nvPr/>
            </p:nvSpPr>
            <p:spPr>
              <a:xfrm>
                <a:off x="4170881" y="1862127"/>
                <a:ext cx="42014" cy="252032"/>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800" name="Group 799">
                <a:extLst>
                  <a:ext uri="{FF2B5EF4-FFF2-40B4-BE49-F238E27FC236}">
                    <a16:creationId xmlns:a16="http://schemas.microsoft.com/office/drawing/2014/main" id="{95C0A464-7530-4984-A739-6A2F168C213C}"/>
                  </a:ext>
                </a:extLst>
              </p:cNvPr>
              <p:cNvGrpSpPr/>
              <p:nvPr/>
            </p:nvGrpSpPr>
            <p:grpSpPr>
              <a:xfrm>
                <a:off x="3744162" y="2033317"/>
                <a:ext cx="506734" cy="715506"/>
                <a:chOff x="664078" y="1946983"/>
                <a:chExt cx="506734" cy="715506"/>
              </a:xfrm>
            </p:grpSpPr>
            <p:sp>
              <p:nvSpPr>
                <p:cNvPr id="801" name="Rectangle: Rounded Corners 800">
                  <a:extLst>
                    <a:ext uri="{FF2B5EF4-FFF2-40B4-BE49-F238E27FC236}">
                      <a16:creationId xmlns:a16="http://schemas.microsoft.com/office/drawing/2014/main" id="{ADE424FF-9323-4ABA-955E-EB12BDC6BDB6}"/>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802" name="Oval 801">
                  <a:extLst>
                    <a:ext uri="{FF2B5EF4-FFF2-40B4-BE49-F238E27FC236}">
                      <a16:creationId xmlns:a16="http://schemas.microsoft.com/office/drawing/2014/main" id="{018F4B5B-E898-4D4A-AC93-83AEED0895EB}"/>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grpSp>
        <p:grpSp>
          <p:nvGrpSpPr>
            <p:cNvPr id="608" name="Epithelial Cell">
              <a:extLst>
                <a:ext uri="{FF2B5EF4-FFF2-40B4-BE49-F238E27FC236}">
                  <a16:creationId xmlns:a16="http://schemas.microsoft.com/office/drawing/2014/main" id="{883A7BAC-EF0B-4500-AFEC-CFF09686D297}"/>
                </a:ext>
              </a:extLst>
            </p:cNvPr>
            <p:cNvGrpSpPr/>
            <p:nvPr/>
          </p:nvGrpSpPr>
          <p:grpSpPr>
            <a:xfrm>
              <a:off x="10772170" y="2038414"/>
              <a:ext cx="292605" cy="544481"/>
              <a:chOff x="4692938" y="1805888"/>
              <a:chExt cx="506734" cy="942935"/>
            </a:xfrm>
          </p:grpSpPr>
          <p:sp>
            <p:nvSpPr>
              <p:cNvPr id="779" name="Freeform: Shape 778">
                <a:extLst>
                  <a:ext uri="{FF2B5EF4-FFF2-40B4-BE49-F238E27FC236}">
                    <a16:creationId xmlns:a16="http://schemas.microsoft.com/office/drawing/2014/main" id="{B89501D4-0B83-4DC4-B62D-40D8D5ECC451}"/>
                  </a:ext>
                </a:extLst>
              </p:cNvPr>
              <p:cNvSpPr/>
              <p:nvPr/>
            </p:nvSpPr>
            <p:spPr>
              <a:xfrm>
                <a:off x="4741344" y="1839215"/>
                <a:ext cx="45824" cy="266613"/>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22225" cap="rnd" cmpd="sng" algn="ctr">
                <a:solidFill>
                  <a:srgbClr val="FFA74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80" name="Freeform: Shape 779">
                <a:extLst>
                  <a:ext uri="{FF2B5EF4-FFF2-40B4-BE49-F238E27FC236}">
                    <a16:creationId xmlns:a16="http://schemas.microsoft.com/office/drawing/2014/main" id="{AE233EF4-7977-4B9E-91BA-8A7FD2659CC8}"/>
                  </a:ext>
                </a:extLst>
              </p:cNvPr>
              <p:cNvSpPr/>
              <p:nvPr/>
            </p:nvSpPr>
            <p:spPr>
              <a:xfrm>
                <a:off x="4795499" y="1822551"/>
                <a:ext cx="45825" cy="245784"/>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81" name="Freeform: Shape 780">
                <a:extLst>
                  <a:ext uri="{FF2B5EF4-FFF2-40B4-BE49-F238E27FC236}">
                    <a16:creationId xmlns:a16="http://schemas.microsoft.com/office/drawing/2014/main" id="{D739CFD6-A052-4D58-AD75-748F11D40F3A}"/>
                  </a:ext>
                </a:extLst>
              </p:cNvPr>
              <p:cNvSpPr/>
              <p:nvPr/>
            </p:nvSpPr>
            <p:spPr>
              <a:xfrm>
                <a:off x="4843268" y="1816303"/>
                <a:ext cx="39714" cy="239535"/>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82" name="Freeform: Shape 781">
                <a:extLst>
                  <a:ext uri="{FF2B5EF4-FFF2-40B4-BE49-F238E27FC236}">
                    <a16:creationId xmlns:a16="http://schemas.microsoft.com/office/drawing/2014/main" id="{724E75DC-F2FA-4DE3-80E9-BD0381B82A60}"/>
                  </a:ext>
                </a:extLst>
              </p:cNvPr>
              <p:cNvSpPr/>
              <p:nvPr/>
            </p:nvSpPr>
            <p:spPr>
              <a:xfrm>
                <a:off x="4893396" y="1807971"/>
                <a:ext cx="39637" cy="256198"/>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83" name="Freeform: Shape 782">
                <a:extLst>
                  <a:ext uri="{FF2B5EF4-FFF2-40B4-BE49-F238E27FC236}">
                    <a16:creationId xmlns:a16="http://schemas.microsoft.com/office/drawing/2014/main" id="{3DE0EEF1-D327-4D4E-B063-05AB7678436B}"/>
                  </a:ext>
                </a:extLst>
              </p:cNvPr>
              <p:cNvSpPr/>
              <p:nvPr/>
            </p:nvSpPr>
            <p:spPr>
              <a:xfrm>
                <a:off x="4941304" y="1805888"/>
                <a:ext cx="48958" cy="247867"/>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84" name="Freeform: Shape 783">
                <a:extLst>
                  <a:ext uri="{FF2B5EF4-FFF2-40B4-BE49-F238E27FC236}">
                    <a16:creationId xmlns:a16="http://schemas.microsoft.com/office/drawing/2014/main" id="{EE4BE67E-6D5C-46F5-919C-A14B0DF4FB01}"/>
                  </a:ext>
                </a:extLst>
              </p:cNvPr>
              <p:cNvSpPr/>
              <p:nvPr/>
            </p:nvSpPr>
            <p:spPr>
              <a:xfrm>
                <a:off x="4987128" y="1810054"/>
                <a:ext cx="39575" cy="247867"/>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85" name="Freeform: Shape 784">
                <a:extLst>
                  <a:ext uri="{FF2B5EF4-FFF2-40B4-BE49-F238E27FC236}">
                    <a16:creationId xmlns:a16="http://schemas.microsoft.com/office/drawing/2014/main" id="{0EE8C7F7-87C5-40B9-B5C0-83690BC603D5}"/>
                  </a:ext>
                </a:extLst>
              </p:cNvPr>
              <p:cNvSpPr/>
              <p:nvPr/>
            </p:nvSpPr>
            <p:spPr>
              <a:xfrm>
                <a:off x="5039201" y="1820468"/>
                <a:ext cx="37492" cy="249950"/>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86" name="Freeform: Shape 785">
                <a:extLst>
                  <a:ext uri="{FF2B5EF4-FFF2-40B4-BE49-F238E27FC236}">
                    <a16:creationId xmlns:a16="http://schemas.microsoft.com/office/drawing/2014/main" id="{D3F93989-CA4F-42D6-BD72-D99FD9F8DB4D}"/>
                  </a:ext>
                </a:extLst>
              </p:cNvPr>
              <p:cNvSpPr/>
              <p:nvPr/>
            </p:nvSpPr>
            <p:spPr>
              <a:xfrm>
                <a:off x="5085025" y="1826717"/>
                <a:ext cx="29161" cy="249950"/>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87" name="Freeform: Shape 786">
                <a:extLst>
                  <a:ext uri="{FF2B5EF4-FFF2-40B4-BE49-F238E27FC236}">
                    <a16:creationId xmlns:a16="http://schemas.microsoft.com/office/drawing/2014/main" id="{63A83414-C1EA-4AB8-B04D-A915CD163362}"/>
                  </a:ext>
                </a:extLst>
              </p:cNvPr>
              <p:cNvSpPr/>
              <p:nvPr/>
            </p:nvSpPr>
            <p:spPr>
              <a:xfrm>
                <a:off x="5126327" y="1862127"/>
                <a:ext cx="42014" cy="252032"/>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788" name="Group 787">
                <a:extLst>
                  <a:ext uri="{FF2B5EF4-FFF2-40B4-BE49-F238E27FC236}">
                    <a16:creationId xmlns:a16="http://schemas.microsoft.com/office/drawing/2014/main" id="{4E96CF4B-3E16-4B1B-841D-FD3377706520}"/>
                  </a:ext>
                </a:extLst>
              </p:cNvPr>
              <p:cNvGrpSpPr/>
              <p:nvPr/>
            </p:nvGrpSpPr>
            <p:grpSpPr>
              <a:xfrm>
                <a:off x="4692938" y="2033317"/>
                <a:ext cx="506734" cy="715506"/>
                <a:chOff x="664078" y="1946983"/>
                <a:chExt cx="506734" cy="715506"/>
              </a:xfrm>
            </p:grpSpPr>
            <p:sp>
              <p:nvSpPr>
                <p:cNvPr id="789" name="Rectangle: Rounded Corners 788">
                  <a:extLst>
                    <a:ext uri="{FF2B5EF4-FFF2-40B4-BE49-F238E27FC236}">
                      <a16:creationId xmlns:a16="http://schemas.microsoft.com/office/drawing/2014/main" id="{FC4AE133-6ECB-4452-AD6E-6F175F238071}"/>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90" name="Oval 789">
                  <a:extLst>
                    <a:ext uri="{FF2B5EF4-FFF2-40B4-BE49-F238E27FC236}">
                      <a16:creationId xmlns:a16="http://schemas.microsoft.com/office/drawing/2014/main" id="{5F3ABD9D-E4E0-46C9-8CB0-84A9EDD1224A}"/>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grpSp>
        <p:grpSp>
          <p:nvGrpSpPr>
            <p:cNvPr id="609" name="Epithelial Cell">
              <a:extLst>
                <a:ext uri="{FF2B5EF4-FFF2-40B4-BE49-F238E27FC236}">
                  <a16:creationId xmlns:a16="http://schemas.microsoft.com/office/drawing/2014/main" id="{0BF96B84-5C99-45D2-88DF-B07044FD7A54}"/>
                </a:ext>
              </a:extLst>
            </p:cNvPr>
            <p:cNvGrpSpPr/>
            <p:nvPr/>
          </p:nvGrpSpPr>
          <p:grpSpPr>
            <a:xfrm>
              <a:off x="11065946" y="2038414"/>
              <a:ext cx="292605" cy="544481"/>
              <a:chOff x="5201701" y="1805888"/>
              <a:chExt cx="506734" cy="942935"/>
            </a:xfrm>
          </p:grpSpPr>
          <p:sp>
            <p:nvSpPr>
              <p:cNvPr id="767" name="Freeform: Shape 766">
                <a:extLst>
                  <a:ext uri="{FF2B5EF4-FFF2-40B4-BE49-F238E27FC236}">
                    <a16:creationId xmlns:a16="http://schemas.microsoft.com/office/drawing/2014/main" id="{83C2FD71-2EB2-4479-9E5E-D5A0A558EAB8}"/>
                  </a:ext>
                </a:extLst>
              </p:cNvPr>
              <p:cNvSpPr/>
              <p:nvPr/>
            </p:nvSpPr>
            <p:spPr>
              <a:xfrm>
                <a:off x="5247299" y="1839215"/>
                <a:ext cx="45824" cy="266613"/>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22225" cap="rnd" cmpd="sng" algn="ctr">
                <a:solidFill>
                  <a:srgbClr val="FFA74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68" name="Freeform: Shape 767">
                <a:extLst>
                  <a:ext uri="{FF2B5EF4-FFF2-40B4-BE49-F238E27FC236}">
                    <a16:creationId xmlns:a16="http://schemas.microsoft.com/office/drawing/2014/main" id="{D962AE0F-02FE-4D63-B811-076B572539A1}"/>
                  </a:ext>
                </a:extLst>
              </p:cNvPr>
              <p:cNvSpPr/>
              <p:nvPr/>
            </p:nvSpPr>
            <p:spPr>
              <a:xfrm>
                <a:off x="5301454" y="1822551"/>
                <a:ext cx="45825" cy="245784"/>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69" name="Freeform: Shape 768">
                <a:extLst>
                  <a:ext uri="{FF2B5EF4-FFF2-40B4-BE49-F238E27FC236}">
                    <a16:creationId xmlns:a16="http://schemas.microsoft.com/office/drawing/2014/main" id="{E352357D-BEAA-4DAA-884F-20677DF322C0}"/>
                  </a:ext>
                </a:extLst>
              </p:cNvPr>
              <p:cNvSpPr/>
              <p:nvPr/>
            </p:nvSpPr>
            <p:spPr>
              <a:xfrm>
                <a:off x="5349223" y="1816303"/>
                <a:ext cx="39714" cy="239535"/>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70" name="Freeform: Shape 769">
                <a:extLst>
                  <a:ext uri="{FF2B5EF4-FFF2-40B4-BE49-F238E27FC236}">
                    <a16:creationId xmlns:a16="http://schemas.microsoft.com/office/drawing/2014/main" id="{CAD7C04C-1F91-4909-AEF0-93A77E870F20}"/>
                  </a:ext>
                </a:extLst>
              </p:cNvPr>
              <p:cNvSpPr/>
              <p:nvPr/>
            </p:nvSpPr>
            <p:spPr>
              <a:xfrm>
                <a:off x="5399351" y="1807971"/>
                <a:ext cx="39637" cy="256198"/>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71" name="Freeform: Shape 770">
                <a:extLst>
                  <a:ext uri="{FF2B5EF4-FFF2-40B4-BE49-F238E27FC236}">
                    <a16:creationId xmlns:a16="http://schemas.microsoft.com/office/drawing/2014/main" id="{7219B285-8B1B-492B-96B3-78B28C62B7D3}"/>
                  </a:ext>
                </a:extLst>
              </p:cNvPr>
              <p:cNvSpPr/>
              <p:nvPr/>
            </p:nvSpPr>
            <p:spPr>
              <a:xfrm>
                <a:off x="5447259" y="1805888"/>
                <a:ext cx="48958" cy="247867"/>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72" name="Freeform: Shape 771">
                <a:extLst>
                  <a:ext uri="{FF2B5EF4-FFF2-40B4-BE49-F238E27FC236}">
                    <a16:creationId xmlns:a16="http://schemas.microsoft.com/office/drawing/2014/main" id="{46FBADD9-5C9A-4B38-AF8E-5572C27BE523}"/>
                  </a:ext>
                </a:extLst>
              </p:cNvPr>
              <p:cNvSpPr/>
              <p:nvPr/>
            </p:nvSpPr>
            <p:spPr>
              <a:xfrm>
                <a:off x="5493083" y="1810054"/>
                <a:ext cx="39575" cy="247867"/>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73" name="Freeform: Shape 772">
                <a:extLst>
                  <a:ext uri="{FF2B5EF4-FFF2-40B4-BE49-F238E27FC236}">
                    <a16:creationId xmlns:a16="http://schemas.microsoft.com/office/drawing/2014/main" id="{6A9D6036-28EF-4682-9A57-E6D265FEA51E}"/>
                  </a:ext>
                </a:extLst>
              </p:cNvPr>
              <p:cNvSpPr/>
              <p:nvPr/>
            </p:nvSpPr>
            <p:spPr>
              <a:xfrm>
                <a:off x="5545156" y="1820468"/>
                <a:ext cx="37492" cy="249950"/>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74" name="Freeform: Shape 773">
                <a:extLst>
                  <a:ext uri="{FF2B5EF4-FFF2-40B4-BE49-F238E27FC236}">
                    <a16:creationId xmlns:a16="http://schemas.microsoft.com/office/drawing/2014/main" id="{33D2EB0D-18A6-42AF-85B2-4C1DC3B9B530}"/>
                  </a:ext>
                </a:extLst>
              </p:cNvPr>
              <p:cNvSpPr/>
              <p:nvPr/>
            </p:nvSpPr>
            <p:spPr>
              <a:xfrm>
                <a:off x="5590980" y="1826717"/>
                <a:ext cx="29161" cy="249950"/>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75" name="Freeform: Shape 774">
                <a:extLst>
                  <a:ext uri="{FF2B5EF4-FFF2-40B4-BE49-F238E27FC236}">
                    <a16:creationId xmlns:a16="http://schemas.microsoft.com/office/drawing/2014/main" id="{459D7788-A12B-4977-9FD8-720B6BDD7F2D}"/>
                  </a:ext>
                </a:extLst>
              </p:cNvPr>
              <p:cNvSpPr/>
              <p:nvPr/>
            </p:nvSpPr>
            <p:spPr>
              <a:xfrm>
                <a:off x="5632282" y="1862127"/>
                <a:ext cx="42014" cy="252032"/>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776" name="Group 775">
                <a:extLst>
                  <a:ext uri="{FF2B5EF4-FFF2-40B4-BE49-F238E27FC236}">
                    <a16:creationId xmlns:a16="http://schemas.microsoft.com/office/drawing/2014/main" id="{301B03B9-F15A-48CB-ABCC-47CBD29BB848}"/>
                  </a:ext>
                </a:extLst>
              </p:cNvPr>
              <p:cNvGrpSpPr/>
              <p:nvPr/>
            </p:nvGrpSpPr>
            <p:grpSpPr>
              <a:xfrm>
                <a:off x="5201701" y="2033317"/>
                <a:ext cx="506734" cy="715506"/>
                <a:chOff x="664078" y="1946983"/>
                <a:chExt cx="506734" cy="715506"/>
              </a:xfrm>
            </p:grpSpPr>
            <p:sp>
              <p:nvSpPr>
                <p:cNvPr id="777" name="Rectangle: Rounded Corners 776">
                  <a:extLst>
                    <a:ext uri="{FF2B5EF4-FFF2-40B4-BE49-F238E27FC236}">
                      <a16:creationId xmlns:a16="http://schemas.microsoft.com/office/drawing/2014/main" id="{2904400B-6E17-460C-BE0D-BD3C78A3198B}"/>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78" name="Oval 777">
                  <a:extLst>
                    <a:ext uri="{FF2B5EF4-FFF2-40B4-BE49-F238E27FC236}">
                      <a16:creationId xmlns:a16="http://schemas.microsoft.com/office/drawing/2014/main" id="{D602FF2B-C6FE-46DD-AF93-B5A51B16F756}"/>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grpSp>
        <p:grpSp>
          <p:nvGrpSpPr>
            <p:cNvPr id="610" name="Epithelial Cell">
              <a:extLst>
                <a:ext uri="{FF2B5EF4-FFF2-40B4-BE49-F238E27FC236}">
                  <a16:creationId xmlns:a16="http://schemas.microsoft.com/office/drawing/2014/main" id="{A80CD6DB-9D47-4E24-8F17-2E96798634A4}"/>
                </a:ext>
              </a:extLst>
            </p:cNvPr>
            <p:cNvGrpSpPr/>
            <p:nvPr/>
          </p:nvGrpSpPr>
          <p:grpSpPr>
            <a:xfrm>
              <a:off x="11618719" y="2045617"/>
              <a:ext cx="292605" cy="544481"/>
              <a:chOff x="8040358" y="1805888"/>
              <a:chExt cx="506734" cy="942935"/>
            </a:xfrm>
          </p:grpSpPr>
          <p:sp>
            <p:nvSpPr>
              <p:cNvPr id="755" name="Freeform: Shape 754">
                <a:extLst>
                  <a:ext uri="{FF2B5EF4-FFF2-40B4-BE49-F238E27FC236}">
                    <a16:creationId xmlns:a16="http://schemas.microsoft.com/office/drawing/2014/main" id="{28CA8E57-1E90-4627-A48F-8730B350A7B3}"/>
                  </a:ext>
                </a:extLst>
              </p:cNvPr>
              <p:cNvSpPr/>
              <p:nvPr/>
            </p:nvSpPr>
            <p:spPr>
              <a:xfrm>
                <a:off x="8061781" y="1839215"/>
                <a:ext cx="45824" cy="266613"/>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22225" cap="rnd" cmpd="sng" algn="ctr">
                <a:solidFill>
                  <a:srgbClr val="FFA74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56" name="Freeform: Shape 755">
                <a:extLst>
                  <a:ext uri="{FF2B5EF4-FFF2-40B4-BE49-F238E27FC236}">
                    <a16:creationId xmlns:a16="http://schemas.microsoft.com/office/drawing/2014/main" id="{A91D55D3-2743-44A0-8681-7425CD2EAB44}"/>
                  </a:ext>
                </a:extLst>
              </p:cNvPr>
              <p:cNvSpPr/>
              <p:nvPr/>
            </p:nvSpPr>
            <p:spPr>
              <a:xfrm>
                <a:off x="8115936" y="1822551"/>
                <a:ext cx="45825" cy="245784"/>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57" name="Freeform: Shape 756">
                <a:extLst>
                  <a:ext uri="{FF2B5EF4-FFF2-40B4-BE49-F238E27FC236}">
                    <a16:creationId xmlns:a16="http://schemas.microsoft.com/office/drawing/2014/main" id="{A6D064E2-8E17-40F2-AF70-6CE05CB092C5}"/>
                  </a:ext>
                </a:extLst>
              </p:cNvPr>
              <p:cNvSpPr/>
              <p:nvPr/>
            </p:nvSpPr>
            <p:spPr>
              <a:xfrm>
                <a:off x="8163705" y="1816303"/>
                <a:ext cx="39714" cy="239535"/>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58" name="Freeform: Shape 757">
                <a:extLst>
                  <a:ext uri="{FF2B5EF4-FFF2-40B4-BE49-F238E27FC236}">
                    <a16:creationId xmlns:a16="http://schemas.microsoft.com/office/drawing/2014/main" id="{F3F80D44-E223-4A7D-A5F9-CC6DFBB500A4}"/>
                  </a:ext>
                </a:extLst>
              </p:cNvPr>
              <p:cNvSpPr/>
              <p:nvPr/>
            </p:nvSpPr>
            <p:spPr>
              <a:xfrm>
                <a:off x="8213833" y="1807971"/>
                <a:ext cx="39637" cy="256198"/>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59" name="Freeform: Shape 758">
                <a:extLst>
                  <a:ext uri="{FF2B5EF4-FFF2-40B4-BE49-F238E27FC236}">
                    <a16:creationId xmlns:a16="http://schemas.microsoft.com/office/drawing/2014/main" id="{49984A24-5988-4B72-A33B-7D6C884AFB81}"/>
                  </a:ext>
                </a:extLst>
              </p:cNvPr>
              <p:cNvSpPr/>
              <p:nvPr/>
            </p:nvSpPr>
            <p:spPr>
              <a:xfrm>
                <a:off x="8261741" y="1805888"/>
                <a:ext cx="48958" cy="247867"/>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60" name="Freeform: Shape 759">
                <a:extLst>
                  <a:ext uri="{FF2B5EF4-FFF2-40B4-BE49-F238E27FC236}">
                    <a16:creationId xmlns:a16="http://schemas.microsoft.com/office/drawing/2014/main" id="{4FDFC849-EB19-478C-B9C1-25D3C877D37F}"/>
                  </a:ext>
                </a:extLst>
              </p:cNvPr>
              <p:cNvSpPr/>
              <p:nvPr/>
            </p:nvSpPr>
            <p:spPr>
              <a:xfrm>
                <a:off x="8307565" y="1810054"/>
                <a:ext cx="39575" cy="247867"/>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61" name="Freeform: Shape 760">
                <a:extLst>
                  <a:ext uri="{FF2B5EF4-FFF2-40B4-BE49-F238E27FC236}">
                    <a16:creationId xmlns:a16="http://schemas.microsoft.com/office/drawing/2014/main" id="{BEA4D97B-B7A7-450A-8371-69CD6835094A}"/>
                  </a:ext>
                </a:extLst>
              </p:cNvPr>
              <p:cNvSpPr/>
              <p:nvPr/>
            </p:nvSpPr>
            <p:spPr>
              <a:xfrm>
                <a:off x="8359638" y="1820468"/>
                <a:ext cx="37492" cy="249950"/>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62" name="Freeform: Shape 761">
                <a:extLst>
                  <a:ext uri="{FF2B5EF4-FFF2-40B4-BE49-F238E27FC236}">
                    <a16:creationId xmlns:a16="http://schemas.microsoft.com/office/drawing/2014/main" id="{F27D8E8E-2E02-48E9-BBB4-AD157159AD5E}"/>
                  </a:ext>
                </a:extLst>
              </p:cNvPr>
              <p:cNvSpPr/>
              <p:nvPr/>
            </p:nvSpPr>
            <p:spPr>
              <a:xfrm>
                <a:off x="8405462" y="1826717"/>
                <a:ext cx="29161" cy="249950"/>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63" name="Freeform: Shape 762">
                <a:extLst>
                  <a:ext uri="{FF2B5EF4-FFF2-40B4-BE49-F238E27FC236}">
                    <a16:creationId xmlns:a16="http://schemas.microsoft.com/office/drawing/2014/main" id="{18B137F3-7806-43A8-A050-677A67931831}"/>
                  </a:ext>
                </a:extLst>
              </p:cNvPr>
              <p:cNvSpPr/>
              <p:nvPr/>
            </p:nvSpPr>
            <p:spPr>
              <a:xfrm>
                <a:off x="8446764" y="1862127"/>
                <a:ext cx="42014" cy="252032"/>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764" name="Group 763">
                <a:extLst>
                  <a:ext uri="{FF2B5EF4-FFF2-40B4-BE49-F238E27FC236}">
                    <a16:creationId xmlns:a16="http://schemas.microsoft.com/office/drawing/2014/main" id="{8D609D1E-C4BF-425F-BC95-D33B28291352}"/>
                  </a:ext>
                </a:extLst>
              </p:cNvPr>
              <p:cNvGrpSpPr/>
              <p:nvPr/>
            </p:nvGrpSpPr>
            <p:grpSpPr>
              <a:xfrm>
                <a:off x="8040358" y="2033317"/>
                <a:ext cx="506734" cy="715506"/>
                <a:chOff x="664078" y="1946983"/>
                <a:chExt cx="506734" cy="715506"/>
              </a:xfrm>
            </p:grpSpPr>
            <p:sp>
              <p:nvSpPr>
                <p:cNvPr id="765" name="Rectangle: Rounded Corners 764">
                  <a:extLst>
                    <a:ext uri="{FF2B5EF4-FFF2-40B4-BE49-F238E27FC236}">
                      <a16:creationId xmlns:a16="http://schemas.microsoft.com/office/drawing/2014/main" id="{A50BB61D-2457-49D8-AF10-02C302810639}"/>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66" name="Oval 765">
                  <a:extLst>
                    <a:ext uri="{FF2B5EF4-FFF2-40B4-BE49-F238E27FC236}">
                      <a16:creationId xmlns:a16="http://schemas.microsoft.com/office/drawing/2014/main" id="{194D6FBC-E89F-4D5D-BF4B-4B410722AC14}"/>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grpSp>
        <p:grpSp>
          <p:nvGrpSpPr>
            <p:cNvPr id="611" name="Epithelial Cell">
              <a:extLst>
                <a:ext uri="{FF2B5EF4-FFF2-40B4-BE49-F238E27FC236}">
                  <a16:creationId xmlns:a16="http://schemas.microsoft.com/office/drawing/2014/main" id="{60744B55-C6C0-40DA-8DC3-8FEA1C4C6EC7}"/>
                </a:ext>
              </a:extLst>
            </p:cNvPr>
            <p:cNvGrpSpPr/>
            <p:nvPr/>
          </p:nvGrpSpPr>
          <p:grpSpPr>
            <a:xfrm>
              <a:off x="8492399" y="2038414"/>
              <a:ext cx="292605" cy="544481"/>
              <a:chOff x="1702231" y="1805888"/>
              <a:chExt cx="506734" cy="942935"/>
            </a:xfrm>
          </p:grpSpPr>
          <p:grpSp>
            <p:nvGrpSpPr>
              <p:cNvPr id="743" name="Group 742">
                <a:extLst>
                  <a:ext uri="{FF2B5EF4-FFF2-40B4-BE49-F238E27FC236}">
                    <a16:creationId xmlns:a16="http://schemas.microsoft.com/office/drawing/2014/main" id="{7FC7A38F-BBAD-46CD-8E62-C3BD3592EBE1}"/>
                  </a:ext>
                </a:extLst>
              </p:cNvPr>
              <p:cNvGrpSpPr/>
              <p:nvPr/>
            </p:nvGrpSpPr>
            <p:grpSpPr>
              <a:xfrm>
                <a:off x="1764230" y="1805888"/>
                <a:ext cx="426997" cy="308271"/>
                <a:chOff x="1764230" y="1805888"/>
                <a:chExt cx="426997" cy="308271"/>
              </a:xfrm>
            </p:grpSpPr>
            <p:sp>
              <p:nvSpPr>
                <p:cNvPr id="746" name="Freeform: Shape 745">
                  <a:extLst>
                    <a:ext uri="{FF2B5EF4-FFF2-40B4-BE49-F238E27FC236}">
                      <a16:creationId xmlns:a16="http://schemas.microsoft.com/office/drawing/2014/main" id="{F95AD86A-285D-417C-90B1-D71E05C362DC}"/>
                    </a:ext>
                  </a:extLst>
                </p:cNvPr>
                <p:cNvSpPr/>
                <p:nvPr/>
              </p:nvSpPr>
              <p:spPr>
                <a:xfrm>
                  <a:off x="1764230" y="1839215"/>
                  <a:ext cx="45824" cy="266613"/>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22225" cap="rnd" cmpd="sng" algn="ctr">
                  <a:solidFill>
                    <a:srgbClr val="FFA74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47" name="Freeform: Shape 746">
                  <a:extLst>
                    <a:ext uri="{FF2B5EF4-FFF2-40B4-BE49-F238E27FC236}">
                      <a16:creationId xmlns:a16="http://schemas.microsoft.com/office/drawing/2014/main" id="{1390A3D9-223F-436C-BCF5-C57377BB2D86}"/>
                    </a:ext>
                  </a:extLst>
                </p:cNvPr>
                <p:cNvSpPr/>
                <p:nvPr/>
              </p:nvSpPr>
              <p:spPr>
                <a:xfrm>
                  <a:off x="1818385" y="1822551"/>
                  <a:ext cx="45825" cy="245784"/>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48" name="Freeform: Shape 747">
                  <a:extLst>
                    <a:ext uri="{FF2B5EF4-FFF2-40B4-BE49-F238E27FC236}">
                      <a16:creationId xmlns:a16="http://schemas.microsoft.com/office/drawing/2014/main" id="{5438320C-AA5E-4F04-82A3-C6BEDD3C620C}"/>
                    </a:ext>
                  </a:extLst>
                </p:cNvPr>
                <p:cNvSpPr/>
                <p:nvPr/>
              </p:nvSpPr>
              <p:spPr>
                <a:xfrm>
                  <a:off x="1866154" y="1816303"/>
                  <a:ext cx="39714" cy="239535"/>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49" name="Freeform: Shape 748">
                  <a:extLst>
                    <a:ext uri="{FF2B5EF4-FFF2-40B4-BE49-F238E27FC236}">
                      <a16:creationId xmlns:a16="http://schemas.microsoft.com/office/drawing/2014/main" id="{9C8CED91-9F55-4053-BC14-B42ACB52EC19}"/>
                    </a:ext>
                  </a:extLst>
                </p:cNvPr>
                <p:cNvSpPr/>
                <p:nvPr/>
              </p:nvSpPr>
              <p:spPr>
                <a:xfrm>
                  <a:off x="1916282" y="1807971"/>
                  <a:ext cx="39637" cy="256198"/>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50" name="Freeform: Shape 749">
                  <a:extLst>
                    <a:ext uri="{FF2B5EF4-FFF2-40B4-BE49-F238E27FC236}">
                      <a16:creationId xmlns:a16="http://schemas.microsoft.com/office/drawing/2014/main" id="{D10F6F72-39AA-42E0-9DF5-9E8EEC1DF169}"/>
                    </a:ext>
                  </a:extLst>
                </p:cNvPr>
                <p:cNvSpPr/>
                <p:nvPr/>
              </p:nvSpPr>
              <p:spPr>
                <a:xfrm>
                  <a:off x="1964190" y="1805888"/>
                  <a:ext cx="48958" cy="247867"/>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51" name="Freeform: Shape 750">
                  <a:extLst>
                    <a:ext uri="{FF2B5EF4-FFF2-40B4-BE49-F238E27FC236}">
                      <a16:creationId xmlns:a16="http://schemas.microsoft.com/office/drawing/2014/main" id="{7C96D70E-1843-42BA-BB34-4FF4209AA511}"/>
                    </a:ext>
                  </a:extLst>
                </p:cNvPr>
                <p:cNvSpPr/>
                <p:nvPr/>
              </p:nvSpPr>
              <p:spPr>
                <a:xfrm>
                  <a:off x="2010014" y="1810054"/>
                  <a:ext cx="39575" cy="247867"/>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52" name="Freeform: Shape 751">
                  <a:extLst>
                    <a:ext uri="{FF2B5EF4-FFF2-40B4-BE49-F238E27FC236}">
                      <a16:creationId xmlns:a16="http://schemas.microsoft.com/office/drawing/2014/main" id="{188A0CC9-75D6-47F3-9AE3-8F6BDBE258E8}"/>
                    </a:ext>
                  </a:extLst>
                </p:cNvPr>
                <p:cNvSpPr/>
                <p:nvPr/>
              </p:nvSpPr>
              <p:spPr>
                <a:xfrm>
                  <a:off x="2062087" y="1820468"/>
                  <a:ext cx="37492" cy="249950"/>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53" name="Freeform: Shape 752">
                  <a:extLst>
                    <a:ext uri="{FF2B5EF4-FFF2-40B4-BE49-F238E27FC236}">
                      <a16:creationId xmlns:a16="http://schemas.microsoft.com/office/drawing/2014/main" id="{12AC939A-9872-481D-A180-27E344C05FB0}"/>
                    </a:ext>
                  </a:extLst>
                </p:cNvPr>
                <p:cNvSpPr/>
                <p:nvPr/>
              </p:nvSpPr>
              <p:spPr>
                <a:xfrm>
                  <a:off x="2107911" y="1826717"/>
                  <a:ext cx="29161" cy="249950"/>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54" name="Freeform: Shape 753">
                  <a:extLst>
                    <a:ext uri="{FF2B5EF4-FFF2-40B4-BE49-F238E27FC236}">
                      <a16:creationId xmlns:a16="http://schemas.microsoft.com/office/drawing/2014/main" id="{612DCCF4-59FF-4464-BE79-52A7CEEB6C21}"/>
                    </a:ext>
                  </a:extLst>
                </p:cNvPr>
                <p:cNvSpPr/>
                <p:nvPr/>
              </p:nvSpPr>
              <p:spPr>
                <a:xfrm>
                  <a:off x="2149213" y="1862127"/>
                  <a:ext cx="42014" cy="252032"/>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sp>
            <p:nvSpPr>
              <p:cNvPr id="744" name="Rectangle: Rounded Corners 743">
                <a:extLst>
                  <a:ext uri="{FF2B5EF4-FFF2-40B4-BE49-F238E27FC236}">
                    <a16:creationId xmlns:a16="http://schemas.microsoft.com/office/drawing/2014/main" id="{4C6360DF-4D24-4E24-90B1-7CB2E9FAD2CD}"/>
                  </a:ext>
                </a:extLst>
              </p:cNvPr>
              <p:cNvSpPr/>
              <p:nvPr/>
            </p:nvSpPr>
            <p:spPr>
              <a:xfrm>
                <a:off x="1702231" y="2033317"/>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45" name="Oval 744">
                <a:extLst>
                  <a:ext uri="{FF2B5EF4-FFF2-40B4-BE49-F238E27FC236}">
                    <a16:creationId xmlns:a16="http://schemas.microsoft.com/office/drawing/2014/main" id="{C65CFF81-B7A1-4C4B-BCF3-CC5879E88D28}"/>
                  </a:ext>
                </a:extLst>
              </p:cNvPr>
              <p:cNvSpPr/>
              <p:nvPr/>
            </p:nvSpPr>
            <p:spPr>
              <a:xfrm>
                <a:off x="1823561" y="2397944"/>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612" name="Goblet Cell">
              <a:extLst>
                <a:ext uri="{FF2B5EF4-FFF2-40B4-BE49-F238E27FC236}">
                  <a16:creationId xmlns:a16="http://schemas.microsoft.com/office/drawing/2014/main" id="{8A300884-783A-42FC-BB83-EFF54611A9AD}"/>
                </a:ext>
              </a:extLst>
            </p:cNvPr>
            <p:cNvGrpSpPr/>
            <p:nvPr/>
          </p:nvGrpSpPr>
          <p:grpSpPr>
            <a:xfrm>
              <a:off x="8782534" y="2158693"/>
              <a:ext cx="248594" cy="424201"/>
              <a:chOff x="769325" y="2021060"/>
              <a:chExt cx="430517" cy="734635"/>
            </a:xfrm>
          </p:grpSpPr>
          <p:sp>
            <p:nvSpPr>
              <p:cNvPr id="741" name="Rectangle: Rounded Corners 49">
                <a:extLst>
                  <a:ext uri="{FF2B5EF4-FFF2-40B4-BE49-F238E27FC236}">
                    <a16:creationId xmlns:a16="http://schemas.microsoft.com/office/drawing/2014/main" id="{495C10EE-FFDA-4BB0-9E87-97558CBF5CF7}"/>
                  </a:ext>
                </a:extLst>
              </p:cNvPr>
              <p:cNvSpPr/>
              <p:nvPr/>
            </p:nvSpPr>
            <p:spPr>
              <a:xfrm>
                <a:off x="769325" y="2021060"/>
                <a:ext cx="430517" cy="734635"/>
              </a:xfrm>
              <a:custGeom>
                <a:avLst/>
                <a:gdLst>
                  <a:gd name="connsiteX0" fmla="*/ 0 w 506734"/>
                  <a:gd name="connsiteY0" fmla="*/ 180711 h 715506"/>
                  <a:gd name="connsiteX1" fmla="*/ 180711 w 506734"/>
                  <a:gd name="connsiteY1" fmla="*/ 0 h 715506"/>
                  <a:gd name="connsiteX2" fmla="*/ 326023 w 506734"/>
                  <a:gd name="connsiteY2" fmla="*/ 0 h 715506"/>
                  <a:gd name="connsiteX3" fmla="*/ 506734 w 506734"/>
                  <a:gd name="connsiteY3" fmla="*/ 180711 h 715506"/>
                  <a:gd name="connsiteX4" fmla="*/ 506734 w 506734"/>
                  <a:gd name="connsiteY4" fmla="*/ 534795 h 715506"/>
                  <a:gd name="connsiteX5" fmla="*/ 326023 w 506734"/>
                  <a:gd name="connsiteY5" fmla="*/ 715506 h 715506"/>
                  <a:gd name="connsiteX6" fmla="*/ 180711 w 506734"/>
                  <a:gd name="connsiteY6" fmla="*/ 715506 h 715506"/>
                  <a:gd name="connsiteX7" fmla="*/ 0 w 506734"/>
                  <a:gd name="connsiteY7" fmla="*/ 534795 h 715506"/>
                  <a:gd name="connsiteX8" fmla="*/ 0 w 506734"/>
                  <a:gd name="connsiteY8" fmla="*/ 180711 h 715506"/>
                  <a:gd name="connsiteX0" fmla="*/ 0 w 506734"/>
                  <a:gd name="connsiteY0" fmla="*/ 180711 h 715506"/>
                  <a:gd name="connsiteX1" fmla="*/ 180711 w 506734"/>
                  <a:gd name="connsiteY1" fmla="*/ 0 h 715506"/>
                  <a:gd name="connsiteX2" fmla="*/ 326023 w 506734"/>
                  <a:gd name="connsiteY2" fmla="*/ 0 h 715506"/>
                  <a:gd name="connsiteX3" fmla="*/ 506734 w 506734"/>
                  <a:gd name="connsiteY3" fmla="*/ 180711 h 715506"/>
                  <a:gd name="connsiteX4" fmla="*/ 506734 w 506734"/>
                  <a:gd name="connsiteY4" fmla="*/ 534795 h 715506"/>
                  <a:gd name="connsiteX5" fmla="*/ 326023 w 506734"/>
                  <a:gd name="connsiteY5" fmla="*/ 715506 h 715506"/>
                  <a:gd name="connsiteX6" fmla="*/ 180711 w 506734"/>
                  <a:gd name="connsiteY6" fmla="*/ 715506 h 715506"/>
                  <a:gd name="connsiteX7" fmla="*/ 38470 w 506734"/>
                  <a:gd name="connsiteY7" fmla="*/ 528877 h 715506"/>
                  <a:gd name="connsiteX8" fmla="*/ 0 w 506734"/>
                  <a:gd name="connsiteY8" fmla="*/ 180711 h 715506"/>
                  <a:gd name="connsiteX0" fmla="*/ 0 w 506734"/>
                  <a:gd name="connsiteY0" fmla="*/ 180711 h 715506"/>
                  <a:gd name="connsiteX1" fmla="*/ 180711 w 506734"/>
                  <a:gd name="connsiteY1" fmla="*/ 0 h 715506"/>
                  <a:gd name="connsiteX2" fmla="*/ 326023 w 506734"/>
                  <a:gd name="connsiteY2" fmla="*/ 0 h 715506"/>
                  <a:gd name="connsiteX3" fmla="*/ 506734 w 506734"/>
                  <a:gd name="connsiteY3" fmla="*/ 180711 h 715506"/>
                  <a:gd name="connsiteX4" fmla="*/ 456427 w 506734"/>
                  <a:gd name="connsiteY4" fmla="*/ 540714 h 715506"/>
                  <a:gd name="connsiteX5" fmla="*/ 326023 w 506734"/>
                  <a:gd name="connsiteY5" fmla="*/ 715506 h 715506"/>
                  <a:gd name="connsiteX6" fmla="*/ 180711 w 506734"/>
                  <a:gd name="connsiteY6" fmla="*/ 715506 h 715506"/>
                  <a:gd name="connsiteX7" fmla="*/ 38470 w 506734"/>
                  <a:gd name="connsiteY7" fmla="*/ 528877 h 715506"/>
                  <a:gd name="connsiteX8" fmla="*/ 0 w 506734"/>
                  <a:gd name="connsiteY8" fmla="*/ 180711 h 715506"/>
                  <a:gd name="connsiteX0" fmla="*/ 0 w 456427"/>
                  <a:gd name="connsiteY0" fmla="*/ 180711 h 715506"/>
                  <a:gd name="connsiteX1" fmla="*/ 180711 w 456427"/>
                  <a:gd name="connsiteY1" fmla="*/ 0 h 715506"/>
                  <a:gd name="connsiteX2" fmla="*/ 326023 w 456427"/>
                  <a:gd name="connsiteY2" fmla="*/ 0 h 715506"/>
                  <a:gd name="connsiteX3" fmla="*/ 343977 w 456427"/>
                  <a:gd name="connsiteY3" fmla="*/ 242855 h 715506"/>
                  <a:gd name="connsiteX4" fmla="*/ 456427 w 456427"/>
                  <a:gd name="connsiteY4" fmla="*/ 540714 h 715506"/>
                  <a:gd name="connsiteX5" fmla="*/ 326023 w 456427"/>
                  <a:gd name="connsiteY5" fmla="*/ 715506 h 715506"/>
                  <a:gd name="connsiteX6" fmla="*/ 180711 w 456427"/>
                  <a:gd name="connsiteY6" fmla="*/ 715506 h 715506"/>
                  <a:gd name="connsiteX7" fmla="*/ 38470 w 456427"/>
                  <a:gd name="connsiteY7" fmla="*/ 528877 h 715506"/>
                  <a:gd name="connsiteX8" fmla="*/ 0 w 456427"/>
                  <a:gd name="connsiteY8" fmla="*/ 180711 h 715506"/>
                  <a:gd name="connsiteX0" fmla="*/ 0 w 456427"/>
                  <a:gd name="connsiteY0" fmla="*/ 180711 h 715506"/>
                  <a:gd name="connsiteX1" fmla="*/ 180711 w 456427"/>
                  <a:gd name="connsiteY1" fmla="*/ 0 h 715506"/>
                  <a:gd name="connsiteX2" fmla="*/ 326023 w 456427"/>
                  <a:gd name="connsiteY2" fmla="*/ 0 h 715506"/>
                  <a:gd name="connsiteX3" fmla="*/ 343977 w 456427"/>
                  <a:gd name="connsiteY3" fmla="*/ 242855 h 715506"/>
                  <a:gd name="connsiteX4" fmla="*/ 456427 w 456427"/>
                  <a:gd name="connsiteY4" fmla="*/ 540714 h 715506"/>
                  <a:gd name="connsiteX5" fmla="*/ 326023 w 456427"/>
                  <a:gd name="connsiteY5" fmla="*/ 715506 h 715506"/>
                  <a:gd name="connsiteX6" fmla="*/ 180711 w 456427"/>
                  <a:gd name="connsiteY6" fmla="*/ 715506 h 715506"/>
                  <a:gd name="connsiteX7" fmla="*/ 38470 w 456427"/>
                  <a:gd name="connsiteY7" fmla="*/ 528877 h 715506"/>
                  <a:gd name="connsiteX8" fmla="*/ 0 w 456427"/>
                  <a:gd name="connsiteY8" fmla="*/ 180711 h 715506"/>
                  <a:gd name="connsiteX0" fmla="*/ 0 w 456427"/>
                  <a:gd name="connsiteY0" fmla="*/ 180711 h 715506"/>
                  <a:gd name="connsiteX1" fmla="*/ 180711 w 456427"/>
                  <a:gd name="connsiteY1" fmla="*/ 0 h 715506"/>
                  <a:gd name="connsiteX2" fmla="*/ 326023 w 456427"/>
                  <a:gd name="connsiteY2" fmla="*/ 0 h 715506"/>
                  <a:gd name="connsiteX3" fmla="*/ 343977 w 456427"/>
                  <a:gd name="connsiteY3" fmla="*/ 242855 h 715506"/>
                  <a:gd name="connsiteX4" fmla="*/ 456427 w 456427"/>
                  <a:gd name="connsiteY4" fmla="*/ 540714 h 715506"/>
                  <a:gd name="connsiteX5" fmla="*/ 326023 w 456427"/>
                  <a:gd name="connsiteY5" fmla="*/ 715506 h 715506"/>
                  <a:gd name="connsiteX6" fmla="*/ 180711 w 456427"/>
                  <a:gd name="connsiteY6" fmla="*/ 715506 h 715506"/>
                  <a:gd name="connsiteX7" fmla="*/ 38470 w 456427"/>
                  <a:gd name="connsiteY7" fmla="*/ 528877 h 715506"/>
                  <a:gd name="connsiteX8" fmla="*/ 0 w 456427"/>
                  <a:gd name="connsiteY8" fmla="*/ 180711 h 715506"/>
                  <a:gd name="connsiteX0" fmla="*/ 0 w 456427"/>
                  <a:gd name="connsiteY0" fmla="*/ 180711 h 715506"/>
                  <a:gd name="connsiteX1" fmla="*/ 180711 w 456427"/>
                  <a:gd name="connsiteY1" fmla="*/ 0 h 715506"/>
                  <a:gd name="connsiteX2" fmla="*/ 326023 w 456427"/>
                  <a:gd name="connsiteY2" fmla="*/ 0 h 715506"/>
                  <a:gd name="connsiteX3" fmla="*/ 314385 w 456427"/>
                  <a:gd name="connsiteY3" fmla="*/ 233978 h 715506"/>
                  <a:gd name="connsiteX4" fmla="*/ 456427 w 456427"/>
                  <a:gd name="connsiteY4" fmla="*/ 540714 h 715506"/>
                  <a:gd name="connsiteX5" fmla="*/ 326023 w 456427"/>
                  <a:gd name="connsiteY5" fmla="*/ 715506 h 715506"/>
                  <a:gd name="connsiteX6" fmla="*/ 180711 w 456427"/>
                  <a:gd name="connsiteY6" fmla="*/ 715506 h 715506"/>
                  <a:gd name="connsiteX7" fmla="*/ 38470 w 456427"/>
                  <a:gd name="connsiteY7" fmla="*/ 528877 h 715506"/>
                  <a:gd name="connsiteX8" fmla="*/ 0 w 456427"/>
                  <a:gd name="connsiteY8" fmla="*/ 180711 h 715506"/>
                  <a:gd name="connsiteX0" fmla="*/ 0 w 456427"/>
                  <a:gd name="connsiteY0" fmla="*/ 180711 h 715506"/>
                  <a:gd name="connsiteX1" fmla="*/ 180711 w 456427"/>
                  <a:gd name="connsiteY1" fmla="*/ 0 h 715506"/>
                  <a:gd name="connsiteX2" fmla="*/ 326023 w 456427"/>
                  <a:gd name="connsiteY2" fmla="*/ 0 h 715506"/>
                  <a:gd name="connsiteX3" fmla="*/ 314385 w 456427"/>
                  <a:gd name="connsiteY3" fmla="*/ 233978 h 715506"/>
                  <a:gd name="connsiteX4" fmla="*/ 456427 w 456427"/>
                  <a:gd name="connsiteY4" fmla="*/ 540714 h 715506"/>
                  <a:gd name="connsiteX5" fmla="*/ 326023 w 456427"/>
                  <a:gd name="connsiteY5" fmla="*/ 715506 h 715506"/>
                  <a:gd name="connsiteX6" fmla="*/ 180711 w 456427"/>
                  <a:gd name="connsiteY6" fmla="*/ 715506 h 715506"/>
                  <a:gd name="connsiteX7" fmla="*/ 38470 w 456427"/>
                  <a:gd name="connsiteY7" fmla="*/ 528877 h 715506"/>
                  <a:gd name="connsiteX8" fmla="*/ 0 w 456427"/>
                  <a:gd name="connsiteY8" fmla="*/ 180711 h 715506"/>
                  <a:gd name="connsiteX0" fmla="*/ 0 w 456427"/>
                  <a:gd name="connsiteY0" fmla="*/ 183670 h 718465"/>
                  <a:gd name="connsiteX1" fmla="*/ 254692 w 456427"/>
                  <a:gd name="connsiteY1" fmla="*/ 0 h 718465"/>
                  <a:gd name="connsiteX2" fmla="*/ 326023 w 456427"/>
                  <a:gd name="connsiteY2" fmla="*/ 2959 h 718465"/>
                  <a:gd name="connsiteX3" fmla="*/ 314385 w 456427"/>
                  <a:gd name="connsiteY3" fmla="*/ 236937 h 718465"/>
                  <a:gd name="connsiteX4" fmla="*/ 456427 w 456427"/>
                  <a:gd name="connsiteY4" fmla="*/ 543673 h 718465"/>
                  <a:gd name="connsiteX5" fmla="*/ 326023 w 456427"/>
                  <a:gd name="connsiteY5" fmla="*/ 718465 h 718465"/>
                  <a:gd name="connsiteX6" fmla="*/ 180711 w 456427"/>
                  <a:gd name="connsiteY6" fmla="*/ 718465 h 718465"/>
                  <a:gd name="connsiteX7" fmla="*/ 38470 w 456427"/>
                  <a:gd name="connsiteY7" fmla="*/ 531836 h 718465"/>
                  <a:gd name="connsiteX8" fmla="*/ 0 w 456427"/>
                  <a:gd name="connsiteY8" fmla="*/ 183670 h 718465"/>
                  <a:gd name="connsiteX0" fmla="*/ 0 w 456427"/>
                  <a:gd name="connsiteY0" fmla="*/ 188003 h 722798"/>
                  <a:gd name="connsiteX1" fmla="*/ 254692 w 456427"/>
                  <a:gd name="connsiteY1" fmla="*/ 4333 h 722798"/>
                  <a:gd name="connsiteX2" fmla="*/ 326023 w 456427"/>
                  <a:gd name="connsiteY2" fmla="*/ 7292 h 722798"/>
                  <a:gd name="connsiteX3" fmla="*/ 314385 w 456427"/>
                  <a:gd name="connsiteY3" fmla="*/ 241270 h 722798"/>
                  <a:gd name="connsiteX4" fmla="*/ 456427 w 456427"/>
                  <a:gd name="connsiteY4" fmla="*/ 548006 h 722798"/>
                  <a:gd name="connsiteX5" fmla="*/ 326023 w 456427"/>
                  <a:gd name="connsiteY5" fmla="*/ 722798 h 722798"/>
                  <a:gd name="connsiteX6" fmla="*/ 180711 w 456427"/>
                  <a:gd name="connsiteY6" fmla="*/ 722798 h 722798"/>
                  <a:gd name="connsiteX7" fmla="*/ 38470 w 456427"/>
                  <a:gd name="connsiteY7" fmla="*/ 536169 h 722798"/>
                  <a:gd name="connsiteX8" fmla="*/ 0 w 456427"/>
                  <a:gd name="connsiteY8" fmla="*/ 188003 h 722798"/>
                  <a:gd name="connsiteX0" fmla="*/ 0 w 456427"/>
                  <a:gd name="connsiteY0" fmla="*/ 193117 h 727912"/>
                  <a:gd name="connsiteX1" fmla="*/ 254692 w 456427"/>
                  <a:gd name="connsiteY1" fmla="*/ 9447 h 727912"/>
                  <a:gd name="connsiteX2" fmla="*/ 320105 w 456427"/>
                  <a:gd name="connsiteY2" fmla="*/ 569 h 727912"/>
                  <a:gd name="connsiteX3" fmla="*/ 314385 w 456427"/>
                  <a:gd name="connsiteY3" fmla="*/ 246384 h 727912"/>
                  <a:gd name="connsiteX4" fmla="*/ 456427 w 456427"/>
                  <a:gd name="connsiteY4" fmla="*/ 553120 h 727912"/>
                  <a:gd name="connsiteX5" fmla="*/ 326023 w 456427"/>
                  <a:gd name="connsiteY5" fmla="*/ 727912 h 727912"/>
                  <a:gd name="connsiteX6" fmla="*/ 180711 w 456427"/>
                  <a:gd name="connsiteY6" fmla="*/ 727912 h 727912"/>
                  <a:gd name="connsiteX7" fmla="*/ 38470 w 456427"/>
                  <a:gd name="connsiteY7" fmla="*/ 541283 h 727912"/>
                  <a:gd name="connsiteX8" fmla="*/ 0 w 456427"/>
                  <a:gd name="connsiteY8" fmla="*/ 193117 h 727912"/>
                  <a:gd name="connsiteX0" fmla="*/ 0 w 456427"/>
                  <a:gd name="connsiteY0" fmla="*/ 195619 h 730414"/>
                  <a:gd name="connsiteX1" fmla="*/ 257652 w 456427"/>
                  <a:gd name="connsiteY1" fmla="*/ 6031 h 730414"/>
                  <a:gd name="connsiteX2" fmla="*/ 320105 w 456427"/>
                  <a:gd name="connsiteY2" fmla="*/ 3071 h 730414"/>
                  <a:gd name="connsiteX3" fmla="*/ 314385 w 456427"/>
                  <a:gd name="connsiteY3" fmla="*/ 248886 h 730414"/>
                  <a:gd name="connsiteX4" fmla="*/ 456427 w 456427"/>
                  <a:gd name="connsiteY4" fmla="*/ 555622 h 730414"/>
                  <a:gd name="connsiteX5" fmla="*/ 326023 w 456427"/>
                  <a:gd name="connsiteY5" fmla="*/ 730414 h 730414"/>
                  <a:gd name="connsiteX6" fmla="*/ 180711 w 456427"/>
                  <a:gd name="connsiteY6" fmla="*/ 730414 h 730414"/>
                  <a:gd name="connsiteX7" fmla="*/ 38470 w 456427"/>
                  <a:gd name="connsiteY7" fmla="*/ 543785 h 730414"/>
                  <a:gd name="connsiteX8" fmla="*/ 0 w 456427"/>
                  <a:gd name="connsiteY8" fmla="*/ 195619 h 730414"/>
                  <a:gd name="connsiteX0" fmla="*/ 165716 w 417957"/>
                  <a:gd name="connsiteY0" fmla="*/ 210415 h 730414"/>
                  <a:gd name="connsiteX1" fmla="*/ 219182 w 417957"/>
                  <a:gd name="connsiteY1" fmla="*/ 6031 h 730414"/>
                  <a:gd name="connsiteX2" fmla="*/ 281635 w 417957"/>
                  <a:gd name="connsiteY2" fmla="*/ 3071 h 730414"/>
                  <a:gd name="connsiteX3" fmla="*/ 275915 w 417957"/>
                  <a:gd name="connsiteY3" fmla="*/ 248886 h 730414"/>
                  <a:gd name="connsiteX4" fmla="*/ 417957 w 417957"/>
                  <a:gd name="connsiteY4" fmla="*/ 555622 h 730414"/>
                  <a:gd name="connsiteX5" fmla="*/ 287553 w 417957"/>
                  <a:gd name="connsiteY5" fmla="*/ 730414 h 730414"/>
                  <a:gd name="connsiteX6" fmla="*/ 142241 w 417957"/>
                  <a:gd name="connsiteY6" fmla="*/ 730414 h 730414"/>
                  <a:gd name="connsiteX7" fmla="*/ 0 w 417957"/>
                  <a:gd name="connsiteY7" fmla="*/ 543785 h 730414"/>
                  <a:gd name="connsiteX8" fmla="*/ 165716 w 417957"/>
                  <a:gd name="connsiteY8" fmla="*/ 210415 h 730414"/>
                  <a:gd name="connsiteX0" fmla="*/ 165716 w 417957"/>
                  <a:gd name="connsiteY0" fmla="*/ 214636 h 734635"/>
                  <a:gd name="connsiteX1" fmla="*/ 207346 w 417957"/>
                  <a:gd name="connsiteY1" fmla="*/ 4333 h 734635"/>
                  <a:gd name="connsiteX2" fmla="*/ 281635 w 417957"/>
                  <a:gd name="connsiteY2" fmla="*/ 7292 h 734635"/>
                  <a:gd name="connsiteX3" fmla="*/ 275915 w 417957"/>
                  <a:gd name="connsiteY3" fmla="*/ 253107 h 734635"/>
                  <a:gd name="connsiteX4" fmla="*/ 417957 w 417957"/>
                  <a:gd name="connsiteY4" fmla="*/ 559843 h 734635"/>
                  <a:gd name="connsiteX5" fmla="*/ 287553 w 417957"/>
                  <a:gd name="connsiteY5" fmla="*/ 734635 h 734635"/>
                  <a:gd name="connsiteX6" fmla="*/ 142241 w 417957"/>
                  <a:gd name="connsiteY6" fmla="*/ 734635 h 734635"/>
                  <a:gd name="connsiteX7" fmla="*/ 0 w 417957"/>
                  <a:gd name="connsiteY7" fmla="*/ 548006 h 734635"/>
                  <a:gd name="connsiteX8" fmla="*/ 165716 w 417957"/>
                  <a:gd name="connsiteY8" fmla="*/ 214636 h 734635"/>
                  <a:gd name="connsiteX0" fmla="*/ 165716 w 417957"/>
                  <a:gd name="connsiteY0" fmla="*/ 214636 h 734635"/>
                  <a:gd name="connsiteX1" fmla="*/ 207346 w 417957"/>
                  <a:gd name="connsiteY1" fmla="*/ 4333 h 734635"/>
                  <a:gd name="connsiteX2" fmla="*/ 281635 w 417957"/>
                  <a:gd name="connsiteY2" fmla="*/ 7292 h 734635"/>
                  <a:gd name="connsiteX3" fmla="*/ 293671 w 417957"/>
                  <a:gd name="connsiteY3" fmla="*/ 247188 h 734635"/>
                  <a:gd name="connsiteX4" fmla="*/ 417957 w 417957"/>
                  <a:gd name="connsiteY4" fmla="*/ 559843 h 734635"/>
                  <a:gd name="connsiteX5" fmla="*/ 287553 w 417957"/>
                  <a:gd name="connsiteY5" fmla="*/ 734635 h 734635"/>
                  <a:gd name="connsiteX6" fmla="*/ 142241 w 417957"/>
                  <a:gd name="connsiteY6" fmla="*/ 734635 h 734635"/>
                  <a:gd name="connsiteX7" fmla="*/ 0 w 417957"/>
                  <a:gd name="connsiteY7" fmla="*/ 548006 h 734635"/>
                  <a:gd name="connsiteX8" fmla="*/ 165716 w 417957"/>
                  <a:gd name="connsiteY8" fmla="*/ 214636 h 734635"/>
                  <a:gd name="connsiteX0" fmla="*/ 165716 w 417957"/>
                  <a:gd name="connsiteY0" fmla="*/ 214636 h 734635"/>
                  <a:gd name="connsiteX1" fmla="*/ 207346 w 417957"/>
                  <a:gd name="connsiteY1" fmla="*/ 4333 h 734635"/>
                  <a:gd name="connsiteX2" fmla="*/ 281635 w 417957"/>
                  <a:gd name="connsiteY2" fmla="*/ 7292 h 734635"/>
                  <a:gd name="connsiteX3" fmla="*/ 293671 w 417957"/>
                  <a:gd name="connsiteY3" fmla="*/ 247188 h 734635"/>
                  <a:gd name="connsiteX4" fmla="*/ 417957 w 417957"/>
                  <a:gd name="connsiteY4" fmla="*/ 559843 h 734635"/>
                  <a:gd name="connsiteX5" fmla="*/ 287553 w 417957"/>
                  <a:gd name="connsiteY5" fmla="*/ 734635 h 734635"/>
                  <a:gd name="connsiteX6" fmla="*/ 142241 w 417957"/>
                  <a:gd name="connsiteY6" fmla="*/ 734635 h 734635"/>
                  <a:gd name="connsiteX7" fmla="*/ 0 w 417957"/>
                  <a:gd name="connsiteY7" fmla="*/ 548006 h 734635"/>
                  <a:gd name="connsiteX8" fmla="*/ 165716 w 417957"/>
                  <a:gd name="connsiteY8" fmla="*/ 214636 h 734635"/>
                  <a:gd name="connsiteX0" fmla="*/ 177553 w 429794"/>
                  <a:gd name="connsiteY0" fmla="*/ 214636 h 734635"/>
                  <a:gd name="connsiteX1" fmla="*/ 219183 w 429794"/>
                  <a:gd name="connsiteY1" fmla="*/ 4333 h 734635"/>
                  <a:gd name="connsiteX2" fmla="*/ 293472 w 429794"/>
                  <a:gd name="connsiteY2" fmla="*/ 7292 h 734635"/>
                  <a:gd name="connsiteX3" fmla="*/ 305508 w 429794"/>
                  <a:gd name="connsiteY3" fmla="*/ 247188 h 734635"/>
                  <a:gd name="connsiteX4" fmla="*/ 429794 w 429794"/>
                  <a:gd name="connsiteY4" fmla="*/ 559843 h 734635"/>
                  <a:gd name="connsiteX5" fmla="*/ 299390 w 429794"/>
                  <a:gd name="connsiteY5" fmla="*/ 734635 h 734635"/>
                  <a:gd name="connsiteX6" fmla="*/ 154078 w 429794"/>
                  <a:gd name="connsiteY6" fmla="*/ 734635 h 734635"/>
                  <a:gd name="connsiteX7" fmla="*/ 0 w 429794"/>
                  <a:gd name="connsiteY7" fmla="*/ 524333 h 734635"/>
                  <a:gd name="connsiteX8" fmla="*/ 177553 w 429794"/>
                  <a:gd name="connsiteY8" fmla="*/ 214636 h 734635"/>
                  <a:gd name="connsiteX0" fmla="*/ 177553 w 429794"/>
                  <a:gd name="connsiteY0" fmla="*/ 214636 h 734635"/>
                  <a:gd name="connsiteX1" fmla="*/ 219183 w 429794"/>
                  <a:gd name="connsiteY1" fmla="*/ 4333 h 734635"/>
                  <a:gd name="connsiteX2" fmla="*/ 293472 w 429794"/>
                  <a:gd name="connsiteY2" fmla="*/ 7292 h 734635"/>
                  <a:gd name="connsiteX3" fmla="*/ 305508 w 429794"/>
                  <a:gd name="connsiteY3" fmla="*/ 247188 h 734635"/>
                  <a:gd name="connsiteX4" fmla="*/ 429794 w 429794"/>
                  <a:gd name="connsiteY4" fmla="*/ 559843 h 734635"/>
                  <a:gd name="connsiteX5" fmla="*/ 299390 w 429794"/>
                  <a:gd name="connsiteY5" fmla="*/ 734635 h 734635"/>
                  <a:gd name="connsiteX6" fmla="*/ 154078 w 429794"/>
                  <a:gd name="connsiteY6" fmla="*/ 734635 h 734635"/>
                  <a:gd name="connsiteX7" fmla="*/ 0 w 429794"/>
                  <a:gd name="connsiteY7" fmla="*/ 524333 h 734635"/>
                  <a:gd name="connsiteX8" fmla="*/ 177553 w 429794"/>
                  <a:gd name="connsiteY8" fmla="*/ 214636 h 734635"/>
                  <a:gd name="connsiteX0" fmla="*/ 177553 w 429794"/>
                  <a:gd name="connsiteY0" fmla="*/ 214636 h 734635"/>
                  <a:gd name="connsiteX1" fmla="*/ 219183 w 429794"/>
                  <a:gd name="connsiteY1" fmla="*/ 4333 h 734635"/>
                  <a:gd name="connsiteX2" fmla="*/ 293472 w 429794"/>
                  <a:gd name="connsiteY2" fmla="*/ 7292 h 734635"/>
                  <a:gd name="connsiteX3" fmla="*/ 305508 w 429794"/>
                  <a:gd name="connsiteY3" fmla="*/ 247188 h 734635"/>
                  <a:gd name="connsiteX4" fmla="*/ 429794 w 429794"/>
                  <a:gd name="connsiteY4" fmla="*/ 559843 h 734635"/>
                  <a:gd name="connsiteX5" fmla="*/ 299390 w 429794"/>
                  <a:gd name="connsiteY5" fmla="*/ 734635 h 734635"/>
                  <a:gd name="connsiteX6" fmla="*/ 154078 w 429794"/>
                  <a:gd name="connsiteY6" fmla="*/ 734635 h 734635"/>
                  <a:gd name="connsiteX7" fmla="*/ 0 w 429794"/>
                  <a:gd name="connsiteY7" fmla="*/ 524333 h 734635"/>
                  <a:gd name="connsiteX8" fmla="*/ 177553 w 429794"/>
                  <a:gd name="connsiteY8" fmla="*/ 214636 h 734635"/>
                  <a:gd name="connsiteX0" fmla="*/ 177553 w 430892"/>
                  <a:gd name="connsiteY0" fmla="*/ 214636 h 734635"/>
                  <a:gd name="connsiteX1" fmla="*/ 219183 w 430892"/>
                  <a:gd name="connsiteY1" fmla="*/ 4333 h 734635"/>
                  <a:gd name="connsiteX2" fmla="*/ 293472 w 430892"/>
                  <a:gd name="connsiteY2" fmla="*/ 7292 h 734635"/>
                  <a:gd name="connsiteX3" fmla="*/ 305508 w 430892"/>
                  <a:gd name="connsiteY3" fmla="*/ 247188 h 734635"/>
                  <a:gd name="connsiteX4" fmla="*/ 429794 w 430892"/>
                  <a:gd name="connsiteY4" fmla="*/ 559843 h 734635"/>
                  <a:gd name="connsiteX5" fmla="*/ 299390 w 430892"/>
                  <a:gd name="connsiteY5" fmla="*/ 734635 h 734635"/>
                  <a:gd name="connsiteX6" fmla="*/ 154078 w 430892"/>
                  <a:gd name="connsiteY6" fmla="*/ 734635 h 734635"/>
                  <a:gd name="connsiteX7" fmla="*/ 0 w 430892"/>
                  <a:gd name="connsiteY7" fmla="*/ 524333 h 734635"/>
                  <a:gd name="connsiteX8" fmla="*/ 177553 w 430892"/>
                  <a:gd name="connsiteY8" fmla="*/ 214636 h 734635"/>
                  <a:gd name="connsiteX0" fmla="*/ 177553 w 431329"/>
                  <a:gd name="connsiteY0" fmla="*/ 214636 h 734635"/>
                  <a:gd name="connsiteX1" fmla="*/ 219183 w 431329"/>
                  <a:gd name="connsiteY1" fmla="*/ 4333 h 734635"/>
                  <a:gd name="connsiteX2" fmla="*/ 293472 w 431329"/>
                  <a:gd name="connsiteY2" fmla="*/ 7292 h 734635"/>
                  <a:gd name="connsiteX3" fmla="*/ 314386 w 431329"/>
                  <a:gd name="connsiteY3" fmla="*/ 247188 h 734635"/>
                  <a:gd name="connsiteX4" fmla="*/ 429794 w 431329"/>
                  <a:gd name="connsiteY4" fmla="*/ 559843 h 734635"/>
                  <a:gd name="connsiteX5" fmla="*/ 299390 w 431329"/>
                  <a:gd name="connsiteY5" fmla="*/ 734635 h 734635"/>
                  <a:gd name="connsiteX6" fmla="*/ 154078 w 431329"/>
                  <a:gd name="connsiteY6" fmla="*/ 734635 h 734635"/>
                  <a:gd name="connsiteX7" fmla="*/ 0 w 431329"/>
                  <a:gd name="connsiteY7" fmla="*/ 524333 h 734635"/>
                  <a:gd name="connsiteX8" fmla="*/ 177553 w 431329"/>
                  <a:gd name="connsiteY8" fmla="*/ 214636 h 734635"/>
                  <a:gd name="connsiteX0" fmla="*/ 177553 w 431329"/>
                  <a:gd name="connsiteY0" fmla="*/ 214636 h 734635"/>
                  <a:gd name="connsiteX1" fmla="*/ 219183 w 431329"/>
                  <a:gd name="connsiteY1" fmla="*/ 4333 h 734635"/>
                  <a:gd name="connsiteX2" fmla="*/ 293472 w 431329"/>
                  <a:gd name="connsiteY2" fmla="*/ 7292 h 734635"/>
                  <a:gd name="connsiteX3" fmla="*/ 314386 w 431329"/>
                  <a:gd name="connsiteY3" fmla="*/ 247188 h 734635"/>
                  <a:gd name="connsiteX4" fmla="*/ 429794 w 431329"/>
                  <a:gd name="connsiteY4" fmla="*/ 559843 h 734635"/>
                  <a:gd name="connsiteX5" fmla="*/ 299390 w 431329"/>
                  <a:gd name="connsiteY5" fmla="*/ 734635 h 734635"/>
                  <a:gd name="connsiteX6" fmla="*/ 154078 w 431329"/>
                  <a:gd name="connsiteY6" fmla="*/ 734635 h 734635"/>
                  <a:gd name="connsiteX7" fmla="*/ 0 w 431329"/>
                  <a:gd name="connsiteY7" fmla="*/ 524333 h 734635"/>
                  <a:gd name="connsiteX8" fmla="*/ 177553 w 431329"/>
                  <a:gd name="connsiteY8" fmla="*/ 214636 h 734635"/>
                  <a:gd name="connsiteX0" fmla="*/ 177553 w 431158"/>
                  <a:gd name="connsiteY0" fmla="*/ 214636 h 734635"/>
                  <a:gd name="connsiteX1" fmla="*/ 219183 w 431158"/>
                  <a:gd name="connsiteY1" fmla="*/ 4333 h 734635"/>
                  <a:gd name="connsiteX2" fmla="*/ 293472 w 431158"/>
                  <a:gd name="connsiteY2" fmla="*/ 7292 h 734635"/>
                  <a:gd name="connsiteX3" fmla="*/ 311427 w 431158"/>
                  <a:gd name="connsiteY3" fmla="*/ 232392 h 734635"/>
                  <a:gd name="connsiteX4" fmla="*/ 429794 w 431158"/>
                  <a:gd name="connsiteY4" fmla="*/ 559843 h 734635"/>
                  <a:gd name="connsiteX5" fmla="*/ 299390 w 431158"/>
                  <a:gd name="connsiteY5" fmla="*/ 734635 h 734635"/>
                  <a:gd name="connsiteX6" fmla="*/ 154078 w 431158"/>
                  <a:gd name="connsiteY6" fmla="*/ 734635 h 734635"/>
                  <a:gd name="connsiteX7" fmla="*/ 0 w 431158"/>
                  <a:gd name="connsiteY7" fmla="*/ 524333 h 734635"/>
                  <a:gd name="connsiteX8" fmla="*/ 177553 w 431158"/>
                  <a:gd name="connsiteY8" fmla="*/ 214636 h 734635"/>
                  <a:gd name="connsiteX0" fmla="*/ 177553 w 430517"/>
                  <a:gd name="connsiteY0" fmla="*/ 214636 h 734635"/>
                  <a:gd name="connsiteX1" fmla="*/ 219183 w 430517"/>
                  <a:gd name="connsiteY1" fmla="*/ 4333 h 734635"/>
                  <a:gd name="connsiteX2" fmla="*/ 293472 w 430517"/>
                  <a:gd name="connsiteY2" fmla="*/ 7292 h 734635"/>
                  <a:gd name="connsiteX3" fmla="*/ 311427 w 430517"/>
                  <a:gd name="connsiteY3" fmla="*/ 232392 h 734635"/>
                  <a:gd name="connsiteX4" fmla="*/ 429794 w 430517"/>
                  <a:gd name="connsiteY4" fmla="*/ 559843 h 734635"/>
                  <a:gd name="connsiteX5" fmla="*/ 299390 w 430517"/>
                  <a:gd name="connsiteY5" fmla="*/ 734635 h 734635"/>
                  <a:gd name="connsiteX6" fmla="*/ 154078 w 430517"/>
                  <a:gd name="connsiteY6" fmla="*/ 734635 h 734635"/>
                  <a:gd name="connsiteX7" fmla="*/ 0 w 430517"/>
                  <a:gd name="connsiteY7" fmla="*/ 524333 h 734635"/>
                  <a:gd name="connsiteX8" fmla="*/ 177553 w 430517"/>
                  <a:gd name="connsiteY8" fmla="*/ 214636 h 734635"/>
                  <a:gd name="connsiteX0" fmla="*/ 177553 w 430517"/>
                  <a:gd name="connsiteY0" fmla="*/ 214636 h 734635"/>
                  <a:gd name="connsiteX1" fmla="*/ 219183 w 430517"/>
                  <a:gd name="connsiteY1" fmla="*/ 4333 h 734635"/>
                  <a:gd name="connsiteX2" fmla="*/ 293472 w 430517"/>
                  <a:gd name="connsiteY2" fmla="*/ 7292 h 734635"/>
                  <a:gd name="connsiteX3" fmla="*/ 311427 w 430517"/>
                  <a:gd name="connsiteY3" fmla="*/ 232392 h 734635"/>
                  <a:gd name="connsiteX4" fmla="*/ 429794 w 430517"/>
                  <a:gd name="connsiteY4" fmla="*/ 559843 h 734635"/>
                  <a:gd name="connsiteX5" fmla="*/ 299390 w 430517"/>
                  <a:gd name="connsiteY5" fmla="*/ 734635 h 734635"/>
                  <a:gd name="connsiteX6" fmla="*/ 154078 w 430517"/>
                  <a:gd name="connsiteY6" fmla="*/ 734635 h 734635"/>
                  <a:gd name="connsiteX7" fmla="*/ 0 w 430517"/>
                  <a:gd name="connsiteY7" fmla="*/ 524333 h 734635"/>
                  <a:gd name="connsiteX8" fmla="*/ 177553 w 430517"/>
                  <a:gd name="connsiteY8" fmla="*/ 214636 h 734635"/>
                  <a:gd name="connsiteX0" fmla="*/ 162757 w 430517"/>
                  <a:gd name="connsiteY0" fmla="*/ 208717 h 734635"/>
                  <a:gd name="connsiteX1" fmla="*/ 219183 w 430517"/>
                  <a:gd name="connsiteY1" fmla="*/ 4333 h 734635"/>
                  <a:gd name="connsiteX2" fmla="*/ 293472 w 430517"/>
                  <a:gd name="connsiteY2" fmla="*/ 7292 h 734635"/>
                  <a:gd name="connsiteX3" fmla="*/ 311427 w 430517"/>
                  <a:gd name="connsiteY3" fmla="*/ 232392 h 734635"/>
                  <a:gd name="connsiteX4" fmla="*/ 429794 w 430517"/>
                  <a:gd name="connsiteY4" fmla="*/ 559843 h 734635"/>
                  <a:gd name="connsiteX5" fmla="*/ 299390 w 430517"/>
                  <a:gd name="connsiteY5" fmla="*/ 734635 h 734635"/>
                  <a:gd name="connsiteX6" fmla="*/ 154078 w 430517"/>
                  <a:gd name="connsiteY6" fmla="*/ 734635 h 734635"/>
                  <a:gd name="connsiteX7" fmla="*/ 0 w 430517"/>
                  <a:gd name="connsiteY7" fmla="*/ 524333 h 734635"/>
                  <a:gd name="connsiteX8" fmla="*/ 162757 w 430517"/>
                  <a:gd name="connsiteY8" fmla="*/ 208717 h 734635"/>
                  <a:gd name="connsiteX0" fmla="*/ 162757 w 430517"/>
                  <a:gd name="connsiteY0" fmla="*/ 208717 h 734635"/>
                  <a:gd name="connsiteX1" fmla="*/ 219183 w 430517"/>
                  <a:gd name="connsiteY1" fmla="*/ 4333 h 734635"/>
                  <a:gd name="connsiteX2" fmla="*/ 293472 w 430517"/>
                  <a:gd name="connsiteY2" fmla="*/ 7292 h 734635"/>
                  <a:gd name="connsiteX3" fmla="*/ 311427 w 430517"/>
                  <a:gd name="connsiteY3" fmla="*/ 232392 h 734635"/>
                  <a:gd name="connsiteX4" fmla="*/ 429794 w 430517"/>
                  <a:gd name="connsiteY4" fmla="*/ 559843 h 734635"/>
                  <a:gd name="connsiteX5" fmla="*/ 299390 w 430517"/>
                  <a:gd name="connsiteY5" fmla="*/ 734635 h 734635"/>
                  <a:gd name="connsiteX6" fmla="*/ 154078 w 430517"/>
                  <a:gd name="connsiteY6" fmla="*/ 734635 h 734635"/>
                  <a:gd name="connsiteX7" fmla="*/ 0 w 430517"/>
                  <a:gd name="connsiteY7" fmla="*/ 524333 h 734635"/>
                  <a:gd name="connsiteX8" fmla="*/ 162757 w 430517"/>
                  <a:gd name="connsiteY8" fmla="*/ 208717 h 734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0517" h="734635">
                    <a:moveTo>
                      <a:pt x="162757" y="208717"/>
                    </a:moveTo>
                    <a:cubicBezTo>
                      <a:pt x="177553" y="100035"/>
                      <a:pt x="119379" y="4333"/>
                      <a:pt x="219183" y="4333"/>
                    </a:cubicBezTo>
                    <a:cubicBezTo>
                      <a:pt x="240000" y="-6518"/>
                      <a:pt x="269695" y="6306"/>
                      <a:pt x="293472" y="7292"/>
                    </a:cubicBezTo>
                    <a:cubicBezTo>
                      <a:pt x="340010" y="54639"/>
                      <a:pt x="314386" y="114833"/>
                      <a:pt x="311427" y="232392"/>
                    </a:cubicBezTo>
                    <a:cubicBezTo>
                      <a:pt x="406122" y="333651"/>
                      <a:pt x="435713" y="428992"/>
                      <a:pt x="429794" y="559843"/>
                    </a:cubicBezTo>
                    <a:cubicBezTo>
                      <a:pt x="429794" y="659647"/>
                      <a:pt x="399194" y="734635"/>
                      <a:pt x="299390" y="734635"/>
                    </a:cubicBezTo>
                    <a:lnTo>
                      <a:pt x="154078" y="734635"/>
                    </a:lnTo>
                    <a:cubicBezTo>
                      <a:pt x="54274" y="734635"/>
                      <a:pt x="0" y="624137"/>
                      <a:pt x="0" y="524333"/>
                    </a:cubicBezTo>
                    <a:cubicBezTo>
                      <a:pt x="0" y="406305"/>
                      <a:pt x="50306" y="297153"/>
                      <a:pt x="162757" y="208717"/>
                    </a:cubicBezTo>
                    <a:close/>
                  </a:path>
                </a:pathLst>
              </a:custGeom>
              <a:gradFill flip="none" rotWithShape="1">
                <a:gsLst>
                  <a:gs pos="16000">
                    <a:srgbClr val="FFEAD5"/>
                  </a:gs>
                  <a:gs pos="75000">
                    <a:srgbClr val="FF9999"/>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42" name="Oval 741">
                <a:extLst>
                  <a:ext uri="{FF2B5EF4-FFF2-40B4-BE49-F238E27FC236}">
                    <a16:creationId xmlns:a16="http://schemas.microsoft.com/office/drawing/2014/main" id="{3FD27412-C92E-432A-8616-53316DEE4521}"/>
                  </a:ext>
                </a:extLst>
              </p:cNvPr>
              <p:cNvSpPr/>
              <p:nvPr/>
            </p:nvSpPr>
            <p:spPr>
              <a:xfrm>
                <a:off x="864024" y="2404818"/>
                <a:ext cx="259620" cy="211583"/>
              </a:xfrm>
              <a:prstGeom prst="ellipse">
                <a:avLst/>
              </a:prstGeom>
              <a:gradFill flip="none" rotWithShape="1">
                <a:gsLst>
                  <a:gs pos="16000">
                    <a:srgbClr val="FFEAD5"/>
                  </a:gs>
                  <a:gs pos="74000">
                    <a:srgbClr val="FF5353"/>
                  </a:gs>
                  <a:gs pos="53000">
                    <a:srgbClr val="FF9999"/>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613" name="Goblet Cell">
              <a:extLst>
                <a:ext uri="{FF2B5EF4-FFF2-40B4-BE49-F238E27FC236}">
                  <a16:creationId xmlns:a16="http://schemas.microsoft.com/office/drawing/2014/main" id="{5C4C55FE-693B-41D1-9A06-59B9F651D776}"/>
                </a:ext>
              </a:extLst>
            </p:cNvPr>
            <p:cNvGrpSpPr/>
            <p:nvPr/>
          </p:nvGrpSpPr>
          <p:grpSpPr>
            <a:xfrm>
              <a:off x="9939735" y="2158693"/>
              <a:ext cx="248594" cy="424201"/>
              <a:chOff x="769325" y="2021060"/>
              <a:chExt cx="430517" cy="734635"/>
            </a:xfrm>
          </p:grpSpPr>
          <p:sp>
            <p:nvSpPr>
              <p:cNvPr id="739" name="Rectangle: Rounded Corners 49">
                <a:extLst>
                  <a:ext uri="{FF2B5EF4-FFF2-40B4-BE49-F238E27FC236}">
                    <a16:creationId xmlns:a16="http://schemas.microsoft.com/office/drawing/2014/main" id="{0A6C7852-2379-4729-A0DA-F747246DB59C}"/>
                  </a:ext>
                </a:extLst>
              </p:cNvPr>
              <p:cNvSpPr/>
              <p:nvPr/>
            </p:nvSpPr>
            <p:spPr>
              <a:xfrm>
                <a:off x="769325" y="2021060"/>
                <a:ext cx="430517" cy="734635"/>
              </a:xfrm>
              <a:custGeom>
                <a:avLst/>
                <a:gdLst>
                  <a:gd name="connsiteX0" fmla="*/ 0 w 506734"/>
                  <a:gd name="connsiteY0" fmla="*/ 180711 h 715506"/>
                  <a:gd name="connsiteX1" fmla="*/ 180711 w 506734"/>
                  <a:gd name="connsiteY1" fmla="*/ 0 h 715506"/>
                  <a:gd name="connsiteX2" fmla="*/ 326023 w 506734"/>
                  <a:gd name="connsiteY2" fmla="*/ 0 h 715506"/>
                  <a:gd name="connsiteX3" fmla="*/ 506734 w 506734"/>
                  <a:gd name="connsiteY3" fmla="*/ 180711 h 715506"/>
                  <a:gd name="connsiteX4" fmla="*/ 506734 w 506734"/>
                  <a:gd name="connsiteY4" fmla="*/ 534795 h 715506"/>
                  <a:gd name="connsiteX5" fmla="*/ 326023 w 506734"/>
                  <a:gd name="connsiteY5" fmla="*/ 715506 h 715506"/>
                  <a:gd name="connsiteX6" fmla="*/ 180711 w 506734"/>
                  <a:gd name="connsiteY6" fmla="*/ 715506 h 715506"/>
                  <a:gd name="connsiteX7" fmla="*/ 0 w 506734"/>
                  <a:gd name="connsiteY7" fmla="*/ 534795 h 715506"/>
                  <a:gd name="connsiteX8" fmla="*/ 0 w 506734"/>
                  <a:gd name="connsiteY8" fmla="*/ 180711 h 715506"/>
                  <a:gd name="connsiteX0" fmla="*/ 0 w 506734"/>
                  <a:gd name="connsiteY0" fmla="*/ 180711 h 715506"/>
                  <a:gd name="connsiteX1" fmla="*/ 180711 w 506734"/>
                  <a:gd name="connsiteY1" fmla="*/ 0 h 715506"/>
                  <a:gd name="connsiteX2" fmla="*/ 326023 w 506734"/>
                  <a:gd name="connsiteY2" fmla="*/ 0 h 715506"/>
                  <a:gd name="connsiteX3" fmla="*/ 506734 w 506734"/>
                  <a:gd name="connsiteY3" fmla="*/ 180711 h 715506"/>
                  <a:gd name="connsiteX4" fmla="*/ 506734 w 506734"/>
                  <a:gd name="connsiteY4" fmla="*/ 534795 h 715506"/>
                  <a:gd name="connsiteX5" fmla="*/ 326023 w 506734"/>
                  <a:gd name="connsiteY5" fmla="*/ 715506 h 715506"/>
                  <a:gd name="connsiteX6" fmla="*/ 180711 w 506734"/>
                  <a:gd name="connsiteY6" fmla="*/ 715506 h 715506"/>
                  <a:gd name="connsiteX7" fmla="*/ 38470 w 506734"/>
                  <a:gd name="connsiteY7" fmla="*/ 528877 h 715506"/>
                  <a:gd name="connsiteX8" fmla="*/ 0 w 506734"/>
                  <a:gd name="connsiteY8" fmla="*/ 180711 h 715506"/>
                  <a:gd name="connsiteX0" fmla="*/ 0 w 506734"/>
                  <a:gd name="connsiteY0" fmla="*/ 180711 h 715506"/>
                  <a:gd name="connsiteX1" fmla="*/ 180711 w 506734"/>
                  <a:gd name="connsiteY1" fmla="*/ 0 h 715506"/>
                  <a:gd name="connsiteX2" fmla="*/ 326023 w 506734"/>
                  <a:gd name="connsiteY2" fmla="*/ 0 h 715506"/>
                  <a:gd name="connsiteX3" fmla="*/ 506734 w 506734"/>
                  <a:gd name="connsiteY3" fmla="*/ 180711 h 715506"/>
                  <a:gd name="connsiteX4" fmla="*/ 456427 w 506734"/>
                  <a:gd name="connsiteY4" fmla="*/ 540714 h 715506"/>
                  <a:gd name="connsiteX5" fmla="*/ 326023 w 506734"/>
                  <a:gd name="connsiteY5" fmla="*/ 715506 h 715506"/>
                  <a:gd name="connsiteX6" fmla="*/ 180711 w 506734"/>
                  <a:gd name="connsiteY6" fmla="*/ 715506 h 715506"/>
                  <a:gd name="connsiteX7" fmla="*/ 38470 w 506734"/>
                  <a:gd name="connsiteY7" fmla="*/ 528877 h 715506"/>
                  <a:gd name="connsiteX8" fmla="*/ 0 w 506734"/>
                  <a:gd name="connsiteY8" fmla="*/ 180711 h 715506"/>
                  <a:gd name="connsiteX0" fmla="*/ 0 w 456427"/>
                  <a:gd name="connsiteY0" fmla="*/ 180711 h 715506"/>
                  <a:gd name="connsiteX1" fmla="*/ 180711 w 456427"/>
                  <a:gd name="connsiteY1" fmla="*/ 0 h 715506"/>
                  <a:gd name="connsiteX2" fmla="*/ 326023 w 456427"/>
                  <a:gd name="connsiteY2" fmla="*/ 0 h 715506"/>
                  <a:gd name="connsiteX3" fmla="*/ 343977 w 456427"/>
                  <a:gd name="connsiteY3" fmla="*/ 242855 h 715506"/>
                  <a:gd name="connsiteX4" fmla="*/ 456427 w 456427"/>
                  <a:gd name="connsiteY4" fmla="*/ 540714 h 715506"/>
                  <a:gd name="connsiteX5" fmla="*/ 326023 w 456427"/>
                  <a:gd name="connsiteY5" fmla="*/ 715506 h 715506"/>
                  <a:gd name="connsiteX6" fmla="*/ 180711 w 456427"/>
                  <a:gd name="connsiteY6" fmla="*/ 715506 h 715506"/>
                  <a:gd name="connsiteX7" fmla="*/ 38470 w 456427"/>
                  <a:gd name="connsiteY7" fmla="*/ 528877 h 715506"/>
                  <a:gd name="connsiteX8" fmla="*/ 0 w 456427"/>
                  <a:gd name="connsiteY8" fmla="*/ 180711 h 715506"/>
                  <a:gd name="connsiteX0" fmla="*/ 0 w 456427"/>
                  <a:gd name="connsiteY0" fmla="*/ 180711 h 715506"/>
                  <a:gd name="connsiteX1" fmla="*/ 180711 w 456427"/>
                  <a:gd name="connsiteY1" fmla="*/ 0 h 715506"/>
                  <a:gd name="connsiteX2" fmla="*/ 326023 w 456427"/>
                  <a:gd name="connsiteY2" fmla="*/ 0 h 715506"/>
                  <a:gd name="connsiteX3" fmla="*/ 343977 w 456427"/>
                  <a:gd name="connsiteY3" fmla="*/ 242855 h 715506"/>
                  <a:gd name="connsiteX4" fmla="*/ 456427 w 456427"/>
                  <a:gd name="connsiteY4" fmla="*/ 540714 h 715506"/>
                  <a:gd name="connsiteX5" fmla="*/ 326023 w 456427"/>
                  <a:gd name="connsiteY5" fmla="*/ 715506 h 715506"/>
                  <a:gd name="connsiteX6" fmla="*/ 180711 w 456427"/>
                  <a:gd name="connsiteY6" fmla="*/ 715506 h 715506"/>
                  <a:gd name="connsiteX7" fmla="*/ 38470 w 456427"/>
                  <a:gd name="connsiteY7" fmla="*/ 528877 h 715506"/>
                  <a:gd name="connsiteX8" fmla="*/ 0 w 456427"/>
                  <a:gd name="connsiteY8" fmla="*/ 180711 h 715506"/>
                  <a:gd name="connsiteX0" fmla="*/ 0 w 456427"/>
                  <a:gd name="connsiteY0" fmla="*/ 180711 h 715506"/>
                  <a:gd name="connsiteX1" fmla="*/ 180711 w 456427"/>
                  <a:gd name="connsiteY1" fmla="*/ 0 h 715506"/>
                  <a:gd name="connsiteX2" fmla="*/ 326023 w 456427"/>
                  <a:gd name="connsiteY2" fmla="*/ 0 h 715506"/>
                  <a:gd name="connsiteX3" fmla="*/ 343977 w 456427"/>
                  <a:gd name="connsiteY3" fmla="*/ 242855 h 715506"/>
                  <a:gd name="connsiteX4" fmla="*/ 456427 w 456427"/>
                  <a:gd name="connsiteY4" fmla="*/ 540714 h 715506"/>
                  <a:gd name="connsiteX5" fmla="*/ 326023 w 456427"/>
                  <a:gd name="connsiteY5" fmla="*/ 715506 h 715506"/>
                  <a:gd name="connsiteX6" fmla="*/ 180711 w 456427"/>
                  <a:gd name="connsiteY6" fmla="*/ 715506 h 715506"/>
                  <a:gd name="connsiteX7" fmla="*/ 38470 w 456427"/>
                  <a:gd name="connsiteY7" fmla="*/ 528877 h 715506"/>
                  <a:gd name="connsiteX8" fmla="*/ 0 w 456427"/>
                  <a:gd name="connsiteY8" fmla="*/ 180711 h 715506"/>
                  <a:gd name="connsiteX0" fmla="*/ 0 w 456427"/>
                  <a:gd name="connsiteY0" fmla="*/ 180711 h 715506"/>
                  <a:gd name="connsiteX1" fmla="*/ 180711 w 456427"/>
                  <a:gd name="connsiteY1" fmla="*/ 0 h 715506"/>
                  <a:gd name="connsiteX2" fmla="*/ 326023 w 456427"/>
                  <a:gd name="connsiteY2" fmla="*/ 0 h 715506"/>
                  <a:gd name="connsiteX3" fmla="*/ 314385 w 456427"/>
                  <a:gd name="connsiteY3" fmla="*/ 233978 h 715506"/>
                  <a:gd name="connsiteX4" fmla="*/ 456427 w 456427"/>
                  <a:gd name="connsiteY4" fmla="*/ 540714 h 715506"/>
                  <a:gd name="connsiteX5" fmla="*/ 326023 w 456427"/>
                  <a:gd name="connsiteY5" fmla="*/ 715506 h 715506"/>
                  <a:gd name="connsiteX6" fmla="*/ 180711 w 456427"/>
                  <a:gd name="connsiteY6" fmla="*/ 715506 h 715506"/>
                  <a:gd name="connsiteX7" fmla="*/ 38470 w 456427"/>
                  <a:gd name="connsiteY7" fmla="*/ 528877 h 715506"/>
                  <a:gd name="connsiteX8" fmla="*/ 0 w 456427"/>
                  <a:gd name="connsiteY8" fmla="*/ 180711 h 715506"/>
                  <a:gd name="connsiteX0" fmla="*/ 0 w 456427"/>
                  <a:gd name="connsiteY0" fmla="*/ 180711 h 715506"/>
                  <a:gd name="connsiteX1" fmla="*/ 180711 w 456427"/>
                  <a:gd name="connsiteY1" fmla="*/ 0 h 715506"/>
                  <a:gd name="connsiteX2" fmla="*/ 326023 w 456427"/>
                  <a:gd name="connsiteY2" fmla="*/ 0 h 715506"/>
                  <a:gd name="connsiteX3" fmla="*/ 314385 w 456427"/>
                  <a:gd name="connsiteY3" fmla="*/ 233978 h 715506"/>
                  <a:gd name="connsiteX4" fmla="*/ 456427 w 456427"/>
                  <a:gd name="connsiteY4" fmla="*/ 540714 h 715506"/>
                  <a:gd name="connsiteX5" fmla="*/ 326023 w 456427"/>
                  <a:gd name="connsiteY5" fmla="*/ 715506 h 715506"/>
                  <a:gd name="connsiteX6" fmla="*/ 180711 w 456427"/>
                  <a:gd name="connsiteY6" fmla="*/ 715506 h 715506"/>
                  <a:gd name="connsiteX7" fmla="*/ 38470 w 456427"/>
                  <a:gd name="connsiteY7" fmla="*/ 528877 h 715506"/>
                  <a:gd name="connsiteX8" fmla="*/ 0 w 456427"/>
                  <a:gd name="connsiteY8" fmla="*/ 180711 h 715506"/>
                  <a:gd name="connsiteX0" fmla="*/ 0 w 456427"/>
                  <a:gd name="connsiteY0" fmla="*/ 183670 h 718465"/>
                  <a:gd name="connsiteX1" fmla="*/ 254692 w 456427"/>
                  <a:gd name="connsiteY1" fmla="*/ 0 h 718465"/>
                  <a:gd name="connsiteX2" fmla="*/ 326023 w 456427"/>
                  <a:gd name="connsiteY2" fmla="*/ 2959 h 718465"/>
                  <a:gd name="connsiteX3" fmla="*/ 314385 w 456427"/>
                  <a:gd name="connsiteY3" fmla="*/ 236937 h 718465"/>
                  <a:gd name="connsiteX4" fmla="*/ 456427 w 456427"/>
                  <a:gd name="connsiteY4" fmla="*/ 543673 h 718465"/>
                  <a:gd name="connsiteX5" fmla="*/ 326023 w 456427"/>
                  <a:gd name="connsiteY5" fmla="*/ 718465 h 718465"/>
                  <a:gd name="connsiteX6" fmla="*/ 180711 w 456427"/>
                  <a:gd name="connsiteY6" fmla="*/ 718465 h 718465"/>
                  <a:gd name="connsiteX7" fmla="*/ 38470 w 456427"/>
                  <a:gd name="connsiteY7" fmla="*/ 531836 h 718465"/>
                  <a:gd name="connsiteX8" fmla="*/ 0 w 456427"/>
                  <a:gd name="connsiteY8" fmla="*/ 183670 h 718465"/>
                  <a:gd name="connsiteX0" fmla="*/ 0 w 456427"/>
                  <a:gd name="connsiteY0" fmla="*/ 188003 h 722798"/>
                  <a:gd name="connsiteX1" fmla="*/ 254692 w 456427"/>
                  <a:gd name="connsiteY1" fmla="*/ 4333 h 722798"/>
                  <a:gd name="connsiteX2" fmla="*/ 326023 w 456427"/>
                  <a:gd name="connsiteY2" fmla="*/ 7292 h 722798"/>
                  <a:gd name="connsiteX3" fmla="*/ 314385 w 456427"/>
                  <a:gd name="connsiteY3" fmla="*/ 241270 h 722798"/>
                  <a:gd name="connsiteX4" fmla="*/ 456427 w 456427"/>
                  <a:gd name="connsiteY4" fmla="*/ 548006 h 722798"/>
                  <a:gd name="connsiteX5" fmla="*/ 326023 w 456427"/>
                  <a:gd name="connsiteY5" fmla="*/ 722798 h 722798"/>
                  <a:gd name="connsiteX6" fmla="*/ 180711 w 456427"/>
                  <a:gd name="connsiteY6" fmla="*/ 722798 h 722798"/>
                  <a:gd name="connsiteX7" fmla="*/ 38470 w 456427"/>
                  <a:gd name="connsiteY7" fmla="*/ 536169 h 722798"/>
                  <a:gd name="connsiteX8" fmla="*/ 0 w 456427"/>
                  <a:gd name="connsiteY8" fmla="*/ 188003 h 722798"/>
                  <a:gd name="connsiteX0" fmla="*/ 0 w 456427"/>
                  <a:gd name="connsiteY0" fmla="*/ 193117 h 727912"/>
                  <a:gd name="connsiteX1" fmla="*/ 254692 w 456427"/>
                  <a:gd name="connsiteY1" fmla="*/ 9447 h 727912"/>
                  <a:gd name="connsiteX2" fmla="*/ 320105 w 456427"/>
                  <a:gd name="connsiteY2" fmla="*/ 569 h 727912"/>
                  <a:gd name="connsiteX3" fmla="*/ 314385 w 456427"/>
                  <a:gd name="connsiteY3" fmla="*/ 246384 h 727912"/>
                  <a:gd name="connsiteX4" fmla="*/ 456427 w 456427"/>
                  <a:gd name="connsiteY4" fmla="*/ 553120 h 727912"/>
                  <a:gd name="connsiteX5" fmla="*/ 326023 w 456427"/>
                  <a:gd name="connsiteY5" fmla="*/ 727912 h 727912"/>
                  <a:gd name="connsiteX6" fmla="*/ 180711 w 456427"/>
                  <a:gd name="connsiteY6" fmla="*/ 727912 h 727912"/>
                  <a:gd name="connsiteX7" fmla="*/ 38470 w 456427"/>
                  <a:gd name="connsiteY7" fmla="*/ 541283 h 727912"/>
                  <a:gd name="connsiteX8" fmla="*/ 0 w 456427"/>
                  <a:gd name="connsiteY8" fmla="*/ 193117 h 727912"/>
                  <a:gd name="connsiteX0" fmla="*/ 0 w 456427"/>
                  <a:gd name="connsiteY0" fmla="*/ 195619 h 730414"/>
                  <a:gd name="connsiteX1" fmla="*/ 257652 w 456427"/>
                  <a:gd name="connsiteY1" fmla="*/ 6031 h 730414"/>
                  <a:gd name="connsiteX2" fmla="*/ 320105 w 456427"/>
                  <a:gd name="connsiteY2" fmla="*/ 3071 h 730414"/>
                  <a:gd name="connsiteX3" fmla="*/ 314385 w 456427"/>
                  <a:gd name="connsiteY3" fmla="*/ 248886 h 730414"/>
                  <a:gd name="connsiteX4" fmla="*/ 456427 w 456427"/>
                  <a:gd name="connsiteY4" fmla="*/ 555622 h 730414"/>
                  <a:gd name="connsiteX5" fmla="*/ 326023 w 456427"/>
                  <a:gd name="connsiteY5" fmla="*/ 730414 h 730414"/>
                  <a:gd name="connsiteX6" fmla="*/ 180711 w 456427"/>
                  <a:gd name="connsiteY6" fmla="*/ 730414 h 730414"/>
                  <a:gd name="connsiteX7" fmla="*/ 38470 w 456427"/>
                  <a:gd name="connsiteY7" fmla="*/ 543785 h 730414"/>
                  <a:gd name="connsiteX8" fmla="*/ 0 w 456427"/>
                  <a:gd name="connsiteY8" fmla="*/ 195619 h 730414"/>
                  <a:gd name="connsiteX0" fmla="*/ 165716 w 417957"/>
                  <a:gd name="connsiteY0" fmla="*/ 210415 h 730414"/>
                  <a:gd name="connsiteX1" fmla="*/ 219182 w 417957"/>
                  <a:gd name="connsiteY1" fmla="*/ 6031 h 730414"/>
                  <a:gd name="connsiteX2" fmla="*/ 281635 w 417957"/>
                  <a:gd name="connsiteY2" fmla="*/ 3071 h 730414"/>
                  <a:gd name="connsiteX3" fmla="*/ 275915 w 417957"/>
                  <a:gd name="connsiteY3" fmla="*/ 248886 h 730414"/>
                  <a:gd name="connsiteX4" fmla="*/ 417957 w 417957"/>
                  <a:gd name="connsiteY4" fmla="*/ 555622 h 730414"/>
                  <a:gd name="connsiteX5" fmla="*/ 287553 w 417957"/>
                  <a:gd name="connsiteY5" fmla="*/ 730414 h 730414"/>
                  <a:gd name="connsiteX6" fmla="*/ 142241 w 417957"/>
                  <a:gd name="connsiteY6" fmla="*/ 730414 h 730414"/>
                  <a:gd name="connsiteX7" fmla="*/ 0 w 417957"/>
                  <a:gd name="connsiteY7" fmla="*/ 543785 h 730414"/>
                  <a:gd name="connsiteX8" fmla="*/ 165716 w 417957"/>
                  <a:gd name="connsiteY8" fmla="*/ 210415 h 730414"/>
                  <a:gd name="connsiteX0" fmla="*/ 165716 w 417957"/>
                  <a:gd name="connsiteY0" fmla="*/ 214636 h 734635"/>
                  <a:gd name="connsiteX1" fmla="*/ 207346 w 417957"/>
                  <a:gd name="connsiteY1" fmla="*/ 4333 h 734635"/>
                  <a:gd name="connsiteX2" fmla="*/ 281635 w 417957"/>
                  <a:gd name="connsiteY2" fmla="*/ 7292 h 734635"/>
                  <a:gd name="connsiteX3" fmla="*/ 275915 w 417957"/>
                  <a:gd name="connsiteY3" fmla="*/ 253107 h 734635"/>
                  <a:gd name="connsiteX4" fmla="*/ 417957 w 417957"/>
                  <a:gd name="connsiteY4" fmla="*/ 559843 h 734635"/>
                  <a:gd name="connsiteX5" fmla="*/ 287553 w 417957"/>
                  <a:gd name="connsiteY5" fmla="*/ 734635 h 734635"/>
                  <a:gd name="connsiteX6" fmla="*/ 142241 w 417957"/>
                  <a:gd name="connsiteY6" fmla="*/ 734635 h 734635"/>
                  <a:gd name="connsiteX7" fmla="*/ 0 w 417957"/>
                  <a:gd name="connsiteY7" fmla="*/ 548006 h 734635"/>
                  <a:gd name="connsiteX8" fmla="*/ 165716 w 417957"/>
                  <a:gd name="connsiteY8" fmla="*/ 214636 h 734635"/>
                  <a:gd name="connsiteX0" fmla="*/ 165716 w 417957"/>
                  <a:gd name="connsiteY0" fmla="*/ 214636 h 734635"/>
                  <a:gd name="connsiteX1" fmla="*/ 207346 w 417957"/>
                  <a:gd name="connsiteY1" fmla="*/ 4333 h 734635"/>
                  <a:gd name="connsiteX2" fmla="*/ 281635 w 417957"/>
                  <a:gd name="connsiteY2" fmla="*/ 7292 h 734635"/>
                  <a:gd name="connsiteX3" fmla="*/ 293671 w 417957"/>
                  <a:gd name="connsiteY3" fmla="*/ 247188 h 734635"/>
                  <a:gd name="connsiteX4" fmla="*/ 417957 w 417957"/>
                  <a:gd name="connsiteY4" fmla="*/ 559843 h 734635"/>
                  <a:gd name="connsiteX5" fmla="*/ 287553 w 417957"/>
                  <a:gd name="connsiteY5" fmla="*/ 734635 h 734635"/>
                  <a:gd name="connsiteX6" fmla="*/ 142241 w 417957"/>
                  <a:gd name="connsiteY6" fmla="*/ 734635 h 734635"/>
                  <a:gd name="connsiteX7" fmla="*/ 0 w 417957"/>
                  <a:gd name="connsiteY7" fmla="*/ 548006 h 734635"/>
                  <a:gd name="connsiteX8" fmla="*/ 165716 w 417957"/>
                  <a:gd name="connsiteY8" fmla="*/ 214636 h 734635"/>
                  <a:gd name="connsiteX0" fmla="*/ 165716 w 417957"/>
                  <a:gd name="connsiteY0" fmla="*/ 214636 h 734635"/>
                  <a:gd name="connsiteX1" fmla="*/ 207346 w 417957"/>
                  <a:gd name="connsiteY1" fmla="*/ 4333 h 734635"/>
                  <a:gd name="connsiteX2" fmla="*/ 281635 w 417957"/>
                  <a:gd name="connsiteY2" fmla="*/ 7292 h 734635"/>
                  <a:gd name="connsiteX3" fmla="*/ 293671 w 417957"/>
                  <a:gd name="connsiteY3" fmla="*/ 247188 h 734635"/>
                  <a:gd name="connsiteX4" fmla="*/ 417957 w 417957"/>
                  <a:gd name="connsiteY4" fmla="*/ 559843 h 734635"/>
                  <a:gd name="connsiteX5" fmla="*/ 287553 w 417957"/>
                  <a:gd name="connsiteY5" fmla="*/ 734635 h 734635"/>
                  <a:gd name="connsiteX6" fmla="*/ 142241 w 417957"/>
                  <a:gd name="connsiteY6" fmla="*/ 734635 h 734635"/>
                  <a:gd name="connsiteX7" fmla="*/ 0 w 417957"/>
                  <a:gd name="connsiteY7" fmla="*/ 548006 h 734635"/>
                  <a:gd name="connsiteX8" fmla="*/ 165716 w 417957"/>
                  <a:gd name="connsiteY8" fmla="*/ 214636 h 734635"/>
                  <a:gd name="connsiteX0" fmla="*/ 177553 w 429794"/>
                  <a:gd name="connsiteY0" fmla="*/ 214636 h 734635"/>
                  <a:gd name="connsiteX1" fmla="*/ 219183 w 429794"/>
                  <a:gd name="connsiteY1" fmla="*/ 4333 h 734635"/>
                  <a:gd name="connsiteX2" fmla="*/ 293472 w 429794"/>
                  <a:gd name="connsiteY2" fmla="*/ 7292 h 734635"/>
                  <a:gd name="connsiteX3" fmla="*/ 305508 w 429794"/>
                  <a:gd name="connsiteY3" fmla="*/ 247188 h 734635"/>
                  <a:gd name="connsiteX4" fmla="*/ 429794 w 429794"/>
                  <a:gd name="connsiteY4" fmla="*/ 559843 h 734635"/>
                  <a:gd name="connsiteX5" fmla="*/ 299390 w 429794"/>
                  <a:gd name="connsiteY5" fmla="*/ 734635 h 734635"/>
                  <a:gd name="connsiteX6" fmla="*/ 154078 w 429794"/>
                  <a:gd name="connsiteY6" fmla="*/ 734635 h 734635"/>
                  <a:gd name="connsiteX7" fmla="*/ 0 w 429794"/>
                  <a:gd name="connsiteY7" fmla="*/ 524333 h 734635"/>
                  <a:gd name="connsiteX8" fmla="*/ 177553 w 429794"/>
                  <a:gd name="connsiteY8" fmla="*/ 214636 h 734635"/>
                  <a:gd name="connsiteX0" fmla="*/ 177553 w 429794"/>
                  <a:gd name="connsiteY0" fmla="*/ 214636 h 734635"/>
                  <a:gd name="connsiteX1" fmla="*/ 219183 w 429794"/>
                  <a:gd name="connsiteY1" fmla="*/ 4333 h 734635"/>
                  <a:gd name="connsiteX2" fmla="*/ 293472 w 429794"/>
                  <a:gd name="connsiteY2" fmla="*/ 7292 h 734635"/>
                  <a:gd name="connsiteX3" fmla="*/ 305508 w 429794"/>
                  <a:gd name="connsiteY3" fmla="*/ 247188 h 734635"/>
                  <a:gd name="connsiteX4" fmla="*/ 429794 w 429794"/>
                  <a:gd name="connsiteY4" fmla="*/ 559843 h 734635"/>
                  <a:gd name="connsiteX5" fmla="*/ 299390 w 429794"/>
                  <a:gd name="connsiteY5" fmla="*/ 734635 h 734635"/>
                  <a:gd name="connsiteX6" fmla="*/ 154078 w 429794"/>
                  <a:gd name="connsiteY6" fmla="*/ 734635 h 734635"/>
                  <a:gd name="connsiteX7" fmla="*/ 0 w 429794"/>
                  <a:gd name="connsiteY7" fmla="*/ 524333 h 734635"/>
                  <a:gd name="connsiteX8" fmla="*/ 177553 w 429794"/>
                  <a:gd name="connsiteY8" fmla="*/ 214636 h 734635"/>
                  <a:gd name="connsiteX0" fmla="*/ 177553 w 429794"/>
                  <a:gd name="connsiteY0" fmla="*/ 214636 h 734635"/>
                  <a:gd name="connsiteX1" fmla="*/ 219183 w 429794"/>
                  <a:gd name="connsiteY1" fmla="*/ 4333 h 734635"/>
                  <a:gd name="connsiteX2" fmla="*/ 293472 w 429794"/>
                  <a:gd name="connsiteY2" fmla="*/ 7292 h 734635"/>
                  <a:gd name="connsiteX3" fmla="*/ 305508 w 429794"/>
                  <a:gd name="connsiteY3" fmla="*/ 247188 h 734635"/>
                  <a:gd name="connsiteX4" fmla="*/ 429794 w 429794"/>
                  <a:gd name="connsiteY4" fmla="*/ 559843 h 734635"/>
                  <a:gd name="connsiteX5" fmla="*/ 299390 w 429794"/>
                  <a:gd name="connsiteY5" fmla="*/ 734635 h 734635"/>
                  <a:gd name="connsiteX6" fmla="*/ 154078 w 429794"/>
                  <a:gd name="connsiteY6" fmla="*/ 734635 h 734635"/>
                  <a:gd name="connsiteX7" fmla="*/ 0 w 429794"/>
                  <a:gd name="connsiteY7" fmla="*/ 524333 h 734635"/>
                  <a:gd name="connsiteX8" fmla="*/ 177553 w 429794"/>
                  <a:gd name="connsiteY8" fmla="*/ 214636 h 734635"/>
                  <a:gd name="connsiteX0" fmla="*/ 177553 w 430892"/>
                  <a:gd name="connsiteY0" fmla="*/ 214636 h 734635"/>
                  <a:gd name="connsiteX1" fmla="*/ 219183 w 430892"/>
                  <a:gd name="connsiteY1" fmla="*/ 4333 h 734635"/>
                  <a:gd name="connsiteX2" fmla="*/ 293472 w 430892"/>
                  <a:gd name="connsiteY2" fmla="*/ 7292 h 734635"/>
                  <a:gd name="connsiteX3" fmla="*/ 305508 w 430892"/>
                  <a:gd name="connsiteY3" fmla="*/ 247188 h 734635"/>
                  <a:gd name="connsiteX4" fmla="*/ 429794 w 430892"/>
                  <a:gd name="connsiteY4" fmla="*/ 559843 h 734635"/>
                  <a:gd name="connsiteX5" fmla="*/ 299390 w 430892"/>
                  <a:gd name="connsiteY5" fmla="*/ 734635 h 734635"/>
                  <a:gd name="connsiteX6" fmla="*/ 154078 w 430892"/>
                  <a:gd name="connsiteY6" fmla="*/ 734635 h 734635"/>
                  <a:gd name="connsiteX7" fmla="*/ 0 w 430892"/>
                  <a:gd name="connsiteY7" fmla="*/ 524333 h 734635"/>
                  <a:gd name="connsiteX8" fmla="*/ 177553 w 430892"/>
                  <a:gd name="connsiteY8" fmla="*/ 214636 h 734635"/>
                  <a:gd name="connsiteX0" fmla="*/ 177553 w 431329"/>
                  <a:gd name="connsiteY0" fmla="*/ 214636 h 734635"/>
                  <a:gd name="connsiteX1" fmla="*/ 219183 w 431329"/>
                  <a:gd name="connsiteY1" fmla="*/ 4333 h 734635"/>
                  <a:gd name="connsiteX2" fmla="*/ 293472 w 431329"/>
                  <a:gd name="connsiteY2" fmla="*/ 7292 h 734635"/>
                  <a:gd name="connsiteX3" fmla="*/ 314386 w 431329"/>
                  <a:gd name="connsiteY3" fmla="*/ 247188 h 734635"/>
                  <a:gd name="connsiteX4" fmla="*/ 429794 w 431329"/>
                  <a:gd name="connsiteY4" fmla="*/ 559843 h 734635"/>
                  <a:gd name="connsiteX5" fmla="*/ 299390 w 431329"/>
                  <a:gd name="connsiteY5" fmla="*/ 734635 h 734635"/>
                  <a:gd name="connsiteX6" fmla="*/ 154078 w 431329"/>
                  <a:gd name="connsiteY6" fmla="*/ 734635 h 734635"/>
                  <a:gd name="connsiteX7" fmla="*/ 0 w 431329"/>
                  <a:gd name="connsiteY7" fmla="*/ 524333 h 734635"/>
                  <a:gd name="connsiteX8" fmla="*/ 177553 w 431329"/>
                  <a:gd name="connsiteY8" fmla="*/ 214636 h 734635"/>
                  <a:gd name="connsiteX0" fmla="*/ 177553 w 431329"/>
                  <a:gd name="connsiteY0" fmla="*/ 214636 h 734635"/>
                  <a:gd name="connsiteX1" fmla="*/ 219183 w 431329"/>
                  <a:gd name="connsiteY1" fmla="*/ 4333 h 734635"/>
                  <a:gd name="connsiteX2" fmla="*/ 293472 w 431329"/>
                  <a:gd name="connsiteY2" fmla="*/ 7292 h 734635"/>
                  <a:gd name="connsiteX3" fmla="*/ 314386 w 431329"/>
                  <a:gd name="connsiteY3" fmla="*/ 247188 h 734635"/>
                  <a:gd name="connsiteX4" fmla="*/ 429794 w 431329"/>
                  <a:gd name="connsiteY4" fmla="*/ 559843 h 734635"/>
                  <a:gd name="connsiteX5" fmla="*/ 299390 w 431329"/>
                  <a:gd name="connsiteY5" fmla="*/ 734635 h 734635"/>
                  <a:gd name="connsiteX6" fmla="*/ 154078 w 431329"/>
                  <a:gd name="connsiteY6" fmla="*/ 734635 h 734635"/>
                  <a:gd name="connsiteX7" fmla="*/ 0 w 431329"/>
                  <a:gd name="connsiteY7" fmla="*/ 524333 h 734635"/>
                  <a:gd name="connsiteX8" fmla="*/ 177553 w 431329"/>
                  <a:gd name="connsiteY8" fmla="*/ 214636 h 734635"/>
                  <a:gd name="connsiteX0" fmla="*/ 177553 w 431158"/>
                  <a:gd name="connsiteY0" fmla="*/ 214636 h 734635"/>
                  <a:gd name="connsiteX1" fmla="*/ 219183 w 431158"/>
                  <a:gd name="connsiteY1" fmla="*/ 4333 h 734635"/>
                  <a:gd name="connsiteX2" fmla="*/ 293472 w 431158"/>
                  <a:gd name="connsiteY2" fmla="*/ 7292 h 734635"/>
                  <a:gd name="connsiteX3" fmla="*/ 311427 w 431158"/>
                  <a:gd name="connsiteY3" fmla="*/ 232392 h 734635"/>
                  <a:gd name="connsiteX4" fmla="*/ 429794 w 431158"/>
                  <a:gd name="connsiteY4" fmla="*/ 559843 h 734635"/>
                  <a:gd name="connsiteX5" fmla="*/ 299390 w 431158"/>
                  <a:gd name="connsiteY5" fmla="*/ 734635 h 734635"/>
                  <a:gd name="connsiteX6" fmla="*/ 154078 w 431158"/>
                  <a:gd name="connsiteY6" fmla="*/ 734635 h 734635"/>
                  <a:gd name="connsiteX7" fmla="*/ 0 w 431158"/>
                  <a:gd name="connsiteY7" fmla="*/ 524333 h 734635"/>
                  <a:gd name="connsiteX8" fmla="*/ 177553 w 431158"/>
                  <a:gd name="connsiteY8" fmla="*/ 214636 h 734635"/>
                  <a:gd name="connsiteX0" fmla="*/ 177553 w 430517"/>
                  <a:gd name="connsiteY0" fmla="*/ 214636 h 734635"/>
                  <a:gd name="connsiteX1" fmla="*/ 219183 w 430517"/>
                  <a:gd name="connsiteY1" fmla="*/ 4333 h 734635"/>
                  <a:gd name="connsiteX2" fmla="*/ 293472 w 430517"/>
                  <a:gd name="connsiteY2" fmla="*/ 7292 h 734635"/>
                  <a:gd name="connsiteX3" fmla="*/ 311427 w 430517"/>
                  <a:gd name="connsiteY3" fmla="*/ 232392 h 734635"/>
                  <a:gd name="connsiteX4" fmla="*/ 429794 w 430517"/>
                  <a:gd name="connsiteY4" fmla="*/ 559843 h 734635"/>
                  <a:gd name="connsiteX5" fmla="*/ 299390 w 430517"/>
                  <a:gd name="connsiteY5" fmla="*/ 734635 h 734635"/>
                  <a:gd name="connsiteX6" fmla="*/ 154078 w 430517"/>
                  <a:gd name="connsiteY6" fmla="*/ 734635 h 734635"/>
                  <a:gd name="connsiteX7" fmla="*/ 0 w 430517"/>
                  <a:gd name="connsiteY7" fmla="*/ 524333 h 734635"/>
                  <a:gd name="connsiteX8" fmla="*/ 177553 w 430517"/>
                  <a:gd name="connsiteY8" fmla="*/ 214636 h 734635"/>
                  <a:gd name="connsiteX0" fmla="*/ 177553 w 430517"/>
                  <a:gd name="connsiteY0" fmla="*/ 214636 h 734635"/>
                  <a:gd name="connsiteX1" fmla="*/ 219183 w 430517"/>
                  <a:gd name="connsiteY1" fmla="*/ 4333 h 734635"/>
                  <a:gd name="connsiteX2" fmla="*/ 293472 w 430517"/>
                  <a:gd name="connsiteY2" fmla="*/ 7292 h 734635"/>
                  <a:gd name="connsiteX3" fmla="*/ 311427 w 430517"/>
                  <a:gd name="connsiteY3" fmla="*/ 232392 h 734635"/>
                  <a:gd name="connsiteX4" fmla="*/ 429794 w 430517"/>
                  <a:gd name="connsiteY4" fmla="*/ 559843 h 734635"/>
                  <a:gd name="connsiteX5" fmla="*/ 299390 w 430517"/>
                  <a:gd name="connsiteY5" fmla="*/ 734635 h 734635"/>
                  <a:gd name="connsiteX6" fmla="*/ 154078 w 430517"/>
                  <a:gd name="connsiteY6" fmla="*/ 734635 h 734635"/>
                  <a:gd name="connsiteX7" fmla="*/ 0 w 430517"/>
                  <a:gd name="connsiteY7" fmla="*/ 524333 h 734635"/>
                  <a:gd name="connsiteX8" fmla="*/ 177553 w 430517"/>
                  <a:gd name="connsiteY8" fmla="*/ 214636 h 734635"/>
                  <a:gd name="connsiteX0" fmla="*/ 162757 w 430517"/>
                  <a:gd name="connsiteY0" fmla="*/ 208717 h 734635"/>
                  <a:gd name="connsiteX1" fmla="*/ 219183 w 430517"/>
                  <a:gd name="connsiteY1" fmla="*/ 4333 h 734635"/>
                  <a:gd name="connsiteX2" fmla="*/ 293472 w 430517"/>
                  <a:gd name="connsiteY2" fmla="*/ 7292 h 734635"/>
                  <a:gd name="connsiteX3" fmla="*/ 311427 w 430517"/>
                  <a:gd name="connsiteY3" fmla="*/ 232392 h 734635"/>
                  <a:gd name="connsiteX4" fmla="*/ 429794 w 430517"/>
                  <a:gd name="connsiteY4" fmla="*/ 559843 h 734635"/>
                  <a:gd name="connsiteX5" fmla="*/ 299390 w 430517"/>
                  <a:gd name="connsiteY5" fmla="*/ 734635 h 734635"/>
                  <a:gd name="connsiteX6" fmla="*/ 154078 w 430517"/>
                  <a:gd name="connsiteY6" fmla="*/ 734635 h 734635"/>
                  <a:gd name="connsiteX7" fmla="*/ 0 w 430517"/>
                  <a:gd name="connsiteY7" fmla="*/ 524333 h 734635"/>
                  <a:gd name="connsiteX8" fmla="*/ 162757 w 430517"/>
                  <a:gd name="connsiteY8" fmla="*/ 208717 h 734635"/>
                  <a:gd name="connsiteX0" fmla="*/ 162757 w 430517"/>
                  <a:gd name="connsiteY0" fmla="*/ 208717 h 734635"/>
                  <a:gd name="connsiteX1" fmla="*/ 219183 w 430517"/>
                  <a:gd name="connsiteY1" fmla="*/ 4333 h 734635"/>
                  <a:gd name="connsiteX2" fmla="*/ 293472 w 430517"/>
                  <a:gd name="connsiteY2" fmla="*/ 7292 h 734635"/>
                  <a:gd name="connsiteX3" fmla="*/ 311427 w 430517"/>
                  <a:gd name="connsiteY3" fmla="*/ 232392 h 734635"/>
                  <a:gd name="connsiteX4" fmla="*/ 429794 w 430517"/>
                  <a:gd name="connsiteY4" fmla="*/ 559843 h 734635"/>
                  <a:gd name="connsiteX5" fmla="*/ 299390 w 430517"/>
                  <a:gd name="connsiteY5" fmla="*/ 734635 h 734635"/>
                  <a:gd name="connsiteX6" fmla="*/ 154078 w 430517"/>
                  <a:gd name="connsiteY6" fmla="*/ 734635 h 734635"/>
                  <a:gd name="connsiteX7" fmla="*/ 0 w 430517"/>
                  <a:gd name="connsiteY7" fmla="*/ 524333 h 734635"/>
                  <a:gd name="connsiteX8" fmla="*/ 162757 w 430517"/>
                  <a:gd name="connsiteY8" fmla="*/ 208717 h 734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0517" h="734635">
                    <a:moveTo>
                      <a:pt x="162757" y="208717"/>
                    </a:moveTo>
                    <a:cubicBezTo>
                      <a:pt x="177553" y="100035"/>
                      <a:pt x="119379" y="4333"/>
                      <a:pt x="219183" y="4333"/>
                    </a:cubicBezTo>
                    <a:cubicBezTo>
                      <a:pt x="240000" y="-6518"/>
                      <a:pt x="269695" y="6306"/>
                      <a:pt x="293472" y="7292"/>
                    </a:cubicBezTo>
                    <a:cubicBezTo>
                      <a:pt x="340010" y="54639"/>
                      <a:pt x="314386" y="114833"/>
                      <a:pt x="311427" y="232392"/>
                    </a:cubicBezTo>
                    <a:cubicBezTo>
                      <a:pt x="406122" y="333651"/>
                      <a:pt x="435713" y="428992"/>
                      <a:pt x="429794" y="559843"/>
                    </a:cubicBezTo>
                    <a:cubicBezTo>
                      <a:pt x="429794" y="659647"/>
                      <a:pt x="399194" y="734635"/>
                      <a:pt x="299390" y="734635"/>
                    </a:cubicBezTo>
                    <a:lnTo>
                      <a:pt x="154078" y="734635"/>
                    </a:lnTo>
                    <a:cubicBezTo>
                      <a:pt x="54274" y="734635"/>
                      <a:pt x="0" y="624137"/>
                      <a:pt x="0" y="524333"/>
                    </a:cubicBezTo>
                    <a:cubicBezTo>
                      <a:pt x="0" y="406305"/>
                      <a:pt x="50306" y="297153"/>
                      <a:pt x="162757" y="208717"/>
                    </a:cubicBezTo>
                    <a:close/>
                  </a:path>
                </a:pathLst>
              </a:custGeom>
              <a:gradFill flip="none" rotWithShape="1">
                <a:gsLst>
                  <a:gs pos="16000">
                    <a:srgbClr val="FFEAD5"/>
                  </a:gs>
                  <a:gs pos="75000">
                    <a:srgbClr val="FF9999"/>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40" name="Oval 739">
                <a:extLst>
                  <a:ext uri="{FF2B5EF4-FFF2-40B4-BE49-F238E27FC236}">
                    <a16:creationId xmlns:a16="http://schemas.microsoft.com/office/drawing/2014/main" id="{C4A29647-0078-4E49-9778-E5A08145AC47}"/>
                  </a:ext>
                </a:extLst>
              </p:cNvPr>
              <p:cNvSpPr/>
              <p:nvPr/>
            </p:nvSpPr>
            <p:spPr>
              <a:xfrm>
                <a:off x="864024" y="2404818"/>
                <a:ext cx="259620" cy="211583"/>
              </a:xfrm>
              <a:prstGeom prst="ellipse">
                <a:avLst/>
              </a:prstGeom>
              <a:gradFill flip="none" rotWithShape="1">
                <a:gsLst>
                  <a:gs pos="16000">
                    <a:srgbClr val="FFEAD5"/>
                  </a:gs>
                  <a:gs pos="74000">
                    <a:srgbClr val="FF5353"/>
                  </a:gs>
                  <a:gs pos="53000">
                    <a:srgbClr val="FF9999"/>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614" name="Goblet Cell">
              <a:extLst>
                <a:ext uri="{FF2B5EF4-FFF2-40B4-BE49-F238E27FC236}">
                  <a16:creationId xmlns:a16="http://schemas.microsoft.com/office/drawing/2014/main" id="{8DE35C6C-4289-468F-B339-0136C26F0631}"/>
                </a:ext>
              </a:extLst>
            </p:cNvPr>
            <p:cNvGrpSpPr/>
            <p:nvPr/>
          </p:nvGrpSpPr>
          <p:grpSpPr>
            <a:xfrm>
              <a:off x="11360322" y="2158693"/>
              <a:ext cx="248594" cy="424201"/>
              <a:chOff x="769325" y="2021060"/>
              <a:chExt cx="430517" cy="734635"/>
            </a:xfrm>
          </p:grpSpPr>
          <p:sp>
            <p:nvSpPr>
              <p:cNvPr id="737" name="Rectangle: Rounded Corners 49">
                <a:extLst>
                  <a:ext uri="{FF2B5EF4-FFF2-40B4-BE49-F238E27FC236}">
                    <a16:creationId xmlns:a16="http://schemas.microsoft.com/office/drawing/2014/main" id="{65484985-B66F-4674-9C30-4539453E4A49}"/>
                  </a:ext>
                </a:extLst>
              </p:cNvPr>
              <p:cNvSpPr/>
              <p:nvPr/>
            </p:nvSpPr>
            <p:spPr>
              <a:xfrm>
                <a:off x="769325" y="2021060"/>
                <a:ext cx="430517" cy="734635"/>
              </a:xfrm>
              <a:custGeom>
                <a:avLst/>
                <a:gdLst>
                  <a:gd name="connsiteX0" fmla="*/ 0 w 506734"/>
                  <a:gd name="connsiteY0" fmla="*/ 180711 h 715506"/>
                  <a:gd name="connsiteX1" fmla="*/ 180711 w 506734"/>
                  <a:gd name="connsiteY1" fmla="*/ 0 h 715506"/>
                  <a:gd name="connsiteX2" fmla="*/ 326023 w 506734"/>
                  <a:gd name="connsiteY2" fmla="*/ 0 h 715506"/>
                  <a:gd name="connsiteX3" fmla="*/ 506734 w 506734"/>
                  <a:gd name="connsiteY3" fmla="*/ 180711 h 715506"/>
                  <a:gd name="connsiteX4" fmla="*/ 506734 w 506734"/>
                  <a:gd name="connsiteY4" fmla="*/ 534795 h 715506"/>
                  <a:gd name="connsiteX5" fmla="*/ 326023 w 506734"/>
                  <a:gd name="connsiteY5" fmla="*/ 715506 h 715506"/>
                  <a:gd name="connsiteX6" fmla="*/ 180711 w 506734"/>
                  <a:gd name="connsiteY6" fmla="*/ 715506 h 715506"/>
                  <a:gd name="connsiteX7" fmla="*/ 0 w 506734"/>
                  <a:gd name="connsiteY7" fmla="*/ 534795 h 715506"/>
                  <a:gd name="connsiteX8" fmla="*/ 0 w 506734"/>
                  <a:gd name="connsiteY8" fmla="*/ 180711 h 715506"/>
                  <a:gd name="connsiteX0" fmla="*/ 0 w 506734"/>
                  <a:gd name="connsiteY0" fmla="*/ 180711 h 715506"/>
                  <a:gd name="connsiteX1" fmla="*/ 180711 w 506734"/>
                  <a:gd name="connsiteY1" fmla="*/ 0 h 715506"/>
                  <a:gd name="connsiteX2" fmla="*/ 326023 w 506734"/>
                  <a:gd name="connsiteY2" fmla="*/ 0 h 715506"/>
                  <a:gd name="connsiteX3" fmla="*/ 506734 w 506734"/>
                  <a:gd name="connsiteY3" fmla="*/ 180711 h 715506"/>
                  <a:gd name="connsiteX4" fmla="*/ 506734 w 506734"/>
                  <a:gd name="connsiteY4" fmla="*/ 534795 h 715506"/>
                  <a:gd name="connsiteX5" fmla="*/ 326023 w 506734"/>
                  <a:gd name="connsiteY5" fmla="*/ 715506 h 715506"/>
                  <a:gd name="connsiteX6" fmla="*/ 180711 w 506734"/>
                  <a:gd name="connsiteY6" fmla="*/ 715506 h 715506"/>
                  <a:gd name="connsiteX7" fmla="*/ 38470 w 506734"/>
                  <a:gd name="connsiteY7" fmla="*/ 528877 h 715506"/>
                  <a:gd name="connsiteX8" fmla="*/ 0 w 506734"/>
                  <a:gd name="connsiteY8" fmla="*/ 180711 h 715506"/>
                  <a:gd name="connsiteX0" fmla="*/ 0 w 506734"/>
                  <a:gd name="connsiteY0" fmla="*/ 180711 h 715506"/>
                  <a:gd name="connsiteX1" fmla="*/ 180711 w 506734"/>
                  <a:gd name="connsiteY1" fmla="*/ 0 h 715506"/>
                  <a:gd name="connsiteX2" fmla="*/ 326023 w 506734"/>
                  <a:gd name="connsiteY2" fmla="*/ 0 h 715506"/>
                  <a:gd name="connsiteX3" fmla="*/ 506734 w 506734"/>
                  <a:gd name="connsiteY3" fmla="*/ 180711 h 715506"/>
                  <a:gd name="connsiteX4" fmla="*/ 456427 w 506734"/>
                  <a:gd name="connsiteY4" fmla="*/ 540714 h 715506"/>
                  <a:gd name="connsiteX5" fmla="*/ 326023 w 506734"/>
                  <a:gd name="connsiteY5" fmla="*/ 715506 h 715506"/>
                  <a:gd name="connsiteX6" fmla="*/ 180711 w 506734"/>
                  <a:gd name="connsiteY6" fmla="*/ 715506 h 715506"/>
                  <a:gd name="connsiteX7" fmla="*/ 38470 w 506734"/>
                  <a:gd name="connsiteY7" fmla="*/ 528877 h 715506"/>
                  <a:gd name="connsiteX8" fmla="*/ 0 w 506734"/>
                  <a:gd name="connsiteY8" fmla="*/ 180711 h 715506"/>
                  <a:gd name="connsiteX0" fmla="*/ 0 w 456427"/>
                  <a:gd name="connsiteY0" fmla="*/ 180711 h 715506"/>
                  <a:gd name="connsiteX1" fmla="*/ 180711 w 456427"/>
                  <a:gd name="connsiteY1" fmla="*/ 0 h 715506"/>
                  <a:gd name="connsiteX2" fmla="*/ 326023 w 456427"/>
                  <a:gd name="connsiteY2" fmla="*/ 0 h 715506"/>
                  <a:gd name="connsiteX3" fmla="*/ 343977 w 456427"/>
                  <a:gd name="connsiteY3" fmla="*/ 242855 h 715506"/>
                  <a:gd name="connsiteX4" fmla="*/ 456427 w 456427"/>
                  <a:gd name="connsiteY4" fmla="*/ 540714 h 715506"/>
                  <a:gd name="connsiteX5" fmla="*/ 326023 w 456427"/>
                  <a:gd name="connsiteY5" fmla="*/ 715506 h 715506"/>
                  <a:gd name="connsiteX6" fmla="*/ 180711 w 456427"/>
                  <a:gd name="connsiteY6" fmla="*/ 715506 h 715506"/>
                  <a:gd name="connsiteX7" fmla="*/ 38470 w 456427"/>
                  <a:gd name="connsiteY7" fmla="*/ 528877 h 715506"/>
                  <a:gd name="connsiteX8" fmla="*/ 0 w 456427"/>
                  <a:gd name="connsiteY8" fmla="*/ 180711 h 715506"/>
                  <a:gd name="connsiteX0" fmla="*/ 0 w 456427"/>
                  <a:gd name="connsiteY0" fmla="*/ 180711 h 715506"/>
                  <a:gd name="connsiteX1" fmla="*/ 180711 w 456427"/>
                  <a:gd name="connsiteY1" fmla="*/ 0 h 715506"/>
                  <a:gd name="connsiteX2" fmla="*/ 326023 w 456427"/>
                  <a:gd name="connsiteY2" fmla="*/ 0 h 715506"/>
                  <a:gd name="connsiteX3" fmla="*/ 343977 w 456427"/>
                  <a:gd name="connsiteY3" fmla="*/ 242855 h 715506"/>
                  <a:gd name="connsiteX4" fmla="*/ 456427 w 456427"/>
                  <a:gd name="connsiteY4" fmla="*/ 540714 h 715506"/>
                  <a:gd name="connsiteX5" fmla="*/ 326023 w 456427"/>
                  <a:gd name="connsiteY5" fmla="*/ 715506 h 715506"/>
                  <a:gd name="connsiteX6" fmla="*/ 180711 w 456427"/>
                  <a:gd name="connsiteY6" fmla="*/ 715506 h 715506"/>
                  <a:gd name="connsiteX7" fmla="*/ 38470 w 456427"/>
                  <a:gd name="connsiteY7" fmla="*/ 528877 h 715506"/>
                  <a:gd name="connsiteX8" fmla="*/ 0 w 456427"/>
                  <a:gd name="connsiteY8" fmla="*/ 180711 h 715506"/>
                  <a:gd name="connsiteX0" fmla="*/ 0 w 456427"/>
                  <a:gd name="connsiteY0" fmla="*/ 180711 h 715506"/>
                  <a:gd name="connsiteX1" fmla="*/ 180711 w 456427"/>
                  <a:gd name="connsiteY1" fmla="*/ 0 h 715506"/>
                  <a:gd name="connsiteX2" fmla="*/ 326023 w 456427"/>
                  <a:gd name="connsiteY2" fmla="*/ 0 h 715506"/>
                  <a:gd name="connsiteX3" fmla="*/ 343977 w 456427"/>
                  <a:gd name="connsiteY3" fmla="*/ 242855 h 715506"/>
                  <a:gd name="connsiteX4" fmla="*/ 456427 w 456427"/>
                  <a:gd name="connsiteY4" fmla="*/ 540714 h 715506"/>
                  <a:gd name="connsiteX5" fmla="*/ 326023 w 456427"/>
                  <a:gd name="connsiteY5" fmla="*/ 715506 h 715506"/>
                  <a:gd name="connsiteX6" fmla="*/ 180711 w 456427"/>
                  <a:gd name="connsiteY6" fmla="*/ 715506 h 715506"/>
                  <a:gd name="connsiteX7" fmla="*/ 38470 w 456427"/>
                  <a:gd name="connsiteY7" fmla="*/ 528877 h 715506"/>
                  <a:gd name="connsiteX8" fmla="*/ 0 w 456427"/>
                  <a:gd name="connsiteY8" fmla="*/ 180711 h 715506"/>
                  <a:gd name="connsiteX0" fmla="*/ 0 w 456427"/>
                  <a:gd name="connsiteY0" fmla="*/ 180711 h 715506"/>
                  <a:gd name="connsiteX1" fmla="*/ 180711 w 456427"/>
                  <a:gd name="connsiteY1" fmla="*/ 0 h 715506"/>
                  <a:gd name="connsiteX2" fmla="*/ 326023 w 456427"/>
                  <a:gd name="connsiteY2" fmla="*/ 0 h 715506"/>
                  <a:gd name="connsiteX3" fmla="*/ 314385 w 456427"/>
                  <a:gd name="connsiteY3" fmla="*/ 233978 h 715506"/>
                  <a:gd name="connsiteX4" fmla="*/ 456427 w 456427"/>
                  <a:gd name="connsiteY4" fmla="*/ 540714 h 715506"/>
                  <a:gd name="connsiteX5" fmla="*/ 326023 w 456427"/>
                  <a:gd name="connsiteY5" fmla="*/ 715506 h 715506"/>
                  <a:gd name="connsiteX6" fmla="*/ 180711 w 456427"/>
                  <a:gd name="connsiteY6" fmla="*/ 715506 h 715506"/>
                  <a:gd name="connsiteX7" fmla="*/ 38470 w 456427"/>
                  <a:gd name="connsiteY7" fmla="*/ 528877 h 715506"/>
                  <a:gd name="connsiteX8" fmla="*/ 0 w 456427"/>
                  <a:gd name="connsiteY8" fmla="*/ 180711 h 715506"/>
                  <a:gd name="connsiteX0" fmla="*/ 0 w 456427"/>
                  <a:gd name="connsiteY0" fmla="*/ 180711 h 715506"/>
                  <a:gd name="connsiteX1" fmla="*/ 180711 w 456427"/>
                  <a:gd name="connsiteY1" fmla="*/ 0 h 715506"/>
                  <a:gd name="connsiteX2" fmla="*/ 326023 w 456427"/>
                  <a:gd name="connsiteY2" fmla="*/ 0 h 715506"/>
                  <a:gd name="connsiteX3" fmla="*/ 314385 w 456427"/>
                  <a:gd name="connsiteY3" fmla="*/ 233978 h 715506"/>
                  <a:gd name="connsiteX4" fmla="*/ 456427 w 456427"/>
                  <a:gd name="connsiteY4" fmla="*/ 540714 h 715506"/>
                  <a:gd name="connsiteX5" fmla="*/ 326023 w 456427"/>
                  <a:gd name="connsiteY5" fmla="*/ 715506 h 715506"/>
                  <a:gd name="connsiteX6" fmla="*/ 180711 w 456427"/>
                  <a:gd name="connsiteY6" fmla="*/ 715506 h 715506"/>
                  <a:gd name="connsiteX7" fmla="*/ 38470 w 456427"/>
                  <a:gd name="connsiteY7" fmla="*/ 528877 h 715506"/>
                  <a:gd name="connsiteX8" fmla="*/ 0 w 456427"/>
                  <a:gd name="connsiteY8" fmla="*/ 180711 h 715506"/>
                  <a:gd name="connsiteX0" fmla="*/ 0 w 456427"/>
                  <a:gd name="connsiteY0" fmla="*/ 183670 h 718465"/>
                  <a:gd name="connsiteX1" fmla="*/ 254692 w 456427"/>
                  <a:gd name="connsiteY1" fmla="*/ 0 h 718465"/>
                  <a:gd name="connsiteX2" fmla="*/ 326023 w 456427"/>
                  <a:gd name="connsiteY2" fmla="*/ 2959 h 718465"/>
                  <a:gd name="connsiteX3" fmla="*/ 314385 w 456427"/>
                  <a:gd name="connsiteY3" fmla="*/ 236937 h 718465"/>
                  <a:gd name="connsiteX4" fmla="*/ 456427 w 456427"/>
                  <a:gd name="connsiteY4" fmla="*/ 543673 h 718465"/>
                  <a:gd name="connsiteX5" fmla="*/ 326023 w 456427"/>
                  <a:gd name="connsiteY5" fmla="*/ 718465 h 718465"/>
                  <a:gd name="connsiteX6" fmla="*/ 180711 w 456427"/>
                  <a:gd name="connsiteY6" fmla="*/ 718465 h 718465"/>
                  <a:gd name="connsiteX7" fmla="*/ 38470 w 456427"/>
                  <a:gd name="connsiteY7" fmla="*/ 531836 h 718465"/>
                  <a:gd name="connsiteX8" fmla="*/ 0 w 456427"/>
                  <a:gd name="connsiteY8" fmla="*/ 183670 h 718465"/>
                  <a:gd name="connsiteX0" fmla="*/ 0 w 456427"/>
                  <a:gd name="connsiteY0" fmla="*/ 188003 h 722798"/>
                  <a:gd name="connsiteX1" fmla="*/ 254692 w 456427"/>
                  <a:gd name="connsiteY1" fmla="*/ 4333 h 722798"/>
                  <a:gd name="connsiteX2" fmla="*/ 326023 w 456427"/>
                  <a:gd name="connsiteY2" fmla="*/ 7292 h 722798"/>
                  <a:gd name="connsiteX3" fmla="*/ 314385 w 456427"/>
                  <a:gd name="connsiteY3" fmla="*/ 241270 h 722798"/>
                  <a:gd name="connsiteX4" fmla="*/ 456427 w 456427"/>
                  <a:gd name="connsiteY4" fmla="*/ 548006 h 722798"/>
                  <a:gd name="connsiteX5" fmla="*/ 326023 w 456427"/>
                  <a:gd name="connsiteY5" fmla="*/ 722798 h 722798"/>
                  <a:gd name="connsiteX6" fmla="*/ 180711 w 456427"/>
                  <a:gd name="connsiteY6" fmla="*/ 722798 h 722798"/>
                  <a:gd name="connsiteX7" fmla="*/ 38470 w 456427"/>
                  <a:gd name="connsiteY7" fmla="*/ 536169 h 722798"/>
                  <a:gd name="connsiteX8" fmla="*/ 0 w 456427"/>
                  <a:gd name="connsiteY8" fmla="*/ 188003 h 722798"/>
                  <a:gd name="connsiteX0" fmla="*/ 0 w 456427"/>
                  <a:gd name="connsiteY0" fmla="*/ 193117 h 727912"/>
                  <a:gd name="connsiteX1" fmla="*/ 254692 w 456427"/>
                  <a:gd name="connsiteY1" fmla="*/ 9447 h 727912"/>
                  <a:gd name="connsiteX2" fmla="*/ 320105 w 456427"/>
                  <a:gd name="connsiteY2" fmla="*/ 569 h 727912"/>
                  <a:gd name="connsiteX3" fmla="*/ 314385 w 456427"/>
                  <a:gd name="connsiteY3" fmla="*/ 246384 h 727912"/>
                  <a:gd name="connsiteX4" fmla="*/ 456427 w 456427"/>
                  <a:gd name="connsiteY4" fmla="*/ 553120 h 727912"/>
                  <a:gd name="connsiteX5" fmla="*/ 326023 w 456427"/>
                  <a:gd name="connsiteY5" fmla="*/ 727912 h 727912"/>
                  <a:gd name="connsiteX6" fmla="*/ 180711 w 456427"/>
                  <a:gd name="connsiteY6" fmla="*/ 727912 h 727912"/>
                  <a:gd name="connsiteX7" fmla="*/ 38470 w 456427"/>
                  <a:gd name="connsiteY7" fmla="*/ 541283 h 727912"/>
                  <a:gd name="connsiteX8" fmla="*/ 0 w 456427"/>
                  <a:gd name="connsiteY8" fmla="*/ 193117 h 727912"/>
                  <a:gd name="connsiteX0" fmla="*/ 0 w 456427"/>
                  <a:gd name="connsiteY0" fmla="*/ 195619 h 730414"/>
                  <a:gd name="connsiteX1" fmla="*/ 257652 w 456427"/>
                  <a:gd name="connsiteY1" fmla="*/ 6031 h 730414"/>
                  <a:gd name="connsiteX2" fmla="*/ 320105 w 456427"/>
                  <a:gd name="connsiteY2" fmla="*/ 3071 h 730414"/>
                  <a:gd name="connsiteX3" fmla="*/ 314385 w 456427"/>
                  <a:gd name="connsiteY3" fmla="*/ 248886 h 730414"/>
                  <a:gd name="connsiteX4" fmla="*/ 456427 w 456427"/>
                  <a:gd name="connsiteY4" fmla="*/ 555622 h 730414"/>
                  <a:gd name="connsiteX5" fmla="*/ 326023 w 456427"/>
                  <a:gd name="connsiteY5" fmla="*/ 730414 h 730414"/>
                  <a:gd name="connsiteX6" fmla="*/ 180711 w 456427"/>
                  <a:gd name="connsiteY6" fmla="*/ 730414 h 730414"/>
                  <a:gd name="connsiteX7" fmla="*/ 38470 w 456427"/>
                  <a:gd name="connsiteY7" fmla="*/ 543785 h 730414"/>
                  <a:gd name="connsiteX8" fmla="*/ 0 w 456427"/>
                  <a:gd name="connsiteY8" fmla="*/ 195619 h 730414"/>
                  <a:gd name="connsiteX0" fmla="*/ 165716 w 417957"/>
                  <a:gd name="connsiteY0" fmla="*/ 210415 h 730414"/>
                  <a:gd name="connsiteX1" fmla="*/ 219182 w 417957"/>
                  <a:gd name="connsiteY1" fmla="*/ 6031 h 730414"/>
                  <a:gd name="connsiteX2" fmla="*/ 281635 w 417957"/>
                  <a:gd name="connsiteY2" fmla="*/ 3071 h 730414"/>
                  <a:gd name="connsiteX3" fmla="*/ 275915 w 417957"/>
                  <a:gd name="connsiteY3" fmla="*/ 248886 h 730414"/>
                  <a:gd name="connsiteX4" fmla="*/ 417957 w 417957"/>
                  <a:gd name="connsiteY4" fmla="*/ 555622 h 730414"/>
                  <a:gd name="connsiteX5" fmla="*/ 287553 w 417957"/>
                  <a:gd name="connsiteY5" fmla="*/ 730414 h 730414"/>
                  <a:gd name="connsiteX6" fmla="*/ 142241 w 417957"/>
                  <a:gd name="connsiteY6" fmla="*/ 730414 h 730414"/>
                  <a:gd name="connsiteX7" fmla="*/ 0 w 417957"/>
                  <a:gd name="connsiteY7" fmla="*/ 543785 h 730414"/>
                  <a:gd name="connsiteX8" fmla="*/ 165716 w 417957"/>
                  <a:gd name="connsiteY8" fmla="*/ 210415 h 730414"/>
                  <a:gd name="connsiteX0" fmla="*/ 165716 w 417957"/>
                  <a:gd name="connsiteY0" fmla="*/ 214636 h 734635"/>
                  <a:gd name="connsiteX1" fmla="*/ 207346 w 417957"/>
                  <a:gd name="connsiteY1" fmla="*/ 4333 h 734635"/>
                  <a:gd name="connsiteX2" fmla="*/ 281635 w 417957"/>
                  <a:gd name="connsiteY2" fmla="*/ 7292 h 734635"/>
                  <a:gd name="connsiteX3" fmla="*/ 275915 w 417957"/>
                  <a:gd name="connsiteY3" fmla="*/ 253107 h 734635"/>
                  <a:gd name="connsiteX4" fmla="*/ 417957 w 417957"/>
                  <a:gd name="connsiteY4" fmla="*/ 559843 h 734635"/>
                  <a:gd name="connsiteX5" fmla="*/ 287553 w 417957"/>
                  <a:gd name="connsiteY5" fmla="*/ 734635 h 734635"/>
                  <a:gd name="connsiteX6" fmla="*/ 142241 w 417957"/>
                  <a:gd name="connsiteY6" fmla="*/ 734635 h 734635"/>
                  <a:gd name="connsiteX7" fmla="*/ 0 w 417957"/>
                  <a:gd name="connsiteY7" fmla="*/ 548006 h 734635"/>
                  <a:gd name="connsiteX8" fmla="*/ 165716 w 417957"/>
                  <a:gd name="connsiteY8" fmla="*/ 214636 h 734635"/>
                  <a:gd name="connsiteX0" fmla="*/ 165716 w 417957"/>
                  <a:gd name="connsiteY0" fmla="*/ 214636 h 734635"/>
                  <a:gd name="connsiteX1" fmla="*/ 207346 w 417957"/>
                  <a:gd name="connsiteY1" fmla="*/ 4333 h 734635"/>
                  <a:gd name="connsiteX2" fmla="*/ 281635 w 417957"/>
                  <a:gd name="connsiteY2" fmla="*/ 7292 h 734635"/>
                  <a:gd name="connsiteX3" fmla="*/ 293671 w 417957"/>
                  <a:gd name="connsiteY3" fmla="*/ 247188 h 734635"/>
                  <a:gd name="connsiteX4" fmla="*/ 417957 w 417957"/>
                  <a:gd name="connsiteY4" fmla="*/ 559843 h 734635"/>
                  <a:gd name="connsiteX5" fmla="*/ 287553 w 417957"/>
                  <a:gd name="connsiteY5" fmla="*/ 734635 h 734635"/>
                  <a:gd name="connsiteX6" fmla="*/ 142241 w 417957"/>
                  <a:gd name="connsiteY6" fmla="*/ 734635 h 734635"/>
                  <a:gd name="connsiteX7" fmla="*/ 0 w 417957"/>
                  <a:gd name="connsiteY7" fmla="*/ 548006 h 734635"/>
                  <a:gd name="connsiteX8" fmla="*/ 165716 w 417957"/>
                  <a:gd name="connsiteY8" fmla="*/ 214636 h 734635"/>
                  <a:gd name="connsiteX0" fmla="*/ 165716 w 417957"/>
                  <a:gd name="connsiteY0" fmla="*/ 214636 h 734635"/>
                  <a:gd name="connsiteX1" fmla="*/ 207346 w 417957"/>
                  <a:gd name="connsiteY1" fmla="*/ 4333 h 734635"/>
                  <a:gd name="connsiteX2" fmla="*/ 281635 w 417957"/>
                  <a:gd name="connsiteY2" fmla="*/ 7292 h 734635"/>
                  <a:gd name="connsiteX3" fmla="*/ 293671 w 417957"/>
                  <a:gd name="connsiteY3" fmla="*/ 247188 h 734635"/>
                  <a:gd name="connsiteX4" fmla="*/ 417957 w 417957"/>
                  <a:gd name="connsiteY4" fmla="*/ 559843 h 734635"/>
                  <a:gd name="connsiteX5" fmla="*/ 287553 w 417957"/>
                  <a:gd name="connsiteY5" fmla="*/ 734635 h 734635"/>
                  <a:gd name="connsiteX6" fmla="*/ 142241 w 417957"/>
                  <a:gd name="connsiteY6" fmla="*/ 734635 h 734635"/>
                  <a:gd name="connsiteX7" fmla="*/ 0 w 417957"/>
                  <a:gd name="connsiteY7" fmla="*/ 548006 h 734635"/>
                  <a:gd name="connsiteX8" fmla="*/ 165716 w 417957"/>
                  <a:gd name="connsiteY8" fmla="*/ 214636 h 734635"/>
                  <a:gd name="connsiteX0" fmla="*/ 177553 w 429794"/>
                  <a:gd name="connsiteY0" fmla="*/ 214636 h 734635"/>
                  <a:gd name="connsiteX1" fmla="*/ 219183 w 429794"/>
                  <a:gd name="connsiteY1" fmla="*/ 4333 h 734635"/>
                  <a:gd name="connsiteX2" fmla="*/ 293472 w 429794"/>
                  <a:gd name="connsiteY2" fmla="*/ 7292 h 734635"/>
                  <a:gd name="connsiteX3" fmla="*/ 305508 w 429794"/>
                  <a:gd name="connsiteY3" fmla="*/ 247188 h 734635"/>
                  <a:gd name="connsiteX4" fmla="*/ 429794 w 429794"/>
                  <a:gd name="connsiteY4" fmla="*/ 559843 h 734635"/>
                  <a:gd name="connsiteX5" fmla="*/ 299390 w 429794"/>
                  <a:gd name="connsiteY5" fmla="*/ 734635 h 734635"/>
                  <a:gd name="connsiteX6" fmla="*/ 154078 w 429794"/>
                  <a:gd name="connsiteY6" fmla="*/ 734635 h 734635"/>
                  <a:gd name="connsiteX7" fmla="*/ 0 w 429794"/>
                  <a:gd name="connsiteY7" fmla="*/ 524333 h 734635"/>
                  <a:gd name="connsiteX8" fmla="*/ 177553 w 429794"/>
                  <a:gd name="connsiteY8" fmla="*/ 214636 h 734635"/>
                  <a:gd name="connsiteX0" fmla="*/ 177553 w 429794"/>
                  <a:gd name="connsiteY0" fmla="*/ 214636 h 734635"/>
                  <a:gd name="connsiteX1" fmla="*/ 219183 w 429794"/>
                  <a:gd name="connsiteY1" fmla="*/ 4333 h 734635"/>
                  <a:gd name="connsiteX2" fmla="*/ 293472 w 429794"/>
                  <a:gd name="connsiteY2" fmla="*/ 7292 h 734635"/>
                  <a:gd name="connsiteX3" fmla="*/ 305508 w 429794"/>
                  <a:gd name="connsiteY3" fmla="*/ 247188 h 734635"/>
                  <a:gd name="connsiteX4" fmla="*/ 429794 w 429794"/>
                  <a:gd name="connsiteY4" fmla="*/ 559843 h 734635"/>
                  <a:gd name="connsiteX5" fmla="*/ 299390 w 429794"/>
                  <a:gd name="connsiteY5" fmla="*/ 734635 h 734635"/>
                  <a:gd name="connsiteX6" fmla="*/ 154078 w 429794"/>
                  <a:gd name="connsiteY6" fmla="*/ 734635 h 734635"/>
                  <a:gd name="connsiteX7" fmla="*/ 0 w 429794"/>
                  <a:gd name="connsiteY7" fmla="*/ 524333 h 734635"/>
                  <a:gd name="connsiteX8" fmla="*/ 177553 w 429794"/>
                  <a:gd name="connsiteY8" fmla="*/ 214636 h 734635"/>
                  <a:gd name="connsiteX0" fmla="*/ 177553 w 429794"/>
                  <a:gd name="connsiteY0" fmla="*/ 214636 h 734635"/>
                  <a:gd name="connsiteX1" fmla="*/ 219183 w 429794"/>
                  <a:gd name="connsiteY1" fmla="*/ 4333 h 734635"/>
                  <a:gd name="connsiteX2" fmla="*/ 293472 w 429794"/>
                  <a:gd name="connsiteY2" fmla="*/ 7292 h 734635"/>
                  <a:gd name="connsiteX3" fmla="*/ 305508 w 429794"/>
                  <a:gd name="connsiteY3" fmla="*/ 247188 h 734635"/>
                  <a:gd name="connsiteX4" fmla="*/ 429794 w 429794"/>
                  <a:gd name="connsiteY4" fmla="*/ 559843 h 734635"/>
                  <a:gd name="connsiteX5" fmla="*/ 299390 w 429794"/>
                  <a:gd name="connsiteY5" fmla="*/ 734635 h 734635"/>
                  <a:gd name="connsiteX6" fmla="*/ 154078 w 429794"/>
                  <a:gd name="connsiteY6" fmla="*/ 734635 h 734635"/>
                  <a:gd name="connsiteX7" fmla="*/ 0 w 429794"/>
                  <a:gd name="connsiteY7" fmla="*/ 524333 h 734635"/>
                  <a:gd name="connsiteX8" fmla="*/ 177553 w 429794"/>
                  <a:gd name="connsiteY8" fmla="*/ 214636 h 734635"/>
                  <a:gd name="connsiteX0" fmla="*/ 177553 w 430892"/>
                  <a:gd name="connsiteY0" fmla="*/ 214636 h 734635"/>
                  <a:gd name="connsiteX1" fmla="*/ 219183 w 430892"/>
                  <a:gd name="connsiteY1" fmla="*/ 4333 h 734635"/>
                  <a:gd name="connsiteX2" fmla="*/ 293472 w 430892"/>
                  <a:gd name="connsiteY2" fmla="*/ 7292 h 734635"/>
                  <a:gd name="connsiteX3" fmla="*/ 305508 w 430892"/>
                  <a:gd name="connsiteY3" fmla="*/ 247188 h 734635"/>
                  <a:gd name="connsiteX4" fmla="*/ 429794 w 430892"/>
                  <a:gd name="connsiteY4" fmla="*/ 559843 h 734635"/>
                  <a:gd name="connsiteX5" fmla="*/ 299390 w 430892"/>
                  <a:gd name="connsiteY5" fmla="*/ 734635 h 734635"/>
                  <a:gd name="connsiteX6" fmla="*/ 154078 w 430892"/>
                  <a:gd name="connsiteY6" fmla="*/ 734635 h 734635"/>
                  <a:gd name="connsiteX7" fmla="*/ 0 w 430892"/>
                  <a:gd name="connsiteY7" fmla="*/ 524333 h 734635"/>
                  <a:gd name="connsiteX8" fmla="*/ 177553 w 430892"/>
                  <a:gd name="connsiteY8" fmla="*/ 214636 h 734635"/>
                  <a:gd name="connsiteX0" fmla="*/ 177553 w 431329"/>
                  <a:gd name="connsiteY0" fmla="*/ 214636 h 734635"/>
                  <a:gd name="connsiteX1" fmla="*/ 219183 w 431329"/>
                  <a:gd name="connsiteY1" fmla="*/ 4333 h 734635"/>
                  <a:gd name="connsiteX2" fmla="*/ 293472 w 431329"/>
                  <a:gd name="connsiteY2" fmla="*/ 7292 h 734635"/>
                  <a:gd name="connsiteX3" fmla="*/ 314386 w 431329"/>
                  <a:gd name="connsiteY3" fmla="*/ 247188 h 734635"/>
                  <a:gd name="connsiteX4" fmla="*/ 429794 w 431329"/>
                  <a:gd name="connsiteY4" fmla="*/ 559843 h 734635"/>
                  <a:gd name="connsiteX5" fmla="*/ 299390 w 431329"/>
                  <a:gd name="connsiteY5" fmla="*/ 734635 h 734635"/>
                  <a:gd name="connsiteX6" fmla="*/ 154078 w 431329"/>
                  <a:gd name="connsiteY6" fmla="*/ 734635 h 734635"/>
                  <a:gd name="connsiteX7" fmla="*/ 0 w 431329"/>
                  <a:gd name="connsiteY7" fmla="*/ 524333 h 734635"/>
                  <a:gd name="connsiteX8" fmla="*/ 177553 w 431329"/>
                  <a:gd name="connsiteY8" fmla="*/ 214636 h 734635"/>
                  <a:gd name="connsiteX0" fmla="*/ 177553 w 431329"/>
                  <a:gd name="connsiteY0" fmla="*/ 214636 h 734635"/>
                  <a:gd name="connsiteX1" fmla="*/ 219183 w 431329"/>
                  <a:gd name="connsiteY1" fmla="*/ 4333 h 734635"/>
                  <a:gd name="connsiteX2" fmla="*/ 293472 w 431329"/>
                  <a:gd name="connsiteY2" fmla="*/ 7292 h 734635"/>
                  <a:gd name="connsiteX3" fmla="*/ 314386 w 431329"/>
                  <a:gd name="connsiteY3" fmla="*/ 247188 h 734635"/>
                  <a:gd name="connsiteX4" fmla="*/ 429794 w 431329"/>
                  <a:gd name="connsiteY4" fmla="*/ 559843 h 734635"/>
                  <a:gd name="connsiteX5" fmla="*/ 299390 w 431329"/>
                  <a:gd name="connsiteY5" fmla="*/ 734635 h 734635"/>
                  <a:gd name="connsiteX6" fmla="*/ 154078 w 431329"/>
                  <a:gd name="connsiteY6" fmla="*/ 734635 h 734635"/>
                  <a:gd name="connsiteX7" fmla="*/ 0 w 431329"/>
                  <a:gd name="connsiteY7" fmla="*/ 524333 h 734635"/>
                  <a:gd name="connsiteX8" fmla="*/ 177553 w 431329"/>
                  <a:gd name="connsiteY8" fmla="*/ 214636 h 734635"/>
                  <a:gd name="connsiteX0" fmla="*/ 177553 w 431158"/>
                  <a:gd name="connsiteY0" fmla="*/ 214636 h 734635"/>
                  <a:gd name="connsiteX1" fmla="*/ 219183 w 431158"/>
                  <a:gd name="connsiteY1" fmla="*/ 4333 h 734635"/>
                  <a:gd name="connsiteX2" fmla="*/ 293472 w 431158"/>
                  <a:gd name="connsiteY2" fmla="*/ 7292 h 734635"/>
                  <a:gd name="connsiteX3" fmla="*/ 311427 w 431158"/>
                  <a:gd name="connsiteY3" fmla="*/ 232392 h 734635"/>
                  <a:gd name="connsiteX4" fmla="*/ 429794 w 431158"/>
                  <a:gd name="connsiteY4" fmla="*/ 559843 h 734635"/>
                  <a:gd name="connsiteX5" fmla="*/ 299390 w 431158"/>
                  <a:gd name="connsiteY5" fmla="*/ 734635 h 734635"/>
                  <a:gd name="connsiteX6" fmla="*/ 154078 w 431158"/>
                  <a:gd name="connsiteY6" fmla="*/ 734635 h 734635"/>
                  <a:gd name="connsiteX7" fmla="*/ 0 w 431158"/>
                  <a:gd name="connsiteY7" fmla="*/ 524333 h 734635"/>
                  <a:gd name="connsiteX8" fmla="*/ 177553 w 431158"/>
                  <a:gd name="connsiteY8" fmla="*/ 214636 h 734635"/>
                  <a:gd name="connsiteX0" fmla="*/ 177553 w 430517"/>
                  <a:gd name="connsiteY0" fmla="*/ 214636 h 734635"/>
                  <a:gd name="connsiteX1" fmla="*/ 219183 w 430517"/>
                  <a:gd name="connsiteY1" fmla="*/ 4333 h 734635"/>
                  <a:gd name="connsiteX2" fmla="*/ 293472 w 430517"/>
                  <a:gd name="connsiteY2" fmla="*/ 7292 h 734635"/>
                  <a:gd name="connsiteX3" fmla="*/ 311427 w 430517"/>
                  <a:gd name="connsiteY3" fmla="*/ 232392 h 734635"/>
                  <a:gd name="connsiteX4" fmla="*/ 429794 w 430517"/>
                  <a:gd name="connsiteY4" fmla="*/ 559843 h 734635"/>
                  <a:gd name="connsiteX5" fmla="*/ 299390 w 430517"/>
                  <a:gd name="connsiteY5" fmla="*/ 734635 h 734635"/>
                  <a:gd name="connsiteX6" fmla="*/ 154078 w 430517"/>
                  <a:gd name="connsiteY6" fmla="*/ 734635 h 734635"/>
                  <a:gd name="connsiteX7" fmla="*/ 0 w 430517"/>
                  <a:gd name="connsiteY7" fmla="*/ 524333 h 734635"/>
                  <a:gd name="connsiteX8" fmla="*/ 177553 w 430517"/>
                  <a:gd name="connsiteY8" fmla="*/ 214636 h 734635"/>
                  <a:gd name="connsiteX0" fmla="*/ 177553 w 430517"/>
                  <a:gd name="connsiteY0" fmla="*/ 214636 h 734635"/>
                  <a:gd name="connsiteX1" fmla="*/ 219183 w 430517"/>
                  <a:gd name="connsiteY1" fmla="*/ 4333 h 734635"/>
                  <a:gd name="connsiteX2" fmla="*/ 293472 w 430517"/>
                  <a:gd name="connsiteY2" fmla="*/ 7292 h 734635"/>
                  <a:gd name="connsiteX3" fmla="*/ 311427 w 430517"/>
                  <a:gd name="connsiteY3" fmla="*/ 232392 h 734635"/>
                  <a:gd name="connsiteX4" fmla="*/ 429794 w 430517"/>
                  <a:gd name="connsiteY4" fmla="*/ 559843 h 734635"/>
                  <a:gd name="connsiteX5" fmla="*/ 299390 w 430517"/>
                  <a:gd name="connsiteY5" fmla="*/ 734635 h 734635"/>
                  <a:gd name="connsiteX6" fmla="*/ 154078 w 430517"/>
                  <a:gd name="connsiteY6" fmla="*/ 734635 h 734635"/>
                  <a:gd name="connsiteX7" fmla="*/ 0 w 430517"/>
                  <a:gd name="connsiteY7" fmla="*/ 524333 h 734635"/>
                  <a:gd name="connsiteX8" fmla="*/ 177553 w 430517"/>
                  <a:gd name="connsiteY8" fmla="*/ 214636 h 734635"/>
                  <a:gd name="connsiteX0" fmla="*/ 162757 w 430517"/>
                  <a:gd name="connsiteY0" fmla="*/ 208717 h 734635"/>
                  <a:gd name="connsiteX1" fmla="*/ 219183 w 430517"/>
                  <a:gd name="connsiteY1" fmla="*/ 4333 h 734635"/>
                  <a:gd name="connsiteX2" fmla="*/ 293472 w 430517"/>
                  <a:gd name="connsiteY2" fmla="*/ 7292 h 734635"/>
                  <a:gd name="connsiteX3" fmla="*/ 311427 w 430517"/>
                  <a:gd name="connsiteY3" fmla="*/ 232392 h 734635"/>
                  <a:gd name="connsiteX4" fmla="*/ 429794 w 430517"/>
                  <a:gd name="connsiteY4" fmla="*/ 559843 h 734635"/>
                  <a:gd name="connsiteX5" fmla="*/ 299390 w 430517"/>
                  <a:gd name="connsiteY5" fmla="*/ 734635 h 734635"/>
                  <a:gd name="connsiteX6" fmla="*/ 154078 w 430517"/>
                  <a:gd name="connsiteY6" fmla="*/ 734635 h 734635"/>
                  <a:gd name="connsiteX7" fmla="*/ 0 w 430517"/>
                  <a:gd name="connsiteY7" fmla="*/ 524333 h 734635"/>
                  <a:gd name="connsiteX8" fmla="*/ 162757 w 430517"/>
                  <a:gd name="connsiteY8" fmla="*/ 208717 h 734635"/>
                  <a:gd name="connsiteX0" fmla="*/ 162757 w 430517"/>
                  <a:gd name="connsiteY0" fmla="*/ 208717 h 734635"/>
                  <a:gd name="connsiteX1" fmla="*/ 219183 w 430517"/>
                  <a:gd name="connsiteY1" fmla="*/ 4333 h 734635"/>
                  <a:gd name="connsiteX2" fmla="*/ 293472 w 430517"/>
                  <a:gd name="connsiteY2" fmla="*/ 7292 h 734635"/>
                  <a:gd name="connsiteX3" fmla="*/ 311427 w 430517"/>
                  <a:gd name="connsiteY3" fmla="*/ 232392 h 734635"/>
                  <a:gd name="connsiteX4" fmla="*/ 429794 w 430517"/>
                  <a:gd name="connsiteY4" fmla="*/ 559843 h 734635"/>
                  <a:gd name="connsiteX5" fmla="*/ 299390 w 430517"/>
                  <a:gd name="connsiteY5" fmla="*/ 734635 h 734635"/>
                  <a:gd name="connsiteX6" fmla="*/ 154078 w 430517"/>
                  <a:gd name="connsiteY6" fmla="*/ 734635 h 734635"/>
                  <a:gd name="connsiteX7" fmla="*/ 0 w 430517"/>
                  <a:gd name="connsiteY7" fmla="*/ 524333 h 734635"/>
                  <a:gd name="connsiteX8" fmla="*/ 162757 w 430517"/>
                  <a:gd name="connsiteY8" fmla="*/ 208717 h 734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0517" h="734635">
                    <a:moveTo>
                      <a:pt x="162757" y="208717"/>
                    </a:moveTo>
                    <a:cubicBezTo>
                      <a:pt x="177553" y="100035"/>
                      <a:pt x="119379" y="4333"/>
                      <a:pt x="219183" y="4333"/>
                    </a:cubicBezTo>
                    <a:cubicBezTo>
                      <a:pt x="240000" y="-6518"/>
                      <a:pt x="269695" y="6306"/>
                      <a:pt x="293472" y="7292"/>
                    </a:cubicBezTo>
                    <a:cubicBezTo>
                      <a:pt x="340010" y="54639"/>
                      <a:pt x="314386" y="114833"/>
                      <a:pt x="311427" y="232392"/>
                    </a:cubicBezTo>
                    <a:cubicBezTo>
                      <a:pt x="406122" y="333651"/>
                      <a:pt x="435713" y="428992"/>
                      <a:pt x="429794" y="559843"/>
                    </a:cubicBezTo>
                    <a:cubicBezTo>
                      <a:pt x="429794" y="659647"/>
                      <a:pt x="399194" y="734635"/>
                      <a:pt x="299390" y="734635"/>
                    </a:cubicBezTo>
                    <a:lnTo>
                      <a:pt x="154078" y="734635"/>
                    </a:lnTo>
                    <a:cubicBezTo>
                      <a:pt x="54274" y="734635"/>
                      <a:pt x="0" y="624137"/>
                      <a:pt x="0" y="524333"/>
                    </a:cubicBezTo>
                    <a:cubicBezTo>
                      <a:pt x="0" y="406305"/>
                      <a:pt x="50306" y="297153"/>
                      <a:pt x="162757" y="208717"/>
                    </a:cubicBezTo>
                    <a:close/>
                  </a:path>
                </a:pathLst>
              </a:custGeom>
              <a:gradFill flip="none" rotWithShape="1">
                <a:gsLst>
                  <a:gs pos="16000">
                    <a:srgbClr val="FFEAD5"/>
                  </a:gs>
                  <a:gs pos="75000">
                    <a:srgbClr val="FF9999"/>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38" name="Oval 737">
                <a:extLst>
                  <a:ext uri="{FF2B5EF4-FFF2-40B4-BE49-F238E27FC236}">
                    <a16:creationId xmlns:a16="http://schemas.microsoft.com/office/drawing/2014/main" id="{B85D5475-F5BA-45D7-B02A-6A8C5078F98E}"/>
                  </a:ext>
                </a:extLst>
              </p:cNvPr>
              <p:cNvSpPr/>
              <p:nvPr/>
            </p:nvSpPr>
            <p:spPr>
              <a:xfrm>
                <a:off x="864024" y="2404818"/>
                <a:ext cx="259620" cy="211583"/>
              </a:xfrm>
              <a:prstGeom prst="ellipse">
                <a:avLst/>
              </a:prstGeom>
              <a:gradFill flip="none" rotWithShape="1">
                <a:gsLst>
                  <a:gs pos="16000">
                    <a:srgbClr val="FFEAD5"/>
                  </a:gs>
                  <a:gs pos="74000">
                    <a:srgbClr val="FF5353"/>
                  </a:gs>
                  <a:gs pos="53000">
                    <a:srgbClr val="FF9999"/>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615" name="Mulberry Cells">
              <a:extLst>
                <a:ext uri="{FF2B5EF4-FFF2-40B4-BE49-F238E27FC236}">
                  <a16:creationId xmlns:a16="http://schemas.microsoft.com/office/drawing/2014/main" id="{65615A8C-1A5E-4D7B-A4EC-D96641C68587}"/>
                </a:ext>
              </a:extLst>
            </p:cNvPr>
            <p:cNvGrpSpPr/>
            <p:nvPr/>
          </p:nvGrpSpPr>
          <p:grpSpPr>
            <a:xfrm>
              <a:off x="8760549" y="2116524"/>
              <a:ext cx="270511" cy="193850"/>
              <a:chOff x="2201728" y="1941159"/>
              <a:chExt cx="468472" cy="335711"/>
            </a:xfrm>
          </p:grpSpPr>
          <p:sp>
            <p:nvSpPr>
              <p:cNvPr id="733" name="Oval 732">
                <a:extLst>
                  <a:ext uri="{FF2B5EF4-FFF2-40B4-BE49-F238E27FC236}">
                    <a16:creationId xmlns:a16="http://schemas.microsoft.com/office/drawing/2014/main" id="{E8734414-6260-4363-BD38-59915F859B69}"/>
                  </a:ext>
                </a:extLst>
              </p:cNvPr>
              <p:cNvSpPr/>
              <p:nvPr/>
            </p:nvSpPr>
            <p:spPr>
              <a:xfrm>
                <a:off x="2442461" y="2107642"/>
                <a:ext cx="227739" cy="156402"/>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34" name="Oval 733">
                <a:extLst>
                  <a:ext uri="{FF2B5EF4-FFF2-40B4-BE49-F238E27FC236}">
                    <a16:creationId xmlns:a16="http://schemas.microsoft.com/office/drawing/2014/main" id="{CA5D4857-C159-485A-9831-E8D37B7E063B}"/>
                  </a:ext>
                </a:extLst>
              </p:cNvPr>
              <p:cNvSpPr/>
              <p:nvPr/>
            </p:nvSpPr>
            <p:spPr>
              <a:xfrm rot="2619738">
                <a:off x="2256792" y="1941159"/>
                <a:ext cx="231922" cy="173205"/>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35" name="Oval 734">
                <a:extLst>
                  <a:ext uri="{FF2B5EF4-FFF2-40B4-BE49-F238E27FC236}">
                    <a16:creationId xmlns:a16="http://schemas.microsoft.com/office/drawing/2014/main" id="{3943A314-3FC2-4649-88C6-9A1128F21167}"/>
                  </a:ext>
                </a:extLst>
              </p:cNvPr>
              <p:cNvSpPr/>
              <p:nvPr/>
            </p:nvSpPr>
            <p:spPr>
              <a:xfrm>
                <a:off x="2201728" y="2120468"/>
                <a:ext cx="227739" cy="156402"/>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36" name="Oval 735">
                <a:extLst>
                  <a:ext uri="{FF2B5EF4-FFF2-40B4-BE49-F238E27FC236}">
                    <a16:creationId xmlns:a16="http://schemas.microsoft.com/office/drawing/2014/main" id="{BEC34493-01CB-4D96-90B8-3E606BCF9C55}"/>
                  </a:ext>
                </a:extLst>
              </p:cNvPr>
              <p:cNvSpPr/>
              <p:nvPr/>
            </p:nvSpPr>
            <p:spPr>
              <a:xfrm>
                <a:off x="2505626" y="1943936"/>
                <a:ext cx="153895" cy="126073"/>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616" name="Mulberry Cells">
              <a:extLst>
                <a:ext uri="{FF2B5EF4-FFF2-40B4-BE49-F238E27FC236}">
                  <a16:creationId xmlns:a16="http://schemas.microsoft.com/office/drawing/2014/main" id="{15EF2293-02E9-464B-9662-7EBA08C7A183}"/>
                </a:ext>
              </a:extLst>
            </p:cNvPr>
            <p:cNvGrpSpPr/>
            <p:nvPr/>
          </p:nvGrpSpPr>
          <p:grpSpPr>
            <a:xfrm>
              <a:off x="9894552" y="2084598"/>
              <a:ext cx="296461" cy="248818"/>
              <a:chOff x="4165601" y="1885870"/>
              <a:chExt cx="513413" cy="430905"/>
            </a:xfrm>
          </p:grpSpPr>
          <p:sp>
            <p:nvSpPr>
              <p:cNvPr id="727" name="Oval 726">
                <a:extLst>
                  <a:ext uri="{FF2B5EF4-FFF2-40B4-BE49-F238E27FC236}">
                    <a16:creationId xmlns:a16="http://schemas.microsoft.com/office/drawing/2014/main" id="{F5B3BAF0-721F-4C94-AF7D-D43666369F0F}"/>
                  </a:ext>
                </a:extLst>
              </p:cNvPr>
              <p:cNvSpPr/>
              <p:nvPr/>
            </p:nvSpPr>
            <p:spPr>
              <a:xfrm>
                <a:off x="4304373" y="2170472"/>
                <a:ext cx="137232" cy="9597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28" name="Oval 727">
                <a:extLst>
                  <a:ext uri="{FF2B5EF4-FFF2-40B4-BE49-F238E27FC236}">
                    <a16:creationId xmlns:a16="http://schemas.microsoft.com/office/drawing/2014/main" id="{82091A06-AA74-48AF-A2D3-D8316A6AC182}"/>
                  </a:ext>
                </a:extLst>
              </p:cNvPr>
              <p:cNvSpPr/>
              <p:nvPr/>
            </p:nvSpPr>
            <p:spPr>
              <a:xfrm rot="20411541">
                <a:off x="4489193" y="2160373"/>
                <a:ext cx="180354" cy="156402"/>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29" name="Oval 728">
                <a:extLst>
                  <a:ext uri="{FF2B5EF4-FFF2-40B4-BE49-F238E27FC236}">
                    <a16:creationId xmlns:a16="http://schemas.microsoft.com/office/drawing/2014/main" id="{75A172FE-014E-457F-9A6E-78C58246BD9D}"/>
                  </a:ext>
                </a:extLst>
              </p:cNvPr>
              <p:cNvSpPr/>
              <p:nvPr/>
            </p:nvSpPr>
            <p:spPr>
              <a:xfrm rot="18704086">
                <a:off x="4378048" y="1898885"/>
                <a:ext cx="165885" cy="139856"/>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30" name="Oval 729">
                <a:extLst>
                  <a:ext uri="{FF2B5EF4-FFF2-40B4-BE49-F238E27FC236}">
                    <a16:creationId xmlns:a16="http://schemas.microsoft.com/office/drawing/2014/main" id="{61B3E71A-D75E-4A21-B269-C52CBEA95D59}"/>
                  </a:ext>
                </a:extLst>
              </p:cNvPr>
              <p:cNvSpPr/>
              <p:nvPr/>
            </p:nvSpPr>
            <p:spPr>
              <a:xfrm rot="18704086">
                <a:off x="4531952" y="2007758"/>
                <a:ext cx="154064" cy="140061"/>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31" name="Oval 730">
                <a:extLst>
                  <a:ext uri="{FF2B5EF4-FFF2-40B4-BE49-F238E27FC236}">
                    <a16:creationId xmlns:a16="http://schemas.microsoft.com/office/drawing/2014/main" id="{DD5BDE60-8C55-4B70-BBA5-614AA4C11A08}"/>
                  </a:ext>
                </a:extLst>
              </p:cNvPr>
              <p:cNvSpPr/>
              <p:nvPr/>
            </p:nvSpPr>
            <p:spPr>
              <a:xfrm rot="378857">
                <a:off x="4165601" y="2046019"/>
                <a:ext cx="180354" cy="120942"/>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32" name="Oval 731">
                <a:extLst>
                  <a:ext uri="{FF2B5EF4-FFF2-40B4-BE49-F238E27FC236}">
                    <a16:creationId xmlns:a16="http://schemas.microsoft.com/office/drawing/2014/main" id="{93A85F9B-290C-4B07-8EAC-43F6EE6FCFE9}"/>
                  </a:ext>
                </a:extLst>
              </p:cNvPr>
              <p:cNvSpPr/>
              <p:nvPr/>
            </p:nvSpPr>
            <p:spPr>
              <a:xfrm rot="555277">
                <a:off x="4351821" y="2059533"/>
                <a:ext cx="165551" cy="126772"/>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617" name="Mulberry Cells">
              <a:extLst>
                <a:ext uri="{FF2B5EF4-FFF2-40B4-BE49-F238E27FC236}">
                  <a16:creationId xmlns:a16="http://schemas.microsoft.com/office/drawing/2014/main" id="{6AC0069A-EC27-463E-AE78-986C5EAA6E18}"/>
                </a:ext>
              </a:extLst>
            </p:cNvPr>
            <p:cNvGrpSpPr/>
            <p:nvPr/>
          </p:nvGrpSpPr>
          <p:grpSpPr>
            <a:xfrm>
              <a:off x="11311059" y="2084125"/>
              <a:ext cx="291249" cy="220405"/>
              <a:chOff x="5626189" y="1885051"/>
              <a:chExt cx="504388" cy="381698"/>
            </a:xfrm>
          </p:grpSpPr>
          <p:sp>
            <p:nvSpPr>
              <p:cNvPr id="722" name="Oval 721">
                <a:extLst>
                  <a:ext uri="{FF2B5EF4-FFF2-40B4-BE49-F238E27FC236}">
                    <a16:creationId xmlns:a16="http://schemas.microsoft.com/office/drawing/2014/main" id="{355A91E5-30E8-4BAD-8716-FF6E4FF45EBC}"/>
                  </a:ext>
                </a:extLst>
              </p:cNvPr>
              <p:cNvSpPr/>
              <p:nvPr/>
            </p:nvSpPr>
            <p:spPr>
              <a:xfrm>
                <a:off x="5871614" y="1885051"/>
                <a:ext cx="227739" cy="156402"/>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23" name="Oval 722">
                <a:extLst>
                  <a:ext uri="{FF2B5EF4-FFF2-40B4-BE49-F238E27FC236}">
                    <a16:creationId xmlns:a16="http://schemas.microsoft.com/office/drawing/2014/main" id="{F7841809-99CE-4E4F-9A08-6E879F8C463E}"/>
                  </a:ext>
                </a:extLst>
              </p:cNvPr>
              <p:cNvSpPr/>
              <p:nvPr/>
            </p:nvSpPr>
            <p:spPr>
              <a:xfrm rot="18704086">
                <a:off x="5962574" y="2058182"/>
                <a:ext cx="172648" cy="163358"/>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24" name="Oval 723">
                <a:extLst>
                  <a:ext uri="{FF2B5EF4-FFF2-40B4-BE49-F238E27FC236}">
                    <a16:creationId xmlns:a16="http://schemas.microsoft.com/office/drawing/2014/main" id="{3A88D1E2-8262-4BBB-A29F-3732D5154166}"/>
                  </a:ext>
                </a:extLst>
              </p:cNvPr>
              <p:cNvSpPr/>
              <p:nvPr/>
            </p:nvSpPr>
            <p:spPr>
              <a:xfrm>
                <a:off x="5802998" y="2102067"/>
                <a:ext cx="137232" cy="108075"/>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25" name="Oval 724">
                <a:extLst>
                  <a:ext uri="{FF2B5EF4-FFF2-40B4-BE49-F238E27FC236}">
                    <a16:creationId xmlns:a16="http://schemas.microsoft.com/office/drawing/2014/main" id="{C17EAAEF-A3ED-4A7D-9CA1-AD2E8F8DCBC1}"/>
                  </a:ext>
                </a:extLst>
              </p:cNvPr>
              <p:cNvSpPr/>
              <p:nvPr/>
            </p:nvSpPr>
            <p:spPr>
              <a:xfrm rot="18704086">
                <a:off x="5704875" y="1957834"/>
                <a:ext cx="165885" cy="139856"/>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26" name="Oval 725">
                <a:extLst>
                  <a:ext uri="{FF2B5EF4-FFF2-40B4-BE49-F238E27FC236}">
                    <a16:creationId xmlns:a16="http://schemas.microsoft.com/office/drawing/2014/main" id="{A89F1EAF-1543-4150-9602-96807A407B50}"/>
                  </a:ext>
                </a:extLst>
              </p:cNvPr>
              <p:cNvSpPr/>
              <p:nvPr/>
            </p:nvSpPr>
            <p:spPr>
              <a:xfrm rot="458189">
                <a:off x="5626189" y="2126893"/>
                <a:ext cx="165885" cy="139856"/>
              </a:xfrm>
              <a:prstGeom prst="ellipse">
                <a:avLst/>
              </a:prstGeom>
              <a:gradFill flip="none" rotWithShape="1">
                <a:gsLst>
                  <a:gs pos="14000">
                    <a:srgbClr val="FFBDBD"/>
                  </a:gs>
                  <a:gs pos="55000">
                    <a:srgbClr val="8E0000"/>
                  </a:gs>
                  <a:gs pos="100000">
                    <a:srgbClr val="760000"/>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618" name="Epithelial Cell">
              <a:extLst>
                <a:ext uri="{FF2B5EF4-FFF2-40B4-BE49-F238E27FC236}">
                  <a16:creationId xmlns:a16="http://schemas.microsoft.com/office/drawing/2014/main" id="{DA025028-EC8E-402D-8E9C-B576058B78EB}"/>
                </a:ext>
              </a:extLst>
            </p:cNvPr>
            <p:cNvGrpSpPr/>
            <p:nvPr/>
          </p:nvGrpSpPr>
          <p:grpSpPr>
            <a:xfrm>
              <a:off x="9365363" y="2029995"/>
              <a:ext cx="292605" cy="552900"/>
              <a:chOff x="3262900" y="1525410"/>
              <a:chExt cx="506734" cy="957516"/>
            </a:xfrm>
          </p:grpSpPr>
          <p:grpSp>
            <p:nvGrpSpPr>
              <p:cNvPr id="700" name="Group 699">
                <a:extLst>
                  <a:ext uri="{FF2B5EF4-FFF2-40B4-BE49-F238E27FC236}">
                    <a16:creationId xmlns:a16="http://schemas.microsoft.com/office/drawing/2014/main" id="{9A26F66A-2E39-4545-BB1B-15D1E5D04242}"/>
                  </a:ext>
                </a:extLst>
              </p:cNvPr>
              <p:cNvGrpSpPr/>
              <p:nvPr/>
            </p:nvGrpSpPr>
            <p:grpSpPr>
              <a:xfrm>
                <a:off x="3286480" y="1539991"/>
                <a:ext cx="426997" cy="308271"/>
                <a:chOff x="1764230" y="1805888"/>
                <a:chExt cx="426997" cy="308271"/>
              </a:xfrm>
            </p:grpSpPr>
            <p:sp>
              <p:nvSpPr>
                <p:cNvPr id="713" name="Freeform: Shape 712">
                  <a:extLst>
                    <a:ext uri="{FF2B5EF4-FFF2-40B4-BE49-F238E27FC236}">
                      <a16:creationId xmlns:a16="http://schemas.microsoft.com/office/drawing/2014/main" id="{23AF47F6-693D-4901-BB33-D8F69FCF6999}"/>
                    </a:ext>
                  </a:extLst>
                </p:cNvPr>
                <p:cNvSpPr/>
                <p:nvPr/>
              </p:nvSpPr>
              <p:spPr>
                <a:xfrm>
                  <a:off x="1764230" y="1839215"/>
                  <a:ext cx="45824" cy="266613"/>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22225" cap="rnd" cmpd="sng" algn="ctr">
                  <a:solidFill>
                    <a:srgbClr val="FFA74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14" name="Freeform: Shape 713">
                  <a:extLst>
                    <a:ext uri="{FF2B5EF4-FFF2-40B4-BE49-F238E27FC236}">
                      <a16:creationId xmlns:a16="http://schemas.microsoft.com/office/drawing/2014/main" id="{FE349F16-8925-4C4D-B567-3F94C32E8C06}"/>
                    </a:ext>
                  </a:extLst>
                </p:cNvPr>
                <p:cNvSpPr/>
                <p:nvPr/>
              </p:nvSpPr>
              <p:spPr>
                <a:xfrm>
                  <a:off x="1818385" y="1822551"/>
                  <a:ext cx="45825" cy="245784"/>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15" name="Freeform: Shape 714">
                  <a:extLst>
                    <a:ext uri="{FF2B5EF4-FFF2-40B4-BE49-F238E27FC236}">
                      <a16:creationId xmlns:a16="http://schemas.microsoft.com/office/drawing/2014/main" id="{EDB38303-6FB2-409D-92CD-2D39FA0CE467}"/>
                    </a:ext>
                  </a:extLst>
                </p:cNvPr>
                <p:cNvSpPr/>
                <p:nvPr/>
              </p:nvSpPr>
              <p:spPr>
                <a:xfrm>
                  <a:off x="1866154" y="1816303"/>
                  <a:ext cx="39714" cy="239535"/>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16" name="Freeform: Shape 715">
                  <a:extLst>
                    <a:ext uri="{FF2B5EF4-FFF2-40B4-BE49-F238E27FC236}">
                      <a16:creationId xmlns:a16="http://schemas.microsoft.com/office/drawing/2014/main" id="{75954DF6-4BD4-42D3-8C17-3396C82B78A6}"/>
                    </a:ext>
                  </a:extLst>
                </p:cNvPr>
                <p:cNvSpPr/>
                <p:nvPr/>
              </p:nvSpPr>
              <p:spPr>
                <a:xfrm>
                  <a:off x="1916282" y="1807971"/>
                  <a:ext cx="39637" cy="256198"/>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17" name="Freeform: Shape 716">
                  <a:extLst>
                    <a:ext uri="{FF2B5EF4-FFF2-40B4-BE49-F238E27FC236}">
                      <a16:creationId xmlns:a16="http://schemas.microsoft.com/office/drawing/2014/main" id="{435C8F84-4E4B-4A11-A978-AA32CA573E07}"/>
                    </a:ext>
                  </a:extLst>
                </p:cNvPr>
                <p:cNvSpPr/>
                <p:nvPr/>
              </p:nvSpPr>
              <p:spPr>
                <a:xfrm>
                  <a:off x="1964190" y="1805888"/>
                  <a:ext cx="48958" cy="247867"/>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18" name="Freeform: Shape 717">
                  <a:extLst>
                    <a:ext uri="{FF2B5EF4-FFF2-40B4-BE49-F238E27FC236}">
                      <a16:creationId xmlns:a16="http://schemas.microsoft.com/office/drawing/2014/main" id="{D7DC2AC8-258A-4BEC-96E5-9444B31142AE}"/>
                    </a:ext>
                  </a:extLst>
                </p:cNvPr>
                <p:cNvSpPr/>
                <p:nvPr/>
              </p:nvSpPr>
              <p:spPr>
                <a:xfrm>
                  <a:off x="2010014" y="1810054"/>
                  <a:ext cx="39575" cy="247867"/>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19" name="Freeform: Shape 718">
                  <a:extLst>
                    <a:ext uri="{FF2B5EF4-FFF2-40B4-BE49-F238E27FC236}">
                      <a16:creationId xmlns:a16="http://schemas.microsoft.com/office/drawing/2014/main" id="{62D807CC-1B38-4CA1-8F1D-FF47934296C7}"/>
                    </a:ext>
                  </a:extLst>
                </p:cNvPr>
                <p:cNvSpPr/>
                <p:nvPr/>
              </p:nvSpPr>
              <p:spPr>
                <a:xfrm>
                  <a:off x="2062087" y="1820468"/>
                  <a:ext cx="37492" cy="249950"/>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20" name="Freeform: Shape 719">
                  <a:extLst>
                    <a:ext uri="{FF2B5EF4-FFF2-40B4-BE49-F238E27FC236}">
                      <a16:creationId xmlns:a16="http://schemas.microsoft.com/office/drawing/2014/main" id="{FE4DEDA3-6EAD-4D16-9B5F-8EE6E26D902E}"/>
                    </a:ext>
                  </a:extLst>
                </p:cNvPr>
                <p:cNvSpPr/>
                <p:nvPr/>
              </p:nvSpPr>
              <p:spPr>
                <a:xfrm>
                  <a:off x="2107911" y="1826717"/>
                  <a:ext cx="29161" cy="249950"/>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21" name="Freeform: Shape 720">
                  <a:extLst>
                    <a:ext uri="{FF2B5EF4-FFF2-40B4-BE49-F238E27FC236}">
                      <a16:creationId xmlns:a16="http://schemas.microsoft.com/office/drawing/2014/main" id="{5F55003E-5F1D-4C9B-A435-A70C12016455}"/>
                    </a:ext>
                  </a:extLst>
                </p:cNvPr>
                <p:cNvSpPr/>
                <p:nvPr/>
              </p:nvSpPr>
              <p:spPr>
                <a:xfrm>
                  <a:off x="2149213" y="1862127"/>
                  <a:ext cx="42014" cy="252032"/>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sp>
            <p:nvSpPr>
              <p:cNvPr id="701" name="Freeform: Shape 700">
                <a:extLst>
                  <a:ext uri="{FF2B5EF4-FFF2-40B4-BE49-F238E27FC236}">
                    <a16:creationId xmlns:a16="http://schemas.microsoft.com/office/drawing/2014/main" id="{1A23A43C-94AA-4E9A-8CC2-63E2D5E02755}"/>
                  </a:ext>
                </a:extLst>
              </p:cNvPr>
              <p:cNvSpPr/>
              <p:nvPr/>
            </p:nvSpPr>
            <p:spPr>
              <a:xfrm>
                <a:off x="3439967" y="1527493"/>
                <a:ext cx="39637" cy="256198"/>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02" name="Freeform: Shape 701">
                <a:extLst>
                  <a:ext uri="{FF2B5EF4-FFF2-40B4-BE49-F238E27FC236}">
                    <a16:creationId xmlns:a16="http://schemas.microsoft.com/office/drawing/2014/main" id="{705791DE-109B-470D-8C00-6C46FB1F2A54}"/>
                  </a:ext>
                </a:extLst>
              </p:cNvPr>
              <p:cNvSpPr/>
              <p:nvPr/>
            </p:nvSpPr>
            <p:spPr>
              <a:xfrm>
                <a:off x="3487875" y="1525410"/>
                <a:ext cx="48958" cy="247867"/>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03" name="Freeform: Shape 702">
                <a:extLst>
                  <a:ext uri="{FF2B5EF4-FFF2-40B4-BE49-F238E27FC236}">
                    <a16:creationId xmlns:a16="http://schemas.microsoft.com/office/drawing/2014/main" id="{33B4A854-B90C-439B-836D-828F6547F30C}"/>
                  </a:ext>
                </a:extLst>
              </p:cNvPr>
              <p:cNvSpPr/>
              <p:nvPr/>
            </p:nvSpPr>
            <p:spPr>
              <a:xfrm>
                <a:off x="3533699" y="1529576"/>
                <a:ext cx="39575" cy="247867"/>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04" name="Freeform: Shape 703">
                <a:extLst>
                  <a:ext uri="{FF2B5EF4-FFF2-40B4-BE49-F238E27FC236}">
                    <a16:creationId xmlns:a16="http://schemas.microsoft.com/office/drawing/2014/main" id="{34EE909D-D20E-4BA7-98A3-0A679F574E17}"/>
                  </a:ext>
                </a:extLst>
              </p:cNvPr>
              <p:cNvSpPr/>
              <p:nvPr/>
            </p:nvSpPr>
            <p:spPr>
              <a:xfrm>
                <a:off x="3585772" y="1539990"/>
                <a:ext cx="37492" cy="249950"/>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05" name="Freeform: Shape 704">
                <a:extLst>
                  <a:ext uri="{FF2B5EF4-FFF2-40B4-BE49-F238E27FC236}">
                    <a16:creationId xmlns:a16="http://schemas.microsoft.com/office/drawing/2014/main" id="{AFF1F9EB-C104-4CE1-9218-93D6552B049D}"/>
                  </a:ext>
                </a:extLst>
              </p:cNvPr>
              <p:cNvSpPr/>
              <p:nvPr/>
            </p:nvSpPr>
            <p:spPr>
              <a:xfrm>
                <a:off x="3631596" y="1546239"/>
                <a:ext cx="29161" cy="249950"/>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06" name="Freeform: Shape 705">
                <a:extLst>
                  <a:ext uri="{FF2B5EF4-FFF2-40B4-BE49-F238E27FC236}">
                    <a16:creationId xmlns:a16="http://schemas.microsoft.com/office/drawing/2014/main" id="{C6CF4213-D39E-48CD-A55D-D89EBC1861C3}"/>
                  </a:ext>
                </a:extLst>
              </p:cNvPr>
              <p:cNvSpPr/>
              <p:nvPr/>
            </p:nvSpPr>
            <p:spPr>
              <a:xfrm>
                <a:off x="3672898" y="1581649"/>
                <a:ext cx="42014" cy="252032"/>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707" name="Group 706">
                <a:extLst>
                  <a:ext uri="{FF2B5EF4-FFF2-40B4-BE49-F238E27FC236}">
                    <a16:creationId xmlns:a16="http://schemas.microsoft.com/office/drawing/2014/main" id="{4905521C-9BC8-4946-8AC1-ED3C7EBC686D}"/>
                  </a:ext>
                </a:extLst>
              </p:cNvPr>
              <p:cNvGrpSpPr/>
              <p:nvPr/>
            </p:nvGrpSpPr>
            <p:grpSpPr>
              <a:xfrm>
                <a:off x="3262900" y="1767420"/>
                <a:ext cx="506734" cy="715506"/>
                <a:chOff x="664078" y="1946983"/>
                <a:chExt cx="506734" cy="715506"/>
              </a:xfrm>
            </p:grpSpPr>
            <p:sp>
              <p:nvSpPr>
                <p:cNvPr id="711" name="Rectangle: Rounded Corners 710">
                  <a:extLst>
                    <a:ext uri="{FF2B5EF4-FFF2-40B4-BE49-F238E27FC236}">
                      <a16:creationId xmlns:a16="http://schemas.microsoft.com/office/drawing/2014/main" id="{9CC42135-73DB-4570-8465-26D31A56006B}"/>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12" name="Oval 711">
                  <a:extLst>
                    <a:ext uri="{FF2B5EF4-FFF2-40B4-BE49-F238E27FC236}">
                      <a16:creationId xmlns:a16="http://schemas.microsoft.com/office/drawing/2014/main" id="{3C0362EF-722B-473F-94D0-EBD4E7F66CED}"/>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sp>
            <p:nvSpPr>
              <p:cNvPr id="708" name="Freeform: Shape 707">
                <a:extLst>
                  <a:ext uri="{FF2B5EF4-FFF2-40B4-BE49-F238E27FC236}">
                    <a16:creationId xmlns:a16="http://schemas.microsoft.com/office/drawing/2014/main" id="{BCC37971-0C50-44A4-BD25-1927238F1FF5}"/>
                  </a:ext>
                </a:extLst>
              </p:cNvPr>
              <p:cNvSpPr/>
              <p:nvPr/>
            </p:nvSpPr>
            <p:spPr>
              <a:xfrm>
                <a:off x="3287915" y="1558737"/>
                <a:ext cx="45824" cy="266613"/>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22225" cap="rnd" cmpd="sng" algn="ctr">
                <a:solidFill>
                  <a:srgbClr val="FFA74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09" name="Freeform: Shape 708">
                <a:extLst>
                  <a:ext uri="{FF2B5EF4-FFF2-40B4-BE49-F238E27FC236}">
                    <a16:creationId xmlns:a16="http://schemas.microsoft.com/office/drawing/2014/main" id="{C1DBBCFD-C52B-4298-A7E9-9FFBB853BC96}"/>
                  </a:ext>
                </a:extLst>
              </p:cNvPr>
              <p:cNvSpPr/>
              <p:nvPr/>
            </p:nvSpPr>
            <p:spPr>
              <a:xfrm>
                <a:off x="3342070" y="1542073"/>
                <a:ext cx="45825" cy="245784"/>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10" name="Freeform: Shape 709">
                <a:extLst>
                  <a:ext uri="{FF2B5EF4-FFF2-40B4-BE49-F238E27FC236}">
                    <a16:creationId xmlns:a16="http://schemas.microsoft.com/office/drawing/2014/main" id="{BB0FF54E-12BC-44A8-9173-2C2E10A4BF26}"/>
                  </a:ext>
                </a:extLst>
              </p:cNvPr>
              <p:cNvSpPr/>
              <p:nvPr/>
            </p:nvSpPr>
            <p:spPr>
              <a:xfrm>
                <a:off x="3389839" y="1535825"/>
                <a:ext cx="39714" cy="239535"/>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619" name="Dendritic Cell">
              <a:extLst>
                <a:ext uri="{FF2B5EF4-FFF2-40B4-BE49-F238E27FC236}">
                  <a16:creationId xmlns:a16="http://schemas.microsoft.com/office/drawing/2014/main" id="{E0C1FE13-F3A8-4667-99C7-94CC1F5D49BE}"/>
                </a:ext>
              </a:extLst>
            </p:cNvPr>
            <p:cNvGrpSpPr/>
            <p:nvPr/>
          </p:nvGrpSpPr>
          <p:grpSpPr>
            <a:xfrm>
              <a:off x="9070296" y="2014676"/>
              <a:ext cx="593022" cy="872526"/>
              <a:chOff x="2755356" y="1735922"/>
              <a:chExt cx="1027000" cy="1511046"/>
            </a:xfrm>
          </p:grpSpPr>
          <p:sp>
            <p:nvSpPr>
              <p:cNvPr id="698" name="Freeform: Shape 697">
                <a:extLst>
                  <a:ext uri="{FF2B5EF4-FFF2-40B4-BE49-F238E27FC236}">
                    <a16:creationId xmlns:a16="http://schemas.microsoft.com/office/drawing/2014/main" id="{A0BE0592-3C2A-492E-8E63-4FF4F5BD0F2E}"/>
                  </a:ext>
                </a:extLst>
              </p:cNvPr>
              <p:cNvSpPr/>
              <p:nvPr/>
            </p:nvSpPr>
            <p:spPr>
              <a:xfrm>
                <a:off x="2755356" y="1735922"/>
                <a:ext cx="1027000" cy="1511046"/>
              </a:xfrm>
              <a:custGeom>
                <a:avLst/>
                <a:gdLst>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56774 w 1034979"/>
                  <a:gd name="connsiteY22" fmla="*/ 909792 h 1509906"/>
                  <a:gd name="connsiteX23" fmla="*/ 145344 w 1034979"/>
                  <a:gd name="connsiteY23" fmla="*/ 905982 h 1509906"/>
                  <a:gd name="connsiteX24" fmla="*/ 139629 w 1034979"/>
                  <a:gd name="connsiteY24" fmla="*/ 902172 h 1509906"/>
                  <a:gd name="connsiteX25" fmla="*/ 133914 w 1034979"/>
                  <a:gd name="connsiteY25" fmla="*/ 900267 h 1509906"/>
                  <a:gd name="connsiteX26" fmla="*/ 116769 w 1034979"/>
                  <a:gd name="connsiteY26" fmla="*/ 896457 h 1509906"/>
                  <a:gd name="connsiteX27" fmla="*/ 111054 w 1034979"/>
                  <a:gd name="connsiteY27" fmla="*/ 890742 h 1509906"/>
                  <a:gd name="connsiteX28" fmla="*/ 101529 w 1034979"/>
                  <a:gd name="connsiteY28" fmla="*/ 873597 h 1509906"/>
                  <a:gd name="connsiteX29" fmla="*/ 84384 w 1034979"/>
                  <a:gd name="connsiteY29" fmla="*/ 865977 h 1509906"/>
                  <a:gd name="connsiteX30" fmla="*/ 78669 w 1034979"/>
                  <a:gd name="connsiteY30" fmla="*/ 864072 h 1509906"/>
                  <a:gd name="connsiteX31" fmla="*/ 59619 w 1034979"/>
                  <a:gd name="connsiteY31" fmla="*/ 867882 h 1509906"/>
                  <a:gd name="connsiteX32" fmla="*/ 53904 w 1034979"/>
                  <a:gd name="connsiteY32" fmla="*/ 871692 h 1509906"/>
                  <a:gd name="connsiteX33" fmla="*/ 50094 w 1034979"/>
                  <a:gd name="connsiteY33" fmla="*/ 877407 h 1509906"/>
                  <a:gd name="connsiteX34" fmla="*/ 46284 w 1034979"/>
                  <a:gd name="connsiteY34" fmla="*/ 888837 h 1509906"/>
                  <a:gd name="connsiteX35" fmla="*/ 50094 w 1034979"/>
                  <a:gd name="connsiteY35" fmla="*/ 926937 h 1509906"/>
                  <a:gd name="connsiteX36" fmla="*/ 53904 w 1034979"/>
                  <a:gd name="connsiteY36" fmla="*/ 932652 h 1509906"/>
                  <a:gd name="connsiteX37" fmla="*/ 59619 w 1034979"/>
                  <a:gd name="connsiteY37" fmla="*/ 936462 h 1509906"/>
                  <a:gd name="connsiteX38" fmla="*/ 63429 w 1034979"/>
                  <a:gd name="connsiteY38" fmla="*/ 942177 h 1509906"/>
                  <a:gd name="connsiteX39" fmla="*/ 80574 w 1034979"/>
                  <a:gd name="connsiteY39" fmla="*/ 951702 h 1509906"/>
                  <a:gd name="connsiteX40" fmla="*/ 103434 w 1034979"/>
                  <a:gd name="connsiteY40" fmla="*/ 953607 h 1509906"/>
                  <a:gd name="connsiteX41" fmla="*/ 124389 w 1034979"/>
                  <a:gd name="connsiteY41" fmla="*/ 959322 h 1509906"/>
                  <a:gd name="connsiteX42" fmla="*/ 130104 w 1034979"/>
                  <a:gd name="connsiteY42" fmla="*/ 961227 h 1509906"/>
                  <a:gd name="connsiteX43" fmla="*/ 135819 w 1034979"/>
                  <a:gd name="connsiteY43" fmla="*/ 966942 h 1509906"/>
                  <a:gd name="connsiteX44" fmla="*/ 143439 w 1034979"/>
                  <a:gd name="connsiteY44" fmla="*/ 968847 h 1509906"/>
                  <a:gd name="connsiteX45" fmla="*/ 166299 w 1034979"/>
                  <a:gd name="connsiteY45" fmla="*/ 972657 h 1509906"/>
                  <a:gd name="connsiteX46" fmla="*/ 191064 w 1034979"/>
                  <a:gd name="connsiteY46" fmla="*/ 978372 h 1509906"/>
                  <a:gd name="connsiteX47" fmla="*/ 208209 w 1034979"/>
                  <a:gd name="connsiteY47" fmla="*/ 984087 h 1509906"/>
                  <a:gd name="connsiteX48" fmla="*/ 213924 w 1034979"/>
                  <a:gd name="connsiteY48" fmla="*/ 985992 h 1509906"/>
                  <a:gd name="connsiteX49" fmla="*/ 229164 w 1034979"/>
                  <a:gd name="connsiteY49" fmla="*/ 989802 h 1509906"/>
                  <a:gd name="connsiteX50" fmla="*/ 248214 w 1034979"/>
                  <a:gd name="connsiteY50" fmla="*/ 995517 h 1509906"/>
                  <a:gd name="connsiteX51" fmla="*/ 253929 w 1034979"/>
                  <a:gd name="connsiteY51" fmla="*/ 999327 h 1509906"/>
                  <a:gd name="connsiteX52" fmla="*/ 267264 w 1034979"/>
                  <a:gd name="connsiteY52" fmla="*/ 1014567 h 1509906"/>
                  <a:gd name="connsiteX53" fmla="*/ 272979 w 1034979"/>
                  <a:gd name="connsiteY53" fmla="*/ 1033617 h 1509906"/>
                  <a:gd name="connsiteX54" fmla="*/ 274884 w 1034979"/>
                  <a:gd name="connsiteY54" fmla="*/ 1039332 h 1509906"/>
                  <a:gd name="connsiteX55" fmla="*/ 276789 w 1034979"/>
                  <a:gd name="connsiteY55" fmla="*/ 1045047 h 1509906"/>
                  <a:gd name="connsiteX56" fmla="*/ 278694 w 1034979"/>
                  <a:gd name="connsiteY56" fmla="*/ 1069812 h 1509906"/>
                  <a:gd name="connsiteX57" fmla="*/ 280599 w 1034979"/>
                  <a:gd name="connsiteY57" fmla="*/ 1075527 h 1509906"/>
                  <a:gd name="connsiteX58" fmla="*/ 278694 w 1034979"/>
                  <a:gd name="connsiteY58" fmla="*/ 1094577 h 1509906"/>
                  <a:gd name="connsiteX59" fmla="*/ 276789 w 1034979"/>
                  <a:gd name="connsiteY59" fmla="*/ 1104102 h 1509906"/>
                  <a:gd name="connsiteX60" fmla="*/ 263454 w 1034979"/>
                  <a:gd name="connsiteY60" fmla="*/ 1117437 h 1509906"/>
                  <a:gd name="connsiteX61" fmla="*/ 252024 w 1034979"/>
                  <a:gd name="connsiteY61" fmla="*/ 1125057 h 1509906"/>
                  <a:gd name="connsiteX62" fmla="*/ 240594 w 1034979"/>
                  <a:gd name="connsiteY62" fmla="*/ 1128867 h 1509906"/>
                  <a:gd name="connsiteX63" fmla="*/ 126294 w 1034979"/>
                  <a:gd name="connsiteY63" fmla="*/ 1128867 h 1509906"/>
                  <a:gd name="connsiteX64" fmla="*/ 120579 w 1034979"/>
                  <a:gd name="connsiteY64" fmla="*/ 1130772 h 1509906"/>
                  <a:gd name="connsiteX65" fmla="*/ 105339 w 1034979"/>
                  <a:gd name="connsiteY65" fmla="*/ 1132677 h 1509906"/>
                  <a:gd name="connsiteX66" fmla="*/ 88194 w 1034979"/>
                  <a:gd name="connsiteY66" fmla="*/ 1138392 h 1509906"/>
                  <a:gd name="connsiteX67" fmla="*/ 82479 w 1034979"/>
                  <a:gd name="connsiteY67" fmla="*/ 1140297 h 1509906"/>
                  <a:gd name="connsiteX68" fmla="*/ 76764 w 1034979"/>
                  <a:gd name="connsiteY68" fmla="*/ 1144107 h 1509906"/>
                  <a:gd name="connsiteX69" fmla="*/ 65334 w 1034979"/>
                  <a:gd name="connsiteY69" fmla="*/ 1146012 h 1509906"/>
                  <a:gd name="connsiteX70" fmla="*/ 27234 w 1034979"/>
                  <a:gd name="connsiteY70" fmla="*/ 1147917 h 1509906"/>
                  <a:gd name="connsiteX71" fmla="*/ 15804 w 1034979"/>
                  <a:gd name="connsiteY71" fmla="*/ 1153632 h 1509906"/>
                  <a:gd name="connsiteX72" fmla="*/ 6279 w 1034979"/>
                  <a:gd name="connsiteY72" fmla="*/ 1163157 h 1509906"/>
                  <a:gd name="connsiteX73" fmla="*/ 4374 w 1034979"/>
                  <a:gd name="connsiteY73" fmla="*/ 1168872 h 1509906"/>
                  <a:gd name="connsiteX74" fmla="*/ 564 w 1034979"/>
                  <a:gd name="connsiteY74" fmla="*/ 1174587 h 1509906"/>
                  <a:gd name="connsiteX75" fmla="*/ 6279 w 1034979"/>
                  <a:gd name="connsiteY75" fmla="*/ 1206972 h 1509906"/>
                  <a:gd name="connsiteX76" fmla="*/ 11994 w 1034979"/>
                  <a:gd name="connsiteY76" fmla="*/ 1210782 h 1509906"/>
                  <a:gd name="connsiteX77" fmla="*/ 17709 w 1034979"/>
                  <a:gd name="connsiteY77" fmla="*/ 1212687 h 1509906"/>
                  <a:gd name="connsiteX78" fmla="*/ 145344 w 1034979"/>
                  <a:gd name="connsiteY78" fmla="*/ 1210782 h 1509906"/>
                  <a:gd name="connsiteX79" fmla="*/ 152964 w 1034979"/>
                  <a:gd name="connsiteY79" fmla="*/ 1208877 h 1509906"/>
                  <a:gd name="connsiteX80" fmla="*/ 303459 w 1034979"/>
                  <a:gd name="connsiteY80" fmla="*/ 1203162 h 1509906"/>
                  <a:gd name="connsiteX81" fmla="*/ 318699 w 1034979"/>
                  <a:gd name="connsiteY81" fmla="*/ 1210782 h 1509906"/>
                  <a:gd name="connsiteX82" fmla="*/ 330129 w 1034979"/>
                  <a:gd name="connsiteY82" fmla="*/ 1216497 h 1509906"/>
                  <a:gd name="connsiteX83" fmla="*/ 333939 w 1034979"/>
                  <a:gd name="connsiteY83" fmla="*/ 1222212 h 1509906"/>
                  <a:gd name="connsiteX84" fmla="*/ 339654 w 1034979"/>
                  <a:gd name="connsiteY84" fmla="*/ 1224117 h 1509906"/>
                  <a:gd name="connsiteX85" fmla="*/ 351084 w 1034979"/>
                  <a:gd name="connsiteY85" fmla="*/ 1231737 h 1509906"/>
                  <a:gd name="connsiteX86" fmla="*/ 356799 w 1034979"/>
                  <a:gd name="connsiteY86" fmla="*/ 1235547 h 1509906"/>
                  <a:gd name="connsiteX87" fmla="*/ 360609 w 1034979"/>
                  <a:gd name="connsiteY87" fmla="*/ 1241262 h 1509906"/>
                  <a:gd name="connsiteX88" fmla="*/ 366324 w 1034979"/>
                  <a:gd name="connsiteY88" fmla="*/ 1252692 h 1509906"/>
                  <a:gd name="connsiteX89" fmla="*/ 362514 w 1034979"/>
                  <a:gd name="connsiteY89" fmla="*/ 1279362 h 1509906"/>
                  <a:gd name="connsiteX90" fmla="*/ 358704 w 1034979"/>
                  <a:gd name="connsiteY90" fmla="*/ 1285077 h 1509906"/>
                  <a:gd name="connsiteX91" fmla="*/ 356799 w 1034979"/>
                  <a:gd name="connsiteY91" fmla="*/ 1290792 h 1509906"/>
                  <a:gd name="connsiteX92" fmla="*/ 352989 w 1034979"/>
                  <a:gd name="connsiteY92" fmla="*/ 1296507 h 1509906"/>
                  <a:gd name="connsiteX93" fmla="*/ 351084 w 1034979"/>
                  <a:gd name="connsiteY93" fmla="*/ 1302222 h 1509906"/>
                  <a:gd name="connsiteX94" fmla="*/ 347274 w 1034979"/>
                  <a:gd name="connsiteY94" fmla="*/ 1307937 h 1509906"/>
                  <a:gd name="connsiteX95" fmla="*/ 330129 w 1034979"/>
                  <a:gd name="connsiteY95" fmla="*/ 1374612 h 1509906"/>
                  <a:gd name="connsiteX96" fmla="*/ 328224 w 1034979"/>
                  <a:gd name="connsiteY96" fmla="*/ 1426047 h 1509906"/>
                  <a:gd name="connsiteX97" fmla="*/ 330129 w 1034979"/>
                  <a:gd name="connsiteY97" fmla="*/ 1450812 h 1509906"/>
                  <a:gd name="connsiteX98" fmla="*/ 332034 w 1034979"/>
                  <a:gd name="connsiteY98" fmla="*/ 1456527 h 1509906"/>
                  <a:gd name="connsiteX99" fmla="*/ 335844 w 1034979"/>
                  <a:gd name="connsiteY99" fmla="*/ 1460337 h 1509906"/>
                  <a:gd name="connsiteX100" fmla="*/ 364419 w 1034979"/>
                  <a:gd name="connsiteY100" fmla="*/ 1506057 h 1509906"/>
                  <a:gd name="connsiteX101" fmla="*/ 387279 w 1034979"/>
                  <a:gd name="connsiteY101" fmla="*/ 1507962 h 1509906"/>
                  <a:gd name="connsiteX102" fmla="*/ 392994 w 1034979"/>
                  <a:gd name="connsiteY102" fmla="*/ 1502247 h 1509906"/>
                  <a:gd name="connsiteX103" fmla="*/ 394899 w 1034979"/>
                  <a:gd name="connsiteY103" fmla="*/ 1490817 h 1509906"/>
                  <a:gd name="connsiteX104" fmla="*/ 396804 w 1034979"/>
                  <a:gd name="connsiteY104" fmla="*/ 1485102 h 1509906"/>
                  <a:gd name="connsiteX105" fmla="*/ 398709 w 1034979"/>
                  <a:gd name="connsiteY105" fmla="*/ 1467957 h 1509906"/>
                  <a:gd name="connsiteX106" fmla="*/ 400614 w 1034979"/>
                  <a:gd name="connsiteY106" fmla="*/ 1454622 h 1509906"/>
                  <a:gd name="connsiteX107" fmla="*/ 404424 w 1034979"/>
                  <a:gd name="connsiteY107" fmla="*/ 1397472 h 1509906"/>
                  <a:gd name="connsiteX108" fmla="*/ 410139 w 1034979"/>
                  <a:gd name="connsiteY108" fmla="*/ 1386042 h 1509906"/>
                  <a:gd name="connsiteX109" fmla="*/ 413949 w 1034979"/>
                  <a:gd name="connsiteY109" fmla="*/ 1372707 h 1509906"/>
                  <a:gd name="connsiteX110" fmla="*/ 415854 w 1034979"/>
                  <a:gd name="connsiteY110" fmla="*/ 1366992 h 1509906"/>
                  <a:gd name="connsiteX111" fmla="*/ 417759 w 1034979"/>
                  <a:gd name="connsiteY111" fmla="*/ 1353657 h 1509906"/>
                  <a:gd name="connsiteX112" fmla="*/ 421569 w 1034979"/>
                  <a:gd name="connsiteY112" fmla="*/ 1342227 h 1509906"/>
                  <a:gd name="connsiteX113" fmla="*/ 427284 w 1034979"/>
                  <a:gd name="connsiteY113" fmla="*/ 1328892 h 1509906"/>
                  <a:gd name="connsiteX114" fmla="*/ 436809 w 1034979"/>
                  <a:gd name="connsiteY114" fmla="*/ 1317462 h 1509906"/>
                  <a:gd name="connsiteX115" fmla="*/ 450144 w 1034979"/>
                  <a:gd name="connsiteY115" fmla="*/ 1302222 h 1509906"/>
                  <a:gd name="connsiteX116" fmla="*/ 457764 w 1034979"/>
                  <a:gd name="connsiteY116" fmla="*/ 1290792 h 1509906"/>
                  <a:gd name="connsiteX117" fmla="*/ 461574 w 1034979"/>
                  <a:gd name="connsiteY117" fmla="*/ 1279362 h 1509906"/>
                  <a:gd name="connsiteX118" fmla="*/ 465384 w 1034979"/>
                  <a:gd name="connsiteY118" fmla="*/ 1264122 h 1509906"/>
                  <a:gd name="connsiteX119" fmla="*/ 467289 w 1034979"/>
                  <a:gd name="connsiteY119" fmla="*/ 1258407 h 1509906"/>
                  <a:gd name="connsiteX120" fmla="*/ 507294 w 1034979"/>
                  <a:gd name="connsiteY120" fmla="*/ 1252692 h 1509906"/>
                  <a:gd name="connsiteX121" fmla="*/ 535869 w 1034979"/>
                  <a:gd name="connsiteY121" fmla="*/ 1243167 h 1509906"/>
                  <a:gd name="connsiteX122" fmla="*/ 541584 w 1034979"/>
                  <a:gd name="connsiteY122" fmla="*/ 1241262 h 1509906"/>
                  <a:gd name="connsiteX123" fmla="*/ 547299 w 1034979"/>
                  <a:gd name="connsiteY123" fmla="*/ 1239357 h 1509906"/>
                  <a:gd name="connsiteX124" fmla="*/ 554919 w 1034979"/>
                  <a:gd name="connsiteY124" fmla="*/ 1237452 h 1509906"/>
                  <a:gd name="connsiteX125" fmla="*/ 573969 w 1034979"/>
                  <a:gd name="connsiteY125" fmla="*/ 1229832 h 1509906"/>
                  <a:gd name="connsiteX126" fmla="*/ 585399 w 1034979"/>
                  <a:gd name="connsiteY126" fmla="*/ 1226022 h 1509906"/>
                  <a:gd name="connsiteX127" fmla="*/ 720654 w 1034979"/>
                  <a:gd name="connsiteY127" fmla="*/ 1309842 h 1509906"/>
                  <a:gd name="connsiteX128" fmla="*/ 733989 w 1034979"/>
                  <a:gd name="connsiteY128" fmla="*/ 1319367 h 1509906"/>
                  <a:gd name="connsiteX129" fmla="*/ 743514 w 1034979"/>
                  <a:gd name="connsiteY129" fmla="*/ 1321272 h 1509906"/>
                  <a:gd name="connsiteX130" fmla="*/ 749229 w 1034979"/>
                  <a:gd name="connsiteY130" fmla="*/ 1323177 h 1509906"/>
                  <a:gd name="connsiteX131" fmla="*/ 762564 w 1034979"/>
                  <a:gd name="connsiteY131" fmla="*/ 1328892 h 1509906"/>
                  <a:gd name="connsiteX132" fmla="*/ 777804 w 1034979"/>
                  <a:gd name="connsiteY132" fmla="*/ 1326987 h 1509906"/>
                  <a:gd name="connsiteX133" fmla="*/ 789234 w 1034979"/>
                  <a:gd name="connsiteY133" fmla="*/ 1321272 h 1509906"/>
                  <a:gd name="connsiteX134" fmla="*/ 794949 w 1034979"/>
                  <a:gd name="connsiteY134" fmla="*/ 1319367 h 1509906"/>
                  <a:gd name="connsiteX135" fmla="*/ 802569 w 1034979"/>
                  <a:gd name="connsiteY135" fmla="*/ 1302222 h 1509906"/>
                  <a:gd name="connsiteX136" fmla="*/ 800664 w 1034979"/>
                  <a:gd name="connsiteY136" fmla="*/ 1277457 h 1509906"/>
                  <a:gd name="connsiteX137" fmla="*/ 798759 w 1034979"/>
                  <a:gd name="connsiteY137" fmla="*/ 1271742 h 1509906"/>
                  <a:gd name="connsiteX138" fmla="*/ 796854 w 1034979"/>
                  <a:gd name="connsiteY138" fmla="*/ 1264122 h 1509906"/>
                  <a:gd name="connsiteX139" fmla="*/ 783519 w 1034979"/>
                  <a:gd name="connsiteY139" fmla="*/ 1246977 h 1509906"/>
                  <a:gd name="connsiteX140" fmla="*/ 773994 w 1034979"/>
                  <a:gd name="connsiteY140" fmla="*/ 1241262 h 1509906"/>
                  <a:gd name="connsiteX141" fmla="*/ 648264 w 1034979"/>
                  <a:gd name="connsiteY141" fmla="*/ 1149822 h 1509906"/>
                  <a:gd name="connsiteX142" fmla="*/ 644454 w 1034979"/>
                  <a:gd name="connsiteY142" fmla="*/ 1132677 h 1509906"/>
                  <a:gd name="connsiteX143" fmla="*/ 646359 w 1034979"/>
                  <a:gd name="connsiteY143" fmla="*/ 1125057 h 1509906"/>
                  <a:gd name="connsiteX144" fmla="*/ 650169 w 1034979"/>
                  <a:gd name="connsiteY144" fmla="*/ 1107912 h 1509906"/>
                  <a:gd name="connsiteX145" fmla="*/ 653979 w 1034979"/>
                  <a:gd name="connsiteY145" fmla="*/ 1102197 h 1509906"/>
                  <a:gd name="connsiteX146" fmla="*/ 655884 w 1034979"/>
                  <a:gd name="connsiteY146" fmla="*/ 1096482 h 1509906"/>
                  <a:gd name="connsiteX147" fmla="*/ 661599 w 1034979"/>
                  <a:gd name="connsiteY147" fmla="*/ 1094577 h 1509906"/>
                  <a:gd name="connsiteX148" fmla="*/ 671124 w 1034979"/>
                  <a:gd name="connsiteY148" fmla="*/ 1083147 h 1509906"/>
                  <a:gd name="connsiteX149" fmla="*/ 724464 w 1034979"/>
                  <a:gd name="connsiteY149" fmla="*/ 1075527 h 1509906"/>
                  <a:gd name="connsiteX150" fmla="*/ 842574 w 1034979"/>
                  <a:gd name="connsiteY150" fmla="*/ 1077432 h 1509906"/>
                  <a:gd name="connsiteX151" fmla="*/ 871149 w 1034979"/>
                  <a:gd name="connsiteY151" fmla="*/ 1079337 h 1509906"/>
                  <a:gd name="connsiteX152" fmla="*/ 899724 w 1034979"/>
                  <a:gd name="connsiteY152" fmla="*/ 1085052 h 1509906"/>
                  <a:gd name="connsiteX153" fmla="*/ 922584 w 1034979"/>
                  <a:gd name="connsiteY153" fmla="*/ 1088862 h 1509906"/>
                  <a:gd name="connsiteX154" fmla="*/ 951159 w 1034979"/>
                  <a:gd name="connsiteY154" fmla="*/ 1094577 h 1509906"/>
                  <a:gd name="connsiteX155" fmla="*/ 956874 w 1034979"/>
                  <a:gd name="connsiteY155" fmla="*/ 1094577 h 1509906"/>
                  <a:gd name="connsiteX156" fmla="*/ 1002594 w 1034979"/>
                  <a:gd name="connsiteY156" fmla="*/ 1092672 h 1509906"/>
                  <a:gd name="connsiteX157" fmla="*/ 1031169 w 1034979"/>
                  <a:gd name="connsiteY157" fmla="*/ 1085052 h 1509906"/>
                  <a:gd name="connsiteX158" fmla="*/ 1034979 w 1034979"/>
                  <a:gd name="connsiteY158" fmla="*/ 1079337 h 1509906"/>
                  <a:gd name="connsiteX159" fmla="*/ 1033074 w 1034979"/>
                  <a:gd name="connsiteY159" fmla="*/ 1060287 h 1509906"/>
                  <a:gd name="connsiteX160" fmla="*/ 1027359 w 1034979"/>
                  <a:gd name="connsiteY160" fmla="*/ 1056477 h 1509906"/>
                  <a:gd name="connsiteX161" fmla="*/ 1012119 w 1034979"/>
                  <a:gd name="connsiteY161" fmla="*/ 1054572 h 1509906"/>
                  <a:gd name="connsiteX162" fmla="*/ 1006404 w 1034979"/>
                  <a:gd name="connsiteY162" fmla="*/ 1052667 h 1509906"/>
                  <a:gd name="connsiteX163" fmla="*/ 998784 w 1034979"/>
                  <a:gd name="connsiteY163" fmla="*/ 1050762 h 1509906"/>
                  <a:gd name="connsiteX164" fmla="*/ 987354 w 1034979"/>
                  <a:gd name="connsiteY164" fmla="*/ 1043142 h 1509906"/>
                  <a:gd name="connsiteX165" fmla="*/ 975924 w 1034979"/>
                  <a:gd name="connsiteY165" fmla="*/ 1039332 h 1509906"/>
                  <a:gd name="connsiteX166" fmla="*/ 970209 w 1034979"/>
                  <a:gd name="connsiteY166" fmla="*/ 1037427 h 1509906"/>
                  <a:gd name="connsiteX167" fmla="*/ 962589 w 1034979"/>
                  <a:gd name="connsiteY167" fmla="*/ 1035522 h 1509906"/>
                  <a:gd name="connsiteX168" fmla="*/ 956874 w 1034979"/>
                  <a:gd name="connsiteY168" fmla="*/ 1033617 h 1509906"/>
                  <a:gd name="connsiteX169" fmla="*/ 935919 w 1034979"/>
                  <a:gd name="connsiteY169" fmla="*/ 1027902 h 1509906"/>
                  <a:gd name="connsiteX170" fmla="*/ 930204 w 1034979"/>
                  <a:gd name="connsiteY170" fmla="*/ 1025997 h 1509906"/>
                  <a:gd name="connsiteX171" fmla="*/ 825429 w 1034979"/>
                  <a:gd name="connsiteY171" fmla="*/ 1027902 h 1509906"/>
                  <a:gd name="connsiteX172" fmla="*/ 819714 w 1034979"/>
                  <a:gd name="connsiteY172" fmla="*/ 1029807 h 1509906"/>
                  <a:gd name="connsiteX173" fmla="*/ 730179 w 1034979"/>
                  <a:gd name="connsiteY173" fmla="*/ 1031712 h 1509906"/>
                  <a:gd name="connsiteX174" fmla="*/ 716844 w 1034979"/>
                  <a:gd name="connsiteY174" fmla="*/ 1035522 h 1509906"/>
                  <a:gd name="connsiteX175" fmla="*/ 695889 w 1034979"/>
                  <a:gd name="connsiteY175" fmla="*/ 1037427 h 1509906"/>
                  <a:gd name="connsiteX176" fmla="*/ 669219 w 1034979"/>
                  <a:gd name="connsiteY176" fmla="*/ 1039332 h 1509906"/>
                  <a:gd name="connsiteX177" fmla="*/ 669219 w 1034979"/>
                  <a:gd name="connsiteY177" fmla="*/ 1039332 h 1509906"/>
                  <a:gd name="connsiteX178" fmla="*/ 646359 w 1034979"/>
                  <a:gd name="connsiteY178" fmla="*/ 1043142 h 1509906"/>
                  <a:gd name="connsiteX179" fmla="*/ 642549 w 1034979"/>
                  <a:gd name="connsiteY179" fmla="*/ 1031712 h 1509906"/>
                  <a:gd name="connsiteX180" fmla="*/ 640644 w 1034979"/>
                  <a:gd name="connsiteY180" fmla="*/ 1025997 h 1509906"/>
                  <a:gd name="connsiteX181" fmla="*/ 642549 w 1034979"/>
                  <a:gd name="connsiteY181" fmla="*/ 1008852 h 1509906"/>
                  <a:gd name="connsiteX182" fmla="*/ 644454 w 1034979"/>
                  <a:gd name="connsiteY182" fmla="*/ 1003137 h 1509906"/>
                  <a:gd name="connsiteX183" fmla="*/ 661599 w 1034979"/>
                  <a:gd name="connsiteY183" fmla="*/ 993612 h 1509906"/>
                  <a:gd name="connsiteX184" fmla="*/ 673029 w 1034979"/>
                  <a:gd name="connsiteY184" fmla="*/ 985992 h 1509906"/>
                  <a:gd name="connsiteX185" fmla="*/ 674934 w 1034979"/>
                  <a:gd name="connsiteY185" fmla="*/ 980277 h 1509906"/>
                  <a:gd name="connsiteX186" fmla="*/ 680649 w 1034979"/>
                  <a:gd name="connsiteY186" fmla="*/ 978372 h 1509906"/>
                  <a:gd name="connsiteX187" fmla="*/ 686364 w 1034979"/>
                  <a:gd name="connsiteY187" fmla="*/ 974562 h 1509906"/>
                  <a:gd name="connsiteX188" fmla="*/ 695889 w 1034979"/>
                  <a:gd name="connsiteY188" fmla="*/ 965037 h 1509906"/>
                  <a:gd name="connsiteX189" fmla="*/ 705414 w 1034979"/>
                  <a:gd name="connsiteY189" fmla="*/ 953607 h 1509906"/>
                  <a:gd name="connsiteX190" fmla="*/ 716844 w 1034979"/>
                  <a:gd name="connsiteY190" fmla="*/ 945987 h 1509906"/>
                  <a:gd name="connsiteX191" fmla="*/ 732084 w 1034979"/>
                  <a:gd name="connsiteY191" fmla="*/ 932652 h 1509906"/>
                  <a:gd name="connsiteX192" fmla="*/ 741609 w 1034979"/>
                  <a:gd name="connsiteY192" fmla="*/ 921222 h 1509906"/>
                  <a:gd name="connsiteX193" fmla="*/ 753039 w 1034979"/>
                  <a:gd name="connsiteY193" fmla="*/ 911697 h 1509906"/>
                  <a:gd name="connsiteX194" fmla="*/ 758754 w 1034979"/>
                  <a:gd name="connsiteY194" fmla="*/ 900267 h 1509906"/>
                  <a:gd name="connsiteX195" fmla="*/ 760659 w 1034979"/>
                  <a:gd name="connsiteY195" fmla="*/ 894552 h 1509906"/>
                  <a:gd name="connsiteX196" fmla="*/ 766374 w 1034979"/>
                  <a:gd name="connsiteY196" fmla="*/ 883122 h 1509906"/>
                  <a:gd name="connsiteX197" fmla="*/ 764469 w 1034979"/>
                  <a:gd name="connsiteY197" fmla="*/ 867882 h 1509906"/>
                  <a:gd name="connsiteX198" fmla="*/ 758754 w 1034979"/>
                  <a:gd name="connsiteY198" fmla="*/ 865977 h 1509906"/>
                  <a:gd name="connsiteX199" fmla="*/ 737799 w 1034979"/>
                  <a:gd name="connsiteY199" fmla="*/ 867882 h 1509906"/>
                  <a:gd name="connsiteX200" fmla="*/ 732084 w 1034979"/>
                  <a:gd name="connsiteY200" fmla="*/ 871692 h 1509906"/>
                  <a:gd name="connsiteX201" fmla="*/ 720654 w 1034979"/>
                  <a:gd name="connsiteY201" fmla="*/ 875502 h 1509906"/>
                  <a:gd name="connsiteX202" fmla="*/ 716844 w 1034979"/>
                  <a:gd name="connsiteY202" fmla="*/ 881217 h 1509906"/>
                  <a:gd name="connsiteX203" fmla="*/ 711129 w 1034979"/>
                  <a:gd name="connsiteY203" fmla="*/ 883122 h 1509906"/>
                  <a:gd name="connsiteX204" fmla="*/ 705414 w 1034979"/>
                  <a:gd name="connsiteY204" fmla="*/ 886932 h 1509906"/>
                  <a:gd name="connsiteX205" fmla="*/ 699699 w 1034979"/>
                  <a:gd name="connsiteY205" fmla="*/ 892647 h 1509906"/>
                  <a:gd name="connsiteX206" fmla="*/ 692079 w 1034979"/>
                  <a:gd name="connsiteY206" fmla="*/ 896457 h 1509906"/>
                  <a:gd name="connsiteX207" fmla="*/ 650169 w 1034979"/>
                  <a:gd name="connsiteY207" fmla="*/ 925032 h 1509906"/>
                  <a:gd name="connsiteX208" fmla="*/ 636834 w 1034979"/>
                  <a:gd name="connsiteY208" fmla="*/ 936462 h 1509906"/>
                  <a:gd name="connsiteX209" fmla="*/ 627309 w 1034979"/>
                  <a:gd name="connsiteY209" fmla="*/ 953607 h 1509906"/>
                  <a:gd name="connsiteX210" fmla="*/ 602544 w 1034979"/>
                  <a:gd name="connsiteY210" fmla="*/ 959322 h 1509906"/>
                  <a:gd name="connsiteX211" fmla="*/ 589209 w 1034979"/>
                  <a:gd name="connsiteY211" fmla="*/ 963132 h 1509906"/>
                  <a:gd name="connsiteX212" fmla="*/ 573969 w 1034979"/>
                  <a:gd name="connsiteY212" fmla="*/ 961227 h 1509906"/>
                  <a:gd name="connsiteX213" fmla="*/ 562539 w 1034979"/>
                  <a:gd name="connsiteY213" fmla="*/ 957417 h 1509906"/>
                  <a:gd name="connsiteX214" fmla="*/ 551109 w 1034979"/>
                  <a:gd name="connsiteY214" fmla="*/ 953607 h 1509906"/>
                  <a:gd name="connsiteX215" fmla="*/ 539679 w 1034979"/>
                  <a:gd name="connsiteY215" fmla="*/ 949797 h 1509906"/>
                  <a:gd name="connsiteX216" fmla="*/ 533964 w 1034979"/>
                  <a:gd name="connsiteY216" fmla="*/ 947892 h 1509906"/>
                  <a:gd name="connsiteX217" fmla="*/ 528249 w 1034979"/>
                  <a:gd name="connsiteY217" fmla="*/ 944082 h 1509906"/>
                  <a:gd name="connsiteX218" fmla="*/ 516819 w 1034979"/>
                  <a:gd name="connsiteY218" fmla="*/ 938367 h 1509906"/>
                  <a:gd name="connsiteX219" fmla="*/ 509199 w 1034979"/>
                  <a:gd name="connsiteY219" fmla="*/ 926937 h 1509906"/>
                  <a:gd name="connsiteX220" fmla="*/ 505389 w 1034979"/>
                  <a:gd name="connsiteY220" fmla="*/ 905982 h 1509906"/>
                  <a:gd name="connsiteX221" fmla="*/ 507294 w 1034979"/>
                  <a:gd name="connsiteY221" fmla="*/ 841212 h 1509906"/>
                  <a:gd name="connsiteX222" fmla="*/ 513009 w 1034979"/>
                  <a:gd name="connsiteY222" fmla="*/ 827877 h 1509906"/>
                  <a:gd name="connsiteX223" fmla="*/ 503484 w 1034979"/>
                  <a:gd name="connsiteY223" fmla="*/ 351627 h 1509906"/>
                  <a:gd name="connsiteX224" fmla="*/ 499674 w 1034979"/>
                  <a:gd name="connsiteY224" fmla="*/ 60162 h 1509906"/>
                  <a:gd name="connsiteX225" fmla="*/ 490149 w 1034979"/>
                  <a:gd name="connsiteY225" fmla="*/ 33492 h 1509906"/>
                  <a:gd name="connsiteX226" fmla="*/ 488244 w 1034979"/>
                  <a:gd name="connsiteY226" fmla="*/ 27777 h 1509906"/>
                  <a:gd name="connsiteX227" fmla="*/ 484434 w 1034979"/>
                  <a:gd name="connsiteY227" fmla="*/ 22062 h 1509906"/>
                  <a:gd name="connsiteX228" fmla="*/ 478719 w 1034979"/>
                  <a:gd name="connsiteY228" fmla="*/ 10632 h 1509906"/>
                  <a:gd name="connsiteX229" fmla="*/ 473004 w 1034979"/>
                  <a:gd name="connsiteY229" fmla="*/ 6822 h 1509906"/>
                  <a:gd name="connsiteX230" fmla="*/ 469194 w 1034979"/>
                  <a:gd name="connsiteY230" fmla="*/ 1107 h 1509906"/>
                  <a:gd name="connsiteX231" fmla="*/ 429189 w 1034979"/>
                  <a:gd name="connsiteY231" fmla="*/ 4917 h 1509906"/>
                  <a:gd name="connsiteX232" fmla="*/ 421569 w 1034979"/>
                  <a:gd name="connsiteY232" fmla="*/ 16347 h 1509906"/>
                  <a:gd name="connsiteX233" fmla="*/ 417759 w 1034979"/>
                  <a:gd name="connsiteY233" fmla="*/ 22062 h 1509906"/>
                  <a:gd name="connsiteX234" fmla="*/ 419664 w 1034979"/>
                  <a:gd name="connsiteY234" fmla="*/ 54447 h 1509906"/>
                  <a:gd name="connsiteX235" fmla="*/ 423474 w 1034979"/>
                  <a:gd name="connsiteY235" fmla="*/ 65877 h 1509906"/>
                  <a:gd name="connsiteX236" fmla="*/ 425379 w 1034979"/>
                  <a:gd name="connsiteY236" fmla="*/ 71592 h 1509906"/>
                  <a:gd name="connsiteX237" fmla="*/ 425379 w 1034979"/>
                  <a:gd name="connsiteY237" fmla="*/ 77307 h 1509906"/>
                  <a:gd name="connsiteX238" fmla="*/ 429189 w 1034979"/>
                  <a:gd name="connsiteY238" fmla="*/ 231612 h 1509906"/>
                  <a:gd name="connsiteX239" fmla="*/ 440619 w 1034979"/>
                  <a:gd name="connsiteY239" fmla="*/ 414492 h 1509906"/>
                  <a:gd name="connsiteX240" fmla="*/ 425379 w 1034979"/>
                  <a:gd name="connsiteY240" fmla="*/ 711672 h 1509906"/>
                  <a:gd name="connsiteX241" fmla="*/ 417759 w 1034979"/>
                  <a:gd name="connsiteY241" fmla="*/ 839307 h 1509906"/>
                  <a:gd name="connsiteX242" fmla="*/ 413949 w 1034979"/>
                  <a:gd name="connsiteY242" fmla="*/ 856452 h 1509906"/>
                  <a:gd name="connsiteX243" fmla="*/ 417759 w 1034979"/>
                  <a:gd name="connsiteY243" fmla="*/ 877407 h 1509906"/>
                  <a:gd name="connsiteX244" fmla="*/ 421569 w 1034979"/>
                  <a:gd name="connsiteY244" fmla="*/ 883122 h 1509906"/>
                  <a:gd name="connsiteX245" fmla="*/ 425379 w 1034979"/>
                  <a:gd name="connsiteY245" fmla="*/ 894552 h 1509906"/>
                  <a:gd name="connsiteX246" fmla="*/ 423474 w 1034979"/>
                  <a:gd name="connsiteY246" fmla="*/ 921222 h 1509906"/>
                  <a:gd name="connsiteX247" fmla="*/ 417759 w 1034979"/>
                  <a:gd name="connsiteY247" fmla="*/ 923127 h 1509906"/>
                  <a:gd name="connsiteX248" fmla="*/ 412044 w 1034979"/>
                  <a:gd name="connsiteY248" fmla="*/ 926937 h 1509906"/>
                  <a:gd name="connsiteX249" fmla="*/ 421569 w 1034979"/>
                  <a:gd name="connsiteY249"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56774 w 1034979"/>
                  <a:gd name="connsiteY22" fmla="*/ 909792 h 1509906"/>
                  <a:gd name="connsiteX23" fmla="*/ 145344 w 1034979"/>
                  <a:gd name="connsiteY23" fmla="*/ 905982 h 1509906"/>
                  <a:gd name="connsiteX24" fmla="*/ 139629 w 1034979"/>
                  <a:gd name="connsiteY24" fmla="*/ 902172 h 1509906"/>
                  <a:gd name="connsiteX25" fmla="*/ 133914 w 1034979"/>
                  <a:gd name="connsiteY25" fmla="*/ 900267 h 1509906"/>
                  <a:gd name="connsiteX26" fmla="*/ 116769 w 1034979"/>
                  <a:gd name="connsiteY26" fmla="*/ 896457 h 1509906"/>
                  <a:gd name="connsiteX27" fmla="*/ 111054 w 1034979"/>
                  <a:gd name="connsiteY27" fmla="*/ 890742 h 1509906"/>
                  <a:gd name="connsiteX28" fmla="*/ 101529 w 1034979"/>
                  <a:gd name="connsiteY28" fmla="*/ 873597 h 1509906"/>
                  <a:gd name="connsiteX29" fmla="*/ 84384 w 1034979"/>
                  <a:gd name="connsiteY29" fmla="*/ 865977 h 1509906"/>
                  <a:gd name="connsiteX30" fmla="*/ 78669 w 1034979"/>
                  <a:gd name="connsiteY30" fmla="*/ 864072 h 1509906"/>
                  <a:gd name="connsiteX31" fmla="*/ 59619 w 1034979"/>
                  <a:gd name="connsiteY31" fmla="*/ 867882 h 1509906"/>
                  <a:gd name="connsiteX32" fmla="*/ 53904 w 1034979"/>
                  <a:gd name="connsiteY32" fmla="*/ 871692 h 1509906"/>
                  <a:gd name="connsiteX33" fmla="*/ 50094 w 1034979"/>
                  <a:gd name="connsiteY33" fmla="*/ 877407 h 1509906"/>
                  <a:gd name="connsiteX34" fmla="*/ 46284 w 1034979"/>
                  <a:gd name="connsiteY34" fmla="*/ 888837 h 1509906"/>
                  <a:gd name="connsiteX35" fmla="*/ 50094 w 1034979"/>
                  <a:gd name="connsiteY35" fmla="*/ 926937 h 1509906"/>
                  <a:gd name="connsiteX36" fmla="*/ 53904 w 1034979"/>
                  <a:gd name="connsiteY36" fmla="*/ 932652 h 1509906"/>
                  <a:gd name="connsiteX37" fmla="*/ 59619 w 1034979"/>
                  <a:gd name="connsiteY37" fmla="*/ 936462 h 1509906"/>
                  <a:gd name="connsiteX38" fmla="*/ 63429 w 1034979"/>
                  <a:gd name="connsiteY38" fmla="*/ 942177 h 1509906"/>
                  <a:gd name="connsiteX39" fmla="*/ 80574 w 1034979"/>
                  <a:gd name="connsiteY39" fmla="*/ 951702 h 1509906"/>
                  <a:gd name="connsiteX40" fmla="*/ 103434 w 1034979"/>
                  <a:gd name="connsiteY40" fmla="*/ 953607 h 1509906"/>
                  <a:gd name="connsiteX41" fmla="*/ 124389 w 1034979"/>
                  <a:gd name="connsiteY41" fmla="*/ 959322 h 1509906"/>
                  <a:gd name="connsiteX42" fmla="*/ 130104 w 1034979"/>
                  <a:gd name="connsiteY42" fmla="*/ 961227 h 1509906"/>
                  <a:gd name="connsiteX43" fmla="*/ 135819 w 1034979"/>
                  <a:gd name="connsiteY43" fmla="*/ 966942 h 1509906"/>
                  <a:gd name="connsiteX44" fmla="*/ 143439 w 1034979"/>
                  <a:gd name="connsiteY44" fmla="*/ 968847 h 1509906"/>
                  <a:gd name="connsiteX45" fmla="*/ 166299 w 1034979"/>
                  <a:gd name="connsiteY45" fmla="*/ 972657 h 1509906"/>
                  <a:gd name="connsiteX46" fmla="*/ 191064 w 1034979"/>
                  <a:gd name="connsiteY46" fmla="*/ 978372 h 1509906"/>
                  <a:gd name="connsiteX47" fmla="*/ 208209 w 1034979"/>
                  <a:gd name="connsiteY47" fmla="*/ 984087 h 1509906"/>
                  <a:gd name="connsiteX48" fmla="*/ 213924 w 1034979"/>
                  <a:gd name="connsiteY48" fmla="*/ 985992 h 1509906"/>
                  <a:gd name="connsiteX49" fmla="*/ 229164 w 1034979"/>
                  <a:gd name="connsiteY49" fmla="*/ 989802 h 1509906"/>
                  <a:gd name="connsiteX50" fmla="*/ 248214 w 1034979"/>
                  <a:gd name="connsiteY50" fmla="*/ 995517 h 1509906"/>
                  <a:gd name="connsiteX51" fmla="*/ 253929 w 1034979"/>
                  <a:gd name="connsiteY51" fmla="*/ 999327 h 1509906"/>
                  <a:gd name="connsiteX52" fmla="*/ 267264 w 1034979"/>
                  <a:gd name="connsiteY52" fmla="*/ 1014567 h 1509906"/>
                  <a:gd name="connsiteX53" fmla="*/ 272979 w 1034979"/>
                  <a:gd name="connsiteY53" fmla="*/ 1033617 h 1509906"/>
                  <a:gd name="connsiteX54" fmla="*/ 274884 w 1034979"/>
                  <a:gd name="connsiteY54" fmla="*/ 1039332 h 1509906"/>
                  <a:gd name="connsiteX55" fmla="*/ 276789 w 1034979"/>
                  <a:gd name="connsiteY55" fmla="*/ 1045047 h 1509906"/>
                  <a:gd name="connsiteX56" fmla="*/ 278694 w 1034979"/>
                  <a:gd name="connsiteY56" fmla="*/ 1069812 h 1509906"/>
                  <a:gd name="connsiteX57" fmla="*/ 280599 w 1034979"/>
                  <a:gd name="connsiteY57" fmla="*/ 1075527 h 1509906"/>
                  <a:gd name="connsiteX58" fmla="*/ 278694 w 1034979"/>
                  <a:gd name="connsiteY58" fmla="*/ 1094577 h 1509906"/>
                  <a:gd name="connsiteX59" fmla="*/ 276789 w 1034979"/>
                  <a:gd name="connsiteY59" fmla="*/ 1104102 h 1509906"/>
                  <a:gd name="connsiteX60" fmla="*/ 263454 w 1034979"/>
                  <a:gd name="connsiteY60" fmla="*/ 1117437 h 1509906"/>
                  <a:gd name="connsiteX61" fmla="*/ 252024 w 1034979"/>
                  <a:gd name="connsiteY61" fmla="*/ 1125057 h 1509906"/>
                  <a:gd name="connsiteX62" fmla="*/ 240594 w 1034979"/>
                  <a:gd name="connsiteY62" fmla="*/ 1128867 h 1509906"/>
                  <a:gd name="connsiteX63" fmla="*/ 126294 w 1034979"/>
                  <a:gd name="connsiteY63" fmla="*/ 1128867 h 1509906"/>
                  <a:gd name="connsiteX64" fmla="*/ 120579 w 1034979"/>
                  <a:gd name="connsiteY64" fmla="*/ 1130772 h 1509906"/>
                  <a:gd name="connsiteX65" fmla="*/ 105339 w 1034979"/>
                  <a:gd name="connsiteY65" fmla="*/ 1132677 h 1509906"/>
                  <a:gd name="connsiteX66" fmla="*/ 88194 w 1034979"/>
                  <a:gd name="connsiteY66" fmla="*/ 1138392 h 1509906"/>
                  <a:gd name="connsiteX67" fmla="*/ 82479 w 1034979"/>
                  <a:gd name="connsiteY67" fmla="*/ 1140297 h 1509906"/>
                  <a:gd name="connsiteX68" fmla="*/ 76764 w 1034979"/>
                  <a:gd name="connsiteY68" fmla="*/ 1144107 h 1509906"/>
                  <a:gd name="connsiteX69" fmla="*/ 65334 w 1034979"/>
                  <a:gd name="connsiteY69" fmla="*/ 1146012 h 1509906"/>
                  <a:gd name="connsiteX70" fmla="*/ 27234 w 1034979"/>
                  <a:gd name="connsiteY70" fmla="*/ 1147917 h 1509906"/>
                  <a:gd name="connsiteX71" fmla="*/ 15804 w 1034979"/>
                  <a:gd name="connsiteY71" fmla="*/ 1153632 h 1509906"/>
                  <a:gd name="connsiteX72" fmla="*/ 6279 w 1034979"/>
                  <a:gd name="connsiteY72" fmla="*/ 1163157 h 1509906"/>
                  <a:gd name="connsiteX73" fmla="*/ 4374 w 1034979"/>
                  <a:gd name="connsiteY73" fmla="*/ 1168872 h 1509906"/>
                  <a:gd name="connsiteX74" fmla="*/ 564 w 1034979"/>
                  <a:gd name="connsiteY74" fmla="*/ 1174587 h 1509906"/>
                  <a:gd name="connsiteX75" fmla="*/ 6279 w 1034979"/>
                  <a:gd name="connsiteY75" fmla="*/ 1206972 h 1509906"/>
                  <a:gd name="connsiteX76" fmla="*/ 11994 w 1034979"/>
                  <a:gd name="connsiteY76" fmla="*/ 1210782 h 1509906"/>
                  <a:gd name="connsiteX77" fmla="*/ 17709 w 1034979"/>
                  <a:gd name="connsiteY77" fmla="*/ 1212687 h 1509906"/>
                  <a:gd name="connsiteX78" fmla="*/ 145344 w 1034979"/>
                  <a:gd name="connsiteY78" fmla="*/ 1210782 h 1509906"/>
                  <a:gd name="connsiteX79" fmla="*/ 152964 w 1034979"/>
                  <a:gd name="connsiteY79" fmla="*/ 1208877 h 1509906"/>
                  <a:gd name="connsiteX80" fmla="*/ 303459 w 1034979"/>
                  <a:gd name="connsiteY80" fmla="*/ 1203162 h 1509906"/>
                  <a:gd name="connsiteX81" fmla="*/ 318699 w 1034979"/>
                  <a:gd name="connsiteY81" fmla="*/ 1210782 h 1509906"/>
                  <a:gd name="connsiteX82" fmla="*/ 330129 w 1034979"/>
                  <a:gd name="connsiteY82" fmla="*/ 1216497 h 1509906"/>
                  <a:gd name="connsiteX83" fmla="*/ 333939 w 1034979"/>
                  <a:gd name="connsiteY83" fmla="*/ 1222212 h 1509906"/>
                  <a:gd name="connsiteX84" fmla="*/ 339654 w 1034979"/>
                  <a:gd name="connsiteY84" fmla="*/ 1224117 h 1509906"/>
                  <a:gd name="connsiteX85" fmla="*/ 351084 w 1034979"/>
                  <a:gd name="connsiteY85" fmla="*/ 1231737 h 1509906"/>
                  <a:gd name="connsiteX86" fmla="*/ 356799 w 1034979"/>
                  <a:gd name="connsiteY86" fmla="*/ 1235547 h 1509906"/>
                  <a:gd name="connsiteX87" fmla="*/ 360609 w 1034979"/>
                  <a:gd name="connsiteY87" fmla="*/ 1241262 h 1509906"/>
                  <a:gd name="connsiteX88" fmla="*/ 366324 w 1034979"/>
                  <a:gd name="connsiteY88" fmla="*/ 1252692 h 1509906"/>
                  <a:gd name="connsiteX89" fmla="*/ 362514 w 1034979"/>
                  <a:gd name="connsiteY89" fmla="*/ 1279362 h 1509906"/>
                  <a:gd name="connsiteX90" fmla="*/ 358704 w 1034979"/>
                  <a:gd name="connsiteY90" fmla="*/ 1285077 h 1509906"/>
                  <a:gd name="connsiteX91" fmla="*/ 356799 w 1034979"/>
                  <a:gd name="connsiteY91" fmla="*/ 1290792 h 1509906"/>
                  <a:gd name="connsiteX92" fmla="*/ 352989 w 1034979"/>
                  <a:gd name="connsiteY92" fmla="*/ 1296507 h 1509906"/>
                  <a:gd name="connsiteX93" fmla="*/ 351084 w 1034979"/>
                  <a:gd name="connsiteY93" fmla="*/ 1302222 h 1509906"/>
                  <a:gd name="connsiteX94" fmla="*/ 347274 w 1034979"/>
                  <a:gd name="connsiteY94" fmla="*/ 1307937 h 1509906"/>
                  <a:gd name="connsiteX95" fmla="*/ 330129 w 1034979"/>
                  <a:gd name="connsiteY95" fmla="*/ 1374612 h 1509906"/>
                  <a:gd name="connsiteX96" fmla="*/ 328224 w 1034979"/>
                  <a:gd name="connsiteY96" fmla="*/ 1426047 h 1509906"/>
                  <a:gd name="connsiteX97" fmla="*/ 330129 w 1034979"/>
                  <a:gd name="connsiteY97" fmla="*/ 1450812 h 1509906"/>
                  <a:gd name="connsiteX98" fmla="*/ 332034 w 1034979"/>
                  <a:gd name="connsiteY98" fmla="*/ 1456527 h 1509906"/>
                  <a:gd name="connsiteX99" fmla="*/ 335844 w 1034979"/>
                  <a:gd name="connsiteY99" fmla="*/ 1460337 h 1509906"/>
                  <a:gd name="connsiteX100" fmla="*/ 364419 w 1034979"/>
                  <a:gd name="connsiteY100" fmla="*/ 1506057 h 1509906"/>
                  <a:gd name="connsiteX101" fmla="*/ 387279 w 1034979"/>
                  <a:gd name="connsiteY101" fmla="*/ 1507962 h 1509906"/>
                  <a:gd name="connsiteX102" fmla="*/ 392994 w 1034979"/>
                  <a:gd name="connsiteY102" fmla="*/ 1502247 h 1509906"/>
                  <a:gd name="connsiteX103" fmla="*/ 394899 w 1034979"/>
                  <a:gd name="connsiteY103" fmla="*/ 1490817 h 1509906"/>
                  <a:gd name="connsiteX104" fmla="*/ 396804 w 1034979"/>
                  <a:gd name="connsiteY104" fmla="*/ 1485102 h 1509906"/>
                  <a:gd name="connsiteX105" fmla="*/ 398709 w 1034979"/>
                  <a:gd name="connsiteY105" fmla="*/ 1467957 h 1509906"/>
                  <a:gd name="connsiteX106" fmla="*/ 400614 w 1034979"/>
                  <a:gd name="connsiteY106" fmla="*/ 1454622 h 1509906"/>
                  <a:gd name="connsiteX107" fmla="*/ 404424 w 1034979"/>
                  <a:gd name="connsiteY107" fmla="*/ 1397472 h 1509906"/>
                  <a:gd name="connsiteX108" fmla="*/ 410139 w 1034979"/>
                  <a:gd name="connsiteY108" fmla="*/ 1386042 h 1509906"/>
                  <a:gd name="connsiteX109" fmla="*/ 413949 w 1034979"/>
                  <a:gd name="connsiteY109" fmla="*/ 1372707 h 1509906"/>
                  <a:gd name="connsiteX110" fmla="*/ 415854 w 1034979"/>
                  <a:gd name="connsiteY110" fmla="*/ 1366992 h 1509906"/>
                  <a:gd name="connsiteX111" fmla="*/ 417759 w 1034979"/>
                  <a:gd name="connsiteY111" fmla="*/ 1353657 h 1509906"/>
                  <a:gd name="connsiteX112" fmla="*/ 421569 w 1034979"/>
                  <a:gd name="connsiteY112" fmla="*/ 1342227 h 1509906"/>
                  <a:gd name="connsiteX113" fmla="*/ 427284 w 1034979"/>
                  <a:gd name="connsiteY113" fmla="*/ 1328892 h 1509906"/>
                  <a:gd name="connsiteX114" fmla="*/ 436809 w 1034979"/>
                  <a:gd name="connsiteY114" fmla="*/ 1317462 h 1509906"/>
                  <a:gd name="connsiteX115" fmla="*/ 450144 w 1034979"/>
                  <a:gd name="connsiteY115" fmla="*/ 1302222 h 1509906"/>
                  <a:gd name="connsiteX116" fmla="*/ 457764 w 1034979"/>
                  <a:gd name="connsiteY116" fmla="*/ 1290792 h 1509906"/>
                  <a:gd name="connsiteX117" fmla="*/ 461574 w 1034979"/>
                  <a:gd name="connsiteY117" fmla="*/ 1279362 h 1509906"/>
                  <a:gd name="connsiteX118" fmla="*/ 465384 w 1034979"/>
                  <a:gd name="connsiteY118" fmla="*/ 1264122 h 1509906"/>
                  <a:gd name="connsiteX119" fmla="*/ 467289 w 1034979"/>
                  <a:gd name="connsiteY119" fmla="*/ 1258407 h 1509906"/>
                  <a:gd name="connsiteX120" fmla="*/ 507294 w 1034979"/>
                  <a:gd name="connsiteY120" fmla="*/ 1252692 h 1509906"/>
                  <a:gd name="connsiteX121" fmla="*/ 535869 w 1034979"/>
                  <a:gd name="connsiteY121" fmla="*/ 1243167 h 1509906"/>
                  <a:gd name="connsiteX122" fmla="*/ 541584 w 1034979"/>
                  <a:gd name="connsiteY122" fmla="*/ 1241262 h 1509906"/>
                  <a:gd name="connsiteX123" fmla="*/ 547299 w 1034979"/>
                  <a:gd name="connsiteY123" fmla="*/ 1239357 h 1509906"/>
                  <a:gd name="connsiteX124" fmla="*/ 554919 w 1034979"/>
                  <a:gd name="connsiteY124" fmla="*/ 1237452 h 1509906"/>
                  <a:gd name="connsiteX125" fmla="*/ 573969 w 1034979"/>
                  <a:gd name="connsiteY125" fmla="*/ 1229832 h 1509906"/>
                  <a:gd name="connsiteX126" fmla="*/ 585399 w 1034979"/>
                  <a:gd name="connsiteY126" fmla="*/ 1226022 h 1509906"/>
                  <a:gd name="connsiteX127" fmla="*/ 720654 w 1034979"/>
                  <a:gd name="connsiteY127" fmla="*/ 1309842 h 1509906"/>
                  <a:gd name="connsiteX128" fmla="*/ 733989 w 1034979"/>
                  <a:gd name="connsiteY128" fmla="*/ 1319367 h 1509906"/>
                  <a:gd name="connsiteX129" fmla="*/ 743514 w 1034979"/>
                  <a:gd name="connsiteY129" fmla="*/ 1321272 h 1509906"/>
                  <a:gd name="connsiteX130" fmla="*/ 749229 w 1034979"/>
                  <a:gd name="connsiteY130" fmla="*/ 1323177 h 1509906"/>
                  <a:gd name="connsiteX131" fmla="*/ 762564 w 1034979"/>
                  <a:gd name="connsiteY131" fmla="*/ 1328892 h 1509906"/>
                  <a:gd name="connsiteX132" fmla="*/ 777804 w 1034979"/>
                  <a:gd name="connsiteY132" fmla="*/ 1326987 h 1509906"/>
                  <a:gd name="connsiteX133" fmla="*/ 789234 w 1034979"/>
                  <a:gd name="connsiteY133" fmla="*/ 1321272 h 1509906"/>
                  <a:gd name="connsiteX134" fmla="*/ 794949 w 1034979"/>
                  <a:gd name="connsiteY134" fmla="*/ 1319367 h 1509906"/>
                  <a:gd name="connsiteX135" fmla="*/ 802569 w 1034979"/>
                  <a:gd name="connsiteY135" fmla="*/ 1302222 h 1509906"/>
                  <a:gd name="connsiteX136" fmla="*/ 800664 w 1034979"/>
                  <a:gd name="connsiteY136" fmla="*/ 1277457 h 1509906"/>
                  <a:gd name="connsiteX137" fmla="*/ 798759 w 1034979"/>
                  <a:gd name="connsiteY137" fmla="*/ 1271742 h 1509906"/>
                  <a:gd name="connsiteX138" fmla="*/ 796854 w 1034979"/>
                  <a:gd name="connsiteY138" fmla="*/ 1264122 h 1509906"/>
                  <a:gd name="connsiteX139" fmla="*/ 783519 w 1034979"/>
                  <a:gd name="connsiteY139" fmla="*/ 1246977 h 1509906"/>
                  <a:gd name="connsiteX140" fmla="*/ 773994 w 1034979"/>
                  <a:gd name="connsiteY140" fmla="*/ 1241262 h 1509906"/>
                  <a:gd name="connsiteX141" fmla="*/ 648264 w 1034979"/>
                  <a:gd name="connsiteY141" fmla="*/ 1149822 h 1509906"/>
                  <a:gd name="connsiteX142" fmla="*/ 644454 w 1034979"/>
                  <a:gd name="connsiteY142" fmla="*/ 1132677 h 1509906"/>
                  <a:gd name="connsiteX143" fmla="*/ 646359 w 1034979"/>
                  <a:gd name="connsiteY143" fmla="*/ 1125057 h 1509906"/>
                  <a:gd name="connsiteX144" fmla="*/ 650169 w 1034979"/>
                  <a:gd name="connsiteY144" fmla="*/ 1107912 h 1509906"/>
                  <a:gd name="connsiteX145" fmla="*/ 653979 w 1034979"/>
                  <a:gd name="connsiteY145" fmla="*/ 1102197 h 1509906"/>
                  <a:gd name="connsiteX146" fmla="*/ 655884 w 1034979"/>
                  <a:gd name="connsiteY146" fmla="*/ 1096482 h 1509906"/>
                  <a:gd name="connsiteX147" fmla="*/ 661599 w 1034979"/>
                  <a:gd name="connsiteY147" fmla="*/ 1094577 h 1509906"/>
                  <a:gd name="connsiteX148" fmla="*/ 671124 w 1034979"/>
                  <a:gd name="connsiteY148" fmla="*/ 1083147 h 1509906"/>
                  <a:gd name="connsiteX149" fmla="*/ 724464 w 1034979"/>
                  <a:gd name="connsiteY149" fmla="*/ 1075527 h 1509906"/>
                  <a:gd name="connsiteX150" fmla="*/ 842574 w 1034979"/>
                  <a:gd name="connsiteY150" fmla="*/ 1077432 h 1509906"/>
                  <a:gd name="connsiteX151" fmla="*/ 871149 w 1034979"/>
                  <a:gd name="connsiteY151" fmla="*/ 1079337 h 1509906"/>
                  <a:gd name="connsiteX152" fmla="*/ 899724 w 1034979"/>
                  <a:gd name="connsiteY152" fmla="*/ 1085052 h 1509906"/>
                  <a:gd name="connsiteX153" fmla="*/ 922584 w 1034979"/>
                  <a:gd name="connsiteY153" fmla="*/ 1088862 h 1509906"/>
                  <a:gd name="connsiteX154" fmla="*/ 951159 w 1034979"/>
                  <a:gd name="connsiteY154" fmla="*/ 1094577 h 1509906"/>
                  <a:gd name="connsiteX155" fmla="*/ 956874 w 1034979"/>
                  <a:gd name="connsiteY155" fmla="*/ 1094577 h 1509906"/>
                  <a:gd name="connsiteX156" fmla="*/ 1002594 w 1034979"/>
                  <a:gd name="connsiteY156" fmla="*/ 1092672 h 1509906"/>
                  <a:gd name="connsiteX157" fmla="*/ 1031169 w 1034979"/>
                  <a:gd name="connsiteY157" fmla="*/ 1085052 h 1509906"/>
                  <a:gd name="connsiteX158" fmla="*/ 1034979 w 1034979"/>
                  <a:gd name="connsiteY158" fmla="*/ 1079337 h 1509906"/>
                  <a:gd name="connsiteX159" fmla="*/ 1033074 w 1034979"/>
                  <a:gd name="connsiteY159" fmla="*/ 1060287 h 1509906"/>
                  <a:gd name="connsiteX160" fmla="*/ 1027359 w 1034979"/>
                  <a:gd name="connsiteY160" fmla="*/ 1056477 h 1509906"/>
                  <a:gd name="connsiteX161" fmla="*/ 1012119 w 1034979"/>
                  <a:gd name="connsiteY161" fmla="*/ 1054572 h 1509906"/>
                  <a:gd name="connsiteX162" fmla="*/ 1006404 w 1034979"/>
                  <a:gd name="connsiteY162" fmla="*/ 1052667 h 1509906"/>
                  <a:gd name="connsiteX163" fmla="*/ 998784 w 1034979"/>
                  <a:gd name="connsiteY163" fmla="*/ 1050762 h 1509906"/>
                  <a:gd name="connsiteX164" fmla="*/ 987354 w 1034979"/>
                  <a:gd name="connsiteY164" fmla="*/ 1043142 h 1509906"/>
                  <a:gd name="connsiteX165" fmla="*/ 975924 w 1034979"/>
                  <a:gd name="connsiteY165" fmla="*/ 1039332 h 1509906"/>
                  <a:gd name="connsiteX166" fmla="*/ 970209 w 1034979"/>
                  <a:gd name="connsiteY166" fmla="*/ 1037427 h 1509906"/>
                  <a:gd name="connsiteX167" fmla="*/ 962589 w 1034979"/>
                  <a:gd name="connsiteY167" fmla="*/ 1035522 h 1509906"/>
                  <a:gd name="connsiteX168" fmla="*/ 956874 w 1034979"/>
                  <a:gd name="connsiteY168" fmla="*/ 1033617 h 1509906"/>
                  <a:gd name="connsiteX169" fmla="*/ 935919 w 1034979"/>
                  <a:gd name="connsiteY169" fmla="*/ 1027902 h 1509906"/>
                  <a:gd name="connsiteX170" fmla="*/ 930204 w 1034979"/>
                  <a:gd name="connsiteY170" fmla="*/ 1025997 h 1509906"/>
                  <a:gd name="connsiteX171" fmla="*/ 825429 w 1034979"/>
                  <a:gd name="connsiteY171" fmla="*/ 1027902 h 1509906"/>
                  <a:gd name="connsiteX172" fmla="*/ 819714 w 1034979"/>
                  <a:gd name="connsiteY172" fmla="*/ 1029807 h 1509906"/>
                  <a:gd name="connsiteX173" fmla="*/ 730179 w 1034979"/>
                  <a:gd name="connsiteY173" fmla="*/ 1031712 h 1509906"/>
                  <a:gd name="connsiteX174" fmla="*/ 716844 w 1034979"/>
                  <a:gd name="connsiteY174" fmla="*/ 1035522 h 1509906"/>
                  <a:gd name="connsiteX175" fmla="*/ 695889 w 1034979"/>
                  <a:gd name="connsiteY175" fmla="*/ 1037427 h 1509906"/>
                  <a:gd name="connsiteX176" fmla="*/ 669219 w 1034979"/>
                  <a:gd name="connsiteY176" fmla="*/ 1039332 h 1509906"/>
                  <a:gd name="connsiteX177" fmla="*/ 669219 w 1034979"/>
                  <a:gd name="connsiteY177" fmla="*/ 1039332 h 1509906"/>
                  <a:gd name="connsiteX178" fmla="*/ 646359 w 1034979"/>
                  <a:gd name="connsiteY178" fmla="*/ 1043142 h 1509906"/>
                  <a:gd name="connsiteX179" fmla="*/ 642549 w 1034979"/>
                  <a:gd name="connsiteY179" fmla="*/ 1031712 h 1509906"/>
                  <a:gd name="connsiteX180" fmla="*/ 640644 w 1034979"/>
                  <a:gd name="connsiteY180" fmla="*/ 1025997 h 1509906"/>
                  <a:gd name="connsiteX181" fmla="*/ 642549 w 1034979"/>
                  <a:gd name="connsiteY181" fmla="*/ 1008852 h 1509906"/>
                  <a:gd name="connsiteX182" fmla="*/ 644454 w 1034979"/>
                  <a:gd name="connsiteY182" fmla="*/ 1003137 h 1509906"/>
                  <a:gd name="connsiteX183" fmla="*/ 661599 w 1034979"/>
                  <a:gd name="connsiteY183" fmla="*/ 993612 h 1509906"/>
                  <a:gd name="connsiteX184" fmla="*/ 673029 w 1034979"/>
                  <a:gd name="connsiteY184" fmla="*/ 985992 h 1509906"/>
                  <a:gd name="connsiteX185" fmla="*/ 674934 w 1034979"/>
                  <a:gd name="connsiteY185" fmla="*/ 980277 h 1509906"/>
                  <a:gd name="connsiteX186" fmla="*/ 680649 w 1034979"/>
                  <a:gd name="connsiteY186" fmla="*/ 978372 h 1509906"/>
                  <a:gd name="connsiteX187" fmla="*/ 686364 w 1034979"/>
                  <a:gd name="connsiteY187" fmla="*/ 974562 h 1509906"/>
                  <a:gd name="connsiteX188" fmla="*/ 695889 w 1034979"/>
                  <a:gd name="connsiteY188" fmla="*/ 965037 h 1509906"/>
                  <a:gd name="connsiteX189" fmla="*/ 705414 w 1034979"/>
                  <a:gd name="connsiteY189" fmla="*/ 953607 h 1509906"/>
                  <a:gd name="connsiteX190" fmla="*/ 716844 w 1034979"/>
                  <a:gd name="connsiteY190" fmla="*/ 945987 h 1509906"/>
                  <a:gd name="connsiteX191" fmla="*/ 732084 w 1034979"/>
                  <a:gd name="connsiteY191" fmla="*/ 932652 h 1509906"/>
                  <a:gd name="connsiteX192" fmla="*/ 741609 w 1034979"/>
                  <a:gd name="connsiteY192" fmla="*/ 921222 h 1509906"/>
                  <a:gd name="connsiteX193" fmla="*/ 753039 w 1034979"/>
                  <a:gd name="connsiteY193" fmla="*/ 911697 h 1509906"/>
                  <a:gd name="connsiteX194" fmla="*/ 758754 w 1034979"/>
                  <a:gd name="connsiteY194" fmla="*/ 900267 h 1509906"/>
                  <a:gd name="connsiteX195" fmla="*/ 760659 w 1034979"/>
                  <a:gd name="connsiteY195" fmla="*/ 894552 h 1509906"/>
                  <a:gd name="connsiteX196" fmla="*/ 766374 w 1034979"/>
                  <a:gd name="connsiteY196" fmla="*/ 883122 h 1509906"/>
                  <a:gd name="connsiteX197" fmla="*/ 764469 w 1034979"/>
                  <a:gd name="connsiteY197" fmla="*/ 867882 h 1509906"/>
                  <a:gd name="connsiteX198" fmla="*/ 758754 w 1034979"/>
                  <a:gd name="connsiteY198" fmla="*/ 865977 h 1509906"/>
                  <a:gd name="connsiteX199" fmla="*/ 737799 w 1034979"/>
                  <a:gd name="connsiteY199" fmla="*/ 867882 h 1509906"/>
                  <a:gd name="connsiteX200" fmla="*/ 732084 w 1034979"/>
                  <a:gd name="connsiteY200" fmla="*/ 871692 h 1509906"/>
                  <a:gd name="connsiteX201" fmla="*/ 720654 w 1034979"/>
                  <a:gd name="connsiteY201" fmla="*/ 875502 h 1509906"/>
                  <a:gd name="connsiteX202" fmla="*/ 716844 w 1034979"/>
                  <a:gd name="connsiteY202" fmla="*/ 881217 h 1509906"/>
                  <a:gd name="connsiteX203" fmla="*/ 711129 w 1034979"/>
                  <a:gd name="connsiteY203" fmla="*/ 883122 h 1509906"/>
                  <a:gd name="connsiteX204" fmla="*/ 705414 w 1034979"/>
                  <a:gd name="connsiteY204" fmla="*/ 886932 h 1509906"/>
                  <a:gd name="connsiteX205" fmla="*/ 699699 w 1034979"/>
                  <a:gd name="connsiteY205" fmla="*/ 892647 h 1509906"/>
                  <a:gd name="connsiteX206" fmla="*/ 692079 w 1034979"/>
                  <a:gd name="connsiteY206" fmla="*/ 896457 h 1509906"/>
                  <a:gd name="connsiteX207" fmla="*/ 650169 w 1034979"/>
                  <a:gd name="connsiteY207" fmla="*/ 925032 h 1509906"/>
                  <a:gd name="connsiteX208" fmla="*/ 636834 w 1034979"/>
                  <a:gd name="connsiteY208" fmla="*/ 936462 h 1509906"/>
                  <a:gd name="connsiteX209" fmla="*/ 627309 w 1034979"/>
                  <a:gd name="connsiteY209" fmla="*/ 953607 h 1509906"/>
                  <a:gd name="connsiteX210" fmla="*/ 602544 w 1034979"/>
                  <a:gd name="connsiteY210" fmla="*/ 959322 h 1509906"/>
                  <a:gd name="connsiteX211" fmla="*/ 589209 w 1034979"/>
                  <a:gd name="connsiteY211" fmla="*/ 963132 h 1509906"/>
                  <a:gd name="connsiteX212" fmla="*/ 573969 w 1034979"/>
                  <a:gd name="connsiteY212" fmla="*/ 961227 h 1509906"/>
                  <a:gd name="connsiteX213" fmla="*/ 562539 w 1034979"/>
                  <a:gd name="connsiteY213" fmla="*/ 957417 h 1509906"/>
                  <a:gd name="connsiteX214" fmla="*/ 551109 w 1034979"/>
                  <a:gd name="connsiteY214" fmla="*/ 953607 h 1509906"/>
                  <a:gd name="connsiteX215" fmla="*/ 539679 w 1034979"/>
                  <a:gd name="connsiteY215" fmla="*/ 949797 h 1509906"/>
                  <a:gd name="connsiteX216" fmla="*/ 533964 w 1034979"/>
                  <a:gd name="connsiteY216" fmla="*/ 947892 h 1509906"/>
                  <a:gd name="connsiteX217" fmla="*/ 528249 w 1034979"/>
                  <a:gd name="connsiteY217" fmla="*/ 944082 h 1509906"/>
                  <a:gd name="connsiteX218" fmla="*/ 516819 w 1034979"/>
                  <a:gd name="connsiteY218" fmla="*/ 938367 h 1509906"/>
                  <a:gd name="connsiteX219" fmla="*/ 509199 w 1034979"/>
                  <a:gd name="connsiteY219" fmla="*/ 926937 h 1509906"/>
                  <a:gd name="connsiteX220" fmla="*/ 505389 w 1034979"/>
                  <a:gd name="connsiteY220" fmla="*/ 905982 h 1509906"/>
                  <a:gd name="connsiteX221" fmla="*/ 507294 w 1034979"/>
                  <a:gd name="connsiteY221" fmla="*/ 841212 h 1509906"/>
                  <a:gd name="connsiteX222" fmla="*/ 513009 w 1034979"/>
                  <a:gd name="connsiteY222" fmla="*/ 827877 h 1509906"/>
                  <a:gd name="connsiteX223" fmla="*/ 503484 w 1034979"/>
                  <a:gd name="connsiteY223" fmla="*/ 351627 h 1509906"/>
                  <a:gd name="connsiteX224" fmla="*/ 499674 w 1034979"/>
                  <a:gd name="connsiteY224" fmla="*/ 60162 h 1509906"/>
                  <a:gd name="connsiteX225" fmla="*/ 490149 w 1034979"/>
                  <a:gd name="connsiteY225" fmla="*/ 33492 h 1509906"/>
                  <a:gd name="connsiteX226" fmla="*/ 488244 w 1034979"/>
                  <a:gd name="connsiteY226" fmla="*/ 27777 h 1509906"/>
                  <a:gd name="connsiteX227" fmla="*/ 484434 w 1034979"/>
                  <a:gd name="connsiteY227" fmla="*/ 22062 h 1509906"/>
                  <a:gd name="connsiteX228" fmla="*/ 478719 w 1034979"/>
                  <a:gd name="connsiteY228" fmla="*/ 10632 h 1509906"/>
                  <a:gd name="connsiteX229" fmla="*/ 473004 w 1034979"/>
                  <a:gd name="connsiteY229" fmla="*/ 6822 h 1509906"/>
                  <a:gd name="connsiteX230" fmla="*/ 469194 w 1034979"/>
                  <a:gd name="connsiteY230" fmla="*/ 1107 h 1509906"/>
                  <a:gd name="connsiteX231" fmla="*/ 429189 w 1034979"/>
                  <a:gd name="connsiteY231" fmla="*/ 4917 h 1509906"/>
                  <a:gd name="connsiteX232" fmla="*/ 421569 w 1034979"/>
                  <a:gd name="connsiteY232" fmla="*/ 16347 h 1509906"/>
                  <a:gd name="connsiteX233" fmla="*/ 417759 w 1034979"/>
                  <a:gd name="connsiteY233" fmla="*/ 22062 h 1509906"/>
                  <a:gd name="connsiteX234" fmla="*/ 419664 w 1034979"/>
                  <a:gd name="connsiteY234" fmla="*/ 54447 h 1509906"/>
                  <a:gd name="connsiteX235" fmla="*/ 423474 w 1034979"/>
                  <a:gd name="connsiteY235" fmla="*/ 65877 h 1509906"/>
                  <a:gd name="connsiteX236" fmla="*/ 425379 w 1034979"/>
                  <a:gd name="connsiteY236" fmla="*/ 71592 h 1509906"/>
                  <a:gd name="connsiteX237" fmla="*/ 425379 w 1034979"/>
                  <a:gd name="connsiteY237" fmla="*/ 77307 h 1509906"/>
                  <a:gd name="connsiteX238" fmla="*/ 429189 w 1034979"/>
                  <a:gd name="connsiteY238" fmla="*/ 231612 h 1509906"/>
                  <a:gd name="connsiteX239" fmla="*/ 440619 w 1034979"/>
                  <a:gd name="connsiteY239" fmla="*/ 414492 h 1509906"/>
                  <a:gd name="connsiteX240" fmla="*/ 425379 w 1034979"/>
                  <a:gd name="connsiteY240" fmla="*/ 711672 h 1509906"/>
                  <a:gd name="connsiteX241" fmla="*/ 417759 w 1034979"/>
                  <a:gd name="connsiteY241" fmla="*/ 839307 h 1509906"/>
                  <a:gd name="connsiteX242" fmla="*/ 413949 w 1034979"/>
                  <a:gd name="connsiteY242" fmla="*/ 856452 h 1509906"/>
                  <a:gd name="connsiteX243" fmla="*/ 417759 w 1034979"/>
                  <a:gd name="connsiteY243" fmla="*/ 877407 h 1509906"/>
                  <a:gd name="connsiteX244" fmla="*/ 421569 w 1034979"/>
                  <a:gd name="connsiteY244" fmla="*/ 883122 h 1509906"/>
                  <a:gd name="connsiteX245" fmla="*/ 425379 w 1034979"/>
                  <a:gd name="connsiteY245" fmla="*/ 894552 h 1509906"/>
                  <a:gd name="connsiteX246" fmla="*/ 423474 w 1034979"/>
                  <a:gd name="connsiteY246" fmla="*/ 921222 h 1509906"/>
                  <a:gd name="connsiteX247" fmla="*/ 417759 w 1034979"/>
                  <a:gd name="connsiteY247" fmla="*/ 923127 h 1509906"/>
                  <a:gd name="connsiteX248" fmla="*/ 412044 w 1034979"/>
                  <a:gd name="connsiteY248" fmla="*/ 926937 h 1509906"/>
                  <a:gd name="connsiteX249" fmla="*/ 421569 w 1034979"/>
                  <a:gd name="connsiteY249"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56774 w 1034979"/>
                  <a:gd name="connsiteY22" fmla="*/ 909792 h 1509906"/>
                  <a:gd name="connsiteX23" fmla="*/ 145344 w 1034979"/>
                  <a:gd name="connsiteY23" fmla="*/ 905982 h 1509906"/>
                  <a:gd name="connsiteX24" fmla="*/ 139629 w 1034979"/>
                  <a:gd name="connsiteY24" fmla="*/ 902172 h 1509906"/>
                  <a:gd name="connsiteX25" fmla="*/ 133914 w 1034979"/>
                  <a:gd name="connsiteY25" fmla="*/ 900267 h 1509906"/>
                  <a:gd name="connsiteX26" fmla="*/ 116769 w 1034979"/>
                  <a:gd name="connsiteY26" fmla="*/ 896457 h 1509906"/>
                  <a:gd name="connsiteX27" fmla="*/ 111054 w 1034979"/>
                  <a:gd name="connsiteY27" fmla="*/ 890742 h 1509906"/>
                  <a:gd name="connsiteX28" fmla="*/ 101529 w 1034979"/>
                  <a:gd name="connsiteY28" fmla="*/ 873597 h 1509906"/>
                  <a:gd name="connsiteX29" fmla="*/ 84384 w 1034979"/>
                  <a:gd name="connsiteY29" fmla="*/ 865977 h 1509906"/>
                  <a:gd name="connsiteX30" fmla="*/ 78669 w 1034979"/>
                  <a:gd name="connsiteY30" fmla="*/ 864072 h 1509906"/>
                  <a:gd name="connsiteX31" fmla="*/ 59619 w 1034979"/>
                  <a:gd name="connsiteY31" fmla="*/ 867882 h 1509906"/>
                  <a:gd name="connsiteX32" fmla="*/ 53904 w 1034979"/>
                  <a:gd name="connsiteY32" fmla="*/ 871692 h 1509906"/>
                  <a:gd name="connsiteX33" fmla="*/ 50094 w 1034979"/>
                  <a:gd name="connsiteY33" fmla="*/ 877407 h 1509906"/>
                  <a:gd name="connsiteX34" fmla="*/ 46284 w 1034979"/>
                  <a:gd name="connsiteY34" fmla="*/ 888837 h 1509906"/>
                  <a:gd name="connsiteX35" fmla="*/ 50094 w 1034979"/>
                  <a:gd name="connsiteY35" fmla="*/ 926937 h 1509906"/>
                  <a:gd name="connsiteX36" fmla="*/ 53904 w 1034979"/>
                  <a:gd name="connsiteY36" fmla="*/ 932652 h 1509906"/>
                  <a:gd name="connsiteX37" fmla="*/ 59619 w 1034979"/>
                  <a:gd name="connsiteY37" fmla="*/ 936462 h 1509906"/>
                  <a:gd name="connsiteX38" fmla="*/ 63429 w 1034979"/>
                  <a:gd name="connsiteY38" fmla="*/ 942177 h 1509906"/>
                  <a:gd name="connsiteX39" fmla="*/ 80574 w 1034979"/>
                  <a:gd name="connsiteY39" fmla="*/ 951702 h 1509906"/>
                  <a:gd name="connsiteX40" fmla="*/ 103434 w 1034979"/>
                  <a:gd name="connsiteY40" fmla="*/ 953607 h 1509906"/>
                  <a:gd name="connsiteX41" fmla="*/ 124389 w 1034979"/>
                  <a:gd name="connsiteY41" fmla="*/ 959322 h 1509906"/>
                  <a:gd name="connsiteX42" fmla="*/ 130104 w 1034979"/>
                  <a:gd name="connsiteY42" fmla="*/ 961227 h 1509906"/>
                  <a:gd name="connsiteX43" fmla="*/ 135819 w 1034979"/>
                  <a:gd name="connsiteY43" fmla="*/ 966942 h 1509906"/>
                  <a:gd name="connsiteX44" fmla="*/ 143439 w 1034979"/>
                  <a:gd name="connsiteY44" fmla="*/ 968847 h 1509906"/>
                  <a:gd name="connsiteX45" fmla="*/ 166299 w 1034979"/>
                  <a:gd name="connsiteY45" fmla="*/ 972657 h 1509906"/>
                  <a:gd name="connsiteX46" fmla="*/ 191064 w 1034979"/>
                  <a:gd name="connsiteY46" fmla="*/ 978372 h 1509906"/>
                  <a:gd name="connsiteX47" fmla="*/ 208209 w 1034979"/>
                  <a:gd name="connsiteY47" fmla="*/ 984087 h 1509906"/>
                  <a:gd name="connsiteX48" fmla="*/ 213924 w 1034979"/>
                  <a:gd name="connsiteY48" fmla="*/ 985992 h 1509906"/>
                  <a:gd name="connsiteX49" fmla="*/ 229164 w 1034979"/>
                  <a:gd name="connsiteY49" fmla="*/ 989802 h 1509906"/>
                  <a:gd name="connsiteX50" fmla="*/ 248214 w 1034979"/>
                  <a:gd name="connsiteY50" fmla="*/ 995517 h 1509906"/>
                  <a:gd name="connsiteX51" fmla="*/ 253929 w 1034979"/>
                  <a:gd name="connsiteY51" fmla="*/ 999327 h 1509906"/>
                  <a:gd name="connsiteX52" fmla="*/ 267264 w 1034979"/>
                  <a:gd name="connsiteY52" fmla="*/ 1014567 h 1509906"/>
                  <a:gd name="connsiteX53" fmla="*/ 272979 w 1034979"/>
                  <a:gd name="connsiteY53" fmla="*/ 1033617 h 1509906"/>
                  <a:gd name="connsiteX54" fmla="*/ 274884 w 1034979"/>
                  <a:gd name="connsiteY54" fmla="*/ 1039332 h 1509906"/>
                  <a:gd name="connsiteX55" fmla="*/ 276789 w 1034979"/>
                  <a:gd name="connsiteY55" fmla="*/ 1045047 h 1509906"/>
                  <a:gd name="connsiteX56" fmla="*/ 278694 w 1034979"/>
                  <a:gd name="connsiteY56" fmla="*/ 1069812 h 1509906"/>
                  <a:gd name="connsiteX57" fmla="*/ 280599 w 1034979"/>
                  <a:gd name="connsiteY57" fmla="*/ 1075527 h 1509906"/>
                  <a:gd name="connsiteX58" fmla="*/ 278694 w 1034979"/>
                  <a:gd name="connsiteY58" fmla="*/ 1094577 h 1509906"/>
                  <a:gd name="connsiteX59" fmla="*/ 276789 w 1034979"/>
                  <a:gd name="connsiteY59" fmla="*/ 1104102 h 1509906"/>
                  <a:gd name="connsiteX60" fmla="*/ 263454 w 1034979"/>
                  <a:gd name="connsiteY60" fmla="*/ 1117437 h 1509906"/>
                  <a:gd name="connsiteX61" fmla="*/ 252024 w 1034979"/>
                  <a:gd name="connsiteY61" fmla="*/ 1125057 h 1509906"/>
                  <a:gd name="connsiteX62" fmla="*/ 240594 w 1034979"/>
                  <a:gd name="connsiteY62" fmla="*/ 1128867 h 1509906"/>
                  <a:gd name="connsiteX63" fmla="*/ 126294 w 1034979"/>
                  <a:gd name="connsiteY63" fmla="*/ 1128867 h 1509906"/>
                  <a:gd name="connsiteX64" fmla="*/ 120579 w 1034979"/>
                  <a:gd name="connsiteY64" fmla="*/ 1130772 h 1509906"/>
                  <a:gd name="connsiteX65" fmla="*/ 105339 w 1034979"/>
                  <a:gd name="connsiteY65" fmla="*/ 1132677 h 1509906"/>
                  <a:gd name="connsiteX66" fmla="*/ 88194 w 1034979"/>
                  <a:gd name="connsiteY66" fmla="*/ 1138392 h 1509906"/>
                  <a:gd name="connsiteX67" fmla="*/ 82479 w 1034979"/>
                  <a:gd name="connsiteY67" fmla="*/ 1140297 h 1509906"/>
                  <a:gd name="connsiteX68" fmla="*/ 76764 w 1034979"/>
                  <a:gd name="connsiteY68" fmla="*/ 1144107 h 1509906"/>
                  <a:gd name="connsiteX69" fmla="*/ 65334 w 1034979"/>
                  <a:gd name="connsiteY69" fmla="*/ 1146012 h 1509906"/>
                  <a:gd name="connsiteX70" fmla="*/ 27234 w 1034979"/>
                  <a:gd name="connsiteY70" fmla="*/ 1147917 h 1509906"/>
                  <a:gd name="connsiteX71" fmla="*/ 15804 w 1034979"/>
                  <a:gd name="connsiteY71" fmla="*/ 1153632 h 1509906"/>
                  <a:gd name="connsiteX72" fmla="*/ 6279 w 1034979"/>
                  <a:gd name="connsiteY72" fmla="*/ 1163157 h 1509906"/>
                  <a:gd name="connsiteX73" fmla="*/ 4374 w 1034979"/>
                  <a:gd name="connsiteY73" fmla="*/ 1168872 h 1509906"/>
                  <a:gd name="connsiteX74" fmla="*/ 564 w 1034979"/>
                  <a:gd name="connsiteY74" fmla="*/ 1174587 h 1509906"/>
                  <a:gd name="connsiteX75" fmla="*/ 6279 w 1034979"/>
                  <a:gd name="connsiteY75" fmla="*/ 1206972 h 1509906"/>
                  <a:gd name="connsiteX76" fmla="*/ 11994 w 1034979"/>
                  <a:gd name="connsiteY76" fmla="*/ 1210782 h 1509906"/>
                  <a:gd name="connsiteX77" fmla="*/ 17709 w 1034979"/>
                  <a:gd name="connsiteY77" fmla="*/ 1212687 h 1509906"/>
                  <a:gd name="connsiteX78" fmla="*/ 145344 w 1034979"/>
                  <a:gd name="connsiteY78" fmla="*/ 1210782 h 1509906"/>
                  <a:gd name="connsiteX79" fmla="*/ 152964 w 1034979"/>
                  <a:gd name="connsiteY79" fmla="*/ 1208877 h 1509906"/>
                  <a:gd name="connsiteX80" fmla="*/ 303459 w 1034979"/>
                  <a:gd name="connsiteY80" fmla="*/ 1203162 h 1509906"/>
                  <a:gd name="connsiteX81" fmla="*/ 318699 w 1034979"/>
                  <a:gd name="connsiteY81" fmla="*/ 1210782 h 1509906"/>
                  <a:gd name="connsiteX82" fmla="*/ 330129 w 1034979"/>
                  <a:gd name="connsiteY82" fmla="*/ 1216497 h 1509906"/>
                  <a:gd name="connsiteX83" fmla="*/ 333939 w 1034979"/>
                  <a:gd name="connsiteY83" fmla="*/ 1222212 h 1509906"/>
                  <a:gd name="connsiteX84" fmla="*/ 339654 w 1034979"/>
                  <a:gd name="connsiteY84" fmla="*/ 1224117 h 1509906"/>
                  <a:gd name="connsiteX85" fmla="*/ 351084 w 1034979"/>
                  <a:gd name="connsiteY85" fmla="*/ 1231737 h 1509906"/>
                  <a:gd name="connsiteX86" fmla="*/ 356799 w 1034979"/>
                  <a:gd name="connsiteY86" fmla="*/ 1235547 h 1509906"/>
                  <a:gd name="connsiteX87" fmla="*/ 360609 w 1034979"/>
                  <a:gd name="connsiteY87" fmla="*/ 1241262 h 1509906"/>
                  <a:gd name="connsiteX88" fmla="*/ 366324 w 1034979"/>
                  <a:gd name="connsiteY88" fmla="*/ 1252692 h 1509906"/>
                  <a:gd name="connsiteX89" fmla="*/ 362514 w 1034979"/>
                  <a:gd name="connsiteY89" fmla="*/ 1279362 h 1509906"/>
                  <a:gd name="connsiteX90" fmla="*/ 358704 w 1034979"/>
                  <a:gd name="connsiteY90" fmla="*/ 1285077 h 1509906"/>
                  <a:gd name="connsiteX91" fmla="*/ 356799 w 1034979"/>
                  <a:gd name="connsiteY91" fmla="*/ 1290792 h 1509906"/>
                  <a:gd name="connsiteX92" fmla="*/ 352989 w 1034979"/>
                  <a:gd name="connsiteY92" fmla="*/ 1296507 h 1509906"/>
                  <a:gd name="connsiteX93" fmla="*/ 351084 w 1034979"/>
                  <a:gd name="connsiteY93" fmla="*/ 1302222 h 1509906"/>
                  <a:gd name="connsiteX94" fmla="*/ 347274 w 1034979"/>
                  <a:gd name="connsiteY94" fmla="*/ 1307937 h 1509906"/>
                  <a:gd name="connsiteX95" fmla="*/ 330129 w 1034979"/>
                  <a:gd name="connsiteY95" fmla="*/ 1374612 h 1509906"/>
                  <a:gd name="connsiteX96" fmla="*/ 328224 w 1034979"/>
                  <a:gd name="connsiteY96" fmla="*/ 1426047 h 1509906"/>
                  <a:gd name="connsiteX97" fmla="*/ 330129 w 1034979"/>
                  <a:gd name="connsiteY97" fmla="*/ 1450812 h 1509906"/>
                  <a:gd name="connsiteX98" fmla="*/ 332034 w 1034979"/>
                  <a:gd name="connsiteY98" fmla="*/ 1456527 h 1509906"/>
                  <a:gd name="connsiteX99" fmla="*/ 335844 w 1034979"/>
                  <a:gd name="connsiteY99" fmla="*/ 1460337 h 1509906"/>
                  <a:gd name="connsiteX100" fmla="*/ 364419 w 1034979"/>
                  <a:gd name="connsiteY100" fmla="*/ 1506057 h 1509906"/>
                  <a:gd name="connsiteX101" fmla="*/ 387279 w 1034979"/>
                  <a:gd name="connsiteY101" fmla="*/ 1507962 h 1509906"/>
                  <a:gd name="connsiteX102" fmla="*/ 392994 w 1034979"/>
                  <a:gd name="connsiteY102" fmla="*/ 1502247 h 1509906"/>
                  <a:gd name="connsiteX103" fmla="*/ 394899 w 1034979"/>
                  <a:gd name="connsiteY103" fmla="*/ 1490817 h 1509906"/>
                  <a:gd name="connsiteX104" fmla="*/ 396804 w 1034979"/>
                  <a:gd name="connsiteY104" fmla="*/ 1485102 h 1509906"/>
                  <a:gd name="connsiteX105" fmla="*/ 398709 w 1034979"/>
                  <a:gd name="connsiteY105" fmla="*/ 1467957 h 1509906"/>
                  <a:gd name="connsiteX106" fmla="*/ 400614 w 1034979"/>
                  <a:gd name="connsiteY106" fmla="*/ 1454622 h 1509906"/>
                  <a:gd name="connsiteX107" fmla="*/ 404424 w 1034979"/>
                  <a:gd name="connsiteY107" fmla="*/ 1397472 h 1509906"/>
                  <a:gd name="connsiteX108" fmla="*/ 410139 w 1034979"/>
                  <a:gd name="connsiteY108" fmla="*/ 1386042 h 1509906"/>
                  <a:gd name="connsiteX109" fmla="*/ 413949 w 1034979"/>
                  <a:gd name="connsiteY109" fmla="*/ 1372707 h 1509906"/>
                  <a:gd name="connsiteX110" fmla="*/ 415854 w 1034979"/>
                  <a:gd name="connsiteY110" fmla="*/ 1366992 h 1509906"/>
                  <a:gd name="connsiteX111" fmla="*/ 417759 w 1034979"/>
                  <a:gd name="connsiteY111" fmla="*/ 1353657 h 1509906"/>
                  <a:gd name="connsiteX112" fmla="*/ 421569 w 1034979"/>
                  <a:gd name="connsiteY112" fmla="*/ 1342227 h 1509906"/>
                  <a:gd name="connsiteX113" fmla="*/ 427284 w 1034979"/>
                  <a:gd name="connsiteY113" fmla="*/ 1328892 h 1509906"/>
                  <a:gd name="connsiteX114" fmla="*/ 436809 w 1034979"/>
                  <a:gd name="connsiteY114" fmla="*/ 1317462 h 1509906"/>
                  <a:gd name="connsiteX115" fmla="*/ 450144 w 1034979"/>
                  <a:gd name="connsiteY115" fmla="*/ 1302222 h 1509906"/>
                  <a:gd name="connsiteX116" fmla="*/ 457764 w 1034979"/>
                  <a:gd name="connsiteY116" fmla="*/ 1290792 h 1509906"/>
                  <a:gd name="connsiteX117" fmla="*/ 461574 w 1034979"/>
                  <a:gd name="connsiteY117" fmla="*/ 1279362 h 1509906"/>
                  <a:gd name="connsiteX118" fmla="*/ 465384 w 1034979"/>
                  <a:gd name="connsiteY118" fmla="*/ 1264122 h 1509906"/>
                  <a:gd name="connsiteX119" fmla="*/ 467289 w 1034979"/>
                  <a:gd name="connsiteY119" fmla="*/ 1258407 h 1509906"/>
                  <a:gd name="connsiteX120" fmla="*/ 507294 w 1034979"/>
                  <a:gd name="connsiteY120" fmla="*/ 1252692 h 1509906"/>
                  <a:gd name="connsiteX121" fmla="*/ 535869 w 1034979"/>
                  <a:gd name="connsiteY121" fmla="*/ 1243167 h 1509906"/>
                  <a:gd name="connsiteX122" fmla="*/ 541584 w 1034979"/>
                  <a:gd name="connsiteY122" fmla="*/ 1241262 h 1509906"/>
                  <a:gd name="connsiteX123" fmla="*/ 547299 w 1034979"/>
                  <a:gd name="connsiteY123" fmla="*/ 1239357 h 1509906"/>
                  <a:gd name="connsiteX124" fmla="*/ 554919 w 1034979"/>
                  <a:gd name="connsiteY124" fmla="*/ 1237452 h 1509906"/>
                  <a:gd name="connsiteX125" fmla="*/ 573969 w 1034979"/>
                  <a:gd name="connsiteY125" fmla="*/ 1229832 h 1509906"/>
                  <a:gd name="connsiteX126" fmla="*/ 585399 w 1034979"/>
                  <a:gd name="connsiteY126" fmla="*/ 1226022 h 1509906"/>
                  <a:gd name="connsiteX127" fmla="*/ 720654 w 1034979"/>
                  <a:gd name="connsiteY127" fmla="*/ 1309842 h 1509906"/>
                  <a:gd name="connsiteX128" fmla="*/ 733989 w 1034979"/>
                  <a:gd name="connsiteY128" fmla="*/ 1319367 h 1509906"/>
                  <a:gd name="connsiteX129" fmla="*/ 743514 w 1034979"/>
                  <a:gd name="connsiteY129" fmla="*/ 1321272 h 1509906"/>
                  <a:gd name="connsiteX130" fmla="*/ 749229 w 1034979"/>
                  <a:gd name="connsiteY130" fmla="*/ 1323177 h 1509906"/>
                  <a:gd name="connsiteX131" fmla="*/ 762564 w 1034979"/>
                  <a:gd name="connsiteY131" fmla="*/ 1328892 h 1509906"/>
                  <a:gd name="connsiteX132" fmla="*/ 777804 w 1034979"/>
                  <a:gd name="connsiteY132" fmla="*/ 1326987 h 1509906"/>
                  <a:gd name="connsiteX133" fmla="*/ 789234 w 1034979"/>
                  <a:gd name="connsiteY133" fmla="*/ 1321272 h 1509906"/>
                  <a:gd name="connsiteX134" fmla="*/ 794949 w 1034979"/>
                  <a:gd name="connsiteY134" fmla="*/ 1319367 h 1509906"/>
                  <a:gd name="connsiteX135" fmla="*/ 802569 w 1034979"/>
                  <a:gd name="connsiteY135" fmla="*/ 1302222 h 1509906"/>
                  <a:gd name="connsiteX136" fmla="*/ 800664 w 1034979"/>
                  <a:gd name="connsiteY136" fmla="*/ 1277457 h 1509906"/>
                  <a:gd name="connsiteX137" fmla="*/ 798759 w 1034979"/>
                  <a:gd name="connsiteY137" fmla="*/ 1271742 h 1509906"/>
                  <a:gd name="connsiteX138" fmla="*/ 796854 w 1034979"/>
                  <a:gd name="connsiteY138" fmla="*/ 1264122 h 1509906"/>
                  <a:gd name="connsiteX139" fmla="*/ 783519 w 1034979"/>
                  <a:gd name="connsiteY139" fmla="*/ 1246977 h 1509906"/>
                  <a:gd name="connsiteX140" fmla="*/ 773994 w 1034979"/>
                  <a:gd name="connsiteY140" fmla="*/ 1241262 h 1509906"/>
                  <a:gd name="connsiteX141" fmla="*/ 648264 w 1034979"/>
                  <a:gd name="connsiteY141" fmla="*/ 1149822 h 1509906"/>
                  <a:gd name="connsiteX142" fmla="*/ 644454 w 1034979"/>
                  <a:gd name="connsiteY142" fmla="*/ 1132677 h 1509906"/>
                  <a:gd name="connsiteX143" fmla="*/ 646359 w 1034979"/>
                  <a:gd name="connsiteY143" fmla="*/ 1125057 h 1509906"/>
                  <a:gd name="connsiteX144" fmla="*/ 650169 w 1034979"/>
                  <a:gd name="connsiteY144" fmla="*/ 1107912 h 1509906"/>
                  <a:gd name="connsiteX145" fmla="*/ 653979 w 1034979"/>
                  <a:gd name="connsiteY145" fmla="*/ 1102197 h 1509906"/>
                  <a:gd name="connsiteX146" fmla="*/ 655884 w 1034979"/>
                  <a:gd name="connsiteY146" fmla="*/ 1096482 h 1509906"/>
                  <a:gd name="connsiteX147" fmla="*/ 661599 w 1034979"/>
                  <a:gd name="connsiteY147" fmla="*/ 1094577 h 1509906"/>
                  <a:gd name="connsiteX148" fmla="*/ 671124 w 1034979"/>
                  <a:gd name="connsiteY148" fmla="*/ 1083147 h 1509906"/>
                  <a:gd name="connsiteX149" fmla="*/ 724464 w 1034979"/>
                  <a:gd name="connsiteY149" fmla="*/ 1075527 h 1509906"/>
                  <a:gd name="connsiteX150" fmla="*/ 842574 w 1034979"/>
                  <a:gd name="connsiteY150" fmla="*/ 1077432 h 1509906"/>
                  <a:gd name="connsiteX151" fmla="*/ 871149 w 1034979"/>
                  <a:gd name="connsiteY151" fmla="*/ 1079337 h 1509906"/>
                  <a:gd name="connsiteX152" fmla="*/ 899724 w 1034979"/>
                  <a:gd name="connsiteY152" fmla="*/ 1085052 h 1509906"/>
                  <a:gd name="connsiteX153" fmla="*/ 922584 w 1034979"/>
                  <a:gd name="connsiteY153" fmla="*/ 1088862 h 1509906"/>
                  <a:gd name="connsiteX154" fmla="*/ 951159 w 1034979"/>
                  <a:gd name="connsiteY154" fmla="*/ 1094577 h 1509906"/>
                  <a:gd name="connsiteX155" fmla="*/ 956874 w 1034979"/>
                  <a:gd name="connsiteY155" fmla="*/ 1094577 h 1509906"/>
                  <a:gd name="connsiteX156" fmla="*/ 1002594 w 1034979"/>
                  <a:gd name="connsiteY156" fmla="*/ 1092672 h 1509906"/>
                  <a:gd name="connsiteX157" fmla="*/ 1031169 w 1034979"/>
                  <a:gd name="connsiteY157" fmla="*/ 1085052 h 1509906"/>
                  <a:gd name="connsiteX158" fmla="*/ 1034979 w 1034979"/>
                  <a:gd name="connsiteY158" fmla="*/ 1079337 h 1509906"/>
                  <a:gd name="connsiteX159" fmla="*/ 1033074 w 1034979"/>
                  <a:gd name="connsiteY159" fmla="*/ 1060287 h 1509906"/>
                  <a:gd name="connsiteX160" fmla="*/ 1027359 w 1034979"/>
                  <a:gd name="connsiteY160" fmla="*/ 1056477 h 1509906"/>
                  <a:gd name="connsiteX161" fmla="*/ 1012119 w 1034979"/>
                  <a:gd name="connsiteY161" fmla="*/ 1054572 h 1509906"/>
                  <a:gd name="connsiteX162" fmla="*/ 1006404 w 1034979"/>
                  <a:gd name="connsiteY162" fmla="*/ 1052667 h 1509906"/>
                  <a:gd name="connsiteX163" fmla="*/ 998784 w 1034979"/>
                  <a:gd name="connsiteY163" fmla="*/ 1050762 h 1509906"/>
                  <a:gd name="connsiteX164" fmla="*/ 987354 w 1034979"/>
                  <a:gd name="connsiteY164" fmla="*/ 1043142 h 1509906"/>
                  <a:gd name="connsiteX165" fmla="*/ 975924 w 1034979"/>
                  <a:gd name="connsiteY165" fmla="*/ 1039332 h 1509906"/>
                  <a:gd name="connsiteX166" fmla="*/ 970209 w 1034979"/>
                  <a:gd name="connsiteY166" fmla="*/ 1037427 h 1509906"/>
                  <a:gd name="connsiteX167" fmla="*/ 962589 w 1034979"/>
                  <a:gd name="connsiteY167" fmla="*/ 1035522 h 1509906"/>
                  <a:gd name="connsiteX168" fmla="*/ 956874 w 1034979"/>
                  <a:gd name="connsiteY168" fmla="*/ 1033617 h 1509906"/>
                  <a:gd name="connsiteX169" fmla="*/ 935919 w 1034979"/>
                  <a:gd name="connsiteY169" fmla="*/ 1027902 h 1509906"/>
                  <a:gd name="connsiteX170" fmla="*/ 930204 w 1034979"/>
                  <a:gd name="connsiteY170" fmla="*/ 1025997 h 1509906"/>
                  <a:gd name="connsiteX171" fmla="*/ 825429 w 1034979"/>
                  <a:gd name="connsiteY171" fmla="*/ 1027902 h 1509906"/>
                  <a:gd name="connsiteX172" fmla="*/ 819714 w 1034979"/>
                  <a:gd name="connsiteY172" fmla="*/ 1029807 h 1509906"/>
                  <a:gd name="connsiteX173" fmla="*/ 730179 w 1034979"/>
                  <a:gd name="connsiteY173" fmla="*/ 1031712 h 1509906"/>
                  <a:gd name="connsiteX174" fmla="*/ 716844 w 1034979"/>
                  <a:gd name="connsiteY174" fmla="*/ 1035522 h 1509906"/>
                  <a:gd name="connsiteX175" fmla="*/ 695889 w 1034979"/>
                  <a:gd name="connsiteY175" fmla="*/ 1037427 h 1509906"/>
                  <a:gd name="connsiteX176" fmla="*/ 669219 w 1034979"/>
                  <a:gd name="connsiteY176" fmla="*/ 1039332 h 1509906"/>
                  <a:gd name="connsiteX177" fmla="*/ 669219 w 1034979"/>
                  <a:gd name="connsiteY177" fmla="*/ 1039332 h 1509906"/>
                  <a:gd name="connsiteX178" fmla="*/ 646359 w 1034979"/>
                  <a:gd name="connsiteY178" fmla="*/ 1043142 h 1509906"/>
                  <a:gd name="connsiteX179" fmla="*/ 642549 w 1034979"/>
                  <a:gd name="connsiteY179" fmla="*/ 1031712 h 1509906"/>
                  <a:gd name="connsiteX180" fmla="*/ 640644 w 1034979"/>
                  <a:gd name="connsiteY180" fmla="*/ 1025997 h 1509906"/>
                  <a:gd name="connsiteX181" fmla="*/ 642549 w 1034979"/>
                  <a:gd name="connsiteY181" fmla="*/ 1008852 h 1509906"/>
                  <a:gd name="connsiteX182" fmla="*/ 644454 w 1034979"/>
                  <a:gd name="connsiteY182" fmla="*/ 1003137 h 1509906"/>
                  <a:gd name="connsiteX183" fmla="*/ 661599 w 1034979"/>
                  <a:gd name="connsiteY183" fmla="*/ 993612 h 1509906"/>
                  <a:gd name="connsiteX184" fmla="*/ 673029 w 1034979"/>
                  <a:gd name="connsiteY184" fmla="*/ 985992 h 1509906"/>
                  <a:gd name="connsiteX185" fmla="*/ 674934 w 1034979"/>
                  <a:gd name="connsiteY185" fmla="*/ 980277 h 1509906"/>
                  <a:gd name="connsiteX186" fmla="*/ 680649 w 1034979"/>
                  <a:gd name="connsiteY186" fmla="*/ 978372 h 1509906"/>
                  <a:gd name="connsiteX187" fmla="*/ 686364 w 1034979"/>
                  <a:gd name="connsiteY187" fmla="*/ 974562 h 1509906"/>
                  <a:gd name="connsiteX188" fmla="*/ 695889 w 1034979"/>
                  <a:gd name="connsiteY188" fmla="*/ 965037 h 1509906"/>
                  <a:gd name="connsiteX189" fmla="*/ 705414 w 1034979"/>
                  <a:gd name="connsiteY189" fmla="*/ 953607 h 1509906"/>
                  <a:gd name="connsiteX190" fmla="*/ 716844 w 1034979"/>
                  <a:gd name="connsiteY190" fmla="*/ 945987 h 1509906"/>
                  <a:gd name="connsiteX191" fmla="*/ 732084 w 1034979"/>
                  <a:gd name="connsiteY191" fmla="*/ 932652 h 1509906"/>
                  <a:gd name="connsiteX192" fmla="*/ 741609 w 1034979"/>
                  <a:gd name="connsiteY192" fmla="*/ 921222 h 1509906"/>
                  <a:gd name="connsiteX193" fmla="*/ 753039 w 1034979"/>
                  <a:gd name="connsiteY193" fmla="*/ 911697 h 1509906"/>
                  <a:gd name="connsiteX194" fmla="*/ 758754 w 1034979"/>
                  <a:gd name="connsiteY194" fmla="*/ 900267 h 1509906"/>
                  <a:gd name="connsiteX195" fmla="*/ 760659 w 1034979"/>
                  <a:gd name="connsiteY195" fmla="*/ 894552 h 1509906"/>
                  <a:gd name="connsiteX196" fmla="*/ 766374 w 1034979"/>
                  <a:gd name="connsiteY196" fmla="*/ 883122 h 1509906"/>
                  <a:gd name="connsiteX197" fmla="*/ 764469 w 1034979"/>
                  <a:gd name="connsiteY197" fmla="*/ 867882 h 1509906"/>
                  <a:gd name="connsiteX198" fmla="*/ 758754 w 1034979"/>
                  <a:gd name="connsiteY198" fmla="*/ 865977 h 1509906"/>
                  <a:gd name="connsiteX199" fmla="*/ 737799 w 1034979"/>
                  <a:gd name="connsiteY199" fmla="*/ 867882 h 1509906"/>
                  <a:gd name="connsiteX200" fmla="*/ 732084 w 1034979"/>
                  <a:gd name="connsiteY200" fmla="*/ 871692 h 1509906"/>
                  <a:gd name="connsiteX201" fmla="*/ 720654 w 1034979"/>
                  <a:gd name="connsiteY201" fmla="*/ 875502 h 1509906"/>
                  <a:gd name="connsiteX202" fmla="*/ 716844 w 1034979"/>
                  <a:gd name="connsiteY202" fmla="*/ 881217 h 1509906"/>
                  <a:gd name="connsiteX203" fmla="*/ 711129 w 1034979"/>
                  <a:gd name="connsiteY203" fmla="*/ 883122 h 1509906"/>
                  <a:gd name="connsiteX204" fmla="*/ 705414 w 1034979"/>
                  <a:gd name="connsiteY204" fmla="*/ 886932 h 1509906"/>
                  <a:gd name="connsiteX205" fmla="*/ 699699 w 1034979"/>
                  <a:gd name="connsiteY205" fmla="*/ 892647 h 1509906"/>
                  <a:gd name="connsiteX206" fmla="*/ 692079 w 1034979"/>
                  <a:gd name="connsiteY206" fmla="*/ 896457 h 1509906"/>
                  <a:gd name="connsiteX207" fmla="*/ 650169 w 1034979"/>
                  <a:gd name="connsiteY207" fmla="*/ 925032 h 1509906"/>
                  <a:gd name="connsiteX208" fmla="*/ 636834 w 1034979"/>
                  <a:gd name="connsiteY208" fmla="*/ 936462 h 1509906"/>
                  <a:gd name="connsiteX209" fmla="*/ 627309 w 1034979"/>
                  <a:gd name="connsiteY209" fmla="*/ 953607 h 1509906"/>
                  <a:gd name="connsiteX210" fmla="*/ 602544 w 1034979"/>
                  <a:gd name="connsiteY210" fmla="*/ 959322 h 1509906"/>
                  <a:gd name="connsiteX211" fmla="*/ 589209 w 1034979"/>
                  <a:gd name="connsiteY211" fmla="*/ 963132 h 1509906"/>
                  <a:gd name="connsiteX212" fmla="*/ 573969 w 1034979"/>
                  <a:gd name="connsiteY212" fmla="*/ 961227 h 1509906"/>
                  <a:gd name="connsiteX213" fmla="*/ 562539 w 1034979"/>
                  <a:gd name="connsiteY213" fmla="*/ 957417 h 1509906"/>
                  <a:gd name="connsiteX214" fmla="*/ 551109 w 1034979"/>
                  <a:gd name="connsiteY214" fmla="*/ 953607 h 1509906"/>
                  <a:gd name="connsiteX215" fmla="*/ 539679 w 1034979"/>
                  <a:gd name="connsiteY215" fmla="*/ 949797 h 1509906"/>
                  <a:gd name="connsiteX216" fmla="*/ 533964 w 1034979"/>
                  <a:gd name="connsiteY216" fmla="*/ 947892 h 1509906"/>
                  <a:gd name="connsiteX217" fmla="*/ 528249 w 1034979"/>
                  <a:gd name="connsiteY217" fmla="*/ 944082 h 1509906"/>
                  <a:gd name="connsiteX218" fmla="*/ 516819 w 1034979"/>
                  <a:gd name="connsiteY218" fmla="*/ 938367 h 1509906"/>
                  <a:gd name="connsiteX219" fmla="*/ 509199 w 1034979"/>
                  <a:gd name="connsiteY219" fmla="*/ 926937 h 1509906"/>
                  <a:gd name="connsiteX220" fmla="*/ 505389 w 1034979"/>
                  <a:gd name="connsiteY220" fmla="*/ 905982 h 1509906"/>
                  <a:gd name="connsiteX221" fmla="*/ 507294 w 1034979"/>
                  <a:gd name="connsiteY221" fmla="*/ 841212 h 1509906"/>
                  <a:gd name="connsiteX222" fmla="*/ 513009 w 1034979"/>
                  <a:gd name="connsiteY222" fmla="*/ 827877 h 1509906"/>
                  <a:gd name="connsiteX223" fmla="*/ 503484 w 1034979"/>
                  <a:gd name="connsiteY223" fmla="*/ 351627 h 1509906"/>
                  <a:gd name="connsiteX224" fmla="*/ 499674 w 1034979"/>
                  <a:gd name="connsiteY224" fmla="*/ 60162 h 1509906"/>
                  <a:gd name="connsiteX225" fmla="*/ 490149 w 1034979"/>
                  <a:gd name="connsiteY225" fmla="*/ 33492 h 1509906"/>
                  <a:gd name="connsiteX226" fmla="*/ 488244 w 1034979"/>
                  <a:gd name="connsiteY226" fmla="*/ 27777 h 1509906"/>
                  <a:gd name="connsiteX227" fmla="*/ 484434 w 1034979"/>
                  <a:gd name="connsiteY227" fmla="*/ 22062 h 1509906"/>
                  <a:gd name="connsiteX228" fmla="*/ 478719 w 1034979"/>
                  <a:gd name="connsiteY228" fmla="*/ 10632 h 1509906"/>
                  <a:gd name="connsiteX229" fmla="*/ 473004 w 1034979"/>
                  <a:gd name="connsiteY229" fmla="*/ 6822 h 1509906"/>
                  <a:gd name="connsiteX230" fmla="*/ 469194 w 1034979"/>
                  <a:gd name="connsiteY230" fmla="*/ 1107 h 1509906"/>
                  <a:gd name="connsiteX231" fmla="*/ 429189 w 1034979"/>
                  <a:gd name="connsiteY231" fmla="*/ 4917 h 1509906"/>
                  <a:gd name="connsiteX232" fmla="*/ 421569 w 1034979"/>
                  <a:gd name="connsiteY232" fmla="*/ 16347 h 1509906"/>
                  <a:gd name="connsiteX233" fmla="*/ 417759 w 1034979"/>
                  <a:gd name="connsiteY233" fmla="*/ 22062 h 1509906"/>
                  <a:gd name="connsiteX234" fmla="*/ 419664 w 1034979"/>
                  <a:gd name="connsiteY234" fmla="*/ 54447 h 1509906"/>
                  <a:gd name="connsiteX235" fmla="*/ 423474 w 1034979"/>
                  <a:gd name="connsiteY235" fmla="*/ 65877 h 1509906"/>
                  <a:gd name="connsiteX236" fmla="*/ 425379 w 1034979"/>
                  <a:gd name="connsiteY236" fmla="*/ 71592 h 1509906"/>
                  <a:gd name="connsiteX237" fmla="*/ 425379 w 1034979"/>
                  <a:gd name="connsiteY237" fmla="*/ 77307 h 1509906"/>
                  <a:gd name="connsiteX238" fmla="*/ 429189 w 1034979"/>
                  <a:gd name="connsiteY238" fmla="*/ 231612 h 1509906"/>
                  <a:gd name="connsiteX239" fmla="*/ 440619 w 1034979"/>
                  <a:gd name="connsiteY239" fmla="*/ 414492 h 1509906"/>
                  <a:gd name="connsiteX240" fmla="*/ 425379 w 1034979"/>
                  <a:gd name="connsiteY240" fmla="*/ 711672 h 1509906"/>
                  <a:gd name="connsiteX241" fmla="*/ 417759 w 1034979"/>
                  <a:gd name="connsiteY241" fmla="*/ 839307 h 1509906"/>
                  <a:gd name="connsiteX242" fmla="*/ 413949 w 1034979"/>
                  <a:gd name="connsiteY242" fmla="*/ 856452 h 1509906"/>
                  <a:gd name="connsiteX243" fmla="*/ 417759 w 1034979"/>
                  <a:gd name="connsiteY243" fmla="*/ 877407 h 1509906"/>
                  <a:gd name="connsiteX244" fmla="*/ 421569 w 1034979"/>
                  <a:gd name="connsiteY244" fmla="*/ 883122 h 1509906"/>
                  <a:gd name="connsiteX245" fmla="*/ 425379 w 1034979"/>
                  <a:gd name="connsiteY245" fmla="*/ 894552 h 1509906"/>
                  <a:gd name="connsiteX246" fmla="*/ 423474 w 1034979"/>
                  <a:gd name="connsiteY246" fmla="*/ 921222 h 1509906"/>
                  <a:gd name="connsiteX247" fmla="*/ 417759 w 1034979"/>
                  <a:gd name="connsiteY247" fmla="*/ 923127 h 1509906"/>
                  <a:gd name="connsiteX248" fmla="*/ 412044 w 1034979"/>
                  <a:gd name="connsiteY248" fmla="*/ 926937 h 1509906"/>
                  <a:gd name="connsiteX249" fmla="*/ 421569 w 1034979"/>
                  <a:gd name="connsiteY249"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56774 w 1034979"/>
                  <a:gd name="connsiteY22" fmla="*/ 909792 h 1509906"/>
                  <a:gd name="connsiteX23" fmla="*/ 145344 w 1034979"/>
                  <a:gd name="connsiteY23" fmla="*/ 905982 h 1509906"/>
                  <a:gd name="connsiteX24" fmla="*/ 139629 w 1034979"/>
                  <a:gd name="connsiteY24" fmla="*/ 902172 h 1509906"/>
                  <a:gd name="connsiteX25" fmla="*/ 116769 w 1034979"/>
                  <a:gd name="connsiteY25" fmla="*/ 896457 h 1509906"/>
                  <a:gd name="connsiteX26" fmla="*/ 111054 w 1034979"/>
                  <a:gd name="connsiteY26" fmla="*/ 890742 h 1509906"/>
                  <a:gd name="connsiteX27" fmla="*/ 101529 w 1034979"/>
                  <a:gd name="connsiteY27" fmla="*/ 873597 h 1509906"/>
                  <a:gd name="connsiteX28" fmla="*/ 84384 w 1034979"/>
                  <a:gd name="connsiteY28" fmla="*/ 865977 h 1509906"/>
                  <a:gd name="connsiteX29" fmla="*/ 78669 w 1034979"/>
                  <a:gd name="connsiteY29" fmla="*/ 864072 h 1509906"/>
                  <a:gd name="connsiteX30" fmla="*/ 59619 w 1034979"/>
                  <a:gd name="connsiteY30" fmla="*/ 867882 h 1509906"/>
                  <a:gd name="connsiteX31" fmla="*/ 53904 w 1034979"/>
                  <a:gd name="connsiteY31" fmla="*/ 871692 h 1509906"/>
                  <a:gd name="connsiteX32" fmla="*/ 50094 w 1034979"/>
                  <a:gd name="connsiteY32" fmla="*/ 877407 h 1509906"/>
                  <a:gd name="connsiteX33" fmla="*/ 46284 w 1034979"/>
                  <a:gd name="connsiteY33" fmla="*/ 888837 h 1509906"/>
                  <a:gd name="connsiteX34" fmla="*/ 50094 w 1034979"/>
                  <a:gd name="connsiteY34" fmla="*/ 926937 h 1509906"/>
                  <a:gd name="connsiteX35" fmla="*/ 53904 w 1034979"/>
                  <a:gd name="connsiteY35" fmla="*/ 932652 h 1509906"/>
                  <a:gd name="connsiteX36" fmla="*/ 59619 w 1034979"/>
                  <a:gd name="connsiteY36" fmla="*/ 936462 h 1509906"/>
                  <a:gd name="connsiteX37" fmla="*/ 63429 w 1034979"/>
                  <a:gd name="connsiteY37" fmla="*/ 942177 h 1509906"/>
                  <a:gd name="connsiteX38" fmla="*/ 80574 w 1034979"/>
                  <a:gd name="connsiteY38" fmla="*/ 951702 h 1509906"/>
                  <a:gd name="connsiteX39" fmla="*/ 103434 w 1034979"/>
                  <a:gd name="connsiteY39" fmla="*/ 953607 h 1509906"/>
                  <a:gd name="connsiteX40" fmla="*/ 124389 w 1034979"/>
                  <a:gd name="connsiteY40" fmla="*/ 959322 h 1509906"/>
                  <a:gd name="connsiteX41" fmla="*/ 130104 w 1034979"/>
                  <a:gd name="connsiteY41" fmla="*/ 961227 h 1509906"/>
                  <a:gd name="connsiteX42" fmla="*/ 135819 w 1034979"/>
                  <a:gd name="connsiteY42" fmla="*/ 966942 h 1509906"/>
                  <a:gd name="connsiteX43" fmla="*/ 143439 w 1034979"/>
                  <a:gd name="connsiteY43" fmla="*/ 968847 h 1509906"/>
                  <a:gd name="connsiteX44" fmla="*/ 166299 w 1034979"/>
                  <a:gd name="connsiteY44" fmla="*/ 972657 h 1509906"/>
                  <a:gd name="connsiteX45" fmla="*/ 191064 w 1034979"/>
                  <a:gd name="connsiteY45" fmla="*/ 978372 h 1509906"/>
                  <a:gd name="connsiteX46" fmla="*/ 208209 w 1034979"/>
                  <a:gd name="connsiteY46" fmla="*/ 984087 h 1509906"/>
                  <a:gd name="connsiteX47" fmla="*/ 213924 w 1034979"/>
                  <a:gd name="connsiteY47" fmla="*/ 985992 h 1509906"/>
                  <a:gd name="connsiteX48" fmla="*/ 229164 w 1034979"/>
                  <a:gd name="connsiteY48" fmla="*/ 989802 h 1509906"/>
                  <a:gd name="connsiteX49" fmla="*/ 248214 w 1034979"/>
                  <a:gd name="connsiteY49" fmla="*/ 995517 h 1509906"/>
                  <a:gd name="connsiteX50" fmla="*/ 253929 w 1034979"/>
                  <a:gd name="connsiteY50" fmla="*/ 999327 h 1509906"/>
                  <a:gd name="connsiteX51" fmla="*/ 267264 w 1034979"/>
                  <a:gd name="connsiteY51" fmla="*/ 1014567 h 1509906"/>
                  <a:gd name="connsiteX52" fmla="*/ 272979 w 1034979"/>
                  <a:gd name="connsiteY52" fmla="*/ 1033617 h 1509906"/>
                  <a:gd name="connsiteX53" fmla="*/ 274884 w 1034979"/>
                  <a:gd name="connsiteY53" fmla="*/ 1039332 h 1509906"/>
                  <a:gd name="connsiteX54" fmla="*/ 276789 w 1034979"/>
                  <a:gd name="connsiteY54" fmla="*/ 1045047 h 1509906"/>
                  <a:gd name="connsiteX55" fmla="*/ 278694 w 1034979"/>
                  <a:gd name="connsiteY55" fmla="*/ 1069812 h 1509906"/>
                  <a:gd name="connsiteX56" fmla="*/ 280599 w 1034979"/>
                  <a:gd name="connsiteY56" fmla="*/ 1075527 h 1509906"/>
                  <a:gd name="connsiteX57" fmla="*/ 278694 w 1034979"/>
                  <a:gd name="connsiteY57" fmla="*/ 1094577 h 1509906"/>
                  <a:gd name="connsiteX58" fmla="*/ 276789 w 1034979"/>
                  <a:gd name="connsiteY58" fmla="*/ 1104102 h 1509906"/>
                  <a:gd name="connsiteX59" fmla="*/ 263454 w 1034979"/>
                  <a:gd name="connsiteY59" fmla="*/ 1117437 h 1509906"/>
                  <a:gd name="connsiteX60" fmla="*/ 252024 w 1034979"/>
                  <a:gd name="connsiteY60" fmla="*/ 1125057 h 1509906"/>
                  <a:gd name="connsiteX61" fmla="*/ 240594 w 1034979"/>
                  <a:gd name="connsiteY61" fmla="*/ 1128867 h 1509906"/>
                  <a:gd name="connsiteX62" fmla="*/ 126294 w 1034979"/>
                  <a:gd name="connsiteY62" fmla="*/ 1128867 h 1509906"/>
                  <a:gd name="connsiteX63" fmla="*/ 120579 w 1034979"/>
                  <a:gd name="connsiteY63" fmla="*/ 1130772 h 1509906"/>
                  <a:gd name="connsiteX64" fmla="*/ 105339 w 1034979"/>
                  <a:gd name="connsiteY64" fmla="*/ 1132677 h 1509906"/>
                  <a:gd name="connsiteX65" fmla="*/ 88194 w 1034979"/>
                  <a:gd name="connsiteY65" fmla="*/ 1138392 h 1509906"/>
                  <a:gd name="connsiteX66" fmla="*/ 82479 w 1034979"/>
                  <a:gd name="connsiteY66" fmla="*/ 1140297 h 1509906"/>
                  <a:gd name="connsiteX67" fmla="*/ 76764 w 1034979"/>
                  <a:gd name="connsiteY67" fmla="*/ 1144107 h 1509906"/>
                  <a:gd name="connsiteX68" fmla="*/ 65334 w 1034979"/>
                  <a:gd name="connsiteY68" fmla="*/ 1146012 h 1509906"/>
                  <a:gd name="connsiteX69" fmla="*/ 27234 w 1034979"/>
                  <a:gd name="connsiteY69" fmla="*/ 1147917 h 1509906"/>
                  <a:gd name="connsiteX70" fmla="*/ 15804 w 1034979"/>
                  <a:gd name="connsiteY70" fmla="*/ 1153632 h 1509906"/>
                  <a:gd name="connsiteX71" fmla="*/ 6279 w 1034979"/>
                  <a:gd name="connsiteY71" fmla="*/ 1163157 h 1509906"/>
                  <a:gd name="connsiteX72" fmla="*/ 4374 w 1034979"/>
                  <a:gd name="connsiteY72" fmla="*/ 1168872 h 1509906"/>
                  <a:gd name="connsiteX73" fmla="*/ 564 w 1034979"/>
                  <a:gd name="connsiteY73" fmla="*/ 1174587 h 1509906"/>
                  <a:gd name="connsiteX74" fmla="*/ 6279 w 1034979"/>
                  <a:gd name="connsiteY74" fmla="*/ 1206972 h 1509906"/>
                  <a:gd name="connsiteX75" fmla="*/ 11994 w 1034979"/>
                  <a:gd name="connsiteY75" fmla="*/ 1210782 h 1509906"/>
                  <a:gd name="connsiteX76" fmla="*/ 17709 w 1034979"/>
                  <a:gd name="connsiteY76" fmla="*/ 1212687 h 1509906"/>
                  <a:gd name="connsiteX77" fmla="*/ 145344 w 1034979"/>
                  <a:gd name="connsiteY77" fmla="*/ 1210782 h 1509906"/>
                  <a:gd name="connsiteX78" fmla="*/ 152964 w 1034979"/>
                  <a:gd name="connsiteY78" fmla="*/ 1208877 h 1509906"/>
                  <a:gd name="connsiteX79" fmla="*/ 303459 w 1034979"/>
                  <a:gd name="connsiteY79" fmla="*/ 1203162 h 1509906"/>
                  <a:gd name="connsiteX80" fmla="*/ 318699 w 1034979"/>
                  <a:gd name="connsiteY80" fmla="*/ 1210782 h 1509906"/>
                  <a:gd name="connsiteX81" fmla="*/ 330129 w 1034979"/>
                  <a:gd name="connsiteY81" fmla="*/ 1216497 h 1509906"/>
                  <a:gd name="connsiteX82" fmla="*/ 333939 w 1034979"/>
                  <a:gd name="connsiteY82" fmla="*/ 1222212 h 1509906"/>
                  <a:gd name="connsiteX83" fmla="*/ 339654 w 1034979"/>
                  <a:gd name="connsiteY83" fmla="*/ 1224117 h 1509906"/>
                  <a:gd name="connsiteX84" fmla="*/ 351084 w 1034979"/>
                  <a:gd name="connsiteY84" fmla="*/ 1231737 h 1509906"/>
                  <a:gd name="connsiteX85" fmla="*/ 356799 w 1034979"/>
                  <a:gd name="connsiteY85" fmla="*/ 1235547 h 1509906"/>
                  <a:gd name="connsiteX86" fmla="*/ 360609 w 1034979"/>
                  <a:gd name="connsiteY86" fmla="*/ 1241262 h 1509906"/>
                  <a:gd name="connsiteX87" fmla="*/ 366324 w 1034979"/>
                  <a:gd name="connsiteY87" fmla="*/ 1252692 h 1509906"/>
                  <a:gd name="connsiteX88" fmla="*/ 362514 w 1034979"/>
                  <a:gd name="connsiteY88" fmla="*/ 1279362 h 1509906"/>
                  <a:gd name="connsiteX89" fmla="*/ 358704 w 1034979"/>
                  <a:gd name="connsiteY89" fmla="*/ 1285077 h 1509906"/>
                  <a:gd name="connsiteX90" fmla="*/ 356799 w 1034979"/>
                  <a:gd name="connsiteY90" fmla="*/ 1290792 h 1509906"/>
                  <a:gd name="connsiteX91" fmla="*/ 352989 w 1034979"/>
                  <a:gd name="connsiteY91" fmla="*/ 1296507 h 1509906"/>
                  <a:gd name="connsiteX92" fmla="*/ 351084 w 1034979"/>
                  <a:gd name="connsiteY92" fmla="*/ 1302222 h 1509906"/>
                  <a:gd name="connsiteX93" fmla="*/ 347274 w 1034979"/>
                  <a:gd name="connsiteY93" fmla="*/ 1307937 h 1509906"/>
                  <a:gd name="connsiteX94" fmla="*/ 330129 w 1034979"/>
                  <a:gd name="connsiteY94" fmla="*/ 1374612 h 1509906"/>
                  <a:gd name="connsiteX95" fmla="*/ 328224 w 1034979"/>
                  <a:gd name="connsiteY95" fmla="*/ 1426047 h 1509906"/>
                  <a:gd name="connsiteX96" fmla="*/ 330129 w 1034979"/>
                  <a:gd name="connsiteY96" fmla="*/ 1450812 h 1509906"/>
                  <a:gd name="connsiteX97" fmla="*/ 332034 w 1034979"/>
                  <a:gd name="connsiteY97" fmla="*/ 1456527 h 1509906"/>
                  <a:gd name="connsiteX98" fmla="*/ 335844 w 1034979"/>
                  <a:gd name="connsiteY98" fmla="*/ 1460337 h 1509906"/>
                  <a:gd name="connsiteX99" fmla="*/ 364419 w 1034979"/>
                  <a:gd name="connsiteY99" fmla="*/ 1506057 h 1509906"/>
                  <a:gd name="connsiteX100" fmla="*/ 387279 w 1034979"/>
                  <a:gd name="connsiteY100" fmla="*/ 1507962 h 1509906"/>
                  <a:gd name="connsiteX101" fmla="*/ 392994 w 1034979"/>
                  <a:gd name="connsiteY101" fmla="*/ 1502247 h 1509906"/>
                  <a:gd name="connsiteX102" fmla="*/ 394899 w 1034979"/>
                  <a:gd name="connsiteY102" fmla="*/ 1490817 h 1509906"/>
                  <a:gd name="connsiteX103" fmla="*/ 396804 w 1034979"/>
                  <a:gd name="connsiteY103" fmla="*/ 1485102 h 1509906"/>
                  <a:gd name="connsiteX104" fmla="*/ 398709 w 1034979"/>
                  <a:gd name="connsiteY104" fmla="*/ 1467957 h 1509906"/>
                  <a:gd name="connsiteX105" fmla="*/ 400614 w 1034979"/>
                  <a:gd name="connsiteY105" fmla="*/ 1454622 h 1509906"/>
                  <a:gd name="connsiteX106" fmla="*/ 404424 w 1034979"/>
                  <a:gd name="connsiteY106" fmla="*/ 1397472 h 1509906"/>
                  <a:gd name="connsiteX107" fmla="*/ 410139 w 1034979"/>
                  <a:gd name="connsiteY107" fmla="*/ 1386042 h 1509906"/>
                  <a:gd name="connsiteX108" fmla="*/ 413949 w 1034979"/>
                  <a:gd name="connsiteY108" fmla="*/ 1372707 h 1509906"/>
                  <a:gd name="connsiteX109" fmla="*/ 415854 w 1034979"/>
                  <a:gd name="connsiteY109" fmla="*/ 1366992 h 1509906"/>
                  <a:gd name="connsiteX110" fmla="*/ 417759 w 1034979"/>
                  <a:gd name="connsiteY110" fmla="*/ 1353657 h 1509906"/>
                  <a:gd name="connsiteX111" fmla="*/ 421569 w 1034979"/>
                  <a:gd name="connsiteY111" fmla="*/ 1342227 h 1509906"/>
                  <a:gd name="connsiteX112" fmla="*/ 427284 w 1034979"/>
                  <a:gd name="connsiteY112" fmla="*/ 1328892 h 1509906"/>
                  <a:gd name="connsiteX113" fmla="*/ 436809 w 1034979"/>
                  <a:gd name="connsiteY113" fmla="*/ 1317462 h 1509906"/>
                  <a:gd name="connsiteX114" fmla="*/ 450144 w 1034979"/>
                  <a:gd name="connsiteY114" fmla="*/ 1302222 h 1509906"/>
                  <a:gd name="connsiteX115" fmla="*/ 457764 w 1034979"/>
                  <a:gd name="connsiteY115" fmla="*/ 1290792 h 1509906"/>
                  <a:gd name="connsiteX116" fmla="*/ 461574 w 1034979"/>
                  <a:gd name="connsiteY116" fmla="*/ 1279362 h 1509906"/>
                  <a:gd name="connsiteX117" fmla="*/ 465384 w 1034979"/>
                  <a:gd name="connsiteY117" fmla="*/ 1264122 h 1509906"/>
                  <a:gd name="connsiteX118" fmla="*/ 467289 w 1034979"/>
                  <a:gd name="connsiteY118" fmla="*/ 1258407 h 1509906"/>
                  <a:gd name="connsiteX119" fmla="*/ 507294 w 1034979"/>
                  <a:gd name="connsiteY119" fmla="*/ 1252692 h 1509906"/>
                  <a:gd name="connsiteX120" fmla="*/ 535869 w 1034979"/>
                  <a:gd name="connsiteY120" fmla="*/ 1243167 h 1509906"/>
                  <a:gd name="connsiteX121" fmla="*/ 541584 w 1034979"/>
                  <a:gd name="connsiteY121" fmla="*/ 1241262 h 1509906"/>
                  <a:gd name="connsiteX122" fmla="*/ 547299 w 1034979"/>
                  <a:gd name="connsiteY122" fmla="*/ 1239357 h 1509906"/>
                  <a:gd name="connsiteX123" fmla="*/ 554919 w 1034979"/>
                  <a:gd name="connsiteY123" fmla="*/ 1237452 h 1509906"/>
                  <a:gd name="connsiteX124" fmla="*/ 573969 w 1034979"/>
                  <a:gd name="connsiteY124" fmla="*/ 1229832 h 1509906"/>
                  <a:gd name="connsiteX125" fmla="*/ 585399 w 1034979"/>
                  <a:gd name="connsiteY125" fmla="*/ 1226022 h 1509906"/>
                  <a:gd name="connsiteX126" fmla="*/ 720654 w 1034979"/>
                  <a:gd name="connsiteY126" fmla="*/ 1309842 h 1509906"/>
                  <a:gd name="connsiteX127" fmla="*/ 733989 w 1034979"/>
                  <a:gd name="connsiteY127" fmla="*/ 1319367 h 1509906"/>
                  <a:gd name="connsiteX128" fmla="*/ 743514 w 1034979"/>
                  <a:gd name="connsiteY128" fmla="*/ 1321272 h 1509906"/>
                  <a:gd name="connsiteX129" fmla="*/ 749229 w 1034979"/>
                  <a:gd name="connsiteY129" fmla="*/ 1323177 h 1509906"/>
                  <a:gd name="connsiteX130" fmla="*/ 762564 w 1034979"/>
                  <a:gd name="connsiteY130" fmla="*/ 1328892 h 1509906"/>
                  <a:gd name="connsiteX131" fmla="*/ 777804 w 1034979"/>
                  <a:gd name="connsiteY131" fmla="*/ 1326987 h 1509906"/>
                  <a:gd name="connsiteX132" fmla="*/ 789234 w 1034979"/>
                  <a:gd name="connsiteY132" fmla="*/ 1321272 h 1509906"/>
                  <a:gd name="connsiteX133" fmla="*/ 794949 w 1034979"/>
                  <a:gd name="connsiteY133" fmla="*/ 1319367 h 1509906"/>
                  <a:gd name="connsiteX134" fmla="*/ 802569 w 1034979"/>
                  <a:gd name="connsiteY134" fmla="*/ 1302222 h 1509906"/>
                  <a:gd name="connsiteX135" fmla="*/ 800664 w 1034979"/>
                  <a:gd name="connsiteY135" fmla="*/ 1277457 h 1509906"/>
                  <a:gd name="connsiteX136" fmla="*/ 798759 w 1034979"/>
                  <a:gd name="connsiteY136" fmla="*/ 1271742 h 1509906"/>
                  <a:gd name="connsiteX137" fmla="*/ 796854 w 1034979"/>
                  <a:gd name="connsiteY137" fmla="*/ 1264122 h 1509906"/>
                  <a:gd name="connsiteX138" fmla="*/ 783519 w 1034979"/>
                  <a:gd name="connsiteY138" fmla="*/ 1246977 h 1509906"/>
                  <a:gd name="connsiteX139" fmla="*/ 773994 w 1034979"/>
                  <a:gd name="connsiteY139" fmla="*/ 1241262 h 1509906"/>
                  <a:gd name="connsiteX140" fmla="*/ 648264 w 1034979"/>
                  <a:gd name="connsiteY140" fmla="*/ 1149822 h 1509906"/>
                  <a:gd name="connsiteX141" fmla="*/ 644454 w 1034979"/>
                  <a:gd name="connsiteY141" fmla="*/ 1132677 h 1509906"/>
                  <a:gd name="connsiteX142" fmla="*/ 646359 w 1034979"/>
                  <a:gd name="connsiteY142" fmla="*/ 1125057 h 1509906"/>
                  <a:gd name="connsiteX143" fmla="*/ 650169 w 1034979"/>
                  <a:gd name="connsiteY143" fmla="*/ 1107912 h 1509906"/>
                  <a:gd name="connsiteX144" fmla="*/ 653979 w 1034979"/>
                  <a:gd name="connsiteY144" fmla="*/ 1102197 h 1509906"/>
                  <a:gd name="connsiteX145" fmla="*/ 655884 w 1034979"/>
                  <a:gd name="connsiteY145" fmla="*/ 1096482 h 1509906"/>
                  <a:gd name="connsiteX146" fmla="*/ 661599 w 1034979"/>
                  <a:gd name="connsiteY146" fmla="*/ 1094577 h 1509906"/>
                  <a:gd name="connsiteX147" fmla="*/ 671124 w 1034979"/>
                  <a:gd name="connsiteY147" fmla="*/ 1083147 h 1509906"/>
                  <a:gd name="connsiteX148" fmla="*/ 724464 w 1034979"/>
                  <a:gd name="connsiteY148" fmla="*/ 1075527 h 1509906"/>
                  <a:gd name="connsiteX149" fmla="*/ 842574 w 1034979"/>
                  <a:gd name="connsiteY149" fmla="*/ 1077432 h 1509906"/>
                  <a:gd name="connsiteX150" fmla="*/ 871149 w 1034979"/>
                  <a:gd name="connsiteY150" fmla="*/ 1079337 h 1509906"/>
                  <a:gd name="connsiteX151" fmla="*/ 899724 w 1034979"/>
                  <a:gd name="connsiteY151" fmla="*/ 1085052 h 1509906"/>
                  <a:gd name="connsiteX152" fmla="*/ 922584 w 1034979"/>
                  <a:gd name="connsiteY152" fmla="*/ 1088862 h 1509906"/>
                  <a:gd name="connsiteX153" fmla="*/ 951159 w 1034979"/>
                  <a:gd name="connsiteY153" fmla="*/ 1094577 h 1509906"/>
                  <a:gd name="connsiteX154" fmla="*/ 956874 w 1034979"/>
                  <a:gd name="connsiteY154" fmla="*/ 1094577 h 1509906"/>
                  <a:gd name="connsiteX155" fmla="*/ 1002594 w 1034979"/>
                  <a:gd name="connsiteY155" fmla="*/ 1092672 h 1509906"/>
                  <a:gd name="connsiteX156" fmla="*/ 1031169 w 1034979"/>
                  <a:gd name="connsiteY156" fmla="*/ 1085052 h 1509906"/>
                  <a:gd name="connsiteX157" fmla="*/ 1034979 w 1034979"/>
                  <a:gd name="connsiteY157" fmla="*/ 1079337 h 1509906"/>
                  <a:gd name="connsiteX158" fmla="*/ 1033074 w 1034979"/>
                  <a:gd name="connsiteY158" fmla="*/ 1060287 h 1509906"/>
                  <a:gd name="connsiteX159" fmla="*/ 1027359 w 1034979"/>
                  <a:gd name="connsiteY159" fmla="*/ 1056477 h 1509906"/>
                  <a:gd name="connsiteX160" fmla="*/ 1012119 w 1034979"/>
                  <a:gd name="connsiteY160" fmla="*/ 1054572 h 1509906"/>
                  <a:gd name="connsiteX161" fmla="*/ 1006404 w 1034979"/>
                  <a:gd name="connsiteY161" fmla="*/ 1052667 h 1509906"/>
                  <a:gd name="connsiteX162" fmla="*/ 998784 w 1034979"/>
                  <a:gd name="connsiteY162" fmla="*/ 1050762 h 1509906"/>
                  <a:gd name="connsiteX163" fmla="*/ 987354 w 1034979"/>
                  <a:gd name="connsiteY163" fmla="*/ 1043142 h 1509906"/>
                  <a:gd name="connsiteX164" fmla="*/ 975924 w 1034979"/>
                  <a:gd name="connsiteY164" fmla="*/ 1039332 h 1509906"/>
                  <a:gd name="connsiteX165" fmla="*/ 970209 w 1034979"/>
                  <a:gd name="connsiteY165" fmla="*/ 1037427 h 1509906"/>
                  <a:gd name="connsiteX166" fmla="*/ 962589 w 1034979"/>
                  <a:gd name="connsiteY166" fmla="*/ 1035522 h 1509906"/>
                  <a:gd name="connsiteX167" fmla="*/ 956874 w 1034979"/>
                  <a:gd name="connsiteY167" fmla="*/ 1033617 h 1509906"/>
                  <a:gd name="connsiteX168" fmla="*/ 935919 w 1034979"/>
                  <a:gd name="connsiteY168" fmla="*/ 1027902 h 1509906"/>
                  <a:gd name="connsiteX169" fmla="*/ 930204 w 1034979"/>
                  <a:gd name="connsiteY169" fmla="*/ 1025997 h 1509906"/>
                  <a:gd name="connsiteX170" fmla="*/ 825429 w 1034979"/>
                  <a:gd name="connsiteY170" fmla="*/ 1027902 h 1509906"/>
                  <a:gd name="connsiteX171" fmla="*/ 819714 w 1034979"/>
                  <a:gd name="connsiteY171" fmla="*/ 1029807 h 1509906"/>
                  <a:gd name="connsiteX172" fmla="*/ 730179 w 1034979"/>
                  <a:gd name="connsiteY172" fmla="*/ 1031712 h 1509906"/>
                  <a:gd name="connsiteX173" fmla="*/ 716844 w 1034979"/>
                  <a:gd name="connsiteY173" fmla="*/ 1035522 h 1509906"/>
                  <a:gd name="connsiteX174" fmla="*/ 695889 w 1034979"/>
                  <a:gd name="connsiteY174" fmla="*/ 1037427 h 1509906"/>
                  <a:gd name="connsiteX175" fmla="*/ 669219 w 1034979"/>
                  <a:gd name="connsiteY175" fmla="*/ 1039332 h 1509906"/>
                  <a:gd name="connsiteX176" fmla="*/ 669219 w 1034979"/>
                  <a:gd name="connsiteY176" fmla="*/ 1039332 h 1509906"/>
                  <a:gd name="connsiteX177" fmla="*/ 646359 w 1034979"/>
                  <a:gd name="connsiteY177" fmla="*/ 1043142 h 1509906"/>
                  <a:gd name="connsiteX178" fmla="*/ 642549 w 1034979"/>
                  <a:gd name="connsiteY178" fmla="*/ 1031712 h 1509906"/>
                  <a:gd name="connsiteX179" fmla="*/ 640644 w 1034979"/>
                  <a:gd name="connsiteY179" fmla="*/ 1025997 h 1509906"/>
                  <a:gd name="connsiteX180" fmla="*/ 642549 w 1034979"/>
                  <a:gd name="connsiteY180" fmla="*/ 1008852 h 1509906"/>
                  <a:gd name="connsiteX181" fmla="*/ 644454 w 1034979"/>
                  <a:gd name="connsiteY181" fmla="*/ 1003137 h 1509906"/>
                  <a:gd name="connsiteX182" fmla="*/ 661599 w 1034979"/>
                  <a:gd name="connsiteY182" fmla="*/ 993612 h 1509906"/>
                  <a:gd name="connsiteX183" fmla="*/ 673029 w 1034979"/>
                  <a:gd name="connsiteY183" fmla="*/ 985992 h 1509906"/>
                  <a:gd name="connsiteX184" fmla="*/ 674934 w 1034979"/>
                  <a:gd name="connsiteY184" fmla="*/ 980277 h 1509906"/>
                  <a:gd name="connsiteX185" fmla="*/ 680649 w 1034979"/>
                  <a:gd name="connsiteY185" fmla="*/ 978372 h 1509906"/>
                  <a:gd name="connsiteX186" fmla="*/ 686364 w 1034979"/>
                  <a:gd name="connsiteY186" fmla="*/ 974562 h 1509906"/>
                  <a:gd name="connsiteX187" fmla="*/ 695889 w 1034979"/>
                  <a:gd name="connsiteY187" fmla="*/ 965037 h 1509906"/>
                  <a:gd name="connsiteX188" fmla="*/ 705414 w 1034979"/>
                  <a:gd name="connsiteY188" fmla="*/ 953607 h 1509906"/>
                  <a:gd name="connsiteX189" fmla="*/ 716844 w 1034979"/>
                  <a:gd name="connsiteY189" fmla="*/ 945987 h 1509906"/>
                  <a:gd name="connsiteX190" fmla="*/ 732084 w 1034979"/>
                  <a:gd name="connsiteY190" fmla="*/ 932652 h 1509906"/>
                  <a:gd name="connsiteX191" fmla="*/ 741609 w 1034979"/>
                  <a:gd name="connsiteY191" fmla="*/ 921222 h 1509906"/>
                  <a:gd name="connsiteX192" fmla="*/ 753039 w 1034979"/>
                  <a:gd name="connsiteY192" fmla="*/ 911697 h 1509906"/>
                  <a:gd name="connsiteX193" fmla="*/ 758754 w 1034979"/>
                  <a:gd name="connsiteY193" fmla="*/ 900267 h 1509906"/>
                  <a:gd name="connsiteX194" fmla="*/ 760659 w 1034979"/>
                  <a:gd name="connsiteY194" fmla="*/ 894552 h 1509906"/>
                  <a:gd name="connsiteX195" fmla="*/ 766374 w 1034979"/>
                  <a:gd name="connsiteY195" fmla="*/ 883122 h 1509906"/>
                  <a:gd name="connsiteX196" fmla="*/ 764469 w 1034979"/>
                  <a:gd name="connsiteY196" fmla="*/ 867882 h 1509906"/>
                  <a:gd name="connsiteX197" fmla="*/ 758754 w 1034979"/>
                  <a:gd name="connsiteY197" fmla="*/ 865977 h 1509906"/>
                  <a:gd name="connsiteX198" fmla="*/ 737799 w 1034979"/>
                  <a:gd name="connsiteY198" fmla="*/ 867882 h 1509906"/>
                  <a:gd name="connsiteX199" fmla="*/ 732084 w 1034979"/>
                  <a:gd name="connsiteY199" fmla="*/ 871692 h 1509906"/>
                  <a:gd name="connsiteX200" fmla="*/ 720654 w 1034979"/>
                  <a:gd name="connsiteY200" fmla="*/ 875502 h 1509906"/>
                  <a:gd name="connsiteX201" fmla="*/ 716844 w 1034979"/>
                  <a:gd name="connsiteY201" fmla="*/ 881217 h 1509906"/>
                  <a:gd name="connsiteX202" fmla="*/ 711129 w 1034979"/>
                  <a:gd name="connsiteY202" fmla="*/ 883122 h 1509906"/>
                  <a:gd name="connsiteX203" fmla="*/ 705414 w 1034979"/>
                  <a:gd name="connsiteY203" fmla="*/ 886932 h 1509906"/>
                  <a:gd name="connsiteX204" fmla="*/ 699699 w 1034979"/>
                  <a:gd name="connsiteY204" fmla="*/ 892647 h 1509906"/>
                  <a:gd name="connsiteX205" fmla="*/ 692079 w 1034979"/>
                  <a:gd name="connsiteY205" fmla="*/ 896457 h 1509906"/>
                  <a:gd name="connsiteX206" fmla="*/ 650169 w 1034979"/>
                  <a:gd name="connsiteY206" fmla="*/ 925032 h 1509906"/>
                  <a:gd name="connsiteX207" fmla="*/ 636834 w 1034979"/>
                  <a:gd name="connsiteY207" fmla="*/ 936462 h 1509906"/>
                  <a:gd name="connsiteX208" fmla="*/ 627309 w 1034979"/>
                  <a:gd name="connsiteY208" fmla="*/ 953607 h 1509906"/>
                  <a:gd name="connsiteX209" fmla="*/ 602544 w 1034979"/>
                  <a:gd name="connsiteY209" fmla="*/ 959322 h 1509906"/>
                  <a:gd name="connsiteX210" fmla="*/ 589209 w 1034979"/>
                  <a:gd name="connsiteY210" fmla="*/ 963132 h 1509906"/>
                  <a:gd name="connsiteX211" fmla="*/ 573969 w 1034979"/>
                  <a:gd name="connsiteY211" fmla="*/ 961227 h 1509906"/>
                  <a:gd name="connsiteX212" fmla="*/ 562539 w 1034979"/>
                  <a:gd name="connsiteY212" fmla="*/ 957417 h 1509906"/>
                  <a:gd name="connsiteX213" fmla="*/ 551109 w 1034979"/>
                  <a:gd name="connsiteY213" fmla="*/ 953607 h 1509906"/>
                  <a:gd name="connsiteX214" fmla="*/ 539679 w 1034979"/>
                  <a:gd name="connsiteY214" fmla="*/ 949797 h 1509906"/>
                  <a:gd name="connsiteX215" fmla="*/ 533964 w 1034979"/>
                  <a:gd name="connsiteY215" fmla="*/ 947892 h 1509906"/>
                  <a:gd name="connsiteX216" fmla="*/ 528249 w 1034979"/>
                  <a:gd name="connsiteY216" fmla="*/ 944082 h 1509906"/>
                  <a:gd name="connsiteX217" fmla="*/ 516819 w 1034979"/>
                  <a:gd name="connsiteY217" fmla="*/ 938367 h 1509906"/>
                  <a:gd name="connsiteX218" fmla="*/ 509199 w 1034979"/>
                  <a:gd name="connsiteY218" fmla="*/ 926937 h 1509906"/>
                  <a:gd name="connsiteX219" fmla="*/ 505389 w 1034979"/>
                  <a:gd name="connsiteY219" fmla="*/ 905982 h 1509906"/>
                  <a:gd name="connsiteX220" fmla="*/ 507294 w 1034979"/>
                  <a:gd name="connsiteY220" fmla="*/ 841212 h 1509906"/>
                  <a:gd name="connsiteX221" fmla="*/ 513009 w 1034979"/>
                  <a:gd name="connsiteY221" fmla="*/ 827877 h 1509906"/>
                  <a:gd name="connsiteX222" fmla="*/ 503484 w 1034979"/>
                  <a:gd name="connsiteY222" fmla="*/ 351627 h 1509906"/>
                  <a:gd name="connsiteX223" fmla="*/ 499674 w 1034979"/>
                  <a:gd name="connsiteY223" fmla="*/ 60162 h 1509906"/>
                  <a:gd name="connsiteX224" fmla="*/ 490149 w 1034979"/>
                  <a:gd name="connsiteY224" fmla="*/ 33492 h 1509906"/>
                  <a:gd name="connsiteX225" fmla="*/ 488244 w 1034979"/>
                  <a:gd name="connsiteY225" fmla="*/ 27777 h 1509906"/>
                  <a:gd name="connsiteX226" fmla="*/ 484434 w 1034979"/>
                  <a:gd name="connsiteY226" fmla="*/ 22062 h 1509906"/>
                  <a:gd name="connsiteX227" fmla="*/ 478719 w 1034979"/>
                  <a:gd name="connsiteY227" fmla="*/ 10632 h 1509906"/>
                  <a:gd name="connsiteX228" fmla="*/ 473004 w 1034979"/>
                  <a:gd name="connsiteY228" fmla="*/ 6822 h 1509906"/>
                  <a:gd name="connsiteX229" fmla="*/ 469194 w 1034979"/>
                  <a:gd name="connsiteY229" fmla="*/ 1107 h 1509906"/>
                  <a:gd name="connsiteX230" fmla="*/ 429189 w 1034979"/>
                  <a:gd name="connsiteY230" fmla="*/ 4917 h 1509906"/>
                  <a:gd name="connsiteX231" fmla="*/ 421569 w 1034979"/>
                  <a:gd name="connsiteY231" fmla="*/ 16347 h 1509906"/>
                  <a:gd name="connsiteX232" fmla="*/ 417759 w 1034979"/>
                  <a:gd name="connsiteY232" fmla="*/ 22062 h 1509906"/>
                  <a:gd name="connsiteX233" fmla="*/ 419664 w 1034979"/>
                  <a:gd name="connsiteY233" fmla="*/ 54447 h 1509906"/>
                  <a:gd name="connsiteX234" fmla="*/ 423474 w 1034979"/>
                  <a:gd name="connsiteY234" fmla="*/ 65877 h 1509906"/>
                  <a:gd name="connsiteX235" fmla="*/ 425379 w 1034979"/>
                  <a:gd name="connsiteY235" fmla="*/ 71592 h 1509906"/>
                  <a:gd name="connsiteX236" fmla="*/ 425379 w 1034979"/>
                  <a:gd name="connsiteY236" fmla="*/ 77307 h 1509906"/>
                  <a:gd name="connsiteX237" fmla="*/ 429189 w 1034979"/>
                  <a:gd name="connsiteY237" fmla="*/ 231612 h 1509906"/>
                  <a:gd name="connsiteX238" fmla="*/ 440619 w 1034979"/>
                  <a:gd name="connsiteY238" fmla="*/ 414492 h 1509906"/>
                  <a:gd name="connsiteX239" fmla="*/ 425379 w 1034979"/>
                  <a:gd name="connsiteY239" fmla="*/ 711672 h 1509906"/>
                  <a:gd name="connsiteX240" fmla="*/ 417759 w 1034979"/>
                  <a:gd name="connsiteY240" fmla="*/ 839307 h 1509906"/>
                  <a:gd name="connsiteX241" fmla="*/ 413949 w 1034979"/>
                  <a:gd name="connsiteY241" fmla="*/ 856452 h 1509906"/>
                  <a:gd name="connsiteX242" fmla="*/ 417759 w 1034979"/>
                  <a:gd name="connsiteY242" fmla="*/ 877407 h 1509906"/>
                  <a:gd name="connsiteX243" fmla="*/ 421569 w 1034979"/>
                  <a:gd name="connsiteY243" fmla="*/ 883122 h 1509906"/>
                  <a:gd name="connsiteX244" fmla="*/ 425379 w 1034979"/>
                  <a:gd name="connsiteY244" fmla="*/ 894552 h 1509906"/>
                  <a:gd name="connsiteX245" fmla="*/ 423474 w 1034979"/>
                  <a:gd name="connsiteY245" fmla="*/ 921222 h 1509906"/>
                  <a:gd name="connsiteX246" fmla="*/ 417759 w 1034979"/>
                  <a:gd name="connsiteY246" fmla="*/ 923127 h 1509906"/>
                  <a:gd name="connsiteX247" fmla="*/ 412044 w 1034979"/>
                  <a:gd name="connsiteY247" fmla="*/ 926937 h 1509906"/>
                  <a:gd name="connsiteX248" fmla="*/ 421569 w 1034979"/>
                  <a:gd name="connsiteY24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56774 w 1034979"/>
                  <a:gd name="connsiteY22" fmla="*/ 909792 h 1509906"/>
                  <a:gd name="connsiteX23" fmla="*/ 145344 w 1034979"/>
                  <a:gd name="connsiteY23" fmla="*/ 905982 h 1509906"/>
                  <a:gd name="connsiteX24" fmla="*/ 139629 w 1034979"/>
                  <a:gd name="connsiteY24" fmla="*/ 902172 h 1509906"/>
                  <a:gd name="connsiteX25" fmla="*/ 116769 w 1034979"/>
                  <a:gd name="connsiteY25" fmla="*/ 896457 h 1509906"/>
                  <a:gd name="connsiteX26" fmla="*/ 111054 w 1034979"/>
                  <a:gd name="connsiteY26" fmla="*/ 890742 h 1509906"/>
                  <a:gd name="connsiteX27" fmla="*/ 101529 w 1034979"/>
                  <a:gd name="connsiteY27" fmla="*/ 873597 h 1509906"/>
                  <a:gd name="connsiteX28" fmla="*/ 84384 w 1034979"/>
                  <a:gd name="connsiteY28" fmla="*/ 865977 h 1509906"/>
                  <a:gd name="connsiteX29" fmla="*/ 78669 w 1034979"/>
                  <a:gd name="connsiteY29" fmla="*/ 864072 h 1509906"/>
                  <a:gd name="connsiteX30" fmla="*/ 59619 w 1034979"/>
                  <a:gd name="connsiteY30" fmla="*/ 867882 h 1509906"/>
                  <a:gd name="connsiteX31" fmla="*/ 53904 w 1034979"/>
                  <a:gd name="connsiteY31" fmla="*/ 871692 h 1509906"/>
                  <a:gd name="connsiteX32" fmla="*/ 50094 w 1034979"/>
                  <a:gd name="connsiteY32" fmla="*/ 877407 h 1509906"/>
                  <a:gd name="connsiteX33" fmla="*/ 46284 w 1034979"/>
                  <a:gd name="connsiteY33" fmla="*/ 888837 h 1509906"/>
                  <a:gd name="connsiteX34" fmla="*/ 50094 w 1034979"/>
                  <a:gd name="connsiteY34" fmla="*/ 926937 h 1509906"/>
                  <a:gd name="connsiteX35" fmla="*/ 53904 w 1034979"/>
                  <a:gd name="connsiteY35" fmla="*/ 932652 h 1509906"/>
                  <a:gd name="connsiteX36" fmla="*/ 59619 w 1034979"/>
                  <a:gd name="connsiteY36" fmla="*/ 936462 h 1509906"/>
                  <a:gd name="connsiteX37" fmla="*/ 63429 w 1034979"/>
                  <a:gd name="connsiteY37" fmla="*/ 942177 h 1509906"/>
                  <a:gd name="connsiteX38" fmla="*/ 80574 w 1034979"/>
                  <a:gd name="connsiteY38" fmla="*/ 951702 h 1509906"/>
                  <a:gd name="connsiteX39" fmla="*/ 103434 w 1034979"/>
                  <a:gd name="connsiteY39" fmla="*/ 953607 h 1509906"/>
                  <a:gd name="connsiteX40" fmla="*/ 124389 w 1034979"/>
                  <a:gd name="connsiteY40" fmla="*/ 959322 h 1509906"/>
                  <a:gd name="connsiteX41" fmla="*/ 130104 w 1034979"/>
                  <a:gd name="connsiteY41" fmla="*/ 961227 h 1509906"/>
                  <a:gd name="connsiteX42" fmla="*/ 135819 w 1034979"/>
                  <a:gd name="connsiteY42" fmla="*/ 966942 h 1509906"/>
                  <a:gd name="connsiteX43" fmla="*/ 143439 w 1034979"/>
                  <a:gd name="connsiteY43" fmla="*/ 968847 h 1509906"/>
                  <a:gd name="connsiteX44" fmla="*/ 166299 w 1034979"/>
                  <a:gd name="connsiteY44" fmla="*/ 972657 h 1509906"/>
                  <a:gd name="connsiteX45" fmla="*/ 191064 w 1034979"/>
                  <a:gd name="connsiteY45" fmla="*/ 978372 h 1509906"/>
                  <a:gd name="connsiteX46" fmla="*/ 208209 w 1034979"/>
                  <a:gd name="connsiteY46" fmla="*/ 984087 h 1509906"/>
                  <a:gd name="connsiteX47" fmla="*/ 213924 w 1034979"/>
                  <a:gd name="connsiteY47" fmla="*/ 985992 h 1509906"/>
                  <a:gd name="connsiteX48" fmla="*/ 229164 w 1034979"/>
                  <a:gd name="connsiteY48" fmla="*/ 989802 h 1509906"/>
                  <a:gd name="connsiteX49" fmla="*/ 248214 w 1034979"/>
                  <a:gd name="connsiteY49" fmla="*/ 995517 h 1509906"/>
                  <a:gd name="connsiteX50" fmla="*/ 253929 w 1034979"/>
                  <a:gd name="connsiteY50" fmla="*/ 999327 h 1509906"/>
                  <a:gd name="connsiteX51" fmla="*/ 267264 w 1034979"/>
                  <a:gd name="connsiteY51" fmla="*/ 1014567 h 1509906"/>
                  <a:gd name="connsiteX52" fmla="*/ 272979 w 1034979"/>
                  <a:gd name="connsiteY52" fmla="*/ 1033617 h 1509906"/>
                  <a:gd name="connsiteX53" fmla="*/ 274884 w 1034979"/>
                  <a:gd name="connsiteY53" fmla="*/ 1039332 h 1509906"/>
                  <a:gd name="connsiteX54" fmla="*/ 276789 w 1034979"/>
                  <a:gd name="connsiteY54" fmla="*/ 1045047 h 1509906"/>
                  <a:gd name="connsiteX55" fmla="*/ 278694 w 1034979"/>
                  <a:gd name="connsiteY55" fmla="*/ 1069812 h 1509906"/>
                  <a:gd name="connsiteX56" fmla="*/ 280599 w 1034979"/>
                  <a:gd name="connsiteY56" fmla="*/ 1075527 h 1509906"/>
                  <a:gd name="connsiteX57" fmla="*/ 278694 w 1034979"/>
                  <a:gd name="connsiteY57" fmla="*/ 1094577 h 1509906"/>
                  <a:gd name="connsiteX58" fmla="*/ 276789 w 1034979"/>
                  <a:gd name="connsiteY58" fmla="*/ 1104102 h 1509906"/>
                  <a:gd name="connsiteX59" fmla="*/ 263454 w 1034979"/>
                  <a:gd name="connsiteY59" fmla="*/ 1117437 h 1509906"/>
                  <a:gd name="connsiteX60" fmla="*/ 252024 w 1034979"/>
                  <a:gd name="connsiteY60" fmla="*/ 1125057 h 1509906"/>
                  <a:gd name="connsiteX61" fmla="*/ 240594 w 1034979"/>
                  <a:gd name="connsiteY61" fmla="*/ 1128867 h 1509906"/>
                  <a:gd name="connsiteX62" fmla="*/ 126294 w 1034979"/>
                  <a:gd name="connsiteY62" fmla="*/ 1128867 h 1509906"/>
                  <a:gd name="connsiteX63" fmla="*/ 120579 w 1034979"/>
                  <a:gd name="connsiteY63" fmla="*/ 1130772 h 1509906"/>
                  <a:gd name="connsiteX64" fmla="*/ 105339 w 1034979"/>
                  <a:gd name="connsiteY64" fmla="*/ 1132677 h 1509906"/>
                  <a:gd name="connsiteX65" fmla="*/ 88194 w 1034979"/>
                  <a:gd name="connsiteY65" fmla="*/ 1138392 h 1509906"/>
                  <a:gd name="connsiteX66" fmla="*/ 82479 w 1034979"/>
                  <a:gd name="connsiteY66" fmla="*/ 1140297 h 1509906"/>
                  <a:gd name="connsiteX67" fmla="*/ 76764 w 1034979"/>
                  <a:gd name="connsiteY67" fmla="*/ 1144107 h 1509906"/>
                  <a:gd name="connsiteX68" fmla="*/ 65334 w 1034979"/>
                  <a:gd name="connsiteY68" fmla="*/ 1146012 h 1509906"/>
                  <a:gd name="connsiteX69" fmla="*/ 27234 w 1034979"/>
                  <a:gd name="connsiteY69" fmla="*/ 1147917 h 1509906"/>
                  <a:gd name="connsiteX70" fmla="*/ 15804 w 1034979"/>
                  <a:gd name="connsiteY70" fmla="*/ 1153632 h 1509906"/>
                  <a:gd name="connsiteX71" fmla="*/ 6279 w 1034979"/>
                  <a:gd name="connsiteY71" fmla="*/ 1163157 h 1509906"/>
                  <a:gd name="connsiteX72" fmla="*/ 4374 w 1034979"/>
                  <a:gd name="connsiteY72" fmla="*/ 1168872 h 1509906"/>
                  <a:gd name="connsiteX73" fmla="*/ 564 w 1034979"/>
                  <a:gd name="connsiteY73" fmla="*/ 1174587 h 1509906"/>
                  <a:gd name="connsiteX74" fmla="*/ 6279 w 1034979"/>
                  <a:gd name="connsiteY74" fmla="*/ 1206972 h 1509906"/>
                  <a:gd name="connsiteX75" fmla="*/ 11994 w 1034979"/>
                  <a:gd name="connsiteY75" fmla="*/ 1210782 h 1509906"/>
                  <a:gd name="connsiteX76" fmla="*/ 17709 w 1034979"/>
                  <a:gd name="connsiteY76" fmla="*/ 1212687 h 1509906"/>
                  <a:gd name="connsiteX77" fmla="*/ 145344 w 1034979"/>
                  <a:gd name="connsiteY77" fmla="*/ 1210782 h 1509906"/>
                  <a:gd name="connsiteX78" fmla="*/ 152964 w 1034979"/>
                  <a:gd name="connsiteY78" fmla="*/ 1208877 h 1509906"/>
                  <a:gd name="connsiteX79" fmla="*/ 303459 w 1034979"/>
                  <a:gd name="connsiteY79" fmla="*/ 1203162 h 1509906"/>
                  <a:gd name="connsiteX80" fmla="*/ 318699 w 1034979"/>
                  <a:gd name="connsiteY80" fmla="*/ 1210782 h 1509906"/>
                  <a:gd name="connsiteX81" fmla="*/ 330129 w 1034979"/>
                  <a:gd name="connsiteY81" fmla="*/ 1216497 h 1509906"/>
                  <a:gd name="connsiteX82" fmla="*/ 333939 w 1034979"/>
                  <a:gd name="connsiteY82" fmla="*/ 1222212 h 1509906"/>
                  <a:gd name="connsiteX83" fmla="*/ 339654 w 1034979"/>
                  <a:gd name="connsiteY83" fmla="*/ 1224117 h 1509906"/>
                  <a:gd name="connsiteX84" fmla="*/ 351084 w 1034979"/>
                  <a:gd name="connsiteY84" fmla="*/ 1231737 h 1509906"/>
                  <a:gd name="connsiteX85" fmla="*/ 356799 w 1034979"/>
                  <a:gd name="connsiteY85" fmla="*/ 1235547 h 1509906"/>
                  <a:gd name="connsiteX86" fmla="*/ 360609 w 1034979"/>
                  <a:gd name="connsiteY86" fmla="*/ 1241262 h 1509906"/>
                  <a:gd name="connsiteX87" fmla="*/ 366324 w 1034979"/>
                  <a:gd name="connsiteY87" fmla="*/ 1252692 h 1509906"/>
                  <a:gd name="connsiteX88" fmla="*/ 362514 w 1034979"/>
                  <a:gd name="connsiteY88" fmla="*/ 1279362 h 1509906"/>
                  <a:gd name="connsiteX89" fmla="*/ 358704 w 1034979"/>
                  <a:gd name="connsiteY89" fmla="*/ 1285077 h 1509906"/>
                  <a:gd name="connsiteX90" fmla="*/ 356799 w 1034979"/>
                  <a:gd name="connsiteY90" fmla="*/ 1290792 h 1509906"/>
                  <a:gd name="connsiteX91" fmla="*/ 352989 w 1034979"/>
                  <a:gd name="connsiteY91" fmla="*/ 1296507 h 1509906"/>
                  <a:gd name="connsiteX92" fmla="*/ 351084 w 1034979"/>
                  <a:gd name="connsiteY92" fmla="*/ 1302222 h 1509906"/>
                  <a:gd name="connsiteX93" fmla="*/ 347274 w 1034979"/>
                  <a:gd name="connsiteY93" fmla="*/ 1307937 h 1509906"/>
                  <a:gd name="connsiteX94" fmla="*/ 330129 w 1034979"/>
                  <a:gd name="connsiteY94" fmla="*/ 1374612 h 1509906"/>
                  <a:gd name="connsiteX95" fmla="*/ 328224 w 1034979"/>
                  <a:gd name="connsiteY95" fmla="*/ 1426047 h 1509906"/>
                  <a:gd name="connsiteX96" fmla="*/ 330129 w 1034979"/>
                  <a:gd name="connsiteY96" fmla="*/ 1450812 h 1509906"/>
                  <a:gd name="connsiteX97" fmla="*/ 332034 w 1034979"/>
                  <a:gd name="connsiteY97" fmla="*/ 1456527 h 1509906"/>
                  <a:gd name="connsiteX98" fmla="*/ 335844 w 1034979"/>
                  <a:gd name="connsiteY98" fmla="*/ 1460337 h 1509906"/>
                  <a:gd name="connsiteX99" fmla="*/ 364419 w 1034979"/>
                  <a:gd name="connsiteY99" fmla="*/ 1506057 h 1509906"/>
                  <a:gd name="connsiteX100" fmla="*/ 387279 w 1034979"/>
                  <a:gd name="connsiteY100" fmla="*/ 1507962 h 1509906"/>
                  <a:gd name="connsiteX101" fmla="*/ 392994 w 1034979"/>
                  <a:gd name="connsiteY101" fmla="*/ 1502247 h 1509906"/>
                  <a:gd name="connsiteX102" fmla="*/ 394899 w 1034979"/>
                  <a:gd name="connsiteY102" fmla="*/ 1490817 h 1509906"/>
                  <a:gd name="connsiteX103" fmla="*/ 396804 w 1034979"/>
                  <a:gd name="connsiteY103" fmla="*/ 1485102 h 1509906"/>
                  <a:gd name="connsiteX104" fmla="*/ 398709 w 1034979"/>
                  <a:gd name="connsiteY104" fmla="*/ 1467957 h 1509906"/>
                  <a:gd name="connsiteX105" fmla="*/ 400614 w 1034979"/>
                  <a:gd name="connsiteY105" fmla="*/ 1454622 h 1509906"/>
                  <a:gd name="connsiteX106" fmla="*/ 404424 w 1034979"/>
                  <a:gd name="connsiteY106" fmla="*/ 1397472 h 1509906"/>
                  <a:gd name="connsiteX107" fmla="*/ 410139 w 1034979"/>
                  <a:gd name="connsiteY107" fmla="*/ 1386042 h 1509906"/>
                  <a:gd name="connsiteX108" fmla="*/ 413949 w 1034979"/>
                  <a:gd name="connsiteY108" fmla="*/ 1372707 h 1509906"/>
                  <a:gd name="connsiteX109" fmla="*/ 415854 w 1034979"/>
                  <a:gd name="connsiteY109" fmla="*/ 1366992 h 1509906"/>
                  <a:gd name="connsiteX110" fmla="*/ 417759 w 1034979"/>
                  <a:gd name="connsiteY110" fmla="*/ 1353657 h 1509906"/>
                  <a:gd name="connsiteX111" fmla="*/ 421569 w 1034979"/>
                  <a:gd name="connsiteY111" fmla="*/ 1342227 h 1509906"/>
                  <a:gd name="connsiteX112" fmla="*/ 427284 w 1034979"/>
                  <a:gd name="connsiteY112" fmla="*/ 1328892 h 1509906"/>
                  <a:gd name="connsiteX113" fmla="*/ 436809 w 1034979"/>
                  <a:gd name="connsiteY113" fmla="*/ 1317462 h 1509906"/>
                  <a:gd name="connsiteX114" fmla="*/ 450144 w 1034979"/>
                  <a:gd name="connsiteY114" fmla="*/ 1302222 h 1509906"/>
                  <a:gd name="connsiteX115" fmla="*/ 457764 w 1034979"/>
                  <a:gd name="connsiteY115" fmla="*/ 1290792 h 1509906"/>
                  <a:gd name="connsiteX116" fmla="*/ 461574 w 1034979"/>
                  <a:gd name="connsiteY116" fmla="*/ 1279362 h 1509906"/>
                  <a:gd name="connsiteX117" fmla="*/ 465384 w 1034979"/>
                  <a:gd name="connsiteY117" fmla="*/ 1264122 h 1509906"/>
                  <a:gd name="connsiteX118" fmla="*/ 467289 w 1034979"/>
                  <a:gd name="connsiteY118" fmla="*/ 1258407 h 1509906"/>
                  <a:gd name="connsiteX119" fmla="*/ 507294 w 1034979"/>
                  <a:gd name="connsiteY119" fmla="*/ 1252692 h 1509906"/>
                  <a:gd name="connsiteX120" fmla="*/ 535869 w 1034979"/>
                  <a:gd name="connsiteY120" fmla="*/ 1243167 h 1509906"/>
                  <a:gd name="connsiteX121" fmla="*/ 541584 w 1034979"/>
                  <a:gd name="connsiteY121" fmla="*/ 1241262 h 1509906"/>
                  <a:gd name="connsiteX122" fmla="*/ 547299 w 1034979"/>
                  <a:gd name="connsiteY122" fmla="*/ 1239357 h 1509906"/>
                  <a:gd name="connsiteX123" fmla="*/ 554919 w 1034979"/>
                  <a:gd name="connsiteY123" fmla="*/ 1237452 h 1509906"/>
                  <a:gd name="connsiteX124" fmla="*/ 573969 w 1034979"/>
                  <a:gd name="connsiteY124" fmla="*/ 1229832 h 1509906"/>
                  <a:gd name="connsiteX125" fmla="*/ 585399 w 1034979"/>
                  <a:gd name="connsiteY125" fmla="*/ 1226022 h 1509906"/>
                  <a:gd name="connsiteX126" fmla="*/ 720654 w 1034979"/>
                  <a:gd name="connsiteY126" fmla="*/ 1309842 h 1509906"/>
                  <a:gd name="connsiteX127" fmla="*/ 733989 w 1034979"/>
                  <a:gd name="connsiteY127" fmla="*/ 1319367 h 1509906"/>
                  <a:gd name="connsiteX128" fmla="*/ 743514 w 1034979"/>
                  <a:gd name="connsiteY128" fmla="*/ 1321272 h 1509906"/>
                  <a:gd name="connsiteX129" fmla="*/ 749229 w 1034979"/>
                  <a:gd name="connsiteY129" fmla="*/ 1323177 h 1509906"/>
                  <a:gd name="connsiteX130" fmla="*/ 762564 w 1034979"/>
                  <a:gd name="connsiteY130" fmla="*/ 1328892 h 1509906"/>
                  <a:gd name="connsiteX131" fmla="*/ 777804 w 1034979"/>
                  <a:gd name="connsiteY131" fmla="*/ 1326987 h 1509906"/>
                  <a:gd name="connsiteX132" fmla="*/ 789234 w 1034979"/>
                  <a:gd name="connsiteY132" fmla="*/ 1321272 h 1509906"/>
                  <a:gd name="connsiteX133" fmla="*/ 794949 w 1034979"/>
                  <a:gd name="connsiteY133" fmla="*/ 1319367 h 1509906"/>
                  <a:gd name="connsiteX134" fmla="*/ 802569 w 1034979"/>
                  <a:gd name="connsiteY134" fmla="*/ 1302222 h 1509906"/>
                  <a:gd name="connsiteX135" fmla="*/ 800664 w 1034979"/>
                  <a:gd name="connsiteY135" fmla="*/ 1277457 h 1509906"/>
                  <a:gd name="connsiteX136" fmla="*/ 798759 w 1034979"/>
                  <a:gd name="connsiteY136" fmla="*/ 1271742 h 1509906"/>
                  <a:gd name="connsiteX137" fmla="*/ 796854 w 1034979"/>
                  <a:gd name="connsiteY137" fmla="*/ 1264122 h 1509906"/>
                  <a:gd name="connsiteX138" fmla="*/ 783519 w 1034979"/>
                  <a:gd name="connsiteY138" fmla="*/ 1246977 h 1509906"/>
                  <a:gd name="connsiteX139" fmla="*/ 773994 w 1034979"/>
                  <a:gd name="connsiteY139" fmla="*/ 1241262 h 1509906"/>
                  <a:gd name="connsiteX140" fmla="*/ 648264 w 1034979"/>
                  <a:gd name="connsiteY140" fmla="*/ 1149822 h 1509906"/>
                  <a:gd name="connsiteX141" fmla="*/ 644454 w 1034979"/>
                  <a:gd name="connsiteY141" fmla="*/ 1132677 h 1509906"/>
                  <a:gd name="connsiteX142" fmla="*/ 646359 w 1034979"/>
                  <a:gd name="connsiteY142" fmla="*/ 1125057 h 1509906"/>
                  <a:gd name="connsiteX143" fmla="*/ 650169 w 1034979"/>
                  <a:gd name="connsiteY143" fmla="*/ 1107912 h 1509906"/>
                  <a:gd name="connsiteX144" fmla="*/ 653979 w 1034979"/>
                  <a:gd name="connsiteY144" fmla="*/ 1102197 h 1509906"/>
                  <a:gd name="connsiteX145" fmla="*/ 655884 w 1034979"/>
                  <a:gd name="connsiteY145" fmla="*/ 1096482 h 1509906"/>
                  <a:gd name="connsiteX146" fmla="*/ 661599 w 1034979"/>
                  <a:gd name="connsiteY146" fmla="*/ 1094577 h 1509906"/>
                  <a:gd name="connsiteX147" fmla="*/ 671124 w 1034979"/>
                  <a:gd name="connsiteY147" fmla="*/ 1083147 h 1509906"/>
                  <a:gd name="connsiteX148" fmla="*/ 724464 w 1034979"/>
                  <a:gd name="connsiteY148" fmla="*/ 1075527 h 1509906"/>
                  <a:gd name="connsiteX149" fmla="*/ 842574 w 1034979"/>
                  <a:gd name="connsiteY149" fmla="*/ 1077432 h 1509906"/>
                  <a:gd name="connsiteX150" fmla="*/ 871149 w 1034979"/>
                  <a:gd name="connsiteY150" fmla="*/ 1079337 h 1509906"/>
                  <a:gd name="connsiteX151" fmla="*/ 899724 w 1034979"/>
                  <a:gd name="connsiteY151" fmla="*/ 1085052 h 1509906"/>
                  <a:gd name="connsiteX152" fmla="*/ 922584 w 1034979"/>
                  <a:gd name="connsiteY152" fmla="*/ 1088862 h 1509906"/>
                  <a:gd name="connsiteX153" fmla="*/ 951159 w 1034979"/>
                  <a:gd name="connsiteY153" fmla="*/ 1094577 h 1509906"/>
                  <a:gd name="connsiteX154" fmla="*/ 956874 w 1034979"/>
                  <a:gd name="connsiteY154" fmla="*/ 1094577 h 1509906"/>
                  <a:gd name="connsiteX155" fmla="*/ 1002594 w 1034979"/>
                  <a:gd name="connsiteY155" fmla="*/ 1092672 h 1509906"/>
                  <a:gd name="connsiteX156" fmla="*/ 1031169 w 1034979"/>
                  <a:gd name="connsiteY156" fmla="*/ 1085052 h 1509906"/>
                  <a:gd name="connsiteX157" fmla="*/ 1034979 w 1034979"/>
                  <a:gd name="connsiteY157" fmla="*/ 1079337 h 1509906"/>
                  <a:gd name="connsiteX158" fmla="*/ 1033074 w 1034979"/>
                  <a:gd name="connsiteY158" fmla="*/ 1060287 h 1509906"/>
                  <a:gd name="connsiteX159" fmla="*/ 1027359 w 1034979"/>
                  <a:gd name="connsiteY159" fmla="*/ 1056477 h 1509906"/>
                  <a:gd name="connsiteX160" fmla="*/ 1012119 w 1034979"/>
                  <a:gd name="connsiteY160" fmla="*/ 1054572 h 1509906"/>
                  <a:gd name="connsiteX161" fmla="*/ 1006404 w 1034979"/>
                  <a:gd name="connsiteY161" fmla="*/ 1052667 h 1509906"/>
                  <a:gd name="connsiteX162" fmla="*/ 998784 w 1034979"/>
                  <a:gd name="connsiteY162" fmla="*/ 1050762 h 1509906"/>
                  <a:gd name="connsiteX163" fmla="*/ 987354 w 1034979"/>
                  <a:gd name="connsiteY163" fmla="*/ 1043142 h 1509906"/>
                  <a:gd name="connsiteX164" fmla="*/ 975924 w 1034979"/>
                  <a:gd name="connsiteY164" fmla="*/ 1039332 h 1509906"/>
                  <a:gd name="connsiteX165" fmla="*/ 970209 w 1034979"/>
                  <a:gd name="connsiteY165" fmla="*/ 1037427 h 1509906"/>
                  <a:gd name="connsiteX166" fmla="*/ 962589 w 1034979"/>
                  <a:gd name="connsiteY166" fmla="*/ 1035522 h 1509906"/>
                  <a:gd name="connsiteX167" fmla="*/ 956874 w 1034979"/>
                  <a:gd name="connsiteY167" fmla="*/ 1033617 h 1509906"/>
                  <a:gd name="connsiteX168" fmla="*/ 935919 w 1034979"/>
                  <a:gd name="connsiteY168" fmla="*/ 1027902 h 1509906"/>
                  <a:gd name="connsiteX169" fmla="*/ 930204 w 1034979"/>
                  <a:gd name="connsiteY169" fmla="*/ 1025997 h 1509906"/>
                  <a:gd name="connsiteX170" fmla="*/ 825429 w 1034979"/>
                  <a:gd name="connsiteY170" fmla="*/ 1027902 h 1509906"/>
                  <a:gd name="connsiteX171" fmla="*/ 819714 w 1034979"/>
                  <a:gd name="connsiteY171" fmla="*/ 1029807 h 1509906"/>
                  <a:gd name="connsiteX172" fmla="*/ 730179 w 1034979"/>
                  <a:gd name="connsiteY172" fmla="*/ 1031712 h 1509906"/>
                  <a:gd name="connsiteX173" fmla="*/ 716844 w 1034979"/>
                  <a:gd name="connsiteY173" fmla="*/ 1035522 h 1509906"/>
                  <a:gd name="connsiteX174" fmla="*/ 695889 w 1034979"/>
                  <a:gd name="connsiteY174" fmla="*/ 1037427 h 1509906"/>
                  <a:gd name="connsiteX175" fmla="*/ 669219 w 1034979"/>
                  <a:gd name="connsiteY175" fmla="*/ 1039332 h 1509906"/>
                  <a:gd name="connsiteX176" fmla="*/ 669219 w 1034979"/>
                  <a:gd name="connsiteY176" fmla="*/ 1039332 h 1509906"/>
                  <a:gd name="connsiteX177" fmla="*/ 646359 w 1034979"/>
                  <a:gd name="connsiteY177" fmla="*/ 1043142 h 1509906"/>
                  <a:gd name="connsiteX178" fmla="*/ 642549 w 1034979"/>
                  <a:gd name="connsiteY178" fmla="*/ 1031712 h 1509906"/>
                  <a:gd name="connsiteX179" fmla="*/ 640644 w 1034979"/>
                  <a:gd name="connsiteY179" fmla="*/ 1025997 h 1509906"/>
                  <a:gd name="connsiteX180" fmla="*/ 642549 w 1034979"/>
                  <a:gd name="connsiteY180" fmla="*/ 1008852 h 1509906"/>
                  <a:gd name="connsiteX181" fmla="*/ 644454 w 1034979"/>
                  <a:gd name="connsiteY181" fmla="*/ 1003137 h 1509906"/>
                  <a:gd name="connsiteX182" fmla="*/ 661599 w 1034979"/>
                  <a:gd name="connsiteY182" fmla="*/ 993612 h 1509906"/>
                  <a:gd name="connsiteX183" fmla="*/ 673029 w 1034979"/>
                  <a:gd name="connsiteY183" fmla="*/ 985992 h 1509906"/>
                  <a:gd name="connsiteX184" fmla="*/ 674934 w 1034979"/>
                  <a:gd name="connsiteY184" fmla="*/ 980277 h 1509906"/>
                  <a:gd name="connsiteX185" fmla="*/ 680649 w 1034979"/>
                  <a:gd name="connsiteY185" fmla="*/ 978372 h 1509906"/>
                  <a:gd name="connsiteX186" fmla="*/ 686364 w 1034979"/>
                  <a:gd name="connsiteY186" fmla="*/ 974562 h 1509906"/>
                  <a:gd name="connsiteX187" fmla="*/ 695889 w 1034979"/>
                  <a:gd name="connsiteY187" fmla="*/ 965037 h 1509906"/>
                  <a:gd name="connsiteX188" fmla="*/ 705414 w 1034979"/>
                  <a:gd name="connsiteY188" fmla="*/ 953607 h 1509906"/>
                  <a:gd name="connsiteX189" fmla="*/ 716844 w 1034979"/>
                  <a:gd name="connsiteY189" fmla="*/ 945987 h 1509906"/>
                  <a:gd name="connsiteX190" fmla="*/ 732084 w 1034979"/>
                  <a:gd name="connsiteY190" fmla="*/ 932652 h 1509906"/>
                  <a:gd name="connsiteX191" fmla="*/ 741609 w 1034979"/>
                  <a:gd name="connsiteY191" fmla="*/ 921222 h 1509906"/>
                  <a:gd name="connsiteX192" fmla="*/ 753039 w 1034979"/>
                  <a:gd name="connsiteY192" fmla="*/ 911697 h 1509906"/>
                  <a:gd name="connsiteX193" fmla="*/ 758754 w 1034979"/>
                  <a:gd name="connsiteY193" fmla="*/ 900267 h 1509906"/>
                  <a:gd name="connsiteX194" fmla="*/ 760659 w 1034979"/>
                  <a:gd name="connsiteY194" fmla="*/ 894552 h 1509906"/>
                  <a:gd name="connsiteX195" fmla="*/ 766374 w 1034979"/>
                  <a:gd name="connsiteY195" fmla="*/ 883122 h 1509906"/>
                  <a:gd name="connsiteX196" fmla="*/ 764469 w 1034979"/>
                  <a:gd name="connsiteY196" fmla="*/ 867882 h 1509906"/>
                  <a:gd name="connsiteX197" fmla="*/ 758754 w 1034979"/>
                  <a:gd name="connsiteY197" fmla="*/ 865977 h 1509906"/>
                  <a:gd name="connsiteX198" fmla="*/ 737799 w 1034979"/>
                  <a:gd name="connsiteY198" fmla="*/ 867882 h 1509906"/>
                  <a:gd name="connsiteX199" fmla="*/ 732084 w 1034979"/>
                  <a:gd name="connsiteY199" fmla="*/ 871692 h 1509906"/>
                  <a:gd name="connsiteX200" fmla="*/ 720654 w 1034979"/>
                  <a:gd name="connsiteY200" fmla="*/ 875502 h 1509906"/>
                  <a:gd name="connsiteX201" fmla="*/ 716844 w 1034979"/>
                  <a:gd name="connsiteY201" fmla="*/ 881217 h 1509906"/>
                  <a:gd name="connsiteX202" fmla="*/ 711129 w 1034979"/>
                  <a:gd name="connsiteY202" fmla="*/ 883122 h 1509906"/>
                  <a:gd name="connsiteX203" fmla="*/ 705414 w 1034979"/>
                  <a:gd name="connsiteY203" fmla="*/ 886932 h 1509906"/>
                  <a:gd name="connsiteX204" fmla="*/ 699699 w 1034979"/>
                  <a:gd name="connsiteY204" fmla="*/ 892647 h 1509906"/>
                  <a:gd name="connsiteX205" fmla="*/ 692079 w 1034979"/>
                  <a:gd name="connsiteY205" fmla="*/ 896457 h 1509906"/>
                  <a:gd name="connsiteX206" fmla="*/ 650169 w 1034979"/>
                  <a:gd name="connsiteY206" fmla="*/ 925032 h 1509906"/>
                  <a:gd name="connsiteX207" fmla="*/ 636834 w 1034979"/>
                  <a:gd name="connsiteY207" fmla="*/ 936462 h 1509906"/>
                  <a:gd name="connsiteX208" fmla="*/ 627309 w 1034979"/>
                  <a:gd name="connsiteY208" fmla="*/ 953607 h 1509906"/>
                  <a:gd name="connsiteX209" fmla="*/ 602544 w 1034979"/>
                  <a:gd name="connsiteY209" fmla="*/ 959322 h 1509906"/>
                  <a:gd name="connsiteX210" fmla="*/ 589209 w 1034979"/>
                  <a:gd name="connsiteY210" fmla="*/ 963132 h 1509906"/>
                  <a:gd name="connsiteX211" fmla="*/ 573969 w 1034979"/>
                  <a:gd name="connsiteY211" fmla="*/ 961227 h 1509906"/>
                  <a:gd name="connsiteX212" fmla="*/ 562539 w 1034979"/>
                  <a:gd name="connsiteY212" fmla="*/ 957417 h 1509906"/>
                  <a:gd name="connsiteX213" fmla="*/ 551109 w 1034979"/>
                  <a:gd name="connsiteY213" fmla="*/ 953607 h 1509906"/>
                  <a:gd name="connsiteX214" fmla="*/ 539679 w 1034979"/>
                  <a:gd name="connsiteY214" fmla="*/ 949797 h 1509906"/>
                  <a:gd name="connsiteX215" fmla="*/ 533964 w 1034979"/>
                  <a:gd name="connsiteY215" fmla="*/ 947892 h 1509906"/>
                  <a:gd name="connsiteX216" fmla="*/ 528249 w 1034979"/>
                  <a:gd name="connsiteY216" fmla="*/ 944082 h 1509906"/>
                  <a:gd name="connsiteX217" fmla="*/ 516819 w 1034979"/>
                  <a:gd name="connsiteY217" fmla="*/ 938367 h 1509906"/>
                  <a:gd name="connsiteX218" fmla="*/ 509199 w 1034979"/>
                  <a:gd name="connsiteY218" fmla="*/ 926937 h 1509906"/>
                  <a:gd name="connsiteX219" fmla="*/ 505389 w 1034979"/>
                  <a:gd name="connsiteY219" fmla="*/ 905982 h 1509906"/>
                  <a:gd name="connsiteX220" fmla="*/ 507294 w 1034979"/>
                  <a:gd name="connsiteY220" fmla="*/ 841212 h 1509906"/>
                  <a:gd name="connsiteX221" fmla="*/ 513009 w 1034979"/>
                  <a:gd name="connsiteY221" fmla="*/ 827877 h 1509906"/>
                  <a:gd name="connsiteX222" fmla="*/ 503484 w 1034979"/>
                  <a:gd name="connsiteY222" fmla="*/ 351627 h 1509906"/>
                  <a:gd name="connsiteX223" fmla="*/ 499674 w 1034979"/>
                  <a:gd name="connsiteY223" fmla="*/ 60162 h 1509906"/>
                  <a:gd name="connsiteX224" fmla="*/ 490149 w 1034979"/>
                  <a:gd name="connsiteY224" fmla="*/ 33492 h 1509906"/>
                  <a:gd name="connsiteX225" fmla="*/ 488244 w 1034979"/>
                  <a:gd name="connsiteY225" fmla="*/ 27777 h 1509906"/>
                  <a:gd name="connsiteX226" fmla="*/ 484434 w 1034979"/>
                  <a:gd name="connsiteY226" fmla="*/ 22062 h 1509906"/>
                  <a:gd name="connsiteX227" fmla="*/ 478719 w 1034979"/>
                  <a:gd name="connsiteY227" fmla="*/ 10632 h 1509906"/>
                  <a:gd name="connsiteX228" fmla="*/ 473004 w 1034979"/>
                  <a:gd name="connsiteY228" fmla="*/ 6822 h 1509906"/>
                  <a:gd name="connsiteX229" fmla="*/ 469194 w 1034979"/>
                  <a:gd name="connsiteY229" fmla="*/ 1107 h 1509906"/>
                  <a:gd name="connsiteX230" fmla="*/ 429189 w 1034979"/>
                  <a:gd name="connsiteY230" fmla="*/ 4917 h 1509906"/>
                  <a:gd name="connsiteX231" fmla="*/ 421569 w 1034979"/>
                  <a:gd name="connsiteY231" fmla="*/ 16347 h 1509906"/>
                  <a:gd name="connsiteX232" fmla="*/ 417759 w 1034979"/>
                  <a:gd name="connsiteY232" fmla="*/ 22062 h 1509906"/>
                  <a:gd name="connsiteX233" fmla="*/ 419664 w 1034979"/>
                  <a:gd name="connsiteY233" fmla="*/ 54447 h 1509906"/>
                  <a:gd name="connsiteX234" fmla="*/ 423474 w 1034979"/>
                  <a:gd name="connsiteY234" fmla="*/ 65877 h 1509906"/>
                  <a:gd name="connsiteX235" fmla="*/ 425379 w 1034979"/>
                  <a:gd name="connsiteY235" fmla="*/ 71592 h 1509906"/>
                  <a:gd name="connsiteX236" fmla="*/ 425379 w 1034979"/>
                  <a:gd name="connsiteY236" fmla="*/ 77307 h 1509906"/>
                  <a:gd name="connsiteX237" fmla="*/ 429189 w 1034979"/>
                  <a:gd name="connsiteY237" fmla="*/ 231612 h 1509906"/>
                  <a:gd name="connsiteX238" fmla="*/ 440619 w 1034979"/>
                  <a:gd name="connsiteY238" fmla="*/ 414492 h 1509906"/>
                  <a:gd name="connsiteX239" fmla="*/ 425379 w 1034979"/>
                  <a:gd name="connsiteY239" fmla="*/ 711672 h 1509906"/>
                  <a:gd name="connsiteX240" fmla="*/ 417759 w 1034979"/>
                  <a:gd name="connsiteY240" fmla="*/ 839307 h 1509906"/>
                  <a:gd name="connsiteX241" fmla="*/ 413949 w 1034979"/>
                  <a:gd name="connsiteY241" fmla="*/ 856452 h 1509906"/>
                  <a:gd name="connsiteX242" fmla="*/ 417759 w 1034979"/>
                  <a:gd name="connsiteY242" fmla="*/ 877407 h 1509906"/>
                  <a:gd name="connsiteX243" fmla="*/ 421569 w 1034979"/>
                  <a:gd name="connsiteY243" fmla="*/ 883122 h 1509906"/>
                  <a:gd name="connsiteX244" fmla="*/ 425379 w 1034979"/>
                  <a:gd name="connsiteY244" fmla="*/ 894552 h 1509906"/>
                  <a:gd name="connsiteX245" fmla="*/ 423474 w 1034979"/>
                  <a:gd name="connsiteY245" fmla="*/ 921222 h 1509906"/>
                  <a:gd name="connsiteX246" fmla="*/ 417759 w 1034979"/>
                  <a:gd name="connsiteY246" fmla="*/ 923127 h 1509906"/>
                  <a:gd name="connsiteX247" fmla="*/ 412044 w 1034979"/>
                  <a:gd name="connsiteY247" fmla="*/ 926937 h 1509906"/>
                  <a:gd name="connsiteX248" fmla="*/ 421569 w 1034979"/>
                  <a:gd name="connsiteY24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56774 w 1034979"/>
                  <a:gd name="connsiteY22" fmla="*/ 909792 h 1509906"/>
                  <a:gd name="connsiteX23" fmla="*/ 145344 w 1034979"/>
                  <a:gd name="connsiteY23" fmla="*/ 905982 h 1509906"/>
                  <a:gd name="connsiteX24" fmla="*/ 116769 w 1034979"/>
                  <a:gd name="connsiteY24" fmla="*/ 896457 h 1509906"/>
                  <a:gd name="connsiteX25" fmla="*/ 111054 w 1034979"/>
                  <a:gd name="connsiteY25" fmla="*/ 890742 h 1509906"/>
                  <a:gd name="connsiteX26" fmla="*/ 101529 w 1034979"/>
                  <a:gd name="connsiteY26" fmla="*/ 873597 h 1509906"/>
                  <a:gd name="connsiteX27" fmla="*/ 84384 w 1034979"/>
                  <a:gd name="connsiteY27" fmla="*/ 865977 h 1509906"/>
                  <a:gd name="connsiteX28" fmla="*/ 78669 w 1034979"/>
                  <a:gd name="connsiteY28" fmla="*/ 864072 h 1509906"/>
                  <a:gd name="connsiteX29" fmla="*/ 59619 w 1034979"/>
                  <a:gd name="connsiteY29" fmla="*/ 867882 h 1509906"/>
                  <a:gd name="connsiteX30" fmla="*/ 53904 w 1034979"/>
                  <a:gd name="connsiteY30" fmla="*/ 871692 h 1509906"/>
                  <a:gd name="connsiteX31" fmla="*/ 50094 w 1034979"/>
                  <a:gd name="connsiteY31" fmla="*/ 877407 h 1509906"/>
                  <a:gd name="connsiteX32" fmla="*/ 46284 w 1034979"/>
                  <a:gd name="connsiteY32" fmla="*/ 888837 h 1509906"/>
                  <a:gd name="connsiteX33" fmla="*/ 50094 w 1034979"/>
                  <a:gd name="connsiteY33" fmla="*/ 926937 h 1509906"/>
                  <a:gd name="connsiteX34" fmla="*/ 53904 w 1034979"/>
                  <a:gd name="connsiteY34" fmla="*/ 932652 h 1509906"/>
                  <a:gd name="connsiteX35" fmla="*/ 59619 w 1034979"/>
                  <a:gd name="connsiteY35" fmla="*/ 936462 h 1509906"/>
                  <a:gd name="connsiteX36" fmla="*/ 63429 w 1034979"/>
                  <a:gd name="connsiteY36" fmla="*/ 942177 h 1509906"/>
                  <a:gd name="connsiteX37" fmla="*/ 80574 w 1034979"/>
                  <a:gd name="connsiteY37" fmla="*/ 951702 h 1509906"/>
                  <a:gd name="connsiteX38" fmla="*/ 103434 w 1034979"/>
                  <a:gd name="connsiteY38" fmla="*/ 953607 h 1509906"/>
                  <a:gd name="connsiteX39" fmla="*/ 124389 w 1034979"/>
                  <a:gd name="connsiteY39" fmla="*/ 959322 h 1509906"/>
                  <a:gd name="connsiteX40" fmla="*/ 130104 w 1034979"/>
                  <a:gd name="connsiteY40" fmla="*/ 961227 h 1509906"/>
                  <a:gd name="connsiteX41" fmla="*/ 135819 w 1034979"/>
                  <a:gd name="connsiteY41" fmla="*/ 966942 h 1509906"/>
                  <a:gd name="connsiteX42" fmla="*/ 143439 w 1034979"/>
                  <a:gd name="connsiteY42" fmla="*/ 968847 h 1509906"/>
                  <a:gd name="connsiteX43" fmla="*/ 166299 w 1034979"/>
                  <a:gd name="connsiteY43" fmla="*/ 972657 h 1509906"/>
                  <a:gd name="connsiteX44" fmla="*/ 191064 w 1034979"/>
                  <a:gd name="connsiteY44" fmla="*/ 978372 h 1509906"/>
                  <a:gd name="connsiteX45" fmla="*/ 208209 w 1034979"/>
                  <a:gd name="connsiteY45" fmla="*/ 984087 h 1509906"/>
                  <a:gd name="connsiteX46" fmla="*/ 213924 w 1034979"/>
                  <a:gd name="connsiteY46" fmla="*/ 985992 h 1509906"/>
                  <a:gd name="connsiteX47" fmla="*/ 229164 w 1034979"/>
                  <a:gd name="connsiteY47" fmla="*/ 989802 h 1509906"/>
                  <a:gd name="connsiteX48" fmla="*/ 248214 w 1034979"/>
                  <a:gd name="connsiteY48" fmla="*/ 995517 h 1509906"/>
                  <a:gd name="connsiteX49" fmla="*/ 253929 w 1034979"/>
                  <a:gd name="connsiteY49" fmla="*/ 999327 h 1509906"/>
                  <a:gd name="connsiteX50" fmla="*/ 267264 w 1034979"/>
                  <a:gd name="connsiteY50" fmla="*/ 1014567 h 1509906"/>
                  <a:gd name="connsiteX51" fmla="*/ 272979 w 1034979"/>
                  <a:gd name="connsiteY51" fmla="*/ 1033617 h 1509906"/>
                  <a:gd name="connsiteX52" fmla="*/ 274884 w 1034979"/>
                  <a:gd name="connsiteY52" fmla="*/ 1039332 h 1509906"/>
                  <a:gd name="connsiteX53" fmla="*/ 276789 w 1034979"/>
                  <a:gd name="connsiteY53" fmla="*/ 1045047 h 1509906"/>
                  <a:gd name="connsiteX54" fmla="*/ 278694 w 1034979"/>
                  <a:gd name="connsiteY54" fmla="*/ 1069812 h 1509906"/>
                  <a:gd name="connsiteX55" fmla="*/ 280599 w 1034979"/>
                  <a:gd name="connsiteY55" fmla="*/ 1075527 h 1509906"/>
                  <a:gd name="connsiteX56" fmla="*/ 278694 w 1034979"/>
                  <a:gd name="connsiteY56" fmla="*/ 1094577 h 1509906"/>
                  <a:gd name="connsiteX57" fmla="*/ 276789 w 1034979"/>
                  <a:gd name="connsiteY57" fmla="*/ 1104102 h 1509906"/>
                  <a:gd name="connsiteX58" fmla="*/ 263454 w 1034979"/>
                  <a:gd name="connsiteY58" fmla="*/ 1117437 h 1509906"/>
                  <a:gd name="connsiteX59" fmla="*/ 252024 w 1034979"/>
                  <a:gd name="connsiteY59" fmla="*/ 1125057 h 1509906"/>
                  <a:gd name="connsiteX60" fmla="*/ 240594 w 1034979"/>
                  <a:gd name="connsiteY60" fmla="*/ 1128867 h 1509906"/>
                  <a:gd name="connsiteX61" fmla="*/ 126294 w 1034979"/>
                  <a:gd name="connsiteY61" fmla="*/ 1128867 h 1509906"/>
                  <a:gd name="connsiteX62" fmla="*/ 120579 w 1034979"/>
                  <a:gd name="connsiteY62" fmla="*/ 1130772 h 1509906"/>
                  <a:gd name="connsiteX63" fmla="*/ 105339 w 1034979"/>
                  <a:gd name="connsiteY63" fmla="*/ 1132677 h 1509906"/>
                  <a:gd name="connsiteX64" fmla="*/ 88194 w 1034979"/>
                  <a:gd name="connsiteY64" fmla="*/ 1138392 h 1509906"/>
                  <a:gd name="connsiteX65" fmla="*/ 82479 w 1034979"/>
                  <a:gd name="connsiteY65" fmla="*/ 1140297 h 1509906"/>
                  <a:gd name="connsiteX66" fmla="*/ 76764 w 1034979"/>
                  <a:gd name="connsiteY66" fmla="*/ 1144107 h 1509906"/>
                  <a:gd name="connsiteX67" fmla="*/ 65334 w 1034979"/>
                  <a:gd name="connsiteY67" fmla="*/ 1146012 h 1509906"/>
                  <a:gd name="connsiteX68" fmla="*/ 27234 w 1034979"/>
                  <a:gd name="connsiteY68" fmla="*/ 1147917 h 1509906"/>
                  <a:gd name="connsiteX69" fmla="*/ 15804 w 1034979"/>
                  <a:gd name="connsiteY69" fmla="*/ 1153632 h 1509906"/>
                  <a:gd name="connsiteX70" fmla="*/ 6279 w 1034979"/>
                  <a:gd name="connsiteY70" fmla="*/ 1163157 h 1509906"/>
                  <a:gd name="connsiteX71" fmla="*/ 4374 w 1034979"/>
                  <a:gd name="connsiteY71" fmla="*/ 1168872 h 1509906"/>
                  <a:gd name="connsiteX72" fmla="*/ 564 w 1034979"/>
                  <a:gd name="connsiteY72" fmla="*/ 1174587 h 1509906"/>
                  <a:gd name="connsiteX73" fmla="*/ 6279 w 1034979"/>
                  <a:gd name="connsiteY73" fmla="*/ 1206972 h 1509906"/>
                  <a:gd name="connsiteX74" fmla="*/ 11994 w 1034979"/>
                  <a:gd name="connsiteY74" fmla="*/ 1210782 h 1509906"/>
                  <a:gd name="connsiteX75" fmla="*/ 17709 w 1034979"/>
                  <a:gd name="connsiteY75" fmla="*/ 1212687 h 1509906"/>
                  <a:gd name="connsiteX76" fmla="*/ 145344 w 1034979"/>
                  <a:gd name="connsiteY76" fmla="*/ 1210782 h 1509906"/>
                  <a:gd name="connsiteX77" fmla="*/ 152964 w 1034979"/>
                  <a:gd name="connsiteY77" fmla="*/ 1208877 h 1509906"/>
                  <a:gd name="connsiteX78" fmla="*/ 303459 w 1034979"/>
                  <a:gd name="connsiteY78" fmla="*/ 1203162 h 1509906"/>
                  <a:gd name="connsiteX79" fmla="*/ 318699 w 1034979"/>
                  <a:gd name="connsiteY79" fmla="*/ 1210782 h 1509906"/>
                  <a:gd name="connsiteX80" fmla="*/ 330129 w 1034979"/>
                  <a:gd name="connsiteY80" fmla="*/ 1216497 h 1509906"/>
                  <a:gd name="connsiteX81" fmla="*/ 333939 w 1034979"/>
                  <a:gd name="connsiteY81" fmla="*/ 1222212 h 1509906"/>
                  <a:gd name="connsiteX82" fmla="*/ 339654 w 1034979"/>
                  <a:gd name="connsiteY82" fmla="*/ 1224117 h 1509906"/>
                  <a:gd name="connsiteX83" fmla="*/ 351084 w 1034979"/>
                  <a:gd name="connsiteY83" fmla="*/ 1231737 h 1509906"/>
                  <a:gd name="connsiteX84" fmla="*/ 356799 w 1034979"/>
                  <a:gd name="connsiteY84" fmla="*/ 1235547 h 1509906"/>
                  <a:gd name="connsiteX85" fmla="*/ 360609 w 1034979"/>
                  <a:gd name="connsiteY85" fmla="*/ 1241262 h 1509906"/>
                  <a:gd name="connsiteX86" fmla="*/ 366324 w 1034979"/>
                  <a:gd name="connsiteY86" fmla="*/ 1252692 h 1509906"/>
                  <a:gd name="connsiteX87" fmla="*/ 362514 w 1034979"/>
                  <a:gd name="connsiteY87" fmla="*/ 1279362 h 1509906"/>
                  <a:gd name="connsiteX88" fmla="*/ 358704 w 1034979"/>
                  <a:gd name="connsiteY88" fmla="*/ 1285077 h 1509906"/>
                  <a:gd name="connsiteX89" fmla="*/ 356799 w 1034979"/>
                  <a:gd name="connsiteY89" fmla="*/ 1290792 h 1509906"/>
                  <a:gd name="connsiteX90" fmla="*/ 352989 w 1034979"/>
                  <a:gd name="connsiteY90" fmla="*/ 1296507 h 1509906"/>
                  <a:gd name="connsiteX91" fmla="*/ 351084 w 1034979"/>
                  <a:gd name="connsiteY91" fmla="*/ 1302222 h 1509906"/>
                  <a:gd name="connsiteX92" fmla="*/ 347274 w 1034979"/>
                  <a:gd name="connsiteY92" fmla="*/ 1307937 h 1509906"/>
                  <a:gd name="connsiteX93" fmla="*/ 330129 w 1034979"/>
                  <a:gd name="connsiteY93" fmla="*/ 1374612 h 1509906"/>
                  <a:gd name="connsiteX94" fmla="*/ 328224 w 1034979"/>
                  <a:gd name="connsiteY94" fmla="*/ 1426047 h 1509906"/>
                  <a:gd name="connsiteX95" fmla="*/ 330129 w 1034979"/>
                  <a:gd name="connsiteY95" fmla="*/ 1450812 h 1509906"/>
                  <a:gd name="connsiteX96" fmla="*/ 332034 w 1034979"/>
                  <a:gd name="connsiteY96" fmla="*/ 1456527 h 1509906"/>
                  <a:gd name="connsiteX97" fmla="*/ 335844 w 1034979"/>
                  <a:gd name="connsiteY97" fmla="*/ 1460337 h 1509906"/>
                  <a:gd name="connsiteX98" fmla="*/ 364419 w 1034979"/>
                  <a:gd name="connsiteY98" fmla="*/ 1506057 h 1509906"/>
                  <a:gd name="connsiteX99" fmla="*/ 387279 w 1034979"/>
                  <a:gd name="connsiteY99" fmla="*/ 1507962 h 1509906"/>
                  <a:gd name="connsiteX100" fmla="*/ 392994 w 1034979"/>
                  <a:gd name="connsiteY100" fmla="*/ 1502247 h 1509906"/>
                  <a:gd name="connsiteX101" fmla="*/ 394899 w 1034979"/>
                  <a:gd name="connsiteY101" fmla="*/ 1490817 h 1509906"/>
                  <a:gd name="connsiteX102" fmla="*/ 396804 w 1034979"/>
                  <a:gd name="connsiteY102" fmla="*/ 1485102 h 1509906"/>
                  <a:gd name="connsiteX103" fmla="*/ 398709 w 1034979"/>
                  <a:gd name="connsiteY103" fmla="*/ 1467957 h 1509906"/>
                  <a:gd name="connsiteX104" fmla="*/ 400614 w 1034979"/>
                  <a:gd name="connsiteY104" fmla="*/ 1454622 h 1509906"/>
                  <a:gd name="connsiteX105" fmla="*/ 404424 w 1034979"/>
                  <a:gd name="connsiteY105" fmla="*/ 1397472 h 1509906"/>
                  <a:gd name="connsiteX106" fmla="*/ 410139 w 1034979"/>
                  <a:gd name="connsiteY106" fmla="*/ 1386042 h 1509906"/>
                  <a:gd name="connsiteX107" fmla="*/ 413949 w 1034979"/>
                  <a:gd name="connsiteY107" fmla="*/ 1372707 h 1509906"/>
                  <a:gd name="connsiteX108" fmla="*/ 415854 w 1034979"/>
                  <a:gd name="connsiteY108" fmla="*/ 1366992 h 1509906"/>
                  <a:gd name="connsiteX109" fmla="*/ 417759 w 1034979"/>
                  <a:gd name="connsiteY109" fmla="*/ 1353657 h 1509906"/>
                  <a:gd name="connsiteX110" fmla="*/ 421569 w 1034979"/>
                  <a:gd name="connsiteY110" fmla="*/ 1342227 h 1509906"/>
                  <a:gd name="connsiteX111" fmla="*/ 427284 w 1034979"/>
                  <a:gd name="connsiteY111" fmla="*/ 1328892 h 1509906"/>
                  <a:gd name="connsiteX112" fmla="*/ 436809 w 1034979"/>
                  <a:gd name="connsiteY112" fmla="*/ 1317462 h 1509906"/>
                  <a:gd name="connsiteX113" fmla="*/ 450144 w 1034979"/>
                  <a:gd name="connsiteY113" fmla="*/ 1302222 h 1509906"/>
                  <a:gd name="connsiteX114" fmla="*/ 457764 w 1034979"/>
                  <a:gd name="connsiteY114" fmla="*/ 1290792 h 1509906"/>
                  <a:gd name="connsiteX115" fmla="*/ 461574 w 1034979"/>
                  <a:gd name="connsiteY115" fmla="*/ 1279362 h 1509906"/>
                  <a:gd name="connsiteX116" fmla="*/ 465384 w 1034979"/>
                  <a:gd name="connsiteY116" fmla="*/ 1264122 h 1509906"/>
                  <a:gd name="connsiteX117" fmla="*/ 467289 w 1034979"/>
                  <a:gd name="connsiteY117" fmla="*/ 1258407 h 1509906"/>
                  <a:gd name="connsiteX118" fmla="*/ 507294 w 1034979"/>
                  <a:gd name="connsiteY118" fmla="*/ 1252692 h 1509906"/>
                  <a:gd name="connsiteX119" fmla="*/ 535869 w 1034979"/>
                  <a:gd name="connsiteY119" fmla="*/ 1243167 h 1509906"/>
                  <a:gd name="connsiteX120" fmla="*/ 541584 w 1034979"/>
                  <a:gd name="connsiteY120" fmla="*/ 1241262 h 1509906"/>
                  <a:gd name="connsiteX121" fmla="*/ 547299 w 1034979"/>
                  <a:gd name="connsiteY121" fmla="*/ 1239357 h 1509906"/>
                  <a:gd name="connsiteX122" fmla="*/ 554919 w 1034979"/>
                  <a:gd name="connsiteY122" fmla="*/ 1237452 h 1509906"/>
                  <a:gd name="connsiteX123" fmla="*/ 573969 w 1034979"/>
                  <a:gd name="connsiteY123" fmla="*/ 1229832 h 1509906"/>
                  <a:gd name="connsiteX124" fmla="*/ 585399 w 1034979"/>
                  <a:gd name="connsiteY124" fmla="*/ 1226022 h 1509906"/>
                  <a:gd name="connsiteX125" fmla="*/ 720654 w 1034979"/>
                  <a:gd name="connsiteY125" fmla="*/ 1309842 h 1509906"/>
                  <a:gd name="connsiteX126" fmla="*/ 733989 w 1034979"/>
                  <a:gd name="connsiteY126" fmla="*/ 1319367 h 1509906"/>
                  <a:gd name="connsiteX127" fmla="*/ 743514 w 1034979"/>
                  <a:gd name="connsiteY127" fmla="*/ 1321272 h 1509906"/>
                  <a:gd name="connsiteX128" fmla="*/ 749229 w 1034979"/>
                  <a:gd name="connsiteY128" fmla="*/ 1323177 h 1509906"/>
                  <a:gd name="connsiteX129" fmla="*/ 762564 w 1034979"/>
                  <a:gd name="connsiteY129" fmla="*/ 1328892 h 1509906"/>
                  <a:gd name="connsiteX130" fmla="*/ 777804 w 1034979"/>
                  <a:gd name="connsiteY130" fmla="*/ 1326987 h 1509906"/>
                  <a:gd name="connsiteX131" fmla="*/ 789234 w 1034979"/>
                  <a:gd name="connsiteY131" fmla="*/ 1321272 h 1509906"/>
                  <a:gd name="connsiteX132" fmla="*/ 794949 w 1034979"/>
                  <a:gd name="connsiteY132" fmla="*/ 1319367 h 1509906"/>
                  <a:gd name="connsiteX133" fmla="*/ 802569 w 1034979"/>
                  <a:gd name="connsiteY133" fmla="*/ 1302222 h 1509906"/>
                  <a:gd name="connsiteX134" fmla="*/ 800664 w 1034979"/>
                  <a:gd name="connsiteY134" fmla="*/ 1277457 h 1509906"/>
                  <a:gd name="connsiteX135" fmla="*/ 798759 w 1034979"/>
                  <a:gd name="connsiteY135" fmla="*/ 1271742 h 1509906"/>
                  <a:gd name="connsiteX136" fmla="*/ 796854 w 1034979"/>
                  <a:gd name="connsiteY136" fmla="*/ 1264122 h 1509906"/>
                  <a:gd name="connsiteX137" fmla="*/ 783519 w 1034979"/>
                  <a:gd name="connsiteY137" fmla="*/ 1246977 h 1509906"/>
                  <a:gd name="connsiteX138" fmla="*/ 773994 w 1034979"/>
                  <a:gd name="connsiteY138" fmla="*/ 1241262 h 1509906"/>
                  <a:gd name="connsiteX139" fmla="*/ 648264 w 1034979"/>
                  <a:gd name="connsiteY139" fmla="*/ 1149822 h 1509906"/>
                  <a:gd name="connsiteX140" fmla="*/ 644454 w 1034979"/>
                  <a:gd name="connsiteY140" fmla="*/ 1132677 h 1509906"/>
                  <a:gd name="connsiteX141" fmla="*/ 646359 w 1034979"/>
                  <a:gd name="connsiteY141" fmla="*/ 1125057 h 1509906"/>
                  <a:gd name="connsiteX142" fmla="*/ 650169 w 1034979"/>
                  <a:gd name="connsiteY142" fmla="*/ 1107912 h 1509906"/>
                  <a:gd name="connsiteX143" fmla="*/ 653979 w 1034979"/>
                  <a:gd name="connsiteY143" fmla="*/ 1102197 h 1509906"/>
                  <a:gd name="connsiteX144" fmla="*/ 655884 w 1034979"/>
                  <a:gd name="connsiteY144" fmla="*/ 1096482 h 1509906"/>
                  <a:gd name="connsiteX145" fmla="*/ 661599 w 1034979"/>
                  <a:gd name="connsiteY145" fmla="*/ 1094577 h 1509906"/>
                  <a:gd name="connsiteX146" fmla="*/ 671124 w 1034979"/>
                  <a:gd name="connsiteY146" fmla="*/ 1083147 h 1509906"/>
                  <a:gd name="connsiteX147" fmla="*/ 724464 w 1034979"/>
                  <a:gd name="connsiteY147" fmla="*/ 1075527 h 1509906"/>
                  <a:gd name="connsiteX148" fmla="*/ 842574 w 1034979"/>
                  <a:gd name="connsiteY148" fmla="*/ 1077432 h 1509906"/>
                  <a:gd name="connsiteX149" fmla="*/ 871149 w 1034979"/>
                  <a:gd name="connsiteY149" fmla="*/ 1079337 h 1509906"/>
                  <a:gd name="connsiteX150" fmla="*/ 899724 w 1034979"/>
                  <a:gd name="connsiteY150" fmla="*/ 1085052 h 1509906"/>
                  <a:gd name="connsiteX151" fmla="*/ 922584 w 1034979"/>
                  <a:gd name="connsiteY151" fmla="*/ 1088862 h 1509906"/>
                  <a:gd name="connsiteX152" fmla="*/ 951159 w 1034979"/>
                  <a:gd name="connsiteY152" fmla="*/ 1094577 h 1509906"/>
                  <a:gd name="connsiteX153" fmla="*/ 956874 w 1034979"/>
                  <a:gd name="connsiteY153" fmla="*/ 1094577 h 1509906"/>
                  <a:gd name="connsiteX154" fmla="*/ 1002594 w 1034979"/>
                  <a:gd name="connsiteY154" fmla="*/ 1092672 h 1509906"/>
                  <a:gd name="connsiteX155" fmla="*/ 1031169 w 1034979"/>
                  <a:gd name="connsiteY155" fmla="*/ 1085052 h 1509906"/>
                  <a:gd name="connsiteX156" fmla="*/ 1034979 w 1034979"/>
                  <a:gd name="connsiteY156" fmla="*/ 1079337 h 1509906"/>
                  <a:gd name="connsiteX157" fmla="*/ 1033074 w 1034979"/>
                  <a:gd name="connsiteY157" fmla="*/ 1060287 h 1509906"/>
                  <a:gd name="connsiteX158" fmla="*/ 1027359 w 1034979"/>
                  <a:gd name="connsiteY158" fmla="*/ 1056477 h 1509906"/>
                  <a:gd name="connsiteX159" fmla="*/ 1012119 w 1034979"/>
                  <a:gd name="connsiteY159" fmla="*/ 1054572 h 1509906"/>
                  <a:gd name="connsiteX160" fmla="*/ 1006404 w 1034979"/>
                  <a:gd name="connsiteY160" fmla="*/ 1052667 h 1509906"/>
                  <a:gd name="connsiteX161" fmla="*/ 998784 w 1034979"/>
                  <a:gd name="connsiteY161" fmla="*/ 1050762 h 1509906"/>
                  <a:gd name="connsiteX162" fmla="*/ 987354 w 1034979"/>
                  <a:gd name="connsiteY162" fmla="*/ 1043142 h 1509906"/>
                  <a:gd name="connsiteX163" fmla="*/ 975924 w 1034979"/>
                  <a:gd name="connsiteY163" fmla="*/ 1039332 h 1509906"/>
                  <a:gd name="connsiteX164" fmla="*/ 970209 w 1034979"/>
                  <a:gd name="connsiteY164" fmla="*/ 1037427 h 1509906"/>
                  <a:gd name="connsiteX165" fmla="*/ 962589 w 1034979"/>
                  <a:gd name="connsiteY165" fmla="*/ 1035522 h 1509906"/>
                  <a:gd name="connsiteX166" fmla="*/ 956874 w 1034979"/>
                  <a:gd name="connsiteY166" fmla="*/ 1033617 h 1509906"/>
                  <a:gd name="connsiteX167" fmla="*/ 935919 w 1034979"/>
                  <a:gd name="connsiteY167" fmla="*/ 1027902 h 1509906"/>
                  <a:gd name="connsiteX168" fmla="*/ 930204 w 1034979"/>
                  <a:gd name="connsiteY168" fmla="*/ 1025997 h 1509906"/>
                  <a:gd name="connsiteX169" fmla="*/ 825429 w 1034979"/>
                  <a:gd name="connsiteY169" fmla="*/ 1027902 h 1509906"/>
                  <a:gd name="connsiteX170" fmla="*/ 819714 w 1034979"/>
                  <a:gd name="connsiteY170" fmla="*/ 1029807 h 1509906"/>
                  <a:gd name="connsiteX171" fmla="*/ 730179 w 1034979"/>
                  <a:gd name="connsiteY171" fmla="*/ 1031712 h 1509906"/>
                  <a:gd name="connsiteX172" fmla="*/ 716844 w 1034979"/>
                  <a:gd name="connsiteY172" fmla="*/ 1035522 h 1509906"/>
                  <a:gd name="connsiteX173" fmla="*/ 695889 w 1034979"/>
                  <a:gd name="connsiteY173" fmla="*/ 1037427 h 1509906"/>
                  <a:gd name="connsiteX174" fmla="*/ 669219 w 1034979"/>
                  <a:gd name="connsiteY174" fmla="*/ 1039332 h 1509906"/>
                  <a:gd name="connsiteX175" fmla="*/ 669219 w 1034979"/>
                  <a:gd name="connsiteY175" fmla="*/ 1039332 h 1509906"/>
                  <a:gd name="connsiteX176" fmla="*/ 646359 w 1034979"/>
                  <a:gd name="connsiteY176" fmla="*/ 1043142 h 1509906"/>
                  <a:gd name="connsiteX177" fmla="*/ 642549 w 1034979"/>
                  <a:gd name="connsiteY177" fmla="*/ 1031712 h 1509906"/>
                  <a:gd name="connsiteX178" fmla="*/ 640644 w 1034979"/>
                  <a:gd name="connsiteY178" fmla="*/ 1025997 h 1509906"/>
                  <a:gd name="connsiteX179" fmla="*/ 642549 w 1034979"/>
                  <a:gd name="connsiteY179" fmla="*/ 1008852 h 1509906"/>
                  <a:gd name="connsiteX180" fmla="*/ 644454 w 1034979"/>
                  <a:gd name="connsiteY180" fmla="*/ 1003137 h 1509906"/>
                  <a:gd name="connsiteX181" fmla="*/ 661599 w 1034979"/>
                  <a:gd name="connsiteY181" fmla="*/ 993612 h 1509906"/>
                  <a:gd name="connsiteX182" fmla="*/ 673029 w 1034979"/>
                  <a:gd name="connsiteY182" fmla="*/ 985992 h 1509906"/>
                  <a:gd name="connsiteX183" fmla="*/ 674934 w 1034979"/>
                  <a:gd name="connsiteY183" fmla="*/ 980277 h 1509906"/>
                  <a:gd name="connsiteX184" fmla="*/ 680649 w 1034979"/>
                  <a:gd name="connsiteY184" fmla="*/ 978372 h 1509906"/>
                  <a:gd name="connsiteX185" fmla="*/ 686364 w 1034979"/>
                  <a:gd name="connsiteY185" fmla="*/ 974562 h 1509906"/>
                  <a:gd name="connsiteX186" fmla="*/ 695889 w 1034979"/>
                  <a:gd name="connsiteY186" fmla="*/ 965037 h 1509906"/>
                  <a:gd name="connsiteX187" fmla="*/ 705414 w 1034979"/>
                  <a:gd name="connsiteY187" fmla="*/ 953607 h 1509906"/>
                  <a:gd name="connsiteX188" fmla="*/ 716844 w 1034979"/>
                  <a:gd name="connsiteY188" fmla="*/ 945987 h 1509906"/>
                  <a:gd name="connsiteX189" fmla="*/ 732084 w 1034979"/>
                  <a:gd name="connsiteY189" fmla="*/ 932652 h 1509906"/>
                  <a:gd name="connsiteX190" fmla="*/ 741609 w 1034979"/>
                  <a:gd name="connsiteY190" fmla="*/ 921222 h 1509906"/>
                  <a:gd name="connsiteX191" fmla="*/ 753039 w 1034979"/>
                  <a:gd name="connsiteY191" fmla="*/ 911697 h 1509906"/>
                  <a:gd name="connsiteX192" fmla="*/ 758754 w 1034979"/>
                  <a:gd name="connsiteY192" fmla="*/ 900267 h 1509906"/>
                  <a:gd name="connsiteX193" fmla="*/ 760659 w 1034979"/>
                  <a:gd name="connsiteY193" fmla="*/ 894552 h 1509906"/>
                  <a:gd name="connsiteX194" fmla="*/ 766374 w 1034979"/>
                  <a:gd name="connsiteY194" fmla="*/ 883122 h 1509906"/>
                  <a:gd name="connsiteX195" fmla="*/ 764469 w 1034979"/>
                  <a:gd name="connsiteY195" fmla="*/ 867882 h 1509906"/>
                  <a:gd name="connsiteX196" fmla="*/ 758754 w 1034979"/>
                  <a:gd name="connsiteY196" fmla="*/ 865977 h 1509906"/>
                  <a:gd name="connsiteX197" fmla="*/ 737799 w 1034979"/>
                  <a:gd name="connsiteY197" fmla="*/ 867882 h 1509906"/>
                  <a:gd name="connsiteX198" fmla="*/ 732084 w 1034979"/>
                  <a:gd name="connsiteY198" fmla="*/ 871692 h 1509906"/>
                  <a:gd name="connsiteX199" fmla="*/ 720654 w 1034979"/>
                  <a:gd name="connsiteY199" fmla="*/ 875502 h 1509906"/>
                  <a:gd name="connsiteX200" fmla="*/ 716844 w 1034979"/>
                  <a:gd name="connsiteY200" fmla="*/ 881217 h 1509906"/>
                  <a:gd name="connsiteX201" fmla="*/ 711129 w 1034979"/>
                  <a:gd name="connsiteY201" fmla="*/ 883122 h 1509906"/>
                  <a:gd name="connsiteX202" fmla="*/ 705414 w 1034979"/>
                  <a:gd name="connsiteY202" fmla="*/ 886932 h 1509906"/>
                  <a:gd name="connsiteX203" fmla="*/ 699699 w 1034979"/>
                  <a:gd name="connsiteY203" fmla="*/ 892647 h 1509906"/>
                  <a:gd name="connsiteX204" fmla="*/ 692079 w 1034979"/>
                  <a:gd name="connsiteY204" fmla="*/ 896457 h 1509906"/>
                  <a:gd name="connsiteX205" fmla="*/ 650169 w 1034979"/>
                  <a:gd name="connsiteY205" fmla="*/ 925032 h 1509906"/>
                  <a:gd name="connsiteX206" fmla="*/ 636834 w 1034979"/>
                  <a:gd name="connsiteY206" fmla="*/ 936462 h 1509906"/>
                  <a:gd name="connsiteX207" fmla="*/ 627309 w 1034979"/>
                  <a:gd name="connsiteY207" fmla="*/ 953607 h 1509906"/>
                  <a:gd name="connsiteX208" fmla="*/ 602544 w 1034979"/>
                  <a:gd name="connsiteY208" fmla="*/ 959322 h 1509906"/>
                  <a:gd name="connsiteX209" fmla="*/ 589209 w 1034979"/>
                  <a:gd name="connsiteY209" fmla="*/ 963132 h 1509906"/>
                  <a:gd name="connsiteX210" fmla="*/ 573969 w 1034979"/>
                  <a:gd name="connsiteY210" fmla="*/ 961227 h 1509906"/>
                  <a:gd name="connsiteX211" fmla="*/ 562539 w 1034979"/>
                  <a:gd name="connsiteY211" fmla="*/ 957417 h 1509906"/>
                  <a:gd name="connsiteX212" fmla="*/ 551109 w 1034979"/>
                  <a:gd name="connsiteY212" fmla="*/ 953607 h 1509906"/>
                  <a:gd name="connsiteX213" fmla="*/ 539679 w 1034979"/>
                  <a:gd name="connsiteY213" fmla="*/ 949797 h 1509906"/>
                  <a:gd name="connsiteX214" fmla="*/ 533964 w 1034979"/>
                  <a:gd name="connsiteY214" fmla="*/ 947892 h 1509906"/>
                  <a:gd name="connsiteX215" fmla="*/ 528249 w 1034979"/>
                  <a:gd name="connsiteY215" fmla="*/ 944082 h 1509906"/>
                  <a:gd name="connsiteX216" fmla="*/ 516819 w 1034979"/>
                  <a:gd name="connsiteY216" fmla="*/ 938367 h 1509906"/>
                  <a:gd name="connsiteX217" fmla="*/ 509199 w 1034979"/>
                  <a:gd name="connsiteY217" fmla="*/ 926937 h 1509906"/>
                  <a:gd name="connsiteX218" fmla="*/ 505389 w 1034979"/>
                  <a:gd name="connsiteY218" fmla="*/ 905982 h 1509906"/>
                  <a:gd name="connsiteX219" fmla="*/ 507294 w 1034979"/>
                  <a:gd name="connsiteY219" fmla="*/ 841212 h 1509906"/>
                  <a:gd name="connsiteX220" fmla="*/ 513009 w 1034979"/>
                  <a:gd name="connsiteY220" fmla="*/ 827877 h 1509906"/>
                  <a:gd name="connsiteX221" fmla="*/ 503484 w 1034979"/>
                  <a:gd name="connsiteY221" fmla="*/ 351627 h 1509906"/>
                  <a:gd name="connsiteX222" fmla="*/ 499674 w 1034979"/>
                  <a:gd name="connsiteY222" fmla="*/ 60162 h 1509906"/>
                  <a:gd name="connsiteX223" fmla="*/ 490149 w 1034979"/>
                  <a:gd name="connsiteY223" fmla="*/ 33492 h 1509906"/>
                  <a:gd name="connsiteX224" fmla="*/ 488244 w 1034979"/>
                  <a:gd name="connsiteY224" fmla="*/ 27777 h 1509906"/>
                  <a:gd name="connsiteX225" fmla="*/ 484434 w 1034979"/>
                  <a:gd name="connsiteY225" fmla="*/ 22062 h 1509906"/>
                  <a:gd name="connsiteX226" fmla="*/ 478719 w 1034979"/>
                  <a:gd name="connsiteY226" fmla="*/ 10632 h 1509906"/>
                  <a:gd name="connsiteX227" fmla="*/ 473004 w 1034979"/>
                  <a:gd name="connsiteY227" fmla="*/ 6822 h 1509906"/>
                  <a:gd name="connsiteX228" fmla="*/ 469194 w 1034979"/>
                  <a:gd name="connsiteY228" fmla="*/ 1107 h 1509906"/>
                  <a:gd name="connsiteX229" fmla="*/ 429189 w 1034979"/>
                  <a:gd name="connsiteY229" fmla="*/ 4917 h 1509906"/>
                  <a:gd name="connsiteX230" fmla="*/ 421569 w 1034979"/>
                  <a:gd name="connsiteY230" fmla="*/ 16347 h 1509906"/>
                  <a:gd name="connsiteX231" fmla="*/ 417759 w 1034979"/>
                  <a:gd name="connsiteY231" fmla="*/ 22062 h 1509906"/>
                  <a:gd name="connsiteX232" fmla="*/ 419664 w 1034979"/>
                  <a:gd name="connsiteY232" fmla="*/ 54447 h 1509906"/>
                  <a:gd name="connsiteX233" fmla="*/ 423474 w 1034979"/>
                  <a:gd name="connsiteY233" fmla="*/ 65877 h 1509906"/>
                  <a:gd name="connsiteX234" fmla="*/ 425379 w 1034979"/>
                  <a:gd name="connsiteY234" fmla="*/ 71592 h 1509906"/>
                  <a:gd name="connsiteX235" fmla="*/ 425379 w 1034979"/>
                  <a:gd name="connsiteY235" fmla="*/ 77307 h 1509906"/>
                  <a:gd name="connsiteX236" fmla="*/ 429189 w 1034979"/>
                  <a:gd name="connsiteY236" fmla="*/ 231612 h 1509906"/>
                  <a:gd name="connsiteX237" fmla="*/ 440619 w 1034979"/>
                  <a:gd name="connsiteY237" fmla="*/ 414492 h 1509906"/>
                  <a:gd name="connsiteX238" fmla="*/ 425379 w 1034979"/>
                  <a:gd name="connsiteY238" fmla="*/ 711672 h 1509906"/>
                  <a:gd name="connsiteX239" fmla="*/ 417759 w 1034979"/>
                  <a:gd name="connsiteY239" fmla="*/ 839307 h 1509906"/>
                  <a:gd name="connsiteX240" fmla="*/ 413949 w 1034979"/>
                  <a:gd name="connsiteY240" fmla="*/ 856452 h 1509906"/>
                  <a:gd name="connsiteX241" fmla="*/ 417759 w 1034979"/>
                  <a:gd name="connsiteY241" fmla="*/ 877407 h 1509906"/>
                  <a:gd name="connsiteX242" fmla="*/ 421569 w 1034979"/>
                  <a:gd name="connsiteY242" fmla="*/ 883122 h 1509906"/>
                  <a:gd name="connsiteX243" fmla="*/ 425379 w 1034979"/>
                  <a:gd name="connsiteY243" fmla="*/ 894552 h 1509906"/>
                  <a:gd name="connsiteX244" fmla="*/ 423474 w 1034979"/>
                  <a:gd name="connsiteY244" fmla="*/ 921222 h 1509906"/>
                  <a:gd name="connsiteX245" fmla="*/ 417759 w 1034979"/>
                  <a:gd name="connsiteY245" fmla="*/ 923127 h 1509906"/>
                  <a:gd name="connsiteX246" fmla="*/ 412044 w 1034979"/>
                  <a:gd name="connsiteY246" fmla="*/ 926937 h 1509906"/>
                  <a:gd name="connsiteX247" fmla="*/ 421569 w 1034979"/>
                  <a:gd name="connsiteY247"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56774 w 1034979"/>
                  <a:gd name="connsiteY22" fmla="*/ 909792 h 1509906"/>
                  <a:gd name="connsiteX23" fmla="*/ 145344 w 1034979"/>
                  <a:gd name="connsiteY23" fmla="*/ 905982 h 1509906"/>
                  <a:gd name="connsiteX24" fmla="*/ 116769 w 1034979"/>
                  <a:gd name="connsiteY24" fmla="*/ 896457 h 1509906"/>
                  <a:gd name="connsiteX25" fmla="*/ 111054 w 1034979"/>
                  <a:gd name="connsiteY25" fmla="*/ 890742 h 1509906"/>
                  <a:gd name="connsiteX26" fmla="*/ 84384 w 1034979"/>
                  <a:gd name="connsiteY26" fmla="*/ 865977 h 1509906"/>
                  <a:gd name="connsiteX27" fmla="*/ 78669 w 1034979"/>
                  <a:gd name="connsiteY27" fmla="*/ 864072 h 1509906"/>
                  <a:gd name="connsiteX28" fmla="*/ 59619 w 1034979"/>
                  <a:gd name="connsiteY28" fmla="*/ 867882 h 1509906"/>
                  <a:gd name="connsiteX29" fmla="*/ 53904 w 1034979"/>
                  <a:gd name="connsiteY29" fmla="*/ 871692 h 1509906"/>
                  <a:gd name="connsiteX30" fmla="*/ 50094 w 1034979"/>
                  <a:gd name="connsiteY30" fmla="*/ 877407 h 1509906"/>
                  <a:gd name="connsiteX31" fmla="*/ 46284 w 1034979"/>
                  <a:gd name="connsiteY31" fmla="*/ 888837 h 1509906"/>
                  <a:gd name="connsiteX32" fmla="*/ 50094 w 1034979"/>
                  <a:gd name="connsiteY32" fmla="*/ 926937 h 1509906"/>
                  <a:gd name="connsiteX33" fmla="*/ 53904 w 1034979"/>
                  <a:gd name="connsiteY33" fmla="*/ 932652 h 1509906"/>
                  <a:gd name="connsiteX34" fmla="*/ 59619 w 1034979"/>
                  <a:gd name="connsiteY34" fmla="*/ 936462 h 1509906"/>
                  <a:gd name="connsiteX35" fmla="*/ 63429 w 1034979"/>
                  <a:gd name="connsiteY35" fmla="*/ 942177 h 1509906"/>
                  <a:gd name="connsiteX36" fmla="*/ 80574 w 1034979"/>
                  <a:gd name="connsiteY36" fmla="*/ 951702 h 1509906"/>
                  <a:gd name="connsiteX37" fmla="*/ 103434 w 1034979"/>
                  <a:gd name="connsiteY37" fmla="*/ 953607 h 1509906"/>
                  <a:gd name="connsiteX38" fmla="*/ 124389 w 1034979"/>
                  <a:gd name="connsiteY38" fmla="*/ 959322 h 1509906"/>
                  <a:gd name="connsiteX39" fmla="*/ 130104 w 1034979"/>
                  <a:gd name="connsiteY39" fmla="*/ 961227 h 1509906"/>
                  <a:gd name="connsiteX40" fmla="*/ 135819 w 1034979"/>
                  <a:gd name="connsiteY40" fmla="*/ 966942 h 1509906"/>
                  <a:gd name="connsiteX41" fmla="*/ 143439 w 1034979"/>
                  <a:gd name="connsiteY41" fmla="*/ 968847 h 1509906"/>
                  <a:gd name="connsiteX42" fmla="*/ 166299 w 1034979"/>
                  <a:gd name="connsiteY42" fmla="*/ 972657 h 1509906"/>
                  <a:gd name="connsiteX43" fmla="*/ 191064 w 1034979"/>
                  <a:gd name="connsiteY43" fmla="*/ 978372 h 1509906"/>
                  <a:gd name="connsiteX44" fmla="*/ 208209 w 1034979"/>
                  <a:gd name="connsiteY44" fmla="*/ 984087 h 1509906"/>
                  <a:gd name="connsiteX45" fmla="*/ 213924 w 1034979"/>
                  <a:gd name="connsiteY45" fmla="*/ 985992 h 1509906"/>
                  <a:gd name="connsiteX46" fmla="*/ 229164 w 1034979"/>
                  <a:gd name="connsiteY46" fmla="*/ 989802 h 1509906"/>
                  <a:gd name="connsiteX47" fmla="*/ 248214 w 1034979"/>
                  <a:gd name="connsiteY47" fmla="*/ 995517 h 1509906"/>
                  <a:gd name="connsiteX48" fmla="*/ 253929 w 1034979"/>
                  <a:gd name="connsiteY48" fmla="*/ 999327 h 1509906"/>
                  <a:gd name="connsiteX49" fmla="*/ 267264 w 1034979"/>
                  <a:gd name="connsiteY49" fmla="*/ 1014567 h 1509906"/>
                  <a:gd name="connsiteX50" fmla="*/ 272979 w 1034979"/>
                  <a:gd name="connsiteY50" fmla="*/ 1033617 h 1509906"/>
                  <a:gd name="connsiteX51" fmla="*/ 274884 w 1034979"/>
                  <a:gd name="connsiteY51" fmla="*/ 1039332 h 1509906"/>
                  <a:gd name="connsiteX52" fmla="*/ 276789 w 1034979"/>
                  <a:gd name="connsiteY52" fmla="*/ 1045047 h 1509906"/>
                  <a:gd name="connsiteX53" fmla="*/ 278694 w 1034979"/>
                  <a:gd name="connsiteY53" fmla="*/ 1069812 h 1509906"/>
                  <a:gd name="connsiteX54" fmla="*/ 280599 w 1034979"/>
                  <a:gd name="connsiteY54" fmla="*/ 1075527 h 1509906"/>
                  <a:gd name="connsiteX55" fmla="*/ 278694 w 1034979"/>
                  <a:gd name="connsiteY55" fmla="*/ 1094577 h 1509906"/>
                  <a:gd name="connsiteX56" fmla="*/ 276789 w 1034979"/>
                  <a:gd name="connsiteY56" fmla="*/ 1104102 h 1509906"/>
                  <a:gd name="connsiteX57" fmla="*/ 263454 w 1034979"/>
                  <a:gd name="connsiteY57" fmla="*/ 1117437 h 1509906"/>
                  <a:gd name="connsiteX58" fmla="*/ 252024 w 1034979"/>
                  <a:gd name="connsiteY58" fmla="*/ 1125057 h 1509906"/>
                  <a:gd name="connsiteX59" fmla="*/ 240594 w 1034979"/>
                  <a:gd name="connsiteY59" fmla="*/ 1128867 h 1509906"/>
                  <a:gd name="connsiteX60" fmla="*/ 126294 w 1034979"/>
                  <a:gd name="connsiteY60" fmla="*/ 1128867 h 1509906"/>
                  <a:gd name="connsiteX61" fmla="*/ 120579 w 1034979"/>
                  <a:gd name="connsiteY61" fmla="*/ 1130772 h 1509906"/>
                  <a:gd name="connsiteX62" fmla="*/ 105339 w 1034979"/>
                  <a:gd name="connsiteY62" fmla="*/ 1132677 h 1509906"/>
                  <a:gd name="connsiteX63" fmla="*/ 88194 w 1034979"/>
                  <a:gd name="connsiteY63" fmla="*/ 1138392 h 1509906"/>
                  <a:gd name="connsiteX64" fmla="*/ 82479 w 1034979"/>
                  <a:gd name="connsiteY64" fmla="*/ 1140297 h 1509906"/>
                  <a:gd name="connsiteX65" fmla="*/ 76764 w 1034979"/>
                  <a:gd name="connsiteY65" fmla="*/ 1144107 h 1509906"/>
                  <a:gd name="connsiteX66" fmla="*/ 65334 w 1034979"/>
                  <a:gd name="connsiteY66" fmla="*/ 1146012 h 1509906"/>
                  <a:gd name="connsiteX67" fmla="*/ 27234 w 1034979"/>
                  <a:gd name="connsiteY67" fmla="*/ 1147917 h 1509906"/>
                  <a:gd name="connsiteX68" fmla="*/ 15804 w 1034979"/>
                  <a:gd name="connsiteY68" fmla="*/ 1153632 h 1509906"/>
                  <a:gd name="connsiteX69" fmla="*/ 6279 w 1034979"/>
                  <a:gd name="connsiteY69" fmla="*/ 1163157 h 1509906"/>
                  <a:gd name="connsiteX70" fmla="*/ 4374 w 1034979"/>
                  <a:gd name="connsiteY70" fmla="*/ 1168872 h 1509906"/>
                  <a:gd name="connsiteX71" fmla="*/ 564 w 1034979"/>
                  <a:gd name="connsiteY71" fmla="*/ 1174587 h 1509906"/>
                  <a:gd name="connsiteX72" fmla="*/ 6279 w 1034979"/>
                  <a:gd name="connsiteY72" fmla="*/ 1206972 h 1509906"/>
                  <a:gd name="connsiteX73" fmla="*/ 11994 w 1034979"/>
                  <a:gd name="connsiteY73" fmla="*/ 1210782 h 1509906"/>
                  <a:gd name="connsiteX74" fmla="*/ 17709 w 1034979"/>
                  <a:gd name="connsiteY74" fmla="*/ 1212687 h 1509906"/>
                  <a:gd name="connsiteX75" fmla="*/ 145344 w 1034979"/>
                  <a:gd name="connsiteY75" fmla="*/ 1210782 h 1509906"/>
                  <a:gd name="connsiteX76" fmla="*/ 152964 w 1034979"/>
                  <a:gd name="connsiteY76" fmla="*/ 1208877 h 1509906"/>
                  <a:gd name="connsiteX77" fmla="*/ 303459 w 1034979"/>
                  <a:gd name="connsiteY77" fmla="*/ 1203162 h 1509906"/>
                  <a:gd name="connsiteX78" fmla="*/ 318699 w 1034979"/>
                  <a:gd name="connsiteY78" fmla="*/ 1210782 h 1509906"/>
                  <a:gd name="connsiteX79" fmla="*/ 330129 w 1034979"/>
                  <a:gd name="connsiteY79" fmla="*/ 1216497 h 1509906"/>
                  <a:gd name="connsiteX80" fmla="*/ 333939 w 1034979"/>
                  <a:gd name="connsiteY80" fmla="*/ 1222212 h 1509906"/>
                  <a:gd name="connsiteX81" fmla="*/ 339654 w 1034979"/>
                  <a:gd name="connsiteY81" fmla="*/ 1224117 h 1509906"/>
                  <a:gd name="connsiteX82" fmla="*/ 351084 w 1034979"/>
                  <a:gd name="connsiteY82" fmla="*/ 1231737 h 1509906"/>
                  <a:gd name="connsiteX83" fmla="*/ 356799 w 1034979"/>
                  <a:gd name="connsiteY83" fmla="*/ 1235547 h 1509906"/>
                  <a:gd name="connsiteX84" fmla="*/ 360609 w 1034979"/>
                  <a:gd name="connsiteY84" fmla="*/ 1241262 h 1509906"/>
                  <a:gd name="connsiteX85" fmla="*/ 366324 w 1034979"/>
                  <a:gd name="connsiteY85" fmla="*/ 1252692 h 1509906"/>
                  <a:gd name="connsiteX86" fmla="*/ 362514 w 1034979"/>
                  <a:gd name="connsiteY86" fmla="*/ 1279362 h 1509906"/>
                  <a:gd name="connsiteX87" fmla="*/ 358704 w 1034979"/>
                  <a:gd name="connsiteY87" fmla="*/ 1285077 h 1509906"/>
                  <a:gd name="connsiteX88" fmla="*/ 356799 w 1034979"/>
                  <a:gd name="connsiteY88" fmla="*/ 1290792 h 1509906"/>
                  <a:gd name="connsiteX89" fmla="*/ 352989 w 1034979"/>
                  <a:gd name="connsiteY89" fmla="*/ 1296507 h 1509906"/>
                  <a:gd name="connsiteX90" fmla="*/ 351084 w 1034979"/>
                  <a:gd name="connsiteY90" fmla="*/ 1302222 h 1509906"/>
                  <a:gd name="connsiteX91" fmla="*/ 347274 w 1034979"/>
                  <a:gd name="connsiteY91" fmla="*/ 1307937 h 1509906"/>
                  <a:gd name="connsiteX92" fmla="*/ 330129 w 1034979"/>
                  <a:gd name="connsiteY92" fmla="*/ 1374612 h 1509906"/>
                  <a:gd name="connsiteX93" fmla="*/ 328224 w 1034979"/>
                  <a:gd name="connsiteY93" fmla="*/ 1426047 h 1509906"/>
                  <a:gd name="connsiteX94" fmla="*/ 330129 w 1034979"/>
                  <a:gd name="connsiteY94" fmla="*/ 1450812 h 1509906"/>
                  <a:gd name="connsiteX95" fmla="*/ 332034 w 1034979"/>
                  <a:gd name="connsiteY95" fmla="*/ 1456527 h 1509906"/>
                  <a:gd name="connsiteX96" fmla="*/ 335844 w 1034979"/>
                  <a:gd name="connsiteY96" fmla="*/ 1460337 h 1509906"/>
                  <a:gd name="connsiteX97" fmla="*/ 364419 w 1034979"/>
                  <a:gd name="connsiteY97" fmla="*/ 1506057 h 1509906"/>
                  <a:gd name="connsiteX98" fmla="*/ 387279 w 1034979"/>
                  <a:gd name="connsiteY98" fmla="*/ 1507962 h 1509906"/>
                  <a:gd name="connsiteX99" fmla="*/ 392994 w 1034979"/>
                  <a:gd name="connsiteY99" fmla="*/ 1502247 h 1509906"/>
                  <a:gd name="connsiteX100" fmla="*/ 394899 w 1034979"/>
                  <a:gd name="connsiteY100" fmla="*/ 1490817 h 1509906"/>
                  <a:gd name="connsiteX101" fmla="*/ 396804 w 1034979"/>
                  <a:gd name="connsiteY101" fmla="*/ 1485102 h 1509906"/>
                  <a:gd name="connsiteX102" fmla="*/ 398709 w 1034979"/>
                  <a:gd name="connsiteY102" fmla="*/ 1467957 h 1509906"/>
                  <a:gd name="connsiteX103" fmla="*/ 400614 w 1034979"/>
                  <a:gd name="connsiteY103" fmla="*/ 1454622 h 1509906"/>
                  <a:gd name="connsiteX104" fmla="*/ 404424 w 1034979"/>
                  <a:gd name="connsiteY104" fmla="*/ 1397472 h 1509906"/>
                  <a:gd name="connsiteX105" fmla="*/ 410139 w 1034979"/>
                  <a:gd name="connsiteY105" fmla="*/ 1386042 h 1509906"/>
                  <a:gd name="connsiteX106" fmla="*/ 413949 w 1034979"/>
                  <a:gd name="connsiteY106" fmla="*/ 1372707 h 1509906"/>
                  <a:gd name="connsiteX107" fmla="*/ 415854 w 1034979"/>
                  <a:gd name="connsiteY107" fmla="*/ 1366992 h 1509906"/>
                  <a:gd name="connsiteX108" fmla="*/ 417759 w 1034979"/>
                  <a:gd name="connsiteY108" fmla="*/ 1353657 h 1509906"/>
                  <a:gd name="connsiteX109" fmla="*/ 421569 w 1034979"/>
                  <a:gd name="connsiteY109" fmla="*/ 1342227 h 1509906"/>
                  <a:gd name="connsiteX110" fmla="*/ 427284 w 1034979"/>
                  <a:gd name="connsiteY110" fmla="*/ 1328892 h 1509906"/>
                  <a:gd name="connsiteX111" fmla="*/ 436809 w 1034979"/>
                  <a:gd name="connsiteY111" fmla="*/ 1317462 h 1509906"/>
                  <a:gd name="connsiteX112" fmla="*/ 450144 w 1034979"/>
                  <a:gd name="connsiteY112" fmla="*/ 1302222 h 1509906"/>
                  <a:gd name="connsiteX113" fmla="*/ 457764 w 1034979"/>
                  <a:gd name="connsiteY113" fmla="*/ 1290792 h 1509906"/>
                  <a:gd name="connsiteX114" fmla="*/ 461574 w 1034979"/>
                  <a:gd name="connsiteY114" fmla="*/ 1279362 h 1509906"/>
                  <a:gd name="connsiteX115" fmla="*/ 465384 w 1034979"/>
                  <a:gd name="connsiteY115" fmla="*/ 1264122 h 1509906"/>
                  <a:gd name="connsiteX116" fmla="*/ 467289 w 1034979"/>
                  <a:gd name="connsiteY116" fmla="*/ 1258407 h 1509906"/>
                  <a:gd name="connsiteX117" fmla="*/ 507294 w 1034979"/>
                  <a:gd name="connsiteY117" fmla="*/ 1252692 h 1509906"/>
                  <a:gd name="connsiteX118" fmla="*/ 535869 w 1034979"/>
                  <a:gd name="connsiteY118" fmla="*/ 1243167 h 1509906"/>
                  <a:gd name="connsiteX119" fmla="*/ 541584 w 1034979"/>
                  <a:gd name="connsiteY119" fmla="*/ 1241262 h 1509906"/>
                  <a:gd name="connsiteX120" fmla="*/ 547299 w 1034979"/>
                  <a:gd name="connsiteY120" fmla="*/ 1239357 h 1509906"/>
                  <a:gd name="connsiteX121" fmla="*/ 554919 w 1034979"/>
                  <a:gd name="connsiteY121" fmla="*/ 1237452 h 1509906"/>
                  <a:gd name="connsiteX122" fmla="*/ 573969 w 1034979"/>
                  <a:gd name="connsiteY122" fmla="*/ 1229832 h 1509906"/>
                  <a:gd name="connsiteX123" fmla="*/ 585399 w 1034979"/>
                  <a:gd name="connsiteY123" fmla="*/ 1226022 h 1509906"/>
                  <a:gd name="connsiteX124" fmla="*/ 720654 w 1034979"/>
                  <a:gd name="connsiteY124" fmla="*/ 1309842 h 1509906"/>
                  <a:gd name="connsiteX125" fmla="*/ 733989 w 1034979"/>
                  <a:gd name="connsiteY125" fmla="*/ 1319367 h 1509906"/>
                  <a:gd name="connsiteX126" fmla="*/ 743514 w 1034979"/>
                  <a:gd name="connsiteY126" fmla="*/ 1321272 h 1509906"/>
                  <a:gd name="connsiteX127" fmla="*/ 749229 w 1034979"/>
                  <a:gd name="connsiteY127" fmla="*/ 1323177 h 1509906"/>
                  <a:gd name="connsiteX128" fmla="*/ 762564 w 1034979"/>
                  <a:gd name="connsiteY128" fmla="*/ 1328892 h 1509906"/>
                  <a:gd name="connsiteX129" fmla="*/ 777804 w 1034979"/>
                  <a:gd name="connsiteY129" fmla="*/ 1326987 h 1509906"/>
                  <a:gd name="connsiteX130" fmla="*/ 789234 w 1034979"/>
                  <a:gd name="connsiteY130" fmla="*/ 1321272 h 1509906"/>
                  <a:gd name="connsiteX131" fmla="*/ 794949 w 1034979"/>
                  <a:gd name="connsiteY131" fmla="*/ 1319367 h 1509906"/>
                  <a:gd name="connsiteX132" fmla="*/ 802569 w 1034979"/>
                  <a:gd name="connsiteY132" fmla="*/ 1302222 h 1509906"/>
                  <a:gd name="connsiteX133" fmla="*/ 800664 w 1034979"/>
                  <a:gd name="connsiteY133" fmla="*/ 1277457 h 1509906"/>
                  <a:gd name="connsiteX134" fmla="*/ 798759 w 1034979"/>
                  <a:gd name="connsiteY134" fmla="*/ 1271742 h 1509906"/>
                  <a:gd name="connsiteX135" fmla="*/ 796854 w 1034979"/>
                  <a:gd name="connsiteY135" fmla="*/ 1264122 h 1509906"/>
                  <a:gd name="connsiteX136" fmla="*/ 783519 w 1034979"/>
                  <a:gd name="connsiteY136" fmla="*/ 1246977 h 1509906"/>
                  <a:gd name="connsiteX137" fmla="*/ 773994 w 1034979"/>
                  <a:gd name="connsiteY137" fmla="*/ 1241262 h 1509906"/>
                  <a:gd name="connsiteX138" fmla="*/ 648264 w 1034979"/>
                  <a:gd name="connsiteY138" fmla="*/ 1149822 h 1509906"/>
                  <a:gd name="connsiteX139" fmla="*/ 644454 w 1034979"/>
                  <a:gd name="connsiteY139" fmla="*/ 1132677 h 1509906"/>
                  <a:gd name="connsiteX140" fmla="*/ 646359 w 1034979"/>
                  <a:gd name="connsiteY140" fmla="*/ 1125057 h 1509906"/>
                  <a:gd name="connsiteX141" fmla="*/ 650169 w 1034979"/>
                  <a:gd name="connsiteY141" fmla="*/ 1107912 h 1509906"/>
                  <a:gd name="connsiteX142" fmla="*/ 653979 w 1034979"/>
                  <a:gd name="connsiteY142" fmla="*/ 1102197 h 1509906"/>
                  <a:gd name="connsiteX143" fmla="*/ 655884 w 1034979"/>
                  <a:gd name="connsiteY143" fmla="*/ 1096482 h 1509906"/>
                  <a:gd name="connsiteX144" fmla="*/ 661599 w 1034979"/>
                  <a:gd name="connsiteY144" fmla="*/ 1094577 h 1509906"/>
                  <a:gd name="connsiteX145" fmla="*/ 671124 w 1034979"/>
                  <a:gd name="connsiteY145" fmla="*/ 1083147 h 1509906"/>
                  <a:gd name="connsiteX146" fmla="*/ 724464 w 1034979"/>
                  <a:gd name="connsiteY146" fmla="*/ 1075527 h 1509906"/>
                  <a:gd name="connsiteX147" fmla="*/ 842574 w 1034979"/>
                  <a:gd name="connsiteY147" fmla="*/ 1077432 h 1509906"/>
                  <a:gd name="connsiteX148" fmla="*/ 871149 w 1034979"/>
                  <a:gd name="connsiteY148" fmla="*/ 1079337 h 1509906"/>
                  <a:gd name="connsiteX149" fmla="*/ 899724 w 1034979"/>
                  <a:gd name="connsiteY149" fmla="*/ 1085052 h 1509906"/>
                  <a:gd name="connsiteX150" fmla="*/ 922584 w 1034979"/>
                  <a:gd name="connsiteY150" fmla="*/ 1088862 h 1509906"/>
                  <a:gd name="connsiteX151" fmla="*/ 951159 w 1034979"/>
                  <a:gd name="connsiteY151" fmla="*/ 1094577 h 1509906"/>
                  <a:gd name="connsiteX152" fmla="*/ 956874 w 1034979"/>
                  <a:gd name="connsiteY152" fmla="*/ 1094577 h 1509906"/>
                  <a:gd name="connsiteX153" fmla="*/ 1002594 w 1034979"/>
                  <a:gd name="connsiteY153" fmla="*/ 1092672 h 1509906"/>
                  <a:gd name="connsiteX154" fmla="*/ 1031169 w 1034979"/>
                  <a:gd name="connsiteY154" fmla="*/ 1085052 h 1509906"/>
                  <a:gd name="connsiteX155" fmla="*/ 1034979 w 1034979"/>
                  <a:gd name="connsiteY155" fmla="*/ 1079337 h 1509906"/>
                  <a:gd name="connsiteX156" fmla="*/ 1033074 w 1034979"/>
                  <a:gd name="connsiteY156" fmla="*/ 1060287 h 1509906"/>
                  <a:gd name="connsiteX157" fmla="*/ 1027359 w 1034979"/>
                  <a:gd name="connsiteY157" fmla="*/ 1056477 h 1509906"/>
                  <a:gd name="connsiteX158" fmla="*/ 1012119 w 1034979"/>
                  <a:gd name="connsiteY158" fmla="*/ 1054572 h 1509906"/>
                  <a:gd name="connsiteX159" fmla="*/ 1006404 w 1034979"/>
                  <a:gd name="connsiteY159" fmla="*/ 1052667 h 1509906"/>
                  <a:gd name="connsiteX160" fmla="*/ 998784 w 1034979"/>
                  <a:gd name="connsiteY160" fmla="*/ 1050762 h 1509906"/>
                  <a:gd name="connsiteX161" fmla="*/ 987354 w 1034979"/>
                  <a:gd name="connsiteY161" fmla="*/ 1043142 h 1509906"/>
                  <a:gd name="connsiteX162" fmla="*/ 975924 w 1034979"/>
                  <a:gd name="connsiteY162" fmla="*/ 1039332 h 1509906"/>
                  <a:gd name="connsiteX163" fmla="*/ 970209 w 1034979"/>
                  <a:gd name="connsiteY163" fmla="*/ 1037427 h 1509906"/>
                  <a:gd name="connsiteX164" fmla="*/ 962589 w 1034979"/>
                  <a:gd name="connsiteY164" fmla="*/ 1035522 h 1509906"/>
                  <a:gd name="connsiteX165" fmla="*/ 956874 w 1034979"/>
                  <a:gd name="connsiteY165" fmla="*/ 1033617 h 1509906"/>
                  <a:gd name="connsiteX166" fmla="*/ 935919 w 1034979"/>
                  <a:gd name="connsiteY166" fmla="*/ 1027902 h 1509906"/>
                  <a:gd name="connsiteX167" fmla="*/ 930204 w 1034979"/>
                  <a:gd name="connsiteY167" fmla="*/ 1025997 h 1509906"/>
                  <a:gd name="connsiteX168" fmla="*/ 825429 w 1034979"/>
                  <a:gd name="connsiteY168" fmla="*/ 1027902 h 1509906"/>
                  <a:gd name="connsiteX169" fmla="*/ 819714 w 1034979"/>
                  <a:gd name="connsiteY169" fmla="*/ 1029807 h 1509906"/>
                  <a:gd name="connsiteX170" fmla="*/ 730179 w 1034979"/>
                  <a:gd name="connsiteY170" fmla="*/ 1031712 h 1509906"/>
                  <a:gd name="connsiteX171" fmla="*/ 716844 w 1034979"/>
                  <a:gd name="connsiteY171" fmla="*/ 1035522 h 1509906"/>
                  <a:gd name="connsiteX172" fmla="*/ 695889 w 1034979"/>
                  <a:gd name="connsiteY172" fmla="*/ 1037427 h 1509906"/>
                  <a:gd name="connsiteX173" fmla="*/ 669219 w 1034979"/>
                  <a:gd name="connsiteY173" fmla="*/ 1039332 h 1509906"/>
                  <a:gd name="connsiteX174" fmla="*/ 669219 w 1034979"/>
                  <a:gd name="connsiteY174" fmla="*/ 1039332 h 1509906"/>
                  <a:gd name="connsiteX175" fmla="*/ 646359 w 1034979"/>
                  <a:gd name="connsiteY175" fmla="*/ 1043142 h 1509906"/>
                  <a:gd name="connsiteX176" fmla="*/ 642549 w 1034979"/>
                  <a:gd name="connsiteY176" fmla="*/ 1031712 h 1509906"/>
                  <a:gd name="connsiteX177" fmla="*/ 640644 w 1034979"/>
                  <a:gd name="connsiteY177" fmla="*/ 1025997 h 1509906"/>
                  <a:gd name="connsiteX178" fmla="*/ 642549 w 1034979"/>
                  <a:gd name="connsiteY178" fmla="*/ 1008852 h 1509906"/>
                  <a:gd name="connsiteX179" fmla="*/ 644454 w 1034979"/>
                  <a:gd name="connsiteY179" fmla="*/ 1003137 h 1509906"/>
                  <a:gd name="connsiteX180" fmla="*/ 661599 w 1034979"/>
                  <a:gd name="connsiteY180" fmla="*/ 993612 h 1509906"/>
                  <a:gd name="connsiteX181" fmla="*/ 673029 w 1034979"/>
                  <a:gd name="connsiteY181" fmla="*/ 985992 h 1509906"/>
                  <a:gd name="connsiteX182" fmla="*/ 674934 w 1034979"/>
                  <a:gd name="connsiteY182" fmla="*/ 980277 h 1509906"/>
                  <a:gd name="connsiteX183" fmla="*/ 680649 w 1034979"/>
                  <a:gd name="connsiteY183" fmla="*/ 978372 h 1509906"/>
                  <a:gd name="connsiteX184" fmla="*/ 686364 w 1034979"/>
                  <a:gd name="connsiteY184" fmla="*/ 974562 h 1509906"/>
                  <a:gd name="connsiteX185" fmla="*/ 695889 w 1034979"/>
                  <a:gd name="connsiteY185" fmla="*/ 965037 h 1509906"/>
                  <a:gd name="connsiteX186" fmla="*/ 705414 w 1034979"/>
                  <a:gd name="connsiteY186" fmla="*/ 953607 h 1509906"/>
                  <a:gd name="connsiteX187" fmla="*/ 716844 w 1034979"/>
                  <a:gd name="connsiteY187" fmla="*/ 945987 h 1509906"/>
                  <a:gd name="connsiteX188" fmla="*/ 732084 w 1034979"/>
                  <a:gd name="connsiteY188" fmla="*/ 932652 h 1509906"/>
                  <a:gd name="connsiteX189" fmla="*/ 741609 w 1034979"/>
                  <a:gd name="connsiteY189" fmla="*/ 921222 h 1509906"/>
                  <a:gd name="connsiteX190" fmla="*/ 753039 w 1034979"/>
                  <a:gd name="connsiteY190" fmla="*/ 911697 h 1509906"/>
                  <a:gd name="connsiteX191" fmla="*/ 758754 w 1034979"/>
                  <a:gd name="connsiteY191" fmla="*/ 900267 h 1509906"/>
                  <a:gd name="connsiteX192" fmla="*/ 760659 w 1034979"/>
                  <a:gd name="connsiteY192" fmla="*/ 894552 h 1509906"/>
                  <a:gd name="connsiteX193" fmla="*/ 766374 w 1034979"/>
                  <a:gd name="connsiteY193" fmla="*/ 883122 h 1509906"/>
                  <a:gd name="connsiteX194" fmla="*/ 764469 w 1034979"/>
                  <a:gd name="connsiteY194" fmla="*/ 867882 h 1509906"/>
                  <a:gd name="connsiteX195" fmla="*/ 758754 w 1034979"/>
                  <a:gd name="connsiteY195" fmla="*/ 865977 h 1509906"/>
                  <a:gd name="connsiteX196" fmla="*/ 737799 w 1034979"/>
                  <a:gd name="connsiteY196" fmla="*/ 867882 h 1509906"/>
                  <a:gd name="connsiteX197" fmla="*/ 732084 w 1034979"/>
                  <a:gd name="connsiteY197" fmla="*/ 871692 h 1509906"/>
                  <a:gd name="connsiteX198" fmla="*/ 720654 w 1034979"/>
                  <a:gd name="connsiteY198" fmla="*/ 875502 h 1509906"/>
                  <a:gd name="connsiteX199" fmla="*/ 716844 w 1034979"/>
                  <a:gd name="connsiteY199" fmla="*/ 881217 h 1509906"/>
                  <a:gd name="connsiteX200" fmla="*/ 711129 w 1034979"/>
                  <a:gd name="connsiteY200" fmla="*/ 883122 h 1509906"/>
                  <a:gd name="connsiteX201" fmla="*/ 705414 w 1034979"/>
                  <a:gd name="connsiteY201" fmla="*/ 886932 h 1509906"/>
                  <a:gd name="connsiteX202" fmla="*/ 699699 w 1034979"/>
                  <a:gd name="connsiteY202" fmla="*/ 892647 h 1509906"/>
                  <a:gd name="connsiteX203" fmla="*/ 692079 w 1034979"/>
                  <a:gd name="connsiteY203" fmla="*/ 896457 h 1509906"/>
                  <a:gd name="connsiteX204" fmla="*/ 650169 w 1034979"/>
                  <a:gd name="connsiteY204" fmla="*/ 925032 h 1509906"/>
                  <a:gd name="connsiteX205" fmla="*/ 636834 w 1034979"/>
                  <a:gd name="connsiteY205" fmla="*/ 936462 h 1509906"/>
                  <a:gd name="connsiteX206" fmla="*/ 627309 w 1034979"/>
                  <a:gd name="connsiteY206" fmla="*/ 953607 h 1509906"/>
                  <a:gd name="connsiteX207" fmla="*/ 602544 w 1034979"/>
                  <a:gd name="connsiteY207" fmla="*/ 959322 h 1509906"/>
                  <a:gd name="connsiteX208" fmla="*/ 589209 w 1034979"/>
                  <a:gd name="connsiteY208" fmla="*/ 963132 h 1509906"/>
                  <a:gd name="connsiteX209" fmla="*/ 573969 w 1034979"/>
                  <a:gd name="connsiteY209" fmla="*/ 961227 h 1509906"/>
                  <a:gd name="connsiteX210" fmla="*/ 562539 w 1034979"/>
                  <a:gd name="connsiteY210" fmla="*/ 957417 h 1509906"/>
                  <a:gd name="connsiteX211" fmla="*/ 551109 w 1034979"/>
                  <a:gd name="connsiteY211" fmla="*/ 953607 h 1509906"/>
                  <a:gd name="connsiteX212" fmla="*/ 539679 w 1034979"/>
                  <a:gd name="connsiteY212" fmla="*/ 949797 h 1509906"/>
                  <a:gd name="connsiteX213" fmla="*/ 533964 w 1034979"/>
                  <a:gd name="connsiteY213" fmla="*/ 947892 h 1509906"/>
                  <a:gd name="connsiteX214" fmla="*/ 528249 w 1034979"/>
                  <a:gd name="connsiteY214" fmla="*/ 944082 h 1509906"/>
                  <a:gd name="connsiteX215" fmla="*/ 516819 w 1034979"/>
                  <a:gd name="connsiteY215" fmla="*/ 938367 h 1509906"/>
                  <a:gd name="connsiteX216" fmla="*/ 509199 w 1034979"/>
                  <a:gd name="connsiteY216" fmla="*/ 926937 h 1509906"/>
                  <a:gd name="connsiteX217" fmla="*/ 505389 w 1034979"/>
                  <a:gd name="connsiteY217" fmla="*/ 905982 h 1509906"/>
                  <a:gd name="connsiteX218" fmla="*/ 507294 w 1034979"/>
                  <a:gd name="connsiteY218" fmla="*/ 841212 h 1509906"/>
                  <a:gd name="connsiteX219" fmla="*/ 513009 w 1034979"/>
                  <a:gd name="connsiteY219" fmla="*/ 827877 h 1509906"/>
                  <a:gd name="connsiteX220" fmla="*/ 503484 w 1034979"/>
                  <a:gd name="connsiteY220" fmla="*/ 351627 h 1509906"/>
                  <a:gd name="connsiteX221" fmla="*/ 499674 w 1034979"/>
                  <a:gd name="connsiteY221" fmla="*/ 60162 h 1509906"/>
                  <a:gd name="connsiteX222" fmla="*/ 490149 w 1034979"/>
                  <a:gd name="connsiteY222" fmla="*/ 33492 h 1509906"/>
                  <a:gd name="connsiteX223" fmla="*/ 488244 w 1034979"/>
                  <a:gd name="connsiteY223" fmla="*/ 27777 h 1509906"/>
                  <a:gd name="connsiteX224" fmla="*/ 484434 w 1034979"/>
                  <a:gd name="connsiteY224" fmla="*/ 22062 h 1509906"/>
                  <a:gd name="connsiteX225" fmla="*/ 478719 w 1034979"/>
                  <a:gd name="connsiteY225" fmla="*/ 10632 h 1509906"/>
                  <a:gd name="connsiteX226" fmla="*/ 473004 w 1034979"/>
                  <a:gd name="connsiteY226" fmla="*/ 6822 h 1509906"/>
                  <a:gd name="connsiteX227" fmla="*/ 469194 w 1034979"/>
                  <a:gd name="connsiteY227" fmla="*/ 1107 h 1509906"/>
                  <a:gd name="connsiteX228" fmla="*/ 429189 w 1034979"/>
                  <a:gd name="connsiteY228" fmla="*/ 4917 h 1509906"/>
                  <a:gd name="connsiteX229" fmla="*/ 421569 w 1034979"/>
                  <a:gd name="connsiteY229" fmla="*/ 16347 h 1509906"/>
                  <a:gd name="connsiteX230" fmla="*/ 417759 w 1034979"/>
                  <a:gd name="connsiteY230" fmla="*/ 22062 h 1509906"/>
                  <a:gd name="connsiteX231" fmla="*/ 419664 w 1034979"/>
                  <a:gd name="connsiteY231" fmla="*/ 54447 h 1509906"/>
                  <a:gd name="connsiteX232" fmla="*/ 423474 w 1034979"/>
                  <a:gd name="connsiteY232" fmla="*/ 65877 h 1509906"/>
                  <a:gd name="connsiteX233" fmla="*/ 425379 w 1034979"/>
                  <a:gd name="connsiteY233" fmla="*/ 71592 h 1509906"/>
                  <a:gd name="connsiteX234" fmla="*/ 425379 w 1034979"/>
                  <a:gd name="connsiteY234" fmla="*/ 77307 h 1509906"/>
                  <a:gd name="connsiteX235" fmla="*/ 429189 w 1034979"/>
                  <a:gd name="connsiteY235" fmla="*/ 231612 h 1509906"/>
                  <a:gd name="connsiteX236" fmla="*/ 440619 w 1034979"/>
                  <a:gd name="connsiteY236" fmla="*/ 414492 h 1509906"/>
                  <a:gd name="connsiteX237" fmla="*/ 425379 w 1034979"/>
                  <a:gd name="connsiteY237" fmla="*/ 711672 h 1509906"/>
                  <a:gd name="connsiteX238" fmla="*/ 417759 w 1034979"/>
                  <a:gd name="connsiteY238" fmla="*/ 839307 h 1509906"/>
                  <a:gd name="connsiteX239" fmla="*/ 413949 w 1034979"/>
                  <a:gd name="connsiteY239" fmla="*/ 856452 h 1509906"/>
                  <a:gd name="connsiteX240" fmla="*/ 417759 w 1034979"/>
                  <a:gd name="connsiteY240" fmla="*/ 877407 h 1509906"/>
                  <a:gd name="connsiteX241" fmla="*/ 421569 w 1034979"/>
                  <a:gd name="connsiteY241" fmla="*/ 883122 h 1509906"/>
                  <a:gd name="connsiteX242" fmla="*/ 425379 w 1034979"/>
                  <a:gd name="connsiteY242" fmla="*/ 894552 h 1509906"/>
                  <a:gd name="connsiteX243" fmla="*/ 423474 w 1034979"/>
                  <a:gd name="connsiteY243" fmla="*/ 921222 h 1509906"/>
                  <a:gd name="connsiteX244" fmla="*/ 417759 w 1034979"/>
                  <a:gd name="connsiteY244" fmla="*/ 923127 h 1509906"/>
                  <a:gd name="connsiteX245" fmla="*/ 412044 w 1034979"/>
                  <a:gd name="connsiteY245" fmla="*/ 926937 h 1509906"/>
                  <a:gd name="connsiteX246" fmla="*/ 421569 w 1034979"/>
                  <a:gd name="connsiteY246"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56774 w 1034979"/>
                  <a:gd name="connsiteY22" fmla="*/ 909792 h 1509906"/>
                  <a:gd name="connsiteX23" fmla="*/ 145344 w 1034979"/>
                  <a:gd name="connsiteY23" fmla="*/ 905982 h 1509906"/>
                  <a:gd name="connsiteX24" fmla="*/ 116769 w 1034979"/>
                  <a:gd name="connsiteY24" fmla="*/ 896457 h 1509906"/>
                  <a:gd name="connsiteX25" fmla="*/ 111054 w 1034979"/>
                  <a:gd name="connsiteY25" fmla="*/ 890742 h 1509906"/>
                  <a:gd name="connsiteX26" fmla="*/ 84384 w 1034979"/>
                  <a:gd name="connsiteY26" fmla="*/ 865977 h 1509906"/>
                  <a:gd name="connsiteX27" fmla="*/ 78669 w 1034979"/>
                  <a:gd name="connsiteY27" fmla="*/ 864072 h 1509906"/>
                  <a:gd name="connsiteX28" fmla="*/ 59619 w 1034979"/>
                  <a:gd name="connsiteY28" fmla="*/ 867882 h 1509906"/>
                  <a:gd name="connsiteX29" fmla="*/ 53904 w 1034979"/>
                  <a:gd name="connsiteY29" fmla="*/ 871692 h 1509906"/>
                  <a:gd name="connsiteX30" fmla="*/ 50094 w 1034979"/>
                  <a:gd name="connsiteY30" fmla="*/ 877407 h 1509906"/>
                  <a:gd name="connsiteX31" fmla="*/ 46284 w 1034979"/>
                  <a:gd name="connsiteY31" fmla="*/ 888837 h 1509906"/>
                  <a:gd name="connsiteX32" fmla="*/ 50094 w 1034979"/>
                  <a:gd name="connsiteY32" fmla="*/ 926937 h 1509906"/>
                  <a:gd name="connsiteX33" fmla="*/ 53904 w 1034979"/>
                  <a:gd name="connsiteY33" fmla="*/ 932652 h 1509906"/>
                  <a:gd name="connsiteX34" fmla="*/ 59619 w 1034979"/>
                  <a:gd name="connsiteY34" fmla="*/ 936462 h 1509906"/>
                  <a:gd name="connsiteX35" fmla="*/ 63429 w 1034979"/>
                  <a:gd name="connsiteY35" fmla="*/ 942177 h 1509906"/>
                  <a:gd name="connsiteX36" fmla="*/ 80574 w 1034979"/>
                  <a:gd name="connsiteY36" fmla="*/ 951702 h 1509906"/>
                  <a:gd name="connsiteX37" fmla="*/ 103434 w 1034979"/>
                  <a:gd name="connsiteY37" fmla="*/ 953607 h 1509906"/>
                  <a:gd name="connsiteX38" fmla="*/ 124389 w 1034979"/>
                  <a:gd name="connsiteY38" fmla="*/ 959322 h 1509906"/>
                  <a:gd name="connsiteX39" fmla="*/ 130104 w 1034979"/>
                  <a:gd name="connsiteY39" fmla="*/ 961227 h 1509906"/>
                  <a:gd name="connsiteX40" fmla="*/ 135819 w 1034979"/>
                  <a:gd name="connsiteY40" fmla="*/ 966942 h 1509906"/>
                  <a:gd name="connsiteX41" fmla="*/ 143439 w 1034979"/>
                  <a:gd name="connsiteY41" fmla="*/ 968847 h 1509906"/>
                  <a:gd name="connsiteX42" fmla="*/ 166299 w 1034979"/>
                  <a:gd name="connsiteY42" fmla="*/ 972657 h 1509906"/>
                  <a:gd name="connsiteX43" fmla="*/ 191064 w 1034979"/>
                  <a:gd name="connsiteY43" fmla="*/ 978372 h 1509906"/>
                  <a:gd name="connsiteX44" fmla="*/ 208209 w 1034979"/>
                  <a:gd name="connsiteY44" fmla="*/ 984087 h 1509906"/>
                  <a:gd name="connsiteX45" fmla="*/ 213924 w 1034979"/>
                  <a:gd name="connsiteY45" fmla="*/ 985992 h 1509906"/>
                  <a:gd name="connsiteX46" fmla="*/ 229164 w 1034979"/>
                  <a:gd name="connsiteY46" fmla="*/ 989802 h 1509906"/>
                  <a:gd name="connsiteX47" fmla="*/ 248214 w 1034979"/>
                  <a:gd name="connsiteY47" fmla="*/ 995517 h 1509906"/>
                  <a:gd name="connsiteX48" fmla="*/ 253929 w 1034979"/>
                  <a:gd name="connsiteY48" fmla="*/ 999327 h 1509906"/>
                  <a:gd name="connsiteX49" fmla="*/ 267264 w 1034979"/>
                  <a:gd name="connsiteY49" fmla="*/ 1014567 h 1509906"/>
                  <a:gd name="connsiteX50" fmla="*/ 272979 w 1034979"/>
                  <a:gd name="connsiteY50" fmla="*/ 1033617 h 1509906"/>
                  <a:gd name="connsiteX51" fmla="*/ 274884 w 1034979"/>
                  <a:gd name="connsiteY51" fmla="*/ 1039332 h 1509906"/>
                  <a:gd name="connsiteX52" fmla="*/ 276789 w 1034979"/>
                  <a:gd name="connsiteY52" fmla="*/ 1045047 h 1509906"/>
                  <a:gd name="connsiteX53" fmla="*/ 278694 w 1034979"/>
                  <a:gd name="connsiteY53" fmla="*/ 1069812 h 1509906"/>
                  <a:gd name="connsiteX54" fmla="*/ 280599 w 1034979"/>
                  <a:gd name="connsiteY54" fmla="*/ 1075527 h 1509906"/>
                  <a:gd name="connsiteX55" fmla="*/ 278694 w 1034979"/>
                  <a:gd name="connsiteY55" fmla="*/ 1094577 h 1509906"/>
                  <a:gd name="connsiteX56" fmla="*/ 276789 w 1034979"/>
                  <a:gd name="connsiteY56" fmla="*/ 1104102 h 1509906"/>
                  <a:gd name="connsiteX57" fmla="*/ 263454 w 1034979"/>
                  <a:gd name="connsiteY57" fmla="*/ 1117437 h 1509906"/>
                  <a:gd name="connsiteX58" fmla="*/ 252024 w 1034979"/>
                  <a:gd name="connsiteY58" fmla="*/ 1125057 h 1509906"/>
                  <a:gd name="connsiteX59" fmla="*/ 240594 w 1034979"/>
                  <a:gd name="connsiteY59" fmla="*/ 1128867 h 1509906"/>
                  <a:gd name="connsiteX60" fmla="*/ 126294 w 1034979"/>
                  <a:gd name="connsiteY60" fmla="*/ 1128867 h 1509906"/>
                  <a:gd name="connsiteX61" fmla="*/ 120579 w 1034979"/>
                  <a:gd name="connsiteY61" fmla="*/ 1130772 h 1509906"/>
                  <a:gd name="connsiteX62" fmla="*/ 105339 w 1034979"/>
                  <a:gd name="connsiteY62" fmla="*/ 1132677 h 1509906"/>
                  <a:gd name="connsiteX63" fmla="*/ 88194 w 1034979"/>
                  <a:gd name="connsiteY63" fmla="*/ 1138392 h 1509906"/>
                  <a:gd name="connsiteX64" fmla="*/ 82479 w 1034979"/>
                  <a:gd name="connsiteY64" fmla="*/ 1140297 h 1509906"/>
                  <a:gd name="connsiteX65" fmla="*/ 76764 w 1034979"/>
                  <a:gd name="connsiteY65" fmla="*/ 1144107 h 1509906"/>
                  <a:gd name="connsiteX66" fmla="*/ 65334 w 1034979"/>
                  <a:gd name="connsiteY66" fmla="*/ 1146012 h 1509906"/>
                  <a:gd name="connsiteX67" fmla="*/ 27234 w 1034979"/>
                  <a:gd name="connsiteY67" fmla="*/ 1147917 h 1509906"/>
                  <a:gd name="connsiteX68" fmla="*/ 15804 w 1034979"/>
                  <a:gd name="connsiteY68" fmla="*/ 1153632 h 1509906"/>
                  <a:gd name="connsiteX69" fmla="*/ 6279 w 1034979"/>
                  <a:gd name="connsiteY69" fmla="*/ 1163157 h 1509906"/>
                  <a:gd name="connsiteX70" fmla="*/ 4374 w 1034979"/>
                  <a:gd name="connsiteY70" fmla="*/ 1168872 h 1509906"/>
                  <a:gd name="connsiteX71" fmla="*/ 564 w 1034979"/>
                  <a:gd name="connsiteY71" fmla="*/ 1174587 h 1509906"/>
                  <a:gd name="connsiteX72" fmla="*/ 6279 w 1034979"/>
                  <a:gd name="connsiteY72" fmla="*/ 1206972 h 1509906"/>
                  <a:gd name="connsiteX73" fmla="*/ 11994 w 1034979"/>
                  <a:gd name="connsiteY73" fmla="*/ 1210782 h 1509906"/>
                  <a:gd name="connsiteX74" fmla="*/ 17709 w 1034979"/>
                  <a:gd name="connsiteY74" fmla="*/ 1212687 h 1509906"/>
                  <a:gd name="connsiteX75" fmla="*/ 145344 w 1034979"/>
                  <a:gd name="connsiteY75" fmla="*/ 1210782 h 1509906"/>
                  <a:gd name="connsiteX76" fmla="*/ 152964 w 1034979"/>
                  <a:gd name="connsiteY76" fmla="*/ 1208877 h 1509906"/>
                  <a:gd name="connsiteX77" fmla="*/ 303459 w 1034979"/>
                  <a:gd name="connsiteY77" fmla="*/ 1203162 h 1509906"/>
                  <a:gd name="connsiteX78" fmla="*/ 318699 w 1034979"/>
                  <a:gd name="connsiteY78" fmla="*/ 1210782 h 1509906"/>
                  <a:gd name="connsiteX79" fmla="*/ 330129 w 1034979"/>
                  <a:gd name="connsiteY79" fmla="*/ 1216497 h 1509906"/>
                  <a:gd name="connsiteX80" fmla="*/ 333939 w 1034979"/>
                  <a:gd name="connsiteY80" fmla="*/ 1222212 h 1509906"/>
                  <a:gd name="connsiteX81" fmla="*/ 339654 w 1034979"/>
                  <a:gd name="connsiteY81" fmla="*/ 1224117 h 1509906"/>
                  <a:gd name="connsiteX82" fmla="*/ 351084 w 1034979"/>
                  <a:gd name="connsiteY82" fmla="*/ 1231737 h 1509906"/>
                  <a:gd name="connsiteX83" fmla="*/ 356799 w 1034979"/>
                  <a:gd name="connsiteY83" fmla="*/ 1235547 h 1509906"/>
                  <a:gd name="connsiteX84" fmla="*/ 360609 w 1034979"/>
                  <a:gd name="connsiteY84" fmla="*/ 1241262 h 1509906"/>
                  <a:gd name="connsiteX85" fmla="*/ 366324 w 1034979"/>
                  <a:gd name="connsiteY85" fmla="*/ 1252692 h 1509906"/>
                  <a:gd name="connsiteX86" fmla="*/ 362514 w 1034979"/>
                  <a:gd name="connsiteY86" fmla="*/ 1279362 h 1509906"/>
                  <a:gd name="connsiteX87" fmla="*/ 358704 w 1034979"/>
                  <a:gd name="connsiteY87" fmla="*/ 1285077 h 1509906"/>
                  <a:gd name="connsiteX88" fmla="*/ 356799 w 1034979"/>
                  <a:gd name="connsiteY88" fmla="*/ 1290792 h 1509906"/>
                  <a:gd name="connsiteX89" fmla="*/ 352989 w 1034979"/>
                  <a:gd name="connsiteY89" fmla="*/ 1296507 h 1509906"/>
                  <a:gd name="connsiteX90" fmla="*/ 351084 w 1034979"/>
                  <a:gd name="connsiteY90" fmla="*/ 1302222 h 1509906"/>
                  <a:gd name="connsiteX91" fmla="*/ 347274 w 1034979"/>
                  <a:gd name="connsiteY91" fmla="*/ 1307937 h 1509906"/>
                  <a:gd name="connsiteX92" fmla="*/ 330129 w 1034979"/>
                  <a:gd name="connsiteY92" fmla="*/ 1374612 h 1509906"/>
                  <a:gd name="connsiteX93" fmla="*/ 328224 w 1034979"/>
                  <a:gd name="connsiteY93" fmla="*/ 1426047 h 1509906"/>
                  <a:gd name="connsiteX94" fmla="*/ 330129 w 1034979"/>
                  <a:gd name="connsiteY94" fmla="*/ 1450812 h 1509906"/>
                  <a:gd name="connsiteX95" fmla="*/ 332034 w 1034979"/>
                  <a:gd name="connsiteY95" fmla="*/ 1456527 h 1509906"/>
                  <a:gd name="connsiteX96" fmla="*/ 335844 w 1034979"/>
                  <a:gd name="connsiteY96" fmla="*/ 1460337 h 1509906"/>
                  <a:gd name="connsiteX97" fmla="*/ 364419 w 1034979"/>
                  <a:gd name="connsiteY97" fmla="*/ 1506057 h 1509906"/>
                  <a:gd name="connsiteX98" fmla="*/ 387279 w 1034979"/>
                  <a:gd name="connsiteY98" fmla="*/ 1507962 h 1509906"/>
                  <a:gd name="connsiteX99" fmla="*/ 392994 w 1034979"/>
                  <a:gd name="connsiteY99" fmla="*/ 1502247 h 1509906"/>
                  <a:gd name="connsiteX100" fmla="*/ 394899 w 1034979"/>
                  <a:gd name="connsiteY100" fmla="*/ 1490817 h 1509906"/>
                  <a:gd name="connsiteX101" fmla="*/ 396804 w 1034979"/>
                  <a:gd name="connsiteY101" fmla="*/ 1485102 h 1509906"/>
                  <a:gd name="connsiteX102" fmla="*/ 398709 w 1034979"/>
                  <a:gd name="connsiteY102" fmla="*/ 1467957 h 1509906"/>
                  <a:gd name="connsiteX103" fmla="*/ 400614 w 1034979"/>
                  <a:gd name="connsiteY103" fmla="*/ 1454622 h 1509906"/>
                  <a:gd name="connsiteX104" fmla="*/ 404424 w 1034979"/>
                  <a:gd name="connsiteY104" fmla="*/ 1397472 h 1509906"/>
                  <a:gd name="connsiteX105" fmla="*/ 410139 w 1034979"/>
                  <a:gd name="connsiteY105" fmla="*/ 1386042 h 1509906"/>
                  <a:gd name="connsiteX106" fmla="*/ 413949 w 1034979"/>
                  <a:gd name="connsiteY106" fmla="*/ 1372707 h 1509906"/>
                  <a:gd name="connsiteX107" fmla="*/ 415854 w 1034979"/>
                  <a:gd name="connsiteY107" fmla="*/ 1366992 h 1509906"/>
                  <a:gd name="connsiteX108" fmla="*/ 417759 w 1034979"/>
                  <a:gd name="connsiteY108" fmla="*/ 1353657 h 1509906"/>
                  <a:gd name="connsiteX109" fmla="*/ 421569 w 1034979"/>
                  <a:gd name="connsiteY109" fmla="*/ 1342227 h 1509906"/>
                  <a:gd name="connsiteX110" fmla="*/ 427284 w 1034979"/>
                  <a:gd name="connsiteY110" fmla="*/ 1328892 h 1509906"/>
                  <a:gd name="connsiteX111" fmla="*/ 436809 w 1034979"/>
                  <a:gd name="connsiteY111" fmla="*/ 1317462 h 1509906"/>
                  <a:gd name="connsiteX112" fmla="*/ 450144 w 1034979"/>
                  <a:gd name="connsiteY112" fmla="*/ 1302222 h 1509906"/>
                  <a:gd name="connsiteX113" fmla="*/ 457764 w 1034979"/>
                  <a:gd name="connsiteY113" fmla="*/ 1290792 h 1509906"/>
                  <a:gd name="connsiteX114" fmla="*/ 461574 w 1034979"/>
                  <a:gd name="connsiteY114" fmla="*/ 1279362 h 1509906"/>
                  <a:gd name="connsiteX115" fmla="*/ 465384 w 1034979"/>
                  <a:gd name="connsiteY115" fmla="*/ 1264122 h 1509906"/>
                  <a:gd name="connsiteX116" fmla="*/ 467289 w 1034979"/>
                  <a:gd name="connsiteY116" fmla="*/ 1258407 h 1509906"/>
                  <a:gd name="connsiteX117" fmla="*/ 507294 w 1034979"/>
                  <a:gd name="connsiteY117" fmla="*/ 1252692 h 1509906"/>
                  <a:gd name="connsiteX118" fmla="*/ 535869 w 1034979"/>
                  <a:gd name="connsiteY118" fmla="*/ 1243167 h 1509906"/>
                  <a:gd name="connsiteX119" fmla="*/ 541584 w 1034979"/>
                  <a:gd name="connsiteY119" fmla="*/ 1241262 h 1509906"/>
                  <a:gd name="connsiteX120" fmla="*/ 547299 w 1034979"/>
                  <a:gd name="connsiteY120" fmla="*/ 1239357 h 1509906"/>
                  <a:gd name="connsiteX121" fmla="*/ 554919 w 1034979"/>
                  <a:gd name="connsiteY121" fmla="*/ 1237452 h 1509906"/>
                  <a:gd name="connsiteX122" fmla="*/ 573969 w 1034979"/>
                  <a:gd name="connsiteY122" fmla="*/ 1229832 h 1509906"/>
                  <a:gd name="connsiteX123" fmla="*/ 585399 w 1034979"/>
                  <a:gd name="connsiteY123" fmla="*/ 1226022 h 1509906"/>
                  <a:gd name="connsiteX124" fmla="*/ 720654 w 1034979"/>
                  <a:gd name="connsiteY124" fmla="*/ 1309842 h 1509906"/>
                  <a:gd name="connsiteX125" fmla="*/ 733989 w 1034979"/>
                  <a:gd name="connsiteY125" fmla="*/ 1319367 h 1509906"/>
                  <a:gd name="connsiteX126" fmla="*/ 743514 w 1034979"/>
                  <a:gd name="connsiteY126" fmla="*/ 1321272 h 1509906"/>
                  <a:gd name="connsiteX127" fmla="*/ 749229 w 1034979"/>
                  <a:gd name="connsiteY127" fmla="*/ 1323177 h 1509906"/>
                  <a:gd name="connsiteX128" fmla="*/ 762564 w 1034979"/>
                  <a:gd name="connsiteY128" fmla="*/ 1328892 h 1509906"/>
                  <a:gd name="connsiteX129" fmla="*/ 777804 w 1034979"/>
                  <a:gd name="connsiteY129" fmla="*/ 1326987 h 1509906"/>
                  <a:gd name="connsiteX130" fmla="*/ 789234 w 1034979"/>
                  <a:gd name="connsiteY130" fmla="*/ 1321272 h 1509906"/>
                  <a:gd name="connsiteX131" fmla="*/ 794949 w 1034979"/>
                  <a:gd name="connsiteY131" fmla="*/ 1319367 h 1509906"/>
                  <a:gd name="connsiteX132" fmla="*/ 802569 w 1034979"/>
                  <a:gd name="connsiteY132" fmla="*/ 1302222 h 1509906"/>
                  <a:gd name="connsiteX133" fmla="*/ 800664 w 1034979"/>
                  <a:gd name="connsiteY133" fmla="*/ 1277457 h 1509906"/>
                  <a:gd name="connsiteX134" fmla="*/ 798759 w 1034979"/>
                  <a:gd name="connsiteY134" fmla="*/ 1271742 h 1509906"/>
                  <a:gd name="connsiteX135" fmla="*/ 796854 w 1034979"/>
                  <a:gd name="connsiteY135" fmla="*/ 1264122 h 1509906"/>
                  <a:gd name="connsiteX136" fmla="*/ 783519 w 1034979"/>
                  <a:gd name="connsiteY136" fmla="*/ 1246977 h 1509906"/>
                  <a:gd name="connsiteX137" fmla="*/ 773994 w 1034979"/>
                  <a:gd name="connsiteY137" fmla="*/ 1241262 h 1509906"/>
                  <a:gd name="connsiteX138" fmla="*/ 648264 w 1034979"/>
                  <a:gd name="connsiteY138" fmla="*/ 1149822 h 1509906"/>
                  <a:gd name="connsiteX139" fmla="*/ 644454 w 1034979"/>
                  <a:gd name="connsiteY139" fmla="*/ 1132677 h 1509906"/>
                  <a:gd name="connsiteX140" fmla="*/ 646359 w 1034979"/>
                  <a:gd name="connsiteY140" fmla="*/ 1125057 h 1509906"/>
                  <a:gd name="connsiteX141" fmla="*/ 650169 w 1034979"/>
                  <a:gd name="connsiteY141" fmla="*/ 1107912 h 1509906"/>
                  <a:gd name="connsiteX142" fmla="*/ 653979 w 1034979"/>
                  <a:gd name="connsiteY142" fmla="*/ 1102197 h 1509906"/>
                  <a:gd name="connsiteX143" fmla="*/ 655884 w 1034979"/>
                  <a:gd name="connsiteY143" fmla="*/ 1096482 h 1509906"/>
                  <a:gd name="connsiteX144" fmla="*/ 661599 w 1034979"/>
                  <a:gd name="connsiteY144" fmla="*/ 1094577 h 1509906"/>
                  <a:gd name="connsiteX145" fmla="*/ 671124 w 1034979"/>
                  <a:gd name="connsiteY145" fmla="*/ 1083147 h 1509906"/>
                  <a:gd name="connsiteX146" fmla="*/ 724464 w 1034979"/>
                  <a:gd name="connsiteY146" fmla="*/ 1075527 h 1509906"/>
                  <a:gd name="connsiteX147" fmla="*/ 842574 w 1034979"/>
                  <a:gd name="connsiteY147" fmla="*/ 1077432 h 1509906"/>
                  <a:gd name="connsiteX148" fmla="*/ 871149 w 1034979"/>
                  <a:gd name="connsiteY148" fmla="*/ 1079337 h 1509906"/>
                  <a:gd name="connsiteX149" fmla="*/ 899724 w 1034979"/>
                  <a:gd name="connsiteY149" fmla="*/ 1085052 h 1509906"/>
                  <a:gd name="connsiteX150" fmla="*/ 922584 w 1034979"/>
                  <a:gd name="connsiteY150" fmla="*/ 1088862 h 1509906"/>
                  <a:gd name="connsiteX151" fmla="*/ 951159 w 1034979"/>
                  <a:gd name="connsiteY151" fmla="*/ 1094577 h 1509906"/>
                  <a:gd name="connsiteX152" fmla="*/ 956874 w 1034979"/>
                  <a:gd name="connsiteY152" fmla="*/ 1094577 h 1509906"/>
                  <a:gd name="connsiteX153" fmla="*/ 1002594 w 1034979"/>
                  <a:gd name="connsiteY153" fmla="*/ 1092672 h 1509906"/>
                  <a:gd name="connsiteX154" fmla="*/ 1031169 w 1034979"/>
                  <a:gd name="connsiteY154" fmla="*/ 1085052 h 1509906"/>
                  <a:gd name="connsiteX155" fmla="*/ 1034979 w 1034979"/>
                  <a:gd name="connsiteY155" fmla="*/ 1079337 h 1509906"/>
                  <a:gd name="connsiteX156" fmla="*/ 1033074 w 1034979"/>
                  <a:gd name="connsiteY156" fmla="*/ 1060287 h 1509906"/>
                  <a:gd name="connsiteX157" fmla="*/ 1027359 w 1034979"/>
                  <a:gd name="connsiteY157" fmla="*/ 1056477 h 1509906"/>
                  <a:gd name="connsiteX158" fmla="*/ 1012119 w 1034979"/>
                  <a:gd name="connsiteY158" fmla="*/ 1054572 h 1509906"/>
                  <a:gd name="connsiteX159" fmla="*/ 1006404 w 1034979"/>
                  <a:gd name="connsiteY159" fmla="*/ 1052667 h 1509906"/>
                  <a:gd name="connsiteX160" fmla="*/ 998784 w 1034979"/>
                  <a:gd name="connsiteY160" fmla="*/ 1050762 h 1509906"/>
                  <a:gd name="connsiteX161" fmla="*/ 987354 w 1034979"/>
                  <a:gd name="connsiteY161" fmla="*/ 1043142 h 1509906"/>
                  <a:gd name="connsiteX162" fmla="*/ 975924 w 1034979"/>
                  <a:gd name="connsiteY162" fmla="*/ 1039332 h 1509906"/>
                  <a:gd name="connsiteX163" fmla="*/ 970209 w 1034979"/>
                  <a:gd name="connsiteY163" fmla="*/ 1037427 h 1509906"/>
                  <a:gd name="connsiteX164" fmla="*/ 962589 w 1034979"/>
                  <a:gd name="connsiteY164" fmla="*/ 1035522 h 1509906"/>
                  <a:gd name="connsiteX165" fmla="*/ 956874 w 1034979"/>
                  <a:gd name="connsiteY165" fmla="*/ 1033617 h 1509906"/>
                  <a:gd name="connsiteX166" fmla="*/ 935919 w 1034979"/>
                  <a:gd name="connsiteY166" fmla="*/ 1027902 h 1509906"/>
                  <a:gd name="connsiteX167" fmla="*/ 930204 w 1034979"/>
                  <a:gd name="connsiteY167" fmla="*/ 1025997 h 1509906"/>
                  <a:gd name="connsiteX168" fmla="*/ 825429 w 1034979"/>
                  <a:gd name="connsiteY168" fmla="*/ 1027902 h 1509906"/>
                  <a:gd name="connsiteX169" fmla="*/ 819714 w 1034979"/>
                  <a:gd name="connsiteY169" fmla="*/ 1029807 h 1509906"/>
                  <a:gd name="connsiteX170" fmla="*/ 730179 w 1034979"/>
                  <a:gd name="connsiteY170" fmla="*/ 1031712 h 1509906"/>
                  <a:gd name="connsiteX171" fmla="*/ 716844 w 1034979"/>
                  <a:gd name="connsiteY171" fmla="*/ 1035522 h 1509906"/>
                  <a:gd name="connsiteX172" fmla="*/ 695889 w 1034979"/>
                  <a:gd name="connsiteY172" fmla="*/ 1037427 h 1509906"/>
                  <a:gd name="connsiteX173" fmla="*/ 669219 w 1034979"/>
                  <a:gd name="connsiteY173" fmla="*/ 1039332 h 1509906"/>
                  <a:gd name="connsiteX174" fmla="*/ 669219 w 1034979"/>
                  <a:gd name="connsiteY174" fmla="*/ 1039332 h 1509906"/>
                  <a:gd name="connsiteX175" fmla="*/ 646359 w 1034979"/>
                  <a:gd name="connsiteY175" fmla="*/ 1043142 h 1509906"/>
                  <a:gd name="connsiteX176" fmla="*/ 642549 w 1034979"/>
                  <a:gd name="connsiteY176" fmla="*/ 1031712 h 1509906"/>
                  <a:gd name="connsiteX177" fmla="*/ 640644 w 1034979"/>
                  <a:gd name="connsiteY177" fmla="*/ 1025997 h 1509906"/>
                  <a:gd name="connsiteX178" fmla="*/ 642549 w 1034979"/>
                  <a:gd name="connsiteY178" fmla="*/ 1008852 h 1509906"/>
                  <a:gd name="connsiteX179" fmla="*/ 644454 w 1034979"/>
                  <a:gd name="connsiteY179" fmla="*/ 1003137 h 1509906"/>
                  <a:gd name="connsiteX180" fmla="*/ 661599 w 1034979"/>
                  <a:gd name="connsiteY180" fmla="*/ 993612 h 1509906"/>
                  <a:gd name="connsiteX181" fmla="*/ 673029 w 1034979"/>
                  <a:gd name="connsiteY181" fmla="*/ 985992 h 1509906"/>
                  <a:gd name="connsiteX182" fmla="*/ 674934 w 1034979"/>
                  <a:gd name="connsiteY182" fmla="*/ 980277 h 1509906"/>
                  <a:gd name="connsiteX183" fmla="*/ 680649 w 1034979"/>
                  <a:gd name="connsiteY183" fmla="*/ 978372 h 1509906"/>
                  <a:gd name="connsiteX184" fmla="*/ 686364 w 1034979"/>
                  <a:gd name="connsiteY184" fmla="*/ 974562 h 1509906"/>
                  <a:gd name="connsiteX185" fmla="*/ 695889 w 1034979"/>
                  <a:gd name="connsiteY185" fmla="*/ 965037 h 1509906"/>
                  <a:gd name="connsiteX186" fmla="*/ 705414 w 1034979"/>
                  <a:gd name="connsiteY186" fmla="*/ 953607 h 1509906"/>
                  <a:gd name="connsiteX187" fmla="*/ 716844 w 1034979"/>
                  <a:gd name="connsiteY187" fmla="*/ 945987 h 1509906"/>
                  <a:gd name="connsiteX188" fmla="*/ 732084 w 1034979"/>
                  <a:gd name="connsiteY188" fmla="*/ 932652 h 1509906"/>
                  <a:gd name="connsiteX189" fmla="*/ 741609 w 1034979"/>
                  <a:gd name="connsiteY189" fmla="*/ 921222 h 1509906"/>
                  <a:gd name="connsiteX190" fmla="*/ 753039 w 1034979"/>
                  <a:gd name="connsiteY190" fmla="*/ 911697 h 1509906"/>
                  <a:gd name="connsiteX191" fmla="*/ 758754 w 1034979"/>
                  <a:gd name="connsiteY191" fmla="*/ 900267 h 1509906"/>
                  <a:gd name="connsiteX192" fmla="*/ 760659 w 1034979"/>
                  <a:gd name="connsiteY192" fmla="*/ 894552 h 1509906"/>
                  <a:gd name="connsiteX193" fmla="*/ 766374 w 1034979"/>
                  <a:gd name="connsiteY193" fmla="*/ 883122 h 1509906"/>
                  <a:gd name="connsiteX194" fmla="*/ 764469 w 1034979"/>
                  <a:gd name="connsiteY194" fmla="*/ 867882 h 1509906"/>
                  <a:gd name="connsiteX195" fmla="*/ 758754 w 1034979"/>
                  <a:gd name="connsiteY195" fmla="*/ 865977 h 1509906"/>
                  <a:gd name="connsiteX196" fmla="*/ 737799 w 1034979"/>
                  <a:gd name="connsiteY196" fmla="*/ 867882 h 1509906"/>
                  <a:gd name="connsiteX197" fmla="*/ 732084 w 1034979"/>
                  <a:gd name="connsiteY197" fmla="*/ 871692 h 1509906"/>
                  <a:gd name="connsiteX198" fmla="*/ 720654 w 1034979"/>
                  <a:gd name="connsiteY198" fmla="*/ 875502 h 1509906"/>
                  <a:gd name="connsiteX199" fmla="*/ 716844 w 1034979"/>
                  <a:gd name="connsiteY199" fmla="*/ 881217 h 1509906"/>
                  <a:gd name="connsiteX200" fmla="*/ 711129 w 1034979"/>
                  <a:gd name="connsiteY200" fmla="*/ 883122 h 1509906"/>
                  <a:gd name="connsiteX201" fmla="*/ 705414 w 1034979"/>
                  <a:gd name="connsiteY201" fmla="*/ 886932 h 1509906"/>
                  <a:gd name="connsiteX202" fmla="*/ 699699 w 1034979"/>
                  <a:gd name="connsiteY202" fmla="*/ 892647 h 1509906"/>
                  <a:gd name="connsiteX203" fmla="*/ 692079 w 1034979"/>
                  <a:gd name="connsiteY203" fmla="*/ 896457 h 1509906"/>
                  <a:gd name="connsiteX204" fmla="*/ 650169 w 1034979"/>
                  <a:gd name="connsiteY204" fmla="*/ 925032 h 1509906"/>
                  <a:gd name="connsiteX205" fmla="*/ 636834 w 1034979"/>
                  <a:gd name="connsiteY205" fmla="*/ 936462 h 1509906"/>
                  <a:gd name="connsiteX206" fmla="*/ 627309 w 1034979"/>
                  <a:gd name="connsiteY206" fmla="*/ 953607 h 1509906"/>
                  <a:gd name="connsiteX207" fmla="*/ 602544 w 1034979"/>
                  <a:gd name="connsiteY207" fmla="*/ 959322 h 1509906"/>
                  <a:gd name="connsiteX208" fmla="*/ 589209 w 1034979"/>
                  <a:gd name="connsiteY208" fmla="*/ 963132 h 1509906"/>
                  <a:gd name="connsiteX209" fmla="*/ 573969 w 1034979"/>
                  <a:gd name="connsiteY209" fmla="*/ 961227 h 1509906"/>
                  <a:gd name="connsiteX210" fmla="*/ 562539 w 1034979"/>
                  <a:gd name="connsiteY210" fmla="*/ 957417 h 1509906"/>
                  <a:gd name="connsiteX211" fmla="*/ 551109 w 1034979"/>
                  <a:gd name="connsiteY211" fmla="*/ 953607 h 1509906"/>
                  <a:gd name="connsiteX212" fmla="*/ 539679 w 1034979"/>
                  <a:gd name="connsiteY212" fmla="*/ 949797 h 1509906"/>
                  <a:gd name="connsiteX213" fmla="*/ 533964 w 1034979"/>
                  <a:gd name="connsiteY213" fmla="*/ 947892 h 1509906"/>
                  <a:gd name="connsiteX214" fmla="*/ 528249 w 1034979"/>
                  <a:gd name="connsiteY214" fmla="*/ 944082 h 1509906"/>
                  <a:gd name="connsiteX215" fmla="*/ 516819 w 1034979"/>
                  <a:gd name="connsiteY215" fmla="*/ 938367 h 1509906"/>
                  <a:gd name="connsiteX216" fmla="*/ 509199 w 1034979"/>
                  <a:gd name="connsiteY216" fmla="*/ 926937 h 1509906"/>
                  <a:gd name="connsiteX217" fmla="*/ 505389 w 1034979"/>
                  <a:gd name="connsiteY217" fmla="*/ 905982 h 1509906"/>
                  <a:gd name="connsiteX218" fmla="*/ 507294 w 1034979"/>
                  <a:gd name="connsiteY218" fmla="*/ 841212 h 1509906"/>
                  <a:gd name="connsiteX219" fmla="*/ 513009 w 1034979"/>
                  <a:gd name="connsiteY219" fmla="*/ 827877 h 1509906"/>
                  <a:gd name="connsiteX220" fmla="*/ 503484 w 1034979"/>
                  <a:gd name="connsiteY220" fmla="*/ 351627 h 1509906"/>
                  <a:gd name="connsiteX221" fmla="*/ 499674 w 1034979"/>
                  <a:gd name="connsiteY221" fmla="*/ 60162 h 1509906"/>
                  <a:gd name="connsiteX222" fmla="*/ 490149 w 1034979"/>
                  <a:gd name="connsiteY222" fmla="*/ 33492 h 1509906"/>
                  <a:gd name="connsiteX223" fmla="*/ 488244 w 1034979"/>
                  <a:gd name="connsiteY223" fmla="*/ 27777 h 1509906"/>
                  <a:gd name="connsiteX224" fmla="*/ 484434 w 1034979"/>
                  <a:gd name="connsiteY224" fmla="*/ 22062 h 1509906"/>
                  <a:gd name="connsiteX225" fmla="*/ 478719 w 1034979"/>
                  <a:gd name="connsiteY225" fmla="*/ 10632 h 1509906"/>
                  <a:gd name="connsiteX226" fmla="*/ 473004 w 1034979"/>
                  <a:gd name="connsiteY226" fmla="*/ 6822 h 1509906"/>
                  <a:gd name="connsiteX227" fmla="*/ 469194 w 1034979"/>
                  <a:gd name="connsiteY227" fmla="*/ 1107 h 1509906"/>
                  <a:gd name="connsiteX228" fmla="*/ 429189 w 1034979"/>
                  <a:gd name="connsiteY228" fmla="*/ 4917 h 1509906"/>
                  <a:gd name="connsiteX229" fmla="*/ 421569 w 1034979"/>
                  <a:gd name="connsiteY229" fmla="*/ 16347 h 1509906"/>
                  <a:gd name="connsiteX230" fmla="*/ 417759 w 1034979"/>
                  <a:gd name="connsiteY230" fmla="*/ 22062 h 1509906"/>
                  <a:gd name="connsiteX231" fmla="*/ 419664 w 1034979"/>
                  <a:gd name="connsiteY231" fmla="*/ 54447 h 1509906"/>
                  <a:gd name="connsiteX232" fmla="*/ 423474 w 1034979"/>
                  <a:gd name="connsiteY232" fmla="*/ 65877 h 1509906"/>
                  <a:gd name="connsiteX233" fmla="*/ 425379 w 1034979"/>
                  <a:gd name="connsiteY233" fmla="*/ 71592 h 1509906"/>
                  <a:gd name="connsiteX234" fmla="*/ 425379 w 1034979"/>
                  <a:gd name="connsiteY234" fmla="*/ 77307 h 1509906"/>
                  <a:gd name="connsiteX235" fmla="*/ 429189 w 1034979"/>
                  <a:gd name="connsiteY235" fmla="*/ 231612 h 1509906"/>
                  <a:gd name="connsiteX236" fmla="*/ 440619 w 1034979"/>
                  <a:gd name="connsiteY236" fmla="*/ 414492 h 1509906"/>
                  <a:gd name="connsiteX237" fmla="*/ 425379 w 1034979"/>
                  <a:gd name="connsiteY237" fmla="*/ 711672 h 1509906"/>
                  <a:gd name="connsiteX238" fmla="*/ 417759 w 1034979"/>
                  <a:gd name="connsiteY238" fmla="*/ 839307 h 1509906"/>
                  <a:gd name="connsiteX239" fmla="*/ 413949 w 1034979"/>
                  <a:gd name="connsiteY239" fmla="*/ 856452 h 1509906"/>
                  <a:gd name="connsiteX240" fmla="*/ 417759 w 1034979"/>
                  <a:gd name="connsiteY240" fmla="*/ 877407 h 1509906"/>
                  <a:gd name="connsiteX241" fmla="*/ 421569 w 1034979"/>
                  <a:gd name="connsiteY241" fmla="*/ 883122 h 1509906"/>
                  <a:gd name="connsiteX242" fmla="*/ 425379 w 1034979"/>
                  <a:gd name="connsiteY242" fmla="*/ 894552 h 1509906"/>
                  <a:gd name="connsiteX243" fmla="*/ 423474 w 1034979"/>
                  <a:gd name="connsiteY243" fmla="*/ 921222 h 1509906"/>
                  <a:gd name="connsiteX244" fmla="*/ 417759 w 1034979"/>
                  <a:gd name="connsiteY244" fmla="*/ 923127 h 1509906"/>
                  <a:gd name="connsiteX245" fmla="*/ 412044 w 1034979"/>
                  <a:gd name="connsiteY245" fmla="*/ 926937 h 1509906"/>
                  <a:gd name="connsiteX246" fmla="*/ 421569 w 1034979"/>
                  <a:gd name="connsiteY246"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56774 w 1034979"/>
                  <a:gd name="connsiteY22" fmla="*/ 909792 h 1509906"/>
                  <a:gd name="connsiteX23" fmla="*/ 116769 w 1034979"/>
                  <a:gd name="connsiteY23" fmla="*/ 896457 h 1509906"/>
                  <a:gd name="connsiteX24" fmla="*/ 111054 w 1034979"/>
                  <a:gd name="connsiteY24" fmla="*/ 890742 h 1509906"/>
                  <a:gd name="connsiteX25" fmla="*/ 84384 w 1034979"/>
                  <a:gd name="connsiteY25" fmla="*/ 865977 h 1509906"/>
                  <a:gd name="connsiteX26" fmla="*/ 78669 w 1034979"/>
                  <a:gd name="connsiteY26" fmla="*/ 864072 h 1509906"/>
                  <a:gd name="connsiteX27" fmla="*/ 59619 w 1034979"/>
                  <a:gd name="connsiteY27" fmla="*/ 867882 h 1509906"/>
                  <a:gd name="connsiteX28" fmla="*/ 53904 w 1034979"/>
                  <a:gd name="connsiteY28" fmla="*/ 871692 h 1509906"/>
                  <a:gd name="connsiteX29" fmla="*/ 50094 w 1034979"/>
                  <a:gd name="connsiteY29" fmla="*/ 877407 h 1509906"/>
                  <a:gd name="connsiteX30" fmla="*/ 46284 w 1034979"/>
                  <a:gd name="connsiteY30" fmla="*/ 888837 h 1509906"/>
                  <a:gd name="connsiteX31" fmla="*/ 50094 w 1034979"/>
                  <a:gd name="connsiteY31" fmla="*/ 926937 h 1509906"/>
                  <a:gd name="connsiteX32" fmla="*/ 53904 w 1034979"/>
                  <a:gd name="connsiteY32" fmla="*/ 932652 h 1509906"/>
                  <a:gd name="connsiteX33" fmla="*/ 59619 w 1034979"/>
                  <a:gd name="connsiteY33" fmla="*/ 936462 h 1509906"/>
                  <a:gd name="connsiteX34" fmla="*/ 63429 w 1034979"/>
                  <a:gd name="connsiteY34" fmla="*/ 942177 h 1509906"/>
                  <a:gd name="connsiteX35" fmla="*/ 80574 w 1034979"/>
                  <a:gd name="connsiteY35" fmla="*/ 951702 h 1509906"/>
                  <a:gd name="connsiteX36" fmla="*/ 103434 w 1034979"/>
                  <a:gd name="connsiteY36" fmla="*/ 953607 h 1509906"/>
                  <a:gd name="connsiteX37" fmla="*/ 124389 w 1034979"/>
                  <a:gd name="connsiteY37" fmla="*/ 959322 h 1509906"/>
                  <a:gd name="connsiteX38" fmla="*/ 130104 w 1034979"/>
                  <a:gd name="connsiteY38" fmla="*/ 961227 h 1509906"/>
                  <a:gd name="connsiteX39" fmla="*/ 135819 w 1034979"/>
                  <a:gd name="connsiteY39" fmla="*/ 966942 h 1509906"/>
                  <a:gd name="connsiteX40" fmla="*/ 143439 w 1034979"/>
                  <a:gd name="connsiteY40" fmla="*/ 968847 h 1509906"/>
                  <a:gd name="connsiteX41" fmla="*/ 166299 w 1034979"/>
                  <a:gd name="connsiteY41" fmla="*/ 972657 h 1509906"/>
                  <a:gd name="connsiteX42" fmla="*/ 191064 w 1034979"/>
                  <a:gd name="connsiteY42" fmla="*/ 978372 h 1509906"/>
                  <a:gd name="connsiteX43" fmla="*/ 208209 w 1034979"/>
                  <a:gd name="connsiteY43" fmla="*/ 984087 h 1509906"/>
                  <a:gd name="connsiteX44" fmla="*/ 213924 w 1034979"/>
                  <a:gd name="connsiteY44" fmla="*/ 985992 h 1509906"/>
                  <a:gd name="connsiteX45" fmla="*/ 229164 w 1034979"/>
                  <a:gd name="connsiteY45" fmla="*/ 989802 h 1509906"/>
                  <a:gd name="connsiteX46" fmla="*/ 248214 w 1034979"/>
                  <a:gd name="connsiteY46" fmla="*/ 995517 h 1509906"/>
                  <a:gd name="connsiteX47" fmla="*/ 253929 w 1034979"/>
                  <a:gd name="connsiteY47" fmla="*/ 999327 h 1509906"/>
                  <a:gd name="connsiteX48" fmla="*/ 267264 w 1034979"/>
                  <a:gd name="connsiteY48" fmla="*/ 1014567 h 1509906"/>
                  <a:gd name="connsiteX49" fmla="*/ 272979 w 1034979"/>
                  <a:gd name="connsiteY49" fmla="*/ 1033617 h 1509906"/>
                  <a:gd name="connsiteX50" fmla="*/ 274884 w 1034979"/>
                  <a:gd name="connsiteY50" fmla="*/ 1039332 h 1509906"/>
                  <a:gd name="connsiteX51" fmla="*/ 276789 w 1034979"/>
                  <a:gd name="connsiteY51" fmla="*/ 1045047 h 1509906"/>
                  <a:gd name="connsiteX52" fmla="*/ 278694 w 1034979"/>
                  <a:gd name="connsiteY52" fmla="*/ 1069812 h 1509906"/>
                  <a:gd name="connsiteX53" fmla="*/ 280599 w 1034979"/>
                  <a:gd name="connsiteY53" fmla="*/ 1075527 h 1509906"/>
                  <a:gd name="connsiteX54" fmla="*/ 278694 w 1034979"/>
                  <a:gd name="connsiteY54" fmla="*/ 1094577 h 1509906"/>
                  <a:gd name="connsiteX55" fmla="*/ 276789 w 1034979"/>
                  <a:gd name="connsiteY55" fmla="*/ 1104102 h 1509906"/>
                  <a:gd name="connsiteX56" fmla="*/ 263454 w 1034979"/>
                  <a:gd name="connsiteY56" fmla="*/ 1117437 h 1509906"/>
                  <a:gd name="connsiteX57" fmla="*/ 252024 w 1034979"/>
                  <a:gd name="connsiteY57" fmla="*/ 1125057 h 1509906"/>
                  <a:gd name="connsiteX58" fmla="*/ 240594 w 1034979"/>
                  <a:gd name="connsiteY58" fmla="*/ 1128867 h 1509906"/>
                  <a:gd name="connsiteX59" fmla="*/ 126294 w 1034979"/>
                  <a:gd name="connsiteY59" fmla="*/ 1128867 h 1509906"/>
                  <a:gd name="connsiteX60" fmla="*/ 120579 w 1034979"/>
                  <a:gd name="connsiteY60" fmla="*/ 1130772 h 1509906"/>
                  <a:gd name="connsiteX61" fmla="*/ 105339 w 1034979"/>
                  <a:gd name="connsiteY61" fmla="*/ 1132677 h 1509906"/>
                  <a:gd name="connsiteX62" fmla="*/ 88194 w 1034979"/>
                  <a:gd name="connsiteY62" fmla="*/ 1138392 h 1509906"/>
                  <a:gd name="connsiteX63" fmla="*/ 82479 w 1034979"/>
                  <a:gd name="connsiteY63" fmla="*/ 1140297 h 1509906"/>
                  <a:gd name="connsiteX64" fmla="*/ 76764 w 1034979"/>
                  <a:gd name="connsiteY64" fmla="*/ 1144107 h 1509906"/>
                  <a:gd name="connsiteX65" fmla="*/ 65334 w 1034979"/>
                  <a:gd name="connsiteY65" fmla="*/ 1146012 h 1509906"/>
                  <a:gd name="connsiteX66" fmla="*/ 27234 w 1034979"/>
                  <a:gd name="connsiteY66" fmla="*/ 1147917 h 1509906"/>
                  <a:gd name="connsiteX67" fmla="*/ 15804 w 1034979"/>
                  <a:gd name="connsiteY67" fmla="*/ 1153632 h 1509906"/>
                  <a:gd name="connsiteX68" fmla="*/ 6279 w 1034979"/>
                  <a:gd name="connsiteY68" fmla="*/ 1163157 h 1509906"/>
                  <a:gd name="connsiteX69" fmla="*/ 4374 w 1034979"/>
                  <a:gd name="connsiteY69" fmla="*/ 1168872 h 1509906"/>
                  <a:gd name="connsiteX70" fmla="*/ 564 w 1034979"/>
                  <a:gd name="connsiteY70" fmla="*/ 1174587 h 1509906"/>
                  <a:gd name="connsiteX71" fmla="*/ 6279 w 1034979"/>
                  <a:gd name="connsiteY71" fmla="*/ 1206972 h 1509906"/>
                  <a:gd name="connsiteX72" fmla="*/ 11994 w 1034979"/>
                  <a:gd name="connsiteY72" fmla="*/ 1210782 h 1509906"/>
                  <a:gd name="connsiteX73" fmla="*/ 17709 w 1034979"/>
                  <a:gd name="connsiteY73" fmla="*/ 1212687 h 1509906"/>
                  <a:gd name="connsiteX74" fmla="*/ 145344 w 1034979"/>
                  <a:gd name="connsiteY74" fmla="*/ 1210782 h 1509906"/>
                  <a:gd name="connsiteX75" fmla="*/ 152964 w 1034979"/>
                  <a:gd name="connsiteY75" fmla="*/ 1208877 h 1509906"/>
                  <a:gd name="connsiteX76" fmla="*/ 303459 w 1034979"/>
                  <a:gd name="connsiteY76" fmla="*/ 1203162 h 1509906"/>
                  <a:gd name="connsiteX77" fmla="*/ 318699 w 1034979"/>
                  <a:gd name="connsiteY77" fmla="*/ 1210782 h 1509906"/>
                  <a:gd name="connsiteX78" fmla="*/ 330129 w 1034979"/>
                  <a:gd name="connsiteY78" fmla="*/ 1216497 h 1509906"/>
                  <a:gd name="connsiteX79" fmla="*/ 333939 w 1034979"/>
                  <a:gd name="connsiteY79" fmla="*/ 1222212 h 1509906"/>
                  <a:gd name="connsiteX80" fmla="*/ 339654 w 1034979"/>
                  <a:gd name="connsiteY80" fmla="*/ 1224117 h 1509906"/>
                  <a:gd name="connsiteX81" fmla="*/ 351084 w 1034979"/>
                  <a:gd name="connsiteY81" fmla="*/ 1231737 h 1509906"/>
                  <a:gd name="connsiteX82" fmla="*/ 356799 w 1034979"/>
                  <a:gd name="connsiteY82" fmla="*/ 1235547 h 1509906"/>
                  <a:gd name="connsiteX83" fmla="*/ 360609 w 1034979"/>
                  <a:gd name="connsiteY83" fmla="*/ 1241262 h 1509906"/>
                  <a:gd name="connsiteX84" fmla="*/ 366324 w 1034979"/>
                  <a:gd name="connsiteY84" fmla="*/ 1252692 h 1509906"/>
                  <a:gd name="connsiteX85" fmla="*/ 362514 w 1034979"/>
                  <a:gd name="connsiteY85" fmla="*/ 1279362 h 1509906"/>
                  <a:gd name="connsiteX86" fmla="*/ 358704 w 1034979"/>
                  <a:gd name="connsiteY86" fmla="*/ 1285077 h 1509906"/>
                  <a:gd name="connsiteX87" fmla="*/ 356799 w 1034979"/>
                  <a:gd name="connsiteY87" fmla="*/ 1290792 h 1509906"/>
                  <a:gd name="connsiteX88" fmla="*/ 352989 w 1034979"/>
                  <a:gd name="connsiteY88" fmla="*/ 1296507 h 1509906"/>
                  <a:gd name="connsiteX89" fmla="*/ 351084 w 1034979"/>
                  <a:gd name="connsiteY89" fmla="*/ 1302222 h 1509906"/>
                  <a:gd name="connsiteX90" fmla="*/ 347274 w 1034979"/>
                  <a:gd name="connsiteY90" fmla="*/ 1307937 h 1509906"/>
                  <a:gd name="connsiteX91" fmla="*/ 330129 w 1034979"/>
                  <a:gd name="connsiteY91" fmla="*/ 1374612 h 1509906"/>
                  <a:gd name="connsiteX92" fmla="*/ 328224 w 1034979"/>
                  <a:gd name="connsiteY92" fmla="*/ 1426047 h 1509906"/>
                  <a:gd name="connsiteX93" fmla="*/ 330129 w 1034979"/>
                  <a:gd name="connsiteY93" fmla="*/ 1450812 h 1509906"/>
                  <a:gd name="connsiteX94" fmla="*/ 332034 w 1034979"/>
                  <a:gd name="connsiteY94" fmla="*/ 1456527 h 1509906"/>
                  <a:gd name="connsiteX95" fmla="*/ 335844 w 1034979"/>
                  <a:gd name="connsiteY95" fmla="*/ 1460337 h 1509906"/>
                  <a:gd name="connsiteX96" fmla="*/ 364419 w 1034979"/>
                  <a:gd name="connsiteY96" fmla="*/ 1506057 h 1509906"/>
                  <a:gd name="connsiteX97" fmla="*/ 387279 w 1034979"/>
                  <a:gd name="connsiteY97" fmla="*/ 1507962 h 1509906"/>
                  <a:gd name="connsiteX98" fmla="*/ 392994 w 1034979"/>
                  <a:gd name="connsiteY98" fmla="*/ 1502247 h 1509906"/>
                  <a:gd name="connsiteX99" fmla="*/ 394899 w 1034979"/>
                  <a:gd name="connsiteY99" fmla="*/ 1490817 h 1509906"/>
                  <a:gd name="connsiteX100" fmla="*/ 396804 w 1034979"/>
                  <a:gd name="connsiteY100" fmla="*/ 1485102 h 1509906"/>
                  <a:gd name="connsiteX101" fmla="*/ 398709 w 1034979"/>
                  <a:gd name="connsiteY101" fmla="*/ 1467957 h 1509906"/>
                  <a:gd name="connsiteX102" fmla="*/ 400614 w 1034979"/>
                  <a:gd name="connsiteY102" fmla="*/ 1454622 h 1509906"/>
                  <a:gd name="connsiteX103" fmla="*/ 404424 w 1034979"/>
                  <a:gd name="connsiteY103" fmla="*/ 1397472 h 1509906"/>
                  <a:gd name="connsiteX104" fmla="*/ 410139 w 1034979"/>
                  <a:gd name="connsiteY104" fmla="*/ 1386042 h 1509906"/>
                  <a:gd name="connsiteX105" fmla="*/ 413949 w 1034979"/>
                  <a:gd name="connsiteY105" fmla="*/ 1372707 h 1509906"/>
                  <a:gd name="connsiteX106" fmla="*/ 415854 w 1034979"/>
                  <a:gd name="connsiteY106" fmla="*/ 1366992 h 1509906"/>
                  <a:gd name="connsiteX107" fmla="*/ 417759 w 1034979"/>
                  <a:gd name="connsiteY107" fmla="*/ 1353657 h 1509906"/>
                  <a:gd name="connsiteX108" fmla="*/ 421569 w 1034979"/>
                  <a:gd name="connsiteY108" fmla="*/ 1342227 h 1509906"/>
                  <a:gd name="connsiteX109" fmla="*/ 427284 w 1034979"/>
                  <a:gd name="connsiteY109" fmla="*/ 1328892 h 1509906"/>
                  <a:gd name="connsiteX110" fmla="*/ 436809 w 1034979"/>
                  <a:gd name="connsiteY110" fmla="*/ 1317462 h 1509906"/>
                  <a:gd name="connsiteX111" fmla="*/ 450144 w 1034979"/>
                  <a:gd name="connsiteY111" fmla="*/ 1302222 h 1509906"/>
                  <a:gd name="connsiteX112" fmla="*/ 457764 w 1034979"/>
                  <a:gd name="connsiteY112" fmla="*/ 1290792 h 1509906"/>
                  <a:gd name="connsiteX113" fmla="*/ 461574 w 1034979"/>
                  <a:gd name="connsiteY113" fmla="*/ 1279362 h 1509906"/>
                  <a:gd name="connsiteX114" fmla="*/ 465384 w 1034979"/>
                  <a:gd name="connsiteY114" fmla="*/ 1264122 h 1509906"/>
                  <a:gd name="connsiteX115" fmla="*/ 467289 w 1034979"/>
                  <a:gd name="connsiteY115" fmla="*/ 1258407 h 1509906"/>
                  <a:gd name="connsiteX116" fmla="*/ 507294 w 1034979"/>
                  <a:gd name="connsiteY116" fmla="*/ 1252692 h 1509906"/>
                  <a:gd name="connsiteX117" fmla="*/ 535869 w 1034979"/>
                  <a:gd name="connsiteY117" fmla="*/ 1243167 h 1509906"/>
                  <a:gd name="connsiteX118" fmla="*/ 541584 w 1034979"/>
                  <a:gd name="connsiteY118" fmla="*/ 1241262 h 1509906"/>
                  <a:gd name="connsiteX119" fmla="*/ 547299 w 1034979"/>
                  <a:gd name="connsiteY119" fmla="*/ 1239357 h 1509906"/>
                  <a:gd name="connsiteX120" fmla="*/ 554919 w 1034979"/>
                  <a:gd name="connsiteY120" fmla="*/ 1237452 h 1509906"/>
                  <a:gd name="connsiteX121" fmla="*/ 573969 w 1034979"/>
                  <a:gd name="connsiteY121" fmla="*/ 1229832 h 1509906"/>
                  <a:gd name="connsiteX122" fmla="*/ 585399 w 1034979"/>
                  <a:gd name="connsiteY122" fmla="*/ 1226022 h 1509906"/>
                  <a:gd name="connsiteX123" fmla="*/ 720654 w 1034979"/>
                  <a:gd name="connsiteY123" fmla="*/ 1309842 h 1509906"/>
                  <a:gd name="connsiteX124" fmla="*/ 733989 w 1034979"/>
                  <a:gd name="connsiteY124" fmla="*/ 1319367 h 1509906"/>
                  <a:gd name="connsiteX125" fmla="*/ 743514 w 1034979"/>
                  <a:gd name="connsiteY125" fmla="*/ 1321272 h 1509906"/>
                  <a:gd name="connsiteX126" fmla="*/ 749229 w 1034979"/>
                  <a:gd name="connsiteY126" fmla="*/ 1323177 h 1509906"/>
                  <a:gd name="connsiteX127" fmla="*/ 762564 w 1034979"/>
                  <a:gd name="connsiteY127" fmla="*/ 1328892 h 1509906"/>
                  <a:gd name="connsiteX128" fmla="*/ 777804 w 1034979"/>
                  <a:gd name="connsiteY128" fmla="*/ 1326987 h 1509906"/>
                  <a:gd name="connsiteX129" fmla="*/ 789234 w 1034979"/>
                  <a:gd name="connsiteY129" fmla="*/ 1321272 h 1509906"/>
                  <a:gd name="connsiteX130" fmla="*/ 794949 w 1034979"/>
                  <a:gd name="connsiteY130" fmla="*/ 1319367 h 1509906"/>
                  <a:gd name="connsiteX131" fmla="*/ 802569 w 1034979"/>
                  <a:gd name="connsiteY131" fmla="*/ 1302222 h 1509906"/>
                  <a:gd name="connsiteX132" fmla="*/ 800664 w 1034979"/>
                  <a:gd name="connsiteY132" fmla="*/ 1277457 h 1509906"/>
                  <a:gd name="connsiteX133" fmla="*/ 798759 w 1034979"/>
                  <a:gd name="connsiteY133" fmla="*/ 1271742 h 1509906"/>
                  <a:gd name="connsiteX134" fmla="*/ 796854 w 1034979"/>
                  <a:gd name="connsiteY134" fmla="*/ 1264122 h 1509906"/>
                  <a:gd name="connsiteX135" fmla="*/ 783519 w 1034979"/>
                  <a:gd name="connsiteY135" fmla="*/ 1246977 h 1509906"/>
                  <a:gd name="connsiteX136" fmla="*/ 773994 w 1034979"/>
                  <a:gd name="connsiteY136" fmla="*/ 1241262 h 1509906"/>
                  <a:gd name="connsiteX137" fmla="*/ 648264 w 1034979"/>
                  <a:gd name="connsiteY137" fmla="*/ 1149822 h 1509906"/>
                  <a:gd name="connsiteX138" fmla="*/ 644454 w 1034979"/>
                  <a:gd name="connsiteY138" fmla="*/ 1132677 h 1509906"/>
                  <a:gd name="connsiteX139" fmla="*/ 646359 w 1034979"/>
                  <a:gd name="connsiteY139" fmla="*/ 1125057 h 1509906"/>
                  <a:gd name="connsiteX140" fmla="*/ 650169 w 1034979"/>
                  <a:gd name="connsiteY140" fmla="*/ 1107912 h 1509906"/>
                  <a:gd name="connsiteX141" fmla="*/ 653979 w 1034979"/>
                  <a:gd name="connsiteY141" fmla="*/ 1102197 h 1509906"/>
                  <a:gd name="connsiteX142" fmla="*/ 655884 w 1034979"/>
                  <a:gd name="connsiteY142" fmla="*/ 1096482 h 1509906"/>
                  <a:gd name="connsiteX143" fmla="*/ 661599 w 1034979"/>
                  <a:gd name="connsiteY143" fmla="*/ 1094577 h 1509906"/>
                  <a:gd name="connsiteX144" fmla="*/ 671124 w 1034979"/>
                  <a:gd name="connsiteY144" fmla="*/ 1083147 h 1509906"/>
                  <a:gd name="connsiteX145" fmla="*/ 724464 w 1034979"/>
                  <a:gd name="connsiteY145" fmla="*/ 1075527 h 1509906"/>
                  <a:gd name="connsiteX146" fmla="*/ 842574 w 1034979"/>
                  <a:gd name="connsiteY146" fmla="*/ 1077432 h 1509906"/>
                  <a:gd name="connsiteX147" fmla="*/ 871149 w 1034979"/>
                  <a:gd name="connsiteY147" fmla="*/ 1079337 h 1509906"/>
                  <a:gd name="connsiteX148" fmla="*/ 899724 w 1034979"/>
                  <a:gd name="connsiteY148" fmla="*/ 1085052 h 1509906"/>
                  <a:gd name="connsiteX149" fmla="*/ 922584 w 1034979"/>
                  <a:gd name="connsiteY149" fmla="*/ 1088862 h 1509906"/>
                  <a:gd name="connsiteX150" fmla="*/ 951159 w 1034979"/>
                  <a:gd name="connsiteY150" fmla="*/ 1094577 h 1509906"/>
                  <a:gd name="connsiteX151" fmla="*/ 956874 w 1034979"/>
                  <a:gd name="connsiteY151" fmla="*/ 1094577 h 1509906"/>
                  <a:gd name="connsiteX152" fmla="*/ 1002594 w 1034979"/>
                  <a:gd name="connsiteY152" fmla="*/ 1092672 h 1509906"/>
                  <a:gd name="connsiteX153" fmla="*/ 1031169 w 1034979"/>
                  <a:gd name="connsiteY153" fmla="*/ 1085052 h 1509906"/>
                  <a:gd name="connsiteX154" fmla="*/ 1034979 w 1034979"/>
                  <a:gd name="connsiteY154" fmla="*/ 1079337 h 1509906"/>
                  <a:gd name="connsiteX155" fmla="*/ 1033074 w 1034979"/>
                  <a:gd name="connsiteY155" fmla="*/ 1060287 h 1509906"/>
                  <a:gd name="connsiteX156" fmla="*/ 1027359 w 1034979"/>
                  <a:gd name="connsiteY156" fmla="*/ 1056477 h 1509906"/>
                  <a:gd name="connsiteX157" fmla="*/ 1012119 w 1034979"/>
                  <a:gd name="connsiteY157" fmla="*/ 1054572 h 1509906"/>
                  <a:gd name="connsiteX158" fmla="*/ 1006404 w 1034979"/>
                  <a:gd name="connsiteY158" fmla="*/ 1052667 h 1509906"/>
                  <a:gd name="connsiteX159" fmla="*/ 998784 w 1034979"/>
                  <a:gd name="connsiteY159" fmla="*/ 1050762 h 1509906"/>
                  <a:gd name="connsiteX160" fmla="*/ 987354 w 1034979"/>
                  <a:gd name="connsiteY160" fmla="*/ 1043142 h 1509906"/>
                  <a:gd name="connsiteX161" fmla="*/ 975924 w 1034979"/>
                  <a:gd name="connsiteY161" fmla="*/ 1039332 h 1509906"/>
                  <a:gd name="connsiteX162" fmla="*/ 970209 w 1034979"/>
                  <a:gd name="connsiteY162" fmla="*/ 1037427 h 1509906"/>
                  <a:gd name="connsiteX163" fmla="*/ 962589 w 1034979"/>
                  <a:gd name="connsiteY163" fmla="*/ 1035522 h 1509906"/>
                  <a:gd name="connsiteX164" fmla="*/ 956874 w 1034979"/>
                  <a:gd name="connsiteY164" fmla="*/ 1033617 h 1509906"/>
                  <a:gd name="connsiteX165" fmla="*/ 935919 w 1034979"/>
                  <a:gd name="connsiteY165" fmla="*/ 1027902 h 1509906"/>
                  <a:gd name="connsiteX166" fmla="*/ 930204 w 1034979"/>
                  <a:gd name="connsiteY166" fmla="*/ 1025997 h 1509906"/>
                  <a:gd name="connsiteX167" fmla="*/ 825429 w 1034979"/>
                  <a:gd name="connsiteY167" fmla="*/ 1027902 h 1509906"/>
                  <a:gd name="connsiteX168" fmla="*/ 819714 w 1034979"/>
                  <a:gd name="connsiteY168" fmla="*/ 1029807 h 1509906"/>
                  <a:gd name="connsiteX169" fmla="*/ 730179 w 1034979"/>
                  <a:gd name="connsiteY169" fmla="*/ 1031712 h 1509906"/>
                  <a:gd name="connsiteX170" fmla="*/ 716844 w 1034979"/>
                  <a:gd name="connsiteY170" fmla="*/ 1035522 h 1509906"/>
                  <a:gd name="connsiteX171" fmla="*/ 695889 w 1034979"/>
                  <a:gd name="connsiteY171" fmla="*/ 1037427 h 1509906"/>
                  <a:gd name="connsiteX172" fmla="*/ 669219 w 1034979"/>
                  <a:gd name="connsiteY172" fmla="*/ 1039332 h 1509906"/>
                  <a:gd name="connsiteX173" fmla="*/ 669219 w 1034979"/>
                  <a:gd name="connsiteY173" fmla="*/ 1039332 h 1509906"/>
                  <a:gd name="connsiteX174" fmla="*/ 646359 w 1034979"/>
                  <a:gd name="connsiteY174" fmla="*/ 1043142 h 1509906"/>
                  <a:gd name="connsiteX175" fmla="*/ 642549 w 1034979"/>
                  <a:gd name="connsiteY175" fmla="*/ 1031712 h 1509906"/>
                  <a:gd name="connsiteX176" fmla="*/ 640644 w 1034979"/>
                  <a:gd name="connsiteY176" fmla="*/ 1025997 h 1509906"/>
                  <a:gd name="connsiteX177" fmla="*/ 642549 w 1034979"/>
                  <a:gd name="connsiteY177" fmla="*/ 1008852 h 1509906"/>
                  <a:gd name="connsiteX178" fmla="*/ 644454 w 1034979"/>
                  <a:gd name="connsiteY178" fmla="*/ 1003137 h 1509906"/>
                  <a:gd name="connsiteX179" fmla="*/ 661599 w 1034979"/>
                  <a:gd name="connsiteY179" fmla="*/ 993612 h 1509906"/>
                  <a:gd name="connsiteX180" fmla="*/ 673029 w 1034979"/>
                  <a:gd name="connsiteY180" fmla="*/ 985992 h 1509906"/>
                  <a:gd name="connsiteX181" fmla="*/ 674934 w 1034979"/>
                  <a:gd name="connsiteY181" fmla="*/ 980277 h 1509906"/>
                  <a:gd name="connsiteX182" fmla="*/ 680649 w 1034979"/>
                  <a:gd name="connsiteY182" fmla="*/ 978372 h 1509906"/>
                  <a:gd name="connsiteX183" fmla="*/ 686364 w 1034979"/>
                  <a:gd name="connsiteY183" fmla="*/ 974562 h 1509906"/>
                  <a:gd name="connsiteX184" fmla="*/ 695889 w 1034979"/>
                  <a:gd name="connsiteY184" fmla="*/ 965037 h 1509906"/>
                  <a:gd name="connsiteX185" fmla="*/ 705414 w 1034979"/>
                  <a:gd name="connsiteY185" fmla="*/ 953607 h 1509906"/>
                  <a:gd name="connsiteX186" fmla="*/ 716844 w 1034979"/>
                  <a:gd name="connsiteY186" fmla="*/ 945987 h 1509906"/>
                  <a:gd name="connsiteX187" fmla="*/ 732084 w 1034979"/>
                  <a:gd name="connsiteY187" fmla="*/ 932652 h 1509906"/>
                  <a:gd name="connsiteX188" fmla="*/ 741609 w 1034979"/>
                  <a:gd name="connsiteY188" fmla="*/ 921222 h 1509906"/>
                  <a:gd name="connsiteX189" fmla="*/ 753039 w 1034979"/>
                  <a:gd name="connsiteY189" fmla="*/ 911697 h 1509906"/>
                  <a:gd name="connsiteX190" fmla="*/ 758754 w 1034979"/>
                  <a:gd name="connsiteY190" fmla="*/ 900267 h 1509906"/>
                  <a:gd name="connsiteX191" fmla="*/ 760659 w 1034979"/>
                  <a:gd name="connsiteY191" fmla="*/ 894552 h 1509906"/>
                  <a:gd name="connsiteX192" fmla="*/ 766374 w 1034979"/>
                  <a:gd name="connsiteY192" fmla="*/ 883122 h 1509906"/>
                  <a:gd name="connsiteX193" fmla="*/ 764469 w 1034979"/>
                  <a:gd name="connsiteY193" fmla="*/ 867882 h 1509906"/>
                  <a:gd name="connsiteX194" fmla="*/ 758754 w 1034979"/>
                  <a:gd name="connsiteY194" fmla="*/ 865977 h 1509906"/>
                  <a:gd name="connsiteX195" fmla="*/ 737799 w 1034979"/>
                  <a:gd name="connsiteY195" fmla="*/ 867882 h 1509906"/>
                  <a:gd name="connsiteX196" fmla="*/ 732084 w 1034979"/>
                  <a:gd name="connsiteY196" fmla="*/ 871692 h 1509906"/>
                  <a:gd name="connsiteX197" fmla="*/ 720654 w 1034979"/>
                  <a:gd name="connsiteY197" fmla="*/ 875502 h 1509906"/>
                  <a:gd name="connsiteX198" fmla="*/ 716844 w 1034979"/>
                  <a:gd name="connsiteY198" fmla="*/ 881217 h 1509906"/>
                  <a:gd name="connsiteX199" fmla="*/ 711129 w 1034979"/>
                  <a:gd name="connsiteY199" fmla="*/ 883122 h 1509906"/>
                  <a:gd name="connsiteX200" fmla="*/ 705414 w 1034979"/>
                  <a:gd name="connsiteY200" fmla="*/ 886932 h 1509906"/>
                  <a:gd name="connsiteX201" fmla="*/ 699699 w 1034979"/>
                  <a:gd name="connsiteY201" fmla="*/ 892647 h 1509906"/>
                  <a:gd name="connsiteX202" fmla="*/ 692079 w 1034979"/>
                  <a:gd name="connsiteY202" fmla="*/ 896457 h 1509906"/>
                  <a:gd name="connsiteX203" fmla="*/ 650169 w 1034979"/>
                  <a:gd name="connsiteY203" fmla="*/ 925032 h 1509906"/>
                  <a:gd name="connsiteX204" fmla="*/ 636834 w 1034979"/>
                  <a:gd name="connsiteY204" fmla="*/ 936462 h 1509906"/>
                  <a:gd name="connsiteX205" fmla="*/ 627309 w 1034979"/>
                  <a:gd name="connsiteY205" fmla="*/ 953607 h 1509906"/>
                  <a:gd name="connsiteX206" fmla="*/ 602544 w 1034979"/>
                  <a:gd name="connsiteY206" fmla="*/ 959322 h 1509906"/>
                  <a:gd name="connsiteX207" fmla="*/ 589209 w 1034979"/>
                  <a:gd name="connsiteY207" fmla="*/ 963132 h 1509906"/>
                  <a:gd name="connsiteX208" fmla="*/ 573969 w 1034979"/>
                  <a:gd name="connsiteY208" fmla="*/ 961227 h 1509906"/>
                  <a:gd name="connsiteX209" fmla="*/ 562539 w 1034979"/>
                  <a:gd name="connsiteY209" fmla="*/ 957417 h 1509906"/>
                  <a:gd name="connsiteX210" fmla="*/ 551109 w 1034979"/>
                  <a:gd name="connsiteY210" fmla="*/ 953607 h 1509906"/>
                  <a:gd name="connsiteX211" fmla="*/ 539679 w 1034979"/>
                  <a:gd name="connsiteY211" fmla="*/ 949797 h 1509906"/>
                  <a:gd name="connsiteX212" fmla="*/ 533964 w 1034979"/>
                  <a:gd name="connsiteY212" fmla="*/ 947892 h 1509906"/>
                  <a:gd name="connsiteX213" fmla="*/ 528249 w 1034979"/>
                  <a:gd name="connsiteY213" fmla="*/ 944082 h 1509906"/>
                  <a:gd name="connsiteX214" fmla="*/ 516819 w 1034979"/>
                  <a:gd name="connsiteY214" fmla="*/ 938367 h 1509906"/>
                  <a:gd name="connsiteX215" fmla="*/ 509199 w 1034979"/>
                  <a:gd name="connsiteY215" fmla="*/ 926937 h 1509906"/>
                  <a:gd name="connsiteX216" fmla="*/ 505389 w 1034979"/>
                  <a:gd name="connsiteY216" fmla="*/ 905982 h 1509906"/>
                  <a:gd name="connsiteX217" fmla="*/ 507294 w 1034979"/>
                  <a:gd name="connsiteY217" fmla="*/ 841212 h 1509906"/>
                  <a:gd name="connsiteX218" fmla="*/ 513009 w 1034979"/>
                  <a:gd name="connsiteY218" fmla="*/ 827877 h 1509906"/>
                  <a:gd name="connsiteX219" fmla="*/ 503484 w 1034979"/>
                  <a:gd name="connsiteY219" fmla="*/ 351627 h 1509906"/>
                  <a:gd name="connsiteX220" fmla="*/ 499674 w 1034979"/>
                  <a:gd name="connsiteY220" fmla="*/ 60162 h 1509906"/>
                  <a:gd name="connsiteX221" fmla="*/ 490149 w 1034979"/>
                  <a:gd name="connsiteY221" fmla="*/ 33492 h 1509906"/>
                  <a:gd name="connsiteX222" fmla="*/ 488244 w 1034979"/>
                  <a:gd name="connsiteY222" fmla="*/ 27777 h 1509906"/>
                  <a:gd name="connsiteX223" fmla="*/ 484434 w 1034979"/>
                  <a:gd name="connsiteY223" fmla="*/ 22062 h 1509906"/>
                  <a:gd name="connsiteX224" fmla="*/ 478719 w 1034979"/>
                  <a:gd name="connsiteY224" fmla="*/ 10632 h 1509906"/>
                  <a:gd name="connsiteX225" fmla="*/ 473004 w 1034979"/>
                  <a:gd name="connsiteY225" fmla="*/ 6822 h 1509906"/>
                  <a:gd name="connsiteX226" fmla="*/ 469194 w 1034979"/>
                  <a:gd name="connsiteY226" fmla="*/ 1107 h 1509906"/>
                  <a:gd name="connsiteX227" fmla="*/ 429189 w 1034979"/>
                  <a:gd name="connsiteY227" fmla="*/ 4917 h 1509906"/>
                  <a:gd name="connsiteX228" fmla="*/ 421569 w 1034979"/>
                  <a:gd name="connsiteY228" fmla="*/ 16347 h 1509906"/>
                  <a:gd name="connsiteX229" fmla="*/ 417759 w 1034979"/>
                  <a:gd name="connsiteY229" fmla="*/ 22062 h 1509906"/>
                  <a:gd name="connsiteX230" fmla="*/ 419664 w 1034979"/>
                  <a:gd name="connsiteY230" fmla="*/ 54447 h 1509906"/>
                  <a:gd name="connsiteX231" fmla="*/ 423474 w 1034979"/>
                  <a:gd name="connsiteY231" fmla="*/ 65877 h 1509906"/>
                  <a:gd name="connsiteX232" fmla="*/ 425379 w 1034979"/>
                  <a:gd name="connsiteY232" fmla="*/ 71592 h 1509906"/>
                  <a:gd name="connsiteX233" fmla="*/ 425379 w 1034979"/>
                  <a:gd name="connsiteY233" fmla="*/ 77307 h 1509906"/>
                  <a:gd name="connsiteX234" fmla="*/ 429189 w 1034979"/>
                  <a:gd name="connsiteY234" fmla="*/ 231612 h 1509906"/>
                  <a:gd name="connsiteX235" fmla="*/ 440619 w 1034979"/>
                  <a:gd name="connsiteY235" fmla="*/ 414492 h 1509906"/>
                  <a:gd name="connsiteX236" fmla="*/ 425379 w 1034979"/>
                  <a:gd name="connsiteY236" fmla="*/ 711672 h 1509906"/>
                  <a:gd name="connsiteX237" fmla="*/ 417759 w 1034979"/>
                  <a:gd name="connsiteY237" fmla="*/ 839307 h 1509906"/>
                  <a:gd name="connsiteX238" fmla="*/ 413949 w 1034979"/>
                  <a:gd name="connsiteY238" fmla="*/ 856452 h 1509906"/>
                  <a:gd name="connsiteX239" fmla="*/ 417759 w 1034979"/>
                  <a:gd name="connsiteY239" fmla="*/ 877407 h 1509906"/>
                  <a:gd name="connsiteX240" fmla="*/ 421569 w 1034979"/>
                  <a:gd name="connsiteY240" fmla="*/ 883122 h 1509906"/>
                  <a:gd name="connsiteX241" fmla="*/ 425379 w 1034979"/>
                  <a:gd name="connsiteY241" fmla="*/ 894552 h 1509906"/>
                  <a:gd name="connsiteX242" fmla="*/ 423474 w 1034979"/>
                  <a:gd name="connsiteY242" fmla="*/ 921222 h 1509906"/>
                  <a:gd name="connsiteX243" fmla="*/ 417759 w 1034979"/>
                  <a:gd name="connsiteY243" fmla="*/ 923127 h 1509906"/>
                  <a:gd name="connsiteX244" fmla="*/ 412044 w 1034979"/>
                  <a:gd name="connsiteY244" fmla="*/ 926937 h 1509906"/>
                  <a:gd name="connsiteX245" fmla="*/ 421569 w 1034979"/>
                  <a:gd name="connsiteY245"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16769 w 1034979"/>
                  <a:gd name="connsiteY22" fmla="*/ 896457 h 1509906"/>
                  <a:gd name="connsiteX23" fmla="*/ 111054 w 1034979"/>
                  <a:gd name="connsiteY23" fmla="*/ 890742 h 1509906"/>
                  <a:gd name="connsiteX24" fmla="*/ 84384 w 1034979"/>
                  <a:gd name="connsiteY24" fmla="*/ 865977 h 1509906"/>
                  <a:gd name="connsiteX25" fmla="*/ 78669 w 1034979"/>
                  <a:gd name="connsiteY25" fmla="*/ 864072 h 1509906"/>
                  <a:gd name="connsiteX26" fmla="*/ 59619 w 1034979"/>
                  <a:gd name="connsiteY26" fmla="*/ 867882 h 1509906"/>
                  <a:gd name="connsiteX27" fmla="*/ 53904 w 1034979"/>
                  <a:gd name="connsiteY27" fmla="*/ 871692 h 1509906"/>
                  <a:gd name="connsiteX28" fmla="*/ 50094 w 1034979"/>
                  <a:gd name="connsiteY28" fmla="*/ 877407 h 1509906"/>
                  <a:gd name="connsiteX29" fmla="*/ 46284 w 1034979"/>
                  <a:gd name="connsiteY29" fmla="*/ 888837 h 1509906"/>
                  <a:gd name="connsiteX30" fmla="*/ 50094 w 1034979"/>
                  <a:gd name="connsiteY30" fmla="*/ 926937 h 1509906"/>
                  <a:gd name="connsiteX31" fmla="*/ 53904 w 1034979"/>
                  <a:gd name="connsiteY31" fmla="*/ 932652 h 1509906"/>
                  <a:gd name="connsiteX32" fmla="*/ 59619 w 1034979"/>
                  <a:gd name="connsiteY32" fmla="*/ 936462 h 1509906"/>
                  <a:gd name="connsiteX33" fmla="*/ 63429 w 1034979"/>
                  <a:gd name="connsiteY33" fmla="*/ 942177 h 1509906"/>
                  <a:gd name="connsiteX34" fmla="*/ 80574 w 1034979"/>
                  <a:gd name="connsiteY34" fmla="*/ 951702 h 1509906"/>
                  <a:gd name="connsiteX35" fmla="*/ 103434 w 1034979"/>
                  <a:gd name="connsiteY35" fmla="*/ 953607 h 1509906"/>
                  <a:gd name="connsiteX36" fmla="*/ 124389 w 1034979"/>
                  <a:gd name="connsiteY36" fmla="*/ 959322 h 1509906"/>
                  <a:gd name="connsiteX37" fmla="*/ 130104 w 1034979"/>
                  <a:gd name="connsiteY37" fmla="*/ 961227 h 1509906"/>
                  <a:gd name="connsiteX38" fmla="*/ 135819 w 1034979"/>
                  <a:gd name="connsiteY38" fmla="*/ 966942 h 1509906"/>
                  <a:gd name="connsiteX39" fmla="*/ 143439 w 1034979"/>
                  <a:gd name="connsiteY39" fmla="*/ 968847 h 1509906"/>
                  <a:gd name="connsiteX40" fmla="*/ 166299 w 1034979"/>
                  <a:gd name="connsiteY40" fmla="*/ 972657 h 1509906"/>
                  <a:gd name="connsiteX41" fmla="*/ 191064 w 1034979"/>
                  <a:gd name="connsiteY41" fmla="*/ 978372 h 1509906"/>
                  <a:gd name="connsiteX42" fmla="*/ 208209 w 1034979"/>
                  <a:gd name="connsiteY42" fmla="*/ 984087 h 1509906"/>
                  <a:gd name="connsiteX43" fmla="*/ 213924 w 1034979"/>
                  <a:gd name="connsiteY43" fmla="*/ 985992 h 1509906"/>
                  <a:gd name="connsiteX44" fmla="*/ 229164 w 1034979"/>
                  <a:gd name="connsiteY44" fmla="*/ 989802 h 1509906"/>
                  <a:gd name="connsiteX45" fmla="*/ 248214 w 1034979"/>
                  <a:gd name="connsiteY45" fmla="*/ 995517 h 1509906"/>
                  <a:gd name="connsiteX46" fmla="*/ 253929 w 1034979"/>
                  <a:gd name="connsiteY46" fmla="*/ 999327 h 1509906"/>
                  <a:gd name="connsiteX47" fmla="*/ 267264 w 1034979"/>
                  <a:gd name="connsiteY47" fmla="*/ 1014567 h 1509906"/>
                  <a:gd name="connsiteX48" fmla="*/ 272979 w 1034979"/>
                  <a:gd name="connsiteY48" fmla="*/ 1033617 h 1509906"/>
                  <a:gd name="connsiteX49" fmla="*/ 274884 w 1034979"/>
                  <a:gd name="connsiteY49" fmla="*/ 1039332 h 1509906"/>
                  <a:gd name="connsiteX50" fmla="*/ 276789 w 1034979"/>
                  <a:gd name="connsiteY50" fmla="*/ 1045047 h 1509906"/>
                  <a:gd name="connsiteX51" fmla="*/ 278694 w 1034979"/>
                  <a:gd name="connsiteY51" fmla="*/ 1069812 h 1509906"/>
                  <a:gd name="connsiteX52" fmla="*/ 280599 w 1034979"/>
                  <a:gd name="connsiteY52" fmla="*/ 1075527 h 1509906"/>
                  <a:gd name="connsiteX53" fmla="*/ 278694 w 1034979"/>
                  <a:gd name="connsiteY53" fmla="*/ 1094577 h 1509906"/>
                  <a:gd name="connsiteX54" fmla="*/ 276789 w 1034979"/>
                  <a:gd name="connsiteY54" fmla="*/ 1104102 h 1509906"/>
                  <a:gd name="connsiteX55" fmla="*/ 263454 w 1034979"/>
                  <a:gd name="connsiteY55" fmla="*/ 1117437 h 1509906"/>
                  <a:gd name="connsiteX56" fmla="*/ 252024 w 1034979"/>
                  <a:gd name="connsiteY56" fmla="*/ 1125057 h 1509906"/>
                  <a:gd name="connsiteX57" fmla="*/ 240594 w 1034979"/>
                  <a:gd name="connsiteY57" fmla="*/ 1128867 h 1509906"/>
                  <a:gd name="connsiteX58" fmla="*/ 126294 w 1034979"/>
                  <a:gd name="connsiteY58" fmla="*/ 1128867 h 1509906"/>
                  <a:gd name="connsiteX59" fmla="*/ 120579 w 1034979"/>
                  <a:gd name="connsiteY59" fmla="*/ 1130772 h 1509906"/>
                  <a:gd name="connsiteX60" fmla="*/ 105339 w 1034979"/>
                  <a:gd name="connsiteY60" fmla="*/ 1132677 h 1509906"/>
                  <a:gd name="connsiteX61" fmla="*/ 88194 w 1034979"/>
                  <a:gd name="connsiteY61" fmla="*/ 1138392 h 1509906"/>
                  <a:gd name="connsiteX62" fmla="*/ 82479 w 1034979"/>
                  <a:gd name="connsiteY62" fmla="*/ 1140297 h 1509906"/>
                  <a:gd name="connsiteX63" fmla="*/ 76764 w 1034979"/>
                  <a:gd name="connsiteY63" fmla="*/ 1144107 h 1509906"/>
                  <a:gd name="connsiteX64" fmla="*/ 65334 w 1034979"/>
                  <a:gd name="connsiteY64" fmla="*/ 1146012 h 1509906"/>
                  <a:gd name="connsiteX65" fmla="*/ 27234 w 1034979"/>
                  <a:gd name="connsiteY65" fmla="*/ 1147917 h 1509906"/>
                  <a:gd name="connsiteX66" fmla="*/ 15804 w 1034979"/>
                  <a:gd name="connsiteY66" fmla="*/ 1153632 h 1509906"/>
                  <a:gd name="connsiteX67" fmla="*/ 6279 w 1034979"/>
                  <a:gd name="connsiteY67" fmla="*/ 1163157 h 1509906"/>
                  <a:gd name="connsiteX68" fmla="*/ 4374 w 1034979"/>
                  <a:gd name="connsiteY68" fmla="*/ 1168872 h 1509906"/>
                  <a:gd name="connsiteX69" fmla="*/ 564 w 1034979"/>
                  <a:gd name="connsiteY69" fmla="*/ 1174587 h 1509906"/>
                  <a:gd name="connsiteX70" fmla="*/ 6279 w 1034979"/>
                  <a:gd name="connsiteY70" fmla="*/ 1206972 h 1509906"/>
                  <a:gd name="connsiteX71" fmla="*/ 11994 w 1034979"/>
                  <a:gd name="connsiteY71" fmla="*/ 1210782 h 1509906"/>
                  <a:gd name="connsiteX72" fmla="*/ 17709 w 1034979"/>
                  <a:gd name="connsiteY72" fmla="*/ 1212687 h 1509906"/>
                  <a:gd name="connsiteX73" fmla="*/ 145344 w 1034979"/>
                  <a:gd name="connsiteY73" fmla="*/ 1210782 h 1509906"/>
                  <a:gd name="connsiteX74" fmla="*/ 152964 w 1034979"/>
                  <a:gd name="connsiteY74" fmla="*/ 1208877 h 1509906"/>
                  <a:gd name="connsiteX75" fmla="*/ 303459 w 1034979"/>
                  <a:gd name="connsiteY75" fmla="*/ 1203162 h 1509906"/>
                  <a:gd name="connsiteX76" fmla="*/ 318699 w 1034979"/>
                  <a:gd name="connsiteY76" fmla="*/ 1210782 h 1509906"/>
                  <a:gd name="connsiteX77" fmla="*/ 330129 w 1034979"/>
                  <a:gd name="connsiteY77" fmla="*/ 1216497 h 1509906"/>
                  <a:gd name="connsiteX78" fmla="*/ 333939 w 1034979"/>
                  <a:gd name="connsiteY78" fmla="*/ 1222212 h 1509906"/>
                  <a:gd name="connsiteX79" fmla="*/ 339654 w 1034979"/>
                  <a:gd name="connsiteY79" fmla="*/ 1224117 h 1509906"/>
                  <a:gd name="connsiteX80" fmla="*/ 351084 w 1034979"/>
                  <a:gd name="connsiteY80" fmla="*/ 1231737 h 1509906"/>
                  <a:gd name="connsiteX81" fmla="*/ 356799 w 1034979"/>
                  <a:gd name="connsiteY81" fmla="*/ 1235547 h 1509906"/>
                  <a:gd name="connsiteX82" fmla="*/ 360609 w 1034979"/>
                  <a:gd name="connsiteY82" fmla="*/ 1241262 h 1509906"/>
                  <a:gd name="connsiteX83" fmla="*/ 366324 w 1034979"/>
                  <a:gd name="connsiteY83" fmla="*/ 1252692 h 1509906"/>
                  <a:gd name="connsiteX84" fmla="*/ 362514 w 1034979"/>
                  <a:gd name="connsiteY84" fmla="*/ 1279362 h 1509906"/>
                  <a:gd name="connsiteX85" fmla="*/ 358704 w 1034979"/>
                  <a:gd name="connsiteY85" fmla="*/ 1285077 h 1509906"/>
                  <a:gd name="connsiteX86" fmla="*/ 356799 w 1034979"/>
                  <a:gd name="connsiteY86" fmla="*/ 1290792 h 1509906"/>
                  <a:gd name="connsiteX87" fmla="*/ 352989 w 1034979"/>
                  <a:gd name="connsiteY87" fmla="*/ 1296507 h 1509906"/>
                  <a:gd name="connsiteX88" fmla="*/ 351084 w 1034979"/>
                  <a:gd name="connsiteY88" fmla="*/ 1302222 h 1509906"/>
                  <a:gd name="connsiteX89" fmla="*/ 347274 w 1034979"/>
                  <a:gd name="connsiteY89" fmla="*/ 1307937 h 1509906"/>
                  <a:gd name="connsiteX90" fmla="*/ 330129 w 1034979"/>
                  <a:gd name="connsiteY90" fmla="*/ 1374612 h 1509906"/>
                  <a:gd name="connsiteX91" fmla="*/ 328224 w 1034979"/>
                  <a:gd name="connsiteY91" fmla="*/ 1426047 h 1509906"/>
                  <a:gd name="connsiteX92" fmla="*/ 330129 w 1034979"/>
                  <a:gd name="connsiteY92" fmla="*/ 1450812 h 1509906"/>
                  <a:gd name="connsiteX93" fmla="*/ 332034 w 1034979"/>
                  <a:gd name="connsiteY93" fmla="*/ 1456527 h 1509906"/>
                  <a:gd name="connsiteX94" fmla="*/ 335844 w 1034979"/>
                  <a:gd name="connsiteY94" fmla="*/ 1460337 h 1509906"/>
                  <a:gd name="connsiteX95" fmla="*/ 364419 w 1034979"/>
                  <a:gd name="connsiteY95" fmla="*/ 1506057 h 1509906"/>
                  <a:gd name="connsiteX96" fmla="*/ 387279 w 1034979"/>
                  <a:gd name="connsiteY96" fmla="*/ 1507962 h 1509906"/>
                  <a:gd name="connsiteX97" fmla="*/ 392994 w 1034979"/>
                  <a:gd name="connsiteY97" fmla="*/ 1502247 h 1509906"/>
                  <a:gd name="connsiteX98" fmla="*/ 394899 w 1034979"/>
                  <a:gd name="connsiteY98" fmla="*/ 1490817 h 1509906"/>
                  <a:gd name="connsiteX99" fmla="*/ 396804 w 1034979"/>
                  <a:gd name="connsiteY99" fmla="*/ 1485102 h 1509906"/>
                  <a:gd name="connsiteX100" fmla="*/ 398709 w 1034979"/>
                  <a:gd name="connsiteY100" fmla="*/ 1467957 h 1509906"/>
                  <a:gd name="connsiteX101" fmla="*/ 400614 w 1034979"/>
                  <a:gd name="connsiteY101" fmla="*/ 1454622 h 1509906"/>
                  <a:gd name="connsiteX102" fmla="*/ 404424 w 1034979"/>
                  <a:gd name="connsiteY102" fmla="*/ 1397472 h 1509906"/>
                  <a:gd name="connsiteX103" fmla="*/ 410139 w 1034979"/>
                  <a:gd name="connsiteY103" fmla="*/ 1386042 h 1509906"/>
                  <a:gd name="connsiteX104" fmla="*/ 413949 w 1034979"/>
                  <a:gd name="connsiteY104" fmla="*/ 1372707 h 1509906"/>
                  <a:gd name="connsiteX105" fmla="*/ 415854 w 1034979"/>
                  <a:gd name="connsiteY105" fmla="*/ 1366992 h 1509906"/>
                  <a:gd name="connsiteX106" fmla="*/ 417759 w 1034979"/>
                  <a:gd name="connsiteY106" fmla="*/ 1353657 h 1509906"/>
                  <a:gd name="connsiteX107" fmla="*/ 421569 w 1034979"/>
                  <a:gd name="connsiteY107" fmla="*/ 1342227 h 1509906"/>
                  <a:gd name="connsiteX108" fmla="*/ 427284 w 1034979"/>
                  <a:gd name="connsiteY108" fmla="*/ 1328892 h 1509906"/>
                  <a:gd name="connsiteX109" fmla="*/ 436809 w 1034979"/>
                  <a:gd name="connsiteY109" fmla="*/ 1317462 h 1509906"/>
                  <a:gd name="connsiteX110" fmla="*/ 450144 w 1034979"/>
                  <a:gd name="connsiteY110" fmla="*/ 1302222 h 1509906"/>
                  <a:gd name="connsiteX111" fmla="*/ 457764 w 1034979"/>
                  <a:gd name="connsiteY111" fmla="*/ 1290792 h 1509906"/>
                  <a:gd name="connsiteX112" fmla="*/ 461574 w 1034979"/>
                  <a:gd name="connsiteY112" fmla="*/ 1279362 h 1509906"/>
                  <a:gd name="connsiteX113" fmla="*/ 465384 w 1034979"/>
                  <a:gd name="connsiteY113" fmla="*/ 1264122 h 1509906"/>
                  <a:gd name="connsiteX114" fmla="*/ 467289 w 1034979"/>
                  <a:gd name="connsiteY114" fmla="*/ 1258407 h 1509906"/>
                  <a:gd name="connsiteX115" fmla="*/ 507294 w 1034979"/>
                  <a:gd name="connsiteY115" fmla="*/ 1252692 h 1509906"/>
                  <a:gd name="connsiteX116" fmla="*/ 535869 w 1034979"/>
                  <a:gd name="connsiteY116" fmla="*/ 1243167 h 1509906"/>
                  <a:gd name="connsiteX117" fmla="*/ 541584 w 1034979"/>
                  <a:gd name="connsiteY117" fmla="*/ 1241262 h 1509906"/>
                  <a:gd name="connsiteX118" fmla="*/ 547299 w 1034979"/>
                  <a:gd name="connsiteY118" fmla="*/ 1239357 h 1509906"/>
                  <a:gd name="connsiteX119" fmla="*/ 554919 w 1034979"/>
                  <a:gd name="connsiteY119" fmla="*/ 1237452 h 1509906"/>
                  <a:gd name="connsiteX120" fmla="*/ 573969 w 1034979"/>
                  <a:gd name="connsiteY120" fmla="*/ 1229832 h 1509906"/>
                  <a:gd name="connsiteX121" fmla="*/ 585399 w 1034979"/>
                  <a:gd name="connsiteY121" fmla="*/ 1226022 h 1509906"/>
                  <a:gd name="connsiteX122" fmla="*/ 720654 w 1034979"/>
                  <a:gd name="connsiteY122" fmla="*/ 1309842 h 1509906"/>
                  <a:gd name="connsiteX123" fmla="*/ 733989 w 1034979"/>
                  <a:gd name="connsiteY123" fmla="*/ 1319367 h 1509906"/>
                  <a:gd name="connsiteX124" fmla="*/ 743514 w 1034979"/>
                  <a:gd name="connsiteY124" fmla="*/ 1321272 h 1509906"/>
                  <a:gd name="connsiteX125" fmla="*/ 749229 w 1034979"/>
                  <a:gd name="connsiteY125" fmla="*/ 1323177 h 1509906"/>
                  <a:gd name="connsiteX126" fmla="*/ 762564 w 1034979"/>
                  <a:gd name="connsiteY126" fmla="*/ 1328892 h 1509906"/>
                  <a:gd name="connsiteX127" fmla="*/ 777804 w 1034979"/>
                  <a:gd name="connsiteY127" fmla="*/ 1326987 h 1509906"/>
                  <a:gd name="connsiteX128" fmla="*/ 789234 w 1034979"/>
                  <a:gd name="connsiteY128" fmla="*/ 1321272 h 1509906"/>
                  <a:gd name="connsiteX129" fmla="*/ 794949 w 1034979"/>
                  <a:gd name="connsiteY129" fmla="*/ 1319367 h 1509906"/>
                  <a:gd name="connsiteX130" fmla="*/ 802569 w 1034979"/>
                  <a:gd name="connsiteY130" fmla="*/ 1302222 h 1509906"/>
                  <a:gd name="connsiteX131" fmla="*/ 800664 w 1034979"/>
                  <a:gd name="connsiteY131" fmla="*/ 1277457 h 1509906"/>
                  <a:gd name="connsiteX132" fmla="*/ 798759 w 1034979"/>
                  <a:gd name="connsiteY132" fmla="*/ 1271742 h 1509906"/>
                  <a:gd name="connsiteX133" fmla="*/ 796854 w 1034979"/>
                  <a:gd name="connsiteY133" fmla="*/ 1264122 h 1509906"/>
                  <a:gd name="connsiteX134" fmla="*/ 783519 w 1034979"/>
                  <a:gd name="connsiteY134" fmla="*/ 1246977 h 1509906"/>
                  <a:gd name="connsiteX135" fmla="*/ 773994 w 1034979"/>
                  <a:gd name="connsiteY135" fmla="*/ 1241262 h 1509906"/>
                  <a:gd name="connsiteX136" fmla="*/ 648264 w 1034979"/>
                  <a:gd name="connsiteY136" fmla="*/ 1149822 h 1509906"/>
                  <a:gd name="connsiteX137" fmla="*/ 644454 w 1034979"/>
                  <a:gd name="connsiteY137" fmla="*/ 1132677 h 1509906"/>
                  <a:gd name="connsiteX138" fmla="*/ 646359 w 1034979"/>
                  <a:gd name="connsiteY138" fmla="*/ 1125057 h 1509906"/>
                  <a:gd name="connsiteX139" fmla="*/ 650169 w 1034979"/>
                  <a:gd name="connsiteY139" fmla="*/ 1107912 h 1509906"/>
                  <a:gd name="connsiteX140" fmla="*/ 653979 w 1034979"/>
                  <a:gd name="connsiteY140" fmla="*/ 1102197 h 1509906"/>
                  <a:gd name="connsiteX141" fmla="*/ 655884 w 1034979"/>
                  <a:gd name="connsiteY141" fmla="*/ 1096482 h 1509906"/>
                  <a:gd name="connsiteX142" fmla="*/ 661599 w 1034979"/>
                  <a:gd name="connsiteY142" fmla="*/ 1094577 h 1509906"/>
                  <a:gd name="connsiteX143" fmla="*/ 671124 w 1034979"/>
                  <a:gd name="connsiteY143" fmla="*/ 1083147 h 1509906"/>
                  <a:gd name="connsiteX144" fmla="*/ 724464 w 1034979"/>
                  <a:gd name="connsiteY144" fmla="*/ 1075527 h 1509906"/>
                  <a:gd name="connsiteX145" fmla="*/ 842574 w 1034979"/>
                  <a:gd name="connsiteY145" fmla="*/ 1077432 h 1509906"/>
                  <a:gd name="connsiteX146" fmla="*/ 871149 w 1034979"/>
                  <a:gd name="connsiteY146" fmla="*/ 1079337 h 1509906"/>
                  <a:gd name="connsiteX147" fmla="*/ 899724 w 1034979"/>
                  <a:gd name="connsiteY147" fmla="*/ 1085052 h 1509906"/>
                  <a:gd name="connsiteX148" fmla="*/ 922584 w 1034979"/>
                  <a:gd name="connsiteY148" fmla="*/ 1088862 h 1509906"/>
                  <a:gd name="connsiteX149" fmla="*/ 951159 w 1034979"/>
                  <a:gd name="connsiteY149" fmla="*/ 1094577 h 1509906"/>
                  <a:gd name="connsiteX150" fmla="*/ 956874 w 1034979"/>
                  <a:gd name="connsiteY150" fmla="*/ 1094577 h 1509906"/>
                  <a:gd name="connsiteX151" fmla="*/ 1002594 w 1034979"/>
                  <a:gd name="connsiteY151" fmla="*/ 1092672 h 1509906"/>
                  <a:gd name="connsiteX152" fmla="*/ 1031169 w 1034979"/>
                  <a:gd name="connsiteY152" fmla="*/ 1085052 h 1509906"/>
                  <a:gd name="connsiteX153" fmla="*/ 1034979 w 1034979"/>
                  <a:gd name="connsiteY153" fmla="*/ 1079337 h 1509906"/>
                  <a:gd name="connsiteX154" fmla="*/ 1033074 w 1034979"/>
                  <a:gd name="connsiteY154" fmla="*/ 1060287 h 1509906"/>
                  <a:gd name="connsiteX155" fmla="*/ 1027359 w 1034979"/>
                  <a:gd name="connsiteY155" fmla="*/ 1056477 h 1509906"/>
                  <a:gd name="connsiteX156" fmla="*/ 1012119 w 1034979"/>
                  <a:gd name="connsiteY156" fmla="*/ 1054572 h 1509906"/>
                  <a:gd name="connsiteX157" fmla="*/ 1006404 w 1034979"/>
                  <a:gd name="connsiteY157" fmla="*/ 1052667 h 1509906"/>
                  <a:gd name="connsiteX158" fmla="*/ 998784 w 1034979"/>
                  <a:gd name="connsiteY158" fmla="*/ 1050762 h 1509906"/>
                  <a:gd name="connsiteX159" fmla="*/ 987354 w 1034979"/>
                  <a:gd name="connsiteY159" fmla="*/ 1043142 h 1509906"/>
                  <a:gd name="connsiteX160" fmla="*/ 975924 w 1034979"/>
                  <a:gd name="connsiteY160" fmla="*/ 1039332 h 1509906"/>
                  <a:gd name="connsiteX161" fmla="*/ 970209 w 1034979"/>
                  <a:gd name="connsiteY161" fmla="*/ 1037427 h 1509906"/>
                  <a:gd name="connsiteX162" fmla="*/ 962589 w 1034979"/>
                  <a:gd name="connsiteY162" fmla="*/ 1035522 h 1509906"/>
                  <a:gd name="connsiteX163" fmla="*/ 956874 w 1034979"/>
                  <a:gd name="connsiteY163" fmla="*/ 1033617 h 1509906"/>
                  <a:gd name="connsiteX164" fmla="*/ 935919 w 1034979"/>
                  <a:gd name="connsiteY164" fmla="*/ 1027902 h 1509906"/>
                  <a:gd name="connsiteX165" fmla="*/ 930204 w 1034979"/>
                  <a:gd name="connsiteY165" fmla="*/ 1025997 h 1509906"/>
                  <a:gd name="connsiteX166" fmla="*/ 825429 w 1034979"/>
                  <a:gd name="connsiteY166" fmla="*/ 1027902 h 1509906"/>
                  <a:gd name="connsiteX167" fmla="*/ 819714 w 1034979"/>
                  <a:gd name="connsiteY167" fmla="*/ 1029807 h 1509906"/>
                  <a:gd name="connsiteX168" fmla="*/ 730179 w 1034979"/>
                  <a:gd name="connsiteY168" fmla="*/ 1031712 h 1509906"/>
                  <a:gd name="connsiteX169" fmla="*/ 716844 w 1034979"/>
                  <a:gd name="connsiteY169" fmla="*/ 1035522 h 1509906"/>
                  <a:gd name="connsiteX170" fmla="*/ 695889 w 1034979"/>
                  <a:gd name="connsiteY170" fmla="*/ 1037427 h 1509906"/>
                  <a:gd name="connsiteX171" fmla="*/ 669219 w 1034979"/>
                  <a:gd name="connsiteY171" fmla="*/ 1039332 h 1509906"/>
                  <a:gd name="connsiteX172" fmla="*/ 669219 w 1034979"/>
                  <a:gd name="connsiteY172" fmla="*/ 1039332 h 1509906"/>
                  <a:gd name="connsiteX173" fmla="*/ 646359 w 1034979"/>
                  <a:gd name="connsiteY173" fmla="*/ 1043142 h 1509906"/>
                  <a:gd name="connsiteX174" fmla="*/ 642549 w 1034979"/>
                  <a:gd name="connsiteY174" fmla="*/ 1031712 h 1509906"/>
                  <a:gd name="connsiteX175" fmla="*/ 640644 w 1034979"/>
                  <a:gd name="connsiteY175" fmla="*/ 1025997 h 1509906"/>
                  <a:gd name="connsiteX176" fmla="*/ 642549 w 1034979"/>
                  <a:gd name="connsiteY176" fmla="*/ 1008852 h 1509906"/>
                  <a:gd name="connsiteX177" fmla="*/ 644454 w 1034979"/>
                  <a:gd name="connsiteY177" fmla="*/ 1003137 h 1509906"/>
                  <a:gd name="connsiteX178" fmla="*/ 661599 w 1034979"/>
                  <a:gd name="connsiteY178" fmla="*/ 993612 h 1509906"/>
                  <a:gd name="connsiteX179" fmla="*/ 673029 w 1034979"/>
                  <a:gd name="connsiteY179" fmla="*/ 985992 h 1509906"/>
                  <a:gd name="connsiteX180" fmla="*/ 674934 w 1034979"/>
                  <a:gd name="connsiteY180" fmla="*/ 980277 h 1509906"/>
                  <a:gd name="connsiteX181" fmla="*/ 680649 w 1034979"/>
                  <a:gd name="connsiteY181" fmla="*/ 978372 h 1509906"/>
                  <a:gd name="connsiteX182" fmla="*/ 686364 w 1034979"/>
                  <a:gd name="connsiteY182" fmla="*/ 974562 h 1509906"/>
                  <a:gd name="connsiteX183" fmla="*/ 695889 w 1034979"/>
                  <a:gd name="connsiteY183" fmla="*/ 965037 h 1509906"/>
                  <a:gd name="connsiteX184" fmla="*/ 705414 w 1034979"/>
                  <a:gd name="connsiteY184" fmla="*/ 953607 h 1509906"/>
                  <a:gd name="connsiteX185" fmla="*/ 716844 w 1034979"/>
                  <a:gd name="connsiteY185" fmla="*/ 945987 h 1509906"/>
                  <a:gd name="connsiteX186" fmla="*/ 732084 w 1034979"/>
                  <a:gd name="connsiteY186" fmla="*/ 932652 h 1509906"/>
                  <a:gd name="connsiteX187" fmla="*/ 741609 w 1034979"/>
                  <a:gd name="connsiteY187" fmla="*/ 921222 h 1509906"/>
                  <a:gd name="connsiteX188" fmla="*/ 753039 w 1034979"/>
                  <a:gd name="connsiteY188" fmla="*/ 911697 h 1509906"/>
                  <a:gd name="connsiteX189" fmla="*/ 758754 w 1034979"/>
                  <a:gd name="connsiteY189" fmla="*/ 900267 h 1509906"/>
                  <a:gd name="connsiteX190" fmla="*/ 760659 w 1034979"/>
                  <a:gd name="connsiteY190" fmla="*/ 894552 h 1509906"/>
                  <a:gd name="connsiteX191" fmla="*/ 766374 w 1034979"/>
                  <a:gd name="connsiteY191" fmla="*/ 883122 h 1509906"/>
                  <a:gd name="connsiteX192" fmla="*/ 764469 w 1034979"/>
                  <a:gd name="connsiteY192" fmla="*/ 867882 h 1509906"/>
                  <a:gd name="connsiteX193" fmla="*/ 758754 w 1034979"/>
                  <a:gd name="connsiteY193" fmla="*/ 865977 h 1509906"/>
                  <a:gd name="connsiteX194" fmla="*/ 737799 w 1034979"/>
                  <a:gd name="connsiteY194" fmla="*/ 867882 h 1509906"/>
                  <a:gd name="connsiteX195" fmla="*/ 732084 w 1034979"/>
                  <a:gd name="connsiteY195" fmla="*/ 871692 h 1509906"/>
                  <a:gd name="connsiteX196" fmla="*/ 720654 w 1034979"/>
                  <a:gd name="connsiteY196" fmla="*/ 875502 h 1509906"/>
                  <a:gd name="connsiteX197" fmla="*/ 716844 w 1034979"/>
                  <a:gd name="connsiteY197" fmla="*/ 881217 h 1509906"/>
                  <a:gd name="connsiteX198" fmla="*/ 711129 w 1034979"/>
                  <a:gd name="connsiteY198" fmla="*/ 883122 h 1509906"/>
                  <a:gd name="connsiteX199" fmla="*/ 705414 w 1034979"/>
                  <a:gd name="connsiteY199" fmla="*/ 886932 h 1509906"/>
                  <a:gd name="connsiteX200" fmla="*/ 699699 w 1034979"/>
                  <a:gd name="connsiteY200" fmla="*/ 892647 h 1509906"/>
                  <a:gd name="connsiteX201" fmla="*/ 692079 w 1034979"/>
                  <a:gd name="connsiteY201" fmla="*/ 896457 h 1509906"/>
                  <a:gd name="connsiteX202" fmla="*/ 650169 w 1034979"/>
                  <a:gd name="connsiteY202" fmla="*/ 925032 h 1509906"/>
                  <a:gd name="connsiteX203" fmla="*/ 636834 w 1034979"/>
                  <a:gd name="connsiteY203" fmla="*/ 936462 h 1509906"/>
                  <a:gd name="connsiteX204" fmla="*/ 627309 w 1034979"/>
                  <a:gd name="connsiteY204" fmla="*/ 953607 h 1509906"/>
                  <a:gd name="connsiteX205" fmla="*/ 602544 w 1034979"/>
                  <a:gd name="connsiteY205" fmla="*/ 959322 h 1509906"/>
                  <a:gd name="connsiteX206" fmla="*/ 589209 w 1034979"/>
                  <a:gd name="connsiteY206" fmla="*/ 963132 h 1509906"/>
                  <a:gd name="connsiteX207" fmla="*/ 573969 w 1034979"/>
                  <a:gd name="connsiteY207" fmla="*/ 961227 h 1509906"/>
                  <a:gd name="connsiteX208" fmla="*/ 562539 w 1034979"/>
                  <a:gd name="connsiteY208" fmla="*/ 957417 h 1509906"/>
                  <a:gd name="connsiteX209" fmla="*/ 551109 w 1034979"/>
                  <a:gd name="connsiteY209" fmla="*/ 953607 h 1509906"/>
                  <a:gd name="connsiteX210" fmla="*/ 539679 w 1034979"/>
                  <a:gd name="connsiteY210" fmla="*/ 949797 h 1509906"/>
                  <a:gd name="connsiteX211" fmla="*/ 533964 w 1034979"/>
                  <a:gd name="connsiteY211" fmla="*/ 947892 h 1509906"/>
                  <a:gd name="connsiteX212" fmla="*/ 528249 w 1034979"/>
                  <a:gd name="connsiteY212" fmla="*/ 944082 h 1509906"/>
                  <a:gd name="connsiteX213" fmla="*/ 516819 w 1034979"/>
                  <a:gd name="connsiteY213" fmla="*/ 938367 h 1509906"/>
                  <a:gd name="connsiteX214" fmla="*/ 509199 w 1034979"/>
                  <a:gd name="connsiteY214" fmla="*/ 926937 h 1509906"/>
                  <a:gd name="connsiteX215" fmla="*/ 505389 w 1034979"/>
                  <a:gd name="connsiteY215" fmla="*/ 905982 h 1509906"/>
                  <a:gd name="connsiteX216" fmla="*/ 507294 w 1034979"/>
                  <a:gd name="connsiteY216" fmla="*/ 841212 h 1509906"/>
                  <a:gd name="connsiteX217" fmla="*/ 513009 w 1034979"/>
                  <a:gd name="connsiteY217" fmla="*/ 827877 h 1509906"/>
                  <a:gd name="connsiteX218" fmla="*/ 503484 w 1034979"/>
                  <a:gd name="connsiteY218" fmla="*/ 351627 h 1509906"/>
                  <a:gd name="connsiteX219" fmla="*/ 499674 w 1034979"/>
                  <a:gd name="connsiteY219" fmla="*/ 60162 h 1509906"/>
                  <a:gd name="connsiteX220" fmla="*/ 490149 w 1034979"/>
                  <a:gd name="connsiteY220" fmla="*/ 33492 h 1509906"/>
                  <a:gd name="connsiteX221" fmla="*/ 488244 w 1034979"/>
                  <a:gd name="connsiteY221" fmla="*/ 27777 h 1509906"/>
                  <a:gd name="connsiteX222" fmla="*/ 484434 w 1034979"/>
                  <a:gd name="connsiteY222" fmla="*/ 22062 h 1509906"/>
                  <a:gd name="connsiteX223" fmla="*/ 478719 w 1034979"/>
                  <a:gd name="connsiteY223" fmla="*/ 10632 h 1509906"/>
                  <a:gd name="connsiteX224" fmla="*/ 473004 w 1034979"/>
                  <a:gd name="connsiteY224" fmla="*/ 6822 h 1509906"/>
                  <a:gd name="connsiteX225" fmla="*/ 469194 w 1034979"/>
                  <a:gd name="connsiteY225" fmla="*/ 1107 h 1509906"/>
                  <a:gd name="connsiteX226" fmla="*/ 429189 w 1034979"/>
                  <a:gd name="connsiteY226" fmla="*/ 4917 h 1509906"/>
                  <a:gd name="connsiteX227" fmla="*/ 421569 w 1034979"/>
                  <a:gd name="connsiteY227" fmla="*/ 16347 h 1509906"/>
                  <a:gd name="connsiteX228" fmla="*/ 417759 w 1034979"/>
                  <a:gd name="connsiteY228" fmla="*/ 22062 h 1509906"/>
                  <a:gd name="connsiteX229" fmla="*/ 419664 w 1034979"/>
                  <a:gd name="connsiteY229" fmla="*/ 54447 h 1509906"/>
                  <a:gd name="connsiteX230" fmla="*/ 423474 w 1034979"/>
                  <a:gd name="connsiteY230" fmla="*/ 65877 h 1509906"/>
                  <a:gd name="connsiteX231" fmla="*/ 425379 w 1034979"/>
                  <a:gd name="connsiteY231" fmla="*/ 71592 h 1509906"/>
                  <a:gd name="connsiteX232" fmla="*/ 425379 w 1034979"/>
                  <a:gd name="connsiteY232" fmla="*/ 77307 h 1509906"/>
                  <a:gd name="connsiteX233" fmla="*/ 429189 w 1034979"/>
                  <a:gd name="connsiteY233" fmla="*/ 231612 h 1509906"/>
                  <a:gd name="connsiteX234" fmla="*/ 440619 w 1034979"/>
                  <a:gd name="connsiteY234" fmla="*/ 414492 h 1509906"/>
                  <a:gd name="connsiteX235" fmla="*/ 425379 w 1034979"/>
                  <a:gd name="connsiteY235" fmla="*/ 711672 h 1509906"/>
                  <a:gd name="connsiteX236" fmla="*/ 417759 w 1034979"/>
                  <a:gd name="connsiteY236" fmla="*/ 839307 h 1509906"/>
                  <a:gd name="connsiteX237" fmla="*/ 413949 w 1034979"/>
                  <a:gd name="connsiteY237" fmla="*/ 856452 h 1509906"/>
                  <a:gd name="connsiteX238" fmla="*/ 417759 w 1034979"/>
                  <a:gd name="connsiteY238" fmla="*/ 877407 h 1509906"/>
                  <a:gd name="connsiteX239" fmla="*/ 421569 w 1034979"/>
                  <a:gd name="connsiteY239" fmla="*/ 883122 h 1509906"/>
                  <a:gd name="connsiteX240" fmla="*/ 425379 w 1034979"/>
                  <a:gd name="connsiteY240" fmla="*/ 894552 h 1509906"/>
                  <a:gd name="connsiteX241" fmla="*/ 423474 w 1034979"/>
                  <a:gd name="connsiteY241" fmla="*/ 921222 h 1509906"/>
                  <a:gd name="connsiteX242" fmla="*/ 417759 w 1034979"/>
                  <a:gd name="connsiteY242" fmla="*/ 923127 h 1509906"/>
                  <a:gd name="connsiteX243" fmla="*/ 412044 w 1034979"/>
                  <a:gd name="connsiteY243" fmla="*/ 926937 h 1509906"/>
                  <a:gd name="connsiteX244" fmla="*/ 421569 w 1034979"/>
                  <a:gd name="connsiteY244"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16769 w 1034979"/>
                  <a:gd name="connsiteY22" fmla="*/ 896457 h 1509906"/>
                  <a:gd name="connsiteX23" fmla="*/ 111054 w 1034979"/>
                  <a:gd name="connsiteY23" fmla="*/ 890742 h 1509906"/>
                  <a:gd name="connsiteX24" fmla="*/ 84384 w 1034979"/>
                  <a:gd name="connsiteY24" fmla="*/ 865977 h 1509906"/>
                  <a:gd name="connsiteX25" fmla="*/ 78669 w 1034979"/>
                  <a:gd name="connsiteY25" fmla="*/ 864072 h 1509906"/>
                  <a:gd name="connsiteX26" fmla="*/ 59619 w 1034979"/>
                  <a:gd name="connsiteY26" fmla="*/ 867882 h 1509906"/>
                  <a:gd name="connsiteX27" fmla="*/ 53904 w 1034979"/>
                  <a:gd name="connsiteY27" fmla="*/ 871692 h 1509906"/>
                  <a:gd name="connsiteX28" fmla="*/ 50094 w 1034979"/>
                  <a:gd name="connsiteY28" fmla="*/ 877407 h 1509906"/>
                  <a:gd name="connsiteX29" fmla="*/ 46284 w 1034979"/>
                  <a:gd name="connsiteY29" fmla="*/ 888837 h 1509906"/>
                  <a:gd name="connsiteX30" fmla="*/ 50094 w 1034979"/>
                  <a:gd name="connsiteY30" fmla="*/ 926937 h 1509906"/>
                  <a:gd name="connsiteX31" fmla="*/ 53904 w 1034979"/>
                  <a:gd name="connsiteY31" fmla="*/ 932652 h 1509906"/>
                  <a:gd name="connsiteX32" fmla="*/ 59619 w 1034979"/>
                  <a:gd name="connsiteY32" fmla="*/ 936462 h 1509906"/>
                  <a:gd name="connsiteX33" fmla="*/ 63429 w 1034979"/>
                  <a:gd name="connsiteY33" fmla="*/ 942177 h 1509906"/>
                  <a:gd name="connsiteX34" fmla="*/ 80574 w 1034979"/>
                  <a:gd name="connsiteY34" fmla="*/ 951702 h 1509906"/>
                  <a:gd name="connsiteX35" fmla="*/ 103434 w 1034979"/>
                  <a:gd name="connsiteY35" fmla="*/ 953607 h 1509906"/>
                  <a:gd name="connsiteX36" fmla="*/ 124389 w 1034979"/>
                  <a:gd name="connsiteY36" fmla="*/ 959322 h 1509906"/>
                  <a:gd name="connsiteX37" fmla="*/ 130104 w 1034979"/>
                  <a:gd name="connsiteY37" fmla="*/ 961227 h 1509906"/>
                  <a:gd name="connsiteX38" fmla="*/ 135819 w 1034979"/>
                  <a:gd name="connsiteY38" fmla="*/ 966942 h 1509906"/>
                  <a:gd name="connsiteX39" fmla="*/ 143439 w 1034979"/>
                  <a:gd name="connsiteY39" fmla="*/ 968847 h 1509906"/>
                  <a:gd name="connsiteX40" fmla="*/ 166299 w 1034979"/>
                  <a:gd name="connsiteY40" fmla="*/ 972657 h 1509906"/>
                  <a:gd name="connsiteX41" fmla="*/ 191064 w 1034979"/>
                  <a:gd name="connsiteY41" fmla="*/ 978372 h 1509906"/>
                  <a:gd name="connsiteX42" fmla="*/ 208209 w 1034979"/>
                  <a:gd name="connsiteY42" fmla="*/ 984087 h 1509906"/>
                  <a:gd name="connsiteX43" fmla="*/ 213924 w 1034979"/>
                  <a:gd name="connsiteY43" fmla="*/ 985992 h 1509906"/>
                  <a:gd name="connsiteX44" fmla="*/ 229164 w 1034979"/>
                  <a:gd name="connsiteY44" fmla="*/ 989802 h 1509906"/>
                  <a:gd name="connsiteX45" fmla="*/ 248214 w 1034979"/>
                  <a:gd name="connsiteY45" fmla="*/ 995517 h 1509906"/>
                  <a:gd name="connsiteX46" fmla="*/ 253929 w 1034979"/>
                  <a:gd name="connsiteY46" fmla="*/ 999327 h 1509906"/>
                  <a:gd name="connsiteX47" fmla="*/ 267264 w 1034979"/>
                  <a:gd name="connsiteY47" fmla="*/ 1014567 h 1509906"/>
                  <a:gd name="connsiteX48" fmla="*/ 272979 w 1034979"/>
                  <a:gd name="connsiteY48" fmla="*/ 1033617 h 1509906"/>
                  <a:gd name="connsiteX49" fmla="*/ 274884 w 1034979"/>
                  <a:gd name="connsiteY49" fmla="*/ 1039332 h 1509906"/>
                  <a:gd name="connsiteX50" fmla="*/ 276789 w 1034979"/>
                  <a:gd name="connsiteY50" fmla="*/ 1045047 h 1509906"/>
                  <a:gd name="connsiteX51" fmla="*/ 278694 w 1034979"/>
                  <a:gd name="connsiteY51" fmla="*/ 1069812 h 1509906"/>
                  <a:gd name="connsiteX52" fmla="*/ 280599 w 1034979"/>
                  <a:gd name="connsiteY52" fmla="*/ 1075527 h 1509906"/>
                  <a:gd name="connsiteX53" fmla="*/ 278694 w 1034979"/>
                  <a:gd name="connsiteY53" fmla="*/ 1094577 h 1509906"/>
                  <a:gd name="connsiteX54" fmla="*/ 276789 w 1034979"/>
                  <a:gd name="connsiteY54" fmla="*/ 1104102 h 1509906"/>
                  <a:gd name="connsiteX55" fmla="*/ 263454 w 1034979"/>
                  <a:gd name="connsiteY55" fmla="*/ 1117437 h 1509906"/>
                  <a:gd name="connsiteX56" fmla="*/ 252024 w 1034979"/>
                  <a:gd name="connsiteY56" fmla="*/ 1125057 h 1509906"/>
                  <a:gd name="connsiteX57" fmla="*/ 240594 w 1034979"/>
                  <a:gd name="connsiteY57" fmla="*/ 1128867 h 1509906"/>
                  <a:gd name="connsiteX58" fmla="*/ 126294 w 1034979"/>
                  <a:gd name="connsiteY58" fmla="*/ 1128867 h 1509906"/>
                  <a:gd name="connsiteX59" fmla="*/ 120579 w 1034979"/>
                  <a:gd name="connsiteY59" fmla="*/ 1130772 h 1509906"/>
                  <a:gd name="connsiteX60" fmla="*/ 105339 w 1034979"/>
                  <a:gd name="connsiteY60" fmla="*/ 1132677 h 1509906"/>
                  <a:gd name="connsiteX61" fmla="*/ 88194 w 1034979"/>
                  <a:gd name="connsiteY61" fmla="*/ 1138392 h 1509906"/>
                  <a:gd name="connsiteX62" fmla="*/ 82479 w 1034979"/>
                  <a:gd name="connsiteY62" fmla="*/ 1140297 h 1509906"/>
                  <a:gd name="connsiteX63" fmla="*/ 76764 w 1034979"/>
                  <a:gd name="connsiteY63" fmla="*/ 1144107 h 1509906"/>
                  <a:gd name="connsiteX64" fmla="*/ 65334 w 1034979"/>
                  <a:gd name="connsiteY64" fmla="*/ 1146012 h 1509906"/>
                  <a:gd name="connsiteX65" fmla="*/ 27234 w 1034979"/>
                  <a:gd name="connsiteY65" fmla="*/ 1147917 h 1509906"/>
                  <a:gd name="connsiteX66" fmla="*/ 15804 w 1034979"/>
                  <a:gd name="connsiteY66" fmla="*/ 1153632 h 1509906"/>
                  <a:gd name="connsiteX67" fmla="*/ 6279 w 1034979"/>
                  <a:gd name="connsiteY67" fmla="*/ 1163157 h 1509906"/>
                  <a:gd name="connsiteX68" fmla="*/ 4374 w 1034979"/>
                  <a:gd name="connsiteY68" fmla="*/ 1168872 h 1509906"/>
                  <a:gd name="connsiteX69" fmla="*/ 564 w 1034979"/>
                  <a:gd name="connsiteY69" fmla="*/ 1174587 h 1509906"/>
                  <a:gd name="connsiteX70" fmla="*/ 6279 w 1034979"/>
                  <a:gd name="connsiteY70" fmla="*/ 1206972 h 1509906"/>
                  <a:gd name="connsiteX71" fmla="*/ 11994 w 1034979"/>
                  <a:gd name="connsiteY71" fmla="*/ 1210782 h 1509906"/>
                  <a:gd name="connsiteX72" fmla="*/ 17709 w 1034979"/>
                  <a:gd name="connsiteY72" fmla="*/ 1212687 h 1509906"/>
                  <a:gd name="connsiteX73" fmla="*/ 145344 w 1034979"/>
                  <a:gd name="connsiteY73" fmla="*/ 1210782 h 1509906"/>
                  <a:gd name="connsiteX74" fmla="*/ 152964 w 1034979"/>
                  <a:gd name="connsiteY74" fmla="*/ 1208877 h 1509906"/>
                  <a:gd name="connsiteX75" fmla="*/ 303459 w 1034979"/>
                  <a:gd name="connsiteY75" fmla="*/ 1203162 h 1509906"/>
                  <a:gd name="connsiteX76" fmla="*/ 318699 w 1034979"/>
                  <a:gd name="connsiteY76" fmla="*/ 1210782 h 1509906"/>
                  <a:gd name="connsiteX77" fmla="*/ 330129 w 1034979"/>
                  <a:gd name="connsiteY77" fmla="*/ 1216497 h 1509906"/>
                  <a:gd name="connsiteX78" fmla="*/ 333939 w 1034979"/>
                  <a:gd name="connsiteY78" fmla="*/ 1222212 h 1509906"/>
                  <a:gd name="connsiteX79" fmla="*/ 339654 w 1034979"/>
                  <a:gd name="connsiteY79" fmla="*/ 1224117 h 1509906"/>
                  <a:gd name="connsiteX80" fmla="*/ 351084 w 1034979"/>
                  <a:gd name="connsiteY80" fmla="*/ 1231737 h 1509906"/>
                  <a:gd name="connsiteX81" fmla="*/ 356799 w 1034979"/>
                  <a:gd name="connsiteY81" fmla="*/ 1235547 h 1509906"/>
                  <a:gd name="connsiteX82" fmla="*/ 360609 w 1034979"/>
                  <a:gd name="connsiteY82" fmla="*/ 1241262 h 1509906"/>
                  <a:gd name="connsiteX83" fmla="*/ 366324 w 1034979"/>
                  <a:gd name="connsiteY83" fmla="*/ 1252692 h 1509906"/>
                  <a:gd name="connsiteX84" fmla="*/ 362514 w 1034979"/>
                  <a:gd name="connsiteY84" fmla="*/ 1279362 h 1509906"/>
                  <a:gd name="connsiteX85" fmla="*/ 358704 w 1034979"/>
                  <a:gd name="connsiteY85" fmla="*/ 1285077 h 1509906"/>
                  <a:gd name="connsiteX86" fmla="*/ 356799 w 1034979"/>
                  <a:gd name="connsiteY86" fmla="*/ 1290792 h 1509906"/>
                  <a:gd name="connsiteX87" fmla="*/ 352989 w 1034979"/>
                  <a:gd name="connsiteY87" fmla="*/ 1296507 h 1509906"/>
                  <a:gd name="connsiteX88" fmla="*/ 351084 w 1034979"/>
                  <a:gd name="connsiteY88" fmla="*/ 1302222 h 1509906"/>
                  <a:gd name="connsiteX89" fmla="*/ 347274 w 1034979"/>
                  <a:gd name="connsiteY89" fmla="*/ 1307937 h 1509906"/>
                  <a:gd name="connsiteX90" fmla="*/ 330129 w 1034979"/>
                  <a:gd name="connsiteY90" fmla="*/ 1374612 h 1509906"/>
                  <a:gd name="connsiteX91" fmla="*/ 328224 w 1034979"/>
                  <a:gd name="connsiteY91" fmla="*/ 1426047 h 1509906"/>
                  <a:gd name="connsiteX92" fmla="*/ 330129 w 1034979"/>
                  <a:gd name="connsiteY92" fmla="*/ 1450812 h 1509906"/>
                  <a:gd name="connsiteX93" fmla="*/ 332034 w 1034979"/>
                  <a:gd name="connsiteY93" fmla="*/ 1456527 h 1509906"/>
                  <a:gd name="connsiteX94" fmla="*/ 335844 w 1034979"/>
                  <a:gd name="connsiteY94" fmla="*/ 1460337 h 1509906"/>
                  <a:gd name="connsiteX95" fmla="*/ 364419 w 1034979"/>
                  <a:gd name="connsiteY95" fmla="*/ 1506057 h 1509906"/>
                  <a:gd name="connsiteX96" fmla="*/ 387279 w 1034979"/>
                  <a:gd name="connsiteY96" fmla="*/ 1507962 h 1509906"/>
                  <a:gd name="connsiteX97" fmla="*/ 392994 w 1034979"/>
                  <a:gd name="connsiteY97" fmla="*/ 1502247 h 1509906"/>
                  <a:gd name="connsiteX98" fmla="*/ 394899 w 1034979"/>
                  <a:gd name="connsiteY98" fmla="*/ 1490817 h 1509906"/>
                  <a:gd name="connsiteX99" fmla="*/ 396804 w 1034979"/>
                  <a:gd name="connsiteY99" fmla="*/ 1485102 h 1509906"/>
                  <a:gd name="connsiteX100" fmla="*/ 398709 w 1034979"/>
                  <a:gd name="connsiteY100" fmla="*/ 1467957 h 1509906"/>
                  <a:gd name="connsiteX101" fmla="*/ 400614 w 1034979"/>
                  <a:gd name="connsiteY101" fmla="*/ 1454622 h 1509906"/>
                  <a:gd name="connsiteX102" fmla="*/ 404424 w 1034979"/>
                  <a:gd name="connsiteY102" fmla="*/ 1397472 h 1509906"/>
                  <a:gd name="connsiteX103" fmla="*/ 410139 w 1034979"/>
                  <a:gd name="connsiteY103" fmla="*/ 1386042 h 1509906"/>
                  <a:gd name="connsiteX104" fmla="*/ 413949 w 1034979"/>
                  <a:gd name="connsiteY104" fmla="*/ 1372707 h 1509906"/>
                  <a:gd name="connsiteX105" fmla="*/ 415854 w 1034979"/>
                  <a:gd name="connsiteY105" fmla="*/ 1366992 h 1509906"/>
                  <a:gd name="connsiteX106" fmla="*/ 417759 w 1034979"/>
                  <a:gd name="connsiteY106" fmla="*/ 1353657 h 1509906"/>
                  <a:gd name="connsiteX107" fmla="*/ 421569 w 1034979"/>
                  <a:gd name="connsiteY107" fmla="*/ 1342227 h 1509906"/>
                  <a:gd name="connsiteX108" fmla="*/ 427284 w 1034979"/>
                  <a:gd name="connsiteY108" fmla="*/ 1328892 h 1509906"/>
                  <a:gd name="connsiteX109" fmla="*/ 436809 w 1034979"/>
                  <a:gd name="connsiteY109" fmla="*/ 1317462 h 1509906"/>
                  <a:gd name="connsiteX110" fmla="*/ 450144 w 1034979"/>
                  <a:gd name="connsiteY110" fmla="*/ 1302222 h 1509906"/>
                  <a:gd name="connsiteX111" fmla="*/ 457764 w 1034979"/>
                  <a:gd name="connsiteY111" fmla="*/ 1290792 h 1509906"/>
                  <a:gd name="connsiteX112" fmla="*/ 461574 w 1034979"/>
                  <a:gd name="connsiteY112" fmla="*/ 1279362 h 1509906"/>
                  <a:gd name="connsiteX113" fmla="*/ 465384 w 1034979"/>
                  <a:gd name="connsiteY113" fmla="*/ 1264122 h 1509906"/>
                  <a:gd name="connsiteX114" fmla="*/ 467289 w 1034979"/>
                  <a:gd name="connsiteY114" fmla="*/ 1258407 h 1509906"/>
                  <a:gd name="connsiteX115" fmla="*/ 507294 w 1034979"/>
                  <a:gd name="connsiteY115" fmla="*/ 1252692 h 1509906"/>
                  <a:gd name="connsiteX116" fmla="*/ 535869 w 1034979"/>
                  <a:gd name="connsiteY116" fmla="*/ 1243167 h 1509906"/>
                  <a:gd name="connsiteX117" fmla="*/ 541584 w 1034979"/>
                  <a:gd name="connsiteY117" fmla="*/ 1241262 h 1509906"/>
                  <a:gd name="connsiteX118" fmla="*/ 547299 w 1034979"/>
                  <a:gd name="connsiteY118" fmla="*/ 1239357 h 1509906"/>
                  <a:gd name="connsiteX119" fmla="*/ 554919 w 1034979"/>
                  <a:gd name="connsiteY119" fmla="*/ 1237452 h 1509906"/>
                  <a:gd name="connsiteX120" fmla="*/ 573969 w 1034979"/>
                  <a:gd name="connsiteY120" fmla="*/ 1229832 h 1509906"/>
                  <a:gd name="connsiteX121" fmla="*/ 585399 w 1034979"/>
                  <a:gd name="connsiteY121" fmla="*/ 1226022 h 1509906"/>
                  <a:gd name="connsiteX122" fmla="*/ 720654 w 1034979"/>
                  <a:gd name="connsiteY122" fmla="*/ 1309842 h 1509906"/>
                  <a:gd name="connsiteX123" fmla="*/ 733989 w 1034979"/>
                  <a:gd name="connsiteY123" fmla="*/ 1319367 h 1509906"/>
                  <a:gd name="connsiteX124" fmla="*/ 743514 w 1034979"/>
                  <a:gd name="connsiteY124" fmla="*/ 1321272 h 1509906"/>
                  <a:gd name="connsiteX125" fmla="*/ 749229 w 1034979"/>
                  <a:gd name="connsiteY125" fmla="*/ 1323177 h 1509906"/>
                  <a:gd name="connsiteX126" fmla="*/ 762564 w 1034979"/>
                  <a:gd name="connsiteY126" fmla="*/ 1328892 h 1509906"/>
                  <a:gd name="connsiteX127" fmla="*/ 777804 w 1034979"/>
                  <a:gd name="connsiteY127" fmla="*/ 1326987 h 1509906"/>
                  <a:gd name="connsiteX128" fmla="*/ 789234 w 1034979"/>
                  <a:gd name="connsiteY128" fmla="*/ 1321272 h 1509906"/>
                  <a:gd name="connsiteX129" fmla="*/ 794949 w 1034979"/>
                  <a:gd name="connsiteY129" fmla="*/ 1319367 h 1509906"/>
                  <a:gd name="connsiteX130" fmla="*/ 802569 w 1034979"/>
                  <a:gd name="connsiteY130" fmla="*/ 1302222 h 1509906"/>
                  <a:gd name="connsiteX131" fmla="*/ 800664 w 1034979"/>
                  <a:gd name="connsiteY131" fmla="*/ 1277457 h 1509906"/>
                  <a:gd name="connsiteX132" fmla="*/ 798759 w 1034979"/>
                  <a:gd name="connsiteY132" fmla="*/ 1271742 h 1509906"/>
                  <a:gd name="connsiteX133" fmla="*/ 796854 w 1034979"/>
                  <a:gd name="connsiteY133" fmla="*/ 1264122 h 1509906"/>
                  <a:gd name="connsiteX134" fmla="*/ 783519 w 1034979"/>
                  <a:gd name="connsiteY134" fmla="*/ 1246977 h 1509906"/>
                  <a:gd name="connsiteX135" fmla="*/ 773994 w 1034979"/>
                  <a:gd name="connsiteY135" fmla="*/ 1241262 h 1509906"/>
                  <a:gd name="connsiteX136" fmla="*/ 648264 w 1034979"/>
                  <a:gd name="connsiteY136" fmla="*/ 1149822 h 1509906"/>
                  <a:gd name="connsiteX137" fmla="*/ 644454 w 1034979"/>
                  <a:gd name="connsiteY137" fmla="*/ 1132677 h 1509906"/>
                  <a:gd name="connsiteX138" fmla="*/ 646359 w 1034979"/>
                  <a:gd name="connsiteY138" fmla="*/ 1125057 h 1509906"/>
                  <a:gd name="connsiteX139" fmla="*/ 650169 w 1034979"/>
                  <a:gd name="connsiteY139" fmla="*/ 1107912 h 1509906"/>
                  <a:gd name="connsiteX140" fmla="*/ 653979 w 1034979"/>
                  <a:gd name="connsiteY140" fmla="*/ 1102197 h 1509906"/>
                  <a:gd name="connsiteX141" fmla="*/ 655884 w 1034979"/>
                  <a:gd name="connsiteY141" fmla="*/ 1096482 h 1509906"/>
                  <a:gd name="connsiteX142" fmla="*/ 661599 w 1034979"/>
                  <a:gd name="connsiteY142" fmla="*/ 1094577 h 1509906"/>
                  <a:gd name="connsiteX143" fmla="*/ 671124 w 1034979"/>
                  <a:gd name="connsiteY143" fmla="*/ 1083147 h 1509906"/>
                  <a:gd name="connsiteX144" fmla="*/ 724464 w 1034979"/>
                  <a:gd name="connsiteY144" fmla="*/ 1075527 h 1509906"/>
                  <a:gd name="connsiteX145" fmla="*/ 842574 w 1034979"/>
                  <a:gd name="connsiteY145" fmla="*/ 1077432 h 1509906"/>
                  <a:gd name="connsiteX146" fmla="*/ 871149 w 1034979"/>
                  <a:gd name="connsiteY146" fmla="*/ 1079337 h 1509906"/>
                  <a:gd name="connsiteX147" fmla="*/ 899724 w 1034979"/>
                  <a:gd name="connsiteY147" fmla="*/ 1085052 h 1509906"/>
                  <a:gd name="connsiteX148" fmla="*/ 922584 w 1034979"/>
                  <a:gd name="connsiteY148" fmla="*/ 1088862 h 1509906"/>
                  <a:gd name="connsiteX149" fmla="*/ 951159 w 1034979"/>
                  <a:gd name="connsiteY149" fmla="*/ 1094577 h 1509906"/>
                  <a:gd name="connsiteX150" fmla="*/ 956874 w 1034979"/>
                  <a:gd name="connsiteY150" fmla="*/ 1094577 h 1509906"/>
                  <a:gd name="connsiteX151" fmla="*/ 1002594 w 1034979"/>
                  <a:gd name="connsiteY151" fmla="*/ 1092672 h 1509906"/>
                  <a:gd name="connsiteX152" fmla="*/ 1031169 w 1034979"/>
                  <a:gd name="connsiteY152" fmla="*/ 1085052 h 1509906"/>
                  <a:gd name="connsiteX153" fmla="*/ 1034979 w 1034979"/>
                  <a:gd name="connsiteY153" fmla="*/ 1079337 h 1509906"/>
                  <a:gd name="connsiteX154" fmla="*/ 1033074 w 1034979"/>
                  <a:gd name="connsiteY154" fmla="*/ 1060287 h 1509906"/>
                  <a:gd name="connsiteX155" fmla="*/ 1027359 w 1034979"/>
                  <a:gd name="connsiteY155" fmla="*/ 1056477 h 1509906"/>
                  <a:gd name="connsiteX156" fmla="*/ 1012119 w 1034979"/>
                  <a:gd name="connsiteY156" fmla="*/ 1054572 h 1509906"/>
                  <a:gd name="connsiteX157" fmla="*/ 1006404 w 1034979"/>
                  <a:gd name="connsiteY157" fmla="*/ 1052667 h 1509906"/>
                  <a:gd name="connsiteX158" fmla="*/ 998784 w 1034979"/>
                  <a:gd name="connsiteY158" fmla="*/ 1050762 h 1509906"/>
                  <a:gd name="connsiteX159" fmla="*/ 987354 w 1034979"/>
                  <a:gd name="connsiteY159" fmla="*/ 1043142 h 1509906"/>
                  <a:gd name="connsiteX160" fmla="*/ 975924 w 1034979"/>
                  <a:gd name="connsiteY160" fmla="*/ 1039332 h 1509906"/>
                  <a:gd name="connsiteX161" fmla="*/ 970209 w 1034979"/>
                  <a:gd name="connsiteY161" fmla="*/ 1037427 h 1509906"/>
                  <a:gd name="connsiteX162" fmla="*/ 962589 w 1034979"/>
                  <a:gd name="connsiteY162" fmla="*/ 1035522 h 1509906"/>
                  <a:gd name="connsiteX163" fmla="*/ 956874 w 1034979"/>
                  <a:gd name="connsiteY163" fmla="*/ 1033617 h 1509906"/>
                  <a:gd name="connsiteX164" fmla="*/ 935919 w 1034979"/>
                  <a:gd name="connsiteY164" fmla="*/ 1027902 h 1509906"/>
                  <a:gd name="connsiteX165" fmla="*/ 930204 w 1034979"/>
                  <a:gd name="connsiteY165" fmla="*/ 1025997 h 1509906"/>
                  <a:gd name="connsiteX166" fmla="*/ 825429 w 1034979"/>
                  <a:gd name="connsiteY166" fmla="*/ 1027902 h 1509906"/>
                  <a:gd name="connsiteX167" fmla="*/ 819714 w 1034979"/>
                  <a:gd name="connsiteY167" fmla="*/ 1029807 h 1509906"/>
                  <a:gd name="connsiteX168" fmla="*/ 730179 w 1034979"/>
                  <a:gd name="connsiteY168" fmla="*/ 1031712 h 1509906"/>
                  <a:gd name="connsiteX169" fmla="*/ 716844 w 1034979"/>
                  <a:gd name="connsiteY169" fmla="*/ 1035522 h 1509906"/>
                  <a:gd name="connsiteX170" fmla="*/ 695889 w 1034979"/>
                  <a:gd name="connsiteY170" fmla="*/ 1037427 h 1509906"/>
                  <a:gd name="connsiteX171" fmla="*/ 669219 w 1034979"/>
                  <a:gd name="connsiteY171" fmla="*/ 1039332 h 1509906"/>
                  <a:gd name="connsiteX172" fmla="*/ 669219 w 1034979"/>
                  <a:gd name="connsiteY172" fmla="*/ 1039332 h 1509906"/>
                  <a:gd name="connsiteX173" fmla="*/ 646359 w 1034979"/>
                  <a:gd name="connsiteY173" fmla="*/ 1043142 h 1509906"/>
                  <a:gd name="connsiteX174" fmla="*/ 642549 w 1034979"/>
                  <a:gd name="connsiteY174" fmla="*/ 1031712 h 1509906"/>
                  <a:gd name="connsiteX175" fmla="*/ 640644 w 1034979"/>
                  <a:gd name="connsiteY175" fmla="*/ 1025997 h 1509906"/>
                  <a:gd name="connsiteX176" fmla="*/ 642549 w 1034979"/>
                  <a:gd name="connsiteY176" fmla="*/ 1008852 h 1509906"/>
                  <a:gd name="connsiteX177" fmla="*/ 644454 w 1034979"/>
                  <a:gd name="connsiteY177" fmla="*/ 1003137 h 1509906"/>
                  <a:gd name="connsiteX178" fmla="*/ 661599 w 1034979"/>
                  <a:gd name="connsiteY178" fmla="*/ 993612 h 1509906"/>
                  <a:gd name="connsiteX179" fmla="*/ 673029 w 1034979"/>
                  <a:gd name="connsiteY179" fmla="*/ 985992 h 1509906"/>
                  <a:gd name="connsiteX180" fmla="*/ 674934 w 1034979"/>
                  <a:gd name="connsiteY180" fmla="*/ 980277 h 1509906"/>
                  <a:gd name="connsiteX181" fmla="*/ 680649 w 1034979"/>
                  <a:gd name="connsiteY181" fmla="*/ 978372 h 1509906"/>
                  <a:gd name="connsiteX182" fmla="*/ 686364 w 1034979"/>
                  <a:gd name="connsiteY182" fmla="*/ 974562 h 1509906"/>
                  <a:gd name="connsiteX183" fmla="*/ 695889 w 1034979"/>
                  <a:gd name="connsiteY183" fmla="*/ 965037 h 1509906"/>
                  <a:gd name="connsiteX184" fmla="*/ 705414 w 1034979"/>
                  <a:gd name="connsiteY184" fmla="*/ 953607 h 1509906"/>
                  <a:gd name="connsiteX185" fmla="*/ 716844 w 1034979"/>
                  <a:gd name="connsiteY185" fmla="*/ 945987 h 1509906"/>
                  <a:gd name="connsiteX186" fmla="*/ 732084 w 1034979"/>
                  <a:gd name="connsiteY186" fmla="*/ 932652 h 1509906"/>
                  <a:gd name="connsiteX187" fmla="*/ 741609 w 1034979"/>
                  <a:gd name="connsiteY187" fmla="*/ 921222 h 1509906"/>
                  <a:gd name="connsiteX188" fmla="*/ 753039 w 1034979"/>
                  <a:gd name="connsiteY188" fmla="*/ 911697 h 1509906"/>
                  <a:gd name="connsiteX189" fmla="*/ 758754 w 1034979"/>
                  <a:gd name="connsiteY189" fmla="*/ 900267 h 1509906"/>
                  <a:gd name="connsiteX190" fmla="*/ 760659 w 1034979"/>
                  <a:gd name="connsiteY190" fmla="*/ 894552 h 1509906"/>
                  <a:gd name="connsiteX191" fmla="*/ 766374 w 1034979"/>
                  <a:gd name="connsiteY191" fmla="*/ 883122 h 1509906"/>
                  <a:gd name="connsiteX192" fmla="*/ 764469 w 1034979"/>
                  <a:gd name="connsiteY192" fmla="*/ 867882 h 1509906"/>
                  <a:gd name="connsiteX193" fmla="*/ 758754 w 1034979"/>
                  <a:gd name="connsiteY193" fmla="*/ 865977 h 1509906"/>
                  <a:gd name="connsiteX194" fmla="*/ 737799 w 1034979"/>
                  <a:gd name="connsiteY194" fmla="*/ 867882 h 1509906"/>
                  <a:gd name="connsiteX195" fmla="*/ 732084 w 1034979"/>
                  <a:gd name="connsiteY195" fmla="*/ 871692 h 1509906"/>
                  <a:gd name="connsiteX196" fmla="*/ 720654 w 1034979"/>
                  <a:gd name="connsiteY196" fmla="*/ 875502 h 1509906"/>
                  <a:gd name="connsiteX197" fmla="*/ 716844 w 1034979"/>
                  <a:gd name="connsiteY197" fmla="*/ 881217 h 1509906"/>
                  <a:gd name="connsiteX198" fmla="*/ 711129 w 1034979"/>
                  <a:gd name="connsiteY198" fmla="*/ 883122 h 1509906"/>
                  <a:gd name="connsiteX199" fmla="*/ 705414 w 1034979"/>
                  <a:gd name="connsiteY199" fmla="*/ 886932 h 1509906"/>
                  <a:gd name="connsiteX200" fmla="*/ 699699 w 1034979"/>
                  <a:gd name="connsiteY200" fmla="*/ 892647 h 1509906"/>
                  <a:gd name="connsiteX201" fmla="*/ 692079 w 1034979"/>
                  <a:gd name="connsiteY201" fmla="*/ 896457 h 1509906"/>
                  <a:gd name="connsiteX202" fmla="*/ 650169 w 1034979"/>
                  <a:gd name="connsiteY202" fmla="*/ 925032 h 1509906"/>
                  <a:gd name="connsiteX203" fmla="*/ 636834 w 1034979"/>
                  <a:gd name="connsiteY203" fmla="*/ 936462 h 1509906"/>
                  <a:gd name="connsiteX204" fmla="*/ 627309 w 1034979"/>
                  <a:gd name="connsiteY204" fmla="*/ 953607 h 1509906"/>
                  <a:gd name="connsiteX205" fmla="*/ 602544 w 1034979"/>
                  <a:gd name="connsiteY205" fmla="*/ 959322 h 1509906"/>
                  <a:gd name="connsiteX206" fmla="*/ 589209 w 1034979"/>
                  <a:gd name="connsiteY206" fmla="*/ 963132 h 1509906"/>
                  <a:gd name="connsiteX207" fmla="*/ 573969 w 1034979"/>
                  <a:gd name="connsiteY207" fmla="*/ 961227 h 1509906"/>
                  <a:gd name="connsiteX208" fmla="*/ 562539 w 1034979"/>
                  <a:gd name="connsiteY208" fmla="*/ 957417 h 1509906"/>
                  <a:gd name="connsiteX209" fmla="*/ 551109 w 1034979"/>
                  <a:gd name="connsiteY209" fmla="*/ 953607 h 1509906"/>
                  <a:gd name="connsiteX210" fmla="*/ 539679 w 1034979"/>
                  <a:gd name="connsiteY210" fmla="*/ 949797 h 1509906"/>
                  <a:gd name="connsiteX211" fmla="*/ 533964 w 1034979"/>
                  <a:gd name="connsiteY211" fmla="*/ 947892 h 1509906"/>
                  <a:gd name="connsiteX212" fmla="*/ 528249 w 1034979"/>
                  <a:gd name="connsiteY212" fmla="*/ 944082 h 1509906"/>
                  <a:gd name="connsiteX213" fmla="*/ 516819 w 1034979"/>
                  <a:gd name="connsiteY213" fmla="*/ 938367 h 1509906"/>
                  <a:gd name="connsiteX214" fmla="*/ 509199 w 1034979"/>
                  <a:gd name="connsiteY214" fmla="*/ 926937 h 1509906"/>
                  <a:gd name="connsiteX215" fmla="*/ 505389 w 1034979"/>
                  <a:gd name="connsiteY215" fmla="*/ 905982 h 1509906"/>
                  <a:gd name="connsiteX216" fmla="*/ 507294 w 1034979"/>
                  <a:gd name="connsiteY216" fmla="*/ 841212 h 1509906"/>
                  <a:gd name="connsiteX217" fmla="*/ 513009 w 1034979"/>
                  <a:gd name="connsiteY217" fmla="*/ 798220 h 1509906"/>
                  <a:gd name="connsiteX218" fmla="*/ 503484 w 1034979"/>
                  <a:gd name="connsiteY218" fmla="*/ 351627 h 1509906"/>
                  <a:gd name="connsiteX219" fmla="*/ 499674 w 1034979"/>
                  <a:gd name="connsiteY219" fmla="*/ 60162 h 1509906"/>
                  <a:gd name="connsiteX220" fmla="*/ 490149 w 1034979"/>
                  <a:gd name="connsiteY220" fmla="*/ 33492 h 1509906"/>
                  <a:gd name="connsiteX221" fmla="*/ 488244 w 1034979"/>
                  <a:gd name="connsiteY221" fmla="*/ 27777 h 1509906"/>
                  <a:gd name="connsiteX222" fmla="*/ 484434 w 1034979"/>
                  <a:gd name="connsiteY222" fmla="*/ 22062 h 1509906"/>
                  <a:gd name="connsiteX223" fmla="*/ 478719 w 1034979"/>
                  <a:gd name="connsiteY223" fmla="*/ 10632 h 1509906"/>
                  <a:gd name="connsiteX224" fmla="*/ 473004 w 1034979"/>
                  <a:gd name="connsiteY224" fmla="*/ 6822 h 1509906"/>
                  <a:gd name="connsiteX225" fmla="*/ 469194 w 1034979"/>
                  <a:gd name="connsiteY225" fmla="*/ 1107 h 1509906"/>
                  <a:gd name="connsiteX226" fmla="*/ 429189 w 1034979"/>
                  <a:gd name="connsiteY226" fmla="*/ 4917 h 1509906"/>
                  <a:gd name="connsiteX227" fmla="*/ 421569 w 1034979"/>
                  <a:gd name="connsiteY227" fmla="*/ 16347 h 1509906"/>
                  <a:gd name="connsiteX228" fmla="*/ 417759 w 1034979"/>
                  <a:gd name="connsiteY228" fmla="*/ 22062 h 1509906"/>
                  <a:gd name="connsiteX229" fmla="*/ 419664 w 1034979"/>
                  <a:gd name="connsiteY229" fmla="*/ 54447 h 1509906"/>
                  <a:gd name="connsiteX230" fmla="*/ 423474 w 1034979"/>
                  <a:gd name="connsiteY230" fmla="*/ 65877 h 1509906"/>
                  <a:gd name="connsiteX231" fmla="*/ 425379 w 1034979"/>
                  <a:gd name="connsiteY231" fmla="*/ 71592 h 1509906"/>
                  <a:gd name="connsiteX232" fmla="*/ 425379 w 1034979"/>
                  <a:gd name="connsiteY232" fmla="*/ 77307 h 1509906"/>
                  <a:gd name="connsiteX233" fmla="*/ 429189 w 1034979"/>
                  <a:gd name="connsiteY233" fmla="*/ 231612 h 1509906"/>
                  <a:gd name="connsiteX234" fmla="*/ 440619 w 1034979"/>
                  <a:gd name="connsiteY234" fmla="*/ 414492 h 1509906"/>
                  <a:gd name="connsiteX235" fmla="*/ 425379 w 1034979"/>
                  <a:gd name="connsiteY235" fmla="*/ 711672 h 1509906"/>
                  <a:gd name="connsiteX236" fmla="*/ 417759 w 1034979"/>
                  <a:gd name="connsiteY236" fmla="*/ 839307 h 1509906"/>
                  <a:gd name="connsiteX237" fmla="*/ 413949 w 1034979"/>
                  <a:gd name="connsiteY237" fmla="*/ 856452 h 1509906"/>
                  <a:gd name="connsiteX238" fmla="*/ 417759 w 1034979"/>
                  <a:gd name="connsiteY238" fmla="*/ 877407 h 1509906"/>
                  <a:gd name="connsiteX239" fmla="*/ 421569 w 1034979"/>
                  <a:gd name="connsiteY239" fmla="*/ 883122 h 1509906"/>
                  <a:gd name="connsiteX240" fmla="*/ 425379 w 1034979"/>
                  <a:gd name="connsiteY240" fmla="*/ 894552 h 1509906"/>
                  <a:gd name="connsiteX241" fmla="*/ 423474 w 1034979"/>
                  <a:gd name="connsiteY241" fmla="*/ 921222 h 1509906"/>
                  <a:gd name="connsiteX242" fmla="*/ 417759 w 1034979"/>
                  <a:gd name="connsiteY242" fmla="*/ 923127 h 1509906"/>
                  <a:gd name="connsiteX243" fmla="*/ 412044 w 1034979"/>
                  <a:gd name="connsiteY243" fmla="*/ 926937 h 1509906"/>
                  <a:gd name="connsiteX244" fmla="*/ 421569 w 1034979"/>
                  <a:gd name="connsiteY244"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16769 w 1034979"/>
                  <a:gd name="connsiteY22" fmla="*/ 896457 h 1509906"/>
                  <a:gd name="connsiteX23" fmla="*/ 111054 w 1034979"/>
                  <a:gd name="connsiteY23" fmla="*/ 890742 h 1509906"/>
                  <a:gd name="connsiteX24" fmla="*/ 84384 w 1034979"/>
                  <a:gd name="connsiteY24" fmla="*/ 865977 h 1509906"/>
                  <a:gd name="connsiteX25" fmla="*/ 78669 w 1034979"/>
                  <a:gd name="connsiteY25" fmla="*/ 864072 h 1509906"/>
                  <a:gd name="connsiteX26" fmla="*/ 59619 w 1034979"/>
                  <a:gd name="connsiteY26" fmla="*/ 867882 h 1509906"/>
                  <a:gd name="connsiteX27" fmla="*/ 53904 w 1034979"/>
                  <a:gd name="connsiteY27" fmla="*/ 871692 h 1509906"/>
                  <a:gd name="connsiteX28" fmla="*/ 50094 w 1034979"/>
                  <a:gd name="connsiteY28" fmla="*/ 877407 h 1509906"/>
                  <a:gd name="connsiteX29" fmla="*/ 46284 w 1034979"/>
                  <a:gd name="connsiteY29" fmla="*/ 888837 h 1509906"/>
                  <a:gd name="connsiteX30" fmla="*/ 50094 w 1034979"/>
                  <a:gd name="connsiteY30" fmla="*/ 926937 h 1509906"/>
                  <a:gd name="connsiteX31" fmla="*/ 53904 w 1034979"/>
                  <a:gd name="connsiteY31" fmla="*/ 932652 h 1509906"/>
                  <a:gd name="connsiteX32" fmla="*/ 59619 w 1034979"/>
                  <a:gd name="connsiteY32" fmla="*/ 936462 h 1509906"/>
                  <a:gd name="connsiteX33" fmla="*/ 63429 w 1034979"/>
                  <a:gd name="connsiteY33" fmla="*/ 942177 h 1509906"/>
                  <a:gd name="connsiteX34" fmla="*/ 80574 w 1034979"/>
                  <a:gd name="connsiteY34" fmla="*/ 951702 h 1509906"/>
                  <a:gd name="connsiteX35" fmla="*/ 103434 w 1034979"/>
                  <a:gd name="connsiteY35" fmla="*/ 953607 h 1509906"/>
                  <a:gd name="connsiteX36" fmla="*/ 124389 w 1034979"/>
                  <a:gd name="connsiteY36" fmla="*/ 959322 h 1509906"/>
                  <a:gd name="connsiteX37" fmla="*/ 130104 w 1034979"/>
                  <a:gd name="connsiteY37" fmla="*/ 961227 h 1509906"/>
                  <a:gd name="connsiteX38" fmla="*/ 135819 w 1034979"/>
                  <a:gd name="connsiteY38" fmla="*/ 966942 h 1509906"/>
                  <a:gd name="connsiteX39" fmla="*/ 143439 w 1034979"/>
                  <a:gd name="connsiteY39" fmla="*/ 968847 h 1509906"/>
                  <a:gd name="connsiteX40" fmla="*/ 166299 w 1034979"/>
                  <a:gd name="connsiteY40" fmla="*/ 972657 h 1509906"/>
                  <a:gd name="connsiteX41" fmla="*/ 191064 w 1034979"/>
                  <a:gd name="connsiteY41" fmla="*/ 978372 h 1509906"/>
                  <a:gd name="connsiteX42" fmla="*/ 208209 w 1034979"/>
                  <a:gd name="connsiteY42" fmla="*/ 984087 h 1509906"/>
                  <a:gd name="connsiteX43" fmla="*/ 213924 w 1034979"/>
                  <a:gd name="connsiteY43" fmla="*/ 985992 h 1509906"/>
                  <a:gd name="connsiteX44" fmla="*/ 229164 w 1034979"/>
                  <a:gd name="connsiteY44" fmla="*/ 989802 h 1509906"/>
                  <a:gd name="connsiteX45" fmla="*/ 248214 w 1034979"/>
                  <a:gd name="connsiteY45" fmla="*/ 995517 h 1509906"/>
                  <a:gd name="connsiteX46" fmla="*/ 253929 w 1034979"/>
                  <a:gd name="connsiteY46" fmla="*/ 999327 h 1509906"/>
                  <a:gd name="connsiteX47" fmla="*/ 267264 w 1034979"/>
                  <a:gd name="connsiteY47" fmla="*/ 1014567 h 1509906"/>
                  <a:gd name="connsiteX48" fmla="*/ 272979 w 1034979"/>
                  <a:gd name="connsiteY48" fmla="*/ 1033617 h 1509906"/>
                  <a:gd name="connsiteX49" fmla="*/ 274884 w 1034979"/>
                  <a:gd name="connsiteY49" fmla="*/ 1039332 h 1509906"/>
                  <a:gd name="connsiteX50" fmla="*/ 276789 w 1034979"/>
                  <a:gd name="connsiteY50" fmla="*/ 1045047 h 1509906"/>
                  <a:gd name="connsiteX51" fmla="*/ 278694 w 1034979"/>
                  <a:gd name="connsiteY51" fmla="*/ 1069812 h 1509906"/>
                  <a:gd name="connsiteX52" fmla="*/ 280599 w 1034979"/>
                  <a:gd name="connsiteY52" fmla="*/ 1075527 h 1509906"/>
                  <a:gd name="connsiteX53" fmla="*/ 278694 w 1034979"/>
                  <a:gd name="connsiteY53" fmla="*/ 1094577 h 1509906"/>
                  <a:gd name="connsiteX54" fmla="*/ 276789 w 1034979"/>
                  <a:gd name="connsiteY54" fmla="*/ 1104102 h 1509906"/>
                  <a:gd name="connsiteX55" fmla="*/ 263454 w 1034979"/>
                  <a:gd name="connsiteY55" fmla="*/ 1117437 h 1509906"/>
                  <a:gd name="connsiteX56" fmla="*/ 252024 w 1034979"/>
                  <a:gd name="connsiteY56" fmla="*/ 1125057 h 1509906"/>
                  <a:gd name="connsiteX57" fmla="*/ 240594 w 1034979"/>
                  <a:gd name="connsiteY57" fmla="*/ 1128867 h 1509906"/>
                  <a:gd name="connsiteX58" fmla="*/ 126294 w 1034979"/>
                  <a:gd name="connsiteY58" fmla="*/ 1128867 h 1509906"/>
                  <a:gd name="connsiteX59" fmla="*/ 120579 w 1034979"/>
                  <a:gd name="connsiteY59" fmla="*/ 1130772 h 1509906"/>
                  <a:gd name="connsiteX60" fmla="*/ 105339 w 1034979"/>
                  <a:gd name="connsiteY60" fmla="*/ 1132677 h 1509906"/>
                  <a:gd name="connsiteX61" fmla="*/ 88194 w 1034979"/>
                  <a:gd name="connsiteY61" fmla="*/ 1138392 h 1509906"/>
                  <a:gd name="connsiteX62" fmla="*/ 82479 w 1034979"/>
                  <a:gd name="connsiteY62" fmla="*/ 1140297 h 1509906"/>
                  <a:gd name="connsiteX63" fmla="*/ 76764 w 1034979"/>
                  <a:gd name="connsiteY63" fmla="*/ 1144107 h 1509906"/>
                  <a:gd name="connsiteX64" fmla="*/ 65334 w 1034979"/>
                  <a:gd name="connsiteY64" fmla="*/ 1146012 h 1509906"/>
                  <a:gd name="connsiteX65" fmla="*/ 27234 w 1034979"/>
                  <a:gd name="connsiteY65" fmla="*/ 1147917 h 1509906"/>
                  <a:gd name="connsiteX66" fmla="*/ 15804 w 1034979"/>
                  <a:gd name="connsiteY66" fmla="*/ 1153632 h 1509906"/>
                  <a:gd name="connsiteX67" fmla="*/ 6279 w 1034979"/>
                  <a:gd name="connsiteY67" fmla="*/ 1163157 h 1509906"/>
                  <a:gd name="connsiteX68" fmla="*/ 4374 w 1034979"/>
                  <a:gd name="connsiteY68" fmla="*/ 1168872 h 1509906"/>
                  <a:gd name="connsiteX69" fmla="*/ 564 w 1034979"/>
                  <a:gd name="connsiteY69" fmla="*/ 1174587 h 1509906"/>
                  <a:gd name="connsiteX70" fmla="*/ 6279 w 1034979"/>
                  <a:gd name="connsiteY70" fmla="*/ 1206972 h 1509906"/>
                  <a:gd name="connsiteX71" fmla="*/ 11994 w 1034979"/>
                  <a:gd name="connsiteY71" fmla="*/ 1210782 h 1509906"/>
                  <a:gd name="connsiteX72" fmla="*/ 17709 w 1034979"/>
                  <a:gd name="connsiteY72" fmla="*/ 1212687 h 1509906"/>
                  <a:gd name="connsiteX73" fmla="*/ 145344 w 1034979"/>
                  <a:gd name="connsiteY73" fmla="*/ 1210782 h 1509906"/>
                  <a:gd name="connsiteX74" fmla="*/ 152964 w 1034979"/>
                  <a:gd name="connsiteY74" fmla="*/ 1208877 h 1509906"/>
                  <a:gd name="connsiteX75" fmla="*/ 303459 w 1034979"/>
                  <a:gd name="connsiteY75" fmla="*/ 1203162 h 1509906"/>
                  <a:gd name="connsiteX76" fmla="*/ 318699 w 1034979"/>
                  <a:gd name="connsiteY76" fmla="*/ 1210782 h 1509906"/>
                  <a:gd name="connsiteX77" fmla="*/ 330129 w 1034979"/>
                  <a:gd name="connsiteY77" fmla="*/ 1216497 h 1509906"/>
                  <a:gd name="connsiteX78" fmla="*/ 333939 w 1034979"/>
                  <a:gd name="connsiteY78" fmla="*/ 1222212 h 1509906"/>
                  <a:gd name="connsiteX79" fmla="*/ 339654 w 1034979"/>
                  <a:gd name="connsiteY79" fmla="*/ 1224117 h 1509906"/>
                  <a:gd name="connsiteX80" fmla="*/ 351084 w 1034979"/>
                  <a:gd name="connsiteY80" fmla="*/ 1231737 h 1509906"/>
                  <a:gd name="connsiteX81" fmla="*/ 356799 w 1034979"/>
                  <a:gd name="connsiteY81" fmla="*/ 1235547 h 1509906"/>
                  <a:gd name="connsiteX82" fmla="*/ 360609 w 1034979"/>
                  <a:gd name="connsiteY82" fmla="*/ 1241262 h 1509906"/>
                  <a:gd name="connsiteX83" fmla="*/ 366324 w 1034979"/>
                  <a:gd name="connsiteY83" fmla="*/ 1252692 h 1509906"/>
                  <a:gd name="connsiteX84" fmla="*/ 362514 w 1034979"/>
                  <a:gd name="connsiteY84" fmla="*/ 1279362 h 1509906"/>
                  <a:gd name="connsiteX85" fmla="*/ 358704 w 1034979"/>
                  <a:gd name="connsiteY85" fmla="*/ 1285077 h 1509906"/>
                  <a:gd name="connsiteX86" fmla="*/ 356799 w 1034979"/>
                  <a:gd name="connsiteY86" fmla="*/ 1290792 h 1509906"/>
                  <a:gd name="connsiteX87" fmla="*/ 352989 w 1034979"/>
                  <a:gd name="connsiteY87" fmla="*/ 1296507 h 1509906"/>
                  <a:gd name="connsiteX88" fmla="*/ 351084 w 1034979"/>
                  <a:gd name="connsiteY88" fmla="*/ 1302222 h 1509906"/>
                  <a:gd name="connsiteX89" fmla="*/ 347274 w 1034979"/>
                  <a:gd name="connsiteY89" fmla="*/ 1307937 h 1509906"/>
                  <a:gd name="connsiteX90" fmla="*/ 330129 w 1034979"/>
                  <a:gd name="connsiteY90" fmla="*/ 1374612 h 1509906"/>
                  <a:gd name="connsiteX91" fmla="*/ 328224 w 1034979"/>
                  <a:gd name="connsiteY91" fmla="*/ 1426047 h 1509906"/>
                  <a:gd name="connsiteX92" fmla="*/ 330129 w 1034979"/>
                  <a:gd name="connsiteY92" fmla="*/ 1450812 h 1509906"/>
                  <a:gd name="connsiteX93" fmla="*/ 332034 w 1034979"/>
                  <a:gd name="connsiteY93" fmla="*/ 1456527 h 1509906"/>
                  <a:gd name="connsiteX94" fmla="*/ 335844 w 1034979"/>
                  <a:gd name="connsiteY94" fmla="*/ 1460337 h 1509906"/>
                  <a:gd name="connsiteX95" fmla="*/ 364419 w 1034979"/>
                  <a:gd name="connsiteY95" fmla="*/ 1506057 h 1509906"/>
                  <a:gd name="connsiteX96" fmla="*/ 387279 w 1034979"/>
                  <a:gd name="connsiteY96" fmla="*/ 1507962 h 1509906"/>
                  <a:gd name="connsiteX97" fmla="*/ 392994 w 1034979"/>
                  <a:gd name="connsiteY97" fmla="*/ 1502247 h 1509906"/>
                  <a:gd name="connsiteX98" fmla="*/ 394899 w 1034979"/>
                  <a:gd name="connsiteY98" fmla="*/ 1490817 h 1509906"/>
                  <a:gd name="connsiteX99" fmla="*/ 396804 w 1034979"/>
                  <a:gd name="connsiteY99" fmla="*/ 1485102 h 1509906"/>
                  <a:gd name="connsiteX100" fmla="*/ 398709 w 1034979"/>
                  <a:gd name="connsiteY100" fmla="*/ 1467957 h 1509906"/>
                  <a:gd name="connsiteX101" fmla="*/ 400614 w 1034979"/>
                  <a:gd name="connsiteY101" fmla="*/ 1454622 h 1509906"/>
                  <a:gd name="connsiteX102" fmla="*/ 404424 w 1034979"/>
                  <a:gd name="connsiteY102" fmla="*/ 1397472 h 1509906"/>
                  <a:gd name="connsiteX103" fmla="*/ 410139 w 1034979"/>
                  <a:gd name="connsiteY103" fmla="*/ 1386042 h 1509906"/>
                  <a:gd name="connsiteX104" fmla="*/ 413949 w 1034979"/>
                  <a:gd name="connsiteY104" fmla="*/ 1372707 h 1509906"/>
                  <a:gd name="connsiteX105" fmla="*/ 415854 w 1034979"/>
                  <a:gd name="connsiteY105" fmla="*/ 1366992 h 1509906"/>
                  <a:gd name="connsiteX106" fmla="*/ 417759 w 1034979"/>
                  <a:gd name="connsiteY106" fmla="*/ 1353657 h 1509906"/>
                  <a:gd name="connsiteX107" fmla="*/ 421569 w 1034979"/>
                  <a:gd name="connsiteY107" fmla="*/ 1342227 h 1509906"/>
                  <a:gd name="connsiteX108" fmla="*/ 427284 w 1034979"/>
                  <a:gd name="connsiteY108" fmla="*/ 1328892 h 1509906"/>
                  <a:gd name="connsiteX109" fmla="*/ 436809 w 1034979"/>
                  <a:gd name="connsiteY109" fmla="*/ 1317462 h 1509906"/>
                  <a:gd name="connsiteX110" fmla="*/ 450144 w 1034979"/>
                  <a:gd name="connsiteY110" fmla="*/ 1302222 h 1509906"/>
                  <a:gd name="connsiteX111" fmla="*/ 457764 w 1034979"/>
                  <a:gd name="connsiteY111" fmla="*/ 1290792 h 1509906"/>
                  <a:gd name="connsiteX112" fmla="*/ 461574 w 1034979"/>
                  <a:gd name="connsiteY112" fmla="*/ 1279362 h 1509906"/>
                  <a:gd name="connsiteX113" fmla="*/ 465384 w 1034979"/>
                  <a:gd name="connsiteY113" fmla="*/ 1264122 h 1509906"/>
                  <a:gd name="connsiteX114" fmla="*/ 467289 w 1034979"/>
                  <a:gd name="connsiteY114" fmla="*/ 1258407 h 1509906"/>
                  <a:gd name="connsiteX115" fmla="*/ 507294 w 1034979"/>
                  <a:gd name="connsiteY115" fmla="*/ 1252692 h 1509906"/>
                  <a:gd name="connsiteX116" fmla="*/ 535869 w 1034979"/>
                  <a:gd name="connsiteY116" fmla="*/ 1243167 h 1509906"/>
                  <a:gd name="connsiteX117" fmla="*/ 541584 w 1034979"/>
                  <a:gd name="connsiteY117" fmla="*/ 1241262 h 1509906"/>
                  <a:gd name="connsiteX118" fmla="*/ 547299 w 1034979"/>
                  <a:gd name="connsiteY118" fmla="*/ 1239357 h 1509906"/>
                  <a:gd name="connsiteX119" fmla="*/ 554919 w 1034979"/>
                  <a:gd name="connsiteY119" fmla="*/ 1237452 h 1509906"/>
                  <a:gd name="connsiteX120" fmla="*/ 573969 w 1034979"/>
                  <a:gd name="connsiteY120" fmla="*/ 1229832 h 1509906"/>
                  <a:gd name="connsiteX121" fmla="*/ 585399 w 1034979"/>
                  <a:gd name="connsiteY121" fmla="*/ 1226022 h 1509906"/>
                  <a:gd name="connsiteX122" fmla="*/ 720654 w 1034979"/>
                  <a:gd name="connsiteY122" fmla="*/ 1309842 h 1509906"/>
                  <a:gd name="connsiteX123" fmla="*/ 733989 w 1034979"/>
                  <a:gd name="connsiteY123" fmla="*/ 1319367 h 1509906"/>
                  <a:gd name="connsiteX124" fmla="*/ 743514 w 1034979"/>
                  <a:gd name="connsiteY124" fmla="*/ 1321272 h 1509906"/>
                  <a:gd name="connsiteX125" fmla="*/ 749229 w 1034979"/>
                  <a:gd name="connsiteY125" fmla="*/ 1323177 h 1509906"/>
                  <a:gd name="connsiteX126" fmla="*/ 762564 w 1034979"/>
                  <a:gd name="connsiteY126" fmla="*/ 1328892 h 1509906"/>
                  <a:gd name="connsiteX127" fmla="*/ 777804 w 1034979"/>
                  <a:gd name="connsiteY127" fmla="*/ 1326987 h 1509906"/>
                  <a:gd name="connsiteX128" fmla="*/ 789234 w 1034979"/>
                  <a:gd name="connsiteY128" fmla="*/ 1321272 h 1509906"/>
                  <a:gd name="connsiteX129" fmla="*/ 794949 w 1034979"/>
                  <a:gd name="connsiteY129" fmla="*/ 1319367 h 1509906"/>
                  <a:gd name="connsiteX130" fmla="*/ 802569 w 1034979"/>
                  <a:gd name="connsiteY130" fmla="*/ 1302222 h 1509906"/>
                  <a:gd name="connsiteX131" fmla="*/ 800664 w 1034979"/>
                  <a:gd name="connsiteY131" fmla="*/ 1277457 h 1509906"/>
                  <a:gd name="connsiteX132" fmla="*/ 798759 w 1034979"/>
                  <a:gd name="connsiteY132" fmla="*/ 1271742 h 1509906"/>
                  <a:gd name="connsiteX133" fmla="*/ 796854 w 1034979"/>
                  <a:gd name="connsiteY133" fmla="*/ 1264122 h 1509906"/>
                  <a:gd name="connsiteX134" fmla="*/ 783519 w 1034979"/>
                  <a:gd name="connsiteY134" fmla="*/ 1246977 h 1509906"/>
                  <a:gd name="connsiteX135" fmla="*/ 773994 w 1034979"/>
                  <a:gd name="connsiteY135" fmla="*/ 1241262 h 1509906"/>
                  <a:gd name="connsiteX136" fmla="*/ 648264 w 1034979"/>
                  <a:gd name="connsiteY136" fmla="*/ 1149822 h 1509906"/>
                  <a:gd name="connsiteX137" fmla="*/ 644454 w 1034979"/>
                  <a:gd name="connsiteY137" fmla="*/ 1132677 h 1509906"/>
                  <a:gd name="connsiteX138" fmla="*/ 646359 w 1034979"/>
                  <a:gd name="connsiteY138" fmla="*/ 1125057 h 1509906"/>
                  <a:gd name="connsiteX139" fmla="*/ 650169 w 1034979"/>
                  <a:gd name="connsiteY139" fmla="*/ 1107912 h 1509906"/>
                  <a:gd name="connsiteX140" fmla="*/ 653979 w 1034979"/>
                  <a:gd name="connsiteY140" fmla="*/ 1102197 h 1509906"/>
                  <a:gd name="connsiteX141" fmla="*/ 655884 w 1034979"/>
                  <a:gd name="connsiteY141" fmla="*/ 1096482 h 1509906"/>
                  <a:gd name="connsiteX142" fmla="*/ 661599 w 1034979"/>
                  <a:gd name="connsiteY142" fmla="*/ 1094577 h 1509906"/>
                  <a:gd name="connsiteX143" fmla="*/ 671124 w 1034979"/>
                  <a:gd name="connsiteY143" fmla="*/ 1083147 h 1509906"/>
                  <a:gd name="connsiteX144" fmla="*/ 724464 w 1034979"/>
                  <a:gd name="connsiteY144" fmla="*/ 1075527 h 1509906"/>
                  <a:gd name="connsiteX145" fmla="*/ 842574 w 1034979"/>
                  <a:gd name="connsiteY145" fmla="*/ 1077432 h 1509906"/>
                  <a:gd name="connsiteX146" fmla="*/ 871149 w 1034979"/>
                  <a:gd name="connsiteY146" fmla="*/ 1079337 h 1509906"/>
                  <a:gd name="connsiteX147" fmla="*/ 899724 w 1034979"/>
                  <a:gd name="connsiteY147" fmla="*/ 1085052 h 1509906"/>
                  <a:gd name="connsiteX148" fmla="*/ 922584 w 1034979"/>
                  <a:gd name="connsiteY148" fmla="*/ 1088862 h 1509906"/>
                  <a:gd name="connsiteX149" fmla="*/ 951159 w 1034979"/>
                  <a:gd name="connsiteY149" fmla="*/ 1094577 h 1509906"/>
                  <a:gd name="connsiteX150" fmla="*/ 956874 w 1034979"/>
                  <a:gd name="connsiteY150" fmla="*/ 1094577 h 1509906"/>
                  <a:gd name="connsiteX151" fmla="*/ 1002594 w 1034979"/>
                  <a:gd name="connsiteY151" fmla="*/ 1092672 h 1509906"/>
                  <a:gd name="connsiteX152" fmla="*/ 1031169 w 1034979"/>
                  <a:gd name="connsiteY152" fmla="*/ 1085052 h 1509906"/>
                  <a:gd name="connsiteX153" fmla="*/ 1034979 w 1034979"/>
                  <a:gd name="connsiteY153" fmla="*/ 1079337 h 1509906"/>
                  <a:gd name="connsiteX154" fmla="*/ 1033074 w 1034979"/>
                  <a:gd name="connsiteY154" fmla="*/ 1060287 h 1509906"/>
                  <a:gd name="connsiteX155" fmla="*/ 1027359 w 1034979"/>
                  <a:gd name="connsiteY155" fmla="*/ 1056477 h 1509906"/>
                  <a:gd name="connsiteX156" fmla="*/ 1012119 w 1034979"/>
                  <a:gd name="connsiteY156" fmla="*/ 1054572 h 1509906"/>
                  <a:gd name="connsiteX157" fmla="*/ 1006404 w 1034979"/>
                  <a:gd name="connsiteY157" fmla="*/ 1052667 h 1509906"/>
                  <a:gd name="connsiteX158" fmla="*/ 998784 w 1034979"/>
                  <a:gd name="connsiteY158" fmla="*/ 1050762 h 1509906"/>
                  <a:gd name="connsiteX159" fmla="*/ 987354 w 1034979"/>
                  <a:gd name="connsiteY159" fmla="*/ 1043142 h 1509906"/>
                  <a:gd name="connsiteX160" fmla="*/ 975924 w 1034979"/>
                  <a:gd name="connsiteY160" fmla="*/ 1039332 h 1509906"/>
                  <a:gd name="connsiteX161" fmla="*/ 970209 w 1034979"/>
                  <a:gd name="connsiteY161" fmla="*/ 1037427 h 1509906"/>
                  <a:gd name="connsiteX162" fmla="*/ 962589 w 1034979"/>
                  <a:gd name="connsiteY162" fmla="*/ 1035522 h 1509906"/>
                  <a:gd name="connsiteX163" fmla="*/ 956874 w 1034979"/>
                  <a:gd name="connsiteY163" fmla="*/ 1033617 h 1509906"/>
                  <a:gd name="connsiteX164" fmla="*/ 935919 w 1034979"/>
                  <a:gd name="connsiteY164" fmla="*/ 1027902 h 1509906"/>
                  <a:gd name="connsiteX165" fmla="*/ 930204 w 1034979"/>
                  <a:gd name="connsiteY165" fmla="*/ 1025997 h 1509906"/>
                  <a:gd name="connsiteX166" fmla="*/ 825429 w 1034979"/>
                  <a:gd name="connsiteY166" fmla="*/ 1027902 h 1509906"/>
                  <a:gd name="connsiteX167" fmla="*/ 819714 w 1034979"/>
                  <a:gd name="connsiteY167" fmla="*/ 1029807 h 1509906"/>
                  <a:gd name="connsiteX168" fmla="*/ 730179 w 1034979"/>
                  <a:gd name="connsiteY168" fmla="*/ 1031712 h 1509906"/>
                  <a:gd name="connsiteX169" fmla="*/ 716844 w 1034979"/>
                  <a:gd name="connsiteY169" fmla="*/ 1035522 h 1509906"/>
                  <a:gd name="connsiteX170" fmla="*/ 695889 w 1034979"/>
                  <a:gd name="connsiteY170" fmla="*/ 1037427 h 1509906"/>
                  <a:gd name="connsiteX171" fmla="*/ 669219 w 1034979"/>
                  <a:gd name="connsiteY171" fmla="*/ 1039332 h 1509906"/>
                  <a:gd name="connsiteX172" fmla="*/ 669219 w 1034979"/>
                  <a:gd name="connsiteY172" fmla="*/ 1039332 h 1509906"/>
                  <a:gd name="connsiteX173" fmla="*/ 646359 w 1034979"/>
                  <a:gd name="connsiteY173" fmla="*/ 1043142 h 1509906"/>
                  <a:gd name="connsiteX174" fmla="*/ 642549 w 1034979"/>
                  <a:gd name="connsiteY174" fmla="*/ 1031712 h 1509906"/>
                  <a:gd name="connsiteX175" fmla="*/ 640644 w 1034979"/>
                  <a:gd name="connsiteY175" fmla="*/ 1025997 h 1509906"/>
                  <a:gd name="connsiteX176" fmla="*/ 642549 w 1034979"/>
                  <a:gd name="connsiteY176" fmla="*/ 1008852 h 1509906"/>
                  <a:gd name="connsiteX177" fmla="*/ 644454 w 1034979"/>
                  <a:gd name="connsiteY177" fmla="*/ 1003137 h 1509906"/>
                  <a:gd name="connsiteX178" fmla="*/ 661599 w 1034979"/>
                  <a:gd name="connsiteY178" fmla="*/ 993612 h 1509906"/>
                  <a:gd name="connsiteX179" fmla="*/ 673029 w 1034979"/>
                  <a:gd name="connsiteY179" fmla="*/ 985992 h 1509906"/>
                  <a:gd name="connsiteX180" fmla="*/ 674934 w 1034979"/>
                  <a:gd name="connsiteY180" fmla="*/ 980277 h 1509906"/>
                  <a:gd name="connsiteX181" fmla="*/ 680649 w 1034979"/>
                  <a:gd name="connsiteY181" fmla="*/ 978372 h 1509906"/>
                  <a:gd name="connsiteX182" fmla="*/ 686364 w 1034979"/>
                  <a:gd name="connsiteY182" fmla="*/ 974562 h 1509906"/>
                  <a:gd name="connsiteX183" fmla="*/ 695889 w 1034979"/>
                  <a:gd name="connsiteY183" fmla="*/ 965037 h 1509906"/>
                  <a:gd name="connsiteX184" fmla="*/ 705414 w 1034979"/>
                  <a:gd name="connsiteY184" fmla="*/ 953607 h 1509906"/>
                  <a:gd name="connsiteX185" fmla="*/ 716844 w 1034979"/>
                  <a:gd name="connsiteY185" fmla="*/ 945987 h 1509906"/>
                  <a:gd name="connsiteX186" fmla="*/ 732084 w 1034979"/>
                  <a:gd name="connsiteY186" fmla="*/ 932652 h 1509906"/>
                  <a:gd name="connsiteX187" fmla="*/ 741609 w 1034979"/>
                  <a:gd name="connsiteY187" fmla="*/ 921222 h 1509906"/>
                  <a:gd name="connsiteX188" fmla="*/ 753039 w 1034979"/>
                  <a:gd name="connsiteY188" fmla="*/ 911697 h 1509906"/>
                  <a:gd name="connsiteX189" fmla="*/ 758754 w 1034979"/>
                  <a:gd name="connsiteY189" fmla="*/ 900267 h 1509906"/>
                  <a:gd name="connsiteX190" fmla="*/ 760659 w 1034979"/>
                  <a:gd name="connsiteY190" fmla="*/ 894552 h 1509906"/>
                  <a:gd name="connsiteX191" fmla="*/ 766374 w 1034979"/>
                  <a:gd name="connsiteY191" fmla="*/ 883122 h 1509906"/>
                  <a:gd name="connsiteX192" fmla="*/ 764469 w 1034979"/>
                  <a:gd name="connsiteY192" fmla="*/ 867882 h 1509906"/>
                  <a:gd name="connsiteX193" fmla="*/ 758754 w 1034979"/>
                  <a:gd name="connsiteY193" fmla="*/ 865977 h 1509906"/>
                  <a:gd name="connsiteX194" fmla="*/ 737799 w 1034979"/>
                  <a:gd name="connsiteY194" fmla="*/ 867882 h 1509906"/>
                  <a:gd name="connsiteX195" fmla="*/ 732084 w 1034979"/>
                  <a:gd name="connsiteY195" fmla="*/ 871692 h 1509906"/>
                  <a:gd name="connsiteX196" fmla="*/ 720654 w 1034979"/>
                  <a:gd name="connsiteY196" fmla="*/ 875502 h 1509906"/>
                  <a:gd name="connsiteX197" fmla="*/ 716844 w 1034979"/>
                  <a:gd name="connsiteY197" fmla="*/ 881217 h 1509906"/>
                  <a:gd name="connsiteX198" fmla="*/ 711129 w 1034979"/>
                  <a:gd name="connsiteY198" fmla="*/ 883122 h 1509906"/>
                  <a:gd name="connsiteX199" fmla="*/ 705414 w 1034979"/>
                  <a:gd name="connsiteY199" fmla="*/ 886932 h 1509906"/>
                  <a:gd name="connsiteX200" fmla="*/ 699699 w 1034979"/>
                  <a:gd name="connsiteY200" fmla="*/ 892647 h 1509906"/>
                  <a:gd name="connsiteX201" fmla="*/ 692079 w 1034979"/>
                  <a:gd name="connsiteY201" fmla="*/ 896457 h 1509906"/>
                  <a:gd name="connsiteX202" fmla="*/ 650169 w 1034979"/>
                  <a:gd name="connsiteY202" fmla="*/ 925032 h 1509906"/>
                  <a:gd name="connsiteX203" fmla="*/ 636834 w 1034979"/>
                  <a:gd name="connsiteY203" fmla="*/ 936462 h 1509906"/>
                  <a:gd name="connsiteX204" fmla="*/ 627309 w 1034979"/>
                  <a:gd name="connsiteY204" fmla="*/ 953607 h 1509906"/>
                  <a:gd name="connsiteX205" fmla="*/ 602544 w 1034979"/>
                  <a:gd name="connsiteY205" fmla="*/ 959322 h 1509906"/>
                  <a:gd name="connsiteX206" fmla="*/ 589209 w 1034979"/>
                  <a:gd name="connsiteY206" fmla="*/ 963132 h 1509906"/>
                  <a:gd name="connsiteX207" fmla="*/ 573969 w 1034979"/>
                  <a:gd name="connsiteY207" fmla="*/ 961227 h 1509906"/>
                  <a:gd name="connsiteX208" fmla="*/ 562539 w 1034979"/>
                  <a:gd name="connsiteY208" fmla="*/ 957417 h 1509906"/>
                  <a:gd name="connsiteX209" fmla="*/ 551109 w 1034979"/>
                  <a:gd name="connsiteY209" fmla="*/ 953607 h 1509906"/>
                  <a:gd name="connsiteX210" fmla="*/ 539679 w 1034979"/>
                  <a:gd name="connsiteY210" fmla="*/ 949797 h 1509906"/>
                  <a:gd name="connsiteX211" fmla="*/ 533964 w 1034979"/>
                  <a:gd name="connsiteY211" fmla="*/ 947892 h 1509906"/>
                  <a:gd name="connsiteX212" fmla="*/ 528249 w 1034979"/>
                  <a:gd name="connsiteY212" fmla="*/ 944082 h 1509906"/>
                  <a:gd name="connsiteX213" fmla="*/ 516819 w 1034979"/>
                  <a:gd name="connsiteY213" fmla="*/ 938367 h 1509906"/>
                  <a:gd name="connsiteX214" fmla="*/ 509199 w 1034979"/>
                  <a:gd name="connsiteY214" fmla="*/ 926937 h 1509906"/>
                  <a:gd name="connsiteX215" fmla="*/ 505389 w 1034979"/>
                  <a:gd name="connsiteY215" fmla="*/ 905982 h 1509906"/>
                  <a:gd name="connsiteX216" fmla="*/ 507294 w 1034979"/>
                  <a:gd name="connsiteY216" fmla="*/ 841212 h 1509906"/>
                  <a:gd name="connsiteX217" fmla="*/ 513009 w 1034979"/>
                  <a:gd name="connsiteY217" fmla="*/ 798220 h 1509906"/>
                  <a:gd name="connsiteX218" fmla="*/ 503484 w 1034979"/>
                  <a:gd name="connsiteY218" fmla="*/ 351627 h 1509906"/>
                  <a:gd name="connsiteX219" fmla="*/ 499674 w 1034979"/>
                  <a:gd name="connsiteY219" fmla="*/ 60162 h 1509906"/>
                  <a:gd name="connsiteX220" fmla="*/ 490149 w 1034979"/>
                  <a:gd name="connsiteY220" fmla="*/ 33492 h 1509906"/>
                  <a:gd name="connsiteX221" fmla="*/ 488244 w 1034979"/>
                  <a:gd name="connsiteY221" fmla="*/ 27777 h 1509906"/>
                  <a:gd name="connsiteX222" fmla="*/ 484434 w 1034979"/>
                  <a:gd name="connsiteY222" fmla="*/ 22062 h 1509906"/>
                  <a:gd name="connsiteX223" fmla="*/ 478719 w 1034979"/>
                  <a:gd name="connsiteY223" fmla="*/ 10632 h 1509906"/>
                  <a:gd name="connsiteX224" fmla="*/ 473004 w 1034979"/>
                  <a:gd name="connsiteY224" fmla="*/ 6822 h 1509906"/>
                  <a:gd name="connsiteX225" fmla="*/ 469194 w 1034979"/>
                  <a:gd name="connsiteY225" fmla="*/ 1107 h 1509906"/>
                  <a:gd name="connsiteX226" fmla="*/ 429189 w 1034979"/>
                  <a:gd name="connsiteY226" fmla="*/ 4917 h 1509906"/>
                  <a:gd name="connsiteX227" fmla="*/ 421569 w 1034979"/>
                  <a:gd name="connsiteY227" fmla="*/ 16347 h 1509906"/>
                  <a:gd name="connsiteX228" fmla="*/ 417759 w 1034979"/>
                  <a:gd name="connsiteY228" fmla="*/ 22062 h 1509906"/>
                  <a:gd name="connsiteX229" fmla="*/ 419664 w 1034979"/>
                  <a:gd name="connsiteY229" fmla="*/ 54447 h 1509906"/>
                  <a:gd name="connsiteX230" fmla="*/ 423474 w 1034979"/>
                  <a:gd name="connsiteY230" fmla="*/ 65877 h 1509906"/>
                  <a:gd name="connsiteX231" fmla="*/ 425379 w 1034979"/>
                  <a:gd name="connsiteY231" fmla="*/ 71592 h 1509906"/>
                  <a:gd name="connsiteX232" fmla="*/ 425379 w 1034979"/>
                  <a:gd name="connsiteY232" fmla="*/ 77307 h 1509906"/>
                  <a:gd name="connsiteX233" fmla="*/ 429189 w 1034979"/>
                  <a:gd name="connsiteY233" fmla="*/ 231612 h 1509906"/>
                  <a:gd name="connsiteX234" fmla="*/ 440619 w 1034979"/>
                  <a:gd name="connsiteY234" fmla="*/ 414492 h 1509906"/>
                  <a:gd name="connsiteX235" fmla="*/ 425379 w 1034979"/>
                  <a:gd name="connsiteY235" fmla="*/ 711672 h 1509906"/>
                  <a:gd name="connsiteX236" fmla="*/ 417759 w 1034979"/>
                  <a:gd name="connsiteY236" fmla="*/ 839307 h 1509906"/>
                  <a:gd name="connsiteX237" fmla="*/ 413949 w 1034979"/>
                  <a:gd name="connsiteY237" fmla="*/ 856452 h 1509906"/>
                  <a:gd name="connsiteX238" fmla="*/ 417759 w 1034979"/>
                  <a:gd name="connsiteY238" fmla="*/ 877407 h 1509906"/>
                  <a:gd name="connsiteX239" fmla="*/ 421569 w 1034979"/>
                  <a:gd name="connsiteY239" fmla="*/ 878179 h 1509906"/>
                  <a:gd name="connsiteX240" fmla="*/ 425379 w 1034979"/>
                  <a:gd name="connsiteY240" fmla="*/ 894552 h 1509906"/>
                  <a:gd name="connsiteX241" fmla="*/ 423474 w 1034979"/>
                  <a:gd name="connsiteY241" fmla="*/ 921222 h 1509906"/>
                  <a:gd name="connsiteX242" fmla="*/ 417759 w 1034979"/>
                  <a:gd name="connsiteY242" fmla="*/ 923127 h 1509906"/>
                  <a:gd name="connsiteX243" fmla="*/ 412044 w 1034979"/>
                  <a:gd name="connsiteY243" fmla="*/ 926937 h 1509906"/>
                  <a:gd name="connsiteX244" fmla="*/ 421569 w 1034979"/>
                  <a:gd name="connsiteY244"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16769 w 1034979"/>
                  <a:gd name="connsiteY22" fmla="*/ 896457 h 1509906"/>
                  <a:gd name="connsiteX23" fmla="*/ 111054 w 1034979"/>
                  <a:gd name="connsiteY23" fmla="*/ 890742 h 1509906"/>
                  <a:gd name="connsiteX24" fmla="*/ 84384 w 1034979"/>
                  <a:gd name="connsiteY24" fmla="*/ 865977 h 1509906"/>
                  <a:gd name="connsiteX25" fmla="*/ 78669 w 1034979"/>
                  <a:gd name="connsiteY25" fmla="*/ 864072 h 1509906"/>
                  <a:gd name="connsiteX26" fmla="*/ 59619 w 1034979"/>
                  <a:gd name="connsiteY26" fmla="*/ 867882 h 1509906"/>
                  <a:gd name="connsiteX27" fmla="*/ 53904 w 1034979"/>
                  <a:gd name="connsiteY27" fmla="*/ 871692 h 1509906"/>
                  <a:gd name="connsiteX28" fmla="*/ 50094 w 1034979"/>
                  <a:gd name="connsiteY28" fmla="*/ 877407 h 1509906"/>
                  <a:gd name="connsiteX29" fmla="*/ 46284 w 1034979"/>
                  <a:gd name="connsiteY29" fmla="*/ 888837 h 1509906"/>
                  <a:gd name="connsiteX30" fmla="*/ 50094 w 1034979"/>
                  <a:gd name="connsiteY30" fmla="*/ 926937 h 1509906"/>
                  <a:gd name="connsiteX31" fmla="*/ 53904 w 1034979"/>
                  <a:gd name="connsiteY31" fmla="*/ 932652 h 1509906"/>
                  <a:gd name="connsiteX32" fmla="*/ 59619 w 1034979"/>
                  <a:gd name="connsiteY32" fmla="*/ 936462 h 1509906"/>
                  <a:gd name="connsiteX33" fmla="*/ 63429 w 1034979"/>
                  <a:gd name="connsiteY33" fmla="*/ 942177 h 1509906"/>
                  <a:gd name="connsiteX34" fmla="*/ 80574 w 1034979"/>
                  <a:gd name="connsiteY34" fmla="*/ 951702 h 1509906"/>
                  <a:gd name="connsiteX35" fmla="*/ 103434 w 1034979"/>
                  <a:gd name="connsiteY35" fmla="*/ 953607 h 1509906"/>
                  <a:gd name="connsiteX36" fmla="*/ 124389 w 1034979"/>
                  <a:gd name="connsiteY36" fmla="*/ 959322 h 1509906"/>
                  <a:gd name="connsiteX37" fmla="*/ 130104 w 1034979"/>
                  <a:gd name="connsiteY37" fmla="*/ 961227 h 1509906"/>
                  <a:gd name="connsiteX38" fmla="*/ 135819 w 1034979"/>
                  <a:gd name="connsiteY38" fmla="*/ 966942 h 1509906"/>
                  <a:gd name="connsiteX39" fmla="*/ 143439 w 1034979"/>
                  <a:gd name="connsiteY39" fmla="*/ 968847 h 1509906"/>
                  <a:gd name="connsiteX40" fmla="*/ 166299 w 1034979"/>
                  <a:gd name="connsiteY40" fmla="*/ 972657 h 1509906"/>
                  <a:gd name="connsiteX41" fmla="*/ 191064 w 1034979"/>
                  <a:gd name="connsiteY41" fmla="*/ 978372 h 1509906"/>
                  <a:gd name="connsiteX42" fmla="*/ 208209 w 1034979"/>
                  <a:gd name="connsiteY42" fmla="*/ 984087 h 1509906"/>
                  <a:gd name="connsiteX43" fmla="*/ 213924 w 1034979"/>
                  <a:gd name="connsiteY43" fmla="*/ 985992 h 1509906"/>
                  <a:gd name="connsiteX44" fmla="*/ 229164 w 1034979"/>
                  <a:gd name="connsiteY44" fmla="*/ 989802 h 1509906"/>
                  <a:gd name="connsiteX45" fmla="*/ 248214 w 1034979"/>
                  <a:gd name="connsiteY45" fmla="*/ 995517 h 1509906"/>
                  <a:gd name="connsiteX46" fmla="*/ 253929 w 1034979"/>
                  <a:gd name="connsiteY46" fmla="*/ 999327 h 1509906"/>
                  <a:gd name="connsiteX47" fmla="*/ 267264 w 1034979"/>
                  <a:gd name="connsiteY47" fmla="*/ 1014567 h 1509906"/>
                  <a:gd name="connsiteX48" fmla="*/ 272979 w 1034979"/>
                  <a:gd name="connsiteY48" fmla="*/ 1033617 h 1509906"/>
                  <a:gd name="connsiteX49" fmla="*/ 274884 w 1034979"/>
                  <a:gd name="connsiteY49" fmla="*/ 1039332 h 1509906"/>
                  <a:gd name="connsiteX50" fmla="*/ 276789 w 1034979"/>
                  <a:gd name="connsiteY50" fmla="*/ 1045047 h 1509906"/>
                  <a:gd name="connsiteX51" fmla="*/ 278694 w 1034979"/>
                  <a:gd name="connsiteY51" fmla="*/ 1069812 h 1509906"/>
                  <a:gd name="connsiteX52" fmla="*/ 280599 w 1034979"/>
                  <a:gd name="connsiteY52" fmla="*/ 1075527 h 1509906"/>
                  <a:gd name="connsiteX53" fmla="*/ 278694 w 1034979"/>
                  <a:gd name="connsiteY53" fmla="*/ 1094577 h 1509906"/>
                  <a:gd name="connsiteX54" fmla="*/ 276789 w 1034979"/>
                  <a:gd name="connsiteY54" fmla="*/ 1104102 h 1509906"/>
                  <a:gd name="connsiteX55" fmla="*/ 263454 w 1034979"/>
                  <a:gd name="connsiteY55" fmla="*/ 1117437 h 1509906"/>
                  <a:gd name="connsiteX56" fmla="*/ 252024 w 1034979"/>
                  <a:gd name="connsiteY56" fmla="*/ 1125057 h 1509906"/>
                  <a:gd name="connsiteX57" fmla="*/ 240594 w 1034979"/>
                  <a:gd name="connsiteY57" fmla="*/ 1128867 h 1509906"/>
                  <a:gd name="connsiteX58" fmla="*/ 126294 w 1034979"/>
                  <a:gd name="connsiteY58" fmla="*/ 1128867 h 1509906"/>
                  <a:gd name="connsiteX59" fmla="*/ 120579 w 1034979"/>
                  <a:gd name="connsiteY59" fmla="*/ 1130772 h 1509906"/>
                  <a:gd name="connsiteX60" fmla="*/ 105339 w 1034979"/>
                  <a:gd name="connsiteY60" fmla="*/ 1132677 h 1509906"/>
                  <a:gd name="connsiteX61" fmla="*/ 88194 w 1034979"/>
                  <a:gd name="connsiteY61" fmla="*/ 1138392 h 1509906"/>
                  <a:gd name="connsiteX62" fmla="*/ 82479 w 1034979"/>
                  <a:gd name="connsiteY62" fmla="*/ 1140297 h 1509906"/>
                  <a:gd name="connsiteX63" fmla="*/ 76764 w 1034979"/>
                  <a:gd name="connsiteY63" fmla="*/ 1144107 h 1509906"/>
                  <a:gd name="connsiteX64" fmla="*/ 65334 w 1034979"/>
                  <a:gd name="connsiteY64" fmla="*/ 1146012 h 1509906"/>
                  <a:gd name="connsiteX65" fmla="*/ 27234 w 1034979"/>
                  <a:gd name="connsiteY65" fmla="*/ 1147917 h 1509906"/>
                  <a:gd name="connsiteX66" fmla="*/ 15804 w 1034979"/>
                  <a:gd name="connsiteY66" fmla="*/ 1153632 h 1509906"/>
                  <a:gd name="connsiteX67" fmla="*/ 6279 w 1034979"/>
                  <a:gd name="connsiteY67" fmla="*/ 1163157 h 1509906"/>
                  <a:gd name="connsiteX68" fmla="*/ 4374 w 1034979"/>
                  <a:gd name="connsiteY68" fmla="*/ 1168872 h 1509906"/>
                  <a:gd name="connsiteX69" fmla="*/ 564 w 1034979"/>
                  <a:gd name="connsiteY69" fmla="*/ 1174587 h 1509906"/>
                  <a:gd name="connsiteX70" fmla="*/ 6279 w 1034979"/>
                  <a:gd name="connsiteY70" fmla="*/ 1206972 h 1509906"/>
                  <a:gd name="connsiteX71" fmla="*/ 11994 w 1034979"/>
                  <a:gd name="connsiteY71" fmla="*/ 1210782 h 1509906"/>
                  <a:gd name="connsiteX72" fmla="*/ 17709 w 1034979"/>
                  <a:gd name="connsiteY72" fmla="*/ 1212687 h 1509906"/>
                  <a:gd name="connsiteX73" fmla="*/ 145344 w 1034979"/>
                  <a:gd name="connsiteY73" fmla="*/ 1210782 h 1509906"/>
                  <a:gd name="connsiteX74" fmla="*/ 152964 w 1034979"/>
                  <a:gd name="connsiteY74" fmla="*/ 1208877 h 1509906"/>
                  <a:gd name="connsiteX75" fmla="*/ 303459 w 1034979"/>
                  <a:gd name="connsiteY75" fmla="*/ 1203162 h 1509906"/>
                  <a:gd name="connsiteX76" fmla="*/ 318699 w 1034979"/>
                  <a:gd name="connsiteY76" fmla="*/ 1210782 h 1509906"/>
                  <a:gd name="connsiteX77" fmla="*/ 330129 w 1034979"/>
                  <a:gd name="connsiteY77" fmla="*/ 1216497 h 1509906"/>
                  <a:gd name="connsiteX78" fmla="*/ 333939 w 1034979"/>
                  <a:gd name="connsiteY78" fmla="*/ 1222212 h 1509906"/>
                  <a:gd name="connsiteX79" fmla="*/ 339654 w 1034979"/>
                  <a:gd name="connsiteY79" fmla="*/ 1224117 h 1509906"/>
                  <a:gd name="connsiteX80" fmla="*/ 351084 w 1034979"/>
                  <a:gd name="connsiteY80" fmla="*/ 1231737 h 1509906"/>
                  <a:gd name="connsiteX81" fmla="*/ 356799 w 1034979"/>
                  <a:gd name="connsiteY81" fmla="*/ 1235547 h 1509906"/>
                  <a:gd name="connsiteX82" fmla="*/ 360609 w 1034979"/>
                  <a:gd name="connsiteY82" fmla="*/ 1241262 h 1509906"/>
                  <a:gd name="connsiteX83" fmla="*/ 366324 w 1034979"/>
                  <a:gd name="connsiteY83" fmla="*/ 1252692 h 1509906"/>
                  <a:gd name="connsiteX84" fmla="*/ 362514 w 1034979"/>
                  <a:gd name="connsiteY84" fmla="*/ 1279362 h 1509906"/>
                  <a:gd name="connsiteX85" fmla="*/ 358704 w 1034979"/>
                  <a:gd name="connsiteY85" fmla="*/ 1285077 h 1509906"/>
                  <a:gd name="connsiteX86" fmla="*/ 356799 w 1034979"/>
                  <a:gd name="connsiteY86" fmla="*/ 1290792 h 1509906"/>
                  <a:gd name="connsiteX87" fmla="*/ 352989 w 1034979"/>
                  <a:gd name="connsiteY87" fmla="*/ 1296507 h 1509906"/>
                  <a:gd name="connsiteX88" fmla="*/ 351084 w 1034979"/>
                  <a:gd name="connsiteY88" fmla="*/ 1302222 h 1509906"/>
                  <a:gd name="connsiteX89" fmla="*/ 347274 w 1034979"/>
                  <a:gd name="connsiteY89" fmla="*/ 1307937 h 1509906"/>
                  <a:gd name="connsiteX90" fmla="*/ 330129 w 1034979"/>
                  <a:gd name="connsiteY90" fmla="*/ 1374612 h 1509906"/>
                  <a:gd name="connsiteX91" fmla="*/ 328224 w 1034979"/>
                  <a:gd name="connsiteY91" fmla="*/ 1426047 h 1509906"/>
                  <a:gd name="connsiteX92" fmla="*/ 330129 w 1034979"/>
                  <a:gd name="connsiteY92" fmla="*/ 1450812 h 1509906"/>
                  <a:gd name="connsiteX93" fmla="*/ 332034 w 1034979"/>
                  <a:gd name="connsiteY93" fmla="*/ 1456527 h 1509906"/>
                  <a:gd name="connsiteX94" fmla="*/ 335844 w 1034979"/>
                  <a:gd name="connsiteY94" fmla="*/ 1460337 h 1509906"/>
                  <a:gd name="connsiteX95" fmla="*/ 364419 w 1034979"/>
                  <a:gd name="connsiteY95" fmla="*/ 1506057 h 1509906"/>
                  <a:gd name="connsiteX96" fmla="*/ 387279 w 1034979"/>
                  <a:gd name="connsiteY96" fmla="*/ 1507962 h 1509906"/>
                  <a:gd name="connsiteX97" fmla="*/ 392994 w 1034979"/>
                  <a:gd name="connsiteY97" fmla="*/ 1502247 h 1509906"/>
                  <a:gd name="connsiteX98" fmla="*/ 394899 w 1034979"/>
                  <a:gd name="connsiteY98" fmla="*/ 1490817 h 1509906"/>
                  <a:gd name="connsiteX99" fmla="*/ 396804 w 1034979"/>
                  <a:gd name="connsiteY99" fmla="*/ 1485102 h 1509906"/>
                  <a:gd name="connsiteX100" fmla="*/ 398709 w 1034979"/>
                  <a:gd name="connsiteY100" fmla="*/ 1467957 h 1509906"/>
                  <a:gd name="connsiteX101" fmla="*/ 400614 w 1034979"/>
                  <a:gd name="connsiteY101" fmla="*/ 1454622 h 1509906"/>
                  <a:gd name="connsiteX102" fmla="*/ 404424 w 1034979"/>
                  <a:gd name="connsiteY102" fmla="*/ 1397472 h 1509906"/>
                  <a:gd name="connsiteX103" fmla="*/ 410139 w 1034979"/>
                  <a:gd name="connsiteY103" fmla="*/ 1386042 h 1509906"/>
                  <a:gd name="connsiteX104" fmla="*/ 413949 w 1034979"/>
                  <a:gd name="connsiteY104" fmla="*/ 1372707 h 1509906"/>
                  <a:gd name="connsiteX105" fmla="*/ 415854 w 1034979"/>
                  <a:gd name="connsiteY105" fmla="*/ 1366992 h 1509906"/>
                  <a:gd name="connsiteX106" fmla="*/ 417759 w 1034979"/>
                  <a:gd name="connsiteY106" fmla="*/ 1353657 h 1509906"/>
                  <a:gd name="connsiteX107" fmla="*/ 421569 w 1034979"/>
                  <a:gd name="connsiteY107" fmla="*/ 1342227 h 1509906"/>
                  <a:gd name="connsiteX108" fmla="*/ 427284 w 1034979"/>
                  <a:gd name="connsiteY108" fmla="*/ 1328892 h 1509906"/>
                  <a:gd name="connsiteX109" fmla="*/ 436809 w 1034979"/>
                  <a:gd name="connsiteY109" fmla="*/ 1317462 h 1509906"/>
                  <a:gd name="connsiteX110" fmla="*/ 450144 w 1034979"/>
                  <a:gd name="connsiteY110" fmla="*/ 1302222 h 1509906"/>
                  <a:gd name="connsiteX111" fmla="*/ 457764 w 1034979"/>
                  <a:gd name="connsiteY111" fmla="*/ 1290792 h 1509906"/>
                  <a:gd name="connsiteX112" fmla="*/ 461574 w 1034979"/>
                  <a:gd name="connsiteY112" fmla="*/ 1279362 h 1509906"/>
                  <a:gd name="connsiteX113" fmla="*/ 465384 w 1034979"/>
                  <a:gd name="connsiteY113" fmla="*/ 1264122 h 1509906"/>
                  <a:gd name="connsiteX114" fmla="*/ 467289 w 1034979"/>
                  <a:gd name="connsiteY114" fmla="*/ 1258407 h 1509906"/>
                  <a:gd name="connsiteX115" fmla="*/ 507294 w 1034979"/>
                  <a:gd name="connsiteY115" fmla="*/ 1252692 h 1509906"/>
                  <a:gd name="connsiteX116" fmla="*/ 535869 w 1034979"/>
                  <a:gd name="connsiteY116" fmla="*/ 1243167 h 1509906"/>
                  <a:gd name="connsiteX117" fmla="*/ 541584 w 1034979"/>
                  <a:gd name="connsiteY117" fmla="*/ 1241262 h 1509906"/>
                  <a:gd name="connsiteX118" fmla="*/ 547299 w 1034979"/>
                  <a:gd name="connsiteY118" fmla="*/ 1239357 h 1509906"/>
                  <a:gd name="connsiteX119" fmla="*/ 554919 w 1034979"/>
                  <a:gd name="connsiteY119" fmla="*/ 1237452 h 1509906"/>
                  <a:gd name="connsiteX120" fmla="*/ 573969 w 1034979"/>
                  <a:gd name="connsiteY120" fmla="*/ 1229832 h 1509906"/>
                  <a:gd name="connsiteX121" fmla="*/ 585399 w 1034979"/>
                  <a:gd name="connsiteY121" fmla="*/ 1226022 h 1509906"/>
                  <a:gd name="connsiteX122" fmla="*/ 720654 w 1034979"/>
                  <a:gd name="connsiteY122" fmla="*/ 1309842 h 1509906"/>
                  <a:gd name="connsiteX123" fmla="*/ 733989 w 1034979"/>
                  <a:gd name="connsiteY123" fmla="*/ 1319367 h 1509906"/>
                  <a:gd name="connsiteX124" fmla="*/ 743514 w 1034979"/>
                  <a:gd name="connsiteY124" fmla="*/ 1321272 h 1509906"/>
                  <a:gd name="connsiteX125" fmla="*/ 749229 w 1034979"/>
                  <a:gd name="connsiteY125" fmla="*/ 1323177 h 1509906"/>
                  <a:gd name="connsiteX126" fmla="*/ 762564 w 1034979"/>
                  <a:gd name="connsiteY126" fmla="*/ 1328892 h 1509906"/>
                  <a:gd name="connsiteX127" fmla="*/ 777804 w 1034979"/>
                  <a:gd name="connsiteY127" fmla="*/ 1326987 h 1509906"/>
                  <a:gd name="connsiteX128" fmla="*/ 789234 w 1034979"/>
                  <a:gd name="connsiteY128" fmla="*/ 1321272 h 1509906"/>
                  <a:gd name="connsiteX129" fmla="*/ 794949 w 1034979"/>
                  <a:gd name="connsiteY129" fmla="*/ 1319367 h 1509906"/>
                  <a:gd name="connsiteX130" fmla="*/ 802569 w 1034979"/>
                  <a:gd name="connsiteY130" fmla="*/ 1302222 h 1509906"/>
                  <a:gd name="connsiteX131" fmla="*/ 800664 w 1034979"/>
                  <a:gd name="connsiteY131" fmla="*/ 1277457 h 1509906"/>
                  <a:gd name="connsiteX132" fmla="*/ 798759 w 1034979"/>
                  <a:gd name="connsiteY132" fmla="*/ 1271742 h 1509906"/>
                  <a:gd name="connsiteX133" fmla="*/ 796854 w 1034979"/>
                  <a:gd name="connsiteY133" fmla="*/ 1264122 h 1509906"/>
                  <a:gd name="connsiteX134" fmla="*/ 783519 w 1034979"/>
                  <a:gd name="connsiteY134" fmla="*/ 1246977 h 1509906"/>
                  <a:gd name="connsiteX135" fmla="*/ 773994 w 1034979"/>
                  <a:gd name="connsiteY135" fmla="*/ 1241262 h 1509906"/>
                  <a:gd name="connsiteX136" fmla="*/ 648264 w 1034979"/>
                  <a:gd name="connsiteY136" fmla="*/ 1149822 h 1509906"/>
                  <a:gd name="connsiteX137" fmla="*/ 644454 w 1034979"/>
                  <a:gd name="connsiteY137" fmla="*/ 1132677 h 1509906"/>
                  <a:gd name="connsiteX138" fmla="*/ 646359 w 1034979"/>
                  <a:gd name="connsiteY138" fmla="*/ 1125057 h 1509906"/>
                  <a:gd name="connsiteX139" fmla="*/ 650169 w 1034979"/>
                  <a:gd name="connsiteY139" fmla="*/ 1107912 h 1509906"/>
                  <a:gd name="connsiteX140" fmla="*/ 653979 w 1034979"/>
                  <a:gd name="connsiteY140" fmla="*/ 1102197 h 1509906"/>
                  <a:gd name="connsiteX141" fmla="*/ 655884 w 1034979"/>
                  <a:gd name="connsiteY141" fmla="*/ 1096482 h 1509906"/>
                  <a:gd name="connsiteX142" fmla="*/ 661599 w 1034979"/>
                  <a:gd name="connsiteY142" fmla="*/ 1094577 h 1509906"/>
                  <a:gd name="connsiteX143" fmla="*/ 671124 w 1034979"/>
                  <a:gd name="connsiteY143" fmla="*/ 1083147 h 1509906"/>
                  <a:gd name="connsiteX144" fmla="*/ 724464 w 1034979"/>
                  <a:gd name="connsiteY144" fmla="*/ 1075527 h 1509906"/>
                  <a:gd name="connsiteX145" fmla="*/ 842574 w 1034979"/>
                  <a:gd name="connsiteY145" fmla="*/ 1077432 h 1509906"/>
                  <a:gd name="connsiteX146" fmla="*/ 871149 w 1034979"/>
                  <a:gd name="connsiteY146" fmla="*/ 1079337 h 1509906"/>
                  <a:gd name="connsiteX147" fmla="*/ 899724 w 1034979"/>
                  <a:gd name="connsiteY147" fmla="*/ 1085052 h 1509906"/>
                  <a:gd name="connsiteX148" fmla="*/ 922584 w 1034979"/>
                  <a:gd name="connsiteY148" fmla="*/ 1088862 h 1509906"/>
                  <a:gd name="connsiteX149" fmla="*/ 951159 w 1034979"/>
                  <a:gd name="connsiteY149" fmla="*/ 1094577 h 1509906"/>
                  <a:gd name="connsiteX150" fmla="*/ 956874 w 1034979"/>
                  <a:gd name="connsiteY150" fmla="*/ 1094577 h 1509906"/>
                  <a:gd name="connsiteX151" fmla="*/ 1002594 w 1034979"/>
                  <a:gd name="connsiteY151" fmla="*/ 1092672 h 1509906"/>
                  <a:gd name="connsiteX152" fmla="*/ 1031169 w 1034979"/>
                  <a:gd name="connsiteY152" fmla="*/ 1085052 h 1509906"/>
                  <a:gd name="connsiteX153" fmla="*/ 1034979 w 1034979"/>
                  <a:gd name="connsiteY153" fmla="*/ 1079337 h 1509906"/>
                  <a:gd name="connsiteX154" fmla="*/ 1033074 w 1034979"/>
                  <a:gd name="connsiteY154" fmla="*/ 1060287 h 1509906"/>
                  <a:gd name="connsiteX155" fmla="*/ 1027359 w 1034979"/>
                  <a:gd name="connsiteY155" fmla="*/ 1056477 h 1509906"/>
                  <a:gd name="connsiteX156" fmla="*/ 1012119 w 1034979"/>
                  <a:gd name="connsiteY156" fmla="*/ 1054572 h 1509906"/>
                  <a:gd name="connsiteX157" fmla="*/ 1006404 w 1034979"/>
                  <a:gd name="connsiteY157" fmla="*/ 1052667 h 1509906"/>
                  <a:gd name="connsiteX158" fmla="*/ 998784 w 1034979"/>
                  <a:gd name="connsiteY158" fmla="*/ 1050762 h 1509906"/>
                  <a:gd name="connsiteX159" fmla="*/ 987354 w 1034979"/>
                  <a:gd name="connsiteY159" fmla="*/ 1043142 h 1509906"/>
                  <a:gd name="connsiteX160" fmla="*/ 975924 w 1034979"/>
                  <a:gd name="connsiteY160" fmla="*/ 1039332 h 1509906"/>
                  <a:gd name="connsiteX161" fmla="*/ 970209 w 1034979"/>
                  <a:gd name="connsiteY161" fmla="*/ 1037427 h 1509906"/>
                  <a:gd name="connsiteX162" fmla="*/ 962589 w 1034979"/>
                  <a:gd name="connsiteY162" fmla="*/ 1035522 h 1509906"/>
                  <a:gd name="connsiteX163" fmla="*/ 956874 w 1034979"/>
                  <a:gd name="connsiteY163" fmla="*/ 1033617 h 1509906"/>
                  <a:gd name="connsiteX164" fmla="*/ 935919 w 1034979"/>
                  <a:gd name="connsiteY164" fmla="*/ 1027902 h 1509906"/>
                  <a:gd name="connsiteX165" fmla="*/ 930204 w 1034979"/>
                  <a:gd name="connsiteY165" fmla="*/ 1025997 h 1509906"/>
                  <a:gd name="connsiteX166" fmla="*/ 825429 w 1034979"/>
                  <a:gd name="connsiteY166" fmla="*/ 1027902 h 1509906"/>
                  <a:gd name="connsiteX167" fmla="*/ 819714 w 1034979"/>
                  <a:gd name="connsiteY167" fmla="*/ 1029807 h 1509906"/>
                  <a:gd name="connsiteX168" fmla="*/ 730179 w 1034979"/>
                  <a:gd name="connsiteY168" fmla="*/ 1031712 h 1509906"/>
                  <a:gd name="connsiteX169" fmla="*/ 716844 w 1034979"/>
                  <a:gd name="connsiteY169" fmla="*/ 1035522 h 1509906"/>
                  <a:gd name="connsiteX170" fmla="*/ 695889 w 1034979"/>
                  <a:gd name="connsiteY170" fmla="*/ 1037427 h 1509906"/>
                  <a:gd name="connsiteX171" fmla="*/ 669219 w 1034979"/>
                  <a:gd name="connsiteY171" fmla="*/ 1039332 h 1509906"/>
                  <a:gd name="connsiteX172" fmla="*/ 669219 w 1034979"/>
                  <a:gd name="connsiteY172" fmla="*/ 1039332 h 1509906"/>
                  <a:gd name="connsiteX173" fmla="*/ 646359 w 1034979"/>
                  <a:gd name="connsiteY173" fmla="*/ 1043142 h 1509906"/>
                  <a:gd name="connsiteX174" fmla="*/ 642549 w 1034979"/>
                  <a:gd name="connsiteY174" fmla="*/ 1031712 h 1509906"/>
                  <a:gd name="connsiteX175" fmla="*/ 640644 w 1034979"/>
                  <a:gd name="connsiteY175" fmla="*/ 1025997 h 1509906"/>
                  <a:gd name="connsiteX176" fmla="*/ 642549 w 1034979"/>
                  <a:gd name="connsiteY176" fmla="*/ 1008852 h 1509906"/>
                  <a:gd name="connsiteX177" fmla="*/ 644454 w 1034979"/>
                  <a:gd name="connsiteY177" fmla="*/ 1003137 h 1509906"/>
                  <a:gd name="connsiteX178" fmla="*/ 661599 w 1034979"/>
                  <a:gd name="connsiteY178" fmla="*/ 993612 h 1509906"/>
                  <a:gd name="connsiteX179" fmla="*/ 673029 w 1034979"/>
                  <a:gd name="connsiteY179" fmla="*/ 985992 h 1509906"/>
                  <a:gd name="connsiteX180" fmla="*/ 674934 w 1034979"/>
                  <a:gd name="connsiteY180" fmla="*/ 980277 h 1509906"/>
                  <a:gd name="connsiteX181" fmla="*/ 680649 w 1034979"/>
                  <a:gd name="connsiteY181" fmla="*/ 978372 h 1509906"/>
                  <a:gd name="connsiteX182" fmla="*/ 686364 w 1034979"/>
                  <a:gd name="connsiteY182" fmla="*/ 974562 h 1509906"/>
                  <a:gd name="connsiteX183" fmla="*/ 695889 w 1034979"/>
                  <a:gd name="connsiteY183" fmla="*/ 965037 h 1509906"/>
                  <a:gd name="connsiteX184" fmla="*/ 705414 w 1034979"/>
                  <a:gd name="connsiteY184" fmla="*/ 953607 h 1509906"/>
                  <a:gd name="connsiteX185" fmla="*/ 716844 w 1034979"/>
                  <a:gd name="connsiteY185" fmla="*/ 945987 h 1509906"/>
                  <a:gd name="connsiteX186" fmla="*/ 732084 w 1034979"/>
                  <a:gd name="connsiteY186" fmla="*/ 932652 h 1509906"/>
                  <a:gd name="connsiteX187" fmla="*/ 741609 w 1034979"/>
                  <a:gd name="connsiteY187" fmla="*/ 921222 h 1509906"/>
                  <a:gd name="connsiteX188" fmla="*/ 753039 w 1034979"/>
                  <a:gd name="connsiteY188" fmla="*/ 911697 h 1509906"/>
                  <a:gd name="connsiteX189" fmla="*/ 758754 w 1034979"/>
                  <a:gd name="connsiteY189" fmla="*/ 900267 h 1509906"/>
                  <a:gd name="connsiteX190" fmla="*/ 760659 w 1034979"/>
                  <a:gd name="connsiteY190" fmla="*/ 894552 h 1509906"/>
                  <a:gd name="connsiteX191" fmla="*/ 766374 w 1034979"/>
                  <a:gd name="connsiteY191" fmla="*/ 883122 h 1509906"/>
                  <a:gd name="connsiteX192" fmla="*/ 764469 w 1034979"/>
                  <a:gd name="connsiteY192" fmla="*/ 867882 h 1509906"/>
                  <a:gd name="connsiteX193" fmla="*/ 758754 w 1034979"/>
                  <a:gd name="connsiteY193" fmla="*/ 865977 h 1509906"/>
                  <a:gd name="connsiteX194" fmla="*/ 737799 w 1034979"/>
                  <a:gd name="connsiteY194" fmla="*/ 867882 h 1509906"/>
                  <a:gd name="connsiteX195" fmla="*/ 732084 w 1034979"/>
                  <a:gd name="connsiteY195" fmla="*/ 871692 h 1509906"/>
                  <a:gd name="connsiteX196" fmla="*/ 720654 w 1034979"/>
                  <a:gd name="connsiteY196" fmla="*/ 875502 h 1509906"/>
                  <a:gd name="connsiteX197" fmla="*/ 716844 w 1034979"/>
                  <a:gd name="connsiteY197" fmla="*/ 881217 h 1509906"/>
                  <a:gd name="connsiteX198" fmla="*/ 711129 w 1034979"/>
                  <a:gd name="connsiteY198" fmla="*/ 883122 h 1509906"/>
                  <a:gd name="connsiteX199" fmla="*/ 705414 w 1034979"/>
                  <a:gd name="connsiteY199" fmla="*/ 886932 h 1509906"/>
                  <a:gd name="connsiteX200" fmla="*/ 699699 w 1034979"/>
                  <a:gd name="connsiteY200" fmla="*/ 892647 h 1509906"/>
                  <a:gd name="connsiteX201" fmla="*/ 692079 w 1034979"/>
                  <a:gd name="connsiteY201" fmla="*/ 896457 h 1509906"/>
                  <a:gd name="connsiteX202" fmla="*/ 650169 w 1034979"/>
                  <a:gd name="connsiteY202" fmla="*/ 925032 h 1509906"/>
                  <a:gd name="connsiteX203" fmla="*/ 636834 w 1034979"/>
                  <a:gd name="connsiteY203" fmla="*/ 936462 h 1509906"/>
                  <a:gd name="connsiteX204" fmla="*/ 627309 w 1034979"/>
                  <a:gd name="connsiteY204" fmla="*/ 953607 h 1509906"/>
                  <a:gd name="connsiteX205" fmla="*/ 602544 w 1034979"/>
                  <a:gd name="connsiteY205" fmla="*/ 959322 h 1509906"/>
                  <a:gd name="connsiteX206" fmla="*/ 589209 w 1034979"/>
                  <a:gd name="connsiteY206" fmla="*/ 963132 h 1509906"/>
                  <a:gd name="connsiteX207" fmla="*/ 573969 w 1034979"/>
                  <a:gd name="connsiteY207" fmla="*/ 961227 h 1509906"/>
                  <a:gd name="connsiteX208" fmla="*/ 562539 w 1034979"/>
                  <a:gd name="connsiteY208" fmla="*/ 957417 h 1509906"/>
                  <a:gd name="connsiteX209" fmla="*/ 551109 w 1034979"/>
                  <a:gd name="connsiteY209" fmla="*/ 953607 h 1509906"/>
                  <a:gd name="connsiteX210" fmla="*/ 539679 w 1034979"/>
                  <a:gd name="connsiteY210" fmla="*/ 949797 h 1509906"/>
                  <a:gd name="connsiteX211" fmla="*/ 533964 w 1034979"/>
                  <a:gd name="connsiteY211" fmla="*/ 947892 h 1509906"/>
                  <a:gd name="connsiteX212" fmla="*/ 528249 w 1034979"/>
                  <a:gd name="connsiteY212" fmla="*/ 944082 h 1509906"/>
                  <a:gd name="connsiteX213" fmla="*/ 516819 w 1034979"/>
                  <a:gd name="connsiteY213" fmla="*/ 938367 h 1509906"/>
                  <a:gd name="connsiteX214" fmla="*/ 509199 w 1034979"/>
                  <a:gd name="connsiteY214" fmla="*/ 926937 h 1509906"/>
                  <a:gd name="connsiteX215" fmla="*/ 505389 w 1034979"/>
                  <a:gd name="connsiteY215" fmla="*/ 905982 h 1509906"/>
                  <a:gd name="connsiteX216" fmla="*/ 507294 w 1034979"/>
                  <a:gd name="connsiteY216" fmla="*/ 841212 h 1509906"/>
                  <a:gd name="connsiteX217" fmla="*/ 513009 w 1034979"/>
                  <a:gd name="connsiteY217" fmla="*/ 798220 h 1509906"/>
                  <a:gd name="connsiteX218" fmla="*/ 503484 w 1034979"/>
                  <a:gd name="connsiteY218" fmla="*/ 351627 h 1509906"/>
                  <a:gd name="connsiteX219" fmla="*/ 499674 w 1034979"/>
                  <a:gd name="connsiteY219" fmla="*/ 60162 h 1509906"/>
                  <a:gd name="connsiteX220" fmla="*/ 490149 w 1034979"/>
                  <a:gd name="connsiteY220" fmla="*/ 33492 h 1509906"/>
                  <a:gd name="connsiteX221" fmla="*/ 488244 w 1034979"/>
                  <a:gd name="connsiteY221" fmla="*/ 27777 h 1509906"/>
                  <a:gd name="connsiteX222" fmla="*/ 484434 w 1034979"/>
                  <a:gd name="connsiteY222" fmla="*/ 22062 h 1509906"/>
                  <a:gd name="connsiteX223" fmla="*/ 478719 w 1034979"/>
                  <a:gd name="connsiteY223" fmla="*/ 10632 h 1509906"/>
                  <a:gd name="connsiteX224" fmla="*/ 473004 w 1034979"/>
                  <a:gd name="connsiteY224" fmla="*/ 6822 h 1509906"/>
                  <a:gd name="connsiteX225" fmla="*/ 469194 w 1034979"/>
                  <a:gd name="connsiteY225" fmla="*/ 1107 h 1509906"/>
                  <a:gd name="connsiteX226" fmla="*/ 429189 w 1034979"/>
                  <a:gd name="connsiteY226" fmla="*/ 4917 h 1509906"/>
                  <a:gd name="connsiteX227" fmla="*/ 421569 w 1034979"/>
                  <a:gd name="connsiteY227" fmla="*/ 16347 h 1509906"/>
                  <a:gd name="connsiteX228" fmla="*/ 417759 w 1034979"/>
                  <a:gd name="connsiteY228" fmla="*/ 22062 h 1509906"/>
                  <a:gd name="connsiteX229" fmla="*/ 419664 w 1034979"/>
                  <a:gd name="connsiteY229" fmla="*/ 54447 h 1509906"/>
                  <a:gd name="connsiteX230" fmla="*/ 423474 w 1034979"/>
                  <a:gd name="connsiteY230" fmla="*/ 65877 h 1509906"/>
                  <a:gd name="connsiteX231" fmla="*/ 425379 w 1034979"/>
                  <a:gd name="connsiteY231" fmla="*/ 71592 h 1509906"/>
                  <a:gd name="connsiteX232" fmla="*/ 425379 w 1034979"/>
                  <a:gd name="connsiteY232" fmla="*/ 77307 h 1509906"/>
                  <a:gd name="connsiteX233" fmla="*/ 429189 w 1034979"/>
                  <a:gd name="connsiteY233" fmla="*/ 231612 h 1509906"/>
                  <a:gd name="connsiteX234" fmla="*/ 440619 w 1034979"/>
                  <a:gd name="connsiteY234" fmla="*/ 414492 h 1509906"/>
                  <a:gd name="connsiteX235" fmla="*/ 425379 w 1034979"/>
                  <a:gd name="connsiteY235" fmla="*/ 711672 h 1509906"/>
                  <a:gd name="connsiteX236" fmla="*/ 417759 w 1034979"/>
                  <a:gd name="connsiteY236" fmla="*/ 839307 h 1509906"/>
                  <a:gd name="connsiteX237" fmla="*/ 421363 w 1034979"/>
                  <a:gd name="connsiteY237" fmla="*/ 844096 h 1509906"/>
                  <a:gd name="connsiteX238" fmla="*/ 417759 w 1034979"/>
                  <a:gd name="connsiteY238" fmla="*/ 877407 h 1509906"/>
                  <a:gd name="connsiteX239" fmla="*/ 421569 w 1034979"/>
                  <a:gd name="connsiteY239" fmla="*/ 878179 h 1509906"/>
                  <a:gd name="connsiteX240" fmla="*/ 425379 w 1034979"/>
                  <a:gd name="connsiteY240" fmla="*/ 894552 h 1509906"/>
                  <a:gd name="connsiteX241" fmla="*/ 423474 w 1034979"/>
                  <a:gd name="connsiteY241" fmla="*/ 921222 h 1509906"/>
                  <a:gd name="connsiteX242" fmla="*/ 417759 w 1034979"/>
                  <a:gd name="connsiteY242" fmla="*/ 923127 h 1509906"/>
                  <a:gd name="connsiteX243" fmla="*/ 412044 w 1034979"/>
                  <a:gd name="connsiteY243" fmla="*/ 926937 h 1509906"/>
                  <a:gd name="connsiteX244" fmla="*/ 421569 w 1034979"/>
                  <a:gd name="connsiteY244"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16769 w 1034979"/>
                  <a:gd name="connsiteY22" fmla="*/ 896457 h 1509906"/>
                  <a:gd name="connsiteX23" fmla="*/ 111054 w 1034979"/>
                  <a:gd name="connsiteY23" fmla="*/ 890742 h 1509906"/>
                  <a:gd name="connsiteX24" fmla="*/ 84384 w 1034979"/>
                  <a:gd name="connsiteY24" fmla="*/ 865977 h 1509906"/>
                  <a:gd name="connsiteX25" fmla="*/ 78669 w 1034979"/>
                  <a:gd name="connsiteY25" fmla="*/ 864072 h 1509906"/>
                  <a:gd name="connsiteX26" fmla="*/ 59619 w 1034979"/>
                  <a:gd name="connsiteY26" fmla="*/ 867882 h 1509906"/>
                  <a:gd name="connsiteX27" fmla="*/ 53904 w 1034979"/>
                  <a:gd name="connsiteY27" fmla="*/ 871692 h 1509906"/>
                  <a:gd name="connsiteX28" fmla="*/ 50094 w 1034979"/>
                  <a:gd name="connsiteY28" fmla="*/ 877407 h 1509906"/>
                  <a:gd name="connsiteX29" fmla="*/ 46284 w 1034979"/>
                  <a:gd name="connsiteY29" fmla="*/ 888837 h 1509906"/>
                  <a:gd name="connsiteX30" fmla="*/ 50094 w 1034979"/>
                  <a:gd name="connsiteY30" fmla="*/ 926937 h 1509906"/>
                  <a:gd name="connsiteX31" fmla="*/ 53904 w 1034979"/>
                  <a:gd name="connsiteY31" fmla="*/ 932652 h 1509906"/>
                  <a:gd name="connsiteX32" fmla="*/ 59619 w 1034979"/>
                  <a:gd name="connsiteY32" fmla="*/ 936462 h 1509906"/>
                  <a:gd name="connsiteX33" fmla="*/ 63429 w 1034979"/>
                  <a:gd name="connsiteY33" fmla="*/ 942177 h 1509906"/>
                  <a:gd name="connsiteX34" fmla="*/ 80574 w 1034979"/>
                  <a:gd name="connsiteY34" fmla="*/ 951702 h 1509906"/>
                  <a:gd name="connsiteX35" fmla="*/ 103434 w 1034979"/>
                  <a:gd name="connsiteY35" fmla="*/ 953607 h 1509906"/>
                  <a:gd name="connsiteX36" fmla="*/ 124389 w 1034979"/>
                  <a:gd name="connsiteY36" fmla="*/ 959322 h 1509906"/>
                  <a:gd name="connsiteX37" fmla="*/ 130104 w 1034979"/>
                  <a:gd name="connsiteY37" fmla="*/ 961227 h 1509906"/>
                  <a:gd name="connsiteX38" fmla="*/ 135819 w 1034979"/>
                  <a:gd name="connsiteY38" fmla="*/ 966942 h 1509906"/>
                  <a:gd name="connsiteX39" fmla="*/ 143439 w 1034979"/>
                  <a:gd name="connsiteY39" fmla="*/ 968847 h 1509906"/>
                  <a:gd name="connsiteX40" fmla="*/ 166299 w 1034979"/>
                  <a:gd name="connsiteY40" fmla="*/ 972657 h 1509906"/>
                  <a:gd name="connsiteX41" fmla="*/ 191064 w 1034979"/>
                  <a:gd name="connsiteY41" fmla="*/ 978372 h 1509906"/>
                  <a:gd name="connsiteX42" fmla="*/ 208209 w 1034979"/>
                  <a:gd name="connsiteY42" fmla="*/ 984087 h 1509906"/>
                  <a:gd name="connsiteX43" fmla="*/ 213924 w 1034979"/>
                  <a:gd name="connsiteY43" fmla="*/ 985992 h 1509906"/>
                  <a:gd name="connsiteX44" fmla="*/ 229164 w 1034979"/>
                  <a:gd name="connsiteY44" fmla="*/ 989802 h 1509906"/>
                  <a:gd name="connsiteX45" fmla="*/ 248214 w 1034979"/>
                  <a:gd name="connsiteY45" fmla="*/ 995517 h 1509906"/>
                  <a:gd name="connsiteX46" fmla="*/ 253929 w 1034979"/>
                  <a:gd name="connsiteY46" fmla="*/ 999327 h 1509906"/>
                  <a:gd name="connsiteX47" fmla="*/ 267264 w 1034979"/>
                  <a:gd name="connsiteY47" fmla="*/ 1014567 h 1509906"/>
                  <a:gd name="connsiteX48" fmla="*/ 272979 w 1034979"/>
                  <a:gd name="connsiteY48" fmla="*/ 1033617 h 1509906"/>
                  <a:gd name="connsiteX49" fmla="*/ 274884 w 1034979"/>
                  <a:gd name="connsiteY49" fmla="*/ 1039332 h 1509906"/>
                  <a:gd name="connsiteX50" fmla="*/ 276789 w 1034979"/>
                  <a:gd name="connsiteY50" fmla="*/ 1045047 h 1509906"/>
                  <a:gd name="connsiteX51" fmla="*/ 278694 w 1034979"/>
                  <a:gd name="connsiteY51" fmla="*/ 1069812 h 1509906"/>
                  <a:gd name="connsiteX52" fmla="*/ 280599 w 1034979"/>
                  <a:gd name="connsiteY52" fmla="*/ 1075527 h 1509906"/>
                  <a:gd name="connsiteX53" fmla="*/ 278694 w 1034979"/>
                  <a:gd name="connsiteY53" fmla="*/ 1094577 h 1509906"/>
                  <a:gd name="connsiteX54" fmla="*/ 276789 w 1034979"/>
                  <a:gd name="connsiteY54" fmla="*/ 1104102 h 1509906"/>
                  <a:gd name="connsiteX55" fmla="*/ 263454 w 1034979"/>
                  <a:gd name="connsiteY55" fmla="*/ 1117437 h 1509906"/>
                  <a:gd name="connsiteX56" fmla="*/ 252024 w 1034979"/>
                  <a:gd name="connsiteY56" fmla="*/ 1125057 h 1509906"/>
                  <a:gd name="connsiteX57" fmla="*/ 240594 w 1034979"/>
                  <a:gd name="connsiteY57" fmla="*/ 1128867 h 1509906"/>
                  <a:gd name="connsiteX58" fmla="*/ 126294 w 1034979"/>
                  <a:gd name="connsiteY58" fmla="*/ 1128867 h 1509906"/>
                  <a:gd name="connsiteX59" fmla="*/ 120579 w 1034979"/>
                  <a:gd name="connsiteY59" fmla="*/ 1130772 h 1509906"/>
                  <a:gd name="connsiteX60" fmla="*/ 105339 w 1034979"/>
                  <a:gd name="connsiteY60" fmla="*/ 1132677 h 1509906"/>
                  <a:gd name="connsiteX61" fmla="*/ 88194 w 1034979"/>
                  <a:gd name="connsiteY61" fmla="*/ 1138392 h 1509906"/>
                  <a:gd name="connsiteX62" fmla="*/ 82479 w 1034979"/>
                  <a:gd name="connsiteY62" fmla="*/ 1140297 h 1509906"/>
                  <a:gd name="connsiteX63" fmla="*/ 76764 w 1034979"/>
                  <a:gd name="connsiteY63" fmla="*/ 1144107 h 1509906"/>
                  <a:gd name="connsiteX64" fmla="*/ 65334 w 1034979"/>
                  <a:gd name="connsiteY64" fmla="*/ 1146012 h 1509906"/>
                  <a:gd name="connsiteX65" fmla="*/ 27234 w 1034979"/>
                  <a:gd name="connsiteY65" fmla="*/ 1147917 h 1509906"/>
                  <a:gd name="connsiteX66" fmla="*/ 15804 w 1034979"/>
                  <a:gd name="connsiteY66" fmla="*/ 1153632 h 1509906"/>
                  <a:gd name="connsiteX67" fmla="*/ 6279 w 1034979"/>
                  <a:gd name="connsiteY67" fmla="*/ 1163157 h 1509906"/>
                  <a:gd name="connsiteX68" fmla="*/ 4374 w 1034979"/>
                  <a:gd name="connsiteY68" fmla="*/ 1168872 h 1509906"/>
                  <a:gd name="connsiteX69" fmla="*/ 564 w 1034979"/>
                  <a:gd name="connsiteY69" fmla="*/ 1174587 h 1509906"/>
                  <a:gd name="connsiteX70" fmla="*/ 6279 w 1034979"/>
                  <a:gd name="connsiteY70" fmla="*/ 1206972 h 1509906"/>
                  <a:gd name="connsiteX71" fmla="*/ 11994 w 1034979"/>
                  <a:gd name="connsiteY71" fmla="*/ 1210782 h 1509906"/>
                  <a:gd name="connsiteX72" fmla="*/ 17709 w 1034979"/>
                  <a:gd name="connsiteY72" fmla="*/ 1212687 h 1509906"/>
                  <a:gd name="connsiteX73" fmla="*/ 145344 w 1034979"/>
                  <a:gd name="connsiteY73" fmla="*/ 1210782 h 1509906"/>
                  <a:gd name="connsiteX74" fmla="*/ 152964 w 1034979"/>
                  <a:gd name="connsiteY74" fmla="*/ 1208877 h 1509906"/>
                  <a:gd name="connsiteX75" fmla="*/ 303459 w 1034979"/>
                  <a:gd name="connsiteY75" fmla="*/ 1203162 h 1509906"/>
                  <a:gd name="connsiteX76" fmla="*/ 318699 w 1034979"/>
                  <a:gd name="connsiteY76" fmla="*/ 1210782 h 1509906"/>
                  <a:gd name="connsiteX77" fmla="*/ 330129 w 1034979"/>
                  <a:gd name="connsiteY77" fmla="*/ 1216497 h 1509906"/>
                  <a:gd name="connsiteX78" fmla="*/ 333939 w 1034979"/>
                  <a:gd name="connsiteY78" fmla="*/ 1222212 h 1509906"/>
                  <a:gd name="connsiteX79" fmla="*/ 339654 w 1034979"/>
                  <a:gd name="connsiteY79" fmla="*/ 1224117 h 1509906"/>
                  <a:gd name="connsiteX80" fmla="*/ 351084 w 1034979"/>
                  <a:gd name="connsiteY80" fmla="*/ 1231737 h 1509906"/>
                  <a:gd name="connsiteX81" fmla="*/ 356799 w 1034979"/>
                  <a:gd name="connsiteY81" fmla="*/ 1235547 h 1509906"/>
                  <a:gd name="connsiteX82" fmla="*/ 360609 w 1034979"/>
                  <a:gd name="connsiteY82" fmla="*/ 1241262 h 1509906"/>
                  <a:gd name="connsiteX83" fmla="*/ 366324 w 1034979"/>
                  <a:gd name="connsiteY83" fmla="*/ 1252692 h 1509906"/>
                  <a:gd name="connsiteX84" fmla="*/ 362514 w 1034979"/>
                  <a:gd name="connsiteY84" fmla="*/ 1279362 h 1509906"/>
                  <a:gd name="connsiteX85" fmla="*/ 358704 w 1034979"/>
                  <a:gd name="connsiteY85" fmla="*/ 1285077 h 1509906"/>
                  <a:gd name="connsiteX86" fmla="*/ 356799 w 1034979"/>
                  <a:gd name="connsiteY86" fmla="*/ 1290792 h 1509906"/>
                  <a:gd name="connsiteX87" fmla="*/ 352989 w 1034979"/>
                  <a:gd name="connsiteY87" fmla="*/ 1296507 h 1509906"/>
                  <a:gd name="connsiteX88" fmla="*/ 351084 w 1034979"/>
                  <a:gd name="connsiteY88" fmla="*/ 1302222 h 1509906"/>
                  <a:gd name="connsiteX89" fmla="*/ 347274 w 1034979"/>
                  <a:gd name="connsiteY89" fmla="*/ 1307937 h 1509906"/>
                  <a:gd name="connsiteX90" fmla="*/ 330129 w 1034979"/>
                  <a:gd name="connsiteY90" fmla="*/ 1374612 h 1509906"/>
                  <a:gd name="connsiteX91" fmla="*/ 328224 w 1034979"/>
                  <a:gd name="connsiteY91" fmla="*/ 1426047 h 1509906"/>
                  <a:gd name="connsiteX92" fmla="*/ 330129 w 1034979"/>
                  <a:gd name="connsiteY92" fmla="*/ 1450812 h 1509906"/>
                  <a:gd name="connsiteX93" fmla="*/ 332034 w 1034979"/>
                  <a:gd name="connsiteY93" fmla="*/ 1456527 h 1509906"/>
                  <a:gd name="connsiteX94" fmla="*/ 335844 w 1034979"/>
                  <a:gd name="connsiteY94" fmla="*/ 1460337 h 1509906"/>
                  <a:gd name="connsiteX95" fmla="*/ 364419 w 1034979"/>
                  <a:gd name="connsiteY95" fmla="*/ 1506057 h 1509906"/>
                  <a:gd name="connsiteX96" fmla="*/ 387279 w 1034979"/>
                  <a:gd name="connsiteY96" fmla="*/ 1507962 h 1509906"/>
                  <a:gd name="connsiteX97" fmla="*/ 392994 w 1034979"/>
                  <a:gd name="connsiteY97" fmla="*/ 1502247 h 1509906"/>
                  <a:gd name="connsiteX98" fmla="*/ 394899 w 1034979"/>
                  <a:gd name="connsiteY98" fmla="*/ 1490817 h 1509906"/>
                  <a:gd name="connsiteX99" fmla="*/ 396804 w 1034979"/>
                  <a:gd name="connsiteY99" fmla="*/ 1485102 h 1509906"/>
                  <a:gd name="connsiteX100" fmla="*/ 398709 w 1034979"/>
                  <a:gd name="connsiteY100" fmla="*/ 1467957 h 1509906"/>
                  <a:gd name="connsiteX101" fmla="*/ 400614 w 1034979"/>
                  <a:gd name="connsiteY101" fmla="*/ 1454622 h 1509906"/>
                  <a:gd name="connsiteX102" fmla="*/ 404424 w 1034979"/>
                  <a:gd name="connsiteY102" fmla="*/ 1397472 h 1509906"/>
                  <a:gd name="connsiteX103" fmla="*/ 410139 w 1034979"/>
                  <a:gd name="connsiteY103" fmla="*/ 1386042 h 1509906"/>
                  <a:gd name="connsiteX104" fmla="*/ 413949 w 1034979"/>
                  <a:gd name="connsiteY104" fmla="*/ 1372707 h 1509906"/>
                  <a:gd name="connsiteX105" fmla="*/ 415854 w 1034979"/>
                  <a:gd name="connsiteY105" fmla="*/ 1366992 h 1509906"/>
                  <a:gd name="connsiteX106" fmla="*/ 417759 w 1034979"/>
                  <a:gd name="connsiteY106" fmla="*/ 1353657 h 1509906"/>
                  <a:gd name="connsiteX107" fmla="*/ 421569 w 1034979"/>
                  <a:gd name="connsiteY107" fmla="*/ 1342227 h 1509906"/>
                  <a:gd name="connsiteX108" fmla="*/ 427284 w 1034979"/>
                  <a:gd name="connsiteY108" fmla="*/ 1328892 h 1509906"/>
                  <a:gd name="connsiteX109" fmla="*/ 436809 w 1034979"/>
                  <a:gd name="connsiteY109" fmla="*/ 1317462 h 1509906"/>
                  <a:gd name="connsiteX110" fmla="*/ 450144 w 1034979"/>
                  <a:gd name="connsiteY110" fmla="*/ 1302222 h 1509906"/>
                  <a:gd name="connsiteX111" fmla="*/ 457764 w 1034979"/>
                  <a:gd name="connsiteY111" fmla="*/ 1290792 h 1509906"/>
                  <a:gd name="connsiteX112" fmla="*/ 461574 w 1034979"/>
                  <a:gd name="connsiteY112" fmla="*/ 1279362 h 1509906"/>
                  <a:gd name="connsiteX113" fmla="*/ 465384 w 1034979"/>
                  <a:gd name="connsiteY113" fmla="*/ 1264122 h 1509906"/>
                  <a:gd name="connsiteX114" fmla="*/ 467289 w 1034979"/>
                  <a:gd name="connsiteY114" fmla="*/ 1258407 h 1509906"/>
                  <a:gd name="connsiteX115" fmla="*/ 507294 w 1034979"/>
                  <a:gd name="connsiteY115" fmla="*/ 1252692 h 1509906"/>
                  <a:gd name="connsiteX116" fmla="*/ 535869 w 1034979"/>
                  <a:gd name="connsiteY116" fmla="*/ 1243167 h 1509906"/>
                  <a:gd name="connsiteX117" fmla="*/ 541584 w 1034979"/>
                  <a:gd name="connsiteY117" fmla="*/ 1241262 h 1509906"/>
                  <a:gd name="connsiteX118" fmla="*/ 547299 w 1034979"/>
                  <a:gd name="connsiteY118" fmla="*/ 1239357 h 1509906"/>
                  <a:gd name="connsiteX119" fmla="*/ 554919 w 1034979"/>
                  <a:gd name="connsiteY119" fmla="*/ 1237452 h 1509906"/>
                  <a:gd name="connsiteX120" fmla="*/ 573969 w 1034979"/>
                  <a:gd name="connsiteY120" fmla="*/ 1229832 h 1509906"/>
                  <a:gd name="connsiteX121" fmla="*/ 585399 w 1034979"/>
                  <a:gd name="connsiteY121" fmla="*/ 1226022 h 1509906"/>
                  <a:gd name="connsiteX122" fmla="*/ 720654 w 1034979"/>
                  <a:gd name="connsiteY122" fmla="*/ 1309842 h 1509906"/>
                  <a:gd name="connsiteX123" fmla="*/ 733989 w 1034979"/>
                  <a:gd name="connsiteY123" fmla="*/ 1319367 h 1509906"/>
                  <a:gd name="connsiteX124" fmla="*/ 743514 w 1034979"/>
                  <a:gd name="connsiteY124" fmla="*/ 1321272 h 1509906"/>
                  <a:gd name="connsiteX125" fmla="*/ 749229 w 1034979"/>
                  <a:gd name="connsiteY125" fmla="*/ 1323177 h 1509906"/>
                  <a:gd name="connsiteX126" fmla="*/ 762564 w 1034979"/>
                  <a:gd name="connsiteY126" fmla="*/ 1328892 h 1509906"/>
                  <a:gd name="connsiteX127" fmla="*/ 777804 w 1034979"/>
                  <a:gd name="connsiteY127" fmla="*/ 1326987 h 1509906"/>
                  <a:gd name="connsiteX128" fmla="*/ 789234 w 1034979"/>
                  <a:gd name="connsiteY128" fmla="*/ 1321272 h 1509906"/>
                  <a:gd name="connsiteX129" fmla="*/ 794949 w 1034979"/>
                  <a:gd name="connsiteY129" fmla="*/ 1319367 h 1509906"/>
                  <a:gd name="connsiteX130" fmla="*/ 802569 w 1034979"/>
                  <a:gd name="connsiteY130" fmla="*/ 1302222 h 1509906"/>
                  <a:gd name="connsiteX131" fmla="*/ 800664 w 1034979"/>
                  <a:gd name="connsiteY131" fmla="*/ 1277457 h 1509906"/>
                  <a:gd name="connsiteX132" fmla="*/ 798759 w 1034979"/>
                  <a:gd name="connsiteY132" fmla="*/ 1271742 h 1509906"/>
                  <a:gd name="connsiteX133" fmla="*/ 796854 w 1034979"/>
                  <a:gd name="connsiteY133" fmla="*/ 1264122 h 1509906"/>
                  <a:gd name="connsiteX134" fmla="*/ 783519 w 1034979"/>
                  <a:gd name="connsiteY134" fmla="*/ 1246977 h 1509906"/>
                  <a:gd name="connsiteX135" fmla="*/ 773994 w 1034979"/>
                  <a:gd name="connsiteY135" fmla="*/ 1241262 h 1509906"/>
                  <a:gd name="connsiteX136" fmla="*/ 648264 w 1034979"/>
                  <a:gd name="connsiteY136" fmla="*/ 1149822 h 1509906"/>
                  <a:gd name="connsiteX137" fmla="*/ 644454 w 1034979"/>
                  <a:gd name="connsiteY137" fmla="*/ 1132677 h 1509906"/>
                  <a:gd name="connsiteX138" fmla="*/ 646359 w 1034979"/>
                  <a:gd name="connsiteY138" fmla="*/ 1125057 h 1509906"/>
                  <a:gd name="connsiteX139" fmla="*/ 650169 w 1034979"/>
                  <a:gd name="connsiteY139" fmla="*/ 1107912 h 1509906"/>
                  <a:gd name="connsiteX140" fmla="*/ 653979 w 1034979"/>
                  <a:gd name="connsiteY140" fmla="*/ 1102197 h 1509906"/>
                  <a:gd name="connsiteX141" fmla="*/ 655884 w 1034979"/>
                  <a:gd name="connsiteY141" fmla="*/ 1096482 h 1509906"/>
                  <a:gd name="connsiteX142" fmla="*/ 661599 w 1034979"/>
                  <a:gd name="connsiteY142" fmla="*/ 1094577 h 1509906"/>
                  <a:gd name="connsiteX143" fmla="*/ 671124 w 1034979"/>
                  <a:gd name="connsiteY143" fmla="*/ 1083147 h 1509906"/>
                  <a:gd name="connsiteX144" fmla="*/ 724464 w 1034979"/>
                  <a:gd name="connsiteY144" fmla="*/ 1075527 h 1509906"/>
                  <a:gd name="connsiteX145" fmla="*/ 842574 w 1034979"/>
                  <a:gd name="connsiteY145" fmla="*/ 1077432 h 1509906"/>
                  <a:gd name="connsiteX146" fmla="*/ 871149 w 1034979"/>
                  <a:gd name="connsiteY146" fmla="*/ 1079337 h 1509906"/>
                  <a:gd name="connsiteX147" fmla="*/ 899724 w 1034979"/>
                  <a:gd name="connsiteY147" fmla="*/ 1085052 h 1509906"/>
                  <a:gd name="connsiteX148" fmla="*/ 922584 w 1034979"/>
                  <a:gd name="connsiteY148" fmla="*/ 1088862 h 1509906"/>
                  <a:gd name="connsiteX149" fmla="*/ 951159 w 1034979"/>
                  <a:gd name="connsiteY149" fmla="*/ 1094577 h 1509906"/>
                  <a:gd name="connsiteX150" fmla="*/ 956874 w 1034979"/>
                  <a:gd name="connsiteY150" fmla="*/ 1094577 h 1509906"/>
                  <a:gd name="connsiteX151" fmla="*/ 1002594 w 1034979"/>
                  <a:gd name="connsiteY151" fmla="*/ 1092672 h 1509906"/>
                  <a:gd name="connsiteX152" fmla="*/ 1031169 w 1034979"/>
                  <a:gd name="connsiteY152" fmla="*/ 1085052 h 1509906"/>
                  <a:gd name="connsiteX153" fmla="*/ 1034979 w 1034979"/>
                  <a:gd name="connsiteY153" fmla="*/ 1079337 h 1509906"/>
                  <a:gd name="connsiteX154" fmla="*/ 1033074 w 1034979"/>
                  <a:gd name="connsiteY154" fmla="*/ 1060287 h 1509906"/>
                  <a:gd name="connsiteX155" fmla="*/ 1027359 w 1034979"/>
                  <a:gd name="connsiteY155" fmla="*/ 1056477 h 1509906"/>
                  <a:gd name="connsiteX156" fmla="*/ 1012119 w 1034979"/>
                  <a:gd name="connsiteY156" fmla="*/ 1054572 h 1509906"/>
                  <a:gd name="connsiteX157" fmla="*/ 1006404 w 1034979"/>
                  <a:gd name="connsiteY157" fmla="*/ 1052667 h 1509906"/>
                  <a:gd name="connsiteX158" fmla="*/ 998784 w 1034979"/>
                  <a:gd name="connsiteY158" fmla="*/ 1050762 h 1509906"/>
                  <a:gd name="connsiteX159" fmla="*/ 987354 w 1034979"/>
                  <a:gd name="connsiteY159" fmla="*/ 1043142 h 1509906"/>
                  <a:gd name="connsiteX160" fmla="*/ 975924 w 1034979"/>
                  <a:gd name="connsiteY160" fmla="*/ 1039332 h 1509906"/>
                  <a:gd name="connsiteX161" fmla="*/ 970209 w 1034979"/>
                  <a:gd name="connsiteY161" fmla="*/ 1037427 h 1509906"/>
                  <a:gd name="connsiteX162" fmla="*/ 962589 w 1034979"/>
                  <a:gd name="connsiteY162" fmla="*/ 1035522 h 1509906"/>
                  <a:gd name="connsiteX163" fmla="*/ 956874 w 1034979"/>
                  <a:gd name="connsiteY163" fmla="*/ 1033617 h 1509906"/>
                  <a:gd name="connsiteX164" fmla="*/ 935919 w 1034979"/>
                  <a:gd name="connsiteY164" fmla="*/ 1027902 h 1509906"/>
                  <a:gd name="connsiteX165" fmla="*/ 930204 w 1034979"/>
                  <a:gd name="connsiteY165" fmla="*/ 1025997 h 1509906"/>
                  <a:gd name="connsiteX166" fmla="*/ 825429 w 1034979"/>
                  <a:gd name="connsiteY166" fmla="*/ 1027902 h 1509906"/>
                  <a:gd name="connsiteX167" fmla="*/ 819714 w 1034979"/>
                  <a:gd name="connsiteY167" fmla="*/ 1029807 h 1509906"/>
                  <a:gd name="connsiteX168" fmla="*/ 730179 w 1034979"/>
                  <a:gd name="connsiteY168" fmla="*/ 1031712 h 1509906"/>
                  <a:gd name="connsiteX169" fmla="*/ 716844 w 1034979"/>
                  <a:gd name="connsiteY169" fmla="*/ 1035522 h 1509906"/>
                  <a:gd name="connsiteX170" fmla="*/ 695889 w 1034979"/>
                  <a:gd name="connsiteY170" fmla="*/ 1037427 h 1509906"/>
                  <a:gd name="connsiteX171" fmla="*/ 669219 w 1034979"/>
                  <a:gd name="connsiteY171" fmla="*/ 1039332 h 1509906"/>
                  <a:gd name="connsiteX172" fmla="*/ 669219 w 1034979"/>
                  <a:gd name="connsiteY172" fmla="*/ 1039332 h 1509906"/>
                  <a:gd name="connsiteX173" fmla="*/ 646359 w 1034979"/>
                  <a:gd name="connsiteY173" fmla="*/ 1043142 h 1509906"/>
                  <a:gd name="connsiteX174" fmla="*/ 642549 w 1034979"/>
                  <a:gd name="connsiteY174" fmla="*/ 1031712 h 1509906"/>
                  <a:gd name="connsiteX175" fmla="*/ 640644 w 1034979"/>
                  <a:gd name="connsiteY175" fmla="*/ 1025997 h 1509906"/>
                  <a:gd name="connsiteX176" fmla="*/ 642549 w 1034979"/>
                  <a:gd name="connsiteY176" fmla="*/ 1008852 h 1509906"/>
                  <a:gd name="connsiteX177" fmla="*/ 644454 w 1034979"/>
                  <a:gd name="connsiteY177" fmla="*/ 1003137 h 1509906"/>
                  <a:gd name="connsiteX178" fmla="*/ 661599 w 1034979"/>
                  <a:gd name="connsiteY178" fmla="*/ 993612 h 1509906"/>
                  <a:gd name="connsiteX179" fmla="*/ 673029 w 1034979"/>
                  <a:gd name="connsiteY179" fmla="*/ 985992 h 1509906"/>
                  <a:gd name="connsiteX180" fmla="*/ 674934 w 1034979"/>
                  <a:gd name="connsiteY180" fmla="*/ 980277 h 1509906"/>
                  <a:gd name="connsiteX181" fmla="*/ 680649 w 1034979"/>
                  <a:gd name="connsiteY181" fmla="*/ 978372 h 1509906"/>
                  <a:gd name="connsiteX182" fmla="*/ 686364 w 1034979"/>
                  <a:gd name="connsiteY182" fmla="*/ 974562 h 1509906"/>
                  <a:gd name="connsiteX183" fmla="*/ 695889 w 1034979"/>
                  <a:gd name="connsiteY183" fmla="*/ 965037 h 1509906"/>
                  <a:gd name="connsiteX184" fmla="*/ 705414 w 1034979"/>
                  <a:gd name="connsiteY184" fmla="*/ 953607 h 1509906"/>
                  <a:gd name="connsiteX185" fmla="*/ 716844 w 1034979"/>
                  <a:gd name="connsiteY185" fmla="*/ 945987 h 1509906"/>
                  <a:gd name="connsiteX186" fmla="*/ 732084 w 1034979"/>
                  <a:gd name="connsiteY186" fmla="*/ 932652 h 1509906"/>
                  <a:gd name="connsiteX187" fmla="*/ 741609 w 1034979"/>
                  <a:gd name="connsiteY187" fmla="*/ 921222 h 1509906"/>
                  <a:gd name="connsiteX188" fmla="*/ 753039 w 1034979"/>
                  <a:gd name="connsiteY188" fmla="*/ 911697 h 1509906"/>
                  <a:gd name="connsiteX189" fmla="*/ 758754 w 1034979"/>
                  <a:gd name="connsiteY189" fmla="*/ 900267 h 1509906"/>
                  <a:gd name="connsiteX190" fmla="*/ 760659 w 1034979"/>
                  <a:gd name="connsiteY190" fmla="*/ 894552 h 1509906"/>
                  <a:gd name="connsiteX191" fmla="*/ 766374 w 1034979"/>
                  <a:gd name="connsiteY191" fmla="*/ 883122 h 1509906"/>
                  <a:gd name="connsiteX192" fmla="*/ 764469 w 1034979"/>
                  <a:gd name="connsiteY192" fmla="*/ 867882 h 1509906"/>
                  <a:gd name="connsiteX193" fmla="*/ 758754 w 1034979"/>
                  <a:gd name="connsiteY193" fmla="*/ 865977 h 1509906"/>
                  <a:gd name="connsiteX194" fmla="*/ 737799 w 1034979"/>
                  <a:gd name="connsiteY194" fmla="*/ 867882 h 1509906"/>
                  <a:gd name="connsiteX195" fmla="*/ 732084 w 1034979"/>
                  <a:gd name="connsiteY195" fmla="*/ 871692 h 1509906"/>
                  <a:gd name="connsiteX196" fmla="*/ 720654 w 1034979"/>
                  <a:gd name="connsiteY196" fmla="*/ 875502 h 1509906"/>
                  <a:gd name="connsiteX197" fmla="*/ 716844 w 1034979"/>
                  <a:gd name="connsiteY197" fmla="*/ 881217 h 1509906"/>
                  <a:gd name="connsiteX198" fmla="*/ 711129 w 1034979"/>
                  <a:gd name="connsiteY198" fmla="*/ 883122 h 1509906"/>
                  <a:gd name="connsiteX199" fmla="*/ 705414 w 1034979"/>
                  <a:gd name="connsiteY199" fmla="*/ 886932 h 1509906"/>
                  <a:gd name="connsiteX200" fmla="*/ 699699 w 1034979"/>
                  <a:gd name="connsiteY200" fmla="*/ 892647 h 1509906"/>
                  <a:gd name="connsiteX201" fmla="*/ 692079 w 1034979"/>
                  <a:gd name="connsiteY201" fmla="*/ 896457 h 1509906"/>
                  <a:gd name="connsiteX202" fmla="*/ 650169 w 1034979"/>
                  <a:gd name="connsiteY202" fmla="*/ 925032 h 1509906"/>
                  <a:gd name="connsiteX203" fmla="*/ 636834 w 1034979"/>
                  <a:gd name="connsiteY203" fmla="*/ 936462 h 1509906"/>
                  <a:gd name="connsiteX204" fmla="*/ 627309 w 1034979"/>
                  <a:gd name="connsiteY204" fmla="*/ 953607 h 1509906"/>
                  <a:gd name="connsiteX205" fmla="*/ 602544 w 1034979"/>
                  <a:gd name="connsiteY205" fmla="*/ 959322 h 1509906"/>
                  <a:gd name="connsiteX206" fmla="*/ 589209 w 1034979"/>
                  <a:gd name="connsiteY206" fmla="*/ 963132 h 1509906"/>
                  <a:gd name="connsiteX207" fmla="*/ 573969 w 1034979"/>
                  <a:gd name="connsiteY207" fmla="*/ 961227 h 1509906"/>
                  <a:gd name="connsiteX208" fmla="*/ 562539 w 1034979"/>
                  <a:gd name="connsiteY208" fmla="*/ 957417 h 1509906"/>
                  <a:gd name="connsiteX209" fmla="*/ 551109 w 1034979"/>
                  <a:gd name="connsiteY209" fmla="*/ 953607 h 1509906"/>
                  <a:gd name="connsiteX210" fmla="*/ 539679 w 1034979"/>
                  <a:gd name="connsiteY210" fmla="*/ 949797 h 1509906"/>
                  <a:gd name="connsiteX211" fmla="*/ 533964 w 1034979"/>
                  <a:gd name="connsiteY211" fmla="*/ 947892 h 1509906"/>
                  <a:gd name="connsiteX212" fmla="*/ 528249 w 1034979"/>
                  <a:gd name="connsiteY212" fmla="*/ 944082 h 1509906"/>
                  <a:gd name="connsiteX213" fmla="*/ 516819 w 1034979"/>
                  <a:gd name="connsiteY213" fmla="*/ 938367 h 1509906"/>
                  <a:gd name="connsiteX214" fmla="*/ 509199 w 1034979"/>
                  <a:gd name="connsiteY214" fmla="*/ 926937 h 1509906"/>
                  <a:gd name="connsiteX215" fmla="*/ 505389 w 1034979"/>
                  <a:gd name="connsiteY215" fmla="*/ 905982 h 1509906"/>
                  <a:gd name="connsiteX216" fmla="*/ 507294 w 1034979"/>
                  <a:gd name="connsiteY216" fmla="*/ 841212 h 1509906"/>
                  <a:gd name="connsiteX217" fmla="*/ 513009 w 1034979"/>
                  <a:gd name="connsiteY217" fmla="*/ 798220 h 1509906"/>
                  <a:gd name="connsiteX218" fmla="*/ 503484 w 1034979"/>
                  <a:gd name="connsiteY218" fmla="*/ 351627 h 1509906"/>
                  <a:gd name="connsiteX219" fmla="*/ 499674 w 1034979"/>
                  <a:gd name="connsiteY219" fmla="*/ 60162 h 1509906"/>
                  <a:gd name="connsiteX220" fmla="*/ 490149 w 1034979"/>
                  <a:gd name="connsiteY220" fmla="*/ 33492 h 1509906"/>
                  <a:gd name="connsiteX221" fmla="*/ 488244 w 1034979"/>
                  <a:gd name="connsiteY221" fmla="*/ 27777 h 1509906"/>
                  <a:gd name="connsiteX222" fmla="*/ 484434 w 1034979"/>
                  <a:gd name="connsiteY222" fmla="*/ 22062 h 1509906"/>
                  <a:gd name="connsiteX223" fmla="*/ 478719 w 1034979"/>
                  <a:gd name="connsiteY223" fmla="*/ 10632 h 1509906"/>
                  <a:gd name="connsiteX224" fmla="*/ 473004 w 1034979"/>
                  <a:gd name="connsiteY224" fmla="*/ 6822 h 1509906"/>
                  <a:gd name="connsiteX225" fmla="*/ 469194 w 1034979"/>
                  <a:gd name="connsiteY225" fmla="*/ 1107 h 1509906"/>
                  <a:gd name="connsiteX226" fmla="*/ 429189 w 1034979"/>
                  <a:gd name="connsiteY226" fmla="*/ 4917 h 1509906"/>
                  <a:gd name="connsiteX227" fmla="*/ 421569 w 1034979"/>
                  <a:gd name="connsiteY227" fmla="*/ 16347 h 1509906"/>
                  <a:gd name="connsiteX228" fmla="*/ 417759 w 1034979"/>
                  <a:gd name="connsiteY228" fmla="*/ 22062 h 1509906"/>
                  <a:gd name="connsiteX229" fmla="*/ 419664 w 1034979"/>
                  <a:gd name="connsiteY229" fmla="*/ 54447 h 1509906"/>
                  <a:gd name="connsiteX230" fmla="*/ 423474 w 1034979"/>
                  <a:gd name="connsiteY230" fmla="*/ 65877 h 1509906"/>
                  <a:gd name="connsiteX231" fmla="*/ 425379 w 1034979"/>
                  <a:gd name="connsiteY231" fmla="*/ 71592 h 1509906"/>
                  <a:gd name="connsiteX232" fmla="*/ 425379 w 1034979"/>
                  <a:gd name="connsiteY232" fmla="*/ 77307 h 1509906"/>
                  <a:gd name="connsiteX233" fmla="*/ 429189 w 1034979"/>
                  <a:gd name="connsiteY233" fmla="*/ 231612 h 1509906"/>
                  <a:gd name="connsiteX234" fmla="*/ 440619 w 1034979"/>
                  <a:gd name="connsiteY234" fmla="*/ 414492 h 1509906"/>
                  <a:gd name="connsiteX235" fmla="*/ 425379 w 1034979"/>
                  <a:gd name="connsiteY235" fmla="*/ 711672 h 1509906"/>
                  <a:gd name="connsiteX236" fmla="*/ 425173 w 1034979"/>
                  <a:gd name="connsiteY236" fmla="*/ 765165 h 1509906"/>
                  <a:gd name="connsiteX237" fmla="*/ 421363 w 1034979"/>
                  <a:gd name="connsiteY237" fmla="*/ 844096 h 1509906"/>
                  <a:gd name="connsiteX238" fmla="*/ 417759 w 1034979"/>
                  <a:gd name="connsiteY238" fmla="*/ 877407 h 1509906"/>
                  <a:gd name="connsiteX239" fmla="*/ 421569 w 1034979"/>
                  <a:gd name="connsiteY239" fmla="*/ 878179 h 1509906"/>
                  <a:gd name="connsiteX240" fmla="*/ 425379 w 1034979"/>
                  <a:gd name="connsiteY240" fmla="*/ 894552 h 1509906"/>
                  <a:gd name="connsiteX241" fmla="*/ 423474 w 1034979"/>
                  <a:gd name="connsiteY241" fmla="*/ 921222 h 1509906"/>
                  <a:gd name="connsiteX242" fmla="*/ 417759 w 1034979"/>
                  <a:gd name="connsiteY242" fmla="*/ 923127 h 1509906"/>
                  <a:gd name="connsiteX243" fmla="*/ 412044 w 1034979"/>
                  <a:gd name="connsiteY243" fmla="*/ 926937 h 1509906"/>
                  <a:gd name="connsiteX244" fmla="*/ 421569 w 1034979"/>
                  <a:gd name="connsiteY244"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16769 w 1034979"/>
                  <a:gd name="connsiteY22" fmla="*/ 896457 h 1509906"/>
                  <a:gd name="connsiteX23" fmla="*/ 111054 w 1034979"/>
                  <a:gd name="connsiteY23" fmla="*/ 890742 h 1509906"/>
                  <a:gd name="connsiteX24" fmla="*/ 84384 w 1034979"/>
                  <a:gd name="connsiteY24" fmla="*/ 865977 h 1509906"/>
                  <a:gd name="connsiteX25" fmla="*/ 78669 w 1034979"/>
                  <a:gd name="connsiteY25" fmla="*/ 864072 h 1509906"/>
                  <a:gd name="connsiteX26" fmla="*/ 59619 w 1034979"/>
                  <a:gd name="connsiteY26" fmla="*/ 867882 h 1509906"/>
                  <a:gd name="connsiteX27" fmla="*/ 53904 w 1034979"/>
                  <a:gd name="connsiteY27" fmla="*/ 871692 h 1509906"/>
                  <a:gd name="connsiteX28" fmla="*/ 50094 w 1034979"/>
                  <a:gd name="connsiteY28" fmla="*/ 877407 h 1509906"/>
                  <a:gd name="connsiteX29" fmla="*/ 46284 w 1034979"/>
                  <a:gd name="connsiteY29" fmla="*/ 888837 h 1509906"/>
                  <a:gd name="connsiteX30" fmla="*/ 50094 w 1034979"/>
                  <a:gd name="connsiteY30" fmla="*/ 926937 h 1509906"/>
                  <a:gd name="connsiteX31" fmla="*/ 53904 w 1034979"/>
                  <a:gd name="connsiteY31" fmla="*/ 932652 h 1509906"/>
                  <a:gd name="connsiteX32" fmla="*/ 59619 w 1034979"/>
                  <a:gd name="connsiteY32" fmla="*/ 936462 h 1509906"/>
                  <a:gd name="connsiteX33" fmla="*/ 63429 w 1034979"/>
                  <a:gd name="connsiteY33" fmla="*/ 942177 h 1509906"/>
                  <a:gd name="connsiteX34" fmla="*/ 80574 w 1034979"/>
                  <a:gd name="connsiteY34" fmla="*/ 951702 h 1509906"/>
                  <a:gd name="connsiteX35" fmla="*/ 103434 w 1034979"/>
                  <a:gd name="connsiteY35" fmla="*/ 953607 h 1509906"/>
                  <a:gd name="connsiteX36" fmla="*/ 124389 w 1034979"/>
                  <a:gd name="connsiteY36" fmla="*/ 959322 h 1509906"/>
                  <a:gd name="connsiteX37" fmla="*/ 130104 w 1034979"/>
                  <a:gd name="connsiteY37" fmla="*/ 961227 h 1509906"/>
                  <a:gd name="connsiteX38" fmla="*/ 135819 w 1034979"/>
                  <a:gd name="connsiteY38" fmla="*/ 966942 h 1509906"/>
                  <a:gd name="connsiteX39" fmla="*/ 143439 w 1034979"/>
                  <a:gd name="connsiteY39" fmla="*/ 968847 h 1509906"/>
                  <a:gd name="connsiteX40" fmla="*/ 166299 w 1034979"/>
                  <a:gd name="connsiteY40" fmla="*/ 972657 h 1509906"/>
                  <a:gd name="connsiteX41" fmla="*/ 191064 w 1034979"/>
                  <a:gd name="connsiteY41" fmla="*/ 978372 h 1509906"/>
                  <a:gd name="connsiteX42" fmla="*/ 208209 w 1034979"/>
                  <a:gd name="connsiteY42" fmla="*/ 984087 h 1509906"/>
                  <a:gd name="connsiteX43" fmla="*/ 213924 w 1034979"/>
                  <a:gd name="connsiteY43" fmla="*/ 985992 h 1509906"/>
                  <a:gd name="connsiteX44" fmla="*/ 229164 w 1034979"/>
                  <a:gd name="connsiteY44" fmla="*/ 989802 h 1509906"/>
                  <a:gd name="connsiteX45" fmla="*/ 248214 w 1034979"/>
                  <a:gd name="connsiteY45" fmla="*/ 995517 h 1509906"/>
                  <a:gd name="connsiteX46" fmla="*/ 253929 w 1034979"/>
                  <a:gd name="connsiteY46" fmla="*/ 999327 h 1509906"/>
                  <a:gd name="connsiteX47" fmla="*/ 267264 w 1034979"/>
                  <a:gd name="connsiteY47" fmla="*/ 1014567 h 1509906"/>
                  <a:gd name="connsiteX48" fmla="*/ 272979 w 1034979"/>
                  <a:gd name="connsiteY48" fmla="*/ 1033617 h 1509906"/>
                  <a:gd name="connsiteX49" fmla="*/ 274884 w 1034979"/>
                  <a:gd name="connsiteY49" fmla="*/ 1039332 h 1509906"/>
                  <a:gd name="connsiteX50" fmla="*/ 276789 w 1034979"/>
                  <a:gd name="connsiteY50" fmla="*/ 1045047 h 1509906"/>
                  <a:gd name="connsiteX51" fmla="*/ 278694 w 1034979"/>
                  <a:gd name="connsiteY51" fmla="*/ 1069812 h 1509906"/>
                  <a:gd name="connsiteX52" fmla="*/ 280599 w 1034979"/>
                  <a:gd name="connsiteY52" fmla="*/ 1075527 h 1509906"/>
                  <a:gd name="connsiteX53" fmla="*/ 278694 w 1034979"/>
                  <a:gd name="connsiteY53" fmla="*/ 1094577 h 1509906"/>
                  <a:gd name="connsiteX54" fmla="*/ 276789 w 1034979"/>
                  <a:gd name="connsiteY54" fmla="*/ 1104102 h 1509906"/>
                  <a:gd name="connsiteX55" fmla="*/ 263454 w 1034979"/>
                  <a:gd name="connsiteY55" fmla="*/ 1117437 h 1509906"/>
                  <a:gd name="connsiteX56" fmla="*/ 252024 w 1034979"/>
                  <a:gd name="connsiteY56" fmla="*/ 1125057 h 1509906"/>
                  <a:gd name="connsiteX57" fmla="*/ 240594 w 1034979"/>
                  <a:gd name="connsiteY57" fmla="*/ 1128867 h 1509906"/>
                  <a:gd name="connsiteX58" fmla="*/ 126294 w 1034979"/>
                  <a:gd name="connsiteY58" fmla="*/ 1128867 h 1509906"/>
                  <a:gd name="connsiteX59" fmla="*/ 120579 w 1034979"/>
                  <a:gd name="connsiteY59" fmla="*/ 1130772 h 1509906"/>
                  <a:gd name="connsiteX60" fmla="*/ 105339 w 1034979"/>
                  <a:gd name="connsiteY60" fmla="*/ 1132677 h 1509906"/>
                  <a:gd name="connsiteX61" fmla="*/ 88194 w 1034979"/>
                  <a:gd name="connsiteY61" fmla="*/ 1138392 h 1509906"/>
                  <a:gd name="connsiteX62" fmla="*/ 82479 w 1034979"/>
                  <a:gd name="connsiteY62" fmla="*/ 1140297 h 1509906"/>
                  <a:gd name="connsiteX63" fmla="*/ 76764 w 1034979"/>
                  <a:gd name="connsiteY63" fmla="*/ 1144107 h 1509906"/>
                  <a:gd name="connsiteX64" fmla="*/ 65334 w 1034979"/>
                  <a:gd name="connsiteY64" fmla="*/ 1146012 h 1509906"/>
                  <a:gd name="connsiteX65" fmla="*/ 27234 w 1034979"/>
                  <a:gd name="connsiteY65" fmla="*/ 1147917 h 1509906"/>
                  <a:gd name="connsiteX66" fmla="*/ 15804 w 1034979"/>
                  <a:gd name="connsiteY66" fmla="*/ 1153632 h 1509906"/>
                  <a:gd name="connsiteX67" fmla="*/ 6279 w 1034979"/>
                  <a:gd name="connsiteY67" fmla="*/ 1163157 h 1509906"/>
                  <a:gd name="connsiteX68" fmla="*/ 4374 w 1034979"/>
                  <a:gd name="connsiteY68" fmla="*/ 1168872 h 1509906"/>
                  <a:gd name="connsiteX69" fmla="*/ 564 w 1034979"/>
                  <a:gd name="connsiteY69" fmla="*/ 1174587 h 1509906"/>
                  <a:gd name="connsiteX70" fmla="*/ 6279 w 1034979"/>
                  <a:gd name="connsiteY70" fmla="*/ 1206972 h 1509906"/>
                  <a:gd name="connsiteX71" fmla="*/ 11994 w 1034979"/>
                  <a:gd name="connsiteY71" fmla="*/ 1210782 h 1509906"/>
                  <a:gd name="connsiteX72" fmla="*/ 17709 w 1034979"/>
                  <a:gd name="connsiteY72" fmla="*/ 1212687 h 1509906"/>
                  <a:gd name="connsiteX73" fmla="*/ 145344 w 1034979"/>
                  <a:gd name="connsiteY73" fmla="*/ 1210782 h 1509906"/>
                  <a:gd name="connsiteX74" fmla="*/ 152964 w 1034979"/>
                  <a:gd name="connsiteY74" fmla="*/ 1208877 h 1509906"/>
                  <a:gd name="connsiteX75" fmla="*/ 303459 w 1034979"/>
                  <a:gd name="connsiteY75" fmla="*/ 1203162 h 1509906"/>
                  <a:gd name="connsiteX76" fmla="*/ 318699 w 1034979"/>
                  <a:gd name="connsiteY76" fmla="*/ 1210782 h 1509906"/>
                  <a:gd name="connsiteX77" fmla="*/ 330129 w 1034979"/>
                  <a:gd name="connsiteY77" fmla="*/ 1216497 h 1509906"/>
                  <a:gd name="connsiteX78" fmla="*/ 333939 w 1034979"/>
                  <a:gd name="connsiteY78" fmla="*/ 1222212 h 1509906"/>
                  <a:gd name="connsiteX79" fmla="*/ 339654 w 1034979"/>
                  <a:gd name="connsiteY79" fmla="*/ 1224117 h 1509906"/>
                  <a:gd name="connsiteX80" fmla="*/ 351084 w 1034979"/>
                  <a:gd name="connsiteY80" fmla="*/ 1231737 h 1509906"/>
                  <a:gd name="connsiteX81" fmla="*/ 356799 w 1034979"/>
                  <a:gd name="connsiteY81" fmla="*/ 1235547 h 1509906"/>
                  <a:gd name="connsiteX82" fmla="*/ 360609 w 1034979"/>
                  <a:gd name="connsiteY82" fmla="*/ 1241262 h 1509906"/>
                  <a:gd name="connsiteX83" fmla="*/ 366324 w 1034979"/>
                  <a:gd name="connsiteY83" fmla="*/ 1252692 h 1509906"/>
                  <a:gd name="connsiteX84" fmla="*/ 362514 w 1034979"/>
                  <a:gd name="connsiteY84" fmla="*/ 1279362 h 1509906"/>
                  <a:gd name="connsiteX85" fmla="*/ 358704 w 1034979"/>
                  <a:gd name="connsiteY85" fmla="*/ 1285077 h 1509906"/>
                  <a:gd name="connsiteX86" fmla="*/ 356799 w 1034979"/>
                  <a:gd name="connsiteY86" fmla="*/ 1290792 h 1509906"/>
                  <a:gd name="connsiteX87" fmla="*/ 352989 w 1034979"/>
                  <a:gd name="connsiteY87" fmla="*/ 1296507 h 1509906"/>
                  <a:gd name="connsiteX88" fmla="*/ 351084 w 1034979"/>
                  <a:gd name="connsiteY88" fmla="*/ 1302222 h 1509906"/>
                  <a:gd name="connsiteX89" fmla="*/ 347274 w 1034979"/>
                  <a:gd name="connsiteY89" fmla="*/ 1307937 h 1509906"/>
                  <a:gd name="connsiteX90" fmla="*/ 330129 w 1034979"/>
                  <a:gd name="connsiteY90" fmla="*/ 1374612 h 1509906"/>
                  <a:gd name="connsiteX91" fmla="*/ 328224 w 1034979"/>
                  <a:gd name="connsiteY91" fmla="*/ 1426047 h 1509906"/>
                  <a:gd name="connsiteX92" fmla="*/ 330129 w 1034979"/>
                  <a:gd name="connsiteY92" fmla="*/ 1450812 h 1509906"/>
                  <a:gd name="connsiteX93" fmla="*/ 332034 w 1034979"/>
                  <a:gd name="connsiteY93" fmla="*/ 1456527 h 1509906"/>
                  <a:gd name="connsiteX94" fmla="*/ 335844 w 1034979"/>
                  <a:gd name="connsiteY94" fmla="*/ 1460337 h 1509906"/>
                  <a:gd name="connsiteX95" fmla="*/ 364419 w 1034979"/>
                  <a:gd name="connsiteY95" fmla="*/ 1506057 h 1509906"/>
                  <a:gd name="connsiteX96" fmla="*/ 387279 w 1034979"/>
                  <a:gd name="connsiteY96" fmla="*/ 1507962 h 1509906"/>
                  <a:gd name="connsiteX97" fmla="*/ 392994 w 1034979"/>
                  <a:gd name="connsiteY97" fmla="*/ 1502247 h 1509906"/>
                  <a:gd name="connsiteX98" fmla="*/ 394899 w 1034979"/>
                  <a:gd name="connsiteY98" fmla="*/ 1490817 h 1509906"/>
                  <a:gd name="connsiteX99" fmla="*/ 396804 w 1034979"/>
                  <a:gd name="connsiteY99" fmla="*/ 1485102 h 1509906"/>
                  <a:gd name="connsiteX100" fmla="*/ 398709 w 1034979"/>
                  <a:gd name="connsiteY100" fmla="*/ 1467957 h 1509906"/>
                  <a:gd name="connsiteX101" fmla="*/ 400614 w 1034979"/>
                  <a:gd name="connsiteY101" fmla="*/ 1454622 h 1509906"/>
                  <a:gd name="connsiteX102" fmla="*/ 404424 w 1034979"/>
                  <a:gd name="connsiteY102" fmla="*/ 1397472 h 1509906"/>
                  <a:gd name="connsiteX103" fmla="*/ 410139 w 1034979"/>
                  <a:gd name="connsiteY103" fmla="*/ 1386042 h 1509906"/>
                  <a:gd name="connsiteX104" fmla="*/ 413949 w 1034979"/>
                  <a:gd name="connsiteY104" fmla="*/ 1372707 h 1509906"/>
                  <a:gd name="connsiteX105" fmla="*/ 415854 w 1034979"/>
                  <a:gd name="connsiteY105" fmla="*/ 1366992 h 1509906"/>
                  <a:gd name="connsiteX106" fmla="*/ 417759 w 1034979"/>
                  <a:gd name="connsiteY106" fmla="*/ 1353657 h 1509906"/>
                  <a:gd name="connsiteX107" fmla="*/ 421569 w 1034979"/>
                  <a:gd name="connsiteY107" fmla="*/ 1342227 h 1509906"/>
                  <a:gd name="connsiteX108" fmla="*/ 427284 w 1034979"/>
                  <a:gd name="connsiteY108" fmla="*/ 1328892 h 1509906"/>
                  <a:gd name="connsiteX109" fmla="*/ 436809 w 1034979"/>
                  <a:gd name="connsiteY109" fmla="*/ 1317462 h 1509906"/>
                  <a:gd name="connsiteX110" fmla="*/ 450144 w 1034979"/>
                  <a:gd name="connsiteY110" fmla="*/ 1302222 h 1509906"/>
                  <a:gd name="connsiteX111" fmla="*/ 457764 w 1034979"/>
                  <a:gd name="connsiteY111" fmla="*/ 1290792 h 1509906"/>
                  <a:gd name="connsiteX112" fmla="*/ 461574 w 1034979"/>
                  <a:gd name="connsiteY112" fmla="*/ 1279362 h 1509906"/>
                  <a:gd name="connsiteX113" fmla="*/ 465384 w 1034979"/>
                  <a:gd name="connsiteY113" fmla="*/ 1264122 h 1509906"/>
                  <a:gd name="connsiteX114" fmla="*/ 467289 w 1034979"/>
                  <a:gd name="connsiteY114" fmla="*/ 1258407 h 1509906"/>
                  <a:gd name="connsiteX115" fmla="*/ 507294 w 1034979"/>
                  <a:gd name="connsiteY115" fmla="*/ 1252692 h 1509906"/>
                  <a:gd name="connsiteX116" fmla="*/ 535869 w 1034979"/>
                  <a:gd name="connsiteY116" fmla="*/ 1243167 h 1509906"/>
                  <a:gd name="connsiteX117" fmla="*/ 541584 w 1034979"/>
                  <a:gd name="connsiteY117" fmla="*/ 1241262 h 1509906"/>
                  <a:gd name="connsiteX118" fmla="*/ 547299 w 1034979"/>
                  <a:gd name="connsiteY118" fmla="*/ 1239357 h 1509906"/>
                  <a:gd name="connsiteX119" fmla="*/ 554919 w 1034979"/>
                  <a:gd name="connsiteY119" fmla="*/ 1237452 h 1509906"/>
                  <a:gd name="connsiteX120" fmla="*/ 573969 w 1034979"/>
                  <a:gd name="connsiteY120" fmla="*/ 1229832 h 1509906"/>
                  <a:gd name="connsiteX121" fmla="*/ 585399 w 1034979"/>
                  <a:gd name="connsiteY121" fmla="*/ 1226022 h 1509906"/>
                  <a:gd name="connsiteX122" fmla="*/ 720654 w 1034979"/>
                  <a:gd name="connsiteY122" fmla="*/ 1309842 h 1509906"/>
                  <a:gd name="connsiteX123" fmla="*/ 733989 w 1034979"/>
                  <a:gd name="connsiteY123" fmla="*/ 1319367 h 1509906"/>
                  <a:gd name="connsiteX124" fmla="*/ 743514 w 1034979"/>
                  <a:gd name="connsiteY124" fmla="*/ 1321272 h 1509906"/>
                  <a:gd name="connsiteX125" fmla="*/ 749229 w 1034979"/>
                  <a:gd name="connsiteY125" fmla="*/ 1323177 h 1509906"/>
                  <a:gd name="connsiteX126" fmla="*/ 762564 w 1034979"/>
                  <a:gd name="connsiteY126" fmla="*/ 1328892 h 1509906"/>
                  <a:gd name="connsiteX127" fmla="*/ 777804 w 1034979"/>
                  <a:gd name="connsiteY127" fmla="*/ 1326987 h 1509906"/>
                  <a:gd name="connsiteX128" fmla="*/ 789234 w 1034979"/>
                  <a:gd name="connsiteY128" fmla="*/ 1321272 h 1509906"/>
                  <a:gd name="connsiteX129" fmla="*/ 794949 w 1034979"/>
                  <a:gd name="connsiteY129" fmla="*/ 1319367 h 1509906"/>
                  <a:gd name="connsiteX130" fmla="*/ 802569 w 1034979"/>
                  <a:gd name="connsiteY130" fmla="*/ 1302222 h 1509906"/>
                  <a:gd name="connsiteX131" fmla="*/ 800664 w 1034979"/>
                  <a:gd name="connsiteY131" fmla="*/ 1277457 h 1509906"/>
                  <a:gd name="connsiteX132" fmla="*/ 798759 w 1034979"/>
                  <a:gd name="connsiteY132" fmla="*/ 1271742 h 1509906"/>
                  <a:gd name="connsiteX133" fmla="*/ 796854 w 1034979"/>
                  <a:gd name="connsiteY133" fmla="*/ 1264122 h 1509906"/>
                  <a:gd name="connsiteX134" fmla="*/ 783519 w 1034979"/>
                  <a:gd name="connsiteY134" fmla="*/ 1246977 h 1509906"/>
                  <a:gd name="connsiteX135" fmla="*/ 773994 w 1034979"/>
                  <a:gd name="connsiteY135" fmla="*/ 1241262 h 1509906"/>
                  <a:gd name="connsiteX136" fmla="*/ 648264 w 1034979"/>
                  <a:gd name="connsiteY136" fmla="*/ 1149822 h 1509906"/>
                  <a:gd name="connsiteX137" fmla="*/ 644454 w 1034979"/>
                  <a:gd name="connsiteY137" fmla="*/ 1132677 h 1509906"/>
                  <a:gd name="connsiteX138" fmla="*/ 646359 w 1034979"/>
                  <a:gd name="connsiteY138" fmla="*/ 1125057 h 1509906"/>
                  <a:gd name="connsiteX139" fmla="*/ 650169 w 1034979"/>
                  <a:gd name="connsiteY139" fmla="*/ 1107912 h 1509906"/>
                  <a:gd name="connsiteX140" fmla="*/ 653979 w 1034979"/>
                  <a:gd name="connsiteY140" fmla="*/ 1102197 h 1509906"/>
                  <a:gd name="connsiteX141" fmla="*/ 655884 w 1034979"/>
                  <a:gd name="connsiteY141" fmla="*/ 1096482 h 1509906"/>
                  <a:gd name="connsiteX142" fmla="*/ 661599 w 1034979"/>
                  <a:gd name="connsiteY142" fmla="*/ 1094577 h 1509906"/>
                  <a:gd name="connsiteX143" fmla="*/ 671124 w 1034979"/>
                  <a:gd name="connsiteY143" fmla="*/ 1083147 h 1509906"/>
                  <a:gd name="connsiteX144" fmla="*/ 724464 w 1034979"/>
                  <a:gd name="connsiteY144" fmla="*/ 1075527 h 1509906"/>
                  <a:gd name="connsiteX145" fmla="*/ 842574 w 1034979"/>
                  <a:gd name="connsiteY145" fmla="*/ 1077432 h 1509906"/>
                  <a:gd name="connsiteX146" fmla="*/ 871149 w 1034979"/>
                  <a:gd name="connsiteY146" fmla="*/ 1079337 h 1509906"/>
                  <a:gd name="connsiteX147" fmla="*/ 899724 w 1034979"/>
                  <a:gd name="connsiteY147" fmla="*/ 1085052 h 1509906"/>
                  <a:gd name="connsiteX148" fmla="*/ 922584 w 1034979"/>
                  <a:gd name="connsiteY148" fmla="*/ 1088862 h 1509906"/>
                  <a:gd name="connsiteX149" fmla="*/ 951159 w 1034979"/>
                  <a:gd name="connsiteY149" fmla="*/ 1094577 h 1509906"/>
                  <a:gd name="connsiteX150" fmla="*/ 956874 w 1034979"/>
                  <a:gd name="connsiteY150" fmla="*/ 1094577 h 1509906"/>
                  <a:gd name="connsiteX151" fmla="*/ 1002594 w 1034979"/>
                  <a:gd name="connsiteY151" fmla="*/ 1092672 h 1509906"/>
                  <a:gd name="connsiteX152" fmla="*/ 1031169 w 1034979"/>
                  <a:gd name="connsiteY152" fmla="*/ 1085052 h 1509906"/>
                  <a:gd name="connsiteX153" fmla="*/ 1034979 w 1034979"/>
                  <a:gd name="connsiteY153" fmla="*/ 1079337 h 1509906"/>
                  <a:gd name="connsiteX154" fmla="*/ 1033074 w 1034979"/>
                  <a:gd name="connsiteY154" fmla="*/ 1060287 h 1509906"/>
                  <a:gd name="connsiteX155" fmla="*/ 1027359 w 1034979"/>
                  <a:gd name="connsiteY155" fmla="*/ 1056477 h 1509906"/>
                  <a:gd name="connsiteX156" fmla="*/ 1012119 w 1034979"/>
                  <a:gd name="connsiteY156" fmla="*/ 1054572 h 1509906"/>
                  <a:gd name="connsiteX157" fmla="*/ 1006404 w 1034979"/>
                  <a:gd name="connsiteY157" fmla="*/ 1052667 h 1509906"/>
                  <a:gd name="connsiteX158" fmla="*/ 998784 w 1034979"/>
                  <a:gd name="connsiteY158" fmla="*/ 1050762 h 1509906"/>
                  <a:gd name="connsiteX159" fmla="*/ 987354 w 1034979"/>
                  <a:gd name="connsiteY159" fmla="*/ 1043142 h 1509906"/>
                  <a:gd name="connsiteX160" fmla="*/ 975924 w 1034979"/>
                  <a:gd name="connsiteY160" fmla="*/ 1039332 h 1509906"/>
                  <a:gd name="connsiteX161" fmla="*/ 970209 w 1034979"/>
                  <a:gd name="connsiteY161" fmla="*/ 1037427 h 1509906"/>
                  <a:gd name="connsiteX162" fmla="*/ 962589 w 1034979"/>
                  <a:gd name="connsiteY162" fmla="*/ 1035522 h 1509906"/>
                  <a:gd name="connsiteX163" fmla="*/ 956874 w 1034979"/>
                  <a:gd name="connsiteY163" fmla="*/ 1033617 h 1509906"/>
                  <a:gd name="connsiteX164" fmla="*/ 935919 w 1034979"/>
                  <a:gd name="connsiteY164" fmla="*/ 1027902 h 1509906"/>
                  <a:gd name="connsiteX165" fmla="*/ 930204 w 1034979"/>
                  <a:gd name="connsiteY165" fmla="*/ 1025997 h 1509906"/>
                  <a:gd name="connsiteX166" fmla="*/ 825429 w 1034979"/>
                  <a:gd name="connsiteY166" fmla="*/ 1027902 h 1509906"/>
                  <a:gd name="connsiteX167" fmla="*/ 819714 w 1034979"/>
                  <a:gd name="connsiteY167" fmla="*/ 1029807 h 1509906"/>
                  <a:gd name="connsiteX168" fmla="*/ 730179 w 1034979"/>
                  <a:gd name="connsiteY168" fmla="*/ 1031712 h 1509906"/>
                  <a:gd name="connsiteX169" fmla="*/ 716844 w 1034979"/>
                  <a:gd name="connsiteY169" fmla="*/ 1035522 h 1509906"/>
                  <a:gd name="connsiteX170" fmla="*/ 695889 w 1034979"/>
                  <a:gd name="connsiteY170" fmla="*/ 1037427 h 1509906"/>
                  <a:gd name="connsiteX171" fmla="*/ 669219 w 1034979"/>
                  <a:gd name="connsiteY171" fmla="*/ 1039332 h 1509906"/>
                  <a:gd name="connsiteX172" fmla="*/ 669219 w 1034979"/>
                  <a:gd name="connsiteY172" fmla="*/ 1039332 h 1509906"/>
                  <a:gd name="connsiteX173" fmla="*/ 646359 w 1034979"/>
                  <a:gd name="connsiteY173" fmla="*/ 1043142 h 1509906"/>
                  <a:gd name="connsiteX174" fmla="*/ 642549 w 1034979"/>
                  <a:gd name="connsiteY174" fmla="*/ 1031712 h 1509906"/>
                  <a:gd name="connsiteX175" fmla="*/ 640644 w 1034979"/>
                  <a:gd name="connsiteY175" fmla="*/ 1025997 h 1509906"/>
                  <a:gd name="connsiteX176" fmla="*/ 642549 w 1034979"/>
                  <a:gd name="connsiteY176" fmla="*/ 1008852 h 1509906"/>
                  <a:gd name="connsiteX177" fmla="*/ 644454 w 1034979"/>
                  <a:gd name="connsiteY177" fmla="*/ 1003137 h 1509906"/>
                  <a:gd name="connsiteX178" fmla="*/ 661599 w 1034979"/>
                  <a:gd name="connsiteY178" fmla="*/ 993612 h 1509906"/>
                  <a:gd name="connsiteX179" fmla="*/ 673029 w 1034979"/>
                  <a:gd name="connsiteY179" fmla="*/ 985992 h 1509906"/>
                  <a:gd name="connsiteX180" fmla="*/ 674934 w 1034979"/>
                  <a:gd name="connsiteY180" fmla="*/ 980277 h 1509906"/>
                  <a:gd name="connsiteX181" fmla="*/ 680649 w 1034979"/>
                  <a:gd name="connsiteY181" fmla="*/ 978372 h 1509906"/>
                  <a:gd name="connsiteX182" fmla="*/ 686364 w 1034979"/>
                  <a:gd name="connsiteY182" fmla="*/ 974562 h 1509906"/>
                  <a:gd name="connsiteX183" fmla="*/ 695889 w 1034979"/>
                  <a:gd name="connsiteY183" fmla="*/ 965037 h 1509906"/>
                  <a:gd name="connsiteX184" fmla="*/ 705414 w 1034979"/>
                  <a:gd name="connsiteY184" fmla="*/ 953607 h 1509906"/>
                  <a:gd name="connsiteX185" fmla="*/ 716844 w 1034979"/>
                  <a:gd name="connsiteY185" fmla="*/ 945987 h 1509906"/>
                  <a:gd name="connsiteX186" fmla="*/ 732084 w 1034979"/>
                  <a:gd name="connsiteY186" fmla="*/ 932652 h 1509906"/>
                  <a:gd name="connsiteX187" fmla="*/ 741609 w 1034979"/>
                  <a:gd name="connsiteY187" fmla="*/ 921222 h 1509906"/>
                  <a:gd name="connsiteX188" fmla="*/ 753039 w 1034979"/>
                  <a:gd name="connsiteY188" fmla="*/ 911697 h 1509906"/>
                  <a:gd name="connsiteX189" fmla="*/ 758754 w 1034979"/>
                  <a:gd name="connsiteY189" fmla="*/ 900267 h 1509906"/>
                  <a:gd name="connsiteX190" fmla="*/ 760659 w 1034979"/>
                  <a:gd name="connsiteY190" fmla="*/ 894552 h 1509906"/>
                  <a:gd name="connsiteX191" fmla="*/ 766374 w 1034979"/>
                  <a:gd name="connsiteY191" fmla="*/ 883122 h 1509906"/>
                  <a:gd name="connsiteX192" fmla="*/ 764469 w 1034979"/>
                  <a:gd name="connsiteY192" fmla="*/ 867882 h 1509906"/>
                  <a:gd name="connsiteX193" fmla="*/ 758754 w 1034979"/>
                  <a:gd name="connsiteY193" fmla="*/ 865977 h 1509906"/>
                  <a:gd name="connsiteX194" fmla="*/ 737799 w 1034979"/>
                  <a:gd name="connsiteY194" fmla="*/ 867882 h 1509906"/>
                  <a:gd name="connsiteX195" fmla="*/ 732084 w 1034979"/>
                  <a:gd name="connsiteY195" fmla="*/ 871692 h 1509906"/>
                  <a:gd name="connsiteX196" fmla="*/ 720654 w 1034979"/>
                  <a:gd name="connsiteY196" fmla="*/ 875502 h 1509906"/>
                  <a:gd name="connsiteX197" fmla="*/ 716844 w 1034979"/>
                  <a:gd name="connsiteY197" fmla="*/ 881217 h 1509906"/>
                  <a:gd name="connsiteX198" fmla="*/ 711129 w 1034979"/>
                  <a:gd name="connsiteY198" fmla="*/ 883122 h 1509906"/>
                  <a:gd name="connsiteX199" fmla="*/ 705414 w 1034979"/>
                  <a:gd name="connsiteY199" fmla="*/ 886932 h 1509906"/>
                  <a:gd name="connsiteX200" fmla="*/ 699699 w 1034979"/>
                  <a:gd name="connsiteY200" fmla="*/ 892647 h 1509906"/>
                  <a:gd name="connsiteX201" fmla="*/ 692079 w 1034979"/>
                  <a:gd name="connsiteY201" fmla="*/ 896457 h 1509906"/>
                  <a:gd name="connsiteX202" fmla="*/ 650169 w 1034979"/>
                  <a:gd name="connsiteY202" fmla="*/ 925032 h 1509906"/>
                  <a:gd name="connsiteX203" fmla="*/ 636834 w 1034979"/>
                  <a:gd name="connsiteY203" fmla="*/ 936462 h 1509906"/>
                  <a:gd name="connsiteX204" fmla="*/ 627309 w 1034979"/>
                  <a:gd name="connsiteY204" fmla="*/ 953607 h 1509906"/>
                  <a:gd name="connsiteX205" fmla="*/ 602544 w 1034979"/>
                  <a:gd name="connsiteY205" fmla="*/ 959322 h 1509906"/>
                  <a:gd name="connsiteX206" fmla="*/ 589209 w 1034979"/>
                  <a:gd name="connsiteY206" fmla="*/ 963132 h 1509906"/>
                  <a:gd name="connsiteX207" fmla="*/ 573969 w 1034979"/>
                  <a:gd name="connsiteY207" fmla="*/ 961227 h 1509906"/>
                  <a:gd name="connsiteX208" fmla="*/ 562539 w 1034979"/>
                  <a:gd name="connsiteY208" fmla="*/ 957417 h 1509906"/>
                  <a:gd name="connsiteX209" fmla="*/ 551109 w 1034979"/>
                  <a:gd name="connsiteY209" fmla="*/ 953607 h 1509906"/>
                  <a:gd name="connsiteX210" fmla="*/ 539679 w 1034979"/>
                  <a:gd name="connsiteY210" fmla="*/ 949797 h 1509906"/>
                  <a:gd name="connsiteX211" fmla="*/ 533964 w 1034979"/>
                  <a:gd name="connsiteY211" fmla="*/ 947892 h 1509906"/>
                  <a:gd name="connsiteX212" fmla="*/ 528249 w 1034979"/>
                  <a:gd name="connsiteY212" fmla="*/ 944082 h 1509906"/>
                  <a:gd name="connsiteX213" fmla="*/ 516819 w 1034979"/>
                  <a:gd name="connsiteY213" fmla="*/ 938367 h 1509906"/>
                  <a:gd name="connsiteX214" fmla="*/ 509199 w 1034979"/>
                  <a:gd name="connsiteY214" fmla="*/ 926937 h 1509906"/>
                  <a:gd name="connsiteX215" fmla="*/ 505389 w 1034979"/>
                  <a:gd name="connsiteY215" fmla="*/ 905982 h 1509906"/>
                  <a:gd name="connsiteX216" fmla="*/ 507294 w 1034979"/>
                  <a:gd name="connsiteY216" fmla="*/ 841212 h 1509906"/>
                  <a:gd name="connsiteX217" fmla="*/ 513009 w 1034979"/>
                  <a:gd name="connsiteY217" fmla="*/ 798220 h 1509906"/>
                  <a:gd name="connsiteX218" fmla="*/ 503484 w 1034979"/>
                  <a:gd name="connsiteY218" fmla="*/ 351627 h 1509906"/>
                  <a:gd name="connsiteX219" fmla="*/ 499674 w 1034979"/>
                  <a:gd name="connsiteY219" fmla="*/ 60162 h 1509906"/>
                  <a:gd name="connsiteX220" fmla="*/ 490149 w 1034979"/>
                  <a:gd name="connsiteY220" fmla="*/ 33492 h 1509906"/>
                  <a:gd name="connsiteX221" fmla="*/ 488244 w 1034979"/>
                  <a:gd name="connsiteY221" fmla="*/ 27777 h 1509906"/>
                  <a:gd name="connsiteX222" fmla="*/ 484434 w 1034979"/>
                  <a:gd name="connsiteY222" fmla="*/ 22062 h 1509906"/>
                  <a:gd name="connsiteX223" fmla="*/ 478719 w 1034979"/>
                  <a:gd name="connsiteY223" fmla="*/ 10632 h 1509906"/>
                  <a:gd name="connsiteX224" fmla="*/ 473004 w 1034979"/>
                  <a:gd name="connsiteY224" fmla="*/ 6822 h 1509906"/>
                  <a:gd name="connsiteX225" fmla="*/ 469194 w 1034979"/>
                  <a:gd name="connsiteY225" fmla="*/ 1107 h 1509906"/>
                  <a:gd name="connsiteX226" fmla="*/ 429189 w 1034979"/>
                  <a:gd name="connsiteY226" fmla="*/ 4917 h 1509906"/>
                  <a:gd name="connsiteX227" fmla="*/ 421569 w 1034979"/>
                  <a:gd name="connsiteY227" fmla="*/ 16347 h 1509906"/>
                  <a:gd name="connsiteX228" fmla="*/ 417759 w 1034979"/>
                  <a:gd name="connsiteY228" fmla="*/ 22062 h 1509906"/>
                  <a:gd name="connsiteX229" fmla="*/ 419664 w 1034979"/>
                  <a:gd name="connsiteY229" fmla="*/ 54447 h 1509906"/>
                  <a:gd name="connsiteX230" fmla="*/ 423474 w 1034979"/>
                  <a:gd name="connsiteY230" fmla="*/ 65877 h 1509906"/>
                  <a:gd name="connsiteX231" fmla="*/ 425379 w 1034979"/>
                  <a:gd name="connsiteY231" fmla="*/ 71592 h 1509906"/>
                  <a:gd name="connsiteX232" fmla="*/ 425379 w 1034979"/>
                  <a:gd name="connsiteY232" fmla="*/ 77307 h 1509906"/>
                  <a:gd name="connsiteX233" fmla="*/ 429189 w 1034979"/>
                  <a:gd name="connsiteY233" fmla="*/ 231612 h 1509906"/>
                  <a:gd name="connsiteX234" fmla="*/ 440619 w 1034979"/>
                  <a:gd name="connsiteY234" fmla="*/ 414492 h 1509906"/>
                  <a:gd name="connsiteX235" fmla="*/ 425379 w 1034979"/>
                  <a:gd name="connsiteY235" fmla="*/ 711672 h 1509906"/>
                  <a:gd name="connsiteX236" fmla="*/ 425173 w 1034979"/>
                  <a:gd name="connsiteY236" fmla="*/ 765165 h 1509906"/>
                  <a:gd name="connsiteX237" fmla="*/ 421363 w 1034979"/>
                  <a:gd name="connsiteY237" fmla="*/ 844096 h 1509906"/>
                  <a:gd name="connsiteX238" fmla="*/ 417759 w 1034979"/>
                  <a:gd name="connsiteY238" fmla="*/ 877407 h 1509906"/>
                  <a:gd name="connsiteX239" fmla="*/ 425379 w 1034979"/>
                  <a:gd name="connsiteY239" fmla="*/ 894552 h 1509906"/>
                  <a:gd name="connsiteX240" fmla="*/ 423474 w 1034979"/>
                  <a:gd name="connsiteY240" fmla="*/ 921222 h 1509906"/>
                  <a:gd name="connsiteX241" fmla="*/ 417759 w 1034979"/>
                  <a:gd name="connsiteY241" fmla="*/ 923127 h 1509906"/>
                  <a:gd name="connsiteX242" fmla="*/ 412044 w 1034979"/>
                  <a:gd name="connsiteY242" fmla="*/ 926937 h 1509906"/>
                  <a:gd name="connsiteX243" fmla="*/ 421569 w 1034979"/>
                  <a:gd name="connsiteY243"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16769 w 1034979"/>
                  <a:gd name="connsiteY22" fmla="*/ 896457 h 1509906"/>
                  <a:gd name="connsiteX23" fmla="*/ 111054 w 1034979"/>
                  <a:gd name="connsiteY23" fmla="*/ 890742 h 1509906"/>
                  <a:gd name="connsiteX24" fmla="*/ 84384 w 1034979"/>
                  <a:gd name="connsiteY24" fmla="*/ 865977 h 1509906"/>
                  <a:gd name="connsiteX25" fmla="*/ 78669 w 1034979"/>
                  <a:gd name="connsiteY25" fmla="*/ 864072 h 1509906"/>
                  <a:gd name="connsiteX26" fmla="*/ 59619 w 1034979"/>
                  <a:gd name="connsiteY26" fmla="*/ 867882 h 1509906"/>
                  <a:gd name="connsiteX27" fmla="*/ 53904 w 1034979"/>
                  <a:gd name="connsiteY27" fmla="*/ 871692 h 1509906"/>
                  <a:gd name="connsiteX28" fmla="*/ 50094 w 1034979"/>
                  <a:gd name="connsiteY28" fmla="*/ 877407 h 1509906"/>
                  <a:gd name="connsiteX29" fmla="*/ 46284 w 1034979"/>
                  <a:gd name="connsiteY29" fmla="*/ 888837 h 1509906"/>
                  <a:gd name="connsiteX30" fmla="*/ 50094 w 1034979"/>
                  <a:gd name="connsiteY30" fmla="*/ 926937 h 1509906"/>
                  <a:gd name="connsiteX31" fmla="*/ 53904 w 1034979"/>
                  <a:gd name="connsiteY31" fmla="*/ 932652 h 1509906"/>
                  <a:gd name="connsiteX32" fmla="*/ 59619 w 1034979"/>
                  <a:gd name="connsiteY32" fmla="*/ 936462 h 1509906"/>
                  <a:gd name="connsiteX33" fmla="*/ 63429 w 1034979"/>
                  <a:gd name="connsiteY33" fmla="*/ 942177 h 1509906"/>
                  <a:gd name="connsiteX34" fmla="*/ 80574 w 1034979"/>
                  <a:gd name="connsiteY34" fmla="*/ 951702 h 1509906"/>
                  <a:gd name="connsiteX35" fmla="*/ 103434 w 1034979"/>
                  <a:gd name="connsiteY35" fmla="*/ 953607 h 1509906"/>
                  <a:gd name="connsiteX36" fmla="*/ 124389 w 1034979"/>
                  <a:gd name="connsiteY36" fmla="*/ 959322 h 1509906"/>
                  <a:gd name="connsiteX37" fmla="*/ 130104 w 1034979"/>
                  <a:gd name="connsiteY37" fmla="*/ 961227 h 1509906"/>
                  <a:gd name="connsiteX38" fmla="*/ 135819 w 1034979"/>
                  <a:gd name="connsiteY38" fmla="*/ 966942 h 1509906"/>
                  <a:gd name="connsiteX39" fmla="*/ 143439 w 1034979"/>
                  <a:gd name="connsiteY39" fmla="*/ 968847 h 1509906"/>
                  <a:gd name="connsiteX40" fmla="*/ 166299 w 1034979"/>
                  <a:gd name="connsiteY40" fmla="*/ 972657 h 1509906"/>
                  <a:gd name="connsiteX41" fmla="*/ 191064 w 1034979"/>
                  <a:gd name="connsiteY41" fmla="*/ 978372 h 1509906"/>
                  <a:gd name="connsiteX42" fmla="*/ 208209 w 1034979"/>
                  <a:gd name="connsiteY42" fmla="*/ 984087 h 1509906"/>
                  <a:gd name="connsiteX43" fmla="*/ 213924 w 1034979"/>
                  <a:gd name="connsiteY43" fmla="*/ 985992 h 1509906"/>
                  <a:gd name="connsiteX44" fmla="*/ 229164 w 1034979"/>
                  <a:gd name="connsiteY44" fmla="*/ 989802 h 1509906"/>
                  <a:gd name="connsiteX45" fmla="*/ 248214 w 1034979"/>
                  <a:gd name="connsiteY45" fmla="*/ 995517 h 1509906"/>
                  <a:gd name="connsiteX46" fmla="*/ 253929 w 1034979"/>
                  <a:gd name="connsiteY46" fmla="*/ 999327 h 1509906"/>
                  <a:gd name="connsiteX47" fmla="*/ 267264 w 1034979"/>
                  <a:gd name="connsiteY47" fmla="*/ 1014567 h 1509906"/>
                  <a:gd name="connsiteX48" fmla="*/ 272979 w 1034979"/>
                  <a:gd name="connsiteY48" fmla="*/ 1033617 h 1509906"/>
                  <a:gd name="connsiteX49" fmla="*/ 274884 w 1034979"/>
                  <a:gd name="connsiteY49" fmla="*/ 1039332 h 1509906"/>
                  <a:gd name="connsiteX50" fmla="*/ 276789 w 1034979"/>
                  <a:gd name="connsiteY50" fmla="*/ 1045047 h 1509906"/>
                  <a:gd name="connsiteX51" fmla="*/ 278694 w 1034979"/>
                  <a:gd name="connsiteY51" fmla="*/ 1069812 h 1509906"/>
                  <a:gd name="connsiteX52" fmla="*/ 280599 w 1034979"/>
                  <a:gd name="connsiteY52" fmla="*/ 1075527 h 1509906"/>
                  <a:gd name="connsiteX53" fmla="*/ 278694 w 1034979"/>
                  <a:gd name="connsiteY53" fmla="*/ 1094577 h 1509906"/>
                  <a:gd name="connsiteX54" fmla="*/ 276789 w 1034979"/>
                  <a:gd name="connsiteY54" fmla="*/ 1104102 h 1509906"/>
                  <a:gd name="connsiteX55" fmla="*/ 263454 w 1034979"/>
                  <a:gd name="connsiteY55" fmla="*/ 1117437 h 1509906"/>
                  <a:gd name="connsiteX56" fmla="*/ 252024 w 1034979"/>
                  <a:gd name="connsiteY56" fmla="*/ 1125057 h 1509906"/>
                  <a:gd name="connsiteX57" fmla="*/ 240594 w 1034979"/>
                  <a:gd name="connsiteY57" fmla="*/ 1128867 h 1509906"/>
                  <a:gd name="connsiteX58" fmla="*/ 126294 w 1034979"/>
                  <a:gd name="connsiteY58" fmla="*/ 1128867 h 1509906"/>
                  <a:gd name="connsiteX59" fmla="*/ 120579 w 1034979"/>
                  <a:gd name="connsiteY59" fmla="*/ 1130772 h 1509906"/>
                  <a:gd name="connsiteX60" fmla="*/ 105339 w 1034979"/>
                  <a:gd name="connsiteY60" fmla="*/ 1132677 h 1509906"/>
                  <a:gd name="connsiteX61" fmla="*/ 88194 w 1034979"/>
                  <a:gd name="connsiteY61" fmla="*/ 1138392 h 1509906"/>
                  <a:gd name="connsiteX62" fmla="*/ 82479 w 1034979"/>
                  <a:gd name="connsiteY62" fmla="*/ 1140297 h 1509906"/>
                  <a:gd name="connsiteX63" fmla="*/ 76764 w 1034979"/>
                  <a:gd name="connsiteY63" fmla="*/ 1144107 h 1509906"/>
                  <a:gd name="connsiteX64" fmla="*/ 65334 w 1034979"/>
                  <a:gd name="connsiteY64" fmla="*/ 1146012 h 1509906"/>
                  <a:gd name="connsiteX65" fmla="*/ 27234 w 1034979"/>
                  <a:gd name="connsiteY65" fmla="*/ 1147917 h 1509906"/>
                  <a:gd name="connsiteX66" fmla="*/ 15804 w 1034979"/>
                  <a:gd name="connsiteY66" fmla="*/ 1153632 h 1509906"/>
                  <a:gd name="connsiteX67" fmla="*/ 6279 w 1034979"/>
                  <a:gd name="connsiteY67" fmla="*/ 1163157 h 1509906"/>
                  <a:gd name="connsiteX68" fmla="*/ 4374 w 1034979"/>
                  <a:gd name="connsiteY68" fmla="*/ 1168872 h 1509906"/>
                  <a:gd name="connsiteX69" fmla="*/ 564 w 1034979"/>
                  <a:gd name="connsiteY69" fmla="*/ 1174587 h 1509906"/>
                  <a:gd name="connsiteX70" fmla="*/ 6279 w 1034979"/>
                  <a:gd name="connsiteY70" fmla="*/ 1206972 h 1509906"/>
                  <a:gd name="connsiteX71" fmla="*/ 11994 w 1034979"/>
                  <a:gd name="connsiteY71" fmla="*/ 1210782 h 1509906"/>
                  <a:gd name="connsiteX72" fmla="*/ 17709 w 1034979"/>
                  <a:gd name="connsiteY72" fmla="*/ 1212687 h 1509906"/>
                  <a:gd name="connsiteX73" fmla="*/ 145344 w 1034979"/>
                  <a:gd name="connsiteY73" fmla="*/ 1210782 h 1509906"/>
                  <a:gd name="connsiteX74" fmla="*/ 152964 w 1034979"/>
                  <a:gd name="connsiteY74" fmla="*/ 1208877 h 1509906"/>
                  <a:gd name="connsiteX75" fmla="*/ 303459 w 1034979"/>
                  <a:gd name="connsiteY75" fmla="*/ 1203162 h 1509906"/>
                  <a:gd name="connsiteX76" fmla="*/ 318699 w 1034979"/>
                  <a:gd name="connsiteY76" fmla="*/ 1210782 h 1509906"/>
                  <a:gd name="connsiteX77" fmla="*/ 330129 w 1034979"/>
                  <a:gd name="connsiteY77" fmla="*/ 1216497 h 1509906"/>
                  <a:gd name="connsiteX78" fmla="*/ 333939 w 1034979"/>
                  <a:gd name="connsiteY78" fmla="*/ 1222212 h 1509906"/>
                  <a:gd name="connsiteX79" fmla="*/ 339654 w 1034979"/>
                  <a:gd name="connsiteY79" fmla="*/ 1224117 h 1509906"/>
                  <a:gd name="connsiteX80" fmla="*/ 351084 w 1034979"/>
                  <a:gd name="connsiteY80" fmla="*/ 1231737 h 1509906"/>
                  <a:gd name="connsiteX81" fmla="*/ 356799 w 1034979"/>
                  <a:gd name="connsiteY81" fmla="*/ 1235547 h 1509906"/>
                  <a:gd name="connsiteX82" fmla="*/ 360609 w 1034979"/>
                  <a:gd name="connsiteY82" fmla="*/ 1241262 h 1509906"/>
                  <a:gd name="connsiteX83" fmla="*/ 366324 w 1034979"/>
                  <a:gd name="connsiteY83" fmla="*/ 1252692 h 1509906"/>
                  <a:gd name="connsiteX84" fmla="*/ 362514 w 1034979"/>
                  <a:gd name="connsiteY84" fmla="*/ 1279362 h 1509906"/>
                  <a:gd name="connsiteX85" fmla="*/ 358704 w 1034979"/>
                  <a:gd name="connsiteY85" fmla="*/ 1285077 h 1509906"/>
                  <a:gd name="connsiteX86" fmla="*/ 356799 w 1034979"/>
                  <a:gd name="connsiteY86" fmla="*/ 1290792 h 1509906"/>
                  <a:gd name="connsiteX87" fmla="*/ 352989 w 1034979"/>
                  <a:gd name="connsiteY87" fmla="*/ 1296507 h 1509906"/>
                  <a:gd name="connsiteX88" fmla="*/ 351084 w 1034979"/>
                  <a:gd name="connsiteY88" fmla="*/ 1302222 h 1509906"/>
                  <a:gd name="connsiteX89" fmla="*/ 347274 w 1034979"/>
                  <a:gd name="connsiteY89" fmla="*/ 1307937 h 1509906"/>
                  <a:gd name="connsiteX90" fmla="*/ 330129 w 1034979"/>
                  <a:gd name="connsiteY90" fmla="*/ 1374612 h 1509906"/>
                  <a:gd name="connsiteX91" fmla="*/ 328224 w 1034979"/>
                  <a:gd name="connsiteY91" fmla="*/ 1426047 h 1509906"/>
                  <a:gd name="connsiteX92" fmla="*/ 330129 w 1034979"/>
                  <a:gd name="connsiteY92" fmla="*/ 1450812 h 1509906"/>
                  <a:gd name="connsiteX93" fmla="*/ 332034 w 1034979"/>
                  <a:gd name="connsiteY93" fmla="*/ 1456527 h 1509906"/>
                  <a:gd name="connsiteX94" fmla="*/ 335844 w 1034979"/>
                  <a:gd name="connsiteY94" fmla="*/ 1460337 h 1509906"/>
                  <a:gd name="connsiteX95" fmla="*/ 364419 w 1034979"/>
                  <a:gd name="connsiteY95" fmla="*/ 1506057 h 1509906"/>
                  <a:gd name="connsiteX96" fmla="*/ 387279 w 1034979"/>
                  <a:gd name="connsiteY96" fmla="*/ 1507962 h 1509906"/>
                  <a:gd name="connsiteX97" fmla="*/ 392994 w 1034979"/>
                  <a:gd name="connsiteY97" fmla="*/ 1502247 h 1509906"/>
                  <a:gd name="connsiteX98" fmla="*/ 394899 w 1034979"/>
                  <a:gd name="connsiteY98" fmla="*/ 1490817 h 1509906"/>
                  <a:gd name="connsiteX99" fmla="*/ 396804 w 1034979"/>
                  <a:gd name="connsiteY99" fmla="*/ 1485102 h 1509906"/>
                  <a:gd name="connsiteX100" fmla="*/ 398709 w 1034979"/>
                  <a:gd name="connsiteY100" fmla="*/ 1467957 h 1509906"/>
                  <a:gd name="connsiteX101" fmla="*/ 400614 w 1034979"/>
                  <a:gd name="connsiteY101" fmla="*/ 1454622 h 1509906"/>
                  <a:gd name="connsiteX102" fmla="*/ 404424 w 1034979"/>
                  <a:gd name="connsiteY102" fmla="*/ 1397472 h 1509906"/>
                  <a:gd name="connsiteX103" fmla="*/ 410139 w 1034979"/>
                  <a:gd name="connsiteY103" fmla="*/ 1386042 h 1509906"/>
                  <a:gd name="connsiteX104" fmla="*/ 413949 w 1034979"/>
                  <a:gd name="connsiteY104" fmla="*/ 1372707 h 1509906"/>
                  <a:gd name="connsiteX105" fmla="*/ 415854 w 1034979"/>
                  <a:gd name="connsiteY105" fmla="*/ 1366992 h 1509906"/>
                  <a:gd name="connsiteX106" fmla="*/ 417759 w 1034979"/>
                  <a:gd name="connsiteY106" fmla="*/ 1353657 h 1509906"/>
                  <a:gd name="connsiteX107" fmla="*/ 421569 w 1034979"/>
                  <a:gd name="connsiteY107" fmla="*/ 1342227 h 1509906"/>
                  <a:gd name="connsiteX108" fmla="*/ 427284 w 1034979"/>
                  <a:gd name="connsiteY108" fmla="*/ 1328892 h 1509906"/>
                  <a:gd name="connsiteX109" fmla="*/ 436809 w 1034979"/>
                  <a:gd name="connsiteY109" fmla="*/ 1317462 h 1509906"/>
                  <a:gd name="connsiteX110" fmla="*/ 450144 w 1034979"/>
                  <a:gd name="connsiteY110" fmla="*/ 1302222 h 1509906"/>
                  <a:gd name="connsiteX111" fmla="*/ 457764 w 1034979"/>
                  <a:gd name="connsiteY111" fmla="*/ 1290792 h 1509906"/>
                  <a:gd name="connsiteX112" fmla="*/ 461574 w 1034979"/>
                  <a:gd name="connsiteY112" fmla="*/ 1279362 h 1509906"/>
                  <a:gd name="connsiteX113" fmla="*/ 465384 w 1034979"/>
                  <a:gd name="connsiteY113" fmla="*/ 1264122 h 1509906"/>
                  <a:gd name="connsiteX114" fmla="*/ 467289 w 1034979"/>
                  <a:gd name="connsiteY114" fmla="*/ 1258407 h 1509906"/>
                  <a:gd name="connsiteX115" fmla="*/ 507294 w 1034979"/>
                  <a:gd name="connsiteY115" fmla="*/ 1252692 h 1509906"/>
                  <a:gd name="connsiteX116" fmla="*/ 535869 w 1034979"/>
                  <a:gd name="connsiteY116" fmla="*/ 1243167 h 1509906"/>
                  <a:gd name="connsiteX117" fmla="*/ 541584 w 1034979"/>
                  <a:gd name="connsiteY117" fmla="*/ 1241262 h 1509906"/>
                  <a:gd name="connsiteX118" fmla="*/ 547299 w 1034979"/>
                  <a:gd name="connsiteY118" fmla="*/ 1239357 h 1509906"/>
                  <a:gd name="connsiteX119" fmla="*/ 554919 w 1034979"/>
                  <a:gd name="connsiteY119" fmla="*/ 1237452 h 1509906"/>
                  <a:gd name="connsiteX120" fmla="*/ 573969 w 1034979"/>
                  <a:gd name="connsiteY120" fmla="*/ 1229832 h 1509906"/>
                  <a:gd name="connsiteX121" fmla="*/ 585399 w 1034979"/>
                  <a:gd name="connsiteY121" fmla="*/ 1226022 h 1509906"/>
                  <a:gd name="connsiteX122" fmla="*/ 720654 w 1034979"/>
                  <a:gd name="connsiteY122" fmla="*/ 1309842 h 1509906"/>
                  <a:gd name="connsiteX123" fmla="*/ 733989 w 1034979"/>
                  <a:gd name="connsiteY123" fmla="*/ 1319367 h 1509906"/>
                  <a:gd name="connsiteX124" fmla="*/ 743514 w 1034979"/>
                  <a:gd name="connsiteY124" fmla="*/ 1321272 h 1509906"/>
                  <a:gd name="connsiteX125" fmla="*/ 749229 w 1034979"/>
                  <a:gd name="connsiteY125" fmla="*/ 1323177 h 1509906"/>
                  <a:gd name="connsiteX126" fmla="*/ 762564 w 1034979"/>
                  <a:gd name="connsiteY126" fmla="*/ 1328892 h 1509906"/>
                  <a:gd name="connsiteX127" fmla="*/ 777804 w 1034979"/>
                  <a:gd name="connsiteY127" fmla="*/ 1326987 h 1509906"/>
                  <a:gd name="connsiteX128" fmla="*/ 789234 w 1034979"/>
                  <a:gd name="connsiteY128" fmla="*/ 1321272 h 1509906"/>
                  <a:gd name="connsiteX129" fmla="*/ 794949 w 1034979"/>
                  <a:gd name="connsiteY129" fmla="*/ 1319367 h 1509906"/>
                  <a:gd name="connsiteX130" fmla="*/ 802569 w 1034979"/>
                  <a:gd name="connsiteY130" fmla="*/ 1302222 h 1509906"/>
                  <a:gd name="connsiteX131" fmla="*/ 800664 w 1034979"/>
                  <a:gd name="connsiteY131" fmla="*/ 1277457 h 1509906"/>
                  <a:gd name="connsiteX132" fmla="*/ 798759 w 1034979"/>
                  <a:gd name="connsiteY132" fmla="*/ 1271742 h 1509906"/>
                  <a:gd name="connsiteX133" fmla="*/ 796854 w 1034979"/>
                  <a:gd name="connsiteY133" fmla="*/ 1264122 h 1509906"/>
                  <a:gd name="connsiteX134" fmla="*/ 783519 w 1034979"/>
                  <a:gd name="connsiteY134" fmla="*/ 1246977 h 1509906"/>
                  <a:gd name="connsiteX135" fmla="*/ 773994 w 1034979"/>
                  <a:gd name="connsiteY135" fmla="*/ 1241262 h 1509906"/>
                  <a:gd name="connsiteX136" fmla="*/ 648264 w 1034979"/>
                  <a:gd name="connsiteY136" fmla="*/ 1149822 h 1509906"/>
                  <a:gd name="connsiteX137" fmla="*/ 644454 w 1034979"/>
                  <a:gd name="connsiteY137" fmla="*/ 1132677 h 1509906"/>
                  <a:gd name="connsiteX138" fmla="*/ 646359 w 1034979"/>
                  <a:gd name="connsiteY138" fmla="*/ 1125057 h 1509906"/>
                  <a:gd name="connsiteX139" fmla="*/ 650169 w 1034979"/>
                  <a:gd name="connsiteY139" fmla="*/ 1107912 h 1509906"/>
                  <a:gd name="connsiteX140" fmla="*/ 653979 w 1034979"/>
                  <a:gd name="connsiteY140" fmla="*/ 1102197 h 1509906"/>
                  <a:gd name="connsiteX141" fmla="*/ 655884 w 1034979"/>
                  <a:gd name="connsiteY141" fmla="*/ 1096482 h 1509906"/>
                  <a:gd name="connsiteX142" fmla="*/ 661599 w 1034979"/>
                  <a:gd name="connsiteY142" fmla="*/ 1094577 h 1509906"/>
                  <a:gd name="connsiteX143" fmla="*/ 671124 w 1034979"/>
                  <a:gd name="connsiteY143" fmla="*/ 1083147 h 1509906"/>
                  <a:gd name="connsiteX144" fmla="*/ 724464 w 1034979"/>
                  <a:gd name="connsiteY144" fmla="*/ 1075527 h 1509906"/>
                  <a:gd name="connsiteX145" fmla="*/ 842574 w 1034979"/>
                  <a:gd name="connsiteY145" fmla="*/ 1077432 h 1509906"/>
                  <a:gd name="connsiteX146" fmla="*/ 871149 w 1034979"/>
                  <a:gd name="connsiteY146" fmla="*/ 1079337 h 1509906"/>
                  <a:gd name="connsiteX147" fmla="*/ 899724 w 1034979"/>
                  <a:gd name="connsiteY147" fmla="*/ 1085052 h 1509906"/>
                  <a:gd name="connsiteX148" fmla="*/ 922584 w 1034979"/>
                  <a:gd name="connsiteY148" fmla="*/ 1088862 h 1509906"/>
                  <a:gd name="connsiteX149" fmla="*/ 951159 w 1034979"/>
                  <a:gd name="connsiteY149" fmla="*/ 1094577 h 1509906"/>
                  <a:gd name="connsiteX150" fmla="*/ 956874 w 1034979"/>
                  <a:gd name="connsiteY150" fmla="*/ 1094577 h 1509906"/>
                  <a:gd name="connsiteX151" fmla="*/ 1002594 w 1034979"/>
                  <a:gd name="connsiteY151" fmla="*/ 1092672 h 1509906"/>
                  <a:gd name="connsiteX152" fmla="*/ 1031169 w 1034979"/>
                  <a:gd name="connsiteY152" fmla="*/ 1085052 h 1509906"/>
                  <a:gd name="connsiteX153" fmla="*/ 1034979 w 1034979"/>
                  <a:gd name="connsiteY153" fmla="*/ 1079337 h 1509906"/>
                  <a:gd name="connsiteX154" fmla="*/ 1033074 w 1034979"/>
                  <a:gd name="connsiteY154" fmla="*/ 1060287 h 1509906"/>
                  <a:gd name="connsiteX155" fmla="*/ 1027359 w 1034979"/>
                  <a:gd name="connsiteY155" fmla="*/ 1056477 h 1509906"/>
                  <a:gd name="connsiteX156" fmla="*/ 1012119 w 1034979"/>
                  <a:gd name="connsiteY156" fmla="*/ 1054572 h 1509906"/>
                  <a:gd name="connsiteX157" fmla="*/ 1006404 w 1034979"/>
                  <a:gd name="connsiteY157" fmla="*/ 1052667 h 1509906"/>
                  <a:gd name="connsiteX158" fmla="*/ 998784 w 1034979"/>
                  <a:gd name="connsiteY158" fmla="*/ 1050762 h 1509906"/>
                  <a:gd name="connsiteX159" fmla="*/ 987354 w 1034979"/>
                  <a:gd name="connsiteY159" fmla="*/ 1043142 h 1509906"/>
                  <a:gd name="connsiteX160" fmla="*/ 975924 w 1034979"/>
                  <a:gd name="connsiteY160" fmla="*/ 1039332 h 1509906"/>
                  <a:gd name="connsiteX161" fmla="*/ 970209 w 1034979"/>
                  <a:gd name="connsiteY161" fmla="*/ 1037427 h 1509906"/>
                  <a:gd name="connsiteX162" fmla="*/ 962589 w 1034979"/>
                  <a:gd name="connsiteY162" fmla="*/ 1035522 h 1509906"/>
                  <a:gd name="connsiteX163" fmla="*/ 956874 w 1034979"/>
                  <a:gd name="connsiteY163" fmla="*/ 1033617 h 1509906"/>
                  <a:gd name="connsiteX164" fmla="*/ 935919 w 1034979"/>
                  <a:gd name="connsiteY164" fmla="*/ 1027902 h 1509906"/>
                  <a:gd name="connsiteX165" fmla="*/ 930204 w 1034979"/>
                  <a:gd name="connsiteY165" fmla="*/ 1025997 h 1509906"/>
                  <a:gd name="connsiteX166" fmla="*/ 825429 w 1034979"/>
                  <a:gd name="connsiteY166" fmla="*/ 1027902 h 1509906"/>
                  <a:gd name="connsiteX167" fmla="*/ 819714 w 1034979"/>
                  <a:gd name="connsiteY167" fmla="*/ 1029807 h 1509906"/>
                  <a:gd name="connsiteX168" fmla="*/ 730179 w 1034979"/>
                  <a:gd name="connsiteY168" fmla="*/ 1031712 h 1509906"/>
                  <a:gd name="connsiteX169" fmla="*/ 716844 w 1034979"/>
                  <a:gd name="connsiteY169" fmla="*/ 1035522 h 1509906"/>
                  <a:gd name="connsiteX170" fmla="*/ 695889 w 1034979"/>
                  <a:gd name="connsiteY170" fmla="*/ 1037427 h 1509906"/>
                  <a:gd name="connsiteX171" fmla="*/ 669219 w 1034979"/>
                  <a:gd name="connsiteY171" fmla="*/ 1039332 h 1509906"/>
                  <a:gd name="connsiteX172" fmla="*/ 669219 w 1034979"/>
                  <a:gd name="connsiteY172" fmla="*/ 1039332 h 1509906"/>
                  <a:gd name="connsiteX173" fmla="*/ 646359 w 1034979"/>
                  <a:gd name="connsiteY173" fmla="*/ 1043142 h 1509906"/>
                  <a:gd name="connsiteX174" fmla="*/ 642549 w 1034979"/>
                  <a:gd name="connsiteY174" fmla="*/ 1031712 h 1509906"/>
                  <a:gd name="connsiteX175" fmla="*/ 640644 w 1034979"/>
                  <a:gd name="connsiteY175" fmla="*/ 1025997 h 1509906"/>
                  <a:gd name="connsiteX176" fmla="*/ 642549 w 1034979"/>
                  <a:gd name="connsiteY176" fmla="*/ 1008852 h 1509906"/>
                  <a:gd name="connsiteX177" fmla="*/ 644454 w 1034979"/>
                  <a:gd name="connsiteY177" fmla="*/ 1003137 h 1509906"/>
                  <a:gd name="connsiteX178" fmla="*/ 661599 w 1034979"/>
                  <a:gd name="connsiteY178" fmla="*/ 993612 h 1509906"/>
                  <a:gd name="connsiteX179" fmla="*/ 673029 w 1034979"/>
                  <a:gd name="connsiteY179" fmla="*/ 985992 h 1509906"/>
                  <a:gd name="connsiteX180" fmla="*/ 674934 w 1034979"/>
                  <a:gd name="connsiteY180" fmla="*/ 980277 h 1509906"/>
                  <a:gd name="connsiteX181" fmla="*/ 680649 w 1034979"/>
                  <a:gd name="connsiteY181" fmla="*/ 978372 h 1509906"/>
                  <a:gd name="connsiteX182" fmla="*/ 686364 w 1034979"/>
                  <a:gd name="connsiteY182" fmla="*/ 974562 h 1509906"/>
                  <a:gd name="connsiteX183" fmla="*/ 695889 w 1034979"/>
                  <a:gd name="connsiteY183" fmla="*/ 965037 h 1509906"/>
                  <a:gd name="connsiteX184" fmla="*/ 705414 w 1034979"/>
                  <a:gd name="connsiteY184" fmla="*/ 953607 h 1509906"/>
                  <a:gd name="connsiteX185" fmla="*/ 716844 w 1034979"/>
                  <a:gd name="connsiteY185" fmla="*/ 945987 h 1509906"/>
                  <a:gd name="connsiteX186" fmla="*/ 732084 w 1034979"/>
                  <a:gd name="connsiteY186" fmla="*/ 932652 h 1509906"/>
                  <a:gd name="connsiteX187" fmla="*/ 741609 w 1034979"/>
                  <a:gd name="connsiteY187" fmla="*/ 921222 h 1509906"/>
                  <a:gd name="connsiteX188" fmla="*/ 753039 w 1034979"/>
                  <a:gd name="connsiteY188" fmla="*/ 911697 h 1509906"/>
                  <a:gd name="connsiteX189" fmla="*/ 758754 w 1034979"/>
                  <a:gd name="connsiteY189" fmla="*/ 900267 h 1509906"/>
                  <a:gd name="connsiteX190" fmla="*/ 760659 w 1034979"/>
                  <a:gd name="connsiteY190" fmla="*/ 894552 h 1509906"/>
                  <a:gd name="connsiteX191" fmla="*/ 766374 w 1034979"/>
                  <a:gd name="connsiteY191" fmla="*/ 883122 h 1509906"/>
                  <a:gd name="connsiteX192" fmla="*/ 764469 w 1034979"/>
                  <a:gd name="connsiteY192" fmla="*/ 867882 h 1509906"/>
                  <a:gd name="connsiteX193" fmla="*/ 758754 w 1034979"/>
                  <a:gd name="connsiteY193" fmla="*/ 865977 h 1509906"/>
                  <a:gd name="connsiteX194" fmla="*/ 737799 w 1034979"/>
                  <a:gd name="connsiteY194" fmla="*/ 867882 h 1509906"/>
                  <a:gd name="connsiteX195" fmla="*/ 732084 w 1034979"/>
                  <a:gd name="connsiteY195" fmla="*/ 871692 h 1509906"/>
                  <a:gd name="connsiteX196" fmla="*/ 720654 w 1034979"/>
                  <a:gd name="connsiteY196" fmla="*/ 875502 h 1509906"/>
                  <a:gd name="connsiteX197" fmla="*/ 716844 w 1034979"/>
                  <a:gd name="connsiteY197" fmla="*/ 881217 h 1509906"/>
                  <a:gd name="connsiteX198" fmla="*/ 711129 w 1034979"/>
                  <a:gd name="connsiteY198" fmla="*/ 883122 h 1509906"/>
                  <a:gd name="connsiteX199" fmla="*/ 705414 w 1034979"/>
                  <a:gd name="connsiteY199" fmla="*/ 886932 h 1509906"/>
                  <a:gd name="connsiteX200" fmla="*/ 699699 w 1034979"/>
                  <a:gd name="connsiteY200" fmla="*/ 892647 h 1509906"/>
                  <a:gd name="connsiteX201" fmla="*/ 692079 w 1034979"/>
                  <a:gd name="connsiteY201" fmla="*/ 896457 h 1509906"/>
                  <a:gd name="connsiteX202" fmla="*/ 650169 w 1034979"/>
                  <a:gd name="connsiteY202" fmla="*/ 925032 h 1509906"/>
                  <a:gd name="connsiteX203" fmla="*/ 636834 w 1034979"/>
                  <a:gd name="connsiteY203" fmla="*/ 936462 h 1509906"/>
                  <a:gd name="connsiteX204" fmla="*/ 627309 w 1034979"/>
                  <a:gd name="connsiteY204" fmla="*/ 953607 h 1509906"/>
                  <a:gd name="connsiteX205" fmla="*/ 602544 w 1034979"/>
                  <a:gd name="connsiteY205" fmla="*/ 959322 h 1509906"/>
                  <a:gd name="connsiteX206" fmla="*/ 589209 w 1034979"/>
                  <a:gd name="connsiteY206" fmla="*/ 963132 h 1509906"/>
                  <a:gd name="connsiteX207" fmla="*/ 573969 w 1034979"/>
                  <a:gd name="connsiteY207" fmla="*/ 961227 h 1509906"/>
                  <a:gd name="connsiteX208" fmla="*/ 562539 w 1034979"/>
                  <a:gd name="connsiteY208" fmla="*/ 957417 h 1509906"/>
                  <a:gd name="connsiteX209" fmla="*/ 551109 w 1034979"/>
                  <a:gd name="connsiteY209" fmla="*/ 953607 h 1509906"/>
                  <a:gd name="connsiteX210" fmla="*/ 539679 w 1034979"/>
                  <a:gd name="connsiteY210" fmla="*/ 949797 h 1509906"/>
                  <a:gd name="connsiteX211" fmla="*/ 533964 w 1034979"/>
                  <a:gd name="connsiteY211" fmla="*/ 947892 h 1509906"/>
                  <a:gd name="connsiteX212" fmla="*/ 528249 w 1034979"/>
                  <a:gd name="connsiteY212" fmla="*/ 944082 h 1509906"/>
                  <a:gd name="connsiteX213" fmla="*/ 516819 w 1034979"/>
                  <a:gd name="connsiteY213" fmla="*/ 938367 h 1509906"/>
                  <a:gd name="connsiteX214" fmla="*/ 509199 w 1034979"/>
                  <a:gd name="connsiteY214" fmla="*/ 926937 h 1509906"/>
                  <a:gd name="connsiteX215" fmla="*/ 505389 w 1034979"/>
                  <a:gd name="connsiteY215" fmla="*/ 905982 h 1509906"/>
                  <a:gd name="connsiteX216" fmla="*/ 507294 w 1034979"/>
                  <a:gd name="connsiteY216" fmla="*/ 841212 h 1509906"/>
                  <a:gd name="connsiteX217" fmla="*/ 513009 w 1034979"/>
                  <a:gd name="connsiteY217" fmla="*/ 798220 h 1509906"/>
                  <a:gd name="connsiteX218" fmla="*/ 503484 w 1034979"/>
                  <a:gd name="connsiteY218" fmla="*/ 351627 h 1509906"/>
                  <a:gd name="connsiteX219" fmla="*/ 499674 w 1034979"/>
                  <a:gd name="connsiteY219" fmla="*/ 60162 h 1509906"/>
                  <a:gd name="connsiteX220" fmla="*/ 490149 w 1034979"/>
                  <a:gd name="connsiteY220" fmla="*/ 33492 h 1509906"/>
                  <a:gd name="connsiteX221" fmla="*/ 488244 w 1034979"/>
                  <a:gd name="connsiteY221" fmla="*/ 27777 h 1509906"/>
                  <a:gd name="connsiteX222" fmla="*/ 484434 w 1034979"/>
                  <a:gd name="connsiteY222" fmla="*/ 22062 h 1509906"/>
                  <a:gd name="connsiteX223" fmla="*/ 478719 w 1034979"/>
                  <a:gd name="connsiteY223" fmla="*/ 10632 h 1509906"/>
                  <a:gd name="connsiteX224" fmla="*/ 473004 w 1034979"/>
                  <a:gd name="connsiteY224" fmla="*/ 6822 h 1509906"/>
                  <a:gd name="connsiteX225" fmla="*/ 469194 w 1034979"/>
                  <a:gd name="connsiteY225" fmla="*/ 1107 h 1509906"/>
                  <a:gd name="connsiteX226" fmla="*/ 429189 w 1034979"/>
                  <a:gd name="connsiteY226" fmla="*/ 4917 h 1509906"/>
                  <a:gd name="connsiteX227" fmla="*/ 421569 w 1034979"/>
                  <a:gd name="connsiteY227" fmla="*/ 16347 h 1509906"/>
                  <a:gd name="connsiteX228" fmla="*/ 417759 w 1034979"/>
                  <a:gd name="connsiteY228" fmla="*/ 22062 h 1509906"/>
                  <a:gd name="connsiteX229" fmla="*/ 419664 w 1034979"/>
                  <a:gd name="connsiteY229" fmla="*/ 54447 h 1509906"/>
                  <a:gd name="connsiteX230" fmla="*/ 423474 w 1034979"/>
                  <a:gd name="connsiteY230" fmla="*/ 65877 h 1509906"/>
                  <a:gd name="connsiteX231" fmla="*/ 425379 w 1034979"/>
                  <a:gd name="connsiteY231" fmla="*/ 71592 h 1509906"/>
                  <a:gd name="connsiteX232" fmla="*/ 425379 w 1034979"/>
                  <a:gd name="connsiteY232" fmla="*/ 77307 h 1509906"/>
                  <a:gd name="connsiteX233" fmla="*/ 429189 w 1034979"/>
                  <a:gd name="connsiteY233" fmla="*/ 231612 h 1509906"/>
                  <a:gd name="connsiteX234" fmla="*/ 440619 w 1034979"/>
                  <a:gd name="connsiteY234" fmla="*/ 414492 h 1509906"/>
                  <a:gd name="connsiteX235" fmla="*/ 425379 w 1034979"/>
                  <a:gd name="connsiteY235" fmla="*/ 711672 h 1509906"/>
                  <a:gd name="connsiteX236" fmla="*/ 425173 w 1034979"/>
                  <a:gd name="connsiteY236" fmla="*/ 765165 h 1509906"/>
                  <a:gd name="connsiteX237" fmla="*/ 421363 w 1034979"/>
                  <a:gd name="connsiteY237" fmla="*/ 844096 h 1509906"/>
                  <a:gd name="connsiteX238" fmla="*/ 425379 w 1034979"/>
                  <a:gd name="connsiteY238" fmla="*/ 894552 h 1509906"/>
                  <a:gd name="connsiteX239" fmla="*/ 423474 w 1034979"/>
                  <a:gd name="connsiteY239" fmla="*/ 921222 h 1509906"/>
                  <a:gd name="connsiteX240" fmla="*/ 417759 w 1034979"/>
                  <a:gd name="connsiteY240" fmla="*/ 923127 h 1509906"/>
                  <a:gd name="connsiteX241" fmla="*/ 412044 w 1034979"/>
                  <a:gd name="connsiteY241" fmla="*/ 926937 h 1509906"/>
                  <a:gd name="connsiteX242" fmla="*/ 421569 w 1034979"/>
                  <a:gd name="connsiteY242"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51084 w 1034979"/>
                  <a:gd name="connsiteY5" fmla="*/ 940272 h 1509906"/>
                  <a:gd name="connsiteX6" fmla="*/ 339654 w 1034979"/>
                  <a:gd name="connsiteY6" fmla="*/ 949797 h 1509906"/>
                  <a:gd name="connsiteX7" fmla="*/ 328224 w 1034979"/>
                  <a:gd name="connsiteY7" fmla="*/ 953607 h 1509906"/>
                  <a:gd name="connsiteX8" fmla="*/ 312984 w 1034979"/>
                  <a:gd name="connsiteY8" fmla="*/ 959322 h 1509906"/>
                  <a:gd name="connsiteX9" fmla="*/ 265359 w 1034979"/>
                  <a:gd name="connsiteY9" fmla="*/ 955512 h 1509906"/>
                  <a:gd name="connsiteX10" fmla="*/ 253929 w 1034979"/>
                  <a:gd name="connsiteY10" fmla="*/ 951702 h 1509906"/>
                  <a:gd name="connsiteX11" fmla="*/ 242499 w 1034979"/>
                  <a:gd name="connsiteY11" fmla="*/ 947892 h 1509906"/>
                  <a:gd name="connsiteX12" fmla="*/ 236784 w 1034979"/>
                  <a:gd name="connsiteY12" fmla="*/ 945987 h 1509906"/>
                  <a:gd name="connsiteX13" fmla="*/ 231069 w 1034979"/>
                  <a:gd name="connsiteY13" fmla="*/ 944082 h 1509906"/>
                  <a:gd name="connsiteX14" fmla="*/ 219639 w 1034979"/>
                  <a:gd name="connsiteY14" fmla="*/ 942177 h 1509906"/>
                  <a:gd name="connsiteX15" fmla="*/ 213924 w 1034979"/>
                  <a:gd name="connsiteY15" fmla="*/ 940272 h 1509906"/>
                  <a:gd name="connsiteX16" fmla="*/ 206304 w 1034979"/>
                  <a:gd name="connsiteY16" fmla="*/ 938367 h 1509906"/>
                  <a:gd name="connsiteX17" fmla="*/ 194874 w 1034979"/>
                  <a:gd name="connsiteY17" fmla="*/ 934557 h 1509906"/>
                  <a:gd name="connsiteX18" fmla="*/ 189159 w 1034979"/>
                  <a:gd name="connsiteY18" fmla="*/ 932652 h 1509906"/>
                  <a:gd name="connsiteX19" fmla="*/ 181539 w 1034979"/>
                  <a:gd name="connsiteY19" fmla="*/ 930747 h 1509906"/>
                  <a:gd name="connsiteX20" fmla="*/ 170109 w 1034979"/>
                  <a:gd name="connsiteY20" fmla="*/ 925032 h 1509906"/>
                  <a:gd name="connsiteX21" fmla="*/ 164394 w 1034979"/>
                  <a:gd name="connsiteY21" fmla="*/ 921222 h 1509906"/>
                  <a:gd name="connsiteX22" fmla="*/ 116769 w 1034979"/>
                  <a:gd name="connsiteY22" fmla="*/ 896457 h 1509906"/>
                  <a:gd name="connsiteX23" fmla="*/ 111054 w 1034979"/>
                  <a:gd name="connsiteY23" fmla="*/ 890742 h 1509906"/>
                  <a:gd name="connsiteX24" fmla="*/ 84384 w 1034979"/>
                  <a:gd name="connsiteY24" fmla="*/ 865977 h 1509906"/>
                  <a:gd name="connsiteX25" fmla="*/ 78669 w 1034979"/>
                  <a:gd name="connsiteY25" fmla="*/ 864072 h 1509906"/>
                  <a:gd name="connsiteX26" fmla="*/ 59619 w 1034979"/>
                  <a:gd name="connsiteY26" fmla="*/ 867882 h 1509906"/>
                  <a:gd name="connsiteX27" fmla="*/ 53904 w 1034979"/>
                  <a:gd name="connsiteY27" fmla="*/ 871692 h 1509906"/>
                  <a:gd name="connsiteX28" fmla="*/ 50094 w 1034979"/>
                  <a:gd name="connsiteY28" fmla="*/ 877407 h 1509906"/>
                  <a:gd name="connsiteX29" fmla="*/ 46284 w 1034979"/>
                  <a:gd name="connsiteY29" fmla="*/ 888837 h 1509906"/>
                  <a:gd name="connsiteX30" fmla="*/ 50094 w 1034979"/>
                  <a:gd name="connsiteY30" fmla="*/ 926937 h 1509906"/>
                  <a:gd name="connsiteX31" fmla="*/ 53904 w 1034979"/>
                  <a:gd name="connsiteY31" fmla="*/ 932652 h 1509906"/>
                  <a:gd name="connsiteX32" fmla="*/ 59619 w 1034979"/>
                  <a:gd name="connsiteY32" fmla="*/ 936462 h 1509906"/>
                  <a:gd name="connsiteX33" fmla="*/ 63429 w 1034979"/>
                  <a:gd name="connsiteY33" fmla="*/ 942177 h 1509906"/>
                  <a:gd name="connsiteX34" fmla="*/ 80574 w 1034979"/>
                  <a:gd name="connsiteY34" fmla="*/ 951702 h 1509906"/>
                  <a:gd name="connsiteX35" fmla="*/ 103434 w 1034979"/>
                  <a:gd name="connsiteY35" fmla="*/ 953607 h 1509906"/>
                  <a:gd name="connsiteX36" fmla="*/ 124389 w 1034979"/>
                  <a:gd name="connsiteY36" fmla="*/ 959322 h 1509906"/>
                  <a:gd name="connsiteX37" fmla="*/ 130104 w 1034979"/>
                  <a:gd name="connsiteY37" fmla="*/ 961227 h 1509906"/>
                  <a:gd name="connsiteX38" fmla="*/ 135819 w 1034979"/>
                  <a:gd name="connsiteY38" fmla="*/ 966942 h 1509906"/>
                  <a:gd name="connsiteX39" fmla="*/ 143439 w 1034979"/>
                  <a:gd name="connsiteY39" fmla="*/ 968847 h 1509906"/>
                  <a:gd name="connsiteX40" fmla="*/ 166299 w 1034979"/>
                  <a:gd name="connsiteY40" fmla="*/ 972657 h 1509906"/>
                  <a:gd name="connsiteX41" fmla="*/ 191064 w 1034979"/>
                  <a:gd name="connsiteY41" fmla="*/ 978372 h 1509906"/>
                  <a:gd name="connsiteX42" fmla="*/ 208209 w 1034979"/>
                  <a:gd name="connsiteY42" fmla="*/ 984087 h 1509906"/>
                  <a:gd name="connsiteX43" fmla="*/ 213924 w 1034979"/>
                  <a:gd name="connsiteY43" fmla="*/ 985992 h 1509906"/>
                  <a:gd name="connsiteX44" fmla="*/ 229164 w 1034979"/>
                  <a:gd name="connsiteY44" fmla="*/ 989802 h 1509906"/>
                  <a:gd name="connsiteX45" fmla="*/ 248214 w 1034979"/>
                  <a:gd name="connsiteY45" fmla="*/ 995517 h 1509906"/>
                  <a:gd name="connsiteX46" fmla="*/ 253929 w 1034979"/>
                  <a:gd name="connsiteY46" fmla="*/ 999327 h 1509906"/>
                  <a:gd name="connsiteX47" fmla="*/ 267264 w 1034979"/>
                  <a:gd name="connsiteY47" fmla="*/ 1014567 h 1509906"/>
                  <a:gd name="connsiteX48" fmla="*/ 272979 w 1034979"/>
                  <a:gd name="connsiteY48" fmla="*/ 1033617 h 1509906"/>
                  <a:gd name="connsiteX49" fmla="*/ 274884 w 1034979"/>
                  <a:gd name="connsiteY49" fmla="*/ 1039332 h 1509906"/>
                  <a:gd name="connsiteX50" fmla="*/ 276789 w 1034979"/>
                  <a:gd name="connsiteY50" fmla="*/ 1045047 h 1509906"/>
                  <a:gd name="connsiteX51" fmla="*/ 278694 w 1034979"/>
                  <a:gd name="connsiteY51" fmla="*/ 1069812 h 1509906"/>
                  <a:gd name="connsiteX52" fmla="*/ 280599 w 1034979"/>
                  <a:gd name="connsiteY52" fmla="*/ 1075527 h 1509906"/>
                  <a:gd name="connsiteX53" fmla="*/ 278694 w 1034979"/>
                  <a:gd name="connsiteY53" fmla="*/ 1094577 h 1509906"/>
                  <a:gd name="connsiteX54" fmla="*/ 276789 w 1034979"/>
                  <a:gd name="connsiteY54" fmla="*/ 1104102 h 1509906"/>
                  <a:gd name="connsiteX55" fmla="*/ 263454 w 1034979"/>
                  <a:gd name="connsiteY55" fmla="*/ 1117437 h 1509906"/>
                  <a:gd name="connsiteX56" fmla="*/ 252024 w 1034979"/>
                  <a:gd name="connsiteY56" fmla="*/ 1125057 h 1509906"/>
                  <a:gd name="connsiteX57" fmla="*/ 240594 w 1034979"/>
                  <a:gd name="connsiteY57" fmla="*/ 1128867 h 1509906"/>
                  <a:gd name="connsiteX58" fmla="*/ 126294 w 1034979"/>
                  <a:gd name="connsiteY58" fmla="*/ 1128867 h 1509906"/>
                  <a:gd name="connsiteX59" fmla="*/ 120579 w 1034979"/>
                  <a:gd name="connsiteY59" fmla="*/ 1130772 h 1509906"/>
                  <a:gd name="connsiteX60" fmla="*/ 105339 w 1034979"/>
                  <a:gd name="connsiteY60" fmla="*/ 1132677 h 1509906"/>
                  <a:gd name="connsiteX61" fmla="*/ 88194 w 1034979"/>
                  <a:gd name="connsiteY61" fmla="*/ 1138392 h 1509906"/>
                  <a:gd name="connsiteX62" fmla="*/ 82479 w 1034979"/>
                  <a:gd name="connsiteY62" fmla="*/ 1140297 h 1509906"/>
                  <a:gd name="connsiteX63" fmla="*/ 76764 w 1034979"/>
                  <a:gd name="connsiteY63" fmla="*/ 1144107 h 1509906"/>
                  <a:gd name="connsiteX64" fmla="*/ 65334 w 1034979"/>
                  <a:gd name="connsiteY64" fmla="*/ 1146012 h 1509906"/>
                  <a:gd name="connsiteX65" fmla="*/ 27234 w 1034979"/>
                  <a:gd name="connsiteY65" fmla="*/ 1147917 h 1509906"/>
                  <a:gd name="connsiteX66" fmla="*/ 15804 w 1034979"/>
                  <a:gd name="connsiteY66" fmla="*/ 1153632 h 1509906"/>
                  <a:gd name="connsiteX67" fmla="*/ 6279 w 1034979"/>
                  <a:gd name="connsiteY67" fmla="*/ 1163157 h 1509906"/>
                  <a:gd name="connsiteX68" fmla="*/ 4374 w 1034979"/>
                  <a:gd name="connsiteY68" fmla="*/ 1168872 h 1509906"/>
                  <a:gd name="connsiteX69" fmla="*/ 564 w 1034979"/>
                  <a:gd name="connsiteY69" fmla="*/ 1174587 h 1509906"/>
                  <a:gd name="connsiteX70" fmla="*/ 6279 w 1034979"/>
                  <a:gd name="connsiteY70" fmla="*/ 1206972 h 1509906"/>
                  <a:gd name="connsiteX71" fmla="*/ 11994 w 1034979"/>
                  <a:gd name="connsiteY71" fmla="*/ 1210782 h 1509906"/>
                  <a:gd name="connsiteX72" fmla="*/ 17709 w 1034979"/>
                  <a:gd name="connsiteY72" fmla="*/ 1212687 h 1509906"/>
                  <a:gd name="connsiteX73" fmla="*/ 145344 w 1034979"/>
                  <a:gd name="connsiteY73" fmla="*/ 1210782 h 1509906"/>
                  <a:gd name="connsiteX74" fmla="*/ 152964 w 1034979"/>
                  <a:gd name="connsiteY74" fmla="*/ 1208877 h 1509906"/>
                  <a:gd name="connsiteX75" fmla="*/ 303459 w 1034979"/>
                  <a:gd name="connsiteY75" fmla="*/ 1203162 h 1509906"/>
                  <a:gd name="connsiteX76" fmla="*/ 318699 w 1034979"/>
                  <a:gd name="connsiteY76" fmla="*/ 1210782 h 1509906"/>
                  <a:gd name="connsiteX77" fmla="*/ 330129 w 1034979"/>
                  <a:gd name="connsiteY77" fmla="*/ 1216497 h 1509906"/>
                  <a:gd name="connsiteX78" fmla="*/ 333939 w 1034979"/>
                  <a:gd name="connsiteY78" fmla="*/ 1222212 h 1509906"/>
                  <a:gd name="connsiteX79" fmla="*/ 339654 w 1034979"/>
                  <a:gd name="connsiteY79" fmla="*/ 1224117 h 1509906"/>
                  <a:gd name="connsiteX80" fmla="*/ 351084 w 1034979"/>
                  <a:gd name="connsiteY80" fmla="*/ 1231737 h 1509906"/>
                  <a:gd name="connsiteX81" fmla="*/ 356799 w 1034979"/>
                  <a:gd name="connsiteY81" fmla="*/ 1235547 h 1509906"/>
                  <a:gd name="connsiteX82" fmla="*/ 360609 w 1034979"/>
                  <a:gd name="connsiteY82" fmla="*/ 1241262 h 1509906"/>
                  <a:gd name="connsiteX83" fmla="*/ 366324 w 1034979"/>
                  <a:gd name="connsiteY83" fmla="*/ 1252692 h 1509906"/>
                  <a:gd name="connsiteX84" fmla="*/ 362514 w 1034979"/>
                  <a:gd name="connsiteY84" fmla="*/ 1279362 h 1509906"/>
                  <a:gd name="connsiteX85" fmla="*/ 358704 w 1034979"/>
                  <a:gd name="connsiteY85" fmla="*/ 1285077 h 1509906"/>
                  <a:gd name="connsiteX86" fmla="*/ 356799 w 1034979"/>
                  <a:gd name="connsiteY86" fmla="*/ 1290792 h 1509906"/>
                  <a:gd name="connsiteX87" fmla="*/ 352989 w 1034979"/>
                  <a:gd name="connsiteY87" fmla="*/ 1296507 h 1509906"/>
                  <a:gd name="connsiteX88" fmla="*/ 351084 w 1034979"/>
                  <a:gd name="connsiteY88" fmla="*/ 1302222 h 1509906"/>
                  <a:gd name="connsiteX89" fmla="*/ 347274 w 1034979"/>
                  <a:gd name="connsiteY89" fmla="*/ 1307937 h 1509906"/>
                  <a:gd name="connsiteX90" fmla="*/ 330129 w 1034979"/>
                  <a:gd name="connsiteY90" fmla="*/ 1374612 h 1509906"/>
                  <a:gd name="connsiteX91" fmla="*/ 328224 w 1034979"/>
                  <a:gd name="connsiteY91" fmla="*/ 1426047 h 1509906"/>
                  <a:gd name="connsiteX92" fmla="*/ 330129 w 1034979"/>
                  <a:gd name="connsiteY92" fmla="*/ 1450812 h 1509906"/>
                  <a:gd name="connsiteX93" fmla="*/ 332034 w 1034979"/>
                  <a:gd name="connsiteY93" fmla="*/ 1456527 h 1509906"/>
                  <a:gd name="connsiteX94" fmla="*/ 335844 w 1034979"/>
                  <a:gd name="connsiteY94" fmla="*/ 1460337 h 1509906"/>
                  <a:gd name="connsiteX95" fmla="*/ 364419 w 1034979"/>
                  <a:gd name="connsiteY95" fmla="*/ 1506057 h 1509906"/>
                  <a:gd name="connsiteX96" fmla="*/ 387279 w 1034979"/>
                  <a:gd name="connsiteY96" fmla="*/ 1507962 h 1509906"/>
                  <a:gd name="connsiteX97" fmla="*/ 392994 w 1034979"/>
                  <a:gd name="connsiteY97" fmla="*/ 1502247 h 1509906"/>
                  <a:gd name="connsiteX98" fmla="*/ 394899 w 1034979"/>
                  <a:gd name="connsiteY98" fmla="*/ 1490817 h 1509906"/>
                  <a:gd name="connsiteX99" fmla="*/ 396804 w 1034979"/>
                  <a:gd name="connsiteY99" fmla="*/ 1485102 h 1509906"/>
                  <a:gd name="connsiteX100" fmla="*/ 398709 w 1034979"/>
                  <a:gd name="connsiteY100" fmla="*/ 1467957 h 1509906"/>
                  <a:gd name="connsiteX101" fmla="*/ 400614 w 1034979"/>
                  <a:gd name="connsiteY101" fmla="*/ 1454622 h 1509906"/>
                  <a:gd name="connsiteX102" fmla="*/ 404424 w 1034979"/>
                  <a:gd name="connsiteY102" fmla="*/ 1397472 h 1509906"/>
                  <a:gd name="connsiteX103" fmla="*/ 410139 w 1034979"/>
                  <a:gd name="connsiteY103" fmla="*/ 1386042 h 1509906"/>
                  <a:gd name="connsiteX104" fmla="*/ 413949 w 1034979"/>
                  <a:gd name="connsiteY104" fmla="*/ 1372707 h 1509906"/>
                  <a:gd name="connsiteX105" fmla="*/ 415854 w 1034979"/>
                  <a:gd name="connsiteY105" fmla="*/ 1366992 h 1509906"/>
                  <a:gd name="connsiteX106" fmla="*/ 417759 w 1034979"/>
                  <a:gd name="connsiteY106" fmla="*/ 1353657 h 1509906"/>
                  <a:gd name="connsiteX107" fmla="*/ 421569 w 1034979"/>
                  <a:gd name="connsiteY107" fmla="*/ 1342227 h 1509906"/>
                  <a:gd name="connsiteX108" fmla="*/ 427284 w 1034979"/>
                  <a:gd name="connsiteY108" fmla="*/ 1328892 h 1509906"/>
                  <a:gd name="connsiteX109" fmla="*/ 436809 w 1034979"/>
                  <a:gd name="connsiteY109" fmla="*/ 1317462 h 1509906"/>
                  <a:gd name="connsiteX110" fmla="*/ 450144 w 1034979"/>
                  <a:gd name="connsiteY110" fmla="*/ 1302222 h 1509906"/>
                  <a:gd name="connsiteX111" fmla="*/ 457764 w 1034979"/>
                  <a:gd name="connsiteY111" fmla="*/ 1290792 h 1509906"/>
                  <a:gd name="connsiteX112" fmla="*/ 461574 w 1034979"/>
                  <a:gd name="connsiteY112" fmla="*/ 1279362 h 1509906"/>
                  <a:gd name="connsiteX113" fmla="*/ 465384 w 1034979"/>
                  <a:gd name="connsiteY113" fmla="*/ 1264122 h 1509906"/>
                  <a:gd name="connsiteX114" fmla="*/ 467289 w 1034979"/>
                  <a:gd name="connsiteY114" fmla="*/ 1258407 h 1509906"/>
                  <a:gd name="connsiteX115" fmla="*/ 507294 w 1034979"/>
                  <a:gd name="connsiteY115" fmla="*/ 1252692 h 1509906"/>
                  <a:gd name="connsiteX116" fmla="*/ 535869 w 1034979"/>
                  <a:gd name="connsiteY116" fmla="*/ 1243167 h 1509906"/>
                  <a:gd name="connsiteX117" fmla="*/ 541584 w 1034979"/>
                  <a:gd name="connsiteY117" fmla="*/ 1241262 h 1509906"/>
                  <a:gd name="connsiteX118" fmla="*/ 547299 w 1034979"/>
                  <a:gd name="connsiteY118" fmla="*/ 1239357 h 1509906"/>
                  <a:gd name="connsiteX119" fmla="*/ 554919 w 1034979"/>
                  <a:gd name="connsiteY119" fmla="*/ 1237452 h 1509906"/>
                  <a:gd name="connsiteX120" fmla="*/ 573969 w 1034979"/>
                  <a:gd name="connsiteY120" fmla="*/ 1229832 h 1509906"/>
                  <a:gd name="connsiteX121" fmla="*/ 585399 w 1034979"/>
                  <a:gd name="connsiteY121" fmla="*/ 1226022 h 1509906"/>
                  <a:gd name="connsiteX122" fmla="*/ 720654 w 1034979"/>
                  <a:gd name="connsiteY122" fmla="*/ 1309842 h 1509906"/>
                  <a:gd name="connsiteX123" fmla="*/ 733989 w 1034979"/>
                  <a:gd name="connsiteY123" fmla="*/ 1319367 h 1509906"/>
                  <a:gd name="connsiteX124" fmla="*/ 743514 w 1034979"/>
                  <a:gd name="connsiteY124" fmla="*/ 1321272 h 1509906"/>
                  <a:gd name="connsiteX125" fmla="*/ 749229 w 1034979"/>
                  <a:gd name="connsiteY125" fmla="*/ 1323177 h 1509906"/>
                  <a:gd name="connsiteX126" fmla="*/ 762564 w 1034979"/>
                  <a:gd name="connsiteY126" fmla="*/ 1328892 h 1509906"/>
                  <a:gd name="connsiteX127" fmla="*/ 777804 w 1034979"/>
                  <a:gd name="connsiteY127" fmla="*/ 1326987 h 1509906"/>
                  <a:gd name="connsiteX128" fmla="*/ 789234 w 1034979"/>
                  <a:gd name="connsiteY128" fmla="*/ 1321272 h 1509906"/>
                  <a:gd name="connsiteX129" fmla="*/ 794949 w 1034979"/>
                  <a:gd name="connsiteY129" fmla="*/ 1319367 h 1509906"/>
                  <a:gd name="connsiteX130" fmla="*/ 802569 w 1034979"/>
                  <a:gd name="connsiteY130" fmla="*/ 1302222 h 1509906"/>
                  <a:gd name="connsiteX131" fmla="*/ 800664 w 1034979"/>
                  <a:gd name="connsiteY131" fmla="*/ 1277457 h 1509906"/>
                  <a:gd name="connsiteX132" fmla="*/ 798759 w 1034979"/>
                  <a:gd name="connsiteY132" fmla="*/ 1271742 h 1509906"/>
                  <a:gd name="connsiteX133" fmla="*/ 796854 w 1034979"/>
                  <a:gd name="connsiteY133" fmla="*/ 1264122 h 1509906"/>
                  <a:gd name="connsiteX134" fmla="*/ 783519 w 1034979"/>
                  <a:gd name="connsiteY134" fmla="*/ 1246977 h 1509906"/>
                  <a:gd name="connsiteX135" fmla="*/ 773994 w 1034979"/>
                  <a:gd name="connsiteY135" fmla="*/ 1241262 h 1509906"/>
                  <a:gd name="connsiteX136" fmla="*/ 648264 w 1034979"/>
                  <a:gd name="connsiteY136" fmla="*/ 1149822 h 1509906"/>
                  <a:gd name="connsiteX137" fmla="*/ 644454 w 1034979"/>
                  <a:gd name="connsiteY137" fmla="*/ 1132677 h 1509906"/>
                  <a:gd name="connsiteX138" fmla="*/ 646359 w 1034979"/>
                  <a:gd name="connsiteY138" fmla="*/ 1125057 h 1509906"/>
                  <a:gd name="connsiteX139" fmla="*/ 650169 w 1034979"/>
                  <a:gd name="connsiteY139" fmla="*/ 1107912 h 1509906"/>
                  <a:gd name="connsiteX140" fmla="*/ 653979 w 1034979"/>
                  <a:gd name="connsiteY140" fmla="*/ 1102197 h 1509906"/>
                  <a:gd name="connsiteX141" fmla="*/ 655884 w 1034979"/>
                  <a:gd name="connsiteY141" fmla="*/ 1096482 h 1509906"/>
                  <a:gd name="connsiteX142" fmla="*/ 661599 w 1034979"/>
                  <a:gd name="connsiteY142" fmla="*/ 1094577 h 1509906"/>
                  <a:gd name="connsiteX143" fmla="*/ 671124 w 1034979"/>
                  <a:gd name="connsiteY143" fmla="*/ 1083147 h 1509906"/>
                  <a:gd name="connsiteX144" fmla="*/ 724464 w 1034979"/>
                  <a:gd name="connsiteY144" fmla="*/ 1075527 h 1509906"/>
                  <a:gd name="connsiteX145" fmla="*/ 842574 w 1034979"/>
                  <a:gd name="connsiteY145" fmla="*/ 1077432 h 1509906"/>
                  <a:gd name="connsiteX146" fmla="*/ 871149 w 1034979"/>
                  <a:gd name="connsiteY146" fmla="*/ 1079337 h 1509906"/>
                  <a:gd name="connsiteX147" fmla="*/ 899724 w 1034979"/>
                  <a:gd name="connsiteY147" fmla="*/ 1085052 h 1509906"/>
                  <a:gd name="connsiteX148" fmla="*/ 922584 w 1034979"/>
                  <a:gd name="connsiteY148" fmla="*/ 1088862 h 1509906"/>
                  <a:gd name="connsiteX149" fmla="*/ 951159 w 1034979"/>
                  <a:gd name="connsiteY149" fmla="*/ 1094577 h 1509906"/>
                  <a:gd name="connsiteX150" fmla="*/ 956874 w 1034979"/>
                  <a:gd name="connsiteY150" fmla="*/ 1094577 h 1509906"/>
                  <a:gd name="connsiteX151" fmla="*/ 1002594 w 1034979"/>
                  <a:gd name="connsiteY151" fmla="*/ 1092672 h 1509906"/>
                  <a:gd name="connsiteX152" fmla="*/ 1031169 w 1034979"/>
                  <a:gd name="connsiteY152" fmla="*/ 1085052 h 1509906"/>
                  <a:gd name="connsiteX153" fmla="*/ 1034979 w 1034979"/>
                  <a:gd name="connsiteY153" fmla="*/ 1079337 h 1509906"/>
                  <a:gd name="connsiteX154" fmla="*/ 1033074 w 1034979"/>
                  <a:gd name="connsiteY154" fmla="*/ 1060287 h 1509906"/>
                  <a:gd name="connsiteX155" fmla="*/ 1027359 w 1034979"/>
                  <a:gd name="connsiteY155" fmla="*/ 1056477 h 1509906"/>
                  <a:gd name="connsiteX156" fmla="*/ 1012119 w 1034979"/>
                  <a:gd name="connsiteY156" fmla="*/ 1054572 h 1509906"/>
                  <a:gd name="connsiteX157" fmla="*/ 1006404 w 1034979"/>
                  <a:gd name="connsiteY157" fmla="*/ 1052667 h 1509906"/>
                  <a:gd name="connsiteX158" fmla="*/ 998784 w 1034979"/>
                  <a:gd name="connsiteY158" fmla="*/ 1050762 h 1509906"/>
                  <a:gd name="connsiteX159" fmla="*/ 987354 w 1034979"/>
                  <a:gd name="connsiteY159" fmla="*/ 1043142 h 1509906"/>
                  <a:gd name="connsiteX160" fmla="*/ 975924 w 1034979"/>
                  <a:gd name="connsiteY160" fmla="*/ 1039332 h 1509906"/>
                  <a:gd name="connsiteX161" fmla="*/ 970209 w 1034979"/>
                  <a:gd name="connsiteY161" fmla="*/ 1037427 h 1509906"/>
                  <a:gd name="connsiteX162" fmla="*/ 962589 w 1034979"/>
                  <a:gd name="connsiteY162" fmla="*/ 1035522 h 1509906"/>
                  <a:gd name="connsiteX163" fmla="*/ 956874 w 1034979"/>
                  <a:gd name="connsiteY163" fmla="*/ 1033617 h 1509906"/>
                  <a:gd name="connsiteX164" fmla="*/ 935919 w 1034979"/>
                  <a:gd name="connsiteY164" fmla="*/ 1027902 h 1509906"/>
                  <a:gd name="connsiteX165" fmla="*/ 930204 w 1034979"/>
                  <a:gd name="connsiteY165" fmla="*/ 1025997 h 1509906"/>
                  <a:gd name="connsiteX166" fmla="*/ 825429 w 1034979"/>
                  <a:gd name="connsiteY166" fmla="*/ 1027902 h 1509906"/>
                  <a:gd name="connsiteX167" fmla="*/ 819714 w 1034979"/>
                  <a:gd name="connsiteY167" fmla="*/ 1029807 h 1509906"/>
                  <a:gd name="connsiteX168" fmla="*/ 730179 w 1034979"/>
                  <a:gd name="connsiteY168" fmla="*/ 1031712 h 1509906"/>
                  <a:gd name="connsiteX169" fmla="*/ 716844 w 1034979"/>
                  <a:gd name="connsiteY169" fmla="*/ 1035522 h 1509906"/>
                  <a:gd name="connsiteX170" fmla="*/ 695889 w 1034979"/>
                  <a:gd name="connsiteY170" fmla="*/ 1037427 h 1509906"/>
                  <a:gd name="connsiteX171" fmla="*/ 669219 w 1034979"/>
                  <a:gd name="connsiteY171" fmla="*/ 1039332 h 1509906"/>
                  <a:gd name="connsiteX172" fmla="*/ 669219 w 1034979"/>
                  <a:gd name="connsiteY172" fmla="*/ 1039332 h 1509906"/>
                  <a:gd name="connsiteX173" fmla="*/ 646359 w 1034979"/>
                  <a:gd name="connsiteY173" fmla="*/ 1043142 h 1509906"/>
                  <a:gd name="connsiteX174" fmla="*/ 642549 w 1034979"/>
                  <a:gd name="connsiteY174" fmla="*/ 1031712 h 1509906"/>
                  <a:gd name="connsiteX175" fmla="*/ 640644 w 1034979"/>
                  <a:gd name="connsiteY175" fmla="*/ 1025997 h 1509906"/>
                  <a:gd name="connsiteX176" fmla="*/ 642549 w 1034979"/>
                  <a:gd name="connsiteY176" fmla="*/ 1008852 h 1509906"/>
                  <a:gd name="connsiteX177" fmla="*/ 644454 w 1034979"/>
                  <a:gd name="connsiteY177" fmla="*/ 1003137 h 1509906"/>
                  <a:gd name="connsiteX178" fmla="*/ 661599 w 1034979"/>
                  <a:gd name="connsiteY178" fmla="*/ 993612 h 1509906"/>
                  <a:gd name="connsiteX179" fmla="*/ 673029 w 1034979"/>
                  <a:gd name="connsiteY179" fmla="*/ 985992 h 1509906"/>
                  <a:gd name="connsiteX180" fmla="*/ 674934 w 1034979"/>
                  <a:gd name="connsiteY180" fmla="*/ 980277 h 1509906"/>
                  <a:gd name="connsiteX181" fmla="*/ 680649 w 1034979"/>
                  <a:gd name="connsiteY181" fmla="*/ 978372 h 1509906"/>
                  <a:gd name="connsiteX182" fmla="*/ 686364 w 1034979"/>
                  <a:gd name="connsiteY182" fmla="*/ 974562 h 1509906"/>
                  <a:gd name="connsiteX183" fmla="*/ 695889 w 1034979"/>
                  <a:gd name="connsiteY183" fmla="*/ 965037 h 1509906"/>
                  <a:gd name="connsiteX184" fmla="*/ 705414 w 1034979"/>
                  <a:gd name="connsiteY184" fmla="*/ 953607 h 1509906"/>
                  <a:gd name="connsiteX185" fmla="*/ 716844 w 1034979"/>
                  <a:gd name="connsiteY185" fmla="*/ 945987 h 1509906"/>
                  <a:gd name="connsiteX186" fmla="*/ 732084 w 1034979"/>
                  <a:gd name="connsiteY186" fmla="*/ 932652 h 1509906"/>
                  <a:gd name="connsiteX187" fmla="*/ 741609 w 1034979"/>
                  <a:gd name="connsiteY187" fmla="*/ 921222 h 1509906"/>
                  <a:gd name="connsiteX188" fmla="*/ 753039 w 1034979"/>
                  <a:gd name="connsiteY188" fmla="*/ 911697 h 1509906"/>
                  <a:gd name="connsiteX189" fmla="*/ 758754 w 1034979"/>
                  <a:gd name="connsiteY189" fmla="*/ 900267 h 1509906"/>
                  <a:gd name="connsiteX190" fmla="*/ 760659 w 1034979"/>
                  <a:gd name="connsiteY190" fmla="*/ 894552 h 1509906"/>
                  <a:gd name="connsiteX191" fmla="*/ 766374 w 1034979"/>
                  <a:gd name="connsiteY191" fmla="*/ 883122 h 1509906"/>
                  <a:gd name="connsiteX192" fmla="*/ 764469 w 1034979"/>
                  <a:gd name="connsiteY192" fmla="*/ 867882 h 1509906"/>
                  <a:gd name="connsiteX193" fmla="*/ 758754 w 1034979"/>
                  <a:gd name="connsiteY193" fmla="*/ 865977 h 1509906"/>
                  <a:gd name="connsiteX194" fmla="*/ 737799 w 1034979"/>
                  <a:gd name="connsiteY194" fmla="*/ 867882 h 1509906"/>
                  <a:gd name="connsiteX195" fmla="*/ 732084 w 1034979"/>
                  <a:gd name="connsiteY195" fmla="*/ 871692 h 1509906"/>
                  <a:gd name="connsiteX196" fmla="*/ 720654 w 1034979"/>
                  <a:gd name="connsiteY196" fmla="*/ 875502 h 1509906"/>
                  <a:gd name="connsiteX197" fmla="*/ 716844 w 1034979"/>
                  <a:gd name="connsiteY197" fmla="*/ 881217 h 1509906"/>
                  <a:gd name="connsiteX198" fmla="*/ 711129 w 1034979"/>
                  <a:gd name="connsiteY198" fmla="*/ 883122 h 1509906"/>
                  <a:gd name="connsiteX199" fmla="*/ 705414 w 1034979"/>
                  <a:gd name="connsiteY199" fmla="*/ 886932 h 1509906"/>
                  <a:gd name="connsiteX200" fmla="*/ 699699 w 1034979"/>
                  <a:gd name="connsiteY200" fmla="*/ 892647 h 1509906"/>
                  <a:gd name="connsiteX201" fmla="*/ 692079 w 1034979"/>
                  <a:gd name="connsiteY201" fmla="*/ 896457 h 1509906"/>
                  <a:gd name="connsiteX202" fmla="*/ 650169 w 1034979"/>
                  <a:gd name="connsiteY202" fmla="*/ 925032 h 1509906"/>
                  <a:gd name="connsiteX203" fmla="*/ 636834 w 1034979"/>
                  <a:gd name="connsiteY203" fmla="*/ 936462 h 1509906"/>
                  <a:gd name="connsiteX204" fmla="*/ 627309 w 1034979"/>
                  <a:gd name="connsiteY204" fmla="*/ 953607 h 1509906"/>
                  <a:gd name="connsiteX205" fmla="*/ 602544 w 1034979"/>
                  <a:gd name="connsiteY205" fmla="*/ 959322 h 1509906"/>
                  <a:gd name="connsiteX206" fmla="*/ 589209 w 1034979"/>
                  <a:gd name="connsiteY206" fmla="*/ 963132 h 1509906"/>
                  <a:gd name="connsiteX207" fmla="*/ 573969 w 1034979"/>
                  <a:gd name="connsiteY207" fmla="*/ 961227 h 1509906"/>
                  <a:gd name="connsiteX208" fmla="*/ 562539 w 1034979"/>
                  <a:gd name="connsiteY208" fmla="*/ 957417 h 1509906"/>
                  <a:gd name="connsiteX209" fmla="*/ 551109 w 1034979"/>
                  <a:gd name="connsiteY209" fmla="*/ 953607 h 1509906"/>
                  <a:gd name="connsiteX210" fmla="*/ 539679 w 1034979"/>
                  <a:gd name="connsiteY210" fmla="*/ 949797 h 1509906"/>
                  <a:gd name="connsiteX211" fmla="*/ 533964 w 1034979"/>
                  <a:gd name="connsiteY211" fmla="*/ 947892 h 1509906"/>
                  <a:gd name="connsiteX212" fmla="*/ 528249 w 1034979"/>
                  <a:gd name="connsiteY212" fmla="*/ 944082 h 1509906"/>
                  <a:gd name="connsiteX213" fmla="*/ 516819 w 1034979"/>
                  <a:gd name="connsiteY213" fmla="*/ 938367 h 1509906"/>
                  <a:gd name="connsiteX214" fmla="*/ 509199 w 1034979"/>
                  <a:gd name="connsiteY214" fmla="*/ 926937 h 1509906"/>
                  <a:gd name="connsiteX215" fmla="*/ 505389 w 1034979"/>
                  <a:gd name="connsiteY215" fmla="*/ 905982 h 1509906"/>
                  <a:gd name="connsiteX216" fmla="*/ 507294 w 1034979"/>
                  <a:gd name="connsiteY216" fmla="*/ 841212 h 1509906"/>
                  <a:gd name="connsiteX217" fmla="*/ 503484 w 1034979"/>
                  <a:gd name="connsiteY217" fmla="*/ 351627 h 1509906"/>
                  <a:gd name="connsiteX218" fmla="*/ 499674 w 1034979"/>
                  <a:gd name="connsiteY218" fmla="*/ 60162 h 1509906"/>
                  <a:gd name="connsiteX219" fmla="*/ 490149 w 1034979"/>
                  <a:gd name="connsiteY219" fmla="*/ 33492 h 1509906"/>
                  <a:gd name="connsiteX220" fmla="*/ 488244 w 1034979"/>
                  <a:gd name="connsiteY220" fmla="*/ 27777 h 1509906"/>
                  <a:gd name="connsiteX221" fmla="*/ 484434 w 1034979"/>
                  <a:gd name="connsiteY221" fmla="*/ 22062 h 1509906"/>
                  <a:gd name="connsiteX222" fmla="*/ 478719 w 1034979"/>
                  <a:gd name="connsiteY222" fmla="*/ 10632 h 1509906"/>
                  <a:gd name="connsiteX223" fmla="*/ 473004 w 1034979"/>
                  <a:gd name="connsiteY223" fmla="*/ 6822 h 1509906"/>
                  <a:gd name="connsiteX224" fmla="*/ 469194 w 1034979"/>
                  <a:gd name="connsiteY224" fmla="*/ 1107 h 1509906"/>
                  <a:gd name="connsiteX225" fmla="*/ 429189 w 1034979"/>
                  <a:gd name="connsiteY225" fmla="*/ 4917 h 1509906"/>
                  <a:gd name="connsiteX226" fmla="*/ 421569 w 1034979"/>
                  <a:gd name="connsiteY226" fmla="*/ 16347 h 1509906"/>
                  <a:gd name="connsiteX227" fmla="*/ 417759 w 1034979"/>
                  <a:gd name="connsiteY227" fmla="*/ 22062 h 1509906"/>
                  <a:gd name="connsiteX228" fmla="*/ 419664 w 1034979"/>
                  <a:gd name="connsiteY228" fmla="*/ 54447 h 1509906"/>
                  <a:gd name="connsiteX229" fmla="*/ 423474 w 1034979"/>
                  <a:gd name="connsiteY229" fmla="*/ 65877 h 1509906"/>
                  <a:gd name="connsiteX230" fmla="*/ 425379 w 1034979"/>
                  <a:gd name="connsiteY230" fmla="*/ 71592 h 1509906"/>
                  <a:gd name="connsiteX231" fmla="*/ 425379 w 1034979"/>
                  <a:gd name="connsiteY231" fmla="*/ 77307 h 1509906"/>
                  <a:gd name="connsiteX232" fmla="*/ 429189 w 1034979"/>
                  <a:gd name="connsiteY232" fmla="*/ 231612 h 1509906"/>
                  <a:gd name="connsiteX233" fmla="*/ 440619 w 1034979"/>
                  <a:gd name="connsiteY233" fmla="*/ 414492 h 1509906"/>
                  <a:gd name="connsiteX234" fmla="*/ 425379 w 1034979"/>
                  <a:gd name="connsiteY234" fmla="*/ 711672 h 1509906"/>
                  <a:gd name="connsiteX235" fmla="*/ 425173 w 1034979"/>
                  <a:gd name="connsiteY235" fmla="*/ 765165 h 1509906"/>
                  <a:gd name="connsiteX236" fmla="*/ 421363 w 1034979"/>
                  <a:gd name="connsiteY236" fmla="*/ 844096 h 1509906"/>
                  <a:gd name="connsiteX237" fmla="*/ 425379 w 1034979"/>
                  <a:gd name="connsiteY237" fmla="*/ 894552 h 1509906"/>
                  <a:gd name="connsiteX238" fmla="*/ 423474 w 1034979"/>
                  <a:gd name="connsiteY238" fmla="*/ 921222 h 1509906"/>
                  <a:gd name="connsiteX239" fmla="*/ 417759 w 1034979"/>
                  <a:gd name="connsiteY239" fmla="*/ 923127 h 1509906"/>
                  <a:gd name="connsiteX240" fmla="*/ 412044 w 1034979"/>
                  <a:gd name="connsiteY240" fmla="*/ 926937 h 1509906"/>
                  <a:gd name="connsiteX241" fmla="*/ 421569 w 1034979"/>
                  <a:gd name="connsiteY241"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56799 w 1034979"/>
                  <a:gd name="connsiteY4" fmla="*/ 936462 h 1509906"/>
                  <a:gd name="connsiteX5" fmla="*/ 339654 w 1034979"/>
                  <a:gd name="connsiteY5" fmla="*/ 949797 h 1509906"/>
                  <a:gd name="connsiteX6" fmla="*/ 328224 w 1034979"/>
                  <a:gd name="connsiteY6" fmla="*/ 953607 h 1509906"/>
                  <a:gd name="connsiteX7" fmla="*/ 312984 w 1034979"/>
                  <a:gd name="connsiteY7" fmla="*/ 959322 h 1509906"/>
                  <a:gd name="connsiteX8" fmla="*/ 265359 w 1034979"/>
                  <a:gd name="connsiteY8" fmla="*/ 955512 h 1509906"/>
                  <a:gd name="connsiteX9" fmla="*/ 253929 w 1034979"/>
                  <a:gd name="connsiteY9" fmla="*/ 951702 h 1509906"/>
                  <a:gd name="connsiteX10" fmla="*/ 242499 w 1034979"/>
                  <a:gd name="connsiteY10" fmla="*/ 947892 h 1509906"/>
                  <a:gd name="connsiteX11" fmla="*/ 236784 w 1034979"/>
                  <a:gd name="connsiteY11" fmla="*/ 945987 h 1509906"/>
                  <a:gd name="connsiteX12" fmla="*/ 231069 w 1034979"/>
                  <a:gd name="connsiteY12" fmla="*/ 944082 h 1509906"/>
                  <a:gd name="connsiteX13" fmla="*/ 219639 w 1034979"/>
                  <a:gd name="connsiteY13" fmla="*/ 942177 h 1509906"/>
                  <a:gd name="connsiteX14" fmla="*/ 213924 w 1034979"/>
                  <a:gd name="connsiteY14" fmla="*/ 940272 h 1509906"/>
                  <a:gd name="connsiteX15" fmla="*/ 206304 w 1034979"/>
                  <a:gd name="connsiteY15" fmla="*/ 938367 h 1509906"/>
                  <a:gd name="connsiteX16" fmla="*/ 194874 w 1034979"/>
                  <a:gd name="connsiteY16" fmla="*/ 934557 h 1509906"/>
                  <a:gd name="connsiteX17" fmla="*/ 189159 w 1034979"/>
                  <a:gd name="connsiteY17" fmla="*/ 932652 h 1509906"/>
                  <a:gd name="connsiteX18" fmla="*/ 181539 w 1034979"/>
                  <a:gd name="connsiteY18" fmla="*/ 930747 h 1509906"/>
                  <a:gd name="connsiteX19" fmla="*/ 170109 w 1034979"/>
                  <a:gd name="connsiteY19" fmla="*/ 925032 h 1509906"/>
                  <a:gd name="connsiteX20" fmla="*/ 164394 w 1034979"/>
                  <a:gd name="connsiteY20" fmla="*/ 921222 h 1509906"/>
                  <a:gd name="connsiteX21" fmla="*/ 116769 w 1034979"/>
                  <a:gd name="connsiteY21" fmla="*/ 896457 h 1509906"/>
                  <a:gd name="connsiteX22" fmla="*/ 111054 w 1034979"/>
                  <a:gd name="connsiteY22" fmla="*/ 890742 h 1509906"/>
                  <a:gd name="connsiteX23" fmla="*/ 84384 w 1034979"/>
                  <a:gd name="connsiteY23" fmla="*/ 865977 h 1509906"/>
                  <a:gd name="connsiteX24" fmla="*/ 78669 w 1034979"/>
                  <a:gd name="connsiteY24" fmla="*/ 864072 h 1509906"/>
                  <a:gd name="connsiteX25" fmla="*/ 59619 w 1034979"/>
                  <a:gd name="connsiteY25" fmla="*/ 867882 h 1509906"/>
                  <a:gd name="connsiteX26" fmla="*/ 53904 w 1034979"/>
                  <a:gd name="connsiteY26" fmla="*/ 871692 h 1509906"/>
                  <a:gd name="connsiteX27" fmla="*/ 50094 w 1034979"/>
                  <a:gd name="connsiteY27" fmla="*/ 877407 h 1509906"/>
                  <a:gd name="connsiteX28" fmla="*/ 46284 w 1034979"/>
                  <a:gd name="connsiteY28" fmla="*/ 888837 h 1509906"/>
                  <a:gd name="connsiteX29" fmla="*/ 50094 w 1034979"/>
                  <a:gd name="connsiteY29" fmla="*/ 926937 h 1509906"/>
                  <a:gd name="connsiteX30" fmla="*/ 53904 w 1034979"/>
                  <a:gd name="connsiteY30" fmla="*/ 932652 h 1509906"/>
                  <a:gd name="connsiteX31" fmla="*/ 59619 w 1034979"/>
                  <a:gd name="connsiteY31" fmla="*/ 936462 h 1509906"/>
                  <a:gd name="connsiteX32" fmla="*/ 63429 w 1034979"/>
                  <a:gd name="connsiteY32" fmla="*/ 942177 h 1509906"/>
                  <a:gd name="connsiteX33" fmla="*/ 80574 w 1034979"/>
                  <a:gd name="connsiteY33" fmla="*/ 951702 h 1509906"/>
                  <a:gd name="connsiteX34" fmla="*/ 103434 w 1034979"/>
                  <a:gd name="connsiteY34" fmla="*/ 953607 h 1509906"/>
                  <a:gd name="connsiteX35" fmla="*/ 124389 w 1034979"/>
                  <a:gd name="connsiteY35" fmla="*/ 959322 h 1509906"/>
                  <a:gd name="connsiteX36" fmla="*/ 130104 w 1034979"/>
                  <a:gd name="connsiteY36" fmla="*/ 961227 h 1509906"/>
                  <a:gd name="connsiteX37" fmla="*/ 135819 w 1034979"/>
                  <a:gd name="connsiteY37" fmla="*/ 966942 h 1509906"/>
                  <a:gd name="connsiteX38" fmla="*/ 143439 w 1034979"/>
                  <a:gd name="connsiteY38" fmla="*/ 968847 h 1509906"/>
                  <a:gd name="connsiteX39" fmla="*/ 166299 w 1034979"/>
                  <a:gd name="connsiteY39" fmla="*/ 972657 h 1509906"/>
                  <a:gd name="connsiteX40" fmla="*/ 191064 w 1034979"/>
                  <a:gd name="connsiteY40" fmla="*/ 978372 h 1509906"/>
                  <a:gd name="connsiteX41" fmla="*/ 208209 w 1034979"/>
                  <a:gd name="connsiteY41" fmla="*/ 984087 h 1509906"/>
                  <a:gd name="connsiteX42" fmla="*/ 213924 w 1034979"/>
                  <a:gd name="connsiteY42" fmla="*/ 985992 h 1509906"/>
                  <a:gd name="connsiteX43" fmla="*/ 229164 w 1034979"/>
                  <a:gd name="connsiteY43" fmla="*/ 989802 h 1509906"/>
                  <a:gd name="connsiteX44" fmla="*/ 248214 w 1034979"/>
                  <a:gd name="connsiteY44" fmla="*/ 995517 h 1509906"/>
                  <a:gd name="connsiteX45" fmla="*/ 253929 w 1034979"/>
                  <a:gd name="connsiteY45" fmla="*/ 999327 h 1509906"/>
                  <a:gd name="connsiteX46" fmla="*/ 267264 w 1034979"/>
                  <a:gd name="connsiteY46" fmla="*/ 1014567 h 1509906"/>
                  <a:gd name="connsiteX47" fmla="*/ 272979 w 1034979"/>
                  <a:gd name="connsiteY47" fmla="*/ 1033617 h 1509906"/>
                  <a:gd name="connsiteX48" fmla="*/ 274884 w 1034979"/>
                  <a:gd name="connsiteY48" fmla="*/ 1039332 h 1509906"/>
                  <a:gd name="connsiteX49" fmla="*/ 276789 w 1034979"/>
                  <a:gd name="connsiteY49" fmla="*/ 1045047 h 1509906"/>
                  <a:gd name="connsiteX50" fmla="*/ 278694 w 1034979"/>
                  <a:gd name="connsiteY50" fmla="*/ 1069812 h 1509906"/>
                  <a:gd name="connsiteX51" fmla="*/ 280599 w 1034979"/>
                  <a:gd name="connsiteY51" fmla="*/ 1075527 h 1509906"/>
                  <a:gd name="connsiteX52" fmla="*/ 278694 w 1034979"/>
                  <a:gd name="connsiteY52" fmla="*/ 1094577 h 1509906"/>
                  <a:gd name="connsiteX53" fmla="*/ 276789 w 1034979"/>
                  <a:gd name="connsiteY53" fmla="*/ 1104102 h 1509906"/>
                  <a:gd name="connsiteX54" fmla="*/ 263454 w 1034979"/>
                  <a:gd name="connsiteY54" fmla="*/ 1117437 h 1509906"/>
                  <a:gd name="connsiteX55" fmla="*/ 252024 w 1034979"/>
                  <a:gd name="connsiteY55" fmla="*/ 1125057 h 1509906"/>
                  <a:gd name="connsiteX56" fmla="*/ 240594 w 1034979"/>
                  <a:gd name="connsiteY56" fmla="*/ 1128867 h 1509906"/>
                  <a:gd name="connsiteX57" fmla="*/ 126294 w 1034979"/>
                  <a:gd name="connsiteY57" fmla="*/ 1128867 h 1509906"/>
                  <a:gd name="connsiteX58" fmla="*/ 120579 w 1034979"/>
                  <a:gd name="connsiteY58" fmla="*/ 1130772 h 1509906"/>
                  <a:gd name="connsiteX59" fmla="*/ 105339 w 1034979"/>
                  <a:gd name="connsiteY59" fmla="*/ 1132677 h 1509906"/>
                  <a:gd name="connsiteX60" fmla="*/ 88194 w 1034979"/>
                  <a:gd name="connsiteY60" fmla="*/ 1138392 h 1509906"/>
                  <a:gd name="connsiteX61" fmla="*/ 82479 w 1034979"/>
                  <a:gd name="connsiteY61" fmla="*/ 1140297 h 1509906"/>
                  <a:gd name="connsiteX62" fmla="*/ 76764 w 1034979"/>
                  <a:gd name="connsiteY62" fmla="*/ 1144107 h 1509906"/>
                  <a:gd name="connsiteX63" fmla="*/ 65334 w 1034979"/>
                  <a:gd name="connsiteY63" fmla="*/ 1146012 h 1509906"/>
                  <a:gd name="connsiteX64" fmla="*/ 27234 w 1034979"/>
                  <a:gd name="connsiteY64" fmla="*/ 1147917 h 1509906"/>
                  <a:gd name="connsiteX65" fmla="*/ 15804 w 1034979"/>
                  <a:gd name="connsiteY65" fmla="*/ 1153632 h 1509906"/>
                  <a:gd name="connsiteX66" fmla="*/ 6279 w 1034979"/>
                  <a:gd name="connsiteY66" fmla="*/ 1163157 h 1509906"/>
                  <a:gd name="connsiteX67" fmla="*/ 4374 w 1034979"/>
                  <a:gd name="connsiteY67" fmla="*/ 1168872 h 1509906"/>
                  <a:gd name="connsiteX68" fmla="*/ 564 w 1034979"/>
                  <a:gd name="connsiteY68" fmla="*/ 1174587 h 1509906"/>
                  <a:gd name="connsiteX69" fmla="*/ 6279 w 1034979"/>
                  <a:gd name="connsiteY69" fmla="*/ 1206972 h 1509906"/>
                  <a:gd name="connsiteX70" fmla="*/ 11994 w 1034979"/>
                  <a:gd name="connsiteY70" fmla="*/ 1210782 h 1509906"/>
                  <a:gd name="connsiteX71" fmla="*/ 17709 w 1034979"/>
                  <a:gd name="connsiteY71" fmla="*/ 1212687 h 1509906"/>
                  <a:gd name="connsiteX72" fmla="*/ 145344 w 1034979"/>
                  <a:gd name="connsiteY72" fmla="*/ 1210782 h 1509906"/>
                  <a:gd name="connsiteX73" fmla="*/ 152964 w 1034979"/>
                  <a:gd name="connsiteY73" fmla="*/ 1208877 h 1509906"/>
                  <a:gd name="connsiteX74" fmla="*/ 303459 w 1034979"/>
                  <a:gd name="connsiteY74" fmla="*/ 1203162 h 1509906"/>
                  <a:gd name="connsiteX75" fmla="*/ 318699 w 1034979"/>
                  <a:gd name="connsiteY75" fmla="*/ 1210782 h 1509906"/>
                  <a:gd name="connsiteX76" fmla="*/ 330129 w 1034979"/>
                  <a:gd name="connsiteY76" fmla="*/ 1216497 h 1509906"/>
                  <a:gd name="connsiteX77" fmla="*/ 333939 w 1034979"/>
                  <a:gd name="connsiteY77" fmla="*/ 1222212 h 1509906"/>
                  <a:gd name="connsiteX78" fmla="*/ 339654 w 1034979"/>
                  <a:gd name="connsiteY78" fmla="*/ 1224117 h 1509906"/>
                  <a:gd name="connsiteX79" fmla="*/ 351084 w 1034979"/>
                  <a:gd name="connsiteY79" fmla="*/ 1231737 h 1509906"/>
                  <a:gd name="connsiteX80" fmla="*/ 356799 w 1034979"/>
                  <a:gd name="connsiteY80" fmla="*/ 1235547 h 1509906"/>
                  <a:gd name="connsiteX81" fmla="*/ 360609 w 1034979"/>
                  <a:gd name="connsiteY81" fmla="*/ 1241262 h 1509906"/>
                  <a:gd name="connsiteX82" fmla="*/ 366324 w 1034979"/>
                  <a:gd name="connsiteY82" fmla="*/ 1252692 h 1509906"/>
                  <a:gd name="connsiteX83" fmla="*/ 362514 w 1034979"/>
                  <a:gd name="connsiteY83" fmla="*/ 1279362 h 1509906"/>
                  <a:gd name="connsiteX84" fmla="*/ 358704 w 1034979"/>
                  <a:gd name="connsiteY84" fmla="*/ 1285077 h 1509906"/>
                  <a:gd name="connsiteX85" fmla="*/ 356799 w 1034979"/>
                  <a:gd name="connsiteY85" fmla="*/ 1290792 h 1509906"/>
                  <a:gd name="connsiteX86" fmla="*/ 352989 w 1034979"/>
                  <a:gd name="connsiteY86" fmla="*/ 1296507 h 1509906"/>
                  <a:gd name="connsiteX87" fmla="*/ 351084 w 1034979"/>
                  <a:gd name="connsiteY87" fmla="*/ 1302222 h 1509906"/>
                  <a:gd name="connsiteX88" fmla="*/ 347274 w 1034979"/>
                  <a:gd name="connsiteY88" fmla="*/ 1307937 h 1509906"/>
                  <a:gd name="connsiteX89" fmla="*/ 330129 w 1034979"/>
                  <a:gd name="connsiteY89" fmla="*/ 1374612 h 1509906"/>
                  <a:gd name="connsiteX90" fmla="*/ 328224 w 1034979"/>
                  <a:gd name="connsiteY90" fmla="*/ 1426047 h 1509906"/>
                  <a:gd name="connsiteX91" fmla="*/ 330129 w 1034979"/>
                  <a:gd name="connsiteY91" fmla="*/ 1450812 h 1509906"/>
                  <a:gd name="connsiteX92" fmla="*/ 332034 w 1034979"/>
                  <a:gd name="connsiteY92" fmla="*/ 1456527 h 1509906"/>
                  <a:gd name="connsiteX93" fmla="*/ 335844 w 1034979"/>
                  <a:gd name="connsiteY93" fmla="*/ 1460337 h 1509906"/>
                  <a:gd name="connsiteX94" fmla="*/ 364419 w 1034979"/>
                  <a:gd name="connsiteY94" fmla="*/ 1506057 h 1509906"/>
                  <a:gd name="connsiteX95" fmla="*/ 387279 w 1034979"/>
                  <a:gd name="connsiteY95" fmla="*/ 1507962 h 1509906"/>
                  <a:gd name="connsiteX96" fmla="*/ 392994 w 1034979"/>
                  <a:gd name="connsiteY96" fmla="*/ 1502247 h 1509906"/>
                  <a:gd name="connsiteX97" fmla="*/ 394899 w 1034979"/>
                  <a:gd name="connsiteY97" fmla="*/ 1490817 h 1509906"/>
                  <a:gd name="connsiteX98" fmla="*/ 396804 w 1034979"/>
                  <a:gd name="connsiteY98" fmla="*/ 1485102 h 1509906"/>
                  <a:gd name="connsiteX99" fmla="*/ 398709 w 1034979"/>
                  <a:gd name="connsiteY99" fmla="*/ 1467957 h 1509906"/>
                  <a:gd name="connsiteX100" fmla="*/ 400614 w 1034979"/>
                  <a:gd name="connsiteY100" fmla="*/ 1454622 h 1509906"/>
                  <a:gd name="connsiteX101" fmla="*/ 404424 w 1034979"/>
                  <a:gd name="connsiteY101" fmla="*/ 1397472 h 1509906"/>
                  <a:gd name="connsiteX102" fmla="*/ 410139 w 1034979"/>
                  <a:gd name="connsiteY102" fmla="*/ 1386042 h 1509906"/>
                  <a:gd name="connsiteX103" fmla="*/ 413949 w 1034979"/>
                  <a:gd name="connsiteY103" fmla="*/ 1372707 h 1509906"/>
                  <a:gd name="connsiteX104" fmla="*/ 415854 w 1034979"/>
                  <a:gd name="connsiteY104" fmla="*/ 1366992 h 1509906"/>
                  <a:gd name="connsiteX105" fmla="*/ 417759 w 1034979"/>
                  <a:gd name="connsiteY105" fmla="*/ 1353657 h 1509906"/>
                  <a:gd name="connsiteX106" fmla="*/ 421569 w 1034979"/>
                  <a:gd name="connsiteY106" fmla="*/ 1342227 h 1509906"/>
                  <a:gd name="connsiteX107" fmla="*/ 427284 w 1034979"/>
                  <a:gd name="connsiteY107" fmla="*/ 1328892 h 1509906"/>
                  <a:gd name="connsiteX108" fmla="*/ 436809 w 1034979"/>
                  <a:gd name="connsiteY108" fmla="*/ 1317462 h 1509906"/>
                  <a:gd name="connsiteX109" fmla="*/ 450144 w 1034979"/>
                  <a:gd name="connsiteY109" fmla="*/ 1302222 h 1509906"/>
                  <a:gd name="connsiteX110" fmla="*/ 457764 w 1034979"/>
                  <a:gd name="connsiteY110" fmla="*/ 1290792 h 1509906"/>
                  <a:gd name="connsiteX111" fmla="*/ 461574 w 1034979"/>
                  <a:gd name="connsiteY111" fmla="*/ 1279362 h 1509906"/>
                  <a:gd name="connsiteX112" fmla="*/ 465384 w 1034979"/>
                  <a:gd name="connsiteY112" fmla="*/ 1264122 h 1509906"/>
                  <a:gd name="connsiteX113" fmla="*/ 467289 w 1034979"/>
                  <a:gd name="connsiteY113" fmla="*/ 1258407 h 1509906"/>
                  <a:gd name="connsiteX114" fmla="*/ 507294 w 1034979"/>
                  <a:gd name="connsiteY114" fmla="*/ 1252692 h 1509906"/>
                  <a:gd name="connsiteX115" fmla="*/ 535869 w 1034979"/>
                  <a:gd name="connsiteY115" fmla="*/ 1243167 h 1509906"/>
                  <a:gd name="connsiteX116" fmla="*/ 541584 w 1034979"/>
                  <a:gd name="connsiteY116" fmla="*/ 1241262 h 1509906"/>
                  <a:gd name="connsiteX117" fmla="*/ 547299 w 1034979"/>
                  <a:gd name="connsiteY117" fmla="*/ 1239357 h 1509906"/>
                  <a:gd name="connsiteX118" fmla="*/ 554919 w 1034979"/>
                  <a:gd name="connsiteY118" fmla="*/ 1237452 h 1509906"/>
                  <a:gd name="connsiteX119" fmla="*/ 573969 w 1034979"/>
                  <a:gd name="connsiteY119" fmla="*/ 1229832 h 1509906"/>
                  <a:gd name="connsiteX120" fmla="*/ 585399 w 1034979"/>
                  <a:gd name="connsiteY120" fmla="*/ 1226022 h 1509906"/>
                  <a:gd name="connsiteX121" fmla="*/ 720654 w 1034979"/>
                  <a:gd name="connsiteY121" fmla="*/ 1309842 h 1509906"/>
                  <a:gd name="connsiteX122" fmla="*/ 733989 w 1034979"/>
                  <a:gd name="connsiteY122" fmla="*/ 1319367 h 1509906"/>
                  <a:gd name="connsiteX123" fmla="*/ 743514 w 1034979"/>
                  <a:gd name="connsiteY123" fmla="*/ 1321272 h 1509906"/>
                  <a:gd name="connsiteX124" fmla="*/ 749229 w 1034979"/>
                  <a:gd name="connsiteY124" fmla="*/ 1323177 h 1509906"/>
                  <a:gd name="connsiteX125" fmla="*/ 762564 w 1034979"/>
                  <a:gd name="connsiteY125" fmla="*/ 1328892 h 1509906"/>
                  <a:gd name="connsiteX126" fmla="*/ 777804 w 1034979"/>
                  <a:gd name="connsiteY126" fmla="*/ 1326987 h 1509906"/>
                  <a:gd name="connsiteX127" fmla="*/ 789234 w 1034979"/>
                  <a:gd name="connsiteY127" fmla="*/ 1321272 h 1509906"/>
                  <a:gd name="connsiteX128" fmla="*/ 794949 w 1034979"/>
                  <a:gd name="connsiteY128" fmla="*/ 1319367 h 1509906"/>
                  <a:gd name="connsiteX129" fmla="*/ 802569 w 1034979"/>
                  <a:gd name="connsiteY129" fmla="*/ 1302222 h 1509906"/>
                  <a:gd name="connsiteX130" fmla="*/ 800664 w 1034979"/>
                  <a:gd name="connsiteY130" fmla="*/ 1277457 h 1509906"/>
                  <a:gd name="connsiteX131" fmla="*/ 798759 w 1034979"/>
                  <a:gd name="connsiteY131" fmla="*/ 1271742 h 1509906"/>
                  <a:gd name="connsiteX132" fmla="*/ 796854 w 1034979"/>
                  <a:gd name="connsiteY132" fmla="*/ 1264122 h 1509906"/>
                  <a:gd name="connsiteX133" fmla="*/ 783519 w 1034979"/>
                  <a:gd name="connsiteY133" fmla="*/ 1246977 h 1509906"/>
                  <a:gd name="connsiteX134" fmla="*/ 773994 w 1034979"/>
                  <a:gd name="connsiteY134" fmla="*/ 1241262 h 1509906"/>
                  <a:gd name="connsiteX135" fmla="*/ 648264 w 1034979"/>
                  <a:gd name="connsiteY135" fmla="*/ 1149822 h 1509906"/>
                  <a:gd name="connsiteX136" fmla="*/ 644454 w 1034979"/>
                  <a:gd name="connsiteY136" fmla="*/ 1132677 h 1509906"/>
                  <a:gd name="connsiteX137" fmla="*/ 646359 w 1034979"/>
                  <a:gd name="connsiteY137" fmla="*/ 1125057 h 1509906"/>
                  <a:gd name="connsiteX138" fmla="*/ 650169 w 1034979"/>
                  <a:gd name="connsiteY138" fmla="*/ 1107912 h 1509906"/>
                  <a:gd name="connsiteX139" fmla="*/ 653979 w 1034979"/>
                  <a:gd name="connsiteY139" fmla="*/ 1102197 h 1509906"/>
                  <a:gd name="connsiteX140" fmla="*/ 655884 w 1034979"/>
                  <a:gd name="connsiteY140" fmla="*/ 1096482 h 1509906"/>
                  <a:gd name="connsiteX141" fmla="*/ 661599 w 1034979"/>
                  <a:gd name="connsiteY141" fmla="*/ 1094577 h 1509906"/>
                  <a:gd name="connsiteX142" fmla="*/ 671124 w 1034979"/>
                  <a:gd name="connsiteY142" fmla="*/ 1083147 h 1509906"/>
                  <a:gd name="connsiteX143" fmla="*/ 724464 w 1034979"/>
                  <a:gd name="connsiteY143" fmla="*/ 1075527 h 1509906"/>
                  <a:gd name="connsiteX144" fmla="*/ 842574 w 1034979"/>
                  <a:gd name="connsiteY144" fmla="*/ 1077432 h 1509906"/>
                  <a:gd name="connsiteX145" fmla="*/ 871149 w 1034979"/>
                  <a:gd name="connsiteY145" fmla="*/ 1079337 h 1509906"/>
                  <a:gd name="connsiteX146" fmla="*/ 899724 w 1034979"/>
                  <a:gd name="connsiteY146" fmla="*/ 1085052 h 1509906"/>
                  <a:gd name="connsiteX147" fmla="*/ 922584 w 1034979"/>
                  <a:gd name="connsiteY147" fmla="*/ 1088862 h 1509906"/>
                  <a:gd name="connsiteX148" fmla="*/ 951159 w 1034979"/>
                  <a:gd name="connsiteY148" fmla="*/ 1094577 h 1509906"/>
                  <a:gd name="connsiteX149" fmla="*/ 956874 w 1034979"/>
                  <a:gd name="connsiteY149" fmla="*/ 1094577 h 1509906"/>
                  <a:gd name="connsiteX150" fmla="*/ 1002594 w 1034979"/>
                  <a:gd name="connsiteY150" fmla="*/ 1092672 h 1509906"/>
                  <a:gd name="connsiteX151" fmla="*/ 1031169 w 1034979"/>
                  <a:gd name="connsiteY151" fmla="*/ 1085052 h 1509906"/>
                  <a:gd name="connsiteX152" fmla="*/ 1034979 w 1034979"/>
                  <a:gd name="connsiteY152" fmla="*/ 1079337 h 1509906"/>
                  <a:gd name="connsiteX153" fmla="*/ 1033074 w 1034979"/>
                  <a:gd name="connsiteY153" fmla="*/ 1060287 h 1509906"/>
                  <a:gd name="connsiteX154" fmla="*/ 1027359 w 1034979"/>
                  <a:gd name="connsiteY154" fmla="*/ 1056477 h 1509906"/>
                  <a:gd name="connsiteX155" fmla="*/ 1012119 w 1034979"/>
                  <a:gd name="connsiteY155" fmla="*/ 1054572 h 1509906"/>
                  <a:gd name="connsiteX156" fmla="*/ 1006404 w 1034979"/>
                  <a:gd name="connsiteY156" fmla="*/ 1052667 h 1509906"/>
                  <a:gd name="connsiteX157" fmla="*/ 998784 w 1034979"/>
                  <a:gd name="connsiteY157" fmla="*/ 1050762 h 1509906"/>
                  <a:gd name="connsiteX158" fmla="*/ 987354 w 1034979"/>
                  <a:gd name="connsiteY158" fmla="*/ 1043142 h 1509906"/>
                  <a:gd name="connsiteX159" fmla="*/ 975924 w 1034979"/>
                  <a:gd name="connsiteY159" fmla="*/ 1039332 h 1509906"/>
                  <a:gd name="connsiteX160" fmla="*/ 970209 w 1034979"/>
                  <a:gd name="connsiteY160" fmla="*/ 1037427 h 1509906"/>
                  <a:gd name="connsiteX161" fmla="*/ 962589 w 1034979"/>
                  <a:gd name="connsiteY161" fmla="*/ 1035522 h 1509906"/>
                  <a:gd name="connsiteX162" fmla="*/ 956874 w 1034979"/>
                  <a:gd name="connsiteY162" fmla="*/ 1033617 h 1509906"/>
                  <a:gd name="connsiteX163" fmla="*/ 935919 w 1034979"/>
                  <a:gd name="connsiteY163" fmla="*/ 1027902 h 1509906"/>
                  <a:gd name="connsiteX164" fmla="*/ 930204 w 1034979"/>
                  <a:gd name="connsiteY164" fmla="*/ 1025997 h 1509906"/>
                  <a:gd name="connsiteX165" fmla="*/ 825429 w 1034979"/>
                  <a:gd name="connsiteY165" fmla="*/ 1027902 h 1509906"/>
                  <a:gd name="connsiteX166" fmla="*/ 819714 w 1034979"/>
                  <a:gd name="connsiteY166" fmla="*/ 1029807 h 1509906"/>
                  <a:gd name="connsiteX167" fmla="*/ 730179 w 1034979"/>
                  <a:gd name="connsiteY167" fmla="*/ 1031712 h 1509906"/>
                  <a:gd name="connsiteX168" fmla="*/ 716844 w 1034979"/>
                  <a:gd name="connsiteY168" fmla="*/ 1035522 h 1509906"/>
                  <a:gd name="connsiteX169" fmla="*/ 695889 w 1034979"/>
                  <a:gd name="connsiteY169" fmla="*/ 1037427 h 1509906"/>
                  <a:gd name="connsiteX170" fmla="*/ 669219 w 1034979"/>
                  <a:gd name="connsiteY170" fmla="*/ 1039332 h 1509906"/>
                  <a:gd name="connsiteX171" fmla="*/ 669219 w 1034979"/>
                  <a:gd name="connsiteY171" fmla="*/ 1039332 h 1509906"/>
                  <a:gd name="connsiteX172" fmla="*/ 646359 w 1034979"/>
                  <a:gd name="connsiteY172" fmla="*/ 1043142 h 1509906"/>
                  <a:gd name="connsiteX173" fmla="*/ 642549 w 1034979"/>
                  <a:gd name="connsiteY173" fmla="*/ 1031712 h 1509906"/>
                  <a:gd name="connsiteX174" fmla="*/ 640644 w 1034979"/>
                  <a:gd name="connsiteY174" fmla="*/ 1025997 h 1509906"/>
                  <a:gd name="connsiteX175" fmla="*/ 642549 w 1034979"/>
                  <a:gd name="connsiteY175" fmla="*/ 1008852 h 1509906"/>
                  <a:gd name="connsiteX176" fmla="*/ 644454 w 1034979"/>
                  <a:gd name="connsiteY176" fmla="*/ 1003137 h 1509906"/>
                  <a:gd name="connsiteX177" fmla="*/ 661599 w 1034979"/>
                  <a:gd name="connsiteY177" fmla="*/ 993612 h 1509906"/>
                  <a:gd name="connsiteX178" fmla="*/ 673029 w 1034979"/>
                  <a:gd name="connsiteY178" fmla="*/ 985992 h 1509906"/>
                  <a:gd name="connsiteX179" fmla="*/ 674934 w 1034979"/>
                  <a:gd name="connsiteY179" fmla="*/ 980277 h 1509906"/>
                  <a:gd name="connsiteX180" fmla="*/ 680649 w 1034979"/>
                  <a:gd name="connsiteY180" fmla="*/ 978372 h 1509906"/>
                  <a:gd name="connsiteX181" fmla="*/ 686364 w 1034979"/>
                  <a:gd name="connsiteY181" fmla="*/ 974562 h 1509906"/>
                  <a:gd name="connsiteX182" fmla="*/ 695889 w 1034979"/>
                  <a:gd name="connsiteY182" fmla="*/ 965037 h 1509906"/>
                  <a:gd name="connsiteX183" fmla="*/ 705414 w 1034979"/>
                  <a:gd name="connsiteY183" fmla="*/ 953607 h 1509906"/>
                  <a:gd name="connsiteX184" fmla="*/ 716844 w 1034979"/>
                  <a:gd name="connsiteY184" fmla="*/ 945987 h 1509906"/>
                  <a:gd name="connsiteX185" fmla="*/ 732084 w 1034979"/>
                  <a:gd name="connsiteY185" fmla="*/ 932652 h 1509906"/>
                  <a:gd name="connsiteX186" fmla="*/ 741609 w 1034979"/>
                  <a:gd name="connsiteY186" fmla="*/ 921222 h 1509906"/>
                  <a:gd name="connsiteX187" fmla="*/ 753039 w 1034979"/>
                  <a:gd name="connsiteY187" fmla="*/ 911697 h 1509906"/>
                  <a:gd name="connsiteX188" fmla="*/ 758754 w 1034979"/>
                  <a:gd name="connsiteY188" fmla="*/ 900267 h 1509906"/>
                  <a:gd name="connsiteX189" fmla="*/ 760659 w 1034979"/>
                  <a:gd name="connsiteY189" fmla="*/ 894552 h 1509906"/>
                  <a:gd name="connsiteX190" fmla="*/ 766374 w 1034979"/>
                  <a:gd name="connsiteY190" fmla="*/ 883122 h 1509906"/>
                  <a:gd name="connsiteX191" fmla="*/ 764469 w 1034979"/>
                  <a:gd name="connsiteY191" fmla="*/ 867882 h 1509906"/>
                  <a:gd name="connsiteX192" fmla="*/ 758754 w 1034979"/>
                  <a:gd name="connsiteY192" fmla="*/ 865977 h 1509906"/>
                  <a:gd name="connsiteX193" fmla="*/ 737799 w 1034979"/>
                  <a:gd name="connsiteY193" fmla="*/ 867882 h 1509906"/>
                  <a:gd name="connsiteX194" fmla="*/ 732084 w 1034979"/>
                  <a:gd name="connsiteY194" fmla="*/ 871692 h 1509906"/>
                  <a:gd name="connsiteX195" fmla="*/ 720654 w 1034979"/>
                  <a:gd name="connsiteY195" fmla="*/ 875502 h 1509906"/>
                  <a:gd name="connsiteX196" fmla="*/ 716844 w 1034979"/>
                  <a:gd name="connsiteY196" fmla="*/ 881217 h 1509906"/>
                  <a:gd name="connsiteX197" fmla="*/ 711129 w 1034979"/>
                  <a:gd name="connsiteY197" fmla="*/ 883122 h 1509906"/>
                  <a:gd name="connsiteX198" fmla="*/ 705414 w 1034979"/>
                  <a:gd name="connsiteY198" fmla="*/ 886932 h 1509906"/>
                  <a:gd name="connsiteX199" fmla="*/ 699699 w 1034979"/>
                  <a:gd name="connsiteY199" fmla="*/ 892647 h 1509906"/>
                  <a:gd name="connsiteX200" fmla="*/ 692079 w 1034979"/>
                  <a:gd name="connsiteY200" fmla="*/ 896457 h 1509906"/>
                  <a:gd name="connsiteX201" fmla="*/ 650169 w 1034979"/>
                  <a:gd name="connsiteY201" fmla="*/ 925032 h 1509906"/>
                  <a:gd name="connsiteX202" fmla="*/ 636834 w 1034979"/>
                  <a:gd name="connsiteY202" fmla="*/ 936462 h 1509906"/>
                  <a:gd name="connsiteX203" fmla="*/ 627309 w 1034979"/>
                  <a:gd name="connsiteY203" fmla="*/ 953607 h 1509906"/>
                  <a:gd name="connsiteX204" fmla="*/ 602544 w 1034979"/>
                  <a:gd name="connsiteY204" fmla="*/ 959322 h 1509906"/>
                  <a:gd name="connsiteX205" fmla="*/ 589209 w 1034979"/>
                  <a:gd name="connsiteY205" fmla="*/ 963132 h 1509906"/>
                  <a:gd name="connsiteX206" fmla="*/ 573969 w 1034979"/>
                  <a:gd name="connsiteY206" fmla="*/ 961227 h 1509906"/>
                  <a:gd name="connsiteX207" fmla="*/ 562539 w 1034979"/>
                  <a:gd name="connsiteY207" fmla="*/ 957417 h 1509906"/>
                  <a:gd name="connsiteX208" fmla="*/ 551109 w 1034979"/>
                  <a:gd name="connsiteY208" fmla="*/ 953607 h 1509906"/>
                  <a:gd name="connsiteX209" fmla="*/ 539679 w 1034979"/>
                  <a:gd name="connsiteY209" fmla="*/ 949797 h 1509906"/>
                  <a:gd name="connsiteX210" fmla="*/ 533964 w 1034979"/>
                  <a:gd name="connsiteY210" fmla="*/ 947892 h 1509906"/>
                  <a:gd name="connsiteX211" fmla="*/ 528249 w 1034979"/>
                  <a:gd name="connsiteY211" fmla="*/ 944082 h 1509906"/>
                  <a:gd name="connsiteX212" fmla="*/ 516819 w 1034979"/>
                  <a:gd name="connsiteY212" fmla="*/ 938367 h 1509906"/>
                  <a:gd name="connsiteX213" fmla="*/ 509199 w 1034979"/>
                  <a:gd name="connsiteY213" fmla="*/ 926937 h 1509906"/>
                  <a:gd name="connsiteX214" fmla="*/ 505389 w 1034979"/>
                  <a:gd name="connsiteY214" fmla="*/ 905982 h 1509906"/>
                  <a:gd name="connsiteX215" fmla="*/ 507294 w 1034979"/>
                  <a:gd name="connsiteY215" fmla="*/ 841212 h 1509906"/>
                  <a:gd name="connsiteX216" fmla="*/ 503484 w 1034979"/>
                  <a:gd name="connsiteY216" fmla="*/ 351627 h 1509906"/>
                  <a:gd name="connsiteX217" fmla="*/ 499674 w 1034979"/>
                  <a:gd name="connsiteY217" fmla="*/ 60162 h 1509906"/>
                  <a:gd name="connsiteX218" fmla="*/ 490149 w 1034979"/>
                  <a:gd name="connsiteY218" fmla="*/ 33492 h 1509906"/>
                  <a:gd name="connsiteX219" fmla="*/ 488244 w 1034979"/>
                  <a:gd name="connsiteY219" fmla="*/ 27777 h 1509906"/>
                  <a:gd name="connsiteX220" fmla="*/ 484434 w 1034979"/>
                  <a:gd name="connsiteY220" fmla="*/ 22062 h 1509906"/>
                  <a:gd name="connsiteX221" fmla="*/ 478719 w 1034979"/>
                  <a:gd name="connsiteY221" fmla="*/ 10632 h 1509906"/>
                  <a:gd name="connsiteX222" fmla="*/ 473004 w 1034979"/>
                  <a:gd name="connsiteY222" fmla="*/ 6822 h 1509906"/>
                  <a:gd name="connsiteX223" fmla="*/ 469194 w 1034979"/>
                  <a:gd name="connsiteY223" fmla="*/ 1107 h 1509906"/>
                  <a:gd name="connsiteX224" fmla="*/ 429189 w 1034979"/>
                  <a:gd name="connsiteY224" fmla="*/ 4917 h 1509906"/>
                  <a:gd name="connsiteX225" fmla="*/ 421569 w 1034979"/>
                  <a:gd name="connsiteY225" fmla="*/ 16347 h 1509906"/>
                  <a:gd name="connsiteX226" fmla="*/ 417759 w 1034979"/>
                  <a:gd name="connsiteY226" fmla="*/ 22062 h 1509906"/>
                  <a:gd name="connsiteX227" fmla="*/ 419664 w 1034979"/>
                  <a:gd name="connsiteY227" fmla="*/ 54447 h 1509906"/>
                  <a:gd name="connsiteX228" fmla="*/ 423474 w 1034979"/>
                  <a:gd name="connsiteY228" fmla="*/ 65877 h 1509906"/>
                  <a:gd name="connsiteX229" fmla="*/ 425379 w 1034979"/>
                  <a:gd name="connsiteY229" fmla="*/ 71592 h 1509906"/>
                  <a:gd name="connsiteX230" fmla="*/ 425379 w 1034979"/>
                  <a:gd name="connsiteY230" fmla="*/ 77307 h 1509906"/>
                  <a:gd name="connsiteX231" fmla="*/ 429189 w 1034979"/>
                  <a:gd name="connsiteY231" fmla="*/ 231612 h 1509906"/>
                  <a:gd name="connsiteX232" fmla="*/ 440619 w 1034979"/>
                  <a:gd name="connsiteY232" fmla="*/ 414492 h 1509906"/>
                  <a:gd name="connsiteX233" fmla="*/ 425379 w 1034979"/>
                  <a:gd name="connsiteY233" fmla="*/ 711672 h 1509906"/>
                  <a:gd name="connsiteX234" fmla="*/ 425173 w 1034979"/>
                  <a:gd name="connsiteY234" fmla="*/ 765165 h 1509906"/>
                  <a:gd name="connsiteX235" fmla="*/ 421363 w 1034979"/>
                  <a:gd name="connsiteY235" fmla="*/ 844096 h 1509906"/>
                  <a:gd name="connsiteX236" fmla="*/ 425379 w 1034979"/>
                  <a:gd name="connsiteY236" fmla="*/ 894552 h 1509906"/>
                  <a:gd name="connsiteX237" fmla="*/ 423474 w 1034979"/>
                  <a:gd name="connsiteY237" fmla="*/ 921222 h 1509906"/>
                  <a:gd name="connsiteX238" fmla="*/ 417759 w 1034979"/>
                  <a:gd name="connsiteY238" fmla="*/ 923127 h 1509906"/>
                  <a:gd name="connsiteX239" fmla="*/ 412044 w 1034979"/>
                  <a:gd name="connsiteY239" fmla="*/ 926937 h 1509906"/>
                  <a:gd name="connsiteX240" fmla="*/ 421569 w 1034979"/>
                  <a:gd name="connsiteY240"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126294 w 1034979"/>
                  <a:gd name="connsiteY56" fmla="*/ 1128867 h 1509906"/>
                  <a:gd name="connsiteX57" fmla="*/ 120579 w 1034979"/>
                  <a:gd name="connsiteY57" fmla="*/ 1130772 h 1509906"/>
                  <a:gd name="connsiteX58" fmla="*/ 105339 w 1034979"/>
                  <a:gd name="connsiteY58" fmla="*/ 1132677 h 1509906"/>
                  <a:gd name="connsiteX59" fmla="*/ 88194 w 1034979"/>
                  <a:gd name="connsiteY59" fmla="*/ 1138392 h 1509906"/>
                  <a:gd name="connsiteX60" fmla="*/ 82479 w 1034979"/>
                  <a:gd name="connsiteY60" fmla="*/ 1140297 h 1509906"/>
                  <a:gd name="connsiteX61" fmla="*/ 76764 w 1034979"/>
                  <a:gd name="connsiteY61" fmla="*/ 1144107 h 1509906"/>
                  <a:gd name="connsiteX62" fmla="*/ 65334 w 1034979"/>
                  <a:gd name="connsiteY62" fmla="*/ 1146012 h 1509906"/>
                  <a:gd name="connsiteX63" fmla="*/ 27234 w 1034979"/>
                  <a:gd name="connsiteY63" fmla="*/ 1147917 h 1509906"/>
                  <a:gd name="connsiteX64" fmla="*/ 15804 w 1034979"/>
                  <a:gd name="connsiteY64" fmla="*/ 1153632 h 1509906"/>
                  <a:gd name="connsiteX65" fmla="*/ 6279 w 1034979"/>
                  <a:gd name="connsiteY65" fmla="*/ 1163157 h 1509906"/>
                  <a:gd name="connsiteX66" fmla="*/ 4374 w 1034979"/>
                  <a:gd name="connsiteY66" fmla="*/ 1168872 h 1509906"/>
                  <a:gd name="connsiteX67" fmla="*/ 564 w 1034979"/>
                  <a:gd name="connsiteY67" fmla="*/ 1174587 h 1509906"/>
                  <a:gd name="connsiteX68" fmla="*/ 6279 w 1034979"/>
                  <a:gd name="connsiteY68" fmla="*/ 1206972 h 1509906"/>
                  <a:gd name="connsiteX69" fmla="*/ 11994 w 1034979"/>
                  <a:gd name="connsiteY69" fmla="*/ 1210782 h 1509906"/>
                  <a:gd name="connsiteX70" fmla="*/ 17709 w 1034979"/>
                  <a:gd name="connsiteY70" fmla="*/ 1212687 h 1509906"/>
                  <a:gd name="connsiteX71" fmla="*/ 145344 w 1034979"/>
                  <a:gd name="connsiteY71" fmla="*/ 1210782 h 1509906"/>
                  <a:gd name="connsiteX72" fmla="*/ 152964 w 1034979"/>
                  <a:gd name="connsiteY72" fmla="*/ 1208877 h 1509906"/>
                  <a:gd name="connsiteX73" fmla="*/ 303459 w 1034979"/>
                  <a:gd name="connsiteY73" fmla="*/ 1203162 h 1509906"/>
                  <a:gd name="connsiteX74" fmla="*/ 318699 w 1034979"/>
                  <a:gd name="connsiteY74" fmla="*/ 1210782 h 1509906"/>
                  <a:gd name="connsiteX75" fmla="*/ 330129 w 1034979"/>
                  <a:gd name="connsiteY75" fmla="*/ 1216497 h 1509906"/>
                  <a:gd name="connsiteX76" fmla="*/ 333939 w 1034979"/>
                  <a:gd name="connsiteY76" fmla="*/ 1222212 h 1509906"/>
                  <a:gd name="connsiteX77" fmla="*/ 339654 w 1034979"/>
                  <a:gd name="connsiteY77" fmla="*/ 1224117 h 1509906"/>
                  <a:gd name="connsiteX78" fmla="*/ 351084 w 1034979"/>
                  <a:gd name="connsiteY78" fmla="*/ 1231737 h 1509906"/>
                  <a:gd name="connsiteX79" fmla="*/ 356799 w 1034979"/>
                  <a:gd name="connsiteY79" fmla="*/ 1235547 h 1509906"/>
                  <a:gd name="connsiteX80" fmla="*/ 360609 w 1034979"/>
                  <a:gd name="connsiteY80" fmla="*/ 1241262 h 1509906"/>
                  <a:gd name="connsiteX81" fmla="*/ 366324 w 1034979"/>
                  <a:gd name="connsiteY81" fmla="*/ 1252692 h 1509906"/>
                  <a:gd name="connsiteX82" fmla="*/ 362514 w 1034979"/>
                  <a:gd name="connsiteY82" fmla="*/ 1279362 h 1509906"/>
                  <a:gd name="connsiteX83" fmla="*/ 358704 w 1034979"/>
                  <a:gd name="connsiteY83" fmla="*/ 1285077 h 1509906"/>
                  <a:gd name="connsiteX84" fmla="*/ 356799 w 1034979"/>
                  <a:gd name="connsiteY84" fmla="*/ 1290792 h 1509906"/>
                  <a:gd name="connsiteX85" fmla="*/ 352989 w 1034979"/>
                  <a:gd name="connsiteY85" fmla="*/ 1296507 h 1509906"/>
                  <a:gd name="connsiteX86" fmla="*/ 351084 w 1034979"/>
                  <a:gd name="connsiteY86" fmla="*/ 1302222 h 1509906"/>
                  <a:gd name="connsiteX87" fmla="*/ 347274 w 1034979"/>
                  <a:gd name="connsiteY87" fmla="*/ 1307937 h 1509906"/>
                  <a:gd name="connsiteX88" fmla="*/ 330129 w 1034979"/>
                  <a:gd name="connsiteY88" fmla="*/ 1374612 h 1509906"/>
                  <a:gd name="connsiteX89" fmla="*/ 328224 w 1034979"/>
                  <a:gd name="connsiteY89" fmla="*/ 1426047 h 1509906"/>
                  <a:gd name="connsiteX90" fmla="*/ 330129 w 1034979"/>
                  <a:gd name="connsiteY90" fmla="*/ 1450812 h 1509906"/>
                  <a:gd name="connsiteX91" fmla="*/ 332034 w 1034979"/>
                  <a:gd name="connsiteY91" fmla="*/ 1456527 h 1509906"/>
                  <a:gd name="connsiteX92" fmla="*/ 335844 w 1034979"/>
                  <a:gd name="connsiteY92" fmla="*/ 1460337 h 1509906"/>
                  <a:gd name="connsiteX93" fmla="*/ 364419 w 1034979"/>
                  <a:gd name="connsiteY93" fmla="*/ 1506057 h 1509906"/>
                  <a:gd name="connsiteX94" fmla="*/ 387279 w 1034979"/>
                  <a:gd name="connsiteY94" fmla="*/ 1507962 h 1509906"/>
                  <a:gd name="connsiteX95" fmla="*/ 392994 w 1034979"/>
                  <a:gd name="connsiteY95" fmla="*/ 1502247 h 1509906"/>
                  <a:gd name="connsiteX96" fmla="*/ 394899 w 1034979"/>
                  <a:gd name="connsiteY96" fmla="*/ 1490817 h 1509906"/>
                  <a:gd name="connsiteX97" fmla="*/ 396804 w 1034979"/>
                  <a:gd name="connsiteY97" fmla="*/ 1485102 h 1509906"/>
                  <a:gd name="connsiteX98" fmla="*/ 398709 w 1034979"/>
                  <a:gd name="connsiteY98" fmla="*/ 1467957 h 1509906"/>
                  <a:gd name="connsiteX99" fmla="*/ 400614 w 1034979"/>
                  <a:gd name="connsiteY99" fmla="*/ 1454622 h 1509906"/>
                  <a:gd name="connsiteX100" fmla="*/ 404424 w 1034979"/>
                  <a:gd name="connsiteY100" fmla="*/ 1397472 h 1509906"/>
                  <a:gd name="connsiteX101" fmla="*/ 410139 w 1034979"/>
                  <a:gd name="connsiteY101" fmla="*/ 1386042 h 1509906"/>
                  <a:gd name="connsiteX102" fmla="*/ 413949 w 1034979"/>
                  <a:gd name="connsiteY102" fmla="*/ 1372707 h 1509906"/>
                  <a:gd name="connsiteX103" fmla="*/ 415854 w 1034979"/>
                  <a:gd name="connsiteY103" fmla="*/ 1366992 h 1509906"/>
                  <a:gd name="connsiteX104" fmla="*/ 417759 w 1034979"/>
                  <a:gd name="connsiteY104" fmla="*/ 1353657 h 1509906"/>
                  <a:gd name="connsiteX105" fmla="*/ 421569 w 1034979"/>
                  <a:gd name="connsiteY105" fmla="*/ 1342227 h 1509906"/>
                  <a:gd name="connsiteX106" fmla="*/ 427284 w 1034979"/>
                  <a:gd name="connsiteY106" fmla="*/ 1328892 h 1509906"/>
                  <a:gd name="connsiteX107" fmla="*/ 436809 w 1034979"/>
                  <a:gd name="connsiteY107" fmla="*/ 1317462 h 1509906"/>
                  <a:gd name="connsiteX108" fmla="*/ 450144 w 1034979"/>
                  <a:gd name="connsiteY108" fmla="*/ 1302222 h 1509906"/>
                  <a:gd name="connsiteX109" fmla="*/ 457764 w 1034979"/>
                  <a:gd name="connsiteY109" fmla="*/ 1290792 h 1509906"/>
                  <a:gd name="connsiteX110" fmla="*/ 461574 w 1034979"/>
                  <a:gd name="connsiteY110" fmla="*/ 1279362 h 1509906"/>
                  <a:gd name="connsiteX111" fmla="*/ 465384 w 1034979"/>
                  <a:gd name="connsiteY111" fmla="*/ 1264122 h 1509906"/>
                  <a:gd name="connsiteX112" fmla="*/ 467289 w 1034979"/>
                  <a:gd name="connsiteY112" fmla="*/ 1258407 h 1509906"/>
                  <a:gd name="connsiteX113" fmla="*/ 507294 w 1034979"/>
                  <a:gd name="connsiteY113" fmla="*/ 1252692 h 1509906"/>
                  <a:gd name="connsiteX114" fmla="*/ 535869 w 1034979"/>
                  <a:gd name="connsiteY114" fmla="*/ 1243167 h 1509906"/>
                  <a:gd name="connsiteX115" fmla="*/ 541584 w 1034979"/>
                  <a:gd name="connsiteY115" fmla="*/ 1241262 h 1509906"/>
                  <a:gd name="connsiteX116" fmla="*/ 547299 w 1034979"/>
                  <a:gd name="connsiteY116" fmla="*/ 1239357 h 1509906"/>
                  <a:gd name="connsiteX117" fmla="*/ 554919 w 1034979"/>
                  <a:gd name="connsiteY117" fmla="*/ 1237452 h 1509906"/>
                  <a:gd name="connsiteX118" fmla="*/ 573969 w 1034979"/>
                  <a:gd name="connsiteY118" fmla="*/ 1229832 h 1509906"/>
                  <a:gd name="connsiteX119" fmla="*/ 585399 w 1034979"/>
                  <a:gd name="connsiteY119" fmla="*/ 1226022 h 1509906"/>
                  <a:gd name="connsiteX120" fmla="*/ 720654 w 1034979"/>
                  <a:gd name="connsiteY120" fmla="*/ 1309842 h 1509906"/>
                  <a:gd name="connsiteX121" fmla="*/ 733989 w 1034979"/>
                  <a:gd name="connsiteY121" fmla="*/ 1319367 h 1509906"/>
                  <a:gd name="connsiteX122" fmla="*/ 743514 w 1034979"/>
                  <a:gd name="connsiteY122" fmla="*/ 1321272 h 1509906"/>
                  <a:gd name="connsiteX123" fmla="*/ 749229 w 1034979"/>
                  <a:gd name="connsiteY123" fmla="*/ 1323177 h 1509906"/>
                  <a:gd name="connsiteX124" fmla="*/ 762564 w 1034979"/>
                  <a:gd name="connsiteY124" fmla="*/ 1328892 h 1509906"/>
                  <a:gd name="connsiteX125" fmla="*/ 777804 w 1034979"/>
                  <a:gd name="connsiteY125" fmla="*/ 1326987 h 1509906"/>
                  <a:gd name="connsiteX126" fmla="*/ 789234 w 1034979"/>
                  <a:gd name="connsiteY126" fmla="*/ 1321272 h 1509906"/>
                  <a:gd name="connsiteX127" fmla="*/ 794949 w 1034979"/>
                  <a:gd name="connsiteY127" fmla="*/ 1319367 h 1509906"/>
                  <a:gd name="connsiteX128" fmla="*/ 802569 w 1034979"/>
                  <a:gd name="connsiteY128" fmla="*/ 1302222 h 1509906"/>
                  <a:gd name="connsiteX129" fmla="*/ 800664 w 1034979"/>
                  <a:gd name="connsiteY129" fmla="*/ 1277457 h 1509906"/>
                  <a:gd name="connsiteX130" fmla="*/ 798759 w 1034979"/>
                  <a:gd name="connsiteY130" fmla="*/ 1271742 h 1509906"/>
                  <a:gd name="connsiteX131" fmla="*/ 796854 w 1034979"/>
                  <a:gd name="connsiteY131" fmla="*/ 1264122 h 1509906"/>
                  <a:gd name="connsiteX132" fmla="*/ 783519 w 1034979"/>
                  <a:gd name="connsiteY132" fmla="*/ 1246977 h 1509906"/>
                  <a:gd name="connsiteX133" fmla="*/ 773994 w 1034979"/>
                  <a:gd name="connsiteY133" fmla="*/ 1241262 h 1509906"/>
                  <a:gd name="connsiteX134" fmla="*/ 648264 w 1034979"/>
                  <a:gd name="connsiteY134" fmla="*/ 1149822 h 1509906"/>
                  <a:gd name="connsiteX135" fmla="*/ 644454 w 1034979"/>
                  <a:gd name="connsiteY135" fmla="*/ 1132677 h 1509906"/>
                  <a:gd name="connsiteX136" fmla="*/ 646359 w 1034979"/>
                  <a:gd name="connsiteY136" fmla="*/ 1125057 h 1509906"/>
                  <a:gd name="connsiteX137" fmla="*/ 650169 w 1034979"/>
                  <a:gd name="connsiteY137" fmla="*/ 1107912 h 1509906"/>
                  <a:gd name="connsiteX138" fmla="*/ 653979 w 1034979"/>
                  <a:gd name="connsiteY138" fmla="*/ 1102197 h 1509906"/>
                  <a:gd name="connsiteX139" fmla="*/ 655884 w 1034979"/>
                  <a:gd name="connsiteY139" fmla="*/ 1096482 h 1509906"/>
                  <a:gd name="connsiteX140" fmla="*/ 661599 w 1034979"/>
                  <a:gd name="connsiteY140" fmla="*/ 1094577 h 1509906"/>
                  <a:gd name="connsiteX141" fmla="*/ 671124 w 1034979"/>
                  <a:gd name="connsiteY141" fmla="*/ 1083147 h 1509906"/>
                  <a:gd name="connsiteX142" fmla="*/ 724464 w 1034979"/>
                  <a:gd name="connsiteY142" fmla="*/ 1075527 h 1509906"/>
                  <a:gd name="connsiteX143" fmla="*/ 842574 w 1034979"/>
                  <a:gd name="connsiteY143" fmla="*/ 1077432 h 1509906"/>
                  <a:gd name="connsiteX144" fmla="*/ 871149 w 1034979"/>
                  <a:gd name="connsiteY144" fmla="*/ 1079337 h 1509906"/>
                  <a:gd name="connsiteX145" fmla="*/ 899724 w 1034979"/>
                  <a:gd name="connsiteY145" fmla="*/ 1085052 h 1509906"/>
                  <a:gd name="connsiteX146" fmla="*/ 922584 w 1034979"/>
                  <a:gd name="connsiteY146" fmla="*/ 1088862 h 1509906"/>
                  <a:gd name="connsiteX147" fmla="*/ 951159 w 1034979"/>
                  <a:gd name="connsiteY147" fmla="*/ 1094577 h 1509906"/>
                  <a:gd name="connsiteX148" fmla="*/ 956874 w 1034979"/>
                  <a:gd name="connsiteY148" fmla="*/ 1094577 h 1509906"/>
                  <a:gd name="connsiteX149" fmla="*/ 1002594 w 1034979"/>
                  <a:gd name="connsiteY149" fmla="*/ 1092672 h 1509906"/>
                  <a:gd name="connsiteX150" fmla="*/ 1031169 w 1034979"/>
                  <a:gd name="connsiteY150" fmla="*/ 1085052 h 1509906"/>
                  <a:gd name="connsiteX151" fmla="*/ 1034979 w 1034979"/>
                  <a:gd name="connsiteY151" fmla="*/ 1079337 h 1509906"/>
                  <a:gd name="connsiteX152" fmla="*/ 1033074 w 1034979"/>
                  <a:gd name="connsiteY152" fmla="*/ 1060287 h 1509906"/>
                  <a:gd name="connsiteX153" fmla="*/ 1027359 w 1034979"/>
                  <a:gd name="connsiteY153" fmla="*/ 1056477 h 1509906"/>
                  <a:gd name="connsiteX154" fmla="*/ 1012119 w 1034979"/>
                  <a:gd name="connsiteY154" fmla="*/ 1054572 h 1509906"/>
                  <a:gd name="connsiteX155" fmla="*/ 1006404 w 1034979"/>
                  <a:gd name="connsiteY155" fmla="*/ 1052667 h 1509906"/>
                  <a:gd name="connsiteX156" fmla="*/ 998784 w 1034979"/>
                  <a:gd name="connsiteY156" fmla="*/ 1050762 h 1509906"/>
                  <a:gd name="connsiteX157" fmla="*/ 987354 w 1034979"/>
                  <a:gd name="connsiteY157" fmla="*/ 1043142 h 1509906"/>
                  <a:gd name="connsiteX158" fmla="*/ 975924 w 1034979"/>
                  <a:gd name="connsiteY158" fmla="*/ 1039332 h 1509906"/>
                  <a:gd name="connsiteX159" fmla="*/ 970209 w 1034979"/>
                  <a:gd name="connsiteY159" fmla="*/ 1037427 h 1509906"/>
                  <a:gd name="connsiteX160" fmla="*/ 962589 w 1034979"/>
                  <a:gd name="connsiteY160" fmla="*/ 1035522 h 1509906"/>
                  <a:gd name="connsiteX161" fmla="*/ 956874 w 1034979"/>
                  <a:gd name="connsiteY161" fmla="*/ 1033617 h 1509906"/>
                  <a:gd name="connsiteX162" fmla="*/ 935919 w 1034979"/>
                  <a:gd name="connsiteY162" fmla="*/ 1027902 h 1509906"/>
                  <a:gd name="connsiteX163" fmla="*/ 930204 w 1034979"/>
                  <a:gd name="connsiteY163" fmla="*/ 1025997 h 1509906"/>
                  <a:gd name="connsiteX164" fmla="*/ 825429 w 1034979"/>
                  <a:gd name="connsiteY164" fmla="*/ 1027902 h 1509906"/>
                  <a:gd name="connsiteX165" fmla="*/ 819714 w 1034979"/>
                  <a:gd name="connsiteY165" fmla="*/ 1029807 h 1509906"/>
                  <a:gd name="connsiteX166" fmla="*/ 730179 w 1034979"/>
                  <a:gd name="connsiteY166" fmla="*/ 1031712 h 1509906"/>
                  <a:gd name="connsiteX167" fmla="*/ 716844 w 1034979"/>
                  <a:gd name="connsiteY167" fmla="*/ 1035522 h 1509906"/>
                  <a:gd name="connsiteX168" fmla="*/ 695889 w 1034979"/>
                  <a:gd name="connsiteY168" fmla="*/ 1037427 h 1509906"/>
                  <a:gd name="connsiteX169" fmla="*/ 669219 w 1034979"/>
                  <a:gd name="connsiteY169" fmla="*/ 1039332 h 1509906"/>
                  <a:gd name="connsiteX170" fmla="*/ 669219 w 1034979"/>
                  <a:gd name="connsiteY170" fmla="*/ 1039332 h 1509906"/>
                  <a:gd name="connsiteX171" fmla="*/ 646359 w 1034979"/>
                  <a:gd name="connsiteY171" fmla="*/ 1043142 h 1509906"/>
                  <a:gd name="connsiteX172" fmla="*/ 642549 w 1034979"/>
                  <a:gd name="connsiteY172" fmla="*/ 1031712 h 1509906"/>
                  <a:gd name="connsiteX173" fmla="*/ 640644 w 1034979"/>
                  <a:gd name="connsiteY173" fmla="*/ 1025997 h 1509906"/>
                  <a:gd name="connsiteX174" fmla="*/ 642549 w 1034979"/>
                  <a:gd name="connsiteY174" fmla="*/ 1008852 h 1509906"/>
                  <a:gd name="connsiteX175" fmla="*/ 644454 w 1034979"/>
                  <a:gd name="connsiteY175" fmla="*/ 1003137 h 1509906"/>
                  <a:gd name="connsiteX176" fmla="*/ 661599 w 1034979"/>
                  <a:gd name="connsiteY176" fmla="*/ 993612 h 1509906"/>
                  <a:gd name="connsiteX177" fmla="*/ 673029 w 1034979"/>
                  <a:gd name="connsiteY177" fmla="*/ 985992 h 1509906"/>
                  <a:gd name="connsiteX178" fmla="*/ 674934 w 1034979"/>
                  <a:gd name="connsiteY178" fmla="*/ 980277 h 1509906"/>
                  <a:gd name="connsiteX179" fmla="*/ 680649 w 1034979"/>
                  <a:gd name="connsiteY179" fmla="*/ 978372 h 1509906"/>
                  <a:gd name="connsiteX180" fmla="*/ 686364 w 1034979"/>
                  <a:gd name="connsiteY180" fmla="*/ 974562 h 1509906"/>
                  <a:gd name="connsiteX181" fmla="*/ 695889 w 1034979"/>
                  <a:gd name="connsiteY181" fmla="*/ 965037 h 1509906"/>
                  <a:gd name="connsiteX182" fmla="*/ 705414 w 1034979"/>
                  <a:gd name="connsiteY182" fmla="*/ 953607 h 1509906"/>
                  <a:gd name="connsiteX183" fmla="*/ 716844 w 1034979"/>
                  <a:gd name="connsiteY183" fmla="*/ 945987 h 1509906"/>
                  <a:gd name="connsiteX184" fmla="*/ 732084 w 1034979"/>
                  <a:gd name="connsiteY184" fmla="*/ 932652 h 1509906"/>
                  <a:gd name="connsiteX185" fmla="*/ 741609 w 1034979"/>
                  <a:gd name="connsiteY185" fmla="*/ 921222 h 1509906"/>
                  <a:gd name="connsiteX186" fmla="*/ 753039 w 1034979"/>
                  <a:gd name="connsiteY186" fmla="*/ 911697 h 1509906"/>
                  <a:gd name="connsiteX187" fmla="*/ 758754 w 1034979"/>
                  <a:gd name="connsiteY187" fmla="*/ 900267 h 1509906"/>
                  <a:gd name="connsiteX188" fmla="*/ 760659 w 1034979"/>
                  <a:gd name="connsiteY188" fmla="*/ 894552 h 1509906"/>
                  <a:gd name="connsiteX189" fmla="*/ 766374 w 1034979"/>
                  <a:gd name="connsiteY189" fmla="*/ 883122 h 1509906"/>
                  <a:gd name="connsiteX190" fmla="*/ 764469 w 1034979"/>
                  <a:gd name="connsiteY190" fmla="*/ 867882 h 1509906"/>
                  <a:gd name="connsiteX191" fmla="*/ 758754 w 1034979"/>
                  <a:gd name="connsiteY191" fmla="*/ 865977 h 1509906"/>
                  <a:gd name="connsiteX192" fmla="*/ 737799 w 1034979"/>
                  <a:gd name="connsiteY192" fmla="*/ 867882 h 1509906"/>
                  <a:gd name="connsiteX193" fmla="*/ 732084 w 1034979"/>
                  <a:gd name="connsiteY193" fmla="*/ 871692 h 1509906"/>
                  <a:gd name="connsiteX194" fmla="*/ 720654 w 1034979"/>
                  <a:gd name="connsiteY194" fmla="*/ 875502 h 1509906"/>
                  <a:gd name="connsiteX195" fmla="*/ 716844 w 1034979"/>
                  <a:gd name="connsiteY195" fmla="*/ 881217 h 1509906"/>
                  <a:gd name="connsiteX196" fmla="*/ 711129 w 1034979"/>
                  <a:gd name="connsiteY196" fmla="*/ 883122 h 1509906"/>
                  <a:gd name="connsiteX197" fmla="*/ 705414 w 1034979"/>
                  <a:gd name="connsiteY197" fmla="*/ 886932 h 1509906"/>
                  <a:gd name="connsiteX198" fmla="*/ 699699 w 1034979"/>
                  <a:gd name="connsiteY198" fmla="*/ 892647 h 1509906"/>
                  <a:gd name="connsiteX199" fmla="*/ 692079 w 1034979"/>
                  <a:gd name="connsiteY199" fmla="*/ 896457 h 1509906"/>
                  <a:gd name="connsiteX200" fmla="*/ 650169 w 1034979"/>
                  <a:gd name="connsiteY200" fmla="*/ 925032 h 1509906"/>
                  <a:gd name="connsiteX201" fmla="*/ 636834 w 1034979"/>
                  <a:gd name="connsiteY201" fmla="*/ 936462 h 1509906"/>
                  <a:gd name="connsiteX202" fmla="*/ 627309 w 1034979"/>
                  <a:gd name="connsiteY202" fmla="*/ 953607 h 1509906"/>
                  <a:gd name="connsiteX203" fmla="*/ 602544 w 1034979"/>
                  <a:gd name="connsiteY203" fmla="*/ 959322 h 1509906"/>
                  <a:gd name="connsiteX204" fmla="*/ 589209 w 1034979"/>
                  <a:gd name="connsiteY204" fmla="*/ 963132 h 1509906"/>
                  <a:gd name="connsiteX205" fmla="*/ 573969 w 1034979"/>
                  <a:gd name="connsiteY205" fmla="*/ 961227 h 1509906"/>
                  <a:gd name="connsiteX206" fmla="*/ 562539 w 1034979"/>
                  <a:gd name="connsiteY206" fmla="*/ 957417 h 1509906"/>
                  <a:gd name="connsiteX207" fmla="*/ 551109 w 1034979"/>
                  <a:gd name="connsiteY207" fmla="*/ 953607 h 1509906"/>
                  <a:gd name="connsiteX208" fmla="*/ 539679 w 1034979"/>
                  <a:gd name="connsiteY208" fmla="*/ 949797 h 1509906"/>
                  <a:gd name="connsiteX209" fmla="*/ 533964 w 1034979"/>
                  <a:gd name="connsiteY209" fmla="*/ 947892 h 1509906"/>
                  <a:gd name="connsiteX210" fmla="*/ 528249 w 1034979"/>
                  <a:gd name="connsiteY210" fmla="*/ 944082 h 1509906"/>
                  <a:gd name="connsiteX211" fmla="*/ 516819 w 1034979"/>
                  <a:gd name="connsiteY211" fmla="*/ 938367 h 1509906"/>
                  <a:gd name="connsiteX212" fmla="*/ 509199 w 1034979"/>
                  <a:gd name="connsiteY212" fmla="*/ 926937 h 1509906"/>
                  <a:gd name="connsiteX213" fmla="*/ 505389 w 1034979"/>
                  <a:gd name="connsiteY213" fmla="*/ 905982 h 1509906"/>
                  <a:gd name="connsiteX214" fmla="*/ 507294 w 1034979"/>
                  <a:gd name="connsiteY214" fmla="*/ 841212 h 1509906"/>
                  <a:gd name="connsiteX215" fmla="*/ 503484 w 1034979"/>
                  <a:gd name="connsiteY215" fmla="*/ 351627 h 1509906"/>
                  <a:gd name="connsiteX216" fmla="*/ 499674 w 1034979"/>
                  <a:gd name="connsiteY216" fmla="*/ 60162 h 1509906"/>
                  <a:gd name="connsiteX217" fmla="*/ 490149 w 1034979"/>
                  <a:gd name="connsiteY217" fmla="*/ 33492 h 1509906"/>
                  <a:gd name="connsiteX218" fmla="*/ 488244 w 1034979"/>
                  <a:gd name="connsiteY218" fmla="*/ 27777 h 1509906"/>
                  <a:gd name="connsiteX219" fmla="*/ 484434 w 1034979"/>
                  <a:gd name="connsiteY219" fmla="*/ 22062 h 1509906"/>
                  <a:gd name="connsiteX220" fmla="*/ 478719 w 1034979"/>
                  <a:gd name="connsiteY220" fmla="*/ 10632 h 1509906"/>
                  <a:gd name="connsiteX221" fmla="*/ 473004 w 1034979"/>
                  <a:gd name="connsiteY221" fmla="*/ 6822 h 1509906"/>
                  <a:gd name="connsiteX222" fmla="*/ 469194 w 1034979"/>
                  <a:gd name="connsiteY222" fmla="*/ 1107 h 1509906"/>
                  <a:gd name="connsiteX223" fmla="*/ 429189 w 1034979"/>
                  <a:gd name="connsiteY223" fmla="*/ 4917 h 1509906"/>
                  <a:gd name="connsiteX224" fmla="*/ 421569 w 1034979"/>
                  <a:gd name="connsiteY224" fmla="*/ 16347 h 1509906"/>
                  <a:gd name="connsiteX225" fmla="*/ 417759 w 1034979"/>
                  <a:gd name="connsiteY225" fmla="*/ 22062 h 1509906"/>
                  <a:gd name="connsiteX226" fmla="*/ 419664 w 1034979"/>
                  <a:gd name="connsiteY226" fmla="*/ 54447 h 1509906"/>
                  <a:gd name="connsiteX227" fmla="*/ 423474 w 1034979"/>
                  <a:gd name="connsiteY227" fmla="*/ 65877 h 1509906"/>
                  <a:gd name="connsiteX228" fmla="*/ 425379 w 1034979"/>
                  <a:gd name="connsiteY228" fmla="*/ 71592 h 1509906"/>
                  <a:gd name="connsiteX229" fmla="*/ 425379 w 1034979"/>
                  <a:gd name="connsiteY229" fmla="*/ 77307 h 1509906"/>
                  <a:gd name="connsiteX230" fmla="*/ 429189 w 1034979"/>
                  <a:gd name="connsiteY230" fmla="*/ 231612 h 1509906"/>
                  <a:gd name="connsiteX231" fmla="*/ 440619 w 1034979"/>
                  <a:gd name="connsiteY231" fmla="*/ 414492 h 1509906"/>
                  <a:gd name="connsiteX232" fmla="*/ 425379 w 1034979"/>
                  <a:gd name="connsiteY232" fmla="*/ 711672 h 1509906"/>
                  <a:gd name="connsiteX233" fmla="*/ 425173 w 1034979"/>
                  <a:gd name="connsiteY233" fmla="*/ 765165 h 1509906"/>
                  <a:gd name="connsiteX234" fmla="*/ 421363 w 1034979"/>
                  <a:gd name="connsiteY234" fmla="*/ 844096 h 1509906"/>
                  <a:gd name="connsiteX235" fmla="*/ 425379 w 1034979"/>
                  <a:gd name="connsiteY235" fmla="*/ 894552 h 1509906"/>
                  <a:gd name="connsiteX236" fmla="*/ 423474 w 1034979"/>
                  <a:gd name="connsiteY236" fmla="*/ 921222 h 1509906"/>
                  <a:gd name="connsiteX237" fmla="*/ 417759 w 1034979"/>
                  <a:gd name="connsiteY237" fmla="*/ 923127 h 1509906"/>
                  <a:gd name="connsiteX238" fmla="*/ 412044 w 1034979"/>
                  <a:gd name="connsiteY238" fmla="*/ 926937 h 1509906"/>
                  <a:gd name="connsiteX239" fmla="*/ 421569 w 1034979"/>
                  <a:gd name="connsiteY239"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126294 w 1034979"/>
                  <a:gd name="connsiteY56" fmla="*/ 1128867 h 1509906"/>
                  <a:gd name="connsiteX57" fmla="*/ 120579 w 1034979"/>
                  <a:gd name="connsiteY57" fmla="*/ 1130772 h 1509906"/>
                  <a:gd name="connsiteX58" fmla="*/ 105339 w 1034979"/>
                  <a:gd name="connsiteY58" fmla="*/ 1132677 h 1509906"/>
                  <a:gd name="connsiteX59" fmla="*/ 88194 w 1034979"/>
                  <a:gd name="connsiteY59" fmla="*/ 1138392 h 1509906"/>
                  <a:gd name="connsiteX60" fmla="*/ 82479 w 1034979"/>
                  <a:gd name="connsiteY60" fmla="*/ 1140297 h 1509906"/>
                  <a:gd name="connsiteX61" fmla="*/ 76764 w 1034979"/>
                  <a:gd name="connsiteY61" fmla="*/ 1144107 h 1509906"/>
                  <a:gd name="connsiteX62" fmla="*/ 65334 w 1034979"/>
                  <a:gd name="connsiteY62" fmla="*/ 1146012 h 1509906"/>
                  <a:gd name="connsiteX63" fmla="*/ 27234 w 1034979"/>
                  <a:gd name="connsiteY63" fmla="*/ 1147917 h 1509906"/>
                  <a:gd name="connsiteX64" fmla="*/ 15804 w 1034979"/>
                  <a:gd name="connsiteY64" fmla="*/ 1153632 h 1509906"/>
                  <a:gd name="connsiteX65" fmla="*/ 6279 w 1034979"/>
                  <a:gd name="connsiteY65" fmla="*/ 1163157 h 1509906"/>
                  <a:gd name="connsiteX66" fmla="*/ 4374 w 1034979"/>
                  <a:gd name="connsiteY66" fmla="*/ 1168872 h 1509906"/>
                  <a:gd name="connsiteX67" fmla="*/ 564 w 1034979"/>
                  <a:gd name="connsiteY67" fmla="*/ 1174587 h 1509906"/>
                  <a:gd name="connsiteX68" fmla="*/ 6279 w 1034979"/>
                  <a:gd name="connsiteY68" fmla="*/ 1206972 h 1509906"/>
                  <a:gd name="connsiteX69" fmla="*/ 11994 w 1034979"/>
                  <a:gd name="connsiteY69" fmla="*/ 1210782 h 1509906"/>
                  <a:gd name="connsiteX70" fmla="*/ 17709 w 1034979"/>
                  <a:gd name="connsiteY70" fmla="*/ 1212687 h 1509906"/>
                  <a:gd name="connsiteX71" fmla="*/ 145344 w 1034979"/>
                  <a:gd name="connsiteY71" fmla="*/ 1210782 h 1509906"/>
                  <a:gd name="connsiteX72" fmla="*/ 152964 w 1034979"/>
                  <a:gd name="connsiteY72" fmla="*/ 1208877 h 1509906"/>
                  <a:gd name="connsiteX73" fmla="*/ 303459 w 1034979"/>
                  <a:gd name="connsiteY73" fmla="*/ 1203162 h 1509906"/>
                  <a:gd name="connsiteX74" fmla="*/ 318699 w 1034979"/>
                  <a:gd name="connsiteY74" fmla="*/ 1210782 h 1509906"/>
                  <a:gd name="connsiteX75" fmla="*/ 330129 w 1034979"/>
                  <a:gd name="connsiteY75" fmla="*/ 1216497 h 1509906"/>
                  <a:gd name="connsiteX76" fmla="*/ 333939 w 1034979"/>
                  <a:gd name="connsiteY76" fmla="*/ 1222212 h 1509906"/>
                  <a:gd name="connsiteX77" fmla="*/ 339654 w 1034979"/>
                  <a:gd name="connsiteY77" fmla="*/ 1224117 h 1509906"/>
                  <a:gd name="connsiteX78" fmla="*/ 351084 w 1034979"/>
                  <a:gd name="connsiteY78" fmla="*/ 1231737 h 1509906"/>
                  <a:gd name="connsiteX79" fmla="*/ 356799 w 1034979"/>
                  <a:gd name="connsiteY79" fmla="*/ 1235547 h 1509906"/>
                  <a:gd name="connsiteX80" fmla="*/ 360609 w 1034979"/>
                  <a:gd name="connsiteY80" fmla="*/ 1241262 h 1509906"/>
                  <a:gd name="connsiteX81" fmla="*/ 366324 w 1034979"/>
                  <a:gd name="connsiteY81" fmla="*/ 1252692 h 1509906"/>
                  <a:gd name="connsiteX82" fmla="*/ 362514 w 1034979"/>
                  <a:gd name="connsiteY82" fmla="*/ 1279362 h 1509906"/>
                  <a:gd name="connsiteX83" fmla="*/ 358704 w 1034979"/>
                  <a:gd name="connsiteY83" fmla="*/ 1285077 h 1509906"/>
                  <a:gd name="connsiteX84" fmla="*/ 356799 w 1034979"/>
                  <a:gd name="connsiteY84" fmla="*/ 1290792 h 1509906"/>
                  <a:gd name="connsiteX85" fmla="*/ 352989 w 1034979"/>
                  <a:gd name="connsiteY85" fmla="*/ 1296507 h 1509906"/>
                  <a:gd name="connsiteX86" fmla="*/ 351084 w 1034979"/>
                  <a:gd name="connsiteY86" fmla="*/ 1302222 h 1509906"/>
                  <a:gd name="connsiteX87" fmla="*/ 347274 w 1034979"/>
                  <a:gd name="connsiteY87" fmla="*/ 1307937 h 1509906"/>
                  <a:gd name="connsiteX88" fmla="*/ 330129 w 1034979"/>
                  <a:gd name="connsiteY88" fmla="*/ 1374612 h 1509906"/>
                  <a:gd name="connsiteX89" fmla="*/ 328224 w 1034979"/>
                  <a:gd name="connsiteY89" fmla="*/ 1426047 h 1509906"/>
                  <a:gd name="connsiteX90" fmla="*/ 330129 w 1034979"/>
                  <a:gd name="connsiteY90" fmla="*/ 1450812 h 1509906"/>
                  <a:gd name="connsiteX91" fmla="*/ 332034 w 1034979"/>
                  <a:gd name="connsiteY91" fmla="*/ 1456527 h 1509906"/>
                  <a:gd name="connsiteX92" fmla="*/ 335844 w 1034979"/>
                  <a:gd name="connsiteY92" fmla="*/ 1460337 h 1509906"/>
                  <a:gd name="connsiteX93" fmla="*/ 364419 w 1034979"/>
                  <a:gd name="connsiteY93" fmla="*/ 1506057 h 1509906"/>
                  <a:gd name="connsiteX94" fmla="*/ 387279 w 1034979"/>
                  <a:gd name="connsiteY94" fmla="*/ 1507962 h 1509906"/>
                  <a:gd name="connsiteX95" fmla="*/ 392994 w 1034979"/>
                  <a:gd name="connsiteY95" fmla="*/ 1502247 h 1509906"/>
                  <a:gd name="connsiteX96" fmla="*/ 394899 w 1034979"/>
                  <a:gd name="connsiteY96" fmla="*/ 1490817 h 1509906"/>
                  <a:gd name="connsiteX97" fmla="*/ 396804 w 1034979"/>
                  <a:gd name="connsiteY97" fmla="*/ 1485102 h 1509906"/>
                  <a:gd name="connsiteX98" fmla="*/ 398709 w 1034979"/>
                  <a:gd name="connsiteY98" fmla="*/ 1467957 h 1509906"/>
                  <a:gd name="connsiteX99" fmla="*/ 400614 w 1034979"/>
                  <a:gd name="connsiteY99" fmla="*/ 1454622 h 1509906"/>
                  <a:gd name="connsiteX100" fmla="*/ 404424 w 1034979"/>
                  <a:gd name="connsiteY100" fmla="*/ 1397472 h 1509906"/>
                  <a:gd name="connsiteX101" fmla="*/ 410139 w 1034979"/>
                  <a:gd name="connsiteY101" fmla="*/ 1386042 h 1509906"/>
                  <a:gd name="connsiteX102" fmla="*/ 413949 w 1034979"/>
                  <a:gd name="connsiteY102" fmla="*/ 1372707 h 1509906"/>
                  <a:gd name="connsiteX103" fmla="*/ 415854 w 1034979"/>
                  <a:gd name="connsiteY103" fmla="*/ 1366992 h 1509906"/>
                  <a:gd name="connsiteX104" fmla="*/ 417759 w 1034979"/>
                  <a:gd name="connsiteY104" fmla="*/ 1353657 h 1509906"/>
                  <a:gd name="connsiteX105" fmla="*/ 421569 w 1034979"/>
                  <a:gd name="connsiteY105" fmla="*/ 1342227 h 1509906"/>
                  <a:gd name="connsiteX106" fmla="*/ 427284 w 1034979"/>
                  <a:gd name="connsiteY106" fmla="*/ 1328892 h 1509906"/>
                  <a:gd name="connsiteX107" fmla="*/ 436809 w 1034979"/>
                  <a:gd name="connsiteY107" fmla="*/ 1317462 h 1509906"/>
                  <a:gd name="connsiteX108" fmla="*/ 450144 w 1034979"/>
                  <a:gd name="connsiteY108" fmla="*/ 1302222 h 1509906"/>
                  <a:gd name="connsiteX109" fmla="*/ 457764 w 1034979"/>
                  <a:gd name="connsiteY109" fmla="*/ 1290792 h 1509906"/>
                  <a:gd name="connsiteX110" fmla="*/ 461574 w 1034979"/>
                  <a:gd name="connsiteY110" fmla="*/ 1279362 h 1509906"/>
                  <a:gd name="connsiteX111" fmla="*/ 465384 w 1034979"/>
                  <a:gd name="connsiteY111" fmla="*/ 1264122 h 1509906"/>
                  <a:gd name="connsiteX112" fmla="*/ 467289 w 1034979"/>
                  <a:gd name="connsiteY112" fmla="*/ 1258407 h 1509906"/>
                  <a:gd name="connsiteX113" fmla="*/ 535869 w 1034979"/>
                  <a:gd name="connsiteY113" fmla="*/ 1243167 h 1509906"/>
                  <a:gd name="connsiteX114" fmla="*/ 541584 w 1034979"/>
                  <a:gd name="connsiteY114" fmla="*/ 1241262 h 1509906"/>
                  <a:gd name="connsiteX115" fmla="*/ 547299 w 1034979"/>
                  <a:gd name="connsiteY115" fmla="*/ 1239357 h 1509906"/>
                  <a:gd name="connsiteX116" fmla="*/ 554919 w 1034979"/>
                  <a:gd name="connsiteY116" fmla="*/ 1237452 h 1509906"/>
                  <a:gd name="connsiteX117" fmla="*/ 573969 w 1034979"/>
                  <a:gd name="connsiteY117" fmla="*/ 1229832 h 1509906"/>
                  <a:gd name="connsiteX118" fmla="*/ 585399 w 1034979"/>
                  <a:gd name="connsiteY118" fmla="*/ 1226022 h 1509906"/>
                  <a:gd name="connsiteX119" fmla="*/ 720654 w 1034979"/>
                  <a:gd name="connsiteY119" fmla="*/ 1309842 h 1509906"/>
                  <a:gd name="connsiteX120" fmla="*/ 733989 w 1034979"/>
                  <a:gd name="connsiteY120" fmla="*/ 1319367 h 1509906"/>
                  <a:gd name="connsiteX121" fmla="*/ 743514 w 1034979"/>
                  <a:gd name="connsiteY121" fmla="*/ 1321272 h 1509906"/>
                  <a:gd name="connsiteX122" fmla="*/ 749229 w 1034979"/>
                  <a:gd name="connsiteY122" fmla="*/ 1323177 h 1509906"/>
                  <a:gd name="connsiteX123" fmla="*/ 762564 w 1034979"/>
                  <a:gd name="connsiteY123" fmla="*/ 1328892 h 1509906"/>
                  <a:gd name="connsiteX124" fmla="*/ 777804 w 1034979"/>
                  <a:gd name="connsiteY124" fmla="*/ 1326987 h 1509906"/>
                  <a:gd name="connsiteX125" fmla="*/ 789234 w 1034979"/>
                  <a:gd name="connsiteY125" fmla="*/ 1321272 h 1509906"/>
                  <a:gd name="connsiteX126" fmla="*/ 794949 w 1034979"/>
                  <a:gd name="connsiteY126" fmla="*/ 1319367 h 1509906"/>
                  <a:gd name="connsiteX127" fmla="*/ 802569 w 1034979"/>
                  <a:gd name="connsiteY127" fmla="*/ 1302222 h 1509906"/>
                  <a:gd name="connsiteX128" fmla="*/ 800664 w 1034979"/>
                  <a:gd name="connsiteY128" fmla="*/ 1277457 h 1509906"/>
                  <a:gd name="connsiteX129" fmla="*/ 798759 w 1034979"/>
                  <a:gd name="connsiteY129" fmla="*/ 1271742 h 1509906"/>
                  <a:gd name="connsiteX130" fmla="*/ 796854 w 1034979"/>
                  <a:gd name="connsiteY130" fmla="*/ 1264122 h 1509906"/>
                  <a:gd name="connsiteX131" fmla="*/ 783519 w 1034979"/>
                  <a:gd name="connsiteY131" fmla="*/ 1246977 h 1509906"/>
                  <a:gd name="connsiteX132" fmla="*/ 773994 w 1034979"/>
                  <a:gd name="connsiteY132" fmla="*/ 1241262 h 1509906"/>
                  <a:gd name="connsiteX133" fmla="*/ 648264 w 1034979"/>
                  <a:gd name="connsiteY133" fmla="*/ 1149822 h 1509906"/>
                  <a:gd name="connsiteX134" fmla="*/ 644454 w 1034979"/>
                  <a:gd name="connsiteY134" fmla="*/ 1132677 h 1509906"/>
                  <a:gd name="connsiteX135" fmla="*/ 646359 w 1034979"/>
                  <a:gd name="connsiteY135" fmla="*/ 1125057 h 1509906"/>
                  <a:gd name="connsiteX136" fmla="*/ 650169 w 1034979"/>
                  <a:gd name="connsiteY136" fmla="*/ 1107912 h 1509906"/>
                  <a:gd name="connsiteX137" fmla="*/ 653979 w 1034979"/>
                  <a:gd name="connsiteY137" fmla="*/ 1102197 h 1509906"/>
                  <a:gd name="connsiteX138" fmla="*/ 655884 w 1034979"/>
                  <a:gd name="connsiteY138" fmla="*/ 1096482 h 1509906"/>
                  <a:gd name="connsiteX139" fmla="*/ 661599 w 1034979"/>
                  <a:gd name="connsiteY139" fmla="*/ 1094577 h 1509906"/>
                  <a:gd name="connsiteX140" fmla="*/ 671124 w 1034979"/>
                  <a:gd name="connsiteY140" fmla="*/ 1083147 h 1509906"/>
                  <a:gd name="connsiteX141" fmla="*/ 724464 w 1034979"/>
                  <a:gd name="connsiteY141" fmla="*/ 1075527 h 1509906"/>
                  <a:gd name="connsiteX142" fmla="*/ 842574 w 1034979"/>
                  <a:gd name="connsiteY142" fmla="*/ 1077432 h 1509906"/>
                  <a:gd name="connsiteX143" fmla="*/ 871149 w 1034979"/>
                  <a:gd name="connsiteY143" fmla="*/ 1079337 h 1509906"/>
                  <a:gd name="connsiteX144" fmla="*/ 899724 w 1034979"/>
                  <a:gd name="connsiteY144" fmla="*/ 1085052 h 1509906"/>
                  <a:gd name="connsiteX145" fmla="*/ 922584 w 1034979"/>
                  <a:gd name="connsiteY145" fmla="*/ 1088862 h 1509906"/>
                  <a:gd name="connsiteX146" fmla="*/ 951159 w 1034979"/>
                  <a:gd name="connsiteY146" fmla="*/ 1094577 h 1509906"/>
                  <a:gd name="connsiteX147" fmla="*/ 956874 w 1034979"/>
                  <a:gd name="connsiteY147" fmla="*/ 1094577 h 1509906"/>
                  <a:gd name="connsiteX148" fmla="*/ 1002594 w 1034979"/>
                  <a:gd name="connsiteY148" fmla="*/ 1092672 h 1509906"/>
                  <a:gd name="connsiteX149" fmla="*/ 1031169 w 1034979"/>
                  <a:gd name="connsiteY149" fmla="*/ 1085052 h 1509906"/>
                  <a:gd name="connsiteX150" fmla="*/ 1034979 w 1034979"/>
                  <a:gd name="connsiteY150" fmla="*/ 1079337 h 1509906"/>
                  <a:gd name="connsiteX151" fmla="*/ 1033074 w 1034979"/>
                  <a:gd name="connsiteY151" fmla="*/ 1060287 h 1509906"/>
                  <a:gd name="connsiteX152" fmla="*/ 1027359 w 1034979"/>
                  <a:gd name="connsiteY152" fmla="*/ 1056477 h 1509906"/>
                  <a:gd name="connsiteX153" fmla="*/ 1012119 w 1034979"/>
                  <a:gd name="connsiteY153" fmla="*/ 1054572 h 1509906"/>
                  <a:gd name="connsiteX154" fmla="*/ 1006404 w 1034979"/>
                  <a:gd name="connsiteY154" fmla="*/ 1052667 h 1509906"/>
                  <a:gd name="connsiteX155" fmla="*/ 998784 w 1034979"/>
                  <a:gd name="connsiteY155" fmla="*/ 1050762 h 1509906"/>
                  <a:gd name="connsiteX156" fmla="*/ 987354 w 1034979"/>
                  <a:gd name="connsiteY156" fmla="*/ 1043142 h 1509906"/>
                  <a:gd name="connsiteX157" fmla="*/ 975924 w 1034979"/>
                  <a:gd name="connsiteY157" fmla="*/ 1039332 h 1509906"/>
                  <a:gd name="connsiteX158" fmla="*/ 970209 w 1034979"/>
                  <a:gd name="connsiteY158" fmla="*/ 1037427 h 1509906"/>
                  <a:gd name="connsiteX159" fmla="*/ 962589 w 1034979"/>
                  <a:gd name="connsiteY159" fmla="*/ 1035522 h 1509906"/>
                  <a:gd name="connsiteX160" fmla="*/ 956874 w 1034979"/>
                  <a:gd name="connsiteY160" fmla="*/ 1033617 h 1509906"/>
                  <a:gd name="connsiteX161" fmla="*/ 935919 w 1034979"/>
                  <a:gd name="connsiteY161" fmla="*/ 1027902 h 1509906"/>
                  <a:gd name="connsiteX162" fmla="*/ 930204 w 1034979"/>
                  <a:gd name="connsiteY162" fmla="*/ 1025997 h 1509906"/>
                  <a:gd name="connsiteX163" fmla="*/ 825429 w 1034979"/>
                  <a:gd name="connsiteY163" fmla="*/ 1027902 h 1509906"/>
                  <a:gd name="connsiteX164" fmla="*/ 819714 w 1034979"/>
                  <a:gd name="connsiteY164" fmla="*/ 1029807 h 1509906"/>
                  <a:gd name="connsiteX165" fmla="*/ 730179 w 1034979"/>
                  <a:gd name="connsiteY165" fmla="*/ 1031712 h 1509906"/>
                  <a:gd name="connsiteX166" fmla="*/ 716844 w 1034979"/>
                  <a:gd name="connsiteY166" fmla="*/ 1035522 h 1509906"/>
                  <a:gd name="connsiteX167" fmla="*/ 695889 w 1034979"/>
                  <a:gd name="connsiteY167" fmla="*/ 1037427 h 1509906"/>
                  <a:gd name="connsiteX168" fmla="*/ 669219 w 1034979"/>
                  <a:gd name="connsiteY168" fmla="*/ 1039332 h 1509906"/>
                  <a:gd name="connsiteX169" fmla="*/ 669219 w 1034979"/>
                  <a:gd name="connsiteY169" fmla="*/ 1039332 h 1509906"/>
                  <a:gd name="connsiteX170" fmla="*/ 646359 w 1034979"/>
                  <a:gd name="connsiteY170" fmla="*/ 1043142 h 1509906"/>
                  <a:gd name="connsiteX171" fmla="*/ 642549 w 1034979"/>
                  <a:gd name="connsiteY171" fmla="*/ 1031712 h 1509906"/>
                  <a:gd name="connsiteX172" fmla="*/ 640644 w 1034979"/>
                  <a:gd name="connsiteY172" fmla="*/ 1025997 h 1509906"/>
                  <a:gd name="connsiteX173" fmla="*/ 642549 w 1034979"/>
                  <a:gd name="connsiteY173" fmla="*/ 1008852 h 1509906"/>
                  <a:gd name="connsiteX174" fmla="*/ 644454 w 1034979"/>
                  <a:gd name="connsiteY174" fmla="*/ 1003137 h 1509906"/>
                  <a:gd name="connsiteX175" fmla="*/ 661599 w 1034979"/>
                  <a:gd name="connsiteY175" fmla="*/ 993612 h 1509906"/>
                  <a:gd name="connsiteX176" fmla="*/ 673029 w 1034979"/>
                  <a:gd name="connsiteY176" fmla="*/ 985992 h 1509906"/>
                  <a:gd name="connsiteX177" fmla="*/ 674934 w 1034979"/>
                  <a:gd name="connsiteY177" fmla="*/ 980277 h 1509906"/>
                  <a:gd name="connsiteX178" fmla="*/ 680649 w 1034979"/>
                  <a:gd name="connsiteY178" fmla="*/ 978372 h 1509906"/>
                  <a:gd name="connsiteX179" fmla="*/ 686364 w 1034979"/>
                  <a:gd name="connsiteY179" fmla="*/ 974562 h 1509906"/>
                  <a:gd name="connsiteX180" fmla="*/ 695889 w 1034979"/>
                  <a:gd name="connsiteY180" fmla="*/ 965037 h 1509906"/>
                  <a:gd name="connsiteX181" fmla="*/ 705414 w 1034979"/>
                  <a:gd name="connsiteY181" fmla="*/ 953607 h 1509906"/>
                  <a:gd name="connsiteX182" fmla="*/ 716844 w 1034979"/>
                  <a:gd name="connsiteY182" fmla="*/ 945987 h 1509906"/>
                  <a:gd name="connsiteX183" fmla="*/ 732084 w 1034979"/>
                  <a:gd name="connsiteY183" fmla="*/ 932652 h 1509906"/>
                  <a:gd name="connsiteX184" fmla="*/ 741609 w 1034979"/>
                  <a:gd name="connsiteY184" fmla="*/ 921222 h 1509906"/>
                  <a:gd name="connsiteX185" fmla="*/ 753039 w 1034979"/>
                  <a:gd name="connsiteY185" fmla="*/ 911697 h 1509906"/>
                  <a:gd name="connsiteX186" fmla="*/ 758754 w 1034979"/>
                  <a:gd name="connsiteY186" fmla="*/ 900267 h 1509906"/>
                  <a:gd name="connsiteX187" fmla="*/ 760659 w 1034979"/>
                  <a:gd name="connsiteY187" fmla="*/ 894552 h 1509906"/>
                  <a:gd name="connsiteX188" fmla="*/ 766374 w 1034979"/>
                  <a:gd name="connsiteY188" fmla="*/ 883122 h 1509906"/>
                  <a:gd name="connsiteX189" fmla="*/ 764469 w 1034979"/>
                  <a:gd name="connsiteY189" fmla="*/ 867882 h 1509906"/>
                  <a:gd name="connsiteX190" fmla="*/ 758754 w 1034979"/>
                  <a:gd name="connsiteY190" fmla="*/ 865977 h 1509906"/>
                  <a:gd name="connsiteX191" fmla="*/ 737799 w 1034979"/>
                  <a:gd name="connsiteY191" fmla="*/ 867882 h 1509906"/>
                  <a:gd name="connsiteX192" fmla="*/ 732084 w 1034979"/>
                  <a:gd name="connsiteY192" fmla="*/ 871692 h 1509906"/>
                  <a:gd name="connsiteX193" fmla="*/ 720654 w 1034979"/>
                  <a:gd name="connsiteY193" fmla="*/ 875502 h 1509906"/>
                  <a:gd name="connsiteX194" fmla="*/ 716844 w 1034979"/>
                  <a:gd name="connsiteY194" fmla="*/ 881217 h 1509906"/>
                  <a:gd name="connsiteX195" fmla="*/ 711129 w 1034979"/>
                  <a:gd name="connsiteY195" fmla="*/ 883122 h 1509906"/>
                  <a:gd name="connsiteX196" fmla="*/ 705414 w 1034979"/>
                  <a:gd name="connsiteY196" fmla="*/ 886932 h 1509906"/>
                  <a:gd name="connsiteX197" fmla="*/ 699699 w 1034979"/>
                  <a:gd name="connsiteY197" fmla="*/ 892647 h 1509906"/>
                  <a:gd name="connsiteX198" fmla="*/ 692079 w 1034979"/>
                  <a:gd name="connsiteY198" fmla="*/ 896457 h 1509906"/>
                  <a:gd name="connsiteX199" fmla="*/ 650169 w 1034979"/>
                  <a:gd name="connsiteY199" fmla="*/ 925032 h 1509906"/>
                  <a:gd name="connsiteX200" fmla="*/ 636834 w 1034979"/>
                  <a:gd name="connsiteY200" fmla="*/ 936462 h 1509906"/>
                  <a:gd name="connsiteX201" fmla="*/ 627309 w 1034979"/>
                  <a:gd name="connsiteY201" fmla="*/ 953607 h 1509906"/>
                  <a:gd name="connsiteX202" fmla="*/ 602544 w 1034979"/>
                  <a:gd name="connsiteY202" fmla="*/ 959322 h 1509906"/>
                  <a:gd name="connsiteX203" fmla="*/ 589209 w 1034979"/>
                  <a:gd name="connsiteY203" fmla="*/ 963132 h 1509906"/>
                  <a:gd name="connsiteX204" fmla="*/ 573969 w 1034979"/>
                  <a:gd name="connsiteY204" fmla="*/ 961227 h 1509906"/>
                  <a:gd name="connsiteX205" fmla="*/ 562539 w 1034979"/>
                  <a:gd name="connsiteY205" fmla="*/ 957417 h 1509906"/>
                  <a:gd name="connsiteX206" fmla="*/ 551109 w 1034979"/>
                  <a:gd name="connsiteY206" fmla="*/ 953607 h 1509906"/>
                  <a:gd name="connsiteX207" fmla="*/ 539679 w 1034979"/>
                  <a:gd name="connsiteY207" fmla="*/ 949797 h 1509906"/>
                  <a:gd name="connsiteX208" fmla="*/ 533964 w 1034979"/>
                  <a:gd name="connsiteY208" fmla="*/ 947892 h 1509906"/>
                  <a:gd name="connsiteX209" fmla="*/ 528249 w 1034979"/>
                  <a:gd name="connsiteY209" fmla="*/ 944082 h 1509906"/>
                  <a:gd name="connsiteX210" fmla="*/ 516819 w 1034979"/>
                  <a:gd name="connsiteY210" fmla="*/ 938367 h 1509906"/>
                  <a:gd name="connsiteX211" fmla="*/ 509199 w 1034979"/>
                  <a:gd name="connsiteY211" fmla="*/ 926937 h 1509906"/>
                  <a:gd name="connsiteX212" fmla="*/ 505389 w 1034979"/>
                  <a:gd name="connsiteY212" fmla="*/ 905982 h 1509906"/>
                  <a:gd name="connsiteX213" fmla="*/ 507294 w 1034979"/>
                  <a:gd name="connsiteY213" fmla="*/ 841212 h 1509906"/>
                  <a:gd name="connsiteX214" fmla="*/ 503484 w 1034979"/>
                  <a:gd name="connsiteY214" fmla="*/ 351627 h 1509906"/>
                  <a:gd name="connsiteX215" fmla="*/ 499674 w 1034979"/>
                  <a:gd name="connsiteY215" fmla="*/ 60162 h 1509906"/>
                  <a:gd name="connsiteX216" fmla="*/ 490149 w 1034979"/>
                  <a:gd name="connsiteY216" fmla="*/ 33492 h 1509906"/>
                  <a:gd name="connsiteX217" fmla="*/ 488244 w 1034979"/>
                  <a:gd name="connsiteY217" fmla="*/ 27777 h 1509906"/>
                  <a:gd name="connsiteX218" fmla="*/ 484434 w 1034979"/>
                  <a:gd name="connsiteY218" fmla="*/ 22062 h 1509906"/>
                  <a:gd name="connsiteX219" fmla="*/ 478719 w 1034979"/>
                  <a:gd name="connsiteY219" fmla="*/ 10632 h 1509906"/>
                  <a:gd name="connsiteX220" fmla="*/ 473004 w 1034979"/>
                  <a:gd name="connsiteY220" fmla="*/ 6822 h 1509906"/>
                  <a:gd name="connsiteX221" fmla="*/ 469194 w 1034979"/>
                  <a:gd name="connsiteY221" fmla="*/ 1107 h 1509906"/>
                  <a:gd name="connsiteX222" fmla="*/ 429189 w 1034979"/>
                  <a:gd name="connsiteY222" fmla="*/ 4917 h 1509906"/>
                  <a:gd name="connsiteX223" fmla="*/ 421569 w 1034979"/>
                  <a:gd name="connsiteY223" fmla="*/ 16347 h 1509906"/>
                  <a:gd name="connsiteX224" fmla="*/ 417759 w 1034979"/>
                  <a:gd name="connsiteY224" fmla="*/ 22062 h 1509906"/>
                  <a:gd name="connsiteX225" fmla="*/ 419664 w 1034979"/>
                  <a:gd name="connsiteY225" fmla="*/ 54447 h 1509906"/>
                  <a:gd name="connsiteX226" fmla="*/ 423474 w 1034979"/>
                  <a:gd name="connsiteY226" fmla="*/ 65877 h 1509906"/>
                  <a:gd name="connsiteX227" fmla="*/ 425379 w 1034979"/>
                  <a:gd name="connsiteY227" fmla="*/ 71592 h 1509906"/>
                  <a:gd name="connsiteX228" fmla="*/ 425379 w 1034979"/>
                  <a:gd name="connsiteY228" fmla="*/ 77307 h 1509906"/>
                  <a:gd name="connsiteX229" fmla="*/ 429189 w 1034979"/>
                  <a:gd name="connsiteY229" fmla="*/ 231612 h 1509906"/>
                  <a:gd name="connsiteX230" fmla="*/ 440619 w 1034979"/>
                  <a:gd name="connsiteY230" fmla="*/ 414492 h 1509906"/>
                  <a:gd name="connsiteX231" fmla="*/ 425379 w 1034979"/>
                  <a:gd name="connsiteY231" fmla="*/ 711672 h 1509906"/>
                  <a:gd name="connsiteX232" fmla="*/ 425173 w 1034979"/>
                  <a:gd name="connsiteY232" fmla="*/ 765165 h 1509906"/>
                  <a:gd name="connsiteX233" fmla="*/ 421363 w 1034979"/>
                  <a:gd name="connsiteY233" fmla="*/ 844096 h 1509906"/>
                  <a:gd name="connsiteX234" fmla="*/ 425379 w 1034979"/>
                  <a:gd name="connsiteY234" fmla="*/ 894552 h 1509906"/>
                  <a:gd name="connsiteX235" fmla="*/ 423474 w 1034979"/>
                  <a:gd name="connsiteY235" fmla="*/ 921222 h 1509906"/>
                  <a:gd name="connsiteX236" fmla="*/ 417759 w 1034979"/>
                  <a:gd name="connsiteY236" fmla="*/ 923127 h 1509906"/>
                  <a:gd name="connsiteX237" fmla="*/ 412044 w 1034979"/>
                  <a:gd name="connsiteY237" fmla="*/ 926937 h 1509906"/>
                  <a:gd name="connsiteX238" fmla="*/ 421569 w 1034979"/>
                  <a:gd name="connsiteY23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126294 w 1034979"/>
                  <a:gd name="connsiteY56" fmla="*/ 1128867 h 1509906"/>
                  <a:gd name="connsiteX57" fmla="*/ 120579 w 1034979"/>
                  <a:gd name="connsiteY57" fmla="*/ 1130772 h 1509906"/>
                  <a:gd name="connsiteX58" fmla="*/ 88194 w 1034979"/>
                  <a:gd name="connsiteY58" fmla="*/ 1138392 h 1509906"/>
                  <a:gd name="connsiteX59" fmla="*/ 82479 w 1034979"/>
                  <a:gd name="connsiteY59" fmla="*/ 1140297 h 1509906"/>
                  <a:gd name="connsiteX60" fmla="*/ 76764 w 1034979"/>
                  <a:gd name="connsiteY60" fmla="*/ 1144107 h 1509906"/>
                  <a:gd name="connsiteX61" fmla="*/ 65334 w 1034979"/>
                  <a:gd name="connsiteY61" fmla="*/ 1146012 h 1509906"/>
                  <a:gd name="connsiteX62" fmla="*/ 27234 w 1034979"/>
                  <a:gd name="connsiteY62" fmla="*/ 1147917 h 1509906"/>
                  <a:gd name="connsiteX63" fmla="*/ 15804 w 1034979"/>
                  <a:gd name="connsiteY63" fmla="*/ 1153632 h 1509906"/>
                  <a:gd name="connsiteX64" fmla="*/ 6279 w 1034979"/>
                  <a:gd name="connsiteY64" fmla="*/ 1163157 h 1509906"/>
                  <a:gd name="connsiteX65" fmla="*/ 4374 w 1034979"/>
                  <a:gd name="connsiteY65" fmla="*/ 1168872 h 1509906"/>
                  <a:gd name="connsiteX66" fmla="*/ 564 w 1034979"/>
                  <a:gd name="connsiteY66" fmla="*/ 1174587 h 1509906"/>
                  <a:gd name="connsiteX67" fmla="*/ 6279 w 1034979"/>
                  <a:gd name="connsiteY67" fmla="*/ 1206972 h 1509906"/>
                  <a:gd name="connsiteX68" fmla="*/ 11994 w 1034979"/>
                  <a:gd name="connsiteY68" fmla="*/ 1210782 h 1509906"/>
                  <a:gd name="connsiteX69" fmla="*/ 17709 w 1034979"/>
                  <a:gd name="connsiteY69" fmla="*/ 1212687 h 1509906"/>
                  <a:gd name="connsiteX70" fmla="*/ 145344 w 1034979"/>
                  <a:gd name="connsiteY70" fmla="*/ 1210782 h 1509906"/>
                  <a:gd name="connsiteX71" fmla="*/ 152964 w 1034979"/>
                  <a:gd name="connsiteY71" fmla="*/ 1208877 h 1509906"/>
                  <a:gd name="connsiteX72" fmla="*/ 303459 w 1034979"/>
                  <a:gd name="connsiteY72" fmla="*/ 1203162 h 1509906"/>
                  <a:gd name="connsiteX73" fmla="*/ 318699 w 1034979"/>
                  <a:gd name="connsiteY73" fmla="*/ 1210782 h 1509906"/>
                  <a:gd name="connsiteX74" fmla="*/ 330129 w 1034979"/>
                  <a:gd name="connsiteY74" fmla="*/ 1216497 h 1509906"/>
                  <a:gd name="connsiteX75" fmla="*/ 333939 w 1034979"/>
                  <a:gd name="connsiteY75" fmla="*/ 1222212 h 1509906"/>
                  <a:gd name="connsiteX76" fmla="*/ 339654 w 1034979"/>
                  <a:gd name="connsiteY76" fmla="*/ 1224117 h 1509906"/>
                  <a:gd name="connsiteX77" fmla="*/ 351084 w 1034979"/>
                  <a:gd name="connsiteY77" fmla="*/ 1231737 h 1509906"/>
                  <a:gd name="connsiteX78" fmla="*/ 356799 w 1034979"/>
                  <a:gd name="connsiteY78" fmla="*/ 1235547 h 1509906"/>
                  <a:gd name="connsiteX79" fmla="*/ 360609 w 1034979"/>
                  <a:gd name="connsiteY79" fmla="*/ 1241262 h 1509906"/>
                  <a:gd name="connsiteX80" fmla="*/ 366324 w 1034979"/>
                  <a:gd name="connsiteY80" fmla="*/ 1252692 h 1509906"/>
                  <a:gd name="connsiteX81" fmla="*/ 362514 w 1034979"/>
                  <a:gd name="connsiteY81" fmla="*/ 1279362 h 1509906"/>
                  <a:gd name="connsiteX82" fmla="*/ 358704 w 1034979"/>
                  <a:gd name="connsiteY82" fmla="*/ 1285077 h 1509906"/>
                  <a:gd name="connsiteX83" fmla="*/ 356799 w 1034979"/>
                  <a:gd name="connsiteY83" fmla="*/ 1290792 h 1509906"/>
                  <a:gd name="connsiteX84" fmla="*/ 352989 w 1034979"/>
                  <a:gd name="connsiteY84" fmla="*/ 1296507 h 1509906"/>
                  <a:gd name="connsiteX85" fmla="*/ 351084 w 1034979"/>
                  <a:gd name="connsiteY85" fmla="*/ 1302222 h 1509906"/>
                  <a:gd name="connsiteX86" fmla="*/ 347274 w 1034979"/>
                  <a:gd name="connsiteY86" fmla="*/ 1307937 h 1509906"/>
                  <a:gd name="connsiteX87" fmla="*/ 330129 w 1034979"/>
                  <a:gd name="connsiteY87" fmla="*/ 1374612 h 1509906"/>
                  <a:gd name="connsiteX88" fmla="*/ 328224 w 1034979"/>
                  <a:gd name="connsiteY88" fmla="*/ 1426047 h 1509906"/>
                  <a:gd name="connsiteX89" fmla="*/ 330129 w 1034979"/>
                  <a:gd name="connsiteY89" fmla="*/ 1450812 h 1509906"/>
                  <a:gd name="connsiteX90" fmla="*/ 332034 w 1034979"/>
                  <a:gd name="connsiteY90" fmla="*/ 1456527 h 1509906"/>
                  <a:gd name="connsiteX91" fmla="*/ 335844 w 1034979"/>
                  <a:gd name="connsiteY91" fmla="*/ 1460337 h 1509906"/>
                  <a:gd name="connsiteX92" fmla="*/ 364419 w 1034979"/>
                  <a:gd name="connsiteY92" fmla="*/ 1506057 h 1509906"/>
                  <a:gd name="connsiteX93" fmla="*/ 387279 w 1034979"/>
                  <a:gd name="connsiteY93" fmla="*/ 1507962 h 1509906"/>
                  <a:gd name="connsiteX94" fmla="*/ 392994 w 1034979"/>
                  <a:gd name="connsiteY94" fmla="*/ 1502247 h 1509906"/>
                  <a:gd name="connsiteX95" fmla="*/ 394899 w 1034979"/>
                  <a:gd name="connsiteY95" fmla="*/ 1490817 h 1509906"/>
                  <a:gd name="connsiteX96" fmla="*/ 396804 w 1034979"/>
                  <a:gd name="connsiteY96" fmla="*/ 1485102 h 1509906"/>
                  <a:gd name="connsiteX97" fmla="*/ 398709 w 1034979"/>
                  <a:gd name="connsiteY97" fmla="*/ 1467957 h 1509906"/>
                  <a:gd name="connsiteX98" fmla="*/ 400614 w 1034979"/>
                  <a:gd name="connsiteY98" fmla="*/ 1454622 h 1509906"/>
                  <a:gd name="connsiteX99" fmla="*/ 404424 w 1034979"/>
                  <a:gd name="connsiteY99" fmla="*/ 1397472 h 1509906"/>
                  <a:gd name="connsiteX100" fmla="*/ 410139 w 1034979"/>
                  <a:gd name="connsiteY100" fmla="*/ 1386042 h 1509906"/>
                  <a:gd name="connsiteX101" fmla="*/ 413949 w 1034979"/>
                  <a:gd name="connsiteY101" fmla="*/ 1372707 h 1509906"/>
                  <a:gd name="connsiteX102" fmla="*/ 415854 w 1034979"/>
                  <a:gd name="connsiteY102" fmla="*/ 1366992 h 1509906"/>
                  <a:gd name="connsiteX103" fmla="*/ 417759 w 1034979"/>
                  <a:gd name="connsiteY103" fmla="*/ 1353657 h 1509906"/>
                  <a:gd name="connsiteX104" fmla="*/ 421569 w 1034979"/>
                  <a:gd name="connsiteY104" fmla="*/ 1342227 h 1509906"/>
                  <a:gd name="connsiteX105" fmla="*/ 427284 w 1034979"/>
                  <a:gd name="connsiteY105" fmla="*/ 1328892 h 1509906"/>
                  <a:gd name="connsiteX106" fmla="*/ 436809 w 1034979"/>
                  <a:gd name="connsiteY106" fmla="*/ 1317462 h 1509906"/>
                  <a:gd name="connsiteX107" fmla="*/ 450144 w 1034979"/>
                  <a:gd name="connsiteY107" fmla="*/ 1302222 h 1509906"/>
                  <a:gd name="connsiteX108" fmla="*/ 457764 w 1034979"/>
                  <a:gd name="connsiteY108" fmla="*/ 1290792 h 1509906"/>
                  <a:gd name="connsiteX109" fmla="*/ 461574 w 1034979"/>
                  <a:gd name="connsiteY109" fmla="*/ 1279362 h 1509906"/>
                  <a:gd name="connsiteX110" fmla="*/ 465384 w 1034979"/>
                  <a:gd name="connsiteY110" fmla="*/ 1264122 h 1509906"/>
                  <a:gd name="connsiteX111" fmla="*/ 467289 w 1034979"/>
                  <a:gd name="connsiteY111" fmla="*/ 1258407 h 1509906"/>
                  <a:gd name="connsiteX112" fmla="*/ 535869 w 1034979"/>
                  <a:gd name="connsiteY112" fmla="*/ 1243167 h 1509906"/>
                  <a:gd name="connsiteX113" fmla="*/ 541584 w 1034979"/>
                  <a:gd name="connsiteY113" fmla="*/ 1241262 h 1509906"/>
                  <a:gd name="connsiteX114" fmla="*/ 547299 w 1034979"/>
                  <a:gd name="connsiteY114" fmla="*/ 1239357 h 1509906"/>
                  <a:gd name="connsiteX115" fmla="*/ 554919 w 1034979"/>
                  <a:gd name="connsiteY115" fmla="*/ 1237452 h 1509906"/>
                  <a:gd name="connsiteX116" fmla="*/ 573969 w 1034979"/>
                  <a:gd name="connsiteY116" fmla="*/ 1229832 h 1509906"/>
                  <a:gd name="connsiteX117" fmla="*/ 585399 w 1034979"/>
                  <a:gd name="connsiteY117" fmla="*/ 1226022 h 1509906"/>
                  <a:gd name="connsiteX118" fmla="*/ 720654 w 1034979"/>
                  <a:gd name="connsiteY118" fmla="*/ 1309842 h 1509906"/>
                  <a:gd name="connsiteX119" fmla="*/ 733989 w 1034979"/>
                  <a:gd name="connsiteY119" fmla="*/ 1319367 h 1509906"/>
                  <a:gd name="connsiteX120" fmla="*/ 743514 w 1034979"/>
                  <a:gd name="connsiteY120" fmla="*/ 1321272 h 1509906"/>
                  <a:gd name="connsiteX121" fmla="*/ 749229 w 1034979"/>
                  <a:gd name="connsiteY121" fmla="*/ 1323177 h 1509906"/>
                  <a:gd name="connsiteX122" fmla="*/ 762564 w 1034979"/>
                  <a:gd name="connsiteY122" fmla="*/ 1328892 h 1509906"/>
                  <a:gd name="connsiteX123" fmla="*/ 777804 w 1034979"/>
                  <a:gd name="connsiteY123" fmla="*/ 1326987 h 1509906"/>
                  <a:gd name="connsiteX124" fmla="*/ 789234 w 1034979"/>
                  <a:gd name="connsiteY124" fmla="*/ 1321272 h 1509906"/>
                  <a:gd name="connsiteX125" fmla="*/ 794949 w 1034979"/>
                  <a:gd name="connsiteY125" fmla="*/ 1319367 h 1509906"/>
                  <a:gd name="connsiteX126" fmla="*/ 802569 w 1034979"/>
                  <a:gd name="connsiteY126" fmla="*/ 1302222 h 1509906"/>
                  <a:gd name="connsiteX127" fmla="*/ 800664 w 1034979"/>
                  <a:gd name="connsiteY127" fmla="*/ 1277457 h 1509906"/>
                  <a:gd name="connsiteX128" fmla="*/ 798759 w 1034979"/>
                  <a:gd name="connsiteY128" fmla="*/ 1271742 h 1509906"/>
                  <a:gd name="connsiteX129" fmla="*/ 796854 w 1034979"/>
                  <a:gd name="connsiteY129" fmla="*/ 1264122 h 1509906"/>
                  <a:gd name="connsiteX130" fmla="*/ 783519 w 1034979"/>
                  <a:gd name="connsiteY130" fmla="*/ 1246977 h 1509906"/>
                  <a:gd name="connsiteX131" fmla="*/ 773994 w 1034979"/>
                  <a:gd name="connsiteY131" fmla="*/ 1241262 h 1509906"/>
                  <a:gd name="connsiteX132" fmla="*/ 648264 w 1034979"/>
                  <a:gd name="connsiteY132" fmla="*/ 1149822 h 1509906"/>
                  <a:gd name="connsiteX133" fmla="*/ 644454 w 1034979"/>
                  <a:gd name="connsiteY133" fmla="*/ 1132677 h 1509906"/>
                  <a:gd name="connsiteX134" fmla="*/ 646359 w 1034979"/>
                  <a:gd name="connsiteY134" fmla="*/ 1125057 h 1509906"/>
                  <a:gd name="connsiteX135" fmla="*/ 650169 w 1034979"/>
                  <a:gd name="connsiteY135" fmla="*/ 1107912 h 1509906"/>
                  <a:gd name="connsiteX136" fmla="*/ 653979 w 1034979"/>
                  <a:gd name="connsiteY136" fmla="*/ 1102197 h 1509906"/>
                  <a:gd name="connsiteX137" fmla="*/ 655884 w 1034979"/>
                  <a:gd name="connsiteY137" fmla="*/ 1096482 h 1509906"/>
                  <a:gd name="connsiteX138" fmla="*/ 661599 w 1034979"/>
                  <a:gd name="connsiteY138" fmla="*/ 1094577 h 1509906"/>
                  <a:gd name="connsiteX139" fmla="*/ 671124 w 1034979"/>
                  <a:gd name="connsiteY139" fmla="*/ 1083147 h 1509906"/>
                  <a:gd name="connsiteX140" fmla="*/ 724464 w 1034979"/>
                  <a:gd name="connsiteY140" fmla="*/ 1075527 h 1509906"/>
                  <a:gd name="connsiteX141" fmla="*/ 842574 w 1034979"/>
                  <a:gd name="connsiteY141" fmla="*/ 1077432 h 1509906"/>
                  <a:gd name="connsiteX142" fmla="*/ 871149 w 1034979"/>
                  <a:gd name="connsiteY142" fmla="*/ 1079337 h 1509906"/>
                  <a:gd name="connsiteX143" fmla="*/ 899724 w 1034979"/>
                  <a:gd name="connsiteY143" fmla="*/ 1085052 h 1509906"/>
                  <a:gd name="connsiteX144" fmla="*/ 922584 w 1034979"/>
                  <a:gd name="connsiteY144" fmla="*/ 1088862 h 1509906"/>
                  <a:gd name="connsiteX145" fmla="*/ 951159 w 1034979"/>
                  <a:gd name="connsiteY145" fmla="*/ 1094577 h 1509906"/>
                  <a:gd name="connsiteX146" fmla="*/ 956874 w 1034979"/>
                  <a:gd name="connsiteY146" fmla="*/ 1094577 h 1509906"/>
                  <a:gd name="connsiteX147" fmla="*/ 1002594 w 1034979"/>
                  <a:gd name="connsiteY147" fmla="*/ 1092672 h 1509906"/>
                  <a:gd name="connsiteX148" fmla="*/ 1031169 w 1034979"/>
                  <a:gd name="connsiteY148" fmla="*/ 1085052 h 1509906"/>
                  <a:gd name="connsiteX149" fmla="*/ 1034979 w 1034979"/>
                  <a:gd name="connsiteY149" fmla="*/ 1079337 h 1509906"/>
                  <a:gd name="connsiteX150" fmla="*/ 1033074 w 1034979"/>
                  <a:gd name="connsiteY150" fmla="*/ 1060287 h 1509906"/>
                  <a:gd name="connsiteX151" fmla="*/ 1027359 w 1034979"/>
                  <a:gd name="connsiteY151" fmla="*/ 1056477 h 1509906"/>
                  <a:gd name="connsiteX152" fmla="*/ 1012119 w 1034979"/>
                  <a:gd name="connsiteY152" fmla="*/ 1054572 h 1509906"/>
                  <a:gd name="connsiteX153" fmla="*/ 1006404 w 1034979"/>
                  <a:gd name="connsiteY153" fmla="*/ 1052667 h 1509906"/>
                  <a:gd name="connsiteX154" fmla="*/ 998784 w 1034979"/>
                  <a:gd name="connsiteY154" fmla="*/ 1050762 h 1509906"/>
                  <a:gd name="connsiteX155" fmla="*/ 987354 w 1034979"/>
                  <a:gd name="connsiteY155" fmla="*/ 1043142 h 1509906"/>
                  <a:gd name="connsiteX156" fmla="*/ 975924 w 1034979"/>
                  <a:gd name="connsiteY156" fmla="*/ 1039332 h 1509906"/>
                  <a:gd name="connsiteX157" fmla="*/ 970209 w 1034979"/>
                  <a:gd name="connsiteY157" fmla="*/ 1037427 h 1509906"/>
                  <a:gd name="connsiteX158" fmla="*/ 962589 w 1034979"/>
                  <a:gd name="connsiteY158" fmla="*/ 1035522 h 1509906"/>
                  <a:gd name="connsiteX159" fmla="*/ 956874 w 1034979"/>
                  <a:gd name="connsiteY159" fmla="*/ 1033617 h 1509906"/>
                  <a:gd name="connsiteX160" fmla="*/ 935919 w 1034979"/>
                  <a:gd name="connsiteY160" fmla="*/ 1027902 h 1509906"/>
                  <a:gd name="connsiteX161" fmla="*/ 930204 w 1034979"/>
                  <a:gd name="connsiteY161" fmla="*/ 1025997 h 1509906"/>
                  <a:gd name="connsiteX162" fmla="*/ 825429 w 1034979"/>
                  <a:gd name="connsiteY162" fmla="*/ 1027902 h 1509906"/>
                  <a:gd name="connsiteX163" fmla="*/ 819714 w 1034979"/>
                  <a:gd name="connsiteY163" fmla="*/ 1029807 h 1509906"/>
                  <a:gd name="connsiteX164" fmla="*/ 730179 w 1034979"/>
                  <a:gd name="connsiteY164" fmla="*/ 1031712 h 1509906"/>
                  <a:gd name="connsiteX165" fmla="*/ 716844 w 1034979"/>
                  <a:gd name="connsiteY165" fmla="*/ 1035522 h 1509906"/>
                  <a:gd name="connsiteX166" fmla="*/ 695889 w 1034979"/>
                  <a:gd name="connsiteY166" fmla="*/ 1037427 h 1509906"/>
                  <a:gd name="connsiteX167" fmla="*/ 669219 w 1034979"/>
                  <a:gd name="connsiteY167" fmla="*/ 1039332 h 1509906"/>
                  <a:gd name="connsiteX168" fmla="*/ 669219 w 1034979"/>
                  <a:gd name="connsiteY168" fmla="*/ 1039332 h 1509906"/>
                  <a:gd name="connsiteX169" fmla="*/ 646359 w 1034979"/>
                  <a:gd name="connsiteY169" fmla="*/ 1043142 h 1509906"/>
                  <a:gd name="connsiteX170" fmla="*/ 642549 w 1034979"/>
                  <a:gd name="connsiteY170" fmla="*/ 1031712 h 1509906"/>
                  <a:gd name="connsiteX171" fmla="*/ 640644 w 1034979"/>
                  <a:gd name="connsiteY171" fmla="*/ 1025997 h 1509906"/>
                  <a:gd name="connsiteX172" fmla="*/ 642549 w 1034979"/>
                  <a:gd name="connsiteY172" fmla="*/ 1008852 h 1509906"/>
                  <a:gd name="connsiteX173" fmla="*/ 644454 w 1034979"/>
                  <a:gd name="connsiteY173" fmla="*/ 1003137 h 1509906"/>
                  <a:gd name="connsiteX174" fmla="*/ 661599 w 1034979"/>
                  <a:gd name="connsiteY174" fmla="*/ 993612 h 1509906"/>
                  <a:gd name="connsiteX175" fmla="*/ 673029 w 1034979"/>
                  <a:gd name="connsiteY175" fmla="*/ 985992 h 1509906"/>
                  <a:gd name="connsiteX176" fmla="*/ 674934 w 1034979"/>
                  <a:gd name="connsiteY176" fmla="*/ 980277 h 1509906"/>
                  <a:gd name="connsiteX177" fmla="*/ 680649 w 1034979"/>
                  <a:gd name="connsiteY177" fmla="*/ 978372 h 1509906"/>
                  <a:gd name="connsiteX178" fmla="*/ 686364 w 1034979"/>
                  <a:gd name="connsiteY178" fmla="*/ 974562 h 1509906"/>
                  <a:gd name="connsiteX179" fmla="*/ 695889 w 1034979"/>
                  <a:gd name="connsiteY179" fmla="*/ 965037 h 1509906"/>
                  <a:gd name="connsiteX180" fmla="*/ 705414 w 1034979"/>
                  <a:gd name="connsiteY180" fmla="*/ 953607 h 1509906"/>
                  <a:gd name="connsiteX181" fmla="*/ 716844 w 1034979"/>
                  <a:gd name="connsiteY181" fmla="*/ 945987 h 1509906"/>
                  <a:gd name="connsiteX182" fmla="*/ 732084 w 1034979"/>
                  <a:gd name="connsiteY182" fmla="*/ 932652 h 1509906"/>
                  <a:gd name="connsiteX183" fmla="*/ 741609 w 1034979"/>
                  <a:gd name="connsiteY183" fmla="*/ 921222 h 1509906"/>
                  <a:gd name="connsiteX184" fmla="*/ 753039 w 1034979"/>
                  <a:gd name="connsiteY184" fmla="*/ 911697 h 1509906"/>
                  <a:gd name="connsiteX185" fmla="*/ 758754 w 1034979"/>
                  <a:gd name="connsiteY185" fmla="*/ 900267 h 1509906"/>
                  <a:gd name="connsiteX186" fmla="*/ 760659 w 1034979"/>
                  <a:gd name="connsiteY186" fmla="*/ 894552 h 1509906"/>
                  <a:gd name="connsiteX187" fmla="*/ 766374 w 1034979"/>
                  <a:gd name="connsiteY187" fmla="*/ 883122 h 1509906"/>
                  <a:gd name="connsiteX188" fmla="*/ 764469 w 1034979"/>
                  <a:gd name="connsiteY188" fmla="*/ 867882 h 1509906"/>
                  <a:gd name="connsiteX189" fmla="*/ 758754 w 1034979"/>
                  <a:gd name="connsiteY189" fmla="*/ 865977 h 1509906"/>
                  <a:gd name="connsiteX190" fmla="*/ 737799 w 1034979"/>
                  <a:gd name="connsiteY190" fmla="*/ 867882 h 1509906"/>
                  <a:gd name="connsiteX191" fmla="*/ 732084 w 1034979"/>
                  <a:gd name="connsiteY191" fmla="*/ 871692 h 1509906"/>
                  <a:gd name="connsiteX192" fmla="*/ 720654 w 1034979"/>
                  <a:gd name="connsiteY192" fmla="*/ 875502 h 1509906"/>
                  <a:gd name="connsiteX193" fmla="*/ 716844 w 1034979"/>
                  <a:gd name="connsiteY193" fmla="*/ 881217 h 1509906"/>
                  <a:gd name="connsiteX194" fmla="*/ 711129 w 1034979"/>
                  <a:gd name="connsiteY194" fmla="*/ 883122 h 1509906"/>
                  <a:gd name="connsiteX195" fmla="*/ 705414 w 1034979"/>
                  <a:gd name="connsiteY195" fmla="*/ 886932 h 1509906"/>
                  <a:gd name="connsiteX196" fmla="*/ 699699 w 1034979"/>
                  <a:gd name="connsiteY196" fmla="*/ 892647 h 1509906"/>
                  <a:gd name="connsiteX197" fmla="*/ 692079 w 1034979"/>
                  <a:gd name="connsiteY197" fmla="*/ 896457 h 1509906"/>
                  <a:gd name="connsiteX198" fmla="*/ 650169 w 1034979"/>
                  <a:gd name="connsiteY198" fmla="*/ 925032 h 1509906"/>
                  <a:gd name="connsiteX199" fmla="*/ 636834 w 1034979"/>
                  <a:gd name="connsiteY199" fmla="*/ 936462 h 1509906"/>
                  <a:gd name="connsiteX200" fmla="*/ 627309 w 1034979"/>
                  <a:gd name="connsiteY200" fmla="*/ 953607 h 1509906"/>
                  <a:gd name="connsiteX201" fmla="*/ 602544 w 1034979"/>
                  <a:gd name="connsiteY201" fmla="*/ 959322 h 1509906"/>
                  <a:gd name="connsiteX202" fmla="*/ 589209 w 1034979"/>
                  <a:gd name="connsiteY202" fmla="*/ 963132 h 1509906"/>
                  <a:gd name="connsiteX203" fmla="*/ 573969 w 1034979"/>
                  <a:gd name="connsiteY203" fmla="*/ 961227 h 1509906"/>
                  <a:gd name="connsiteX204" fmla="*/ 562539 w 1034979"/>
                  <a:gd name="connsiteY204" fmla="*/ 957417 h 1509906"/>
                  <a:gd name="connsiteX205" fmla="*/ 551109 w 1034979"/>
                  <a:gd name="connsiteY205" fmla="*/ 953607 h 1509906"/>
                  <a:gd name="connsiteX206" fmla="*/ 539679 w 1034979"/>
                  <a:gd name="connsiteY206" fmla="*/ 949797 h 1509906"/>
                  <a:gd name="connsiteX207" fmla="*/ 533964 w 1034979"/>
                  <a:gd name="connsiteY207" fmla="*/ 947892 h 1509906"/>
                  <a:gd name="connsiteX208" fmla="*/ 528249 w 1034979"/>
                  <a:gd name="connsiteY208" fmla="*/ 944082 h 1509906"/>
                  <a:gd name="connsiteX209" fmla="*/ 516819 w 1034979"/>
                  <a:gd name="connsiteY209" fmla="*/ 938367 h 1509906"/>
                  <a:gd name="connsiteX210" fmla="*/ 509199 w 1034979"/>
                  <a:gd name="connsiteY210" fmla="*/ 926937 h 1509906"/>
                  <a:gd name="connsiteX211" fmla="*/ 505389 w 1034979"/>
                  <a:gd name="connsiteY211" fmla="*/ 905982 h 1509906"/>
                  <a:gd name="connsiteX212" fmla="*/ 507294 w 1034979"/>
                  <a:gd name="connsiteY212" fmla="*/ 841212 h 1509906"/>
                  <a:gd name="connsiteX213" fmla="*/ 503484 w 1034979"/>
                  <a:gd name="connsiteY213" fmla="*/ 351627 h 1509906"/>
                  <a:gd name="connsiteX214" fmla="*/ 499674 w 1034979"/>
                  <a:gd name="connsiteY214" fmla="*/ 60162 h 1509906"/>
                  <a:gd name="connsiteX215" fmla="*/ 490149 w 1034979"/>
                  <a:gd name="connsiteY215" fmla="*/ 33492 h 1509906"/>
                  <a:gd name="connsiteX216" fmla="*/ 488244 w 1034979"/>
                  <a:gd name="connsiteY216" fmla="*/ 27777 h 1509906"/>
                  <a:gd name="connsiteX217" fmla="*/ 484434 w 1034979"/>
                  <a:gd name="connsiteY217" fmla="*/ 22062 h 1509906"/>
                  <a:gd name="connsiteX218" fmla="*/ 478719 w 1034979"/>
                  <a:gd name="connsiteY218" fmla="*/ 10632 h 1509906"/>
                  <a:gd name="connsiteX219" fmla="*/ 473004 w 1034979"/>
                  <a:gd name="connsiteY219" fmla="*/ 6822 h 1509906"/>
                  <a:gd name="connsiteX220" fmla="*/ 469194 w 1034979"/>
                  <a:gd name="connsiteY220" fmla="*/ 1107 h 1509906"/>
                  <a:gd name="connsiteX221" fmla="*/ 429189 w 1034979"/>
                  <a:gd name="connsiteY221" fmla="*/ 4917 h 1509906"/>
                  <a:gd name="connsiteX222" fmla="*/ 421569 w 1034979"/>
                  <a:gd name="connsiteY222" fmla="*/ 16347 h 1509906"/>
                  <a:gd name="connsiteX223" fmla="*/ 417759 w 1034979"/>
                  <a:gd name="connsiteY223" fmla="*/ 22062 h 1509906"/>
                  <a:gd name="connsiteX224" fmla="*/ 419664 w 1034979"/>
                  <a:gd name="connsiteY224" fmla="*/ 54447 h 1509906"/>
                  <a:gd name="connsiteX225" fmla="*/ 423474 w 1034979"/>
                  <a:gd name="connsiteY225" fmla="*/ 65877 h 1509906"/>
                  <a:gd name="connsiteX226" fmla="*/ 425379 w 1034979"/>
                  <a:gd name="connsiteY226" fmla="*/ 71592 h 1509906"/>
                  <a:gd name="connsiteX227" fmla="*/ 425379 w 1034979"/>
                  <a:gd name="connsiteY227" fmla="*/ 77307 h 1509906"/>
                  <a:gd name="connsiteX228" fmla="*/ 429189 w 1034979"/>
                  <a:gd name="connsiteY228" fmla="*/ 231612 h 1509906"/>
                  <a:gd name="connsiteX229" fmla="*/ 440619 w 1034979"/>
                  <a:gd name="connsiteY229" fmla="*/ 414492 h 1509906"/>
                  <a:gd name="connsiteX230" fmla="*/ 425379 w 1034979"/>
                  <a:gd name="connsiteY230" fmla="*/ 711672 h 1509906"/>
                  <a:gd name="connsiteX231" fmla="*/ 425173 w 1034979"/>
                  <a:gd name="connsiteY231" fmla="*/ 765165 h 1509906"/>
                  <a:gd name="connsiteX232" fmla="*/ 421363 w 1034979"/>
                  <a:gd name="connsiteY232" fmla="*/ 844096 h 1509906"/>
                  <a:gd name="connsiteX233" fmla="*/ 425379 w 1034979"/>
                  <a:gd name="connsiteY233" fmla="*/ 894552 h 1509906"/>
                  <a:gd name="connsiteX234" fmla="*/ 423474 w 1034979"/>
                  <a:gd name="connsiteY234" fmla="*/ 921222 h 1509906"/>
                  <a:gd name="connsiteX235" fmla="*/ 417759 w 1034979"/>
                  <a:gd name="connsiteY235" fmla="*/ 923127 h 1509906"/>
                  <a:gd name="connsiteX236" fmla="*/ 412044 w 1034979"/>
                  <a:gd name="connsiteY236" fmla="*/ 926937 h 1509906"/>
                  <a:gd name="connsiteX237" fmla="*/ 421569 w 1034979"/>
                  <a:gd name="connsiteY237"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126294 w 1034979"/>
                  <a:gd name="connsiteY56" fmla="*/ 1128867 h 1509906"/>
                  <a:gd name="connsiteX57" fmla="*/ 88194 w 1034979"/>
                  <a:gd name="connsiteY57" fmla="*/ 1138392 h 1509906"/>
                  <a:gd name="connsiteX58" fmla="*/ 82479 w 1034979"/>
                  <a:gd name="connsiteY58" fmla="*/ 1140297 h 1509906"/>
                  <a:gd name="connsiteX59" fmla="*/ 76764 w 1034979"/>
                  <a:gd name="connsiteY59" fmla="*/ 1144107 h 1509906"/>
                  <a:gd name="connsiteX60" fmla="*/ 65334 w 1034979"/>
                  <a:gd name="connsiteY60" fmla="*/ 1146012 h 1509906"/>
                  <a:gd name="connsiteX61" fmla="*/ 27234 w 1034979"/>
                  <a:gd name="connsiteY61" fmla="*/ 1147917 h 1509906"/>
                  <a:gd name="connsiteX62" fmla="*/ 15804 w 1034979"/>
                  <a:gd name="connsiteY62" fmla="*/ 1153632 h 1509906"/>
                  <a:gd name="connsiteX63" fmla="*/ 6279 w 1034979"/>
                  <a:gd name="connsiteY63" fmla="*/ 1163157 h 1509906"/>
                  <a:gd name="connsiteX64" fmla="*/ 4374 w 1034979"/>
                  <a:gd name="connsiteY64" fmla="*/ 1168872 h 1509906"/>
                  <a:gd name="connsiteX65" fmla="*/ 564 w 1034979"/>
                  <a:gd name="connsiteY65" fmla="*/ 1174587 h 1509906"/>
                  <a:gd name="connsiteX66" fmla="*/ 6279 w 1034979"/>
                  <a:gd name="connsiteY66" fmla="*/ 1206972 h 1509906"/>
                  <a:gd name="connsiteX67" fmla="*/ 11994 w 1034979"/>
                  <a:gd name="connsiteY67" fmla="*/ 1210782 h 1509906"/>
                  <a:gd name="connsiteX68" fmla="*/ 17709 w 1034979"/>
                  <a:gd name="connsiteY68" fmla="*/ 1212687 h 1509906"/>
                  <a:gd name="connsiteX69" fmla="*/ 145344 w 1034979"/>
                  <a:gd name="connsiteY69" fmla="*/ 1210782 h 1509906"/>
                  <a:gd name="connsiteX70" fmla="*/ 152964 w 1034979"/>
                  <a:gd name="connsiteY70" fmla="*/ 1208877 h 1509906"/>
                  <a:gd name="connsiteX71" fmla="*/ 303459 w 1034979"/>
                  <a:gd name="connsiteY71" fmla="*/ 1203162 h 1509906"/>
                  <a:gd name="connsiteX72" fmla="*/ 318699 w 1034979"/>
                  <a:gd name="connsiteY72" fmla="*/ 1210782 h 1509906"/>
                  <a:gd name="connsiteX73" fmla="*/ 330129 w 1034979"/>
                  <a:gd name="connsiteY73" fmla="*/ 1216497 h 1509906"/>
                  <a:gd name="connsiteX74" fmla="*/ 333939 w 1034979"/>
                  <a:gd name="connsiteY74" fmla="*/ 1222212 h 1509906"/>
                  <a:gd name="connsiteX75" fmla="*/ 339654 w 1034979"/>
                  <a:gd name="connsiteY75" fmla="*/ 1224117 h 1509906"/>
                  <a:gd name="connsiteX76" fmla="*/ 351084 w 1034979"/>
                  <a:gd name="connsiteY76" fmla="*/ 1231737 h 1509906"/>
                  <a:gd name="connsiteX77" fmla="*/ 356799 w 1034979"/>
                  <a:gd name="connsiteY77" fmla="*/ 1235547 h 1509906"/>
                  <a:gd name="connsiteX78" fmla="*/ 360609 w 1034979"/>
                  <a:gd name="connsiteY78" fmla="*/ 1241262 h 1509906"/>
                  <a:gd name="connsiteX79" fmla="*/ 366324 w 1034979"/>
                  <a:gd name="connsiteY79" fmla="*/ 1252692 h 1509906"/>
                  <a:gd name="connsiteX80" fmla="*/ 362514 w 1034979"/>
                  <a:gd name="connsiteY80" fmla="*/ 1279362 h 1509906"/>
                  <a:gd name="connsiteX81" fmla="*/ 358704 w 1034979"/>
                  <a:gd name="connsiteY81" fmla="*/ 1285077 h 1509906"/>
                  <a:gd name="connsiteX82" fmla="*/ 356799 w 1034979"/>
                  <a:gd name="connsiteY82" fmla="*/ 1290792 h 1509906"/>
                  <a:gd name="connsiteX83" fmla="*/ 352989 w 1034979"/>
                  <a:gd name="connsiteY83" fmla="*/ 1296507 h 1509906"/>
                  <a:gd name="connsiteX84" fmla="*/ 351084 w 1034979"/>
                  <a:gd name="connsiteY84" fmla="*/ 1302222 h 1509906"/>
                  <a:gd name="connsiteX85" fmla="*/ 347274 w 1034979"/>
                  <a:gd name="connsiteY85" fmla="*/ 1307937 h 1509906"/>
                  <a:gd name="connsiteX86" fmla="*/ 330129 w 1034979"/>
                  <a:gd name="connsiteY86" fmla="*/ 1374612 h 1509906"/>
                  <a:gd name="connsiteX87" fmla="*/ 328224 w 1034979"/>
                  <a:gd name="connsiteY87" fmla="*/ 1426047 h 1509906"/>
                  <a:gd name="connsiteX88" fmla="*/ 330129 w 1034979"/>
                  <a:gd name="connsiteY88" fmla="*/ 1450812 h 1509906"/>
                  <a:gd name="connsiteX89" fmla="*/ 332034 w 1034979"/>
                  <a:gd name="connsiteY89" fmla="*/ 1456527 h 1509906"/>
                  <a:gd name="connsiteX90" fmla="*/ 335844 w 1034979"/>
                  <a:gd name="connsiteY90" fmla="*/ 1460337 h 1509906"/>
                  <a:gd name="connsiteX91" fmla="*/ 364419 w 1034979"/>
                  <a:gd name="connsiteY91" fmla="*/ 1506057 h 1509906"/>
                  <a:gd name="connsiteX92" fmla="*/ 387279 w 1034979"/>
                  <a:gd name="connsiteY92" fmla="*/ 1507962 h 1509906"/>
                  <a:gd name="connsiteX93" fmla="*/ 392994 w 1034979"/>
                  <a:gd name="connsiteY93" fmla="*/ 1502247 h 1509906"/>
                  <a:gd name="connsiteX94" fmla="*/ 394899 w 1034979"/>
                  <a:gd name="connsiteY94" fmla="*/ 1490817 h 1509906"/>
                  <a:gd name="connsiteX95" fmla="*/ 396804 w 1034979"/>
                  <a:gd name="connsiteY95" fmla="*/ 1485102 h 1509906"/>
                  <a:gd name="connsiteX96" fmla="*/ 398709 w 1034979"/>
                  <a:gd name="connsiteY96" fmla="*/ 1467957 h 1509906"/>
                  <a:gd name="connsiteX97" fmla="*/ 400614 w 1034979"/>
                  <a:gd name="connsiteY97" fmla="*/ 1454622 h 1509906"/>
                  <a:gd name="connsiteX98" fmla="*/ 404424 w 1034979"/>
                  <a:gd name="connsiteY98" fmla="*/ 1397472 h 1509906"/>
                  <a:gd name="connsiteX99" fmla="*/ 410139 w 1034979"/>
                  <a:gd name="connsiteY99" fmla="*/ 1386042 h 1509906"/>
                  <a:gd name="connsiteX100" fmla="*/ 413949 w 1034979"/>
                  <a:gd name="connsiteY100" fmla="*/ 1372707 h 1509906"/>
                  <a:gd name="connsiteX101" fmla="*/ 415854 w 1034979"/>
                  <a:gd name="connsiteY101" fmla="*/ 1366992 h 1509906"/>
                  <a:gd name="connsiteX102" fmla="*/ 417759 w 1034979"/>
                  <a:gd name="connsiteY102" fmla="*/ 1353657 h 1509906"/>
                  <a:gd name="connsiteX103" fmla="*/ 421569 w 1034979"/>
                  <a:gd name="connsiteY103" fmla="*/ 1342227 h 1509906"/>
                  <a:gd name="connsiteX104" fmla="*/ 427284 w 1034979"/>
                  <a:gd name="connsiteY104" fmla="*/ 1328892 h 1509906"/>
                  <a:gd name="connsiteX105" fmla="*/ 436809 w 1034979"/>
                  <a:gd name="connsiteY105" fmla="*/ 1317462 h 1509906"/>
                  <a:gd name="connsiteX106" fmla="*/ 450144 w 1034979"/>
                  <a:gd name="connsiteY106" fmla="*/ 1302222 h 1509906"/>
                  <a:gd name="connsiteX107" fmla="*/ 457764 w 1034979"/>
                  <a:gd name="connsiteY107" fmla="*/ 1290792 h 1509906"/>
                  <a:gd name="connsiteX108" fmla="*/ 461574 w 1034979"/>
                  <a:gd name="connsiteY108" fmla="*/ 1279362 h 1509906"/>
                  <a:gd name="connsiteX109" fmla="*/ 465384 w 1034979"/>
                  <a:gd name="connsiteY109" fmla="*/ 1264122 h 1509906"/>
                  <a:gd name="connsiteX110" fmla="*/ 467289 w 1034979"/>
                  <a:gd name="connsiteY110" fmla="*/ 1258407 h 1509906"/>
                  <a:gd name="connsiteX111" fmla="*/ 535869 w 1034979"/>
                  <a:gd name="connsiteY111" fmla="*/ 1243167 h 1509906"/>
                  <a:gd name="connsiteX112" fmla="*/ 541584 w 1034979"/>
                  <a:gd name="connsiteY112" fmla="*/ 1241262 h 1509906"/>
                  <a:gd name="connsiteX113" fmla="*/ 547299 w 1034979"/>
                  <a:gd name="connsiteY113" fmla="*/ 1239357 h 1509906"/>
                  <a:gd name="connsiteX114" fmla="*/ 554919 w 1034979"/>
                  <a:gd name="connsiteY114" fmla="*/ 1237452 h 1509906"/>
                  <a:gd name="connsiteX115" fmla="*/ 573969 w 1034979"/>
                  <a:gd name="connsiteY115" fmla="*/ 1229832 h 1509906"/>
                  <a:gd name="connsiteX116" fmla="*/ 585399 w 1034979"/>
                  <a:gd name="connsiteY116" fmla="*/ 1226022 h 1509906"/>
                  <a:gd name="connsiteX117" fmla="*/ 720654 w 1034979"/>
                  <a:gd name="connsiteY117" fmla="*/ 1309842 h 1509906"/>
                  <a:gd name="connsiteX118" fmla="*/ 733989 w 1034979"/>
                  <a:gd name="connsiteY118" fmla="*/ 1319367 h 1509906"/>
                  <a:gd name="connsiteX119" fmla="*/ 743514 w 1034979"/>
                  <a:gd name="connsiteY119" fmla="*/ 1321272 h 1509906"/>
                  <a:gd name="connsiteX120" fmla="*/ 749229 w 1034979"/>
                  <a:gd name="connsiteY120" fmla="*/ 1323177 h 1509906"/>
                  <a:gd name="connsiteX121" fmla="*/ 762564 w 1034979"/>
                  <a:gd name="connsiteY121" fmla="*/ 1328892 h 1509906"/>
                  <a:gd name="connsiteX122" fmla="*/ 777804 w 1034979"/>
                  <a:gd name="connsiteY122" fmla="*/ 1326987 h 1509906"/>
                  <a:gd name="connsiteX123" fmla="*/ 789234 w 1034979"/>
                  <a:gd name="connsiteY123" fmla="*/ 1321272 h 1509906"/>
                  <a:gd name="connsiteX124" fmla="*/ 794949 w 1034979"/>
                  <a:gd name="connsiteY124" fmla="*/ 1319367 h 1509906"/>
                  <a:gd name="connsiteX125" fmla="*/ 802569 w 1034979"/>
                  <a:gd name="connsiteY125" fmla="*/ 1302222 h 1509906"/>
                  <a:gd name="connsiteX126" fmla="*/ 800664 w 1034979"/>
                  <a:gd name="connsiteY126" fmla="*/ 1277457 h 1509906"/>
                  <a:gd name="connsiteX127" fmla="*/ 798759 w 1034979"/>
                  <a:gd name="connsiteY127" fmla="*/ 1271742 h 1509906"/>
                  <a:gd name="connsiteX128" fmla="*/ 796854 w 1034979"/>
                  <a:gd name="connsiteY128" fmla="*/ 1264122 h 1509906"/>
                  <a:gd name="connsiteX129" fmla="*/ 783519 w 1034979"/>
                  <a:gd name="connsiteY129" fmla="*/ 1246977 h 1509906"/>
                  <a:gd name="connsiteX130" fmla="*/ 773994 w 1034979"/>
                  <a:gd name="connsiteY130" fmla="*/ 1241262 h 1509906"/>
                  <a:gd name="connsiteX131" fmla="*/ 648264 w 1034979"/>
                  <a:gd name="connsiteY131" fmla="*/ 1149822 h 1509906"/>
                  <a:gd name="connsiteX132" fmla="*/ 644454 w 1034979"/>
                  <a:gd name="connsiteY132" fmla="*/ 1132677 h 1509906"/>
                  <a:gd name="connsiteX133" fmla="*/ 646359 w 1034979"/>
                  <a:gd name="connsiteY133" fmla="*/ 1125057 h 1509906"/>
                  <a:gd name="connsiteX134" fmla="*/ 650169 w 1034979"/>
                  <a:gd name="connsiteY134" fmla="*/ 1107912 h 1509906"/>
                  <a:gd name="connsiteX135" fmla="*/ 653979 w 1034979"/>
                  <a:gd name="connsiteY135" fmla="*/ 1102197 h 1509906"/>
                  <a:gd name="connsiteX136" fmla="*/ 655884 w 1034979"/>
                  <a:gd name="connsiteY136" fmla="*/ 1096482 h 1509906"/>
                  <a:gd name="connsiteX137" fmla="*/ 661599 w 1034979"/>
                  <a:gd name="connsiteY137" fmla="*/ 1094577 h 1509906"/>
                  <a:gd name="connsiteX138" fmla="*/ 671124 w 1034979"/>
                  <a:gd name="connsiteY138" fmla="*/ 1083147 h 1509906"/>
                  <a:gd name="connsiteX139" fmla="*/ 724464 w 1034979"/>
                  <a:gd name="connsiteY139" fmla="*/ 1075527 h 1509906"/>
                  <a:gd name="connsiteX140" fmla="*/ 842574 w 1034979"/>
                  <a:gd name="connsiteY140" fmla="*/ 1077432 h 1509906"/>
                  <a:gd name="connsiteX141" fmla="*/ 871149 w 1034979"/>
                  <a:gd name="connsiteY141" fmla="*/ 1079337 h 1509906"/>
                  <a:gd name="connsiteX142" fmla="*/ 899724 w 1034979"/>
                  <a:gd name="connsiteY142" fmla="*/ 1085052 h 1509906"/>
                  <a:gd name="connsiteX143" fmla="*/ 922584 w 1034979"/>
                  <a:gd name="connsiteY143" fmla="*/ 1088862 h 1509906"/>
                  <a:gd name="connsiteX144" fmla="*/ 951159 w 1034979"/>
                  <a:gd name="connsiteY144" fmla="*/ 1094577 h 1509906"/>
                  <a:gd name="connsiteX145" fmla="*/ 956874 w 1034979"/>
                  <a:gd name="connsiteY145" fmla="*/ 1094577 h 1509906"/>
                  <a:gd name="connsiteX146" fmla="*/ 1002594 w 1034979"/>
                  <a:gd name="connsiteY146" fmla="*/ 1092672 h 1509906"/>
                  <a:gd name="connsiteX147" fmla="*/ 1031169 w 1034979"/>
                  <a:gd name="connsiteY147" fmla="*/ 1085052 h 1509906"/>
                  <a:gd name="connsiteX148" fmla="*/ 1034979 w 1034979"/>
                  <a:gd name="connsiteY148" fmla="*/ 1079337 h 1509906"/>
                  <a:gd name="connsiteX149" fmla="*/ 1033074 w 1034979"/>
                  <a:gd name="connsiteY149" fmla="*/ 1060287 h 1509906"/>
                  <a:gd name="connsiteX150" fmla="*/ 1027359 w 1034979"/>
                  <a:gd name="connsiteY150" fmla="*/ 1056477 h 1509906"/>
                  <a:gd name="connsiteX151" fmla="*/ 1012119 w 1034979"/>
                  <a:gd name="connsiteY151" fmla="*/ 1054572 h 1509906"/>
                  <a:gd name="connsiteX152" fmla="*/ 1006404 w 1034979"/>
                  <a:gd name="connsiteY152" fmla="*/ 1052667 h 1509906"/>
                  <a:gd name="connsiteX153" fmla="*/ 998784 w 1034979"/>
                  <a:gd name="connsiteY153" fmla="*/ 1050762 h 1509906"/>
                  <a:gd name="connsiteX154" fmla="*/ 987354 w 1034979"/>
                  <a:gd name="connsiteY154" fmla="*/ 1043142 h 1509906"/>
                  <a:gd name="connsiteX155" fmla="*/ 975924 w 1034979"/>
                  <a:gd name="connsiteY155" fmla="*/ 1039332 h 1509906"/>
                  <a:gd name="connsiteX156" fmla="*/ 970209 w 1034979"/>
                  <a:gd name="connsiteY156" fmla="*/ 1037427 h 1509906"/>
                  <a:gd name="connsiteX157" fmla="*/ 962589 w 1034979"/>
                  <a:gd name="connsiteY157" fmla="*/ 1035522 h 1509906"/>
                  <a:gd name="connsiteX158" fmla="*/ 956874 w 1034979"/>
                  <a:gd name="connsiteY158" fmla="*/ 1033617 h 1509906"/>
                  <a:gd name="connsiteX159" fmla="*/ 935919 w 1034979"/>
                  <a:gd name="connsiteY159" fmla="*/ 1027902 h 1509906"/>
                  <a:gd name="connsiteX160" fmla="*/ 930204 w 1034979"/>
                  <a:gd name="connsiteY160" fmla="*/ 1025997 h 1509906"/>
                  <a:gd name="connsiteX161" fmla="*/ 825429 w 1034979"/>
                  <a:gd name="connsiteY161" fmla="*/ 1027902 h 1509906"/>
                  <a:gd name="connsiteX162" fmla="*/ 819714 w 1034979"/>
                  <a:gd name="connsiteY162" fmla="*/ 1029807 h 1509906"/>
                  <a:gd name="connsiteX163" fmla="*/ 730179 w 1034979"/>
                  <a:gd name="connsiteY163" fmla="*/ 1031712 h 1509906"/>
                  <a:gd name="connsiteX164" fmla="*/ 716844 w 1034979"/>
                  <a:gd name="connsiteY164" fmla="*/ 1035522 h 1509906"/>
                  <a:gd name="connsiteX165" fmla="*/ 695889 w 1034979"/>
                  <a:gd name="connsiteY165" fmla="*/ 1037427 h 1509906"/>
                  <a:gd name="connsiteX166" fmla="*/ 669219 w 1034979"/>
                  <a:gd name="connsiteY166" fmla="*/ 1039332 h 1509906"/>
                  <a:gd name="connsiteX167" fmla="*/ 669219 w 1034979"/>
                  <a:gd name="connsiteY167" fmla="*/ 1039332 h 1509906"/>
                  <a:gd name="connsiteX168" fmla="*/ 646359 w 1034979"/>
                  <a:gd name="connsiteY168" fmla="*/ 1043142 h 1509906"/>
                  <a:gd name="connsiteX169" fmla="*/ 642549 w 1034979"/>
                  <a:gd name="connsiteY169" fmla="*/ 1031712 h 1509906"/>
                  <a:gd name="connsiteX170" fmla="*/ 640644 w 1034979"/>
                  <a:gd name="connsiteY170" fmla="*/ 1025997 h 1509906"/>
                  <a:gd name="connsiteX171" fmla="*/ 642549 w 1034979"/>
                  <a:gd name="connsiteY171" fmla="*/ 1008852 h 1509906"/>
                  <a:gd name="connsiteX172" fmla="*/ 644454 w 1034979"/>
                  <a:gd name="connsiteY172" fmla="*/ 1003137 h 1509906"/>
                  <a:gd name="connsiteX173" fmla="*/ 661599 w 1034979"/>
                  <a:gd name="connsiteY173" fmla="*/ 993612 h 1509906"/>
                  <a:gd name="connsiteX174" fmla="*/ 673029 w 1034979"/>
                  <a:gd name="connsiteY174" fmla="*/ 985992 h 1509906"/>
                  <a:gd name="connsiteX175" fmla="*/ 674934 w 1034979"/>
                  <a:gd name="connsiteY175" fmla="*/ 980277 h 1509906"/>
                  <a:gd name="connsiteX176" fmla="*/ 680649 w 1034979"/>
                  <a:gd name="connsiteY176" fmla="*/ 978372 h 1509906"/>
                  <a:gd name="connsiteX177" fmla="*/ 686364 w 1034979"/>
                  <a:gd name="connsiteY177" fmla="*/ 974562 h 1509906"/>
                  <a:gd name="connsiteX178" fmla="*/ 695889 w 1034979"/>
                  <a:gd name="connsiteY178" fmla="*/ 965037 h 1509906"/>
                  <a:gd name="connsiteX179" fmla="*/ 705414 w 1034979"/>
                  <a:gd name="connsiteY179" fmla="*/ 953607 h 1509906"/>
                  <a:gd name="connsiteX180" fmla="*/ 716844 w 1034979"/>
                  <a:gd name="connsiteY180" fmla="*/ 945987 h 1509906"/>
                  <a:gd name="connsiteX181" fmla="*/ 732084 w 1034979"/>
                  <a:gd name="connsiteY181" fmla="*/ 932652 h 1509906"/>
                  <a:gd name="connsiteX182" fmla="*/ 741609 w 1034979"/>
                  <a:gd name="connsiteY182" fmla="*/ 921222 h 1509906"/>
                  <a:gd name="connsiteX183" fmla="*/ 753039 w 1034979"/>
                  <a:gd name="connsiteY183" fmla="*/ 911697 h 1509906"/>
                  <a:gd name="connsiteX184" fmla="*/ 758754 w 1034979"/>
                  <a:gd name="connsiteY184" fmla="*/ 900267 h 1509906"/>
                  <a:gd name="connsiteX185" fmla="*/ 760659 w 1034979"/>
                  <a:gd name="connsiteY185" fmla="*/ 894552 h 1509906"/>
                  <a:gd name="connsiteX186" fmla="*/ 766374 w 1034979"/>
                  <a:gd name="connsiteY186" fmla="*/ 883122 h 1509906"/>
                  <a:gd name="connsiteX187" fmla="*/ 764469 w 1034979"/>
                  <a:gd name="connsiteY187" fmla="*/ 867882 h 1509906"/>
                  <a:gd name="connsiteX188" fmla="*/ 758754 w 1034979"/>
                  <a:gd name="connsiteY188" fmla="*/ 865977 h 1509906"/>
                  <a:gd name="connsiteX189" fmla="*/ 737799 w 1034979"/>
                  <a:gd name="connsiteY189" fmla="*/ 867882 h 1509906"/>
                  <a:gd name="connsiteX190" fmla="*/ 732084 w 1034979"/>
                  <a:gd name="connsiteY190" fmla="*/ 871692 h 1509906"/>
                  <a:gd name="connsiteX191" fmla="*/ 720654 w 1034979"/>
                  <a:gd name="connsiteY191" fmla="*/ 875502 h 1509906"/>
                  <a:gd name="connsiteX192" fmla="*/ 716844 w 1034979"/>
                  <a:gd name="connsiteY192" fmla="*/ 881217 h 1509906"/>
                  <a:gd name="connsiteX193" fmla="*/ 711129 w 1034979"/>
                  <a:gd name="connsiteY193" fmla="*/ 883122 h 1509906"/>
                  <a:gd name="connsiteX194" fmla="*/ 705414 w 1034979"/>
                  <a:gd name="connsiteY194" fmla="*/ 886932 h 1509906"/>
                  <a:gd name="connsiteX195" fmla="*/ 699699 w 1034979"/>
                  <a:gd name="connsiteY195" fmla="*/ 892647 h 1509906"/>
                  <a:gd name="connsiteX196" fmla="*/ 692079 w 1034979"/>
                  <a:gd name="connsiteY196" fmla="*/ 896457 h 1509906"/>
                  <a:gd name="connsiteX197" fmla="*/ 650169 w 1034979"/>
                  <a:gd name="connsiteY197" fmla="*/ 925032 h 1509906"/>
                  <a:gd name="connsiteX198" fmla="*/ 636834 w 1034979"/>
                  <a:gd name="connsiteY198" fmla="*/ 936462 h 1509906"/>
                  <a:gd name="connsiteX199" fmla="*/ 627309 w 1034979"/>
                  <a:gd name="connsiteY199" fmla="*/ 953607 h 1509906"/>
                  <a:gd name="connsiteX200" fmla="*/ 602544 w 1034979"/>
                  <a:gd name="connsiteY200" fmla="*/ 959322 h 1509906"/>
                  <a:gd name="connsiteX201" fmla="*/ 589209 w 1034979"/>
                  <a:gd name="connsiteY201" fmla="*/ 963132 h 1509906"/>
                  <a:gd name="connsiteX202" fmla="*/ 573969 w 1034979"/>
                  <a:gd name="connsiteY202" fmla="*/ 961227 h 1509906"/>
                  <a:gd name="connsiteX203" fmla="*/ 562539 w 1034979"/>
                  <a:gd name="connsiteY203" fmla="*/ 957417 h 1509906"/>
                  <a:gd name="connsiteX204" fmla="*/ 551109 w 1034979"/>
                  <a:gd name="connsiteY204" fmla="*/ 953607 h 1509906"/>
                  <a:gd name="connsiteX205" fmla="*/ 539679 w 1034979"/>
                  <a:gd name="connsiteY205" fmla="*/ 949797 h 1509906"/>
                  <a:gd name="connsiteX206" fmla="*/ 533964 w 1034979"/>
                  <a:gd name="connsiteY206" fmla="*/ 947892 h 1509906"/>
                  <a:gd name="connsiteX207" fmla="*/ 528249 w 1034979"/>
                  <a:gd name="connsiteY207" fmla="*/ 944082 h 1509906"/>
                  <a:gd name="connsiteX208" fmla="*/ 516819 w 1034979"/>
                  <a:gd name="connsiteY208" fmla="*/ 938367 h 1509906"/>
                  <a:gd name="connsiteX209" fmla="*/ 509199 w 1034979"/>
                  <a:gd name="connsiteY209" fmla="*/ 926937 h 1509906"/>
                  <a:gd name="connsiteX210" fmla="*/ 505389 w 1034979"/>
                  <a:gd name="connsiteY210" fmla="*/ 905982 h 1509906"/>
                  <a:gd name="connsiteX211" fmla="*/ 507294 w 1034979"/>
                  <a:gd name="connsiteY211" fmla="*/ 841212 h 1509906"/>
                  <a:gd name="connsiteX212" fmla="*/ 503484 w 1034979"/>
                  <a:gd name="connsiteY212" fmla="*/ 351627 h 1509906"/>
                  <a:gd name="connsiteX213" fmla="*/ 499674 w 1034979"/>
                  <a:gd name="connsiteY213" fmla="*/ 60162 h 1509906"/>
                  <a:gd name="connsiteX214" fmla="*/ 490149 w 1034979"/>
                  <a:gd name="connsiteY214" fmla="*/ 33492 h 1509906"/>
                  <a:gd name="connsiteX215" fmla="*/ 488244 w 1034979"/>
                  <a:gd name="connsiteY215" fmla="*/ 27777 h 1509906"/>
                  <a:gd name="connsiteX216" fmla="*/ 484434 w 1034979"/>
                  <a:gd name="connsiteY216" fmla="*/ 22062 h 1509906"/>
                  <a:gd name="connsiteX217" fmla="*/ 478719 w 1034979"/>
                  <a:gd name="connsiteY217" fmla="*/ 10632 h 1509906"/>
                  <a:gd name="connsiteX218" fmla="*/ 473004 w 1034979"/>
                  <a:gd name="connsiteY218" fmla="*/ 6822 h 1509906"/>
                  <a:gd name="connsiteX219" fmla="*/ 469194 w 1034979"/>
                  <a:gd name="connsiteY219" fmla="*/ 1107 h 1509906"/>
                  <a:gd name="connsiteX220" fmla="*/ 429189 w 1034979"/>
                  <a:gd name="connsiteY220" fmla="*/ 4917 h 1509906"/>
                  <a:gd name="connsiteX221" fmla="*/ 421569 w 1034979"/>
                  <a:gd name="connsiteY221" fmla="*/ 16347 h 1509906"/>
                  <a:gd name="connsiteX222" fmla="*/ 417759 w 1034979"/>
                  <a:gd name="connsiteY222" fmla="*/ 22062 h 1509906"/>
                  <a:gd name="connsiteX223" fmla="*/ 419664 w 1034979"/>
                  <a:gd name="connsiteY223" fmla="*/ 54447 h 1509906"/>
                  <a:gd name="connsiteX224" fmla="*/ 423474 w 1034979"/>
                  <a:gd name="connsiteY224" fmla="*/ 65877 h 1509906"/>
                  <a:gd name="connsiteX225" fmla="*/ 425379 w 1034979"/>
                  <a:gd name="connsiteY225" fmla="*/ 71592 h 1509906"/>
                  <a:gd name="connsiteX226" fmla="*/ 425379 w 1034979"/>
                  <a:gd name="connsiteY226" fmla="*/ 77307 h 1509906"/>
                  <a:gd name="connsiteX227" fmla="*/ 429189 w 1034979"/>
                  <a:gd name="connsiteY227" fmla="*/ 231612 h 1509906"/>
                  <a:gd name="connsiteX228" fmla="*/ 440619 w 1034979"/>
                  <a:gd name="connsiteY228" fmla="*/ 414492 h 1509906"/>
                  <a:gd name="connsiteX229" fmla="*/ 425379 w 1034979"/>
                  <a:gd name="connsiteY229" fmla="*/ 711672 h 1509906"/>
                  <a:gd name="connsiteX230" fmla="*/ 425173 w 1034979"/>
                  <a:gd name="connsiteY230" fmla="*/ 765165 h 1509906"/>
                  <a:gd name="connsiteX231" fmla="*/ 421363 w 1034979"/>
                  <a:gd name="connsiteY231" fmla="*/ 844096 h 1509906"/>
                  <a:gd name="connsiteX232" fmla="*/ 425379 w 1034979"/>
                  <a:gd name="connsiteY232" fmla="*/ 894552 h 1509906"/>
                  <a:gd name="connsiteX233" fmla="*/ 423474 w 1034979"/>
                  <a:gd name="connsiteY233" fmla="*/ 921222 h 1509906"/>
                  <a:gd name="connsiteX234" fmla="*/ 417759 w 1034979"/>
                  <a:gd name="connsiteY234" fmla="*/ 923127 h 1509906"/>
                  <a:gd name="connsiteX235" fmla="*/ 412044 w 1034979"/>
                  <a:gd name="connsiteY235" fmla="*/ 926937 h 1509906"/>
                  <a:gd name="connsiteX236" fmla="*/ 421569 w 1034979"/>
                  <a:gd name="connsiteY236"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88194 w 1034979"/>
                  <a:gd name="connsiteY56" fmla="*/ 1138392 h 1509906"/>
                  <a:gd name="connsiteX57" fmla="*/ 82479 w 1034979"/>
                  <a:gd name="connsiteY57" fmla="*/ 1140297 h 1509906"/>
                  <a:gd name="connsiteX58" fmla="*/ 76764 w 1034979"/>
                  <a:gd name="connsiteY58" fmla="*/ 1144107 h 1509906"/>
                  <a:gd name="connsiteX59" fmla="*/ 65334 w 1034979"/>
                  <a:gd name="connsiteY59" fmla="*/ 1146012 h 1509906"/>
                  <a:gd name="connsiteX60" fmla="*/ 27234 w 1034979"/>
                  <a:gd name="connsiteY60" fmla="*/ 1147917 h 1509906"/>
                  <a:gd name="connsiteX61" fmla="*/ 15804 w 1034979"/>
                  <a:gd name="connsiteY61" fmla="*/ 1153632 h 1509906"/>
                  <a:gd name="connsiteX62" fmla="*/ 6279 w 1034979"/>
                  <a:gd name="connsiteY62" fmla="*/ 1163157 h 1509906"/>
                  <a:gd name="connsiteX63" fmla="*/ 4374 w 1034979"/>
                  <a:gd name="connsiteY63" fmla="*/ 1168872 h 1509906"/>
                  <a:gd name="connsiteX64" fmla="*/ 564 w 1034979"/>
                  <a:gd name="connsiteY64" fmla="*/ 1174587 h 1509906"/>
                  <a:gd name="connsiteX65" fmla="*/ 6279 w 1034979"/>
                  <a:gd name="connsiteY65" fmla="*/ 1206972 h 1509906"/>
                  <a:gd name="connsiteX66" fmla="*/ 11994 w 1034979"/>
                  <a:gd name="connsiteY66" fmla="*/ 1210782 h 1509906"/>
                  <a:gd name="connsiteX67" fmla="*/ 17709 w 1034979"/>
                  <a:gd name="connsiteY67" fmla="*/ 1212687 h 1509906"/>
                  <a:gd name="connsiteX68" fmla="*/ 145344 w 1034979"/>
                  <a:gd name="connsiteY68" fmla="*/ 1210782 h 1509906"/>
                  <a:gd name="connsiteX69" fmla="*/ 152964 w 1034979"/>
                  <a:gd name="connsiteY69" fmla="*/ 1208877 h 1509906"/>
                  <a:gd name="connsiteX70" fmla="*/ 303459 w 1034979"/>
                  <a:gd name="connsiteY70" fmla="*/ 1203162 h 1509906"/>
                  <a:gd name="connsiteX71" fmla="*/ 318699 w 1034979"/>
                  <a:gd name="connsiteY71" fmla="*/ 1210782 h 1509906"/>
                  <a:gd name="connsiteX72" fmla="*/ 330129 w 1034979"/>
                  <a:gd name="connsiteY72" fmla="*/ 1216497 h 1509906"/>
                  <a:gd name="connsiteX73" fmla="*/ 333939 w 1034979"/>
                  <a:gd name="connsiteY73" fmla="*/ 1222212 h 1509906"/>
                  <a:gd name="connsiteX74" fmla="*/ 339654 w 1034979"/>
                  <a:gd name="connsiteY74" fmla="*/ 1224117 h 1509906"/>
                  <a:gd name="connsiteX75" fmla="*/ 351084 w 1034979"/>
                  <a:gd name="connsiteY75" fmla="*/ 1231737 h 1509906"/>
                  <a:gd name="connsiteX76" fmla="*/ 356799 w 1034979"/>
                  <a:gd name="connsiteY76" fmla="*/ 1235547 h 1509906"/>
                  <a:gd name="connsiteX77" fmla="*/ 360609 w 1034979"/>
                  <a:gd name="connsiteY77" fmla="*/ 1241262 h 1509906"/>
                  <a:gd name="connsiteX78" fmla="*/ 366324 w 1034979"/>
                  <a:gd name="connsiteY78" fmla="*/ 1252692 h 1509906"/>
                  <a:gd name="connsiteX79" fmla="*/ 362514 w 1034979"/>
                  <a:gd name="connsiteY79" fmla="*/ 1279362 h 1509906"/>
                  <a:gd name="connsiteX80" fmla="*/ 358704 w 1034979"/>
                  <a:gd name="connsiteY80" fmla="*/ 1285077 h 1509906"/>
                  <a:gd name="connsiteX81" fmla="*/ 356799 w 1034979"/>
                  <a:gd name="connsiteY81" fmla="*/ 1290792 h 1509906"/>
                  <a:gd name="connsiteX82" fmla="*/ 352989 w 1034979"/>
                  <a:gd name="connsiteY82" fmla="*/ 1296507 h 1509906"/>
                  <a:gd name="connsiteX83" fmla="*/ 351084 w 1034979"/>
                  <a:gd name="connsiteY83" fmla="*/ 1302222 h 1509906"/>
                  <a:gd name="connsiteX84" fmla="*/ 347274 w 1034979"/>
                  <a:gd name="connsiteY84" fmla="*/ 1307937 h 1509906"/>
                  <a:gd name="connsiteX85" fmla="*/ 330129 w 1034979"/>
                  <a:gd name="connsiteY85" fmla="*/ 1374612 h 1509906"/>
                  <a:gd name="connsiteX86" fmla="*/ 328224 w 1034979"/>
                  <a:gd name="connsiteY86" fmla="*/ 1426047 h 1509906"/>
                  <a:gd name="connsiteX87" fmla="*/ 330129 w 1034979"/>
                  <a:gd name="connsiteY87" fmla="*/ 1450812 h 1509906"/>
                  <a:gd name="connsiteX88" fmla="*/ 332034 w 1034979"/>
                  <a:gd name="connsiteY88" fmla="*/ 1456527 h 1509906"/>
                  <a:gd name="connsiteX89" fmla="*/ 335844 w 1034979"/>
                  <a:gd name="connsiteY89" fmla="*/ 1460337 h 1509906"/>
                  <a:gd name="connsiteX90" fmla="*/ 364419 w 1034979"/>
                  <a:gd name="connsiteY90" fmla="*/ 1506057 h 1509906"/>
                  <a:gd name="connsiteX91" fmla="*/ 387279 w 1034979"/>
                  <a:gd name="connsiteY91" fmla="*/ 1507962 h 1509906"/>
                  <a:gd name="connsiteX92" fmla="*/ 392994 w 1034979"/>
                  <a:gd name="connsiteY92" fmla="*/ 1502247 h 1509906"/>
                  <a:gd name="connsiteX93" fmla="*/ 394899 w 1034979"/>
                  <a:gd name="connsiteY93" fmla="*/ 1490817 h 1509906"/>
                  <a:gd name="connsiteX94" fmla="*/ 396804 w 1034979"/>
                  <a:gd name="connsiteY94" fmla="*/ 1485102 h 1509906"/>
                  <a:gd name="connsiteX95" fmla="*/ 398709 w 1034979"/>
                  <a:gd name="connsiteY95" fmla="*/ 1467957 h 1509906"/>
                  <a:gd name="connsiteX96" fmla="*/ 400614 w 1034979"/>
                  <a:gd name="connsiteY96" fmla="*/ 1454622 h 1509906"/>
                  <a:gd name="connsiteX97" fmla="*/ 404424 w 1034979"/>
                  <a:gd name="connsiteY97" fmla="*/ 1397472 h 1509906"/>
                  <a:gd name="connsiteX98" fmla="*/ 410139 w 1034979"/>
                  <a:gd name="connsiteY98" fmla="*/ 1386042 h 1509906"/>
                  <a:gd name="connsiteX99" fmla="*/ 413949 w 1034979"/>
                  <a:gd name="connsiteY99" fmla="*/ 1372707 h 1509906"/>
                  <a:gd name="connsiteX100" fmla="*/ 415854 w 1034979"/>
                  <a:gd name="connsiteY100" fmla="*/ 1366992 h 1509906"/>
                  <a:gd name="connsiteX101" fmla="*/ 417759 w 1034979"/>
                  <a:gd name="connsiteY101" fmla="*/ 1353657 h 1509906"/>
                  <a:gd name="connsiteX102" fmla="*/ 421569 w 1034979"/>
                  <a:gd name="connsiteY102" fmla="*/ 1342227 h 1509906"/>
                  <a:gd name="connsiteX103" fmla="*/ 427284 w 1034979"/>
                  <a:gd name="connsiteY103" fmla="*/ 1328892 h 1509906"/>
                  <a:gd name="connsiteX104" fmla="*/ 436809 w 1034979"/>
                  <a:gd name="connsiteY104" fmla="*/ 1317462 h 1509906"/>
                  <a:gd name="connsiteX105" fmla="*/ 450144 w 1034979"/>
                  <a:gd name="connsiteY105" fmla="*/ 1302222 h 1509906"/>
                  <a:gd name="connsiteX106" fmla="*/ 457764 w 1034979"/>
                  <a:gd name="connsiteY106" fmla="*/ 1290792 h 1509906"/>
                  <a:gd name="connsiteX107" fmla="*/ 461574 w 1034979"/>
                  <a:gd name="connsiteY107" fmla="*/ 1279362 h 1509906"/>
                  <a:gd name="connsiteX108" fmla="*/ 465384 w 1034979"/>
                  <a:gd name="connsiteY108" fmla="*/ 1264122 h 1509906"/>
                  <a:gd name="connsiteX109" fmla="*/ 467289 w 1034979"/>
                  <a:gd name="connsiteY109" fmla="*/ 1258407 h 1509906"/>
                  <a:gd name="connsiteX110" fmla="*/ 535869 w 1034979"/>
                  <a:gd name="connsiteY110" fmla="*/ 1243167 h 1509906"/>
                  <a:gd name="connsiteX111" fmla="*/ 541584 w 1034979"/>
                  <a:gd name="connsiteY111" fmla="*/ 1241262 h 1509906"/>
                  <a:gd name="connsiteX112" fmla="*/ 547299 w 1034979"/>
                  <a:gd name="connsiteY112" fmla="*/ 1239357 h 1509906"/>
                  <a:gd name="connsiteX113" fmla="*/ 554919 w 1034979"/>
                  <a:gd name="connsiteY113" fmla="*/ 1237452 h 1509906"/>
                  <a:gd name="connsiteX114" fmla="*/ 573969 w 1034979"/>
                  <a:gd name="connsiteY114" fmla="*/ 1229832 h 1509906"/>
                  <a:gd name="connsiteX115" fmla="*/ 585399 w 1034979"/>
                  <a:gd name="connsiteY115" fmla="*/ 1226022 h 1509906"/>
                  <a:gd name="connsiteX116" fmla="*/ 720654 w 1034979"/>
                  <a:gd name="connsiteY116" fmla="*/ 1309842 h 1509906"/>
                  <a:gd name="connsiteX117" fmla="*/ 733989 w 1034979"/>
                  <a:gd name="connsiteY117" fmla="*/ 1319367 h 1509906"/>
                  <a:gd name="connsiteX118" fmla="*/ 743514 w 1034979"/>
                  <a:gd name="connsiteY118" fmla="*/ 1321272 h 1509906"/>
                  <a:gd name="connsiteX119" fmla="*/ 749229 w 1034979"/>
                  <a:gd name="connsiteY119" fmla="*/ 1323177 h 1509906"/>
                  <a:gd name="connsiteX120" fmla="*/ 762564 w 1034979"/>
                  <a:gd name="connsiteY120" fmla="*/ 1328892 h 1509906"/>
                  <a:gd name="connsiteX121" fmla="*/ 777804 w 1034979"/>
                  <a:gd name="connsiteY121" fmla="*/ 1326987 h 1509906"/>
                  <a:gd name="connsiteX122" fmla="*/ 789234 w 1034979"/>
                  <a:gd name="connsiteY122" fmla="*/ 1321272 h 1509906"/>
                  <a:gd name="connsiteX123" fmla="*/ 794949 w 1034979"/>
                  <a:gd name="connsiteY123" fmla="*/ 1319367 h 1509906"/>
                  <a:gd name="connsiteX124" fmla="*/ 802569 w 1034979"/>
                  <a:gd name="connsiteY124" fmla="*/ 1302222 h 1509906"/>
                  <a:gd name="connsiteX125" fmla="*/ 800664 w 1034979"/>
                  <a:gd name="connsiteY125" fmla="*/ 1277457 h 1509906"/>
                  <a:gd name="connsiteX126" fmla="*/ 798759 w 1034979"/>
                  <a:gd name="connsiteY126" fmla="*/ 1271742 h 1509906"/>
                  <a:gd name="connsiteX127" fmla="*/ 796854 w 1034979"/>
                  <a:gd name="connsiteY127" fmla="*/ 1264122 h 1509906"/>
                  <a:gd name="connsiteX128" fmla="*/ 783519 w 1034979"/>
                  <a:gd name="connsiteY128" fmla="*/ 1246977 h 1509906"/>
                  <a:gd name="connsiteX129" fmla="*/ 773994 w 1034979"/>
                  <a:gd name="connsiteY129" fmla="*/ 1241262 h 1509906"/>
                  <a:gd name="connsiteX130" fmla="*/ 648264 w 1034979"/>
                  <a:gd name="connsiteY130" fmla="*/ 1149822 h 1509906"/>
                  <a:gd name="connsiteX131" fmla="*/ 644454 w 1034979"/>
                  <a:gd name="connsiteY131" fmla="*/ 1132677 h 1509906"/>
                  <a:gd name="connsiteX132" fmla="*/ 646359 w 1034979"/>
                  <a:gd name="connsiteY132" fmla="*/ 1125057 h 1509906"/>
                  <a:gd name="connsiteX133" fmla="*/ 650169 w 1034979"/>
                  <a:gd name="connsiteY133" fmla="*/ 1107912 h 1509906"/>
                  <a:gd name="connsiteX134" fmla="*/ 653979 w 1034979"/>
                  <a:gd name="connsiteY134" fmla="*/ 1102197 h 1509906"/>
                  <a:gd name="connsiteX135" fmla="*/ 655884 w 1034979"/>
                  <a:gd name="connsiteY135" fmla="*/ 1096482 h 1509906"/>
                  <a:gd name="connsiteX136" fmla="*/ 661599 w 1034979"/>
                  <a:gd name="connsiteY136" fmla="*/ 1094577 h 1509906"/>
                  <a:gd name="connsiteX137" fmla="*/ 671124 w 1034979"/>
                  <a:gd name="connsiteY137" fmla="*/ 1083147 h 1509906"/>
                  <a:gd name="connsiteX138" fmla="*/ 724464 w 1034979"/>
                  <a:gd name="connsiteY138" fmla="*/ 1075527 h 1509906"/>
                  <a:gd name="connsiteX139" fmla="*/ 842574 w 1034979"/>
                  <a:gd name="connsiteY139" fmla="*/ 1077432 h 1509906"/>
                  <a:gd name="connsiteX140" fmla="*/ 871149 w 1034979"/>
                  <a:gd name="connsiteY140" fmla="*/ 1079337 h 1509906"/>
                  <a:gd name="connsiteX141" fmla="*/ 899724 w 1034979"/>
                  <a:gd name="connsiteY141" fmla="*/ 1085052 h 1509906"/>
                  <a:gd name="connsiteX142" fmla="*/ 922584 w 1034979"/>
                  <a:gd name="connsiteY142" fmla="*/ 1088862 h 1509906"/>
                  <a:gd name="connsiteX143" fmla="*/ 951159 w 1034979"/>
                  <a:gd name="connsiteY143" fmla="*/ 1094577 h 1509906"/>
                  <a:gd name="connsiteX144" fmla="*/ 956874 w 1034979"/>
                  <a:gd name="connsiteY144" fmla="*/ 1094577 h 1509906"/>
                  <a:gd name="connsiteX145" fmla="*/ 1002594 w 1034979"/>
                  <a:gd name="connsiteY145" fmla="*/ 1092672 h 1509906"/>
                  <a:gd name="connsiteX146" fmla="*/ 1031169 w 1034979"/>
                  <a:gd name="connsiteY146" fmla="*/ 1085052 h 1509906"/>
                  <a:gd name="connsiteX147" fmla="*/ 1034979 w 1034979"/>
                  <a:gd name="connsiteY147" fmla="*/ 1079337 h 1509906"/>
                  <a:gd name="connsiteX148" fmla="*/ 1033074 w 1034979"/>
                  <a:gd name="connsiteY148" fmla="*/ 1060287 h 1509906"/>
                  <a:gd name="connsiteX149" fmla="*/ 1027359 w 1034979"/>
                  <a:gd name="connsiteY149" fmla="*/ 1056477 h 1509906"/>
                  <a:gd name="connsiteX150" fmla="*/ 1012119 w 1034979"/>
                  <a:gd name="connsiteY150" fmla="*/ 1054572 h 1509906"/>
                  <a:gd name="connsiteX151" fmla="*/ 1006404 w 1034979"/>
                  <a:gd name="connsiteY151" fmla="*/ 1052667 h 1509906"/>
                  <a:gd name="connsiteX152" fmla="*/ 998784 w 1034979"/>
                  <a:gd name="connsiteY152" fmla="*/ 1050762 h 1509906"/>
                  <a:gd name="connsiteX153" fmla="*/ 987354 w 1034979"/>
                  <a:gd name="connsiteY153" fmla="*/ 1043142 h 1509906"/>
                  <a:gd name="connsiteX154" fmla="*/ 975924 w 1034979"/>
                  <a:gd name="connsiteY154" fmla="*/ 1039332 h 1509906"/>
                  <a:gd name="connsiteX155" fmla="*/ 970209 w 1034979"/>
                  <a:gd name="connsiteY155" fmla="*/ 1037427 h 1509906"/>
                  <a:gd name="connsiteX156" fmla="*/ 962589 w 1034979"/>
                  <a:gd name="connsiteY156" fmla="*/ 1035522 h 1509906"/>
                  <a:gd name="connsiteX157" fmla="*/ 956874 w 1034979"/>
                  <a:gd name="connsiteY157" fmla="*/ 1033617 h 1509906"/>
                  <a:gd name="connsiteX158" fmla="*/ 935919 w 1034979"/>
                  <a:gd name="connsiteY158" fmla="*/ 1027902 h 1509906"/>
                  <a:gd name="connsiteX159" fmla="*/ 930204 w 1034979"/>
                  <a:gd name="connsiteY159" fmla="*/ 1025997 h 1509906"/>
                  <a:gd name="connsiteX160" fmla="*/ 825429 w 1034979"/>
                  <a:gd name="connsiteY160" fmla="*/ 1027902 h 1509906"/>
                  <a:gd name="connsiteX161" fmla="*/ 819714 w 1034979"/>
                  <a:gd name="connsiteY161" fmla="*/ 1029807 h 1509906"/>
                  <a:gd name="connsiteX162" fmla="*/ 730179 w 1034979"/>
                  <a:gd name="connsiteY162" fmla="*/ 1031712 h 1509906"/>
                  <a:gd name="connsiteX163" fmla="*/ 716844 w 1034979"/>
                  <a:gd name="connsiteY163" fmla="*/ 1035522 h 1509906"/>
                  <a:gd name="connsiteX164" fmla="*/ 695889 w 1034979"/>
                  <a:gd name="connsiteY164" fmla="*/ 1037427 h 1509906"/>
                  <a:gd name="connsiteX165" fmla="*/ 669219 w 1034979"/>
                  <a:gd name="connsiteY165" fmla="*/ 1039332 h 1509906"/>
                  <a:gd name="connsiteX166" fmla="*/ 669219 w 1034979"/>
                  <a:gd name="connsiteY166" fmla="*/ 1039332 h 1509906"/>
                  <a:gd name="connsiteX167" fmla="*/ 646359 w 1034979"/>
                  <a:gd name="connsiteY167" fmla="*/ 1043142 h 1509906"/>
                  <a:gd name="connsiteX168" fmla="*/ 642549 w 1034979"/>
                  <a:gd name="connsiteY168" fmla="*/ 1031712 h 1509906"/>
                  <a:gd name="connsiteX169" fmla="*/ 640644 w 1034979"/>
                  <a:gd name="connsiteY169" fmla="*/ 1025997 h 1509906"/>
                  <a:gd name="connsiteX170" fmla="*/ 642549 w 1034979"/>
                  <a:gd name="connsiteY170" fmla="*/ 1008852 h 1509906"/>
                  <a:gd name="connsiteX171" fmla="*/ 644454 w 1034979"/>
                  <a:gd name="connsiteY171" fmla="*/ 1003137 h 1509906"/>
                  <a:gd name="connsiteX172" fmla="*/ 661599 w 1034979"/>
                  <a:gd name="connsiteY172" fmla="*/ 993612 h 1509906"/>
                  <a:gd name="connsiteX173" fmla="*/ 673029 w 1034979"/>
                  <a:gd name="connsiteY173" fmla="*/ 985992 h 1509906"/>
                  <a:gd name="connsiteX174" fmla="*/ 674934 w 1034979"/>
                  <a:gd name="connsiteY174" fmla="*/ 980277 h 1509906"/>
                  <a:gd name="connsiteX175" fmla="*/ 680649 w 1034979"/>
                  <a:gd name="connsiteY175" fmla="*/ 978372 h 1509906"/>
                  <a:gd name="connsiteX176" fmla="*/ 686364 w 1034979"/>
                  <a:gd name="connsiteY176" fmla="*/ 974562 h 1509906"/>
                  <a:gd name="connsiteX177" fmla="*/ 695889 w 1034979"/>
                  <a:gd name="connsiteY177" fmla="*/ 965037 h 1509906"/>
                  <a:gd name="connsiteX178" fmla="*/ 705414 w 1034979"/>
                  <a:gd name="connsiteY178" fmla="*/ 953607 h 1509906"/>
                  <a:gd name="connsiteX179" fmla="*/ 716844 w 1034979"/>
                  <a:gd name="connsiteY179" fmla="*/ 945987 h 1509906"/>
                  <a:gd name="connsiteX180" fmla="*/ 732084 w 1034979"/>
                  <a:gd name="connsiteY180" fmla="*/ 932652 h 1509906"/>
                  <a:gd name="connsiteX181" fmla="*/ 741609 w 1034979"/>
                  <a:gd name="connsiteY181" fmla="*/ 921222 h 1509906"/>
                  <a:gd name="connsiteX182" fmla="*/ 753039 w 1034979"/>
                  <a:gd name="connsiteY182" fmla="*/ 911697 h 1509906"/>
                  <a:gd name="connsiteX183" fmla="*/ 758754 w 1034979"/>
                  <a:gd name="connsiteY183" fmla="*/ 900267 h 1509906"/>
                  <a:gd name="connsiteX184" fmla="*/ 760659 w 1034979"/>
                  <a:gd name="connsiteY184" fmla="*/ 894552 h 1509906"/>
                  <a:gd name="connsiteX185" fmla="*/ 766374 w 1034979"/>
                  <a:gd name="connsiteY185" fmla="*/ 883122 h 1509906"/>
                  <a:gd name="connsiteX186" fmla="*/ 764469 w 1034979"/>
                  <a:gd name="connsiteY186" fmla="*/ 867882 h 1509906"/>
                  <a:gd name="connsiteX187" fmla="*/ 758754 w 1034979"/>
                  <a:gd name="connsiteY187" fmla="*/ 865977 h 1509906"/>
                  <a:gd name="connsiteX188" fmla="*/ 737799 w 1034979"/>
                  <a:gd name="connsiteY188" fmla="*/ 867882 h 1509906"/>
                  <a:gd name="connsiteX189" fmla="*/ 732084 w 1034979"/>
                  <a:gd name="connsiteY189" fmla="*/ 871692 h 1509906"/>
                  <a:gd name="connsiteX190" fmla="*/ 720654 w 1034979"/>
                  <a:gd name="connsiteY190" fmla="*/ 875502 h 1509906"/>
                  <a:gd name="connsiteX191" fmla="*/ 716844 w 1034979"/>
                  <a:gd name="connsiteY191" fmla="*/ 881217 h 1509906"/>
                  <a:gd name="connsiteX192" fmla="*/ 711129 w 1034979"/>
                  <a:gd name="connsiteY192" fmla="*/ 883122 h 1509906"/>
                  <a:gd name="connsiteX193" fmla="*/ 705414 w 1034979"/>
                  <a:gd name="connsiteY193" fmla="*/ 886932 h 1509906"/>
                  <a:gd name="connsiteX194" fmla="*/ 699699 w 1034979"/>
                  <a:gd name="connsiteY194" fmla="*/ 892647 h 1509906"/>
                  <a:gd name="connsiteX195" fmla="*/ 692079 w 1034979"/>
                  <a:gd name="connsiteY195" fmla="*/ 896457 h 1509906"/>
                  <a:gd name="connsiteX196" fmla="*/ 650169 w 1034979"/>
                  <a:gd name="connsiteY196" fmla="*/ 925032 h 1509906"/>
                  <a:gd name="connsiteX197" fmla="*/ 636834 w 1034979"/>
                  <a:gd name="connsiteY197" fmla="*/ 936462 h 1509906"/>
                  <a:gd name="connsiteX198" fmla="*/ 627309 w 1034979"/>
                  <a:gd name="connsiteY198" fmla="*/ 953607 h 1509906"/>
                  <a:gd name="connsiteX199" fmla="*/ 602544 w 1034979"/>
                  <a:gd name="connsiteY199" fmla="*/ 959322 h 1509906"/>
                  <a:gd name="connsiteX200" fmla="*/ 589209 w 1034979"/>
                  <a:gd name="connsiteY200" fmla="*/ 963132 h 1509906"/>
                  <a:gd name="connsiteX201" fmla="*/ 573969 w 1034979"/>
                  <a:gd name="connsiteY201" fmla="*/ 961227 h 1509906"/>
                  <a:gd name="connsiteX202" fmla="*/ 562539 w 1034979"/>
                  <a:gd name="connsiteY202" fmla="*/ 957417 h 1509906"/>
                  <a:gd name="connsiteX203" fmla="*/ 551109 w 1034979"/>
                  <a:gd name="connsiteY203" fmla="*/ 953607 h 1509906"/>
                  <a:gd name="connsiteX204" fmla="*/ 539679 w 1034979"/>
                  <a:gd name="connsiteY204" fmla="*/ 949797 h 1509906"/>
                  <a:gd name="connsiteX205" fmla="*/ 533964 w 1034979"/>
                  <a:gd name="connsiteY205" fmla="*/ 947892 h 1509906"/>
                  <a:gd name="connsiteX206" fmla="*/ 528249 w 1034979"/>
                  <a:gd name="connsiteY206" fmla="*/ 944082 h 1509906"/>
                  <a:gd name="connsiteX207" fmla="*/ 516819 w 1034979"/>
                  <a:gd name="connsiteY207" fmla="*/ 938367 h 1509906"/>
                  <a:gd name="connsiteX208" fmla="*/ 509199 w 1034979"/>
                  <a:gd name="connsiteY208" fmla="*/ 926937 h 1509906"/>
                  <a:gd name="connsiteX209" fmla="*/ 505389 w 1034979"/>
                  <a:gd name="connsiteY209" fmla="*/ 905982 h 1509906"/>
                  <a:gd name="connsiteX210" fmla="*/ 507294 w 1034979"/>
                  <a:gd name="connsiteY210" fmla="*/ 841212 h 1509906"/>
                  <a:gd name="connsiteX211" fmla="*/ 503484 w 1034979"/>
                  <a:gd name="connsiteY211" fmla="*/ 351627 h 1509906"/>
                  <a:gd name="connsiteX212" fmla="*/ 499674 w 1034979"/>
                  <a:gd name="connsiteY212" fmla="*/ 60162 h 1509906"/>
                  <a:gd name="connsiteX213" fmla="*/ 490149 w 1034979"/>
                  <a:gd name="connsiteY213" fmla="*/ 33492 h 1509906"/>
                  <a:gd name="connsiteX214" fmla="*/ 488244 w 1034979"/>
                  <a:gd name="connsiteY214" fmla="*/ 27777 h 1509906"/>
                  <a:gd name="connsiteX215" fmla="*/ 484434 w 1034979"/>
                  <a:gd name="connsiteY215" fmla="*/ 22062 h 1509906"/>
                  <a:gd name="connsiteX216" fmla="*/ 478719 w 1034979"/>
                  <a:gd name="connsiteY216" fmla="*/ 10632 h 1509906"/>
                  <a:gd name="connsiteX217" fmla="*/ 473004 w 1034979"/>
                  <a:gd name="connsiteY217" fmla="*/ 6822 h 1509906"/>
                  <a:gd name="connsiteX218" fmla="*/ 469194 w 1034979"/>
                  <a:gd name="connsiteY218" fmla="*/ 1107 h 1509906"/>
                  <a:gd name="connsiteX219" fmla="*/ 429189 w 1034979"/>
                  <a:gd name="connsiteY219" fmla="*/ 4917 h 1509906"/>
                  <a:gd name="connsiteX220" fmla="*/ 421569 w 1034979"/>
                  <a:gd name="connsiteY220" fmla="*/ 16347 h 1509906"/>
                  <a:gd name="connsiteX221" fmla="*/ 417759 w 1034979"/>
                  <a:gd name="connsiteY221" fmla="*/ 22062 h 1509906"/>
                  <a:gd name="connsiteX222" fmla="*/ 419664 w 1034979"/>
                  <a:gd name="connsiteY222" fmla="*/ 54447 h 1509906"/>
                  <a:gd name="connsiteX223" fmla="*/ 423474 w 1034979"/>
                  <a:gd name="connsiteY223" fmla="*/ 65877 h 1509906"/>
                  <a:gd name="connsiteX224" fmla="*/ 425379 w 1034979"/>
                  <a:gd name="connsiteY224" fmla="*/ 71592 h 1509906"/>
                  <a:gd name="connsiteX225" fmla="*/ 425379 w 1034979"/>
                  <a:gd name="connsiteY225" fmla="*/ 77307 h 1509906"/>
                  <a:gd name="connsiteX226" fmla="*/ 429189 w 1034979"/>
                  <a:gd name="connsiteY226" fmla="*/ 231612 h 1509906"/>
                  <a:gd name="connsiteX227" fmla="*/ 440619 w 1034979"/>
                  <a:gd name="connsiteY227" fmla="*/ 414492 h 1509906"/>
                  <a:gd name="connsiteX228" fmla="*/ 425379 w 1034979"/>
                  <a:gd name="connsiteY228" fmla="*/ 711672 h 1509906"/>
                  <a:gd name="connsiteX229" fmla="*/ 425173 w 1034979"/>
                  <a:gd name="connsiteY229" fmla="*/ 765165 h 1509906"/>
                  <a:gd name="connsiteX230" fmla="*/ 421363 w 1034979"/>
                  <a:gd name="connsiteY230" fmla="*/ 844096 h 1509906"/>
                  <a:gd name="connsiteX231" fmla="*/ 425379 w 1034979"/>
                  <a:gd name="connsiteY231" fmla="*/ 894552 h 1509906"/>
                  <a:gd name="connsiteX232" fmla="*/ 423474 w 1034979"/>
                  <a:gd name="connsiteY232" fmla="*/ 921222 h 1509906"/>
                  <a:gd name="connsiteX233" fmla="*/ 417759 w 1034979"/>
                  <a:gd name="connsiteY233" fmla="*/ 923127 h 1509906"/>
                  <a:gd name="connsiteX234" fmla="*/ 412044 w 1034979"/>
                  <a:gd name="connsiteY234" fmla="*/ 926937 h 1509906"/>
                  <a:gd name="connsiteX235" fmla="*/ 421569 w 1034979"/>
                  <a:gd name="connsiteY235"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88194 w 1034979"/>
                  <a:gd name="connsiteY56" fmla="*/ 1138392 h 1509906"/>
                  <a:gd name="connsiteX57" fmla="*/ 76764 w 1034979"/>
                  <a:gd name="connsiteY57" fmla="*/ 1144107 h 1509906"/>
                  <a:gd name="connsiteX58" fmla="*/ 65334 w 1034979"/>
                  <a:gd name="connsiteY58" fmla="*/ 1146012 h 1509906"/>
                  <a:gd name="connsiteX59" fmla="*/ 27234 w 1034979"/>
                  <a:gd name="connsiteY59" fmla="*/ 1147917 h 1509906"/>
                  <a:gd name="connsiteX60" fmla="*/ 15804 w 1034979"/>
                  <a:gd name="connsiteY60" fmla="*/ 1153632 h 1509906"/>
                  <a:gd name="connsiteX61" fmla="*/ 6279 w 1034979"/>
                  <a:gd name="connsiteY61" fmla="*/ 1163157 h 1509906"/>
                  <a:gd name="connsiteX62" fmla="*/ 4374 w 1034979"/>
                  <a:gd name="connsiteY62" fmla="*/ 1168872 h 1509906"/>
                  <a:gd name="connsiteX63" fmla="*/ 564 w 1034979"/>
                  <a:gd name="connsiteY63" fmla="*/ 1174587 h 1509906"/>
                  <a:gd name="connsiteX64" fmla="*/ 6279 w 1034979"/>
                  <a:gd name="connsiteY64" fmla="*/ 1206972 h 1509906"/>
                  <a:gd name="connsiteX65" fmla="*/ 11994 w 1034979"/>
                  <a:gd name="connsiteY65" fmla="*/ 1210782 h 1509906"/>
                  <a:gd name="connsiteX66" fmla="*/ 17709 w 1034979"/>
                  <a:gd name="connsiteY66" fmla="*/ 1212687 h 1509906"/>
                  <a:gd name="connsiteX67" fmla="*/ 145344 w 1034979"/>
                  <a:gd name="connsiteY67" fmla="*/ 1210782 h 1509906"/>
                  <a:gd name="connsiteX68" fmla="*/ 152964 w 1034979"/>
                  <a:gd name="connsiteY68" fmla="*/ 1208877 h 1509906"/>
                  <a:gd name="connsiteX69" fmla="*/ 303459 w 1034979"/>
                  <a:gd name="connsiteY69" fmla="*/ 1203162 h 1509906"/>
                  <a:gd name="connsiteX70" fmla="*/ 318699 w 1034979"/>
                  <a:gd name="connsiteY70" fmla="*/ 1210782 h 1509906"/>
                  <a:gd name="connsiteX71" fmla="*/ 330129 w 1034979"/>
                  <a:gd name="connsiteY71" fmla="*/ 1216497 h 1509906"/>
                  <a:gd name="connsiteX72" fmla="*/ 333939 w 1034979"/>
                  <a:gd name="connsiteY72" fmla="*/ 1222212 h 1509906"/>
                  <a:gd name="connsiteX73" fmla="*/ 339654 w 1034979"/>
                  <a:gd name="connsiteY73" fmla="*/ 1224117 h 1509906"/>
                  <a:gd name="connsiteX74" fmla="*/ 351084 w 1034979"/>
                  <a:gd name="connsiteY74" fmla="*/ 1231737 h 1509906"/>
                  <a:gd name="connsiteX75" fmla="*/ 356799 w 1034979"/>
                  <a:gd name="connsiteY75" fmla="*/ 1235547 h 1509906"/>
                  <a:gd name="connsiteX76" fmla="*/ 360609 w 1034979"/>
                  <a:gd name="connsiteY76" fmla="*/ 1241262 h 1509906"/>
                  <a:gd name="connsiteX77" fmla="*/ 366324 w 1034979"/>
                  <a:gd name="connsiteY77" fmla="*/ 1252692 h 1509906"/>
                  <a:gd name="connsiteX78" fmla="*/ 362514 w 1034979"/>
                  <a:gd name="connsiteY78" fmla="*/ 1279362 h 1509906"/>
                  <a:gd name="connsiteX79" fmla="*/ 358704 w 1034979"/>
                  <a:gd name="connsiteY79" fmla="*/ 1285077 h 1509906"/>
                  <a:gd name="connsiteX80" fmla="*/ 356799 w 1034979"/>
                  <a:gd name="connsiteY80" fmla="*/ 1290792 h 1509906"/>
                  <a:gd name="connsiteX81" fmla="*/ 352989 w 1034979"/>
                  <a:gd name="connsiteY81" fmla="*/ 1296507 h 1509906"/>
                  <a:gd name="connsiteX82" fmla="*/ 351084 w 1034979"/>
                  <a:gd name="connsiteY82" fmla="*/ 1302222 h 1509906"/>
                  <a:gd name="connsiteX83" fmla="*/ 347274 w 1034979"/>
                  <a:gd name="connsiteY83" fmla="*/ 1307937 h 1509906"/>
                  <a:gd name="connsiteX84" fmla="*/ 330129 w 1034979"/>
                  <a:gd name="connsiteY84" fmla="*/ 1374612 h 1509906"/>
                  <a:gd name="connsiteX85" fmla="*/ 328224 w 1034979"/>
                  <a:gd name="connsiteY85" fmla="*/ 1426047 h 1509906"/>
                  <a:gd name="connsiteX86" fmla="*/ 330129 w 1034979"/>
                  <a:gd name="connsiteY86" fmla="*/ 1450812 h 1509906"/>
                  <a:gd name="connsiteX87" fmla="*/ 332034 w 1034979"/>
                  <a:gd name="connsiteY87" fmla="*/ 1456527 h 1509906"/>
                  <a:gd name="connsiteX88" fmla="*/ 335844 w 1034979"/>
                  <a:gd name="connsiteY88" fmla="*/ 1460337 h 1509906"/>
                  <a:gd name="connsiteX89" fmla="*/ 364419 w 1034979"/>
                  <a:gd name="connsiteY89" fmla="*/ 1506057 h 1509906"/>
                  <a:gd name="connsiteX90" fmla="*/ 387279 w 1034979"/>
                  <a:gd name="connsiteY90" fmla="*/ 1507962 h 1509906"/>
                  <a:gd name="connsiteX91" fmla="*/ 392994 w 1034979"/>
                  <a:gd name="connsiteY91" fmla="*/ 1502247 h 1509906"/>
                  <a:gd name="connsiteX92" fmla="*/ 394899 w 1034979"/>
                  <a:gd name="connsiteY92" fmla="*/ 1490817 h 1509906"/>
                  <a:gd name="connsiteX93" fmla="*/ 396804 w 1034979"/>
                  <a:gd name="connsiteY93" fmla="*/ 1485102 h 1509906"/>
                  <a:gd name="connsiteX94" fmla="*/ 398709 w 1034979"/>
                  <a:gd name="connsiteY94" fmla="*/ 1467957 h 1509906"/>
                  <a:gd name="connsiteX95" fmla="*/ 400614 w 1034979"/>
                  <a:gd name="connsiteY95" fmla="*/ 1454622 h 1509906"/>
                  <a:gd name="connsiteX96" fmla="*/ 404424 w 1034979"/>
                  <a:gd name="connsiteY96" fmla="*/ 1397472 h 1509906"/>
                  <a:gd name="connsiteX97" fmla="*/ 410139 w 1034979"/>
                  <a:gd name="connsiteY97" fmla="*/ 1386042 h 1509906"/>
                  <a:gd name="connsiteX98" fmla="*/ 413949 w 1034979"/>
                  <a:gd name="connsiteY98" fmla="*/ 1372707 h 1509906"/>
                  <a:gd name="connsiteX99" fmla="*/ 415854 w 1034979"/>
                  <a:gd name="connsiteY99" fmla="*/ 1366992 h 1509906"/>
                  <a:gd name="connsiteX100" fmla="*/ 417759 w 1034979"/>
                  <a:gd name="connsiteY100" fmla="*/ 1353657 h 1509906"/>
                  <a:gd name="connsiteX101" fmla="*/ 421569 w 1034979"/>
                  <a:gd name="connsiteY101" fmla="*/ 1342227 h 1509906"/>
                  <a:gd name="connsiteX102" fmla="*/ 427284 w 1034979"/>
                  <a:gd name="connsiteY102" fmla="*/ 1328892 h 1509906"/>
                  <a:gd name="connsiteX103" fmla="*/ 436809 w 1034979"/>
                  <a:gd name="connsiteY103" fmla="*/ 1317462 h 1509906"/>
                  <a:gd name="connsiteX104" fmla="*/ 450144 w 1034979"/>
                  <a:gd name="connsiteY104" fmla="*/ 1302222 h 1509906"/>
                  <a:gd name="connsiteX105" fmla="*/ 457764 w 1034979"/>
                  <a:gd name="connsiteY105" fmla="*/ 1290792 h 1509906"/>
                  <a:gd name="connsiteX106" fmla="*/ 461574 w 1034979"/>
                  <a:gd name="connsiteY106" fmla="*/ 1279362 h 1509906"/>
                  <a:gd name="connsiteX107" fmla="*/ 465384 w 1034979"/>
                  <a:gd name="connsiteY107" fmla="*/ 1264122 h 1509906"/>
                  <a:gd name="connsiteX108" fmla="*/ 467289 w 1034979"/>
                  <a:gd name="connsiteY108" fmla="*/ 1258407 h 1509906"/>
                  <a:gd name="connsiteX109" fmla="*/ 535869 w 1034979"/>
                  <a:gd name="connsiteY109" fmla="*/ 1243167 h 1509906"/>
                  <a:gd name="connsiteX110" fmla="*/ 541584 w 1034979"/>
                  <a:gd name="connsiteY110" fmla="*/ 1241262 h 1509906"/>
                  <a:gd name="connsiteX111" fmla="*/ 547299 w 1034979"/>
                  <a:gd name="connsiteY111" fmla="*/ 1239357 h 1509906"/>
                  <a:gd name="connsiteX112" fmla="*/ 554919 w 1034979"/>
                  <a:gd name="connsiteY112" fmla="*/ 1237452 h 1509906"/>
                  <a:gd name="connsiteX113" fmla="*/ 573969 w 1034979"/>
                  <a:gd name="connsiteY113" fmla="*/ 1229832 h 1509906"/>
                  <a:gd name="connsiteX114" fmla="*/ 585399 w 1034979"/>
                  <a:gd name="connsiteY114" fmla="*/ 1226022 h 1509906"/>
                  <a:gd name="connsiteX115" fmla="*/ 720654 w 1034979"/>
                  <a:gd name="connsiteY115" fmla="*/ 1309842 h 1509906"/>
                  <a:gd name="connsiteX116" fmla="*/ 733989 w 1034979"/>
                  <a:gd name="connsiteY116" fmla="*/ 1319367 h 1509906"/>
                  <a:gd name="connsiteX117" fmla="*/ 743514 w 1034979"/>
                  <a:gd name="connsiteY117" fmla="*/ 1321272 h 1509906"/>
                  <a:gd name="connsiteX118" fmla="*/ 749229 w 1034979"/>
                  <a:gd name="connsiteY118" fmla="*/ 1323177 h 1509906"/>
                  <a:gd name="connsiteX119" fmla="*/ 762564 w 1034979"/>
                  <a:gd name="connsiteY119" fmla="*/ 1328892 h 1509906"/>
                  <a:gd name="connsiteX120" fmla="*/ 777804 w 1034979"/>
                  <a:gd name="connsiteY120" fmla="*/ 1326987 h 1509906"/>
                  <a:gd name="connsiteX121" fmla="*/ 789234 w 1034979"/>
                  <a:gd name="connsiteY121" fmla="*/ 1321272 h 1509906"/>
                  <a:gd name="connsiteX122" fmla="*/ 794949 w 1034979"/>
                  <a:gd name="connsiteY122" fmla="*/ 1319367 h 1509906"/>
                  <a:gd name="connsiteX123" fmla="*/ 802569 w 1034979"/>
                  <a:gd name="connsiteY123" fmla="*/ 1302222 h 1509906"/>
                  <a:gd name="connsiteX124" fmla="*/ 800664 w 1034979"/>
                  <a:gd name="connsiteY124" fmla="*/ 1277457 h 1509906"/>
                  <a:gd name="connsiteX125" fmla="*/ 798759 w 1034979"/>
                  <a:gd name="connsiteY125" fmla="*/ 1271742 h 1509906"/>
                  <a:gd name="connsiteX126" fmla="*/ 796854 w 1034979"/>
                  <a:gd name="connsiteY126" fmla="*/ 1264122 h 1509906"/>
                  <a:gd name="connsiteX127" fmla="*/ 783519 w 1034979"/>
                  <a:gd name="connsiteY127" fmla="*/ 1246977 h 1509906"/>
                  <a:gd name="connsiteX128" fmla="*/ 773994 w 1034979"/>
                  <a:gd name="connsiteY128" fmla="*/ 1241262 h 1509906"/>
                  <a:gd name="connsiteX129" fmla="*/ 648264 w 1034979"/>
                  <a:gd name="connsiteY129" fmla="*/ 1149822 h 1509906"/>
                  <a:gd name="connsiteX130" fmla="*/ 644454 w 1034979"/>
                  <a:gd name="connsiteY130" fmla="*/ 1132677 h 1509906"/>
                  <a:gd name="connsiteX131" fmla="*/ 646359 w 1034979"/>
                  <a:gd name="connsiteY131" fmla="*/ 1125057 h 1509906"/>
                  <a:gd name="connsiteX132" fmla="*/ 650169 w 1034979"/>
                  <a:gd name="connsiteY132" fmla="*/ 1107912 h 1509906"/>
                  <a:gd name="connsiteX133" fmla="*/ 653979 w 1034979"/>
                  <a:gd name="connsiteY133" fmla="*/ 1102197 h 1509906"/>
                  <a:gd name="connsiteX134" fmla="*/ 655884 w 1034979"/>
                  <a:gd name="connsiteY134" fmla="*/ 1096482 h 1509906"/>
                  <a:gd name="connsiteX135" fmla="*/ 661599 w 1034979"/>
                  <a:gd name="connsiteY135" fmla="*/ 1094577 h 1509906"/>
                  <a:gd name="connsiteX136" fmla="*/ 671124 w 1034979"/>
                  <a:gd name="connsiteY136" fmla="*/ 1083147 h 1509906"/>
                  <a:gd name="connsiteX137" fmla="*/ 724464 w 1034979"/>
                  <a:gd name="connsiteY137" fmla="*/ 1075527 h 1509906"/>
                  <a:gd name="connsiteX138" fmla="*/ 842574 w 1034979"/>
                  <a:gd name="connsiteY138" fmla="*/ 1077432 h 1509906"/>
                  <a:gd name="connsiteX139" fmla="*/ 871149 w 1034979"/>
                  <a:gd name="connsiteY139" fmla="*/ 1079337 h 1509906"/>
                  <a:gd name="connsiteX140" fmla="*/ 899724 w 1034979"/>
                  <a:gd name="connsiteY140" fmla="*/ 1085052 h 1509906"/>
                  <a:gd name="connsiteX141" fmla="*/ 922584 w 1034979"/>
                  <a:gd name="connsiteY141" fmla="*/ 1088862 h 1509906"/>
                  <a:gd name="connsiteX142" fmla="*/ 951159 w 1034979"/>
                  <a:gd name="connsiteY142" fmla="*/ 1094577 h 1509906"/>
                  <a:gd name="connsiteX143" fmla="*/ 956874 w 1034979"/>
                  <a:gd name="connsiteY143" fmla="*/ 1094577 h 1509906"/>
                  <a:gd name="connsiteX144" fmla="*/ 1002594 w 1034979"/>
                  <a:gd name="connsiteY144" fmla="*/ 1092672 h 1509906"/>
                  <a:gd name="connsiteX145" fmla="*/ 1031169 w 1034979"/>
                  <a:gd name="connsiteY145" fmla="*/ 1085052 h 1509906"/>
                  <a:gd name="connsiteX146" fmla="*/ 1034979 w 1034979"/>
                  <a:gd name="connsiteY146" fmla="*/ 1079337 h 1509906"/>
                  <a:gd name="connsiteX147" fmla="*/ 1033074 w 1034979"/>
                  <a:gd name="connsiteY147" fmla="*/ 1060287 h 1509906"/>
                  <a:gd name="connsiteX148" fmla="*/ 1027359 w 1034979"/>
                  <a:gd name="connsiteY148" fmla="*/ 1056477 h 1509906"/>
                  <a:gd name="connsiteX149" fmla="*/ 1012119 w 1034979"/>
                  <a:gd name="connsiteY149" fmla="*/ 1054572 h 1509906"/>
                  <a:gd name="connsiteX150" fmla="*/ 1006404 w 1034979"/>
                  <a:gd name="connsiteY150" fmla="*/ 1052667 h 1509906"/>
                  <a:gd name="connsiteX151" fmla="*/ 998784 w 1034979"/>
                  <a:gd name="connsiteY151" fmla="*/ 1050762 h 1509906"/>
                  <a:gd name="connsiteX152" fmla="*/ 987354 w 1034979"/>
                  <a:gd name="connsiteY152" fmla="*/ 1043142 h 1509906"/>
                  <a:gd name="connsiteX153" fmla="*/ 975924 w 1034979"/>
                  <a:gd name="connsiteY153" fmla="*/ 1039332 h 1509906"/>
                  <a:gd name="connsiteX154" fmla="*/ 970209 w 1034979"/>
                  <a:gd name="connsiteY154" fmla="*/ 1037427 h 1509906"/>
                  <a:gd name="connsiteX155" fmla="*/ 962589 w 1034979"/>
                  <a:gd name="connsiteY155" fmla="*/ 1035522 h 1509906"/>
                  <a:gd name="connsiteX156" fmla="*/ 956874 w 1034979"/>
                  <a:gd name="connsiteY156" fmla="*/ 1033617 h 1509906"/>
                  <a:gd name="connsiteX157" fmla="*/ 935919 w 1034979"/>
                  <a:gd name="connsiteY157" fmla="*/ 1027902 h 1509906"/>
                  <a:gd name="connsiteX158" fmla="*/ 930204 w 1034979"/>
                  <a:gd name="connsiteY158" fmla="*/ 1025997 h 1509906"/>
                  <a:gd name="connsiteX159" fmla="*/ 825429 w 1034979"/>
                  <a:gd name="connsiteY159" fmla="*/ 1027902 h 1509906"/>
                  <a:gd name="connsiteX160" fmla="*/ 819714 w 1034979"/>
                  <a:gd name="connsiteY160" fmla="*/ 1029807 h 1509906"/>
                  <a:gd name="connsiteX161" fmla="*/ 730179 w 1034979"/>
                  <a:gd name="connsiteY161" fmla="*/ 1031712 h 1509906"/>
                  <a:gd name="connsiteX162" fmla="*/ 716844 w 1034979"/>
                  <a:gd name="connsiteY162" fmla="*/ 1035522 h 1509906"/>
                  <a:gd name="connsiteX163" fmla="*/ 695889 w 1034979"/>
                  <a:gd name="connsiteY163" fmla="*/ 1037427 h 1509906"/>
                  <a:gd name="connsiteX164" fmla="*/ 669219 w 1034979"/>
                  <a:gd name="connsiteY164" fmla="*/ 1039332 h 1509906"/>
                  <a:gd name="connsiteX165" fmla="*/ 669219 w 1034979"/>
                  <a:gd name="connsiteY165" fmla="*/ 1039332 h 1509906"/>
                  <a:gd name="connsiteX166" fmla="*/ 646359 w 1034979"/>
                  <a:gd name="connsiteY166" fmla="*/ 1043142 h 1509906"/>
                  <a:gd name="connsiteX167" fmla="*/ 642549 w 1034979"/>
                  <a:gd name="connsiteY167" fmla="*/ 1031712 h 1509906"/>
                  <a:gd name="connsiteX168" fmla="*/ 640644 w 1034979"/>
                  <a:gd name="connsiteY168" fmla="*/ 1025997 h 1509906"/>
                  <a:gd name="connsiteX169" fmla="*/ 642549 w 1034979"/>
                  <a:gd name="connsiteY169" fmla="*/ 1008852 h 1509906"/>
                  <a:gd name="connsiteX170" fmla="*/ 644454 w 1034979"/>
                  <a:gd name="connsiteY170" fmla="*/ 1003137 h 1509906"/>
                  <a:gd name="connsiteX171" fmla="*/ 661599 w 1034979"/>
                  <a:gd name="connsiteY171" fmla="*/ 993612 h 1509906"/>
                  <a:gd name="connsiteX172" fmla="*/ 673029 w 1034979"/>
                  <a:gd name="connsiteY172" fmla="*/ 985992 h 1509906"/>
                  <a:gd name="connsiteX173" fmla="*/ 674934 w 1034979"/>
                  <a:gd name="connsiteY173" fmla="*/ 980277 h 1509906"/>
                  <a:gd name="connsiteX174" fmla="*/ 680649 w 1034979"/>
                  <a:gd name="connsiteY174" fmla="*/ 978372 h 1509906"/>
                  <a:gd name="connsiteX175" fmla="*/ 686364 w 1034979"/>
                  <a:gd name="connsiteY175" fmla="*/ 974562 h 1509906"/>
                  <a:gd name="connsiteX176" fmla="*/ 695889 w 1034979"/>
                  <a:gd name="connsiteY176" fmla="*/ 965037 h 1509906"/>
                  <a:gd name="connsiteX177" fmla="*/ 705414 w 1034979"/>
                  <a:gd name="connsiteY177" fmla="*/ 953607 h 1509906"/>
                  <a:gd name="connsiteX178" fmla="*/ 716844 w 1034979"/>
                  <a:gd name="connsiteY178" fmla="*/ 945987 h 1509906"/>
                  <a:gd name="connsiteX179" fmla="*/ 732084 w 1034979"/>
                  <a:gd name="connsiteY179" fmla="*/ 932652 h 1509906"/>
                  <a:gd name="connsiteX180" fmla="*/ 741609 w 1034979"/>
                  <a:gd name="connsiteY180" fmla="*/ 921222 h 1509906"/>
                  <a:gd name="connsiteX181" fmla="*/ 753039 w 1034979"/>
                  <a:gd name="connsiteY181" fmla="*/ 911697 h 1509906"/>
                  <a:gd name="connsiteX182" fmla="*/ 758754 w 1034979"/>
                  <a:gd name="connsiteY182" fmla="*/ 900267 h 1509906"/>
                  <a:gd name="connsiteX183" fmla="*/ 760659 w 1034979"/>
                  <a:gd name="connsiteY183" fmla="*/ 894552 h 1509906"/>
                  <a:gd name="connsiteX184" fmla="*/ 766374 w 1034979"/>
                  <a:gd name="connsiteY184" fmla="*/ 883122 h 1509906"/>
                  <a:gd name="connsiteX185" fmla="*/ 764469 w 1034979"/>
                  <a:gd name="connsiteY185" fmla="*/ 867882 h 1509906"/>
                  <a:gd name="connsiteX186" fmla="*/ 758754 w 1034979"/>
                  <a:gd name="connsiteY186" fmla="*/ 865977 h 1509906"/>
                  <a:gd name="connsiteX187" fmla="*/ 737799 w 1034979"/>
                  <a:gd name="connsiteY187" fmla="*/ 867882 h 1509906"/>
                  <a:gd name="connsiteX188" fmla="*/ 732084 w 1034979"/>
                  <a:gd name="connsiteY188" fmla="*/ 871692 h 1509906"/>
                  <a:gd name="connsiteX189" fmla="*/ 720654 w 1034979"/>
                  <a:gd name="connsiteY189" fmla="*/ 875502 h 1509906"/>
                  <a:gd name="connsiteX190" fmla="*/ 716844 w 1034979"/>
                  <a:gd name="connsiteY190" fmla="*/ 881217 h 1509906"/>
                  <a:gd name="connsiteX191" fmla="*/ 711129 w 1034979"/>
                  <a:gd name="connsiteY191" fmla="*/ 883122 h 1509906"/>
                  <a:gd name="connsiteX192" fmla="*/ 705414 w 1034979"/>
                  <a:gd name="connsiteY192" fmla="*/ 886932 h 1509906"/>
                  <a:gd name="connsiteX193" fmla="*/ 699699 w 1034979"/>
                  <a:gd name="connsiteY193" fmla="*/ 892647 h 1509906"/>
                  <a:gd name="connsiteX194" fmla="*/ 692079 w 1034979"/>
                  <a:gd name="connsiteY194" fmla="*/ 896457 h 1509906"/>
                  <a:gd name="connsiteX195" fmla="*/ 650169 w 1034979"/>
                  <a:gd name="connsiteY195" fmla="*/ 925032 h 1509906"/>
                  <a:gd name="connsiteX196" fmla="*/ 636834 w 1034979"/>
                  <a:gd name="connsiteY196" fmla="*/ 936462 h 1509906"/>
                  <a:gd name="connsiteX197" fmla="*/ 627309 w 1034979"/>
                  <a:gd name="connsiteY197" fmla="*/ 953607 h 1509906"/>
                  <a:gd name="connsiteX198" fmla="*/ 602544 w 1034979"/>
                  <a:gd name="connsiteY198" fmla="*/ 959322 h 1509906"/>
                  <a:gd name="connsiteX199" fmla="*/ 589209 w 1034979"/>
                  <a:gd name="connsiteY199" fmla="*/ 963132 h 1509906"/>
                  <a:gd name="connsiteX200" fmla="*/ 573969 w 1034979"/>
                  <a:gd name="connsiteY200" fmla="*/ 961227 h 1509906"/>
                  <a:gd name="connsiteX201" fmla="*/ 562539 w 1034979"/>
                  <a:gd name="connsiteY201" fmla="*/ 957417 h 1509906"/>
                  <a:gd name="connsiteX202" fmla="*/ 551109 w 1034979"/>
                  <a:gd name="connsiteY202" fmla="*/ 953607 h 1509906"/>
                  <a:gd name="connsiteX203" fmla="*/ 539679 w 1034979"/>
                  <a:gd name="connsiteY203" fmla="*/ 949797 h 1509906"/>
                  <a:gd name="connsiteX204" fmla="*/ 533964 w 1034979"/>
                  <a:gd name="connsiteY204" fmla="*/ 947892 h 1509906"/>
                  <a:gd name="connsiteX205" fmla="*/ 528249 w 1034979"/>
                  <a:gd name="connsiteY205" fmla="*/ 944082 h 1509906"/>
                  <a:gd name="connsiteX206" fmla="*/ 516819 w 1034979"/>
                  <a:gd name="connsiteY206" fmla="*/ 938367 h 1509906"/>
                  <a:gd name="connsiteX207" fmla="*/ 509199 w 1034979"/>
                  <a:gd name="connsiteY207" fmla="*/ 926937 h 1509906"/>
                  <a:gd name="connsiteX208" fmla="*/ 505389 w 1034979"/>
                  <a:gd name="connsiteY208" fmla="*/ 905982 h 1509906"/>
                  <a:gd name="connsiteX209" fmla="*/ 507294 w 1034979"/>
                  <a:gd name="connsiteY209" fmla="*/ 841212 h 1509906"/>
                  <a:gd name="connsiteX210" fmla="*/ 503484 w 1034979"/>
                  <a:gd name="connsiteY210" fmla="*/ 351627 h 1509906"/>
                  <a:gd name="connsiteX211" fmla="*/ 499674 w 1034979"/>
                  <a:gd name="connsiteY211" fmla="*/ 60162 h 1509906"/>
                  <a:gd name="connsiteX212" fmla="*/ 490149 w 1034979"/>
                  <a:gd name="connsiteY212" fmla="*/ 33492 h 1509906"/>
                  <a:gd name="connsiteX213" fmla="*/ 488244 w 1034979"/>
                  <a:gd name="connsiteY213" fmla="*/ 27777 h 1509906"/>
                  <a:gd name="connsiteX214" fmla="*/ 484434 w 1034979"/>
                  <a:gd name="connsiteY214" fmla="*/ 22062 h 1509906"/>
                  <a:gd name="connsiteX215" fmla="*/ 478719 w 1034979"/>
                  <a:gd name="connsiteY215" fmla="*/ 10632 h 1509906"/>
                  <a:gd name="connsiteX216" fmla="*/ 473004 w 1034979"/>
                  <a:gd name="connsiteY216" fmla="*/ 6822 h 1509906"/>
                  <a:gd name="connsiteX217" fmla="*/ 469194 w 1034979"/>
                  <a:gd name="connsiteY217" fmla="*/ 1107 h 1509906"/>
                  <a:gd name="connsiteX218" fmla="*/ 429189 w 1034979"/>
                  <a:gd name="connsiteY218" fmla="*/ 4917 h 1509906"/>
                  <a:gd name="connsiteX219" fmla="*/ 421569 w 1034979"/>
                  <a:gd name="connsiteY219" fmla="*/ 16347 h 1509906"/>
                  <a:gd name="connsiteX220" fmla="*/ 417759 w 1034979"/>
                  <a:gd name="connsiteY220" fmla="*/ 22062 h 1509906"/>
                  <a:gd name="connsiteX221" fmla="*/ 419664 w 1034979"/>
                  <a:gd name="connsiteY221" fmla="*/ 54447 h 1509906"/>
                  <a:gd name="connsiteX222" fmla="*/ 423474 w 1034979"/>
                  <a:gd name="connsiteY222" fmla="*/ 65877 h 1509906"/>
                  <a:gd name="connsiteX223" fmla="*/ 425379 w 1034979"/>
                  <a:gd name="connsiteY223" fmla="*/ 71592 h 1509906"/>
                  <a:gd name="connsiteX224" fmla="*/ 425379 w 1034979"/>
                  <a:gd name="connsiteY224" fmla="*/ 77307 h 1509906"/>
                  <a:gd name="connsiteX225" fmla="*/ 429189 w 1034979"/>
                  <a:gd name="connsiteY225" fmla="*/ 231612 h 1509906"/>
                  <a:gd name="connsiteX226" fmla="*/ 440619 w 1034979"/>
                  <a:gd name="connsiteY226" fmla="*/ 414492 h 1509906"/>
                  <a:gd name="connsiteX227" fmla="*/ 425379 w 1034979"/>
                  <a:gd name="connsiteY227" fmla="*/ 711672 h 1509906"/>
                  <a:gd name="connsiteX228" fmla="*/ 425173 w 1034979"/>
                  <a:gd name="connsiteY228" fmla="*/ 765165 h 1509906"/>
                  <a:gd name="connsiteX229" fmla="*/ 421363 w 1034979"/>
                  <a:gd name="connsiteY229" fmla="*/ 844096 h 1509906"/>
                  <a:gd name="connsiteX230" fmla="*/ 425379 w 1034979"/>
                  <a:gd name="connsiteY230" fmla="*/ 894552 h 1509906"/>
                  <a:gd name="connsiteX231" fmla="*/ 423474 w 1034979"/>
                  <a:gd name="connsiteY231" fmla="*/ 921222 h 1509906"/>
                  <a:gd name="connsiteX232" fmla="*/ 417759 w 1034979"/>
                  <a:gd name="connsiteY232" fmla="*/ 923127 h 1509906"/>
                  <a:gd name="connsiteX233" fmla="*/ 412044 w 1034979"/>
                  <a:gd name="connsiteY233" fmla="*/ 926937 h 1509906"/>
                  <a:gd name="connsiteX234" fmla="*/ 421569 w 1034979"/>
                  <a:gd name="connsiteY234"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88194 w 1034979"/>
                  <a:gd name="connsiteY56" fmla="*/ 1138392 h 1509906"/>
                  <a:gd name="connsiteX57" fmla="*/ 65334 w 1034979"/>
                  <a:gd name="connsiteY57" fmla="*/ 1146012 h 1509906"/>
                  <a:gd name="connsiteX58" fmla="*/ 27234 w 1034979"/>
                  <a:gd name="connsiteY58" fmla="*/ 1147917 h 1509906"/>
                  <a:gd name="connsiteX59" fmla="*/ 15804 w 1034979"/>
                  <a:gd name="connsiteY59" fmla="*/ 1153632 h 1509906"/>
                  <a:gd name="connsiteX60" fmla="*/ 6279 w 1034979"/>
                  <a:gd name="connsiteY60" fmla="*/ 1163157 h 1509906"/>
                  <a:gd name="connsiteX61" fmla="*/ 4374 w 1034979"/>
                  <a:gd name="connsiteY61" fmla="*/ 1168872 h 1509906"/>
                  <a:gd name="connsiteX62" fmla="*/ 564 w 1034979"/>
                  <a:gd name="connsiteY62" fmla="*/ 1174587 h 1509906"/>
                  <a:gd name="connsiteX63" fmla="*/ 6279 w 1034979"/>
                  <a:gd name="connsiteY63" fmla="*/ 1206972 h 1509906"/>
                  <a:gd name="connsiteX64" fmla="*/ 11994 w 1034979"/>
                  <a:gd name="connsiteY64" fmla="*/ 1210782 h 1509906"/>
                  <a:gd name="connsiteX65" fmla="*/ 17709 w 1034979"/>
                  <a:gd name="connsiteY65" fmla="*/ 1212687 h 1509906"/>
                  <a:gd name="connsiteX66" fmla="*/ 145344 w 1034979"/>
                  <a:gd name="connsiteY66" fmla="*/ 1210782 h 1509906"/>
                  <a:gd name="connsiteX67" fmla="*/ 152964 w 1034979"/>
                  <a:gd name="connsiteY67" fmla="*/ 1208877 h 1509906"/>
                  <a:gd name="connsiteX68" fmla="*/ 303459 w 1034979"/>
                  <a:gd name="connsiteY68" fmla="*/ 1203162 h 1509906"/>
                  <a:gd name="connsiteX69" fmla="*/ 318699 w 1034979"/>
                  <a:gd name="connsiteY69" fmla="*/ 1210782 h 1509906"/>
                  <a:gd name="connsiteX70" fmla="*/ 330129 w 1034979"/>
                  <a:gd name="connsiteY70" fmla="*/ 1216497 h 1509906"/>
                  <a:gd name="connsiteX71" fmla="*/ 333939 w 1034979"/>
                  <a:gd name="connsiteY71" fmla="*/ 1222212 h 1509906"/>
                  <a:gd name="connsiteX72" fmla="*/ 339654 w 1034979"/>
                  <a:gd name="connsiteY72" fmla="*/ 1224117 h 1509906"/>
                  <a:gd name="connsiteX73" fmla="*/ 351084 w 1034979"/>
                  <a:gd name="connsiteY73" fmla="*/ 1231737 h 1509906"/>
                  <a:gd name="connsiteX74" fmla="*/ 356799 w 1034979"/>
                  <a:gd name="connsiteY74" fmla="*/ 1235547 h 1509906"/>
                  <a:gd name="connsiteX75" fmla="*/ 360609 w 1034979"/>
                  <a:gd name="connsiteY75" fmla="*/ 1241262 h 1509906"/>
                  <a:gd name="connsiteX76" fmla="*/ 366324 w 1034979"/>
                  <a:gd name="connsiteY76" fmla="*/ 1252692 h 1509906"/>
                  <a:gd name="connsiteX77" fmla="*/ 362514 w 1034979"/>
                  <a:gd name="connsiteY77" fmla="*/ 1279362 h 1509906"/>
                  <a:gd name="connsiteX78" fmla="*/ 358704 w 1034979"/>
                  <a:gd name="connsiteY78" fmla="*/ 1285077 h 1509906"/>
                  <a:gd name="connsiteX79" fmla="*/ 356799 w 1034979"/>
                  <a:gd name="connsiteY79" fmla="*/ 1290792 h 1509906"/>
                  <a:gd name="connsiteX80" fmla="*/ 352989 w 1034979"/>
                  <a:gd name="connsiteY80" fmla="*/ 1296507 h 1509906"/>
                  <a:gd name="connsiteX81" fmla="*/ 351084 w 1034979"/>
                  <a:gd name="connsiteY81" fmla="*/ 1302222 h 1509906"/>
                  <a:gd name="connsiteX82" fmla="*/ 347274 w 1034979"/>
                  <a:gd name="connsiteY82" fmla="*/ 1307937 h 1509906"/>
                  <a:gd name="connsiteX83" fmla="*/ 330129 w 1034979"/>
                  <a:gd name="connsiteY83" fmla="*/ 1374612 h 1509906"/>
                  <a:gd name="connsiteX84" fmla="*/ 328224 w 1034979"/>
                  <a:gd name="connsiteY84" fmla="*/ 1426047 h 1509906"/>
                  <a:gd name="connsiteX85" fmla="*/ 330129 w 1034979"/>
                  <a:gd name="connsiteY85" fmla="*/ 1450812 h 1509906"/>
                  <a:gd name="connsiteX86" fmla="*/ 332034 w 1034979"/>
                  <a:gd name="connsiteY86" fmla="*/ 1456527 h 1509906"/>
                  <a:gd name="connsiteX87" fmla="*/ 335844 w 1034979"/>
                  <a:gd name="connsiteY87" fmla="*/ 1460337 h 1509906"/>
                  <a:gd name="connsiteX88" fmla="*/ 364419 w 1034979"/>
                  <a:gd name="connsiteY88" fmla="*/ 1506057 h 1509906"/>
                  <a:gd name="connsiteX89" fmla="*/ 387279 w 1034979"/>
                  <a:gd name="connsiteY89" fmla="*/ 1507962 h 1509906"/>
                  <a:gd name="connsiteX90" fmla="*/ 392994 w 1034979"/>
                  <a:gd name="connsiteY90" fmla="*/ 1502247 h 1509906"/>
                  <a:gd name="connsiteX91" fmla="*/ 394899 w 1034979"/>
                  <a:gd name="connsiteY91" fmla="*/ 1490817 h 1509906"/>
                  <a:gd name="connsiteX92" fmla="*/ 396804 w 1034979"/>
                  <a:gd name="connsiteY92" fmla="*/ 1485102 h 1509906"/>
                  <a:gd name="connsiteX93" fmla="*/ 398709 w 1034979"/>
                  <a:gd name="connsiteY93" fmla="*/ 1467957 h 1509906"/>
                  <a:gd name="connsiteX94" fmla="*/ 400614 w 1034979"/>
                  <a:gd name="connsiteY94" fmla="*/ 1454622 h 1509906"/>
                  <a:gd name="connsiteX95" fmla="*/ 404424 w 1034979"/>
                  <a:gd name="connsiteY95" fmla="*/ 1397472 h 1509906"/>
                  <a:gd name="connsiteX96" fmla="*/ 410139 w 1034979"/>
                  <a:gd name="connsiteY96" fmla="*/ 1386042 h 1509906"/>
                  <a:gd name="connsiteX97" fmla="*/ 413949 w 1034979"/>
                  <a:gd name="connsiteY97" fmla="*/ 1372707 h 1509906"/>
                  <a:gd name="connsiteX98" fmla="*/ 415854 w 1034979"/>
                  <a:gd name="connsiteY98" fmla="*/ 1366992 h 1509906"/>
                  <a:gd name="connsiteX99" fmla="*/ 417759 w 1034979"/>
                  <a:gd name="connsiteY99" fmla="*/ 1353657 h 1509906"/>
                  <a:gd name="connsiteX100" fmla="*/ 421569 w 1034979"/>
                  <a:gd name="connsiteY100" fmla="*/ 1342227 h 1509906"/>
                  <a:gd name="connsiteX101" fmla="*/ 427284 w 1034979"/>
                  <a:gd name="connsiteY101" fmla="*/ 1328892 h 1509906"/>
                  <a:gd name="connsiteX102" fmla="*/ 436809 w 1034979"/>
                  <a:gd name="connsiteY102" fmla="*/ 1317462 h 1509906"/>
                  <a:gd name="connsiteX103" fmla="*/ 450144 w 1034979"/>
                  <a:gd name="connsiteY103" fmla="*/ 1302222 h 1509906"/>
                  <a:gd name="connsiteX104" fmla="*/ 457764 w 1034979"/>
                  <a:gd name="connsiteY104" fmla="*/ 1290792 h 1509906"/>
                  <a:gd name="connsiteX105" fmla="*/ 461574 w 1034979"/>
                  <a:gd name="connsiteY105" fmla="*/ 1279362 h 1509906"/>
                  <a:gd name="connsiteX106" fmla="*/ 465384 w 1034979"/>
                  <a:gd name="connsiteY106" fmla="*/ 1264122 h 1509906"/>
                  <a:gd name="connsiteX107" fmla="*/ 467289 w 1034979"/>
                  <a:gd name="connsiteY107" fmla="*/ 1258407 h 1509906"/>
                  <a:gd name="connsiteX108" fmla="*/ 535869 w 1034979"/>
                  <a:gd name="connsiteY108" fmla="*/ 1243167 h 1509906"/>
                  <a:gd name="connsiteX109" fmla="*/ 541584 w 1034979"/>
                  <a:gd name="connsiteY109" fmla="*/ 1241262 h 1509906"/>
                  <a:gd name="connsiteX110" fmla="*/ 547299 w 1034979"/>
                  <a:gd name="connsiteY110" fmla="*/ 1239357 h 1509906"/>
                  <a:gd name="connsiteX111" fmla="*/ 554919 w 1034979"/>
                  <a:gd name="connsiteY111" fmla="*/ 1237452 h 1509906"/>
                  <a:gd name="connsiteX112" fmla="*/ 573969 w 1034979"/>
                  <a:gd name="connsiteY112" fmla="*/ 1229832 h 1509906"/>
                  <a:gd name="connsiteX113" fmla="*/ 585399 w 1034979"/>
                  <a:gd name="connsiteY113" fmla="*/ 1226022 h 1509906"/>
                  <a:gd name="connsiteX114" fmla="*/ 720654 w 1034979"/>
                  <a:gd name="connsiteY114" fmla="*/ 1309842 h 1509906"/>
                  <a:gd name="connsiteX115" fmla="*/ 733989 w 1034979"/>
                  <a:gd name="connsiteY115" fmla="*/ 1319367 h 1509906"/>
                  <a:gd name="connsiteX116" fmla="*/ 743514 w 1034979"/>
                  <a:gd name="connsiteY116" fmla="*/ 1321272 h 1509906"/>
                  <a:gd name="connsiteX117" fmla="*/ 749229 w 1034979"/>
                  <a:gd name="connsiteY117" fmla="*/ 1323177 h 1509906"/>
                  <a:gd name="connsiteX118" fmla="*/ 762564 w 1034979"/>
                  <a:gd name="connsiteY118" fmla="*/ 1328892 h 1509906"/>
                  <a:gd name="connsiteX119" fmla="*/ 777804 w 1034979"/>
                  <a:gd name="connsiteY119" fmla="*/ 1326987 h 1509906"/>
                  <a:gd name="connsiteX120" fmla="*/ 789234 w 1034979"/>
                  <a:gd name="connsiteY120" fmla="*/ 1321272 h 1509906"/>
                  <a:gd name="connsiteX121" fmla="*/ 794949 w 1034979"/>
                  <a:gd name="connsiteY121" fmla="*/ 1319367 h 1509906"/>
                  <a:gd name="connsiteX122" fmla="*/ 802569 w 1034979"/>
                  <a:gd name="connsiteY122" fmla="*/ 1302222 h 1509906"/>
                  <a:gd name="connsiteX123" fmla="*/ 800664 w 1034979"/>
                  <a:gd name="connsiteY123" fmla="*/ 1277457 h 1509906"/>
                  <a:gd name="connsiteX124" fmla="*/ 798759 w 1034979"/>
                  <a:gd name="connsiteY124" fmla="*/ 1271742 h 1509906"/>
                  <a:gd name="connsiteX125" fmla="*/ 796854 w 1034979"/>
                  <a:gd name="connsiteY125" fmla="*/ 1264122 h 1509906"/>
                  <a:gd name="connsiteX126" fmla="*/ 783519 w 1034979"/>
                  <a:gd name="connsiteY126" fmla="*/ 1246977 h 1509906"/>
                  <a:gd name="connsiteX127" fmla="*/ 773994 w 1034979"/>
                  <a:gd name="connsiteY127" fmla="*/ 1241262 h 1509906"/>
                  <a:gd name="connsiteX128" fmla="*/ 648264 w 1034979"/>
                  <a:gd name="connsiteY128" fmla="*/ 1149822 h 1509906"/>
                  <a:gd name="connsiteX129" fmla="*/ 644454 w 1034979"/>
                  <a:gd name="connsiteY129" fmla="*/ 1132677 h 1509906"/>
                  <a:gd name="connsiteX130" fmla="*/ 646359 w 1034979"/>
                  <a:gd name="connsiteY130" fmla="*/ 1125057 h 1509906"/>
                  <a:gd name="connsiteX131" fmla="*/ 650169 w 1034979"/>
                  <a:gd name="connsiteY131" fmla="*/ 1107912 h 1509906"/>
                  <a:gd name="connsiteX132" fmla="*/ 653979 w 1034979"/>
                  <a:gd name="connsiteY132" fmla="*/ 1102197 h 1509906"/>
                  <a:gd name="connsiteX133" fmla="*/ 655884 w 1034979"/>
                  <a:gd name="connsiteY133" fmla="*/ 1096482 h 1509906"/>
                  <a:gd name="connsiteX134" fmla="*/ 661599 w 1034979"/>
                  <a:gd name="connsiteY134" fmla="*/ 1094577 h 1509906"/>
                  <a:gd name="connsiteX135" fmla="*/ 671124 w 1034979"/>
                  <a:gd name="connsiteY135" fmla="*/ 1083147 h 1509906"/>
                  <a:gd name="connsiteX136" fmla="*/ 724464 w 1034979"/>
                  <a:gd name="connsiteY136" fmla="*/ 1075527 h 1509906"/>
                  <a:gd name="connsiteX137" fmla="*/ 842574 w 1034979"/>
                  <a:gd name="connsiteY137" fmla="*/ 1077432 h 1509906"/>
                  <a:gd name="connsiteX138" fmla="*/ 871149 w 1034979"/>
                  <a:gd name="connsiteY138" fmla="*/ 1079337 h 1509906"/>
                  <a:gd name="connsiteX139" fmla="*/ 899724 w 1034979"/>
                  <a:gd name="connsiteY139" fmla="*/ 1085052 h 1509906"/>
                  <a:gd name="connsiteX140" fmla="*/ 922584 w 1034979"/>
                  <a:gd name="connsiteY140" fmla="*/ 1088862 h 1509906"/>
                  <a:gd name="connsiteX141" fmla="*/ 951159 w 1034979"/>
                  <a:gd name="connsiteY141" fmla="*/ 1094577 h 1509906"/>
                  <a:gd name="connsiteX142" fmla="*/ 956874 w 1034979"/>
                  <a:gd name="connsiteY142" fmla="*/ 1094577 h 1509906"/>
                  <a:gd name="connsiteX143" fmla="*/ 1002594 w 1034979"/>
                  <a:gd name="connsiteY143" fmla="*/ 1092672 h 1509906"/>
                  <a:gd name="connsiteX144" fmla="*/ 1031169 w 1034979"/>
                  <a:gd name="connsiteY144" fmla="*/ 1085052 h 1509906"/>
                  <a:gd name="connsiteX145" fmla="*/ 1034979 w 1034979"/>
                  <a:gd name="connsiteY145" fmla="*/ 1079337 h 1509906"/>
                  <a:gd name="connsiteX146" fmla="*/ 1033074 w 1034979"/>
                  <a:gd name="connsiteY146" fmla="*/ 1060287 h 1509906"/>
                  <a:gd name="connsiteX147" fmla="*/ 1027359 w 1034979"/>
                  <a:gd name="connsiteY147" fmla="*/ 1056477 h 1509906"/>
                  <a:gd name="connsiteX148" fmla="*/ 1012119 w 1034979"/>
                  <a:gd name="connsiteY148" fmla="*/ 1054572 h 1509906"/>
                  <a:gd name="connsiteX149" fmla="*/ 1006404 w 1034979"/>
                  <a:gd name="connsiteY149" fmla="*/ 1052667 h 1509906"/>
                  <a:gd name="connsiteX150" fmla="*/ 998784 w 1034979"/>
                  <a:gd name="connsiteY150" fmla="*/ 1050762 h 1509906"/>
                  <a:gd name="connsiteX151" fmla="*/ 987354 w 1034979"/>
                  <a:gd name="connsiteY151" fmla="*/ 1043142 h 1509906"/>
                  <a:gd name="connsiteX152" fmla="*/ 975924 w 1034979"/>
                  <a:gd name="connsiteY152" fmla="*/ 1039332 h 1509906"/>
                  <a:gd name="connsiteX153" fmla="*/ 970209 w 1034979"/>
                  <a:gd name="connsiteY153" fmla="*/ 1037427 h 1509906"/>
                  <a:gd name="connsiteX154" fmla="*/ 962589 w 1034979"/>
                  <a:gd name="connsiteY154" fmla="*/ 1035522 h 1509906"/>
                  <a:gd name="connsiteX155" fmla="*/ 956874 w 1034979"/>
                  <a:gd name="connsiteY155" fmla="*/ 1033617 h 1509906"/>
                  <a:gd name="connsiteX156" fmla="*/ 935919 w 1034979"/>
                  <a:gd name="connsiteY156" fmla="*/ 1027902 h 1509906"/>
                  <a:gd name="connsiteX157" fmla="*/ 930204 w 1034979"/>
                  <a:gd name="connsiteY157" fmla="*/ 1025997 h 1509906"/>
                  <a:gd name="connsiteX158" fmla="*/ 825429 w 1034979"/>
                  <a:gd name="connsiteY158" fmla="*/ 1027902 h 1509906"/>
                  <a:gd name="connsiteX159" fmla="*/ 819714 w 1034979"/>
                  <a:gd name="connsiteY159" fmla="*/ 1029807 h 1509906"/>
                  <a:gd name="connsiteX160" fmla="*/ 730179 w 1034979"/>
                  <a:gd name="connsiteY160" fmla="*/ 1031712 h 1509906"/>
                  <a:gd name="connsiteX161" fmla="*/ 716844 w 1034979"/>
                  <a:gd name="connsiteY161" fmla="*/ 1035522 h 1509906"/>
                  <a:gd name="connsiteX162" fmla="*/ 695889 w 1034979"/>
                  <a:gd name="connsiteY162" fmla="*/ 1037427 h 1509906"/>
                  <a:gd name="connsiteX163" fmla="*/ 669219 w 1034979"/>
                  <a:gd name="connsiteY163" fmla="*/ 1039332 h 1509906"/>
                  <a:gd name="connsiteX164" fmla="*/ 669219 w 1034979"/>
                  <a:gd name="connsiteY164" fmla="*/ 1039332 h 1509906"/>
                  <a:gd name="connsiteX165" fmla="*/ 646359 w 1034979"/>
                  <a:gd name="connsiteY165" fmla="*/ 1043142 h 1509906"/>
                  <a:gd name="connsiteX166" fmla="*/ 642549 w 1034979"/>
                  <a:gd name="connsiteY166" fmla="*/ 1031712 h 1509906"/>
                  <a:gd name="connsiteX167" fmla="*/ 640644 w 1034979"/>
                  <a:gd name="connsiteY167" fmla="*/ 1025997 h 1509906"/>
                  <a:gd name="connsiteX168" fmla="*/ 642549 w 1034979"/>
                  <a:gd name="connsiteY168" fmla="*/ 1008852 h 1509906"/>
                  <a:gd name="connsiteX169" fmla="*/ 644454 w 1034979"/>
                  <a:gd name="connsiteY169" fmla="*/ 1003137 h 1509906"/>
                  <a:gd name="connsiteX170" fmla="*/ 661599 w 1034979"/>
                  <a:gd name="connsiteY170" fmla="*/ 993612 h 1509906"/>
                  <a:gd name="connsiteX171" fmla="*/ 673029 w 1034979"/>
                  <a:gd name="connsiteY171" fmla="*/ 985992 h 1509906"/>
                  <a:gd name="connsiteX172" fmla="*/ 674934 w 1034979"/>
                  <a:gd name="connsiteY172" fmla="*/ 980277 h 1509906"/>
                  <a:gd name="connsiteX173" fmla="*/ 680649 w 1034979"/>
                  <a:gd name="connsiteY173" fmla="*/ 978372 h 1509906"/>
                  <a:gd name="connsiteX174" fmla="*/ 686364 w 1034979"/>
                  <a:gd name="connsiteY174" fmla="*/ 974562 h 1509906"/>
                  <a:gd name="connsiteX175" fmla="*/ 695889 w 1034979"/>
                  <a:gd name="connsiteY175" fmla="*/ 965037 h 1509906"/>
                  <a:gd name="connsiteX176" fmla="*/ 705414 w 1034979"/>
                  <a:gd name="connsiteY176" fmla="*/ 953607 h 1509906"/>
                  <a:gd name="connsiteX177" fmla="*/ 716844 w 1034979"/>
                  <a:gd name="connsiteY177" fmla="*/ 945987 h 1509906"/>
                  <a:gd name="connsiteX178" fmla="*/ 732084 w 1034979"/>
                  <a:gd name="connsiteY178" fmla="*/ 932652 h 1509906"/>
                  <a:gd name="connsiteX179" fmla="*/ 741609 w 1034979"/>
                  <a:gd name="connsiteY179" fmla="*/ 921222 h 1509906"/>
                  <a:gd name="connsiteX180" fmla="*/ 753039 w 1034979"/>
                  <a:gd name="connsiteY180" fmla="*/ 911697 h 1509906"/>
                  <a:gd name="connsiteX181" fmla="*/ 758754 w 1034979"/>
                  <a:gd name="connsiteY181" fmla="*/ 900267 h 1509906"/>
                  <a:gd name="connsiteX182" fmla="*/ 760659 w 1034979"/>
                  <a:gd name="connsiteY182" fmla="*/ 894552 h 1509906"/>
                  <a:gd name="connsiteX183" fmla="*/ 766374 w 1034979"/>
                  <a:gd name="connsiteY183" fmla="*/ 883122 h 1509906"/>
                  <a:gd name="connsiteX184" fmla="*/ 764469 w 1034979"/>
                  <a:gd name="connsiteY184" fmla="*/ 867882 h 1509906"/>
                  <a:gd name="connsiteX185" fmla="*/ 758754 w 1034979"/>
                  <a:gd name="connsiteY185" fmla="*/ 865977 h 1509906"/>
                  <a:gd name="connsiteX186" fmla="*/ 737799 w 1034979"/>
                  <a:gd name="connsiteY186" fmla="*/ 867882 h 1509906"/>
                  <a:gd name="connsiteX187" fmla="*/ 732084 w 1034979"/>
                  <a:gd name="connsiteY187" fmla="*/ 871692 h 1509906"/>
                  <a:gd name="connsiteX188" fmla="*/ 720654 w 1034979"/>
                  <a:gd name="connsiteY188" fmla="*/ 875502 h 1509906"/>
                  <a:gd name="connsiteX189" fmla="*/ 716844 w 1034979"/>
                  <a:gd name="connsiteY189" fmla="*/ 881217 h 1509906"/>
                  <a:gd name="connsiteX190" fmla="*/ 711129 w 1034979"/>
                  <a:gd name="connsiteY190" fmla="*/ 883122 h 1509906"/>
                  <a:gd name="connsiteX191" fmla="*/ 705414 w 1034979"/>
                  <a:gd name="connsiteY191" fmla="*/ 886932 h 1509906"/>
                  <a:gd name="connsiteX192" fmla="*/ 699699 w 1034979"/>
                  <a:gd name="connsiteY192" fmla="*/ 892647 h 1509906"/>
                  <a:gd name="connsiteX193" fmla="*/ 692079 w 1034979"/>
                  <a:gd name="connsiteY193" fmla="*/ 896457 h 1509906"/>
                  <a:gd name="connsiteX194" fmla="*/ 650169 w 1034979"/>
                  <a:gd name="connsiteY194" fmla="*/ 925032 h 1509906"/>
                  <a:gd name="connsiteX195" fmla="*/ 636834 w 1034979"/>
                  <a:gd name="connsiteY195" fmla="*/ 936462 h 1509906"/>
                  <a:gd name="connsiteX196" fmla="*/ 627309 w 1034979"/>
                  <a:gd name="connsiteY196" fmla="*/ 953607 h 1509906"/>
                  <a:gd name="connsiteX197" fmla="*/ 602544 w 1034979"/>
                  <a:gd name="connsiteY197" fmla="*/ 959322 h 1509906"/>
                  <a:gd name="connsiteX198" fmla="*/ 589209 w 1034979"/>
                  <a:gd name="connsiteY198" fmla="*/ 963132 h 1509906"/>
                  <a:gd name="connsiteX199" fmla="*/ 573969 w 1034979"/>
                  <a:gd name="connsiteY199" fmla="*/ 961227 h 1509906"/>
                  <a:gd name="connsiteX200" fmla="*/ 562539 w 1034979"/>
                  <a:gd name="connsiteY200" fmla="*/ 957417 h 1509906"/>
                  <a:gd name="connsiteX201" fmla="*/ 551109 w 1034979"/>
                  <a:gd name="connsiteY201" fmla="*/ 953607 h 1509906"/>
                  <a:gd name="connsiteX202" fmla="*/ 539679 w 1034979"/>
                  <a:gd name="connsiteY202" fmla="*/ 949797 h 1509906"/>
                  <a:gd name="connsiteX203" fmla="*/ 533964 w 1034979"/>
                  <a:gd name="connsiteY203" fmla="*/ 947892 h 1509906"/>
                  <a:gd name="connsiteX204" fmla="*/ 528249 w 1034979"/>
                  <a:gd name="connsiteY204" fmla="*/ 944082 h 1509906"/>
                  <a:gd name="connsiteX205" fmla="*/ 516819 w 1034979"/>
                  <a:gd name="connsiteY205" fmla="*/ 938367 h 1509906"/>
                  <a:gd name="connsiteX206" fmla="*/ 509199 w 1034979"/>
                  <a:gd name="connsiteY206" fmla="*/ 926937 h 1509906"/>
                  <a:gd name="connsiteX207" fmla="*/ 505389 w 1034979"/>
                  <a:gd name="connsiteY207" fmla="*/ 905982 h 1509906"/>
                  <a:gd name="connsiteX208" fmla="*/ 507294 w 1034979"/>
                  <a:gd name="connsiteY208" fmla="*/ 841212 h 1509906"/>
                  <a:gd name="connsiteX209" fmla="*/ 503484 w 1034979"/>
                  <a:gd name="connsiteY209" fmla="*/ 351627 h 1509906"/>
                  <a:gd name="connsiteX210" fmla="*/ 499674 w 1034979"/>
                  <a:gd name="connsiteY210" fmla="*/ 60162 h 1509906"/>
                  <a:gd name="connsiteX211" fmla="*/ 490149 w 1034979"/>
                  <a:gd name="connsiteY211" fmla="*/ 33492 h 1509906"/>
                  <a:gd name="connsiteX212" fmla="*/ 488244 w 1034979"/>
                  <a:gd name="connsiteY212" fmla="*/ 27777 h 1509906"/>
                  <a:gd name="connsiteX213" fmla="*/ 484434 w 1034979"/>
                  <a:gd name="connsiteY213" fmla="*/ 22062 h 1509906"/>
                  <a:gd name="connsiteX214" fmla="*/ 478719 w 1034979"/>
                  <a:gd name="connsiteY214" fmla="*/ 10632 h 1509906"/>
                  <a:gd name="connsiteX215" fmla="*/ 473004 w 1034979"/>
                  <a:gd name="connsiteY215" fmla="*/ 6822 h 1509906"/>
                  <a:gd name="connsiteX216" fmla="*/ 469194 w 1034979"/>
                  <a:gd name="connsiteY216" fmla="*/ 1107 h 1509906"/>
                  <a:gd name="connsiteX217" fmla="*/ 429189 w 1034979"/>
                  <a:gd name="connsiteY217" fmla="*/ 4917 h 1509906"/>
                  <a:gd name="connsiteX218" fmla="*/ 421569 w 1034979"/>
                  <a:gd name="connsiteY218" fmla="*/ 16347 h 1509906"/>
                  <a:gd name="connsiteX219" fmla="*/ 417759 w 1034979"/>
                  <a:gd name="connsiteY219" fmla="*/ 22062 h 1509906"/>
                  <a:gd name="connsiteX220" fmla="*/ 419664 w 1034979"/>
                  <a:gd name="connsiteY220" fmla="*/ 54447 h 1509906"/>
                  <a:gd name="connsiteX221" fmla="*/ 423474 w 1034979"/>
                  <a:gd name="connsiteY221" fmla="*/ 65877 h 1509906"/>
                  <a:gd name="connsiteX222" fmla="*/ 425379 w 1034979"/>
                  <a:gd name="connsiteY222" fmla="*/ 71592 h 1509906"/>
                  <a:gd name="connsiteX223" fmla="*/ 425379 w 1034979"/>
                  <a:gd name="connsiteY223" fmla="*/ 77307 h 1509906"/>
                  <a:gd name="connsiteX224" fmla="*/ 429189 w 1034979"/>
                  <a:gd name="connsiteY224" fmla="*/ 231612 h 1509906"/>
                  <a:gd name="connsiteX225" fmla="*/ 440619 w 1034979"/>
                  <a:gd name="connsiteY225" fmla="*/ 414492 h 1509906"/>
                  <a:gd name="connsiteX226" fmla="*/ 425379 w 1034979"/>
                  <a:gd name="connsiteY226" fmla="*/ 711672 h 1509906"/>
                  <a:gd name="connsiteX227" fmla="*/ 425173 w 1034979"/>
                  <a:gd name="connsiteY227" fmla="*/ 765165 h 1509906"/>
                  <a:gd name="connsiteX228" fmla="*/ 421363 w 1034979"/>
                  <a:gd name="connsiteY228" fmla="*/ 844096 h 1509906"/>
                  <a:gd name="connsiteX229" fmla="*/ 425379 w 1034979"/>
                  <a:gd name="connsiteY229" fmla="*/ 894552 h 1509906"/>
                  <a:gd name="connsiteX230" fmla="*/ 423474 w 1034979"/>
                  <a:gd name="connsiteY230" fmla="*/ 921222 h 1509906"/>
                  <a:gd name="connsiteX231" fmla="*/ 417759 w 1034979"/>
                  <a:gd name="connsiteY231" fmla="*/ 923127 h 1509906"/>
                  <a:gd name="connsiteX232" fmla="*/ 412044 w 1034979"/>
                  <a:gd name="connsiteY232" fmla="*/ 926937 h 1509906"/>
                  <a:gd name="connsiteX233" fmla="*/ 421569 w 1034979"/>
                  <a:gd name="connsiteY233"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65334 w 1034979"/>
                  <a:gd name="connsiteY56" fmla="*/ 1146012 h 1509906"/>
                  <a:gd name="connsiteX57" fmla="*/ 27234 w 1034979"/>
                  <a:gd name="connsiteY57" fmla="*/ 1147917 h 1509906"/>
                  <a:gd name="connsiteX58" fmla="*/ 15804 w 1034979"/>
                  <a:gd name="connsiteY58" fmla="*/ 1153632 h 1509906"/>
                  <a:gd name="connsiteX59" fmla="*/ 6279 w 1034979"/>
                  <a:gd name="connsiteY59" fmla="*/ 1163157 h 1509906"/>
                  <a:gd name="connsiteX60" fmla="*/ 4374 w 1034979"/>
                  <a:gd name="connsiteY60" fmla="*/ 1168872 h 1509906"/>
                  <a:gd name="connsiteX61" fmla="*/ 564 w 1034979"/>
                  <a:gd name="connsiteY61" fmla="*/ 1174587 h 1509906"/>
                  <a:gd name="connsiteX62" fmla="*/ 6279 w 1034979"/>
                  <a:gd name="connsiteY62" fmla="*/ 1206972 h 1509906"/>
                  <a:gd name="connsiteX63" fmla="*/ 11994 w 1034979"/>
                  <a:gd name="connsiteY63" fmla="*/ 1210782 h 1509906"/>
                  <a:gd name="connsiteX64" fmla="*/ 17709 w 1034979"/>
                  <a:gd name="connsiteY64" fmla="*/ 1212687 h 1509906"/>
                  <a:gd name="connsiteX65" fmla="*/ 145344 w 1034979"/>
                  <a:gd name="connsiteY65" fmla="*/ 1210782 h 1509906"/>
                  <a:gd name="connsiteX66" fmla="*/ 152964 w 1034979"/>
                  <a:gd name="connsiteY66" fmla="*/ 1208877 h 1509906"/>
                  <a:gd name="connsiteX67" fmla="*/ 303459 w 1034979"/>
                  <a:gd name="connsiteY67" fmla="*/ 1203162 h 1509906"/>
                  <a:gd name="connsiteX68" fmla="*/ 318699 w 1034979"/>
                  <a:gd name="connsiteY68" fmla="*/ 1210782 h 1509906"/>
                  <a:gd name="connsiteX69" fmla="*/ 330129 w 1034979"/>
                  <a:gd name="connsiteY69" fmla="*/ 1216497 h 1509906"/>
                  <a:gd name="connsiteX70" fmla="*/ 333939 w 1034979"/>
                  <a:gd name="connsiteY70" fmla="*/ 1222212 h 1509906"/>
                  <a:gd name="connsiteX71" fmla="*/ 339654 w 1034979"/>
                  <a:gd name="connsiteY71" fmla="*/ 1224117 h 1509906"/>
                  <a:gd name="connsiteX72" fmla="*/ 351084 w 1034979"/>
                  <a:gd name="connsiteY72" fmla="*/ 1231737 h 1509906"/>
                  <a:gd name="connsiteX73" fmla="*/ 356799 w 1034979"/>
                  <a:gd name="connsiteY73" fmla="*/ 1235547 h 1509906"/>
                  <a:gd name="connsiteX74" fmla="*/ 360609 w 1034979"/>
                  <a:gd name="connsiteY74" fmla="*/ 1241262 h 1509906"/>
                  <a:gd name="connsiteX75" fmla="*/ 366324 w 1034979"/>
                  <a:gd name="connsiteY75" fmla="*/ 1252692 h 1509906"/>
                  <a:gd name="connsiteX76" fmla="*/ 362514 w 1034979"/>
                  <a:gd name="connsiteY76" fmla="*/ 1279362 h 1509906"/>
                  <a:gd name="connsiteX77" fmla="*/ 358704 w 1034979"/>
                  <a:gd name="connsiteY77" fmla="*/ 1285077 h 1509906"/>
                  <a:gd name="connsiteX78" fmla="*/ 356799 w 1034979"/>
                  <a:gd name="connsiteY78" fmla="*/ 1290792 h 1509906"/>
                  <a:gd name="connsiteX79" fmla="*/ 352989 w 1034979"/>
                  <a:gd name="connsiteY79" fmla="*/ 1296507 h 1509906"/>
                  <a:gd name="connsiteX80" fmla="*/ 351084 w 1034979"/>
                  <a:gd name="connsiteY80" fmla="*/ 1302222 h 1509906"/>
                  <a:gd name="connsiteX81" fmla="*/ 347274 w 1034979"/>
                  <a:gd name="connsiteY81" fmla="*/ 1307937 h 1509906"/>
                  <a:gd name="connsiteX82" fmla="*/ 330129 w 1034979"/>
                  <a:gd name="connsiteY82" fmla="*/ 1374612 h 1509906"/>
                  <a:gd name="connsiteX83" fmla="*/ 328224 w 1034979"/>
                  <a:gd name="connsiteY83" fmla="*/ 1426047 h 1509906"/>
                  <a:gd name="connsiteX84" fmla="*/ 330129 w 1034979"/>
                  <a:gd name="connsiteY84" fmla="*/ 1450812 h 1509906"/>
                  <a:gd name="connsiteX85" fmla="*/ 332034 w 1034979"/>
                  <a:gd name="connsiteY85" fmla="*/ 1456527 h 1509906"/>
                  <a:gd name="connsiteX86" fmla="*/ 335844 w 1034979"/>
                  <a:gd name="connsiteY86" fmla="*/ 1460337 h 1509906"/>
                  <a:gd name="connsiteX87" fmla="*/ 364419 w 1034979"/>
                  <a:gd name="connsiteY87" fmla="*/ 1506057 h 1509906"/>
                  <a:gd name="connsiteX88" fmla="*/ 387279 w 1034979"/>
                  <a:gd name="connsiteY88" fmla="*/ 1507962 h 1509906"/>
                  <a:gd name="connsiteX89" fmla="*/ 392994 w 1034979"/>
                  <a:gd name="connsiteY89" fmla="*/ 1502247 h 1509906"/>
                  <a:gd name="connsiteX90" fmla="*/ 394899 w 1034979"/>
                  <a:gd name="connsiteY90" fmla="*/ 1490817 h 1509906"/>
                  <a:gd name="connsiteX91" fmla="*/ 396804 w 1034979"/>
                  <a:gd name="connsiteY91" fmla="*/ 1485102 h 1509906"/>
                  <a:gd name="connsiteX92" fmla="*/ 398709 w 1034979"/>
                  <a:gd name="connsiteY92" fmla="*/ 1467957 h 1509906"/>
                  <a:gd name="connsiteX93" fmla="*/ 400614 w 1034979"/>
                  <a:gd name="connsiteY93" fmla="*/ 1454622 h 1509906"/>
                  <a:gd name="connsiteX94" fmla="*/ 404424 w 1034979"/>
                  <a:gd name="connsiteY94" fmla="*/ 1397472 h 1509906"/>
                  <a:gd name="connsiteX95" fmla="*/ 410139 w 1034979"/>
                  <a:gd name="connsiteY95" fmla="*/ 1386042 h 1509906"/>
                  <a:gd name="connsiteX96" fmla="*/ 413949 w 1034979"/>
                  <a:gd name="connsiteY96" fmla="*/ 1372707 h 1509906"/>
                  <a:gd name="connsiteX97" fmla="*/ 415854 w 1034979"/>
                  <a:gd name="connsiteY97" fmla="*/ 1366992 h 1509906"/>
                  <a:gd name="connsiteX98" fmla="*/ 417759 w 1034979"/>
                  <a:gd name="connsiteY98" fmla="*/ 1353657 h 1509906"/>
                  <a:gd name="connsiteX99" fmla="*/ 421569 w 1034979"/>
                  <a:gd name="connsiteY99" fmla="*/ 1342227 h 1509906"/>
                  <a:gd name="connsiteX100" fmla="*/ 427284 w 1034979"/>
                  <a:gd name="connsiteY100" fmla="*/ 1328892 h 1509906"/>
                  <a:gd name="connsiteX101" fmla="*/ 436809 w 1034979"/>
                  <a:gd name="connsiteY101" fmla="*/ 1317462 h 1509906"/>
                  <a:gd name="connsiteX102" fmla="*/ 450144 w 1034979"/>
                  <a:gd name="connsiteY102" fmla="*/ 1302222 h 1509906"/>
                  <a:gd name="connsiteX103" fmla="*/ 457764 w 1034979"/>
                  <a:gd name="connsiteY103" fmla="*/ 1290792 h 1509906"/>
                  <a:gd name="connsiteX104" fmla="*/ 461574 w 1034979"/>
                  <a:gd name="connsiteY104" fmla="*/ 1279362 h 1509906"/>
                  <a:gd name="connsiteX105" fmla="*/ 465384 w 1034979"/>
                  <a:gd name="connsiteY105" fmla="*/ 1264122 h 1509906"/>
                  <a:gd name="connsiteX106" fmla="*/ 467289 w 1034979"/>
                  <a:gd name="connsiteY106" fmla="*/ 1258407 h 1509906"/>
                  <a:gd name="connsiteX107" fmla="*/ 535869 w 1034979"/>
                  <a:gd name="connsiteY107" fmla="*/ 1243167 h 1509906"/>
                  <a:gd name="connsiteX108" fmla="*/ 541584 w 1034979"/>
                  <a:gd name="connsiteY108" fmla="*/ 1241262 h 1509906"/>
                  <a:gd name="connsiteX109" fmla="*/ 547299 w 1034979"/>
                  <a:gd name="connsiteY109" fmla="*/ 1239357 h 1509906"/>
                  <a:gd name="connsiteX110" fmla="*/ 554919 w 1034979"/>
                  <a:gd name="connsiteY110" fmla="*/ 1237452 h 1509906"/>
                  <a:gd name="connsiteX111" fmla="*/ 573969 w 1034979"/>
                  <a:gd name="connsiteY111" fmla="*/ 1229832 h 1509906"/>
                  <a:gd name="connsiteX112" fmla="*/ 585399 w 1034979"/>
                  <a:gd name="connsiteY112" fmla="*/ 1226022 h 1509906"/>
                  <a:gd name="connsiteX113" fmla="*/ 720654 w 1034979"/>
                  <a:gd name="connsiteY113" fmla="*/ 1309842 h 1509906"/>
                  <a:gd name="connsiteX114" fmla="*/ 733989 w 1034979"/>
                  <a:gd name="connsiteY114" fmla="*/ 1319367 h 1509906"/>
                  <a:gd name="connsiteX115" fmla="*/ 743514 w 1034979"/>
                  <a:gd name="connsiteY115" fmla="*/ 1321272 h 1509906"/>
                  <a:gd name="connsiteX116" fmla="*/ 749229 w 1034979"/>
                  <a:gd name="connsiteY116" fmla="*/ 1323177 h 1509906"/>
                  <a:gd name="connsiteX117" fmla="*/ 762564 w 1034979"/>
                  <a:gd name="connsiteY117" fmla="*/ 1328892 h 1509906"/>
                  <a:gd name="connsiteX118" fmla="*/ 777804 w 1034979"/>
                  <a:gd name="connsiteY118" fmla="*/ 1326987 h 1509906"/>
                  <a:gd name="connsiteX119" fmla="*/ 789234 w 1034979"/>
                  <a:gd name="connsiteY119" fmla="*/ 1321272 h 1509906"/>
                  <a:gd name="connsiteX120" fmla="*/ 794949 w 1034979"/>
                  <a:gd name="connsiteY120" fmla="*/ 1319367 h 1509906"/>
                  <a:gd name="connsiteX121" fmla="*/ 802569 w 1034979"/>
                  <a:gd name="connsiteY121" fmla="*/ 1302222 h 1509906"/>
                  <a:gd name="connsiteX122" fmla="*/ 800664 w 1034979"/>
                  <a:gd name="connsiteY122" fmla="*/ 1277457 h 1509906"/>
                  <a:gd name="connsiteX123" fmla="*/ 798759 w 1034979"/>
                  <a:gd name="connsiteY123" fmla="*/ 1271742 h 1509906"/>
                  <a:gd name="connsiteX124" fmla="*/ 796854 w 1034979"/>
                  <a:gd name="connsiteY124" fmla="*/ 1264122 h 1509906"/>
                  <a:gd name="connsiteX125" fmla="*/ 783519 w 1034979"/>
                  <a:gd name="connsiteY125" fmla="*/ 1246977 h 1509906"/>
                  <a:gd name="connsiteX126" fmla="*/ 773994 w 1034979"/>
                  <a:gd name="connsiteY126" fmla="*/ 1241262 h 1509906"/>
                  <a:gd name="connsiteX127" fmla="*/ 648264 w 1034979"/>
                  <a:gd name="connsiteY127" fmla="*/ 1149822 h 1509906"/>
                  <a:gd name="connsiteX128" fmla="*/ 644454 w 1034979"/>
                  <a:gd name="connsiteY128" fmla="*/ 1132677 h 1509906"/>
                  <a:gd name="connsiteX129" fmla="*/ 646359 w 1034979"/>
                  <a:gd name="connsiteY129" fmla="*/ 1125057 h 1509906"/>
                  <a:gd name="connsiteX130" fmla="*/ 650169 w 1034979"/>
                  <a:gd name="connsiteY130" fmla="*/ 1107912 h 1509906"/>
                  <a:gd name="connsiteX131" fmla="*/ 653979 w 1034979"/>
                  <a:gd name="connsiteY131" fmla="*/ 1102197 h 1509906"/>
                  <a:gd name="connsiteX132" fmla="*/ 655884 w 1034979"/>
                  <a:gd name="connsiteY132" fmla="*/ 1096482 h 1509906"/>
                  <a:gd name="connsiteX133" fmla="*/ 661599 w 1034979"/>
                  <a:gd name="connsiteY133" fmla="*/ 1094577 h 1509906"/>
                  <a:gd name="connsiteX134" fmla="*/ 671124 w 1034979"/>
                  <a:gd name="connsiteY134" fmla="*/ 1083147 h 1509906"/>
                  <a:gd name="connsiteX135" fmla="*/ 724464 w 1034979"/>
                  <a:gd name="connsiteY135" fmla="*/ 1075527 h 1509906"/>
                  <a:gd name="connsiteX136" fmla="*/ 842574 w 1034979"/>
                  <a:gd name="connsiteY136" fmla="*/ 1077432 h 1509906"/>
                  <a:gd name="connsiteX137" fmla="*/ 871149 w 1034979"/>
                  <a:gd name="connsiteY137" fmla="*/ 1079337 h 1509906"/>
                  <a:gd name="connsiteX138" fmla="*/ 899724 w 1034979"/>
                  <a:gd name="connsiteY138" fmla="*/ 1085052 h 1509906"/>
                  <a:gd name="connsiteX139" fmla="*/ 922584 w 1034979"/>
                  <a:gd name="connsiteY139" fmla="*/ 1088862 h 1509906"/>
                  <a:gd name="connsiteX140" fmla="*/ 951159 w 1034979"/>
                  <a:gd name="connsiteY140" fmla="*/ 1094577 h 1509906"/>
                  <a:gd name="connsiteX141" fmla="*/ 956874 w 1034979"/>
                  <a:gd name="connsiteY141" fmla="*/ 1094577 h 1509906"/>
                  <a:gd name="connsiteX142" fmla="*/ 1002594 w 1034979"/>
                  <a:gd name="connsiteY142" fmla="*/ 1092672 h 1509906"/>
                  <a:gd name="connsiteX143" fmla="*/ 1031169 w 1034979"/>
                  <a:gd name="connsiteY143" fmla="*/ 1085052 h 1509906"/>
                  <a:gd name="connsiteX144" fmla="*/ 1034979 w 1034979"/>
                  <a:gd name="connsiteY144" fmla="*/ 1079337 h 1509906"/>
                  <a:gd name="connsiteX145" fmla="*/ 1033074 w 1034979"/>
                  <a:gd name="connsiteY145" fmla="*/ 1060287 h 1509906"/>
                  <a:gd name="connsiteX146" fmla="*/ 1027359 w 1034979"/>
                  <a:gd name="connsiteY146" fmla="*/ 1056477 h 1509906"/>
                  <a:gd name="connsiteX147" fmla="*/ 1012119 w 1034979"/>
                  <a:gd name="connsiteY147" fmla="*/ 1054572 h 1509906"/>
                  <a:gd name="connsiteX148" fmla="*/ 1006404 w 1034979"/>
                  <a:gd name="connsiteY148" fmla="*/ 1052667 h 1509906"/>
                  <a:gd name="connsiteX149" fmla="*/ 998784 w 1034979"/>
                  <a:gd name="connsiteY149" fmla="*/ 1050762 h 1509906"/>
                  <a:gd name="connsiteX150" fmla="*/ 987354 w 1034979"/>
                  <a:gd name="connsiteY150" fmla="*/ 1043142 h 1509906"/>
                  <a:gd name="connsiteX151" fmla="*/ 975924 w 1034979"/>
                  <a:gd name="connsiteY151" fmla="*/ 1039332 h 1509906"/>
                  <a:gd name="connsiteX152" fmla="*/ 970209 w 1034979"/>
                  <a:gd name="connsiteY152" fmla="*/ 1037427 h 1509906"/>
                  <a:gd name="connsiteX153" fmla="*/ 962589 w 1034979"/>
                  <a:gd name="connsiteY153" fmla="*/ 1035522 h 1509906"/>
                  <a:gd name="connsiteX154" fmla="*/ 956874 w 1034979"/>
                  <a:gd name="connsiteY154" fmla="*/ 1033617 h 1509906"/>
                  <a:gd name="connsiteX155" fmla="*/ 935919 w 1034979"/>
                  <a:gd name="connsiteY155" fmla="*/ 1027902 h 1509906"/>
                  <a:gd name="connsiteX156" fmla="*/ 930204 w 1034979"/>
                  <a:gd name="connsiteY156" fmla="*/ 1025997 h 1509906"/>
                  <a:gd name="connsiteX157" fmla="*/ 825429 w 1034979"/>
                  <a:gd name="connsiteY157" fmla="*/ 1027902 h 1509906"/>
                  <a:gd name="connsiteX158" fmla="*/ 819714 w 1034979"/>
                  <a:gd name="connsiteY158" fmla="*/ 1029807 h 1509906"/>
                  <a:gd name="connsiteX159" fmla="*/ 730179 w 1034979"/>
                  <a:gd name="connsiteY159" fmla="*/ 1031712 h 1509906"/>
                  <a:gd name="connsiteX160" fmla="*/ 716844 w 1034979"/>
                  <a:gd name="connsiteY160" fmla="*/ 1035522 h 1509906"/>
                  <a:gd name="connsiteX161" fmla="*/ 695889 w 1034979"/>
                  <a:gd name="connsiteY161" fmla="*/ 1037427 h 1509906"/>
                  <a:gd name="connsiteX162" fmla="*/ 669219 w 1034979"/>
                  <a:gd name="connsiteY162" fmla="*/ 1039332 h 1509906"/>
                  <a:gd name="connsiteX163" fmla="*/ 669219 w 1034979"/>
                  <a:gd name="connsiteY163" fmla="*/ 1039332 h 1509906"/>
                  <a:gd name="connsiteX164" fmla="*/ 646359 w 1034979"/>
                  <a:gd name="connsiteY164" fmla="*/ 1043142 h 1509906"/>
                  <a:gd name="connsiteX165" fmla="*/ 642549 w 1034979"/>
                  <a:gd name="connsiteY165" fmla="*/ 1031712 h 1509906"/>
                  <a:gd name="connsiteX166" fmla="*/ 640644 w 1034979"/>
                  <a:gd name="connsiteY166" fmla="*/ 1025997 h 1509906"/>
                  <a:gd name="connsiteX167" fmla="*/ 642549 w 1034979"/>
                  <a:gd name="connsiteY167" fmla="*/ 1008852 h 1509906"/>
                  <a:gd name="connsiteX168" fmla="*/ 644454 w 1034979"/>
                  <a:gd name="connsiteY168" fmla="*/ 1003137 h 1509906"/>
                  <a:gd name="connsiteX169" fmla="*/ 661599 w 1034979"/>
                  <a:gd name="connsiteY169" fmla="*/ 993612 h 1509906"/>
                  <a:gd name="connsiteX170" fmla="*/ 673029 w 1034979"/>
                  <a:gd name="connsiteY170" fmla="*/ 985992 h 1509906"/>
                  <a:gd name="connsiteX171" fmla="*/ 674934 w 1034979"/>
                  <a:gd name="connsiteY171" fmla="*/ 980277 h 1509906"/>
                  <a:gd name="connsiteX172" fmla="*/ 680649 w 1034979"/>
                  <a:gd name="connsiteY172" fmla="*/ 978372 h 1509906"/>
                  <a:gd name="connsiteX173" fmla="*/ 686364 w 1034979"/>
                  <a:gd name="connsiteY173" fmla="*/ 974562 h 1509906"/>
                  <a:gd name="connsiteX174" fmla="*/ 695889 w 1034979"/>
                  <a:gd name="connsiteY174" fmla="*/ 965037 h 1509906"/>
                  <a:gd name="connsiteX175" fmla="*/ 705414 w 1034979"/>
                  <a:gd name="connsiteY175" fmla="*/ 953607 h 1509906"/>
                  <a:gd name="connsiteX176" fmla="*/ 716844 w 1034979"/>
                  <a:gd name="connsiteY176" fmla="*/ 945987 h 1509906"/>
                  <a:gd name="connsiteX177" fmla="*/ 732084 w 1034979"/>
                  <a:gd name="connsiteY177" fmla="*/ 932652 h 1509906"/>
                  <a:gd name="connsiteX178" fmla="*/ 741609 w 1034979"/>
                  <a:gd name="connsiteY178" fmla="*/ 921222 h 1509906"/>
                  <a:gd name="connsiteX179" fmla="*/ 753039 w 1034979"/>
                  <a:gd name="connsiteY179" fmla="*/ 911697 h 1509906"/>
                  <a:gd name="connsiteX180" fmla="*/ 758754 w 1034979"/>
                  <a:gd name="connsiteY180" fmla="*/ 900267 h 1509906"/>
                  <a:gd name="connsiteX181" fmla="*/ 760659 w 1034979"/>
                  <a:gd name="connsiteY181" fmla="*/ 894552 h 1509906"/>
                  <a:gd name="connsiteX182" fmla="*/ 766374 w 1034979"/>
                  <a:gd name="connsiteY182" fmla="*/ 883122 h 1509906"/>
                  <a:gd name="connsiteX183" fmla="*/ 764469 w 1034979"/>
                  <a:gd name="connsiteY183" fmla="*/ 867882 h 1509906"/>
                  <a:gd name="connsiteX184" fmla="*/ 758754 w 1034979"/>
                  <a:gd name="connsiteY184" fmla="*/ 865977 h 1509906"/>
                  <a:gd name="connsiteX185" fmla="*/ 737799 w 1034979"/>
                  <a:gd name="connsiteY185" fmla="*/ 867882 h 1509906"/>
                  <a:gd name="connsiteX186" fmla="*/ 732084 w 1034979"/>
                  <a:gd name="connsiteY186" fmla="*/ 871692 h 1509906"/>
                  <a:gd name="connsiteX187" fmla="*/ 720654 w 1034979"/>
                  <a:gd name="connsiteY187" fmla="*/ 875502 h 1509906"/>
                  <a:gd name="connsiteX188" fmla="*/ 716844 w 1034979"/>
                  <a:gd name="connsiteY188" fmla="*/ 881217 h 1509906"/>
                  <a:gd name="connsiteX189" fmla="*/ 711129 w 1034979"/>
                  <a:gd name="connsiteY189" fmla="*/ 883122 h 1509906"/>
                  <a:gd name="connsiteX190" fmla="*/ 705414 w 1034979"/>
                  <a:gd name="connsiteY190" fmla="*/ 886932 h 1509906"/>
                  <a:gd name="connsiteX191" fmla="*/ 699699 w 1034979"/>
                  <a:gd name="connsiteY191" fmla="*/ 892647 h 1509906"/>
                  <a:gd name="connsiteX192" fmla="*/ 692079 w 1034979"/>
                  <a:gd name="connsiteY192" fmla="*/ 896457 h 1509906"/>
                  <a:gd name="connsiteX193" fmla="*/ 650169 w 1034979"/>
                  <a:gd name="connsiteY193" fmla="*/ 925032 h 1509906"/>
                  <a:gd name="connsiteX194" fmla="*/ 636834 w 1034979"/>
                  <a:gd name="connsiteY194" fmla="*/ 936462 h 1509906"/>
                  <a:gd name="connsiteX195" fmla="*/ 627309 w 1034979"/>
                  <a:gd name="connsiteY195" fmla="*/ 953607 h 1509906"/>
                  <a:gd name="connsiteX196" fmla="*/ 602544 w 1034979"/>
                  <a:gd name="connsiteY196" fmla="*/ 959322 h 1509906"/>
                  <a:gd name="connsiteX197" fmla="*/ 589209 w 1034979"/>
                  <a:gd name="connsiteY197" fmla="*/ 963132 h 1509906"/>
                  <a:gd name="connsiteX198" fmla="*/ 573969 w 1034979"/>
                  <a:gd name="connsiteY198" fmla="*/ 961227 h 1509906"/>
                  <a:gd name="connsiteX199" fmla="*/ 562539 w 1034979"/>
                  <a:gd name="connsiteY199" fmla="*/ 957417 h 1509906"/>
                  <a:gd name="connsiteX200" fmla="*/ 551109 w 1034979"/>
                  <a:gd name="connsiteY200" fmla="*/ 953607 h 1509906"/>
                  <a:gd name="connsiteX201" fmla="*/ 539679 w 1034979"/>
                  <a:gd name="connsiteY201" fmla="*/ 949797 h 1509906"/>
                  <a:gd name="connsiteX202" fmla="*/ 533964 w 1034979"/>
                  <a:gd name="connsiteY202" fmla="*/ 947892 h 1509906"/>
                  <a:gd name="connsiteX203" fmla="*/ 528249 w 1034979"/>
                  <a:gd name="connsiteY203" fmla="*/ 944082 h 1509906"/>
                  <a:gd name="connsiteX204" fmla="*/ 516819 w 1034979"/>
                  <a:gd name="connsiteY204" fmla="*/ 938367 h 1509906"/>
                  <a:gd name="connsiteX205" fmla="*/ 509199 w 1034979"/>
                  <a:gd name="connsiteY205" fmla="*/ 926937 h 1509906"/>
                  <a:gd name="connsiteX206" fmla="*/ 505389 w 1034979"/>
                  <a:gd name="connsiteY206" fmla="*/ 905982 h 1509906"/>
                  <a:gd name="connsiteX207" fmla="*/ 507294 w 1034979"/>
                  <a:gd name="connsiteY207" fmla="*/ 841212 h 1509906"/>
                  <a:gd name="connsiteX208" fmla="*/ 503484 w 1034979"/>
                  <a:gd name="connsiteY208" fmla="*/ 351627 h 1509906"/>
                  <a:gd name="connsiteX209" fmla="*/ 499674 w 1034979"/>
                  <a:gd name="connsiteY209" fmla="*/ 60162 h 1509906"/>
                  <a:gd name="connsiteX210" fmla="*/ 490149 w 1034979"/>
                  <a:gd name="connsiteY210" fmla="*/ 33492 h 1509906"/>
                  <a:gd name="connsiteX211" fmla="*/ 488244 w 1034979"/>
                  <a:gd name="connsiteY211" fmla="*/ 27777 h 1509906"/>
                  <a:gd name="connsiteX212" fmla="*/ 484434 w 1034979"/>
                  <a:gd name="connsiteY212" fmla="*/ 22062 h 1509906"/>
                  <a:gd name="connsiteX213" fmla="*/ 478719 w 1034979"/>
                  <a:gd name="connsiteY213" fmla="*/ 10632 h 1509906"/>
                  <a:gd name="connsiteX214" fmla="*/ 473004 w 1034979"/>
                  <a:gd name="connsiteY214" fmla="*/ 6822 h 1509906"/>
                  <a:gd name="connsiteX215" fmla="*/ 469194 w 1034979"/>
                  <a:gd name="connsiteY215" fmla="*/ 1107 h 1509906"/>
                  <a:gd name="connsiteX216" fmla="*/ 429189 w 1034979"/>
                  <a:gd name="connsiteY216" fmla="*/ 4917 h 1509906"/>
                  <a:gd name="connsiteX217" fmla="*/ 421569 w 1034979"/>
                  <a:gd name="connsiteY217" fmla="*/ 16347 h 1509906"/>
                  <a:gd name="connsiteX218" fmla="*/ 417759 w 1034979"/>
                  <a:gd name="connsiteY218" fmla="*/ 22062 h 1509906"/>
                  <a:gd name="connsiteX219" fmla="*/ 419664 w 1034979"/>
                  <a:gd name="connsiteY219" fmla="*/ 54447 h 1509906"/>
                  <a:gd name="connsiteX220" fmla="*/ 423474 w 1034979"/>
                  <a:gd name="connsiteY220" fmla="*/ 65877 h 1509906"/>
                  <a:gd name="connsiteX221" fmla="*/ 425379 w 1034979"/>
                  <a:gd name="connsiteY221" fmla="*/ 71592 h 1509906"/>
                  <a:gd name="connsiteX222" fmla="*/ 425379 w 1034979"/>
                  <a:gd name="connsiteY222" fmla="*/ 77307 h 1509906"/>
                  <a:gd name="connsiteX223" fmla="*/ 429189 w 1034979"/>
                  <a:gd name="connsiteY223" fmla="*/ 231612 h 1509906"/>
                  <a:gd name="connsiteX224" fmla="*/ 440619 w 1034979"/>
                  <a:gd name="connsiteY224" fmla="*/ 414492 h 1509906"/>
                  <a:gd name="connsiteX225" fmla="*/ 425379 w 1034979"/>
                  <a:gd name="connsiteY225" fmla="*/ 711672 h 1509906"/>
                  <a:gd name="connsiteX226" fmla="*/ 425173 w 1034979"/>
                  <a:gd name="connsiteY226" fmla="*/ 765165 h 1509906"/>
                  <a:gd name="connsiteX227" fmla="*/ 421363 w 1034979"/>
                  <a:gd name="connsiteY227" fmla="*/ 844096 h 1509906"/>
                  <a:gd name="connsiteX228" fmla="*/ 425379 w 1034979"/>
                  <a:gd name="connsiteY228" fmla="*/ 894552 h 1509906"/>
                  <a:gd name="connsiteX229" fmla="*/ 423474 w 1034979"/>
                  <a:gd name="connsiteY229" fmla="*/ 921222 h 1509906"/>
                  <a:gd name="connsiteX230" fmla="*/ 417759 w 1034979"/>
                  <a:gd name="connsiteY230" fmla="*/ 923127 h 1509906"/>
                  <a:gd name="connsiteX231" fmla="*/ 412044 w 1034979"/>
                  <a:gd name="connsiteY231" fmla="*/ 926937 h 1509906"/>
                  <a:gd name="connsiteX232" fmla="*/ 421569 w 1034979"/>
                  <a:gd name="connsiteY232"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27234 w 1034979"/>
                  <a:gd name="connsiteY56" fmla="*/ 1147917 h 1509906"/>
                  <a:gd name="connsiteX57" fmla="*/ 15804 w 1034979"/>
                  <a:gd name="connsiteY57" fmla="*/ 1153632 h 1509906"/>
                  <a:gd name="connsiteX58" fmla="*/ 6279 w 1034979"/>
                  <a:gd name="connsiteY58" fmla="*/ 1163157 h 1509906"/>
                  <a:gd name="connsiteX59" fmla="*/ 4374 w 1034979"/>
                  <a:gd name="connsiteY59" fmla="*/ 1168872 h 1509906"/>
                  <a:gd name="connsiteX60" fmla="*/ 564 w 1034979"/>
                  <a:gd name="connsiteY60" fmla="*/ 1174587 h 1509906"/>
                  <a:gd name="connsiteX61" fmla="*/ 6279 w 1034979"/>
                  <a:gd name="connsiteY61" fmla="*/ 1206972 h 1509906"/>
                  <a:gd name="connsiteX62" fmla="*/ 11994 w 1034979"/>
                  <a:gd name="connsiteY62" fmla="*/ 1210782 h 1509906"/>
                  <a:gd name="connsiteX63" fmla="*/ 17709 w 1034979"/>
                  <a:gd name="connsiteY63" fmla="*/ 1212687 h 1509906"/>
                  <a:gd name="connsiteX64" fmla="*/ 145344 w 1034979"/>
                  <a:gd name="connsiteY64" fmla="*/ 1210782 h 1509906"/>
                  <a:gd name="connsiteX65" fmla="*/ 152964 w 1034979"/>
                  <a:gd name="connsiteY65" fmla="*/ 1208877 h 1509906"/>
                  <a:gd name="connsiteX66" fmla="*/ 303459 w 1034979"/>
                  <a:gd name="connsiteY66" fmla="*/ 1203162 h 1509906"/>
                  <a:gd name="connsiteX67" fmla="*/ 318699 w 1034979"/>
                  <a:gd name="connsiteY67" fmla="*/ 1210782 h 1509906"/>
                  <a:gd name="connsiteX68" fmla="*/ 330129 w 1034979"/>
                  <a:gd name="connsiteY68" fmla="*/ 1216497 h 1509906"/>
                  <a:gd name="connsiteX69" fmla="*/ 333939 w 1034979"/>
                  <a:gd name="connsiteY69" fmla="*/ 1222212 h 1509906"/>
                  <a:gd name="connsiteX70" fmla="*/ 339654 w 1034979"/>
                  <a:gd name="connsiteY70" fmla="*/ 1224117 h 1509906"/>
                  <a:gd name="connsiteX71" fmla="*/ 351084 w 1034979"/>
                  <a:gd name="connsiteY71" fmla="*/ 1231737 h 1509906"/>
                  <a:gd name="connsiteX72" fmla="*/ 356799 w 1034979"/>
                  <a:gd name="connsiteY72" fmla="*/ 1235547 h 1509906"/>
                  <a:gd name="connsiteX73" fmla="*/ 360609 w 1034979"/>
                  <a:gd name="connsiteY73" fmla="*/ 1241262 h 1509906"/>
                  <a:gd name="connsiteX74" fmla="*/ 366324 w 1034979"/>
                  <a:gd name="connsiteY74" fmla="*/ 1252692 h 1509906"/>
                  <a:gd name="connsiteX75" fmla="*/ 362514 w 1034979"/>
                  <a:gd name="connsiteY75" fmla="*/ 1279362 h 1509906"/>
                  <a:gd name="connsiteX76" fmla="*/ 358704 w 1034979"/>
                  <a:gd name="connsiteY76" fmla="*/ 1285077 h 1509906"/>
                  <a:gd name="connsiteX77" fmla="*/ 356799 w 1034979"/>
                  <a:gd name="connsiteY77" fmla="*/ 1290792 h 1509906"/>
                  <a:gd name="connsiteX78" fmla="*/ 352989 w 1034979"/>
                  <a:gd name="connsiteY78" fmla="*/ 1296507 h 1509906"/>
                  <a:gd name="connsiteX79" fmla="*/ 351084 w 1034979"/>
                  <a:gd name="connsiteY79" fmla="*/ 1302222 h 1509906"/>
                  <a:gd name="connsiteX80" fmla="*/ 347274 w 1034979"/>
                  <a:gd name="connsiteY80" fmla="*/ 1307937 h 1509906"/>
                  <a:gd name="connsiteX81" fmla="*/ 330129 w 1034979"/>
                  <a:gd name="connsiteY81" fmla="*/ 1374612 h 1509906"/>
                  <a:gd name="connsiteX82" fmla="*/ 328224 w 1034979"/>
                  <a:gd name="connsiteY82" fmla="*/ 1426047 h 1509906"/>
                  <a:gd name="connsiteX83" fmla="*/ 330129 w 1034979"/>
                  <a:gd name="connsiteY83" fmla="*/ 1450812 h 1509906"/>
                  <a:gd name="connsiteX84" fmla="*/ 332034 w 1034979"/>
                  <a:gd name="connsiteY84" fmla="*/ 1456527 h 1509906"/>
                  <a:gd name="connsiteX85" fmla="*/ 335844 w 1034979"/>
                  <a:gd name="connsiteY85" fmla="*/ 1460337 h 1509906"/>
                  <a:gd name="connsiteX86" fmla="*/ 364419 w 1034979"/>
                  <a:gd name="connsiteY86" fmla="*/ 1506057 h 1509906"/>
                  <a:gd name="connsiteX87" fmla="*/ 387279 w 1034979"/>
                  <a:gd name="connsiteY87" fmla="*/ 1507962 h 1509906"/>
                  <a:gd name="connsiteX88" fmla="*/ 392994 w 1034979"/>
                  <a:gd name="connsiteY88" fmla="*/ 1502247 h 1509906"/>
                  <a:gd name="connsiteX89" fmla="*/ 394899 w 1034979"/>
                  <a:gd name="connsiteY89" fmla="*/ 1490817 h 1509906"/>
                  <a:gd name="connsiteX90" fmla="*/ 396804 w 1034979"/>
                  <a:gd name="connsiteY90" fmla="*/ 1485102 h 1509906"/>
                  <a:gd name="connsiteX91" fmla="*/ 398709 w 1034979"/>
                  <a:gd name="connsiteY91" fmla="*/ 1467957 h 1509906"/>
                  <a:gd name="connsiteX92" fmla="*/ 400614 w 1034979"/>
                  <a:gd name="connsiteY92" fmla="*/ 1454622 h 1509906"/>
                  <a:gd name="connsiteX93" fmla="*/ 404424 w 1034979"/>
                  <a:gd name="connsiteY93" fmla="*/ 1397472 h 1509906"/>
                  <a:gd name="connsiteX94" fmla="*/ 410139 w 1034979"/>
                  <a:gd name="connsiteY94" fmla="*/ 1386042 h 1509906"/>
                  <a:gd name="connsiteX95" fmla="*/ 413949 w 1034979"/>
                  <a:gd name="connsiteY95" fmla="*/ 1372707 h 1509906"/>
                  <a:gd name="connsiteX96" fmla="*/ 415854 w 1034979"/>
                  <a:gd name="connsiteY96" fmla="*/ 1366992 h 1509906"/>
                  <a:gd name="connsiteX97" fmla="*/ 417759 w 1034979"/>
                  <a:gd name="connsiteY97" fmla="*/ 1353657 h 1509906"/>
                  <a:gd name="connsiteX98" fmla="*/ 421569 w 1034979"/>
                  <a:gd name="connsiteY98" fmla="*/ 1342227 h 1509906"/>
                  <a:gd name="connsiteX99" fmla="*/ 427284 w 1034979"/>
                  <a:gd name="connsiteY99" fmla="*/ 1328892 h 1509906"/>
                  <a:gd name="connsiteX100" fmla="*/ 436809 w 1034979"/>
                  <a:gd name="connsiteY100" fmla="*/ 1317462 h 1509906"/>
                  <a:gd name="connsiteX101" fmla="*/ 450144 w 1034979"/>
                  <a:gd name="connsiteY101" fmla="*/ 1302222 h 1509906"/>
                  <a:gd name="connsiteX102" fmla="*/ 457764 w 1034979"/>
                  <a:gd name="connsiteY102" fmla="*/ 1290792 h 1509906"/>
                  <a:gd name="connsiteX103" fmla="*/ 461574 w 1034979"/>
                  <a:gd name="connsiteY103" fmla="*/ 1279362 h 1509906"/>
                  <a:gd name="connsiteX104" fmla="*/ 465384 w 1034979"/>
                  <a:gd name="connsiteY104" fmla="*/ 1264122 h 1509906"/>
                  <a:gd name="connsiteX105" fmla="*/ 467289 w 1034979"/>
                  <a:gd name="connsiteY105" fmla="*/ 1258407 h 1509906"/>
                  <a:gd name="connsiteX106" fmla="*/ 535869 w 1034979"/>
                  <a:gd name="connsiteY106" fmla="*/ 1243167 h 1509906"/>
                  <a:gd name="connsiteX107" fmla="*/ 541584 w 1034979"/>
                  <a:gd name="connsiteY107" fmla="*/ 1241262 h 1509906"/>
                  <a:gd name="connsiteX108" fmla="*/ 547299 w 1034979"/>
                  <a:gd name="connsiteY108" fmla="*/ 1239357 h 1509906"/>
                  <a:gd name="connsiteX109" fmla="*/ 554919 w 1034979"/>
                  <a:gd name="connsiteY109" fmla="*/ 1237452 h 1509906"/>
                  <a:gd name="connsiteX110" fmla="*/ 573969 w 1034979"/>
                  <a:gd name="connsiteY110" fmla="*/ 1229832 h 1509906"/>
                  <a:gd name="connsiteX111" fmla="*/ 585399 w 1034979"/>
                  <a:gd name="connsiteY111" fmla="*/ 1226022 h 1509906"/>
                  <a:gd name="connsiteX112" fmla="*/ 720654 w 1034979"/>
                  <a:gd name="connsiteY112" fmla="*/ 1309842 h 1509906"/>
                  <a:gd name="connsiteX113" fmla="*/ 733989 w 1034979"/>
                  <a:gd name="connsiteY113" fmla="*/ 1319367 h 1509906"/>
                  <a:gd name="connsiteX114" fmla="*/ 743514 w 1034979"/>
                  <a:gd name="connsiteY114" fmla="*/ 1321272 h 1509906"/>
                  <a:gd name="connsiteX115" fmla="*/ 749229 w 1034979"/>
                  <a:gd name="connsiteY115" fmla="*/ 1323177 h 1509906"/>
                  <a:gd name="connsiteX116" fmla="*/ 762564 w 1034979"/>
                  <a:gd name="connsiteY116" fmla="*/ 1328892 h 1509906"/>
                  <a:gd name="connsiteX117" fmla="*/ 777804 w 1034979"/>
                  <a:gd name="connsiteY117" fmla="*/ 1326987 h 1509906"/>
                  <a:gd name="connsiteX118" fmla="*/ 789234 w 1034979"/>
                  <a:gd name="connsiteY118" fmla="*/ 1321272 h 1509906"/>
                  <a:gd name="connsiteX119" fmla="*/ 794949 w 1034979"/>
                  <a:gd name="connsiteY119" fmla="*/ 1319367 h 1509906"/>
                  <a:gd name="connsiteX120" fmla="*/ 802569 w 1034979"/>
                  <a:gd name="connsiteY120" fmla="*/ 1302222 h 1509906"/>
                  <a:gd name="connsiteX121" fmla="*/ 800664 w 1034979"/>
                  <a:gd name="connsiteY121" fmla="*/ 1277457 h 1509906"/>
                  <a:gd name="connsiteX122" fmla="*/ 798759 w 1034979"/>
                  <a:gd name="connsiteY122" fmla="*/ 1271742 h 1509906"/>
                  <a:gd name="connsiteX123" fmla="*/ 796854 w 1034979"/>
                  <a:gd name="connsiteY123" fmla="*/ 1264122 h 1509906"/>
                  <a:gd name="connsiteX124" fmla="*/ 783519 w 1034979"/>
                  <a:gd name="connsiteY124" fmla="*/ 1246977 h 1509906"/>
                  <a:gd name="connsiteX125" fmla="*/ 773994 w 1034979"/>
                  <a:gd name="connsiteY125" fmla="*/ 1241262 h 1509906"/>
                  <a:gd name="connsiteX126" fmla="*/ 648264 w 1034979"/>
                  <a:gd name="connsiteY126" fmla="*/ 1149822 h 1509906"/>
                  <a:gd name="connsiteX127" fmla="*/ 644454 w 1034979"/>
                  <a:gd name="connsiteY127" fmla="*/ 1132677 h 1509906"/>
                  <a:gd name="connsiteX128" fmla="*/ 646359 w 1034979"/>
                  <a:gd name="connsiteY128" fmla="*/ 1125057 h 1509906"/>
                  <a:gd name="connsiteX129" fmla="*/ 650169 w 1034979"/>
                  <a:gd name="connsiteY129" fmla="*/ 1107912 h 1509906"/>
                  <a:gd name="connsiteX130" fmla="*/ 653979 w 1034979"/>
                  <a:gd name="connsiteY130" fmla="*/ 1102197 h 1509906"/>
                  <a:gd name="connsiteX131" fmla="*/ 655884 w 1034979"/>
                  <a:gd name="connsiteY131" fmla="*/ 1096482 h 1509906"/>
                  <a:gd name="connsiteX132" fmla="*/ 661599 w 1034979"/>
                  <a:gd name="connsiteY132" fmla="*/ 1094577 h 1509906"/>
                  <a:gd name="connsiteX133" fmla="*/ 671124 w 1034979"/>
                  <a:gd name="connsiteY133" fmla="*/ 1083147 h 1509906"/>
                  <a:gd name="connsiteX134" fmla="*/ 724464 w 1034979"/>
                  <a:gd name="connsiteY134" fmla="*/ 1075527 h 1509906"/>
                  <a:gd name="connsiteX135" fmla="*/ 842574 w 1034979"/>
                  <a:gd name="connsiteY135" fmla="*/ 1077432 h 1509906"/>
                  <a:gd name="connsiteX136" fmla="*/ 871149 w 1034979"/>
                  <a:gd name="connsiteY136" fmla="*/ 1079337 h 1509906"/>
                  <a:gd name="connsiteX137" fmla="*/ 899724 w 1034979"/>
                  <a:gd name="connsiteY137" fmla="*/ 1085052 h 1509906"/>
                  <a:gd name="connsiteX138" fmla="*/ 922584 w 1034979"/>
                  <a:gd name="connsiteY138" fmla="*/ 1088862 h 1509906"/>
                  <a:gd name="connsiteX139" fmla="*/ 951159 w 1034979"/>
                  <a:gd name="connsiteY139" fmla="*/ 1094577 h 1509906"/>
                  <a:gd name="connsiteX140" fmla="*/ 956874 w 1034979"/>
                  <a:gd name="connsiteY140" fmla="*/ 1094577 h 1509906"/>
                  <a:gd name="connsiteX141" fmla="*/ 1002594 w 1034979"/>
                  <a:gd name="connsiteY141" fmla="*/ 1092672 h 1509906"/>
                  <a:gd name="connsiteX142" fmla="*/ 1031169 w 1034979"/>
                  <a:gd name="connsiteY142" fmla="*/ 1085052 h 1509906"/>
                  <a:gd name="connsiteX143" fmla="*/ 1034979 w 1034979"/>
                  <a:gd name="connsiteY143" fmla="*/ 1079337 h 1509906"/>
                  <a:gd name="connsiteX144" fmla="*/ 1033074 w 1034979"/>
                  <a:gd name="connsiteY144" fmla="*/ 1060287 h 1509906"/>
                  <a:gd name="connsiteX145" fmla="*/ 1027359 w 1034979"/>
                  <a:gd name="connsiteY145" fmla="*/ 1056477 h 1509906"/>
                  <a:gd name="connsiteX146" fmla="*/ 1012119 w 1034979"/>
                  <a:gd name="connsiteY146" fmla="*/ 1054572 h 1509906"/>
                  <a:gd name="connsiteX147" fmla="*/ 1006404 w 1034979"/>
                  <a:gd name="connsiteY147" fmla="*/ 1052667 h 1509906"/>
                  <a:gd name="connsiteX148" fmla="*/ 998784 w 1034979"/>
                  <a:gd name="connsiteY148" fmla="*/ 1050762 h 1509906"/>
                  <a:gd name="connsiteX149" fmla="*/ 987354 w 1034979"/>
                  <a:gd name="connsiteY149" fmla="*/ 1043142 h 1509906"/>
                  <a:gd name="connsiteX150" fmla="*/ 975924 w 1034979"/>
                  <a:gd name="connsiteY150" fmla="*/ 1039332 h 1509906"/>
                  <a:gd name="connsiteX151" fmla="*/ 970209 w 1034979"/>
                  <a:gd name="connsiteY151" fmla="*/ 1037427 h 1509906"/>
                  <a:gd name="connsiteX152" fmla="*/ 962589 w 1034979"/>
                  <a:gd name="connsiteY152" fmla="*/ 1035522 h 1509906"/>
                  <a:gd name="connsiteX153" fmla="*/ 956874 w 1034979"/>
                  <a:gd name="connsiteY153" fmla="*/ 1033617 h 1509906"/>
                  <a:gd name="connsiteX154" fmla="*/ 935919 w 1034979"/>
                  <a:gd name="connsiteY154" fmla="*/ 1027902 h 1509906"/>
                  <a:gd name="connsiteX155" fmla="*/ 930204 w 1034979"/>
                  <a:gd name="connsiteY155" fmla="*/ 1025997 h 1509906"/>
                  <a:gd name="connsiteX156" fmla="*/ 825429 w 1034979"/>
                  <a:gd name="connsiteY156" fmla="*/ 1027902 h 1509906"/>
                  <a:gd name="connsiteX157" fmla="*/ 819714 w 1034979"/>
                  <a:gd name="connsiteY157" fmla="*/ 1029807 h 1509906"/>
                  <a:gd name="connsiteX158" fmla="*/ 730179 w 1034979"/>
                  <a:gd name="connsiteY158" fmla="*/ 1031712 h 1509906"/>
                  <a:gd name="connsiteX159" fmla="*/ 716844 w 1034979"/>
                  <a:gd name="connsiteY159" fmla="*/ 1035522 h 1509906"/>
                  <a:gd name="connsiteX160" fmla="*/ 695889 w 1034979"/>
                  <a:gd name="connsiteY160" fmla="*/ 1037427 h 1509906"/>
                  <a:gd name="connsiteX161" fmla="*/ 669219 w 1034979"/>
                  <a:gd name="connsiteY161" fmla="*/ 1039332 h 1509906"/>
                  <a:gd name="connsiteX162" fmla="*/ 669219 w 1034979"/>
                  <a:gd name="connsiteY162" fmla="*/ 1039332 h 1509906"/>
                  <a:gd name="connsiteX163" fmla="*/ 646359 w 1034979"/>
                  <a:gd name="connsiteY163" fmla="*/ 1043142 h 1509906"/>
                  <a:gd name="connsiteX164" fmla="*/ 642549 w 1034979"/>
                  <a:gd name="connsiteY164" fmla="*/ 1031712 h 1509906"/>
                  <a:gd name="connsiteX165" fmla="*/ 640644 w 1034979"/>
                  <a:gd name="connsiteY165" fmla="*/ 1025997 h 1509906"/>
                  <a:gd name="connsiteX166" fmla="*/ 642549 w 1034979"/>
                  <a:gd name="connsiteY166" fmla="*/ 1008852 h 1509906"/>
                  <a:gd name="connsiteX167" fmla="*/ 644454 w 1034979"/>
                  <a:gd name="connsiteY167" fmla="*/ 1003137 h 1509906"/>
                  <a:gd name="connsiteX168" fmla="*/ 661599 w 1034979"/>
                  <a:gd name="connsiteY168" fmla="*/ 993612 h 1509906"/>
                  <a:gd name="connsiteX169" fmla="*/ 673029 w 1034979"/>
                  <a:gd name="connsiteY169" fmla="*/ 985992 h 1509906"/>
                  <a:gd name="connsiteX170" fmla="*/ 674934 w 1034979"/>
                  <a:gd name="connsiteY170" fmla="*/ 980277 h 1509906"/>
                  <a:gd name="connsiteX171" fmla="*/ 680649 w 1034979"/>
                  <a:gd name="connsiteY171" fmla="*/ 978372 h 1509906"/>
                  <a:gd name="connsiteX172" fmla="*/ 686364 w 1034979"/>
                  <a:gd name="connsiteY172" fmla="*/ 974562 h 1509906"/>
                  <a:gd name="connsiteX173" fmla="*/ 695889 w 1034979"/>
                  <a:gd name="connsiteY173" fmla="*/ 965037 h 1509906"/>
                  <a:gd name="connsiteX174" fmla="*/ 705414 w 1034979"/>
                  <a:gd name="connsiteY174" fmla="*/ 953607 h 1509906"/>
                  <a:gd name="connsiteX175" fmla="*/ 716844 w 1034979"/>
                  <a:gd name="connsiteY175" fmla="*/ 945987 h 1509906"/>
                  <a:gd name="connsiteX176" fmla="*/ 732084 w 1034979"/>
                  <a:gd name="connsiteY176" fmla="*/ 932652 h 1509906"/>
                  <a:gd name="connsiteX177" fmla="*/ 741609 w 1034979"/>
                  <a:gd name="connsiteY177" fmla="*/ 921222 h 1509906"/>
                  <a:gd name="connsiteX178" fmla="*/ 753039 w 1034979"/>
                  <a:gd name="connsiteY178" fmla="*/ 911697 h 1509906"/>
                  <a:gd name="connsiteX179" fmla="*/ 758754 w 1034979"/>
                  <a:gd name="connsiteY179" fmla="*/ 900267 h 1509906"/>
                  <a:gd name="connsiteX180" fmla="*/ 760659 w 1034979"/>
                  <a:gd name="connsiteY180" fmla="*/ 894552 h 1509906"/>
                  <a:gd name="connsiteX181" fmla="*/ 766374 w 1034979"/>
                  <a:gd name="connsiteY181" fmla="*/ 883122 h 1509906"/>
                  <a:gd name="connsiteX182" fmla="*/ 764469 w 1034979"/>
                  <a:gd name="connsiteY182" fmla="*/ 867882 h 1509906"/>
                  <a:gd name="connsiteX183" fmla="*/ 758754 w 1034979"/>
                  <a:gd name="connsiteY183" fmla="*/ 865977 h 1509906"/>
                  <a:gd name="connsiteX184" fmla="*/ 737799 w 1034979"/>
                  <a:gd name="connsiteY184" fmla="*/ 867882 h 1509906"/>
                  <a:gd name="connsiteX185" fmla="*/ 732084 w 1034979"/>
                  <a:gd name="connsiteY185" fmla="*/ 871692 h 1509906"/>
                  <a:gd name="connsiteX186" fmla="*/ 720654 w 1034979"/>
                  <a:gd name="connsiteY186" fmla="*/ 875502 h 1509906"/>
                  <a:gd name="connsiteX187" fmla="*/ 716844 w 1034979"/>
                  <a:gd name="connsiteY187" fmla="*/ 881217 h 1509906"/>
                  <a:gd name="connsiteX188" fmla="*/ 711129 w 1034979"/>
                  <a:gd name="connsiteY188" fmla="*/ 883122 h 1509906"/>
                  <a:gd name="connsiteX189" fmla="*/ 705414 w 1034979"/>
                  <a:gd name="connsiteY189" fmla="*/ 886932 h 1509906"/>
                  <a:gd name="connsiteX190" fmla="*/ 699699 w 1034979"/>
                  <a:gd name="connsiteY190" fmla="*/ 892647 h 1509906"/>
                  <a:gd name="connsiteX191" fmla="*/ 692079 w 1034979"/>
                  <a:gd name="connsiteY191" fmla="*/ 896457 h 1509906"/>
                  <a:gd name="connsiteX192" fmla="*/ 650169 w 1034979"/>
                  <a:gd name="connsiteY192" fmla="*/ 925032 h 1509906"/>
                  <a:gd name="connsiteX193" fmla="*/ 636834 w 1034979"/>
                  <a:gd name="connsiteY193" fmla="*/ 936462 h 1509906"/>
                  <a:gd name="connsiteX194" fmla="*/ 627309 w 1034979"/>
                  <a:gd name="connsiteY194" fmla="*/ 953607 h 1509906"/>
                  <a:gd name="connsiteX195" fmla="*/ 602544 w 1034979"/>
                  <a:gd name="connsiteY195" fmla="*/ 959322 h 1509906"/>
                  <a:gd name="connsiteX196" fmla="*/ 589209 w 1034979"/>
                  <a:gd name="connsiteY196" fmla="*/ 963132 h 1509906"/>
                  <a:gd name="connsiteX197" fmla="*/ 573969 w 1034979"/>
                  <a:gd name="connsiteY197" fmla="*/ 961227 h 1509906"/>
                  <a:gd name="connsiteX198" fmla="*/ 562539 w 1034979"/>
                  <a:gd name="connsiteY198" fmla="*/ 957417 h 1509906"/>
                  <a:gd name="connsiteX199" fmla="*/ 551109 w 1034979"/>
                  <a:gd name="connsiteY199" fmla="*/ 953607 h 1509906"/>
                  <a:gd name="connsiteX200" fmla="*/ 539679 w 1034979"/>
                  <a:gd name="connsiteY200" fmla="*/ 949797 h 1509906"/>
                  <a:gd name="connsiteX201" fmla="*/ 533964 w 1034979"/>
                  <a:gd name="connsiteY201" fmla="*/ 947892 h 1509906"/>
                  <a:gd name="connsiteX202" fmla="*/ 528249 w 1034979"/>
                  <a:gd name="connsiteY202" fmla="*/ 944082 h 1509906"/>
                  <a:gd name="connsiteX203" fmla="*/ 516819 w 1034979"/>
                  <a:gd name="connsiteY203" fmla="*/ 938367 h 1509906"/>
                  <a:gd name="connsiteX204" fmla="*/ 509199 w 1034979"/>
                  <a:gd name="connsiteY204" fmla="*/ 926937 h 1509906"/>
                  <a:gd name="connsiteX205" fmla="*/ 505389 w 1034979"/>
                  <a:gd name="connsiteY205" fmla="*/ 905982 h 1509906"/>
                  <a:gd name="connsiteX206" fmla="*/ 507294 w 1034979"/>
                  <a:gd name="connsiteY206" fmla="*/ 841212 h 1509906"/>
                  <a:gd name="connsiteX207" fmla="*/ 503484 w 1034979"/>
                  <a:gd name="connsiteY207" fmla="*/ 351627 h 1509906"/>
                  <a:gd name="connsiteX208" fmla="*/ 499674 w 1034979"/>
                  <a:gd name="connsiteY208" fmla="*/ 60162 h 1509906"/>
                  <a:gd name="connsiteX209" fmla="*/ 490149 w 1034979"/>
                  <a:gd name="connsiteY209" fmla="*/ 33492 h 1509906"/>
                  <a:gd name="connsiteX210" fmla="*/ 488244 w 1034979"/>
                  <a:gd name="connsiteY210" fmla="*/ 27777 h 1509906"/>
                  <a:gd name="connsiteX211" fmla="*/ 484434 w 1034979"/>
                  <a:gd name="connsiteY211" fmla="*/ 22062 h 1509906"/>
                  <a:gd name="connsiteX212" fmla="*/ 478719 w 1034979"/>
                  <a:gd name="connsiteY212" fmla="*/ 10632 h 1509906"/>
                  <a:gd name="connsiteX213" fmla="*/ 473004 w 1034979"/>
                  <a:gd name="connsiteY213" fmla="*/ 6822 h 1509906"/>
                  <a:gd name="connsiteX214" fmla="*/ 469194 w 1034979"/>
                  <a:gd name="connsiteY214" fmla="*/ 1107 h 1509906"/>
                  <a:gd name="connsiteX215" fmla="*/ 429189 w 1034979"/>
                  <a:gd name="connsiteY215" fmla="*/ 4917 h 1509906"/>
                  <a:gd name="connsiteX216" fmla="*/ 421569 w 1034979"/>
                  <a:gd name="connsiteY216" fmla="*/ 16347 h 1509906"/>
                  <a:gd name="connsiteX217" fmla="*/ 417759 w 1034979"/>
                  <a:gd name="connsiteY217" fmla="*/ 22062 h 1509906"/>
                  <a:gd name="connsiteX218" fmla="*/ 419664 w 1034979"/>
                  <a:gd name="connsiteY218" fmla="*/ 54447 h 1509906"/>
                  <a:gd name="connsiteX219" fmla="*/ 423474 w 1034979"/>
                  <a:gd name="connsiteY219" fmla="*/ 65877 h 1509906"/>
                  <a:gd name="connsiteX220" fmla="*/ 425379 w 1034979"/>
                  <a:gd name="connsiteY220" fmla="*/ 71592 h 1509906"/>
                  <a:gd name="connsiteX221" fmla="*/ 425379 w 1034979"/>
                  <a:gd name="connsiteY221" fmla="*/ 77307 h 1509906"/>
                  <a:gd name="connsiteX222" fmla="*/ 429189 w 1034979"/>
                  <a:gd name="connsiteY222" fmla="*/ 231612 h 1509906"/>
                  <a:gd name="connsiteX223" fmla="*/ 440619 w 1034979"/>
                  <a:gd name="connsiteY223" fmla="*/ 414492 h 1509906"/>
                  <a:gd name="connsiteX224" fmla="*/ 425379 w 1034979"/>
                  <a:gd name="connsiteY224" fmla="*/ 711672 h 1509906"/>
                  <a:gd name="connsiteX225" fmla="*/ 425173 w 1034979"/>
                  <a:gd name="connsiteY225" fmla="*/ 765165 h 1509906"/>
                  <a:gd name="connsiteX226" fmla="*/ 421363 w 1034979"/>
                  <a:gd name="connsiteY226" fmla="*/ 844096 h 1509906"/>
                  <a:gd name="connsiteX227" fmla="*/ 425379 w 1034979"/>
                  <a:gd name="connsiteY227" fmla="*/ 894552 h 1509906"/>
                  <a:gd name="connsiteX228" fmla="*/ 423474 w 1034979"/>
                  <a:gd name="connsiteY228" fmla="*/ 921222 h 1509906"/>
                  <a:gd name="connsiteX229" fmla="*/ 417759 w 1034979"/>
                  <a:gd name="connsiteY229" fmla="*/ 923127 h 1509906"/>
                  <a:gd name="connsiteX230" fmla="*/ 412044 w 1034979"/>
                  <a:gd name="connsiteY230" fmla="*/ 926937 h 1509906"/>
                  <a:gd name="connsiteX231" fmla="*/ 421569 w 1034979"/>
                  <a:gd name="connsiteY231"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27234 w 1034979"/>
                  <a:gd name="connsiteY56" fmla="*/ 1147917 h 1509906"/>
                  <a:gd name="connsiteX57" fmla="*/ 15804 w 1034979"/>
                  <a:gd name="connsiteY57" fmla="*/ 1153632 h 1509906"/>
                  <a:gd name="connsiteX58" fmla="*/ 6279 w 1034979"/>
                  <a:gd name="connsiteY58" fmla="*/ 1163157 h 1509906"/>
                  <a:gd name="connsiteX59" fmla="*/ 4374 w 1034979"/>
                  <a:gd name="connsiteY59" fmla="*/ 1168872 h 1509906"/>
                  <a:gd name="connsiteX60" fmla="*/ 564 w 1034979"/>
                  <a:gd name="connsiteY60" fmla="*/ 1174587 h 1509906"/>
                  <a:gd name="connsiteX61" fmla="*/ 6279 w 1034979"/>
                  <a:gd name="connsiteY61" fmla="*/ 1206972 h 1509906"/>
                  <a:gd name="connsiteX62" fmla="*/ 11994 w 1034979"/>
                  <a:gd name="connsiteY62" fmla="*/ 1210782 h 1509906"/>
                  <a:gd name="connsiteX63" fmla="*/ 17709 w 1034979"/>
                  <a:gd name="connsiteY63" fmla="*/ 1212687 h 1509906"/>
                  <a:gd name="connsiteX64" fmla="*/ 145344 w 1034979"/>
                  <a:gd name="connsiteY64" fmla="*/ 1210782 h 1509906"/>
                  <a:gd name="connsiteX65" fmla="*/ 152964 w 1034979"/>
                  <a:gd name="connsiteY65" fmla="*/ 1208877 h 1509906"/>
                  <a:gd name="connsiteX66" fmla="*/ 303459 w 1034979"/>
                  <a:gd name="connsiteY66" fmla="*/ 1203162 h 1509906"/>
                  <a:gd name="connsiteX67" fmla="*/ 318699 w 1034979"/>
                  <a:gd name="connsiteY67" fmla="*/ 1210782 h 1509906"/>
                  <a:gd name="connsiteX68" fmla="*/ 330129 w 1034979"/>
                  <a:gd name="connsiteY68" fmla="*/ 1216497 h 1509906"/>
                  <a:gd name="connsiteX69" fmla="*/ 333939 w 1034979"/>
                  <a:gd name="connsiteY69" fmla="*/ 1222212 h 1509906"/>
                  <a:gd name="connsiteX70" fmla="*/ 339654 w 1034979"/>
                  <a:gd name="connsiteY70" fmla="*/ 1224117 h 1509906"/>
                  <a:gd name="connsiteX71" fmla="*/ 351084 w 1034979"/>
                  <a:gd name="connsiteY71" fmla="*/ 1231737 h 1509906"/>
                  <a:gd name="connsiteX72" fmla="*/ 356799 w 1034979"/>
                  <a:gd name="connsiteY72" fmla="*/ 1235547 h 1509906"/>
                  <a:gd name="connsiteX73" fmla="*/ 360609 w 1034979"/>
                  <a:gd name="connsiteY73" fmla="*/ 1241262 h 1509906"/>
                  <a:gd name="connsiteX74" fmla="*/ 366324 w 1034979"/>
                  <a:gd name="connsiteY74" fmla="*/ 1252692 h 1509906"/>
                  <a:gd name="connsiteX75" fmla="*/ 362514 w 1034979"/>
                  <a:gd name="connsiteY75" fmla="*/ 1279362 h 1509906"/>
                  <a:gd name="connsiteX76" fmla="*/ 358704 w 1034979"/>
                  <a:gd name="connsiteY76" fmla="*/ 1285077 h 1509906"/>
                  <a:gd name="connsiteX77" fmla="*/ 356799 w 1034979"/>
                  <a:gd name="connsiteY77" fmla="*/ 1290792 h 1509906"/>
                  <a:gd name="connsiteX78" fmla="*/ 352989 w 1034979"/>
                  <a:gd name="connsiteY78" fmla="*/ 1296507 h 1509906"/>
                  <a:gd name="connsiteX79" fmla="*/ 351084 w 1034979"/>
                  <a:gd name="connsiteY79" fmla="*/ 1302222 h 1509906"/>
                  <a:gd name="connsiteX80" fmla="*/ 347274 w 1034979"/>
                  <a:gd name="connsiteY80" fmla="*/ 1307937 h 1509906"/>
                  <a:gd name="connsiteX81" fmla="*/ 330129 w 1034979"/>
                  <a:gd name="connsiteY81" fmla="*/ 1374612 h 1509906"/>
                  <a:gd name="connsiteX82" fmla="*/ 328224 w 1034979"/>
                  <a:gd name="connsiteY82" fmla="*/ 1426047 h 1509906"/>
                  <a:gd name="connsiteX83" fmla="*/ 330129 w 1034979"/>
                  <a:gd name="connsiteY83" fmla="*/ 1450812 h 1509906"/>
                  <a:gd name="connsiteX84" fmla="*/ 332034 w 1034979"/>
                  <a:gd name="connsiteY84" fmla="*/ 1456527 h 1509906"/>
                  <a:gd name="connsiteX85" fmla="*/ 335844 w 1034979"/>
                  <a:gd name="connsiteY85" fmla="*/ 1460337 h 1509906"/>
                  <a:gd name="connsiteX86" fmla="*/ 364419 w 1034979"/>
                  <a:gd name="connsiteY86" fmla="*/ 1506057 h 1509906"/>
                  <a:gd name="connsiteX87" fmla="*/ 387279 w 1034979"/>
                  <a:gd name="connsiteY87" fmla="*/ 1507962 h 1509906"/>
                  <a:gd name="connsiteX88" fmla="*/ 392994 w 1034979"/>
                  <a:gd name="connsiteY88" fmla="*/ 1502247 h 1509906"/>
                  <a:gd name="connsiteX89" fmla="*/ 394899 w 1034979"/>
                  <a:gd name="connsiteY89" fmla="*/ 1490817 h 1509906"/>
                  <a:gd name="connsiteX90" fmla="*/ 396804 w 1034979"/>
                  <a:gd name="connsiteY90" fmla="*/ 1485102 h 1509906"/>
                  <a:gd name="connsiteX91" fmla="*/ 398709 w 1034979"/>
                  <a:gd name="connsiteY91" fmla="*/ 1467957 h 1509906"/>
                  <a:gd name="connsiteX92" fmla="*/ 400614 w 1034979"/>
                  <a:gd name="connsiteY92" fmla="*/ 1454622 h 1509906"/>
                  <a:gd name="connsiteX93" fmla="*/ 404424 w 1034979"/>
                  <a:gd name="connsiteY93" fmla="*/ 1397472 h 1509906"/>
                  <a:gd name="connsiteX94" fmla="*/ 410139 w 1034979"/>
                  <a:gd name="connsiteY94" fmla="*/ 1386042 h 1509906"/>
                  <a:gd name="connsiteX95" fmla="*/ 413949 w 1034979"/>
                  <a:gd name="connsiteY95" fmla="*/ 1372707 h 1509906"/>
                  <a:gd name="connsiteX96" fmla="*/ 415854 w 1034979"/>
                  <a:gd name="connsiteY96" fmla="*/ 1366992 h 1509906"/>
                  <a:gd name="connsiteX97" fmla="*/ 417759 w 1034979"/>
                  <a:gd name="connsiteY97" fmla="*/ 1353657 h 1509906"/>
                  <a:gd name="connsiteX98" fmla="*/ 421569 w 1034979"/>
                  <a:gd name="connsiteY98" fmla="*/ 1342227 h 1509906"/>
                  <a:gd name="connsiteX99" fmla="*/ 427284 w 1034979"/>
                  <a:gd name="connsiteY99" fmla="*/ 1328892 h 1509906"/>
                  <a:gd name="connsiteX100" fmla="*/ 436809 w 1034979"/>
                  <a:gd name="connsiteY100" fmla="*/ 1317462 h 1509906"/>
                  <a:gd name="connsiteX101" fmla="*/ 450144 w 1034979"/>
                  <a:gd name="connsiteY101" fmla="*/ 1302222 h 1509906"/>
                  <a:gd name="connsiteX102" fmla="*/ 461574 w 1034979"/>
                  <a:gd name="connsiteY102" fmla="*/ 1279362 h 1509906"/>
                  <a:gd name="connsiteX103" fmla="*/ 465384 w 1034979"/>
                  <a:gd name="connsiteY103" fmla="*/ 1264122 h 1509906"/>
                  <a:gd name="connsiteX104" fmla="*/ 467289 w 1034979"/>
                  <a:gd name="connsiteY104" fmla="*/ 1258407 h 1509906"/>
                  <a:gd name="connsiteX105" fmla="*/ 535869 w 1034979"/>
                  <a:gd name="connsiteY105" fmla="*/ 1243167 h 1509906"/>
                  <a:gd name="connsiteX106" fmla="*/ 541584 w 1034979"/>
                  <a:gd name="connsiteY106" fmla="*/ 1241262 h 1509906"/>
                  <a:gd name="connsiteX107" fmla="*/ 547299 w 1034979"/>
                  <a:gd name="connsiteY107" fmla="*/ 1239357 h 1509906"/>
                  <a:gd name="connsiteX108" fmla="*/ 554919 w 1034979"/>
                  <a:gd name="connsiteY108" fmla="*/ 1237452 h 1509906"/>
                  <a:gd name="connsiteX109" fmla="*/ 573969 w 1034979"/>
                  <a:gd name="connsiteY109" fmla="*/ 1229832 h 1509906"/>
                  <a:gd name="connsiteX110" fmla="*/ 585399 w 1034979"/>
                  <a:gd name="connsiteY110" fmla="*/ 1226022 h 1509906"/>
                  <a:gd name="connsiteX111" fmla="*/ 720654 w 1034979"/>
                  <a:gd name="connsiteY111" fmla="*/ 1309842 h 1509906"/>
                  <a:gd name="connsiteX112" fmla="*/ 733989 w 1034979"/>
                  <a:gd name="connsiteY112" fmla="*/ 1319367 h 1509906"/>
                  <a:gd name="connsiteX113" fmla="*/ 743514 w 1034979"/>
                  <a:gd name="connsiteY113" fmla="*/ 1321272 h 1509906"/>
                  <a:gd name="connsiteX114" fmla="*/ 749229 w 1034979"/>
                  <a:gd name="connsiteY114" fmla="*/ 1323177 h 1509906"/>
                  <a:gd name="connsiteX115" fmla="*/ 762564 w 1034979"/>
                  <a:gd name="connsiteY115" fmla="*/ 1328892 h 1509906"/>
                  <a:gd name="connsiteX116" fmla="*/ 777804 w 1034979"/>
                  <a:gd name="connsiteY116" fmla="*/ 1326987 h 1509906"/>
                  <a:gd name="connsiteX117" fmla="*/ 789234 w 1034979"/>
                  <a:gd name="connsiteY117" fmla="*/ 1321272 h 1509906"/>
                  <a:gd name="connsiteX118" fmla="*/ 794949 w 1034979"/>
                  <a:gd name="connsiteY118" fmla="*/ 1319367 h 1509906"/>
                  <a:gd name="connsiteX119" fmla="*/ 802569 w 1034979"/>
                  <a:gd name="connsiteY119" fmla="*/ 1302222 h 1509906"/>
                  <a:gd name="connsiteX120" fmla="*/ 800664 w 1034979"/>
                  <a:gd name="connsiteY120" fmla="*/ 1277457 h 1509906"/>
                  <a:gd name="connsiteX121" fmla="*/ 798759 w 1034979"/>
                  <a:gd name="connsiteY121" fmla="*/ 1271742 h 1509906"/>
                  <a:gd name="connsiteX122" fmla="*/ 796854 w 1034979"/>
                  <a:gd name="connsiteY122" fmla="*/ 1264122 h 1509906"/>
                  <a:gd name="connsiteX123" fmla="*/ 783519 w 1034979"/>
                  <a:gd name="connsiteY123" fmla="*/ 1246977 h 1509906"/>
                  <a:gd name="connsiteX124" fmla="*/ 773994 w 1034979"/>
                  <a:gd name="connsiteY124" fmla="*/ 1241262 h 1509906"/>
                  <a:gd name="connsiteX125" fmla="*/ 648264 w 1034979"/>
                  <a:gd name="connsiteY125" fmla="*/ 1149822 h 1509906"/>
                  <a:gd name="connsiteX126" fmla="*/ 644454 w 1034979"/>
                  <a:gd name="connsiteY126" fmla="*/ 1132677 h 1509906"/>
                  <a:gd name="connsiteX127" fmla="*/ 646359 w 1034979"/>
                  <a:gd name="connsiteY127" fmla="*/ 1125057 h 1509906"/>
                  <a:gd name="connsiteX128" fmla="*/ 650169 w 1034979"/>
                  <a:gd name="connsiteY128" fmla="*/ 1107912 h 1509906"/>
                  <a:gd name="connsiteX129" fmla="*/ 653979 w 1034979"/>
                  <a:gd name="connsiteY129" fmla="*/ 1102197 h 1509906"/>
                  <a:gd name="connsiteX130" fmla="*/ 655884 w 1034979"/>
                  <a:gd name="connsiteY130" fmla="*/ 1096482 h 1509906"/>
                  <a:gd name="connsiteX131" fmla="*/ 661599 w 1034979"/>
                  <a:gd name="connsiteY131" fmla="*/ 1094577 h 1509906"/>
                  <a:gd name="connsiteX132" fmla="*/ 671124 w 1034979"/>
                  <a:gd name="connsiteY132" fmla="*/ 1083147 h 1509906"/>
                  <a:gd name="connsiteX133" fmla="*/ 724464 w 1034979"/>
                  <a:gd name="connsiteY133" fmla="*/ 1075527 h 1509906"/>
                  <a:gd name="connsiteX134" fmla="*/ 842574 w 1034979"/>
                  <a:gd name="connsiteY134" fmla="*/ 1077432 h 1509906"/>
                  <a:gd name="connsiteX135" fmla="*/ 871149 w 1034979"/>
                  <a:gd name="connsiteY135" fmla="*/ 1079337 h 1509906"/>
                  <a:gd name="connsiteX136" fmla="*/ 899724 w 1034979"/>
                  <a:gd name="connsiteY136" fmla="*/ 1085052 h 1509906"/>
                  <a:gd name="connsiteX137" fmla="*/ 922584 w 1034979"/>
                  <a:gd name="connsiteY137" fmla="*/ 1088862 h 1509906"/>
                  <a:gd name="connsiteX138" fmla="*/ 951159 w 1034979"/>
                  <a:gd name="connsiteY138" fmla="*/ 1094577 h 1509906"/>
                  <a:gd name="connsiteX139" fmla="*/ 956874 w 1034979"/>
                  <a:gd name="connsiteY139" fmla="*/ 1094577 h 1509906"/>
                  <a:gd name="connsiteX140" fmla="*/ 1002594 w 1034979"/>
                  <a:gd name="connsiteY140" fmla="*/ 1092672 h 1509906"/>
                  <a:gd name="connsiteX141" fmla="*/ 1031169 w 1034979"/>
                  <a:gd name="connsiteY141" fmla="*/ 1085052 h 1509906"/>
                  <a:gd name="connsiteX142" fmla="*/ 1034979 w 1034979"/>
                  <a:gd name="connsiteY142" fmla="*/ 1079337 h 1509906"/>
                  <a:gd name="connsiteX143" fmla="*/ 1033074 w 1034979"/>
                  <a:gd name="connsiteY143" fmla="*/ 1060287 h 1509906"/>
                  <a:gd name="connsiteX144" fmla="*/ 1027359 w 1034979"/>
                  <a:gd name="connsiteY144" fmla="*/ 1056477 h 1509906"/>
                  <a:gd name="connsiteX145" fmla="*/ 1012119 w 1034979"/>
                  <a:gd name="connsiteY145" fmla="*/ 1054572 h 1509906"/>
                  <a:gd name="connsiteX146" fmla="*/ 1006404 w 1034979"/>
                  <a:gd name="connsiteY146" fmla="*/ 1052667 h 1509906"/>
                  <a:gd name="connsiteX147" fmla="*/ 998784 w 1034979"/>
                  <a:gd name="connsiteY147" fmla="*/ 1050762 h 1509906"/>
                  <a:gd name="connsiteX148" fmla="*/ 987354 w 1034979"/>
                  <a:gd name="connsiteY148" fmla="*/ 1043142 h 1509906"/>
                  <a:gd name="connsiteX149" fmla="*/ 975924 w 1034979"/>
                  <a:gd name="connsiteY149" fmla="*/ 1039332 h 1509906"/>
                  <a:gd name="connsiteX150" fmla="*/ 970209 w 1034979"/>
                  <a:gd name="connsiteY150" fmla="*/ 1037427 h 1509906"/>
                  <a:gd name="connsiteX151" fmla="*/ 962589 w 1034979"/>
                  <a:gd name="connsiteY151" fmla="*/ 1035522 h 1509906"/>
                  <a:gd name="connsiteX152" fmla="*/ 956874 w 1034979"/>
                  <a:gd name="connsiteY152" fmla="*/ 1033617 h 1509906"/>
                  <a:gd name="connsiteX153" fmla="*/ 935919 w 1034979"/>
                  <a:gd name="connsiteY153" fmla="*/ 1027902 h 1509906"/>
                  <a:gd name="connsiteX154" fmla="*/ 930204 w 1034979"/>
                  <a:gd name="connsiteY154" fmla="*/ 1025997 h 1509906"/>
                  <a:gd name="connsiteX155" fmla="*/ 825429 w 1034979"/>
                  <a:gd name="connsiteY155" fmla="*/ 1027902 h 1509906"/>
                  <a:gd name="connsiteX156" fmla="*/ 819714 w 1034979"/>
                  <a:gd name="connsiteY156" fmla="*/ 1029807 h 1509906"/>
                  <a:gd name="connsiteX157" fmla="*/ 730179 w 1034979"/>
                  <a:gd name="connsiteY157" fmla="*/ 1031712 h 1509906"/>
                  <a:gd name="connsiteX158" fmla="*/ 716844 w 1034979"/>
                  <a:gd name="connsiteY158" fmla="*/ 1035522 h 1509906"/>
                  <a:gd name="connsiteX159" fmla="*/ 695889 w 1034979"/>
                  <a:gd name="connsiteY159" fmla="*/ 1037427 h 1509906"/>
                  <a:gd name="connsiteX160" fmla="*/ 669219 w 1034979"/>
                  <a:gd name="connsiteY160" fmla="*/ 1039332 h 1509906"/>
                  <a:gd name="connsiteX161" fmla="*/ 669219 w 1034979"/>
                  <a:gd name="connsiteY161" fmla="*/ 1039332 h 1509906"/>
                  <a:gd name="connsiteX162" fmla="*/ 646359 w 1034979"/>
                  <a:gd name="connsiteY162" fmla="*/ 1043142 h 1509906"/>
                  <a:gd name="connsiteX163" fmla="*/ 642549 w 1034979"/>
                  <a:gd name="connsiteY163" fmla="*/ 1031712 h 1509906"/>
                  <a:gd name="connsiteX164" fmla="*/ 640644 w 1034979"/>
                  <a:gd name="connsiteY164" fmla="*/ 1025997 h 1509906"/>
                  <a:gd name="connsiteX165" fmla="*/ 642549 w 1034979"/>
                  <a:gd name="connsiteY165" fmla="*/ 1008852 h 1509906"/>
                  <a:gd name="connsiteX166" fmla="*/ 644454 w 1034979"/>
                  <a:gd name="connsiteY166" fmla="*/ 1003137 h 1509906"/>
                  <a:gd name="connsiteX167" fmla="*/ 661599 w 1034979"/>
                  <a:gd name="connsiteY167" fmla="*/ 993612 h 1509906"/>
                  <a:gd name="connsiteX168" fmla="*/ 673029 w 1034979"/>
                  <a:gd name="connsiteY168" fmla="*/ 985992 h 1509906"/>
                  <a:gd name="connsiteX169" fmla="*/ 674934 w 1034979"/>
                  <a:gd name="connsiteY169" fmla="*/ 980277 h 1509906"/>
                  <a:gd name="connsiteX170" fmla="*/ 680649 w 1034979"/>
                  <a:gd name="connsiteY170" fmla="*/ 978372 h 1509906"/>
                  <a:gd name="connsiteX171" fmla="*/ 686364 w 1034979"/>
                  <a:gd name="connsiteY171" fmla="*/ 974562 h 1509906"/>
                  <a:gd name="connsiteX172" fmla="*/ 695889 w 1034979"/>
                  <a:gd name="connsiteY172" fmla="*/ 965037 h 1509906"/>
                  <a:gd name="connsiteX173" fmla="*/ 705414 w 1034979"/>
                  <a:gd name="connsiteY173" fmla="*/ 953607 h 1509906"/>
                  <a:gd name="connsiteX174" fmla="*/ 716844 w 1034979"/>
                  <a:gd name="connsiteY174" fmla="*/ 945987 h 1509906"/>
                  <a:gd name="connsiteX175" fmla="*/ 732084 w 1034979"/>
                  <a:gd name="connsiteY175" fmla="*/ 932652 h 1509906"/>
                  <a:gd name="connsiteX176" fmla="*/ 741609 w 1034979"/>
                  <a:gd name="connsiteY176" fmla="*/ 921222 h 1509906"/>
                  <a:gd name="connsiteX177" fmla="*/ 753039 w 1034979"/>
                  <a:gd name="connsiteY177" fmla="*/ 911697 h 1509906"/>
                  <a:gd name="connsiteX178" fmla="*/ 758754 w 1034979"/>
                  <a:gd name="connsiteY178" fmla="*/ 900267 h 1509906"/>
                  <a:gd name="connsiteX179" fmla="*/ 760659 w 1034979"/>
                  <a:gd name="connsiteY179" fmla="*/ 894552 h 1509906"/>
                  <a:gd name="connsiteX180" fmla="*/ 766374 w 1034979"/>
                  <a:gd name="connsiteY180" fmla="*/ 883122 h 1509906"/>
                  <a:gd name="connsiteX181" fmla="*/ 764469 w 1034979"/>
                  <a:gd name="connsiteY181" fmla="*/ 867882 h 1509906"/>
                  <a:gd name="connsiteX182" fmla="*/ 758754 w 1034979"/>
                  <a:gd name="connsiteY182" fmla="*/ 865977 h 1509906"/>
                  <a:gd name="connsiteX183" fmla="*/ 737799 w 1034979"/>
                  <a:gd name="connsiteY183" fmla="*/ 867882 h 1509906"/>
                  <a:gd name="connsiteX184" fmla="*/ 732084 w 1034979"/>
                  <a:gd name="connsiteY184" fmla="*/ 871692 h 1509906"/>
                  <a:gd name="connsiteX185" fmla="*/ 720654 w 1034979"/>
                  <a:gd name="connsiteY185" fmla="*/ 875502 h 1509906"/>
                  <a:gd name="connsiteX186" fmla="*/ 716844 w 1034979"/>
                  <a:gd name="connsiteY186" fmla="*/ 881217 h 1509906"/>
                  <a:gd name="connsiteX187" fmla="*/ 711129 w 1034979"/>
                  <a:gd name="connsiteY187" fmla="*/ 883122 h 1509906"/>
                  <a:gd name="connsiteX188" fmla="*/ 705414 w 1034979"/>
                  <a:gd name="connsiteY188" fmla="*/ 886932 h 1509906"/>
                  <a:gd name="connsiteX189" fmla="*/ 699699 w 1034979"/>
                  <a:gd name="connsiteY189" fmla="*/ 892647 h 1509906"/>
                  <a:gd name="connsiteX190" fmla="*/ 692079 w 1034979"/>
                  <a:gd name="connsiteY190" fmla="*/ 896457 h 1509906"/>
                  <a:gd name="connsiteX191" fmla="*/ 650169 w 1034979"/>
                  <a:gd name="connsiteY191" fmla="*/ 925032 h 1509906"/>
                  <a:gd name="connsiteX192" fmla="*/ 636834 w 1034979"/>
                  <a:gd name="connsiteY192" fmla="*/ 936462 h 1509906"/>
                  <a:gd name="connsiteX193" fmla="*/ 627309 w 1034979"/>
                  <a:gd name="connsiteY193" fmla="*/ 953607 h 1509906"/>
                  <a:gd name="connsiteX194" fmla="*/ 602544 w 1034979"/>
                  <a:gd name="connsiteY194" fmla="*/ 959322 h 1509906"/>
                  <a:gd name="connsiteX195" fmla="*/ 589209 w 1034979"/>
                  <a:gd name="connsiteY195" fmla="*/ 963132 h 1509906"/>
                  <a:gd name="connsiteX196" fmla="*/ 573969 w 1034979"/>
                  <a:gd name="connsiteY196" fmla="*/ 961227 h 1509906"/>
                  <a:gd name="connsiteX197" fmla="*/ 562539 w 1034979"/>
                  <a:gd name="connsiteY197" fmla="*/ 957417 h 1509906"/>
                  <a:gd name="connsiteX198" fmla="*/ 551109 w 1034979"/>
                  <a:gd name="connsiteY198" fmla="*/ 953607 h 1509906"/>
                  <a:gd name="connsiteX199" fmla="*/ 539679 w 1034979"/>
                  <a:gd name="connsiteY199" fmla="*/ 949797 h 1509906"/>
                  <a:gd name="connsiteX200" fmla="*/ 533964 w 1034979"/>
                  <a:gd name="connsiteY200" fmla="*/ 947892 h 1509906"/>
                  <a:gd name="connsiteX201" fmla="*/ 528249 w 1034979"/>
                  <a:gd name="connsiteY201" fmla="*/ 944082 h 1509906"/>
                  <a:gd name="connsiteX202" fmla="*/ 516819 w 1034979"/>
                  <a:gd name="connsiteY202" fmla="*/ 938367 h 1509906"/>
                  <a:gd name="connsiteX203" fmla="*/ 509199 w 1034979"/>
                  <a:gd name="connsiteY203" fmla="*/ 926937 h 1509906"/>
                  <a:gd name="connsiteX204" fmla="*/ 505389 w 1034979"/>
                  <a:gd name="connsiteY204" fmla="*/ 905982 h 1509906"/>
                  <a:gd name="connsiteX205" fmla="*/ 507294 w 1034979"/>
                  <a:gd name="connsiteY205" fmla="*/ 841212 h 1509906"/>
                  <a:gd name="connsiteX206" fmla="*/ 503484 w 1034979"/>
                  <a:gd name="connsiteY206" fmla="*/ 351627 h 1509906"/>
                  <a:gd name="connsiteX207" fmla="*/ 499674 w 1034979"/>
                  <a:gd name="connsiteY207" fmla="*/ 60162 h 1509906"/>
                  <a:gd name="connsiteX208" fmla="*/ 490149 w 1034979"/>
                  <a:gd name="connsiteY208" fmla="*/ 33492 h 1509906"/>
                  <a:gd name="connsiteX209" fmla="*/ 488244 w 1034979"/>
                  <a:gd name="connsiteY209" fmla="*/ 27777 h 1509906"/>
                  <a:gd name="connsiteX210" fmla="*/ 484434 w 1034979"/>
                  <a:gd name="connsiteY210" fmla="*/ 22062 h 1509906"/>
                  <a:gd name="connsiteX211" fmla="*/ 478719 w 1034979"/>
                  <a:gd name="connsiteY211" fmla="*/ 10632 h 1509906"/>
                  <a:gd name="connsiteX212" fmla="*/ 473004 w 1034979"/>
                  <a:gd name="connsiteY212" fmla="*/ 6822 h 1509906"/>
                  <a:gd name="connsiteX213" fmla="*/ 469194 w 1034979"/>
                  <a:gd name="connsiteY213" fmla="*/ 1107 h 1509906"/>
                  <a:gd name="connsiteX214" fmla="*/ 429189 w 1034979"/>
                  <a:gd name="connsiteY214" fmla="*/ 4917 h 1509906"/>
                  <a:gd name="connsiteX215" fmla="*/ 421569 w 1034979"/>
                  <a:gd name="connsiteY215" fmla="*/ 16347 h 1509906"/>
                  <a:gd name="connsiteX216" fmla="*/ 417759 w 1034979"/>
                  <a:gd name="connsiteY216" fmla="*/ 22062 h 1509906"/>
                  <a:gd name="connsiteX217" fmla="*/ 419664 w 1034979"/>
                  <a:gd name="connsiteY217" fmla="*/ 54447 h 1509906"/>
                  <a:gd name="connsiteX218" fmla="*/ 423474 w 1034979"/>
                  <a:gd name="connsiteY218" fmla="*/ 65877 h 1509906"/>
                  <a:gd name="connsiteX219" fmla="*/ 425379 w 1034979"/>
                  <a:gd name="connsiteY219" fmla="*/ 71592 h 1509906"/>
                  <a:gd name="connsiteX220" fmla="*/ 425379 w 1034979"/>
                  <a:gd name="connsiteY220" fmla="*/ 77307 h 1509906"/>
                  <a:gd name="connsiteX221" fmla="*/ 429189 w 1034979"/>
                  <a:gd name="connsiteY221" fmla="*/ 231612 h 1509906"/>
                  <a:gd name="connsiteX222" fmla="*/ 440619 w 1034979"/>
                  <a:gd name="connsiteY222" fmla="*/ 414492 h 1509906"/>
                  <a:gd name="connsiteX223" fmla="*/ 425379 w 1034979"/>
                  <a:gd name="connsiteY223" fmla="*/ 711672 h 1509906"/>
                  <a:gd name="connsiteX224" fmla="*/ 425173 w 1034979"/>
                  <a:gd name="connsiteY224" fmla="*/ 765165 h 1509906"/>
                  <a:gd name="connsiteX225" fmla="*/ 421363 w 1034979"/>
                  <a:gd name="connsiteY225" fmla="*/ 844096 h 1509906"/>
                  <a:gd name="connsiteX226" fmla="*/ 425379 w 1034979"/>
                  <a:gd name="connsiteY226" fmla="*/ 894552 h 1509906"/>
                  <a:gd name="connsiteX227" fmla="*/ 423474 w 1034979"/>
                  <a:gd name="connsiteY227" fmla="*/ 921222 h 1509906"/>
                  <a:gd name="connsiteX228" fmla="*/ 417759 w 1034979"/>
                  <a:gd name="connsiteY228" fmla="*/ 923127 h 1509906"/>
                  <a:gd name="connsiteX229" fmla="*/ 412044 w 1034979"/>
                  <a:gd name="connsiteY229" fmla="*/ 926937 h 1509906"/>
                  <a:gd name="connsiteX230" fmla="*/ 421569 w 1034979"/>
                  <a:gd name="connsiteY230"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27234 w 1034979"/>
                  <a:gd name="connsiteY56" fmla="*/ 1147917 h 1509906"/>
                  <a:gd name="connsiteX57" fmla="*/ 15804 w 1034979"/>
                  <a:gd name="connsiteY57" fmla="*/ 1153632 h 1509906"/>
                  <a:gd name="connsiteX58" fmla="*/ 6279 w 1034979"/>
                  <a:gd name="connsiteY58" fmla="*/ 1163157 h 1509906"/>
                  <a:gd name="connsiteX59" fmla="*/ 4374 w 1034979"/>
                  <a:gd name="connsiteY59" fmla="*/ 1168872 h 1509906"/>
                  <a:gd name="connsiteX60" fmla="*/ 564 w 1034979"/>
                  <a:gd name="connsiteY60" fmla="*/ 1174587 h 1509906"/>
                  <a:gd name="connsiteX61" fmla="*/ 6279 w 1034979"/>
                  <a:gd name="connsiteY61" fmla="*/ 1206972 h 1509906"/>
                  <a:gd name="connsiteX62" fmla="*/ 11994 w 1034979"/>
                  <a:gd name="connsiteY62" fmla="*/ 1210782 h 1509906"/>
                  <a:gd name="connsiteX63" fmla="*/ 17709 w 1034979"/>
                  <a:gd name="connsiteY63" fmla="*/ 1212687 h 1509906"/>
                  <a:gd name="connsiteX64" fmla="*/ 145344 w 1034979"/>
                  <a:gd name="connsiteY64" fmla="*/ 1210782 h 1509906"/>
                  <a:gd name="connsiteX65" fmla="*/ 152964 w 1034979"/>
                  <a:gd name="connsiteY65" fmla="*/ 1208877 h 1509906"/>
                  <a:gd name="connsiteX66" fmla="*/ 303459 w 1034979"/>
                  <a:gd name="connsiteY66" fmla="*/ 1203162 h 1509906"/>
                  <a:gd name="connsiteX67" fmla="*/ 318699 w 1034979"/>
                  <a:gd name="connsiteY67" fmla="*/ 1210782 h 1509906"/>
                  <a:gd name="connsiteX68" fmla="*/ 330129 w 1034979"/>
                  <a:gd name="connsiteY68" fmla="*/ 1216497 h 1509906"/>
                  <a:gd name="connsiteX69" fmla="*/ 333939 w 1034979"/>
                  <a:gd name="connsiteY69" fmla="*/ 1222212 h 1509906"/>
                  <a:gd name="connsiteX70" fmla="*/ 339654 w 1034979"/>
                  <a:gd name="connsiteY70" fmla="*/ 1224117 h 1509906"/>
                  <a:gd name="connsiteX71" fmla="*/ 351084 w 1034979"/>
                  <a:gd name="connsiteY71" fmla="*/ 1231737 h 1509906"/>
                  <a:gd name="connsiteX72" fmla="*/ 356799 w 1034979"/>
                  <a:gd name="connsiteY72" fmla="*/ 1235547 h 1509906"/>
                  <a:gd name="connsiteX73" fmla="*/ 360609 w 1034979"/>
                  <a:gd name="connsiteY73" fmla="*/ 1241262 h 1509906"/>
                  <a:gd name="connsiteX74" fmla="*/ 366324 w 1034979"/>
                  <a:gd name="connsiteY74" fmla="*/ 1252692 h 1509906"/>
                  <a:gd name="connsiteX75" fmla="*/ 362514 w 1034979"/>
                  <a:gd name="connsiteY75" fmla="*/ 1279362 h 1509906"/>
                  <a:gd name="connsiteX76" fmla="*/ 358704 w 1034979"/>
                  <a:gd name="connsiteY76" fmla="*/ 1285077 h 1509906"/>
                  <a:gd name="connsiteX77" fmla="*/ 356799 w 1034979"/>
                  <a:gd name="connsiteY77" fmla="*/ 1290792 h 1509906"/>
                  <a:gd name="connsiteX78" fmla="*/ 352989 w 1034979"/>
                  <a:gd name="connsiteY78" fmla="*/ 1296507 h 1509906"/>
                  <a:gd name="connsiteX79" fmla="*/ 351084 w 1034979"/>
                  <a:gd name="connsiteY79" fmla="*/ 1302222 h 1509906"/>
                  <a:gd name="connsiteX80" fmla="*/ 347274 w 1034979"/>
                  <a:gd name="connsiteY80" fmla="*/ 1307937 h 1509906"/>
                  <a:gd name="connsiteX81" fmla="*/ 330129 w 1034979"/>
                  <a:gd name="connsiteY81" fmla="*/ 1374612 h 1509906"/>
                  <a:gd name="connsiteX82" fmla="*/ 328224 w 1034979"/>
                  <a:gd name="connsiteY82" fmla="*/ 1426047 h 1509906"/>
                  <a:gd name="connsiteX83" fmla="*/ 330129 w 1034979"/>
                  <a:gd name="connsiteY83" fmla="*/ 1450812 h 1509906"/>
                  <a:gd name="connsiteX84" fmla="*/ 332034 w 1034979"/>
                  <a:gd name="connsiteY84" fmla="*/ 1456527 h 1509906"/>
                  <a:gd name="connsiteX85" fmla="*/ 335844 w 1034979"/>
                  <a:gd name="connsiteY85" fmla="*/ 1460337 h 1509906"/>
                  <a:gd name="connsiteX86" fmla="*/ 364419 w 1034979"/>
                  <a:gd name="connsiteY86" fmla="*/ 1506057 h 1509906"/>
                  <a:gd name="connsiteX87" fmla="*/ 387279 w 1034979"/>
                  <a:gd name="connsiteY87" fmla="*/ 1507962 h 1509906"/>
                  <a:gd name="connsiteX88" fmla="*/ 392994 w 1034979"/>
                  <a:gd name="connsiteY88" fmla="*/ 1502247 h 1509906"/>
                  <a:gd name="connsiteX89" fmla="*/ 394899 w 1034979"/>
                  <a:gd name="connsiteY89" fmla="*/ 1490817 h 1509906"/>
                  <a:gd name="connsiteX90" fmla="*/ 396804 w 1034979"/>
                  <a:gd name="connsiteY90" fmla="*/ 1485102 h 1509906"/>
                  <a:gd name="connsiteX91" fmla="*/ 398709 w 1034979"/>
                  <a:gd name="connsiteY91" fmla="*/ 1467957 h 1509906"/>
                  <a:gd name="connsiteX92" fmla="*/ 400614 w 1034979"/>
                  <a:gd name="connsiteY92" fmla="*/ 1454622 h 1509906"/>
                  <a:gd name="connsiteX93" fmla="*/ 404424 w 1034979"/>
                  <a:gd name="connsiteY93" fmla="*/ 1397472 h 1509906"/>
                  <a:gd name="connsiteX94" fmla="*/ 410139 w 1034979"/>
                  <a:gd name="connsiteY94" fmla="*/ 1386042 h 1509906"/>
                  <a:gd name="connsiteX95" fmla="*/ 413949 w 1034979"/>
                  <a:gd name="connsiteY95" fmla="*/ 1372707 h 1509906"/>
                  <a:gd name="connsiteX96" fmla="*/ 415854 w 1034979"/>
                  <a:gd name="connsiteY96" fmla="*/ 1366992 h 1509906"/>
                  <a:gd name="connsiteX97" fmla="*/ 417759 w 1034979"/>
                  <a:gd name="connsiteY97" fmla="*/ 1353657 h 1509906"/>
                  <a:gd name="connsiteX98" fmla="*/ 421569 w 1034979"/>
                  <a:gd name="connsiteY98" fmla="*/ 1342227 h 1509906"/>
                  <a:gd name="connsiteX99" fmla="*/ 427284 w 1034979"/>
                  <a:gd name="connsiteY99" fmla="*/ 1328892 h 1509906"/>
                  <a:gd name="connsiteX100" fmla="*/ 436809 w 1034979"/>
                  <a:gd name="connsiteY100" fmla="*/ 1317462 h 1509906"/>
                  <a:gd name="connsiteX101" fmla="*/ 461574 w 1034979"/>
                  <a:gd name="connsiteY101" fmla="*/ 1279362 h 1509906"/>
                  <a:gd name="connsiteX102" fmla="*/ 465384 w 1034979"/>
                  <a:gd name="connsiteY102" fmla="*/ 1264122 h 1509906"/>
                  <a:gd name="connsiteX103" fmla="*/ 467289 w 1034979"/>
                  <a:gd name="connsiteY103" fmla="*/ 1258407 h 1509906"/>
                  <a:gd name="connsiteX104" fmla="*/ 535869 w 1034979"/>
                  <a:gd name="connsiteY104" fmla="*/ 1243167 h 1509906"/>
                  <a:gd name="connsiteX105" fmla="*/ 541584 w 1034979"/>
                  <a:gd name="connsiteY105" fmla="*/ 1241262 h 1509906"/>
                  <a:gd name="connsiteX106" fmla="*/ 547299 w 1034979"/>
                  <a:gd name="connsiteY106" fmla="*/ 1239357 h 1509906"/>
                  <a:gd name="connsiteX107" fmla="*/ 554919 w 1034979"/>
                  <a:gd name="connsiteY107" fmla="*/ 1237452 h 1509906"/>
                  <a:gd name="connsiteX108" fmla="*/ 573969 w 1034979"/>
                  <a:gd name="connsiteY108" fmla="*/ 1229832 h 1509906"/>
                  <a:gd name="connsiteX109" fmla="*/ 585399 w 1034979"/>
                  <a:gd name="connsiteY109" fmla="*/ 1226022 h 1509906"/>
                  <a:gd name="connsiteX110" fmla="*/ 720654 w 1034979"/>
                  <a:gd name="connsiteY110" fmla="*/ 1309842 h 1509906"/>
                  <a:gd name="connsiteX111" fmla="*/ 733989 w 1034979"/>
                  <a:gd name="connsiteY111" fmla="*/ 1319367 h 1509906"/>
                  <a:gd name="connsiteX112" fmla="*/ 743514 w 1034979"/>
                  <a:gd name="connsiteY112" fmla="*/ 1321272 h 1509906"/>
                  <a:gd name="connsiteX113" fmla="*/ 749229 w 1034979"/>
                  <a:gd name="connsiteY113" fmla="*/ 1323177 h 1509906"/>
                  <a:gd name="connsiteX114" fmla="*/ 762564 w 1034979"/>
                  <a:gd name="connsiteY114" fmla="*/ 1328892 h 1509906"/>
                  <a:gd name="connsiteX115" fmla="*/ 777804 w 1034979"/>
                  <a:gd name="connsiteY115" fmla="*/ 1326987 h 1509906"/>
                  <a:gd name="connsiteX116" fmla="*/ 789234 w 1034979"/>
                  <a:gd name="connsiteY116" fmla="*/ 1321272 h 1509906"/>
                  <a:gd name="connsiteX117" fmla="*/ 794949 w 1034979"/>
                  <a:gd name="connsiteY117" fmla="*/ 1319367 h 1509906"/>
                  <a:gd name="connsiteX118" fmla="*/ 802569 w 1034979"/>
                  <a:gd name="connsiteY118" fmla="*/ 1302222 h 1509906"/>
                  <a:gd name="connsiteX119" fmla="*/ 800664 w 1034979"/>
                  <a:gd name="connsiteY119" fmla="*/ 1277457 h 1509906"/>
                  <a:gd name="connsiteX120" fmla="*/ 798759 w 1034979"/>
                  <a:gd name="connsiteY120" fmla="*/ 1271742 h 1509906"/>
                  <a:gd name="connsiteX121" fmla="*/ 796854 w 1034979"/>
                  <a:gd name="connsiteY121" fmla="*/ 1264122 h 1509906"/>
                  <a:gd name="connsiteX122" fmla="*/ 783519 w 1034979"/>
                  <a:gd name="connsiteY122" fmla="*/ 1246977 h 1509906"/>
                  <a:gd name="connsiteX123" fmla="*/ 773994 w 1034979"/>
                  <a:gd name="connsiteY123" fmla="*/ 1241262 h 1509906"/>
                  <a:gd name="connsiteX124" fmla="*/ 648264 w 1034979"/>
                  <a:gd name="connsiteY124" fmla="*/ 1149822 h 1509906"/>
                  <a:gd name="connsiteX125" fmla="*/ 644454 w 1034979"/>
                  <a:gd name="connsiteY125" fmla="*/ 1132677 h 1509906"/>
                  <a:gd name="connsiteX126" fmla="*/ 646359 w 1034979"/>
                  <a:gd name="connsiteY126" fmla="*/ 1125057 h 1509906"/>
                  <a:gd name="connsiteX127" fmla="*/ 650169 w 1034979"/>
                  <a:gd name="connsiteY127" fmla="*/ 1107912 h 1509906"/>
                  <a:gd name="connsiteX128" fmla="*/ 653979 w 1034979"/>
                  <a:gd name="connsiteY128" fmla="*/ 1102197 h 1509906"/>
                  <a:gd name="connsiteX129" fmla="*/ 655884 w 1034979"/>
                  <a:gd name="connsiteY129" fmla="*/ 1096482 h 1509906"/>
                  <a:gd name="connsiteX130" fmla="*/ 661599 w 1034979"/>
                  <a:gd name="connsiteY130" fmla="*/ 1094577 h 1509906"/>
                  <a:gd name="connsiteX131" fmla="*/ 671124 w 1034979"/>
                  <a:gd name="connsiteY131" fmla="*/ 1083147 h 1509906"/>
                  <a:gd name="connsiteX132" fmla="*/ 724464 w 1034979"/>
                  <a:gd name="connsiteY132" fmla="*/ 1075527 h 1509906"/>
                  <a:gd name="connsiteX133" fmla="*/ 842574 w 1034979"/>
                  <a:gd name="connsiteY133" fmla="*/ 1077432 h 1509906"/>
                  <a:gd name="connsiteX134" fmla="*/ 871149 w 1034979"/>
                  <a:gd name="connsiteY134" fmla="*/ 1079337 h 1509906"/>
                  <a:gd name="connsiteX135" fmla="*/ 899724 w 1034979"/>
                  <a:gd name="connsiteY135" fmla="*/ 1085052 h 1509906"/>
                  <a:gd name="connsiteX136" fmla="*/ 922584 w 1034979"/>
                  <a:gd name="connsiteY136" fmla="*/ 1088862 h 1509906"/>
                  <a:gd name="connsiteX137" fmla="*/ 951159 w 1034979"/>
                  <a:gd name="connsiteY137" fmla="*/ 1094577 h 1509906"/>
                  <a:gd name="connsiteX138" fmla="*/ 956874 w 1034979"/>
                  <a:gd name="connsiteY138" fmla="*/ 1094577 h 1509906"/>
                  <a:gd name="connsiteX139" fmla="*/ 1002594 w 1034979"/>
                  <a:gd name="connsiteY139" fmla="*/ 1092672 h 1509906"/>
                  <a:gd name="connsiteX140" fmla="*/ 1031169 w 1034979"/>
                  <a:gd name="connsiteY140" fmla="*/ 1085052 h 1509906"/>
                  <a:gd name="connsiteX141" fmla="*/ 1034979 w 1034979"/>
                  <a:gd name="connsiteY141" fmla="*/ 1079337 h 1509906"/>
                  <a:gd name="connsiteX142" fmla="*/ 1033074 w 1034979"/>
                  <a:gd name="connsiteY142" fmla="*/ 1060287 h 1509906"/>
                  <a:gd name="connsiteX143" fmla="*/ 1027359 w 1034979"/>
                  <a:gd name="connsiteY143" fmla="*/ 1056477 h 1509906"/>
                  <a:gd name="connsiteX144" fmla="*/ 1012119 w 1034979"/>
                  <a:gd name="connsiteY144" fmla="*/ 1054572 h 1509906"/>
                  <a:gd name="connsiteX145" fmla="*/ 1006404 w 1034979"/>
                  <a:gd name="connsiteY145" fmla="*/ 1052667 h 1509906"/>
                  <a:gd name="connsiteX146" fmla="*/ 998784 w 1034979"/>
                  <a:gd name="connsiteY146" fmla="*/ 1050762 h 1509906"/>
                  <a:gd name="connsiteX147" fmla="*/ 987354 w 1034979"/>
                  <a:gd name="connsiteY147" fmla="*/ 1043142 h 1509906"/>
                  <a:gd name="connsiteX148" fmla="*/ 975924 w 1034979"/>
                  <a:gd name="connsiteY148" fmla="*/ 1039332 h 1509906"/>
                  <a:gd name="connsiteX149" fmla="*/ 970209 w 1034979"/>
                  <a:gd name="connsiteY149" fmla="*/ 1037427 h 1509906"/>
                  <a:gd name="connsiteX150" fmla="*/ 962589 w 1034979"/>
                  <a:gd name="connsiteY150" fmla="*/ 1035522 h 1509906"/>
                  <a:gd name="connsiteX151" fmla="*/ 956874 w 1034979"/>
                  <a:gd name="connsiteY151" fmla="*/ 1033617 h 1509906"/>
                  <a:gd name="connsiteX152" fmla="*/ 935919 w 1034979"/>
                  <a:gd name="connsiteY152" fmla="*/ 1027902 h 1509906"/>
                  <a:gd name="connsiteX153" fmla="*/ 930204 w 1034979"/>
                  <a:gd name="connsiteY153" fmla="*/ 1025997 h 1509906"/>
                  <a:gd name="connsiteX154" fmla="*/ 825429 w 1034979"/>
                  <a:gd name="connsiteY154" fmla="*/ 1027902 h 1509906"/>
                  <a:gd name="connsiteX155" fmla="*/ 819714 w 1034979"/>
                  <a:gd name="connsiteY155" fmla="*/ 1029807 h 1509906"/>
                  <a:gd name="connsiteX156" fmla="*/ 730179 w 1034979"/>
                  <a:gd name="connsiteY156" fmla="*/ 1031712 h 1509906"/>
                  <a:gd name="connsiteX157" fmla="*/ 716844 w 1034979"/>
                  <a:gd name="connsiteY157" fmla="*/ 1035522 h 1509906"/>
                  <a:gd name="connsiteX158" fmla="*/ 695889 w 1034979"/>
                  <a:gd name="connsiteY158" fmla="*/ 1037427 h 1509906"/>
                  <a:gd name="connsiteX159" fmla="*/ 669219 w 1034979"/>
                  <a:gd name="connsiteY159" fmla="*/ 1039332 h 1509906"/>
                  <a:gd name="connsiteX160" fmla="*/ 669219 w 1034979"/>
                  <a:gd name="connsiteY160" fmla="*/ 1039332 h 1509906"/>
                  <a:gd name="connsiteX161" fmla="*/ 646359 w 1034979"/>
                  <a:gd name="connsiteY161" fmla="*/ 1043142 h 1509906"/>
                  <a:gd name="connsiteX162" fmla="*/ 642549 w 1034979"/>
                  <a:gd name="connsiteY162" fmla="*/ 1031712 h 1509906"/>
                  <a:gd name="connsiteX163" fmla="*/ 640644 w 1034979"/>
                  <a:gd name="connsiteY163" fmla="*/ 1025997 h 1509906"/>
                  <a:gd name="connsiteX164" fmla="*/ 642549 w 1034979"/>
                  <a:gd name="connsiteY164" fmla="*/ 1008852 h 1509906"/>
                  <a:gd name="connsiteX165" fmla="*/ 644454 w 1034979"/>
                  <a:gd name="connsiteY165" fmla="*/ 1003137 h 1509906"/>
                  <a:gd name="connsiteX166" fmla="*/ 661599 w 1034979"/>
                  <a:gd name="connsiteY166" fmla="*/ 993612 h 1509906"/>
                  <a:gd name="connsiteX167" fmla="*/ 673029 w 1034979"/>
                  <a:gd name="connsiteY167" fmla="*/ 985992 h 1509906"/>
                  <a:gd name="connsiteX168" fmla="*/ 674934 w 1034979"/>
                  <a:gd name="connsiteY168" fmla="*/ 980277 h 1509906"/>
                  <a:gd name="connsiteX169" fmla="*/ 680649 w 1034979"/>
                  <a:gd name="connsiteY169" fmla="*/ 978372 h 1509906"/>
                  <a:gd name="connsiteX170" fmla="*/ 686364 w 1034979"/>
                  <a:gd name="connsiteY170" fmla="*/ 974562 h 1509906"/>
                  <a:gd name="connsiteX171" fmla="*/ 695889 w 1034979"/>
                  <a:gd name="connsiteY171" fmla="*/ 965037 h 1509906"/>
                  <a:gd name="connsiteX172" fmla="*/ 705414 w 1034979"/>
                  <a:gd name="connsiteY172" fmla="*/ 953607 h 1509906"/>
                  <a:gd name="connsiteX173" fmla="*/ 716844 w 1034979"/>
                  <a:gd name="connsiteY173" fmla="*/ 945987 h 1509906"/>
                  <a:gd name="connsiteX174" fmla="*/ 732084 w 1034979"/>
                  <a:gd name="connsiteY174" fmla="*/ 932652 h 1509906"/>
                  <a:gd name="connsiteX175" fmla="*/ 741609 w 1034979"/>
                  <a:gd name="connsiteY175" fmla="*/ 921222 h 1509906"/>
                  <a:gd name="connsiteX176" fmla="*/ 753039 w 1034979"/>
                  <a:gd name="connsiteY176" fmla="*/ 911697 h 1509906"/>
                  <a:gd name="connsiteX177" fmla="*/ 758754 w 1034979"/>
                  <a:gd name="connsiteY177" fmla="*/ 900267 h 1509906"/>
                  <a:gd name="connsiteX178" fmla="*/ 760659 w 1034979"/>
                  <a:gd name="connsiteY178" fmla="*/ 894552 h 1509906"/>
                  <a:gd name="connsiteX179" fmla="*/ 766374 w 1034979"/>
                  <a:gd name="connsiteY179" fmla="*/ 883122 h 1509906"/>
                  <a:gd name="connsiteX180" fmla="*/ 764469 w 1034979"/>
                  <a:gd name="connsiteY180" fmla="*/ 867882 h 1509906"/>
                  <a:gd name="connsiteX181" fmla="*/ 758754 w 1034979"/>
                  <a:gd name="connsiteY181" fmla="*/ 865977 h 1509906"/>
                  <a:gd name="connsiteX182" fmla="*/ 737799 w 1034979"/>
                  <a:gd name="connsiteY182" fmla="*/ 867882 h 1509906"/>
                  <a:gd name="connsiteX183" fmla="*/ 732084 w 1034979"/>
                  <a:gd name="connsiteY183" fmla="*/ 871692 h 1509906"/>
                  <a:gd name="connsiteX184" fmla="*/ 720654 w 1034979"/>
                  <a:gd name="connsiteY184" fmla="*/ 875502 h 1509906"/>
                  <a:gd name="connsiteX185" fmla="*/ 716844 w 1034979"/>
                  <a:gd name="connsiteY185" fmla="*/ 881217 h 1509906"/>
                  <a:gd name="connsiteX186" fmla="*/ 711129 w 1034979"/>
                  <a:gd name="connsiteY186" fmla="*/ 883122 h 1509906"/>
                  <a:gd name="connsiteX187" fmla="*/ 705414 w 1034979"/>
                  <a:gd name="connsiteY187" fmla="*/ 886932 h 1509906"/>
                  <a:gd name="connsiteX188" fmla="*/ 699699 w 1034979"/>
                  <a:gd name="connsiteY188" fmla="*/ 892647 h 1509906"/>
                  <a:gd name="connsiteX189" fmla="*/ 692079 w 1034979"/>
                  <a:gd name="connsiteY189" fmla="*/ 896457 h 1509906"/>
                  <a:gd name="connsiteX190" fmla="*/ 650169 w 1034979"/>
                  <a:gd name="connsiteY190" fmla="*/ 925032 h 1509906"/>
                  <a:gd name="connsiteX191" fmla="*/ 636834 w 1034979"/>
                  <a:gd name="connsiteY191" fmla="*/ 936462 h 1509906"/>
                  <a:gd name="connsiteX192" fmla="*/ 627309 w 1034979"/>
                  <a:gd name="connsiteY192" fmla="*/ 953607 h 1509906"/>
                  <a:gd name="connsiteX193" fmla="*/ 602544 w 1034979"/>
                  <a:gd name="connsiteY193" fmla="*/ 959322 h 1509906"/>
                  <a:gd name="connsiteX194" fmla="*/ 589209 w 1034979"/>
                  <a:gd name="connsiteY194" fmla="*/ 963132 h 1509906"/>
                  <a:gd name="connsiteX195" fmla="*/ 573969 w 1034979"/>
                  <a:gd name="connsiteY195" fmla="*/ 961227 h 1509906"/>
                  <a:gd name="connsiteX196" fmla="*/ 562539 w 1034979"/>
                  <a:gd name="connsiteY196" fmla="*/ 957417 h 1509906"/>
                  <a:gd name="connsiteX197" fmla="*/ 551109 w 1034979"/>
                  <a:gd name="connsiteY197" fmla="*/ 953607 h 1509906"/>
                  <a:gd name="connsiteX198" fmla="*/ 539679 w 1034979"/>
                  <a:gd name="connsiteY198" fmla="*/ 949797 h 1509906"/>
                  <a:gd name="connsiteX199" fmla="*/ 533964 w 1034979"/>
                  <a:gd name="connsiteY199" fmla="*/ 947892 h 1509906"/>
                  <a:gd name="connsiteX200" fmla="*/ 528249 w 1034979"/>
                  <a:gd name="connsiteY200" fmla="*/ 944082 h 1509906"/>
                  <a:gd name="connsiteX201" fmla="*/ 516819 w 1034979"/>
                  <a:gd name="connsiteY201" fmla="*/ 938367 h 1509906"/>
                  <a:gd name="connsiteX202" fmla="*/ 509199 w 1034979"/>
                  <a:gd name="connsiteY202" fmla="*/ 926937 h 1509906"/>
                  <a:gd name="connsiteX203" fmla="*/ 505389 w 1034979"/>
                  <a:gd name="connsiteY203" fmla="*/ 905982 h 1509906"/>
                  <a:gd name="connsiteX204" fmla="*/ 507294 w 1034979"/>
                  <a:gd name="connsiteY204" fmla="*/ 841212 h 1509906"/>
                  <a:gd name="connsiteX205" fmla="*/ 503484 w 1034979"/>
                  <a:gd name="connsiteY205" fmla="*/ 351627 h 1509906"/>
                  <a:gd name="connsiteX206" fmla="*/ 499674 w 1034979"/>
                  <a:gd name="connsiteY206" fmla="*/ 60162 h 1509906"/>
                  <a:gd name="connsiteX207" fmla="*/ 490149 w 1034979"/>
                  <a:gd name="connsiteY207" fmla="*/ 33492 h 1509906"/>
                  <a:gd name="connsiteX208" fmla="*/ 488244 w 1034979"/>
                  <a:gd name="connsiteY208" fmla="*/ 27777 h 1509906"/>
                  <a:gd name="connsiteX209" fmla="*/ 484434 w 1034979"/>
                  <a:gd name="connsiteY209" fmla="*/ 22062 h 1509906"/>
                  <a:gd name="connsiteX210" fmla="*/ 478719 w 1034979"/>
                  <a:gd name="connsiteY210" fmla="*/ 10632 h 1509906"/>
                  <a:gd name="connsiteX211" fmla="*/ 473004 w 1034979"/>
                  <a:gd name="connsiteY211" fmla="*/ 6822 h 1509906"/>
                  <a:gd name="connsiteX212" fmla="*/ 469194 w 1034979"/>
                  <a:gd name="connsiteY212" fmla="*/ 1107 h 1509906"/>
                  <a:gd name="connsiteX213" fmla="*/ 429189 w 1034979"/>
                  <a:gd name="connsiteY213" fmla="*/ 4917 h 1509906"/>
                  <a:gd name="connsiteX214" fmla="*/ 421569 w 1034979"/>
                  <a:gd name="connsiteY214" fmla="*/ 16347 h 1509906"/>
                  <a:gd name="connsiteX215" fmla="*/ 417759 w 1034979"/>
                  <a:gd name="connsiteY215" fmla="*/ 22062 h 1509906"/>
                  <a:gd name="connsiteX216" fmla="*/ 419664 w 1034979"/>
                  <a:gd name="connsiteY216" fmla="*/ 54447 h 1509906"/>
                  <a:gd name="connsiteX217" fmla="*/ 423474 w 1034979"/>
                  <a:gd name="connsiteY217" fmla="*/ 65877 h 1509906"/>
                  <a:gd name="connsiteX218" fmla="*/ 425379 w 1034979"/>
                  <a:gd name="connsiteY218" fmla="*/ 71592 h 1509906"/>
                  <a:gd name="connsiteX219" fmla="*/ 425379 w 1034979"/>
                  <a:gd name="connsiteY219" fmla="*/ 77307 h 1509906"/>
                  <a:gd name="connsiteX220" fmla="*/ 429189 w 1034979"/>
                  <a:gd name="connsiteY220" fmla="*/ 231612 h 1509906"/>
                  <a:gd name="connsiteX221" fmla="*/ 440619 w 1034979"/>
                  <a:gd name="connsiteY221" fmla="*/ 414492 h 1509906"/>
                  <a:gd name="connsiteX222" fmla="*/ 425379 w 1034979"/>
                  <a:gd name="connsiteY222" fmla="*/ 711672 h 1509906"/>
                  <a:gd name="connsiteX223" fmla="*/ 425173 w 1034979"/>
                  <a:gd name="connsiteY223" fmla="*/ 765165 h 1509906"/>
                  <a:gd name="connsiteX224" fmla="*/ 421363 w 1034979"/>
                  <a:gd name="connsiteY224" fmla="*/ 844096 h 1509906"/>
                  <a:gd name="connsiteX225" fmla="*/ 425379 w 1034979"/>
                  <a:gd name="connsiteY225" fmla="*/ 894552 h 1509906"/>
                  <a:gd name="connsiteX226" fmla="*/ 423474 w 1034979"/>
                  <a:gd name="connsiteY226" fmla="*/ 921222 h 1509906"/>
                  <a:gd name="connsiteX227" fmla="*/ 417759 w 1034979"/>
                  <a:gd name="connsiteY227" fmla="*/ 923127 h 1509906"/>
                  <a:gd name="connsiteX228" fmla="*/ 412044 w 1034979"/>
                  <a:gd name="connsiteY228" fmla="*/ 926937 h 1509906"/>
                  <a:gd name="connsiteX229" fmla="*/ 421569 w 1034979"/>
                  <a:gd name="connsiteY229"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27234 w 1034979"/>
                  <a:gd name="connsiteY56" fmla="*/ 1147917 h 1509906"/>
                  <a:gd name="connsiteX57" fmla="*/ 15804 w 1034979"/>
                  <a:gd name="connsiteY57" fmla="*/ 1153632 h 1509906"/>
                  <a:gd name="connsiteX58" fmla="*/ 6279 w 1034979"/>
                  <a:gd name="connsiteY58" fmla="*/ 1163157 h 1509906"/>
                  <a:gd name="connsiteX59" fmla="*/ 4374 w 1034979"/>
                  <a:gd name="connsiteY59" fmla="*/ 1168872 h 1509906"/>
                  <a:gd name="connsiteX60" fmla="*/ 564 w 1034979"/>
                  <a:gd name="connsiteY60" fmla="*/ 1174587 h 1509906"/>
                  <a:gd name="connsiteX61" fmla="*/ 6279 w 1034979"/>
                  <a:gd name="connsiteY61" fmla="*/ 1206972 h 1509906"/>
                  <a:gd name="connsiteX62" fmla="*/ 11994 w 1034979"/>
                  <a:gd name="connsiteY62" fmla="*/ 1210782 h 1509906"/>
                  <a:gd name="connsiteX63" fmla="*/ 17709 w 1034979"/>
                  <a:gd name="connsiteY63" fmla="*/ 1212687 h 1509906"/>
                  <a:gd name="connsiteX64" fmla="*/ 145344 w 1034979"/>
                  <a:gd name="connsiteY64" fmla="*/ 1210782 h 1509906"/>
                  <a:gd name="connsiteX65" fmla="*/ 152964 w 1034979"/>
                  <a:gd name="connsiteY65" fmla="*/ 1208877 h 1509906"/>
                  <a:gd name="connsiteX66" fmla="*/ 303459 w 1034979"/>
                  <a:gd name="connsiteY66" fmla="*/ 1203162 h 1509906"/>
                  <a:gd name="connsiteX67" fmla="*/ 318699 w 1034979"/>
                  <a:gd name="connsiteY67" fmla="*/ 1210782 h 1509906"/>
                  <a:gd name="connsiteX68" fmla="*/ 330129 w 1034979"/>
                  <a:gd name="connsiteY68" fmla="*/ 1216497 h 1509906"/>
                  <a:gd name="connsiteX69" fmla="*/ 333939 w 1034979"/>
                  <a:gd name="connsiteY69" fmla="*/ 1222212 h 1509906"/>
                  <a:gd name="connsiteX70" fmla="*/ 339654 w 1034979"/>
                  <a:gd name="connsiteY70" fmla="*/ 1224117 h 1509906"/>
                  <a:gd name="connsiteX71" fmla="*/ 351084 w 1034979"/>
                  <a:gd name="connsiteY71" fmla="*/ 1231737 h 1509906"/>
                  <a:gd name="connsiteX72" fmla="*/ 356799 w 1034979"/>
                  <a:gd name="connsiteY72" fmla="*/ 1235547 h 1509906"/>
                  <a:gd name="connsiteX73" fmla="*/ 360609 w 1034979"/>
                  <a:gd name="connsiteY73" fmla="*/ 1241262 h 1509906"/>
                  <a:gd name="connsiteX74" fmla="*/ 366324 w 1034979"/>
                  <a:gd name="connsiteY74" fmla="*/ 1252692 h 1509906"/>
                  <a:gd name="connsiteX75" fmla="*/ 362514 w 1034979"/>
                  <a:gd name="connsiteY75" fmla="*/ 1279362 h 1509906"/>
                  <a:gd name="connsiteX76" fmla="*/ 358704 w 1034979"/>
                  <a:gd name="connsiteY76" fmla="*/ 1285077 h 1509906"/>
                  <a:gd name="connsiteX77" fmla="*/ 356799 w 1034979"/>
                  <a:gd name="connsiteY77" fmla="*/ 1290792 h 1509906"/>
                  <a:gd name="connsiteX78" fmla="*/ 352989 w 1034979"/>
                  <a:gd name="connsiteY78" fmla="*/ 1296507 h 1509906"/>
                  <a:gd name="connsiteX79" fmla="*/ 351084 w 1034979"/>
                  <a:gd name="connsiteY79" fmla="*/ 1302222 h 1509906"/>
                  <a:gd name="connsiteX80" fmla="*/ 347274 w 1034979"/>
                  <a:gd name="connsiteY80" fmla="*/ 1307937 h 1509906"/>
                  <a:gd name="connsiteX81" fmla="*/ 330129 w 1034979"/>
                  <a:gd name="connsiteY81" fmla="*/ 1374612 h 1509906"/>
                  <a:gd name="connsiteX82" fmla="*/ 328224 w 1034979"/>
                  <a:gd name="connsiteY82" fmla="*/ 1426047 h 1509906"/>
                  <a:gd name="connsiteX83" fmla="*/ 330129 w 1034979"/>
                  <a:gd name="connsiteY83" fmla="*/ 1450812 h 1509906"/>
                  <a:gd name="connsiteX84" fmla="*/ 332034 w 1034979"/>
                  <a:gd name="connsiteY84" fmla="*/ 1456527 h 1509906"/>
                  <a:gd name="connsiteX85" fmla="*/ 335844 w 1034979"/>
                  <a:gd name="connsiteY85" fmla="*/ 1460337 h 1509906"/>
                  <a:gd name="connsiteX86" fmla="*/ 364419 w 1034979"/>
                  <a:gd name="connsiteY86" fmla="*/ 1506057 h 1509906"/>
                  <a:gd name="connsiteX87" fmla="*/ 387279 w 1034979"/>
                  <a:gd name="connsiteY87" fmla="*/ 1507962 h 1509906"/>
                  <a:gd name="connsiteX88" fmla="*/ 392994 w 1034979"/>
                  <a:gd name="connsiteY88" fmla="*/ 1502247 h 1509906"/>
                  <a:gd name="connsiteX89" fmla="*/ 394899 w 1034979"/>
                  <a:gd name="connsiteY89" fmla="*/ 1490817 h 1509906"/>
                  <a:gd name="connsiteX90" fmla="*/ 396804 w 1034979"/>
                  <a:gd name="connsiteY90" fmla="*/ 1485102 h 1509906"/>
                  <a:gd name="connsiteX91" fmla="*/ 398709 w 1034979"/>
                  <a:gd name="connsiteY91" fmla="*/ 1467957 h 1509906"/>
                  <a:gd name="connsiteX92" fmla="*/ 400614 w 1034979"/>
                  <a:gd name="connsiteY92" fmla="*/ 1454622 h 1509906"/>
                  <a:gd name="connsiteX93" fmla="*/ 404424 w 1034979"/>
                  <a:gd name="connsiteY93" fmla="*/ 1397472 h 1509906"/>
                  <a:gd name="connsiteX94" fmla="*/ 410139 w 1034979"/>
                  <a:gd name="connsiteY94" fmla="*/ 1386042 h 1509906"/>
                  <a:gd name="connsiteX95" fmla="*/ 413949 w 1034979"/>
                  <a:gd name="connsiteY95" fmla="*/ 1372707 h 1509906"/>
                  <a:gd name="connsiteX96" fmla="*/ 415854 w 1034979"/>
                  <a:gd name="connsiteY96" fmla="*/ 1366992 h 1509906"/>
                  <a:gd name="connsiteX97" fmla="*/ 417759 w 1034979"/>
                  <a:gd name="connsiteY97" fmla="*/ 1353657 h 1509906"/>
                  <a:gd name="connsiteX98" fmla="*/ 421569 w 1034979"/>
                  <a:gd name="connsiteY98" fmla="*/ 1342227 h 1509906"/>
                  <a:gd name="connsiteX99" fmla="*/ 427284 w 1034979"/>
                  <a:gd name="connsiteY99" fmla="*/ 1328892 h 1509906"/>
                  <a:gd name="connsiteX100" fmla="*/ 436809 w 1034979"/>
                  <a:gd name="connsiteY100" fmla="*/ 1317462 h 1509906"/>
                  <a:gd name="connsiteX101" fmla="*/ 465384 w 1034979"/>
                  <a:gd name="connsiteY101" fmla="*/ 1264122 h 1509906"/>
                  <a:gd name="connsiteX102" fmla="*/ 467289 w 1034979"/>
                  <a:gd name="connsiteY102" fmla="*/ 1258407 h 1509906"/>
                  <a:gd name="connsiteX103" fmla="*/ 535869 w 1034979"/>
                  <a:gd name="connsiteY103" fmla="*/ 1243167 h 1509906"/>
                  <a:gd name="connsiteX104" fmla="*/ 541584 w 1034979"/>
                  <a:gd name="connsiteY104" fmla="*/ 1241262 h 1509906"/>
                  <a:gd name="connsiteX105" fmla="*/ 547299 w 1034979"/>
                  <a:gd name="connsiteY105" fmla="*/ 1239357 h 1509906"/>
                  <a:gd name="connsiteX106" fmla="*/ 554919 w 1034979"/>
                  <a:gd name="connsiteY106" fmla="*/ 1237452 h 1509906"/>
                  <a:gd name="connsiteX107" fmla="*/ 573969 w 1034979"/>
                  <a:gd name="connsiteY107" fmla="*/ 1229832 h 1509906"/>
                  <a:gd name="connsiteX108" fmla="*/ 585399 w 1034979"/>
                  <a:gd name="connsiteY108" fmla="*/ 1226022 h 1509906"/>
                  <a:gd name="connsiteX109" fmla="*/ 720654 w 1034979"/>
                  <a:gd name="connsiteY109" fmla="*/ 1309842 h 1509906"/>
                  <a:gd name="connsiteX110" fmla="*/ 733989 w 1034979"/>
                  <a:gd name="connsiteY110" fmla="*/ 1319367 h 1509906"/>
                  <a:gd name="connsiteX111" fmla="*/ 743514 w 1034979"/>
                  <a:gd name="connsiteY111" fmla="*/ 1321272 h 1509906"/>
                  <a:gd name="connsiteX112" fmla="*/ 749229 w 1034979"/>
                  <a:gd name="connsiteY112" fmla="*/ 1323177 h 1509906"/>
                  <a:gd name="connsiteX113" fmla="*/ 762564 w 1034979"/>
                  <a:gd name="connsiteY113" fmla="*/ 1328892 h 1509906"/>
                  <a:gd name="connsiteX114" fmla="*/ 777804 w 1034979"/>
                  <a:gd name="connsiteY114" fmla="*/ 1326987 h 1509906"/>
                  <a:gd name="connsiteX115" fmla="*/ 789234 w 1034979"/>
                  <a:gd name="connsiteY115" fmla="*/ 1321272 h 1509906"/>
                  <a:gd name="connsiteX116" fmla="*/ 794949 w 1034979"/>
                  <a:gd name="connsiteY116" fmla="*/ 1319367 h 1509906"/>
                  <a:gd name="connsiteX117" fmla="*/ 802569 w 1034979"/>
                  <a:gd name="connsiteY117" fmla="*/ 1302222 h 1509906"/>
                  <a:gd name="connsiteX118" fmla="*/ 800664 w 1034979"/>
                  <a:gd name="connsiteY118" fmla="*/ 1277457 h 1509906"/>
                  <a:gd name="connsiteX119" fmla="*/ 798759 w 1034979"/>
                  <a:gd name="connsiteY119" fmla="*/ 1271742 h 1509906"/>
                  <a:gd name="connsiteX120" fmla="*/ 796854 w 1034979"/>
                  <a:gd name="connsiteY120" fmla="*/ 1264122 h 1509906"/>
                  <a:gd name="connsiteX121" fmla="*/ 783519 w 1034979"/>
                  <a:gd name="connsiteY121" fmla="*/ 1246977 h 1509906"/>
                  <a:gd name="connsiteX122" fmla="*/ 773994 w 1034979"/>
                  <a:gd name="connsiteY122" fmla="*/ 1241262 h 1509906"/>
                  <a:gd name="connsiteX123" fmla="*/ 648264 w 1034979"/>
                  <a:gd name="connsiteY123" fmla="*/ 1149822 h 1509906"/>
                  <a:gd name="connsiteX124" fmla="*/ 644454 w 1034979"/>
                  <a:gd name="connsiteY124" fmla="*/ 1132677 h 1509906"/>
                  <a:gd name="connsiteX125" fmla="*/ 646359 w 1034979"/>
                  <a:gd name="connsiteY125" fmla="*/ 1125057 h 1509906"/>
                  <a:gd name="connsiteX126" fmla="*/ 650169 w 1034979"/>
                  <a:gd name="connsiteY126" fmla="*/ 1107912 h 1509906"/>
                  <a:gd name="connsiteX127" fmla="*/ 653979 w 1034979"/>
                  <a:gd name="connsiteY127" fmla="*/ 1102197 h 1509906"/>
                  <a:gd name="connsiteX128" fmla="*/ 655884 w 1034979"/>
                  <a:gd name="connsiteY128" fmla="*/ 1096482 h 1509906"/>
                  <a:gd name="connsiteX129" fmla="*/ 661599 w 1034979"/>
                  <a:gd name="connsiteY129" fmla="*/ 1094577 h 1509906"/>
                  <a:gd name="connsiteX130" fmla="*/ 671124 w 1034979"/>
                  <a:gd name="connsiteY130" fmla="*/ 1083147 h 1509906"/>
                  <a:gd name="connsiteX131" fmla="*/ 724464 w 1034979"/>
                  <a:gd name="connsiteY131" fmla="*/ 1075527 h 1509906"/>
                  <a:gd name="connsiteX132" fmla="*/ 842574 w 1034979"/>
                  <a:gd name="connsiteY132" fmla="*/ 1077432 h 1509906"/>
                  <a:gd name="connsiteX133" fmla="*/ 871149 w 1034979"/>
                  <a:gd name="connsiteY133" fmla="*/ 1079337 h 1509906"/>
                  <a:gd name="connsiteX134" fmla="*/ 899724 w 1034979"/>
                  <a:gd name="connsiteY134" fmla="*/ 1085052 h 1509906"/>
                  <a:gd name="connsiteX135" fmla="*/ 922584 w 1034979"/>
                  <a:gd name="connsiteY135" fmla="*/ 1088862 h 1509906"/>
                  <a:gd name="connsiteX136" fmla="*/ 951159 w 1034979"/>
                  <a:gd name="connsiteY136" fmla="*/ 1094577 h 1509906"/>
                  <a:gd name="connsiteX137" fmla="*/ 956874 w 1034979"/>
                  <a:gd name="connsiteY137" fmla="*/ 1094577 h 1509906"/>
                  <a:gd name="connsiteX138" fmla="*/ 1002594 w 1034979"/>
                  <a:gd name="connsiteY138" fmla="*/ 1092672 h 1509906"/>
                  <a:gd name="connsiteX139" fmla="*/ 1031169 w 1034979"/>
                  <a:gd name="connsiteY139" fmla="*/ 1085052 h 1509906"/>
                  <a:gd name="connsiteX140" fmla="*/ 1034979 w 1034979"/>
                  <a:gd name="connsiteY140" fmla="*/ 1079337 h 1509906"/>
                  <a:gd name="connsiteX141" fmla="*/ 1033074 w 1034979"/>
                  <a:gd name="connsiteY141" fmla="*/ 1060287 h 1509906"/>
                  <a:gd name="connsiteX142" fmla="*/ 1027359 w 1034979"/>
                  <a:gd name="connsiteY142" fmla="*/ 1056477 h 1509906"/>
                  <a:gd name="connsiteX143" fmla="*/ 1012119 w 1034979"/>
                  <a:gd name="connsiteY143" fmla="*/ 1054572 h 1509906"/>
                  <a:gd name="connsiteX144" fmla="*/ 1006404 w 1034979"/>
                  <a:gd name="connsiteY144" fmla="*/ 1052667 h 1509906"/>
                  <a:gd name="connsiteX145" fmla="*/ 998784 w 1034979"/>
                  <a:gd name="connsiteY145" fmla="*/ 1050762 h 1509906"/>
                  <a:gd name="connsiteX146" fmla="*/ 987354 w 1034979"/>
                  <a:gd name="connsiteY146" fmla="*/ 1043142 h 1509906"/>
                  <a:gd name="connsiteX147" fmla="*/ 975924 w 1034979"/>
                  <a:gd name="connsiteY147" fmla="*/ 1039332 h 1509906"/>
                  <a:gd name="connsiteX148" fmla="*/ 970209 w 1034979"/>
                  <a:gd name="connsiteY148" fmla="*/ 1037427 h 1509906"/>
                  <a:gd name="connsiteX149" fmla="*/ 962589 w 1034979"/>
                  <a:gd name="connsiteY149" fmla="*/ 1035522 h 1509906"/>
                  <a:gd name="connsiteX150" fmla="*/ 956874 w 1034979"/>
                  <a:gd name="connsiteY150" fmla="*/ 1033617 h 1509906"/>
                  <a:gd name="connsiteX151" fmla="*/ 935919 w 1034979"/>
                  <a:gd name="connsiteY151" fmla="*/ 1027902 h 1509906"/>
                  <a:gd name="connsiteX152" fmla="*/ 930204 w 1034979"/>
                  <a:gd name="connsiteY152" fmla="*/ 1025997 h 1509906"/>
                  <a:gd name="connsiteX153" fmla="*/ 825429 w 1034979"/>
                  <a:gd name="connsiteY153" fmla="*/ 1027902 h 1509906"/>
                  <a:gd name="connsiteX154" fmla="*/ 819714 w 1034979"/>
                  <a:gd name="connsiteY154" fmla="*/ 1029807 h 1509906"/>
                  <a:gd name="connsiteX155" fmla="*/ 730179 w 1034979"/>
                  <a:gd name="connsiteY155" fmla="*/ 1031712 h 1509906"/>
                  <a:gd name="connsiteX156" fmla="*/ 716844 w 1034979"/>
                  <a:gd name="connsiteY156" fmla="*/ 1035522 h 1509906"/>
                  <a:gd name="connsiteX157" fmla="*/ 695889 w 1034979"/>
                  <a:gd name="connsiteY157" fmla="*/ 1037427 h 1509906"/>
                  <a:gd name="connsiteX158" fmla="*/ 669219 w 1034979"/>
                  <a:gd name="connsiteY158" fmla="*/ 1039332 h 1509906"/>
                  <a:gd name="connsiteX159" fmla="*/ 669219 w 1034979"/>
                  <a:gd name="connsiteY159" fmla="*/ 1039332 h 1509906"/>
                  <a:gd name="connsiteX160" fmla="*/ 646359 w 1034979"/>
                  <a:gd name="connsiteY160" fmla="*/ 1043142 h 1509906"/>
                  <a:gd name="connsiteX161" fmla="*/ 642549 w 1034979"/>
                  <a:gd name="connsiteY161" fmla="*/ 1031712 h 1509906"/>
                  <a:gd name="connsiteX162" fmla="*/ 640644 w 1034979"/>
                  <a:gd name="connsiteY162" fmla="*/ 1025997 h 1509906"/>
                  <a:gd name="connsiteX163" fmla="*/ 642549 w 1034979"/>
                  <a:gd name="connsiteY163" fmla="*/ 1008852 h 1509906"/>
                  <a:gd name="connsiteX164" fmla="*/ 644454 w 1034979"/>
                  <a:gd name="connsiteY164" fmla="*/ 1003137 h 1509906"/>
                  <a:gd name="connsiteX165" fmla="*/ 661599 w 1034979"/>
                  <a:gd name="connsiteY165" fmla="*/ 993612 h 1509906"/>
                  <a:gd name="connsiteX166" fmla="*/ 673029 w 1034979"/>
                  <a:gd name="connsiteY166" fmla="*/ 985992 h 1509906"/>
                  <a:gd name="connsiteX167" fmla="*/ 674934 w 1034979"/>
                  <a:gd name="connsiteY167" fmla="*/ 980277 h 1509906"/>
                  <a:gd name="connsiteX168" fmla="*/ 680649 w 1034979"/>
                  <a:gd name="connsiteY168" fmla="*/ 978372 h 1509906"/>
                  <a:gd name="connsiteX169" fmla="*/ 686364 w 1034979"/>
                  <a:gd name="connsiteY169" fmla="*/ 974562 h 1509906"/>
                  <a:gd name="connsiteX170" fmla="*/ 695889 w 1034979"/>
                  <a:gd name="connsiteY170" fmla="*/ 965037 h 1509906"/>
                  <a:gd name="connsiteX171" fmla="*/ 705414 w 1034979"/>
                  <a:gd name="connsiteY171" fmla="*/ 953607 h 1509906"/>
                  <a:gd name="connsiteX172" fmla="*/ 716844 w 1034979"/>
                  <a:gd name="connsiteY172" fmla="*/ 945987 h 1509906"/>
                  <a:gd name="connsiteX173" fmla="*/ 732084 w 1034979"/>
                  <a:gd name="connsiteY173" fmla="*/ 932652 h 1509906"/>
                  <a:gd name="connsiteX174" fmla="*/ 741609 w 1034979"/>
                  <a:gd name="connsiteY174" fmla="*/ 921222 h 1509906"/>
                  <a:gd name="connsiteX175" fmla="*/ 753039 w 1034979"/>
                  <a:gd name="connsiteY175" fmla="*/ 911697 h 1509906"/>
                  <a:gd name="connsiteX176" fmla="*/ 758754 w 1034979"/>
                  <a:gd name="connsiteY176" fmla="*/ 900267 h 1509906"/>
                  <a:gd name="connsiteX177" fmla="*/ 760659 w 1034979"/>
                  <a:gd name="connsiteY177" fmla="*/ 894552 h 1509906"/>
                  <a:gd name="connsiteX178" fmla="*/ 766374 w 1034979"/>
                  <a:gd name="connsiteY178" fmla="*/ 883122 h 1509906"/>
                  <a:gd name="connsiteX179" fmla="*/ 764469 w 1034979"/>
                  <a:gd name="connsiteY179" fmla="*/ 867882 h 1509906"/>
                  <a:gd name="connsiteX180" fmla="*/ 758754 w 1034979"/>
                  <a:gd name="connsiteY180" fmla="*/ 865977 h 1509906"/>
                  <a:gd name="connsiteX181" fmla="*/ 737799 w 1034979"/>
                  <a:gd name="connsiteY181" fmla="*/ 867882 h 1509906"/>
                  <a:gd name="connsiteX182" fmla="*/ 732084 w 1034979"/>
                  <a:gd name="connsiteY182" fmla="*/ 871692 h 1509906"/>
                  <a:gd name="connsiteX183" fmla="*/ 720654 w 1034979"/>
                  <a:gd name="connsiteY183" fmla="*/ 875502 h 1509906"/>
                  <a:gd name="connsiteX184" fmla="*/ 716844 w 1034979"/>
                  <a:gd name="connsiteY184" fmla="*/ 881217 h 1509906"/>
                  <a:gd name="connsiteX185" fmla="*/ 711129 w 1034979"/>
                  <a:gd name="connsiteY185" fmla="*/ 883122 h 1509906"/>
                  <a:gd name="connsiteX186" fmla="*/ 705414 w 1034979"/>
                  <a:gd name="connsiteY186" fmla="*/ 886932 h 1509906"/>
                  <a:gd name="connsiteX187" fmla="*/ 699699 w 1034979"/>
                  <a:gd name="connsiteY187" fmla="*/ 892647 h 1509906"/>
                  <a:gd name="connsiteX188" fmla="*/ 692079 w 1034979"/>
                  <a:gd name="connsiteY188" fmla="*/ 896457 h 1509906"/>
                  <a:gd name="connsiteX189" fmla="*/ 650169 w 1034979"/>
                  <a:gd name="connsiteY189" fmla="*/ 925032 h 1509906"/>
                  <a:gd name="connsiteX190" fmla="*/ 636834 w 1034979"/>
                  <a:gd name="connsiteY190" fmla="*/ 936462 h 1509906"/>
                  <a:gd name="connsiteX191" fmla="*/ 627309 w 1034979"/>
                  <a:gd name="connsiteY191" fmla="*/ 953607 h 1509906"/>
                  <a:gd name="connsiteX192" fmla="*/ 602544 w 1034979"/>
                  <a:gd name="connsiteY192" fmla="*/ 959322 h 1509906"/>
                  <a:gd name="connsiteX193" fmla="*/ 589209 w 1034979"/>
                  <a:gd name="connsiteY193" fmla="*/ 963132 h 1509906"/>
                  <a:gd name="connsiteX194" fmla="*/ 573969 w 1034979"/>
                  <a:gd name="connsiteY194" fmla="*/ 961227 h 1509906"/>
                  <a:gd name="connsiteX195" fmla="*/ 562539 w 1034979"/>
                  <a:gd name="connsiteY195" fmla="*/ 957417 h 1509906"/>
                  <a:gd name="connsiteX196" fmla="*/ 551109 w 1034979"/>
                  <a:gd name="connsiteY196" fmla="*/ 953607 h 1509906"/>
                  <a:gd name="connsiteX197" fmla="*/ 539679 w 1034979"/>
                  <a:gd name="connsiteY197" fmla="*/ 949797 h 1509906"/>
                  <a:gd name="connsiteX198" fmla="*/ 533964 w 1034979"/>
                  <a:gd name="connsiteY198" fmla="*/ 947892 h 1509906"/>
                  <a:gd name="connsiteX199" fmla="*/ 528249 w 1034979"/>
                  <a:gd name="connsiteY199" fmla="*/ 944082 h 1509906"/>
                  <a:gd name="connsiteX200" fmla="*/ 516819 w 1034979"/>
                  <a:gd name="connsiteY200" fmla="*/ 938367 h 1509906"/>
                  <a:gd name="connsiteX201" fmla="*/ 509199 w 1034979"/>
                  <a:gd name="connsiteY201" fmla="*/ 926937 h 1509906"/>
                  <a:gd name="connsiteX202" fmla="*/ 505389 w 1034979"/>
                  <a:gd name="connsiteY202" fmla="*/ 905982 h 1509906"/>
                  <a:gd name="connsiteX203" fmla="*/ 507294 w 1034979"/>
                  <a:gd name="connsiteY203" fmla="*/ 841212 h 1509906"/>
                  <a:gd name="connsiteX204" fmla="*/ 503484 w 1034979"/>
                  <a:gd name="connsiteY204" fmla="*/ 351627 h 1509906"/>
                  <a:gd name="connsiteX205" fmla="*/ 499674 w 1034979"/>
                  <a:gd name="connsiteY205" fmla="*/ 60162 h 1509906"/>
                  <a:gd name="connsiteX206" fmla="*/ 490149 w 1034979"/>
                  <a:gd name="connsiteY206" fmla="*/ 33492 h 1509906"/>
                  <a:gd name="connsiteX207" fmla="*/ 488244 w 1034979"/>
                  <a:gd name="connsiteY207" fmla="*/ 27777 h 1509906"/>
                  <a:gd name="connsiteX208" fmla="*/ 484434 w 1034979"/>
                  <a:gd name="connsiteY208" fmla="*/ 22062 h 1509906"/>
                  <a:gd name="connsiteX209" fmla="*/ 478719 w 1034979"/>
                  <a:gd name="connsiteY209" fmla="*/ 10632 h 1509906"/>
                  <a:gd name="connsiteX210" fmla="*/ 473004 w 1034979"/>
                  <a:gd name="connsiteY210" fmla="*/ 6822 h 1509906"/>
                  <a:gd name="connsiteX211" fmla="*/ 469194 w 1034979"/>
                  <a:gd name="connsiteY211" fmla="*/ 1107 h 1509906"/>
                  <a:gd name="connsiteX212" fmla="*/ 429189 w 1034979"/>
                  <a:gd name="connsiteY212" fmla="*/ 4917 h 1509906"/>
                  <a:gd name="connsiteX213" fmla="*/ 421569 w 1034979"/>
                  <a:gd name="connsiteY213" fmla="*/ 16347 h 1509906"/>
                  <a:gd name="connsiteX214" fmla="*/ 417759 w 1034979"/>
                  <a:gd name="connsiteY214" fmla="*/ 22062 h 1509906"/>
                  <a:gd name="connsiteX215" fmla="*/ 419664 w 1034979"/>
                  <a:gd name="connsiteY215" fmla="*/ 54447 h 1509906"/>
                  <a:gd name="connsiteX216" fmla="*/ 423474 w 1034979"/>
                  <a:gd name="connsiteY216" fmla="*/ 65877 h 1509906"/>
                  <a:gd name="connsiteX217" fmla="*/ 425379 w 1034979"/>
                  <a:gd name="connsiteY217" fmla="*/ 71592 h 1509906"/>
                  <a:gd name="connsiteX218" fmla="*/ 425379 w 1034979"/>
                  <a:gd name="connsiteY218" fmla="*/ 77307 h 1509906"/>
                  <a:gd name="connsiteX219" fmla="*/ 429189 w 1034979"/>
                  <a:gd name="connsiteY219" fmla="*/ 231612 h 1509906"/>
                  <a:gd name="connsiteX220" fmla="*/ 440619 w 1034979"/>
                  <a:gd name="connsiteY220" fmla="*/ 414492 h 1509906"/>
                  <a:gd name="connsiteX221" fmla="*/ 425379 w 1034979"/>
                  <a:gd name="connsiteY221" fmla="*/ 711672 h 1509906"/>
                  <a:gd name="connsiteX222" fmla="*/ 425173 w 1034979"/>
                  <a:gd name="connsiteY222" fmla="*/ 765165 h 1509906"/>
                  <a:gd name="connsiteX223" fmla="*/ 421363 w 1034979"/>
                  <a:gd name="connsiteY223" fmla="*/ 844096 h 1509906"/>
                  <a:gd name="connsiteX224" fmla="*/ 425379 w 1034979"/>
                  <a:gd name="connsiteY224" fmla="*/ 894552 h 1509906"/>
                  <a:gd name="connsiteX225" fmla="*/ 423474 w 1034979"/>
                  <a:gd name="connsiteY225" fmla="*/ 921222 h 1509906"/>
                  <a:gd name="connsiteX226" fmla="*/ 417759 w 1034979"/>
                  <a:gd name="connsiteY226" fmla="*/ 923127 h 1509906"/>
                  <a:gd name="connsiteX227" fmla="*/ 412044 w 1034979"/>
                  <a:gd name="connsiteY227" fmla="*/ 926937 h 1509906"/>
                  <a:gd name="connsiteX228" fmla="*/ 421569 w 1034979"/>
                  <a:gd name="connsiteY22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27234 w 1034979"/>
                  <a:gd name="connsiteY56" fmla="*/ 1147917 h 1509906"/>
                  <a:gd name="connsiteX57" fmla="*/ 15804 w 1034979"/>
                  <a:gd name="connsiteY57" fmla="*/ 1153632 h 1509906"/>
                  <a:gd name="connsiteX58" fmla="*/ 6279 w 1034979"/>
                  <a:gd name="connsiteY58" fmla="*/ 1163157 h 1509906"/>
                  <a:gd name="connsiteX59" fmla="*/ 4374 w 1034979"/>
                  <a:gd name="connsiteY59" fmla="*/ 1168872 h 1509906"/>
                  <a:gd name="connsiteX60" fmla="*/ 564 w 1034979"/>
                  <a:gd name="connsiteY60" fmla="*/ 1174587 h 1509906"/>
                  <a:gd name="connsiteX61" fmla="*/ 6279 w 1034979"/>
                  <a:gd name="connsiteY61" fmla="*/ 1206972 h 1509906"/>
                  <a:gd name="connsiteX62" fmla="*/ 11994 w 1034979"/>
                  <a:gd name="connsiteY62" fmla="*/ 1210782 h 1509906"/>
                  <a:gd name="connsiteX63" fmla="*/ 17709 w 1034979"/>
                  <a:gd name="connsiteY63" fmla="*/ 1212687 h 1509906"/>
                  <a:gd name="connsiteX64" fmla="*/ 145344 w 1034979"/>
                  <a:gd name="connsiteY64" fmla="*/ 1210782 h 1509906"/>
                  <a:gd name="connsiteX65" fmla="*/ 152964 w 1034979"/>
                  <a:gd name="connsiteY65" fmla="*/ 1208877 h 1509906"/>
                  <a:gd name="connsiteX66" fmla="*/ 303459 w 1034979"/>
                  <a:gd name="connsiteY66" fmla="*/ 1203162 h 1509906"/>
                  <a:gd name="connsiteX67" fmla="*/ 318699 w 1034979"/>
                  <a:gd name="connsiteY67" fmla="*/ 1210782 h 1509906"/>
                  <a:gd name="connsiteX68" fmla="*/ 330129 w 1034979"/>
                  <a:gd name="connsiteY68" fmla="*/ 1216497 h 1509906"/>
                  <a:gd name="connsiteX69" fmla="*/ 333939 w 1034979"/>
                  <a:gd name="connsiteY69" fmla="*/ 1222212 h 1509906"/>
                  <a:gd name="connsiteX70" fmla="*/ 339654 w 1034979"/>
                  <a:gd name="connsiteY70" fmla="*/ 1224117 h 1509906"/>
                  <a:gd name="connsiteX71" fmla="*/ 351084 w 1034979"/>
                  <a:gd name="connsiteY71" fmla="*/ 1231737 h 1509906"/>
                  <a:gd name="connsiteX72" fmla="*/ 356799 w 1034979"/>
                  <a:gd name="connsiteY72" fmla="*/ 1235547 h 1509906"/>
                  <a:gd name="connsiteX73" fmla="*/ 360609 w 1034979"/>
                  <a:gd name="connsiteY73" fmla="*/ 1241262 h 1509906"/>
                  <a:gd name="connsiteX74" fmla="*/ 366324 w 1034979"/>
                  <a:gd name="connsiteY74" fmla="*/ 1252692 h 1509906"/>
                  <a:gd name="connsiteX75" fmla="*/ 362514 w 1034979"/>
                  <a:gd name="connsiteY75" fmla="*/ 1279362 h 1509906"/>
                  <a:gd name="connsiteX76" fmla="*/ 358704 w 1034979"/>
                  <a:gd name="connsiteY76" fmla="*/ 1285077 h 1509906"/>
                  <a:gd name="connsiteX77" fmla="*/ 356799 w 1034979"/>
                  <a:gd name="connsiteY77" fmla="*/ 1290792 h 1509906"/>
                  <a:gd name="connsiteX78" fmla="*/ 352989 w 1034979"/>
                  <a:gd name="connsiteY78" fmla="*/ 1296507 h 1509906"/>
                  <a:gd name="connsiteX79" fmla="*/ 351084 w 1034979"/>
                  <a:gd name="connsiteY79" fmla="*/ 1302222 h 1509906"/>
                  <a:gd name="connsiteX80" fmla="*/ 347274 w 1034979"/>
                  <a:gd name="connsiteY80" fmla="*/ 1307937 h 1509906"/>
                  <a:gd name="connsiteX81" fmla="*/ 330129 w 1034979"/>
                  <a:gd name="connsiteY81" fmla="*/ 1374612 h 1509906"/>
                  <a:gd name="connsiteX82" fmla="*/ 328224 w 1034979"/>
                  <a:gd name="connsiteY82" fmla="*/ 1426047 h 1509906"/>
                  <a:gd name="connsiteX83" fmla="*/ 330129 w 1034979"/>
                  <a:gd name="connsiteY83" fmla="*/ 1450812 h 1509906"/>
                  <a:gd name="connsiteX84" fmla="*/ 332034 w 1034979"/>
                  <a:gd name="connsiteY84" fmla="*/ 1456527 h 1509906"/>
                  <a:gd name="connsiteX85" fmla="*/ 335844 w 1034979"/>
                  <a:gd name="connsiteY85" fmla="*/ 1460337 h 1509906"/>
                  <a:gd name="connsiteX86" fmla="*/ 364419 w 1034979"/>
                  <a:gd name="connsiteY86" fmla="*/ 1506057 h 1509906"/>
                  <a:gd name="connsiteX87" fmla="*/ 387279 w 1034979"/>
                  <a:gd name="connsiteY87" fmla="*/ 1507962 h 1509906"/>
                  <a:gd name="connsiteX88" fmla="*/ 392994 w 1034979"/>
                  <a:gd name="connsiteY88" fmla="*/ 1502247 h 1509906"/>
                  <a:gd name="connsiteX89" fmla="*/ 394899 w 1034979"/>
                  <a:gd name="connsiteY89" fmla="*/ 1490817 h 1509906"/>
                  <a:gd name="connsiteX90" fmla="*/ 396804 w 1034979"/>
                  <a:gd name="connsiteY90" fmla="*/ 1485102 h 1509906"/>
                  <a:gd name="connsiteX91" fmla="*/ 398709 w 1034979"/>
                  <a:gd name="connsiteY91" fmla="*/ 1467957 h 1509906"/>
                  <a:gd name="connsiteX92" fmla="*/ 400614 w 1034979"/>
                  <a:gd name="connsiteY92" fmla="*/ 1454622 h 1509906"/>
                  <a:gd name="connsiteX93" fmla="*/ 404424 w 1034979"/>
                  <a:gd name="connsiteY93" fmla="*/ 1397472 h 1509906"/>
                  <a:gd name="connsiteX94" fmla="*/ 410139 w 1034979"/>
                  <a:gd name="connsiteY94" fmla="*/ 1386042 h 1509906"/>
                  <a:gd name="connsiteX95" fmla="*/ 413949 w 1034979"/>
                  <a:gd name="connsiteY95" fmla="*/ 1372707 h 1509906"/>
                  <a:gd name="connsiteX96" fmla="*/ 415854 w 1034979"/>
                  <a:gd name="connsiteY96" fmla="*/ 1366992 h 1509906"/>
                  <a:gd name="connsiteX97" fmla="*/ 417759 w 1034979"/>
                  <a:gd name="connsiteY97" fmla="*/ 1353657 h 1509906"/>
                  <a:gd name="connsiteX98" fmla="*/ 421569 w 1034979"/>
                  <a:gd name="connsiteY98" fmla="*/ 1342227 h 1509906"/>
                  <a:gd name="connsiteX99" fmla="*/ 427284 w 1034979"/>
                  <a:gd name="connsiteY99" fmla="*/ 1328892 h 1509906"/>
                  <a:gd name="connsiteX100" fmla="*/ 436809 w 1034979"/>
                  <a:gd name="connsiteY100" fmla="*/ 1317462 h 1509906"/>
                  <a:gd name="connsiteX101" fmla="*/ 467289 w 1034979"/>
                  <a:gd name="connsiteY101" fmla="*/ 1258407 h 1509906"/>
                  <a:gd name="connsiteX102" fmla="*/ 535869 w 1034979"/>
                  <a:gd name="connsiteY102" fmla="*/ 1243167 h 1509906"/>
                  <a:gd name="connsiteX103" fmla="*/ 541584 w 1034979"/>
                  <a:gd name="connsiteY103" fmla="*/ 1241262 h 1509906"/>
                  <a:gd name="connsiteX104" fmla="*/ 547299 w 1034979"/>
                  <a:gd name="connsiteY104" fmla="*/ 1239357 h 1509906"/>
                  <a:gd name="connsiteX105" fmla="*/ 554919 w 1034979"/>
                  <a:gd name="connsiteY105" fmla="*/ 1237452 h 1509906"/>
                  <a:gd name="connsiteX106" fmla="*/ 573969 w 1034979"/>
                  <a:gd name="connsiteY106" fmla="*/ 1229832 h 1509906"/>
                  <a:gd name="connsiteX107" fmla="*/ 585399 w 1034979"/>
                  <a:gd name="connsiteY107" fmla="*/ 1226022 h 1509906"/>
                  <a:gd name="connsiteX108" fmla="*/ 720654 w 1034979"/>
                  <a:gd name="connsiteY108" fmla="*/ 1309842 h 1509906"/>
                  <a:gd name="connsiteX109" fmla="*/ 733989 w 1034979"/>
                  <a:gd name="connsiteY109" fmla="*/ 1319367 h 1509906"/>
                  <a:gd name="connsiteX110" fmla="*/ 743514 w 1034979"/>
                  <a:gd name="connsiteY110" fmla="*/ 1321272 h 1509906"/>
                  <a:gd name="connsiteX111" fmla="*/ 749229 w 1034979"/>
                  <a:gd name="connsiteY111" fmla="*/ 1323177 h 1509906"/>
                  <a:gd name="connsiteX112" fmla="*/ 762564 w 1034979"/>
                  <a:gd name="connsiteY112" fmla="*/ 1328892 h 1509906"/>
                  <a:gd name="connsiteX113" fmla="*/ 777804 w 1034979"/>
                  <a:gd name="connsiteY113" fmla="*/ 1326987 h 1509906"/>
                  <a:gd name="connsiteX114" fmla="*/ 789234 w 1034979"/>
                  <a:gd name="connsiteY114" fmla="*/ 1321272 h 1509906"/>
                  <a:gd name="connsiteX115" fmla="*/ 794949 w 1034979"/>
                  <a:gd name="connsiteY115" fmla="*/ 1319367 h 1509906"/>
                  <a:gd name="connsiteX116" fmla="*/ 802569 w 1034979"/>
                  <a:gd name="connsiteY116" fmla="*/ 1302222 h 1509906"/>
                  <a:gd name="connsiteX117" fmla="*/ 800664 w 1034979"/>
                  <a:gd name="connsiteY117" fmla="*/ 1277457 h 1509906"/>
                  <a:gd name="connsiteX118" fmla="*/ 798759 w 1034979"/>
                  <a:gd name="connsiteY118" fmla="*/ 1271742 h 1509906"/>
                  <a:gd name="connsiteX119" fmla="*/ 796854 w 1034979"/>
                  <a:gd name="connsiteY119" fmla="*/ 1264122 h 1509906"/>
                  <a:gd name="connsiteX120" fmla="*/ 783519 w 1034979"/>
                  <a:gd name="connsiteY120" fmla="*/ 1246977 h 1509906"/>
                  <a:gd name="connsiteX121" fmla="*/ 773994 w 1034979"/>
                  <a:gd name="connsiteY121" fmla="*/ 1241262 h 1509906"/>
                  <a:gd name="connsiteX122" fmla="*/ 648264 w 1034979"/>
                  <a:gd name="connsiteY122" fmla="*/ 1149822 h 1509906"/>
                  <a:gd name="connsiteX123" fmla="*/ 644454 w 1034979"/>
                  <a:gd name="connsiteY123" fmla="*/ 1132677 h 1509906"/>
                  <a:gd name="connsiteX124" fmla="*/ 646359 w 1034979"/>
                  <a:gd name="connsiteY124" fmla="*/ 1125057 h 1509906"/>
                  <a:gd name="connsiteX125" fmla="*/ 650169 w 1034979"/>
                  <a:gd name="connsiteY125" fmla="*/ 1107912 h 1509906"/>
                  <a:gd name="connsiteX126" fmla="*/ 653979 w 1034979"/>
                  <a:gd name="connsiteY126" fmla="*/ 1102197 h 1509906"/>
                  <a:gd name="connsiteX127" fmla="*/ 655884 w 1034979"/>
                  <a:gd name="connsiteY127" fmla="*/ 1096482 h 1509906"/>
                  <a:gd name="connsiteX128" fmla="*/ 661599 w 1034979"/>
                  <a:gd name="connsiteY128" fmla="*/ 1094577 h 1509906"/>
                  <a:gd name="connsiteX129" fmla="*/ 671124 w 1034979"/>
                  <a:gd name="connsiteY129" fmla="*/ 1083147 h 1509906"/>
                  <a:gd name="connsiteX130" fmla="*/ 724464 w 1034979"/>
                  <a:gd name="connsiteY130" fmla="*/ 1075527 h 1509906"/>
                  <a:gd name="connsiteX131" fmla="*/ 842574 w 1034979"/>
                  <a:gd name="connsiteY131" fmla="*/ 1077432 h 1509906"/>
                  <a:gd name="connsiteX132" fmla="*/ 871149 w 1034979"/>
                  <a:gd name="connsiteY132" fmla="*/ 1079337 h 1509906"/>
                  <a:gd name="connsiteX133" fmla="*/ 899724 w 1034979"/>
                  <a:gd name="connsiteY133" fmla="*/ 1085052 h 1509906"/>
                  <a:gd name="connsiteX134" fmla="*/ 922584 w 1034979"/>
                  <a:gd name="connsiteY134" fmla="*/ 1088862 h 1509906"/>
                  <a:gd name="connsiteX135" fmla="*/ 951159 w 1034979"/>
                  <a:gd name="connsiteY135" fmla="*/ 1094577 h 1509906"/>
                  <a:gd name="connsiteX136" fmla="*/ 956874 w 1034979"/>
                  <a:gd name="connsiteY136" fmla="*/ 1094577 h 1509906"/>
                  <a:gd name="connsiteX137" fmla="*/ 1002594 w 1034979"/>
                  <a:gd name="connsiteY137" fmla="*/ 1092672 h 1509906"/>
                  <a:gd name="connsiteX138" fmla="*/ 1031169 w 1034979"/>
                  <a:gd name="connsiteY138" fmla="*/ 1085052 h 1509906"/>
                  <a:gd name="connsiteX139" fmla="*/ 1034979 w 1034979"/>
                  <a:gd name="connsiteY139" fmla="*/ 1079337 h 1509906"/>
                  <a:gd name="connsiteX140" fmla="*/ 1033074 w 1034979"/>
                  <a:gd name="connsiteY140" fmla="*/ 1060287 h 1509906"/>
                  <a:gd name="connsiteX141" fmla="*/ 1027359 w 1034979"/>
                  <a:gd name="connsiteY141" fmla="*/ 1056477 h 1509906"/>
                  <a:gd name="connsiteX142" fmla="*/ 1012119 w 1034979"/>
                  <a:gd name="connsiteY142" fmla="*/ 1054572 h 1509906"/>
                  <a:gd name="connsiteX143" fmla="*/ 1006404 w 1034979"/>
                  <a:gd name="connsiteY143" fmla="*/ 1052667 h 1509906"/>
                  <a:gd name="connsiteX144" fmla="*/ 998784 w 1034979"/>
                  <a:gd name="connsiteY144" fmla="*/ 1050762 h 1509906"/>
                  <a:gd name="connsiteX145" fmla="*/ 987354 w 1034979"/>
                  <a:gd name="connsiteY145" fmla="*/ 1043142 h 1509906"/>
                  <a:gd name="connsiteX146" fmla="*/ 975924 w 1034979"/>
                  <a:gd name="connsiteY146" fmla="*/ 1039332 h 1509906"/>
                  <a:gd name="connsiteX147" fmla="*/ 970209 w 1034979"/>
                  <a:gd name="connsiteY147" fmla="*/ 1037427 h 1509906"/>
                  <a:gd name="connsiteX148" fmla="*/ 962589 w 1034979"/>
                  <a:gd name="connsiteY148" fmla="*/ 1035522 h 1509906"/>
                  <a:gd name="connsiteX149" fmla="*/ 956874 w 1034979"/>
                  <a:gd name="connsiteY149" fmla="*/ 1033617 h 1509906"/>
                  <a:gd name="connsiteX150" fmla="*/ 935919 w 1034979"/>
                  <a:gd name="connsiteY150" fmla="*/ 1027902 h 1509906"/>
                  <a:gd name="connsiteX151" fmla="*/ 930204 w 1034979"/>
                  <a:gd name="connsiteY151" fmla="*/ 1025997 h 1509906"/>
                  <a:gd name="connsiteX152" fmla="*/ 825429 w 1034979"/>
                  <a:gd name="connsiteY152" fmla="*/ 1027902 h 1509906"/>
                  <a:gd name="connsiteX153" fmla="*/ 819714 w 1034979"/>
                  <a:gd name="connsiteY153" fmla="*/ 1029807 h 1509906"/>
                  <a:gd name="connsiteX154" fmla="*/ 730179 w 1034979"/>
                  <a:gd name="connsiteY154" fmla="*/ 1031712 h 1509906"/>
                  <a:gd name="connsiteX155" fmla="*/ 716844 w 1034979"/>
                  <a:gd name="connsiteY155" fmla="*/ 1035522 h 1509906"/>
                  <a:gd name="connsiteX156" fmla="*/ 695889 w 1034979"/>
                  <a:gd name="connsiteY156" fmla="*/ 1037427 h 1509906"/>
                  <a:gd name="connsiteX157" fmla="*/ 669219 w 1034979"/>
                  <a:gd name="connsiteY157" fmla="*/ 1039332 h 1509906"/>
                  <a:gd name="connsiteX158" fmla="*/ 669219 w 1034979"/>
                  <a:gd name="connsiteY158" fmla="*/ 1039332 h 1509906"/>
                  <a:gd name="connsiteX159" fmla="*/ 646359 w 1034979"/>
                  <a:gd name="connsiteY159" fmla="*/ 1043142 h 1509906"/>
                  <a:gd name="connsiteX160" fmla="*/ 642549 w 1034979"/>
                  <a:gd name="connsiteY160" fmla="*/ 1031712 h 1509906"/>
                  <a:gd name="connsiteX161" fmla="*/ 640644 w 1034979"/>
                  <a:gd name="connsiteY161" fmla="*/ 1025997 h 1509906"/>
                  <a:gd name="connsiteX162" fmla="*/ 642549 w 1034979"/>
                  <a:gd name="connsiteY162" fmla="*/ 1008852 h 1509906"/>
                  <a:gd name="connsiteX163" fmla="*/ 644454 w 1034979"/>
                  <a:gd name="connsiteY163" fmla="*/ 1003137 h 1509906"/>
                  <a:gd name="connsiteX164" fmla="*/ 661599 w 1034979"/>
                  <a:gd name="connsiteY164" fmla="*/ 993612 h 1509906"/>
                  <a:gd name="connsiteX165" fmla="*/ 673029 w 1034979"/>
                  <a:gd name="connsiteY165" fmla="*/ 985992 h 1509906"/>
                  <a:gd name="connsiteX166" fmla="*/ 674934 w 1034979"/>
                  <a:gd name="connsiteY166" fmla="*/ 980277 h 1509906"/>
                  <a:gd name="connsiteX167" fmla="*/ 680649 w 1034979"/>
                  <a:gd name="connsiteY167" fmla="*/ 978372 h 1509906"/>
                  <a:gd name="connsiteX168" fmla="*/ 686364 w 1034979"/>
                  <a:gd name="connsiteY168" fmla="*/ 974562 h 1509906"/>
                  <a:gd name="connsiteX169" fmla="*/ 695889 w 1034979"/>
                  <a:gd name="connsiteY169" fmla="*/ 965037 h 1509906"/>
                  <a:gd name="connsiteX170" fmla="*/ 705414 w 1034979"/>
                  <a:gd name="connsiteY170" fmla="*/ 953607 h 1509906"/>
                  <a:gd name="connsiteX171" fmla="*/ 716844 w 1034979"/>
                  <a:gd name="connsiteY171" fmla="*/ 945987 h 1509906"/>
                  <a:gd name="connsiteX172" fmla="*/ 732084 w 1034979"/>
                  <a:gd name="connsiteY172" fmla="*/ 932652 h 1509906"/>
                  <a:gd name="connsiteX173" fmla="*/ 741609 w 1034979"/>
                  <a:gd name="connsiteY173" fmla="*/ 921222 h 1509906"/>
                  <a:gd name="connsiteX174" fmla="*/ 753039 w 1034979"/>
                  <a:gd name="connsiteY174" fmla="*/ 911697 h 1509906"/>
                  <a:gd name="connsiteX175" fmla="*/ 758754 w 1034979"/>
                  <a:gd name="connsiteY175" fmla="*/ 900267 h 1509906"/>
                  <a:gd name="connsiteX176" fmla="*/ 760659 w 1034979"/>
                  <a:gd name="connsiteY176" fmla="*/ 894552 h 1509906"/>
                  <a:gd name="connsiteX177" fmla="*/ 766374 w 1034979"/>
                  <a:gd name="connsiteY177" fmla="*/ 883122 h 1509906"/>
                  <a:gd name="connsiteX178" fmla="*/ 764469 w 1034979"/>
                  <a:gd name="connsiteY178" fmla="*/ 867882 h 1509906"/>
                  <a:gd name="connsiteX179" fmla="*/ 758754 w 1034979"/>
                  <a:gd name="connsiteY179" fmla="*/ 865977 h 1509906"/>
                  <a:gd name="connsiteX180" fmla="*/ 737799 w 1034979"/>
                  <a:gd name="connsiteY180" fmla="*/ 867882 h 1509906"/>
                  <a:gd name="connsiteX181" fmla="*/ 732084 w 1034979"/>
                  <a:gd name="connsiteY181" fmla="*/ 871692 h 1509906"/>
                  <a:gd name="connsiteX182" fmla="*/ 720654 w 1034979"/>
                  <a:gd name="connsiteY182" fmla="*/ 875502 h 1509906"/>
                  <a:gd name="connsiteX183" fmla="*/ 716844 w 1034979"/>
                  <a:gd name="connsiteY183" fmla="*/ 881217 h 1509906"/>
                  <a:gd name="connsiteX184" fmla="*/ 711129 w 1034979"/>
                  <a:gd name="connsiteY184" fmla="*/ 883122 h 1509906"/>
                  <a:gd name="connsiteX185" fmla="*/ 705414 w 1034979"/>
                  <a:gd name="connsiteY185" fmla="*/ 886932 h 1509906"/>
                  <a:gd name="connsiteX186" fmla="*/ 699699 w 1034979"/>
                  <a:gd name="connsiteY186" fmla="*/ 892647 h 1509906"/>
                  <a:gd name="connsiteX187" fmla="*/ 692079 w 1034979"/>
                  <a:gd name="connsiteY187" fmla="*/ 896457 h 1509906"/>
                  <a:gd name="connsiteX188" fmla="*/ 650169 w 1034979"/>
                  <a:gd name="connsiteY188" fmla="*/ 925032 h 1509906"/>
                  <a:gd name="connsiteX189" fmla="*/ 636834 w 1034979"/>
                  <a:gd name="connsiteY189" fmla="*/ 936462 h 1509906"/>
                  <a:gd name="connsiteX190" fmla="*/ 627309 w 1034979"/>
                  <a:gd name="connsiteY190" fmla="*/ 953607 h 1509906"/>
                  <a:gd name="connsiteX191" fmla="*/ 602544 w 1034979"/>
                  <a:gd name="connsiteY191" fmla="*/ 959322 h 1509906"/>
                  <a:gd name="connsiteX192" fmla="*/ 589209 w 1034979"/>
                  <a:gd name="connsiteY192" fmla="*/ 963132 h 1509906"/>
                  <a:gd name="connsiteX193" fmla="*/ 573969 w 1034979"/>
                  <a:gd name="connsiteY193" fmla="*/ 961227 h 1509906"/>
                  <a:gd name="connsiteX194" fmla="*/ 562539 w 1034979"/>
                  <a:gd name="connsiteY194" fmla="*/ 957417 h 1509906"/>
                  <a:gd name="connsiteX195" fmla="*/ 551109 w 1034979"/>
                  <a:gd name="connsiteY195" fmla="*/ 953607 h 1509906"/>
                  <a:gd name="connsiteX196" fmla="*/ 539679 w 1034979"/>
                  <a:gd name="connsiteY196" fmla="*/ 949797 h 1509906"/>
                  <a:gd name="connsiteX197" fmla="*/ 533964 w 1034979"/>
                  <a:gd name="connsiteY197" fmla="*/ 947892 h 1509906"/>
                  <a:gd name="connsiteX198" fmla="*/ 528249 w 1034979"/>
                  <a:gd name="connsiteY198" fmla="*/ 944082 h 1509906"/>
                  <a:gd name="connsiteX199" fmla="*/ 516819 w 1034979"/>
                  <a:gd name="connsiteY199" fmla="*/ 938367 h 1509906"/>
                  <a:gd name="connsiteX200" fmla="*/ 509199 w 1034979"/>
                  <a:gd name="connsiteY200" fmla="*/ 926937 h 1509906"/>
                  <a:gd name="connsiteX201" fmla="*/ 505389 w 1034979"/>
                  <a:gd name="connsiteY201" fmla="*/ 905982 h 1509906"/>
                  <a:gd name="connsiteX202" fmla="*/ 507294 w 1034979"/>
                  <a:gd name="connsiteY202" fmla="*/ 841212 h 1509906"/>
                  <a:gd name="connsiteX203" fmla="*/ 503484 w 1034979"/>
                  <a:gd name="connsiteY203" fmla="*/ 351627 h 1509906"/>
                  <a:gd name="connsiteX204" fmla="*/ 499674 w 1034979"/>
                  <a:gd name="connsiteY204" fmla="*/ 60162 h 1509906"/>
                  <a:gd name="connsiteX205" fmla="*/ 490149 w 1034979"/>
                  <a:gd name="connsiteY205" fmla="*/ 33492 h 1509906"/>
                  <a:gd name="connsiteX206" fmla="*/ 488244 w 1034979"/>
                  <a:gd name="connsiteY206" fmla="*/ 27777 h 1509906"/>
                  <a:gd name="connsiteX207" fmla="*/ 484434 w 1034979"/>
                  <a:gd name="connsiteY207" fmla="*/ 22062 h 1509906"/>
                  <a:gd name="connsiteX208" fmla="*/ 478719 w 1034979"/>
                  <a:gd name="connsiteY208" fmla="*/ 10632 h 1509906"/>
                  <a:gd name="connsiteX209" fmla="*/ 473004 w 1034979"/>
                  <a:gd name="connsiteY209" fmla="*/ 6822 h 1509906"/>
                  <a:gd name="connsiteX210" fmla="*/ 469194 w 1034979"/>
                  <a:gd name="connsiteY210" fmla="*/ 1107 h 1509906"/>
                  <a:gd name="connsiteX211" fmla="*/ 429189 w 1034979"/>
                  <a:gd name="connsiteY211" fmla="*/ 4917 h 1509906"/>
                  <a:gd name="connsiteX212" fmla="*/ 421569 w 1034979"/>
                  <a:gd name="connsiteY212" fmla="*/ 16347 h 1509906"/>
                  <a:gd name="connsiteX213" fmla="*/ 417759 w 1034979"/>
                  <a:gd name="connsiteY213" fmla="*/ 22062 h 1509906"/>
                  <a:gd name="connsiteX214" fmla="*/ 419664 w 1034979"/>
                  <a:gd name="connsiteY214" fmla="*/ 54447 h 1509906"/>
                  <a:gd name="connsiteX215" fmla="*/ 423474 w 1034979"/>
                  <a:gd name="connsiteY215" fmla="*/ 65877 h 1509906"/>
                  <a:gd name="connsiteX216" fmla="*/ 425379 w 1034979"/>
                  <a:gd name="connsiteY216" fmla="*/ 71592 h 1509906"/>
                  <a:gd name="connsiteX217" fmla="*/ 425379 w 1034979"/>
                  <a:gd name="connsiteY217" fmla="*/ 77307 h 1509906"/>
                  <a:gd name="connsiteX218" fmla="*/ 429189 w 1034979"/>
                  <a:gd name="connsiteY218" fmla="*/ 231612 h 1509906"/>
                  <a:gd name="connsiteX219" fmla="*/ 440619 w 1034979"/>
                  <a:gd name="connsiteY219" fmla="*/ 414492 h 1509906"/>
                  <a:gd name="connsiteX220" fmla="*/ 425379 w 1034979"/>
                  <a:gd name="connsiteY220" fmla="*/ 711672 h 1509906"/>
                  <a:gd name="connsiteX221" fmla="*/ 425173 w 1034979"/>
                  <a:gd name="connsiteY221" fmla="*/ 765165 h 1509906"/>
                  <a:gd name="connsiteX222" fmla="*/ 421363 w 1034979"/>
                  <a:gd name="connsiteY222" fmla="*/ 844096 h 1509906"/>
                  <a:gd name="connsiteX223" fmla="*/ 425379 w 1034979"/>
                  <a:gd name="connsiteY223" fmla="*/ 894552 h 1509906"/>
                  <a:gd name="connsiteX224" fmla="*/ 423474 w 1034979"/>
                  <a:gd name="connsiteY224" fmla="*/ 921222 h 1509906"/>
                  <a:gd name="connsiteX225" fmla="*/ 417759 w 1034979"/>
                  <a:gd name="connsiteY225" fmla="*/ 923127 h 1509906"/>
                  <a:gd name="connsiteX226" fmla="*/ 412044 w 1034979"/>
                  <a:gd name="connsiteY226" fmla="*/ 926937 h 1509906"/>
                  <a:gd name="connsiteX227" fmla="*/ 421569 w 1034979"/>
                  <a:gd name="connsiteY227"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27234 w 1034979"/>
                  <a:gd name="connsiteY56" fmla="*/ 1147917 h 1509906"/>
                  <a:gd name="connsiteX57" fmla="*/ 15804 w 1034979"/>
                  <a:gd name="connsiteY57" fmla="*/ 1153632 h 1509906"/>
                  <a:gd name="connsiteX58" fmla="*/ 6279 w 1034979"/>
                  <a:gd name="connsiteY58" fmla="*/ 1163157 h 1509906"/>
                  <a:gd name="connsiteX59" fmla="*/ 4374 w 1034979"/>
                  <a:gd name="connsiteY59" fmla="*/ 1168872 h 1509906"/>
                  <a:gd name="connsiteX60" fmla="*/ 564 w 1034979"/>
                  <a:gd name="connsiteY60" fmla="*/ 1174587 h 1509906"/>
                  <a:gd name="connsiteX61" fmla="*/ 6279 w 1034979"/>
                  <a:gd name="connsiteY61" fmla="*/ 1206972 h 1509906"/>
                  <a:gd name="connsiteX62" fmla="*/ 11994 w 1034979"/>
                  <a:gd name="connsiteY62" fmla="*/ 1210782 h 1509906"/>
                  <a:gd name="connsiteX63" fmla="*/ 17709 w 1034979"/>
                  <a:gd name="connsiteY63" fmla="*/ 1212687 h 1509906"/>
                  <a:gd name="connsiteX64" fmla="*/ 145344 w 1034979"/>
                  <a:gd name="connsiteY64" fmla="*/ 1210782 h 1509906"/>
                  <a:gd name="connsiteX65" fmla="*/ 152964 w 1034979"/>
                  <a:gd name="connsiteY65" fmla="*/ 1208877 h 1509906"/>
                  <a:gd name="connsiteX66" fmla="*/ 303459 w 1034979"/>
                  <a:gd name="connsiteY66" fmla="*/ 1203162 h 1509906"/>
                  <a:gd name="connsiteX67" fmla="*/ 318699 w 1034979"/>
                  <a:gd name="connsiteY67" fmla="*/ 1210782 h 1509906"/>
                  <a:gd name="connsiteX68" fmla="*/ 330129 w 1034979"/>
                  <a:gd name="connsiteY68" fmla="*/ 1216497 h 1509906"/>
                  <a:gd name="connsiteX69" fmla="*/ 333939 w 1034979"/>
                  <a:gd name="connsiteY69" fmla="*/ 1222212 h 1509906"/>
                  <a:gd name="connsiteX70" fmla="*/ 339654 w 1034979"/>
                  <a:gd name="connsiteY70" fmla="*/ 1224117 h 1509906"/>
                  <a:gd name="connsiteX71" fmla="*/ 351084 w 1034979"/>
                  <a:gd name="connsiteY71" fmla="*/ 1231737 h 1509906"/>
                  <a:gd name="connsiteX72" fmla="*/ 356799 w 1034979"/>
                  <a:gd name="connsiteY72" fmla="*/ 1235547 h 1509906"/>
                  <a:gd name="connsiteX73" fmla="*/ 360609 w 1034979"/>
                  <a:gd name="connsiteY73" fmla="*/ 1241262 h 1509906"/>
                  <a:gd name="connsiteX74" fmla="*/ 366324 w 1034979"/>
                  <a:gd name="connsiteY74" fmla="*/ 1252692 h 1509906"/>
                  <a:gd name="connsiteX75" fmla="*/ 362514 w 1034979"/>
                  <a:gd name="connsiteY75" fmla="*/ 1279362 h 1509906"/>
                  <a:gd name="connsiteX76" fmla="*/ 358704 w 1034979"/>
                  <a:gd name="connsiteY76" fmla="*/ 1285077 h 1509906"/>
                  <a:gd name="connsiteX77" fmla="*/ 356799 w 1034979"/>
                  <a:gd name="connsiteY77" fmla="*/ 1290792 h 1509906"/>
                  <a:gd name="connsiteX78" fmla="*/ 352989 w 1034979"/>
                  <a:gd name="connsiteY78" fmla="*/ 1296507 h 1509906"/>
                  <a:gd name="connsiteX79" fmla="*/ 351084 w 1034979"/>
                  <a:gd name="connsiteY79" fmla="*/ 1302222 h 1509906"/>
                  <a:gd name="connsiteX80" fmla="*/ 347274 w 1034979"/>
                  <a:gd name="connsiteY80" fmla="*/ 1307937 h 1509906"/>
                  <a:gd name="connsiteX81" fmla="*/ 330129 w 1034979"/>
                  <a:gd name="connsiteY81" fmla="*/ 1374612 h 1509906"/>
                  <a:gd name="connsiteX82" fmla="*/ 328224 w 1034979"/>
                  <a:gd name="connsiteY82" fmla="*/ 1426047 h 1509906"/>
                  <a:gd name="connsiteX83" fmla="*/ 330129 w 1034979"/>
                  <a:gd name="connsiteY83" fmla="*/ 1450812 h 1509906"/>
                  <a:gd name="connsiteX84" fmla="*/ 332034 w 1034979"/>
                  <a:gd name="connsiteY84" fmla="*/ 1456527 h 1509906"/>
                  <a:gd name="connsiteX85" fmla="*/ 335844 w 1034979"/>
                  <a:gd name="connsiteY85" fmla="*/ 1460337 h 1509906"/>
                  <a:gd name="connsiteX86" fmla="*/ 364419 w 1034979"/>
                  <a:gd name="connsiteY86" fmla="*/ 1506057 h 1509906"/>
                  <a:gd name="connsiteX87" fmla="*/ 387279 w 1034979"/>
                  <a:gd name="connsiteY87" fmla="*/ 1507962 h 1509906"/>
                  <a:gd name="connsiteX88" fmla="*/ 392994 w 1034979"/>
                  <a:gd name="connsiteY88" fmla="*/ 1502247 h 1509906"/>
                  <a:gd name="connsiteX89" fmla="*/ 394899 w 1034979"/>
                  <a:gd name="connsiteY89" fmla="*/ 1490817 h 1509906"/>
                  <a:gd name="connsiteX90" fmla="*/ 396804 w 1034979"/>
                  <a:gd name="connsiteY90" fmla="*/ 1485102 h 1509906"/>
                  <a:gd name="connsiteX91" fmla="*/ 398709 w 1034979"/>
                  <a:gd name="connsiteY91" fmla="*/ 1467957 h 1509906"/>
                  <a:gd name="connsiteX92" fmla="*/ 400614 w 1034979"/>
                  <a:gd name="connsiteY92" fmla="*/ 1454622 h 1509906"/>
                  <a:gd name="connsiteX93" fmla="*/ 404424 w 1034979"/>
                  <a:gd name="connsiteY93" fmla="*/ 1397472 h 1509906"/>
                  <a:gd name="connsiteX94" fmla="*/ 410139 w 1034979"/>
                  <a:gd name="connsiteY94" fmla="*/ 1386042 h 1509906"/>
                  <a:gd name="connsiteX95" fmla="*/ 413949 w 1034979"/>
                  <a:gd name="connsiteY95" fmla="*/ 1372707 h 1509906"/>
                  <a:gd name="connsiteX96" fmla="*/ 415854 w 1034979"/>
                  <a:gd name="connsiteY96" fmla="*/ 1366992 h 1509906"/>
                  <a:gd name="connsiteX97" fmla="*/ 417759 w 1034979"/>
                  <a:gd name="connsiteY97" fmla="*/ 1353657 h 1509906"/>
                  <a:gd name="connsiteX98" fmla="*/ 421569 w 1034979"/>
                  <a:gd name="connsiteY98" fmla="*/ 1342227 h 1509906"/>
                  <a:gd name="connsiteX99" fmla="*/ 427284 w 1034979"/>
                  <a:gd name="connsiteY99" fmla="*/ 1328892 h 1509906"/>
                  <a:gd name="connsiteX100" fmla="*/ 436809 w 1034979"/>
                  <a:gd name="connsiteY100" fmla="*/ 1317462 h 1509906"/>
                  <a:gd name="connsiteX101" fmla="*/ 467289 w 1034979"/>
                  <a:gd name="connsiteY101" fmla="*/ 1258407 h 1509906"/>
                  <a:gd name="connsiteX102" fmla="*/ 535869 w 1034979"/>
                  <a:gd name="connsiteY102" fmla="*/ 1243167 h 1509906"/>
                  <a:gd name="connsiteX103" fmla="*/ 541584 w 1034979"/>
                  <a:gd name="connsiteY103" fmla="*/ 1241262 h 1509906"/>
                  <a:gd name="connsiteX104" fmla="*/ 547299 w 1034979"/>
                  <a:gd name="connsiteY104" fmla="*/ 1239357 h 1509906"/>
                  <a:gd name="connsiteX105" fmla="*/ 573969 w 1034979"/>
                  <a:gd name="connsiteY105" fmla="*/ 1229832 h 1509906"/>
                  <a:gd name="connsiteX106" fmla="*/ 585399 w 1034979"/>
                  <a:gd name="connsiteY106" fmla="*/ 1226022 h 1509906"/>
                  <a:gd name="connsiteX107" fmla="*/ 720654 w 1034979"/>
                  <a:gd name="connsiteY107" fmla="*/ 1309842 h 1509906"/>
                  <a:gd name="connsiteX108" fmla="*/ 733989 w 1034979"/>
                  <a:gd name="connsiteY108" fmla="*/ 1319367 h 1509906"/>
                  <a:gd name="connsiteX109" fmla="*/ 743514 w 1034979"/>
                  <a:gd name="connsiteY109" fmla="*/ 1321272 h 1509906"/>
                  <a:gd name="connsiteX110" fmla="*/ 749229 w 1034979"/>
                  <a:gd name="connsiteY110" fmla="*/ 1323177 h 1509906"/>
                  <a:gd name="connsiteX111" fmla="*/ 762564 w 1034979"/>
                  <a:gd name="connsiteY111" fmla="*/ 1328892 h 1509906"/>
                  <a:gd name="connsiteX112" fmla="*/ 777804 w 1034979"/>
                  <a:gd name="connsiteY112" fmla="*/ 1326987 h 1509906"/>
                  <a:gd name="connsiteX113" fmla="*/ 789234 w 1034979"/>
                  <a:gd name="connsiteY113" fmla="*/ 1321272 h 1509906"/>
                  <a:gd name="connsiteX114" fmla="*/ 794949 w 1034979"/>
                  <a:gd name="connsiteY114" fmla="*/ 1319367 h 1509906"/>
                  <a:gd name="connsiteX115" fmla="*/ 802569 w 1034979"/>
                  <a:gd name="connsiteY115" fmla="*/ 1302222 h 1509906"/>
                  <a:gd name="connsiteX116" fmla="*/ 800664 w 1034979"/>
                  <a:gd name="connsiteY116" fmla="*/ 1277457 h 1509906"/>
                  <a:gd name="connsiteX117" fmla="*/ 798759 w 1034979"/>
                  <a:gd name="connsiteY117" fmla="*/ 1271742 h 1509906"/>
                  <a:gd name="connsiteX118" fmla="*/ 796854 w 1034979"/>
                  <a:gd name="connsiteY118" fmla="*/ 1264122 h 1509906"/>
                  <a:gd name="connsiteX119" fmla="*/ 783519 w 1034979"/>
                  <a:gd name="connsiteY119" fmla="*/ 1246977 h 1509906"/>
                  <a:gd name="connsiteX120" fmla="*/ 773994 w 1034979"/>
                  <a:gd name="connsiteY120" fmla="*/ 1241262 h 1509906"/>
                  <a:gd name="connsiteX121" fmla="*/ 648264 w 1034979"/>
                  <a:gd name="connsiteY121" fmla="*/ 1149822 h 1509906"/>
                  <a:gd name="connsiteX122" fmla="*/ 644454 w 1034979"/>
                  <a:gd name="connsiteY122" fmla="*/ 1132677 h 1509906"/>
                  <a:gd name="connsiteX123" fmla="*/ 646359 w 1034979"/>
                  <a:gd name="connsiteY123" fmla="*/ 1125057 h 1509906"/>
                  <a:gd name="connsiteX124" fmla="*/ 650169 w 1034979"/>
                  <a:gd name="connsiteY124" fmla="*/ 1107912 h 1509906"/>
                  <a:gd name="connsiteX125" fmla="*/ 653979 w 1034979"/>
                  <a:gd name="connsiteY125" fmla="*/ 1102197 h 1509906"/>
                  <a:gd name="connsiteX126" fmla="*/ 655884 w 1034979"/>
                  <a:gd name="connsiteY126" fmla="*/ 1096482 h 1509906"/>
                  <a:gd name="connsiteX127" fmla="*/ 661599 w 1034979"/>
                  <a:gd name="connsiteY127" fmla="*/ 1094577 h 1509906"/>
                  <a:gd name="connsiteX128" fmla="*/ 671124 w 1034979"/>
                  <a:gd name="connsiteY128" fmla="*/ 1083147 h 1509906"/>
                  <a:gd name="connsiteX129" fmla="*/ 724464 w 1034979"/>
                  <a:gd name="connsiteY129" fmla="*/ 1075527 h 1509906"/>
                  <a:gd name="connsiteX130" fmla="*/ 842574 w 1034979"/>
                  <a:gd name="connsiteY130" fmla="*/ 1077432 h 1509906"/>
                  <a:gd name="connsiteX131" fmla="*/ 871149 w 1034979"/>
                  <a:gd name="connsiteY131" fmla="*/ 1079337 h 1509906"/>
                  <a:gd name="connsiteX132" fmla="*/ 899724 w 1034979"/>
                  <a:gd name="connsiteY132" fmla="*/ 1085052 h 1509906"/>
                  <a:gd name="connsiteX133" fmla="*/ 922584 w 1034979"/>
                  <a:gd name="connsiteY133" fmla="*/ 1088862 h 1509906"/>
                  <a:gd name="connsiteX134" fmla="*/ 951159 w 1034979"/>
                  <a:gd name="connsiteY134" fmla="*/ 1094577 h 1509906"/>
                  <a:gd name="connsiteX135" fmla="*/ 956874 w 1034979"/>
                  <a:gd name="connsiteY135" fmla="*/ 1094577 h 1509906"/>
                  <a:gd name="connsiteX136" fmla="*/ 1002594 w 1034979"/>
                  <a:gd name="connsiteY136" fmla="*/ 1092672 h 1509906"/>
                  <a:gd name="connsiteX137" fmla="*/ 1031169 w 1034979"/>
                  <a:gd name="connsiteY137" fmla="*/ 1085052 h 1509906"/>
                  <a:gd name="connsiteX138" fmla="*/ 1034979 w 1034979"/>
                  <a:gd name="connsiteY138" fmla="*/ 1079337 h 1509906"/>
                  <a:gd name="connsiteX139" fmla="*/ 1033074 w 1034979"/>
                  <a:gd name="connsiteY139" fmla="*/ 1060287 h 1509906"/>
                  <a:gd name="connsiteX140" fmla="*/ 1027359 w 1034979"/>
                  <a:gd name="connsiteY140" fmla="*/ 1056477 h 1509906"/>
                  <a:gd name="connsiteX141" fmla="*/ 1012119 w 1034979"/>
                  <a:gd name="connsiteY141" fmla="*/ 1054572 h 1509906"/>
                  <a:gd name="connsiteX142" fmla="*/ 1006404 w 1034979"/>
                  <a:gd name="connsiteY142" fmla="*/ 1052667 h 1509906"/>
                  <a:gd name="connsiteX143" fmla="*/ 998784 w 1034979"/>
                  <a:gd name="connsiteY143" fmla="*/ 1050762 h 1509906"/>
                  <a:gd name="connsiteX144" fmla="*/ 987354 w 1034979"/>
                  <a:gd name="connsiteY144" fmla="*/ 1043142 h 1509906"/>
                  <a:gd name="connsiteX145" fmla="*/ 975924 w 1034979"/>
                  <a:gd name="connsiteY145" fmla="*/ 1039332 h 1509906"/>
                  <a:gd name="connsiteX146" fmla="*/ 970209 w 1034979"/>
                  <a:gd name="connsiteY146" fmla="*/ 1037427 h 1509906"/>
                  <a:gd name="connsiteX147" fmla="*/ 962589 w 1034979"/>
                  <a:gd name="connsiteY147" fmla="*/ 1035522 h 1509906"/>
                  <a:gd name="connsiteX148" fmla="*/ 956874 w 1034979"/>
                  <a:gd name="connsiteY148" fmla="*/ 1033617 h 1509906"/>
                  <a:gd name="connsiteX149" fmla="*/ 935919 w 1034979"/>
                  <a:gd name="connsiteY149" fmla="*/ 1027902 h 1509906"/>
                  <a:gd name="connsiteX150" fmla="*/ 930204 w 1034979"/>
                  <a:gd name="connsiteY150" fmla="*/ 1025997 h 1509906"/>
                  <a:gd name="connsiteX151" fmla="*/ 825429 w 1034979"/>
                  <a:gd name="connsiteY151" fmla="*/ 1027902 h 1509906"/>
                  <a:gd name="connsiteX152" fmla="*/ 819714 w 1034979"/>
                  <a:gd name="connsiteY152" fmla="*/ 1029807 h 1509906"/>
                  <a:gd name="connsiteX153" fmla="*/ 730179 w 1034979"/>
                  <a:gd name="connsiteY153" fmla="*/ 1031712 h 1509906"/>
                  <a:gd name="connsiteX154" fmla="*/ 716844 w 1034979"/>
                  <a:gd name="connsiteY154" fmla="*/ 1035522 h 1509906"/>
                  <a:gd name="connsiteX155" fmla="*/ 695889 w 1034979"/>
                  <a:gd name="connsiteY155" fmla="*/ 1037427 h 1509906"/>
                  <a:gd name="connsiteX156" fmla="*/ 669219 w 1034979"/>
                  <a:gd name="connsiteY156" fmla="*/ 1039332 h 1509906"/>
                  <a:gd name="connsiteX157" fmla="*/ 669219 w 1034979"/>
                  <a:gd name="connsiteY157" fmla="*/ 1039332 h 1509906"/>
                  <a:gd name="connsiteX158" fmla="*/ 646359 w 1034979"/>
                  <a:gd name="connsiteY158" fmla="*/ 1043142 h 1509906"/>
                  <a:gd name="connsiteX159" fmla="*/ 642549 w 1034979"/>
                  <a:gd name="connsiteY159" fmla="*/ 1031712 h 1509906"/>
                  <a:gd name="connsiteX160" fmla="*/ 640644 w 1034979"/>
                  <a:gd name="connsiteY160" fmla="*/ 1025997 h 1509906"/>
                  <a:gd name="connsiteX161" fmla="*/ 642549 w 1034979"/>
                  <a:gd name="connsiteY161" fmla="*/ 1008852 h 1509906"/>
                  <a:gd name="connsiteX162" fmla="*/ 644454 w 1034979"/>
                  <a:gd name="connsiteY162" fmla="*/ 1003137 h 1509906"/>
                  <a:gd name="connsiteX163" fmla="*/ 661599 w 1034979"/>
                  <a:gd name="connsiteY163" fmla="*/ 993612 h 1509906"/>
                  <a:gd name="connsiteX164" fmla="*/ 673029 w 1034979"/>
                  <a:gd name="connsiteY164" fmla="*/ 985992 h 1509906"/>
                  <a:gd name="connsiteX165" fmla="*/ 674934 w 1034979"/>
                  <a:gd name="connsiteY165" fmla="*/ 980277 h 1509906"/>
                  <a:gd name="connsiteX166" fmla="*/ 680649 w 1034979"/>
                  <a:gd name="connsiteY166" fmla="*/ 978372 h 1509906"/>
                  <a:gd name="connsiteX167" fmla="*/ 686364 w 1034979"/>
                  <a:gd name="connsiteY167" fmla="*/ 974562 h 1509906"/>
                  <a:gd name="connsiteX168" fmla="*/ 695889 w 1034979"/>
                  <a:gd name="connsiteY168" fmla="*/ 965037 h 1509906"/>
                  <a:gd name="connsiteX169" fmla="*/ 705414 w 1034979"/>
                  <a:gd name="connsiteY169" fmla="*/ 953607 h 1509906"/>
                  <a:gd name="connsiteX170" fmla="*/ 716844 w 1034979"/>
                  <a:gd name="connsiteY170" fmla="*/ 945987 h 1509906"/>
                  <a:gd name="connsiteX171" fmla="*/ 732084 w 1034979"/>
                  <a:gd name="connsiteY171" fmla="*/ 932652 h 1509906"/>
                  <a:gd name="connsiteX172" fmla="*/ 741609 w 1034979"/>
                  <a:gd name="connsiteY172" fmla="*/ 921222 h 1509906"/>
                  <a:gd name="connsiteX173" fmla="*/ 753039 w 1034979"/>
                  <a:gd name="connsiteY173" fmla="*/ 911697 h 1509906"/>
                  <a:gd name="connsiteX174" fmla="*/ 758754 w 1034979"/>
                  <a:gd name="connsiteY174" fmla="*/ 900267 h 1509906"/>
                  <a:gd name="connsiteX175" fmla="*/ 760659 w 1034979"/>
                  <a:gd name="connsiteY175" fmla="*/ 894552 h 1509906"/>
                  <a:gd name="connsiteX176" fmla="*/ 766374 w 1034979"/>
                  <a:gd name="connsiteY176" fmla="*/ 883122 h 1509906"/>
                  <a:gd name="connsiteX177" fmla="*/ 764469 w 1034979"/>
                  <a:gd name="connsiteY177" fmla="*/ 867882 h 1509906"/>
                  <a:gd name="connsiteX178" fmla="*/ 758754 w 1034979"/>
                  <a:gd name="connsiteY178" fmla="*/ 865977 h 1509906"/>
                  <a:gd name="connsiteX179" fmla="*/ 737799 w 1034979"/>
                  <a:gd name="connsiteY179" fmla="*/ 867882 h 1509906"/>
                  <a:gd name="connsiteX180" fmla="*/ 732084 w 1034979"/>
                  <a:gd name="connsiteY180" fmla="*/ 871692 h 1509906"/>
                  <a:gd name="connsiteX181" fmla="*/ 720654 w 1034979"/>
                  <a:gd name="connsiteY181" fmla="*/ 875502 h 1509906"/>
                  <a:gd name="connsiteX182" fmla="*/ 716844 w 1034979"/>
                  <a:gd name="connsiteY182" fmla="*/ 881217 h 1509906"/>
                  <a:gd name="connsiteX183" fmla="*/ 711129 w 1034979"/>
                  <a:gd name="connsiteY183" fmla="*/ 883122 h 1509906"/>
                  <a:gd name="connsiteX184" fmla="*/ 705414 w 1034979"/>
                  <a:gd name="connsiteY184" fmla="*/ 886932 h 1509906"/>
                  <a:gd name="connsiteX185" fmla="*/ 699699 w 1034979"/>
                  <a:gd name="connsiteY185" fmla="*/ 892647 h 1509906"/>
                  <a:gd name="connsiteX186" fmla="*/ 692079 w 1034979"/>
                  <a:gd name="connsiteY186" fmla="*/ 896457 h 1509906"/>
                  <a:gd name="connsiteX187" fmla="*/ 650169 w 1034979"/>
                  <a:gd name="connsiteY187" fmla="*/ 925032 h 1509906"/>
                  <a:gd name="connsiteX188" fmla="*/ 636834 w 1034979"/>
                  <a:gd name="connsiteY188" fmla="*/ 936462 h 1509906"/>
                  <a:gd name="connsiteX189" fmla="*/ 627309 w 1034979"/>
                  <a:gd name="connsiteY189" fmla="*/ 953607 h 1509906"/>
                  <a:gd name="connsiteX190" fmla="*/ 602544 w 1034979"/>
                  <a:gd name="connsiteY190" fmla="*/ 959322 h 1509906"/>
                  <a:gd name="connsiteX191" fmla="*/ 589209 w 1034979"/>
                  <a:gd name="connsiteY191" fmla="*/ 963132 h 1509906"/>
                  <a:gd name="connsiteX192" fmla="*/ 573969 w 1034979"/>
                  <a:gd name="connsiteY192" fmla="*/ 961227 h 1509906"/>
                  <a:gd name="connsiteX193" fmla="*/ 562539 w 1034979"/>
                  <a:gd name="connsiteY193" fmla="*/ 957417 h 1509906"/>
                  <a:gd name="connsiteX194" fmla="*/ 551109 w 1034979"/>
                  <a:gd name="connsiteY194" fmla="*/ 953607 h 1509906"/>
                  <a:gd name="connsiteX195" fmla="*/ 539679 w 1034979"/>
                  <a:gd name="connsiteY195" fmla="*/ 949797 h 1509906"/>
                  <a:gd name="connsiteX196" fmla="*/ 533964 w 1034979"/>
                  <a:gd name="connsiteY196" fmla="*/ 947892 h 1509906"/>
                  <a:gd name="connsiteX197" fmla="*/ 528249 w 1034979"/>
                  <a:gd name="connsiteY197" fmla="*/ 944082 h 1509906"/>
                  <a:gd name="connsiteX198" fmla="*/ 516819 w 1034979"/>
                  <a:gd name="connsiteY198" fmla="*/ 938367 h 1509906"/>
                  <a:gd name="connsiteX199" fmla="*/ 509199 w 1034979"/>
                  <a:gd name="connsiteY199" fmla="*/ 926937 h 1509906"/>
                  <a:gd name="connsiteX200" fmla="*/ 505389 w 1034979"/>
                  <a:gd name="connsiteY200" fmla="*/ 905982 h 1509906"/>
                  <a:gd name="connsiteX201" fmla="*/ 507294 w 1034979"/>
                  <a:gd name="connsiteY201" fmla="*/ 841212 h 1509906"/>
                  <a:gd name="connsiteX202" fmla="*/ 503484 w 1034979"/>
                  <a:gd name="connsiteY202" fmla="*/ 351627 h 1509906"/>
                  <a:gd name="connsiteX203" fmla="*/ 499674 w 1034979"/>
                  <a:gd name="connsiteY203" fmla="*/ 60162 h 1509906"/>
                  <a:gd name="connsiteX204" fmla="*/ 490149 w 1034979"/>
                  <a:gd name="connsiteY204" fmla="*/ 33492 h 1509906"/>
                  <a:gd name="connsiteX205" fmla="*/ 488244 w 1034979"/>
                  <a:gd name="connsiteY205" fmla="*/ 27777 h 1509906"/>
                  <a:gd name="connsiteX206" fmla="*/ 484434 w 1034979"/>
                  <a:gd name="connsiteY206" fmla="*/ 22062 h 1509906"/>
                  <a:gd name="connsiteX207" fmla="*/ 478719 w 1034979"/>
                  <a:gd name="connsiteY207" fmla="*/ 10632 h 1509906"/>
                  <a:gd name="connsiteX208" fmla="*/ 473004 w 1034979"/>
                  <a:gd name="connsiteY208" fmla="*/ 6822 h 1509906"/>
                  <a:gd name="connsiteX209" fmla="*/ 469194 w 1034979"/>
                  <a:gd name="connsiteY209" fmla="*/ 1107 h 1509906"/>
                  <a:gd name="connsiteX210" fmla="*/ 429189 w 1034979"/>
                  <a:gd name="connsiteY210" fmla="*/ 4917 h 1509906"/>
                  <a:gd name="connsiteX211" fmla="*/ 421569 w 1034979"/>
                  <a:gd name="connsiteY211" fmla="*/ 16347 h 1509906"/>
                  <a:gd name="connsiteX212" fmla="*/ 417759 w 1034979"/>
                  <a:gd name="connsiteY212" fmla="*/ 22062 h 1509906"/>
                  <a:gd name="connsiteX213" fmla="*/ 419664 w 1034979"/>
                  <a:gd name="connsiteY213" fmla="*/ 54447 h 1509906"/>
                  <a:gd name="connsiteX214" fmla="*/ 423474 w 1034979"/>
                  <a:gd name="connsiteY214" fmla="*/ 65877 h 1509906"/>
                  <a:gd name="connsiteX215" fmla="*/ 425379 w 1034979"/>
                  <a:gd name="connsiteY215" fmla="*/ 71592 h 1509906"/>
                  <a:gd name="connsiteX216" fmla="*/ 425379 w 1034979"/>
                  <a:gd name="connsiteY216" fmla="*/ 77307 h 1509906"/>
                  <a:gd name="connsiteX217" fmla="*/ 429189 w 1034979"/>
                  <a:gd name="connsiteY217" fmla="*/ 231612 h 1509906"/>
                  <a:gd name="connsiteX218" fmla="*/ 440619 w 1034979"/>
                  <a:gd name="connsiteY218" fmla="*/ 414492 h 1509906"/>
                  <a:gd name="connsiteX219" fmla="*/ 425379 w 1034979"/>
                  <a:gd name="connsiteY219" fmla="*/ 711672 h 1509906"/>
                  <a:gd name="connsiteX220" fmla="*/ 425173 w 1034979"/>
                  <a:gd name="connsiteY220" fmla="*/ 765165 h 1509906"/>
                  <a:gd name="connsiteX221" fmla="*/ 421363 w 1034979"/>
                  <a:gd name="connsiteY221" fmla="*/ 844096 h 1509906"/>
                  <a:gd name="connsiteX222" fmla="*/ 425379 w 1034979"/>
                  <a:gd name="connsiteY222" fmla="*/ 894552 h 1509906"/>
                  <a:gd name="connsiteX223" fmla="*/ 423474 w 1034979"/>
                  <a:gd name="connsiteY223" fmla="*/ 921222 h 1509906"/>
                  <a:gd name="connsiteX224" fmla="*/ 417759 w 1034979"/>
                  <a:gd name="connsiteY224" fmla="*/ 923127 h 1509906"/>
                  <a:gd name="connsiteX225" fmla="*/ 412044 w 1034979"/>
                  <a:gd name="connsiteY225" fmla="*/ 926937 h 1509906"/>
                  <a:gd name="connsiteX226" fmla="*/ 421569 w 1034979"/>
                  <a:gd name="connsiteY226"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27234 w 1034979"/>
                  <a:gd name="connsiteY56" fmla="*/ 1147917 h 1509906"/>
                  <a:gd name="connsiteX57" fmla="*/ 15804 w 1034979"/>
                  <a:gd name="connsiteY57" fmla="*/ 1153632 h 1509906"/>
                  <a:gd name="connsiteX58" fmla="*/ 6279 w 1034979"/>
                  <a:gd name="connsiteY58" fmla="*/ 1163157 h 1509906"/>
                  <a:gd name="connsiteX59" fmla="*/ 4374 w 1034979"/>
                  <a:gd name="connsiteY59" fmla="*/ 1168872 h 1509906"/>
                  <a:gd name="connsiteX60" fmla="*/ 564 w 1034979"/>
                  <a:gd name="connsiteY60" fmla="*/ 1174587 h 1509906"/>
                  <a:gd name="connsiteX61" fmla="*/ 6279 w 1034979"/>
                  <a:gd name="connsiteY61" fmla="*/ 1206972 h 1509906"/>
                  <a:gd name="connsiteX62" fmla="*/ 11994 w 1034979"/>
                  <a:gd name="connsiteY62" fmla="*/ 1210782 h 1509906"/>
                  <a:gd name="connsiteX63" fmla="*/ 17709 w 1034979"/>
                  <a:gd name="connsiteY63" fmla="*/ 1212687 h 1509906"/>
                  <a:gd name="connsiteX64" fmla="*/ 145344 w 1034979"/>
                  <a:gd name="connsiteY64" fmla="*/ 1210782 h 1509906"/>
                  <a:gd name="connsiteX65" fmla="*/ 152964 w 1034979"/>
                  <a:gd name="connsiteY65" fmla="*/ 1208877 h 1509906"/>
                  <a:gd name="connsiteX66" fmla="*/ 303459 w 1034979"/>
                  <a:gd name="connsiteY66" fmla="*/ 1203162 h 1509906"/>
                  <a:gd name="connsiteX67" fmla="*/ 318699 w 1034979"/>
                  <a:gd name="connsiteY67" fmla="*/ 1210782 h 1509906"/>
                  <a:gd name="connsiteX68" fmla="*/ 330129 w 1034979"/>
                  <a:gd name="connsiteY68" fmla="*/ 1216497 h 1509906"/>
                  <a:gd name="connsiteX69" fmla="*/ 333939 w 1034979"/>
                  <a:gd name="connsiteY69" fmla="*/ 1222212 h 1509906"/>
                  <a:gd name="connsiteX70" fmla="*/ 339654 w 1034979"/>
                  <a:gd name="connsiteY70" fmla="*/ 1224117 h 1509906"/>
                  <a:gd name="connsiteX71" fmla="*/ 351084 w 1034979"/>
                  <a:gd name="connsiteY71" fmla="*/ 1231737 h 1509906"/>
                  <a:gd name="connsiteX72" fmla="*/ 356799 w 1034979"/>
                  <a:gd name="connsiteY72" fmla="*/ 1235547 h 1509906"/>
                  <a:gd name="connsiteX73" fmla="*/ 360609 w 1034979"/>
                  <a:gd name="connsiteY73" fmla="*/ 1241262 h 1509906"/>
                  <a:gd name="connsiteX74" fmla="*/ 366324 w 1034979"/>
                  <a:gd name="connsiteY74" fmla="*/ 1252692 h 1509906"/>
                  <a:gd name="connsiteX75" fmla="*/ 362514 w 1034979"/>
                  <a:gd name="connsiteY75" fmla="*/ 1279362 h 1509906"/>
                  <a:gd name="connsiteX76" fmla="*/ 358704 w 1034979"/>
                  <a:gd name="connsiteY76" fmla="*/ 1285077 h 1509906"/>
                  <a:gd name="connsiteX77" fmla="*/ 356799 w 1034979"/>
                  <a:gd name="connsiteY77" fmla="*/ 1290792 h 1509906"/>
                  <a:gd name="connsiteX78" fmla="*/ 352989 w 1034979"/>
                  <a:gd name="connsiteY78" fmla="*/ 1296507 h 1509906"/>
                  <a:gd name="connsiteX79" fmla="*/ 351084 w 1034979"/>
                  <a:gd name="connsiteY79" fmla="*/ 1302222 h 1509906"/>
                  <a:gd name="connsiteX80" fmla="*/ 347274 w 1034979"/>
                  <a:gd name="connsiteY80" fmla="*/ 1307937 h 1509906"/>
                  <a:gd name="connsiteX81" fmla="*/ 330129 w 1034979"/>
                  <a:gd name="connsiteY81" fmla="*/ 1374612 h 1509906"/>
                  <a:gd name="connsiteX82" fmla="*/ 328224 w 1034979"/>
                  <a:gd name="connsiteY82" fmla="*/ 1426047 h 1509906"/>
                  <a:gd name="connsiteX83" fmla="*/ 330129 w 1034979"/>
                  <a:gd name="connsiteY83" fmla="*/ 1450812 h 1509906"/>
                  <a:gd name="connsiteX84" fmla="*/ 332034 w 1034979"/>
                  <a:gd name="connsiteY84" fmla="*/ 1456527 h 1509906"/>
                  <a:gd name="connsiteX85" fmla="*/ 335844 w 1034979"/>
                  <a:gd name="connsiteY85" fmla="*/ 1460337 h 1509906"/>
                  <a:gd name="connsiteX86" fmla="*/ 364419 w 1034979"/>
                  <a:gd name="connsiteY86" fmla="*/ 1506057 h 1509906"/>
                  <a:gd name="connsiteX87" fmla="*/ 387279 w 1034979"/>
                  <a:gd name="connsiteY87" fmla="*/ 1507962 h 1509906"/>
                  <a:gd name="connsiteX88" fmla="*/ 392994 w 1034979"/>
                  <a:gd name="connsiteY88" fmla="*/ 1502247 h 1509906"/>
                  <a:gd name="connsiteX89" fmla="*/ 394899 w 1034979"/>
                  <a:gd name="connsiteY89" fmla="*/ 1490817 h 1509906"/>
                  <a:gd name="connsiteX90" fmla="*/ 396804 w 1034979"/>
                  <a:gd name="connsiteY90" fmla="*/ 1485102 h 1509906"/>
                  <a:gd name="connsiteX91" fmla="*/ 398709 w 1034979"/>
                  <a:gd name="connsiteY91" fmla="*/ 1467957 h 1509906"/>
                  <a:gd name="connsiteX92" fmla="*/ 400614 w 1034979"/>
                  <a:gd name="connsiteY92" fmla="*/ 1454622 h 1509906"/>
                  <a:gd name="connsiteX93" fmla="*/ 404424 w 1034979"/>
                  <a:gd name="connsiteY93" fmla="*/ 1397472 h 1509906"/>
                  <a:gd name="connsiteX94" fmla="*/ 410139 w 1034979"/>
                  <a:gd name="connsiteY94" fmla="*/ 1386042 h 1509906"/>
                  <a:gd name="connsiteX95" fmla="*/ 413949 w 1034979"/>
                  <a:gd name="connsiteY95" fmla="*/ 1372707 h 1509906"/>
                  <a:gd name="connsiteX96" fmla="*/ 415854 w 1034979"/>
                  <a:gd name="connsiteY96" fmla="*/ 1366992 h 1509906"/>
                  <a:gd name="connsiteX97" fmla="*/ 417759 w 1034979"/>
                  <a:gd name="connsiteY97" fmla="*/ 1353657 h 1509906"/>
                  <a:gd name="connsiteX98" fmla="*/ 421569 w 1034979"/>
                  <a:gd name="connsiteY98" fmla="*/ 1342227 h 1509906"/>
                  <a:gd name="connsiteX99" fmla="*/ 427284 w 1034979"/>
                  <a:gd name="connsiteY99" fmla="*/ 1328892 h 1509906"/>
                  <a:gd name="connsiteX100" fmla="*/ 436809 w 1034979"/>
                  <a:gd name="connsiteY100" fmla="*/ 1317462 h 1509906"/>
                  <a:gd name="connsiteX101" fmla="*/ 467289 w 1034979"/>
                  <a:gd name="connsiteY101" fmla="*/ 1258407 h 1509906"/>
                  <a:gd name="connsiteX102" fmla="*/ 535869 w 1034979"/>
                  <a:gd name="connsiteY102" fmla="*/ 1243167 h 1509906"/>
                  <a:gd name="connsiteX103" fmla="*/ 541584 w 1034979"/>
                  <a:gd name="connsiteY103" fmla="*/ 1241262 h 1509906"/>
                  <a:gd name="connsiteX104" fmla="*/ 573969 w 1034979"/>
                  <a:gd name="connsiteY104" fmla="*/ 1229832 h 1509906"/>
                  <a:gd name="connsiteX105" fmla="*/ 585399 w 1034979"/>
                  <a:gd name="connsiteY105" fmla="*/ 1226022 h 1509906"/>
                  <a:gd name="connsiteX106" fmla="*/ 720654 w 1034979"/>
                  <a:gd name="connsiteY106" fmla="*/ 1309842 h 1509906"/>
                  <a:gd name="connsiteX107" fmla="*/ 733989 w 1034979"/>
                  <a:gd name="connsiteY107" fmla="*/ 1319367 h 1509906"/>
                  <a:gd name="connsiteX108" fmla="*/ 743514 w 1034979"/>
                  <a:gd name="connsiteY108" fmla="*/ 1321272 h 1509906"/>
                  <a:gd name="connsiteX109" fmla="*/ 749229 w 1034979"/>
                  <a:gd name="connsiteY109" fmla="*/ 1323177 h 1509906"/>
                  <a:gd name="connsiteX110" fmla="*/ 762564 w 1034979"/>
                  <a:gd name="connsiteY110" fmla="*/ 1328892 h 1509906"/>
                  <a:gd name="connsiteX111" fmla="*/ 777804 w 1034979"/>
                  <a:gd name="connsiteY111" fmla="*/ 1326987 h 1509906"/>
                  <a:gd name="connsiteX112" fmla="*/ 789234 w 1034979"/>
                  <a:gd name="connsiteY112" fmla="*/ 1321272 h 1509906"/>
                  <a:gd name="connsiteX113" fmla="*/ 794949 w 1034979"/>
                  <a:gd name="connsiteY113" fmla="*/ 1319367 h 1509906"/>
                  <a:gd name="connsiteX114" fmla="*/ 802569 w 1034979"/>
                  <a:gd name="connsiteY114" fmla="*/ 1302222 h 1509906"/>
                  <a:gd name="connsiteX115" fmla="*/ 800664 w 1034979"/>
                  <a:gd name="connsiteY115" fmla="*/ 1277457 h 1509906"/>
                  <a:gd name="connsiteX116" fmla="*/ 798759 w 1034979"/>
                  <a:gd name="connsiteY116" fmla="*/ 1271742 h 1509906"/>
                  <a:gd name="connsiteX117" fmla="*/ 796854 w 1034979"/>
                  <a:gd name="connsiteY117" fmla="*/ 1264122 h 1509906"/>
                  <a:gd name="connsiteX118" fmla="*/ 783519 w 1034979"/>
                  <a:gd name="connsiteY118" fmla="*/ 1246977 h 1509906"/>
                  <a:gd name="connsiteX119" fmla="*/ 773994 w 1034979"/>
                  <a:gd name="connsiteY119" fmla="*/ 1241262 h 1509906"/>
                  <a:gd name="connsiteX120" fmla="*/ 648264 w 1034979"/>
                  <a:gd name="connsiteY120" fmla="*/ 1149822 h 1509906"/>
                  <a:gd name="connsiteX121" fmla="*/ 644454 w 1034979"/>
                  <a:gd name="connsiteY121" fmla="*/ 1132677 h 1509906"/>
                  <a:gd name="connsiteX122" fmla="*/ 646359 w 1034979"/>
                  <a:gd name="connsiteY122" fmla="*/ 1125057 h 1509906"/>
                  <a:gd name="connsiteX123" fmla="*/ 650169 w 1034979"/>
                  <a:gd name="connsiteY123" fmla="*/ 1107912 h 1509906"/>
                  <a:gd name="connsiteX124" fmla="*/ 653979 w 1034979"/>
                  <a:gd name="connsiteY124" fmla="*/ 1102197 h 1509906"/>
                  <a:gd name="connsiteX125" fmla="*/ 655884 w 1034979"/>
                  <a:gd name="connsiteY125" fmla="*/ 1096482 h 1509906"/>
                  <a:gd name="connsiteX126" fmla="*/ 661599 w 1034979"/>
                  <a:gd name="connsiteY126" fmla="*/ 1094577 h 1509906"/>
                  <a:gd name="connsiteX127" fmla="*/ 671124 w 1034979"/>
                  <a:gd name="connsiteY127" fmla="*/ 1083147 h 1509906"/>
                  <a:gd name="connsiteX128" fmla="*/ 724464 w 1034979"/>
                  <a:gd name="connsiteY128" fmla="*/ 1075527 h 1509906"/>
                  <a:gd name="connsiteX129" fmla="*/ 842574 w 1034979"/>
                  <a:gd name="connsiteY129" fmla="*/ 1077432 h 1509906"/>
                  <a:gd name="connsiteX130" fmla="*/ 871149 w 1034979"/>
                  <a:gd name="connsiteY130" fmla="*/ 1079337 h 1509906"/>
                  <a:gd name="connsiteX131" fmla="*/ 899724 w 1034979"/>
                  <a:gd name="connsiteY131" fmla="*/ 1085052 h 1509906"/>
                  <a:gd name="connsiteX132" fmla="*/ 922584 w 1034979"/>
                  <a:gd name="connsiteY132" fmla="*/ 1088862 h 1509906"/>
                  <a:gd name="connsiteX133" fmla="*/ 951159 w 1034979"/>
                  <a:gd name="connsiteY133" fmla="*/ 1094577 h 1509906"/>
                  <a:gd name="connsiteX134" fmla="*/ 956874 w 1034979"/>
                  <a:gd name="connsiteY134" fmla="*/ 1094577 h 1509906"/>
                  <a:gd name="connsiteX135" fmla="*/ 1002594 w 1034979"/>
                  <a:gd name="connsiteY135" fmla="*/ 1092672 h 1509906"/>
                  <a:gd name="connsiteX136" fmla="*/ 1031169 w 1034979"/>
                  <a:gd name="connsiteY136" fmla="*/ 1085052 h 1509906"/>
                  <a:gd name="connsiteX137" fmla="*/ 1034979 w 1034979"/>
                  <a:gd name="connsiteY137" fmla="*/ 1079337 h 1509906"/>
                  <a:gd name="connsiteX138" fmla="*/ 1033074 w 1034979"/>
                  <a:gd name="connsiteY138" fmla="*/ 1060287 h 1509906"/>
                  <a:gd name="connsiteX139" fmla="*/ 1027359 w 1034979"/>
                  <a:gd name="connsiteY139" fmla="*/ 1056477 h 1509906"/>
                  <a:gd name="connsiteX140" fmla="*/ 1012119 w 1034979"/>
                  <a:gd name="connsiteY140" fmla="*/ 1054572 h 1509906"/>
                  <a:gd name="connsiteX141" fmla="*/ 1006404 w 1034979"/>
                  <a:gd name="connsiteY141" fmla="*/ 1052667 h 1509906"/>
                  <a:gd name="connsiteX142" fmla="*/ 998784 w 1034979"/>
                  <a:gd name="connsiteY142" fmla="*/ 1050762 h 1509906"/>
                  <a:gd name="connsiteX143" fmla="*/ 987354 w 1034979"/>
                  <a:gd name="connsiteY143" fmla="*/ 1043142 h 1509906"/>
                  <a:gd name="connsiteX144" fmla="*/ 975924 w 1034979"/>
                  <a:gd name="connsiteY144" fmla="*/ 1039332 h 1509906"/>
                  <a:gd name="connsiteX145" fmla="*/ 970209 w 1034979"/>
                  <a:gd name="connsiteY145" fmla="*/ 1037427 h 1509906"/>
                  <a:gd name="connsiteX146" fmla="*/ 962589 w 1034979"/>
                  <a:gd name="connsiteY146" fmla="*/ 1035522 h 1509906"/>
                  <a:gd name="connsiteX147" fmla="*/ 956874 w 1034979"/>
                  <a:gd name="connsiteY147" fmla="*/ 1033617 h 1509906"/>
                  <a:gd name="connsiteX148" fmla="*/ 935919 w 1034979"/>
                  <a:gd name="connsiteY148" fmla="*/ 1027902 h 1509906"/>
                  <a:gd name="connsiteX149" fmla="*/ 930204 w 1034979"/>
                  <a:gd name="connsiteY149" fmla="*/ 1025997 h 1509906"/>
                  <a:gd name="connsiteX150" fmla="*/ 825429 w 1034979"/>
                  <a:gd name="connsiteY150" fmla="*/ 1027902 h 1509906"/>
                  <a:gd name="connsiteX151" fmla="*/ 819714 w 1034979"/>
                  <a:gd name="connsiteY151" fmla="*/ 1029807 h 1509906"/>
                  <a:gd name="connsiteX152" fmla="*/ 730179 w 1034979"/>
                  <a:gd name="connsiteY152" fmla="*/ 1031712 h 1509906"/>
                  <a:gd name="connsiteX153" fmla="*/ 716844 w 1034979"/>
                  <a:gd name="connsiteY153" fmla="*/ 1035522 h 1509906"/>
                  <a:gd name="connsiteX154" fmla="*/ 695889 w 1034979"/>
                  <a:gd name="connsiteY154" fmla="*/ 1037427 h 1509906"/>
                  <a:gd name="connsiteX155" fmla="*/ 669219 w 1034979"/>
                  <a:gd name="connsiteY155" fmla="*/ 1039332 h 1509906"/>
                  <a:gd name="connsiteX156" fmla="*/ 669219 w 1034979"/>
                  <a:gd name="connsiteY156" fmla="*/ 1039332 h 1509906"/>
                  <a:gd name="connsiteX157" fmla="*/ 646359 w 1034979"/>
                  <a:gd name="connsiteY157" fmla="*/ 1043142 h 1509906"/>
                  <a:gd name="connsiteX158" fmla="*/ 642549 w 1034979"/>
                  <a:gd name="connsiteY158" fmla="*/ 1031712 h 1509906"/>
                  <a:gd name="connsiteX159" fmla="*/ 640644 w 1034979"/>
                  <a:gd name="connsiteY159" fmla="*/ 1025997 h 1509906"/>
                  <a:gd name="connsiteX160" fmla="*/ 642549 w 1034979"/>
                  <a:gd name="connsiteY160" fmla="*/ 1008852 h 1509906"/>
                  <a:gd name="connsiteX161" fmla="*/ 644454 w 1034979"/>
                  <a:gd name="connsiteY161" fmla="*/ 1003137 h 1509906"/>
                  <a:gd name="connsiteX162" fmla="*/ 661599 w 1034979"/>
                  <a:gd name="connsiteY162" fmla="*/ 993612 h 1509906"/>
                  <a:gd name="connsiteX163" fmla="*/ 673029 w 1034979"/>
                  <a:gd name="connsiteY163" fmla="*/ 985992 h 1509906"/>
                  <a:gd name="connsiteX164" fmla="*/ 674934 w 1034979"/>
                  <a:gd name="connsiteY164" fmla="*/ 980277 h 1509906"/>
                  <a:gd name="connsiteX165" fmla="*/ 680649 w 1034979"/>
                  <a:gd name="connsiteY165" fmla="*/ 978372 h 1509906"/>
                  <a:gd name="connsiteX166" fmla="*/ 686364 w 1034979"/>
                  <a:gd name="connsiteY166" fmla="*/ 974562 h 1509906"/>
                  <a:gd name="connsiteX167" fmla="*/ 695889 w 1034979"/>
                  <a:gd name="connsiteY167" fmla="*/ 965037 h 1509906"/>
                  <a:gd name="connsiteX168" fmla="*/ 705414 w 1034979"/>
                  <a:gd name="connsiteY168" fmla="*/ 953607 h 1509906"/>
                  <a:gd name="connsiteX169" fmla="*/ 716844 w 1034979"/>
                  <a:gd name="connsiteY169" fmla="*/ 945987 h 1509906"/>
                  <a:gd name="connsiteX170" fmla="*/ 732084 w 1034979"/>
                  <a:gd name="connsiteY170" fmla="*/ 932652 h 1509906"/>
                  <a:gd name="connsiteX171" fmla="*/ 741609 w 1034979"/>
                  <a:gd name="connsiteY171" fmla="*/ 921222 h 1509906"/>
                  <a:gd name="connsiteX172" fmla="*/ 753039 w 1034979"/>
                  <a:gd name="connsiteY172" fmla="*/ 911697 h 1509906"/>
                  <a:gd name="connsiteX173" fmla="*/ 758754 w 1034979"/>
                  <a:gd name="connsiteY173" fmla="*/ 900267 h 1509906"/>
                  <a:gd name="connsiteX174" fmla="*/ 760659 w 1034979"/>
                  <a:gd name="connsiteY174" fmla="*/ 894552 h 1509906"/>
                  <a:gd name="connsiteX175" fmla="*/ 766374 w 1034979"/>
                  <a:gd name="connsiteY175" fmla="*/ 883122 h 1509906"/>
                  <a:gd name="connsiteX176" fmla="*/ 764469 w 1034979"/>
                  <a:gd name="connsiteY176" fmla="*/ 867882 h 1509906"/>
                  <a:gd name="connsiteX177" fmla="*/ 758754 w 1034979"/>
                  <a:gd name="connsiteY177" fmla="*/ 865977 h 1509906"/>
                  <a:gd name="connsiteX178" fmla="*/ 737799 w 1034979"/>
                  <a:gd name="connsiteY178" fmla="*/ 867882 h 1509906"/>
                  <a:gd name="connsiteX179" fmla="*/ 732084 w 1034979"/>
                  <a:gd name="connsiteY179" fmla="*/ 871692 h 1509906"/>
                  <a:gd name="connsiteX180" fmla="*/ 720654 w 1034979"/>
                  <a:gd name="connsiteY180" fmla="*/ 875502 h 1509906"/>
                  <a:gd name="connsiteX181" fmla="*/ 716844 w 1034979"/>
                  <a:gd name="connsiteY181" fmla="*/ 881217 h 1509906"/>
                  <a:gd name="connsiteX182" fmla="*/ 711129 w 1034979"/>
                  <a:gd name="connsiteY182" fmla="*/ 883122 h 1509906"/>
                  <a:gd name="connsiteX183" fmla="*/ 705414 w 1034979"/>
                  <a:gd name="connsiteY183" fmla="*/ 886932 h 1509906"/>
                  <a:gd name="connsiteX184" fmla="*/ 699699 w 1034979"/>
                  <a:gd name="connsiteY184" fmla="*/ 892647 h 1509906"/>
                  <a:gd name="connsiteX185" fmla="*/ 692079 w 1034979"/>
                  <a:gd name="connsiteY185" fmla="*/ 896457 h 1509906"/>
                  <a:gd name="connsiteX186" fmla="*/ 650169 w 1034979"/>
                  <a:gd name="connsiteY186" fmla="*/ 925032 h 1509906"/>
                  <a:gd name="connsiteX187" fmla="*/ 636834 w 1034979"/>
                  <a:gd name="connsiteY187" fmla="*/ 936462 h 1509906"/>
                  <a:gd name="connsiteX188" fmla="*/ 627309 w 1034979"/>
                  <a:gd name="connsiteY188" fmla="*/ 953607 h 1509906"/>
                  <a:gd name="connsiteX189" fmla="*/ 602544 w 1034979"/>
                  <a:gd name="connsiteY189" fmla="*/ 959322 h 1509906"/>
                  <a:gd name="connsiteX190" fmla="*/ 589209 w 1034979"/>
                  <a:gd name="connsiteY190" fmla="*/ 963132 h 1509906"/>
                  <a:gd name="connsiteX191" fmla="*/ 573969 w 1034979"/>
                  <a:gd name="connsiteY191" fmla="*/ 961227 h 1509906"/>
                  <a:gd name="connsiteX192" fmla="*/ 562539 w 1034979"/>
                  <a:gd name="connsiteY192" fmla="*/ 957417 h 1509906"/>
                  <a:gd name="connsiteX193" fmla="*/ 551109 w 1034979"/>
                  <a:gd name="connsiteY193" fmla="*/ 953607 h 1509906"/>
                  <a:gd name="connsiteX194" fmla="*/ 539679 w 1034979"/>
                  <a:gd name="connsiteY194" fmla="*/ 949797 h 1509906"/>
                  <a:gd name="connsiteX195" fmla="*/ 533964 w 1034979"/>
                  <a:gd name="connsiteY195" fmla="*/ 947892 h 1509906"/>
                  <a:gd name="connsiteX196" fmla="*/ 528249 w 1034979"/>
                  <a:gd name="connsiteY196" fmla="*/ 944082 h 1509906"/>
                  <a:gd name="connsiteX197" fmla="*/ 516819 w 1034979"/>
                  <a:gd name="connsiteY197" fmla="*/ 938367 h 1509906"/>
                  <a:gd name="connsiteX198" fmla="*/ 509199 w 1034979"/>
                  <a:gd name="connsiteY198" fmla="*/ 926937 h 1509906"/>
                  <a:gd name="connsiteX199" fmla="*/ 505389 w 1034979"/>
                  <a:gd name="connsiteY199" fmla="*/ 905982 h 1509906"/>
                  <a:gd name="connsiteX200" fmla="*/ 507294 w 1034979"/>
                  <a:gd name="connsiteY200" fmla="*/ 841212 h 1509906"/>
                  <a:gd name="connsiteX201" fmla="*/ 503484 w 1034979"/>
                  <a:gd name="connsiteY201" fmla="*/ 351627 h 1509906"/>
                  <a:gd name="connsiteX202" fmla="*/ 499674 w 1034979"/>
                  <a:gd name="connsiteY202" fmla="*/ 60162 h 1509906"/>
                  <a:gd name="connsiteX203" fmla="*/ 490149 w 1034979"/>
                  <a:gd name="connsiteY203" fmla="*/ 33492 h 1509906"/>
                  <a:gd name="connsiteX204" fmla="*/ 488244 w 1034979"/>
                  <a:gd name="connsiteY204" fmla="*/ 27777 h 1509906"/>
                  <a:gd name="connsiteX205" fmla="*/ 484434 w 1034979"/>
                  <a:gd name="connsiteY205" fmla="*/ 22062 h 1509906"/>
                  <a:gd name="connsiteX206" fmla="*/ 478719 w 1034979"/>
                  <a:gd name="connsiteY206" fmla="*/ 10632 h 1509906"/>
                  <a:gd name="connsiteX207" fmla="*/ 473004 w 1034979"/>
                  <a:gd name="connsiteY207" fmla="*/ 6822 h 1509906"/>
                  <a:gd name="connsiteX208" fmla="*/ 469194 w 1034979"/>
                  <a:gd name="connsiteY208" fmla="*/ 1107 h 1509906"/>
                  <a:gd name="connsiteX209" fmla="*/ 429189 w 1034979"/>
                  <a:gd name="connsiteY209" fmla="*/ 4917 h 1509906"/>
                  <a:gd name="connsiteX210" fmla="*/ 421569 w 1034979"/>
                  <a:gd name="connsiteY210" fmla="*/ 16347 h 1509906"/>
                  <a:gd name="connsiteX211" fmla="*/ 417759 w 1034979"/>
                  <a:gd name="connsiteY211" fmla="*/ 22062 h 1509906"/>
                  <a:gd name="connsiteX212" fmla="*/ 419664 w 1034979"/>
                  <a:gd name="connsiteY212" fmla="*/ 54447 h 1509906"/>
                  <a:gd name="connsiteX213" fmla="*/ 423474 w 1034979"/>
                  <a:gd name="connsiteY213" fmla="*/ 65877 h 1509906"/>
                  <a:gd name="connsiteX214" fmla="*/ 425379 w 1034979"/>
                  <a:gd name="connsiteY214" fmla="*/ 71592 h 1509906"/>
                  <a:gd name="connsiteX215" fmla="*/ 425379 w 1034979"/>
                  <a:gd name="connsiteY215" fmla="*/ 77307 h 1509906"/>
                  <a:gd name="connsiteX216" fmla="*/ 429189 w 1034979"/>
                  <a:gd name="connsiteY216" fmla="*/ 231612 h 1509906"/>
                  <a:gd name="connsiteX217" fmla="*/ 440619 w 1034979"/>
                  <a:gd name="connsiteY217" fmla="*/ 414492 h 1509906"/>
                  <a:gd name="connsiteX218" fmla="*/ 425379 w 1034979"/>
                  <a:gd name="connsiteY218" fmla="*/ 711672 h 1509906"/>
                  <a:gd name="connsiteX219" fmla="*/ 425173 w 1034979"/>
                  <a:gd name="connsiteY219" fmla="*/ 765165 h 1509906"/>
                  <a:gd name="connsiteX220" fmla="*/ 421363 w 1034979"/>
                  <a:gd name="connsiteY220" fmla="*/ 844096 h 1509906"/>
                  <a:gd name="connsiteX221" fmla="*/ 425379 w 1034979"/>
                  <a:gd name="connsiteY221" fmla="*/ 894552 h 1509906"/>
                  <a:gd name="connsiteX222" fmla="*/ 423474 w 1034979"/>
                  <a:gd name="connsiteY222" fmla="*/ 921222 h 1509906"/>
                  <a:gd name="connsiteX223" fmla="*/ 417759 w 1034979"/>
                  <a:gd name="connsiteY223" fmla="*/ 923127 h 1509906"/>
                  <a:gd name="connsiteX224" fmla="*/ 412044 w 1034979"/>
                  <a:gd name="connsiteY224" fmla="*/ 926937 h 1509906"/>
                  <a:gd name="connsiteX225" fmla="*/ 421569 w 1034979"/>
                  <a:gd name="connsiteY225"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27234 w 1034979"/>
                  <a:gd name="connsiteY56" fmla="*/ 1147917 h 1509906"/>
                  <a:gd name="connsiteX57" fmla="*/ 15804 w 1034979"/>
                  <a:gd name="connsiteY57" fmla="*/ 1153632 h 1509906"/>
                  <a:gd name="connsiteX58" fmla="*/ 6279 w 1034979"/>
                  <a:gd name="connsiteY58" fmla="*/ 1163157 h 1509906"/>
                  <a:gd name="connsiteX59" fmla="*/ 4374 w 1034979"/>
                  <a:gd name="connsiteY59" fmla="*/ 1168872 h 1509906"/>
                  <a:gd name="connsiteX60" fmla="*/ 564 w 1034979"/>
                  <a:gd name="connsiteY60" fmla="*/ 1174587 h 1509906"/>
                  <a:gd name="connsiteX61" fmla="*/ 6279 w 1034979"/>
                  <a:gd name="connsiteY61" fmla="*/ 1206972 h 1509906"/>
                  <a:gd name="connsiteX62" fmla="*/ 11994 w 1034979"/>
                  <a:gd name="connsiteY62" fmla="*/ 1210782 h 1509906"/>
                  <a:gd name="connsiteX63" fmla="*/ 17709 w 1034979"/>
                  <a:gd name="connsiteY63" fmla="*/ 1212687 h 1509906"/>
                  <a:gd name="connsiteX64" fmla="*/ 145344 w 1034979"/>
                  <a:gd name="connsiteY64" fmla="*/ 1210782 h 1509906"/>
                  <a:gd name="connsiteX65" fmla="*/ 152964 w 1034979"/>
                  <a:gd name="connsiteY65" fmla="*/ 1208877 h 1509906"/>
                  <a:gd name="connsiteX66" fmla="*/ 303459 w 1034979"/>
                  <a:gd name="connsiteY66" fmla="*/ 1203162 h 1509906"/>
                  <a:gd name="connsiteX67" fmla="*/ 318699 w 1034979"/>
                  <a:gd name="connsiteY67" fmla="*/ 1210782 h 1509906"/>
                  <a:gd name="connsiteX68" fmla="*/ 330129 w 1034979"/>
                  <a:gd name="connsiteY68" fmla="*/ 1216497 h 1509906"/>
                  <a:gd name="connsiteX69" fmla="*/ 333939 w 1034979"/>
                  <a:gd name="connsiteY69" fmla="*/ 1222212 h 1509906"/>
                  <a:gd name="connsiteX70" fmla="*/ 339654 w 1034979"/>
                  <a:gd name="connsiteY70" fmla="*/ 1224117 h 1509906"/>
                  <a:gd name="connsiteX71" fmla="*/ 351084 w 1034979"/>
                  <a:gd name="connsiteY71" fmla="*/ 1231737 h 1509906"/>
                  <a:gd name="connsiteX72" fmla="*/ 356799 w 1034979"/>
                  <a:gd name="connsiteY72" fmla="*/ 1235547 h 1509906"/>
                  <a:gd name="connsiteX73" fmla="*/ 360609 w 1034979"/>
                  <a:gd name="connsiteY73" fmla="*/ 1241262 h 1509906"/>
                  <a:gd name="connsiteX74" fmla="*/ 366324 w 1034979"/>
                  <a:gd name="connsiteY74" fmla="*/ 1252692 h 1509906"/>
                  <a:gd name="connsiteX75" fmla="*/ 362514 w 1034979"/>
                  <a:gd name="connsiteY75" fmla="*/ 1279362 h 1509906"/>
                  <a:gd name="connsiteX76" fmla="*/ 358704 w 1034979"/>
                  <a:gd name="connsiteY76" fmla="*/ 1285077 h 1509906"/>
                  <a:gd name="connsiteX77" fmla="*/ 356799 w 1034979"/>
                  <a:gd name="connsiteY77" fmla="*/ 1290792 h 1509906"/>
                  <a:gd name="connsiteX78" fmla="*/ 352989 w 1034979"/>
                  <a:gd name="connsiteY78" fmla="*/ 1296507 h 1509906"/>
                  <a:gd name="connsiteX79" fmla="*/ 351084 w 1034979"/>
                  <a:gd name="connsiteY79" fmla="*/ 1302222 h 1509906"/>
                  <a:gd name="connsiteX80" fmla="*/ 347274 w 1034979"/>
                  <a:gd name="connsiteY80" fmla="*/ 1307937 h 1509906"/>
                  <a:gd name="connsiteX81" fmla="*/ 330129 w 1034979"/>
                  <a:gd name="connsiteY81" fmla="*/ 1374612 h 1509906"/>
                  <a:gd name="connsiteX82" fmla="*/ 328224 w 1034979"/>
                  <a:gd name="connsiteY82" fmla="*/ 1426047 h 1509906"/>
                  <a:gd name="connsiteX83" fmla="*/ 330129 w 1034979"/>
                  <a:gd name="connsiteY83" fmla="*/ 1450812 h 1509906"/>
                  <a:gd name="connsiteX84" fmla="*/ 332034 w 1034979"/>
                  <a:gd name="connsiteY84" fmla="*/ 1456527 h 1509906"/>
                  <a:gd name="connsiteX85" fmla="*/ 335844 w 1034979"/>
                  <a:gd name="connsiteY85" fmla="*/ 1460337 h 1509906"/>
                  <a:gd name="connsiteX86" fmla="*/ 364419 w 1034979"/>
                  <a:gd name="connsiteY86" fmla="*/ 1506057 h 1509906"/>
                  <a:gd name="connsiteX87" fmla="*/ 387279 w 1034979"/>
                  <a:gd name="connsiteY87" fmla="*/ 1507962 h 1509906"/>
                  <a:gd name="connsiteX88" fmla="*/ 392994 w 1034979"/>
                  <a:gd name="connsiteY88" fmla="*/ 1502247 h 1509906"/>
                  <a:gd name="connsiteX89" fmla="*/ 394899 w 1034979"/>
                  <a:gd name="connsiteY89" fmla="*/ 1490817 h 1509906"/>
                  <a:gd name="connsiteX90" fmla="*/ 396804 w 1034979"/>
                  <a:gd name="connsiteY90" fmla="*/ 1485102 h 1509906"/>
                  <a:gd name="connsiteX91" fmla="*/ 398709 w 1034979"/>
                  <a:gd name="connsiteY91" fmla="*/ 1467957 h 1509906"/>
                  <a:gd name="connsiteX92" fmla="*/ 400614 w 1034979"/>
                  <a:gd name="connsiteY92" fmla="*/ 1454622 h 1509906"/>
                  <a:gd name="connsiteX93" fmla="*/ 404424 w 1034979"/>
                  <a:gd name="connsiteY93" fmla="*/ 1397472 h 1509906"/>
                  <a:gd name="connsiteX94" fmla="*/ 410139 w 1034979"/>
                  <a:gd name="connsiteY94" fmla="*/ 1386042 h 1509906"/>
                  <a:gd name="connsiteX95" fmla="*/ 413949 w 1034979"/>
                  <a:gd name="connsiteY95" fmla="*/ 1372707 h 1509906"/>
                  <a:gd name="connsiteX96" fmla="*/ 415854 w 1034979"/>
                  <a:gd name="connsiteY96" fmla="*/ 1366992 h 1509906"/>
                  <a:gd name="connsiteX97" fmla="*/ 417759 w 1034979"/>
                  <a:gd name="connsiteY97" fmla="*/ 1353657 h 1509906"/>
                  <a:gd name="connsiteX98" fmla="*/ 421569 w 1034979"/>
                  <a:gd name="connsiteY98" fmla="*/ 1342227 h 1509906"/>
                  <a:gd name="connsiteX99" fmla="*/ 427284 w 1034979"/>
                  <a:gd name="connsiteY99" fmla="*/ 1328892 h 1509906"/>
                  <a:gd name="connsiteX100" fmla="*/ 436809 w 1034979"/>
                  <a:gd name="connsiteY100" fmla="*/ 1317462 h 1509906"/>
                  <a:gd name="connsiteX101" fmla="*/ 467289 w 1034979"/>
                  <a:gd name="connsiteY101" fmla="*/ 1258407 h 1509906"/>
                  <a:gd name="connsiteX102" fmla="*/ 535869 w 1034979"/>
                  <a:gd name="connsiteY102" fmla="*/ 1243167 h 1509906"/>
                  <a:gd name="connsiteX103" fmla="*/ 573969 w 1034979"/>
                  <a:gd name="connsiteY103" fmla="*/ 1229832 h 1509906"/>
                  <a:gd name="connsiteX104" fmla="*/ 585399 w 1034979"/>
                  <a:gd name="connsiteY104" fmla="*/ 1226022 h 1509906"/>
                  <a:gd name="connsiteX105" fmla="*/ 720654 w 1034979"/>
                  <a:gd name="connsiteY105" fmla="*/ 1309842 h 1509906"/>
                  <a:gd name="connsiteX106" fmla="*/ 733989 w 1034979"/>
                  <a:gd name="connsiteY106" fmla="*/ 1319367 h 1509906"/>
                  <a:gd name="connsiteX107" fmla="*/ 743514 w 1034979"/>
                  <a:gd name="connsiteY107" fmla="*/ 1321272 h 1509906"/>
                  <a:gd name="connsiteX108" fmla="*/ 749229 w 1034979"/>
                  <a:gd name="connsiteY108" fmla="*/ 1323177 h 1509906"/>
                  <a:gd name="connsiteX109" fmla="*/ 762564 w 1034979"/>
                  <a:gd name="connsiteY109" fmla="*/ 1328892 h 1509906"/>
                  <a:gd name="connsiteX110" fmla="*/ 777804 w 1034979"/>
                  <a:gd name="connsiteY110" fmla="*/ 1326987 h 1509906"/>
                  <a:gd name="connsiteX111" fmla="*/ 789234 w 1034979"/>
                  <a:gd name="connsiteY111" fmla="*/ 1321272 h 1509906"/>
                  <a:gd name="connsiteX112" fmla="*/ 794949 w 1034979"/>
                  <a:gd name="connsiteY112" fmla="*/ 1319367 h 1509906"/>
                  <a:gd name="connsiteX113" fmla="*/ 802569 w 1034979"/>
                  <a:gd name="connsiteY113" fmla="*/ 1302222 h 1509906"/>
                  <a:gd name="connsiteX114" fmla="*/ 800664 w 1034979"/>
                  <a:gd name="connsiteY114" fmla="*/ 1277457 h 1509906"/>
                  <a:gd name="connsiteX115" fmla="*/ 798759 w 1034979"/>
                  <a:gd name="connsiteY115" fmla="*/ 1271742 h 1509906"/>
                  <a:gd name="connsiteX116" fmla="*/ 796854 w 1034979"/>
                  <a:gd name="connsiteY116" fmla="*/ 1264122 h 1509906"/>
                  <a:gd name="connsiteX117" fmla="*/ 783519 w 1034979"/>
                  <a:gd name="connsiteY117" fmla="*/ 1246977 h 1509906"/>
                  <a:gd name="connsiteX118" fmla="*/ 773994 w 1034979"/>
                  <a:gd name="connsiteY118" fmla="*/ 1241262 h 1509906"/>
                  <a:gd name="connsiteX119" fmla="*/ 648264 w 1034979"/>
                  <a:gd name="connsiteY119" fmla="*/ 1149822 h 1509906"/>
                  <a:gd name="connsiteX120" fmla="*/ 644454 w 1034979"/>
                  <a:gd name="connsiteY120" fmla="*/ 1132677 h 1509906"/>
                  <a:gd name="connsiteX121" fmla="*/ 646359 w 1034979"/>
                  <a:gd name="connsiteY121" fmla="*/ 1125057 h 1509906"/>
                  <a:gd name="connsiteX122" fmla="*/ 650169 w 1034979"/>
                  <a:gd name="connsiteY122" fmla="*/ 1107912 h 1509906"/>
                  <a:gd name="connsiteX123" fmla="*/ 653979 w 1034979"/>
                  <a:gd name="connsiteY123" fmla="*/ 1102197 h 1509906"/>
                  <a:gd name="connsiteX124" fmla="*/ 655884 w 1034979"/>
                  <a:gd name="connsiteY124" fmla="*/ 1096482 h 1509906"/>
                  <a:gd name="connsiteX125" fmla="*/ 661599 w 1034979"/>
                  <a:gd name="connsiteY125" fmla="*/ 1094577 h 1509906"/>
                  <a:gd name="connsiteX126" fmla="*/ 671124 w 1034979"/>
                  <a:gd name="connsiteY126" fmla="*/ 1083147 h 1509906"/>
                  <a:gd name="connsiteX127" fmla="*/ 724464 w 1034979"/>
                  <a:gd name="connsiteY127" fmla="*/ 1075527 h 1509906"/>
                  <a:gd name="connsiteX128" fmla="*/ 842574 w 1034979"/>
                  <a:gd name="connsiteY128" fmla="*/ 1077432 h 1509906"/>
                  <a:gd name="connsiteX129" fmla="*/ 871149 w 1034979"/>
                  <a:gd name="connsiteY129" fmla="*/ 1079337 h 1509906"/>
                  <a:gd name="connsiteX130" fmla="*/ 899724 w 1034979"/>
                  <a:gd name="connsiteY130" fmla="*/ 1085052 h 1509906"/>
                  <a:gd name="connsiteX131" fmla="*/ 922584 w 1034979"/>
                  <a:gd name="connsiteY131" fmla="*/ 1088862 h 1509906"/>
                  <a:gd name="connsiteX132" fmla="*/ 951159 w 1034979"/>
                  <a:gd name="connsiteY132" fmla="*/ 1094577 h 1509906"/>
                  <a:gd name="connsiteX133" fmla="*/ 956874 w 1034979"/>
                  <a:gd name="connsiteY133" fmla="*/ 1094577 h 1509906"/>
                  <a:gd name="connsiteX134" fmla="*/ 1002594 w 1034979"/>
                  <a:gd name="connsiteY134" fmla="*/ 1092672 h 1509906"/>
                  <a:gd name="connsiteX135" fmla="*/ 1031169 w 1034979"/>
                  <a:gd name="connsiteY135" fmla="*/ 1085052 h 1509906"/>
                  <a:gd name="connsiteX136" fmla="*/ 1034979 w 1034979"/>
                  <a:gd name="connsiteY136" fmla="*/ 1079337 h 1509906"/>
                  <a:gd name="connsiteX137" fmla="*/ 1033074 w 1034979"/>
                  <a:gd name="connsiteY137" fmla="*/ 1060287 h 1509906"/>
                  <a:gd name="connsiteX138" fmla="*/ 1027359 w 1034979"/>
                  <a:gd name="connsiteY138" fmla="*/ 1056477 h 1509906"/>
                  <a:gd name="connsiteX139" fmla="*/ 1012119 w 1034979"/>
                  <a:gd name="connsiteY139" fmla="*/ 1054572 h 1509906"/>
                  <a:gd name="connsiteX140" fmla="*/ 1006404 w 1034979"/>
                  <a:gd name="connsiteY140" fmla="*/ 1052667 h 1509906"/>
                  <a:gd name="connsiteX141" fmla="*/ 998784 w 1034979"/>
                  <a:gd name="connsiteY141" fmla="*/ 1050762 h 1509906"/>
                  <a:gd name="connsiteX142" fmla="*/ 987354 w 1034979"/>
                  <a:gd name="connsiteY142" fmla="*/ 1043142 h 1509906"/>
                  <a:gd name="connsiteX143" fmla="*/ 975924 w 1034979"/>
                  <a:gd name="connsiteY143" fmla="*/ 1039332 h 1509906"/>
                  <a:gd name="connsiteX144" fmla="*/ 970209 w 1034979"/>
                  <a:gd name="connsiteY144" fmla="*/ 1037427 h 1509906"/>
                  <a:gd name="connsiteX145" fmla="*/ 962589 w 1034979"/>
                  <a:gd name="connsiteY145" fmla="*/ 1035522 h 1509906"/>
                  <a:gd name="connsiteX146" fmla="*/ 956874 w 1034979"/>
                  <a:gd name="connsiteY146" fmla="*/ 1033617 h 1509906"/>
                  <a:gd name="connsiteX147" fmla="*/ 935919 w 1034979"/>
                  <a:gd name="connsiteY147" fmla="*/ 1027902 h 1509906"/>
                  <a:gd name="connsiteX148" fmla="*/ 930204 w 1034979"/>
                  <a:gd name="connsiteY148" fmla="*/ 1025997 h 1509906"/>
                  <a:gd name="connsiteX149" fmla="*/ 825429 w 1034979"/>
                  <a:gd name="connsiteY149" fmla="*/ 1027902 h 1509906"/>
                  <a:gd name="connsiteX150" fmla="*/ 819714 w 1034979"/>
                  <a:gd name="connsiteY150" fmla="*/ 1029807 h 1509906"/>
                  <a:gd name="connsiteX151" fmla="*/ 730179 w 1034979"/>
                  <a:gd name="connsiteY151" fmla="*/ 1031712 h 1509906"/>
                  <a:gd name="connsiteX152" fmla="*/ 716844 w 1034979"/>
                  <a:gd name="connsiteY152" fmla="*/ 1035522 h 1509906"/>
                  <a:gd name="connsiteX153" fmla="*/ 695889 w 1034979"/>
                  <a:gd name="connsiteY153" fmla="*/ 1037427 h 1509906"/>
                  <a:gd name="connsiteX154" fmla="*/ 669219 w 1034979"/>
                  <a:gd name="connsiteY154" fmla="*/ 1039332 h 1509906"/>
                  <a:gd name="connsiteX155" fmla="*/ 669219 w 1034979"/>
                  <a:gd name="connsiteY155" fmla="*/ 1039332 h 1509906"/>
                  <a:gd name="connsiteX156" fmla="*/ 646359 w 1034979"/>
                  <a:gd name="connsiteY156" fmla="*/ 1043142 h 1509906"/>
                  <a:gd name="connsiteX157" fmla="*/ 642549 w 1034979"/>
                  <a:gd name="connsiteY157" fmla="*/ 1031712 h 1509906"/>
                  <a:gd name="connsiteX158" fmla="*/ 640644 w 1034979"/>
                  <a:gd name="connsiteY158" fmla="*/ 1025997 h 1509906"/>
                  <a:gd name="connsiteX159" fmla="*/ 642549 w 1034979"/>
                  <a:gd name="connsiteY159" fmla="*/ 1008852 h 1509906"/>
                  <a:gd name="connsiteX160" fmla="*/ 644454 w 1034979"/>
                  <a:gd name="connsiteY160" fmla="*/ 1003137 h 1509906"/>
                  <a:gd name="connsiteX161" fmla="*/ 661599 w 1034979"/>
                  <a:gd name="connsiteY161" fmla="*/ 993612 h 1509906"/>
                  <a:gd name="connsiteX162" fmla="*/ 673029 w 1034979"/>
                  <a:gd name="connsiteY162" fmla="*/ 985992 h 1509906"/>
                  <a:gd name="connsiteX163" fmla="*/ 674934 w 1034979"/>
                  <a:gd name="connsiteY163" fmla="*/ 980277 h 1509906"/>
                  <a:gd name="connsiteX164" fmla="*/ 680649 w 1034979"/>
                  <a:gd name="connsiteY164" fmla="*/ 978372 h 1509906"/>
                  <a:gd name="connsiteX165" fmla="*/ 686364 w 1034979"/>
                  <a:gd name="connsiteY165" fmla="*/ 974562 h 1509906"/>
                  <a:gd name="connsiteX166" fmla="*/ 695889 w 1034979"/>
                  <a:gd name="connsiteY166" fmla="*/ 965037 h 1509906"/>
                  <a:gd name="connsiteX167" fmla="*/ 705414 w 1034979"/>
                  <a:gd name="connsiteY167" fmla="*/ 953607 h 1509906"/>
                  <a:gd name="connsiteX168" fmla="*/ 716844 w 1034979"/>
                  <a:gd name="connsiteY168" fmla="*/ 945987 h 1509906"/>
                  <a:gd name="connsiteX169" fmla="*/ 732084 w 1034979"/>
                  <a:gd name="connsiteY169" fmla="*/ 932652 h 1509906"/>
                  <a:gd name="connsiteX170" fmla="*/ 741609 w 1034979"/>
                  <a:gd name="connsiteY170" fmla="*/ 921222 h 1509906"/>
                  <a:gd name="connsiteX171" fmla="*/ 753039 w 1034979"/>
                  <a:gd name="connsiteY171" fmla="*/ 911697 h 1509906"/>
                  <a:gd name="connsiteX172" fmla="*/ 758754 w 1034979"/>
                  <a:gd name="connsiteY172" fmla="*/ 900267 h 1509906"/>
                  <a:gd name="connsiteX173" fmla="*/ 760659 w 1034979"/>
                  <a:gd name="connsiteY173" fmla="*/ 894552 h 1509906"/>
                  <a:gd name="connsiteX174" fmla="*/ 766374 w 1034979"/>
                  <a:gd name="connsiteY174" fmla="*/ 883122 h 1509906"/>
                  <a:gd name="connsiteX175" fmla="*/ 764469 w 1034979"/>
                  <a:gd name="connsiteY175" fmla="*/ 867882 h 1509906"/>
                  <a:gd name="connsiteX176" fmla="*/ 758754 w 1034979"/>
                  <a:gd name="connsiteY176" fmla="*/ 865977 h 1509906"/>
                  <a:gd name="connsiteX177" fmla="*/ 737799 w 1034979"/>
                  <a:gd name="connsiteY177" fmla="*/ 867882 h 1509906"/>
                  <a:gd name="connsiteX178" fmla="*/ 732084 w 1034979"/>
                  <a:gd name="connsiteY178" fmla="*/ 871692 h 1509906"/>
                  <a:gd name="connsiteX179" fmla="*/ 720654 w 1034979"/>
                  <a:gd name="connsiteY179" fmla="*/ 875502 h 1509906"/>
                  <a:gd name="connsiteX180" fmla="*/ 716844 w 1034979"/>
                  <a:gd name="connsiteY180" fmla="*/ 881217 h 1509906"/>
                  <a:gd name="connsiteX181" fmla="*/ 711129 w 1034979"/>
                  <a:gd name="connsiteY181" fmla="*/ 883122 h 1509906"/>
                  <a:gd name="connsiteX182" fmla="*/ 705414 w 1034979"/>
                  <a:gd name="connsiteY182" fmla="*/ 886932 h 1509906"/>
                  <a:gd name="connsiteX183" fmla="*/ 699699 w 1034979"/>
                  <a:gd name="connsiteY183" fmla="*/ 892647 h 1509906"/>
                  <a:gd name="connsiteX184" fmla="*/ 692079 w 1034979"/>
                  <a:gd name="connsiteY184" fmla="*/ 896457 h 1509906"/>
                  <a:gd name="connsiteX185" fmla="*/ 650169 w 1034979"/>
                  <a:gd name="connsiteY185" fmla="*/ 925032 h 1509906"/>
                  <a:gd name="connsiteX186" fmla="*/ 636834 w 1034979"/>
                  <a:gd name="connsiteY186" fmla="*/ 936462 h 1509906"/>
                  <a:gd name="connsiteX187" fmla="*/ 627309 w 1034979"/>
                  <a:gd name="connsiteY187" fmla="*/ 953607 h 1509906"/>
                  <a:gd name="connsiteX188" fmla="*/ 602544 w 1034979"/>
                  <a:gd name="connsiteY188" fmla="*/ 959322 h 1509906"/>
                  <a:gd name="connsiteX189" fmla="*/ 589209 w 1034979"/>
                  <a:gd name="connsiteY189" fmla="*/ 963132 h 1509906"/>
                  <a:gd name="connsiteX190" fmla="*/ 573969 w 1034979"/>
                  <a:gd name="connsiteY190" fmla="*/ 961227 h 1509906"/>
                  <a:gd name="connsiteX191" fmla="*/ 562539 w 1034979"/>
                  <a:gd name="connsiteY191" fmla="*/ 957417 h 1509906"/>
                  <a:gd name="connsiteX192" fmla="*/ 551109 w 1034979"/>
                  <a:gd name="connsiteY192" fmla="*/ 953607 h 1509906"/>
                  <a:gd name="connsiteX193" fmla="*/ 539679 w 1034979"/>
                  <a:gd name="connsiteY193" fmla="*/ 949797 h 1509906"/>
                  <a:gd name="connsiteX194" fmla="*/ 533964 w 1034979"/>
                  <a:gd name="connsiteY194" fmla="*/ 947892 h 1509906"/>
                  <a:gd name="connsiteX195" fmla="*/ 528249 w 1034979"/>
                  <a:gd name="connsiteY195" fmla="*/ 944082 h 1509906"/>
                  <a:gd name="connsiteX196" fmla="*/ 516819 w 1034979"/>
                  <a:gd name="connsiteY196" fmla="*/ 938367 h 1509906"/>
                  <a:gd name="connsiteX197" fmla="*/ 509199 w 1034979"/>
                  <a:gd name="connsiteY197" fmla="*/ 926937 h 1509906"/>
                  <a:gd name="connsiteX198" fmla="*/ 505389 w 1034979"/>
                  <a:gd name="connsiteY198" fmla="*/ 905982 h 1509906"/>
                  <a:gd name="connsiteX199" fmla="*/ 507294 w 1034979"/>
                  <a:gd name="connsiteY199" fmla="*/ 841212 h 1509906"/>
                  <a:gd name="connsiteX200" fmla="*/ 503484 w 1034979"/>
                  <a:gd name="connsiteY200" fmla="*/ 351627 h 1509906"/>
                  <a:gd name="connsiteX201" fmla="*/ 499674 w 1034979"/>
                  <a:gd name="connsiteY201" fmla="*/ 60162 h 1509906"/>
                  <a:gd name="connsiteX202" fmla="*/ 490149 w 1034979"/>
                  <a:gd name="connsiteY202" fmla="*/ 33492 h 1509906"/>
                  <a:gd name="connsiteX203" fmla="*/ 488244 w 1034979"/>
                  <a:gd name="connsiteY203" fmla="*/ 27777 h 1509906"/>
                  <a:gd name="connsiteX204" fmla="*/ 484434 w 1034979"/>
                  <a:gd name="connsiteY204" fmla="*/ 22062 h 1509906"/>
                  <a:gd name="connsiteX205" fmla="*/ 478719 w 1034979"/>
                  <a:gd name="connsiteY205" fmla="*/ 10632 h 1509906"/>
                  <a:gd name="connsiteX206" fmla="*/ 473004 w 1034979"/>
                  <a:gd name="connsiteY206" fmla="*/ 6822 h 1509906"/>
                  <a:gd name="connsiteX207" fmla="*/ 469194 w 1034979"/>
                  <a:gd name="connsiteY207" fmla="*/ 1107 h 1509906"/>
                  <a:gd name="connsiteX208" fmla="*/ 429189 w 1034979"/>
                  <a:gd name="connsiteY208" fmla="*/ 4917 h 1509906"/>
                  <a:gd name="connsiteX209" fmla="*/ 421569 w 1034979"/>
                  <a:gd name="connsiteY209" fmla="*/ 16347 h 1509906"/>
                  <a:gd name="connsiteX210" fmla="*/ 417759 w 1034979"/>
                  <a:gd name="connsiteY210" fmla="*/ 22062 h 1509906"/>
                  <a:gd name="connsiteX211" fmla="*/ 419664 w 1034979"/>
                  <a:gd name="connsiteY211" fmla="*/ 54447 h 1509906"/>
                  <a:gd name="connsiteX212" fmla="*/ 423474 w 1034979"/>
                  <a:gd name="connsiteY212" fmla="*/ 65877 h 1509906"/>
                  <a:gd name="connsiteX213" fmla="*/ 425379 w 1034979"/>
                  <a:gd name="connsiteY213" fmla="*/ 71592 h 1509906"/>
                  <a:gd name="connsiteX214" fmla="*/ 425379 w 1034979"/>
                  <a:gd name="connsiteY214" fmla="*/ 77307 h 1509906"/>
                  <a:gd name="connsiteX215" fmla="*/ 429189 w 1034979"/>
                  <a:gd name="connsiteY215" fmla="*/ 231612 h 1509906"/>
                  <a:gd name="connsiteX216" fmla="*/ 440619 w 1034979"/>
                  <a:gd name="connsiteY216" fmla="*/ 414492 h 1509906"/>
                  <a:gd name="connsiteX217" fmla="*/ 425379 w 1034979"/>
                  <a:gd name="connsiteY217" fmla="*/ 711672 h 1509906"/>
                  <a:gd name="connsiteX218" fmla="*/ 425173 w 1034979"/>
                  <a:gd name="connsiteY218" fmla="*/ 765165 h 1509906"/>
                  <a:gd name="connsiteX219" fmla="*/ 421363 w 1034979"/>
                  <a:gd name="connsiteY219" fmla="*/ 844096 h 1509906"/>
                  <a:gd name="connsiteX220" fmla="*/ 425379 w 1034979"/>
                  <a:gd name="connsiteY220" fmla="*/ 894552 h 1509906"/>
                  <a:gd name="connsiteX221" fmla="*/ 423474 w 1034979"/>
                  <a:gd name="connsiteY221" fmla="*/ 921222 h 1509906"/>
                  <a:gd name="connsiteX222" fmla="*/ 417759 w 1034979"/>
                  <a:gd name="connsiteY222" fmla="*/ 923127 h 1509906"/>
                  <a:gd name="connsiteX223" fmla="*/ 412044 w 1034979"/>
                  <a:gd name="connsiteY223" fmla="*/ 926937 h 1509906"/>
                  <a:gd name="connsiteX224" fmla="*/ 421569 w 1034979"/>
                  <a:gd name="connsiteY224"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27234 w 1034979"/>
                  <a:gd name="connsiteY56" fmla="*/ 1147917 h 1509906"/>
                  <a:gd name="connsiteX57" fmla="*/ 15804 w 1034979"/>
                  <a:gd name="connsiteY57" fmla="*/ 1153632 h 1509906"/>
                  <a:gd name="connsiteX58" fmla="*/ 6279 w 1034979"/>
                  <a:gd name="connsiteY58" fmla="*/ 1163157 h 1509906"/>
                  <a:gd name="connsiteX59" fmla="*/ 4374 w 1034979"/>
                  <a:gd name="connsiteY59" fmla="*/ 1168872 h 1509906"/>
                  <a:gd name="connsiteX60" fmla="*/ 564 w 1034979"/>
                  <a:gd name="connsiteY60" fmla="*/ 1174587 h 1509906"/>
                  <a:gd name="connsiteX61" fmla="*/ 6279 w 1034979"/>
                  <a:gd name="connsiteY61" fmla="*/ 1206972 h 1509906"/>
                  <a:gd name="connsiteX62" fmla="*/ 11994 w 1034979"/>
                  <a:gd name="connsiteY62" fmla="*/ 1210782 h 1509906"/>
                  <a:gd name="connsiteX63" fmla="*/ 17709 w 1034979"/>
                  <a:gd name="connsiteY63" fmla="*/ 1212687 h 1509906"/>
                  <a:gd name="connsiteX64" fmla="*/ 145344 w 1034979"/>
                  <a:gd name="connsiteY64" fmla="*/ 1210782 h 1509906"/>
                  <a:gd name="connsiteX65" fmla="*/ 152964 w 1034979"/>
                  <a:gd name="connsiteY65" fmla="*/ 1208877 h 1509906"/>
                  <a:gd name="connsiteX66" fmla="*/ 303459 w 1034979"/>
                  <a:gd name="connsiteY66" fmla="*/ 1203162 h 1509906"/>
                  <a:gd name="connsiteX67" fmla="*/ 318699 w 1034979"/>
                  <a:gd name="connsiteY67" fmla="*/ 1210782 h 1509906"/>
                  <a:gd name="connsiteX68" fmla="*/ 330129 w 1034979"/>
                  <a:gd name="connsiteY68" fmla="*/ 1216497 h 1509906"/>
                  <a:gd name="connsiteX69" fmla="*/ 333939 w 1034979"/>
                  <a:gd name="connsiteY69" fmla="*/ 1222212 h 1509906"/>
                  <a:gd name="connsiteX70" fmla="*/ 339654 w 1034979"/>
                  <a:gd name="connsiteY70" fmla="*/ 1224117 h 1509906"/>
                  <a:gd name="connsiteX71" fmla="*/ 351084 w 1034979"/>
                  <a:gd name="connsiteY71" fmla="*/ 1231737 h 1509906"/>
                  <a:gd name="connsiteX72" fmla="*/ 356799 w 1034979"/>
                  <a:gd name="connsiteY72" fmla="*/ 1235547 h 1509906"/>
                  <a:gd name="connsiteX73" fmla="*/ 360609 w 1034979"/>
                  <a:gd name="connsiteY73" fmla="*/ 1241262 h 1509906"/>
                  <a:gd name="connsiteX74" fmla="*/ 366324 w 1034979"/>
                  <a:gd name="connsiteY74" fmla="*/ 1252692 h 1509906"/>
                  <a:gd name="connsiteX75" fmla="*/ 362514 w 1034979"/>
                  <a:gd name="connsiteY75" fmla="*/ 1279362 h 1509906"/>
                  <a:gd name="connsiteX76" fmla="*/ 358704 w 1034979"/>
                  <a:gd name="connsiteY76" fmla="*/ 1285077 h 1509906"/>
                  <a:gd name="connsiteX77" fmla="*/ 356799 w 1034979"/>
                  <a:gd name="connsiteY77" fmla="*/ 1290792 h 1509906"/>
                  <a:gd name="connsiteX78" fmla="*/ 352989 w 1034979"/>
                  <a:gd name="connsiteY78" fmla="*/ 1296507 h 1509906"/>
                  <a:gd name="connsiteX79" fmla="*/ 351084 w 1034979"/>
                  <a:gd name="connsiteY79" fmla="*/ 1302222 h 1509906"/>
                  <a:gd name="connsiteX80" fmla="*/ 347274 w 1034979"/>
                  <a:gd name="connsiteY80" fmla="*/ 1307937 h 1509906"/>
                  <a:gd name="connsiteX81" fmla="*/ 330129 w 1034979"/>
                  <a:gd name="connsiteY81" fmla="*/ 1374612 h 1509906"/>
                  <a:gd name="connsiteX82" fmla="*/ 328224 w 1034979"/>
                  <a:gd name="connsiteY82" fmla="*/ 1426047 h 1509906"/>
                  <a:gd name="connsiteX83" fmla="*/ 330129 w 1034979"/>
                  <a:gd name="connsiteY83" fmla="*/ 1450812 h 1509906"/>
                  <a:gd name="connsiteX84" fmla="*/ 332034 w 1034979"/>
                  <a:gd name="connsiteY84" fmla="*/ 1456527 h 1509906"/>
                  <a:gd name="connsiteX85" fmla="*/ 335844 w 1034979"/>
                  <a:gd name="connsiteY85" fmla="*/ 1460337 h 1509906"/>
                  <a:gd name="connsiteX86" fmla="*/ 364419 w 1034979"/>
                  <a:gd name="connsiteY86" fmla="*/ 1506057 h 1509906"/>
                  <a:gd name="connsiteX87" fmla="*/ 387279 w 1034979"/>
                  <a:gd name="connsiteY87" fmla="*/ 1507962 h 1509906"/>
                  <a:gd name="connsiteX88" fmla="*/ 392994 w 1034979"/>
                  <a:gd name="connsiteY88" fmla="*/ 1502247 h 1509906"/>
                  <a:gd name="connsiteX89" fmla="*/ 394899 w 1034979"/>
                  <a:gd name="connsiteY89" fmla="*/ 1490817 h 1509906"/>
                  <a:gd name="connsiteX90" fmla="*/ 396804 w 1034979"/>
                  <a:gd name="connsiteY90" fmla="*/ 1485102 h 1509906"/>
                  <a:gd name="connsiteX91" fmla="*/ 398709 w 1034979"/>
                  <a:gd name="connsiteY91" fmla="*/ 1467957 h 1509906"/>
                  <a:gd name="connsiteX92" fmla="*/ 400614 w 1034979"/>
                  <a:gd name="connsiteY92" fmla="*/ 1454622 h 1509906"/>
                  <a:gd name="connsiteX93" fmla="*/ 404424 w 1034979"/>
                  <a:gd name="connsiteY93" fmla="*/ 1397472 h 1509906"/>
                  <a:gd name="connsiteX94" fmla="*/ 410139 w 1034979"/>
                  <a:gd name="connsiteY94" fmla="*/ 1386042 h 1509906"/>
                  <a:gd name="connsiteX95" fmla="*/ 413949 w 1034979"/>
                  <a:gd name="connsiteY95" fmla="*/ 1372707 h 1509906"/>
                  <a:gd name="connsiteX96" fmla="*/ 415854 w 1034979"/>
                  <a:gd name="connsiteY96" fmla="*/ 1366992 h 1509906"/>
                  <a:gd name="connsiteX97" fmla="*/ 417759 w 1034979"/>
                  <a:gd name="connsiteY97" fmla="*/ 1353657 h 1509906"/>
                  <a:gd name="connsiteX98" fmla="*/ 421569 w 1034979"/>
                  <a:gd name="connsiteY98" fmla="*/ 1342227 h 1509906"/>
                  <a:gd name="connsiteX99" fmla="*/ 427284 w 1034979"/>
                  <a:gd name="connsiteY99" fmla="*/ 1328892 h 1509906"/>
                  <a:gd name="connsiteX100" fmla="*/ 436809 w 1034979"/>
                  <a:gd name="connsiteY100" fmla="*/ 1317462 h 1509906"/>
                  <a:gd name="connsiteX101" fmla="*/ 467289 w 1034979"/>
                  <a:gd name="connsiteY101" fmla="*/ 1258407 h 1509906"/>
                  <a:gd name="connsiteX102" fmla="*/ 528455 w 1034979"/>
                  <a:gd name="connsiteY102" fmla="*/ 1245638 h 1509906"/>
                  <a:gd name="connsiteX103" fmla="*/ 573969 w 1034979"/>
                  <a:gd name="connsiteY103" fmla="*/ 1229832 h 1509906"/>
                  <a:gd name="connsiteX104" fmla="*/ 585399 w 1034979"/>
                  <a:gd name="connsiteY104" fmla="*/ 1226022 h 1509906"/>
                  <a:gd name="connsiteX105" fmla="*/ 720654 w 1034979"/>
                  <a:gd name="connsiteY105" fmla="*/ 1309842 h 1509906"/>
                  <a:gd name="connsiteX106" fmla="*/ 733989 w 1034979"/>
                  <a:gd name="connsiteY106" fmla="*/ 1319367 h 1509906"/>
                  <a:gd name="connsiteX107" fmla="*/ 743514 w 1034979"/>
                  <a:gd name="connsiteY107" fmla="*/ 1321272 h 1509906"/>
                  <a:gd name="connsiteX108" fmla="*/ 749229 w 1034979"/>
                  <a:gd name="connsiteY108" fmla="*/ 1323177 h 1509906"/>
                  <a:gd name="connsiteX109" fmla="*/ 762564 w 1034979"/>
                  <a:gd name="connsiteY109" fmla="*/ 1328892 h 1509906"/>
                  <a:gd name="connsiteX110" fmla="*/ 777804 w 1034979"/>
                  <a:gd name="connsiteY110" fmla="*/ 1326987 h 1509906"/>
                  <a:gd name="connsiteX111" fmla="*/ 789234 w 1034979"/>
                  <a:gd name="connsiteY111" fmla="*/ 1321272 h 1509906"/>
                  <a:gd name="connsiteX112" fmla="*/ 794949 w 1034979"/>
                  <a:gd name="connsiteY112" fmla="*/ 1319367 h 1509906"/>
                  <a:gd name="connsiteX113" fmla="*/ 802569 w 1034979"/>
                  <a:gd name="connsiteY113" fmla="*/ 1302222 h 1509906"/>
                  <a:gd name="connsiteX114" fmla="*/ 800664 w 1034979"/>
                  <a:gd name="connsiteY114" fmla="*/ 1277457 h 1509906"/>
                  <a:gd name="connsiteX115" fmla="*/ 798759 w 1034979"/>
                  <a:gd name="connsiteY115" fmla="*/ 1271742 h 1509906"/>
                  <a:gd name="connsiteX116" fmla="*/ 796854 w 1034979"/>
                  <a:gd name="connsiteY116" fmla="*/ 1264122 h 1509906"/>
                  <a:gd name="connsiteX117" fmla="*/ 783519 w 1034979"/>
                  <a:gd name="connsiteY117" fmla="*/ 1246977 h 1509906"/>
                  <a:gd name="connsiteX118" fmla="*/ 773994 w 1034979"/>
                  <a:gd name="connsiteY118" fmla="*/ 1241262 h 1509906"/>
                  <a:gd name="connsiteX119" fmla="*/ 648264 w 1034979"/>
                  <a:gd name="connsiteY119" fmla="*/ 1149822 h 1509906"/>
                  <a:gd name="connsiteX120" fmla="*/ 644454 w 1034979"/>
                  <a:gd name="connsiteY120" fmla="*/ 1132677 h 1509906"/>
                  <a:gd name="connsiteX121" fmla="*/ 646359 w 1034979"/>
                  <a:gd name="connsiteY121" fmla="*/ 1125057 h 1509906"/>
                  <a:gd name="connsiteX122" fmla="*/ 650169 w 1034979"/>
                  <a:gd name="connsiteY122" fmla="*/ 1107912 h 1509906"/>
                  <a:gd name="connsiteX123" fmla="*/ 653979 w 1034979"/>
                  <a:gd name="connsiteY123" fmla="*/ 1102197 h 1509906"/>
                  <a:gd name="connsiteX124" fmla="*/ 655884 w 1034979"/>
                  <a:gd name="connsiteY124" fmla="*/ 1096482 h 1509906"/>
                  <a:gd name="connsiteX125" fmla="*/ 661599 w 1034979"/>
                  <a:gd name="connsiteY125" fmla="*/ 1094577 h 1509906"/>
                  <a:gd name="connsiteX126" fmla="*/ 671124 w 1034979"/>
                  <a:gd name="connsiteY126" fmla="*/ 1083147 h 1509906"/>
                  <a:gd name="connsiteX127" fmla="*/ 724464 w 1034979"/>
                  <a:gd name="connsiteY127" fmla="*/ 1075527 h 1509906"/>
                  <a:gd name="connsiteX128" fmla="*/ 842574 w 1034979"/>
                  <a:gd name="connsiteY128" fmla="*/ 1077432 h 1509906"/>
                  <a:gd name="connsiteX129" fmla="*/ 871149 w 1034979"/>
                  <a:gd name="connsiteY129" fmla="*/ 1079337 h 1509906"/>
                  <a:gd name="connsiteX130" fmla="*/ 899724 w 1034979"/>
                  <a:gd name="connsiteY130" fmla="*/ 1085052 h 1509906"/>
                  <a:gd name="connsiteX131" fmla="*/ 922584 w 1034979"/>
                  <a:gd name="connsiteY131" fmla="*/ 1088862 h 1509906"/>
                  <a:gd name="connsiteX132" fmla="*/ 951159 w 1034979"/>
                  <a:gd name="connsiteY132" fmla="*/ 1094577 h 1509906"/>
                  <a:gd name="connsiteX133" fmla="*/ 956874 w 1034979"/>
                  <a:gd name="connsiteY133" fmla="*/ 1094577 h 1509906"/>
                  <a:gd name="connsiteX134" fmla="*/ 1002594 w 1034979"/>
                  <a:gd name="connsiteY134" fmla="*/ 1092672 h 1509906"/>
                  <a:gd name="connsiteX135" fmla="*/ 1031169 w 1034979"/>
                  <a:gd name="connsiteY135" fmla="*/ 1085052 h 1509906"/>
                  <a:gd name="connsiteX136" fmla="*/ 1034979 w 1034979"/>
                  <a:gd name="connsiteY136" fmla="*/ 1079337 h 1509906"/>
                  <a:gd name="connsiteX137" fmla="*/ 1033074 w 1034979"/>
                  <a:gd name="connsiteY137" fmla="*/ 1060287 h 1509906"/>
                  <a:gd name="connsiteX138" fmla="*/ 1027359 w 1034979"/>
                  <a:gd name="connsiteY138" fmla="*/ 1056477 h 1509906"/>
                  <a:gd name="connsiteX139" fmla="*/ 1012119 w 1034979"/>
                  <a:gd name="connsiteY139" fmla="*/ 1054572 h 1509906"/>
                  <a:gd name="connsiteX140" fmla="*/ 1006404 w 1034979"/>
                  <a:gd name="connsiteY140" fmla="*/ 1052667 h 1509906"/>
                  <a:gd name="connsiteX141" fmla="*/ 998784 w 1034979"/>
                  <a:gd name="connsiteY141" fmla="*/ 1050762 h 1509906"/>
                  <a:gd name="connsiteX142" fmla="*/ 987354 w 1034979"/>
                  <a:gd name="connsiteY142" fmla="*/ 1043142 h 1509906"/>
                  <a:gd name="connsiteX143" fmla="*/ 975924 w 1034979"/>
                  <a:gd name="connsiteY143" fmla="*/ 1039332 h 1509906"/>
                  <a:gd name="connsiteX144" fmla="*/ 970209 w 1034979"/>
                  <a:gd name="connsiteY144" fmla="*/ 1037427 h 1509906"/>
                  <a:gd name="connsiteX145" fmla="*/ 962589 w 1034979"/>
                  <a:gd name="connsiteY145" fmla="*/ 1035522 h 1509906"/>
                  <a:gd name="connsiteX146" fmla="*/ 956874 w 1034979"/>
                  <a:gd name="connsiteY146" fmla="*/ 1033617 h 1509906"/>
                  <a:gd name="connsiteX147" fmla="*/ 935919 w 1034979"/>
                  <a:gd name="connsiteY147" fmla="*/ 1027902 h 1509906"/>
                  <a:gd name="connsiteX148" fmla="*/ 930204 w 1034979"/>
                  <a:gd name="connsiteY148" fmla="*/ 1025997 h 1509906"/>
                  <a:gd name="connsiteX149" fmla="*/ 825429 w 1034979"/>
                  <a:gd name="connsiteY149" fmla="*/ 1027902 h 1509906"/>
                  <a:gd name="connsiteX150" fmla="*/ 819714 w 1034979"/>
                  <a:gd name="connsiteY150" fmla="*/ 1029807 h 1509906"/>
                  <a:gd name="connsiteX151" fmla="*/ 730179 w 1034979"/>
                  <a:gd name="connsiteY151" fmla="*/ 1031712 h 1509906"/>
                  <a:gd name="connsiteX152" fmla="*/ 716844 w 1034979"/>
                  <a:gd name="connsiteY152" fmla="*/ 1035522 h 1509906"/>
                  <a:gd name="connsiteX153" fmla="*/ 695889 w 1034979"/>
                  <a:gd name="connsiteY153" fmla="*/ 1037427 h 1509906"/>
                  <a:gd name="connsiteX154" fmla="*/ 669219 w 1034979"/>
                  <a:gd name="connsiteY154" fmla="*/ 1039332 h 1509906"/>
                  <a:gd name="connsiteX155" fmla="*/ 669219 w 1034979"/>
                  <a:gd name="connsiteY155" fmla="*/ 1039332 h 1509906"/>
                  <a:gd name="connsiteX156" fmla="*/ 646359 w 1034979"/>
                  <a:gd name="connsiteY156" fmla="*/ 1043142 h 1509906"/>
                  <a:gd name="connsiteX157" fmla="*/ 642549 w 1034979"/>
                  <a:gd name="connsiteY157" fmla="*/ 1031712 h 1509906"/>
                  <a:gd name="connsiteX158" fmla="*/ 640644 w 1034979"/>
                  <a:gd name="connsiteY158" fmla="*/ 1025997 h 1509906"/>
                  <a:gd name="connsiteX159" fmla="*/ 642549 w 1034979"/>
                  <a:gd name="connsiteY159" fmla="*/ 1008852 h 1509906"/>
                  <a:gd name="connsiteX160" fmla="*/ 644454 w 1034979"/>
                  <a:gd name="connsiteY160" fmla="*/ 1003137 h 1509906"/>
                  <a:gd name="connsiteX161" fmla="*/ 661599 w 1034979"/>
                  <a:gd name="connsiteY161" fmla="*/ 993612 h 1509906"/>
                  <a:gd name="connsiteX162" fmla="*/ 673029 w 1034979"/>
                  <a:gd name="connsiteY162" fmla="*/ 985992 h 1509906"/>
                  <a:gd name="connsiteX163" fmla="*/ 674934 w 1034979"/>
                  <a:gd name="connsiteY163" fmla="*/ 980277 h 1509906"/>
                  <a:gd name="connsiteX164" fmla="*/ 680649 w 1034979"/>
                  <a:gd name="connsiteY164" fmla="*/ 978372 h 1509906"/>
                  <a:gd name="connsiteX165" fmla="*/ 686364 w 1034979"/>
                  <a:gd name="connsiteY165" fmla="*/ 974562 h 1509906"/>
                  <a:gd name="connsiteX166" fmla="*/ 695889 w 1034979"/>
                  <a:gd name="connsiteY166" fmla="*/ 965037 h 1509906"/>
                  <a:gd name="connsiteX167" fmla="*/ 705414 w 1034979"/>
                  <a:gd name="connsiteY167" fmla="*/ 953607 h 1509906"/>
                  <a:gd name="connsiteX168" fmla="*/ 716844 w 1034979"/>
                  <a:gd name="connsiteY168" fmla="*/ 945987 h 1509906"/>
                  <a:gd name="connsiteX169" fmla="*/ 732084 w 1034979"/>
                  <a:gd name="connsiteY169" fmla="*/ 932652 h 1509906"/>
                  <a:gd name="connsiteX170" fmla="*/ 741609 w 1034979"/>
                  <a:gd name="connsiteY170" fmla="*/ 921222 h 1509906"/>
                  <a:gd name="connsiteX171" fmla="*/ 753039 w 1034979"/>
                  <a:gd name="connsiteY171" fmla="*/ 911697 h 1509906"/>
                  <a:gd name="connsiteX172" fmla="*/ 758754 w 1034979"/>
                  <a:gd name="connsiteY172" fmla="*/ 900267 h 1509906"/>
                  <a:gd name="connsiteX173" fmla="*/ 760659 w 1034979"/>
                  <a:gd name="connsiteY173" fmla="*/ 894552 h 1509906"/>
                  <a:gd name="connsiteX174" fmla="*/ 766374 w 1034979"/>
                  <a:gd name="connsiteY174" fmla="*/ 883122 h 1509906"/>
                  <a:gd name="connsiteX175" fmla="*/ 764469 w 1034979"/>
                  <a:gd name="connsiteY175" fmla="*/ 867882 h 1509906"/>
                  <a:gd name="connsiteX176" fmla="*/ 758754 w 1034979"/>
                  <a:gd name="connsiteY176" fmla="*/ 865977 h 1509906"/>
                  <a:gd name="connsiteX177" fmla="*/ 737799 w 1034979"/>
                  <a:gd name="connsiteY177" fmla="*/ 867882 h 1509906"/>
                  <a:gd name="connsiteX178" fmla="*/ 732084 w 1034979"/>
                  <a:gd name="connsiteY178" fmla="*/ 871692 h 1509906"/>
                  <a:gd name="connsiteX179" fmla="*/ 720654 w 1034979"/>
                  <a:gd name="connsiteY179" fmla="*/ 875502 h 1509906"/>
                  <a:gd name="connsiteX180" fmla="*/ 716844 w 1034979"/>
                  <a:gd name="connsiteY180" fmla="*/ 881217 h 1509906"/>
                  <a:gd name="connsiteX181" fmla="*/ 711129 w 1034979"/>
                  <a:gd name="connsiteY181" fmla="*/ 883122 h 1509906"/>
                  <a:gd name="connsiteX182" fmla="*/ 705414 w 1034979"/>
                  <a:gd name="connsiteY182" fmla="*/ 886932 h 1509906"/>
                  <a:gd name="connsiteX183" fmla="*/ 699699 w 1034979"/>
                  <a:gd name="connsiteY183" fmla="*/ 892647 h 1509906"/>
                  <a:gd name="connsiteX184" fmla="*/ 692079 w 1034979"/>
                  <a:gd name="connsiteY184" fmla="*/ 896457 h 1509906"/>
                  <a:gd name="connsiteX185" fmla="*/ 650169 w 1034979"/>
                  <a:gd name="connsiteY185" fmla="*/ 925032 h 1509906"/>
                  <a:gd name="connsiteX186" fmla="*/ 636834 w 1034979"/>
                  <a:gd name="connsiteY186" fmla="*/ 936462 h 1509906"/>
                  <a:gd name="connsiteX187" fmla="*/ 627309 w 1034979"/>
                  <a:gd name="connsiteY187" fmla="*/ 953607 h 1509906"/>
                  <a:gd name="connsiteX188" fmla="*/ 602544 w 1034979"/>
                  <a:gd name="connsiteY188" fmla="*/ 959322 h 1509906"/>
                  <a:gd name="connsiteX189" fmla="*/ 589209 w 1034979"/>
                  <a:gd name="connsiteY189" fmla="*/ 963132 h 1509906"/>
                  <a:gd name="connsiteX190" fmla="*/ 573969 w 1034979"/>
                  <a:gd name="connsiteY190" fmla="*/ 961227 h 1509906"/>
                  <a:gd name="connsiteX191" fmla="*/ 562539 w 1034979"/>
                  <a:gd name="connsiteY191" fmla="*/ 957417 h 1509906"/>
                  <a:gd name="connsiteX192" fmla="*/ 551109 w 1034979"/>
                  <a:gd name="connsiteY192" fmla="*/ 953607 h 1509906"/>
                  <a:gd name="connsiteX193" fmla="*/ 539679 w 1034979"/>
                  <a:gd name="connsiteY193" fmla="*/ 949797 h 1509906"/>
                  <a:gd name="connsiteX194" fmla="*/ 533964 w 1034979"/>
                  <a:gd name="connsiteY194" fmla="*/ 947892 h 1509906"/>
                  <a:gd name="connsiteX195" fmla="*/ 528249 w 1034979"/>
                  <a:gd name="connsiteY195" fmla="*/ 944082 h 1509906"/>
                  <a:gd name="connsiteX196" fmla="*/ 516819 w 1034979"/>
                  <a:gd name="connsiteY196" fmla="*/ 938367 h 1509906"/>
                  <a:gd name="connsiteX197" fmla="*/ 509199 w 1034979"/>
                  <a:gd name="connsiteY197" fmla="*/ 926937 h 1509906"/>
                  <a:gd name="connsiteX198" fmla="*/ 505389 w 1034979"/>
                  <a:gd name="connsiteY198" fmla="*/ 905982 h 1509906"/>
                  <a:gd name="connsiteX199" fmla="*/ 507294 w 1034979"/>
                  <a:gd name="connsiteY199" fmla="*/ 841212 h 1509906"/>
                  <a:gd name="connsiteX200" fmla="*/ 503484 w 1034979"/>
                  <a:gd name="connsiteY200" fmla="*/ 351627 h 1509906"/>
                  <a:gd name="connsiteX201" fmla="*/ 499674 w 1034979"/>
                  <a:gd name="connsiteY201" fmla="*/ 60162 h 1509906"/>
                  <a:gd name="connsiteX202" fmla="*/ 490149 w 1034979"/>
                  <a:gd name="connsiteY202" fmla="*/ 33492 h 1509906"/>
                  <a:gd name="connsiteX203" fmla="*/ 488244 w 1034979"/>
                  <a:gd name="connsiteY203" fmla="*/ 27777 h 1509906"/>
                  <a:gd name="connsiteX204" fmla="*/ 484434 w 1034979"/>
                  <a:gd name="connsiteY204" fmla="*/ 22062 h 1509906"/>
                  <a:gd name="connsiteX205" fmla="*/ 478719 w 1034979"/>
                  <a:gd name="connsiteY205" fmla="*/ 10632 h 1509906"/>
                  <a:gd name="connsiteX206" fmla="*/ 473004 w 1034979"/>
                  <a:gd name="connsiteY206" fmla="*/ 6822 h 1509906"/>
                  <a:gd name="connsiteX207" fmla="*/ 469194 w 1034979"/>
                  <a:gd name="connsiteY207" fmla="*/ 1107 h 1509906"/>
                  <a:gd name="connsiteX208" fmla="*/ 429189 w 1034979"/>
                  <a:gd name="connsiteY208" fmla="*/ 4917 h 1509906"/>
                  <a:gd name="connsiteX209" fmla="*/ 421569 w 1034979"/>
                  <a:gd name="connsiteY209" fmla="*/ 16347 h 1509906"/>
                  <a:gd name="connsiteX210" fmla="*/ 417759 w 1034979"/>
                  <a:gd name="connsiteY210" fmla="*/ 22062 h 1509906"/>
                  <a:gd name="connsiteX211" fmla="*/ 419664 w 1034979"/>
                  <a:gd name="connsiteY211" fmla="*/ 54447 h 1509906"/>
                  <a:gd name="connsiteX212" fmla="*/ 423474 w 1034979"/>
                  <a:gd name="connsiteY212" fmla="*/ 65877 h 1509906"/>
                  <a:gd name="connsiteX213" fmla="*/ 425379 w 1034979"/>
                  <a:gd name="connsiteY213" fmla="*/ 71592 h 1509906"/>
                  <a:gd name="connsiteX214" fmla="*/ 425379 w 1034979"/>
                  <a:gd name="connsiteY214" fmla="*/ 77307 h 1509906"/>
                  <a:gd name="connsiteX215" fmla="*/ 429189 w 1034979"/>
                  <a:gd name="connsiteY215" fmla="*/ 231612 h 1509906"/>
                  <a:gd name="connsiteX216" fmla="*/ 440619 w 1034979"/>
                  <a:gd name="connsiteY216" fmla="*/ 414492 h 1509906"/>
                  <a:gd name="connsiteX217" fmla="*/ 425379 w 1034979"/>
                  <a:gd name="connsiteY217" fmla="*/ 711672 h 1509906"/>
                  <a:gd name="connsiteX218" fmla="*/ 425173 w 1034979"/>
                  <a:gd name="connsiteY218" fmla="*/ 765165 h 1509906"/>
                  <a:gd name="connsiteX219" fmla="*/ 421363 w 1034979"/>
                  <a:gd name="connsiteY219" fmla="*/ 844096 h 1509906"/>
                  <a:gd name="connsiteX220" fmla="*/ 425379 w 1034979"/>
                  <a:gd name="connsiteY220" fmla="*/ 894552 h 1509906"/>
                  <a:gd name="connsiteX221" fmla="*/ 423474 w 1034979"/>
                  <a:gd name="connsiteY221" fmla="*/ 921222 h 1509906"/>
                  <a:gd name="connsiteX222" fmla="*/ 417759 w 1034979"/>
                  <a:gd name="connsiteY222" fmla="*/ 923127 h 1509906"/>
                  <a:gd name="connsiteX223" fmla="*/ 412044 w 1034979"/>
                  <a:gd name="connsiteY223" fmla="*/ 926937 h 1509906"/>
                  <a:gd name="connsiteX224" fmla="*/ 421569 w 1034979"/>
                  <a:gd name="connsiteY224"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35819 w 1034979"/>
                  <a:gd name="connsiteY36" fmla="*/ 966942 h 1509906"/>
                  <a:gd name="connsiteX37" fmla="*/ 143439 w 1034979"/>
                  <a:gd name="connsiteY37" fmla="*/ 968847 h 1509906"/>
                  <a:gd name="connsiteX38" fmla="*/ 166299 w 1034979"/>
                  <a:gd name="connsiteY38" fmla="*/ 972657 h 1509906"/>
                  <a:gd name="connsiteX39" fmla="*/ 191064 w 1034979"/>
                  <a:gd name="connsiteY39" fmla="*/ 978372 h 1509906"/>
                  <a:gd name="connsiteX40" fmla="*/ 208209 w 1034979"/>
                  <a:gd name="connsiteY40" fmla="*/ 984087 h 1509906"/>
                  <a:gd name="connsiteX41" fmla="*/ 213924 w 1034979"/>
                  <a:gd name="connsiteY41" fmla="*/ 985992 h 1509906"/>
                  <a:gd name="connsiteX42" fmla="*/ 229164 w 1034979"/>
                  <a:gd name="connsiteY42" fmla="*/ 989802 h 1509906"/>
                  <a:gd name="connsiteX43" fmla="*/ 248214 w 1034979"/>
                  <a:gd name="connsiteY43" fmla="*/ 995517 h 1509906"/>
                  <a:gd name="connsiteX44" fmla="*/ 253929 w 1034979"/>
                  <a:gd name="connsiteY44" fmla="*/ 999327 h 1509906"/>
                  <a:gd name="connsiteX45" fmla="*/ 267264 w 1034979"/>
                  <a:gd name="connsiteY45" fmla="*/ 1014567 h 1509906"/>
                  <a:gd name="connsiteX46" fmla="*/ 272979 w 1034979"/>
                  <a:gd name="connsiteY46" fmla="*/ 1033617 h 1509906"/>
                  <a:gd name="connsiteX47" fmla="*/ 274884 w 1034979"/>
                  <a:gd name="connsiteY47" fmla="*/ 1039332 h 1509906"/>
                  <a:gd name="connsiteX48" fmla="*/ 276789 w 1034979"/>
                  <a:gd name="connsiteY48" fmla="*/ 1045047 h 1509906"/>
                  <a:gd name="connsiteX49" fmla="*/ 278694 w 1034979"/>
                  <a:gd name="connsiteY49" fmla="*/ 1069812 h 1509906"/>
                  <a:gd name="connsiteX50" fmla="*/ 280599 w 1034979"/>
                  <a:gd name="connsiteY50" fmla="*/ 1075527 h 1509906"/>
                  <a:gd name="connsiteX51" fmla="*/ 278694 w 1034979"/>
                  <a:gd name="connsiteY51" fmla="*/ 1094577 h 1509906"/>
                  <a:gd name="connsiteX52" fmla="*/ 276789 w 1034979"/>
                  <a:gd name="connsiteY52" fmla="*/ 1104102 h 1509906"/>
                  <a:gd name="connsiteX53" fmla="*/ 263454 w 1034979"/>
                  <a:gd name="connsiteY53" fmla="*/ 1117437 h 1509906"/>
                  <a:gd name="connsiteX54" fmla="*/ 252024 w 1034979"/>
                  <a:gd name="connsiteY54" fmla="*/ 1125057 h 1509906"/>
                  <a:gd name="connsiteX55" fmla="*/ 240594 w 1034979"/>
                  <a:gd name="connsiteY55" fmla="*/ 1128867 h 1509906"/>
                  <a:gd name="connsiteX56" fmla="*/ 27234 w 1034979"/>
                  <a:gd name="connsiteY56" fmla="*/ 1147917 h 1509906"/>
                  <a:gd name="connsiteX57" fmla="*/ 15804 w 1034979"/>
                  <a:gd name="connsiteY57" fmla="*/ 1153632 h 1509906"/>
                  <a:gd name="connsiteX58" fmla="*/ 6279 w 1034979"/>
                  <a:gd name="connsiteY58" fmla="*/ 1163157 h 1509906"/>
                  <a:gd name="connsiteX59" fmla="*/ 4374 w 1034979"/>
                  <a:gd name="connsiteY59" fmla="*/ 1168872 h 1509906"/>
                  <a:gd name="connsiteX60" fmla="*/ 564 w 1034979"/>
                  <a:gd name="connsiteY60" fmla="*/ 1174587 h 1509906"/>
                  <a:gd name="connsiteX61" fmla="*/ 6279 w 1034979"/>
                  <a:gd name="connsiteY61" fmla="*/ 1206972 h 1509906"/>
                  <a:gd name="connsiteX62" fmla="*/ 11994 w 1034979"/>
                  <a:gd name="connsiteY62" fmla="*/ 1210782 h 1509906"/>
                  <a:gd name="connsiteX63" fmla="*/ 17709 w 1034979"/>
                  <a:gd name="connsiteY63" fmla="*/ 1212687 h 1509906"/>
                  <a:gd name="connsiteX64" fmla="*/ 145344 w 1034979"/>
                  <a:gd name="connsiteY64" fmla="*/ 1210782 h 1509906"/>
                  <a:gd name="connsiteX65" fmla="*/ 152964 w 1034979"/>
                  <a:gd name="connsiteY65" fmla="*/ 1208877 h 1509906"/>
                  <a:gd name="connsiteX66" fmla="*/ 303459 w 1034979"/>
                  <a:gd name="connsiteY66" fmla="*/ 1203162 h 1509906"/>
                  <a:gd name="connsiteX67" fmla="*/ 318699 w 1034979"/>
                  <a:gd name="connsiteY67" fmla="*/ 1210782 h 1509906"/>
                  <a:gd name="connsiteX68" fmla="*/ 330129 w 1034979"/>
                  <a:gd name="connsiteY68" fmla="*/ 1216497 h 1509906"/>
                  <a:gd name="connsiteX69" fmla="*/ 333939 w 1034979"/>
                  <a:gd name="connsiteY69" fmla="*/ 1222212 h 1509906"/>
                  <a:gd name="connsiteX70" fmla="*/ 339654 w 1034979"/>
                  <a:gd name="connsiteY70" fmla="*/ 1224117 h 1509906"/>
                  <a:gd name="connsiteX71" fmla="*/ 351084 w 1034979"/>
                  <a:gd name="connsiteY71" fmla="*/ 1231737 h 1509906"/>
                  <a:gd name="connsiteX72" fmla="*/ 356799 w 1034979"/>
                  <a:gd name="connsiteY72" fmla="*/ 1235547 h 1509906"/>
                  <a:gd name="connsiteX73" fmla="*/ 360609 w 1034979"/>
                  <a:gd name="connsiteY73" fmla="*/ 1241262 h 1509906"/>
                  <a:gd name="connsiteX74" fmla="*/ 366324 w 1034979"/>
                  <a:gd name="connsiteY74" fmla="*/ 1252692 h 1509906"/>
                  <a:gd name="connsiteX75" fmla="*/ 362514 w 1034979"/>
                  <a:gd name="connsiteY75" fmla="*/ 1279362 h 1509906"/>
                  <a:gd name="connsiteX76" fmla="*/ 358704 w 1034979"/>
                  <a:gd name="connsiteY76" fmla="*/ 1285077 h 1509906"/>
                  <a:gd name="connsiteX77" fmla="*/ 356799 w 1034979"/>
                  <a:gd name="connsiteY77" fmla="*/ 1290792 h 1509906"/>
                  <a:gd name="connsiteX78" fmla="*/ 352989 w 1034979"/>
                  <a:gd name="connsiteY78" fmla="*/ 1296507 h 1509906"/>
                  <a:gd name="connsiteX79" fmla="*/ 351084 w 1034979"/>
                  <a:gd name="connsiteY79" fmla="*/ 1302222 h 1509906"/>
                  <a:gd name="connsiteX80" fmla="*/ 347274 w 1034979"/>
                  <a:gd name="connsiteY80" fmla="*/ 1307937 h 1509906"/>
                  <a:gd name="connsiteX81" fmla="*/ 330129 w 1034979"/>
                  <a:gd name="connsiteY81" fmla="*/ 1374612 h 1509906"/>
                  <a:gd name="connsiteX82" fmla="*/ 328224 w 1034979"/>
                  <a:gd name="connsiteY82" fmla="*/ 1426047 h 1509906"/>
                  <a:gd name="connsiteX83" fmla="*/ 330129 w 1034979"/>
                  <a:gd name="connsiteY83" fmla="*/ 1450812 h 1509906"/>
                  <a:gd name="connsiteX84" fmla="*/ 332034 w 1034979"/>
                  <a:gd name="connsiteY84" fmla="*/ 1456527 h 1509906"/>
                  <a:gd name="connsiteX85" fmla="*/ 335844 w 1034979"/>
                  <a:gd name="connsiteY85" fmla="*/ 1460337 h 1509906"/>
                  <a:gd name="connsiteX86" fmla="*/ 364419 w 1034979"/>
                  <a:gd name="connsiteY86" fmla="*/ 1506057 h 1509906"/>
                  <a:gd name="connsiteX87" fmla="*/ 387279 w 1034979"/>
                  <a:gd name="connsiteY87" fmla="*/ 1507962 h 1509906"/>
                  <a:gd name="connsiteX88" fmla="*/ 392994 w 1034979"/>
                  <a:gd name="connsiteY88" fmla="*/ 1502247 h 1509906"/>
                  <a:gd name="connsiteX89" fmla="*/ 394899 w 1034979"/>
                  <a:gd name="connsiteY89" fmla="*/ 1490817 h 1509906"/>
                  <a:gd name="connsiteX90" fmla="*/ 396804 w 1034979"/>
                  <a:gd name="connsiteY90" fmla="*/ 1485102 h 1509906"/>
                  <a:gd name="connsiteX91" fmla="*/ 398709 w 1034979"/>
                  <a:gd name="connsiteY91" fmla="*/ 1467957 h 1509906"/>
                  <a:gd name="connsiteX92" fmla="*/ 400614 w 1034979"/>
                  <a:gd name="connsiteY92" fmla="*/ 1454622 h 1509906"/>
                  <a:gd name="connsiteX93" fmla="*/ 404424 w 1034979"/>
                  <a:gd name="connsiteY93" fmla="*/ 1397472 h 1509906"/>
                  <a:gd name="connsiteX94" fmla="*/ 410139 w 1034979"/>
                  <a:gd name="connsiteY94" fmla="*/ 1386042 h 1509906"/>
                  <a:gd name="connsiteX95" fmla="*/ 413949 w 1034979"/>
                  <a:gd name="connsiteY95" fmla="*/ 1372707 h 1509906"/>
                  <a:gd name="connsiteX96" fmla="*/ 415854 w 1034979"/>
                  <a:gd name="connsiteY96" fmla="*/ 1366992 h 1509906"/>
                  <a:gd name="connsiteX97" fmla="*/ 417759 w 1034979"/>
                  <a:gd name="connsiteY97" fmla="*/ 1353657 h 1509906"/>
                  <a:gd name="connsiteX98" fmla="*/ 421569 w 1034979"/>
                  <a:gd name="connsiteY98" fmla="*/ 1342227 h 1509906"/>
                  <a:gd name="connsiteX99" fmla="*/ 427284 w 1034979"/>
                  <a:gd name="connsiteY99" fmla="*/ 1328892 h 1509906"/>
                  <a:gd name="connsiteX100" fmla="*/ 467289 w 1034979"/>
                  <a:gd name="connsiteY100" fmla="*/ 1258407 h 1509906"/>
                  <a:gd name="connsiteX101" fmla="*/ 528455 w 1034979"/>
                  <a:gd name="connsiteY101" fmla="*/ 1245638 h 1509906"/>
                  <a:gd name="connsiteX102" fmla="*/ 573969 w 1034979"/>
                  <a:gd name="connsiteY102" fmla="*/ 1229832 h 1509906"/>
                  <a:gd name="connsiteX103" fmla="*/ 585399 w 1034979"/>
                  <a:gd name="connsiteY103" fmla="*/ 1226022 h 1509906"/>
                  <a:gd name="connsiteX104" fmla="*/ 720654 w 1034979"/>
                  <a:gd name="connsiteY104" fmla="*/ 1309842 h 1509906"/>
                  <a:gd name="connsiteX105" fmla="*/ 733989 w 1034979"/>
                  <a:gd name="connsiteY105" fmla="*/ 1319367 h 1509906"/>
                  <a:gd name="connsiteX106" fmla="*/ 743514 w 1034979"/>
                  <a:gd name="connsiteY106" fmla="*/ 1321272 h 1509906"/>
                  <a:gd name="connsiteX107" fmla="*/ 749229 w 1034979"/>
                  <a:gd name="connsiteY107" fmla="*/ 1323177 h 1509906"/>
                  <a:gd name="connsiteX108" fmla="*/ 762564 w 1034979"/>
                  <a:gd name="connsiteY108" fmla="*/ 1328892 h 1509906"/>
                  <a:gd name="connsiteX109" fmla="*/ 777804 w 1034979"/>
                  <a:gd name="connsiteY109" fmla="*/ 1326987 h 1509906"/>
                  <a:gd name="connsiteX110" fmla="*/ 789234 w 1034979"/>
                  <a:gd name="connsiteY110" fmla="*/ 1321272 h 1509906"/>
                  <a:gd name="connsiteX111" fmla="*/ 794949 w 1034979"/>
                  <a:gd name="connsiteY111" fmla="*/ 1319367 h 1509906"/>
                  <a:gd name="connsiteX112" fmla="*/ 802569 w 1034979"/>
                  <a:gd name="connsiteY112" fmla="*/ 1302222 h 1509906"/>
                  <a:gd name="connsiteX113" fmla="*/ 800664 w 1034979"/>
                  <a:gd name="connsiteY113" fmla="*/ 1277457 h 1509906"/>
                  <a:gd name="connsiteX114" fmla="*/ 798759 w 1034979"/>
                  <a:gd name="connsiteY114" fmla="*/ 1271742 h 1509906"/>
                  <a:gd name="connsiteX115" fmla="*/ 796854 w 1034979"/>
                  <a:gd name="connsiteY115" fmla="*/ 1264122 h 1509906"/>
                  <a:gd name="connsiteX116" fmla="*/ 783519 w 1034979"/>
                  <a:gd name="connsiteY116" fmla="*/ 1246977 h 1509906"/>
                  <a:gd name="connsiteX117" fmla="*/ 773994 w 1034979"/>
                  <a:gd name="connsiteY117" fmla="*/ 1241262 h 1509906"/>
                  <a:gd name="connsiteX118" fmla="*/ 648264 w 1034979"/>
                  <a:gd name="connsiteY118" fmla="*/ 1149822 h 1509906"/>
                  <a:gd name="connsiteX119" fmla="*/ 644454 w 1034979"/>
                  <a:gd name="connsiteY119" fmla="*/ 1132677 h 1509906"/>
                  <a:gd name="connsiteX120" fmla="*/ 646359 w 1034979"/>
                  <a:gd name="connsiteY120" fmla="*/ 1125057 h 1509906"/>
                  <a:gd name="connsiteX121" fmla="*/ 650169 w 1034979"/>
                  <a:gd name="connsiteY121" fmla="*/ 1107912 h 1509906"/>
                  <a:gd name="connsiteX122" fmla="*/ 653979 w 1034979"/>
                  <a:gd name="connsiteY122" fmla="*/ 1102197 h 1509906"/>
                  <a:gd name="connsiteX123" fmla="*/ 655884 w 1034979"/>
                  <a:gd name="connsiteY123" fmla="*/ 1096482 h 1509906"/>
                  <a:gd name="connsiteX124" fmla="*/ 661599 w 1034979"/>
                  <a:gd name="connsiteY124" fmla="*/ 1094577 h 1509906"/>
                  <a:gd name="connsiteX125" fmla="*/ 671124 w 1034979"/>
                  <a:gd name="connsiteY125" fmla="*/ 1083147 h 1509906"/>
                  <a:gd name="connsiteX126" fmla="*/ 724464 w 1034979"/>
                  <a:gd name="connsiteY126" fmla="*/ 1075527 h 1509906"/>
                  <a:gd name="connsiteX127" fmla="*/ 842574 w 1034979"/>
                  <a:gd name="connsiteY127" fmla="*/ 1077432 h 1509906"/>
                  <a:gd name="connsiteX128" fmla="*/ 871149 w 1034979"/>
                  <a:gd name="connsiteY128" fmla="*/ 1079337 h 1509906"/>
                  <a:gd name="connsiteX129" fmla="*/ 899724 w 1034979"/>
                  <a:gd name="connsiteY129" fmla="*/ 1085052 h 1509906"/>
                  <a:gd name="connsiteX130" fmla="*/ 922584 w 1034979"/>
                  <a:gd name="connsiteY130" fmla="*/ 1088862 h 1509906"/>
                  <a:gd name="connsiteX131" fmla="*/ 951159 w 1034979"/>
                  <a:gd name="connsiteY131" fmla="*/ 1094577 h 1509906"/>
                  <a:gd name="connsiteX132" fmla="*/ 956874 w 1034979"/>
                  <a:gd name="connsiteY132" fmla="*/ 1094577 h 1509906"/>
                  <a:gd name="connsiteX133" fmla="*/ 1002594 w 1034979"/>
                  <a:gd name="connsiteY133" fmla="*/ 1092672 h 1509906"/>
                  <a:gd name="connsiteX134" fmla="*/ 1031169 w 1034979"/>
                  <a:gd name="connsiteY134" fmla="*/ 1085052 h 1509906"/>
                  <a:gd name="connsiteX135" fmla="*/ 1034979 w 1034979"/>
                  <a:gd name="connsiteY135" fmla="*/ 1079337 h 1509906"/>
                  <a:gd name="connsiteX136" fmla="*/ 1033074 w 1034979"/>
                  <a:gd name="connsiteY136" fmla="*/ 1060287 h 1509906"/>
                  <a:gd name="connsiteX137" fmla="*/ 1027359 w 1034979"/>
                  <a:gd name="connsiteY137" fmla="*/ 1056477 h 1509906"/>
                  <a:gd name="connsiteX138" fmla="*/ 1012119 w 1034979"/>
                  <a:gd name="connsiteY138" fmla="*/ 1054572 h 1509906"/>
                  <a:gd name="connsiteX139" fmla="*/ 1006404 w 1034979"/>
                  <a:gd name="connsiteY139" fmla="*/ 1052667 h 1509906"/>
                  <a:gd name="connsiteX140" fmla="*/ 998784 w 1034979"/>
                  <a:gd name="connsiteY140" fmla="*/ 1050762 h 1509906"/>
                  <a:gd name="connsiteX141" fmla="*/ 987354 w 1034979"/>
                  <a:gd name="connsiteY141" fmla="*/ 1043142 h 1509906"/>
                  <a:gd name="connsiteX142" fmla="*/ 975924 w 1034979"/>
                  <a:gd name="connsiteY142" fmla="*/ 1039332 h 1509906"/>
                  <a:gd name="connsiteX143" fmla="*/ 970209 w 1034979"/>
                  <a:gd name="connsiteY143" fmla="*/ 1037427 h 1509906"/>
                  <a:gd name="connsiteX144" fmla="*/ 962589 w 1034979"/>
                  <a:gd name="connsiteY144" fmla="*/ 1035522 h 1509906"/>
                  <a:gd name="connsiteX145" fmla="*/ 956874 w 1034979"/>
                  <a:gd name="connsiteY145" fmla="*/ 1033617 h 1509906"/>
                  <a:gd name="connsiteX146" fmla="*/ 935919 w 1034979"/>
                  <a:gd name="connsiteY146" fmla="*/ 1027902 h 1509906"/>
                  <a:gd name="connsiteX147" fmla="*/ 930204 w 1034979"/>
                  <a:gd name="connsiteY147" fmla="*/ 1025997 h 1509906"/>
                  <a:gd name="connsiteX148" fmla="*/ 825429 w 1034979"/>
                  <a:gd name="connsiteY148" fmla="*/ 1027902 h 1509906"/>
                  <a:gd name="connsiteX149" fmla="*/ 819714 w 1034979"/>
                  <a:gd name="connsiteY149" fmla="*/ 1029807 h 1509906"/>
                  <a:gd name="connsiteX150" fmla="*/ 730179 w 1034979"/>
                  <a:gd name="connsiteY150" fmla="*/ 1031712 h 1509906"/>
                  <a:gd name="connsiteX151" fmla="*/ 716844 w 1034979"/>
                  <a:gd name="connsiteY151" fmla="*/ 1035522 h 1509906"/>
                  <a:gd name="connsiteX152" fmla="*/ 695889 w 1034979"/>
                  <a:gd name="connsiteY152" fmla="*/ 1037427 h 1509906"/>
                  <a:gd name="connsiteX153" fmla="*/ 669219 w 1034979"/>
                  <a:gd name="connsiteY153" fmla="*/ 1039332 h 1509906"/>
                  <a:gd name="connsiteX154" fmla="*/ 669219 w 1034979"/>
                  <a:gd name="connsiteY154" fmla="*/ 1039332 h 1509906"/>
                  <a:gd name="connsiteX155" fmla="*/ 646359 w 1034979"/>
                  <a:gd name="connsiteY155" fmla="*/ 1043142 h 1509906"/>
                  <a:gd name="connsiteX156" fmla="*/ 642549 w 1034979"/>
                  <a:gd name="connsiteY156" fmla="*/ 1031712 h 1509906"/>
                  <a:gd name="connsiteX157" fmla="*/ 640644 w 1034979"/>
                  <a:gd name="connsiteY157" fmla="*/ 1025997 h 1509906"/>
                  <a:gd name="connsiteX158" fmla="*/ 642549 w 1034979"/>
                  <a:gd name="connsiteY158" fmla="*/ 1008852 h 1509906"/>
                  <a:gd name="connsiteX159" fmla="*/ 644454 w 1034979"/>
                  <a:gd name="connsiteY159" fmla="*/ 1003137 h 1509906"/>
                  <a:gd name="connsiteX160" fmla="*/ 661599 w 1034979"/>
                  <a:gd name="connsiteY160" fmla="*/ 993612 h 1509906"/>
                  <a:gd name="connsiteX161" fmla="*/ 673029 w 1034979"/>
                  <a:gd name="connsiteY161" fmla="*/ 985992 h 1509906"/>
                  <a:gd name="connsiteX162" fmla="*/ 674934 w 1034979"/>
                  <a:gd name="connsiteY162" fmla="*/ 980277 h 1509906"/>
                  <a:gd name="connsiteX163" fmla="*/ 680649 w 1034979"/>
                  <a:gd name="connsiteY163" fmla="*/ 978372 h 1509906"/>
                  <a:gd name="connsiteX164" fmla="*/ 686364 w 1034979"/>
                  <a:gd name="connsiteY164" fmla="*/ 974562 h 1509906"/>
                  <a:gd name="connsiteX165" fmla="*/ 695889 w 1034979"/>
                  <a:gd name="connsiteY165" fmla="*/ 965037 h 1509906"/>
                  <a:gd name="connsiteX166" fmla="*/ 705414 w 1034979"/>
                  <a:gd name="connsiteY166" fmla="*/ 953607 h 1509906"/>
                  <a:gd name="connsiteX167" fmla="*/ 716844 w 1034979"/>
                  <a:gd name="connsiteY167" fmla="*/ 945987 h 1509906"/>
                  <a:gd name="connsiteX168" fmla="*/ 732084 w 1034979"/>
                  <a:gd name="connsiteY168" fmla="*/ 932652 h 1509906"/>
                  <a:gd name="connsiteX169" fmla="*/ 741609 w 1034979"/>
                  <a:gd name="connsiteY169" fmla="*/ 921222 h 1509906"/>
                  <a:gd name="connsiteX170" fmla="*/ 753039 w 1034979"/>
                  <a:gd name="connsiteY170" fmla="*/ 911697 h 1509906"/>
                  <a:gd name="connsiteX171" fmla="*/ 758754 w 1034979"/>
                  <a:gd name="connsiteY171" fmla="*/ 900267 h 1509906"/>
                  <a:gd name="connsiteX172" fmla="*/ 760659 w 1034979"/>
                  <a:gd name="connsiteY172" fmla="*/ 894552 h 1509906"/>
                  <a:gd name="connsiteX173" fmla="*/ 766374 w 1034979"/>
                  <a:gd name="connsiteY173" fmla="*/ 883122 h 1509906"/>
                  <a:gd name="connsiteX174" fmla="*/ 764469 w 1034979"/>
                  <a:gd name="connsiteY174" fmla="*/ 867882 h 1509906"/>
                  <a:gd name="connsiteX175" fmla="*/ 758754 w 1034979"/>
                  <a:gd name="connsiteY175" fmla="*/ 865977 h 1509906"/>
                  <a:gd name="connsiteX176" fmla="*/ 737799 w 1034979"/>
                  <a:gd name="connsiteY176" fmla="*/ 867882 h 1509906"/>
                  <a:gd name="connsiteX177" fmla="*/ 732084 w 1034979"/>
                  <a:gd name="connsiteY177" fmla="*/ 871692 h 1509906"/>
                  <a:gd name="connsiteX178" fmla="*/ 720654 w 1034979"/>
                  <a:gd name="connsiteY178" fmla="*/ 875502 h 1509906"/>
                  <a:gd name="connsiteX179" fmla="*/ 716844 w 1034979"/>
                  <a:gd name="connsiteY179" fmla="*/ 881217 h 1509906"/>
                  <a:gd name="connsiteX180" fmla="*/ 711129 w 1034979"/>
                  <a:gd name="connsiteY180" fmla="*/ 883122 h 1509906"/>
                  <a:gd name="connsiteX181" fmla="*/ 705414 w 1034979"/>
                  <a:gd name="connsiteY181" fmla="*/ 886932 h 1509906"/>
                  <a:gd name="connsiteX182" fmla="*/ 699699 w 1034979"/>
                  <a:gd name="connsiteY182" fmla="*/ 892647 h 1509906"/>
                  <a:gd name="connsiteX183" fmla="*/ 692079 w 1034979"/>
                  <a:gd name="connsiteY183" fmla="*/ 896457 h 1509906"/>
                  <a:gd name="connsiteX184" fmla="*/ 650169 w 1034979"/>
                  <a:gd name="connsiteY184" fmla="*/ 925032 h 1509906"/>
                  <a:gd name="connsiteX185" fmla="*/ 636834 w 1034979"/>
                  <a:gd name="connsiteY185" fmla="*/ 936462 h 1509906"/>
                  <a:gd name="connsiteX186" fmla="*/ 627309 w 1034979"/>
                  <a:gd name="connsiteY186" fmla="*/ 953607 h 1509906"/>
                  <a:gd name="connsiteX187" fmla="*/ 602544 w 1034979"/>
                  <a:gd name="connsiteY187" fmla="*/ 959322 h 1509906"/>
                  <a:gd name="connsiteX188" fmla="*/ 589209 w 1034979"/>
                  <a:gd name="connsiteY188" fmla="*/ 963132 h 1509906"/>
                  <a:gd name="connsiteX189" fmla="*/ 573969 w 1034979"/>
                  <a:gd name="connsiteY189" fmla="*/ 961227 h 1509906"/>
                  <a:gd name="connsiteX190" fmla="*/ 562539 w 1034979"/>
                  <a:gd name="connsiteY190" fmla="*/ 957417 h 1509906"/>
                  <a:gd name="connsiteX191" fmla="*/ 551109 w 1034979"/>
                  <a:gd name="connsiteY191" fmla="*/ 953607 h 1509906"/>
                  <a:gd name="connsiteX192" fmla="*/ 539679 w 1034979"/>
                  <a:gd name="connsiteY192" fmla="*/ 949797 h 1509906"/>
                  <a:gd name="connsiteX193" fmla="*/ 533964 w 1034979"/>
                  <a:gd name="connsiteY193" fmla="*/ 947892 h 1509906"/>
                  <a:gd name="connsiteX194" fmla="*/ 528249 w 1034979"/>
                  <a:gd name="connsiteY194" fmla="*/ 944082 h 1509906"/>
                  <a:gd name="connsiteX195" fmla="*/ 516819 w 1034979"/>
                  <a:gd name="connsiteY195" fmla="*/ 938367 h 1509906"/>
                  <a:gd name="connsiteX196" fmla="*/ 509199 w 1034979"/>
                  <a:gd name="connsiteY196" fmla="*/ 926937 h 1509906"/>
                  <a:gd name="connsiteX197" fmla="*/ 505389 w 1034979"/>
                  <a:gd name="connsiteY197" fmla="*/ 905982 h 1509906"/>
                  <a:gd name="connsiteX198" fmla="*/ 507294 w 1034979"/>
                  <a:gd name="connsiteY198" fmla="*/ 841212 h 1509906"/>
                  <a:gd name="connsiteX199" fmla="*/ 503484 w 1034979"/>
                  <a:gd name="connsiteY199" fmla="*/ 351627 h 1509906"/>
                  <a:gd name="connsiteX200" fmla="*/ 499674 w 1034979"/>
                  <a:gd name="connsiteY200" fmla="*/ 60162 h 1509906"/>
                  <a:gd name="connsiteX201" fmla="*/ 490149 w 1034979"/>
                  <a:gd name="connsiteY201" fmla="*/ 33492 h 1509906"/>
                  <a:gd name="connsiteX202" fmla="*/ 488244 w 1034979"/>
                  <a:gd name="connsiteY202" fmla="*/ 27777 h 1509906"/>
                  <a:gd name="connsiteX203" fmla="*/ 484434 w 1034979"/>
                  <a:gd name="connsiteY203" fmla="*/ 22062 h 1509906"/>
                  <a:gd name="connsiteX204" fmla="*/ 478719 w 1034979"/>
                  <a:gd name="connsiteY204" fmla="*/ 10632 h 1509906"/>
                  <a:gd name="connsiteX205" fmla="*/ 473004 w 1034979"/>
                  <a:gd name="connsiteY205" fmla="*/ 6822 h 1509906"/>
                  <a:gd name="connsiteX206" fmla="*/ 469194 w 1034979"/>
                  <a:gd name="connsiteY206" fmla="*/ 1107 h 1509906"/>
                  <a:gd name="connsiteX207" fmla="*/ 429189 w 1034979"/>
                  <a:gd name="connsiteY207" fmla="*/ 4917 h 1509906"/>
                  <a:gd name="connsiteX208" fmla="*/ 421569 w 1034979"/>
                  <a:gd name="connsiteY208" fmla="*/ 16347 h 1509906"/>
                  <a:gd name="connsiteX209" fmla="*/ 417759 w 1034979"/>
                  <a:gd name="connsiteY209" fmla="*/ 22062 h 1509906"/>
                  <a:gd name="connsiteX210" fmla="*/ 419664 w 1034979"/>
                  <a:gd name="connsiteY210" fmla="*/ 54447 h 1509906"/>
                  <a:gd name="connsiteX211" fmla="*/ 423474 w 1034979"/>
                  <a:gd name="connsiteY211" fmla="*/ 65877 h 1509906"/>
                  <a:gd name="connsiteX212" fmla="*/ 425379 w 1034979"/>
                  <a:gd name="connsiteY212" fmla="*/ 71592 h 1509906"/>
                  <a:gd name="connsiteX213" fmla="*/ 425379 w 1034979"/>
                  <a:gd name="connsiteY213" fmla="*/ 77307 h 1509906"/>
                  <a:gd name="connsiteX214" fmla="*/ 429189 w 1034979"/>
                  <a:gd name="connsiteY214" fmla="*/ 231612 h 1509906"/>
                  <a:gd name="connsiteX215" fmla="*/ 440619 w 1034979"/>
                  <a:gd name="connsiteY215" fmla="*/ 414492 h 1509906"/>
                  <a:gd name="connsiteX216" fmla="*/ 425379 w 1034979"/>
                  <a:gd name="connsiteY216" fmla="*/ 711672 h 1509906"/>
                  <a:gd name="connsiteX217" fmla="*/ 425173 w 1034979"/>
                  <a:gd name="connsiteY217" fmla="*/ 765165 h 1509906"/>
                  <a:gd name="connsiteX218" fmla="*/ 421363 w 1034979"/>
                  <a:gd name="connsiteY218" fmla="*/ 844096 h 1509906"/>
                  <a:gd name="connsiteX219" fmla="*/ 425379 w 1034979"/>
                  <a:gd name="connsiteY219" fmla="*/ 894552 h 1509906"/>
                  <a:gd name="connsiteX220" fmla="*/ 423474 w 1034979"/>
                  <a:gd name="connsiteY220" fmla="*/ 921222 h 1509906"/>
                  <a:gd name="connsiteX221" fmla="*/ 417759 w 1034979"/>
                  <a:gd name="connsiteY221" fmla="*/ 923127 h 1509906"/>
                  <a:gd name="connsiteX222" fmla="*/ 412044 w 1034979"/>
                  <a:gd name="connsiteY222" fmla="*/ 926937 h 1509906"/>
                  <a:gd name="connsiteX223" fmla="*/ 421569 w 1034979"/>
                  <a:gd name="connsiteY223"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43439 w 1034979"/>
                  <a:gd name="connsiteY36" fmla="*/ 968847 h 1509906"/>
                  <a:gd name="connsiteX37" fmla="*/ 166299 w 1034979"/>
                  <a:gd name="connsiteY37" fmla="*/ 972657 h 1509906"/>
                  <a:gd name="connsiteX38" fmla="*/ 191064 w 1034979"/>
                  <a:gd name="connsiteY38" fmla="*/ 978372 h 1509906"/>
                  <a:gd name="connsiteX39" fmla="*/ 208209 w 1034979"/>
                  <a:gd name="connsiteY39" fmla="*/ 984087 h 1509906"/>
                  <a:gd name="connsiteX40" fmla="*/ 213924 w 1034979"/>
                  <a:gd name="connsiteY40" fmla="*/ 985992 h 1509906"/>
                  <a:gd name="connsiteX41" fmla="*/ 229164 w 1034979"/>
                  <a:gd name="connsiteY41" fmla="*/ 989802 h 1509906"/>
                  <a:gd name="connsiteX42" fmla="*/ 248214 w 1034979"/>
                  <a:gd name="connsiteY42" fmla="*/ 995517 h 1509906"/>
                  <a:gd name="connsiteX43" fmla="*/ 253929 w 1034979"/>
                  <a:gd name="connsiteY43" fmla="*/ 999327 h 1509906"/>
                  <a:gd name="connsiteX44" fmla="*/ 267264 w 1034979"/>
                  <a:gd name="connsiteY44" fmla="*/ 1014567 h 1509906"/>
                  <a:gd name="connsiteX45" fmla="*/ 272979 w 1034979"/>
                  <a:gd name="connsiteY45" fmla="*/ 1033617 h 1509906"/>
                  <a:gd name="connsiteX46" fmla="*/ 274884 w 1034979"/>
                  <a:gd name="connsiteY46" fmla="*/ 1039332 h 1509906"/>
                  <a:gd name="connsiteX47" fmla="*/ 276789 w 1034979"/>
                  <a:gd name="connsiteY47" fmla="*/ 1045047 h 1509906"/>
                  <a:gd name="connsiteX48" fmla="*/ 278694 w 1034979"/>
                  <a:gd name="connsiteY48" fmla="*/ 1069812 h 1509906"/>
                  <a:gd name="connsiteX49" fmla="*/ 280599 w 1034979"/>
                  <a:gd name="connsiteY49" fmla="*/ 1075527 h 1509906"/>
                  <a:gd name="connsiteX50" fmla="*/ 278694 w 1034979"/>
                  <a:gd name="connsiteY50" fmla="*/ 1094577 h 1509906"/>
                  <a:gd name="connsiteX51" fmla="*/ 276789 w 1034979"/>
                  <a:gd name="connsiteY51" fmla="*/ 1104102 h 1509906"/>
                  <a:gd name="connsiteX52" fmla="*/ 263454 w 1034979"/>
                  <a:gd name="connsiteY52" fmla="*/ 1117437 h 1509906"/>
                  <a:gd name="connsiteX53" fmla="*/ 252024 w 1034979"/>
                  <a:gd name="connsiteY53" fmla="*/ 1125057 h 1509906"/>
                  <a:gd name="connsiteX54" fmla="*/ 240594 w 1034979"/>
                  <a:gd name="connsiteY54" fmla="*/ 1128867 h 1509906"/>
                  <a:gd name="connsiteX55" fmla="*/ 27234 w 1034979"/>
                  <a:gd name="connsiteY55" fmla="*/ 1147917 h 1509906"/>
                  <a:gd name="connsiteX56" fmla="*/ 15804 w 1034979"/>
                  <a:gd name="connsiteY56" fmla="*/ 1153632 h 1509906"/>
                  <a:gd name="connsiteX57" fmla="*/ 6279 w 1034979"/>
                  <a:gd name="connsiteY57" fmla="*/ 1163157 h 1509906"/>
                  <a:gd name="connsiteX58" fmla="*/ 4374 w 1034979"/>
                  <a:gd name="connsiteY58" fmla="*/ 1168872 h 1509906"/>
                  <a:gd name="connsiteX59" fmla="*/ 564 w 1034979"/>
                  <a:gd name="connsiteY59" fmla="*/ 1174587 h 1509906"/>
                  <a:gd name="connsiteX60" fmla="*/ 6279 w 1034979"/>
                  <a:gd name="connsiteY60" fmla="*/ 1206972 h 1509906"/>
                  <a:gd name="connsiteX61" fmla="*/ 11994 w 1034979"/>
                  <a:gd name="connsiteY61" fmla="*/ 1210782 h 1509906"/>
                  <a:gd name="connsiteX62" fmla="*/ 17709 w 1034979"/>
                  <a:gd name="connsiteY62" fmla="*/ 1212687 h 1509906"/>
                  <a:gd name="connsiteX63" fmla="*/ 145344 w 1034979"/>
                  <a:gd name="connsiteY63" fmla="*/ 1210782 h 1509906"/>
                  <a:gd name="connsiteX64" fmla="*/ 152964 w 1034979"/>
                  <a:gd name="connsiteY64" fmla="*/ 1208877 h 1509906"/>
                  <a:gd name="connsiteX65" fmla="*/ 303459 w 1034979"/>
                  <a:gd name="connsiteY65" fmla="*/ 1203162 h 1509906"/>
                  <a:gd name="connsiteX66" fmla="*/ 318699 w 1034979"/>
                  <a:gd name="connsiteY66" fmla="*/ 1210782 h 1509906"/>
                  <a:gd name="connsiteX67" fmla="*/ 330129 w 1034979"/>
                  <a:gd name="connsiteY67" fmla="*/ 1216497 h 1509906"/>
                  <a:gd name="connsiteX68" fmla="*/ 333939 w 1034979"/>
                  <a:gd name="connsiteY68" fmla="*/ 1222212 h 1509906"/>
                  <a:gd name="connsiteX69" fmla="*/ 339654 w 1034979"/>
                  <a:gd name="connsiteY69" fmla="*/ 1224117 h 1509906"/>
                  <a:gd name="connsiteX70" fmla="*/ 351084 w 1034979"/>
                  <a:gd name="connsiteY70" fmla="*/ 1231737 h 1509906"/>
                  <a:gd name="connsiteX71" fmla="*/ 356799 w 1034979"/>
                  <a:gd name="connsiteY71" fmla="*/ 1235547 h 1509906"/>
                  <a:gd name="connsiteX72" fmla="*/ 360609 w 1034979"/>
                  <a:gd name="connsiteY72" fmla="*/ 1241262 h 1509906"/>
                  <a:gd name="connsiteX73" fmla="*/ 366324 w 1034979"/>
                  <a:gd name="connsiteY73" fmla="*/ 1252692 h 1509906"/>
                  <a:gd name="connsiteX74" fmla="*/ 362514 w 1034979"/>
                  <a:gd name="connsiteY74" fmla="*/ 1279362 h 1509906"/>
                  <a:gd name="connsiteX75" fmla="*/ 358704 w 1034979"/>
                  <a:gd name="connsiteY75" fmla="*/ 1285077 h 1509906"/>
                  <a:gd name="connsiteX76" fmla="*/ 356799 w 1034979"/>
                  <a:gd name="connsiteY76" fmla="*/ 1290792 h 1509906"/>
                  <a:gd name="connsiteX77" fmla="*/ 352989 w 1034979"/>
                  <a:gd name="connsiteY77" fmla="*/ 1296507 h 1509906"/>
                  <a:gd name="connsiteX78" fmla="*/ 351084 w 1034979"/>
                  <a:gd name="connsiteY78" fmla="*/ 1302222 h 1509906"/>
                  <a:gd name="connsiteX79" fmla="*/ 347274 w 1034979"/>
                  <a:gd name="connsiteY79" fmla="*/ 1307937 h 1509906"/>
                  <a:gd name="connsiteX80" fmla="*/ 330129 w 1034979"/>
                  <a:gd name="connsiteY80" fmla="*/ 1374612 h 1509906"/>
                  <a:gd name="connsiteX81" fmla="*/ 328224 w 1034979"/>
                  <a:gd name="connsiteY81" fmla="*/ 1426047 h 1509906"/>
                  <a:gd name="connsiteX82" fmla="*/ 330129 w 1034979"/>
                  <a:gd name="connsiteY82" fmla="*/ 1450812 h 1509906"/>
                  <a:gd name="connsiteX83" fmla="*/ 332034 w 1034979"/>
                  <a:gd name="connsiteY83" fmla="*/ 1456527 h 1509906"/>
                  <a:gd name="connsiteX84" fmla="*/ 335844 w 1034979"/>
                  <a:gd name="connsiteY84" fmla="*/ 1460337 h 1509906"/>
                  <a:gd name="connsiteX85" fmla="*/ 364419 w 1034979"/>
                  <a:gd name="connsiteY85" fmla="*/ 1506057 h 1509906"/>
                  <a:gd name="connsiteX86" fmla="*/ 387279 w 1034979"/>
                  <a:gd name="connsiteY86" fmla="*/ 1507962 h 1509906"/>
                  <a:gd name="connsiteX87" fmla="*/ 392994 w 1034979"/>
                  <a:gd name="connsiteY87" fmla="*/ 1502247 h 1509906"/>
                  <a:gd name="connsiteX88" fmla="*/ 394899 w 1034979"/>
                  <a:gd name="connsiteY88" fmla="*/ 1490817 h 1509906"/>
                  <a:gd name="connsiteX89" fmla="*/ 396804 w 1034979"/>
                  <a:gd name="connsiteY89" fmla="*/ 1485102 h 1509906"/>
                  <a:gd name="connsiteX90" fmla="*/ 398709 w 1034979"/>
                  <a:gd name="connsiteY90" fmla="*/ 1467957 h 1509906"/>
                  <a:gd name="connsiteX91" fmla="*/ 400614 w 1034979"/>
                  <a:gd name="connsiteY91" fmla="*/ 1454622 h 1509906"/>
                  <a:gd name="connsiteX92" fmla="*/ 404424 w 1034979"/>
                  <a:gd name="connsiteY92" fmla="*/ 1397472 h 1509906"/>
                  <a:gd name="connsiteX93" fmla="*/ 410139 w 1034979"/>
                  <a:gd name="connsiteY93" fmla="*/ 1386042 h 1509906"/>
                  <a:gd name="connsiteX94" fmla="*/ 413949 w 1034979"/>
                  <a:gd name="connsiteY94" fmla="*/ 1372707 h 1509906"/>
                  <a:gd name="connsiteX95" fmla="*/ 415854 w 1034979"/>
                  <a:gd name="connsiteY95" fmla="*/ 1366992 h 1509906"/>
                  <a:gd name="connsiteX96" fmla="*/ 417759 w 1034979"/>
                  <a:gd name="connsiteY96" fmla="*/ 1353657 h 1509906"/>
                  <a:gd name="connsiteX97" fmla="*/ 421569 w 1034979"/>
                  <a:gd name="connsiteY97" fmla="*/ 1342227 h 1509906"/>
                  <a:gd name="connsiteX98" fmla="*/ 427284 w 1034979"/>
                  <a:gd name="connsiteY98" fmla="*/ 1328892 h 1509906"/>
                  <a:gd name="connsiteX99" fmla="*/ 467289 w 1034979"/>
                  <a:gd name="connsiteY99" fmla="*/ 1258407 h 1509906"/>
                  <a:gd name="connsiteX100" fmla="*/ 528455 w 1034979"/>
                  <a:gd name="connsiteY100" fmla="*/ 1245638 h 1509906"/>
                  <a:gd name="connsiteX101" fmla="*/ 573969 w 1034979"/>
                  <a:gd name="connsiteY101" fmla="*/ 1229832 h 1509906"/>
                  <a:gd name="connsiteX102" fmla="*/ 585399 w 1034979"/>
                  <a:gd name="connsiteY102" fmla="*/ 1226022 h 1509906"/>
                  <a:gd name="connsiteX103" fmla="*/ 720654 w 1034979"/>
                  <a:gd name="connsiteY103" fmla="*/ 1309842 h 1509906"/>
                  <a:gd name="connsiteX104" fmla="*/ 733989 w 1034979"/>
                  <a:gd name="connsiteY104" fmla="*/ 1319367 h 1509906"/>
                  <a:gd name="connsiteX105" fmla="*/ 743514 w 1034979"/>
                  <a:gd name="connsiteY105" fmla="*/ 1321272 h 1509906"/>
                  <a:gd name="connsiteX106" fmla="*/ 749229 w 1034979"/>
                  <a:gd name="connsiteY106" fmla="*/ 1323177 h 1509906"/>
                  <a:gd name="connsiteX107" fmla="*/ 762564 w 1034979"/>
                  <a:gd name="connsiteY107" fmla="*/ 1328892 h 1509906"/>
                  <a:gd name="connsiteX108" fmla="*/ 777804 w 1034979"/>
                  <a:gd name="connsiteY108" fmla="*/ 1326987 h 1509906"/>
                  <a:gd name="connsiteX109" fmla="*/ 789234 w 1034979"/>
                  <a:gd name="connsiteY109" fmla="*/ 1321272 h 1509906"/>
                  <a:gd name="connsiteX110" fmla="*/ 794949 w 1034979"/>
                  <a:gd name="connsiteY110" fmla="*/ 1319367 h 1509906"/>
                  <a:gd name="connsiteX111" fmla="*/ 802569 w 1034979"/>
                  <a:gd name="connsiteY111" fmla="*/ 1302222 h 1509906"/>
                  <a:gd name="connsiteX112" fmla="*/ 800664 w 1034979"/>
                  <a:gd name="connsiteY112" fmla="*/ 1277457 h 1509906"/>
                  <a:gd name="connsiteX113" fmla="*/ 798759 w 1034979"/>
                  <a:gd name="connsiteY113" fmla="*/ 1271742 h 1509906"/>
                  <a:gd name="connsiteX114" fmla="*/ 796854 w 1034979"/>
                  <a:gd name="connsiteY114" fmla="*/ 1264122 h 1509906"/>
                  <a:gd name="connsiteX115" fmla="*/ 783519 w 1034979"/>
                  <a:gd name="connsiteY115" fmla="*/ 1246977 h 1509906"/>
                  <a:gd name="connsiteX116" fmla="*/ 773994 w 1034979"/>
                  <a:gd name="connsiteY116" fmla="*/ 1241262 h 1509906"/>
                  <a:gd name="connsiteX117" fmla="*/ 648264 w 1034979"/>
                  <a:gd name="connsiteY117" fmla="*/ 1149822 h 1509906"/>
                  <a:gd name="connsiteX118" fmla="*/ 644454 w 1034979"/>
                  <a:gd name="connsiteY118" fmla="*/ 1132677 h 1509906"/>
                  <a:gd name="connsiteX119" fmla="*/ 646359 w 1034979"/>
                  <a:gd name="connsiteY119" fmla="*/ 1125057 h 1509906"/>
                  <a:gd name="connsiteX120" fmla="*/ 650169 w 1034979"/>
                  <a:gd name="connsiteY120" fmla="*/ 1107912 h 1509906"/>
                  <a:gd name="connsiteX121" fmla="*/ 653979 w 1034979"/>
                  <a:gd name="connsiteY121" fmla="*/ 1102197 h 1509906"/>
                  <a:gd name="connsiteX122" fmla="*/ 655884 w 1034979"/>
                  <a:gd name="connsiteY122" fmla="*/ 1096482 h 1509906"/>
                  <a:gd name="connsiteX123" fmla="*/ 661599 w 1034979"/>
                  <a:gd name="connsiteY123" fmla="*/ 1094577 h 1509906"/>
                  <a:gd name="connsiteX124" fmla="*/ 671124 w 1034979"/>
                  <a:gd name="connsiteY124" fmla="*/ 1083147 h 1509906"/>
                  <a:gd name="connsiteX125" fmla="*/ 724464 w 1034979"/>
                  <a:gd name="connsiteY125" fmla="*/ 1075527 h 1509906"/>
                  <a:gd name="connsiteX126" fmla="*/ 842574 w 1034979"/>
                  <a:gd name="connsiteY126" fmla="*/ 1077432 h 1509906"/>
                  <a:gd name="connsiteX127" fmla="*/ 871149 w 1034979"/>
                  <a:gd name="connsiteY127" fmla="*/ 1079337 h 1509906"/>
                  <a:gd name="connsiteX128" fmla="*/ 899724 w 1034979"/>
                  <a:gd name="connsiteY128" fmla="*/ 1085052 h 1509906"/>
                  <a:gd name="connsiteX129" fmla="*/ 922584 w 1034979"/>
                  <a:gd name="connsiteY129" fmla="*/ 1088862 h 1509906"/>
                  <a:gd name="connsiteX130" fmla="*/ 951159 w 1034979"/>
                  <a:gd name="connsiteY130" fmla="*/ 1094577 h 1509906"/>
                  <a:gd name="connsiteX131" fmla="*/ 956874 w 1034979"/>
                  <a:gd name="connsiteY131" fmla="*/ 1094577 h 1509906"/>
                  <a:gd name="connsiteX132" fmla="*/ 1002594 w 1034979"/>
                  <a:gd name="connsiteY132" fmla="*/ 1092672 h 1509906"/>
                  <a:gd name="connsiteX133" fmla="*/ 1031169 w 1034979"/>
                  <a:gd name="connsiteY133" fmla="*/ 1085052 h 1509906"/>
                  <a:gd name="connsiteX134" fmla="*/ 1034979 w 1034979"/>
                  <a:gd name="connsiteY134" fmla="*/ 1079337 h 1509906"/>
                  <a:gd name="connsiteX135" fmla="*/ 1033074 w 1034979"/>
                  <a:gd name="connsiteY135" fmla="*/ 1060287 h 1509906"/>
                  <a:gd name="connsiteX136" fmla="*/ 1027359 w 1034979"/>
                  <a:gd name="connsiteY136" fmla="*/ 1056477 h 1509906"/>
                  <a:gd name="connsiteX137" fmla="*/ 1012119 w 1034979"/>
                  <a:gd name="connsiteY137" fmla="*/ 1054572 h 1509906"/>
                  <a:gd name="connsiteX138" fmla="*/ 1006404 w 1034979"/>
                  <a:gd name="connsiteY138" fmla="*/ 1052667 h 1509906"/>
                  <a:gd name="connsiteX139" fmla="*/ 998784 w 1034979"/>
                  <a:gd name="connsiteY139" fmla="*/ 1050762 h 1509906"/>
                  <a:gd name="connsiteX140" fmla="*/ 987354 w 1034979"/>
                  <a:gd name="connsiteY140" fmla="*/ 1043142 h 1509906"/>
                  <a:gd name="connsiteX141" fmla="*/ 975924 w 1034979"/>
                  <a:gd name="connsiteY141" fmla="*/ 1039332 h 1509906"/>
                  <a:gd name="connsiteX142" fmla="*/ 970209 w 1034979"/>
                  <a:gd name="connsiteY142" fmla="*/ 1037427 h 1509906"/>
                  <a:gd name="connsiteX143" fmla="*/ 962589 w 1034979"/>
                  <a:gd name="connsiteY143" fmla="*/ 1035522 h 1509906"/>
                  <a:gd name="connsiteX144" fmla="*/ 956874 w 1034979"/>
                  <a:gd name="connsiteY144" fmla="*/ 1033617 h 1509906"/>
                  <a:gd name="connsiteX145" fmla="*/ 935919 w 1034979"/>
                  <a:gd name="connsiteY145" fmla="*/ 1027902 h 1509906"/>
                  <a:gd name="connsiteX146" fmla="*/ 930204 w 1034979"/>
                  <a:gd name="connsiteY146" fmla="*/ 1025997 h 1509906"/>
                  <a:gd name="connsiteX147" fmla="*/ 825429 w 1034979"/>
                  <a:gd name="connsiteY147" fmla="*/ 1027902 h 1509906"/>
                  <a:gd name="connsiteX148" fmla="*/ 819714 w 1034979"/>
                  <a:gd name="connsiteY148" fmla="*/ 1029807 h 1509906"/>
                  <a:gd name="connsiteX149" fmla="*/ 730179 w 1034979"/>
                  <a:gd name="connsiteY149" fmla="*/ 1031712 h 1509906"/>
                  <a:gd name="connsiteX150" fmla="*/ 716844 w 1034979"/>
                  <a:gd name="connsiteY150" fmla="*/ 1035522 h 1509906"/>
                  <a:gd name="connsiteX151" fmla="*/ 695889 w 1034979"/>
                  <a:gd name="connsiteY151" fmla="*/ 1037427 h 1509906"/>
                  <a:gd name="connsiteX152" fmla="*/ 669219 w 1034979"/>
                  <a:gd name="connsiteY152" fmla="*/ 1039332 h 1509906"/>
                  <a:gd name="connsiteX153" fmla="*/ 669219 w 1034979"/>
                  <a:gd name="connsiteY153" fmla="*/ 1039332 h 1509906"/>
                  <a:gd name="connsiteX154" fmla="*/ 646359 w 1034979"/>
                  <a:gd name="connsiteY154" fmla="*/ 1043142 h 1509906"/>
                  <a:gd name="connsiteX155" fmla="*/ 642549 w 1034979"/>
                  <a:gd name="connsiteY155" fmla="*/ 1031712 h 1509906"/>
                  <a:gd name="connsiteX156" fmla="*/ 640644 w 1034979"/>
                  <a:gd name="connsiteY156" fmla="*/ 1025997 h 1509906"/>
                  <a:gd name="connsiteX157" fmla="*/ 642549 w 1034979"/>
                  <a:gd name="connsiteY157" fmla="*/ 1008852 h 1509906"/>
                  <a:gd name="connsiteX158" fmla="*/ 644454 w 1034979"/>
                  <a:gd name="connsiteY158" fmla="*/ 1003137 h 1509906"/>
                  <a:gd name="connsiteX159" fmla="*/ 661599 w 1034979"/>
                  <a:gd name="connsiteY159" fmla="*/ 993612 h 1509906"/>
                  <a:gd name="connsiteX160" fmla="*/ 673029 w 1034979"/>
                  <a:gd name="connsiteY160" fmla="*/ 985992 h 1509906"/>
                  <a:gd name="connsiteX161" fmla="*/ 674934 w 1034979"/>
                  <a:gd name="connsiteY161" fmla="*/ 980277 h 1509906"/>
                  <a:gd name="connsiteX162" fmla="*/ 680649 w 1034979"/>
                  <a:gd name="connsiteY162" fmla="*/ 978372 h 1509906"/>
                  <a:gd name="connsiteX163" fmla="*/ 686364 w 1034979"/>
                  <a:gd name="connsiteY163" fmla="*/ 974562 h 1509906"/>
                  <a:gd name="connsiteX164" fmla="*/ 695889 w 1034979"/>
                  <a:gd name="connsiteY164" fmla="*/ 965037 h 1509906"/>
                  <a:gd name="connsiteX165" fmla="*/ 705414 w 1034979"/>
                  <a:gd name="connsiteY165" fmla="*/ 953607 h 1509906"/>
                  <a:gd name="connsiteX166" fmla="*/ 716844 w 1034979"/>
                  <a:gd name="connsiteY166" fmla="*/ 945987 h 1509906"/>
                  <a:gd name="connsiteX167" fmla="*/ 732084 w 1034979"/>
                  <a:gd name="connsiteY167" fmla="*/ 932652 h 1509906"/>
                  <a:gd name="connsiteX168" fmla="*/ 741609 w 1034979"/>
                  <a:gd name="connsiteY168" fmla="*/ 921222 h 1509906"/>
                  <a:gd name="connsiteX169" fmla="*/ 753039 w 1034979"/>
                  <a:gd name="connsiteY169" fmla="*/ 911697 h 1509906"/>
                  <a:gd name="connsiteX170" fmla="*/ 758754 w 1034979"/>
                  <a:gd name="connsiteY170" fmla="*/ 900267 h 1509906"/>
                  <a:gd name="connsiteX171" fmla="*/ 760659 w 1034979"/>
                  <a:gd name="connsiteY171" fmla="*/ 894552 h 1509906"/>
                  <a:gd name="connsiteX172" fmla="*/ 766374 w 1034979"/>
                  <a:gd name="connsiteY172" fmla="*/ 883122 h 1509906"/>
                  <a:gd name="connsiteX173" fmla="*/ 764469 w 1034979"/>
                  <a:gd name="connsiteY173" fmla="*/ 867882 h 1509906"/>
                  <a:gd name="connsiteX174" fmla="*/ 758754 w 1034979"/>
                  <a:gd name="connsiteY174" fmla="*/ 865977 h 1509906"/>
                  <a:gd name="connsiteX175" fmla="*/ 737799 w 1034979"/>
                  <a:gd name="connsiteY175" fmla="*/ 867882 h 1509906"/>
                  <a:gd name="connsiteX176" fmla="*/ 732084 w 1034979"/>
                  <a:gd name="connsiteY176" fmla="*/ 871692 h 1509906"/>
                  <a:gd name="connsiteX177" fmla="*/ 720654 w 1034979"/>
                  <a:gd name="connsiteY177" fmla="*/ 875502 h 1509906"/>
                  <a:gd name="connsiteX178" fmla="*/ 716844 w 1034979"/>
                  <a:gd name="connsiteY178" fmla="*/ 881217 h 1509906"/>
                  <a:gd name="connsiteX179" fmla="*/ 711129 w 1034979"/>
                  <a:gd name="connsiteY179" fmla="*/ 883122 h 1509906"/>
                  <a:gd name="connsiteX180" fmla="*/ 705414 w 1034979"/>
                  <a:gd name="connsiteY180" fmla="*/ 886932 h 1509906"/>
                  <a:gd name="connsiteX181" fmla="*/ 699699 w 1034979"/>
                  <a:gd name="connsiteY181" fmla="*/ 892647 h 1509906"/>
                  <a:gd name="connsiteX182" fmla="*/ 692079 w 1034979"/>
                  <a:gd name="connsiteY182" fmla="*/ 896457 h 1509906"/>
                  <a:gd name="connsiteX183" fmla="*/ 650169 w 1034979"/>
                  <a:gd name="connsiteY183" fmla="*/ 925032 h 1509906"/>
                  <a:gd name="connsiteX184" fmla="*/ 636834 w 1034979"/>
                  <a:gd name="connsiteY184" fmla="*/ 936462 h 1509906"/>
                  <a:gd name="connsiteX185" fmla="*/ 627309 w 1034979"/>
                  <a:gd name="connsiteY185" fmla="*/ 953607 h 1509906"/>
                  <a:gd name="connsiteX186" fmla="*/ 602544 w 1034979"/>
                  <a:gd name="connsiteY186" fmla="*/ 959322 h 1509906"/>
                  <a:gd name="connsiteX187" fmla="*/ 589209 w 1034979"/>
                  <a:gd name="connsiteY187" fmla="*/ 963132 h 1509906"/>
                  <a:gd name="connsiteX188" fmla="*/ 573969 w 1034979"/>
                  <a:gd name="connsiteY188" fmla="*/ 961227 h 1509906"/>
                  <a:gd name="connsiteX189" fmla="*/ 562539 w 1034979"/>
                  <a:gd name="connsiteY189" fmla="*/ 957417 h 1509906"/>
                  <a:gd name="connsiteX190" fmla="*/ 551109 w 1034979"/>
                  <a:gd name="connsiteY190" fmla="*/ 953607 h 1509906"/>
                  <a:gd name="connsiteX191" fmla="*/ 539679 w 1034979"/>
                  <a:gd name="connsiteY191" fmla="*/ 949797 h 1509906"/>
                  <a:gd name="connsiteX192" fmla="*/ 533964 w 1034979"/>
                  <a:gd name="connsiteY192" fmla="*/ 947892 h 1509906"/>
                  <a:gd name="connsiteX193" fmla="*/ 528249 w 1034979"/>
                  <a:gd name="connsiteY193" fmla="*/ 944082 h 1509906"/>
                  <a:gd name="connsiteX194" fmla="*/ 516819 w 1034979"/>
                  <a:gd name="connsiteY194" fmla="*/ 938367 h 1509906"/>
                  <a:gd name="connsiteX195" fmla="*/ 509199 w 1034979"/>
                  <a:gd name="connsiteY195" fmla="*/ 926937 h 1509906"/>
                  <a:gd name="connsiteX196" fmla="*/ 505389 w 1034979"/>
                  <a:gd name="connsiteY196" fmla="*/ 905982 h 1509906"/>
                  <a:gd name="connsiteX197" fmla="*/ 507294 w 1034979"/>
                  <a:gd name="connsiteY197" fmla="*/ 841212 h 1509906"/>
                  <a:gd name="connsiteX198" fmla="*/ 503484 w 1034979"/>
                  <a:gd name="connsiteY198" fmla="*/ 351627 h 1509906"/>
                  <a:gd name="connsiteX199" fmla="*/ 499674 w 1034979"/>
                  <a:gd name="connsiteY199" fmla="*/ 60162 h 1509906"/>
                  <a:gd name="connsiteX200" fmla="*/ 490149 w 1034979"/>
                  <a:gd name="connsiteY200" fmla="*/ 33492 h 1509906"/>
                  <a:gd name="connsiteX201" fmla="*/ 488244 w 1034979"/>
                  <a:gd name="connsiteY201" fmla="*/ 27777 h 1509906"/>
                  <a:gd name="connsiteX202" fmla="*/ 484434 w 1034979"/>
                  <a:gd name="connsiteY202" fmla="*/ 22062 h 1509906"/>
                  <a:gd name="connsiteX203" fmla="*/ 478719 w 1034979"/>
                  <a:gd name="connsiteY203" fmla="*/ 10632 h 1509906"/>
                  <a:gd name="connsiteX204" fmla="*/ 473004 w 1034979"/>
                  <a:gd name="connsiteY204" fmla="*/ 6822 h 1509906"/>
                  <a:gd name="connsiteX205" fmla="*/ 469194 w 1034979"/>
                  <a:gd name="connsiteY205" fmla="*/ 1107 h 1509906"/>
                  <a:gd name="connsiteX206" fmla="*/ 429189 w 1034979"/>
                  <a:gd name="connsiteY206" fmla="*/ 4917 h 1509906"/>
                  <a:gd name="connsiteX207" fmla="*/ 421569 w 1034979"/>
                  <a:gd name="connsiteY207" fmla="*/ 16347 h 1509906"/>
                  <a:gd name="connsiteX208" fmla="*/ 417759 w 1034979"/>
                  <a:gd name="connsiteY208" fmla="*/ 22062 h 1509906"/>
                  <a:gd name="connsiteX209" fmla="*/ 419664 w 1034979"/>
                  <a:gd name="connsiteY209" fmla="*/ 54447 h 1509906"/>
                  <a:gd name="connsiteX210" fmla="*/ 423474 w 1034979"/>
                  <a:gd name="connsiteY210" fmla="*/ 65877 h 1509906"/>
                  <a:gd name="connsiteX211" fmla="*/ 425379 w 1034979"/>
                  <a:gd name="connsiteY211" fmla="*/ 71592 h 1509906"/>
                  <a:gd name="connsiteX212" fmla="*/ 425379 w 1034979"/>
                  <a:gd name="connsiteY212" fmla="*/ 77307 h 1509906"/>
                  <a:gd name="connsiteX213" fmla="*/ 429189 w 1034979"/>
                  <a:gd name="connsiteY213" fmla="*/ 231612 h 1509906"/>
                  <a:gd name="connsiteX214" fmla="*/ 440619 w 1034979"/>
                  <a:gd name="connsiteY214" fmla="*/ 414492 h 1509906"/>
                  <a:gd name="connsiteX215" fmla="*/ 425379 w 1034979"/>
                  <a:gd name="connsiteY215" fmla="*/ 711672 h 1509906"/>
                  <a:gd name="connsiteX216" fmla="*/ 425173 w 1034979"/>
                  <a:gd name="connsiteY216" fmla="*/ 765165 h 1509906"/>
                  <a:gd name="connsiteX217" fmla="*/ 421363 w 1034979"/>
                  <a:gd name="connsiteY217" fmla="*/ 844096 h 1509906"/>
                  <a:gd name="connsiteX218" fmla="*/ 425379 w 1034979"/>
                  <a:gd name="connsiteY218" fmla="*/ 894552 h 1509906"/>
                  <a:gd name="connsiteX219" fmla="*/ 423474 w 1034979"/>
                  <a:gd name="connsiteY219" fmla="*/ 921222 h 1509906"/>
                  <a:gd name="connsiteX220" fmla="*/ 417759 w 1034979"/>
                  <a:gd name="connsiteY220" fmla="*/ 923127 h 1509906"/>
                  <a:gd name="connsiteX221" fmla="*/ 412044 w 1034979"/>
                  <a:gd name="connsiteY221" fmla="*/ 926937 h 1509906"/>
                  <a:gd name="connsiteX222" fmla="*/ 421569 w 1034979"/>
                  <a:gd name="connsiteY222"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30104 w 1034979"/>
                  <a:gd name="connsiteY35" fmla="*/ 961227 h 1509906"/>
                  <a:gd name="connsiteX36" fmla="*/ 166299 w 1034979"/>
                  <a:gd name="connsiteY36" fmla="*/ 972657 h 1509906"/>
                  <a:gd name="connsiteX37" fmla="*/ 191064 w 1034979"/>
                  <a:gd name="connsiteY37" fmla="*/ 978372 h 1509906"/>
                  <a:gd name="connsiteX38" fmla="*/ 208209 w 1034979"/>
                  <a:gd name="connsiteY38" fmla="*/ 984087 h 1509906"/>
                  <a:gd name="connsiteX39" fmla="*/ 213924 w 1034979"/>
                  <a:gd name="connsiteY39" fmla="*/ 985992 h 1509906"/>
                  <a:gd name="connsiteX40" fmla="*/ 229164 w 1034979"/>
                  <a:gd name="connsiteY40" fmla="*/ 989802 h 1509906"/>
                  <a:gd name="connsiteX41" fmla="*/ 248214 w 1034979"/>
                  <a:gd name="connsiteY41" fmla="*/ 995517 h 1509906"/>
                  <a:gd name="connsiteX42" fmla="*/ 253929 w 1034979"/>
                  <a:gd name="connsiteY42" fmla="*/ 999327 h 1509906"/>
                  <a:gd name="connsiteX43" fmla="*/ 267264 w 1034979"/>
                  <a:gd name="connsiteY43" fmla="*/ 1014567 h 1509906"/>
                  <a:gd name="connsiteX44" fmla="*/ 272979 w 1034979"/>
                  <a:gd name="connsiteY44" fmla="*/ 1033617 h 1509906"/>
                  <a:gd name="connsiteX45" fmla="*/ 274884 w 1034979"/>
                  <a:gd name="connsiteY45" fmla="*/ 1039332 h 1509906"/>
                  <a:gd name="connsiteX46" fmla="*/ 276789 w 1034979"/>
                  <a:gd name="connsiteY46" fmla="*/ 1045047 h 1509906"/>
                  <a:gd name="connsiteX47" fmla="*/ 278694 w 1034979"/>
                  <a:gd name="connsiteY47" fmla="*/ 1069812 h 1509906"/>
                  <a:gd name="connsiteX48" fmla="*/ 280599 w 1034979"/>
                  <a:gd name="connsiteY48" fmla="*/ 1075527 h 1509906"/>
                  <a:gd name="connsiteX49" fmla="*/ 278694 w 1034979"/>
                  <a:gd name="connsiteY49" fmla="*/ 1094577 h 1509906"/>
                  <a:gd name="connsiteX50" fmla="*/ 276789 w 1034979"/>
                  <a:gd name="connsiteY50" fmla="*/ 1104102 h 1509906"/>
                  <a:gd name="connsiteX51" fmla="*/ 263454 w 1034979"/>
                  <a:gd name="connsiteY51" fmla="*/ 1117437 h 1509906"/>
                  <a:gd name="connsiteX52" fmla="*/ 252024 w 1034979"/>
                  <a:gd name="connsiteY52" fmla="*/ 1125057 h 1509906"/>
                  <a:gd name="connsiteX53" fmla="*/ 240594 w 1034979"/>
                  <a:gd name="connsiteY53" fmla="*/ 1128867 h 1509906"/>
                  <a:gd name="connsiteX54" fmla="*/ 27234 w 1034979"/>
                  <a:gd name="connsiteY54" fmla="*/ 1147917 h 1509906"/>
                  <a:gd name="connsiteX55" fmla="*/ 15804 w 1034979"/>
                  <a:gd name="connsiteY55" fmla="*/ 1153632 h 1509906"/>
                  <a:gd name="connsiteX56" fmla="*/ 6279 w 1034979"/>
                  <a:gd name="connsiteY56" fmla="*/ 1163157 h 1509906"/>
                  <a:gd name="connsiteX57" fmla="*/ 4374 w 1034979"/>
                  <a:gd name="connsiteY57" fmla="*/ 1168872 h 1509906"/>
                  <a:gd name="connsiteX58" fmla="*/ 564 w 1034979"/>
                  <a:gd name="connsiteY58" fmla="*/ 1174587 h 1509906"/>
                  <a:gd name="connsiteX59" fmla="*/ 6279 w 1034979"/>
                  <a:gd name="connsiteY59" fmla="*/ 1206972 h 1509906"/>
                  <a:gd name="connsiteX60" fmla="*/ 11994 w 1034979"/>
                  <a:gd name="connsiteY60" fmla="*/ 1210782 h 1509906"/>
                  <a:gd name="connsiteX61" fmla="*/ 17709 w 1034979"/>
                  <a:gd name="connsiteY61" fmla="*/ 1212687 h 1509906"/>
                  <a:gd name="connsiteX62" fmla="*/ 145344 w 1034979"/>
                  <a:gd name="connsiteY62" fmla="*/ 1210782 h 1509906"/>
                  <a:gd name="connsiteX63" fmla="*/ 152964 w 1034979"/>
                  <a:gd name="connsiteY63" fmla="*/ 1208877 h 1509906"/>
                  <a:gd name="connsiteX64" fmla="*/ 303459 w 1034979"/>
                  <a:gd name="connsiteY64" fmla="*/ 1203162 h 1509906"/>
                  <a:gd name="connsiteX65" fmla="*/ 318699 w 1034979"/>
                  <a:gd name="connsiteY65" fmla="*/ 1210782 h 1509906"/>
                  <a:gd name="connsiteX66" fmla="*/ 330129 w 1034979"/>
                  <a:gd name="connsiteY66" fmla="*/ 1216497 h 1509906"/>
                  <a:gd name="connsiteX67" fmla="*/ 333939 w 1034979"/>
                  <a:gd name="connsiteY67" fmla="*/ 1222212 h 1509906"/>
                  <a:gd name="connsiteX68" fmla="*/ 339654 w 1034979"/>
                  <a:gd name="connsiteY68" fmla="*/ 1224117 h 1509906"/>
                  <a:gd name="connsiteX69" fmla="*/ 351084 w 1034979"/>
                  <a:gd name="connsiteY69" fmla="*/ 1231737 h 1509906"/>
                  <a:gd name="connsiteX70" fmla="*/ 356799 w 1034979"/>
                  <a:gd name="connsiteY70" fmla="*/ 1235547 h 1509906"/>
                  <a:gd name="connsiteX71" fmla="*/ 360609 w 1034979"/>
                  <a:gd name="connsiteY71" fmla="*/ 1241262 h 1509906"/>
                  <a:gd name="connsiteX72" fmla="*/ 366324 w 1034979"/>
                  <a:gd name="connsiteY72" fmla="*/ 1252692 h 1509906"/>
                  <a:gd name="connsiteX73" fmla="*/ 362514 w 1034979"/>
                  <a:gd name="connsiteY73" fmla="*/ 1279362 h 1509906"/>
                  <a:gd name="connsiteX74" fmla="*/ 358704 w 1034979"/>
                  <a:gd name="connsiteY74" fmla="*/ 1285077 h 1509906"/>
                  <a:gd name="connsiteX75" fmla="*/ 356799 w 1034979"/>
                  <a:gd name="connsiteY75" fmla="*/ 1290792 h 1509906"/>
                  <a:gd name="connsiteX76" fmla="*/ 352989 w 1034979"/>
                  <a:gd name="connsiteY76" fmla="*/ 1296507 h 1509906"/>
                  <a:gd name="connsiteX77" fmla="*/ 351084 w 1034979"/>
                  <a:gd name="connsiteY77" fmla="*/ 1302222 h 1509906"/>
                  <a:gd name="connsiteX78" fmla="*/ 347274 w 1034979"/>
                  <a:gd name="connsiteY78" fmla="*/ 1307937 h 1509906"/>
                  <a:gd name="connsiteX79" fmla="*/ 330129 w 1034979"/>
                  <a:gd name="connsiteY79" fmla="*/ 1374612 h 1509906"/>
                  <a:gd name="connsiteX80" fmla="*/ 328224 w 1034979"/>
                  <a:gd name="connsiteY80" fmla="*/ 1426047 h 1509906"/>
                  <a:gd name="connsiteX81" fmla="*/ 330129 w 1034979"/>
                  <a:gd name="connsiteY81" fmla="*/ 1450812 h 1509906"/>
                  <a:gd name="connsiteX82" fmla="*/ 332034 w 1034979"/>
                  <a:gd name="connsiteY82" fmla="*/ 1456527 h 1509906"/>
                  <a:gd name="connsiteX83" fmla="*/ 335844 w 1034979"/>
                  <a:gd name="connsiteY83" fmla="*/ 1460337 h 1509906"/>
                  <a:gd name="connsiteX84" fmla="*/ 364419 w 1034979"/>
                  <a:gd name="connsiteY84" fmla="*/ 1506057 h 1509906"/>
                  <a:gd name="connsiteX85" fmla="*/ 387279 w 1034979"/>
                  <a:gd name="connsiteY85" fmla="*/ 1507962 h 1509906"/>
                  <a:gd name="connsiteX86" fmla="*/ 392994 w 1034979"/>
                  <a:gd name="connsiteY86" fmla="*/ 1502247 h 1509906"/>
                  <a:gd name="connsiteX87" fmla="*/ 394899 w 1034979"/>
                  <a:gd name="connsiteY87" fmla="*/ 1490817 h 1509906"/>
                  <a:gd name="connsiteX88" fmla="*/ 396804 w 1034979"/>
                  <a:gd name="connsiteY88" fmla="*/ 1485102 h 1509906"/>
                  <a:gd name="connsiteX89" fmla="*/ 398709 w 1034979"/>
                  <a:gd name="connsiteY89" fmla="*/ 1467957 h 1509906"/>
                  <a:gd name="connsiteX90" fmla="*/ 400614 w 1034979"/>
                  <a:gd name="connsiteY90" fmla="*/ 1454622 h 1509906"/>
                  <a:gd name="connsiteX91" fmla="*/ 404424 w 1034979"/>
                  <a:gd name="connsiteY91" fmla="*/ 1397472 h 1509906"/>
                  <a:gd name="connsiteX92" fmla="*/ 410139 w 1034979"/>
                  <a:gd name="connsiteY92" fmla="*/ 1386042 h 1509906"/>
                  <a:gd name="connsiteX93" fmla="*/ 413949 w 1034979"/>
                  <a:gd name="connsiteY93" fmla="*/ 1372707 h 1509906"/>
                  <a:gd name="connsiteX94" fmla="*/ 415854 w 1034979"/>
                  <a:gd name="connsiteY94" fmla="*/ 1366992 h 1509906"/>
                  <a:gd name="connsiteX95" fmla="*/ 417759 w 1034979"/>
                  <a:gd name="connsiteY95" fmla="*/ 1353657 h 1509906"/>
                  <a:gd name="connsiteX96" fmla="*/ 421569 w 1034979"/>
                  <a:gd name="connsiteY96" fmla="*/ 1342227 h 1509906"/>
                  <a:gd name="connsiteX97" fmla="*/ 427284 w 1034979"/>
                  <a:gd name="connsiteY97" fmla="*/ 1328892 h 1509906"/>
                  <a:gd name="connsiteX98" fmla="*/ 467289 w 1034979"/>
                  <a:gd name="connsiteY98" fmla="*/ 1258407 h 1509906"/>
                  <a:gd name="connsiteX99" fmla="*/ 528455 w 1034979"/>
                  <a:gd name="connsiteY99" fmla="*/ 1245638 h 1509906"/>
                  <a:gd name="connsiteX100" fmla="*/ 573969 w 1034979"/>
                  <a:gd name="connsiteY100" fmla="*/ 1229832 h 1509906"/>
                  <a:gd name="connsiteX101" fmla="*/ 585399 w 1034979"/>
                  <a:gd name="connsiteY101" fmla="*/ 1226022 h 1509906"/>
                  <a:gd name="connsiteX102" fmla="*/ 720654 w 1034979"/>
                  <a:gd name="connsiteY102" fmla="*/ 1309842 h 1509906"/>
                  <a:gd name="connsiteX103" fmla="*/ 733989 w 1034979"/>
                  <a:gd name="connsiteY103" fmla="*/ 1319367 h 1509906"/>
                  <a:gd name="connsiteX104" fmla="*/ 743514 w 1034979"/>
                  <a:gd name="connsiteY104" fmla="*/ 1321272 h 1509906"/>
                  <a:gd name="connsiteX105" fmla="*/ 749229 w 1034979"/>
                  <a:gd name="connsiteY105" fmla="*/ 1323177 h 1509906"/>
                  <a:gd name="connsiteX106" fmla="*/ 762564 w 1034979"/>
                  <a:gd name="connsiteY106" fmla="*/ 1328892 h 1509906"/>
                  <a:gd name="connsiteX107" fmla="*/ 777804 w 1034979"/>
                  <a:gd name="connsiteY107" fmla="*/ 1326987 h 1509906"/>
                  <a:gd name="connsiteX108" fmla="*/ 789234 w 1034979"/>
                  <a:gd name="connsiteY108" fmla="*/ 1321272 h 1509906"/>
                  <a:gd name="connsiteX109" fmla="*/ 794949 w 1034979"/>
                  <a:gd name="connsiteY109" fmla="*/ 1319367 h 1509906"/>
                  <a:gd name="connsiteX110" fmla="*/ 802569 w 1034979"/>
                  <a:gd name="connsiteY110" fmla="*/ 1302222 h 1509906"/>
                  <a:gd name="connsiteX111" fmla="*/ 800664 w 1034979"/>
                  <a:gd name="connsiteY111" fmla="*/ 1277457 h 1509906"/>
                  <a:gd name="connsiteX112" fmla="*/ 798759 w 1034979"/>
                  <a:gd name="connsiteY112" fmla="*/ 1271742 h 1509906"/>
                  <a:gd name="connsiteX113" fmla="*/ 796854 w 1034979"/>
                  <a:gd name="connsiteY113" fmla="*/ 1264122 h 1509906"/>
                  <a:gd name="connsiteX114" fmla="*/ 783519 w 1034979"/>
                  <a:gd name="connsiteY114" fmla="*/ 1246977 h 1509906"/>
                  <a:gd name="connsiteX115" fmla="*/ 773994 w 1034979"/>
                  <a:gd name="connsiteY115" fmla="*/ 1241262 h 1509906"/>
                  <a:gd name="connsiteX116" fmla="*/ 648264 w 1034979"/>
                  <a:gd name="connsiteY116" fmla="*/ 1149822 h 1509906"/>
                  <a:gd name="connsiteX117" fmla="*/ 644454 w 1034979"/>
                  <a:gd name="connsiteY117" fmla="*/ 1132677 h 1509906"/>
                  <a:gd name="connsiteX118" fmla="*/ 646359 w 1034979"/>
                  <a:gd name="connsiteY118" fmla="*/ 1125057 h 1509906"/>
                  <a:gd name="connsiteX119" fmla="*/ 650169 w 1034979"/>
                  <a:gd name="connsiteY119" fmla="*/ 1107912 h 1509906"/>
                  <a:gd name="connsiteX120" fmla="*/ 653979 w 1034979"/>
                  <a:gd name="connsiteY120" fmla="*/ 1102197 h 1509906"/>
                  <a:gd name="connsiteX121" fmla="*/ 655884 w 1034979"/>
                  <a:gd name="connsiteY121" fmla="*/ 1096482 h 1509906"/>
                  <a:gd name="connsiteX122" fmla="*/ 661599 w 1034979"/>
                  <a:gd name="connsiteY122" fmla="*/ 1094577 h 1509906"/>
                  <a:gd name="connsiteX123" fmla="*/ 671124 w 1034979"/>
                  <a:gd name="connsiteY123" fmla="*/ 1083147 h 1509906"/>
                  <a:gd name="connsiteX124" fmla="*/ 724464 w 1034979"/>
                  <a:gd name="connsiteY124" fmla="*/ 1075527 h 1509906"/>
                  <a:gd name="connsiteX125" fmla="*/ 842574 w 1034979"/>
                  <a:gd name="connsiteY125" fmla="*/ 1077432 h 1509906"/>
                  <a:gd name="connsiteX126" fmla="*/ 871149 w 1034979"/>
                  <a:gd name="connsiteY126" fmla="*/ 1079337 h 1509906"/>
                  <a:gd name="connsiteX127" fmla="*/ 899724 w 1034979"/>
                  <a:gd name="connsiteY127" fmla="*/ 1085052 h 1509906"/>
                  <a:gd name="connsiteX128" fmla="*/ 922584 w 1034979"/>
                  <a:gd name="connsiteY128" fmla="*/ 1088862 h 1509906"/>
                  <a:gd name="connsiteX129" fmla="*/ 951159 w 1034979"/>
                  <a:gd name="connsiteY129" fmla="*/ 1094577 h 1509906"/>
                  <a:gd name="connsiteX130" fmla="*/ 956874 w 1034979"/>
                  <a:gd name="connsiteY130" fmla="*/ 1094577 h 1509906"/>
                  <a:gd name="connsiteX131" fmla="*/ 1002594 w 1034979"/>
                  <a:gd name="connsiteY131" fmla="*/ 1092672 h 1509906"/>
                  <a:gd name="connsiteX132" fmla="*/ 1031169 w 1034979"/>
                  <a:gd name="connsiteY132" fmla="*/ 1085052 h 1509906"/>
                  <a:gd name="connsiteX133" fmla="*/ 1034979 w 1034979"/>
                  <a:gd name="connsiteY133" fmla="*/ 1079337 h 1509906"/>
                  <a:gd name="connsiteX134" fmla="*/ 1033074 w 1034979"/>
                  <a:gd name="connsiteY134" fmla="*/ 1060287 h 1509906"/>
                  <a:gd name="connsiteX135" fmla="*/ 1027359 w 1034979"/>
                  <a:gd name="connsiteY135" fmla="*/ 1056477 h 1509906"/>
                  <a:gd name="connsiteX136" fmla="*/ 1012119 w 1034979"/>
                  <a:gd name="connsiteY136" fmla="*/ 1054572 h 1509906"/>
                  <a:gd name="connsiteX137" fmla="*/ 1006404 w 1034979"/>
                  <a:gd name="connsiteY137" fmla="*/ 1052667 h 1509906"/>
                  <a:gd name="connsiteX138" fmla="*/ 998784 w 1034979"/>
                  <a:gd name="connsiteY138" fmla="*/ 1050762 h 1509906"/>
                  <a:gd name="connsiteX139" fmla="*/ 987354 w 1034979"/>
                  <a:gd name="connsiteY139" fmla="*/ 1043142 h 1509906"/>
                  <a:gd name="connsiteX140" fmla="*/ 975924 w 1034979"/>
                  <a:gd name="connsiteY140" fmla="*/ 1039332 h 1509906"/>
                  <a:gd name="connsiteX141" fmla="*/ 970209 w 1034979"/>
                  <a:gd name="connsiteY141" fmla="*/ 1037427 h 1509906"/>
                  <a:gd name="connsiteX142" fmla="*/ 962589 w 1034979"/>
                  <a:gd name="connsiteY142" fmla="*/ 1035522 h 1509906"/>
                  <a:gd name="connsiteX143" fmla="*/ 956874 w 1034979"/>
                  <a:gd name="connsiteY143" fmla="*/ 1033617 h 1509906"/>
                  <a:gd name="connsiteX144" fmla="*/ 935919 w 1034979"/>
                  <a:gd name="connsiteY144" fmla="*/ 1027902 h 1509906"/>
                  <a:gd name="connsiteX145" fmla="*/ 930204 w 1034979"/>
                  <a:gd name="connsiteY145" fmla="*/ 1025997 h 1509906"/>
                  <a:gd name="connsiteX146" fmla="*/ 825429 w 1034979"/>
                  <a:gd name="connsiteY146" fmla="*/ 1027902 h 1509906"/>
                  <a:gd name="connsiteX147" fmla="*/ 819714 w 1034979"/>
                  <a:gd name="connsiteY147" fmla="*/ 1029807 h 1509906"/>
                  <a:gd name="connsiteX148" fmla="*/ 730179 w 1034979"/>
                  <a:gd name="connsiteY148" fmla="*/ 1031712 h 1509906"/>
                  <a:gd name="connsiteX149" fmla="*/ 716844 w 1034979"/>
                  <a:gd name="connsiteY149" fmla="*/ 1035522 h 1509906"/>
                  <a:gd name="connsiteX150" fmla="*/ 695889 w 1034979"/>
                  <a:gd name="connsiteY150" fmla="*/ 1037427 h 1509906"/>
                  <a:gd name="connsiteX151" fmla="*/ 669219 w 1034979"/>
                  <a:gd name="connsiteY151" fmla="*/ 1039332 h 1509906"/>
                  <a:gd name="connsiteX152" fmla="*/ 669219 w 1034979"/>
                  <a:gd name="connsiteY152" fmla="*/ 1039332 h 1509906"/>
                  <a:gd name="connsiteX153" fmla="*/ 646359 w 1034979"/>
                  <a:gd name="connsiteY153" fmla="*/ 1043142 h 1509906"/>
                  <a:gd name="connsiteX154" fmla="*/ 642549 w 1034979"/>
                  <a:gd name="connsiteY154" fmla="*/ 1031712 h 1509906"/>
                  <a:gd name="connsiteX155" fmla="*/ 640644 w 1034979"/>
                  <a:gd name="connsiteY155" fmla="*/ 1025997 h 1509906"/>
                  <a:gd name="connsiteX156" fmla="*/ 642549 w 1034979"/>
                  <a:gd name="connsiteY156" fmla="*/ 1008852 h 1509906"/>
                  <a:gd name="connsiteX157" fmla="*/ 644454 w 1034979"/>
                  <a:gd name="connsiteY157" fmla="*/ 1003137 h 1509906"/>
                  <a:gd name="connsiteX158" fmla="*/ 661599 w 1034979"/>
                  <a:gd name="connsiteY158" fmla="*/ 993612 h 1509906"/>
                  <a:gd name="connsiteX159" fmla="*/ 673029 w 1034979"/>
                  <a:gd name="connsiteY159" fmla="*/ 985992 h 1509906"/>
                  <a:gd name="connsiteX160" fmla="*/ 674934 w 1034979"/>
                  <a:gd name="connsiteY160" fmla="*/ 980277 h 1509906"/>
                  <a:gd name="connsiteX161" fmla="*/ 680649 w 1034979"/>
                  <a:gd name="connsiteY161" fmla="*/ 978372 h 1509906"/>
                  <a:gd name="connsiteX162" fmla="*/ 686364 w 1034979"/>
                  <a:gd name="connsiteY162" fmla="*/ 974562 h 1509906"/>
                  <a:gd name="connsiteX163" fmla="*/ 695889 w 1034979"/>
                  <a:gd name="connsiteY163" fmla="*/ 965037 h 1509906"/>
                  <a:gd name="connsiteX164" fmla="*/ 705414 w 1034979"/>
                  <a:gd name="connsiteY164" fmla="*/ 953607 h 1509906"/>
                  <a:gd name="connsiteX165" fmla="*/ 716844 w 1034979"/>
                  <a:gd name="connsiteY165" fmla="*/ 945987 h 1509906"/>
                  <a:gd name="connsiteX166" fmla="*/ 732084 w 1034979"/>
                  <a:gd name="connsiteY166" fmla="*/ 932652 h 1509906"/>
                  <a:gd name="connsiteX167" fmla="*/ 741609 w 1034979"/>
                  <a:gd name="connsiteY167" fmla="*/ 921222 h 1509906"/>
                  <a:gd name="connsiteX168" fmla="*/ 753039 w 1034979"/>
                  <a:gd name="connsiteY168" fmla="*/ 911697 h 1509906"/>
                  <a:gd name="connsiteX169" fmla="*/ 758754 w 1034979"/>
                  <a:gd name="connsiteY169" fmla="*/ 900267 h 1509906"/>
                  <a:gd name="connsiteX170" fmla="*/ 760659 w 1034979"/>
                  <a:gd name="connsiteY170" fmla="*/ 894552 h 1509906"/>
                  <a:gd name="connsiteX171" fmla="*/ 766374 w 1034979"/>
                  <a:gd name="connsiteY171" fmla="*/ 883122 h 1509906"/>
                  <a:gd name="connsiteX172" fmla="*/ 764469 w 1034979"/>
                  <a:gd name="connsiteY172" fmla="*/ 867882 h 1509906"/>
                  <a:gd name="connsiteX173" fmla="*/ 758754 w 1034979"/>
                  <a:gd name="connsiteY173" fmla="*/ 865977 h 1509906"/>
                  <a:gd name="connsiteX174" fmla="*/ 737799 w 1034979"/>
                  <a:gd name="connsiteY174" fmla="*/ 867882 h 1509906"/>
                  <a:gd name="connsiteX175" fmla="*/ 732084 w 1034979"/>
                  <a:gd name="connsiteY175" fmla="*/ 871692 h 1509906"/>
                  <a:gd name="connsiteX176" fmla="*/ 720654 w 1034979"/>
                  <a:gd name="connsiteY176" fmla="*/ 875502 h 1509906"/>
                  <a:gd name="connsiteX177" fmla="*/ 716844 w 1034979"/>
                  <a:gd name="connsiteY177" fmla="*/ 881217 h 1509906"/>
                  <a:gd name="connsiteX178" fmla="*/ 711129 w 1034979"/>
                  <a:gd name="connsiteY178" fmla="*/ 883122 h 1509906"/>
                  <a:gd name="connsiteX179" fmla="*/ 705414 w 1034979"/>
                  <a:gd name="connsiteY179" fmla="*/ 886932 h 1509906"/>
                  <a:gd name="connsiteX180" fmla="*/ 699699 w 1034979"/>
                  <a:gd name="connsiteY180" fmla="*/ 892647 h 1509906"/>
                  <a:gd name="connsiteX181" fmla="*/ 692079 w 1034979"/>
                  <a:gd name="connsiteY181" fmla="*/ 896457 h 1509906"/>
                  <a:gd name="connsiteX182" fmla="*/ 650169 w 1034979"/>
                  <a:gd name="connsiteY182" fmla="*/ 925032 h 1509906"/>
                  <a:gd name="connsiteX183" fmla="*/ 636834 w 1034979"/>
                  <a:gd name="connsiteY183" fmla="*/ 936462 h 1509906"/>
                  <a:gd name="connsiteX184" fmla="*/ 627309 w 1034979"/>
                  <a:gd name="connsiteY184" fmla="*/ 953607 h 1509906"/>
                  <a:gd name="connsiteX185" fmla="*/ 602544 w 1034979"/>
                  <a:gd name="connsiteY185" fmla="*/ 959322 h 1509906"/>
                  <a:gd name="connsiteX186" fmla="*/ 589209 w 1034979"/>
                  <a:gd name="connsiteY186" fmla="*/ 963132 h 1509906"/>
                  <a:gd name="connsiteX187" fmla="*/ 573969 w 1034979"/>
                  <a:gd name="connsiteY187" fmla="*/ 961227 h 1509906"/>
                  <a:gd name="connsiteX188" fmla="*/ 562539 w 1034979"/>
                  <a:gd name="connsiteY188" fmla="*/ 957417 h 1509906"/>
                  <a:gd name="connsiteX189" fmla="*/ 551109 w 1034979"/>
                  <a:gd name="connsiteY189" fmla="*/ 953607 h 1509906"/>
                  <a:gd name="connsiteX190" fmla="*/ 539679 w 1034979"/>
                  <a:gd name="connsiteY190" fmla="*/ 949797 h 1509906"/>
                  <a:gd name="connsiteX191" fmla="*/ 533964 w 1034979"/>
                  <a:gd name="connsiteY191" fmla="*/ 947892 h 1509906"/>
                  <a:gd name="connsiteX192" fmla="*/ 528249 w 1034979"/>
                  <a:gd name="connsiteY192" fmla="*/ 944082 h 1509906"/>
                  <a:gd name="connsiteX193" fmla="*/ 516819 w 1034979"/>
                  <a:gd name="connsiteY193" fmla="*/ 938367 h 1509906"/>
                  <a:gd name="connsiteX194" fmla="*/ 509199 w 1034979"/>
                  <a:gd name="connsiteY194" fmla="*/ 926937 h 1509906"/>
                  <a:gd name="connsiteX195" fmla="*/ 505389 w 1034979"/>
                  <a:gd name="connsiteY195" fmla="*/ 905982 h 1509906"/>
                  <a:gd name="connsiteX196" fmla="*/ 507294 w 1034979"/>
                  <a:gd name="connsiteY196" fmla="*/ 841212 h 1509906"/>
                  <a:gd name="connsiteX197" fmla="*/ 503484 w 1034979"/>
                  <a:gd name="connsiteY197" fmla="*/ 351627 h 1509906"/>
                  <a:gd name="connsiteX198" fmla="*/ 499674 w 1034979"/>
                  <a:gd name="connsiteY198" fmla="*/ 60162 h 1509906"/>
                  <a:gd name="connsiteX199" fmla="*/ 490149 w 1034979"/>
                  <a:gd name="connsiteY199" fmla="*/ 33492 h 1509906"/>
                  <a:gd name="connsiteX200" fmla="*/ 488244 w 1034979"/>
                  <a:gd name="connsiteY200" fmla="*/ 27777 h 1509906"/>
                  <a:gd name="connsiteX201" fmla="*/ 484434 w 1034979"/>
                  <a:gd name="connsiteY201" fmla="*/ 22062 h 1509906"/>
                  <a:gd name="connsiteX202" fmla="*/ 478719 w 1034979"/>
                  <a:gd name="connsiteY202" fmla="*/ 10632 h 1509906"/>
                  <a:gd name="connsiteX203" fmla="*/ 473004 w 1034979"/>
                  <a:gd name="connsiteY203" fmla="*/ 6822 h 1509906"/>
                  <a:gd name="connsiteX204" fmla="*/ 469194 w 1034979"/>
                  <a:gd name="connsiteY204" fmla="*/ 1107 h 1509906"/>
                  <a:gd name="connsiteX205" fmla="*/ 429189 w 1034979"/>
                  <a:gd name="connsiteY205" fmla="*/ 4917 h 1509906"/>
                  <a:gd name="connsiteX206" fmla="*/ 421569 w 1034979"/>
                  <a:gd name="connsiteY206" fmla="*/ 16347 h 1509906"/>
                  <a:gd name="connsiteX207" fmla="*/ 417759 w 1034979"/>
                  <a:gd name="connsiteY207" fmla="*/ 22062 h 1509906"/>
                  <a:gd name="connsiteX208" fmla="*/ 419664 w 1034979"/>
                  <a:gd name="connsiteY208" fmla="*/ 54447 h 1509906"/>
                  <a:gd name="connsiteX209" fmla="*/ 423474 w 1034979"/>
                  <a:gd name="connsiteY209" fmla="*/ 65877 h 1509906"/>
                  <a:gd name="connsiteX210" fmla="*/ 425379 w 1034979"/>
                  <a:gd name="connsiteY210" fmla="*/ 71592 h 1509906"/>
                  <a:gd name="connsiteX211" fmla="*/ 425379 w 1034979"/>
                  <a:gd name="connsiteY211" fmla="*/ 77307 h 1509906"/>
                  <a:gd name="connsiteX212" fmla="*/ 429189 w 1034979"/>
                  <a:gd name="connsiteY212" fmla="*/ 231612 h 1509906"/>
                  <a:gd name="connsiteX213" fmla="*/ 440619 w 1034979"/>
                  <a:gd name="connsiteY213" fmla="*/ 414492 h 1509906"/>
                  <a:gd name="connsiteX214" fmla="*/ 425379 w 1034979"/>
                  <a:gd name="connsiteY214" fmla="*/ 711672 h 1509906"/>
                  <a:gd name="connsiteX215" fmla="*/ 425173 w 1034979"/>
                  <a:gd name="connsiteY215" fmla="*/ 765165 h 1509906"/>
                  <a:gd name="connsiteX216" fmla="*/ 421363 w 1034979"/>
                  <a:gd name="connsiteY216" fmla="*/ 844096 h 1509906"/>
                  <a:gd name="connsiteX217" fmla="*/ 425379 w 1034979"/>
                  <a:gd name="connsiteY217" fmla="*/ 894552 h 1509906"/>
                  <a:gd name="connsiteX218" fmla="*/ 423474 w 1034979"/>
                  <a:gd name="connsiteY218" fmla="*/ 921222 h 1509906"/>
                  <a:gd name="connsiteX219" fmla="*/ 417759 w 1034979"/>
                  <a:gd name="connsiteY219" fmla="*/ 923127 h 1509906"/>
                  <a:gd name="connsiteX220" fmla="*/ 412044 w 1034979"/>
                  <a:gd name="connsiteY220" fmla="*/ 926937 h 1509906"/>
                  <a:gd name="connsiteX221" fmla="*/ 421569 w 1034979"/>
                  <a:gd name="connsiteY221"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24389 w 1034979"/>
                  <a:gd name="connsiteY34" fmla="*/ 959322 h 1509906"/>
                  <a:gd name="connsiteX35" fmla="*/ 166299 w 1034979"/>
                  <a:gd name="connsiteY35" fmla="*/ 972657 h 1509906"/>
                  <a:gd name="connsiteX36" fmla="*/ 191064 w 1034979"/>
                  <a:gd name="connsiteY36" fmla="*/ 978372 h 1509906"/>
                  <a:gd name="connsiteX37" fmla="*/ 208209 w 1034979"/>
                  <a:gd name="connsiteY37" fmla="*/ 984087 h 1509906"/>
                  <a:gd name="connsiteX38" fmla="*/ 213924 w 1034979"/>
                  <a:gd name="connsiteY38" fmla="*/ 985992 h 1509906"/>
                  <a:gd name="connsiteX39" fmla="*/ 229164 w 1034979"/>
                  <a:gd name="connsiteY39" fmla="*/ 989802 h 1509906"/>
                  <a:gd name="connsiteX40" fmla="*/ 248214 w 1034979"/>
                  <a:gd name="connsiteY40" fmla="*/ 995517 h 1509906"/>
                  <a:gd name="connsiteX41" fmla="*/ 253929 w 1034979"/>
                  <a:gd name="connsiteY41" fmla="*/ 999327 h 1509906"/>
                  <a:gd name="connsiteX42" fmla="*/ 267264 w 1034979"/>
                  <a:gd name="connsiteY42" fmla="*/ 1014567 h 1509906"/>
                  <a:gd name="connsiteX43" fmla="*/ 272979 w 1034979"/>
                  <a:gd name="connsiteY43" fmla="*/ 1033617 h 1509906"/>
                  <a:gd name="connsiteX44" fmla="*/ 274884 w 1034979"/>
                  <a:gd name="connsiteY44" fmla="*/ 1039332 h 1509906"/>
                  <a:gd name="connsiteX45" fmla="*/ 276789 w 1034979"/>
                  <a:gd name="connsiteY45" fmla="*/ 1045047 h 1509906"/>
                  <a:gd name="connsiteX46" fmla="*/ 278694 w 1034979"/>
                  <a:gd name="connsiteY46" fmla="*/ 1069812 h 1509906"/>
                  <a:gd name="connsiteX47" fmla="*/ 280599 w 1034979"/>
                  <a:gd name="connsiteY47" fmla="*/ 1075527 h 1509906"/>
                  <a:gd name="connsiteX48" fmla="*/ 278694 w 1034979"/>
                  <a:gd name="connsiteY48" fmla="*/ 1094577 h 1509906"/>
                  <a:gd name="connsiteX49" fmla="*/ 276789 w 1034979"/>
                  <a:gd name="connsiteY49" fmla="*/ 1104102 h 1509906"/>
                  <a:gd name="connsiteX50" fmla="*/ 263454 w 1034979"/>
                  <a:gd name="connsiteY50" fmla="*/ 1117437 h 1509906"/>
                  <a:gd name="connsiteX51" fmla="*/ 252024 w 1034979"/>
                  <a:gd name="connsiteY51" fmla="*/ 1125057 h 1509906"/>
                  <a:gd name="connsiteX52" fmla="*/ 240594 w 1034979"/>
                  <a:gd name="connsiteY52" fmla="*/ 1128867 h 1509906"/>
                  <a:gd name="connsiteX53" fmla="*/ 27234 w 1034979"/>
                  <a:gd name="connsiteY53" fmla="*/ 1147917 h 1509906"/>
                  <a:gd name="connsiteX54" fmla="*/ 15804 w 1034979"/>
                  <a:gd name="connsiteY54" fmla="*/ 1153632 h 1509906"/>
                  <a:gd name="connsiteX55" fmla="*/ 6279 w 1034979"/>
                  <a:gd name="connsiteY55" fmla="*/ 1163157 h 1509906"/>
                  <a:gd name="connsiteX56" fmla="*/ 4374 w 1034979"/>
                  <a:gd name="connsiteY56" fmla="*/ 1168872 h 1509906"/>
                  <a:gd name="connsiteX57" fmla="*/ 564 w 1034979"/>
                  <a:gd name="connsiteY57" fmla="*/ 1174587 h 1509906"/>
                  <a:gd name="connsiteX58" fmla="*/ 6279 w 1034979"/>
                  <a:gd name="connsiteY58" fmla="*/ 1206972 h 1509906"/>
                  <a:gd name="connsiteX59" fmla="*/ 11994 w 1034979"/>
                  <a:gd name="connsiteY59" fmla="*/ 1210782 h 1509906"/>
                  <a:gd name="connsiteX60" fmla="*/ 17709 w 1034979"/>
                  <a:gd name="connsiteY60" fmla="*/ 1212687 h 1509906"/>
                  <a:gd name="connsiteX61" fmla="*/ 145344 w 1034979"/>
                  <a:gd name="connsiteY61" fmla="*/ 1210782 h 1509906"/>
                  <a:gd name="connsiteX62" fmla="*/ 152964 w 1034979"/>
                  <a:gd name="connsiteY62" fmla="*/ 1208877 h 1509906"/>
                  <a:gd name="connsiteX63" fmla="*/ 303459 w 1034979"/>
                  <a:gd name="connsiteY63" fmla="*/ 1203162 h 1509906"/>
                  <a:gd name="connsiteX64" fmla="*/ 318699 w 1034979"/>
                  <a:gd name="connsiteY64" fmla="*/ 1210782 h 1509906"/>
                  <a:gd name="connsiteX65" fmla="*/ 330129 w 1034979"/>
                  <a:gd name="connsiteY65" fmla="*/ 1216497 h 1509906"/>
                  <a:gd name="connsiteX66" fmla="*/ 333939 w 1034979"/>
                  <a:gd name="connsiteY66" fmla="*/ 1222212 h 1509906"/>
                  <a:gd name="connsiteX67" fmla="*/ 339654 w 1034979"/>
                  <a:gd name="connsiteY67" fmla="*/ 1224117 h 1509906"/>
                  <a:gd name="connsiteX68" fmla="*/ 351084 w 1034979"/>
                  <a:gd name="connsiteY68" fmla="*/ 1231737 h 1509906"/>
                  <a:gd name="connsiteX69" fmla="*/ 356799 w 1034979"/>
                  <a:gd name="connsiteY69" fmla="*/ 1235547 h 1509906"/>
                  <a:gd name="connsiteX70" fmla="*/ 360609 w 1034979"/>
                  <a:gd name="connsiteY70" fmla="*/ 1241262 h 1509906"/>
                  <a:gd name="connsiteX71" fmla="*/ 366324 w 1034979"/>
                  <a:gd name="connsiteY71" fmla="*/ 1252692 h 1509906"/>
                  <a:gd name="connsiteX72" fmla="*/ 362514 w 1034979"/>
                  <a:gd name="connsiteY72" fmla="*/ 1279362 h 1509906"/>
                  <a:gd name="connsiteX73" fmla="*/ 358704 w 1034979"/>
                  <a:gd name="connsiteY73" fmla="*/ 1285077 h 1509906"/>
                  <a:gd name="connsiteX74" fmla="*/ 356799 w 1034979"/>
                  <a:gd name="connsiteY74" fmla="*/ 1290792 h 1509906"/>
                  <a:gd name="connsiteX75" fmla="*/ 352989 w 1034979"/>
                  <a:gd name="connsiteY75" fmla="*/ 1296507 h 1509906"/>
                  <a:gd name="connsiteX76" fmla="*/ 351084 w 1034979"/>
                  <a:gd name="connsiteY76" fmla="*/ 1302222 h 1509906"/>
                  <a:gd name="connsiteX77" fmla="*/ 347274 w 1034979"/>
                  <a:gd name="connsiteY77" fmla="*/ 1307937 h 1509906"/>
                  <a:gd name="connsiteX78" fmla="*/ 330129 w 1034979"/>
                  <a:gd name="connsiteY78" fmla="*/ 1374612 h 1509906"/>
                  <a:gd name="connsiteX79" fmla="*/ 328224 w 1034979"/>
                  <a:gd name="connsiteY79" fmla="*/ 1426047 h 1509906"/>
                  <a:gd name="connsiteX80" fmla="*/ 330129 w 1034979"/>
                  <a:gd name="connsiteY80" fmla="*/ 1450812 h 1509906"/>
                  <a:gd name="connsiteX81" fmla="*/ 332034 w 1034979"/>
                  <a:gd name="connsiteY81" fmla="*/ 1456527 h 1509906"/>
                  <a:gd name="connsiteX82" fmla="*/ 335844 w 1034979"/>
                  <a:gd name="connsiteY82" fmla="*/ 1460337 h 1509906"/>
                  <a:gd name="connsiteX83" fmla="*/ 364419 w 1034979"/>
                  <a:gd name="connsiteY83" fmla="*/ 1506057 h 1509906"/>
                  <a:gd name="connsiteX84" fmla="*/ 387279 w 1034979"/>
                  <a:gd name="connsiteY84" fmla="*/ 1507962 h 1509906"/>
                  <a:gd name="connsiteX85" fmla="*/ 392994 w 1034979"/>
                  <a:gd name="connsiteY85" fmla="*/ 1502247 h 1509906"/>
                  <a:gd name="connsiteX86" fmla="*/ 394899 w 1034979"/>
                  <a:gd name="connsiteY86" fmla="*/ 1490817 h 1509906"/>
                  <a:gd name="connsiteX87" fmla="*/ 396804 w 1034979"/>
                  <a:gd name="connsiteY87" fmla="*/ 1485102 h 1509906"/>
                  <a:gd name="connsiteX88" fmla="*/ 398709 w 1034979"/>
                  <a:gd name="connsiteY88" fmla="*/ 1467957 h 1509906"/>
                  <a:gd name="connsiteX89" fmla="*/ 400614 w 1034979"/>
                  <a:gd name="connsiteY89" fmla="*/ 1454622 h 1509906"/>
                  <a:gd name="connsiteX90" fmla="*/ 404424 w 1034979"/>
                  <a:gd name="connsiteY90" fmla="*/ 1397472 h 1509906"/>
                  <a:gd name="connsiteX91" fmla="*/ 410139 w 1034979"/>
                  <a:gd name="connsiteY91" fmla="*/ 1386042 h 1509906"/>
                  <a:gd name="connsiteX92" fmla="*/ 413949 w 1034979"/>
                  <a:gd name="connsiteY92" fmla="*/ 1372707 h 1509906"/>
                  <a:gd name="connsiteX93" fmla="*/ 415854 w 1034979"/>
                  <a:gd name="connsiteY93" fmla="*/ 1366992 h 1509906"/>
                  <a:gd name="connsiteX94" fmla="*/ 417759 w 1034979"/>
                  <a:gd name="connsiteY94" fmla="*/ 1353657 h 1509906"/>
                  <a:gd name="connsiteX95" fmla="*/ 421569 w 1034979"/>
                  <a:gd name="connsiteY95" fmla="*/ 1342227 h 1509906"/>
                  <a:gd name="connsiteX96" fmla="*/ 427284 w 1034979"/>
                  <a:gd name="connsiteY96" fmla="*/ 1328892 h 1509906"/>
                  <a:gd name="connsiteX97" fmla="*/ 467289 w 1034979"/>
                  <a:gd name="connsiteY97" fmla="*/ 1258407 h 1509906"/>
                  <a:gd name="connsiteX98" fmla="*/ 528455 w 1034979"/>
                  <a:gd name="connsiteY98" fmla="*/ 1245638 h 1509906"/>
                  <a:gd name="connsiteX99" fmla="*/ 573969 w 1034979"/>
                  <a:gd name="connsiteY99" fmla="*/ 1229832 h 1509906"/>
                  <a:gd name="connsiteX100" fmla="*/ 585399 w 1034979"/>
                  <a:gd name="connsiteY100" fmla="*/ 1226022 h 1509906"/>
                  <a:gd name="connsiteX101" fmla="*/ 720654 w 1034979"/>
                  <a:gd name="connsiteY101" fmla="*/ 1309842 h 1509906"/>
                  <a:gd name="connsiteX102" fmla="*/ 733989 w 1034979"/>
                  <a:gd name="connsiteY102" fmla="*/ 1319367 h 1509906"/>
                  <a:gd name="connsiteX103" fmla="*/ 743514 w 1034979"/>
                  <a:gd name="connsiteY103" fmla="*/ 1321272 h 1509906"/>
                  <a:gd name="connsiteX104" fmla="*/ 749229 w 1034979"/>
                  <a:gd name="connsiteY104" fmla="*/ 1323177 h 1509906"/>
                  <a:gd name="connsiteX105" fmla="*/ 762564 w 1034979"/>
                  <a:gd name="connsiteY105" fmla="*/ 1328892 h 1509906"/>
                  <a:gd name="connsiteX106" fmla="*/ 777804 w 1034979"/>
                  <a:gd name="connsiteY106" fmla="*/ 1326987 h 1509906"/>
                  <a:gd name="connsiteX107" fmla="*/ 789234 w 1034979"/>
                  <a:gd name="connsiteY107" fmla="*/ 1321272 h 1509906"/>
                  <a:gd name="connsiteX108" fmla="*/ 794949 w 1034979"/>
                  <a:gd name="connsiteY108" fmla="*/ 1319367 h 1509906"/>
                  <a:gd name="connsiteX109" fmla="*/ 802569 w 1034979"/>
                  <a:gd name="connsiteY109" fmla="*/ 1302222 h 1509906"/>
                  <a:gd name="connsiteX110" fmla="*/ 800664 w 1034979"/>
                  <a:gd name="connsiteY110" fmla="*/ 1277457 h 1509906"/>
                  <a:gd name="connsiteX111" fmla="*/ 798759 w 1034979"/>
                  <a:gd name="connsiteY111" fmla="*/ 1271742 h 1509906"/>
                  <a:gd name="connsiteX112" fmla="*/ 796854 w 1034979"/>
                  <a:gd name="connsiteY112" fmla="*/ 1264122 h 1509906"/>
                  <a:gd name="connsiteX113" fmla="*/ 783519 w 1034979"/>
                  <a:gd name="connsiteY113" fmla="*/ 1246977 h 1509906"/>
                  <a:gd name="connsiteX114" fmla="*/ 773994 w 1034979"/>
                  <a:gd name="connsiteY114" fmla="*/ 1241262 h 1509906"/>
                  <a:gd name="connsiteX115" fmla="*/ 648264 w 1034979"/>
                  <a:gd name="connsiteY115" fmla="*/ 1149822 h 1509906"/>
                  <a:gd name="connsiteX116" fmla="*/ 644454 w 1034979"/>
                  <a:gd name="connsiteY116" fmla="*/ 1132677 h 1509906"/>
                  <a:gd name="connsiteX117" fmla="*/ 646359 w 1034979"/>
                  <a:gd name="connsiteY117" fmla="*/ 1125057 h 1509906"/>
                  <a:gd name="connsiteX118" fmla="*/ 650169 w 1034979"/>
                  <a:gd name="connsiteY118" fmla="*/ 1107912 h 1509906"/>
                  <a:gd name="connsiteX119" fmla="*/ 653979 w 1034979"/>
                  <a:gd name="connsiteY119" fmla="*/ 1102197 h 1509906"/>
                  <a:gd name="connsiteX120" fmla="*/ 655884 w 1034979"/>
                  <a:gd name="connsiteY120" fmla="*/ 1096482 h 1509906"/>
                  <a:gd name="connsiteX121" fmla="*/ 661599 w 1034979"/>
                  <a:gd name="connsiteY121" fmla="*/ 1094577 h 1509906"/>
                  <a:gd name="connsiteX122" fmla="*/ 671124 w 1034979"/>
                  <a:gd name="connsiteY122" fmla="*/ 1083147 h 1509906"/>
                  <a:gd name="connsiteX123" fmla="*/ 724464 w 1034979"/>
                  <a:gd name="connsiteY123" fmla="*/ 1075527 h 1509906"/>
                  <a:gd name="connsiteX124" fmla="*/ 842574 w 1034979"/>
                  <a:gd name="connsiteY124" fmla="*/ 1077432 h 1509906"/>
                  <a:gd name="connsiteX125" fmla="*/ 871149 w 1034979"/>
                  <a:gd name="connsiteY125" fmla="*/ 1079337 h 1509906"/>
                  <a:gd name="connsiteX126" fmla="*/ 899724 w 1034979"/>
                  <a:gd name="connsiteY126" fmla="*/ 1085052 h 1509906"/>
                  <a:gd name="connsiteX127" fmla="*/ 922584 w 1034979"/>
                  <a:gd name="connsiteY127" fmla="*/ 1088862 h 1509906"/>
                  <a:gd name="connsiteX128" fmla="*/ 951159 w 1034979"/>
                  <a:gd name="connsiteY128" fmla="*/ 1094577 h 1509906"/>
                  <a:gd name="connsiteX129" fmla="*/ 956874 w 1034979"/>
                  <a:gd name="connsiteY129" fmla="*/ 1094577 h 1509906"/>
                  <a:gd name="connsiteX130" fmla="*/ 1002594 w 1034979"/>
                  <a:gd name="connsiteY130" fmla="*/ 1092672 h 1509906"/>
                  <a:gd name="connsiteX131" fmla="*/ 1031169 w 1034979"/>
                  <a:gd name="connsiteY131" fmla="*/ 1085052 h 1509906"/>
                  <a:gd name="connsiteX132" fmla="*/ 1034979 w 1034979"/>
                  <a:gd name="connsiteY132" fmla="*/ 1079337 h 1509906"/>
                  <a:gd name="connsiteX133" fmla="*/ 1033074 w 1034979"/>
                  <a:gd name="connsiteY133" fmla="*/ 1060287 h 1509906"/>
                  <a:gd name="connsiteX134" fmla="*/ 1027359 w 1034979"/>
                  <a:gd name="connsiteY134" fmla="*/ 1056477 h 1509906"/>
                  <a:gd name="connsiteX135" fmla="*/ 1012119 w 1034979"/>
                  <a:gd name="connsiteY135" fmla="*/ 1054572 h 1509906"/>
                  <a:gd name="connsiteX136" fmla="*/ 1006404 w 1034979"/>
                  <a:gd name="connsiteY136" fmla="*/ 1052667 h 1509906"/>
                  <a:gd name="connsiteX137" fmla="*/ 998784 w 1034979"/>
                  <a:gd name="connsiteY137" fmla="*/ 1050762 h 1509906"/>
                  <a:gd name="connsiteX138" fmla="*/ 987354 w 1034979"/>
                  <a:gd name="connsiteY138" fmla="*/ 1043142 h 1509906"/>
                  <a:gd name="connsiteX139" fmla="*/ 975924 w 1034979"/>
                  <a:gd name="connsiteY139" fmla="*/ 1039332 h 1509906"/>
                  <a:gd name="connsiteX140" fmla="*/ 970209 w 1034979"/>
                  <a:gd name="connsiteY140" fmla="*/ 1037427 h 1509906"/>
                  <a:gd name="connsiteX141" fmla="*/ 962589 w 1034979"/>
                  <a:gd name="connsiteY141" fmla="*/ 1035522 h 1509906"/>
                  <a:gd name="connsiteX142" fmla="*/ 956874 w 1034979"/>
                  <a:gd name="connsiteY142" fmla="*/ 1033617 h 1509906"/>
                  <a:gd name="connsiteX143" fmla="*/ 935919 w 1034979"/>
                  <a:gd name="connsiteY143" fmla="*/ 1027902 h 1509906"/>
                  <a:gd name="connsiteX144" fmla="*/ 930204 w 1034979"/>
                  <a:gd name="connsiteY144" fmla="*/ 1025997 h 1509906"/>
                  <a:gd name="connsiteX145" fmla="*/ 825429 w 1034979"/>
                  <a:gd name="connsiteY145" fmla="*/ 1027902 h 1509906"/>
                  <a:gd name="connsiteX146" fmla="*/ 819714 w 1034979"/>
                  <a:gd name="connsiteY146" fmla="*/ 1029807 h 1509906"/>
                  <a:gd name="connsiteX147" fmla="*/ 730179 w 1034979"/>
                  <a:gd name="connsiteY147" fmla="*/ 1031712 h 1509906"/>
                  <a:gd name="connsiteX148" fmla="*/ 716844 w 1034979"/>
                  <a:gd name="connsiteY148" fmla="*/ 1035522 h 1509906"/>
                  <a:gd name="connsiteX149" fmla="*/ 695889 w 1034979"/>
                  <a:gd name="connsiteY149" fmla="*/ 1037427 h 1509906"/>
                  <a:gd name="connsiteX150" fmla="*/ 669219 w 1034979"/>
                  <a:gd name="connsiteY150" fmla="*/ 1039332 h 1509906"/>
                  <a:gd name="connsiteX151" fmla="*/ 669219 w 1034979"/>
                  <a:gd name="connsiteY151" fmla="*/ 1039332 h 1509906"/>
                  <a:gd name="connsiteX152" fmla="*/ 646359 w 1034979"/>
                  <a:gd name="connsiteY152" fmla="*/ 1043142 h 1509906"/>
                  <a:gd name="connsiteX153" fmla="*/ 642549 w 1034979"/>
                  <a:gd name="connsiteY153" fmla="*/ 1031712 h 1509906"/>
                  <a:gd name="connsiteX154" fmla="*/ 640644 w 1034979"/>
                  <a:gd name="connsiteY154" fmla="*/ 1025997 h 1509906"/>
                  <a:gd name="connsiteX155" fmla="*/ 642549 w 1034979"/>
                  <a:gd name="connsiteY155" fmla="*/ 1008852 h 1509906"/>
                  <a:gd name="connsiteX156" fmla="*/ 644454 w 1034979"/>
                  <a:gd name="connsiteY156" fmla="*/ 1003137 h 1509906"/>
                  <a:gd name="connsiteX157" fmla="*/ 661599 w 1034979"/>
                  <a:gd name="connsiteY157" fmla="*/ 993612 h 1509906"/>
                  <a:gd name="connsiteX158" fmla="*/ 673029 w 1034979"/>
                  <a:gd name="connsiteY158" fmla="*/ 985992 h 1509906"/>
                  <a:gd name="connsiteX159" fmla="*/ 674934 w 1034979"/>
                  <a:gd name="connsiteY159" fmla="*/ 980277 h 1509906"/>
                  <a:gd name="connsiteX160" fmla="*/ 680649 w 1034979"/>
                  <a:gd name="connsiteY160" fmla="*/ 978372 h 1509906"/>
                  <a:gd name="connsiteX161" fmla="*/ 686364 w 1034979"/>
                  <a:gd name="connsiteY161" fmla="*/ 974562 h 1509906"/>
                  <a:gd name="connsiteX162" fmla="*/ 695889 w 1034979"/>
                  <a:gd name="connsiteY162" fmla="*/ 965037 h 1509906"/>
                  <a:gd name="connsiteX163" fmla="*/ 705414 w 1034979"/>
                  <a:gd name="connsiteY163" fmla="*/ 953607 h 1509906"/>
                  <a:gd name="connsiteX164" fmla="*/ 716844 w 1034979"/>
                  <a:gd name="connsiteY164" fmla="*/ 945987 h 1509906"/>
                  <a:gd name="connsiteX165" fmla="*/ 732084 w 1034979"/>
                  <a:gd name="connsiteY165" fmla="*/ 932652 h 1509906"/>
                  <a:gd name="connsiteX166" fmla="*/ 741609 w 1034979"/>
                  <a:gd name="connsiteY166" fmla="*/ 921222 h 1509906"/>
                  <a:gd name="connsiteX167" fmla="*/ 753039 w 1034979"/>
                  <a:gd name="connsiteY167" fmla="*/ 911697 h 1509906"/>
                  <a:gd name="connsiteX168" fmla="*/ 758754 w 1034979"/>
                  <a:gd name="connsiteY168" fmla="*/ 900267 h 1509906"/>
                  <a:gd name="connsiteX169" fmla="*/ 760659 w 1034979"/>
                  <a:gd name="connsiteY169" fmla="*/ 894552 h 1509906"/>
                  <a:gd name="connsiteX170" fmla="*/ 766374 w 1034979"/>
                  <a:gd name="connsiteY170" fmla="*/ 883122 h 1509906"/>
                  <a:gd name="connsiteX171" fmla="*/ 764469 w 1034979"/>
                  <a:gd name="connsiteY171" fmla="*/ 867882 h 1509906"/>
                  <a:gd name="connsiteX172" fmla="*/ 758754 w 1034979"/>
                  <a:gd name="connsiteY172" fmla="*/ 865977 h 1509906"/>
                  <a:gd name="connsiteX173" fmla="*/ 737799 w 1034979"/>
                  <a:gd name="connsiteY173" fmla="*/ 867882 h 1509906"/>
                  <a:gd name="connsiteX174" fmla="*/ 732084 w 1034979"/>
                  <a:gd name="connsiteY174" fmla="*/ 871692 h 1509906"/>
                  <a:gd name="connsiteX175" fmla="*/ 720654 w 1034979"/>
                  <a:gd name="connsiteY175" fmla="*/ 875502 h 1509906"/>
                  <a:gd name="connsiteX176" fmla="*/ 716844 w 1034979"/>
                  <a:gd name="connsiteY176" fmla="*/ 881217 h 1509906"/>
                  <a:gd name="connsiteX177" fmla="*/ 711129 w 1034979"/>
                  <a:gd name="connsiteY177" fmla="*/ 883122 h 1509906"/>
                  <a:gd name="connsiteX178" fmla="*/ 705414 w 1034979"/>
                  <a:gd name="connsiteY178" fmla="*/ 886932 h 1509906"/>
                  <a:gd name="connsiteX179" fmla="*/ 699699 w 1034979"/>
                  <a:gd name="connsiteY179" fmla="*/ 892647 h 1509906"/>
                  <a:gd name="connsiteX180" fmla="*/ 692079 w 1034979"/>
                  <a:gd name="connsiteY180" fmla="*/ 896457 h 1509906"/>
                  <a:gd name="connsiteX181" fmla="*/ 650169 w 1034979"/>
                  <a:gd name="connsiteY181" fmla="*/ 925032 h 1509906"/>
                  <a:gd name="connsiteX182" fmla="*/ 636834 w 1034979"/>
                  <a:gd name="connsiteY182" fmla="*/ 936462 h 1509906"/>
                  <a:gd name="connsiteX183" fmla="*/ 627309 w 1034979"/>
                  <a:gd name="connsiteY183" fmla="*/ 953607 h 1509906"/>
                  <a:gd name="connsiteX184" fmla="*/ 602544 w 1034979"/>
                  <a:gd name="connsiteY184" fmla="*/ 959322 h 1509906"/>
                  <a:gd name="connsiteX185" fmla="*/ 589209 w 1034979"/>
                  <a:gd name="connsiteY185" fmla="*/ 963132 h 1509906"/>
                  <a:gd name="connsiteX186" fmla="*/ 573969 w 1034979"/>
                  <a:gd name="connsiteY186" fmla="*/ 961227 h 1509906"/>
                  <a:gd name="connsiteX187" fmla="*/ 562539 w 1034979"/>
                  <a:gd name="connsiteY187" fmla="*/ 957417 h 1509906"/>
                  <a:gd name="connsiteX188" fmla="*/ 551109 w 1034979"/>
                  <a:gd name="connsiteY188" fmla="*/ 953607 h 1509906"/>
                  <a:gd name="connsiteX189" fmla="*/ 539679 w 1034979"/>
                  <a:gd name="connsiteY189" fmla="*/ 949797 h 1509906"/>
                  <a:gd name="connsiteX190" fmla="*/ 533964 w 1034979"/>
                  <a:gd name="connsiteY190" fmla="*/ 947892 h 1509906"/>
                  <a:gd name="connsiteX191" fmla="*/ 528249 w 1034979"/>
                  <a:gd name="connsiteY191" fmla="*/ 944082 h 1509906"/>
                  <a:gd name="connsiteX192" fmla="*/ 516819 w 1034979"/>
                  <a:gd name="connsiteY192" fmla="*/ 938367 h 1509906"/>
                  <a:gd name="connsiteX193" fmla="*/ 509199 w 1034979"/>
                  <a:gd name="connsiteY193" fmla="*/ 926937 h 1509906"/>
                  <a:gd name="connsiteX194" fmla="*/ 505389 w 1034979"/>
                  <a:gd name="connsiteY194" fmla="*/ 905982 h 1509906"/>
                  <a:gd name="connsiteX195" fmla="*/ 507294 w 1034979"/>
                  <a:gd name="connsiteY195" fmla="*/ 841212 h 1509906"/>
                  <a:gd name="connsiteX196" fmla="*/ 503484 w 1034979"/>
                  <a:gd name="connsiteY196" fmla="*/ 351627 h 1509906"/>
                  <a:gd name="connsiteX197" fmla="*/ 499674 w 1034979"/>
                  <a:gd name="connsiteY197" fmla="*/ 60162 h 1509906"/>
                  <a:gd name="connsiteX198" fmla="*/ 490149 w 1034979"/>
                  <a:gd name="connsiteY198" fmla="*/ 33492 h 1509906"/>
                  <a:gd name="connsiteX199" fmla="*/ 488244 w 1034979"/>
                  <a:gd name="connsiteY199" fmla="*/ 27777 h 1509906"/>
                  <a:gd name="connsiteX200" fmla="*/ 484434 w 1034979"/>
                  <a:gd name="connsiteY200" fmla="*/ 22062 h 1509906"/>
                  <a:gd name="connsiteX201" fmla="*/ 478719 w 1034979"/>
                  <a:gd name="connsiteY201" fmla="*/ 10632 h 1509906"/>
                  <a:gd name="connsiteX202" fmla="*/ 473004 w 1034979"/>
                  <a:gd name="connsiteY202" fmla="*/ 6822 h 1509906"/>
                  <a:gd name="connsiteX203" fmla="*/ 469194 w 1034979"/>
                  <a:gd name="connsiteY203" fmla="*/ 1107 h 1509906"/>
                  <a:gd name="connsiteX204" fmla="*/ 429189 w 1034979"/>
                  <a:gd name="connsiteY204" fmla="*/ 4917 h 1509906"/>
                  <a:gd name="connsiteX205" fmla="*/ 421569 w 1034979"/>
                  <a:gd name="connsiteY205" fmla="*/ 16347 h 1509906"/>
                  <a:gd name="connsiteX206" fmla="*/ 417759 w 1034979"/>
                  <a:gd name="connsiteY206" fmla="*/ 22062 h 1509906"/>
                  <a:gd name="connsiteX207" fmla="*/ 419664 w 1034979"/>
                  <a:gd name="connsiteY207" fmla="*/ 54447 h 1509906"/>
                  <a:gd name="connsiteX208" fmla="*/ 423474 w 1034979"/>
                  <a:gd name="connsiteY208" fmla="*/ 65877 h 1509906"/>
                  <a:gd name="connsiteX209" fmla="*/ 425379 w 1034979"/>
                  <a:gd name="connsiteY209" fmla="*/ 71592 h 1509906"/>
                  <a:gd name="connsiteX210" fmla="*/ 425379 w 1034979"/>
                  <a:gd name="connsiteY210" fmla="*/ 77307 h 1509906"/>
                  <a:gd name="connsiteX211" fmla="*/ 429189 w 1034979"/>
                  <a:gd name="connsiteY211" fmla="*/ 231612 h 1509906"/>
                  <a:gd name="connsiteX212" fmla="*/ 440619 w 1034979"/>
                  <a:gd name="connsiteY212" fmla="*/ 414492 h 1509906"/>
                  <a:gd name="connsiteX213" fmla="*/ 425379 w 1034979"/>
                  <a:gd name="connsiteY213" fmla="*/ 711672 h 1509906"/>
                  <a:gd name="connsiteX214" fmla="*/ 425173 w 1034979"/>
                  <a:gd name="connsiteY214" fmla="*/ 765165 h 1509906"/>
                  <a:gd name="connsiteX215" fmla="*/ 421363 w 1034979"/>
                  <a:gd name="connsiteY215" fmla="*/ 844096 h 1509906"/>
                  <a:gd name="connsiteX216" fmla="*/ 425379 w 1034979"/>
                  <a:gd name="connsiteY216" fmla="*/ 894552 h 1509906"/>
                  <a:gd name="connsiteX217" fmla="*/ 423474 w 1034979"/>
                  <a:gd name="connsiteY217" fmla="*/ 921222 h 1509906"/>
                  <a:gd name="connsiteX218" fmla="*/ 417759 w 1034979"/>
                  <a:gd name="connsiteY218" fmla="*/ 923127 h 1509906"/>
                  <a:gd name="connsiteX219" fmla="*/ 412044 w 1034979"/>
                  <a:gd name="connsiteY219" fmla="*/ 926937 h 1509906"/>
                  <a:gd name="connsiteX220" fmla="*/ 421569 w 1034979"/>
                  <a:gd name="connsiteY220"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03434 w 1034979"/>
                  <a:gd name="connsiteY33" fmla="*/ 953607 h 1509906"/>
                  <a:gd name="connsiteX34" fmla="*/ 166299 w 1034979"/>
                  <a:gd name="connsiteY34" fmla="*/ 972657 h 1509906"/>
                  <a:gd name="connsiteX35" fmla="*/ 191064 w 1034979"/>
                  <a:gd name="connsiteY35" fmla="*/ 978372 h 1509906"/>
                  <a:gd name="connsiteX36" fmla="*/ 208209 w 1034979"/>
                  <a:gd name="connsiteY36" fmla="*/ 984087 h 1509906"/>
                  <a:gd name="connsiteX37" fmla="*/ 213924 w 1034979"/>
                  <a:gd name="connsiteY37" fmla="*/ 985992 h 1509906"/>
                  <a:gd name="connsiteX38" fmla="*/ 229164 w 1034979"/>
                  <a:gd name="connsiteY38" fmla="*/ 989802 h 1509906"/>
                  <a:gd name="connsiteX39" fmla="*/ 248214 w 1034979"/>
                  <a:gd name="connsiteY39" fmla="*/ 995517 h 1509906"/>
                  <a:gd name="connsiteX40" fmla="*/ 253929 w 1034979"/>
                  <a:gd name="connsiteY40" fmla="*/ 999327 h 1509906"/>
                  <a:gd name="connsiteX41" fmla="*/ 267264 w 1034979"/>
                  <a:gd name="connsiteY41" fmla="*/ 1014567 h 1509906"/>
                  <a:gd name="connsiteX42" fmla="*/ 272979 w 1034979"/>
                  <a:gd name="connsiteY42" fmla="*/ 1033617 h 1509906"/>
                  <a:gd name="connsiteX43" fmla="*/ 274884 w 1034979"/>
                  <a:gd name="connsiteY43" fmla="*/ 1039332 h 1509906"/>
                  <a:gd name="connsiteX44" fmla="*/ 276789 w 1034979"/>
                  <a:gd name="connsiteY44" fmla="*/ 1045047 h 1509906"/>
                  <a:gd name="connsiteX45" fmla="*/ 278694 w 1034979"/>
                  <a:gd name="connsiteY45" fmla="*/ 1069812 h 1509906"/>
                  <a:gd name="connsiteX46" fmla="*/ 280599 w 1034979"/>
                  <a:gd name="connsiteY46" fmla="*/ 1075527 h 1509906"/>
                  <a:gd name="connsiteX47" fmla="*/ 278694 w 1034979"/>
                  <a:gd name="connsiteY47" fmla="*/ 1094577 h 1509906"/>
                  <a:gd name="connsiteX48" fmla="*/ 276789 w 1034979"/>
                  <a:gd name="connsiteY48" fmla="*/ 1104102 h 1509906"/>
                  <a:gd name="connsiteX49" fmla="*/ 263454 w 1034979"/>
                  <a:gd name="connsiteY49" fmla="*/ 1117437 h 1509906"/>
                  <a:gd name="connsiteX50" fmla="*/ 252024 w 1034979"/>
                  <a:gd name="connsiteY50" fmla="*/ 1125057 h 1509906"/>
                  <a:gd name="connsiteX51" fmla="*/ 240594 w 1034979"/>
                  <a:gd name="connsiteY51" fmla="*/ 1128867 h 1509906"/>
                  <a:gd name="connsiteX52" fmla="*/ 27234 w 1034979"/>
                  <a:gd name="connsiteY52" fmla="*/ 1147917 h 1509906"/>
                  <a:gd name="connsiteX53" fmla="*/ 15804 w 1034979"/>
                  <a:gd name="connsiteY53" fmla="*/ 1153632 h 1509906"/>
                  <a:gd name="connsiteX54" fmla="*/ 6279 w 1034979"/>
                  <a:gd name="connsiteY54" fmla="*/ 1163157 h 1509906"/>
                  <a:gd name="connsiteX55" fmla="*/ 4374 w 1034979"/>
                  <a:gd name="connsiteY55" fmla="*/ 1168872 h 1509906"/>
                  <a:gd name="connsiteX56" fmla="*/ 564 w 1034979"/>
                  <a:gd name="connsiteY56" fmla="*/ 1174587 h 1509906"/>
                  <a:gd name="connsiteX57" fmla="*/ 6279 w 1034979"/>
                  <a:gd name="connsiteY57" fmla="*/ 1206972 h 1509906"/>
                  <a:gd name="connsiteX58" fmla="*/ 11994 w 1034979"/>
                  <a:gd name="connsiteY58" fmla="*/ 1210782 h 1509906"/>
                  <a:gd name="connsiteX59" fmla="*/ 17709 w 1034979"/>
                  <a:gd name="connsiteY59" fmla="*/ 1212687 h 1509906"/>
                  <a:gd name="connsiteX60" fmla="*/ 145344 w 1034979"/>
                  <a:gd name="connsiteY60" fmla="*/ 1210782 h 1509906"/>
                  <a:gd name="connsiteX61" fmla="*/ 152964 w 1034979"/>
                  <a:gd name="connsiteY61" fmla="*/ 1208877 h 1509906"/>
                  <a:gd name="connsiteX62" fmla="*/ 303459 w 1034979"/>
                  <a:gd name="connsiteY62" fmla="*/ 1203162 h 1509906"/>
                  <a:gd name="connsiteX63" fmla="*/ 318699 w 1034979"/>
                  <a:gd name="connsiteY63" fmla="*/ 1210782 h 1509906"/>
                  <a:gd name="connsiteX64" fmla="*/ 330129 w 1034979"/>
                  <a:gd name="connsiteY64" fmla="*/ 1216497 h 1509906"/>
                  <a:gd name="connsiteX65" fmla="*/ 333939 w 1034979"/>
                  <a:gd name="connsiteY65" fmla="*/ 1222212 h 1509906"/>
                  <a:gd name="connsiteX66" fmla="*/ 339654 w 1034979"/>
                  <a:gd name="connsiteY66" fmla="*/ 1224117 h 1509906"/>
                  <a:gd name="connsiteX67" fmla="*/ 351084 w 1034979"/>
                  <a:gd name="connsiteY67" fmla="*/ 1231737 h 1509906"/>
                  <a:gd name="connsiteX68" fmla="*/ 356799 w 1034979"/>
                  <a:gd name="connsiteY68" fmla="*/ 1235547 h 1509906"/>
                  <a:gd name="connsiteX69" fmla="*/ 360609 w 1034979"/>
                  <a:gd name="connsiteY69" fmla="*/ 1241262 h 1509906"/>
                  <a:gd name="connsiteX70" fmla="*/ 366324 w 1034979"/>
                  <a:gd name="connsiteY70" fmla="*/ 1252692 h 1509906"/>
                  <a:gd name="connsiteX71" fmla="*/ 362514 w 1034979"/>
                  <a:gd name="connsiteY71" fmla="*/ 1279362 h 1509906"/>
                  <a:gd name="connsiteX72" fmla="*/ 358704 w 1034979"/>
                  <a:gd name="connsiteY72" fmla="*/ 1285077 h 1509906"/>
                  <a:gd name="connsiteX73" fmla="*/ 356799 w 1034979"/>
                  <a:gd name="connsiteY73" fmla="*/ 1290792 h 1509906"/>
                  <a:gd name="connsiteX74" fmla="*/ 352989 w 1034979"/>
                  <a:gd name="connsiteY74" fmla="*/ 1296507 h 1509906"/>
                  <a:gd name="connsiteX75" fmla="*/ 351084 w 1034979"/>
                  <a:gd name="connsiteY75" fmla="*/ 1302222 h 1509906"/>
                  <a:gd name="connsiteX76" fmla="*/ 347274 w 1034979"/>
                  <a:gd name="connsiteY76" fmla="*/ 1307937 h 1509906"/>
                  <a:gd name="connsiteX77" fmla="*/ 330129 w 1034979"/>
                  <a:gd name="connsiteY77" fmla="*/ 1374612 h 1509906"/>
                  <a:gd name="connsiteX78" fmla="*/ 328224 w 1034979"/>
                  <a:gd name="connsiteY78" fmla="*/ 1426047 h 1509906"/>
                  <a:gd name="connsiteX79" fmla="*/ 330129 w 1034979"/>
                  <a:gd name="connsiteY79" fmla="*/ 1450812 h 1509906"/>
                  <a:gd name="connsiteX80" fmla="*/ 332034 w 1034979"/>
                  <a:gd name="connsiteY80" fmla="*/ 1456527 h 1509906"/>
                  <a:gd name="connsiteX81" fmla="*/ 335844 w 1034979"/>
                  <a:gd name="connsiteY81" fmla="*/ 1460337 h 1509906"/>
                  <a:gd name="connsiteX82" fmla="*/ 364419 w 1034979"/>
                  <a:gd name="connsiteY82" fmla="*/ 1506057 h 1509906"/>
                  <a:gd name="connsiteX83" fmla="*/ 387279 w 1034979"/>
                  <a:gd name="connsiteY83" fmla="*/ 1507962 h 1509906"/>
                  <a:gd name="connsiteX84" fmla="*/ 392994 w 1034979"/>
                  <a:gd name="connsiteY84" fmla="*/ 1502247 h 1509906"/>
                  <a:gd name="connsiteX85" fmla="*/ 394899 w 1034979"/>
                  <a:gd name="connsiteY85" fmla="*/ 1490817 h 1509906"/>
                  <a:gd name="connsiteX86" fmla="*/ 396804 w 1034979"/>
                  <a:gd name="connsiteY86" fmla="*/ 1485102 h 1509906"/>
                  <a:gd name="connsiteX87" fmla="*/ 398709 w 1034979"/>
                  <a:gd name="connsiteY87" fmla="*/ 1467957 h 1509906"/>
                  <a:gd name="connsiteX88" fmla="*/ 400614 w 1034979"/>
                  <a:gd name="connsiteY88" fmla="*/ 1454622 h 1509906"/>
                  <a:gd name="connsiteX89" fmla="*/ 404424 w 1034979"/>
                  <a:gd name="connsiteY89" fmla="*/ 1397472 h 1509906"/>
                  <a:gd name="connsiteX90" fmla="*/ 410139 w 1034979"/>
                  <a:gd name="connsiteY90" fmla="*/ 1386042 h 1509906"/>
                  <a:gd name="connsiteX91" fmla="*/ 413949 w 1034979"/>
                  <a:gd name="connsiteY91" fmla="*/ 1372707 h 1509906"/>
                  <a:gd name="connsiteX92" fmla="*/ 415854 w 1034979"/>
                  <a:gd name="connsiteY92" fmla="*/ 1366992 h 1509906"/>
                  <a:gd name="connsiteX93" fmla="*/ 417759 w 1034979"/>
                  <a:gd name="connsiteY93" fmla="*/ 1353657 h 1509906"/>
                  <a:gd name="connsiteX94" fmla="*/ 421569 w 1034979"/>
                  <a:gd name="connsiteY94" fmla="*/ 1342227 h 1509906"/>
                  <a:gd name="connsiteX95" fmla="*/ 427284 w 1034979"/>
                  <a:gd name="connsiteY95" fmla="*/ 1328892 h 1509906"/>
                  <a:gd name="connsiteX96" fmla="*/ 467289 w 1034979"/>
                  <a:gd name="connsiteY96" fmla="*/ 1258407 h 1509906"/>
                  <a:gd name="connsiteX97" fmla="*/ 528455 w 1034979"/>
                  <a:gd name="connsiteY97" fmla="*/ 1245638 h 1509906"/>
                  <a:gd name="connsiteX98" fmla="*/ 573969 w 1034979"/>
                  <a:gd name="connsiteY98" fmla="*/ 1229832 h 1509906"/>
                  <a:gd name="connsiteX99" fmla="*/ 585399 w 1034979"/>
                  <a:gd name="connsiteY99" fmla="*/ 1226022 h 1509906"/>
                  <a:gd name="connsiteX100" fmla="*/ 720654 w 1034979"/>
                  <a:gd name="connsiteY100" fmla="*/ 1309842 h 1509906"/>
                  <a:gd name="connsiteX101" fmla="*/ 733989 w 1034979"/>
                  <a:gd name="connsiteY101" fmla="*/ 1319367 h 1509906"/>
                  <a:gd name="connsiteX102" fmla="*/ 743514 w 1034979"/>
                  <a:gd name="connsiteY102" fmla="*/ 1321272 h 1509906"/>
                  <a:gd name="connsiteX103" fmla="*/ 749229 w 1034979"/>
                  <a:gd name="connsiteY103" fmla="*/ 1323177 h 1509906"/>
                  <a:gd name="connsiteX104" fmla="*/ 762564 w 1034979"/>
                  <a:gd name="connsiteY104" fmla="*/ 1328892 h 1509906"/>
                  <a:gd name="connsiteX105" fmla="*/ 777804 w 1034979"/>
                  <a:gd name="connsiteY105" fmla="*/ 1326987 h 1509906"/>
                  <a:gd name="connsiteX106" fmla="*/ 789234 w 1034979"/>
                  <a:gd name="connsiteY106" fmla="*/ 1321272 h 1509906"/>
                  <a:gd name="connsiteX107" fmla="*/ 794949 w 1034979"/>
                  <a:gd name="connsiteY107" fmla="*/ 1319367 h 1509906"/>
                  <a:gd name="connsiteX108" fmla="*/ 802569 w 1034979"/>
                  <a:gd name="connsiteY108" fmla="*/ 1302222 h 1509906"/>
                  <a:gd name="connsiteX109" fmla="*/ 800664 w 1034979"/>
                  <a:gd name="connsiteY109" fmla="*/ 1277457 h 1509906"/>
                  <a:gd name="connsiteX110" fmla="*/ 798759 w 1034979"/>
                  <a:gd name="connsiteY110" fmla="*/ 1271742 h 1509906"/>
                  <a:gd name="connsiteX111" fmla="*/ 796854 w 1034979"/>
                  <a:gd name="connsiteY111" fmla="*/ 1264122 h 1509906"/>
                  <a:gd name="connsiteX112" fmla="*/ 783519 w 1034979"/>
                  <a:gd name="connsiteY112" fmla="*/ 1246977 h 1509906"/>
                  <a:gd name="connsiteX113" fmla="*/ 773994 w 1034979"/>
                  <a:gd name="connsiteY113" fmla="*/ 1241262 h 1509906"/>
                  <a:gd name="connsiteX114" fmla="*/ 648264 w 1034979"/>
                  <a:gd name="connsiteY114" fmla="*/ 1149822 h 1509906"/>
                  <a:gd name="connsiteX115" fmla="*/ 644454 w 1034979"/>
                  <a:gd name="connsiteY115" fmla="*/ 1132677 h 1509906"/>
                  <a:gd name="connsiteX116" fmla="*/ 646359 w 1034979"/>
                  <a:gd name="connsiteY116" fmla="*/ 1125057 h 1509906"/>
                  <a:gd name="connsiteX117" fmla="*/ 650169 w 1034979"/>
                  <a:gd name="connsiteY117" fmla="*/ 1107912 h 1509906"/>
                  <a:gd name="connsiteX118" fmla="*/ 653979 w 1034979"/>
                  <a:gd name="connsiteY118" fmla="*/ 1102197 h 1509906"/>
                  <a:gd name="connsiteX119" fmla="*/ 655884 w 1034979"/>
                  <a:gd name="connsiteY119" fmla="*/ 1096482 h 1509906"/>
                  <a:gd name="connsiteX120" fmla="*/ 661599 w 1034979"/>
                  <a:gd name="connsiteY120" fmla="*/ 1094577 h 1509906"/>
                  <a:gd name="connsiteX121" fmla="*/ 671124 w 1034979"/>
                  <a:gd name="connsiteY121" fmla="*/ 1083147 h 1509906"/>
                  <a:gd name="connsiteX122" fmla="*/ 724464 w 1034979"/>
                  <a:gd name="connsiteY122" fmla="*/ 1075527 h 1509906"/>
                  <a:gd name="connsiteX123" fmla="*/ 842574 w 1034979"/>
                  <a:gd name="connsiteY123" fmla="*/ 1077432 h 1509906"/>
                  <a:gd name="connsiteX124" fmla="*/ 871149 w 1034979"/>
                  <a:gd name="connsiteY124" fmla="*/ 1079337 h 1509906"/>
                  <a:gd name="connsiteX125" fmla="*/ 899724 w 1034979"/>
                  <a:gd name="connsiteY125" fmla="*/ 1085052 h 1509906"/>
                  <a:gd name="connsiteX126" fmla="*/ 922584 w 1034979"/>
                  <a:gd name="connsiteY126" fmla="*/ 1088862 h 1509906"/>
                  <a:gd name="connsiteX127" fmla="*/ 951159 w 1034979"/>
                  <a:gd name="connsiteY127" fmla="*/ 1094577 h 1509906"/>
                  <a:gd name="connsiteX128" fmla="*/ 956874 w 1034979"/>
                  <a:gd name="connsiteY128" fmla="*/ 1094577 h 1509906"/>
                  <a:gd name="connsiteX129" fmla="*/ 1002594 w 1034979"/>
                  <a:gd name="connsiteY129" fmla="*/ 1092672 h 1509906"/>
                  <a:gd name="connsiteX130" fmla="*/ 1031169 w 1034979"/>
                  <a:gd name="connsiteY130" fmla="*/ 1085052 h 1509906"/>
                  <a:gd name="connsiteX131" fmla="*/ 1034979 w 1034979"/>
                  <a:gd name="connsiteY131" fmla="*/ 1079337 h 1509906"/>
                  <a:gd name="connsiteX132" fmla="*/ 1033074 w 1034979"/>
                  <a:gd name="connsiteY132" fmla="*/ 1060287 h 1509906"/>
                  <a:gd name="connsiteX133" fmla="*/ 1027359 w 1034979"/>
                  <a:gd name="connsiteY133" fmla="*/ 1056477 h 1509906"/>
                  <a:gd name="connsiteX134" fmla="*/ 1012119 w 1034979"/>
                  <a:gd name="connsiteY134" fmla="*/ 1054572 h 1509906"/>
                  <a:gd name="connsiteX135" fmla="*/ 1006404 w 1034979"/>
                  <a:gd name="connsiteY135" fmla="*/ 1052667 h 1509906"/>
                  <a:gd name="connsiteX136" fmla="*/ 998784 w 1034979"/>
                  <a:gd name="connsiteY136" fmla="*/ 1050762 h 1509906"/>
                  <a:gd name="connsiteX137" fmla="*/ 987354 w 1034979"/>
                  <a:gd name="connsiteY137" fmla="*/ 1043142 h 1509906"/>
                  <a:gd name="connsiteX138" fmla="*/ 975924 w 1034979"/>
                  <a:gd name="connsiteY138" fmla="*/ 1039332 h 1509906"/>
                  <a:gd name="connsiteX139" fmla="*/ 970209 w 1034979"/>
                  <a:gd name="connsiteY139" fmla="*/ 1037427 h 1509906"/>
                  <a:gd name="connsiteX140" fmla="*/ 962589 w 1034979"/>
                  <a:gd name="connsiteY140" fmla="*/ 1035522 h 1509906"/>
                  <a:gd name="connsiteX141" fmla="*/ 956874 w 1034979"/>
                  <a:gd name="connsiteY141" fmla="*/ 1033617 h 1509906"/>
                  <a:gd name="connsiteX142" fmla="*/ 935919 w 1034979"/>
                  <a:gd name="connsiteY142" fmla="*/ 1027902 h 1509906"/>
                  <a:gd name="connsiteX143" fmla="*/ 930204 w 1034979"/>
                  <a:gd name="connsiteY143" fmla="*/ 1025997 h 1509906"/>
                  <a:gd name="connsiteX144" fmla="*/ 825429 w 1034979"/>
                  <a:gd name="connsiteY144" fmla="*/ 1027902 h 1509906"/>
                  <a:gd name="connsiteX145" fmla="*/ 819714 w 1034979"/>
                  <a:gd name="connsiteY145" fmla="*/ 1029807 h 1509906"/>
                  <a:gd name="connsiteX146" fmla="*/ 730179 w 1034979"/>
                  <a:gd name="connsiteY146" fmla="*/ 1031712 h 1509906"/>
                  <a:gd name="connsiteX147" fmla="*/ 716844 w 1034979"/>
                  <a:gd name="connsiteY147" fmla="*/ 1035522 h 1509906"/>
                  <a:gd name="connsiteX148" fmla="*/ 695889 w 1034979"/>
                  <a:gd name="connsiteY148" fmla="*/ 1037427 h 1509906"/>
                  <a:gd name="connsiteX149" fmla="*/ 669219 w 1034979"/>
                  <a:gd name="connsiteY149" fmla="*/ 1039332 h 1509906"/>
                  <a:gd name="connsiteX150" fmla="*/ 669219 w 1034979"/>
                  <a:gd name="connsiteY150" fmla="*/ 1039332 h 1509906"/>
                  <a:gd name="connsiteX151" fmla="*/ 646359 w 1034979"/>
                  <a:gd name="connsiteY151" fmla="*/ 1043142 h 1509906"/>
                  <a:gd name="connsiteX152" fmla="*/ 642549 w 1034979"/>
                  <a:gd name="connsiteY152" fmla="*/ 1031712 h 1509906"/>
                  <a:gd name="connsiteX153" fmla="*/ 640644 w 1034979"/>
                  <a:gd name="connsiteY153" fmla="*/ 1025997 h 1509906"/>
                  <a:gd name="connsiteX154" fmla="*/ 642549 w 1034979"/>
                  <a:gd name="connsiteY154" fmla="*/ 1008852 h 1509906"/>
                  <a:gd name="connsiteX155" fmla="*/ 644454 w 1034979"/>
                  <a:gd name="connsiteY155" fmla="*/ 1003137 h 1509906"/>
                  <a:gd name="connsiteX156" fmla="*/ 661599 w 1034979"/>
                  <a:gd name="connsiteY156" fmla="*/ 993612 h 1509906"/>
                  <a:gd name="connsiteX157" fmla="*/ 673029 w 1034979"/>
                  <a:gd name="connsiteY157" fmla="*/ 985992 h 1509906"/>
                  <a:gd name="connsiteX158" fmla="*/ 674934 w 1034979"/>
                  <a:gd name="connsiteY158" fmla="*/ 980277 h 1509906"/>
                  <a:gd name="connsiteX159" fmla="*/ 680649 w 1034979"/>
                  <a:gd name="connsiteY159" fmla="*/ 978372 h 1509906"/>
                  <a:gd name="connsiteX160" fmla="*/ 686364 w 1034979"/>
                  <a:gd name="connsiteY160" fmla="*/ 974562 h 1509906"/>
                  <a:gd name="connsiteX161" fmla="*/ 695889 w 1034979"/>
                  <a:gd name="connsiteY161" fmla="*/ 965037 h 1509906"/>
                  <a:gd name="connsiteX162" fmla="*/ 705414 w 1034979"/>
                  <a:gd name="connsiteY162" fmla="*/ 953607 h 1509906"/>
                  <a:gd name="connsiteX163" fmla="*/ 716844 w 1034979"/>
                  <a:gd name="connsiteY163" fmla="*/ 945987 h 1509906"/>
                  <a:gd name="connsiteX164" fmla="*/ 732084 w 1034979"/>
                  <a:gd name="connsiteY164" fmla="*/ 932652 h 1509906"/>
                  <a:gd name="connsiteX165" fmla="*/ 741609 w 1034979"/>
                  <a:gd name="connsiteY165" fmla="*/ 921222 h 1509906"/>
                  <a:gd name="connsiteX166" fmla="*/ 753039 w 1034979"/>
                  <a:gd name="connsiteY166" fmla="*/ 911697 h 1509906"/>
                  <a:gd name="connsiteX167" fmla="*/ 758754 w 1034979"/>
                  <a:gd name="connsiteY167" fmla="*/ 900267 h 1509906"/>
                  <a:gd name="connsiteX168" fmla="*/ 760659 w 1034979"/>
                  <a:gd name="connsiteY168" fmla="*/ 894552 h 1509906"/>
                  <a:gd name="connsiteX169" fmla="*/ 766374 w 1034979"/>
                  <a:gd name="connsiteY169" fmla="*/ 883122 h 1509906"/>
                  <a:gd name="connsiteX170" fmla="*/ 764469 w 1034979"/>
                  <a:gd name="connsiteY170" fmla="*/ 867882 h 1509906"/>
                  <a:gd name="connsiteX171" fmla="*/ 758754 w 1034979"/>
                  <a:gd name="connsiteY171" fmla="*/ 865977 h 1509906"/>
                  <a:gd name="connsiteX172" fmla="*/ 737799 w 1034979"/>
                  <a:gd name="connsiteY172" fmla="*/ 867882 h 1509906"/>
                  <a:gd name="connsiteX173" fmla="*/ 732084 w 1034979"/>
                  <a:gd name="connsiteY173" fmla="*/ 871692 h 1509906"/>
                  <a:gd name="connsiteX174" fmla="*/ 720654 w 1034979"/>
                  <a:gd name="connsiteY174" fmla="*/ 875502 h 1509906"/>
                  <a:gd name="connsiteX175" fmla="*/ 716844 w 1034979"/>
                  <a:gd name="connsiteY175" fmla="*/ 881217 h 1509906"/>
                  <a:gd name="connsiteX176" fmla="*/ 711129 w 1034979"/>
                  <a:gd name="connsiteY176" fmla="*/ 883122 h 1509906"/>
                  <a:gd name="connsiteX177" fmla="*/ 705414 w 1034979"/>
                  <a:gd name="connsiteY177" fmla="*/ 886932 h 1509906"/>
                  <a:gd name="connsiteX178" fmla="*/ 699699 w 1034979"/>
                  <a:gd name="connsiteY178" fmla="*/ 892647 h 1509906"/>
                  <a:gd name="connsiteX179" fmla="*/ 692079 w 1034979"/>
                  <a:gd name="connsiteY179" fmla="*/ 896457 h 1509906"/>
                  <a:gd name="connsiteX180" fmla="*/ 650169 w 1034979"/>
                  <a:gd name="connsiteY180" fmla="*/ 925032 h 1509906"/>
                  <a:gd name="connsiteX181" fmla="*/ 636834 w 1034979"/>
                  <a:gd name="connsiteY181" fmla="*/ 936462 h 1509906"/>
                  <a:gd name="connsiteX182" fmla="*/ 627309 w 1034979"/>
                  <a:gd name="connsiteY182" fmla="*/ 953607 h 1509906"/>
                  <a:gd name="connsiteX183" fmla="*/ 602544 w 1034979"/>
                  <a:gd name="connsiteY183" fmla="*/ 959322 h 1509906"/>
                  <a:gd name="connsiteX184" fmla="*/ 589209 w 1034979"/>
                  <a:gd name="connsiteY184" fmla="*/ 963132 h 1509906"/>
                  <a:gd name="connsiteX185" fmla="*/ 573969 w 1034979"/>
                  <a:gd name="connsiteY185" fmla="*/ 961227 h 1509906"/>
                  <a:gd name="connsiteX186" fmla="*/ 562539 w 1034979"/>
                  <a:gd name="connsiteY186" fmla="*/ 957417 h 1509906"/>
                  <a:gd name="connsiteX187" fmla="*/ 551109 w 1034979"/>
                  <a:gd name="connsiteY187" fmla="*/ 953607 h 1509906"/>
                  <a:gd name="connsiteX188" fmla="*/ 539679 w 1034979"/>
                  <a:gd name="connsiteY188" fmla="*/ 949797 h 1509906"/>
                  <a:gd name="connsiteX189" fmla="*/ 533964 w 1034979"/>
                  <a:gd name="connsiteY189" fmla="*/ 947892 h 1509906"/>
                  <a:gd name="connsiteX190" fmla="*/ 528249 w 1034979"/>
                  <a:gd name="connsiteY190" fmla="*/ 944082 h 1509906"/>
                  <a:gd name="connsiteX191" fmla="*/ 516819 w 1034979"/>
                  <a:gd name="connsiteY191" fmla="*/ 938367 h 1509906"/>
                  <a:gd name="connsiteX192" fmla="*/ 509199 w 1034979"/>
                  <a:gd name="connsiteY192" fmla="*/ 926937 h 1509906"/>
                  <a:gd name="connsiteX193" fmla="*/ 505389 w 1034979"/>
                  <a:gd name="connsiteY193" fmla="*/ 905982 h 1509906"/>
                  <a:gd name="connsiteX194" fmla="*/ 507294 w 1034979"/>
                  <a:gd name="connsiteY194" fmla="*/ 841212 h 1509906"/>
                  <a:gd name="connsiteX195" fmla="*/ 503484 w 1034979"/>
                  <a:gd name="connsiteY195" fmla="*/ 351627 h 1509906"/>
                  <a:gd name="connsiteX196" fmla="*/ 499674 w 1034979"/>
                  <a:gd name="connsiteY196" fmla="*/ 60162 h 1509906"/>
                  <a:gd name="connsiteX197" fmla="*/ 490149 w 1034979"/>
                  <a:gd name="connsiteY197" fmla="*/ 33492 h 1509906"/>
                  <a:gd name="connsiteX198" fmla="*/ 488244 w 1034979"/>
                  <a:gd name="connsiteY198" fmla="*/ 27777 h 1509906"/>
                  <a:gd name="connsiteX199" fmla="*/ 484434 w 1034979"/>
                  <a:gd name="connsiteY199" fmla="*/ 22062 h 1509906"/>
                  <a:gd name="connsiteX200" fmla="*/ 478719 w 1034979"/>
                  <a:gd name="connsiteY200" fmla="*/ 10632 h 1509906"/>
                  <a:gd name="connsiteX201" fmla="*/ 473004 w 1034979"/>
                  <a:gd name="connsiteY201" fmla="*/ 6822 h 1509906"/>
                  <a:gd name="connsiteX202" fmla="*/ 469194 w 1034979"/>
                  <a:gd name="connsiteY202" fmla="*/ 1107 h 1509906"/>
                  <a:gd name="connsiteX203" fmla="*/ 429189 w 1034979"/>
                  <a:gd name="connsiteY203" fmla="*/ 4917 h 1509906"/>
                  <a:gd name="connsiteX204" fmla="*/ 421569 w 1034979"/>
                  <a:gd name="connsiteY204" fmla="*/ 16347 h 1509906"/>
                  <a:gd name="connsiteX205" fmla="*/ 417759 w 1034979"/>
                  <a:gd name="connsiteY205" fmla="*/ 22062 h 1509906"/>
                  <a:gd name="connsiteX206" fmla="*/ 419664 w 1034979"/>
                  <a:gd name="connsiteY206" fmla="*/ 54447 h 1509906"/>
                  <a:gd name="connsiteX207" fmla="*/ 423474 w 1034979"/>
                  <a:gd name="connsiteY207" fmla="*/ 65877 h 1509906"/>
                  <a:gd name="connsiteX208" fmla="*/ 425379 w 1034979"/>
                  <a:gd name="connsiteY208" fmla="*/ 71592 h 1509906"/>
                  <a:gd name="connsiteX209" fmla="*/ 425379 w 1034979"/>
                  <a:gd name="connsiteY209" fmla="*/ 77307 h 1509906"/>
                  <a:gd name="connsiteX210" fmla="*/ 429189 w 1034979"/>
                  <a:gd name="connsiteY210" fmla="*/ 231612 h 1509906"/>
                  <a:gd name="connsiteX211" fmla="*/ 440619 w 1034979"/>
                  <a:gd name="connsiteY211" fmla="*/ 414492 h 1509906"/>
                  <a:gd name="connsiteX212" fmla="*/ 425379 w 1034979"/>
                  <a:gd name="connsiteY212" fmla="*/ 711672 h 1509906"/>
                  <a:gd name="connsiteX213" fmla="*/ 425173 w 1034979"/>
                  <a:gd name="connsiteY213" fmla="*/ 765165 h 1509906"/>
                  <a:gd name="connsiteX214" fmla="*/ 421363 w 1034979"/>
                  <a:gd name="connsiteY214" fmla="*/ 844096 h 1509906"/>
                  <a:gd name="connsiteX215" fmla="*/ 425379 w 1034979"/>
                  <a:gd name="connsiteY215" fmla="*/ 894552 h 1509906"/>
                  <a:gd name="connsiteX216" fmla="*/ 423474 w 1034979"/>
                  <a:gd name="connsiteY216" fmla="*/ 921222 h 1509906"/>
                  <a:gd name="connsiteX217" fmla="*/ 417759 w 1034979"/>
                  <a:gd name="connsiteY217" fmla="*/ 923127 h 1509906"/>
                  <a:gd name="connsiteX218" fmla="*/ 412044 w 1034979"/>
                  <a:gd name="connsiteY218" fmla="*/ 926937 h 1509906"/>
                  <a:gd name="connsiteX219" fmla="*/ 421569 w 1034979"/>
                  <a:gd name="connsiteY219"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50169 w 1034979"/>
                  <a:gd name="connsiteY179" fmla="*/ 925032 h 1509906"/>
                  <a:gd name="connsiteX180" fmla="*/ 636834 w 1034979"/>
                  <a:gd name="connsiteY180" fmla="*/ 936462 h 1509906"/>
                  <a:gd name="connsiteX181" fmla="*/ 627309 w 1034979"/>
                  <a:gd name="connsiteY181" fmla="*/ 953607 h 1509906"/>
                  <a:gd name="connsiteX182" fmla="*/ 602544 w 1034979"/>
                  <a:gd name="connsiteY182" fmla="*/ 959322 h 1509906"/>
                  <a:gd name="connsiteX183" fmla="*/ 589209 w 1034979"/>
                  <a:gd name="connsiteY183" fmla="*/ 963132 h 1509906"/>
                  <a:gd name="connsiteX184" fmla="*/ 573969 w 1034979"/>
                  <a:gd name="connsiteY184" fmla="*/ 961227 h 1509906"/>
                  <a:gd name="connsiteX185" fmla="*/ 562539 w 1034979"/>
                  <a:gd name="connsiteY185" fmla="*/ 957417 h 1509906"/>
                  <a:gd name="connsiteX186" fmla="*/ 551109 w 1034979"/>
                  <a:gd name="connsiteY186" fmla="*/ 953607 h 1509906"/>
                  <a:gd name="connsiteX187" fmla="*/ 539679 w 1034979"/>
                  <a:gd name="connsiteY187" fmla="*/ 949797 h 1509906"/>
                  <a:gd name="connsiteX188" fmla="*/ 533964 w 1034979"/>
                  <a:gd name="connsiteY188" fmla="*/ 947892 h 1509906"/>
                  <a:gd name="connsiteX189" fmla="*/ 528249 w 1034979"/>
                  <a:gd name="connsiteY189" fmla="*/ 944082 h 1509906"/>
                  <a:gd name="connsiteX190" fmla="*/ 516819 w 1034979"/>
                  <a:gd name="connsiteY190" fmla="*/ 938367 h 1509906"/>
                  <a:gd name="connsiteX191" fmla="*/ 509199 w 1034979"/>
                  <a:gd name="connsiteY191" fmla="*/ 926937 h 1509906"/>
                  <a:gd name="connsiteX192" fmla="*/ 505389 w 1034979"/>
                  <a:gd name="connsiteY192" fmla="*/ 905982 h 1509906"/>
                  <a:gd name="connsiteX193" fmla="*/ 507294 w 1034979"/>
                  <a:gd name="connsiteY193" fmla="*/ 841212 h 1509906"/>
                  <a:gd name="connsiteX194" fmla="*/ 503484 w 1034979"/>
                  <a:gd name="connsiteY194" fmla="*/ 351627 h 1509906"/>
                  <a:gd name="connsiteX195" fmla="*/ 499674 w 1034979"/>
                  <a:gd name="connsiteY195" fmla="*/ 60162 h 1509906"/>
                  <a:gd name="connsiteX196" fmla="*/ 490149 w 1034979"/>
                  <a:gd name="connsiteY196" fmla="*/ 33492 h 1509906"/>
                  <a:gd name="connsiteX197" fmla="*/ 488244 w 1034979"/>
                  <a:gd name="connsiteY197" fmla="*/ 27777 h 1509906"/>
                  <a:gd name="connsiteX198" fmla="*/ 484434 w 1034979"/>
                  <a:gd name="connsiteY198" fmla="*/ 22062 h 1509906"/>
                  <a:gd name="connsiteX199" fmla="*/ 478719 w 1034979"/>
                  <a:gd name="connsiteY199" fmla="*/ 10632 h 1509906"/>
                  <a:gd name="connsiteX200" fmla="*/ 473004 w 1034979"/>
                  <a:gd name="connsiteY200" fmla="*/ 6822 h 1509906"/>
                  <a:gd name="connsiteX201" fmla="*/ 469194 w 1034979"/>
                  <a:gd name="connsiteY201" fmla="*/ 1107 h 1509906"/>
                  <a:gd name="connsiteX202" fmla="*/ 429189 w 1034979"/>
                  <a:gd name="connsiteY202" fmla="*/ 4917 h 1509906"/>
                  <a:gd name="connsiteX203" fmla="*/ 421569 w 1034979"/>
                  <a:gd name="connsiteY203" fmla="*/ 16347 h 1509906"/>
                  <a:gd name="connsiteX204" fmla="*/ 417759 w 1034979"/>
                  <a:gd name="connsiteY204" fmla="*/ 22062 h 1509906"/>
                  <a:gd name="connsiteX205" fmla="*/ 419664 w 1034979"/>
                  <a:gd name="connsiteY205" fmla="*/ 54447 h 1509906"/>
                  <a:gd name="connsiteX206" fmla="*/ 423474 w 1034979"/>
                  <a:gd name="connsiteY206" fmla="*/ 65877 h 1509906"/>
                  <a:gd name="connsiteX207" fmla="*/ 425379 w 1034979"/>
                  <a:gd name="connsiteY207" fmla="*/ 71592 h 1509906"/>
                  <a:gd name="connsiteX208" fmla="*/ 425379 w 1034979"/>
                  <a:gd name="connsiteY208" fmla="*/ 77307 h 1509906"/>
                  <a:gd name="connsiteX209" fmla="*/ 429189 w 1034979"/>
                  <a:gd name="connsiteY209" fmla="*/ 231612 h 1509906"/>
                  <a:gd name="connsiteX210" fmla="*/ 440619 w 1034979"/>
                  <a:gd name="connsiteY210" fmla="*/ 414492 h 1509906"/>
                  <a:gd name="connsiteX211" fmla="*/ 425379 w 1034979"/>
                  <a:gd name="connsiteY211" fmla="*/ 711672 h 1509906"/>
                  <a:gd name="connsiteX212" fmla="*/ 425173 w 1034979"/>
                  <a:gd name="connsiteY212" fmla="*/ 765165 h 1509906"/>
                  <a:gd name="connsiteX213" fmla="*/ 421363 w 1034979"/>
                  <a:gd name="connsiteY213" fmla="*/ 844096 h 1509906"/>
                  <a:gd name="connsiteX214" fmla="*/ 425379 w 1034979"/>
                  <a:gd name="connsiteY214" fmla="*/ 894552 h 1509906"/>
                  <a:gd name="connsiteX215" fmla="*/ 423474 w 1034979"/>
                  <a:gd name="connsiteY215" fmla="*/ 921222 h 1509906"/>
                  <a:gd name="connsiteX216" fmla="*/ 417759 w 1034979"/>
                  <a:gd name="connsiteY216" fmla="*/ 923127 h 1509906"/>
                  <a:gd name="connsiteX217" fmla="*/ 412044 w 1034979"/>
                  <a:gd name="connsiteY217" fmla="*/ 926937 h 1509906"/>
                  <a:gd name="connsiteX218" fmla="*/ 421569 w 1034979"/>
                  <a:gd name="connsiteY21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50169 w 1034979"/>
                  <a:gd name="connsiteY179" fmla="*/ 925032 h 1509906"/>
                  <a:gd name="connsiteX180" fmla="*/ 636834 w 1034979"/>
                  <a:gd name="connsiteY180" fmla="*/ 936462 h 1509906"/>
                  <a:gd name="connsiteX181" fmla="*/ 627309 w 1034979"/>
                  <a:gd name="connsiteY181" fmla="*/ 953607 h 1509906"/>
                  <a:gd name="connsiteX182" fmla="*/ 602544 w 1034979"/>
                  <a:gd name="connsiteY182" fmla="*/ 959322 h 1509906"/>
                  <a:gd name="connsiteX183" fmla="*/ 589209 w 1034979"/>
                  <a:gd name="connsiteY183" fmla="*/ 963132 h 1509906"/>
                  <a:gd name="connsiteX184" fmla="*/ 573969 w 1034979"/>
                  <a:gd name="connsiteY184" fmla="*/ 961227 h 1509906"/>
                  <a:gd name="connsiteX185" fmla="*/ 562539 w 1034979"/>
                  <a:gd name="connsiteY185" fmla="*/ 957417 h 1509906"/>
                  <a:gd name="connsiteX186" fmla="*/ 551109 w 1034979"/>
                  <a:gd name="connsiteY186" fmla="*/ 953607 h 1509906"/>
                  <a:gd name="connsiteX187" fmla="*/ 539679 w 1034979"/>
                  <a:gd name="connsiteY187" fmla="*/ 949797 h 1509906"/>
                  <a:gd name="connsiteX188" fmla="*/ 533964 w 1034979"/>
                  <a:gd name="connsiteY188" fmla="*/ 947892 h 1509906"/>
                  <a:gd name="connsiteX189" fmla="*/ 528249 w 1034979"/>
                  <a:gd name="connsiteY189" fmla="*/ 944082 h 1509906"/>
                  <a:gd name="connsiteX190" fmla="*/ 516819 w 1034979"/>
                  <a:gd name="connsiteY190" fmla="*/ 938367 h 1509906"/>
                  <a:gd name="connsiteX191" fmla="*/ 509199 w 1034979"/>
                  <a:gd name="connsiteY191" fmla="*/ 926937 h 1509906"/>
                  <a:gd name="connsiteX192" fmla="*/ 505389 w 1034979"/>
                  <a:gd name="connsiteY192" fmla="*/ 905982 h 1509906"/>
                  <a:gd name="connsiteX193" fmla="*/ 507294 w 1034979"/>
                  <a:gd name="connsiteY193" fmla="*/ 841212 h 1509906"/>
                  <a:gd name="connsiteX194" fmla="*/ 503484 w 1034979"/>
                  <a:gd name="connsiteY194" fmla="*/ 351627 h 1509906"/>
                  <a:gd name="connsiteX195" fmla="*/ 499674 w 1034979"/>
                  <a:gd name="connsiteY195" fmla="*/ 60162 h 1509906"/>
                  <a:gd name="connsiteX196" fmla="*/ 490149 w 1034979"/>
                  <a:gd name="connsiteY196" fmla="*/ 33492 h 1509906"/>
                  <a:gd name="connsiteX197" fmla="*/ 488244 w 1034979"/>
                  <a:gd name="connsiteY197" fmla="*/ 27777 h 1509906"/>
                  <a:gd name="connsiteX198" fmla="*/ 484434 w 1034979"/>
                  <a:gd name="connsiteY198" fmla="*/ 22062 h 1509906"/>
                  <a:gd name="connsiteX199" fmla="*/ 478719 w 1034979"/>
                  <a:gd name="connsiteY199" fmla="*/ 10632 h 1509906"/>
                  <a:gd name="connsiteX200" fmla="*/ 473004 w 1034979"/>
                  <a:gd name="connsiteY200" fmla="*/ 6822 h 1509906"/>
                  <a:gd name="connsiteX201" fmla="*/ 469194 w 1034979"/>
                  <a:gd name="connsiteY201" fmla="*/ 1107 h 1509906"/>
                  <a:gd name="connsiteX202" fmla="*/ 429189 w 1034979"/>
                  <a:gd name="connsiteY202" fmla="*/ 4917 h 1509906"/>
                  <a:gd name="connsiteX203" fmla="*/ 421569 w 1034979"/>
                  <a:gd name="connsiteY203" fmla="*/ 16347 h 1509906"/>
                  <a:gd name="connsiteX204" fmla="*/ 417759 w 1034979"/>
                  <a:gd name="connsiteY204" fmla="*/ 22062 h 1509906"/>
                  <a:gd name="connsiteX205" fmla="*/ 419664 w 1034979"/>
                  <a:gd name="connsiteY205" fmla="*/ 54447 h 1509906"/>
                  <a:gd name="connsiteX206" fmla="*/ 423474 w 1034979"/>
                  <a:gd name="connsiteY206" fmla="*/ 65877 h 1509906"/>
                  <a:gd name="connsiteX207" fmla="*/ 425379 w 1034979"/>
                  <a:gd name="connsiteY207" fmla="*/ 71592 h 1509906"/>
                  <a:gd name="connsiteX208" fmla="*/ 425379 w 1034979"/>
                  <a:gd name="connsiteY208" fmla="*/ 77307 h 1509906"/>
                  <a:gd name="connsiteX209" fmla="*/ 429189 w 1034979"/>
                  <a:gd name="connsiteY209" fmla="*/ 231612 h 1509906"/>
                  <a:gd name="connsiteX210" fmla="*/ 440619 w 1034979"/>
                  <a:gd name="connsiteY210" fmla="*/ 414492 h 1509906"/>
                  <a:gd name="connsiteX211" fmla="*/ 425379 w 1034979"/>
                  <a:gd name="connsiteY211" fmla="*/ 711672 h 1509906"/>
                  <a:gd name="connsiteX212" fmla="*/ 425173 w 1034979"/>
                  <a:gd name="connsiteY212" fmla="*/ 765165 h 1509906"/>
                  <a:gd name="connsiteX213" fmla="*/ 425379 w 1034979"/>
                  <a:gd name="connsiteY213" fmla="*/ 894552 h 1509906"/>
                  <a:gd name="connsiteX214" fmla="*/ 423474 w 1034979"/>
                  <a:gd name="connsiteY214" fmla="*/ 921222 h 1509906"/>
                  <a:gd name="connsiteX215" fmla="*/ 417759 w 1034979"/>
                  <a:gd name="connsiteY215" fmla="*/ 923127 h 1509906"/>
                  <a:gd name="connsiteX216" fmla="*/ 412044 w 1034979"/>
                  <a:gd name="connsiteY216" fmla="*/ 926937 h 1509906"/>
                  <a:gd name="connsiteX217" fmla="*/ 421569 w 1034979"/>
                  <a:gd name="connsiteY217"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36834 w 1034979"/>
                  <a:gd name="connsiteY179" fmla="*/ 936462 h 1509906"/>
                  <a:gd name="connsiteX180" fmla="*/ 627309 w 1034979"/>
                  <a:gd name="connsiteY180" fmla="*/ 953607 h 1509906"/>
                  <a:gd name="connsiteX181" fmla="*/ 602544 w 1034979"/>
                  <a:gd name="connsiteY181" fmla="*/ 959322 h 1509906"/>
                  <a:gd name="connsiteX182" fmla="*/ 589209 w 1034979"/>
                  <a:gd name="connsiteY182" fmla="*/ 963132 h 1509906"/>
                  <a:gd name="connsiteX183" fmla="*/ 573969 w 1034979"/>
                  <a:gd name="connsiteY183" fmla="*/ 961227 h 1509906"/>
                  <a:gd name="connsiteX184" fmla="*/ 562539 w 1034979"/>
                  <a:gd name="connsiteY184" fmla="*/ 957417 h 1509906"/>
                  <a:gd name="connsiteX185" fmla="*/ 551109 w 1034979"/>
                  <a:gd name="connsiteY185" fmla="*/ 953607 h 1509906"/>
                  <a:gd name="connsiteX186" fmla="*/ 539679 w 1034979"/>
                  <a:gd name="connsiteY186" fmla="*/ 949797 h 1509906"/>
                  <a:gd name="connsiteX187" fmla="*/ 533964 w 1034979"/>
                  <a:gd name="connsiteY187" fmla="*/ 947892 h 1509906"/>
                  <a:gd name="connsiteX188" fmla="*/ 528249 w 1034979"/>
                  <a:gd name="connsiteY188" fmla="*/ 944082 h 1509906"/>
                  <a:gd name="connsiteX189" fmla="*/ 516819 w 1034979"/>
                  <a:gd name="connsiteY189" fmla="*/ 938367 h 1509906"/>
                  <a:gd name="connsiteX190" fmla="*/ 509199 w 1034979"/>
                  <a:gd name="connsiteY190" fmla="*/ 926937 h 1509906"/>
                  <a:gd name="connsiteX191" fmla="*/ 505389 w 1034979"/>
                  <a:gd name="connsiteY191" fmla="*/ 905982 h 1509906"/>
                  <a:gd name="connsiteX192" fmla="*/ 507294 w 1034979"/>
                  <a:gd name="connsiteY192" fmla="*/ 841212 h 1509906"/>
                  <a:gd name="connsiteX193" fmla="*/ 503484 w 1034979"/>
                  <a:gd name="connsiteY193" fmla="*/ 351627 h 1509906"/>
                  <a:gd name="connsiteX194" fmla="*/ 499674 w 1034979"/>
                  <a:gd name="connsiteY194" fmla="*/ 60162 h 1509906"/>
                  <a:gd name="connsiteX195" fmla="*/ 490149 w 1034979"/>
                  <a:gd name="connsiteY195" fmla="*/ 33492 h 1509906"/>
                  <a:gd name="connsiteX196" fmla="*/ 488244 w 1034979"/>
                  <a:gd name="connsiteY196" fmla="*/ 27777 h 1509906"/>
                  <a:gd name="connsiteX197" fmla="*/ 484434 w 1034979"/>
                  <a:gd name="connsiteY197" fmla="*/ 22062 h 1509906"/>
                  <a:gd name="connsiteX198" fmla="*/ 478719 w 1034979"/>
                  <a:gd name="connsiteY198" fmla="*/ 10632 h 1509906"/>
                  <a:gd name="connsiteX199" fmla="*/ 473004 w 1034979"/>
                  <a:gd name="connsiteY199" fmla="*/ 6822 h 1509906"/>
                  <a:gd name="connsiteX200" fmla="*/ 469194 w 1034979"/>
                  <a:gd name="connsiteY200" fmla="*/ 1107 h 1509906"/>
                  <a:gd name="connsiteX201" fmla="*/ 429189 w 1034979"/>
                  <a:gd name="connsiteY201" fmla="*/ 4917 h 1509906"/>
                  <a:gd name="connsiteX202" fmla="*/ 421569 w 1034979"/>
                  <a:gd name="connsiteY202" fmla="*/ 16347 h 1509906"/>
                  <a:gd name="connsiteX203" fmla="*/ 417759 w 1034979"/>
                  <a:gd name="connsiteY203" fmla="*/ 22062 h 1509906"/>
                  <a:gd name="connsiteX204" fmla="*/ 419664 w 1034979"/>
                  <a:gd name="connsiteY204" fmla="*/ 54447 h 1509906"/>
                  <a:gd name="connsiteX205" fmla="*/ 423474 w 1034979"/>
                  <a:gd name="connsiteY205" fmla="*/ 65877 h 1509906"/>
                  <a:gd name="connsiteX206" fmla="*/ 425379 w 1034979"/>
                  <a:gd name="connsiteY206" fmla="*/ 71592 h 1509906"/>
                  <a:gd name="connsiteX207" fmla="*/ 425379 w 1034979"/>
                  <a:gd name="connsiteY207" fmla="*/ 77307 h 1509906"/>
                  <a:gd name="connsiteX208" fmla="*/ 429189 w 1034979"/>
                  <a:gd name="connsiteY208" fmla="*/ 231612 h 1509906"/>
                  <a:gd name="connsiteX209" fmla="*/ 440619 w 1034979"/>
                  <a:gd name="connsiteY209" fmla="*/ 414492 h 1509906"/>
                  <a:gd name="connsiteX210" fmla="*/ 425379 w 1034979"/>
                  <a:gd name="connsiteY210" fmla="*/ 711672 h 1509906"/>
                  <a:gd name="connsiteX211" fmla="*/ 425173 w 1034979"/>
                  <a:gd name="connsiteY211" fmla="*/ 765165 h 1509906"/>
                  <a:gd name="connsiteX212" fmla="*/ 425379 w 1034979"/>
                  <a:gd name="connsiteY212" fmla="*/ 894552 h 1509906"/>
                  <a:gd name="connsiteX213" fmla="*/ 423474 w 1034979"/>
                  <a:gd name="connsiteY213" fmla="*/ 921222 h 1509906"/>
                  <a:gd name="connsiteX214" fmla="*/ 417759 w 1034979"/>
                  <a:gd name="connsiteY214" fmla="*/ 923127 h 1509906"/>
                  <a:gd name="connsiteX215" fmla="*/ 412044 w 1034979"/>
                  <a:gd name="connsiteY215" fmla="*/ 926937 h 1509906"/>
                  <a:gd name="connsiteX216" fmla="*/ 421569 w 1034979"/>
                  <a:gd name="connsiteY216"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62539 w 1034979"/>
                  <a:gd name="connsiteY183" fmla="*/ 957417 h 1509906"/>
                  <a:gd name="connsiteX184" fmla="*/ 551109 w 1034979"/>
                  <a:gd name="connsiteY184" fmla="*/ 953607 h 1509906"/>
                  <a:gd name="connsiteX185" fmla="*/ 539679 w 1034979"/>
                  <a:gd name="connsiteY185" fmla="*/ 949797 h 1509906"/>
                  <a:gd name="connsiteX186" fmla="*/ 533964 w 1034979"/>
                  <a:gd name="connsiteY186" fmla="*/ 947892 h 1509906"/>
                  <a:gd name="connsiteX187" fmla="*/ 528249 w 1034979"/>
                  <a:gd name="connsiteY187" fmla="*/ 944082 h 1509906"/>
                  <a:gd name="connsiteX188" fmla="*/ 516819 w 1034979"/>
                  <a:gd name="connsiteY188" fmla="*/ 938367 h 1509906"/>
                  <a:gd name="connsiteX189" fmla="*/ 509199 w 1034979"/>
                  <a:gd name="connsiteY189" fmla="*/ 926937 h 1509906"/>
                  <a:gd name="connsiteX190" fmla="*/ 505389 w 1034979"/>
                  <a:gd name="connsiteY190" fmla="*/ 905982 h 1509906"/>
                  <a:gd name="connsiteX191" fmla="*/ 507294 w 1034979"/>
                  <a:gd name="connsiteY191" fmla="*/ 841212 h 1509906"/>
                  <a:gd name="connsiteX192" fmla="*/ 503484 w 1034979"/>
                  <a:gd name="connsiteY192" fmla="*/ 351627 h 1509906"/>
                  <a:gd name="connsiteX193" fmla="*/ 499674 w 1034979"/>
                  <a:gd name="connsiteY193" fmla="*/ 60162 h 1509906"/>
                  <a:gd name="connsiteX194" fmla="*/ 490149 w 1034979"/>
                  <a:gd name="connsiteY194" fmla="*/ 33492 h 1509906"/>
                  <a:gd name="connsiteX195" fmla="*/ 488244 w 1034979"/>
                  <a:gd name="connsiteY195" fmla="*/ 27777 h 1509906"/>
                  <a:gd name="connsiteX196" fmla="*/ 484434 w 1034979"/>
                  <a:gd name="connsiteY196" fmla="*/ 22062 h 1509906"/>
                  <a:gd name="connsiteX197" fmla="*/ 478719 w 1034979"/>
                  <a:gd name="connsiteY197" fmla="*/ 10632 h 1509906"/>
                  <a:gd name="connsiteX198" fmla="*/ 473004 w 1034979"/>
                  <a:gd name="connsiteY198" fmla="*/ 6822 h 1509906"/>
                  <a:gd name="connsiteX199" fmla="*/ 469194 w 1034979"/>
                  <a:gd name="connsiteY199" fmla="*/ 1107 h 1509906"/>
                  <a:gd name="connsiteX200" fmla="*/ 429189 w 1034979"/>
                  <a:gd name="connsiteY200" fmla="*/ 4917 h 1509906"/>
                  <a:gd name="connsiteX201" fmla="*/ 421569 w 1034979"/>
                  <a:gd name="connsiteY201" fmla="*/ 16347 h 1509906"/>
                  <a:gd name="connsiteX202" fmla="*/ 417759 w 1034979"/>
                  <a:gd name="connsiteY202" fmla="*/ 22062 h 1509906"/>
                  <a:gd name="connsiteX203" fmla="*/ 419664 w 1034979"/>
                  <a:gd name="connsiteY203" fmla="*/ 54447 h 1509906"/>
                  <a:gd name="connsiteX204" fmla="*/ 423474 w 1034979"/>
                  <a:gd name="connsiteY204" fmla="*/ 65877 h 1509906"/>
                  <a:gd name="connsiteX205" fmla="*/ 425379 w 1034979"/>
                  <a:gd name="connsiteY205" fmla="*/ 71592 h 1509906"/>
                  <a:gd name="connsiteX206" fmla="*/ 425379 w 1034979"/>
                  <a:gd name="connsiteY206" fmla="*/ 77307 h 1509906"/>
                  <a:gd name="connsiteX207" fmla="*/ 429189 w 1034979"/>
                  <a:gd name="connsiteY207" fmla="*/ 231612 h 1509906"/>
                  <a:gd name="connsiteX208" fmla="*/ 440619 w 1034979"/>
                  <a:gd name="connsiteY208" fmla="*/ 414492 h 1509906"/>
                  <a:gd name="connsiteX209" fmla="*/ 425379 w 1034979"/>
                  <a:gd name="connsiteY209" fmla="*/ 711672 h 1509906"/>
                  <a:gd name="connsiteX210" fmla="*/ 425173 w 1034979"/>
                  <a:gd name="connsiteY210" fmla="*/ 765165 h 1509906"/>
                  <a:gd name="connsiteX211" fmla="*/ 425379 w 1034979"/>
                  <a:gd name="connsiteY211" fmla="*/ 894552 h 1509906"/>
                  <a:gd name="connsiteX212" fmla="*/ 423474 w 1034979"/>
                  <a:gd name="connsiteY212" fmla="*/ 921222 h 1509906"/>
                  <a:gd name="connsiteX213" fmla="*/ 417759 w 1034979"/>
                  <a:gd name="connsiteY213" fmla="*/ 923127 h 1509906"/>
                  <a:gd name="connsiteX214" fmla="*/ 412044 w 1034979"/>
                  <a:gd name="connsiteY214" fmla="*/ 926937 h 1509906"/>
                  <a:gd name="connsiteX215" fmla="*/ 421569 w 1034979"/>
                  <a:gd name="connsiteY215"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62539 w 1034979"/>
                  <a:gd name="connsiteY183" fmla="*/ 957417 h 1509906"/>
                  <a:gd name="connsiteX184" fmla="*/ 551109 w 1034979"/>
                  <a:gd name="connsiteY184" fmla="*/ 953607 h 1509906"/>
                  <a:gd name="connsiteX185" fmla="*/ 539679 w 1034979"/>
                  <a:gd name="connsiteY185" fmla="*/ 949797 h 1509906"/>
                  <a:gd name="connsiteX186" fmla="*/ 533964 w 1034979"/>
                  <a:gd name="connsiteY186" fmla="*/ 947892 h 1509906"/>
                  <a:gd name="connsiteX187" fmla="*/ 528249 w 1034979"/>
                  <a:gd name="connsiteY187" fmla="*/ 944082 h 1509906"/>
                  <a:gd name="connsiteX188" fmla="*/ 516819 w 1034979"/>
                  <a:gd name="connsiteY188" fmla="*/ 938367 h 1509906"/>
                  <a:gd name="connsiteX189" fmla="*/ 505389 w 1034979"/>
                  <a:gd name="connsiteY189" fmla="*/ 905982 h 1509906"/>
                  <a:gd name="connsiteX190" fmla="*/ 507294 w 1034979"/>
                  <a:gd name="connsiteY190" fmla="*/ 841212 h 1509906"/>
                  <a:gd name="connsiteX191" fmla="*/ 503484 w 1034979"/>
                  <a:gd name="connsiteY191" fmla="*/ 351627 h 1509906"/>
                  <a:gd name="connsiteX192" fmla="*/ 499674 w 1034979"/>
                  <a:gd name="connsiteY192" fmla="*/ 60162 h 1509906"/>
                  <a:gd name="connsiteX193" fmla="*/ 490149 w 1034979"/>
                  <a:gd name="connsiteY193" fmla="*/ 33492 h 1509906"/>
                  <a:gd name="connsiteX194" fmla="*/ 488244 w 1034979"/>
                  <a:gd name="connsiteY194" fmla="*/ 27777 h 1509906"/>
                  <a:gd name="connsiteX195" fmla="*/ 484434 w 1034979"/>
                  <a:gd name="connsiteY195" fmla="*/ 22062 h 1509906"/>
                  <a:gd name="connsiteX196" fmla="*/ 478719 w 1034979"/>
                  <a:gd name="connsiteY196" fmla="*/ 10632 h 1509906"/>
                  <a:gd name="connsiteX197" fmla="*/ 473004 w 1034979"/>
                  <a:gd name="connsiteY197" fmla="*/ 6822 h 1509906"/>
                  <a:gd name="connsiteX198" fmla="*/ 469194 w 1034979"/>
                  <a:gd name="connsiteY198" fmla="*/ 1107 h 1509906"/>
                  <a:gd name="connsiteX199" fmla="*/ 429189 w 1034979"/>
                  <a:gd name="connsiteY199" fmla="*/ 4917 h 1509906"/>
                  <a:gd name="connsiteX200" fmla="*/ 421569 w 1034979"/>
                  <a:gd name="connsiteY200" fmla="*/ 16347 h 1509906"/>
                  <a:gd name="connsiteX201" fmla="*/ 417759 w 1034979"/>
                  <a:gd name="connsiteY201" fmla="*/ 22062 h 1509906"/>
                  <a:gd name="connsiteX202" fmla="*/ 419664 w 1034979"/>
                  <a:gd name="connsiteY202" fmla="*/ 54447 h 1509906"/>
                  <a:gd name="connsiteX203" fmla="*/ 423474 w 1034979"/>
                  <a:gd name="connsiteY203" fmla="*/ 65877 h 1509906"/>
                  <a:gd name="connsiteX204" fmla="*/ 425379 w 1034979"/>
                  <a:gd name="connsiteY204" fmla="*/ 71592 h 1509906"/>
                  <a:gd name="connsiteX205" fmla="*/ 425379 w 1034979"/>
                  <a:gd name="connsiteY205" fmla="*/ 77307 h 1509906"/>
                  <a:gd name="connsiteX206" fmla="*/ 429189 w 1034979"/>
                  <a:gd name="connsiteY206" fmla="*/ 231612 h 1509906"/>
                  <a:gd name="connsiteX207" fmla="*/ 440619 w 1034979"/>
                  <a:gd name="connsiteY207" fmla="*/ 414492 h 1509906"/>
                  <a:gd name="connsiteX208" fmla="*/ 425379 w 1034979"/>
                  <a:gd name="connsiteY208" fmla="*/ 711672 h 1509906"/>
                  <a:gd name="connsiteX209" fmla="*/ 425173 w 1034979"/>
                  <a:gd name="connsiteY209" fmla="*/ 765165 h 1509906"/>
                  <a:gd name="connsiteX210" fmla="*/ 425379 w 1034979"/>
                  <a:gd name="connsiteY210" fmla="*/ 894552 h 1509906"/>
                  <a:gd name="connsiteX211" fmla="*/ 423474 w 1034979"/>
                  <a:gd name="connsiteY211" fmla="*/ 921222 h 1509906"/>
                  <a:gd name="connsiteX212" fmla="*/ 417759 w 1034979"/>
                  <a:gd name="connsiteY212" fmla="*/ 923127 h 1509906"/>
                  <a:gd name="connsiteX213" fmla="*/ 412044 w 1034979"/>
                  <a:gd name="connsiteY213" fmla="*/ 926937 h 1509906"/>
                  <a:gd name="connsiteX214" fmla="*/ 421569 w 1034979"/>
                  <a:gd name="connsiteY214"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62539 w 1034979"/>
                  <a:gd name="connsiteY183" fmla="*/ 957417 h 1509906"/>
                  <a:gd name="connsiteX184" fmla="*/ 551109 w 1034979"/>
                  <a:gd name="connsiteY184" fmla="*/ 953607 h 1509906"/>
                  <a:gd name="connsiteX185" fmla="*/ 539679 w 1034979"/>
                  <a:gd name="connsiteY185" fmla="*/ 949797 h 1509906"/>
                  <a:gd name="connsiteX186" fmla="*/ 533964 w 1034979"/>
                  <a:gd name="connsiteY186" fmla="*/ 947892 h 1509906"/>
                  <a:gd name="connsiteX187" fmla="*/ 528249 w 1034979"/>
                  <a:gd name="connsiteY187" fmla="*/ 944082 h 1509906"/>
                  <a:gd name="connsiteX188" fmla="*/ 505389 w 1034979"/>
                  <a:gd name="connsiteY188" fmla="*/ 905982 h 1509906"/>
                  <a:gd name="connsiteX189" fmla="*/ 507294 w 1034979"/>
                  <a:gd name="connsiteY189" fmla="*/ 841212 h 1509906"/>
                  <a:gd name="connsiteX190" fmla="*/ 503484 w 1034979"/>
                  <a:gd name="connsiteY190" fmla="*/ 351627 h 1509906"/>
                  <a:gd name="connsiteX191" fmla="*/ 499674 w 1034979"/>
                  <a:gd name="connsiteY191" fmla="*/ 60162 h 1509906"/>
                  <a:gd name="connsiteX192" fmla="*/ 490149 w 1034979"/>
                  <a:gd name="connsiteY192" fmla="*/ 33492 h 1509906"/>
                  <a:gd name="connsiteX193" fmla="*/ 488244 w 1034979"/>
                  <a:gd name="connsiteY193" fmla="*/ 27777 h 1509906"/>
                  <a:gd name="connsiteX194" fmla="*/ 484434 w 1034979"/>
                  <a:gd name="connsiteY194" fmla="*/ 22062 h 1509906"/>
                  <a:gd name="connsiteX195" fmla="*/ 478719 w 1034979"/>
                  <a:gd name="connsiteY195" fmla="*/ 10632 h 1509906"/>
                  <a:gd name="connsiteX196" fmla="*/ 473004 w 1034979"/>
                  <a:gd name="connsiteY196" fmla="*/ 6822 h 1509906"/>
                  <a:gd name="connsiteX197" fmla="*/ 469194 w 1034979"/>
                  <a:gd name="connsiteY197" fmla="*/ 1107 h 1509906"/>
                  <a:gd name="connsiteX198" fmla="*/ 429189 w 1034979"/>
                  <a:gd name="connsiteY198" fmla="*/ 4917 h 1509906"/>
                  <a:gd name="connsiteX199" fmla="*/ 421569 w 1034979"/>
                  <a:gd name="connsiteY199" fmla="*/ 16347 h 1509906"/>
                  <a:gd name="connsiteX200" fmla="*/ 417759 w 1034979"/>
                  <a:gd name="connsiteY200" fmla="*/ 22062 h 1509906"/>
                  <a:gd name="connsiteX201" fmla="*/ 419664 w 1034979"/>
                  <a:gd name="connsiteY201" fmla="*/ 54447 h 1509906"/>
                  <a:gd name="connsiteX202" fmla="*/ 423474 w 1034979"/>
                  <a:gd name="connsiteY202" fmla="*/ 65877 h 1509906"/>
                  <a:gd name="connsiteX203" fmla="*/ 425379 w 1034979"/>
                  <a:gd name="connsiteY203" fmla="*/ 71592 h 1509906"/>
                  <a:gd name="connsiteX204" fmla="*/ 425379 w 1034979"/>
                  <a:gd name="connsiteY204" fmla="*/ 77307 h 1509906"/>
                  <a:gd name="connsiteX205" fmla="*/ 429189 w 1034979"/>
                  <a:gd name="connsiteY205" fmla="*/ 231612 h 1509906"/>
                  <a:gd name="connsiteX206" fmla="*/ 440619 w 1034979"/>
                  <a:gd name="connsiteY206" fmla="*/ 414492 h 1509906"/>
                  <a:gd name="connsiteX207" fmla="*/ 425379 w 1034979"/>
                  <a:gd name="connsiteY207" fmla="*/ 711672 h 1509906"/>
                  <a:gd name="connsiteX208" fmla="*/ 425173 w 1034979"/>
                  <a:gd name="connsiteY208" fmla="*/ 765165 h 1509906"/>
                  <a:gd name="connsiteX209" fmla="*/ 425379 w 1034979"/>
                  <a:gd name="connsiteY209" fmla="*/ 894552 h 1509906"/>
                  <a:gd name="connsiteX210" fmla="*/ 423474 w 1034979"/>
                  <a:gd name="connsiteY210" fmla="*/ 921222 h 1509906"/>
                  <a:gd name="connsiteX211" fmla="*/ 417759 w 1034979"/>
                  <a:gd name="connsiteY211" fmla="*/ 923127 h 1509906"/>
                  <a:gd name="connsiteX212" fmla="*/ 412044 w 1034979"/>
                  <a:gd name="connsiteY212" fmla="*/ 926937 h 1509906"/>
                  <a:gd name="connsiteX213" fmla="*/ 421569 w 1034979"/>
                  <a:gd name="connsiteY213"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62539 w 1034979"/>
                  <a:gd name="connsiteY183" fmla="*/ 957417 h 1509906"/>
                  <a:gd name="connsiteX184" fmla="*/ 551109 w 1034979"/>
                  <a:gd name="connsiteY184" fmla="*/ 953607 h 1509906"/>
                  <a:gd name="connsiteX185" fmla="*/ 539679 w 1034979"/>
                  <a:gd name="connsiteY185" fmla="*/ 949797 h 1509906"/>
                  <a:gd name="connsiteX186" fmla="*/ 533964 w 1034979"/>
                  <a:gd name="connsiteY186" fmla="*/ 947892 h 1509906"/>
                  <a:gd name="connsiteX187" fmla="*/ 505389 w 1034979"/>
                  <a:gd name="connsiteY187" fmla="*/ 905982 h 1509906"/>
                  <a:gd name="connsiteX188" fmla="*/ 507294 w 1034979"/>
                  <a:gd name="connsiteY188" fmla="*/ 841212 h 1509906"/>
                  <a:gd name="connsiteX189" fmla="*/ 503484 w 1034979"/>
                  <a:gd name="connsiteY189" fmla="*/ 351627 h 1509906"/>
                  <a:gd name="connsiteX190" fmla="*/ 499674 w 1034979"/>
                  <a:gd name="connsiteY190" fmla="*/ 60162 h 1509906"/>
                  <a:gd name="connsiteX191" fmla="*/ 490149 w 1034979"/>
                  <a:gd name="connsiteY191" fmla="*/ 33492 h 1509906"/>
                  <a:gd name="connsiteX192" fmla="*/ 488244 w 1034979"/>
                  <a:gd name="connsiteY192" fmla="*/ 27777 h 1509906"/>
                  <a:gd name="connsiteX193" fmla="*/ 484434 w 1034979"/>
                  <a:gd name="connsiteY193" fmla="*/ 22062 h 1509906"/>
                  <a:gd name="connsiteX194" fmla="*/ 478719 w 1034979"/>
                  <a:gd name="connsiteY194" fmla="*/ 10632 h 1509906"/>
                  <a:gd name="connsiteX195" fmla="*/ 473004 w 1034979"/>
                  <a:gd name="connsiteY195" fmla="*/ 6822 h 1509906"/>
                  <a:gd name="connsiteX196" fmla="*/ 469194 w 1034979"/>
                  <a:gd name="connsiteY196" fmla="*/ 1107 h 1509906"/>
                  <a:gd name="connsiteX197" fmla="*/ 429189 w 1034979"/>
                  <a:gd name="connsiteY197" fmla="*/ 4917 h 1509906"/>
                  <a:gd name="connsiteX198" fmla="*/ 421569 w 1034979"/>
                  <a:gd name="connsiteY198" fmla="*/ 16347 h 1509906"/>
                  <a:gd name="connsiteX199" fmla="*/ 417759 w 1034979"/>
                  <a:gd name="connsiteY199" fmla="*/ 22062 h 1509906"/>
                  <a:gd name="connsiteX200" fmla="*/ 419664 w 1034979"/>
                  <a:gd name="connsiteY200" fmla="*/ 54447 h 1509906"/>
                  <a:gd name="connsiteX201" fmla="*/ 423474 w 1034979"/>
                  <a:gd name="connsiteY201" fmla="*/ 65877 h 1509906"/>
                  <a:gd name="connsiteX202" fmla="*/ 425379 w 1034979"/>
                  <a:gd name="connsiteY202" fmla="*/ 71592 h 1509906"/>
                  <a:gd name="connsiteX203" fmla="*/ 425379 w 1034979"/>
                  <a:gd name="connsiteY203" fmla="*/ 77307 h 1509906"/>
                  <a:gd name="connsiteX204" fmla="*/ 429189 w 1034979"/>
                  <a:gd name="connsiteY204" fmla="*/ 231612 h 1509906"/>
                  <a:gd name="connsiteX205" fmla="*/ 440619 w 1034979"/>
                  <a:gd name="connsiteY205" fmla="*/ 414492 h 1509906"/>
                  <a:gd name="connsiteX206" fmla="*/ 425379 w 1034979"/>
                  <a:gd name="connsiteY206" fmla="*/ 711672 h 1509906"/>
                  <a:gd name="connsiteX207" fmla="*/ 425173 w 1034979"/>
                  <a:gd name="connsiteY207" fmla="*/ 765165 h 1509906"/>
                  <a:gd name="connsiteX208" fmla="*/ 425379 w 1034979"/>
                  <a:gd name="connsiteY208" fmla="*/ 894552 h 1509906"/>
                  <a:gd name="connsiteX209" fmla="*/ 423474 w 1034979"/>
                  <a:gd name="connsiteY209" fmla="*/ 921222 h 1509906"/>
                  <a:gd name="connsiteX210" fmla="*/ 417759 w 1034979"/>
                  <a:gd name="connsiteY210" fmla="*/ 923127 h 1509906"/>
                  <a:gd name="connsiteX211" fmla="*/ 412044 w 1034979"/>
                  <a:gd name="connsiteY211" fmla="*/ 926937 h 1509906"/>
                  <a:gd name="connsiteX212" fmla="*/ 421569 w 1034979"/>
                  <a:gd name="connsiteY212"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62539 w 1034979"/>
                  <a:gd name="connsiteY183" fmla="*/ 957417 h 1509906"/>
                  <a:gd name="connsiteX184" fmla="*/ 551109 w 1034979"/>
                  <a:gd name="connsiteY184" fmla="*/ 953607 h 1509906"/>
                  <a:gd name="connsiteX185" fmla="*/ 539679 w 1034979"/>
                  <a:gd name="connsiteY185" fmla="*/ 949797 h 1509906"/>
                  <a:gd name="connsiteX186" fmla="*/ 505389 w 1034979"/>
                  <a:gd name="connsiteY186" fmla="*/ 905982 h 1509906"/>
                  <a:gd name="connsiteX187" fmla="*/ 507294 w 1034979"/>
                  <a:gd name="connsiteY187" fmla="*/ 841212 h 1509906"/>
                  <a:gd name="connsiteX188" fmla="*/ 503484 w 1034979"/>
                  <a:gd name="connsiteY188" fmla="*/ 351627 h 1509906"/>
                  <a:gd name="connsiteX189" fmla="*/ 499674 w 1034979"/>
                  <a:gd name="connsiteY189" fmla="*/ 60162 h 1509906"/>
                  <a:gd name="connsiteX190" fmla="*/ 490149 w 1034979"/>
                  <a:gd name="connsiteY190" fmla="*/ 33492 h 1509906"/>
                  <a:gd name="connsiteX191" fmla="*/ 488244 w 1034979"/>
                  <a:gd name="connsiteY191" fmla="*/ 27777 h 1509906"/>
                  <a:gd name="connsiteX192" fmla="*/ 484434 w 1034979"/>
                  <a:gd name="connsiteY192" fmla="*/ 22062 h 1509906"/>
                  <a:gd name="connsiteX193" fmla="*/ 478719 w 1034979"/>
                  <a:gd name="connsiteY193" fmla="*/ 10632 h 1509906"/>
                  <a:gd name="connsiteX194" fmla="*/ 473004 w 1034979"/>
                  <a:gd name="connsiteY194" fmla="*/ 6822 h 1509906"/>
                  <a:gd name="connsiteX195" fmla="*/ 469194 w 1034979"/>
                  <a:gd name="connsiteY195" fmla="*/ 1107 h 1509906"/>
                  <a:gd name="connsiteX196" fmla="*/ 429189 w 1034979"/>
                  <a:gd name="connsiteY196" fmla="*/ 4917 h 1509906"/>
                  <a:gd name="connsiteX197" fmla="*/ 421569 w 1034979"/>
                  <a:gd name="connsiteY197" fmla="*/ 16347 h 1509906"/>
                  <a:gd name="connsiteX198" fmla="*/ 417759 w 1034979"/>
                  <a:gd name="connsiteY198" fmla="*/ 22062 h 1509906"/>
                  <a:gd name="connsiteX199" fmla="*/ 419664 w 1034979"/>
                  <a:gd name="connsiteY199" fmla="*/ 54447 h 1509906"/>
                  <a:gd name="connsiteX200" fmla="*/ 423474 w 1034979"/>
                  <a:gd name="connsiteY200" fmla="*/ 65877 h 1509906"/>
                  <a:gd name="connsiteX201" fmla="*/ 425379 w 1034979"/>
                  <a:gd name="connsiteY201" fmla="*/ 71592 h 1509906"/>
                  <a:gd name="connsiteX202" fmla="*/ 425379 w 1034979"/>
                  <a:gd name="connsiteY202" fmla="*/ 77307 h 1509906"/>
                  <a:gd name="connsiteX203" fmla="*/ 429189 w 1034979"/>
                  <a:gd name="connsiteY203" fmla="*/ 231612 h 1509906"/>
                  <a:gd name="connsiteX204" fmla="*/ 440619 w 1034979"/>
                  <a:gd name="connsiteY204" fmla="*/ 414492 h 1509906"/>
                  <a:gd name="connsiteX205" fmla="*/ 425379 w 1034979"/>
                  <a:gd name="connsiteY205" fmla="*/ 711672 h 1509906"/>
                  <a:gd name="connsiteX206" fmla="*/ 425173 w 1034979"/>
                  <a:gd name="connsiteY206" fmla="*/ 765165 h 1509906"/>
                  <a:gd name="connsiteX207" fmla="*/ 425379 w 1034979"/>
                  <a:gd name="connsiteY207" fmla="*/ 894552 h 1509906"/>
                  <a:gd name="connsiteX208" fmla="*/ 423474 w 1034979"/>
                  <a:gd name="connsiteY208" fmla="*/ 921222 h 1509906"/>
                  <a:gd name="connsiteX209" fmla="*/ 417759 w 1034979"/>
                  <a:gd name="connsiteY209" fmla="*/ 923127 h 1509906"/>
                  <a:gd name="connsiteX210" fmla="*/ 412044 w 1034979"/>
                  <a:gd name="connsiteY210" fmla="*/ 926937 h 1509906"/>
                  <a:gd name="connsiteX211" fmla="*/ 421569 w 1034979"/>
                  <a:gd name="connsiteY211"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62539 w 1034979"/>
                  <a:gd name="connsiteY183" fmla="*/ 957417 h 1509906"/>
                  <a:gd name="connsiteX184" fmla="*/ 551109 w 1034979"/>
                  <a:gd name="connsiteY184" fmla="*/ 953607 h 1509906"/>
                  <a:gd name="connsiteX185" fmla="*/ 505389 w 1034979"/>
                  <a:gd name="connsiteY185" fmla="*/ 905982 h 1509906"/>
                  <a:gd name="connsiteX186" fmla="*/ 507294 w 1034979"/>
                  <a:gd name="connsiteY186" fmla="*/ 841212 h 1509906"/>
                  <a:gd name="connsiteX187" fmla="*/ 503484 w 1034979"/>
                  <a:gd name="connsiteY187" fmla="*/ 351627 h 1509906"/>
                  <a:gd name="connsiteX188" fmla="*/ 499674 w 1034979"/>
                  <a:gd name="connsiteY188" fmla="*/ 60162 h 1509906"/>
                  <a:gd name="connsiteX189" fmla="*/ 490149 w 1034979"/>
                  <a:gd name="connsiteY189" fmla="*/ 33492 h 1509906"/>
                  <a:gd name="connsiteX190" fmla="*/ 488244 w 1034979"/>
                  <a:gd name="connsiteY190" fmla="*/ 27777 h 1509906"/>
                  <a:gd name="connsiteX191" fmla="*/ 484434 w 1034979"/>
                  <a:gd name="connsiteY191" fmla="*/ 22062 h 1509906"/>
                  <a:gd name="connsiteX192" fmla="*/ 478719 w 1034979"/>
                  <a:gd name="connsiteY192" fmla="*/ 10632 h 1509906"/>
                  <a:gd name="connsiteX193" fmla="*/ 473004 w 1034979"/>
                  <a:gd name="connsiteY193" fmla="*/ 6822 h 1509906"/>
                  <a:gd name="connsiteX194" fmla="*/ 469194 w 1034979"/>
                  <a:gd name="connsiteY194" fmla="*/ 1107 h 1509906"/>
                  <a:gd name="connsiteX195" fmla="*/ 429189 w 1034979"/>
                  <a:gd name="connsiteY195" fmla="*/ 4917 h 1509906"/>
                  <a:gd name="connsiteX196" fmla="*/ 421569 w 1034979"/>
                  <a:gd name="connsiteY196" fmla="*/ 16347 h 1509906"/>
                  <a:gd name="connsiteX197" fmla="*/ 417759 w 1034979"/>
                  <a:gd name="connsiteY197" fmla="*/ 22062 h 1509906"/>
                  <a:gd name="connsiteX198" fmla="*/ 419664 w 1034979"/>
                  <a:gd name="connsiteY198" fmla="*/ 54447 h 1509906"/>
                  <a:gd name="connsiteX199" fmla="*/ 423474 w 1034979"/>
                  <a:gd name="connsiteY199" fmla="*/ 65877 h 1509906"/>
                  <a:gd name="connsiteX200" fmla="*/ 425379 w 1034979"/>
                  <a:gd name="connsiteY200" fmla="*/ 71592 h 1509906"/>
                  <a:gd name="connsiteX201" fmla="*/ 425379 w 1034979"/>
                  <a:gd name="connsiteY201" fmla="*/ 77307 h 1509906"/>
                  <a:gd name="connsiteX202" fmla="*/ 429189 w 1034979"/>
                  <a:gd name="connsiteY202" fmla="*/ 231612 h 1509906"/>
                  <a:gd name="connsiteX203" fmla="*/ 440619 w 1034979"/>
                  <a:gd name="connsiteY203" fmla="*/ 414492 h 1509906"/>
                  <a:gd name="connsiteX204" fmla="*/ 425379 w 1034979"/>
                  <a:gd name="connsiteY204" fmla="*/ 711672 h 1509906"/>
                  <a:gd name="connsiteX205" fmla="*/ 425173 w 1034979"/>
                  <a:gd name="connsiteY205" fmla="*/ 765165 h 1509906"/>
                  <a:gd name="connsiteX206" fmla="*/ 425379 w 1034979"/>
                  <a:gd name="connsiteY206" fmla="*/ 894552 h 1509906"/>
                  <a:gd name="connsiteX207" fmla="*/ 423474 w 1034979"/>
                  <a:gd name="connsiteY207" fmla="*/ 921222 h 1509906"/>
                  <a:gd name="connsiteX208" fmla="*/ 417759 w 1034979"/>
                  <a:gd name="connsiteY208" fmla="*/ 923127 h 1509906"/>
                  <a:gd name="connsiteX209" fmla="*/ 412044 w 1034979"/>
                  <a:gd name="connsiteY209" fmla="*/ 926937 h 1509906"/>
                  <a:gd name="connsiteX210" fmla="*/ 421569 w 1034979"/>
                  <a:gd name="connsiteY210"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62539 w 1034979"/>
                  <a:gd name="connsiteY183" fmla="*/ 957417 h 1509906"/>
                  <a:gd name="connsiteX184" fmla="*/ 505389 w 1034979"/>
                  <a:gd name="connsiteY184" fmla="*/ 905982 h 1509906"/>
                  <a:gd name="connsiteX185" fmla="*/ 507294 w 1034979"/>
                  <a:gd name="connsiteY185" fmla="*/ 841212 h 1509906"/>
                  <a:gd name="connsiteX186" fmla="*/ 503484 w 1034979"/>
                  <a:gd name="connsiteY186" fmla="*/ 351627 h 1509906"/>
                  <a:gd name="connsiteX187" fmla="*/ 499674 w 1034979"/>
                  <a:gd name="connsiteY187" fmla="*/ 60162 h 1509906"/>
                  <a:gd name="connsiteX188" fmla="*/ 490149 w 1034979"/>
                  <a:gd name="connsiteY188" fmla="*/ 33492 h 1509906"/>
                  <a:gd name="connsiteX189" fmla="*/ 488244 w 1034979"/>
                  <a:gd name="connsiteY189" fmla="*/ 27777 h 1509906"/>
                  <a:gd name="connsiteX190" fmla="*/ 484434 w 1034979"/>
                  <a:gd name="connsiteY190" fmla="*/ 22062 h 1509906"/>
                  <a:gd name="connsiteX191" fmla="*/ 478719 w 1034979"/>
                  <a:gd name="connsiteY191" fmla="*/ 10632 h 1509906"/>
                  <a:gd name="connsiteX192" fmla="*/ 473004 w 1034979"/>
                  <a:gd name="connsiteY192" fmla="*/ 6822 h 1509906"/>
                  <a:gd name="connsiteX193" fmla="*/ 469194 w 1034979"/>
                  <a:gd name="connsiteY193" fmla="*/ 1107 h 1509906"/>
                  <a:gd name="connsiteX194" fmla="*/ 429189 w 1034979"/>
                  <a:gd name="connsiteY194" fmla="*/ 4917 h 1509906"/>
                  <a:gd name="connsiteX195" fmla="*/ 421569 w 1034979"/>
                  <a:gd name="connsiteY195" fmla="*/ 16347 h 1509906"/>
                  <a:gd name="connsiteX196" fmla="*/ 417759 w 1034979"/>
                  <a:gd name="connsiteY196" fmla="*/ 22062 h 1509906"/>
                  <a:gd name="connsiteX197" fmla="*/ 419664 w 1034979"/>
                  <a:gd name="connsiteY197" fmla="*/ 54447 h 1509906"/>
                  <a:gd name="connsiteX198" fmla="*/ 423474 w 1034979"/>
                  <a:gd name="connsiteY198" fmla="*/ 65877 h 1509906"/>
                  <a:gd name="connsiteX199" fmla="*/ 425379 w 1034979"/>
                  <a:gd name="connsiteY199" fmla="*/ 71592 h 1509906"/>
                  <a:gd name="connsiteX200" fmla="*/ 425379 w 1034979"/>
                  <a:gd name="connsiteY200" fmla="*/ 77307 h 1509906"/>
                  <a:gd name="connsiteX201" fmla="*/ 429189 w 1034979"/>
                  <a:gd name="connsiteY201" fmla="*/ 231612 h 1509906"/>
                  <a:gd name="connsiteX202" fmla="*/ 440619 w 1034979"/>
                  <a:gd name="connsiteY202" fmla="*/ 414492 h 1509906"/>
                  <a:gd name="connsiteX203" fmla="*/ 425379 w 1034979"/>
                  <a:gd name="connsiteY203" fmla="*/ 711672 h 1509906"/>
                  <a:gd name="connsiteX204" fmla="*/ 425173 w 1034979"/>
                  <a:gd name="connsiteY204" fmla="*/ 765165 h 1509906"/>
                  <a:gd name="connsiteX205" fmla="*/ 425379 w 1034979"/>
                  <a:gd name="connsiteY205" fmla="*/ 894552 h 1509906"/>
                  <a:gd name="connsiteX206" fmla="*/ 423474 w 1034979"/>
                  <a:gd name="connsiteY206" fmla="*/ 921222 h 1509906"/>
                  <a:gd name="connsiteX207" fmla="*/ 417759 w 1034979"/>
                  <a:gd name="connsiteY207" fmla="*/ 923127 h 1509906"/>
                  <a:gd name="connsiteX208" fmla="*/ 412044 w 1034979"/>
                  <a:gd name="connsiteY208" fmla="*/ 926937 h 1509906"/>
                  <a:gd name="connsiteX209" fmla="*/ 421569 w 1034979"/>
                  <a:gd name="connsiteY209"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05389 w 1034979"/>
                  <a:gd name="connsiteY183" fmla="*/ 905982 h 1509906"/>
                  <a:gd name="connsiteX184" fmla="*/ 507294 w 1034979"/>
                  <a:gd name="connsiteY184" fmla="*/ 841212 h 1509906"/>
                  <a:gd name="connsiteX185" fmla="*/ 503484 w 1034979"/>
                  <a:gd name="connsiteY185" fmla="*/ 351627 h 1509906"/>
                  <a:gd name="connsiteX186" fmla="*/ 499674 w 1034979"/>
                  <a:gd name="connsiteY186" fmla="*/ 60162 h 1509906"/>
                  <a:gd name="connsiteX187" fmla="*/ 490149 w 1034979"/>
                  <a:gd name="connsiteY187" fmla="*/ 33492 h 1509906"/>
                  <a:gd name="connsiteX188" fmla="*/ 488244 w 1034979"/>
                  <a:gd name="connsiteY188" fmla="*/ 27777 h 1509906"/>
                  <a:gd name="connsiteX189" fmla="*/ 484434 w 1034979"/>
                  <a:gd name="connsiteY189" fmla="*/ 22062 h 1509906"/>
                  <a:gd name="connsiteX190" fmla="*/ 478719 w 1034979"/>
                  <a:gd name="connsiteY190" fmla="*/ 10632 h 1509906"/>
                  <a:gd name="connsiteX191" fmla="*/ 473004 w 1034979"/>
                  <a:gd name="connsiteY191" fmla="*/ 6822 h 1509906"/>
                  <a:gd name="connsiteX192" fmla="*/ 469194 w 1034979"/>
                  <a:gd name="connsiteY192" fmla="*/ 1107 h 1509906"/>
                  <a:gd name="connsiteX193" fmla="*/ 429189 w 1034979"/>
                  <a:gd name="connsiteY193" fmla="*/ 4917 h 1509906"/>
                  <a:gd name="connsiteX194" fmla="*/ 421569 w 1034979"/>
                  <a:gd name="connsiteY194" fmla="*/ 16347 h 1509906"/>
                  <a:gd name="connsiteX195" fmla="*/ 417759 w 1034979"/>
                  <a:gd name="connsiteY195" fmla="*/ 22062 h 1509906"/>
                  <a:gd name="connsiteX196" fmla="*/ 419664 w 1034979"/>
                  <a:gd name="connsiteY196" fmla="*/ 54447 h 1509906"/>
                  <a:gd name="connsiteX197" fmla="*/ 423474 w 1034979"/>
                  <a:gd name="connsiteY197" fmla="*/ 65877 h 1509906"/>
                  <a:gd name="connsiteX198" fmla="*/ 425379 w 1034979"/>
                  <a:gd name="connsiteY198" fmla="*/ 71592 h 1509906"/>
                  <a:gd name="connsiteX199" fmla="*/ 425379 w 1034979"/>
                  <a:gd name="connsiteY199" fmla="*/ 77307 h 1509906"/>
                  <a:gd name="connsiteX200" fmla="*/ 429189 w 1034979"/>
                  <a:gd name="connsiteY200" fmla="*/ 231612 h 1509906"/>
                  <a:gd name="connsiteX201" fmla="*/ 440619 w 1034979"/>
                  <a:gd name="connsiteY201" fmla="*/ 414492 h 1509906"/>
                  <a:gd name="connsiteX202" fmla="*/ 425379 w 1034979"/>
                  <a:gd name="connsiteY202" fmla="*/ 711672 h 1509906"/>
                  <a:gd name="connsiteX203" fmla="*/ 425173 w 1034979"/>
                  <a:gd name="connsiteY203" fmla="*/ 765165 h 1509906"/>
                  <a:gd name="connsiteX204" fmla="*/ 425379 w 1034979"/>
                  <a:gd name="connsiteY204" fmla="*/ 894552 h 1509906"/>
                  <a:gd name="connsiteX205" fmla="*/ 423474 w 1034979"/>
                  <a:gd name="connsiteY205" fmla="*/ 921222 h 1509906"/>
                  <a:gd name="connsiteX206" fmla="*/ 417759 w 1034979"/>
                  <a:gd name="connsiteY206" fmla="*/ 923127 h 1509906"/>
                  <a:gd name="connsiteX207" fmla="*/ 412044 w 1034979"/>
                  <a:gd name="connsiteY207" fmla="*/ 926937 h 1509906"/>
                  <a:gd name="connsiteX208" fmla="*/ 421569 w 1034979"/>
                  <a:gd name="connsiteY20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30103 w 1034979"/>
                  <a:gd name="connsiteY183" fmla="*/ 923282 h 1509906"/>
                  <a:gd name="connsiteX184" fmla="*/ 507294 w 1034979"/>
                  <a:gd name="connsiteY184" fmla="*/ 841212 h 1509906"/>
                  <a:gd name="connsiteX185" fmla="*/ 503484 w 1034979"/>
                  <a:gd name="connsiteY185" fmla="*/ 351627 h 1509906"/>
                  <a:gd name="connsiteX186" fmla="*/ 499674 w 1034979"/>
                  <a:gd name="connsiteY186" fmla="*/ 60162 h 1509906"/>
                  <a:gd name="connsiteX187" fmla="*/ 490149 w 1034979"/>
                  <a:gd name="connsiteY187" fmla="*/ 33492 h 1509906"/>
                  <a:gd name="connsiteX188" fmla="*/ 488244 w 1034979"/>
                  <a:gd name="connsiteY188" fmla="*/ 27777 h 1509906"/>
                  <a:gd name="connsiteX189" fmla="*/ 484434 w 1034979"/>
                  <a:gd name="connsiteY189" fmla="*/ 22062 h 1509906"/>
                  <a:gd name="connsiteX190" fmla="*/ 478719 w 1034979"/>
                  <a:gd name="connsiteY190" fmla="*/ 10632 h 1509906"/>
                  <a:gd name="connsiteX191" fmla="*/ 473004 w 1034979"/>
                  <a:gd name="connsiteY191" fmla="*/ 6822 h 1509906"/>
                  <a:gd name="connsiteX192" fmla="*/ 469194 w 1034979"/>
                  <a:gd name="connsiteY192" fmla="*/ 1107 h 1509906"/>
                  <a:gd name="connsiteX193" fmla="*/ 429189 w 1034979"/>
                  <a:gd name="connsiteY193" fmla="*/ 4917 h 1509906"/>
                  <a:gd name="connsiteX194" fmla="*/ 421569 w 1034979"/>
                  <a:gd name="connsiteY194" fmla="*/ 16347 h 1509906"/>
                  <a:gd name="connsiteX195" fmla="*/ 417759 w 1034979"/>
                  <a:gd name="connsiteY195" fmla="*/ 22062 h 1509906"/>
                  <a:gd name="connsiteX196" fmla="*/ 419664 w 1034979"/>
                  <a:gd name="connsiteY196" fmla="*/ 54447 h 1509906"/>
                  <a:gd name="connsiteX197" fmla="*/ 423474 w 1034979"/>
                  <a:gd name="connsiteY197" fmla="*/ 65877 h 1509906"/>
                  <a:gd name="connsiteX198" fmla="*/ 425379 w 1034979"/>
                  <a:gd name="connsiteY198" fmla="*/ 71592 h 1509906"/>
                  <a:gd name="connsiteX199" fmla="*/ 425379 w 1034979"/>
                  <a:gd name="connsiteY199" fmla="*/ 77307 h 1509906"/>
                  <a:gd name="connsiteX200" fmla="*/ 429189 w 1034979"/>
                  <a:gd name="connsiteY200" fmla="*/ 231612 h 1509906"/>
                  <a:gd name="connsiteX201" fmla="*/ 440619 w 1034979"/>
                  <a:gd name="connsiteY201" fmla="*/ 414492 h 1509906"/>
                  <a:gd name="connsiteX202" fmla="*/ 425379 w 1034979"/>
                  <a:gd name="connsiteY202" fmla="*/ 711672 h 1509906"/>
                  <a:gd name="connsiteX203" fmla="*/ 425173 w 1034979"/>
                  <a:gd name="connsiteY203" fmla="*/ 765165 h 1509906"/>
                  <a:gd name="connsiteX204" fmla="*/ 425379 w 1034979"/>
                  <a:gd name="connsiteY204" fmla="*/ 894552 h 1509906"/>
                  <a:gd name="connsiteX205" fmla="*/ 423474 w 1034979"/>
                  <a:gd name="connsiteY205" fmla="*/ 921222 h 1509906"/>
                  <a:gd name="connsiteX206" fmla="*/ 417759 w 1034979"/>
                  <a:gd name="connsiteY206" fmla="*/ 923127 h 1509906"/>
                  <a:gd name="connsiteX207" fmla="*/ 412044 w 1034979"/>
                  <a:gd name="connsiteY207" fmla="*/ 926937 h 1509906"/>
                  <a:gd name="connsiteX208" fmla="*/ 421569 w 1034979"/>
                  <a:gd name="connsiteY20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30103 w 1034979"/>
                  <a:gd name="connsiteY183" fmla="*/ 923282 h 1509906"/>
                  <a:gd name="connsiteX184" fmla="*/ 507294 w 1034979"/>
                  <a:gd name="connsiteY184" fmla="*/ 841212 h 1509906"/>
                  <a:gd name="connsiteX185" fmla="*/ 503484 w 1034979"/>
                  <a:gd name="connsiteY185" fmla="*/ 351627 h 1509906"/>
                  <a:gd name="connsiteX186" fmla="*/ 499674 w 1034979"/>
                  <a:gd name="connsiteY186" fmla="*/ 60162 h 1509906"/>
                  <a:gd name="connsiteX187" fmla="*/ 490149 w 1034979"/>
                  <a:gd name="connsiteY187" fmla="*/ 33492 h 1509906"/>
                  <a:gd name="connsiteX188" fmla="*/ 488244 w 1034979"/>
                  <a:gd name="connsiteY188" fmla="*/ 27777 h 1509906"/>
                  <a:gd name="connsiteX189" fmla="*/ 484434 w 1034979"/>
                  <a:gd name="connsiteY189" fmla="*/ 22062 h 1509906"/>
                  <a:gd name="connsiteX190" fmla="*/ 478719 w 1034979"/>
                  <a:gd name="connsiteY190" fmla="*/ 10632 h 1509906"/>
                  <a:gd name="connsiteX191" fmla="*/ 473004 w 1034979"/>
                  <a:gd name="connsiteY191" fmla="*/ 6822 h 1509906"/>
                  <a:gd name="connsiteX192" fmla="*/ 469194 w 1034979"/>
                  <a:gd name="connsiteY192" fmla="*/ 1107 h 1509906"/>
                  <a:gd name="connsiteX193" fmla="*/ 429189 w 1034979"/>
                  <a:gd name="connsiteY193" fmla="*/ 4917 h 1509906"/>
                  <a:gd name="connsiteX194" fmla="*/ 421569 w 1034979"/>
                  <a:gd name="connsiteY194" fmla="*/ 16347 h 1509906"/>
                  <a:gd name="connsiteX195" fmla="*/ 417759 w 1034979"/>
                  <a:gd name="connsiteY195" fmla="*/ 22062 h 1509906"/>
                  <a:gd name="connsiteX196" fmla="*/ 419664 w 1034979"/>
                  <a:gd name="connsiteY196" fmla="*/ 54447 h 1509906"/>
                  <a:gd name="connsiteX197" fmla="*/ 423474 w 1034979"/>
                  <a:gd name="connsiteY197" fmla="*/ 65877 h 1509906"/>
                  <a:gd name="connsiteX198" fmla="*/ 425379 w 1034979"/>
                  <a:gd name="connsiteY198" fmla="*/ 71592 h 1509906"/>
                  <a:gd name="connsiteX199" fmla="*/ 425379 w 1034979"/>
                  <a:gd name="connsiteY199" fmla="*/ 77307 h 1509906"/>
                  <a:gd name="connsiteX200" fmla="*/ 429189 w 1034979"/>
                  <a:gd name="connsiteY200" fmla="*/ 231612 h 1509906"/>
                  <a:gd name="connsiteX201" fmla="*/ 440619 w 1034979"/>
                  <a:gd name="connsiteY201" fmla="*/ 414492 h 1509906"/>
                  <a:gd name="connsiteX202" fmla="*/ 425379 w 1034979"/>
                  <a:gd name="connsiteY202" fmla="*/ 711672 h 1509906"/>
                  <a:gd name="connsiteX203" fmla="*/ 425173 w 1034979"/>
                  <a:gd name="connsiteY203" fmla="*/ 765165 h 1509906"/>
                  <a:gd name="connsiteX204" fmla="*/ 425379 w 1034979"/>
                  <a:gd name="connsiteY204" fmla="*/ 894552 h 1509906"/>
                  <a:gd name="connsiteX205" fmla="*/ 423474 w 1034979"/>
                  <a:gd name="connsiteY205" fmla="*/ 921222 h 1509906"/>
                  <a:gd name="connsiteX206" fmla="*/ 417759 w 1034979"/>
                  <a:gd name="connsiteY206" fmla="*/ 923127 h 1509906"/>
                  <a:gd name="connsiteX207" fmla="*/ 412044 w 1034979"/>
                  <a:gd name="connsiteY207" fmla="*/ 926937 h 1509906"/>
                  <a:gd name="connsiteX208" fmla="*/ 421569 w 1034979"/>
                  <a:gd name="connsiteY20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30103 w 1034979"/>
                  <a:gd name="connsiteY183" fmla="*/ 923282 h 1509906"/>
                  <a:gd name="connsiteX184" fmla="*/ 507294 w 1034979"/>
                  <a:gd name="connsiteY184" fmla="*/ 841212 h 1509906"/>
                  <a:gd name="connsiteX185" fmla="*/ 503484 w 1034979"/>
                  <a:gd name="connsiteY185" fmla="*/ 351627 h 1509906"/>
                  <a:gd name="connsiteX186" fmla="*/ 499674 w 1034979"/>
                  <a:gd name="connsiteY186" fmla="*/ 60162 h 1509906"/>
                  <a:gd name="connsiteX187" fmla="*/ 490149 w 1034979"/>
                  <a:gd name="connsiteY187" fmla="*/ 33492 h 1509906"/>
                  <a:gd name="connsiteX188" fmla="*/ 488244 w 1034979"/>
                  <a:gd name="connsiteY188" fmla="*/ 27777 h 1509906"/>
                  <a:gd name="connsiteX189" fmla="*/ 484434 w 1034979"/>
                  <a:gd name="connsiteY189" fmla="*/ 22062 h 1509906"/>
                  <a:gd name="connsiteX190" fmla="*/ 478719 w 1034979"/>
                  <a:gd name="connsiteY190" fmla="*/ 10632 h 1509906"/>
                  <a:gd name="connsiteX191" fmla="*/ 473004 w 1034979"/>
                  <a:gd name="connsiteY191" fmla="*/ 6822 h 1509906"/>
                  <a:gd name="connsiteX192" fmla="*/ 469194 w 1034979"/>
                  <a:gd name="connsiteY192" fmla="*/ 1107 h 1509906"/>
                  <a:gd name="connsiteX193" fmla="*/ 429189 w 1034979"/>
                  <a:gd name="connsiteY193" fmla="*/ 4917 h 1509906"/>
                  <a:gd name="connsiteX194" fmla="*/ 421569 w 1034979"/>
                  <a:gd name="connsiteY194" fmla="*/ 16347 h 1509906"/>
                  <a:gd name="connsiteX195" fmla="*/ 417759 w 1034979"/>
                  <a:gd name="connsiteY195" fmla="*/ 22062 h 1509906"/>
                  <a:gd name="connsiteX196" fmla="*/ 419664 w 1034979"/>
                  <a:gd name="connsiteY196" fmla="*/ 54447 h 1509906"/>
                  <a:gd name="connsiteX197" fmla="*/ 423474 w 1034979"/>
                  <a:gd name="connsiteY197" fmla="*/ 65877 h 1509906"/>
                  <a:gd name="connsiteX198" fmla="*/ 425379 w 1034979"/>
                  <a:gd name="connsiteY198" fmla="*/ 71592 h 1509906"/>
                  <a:gd name="connsiteX199" fmla="*/ 425379 w 1034979"/>
                  <a:gd name="connsiteY199" fmla="*/ 77307 h 1509906"/>
                  <a:gd name="connsiteX200" fmla="*/ 429189 w 1034979"/>
                  <a:gd name="connsiteY200" fmla="*/ 231612 h 1509906"/>
                  <a:gd name="connsiteX201" fmla="*/ 440619 w 1034979"/>
                  <a:gd name="connsiteY201" fmla="*/ 414492 h 1509906"/>
                  <a:gd name="connsiteX202" fmla="*/ 425379 w 1034979"/>
                  <a:gd name="connsiteY202" fmla="*/ 711672 h 1509906"/>
                  <a:gd name="connsiteX203" fmla="*/ 425173 w 1034979"/>
                  <a:gd name="connsiteY203" fmla="*/ 765165 h 1509906"/>
                  <a:gd name="connsiteX204" fmla="*/ 425379 w 1034979"/>
                  <a:gd name="connsiteY204" fmla="*/ 894552 h 1509906"/>
                  <a:gd name="connsiteX205" fmla="*/ 423474 w 1034979"/>
                  <a:gd name="connsiteY205" fmla="*/ 921222 h 1509906"/>
                  <a:gd name="connsiteX206" fmla="*/ 417759 w 1034979"/>
                  <a:gd name="connsiteY206" fmla="*/ 923127 h 1509906"/>
                  <a:gd name="connsiteX207" fmla="*/ 412044 w 1034979"/>
                  <a:gd name="connsiteY207" fmla="*/ 926937 h 1509906"/>
                  <a:gd name="connsiteX208" fmla="*/ 421569 w 1034979"/>
                  <a:gd name="connsiteY20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30103 w 1034979"/>
                  <a:gd name="connsiteY183" fmla="*/ 923282 h 1509906"/>
                  <a:gd name="connsiteX184" fmla="*/ 507294 w 1034979"/>
                  <a:gd name="connsiteY184" fmla="*/ 841212 h 1509906"/>
                  <a:gd name="connsiteX185" fmla="*/ 503484 w 1034979"/>
                  <a:gd name="connsiteY185" fmla="*/ 351627 h 1509906"/>
                  <a:gd name="connsiteX186" fmla="*/ 499674 w 1034979"/>
                  <a:gd name="connsiteY186" fmla="*/ 60162 h 1509906"/>
                  <a:gd name="connsiteX187" fmla="*/ 490149 w 1034979"/>
                  <a:gd name="connsiteY187" fmla="*/ 33492 h 1509906"/>
                  <a:gd name="connsiteX188" fmla="*/ 488244 w 1034979"/>
                  <a:gd name="connsiteY188" fmla="*/ 27777 h 1509906"/>
                  <a:gd name="connsiteX189" fmla="*/ 484434 w 1034979"/>
                  <a:gd name="connsiteY189" fmla="*/ 22062 h 1509906"/>
                  <a:gd name="connsiteX190" fmla="*/ 478719 w 1034979"/>
                  <a:gd name="connsiteY190" fmla="*/ 10632 h 1509906"/>
                  <a:gd name="connsiteX191" fmla="*/ 473004 w 1034979"/>
                  <a:gd name="connsiteY191" fmla="*/ 6822 h 1509906"/>
                  <a:gd name="connsiteX192" fmla="*/ 469194 w 1034979"/>
                  <a:gd name="connsiteY192" fmla="*/ 1107 h 1509906"/>
                  <a:gd name="connsiteX193" fmla="*/ 429189 w 1034979"/>
                  <a:gd name="connsiteY193" fmla="*/ 4917 h 1509906"/>
                  <a:gd name="connsiteX194" fmla="*/ 421569 w 1034979"/>
                  <a:gd name="connsiteY194" fmla="*/ 16347 h 1509906"/>
                  <a:gd name="connsiteX195" fmla="*/ 417759 w 1034979"/>
                  <a:gd name="connsiteY195" fmla="*/ 22062 h 1509906"/>
                  <a:gd name="connsiteX196" fmla="*/ 419664 w 1034979"/>
                  <a:gd name="connsiteY196" fmla="*/ 54447 h 1509906"/>
                  <a:gd name="connsiteX197" fmla="*/ 423474 w 1034979"/>
                  <a:gd name="connsiteY197" fmla="*/ 65877 h 1509906"/>
                  <a:gd name="connsiteX198" fmla="*/ 425379 w 1034979"/>
                  <a:gd name="connsiteY198" fmla="*/ 71592 h 1509906"/>
                  <a:gd name="connsiteX199" fmla="*/ 425379 w 1034979"/>
                  <a:gd name="connsiteY199" fmla="*/ 77307 h 1509906"/>
                  <a:gd name="connsiteX200" fmla="*/ 429189 w 1034979"/>
                  <a:gd name="connsiteY200" fmla="*/ 231612 h 1509906"/>
                  <a:gd name="connsiteX201" fmla="*/ 440619 w 1034979"/>
                  <a:gd name="connsiteY201" fmla="*/ 414492 h 1509906"/>
                  <a:gd name="connsiteX202" fmla="*/ 425379 w 1034979"/>
                  <a:gd name="connsiteY202" fmla="*/ 711672 h 1509906"/>
                  <a:gd name="connsiteX203" fmla="*/ 425173 w 1034979"/>
                  <a:gd name="connsiteY203" fmla="*/ 765165 h 1509906"/>
                  <a:gd name="connsiteX204" fmla="*/ 425379 w 1034979"/>
                  <a:gd name="connsiteY204" fmla="*/ 894552 h 1509906"/>
                  <a:gd name="connsiteX205" fmla="*/ 423474 w 1034979"/>
                  <a:gd name="connsiteY205" fmla="*/ 921222 h 1509906"/>
                  <a:gd name="connsiteX206" fmla="*/ 417759 w 1034979"/>
                  <a:gd name="connsiteY206" fmla="*/ 923127 h 1509906"/>
                  <a:gd name="connsiteX207" fmla="*/ 412044 w 1034979"/>
                  <a:gd name="connsiteY207" fmla="*/ 926937 h 1509906"/>
                  <a:gd name="connsiteX208" fmla="*/ 421569 w 1034979"/>
                  <a:gd name="connsiteY20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30103 w 1034979"/>
                  <a:gd name="connsiteY183" fmla="*/ 923282 h 1509906"/>
                  <a:gd name="connsiteX184" fmla="*/ 507294 w 1034979"/>
                  <a:gd name="connsiteY184" fmla="*/ 841212 h 1509906"/>
                  <a:gd name="connsiteX185" fmla="*/ 503484 w 1034979"/>
                  <a:gd name="connsiteY185" fmla="*/ 351627 h 1509906"/>
                  <a:gd name="connsiteX186" fmla="*/ 499674 w 1034979"/>
                  <a:gd name="connsiteY186" fmla="*/ 60162 h 1509906"/>
                  <a:gd name="connsiteX187" fmla="*/ 490149 w 1034979"/>
                  <a:gd name="connsiteY187" fmla="*/ 33492 h 1509906"/>
                  <a:gd name="connsiteX188" fmla="*/ 488244 w 1034979"/>
                  <a:gd name="connsiteY188" fmla="*/ 27777 h 1509906"/>
                  <a:gd name="connsiteX189" fmla="*/ 484434 w 1034979"/>
                  <a:gd name="connsiteY189" fmla="*/ 22062 h 1509906"/>
                  <a:gd name="connsiteX190" fmla="*/ 478719 w 1034979"/>
                  <a:gd name="connsiteY190" fmla="*/ 10632 h 1509906"/>
                  <a:gd name="connsiteX191" fmla="*/ 473004 w 1034979"/>
                  <a:gd name="connsiteY191" fmla="*/ 6822 h 1509906"/>
                  <a:gd name="connsiteX192" fmla="*/ 469194 w 1034979"/>
                  <a:gd name="connsiteY192" fmla="*/ 1107 h 1509906"/>
                  <a:gd name="connsiteX193" fmla="*/ 429189 w 1034979"/>
                  <a:gd name="connsiteY193" fmla="*/ 4917 h 1509906"/>
                  <a:gd name="connsiteX194" fmla="*/ 421569 w 1034979"/>
                  <a:gd name="connsiteY194" fmla="*/ 16347 h 1509906"/>
                  <a:gd name="connsiteX195" fmla="*/ 417759 w 1034979"/>
                  <a:gd name="connsiteY195" fmla="*/ 22062 h 1509906"/>
                  <a:gd name="connsiteX196" fmla="*/ 419664 w 1034979"/>
                  <a:gd name="connsiteY196" fmla="*/ 54447 h 1509906"/>
                  <a:gd name="connsiteX197" fmla="*/ 423474 w 1034979"/>
                  <a:gd name="connsiteY197" fmla="*/ 65877 h 1509906"/>
                  <a:gd name="connsiteX198" fmla="*/ 425379 w 1034979"/>
                  <a:gd name="connsiteY198" fmla="*/ 71592 h 1509906"/>
                  <a:gd name="connsiteX199" fmla="*/ 425379 w 1034979"/>
                  <a:gd name="connsiteY199" fmla="*/ 77307 h 1509906"/>
                  <a:gd name="connsiteX200" fmla="*/ 429189 w 1034979"/>
                  <a:gd name="connsiteY200" fmla="*/ 231612 h 1509906"/>
                  <a:gd name="connsiteX201" fmla="*/ 440619 w 1034979"/>
                  <a:gd name="connsiteY201" fmla="*/ 414492 h 1509906"/>
                  <a:gd name="connsiteX202" fmla="*/ 425379 w 1034979"/>
                  <a:gd name="connsiteY202" fmla="*/ 711672 h 1509906"/>
                  <a:gd name="connsiteX203" fmla="*/ 425173 w 1034979"/>
                  <a:gd name="connsiteY203" fmla="*/ 765165 h 1509906"/>
                  <a:gd name="connsiteX204" fmla="*/ 425379 w 1034979"/>
                  <a:gd name="connsiteY204" fmla="*/ 894552 h 1509906"/>
                  <a:gd name="connsiteX205" fmla="*/ 423474 w 1034979"/>
                  <a:gd name="connsiteY205" fmla="*/ 921222 h 1509906"/>
                  <a:gd name="connsiteX206" fmla="*/ 417759 w 1034979"/>
                  <a:gd name="connsiteY206" fmla="*/ 923127 h 1509906"/>
                  <a:gd name="connsiteX207" fmla="*/ 412044 w 1034979"/>
                  <a:gd name="connsiteY207" fmla="*/ 926937 h 1509906"/>
                  <a:gd name="connsiteX208" fmla="*/ 421569 w 1034979"/>
                  <a:gd name="connsiteY20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30103 w 1034979"/>
                  <a:gd name="connsiteY183" fmla="*/ 923282 h 1509906"/>
                  <a:gd name="connsiteX184" fmla="*/ 507294 w 1034979"/>
                  <a:gd name="connsiteY184" fmla="*/ 841212 h 1509906"/>
                  <a:gd name="connsiteX185" fmla="*/ 503484 w 1034979"/>
                  <a:gd name="connsiteY185" fmla="*/ 351627 h 1509906"/>
                  <a:gd name="connsiteX186" fmla="*/ 499674 w 1034979"/>
                  <a:gd name="connsiteY186" fmla="*/ 60162 h 1509906"/>
                  <a:gd name="connsiteX187" fmla="*/ 490149 w 1034979"/>
                  <a:gd name="connsiteY187" fmla="*/ 33492 h 1509906"/>
                  <a:gd name="connsiteX188" fmla="*/ 488244 w 1034979"/>
                  <a:gd name="connsiteY188" fmla="*/ 27777 h 1509906"/>
                  <a:gd name="connsiteX189" fmla="*/ 484434 w 1034979"/>
                  <a:gd name="connsiteY189" fmla="*/ 22062 h 1509906"/>
                  <a:gd name="connsiteX190" fmla="*/ 478719 w 1034979"/>
                  <a:gd name="connsiteY190" fmla="*/ 10632 h 1509906"/>
                  <a:gd name="connsiteX191" fmla="*/ 473004 w 1034979"/>
                  <a:gd name="connsiteY191" fmla="*/ 6822 h 1509906"/>
                  <a:gd name="connsiteX192" fmla="*/ 469194 w 1034979"/>
                  <a:gd name="connsiteY192" fmla="*/ 1107 h 1509906"/>
                  <a:gd name="connsiteX193" fmla="*/ 429189 w 1034979"/>
                  <a:gd name="connsiteY193" fmla="*/ 4917 h 1509906"/>
                  <a:gd name="connsiteX194" fmla="*/ 421569 w 1034979"/>
                  <a:gd name="connsiteY194" fmla="*/ 16347 h 1509906"/>
                  <a:gd name="connsiteX195" fmla="*/ 417759 w 1034979"/>
                  <a:gd name="connsiteY195" fmla="*/ 22062 h 1509906"/>
                  <a:gd name="connsiteX196" fmla="*/ 419664 w 1034979"/>
                  <a:gd name="connsiteY196" fmla="*/ 54447 h 1509906"/>
                  <a:gd name="connsiteX197" fmla="*/ 423474 w 1034979"/>
                  <a:gd name="connsiteY197" fmla="*/ 65877 h 1509906"/>
                  <a:gd name="connsiteX198" fmla="*/ 425379 w 1034979"/>
                  <a:gd name="connsiteY198" fmla="*/ 71592 h 1509906"/>
                  <a:gd name="connsiteX199" fmla="*/ 425379 w 1034979"/>
                  <a:gd name="connsiteY199" fmla="*/ 77307 h 1509906"/>
                  <a:gd name="connsiteX200" fmla="*/ 429189 w 1034979"/>
                  <a:gd name="connsiteY200" fmla="*/ 231612 h 1509906"/>
                  <a:gd name="connsiteX201" fmla="*/ 440619 w 1034979"/>
                  <a:gd name="connsiteY201" fmla="*/ 414492 h 1509906"/>
                  <a:gd name="connsiteX202" fmla="*/ 425379 w 1034979"/>
                  <a:gd name="connsiteY202" fmla="*/ 711672 h 1509906"/>
                  <a:gd name="connsiteX203" fmla="*/ 425173 w 1034979"/>
                  <a:gd name="connsiteY203" fmla="*/ 765165 h 1509906"/>
                  <a:gd name="connsiteX204" fmla="*/ 425379 w 1034979"/>
                  <a:gd name="connsiteY204" fmla="*/ 894552 h 1509906"/>
                  <a:gd name="connsiteX205" fmla="*/ 423474 w 1034979"/>
                  <a:gd name="connsiteY205" fmla="*/ 921222 h 1509906"/>
                  <a:gd name="connsiteX206" fmla="*/ 417759 w 1034979"/>
                  <a:gd name="connsiteY206" fmla="*/ 923127 h 1509906"/>
                  <a:gd name="connsiteX207" fmla="*/ 412044 w 1034979"/>
                  <a:gd name="connsiteY207" fmla="*/ 926937 h 1509906"/>
                  <a:gd name="connsiteX208" fmla="*/ 421569 w 1034979"/>
                  <a:gd name="connsiteY20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20218 w 1034979"/>
                  <a:gd name="connsiteY183" fmla="*/ 933167 h 1509906"/>
                  <a:gd name="connsiteX184" fmla="*/ 507294 w 1034979"/>
                  <a:gd name="connsiteY184" fmla="*/ 841212 h 1509906"/>
                  <a:gd name="connsiteX185" fmla="*/ 503484 w 1034979"/>
                  <a:gd name="connsiteY185" fmla="*/ 351627 h 1509906"/>
                  <a:gd name="connsiteX186" fmla="*/ 499674 w 1034979"/>
                  <a:gd name="connsiteY186" fmla="*/ 60162 h 1509906"/>
                  <a:gd name="connsiteX187" fmla="*/ 490149 w 1034979"/>
                  <a:gd name="connsiteY187" fmla="*/ 33492 h 1509906"/>
                  <a:gd name="connsiteX188" fmla="*/ 488244 w 1034979"/>
                  <a:gd name="connsiteY188" fmla="*/ 27777 h 1509906"/>
                  <a:gd name="connsiteX189" fmla="*/ 484434 w 1034979"/>
                  <a:gd name="connsiteY189" fmla="*/ 22062 h 1509906"/>
                  <a:gd name="connsiteX190" fmla="*/ 478719 w 1034979"/>
                  <a:gd name="connsiteY190" fmla="*/ 10632 h 1509906"/>
                  <a:gd name="connsiteX191" fmla="*/ 473004 w 1034979"/>
                  <a:gd name="connsiteY191" fmla="*/ 6822 h 1509906"/>
                  <a:gd name="connsiteX192" fmla="*/ 469194 w 1034979"/>
                  <a:gd name="connsiteY192" fmla="*/ 1107 h 1509906"/>
                  <a:gd name="connsiteX193" fmla="*/ 429189 w 1034979"/>
                  <a:gd name="connsiteY193" fmla="*/ 4917 h 1509906"/>
                  <a:gd name="connsiteX194" fmla="*/ 421569 w 1034979"/>
                  <a:gd name="connsiteY194" fmla="*/ 16347 h 1509906"/>
                  <a:gd name="connsiteX195" fmla="*/ 417759 w 1034979"/>
                  <a:gd name="connsiteY195" fmla="*/ 22062 h 1509906"/>
                  <a:gd name="connsiteX196" fmla="*/ 419664 w 1034979"/>
                  <a:gd name="connsiteY196" fmla="*/ 54447 h 1509906"/>
                  <a:gd name="connsiteX197" fmla="*/ 423474 w 1034979"/>
                  <a:gd name="connsiteY197" fmla="*/ 65877 h 1509906"/>
                  <a:gd name="connsiteX198" fmla="*/ 425379 w 1034979"/>
                  <a:gd name="connsiteY198" fmla="*/ 71592 h 1509906"/>
                  <a:gd name="connsiteX199" fmla="*/ 425379 w 1034979"/>
                  <a:gd name="connsiteY199" fmla="*/ 77307 h 1509906"/>
                  <a:gd name="connsiteX200" fmla="*/ 429189 w 1034979"/>
                  <a:gd name="connsiteY200" fmla="*/ 231612 h 1509906"/>
                  <a:gd name="connsiteX201" fmla="*/ 440619 w 1034979"/>
                  <a:gd name="connsiteY201" fmla="*/ 414492 h 1509906"/>
                  <a:gd name="connsiteX202" fmla="*/ 425379 w 1034979"/>
                  <a:gd name="connsiteY202" fmla="*/ 711672 h 1509906"/>
                  <a:gd name="connsiteX203" fmla="*/ 425173 w 1034979"/>
                  <a:gd name="connsiteY203" fmla="*/ 765165 h 1509906"/>
                  <a:gd name="connsiteX204" fmla="*/ 425379 w 1034979"/>
                  <a:gd name="connsiteY204" fmla="*/ 894552 h 1509906"/>
                  <a:gd name="connsiteX205" fmla="*/ 423474 w 1034979"/>
                  <a:gd name="connsiteY205" fmla="*/ 921222 h 1509906"/>
                  <a:gd name="connsiteX206" fmla="*/ 417759 w 1034979"/>
                  <a:gd name="connsiteY206" fmla="*/ 923127 h 1509906"/>
                  <a:gd name="connsiteX207" fmla="*/ 412044 w 1034979"/>
                  <a:gd name="connsiteY207" fmla="*/ 926937 h 1509906"/>
                  <a:gd name="connsiteX208" fmla="*/ 421569 w 1034979"/>
                  <a:gd name="connsiteY20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20218 w 1034979"/>
                  <a:gd name="connsiteY183" fmla="*/ 933167 h 1509906"/>
                  <a:gd name="connsiteX184" fmla="*/ 507294 w 1034979"/>
                  <a:gd name="connsiteY184" fmla="*/ 841212 h 1509906"/>
                  <a:gd name="connsiteX185" fmla="*/ 503484 w 1034979"/>
                  <a:gd name="connsiteY185" fmla="*/ 351627 h 1509906"/>
                  <a:gd name="connsiteX186" fmla="*/ 499674 w 1034979"/>
                  <a:gd name="connsiteY186" fmla="*/ 60162 h 1509906"/>
                  <a:gd name="connsiteX187" fmla="*/ 490149 w 1034979"/>
                  <a:gd name="connsiteY187" fmla="*/ 33492 h 1509906"/>
                  <a:gd name="connsiteX188" fmla="*/ 488244 w 1034979"/>
                  <a:gd name="connsiteY188" fmla="*/ 27777 h 1509906"/>
                  <a:gd name="connsiteX189" fmla="*/ 484434 w 1034979"/>
                  <a:gd name="connsiteY189" fmla="*/ 22062 h 1509906"/>
                  <a:gd name="connsiteX190" fmla="*/ 478719 w 1034979"/>
                  <a:gd name="connsiteY190" fmla="*/ 10632 h 1509906"/>
                  <a:gd name="connsiteX191" fmla="*/ 473004 w 1034979"/>
                  <a:gd name="connsiteY191" fmla="*/ 6822 h 1509906"/>
                  <a:gd name="connsiteX192" fmla="*/ 469194 w 1034979"/>
                  <a:gd name="connsiteY192" fmla="*/ 1107 h 1509906"/>
                  <a:gd name="connsiteX193" fmla="*/ 429189 w 1034979"/>
                  <a:gd name="connsiteY193" fmla="*/ 4917 h 1509906"/>
                  <a:gd name="connsiteX194" fmla="*/ 421569 w 1034979"/>
                  <a:gd name="connsiteY194" fmla="*/ 16347 h 1509906"/>
                  <a:gd name="connsiteX195" fmla="*/ 417759 w 1034979"/>
                  <a:gd name="connsiteY195" fmla="*/ 22062 h 1509906"/>
                  <a:gd name="connsiteX196" fmla="*/ 419664 w 1034979"/>
                  <a:gd name="connsiteY196" fmla="*/ 54447 h 1509906"/>
                  <a:gd name="connsiteX197" fmla="*/ 423474 w 1034979"/>
                  <a:gd name="connsiteY197" fmla="*/ 65877 h 1509906"/>
                  <a:gd name="connsiteX198" fmla="*/ 425379 w 1034979"/>
                  <a:gd name="connsiteY198" fmla="*/ 71592 h 1509906"/>
                  <a:gd name="connsiteX199" fmla="*/ 425379 w 1034979"/>
                  <a:gd name="connsiteY199" fmla="*/ 77307 h 1509906"/>
                  <a:gd name="connsiteX200" fmla="*/ 429189 w 1034979"/>
                  <a:gd name="connsiteY200" fmla="*/ 231612 h 1509906"/>
                  <a:gd name="connsiteX201" fmla="*/ 440619 w 1034979"/>
                  <a:gd name="connsiteY201" fmla="*/ 414492 h 1509906"/>
                  <a:gd name="connsiteX202" fmla="*/ 425379 w 1034979"/>
                  <a:gd name="connsiteY202" fmla="*/ 711672 h 1509906"/>
                  <a:gd name="connsiteX203" fmla="*/ 425173 w 1034979"/>
                  <a:gd name="connsiteY203" fmla="*/ 765165 h 1509906"/>
                  <a:gd name="connsiteX204" fmla="*/ 425379 w 1034979"/>
                  <a:gd name="connsiteY204" fmla="*/ 894552 h 1509906"/>
                  <a:gd name="connsiteX205" fmla="*/ 423474 w 1034979"/>
                  <a:gd name="connsiteY205" fmla="*/ 921222 h 1509906"/>
                  <a:gd name="connsiteX206" fmla="*/ 417759 w 1034979"/>
                  <a:gd name="connsiteY206" fmla="*/ 923127 h 1509906"/>
                  <a:gd name="connsiteX207" fmla="*/ 412044 w 1034979"/>
                  <a:gd name="connsiteY207" fmla="*/ 926937 h 1509906"/>
                  <a:gd name="connsiteX208" fmla="*/ 421569 w 1034979"/>
                  <a:gd name="connsiteY20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37518 w 1034979"/>
                  <a:gd name="connsiteY183" fmla="*/ 918339 h 1509906"/>
                  <a:gd name="connsiteX184" fmla="*/ 507294 w 1034979"/>
                  <a:gd name="connsiteY184" fmla="*/ 841212 h 1509906"/>
                  <a:gd name="connsiteX185" fmla="*/ 503484 w 1034979"/>
                  <a:gd name="connsiteY185" fmla="*/ 351627 h 1509906"/>
                  <a:gd name="connsiteX186" fmla="*/ 499674 w 1034979"/>
                  <a:gd name="connsiteY186" fmla="*/ 60162 h 1509906"/>
                  <a:gd name="connsiteX187" fmla="*/ 490149 w 1034979"/>
                  <a:gd name="connsiteY187" fmla="*/ 33492 h 1509906"/>
                  <a:gd name="connsiteX188" fmla="*/ 488244 w 1034979"/>
                  <a:gd name="connsiteY188" fmla="*/ 27777 h 1509906"/>
                  <a:gd name="connsiteX189" fmla="*/ 484434 w 1034979"/>
                  <a:gd name="connsiteY189" fmla="*/ 22062 h 1509906"/>
                  <a:gd name="connsiteX190" fmla="*/ 478719 w 1034979"/>
                  <a:gd name="connsiteY190" fmla="*/ 10632 h 1509906"/>
                  <a:gd name="connsiteX191" fmla="*/ 473004 w 1034979"/>
                  <a:gd name="connsiteY191" fmla="*/ 6822 h 1509906"/>
                  <a:gd name="connsiteX192" fmla="*/ 469194 w 1034979"/>
                  <a:gd name="connsiteY192" fmla="*/ 1107 h 1509906"/>
                  <a:gd name="connsiteX193" fmla="*/ 429189 w 1034979"/>
                  <a:gd name="connsiteY193" fmla="*/ 4917 h 1509906"/>
                  <a:gd name="connsiteX194" fmla="*/ 421569 w 1034979"/>
                  <a:gd name="connsiteY194" fmla="*/ 16347 h 1509906"/>
                  <a:gd name="connsiteX195" fmla="*/ 417759 w 1034979"/>
                  <a:gd name="connsiteY195" fmla="*/ 22062 h 1509906"/>
                  <a:gd name="connsiteX196" fmla="*/ 419664 w 1034979"/>
                  <a:gd name="connsiteY196" fmla="*/ 54447 h 1509906"/>
                  <a:gd name="connsiteX197" fmla="*/ 423474 w 1034979"/>
                  <a:gd name="connsiteY197" fmla="*/ 65877 h 1509906"/>
                  <a:gd name="connsiteX198" fmla="*/ 425379 w 1034979"/>
                  <a:gd name="connsiteY198" fmla="*/ 71592 h 1509906"/>
                  <a:gd name="connsiteX199" fmla="*/ 425379 w 1034979"/>
                  <a:gd name="connsiteY199" fmla="*/ 77307 h 1509906"/>
                  <a:gd name="connsiteX200" fmla="*/ 429189 w 1034979"/>
                  <a:gd name="connsiteY200" fmla="*/ 231612 h 1509906"/>
                  <a:gd name="connsiteX201" fmla="*/ 440619 w 1034979"/>
                  <a:gd name="connsiteY201" fmla="*/ 414492 h 1509906"/>
                  <a:gd name="connsiteX202" fmla="*/ 425379 w 1034979"/>
                  <a:gd name="connsiteY202" fmla="*/ 711672 h 1509906"/>
                  <a:gd name="connsiteX203" fmla="*/ 425173 w 1034979"/>
                  <a:gd name="connsiteY203" fmla="*/ 765165 h 1509906"/>
                  <a:gd name="connsiteX204" fmla="*/ 425379 w 1034979"/>
                  <a:gd name="connsiteY204" fmla="*/ 894552 h 1509906"/>
                  <a:gd name="connsiteX205" fmla="*/ 423474 w 1034979"/>
                  <a:gd name="connsiteY205" fmla="*/ 921222 h 1509906"/>
                  <a:gd name="connsiteX206" fmla="*/ 417759 w 1034979"/>
                  <a:gd name="connsiteY206" fmla="*/ 923127 h 1509906"/>
                  <a:gd name="connsiteX207" fmla="*/ 412044 w 1034979"/>
                  <a:gd name="connsiteY207" fmla="*/ 926937 h 1509906"/>
                  <a:gd name="connsiteX208" fmla="*/ 421569 w 1034979"/>
                  <a:gd name="connsiteY208"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73969 w 1034979"/>
                  <a:gd name="connsiteY182" fmla="*/ 961227 h 1509906"/>
                  <a:gd name="connsiteX183" fmla="*/ 507294 w 1034979"/>
                  <a:gd name="connsiteY183" fmla="*/ 841212 h 1509906"/>
                  <a:gd name="connsiteX184" fmla="*/ 503484 w 1034979"/>
                  <a:gd name="connsiteY184" fmla="*/ 351627 h 1509906"/>
                  <a:gd name="connsiteX185" fmla="*/ 499674 w 1034979"/>
                  <a:gd name="connsiteY185" fmla="*/ 60162 h 1509906"/>
                  <a:gd name="connsiteX186" fmla="*/ 490149 w 1034979"/>
                  <a:gd name="connsiteY186" fmla="*/ 33492 h 1509906"/>
                  <a:gd name="connsiteX187" fmla="*/ 488244 w 1034979"/>
                  <a:gd name="connsiteY187" fmla="*/ 27777 h 1509906"/>
                  <a:gd name="connsiteX188" fmla="*/ 484434 w 1034979"/>
                  <a:gd name="connsiteY188" fmla="*/ 22062 h 1509906"/>
                  <a:gd name="connsiteX189" fmla="*/ 478719 w 1034979"/>
                  <a:gd name="connsiteY189" fmla="*/ 10632 h 1509906"/>
                  <a:gd name="connsiteX190" fmla="*/ 473004 w 1034979"/>
                  <a:gd name="connsiteY190" fmla="*/ 6822 h 1509906"/>
                  <a:gd name="connsiteX191" fmla="*/ 469194 w 1034979"/>
                  <a:gd name="connsiteY191" fmla="*/ 1107 h 1509906"/>
                  <a:gd name="connsiteX192" fmla="*/ 429189 w 1034979"/>
                  <a:gd name="connsiteY192" fmla="*/ 4917 h 1509906"/>
                  <a:gd name="connsiteX193" fmla="*/ 421569 w 1034979"/>
                  <a:gd name="connsiteY193" fmla="*/ 16347 h 1509906"/>
                  <a:gd name="connsiteX194" fmla="*/ 417759 w 1034979"/>
                  <a:gd name="connsiteY194" fmla="*/ 22062 h 1509906"/>
                  <a:gd name="connsiteX195" fmla="*/ 419664 w 1034979"/>
                  <a:gd name="connsiteY195" fmla="*/ 54447 h 1509906"/>
                  <a:gd name="connsiteX196" fmla="*/ 423474 w 1034979"/>
                  <a:gd name="connsiteY196" fmla="*/ 65877 h 1509906"/>
                  <a:gd name="connsiteX197" fmla="*/ 425379 w 1034979"/>
                  <a:gd name="connsiteY197" fmla="*/ 71592 h 1509906"/>
                  <a:gd name="connsiteX198" fmla="*/ 425379 w 1034979"/>
                  <a:gd name="connsiteY198" fmla="*/ 77307 h 1509906"/>
                  <a:gd name="connsiteX199" fmla="*/ 429189 w 1034979"/>
                  <a:gd name="connsiteY199" fmla="*/ 231612 h 1509906"/>
                  <a:gd name="connsiteX200" fmla="*/ 440619 w 1034979"/>
                  <a:gd name="connsiteY200" fmla="*/ 414492 h 1509906"/>
                  <a:gd name="connsiteX201" fmla="*/ 425379 w 1034979"/>
                  <a:gd name="connsiteY201" fmla="*/ 711672 h 1509906"/>
                  <a:gd name="connsiteX202" fmla="*/ 425173 w 1034979"/>
                  <a:gd name="connsiteY202" fmla="*/ 765165 h 1509906"/>
                  <a:gd name="connsiteX203" fmla="*/ 425379 w 1034979"/>
                  <a:gd name="connsiteY203" fmla="*/ 894552 h 1509906"/>
                  <a:gd name="connsiteX204" fmla="*/ 423474 w 1034979"/>
                  <a:gd name="connsiteY204" fmla="*/ 921222 h 1509906"/>
                  <a:gd name="connsiteX205" fmla="*/ 417759 w 1034979"/>
                  <a:gd name="connsiteY205" fmla="*/ 923127 h 1509906"/>
                  <a:gd name="connsiteX206" fmla="*/ 412044 w 1034979"/>
                  <a:gd name="connsiteY206" fmla="*/ 926937 h 1509906"/>
                  <a:gd name="connsiteX207" fmla="*/ 421569 w 1034979"/>
                  <a:gd name="connsiteY207" fmla="*/ 923127 h 1509906"/>
                  <a:gd name="connsiteX0" fmla="*/ 42156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69026 w 1034979"/>
                  <a:gd name="connsiteY182" fmla="*/ 948870 h 1509906"/>
                  <a:gd name="connsiteX183" fmla="*/ 507294 w 1034979"/>
                  <a:gd name="connsiteY183" fmla="*/ 841212 h 1509906"/>
                  <a:gd name="connsiteX184" fmla="*/ 503484 w 1034979"/>
                  <a:gd name="connsiteY184" fmla="*/ 351627 h 1509906"/>
                  <a:gd name="connsiteX185" fmla="*/ 499674 w 1034979"/>
                  <a:gd name="connsiteY185" fmla="*/ 60162 h 1509906"/>
                  <a:gd name="connsiteX186" fmla="*/ 490149 w 1034979"/>
                  <a:gd name="connsiteY186" fmla="*/ 33492 h 1509906"/>
                  <a:gd name="connsiteX187" fmla="*/ 488244 w 1034979"/>
                  <a:gd name="connsiteY187" fmla="*/ 27777 h 1509906"/>
                  <a:gd name="connsiteX188" fmla="*/ 484434 w 1034979"/>
                  <a:gd name="connsiteY188" fmla="*/ 22062 h 1509906"/>
                  <a:gd name="connsiteX189" fmla="*/ 478719 w 1034979"/>
                  <a:gd name="connsiteY189" fmla="*/ 10632 h 1509906"/>
                  <a:gd name="connsiteX190" fmla="*/ 473004 w 1034979"/>
                  <a:gd name="connsiteY190" fmla="*/ 6822 h 1509906"/>
                  <a:gd name="connsiteX191" fmla="*/ 469194 w 1034979"/>
                  <a:gd name="connsiteY191" fmla="*/ 1107 h 1509906"/>
                  <a:gd name="connsiteX192" fmla="*/ 429189 w 1034979"/>
                  <a:gd name="connsiteY192" fmla="*/ 4917 h 1509906"/>
                  <a:gd name="connsiteX193" fmla="*/ 421569 w 1034979"/>
                  <a:gd name="connsiteY193" fmla="*/ 16347 h 1509906"/>
                  <a:gd name="connsiteX194" fmla="*/ 417759 w 1034979"/>
                  <a:gd name="connsiteY194" fmla="*/ 22062 h 1509906"/>
                  <a:gd name="connsiteX195" fmla="*/ 419664 w 1034979"/>
                  <a:gd name="connsiteY195" fmla="*/ 54447 h 1509906"/>
                  <a:gd name="connsiteX196" fmla="*/ 423474 w 1034979"/>
                  <a:gd name="connsiteY196" fmla="*/ 65877 h 1509906"/>
                  <a:gd name="connsiteX197" fmla="*/ 425379 w 1034979"/>
                  <a:gd name="connsiteY197" fmla="*/ 71592 h 1509906"/>
                  <a:gd name="connsiteX198" fmla="*/ 425379 w 1034979"/>
                  <a:gd name="connsiteY198" fmla="*/ 77307 h 1509906"/>
                  <a:gd name="connsiteX199" fmla="*/ 429189 w 1034979"/>
                  <a:gd name="connsiteY199" fmla="*/ 231612 h 1509906"/>
                  <a:gd name="connsiteX200" fmla="*/ 440619 w 1034979"/>
                  <a:gd name="connsiteY200" fmla="*/ 414492 h 1509906"/>
                  <a:gd name="connsiteX201" fmla="*/ 425379 w 1034979"/>
                  <a:gd name="connsiteY201" fmla="*/ 711672 h 1509906"/>
                  <a:gd name="connsiteX202" fmla="*/ 425173 w 1034979"/>
                  <a:gd name="connsiteY202" fmla="*/ 765165 h 1509906"/>
                  <a:gd name="connsiteX203" fmla="*/ 425379 w 1034979"/>
                  <a:gd name="connsiteY203" fmla="*/ 894552 h 1509906"/>
                  <a:gd name="connsiteX204" fmla="*/ 423474 w 1034979"/>
                  <a:gd name="connsiteY204" fmla="*/ 921222 h 1509906"/>
                  <a:gd name="connsiteX205" fmla="*/ 417759 w 1034979"/>
                  <a:gd name="connsiteY205" fmla="*/ 923127 h 1509906"/>
                  <a:gd name="connsiteX206" fmla="*/ 412044 w 1034979"/>
                  <a:gd name="connsiteY206" fmla="*/ 926937 h 1509906"/>
                  <a:gd name="connsiteX207" fmla="*/ 421569 w 1034979"/>
                  <a:gd name="connsiteY207" fmla="*/ 923127 h 1509906"/>
                  <a:gd name="connsiteX0" fmla="*/ 412044 w 1034979"/>
                  <a:gd name="connsiteY0" fmla="*/ 92693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69026 w 1034979"/>
                  <a:gd name="connsiteY182" fmla="*/ 948870 h 1509906"/>
                  <a:gd name="connsiteX183" fmla="*/ 507294 w 1034979"/>
                  <a:gd name="connsiteY183" fmla="*/ 841212 h 1509906"/>
                  <a:gd name="connsiteX184" fmla="*/ 503484 w 1034979"/>
                  <a:gd name="connsiteY184" fmla="*/ 351627 h 1509906"/>
                  <a:gd name="connsiteX185" fmla="*/ 499674 w 1034979"/>
                  <a:gd name="connsiteY185" fmla="*/ 60162 h 1509906"/>
                  <a:gd name="connsiteX186" fmla="*/ 490149 w 1034979"/>
                  <a:gd name="connsiteY186" fmla="*/ 33492 h 1509906"/>
                  <a:gd name="connsiteX187" fmla="*/ 488244 w 1034979"/>
                  <a:gd name="connsiteY187" fmla="*/ 27777 h 1509906"/>
                  <a:gd name="connsiteX188" fmla="*/ 484434 w 1034979"/>
                  <a:gd name="connsiteY188" fmla="*/ 22062 h 1509906"/>
                  <a:gd name="connsiteX189" fmla="*/ 478719 w 1034979"/>
                  <a:gd name="connsiteY189" fmla="*/ 10632 h 1509906"/>
                  <a:gd name="connsiteX190" fmla="*/ 473004 w 1034979"/>
                  <a:gd name="connsiteY190" fmla="*/ 6822 h 1509906"/>
                  <a:gd name="connsiteX191" fmla="*/ 469194 w 1034979"/>
                  <a:gd name="connsiteY191" fmla="*/ 1107 h 1509906"/>
                  <a:gd name="connsiteX192" fmla="*/ 429189 w 1034979"/>
                  <a:gd name="connsiteY192" fmla="*/ 4917 h 1509906"/>
                  <a:gd name="connsiteX193" fmla="*/ 421569 w 1034979"/>
                  <a:gd name="connsiteY193" fmla="*/ 16347 h 1509906"/>
                  <a:gd name="connsiteX194" fmla="*/ 417759 w 1034979"/>
                  <a:gd name="connsiteY194" fmla="*/ 22062 h 1509906"/>
                  <a:gd name="connsiteX195" fmla="*/ 419664 w 1034979"/>
                  <a:gd name="connsiteY195" fmla="*/ 54447 h 1509906"/>
                  <a:gd name="connsiteX196" fmla="*/ 423474 w 1034979"/>
                  <a:gd name="connsiteY196" fmla="*/ 65877 h 1509906"/>
                  <a:gd name="connsiteX197" fmla="*/ 425379 w 1034979"/>
                  <a:gd name="connsiteY197" fmla="*/ 71592 h 1509906"/>
                  <a:gd name="connsiteX198" fmla="*/ 425379 w 1034979"/>
                  <a:gd name="connsiteY198" fmla="*/ 77307 h 1509906"/>
                  <a:gd name="connsiteX199" fmla="*/ 429189 w 1034979"/>
                  <a:gd name="connsiteY199" fmla="*/ 231612 h 1509906"/>
                  <a:gd name="connsiteX200" fmla="*/ 440619 w 1034979"/>
                  <a:gd name="connsiteY200" fmla="*/ 414492 h 1509906"/>
                  <a:gd name="connsiteX201" fmla="*/ 425379 w 1034979"/>
                  <a:gd name="connsiteY201" fmla="*/ 711672 h 1509906"/>
                  <a:gd name="connsiteX202" fmla="*/ 425173 w 1034979"/>
                  <a:gd name="connsiteY202" fmla="*/ 765165 h 1509906"/>
                  <a:gd name="connsiteX203" fmla="*/ 425379 w 1034979"/>
                  <a:gd name="connsiteY203" fmla="*/ 894552 h 1509906"/>
                  <a:gd name="connsiteX204" fmla="*/ 423474 w 1034979"/>
                  <a:gd name="connsiteY204" fmla="*/ 921222 h 1509906"/>
                  <a:gd name="connsiteX205" fmla="*/ 417759 w 1034979"/>
                  <a:gd name="connsiteY205" fmla="*/ 923127 h 1509906"/>
                  <a:gd name="connsiteX206" fmla="*/ 412044 w 1034979"/>
                  <a:gd name="connsiteY206" fmla="*/ 926937 h 1509906"/>
                  <a:gd name="connsiteX0" fmla="*/ 417759 w 1034979"/>
                  <a:gd name="connsiteY0" fmla="*/ 923127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69026 w 1034979"/>
                  <a:gd name="connsiteY182" fmla="*/ 948870 h 1509906"/>
                  <a:gd name="connsiteX183" fmla="*/ 507294 w 1034979"/>
                  <a:gd name="connsiteY183" fmla="*/ 841212 h 1509906"/>
                  <a:gd name="connsiteX184" fmla="*/ 503484 w 1034979"/>
                  <a:gd name="connsiteY184" fmla="*/ 351627 h 1509906"/>
                  <a:gd name="connsiteX185" fmla="*/ 499674 w 1034979"/>
                  <a:gd name="connsiteY185" fmla="*/ 60162 h 1509906"/>
                  <a:gd name="connsiteX186" fmla="*/ 490149 w 1034979"/>
                  <a:gd name="connsiteY186" fmla="*/ 33492 h 1509906"/>
                  <a:gd name="connsiteX187" fmla="*/ 488244 w 1034979"/>
                  <a:gd name="connsiteY187" fmla="*/ 27777 h 1509906"/>
                  <a:gd name="connsiteX188" fmla="*/ 484434 w 1034979"/>
                  <a:gd name="connsiteY188" fmla="*/ 22062 h 1509906"/>
                  <a:gd name="connsiteX189" fmla="*/ 478719 w 1034979"/>
                  <a:gd name="connsiteY189" fmla="*/ 10632 h 1509906"/>
                  <a:gd name="connsiteX190" fmla="*/ 473004 w 1034979"/>
                  <a:gd name="connsiteY190" fmla="*/ 6822 h 1509906"/>
                  <a:gd name="connsiteX191" fmla="*/ 469194 w 1034979"/>
                  <a:gd name="connsiteY191" fmla="*/ 1107 h 1509906"/>
                  <a:gd name="connsiteX192" fmla="*/ 429189 w 1034979"/>
                  <a:gd name="connsiteY192" fmla="*/ 4917 h 1509906"/>
                  <a:gd name="connsiteX193" fmla="*/ 421569 w 1034979"/>
                  <a:gd name="connsiteY193" fmla="*/ 16347 h 1509906"/>
                  <a:gd name="connsiteX194" fmla="*/ 417759 w 1034979"/>
                  <a:gd name="connsiteY194" fmla="*/ 22062 h 1509906"/>
                  <a:gd name="connsiteX195" fmla="*/ 419664 w 1034979"/>
                  <a:gd name="connsiteY195" fmla="*/ 54447 h 1509906"/>
                  <a:gd name="connsiteX196" fmla="*/ 423474 w 1034979"/>
                  <a:gd name="connsiteY196" fmla="*/ 65877 h 1509906"/>
                  <a:gd name="connsiteX197" fmla="*/ 425379 w 1034979"/>
                  <a:gd name="connsiteY197" fmla="*/ 71592 h 1509906"/>
                  <a:gd name="connsiteX198" fmla="*/ 425379 w 1034979"/>
                  <a:gd name="connsiteY198" fmla="*/ 77307 h 1509906"/>
                  <a:gd name="connsiteX199" fmla="*/ 429189 w 1034979"/>
                  <a:gd name="connsiteY199" fmla="*/ 231612 h 1509906"/>
                  <a:gd name="connsiteX200" fmla="*/ 440619 w 1034979"/>
                  <a:gd name="connsiteY200" fmla="*/ 414492 h 1509906"/>
                  <a:gd name="connsiteX201" fmla="*/ 425379 w 1034979"/>
                  <a:gd name="connsiteY201" fmla="*/ 711672 h 1509906"/>
                  <a:gd name="connsiteX202" fmla="*/ 425173 w 1034979"/>
                  <a:gd name="connsiteY202" fmla="*/ 765165 h 1509906"/>
                  <a:gd name="connsiteX203" fmla="*/ 425379 w 1034979"/>
                  <a:gd name="connsiteY203" fmla="*/ 894552 h 1509906"/>
                  <a:gd name="connsiteX204" fmla="*/ 423474 w 1034979"/>
                  <a:gd name="connsiteY204" fmla="*/ 921222 h 1509906"/>
                  <a:gd name="connsiteX205" fmla="*/ 417759 w 1034979"/>
                  <a:gd name="connsiteY205" fmla="*/ 923127 h 1509906"/>
                  <a:gd name="connsiteX0" fmla="*/ 423474 w 1034979"/>
                  <a:gd name="connsiteY0" fmla="*/ 921222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69026 w 1034979"/>
                  <a:gd name="connsiteY182" fmla="*/ 948870 h 1509906"/>
                  <a:gd name="connsiteX183" fmla="*/ 507294 w 1034979"/>
                  <a:gd name="connsiteY183" fmla="*/ 841212 h 1509906"/>
                  <a:gd name="connsiteX184" fmla="*/ 503484 w 1034979"/>
                  <a:gd name="connsiteY184" fmla="*/ 351627 h 1509906"/>
                  <a:gd name="connsiteX185" fmla="*/ 499674 w 1034979"/>
                  <a:gd name="connsiteY185" fmla="*/ 60162 h 1509906"/>
                  <a:gd name="connsiteX186" fmla="*/ 490149 w 1034979"/>
                  <a:gd name="connsiteY186" fmla="*/ 33492 h 1509906"/>
                  <a:gd name="connsiteX187" fmla="*/ 488244 w 1034979"/>
                  <a:gd name="connsiteY187" fmla="*/ 27777 h 1509906"/>
                  <a:gd name="connsiteX188" fmla="*/ 484434 w 1034979"/>
                  <a:gd name="connsiteY188" fmla="*/ 22062 h 1509906"/>
                  <a:gd name="connsiteX189" fmla="*/ 478719 w 1034979"/>
                  <a:gd name="connsiteY189" fmla="*/ 10632 h 1509906"/>
                  <a:gd name="connsiteX190" fmla="*/ 473004 w 1034979"/>
                  <a:gd name="connsiteY190" fmla="*/ 6822 h 1509906"/>
                  <a:gd name="connsiteX191" fmla="*/ 469194 w 1034979"/>
                  <a:gd name="connsiteY191" fmla="*/ 1107 h 1509906"/>
                  <a:gd name="connsiteX192" fmla="*/ 429189 w 1034979"/>
                  <a:gd name="connsiteY192" fmla="*/ 4917 h 1509906"/>
                  <a:gd name="connsiteX193" fmla="*/ 421569 w 1034979"/>
                  <a:gd name="connsiteY193" fmla="*/ 16347 h 1509906"/>
                  <a:gd name="connsiteX194" fmla="*/ 417759 w 1034979"/>
                  <a:gd name="connsiteY194" fmla="*/ 22062 h 1509906"/>
                  <a:gd name="connsiteX195" fmla="*/ 419664 w 1034979"/>
                  <a:gd name="connsiteY195" fmla="*/ 54447 h 1509906"/>
                  <a:gd name="connsiteX196" fmla="*/ 423474 w 1034979"/>
                  <a:gd name="connsiteY196" fmla="*/ 65877 h 1509906"/>
                  <a:gd name="connsiteX197" fmla="*/ 425379 w 1034979"/>
                  <a:gd name="connsiteY197" fmla="*/ 71592 h 1509906"/>
                  <a:gd name="connsiteX198" fmla="*/ 425379 w 1034979"/>
                  <a:gd name="connsiteY198" fmla="*/ 77307 h 1509906"/>
                  <a:gd name="connsiteX199" fmla="*/ 429189 w 1034979"/>
                  <a:gd name="connsiteY199" fmla="*/ 231612 h 1509906"/>
                  <a:gd name="connsiteX200" fmla="*/ 440619 w 1034979"/>
                  <a:gd name="connsiteY200" fmla="*/ 414492 h 1509906"/>
                  <a:gd name="connsiteX201" fmla="*/ 425379 w 1034979"/>
                  <a:gd name="connsiteY201" fmla="*/ 711672 h 1509906"/>
                  <a:gd name="connsiteX202" fmla="*/ 425173 w 1034979"/>
                  <a:gd name="connsiteY202" fmla="*/ 765165 h 1509906"/>
                  <a:gd name="connsiteX203" fmla="*/ 425379 w 1034979"/>
                  <a:gd name="connsiteY203" fmla="*/ 894552 h 1509906"/>
                  <a:gd name="connsiteX204" fmla="*/ 423474 w 1034979"/>
                  <a:gd name="connsiteY204" fmla="*/ 921222 h 1509906"/>
                  <a:gd name="connsiteX0" fmla="*/ 425379 w 1034979"/>
                  <a:gd name="connsiteY0" fmla="*/ 894552 h 1509906"/>
                  <a:gd name="connsiteX1" fmla="*/ 421569 w 1034979"/>
                  <a:gd name="connsiteY1" fmla="*/ 923127 h 1509906"/>
                  <a:gd name="connsiteX2" fmla="*/ 394899 w 1034979"/>
                  <a:gd name="connsiteY2" fmla="*/ 932652 h 1509906"/>
                  <a:gd name="connsiteX3" fmla="*/ 387279 w 1034979"/>
                  <a:gd name="connsiteY3" fmla="*/ 934557 h 1509906"/>
                  <a:gd name="connsiteX4" fmla="*/ 339654 w 1034979"/>
                  <a:gd name="connsiteY4" fmla="*/ 949797 h 1509906"/>
                  <a:gd name="connsiteX5" fmla="*/ 328224 w 1034979"/>
                  <a:gd name="connsiteY5" fmla="*/ 953607 h 1509906"/>
                  <a:gd name="connsiteX6" fmla="*/ 312984 w 1034979"/>
                  <a:gd name="connsiteY6" fmla="*/ 959322 h 1509906"/>
                  <a:gd name="connsiteX7" fmla="*/ 265359 w 1034979"/>
                  <a:gd name="connsiteY7" fmla="*/ 955512 h 1509906"/>
                  <a:gd name="connsiteX8" fmla="*/ 253929 w 1034979"/>
                  <a:gd name="connsiteY8" fmla="*/ 951702 h 1509906"/>
                  <a:gd name="connsiteX9" fmla="*/ 242499 w 1034979"/>
                  <a:gd name="connsiteY9" fmla="*/ 947892 h 1509906"/>
                  <a:gd name="connsiteX10" fmla="*/ 236784 w 1034979"/>
                  <a:gd name="connsiteY10" fmla="*/ 945987 h 1509906"/>
                  <a:gd name="connsiteX11" fmla="*/ 231069 w 1034979"/>
                  <a:gd name="connsiteY11" fmla="*/ 944082 h 1509906"/>
                  <a:gd name="connsiteX12" fmla="*/ 219639 w 1034979"/>
                  <a:gd name="connsiteY12" fmla="*/ 942177 h 1509906"/>
                  <a:gd name="connsiteX13" fmla="*/ 213924 w 1034979"/>
                  <a:gd name="connsiteY13" fmla="*/ 940272 h 1509906"/>
                  <a:gd name="connsiteX14" fmla="*/ 206304 w 1034979"/>
                  <a:gd name="connsiteY14" fmla="*/ 938367 h 1509906"/>
                  <a:gd name="connsiteX15" fmla="*/ 194874 w 1034979"/>
                  <a:gd name="connsiteY15" fmla="*/ 934557 h 1509906"/>
                  <a:gd name="connsiteX16" fmla="*/ 189159 w 1034979"/>
                  <a:gd name="connsiteY16" fmla="*/ 932652 h 1509906"/>
                  <a:gd name="connsiteX17" fmla="*/ 181539 w 1034979"/>
                  <a:gd name="connsiteY17" fmla="*/ 930747 h 1509906"/>
                  <a:gd name="connsiteX18" fmla="*/ 170109 w 1034979"/>
                  <a:gd name="connsiteY18" fmla="*/ 925032 h 1509906"/>
                  <a:gd name="connsiteX19" fmla="*/ 164394 w 1034979"/>
                  <a:gd name="connsiteY19" fmla="*/ 921222 h 1509906"/>
                  <a:gd name="connsiteX20" fmla="*/ 116769 w 1034979"/>
                  <a:gd name="connsiteY20" fmla="*/ 896457 h 1509906"/>
                  <a:gd name="connsiteX21" fmla="*/ 111054 w 1034979"/>
                  <a:gd name="connsiteY21" fmla="*/ 890742 h 1509906"/>
                  <a:gd name="connsiteX22" fmla="*/ 84384 w 1034979"/>
                  <a:gd name="connsiteY22" fmla="*/ 865977 h 1509906"/>
                  <a:gd name="connsiteX23" fmla="*/ 78669 w 1034979"/>
                  <a:gd name="connsiteY23" fmla="*/ 864072 h 1509906"/>
                  <a:gd name="connsiteX24" fmla="*/ 59619 w 1034979"/>
                  <a:gd name="connsiteY24" fmla="*/ 867882 h 1509906"/>
                  <a:gd name="connsiteX25" fmla="*/ 53904 w 1034979"/>
                  <a:gd name="connsiteY25" fmla="*/ 871692 h 1509906"/>
                  <a:gd name="connsiteX26" fmla="*/ 50094 w 1034979"/>
                  <a:gd name="connsiteY26" fmla="*/ 877407 h 1509906"/>
                  <a:gd name="connsiteX27" fmla="*/ 46284 w 1034979"/>
                  <a:gd name="connsiteY27" fmla="*/ 888837 h 1509906"/>
                  <a:gd name="connsiteX28" fmla="*/ 50094 w 1034979"/>
                  <a:gd name="connsiteY28" fmla="*/ 926937 h 1509906"/>
                  <a:gd name="connsiteX29" fmla="*/ 53904 w 1034979"/>
                  <a:gd name="connsiteY29" fmla="*/ 932652 h 1509906"/>
                  <a:gd name="connsiteX30" fmla="*/ 59619 w 1034979"/>
                  <a:gd name="connsiteY30" fmla="*/ 936462 h 1509906"/>
                  <a:gd name="connsiteX31" fmla="*/ 63429 w 1034979"/>
                  <a:gd name="connsiteY31" fmla="*/ 942177 h 1509906"/>
                  <a:gd name="connsiteX32" fmla="*/ 80574 w 1034979"/>
                  <a:gd name="connsiteY32" fmla="*/ 951702 h 1509906"/>
                  <a:gd name="connsiteX33" fmla="*/ 166299 w 1034979"/>
                  <a:gd name="connsiteY33" fmla="*/ 972657 h 1509906"/>
                  <a:gd name="connsiteX34" fmla="*/ 191064 w 1034979"/>
                  <a:gd name="connsiteY34" fmla="*/ 978372 h 1509906"/>
                  <a:gd name="connsiteX35" fmla="*/ 208209 w 1034979"/>
                  <a:gd name="connsiteY35" fmla="*/ 984087 h 1509906"/>
                  <a:gd name="connsiteX36" fmla="*/ 213924 w 1034979"/>
                  <a:gd name="connsiteY36" fmla="*/ 985992 h 1509906"/>
                  <a:gd name="connsiteX37" fmla="*/ 229164 w 1034979"/>
                  <a:gd name="connsiteY37" fmla="*/ 989802 h 1509906"/>
                  <a:gd name="connsiteX38" fmla="*/ 248214 w 1034979"/>
                  <a:gd name="connsiteY38" fmla="*/ 995517 h 1509906"/>
                  <a:gd name="connsiteX39" fmla="*/ 253929 w 1034979"/>
                  <a:gd name="connsiteY39" fmla="*/ 999327 h 1509906"/>
                  <a:gd name="connsiteX40" fmla="*/ 267264 w 1034979"/>
                  <a:gd name="connsiteY40" fmla="*/ 1014567 h 1509906"/>
                  <a:gd name="connsiteX41" fmla="*/ 272979 w 1034979"/>
                  <a:gd name="connsiteY41" fmla="*/ 1033617 h 1509906"/>
                  <a:gd name="connsiteX42" fmla="*/ 274884 w 1034979"/>
                  <a:gd name="connsiteY42" fmla="*/ 1039332 h 1509906"/>
                  <a:gd name="connsiteX43" fmla="*/ 276789 w 1034979"/>
                  <a:gd name="connsiteY43" fmla="*/ 1045047 h 1509906"/>
                  <a:gd name="connsiteX44" fmla="*/ 278694 w 1034979"/>
                  <a:gd name="connsiteY44" fmla="*/ 1069812 h 1509906"/>
                  <a:gd name="connsiteX45" fmla="*/ 280599 w 1034979"/>
                  <a:gd name="connsiteY45" fmla="*/ 1075527 h 1509906"/>
                  <a:gd name="connsiteX46" fmla="*/ 278694 w 1034979"/>
                  <a:gd name="connsiteY46" fmla="*/ 1094577 h 1509906"/>
                  <a:gd name="connsiteX47" fmla="*/ 276789 w 1034979"/>
                  <a:gd name="connsiteY47" fmla="*/ 1104102 h 1509906"/>
                  <a:gd name="connsiteX48" fmla="*/ 263454 w 1034979"/>
                  <a:gd name="connsiteY48" fmla="*/ 1117437 h 1509906"/>
                  <a:gd name="connsiteX49" fmla="*/ 252024 w 1034979"/>
                  <a:gd name="connsiteY49" fmla="*/ 1125057 h 1509906"/>
                  <a:gd name="connsiteX50" fmla="*/ 240594 w 1034979"/>
                  <a:gd name="connsiteY50" fmla="*/ 1128867 h 1509906"/>
                  <a:gd name="connsiteX51" fmla="*/ 27234 w 1034979"/>
                  <a:gd name="connsiteY51" fmla="*/ 1147917 h 1509906"/>
                  <a:gd name="connsiteX52" fmla="*/ 15804 w 1034979"/>
                  <a:gd name="connsiteY52" fmla="*/ 1153632 h 1509906"/>
                  <a:gd name="connsiteX53" fmla="*/ 6279 w 1034979"/>
                  <a:gd name="connsiteY53" fmla="*/ 1163157 h 1509906"/>
                  <a:gd name="connsiteX54" fmla="*/ 4374 w 1034979"/>
                  <a:gd name="connsiteY54" fmla="*/ 1168872 h 1509906"/>
                  <a:gd name="connsiteX55" fmla="*/ 564 w 1034979"/>
                  <a:gd name="connsiteY55" fmla="*/ 1174587 h 1509906"/>
                  <a:gd name="connsiteX56" fmla="*/ 6279 w 1034979"/>
                  <a:gd name="connsiteY56" fmla="*/ 1206972 h 1509906"/>
                  <a:gd name="connsiteX57" fmla="*/ 11994 w 1034979"/>
                  <a:gd name="connsiteY57" fmla="*/ 1210782 h 1509906"/>
                  <a:gd name="connsiteX58" fmla="*/ 17709 w 1034979"/>
                  <a:gd name="connsiteY58" fmla="*/ 1212687 h 1509906"/>
                  <a:gd name="connsiteX59" fmla="*/ 145344 w 1034979"/>
                  <a:gd name="connsiteY59" fmla="*/ 1210782 h 1509906"/>
                  <a:gd name="connsiteX60" fmla="*/ 152964 w 1034979"/>
                  <a:gd name="connsiteY60" fmla="*/ 1208877 h 1509906"/>
                  <a:gd name="connsiteX61" fmla="*/ 303459 w 1034979"/>
                  <a:gd name="connsiteY61" fmla="*/ 1203162 h 1509906"/>
                  <a:gd name="connsiteX62" fmla="*/ 318699 w 1034979"/>
                  <a:gd name="connsiteY62" fmla="*/ 1210782 h 1509906"/>
                  <a:gd name="connsiteX63" fmla="*/ 330129 w 1034979"/>
                  <a:gd name="connsiteY63" fmla="*/ 1216497 h 1509906"/>
                  <a:gd name="connsiteX64" fmla="*/ 333939 w 1034979"/>
                  <a:gd name="connsiteY64" fmla="*/ 1222212 h 1509906"/>
                  <a:gd name="connsiteX65" fmla="*/ 339654 w 1034979"/>
                  <a:gd name="connsiteY65" fmla="*/ 1224117 h 1509906"/>
                  <a:gd name="connsiteX66" fmla="*/ 351084 w 1034979"/>
                  <a:gd name="connsiteY66" fmla="*/ 1231737 h 1509906"/>
                  <a:gd name="connsiteX67" fmla="*/ 356799 w 1034979"/>
                  <a:gd name="connsiteY67" fmla="*/ 1235547 h 1509906"/>
                  <a:gd name="connsiteX68" fmla="*/ 360609 w 1034979"/>
                  <a:gd name="connsiteY68" fmla="*/ 1241262 h 1509906"/>
                  <a:gd name="connsiteX69" fmla="*/ 366324 w 1034979"/>
                  <a:gd name="connsiteY69" fmla="*/ 1252692 h 1509906"/>
                  <a:gd name="connsiteX70" fmla="*/ 362514 w 1034979"/>
                  <a:gd name="connsiteY70" fmla="*/ 1279362 h 1509906"/>
                  <a:gd name="connsiteX71" fmla="*/ 358704 w 1034979"/>
                  <a:gd name="connsiteY71" fmla="*/ 1285077 h 1509906"/>
                  <a:gd name="connsiteX72" fmla="*/ 356799 w 1034979"/>
                  <a:gd name="connsiteY72" fmla="*/ 1290792 h 1509906"/>
                  <a:gd name="connsiteX73" fmla="*/ 352989 w 1034979"/>
                  <a:gd name="connsiteY73" fmla="*/ 1296507 h 1509906"/>
                  <a:gd name="connsiteX74" fmla="*/ 351084 w 1034979"/>
                  <a:gd name="connsiteY74" fmla="*/ 1302222 h 1509906"/>
                  <a:gd name="connsiteX75" fmla="*/ 347274 w 1034979"/>
                  <a:gd name="connsiteY75" fmla="*/ 1307937 h 1509906"/>
                  <a:gd name="connsiteX76" fmla="*/ 330129 w 1034979"/>
                  <a:gd name="connsiteY76" fmla="*/ 1374612 h 1509906"/>
                  <a:gd name="connsiteX77" fmla="*/ 328224 w 1034979"/>
                  <a:gd name="connsiteY77" fmla="*/ 1426047 h 1509906"/>
                  <a:gd name="connsiteX78" fmla="*/ 330129 w 1034979"/>
                  <a:gd name="connsiteY78" fmla="*/ 1450812 h 1509906"/>
                  <a:gd name="connsiteX79" fmla="*/ 332034 w 1034979"/>
                  <a:gd name="connsiteY79" fmla="*/ 1456527 h 1509906"/>
                  <a:gd name="connsiteX80" fmla="*/ 335844 w 1034979"/>
                  <a:gd name="connsiteY80" fmla="*/ 1460337 h 1509906"/>
                  <a:gd name="connsiteX81" fmla="*/ 364419 w 1034979"/>
                  <a:gd name="connsiteY81" fmla="*/ 1506057 h 1509906"/>
                  <a:gd name="connsiteX82" fmla="*/ 387279 w 1034979"/>
                  <a:gd name="connsiteY82" fmla="*/ 1507962 h 1509906"/>
                  <a:gd name="connsiteX83" fmla="*/ 392994 w 1034979"/>
                  <a:gd name="connsiteY83" fmla="*/ 1502247 h 1509906"/>
                  <a:gd name="connsiteX84" fmla="*/ 394899 w 1034979"/>
                  <a:gd name="connsiteY84" fmla="*/ 1490817 h 1509906"/>
                  <a:gd name="connsiteX85" fmla="*/ 396804 w 1034979"/>
                  <a:gd name="connsiteY85" fmla="*/ 1485102 h 1509906"/>
                  <a:gd name="connsiteX86" fmla="*/ 398709 w 1034979"/>
                  <a:gd name="connsiteY86" fmla="*/ 1467957 h 1509906"/>
                  <a:gd name="connsiteX87" fmla="*/ 400614 w 1034979"/>
                  <a:gd name="connsiteY87" fmla="*/ 1454622 h 1509906"/>
                  <a:gd name="connsiteX88" fmla="*/ 404424 w 1034979"/>
                  <a:gd name="connsiteY88" fmla="*/ 1397472 h 1509906"/>
                  <a:gd name="connsiteX89" fmla="*/ 410139 w 1034979"/>
                  <a:gd name="connsiteY89" fmla="*/ 1386042 h 1509906"/>
                  <a:gd name="connsiteX90" fmla="*/ 413949 w 1034979"/>
                  <a:gd name="connsiteY90" fmla="*/ 1372707 h 1509906"/>
                  <a:gd name="connsiteX91" fmla="*/ 415854 w 1034979"/>
                  <a:gd name="connsiteY91" fmla="*/ 1366992 h 1509906"/>
                  <a:gd name="connsiteX92" fmla="*/ 417759 w 1034979"/>
                  <a:gd name="connsiteY92" fmla="*/ 1353657 h 1509906"/>
                  <a:gd name="connsiteX93" fmla="*/ 421569 w 1034979"/>
                  <a:gd name="connsiteY93" fmla="*/ 1342227 h 1509906"/>
                  <a:gd name="connsiteX94" fmla="*/ 427284 w 1034979"/>
                  <a:gd name="connsiteY94" fmla="*/ 1328892 h 1509906"/>
                  <a:gd name="connsiteX95" fmla="*/ 467289 w 1034979"/>
                  <a:gd name="connsiteY95" fmla="*/ 1258407 h 1509906"/>
                  <a:gd name="connsiteX96" fmla="*/ 528455 w 1034979"/>
                  <a:gd name="connsiteY96" fmla="*/ 1245638 h 1509906"/>
                  <a:gd name="connsiteX97" fmla="*/ 573969 w 1034979"/>
                  <a:gd name="connsiteY97" fmla="*/ 1229832 h 1509906"/>
                  <a:gd name="connsiteX98" fmla="*/ 585399 w 1034979"/>
                  <a:gd name="connsiteY98" fmla="*/ 1226022 h 1509906"/>
                  <a:gd name="connsiteX99" fmla="*/ 720654 w 1034979"/>
                  <a:gd name="connsiteY99" fmla="*/ 1309842 h 1509906"/>
                  <a:gd name="connsiteX100" fmla="*/ 733989 w 1034979"/>
                  <a:gd name="connsiteY100" fmla="*/ 1319367 h 1509906"/>
                  <a:gd name="connsiteX101" fmla="*/ 743514 w 1034979"/>
                  <a:gd name="connsiteY101" fmla="*/ 1321272 h 1509906"/>
                  <a:gd name="connsiteX102" fmla="*/ 749229 w 1034979"/>
                  <a:gd name="connsiteY102" fmla="*/ 1323177 h 1509906"/>
                  <a:gd name="connsiteX103" fmla="*/ 762564 w 1034979"/>
                  <a:gd name="connsiteY103" fmla="*/ 1328892 h 1509906"/>
                  <a:gd name="connsiteX104" fmla="*/ 777804 w 1034979"/>
                  <a:gd name="connsiteY104" fmla="*/ 1326987 h 1509906"/>
                  <a:gd name="connsiteX105" fmla="*/ 789234 w 1034979"/>
                  <a:gd name="connsiteY105" fmla="*/ 1321272 h 1509906"/>
                  <a:gd name="connsiteX106" fmla="*/ 794949 w 1034979"/>
                  <a:gd name="connsiteY106" fmla="*/ 1319367 h 1509906"/>
                  <a:gd name="connsiteX107" fmla="*/ 802569 w 1034979"/>
                  <a:gd name="connsiteY107" fmla="*/ 1302222 h 1509906"/>
                  <a:gd name="connsiteX108" fmla="*/ 800664 w 1034979"/>
                  <a:gd name="connsiteY108" fmla="*/ 1277457 h 1509906"/>
                  <a:gd name="connsiteX109" fmla="*/ 798759 w 1034979"/>
                  <a:gd name="connsiteY109" fmla="*/ 1271742 h 1509906"/>
                  <a:gd name="connsiteX110" fmla="*/ 796854 w 1034979"/>
                  <a:gd name="connsiteY110" fmla="*/ 1264122 h 1509906"/>
                  <a:gd name="connsiteX111" fmla="*/ 783519 w 1034979"/>
                  <a:gd name="connsiteY111" fmla="*/ 1246977 h 1509906"/>
                  <a:gd name="connsiteX112" fmla="*/ 773994 w 1034979"/>
                  <a:gd name="connsiteY112" fmla="*/ 1241262 h 1509906"/>
                  <a:gd name="connsiteX113" fmla="*/ 648264 w 1034979"/>
                  <a:gd name="connsiteY113" fmla="*/ 1149822 h 1509906"/>
                  <a:gd name="connsiteX114" fmla="*/ 644454 w 1034979"/>
                  <a:gd name="connsiteY114" fmla="*/ 1132677 h 1509906"/>
                  <a:gd name="connsiteX115" fmla="*/ 646359 w 1034979"/>
                  <a:gd name="connsiteY115" fmla="*/ 1125057 h 1509906"/>
                  <a:gd name="connsiteX116" fmla="*/ 650169 w 1034979"/>
                  <a:gd name="connsiteY116" fmla="*/ 1107912 h 1509906"/>
                  <a:gd name="connsiteX117" fmla="*/ 653979 w 1034979"/>
                  <a:gd name="connsiteY117" fmla="*/ 1102197 h 1509906"/>
                  <a:gd name="connsiteX118" fmla="*/ 655884 w 1034979"/>
                  <a:gd name="connsiteY118" fmla="*/ 1096482 h 1509906"/>
                  <a:gd name="connsiteX119" fmla="*/ 661599 w 1034979"/>
                  <a:gd name="connsiteY119" fmla="*/ 1094577 h 1509906"/>
                  <a:gd name="connsiteX120" fmla="*/ 671124 w 1034979"/>
                  <a:gd name="connsiteY120" fmla="*/ 1083147 h 1509906"/>
                  <a:gd name="connsiteX121" fmla="*/ 724464 w 1034979"/>
                  <a:gd name="connsiteY121" fmla="*/ 1075527 h 1509906"/>
                  <a:gd name="connsiteX122" fmla="*/ 842574 w 1034979"/>
                  <a:gd name="connsiteY122" fmla="*/ 1077432 h 1509906"/>
                  <a:gd name="connsiteX123" fmla="*/ 871149 w 1034979"/>
                  <a:gd name="connsiteY123" fmla="*/ 1079337 h 1509906"/>
                  <a:gd name="connsiteX124" fmla="*/ 899724 w 1034979"/>
                  <a:gd name="connsiteY124" fmla="*/ 1085052 h 1509906"/>
                  <a:gd name="connsiteX125" fmla="*/ 922584 w 1034979"/>
                  <a:gd name="connsiteY125" fmla="*/ 1088862 h 1509906"/>
                  <a:gd name="connsiteX126" fmla="*/ 951159 w 1034979"/>
                  <a:gd name="connsiteY126" fmla="*/ 1094577 h 1509906"/>
                  <a:gd name="connsiteX127" fmla="*/ 956874 w 1034979"/>
                  <a:gd name="connsiteY127" fmla="*/ 1094577 h 1509906"/>
                  <a:gd name="connsiteX128" fmla="*/ 1002594 w 1034979"/>
                  <a:gd name="connsiteY128" fmla="*/ 1092672 h 1509906"/>
                  <a:gd name="connsiteX129" fmla="*/ 1031169 w 1034979"/>
                  <a:gd name="connsiteY129" fmla="*/ 1085052 h 1509906"/>
                  <a:gd name="connsiteX130" fmla="*/ 1034979 w 1034979"/>
                  <a:gd name="connsiteY130" fmla="*/ 1079337 h 1509906"/>
                  <a:gd name="connsiteX131" fmla="*/ 1033074 w 1034979"/>
                  <a:gd name="connsiteY131" fmla="*/ 1060287 h 1509906"/>
                  <a:gd name="connsiteX132" fmla="*/ 1027359 w 1034979"/>
                  <a:gd name="connsiteY132" fmla="*/ 1056477 h 1509906"/>
                  <a:gd name="connsiteX133" fmla="*/ 1012119 w 1034979"/>
                  <a:gd name="connsiteY133" fmla="*/ 1054572 h 1509906"/>
                  <a:gd name="connsiteX134" fmla="*/ 1006404 w 1034979"/>
                  <a:gd name="connsiteY134" fmla="*/ 1052667 h 1509906"/>
                  <a:gd name="connsiteX135" fmla="*/ 998784 w 1034979"/>
                  <a:gd name="connsiteY135" fmla="*/ 1050762 h 1509906"/>
                  <a:gd name="connsiteX136" fmla="*/ 987354 w 1034979"/>
                  <a:gd name="connsiteY136" fmla="*/ 1043142 h 1509906"/>
                  <a:gd name="connsiteX137" fmla="*/ 975924 w 1034979"/>
                  <a:gd name="connsiteY137" fmla="*/ 1039332 h 1509906"/>
                  <a:gd name="connsiteX138" fmla="*/ 970209 w 1034979"/>
                  <a:gd name="connsiteY138" fmla="*/ 1037427 h 1509906"/>
                  <a:gd name="connsiteX139" fmla="*/ 962589 w 1034979"/>
                  <a:gd name="connsiteY139" fmla="*/ 1035522 h 1509906"/>
                  <a:gd name="connsiteX140" fmla="*/ 956874 w 1034979"/>
                  <a:gd name="connsiteY140" fmla="*/ 1033617 h 1509906"/>
                  <a:gd name="connsiteX141" fmla="*/ 935919 w 1034979"/>
                  <a:gd name="connsiteY141" fmla="*/ 1027902 h 1509906"/>
                  <a:gd name="connsiteX142" fmla="*/ 930204 w 1034979"/>
                  <a:gd name="connsiteY142" fmla="*/ 1025997 h 1509906"/>
                  <a:gd name="connsiteX143" fmla="*/ 825429 w 1034979"/>
                  <a:gd name="connsiteY143" fmla="*/ 1027902 h 1509906"/>
                  <a:gd name="connsiteX144" fmla="*/ 819714 w 1034979"/>
                  <a:gd name="connsiteY144" fmla="*/ 1029807 h 1509906"/>
                  <a:gd name="connsiteX145" fmla="*/ 730179 w 1034979"/>
                  <a:gd name="connsiteY145" fmla="*/ 1031712 h 1509906"/>
                  <a:gd name="connsiteX146" fmla="*/ 716844 w 1034979"/>
                  <a:gd name="connsiteY146" fmla="*/ 1035522 h 1509906"/>
                  <a:gd name="connsiteX147" fmla="*/ 695889 w 1034979"/>
                  <a:gd name="connsiteY147" fmla="*/ 1037427 h 1509906"/>
                  <a:gd name="connsiteX148" fmla="*/ 669219 w 1034979"/>
                  <a:gd name="connsiteY148" fmla="*/ 1039332 h 1509906"/>
                  <a:gd name="connsiteX149" fmla="*/ 669219 w 1034979"/>
                  <a:gd name="connsiteY149" fmla="*/ 1039332 h 1509906"/>
                  <a:gd name="connsiteX150" fmla="*/ 646359 w 1034979"/>
                  <a:gd name="connsiteY150" fmla="*/ 1043142 h 1509906"/>
                  <a:gd name="connsiteX151" fmla="*/ 642549 w 1034979"/>
                  <a:gd name="connsiteY151" fmla="*/ 1031712 h 1509906"/>
                  <a:gd name="connsiteX152" fmla="*/ 640644 w 1034979"/>
                  <a:gd name="connsiteY152" fmla="*/ 1025997 h 1509906"/>
                  <a:gd name="connsiteX153" fmla="*/ 642549 w 1034979"/>
                  <a:gd name="connsiteY153" fmla="*/ 1008852 h 1509906"/>
                  <a:gd name="connsiteX154" fmla="*/ 644454 w 1034979"/>
                  <a:gd name="connsiteY154" fmla="*/ 1003137 h 1509906"/>
                  <a:gd name="connsiteX155" fmla="*/ 661599 w 1034979"/>
                  <a:gd name="connsiteY155" fmla="*/ 993612 h 1509906"/>
                  <a:gd name="connsiteX156" fmla="*/ 673029 w 1034979"/>
                  <a:gd name="connsiteY156" fmla="*/ 985992 h 1509906"/>
                  <a:gd name="connsiteX157" fmla="*/ 674934 w 1034979"/>
                  <a:gd name="connsiteY157" fmla="*/ 980277 h 1509906"/>
                  <a:gd name="connsiteX158" fmla="*/ 680649 w 1034979"/>
                  <a:gd name="connsiteY158" fmla="*/ 978372 h 1509906"/>
                  <a:gd name="connsiteX159" fmla="*/ 686364 w 1034979"/>
                  <a:gd name="connsiteY159" fmla="*/ 974562 h 1509906"/>
                  <a:gd name="connsiteX160" fmla="*/ 695889 w 1034979"/>
                  <a:gd name="connsiteY160" fmla="*/ 965037 h 1509906"/>
                  <a:gd name="connsiteX161" fmla="*/ 705414 w 1034979"/>
                  <a:gd name="connsiteY161" fmla="*/ 953607 h 1509906"/>
                  <a:gd name="connsiteX162" fmla="*/ 716844 w 1034979"/>
                  <a:gd name="connsiteY162" fmla="*/ 945987 h 1509906"/>
                  <a:gd name="connsiteX163" fmla="*/ 732084 w 1034979"/>
                  <a:gd name="connsiteY163" fmla="*/ 932652 h 1509906"/>
                  <a:gd name="connsiteX164" fmla="*/ 741609 w 1034979"/>
                  <a:gd name="connsiteY164" fmla="*/ 921222 h 1509906"/>
                  <a:gd name="connsiteX165" fmla="*/ 753039 w 1034979"/>
                  <a:gd name="connsiteY165" fmla="*/ 911697 h 1509906"/>
                  <a:gd name="connsiteX166" fmla="*/ 758754 w 1034979"/>
                  <a:gd name="connsiteY166" fmla="*/ 900267 h 1509906"/>
                  <a:gd name="connsiteX167" fmla="*/ 760659 w 1034979"/>
                  <a:gd name="connsiteY167" fmla="*/ 894552 h 1509906"/>
                  <a:gd name="connsiteX168" fmla="*/ 766374 w 1034979"/>
                  <a:gd name="connsiteY168" fmla="*/ 883122 h 1509906"/>
                  <a:gd name="connsiteX169" fmla="*/ 764469 w 1034979"/>
                  <a:gd name="connsiteY169" fmla="*/ 867882 h 1509906"/>
                  <a:gd name="connsiteX170" fmla="*/ 758754 w 1034979"/>
                  <a:gd name="connsiteY170" fmla="*/ 865977 h 1509906"/>
                  <a:gd name="connsiteX171" fmla="*/ 737799 w 1034979"/>
                  <a:gd name="connsiteY171" fmla="*/ 867882 h 1509906"/>
                  <a:gd name="connsiteX172" fmla="*/ 732084 w 1034979"/>
                  <a:gd name="connsiteY172" fmla="*/ 871692 h 1509906"/>
                  <a:gd name="connsiteX173" fmla="*/ 720654 w 1034979"/>
                  <a:gd name="connsiteY173" fmla="*/ 875502 h 1509906"/>
                  <a:gd name="connsiteX174" fmla="*/ 716844 w 1034979"/>
                  <a:gd name="connsiteY174" fmla="*/ 881217 h 1509906"/>
                  <a:gd name="connsiteX175" fmla="*/ 711129 w 1034979"/>
                  <a:gd name="connsiteY175" fmla="*/ 883122 h 1509906"/>
                  <a:gd name="connsiteX176" fmla="*/ 705414 w 1034979"/>
                  <a:gd name="connsiteY176" fmla="*/ 886932 h 1509906"/>
                  <a:gd name="connsiteX177" fmla="*/ 699699 w 1034979"/>
                  <a:gd name="connsiteY177" fmla="*/ 892647 h 1509906"/>
                  <a:gd name="connsiteX178" fmla="*/ 692079 w 1034979"/>
                  <a:gd name="connsiteY178" fmla="*/ 896457 h 1509906"/>
                  <a:gd name="connsiteX179" fmla="*/ 627309 w 1034979"/>
                  <a:gd name="connsiteY179" fmla="*/ 953607 h 1509906"/>
                  <a:gd name="connsiteX180" fmla="*/ 602544 w 1034979"/>
                  <a:gd name="connsiteY180" fmla="*/ 959322 h 1509906"/>
                  <a:gd name="connsiteX181" fmla="*/ 589209 w 1034979"/>
                  <a:gd name="connsiteY181" fmla="*/ 963132 h 1509906"/>
                  <a:gd name="connsiteX182" fmla="*/ 569026 w 1034979"/>
                  <a:gd name="connsiteY182" fmla="*/ 948870 h 1509906"/>
                  <a:gd name="connsiteX183" fmla="*/ 507294 w 1034979"/>
                  <a:gd name="connsiteY183" fmla="*/ 841212 h 1509906"/>
                  <a:gd name="connsiteX184" fmla="*/ 503484 w 1034979"/>
                  <a:gd name="connsiteY184" fmla="*/ 351627 h 1509906"/>
                  <a:gd name="connsiteX185" fmla="*/ 499674 w 1034979"/>
                  <a:gd name="connsiteY185" fmla="*/ 60162 h 1509906"/>
                  <a:gd name="connsiteX186" fmla="*/ 490149 w 1034979"/>
                  <a:gd name="connsiteY186" fmla="*/ 33492 h 1509906"/>
                  <a:gd name="connsiteX187" fmla="*/ 488244 w 1034979"/>
                  <a:gd name="connsiteY187" fmla="*/ 27777 h 1509906"/>
                  <a:gd name="connsiteX188" fmla="*/ 484434 w 1034979"/>
                  <a:gd name="connsiteY188" fmla="*/ 22062 h 1509906"/>
                  <a:gd name="connsiteX189" fmla="*/ 478719 w 1034979"/>
                  <a:gd name="connsiteY189" fmla="*/ 10632 h 1509906"/>
                  <a:gd name="connsiteX190" fmla="*/ 473004 w 1034979"/>
                  <a:gd name="connsiteY190" fmla="*/ 6822 h 1509906"/>
                  <a:gd name="connsiteX191" fmla="*/ 469194 w 1034979"/>
                  <a:gd name="connsiteY191" fmla="*/ 1107 h 1509906"/>
                  <a:gd name="connsiteX192" fmla="*/ 429189 w 1034979"/>
                  <a:gd name="connsiteY192" fmla="*/ 4917 h 1509906"/>
                  <a:gd name="connsiteX193" fmla="*/ 421569 w 1034979"/>
                  <a:gd name="connsiteY193" fmla="*/ 16347 h 1509906"/>
                  <a:gd name="connsiteX194" fmla="*/ 417759 w 1034979"/>
                  <a:gd name="connsiteY194" fmla="*/ 22062 h 1509906"/>
                  <a:gd name="connsiteX195" fmla="*/ 419664 w 1034979"/>
                  <a:gd name="connsiteY195" fmla="*/ 54447 h 1509906"/>
                  <a:gd name="connsiteX196" fmla="*/ 423474 w 1034979"/>
                  <a:gd name="connsiteY196" fmla="*/ 65877 h 1509906"/>
                  <a:gd name="connsiteX197" fmla="*/ 425379 w 1034979"/>
                  <a:gd name="connsiteY197" fmla="*/ 71592 h 1509906"/>
                  <a:gd name="connsiteX198" fmla="*/ 425379 w 1034979"/>
                  <a:gd name="connsiteY198" fmla="*/ 77307 h 1509906"/>
                  <a:gd name="connsiteX199" fmla="*/ 429189 w 1034979"/>
                  <a:gd name="connsiteY199" fmla="*/ 231612 h 1509906"/>
                  <a:gd name="connsiteX200" fmla="*/ 440619 w 1034979"/>
                  <a:gd name="connsiteY200" fmla="*/ 414492 h 1509906"/>
                  <a:gd name="connsiteX201" fmla="*/ 425379 w 1034979"/>
                  <a:gd name="connsiteY201" fmla="*/ 711672 h 1509906"/>
                  <a:gd name="connsiteX202" fmla="*/ 425173 w 1034979"/>
                  <a:gd name="connsiteY202" fmla="*/ 765165 h 1509906"/>
                  <a:gd name="connsiteX203" fmla="*/ 425379 w 1034979"/>
                  <a:gd name="connsiteY203" fmla="*/ 894552 h 1509906"/>
                  <a:gd name="connsiteX0" fmla="*/ 425379 w 1034979"/>
                  <a:gd name="connsiteY0" fmla="*/ 894552 h 1509906"/>
                  <a:gd name="connsiteX1" fmla="*/ 394899 w 1034979"/>
                  <a:gd name="connsiteY1" fmla="*/ 932652 h 1509906"/>
                  <a:gd name="connsiteX2" fmla="*/ 387279 w 1034979"/>
                  <a:gd name="connsiteY2" fmla="*/ 934557 h 1509906"/>
                  <a:gd name="connsiteX3" fmla="*/ 339654 w 1034979"/>
                  <a:gd name="connsiteY3" fmla="*/ 949797 h 1509906"/>
                  <a:gd name="connsiteX4" fmla="*/ 328224 w 1034979"/>
                  <a:gd name="connsiteY4" fmla="*/ 953607 h 1509906"/>
                  <a:gd name="connsiteX5" fmla="*/ 312984 w 1034979"/>
                  <a:gd name="connsiteY5" fmla="*/ 959322 h 1509906"/>
                  <a:gd name="connsiteX6" fmla="*/ 265359 w 1034979"/>
                  <a:gd name="connsiteY6" fmla="*/ 955512 h 1509906"/>
                  <a:gd name="connsiteX7" fmla="*/ 253929 w 1034979"/>
                  <a:gd name="connsiteY7" fmla="*/ 951702 h 1509906"/>
                  <a:gd name="connsiteX8" fmla="*/ 242499 w 1034979"/>
                  <a:gd name="connsiteY8" fmla="*/ 947892 h 1509906"/>
                  <a:gd name="connsiteX9" fmla="*/ 236784 w 1034979"/>
                  <a:gd name="connsiteY9" fmla="*/ 945987 h 1509906"/>
                  <a:gd name="connsiteX10" fmla="*/ 231069 w 1034979"/>
                  <a:gd name="connsiteY10" fmla="*/ 944082 h 1509906"/>
                  <a:gd name="connsiteX11" fmla="*/ 219639 w 1034979"/>
                  <a:gd name="connsiteY11" fmla="*/ 942177 h 1509906"/>
                  <a:gd name="connsiteX12" fmla="*/ 213924 w 1034979"/>
                  <a:gd name="connsiteY12" fmla="*/ 940272 h 1509906"/>
                  <a:gd name="connsiteX13" fmla="*/ 206304 w 1034979"/>
                  <a:gd name="connsiteY13" fmla="*/ 938367 h 1509906"/>
                  <a:gd name="connsiteX14" fmla="*/ 194874 w 1034979"/>
                  <a:gd name="connsiteY14" fmla="*/ 934557 h 1509906"/>
                  <a:gd name="connsiteX15" fmla="*/ 189159 w 1034979"/>
                  <a:gd name="connsiteY15" fmla="*/ 932652 h 1509906"/>
                  <a:gd name="connsiteX16" fmla="*/ 181539 w 1034979"/>
                  <a:gd name="connsiteY16" fmla="*/ 930747 h 1509906"/>
                  <a:gd name="connsiteX17" fmla="*/ 170109 w 1034979"/>
                  <a:gd name="connsiteY17" fmla="*/ 925032 h 1509906"/>
                  <a:gd name="connsiteX18" fmla="*/ 164394 w 1034979"/>
                  <a:gd name="connsiteY18" fmla="*/ 921222 h 1509906"/>
                  <a:gd name="connsiteX19" fmla="*/ 116769 w 1034979"/>
                  <a:gd name="connsiteY19" fmla="*/ 896457 h 1509906"/>
                  <a:gd name="connsiteX20" fmla="*/ 111054 w 1034979"/>
                  <a:gd name="connsiteY20" fmla="*/ 890742 h 1509906"/>
                  <a:gd name="connsiteX21" fmla="*/ 84384 w 1034979"/>
                  <a:gd name="connsiteY21" fmla="*/ 865977 h 1509906"/>
                  <a:gd name="connsiteX22" fmla="*/ 78669 w 1034979"/>
                  <a:gd name="connsiteY22" fmla="*/ 864072 h 1509906"/>
                  <a:gd name="connsiteX23" fmla="*/ 59619 w 1034979"/>
                  <a:gd name="connsiteY23" fmla="*/ 867882 h 1509906"/>
                  <a:gd name="connsiteX24" fmla="*/ 53904 w 1034979"/>
                  <a:gd name="connsiteY24" fmla="*/ 871692 h 1509906"/>
                  <a:gd name="connsiteX25" fmla="*/ 50094 w 1034979"/>
                  <a:gd name="connsiteY25" fmla="*/ 877407 h 1509906"/>
                  <a:gd name="connsiteX26" fmla="*/ 46284 w 1034979"/>
                  <a:gd name="connsiteY26" fmla="*/ 888837 h 1509906"/>
                  <a:gd name="connsiteX27" fmla="*/ 50094 w 1034979"/>
                  <a:gd name="connsiteY27" fmla="*/ 926937 h 1509906"/>
                  <a:gd name="connsiteX28" fmla="*/ 53904 w 1034979"/>
                  <a:gd name="connsiteY28" fmla="*/ 932652 h 1509906"/>
                  <a:gd name="connsiteX29" fmla="*/ 59619 w 1034979"/>
                  <a:gd name="connsiteY29" fmla="*/ 936462 h 1509906"/>
                  <a:gd name="connsiteX30" fmla="*/ 63429 w 1034979"/>
                  <a:gd name="connsiteY30" fmla="*/ 942177 h 1509906"/>
                  <a:gd name="connsiteX31" fmla="*/ 80574 w 1034979"/>
                  <a:gd name="connsiteY31" fmla="*/ 951702 h 1509906"/>
                  <a:gd name="connsiteX32" fmla="*/ 166299 w 1034979"/>
                  <a:gd name="connsiteY32" fmla="*/ 972657 h 1509906"/>
                  <a:gd name="connsiteX33" fmla="*/ 191064 w 1034979"/>
                  <a:gd name="connsiteY33" fmla="*/ 978372 h 1509906"/>
                  <a:gd name="connsiteX34" fmla="*/ 208209 w 1034979"/>
                  <a:gd name="connsiteY34" fmla="*/ 984087 h 1509906"/>
                  <a:gd name="connsiteX35" fmla="*/ 213924 w 1034979"/>
                  <a:gd name="connsiteY35" fmla="*/ 985992 h 1509906"/>
                  <a:gd name="connsiteX36" fmla="*/ 229164 w 1034979"/>
                  <a:gd name="connsiteY36" fmla="*/ 989802 h 1509906"/>
                  <a:gd name="connsiteX37" fmla="*/ 248214 w 1034979"/>
                  <a:gd name="connsiteY37" fmla="*/ 995517 h 1509906"/>
                  <a:gd name="connsiteX38" fmla="*/ 253929 w 1034979"/>
                  <a:gd name="connsiteY38" fmla="*/ 999327 h 1509906"/>
                  <a:gd name="connsiteX39" fmla="*/ 267264 w 1034979"/>
                  <a:gd name="connsiteY39" fmla="*/ 1014567 h 1509906"/>
                  <a:gd name="connsiteX40" fmla="*/ 272979 w 1034979"/>
                  <a:gd name="connsiteY40" fmla="*/ 1033617 h 1509906"/>
                  <a:gd name="connsiteX41" fmla="*/ 274884 w 1034979"/>
                  <a:gd name="connsiteY41" fmla="*/ 1039332 h 1509906"/>
                  <a:gd name="connsiteX42" fmla="*/ 276789 w 1034979"/>
                  <a:gd name="connsiteY42" fmla="*/ 1045047 h 1509906"/>
                  <a:gd name="connsiteX43" fmla="*/ 278694 w 1034979"/>
                  <a:gd name="connsiteY43" fmla="*/ 1069812 h 1509906"/>
                  <a:gd name="connsiteX44" fmla="*/ 280599 w 1034979"/>
                  <a:gd name="connsiteY44" fmla="*/ 1075527 h 1509906"/>
                  <a:gd name="connsiteX45" fmla="*/ 278694 w 1034979"/>
                  <a:gd name="connsiteY45" fmla="*/ 1094577 h 1509906"/>
                  <a:gd name="connsiteX46" fmla="*/ 276789 w 1034979"/>
                  <a:gd name="connsiteY46" fmla="*/ 1104102 h 1509906"/>
                  <a:gd name="connsiteX47" fmla="*/ 263454 w 1034979"/>
                  <a:gd name="connsiteY47" fmla="*/ 1117437 h 1509906"/>
                  <a:gd name="connsiteX48" fmla="*/ 252024 w 1034979"/>
                  <a:gd name="connsiteY48" fmla="*/ 1125057 h 1509906"/>
                  <a:gd name="connsiteX49" fmla="*/ 240594 w 1034979"/>
                  <a:gd name="connsiteY49" fmla="*/ 1128867 h 1509906"/>
                  <a:gd name="connsiteX50" fmla="*/ 27234 w 1034979"/>
                  <a:gd name="connsiteY50" fmla="*/ 1147917 h 1509906"/>
                  <a:gd name="connsiteX51" fmla="*/ 15804 w 1034979"/>
                  <a:gd name="connsiteY51" fmla="*/ 1153632 h 1509906"/>
                  <a:gd name="connsiteX52" fmla="*/ 6279 w 1034979"/>
                  <a:gd name="connsiteY52" fmla="*/ 1163157 h 1509906"/>
                  <a:gd name="connsiteX53" fmla="*/ 4374 w 1034979"/>
                  <a:gd name="connsiteY53" fmla="*/ 1168872 h 1509906"/>
                  <a:gd name="connsiteX54" fmla="*/ 564 w 1034979"/>
                  <a:gd name="connsiteY54" fmla="*/ 1174587 h 1509906"/>
                  <a:gd name="connsiteX55" fmla="*/ 6279 w 1034979"/>
                  <a:gd name="connsiteY55" fmla="*/ 1206972 h 1509906"/>
                  <a:gd name="connsiteX56" fmla="*/ 11994 w 1034979"/>
                  <a:gd name="connsiteY56" fmla="*/ 1210782 h 1509906"/>
                  <a:gd name="connsiteX57" fmla="*/ 17709 w 1034979"/>
                  <a:gd name="connsiteY57" fmla="*/ 1212687 h 1509906"/>
                  <a:gd name="connsiteX58" fmla="*/ 145344 w 1034979"/>
                  <a:gd name="connsiteY58" fmla="*/ 1210782 h 1509906"/>
                  <a:gd name="connsiteX59" fmla="*/ 152964 w 1034979"/>
                  <a:gd name="connsiteY59" fmla="*/ 1208877 h 1509906"/>
                  <a:gd name="connsiteX60" fmla="*/ 303459 w 1034979"/>
                  <a:gd name="connsiteY60" fmla="*/ 1203162 h 1509906"/>
                  <a:gd name="connsiteX61" fmla="*/ 318699 w 1034979"/>
                  <a:gd name="connsiteY61" fmla="*/ 1210782 h 1509906"/>
                  <a:gd name="connsiteX62" fmla="*/ 330129 w 1034979"/>
                  <a:gd name="connsiteY62" fmla="*/ 1216497 h 1509906"/>
                  <a:gd name="connsiteX63" fmla="*/ 333939 w 1034979"/>
                  <a:gd name="connsiteY63" fmla="*/ 1222212 h 1509906"/>
                  <a:gd name="connsiteX64" fmla="*/ 339654 w 1034979"/>
                  <a:gd name="connsiteY64" fmla="*/ 1224117 h 1509906"/>
                  <a:gd name="connsiteX65" fmla="*/ 351084 w 1034979"/>
                  <a:gd name="connsiteY65" fmla="*/ 1231737 h 1509906"/>
                  <a:gd name="connsiteX66" fmla="*/ 356799 w 1034979"/>
                  <a:gd name="connsiteY66" fmla="*/ 1235547 h 1509906"/>
                  <a:gd name="connsiteX67" fmla="*/ 360609 w 1034979"/>
                  <a:gd name="connsiteY67" fmla="*/ 1241262 h 1509906"/>
                  <a:gd name="connsiteX68" fmla="*/ 366324 w 1034979"/>
                  <a:gd name="connsiteY68" fmla="*/ 1252692 h 1509906"/>
                  <a:gd name="connsiteX69" fmla="*/ 362514 w 1034979"/>
                  <a:gd name="connsiteY69" fmla="*/ 1279362 h 1509906"/>
                  <a:gd name="connsiteX70" fmla="*/ 358704 w 1034979"/>
                  <a:gd name="connsiteY70" fmla="*/ 1285077 h 1509906"/>
                  <a:gd name="connsiteX71" fmla="*/ 356799 w 1034979"/>
                  <a:gd name="connsiteY71" fmla="*/ 1290792 h 1509906"/>
                  <a:gd name="connsiteX72" fmla="*/ 352989 w 1034979"/>
                  <a:gd name="connsiteY72" fmla="*/ 1296507 h 1509906"/>
                  <a:gd name="connsiteX73" fmla="*/ 351084 w 1034979"/>
                  <a:gd name="connsiteY73" fmla="*/ 1302222 h 1509906"/>
                  <a:gd name="connsiteX74" fmla="*/ 347274 w 1034979"/>
                  <a:gd name="connsiteY74" fmla="*/ 1307937 h 1509906"/>
                  <a:gd name="connsiteX75" fmla="*/ 330129 w 1034979"/>
                  <a:gd name="connsiteY75" fmla="*/ 1374612 h 1509906"/>
                  <a:gd name="connsiteX76" fmla="*/ 328224 w 1034979"/>
                  <a:gd name="connsiteY76" fmla="*/ 1426047 h 1509906"/>
                  <a:gd name="connsiteX77" fmla="*/ 330129 w 1034979"/>
                  <a:gd name="connsiteY77" fmla="*/ 1450812 h 1509906"/>
                  <a:gd name="connsiteX78" fmla="*/ 332034 w 1034979"/>
                  <a:gd name="connsiteY78" fmla="*/ 1456527 h 1509906"/>
                  <a:gd name="connsiteX79" fmla="*/ 335844 w 1034979"/>
                  <a:gd name="connsiteY79" fmla="*/ 1460337 h 1509906"/>
                  <a:gd name="connsiteX80" fmla="*/ 364419 w 1034979"/>
                  <a:gd name="connsiteY80" fmla="*/ 1506057 h 1509906"/>
                  <a:gd name="connsiteX81" fmla="*/ 387279 w 1034979"/>
                  <a:gd name="connsiteY81" fmla="*/ 1507962 h 1509906"/>
                  <a:gd name="connsiteX82" fmla="*/ 392994 w 1034979"/>
                  <a:gd name="connsiteY82" fmla="*/ 1502247 h 1509906"/>
                  <a:gd name="connsiteX83" fmla="*/ 394899 w 1034979"/>
                  <a:gd name="connsiteY83" fmla="*/ 1490817 h 1509906"/>
                  <a:gd name="connsiteX84" fmla="*/ 396804 w 1034979"/>
                  <a:gd name="connsiteY84" fmla="*/ 1485102 h 1509906"/>
                  <a:gd name="connsiteX85" fmla="*/ 398709 w 1034979"/>
                  <a:gd name="connsiteY85" fmla="*/ 1467957 h 1509906"/>
                  <a:gd name="connsiteX86" fmla="*/ 400614 w 1034979"/>
                  <a:gd name="connsiteY86" fmla="*/ 1454622 h 1509906"/>
                  <a:gd name="connsiteX87" fmla="*/ 404424 w 1034979"/>
                  <a:gd name="connsiteY87" fmla="*/ 1397472 h 1509906"/>
                  <a:gd name="connsiteX88" fmla="*/ 410139 w 1034979"/>
                  <a:gd name="connsiteY88" fmla="*/ 1386042 h 1509906"/>
                  <a:gd name="connsiteX89" fmla="*/ 413949 w 1034979"/>
                  <a:gd name="connsiteY89" fmla="*/ 1372707 h 1509906"/>
                  <a:gd name="connsiteX90" fmla="*/ 415854 w 1034979"/>
                  <a:gd name="connsiteY90" fmla="*/ 1366992 h 1509906"/>
                  <a:gd name="connsiteX91" fmla="*/ 417759 w 1034979"/>
                  <a:gd name="connsiteY91" fmla="*/ 1353657 h 1509906"/>
                  <a:gd name="connsiteX92" fmla="*/ 421569 w 1034979"/>
                  <a:gd name="connsiteY92" fmla="*/ 1342227 h 1509906"/>
                  <a:gd name="connsiteX93" fmla="*/ 427284 w 1034979"/>
                  <a:gd name="connsiteY93" fmla="*/ 1328892 h 1509906"/>
                  <a:gd name="connsiteX94" fmla="*/ 467289 w 1034979"/>
                  <a:gd name="connsiteY94" fmla="*/ 1258407 h 1509906"/>
                  <a:gd name="connsiteX95" fmla="*/ 528455 w 1034979"/>
                  <a:gd name="connsiteY95" fmla="*/ 1245638 h 1509906"/>
                  <a:gd name="connsiteX96" fmla="*/ 573969 w 1034979"/>
                  <a:gd name="connsiteY96" fmla="*/ 1229832 h 1509906"/>
                  <a:gd name="connsiteX97" fmla="*/ 585399 w 1034979"/>
                  <a:gd name="connsiteY97" fmla="*/ 1226022 h 1509906"/>
                  <a:gd name="connsiteX98" fmla="*/ 720654 w 1034979"/>
                  <a:gd name="connsiteY98" fmla="*/ 1309842 h 1509906"/>
                  <a:gd name="connsiteX99" fmla="*/ 733989 w 1034979"/>
                  <a:gd name="connsiteY99" fmla="*/ 1319367 h 1509906"/>
                  <a:gd name="connsiteX100" fmla="*/ 743514 w 1034979"/>
                  <a:gd name="connsiteY100" fmla="*/ 1321272 h 1509906"/>
                  <a:gd name="connsiteX101" fmla="*/ 749229 w 1034979"/>
                  <a:gd name="connsiteY101" fmla="*/ 1323177 h 1509906"/>
                  <a:gd name="connsiteX102" fmla="*/ 762564 w 1034979"/>
                  <a:gd name="connsiteY102" fmla="*/ 1328892 h 1509906"/>
                  <a:gd name="connsiteX103" fmla="*/ 777804 w 1034979"/>
                  <a:gd name="connsiteY103" fmla="*/ 1326987 h 1509906"/>
                  <a:gd name="connsiteX104" fmla="*/ 789234 w 1034979"/>
                  <a:gd name="connsiteY104" fmla="*/ 1321272 h 1509906"/>
                  <a:gd name="connsiteX105" fmla="*/ 794949 w 1034979"/>
                  <a:gd name="connsiteY105" fmla="*/ 1319367 h 1509906"/>
                  <a:gd name="connsiteX106" fmla="*/ 802569 w 1034979"/>
                  <a:gd name="connsiteY106" fmla="*/ 1302222 h 1509906"/>
                  <a:gd name="connsiteX107" fmla="*/ 800664 w 1034979"/>
                  <a:gd name="connsiteY107" fmla="*/ 1277457 h 1509906"/>
                  <a:gd name="connsiteX108" fmla="*/ 798759 w 1034979"/>
                  <a:gd name="connsiteY108" fmla="*/ 1271742 h 1509906"/>
                  <a:gd name="connsiteX109" fmla="*/ 796854 w 1034979"/>
                  <a:gd name="connsiteY109" fmla="*/ 1264122 h 1509906"/>
                  <a:gd name="connsiteX110" fmla="*/ 783519 w 1034979"/>
                  <a:gd name="connsiteY110" fmla="*/ 1246977 h 1509906"/>
                  <a:gd name="connsiteX111" fmla="*/ 773994 w 1034979"/>
                  <a:gd name="connsiteY111" fmla="*/ 1241262 h 1509906"/>
                  <a:gd name="connsiteX112" fmla="*/ 648264 w 1034979"/>
                  <a:gd name="connsiteY112" fmla="*/ 1149822 h 1509906"/>
                  <a:gd name="connsiteX113" fmla="*/ 644454 w 1034979"/>
                  <a:gd name="connsiteY113" fmla="*/ 1132677 h 1509906"/>
                  <a:gd name="connsiteX114" fmla="*/ 646359 w 1034979"/>
                  <a:gd name="connsiteY114" fmla="*/ 1125057 h 1509906"/>
                  <a:gd name="connsiteX115" fmla="*/ 650169 w 1034979"/>
                  <a:gd name="connsiteY115" fmla="*/ 1107912 h 1509906"/>
                  <a:gd name="connsiteX116" fmla="*/ 653979 w 1034979"/>
                  <a:gd name="connsiteY116" fmla="*/ 1102197 h 1509906"/>
                  <a:gd name="connsiteX117" fmla="*/ 655884 w 1034979"/>
                  <a:gd name="connsiteY117" fmla="*/ 1096482 h 1509906"/>
                  <a:gd name="connsiteX118" fmla="*/ 661599 w 1034979"/>
                  <a:gd name="connsiteY118" fmla="*/ 1094577 h 1509906"/>
                  <a:gd name="connsiteX119" fmla="*/ 671124 w 1034979"/>
                  <a:gd name="connsiteY119" fmla="*/ 1083147 h 1509906"/>
                  <a:gd name="connsiteX120" fmla="*/ 724464 w 1034979"/>
                  <a:gd name="connsiteY120" fmla="*/ 1075527 h 1509906"/>
                  <a:gd name="connsiteX121" fmla="*/ 842574 w 1034979"/>
                  <a:gd name="connsiteY121" fmla="*/ 1077432 h 1509906"/>
                  <a:gd name="connsiteX122" fmla="*/ 871149 w 1034979"/>
                  <a:gd name="connsiteY122" fmla="*/ 1079337 h 1509906"/>
                  <a:gd name="connsiteX123" fmla="*/ 899724 w 1034979"/>
                  <a:gd name="connsiteY123" fmla="*/ 1085052 h 1509906"/>
                  <a:gd name="connsiteX124" fmla="*/ 922584 w 1034979"/>
                  <a:gd name="connsiteY124" fmla="*/ 1088862 h 1509906"/>
                  <a:gd name="connsiteX125" fmla="*/ 951159 w 1034979"/>
                  <a:gd name="connsiteY125" fmla="*/ 1094577 h 1509906"/>
                  <a:gd name="connsiteX126" fmla="*/ 956874 w 1034979"/>
                  <a:gd name="connsiteY126" fmla="*/ 1094577 h 1509906"/>
                  <a:gd name="connsiteX127" fmla="*/ 1002594 w 1034979"/>
                  <a:gd name="connsiteY127" fmla="*/ 1092672 h 1509906"/>
                  <a:gd name="connsiteX128" fmla="*/ 1031169 w 1034979"/>
                  <a:gd name="connsiteY128" fmla="*/ 1085052 h 1509906"/>
                  <a:gd name="connsiteX129" fmla="*/ 1034979 w 1034979"/>
                  <a:gd name="connsiteY129" fmla="*/ 1079337 h 1509906"/>
                  <a:gd name="connsiteX130" fmla="*/ 1033074 w 1034979"/>
                  <a:gd name="connsiteY130" fmla="*/ 1060287 h 1509906"/>
                  <a:gd name="connsiteX131" fmla="*/ 1027359 w 1034979"/>
                  <a:gd name="connsiteY131" fmla="*/ 1056477 h 1509906"/>
                  <a:gd name="connsiteX132" fmla="*/ 1012119 w 1034979"/>
                  <a:gd name="connsiteY132" fmla="*/ 1054572 h 1509906"/>
                  <a:gd name="connsiteX133" fmla="*/ 1006404 w 1034979"/>
                  <a:gd name="connsiteY133" fmla="*/ 1052667 h 1509906"/>
                  <a:gd name="connsiteX134" fmla="*/ 998784 w 1034979"/>
                  <a:gd name="connsiteY134" fmla="*/ 1050762 h 1509906"/>
                  <a:gd name="connsiteX135" fmla="*/ 987354 w 1034979"/>
                  <a:gd name="connsiteY135" fmla="*/ 1043142 h 1509906"/>
                  <a:gd name="connsiteX136" fmla="*/ 975924 w 1034979"/>
                  <a:gd name="connsiteY136" fmla="*/ 1039332 h 1509906"/>
                  <a:gd name="connsiteX137" fmla="*/ 970209 w 1034979"/>
                  <a:gd name="connsiteY137" fmla="*/ 1037427 h 1509906"/>
                  <a:gd name="connsiteX138" fmla="*/ 962589 w 1034979"/>
                  <a:gd name="connsiteY138" fmla="*/ 1035522 h 1509906"/>
                  <a:gd name="connsiteX139" fmla="*/ 956874 w 1034979"/>
                  <a:gd name="connsiteY139" fmla="*/ 1033617 h 1509906"/>
                  <a:gd name="connsiteX140" fmla="*/ 935919 w 1034979"/>
                  <a:gd name="connsiteY140" fmla="*/ 1027902 h 1509906"/>
                  <a:gd name="connsiteX141" fmla="*/ 930204 w 1034979"/>
                  <a:gd name="connsiteY141" fmla="*/ 1025997 h 1509906"/>
                  <a:gd name="connsiteX142" fmla="*/ 825429 w 1034979"/>
                  <a:gd name="connsiteY142" fmla="*/ 1027902 h 1509906"/>
                  <a:gd name="connsiteX143" fmla="*/ 819714 w 1034979"/>
                  <a:gd name="connsiteY143" fmla="*/ 1029807 h 1509906"/>
                  <a:gd name="connsiteX144" fmla="*/ 730179 w 1034979"/>
                  <a:gd name="connsiteY144" fmla="*/ 1031712 h 1509906"/>
                  <a:gd name="connsiteX145" fmla="*/ 716844 w 1034979"/>
                  <a:gd name="connsiteY145" fmla="*/ 1035522 h 1509906"/>
                  <a:gd name="connsiteX146" fmla="*/ 695889 w 1034979"/>
                  <a:gd name="connsiteY146" fmla="*/ 1037427 h 1509906"/>
                  <a:gd name="connsiteX147" fmla="*/ 669219 w 1034979"/>
                  <a:gd name="connsiteY147" fmla="*/ 1039332 h 1509906"/>
                  <a:gd name="connsiteX148" fmla="*/ 669219 w 1034979"/>
                  <a:gd name="connsiteY148" fmla="*/ 1039332 h 1509906"/>
                  <a:gd name="connsiteX149" fmla="*/ 646359 w 1034979"/>
                  <a:gd name="connsiteY149" fmla="*/ 1043142 h 1509906"/>
                  <a:gd name="connsiteX150" fmla="*/ 642549 w 1034979"/>
                  <a:gd name="connsiteY150" fmla="*/ 1031712 h 1509906"/>
                  <a:gd name="connsiteX151" fmla="*/ 640644 w 1034979"/>
                  <a:gd name="connsiteY151" fmla="*/ 1025997 h 1509906"/>
                  <a:gd name="connsiteX152" fmla="*/ 642549 w 1034979"/>
                  <a:gd name="connsiteY152" fmla="*/ 1008852 h 1509906"/>
                  <a:gd name="connsiteX153" fmla="*/ 644454 w 1034979"/>
                  <a:gd name="connsiteY153" fmla="*/ 1003137 h 1509906"/>
                  <a:gd name="connsiteX154" fmla="*/ 661599 w 1034979"/>
                  <a:gd name="connsiteY154" fmla="*/ 993612 h 1509906"/>
                  <a:gd name="connsiteX155" fmla="*/ 673029 w 1034979"/>
                  <a:gd name="connsiteY155" fmla="*/ 985992 h 1509906"/>
                  <a:gd name="connsiteX156" fmla="*/ 674934 w 1034979"/>
                  <a:gd name="connsiteY156" fmla="*/ 980277 h 1509906"/>
                  <a:gd name="connsiteX157" fmla="*/ 680649 w 1034979"/>
                  <a:gd name="connsiteY157" fmla="*/ 978372 h 1509906"/>
                  <a:gd name="connsiteX158" fmla="*/ 686364 w 1034979"/>
                  <a:gd name="connsiteY158" fmla="*/ 974562 h 1509906"/>
                  <a:gd name="connsiteX159" fmla="*/ 695889 w 1034979"/>
                  <a:gd name="connsiteY159" fmla="*/ 965037 h 1509906"/>
                  <a:gd name="connsiteX160" fmla="*/ 705414 w 1034979"/>
                  <a:gd name="connsiteY160" fmla="*/ 953607 h 1509906"/>
                  <a:gd name="connsiteX161" fmla="*/ 716844 w 1034979"/>
                  <a:gd name="connsiteY161" fmla="*/ 945987 h 1509906"/>
                  <a:gd name="connsiteX162" fmla="*/ 732084 w 1034979"/>
                  <a:gd name="connsiteY162" fmla="*/ 932652 h 1509906"/>
                  <a:gd name="connsiteX163" fmla="*/ 741609 w 1034979"/>
                  <a:gd name="connsiteY163" fmla="*/ 921222 h 1509906"/>
                  <a:gd name="connsiteX164" fmla="*/ 753039 w 1034979"/>
                  <a:gd name="connsiteY164" fmla="*/ 911697 h 1509906"/>
                  <a:gd name="connsiteX165" fmla="*/ 758754 w 1034979"/>
                  <a:gd name="connsiteY165" fmla="*/ 900267 h 1509906"/>
                  <a:gd name="connsiteX166" fmla="*/ 760659 w 1034979"/>
                  <a:gd name="connsiteY166" fmla="*/ 894552 h 1509906"/>
                  <a:gd name="connsiteX167" fmla="*/ 766374 w 1034979"/>
                  <a:gd name="connsiteY167" fmla="*/ 883122 h 1509906"/>
                  <a:gd name="connsiteX168" fmla="*/ 764469 w 1034979"/>
                  <a:gd name="connsiteY168" fmla="*/ 867882 h 1509906"/>
                  <a:gd name="connsiteX169" fmla="*/ 758754 w 1034979"/>
                  <a:gd name="connsiteY169" fmla="*/ 865977 h 1509906"/>
                  <a:gd name="connsiteX170" fmla="*/ 737799 w 1034979"/>
                  <a:gd name="connsiteY170" fmla="*/ 867882 h 1509906"/>
                  <a:gd name="connsiteX171" fmla="*/ 732084 w 1034979"/>
                  <a:gd name="connsiteY171" fmla="*/ 871692 h 1509906"/>
                  <a:gd name="connsiteX172" fmla="*/ 720654 w 1034979"/>
                  <a:gd name="connsiteY172" fmla="*/ 875502 h 1509906"/>
                  <a:gd name="connsiteX173" fmla="*/ 716844 w 1034979"/>
                  <a:gd name="connsiteY173" fmla="*/ 881217 h 1509906"/>
                  <a:gd name="connsiteX174" fmla="*/ 711129 w 1034979"/>
                  <a:gd name="connsiteY174" fmla="*/ 883122 h 1509906"/>
                  <a:gd name="connsiteX175" fmla="*/ 705414 w 1034979"/>
                  <a:gd name="connsiteY175" fmla="*/ 886932 h 1509906"/>
                  <a:gd name="connsiteX176" fmla="*/ 699699 w 1034979"/>
                  <a:gd name="connsiteY176" fmla="*/ 892647 h 1509906"/>
                  <a:gd name="connsiteX177" fmla="*/ 692079 w 1034979"/>
                  <a:gd name="connsiteY177" fmla="*/ 896457 h 1509906"/>
                  <a:gd name="connsiteX178" fmla="*/ 627309 w 1034979"/>
                  <a:gd name="connsiteY178" fmla="*/ 953607 h 1509906"/>
                  <a:gd name="connsiteX179" fmla="*/ 602544 w 1034979"/>
                  <a:gd name="connsiteY179" fmla="*/ 959322 h 1509906"/>
                  <a:gd name="connsiteX180" fmla="*/ 589209 w 1034979"/>
                  <a:gd name="connsiteY180" fmla="*/ 963132 h 1509906"/>
                  <a:gd name="connsiteX181" fmla="*/ 569026 w 1034979"/>
                  <a:gd name="connsiteY181" fmla="*/ 948870 h 1509906"/>
                  <a:gd name="connsiteX182" fmla="*/ 507294 w 1034979"/>
                  <a:gd name="connsiteY182" fmla="*/ 841212 h 1509906"/>
                  <a:gd name="connsiteX183" fmla="*/ 503484 w 1034979"/>
                  <a:gd name="connsiteY183" fmla="*/ 351627 h 1509906"/>
                  <a:gd name="connsiteX184" fmla="*/ 499674 w 1034979"/>
                  <a:gd name="connsiteY184" fmla="*/ 60162 h 1509906"/>
                  <a:gd name="connsiteX185" fmla="*/ 490149 w 1034979"/>
                  <a:gd name="connsiteY185" fmla="*/ 33492 h 1509906"/>
                  <a:gd name="connsiteX186" fmla="*/ 488244 w 1034979"/>
                  <a:gd name="connsiteY186" fmla="*/ 27777 h 1509906"/>
                  <a:gd name="connsiteX187" fmla="*/ 484434 w 1034979"/>
                  <a:gd name="connsiteY187" fmla="*/ 22062 h 1509906"/>
                  <a:gd name="connsiteX188" fmla="*/ 478719 w 1034979"/>
                  <a:gd name="connsiteY188" fmla="*/ 10632 h 1509906"/>
                  <a:gd name="connsiteX189" fmla="*/ 473004 w 1034979"/>
                  <a:gd name="connsiteY189" fmla="*/ 6822 h 1509906"/>
                  <a:gd name="connsiteX190" fmla="*/ 469194 w 1034979"/>
                  <a:gd name="connsiteY190" fmla="*/ 1107 h 1509906"/>
                  <a:gd name="connsiteX191" fmla="*/ 429189 w 1034979"/>
                  <a:gd name="connsiteY191" fmla="*/ 4917 h 1509906"/>
                  <a:gd name="connsiteX192" fmla="*/ 421569 w 1034979"/>
                  <a:gd name="connsiteY192" fmla="*/ 16347 h 1509906"/>
                  <a:gd name="connsiteX193" fmla="*/ 417759 w 1034979"/>
                  <a:gd name="connsiteY193" fmla="*/ 22062 h 1509906"/>
                  <a:gd name="connsiteX194" fmla="*/ 419664 w 1034979"/>
                  <a:gd name="connsiteY194" fmla="*/ 54447 h 1509906"/>
                  <a:gd name="connsiteX195" fmla="*/ 423474 w 1034979"/>
                  <a:gd name="connsiteY195" fmla="*/ 65877 h 1509906"/>
                  <a:gd name="connsiteX196" fmla="*/ 425379 w 1034979"/>
                  <a:gd name="connsiteY196" fmla="*/ 71592 h 1509906"/>
                  <a:gd name="connsiteX197" fmla="*/ 425379 w 1034979"/>
                  <a:gd name="connsiteY197" fmla="*/ 77307 h 1509906"/>
                  <a:gd name="connsiteX198" fmla="*/ 429189 w 1034979"/>
                  <a:gd name="connsiteY198" fmla="*/ 231612 h 1509906"/>
                  <a:gd name="connsiteX199" fmla="*/ 440619 w 1034979"/>
                  <a:gd name="connsiteY199" fmla="*/ 414492 h 1509906"/>
                  <a:gd name="connsiteX200" fmla="*/ 425379 w 1034979"/>
                  <a:gd name="connsiteY200" fmla="*/ 711672 h 1509906"/>
                  <a:gd name="connsiteX201" fmla="*/ 425173 w 1034979"/>
                  <a:gd name="connsiteY201" fmla="*/ 765165 h 1509906"/>
                  <a:gd name="connsiteX202" fmla="*/ 425379 w 1034979"/>
                  <a:gd name="connsiteY202" fmla="*/ 894552 h 1509906"/>
                  <a:gd name="connsiteX0" fmla="*/ 425379 w 1034979"/>
                  <a:gd name="connsiteY0" fmla="*/ 894552 h 1509906"/>
                  <a:gd name="connsiteX1" fmla="*/ 394899 w 1034979"/>
                  <a:gd name="connsiteY1" fmla="*/ 932652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627309 w 1034979"/>
                  <a:gd name="connsiteY177" fmla="*/ 953607 h 1509906"/>
                  <a:gd name="connsiteX178" fmla="*/ 602544 w 1034979"/>
                  <a:gd name="connsiteY178" fmla="*/ 959322 h 1509906"/>
                  <a:gd name="connsiteX179" fmla="*/ 589209 w 1034979"/>
                  <a:gd name="connsiteY179" fmla="*/ 963132 h 1509906"/>
                  <a:gd name="connsiteX180" fmla="*/ 569026 w 1034979"/>
                  <a:gd name="connsiteY180" fmla="*/ 948870 h 1509906"/>
                  <a:gd name="connsiteX181" fmla="*/ 507294 w 1034979"/>
                  <a:gd name="connsiteY181" fmla="*/ 841212 h 1509906"/>
                  <a:gd name="connsiteX182" fmla="*/ 503484 w 1034979"/>
                  <a:gd name="connsiteY182" fmla="*/ 351627 h 1509906"/>
                  <a:gd name="connsiteX183" fmla="*/ 499674 w 1034979"/>
                  <a:gd name="connsiteY183" fmla="*/ 60162 h 1509906"/>
                  <a:gd name="connsiteX184" fmla="*/ 490149 w 1034979"/>
                  <a:gd name="connsiteY184" fmla="*/ 33492 h 1509906"/>
                  <a:gd name="connsiteX185" fmla="*/ 488244 w 1034979"/>
                  <a:gd name="connsiteY185" fmla="*/ 27777 h 1509906"/>
                  <a:gd name="connsiteX186" fmla="*/ 484434 w 1034979"/>
                  <a:gd name="connsiteY186" fmla="*/ 22062 h 1509906"/>
                  <a:gd name="connsiteX187" fmla="*/ 478719 w 1034979"/>
                  <a:gd name="connsiteY187" fmla="*/ 10632 h 1509906"/>
                  <a:gd name="connsiteX188" fmla="*/ 473004 w 1034979"/>
                  <a:gd name="connsiteY188" fmla="*/ 6822 h 1509906"/>
                  <a:gd name="connsiteX189" fmla="*/ 469194 w 1034979"/>
                  <a:gd name="connsiteY189" fmla="*/ 1107 h 1509906"/>
                  <a:gd name="connsiteX190" fmla="*/ 429189 w 1034979"/>
                  <a:gd name="connsiteY190" fmla="*/ 4917 h 1509906"/>
                  <a:gd name="connsiteX191" fmla="*/ 421569 w 1034979"/>
                  <a:gd name="connsiteY191" fmla="*/ 16347 h 1509906"/>
                  <a:gd name="connsiteX192" fmla="*/ 417759 w 1034979"/>
                  <a:gd name="connsiteY192" fmla="*/ 22062 h 1509906"/>
                  <a:gd name="connsiteX193" fmla="*/ 419664 w 1034979"/>
                  <a:gd name="connsiteY193" fmla="*/ 54447 h 1509906"/>
                  <a:gd name="connsiteX194" fmla="*/ 423474 w 1034979"/>
                  <a:gd name="connsiteY194" fmla="*/ 65877 h 1509906"/>
                  <a:gd name="connsiteX195" fmla="*/ 425379 w 1034979"/>
                  <a:gd name="connsiteY195" fmla="*/ 71592 h 1509906"/>
                  <a:gd name="connsiteX196" fmla="*/ 425379 w 1034979"/>
                  <a:gd name="connsiteY196" fmla="*/ 77307 h 1509906"/>
                  <a:gd name="connsiteX197" fmla="*/ 429189 w 1034979"/>
                  <a:gd name="connsiteY197" fmla="*/ 231612 h 1509906"/>
                  <a:gd name="connsiteX198" fmla="*/ 440619 w 1034979"/>
                  <a:gd name="connsiteY198" fmla="*/ 414492 h 1509906"/>
                  <a:gd name="connsiteX199" fmla="*/ 425379 w 1034979"/>
                  <a:gd name="connsiteY199" fmla="*/ 711672 h 1509906"/>
                  <a:gd name="connsiteX200" fmla="*/ 425173 w 1034979"/>
                  <a:gd name="connsiteY200" fmla="*/ 765165 h 1509906"/>
                  <a:gd name="connsiteX201" fmla="*/ 425379 w 1034979"/>
                  <a:gd name="connsiteY201" fmla="*/ 894552 h 1509906"/>
                  <a:gd name="connsiteX0" fmla="*/ 425379 w 1034979"/>
                  <a:gd name="connsiteY0" fmla="*/ 894553 h 1509906"/>
                  <a:gd name="connsiteX1" fmla="*/ 394899 w 1034979"/>
                  <a:gd name="connsiteY1" fmla="*/ 932652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627309 w 1034979"/>
                  <a:gd name="connsiteY177" fmla="*/ 953607 h 1509906"/>
                  <a:gd name="connsiteX178" fmla="*/ 602544 w 1034979"/>
                  <a:gd name="connsiteY178" fmla="*/ 959322 h 1509906"/>
                  <a:gd name="connsiteX179" fmla="*/ 589209 w 1034979"/>
                  <a:gd name="connsiteY179" fmla="*/ 963132 h 1509906"/>
                  <a:gd name="connsiteX180" fmla="*/ 569026 w 1034979"/>
                  <a:gd name="connsiteY180" fmla="*/ 948870 h 1509906"/>
                  <a:gd name="connsiteX181" fmla="*/ 507294 w 1034979"/>
                  <a:gd name="connsiteY181" fmla="*/ 841212 h 1509906"/>
                  <a:gd name="connsiteX182" fmla="*/ 503484 w 1034979"/>
                  <a:gd name="connsiteY182" fmla="*/ 351627 h 1509906"/>
                  <a:gd name="connsiteX183" fmla="*/ 499674 w 1034979"/>
                  <a:gd name="connsiteY183" fmla="*/ 60162 h 1509906"/>
                  <a:gd name="connsiteX184" fmla="*/ 490149 w 1034979"/>
                  <a:gd name="connsiteY184" fmla="*/ 33492 h 1509906"/>
                  <a:gd name="connsiteX185" fmla="*/ 488244 w 1034979"/>
                  <a:gd name="connsiteY185" fmla="*/ 27777 h 1509906"/>
                  <a:gd name="connsiteX186" fmla="*/ 484434 w 1034979"/>
                  <a:gd name="connsiteY186" fmla="*/ 22062 h 1509906"/>
                  <a:gd name="connsiteX187" fmla="*/ 478719 w 1034979"/>
                  <a:gd name="connsiteY187" fmla="*/ 10632 h 1509906"/>
                  <a:gd name="connsiteX188" fmla="*/ 473004 w 1034979"/>
                  <a:gd name="connsiteY188" fmla="*/ 6822 h 1509906"/>
                  <a:gd name="connsiteX189" fmla="*/ 469194 w 1034979"/>
                  <a:gd name="connsiteY189" fmla="*/ 1107 h 1509906"/>
                  <a:gd name="connsiteX190" fmla="*/ 429189 w 1034979"/>
                  <a:gd name="connsiteY190" fmla="*/ 4917 h 1509906"/>
                  <a:gd name="connsiteX191" fmla="*/ 421569 w 1034979"/>
                  <a:gd name="connsiteY191" fmla="*/ 16347 h 1509906"/>
                  <a:gd name="connsiteX192" fmla="*/ 417759 w 1034979"/>
                  <a:gd name="connsiteY192" fmla="*/ 22062 h 1509906"/>
                  <a:gd name="connsiteX193" fmla="*/ 419664 w 1034979"/>
                  <a:gd name="connsiteY193" fmla="*/ 54447 h 1509906"/>
                  <a:gd name="connsiteX194" fmla="*/ 423474 w 1034979"/>
                  <a:gd name="connsiteY194" fmla="*/ 65877 h 1509906"/>
                  <a:gd name="connsiteX195" fmla="*/ 425379 w 1034979"/>
                  <a:gd name="connsiteY195" fmla="*/ 71592 h 1509906"/>
                  <a:gd name="connsiteX196" fmla="*/ 425379 w 1034979"/>
                  <a:gd name="connsiteY196" fmla="*/ 77307 h 1509906"/>
                  <a:gd name="connsiteX197" fmla="*/ 429189 w 1034979"/>
                  <a:gd name="connsiteY197" fmla="*/ 231612 h 1509906"/>
                  <a:gd name="connsiteX198" fmla="*/ 440619 w 1034979"/>
                  <a:gd name="connsiteY198" fmla="*/ 414492 h 1509906"/>
                  <a:gd name="connsiteX199" fmla="*/ 425379 w 1034979"/>
                  <a:gd name="connsiteY199" fmla="*/ 711672 h 1509906"/>
                  <a:gd name="connsiteX200" fmla="*/ 425173 w 1034979"/>
                  <a:gd name="connsiteY200" fmla="*/ 765165 h 1509906"/>
                  <a:gd name="connsiteX201" fmla="*/ 425379 w 1034979"/>
                  <a:gd name="connsiteY201" fmla="*/ 894553 h 1509906"/>
                  <a:gd name="connsiteX0" fmla="*/ 430322 w 1034979"/>
                  <a:gd name="connsiteY0" fmla="*/ 872310 h 1509906"/>
                  <a:gd name="connsiteX1" fmla="*/ 394899 w 1034979"/>
                  <a:gd name="connsiteY1" fmla="*/ 932652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627309 w 1034979"/>
                  <a:gd name="connsiteY177" fmla="*/ 953607 h 1509906"/>
                  <a:gd name="connsiteX178" fmla="*/ 602544 w 1034979"/>
                  <a:gd name="connsiteY178" fmla="*/ 959322 h 1509906"/>
                  <a:gd name="connsiteX179" fmla="*/ 589209 w 1034979"/>
                  <a:gd name="connsiteY179" fmla="*/ 963132 h 1509906"/>
                  <a:gd name="connsiteX180" fmla="*/ 569026 w 1034979"/>
                  <a:gd name="connsiteY180" fmla="*/ 948870 h 1509906"/>
                  <a:gd name="connsiteX181" fmla="*/ 507294 w 1034979"/>
                  <a:gd name="connsiteY181" fmla="*/ 841212 h 1509906"/>
                  <a:gd name="connsiteX182" fmla="*/ 503484 w 1034979"/>
                  <a:gd name="connsiteY182" fmla="*/ 351627 h 1509906"/>
                  <a:gd name="connsiteX183" fmla="*/ 499674 w 1034979"/>
                  <a:gd name="connsiteY183" fmla="*/ 60162 h 1509906"/>
                  <a:gd name="connsiteX184" fmla="*/ 490149 w 1034979"/>
                  <a:gd name="connsiteY184" fmla="*/ 33492 h 1509906"/>
                  <a:gd name="connsiteX185" fmla="*/ 488244 w 1034979"/>
                  <a:gd name="connsiteY185" fmla="*/ 27777 h 1509906"/>
                  <a:gd name="connsiteX186" fmla="*/ 484434 w 1034979"/>
                  <a:gd name="connsiteY186" fmla="*/ 22062 h 1509906"/>
                  <a:gd name="connsiteX187" fmla="*/ 478719 w 1034979"/>
                  <a:gd name="connsiteY187" fmla="*/ 10632 h 1509906"/>
                  <a:gd name="connsiteX188" fmla="*/ 473004 w 1034979"/>
                  <a:gd name="connsiteY188" fmla="*/ 6822 h 1509906"/>
                  <a:gd name="connsiteX189" fmla="*/ 469194 w 1034979"/>
                  <a:gd name="connsiteY189" fmla="*/ 1107 h 1509906"/>
                  <a:gd name="connsiteX190" fmla="*/ 429189 w 1034979"/>
                  <a:gd name="connsiteY190" fmla="*/ 4917 h 1509906"/>
                  <a:gd name="connsiteX191" fmla="*/ 421569 w 1034979"/>
                  <a:gd name="connsiteY191" fmla="*/ 16347 h 1509906"/>
                  <a:gd name="connsiteX192" fmla="*/ 417759 w 1034979"/>
                  <a:gd name="connsiteY192" fmla="*/ 22062 h 1509906"/>
                  <a:gd name="connsiteX193" fmla="*/ 419664 w 1034979"/>
                  <a:gd name="connsiteY193" fmla="*/ 54447 h 1509906"/>
                  <a:gd name="connsiteX194" fmla="*/ 423474 w 1034979"/>
                  <a:gd name="connsiteY194" fmla="*/ 65877 h 1509906"/>
                  <a:gd name="connsiteX195" fmla="*/ 425379 w 1034979"/>
                  <a:gd name="connsiteY195" fmla="*/ 71592 h 1509906"/>
                  <a:gd name="connsiteX196" fmla="*/ 425379 w 1034979"/>
                  <a:gd name="connsiteY196" fmla="*/ 77307 h 1509906"/>
                  <a:gd name="connsiteX197" fmla="*/ 429189 w 1034979"/>
                  <a:gd name="connsiteY197" fmla="*/ 231612 h 1509906"/>
                  <a:gd name="connsiteX198" fmla="*/ 440619 w 1034979"/>
                  <a:gd name="connsiteY198" fmla="*/ 414492 h 1509906"/>
                  <a:gd name="connsiteX199" fmla="*/ 425379 w 1034979"/>
                  <a:gd name="connsiteY199" fmla="*/ 711672 h 1509906"/>
                  <a:gd name="connsiteX200" fmla="*/ 425173 w 1034979"/>
                  <a:gd name="connsiteY200" fmla="*/ 765165 h 1509906"/>
                  <a:gd name="connsiteX201" fmla="*/ 430322 w 1034979"/>
                  <a:gd name="connsiteY201"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627309 w 1034979"/>
                  <a:gd name="connsiteY177" fmla="*/ 953607 h 1509906"/>
                  <a:gd name="connsiteX178" fmla="*/ 602544 w 1034979"/>
                  <a:gd name="connsiteY178" fmla="*/ 959322 h 1509906"/>
                  <a:gd name="connsiteX179" fmla="*/ 589209 w 1034979"/>
                  <a:gd name="connsiteY179" fmla="*/ 963132 h 1509906"/>
                  <a:gd name="connsiteX180" fmla="*/ 569026 w 1034979"/>
                  <a:gd name="connsiteY180" fmla="*/ 948870 h 1509906"/>
                  <a:gd name="connsiteX181" fmla="*/ 507294 w 1034979"/>
                  <a:gd name="connsiteY181" fmla="*/ 841212 h 1509906"/>
                  <a:gd name="connsiteX182" fmla="*/ 503484 w 1034979"/>
                  <a:gd name="connsiteY182" fmla="*/ 351627 h 1509906"/>
                  <a:gd name="connsiteX183" fmla="*/ 499674 w 1034979"/>
                  <a:gd name="connsiteY183" fmla="*/ 60162 h 1509906"/>
                  <a:gd name="connsiteX184" fmla="*/ 490149 w 1034979"/>
                  <a:gd name="connsiteY184" fmla="*/ 33492 h 1509906"/>
                  <a:gd name="connsiteX185" fmla="*/ 488244 w 1034979"/>
                  <a:gd name="connsiteY185" fmla="*/ 27777 h 1509906"/>
                  <a:gd name="connsiteX186" fmla="*/ 484434 w 1034979"/>
                  <a:gd name="connsiteY186" fmla="*/ 22062 h 1509906"/>
                  <a:gd name="connsiteX187" fmla="*/ 478719 w 1034979"/>
                  <a:gd name="connsiteY187" fmla="*/ 10632 h 1509906"/>
                  <a:gd name="connsiteX188" fmla="*/ 473004 w 1034979"/>
                  <a:gd name="connsiteY188" fmla="*/ 6822 h 1509906"/>
                  <a:gd name="connsiteX189" fmla="*/ 469194 w 1034979"/>
                  <a:gd name="connsiteY189" fmla="*/ 1107 h 1509906"/>
                  <a:gd name="connsiteX190" fmla="*/ 429189 w 1034979"/>
                  <a:gd name="connsiteY190" fmla="*/ 4917 h 1509906"/>
                  <a:gd name="connsiteX191" fmla="*/ 421569 w 1034979"/>
                  <a:gd name="connsiteY191" fmla="*/ 16347 h 1509906"/>
                  <a:gd name="connsiteX192" fmla="*/ 417759 w 1034979"/>
                  <a:gd name="connsiteY192" fmla="*/ 22062 h 1509906"/>
                  <a:gd name="connsiteX193" fmla="*/ 419664 w 1034979"/>
                  <a:gd name="connsiteY193" fmla="*/ 54447 h 1509906"/>
                  <a:gd name="connsiteX194" fmla="*/ 423474 w 1034979"/>
                  <a:gd name="connsiteY194" fmla="*/ 65877 h 1509906"/>
                  <a:gd name="connsiteX195" fmla="*/ 425379 w 1034979"/>
                  <a:gd name="connsiteY195" fmla="*/ 71592 h 1509906"/>
                  <a:gd name="connsiteX196" fmla="*/ 425379 w 1034979"/>
                  <a:gd name="connsiteY196" fmla="*/ 77307 h 1509906"/>
                  <a:gd name="connsiteX197" fmla="*/ 429189 w 1034979"/>
                  <a:gd name="connsiteY197" fmla="*/ 231612 h 1509906"/>
                  <a:gd name="connsiteX198" fmla="*/ 440619 w 1034979"/>
                  <a:gd name="connsiteY198" fmla="*/ 414492 h 1509906"/>
                  <a:gd name="connsiteX199" fmla="*/ 425379 w 1034979"/>
                  <a:gd name="connsiteY199" fmla="*/ 711672 h 1509906"/>
                  <a:gd name="connsiteX200" fmla="*/ 425173 w 1034979"/>
                  <a:gd name="connsiteY200" fmla="*/ 765165 h 1509906"/>
                  <a:gd name="connsiteX201" fmla="*/ 430322 w 1034979"/>
                  <a:gd name="connsiteY201"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627309 w 1034979"/>
                  <a:gd name="connsiteY177" fmla="*/ 953607 h 1509906"/>
                  <a:gd name="connsiteX178" fmla="*/ 602544 w 1034979"/>
                  <a:gd name="connsiteY178" fmla="*/ 959322 h 1509906"/>
                  <a:gd name="connsiteX179" fmla="*/ 589209 w 1034979"/>
                  <a:gd name="connsiteY179" fmla="*/ 963132 h 1509906"/>
                  <a:gd name="connsiteX180" fmla="*/ 569026 w 1034979"/>
                  <a:gd name="connsiteY180" fmla="*/ 948870 h 1509906"/>
                  <a:gd name="connsiteX181" fmla="*/ 507294 w 1034979"/>
                  <a:gd name="connsiteY181" fmla="*/ 841212 h 1509906"/>
                  <a:gd name="connsiteX182" fmla="*/ 503484 w 1034979"/>
                  <a:gd name="connsiteY182" fmla="*/ 351627 h 1509906"/>
                  <a:gd name="connsiteX183" fmla="*/ 499674 w 1034979"/>
                  <a:gd name="connsiteY183" fmla="*/ 60162 h 1509906"/>
                  <a:gd name="connsiteX184" fmla="*/ 490149 w 1034979"/>
                  <a:gd name="connsiteY184" fmla="*/ 33492 h 1509906"/>
                  <a:gd name="connsiteX185" fmla="*/ 488244 w 1034979"/>
                  <a:gd name="connsiteY185" fmla="*/ 27777 h 1509906"/>
                  <a:gd name="connsiteX186" fmla="*/ 484434 w 1034979"/>
                  <a:gd name="connsiteY186" fmla="*/ 22062 h 1509906"/>
                  <a:gd name="connsiteX187" fmla="*/ 478719 w 1034979"/>
                  <a:gd name="connsiteY187" fmla="*/ 10632 h 1509906"/>
                  <a:gd name="connsiteX188" fmla="*/ 473004 w 1034979"/>
                  <a:gd name="connsiteY188" fmla="*/ 6822 h 1509906"/>
                  <a:gd name="connsiteX189" fmla="*/ 469194 w 1034979"/>
                  <a:gd name="connsiteY189" fmla="*/ 1107 h 1509906"/>
                  <a:gd name="connsiteX190" fmla="*/ 429189 w 1034979"/>
                  <a:gd name="connsiteY190" fmla="*/ 4917 h 1509906"/>
                  <a:gd name="connsiteX191" fmla="*/ 421569 w 1034979"/>
                  <a:gd name="connsiteY191" fmla="*/ 16347 h 1509906"/>
                  <a:gd name="connsiteX192" fmla="*/ 417759 w 1034979"/>
                  <a:gd name="connsiteY192" fmla="*/ 22062 h 1509906"/>
                  <a:gd name="connsiteX193" fmla="*/ 419664 w 1034979"/>
                  <a:gd name="connsiteY193" fmla="*/ 54447 h 1509906"/>
                  <a:gd name="connsiteX194" fmla="*/ 423474 w 1034979"/>
                  <a:gd name="connsiteY194" fmla="*/ 65877 h 1509906"/>
                  <a:gd name="connsiteX195" fmla="*/ 425379 w 1034979"/>
                  <a:gd name="connsiteY195" fmla="*/ 71592 h 1509906"/>
                  <a:gd name="connsiteX196" fmla="*/ 425379 w 1034979"/>
                  <a:gd name="connsiteY196" fmla="*/ 77307 h 1509906"/>
                  <a:gd name="connsiteX197" fmla="*/ 429189 w 1034979"/>
                  <a:gd name="connsiteY197" fmla="*/ 231612 h 1509906"/>
                  <a:gd name="connsiteX198" fmla="*/ 440619 w 1034979"/>
                  <a:gd name="connsiteY198" fmla="*/ 414492 h 1509906"/>
                  <a:gd name="connsiteX199" fmla="*/ 425379 w 1034979"/>
                  <a:gd name="connsiteY199" fmla="*/ 711672 h 1509906"/>
                  <a:gd name="connsiteX200" fmla="*/ 425173 w 1034979"/>
                  <a:gd name="connsiteY200" fmla="*/ 765165 h 1509906"/>
                  <a:gd name="connsiteX201" fmla="*/ 430322 w 1034979"/>
                  <a:gd name="connsiteY201"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627309 w 1034979"/>
                  <a:gd name="connsiteY177" fmla="*/ 953607 h 1509906"/>
                  <a:gd name="connsiteX178" fmla="*/ 602544 w 1034979"/>
                  <a:gd name="connsiteY178" fmla="*/ 959322 h 1509906"/>
                  <a:gd name="connsiteX179" fmla="*/ 589209 w 1034979"/>
                  <a:gd name="connsiteY179" fmla="*/ 963132 h 1509906"/>
                  <a:gd name="connsiteX180" fmla="*/ 569026 w 1034979"/>
                  <a:gd name="connsiteY180" fmla="*/ 948870 h 1509906"/>
                  <a:gd name="connsiteX181" fmla="*/ 507294 w 1034979"/>
                  <a:gd name="connsiteY181" fmla="*/ 841212 h 1509906"/>
                  <a:gd name="connsiteX182" fmla="*/ 503484 w 1034979"/>
                  <a:gd name="connsiteY182" fmla="*/ 351627 h 1509906"/>
                  <a:gd name="connsiteX183" fmla="*/ 499674 w 1034979"/>
                  <a:gd name="connsiteY183" fmla="*/ 60162 h 1509906"/>
                  <a:gd name="connsiteX184" fmla="*/ 490149 w 1034979"/>
                  <a:gd name="connsiteY184" fmla="*/ 33492 h 1509906"/>
                  <a:gd name="connsiteX185" fmla="*/ 488244 w 1034979"/>
                  <a:gd name="connsiteY185" fmla="*/ 27777 h 1509906"/>
                  <a:gd name="connsiteX186" fmla="*/ 484434 w 1034979"/>
                  <a:gd name="connsiteY186" fmla="*/ 22062 h 1509906"/>
                  <a:gd name="connsiteX187" fmla="*/ 478719 w 1034979"/>
                  <a:gd name="connsiteY187" fmla="*/ 10632 h 1509906"/>
                  <a:gd name="connsiteX188" fmla="*/ 473004 w 1034979"/>
                  <a:gd name="connsiteY188" fmla="*/ 6822 h 1509906"/>
                  <a:gd name="connsiteX189" fmla="*/ 469194 w 1034979"/>
                  <a:gd name="connsiteY189" fmla="*/ 1107 h 1509906"/>
                  <a:gd name="connsiteX190" fmla="*/ 429189 w 1034979"/>
                  <a:gd name="connsiteY190" fmla="*/ 4917 h 1509906"/>
                  <a:gd name="connsiteX191" fmla="*/ 421569 w 1034979"/>
                  <a:gd name="connsiteY191" fmla="*/ 16347 h 1509906"/>
                  <a:gd name="connsiteX192" fmla="*/ 417759 w 1034979"/>
                  <a:gd name="connsiteY192" fmla="*/ 22062 h 1509906"/>
                  <a:gd name="connsiteX193" fmla="*/ 419664 w 1034979"/>
                  <a:gd name="connsiteY193" fmla="*/ 54447 h 1509906"/>
                  <a:gd name="connsiteX194" fmla="*/ 423474 w 1034979"/>
                  <a:gd name="connsiteY194" fmla="*/ 65877 h 1509906"/>
                  <a:gd name="connsiteX195" fmla="*/ 425379 w 1034979"/>
                  <a:gd name="connsiteY195" fmla="*/ 71592 h 1509906"/>
                  <a:gd name="connsiteX196" fmla="*/ 425379 w 1034979"/>
                  <a:gd name="connsiteY196" fmla="*/ 77307 h 1509906"/>
                  <a:gd name="connsiteX197" fmla="*/ 429189 w 1034979"/>
                  <a:gd name="connsiteY197" fmla="*/ 231612 h 1509906"/>
                  <a:gd name="connsiteX198" fmla="*/ 440619 w 1034979"/>
                  <a:gd name="connsiteY198" fmla="*/ 414492 h 1509906"/>
                  <a:gd name="connsiteX199" fmla="*/ 425379 w 1034979"/>
                  <a:gd name="connsiteY199" fmla="*/ 711672 h 1509906"/>
                  <a:gd name="connsiteX200" fmla="*/ 425173 w 1034979"/>
                  <a:gd name="connsiteY200" fmla="*/ 765165 h 1509906"/>
                  <a:gd name="connsiteX201" fmla="*/ 430322 w 1034979"/>
                  <a:gd name="connsiteY201"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627309 w 1034979"/>
                  <a:gd name="connsiteY177" fmla="*/ 953607 h 1509906"/>
                  <a:gd name="connsiteX178" fmla="*/ 602544 w 1034979"/>
                  <a:gd name="connsiteY178" fmla="*/ 959322 h 1509906"/>
                  <a:gd name="connsiteX179" fmla="*/ 589209 w 1034979"/>
                  <a:gd name="connsiteY179" fmla="*/ 963132 h 1509906"/>
                  <a:gd name="connsiteX180" fmla="*/ 569026 w 1034979"/>
                  <a:gd name="connsiteY180" fmla="*/ 948870 h 1509906"/>
                  <a:gd name="connsiteX181" fmla="*/ 507294 w 1034979"/>
                  <a:gd name="connsiteY181" fmla="*/ 841212 h 1509906"/>
                  <a:gd name="connsiteX182" fmla="*/ 503484 w 1034979"/>
                  <a:gd name="connsiteY182" fmla="*/ 351627 h 1509906"/>
                  <a:gd name="connsiteX183" fmla="*/ 499674 w 1034979"/>
                  <a:gd name="connsiteY183" fmla="*/ 60162 h 1509906"/>
                  <a:gd name="connsiteX184" fmla="*/ 490149 w 1034979"/>
                  <a:gd name="connsiteY184" fmla="*/ 33492 h 1509906"/>
                  <a:gd name="connsiteX185" fmla="*/ 488244 w 1034979"/>
                  <a:gd name="connsiteY185" fmla="*/ 27777 h 1509906"/>
                  <a:gd name="connsiteX186" fmla="*/ 484434 w 1034979"/>
                  <a:gd name="connsiteY186" fmla="*/ 22062 h 1509906"/>
                  <a:gd name="connsiteX187" fmla="*/ 478719 w 1034979"/>
                  <a:gd name="connsiteY187" fmla="*/ 10632 h 1509906"/>
                  <a:gd name="connsiteX188" fmla="*/ 473004 w 1034979"/>
                  <a:gd name="connsiteY188" fmla="*/ 6822 h 1509906"/>
                  <a:gd name="connsiteX189" fmla="*/ 469194 w 1034979"/>
                  <a:gd name="connsiteY189" fmla="*/ 1107 h 1509906"/>
                  <a:gd name="connsiteX190" fmla="*/ 429189 w 1034979"/>
                  <a:gd name="connsiteY190" fmla="*/ 4917 h 1509906"/>
                  <a:gd name="connsiteX191" fmla="*/ 421569 w 1034979"/>
                  <a:gd name="connsiteY191" fmla="*/ 16347 h 1509906"/>
                  <a:gd name="connsiteX192" fmla="*/ 417759 w 1034979"/>
                  <a:gd name="connsiteY192" fmla="*/ 22062 h 1509906"/>
                  <a:gd name="connsiteX193" fmla="*/ 419664 w 1034979"/>
                  <a:gd name="connsiteY193" fmla="*/ 54447 h 1509906"/>
                  <a:gd name="connsiteX194" fmla="*/ 423474 w 1034979"/>
                  <a:gd name="connsiteY194" fmla="*/ 65877 h 1509906"/>
                  <a:gd name="connsiteX195" fmla="*/ 425379 w 1034979"/>
                  <a:gd name="connsiteY195" fmla="*/ 71592 h 1509906"/>
                  <a:gd name="connsiteX196" fmla="*/ 425379 w 1034979"/>
                  <a:gd name="connsiteY196" fmla="*/ 77307 h 1509906"/>
                  <a:gd name="connsiteX197" fmla="*/ 429189 w 1034979"/>
                  <a:gd name="connsiteY197" fmla="*/ 231612 h 1509906"/>
                  <a:gd name="connsiteX198" fmla="*/ 440619 w 1034979"/>
                  <a:gd name="connsiteY198" fmla="*/ 414492 h 1509906"/>
                  <a:gd name="connsiteX199" fmla="*/ 425379 w 1034979"/>
                  <a:gd name="connsiteY199" fmla="*/ 711672 h 1509906"/>
                  <a:gd name="connsiteX200" fmla="*/ 430116 w 1034979"/>
                  <a:gd name="connsiteY200" fmla="*/ 762694 h 1509906"/>
                  <a:gd name="connsiteX201" fmla="*/ 430322 w 1034979"/>
                  <a:gd name="connsiteY201"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627309 w 1034979"/>
                  <a:gd name="connsiteY177" fmla="*/ 953607 h 1509906"/>
                  <a:gd name="connsiteX178" fmla="*/ 602544 w 1034979"/>
                  <a:gd name="connsiteY178" fmla="*/ 959322 h 1509906"/>
                  <a:gd name="connsiteX179" fmla="*/ 589209 w 1034979"/>
                  <a:gd name="connsiteY179" fmla="*/ 963132 h 1509906"/>
                  <a:gd name="connsiteX180" fmla="*/ 569026 w 1034979"/>
                  <a:gd name="connsiteY180" fmla="*/ 948870 h 1509906"/>
                  <a:gd name="connsiteX181" fmla="*/ 507294 w 1034979"/>
                  <a:gd name="connsiteY181" fmla="*/ 841212 h 1509906"/>
                  <a:gd name="connsiteX182" fmla="*/ 503484 w 1034979"/>
                  <a:gd name="connsiteY182" fmla="*/ 351627 h 1509906"/>
                  <a:gd name="connsiteX183" fmla="*/ 499674 w 1034979"/>
                  <a:gd name="connsiteY183" fmla="*/ 60162 h 1509906"/>
                  <a:gd name="connsiteX184" fmla="*/ 490149 w 1034979"/>
                  <a:gd name="connsiteY184" fmla="*/ 33492 h 1509906"/>
                  <a:gd name="connsiteX185" fmla="*/ 488244 w 1034979"/>
                  <a:gd name="connsiteY185" fmla="*/ 27777 h 1509906"/>
                  <a:gd name="connsiteX186" fmla="*/ 484434 w 1034979"/>
                  <a:gd name="connsiteY186" fmla="*/ 22062 h 1509906"/>
                  <a:gd name="connsiteX187" fmla="*/ 478719 w 1034979"/>
                  <a:gd name="connsiteY187" fmla="*/ 10632 h 1509906"/>
                  <a:gd name="connsiteX188" fmla="*/ 473004 w 1034979"/>
                  <a:gd name="connsiteY188" fmla="*/ 6822 h 1509906"/>
                  <a:gd name="connsiteX189" fmla="*/ 469194 w 1034979"/>
                  <a:gd name="connsiteY189" fmla="*/ 1107 h 1509906"/>
                  <a:gd name="connsiteX190" fmla="*/ 429189 w 1034979"/>
                  <a:gd name="connsiteY190" fmla="*/ 4917 h 1509906"/>
                  <a:gd name="connsiteX191" fmla="*/ 421569 w 1034979"/>
                  <a:gd name="connsiteY191" fmla="*/ 16347 h 1509906"/>
                  <a:gd name="connsiteX192" fmla="*/ 417759 w 1034979"/>
                  <a:gd name="connsiteY192" fmla="*/ 22062 h 1509906"/>
                  <a:gd name="connsiteX193" fmla="*/ 419664 w 1034979"/>
                  <a:gd name="connsiteY193" fmla="*/ 54447 h 1509906"/>
                  <a:gd name="connsiteX194" fmla="*/ 423474 w 1034979"/>
                  <a:gd name="connsiteY194" fmla="*/ 65877 h 1509906"/>
                  <a:gd name="connsiteX195" fmla="*/ 425379 w 1034979"/>
                  <a:gd name="connsiteY195" fmla="*/ 71592 h 1509906"/>
                  <a:gd name="connsiteX196" fmla="*/ 425379 w 1034979"/>
                  <a:gd name="connsiteY196" fmla="*/ 77307 h 1509906"/>
                  <a:gd name="connsiteX197" fmla="*/ 429189 w 1034979"/>
                  <a:gd name="connsiteY197" fmla="*/ 231612 h 1509906"/>
                  <a:gd name="connsiteX198" fmla="*/ 440619 w 1034979"/>
                  <a:gd name="connsiteY198" fmla="*/ 414492 h 1509906"/>
                  <a:gd name="connsiteX199" fmla="*/ 435265 w 1034979"/>
                  <a:gd name="connsiteY199" fmla="*/ 711672 h 1509906"/>
                  <a:gd name="connsiteX200" fmla="*/ 430116 w 1034979"/>
                  <a:gd name="connsiteY200" fmla="*/ 762694 h 1509906"/>
                  <a:gd name="connsiteX201" fmla="*/ 430322 w 1034979"/>
                  <a:gd name="connsiteY201"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627309 w 1034979"/>
                  <a:gd name="connsiteY177" fmla="*/ 953607 h 1509906"/>
                  <a:gd name="connsiteX178" fmla="*/ 602544 w 1034979"/>
                  <a:gd name="connsiteY178" fmla="*/ 959322 h 1509906"/>
                  <a:gd name="connsiteX179" fmla="*/ 589209 w 1034979"/>
                  <a:gd name="connsiteY179" fmla="*/ 963132 h 1509906"/>
                  <a:gd name="connsiteX180" fmla="*/ 569026 w 1034979"/>
                  <a:gd name="connsiteY180" fmla="*/ 948870 h 1509906"/>
                  <a:gd name="connsiteX181" fmla="*/ 507294 w 1034979"/>
                  <a:gd name="connsiteY181" fmla="*/ 841212 h 1509906"/>
                  <a:gd name="connsiteX182" fmla="*/ 503484 w 1034979"/>
                  <a:gd name="connsiteY182" fmla="*/ 351627 h 1509906"/>
                  <a:gd name="connsiteX183" fmla="*/ 499674 w 1034979"/>
                  <a:gd name="connsiteY183" fmla="*/ 60162 h 1509906"/>
                  <a:gd name="connsiteX184" fmla="*/ 490149 w 1034979"/>
                  <a:gd name="connsiteY184" fmla="*/ 33492 h 1509906"/>
                  <a:gd name="connsiteX185" fmla="*/ 488244 w 1034979"/>
                  <a:gd name="connsiteY185" fmla="*/ 27777 h 1509906"/>
                  <a:gd name="connsiteX186" fmla="*/ 484434 w 1034979"/>
                  <a:gd name="connsiteY186" fmla="*/ 22062 h 1509906"/>
                  <a:gd name="connsiteX187" fmla="*/ 478719 w 1034979"/>
                  <a:gd name="connsiteY187" fmla="*/ 10632 h 1509906"/>
                  <a:gd name="connsiteX188" fmla="*/ 473004 w 1034979"/>
                  <a:gd name="connsiteY188" fmla="*/ 6822 h 1509906"/>
                  <a:gd name="connsiteX189" fmla="*/ 469194 w 1034979"/>
                  <a:gd name="connsiteY189" fmla="*/ 1107 h 1509906"/>
                  <a:gd name="connsiteX190" fmla="*/ 429189 w 1034979"/>
                  <a:gd name="connsiteY190" fmla="*/ 4917 h 1509906"/>
                  <a:gd name="connsiteX191" fmla="*/ 421569 w 1034979"/>
                  <a:gd name="connsiteY191" fmla="*/ 16347 h 1509906"/>
                  <a:gd name="connsiteX192" fmla="*/ 417759 w 1034979"/>
                  <a:gd name="connsiteY192" fmla="*/ 22062 h 1509906"/>
                  <a:gd name="connsiteX193" fmla="*/ 419664 w 1034979"/>
                  <a:gd name="connsiteY193" fmla="*/ 54447 h 1509906"/>
                  <a:gd name="connsiteX194" fmla="*/ 423474 w 1034979"/>
                  <a:gd name="connsiteY194" fmla="*/ 65877 h 1509906"/>
                  <a:gd name="connsiteX195" fmla="*/ 425379 w 1034979"/>
                  <a:gd name="connsiteY195" fmla="*/ 71592 h 1509906"/>
                  <a:gd name="connsiteX196" fmla="*/ 425379 w 1034979"/>
                  <a:gd name="connsiteY196" fmla="*/ 77307 h 1509906"/>
                  <a:gd name="connsiteX197" fmla="*/ 429189 w 1034979"/>
                  <a:gd name="connsiteY197" fmla="*/ 231612 h 1509906"/>
                  <a:gd name="connsiteX198" fmla="*/ 440619 w 1034979"/>
                  <a:gd name="connsiteY198" fmla="*/ 414492 h 1509906"/>
                  <a:gd name="connsiteX199" fmla="*/ 435265 w 1034979"/>
                  <a:gd name="connsiteY199" fmla="*/ 711672 h 1509906"/>
                  <a:gd name="connsiteX200" fmla="*/ 430116 w 1034979"/>
                  <a:gd name="connsiteY200" fmla="*/ 762694 h 1509906"/>
                  <a:gd name="connsiteX201" fmla="*/ 430322 w 1034979"/>
                  <a:gd name="connsiteY201"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627309 w 1034979"/>
                  <a:gd name="connsiteY177" fmla="*/ 953607 h 1509906"/>
                  <a:gd name="connsiteX178" fmla="*/ 602544 w 1034979"/>
                  <a:gd name="connsiteY178" fmla="*/ 959322 h 1509906"/>
                  <a:gd name="connsiteX179" fmla="*/ 589209 w 1034979"/>
                  <a:gd name="connsiteY179" fmla="*/ 963132 h 1509906"/>
                  <a:gd name="connsiteX180" fmla="*/ 569026 w 1034979"/>
                  <a:gd name="connsiteY180" fmla="*/ 948870 h 1509906"/>
                  <a:gd name="connsiteX181" fmla="*/ 507294 w 1034979"/>
                  <a:gd name="connsiteY181" fmla="*/ 841212 h 1509906"/>
                  <a:gd name="connsiteX182" fmla="*/ 503484 w 1034979"/>
                  <a:gd name="connsiteY182" fmla="*/ 351627 h 1509906"/>
                  <a:gd name="connsiteX183" fmla="*/ 499674 w 1034979"/>
                  <a:gd name="connsiteY183" fmla="*/ 60162 h 1509906"/>
                  <a:gd name="connsiteX184" fmla="*/ 490149 w 1034979"/>
                  <a:gd name="connsiteY184" fmla="*/ 33492 h 1509906"/>
                  <a:gd name="connsiteX185" fmla="*/ 488244 w 1034979"/>
                  <a:gd name="connsiteY185" fmla="*/ 27777 h 1509906"/>
                  <a:gd name="connsiteX186" fmla="*/ 484434 w 1034979"/>
                  <a:gd name="connsiteY186" fmla="*/ 22062 h 1509906"/>
                  <a:gd name="connsiteX187" fmla="*/ 478719 w 1034979"/>
                  <a:gd name="connsiteY187" fmla="*/ 10632 h 1509906"/>
                  <a:gd name="connsiteX188" fmla="*/ 473004 w 1034979"/>
                  <a:gd name="connsiteY188" fmla="*/ 6822 h 1509906"/>
                  <a:gd name="connsiteX189" fmla="*/ 469194 w 1034979"/>
                  <a:gd name="connsiteY189" fmla="*/ 1107 h 1509906"/>
                  <a:gd name="connsiteX190" fmla="*/ 429189 w 1034979"/>
                  <a:gd name="connsiteY190" fmla="*/ 4917 h 1509906"/>
                  <a:gd name="connsiteX191" fmla="*/ 421569 w 1034979"/>
                  <a:gd name="connsiteY191" fmla="*/ 16347 h 1509906"/>
                  <a:gd name="connsiteX192" fmla="*/ 417759 w 1034979"/>
                  <a:gd name="connsiteY192" fmla="*/ 22062 h 1509906"/>
                  <a:gd name="connsiteX193" fmla="*/ 419664 w 1034979"/>
                  <a:gd name="connsiteY193" fmla="*/ 54447 h 1509906"/>
                  <a:gd name="connsiteX194" fmla="*/ 423474 w 1034979"/>
                  <a:gd name="connsiteY194" fmla="*/ 65877 h 1509906"/>
                  <a:gd name="connsiteX195" fmla="*/ 425379 w 1034979"/>
                  <a:gd name="connsiteY195" fmla="*/ 71592 h 1509906"/>
                  <a:gd name="connsiteX196" fmla="*/ 425379 w 1034979"/>
                  <a:gd name="connsiteY196" fmla="*/ 77307 h 1509906"/>
                  <a:gd name="connsiteX197" fmla="*/ 429189 w 1034979"/>
                  <a:gd name="connsiteY197" fmla="*/ 231612 h 1509906"/>
                  <a:gd name="connsiteX198" fmla="*/ 440619 w 1034979"/>
                  <a:gd name="connsiteY198" fmla="*/ 414492 h 1509906"/>
                  <a:gd name="connsiteX199" fmla="*/ 435265 w 1034979"/>
                  <a:gd name="connsiteY199" fmla="*/ 711672 h 1509906"/>
                  <a:gd name="connsiteX200" fmla="*/ 435059 w 1034979"/>
                  <a:gd name="connsiteY200" fmla="*/ 792350 h 1509906"/>
                  <a:gd name="connsiteX201" fmla="*/ 430322 w 1034979"/>
                  <a:gd name="connsiteY201"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627309 w 1034979"/>
                  <a:gd name="connsiteY177" fmla="*/ 953607 h 1509906"/>
                  <a:gd name="connsiteX178" fmla="*/ 602544 w 1034979"/>
                  <a:gd name="connsiteY178" fmla="*/ 959322 h 1509906"/>
                  <a:gd name="connsiteX179" fmla="*/ 589209 w 1034979"/>
                  <a:gd name="connsiteY179" fmla="*/ 963132 h 1509906"/>
                  <a:gd name="connsiteX180" fmla="*/ 507294 w 1034979"/>
                  <a:gd name="connsiteY180" fmla="*/ 841212 h 1509906"/>
                  <a:gd name="connsiteX181" fmla="*/ 503484 w 1034979"/>
                  <a:gd name="connsiteY181" fmla="*/ 351627 h 1509906"/>
                  <a:gd name="connsiteX182" fmla="*/ 499674 w 1034979"/>
                  <a:gd name="connsiteY182" fmla="*/ 60162 h 1509906"/>
                  <a:gd name="connsiteX183" fmla="*/ 490149 w 1034979"/>
                  <a:gd name="connsiteY183" fmla="*/ 33492 h 1509906"/>
                  <a:gd name="connsiteX184" fmla="*/ 488244 w 1034979"/>
                  <a:gd name="connsiteY184" fmla="*/ 27777 h 1509906"/>
                  <a:gd name="connsiteX185" fmla="*/ 484434 w 1034979"/>
                  <a:gd name="connsiteY185" fmla="*/ 22062 h 1509906"/>
                  <a:gd name="connsiteX186" fmla="*/ 478719 w 1034979"/>
                  <a:gd name="connsiteY186" fmla="*/ 10632 h 1509906"/>
                  <a:gd name="connsiteX187" fmla="*/ 473004 w 1034979"/>
                  <a:gd name="connsiteY187" fmla="*/ 6822 h 1509906"/>
                  <a:gd name="connsiteX188" fmla="*/ 469194 w 1034979"/>
                  <a:gd name="connsiteY188" fmla="*/ 1107 h 1509906"/>
                  <a:gd name="connsiteX189" fmla="*/ 429189 w 1034979"/>
                  <a:gd name="connsiteY189" fmla="*/ 4917 h 1509906"/>
                  <a:gd name="connsiteX190" fmla="*/ 421569 w 1034979"/>
                  <a:gd name="connsiteY190" fmla="*/ 16347 h 1509906"/>
                  <a:gd name="connsiteX191" fmla="*/ 417759 w 1034979"/>
                  <a:gd name="connsiteY191" fmla="*/ 22062 h 1509906"/>
                  <a:gd name="connsiteX192" fmla="*/ 419664 w 1034979"/>
                  <a:gd name="connsiteY192" fmla="*/ 54447 h 1509906"/>
                  <a:gd name="connsiteX193" fmla="*/ 423474 w 1034979"/>
                  <a:gd name="connsiteY193" fmla="*/ 65877 h 1509906"/>
                  <a:gd name="connsiteX194" fmla="*/ 425379 w 1034979"/>
                  <a:gd name="connsiteY194" fmla="*/ 71592 h 1509906"/>
                  <a:gd name="connsiteX195" fmla="*/ 425379 w 1034979"/>
                  <a:gd name="connsiteY195" fmla="*/ 77307 h 1509906"/>
                  <a:gd name="connsiteX196" fmla="*/ 429189 w 1034979"/>
                  <a:gd name="connsiteY196" fmla="*/ 231612 h 1509906"/>
                  <a:gd name="connsiteX197" fmla="*/ 440619 w 1034979"/>
                  <a:gd name="connsiteY197" fmla="*/ 414492 h 1509906"/>
                  <a:gd name="connsiteX198" fmla="*/ 435265 w 1034979"/>
                  <a:gd name="connsiteY198" fmla="*/ 711672 h 1509906"/>
                  <a:gd name="connsiteX199" fmla="*/ 435059 w 1034979"/>
                  <a:gd name="connsiteY199" fmla="*/ 792350 h 1509906"/>
                  <a:gd name="connsiteX200" fmla="*/ 430322 w 1034979"/>
                  <a:gd name="connsiteY200"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627309 w 1034979"/>
                  <a:gd name="connsiteY177" fmla="*/ 953607 h 1509906"/>
                  <a:gd name="connsiteX178" fmla="*/ 602544 w 1034979"/>
                  <a:gd name="connsiteY178" fmla="*/ 959322 h 1509906"/>
                  <a:gd name="connsiteX179" fmla="*/ 507294 w 1034979"/>
                  <a:gd name="connsiteY179" fmla="*/ 841212 h 1509906"/>
                  <a:gd name="connsiteX180" fmla="*/ 503484 w 1034979"/>
                  <a:gd name="connsiteY180" fmla="*/ 351627 h 1509906"/>
                  <a:gd name="connsiteX181" fmla="*/ 499674 w 1034979"/>
                  <a:gd name="connsiteY181" fmla="*/ 60162 h 1509906"/>
                  <a:gd name="connsiteX182" fmla="*/ 490149 w 1034979"/>
                  <a:gd name="connsiteY182" fmla="*/ 33492 h 1509906"/>
                  <a:gd name="connsiteX183" fmla="*/ 488244 w 1034979"/>
                  <a:gd name="connsiteY183" fmla="*/ 27777 h 1509906"/>
                  <a:gd name="connsiteX184" fmla="*/ 484434 w 1034979"/>
                  <a:gd name="connsiteY184" fmla="*/ 22062 h 1509906"/>
                  <a:gd name="connsiteX185" fmla="*/ 478719 w 1034979"/>
                  <a:gd name="connsiteY185" fmla="*/ 10632 h 1509906"/>
                  <a:gd name="connsiteX186" fmla="*/ 473004 w 1034979"/>
                  <a:gd name="connsiteY186" fmla="*/ 6822 h 1509906"/>
                  <a:gd name="connsiteX187" fmla="*/ 469194 w 1034979"/>
                  <a:gd name="connsiteY187" fmla="*/ 1107 h 1509906"/>
                  <a:gd name="connsiteX188" fmla="*/ 429189 w 1034979"/>
                  <a:gd name="connsiteY188" fmla="*/ 4917 h 1509906"/>
                  <a:gd name="connsiteX189" fmla="*/ 421569 w 1034979"/>
                  <a:gd name="connsiteY189" fmla="*/ 16347 h 1509906"/>
                  <a:gd name="connsiteX190" fmla="*/ 417759 w 1034979"/>
                  <a:gd name="connsiteY190" fmla="*/ 22062 h 1509906"/>
                  <a:gd name="connsiteX191" fmla="*/ 419664 w 1034979"/>
                  <a:gd name="connsiteY191" fmla="*/ 54447 h 1509906"/>
                  <a:gd name="connsiteX192" fmla="*/ 423474 w 1034979"/>
                  <a:gd name="connsiteY192" fmla="*/ 65877 h 1509906"/>
                  <a:gd name="connsiteX193" fmla="*/ 425379 w 1034979"/>
                  <a:gd name="connsiteY193" fmla="*/ 71592 h 1509906"/>
                  <a:gd name="connsiteX194" fmla="*/ 425379 w 1034979"/>
                  <a:gd name="connsiteY194" fmla="*/ 77307 h 1509906"/>
                  <a:gd name="connsiteX195" fmla="*/ 429189 w 1034979"/>
                  <a:gd name="connsiteY195" fmla="*/ 231612 h 1509906"/>
                  <a:gd name="connsiteX196" fmla="*/ 440619 w 1034979"/>
                  <a:gd name="connsiteY196" fmla="*/ 414492 h 1509906"/>
                  <a:gd name="connsiteX197" fmla="*/ 435265 w 1034979"/>
                  <a:gd name="connsiteY197" fmla="*/ 711672 h 1509906"/>
                  <a:gd name="connsiteX198" fmla="*/ 435059 w 1034979"/>
                  <a:gd name="connsiteY198" fmla="*/ 792350 h 1509906"/>
                  <a:gd name="connsiteX199" fmla="*/ 430322 w 1034979"/>
                  <a:gd name="connsiteY199"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627309 w 1034979"/>
                  <a:gd name="connsiteY177" fmla="*/ 953607 h 1509906"/>
                  <a:gd name="connsiteX178" fmla="*/ 507294 w 1034979"/>
                  <a:gd name="connsiteY178" fmla="*/ 841212 h 1509906"/>
                  <a:gd name="connsiteX179" fmla="*/ 503484 w 1034979"/>
                  <a:gd name="connsiteY179" fmla="*/ 351627 h 1509906"/>
                  <a:gd name="connsiteX180" fmla="*/ 499674 w 1034979"/>
                  <a:gd name="connsiteY180" fmla="*/ 60162 h 1509906"/>
                  <a:gd name="connsiteX181" fmla="*/ 490149 w 1034979"/>
                  <a:gd name="connsiteY181" fmla="*/ 33492 h 1509906"/>
                  <a:gd name="connsiteX182" fmla="*/ 488244 w 1034979"/>
                  <a:gd name="connsiteY182" fmla="*/ 27777 h 1509906"/>
                  <a:gd name="connsiteX183" fmla="*/ 484434 w 1034979"/>
                  <a:gd name="connsiteY183" fmla="*/ 22062 h 1509906"/>
                  <a:gd name="connsiteX184" fmla="*/ 478719 w 1034979"/>
                  <a:gd name="connsiteY184" fmla="*/ 10632 h 1509906"/>
                  <a:gd name="connsiteX185" fmla="*/ 473004 w 1034979"/>
                  <a:gd name="connsiteY185" fmla="*/ 6822 h 1509906"/>
                  <a:gd name="connsiteX186" fmla="*/ 469194 w 1034979"/>
                  <a:gd name="connsiteY186" fmla="*/ 1107 h 1509906"/>
                  <a:gd name="connsiteX187" fmla="*/ 429189 w 1034979"/>
                  <a:gd name="connsiteY187" fmla="*/ 4917 h 1509906"/>
                  <a:gd name="connsiteX188" fmla="*/ 421569 w 1034979"/>
                  <a:gd name="connsiteY188" fmla="*/ 16347 h 1509906"/>
                  <a:gd name="connsiteX189" fmla="*/ 417759 w 1034979"/>
                  <a:gd name="connsiteY189" fmla="*/ 22062 h 1509906"/>
                  <a:gd name="connsiteX190" fmla="*/ 419664 w 1034979"/>
                  <a:gd name="connsiteY190" fmla="*/ 54447 h 1509906"/>
                  <a:gd name="connsiteX191" fmla="*/ 423474 w 1034979"/>
                  <a:gd name="connsiteY191" fmla="*/ 65877 h 1509906"/>
                  <a:gd name="connsiteX192" fmla="*/ 425379 w 1034979"/>
                  <a:gd name="connsiteY192" fmla="*/ 71592 h 1509906"/>
                  <a:gd name="connsiteX193" fmla="*/ 425379 w 1034979"/>
                  <a:gd name="connsiteY193" fmla="*/ 77307 h 1509906"/>
                  <a:gd name="connsiteX194" fmla="*/ 429189 w 1034979"/>
                  <a:gd name="connsiteY194" fmla="*/ 231612 h 1509906"/>
                  <a:gd name="connsiteX195" fmla="*/ 440619 w 1034979"/>
                  <a:gd name="connsiteY195" fmla="*/ 414492 h 1509906"/>
                  <a:gd name="connsiteX196" fmla="*/ 435265 w 1034979"/>
                  <a:gd name="connsiteY196" fmla="*/ 711672 h 1509906"/>
                  <a:gd name="connsiteX197" fmla="*/ 435059 w 1034979"/>
                  <a:gd name="connsiteY197" fmla="*/ 792350 h 1509906"/>
                  <a:gd name="connsiteX198" fmla="*/ 430322 w 1034979"/>
                  <a:gd name="connsiteY198"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595181 w 1034979"/>
                  <a:gd name="connsiteY177" fmla="*/ 951135 h 1509906"/>
                  <a:gd name="connsiteX178" fmla="*/ 507294 w 1034979"/>
                  <a:gd name="connsiteY178" fmla="*/ 841212 h 1509906"/>
                  <a:gd name="connsiteX179" fmla="*/ 503484 w 1034979"/>
                  <a:gd name="connsiteY179" fmla="*/ 351627 h 1509906"/>
                  <a:gd name="connsiteX180" fmla="*/ 499674 w 1034979"/>
                  <a:gd name="connsiteY180" fmla="*/ 60162 h 1509906"/>
                  <a:gd name="connsiteX181" fmla="*/ 490149 w 1034979"/>
                  <a:gd name="connsiteY181" fmla="*/ 33492 h 1509906"/>
                  <a:gd name="connsiteX182" fmla="*/ 488244 w 1034979"/>
                  <a:gd name="connsiteY182" fmla="*/ 27777 h 1509906"/>
                  <a:gd name="connsiteX183" fmla="*/ 484434 w 1034979"/>
                  <a:gd name="connsiteY183" fmla="*/ 22062 h 1509906"/>
                  <a:gd name="connsiteX184" fmla="*/ 478719 w 1034979"/>
                  <a:gd name="connsiteY184" fmla="*/ 10632 h 1509906"/>
                  <a:gd name="connsiteX185" fmla="*/ 473004 w 1034979"/>
                  <a:gd name="connsiteY185" fmla="*/ 6822 h 1509906"/>
                  <a:gd name="connsiteX186" fmla="*/ 469194 w 1034979"/>
                  <a:gd name="connsiteY186" fmla="*/ 1107 h 1509906"/>
                  <a:gd name="connsiteX187" fmla="*/ 429189 w 1034979"/>
                  <a:gd name="connsiteY187" fmla="*/ 4917 h 1509906"/>
                  <a:gd name="connsiteX188" fmla="*/ 421569 w 1034979"/>
                  <a:gd name="connsiteY188" fmla="*/ 16347 h 1509906"/>
                  <a:gd name="connsiteX189" fmla="*/ 417759 w 1034979"/>
                  <a:gd name="connsiteY189" fmla="*/ 22062 h 1509906"/>
                  <a:gd name="connsiteX190" fmla="*/ 419664 w 1034979"/>
                  <a:gd name="connsiteY190" fmla="*/ 54447 h 1509906"/>
                  <a:gd name="connsiteX191" fmla="*/ 423474 w 1034979"/>
                  <a:gd name="connsiteY191" fmla="*/ 65877 h 1509906"/>
                  <a:gd name="connsiteX192" fmla="*/ 425379 w 1034979"/>
                  <a:gd name="connsiteY192" fmla="*/ 71592 h 1509906"/>
                  <a:gd name="connsiteX193" fmla="*/ 425379 w 1034979"/>
                  <a:gd name="connsiteY193" fmla="*/ 77307 h 1509906"/>
                  <a:gd name="connsiteX194" fmla="*/ 429189 w 1034979"/>
                  <a:gd name="connsiteY194" fmla="*/ 231612 h 1509906"/>
                  <a:gd name="connsiteX195" fmla="*/ 440619 w 1034979"/>
                  <a:gd name="connsiteY195" fmla="*/ 414492 h 1509906"/>
                  <a:gd name="connsiteX196" fmla="*/ 435265 w 1034979"/>
                  <a:gd name="connsiteY196" fmla="*/ 711672 h 1509906"/>
                  <a:gd name="connsiteX197" fmla="*/ 435059 w 1034979"/>
                  <a:gd name="connsiteY197" fmla="*/ 792350 h 1509906"/>
                  <a:gd name="connsiteX198" fmla="*/ 430322 w 1034979"/>
                  <a:gd name="connsiteY198"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595181 w 1034979"/>
                  <a:gd name="connsiteY177" fmla="*/ 951135 h 1509906"/>
                  <a:gd name="connsiteX178" fmla="*/ 507294 w 1034979"/>
                  <a:gd name="connsiteY178" fmla="*/ 841212 h 1509906"/>
                  <a:gd name="connsiteX179" fmla="*/ 503484 w 1034979"/>
                  <a:gd name="connsiteY179" fmla="*/ 351627 h 1509906"/>
                  <a:gd name="connsiteX180" fmla="*/ 499674 w 1034979"/>
                  <a:gd name="connsiteY180" fmla="*/ 60162 h 1509906"/>
                  <a:gd name="connsiteX181" fmla="*/ 490149 w 1034979"/>
                  <a:gd name="connsiteY181" fmla="*/ 33492 h 1509906"/>
                  <a:gd name="connsiteX182" fmla="*/ 488244 w 1034979"/>
                  <a:gd name="connsiteY182" fmla="*/ 27777 h 1509906"/>
                  <a:gd name="connsiteX183" fmla="*/ 484434 w 1034979"/>
                  <a:gd name="connsiteY183" fmla="*/ 22062 h 1509906"/>
                  <a:gd name="connsiteX184" fmla="*/ 478719 w 1034979"/>
                  <a:gd name="connsiteY184" fmla="*/ 10632 h 1509906"/>
                  <a:gd name="connsiteX185" fmla="*/ 473004 w 1034979"/>
                  <a:gd name="connsiteY185" fmla="*/ 6822 h 1509906"/>
                  <a:gd name="connsiteX186" fmla="*/ 469194 w 1034979"/>
                  <a:gd name="connsiteY186" fmla="*/ 1107 h 1509906"/>
                  <a:gd name="connsiteX187" fmla="*/ 429189 w 1034979"/>
                  <a:gd name="connsiteY187" fmla="*/ 4917 h 1509906"/>
                  <a:gd name="connsiteX188" fmla="*/ 421569 w 1034979"/>
                  <a:gd name="connsiteY188" fmla="*/ 16347 h 1509906"/>
                  <a:gd name="connsiteX189" fmla="*/ 417759 w 1034979"/>
                  <a:gd name="connsiteY189" fmla="*/ 22062 h 1509906"/>
                  <a:gd name="connsiteX190" fmla="*/ 419664 w 1034979"/>
                  <a:gd name="connsiteY190" fmla="*/ 54447 h 1509906"/>
                  <a:gd name="connsiteX191" fmla="*/ 423474 w 1034979"/>
                  <a:gd name="connsiteY191" fmla="*/ 65877 h 1509906"/>
                  <a:gd name="connsiteX192" fmla="*/ 425379 w 1034979"/>
                  <a:gd name="connsiteY192" fmla="*/ 71592 h 1509906"/>
                  <a:gd name="connsiteX193" fmla="*/ 425379 w 1034979"/>
                  <a:gd name="connsiteY193" fmla="*/ 77307 h 1509906"/>
                  <a:gd name="connsiteX194" fmla="*/ 429189 w 1034979"/>
                  <a:gd name="connsiteY194" fmla="*/ 231612 h 1509906"/>
                  <a:gd name="connsiteX195" fmla="*/ 440619 w 1034979"/>
                  <a:gd name="connsiteY195" fmla="*/ 414492 h 1509906"/>
                  <a:gd name="connsiteX196" fmla="*/ 435265 w 1034979"/>
                  <a:gd name="connsiteY196" fmla="*/ 711672 h 1509906"/>
                  <a:gd name="connsiteX197" fmla="*/ 435059 w 1034979"/>
                  <a:gd name="connsiteY197" fmla="*/ 792350 h 1509906"/>
                  <a:gd name="connsiteX198" fmla="*/ 430322 w 1034979"/>
                  <a:gd name="connsiteY198"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595181 w 1034979"/>
                  <a:gd name="connsiteY177" fmla="*/ 951135 h 1509906"/>
                  <a:gd name="connsiteX178" fmla="*/ 507294 w 1034979"/>
                  <a:gd name="connsiteY178" fmla="*/ 841212 h 1509906"/>
                  <a:gd name="connsiteX179" fmla="*/ 503484 w 1034979"/>
                  <a:gd name="connsiteY179" fmla="*/ 351627 h 1509906"/>
                  <a:gd name="connsiteX180" fmla="*/ 499674 w 1034979"/>
                  <a:gd name="connsiteY180" fmla="*/ 60162 h 1509906"/>
                  <a:gd name="connsiteX181" fmla="*/ 490149 w 1034979"/>
                  <a:gd name="connsiteY181" fmla="*/ 33492 h 1509906"/>
                  <a:gd name="connsiteX182" fmla="*/ 488244 w 1034979"/>
                  <a:gd name="connsiteY182" fmla="*/ 27777 h 1509906"/>
                  <a:gd name="connsiteX183" fmla="*/ 484434 w 1034979"/>
                  <a:gd name="connsiteY183" fmla="*/ 22062 h 1509906"/>
                  <a:gd name="connsiteX184" fmla="*/ 478719 w 1034979"/>
                  <a:gd name="connsiteY184" fmla="*/ 10632 h 1509906"/>
                  <a:gd name="connsiteX185" fmla="*/ 473004 w 1034979"/>
                  <a:gd name="connsiteY185" fmla="*/ 6822 h 1509906"/>
                  <a:gd name="connsiteX186" fmla="*/ 469194 w 1034979"/>
                  <a:gd name="connsiteY186" fmla="*/ 1107 h 1509906"/>
                  <a:gd name="connsiteX187" fmla="*/ 429189 w 1034979"/>
                  <a:gd name="connsiteY187" fmla="*/ 4917 h 1509906"/>
                  <a:gd name="connsiteX188" fmla="*/ 421569 w 1034979"/>
                  <a:gd name="connsiteY188" fmla="*/ 16347 h 1509906"/>
                  <a:gd name="connsiteX189" fmla="*/ 417759 w 1034979"/>
                  <a:gd name="connsiteY189" fmla="*/ 22062 h 1509906"/>
                  <a:gd name="connsiteX190" fmla="*/ 419664 w 1034979"/>
                  <a:gd name="connsiteY190" fmla="*/ 54447 h 1509906"/>
                  <a:gd name="connsiteX191" fmla="*/ 423474 w 1034979"/>
                  <a:gd name="connsiteY191" fmla="*/ 65877 h 1509906"/>
                  <a:gd name="connsiteX192" fmla="*/ 425379 w 1034979"/>
                  <a:gd name="connsiteY192" fmla="*/ 71592 h 1509906"/>
                  <a:gd name="connsiteX193" fmla="*/ 425379 w 1034979"/>
                  <a:gd name="connsiteY193" fmla="*/ 77307 h 1509906"/>
                  <a:gd name="connsiteX194" fmla="*/ 429189 w 1034979"/>
                  <a:gd name="connsiteY194" fmla="*/ 231612 h 1509906"/>
                  <a:gd name="connsiteX195" fmla="*/ 440619 w 1034979"/>
                  <a:gd name="connsiteY195" fmla="*/ 414492 h 1509906"/>
                  <a:gd name="connsiteX196" fmla="*/ 435265 w 1034979"/>
                  <a:gd name="connsiteY196" fmla="*/ 711672 h 1509906"/>
                  <a:gd name="connsiteX197" fmla="*/ 435059 w 1034979"/>
                  <a:gd name="connsiteY197" fmla="*/ 792350 h 1509906"/>
                  <a:gd name="connsiteX198" fmla="*/ 430322 w 1034979"/>
                  <a:gd name="connsiteY198"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78669 w 1034979"/>
                  <a:gd name="connsiteY21" fmla="*/ 864072 h 1509906"/>
                  <a:gd name="connsiteX22" fmla="*/ 59619 w 1034979"/>
                  <a:gd name="connsiteY22" fmla="*/ 867882 h 1509906"/>
                  <a:gd name="connsiteX23" fmla="*/ 53904 w 1034979"/>
                  <a:gd name="connsiteY23" fmla="*/ 871692 h 1509906"/>
                  <a:gd name="connsiteX24" fmla="*/ 50094 w 1034979"/>
                  <a:gd name="connsiteY24" fmla="*/ 877407 h 1509906"/>
                  <a:gd name="connsiteX25" fmla="*/ 46284 w 1034979"/>
                  <a:gd name="connsiteY25" fmla="*/ 888837 h 1509906"/>
                  <a:gd name="connsiteX26" fmla="*/ 50094 w 1034979"/>
                  <a:gd name="connsiteY26" fmla="*/ 926937 h 1509906"/>
                  <a:gd name="connsiteX27" fmla="*/ 53904 w 1034979"/>
                  <a:gd name="connsiteY27" fmla="*/ 932652 h 1509906"/>
                  <a:gd name="connsiteX28" fmla="*/ 59619 w 1034979"/>
                  <a:gd name="connsiteY28" fmla="*/ 936462 h 1509906"/>
                  <a:gd name="connsiteX29" fmla="*/ 63429 w 1034979"/>
                  <a:gd name="connsiteY29" fmla="*/ 942177 h 1509906"/>
                  <a:gd name="connsiteX30" fmla="*/ 80574 w 1034979"/>
                  <a:gd name="connsiteY30" fmla="*/ 951702 h 1509906"/>
                  <a:gd name="connsiteX31" fmla="*/ 166299 w 1034979"/>
                  <a:gd name="connsiteY31" fmla="*/ 972657 h 1509906"/>
                  <a:gd name="connsiteX32" fmla="*/ 191064 w 1034979"/>
                  <a:gd name="connsiteY32" fmla="*/ 978372 h 1509906"/>
                  <a:gd name="connsiteX33" fmla="*/ 208209 w 1034979"/>
                  <a:gd name="connsiteY33" fmla="*/ 984087 h 1509906"/>
                  <a:gd name="connsiteX34" fmla="*/ 213924 w 1034979"/>
                  <a:gd name="connsiteY34" fmla="*/ 985992 h 1509906"/>
                  <a:gd name="connsiteX35" fmla="*/ 229164 w 1034979"/>
                  <a:gd name="connsiteY35" fmla="*/ 989802 h 1509906"/>
                  <a:gd name="connsiteX36" fmla="*/ 248214 w 1034979"/>
                  <a:gd name="connsiteY36" fmla="*/ 995517 h 1509906"/>
                  <a:gd name="connsiteX37" fmla="*/ 253929 w 1034979"/>
                  <a:gd name="connsiteY37" fmla="*/ 999327 h 1509906"/>
                  <a:gd name="connsiteX38" fmla="*/ 267264 w 1034979"/>
                  <a:gd name="connsiteY38" fmla="*/ 1014567 h 1509906"/>
                  <a:gd name="connsiteX39" fmla="*/ 272979 w 1034979"/>
                  <a:gd name="connsiteY39" fmla="*/ 1033617 h 1509906"/>
                  <a:gd name="connsiteX40" fmla="*/ 274884 w 1034979"/>
                  <a:gd name="connsiteY40" fmla="*/ 1039332 h 1509906"/>
                  <a:gd name="connsiteX41" fmla="*/ 276789 w 1034979"/>
                  <a:gd name="connsiteY41" fmla="*/ 1045047 h 1509906"/>
                  <a:gd name="connsiteX42" fmla="*/ 278694 w 1034979"/>
                  <a:gd name="connsiteY42" fmla="*/ 1069812 h 1509906"/>
                  <a:gd name="connsiteX43" fmla="*/ 280599 w 1034979"/>
                  <a:gd name="connsiteY43" fmla="*/ 1075527 h 1509906"/>
                  <a:gd name="connsiteX44" fmla="*/ 278694 w 1034979"/>
                  <a:gd name="connsiteY44" fmla="*/ 1094577 h 1509906"/>
                  <a:gd name="connsiteX45" fmla="*/ 276789 w 1034979"/>
                  <a:gd name="connsiteY45" fmla="*/ 1104102 h 1509906"/>
                  <a:gd name="connsiteX46" fmla="*/ 263454 w 1034979"/>
                  <a:gd name="connsiteY46" fmla="*/ 1117437 h 1509906"/>
                  <a:gd name="connsiteX47" fmla="*/ 252024 w 1034979"/>
                  <a:gd name="connsiteY47" fmla="*/ 1125057 h 1509906"/>
                  <a:gd name="connsiteX48" fmla="*/ 240594 w 1034979"/>
                  <a:gd name="connsiteY48" fmla="*/ 1128867 h 1509906"/>
                  <a:gd name="connsiteX49" fmla="*/ 27234 w 1034979"/>
                  <a:gd name="connsiteY49" fmla="*/ 1147917 h 1509906"/>
                  <a:gd name="connsiteX50" fmla="*/ 15804 w 1034979"/>
                  <a:gd name="connsiteY50" fmla="*/ 1153632 h 1509906"/>
                  <a:gd name="connsiteX51" fmla="*/ 6279 w 1034979"/>
                  <a:gd name="connsiteY51" fmla="*/ 1163157 h 1509906"/>
                  <a:gd name="connsiteX52" fmla="*/ 4374 w 1034979"/>
                  <a:gd name="connsiteY52" fmla="*/ 1168872 h 1509906"/>
                  <a:gd name="connsiteX53" fmla="*/ 564 w 1034979"/>
                  <a:gd name="connsiteY53" fmla="*/ 1174587 h 1509906"/>
                  <a:gd name="connsiteX54" fmla="*/ 6279 w 1034979"/>
                  <a:gd name="connsiteY54" fmla="*/ 1206972 h 1509906"/>
                  <a:gd name="connsiteX55" fmla="*/ 11994 w 1034979"/>
                  <a:gd name="connsiteY55" fmla="*/ 1210782 h 1509906"/>
                  <a:gd name="connsiteX56" fmla="*/ 17709 w 1034979"/>
                  <a:gd name="connsiteY56" fmla="*/ 1212687 h 1509906"/>
                  <a:gd name="connsiteX57" fmla="*/ 145344 w 1034979"/>
                  <a:gd name="connsiteY57" fmla="*/ 1210782 h 1509906"/>
                  <a:gd name="connsiteX58" fmla="*/ 152964 w 1034979"/>
                  <a:gd name="connsiteY58" fmla="*/ 1208877 h 1509906"/>
                  <a:gd name="connsiteX59" fmla="*/ 303459 w 1034979"/>
                  <a:gd name="connsiteY59" fmla="*/ 1203162 h 1509906"/>
                  <a:gd name="connsiteX60" fmla="*/ 318699 w 1034979"/>
                  <a:gd name="connsiteY60" fmla="*/ 1210782 h 1509906"/>
                  <a:gd name="connsiteX61" fmla="*/ 330129 w 1034979"/>
                  <a:gd name="connsiteY61" fmla="*/ 1216497 h 1509906"/>
                  <a:gd name="connsiteX62" fmla="*/ 333939 w 1034979"/>
                  <a:gd name="connsiteY62" fmla="*/ 1222212 h 1509906"/>
                  <a:gd name="connsiteX63" fmla="*/ 339654 w 1034979"/>
                  <a:gd name="connsiteY63" fmla="*/ 1224117 h 1509906"/>
                  <a:gd name="connsiteX64" fmla="*/ 351084 w 1034979"/>
                  <a:gd name="connsiteY64" fmla="*/ 1231737 h 1509906"/>
                  <a:gd name="connsiteX65" fmla="*/ 356799 w 1034979"/>
                  <a:gd name="connsiteY65" fmla="*/ 1235547 h 1509906"/>
                  <a:gd name="connsiteX66" fmla="*/ 360609 w 1034979"/>
                  <a:gd name="connsiteY66" fmla="*/ 1241262 h 1509906"/>
                  <a:gd name="connsiteX67" fmla="*/ 366324 w 1034979"/>
                  <a:gd name="connsiteY67" fmla="*/ 1252692 h 1509906"/>
                  <a:gd name="connsiteX68" fmla="*/ 362514 w 1034979"/>
                  <a:gd name="connsiteY68" fmla="*/ 1279362 h 1509906"/>
                  <a:gd name="connsiteX69" fmla="*/ 358704 w 1034979"/>
                  <a:gd name="connsiteY69" fmla="*/ 1285077 h 1509906"/>
                  <a:gd name="connsiteX70" fmla="*/ 356799 w 1034979"/>
                  <a:gd name="connsiteY70" fmla="*/ 1290792 h 1509906"/>
                  <a:gd name="connsiteX71" fmla="*/ 352989 w 1034979"/>
                  <a:gd name="connsiteY71" fmla="*/ 1296507 h 1509906"/>
                  <a:gd name="connsiteX72" fmla="*/ 351084 w 1034979"/>
                  <a:gd name="connsiteY72" fmla="*/ 1302222 h 1509906"/>
                  <a:gd name="connsiteX73" fmla="*/ 347274 w 1034979"/>
                  <a:gd name="connsiteY73" fmla="*/ 1307937 h 1509906"/>
                  <a:gd name="connsiteX74" fmla="*/ 330129 w 1034979"/>
                  <a:gd name="connsiteY74" fmla="*/ 1374612 h 1509906"/>
                  <a:gd name="connsiteX75" fmla="*/ 328224 w 1034979"/>
                  <a:gd name="connsiteY75" fmla="*/ 1426047 h 1509906"/>
                  <a:gd name="connsiteX76" fmla="*/ 330129 w 1034979"/>
                  <a:gd name="connsiteY76" fmla="*/ 1450812 h 1509906"/>
                  <a:gd name="connsiteX77" fmla="*/ 332034 w 1034979"/>
                  <a:gd name="connsiteY77" fmla="*/ 1456527 h 1509906"/>
                  <a:gd name="connsiteX78" fmla="*/ 335844 w 1034979"/>
                  <a:gd name="connsiteY78" fmla="*/ 1460337 h 1509906"/>
                  <a:gd name="connsiteX79" fmla="*/ 364419 w 1034979"/>
                  <a:gd name="connsiteY79" fmla="*/ 1506057 h 1509906"/>
                  <a:gd name="connsiteX80" fmla="*/ 387279 w 1034979"/>
                  <a:gd name="connsiteY80" fmla="*/ 1507962 h 1509906"/>
                  <a:gd name="connsiteX81" fmla="*/ 392994 w 1034979"/>
                  <a:gd name="connsiteY81" fmla="*/ 1502247 h 1509906"/>
                  <a:gd name="connsiteX82" fmla="*/ 394899 w 1034979"/>
                  <a:gd name="connsiteY82" fmla="*/ 1490817 h 1509906"/>
                  <a:gd name="connsiteX83" fmla="*/ 396804 w 1034979"/>
                  <a:gd name="connsiteY83" fmla="*/ 1485102 h 1509906"/>
                  <a:gd name="connsiteX84" fmla="*/ 398709 w 1034979"/>
                  <a:gd name="connsiteY84" fmla="*/ 1467957 h 1509906"/>
                  <a:gd name="connsiteX85" fmla="*/ 400614 w 1034979"/>
                  <a:gd name="connsiteY85" fmla="*/ 1454622 h 1509906"/>
                  <a:gd name="connsiteX86" fmla="*/ 404424 w 1034979"/>
                  <a:gd name="connsiteY86" fmla="*/ 1397472 h 1509906"/>
                  <a:gd name="connsiteX87" fmla="*/ 410139 w 1034979"/>
                  <a:gd name="connsiteY87" fmla="*/ 1386042 h 1509906"/>
                  <a:gd name="connsiteX88" fmla="*/ 413949 w 1034979"/>
                  <a:gd name="connsiteY88" fmla="*/ 1372707 h 1509906"/>
                  <a:gd name="connsiteX89" fmla="*/ 415854 w 1034979"/>
                  <a:gd name="connsiteY89" fmla="*/ 1366992 h 1509906"/>
                  <a:gd name="connsiteX90" fmla="*/ 417759 w 1034979"/>
                  <a:gd name="connsiteY90" fmla="*/ 1353657 h 1509906"/>
                  <a:gd name="connsiteX91" fmla="*/ 421569 w 1034979"/>
                  <a:gd name="connsiteY91" fmla="*/ 1342227 h 1509906"/>
                  <a:gd name="connsiteX92" fmla="*/ 427284 w 1034979"/>
                  <a:gd name="connsiteY92" fmla="*/ 1328892 h 1509906"/>
                  <a:gd name="connsiteX93" fmla="*/ 467289 w 1034979"/>
                  <a:gd name="connsiteY93" fmla="*/ 1258407 h 1509906"/>
                  <a:gd name="connsiteX94" fmla="*/ 528455 w 1034979"/>
                  <a:gd name="connsiteY94" fmla="*/ 1245638 h 1509906"/>
                  <a:gd name="connsiteX95" fmla="*/ 573969 w 1034979"/>
                  <a:gd name="connsiteY95" fmla="*/ 1229832 h 1509906"/>
                  <a:gd name="connsiteX96" fmla="*/ 585399 w 1034979"/>
                  <a:gd name="connsiteY96" fmla="*/ 1226022 h 1509906"/>
                  <a:gd name="connsiteX97" fmla="*/ 720654 w 1034979"/>
                  <a:gd name="connsiteY97" fmla="*/ 1309842 h 1509906"/>
                  <a:gd name="connsiteX98" fmla="*/ 733989 w 1034979"/>
                  <a:gd name="connsiteY98" fmla="*/ 1319367 h 1509906"/>
                  <a:gd name="connsiteX99" fmla="*/ 743514 w 1034979"/>
                  <a:gd name="connsiteY99" fmla="*/ 1321272 h 1509906"/>
                  <a:gd name="connsiteX100" fmla="*/ 749229 w 1034979"/>
                  <a:gd name="connsiteY100" fmla="*/ 1323177 h 1509906"/>
                  <a:gd name="connsiteX101" fmla="*/ 762564 w 1034979"/>
                  <a:gd name="connsiteY101" fmla="*/ 1328892 h 1509906"/>
                  <a:gd name="connsiteX102" fmla="*/ 777804 w 1034979"/>
                  <a:gd name="connsiteY102" fmla="*/ 1326987 h 1509906"/>
                  <a:gd name="connsiteX103" fmla="*/ 789234 w 1034979"/>
                  <a:gd name="connsiteY103" fmla="*/ 1321272 h 1509906"/>
                  <a:gd name="connsiteX104" fmla="*/ 794949 w 1034979"/>
                  <a:gd name="connsiteY104" fmla="*/ 1319367 h 1509906"/>
                  <a:gd name="connsiteX105" fmla="*/ 802569 w 1034979"/>
                  <a:gd name="connsiteY105" fmla="*/ 1302222 h 1509906"/>
                  <a:gd name="connsiteX106" fmla="*/ 800664 w 1034979"/>
                  <a:gd name="connsiteY106" fmla="*/ 1277457 h 1509906"/>
                  <a:gd name="connsiteX107" fmla="*/ 798759 w 1034979"/>
                  <a:gd name="connsiteY107" fmla="*/ 1271742 h 1509906"/>
                  <a:gd name="connsiteX108" fmla="*/ 796854 w 1034979"/>
                  <a:gd name="connsiteY108" fmla="*/ 1264122 h 1509906"/>
                  <a:gd name="connsiteX109" fmla="*/ 783519 w 1034979"/>
                  <a:gd name="connsiteY109" fmla="*/ 1246977 h 1509906"/>
                  <a:gd name="connsiteX110" fmla="*/ 773994 w 1034979"/>
                  <a:gd name="connsiteY110" fmla="*/ 1241262 h 1509906"/>
                  <a:gd name="connsiteX111" fmla="*/ 648264 w 1034979"/>
                  <a:gd name="connsiteY111" fmla="*/ 1149822 h 1509906"/>
                  <a:gd name="connsiteX112" fmla="*/ 644454 w 1034979"/>
                  <a:gd name="connsiteY112" fmla="*/ 1132677 h 1509906"/>
                  <a:gd name="connsiteX113" fmla="*/ 646359 w 1034979"/>
                  <a:gd name="connsiteY113" fmla="*/ 1125057 h 1509906"/>
                  <a:gd name="connsiteX114" fmla="*/ 650169 w 1034979"/>
                  <a:gd name="connsiteY114" fmla="*/ 1107912 h 1509906"/>
                  <a:gd name="connsiteX115" fmla="*/ 653979 w 1034979"/>
                  <a:gd name="connsiteY115" fmla="*/ 1102197 h 1509906"/>
                  <a:gd name="connsiteX116" fmla="*/ 655884 w 1034979"/>
                  <a:gd name="connsiteY116" fmla="*/ 1096482 h 1509906"/>
                  <a:gd name="connsiteX117" fmla="*/ 661599 w 1034979"/>
                  <a:gd name="connsiteY117" fmla="*/ 1094577 h 1509906"/>
                  <a:gd name="connsiteX118" fmla="*/ 671124 w 1034979"/>
                  <a:gd name="connsiteY118" fmla="*/ 1083147 h 1509906"/>
                  <a:gd name="connsiteX119" fmla="*/ 724464 w 1034979"/>
                  <a:gd name="connsiteY119" fmla="*/ 1075527 h 1509906"/>
                  <a:gd name="connsiteX120" fmla="*/ 842574 w 1034979"/>
                  <a:gd name="connsiteY120" fmla="*/ 1077432 h 1509906"/>
                  <a:gd name="connsiteX121" fmla="*/ 871149 w 1034979"/>
                  <a:gd name="connsiteY121" fmla="*/ 1079337 h 1509906"/>
                  <a:gd name="connsiteX122" fmla="*/ 899724 w 1034979"/>
                  <a:gd name="connsiteY122" fmla="*/ 1085052 h 1509906"/>
                  <a:gd name="connsiteX123" fmla="*/ 922584 w 1034979"/>
                  <a:gd name="connsiteY123" fmla="*/ 1088862 h 1509906"/>
                  <a:gd name="connsiteX124" fmla="*/ 951159 w 1034979"/>
                  <a:gd name="connsiteY124" fmla="*/ 1094577 h 1509906"/>
                  <a:gd name="connsiteX125" fmla="*/ 956874 w 1034979"/>
                  <a:gd name="connsiteY125" fmla="*/ 1094577 h 1509906"/>
                  <a:gd name="connsiteX126" fmla="*/ 1002594 w 1034979"/>
                  <a:gd name="connsiteY126" fmla="*/ 1092672 h 1509906"/>
                  <a:gd name="connsiteX127" fmla="*/ 1031169 w 1034979"/>
                  <a:gd name="connsiteY127" fmla="*/ 1085052 h 1509906"/>
                  <a:gd name="connsiteX128" fmla="*/ 1034979 w 1034979"/>
                  <a:gd name="connsiteY128" fmla="*/ 1079337 h 1509906"/>
                  <a:gd name="connsiteX129" fmla="*/ 1033074 w 1034979"/>
                  <a:gd name="connsiteY129" fmla="*/ 1060287 h 1509906"/>
                  <a:gd name="connsiteX130" fmla="*/ 1027359 w 1034979"/>
                  <a:gd name="connsiteY130" fmla="*/ 1056477 h 1509906"/>
                  <a:gd name="connsiteX131" fmla="*/ 1012119 w 1034979"/>
                  <a:gd name="connsiteY131" fmla="*/ 1054572 h 1509906"/>
                  <a:gd name="connsiteX132" fmla="*/ 1006404 w 1034979"/>
                  <a:gd name="connsiteY132" fmla="*/ 1052667 h 1509906"/>
                  <a:gd name="connsiteX133" fmla="*/ 998784 w 1034979"/>
                  <a:gd name="connsiteY133" fmla="*/ 1050762 h 1509906"/>
                  <a:gd name="connsiteX134" fmla="*/ 987354 w 1034979"/>
                  <a:gd name="connsiteY134" fmla="*/ 1043142 h 1509906"/>
                  <a:gd name="connsiteX135" fmla="*/ 975924 w 1034979"/>
                  <a:gd name="connsiteY135" fmla="*/ 1039332 h 1509906"/>
                  <a:gd name="connsiteX136" fmla="*/ 970209 w 1034979"/>
                  <a:gd name="connsiteY136" fmla="*/ 1037427 h 1509906"/>
                  <a:gd name="connsiteX137" fmla="*/ 962589 w 1034979"/>
                  <a:gd name="connsiteY137" fmla="*/ 1035522 h 1509906"/>
                  <a:gd name="connsiteX138" fmla="*/ 956874 w 1034979"/>
                  <a:gd name="connsiteY138" fmla="*/ 1033617 h 1509906"/>
                  <a:gd name="connsiteX139" fmla="*/ 935919 w 1034979"/>
                  <a:gd name="connsiteY139" fmla="*/ 1027902 h 1509906"/>
                  <a:gd name="connsiteX140" fmla="*/ 930204 w 1034979"/>
                  <a:gd name="connsiteY140" fmla="*/ 1025997 h 1509906"/>
                  <a:gd name="connsiteX141" fmla="*/ 825429 w 1034979"/>
                  <a:gd name="connsiteY141" fmla="*/ 1027902 h 1509906"/>
                  <a:gd name="connsiteX142" fmla="*/ 819714 w 1034979"/>
                  <a:gd name="connsiteY142" fmla="*/ 1029807 h 1509906"/>
                  <a:gd name="connsiteX143" fmla="*/ 730179 w 1034979"/>
                  <a:gd name="connsiteY143" fmla="*/ 1031712 h 1509906"/>
                  <a:gd name="connsiteX144" fmla="*/ 716844 w 1034979"/>
                  <a:gd name="connsiteY144" fmla="*/ 1035522 h 1509906"/>
                  <a:gd name="connsiteX145" fmla="*/ 695889 w 1034979"/>
                  <a:gd name="connsiteY145" fmla="*/ 1037427 h 1509906"/>
                  <a:gd name="connsiteX146" fmla="*/ 669219 w 1034979"/>
                  <a:gd name="connsiteY146" fmla="*/ 1039332 h 1509906"/>
                  <a:gd name="connsiteX147" fmla="*/ 669219 w 1034979"/>
                  <a:gd name="connsiteY147" fmla="*/ 1039332 h 1509906"/>
                  <a:gd name="connsiteX148" fmla="*/ 646359 w 1034979"/>
                  <a:gd name="connsiteY148" fmla="*/ 1043142 h 1509906"/>
                  <a:gd name="connsiteX149" fmla="*/ 642549 w 1034979"/>
                  <a:gd name="connsiteY149" fmla="*/ 1031712 h 1509906"/>
                  <a:gd name="connsiteX150" fmla="*/ 640644 w 1034979"/>
                  <a:gd name="connsiteY150" fmla="*/ 1025997 h 1509906"/>
                  <a:gd name="connsiteX151" fmla="*/ 642549 w 1034979"/>
                  <a:gd name="connsiteY151" fmla="*/ 1008852 h 1509906"/>
                  <a:gd name="connsiteX152" fmla="*/ 644454 w 1034979"/>
                  <a:gd name="connsiteY152" fmla="*/ 1003137 h 1509906"/>
                  <a:gd name="connsiteX153" fmla="*/ 661599 w 1034979"/>
                  <a:gd name="connsiteY153" fmla="*/ 993612 h 1509906"/>
                  <a:gd name="connsiteX154" fmla="*/ 673029 w 1034979"/>
                  <a:gd name="connsiteY154" fmla="*/ 985992 h 1509906"/>
                  <a:gd name="connsiteX155" fmla="*/ 674934 w 1034979"/>
                  <a:gd name="connsiteY155" fmla="*/ 980277 h 1509906"/>
                  <a:gd name="connsiteX156" fmla="*/ 680649 w 1034979"/>
                  <a:gd name="connsiteY156" fmla="*/ 978372 h 1509906"/>
                  <a:gd name="connsiteX157" fmla="*/ 686364 w 1034979"/>
                  <a:gd name="connsiteY157" fmla="*/ 974562 h 1509906"/>
                  <a:gd name="connsiteX158" fmla="*/ 695889 w 1034979"/>
                  <a:gd name="connsiteY158" fmla="*/ 965037 h 1509906"/>
                  <a:gd name="connsiteX159" fmla="*/ 705414 w 1034979"/>
                  <a:gd name="connsiteY159" fmla="*/ 953607 h 1509906"/>
                  <a:gd name="connsiteX160" fmla="*/ 716844 w 1034979"/>
                  <a:gd name="connsiteY160" fmla="*/ 945987 h 1509906"/>
                  <a:gd name="connsiteX161" fmla="*/ 732084 w 1034979"/>
                  <a:gd name="connsiteY161" fmla="*/ 932652 h 1509906"/>
                  <a:gd name="connsiteX162" fmla="*/ 741609 w 1034979"/>
                  <a:gd name="connsiteY162" fmla="*/ 921222 h 1509906"/>
                  <a:gd name="connsiteX163" fmla="*/ 753039 w 1034979"/>
                  <a:gd name="connsiteY163" fmla="*/ 911697 h 1509906"/>
                  <a:gd name="connsiteX164" fmla="*/ 758754 w 1034979"/>
                  <a:gd name="connsiteY164" fmla="*/ 900267 h 1509906"/>
                  <a:gd name="connsiteX165" fmla="*/ 760659 w 1034979"/>
                  <a:gd name="connsiteY165" fmla="*/ 894552 h 1509906"/>
                  <a:gd name="connsiteX166" fmla="*/ 766374 w 1034979"/>
                  <a:gd name="connsiteY166" fmla="*/ 883122 h 1509906"/>
                  <a:gd name="connsiteX167" fmla="*/ 764469 w 1034979"/>
                  <a:gd name="connsiteY167" fmla="*/ 867882 h 1509906"/>
                  <a:gd name="connsiteX168" fmla="*/ 758754 w 1034979"/>
                  <a:gd name="connsiteY168" fmla="*/ 865977 h 1509906"/>
                  <a:gd name="connsiteX169" fmla="*/ 737799 w 1034979"/>
                  <a:gd name="connsiteY169" fmla="*/ 867882 h 1509906"/>
                  <a:gd name="connsiteX170" fmla="*/ 732084 w 1034979"/>
                  <a:gd name="connsiteY170" fmla="*/ 871692 h 1509906"/>
                  <a:gd name="connsiteX171" fmla="*/ 720654 w 1034979"/>
                  <a:gd name="connsiteY171" fmla="*/ 875502 h 1509906"/>
                  <a:gd name="connsiteX172" fmla="*/ 716844 w 1034979"/>
                  <a:gd name="connsiteY172" fmla="*/ 881217 h 1509906"/>
                  <a:gd name="connsiteX173" fmla="*/ 711129 w 1034979"/>
                  <a:gd name="connsiteY173" fmla="*/ 883122 h 1509906"/>
                  <a:gd name="connsiteX174" fmla="*/ 705414 w 1034979"/>
                  <a:gd name="connsiteY174" fmla="*/ 886932 h 1509906"/>
                  <a:gd name="connsiteX175" fmla="*/ 699699 w 1034979"/>
                  <a:gd name="connsiteY175" fmla="*/ 892647 h 1509906"/>
                  <a:gd name="connsiteX176" fmla="*/ 692079 w 1034979"/>
                  <a:gd name="connsiteY176" fmla="*/ 896457 h 1509906"/>
                  <a:gd name="connsiteX177" fmla="*/ 595181 w 1034979"/>
                  <a:gd name="connsiteY177" fmla="*/ 951135 h 1509906"/>
                  <a:gd name="connsiteX178" fmla="*/ 507294 w 1034979"/>
                  <a:gd name="connsiteY178" fmla="*/ 841212 h 1509906"/>
                  <a:gd name="connsiteX179" fmla="*/ 503484 w 1034979"/>
                  <a:gd name="connsiteY179" fmla="*/ 351627 h 1509906"/>
                  <a:gd name="connsiteX180" fmla="*/ 499674 w 1034979"/>
                  <a:gd name="connsiteY180" fmla="*/ 60162 h 1509906"/>
                  <a:gd name="connsiteX181" fmla="*/ 490149 w 1034979"/>
                  <a:gd name="connsiteY181" fmla="*/ 33492 h 1509906"/>
                  <a:gd name="connsiteX182" fmla="*/ 488244 w 1034979"/>
                  <a:gd name="connsiteY182" fmla="*/ 27777 h 1509906"/>
                  <a:gd name="connsiteX183" fmla="*/ 484434 w 1034979"/>
                  <a:gd name="connsiteY183" fmla="*/ 22062 h 1509906"/>
                  <a:gd name="connsiteX184" fmla="*/ 478719 w 1034979"/>
                  <a:gd name="connsiteY184" fmla="*/ 10632 h 1509906"/>
                  <a:gd name="connsiteX185" fmla="*/ 473004 w 1034979"/>
                  <a:gd name="connsiteY185" fmla="*/ 6822 h 1509906"/>
                  <a:gd name="connsiteX186" fmla="*/ 469194 w 1034979"/>
                  <a:gd name="connsiteY186" fmla="*/ 1107 h 1509906"/>
                  <a:gd name="connsiteX187" fmla="*/ 429189 w 1034979"/>
                  <a:gd name="connsiteY187" fmla="*/ 4917 h 1509906"/>
                  <a:gd name="connsiteX188" fmla="*/ 421569 w 1034979"/>
                  <a:gd name="connsiteY188" fmla="*/ 16347 h 1509906"/>
                  <a:gd name="connsiteX189" fmla="*/ 417759 w 1034979"/>
                  <a:gd name="connsiteY189" fmla="*/ 22062 h 1509906"/>
                  <a:gd name="connsiteX190" fmla="*/ 419664 w 1034979"/>
                  <a:gd name="connsiteY190" fmla="*/ 54447 h 1509906"/>
                  <a:gd name="connsiteX191" fmla="*/ 423474 w 1034979"/>
                  <a:gd name="connsiteY191" fmla="*/ 65877 h 1509906"/>
                  <a:gd name="connsiteX192" fmla="*/ 425379 w 1034979"/>
                  <a:gd name="connsiteY192" fmla="*/ 71592 h 1509906"/>
                  <a:gd name="connsiteX193" fmla="*/ 425379 w 1034979"/>
                  <a:gd name="connsiteY193" fmla="*/ 77307 h 1509906"/>
                  <a:gd name="connsiteX194" fmla="*/ 429189 w 1034979"/>
                  <a:gd name="connsiteY194" fmla="*/ 231612 h 1509906"/>
                  <a:gd name="connsiteX195" fmla="*/ 440619 w 1034979"/>
                  <a:gd name="connsiteY195" fmla="*/ 414492 h 1509906"/>
                  <a:gd name="connsiteX196" fmla="*/ 435265 w 1034979"/>
                  <a:gd name="connsiteY196" fmla="*/ 711672 h 1509906"/>
                  <a:gd name="connsiteX197" fmla="*/ 435059 w 1034979"/>
                  <a:gd name="connsiteY197" fmla="*/ 792350 h 1509906"/>
                  <a:gd name="connsiteX198" fmla="*/ 430322 w 1034979"/>
                  <a:gd name="connsiteY198"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84384 w 1034979"/>
                  <a:gd name="connsiteY20" fmla="*/ 865977 h 1509906"/>
                  <a:gd name="connsiteX21" fmla="*/ 59619 w 1034979"/>
                  <a:gd name="connsiteY21" fmla="*/ 867882 h 1509906"/>
                  <a:gd name="connsiteX22" fmla="*/ 53904 w 1034979"/>
                  <a:gd name="connsiteY22" fmla="*/ 871692 h 1509906"/>
                  <a:gd name="connsiteX23" fmla="*/ 50094 w 1034979"/>
                  <a:gd name="connsiteY23" fmla="*/ 877407 h 1509906"/>
                  <a:gd name="connsiteX24" fmla="*/ 46284 w 1034979"/>
                  <a:gd name="connsiteY24" fmla="*/ 888837 h 1509906"/>
                  <a:gd name="connsiteX25" fmla="*/ 50094 w 1034979"/>
                  <a:gd name="connsiteY25" fmla="*/ 926937 h 1509906"/>
                  <a:gd name="connsiteX26" fmla="*/ 53904 w 1034979"/>
                  <a:gd name="connsiteY26" fmla="*/ 932652 h 1509906"/>
                  <a:gd name="connsiteX27" fmla="*/ 59619 w 1034979"/>
                  <a:gd name="connsiteY27" fmla="*/ 936462 h 1509906"/>
                  <a:gd name="connsiteX28" fmla="*/ 63429 w 1034979"/>
                  <a:gd name="connsiteY28" fmla="*/ 942177 h 1509906"/>
                  <a:gd name="connsiteX29" fmla="*/ 80574 w 1034979"/>
                  <a:gd name="connsiteY29" fmla="*/ 951702 h 1509906"/>
                  <a:gd name="connsiteX30" fmla="*/ 166299 w 1034979"/>
                  <a:gd name="connsiteY30" fmla="*/ 972657 h 1509906"/>
                  <a:gd name="connsiteX31" fmla="*/ 191064 w 1034979"/>
                  <a:gd name="connsiteY31" fmla="*/ 978372 h 1509906"/>
                  <a:gd name="connsiteX32" fmla="*/ 208209 w 1034979"/>
                  <a:gd name="connsiteY32" fmla="*/ 984087 h 1509906"/>
                  <a:gd name="connsiteX33" fmla="*/ 213924 w 1034979"/>
                  <a:gd name="connsiteY33" fmla="*/ 985992 h 1509906"/>
                  <a:gd name="connsiteX34" fmla="*/ 229164 w 1034979"/>
                  <a:gd name="connsiteY34" fmla="*/ 989802 h 1509906"/>
                  <a:gd name="connsiteX35" fmla="*/ 248214 w 1034979"/>
                  <a:gd name="connsiteY35" fmla="*/ 995517 h 1509906"/>
                  <a:gd name="connsiteX36" fmla="*/ 253929 w 1034979"/>
                  <a:gd name="connsiteY36" fmla="*/ 999327 h 1509906"/>
                  <a:gd name="connsiteX37" fmla="*/ 267264 w 1034979"/>
                  <a:gd name="connsiteY37" fmla="*/ 1014567 h 1509906"/>
                  <a:gd name="connsiteX38" fmla="*/ 272979 w 1034979"/>
                  <a:gd name="connsiteY38" fmla="*/ 1033617 h 1509906"/>
                  <a:gd name="connsiteX39" fmla="*/ 274884 w 1034979"/>
                  <a:gd name="connsiteY39" fmla="*/ 1039332 h 1509906"/>
                  <a:gd name="connsiteX40" fmla="*/ 276789 w 1034979"/>
                  <a:gd name="connsiteY40" fmla="*/ 1045047 h 1509906"/>
                  <a:gd name="connsiteX41" fmla="*/ 278694 w 1034979"/>
                  <a:gd name="connsiteY41" fmla="*/ 1069812 h 1509906"/>
                  <a:gd name="connsiteX42" fmla="*/ 280599 w 1034979"/>
                  <a:gd name="connsiteY42" fmla="*/ 1075527 h 1509906"/>
                  <a:gd name="connsiteX43" fmla="*/ 278694 w 1034979"/>
                  <a:gd name="connsiteY43" fmla="*/ 1094577 h 1509906"/>
                  <a:gd name="connsiteX44" fmla="*/ 276789 w 1034979"/>
                  <a:gd name="connsiteY44" fmla="*/ 1104102 h 1509906"/>
                  <a:gd name="connsiteX45" fmla="*/ 263454 w 1034979"/>
                  <a:gd name="connsiteY45" fmla="*/ 1117437 h 1509906"/>
                  <a:gd name="connsiteX46" fmla="*/ 252024 w 1034979"/>
                  <a:gd name="connsiteY46" fmla="*/ 1125057 h 1509906"/>
                  <a:gd name="connsiteX47" fmla="*/ 240594 w 1034979"/>
                  <a:gd name="connsiteY47" fmla="*/ 1128867 h 1509906"/>
                  <a:gd name="connsiteX48" fmla="*/ 27234 w 1034979"/>
                  <a:gd name="connsiteY48" fmla="*/ 1147917 h 1509906"/>
                  <a:gd name="connsiteX49" fmla="*/ 15804 w 1034979"/>
                  <a:gd name="connsiteY49" fmla="*/ 1153632 h 1509906"/>
                  <a:gd name="connsiteX50" fmla="*/ 6279 w 1034979"/>
                  <a:gd name="connsiteY50" fmla="*/ 1163157 h 1509906"/>
                  <a:gd name="connsiteX51" fmla="*/ 4374 w 1034979"/>
                  <a:gd name="connsiteY51" fmla="*/ 1168872 h 1509906"/>
                  <a:gd name="connsiteX52" fmla="*/ 564 w 1034979"/>
                  <a:gd name="connsiteY52" fmla="*/ 1174587 h 1509906"/>
                  <a:gd name="connsiteX53" fmla="*/ 6279 w 1034979"/>
                  <a:gd name="connsiteY53" fmla="*/ 1206972 h 1509906"/>
                  <a:gd name="connsiteX54" fmla="*/ 11994 w 1034979"/>
                  <a:gd name="connsiteY54" fmla="*/ 1210782 h 1509906"/>
                  <a:gd name="connsiteX55" fmla="*/ 17709 w 1034979"/>
                  <a:gd name="connsiteY55" fmla="*/ 1212687 h 1509906"/>
                  <a:gd name="connsiteX56" fmla="*/ 145344 w 1034979"/>
                  <a:gd name="connsiteY56" fmla="*/ 1210782 h 1509906"/>
                  <a:gd name="connsiteX57" fmla="*/ 152964 w 1034979"/>
                  <a:gd name="connsiteY57" fmla="*/ 1208877 h 1509906"/>
                  <a:gd name="connsiteX58" fmla="*/ 303459 w 1034979"/>
                  <a:gd name="connsiteY58" fmla="*/ 1203162 h 1509906"/>
                  <a:gd name="connsiteX59" fmla="*/ 318699 w 1034979"/>
                  <a:gd name="connsiteY59" fmla="*/ 1210782 h 1509906"/>
                  <a:gd name="connsiteX60" fmla="*/ 330129 w 1034979"/>
                  <a:gd name="connsiteY60" fmla="*/ 1216497 h 1509906"/>
                  <a:gd name="connsiteX61" fmla="*/ 333939 w 1034979"/>
                  <a:gd name="connsiteY61" fmla="*/ 1222212 h 1509906"/>
                  <a:gd name="connsiteX62" fmla="*/ 339654 w 1034979"/>
                  <a:gd name="connsiteY62" fmla="*/ 1224117 h 1509906"/>
                  <a:gd name="connsiteX63" fmla="*/ 351084 w 1034979"/>
                  <a:gd name="connsiteY63" fmla="*/ 1231737 h 1509906"/>
                  <a:gd name="connsiteX64" fmla="*/ 356799 w 1034979"/>
                  <a:gd name="connsiteY64" fmla="*/ 1235547 h 1509906"/>
                  <a:gd name="connsiteX65" fmla="*/ 360609 w 1034979"/>
                  <a:gd name="connsiteY65" fmla="*/ 1241262 h 1509906"/>
                  <a:gd name="connsiteX66" fmla="*/ 366324 w 1034979"/>
                  <a:gd name="connsiteY66" fmla="*/ 1252692 h 1509906"/>
                  <a:gd name="connsiteX67" fmla="*/ 362514 w 1034979"/>
                  <a:gd name="connsiteY67" fmla="*/ 1279362 h 1509906"/>
                  <a:gd name="connsiteX68" fmla="*/ 358704 w 1034979"/>
                  <a:gd name="connsiteY68" fmla="*/ 1285077 h 1509906"/>
                  <a:gd name="connsiteX69" fmla="*/ 356799 w 1034979"/>
                  <a:gd name="connsiteY69" fmla="*/ 1290792 h 1509906"/>
                  <a:gd name="connsiteX70" fmla="*/ 352989 w 1034979"/>
                  <a:gd name="connsiteY70" fmla="*/ 1296507 h 1509906"/>
                  <a:gd name="connsiteX71" fmla="*/ 351084 w 1034979"/>
                  <a:gd name="connsiteY71" fmla="*/ 1302222 h 1509906"/>
                  <a:gd name="connsiteX72" fmla="*/ 347274 w 1034979"/>
                  <a:gd name="connsiteY72" fmla="*/ 1307937 h 1509906"/>
                  <a:gd name="connsiteX73" fmla="*/ 330129 w 1034979"/>
                  <a:gd name="connsiteY73" fmla="*/ 1374612 h 1509906"/>
                  <a:gd name="connsiteX74" fmla="*/ 328224 w 1034979"/>
                  <a:gd name="connsiteY74" fmla="*/ 1426047 h 1509906"/>
                  <a:gd name="connsiteX75" fmla="*/ 330129 w 1034979"/>
                  <a:gd name="connsiteY75" fmla="*/ 1450812 h 1509906"/>
                  <a:gd name="connsiteX76" fmla="*/ 332034 w 1034979"/>
                  <a:gd name="connsiteY76" fmla="*/ 1456527 h 1509906"/>
                  <a:gd name="connsiteX77" fmla="*/ 335844 w 1034979"/>
                  <a:gd name="connsiteY77" fmla="*/ 1460337 h 1509906"/>
                  <a:gd name="connsiteX78" fmla="*/ 364419 w 1034979"/>
                  <a:gd name="connsiteY78" fmla="*/ 1506057 h 1509906"/>
                  <a:gd name="connsiteX79" fmla="*/ 387279 w 1034979"/>
                  <a:gd name="connsiteY79" fmla="*/ 1507962 h 1509906"/>
                  <a:gd name="connsiteX80" fmla="*/ 392994 w 1034979"/>
                  <a:gd name="connsiteY80" fmla="*/ 1502247 h 1509906"/>
                  <a:gd name="connsiteX81" fmla="*/ 394899 w 1034979"/>
                  <a:gd name="connsiteY81" fmla="*/ 1490817 h 1509906"/>
                  <a:gd name="connsiteX82" fmla="*/ 396804 w 1034979"/>
                  <a:gd name="connsiteY82" fmla="*/ 1485102 h 1509906"/>
                  <a:gd name="connsiteX83" fmla="*/ 398709 w 1034979"/>
                  <a:gd name="connsiteY83" fmla="*/ 1467957 h 1509906"/>
                  <a:gd name="connsiteX84" fmla="*/ 400614 w 1034979"/>
                  <a:gd name="connsiteY84" fmla="*/ 1454622 h 1509906"/>
                  <a:gd name="connsiteX85" fmla="*/ 404424 w 1034979"/>
                  <a:gd name="connsiteY85" fmla="*/ 1397472 h 1509906"/>
                  <a:gd name="connsiteX86" fmla="*/ 410139 w 1034979"/>
                  <a:gd name="connsiteY86" fmla="*/ 1386042 h 1509906"/>
                  <a:gd name="connsiteX87" fmla="*/ 413949 w 1034979"/>
                  <a:gd name="connsiteY87" fmla="*/ 1372707 h 1509906"/>
                  <a:gd name="connsiteX88" fmla="*/ 415854 w 1034979"/>
                  <a:gd name="connsiteY88" fmla="*/ 1366992 h 1509906"/>
                  <a:gd name="connsiteX89" fmla="*/ 417759 w 1034979"/>
                  <a:gd name="connsiteY89" fmla="*/ 1353657 h 1509906"/>
                  <a:gd name="connsiteX90" fmla="*/ 421569 w 1034979"/>
                  <a:gd name="connsiteY90" fmla="*/ 1342227 h 1509906"/>
                  <a:gd name="connsiteX91" fmla="*/ 427284 w 1034979"/>
                  <a:gd name="connsiteY91" fmla="*/ 1328892 h 1509906"/>
                  <a:gd name="connsiteX92" fmla="*/ 467289 w 1034979"/>
                  <a:gd name="connsiteY92" fmla="*/ 1258407 h 1509906"/>
                  <a:gd name="connsiteX93" fmla="*/ 528455 w 1034979"/>
                  <a:gd name="connsiteY93" fmla="*/ 1245638 h 1509906"/>
                  <a:gd name="connsiteX94" fmla="*/ 573969 w 1034979"/>
                  <a:gd name="connsiteY94" fmla="*/ 1229832 h 1509906"/>
                  <a:gd name="connsiteX95" fmla="*/ 585399 w 1034979"/>
                  <a:gd name="connsiteY95" fmla="*/ 1226022 h 1509906"/>
                  <a:gd name="connsiteX96" fmla="*/ 720654 w 1034979"/>
                  <a:gd name="connsiteY96" fmla="*/ 1309842 h 1509906"/>
                  <a:gd name="connsiteX97" fmla="*/ 733989 w 1034979"/>
                  <a:gd name="connsiteY97" fmla="*/ 1319367 h 1509906"/>
                  <a:gd name="connsiteX98" fmla="*/ 743514 w 1034979"/>
                  <a:gd name="connsiteY98" fmla="*/ 1321272 h 1509906"/>
                  <a:gd name="connsiteX99" fmla="*/ 749229 w 1034979"/>
                  <a:gd name="connsiteY99" fmla="*/ 1323177 h 1509906"/>
                  <a:gd name="connsiteX100" fmla="*/ 762564 w 1034979"/>
                  <a:gd name="connsiteY100" fmla="*/ 1328892 h 1509906"/>
                  <a:gd name="connsiteX101" fmla="*/ 777804 w 1034979"/>
                  <a:gd name="connsiteY101" fmla="*/ 1326987 h 1509906"/>
                  <a:gd name="connsiteX102" fmla="*/ 789234 w 1034979"/>
                  <a:gd name="connsiteY102" fmla="*/ 1321272 h 1509906"/>
                  <a:gd name="connsiteX103" fmla="*/ 794949 w 1034979"/>
                  <a:gd name="connsiteY103" fmla="*/ 1319367 h 1509906"/>
                  <a:gd name="connsiteX104" fmla="*/ 802569 w 1034979"/>
                  <a:gd name="connsiteY104" fmla="*/ 1302222 h 1509906"/>
                  <a:gd name="connsiteX105" fmla="*/ 800664 w 1034979"/>
                  <a:gd name="connsiteY105" fmla="*/ 1277457 h 1509906"/>
                  <a:gd name="connsiteX106" fmla="*/ 798759 w 1034979"/>
                  <a:gd name="connsiteY106" fmla="*/ 1271742 h 1509906"/>
                  <a:gd name="connsiteX107" fmla="*/ 796854 w 1034979"/>
                  <a:gd name="connsiteY107" fmla="*/ 1264122 h 1509906"/>
                  <a:gd name="connsiteX108" fmla="*/ 783519 w 1034979"/>
                  <a:gd name="connsiteY108" fmla="*/ 1246977 h 1509906"/>
                  <a:gd name="connsiteX109" fmla="*/ 773994 w 1034979"/>
                  <a:gd name="connsiteY109" fmla="*/ 1241262 h 1509906"/>
                  <a:gd name="connsiteX110" fmla="*/ 648264 w 1034979"/>
                  <a:gd name="connsiteY110" fmla="*/ 1149822 h 1509906"/>
                  <a:gd name="connsiteX111" fmla="*/ 644454 w 1034979"/>
                  <a:gd name="connsiteY111" fmla="*/ 1132677 h 1509906"/>
                  <a:gd name="connsiteX112" fmla="*/ 646359 w 1034979"/>
                  <a:gd name="connsiteY112" fmla="*/ 1125057 h 1509906"/>
                  <a:gd name="connsiteX113" fmla="*/ 650169 w 1034979"/>
                  <a:gd name="connsiteY113" fmla="*/ 1107912 h 1509906"/>
                  <a:gd name="connsiteX114" fmla="*/ 653979 w 1034979"/>
                  <a:gd name="connsiteY114" fmla="*/ 1102197 h 1509906"/>
                  <a:gd name="connsiteX115" fmla="*/ 655884 w 1034979"/>
                  <a:gd name="connsiteY115" fmla="*/ 1096482 h 1509906"/>
                  <a:gd name="connsiteX116" fmla="*/ 661599 w 1034979"/>
                  <a:gd name="connsiteY116" fmla="*/ 1094577 h 1509906"/>
                  <a:gd name="connsiteX117" fmla="*/ 671124 w 1034979"/>
                  <a:gd name="connsiteY117" fmla="*/ 1083147 h 1509906"/>
                  <a:gd name="connsiteX118" fmla="*/ 724464 w 1034979"/>
                  <a:gd name="connsiteY118" fmla="*/ 1075527 h 1509906"/>
                  <a:gd name="connsiteX119" fmla="*/ 842574 w 1034979"/>
                  <a:gd name="connsiteY119" fmla="*/ 1077432 h 1509906"/>
                  <a:gd name="connsiteX120" fmla="*/ 871149 w 1034979"/>
                  <a:gd name="connsiteY120" fmla="*/ 1079337 h 1509906"/>
                  <a:gd name="connsiteX121" fmla="*/ 899724 w 1034979"/>
                  <a:gd name="connsiteY121" fmla="*/ 1085052 h 1509906"/>
                  <a:gd name="connsiteX122" fmla="*/ 922584 w 1034979"/>
                  <a:gd name="connsiteY122" fmla="*/ 1088862 h 1509906"/>
                  <a:gd name="connsiteX123" fmla="*/ 951159 w 1034979"/>
                  <a:gd name="connsiteY123" fmla="*/ 1094577 h 1509906"/>
                  <a:gd name="connsiteX124" fmla="*/ 956874 w 1034979"/>
                  <a:gd name="connsiteY124" fmla="*/ 1094577 h 1509906"/>
                  <a:gd name="connsiteX125" fmla="*/ 1002594 w 1034979"/>
                  <a:gd name="connsiteY125" fmla="*/ 1092672 h 1509906"/>
                  <a:gd name="connsiteX126" fmla="*/ 1031169 w 1034979"/>
                  <a:gd name="connsiteY126" fmla="*/ 1085052 h 1509906"/>
                  <a:gd name="connsiteX127" fmla="*/ 1034979 w 1034979"/>
                  <a:gd name="connsiteY127" fmla="*/ 1079337 h 1509906"/>
                  <a:gd name="connsiteX128" fmla="*/ 1033074 w 1034979"/>
                  <a:gd name="connsiteY128" fmla="*/ 1060287 h 1509906"/>
                  <a:gd name="connsiteX129" fmla="*/ 1027359 w 1034979"/>
                  <a:gd name="connsiteY129" fmla="*/ 1056477 h 1509906"/>
                  <a:gd name="connsiteX130" fmla="*/ 1012119 w 1034979"/>
                  <a:gd name="connsiteY130" fmla="*/ 1054572 h 1509906"/>
                  <a:gd name="connsiteX131" fmla="*/ 1006404 w 1034979"/>
                  <a:gd name="connsiteY131" fmla="*/ 1052667 h 1509906"/>
                  <a:gd name="connsiteX132" fmla="*/ 998784 w 1034979"/>
                  <a:gd name="connsiteY132" fmla="*/ 1050762 h 1509906"/>
                  <a:gd name="connsiteX133" fmla="*/ 987354 w 1034979"/>
                  <a:gd name="connsiteY133" fmla="*/ 1043142 h 1509906"/>
                  <a:gd name="connsiteX134" fmla="*/ 975924 w 1034979"/>
                  <a:gd name="connsiteY134" fmla="*/ 1039332 h 1509906"/>
                  <a:gd name="connsiteX135" fmla="*/ 970209 w 1034979"/>
                  <a:gd name="connsiteY135" fmla="*/ 1037427 h 1509906"/>
                  <a:gd name="connsiteX136" fmla="*/ 962589 w 1034979"/>
                  <a:gd name="connsiteY136" fmla="*/ 1035522 h 1509906"/>
                  <a:gd name="connsiteX137" fmla="*/ 956874 w 1034979"/>
                  <a:gd name="connsiteY137" fmla="*/ 1033617 h 1509906"/>
                  <a:gd name="connsiteX138" fmla="*/ 935919 w 1034979"/>
                  <a:gd name="connsiteY138" fmla="*/ 1027902 h 1509906"/>
                  <a:gd name="connsiteX139" fmla="*/ 930204 w 1034979"/>
                  <a:gd name="connsiteY139" fmla="*/ 1025997 h 1509906"/>
                  <a:gd name="connsiteX140" fmla="*/ 825429 w 1034979"/>
                  <a:gd name="connsiteY140" fmla="*/ 1027902 h 1509906"/>
                  <a:gd name="connsiteX141" fmla="*/ 819714 w 1034979"/>
                  <a:gd name="connsiteY141" fmla="*/ 1029807 h 1509906"/>
                  <a:gd name="connsiteX142" fmla="*/ 730179 w 1034979"/>
                  <a:gd name="connsiteY142" fmla="*/ 1031712 h 1509906"/>
                  <a:gd name="connsiteX143" fmla="*/ 716844 w 1034979"/>
                  <a:gd name="connsiteY143" fmla="*/ 1035522 h 1509906"/>
                  <a:gd name="connsiteX144" fmla="*/ 695889 w 1034979"/>
                  <a:gd name="connsiteY144" fmla="*/ 1037427 h 1509906"/>
                  <a:gd name="connsiteX145" fmla="*/ 669219 w 1034979"/>
                  <a:gd name="connsiteY145" fmla="*/ 1039332 h 1509906"/>
                  <a:gd name="connsiteX146" fmla="*/ 669219 w 1034979"/>
                  <a:gd name="connsiteY146" fmla="*/ 1039332 h 1509906"/>
                  <a:gd name="connsiteX147" fmla="*/ 646359 w 1034979"/>
                  <a:gd name="connsiteY147" fmla="*/ 1043142 h 1509906"/>
                  <a:gd name="connsiteX148" fmla="*/ 642549 w 1034979"/>
                  <a:gd name="connsiteY148" fmla="*/ 1031712 h 1509906"/>
                  <a:gd name="connsiteX149" fmla="*/ 640644 w 1034979"/>
                  <a:gd name="connsiteY149" fmla="*/ 1025997 h 1509906"/>
                  <a:gd name="connsiteX150" fmla="*/ 642549 w 1034979"/>
                  <a:gd name="connsiteY150" fmla="*/ 1008852 h 1509906"/>
                  <a:gd name="connsiteX151" fmla="*/ 644454 w 1034979"/>
                  <a:gd name="connsiteY151" fmla="*/ 1003137 h 1509906"/>
                  <a:gd name="connsiteX152" fmla="*/ 661599 w 1034979"/>
                  <a:gd name="connsiteY152" fmla="*/ 993612 h 1509906"/>
                  <a:gd name="connsiteX153" fmla="*/ 673029 w 1034979"/>
                  <a:gd name="connsiteY153" fmla="*/ 985992 h 1509906"/>
                  <a:gd name="connsiteX154" fmla="*/ 674934 w 1034979"/>
                  <a:gd name="connsiteY154" fmla="*/ 980277 h 1509906"/>
                  <a:gd name="connsiteX155" fmla="*/ 680649 w 1034979"/>
                  <a:gd name="connsiteY155" fmla="*/ 978372 h 1509906"/>
                  <a:gd name="connsiteX156" fmla="*/ 686364 w 1034979"/>
                  <a:gd name="connsiteY156" fmla="*/ 974562 h 1509906"/>
                  <a:gd name="connsiteX157" fmla="*/ 695889 w 1034979"/>
                  <a:gd name="connsiteY157" fmla="*/ 965037 h 1509906"/>
                  <a:gd name="connsiteX158" fmla="*/ 705414 w 1034979"/>
                  <a:gd name="connsiteY158" fmla="*/ 953607 h 1509906"/>
                  <a:gd name="connsiteX159" fmla="*/ 716844 w 1034979"/>
                  <a:gd name="connsiteY159" fmla="*/ 945987 h 1509906"/>
                  <a:gd name="connsiteX160" fmla="*/ 732084 w 1034979"/>
                  <a:gd name="connsiteY160" fmla="*/ 932652 h 1509906"/>
                  <a:gd name="connsiteX161" fmla="*/ 741609 w 1034979"/>
                  <a:gd name="connsiteY161" fmla="*/ 921222 h 1509906"/>
                  <a:gd name="connsiteX162" fmla="*/ 753039 w 1034979"/>
                  <a:gd name="connsiteY162" fmla="*/ 911697 h 1509906"/>
                  <a:gd name="connsiteX163" fmla="*/ 758754 w 1034979"/>
                  <a:gd name="connsiteY163" fmla="*/ 900267 h 1509906"/>
                  <a:gd name="connsiteX164" fmla="*/ 760659 w 1034979"/>
                  <a:gd name="connsiteY164" fmla="*/ 894552 h 1509906"/>
                  <a:gd name="connsiteX165" fmla="*/ 766374 w 1034979"/>
                  <a:gd name="connsiteY165" fmla="*/ 883122 h 1509906"/>
                  <a:gd name="connsiteX166" fmla="*/ 764469 w 1034979"/>
                  <a:gd name="connsiteY166" fmla="*/ 867882 h 1509906"/>
                  <a:gd name="connsiteX167" fmla="*/ 758754 w 1034979"/>
                  <a:gd name="connsiteY167" fmla="*/ 865977 h 1509906"/>
                  <a:gd name="connsiteX168" fmla="*/ 737799 w 1034979"/>
                  <a:gd name="connsiteY168" fmla="*/ 867882 h 1509906"/>
                  <a:gd name="connsiteX169" fmla="*/ 732084 w 1034979"/>
                  <a:gd name="connsiteY169" fmla="*/ 871692 h 1509906"/>
                  <a:gd name="connsiteX170" fmla="*/ 720654 w 1034979"/>
                  <a:gd name="connsiteY170" fmla="*/ 875502 h 1509906"/>
                  <a:gd name="connsiteX171" fmla="*/ 716844 w 1034979"/>
                  <a:gd name="connsiteY171" fmla="*/ 881217 h 1509906"/>
                  <a:gd name="connsiteX172" fmla="*/ 711129 w 1034979"/>
                  <a:gd name="connsiteY172" fmla="*/ 883122 h 1509906"/>
                  <a:gd name="connsiteX173" fmla="*/ 705414 w 1034979"/>
                  <a:gd name="connsiteY173" fmla="*/ 886932 h 1509906"/>
                  <a:gd name="connsiteX174" fmla="*/ 699699 w 1034979"/>
                  <a:gd name="connsiteY174" fmla="*/ 892647 h 1509906"/>
                  <a:gd name="connsiteX175" fmla="*/ 692079 w 1034979"/>
                  <a:gd name="connsiteY175" fmla="*/ 896457 h 1509906"/>
                  <a:gd name="connsiteX176" fmla="*/ 595181 w 1034979"/>
                  <a:gd name="connsiteY176" fmla="*/ 951135 h 1509906"/>
                  <a:gd name="connsiteX177" fmla="*/ 507294 w 1034979"/>
                  <a:gd name="connsiteY177" fmla="*/ 841212 h 1509906"/>
                  <a:gd name="connsiteX178" fmla="*/ 503484 w 1034979"/>
                  <a:gd name="connsiteY178" fmla="*/ 351627 h 1509906"/>
                  <a:gd name="connsiteX179" fmla="*/ 499674 w 1034979"/>
                  <a:gd name="connsiteY179" fmla="*/ 60162 h 1509906"/>
                  <a:gd name="connsiteX180" fmla="*/ 490149 w 1034979"/>
                  <a:gd name="connsiteY180" fmla="*/ 33492 h 1509906"/>
                  <a:gd name="connsiteX181" fmla="*/ 488244 w 1034979"/>
                  <a:gd name="connsiteY181" fmla="*/ 27777 h 1509906"/>
                  <a:gd name="connsiteX182" fmla="*/ 484434 w 1034979"/>
                  <a:gd name="connsiteY182" fmla="*/ 22062 h 1509906"/>
                  <a:gd name="connsiteX183" fmla="*/ 478719 w 1034979"/>
                  <a:gd name="connsiteY183" fmla="*/ 10632 h 1509906"/>
                  <a:gd name="connsiteX184" fmla="*/ 473004 w 1034979"/>
                  <a:gd name="connsiteY184" fmla="*/ 6822 h 1509906"/>
                  <a:gd name="connsiteX185" fmla="*/ 469194 w 1034979"/>
                  <a:gd name="connsiteY185" fmla="*/ 1107 h 1509906"/>
                  <a:gd name="connsiteX186" fmla="*/ 429189 w 1034979"/>
                  <a:gd name="connsiteY186" fmla="*/ 4917 h 1509906"/>
                  <a:gd name="connsiteX187" fmla="*/ 421569 w 1034979"/>
                  <a:gd name="connsiteY187" fmla="*/ 16347 h 1509906"/>
                  <a:gd name="connsiteX188" fmla="*/ 417759 w 1034979"/>
                  <a:gd name="connsiteY188" fmla="*/ 22062 h 1509906"/>
                  <a:gd name="connsiteX189" fmla="*/ 419664 w 1034979"/>
                  <a:gd name="connsiteY189" fmla="*/ 54447 h 1509906"/>
                  <a:gd name="connsiteX190" fmla="*/ 423474 w 1034979"/>
                  <a:gd name="connsiteY190" fmla="*/ 65877 h 1509906"/>
                  <a:gd name="connsiteX191" fmla="*/ 425379 w 1034979"/>
                  <a:gd name="connsiteY191" fmla="*/ 71592 h 1509906"/>
                  <a:gd name="connsiteX192" fmla="*/ 425379 w 1034979"/>
                  <a:gd name="connsiteY192" fmla="*/ 77307 h 1509906"/>
                  <a:gd name="connsiteX193" fmla="*/ 429189 w 1034979"/>
                  <a:gd name="connsiteY193" fmla="*/ 231612 h 1509906"/>
                  <a:gd name="connsiteX194" fmla="*/ 440619 w 1034979"/>
                  <a:gd name="connsiteY194" fmla="*/ 414492 h 1509906"/>
                  <a:gd name="connsiteX195" fmla="*/ 435265 w 1034979"/>
                  <a:gd name="connsiteY195" fmla="*/ 711672 h 1509906"/>
                  <a:gd name="connsiteX196" fmla="*/ 435059 w 1034979"/>
                  <a:gd name="connsiteY196" fmla="*/ 792350 h 1509906"/>
                  <a:gd name="connsiteX197" fmla="*/ 430322 w 1034979"/>
                  <a:gd name="connsiteY197"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59619 w 1034979"/>
                  <a:gd name="connsiteY20" fmla="*/ 867882 h 1509906"/>
                  <a:gd name="connsiteX21" fmla="*/ 53904 w 1034979"/>
                  <a:gd name="connsiteY21" fmla="*/ 871692 h 1509906"/>
                  <a:gd name="connsiteX22" fmla="*/ 50094 w 1034979"/>
                  <a:gd name="connsiteY22" fmla="*/ 877407 h 1509906"/>
                  <a:gd name="connsiteX23" fmla="*/ 46284 w 1034979"/>
                  <a:gd name="connsiteY23" fmla="*/ 888837 h 1509906"/>
                  <a:gd name="connsiteX24" fmla="*/ 50094 w 1034979"/>
                  <a:gd name="connsiteY24" fmla="*/ 926937 h 1509906"/>
                  <a:gd name="connsiteX25" fmla="*/ 53904 w 1034979"/>
                  <a:gd name="connsiteY25" fmla="*/ 932652 h 1509906"/>
                  <a:gd name="connsiteX26" fmla="*/ 59619 w 1034979"/>
                  <a:gd name="connsiteY26" fmla="*/ 936462 h 1509906"/>
                  <a:gd name="connsiteX27" fmla="*/ 63429 w 1034979"/>
                  <a:gd name="connsiteY27" fmla="*/ 942177 h 1509906"/>
                  <a:gd name="connsiteX28" fmla="*/ 80574 w 1034979"/>
                  <a:gd name="connsiteY28" fmla="*/ 951702 h 1509906"/>
                  <a:gd name="connsiteX29" fmla="*/ 166299 w 1034979"/>
                  <a:gd name="connsiteY29" fmla="*/ 972657 h 1509906"/>
                  <a:gd name="connsiteX30" fmla="*/ 191064 w 1034979"/>
                  <a:gd name="connsiteY30" fmla="*/ 978372 h 1509906"/>
                  <a:gd name="connsiteX31" fmla="*/ 208209 w 1034979"/>
                  <a:gd name="connsiteY31" fmla="*/ 984087 h 1509906"/>
                  <a:gd name="connsiteX32" fmla="*/ 213924 w 1034979"/>
                  <a:gd name="connsiteY32" fmla="*/ 985992 h 1509906"/>
                  <a:gd name="connsiteX33" fmla="*/ 229164 w 1034979"/>
                  <a:gd name="connsiteY33" fmla="*/ 989802 h 1509906"/>
                  <a:gd name="connsiteX34" fmla="*/ 248214 w 1034979"/>
                  <a:gd name="connsiteY34" fmla="*/ 995517 h 1509906"/>
                  <a:gd name="connsiteX35" fmla="*/ 253929 w 1034979"/>
                  <a:gd name="connsiteY35" fmla="*/ 999327 h 1509906"/>
                  <a:gd name="connsiteX36" fmla="*/ 267264 w 1034979"/>
                  <a:gd name="connsiteY36" fmla="*/ 1014567 h 1509906"/>
                  <a:gd name="connsiteX37" fmla="*/ 272979 w 1034979"/>
                  <a:gd name="connsiteY37" fmla="*/ 1033617 h 1509906"/>
                  <a:gd name="connsiteX38" fmla="*/ 274884 w 1034979"/>
                  <a:gd name="connsiteY38" fmla="*/ 1039332 h 1509906"/>
                  <a:gd name="connsiteX39" fmla="*/ 276789 w 1034979"/>
                  <a:gd name="connsiteY39" fmla="*/ 1045047 h 1509906"/>
                  <a:gd name="connsiteX40" fmla="*/ 278694 w 1034979"/>
                  <a:gd name="connsiteY40" fmla="*/ 1069812 h 1509906"/>
                  <a:gd name="connsiteX41" fmla="*/ 280599 w 1034979"/>
                  <a:gd name="connsiteY41" fmla="*/ 1075527 h 1509906"/>
                  <a:gd name="connsiteX42" fmla="*/ 278694 w 1034979"/>
                  <a:gd name="connsiteY42" fmla="*/ 1094577 h 1509906"/>
                  <a:gd name="connsiteX43" fmla="*/ 276789 w 1034979"/>
                  <a:gd name="connsiteY43" fmla="*/ 1104102 h 1509906"/>
                  <a:gd name="connsiteX44" fmla="*/ 263454 w 1034979"/>
                  <a:gd name="connsiteY44" fmla="*/ 1117437 h 1509906"/>
                  <a:gd name="connsiteX45" fmla="*/ 252024 w 1034979"/>
                  <a:gd name="connsiteY45" fmla="*/ 1125057 h 1509906"/>
                  <a:gd name="connsiteX46" fmla="*/ 240594 w 1034979"/>
                  <a:gd name="connsiteY46" fmla="*/ 1128867 h 1509906"/>
                  <a:gd name="connsiteX47" fmla="*/ 27234 w 1034979"/>
                  <a:gd name="connsiteY47" fmla="*/ 1147917 h 1509906"/>
                  <a:gd name="connsiteX48" fmla="*/ 15804 w 1034979"/>
                  <a:gd name="connsiteY48" fmla="*/ 1153632 h 1509906"/>
                  <a:gd name="connsiteX49" fmla="*/ 6279 w 1034979"/>
                  <a:gd name="connsiteY49" fmla="*/ 1163157 h 1509906"/>
                  <a:gd name="connsiteX50" fmla="*/ 4374 w 1034979"/>
                  <a:gd name="connsiteY50" fmla="*/ 1168872 h 1509906"/>
                  <a:gd name="connsiteX51" fmla="*/ 564 w 1034979"/>
                  <a:gd name="connsiteY51" fmla="*/ 1174587 h 1509906"/>
                  <a:gd name="connsiteX52" fmla="*/ 6279 w 1034979"/>
                  <a:gd name="connsiteY52" fmla="*/ 1206972 h 1509906"/>
                  <a:gd name="connsiteX53" fmla="*/ 11994 w 1034979"/>
                  <a:gd name="connsiteY53" fmla="*/ 1210782 h 1509906"/>
                  <a:gd name="connsiteX54" fmla="*/ 17709 w 1034979"/>
                  <a:gd name="connsiteY54" fmla="*/ 1212687 h 1509906"/>
                  <a:gd name="connsiteX55" fmla="*/ 145344 w 1034979"/>
                  <a:gd name="connsiteY55" fmla="*/ 1210782 h 1509906"/>
                  <a:gd name="connsiteX56" fmla="*/ 152964 w 1034979"/>
                  <a:gd name="connsiteY56" fmla="*/ 1208877 h 1509906"/>
                  <a:gd name="connsiteX57" fmla="*/ 303459 w 1034979"/>
                  <a:gd name="connsiteY57" fmla="*/ 1203162 h 1509906"/>
                  <a:gd name="connsiteX58" fmla="*/ 318699 w 1034979"/>
                  <a:gd name="connsiteY58" fmla="*/ 1210782 h 1509906"/>
                  <a:gd name="connsiteX59" fmla="*/ 330129 w 1034979"/>
                  <a:gd name="connsiteY59" fmla="*/ 1216497 h 1509906"/>
                  <a:gd name="connsiteX60" fmla="*/ 333939 w 1034979"/>
                  <a:gd name="connsiteY60" fmla="*/ 1222212 h 1509906"/>
                  <a:gd name="connsiteX61" fmla="*/ 339654 w 1034979"/>
                  <a:gd name="connsiteY61" fmla="*/ 1224117 h 1509906"/>
                  <a:gd name="connsiteX62" fmla="*/ 351084 w 1034979"/>
                  <a:gd name="connsiteY62" fmla="*/ 1231737 h 1509906"/>
                  <a:gd name="connsiteX63" fmla="*/ 356799 w 1034979"/>
                  <a:gd name="connsiteY63" fmla="*/ 1235547 h 1509906"/>
                  <a:gd name="connsiteX64" fmla="*/ 360609 w 1034979"/>
                  <a:gd name="connsiteY64" fmla="*/ 1241262 h 1509906"/>
                  <a:gd name="connsiteX65" fmla="*/ 366324 w 1034979"/>
                  <a:gd name="connsiteY65" fmla="*/ 1252692 h 1509906"/>
                  <a:gd name="connsiteX66" fmla="*/ 362514 w 1034979"/>
                  <a:gd name="connsiteY66" fmla="*/ 1279362 h 1509906"/>
                  <a:gd name="connsiteX67" fmla="*/ 358704 w 1034979"/>
                  <a:gd name="connsiteY67" fmla="*/ 1285077 h 1509906"/>
                  <a:gd name="connsiteX68" fmla="*/ 356799 w 1034979"/>
                  <a:gd name="connsiteY68" fmla="*/ 1290792 h 1509906"/>
                  <a:gd name="connsiteX69" fmla="*/ 352989 w 1034979"/>
                  <a:gd name="connsiteY69" fmla="*/ 1296507 h 1509906"/>
                  <a:gd name="connsiteX70" fmla="*/ 351084 w 1034979"/>
                  <a:gd name="connsiteY70" fmla="*/ 1302222 h 1509906"/>
                  <a:gd name="connsiteX71" fmla="*/ 347274 w 1034979"/>
                  <a:gd name="connsiteY71" fmla="*/ 1307937 h 1509906"/>
                  <a:gd name="connsiteX72" fmla="*/ 330129 w 1034979"/>
                  <a:gd name="connsiteY72" fmla="*/ 1374612 h 1509906"/>
                  <a:gd name="connsiteX73" fmla="*/ 328224 w 1034979"/>
                  <a:gd name="connsiteY73" fmla="*/ 1426047 h 1509906"/>
                  <a:gd name="connsiteX74" fmla="*/ 330129 w 1034979"/>
                  <a:gd name="connsiteY74" fmla="*/ 1450812 h 1509906"/>
                  <a:gd name="connsiteX75" fmla="*/ 332034 w 1034979"/>
                  <a:gd name="connsiteY75" fmla="*/ 1456527 h 1509906"/>
                  <a:gd name="connsiteX76" fmla="*/ 335844 w 1034979"/>
                  <a:gd name="connsiteY76" fmla="*/ 1460337 h 1509906"/>
                  <a:gd name="connsiteX77" fmla="*/ 364419 w 1034979"/>
                  <a:gd name="connsiteY77" fmla="*/ 1506057 h 1509906"/>
                  <a:gd name="connsiteX78" fmla="*/ 387279 w 1034979"/>
                  <a:gd name="connsiteY78" fmla="*/ 1507962 h 1509906"/>
                  <a:gd name="connsiteX79" fmla="*/ 392994 w 1034979"/>
                  <a:gd name="connsiteY79" fmla="*/ 1502247 h 1509906"/>
                  <a:gd name="connsiteX80" fmla="*/ 394899 w 1034979"/>
                  <a:gd name="connsiteY80" fmla="*/ 1490817 h 1509906"/>
                  <a:gd name="connsiteX81" fmla="*/ 396804 w 1034979"/>
                  <a:gd name="connsiteY81" fmla="*/ 1485102 h 1509906"/>
                  <a:gd name="connsiteX82" fmla="*/ 398709 w 1034979"/>
                  <a:gd name="connsiteY82" fmla="*/ 1467957 h 1509906"/>
                  <a:gd name="connsiteX83" fmla="*/ 400614 w 1034979"/>
                  <a:gd name="connsiteY83" fmla="*/ 1454622 h 1509906"/>
                  <a:gd name="connsiteX84" fmla="*/ 404424 w 1034979"/>
                  <a:gd name="connsiteY84" fmla="*/ 1397472 h 1509906"/>
                  <a:gd name="connsiteX85" fmla="*/ 410139 w 1034979"/>
                  <a:gd name="connsiteY85" fmla="*/ 1386042 h 1509906"/>
                  <a:gd name="connsiteX86" fmla="*/ 413949 w 1034979"/>
                  <a:gd name="connsiteY86" fmla="*/ 1372707 h 1509906"/>
                  <a:gd name="connsiteX87" fmla="*/ 415854 w 1034979"/>
                  <a:gd name="connsiteY87" fmla="*/ 1366992 h 1509906"/>
                  <a:gd name="connsiteX88" fmla="*/ 417759 w 1034979"/>
                  <a:gd name="connsiteY88" fmla="*/ 1353657 h 1509906"/>
                  <a:gd name="connsiteX89" fmla="*/ 421569 w 1034979"/>
                  <a:gd name="connsiteY89" fmla="*/ 1342227 h 1509906"/>
                  <a:gd name="connsiteX90" fmla="*/ 427284 w 1034979"/>
                  <a:gd name="connsiteY90" fmla="*/ 1328892 h 1509906"/>
                  <a:gd name="connsiteX91" fmla="*/ 467289 w 1034979"/>
                  <a:gd name="connsiteY91" fmla="*/ 1258407 h 1509906"/>
                  <a:gd name="connsiteX92" fmla="*/ 528455 w 1034979"/>
                  <a:gd name="connsiteY92" fmla="*/ 1245638 h 1509906"/>
                  <a:gd name="connsiteX93" fmla="*/ 573969 w 1034979"/>
                  <a:gd name="connsiteY93" fmla="*/ 1229832 h 1509906"/>
                  <a:gd name="connsiteX94" fmla="*/ 585399 w 1034979"/>
                  <a:gd name="connsiteY94" fmla="*/ 1226022 h 1509906"/>
                  <a:gd name="connsiteX95" fmla="*/ 720654 w 1034979"/>
                  <a:gd name="connsiteY95" fmla="*/ 1309842 h 1509906"/>
                  <a:gd name="connsiteX96" fmla="*/ 733989 w 1034979"/>
                  <a:gd name="connsiteY96" fmla="*/ 1319367 h 1509906"/>
                  <a:gd name="connsiteX97" fmla="*/ 743514 w 1034979"/>
                  <a:gd name="connsiteY97" fmla="*/ 1321272 h 1509906"/>
                  <a:gd name="connsiteX98" fmla="*/ 749229 w 1034979"/>
                  <a:gd name="connsiteY98" fmla="*/ 1323177 h 1509906"/>
                  <a:gd name="connsiteX99" fmla="*/ 762564 w 1034979"/>
                  <a:gd name="connsiteY99" fmla="*/ 1328892 h 1509906"/>
                  <a:gd name="connsiteX100" fmla="*/ 777804 w 1034979"/>
                  <a:gd name="connsiteY100" fmla="*/ 1326987 h 1509906"/>
                  <a:gd name="connsiteX101" fmla="*/ 789234 w 1034979"/>
                  <a:gd name="connsiteY101" fmla="*/ 1321272 h 1509906"/>
                  <a:gd name="connsiteX102" fmla="*/ 794949 w 1034979"/>
                  <a:gd name="connsiteY102" fmla="*/ 1319367 h 1509906"/>
                  <a:gd name="connsiteX103" fmla="*/ 802569 w 1034979"/>
                  <a:gd name="connsiteY103" fmla="*/ 1302222 h 1509906"/>
                  <a:gd name="connsiteX104" fmla="*/ 800664 w 1034979"/>
                  <a:gd name="connsiteY104" fmla="*/ 1277457 h 1509906"/>
                  <a:gd name="connsiteX105" fmla="*/ 798759 w 1034979"/>
                  <a:gd name="connsiteY105" fmla="*/ 1271742 h 1509906"/>
                  <a:gd name="connsiteX106" fmla="*/ 796854 w 1034979"/>
                  <a:gd name="connsiteY106" fmla="*/ 1264122 h 1509906"/>
                  <a:gd name="connsiteX107" fmla="*/ 783519 w 1034979"/>
                  <a:gd name="connsiteY107" fmla="*/ 1246977 h 1509906"/>
                  <a:gd name="connsiteX108" fmla="*/ 773994 w 1034979"/>
                  <a:gd name="connsiteY108" fmla="*/ 1241262 h 1509906"/>
                  <a:gd name="connsiteX109" fmla="*/ 648264 w 1034979"/>
                  <a:gd name="connsiteY109" fmla="*/ 1149822 h 1509906"/>
                  <a:gd name="connsiteX110" fmla="*/ 644454 w 1034979"/>
                  <a:gd name="connsiteY110" fmla="*/ 1132677 h 1509906"/>
                  <a:gd name="connsiteX111" fmla="*/ 646359 w 1034979"/>
                  <a:gd name="connsiteY111" fmla="*/ 1125057 h 1509906"/>
                  <a:gd name="connsiteX112" fmla="*/ 650169 w 1034979"/>
                  <a:gd name="connsiteY112" fmla="*/ 1107912 h 1509906"/>
                  <a:gd name="connsiteX113" fmla="*/ 653979 w 1034979"/>
                  <a:gd name="connsiteY113" fmla="*/ 1102197 h 1509906"/>
                  <a:gd name="connsiteX114" fmla="*/ 655884 w 1034979"/>
                  <a:gd name="connsiteY114" fmla="*/ 1096482 h 1509906"/>
                  <a:gd name="connsiteX115" fmla="*/ 661599 w 1034979"/>
                  <a:gd name="connsiteY115" fmla="*/ 1094577 h 1509906"/>
                  <a:gd name="connsiteX116" fmla="*/ 671124 w 1034979"/>
                  <a:gd name="connsiteY116" fmla="*/ 1083147 h 1509906"/>
                  <a:gd name="connsiteX117" fmla="*/ 724464 w 1034979"/>
                  <a:gd name="connsiteY117" fmla="*/ 1075527 h 1509906"/>
                  <a:gd name="connsiteX118" fmla="*/ 842574 w 1034979"/>
                  <a:gd name="connsiteY118" fmla="*/ 1077432 h 1509906"/>
                  <a:gd name="connsiteX119" fmla="*/ 871149 w 1034979"/>
                  <a:gd name="connsiteY119" fmla="*/ 1079337 h 1509906"/>
                  <a:gd name="connsiteX120" fmla="*/ 899724 w 1034979"/>
                  <a:gd name="connsiteY120" fmla="*/ 1085052 h 1509906"/>
                  <a:gd name="connsiteX121" fmla="*/ 922584 w 1034979"/>
                  <a:gd name="connsiteY121" fmla="*/ 1088862 h 1509906"/>
                  <a:gd name="connsiteX122" fmla="*/ 951159 w 1034979"/>
                  <a:gd name="connsiteY122" fmla="*/ 1094577 h 1509906"/>
                  <a:gd name="connsiteX123" fmla="*/ 956874 w 1034979"/>
                  <a:gd name="connsiteY123" fmla="*/ 1094577 h 1509906"/>
                  <a:gd name="connsiteX124" fmla="*/ 1002594 w 1034979"/>
                  <a:gd name="connsiteY124" fmla="*/ 1092672 h 1509906"/>
                  <a:gd name="connsiteX125" fmla="*/ 1031169 w 1034979"/>
                  <a:gd name="connsiteY125" fmla="*/ 1085052 h 1509906"/>
                  <a:gd name="connsiteX126" fmla="*/ 1034979 w 1034979"/>
                  <a:gd name="connsiteY126" fmla="*/ 1079337 h 1509906"/>
                  <a:gd name="connsiteX127" fmla="*/ 1033074 w 1034979"/>
                  <a:gd name="connsiteY127" fmla="*/ 1060287 h 1509906"/>
                  <a:gd name="connsiteX128" fmla="*/ 1027359 w 1034979"/>
                  <a:gd name="connsiteY128" fmla="*/ 1056477 h 1509906"/>
                  <a:gd name="connsiteX129" fmla="*/ 1012119 w 1034979"/>
                  <a:gd name="connsiteY129" fmla="*/ 1054572 h 1509906"/>
                  <a:gd name="connsiteX130" fmla="*/ 1006404 w 1034979"/>
                  <a:gd name="connsiteY130" fmla="*/ 1052667 h 1509906"/>
                  <a:gd name="connsiteX131" fmla="*/ 998784 w 1034979"/>
                  <a:gd name="connsiteY131" fmla="*/ 1050762 h 1509906"/>
                  <a:gd name="connsiteX132" fmla="*/ 987354 w 1034979"/>
                  <a:gd name="connsiteY132" fmla="*/ 1043142 h 1509906"/>
                  <a:gd name="connsiteX133" fmla="*/ 975924 w 1034979"/>
                  <a:gd name="connsiteY133" fmla="*/ 1039332 h 1509906"/>
                  <a:gd name="connsiteX134" fmla="*/ 970209 w 1034979"/>
                  <a:gd name="connsiteY134" fmla="*/ 1037427 h 1509906"/>
                  <a:gd name="connsiteX135" fmla="*/ 962589 w 1034979"/>
                  <a:gd name="connsiteY135" fmla="*/ 1035522 h 1509906"/>
                  <a:gd name="connsiteX136" fmla="*/ 956874 w 1034979"/>
                  <a:gd name="connsiteY136" fmla="*/ 1033617 h 1509906"/>
                  <a:gd name="connsiteX137" fmla="*/ 935919 w 1034979"/>
                  <a:gd name="connsiteY137" fmla="*/ 1027902 h 1509906"/>
                  <a:gd name="connsiteX138" fmla="*/ 930204 w 1034979"/>
                  <a:gd name="connsiteY138" fmla="*/ 1025997 h 1509906"/>
                  <a:gd name="connsiteX139" fmla="*/ 825429 w 1034979"/>
                  <a:gd name="connsiteY139" fmla="*/ 1027902 h 1509906"/>
                  <a:gd name="connsiteX140" fmla="*/ 819714 w 1034979"/>
                  <a:gd name="connsiteY140" fmla="*/ 1029807 h 1509906"/>
                  <a:gd name="connsiteX141" fmla="*/ 730179 w 1034979"/>
                  <a:gd name="connsiteY141" fmla="*/ 1031712 h 1509906"/>
                  <a:gd name="connsiteX142" fmla="*/ 716844 w 1034979"/>
                  <a:gd name="connsiteY142" fmla="*/ 1035522 h 1509906"/>
                  <a:gd name="connsiteX143" fmla="*/ 695889 w 1034979"/>
                  <a:gd name="connsiteY143" fmla="*/ 1037427 h 1509906"/>
                  <a:gd name="connsiteX144" fmla="*/ 669219 w 1034979"/>
                  <a:gd name="connsiteY144" fmla="*/ 1039332 h 1509906"/>
                  <a:gd name="connsiteX145" fmla="*/ 669219 w 1034979"/>
                  <a:gd name="connsiteY145" fmla="*/ 1039332 h 1509906"/>
                  <a:gd name="connsiteX146" fmla="*/ 646359 w 1034979"/>
                  <a:gd name="connsiteY146" fmla="*/ 1043142 h 1509906"/>
                  <a:gd name="connsiteX147" fmla="*/ 642549 w 1034979"/>
                  <a:gd name="connsiteY147" fmla="*/ 1031712 h 1509906"/>
                  <a:gd name="connsiteX148" fmla="*/ 640644 w 1034979"/>
                  <a:gd name="connsiteY148" fmla="*/ 1025997 h 1509906"/>
                  <a:gd name="connsiteX149" fmla="*/ 642549 w 1034979"/>
                  <a:gd name="connsiteY149" fmla="*/ 1008852 h 1509906"/>
                  <a:gd name="connsiteX150" fmla="*/ 644454 w 1034979"/>
                  <a:gd name="connsiteY150" fmla="*/ 1003137 h 1509906"/>
                  <a:gd name="connsiteX151" fmla="*/ 661599 w 1034979"/>
                  <a:gd name="connsiteY151" fmla="*/ 993612 h 1509906"/>
                  <a:gd name="connsiteX152" fmla="*/ 673029 w 1034979"/>
                  <a:gd name="connsiteY152" fmla="*/ 985992 h 1509906"/>
                  <a:gd name="connsiteX153" fmla="*/ 674934 w 1034979"/>
                  <a:gd name="connsiteY153" fmla="*/ 980277 h 1509906"/>
                  <a:gd name="connsiteX154" fmla="*/ 680649 w 1034979"/>
                  <a:gd name="connsiteY154" fmla="*/ 978372 h 1509906"/>
                  <a:gd name="connsiteX155" fmla="*/ 686364 w 1034979"/>
                  <a:gd name="connsiteY155" fmla="*/ 974562 h 1509906"/>
                  <a:gd name="connsiteX156" fmla="*/ 695889 w 1034979"/>
                  <a:gd name="connsiteY156" fmla="*/ 965037 h 1509906"/>
                  <a:gd name="connsiteX157" fmla="*/ 705414 w 1034979"/>
                  <a:gd name="connsiteY157" fmla="*/ 953607 h 1509906"/>
                  <a:gd name="connsiteX158" fmla="*/ 716844 w 1034979"/>
                  <a:gd name="connsiteY158" fmla="*/ 945987 h 1509906"/>
                  <a:gd name="connsiteX159" fmla="*/ 732084 w 1034979"/>
                  <a:gd name="connsiteY159" fmla="*/ 932652 h 1509906"/>
                  <a:gd name="connsiteX160" fmla="*/ 741609 w 1034979"/>
                  <a:gd name="connsiteY160" fmla="*/ 921222 h 1509906"/>
                  <a:gd name="connsiteX161" fmla="*/ 753039 w 1034979"/>
                  <a:gd name="connsiteY161" fmla="*/ 911697 h 1509906"/>
                  <a:gd name="connsiteX162" fmla="*/ 758754 w 1034979"/>
                  <a:gd name="connsiteY162" fmla="*/ 900267 h 1509906"/>
                  <a:gd name="connsiteX163" fmla="*/ 760659 w 1034979"/>
                  <a:gd name="connsiteY163" fmla="*/ 894552 h 1509906"/>
                  <a:gd name="connsiteX164" fmla="*/ 766374 w 1034979"/>
                  <a:gd name="connsiteY164" fmla="*/ 883122 h 1509906"/>
                  <a:gd name="connsiteX165" fmla="*/ 764469 w 1034979"/>
                  <a:gd name="connsiteY165" fmla="*/ 867882 h 1509906"/>
                  <a:gd name="connsiteX166" fmla="*/ 758754 w 1034979"/>
                  <a:gd name="connsiteY166" fmla="*/ 865977 h 1509906"/>
                  <a:gd name="connsiteX167" fmla="*/ 737799 w 1034979"/>
                  <a:gd name="connsiteY167" fmla="*/ 867882 h 1509906"/>
                  <a:gd name="connsiteX168" fmla="*/ 732084 w 1034979"/>
                  <a:gd name="connsiteY168" fmla="*/ 871692 h 1509906"/>
                  <a:gd name="connsiteX169" fmla="*/ 720654 w 1034979"/>
                  <a:gd name="connsiteY169" fmla="*/ 875502 h 1509906"/>
                  <a:gd name="connsiteX170" fmla="*/ 716844 w 1034979"/>
                  <a:gd name="connsiteY170" fmla="*/ 881217 h 1509906"/>
                  <a:gd name="connsiteX171" fmla="*/ 711129 w 1034979"/>
                  <a:gd name="connsiteY171" fmla="*/ 883122 h 1509906"/>
                  <a:gd name="connsiteX172" fmla="*/ 705414 w 1034979"/>
                  <a:gd name="connsiteY172" fmla="*/ 886932 h 1509906"/>
                  <a:gd name="connsiteX173" fmla="*/ 699699 w 1034979"/>
                  <a:gd name="connsiteY173" fmla="*/ 892647 h 1509906"/>
                  <a:gd name="connsiteX174" fmla="*/ 692079 w 1034979"/>
                  <a:gd name="connsiteY174" fmla="*/ 896457 h 1509906"/>
                  <a:gd name="connsiteX175" fmla="*/ 595181 w 1034979"/>
                  <a:gd name="connsiteY175" fmla="*/ 951135 h 1509906"/>
                  <a:gd name="connsiteX176" fmla="*/ 507294 w 1034979"/>
                  <a:gd name="connsiteY176" fmla="*/ 841212 h 1509906"/>
                  <a:gd name="connsiteX177" fmla="*/ 503484 w 1034979"/>
                  <a:gd name="connsiteY177" fmla="*/ 351627 h 1509906"/>
                  <a:gd name="connsiteX178" fmla="*/ 499674 w 1034979"/>
                  <a:gd name="connsiteY178" fmla="*/ 60162 h 1509906"/>
                  <a:gd name="connsiteX179" fmla="*/ 490149 w 1034979"/>
                  <a:gd name="connsiteY179" fmla="*/ 33492 h 1509906"/>
                  <a:gd name="connsiteX180" fmla="*/ 488244 w 1034979"/>
                  <a:gd name="connsiteY180" fmla="*/ 27777 h 1509906"/>
                  <a:gd name="connsiteX181" fmla="*/ 484434 w 1034979"/>
                  <a:gd name="connsiteY181" fmla="*/ 22062 h 1509906"/>
                  <a:gd name="connsiteX182" fmla="*/ 478719 w 1034979"/>
                  <a:gd name="connsiteY182" fmla="*/ 10632 h 1509906"/>
                  <a:gd name="connsiteX183" fmla="*/ 473004 w 1034979"/>
                  <a:gd name="connsiteY183" fmla="*/ 6822 h 1509906"/>
                  <a:gd name="connsiteX184" fmla="*/ 469194 w 1034979"/>
                  <a:gd name="connsiteY184" fmla="*/ 1107 h 1509906"/>
                  <a:gd name="connsiteX185" fmla="*/ 429189 w 1034979"/>
                  <a:gd name="connsiteY185" fmla="*/ 4917 h 1509906"/>
                  <a:gd name="connsiteX186" fmla="*/ 421569 w 1034979"/>
                  <a:gd name="connsiteY186" fmla="*/ 16347 h 1509906"/>
                  <a:gd name="connsiteX187" fmla="*/ 417759 w 1034979"/>
                  <a:gd name="connsiteY187" fmla="*/ 22062 h 1509906"/>
                  <a:gd name="connsiteX188" fmla="*/ 419664 w 1034979"/>
                  <a:gd name="connsiteY188" fmla="*/ 54447 h 1509906"/>
                  <a:gd name="connsiteX189" fmla="*/ 423474 w 1034979"/>
                  <a:gd name="connsiteY189" fmla="*/ 65877 h 1509906"/>
                  <a:gd name="connsiteX190" fmla="*/ 425379 w 1034979"/>
                  <a:gd name="connsiteY190" fmla="*/ 71592 h 1509906"/>
                  <a:gd name="connsiteX191" fmla="*/ 425379 w 1034979"/>
                  <a:gd name="connsiteY191" fmla="*/ 77307 h 1509906"/>
                  <a:gd name="connsiteX192" fmla="*/ 429189 w 1034979"/>
                  <a:gd name="connsiteY192" fmla="*/ 231612 h 1509906"/>
                  <a:gd name="connsiteX193" fmla="*/ 440619 w 1034979"/>
                  <a:gd name="connsiteY193" fmla="*/ 414492 h 1509906"/>
                  <a:gd name="connsiteX194" fmla="*/ 435265 w 1034979"/>
                  <a:gd name="connsiteY194" fmla="*/ 711672 h 1509906"/>
                  <a:gd name="connsiteX195" fmla="*/ 435059 w 1034979"/>
                  <a:gd name="connsiteY195" fmla="*/ 792350 h 1509906"/>
                  <a:gd name="connsiteX196" fmla="*/ 430322 w 1034979"/>
                  <a:gd name="connsiteY196"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59619 w 1034979"/>
                  <a:gd name="connsiteY20" fmla="*/ 867882 h 1509906"/>
                  <a:gd name="connsiteX21" fmla="*/ 53904 w 1034979"/>
                  <a:gd name="connsiteY21" fmla="*/ 871692 h 1509906"/>
                  <a:gd name="connsiteX22" fmla="*/ 46284 w 1034979"/>
                  <a:gd name="connsiteY22" fmla="*/ 888837 h 1509906"/>
                  <a:gd name="connsiteX23" fmla="*/ 50094 w 1034979"/>
                  <a:gd name="connsiteY23" fmla="*/ 926937 h 1509906"/>
                  <a:gd name="connsiteX24" fmla="*/ 53904 w 1034979"/>
                  <a:gd name="connsiteY24" fmla="*/ 932652 h 1509906"/>
                  <a:gd name="connsiteX25" fmla="*/ 59619 w 1034979"/>
                  <a:gd name="connsiteY25" fmla="*/ 936462 h 1509906"/>
                  <a:gd name="connsiteX26" fmla="*/ 63429 w 1034979"/>
                  <a:gd name="connsiteY26" fmla="*/ 942177 h 1509906"/>
                  <a:gd name="connsiteX27" fmla="*/ 80574 w 1034979"/>
                  <a:gd name="connsiteY27" fmla="*/ 951702 h 1509906"/>
                  <a:gd name="connsiteX28" fmla="*/ 166299 w 1034979"/>
                  <a:gd name="connsiteY28" fmla="*/ 972657 h 1509906"/>
                  <a:gd name="connsiteX29" fmla="*/ 191064 w 1034979"/>
                  <a:gd name="connsiteY29" fmla="*/ 978372 h 1509906"/>
                  <a:gd name="connsiteX30" fmla="*/ 208209 w 1034979"/>
                  <a:gd name="connsiteY30" fmla="*/ 984087 h 1509906"/>
                  <a:gd name="connsiteX31" fmla="*/ 213924 w 1034979"/>
                  <a:gd name="connsiteY31" fmla="*/ 985992 h 1509906"/>
                  <a:gd name="connsiteX32" fmla="*/ 229164 w 1034979"/>
                  <a:gd name="connsiteY32" fmla="*/ 989802 h 1509906"/>
                  <a:gd name="connsiteX33" fmla="*/ 248214 w 1034979"/>
                  <a:gd name="connsiteY33" fmla="*/ 995517 h 1509906"/>
                  <a:gd name="connsiteX34" fmla="*/ 253929 w 1034979"/>
                  <a:gd name="connsiteY34" fmla="*/ 999327 h 1509906"/>
                  <a:gd name="connsiteX35" fmla="*/ 267264 w 1034979"/>
                  <a:gd name="connsiteY35" fmla="*/ 1014567 h 1509906"/>
                  <a:gd name="connsiteX36" fmla="*/ 272979 w 1034979"/>
                  <a:gd name="connsiteY36" fmla="*/ 1033617 h 1509906"/>
                  <a:gd name="connsiteX37" fmla="*/ 274884 w 1034979"/>
                  <a:gd name="connsiteY37" fmla="*/ 1039332 h 1509906"/>
                  <a:gd name="connsiteX38" fmla="*/ 276789 w 1034979"/>
                  <a:gd name="connsiteY38" fmla="*/ 1045047 h 1509906"/>
                  <a:gd name="connsiteX39" fmla="*/ 278694 w 1034979"/>
                  <a:gd name="connsiteY39" fmla="*/ 1069812 h 1509906"/>
                  <a:gd name="connsiteX40" fmla="*/ 280599 w 1034979"/>
                  <a:gd name="connsiteY40" fmla="*/ 1075527 h 1509906"/>
                  <a:gd name="connsiteX41" fmla="*/ 278694 w 1034979"/>
                  <a:gd name="connsiteY41" fmla="*/ 1094577 h 1509906"/>
                  <a:gd name="connsiteX42" fmla="*/ 276789 w 1034979"/>
                  <a:gd name="connsiteY42" fmla="*/ 1104102 h 1509906"/>
                  <a:gd name="connsiteX43" fmla="*/ 263454 w 1034979"/>
                  <a:gd name="connsiteY43" fmla="*/ 1117437 h 1509906"/>
                  <a:gd name="connsiteX44" fmla="*/ 252024 w 1034979"/>
                  <a:gd name="connsiteY44" fmla="*/ 1125057 h 1509906"/>
                  <a:gd name="connsiteX45" fmla="*/ 240594 w 1034979"/>
                  <a:gd name="connsiteY45" fmla="*/ 1128867 h 1509906"/>
                  <a:gd name="connsiteX46" fmla="*/ 27234 w 1034979"/>
                  <a:gd name="connsiteY46" fmla="*/ 1147917 h 1509906"/>
                  <a:gd name="connsiteX47" fmla="*/ 15804 w 1034979"/>
                  <a:gd name="connsiteY47" fmla="*/ 1153632 h 1509906"/>
                  <a:gd name="connsiteX48" fmla="*/ 6279 w 1034979"/>
                  <a:gd name="connsiteY48" fmla="*/ 1163157 h 1509906"/>
                  <a:gd name="connsiteX49" fmla="*/ 4374 w 1034979"/>
                  <a:gd name="connsiteY49" fmla="*/ 1168872 h 1509906"/>
                  <a:gd name="connsiteX50" fmla="*/ 564 w 1034979"/>
                  <a:gd name="connsiteY50" fmla="*/ 1174587 h 1509906"/>
                  <a:gd name="connsiteX51" fmla="*/ 6279 w 1034979"/>
                  <a:gd name="connsiteY51" fmla="*/ 1206972 h 1509906"/>
                  <a:gd name="connsiteX52" fmla="*/ 11994 w 1034979"/>
                  <a:gd name="connsiteY52" fmla="*/ 1210782 h 1509906"/>
                  <a:gd name="connsiteX53" fmla="*/ 17709 w 1034979"/>
                  <a:gd name="connsiteY53" fmla="*/ 1212687 h 1509906"/>
                  <a:gd name="connsiteX54" fmla="*/ 145344 w 1034979"/>
                  <a:gd name="connsiteY54" fmla="*/ 1210782 h 1509906"/>
                  <a:gd name="connsiteX55" fmla="*/ 152964 w 1034979"/>
                  <a:gd name="connsiteY55" fmla="*/ 1208877 h 1509906"/>
                  <a:gd name="connsiteX56" fmla="*/ 303459 w 1034979"/>
                  <a:gd name="connsiteY56" fmla="*/ 1203162 h 1509906"/>
                  <a:gd name="connsiteX57" fmla="*/ 318699 w 1034979"/>
                  <a:gd name="connsiteY57" fmla="*/ 1210782 h 1509906"/>
                  <a:gd name="connsiteX58" fmla="*/ 330129 w 1034979"/>
                  <a:gd name="connsiteY58" fmla="*/ 1216497 h 1509906"/>
                  <a:gd name="connsiteX59" fmla="*/ 333939 w 1034979"/>
                  <a:gd name="connsiteY59" fmla="*/ 1222212 h 1509906"/>
                  <a:gd name="connsiteX60" fmla="*/ 339654 w 1034979"/>
                  <a:gd name="connsiteY60" fmla="*/ 1224117 h 1509906"/>
                  <a:gd name="connsiteX61" fmla="*/ 351084 w 1034979"/>
                  <a:gd name="connsiteY61" fmla="*/ 1231737 h 1509906"/>
                  <a:gd name="connsiteX62" fmla="*/ 356799 w 1034979"/>
                  <a:gd name="connsiteY62" fmla="*/ 1235547 h 1509906"/>
                  <a:gd name="connsiteX63" fmla="*/ 360609 w 1034979"/>
                  <a:gd name="connsiteY63" fmla="*/ 1241262 h 1509906"/>
                  <a:gd name="connsiteX64" fmla="*/ 366324 w 1034979"/>
                  <a:gd name="connsiteY64" fmla="*/ 1252692 h 1509906"/>
                  <a:gd name="connsiteX65" fmla="*/ 362514 w 1034979"/>
                  <a:gd name="connsiteY65" fmla="*/ 1279362 h 1509906"/>
                  <a:gd name="connsiteX66" fmla="*/ 358704 w 1034979"/>
                  <a:gd name="connsiteY66" fmla="*/ 1285077 h 1509906"/>
                  <a:gd name="connsiteX67" fmla="*/ 356799 w 1034979"/>
                  <a:gd name="connsiteY67" fmla="*/ 1290792 h 1509906"/>
                  <a:gd name="connsiteX68" fmla="*/ 352989 w 1034979"/>
                  <a:gd name="connsiteY68" fmla="*/ 1296507 h 1509906"/>
                  <a:gd name="connsiteX69" fmla="*/ 351084 w 1034979"/>
                  <a:gd name="connsiteY69" fmla="*/ 1302222 h 1509906"/>
                  <a:gd name="connsiteX70" fmla="*/ 347274 w 1034979"/>
                  <a:gd name="connsiteY70" fmla="*/ 1307937 h 1509906"/>
                  <a:gd name="connsiteX71" fmla="*/ 330129 w 1034979"/>
                  <a:gd name="connsiteY71" fmla="*/ 1374612 h 1509906"/>
                  <a:gd name="connsiteX72" fmla="*/ 328224 w 1034979"/>
                  <a:gd name="connsiteY72" fmla="*/ 1426047 h 1509906"/>
                  <a:gd name="connsiteX73" fmla="*/ 330129 w 1034979"/>
                  <a:gd name="connsiteY73" fmla="*/ 1450812 h 1509906"/>
                  <a:gd name="connsiteX74" fmla="*/ 332034 w 1034979"/>
                  <a:gd name="connsiteY74" fmla="*/ 1456527 h 1509906"/>
                  <a:gd name="connsiteX75" fmla="*/ 335844 w 1034979"/>
                  <a:gd name="connsiteY75" fmla="*/ 1460337 h 1509906"/>
                  <a:gd name="connsiteX76" fmla="*/ 364419 w 1034979"/>
                  <a:gd name="connsiteY76" fmla="*/ 1506057 h 1509906"/>
                  <a:gd name="connsiteX77" fmla="*/ 387279 w 1034979"/>
                  <a:gd name="connsiteY77" fmla="*/ 1507962 h 1509906"/>
                  <a:gd name="connsiteX78" fmla="*/ 392994 w 1034979"/>
                  <a:gd name="connsiteY78" fmla="*/ 1502247 h 1509906"/>
                  <a:gd name="connsiteX79" fmla="*/ 394899 w 1034979"/>
                  <a:gd name="connsiteY79" fmla="*/ 1490817 h 1509906"/>
                  <a:gd name="connsiteX80" fmla="*/ 396804 w 1034979"/>
                  <a:gd name="connsiteY80" fmla="*/ 1485102 h 1509906"/>
                  <a:gd name="connsiteX81" fmla="*/ 398709 w 1034979"/>
                  <a:gd name="connsiteY81" fmla="*/ 1467957 h 1509906"/>
                  <a:gd name="connsiteX82" fmla="*/ 400614 w 1034979"/>
                  <a:gd name="connsiteY82" fmla="*/ 1454622 h 1509906"/>
                  <a:gd name="connsiteX83" fmla="*/ 404424 w 1034979"/>
                  <a:gd name="connsiteY83" fmla="*/ 1397472 h 1509906"/>
                  <a:gd name="connsiteX84" fmla="*/ 410139 w 1034979"/>
                  <a:gd name="connsiteY84" fmla="*/ 1386042 h 1509906"/>
                  <a:gd name="connsiteX85" fmla="*/ 413949 w 1034979"/>
                  <a:gd name="connsiteY85" fmla="*/ 1372707 h 1509906"/>
                  <a:gd name="connsiteX86" fmla="*/ 415854 w 1034979"/>
                  <a:gd name="connsiteY86" fmla="*/ 1366992 h 1509906"/>
                  <a:gd name="connsiteX87" fmla="*/ 417759 w 1034979"/>
                  <a:gd name="connsiteY87" fmla="*/ 1353657 h 1509906"/>
                  <a:gd name="connsiteX88" fmla="*/ 421569 w 1034979"/>
                  <a:gd name="connsiteY88" fmla="*/ 1342227 h 1509906"/>
                  <a:gd name="connsiteX89" fmla="*/ 427284 w 1034979"/>
                  <a:gd name="connsiteY89" fmla="*/ 1328892 h 1509906"/>
                  <a:gd name="connsiteX90" fmla="*/ 467289 w 1034979"/>
                  <a:gd name="connsiteY90" fmla="*/ 1258407 h 1509906"/>
                  <a:gd name="connsiteX91" fmla="*/ 528455 w 1034979"/>
                  <a:gd name="connsiteY91" fmla="*/ 1245638 h 1509906"/>
                  <a:gd name="connsiteX92" fmla="*/ 573969 w 1034979"/>
                  <a:gd name="connsiteY92" fmla="*/ 1229832 h 1509906"/>
                  <a:gd name="connsiteX93" fmla="*/ 585399 w 1034979"/>
                  <a:gd name="connsiteY93" fmla="*/ 1226022 h 1509906"/>
                  <a:gd name="connsiteX94" fmla="*/ 720654 w 1034979"/>
                  <a:gd name="connsiteY94" fmla="*/ 1309842 h 1509906"/>
                  <a:gd name="connsiteX95" fmla="*/ 733989 w 1034979"/>
                  <a:gd name="connsiteY95" fmla="*/ 1319367 h 1509906"/>
                  <a:gd name="connsiteX96" fmla="*/ 743514 w 1034979"/>
                  <a:gd name="connsiteY96" fmla="*/ 1321272 h 1509906"/>
                  <a:gd name="connsiteX97" fmla="*/ 749229 w 1034979"/>
                  <a:gd name="connsiteY97" fmla="*/ 1323177 h 1509906"/>
                  <a:gd name="connsiteX98" fmla="*/ 762564 w 1034979"/>
                  <a:gd name="connsiteY98" fmla="*/ 1328892 h 1509906"/>
                  <a:gd name="connsiteX99" fmla="*/ 777804 w 1034979"/>
                  <a:gd name="connsiteY99" fmla="*/ 1326987 h 1509906"/>
                  <a:gd name="connsiteX100" fmla="*/ 789234 w 1034979"/>
                  <a:gd name="connsiteY100" fmla="*/ 1321272 h 1509906"/>
                  <a:gd name="connsiteX101" fmla="*/ 794949 w 1034979"/>
                  <a:gd name="connsiteY101" fmla="*/ 1319367 h 1509906"/>
                  <a:gd name="connsiteX102" fmla="*/ 802569 w 1034979"/>
                  <a:gd name="connsiteY102" fmla="*/ 1302222 h 1509906"/>
                  <a:gd name="connsiteX103" fmla="*/ 800664 w 1034979"/>
                  <a:gd name="connsiteY103" fmla="*/ 1277457 h 1509906"/>
                  <a:gd name="connsiteX104" fmla="*/ 798759 w 1034979"/>
                  <a:gd name="connsiteY104" fmla="*/ 1271742 h 1509906"/>
                  <a:gd name="connsiteX105" fmla="*/ 796854 w 1034979"/>
                  <a:gd name="connsiteY105" fmla="*/ 1264122 h 1509906"/>
                  <a:gd name="connsiteX106" fmla="*/ 783519 w 1034979"/>
                  <a:gd name="connsiteY106" fmla="*/ 1246977 h 1509906"/>
                  <a:gd name="connsiteX107" fmla="*/ 773994 w 1034979"/>
                  <a:gd name="connsiteY107" fmla="*/ 1241262 h 1509906"/>
                  <a:gd name="connsiteX108" fmla="*/ 648264 w 1034979"/>
                  <a:gd name="connsiteY108" fmla="*/ 1149822 h 1509906"/>
                  <a:gd name="connsiteX109" fmla="*/ 644454 w 1034979"/>
                  <a:gd name="connsiteY109" fmla="*/ 1132677 h 1509906"/>
                  <a:gd name="connsiteX110" fmla="*/ 646359 w 1034979"/>
                  <a:gd name="connsiteY110" fmla="*/ 1125057 h 1509906"/>
                  <a:gd name="connsiteX111" fmla="*/ 650169 w 1034979"/>
                  <a:gd name="connsiteY111" fmla="*/ 1107912 h 1509906"/>
                  <a:gd name="connsiteX112" fmla="*/ 653979 w 1034979"/>
                  <a:gd name="connsiteY112" fmla="*/ 1102197 h 1509906"/>
                  <a:gd name="connsiteX113" fmla="*/ 655884 w 1034979"/>
                  <a:gd name="connsiteY113" fmla="*/ 1096482 h 1509906"/>
                  <a:gd name="connsiteX114" fmla="*/ 661599 w 1034979"/>
                  <a:gd name="connsiteY114" fmla="*/ 1094577 h 1509906"/>
                  <a:gd name="connsiteX115" fmla="*/ 671124 w 1034979"/>
                  <a:gd name="connsiteY115" fmla="*/ 1083147 h 1509906"/>
                  <a:gd name="connsiteX116" fmla="*/ 724464 w 1034979"/>
                  <a:gd name="connsiteY116" fmla="*/ 1075527 h 1509906"/>
                  <a:gd name="connsiteX117" fmla="*/ 842574 w 1034979"/>
                  <a:gd name="connsiteY117" fmla="*/ 1077432 h 1509906"/>
                  <a:gd name="connsiteX118" fmla="*/ 871149 w 1034979"/>
                  <a:gd name="connsiteY118" fmla="*/ 1079337 h 1509906"/>
                  <a:gd name="connsiteX119" fmla="*/ 899724 w 1034979"/>
                  <a:gd name="connsiteY119" fmla="*/ 1085052 h 1509906"/>
                  <a:gd name="connsiteX120" fmla="*/ 922584 w 1034979"/>
                  <a:gd name="connsiteY120" fmla="*/ 1088862 h 1509906"/>
                  <a:gd name="connsiteX121" fmla="*/ 951159 w 1034979"/>
                  <a:gd name="connsiteY121" fmla="*/ 1094577 h 1509906"/>
                  <a:gd name="connsiteX122" fmla="*/ 956874 w 1034979"/>
                  <a:gd name="connsiteY122" fmla="*/ 1094577 h 1509906"/>
                  <a:gd name="connsiteX123" fmla="*/ 1002594 w 1034979"/>
                  <a:gd name="connsiteY123" fmla="*/ 1092672 h 1509906"/>
                  <a:gd name="connsiteX124" fmla="*/ 1031169 w 1034979"/>
                  <a:gd name="connsiteY124" fmla="*/ 1085052 h 1509906"/>
                  <a:gd name="connsiteX125" fmla="*/ 1034979 w 1034979"/>
                  <a:gd name="connsiteY125" fmla="*/ 1079337 h 1509906"/>
                  <a:gd name="connsiteX126" fmla="*/ 1033074 w 1034979"/>
                  <a:gd name="connsiteY126" fmla="*/ 1060287 h 1509906"/>
                  <a:gd name="connsiteX127" fmla="*/ 1027359 w 1034979"/>
                  <a:gd name="connsiteY127" fmla="*/ 1056477 h 1509906"/>
                  <a:gd name="connsiteX128" fmla="*/ 1012119 w 1034979"/>
                  <a:gd name="connsiteY128" fmla="*/ 1054572 h 1509906"/>
                  <a:gd name="connsiteX129" fmla="*/ 1006404 w 1034979"/>
                  <a:gd name="connsiteY129" fmla="*/ 1052667 h 1509906"/>
                  <a:gd name="connsiteX130" fmla="*/ 998784 w 1034979"/>
                  <a:gd name="connsiteY130" fmla="*/ 1050762 h 1509906"/>
                  <a:gd name="connsiteX131" fmla="*/ 987354 w 1034979"/>
                  <a:gd name="connsiteY131" fmla="*/ 1043142 h 1509906"/>
                  <a:gd name="connsiteX132" fmla="*/ 975924 w 1034979"/>
                  <a:gd name="connsiteY132" fmla="*/ 1039332 h 1509906"/>
                  <a:gd name="connsiteX133" fmla="*/ 970209 w 1034979"/>
                  <a:gd name="connsiteY133" fmla="*/ 1037427 h 1509906"/>
                  <a:gd name="connsiteX134" fmla="*/ 962589 w 1034979"/>
                  <a:gd name="connsiteY134" fmla="*/ 1035522 h 1509906"/>
                  <a:gd name="connsiteX135" fmla="*/ 956874 w 1034979"/>
                  <a:gd name="connsiteY135" fmla="*/ 1033617 h 1509906"/>
                  <a:gd name="connsiteX136" fmla="*/ 935919 w 1034979"/>
                  <a:gd name="connsiteY136" fmla="*/ 1027902 h 1509906"/>
                  <a:gd name="connsiteX137" fmla="*/ 930204 w 1034979"/>
                  <a:gd name="connsiteY137" fmla="*/ 1025997 h 1509906"/>
                  <a:gd name="connsiteX138" fmla="*/ 825429 w 1034979"/>
                  <a:gd name="connsiteY138" fmla="*/ 1027902 h 1509906"/>
                  <a:gd name="connsiteX139" fmla="*/ 819714 w 1034979"/>
                  <a:gd name="connsiteY139" fmla="*/ 1029807 h 1509906"/>
                  <a:gd name="connsiteX140" fmla="*/ 730179 w 1034979"/>
                  <a:gd name="connsiteY140" fmla="*/ 1031712 h 1509906"/>
                  <a:gd name="connsiteX141" fmla="*/ 716844 w 1034979"/>
                  <a:gd name="connsiteY141" fmla="*/ 1035522 h 1509906"/>
                  <a:gd name="connsiteX142" fmla="*/ 695889 w 1034979"/>
                  <a:gd name="connsiteY142" fmla="*/ 1037427 h 1509906"/>
                  <a:gd name="connsiteX143" fmla="*/ 669219 w 1034979"/>
                  <a:gd name="connsiteY143" fmla="*/ 1039332 h 1509906"/>
                  <a:gd name="connsiteX144" fmla="*/ 669219 w 1034979"/>
                  <a:gd name="connsiteY144" fmla="*/ 1039332 h 1509906"/>
                  <a:gd name="connsiteX145" fmla="*/ 646359 w 1034979"/>
                  <a:gd name="connsiteY145" fmla="*/ 1043142 h 1509906"/>
                  <a:gd name="connsiteX146" fmla="*/ 642549 w 1034979"/>
                  <a:gd name="connsiteY146" fmla="*/ 1031712 h 1509906"/>
                  <a:gd name="connsiteX147" fmla="*/ 640644 w 1034979"/>
                  <a:gd name="connsiteY147" fmla="*/ 1025997 h 1509906"/>
                  <a:gd name="connsiteX148" fmla="*/ 642549 w 1034979"/>
                  <a:gd name="connsiteY148" fmla="*/ 1008852 h 1509906"/>
                  <a:gd name="connsiteX149" fmla="*/ 644454 w 1034979"/>
                  <a:gd name="connsiteY149" fmla="*/ 1003137 h 1509906"/>
                  <a:gd name="connsiteX150" fmla="*/ 661599 w 1034979"/>
                  <a:gd name="connsiteY150" fmla="*/ 993612 h 1509906"/>
                  <a:gd name="connsiteX151" fmla="*/ 673029 w 1034979"/>
                  <a:gd name="connsiteY151" fmla="*/ 985992 h 1509906"/>
                  <a:gd name="connsiteX152" fmla="*/ 674934 w 1034979"/>
                  <a:gd name="connsiteY152" fmla="*/ 980277 h 1509906"/>
                  <a:gd name="connsiteX153" fmla="*/ 680649 w 1034979"/>
                  <a:gd name="connsiteY153" fmla="*/ 978372 h 1509906"/>
                  <a:gd name="connsiteX154" fmla="*/ 686364 w 1034979"/>
                  <a:gd name="connsiteY154" fmla="*/ 974562 h 1509906"/>
                  <a:gd name="connsiteX155" fmla="*/ 695889 w 1034979"/>
                  <a:gd name="connsiteY155" fmla="*/ 965037 h 1509906"/>
                  <a:gd name="connsiteX156" fmla="*/ 705414 w 1034979"/>
                  <a:gd name="connsiteY156" fmla="*/ 953607 h 1509906"/>
                  <a:gd name="connsiteX157" fmla="*/ 716844 w 1034979"/>
                  <a:gd name="connsiteY157" fmla="*/ 945987 h 1509906"/>
                  <a:gd name="connsiteX158" fmla="*/ 732084 w 1034979"/>
                  <a:gd name="connsiteY158" fmla="*/ 932652 h 1509906"/>
                  <a:gd name="connsiteX159" fmla="*/ 741609 w 1034979"/>
                  <a:gd name="connsiteY159" fmla="*/ 921222 h 1509906"/>
                  <a:gd name="connsiteX160" fmla="*/ 753039 w 1034979"/>
                  <a:gd name="connsiteY160" fmla="*/ 911697 h 1509906"/>
                  <a:gd name="connsiteX161" fmla="*/ 758754 w 1034979"/>
                  <a:gd name="connsiteY161" fmla="*/ 900267 h 1509906"/>
                  <a:gd name="connsiteX162" fmla="*/ 760659 w 1034979"/>
                  <a:gd name="connsiteY162" fmla="*/ 894552 h 1509906"/>
                  <a:gd name="connsiteX163" fmla="*/ 766374 w 1034979"/>
                  <a:gd name="connsiteY163" fmla="*/ 883122 h 1509906"/>
                  <a:gd name="connsiteX164" fmla="*/ 764469 w 1034979"/>
                  <a:gd name="connsiteY164" fmla="*/ 867882 h 1509906"/>
                  <a:gd name="connsiteX165" fmla="*/ 758754 w 1034979"/>
                  <a:gd name="connsiteY165" fmla="*/ 865977 h 1509906"/>
                  <a:gd name="connsiteX166" fmla="*/ 737799 w 1034979"/>
                  <a:gd name="connsiteY166" fmla="*/ 867882 h 1509906"/>
                  <a:gd name="connsiteX167" fmla="*/ 732084 w 1034979"/>
                  <a:gd name="connsiteY167" fmla="*/ 871692 h 1509906"/>
                  <a:gd name="connsiteX168" fmla="*/ 720654 w 1034979"/>
                  <a:gd name="connsiteY168" fmla="*/ 875502 h 1509906"/>
                  <a:gd name="connsiteX169" fmla="*/ 716844 w 1034979"/>
                  <a:gd name="connsiteY169" fmla="*/ 881217 h 1509906"/>
                  <a:gd name="connsiteX170" fmla="*/ 711129 w 1034979"/>
                  <a:gd name="connsiteY170" fmla="*/ 883122 h 1509906"/>
                  <a:gd name="connsiteX171" fmla="*/ 705414 w 1034979"/>
                  <a:gd name="connsiteY171" fmla="*/ 886932 h 1509906"/>
                  <a:gd name="connsiteX172" fmla="*/ 699699 w 1034979"/>
                  <a:gd name="connsiteY172" fmla="*/ 892647 h 1509906"/>
                  <a:gd name="connsiteX173" fmla="*/ 692079 w 1034979"/>
                  <a:gd name="connsiteY173" fmla="*/ 896457 h 1509906"/>
                  <a:gd name="connsiteX174" fmla="*/ 595181 w 1034979"/>
                  <a:gd name="connsiteY174" fmla="*/ 951135 h 1509906"/>
                  <a:gd name="connsiteX175" fmla="*/ 507294 w 1034979"/>
                  <a:gd name="connsiteY175" fmla="*/ 841212 h 1509906"/>
                  <a:gd name="connsiteX176" fmla="*/ 503484 w 1034979"/>
                  <a:gd name="connsiteY176" fmla="*/ 351627 h 1509906"/>
                  <a:gd name="connsiteX177" fmla="*/ 499674 w 1034979"/>
                  <a:gd name="connsiteY177" fmla="*/ 60162 h 1509906"/>
                  <a:gd name="connsiteX178" fmla="*/ 490149 w 1034979"/>
                  <a:gd name="connsiteY178" fmla="*/ 33492 h 1509906"/>
                  <a:gd name="connsiteX179" fmla="*/ 488244 w 1034979"/>
                  <a:gd name="connsiteY179" fmla="*/ 27777 h 1509906"/>
                  <a:gd name="connsiteX180" fmla="*/ 484434 w 1034979"/>
                  <a:gd name="connsiteY180" fmla="*/ 22062 h 1509906"/>
                  <a:gd name="connsiteX181" fmla="*/ 478719 w 1034979"/>
                  <a:gd name="connsiteY181" fmla="*/ 10632 h 1509906"/>
                  <a:gd name="connsiteX182" fmla="*/ 473004 w 1034979"/>
                  <a:gd name="connsiteY182" fmla="*/ 6822 h 1509906"/>
                  <a:gd name="connsiteX183" fmla="*/ 469194 w 1034979"/>
                  <a:gd name="connsiteY183" fmla="*/ 1107 h 1509906"/>
                  <a:gd name="connsiteX184" fmla="*/ 429189 w 1034979"/>
                  <a:gd name="connsiteY184" fmla="*/ 4917 h 1509906"/>
                  <a:gd name="connsiteX185" fmla="*/ 421569 w 1034979"/>
                  <a:gd name="connsiteY185" fmla="*/ 16347 h 1509906"/>
                  <a:gd name="connsiteX186" fmla="*/ 417759 w 1034979"/>
                  <a:gd name="connsiteY186" fmla="*/ 22062 h 1509906"/>
                  <a:gd name="connsiteX187" fmla="*/ 419664 w 1034979"/>
                  <a:gd name="connsiteY187" fmla="*/ 54447 h 1509906"/>
                  <a:gd name="connsiteX188" fmla="*/ 423474 w 1034979"/>
                  <a:gd name="connsiteY188" fmla="*/ 65877 h 1509906"/>
                  <a:gd name="connsiteX189" fmla="*/ 425379 w 1034979"/>
                  <a:gd name="connsiteY189" fmla="*/ 71592 h 1509906"/>
                  <a:gd name="connsiteX190" fmla="*/ 425379 w 1034979"/>
                  <a:gd name="connsiteY190" fmla="*/ 77307 h 1509906"/>
                  <a:gd name="connsiteX191" fmla="*/ 429189 w 1034979"/>
                  <a:gd name="connsiteY191" fmla="*/ 231612 h 1509906"/>
                  <a:gd name="connsiteX192" fmla="*/ 440619 w 1034979"/>
                  <a:gd name="connsiteY192" fmla="*/ 414492 h 1509906"/>
                  <a:gd name="connsiteX193" fmla="*/ 435265 w 1034979"/>
                  <a:gd name="connsiteY193" fmla="*/ 711672 h 1509906"/>
                  <a:gd name="connsiteX194" fmla="*/ 435059 w 1034979"/>
                  <a:gd name="connsiteY194" fmla="*/ 792350 h 1509906"/>
                  <a:gd name="connsiteX195" fmla="*/ 430322 w 1034979"/>
                  <a:gd name="connsiteY195"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59619 w 1034979"/>
                  <a:gd name="connsiteY20" fmla="*/ 867882 h 1509906"/>
                  <a:gd name="connsiteX21" fmla="*/ 46284 w 1034979"/>
                  <a:gd name="connsiteY21" fmla="*/ 888837 h 1509906"/>
                  <a:gd name="connsiteX22" fmla="*/ 50094 w 1034979"/>
                  <a:gd name="connsiteY22" fmla="*/ 926937 h 1509906"/>
                  <a:gd name="connsiteX23" fmla="*/ 53904 w 1034979"/>
                  <a:gd name="connsiteY23" fmla="*/ 932652 h 1509906"/>
                  <a:gd name="connsiteX24" fmla="*/ 59619 w 1034979"/>
                  <a:gd name="connsiteY24" fmla="*/ 936462 h 1509906"/>
                  <a:gd name="connsiteX25" fmla="*/ 63429 w 1034979"/>
                  <a:gd name="connsiteY25" fmla="*/ 942177 h 1509906"/>
                  <a:gd name="connsiteX26" fmla="*/ 80574 w 1034979"/>
                  <a:gd name="connsiteY26" fmla="*/ 951702 h 1509906"/>
                  <a:gd name="connsiteX27" fmla="*/ 166299 w 1034979"/>
                  <a:gd name="connsiteY27" fmla="*/ 972657 h 1509906"/>
                  <a:gd name="connsiteX28" fmla="*/ 191064 w 1034979"/>
                  <a:gd name="connsiteY28" fmla="*/ 978372 h 1509906"/>
                  <a:gd name="connsiteX29" fmla="*/ 208209 w 1034979"/>
                  <a:gd name="connsiteY29" fmla="*/ 984087 h 1509906"/>
                  <a:gd name="connsiteX30" fmla="*/ 213924 w 1034979"/>
                  <a:gd name="connsiteY30" fmla="*/ 985992 h 1509906"/>
                  <a:gd name="connsiteX31" fmla="*/ 229164 w 1034979"/>
                  <a:gd name="connsiteY31" fmla="*/ 989802 h 1509906"/>
                  <a:gd name="connsiteX32" fmla="*/ 248214 w 1034979"/>
                  <a:gd name="connsiteY32" fmla="*/ 995517 h 1509906"/>
                  <a:gd name="connsiteX33" fmla="*/ 253929 w 1034979"/>
                  <a:gd name="connsiteY33" fmla="*/ 999327 h 1509906"/>
                  <a:gd name="connsiteX34" fmla="*/ 267264 w 1034979"/>
                  <a:gd name="connsiteY34" fmla="*/ 1014567 h 1509906"/>
                  <a:gd name="connsiteX35" fmla="*/ 272979 w 1034979"/>
                  <a:gd name="connsiteY35" fmla="*/ 1033617 h 1509906"/>
                  <a:gd name="connsiteX36" fmla="*/ 274884 w 1034979"/>
                  <a:gd name="connsiteY36" fmla="*/ 1039332 h 1509906"/>
                  <a:gd name="connsiteX37" fmla="*/ 276789 w 1034979"/>
                  <a:gd name="connsiteY37" fmla="*/ 1045047 h 1509906"/>
                  <a:gd name="connsiteX38" fmla="*/ 278694 w 1034979"/>
                  <a:gd name="connsiteY38" fmla="*/ 1069812 h 1509906"/>
                  <a:gd name="connsiteX39" fmla="*/ 280599 w 1034979"/>
                  <a:gd name="connsiteY39" fmla="*/ 1075527 h 1509906"/>
                  <a:gd name="connsiteX40" fmla="*/ 278694 w 1034979"/>
                  <a:gd name="connsiteY40" fmla="*/ 1094577 h 1509906"/>
                  <a:gd name="connsiteX41" fmla="*/ 276789 w 1034979"/>
                  <a:gd name="connsiteY41" fmla="*/ 1104102 h 1509906"/>
                  <a:gd name="connsiteX42" fmla="*/ 263454 w 1034979"/>
                  <a:gd name="connsiteY42" fmla="*/ 1117437 h 1509906"/>
                  <a:gd name="connsiteX43" fmla="*/ 252024 w 1034979"/>
                  <a:gd name="connsiteY43" fmla="*/ 1125057 h 1509906"/>
                  <a:gd name="connsiteX44" fmla="*/ 240594 w 1034979"/>
                  <a:gd name="connsiteY44" fmla="*/ 1128867 h 1509906"/>
                  <a:gd name="connsiteX45" fmla="*/ 27234 w 1034979"/>
                  <a:gd name="connsiteY45" fmla="*/ 1147917 h 1509906"/>
                  <a:gd name="connsiteX46" fmla="*/ 15804 w 1034979"/>
                  <a:gd name="connsiteY46" fmla="*/ 1153632 h 1509906"/>
                  <a:gd name="connsiteX47" fmla="*/ 6279 w 1034979"/>
                  <a:gd name="connsiteY47" fmla="*/ 1163157 h 1509906"/>
                  <a:gd name="connsiteX48" fmla="*/ 4374 w 1034979"/>
                  <a:gd name="connsiteY48" fmla="*/ 1168872 h 1509906"/>
                  <a:gd name="connsiteX49" fmla="*/ 564 w 1034979"/>
                  <a:gd name="connsiteY49" fmla="*/ 1174587 h 1509906"/>
                  <a:gd name="connsiteX50" fmla="*/ 6279 w 1034979"/>
                  <a:gd name="connsiteY50" fmla="*/ 1206972 h 1509906"/>
                  <a:gd name="connsiteX51" fmla="*/ 11994 w 1034979"/>
                  <a:gd name="connsiteY51" fmla="*/ 1210782 h 1509906"/>
                  <a:gd name="connsiteX52" fmla="*/ 17709 w 1034979"/>
                  <a:gd name="connsiteY52" fmla="*/ 1212687 h 1509906"/>
                  <a:gd name="connsiteX53" fmla="*/ 145344 w 1034979"/>
                  <a:gd name="connsiteY53" fmla="*/ 1210782 h 1509906"/>
                  <a:gd name="connsiteX54" fmla="*/ 152964 w 1034979"/>
                  <a:gd name="connsiteY54" fmla="*/ 1208877 h 1509906"/>
                  <a:gd name="connsiteX55" fmla="*/ 303459 w 1034979"/>
                  <a:gd name="connsiteY55" fmla="*/ 1203162 h 1509906"/>
                  <a:gd name="connsiteX56" fmla="*/ 318699 w 1034979"/>
                  <a:gd name="connsiteY56" fmla="*/ 1210782 h 1509906"/>
                  <a:gd name="connsiteX57" fmla="*/ 330129 w 1034979"/>
                  <a:gd name="connsiteY57" fmla="*/ 1216497 h 1509906"/>
                  <a:gd name="connsiteX58" fmla="*/ 333939 w 1034979"/>
                  <a:gd name="connsiteY58" fmla="*/ 1222212 h 1509906"/>
                  <a:gd name="connsiteX59" fmla="*/ 339654 w 1034979"/>
                  <a:gd name="connsiteY59" fmla="*/ 1224117 h 1509906"/>
                  <a:gd name="connsiteX60" fmla="*/ 351084 w 1034979"/>
                  <a:gd name="connsiteY60" fmla="*/ 1231737 h 1509906"/>
                  <a:gd name="connsiteX61" fmla="*/ 356799 w 1034979"/>
                  <a:gd name="connsiteY61" fmla="*/ 1235547 h 1509906"/>
                  <a:gd name="connsiteX62" fmla="*/ 360609 w 1034979"/>
                  <a:gd name="connsiteY62" fmla="*/ 1241262 h 1509906"/>
                  <a:gd name="connsiteX63" fmla="*/ 366324 w 1034979"/>
                  <a:gd name="connsiteY63" fmla="*/ 1252692 h 1509906"/>
                  <a:gd name="connsiteX64" fmla="*/ 362514 w 1034979"/>
                  <a:gd name="connsiteY64" fmla="*/ 1279362 h 1509906"/>
                  <a:gd name="connsiteX65" fmla="*/ 358704 w 1034979"/>
                  <a:gd name="connsiteY65" fmla="*/ 1285077 h 1509906"/>
                  <a:gd name="connsiteX66" fmla="*/ 356799 w 1034979"/>
                  <a:gd name="connsiteY66" fmla="*/ 1290792 h 1509906"/>
                  <a:gd name="connsiteX67" fmla="*/ 352989 w 1034979"/>
                  <a:gd name="connsiteY67" fmla="*/ 1296507 h 1509906"/>
                  <a:gd name="connsiteX68" fmla="*/ 351084 w 1034979"/>
                  <a:gd name="connsiteY68" fmla="*/ 1302222 h 1509906"/>
                  <a:gd name="connsiteX69" fmla="*/ 347274 w 1034979"/>
                  <a:gd name="connsiteY69" fmla="*/ 1307937 h 1509906"/>
                  <a:gd name="connsiteX70" fmla="*/ 330129 w 1034979"/>
                  <a:gd name="connsiteY70" fmla="*/ 1374612 h 1509906"/>
                  <a:gd name="connsiteX71" fmla="*/ 328224 w 1034979"/>
                  <a:gd name="connsiteY71" fmla="*/ 1426047 h 1509906"/>
                  <a:gd name="connsiteX72" fmla="*/ 330129 w 1034979"/>
                  <a:gd name="connsiteY72" fmla="*/ 1450812 h 1509906"/>
                  <a:gd name="connsiteX73" fmla="*/ 332034 w 1034979"/>
                  <a:gd name="connsiteY73" fmla="*/ 1456527 h 1509906"/>
                  <a:gd name="connsiteX74" fmla="*/ 335844 w 1034979"/>
                  <a:gd name="connsiteY74" fmla="*/ 1460337 h 1509906"/>
                  <a:gd name="connsiteX75" fmla="*/ 364419 w 1034979"/>
                  <a:gd name="connsiteY75" fmla="*/ 1506057 h 1509906"/>
                  <a:gd name="connsiteX76" fmla="*/ 387279 w 1034979"/>
                  <a:gd name="connsiteY76" fmla="*/ 1507962 h 1509906"/>
                  <a:gd name="connsiteX77" fmla="*/ 392994 w 1034979"/>
                  <a:gd name="connsiteY77" fmla="*/ 1502247 h 1509906"/>
                  <a:gd name="connsiteX78" fmla="*/ 394899 w 1034979"/>
                  <a:gd name="connsiteY78" fmla="*/ 1490817 h 1509906"/>
                  <a:gd name="connsiteX79" fmla="*/ 396804 w 1034979"/>
                  <a:gd name="connsiteY79" fmla="*/ 1485102 h 1509906"/>
                  <a:gd name="connsiteX80" fmla="*/ 398709 w 1034979"/>
                  <a:gd name="connsiteY80" fmla="*/ 1467957 h 1509906"/>
                  <a:gd name="connsiteX81" fmla="*/ 400614 w 1034979"/>
                  <a:gd name="connsiteY81" fmla="*/ 1454622 h 1509906"/>
                  <a:gd name="connsiteX82" fmla="*/ 404424 w 1034979"/>
                  <a:gd name="connsiteY82" fmla="*/ 1397472 h 1509906"/>
                  <a:gd name="connsiteX83" fmla="*/ 410139 w 1034979"/>
                  <a:gd name="connsiteY83" fmla="*/ 1386042 h 1509906"/>
                  <a:gd name="connsiteX84" fmla="*/ 413949 w 1034979"/>
                  <a:gd name="connsiteY84" fmla="*/ 1372707 h 1509906"/>
                  <a:gd name="connsiteX85" fmla="*/ 415854 w 1034979"/>
                  <a:gd name="connsiteY85" fmla="*/ 1366992 h 1509906"/>
                  <a:gd name="connsiteX86" fmla="*/ 417759 w 1034979"/>
                  <a:gd name="connsiteY86" fmla="*/ 1353657 h 1509906"/>
                  <a:gd name="connsiteX87" fmla="*/ 421569 w 1034979"/>
                  <a:gd name="connsiteY87" fmla="*/ 1342227 h 1509906"/>
                  <a:gd name="connsiteX88" fmla="*/ 427284 w 1034979"/>
                  <a:gd name="connsiteY88" fmla="*/ 1328892 h 1509906"/>
                  <a:gd name="connsiteX89" fmla="*/ 467289 w 1034979"/>
                  <a:gd name="connsiteY89" fmla="*/ 1258407 h 1509906"/>
                  <a:gd name="connsiteX90" fmla="*/ 528455 w 1034979"/>
                  <a:gd name="connsiteY90" fmla="*/ 1245638 h 1509906"/>
                  <a:gd name="connsiteX91" fmla="*/ 573969 w 1034979"/>
                  <a:gd name="connsiteY91" fmla="*/ 1229832 h 1509906"/>
                  <a:gd name="connsiteX92" fmla="*/ 585399 w 1034979"/>
                  <a:gd name="connsiteY92" fmla="*/ 1226022 h 1509906"/>
                  <a:gd name="connsiteX93" fmla="*/ 720654 w 1034979"/>
                  <a:gd name="connsiteY93" fmla="*/ 1309842 h 1509906"/>
                  <a:gd name="connsiteX94" fmla="*/ 733989 w 1034979"/>
                  <a:gd name="connsiteY94" fmla="*/ 1319367 h 1509906"/>
                  <a:gd name="connsiteX95" fmla="*/ 743514 w 1034979"/>
                  <a:gd name="connsiteY95" fmla="*/ 1321272 h 1509906"/>
                  <a:gd name="connsiteX96" fmla="*/ 749229 w 1034979"/>
                  <a:gd name="connsiteY96" fmla="*/ 1323177 h 1509906"/>
                  <a:gd name="connsiteX97" fmla="*/ 762564 w 1034979"/>
                  <a:gd name="connsiteY97" fmla="*/ 1328892 h 1509906"/>
                  <a:gd name="connsiteX98" fmla="*/ 777804 w 1034979"/>
                  <a:gd name="connsiteY98" fmla="*/ 1326987 h 1509906"/>
                  <a:gd name="connsiteX99" fmla="*/ 789234 w 1034979"/>
                  <a:gd name="connsiteY99" fmla="*/ 1321272 h 1509906"/>
                  <a:gd name="connsiteX100" fmla="*/ 794949 w 1034979"/>
                  <a:gd name="connsiteY100" fmla="*/ 1319367 h 1509906"/>
                  <a:gd name="connsiteX101" fmla="*/ 802569 w 1034979"/>
                  <a:gd name="connsiteY101" fmla="*/ 1302222 h 1509906"/>
                  <a:gd name="connsiteX102" fmla="*/ 800664 w 1034979"/>
                  <a:gd name="connsiteY102" fmla="*/ 1277457 h 1509906"/>
                  <a:gd name="connsiteX103" fmla="*/ 798759 w 1034979"/>
                  <a:gd name="connsiteY103" fmla="*/ 1271742 h 1509906"/>
                  <a:gd name="connsiteX104" fmla="*/ 796854 w 1034979"/>
                  <a:gd name="connsiteY104" fmla="*/ 1264122 h 1509906"/>
                  <a:gd name="connsiteX105" fmla="*/ 783519 w 1034979"/>
                  <a:gd name="connsiteY105" fmla="*/ 1246977 h 1509906"/>
                  <a:gd name="connsiteX106" fmla="*/ 773994 w 1034979"/>
                  <a:gd name="connsiteY106" fmla="*/ 1241262 h 1509906"/>
                  <a:gd name="connsiteX107" fmla="*/ 648264 w 1034979"/>
                  <a:gd name="connsiteY107" fmla="*/ 1149822 h 1509906"/>
                  <a:gd name="connsiteX108" fmla="*/ 644454 w 1034979"/>
                  <a:gd name="connsiteY108" fmla="*/ 1132677 h 1509906"/>
                  <a:gd name="connsiteX109" fmla="*/ 646359 w 1034979"/>
                  <a:gd name="connsiteY109" fmla="*/ 1125057 h 1509906"/>
                  <a:gd name="connsiteX110" fmla="*/ 650169 w 1034979"/>
                  <a:gd name="connsiteY110" fmla="*/ 1107912 h 1509906"/>
                  <a:gd name="connsiteX111" fmla="*/ 653979 w 1034979"/>
                  <a:gd name="connsiteY111" fmla="*/ 1102197 h 1509906"/>
                  <a:gd name="connsiteX112" fmla="*/ 655884 w 1034979"/>
                  <a:gd name="connsiteY112" fmla="*/ 1096482 h 1509906"/>
                  <a:gd name="connsiteX113" fmla="*/ 661599 w 1034979"/>
                  <a:gd name="connsiteY113" fmla="*/ 1094577 h 1509906"/>
                  <a:gd name="connsiteX114" fmla="*/ 671124 w 1034979"/>
                  <a:gd name="connsiteY114" fmla="*/ 1083147 h 1509906"/>
                  <a:gd name="connsiteX115" fmla="*/ 724464 w 1034979"/>
                  <a:gd name="connsiteY115" fmla="*/ 1075527 h 1509906"/>
                  <a:gd name="connsiteX116" fmla="*/ 842574 w 1034979"/>
                  <a:gd name="connsiteY116" fmla="*/ 1077432 h 1509906"/>
                  <a:gd name="connsiteX117" fmla="*/ 871149 w 1034979"/>
                  <a:gd name="connsiteY117" fmla="*/ 1079337 h 1509906"/>
                  <a:gd name="connsiteX118" fmla="*/ 899724 w 1034979"/>
                  <a:gd name="connsiteY118" fmla="*/ 1085052 h 1509906"/>
                  <a:gd name="connsiteX119" fmla="*/ 922584 w 1034979"/>
                  <a:gd name="connsiteY119" fmla="*/ 1088862 h 1509906"/>
                  <a:gd name="connsiteX120" fmla="*/ 951159 w 1034979"/>
                  <a:gd name="connsiteY120" fmla="*/ 1094577 h 1509906"/>
                  <a:gd name="connsiteX121" fmla="*/ 956874 w 1034979"/>
                  <a:gd name="connsiteY121" fmla="*/ 1094577 h 1509906"/>
                  <a:gd name="connsiteX122" fmla="*/ 1002594 w 1034979"/>
                  <a:gd name="connsiteY122" fmla="*/ 1092672 h 1509906"/>
                  <a:gd name="connsiteX123" fmla="*/ 1031169 w 1034979"/>
                  <a:gd name="connsiteY123" fmla="*/ 1085052 h 1509906"/>
                  <a:gd name="connsiteX124" fmla="*/ 1034979 w 1034979"/>
                  <a:gd name="connsiteY124" fmla="*/ 1079337 h 1509906"/>
                  <a:gd name="connsiteX125" fmla="*/ 1033074 w 1034979"/>
                  <a:gd name="connsiteY125" fmla="*/ 1060287 h 1509906"/>
                  <a:gd name="connsiteX126" fmla="*/ 1027359 w 1034979"/>
                  <a:gd name="connsiteY126" fmla="*/ 1056477 h 1509906"/>
                  <a:gd name="connsiteX127" fmla="*/ 1012119 w 1034979"/>
                  <a:gd name="connsiteY127" fmla="*/ 1054572 h 1509906"/>
                  <a:gd name="connsiteX128" fmla="*/ 1006404 w 1034979"/>
                  <a:gd name="connsiteY128" fmla="*/ 1052667 h 1509906"/>
                  <a:gd name="connsiteX129" fmla="*/ 998784 w 1034979"/>
                  <a:gd name="connsiteY129" fmla="*/ 1050762 h 1509906"/>
                  <a:gd name="connsiteX130" fmla="*/ 987354 w 1034979"/>
                  <a:gd name="connsiteY130" fmla="*/ 1043142 h 1509906"/>
                  <a:gd name="connsiteX131" fmla="*/ 975924 w 1034979"/>
                  <a:gd name="connsiteY131" fmla="*/ 1039332 h 1509906"/>
                  <a:gd name="connsiteX132" fmla="*/ 970209 w 1034979"/>
                  <a:gd name="connsiteY132" fmla="*/ 1037427 h 1509906"/>
                  <a:gd name="connsiteX133" fmla="*/ 962589 w 1034979"/>
                  <a:gd name="connsiteY133" fmla="*/ 1035522 h 1509906"/>
                  <a:gd name="connsiteX134" fmla="*/ 956874 w 1034979"/>
                  <a:gd name="connsiteY134" fmla="*/ 1033617 h 1509906"/>
                  <a:gd name="connsiteX135" fmla="*/ 935919 w 1034979"/>
                  <a:gd name="connsiteY135" fmla="*/ 1027902 h 1509906"/>
                  <a:gd name="connsiteX136" fmla="*/ 930204 w 1034979"/>
                  <a:gd name="connsiteY136" fmla="*/ 1025997 h 1509906"/>
                  <a:gd name="connsiteX137" fmla="*/ 825429 w 1034979"/>
                  <a:gd name="connsiteY137" fmla="*/ 1027902 h 1509906"/>
                  <a:gd name="connsiteX138" fmla="*/ 819714 w 1034979"/>
                  <a:gd name="connsiteY138" fmla="*/ 1029807 h 1509906"/>
                  <a:gd name="connsiteX139" fmla="*/ 730179 w 1034979"/>
                  <a:gd name="connsiteY139" fmla="*/ 1031712 h 1509906"/>
                  <a:gd name="connsiteX140" fmla="*/ 716844 w 1034979"/>
                  <a:gd name="connsiteY140" fmla="*/ 1035522 h 1509906"/>
                  <a:gd name="connsiteX141" fmla="*/ 695889 w 1034979"/>
                  <a:gd name="connsiteY141" fmla="*/ 1037427 h 1509906"/>
                  <a:gd name="connsiteX142" fmla="*/ 669219 w 1034979"/>
                  <a:gd name="connsiteY142" fmla="*/ 1039332 h 1509906"/>
                  <a:gd name="connsiteX143" fmla="*/ 669219 w 1034979"/>
                  <a:gd name="connsiteY143" fmla="*/ 1039332 h 1509906"/>
                  <a:gd name="connsiteX144" fmla="*/ 646359 w 1034979"/>
                  <a:gd name="connsiteY144" fmla="*/ 1043142 h 1509906"/>
                  <a:gd name="connsiteX145" fmla="*/ 642549 w 1034979"/>
                  <a:gd name="connsiteY145" fmla="*/ 1031712 h 1509906"/>
                  <a:gd name="connsiteX146" fmla="*/ 640644 w 1034979"/>
                  <a:gd name="connsiteY146" fmla="*/ 1025997 h 1509906"/>
                  <a:gd name="connsiteX147" fmla="*/ 642549 w 1034979"/>
                  <a:gd name="connsiteY147" fmla="*/ 1008852 h 1509906"/>
                  <a:gd name="connsiteX148" fmla="*/ 644454 w 1034979"/>
                  <a:gd name="connsiteY148" fmla="*/ 1003137 h 1509906"/>
                  <a:gd name="connsiteX149" fmla="*/ 661599 w 1034979"/>
                  <a:gd name="connsiteY149" fmla="*/ 993612 h 1509906"/>
                  <a:gd name="connsiteX150" fmla="*/ 673029 w 1034979"/>
                  <a:gd name="connsiteY150" fmla="*/ 985992 h 1509906"/>
                  <a:gd name="connsiteX151" fmla="*/ 674934 w 1034979"/>
                  <a:gd name="connsiteY151" fmla="*/ 980277 h 1509906"/>
                  <a:gd name="connsiteX152" fmla="*/ 680649 w 1034979"/>
                  <a:gd name="connsiteY152" fmla="*/ 978372 h 1509906"/>
                  <a:gd name="connsiteX153" fmla="*/ 686364 w 1034979"/>
                  <a:gd name="connsiteY153" fmla="*/ 974562 h 1509906"/>
                  <a:gd name="connsiteX154" fmla="*/ 695889 w 1034979"/>
                  <a:gd name="connsiteY154" fmla="*/ 965037 h 1509906"/>
                  <a:gd name="connsiteX155" fmla="*/ 705414 w 1034979"/>
                  <a:gd name="connsiteY155" fmla="*/ 953607 h 1509906"/>
                  <a:gd name="connsiteX156" fmla="*/ 716844 w 1034979"/>
                  <a:gd name="connsiteY156" fmla="*/ 945987 h 1509906"/>
                  <a:gd name="connsiteX157" fmla="*/ 732084 w 1034979"/>
                  <a:gd name="connsiteY157" fmla="*/ 932652 h 1509906"/>
                  <a:gd name="connsiteX158" fmla="*/ 741609 w 1034979"/>
                  <a:gd name="connsiteY158" fmla="*/ 921222 h 1509906"/>
                  <a:gd name="connsiteX159" fmla="*/ 753039 w 1034979"/>
                  <a:gd name="connsiteY159" fmla="*/ 911697 h 1509906"/>
                  <a:gd name="connsiteX160" fmla="*/ 758754 w 1034979"/>
                  <a:gd name="connsiteY160" fmla="*/ 900267 h 1509906"/>
                  <a:gd name="connsiteX161" fmla="*/ 760659 w 1034979"/>
                  <a:gd name="connsiteY161" fmla="*/ 894552 h 1509906"/>
                  <a:gd name="connsiteX162" fmla="*/ 766374 w 1034979"/>
                  <a:gd name="connsiteY162" fmla="*/ 883122 h 1509906"/>
                  <a:gd name="connsiteX163" fmla="*/ 764469 w 1034979"/>
                  <a:gd name="connsiteY163" fmla="*/ 867882 h 1509906"/>
                  <a:gd name="connsiteX164" fmla="*/ 758754 w 1034979"/>
                  <a:gd name="connsiteY164" fmla="*/ 865977 h 1509906"/>
                  <a:gd name="connsiteX165" fmla="*/ 737799 w 1034979"/>
                  <a:gd name="connsiteY165" fmla="*/ 867882 h 1509906"/>
                  <a:gd name="connsiteX166" fmla="*/ 732084 w 1034979"/>
                  <a:gd name="connsiteY166" fmla="*/ 871692 h 1509906"/>
                  <a:gd name="connsiteX167" fmla="*/ 720654 w 1034979"/>
                  <a:gd name="connsiteY167" fmla="*/ 875502 h 1509906"/>
                  <a:gd name="connsiteX168" fmla="*/ 716844 w 1034979"/>
                  <a:gd name="connsiteY168" fmla="*/ 881217 h 1509906"/>
                  <a:gd name="connsiteX169" fmla="*/ 711129 w 1034979"/>
                  <a:gd name="connsiteY169" fmla="*/ 883122 h 1509906"/>
                  <a:gd name="connsiteX170" fmla="*/ 705414 w 1034979"/>
                  <a:gd name="connsiteY170" fmla="*/ 886932 h 1509906"/>
                  <a:gd name="connsiteX171" fmla="*/ 699699 w 1034979"/>
                  <a:gd name="connsiteY171" fmla="*/ 892647 h 1509906"/>
                  <a:gd name="connsiteX172" fmla="*/ 692079 w 1034979"/>
                  <a:gd name="connsiteY172" fmla="*/ 896457 h 1509906"/>
                  <a:gd name="connsiteX173" fmla="*/ 595181 w 1034979"/>
                  <a:gd name="connsiteY173" fmla="*/ 951135 h 1509906"/>
                  <a:gd name="connsiteX174" fmla="*/ 507294 w 1034979"/>
                  <a:gd name="connsiteY174" fmla="*/ 841212 h 1509906"/>
                  <a:gd name="connsiteX175" fmla="*/ 503484 w 1034979"/>
                  <a:gd name="connsiteY175" fmla="*/ 351627 h 1509906"/>
                  <a:gd name="connsiteX176" fmla="*/ 499674 w 1034979"/>
                  <a:gd name="connsiteY176" fmla="*/ 60162 h 1509906"/>
                  <a:gd name="connsiteX177" fmla="*/ 490149 w 1034979"/>
                  <a:gd name="connsiteY177" fmla="*/ 33492 h 1509906"/>
                  <a:gd name="connsiteX178" fmla="*/ 488244 w 1034979"/>
                  <a:gd name="connsiteY178" fmla="*/ 27777 h 1509906"/>
                  <a:gd name="connsiteX179" fmla="*/ 484434 w 1034979"/>
                  <a:gd name="connsiteY179" fmla="*/ 22062 h 1509906"/>
                  <a:gd name="connsiteX180" fmla="*/ 478719 w 1034979"/>
                  <a:gd name="connsiteY180" fmla="*/ 10632 h 1509906"/>
                  <a:gd name="connsiteX181" fmla="*/ 473004 w 1034979"/>
                  <a:gd name="connsiteY181" fmla="*/ 6822 h 1509906"/>
                  <a:gd name="connsiteX182" fmla="*/ 469194 w 1034979"/>
                  <a:gd name="connsiteY182" fmla="*/ 1107 h 1509906"/>
                  <a:gd name="connsiteX183" fmla="*/ 429189 w 1034979"/>
                  <a:gd name="connsiteY183" fmla="*/ 4917 h 1509906"/>
                  <a:gd name="connsiteX184" fmla="*/ 421569 w 1034979"/>
                  <a:gd name="connsiteY184" fmla="*/ 16347 h 1509906"/>
                  <a:gd name="connsiteX185" fmla="*/ 417759 w 1034979"/>
                  <a:gd name="connsiteY185" fmla="*/ 22062 h 1509906"/>
                  <a:gd name="connsiteX186" fmla="*/ 419664 w 1034979"/>
                  <a:gd name="connsiteY186" fmla="*/ 54447 h 1509906"/>
                  <a:gd name="connsiteX187" fmla="*/ 423474 w 1034979"/>
                  <a:gd name="connsiteY187" fmla="*/ 65877 h 1509906"/>
                  <a:gd name="connsiteX188" fmla="*/ 425379 w 1034979"/>
                  <a:gd name="connsiteY188" fmla="*/ 71592 h 1509906"/>
                  <a:gd name="connsiteX189" fmla="*/ 425379 w 1034979"/>
                  <a:gd name="connsiteY189" fmla="*/ 77307 h 1509906"/>
                  <a:gd name="connsiteX190" fmla="*/ 429189 w 1034979"/>
                  <a:gd name="connsiteY190" fmla="*/ 231612 h 1509906"/>
                  <a:gd name="connsiteX191" fmla="*/ 440619 w 1034979"/>
                  <a:gd name="connsiteY191" fmla="*/ 414492 h 1509906"/>
                  <a:gd name="connsiteX192" fmla="*/ 435265 w 1034979"/>
                  <a:gd name="connsiteY192" fmla="*/ 711672 h 1509906"/>
                  <a:gd name="connsiteX193" fmla="*/ 435059 w 1034979"/>
                  <a:gd name="connsiteY193" fmla="*/ 792350 h 1509906"/>
                  <a:gd name="connsiteX194" fmla="*/ 430322 w 1034979"/>
                  <a:gd name="connsiteY194"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111054 w 1034979"/>
                  <a:gd name="connsiteY19" fmla="*/ 890742 h 1509906"/>
                  <a:gd name="connsiteX20" fmla="*/ 59619 w 1034979"/>
                  <a:gd name="connsiteY20" fmla="*/ 867882 h 1509906"/>
                  <a:gd name="connsiteX21" fmla="*/ 46284 w 1034979"/>
                  <a:gd name="connsiteY21" fmla="*/ 888837 h 1509906"/>
                  <a:gd name="connsiteX22" fmla="*/ 50094 w 1034979"/>
                  <a:gd name="connsiteY22" fmla="*/ 926937 h 1509906"/>
                  <a:gd name="connsiteX23" fmla="*/ 53904 w 1034979"/>
                  <a:gd name="connsiteY23" fmla="*/ 932652 h 1509906"/>
                  <a:gd name="connsiteX24" fmla="*/ 59619 w 1034979"/>
                  <a:gd name="connsiteY24" fmla="*/ 936462 h 1509906"/>
                  <a:gd name="connsiteX25" fmla="*/ 63429 w 1034979"/>
                  <a:gd name="connsiteY25" fmla="*/ 942177 h 1509906"/>
                  <a:gd name="connsiteX26" fmla="*/ 80574 w 1034979"/>
                  <a:gd name="connsiteY26" fmla="*/ 951702 h 1509906"/>
                  <a:gd name="connsiteX27" fmla="*/ 166299 w 1034979"/>
                  <a:gd name="connsiteY27" fmla="*/ 972657 h 1509906"/>
                  <a:gd name="connsiteX28" fmla="*/ 191064 w 1034979"/>
                  <a:gd name="connsiteY28" fmla="*/ 978372 h 1509906"/>
                  <a:gd name="connsiteX29" fmla="*/ 208209 w 1034979"/>
                  <a:gd name="connsiteY29" fmla="*/ 984087 h 1509906"/>
                  <a:gd name="connsiteX30" fmla="*/ 213924 w 1034979"/>
                  <a:gd name="connsiteY30" fmla="*/ 985992 h 1509906"/>
                  <a:gd name="connsiteX31" fmla="*/ 229164 w 1034979"/>
                  <a:gd name="connsiteY31" fmla="*/ 989802 h 1509906"/>
                  <a:gd name="connsiteX32" fmla="*/ 248214 w 1034979"/>
                  <a:gd name="connsiteY32" fmla="*/ 995517 h 1509906"/>
                  <a:gd name="connsiteX33" fmla="*/ 253929 w 1034979"/>
                  <a:gd name="connsiteY33" fmla="*/ 999327 h 1509906"/>
                  <a:gd name="connsiteX34" fmla="*/ 267264 w 1034979"/>
                  <a:gd name="connsiteY34" fmla="*/ 1014567 h 1509906"/>
                  <a:gd name="connsiteX35" fmla="*/ 272979 w 1034979"/>
                  <a:gd name="connsiteY35" fmla="*/ 1033617 h 1509906"/>
                  <a:gd name="connsiteX36" fmla="*/ 274884 w 1034979"/>
                  <a:gd name="connsiteY36" fmla="*/ 1039332 h 1509906"/>
                  <a:gd name="connsiteX37" fmla="*/ 276789 w 1034979"/>
                  <a:gd name="connsiteY37" fmla="*/ 1045047 h 1509906"/>
                  <a:gd name="connsiteX38" fmla="*/ 278694 w 1034979"/>
                  <a:gd name="connsiteY38" fmla="*/ 1069812 h 1509906"/>
                  <a:gd name="connsiteX39" fmla="*/ 280599 w 1034979"/>
                  <a:gd name="connsiteY39" fmla="*/ 1075527 h 1509906"/>
                  <a:gd name="connsiteX40" fmla="*/ 278694 w 1034979"/>
                  <a:gd name="connsiteY40" fmla="*/ 1094577 h 1509906"/>
                  <a:gd name="connsiteX41" fmla="*/ 276789 w 1034979"/>
                  <a:gd name="connsiteY41" fmla="*/ 1104102 h 1509906"/>
                  <a:gd name="connsiteX42" fmla="*/ 263454 w 1034979"/>
                  <a:gd name="connsiteY42" fmla="*/ 1117437 h 1509906"/>
                  <a:gd name="connsiteX43" fmla="*/ 252024 w 1034979"/>
                  <a:gd name="connsiteY43" fmla="*/ 1125057 h 1509906"/>
                  <a:gd name="connsiteX44" fmla="*/ 240594 w 1034979"/>
                  <a:gd name="connsiteY44" fmla="*/ 1128867 h 1509906"/>
                  <a:gd name="connsiteX45" fmla="*/ 27234 w 1034979"/>
                  <a:gd name="connsiteY45" fmla="*/ 1147917 h 1509906"/>
                  <a:gd name="connsiteX46" fmla="*/ 15804 w 1034979"/>
                  <a:gd name="connsiteY46" fmla="*/ 1153632 h 1509906"/>
                  <a:gd name="connsiteX47" fmla="*/ 6279 w 1034979"/>
                  <a:gd name="connsiteY47" fmla="*/ 1163157 h 1509906"/>
                  <a:gd name="connsiteX48" fmla="*/ 4374 w 1034979"/>
                  <a:gd name="connsiteY48" fmla="*/ 1168872 h 1509906"/>
                  <a:gd name="connsiteX49" fmla="*/ 564 w 1034979"/>
                  <a:gd name="connsiteY49" fmla="*/ 1174587 h 1509906"/>
                  <a:gd name="connsiteX50" fmla="*/ 6279 w 1034979"/>
                  <a:gd name="connsiteY50" fmla="*/ 1206972 h 1509906"/>
                  <a:gd name="connsiteX51" fmla="*/ 11994 w 1034979"/>
                  <a:gd name="connsiteY51" fmla="*/ 1210782 h 1509906"/>
                  <a:gd name="connsiteX52" fmla="*/ 17709 w 1034979"/>
                  <a:gd name="connsiteY52" fmla="*/ 1212687 h 1509906"/>
                  <a:gd name="connsiteX53" fmla="*/ 145344 w 1034979"/>
                  <a:gd name="connsiteY53" fmla="*/ 1210782 h 1509906"/>
                  <a:gd name="connsiteX54" fmla="*/ 152964 w 1034979"/>
                  <a:gd name="connsiteY54" fmla="*/ 1208877 h 1509906"/>
                  <a:gd name="connsiteX55" fmla="*/ 303459 w 1034979"/>
                  <a:gd name="connsiteY55" fmla="*/ 1203162 h 1509906"/>
                  <a:gd name="connsiteX56" fmla="*/ 318699 w 1034979"/>
                  <a:gd name="connsiteY56" fmla="*/ 1210782 h 1509906"/>
                  <a:gd name="connsiteX57" fmla="*/ 330129 w 1034979"/>
                  <a:gd name="connsiteY57" fmla="*/ 1216497 h 1509906"/>
                  <a:gd name="connsiteX58" fmla="*/ 333939 w 1034979"/>
                  <a:gd name="connsiteY58" fmla="*/ 1222212 h 1509906"/>
                  <a:gd name="connsiteX59" fmla="*/ 339654 w 1034979"/>
                  <a:gd name="connsiteY59" fmla="*/ 1224117 h 1509906"/>
                  <a:gd name="connsiteX60" fmla="*/ 351084 w 1034979"/>
                  <a:gd name="connsiteY60" fmla="*/ 1231737 h 1509906"/>
                  <a:gd name="connsiteX61" fmla="*/ 356799 w 1034979"/>
                  <a:gd name="connsiteY61" fmla="*/ 1235547 h 1509906"/>
                  <a:gd name="connsiteX62" fmla="*/ 360609 w 1034979"/>
                  <a:gd name="connsiteY62" fmla="*/ 1241262 h 1509906"/>
                  <a:gd name="connsiteX63" fmla="*/ 366324 w 1034979"/>
                  <a:gd name="connsiteY63" fmla="*/ 1252692 h 1509906"/>
                  <a:gd name="connsiteX64" fmla="*/ 362514 w 1034979"/>
                  <a:gd name="connsiteY64" fmla="*/ 1279362 h 1509906"/>
                  <a:gd name="connsiteX65" fmla="*/ 358704 w 1034979"/>
                  <a:gd name="connsiteY65" fmla="*/ 1285077 h 1509906"/>
                  <a:gd name="connsiteX66" fmla="*/ 356799 w 1034979"/>
                  <a:gd name="connsiteY66" fmla="*/ 1290792 h 1509906"/>
                  <a:gd name="connsiteX67" fmla="*/ 352989 w 1034979"/>
                  <a:gd name="connsiteY67" fmla="*/ 1296507 h 1509906"/>
                  <a:gd name="connsiteX68" fmla="*/ 351084 w 1034979"/>
                  <a:gd name="connsiteY68" fmla="*/ 1302222 h 1509906"/>
                  <a:gd name="connsiteX69" fmla="*/ 347274 w 1034979"/>
                  <a:gd name="connsiteY69" fmla="*/ 1307937 h 1509906"/>
                  <a:gd name="connsiteX70" fmla="*/ 330129 w 1034979"/>
                  <a:gd name="connsiteY70" fmla="*/ 1374612 h 1509906"/>
                  <a:gd name="connsiteX71" fmla="*/ 328224 w 1034979"/>
                  <a:gd name="connsiteY71" fmla="*/ 1426047 h 1509906"/>
                  <a:gd name="connsiteX72" fmla="*/ 330129 w 1034979"/>
                  <a:gd name="connsiteY72" fmla="*/ 1450812 h 1509906"/>
                  <a:gd name="connsiteX73" fmla="*/ 332034 w 1034979"/>
                  <a:gd name="connsiteY73" fmla="*/ 1456527 h 1509906"/>
                  <a:gd name="connsiteX74" fmla="*/ 335844 w 1034979"/>
                  <a:gd name="connsiteY74" fmla="*/ 1460337 h 1509906"/>
                  <a:gd name="connsiteX75" fmla="*/ 364419 w 1034979"/>
                  <a:gd name="connsiteY75" fmla="*/ 1506057 h 1509906"/>
                  <a:gd name="connsiteX76" fmla="*/ 387279 w 1034979"/>
                  <a:gd name="connsiteY76" fmla="*/ 1507962 h 1509906"/>
                  <a:gd name="connsiteX77" fmla="*/ 392994 w 1034979"/>
                  <a:gd name="connsiteY77" fmla="*/ 1502247 h 1509906"/>
                  <a:gd name="connsiteX78" fmla="*/ 394899 w 1034979"/>
                  <a:gd name="connsiteY78" fmla="*/ 1490817 h 1509906"/>
                  <a:gd name="connsiteX79" fmla="*/ 396804 w 1034979"/>
                  <a:gd name="connsiteY79" fmla="*/ 1485102 h 1509906"/>
                  <a:gd name="connsiteX80" fmla="*/ 398709 w 1034979"/>
                  <a:gd name="connsiteY80" fmla="*/ 1467957 h 1509906"/>
                  <a:gd name="connsiteX81" fmla="*/ 400614 w 1034979"/>
                  <a:gd name="connsiteY81" fmla="*/ 1454622 h 1509906"/>
                  <a:gd name="connsiteX82" fmla="*/ 404424 w 1034979"/>
                  <a:gd name="connsiteY82" fmla="*/ 1397472 h 1509906"/>
                  <a:gd name="connsiteX83" fmla="*/ 410139 w 1034979"/>
                  <a:gd name="connsiteY83" fmla="*/ 1386042 h 1509906"/>
                  <a:gd name="connsiteX84" fmla="*/ 413949 w 1034979"/>
                  <a:gd name="connsiteY84" fmla="*/ 1372707 h 1509906"/>
                  <a:gd name="connsiteX85" fmla="*/ 415854 w 1034979"/>
                  <a:gd name="connsiteY85" fmla="*/ 1366992 h 1509906"/>
                  <a:gd name="connsiteX86" fmla="*/ 417759 w 1034979"/>
                  <a:gd name="connsiteY86" fmla="*/ 1353657 h 1509906"/>
                  <a:gd name="connsiteX87" fmla="*/ 421569 w 1034979"/>
                  <a:gd name="connsiteY87" fmla="*/ 1342227 h 1509906"/>
                  <a:gd name="connsiteX88" fmla="*/ 427284 w 1034979"/>
                  <a:gd name="connsiteY88" fmla="*/ 1328892 h 1509906"/>
                  <a:gd name="connsiteX89" fmla="*/ 467289 w 1034979"/>
                  <a:gd name="connsiteY89" fmla="*/ 1258407 h 1509906"/>
                  <a:gd name="connsiteX90" fmla="*/ 528455 w 1034979"/>
                  <a:gd name="connsiteY90" fmla="*/ 1245638 h 1509906"/>
                  <a:gd name="connsiteX91" fmla="*/ 573969 w 1034979"/>
                  <a:gd name="connsiteY91" fmla="*/ 1229832 h 1509906"/>
                  <a:gd name="connsiteX92" fmla="*/ 585399 w 1034979"/>
                  <a:gd name="connsiteY92" fmla="*/ 1226022 h 1509906"/>
                  <a:gd name="connsiteX93" fmla="*/ 720654 w 1034979"/>
                  <a:gd name="connsiteY93" fmla="*/ 1309842 h 1509906"/>
                  <a:gd name="connsiteX94" fmla="*/ 733989 w 1034979"/>
                  <a:gd name="connsiteY94" fmla="*/ 1319367 h 1509906"/>
                  <a:gd name="connsiteX95" fmla="*/ 743514 w 1034979"/>
                  <a:gd name="connsiteY95" fmla="*/ 1321272 h 1509906"/>
                  <a:gd name="connsiteX96" fmla="*/ 749229 w 1034979"/>
                  <a:gd name="connsiteY96" fmla="*/ 1323177 h 1509906"/>
                  <a:gd name="connsiteX97" fmla="*/ 762564 w 1034979"/>
                  <a:gd name="connsiteY97" fmla="*/ 1328892 h 1509906"/>
                  <a:gd name="connsiteX98" fmla="*/ 777804 w 1034979"/>
                  <a:gd name="connsiteY98" fmla="*/ 1326987 h 1509906"/>
                  <a:gd name="connsiteX99" fmla="*/ 789234 w 1034979"/>
                  <a:gd name="connsiteY99" fmla="*/ 1321272 h 1509906"/>
                  <a:gd name="connsiteX100" fmla="*/ 794949 w 1034979"/>
                  <a:gd name="connsiteY100" fmla="*/ 1319367 h 1509906"/>
                  <a:gd name="connsiteX101" fmla="*/ 802569 w 1034979"/>
                  <a:gd name="connsiteY101" fmla="*/ 1302222 h 1509906"/>
                  <a:gd name="connsiteX102" fmla="*/ 800664 w 1034979"/>
                  <a:gd name="connsiteY102" fmla="*/ 1277457 h 1509906"/>
                  <a:gd name="connsiteX103" fmla="*/ 798759 w 1034979"/>
                  <a:gd name="connsiteY103" fmla="*/ 1271742 h 1509906"/>
                  <a:gd name="connsiteX104" fmla="*/ 796854 w 1034979"/>
                  <a:gd name="connsiteY104" fmla="*/ 1264122 h 1509906"/>
                  <a:gd name="connsiteX105" fmla="*/ 783519 w 1034979"/>
                  <a:gd name="connsiteY105" fmla="*/ 1246977 h 1509906"/>
                  <a:gd name="connsiteX106" fmla="*/ 773994 w 1034979"/>
                  <a:gd name="connsiteY106" fmla="*/ 1241262 h 1509906"/>
                  <a:gd name="connsiteX107" fmla="*/ 648264 w 1034979"/>
                  <a:gd name="connsiteY107" fmla="*/ 1149822 h 1509906"/>
                  <a:gd name="connsiteX108" fmla="*/ 644454 w 1034979"/>
                  <a:gd name="connsiteY108" fmla="*/ 1132677 h 1509906"/>
                  <a:gd name="connsiteX109" fmla="*/ 646359 w 1034979"/>
                  <a:gd name="connsiteY109" fmla="*/ 1125057 h 1509906"/>
                  <a:gd name="connsiteX110" fmla="*/ 650169 w 1034979"/>
                  <a:gd name="connsiteY110" fmla="*/ 1107912 h 1509906"/>
                  <a:gd name="connsiteX111" fmla="*/ 653979 w 1034979"/>
                  <a:gd name="connsiteY111" fmla="*/ 1102197 h 1509906"/>
                  <a:gd name="connsiteX112" fmla="*/ 655884 w 1034979"/>
                  <a:gd name="connsiteY112" fmla="*/ 1096482 h 1509906"/>
                  <a:gd name="connsiteX113" fmla="*/ 661599 w 1034979"/>
                  <a:gd name="connsiteY113" fmla="*/ 1094577 h 1509906"/>
                  <a:gd name="connsiteX114" fmla="*/ 671124 w 1034979"/>
                  <a:gd name="connsiteY114" fmla="*/ 1083147 h 1509906"/>
                  <a:gd name="connsiteX115" fmla="*/ 724464 w 1034979"/>
                  <a:gd name="connsiteY115" fmla="*/ 1075527 h 1509906"/>
                  <a:gd name="connsiteX116" fmla="*/ 842574 w 1034979"/>
                  <a:gd name="connsiteY116" fmla="*/ 1077432 h 1509906"/>
                  <a:gd name="connsiteX117" fmla="*/ 871149 w 1034979"/>
                  <a:gd name="connsiteY117" fmla="*/ 1079337 h 1509906"/>
                  <a:gd name="connsiteX118" fmla="*/ 899724 w 1034979"/>
                  <a:gd name="connsiteY118" fmla="*/ 1085052 h 1509906"/>
                  <a:gd name="connsiteX119" fmla="*/ 922584 w 1034979"/>
                  <a:gd name="connsiteY119" fmla="*/ 1088862 h 1509906"/>
                  <a:gd name="connsiteX120" fmla="*/ 951159 w 1034979"/>
                  <a:gd name="connsiteY120" fmla="*/ 1094577 h 1509906"/>
                  <a:gd name="connsiteX121" fmla="*/ 956874 w 1034979"/>
                  <a:gd name="connsiteY121" fmla="*/ 1094577 h 1509906"/>
                  <a:gd name="connsiteX122" fmla="*/ 1002594 w 1034979"/>
                  <a:gd name="connsiteY122" fmla="*/ 1092672 h 1509906"/>
                  <a:gd name="connsiteX123" fmla="*/ 1031169 w 1034979"/>
                  <a:gd name="connsiteY123" fmla="*/ 1085052 h 1509906"/>
                  <a:gd name="connsiteX124" fmla="*/ 1034979 w 1034979"/>
                  <a:gd name="connsiteY124" fmla="*/ 1079337 h 1509906"/>
                  <a:gd name="connsiteX125" fmla="*/ 1033074 w 1034979"/>
                  <a:gd name="connsiteY125" fmla="*/ 1060287 h 1509906"/>
                  <a:gd name="connsiteX126" fmla="*/ 1027359 w 1034979"/>
                  <a:gd name="connsiteY126" fmla="*/ 1056477 h 1509906"/>
                  <a:gd name="connsiteX127" fmla="*/ 1012119 w 1034979"/>
                  <a:gd name="connsiteY127" fmla="*/ 1054572 h 1509906"/>
                  <a:gd name="connsiteX128" fmla="*/ 1006404 w 1034979"/>
                  <a:gd name="connsiteY128" fmla="*/ 1052667 h 1509906"/>
                  <a:gd name="connsiteX129" fmla="*/ 998784 w 1034979"/>
                  <a:gd name="connsiteY129" fmla="*/ 1050762 h 1509906"/>
                  <a:gd name="connsiteX130" fmla="*/ 987354 w 1034979"/>
                  <a:gd name="connsiteY130" fmla="*/ 1043142 h 1509906"/>
                  <a:gd name="connsiteX131" fmla="*/ 975924 w 1034979"/>
                  <a:gd name="connsiteY131" fmla="*/ 1039332 h 1509906"/>
                  <a:gd name="connsiteX132" fmla="*/ 970209 w 1034979"/>
                  <a:gd name="connsiteY132" fmla="*/ 1037427 h 1509906"/>
                  <a:gd name="connsiteX133" fmla="*/ 962589 w 1034979"/>
                  <a:gd name="connsiteY133" fmla="*/ 1035522 h 1509906"/>
                  <a:gd name="connsiteX134" fmla="*/ 956874 w 1034979"/>
                  <a:gd name="connsiteY134" fmla="*/ 1033617 h 1509906"/>
                  <a:gd name="connsiteX135" fmla="*/ 935919 w 1034979"/>
                  <a:gd name="connsiteY135" fmla="*/ 1027902 h 1509906"/>
                  <a:gd name="connsiteX136" fmla="*/ 930204 w 1034979"/>
                  <a:gd name="connsiteY136" fmla="*/ 1025997 h 1509906"/>
                  <a:gd name="connsiteX137" fmla="*/ 825429 w 1034979"/>
                  <a:gd name="connsiteY137" fmla="*/ 1027902 h 1509906"/>
                  <a:gd name="connsiteX138" fmla="*/ 819714 w 1034979"/>
                  <a:gd name="connsiteY138" fmla="*/ 1029807 h 1509906"/>
                  <a:gd name="connsiteX139" fmla="*/ 730179 w 1034979"/>
                  <a:gd name="connsiteY139" fmla="*/ 1031712 h 1509906"/>
                  <a:gd name="connsiteX140" fmla="*/ 716844 w 1034979"/>
                  <a:gd name="connsiteY140" fmla="*/ 1035522 h 1509906"/>
                  <a:gd name="connsiteX141" fmla="*/ 695889 w 1034979"/>
                  <a:gd name="connsiteY141" fmla="*/ 1037427 h 1509906"/>
                  <a:gd name="connsiteX142" fmla="*/ 669219 w 1034979"/>
                  <a:gd name="connsiteY142" fmla="*/ 1039332 h 1509906"/>
                  <a:gd name="connsiteX143" fmla="*/ 669219 w 1034979"/>
                  <a:gd name="connsiteY143" fmla="*/ 1039332 h 1509906"/>
                  <a:gd name="connsiteX144" fmla="*/ 646359 w 1034979"/>
                  <a:gd name="connsiteY144" fmla="*/ 1043142 h 1509906"/>
                  <a:gd name="connsiteX145" fmla="*/ 642549 w 1034979"/>
                  <a:gd name="connsiteY145" fmla="*/ 1031712 h 1509906"/>
                  <a:gd name="connsiteX146" fmla="*/ 640644 w 1034979"/>
                  <a:gd name="connsiteY146" fmla="*/ 1025997 h 1509906"/>
                  <a:gd name="connsiteX147" fmla="*/ 642549 w 1034979"/>
                  <a:gd name="connsiteY147" fmla="*/ 1008852 h 1509906"/>
                  <a:gd name="connsiteX148" fmla="*/ 644454 w 1034979"/>
                  <a:gd name="connsiteY148" fmla="*/ 1003137 h 1509906"/>
                  <a:gd name="connsiteX149" fmla="*/ 661599 w 1034979"/>
                  <a:gd name="connsiteY149" fmla="*/ 993612 h 1509906"/>
                  <a:gd name="connsiteX150" fmla="*/ 673029 w 1034979"/>
                  <a:gd name="connsiteY150" fmla="*/ 985992 h 1509906"/>
                  <a:gd name="connsiteX151" fmla="*/ 674934 w 1034979"/>
                  <a:gd name="connsiteY151" fmla="*/ 980277 h 1509906"/>
                  <a:gd name="connsiteX152" fmla="*/ 680649 w 1034979"/>
                  <a:gd name="connsiteY152" fmla="*/ 978372 h 1509906"/>
                  <a:gd name="connsiteX153" fmla="*/ 686364 w 1034979"/>
                  <a:gd name="connsiteY153" fmla="*/ 974562 h 1509906"/>
                  <a:gd name="connsiteX154" fmla="*/ 695889 w 1034979"/>
                  <a:gd name="connsiteY154" fmla="*/ 965037 h 1509906"/>
                  <a:gd name="connsiteX155" fmla="*/ 705414 w 1034979"/>
                  <a:gd name="connsiteY155" fmla="*/ 953607 h 1509906"/>
                  <a:gd name="connsiteX156" fmla="*/ 716844 w 1034979"/>
                  <a:gd name="connsiteY156" fmla="*/ 945987 h 1509906"/>
                  <a:gd name="connsiteX157" fmla="*/ 732084 w 1034979"/>
                  <a:gd name="connsiteY157" fmla="*/ 932652 h 1509906"/>
                  <a:gd name="connsiteX158" fmla="*/ 741609 w 1034979"/>
                  <a:gd name="connsiteY158" fmla="*/ 921222 h 1509906"/>
                  <a:gd name="connsiteX159" fmla="*/ 753039 w 1034979"/>
                  <a:gd name="connsiteY159" fmla="*/ 911697 h 1509906"/>
                  <a:gd name="connsiteX160" fmla="*/ 758754 w 1034979"/>
                  <a:gd name="connsiteY160" fmla="*/ 900267 h 1509906"/>
                  <a:gd name="connsiteX161" fmla="*/ 760659 w 1034979"/>
                  <a:gd name="connsiteY161" fmla="*/ 894552 h 1509906"/>
                  <a:gd name="connsiteX162" fmla="*/ 766374 w 1034979"/>
                  <a:gd name="connsiteY162" fmla="*/ 883122 h 1509906"/>
                  <a:gd name="connsiteX163" fmla="*/ 764469 w 1034979"/>
                  <a:gd name="connsiteY163" fmla="*/ 867882 h 1509906"/>
                  <a:gd name="connsiteX164" fmla="*/ 758754 w 1034979"/>
                  <a:gd name="connsiteY164" fmla="*/ 865977 h 1509906"/>
                  <a:gd name="connsiteX165" fmla="*/ 737799 w 1034979"/>
                  <a:gd name="connsiteY165" fmla="*/ 867882 h 1509906"/>
                  <a:gd name="connsiteX166" fmla="*/ 732084 w 1034979"/>
                  <a:gd name="connsiteY166" fmla="*/ 871692 h 1509906"/>
                  <a:gd name="connsiteX167" fmla="*/ 720654 w 1034979"/>
                  <a:gd name="connsiteY167" fmla="*/ 875502 h 1509906"/>
                  <a:gd name="connsiteX168" fmla="*/ 716844 w 1034979"/>
                  <a:gd name="connsiteY168" fmla="*/ 881217 h 1509906"/>
                  <a:gd name="connsiteX169" fmla="*/ 711129 w 1034979"/>
                  <a:gd name="connsiteY169" fmla="*/ 883122 h 1509906"/>
                  <a:gd name="connsiteX170" fmla="*/ 705414 w 1034979"/>
                  <a:gd name="connsiteY170" fmla="*/ 886932 h 1509906"/>
                  <a:gd name="connsiteX171" fmla="*/ 699699 w 1034979"/>
                  <a:gd name="connsiteY171" fmla="*/ 892647 h 1509906"/>
                  <a:gd name="connsiteX172" fmla="*/ 692079 w 1034979"/>
                  <a:gd name="connsiteY172" fmla="*/ 896457 h 1509906"/>
                  <a:gd name="connsiteX173" fmla="*/ 595181 w 1034979"/>
                  <a:gd name="connsiteY173" fmla="*/ 951135 h 1509906"/>
                  <a:gd name="connsiteX174" fmla="*/ 507294 w 1034979"/>
                  <a:gd name="connsiteY174" fmla="*/ 841212 h 1509906"/>
                  <a:gd name="connsiteX175" fmla="*/ 503484 w 1034979"/>
                  <a:gd name="connsiteY175" fmla="*/ 351627 h 1509906"/>
                  <a:gd name="connsiteX176" fmla="*/ 499674 w 1034979"/>
                  <a:gd name="connsiteY176" fmla="*/ 60162 h 1509906"/>
                  <a:gd name="connsiteX177" fmla="*/ 490149 w 1034979"/>
                  <a:gd name="connsiteY177" fmla="*/ 33492 h 1509906"/>
                  <a:gd name="connsiteX178" fmla="*/ 488244 w 1034979"/>
                  <a:gd name="connsiteY178" fmla="*/ 27777 h 1509906"/>
                  <a:gd name="connsiteX179" fmla="*/ 484434 w 1034979"/>
                  <a:gd name="connsiteY179" fmla="*/ 22062 h 1509906"/>
                  <a:gd name="connsiteX180" fmla="*/ 478719 w 1034979"/>
                  <a:gd name="connsiteY180" fmla="*/ 10632 h 1509906"/>
                  <a:gd name="connsiteX181" fmla="*/ 473004 w 1034979"/>
                  <a:gd name="connsiteY181" fmla="*/ 6822 h 1509906"/>
                  <a:gd name="connsiteX182" fmla="*/ 469194 w 1034979"/>
                  <a:gd name="connsiteY182" fmla="*/ 1107 h 1509906"/>
                  <a:gd name="connsiteX183" fmla="*/ 429189 w 1034979"/>
                  <a:gd name="connsiteY183" fmla="*/ 4917 h 1509906"/>
                  <a:gd name="connsiteX184" fmla="*/ 421569 w 1034979"/>
                  <a:gd name="connsiteY184" fmla="*/ 16347 h 1509906"/>
                  <a:gd name="connsiteX185" fmla="*/ 417759 w 1034979"/>
                  <a:gd name="connsiteY185" fmla="*/ 22062 h 1509906"/>
                  <a:gd name="connsiteX186" fmla="*/ 419664 w 1034979"/>
                  <a:gd name="connsiteY186" fmla="*/ 54447 h 1509906"/>
                  <a:gd name="connsiteX187" fmla="*/ 423474 w 1034979"/>
                  <a:gd name="connsiteY187" fmla="*/ 65877 h 1509906"/>
                  <a:gd name="connsiteX188" fmla="*/ 425379 w 1034979"/>
                  <a:gd name="connsiteY188" fmla="*/ 71592 h 1509906"/>
                  <a:gd name="connsiteX189" fmla="*/ 425379 w 1034979"/>
                  <a:gd name="connsiteY189" fmla="*/ 77307 h 1509906"/>
                  <a:gd name="connsiteX190" fmla="*/ 429189 w 1034979"/>
                  <a:gd name="connsiteY190" fmla="*/ 231612 h 1509906"/>
                  <a:gd name="connsiteX191" fmla="*/ 440619 w 1034979"/>
                  <a:gd name="connsiteY191" fmla="*/ 414492 h 1509906"/>
                  <a:gd name="connsiteX192" fmla="*/ 435265 w 1034979"/>
                  <a:gd name="connsiteY192" fmla="*/ 711672 h 1509906"/>
                  <a:gd name="connsiteX193" fmla="*/ 435059 w 1034979"/>
                  <a:gd name="connsiteY193" fmla="*/ 792350 h 1509906"/>
                  <a:gd name="connsiteX194" fmla="*/ 430322 w 1034979"/>
                  <a:gd name="connsiteY194"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716844 w 1034979"/>
                  <a:gd name="connsiteY139" fmla="*/ 1035522 h 1509906"/>
                  <a:gd name="connsiteX140" fmla="*/ 695889 w 1034979"/>
                  <a:gd name="connsiteY140" fmla="*/ 1037427 h 1509906"/>
                  <a:gd name="connsiteX141" fmla="*/ 669219 w 1034979"/>
                  <a:gd name="connsiteY141" fmla="*/ 1039332 h 1509906"/>
                  <a:gd name="connsiteX142" fmla="*/ 669219 w 1034979"/>
                  <a:gd name="connsiteY142" fmla="*/ 1039332 h 1509906"/>
                  <a:gd name="connsiteX143" fmla="*/ 646359 w 1034979"/>
                  <a:gd name="connsiteY143" fmla="*/ 1043142 h 1509906"/>
                  <a:gd name="connsiteX144" fmla="*/ 642549 w 1034979"/>
                  <a:gd name="connsiteY144" fmla="*/ 1031712 h 1509906"/>
                  <a:gd name="connsiteX145" fmla="*/ 640644 w 1034979"/>
                  <a:gd name="connsiteY145" fmla="*/ 1025997 h 1509906"/>
                  <a:gd name="connsiteX146" fmla="*/ 642549 w 1034979"/>
                  <a:gd name="connsiteY146" fmla="*/ 1008852 h 1509906"/>
                  <a:gd name="connsiteX147" fmla="*/ 644454 w 1034979"/>
                  <a:gd name="connsiteY147" fmla="*/ 1003137 h 1509906"/>
                  <a:gd name="connsiteX148" fmla="*/ 661599 w 1034979"/>
                  <a:gd name="connsiteY148" fmla="*/ 993612 h 1509906"/>
                  <a:gd name="connsiteX149" fmla="*/ 673029 w 1034979"/>
                  <a:gd name="connsiteY149" fmla="*/ 985992 h 1509906"/>
                  <a:gd name="connsiteX150" fmla="*/ 674934 w 1034979"/>
                  <a:gd name="connsiteY150" fmla="*/ 980277 h 1509906"/>
                  <a:gd name="connsiteX151" fmla="*/ 680649 w 1034979"/>
                  <a:gd name="connsiteY151" fmla="*/ 978372 h 1509906"/>
                  <a:gd name="connsiteX152" fmla="*/ 686364 w 1034979"/>
                  <a:gd name="connsiteY152" fmla="*/ 974562 h 1509906"/>
                  <a:gd name="connsiteX153" fmla="*/ 695889 w 1034979"/>
                  <a:gd name="connsiteY153" fmla="*/ 965037 h 1509906"/>
                  <a:gd name="connsiteX154" fmla="*/ 705414 w 1034979"/>
                  <a:gd name="connsiteY154" fmla="*/ 953607 h 1509906"/>
                  <a:gd name="connsiteX155" fmla="*/ 716844 w 1034979"/>
                  <a:gd name="connsiteY155" fmla="*/ 945987 h 1509906"/>
                  <a:gd name="connsiteX156" fmla="*/ 732084 w 1034979"/>
                  <a:gd name="connsiteY156" fmla="*/ 932652 h 1509906"/>
                  <a:gd name="connsiteX157" fmla="*/ 741609 w 1034979"/>
                  <a:gd name="connsiteY157" fmla="*/ 921222 h 1509906"/>
                  <a:gd name="connsiteX158" fmla="*/ 753039 w 1034979"/>
                  <a:gd name="connsiteY158" fmla="*/ 911697 h 1509906"/>
                  <a:gd name="connsiteX159" fmla="*/ 758754 w 1034979"/>
                  <a:gd name="connsiteY159" fmla="*/ 900267 h 1509906"/>
                  <a:gd name="connsiteX160" fmla="*/ 760659 w 1034979"/>
                  <a:gd name="connsiteY160" fmla="*/ 894552 h 1509906"/>
                  <a:gd name="connsiteX161" fmla="*/ 766374 w 1034979"/>
                  <a:gd name="connsiteY161" fmla="*/ 883122 h 1509906"/>
                  <a:gd name="connsiteX162" fmla="*/ 764469 w 1034979"/>
                  <a:gd name="connsiteY162" fmla="*/ 867882 h 1509906"/>
                  <a:gd name="connsiteX163" fmla="*/ 758754 w 1034979"/>
                  <a:gd name="connsiteY163" fmla="*/ 865977 h 1509906"/>
                  <a:gd name="connsiteX164" fmla="*/ 737799 w 1034979"/>
                  <a:gd name="connsiteY164" fmla="*/ 867882 h 1509906"/>
                  <a:gd name="connsiteX165" fmla="*/ 732084 w 1034979"/>
                  <a:gd name="connsiteY165" fmla="*/ 871692 h 1509906"/>
                  <a:gd name="connsiteX166" fmla="*/ 720654 w 1034979"/>
                  <a:gd name="connsiteY166" fmla="*/ 875502 h 1509906"/>
                  <a:gd name="connsiteX167" fmla="*/ 716844 w 1034979"/>
                  <a:gd name="connsiteY167" fmla="*/ 881217 h 1509906"/>
                  <a:gd name="connsiteX168" fmla="*/ 711129 w 1034979"/>
                  <a:gd name="connsiteY168" fmla="*/ 883122 h 1509906"/>
                  <a:gd name="connsiteX169" fmla="*/ 705414 w 1034979"/>
                  <a:gd name="connsiteY169" fmla="*/ 886932 h 1509906"/>
                  <a:gd name="connsiteX170" fmla="*/ 699699 w 1034979"/>
                  <a:gd name="connsiteY170" fmla="*/ 892647 h 1509906"/>
                  <a:gd name="connsiteX171" fmla="*/ 692079 w 1034979"/>
                  <a:gd name="connsiteY171" fmla="*/ 896457 h 1509906"/>
                  <a:gd name="connsiteX172" fmla="*/ 595181 w 1034979"/>
                  <a:gd name="connsiteY172" fmla="*/ 951135 h 1509906"/>
                  <a:gd name="connsiteX173" fmla="*/ 507294 w 1034979"/>
                  <a:gd name="connsiteY173" fmla="*/ 841212 h 1509906"/>
                  <a:gd name="connsiteX174" fmla="*/ 503484 w 1034979"/>
                  <a:gd name="connsiteY174" fmla="*/ 351627 h 1509906"/>
                  <a:gd name="connsiteX175" fmla="*/ 499674 w 1034979"/>
                  <a:gd name="connsiteY175" fmla="*/ 60162 h 1509906"/>
                  <a:gd name="connsiteX176" fmla="*/ 490149 w 1034979"/>
                  <a:gd name="connsiteY176" fmla="*/ 33492 h 1509906"/>
                  <a:gd name="connsiteX177" fmla="*/ 488244 w 1034979"/>
                  <a:gd name="connsiteY177" fmla="*/ 27777 h 1509906"/>
                  <a:gd name="connsiteX178" fmla="*/ 484434 w 1034979"/>
                  <a:gd name="connsiteY178" fmla="*/ 22062 h 1509906"/>
                  <a:gd name="connsiteX179" fmla="*/ 478719 w 1034979"/>
                  <a:gd name="connsiteY179" fmla="*/ 10632 h 1509906"/>
                  <a:gd name="connsiteX180" fmla="*/ 473004 w 1034979"/>
                  <a:gd name="connsiteY180" fmla="*/ 6822 h 1509906"/>
                  <a:gd name="connsiteX181" fmla="*/ 469194 w 1034979"/>
                  <a:gd name="connsiteY181" fmla="*/ 1107 h 1509906"/>
                  <a:gd name="connsiteX182" fmla="*/ 429189 w 1034979"/>
                  <a:gd name="connsiteY182" fmla="*/ 4917 h 1509906"/>
                  <a:gd name="connsiteX183" fmla="*/ 421569 w 1034979"/>
                  <a:gd name="connsiteY183" fmla="*/ 16347 h 1509906"/>
                  <a:gd name="connsiteX184" fmla="*/ 417759 w 1034979"/>
                  <a:gd name="connsiteY184" fmla="*/ 22062 h 1509906"/>
                  <a:gd name="connsiteX185" fmla="*/ 419664 w 1034979"/>
                  <a:gd name="connsiteY185" fmla="*/ 54447 h 1509906"/>
                  <a:gd name="connsiteX186" fmla="*/ 423474 w 1034979"/>
                  <a:gd name="connsiteY186" fmla="*/ 65877 h 1509906"/>
                  <a:gd name="connsiteX187" fmla="*/ 425379 w 1034979"/>
                  <a:gd name="connsiteY187" fmla="*/ 71592 h 1509906"/>
                  <a:gd name="connsiteX188" fmla="*/ 425379 w 1034979"/>
                  <a:gd name="connsiteY188" fmla="*/ 77307 h 1509906"/>
                  <a:gd name="connsiteX189" fmla="*/ 429189 w 1034979"/>
                  <a:gd name="connsiteY189" fmla="*/ 231612 h 1509906"/>
                  <a:gd name="connsiteX190" fmla="*/ 440619 w 1034979"/>
                  <a:gd name="connsiteY190" fmla="*/ 414492 h 1509906"/>
                  <a:gd name="connsiteX191" fmla="*/ 435265 w 1034979"/>
                  <a:gd name="connsiteY191" fmla="*/ 711672 h 1509906"/>
                  <a:gd name="connsiteX192" fmla="*/ 435059 w 1034979"/>
                  <a:gd name="connsiteY192" fmla="*/ 792350 h 1509906"/>
                  <a:gd name="connsiteX193" fmla="*/ 430322 w 1034979"/>
                  <a:gd name="connsiteY193"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716844 w 1034979"/>
                  <a:gd name="connsiteY139" fmla="*/ 1035522 h 1509906"/>
                  <a:gd name="connsiteX140" fmla="*/ 669219 w 1034979"/>
                  <a:gd name="connsiteY140" fmla="*/ 1039332 h 1509906"/>
                  <a:gd name="connsiteX141" fmla="*/ 669219 w 1034979"/>
                  <a:gd name="connsiteY141" fmla="*/ 1039332 h 1509906"/>
                  <a:gd name="connsiteX142" fmla="*/ 646359 w 1034979"/>
                  <a:gd name="connsiteY142" fmla="*/ 1043142 h 1509906"/>
                  <a:gd name="connsiteX143" fmla="*/ 642549 w 1034979"/>
                  <a:gd name="connsiteY143" fmla="*/ 1031712 h 1509906"/>
                  <a:gd name="connsiteX144" fmla="*/ 640644 w 1034979"/>
                  <a:gd name="connsiteY144" fmla="*/ 1025997 h 1509906"/>
                  <a:gd name="connsiteX145" fmla="*/ 642549 w 1034979"/>
                  <a:gd name="connsiteY145" fmla="*/ 1008852 h 1509906"/>
                  <a:gd name="connsiteX146" fmla="*/ 644454 w 1034979"/>
                  <a:gd name="connsiteY146" fmla="*/ 1003137 h 1509906"/>
                  <a:gd name="connsiteX147" fmla="*/ 661599 w 1034979"/>
                  <a:gd name="connsiteY147" fmla="*/ 993612 h 1509906"/>
                  <a:gd name="connsiteX148" fmla="*/ 673029 w 1034979"/>
                  <a:gd name="connsiteY148" fmla="*/ 985992 h 1509906"/>
                  <a:gd name="connsiteX149" fmla="*/ 674934 w 1034979"/>
                  <a:gd name="connsiteY149" fmla="*/ 980277 h 1509906"/>
                  <a:gd name="connsiteX150" fmla="*/ 680649 w 1034979"/>
                  <a:gd name="connsiteY150" fmla="*/ 978372 h 1509906"/>
                  <a:gd name="connsiteX151" fmla="*/ 686364 w 1034979"/>
                  <a:gd name="connsiteY151" fmla="*/ 974562 h 1509906"/>
                  <a:gd name="connsiteX152" fmla="*/ 695889 w 1034979"/>
                  <a:gd name="connsiteY152" fmla="*/ 965037 h 1509906"/>
                  <a:gd name="connsiteX153" fmla="*/ 705414 w 1034979"/>
                  <a:gd name="connsiteY153" fmla="*/ 953607 h 1509906"/>
                  <a:gd name="connsiteX154" fmla="*/ 716844 w 1034979"/>
                  <a:gd name="connsiteY154" fmla="*/ 945987 h 1509906"/>
                  <a:gd name="connsiteX155" fmla="*/ 732084 w 1034979"/>
                  <a:gd name="connsiteY155" fmla="*/ 932652 h 1509906"/>
                  <a:gd name="connsiteX156" fmla="*/ 741609 w 1034979"/>
                  <a:gd name="connsiteY156" fmla="*/ 921222 h 1509906"/>
                  <a:gd name="connsiteX157" fmla="*/ 753039 w 1034979"/>
                  <a:gd name="connsiteY157" fmla="*/ 911697 h 1509906"/>
                  <a:gd name="connsiteX158" fmla="*/ 758754 w 1034979"/>
                  <a:gd name="connsiteY158" fmla="*/ 900267 h 1509906"/>
                  <a:gd name="connsiteX159" fmla="*/ 760659 w 1034979"/>
                  <a:gd name="connsiteY159" fmla="*/ 894552 h 1509906"/>
                  <a:gd name="connsiteX160" fmla="*/ 766374 w 1034979"/>
                  <a:gd name="connsiteY160" fmla="*/ 883122 h 1509906"/>
                  <a:gd name="connsiteX161" fmla="*/ 764469 w 1034979"/>
                  <a:gd name="connsiteY161" fmla="*/ 867882 h 1509906"/>
                  <a:gd name="connsiteX162" fmla="*/ 758754 w 1034979"/>
                  <a:gd name="connsiteY162" fmla="*/ 865977 h 1509906"/>
                  <a:gd name="connsiteX163" fmla="*/ 737799 w 1034979"/>
                  <a:gd name="connsiteY163" fmla="*/ 867882 h 1509906"/>
                  <a:gd name="connsiteX164" fmla="*/ 732084 w 1034979"/>
                  <a:gd name="connsiteY164" fmla="*/ 871692 h 1509906"/>
                  <a:gd name="connsiteX165" fmla="*/ 720654 w 1034979"/>
                  <a:gd name="connsiteY165" fmla="*/ 875502 h 1509906"/>
                  <a:gd name="connsiteX166" fmla="*/ 716844 w 1034979"/>
                  <a:gd name="connsiteY166" fmla="*/ 881217 h 1509906"/>
                  <a:gd name="connsiteX167" fmla="*/ 711129 w 1034979"/>
                  <a:gd name="connsiteY167" fmla="*/ 883122 h 1509906"/>
                  <a:gd name="connsiteX168" fmla="*/ 705414 w 1034979"/>
                  <a:gd name="connsiteY168" fmla="*/ 886932 h 1509906"/>
                  <a:gd name="connsiteX169" fmla="*/ 699699 w 1034979"/>
                  <a:gd name="connsiteY169" fmla="*/ 892647 h 1509906"/>
                  <a:gd name="connsiteX170" fmla="*/ 692079 w 1034979"/>
                  <a:gd name="connsiteY170" fmla="*/ 896457 h 1509906"/>
                  <a:gd name="connsiteX171" fmla="*/ 595181 w 1034979"/>
                  <a:gd name="connsiteY171" fmla="*/ 951135 h 1509906"/>
                  <a:gd name="connsiteX172" fmla="*/ 507294 w 1034979"/>
                  <a:gd name="connsiteY172" fmla="*/ 841212 h 1509906"/>
                  <a:gd name="connsiteX173" fmla="*/ 503484 w 1034979"/>
                  <a:gd name="connsiteY173" fmla="*/ 351627 h 1509906"/>
                  <a:gd name="connsiteX174" fmla="*/ 499674 w 1034979"/>
                  <a:gd name="connsiteY174" fmla="*/ 60162 h 1509906"/>
                  <a:gd name="connsiteX175" fmla="*/ 490149 w 1034979"/>
                  <a:gd name="connsiteY175" fmla="*/ 33492 h 1509906"/>
                  <a:gd name="connsiteX176" fmla="*/ 488244 w 1034979"/>
                  <a:gd name="connsiteY176" fmla="*/ 27777 h 1509906"/>
                  <a:gd name="connsiteX177" fmla="*/ 484434 w 1034979"/>
                  <a:gd name="connsiteY177" fmla="*/ 22062 h 1509906"/>
                  <a:gd name="connsiteX178" fmla="*/ 478719 w 1034979"/>
                  <a:gd name="connsiteY178" fmla="*/ 10632 h 1509906"/>
                  <a:gd name="connsiteX179" fmla="*/ 473004 w 1034979"/>
                  <a:gd name="connsiteY179" fmla="*/ 6822 h 1509906"/>
                  <a:gd name="connsiteX180" fmla="*/ 469194 w 1034979"/>
                  <a:gd name="connsiteY180" fmla="*/ 1107 h 1509906"/>
                  <a:gd name="connsiteX181" fmla="*/ 429189 w 1034979"/>
                  <a:gd name="connsiteY181" fmla="*/ 4917 h 1509906"/>
                  <a:gd name="connsiteX182" fmla="*/ 421569 w 1034979"/>
                  <a:gd name="connsiteY182" fmla="*/ 16347 h 1509906"/>
                  <a:gd name="connsiteX183" fmla="*/ 417759 w 1034979"/>
                  <a:gd name="connsiteY183" fmla="*/ 22062 h 1509906"/>
                  <a:gd name="connsiteX184" fmla="*/ 419664 w 1034979"/>
                  <a:gd name="connsiteY184" fmla="*/ 54447 h 1509906"/>
                  <a:gd name="connsiteX185" fmla="*/ 423474 w 1034979"/>
                  <a:gd name="connsiteY185" fmla="*/ 65877 h 1509906"/>
                  <a:gd name="connsiteX186" fmla="*/ 425379 w 1034979"/>
                  <a:gd name="connsiteY186" fmla="*/ 71592 h 1509906"/>
                  <a:gd name="connsiteX187" fmla="*/ 425379 w 1034979"/>
                  <a:gd name="connsiteY187" fmla="*/ 77307 h 1509906"/>
                  <a:gd name="connsiteX188" fmla="*/ 429189 w 1034979"/>
                  <a:gd name="connsiteY188" fmla="*/ 231612 h 1509906"/>
                  <a:gd name="connsiteX189" fmla="*/ 440619 w 1034979"/>
                  <a:gd name="connsiteY189" fmla="*/ 414492 h 1509906"/>
                  <a:gd name="connsiteX190" fmla="*/ 435265 w 1034979"/>
                  <a:gd name="connsiteY190" fmla="*/ 711672 h 1509906"/>
                  <a:gd name="connsiteX191" fmla="*/ 435059 w 1034979"/>
                  <a:gd name="connsiteY191" fmla="*/ 792350 h 1509906"/>
                  <a:gd name="connsiteX192" fmla="*/ 430322 w 1034979"/>
                  <a:gd name="connsiteY192"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716844 w 1034979"/>
                  <a:gd name="connsiteY139" fmla="*/ 1035522 h 1509906"/>
                  <a:gd name="connsiteX140" fmla="*/ 669219 w 1034979"/>
                  <a:gd name="connsiteY140" fmla="*/ 1039332 h 1509906"/>
                  <a:gd name="connsiteX141" fmla="*/ 646359 w 1034979"/>
                  <a:gd name="connsiteY141" fmla="*/ 1043142 h 1509906"/>
                  <a:gd name="connsiteX142" fmla="*/ 642549 w 1034979"/>
                  <a:gd name="connsiteY142" fmla="*/ 1031712 h 1509906"/>
                  <a:gd name="connsiteX143" fmla="*/ 640644 w 1034979"/>
                  <a:gd name="connsiteY143" fmla="*/ 1025997 h 1509906"/>
                  <a:gd name="connsiteX144" fmla="*/ 642549 w 1034979"/>
                  <a:gd name="connsiteY144" fmla="*/ 1008852 h 1509906"/>
                  <a:gd name="connsiteX145" fmla="*/ 644454 w 1034979"/>
                  <a:gd name="connsiteY145" fmla="*/ 1003137 h 1509906"/>
                  <a:gd name="connsiteX146" fmla="*/ 661599 w 1034979"/>
                  <a:gd name="connsiteY146" fmla="*/ 993612 h 1509906"/>
                  <a:gd name="connsiteX147" fmla="*/ 673029 w 1034979"/>
                  <a:gd name="connsiteY147" fmla="*/ 985992 h 1509906"/>
                  <a:gd name="connsiteX148" fmla="*/ 674934 w 1034979"/>
                  <a:gd name="connsiteY148" fmla="*/ 980277 h 1509906"/>
                  <a:gd name="connsiteX149" fmla="*/ 680649 w 1034979"/>
                  <a:gd name="connsiteY149" fmla="*/ 978372 h 1509906"/>
                  <a:gd name="connsiteX150" fmla="*/ 686364 w 1034979"/>
                  <a:gd name="connsiteY150" fmla="*/ 974562 h 1509906"/>
                  <a:gd name="connsiteX151" fmla="*/ 695889 w 1034979"/>
                  <a:gd name="connsiteY151" fmla="*/ 965037 h 1509906"/>
                  <a:gd name="connsiteX152" fmla="*/ 705414 w 1034979"/>
                  <a:gd name="connsiteY152" fmla="*/ 953607 h 1509906"/>
                  <a:gd name="connsiteX153" fmla="*/ 716844 w 1034979"/>
                  <a:gd name="connsiteY153" fmla="*/ 945987 h 1509906"/>
                  <a:gd name="connsiteX154" fmla="*/ 732084 w 1034979"/>
                  <a:gd name="connsiteY154" fmla="*/ 932652 h 1509906"/>
                  <a:gd name="connsiteX155" fmla="*/ 741609 w 1034979"/>
                  <a:gd name="connsiteY155" fmla="*/ 921222 h 1509906"/>
                  <a:gd name="connsiteX156" fmla="*/ 753039 w 1034979"/>
                  <a:gd name="connsiteY156" fmla="*/ 911697 h 1509906"/>
                  <a:gd name="connsiteX157" fmla="*/ 758754 w 1034979"/>
                  <a:gd name="connsiteY157" fmla="*/ 900267 h 1509906"/>
                  <a:gd name="connsiteX158" fmla="*/ 760659 w 1034979"/>
                  <a:gd name="connsiteY158" fmla="*/ 894552 h 1509906"/>
                  <a:gd name="connsiteX159" fmla="*/ 766374 w 1034979"/>
                  <a:gd name="connsiteY159" fmla="*/ 883122 h 1509906"/>
                  <a:gd name="connsiteX160" fmla="*/ 764469 w 1034979"/>
                  <a:gd name="connsiteY160" fmla="*/ 867882 h 1509906"/>
                  <a:gd name="connsiteX161" fmla="*/ 758754 w 1034979"/>
                  <a:gd name="connsiteY161" fmla="*/ 865977 h 1509906"/>
                  <a:gd name="connsiteX162" fmla="*/ 737799 w 1034979"/>
                  <a:gd name="connsiteY162" fmla="*/ 867882 h 1509906"/>
                  <a:gd name="connsiteX163" fmla="*/ 732084 w 1034979"/>
                  <a:gd name="connsiteY163" fmla="*/ 871692 h 1509906"/>
                  <a:gd name="connsiteX164" fmla="*/ 720654 w 1034979"/>
                  <a:gd name="connsiteY164" fmla="*/ 875502 h 1509906"/>
                  <a:gd name="connsiteX165" fmla="*/ 716844 w 1034979"/>
                  <a:gd name="connsiteY165" fmla="*/ 881217 h 1509906"/>
                  <a:gd name="connsiteX166" fmla="*/ 711129 w 1034979"/>
                  <a:gd name="connsiteY166" fmla="*/ 883122 h 1509906"/>
                  <a:gd name="connsiteX167" fmla="*/ 705414 w 1034979"/>
                  <a:gd name="connsiteY167" fmla="*/ 886932 h 1509906"/>
                  <a:gd name="connsiteX168" fmla="*/ 699699 w 1034979"/>
                  <a:gd name="connsiteY168" fmla="*/ 892647 h 1509906"/>
                  <a:gd name="connsiteX169" fmla="*/ 692079 w 1034979"/>
                  <a:gd name="connsiteY169" fmla="*/ 896457 h 1509906"/>
                  <a:gd name="connsiteX170" fmla="*/ 595181 w 1034979"/>
                  <a:gd name="connsiteY170" fmla="*/ 951135 h 1509906"/>
                  <a:gd name="connsiteX171" fmla="*/ 507294 w 1034979"/>
                  <a:gd name="connsiteY171" fmla="*/ 841212 h 1509906"/>
                  <a:gd name="connsiteX172" fmla="*/ 503484 w 1034979"/>
                  <a:gd name="connsiteY172" fmla="*/ 351627 h 1509906"/>
                  <a:gd name="connsiteX173" fmla="*/ 499674 w 1034979"/>
                  <a:gd name="connsiteY173" fmla="*/ 60162 h 1509906"/>
                  <a:gd name="connsiteX174" fmla="*/ 490149 w 1034979"/>
                  <a:gd name="connsiteY174" fmla="*/ 33492 h 1509906"/>
                  <a:gd name="connsiteX175" fmla="*/ 488244 w 1034979"/>
                  <a:gd name="connsiteY175" fmla="*/ 27777 h 1509906"/>
                  <a:gd name="connsiteX176" fmla="*/ 484434 w 1034979"/>
                  <a:gd name="connsiteY176" fmla="*/ 22062 h 1509906"/>
                  <a:gd name="connsiteX177" fmla="*/ 478719 w 1034979"/>
                  <a:gd name="connsiteY177" fmla="*/ 10632 h 1509906"/>
                  <a:gd name="connsiteX178" fmla="*/ 473004 w 1034979"/>
                  <a:gd name="connsiteY178" fmla="*/ 6822 h 1509906"/>
                  <a:gd name="connsiteX179" fmla="*/ 469194 w 1034979"/>
                  <a:gd name="connsiteY179" fmla="*/ 1107 h 1509906"/>
                  <a:gd name="connsiteX180" fmla="*/ 429189 w 1034979"/>
                  <a:gd name="connsiteY180" fmla="*/ 4917 h 1509906"/>
                  <a:gd name="connsiteX181" fmla="*/ 421569 w 1034979"/>
                  <a:gd name="connsiteY181" fmla="*/ 16347 h 1509906"/>
                  <a:gd name="connsiteX182" fmla="*/ 417759 w 1034979"/>
                  <a:gd name="connsiteY182" fmla="*/ 22062 h 1509906"/>
                  <a:gd name="connsiteX183" fmla="*/ 419664 w 1034979"/>
                  <a:gd name="connsiteY183" fmla="*/ 54447 h 1509906"/>
                  <a:gd name="connsiteX184" fmla="*/ 423474 w 1034979"/>
                  <a:gd name="connsiteY184" fmla="*/ 65877 h 1509906"/>
                  <a:gd name="connsiteX185" fmla="*/ 425379 w 1034979"/>
                  <a:gd name="connsiteY185" fmla="*/ 71592 h 1509906"/>
                  <a:gd name="connsiteX186" fmla="*/ 425379 w 1034979"/>
                  <a:gd name="connsiteY186" fmla="*/ 77307 h 1509906"/>
                  <a:gd name="connsiteX187" fmla="*/ 429189 w 1034979"/>
                  <a:gd name="connsiteY187" fmla="*/ 231612 h 1509906"/>
                  <a:gd name="connsiteX188" fmla="*/ 440619 w 1034979"/>
                  <a:gd name="connsiteY188" fmla="*/ 414492 h 1509906"/>
                  <a:gd name="connsiteX189" fmla="*/ 435265 w 1034979"/>
                  <a:gd name="connsiteY189" fmla="*/ 711672 h 1509906"/>
                  <a:gd name="connsiteX190" fmla="*/ 435059 w 1034979"/>
                  <a:gd name="connsiteY190" fmla="*/ 792350 h 1509906"/>
                  <a:gd name="connsiteX191" fmla="*/ 430322 w 1034979"/>
                  <a:gd name="connsiteY191"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669219 w 1034979"/>
                  <a:gd name="connsiteY139" fmla="*/ 1039332 h 1509906"/>
                  <a:gd name="connsiteX140" fmla="*/ 646359 w 1034979"/>
                  <a:gd name="connsiteY140" fmla="*/ 1043142 h 1509906"/>
                  <a:gd name="connsiteX141" fmla="*/ 642549 w 1034979"/>
                  <a:gd name="connsiteY141" fmla="*/ 1031712 h 1509906"/>
                  <a:gd name="connsiteX142" fmla="*/ 640644 w 1034979"/>
                  <a:gd name="connsiteY142" fmla="*/ 1025997 h 1509906"/>
                  <a:gd name="connsiteX143" fmla="*/ 642549 w 1034979"/>
                  <a:gd name="connsiteY143" fmla="*/ 1008852 h 1509906"/>
                  <a:gd name="connsiteX144" fmla="*/ 644454 w 1034979"/>
                  <a:gd name="connsiteY144" fmla="*/ 1003137 h 1509906"/>
                  <a:gd name="connsiteX145" fmla="*/ 661599 w 1034979"/>
                  <a:gd name="connsiteY145" fmla="*/ 993612 h 1509906"/>
                  <a:gd name="connsiteX146" fmla="*/ 673029 w 1034979"/>
                  <a:gd name="connsiteY146" fmla="*/ 985992 h 1509906"/>
                  <a:gd name="connsiteX147" fmla="*/ 674934 w 1034979"/>
                  <a:gd name="connsiteY147" fmla="*/ 980277 h 1509906"/>
                  <a:gd name="connsiteX148" fmla="*/ 680649 w 1034979"/>
                  <a:gd name="connsiteY148" fmla="*/ 978372 h 1509906"/>
                  <a:gd name="connsiteX149" fmla="*/ 686364 w 1034979"/>
                  <a:gd name="connsiteY149" fmla="*/ 974562 h 1509906"/>
                  <a:gd name="connsiteX150" fmla="*/ 695889 w 1034979"/>
                  <a:gd name="connsiteY150" fmla="*/ 965037 h 1509906"/>
                  <a:gd name="connsiteX151" fmla="*/ 705414 w 1034979"/>
                  <a:gd name="connsiteY151" fmla="*/ 953607 h 1509906"/>
                  <a:gd name="connsiteX152" fmla="*/ 716844 w 1034979"/>
                  <a:gd name="connsiteY152" fmla="*/ 945987 h 1509906"/>
                  <a:gd name="connsiteX153" fmla="*/ 732084 w 1034979"/>
                  <a:gd name="connsiteY153" fmla="*/ 932652 h 1509906"/>
                  <a:gd name="connsiteX154" fmla="*/ 741609 w 1034979"/>
                  <a:gd name="connsiteY154" fmla="*/ 921222 h 1509906"/>
                  <a:gd name="connsiteX155" fmla="*/ 753039 w 1034979"/>
                  <a:gd name="connsiteY155" fmla="*/ 911697 h 1509906"/>
                  <a:gd name="connsiteX156" fmla="*/ 758754 w 1034979"/>
                  <a:gd name="connsiteY156" fmla="*/ 900267 h 1509906"/>
                  <a:gd name="connsiteX157" fmla="*/ 760659 w 1034979"/>
                  <a:gd name="connsiteY157" fmla="*/ 894552 h 1509906"/>
                  <a:gd name="connsiteX158" fmla="*/ 766374 w 1034979"/>
                  <a:gd name="connsiteY158" fmla="*/ 883122 h 1509906"/>
                  <a:gd name="connsiteX159" fmla="*/ 764469 w 1034979"/>
                  <a:gd name="connsiteY159" fmla="*/ 867882 h 1509906"/>
                  <a:gd name="connsiteX160" fmla="*/ 758754 w 1034979"/>
                  <a:gd name="connsiteY160" fmla="*/ 865977 h 1509906"/>
                  <a:gd name="connsiteX161" fmla="*/ 737799 w 1034979"/>
                  <a:gd name="connsiteY161" fmla="*/ 867882 h 1509906"/>
                  <a:gd name="connsiteX162" fmla="*/ 732084 w 1034979"/>
                  <a:gd name="connsiteY162" fmla="*/ 871692 h 1509906"/>
                  <a:gd name="connsiteX163" fmla="*/ 720654 w 1034979"/>
                  <a:gd name="connsiteY163" fmla="*/ 875502 h 1509906"/>
                  <a:gd name="connsiteX164" fmla="*/ 716844 w 1034979"/>
                  <a:gd name="connsiteY164" fmla="*/ 881217 h 1509906"/>
                  <a:gd name="connsiteX165" fmla="*/ 711129 w 1034979"/>
                  <a:gd name="connsiteY165" fmla="*/ 883122 h 1509906"/>
                  <a:gd name="connsiteX166" fmla="*/ 705414 w 1034979"/>
                  <a:gd name="connsiteY166" fmla="*/ 886932 h 1509906"/>
                  <a:gd name="connsiteX167" fmla="*/ 699699 w 1034979"/>
                  <a:gd name="connsiteY167" fmla="*/ 892647 h 1509906"/>
                  <a:gd name="connsiteX168" fmla="*/ 692079 w 1034979"/>
                  <a:gd name="connsiteY168" fmla="*/ 896457 h 1509906"/>
                  <a:gd name="connsiteX169" fmla="*/ 595181 w 1034979"/>
                  <a:gd name="connsiteY169" fmla="*/ 951135 h 1509906"/>
                  <a:gd name="connsiteX170" fmla="*/ 507294 w 1034979"/>
                  <a:gd name="connsiteY170" fmla="*/ 841212 h 1509906"/>
                  <a:gd name="connsiteX171" fmla="*/ 503484 w 1034979"/>
                  <a:gd name="connsiteY171" fmla="*/ 351627 h 1509906"/>
                  <a:gd name="connsiteX172" fmla="*/ 499674 w 1034979"/>
                  <a:gd name="connsiteY172" fmla="*/ 60162 h 1509906"/>
                  <a:gd name="connsiteX173" fmla="*/ 490149 w 1034979"/>
                  <a:gd name="connsiteY173" fmla="*/ 33492 h 1509906"/>
                  <a:gd name="connsiteX174" fmla="*/ 488244 w 1034979"/>
                  <a:gd name="connsiteY174" fmla="*/ 27777 h 1509906"/>
                  <a:gd name="connsiteX175" fmla="*/ 484434 w 1034979"/>
                  <a:gd name="connsiteY175" fmla="*/ 22062 h 1509906"/>
                  <a:gd name="connsiteX176" fmla="*/ 478719 w 1034979"/>
                  <a:gd name="connsiteY176" fmla="*/ 10632 h 1509906"/>
                  <a:gd name="connsiteX177" fmla="*/ 473004 w 1034979"/>
                  <a:gd name="connsiteY177" fmla="*/ 6822 h 1509906"/>
                  <a:gd name="connsiteX178" fmla="*/ 469194 w 1034979"/>
                  <a:gd name="connsiteY178" fmla="*/ 1107 h 1509906"/>
                  <a:gd name="connsiteX179" fmla="*/ 429189 w 1034979"/>
                  <a:gd name="connsiteY179" fmla="*/ 4917 h 1509906"/>
                  <a:gd name="connsiteX180" fmla="*/ 421569 w 1034979"/>
                  <a:gd name="connsiteY180" fmla="*/ 16347 h 1509906"/>
                  <a:gd name="connsiteX181" fmla="*/ 417759 w 1034979"/>
                  <a:gd name="connsiteY181" fmla="*/ 22062 h 1509906"/>
                  <a:gd name="connsiteX182" fmla="*/ 419664 w 1034979"/>
                  <a:gd name="connsiteY182" fmla="*/ 54447 h 1509906"/>
                  <a:gd name="connsiteX183" fmla="*/ 423474 w 1034979"/>
                  <a:gd name="connsiteY183" fmla="*/ 65877 h 1509906"/>
                  <a:gd name="connsiteX184" fmla="*/ 425379 w 1034979"/>
                  <a:gd name="connsiteY184" fmla="*/ 71592 h 1509906"/>
                  <a:gd name="connsiteX185" fmla="*/ 425379 w 1034979"/>
                  <a:gd name="connsiteY185" fmla="*/ 77307 h 1509906"/>
                  <a:gd name="connsiteX186" fmla="*/ 429189 w 1034979"/>
                  <a:gd name="connsiteY186" fmla="*/ 231612 h 1509906"/>
                  <a:gd name="connsiteX187" fmla="*/ 440619 w 1034979"/>
                  <a:gd name="connsiteY187" fmla="*/ 414492 h 1509906"/>
                  <a:gd name="connsiteX188" fmla="*/ 435265 w 1034979"/>
                  <a:gd name="connsiteY188" fmla="*/ 711672 h 1509906"/>
                  <a:gd name="connsiteX189" fmla="*/ 435059 w 1034979"/>
                  <a:gd name="connsiteY189" fmla="*/ 792350 h 1509906"/>
                  <a:gd name="connsiteX190" fmla="*/ 430322 w 1034979"/>
                  <a:gd name="connsiteY190"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669219 w 1034979"/>
                  <a:gd name="connsiteY139" fmla="*/ 1039332 h 1509906"/>
                  <a:gd name="connsiteX140" fmla="*/ 646359 w 1034979"/>
                  <a:gd name="connsiteY140" fmla="*/ 1043142 h 1509906"/>
                  <a:gd name="connsiteX141" fmla="*/ 642549 w 1034979"/>
                  <a:gd name="connsiteY141" fmla="*/ 1031712 h 1509906"/>
                  <a:gd name="connsiteX142" fmla="*/ 640644 w 1034979"/>
                  <a:gd name="connsiteY142" fmla="*/ 1025997 h 1509906"/>
                  <a:gd name="connsiteX143" fmla="*/ 642549 w 1034979"/>
                  <a:gd name="connsiteY143" fmla="*/ 1008852 h 1509906"/>
                  <a:gd name="connsiteX144" fmla="*/ 644454 w 1034979"/>
                  <a:gd name="connsiteY144" fmla="*/ 1003137 h 1509906"/>
                  <a:gd name="connsiteX145" fmla="*/ 661599 w 1034979"/>
                  <a:gd name="connsiteY145" fmla="*/ 993612 h 1509906"/>
                  <a:gd name="connsiteX146" fmla="*/ 673029 w 1034979"/>
                  <a:gd name="connsiteY146" fmla="*/ 985992 h 1509906"/>
                  <a:gd name="connsiteX147" fmla="*/ 674934 w 1034979"/>
                  <a:gd name="connsiteY147" fmla="*/ 980277 h 1509906"/>
                  <a:gd name="connsiteX148" fmla="*/ 680649 w 1034979"/>
                  <a:gd name="connsiteY148" fmla="*/ 978372 h 1509906"/>
                  <a:gd name="connsiteX149" fmla="*/ 686364 w 1034979"/>
                  <a:gd name="connsiteY149" fmla="*/ 974562 h 1509906"/>
                  <a:gd name="connsiteX150" fmla="*/ 695889 w 1034979"/>
                  <a:gd name="connsiteY150" fmla="*/ 965037 h 1509906"/>
                  <a:gd name="connsiteX151" fmla="*/ 705414 w 1034979"/>
                  <a:gd name="connsiteY151" fmla="*/ 953607 h 1509906"/>
                  <a:gd name="connsiteX152" fmla="*/ 716844 w 1034979"/>
                  <a:gd name="connsiteY152" fmla="*/ 945987 h 1509906"/>
                  <a:gd name="connsiteX153" fmla="*/ 732084 w 1034979"/>
                  <a:gd name="connsiteY153" fmla="*/ 932652 h 1509906"/>
                  <a:gd name="connsiteX154" fmla="*/ 741609 w 1034979"/>
                  <a:gd name="connsiteY154" fmla="*/ 921222 h 1509906"/>
                  <a:gd name="connsiteX155" fmla="*/ 753039 w 1034979"/>
                  <a:gd name="connsiteY155" fmla="*/ 911697 h 1509906"/>
                  <a:gd name="connsiteX156" fmla="*/ 758754 w 1034979"/>
                  <a:gd name="connsiteY156" fmla="*/ 900267 h 1509906"/>
                  <a:gd name="connsiteX157" fmla="*/ 760659 w 1034979"/>
                  <a:gd name="connsiteY157" fmla="*/ 894552 h 1509906"/>
                  <a:gd name="connsiteX158" fmla="*/ 766374 w 1034979"/>
                  <a:gd name="connsiteY158" fmla="*/ 883122 h 1509906"/>
                  <a:gd name="connsiteX159" fmla="*/ 764469 w 1034979"/>
                  <a:gd name="connsiteY159" fmla="*/ 867882 h 1509906"/>
                  <a:gd name="connsiteX160" fmla="*/ 758754 w 1034979"/>
                  <a:gd name="connsiteY160" fmla="*/ 865977 h 1509906"/>
                  <a:gd name="connsiteX161" fmla="*/ 737799 w 1034979"/>
                  <a:gd name="connsiteY161" fmla="*/ 867882 h 1509906"/>
                  <a:gd name="connsiteX162" fmla="*/ 732084 w 1034979"/>
                  <a:gd name="connsiteY162" fmla="*/ 871692 h 1509906"/>
                  <a:gd name="connsiteX163" fmla="*/ 720654 w 1034979"/>
                  <a:gd name="connsiteY163" fmla="*/ 875502 h 1509906"/>
                  <a:gd name="connsiteX164" fmla="*/ 716844 w 1034979"/>
                  <a:gd name="connsiteY164" fmla="*/ 881217 h 1509906"/>
                  <a:gd name="connsiteX165" fmla="*/ 711129 w 1034979"/>
                  <a:gd name="connsiteY165" fmla="*/ 883122 h 1509906"/>
                  <a:gd name="connsiteX166" fmla="*/ 705414 w 1034979"/>
                  <a:gd name="connsiteY166" fmla="*/ 886932 h 1509906"/>
                  <a:gd name="connsiteX167" fmla="*/ 699699 w 1034979"/>
                  <a:gd name="connsiteY167" fmla="*/ 892647 h 1509906"/>
                  <a:gd name="connsiteX168" fmla="*/ 692079 w 1034979"/>
                  <a:gd name="connsiteY168" fmla="*/ 896457 h 1509906"/>
                  <a:gd name="connsiteX169" fmla="*/ 595181 w 1034979"/>
                  <a:gd name="connsiteY169" fmla="*/ 951135 h 1509906"/>
                  <a:gd name="connsiteX170" fmla="*/ 507294 w 1034979"/>
                  <a:gd name="connsiteY170" fmla="*/ 841212 h 1509906"/>
                  <a:gd name="connsiteX171" fmla="*/ 503484 w 1034979"/>
                  <a:gd name="connsiteY171" fmla="*/ 351627 h 1509906"/>
                  <a:gd name="connsiteX172" fmla="*/ 499674 w 1034979"/>
                  <a:gd name="connsiteY172" fmla="*/ 60162 h 1509906"/>
                  <a:gd name="connsiteX173" fmla="*/ 490149 w 1034979"/>
                  <a:gd name="connsiteY173" fmla="*/ 33492 h 1509906"/>
                  <a:gd name="connsiteX174" fmla="*/ 488244 w 1034979"/>
                  <a:gd name="connsiteY174" fmla="*/ 27777 h 1509906"/>
                  <a:gd name="connsiteX175" fmla="*/ 484434 w 1034979"/>
                  <a:gd name="connsiteY175" fmla="*/ 22062 h 1509906"/>
                  <a:gd name="connsiteX176" fmla="*/ 478719 w 1034979"/>
                  <a:gd name="connsiteY176" fmla="*/ 10632 h 1509906"/>
                  <a:gd name="connsiteX177" fmla="*/ 473004 w 1034979"/>
                  <a:gd name="connsiteY177" fmla="*/ 6822 h 1509906"/>
                  <a:gd name="connsiteX178" fmla="*/ 469194 w 1034979"/>
                  <a:gd name="connsiteY178" fmla="*/ 1107 h 1509906"/>
                  <a:gd name="connsiteX179" fmla="*/ 429189 w 1034979"/>
                  <a:gd name="connsiteY179" fmla="*/ 4917 h 1509906"/>
                  <a:gd name="connsiteX180" fmla="*/ 421569 w 1034979"/>
                  <a:gd name="connsiteY180" fmla="*/ 16347 h 1509906"/>
                  <a:gd name="connsiteX181" fmla="*/ 417759 w 1034979"/>
                  <a:gd name="connsiteY181" fmla="*/ 22062 h 1509906"/>
                  <a:gd name="connsiteX182" fmla="*/ 419664 w 1034979"/>
                  <a:gd name="connsiteY182" fmla="*/ 54447 h 1509906"/>
                  <a:gd name="connsiteX183" fmla="*/ 423474 w 1034979"/>
                  <a:gd name="connsiteY183" fmla="*/ 65877 h 1509906"/>
                  <a:gd name="connsiteX184" fmla="*/ 425379 w 1034979"/>
                  <a:gd name="connsiteY184" fmla="*/ 71592 h 1509906"/>
                  <a:gd name="connsiteX185" fmla="*/ 425379 w 1034979"/>
                  <a:gd name="connsiteY185" fmla="*/ 77307 h 1509906"/>
                  <a:gd name="connsiteX186" fmla="*/ 429189 w 1034979"/>
                  <a:gd name="connsiteY186" fmla="*/ 231612 h 1509906"/>
                  <a:gd name="connsiteX187" fmla="*/ 440619 w 1034979"/>
                  <a:gd name="connsiteY187" fmla="*/ 414492 h 1509906"/>
                  <a:gd name="connsiteX188" fmla="*/ 435265 w 1034979"/>
                  <a:gd name="connsiteY188" fmla="*/ 711672 h 1509906"/>
                  <a:gd name="connsiteX189" fmla="*/ 435059 w 1034979"/>
                  <a:gd name="connsiteY189" fmla="*/ 792350 h 1509906"/>
                  <a:gd name="connsiteX190" fmla="*/ 430322 w 1034979"/>
                  <a:gd name="connsiteY190"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669219 w 1034979"/>
                  <a:gd name="connsiteY139" fmla="*/ 1039332 h 1509906"/>
                  <a:gd name="connsiteX140" fmla="*/ 646359 w 1034979"/>
                  <a:gd name="connsiteY140" fmla="*/ 1043142 h 1509906"/>
                  <a:gd name="connsiteX141" fmla="*/ 642549 w 1034979"/>
                  <a:gd name="connsiteY141" fmla="*/ 1031712 h 1509906"/>
                  <a:gd name="connsiteX142" fmla="*/ 640644 w 1034979"/>
                  <a:gd name="connsiteY142" fmla="*/ 1025997 h 1509906"/>
                  <a:gd name="connsiteX143" fmla="*/ 642549 w 1034979"/>
                  <a:gd name="connsiteY143" fmla="*/ 1008852 h 1509906"/>
                  <a:gd name="connsiteX144" fmla="*/ 644454 w 1034979"/>
                  <a:gd name="connsiteY144" fmla="*/ 1003137 h 1509906"/>
                  <a:gd name="connsiteX145" fmla="*/ 661599 w 1034979"/>
                  <a:gd name="connsiteY145" fmla="*/ 993612 h 1509906"/>
                  <a:gd name="connsiteX146" fmla="*/ 673029 w 1034979"/>
                  <a:gd name="connsiteY146" fmla="*/ 985992 h 1509906"/>
                  <a:gd name="connsiteX147" fmla="*/ 674934 w 1034979"/>
                  <a:gd name="connsiteY147" fmla="*/ 980277 h 1509906"/>
                  <a:gd name="connsiteX148" fmla="*/ 680649 w 1034979"/>
                  <a:gd name="connsiteY148" fmla="*/ 978372 h 1509906"/>
                  <a:gd name="connsiteX149" fmla="*/ 686364 w 1034979"/>
                  <a:gd name="connsiteY149" fmla="*/ 974562 h 1509906"/>
                  <a:gd name="connsiteX150" fmla="*/ 695889 w 1034979"/>
                  <a:gd name="connsiteY150" fmla="*/ 965037 h 1509906"/>
                  <a:gd name="connsiteX151" fmla="*/ 705414 w 1034979"/>
                  <a:gd name="connsiteY151" fmla="*/ 953607 h 1509906"/>
                  <a:gd name="connsiteX152" fmla="*/ 716844 w 1034979"/>
                  <a:gd name="connsiteY152" fmla="*/ 945987 h 1509906"/>
                  <a:gd name="connsiteX153" fmla="*/ 732084 w 1034979"/>
                  <a:gd name="connsiteY153" fmla="*/ 932652 h 1509906"/>
                  <a:gd name="connsiteX154" fmla="*/ 741609 w 1034979"/>
                  <a:gd name="connsiteY154" fmla="*/ 921222 h 1509906"/>
                  <a:gd name="connsiteX155" fmla="*/ 753039 w 1034979"/>
                  <a:gd name="connsiteY155" fmla="*/ 911697 h 1509906"/>
                  <a:gd name="connsiteX156" fmla="*/ 758754 w 1034979"/>
                  <a:gd name="connsiteY156" fmla="*/ 900267 h 1509906"/>
                  <a:gd name="connsiteX157" fmla="*/ 760659 w 1034979"/>
                  <a:gd name="connsiteY157" fmla="*/ 894552 h 1509906"/>
                  <a:gd name="connsiteX158" fmla="*/ 766374 w 1034979"/>
                  <a:gd name="connsiteY158" fmla="*/ 883122 h 1509906"/>
                  <a:gd name="connsiteX159" fmla="*/ 764469 w 1034979"/>
                  <a:gd name="connsiteY159" fmla="*/ 867882 h 1509906"/>
                  <a:gd name="connsiteX160" fmla="*/ 758754 w 1034979"/>
                  <a:gd name="connsiteY160" fmla="*/ 865977 h 1509906"/>
                  <a:gd name="connsiteX161" fmla="*/ 737799 w 1034979"/>
                  <a:gd name="connsiteY161" fmla="*/ 867882 h 1509906"/>
                  <a:gd name="connsiteX162" fmla="*/ 732084 w 1034979"/>
                  <a:gd name="connsiteY162" fmla="*/ 871692 h 1509906"/>
                  <a:gd name="connsiteX163" fmla="*/ 720654 w 1034979"/>
                  <a:gd name="connsiteY163" fmla="*/ 875502 h 1509906"/>
                  <a:gd name="connsiteX164" fmla="*/ 716844 w 1034979"/>
                  <a:gd name="connsiteY164" fmla="*/ 881217 h 1509906"/>
                  <a:gd name="connsiteX165" fmla="*/ 711129 w 1034979"/>
                  <a:gd name="connsiteY165" fmla="*/ 883122 h 1509906"/>
                  <a:gd name="connsiteX166" fmla="*/ 705414 w 1034979"/>
                  <a:gd name="connsiteY166" fmla="*/ 886932 h 1509906"/>
                  <a:gd name="connsiteX167" fmla="*/ 699699 w 1034979"/>
                  <a:gd name="connsiteY167" fmla="*/ 892647 h 1509906"/>
                  <a:gd name="connsiteX168" fmla="*/ 595181 w 1034979"/>
                  <a:gd name="connsiteY168" fmla="*/ 951135 h 1509906"/>
                  <a:gd name="connsiteX169" fmla="*/ 507294 w 1034979"/>
                  <a:gd name="connsiteY169" fmla="*/ 841212 h 1509906"/>
                  <a:gd name="connsiteX170" fmla="*/ 503484 w 1034979"/>
                  <a:gd name="connsiteY170" fmla="*/ 351627 h 1509906"/>
                  <a:gd name="connsiteX171" fmla="*/ 499674 w 1034979"/>
                  <a:gd name="connsiteY171" fmla="*/ 60162 h 1509906"/>
                  <a:gd name="connsiteX172" fmla="*/ 490149 w 1034979"/>
                  <a:gd name="connsiteY172" fmla="*/ 33492 h 1509906"/>
                  <a:gd name="connsiteX173" fmla="*/ 488244 w 1034979"/>
                  <a:gd name="connsiteY173" fmla="*/ 27777 h 1509906"/>
                  <a:gd name="connsiteX174" fmla="*/ 484434 w 1034979"/>
                  <a:gd name="connsiteY174" fmla="*/ 22062 h 1509906"/>
                  <a:gd name="connsiteX175" fmla="*/ 478719 w 1034979"/>
                  <a:gd name="connsiteY175" fmla="*/ 10632 h 1509906"/>
                  <a:gd name="connsiteX176" fmla="*/ 473004 w 1034979"/>
                  <a:gd name="connsiteY176" fmla="*/ 6822 h 1509906"/>
                  <a:gd name="connsiteX177" fmla="*/ 469194 w 1034979"/>
                  <a:gd name="connsiteY177" fmla="*/ 1107 h 1509906"/>
                  <a:gd name="connsiteX178" fmla="*/ 429189 w 1034979"/>
                  <a:gd name="connsiteY178" fmla="*/ 4917 h 1509906"/>
                  <a:gd name="connsiteX179" fmla="*/ 421569 w 1034979"/>
                  <a:gd name="connsiteY179" fmla="*/ 16347 h 1509906"/>
                  <a:gd name="connsiteX180" fmla="*/ 417759 w 1034979"/>
                  <a:gd name="connsiteY180" fmla="*/ 22062 h 1509906"/>
                  <a:gd name="connsiteX181" fmla="*/ 419664 w 1034979"/>
                  <a:gd name="connsiteY181" fmla="*/ 54447 h 1509906"/>
                  <a:gd name="connsiteX182" fmla="*/ 423474 w 1034979"/>
                  <a:gd name="connsiteY182" fmla="*/ 65877 h 1509906"/>
                  <a:gd name="connsiteX183" fmla="*/ 425379 w 1034979"/>
                  <a:gd name="connsiteY183" fmla="*/ 71592 h 1509906"/>
                  <a:gd name="connsiteX184" fmla="*/ 425379 w 1034979"/>
                  <a:gd name="connsiteY184" fmla="*/ 77307 h 1509906"/>
                  <a:gd name="connsiteX185" fmla="*/ 429189 w 1034979"/>
                  <a:gd name="connsiteY185" fmla="*/ 231612 h 1509906"/>
                  <a:gd name="connsiteX186" fmla="*/ 440619 w 1034979"/>
                  <a:gd name="connsiteY186" fmla="*/ 414492 h 1509906"/>
                  <a:gd name="connsiteX187" fmla="*/ 435265 w 1034979"/>
                  <a:gd name="connsiteY187" fmla="*/ 711672 h 1509906"/>
                  <a:gd name="connsiteX188" fmla="*/ 435059 w 1034979"/>
                  <a:gd name="connsiteY188" fmla="*/ 792350 h 1509906"/>
                  <a:gd name="connsiteX189" fmla="*/ 430322 w 1034979"/>
                  <a:gd name="connsiteY189"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669219 w 1034979"/>
                  <a:gd name="connsiteY139" fmla="*/ 1039332 h 1509906"/>
                  <a:gd name="connsiteX140" fmla="*/ 646359 w 1034979"/>
                  <a:gd name="connsiteY140" fmla="*/ 1043142 h 1509906"/>
                  <a:gd name="connsiteX141" fmla="*/ 642549 w 1034979"/>
                  <a:gd name="connsiteY141" fmla="*/ 1031712 h 1509906"/>
                  <a:gd name="connsiteX142" fmla="*/ 640644 w 1034979"/>
                  <a:gd name="connsiteY142" fmla="*/ 1025997 h 1509906"/>
                  <a:gd name="connsiteX143" fmla="*/ 642549 w 1034979"/>
                  <a:gd name="connsiteY143" fmla="*/ 1008852 h 1509906"/>
                  <a:gd name="connsiteX144" fmla="*/ 644454 w 1034979"/>
                  <a:gd name="connsiteY144" fmla="*/ 1003137 h 1509906"/>
                  <a:gd name="connsiteX145" fmla="*/ 661599 w 1034979"/>
                  <a:gd name="connsiteY145" fmla="*/ 993612 h 1509906"/>
                  <a:gd name="connsiteX146" fmla="*/ 673029 w 1034979"/>
                  <a:gd name="connsiteY146" fmla="*/ 985992 h 1509906"/>
                  <a:gd name="connsiteX147" fmla="*/ 674934 w 1034979"/>
                  <a:gd name="connsiteY147" fmla="*/ 980277 h 1509906"/>
                  <a:gd name="connsiteX148" fmla="*/ 680649 w 1034979"/>
                  <a:gd name="connsiteY148" fmla="*/ 978372 h 1509906"/>
                  <a:gd name="connsiteX149" fmla="*/ 686364 w 1034979"/>
                  <a:gd name="connsiteY149" fmla="*/ 974562 h 1509906"/>
                  <a:gd name="connsiteX150" fmla="*/ 695889 w 1034979"/>
                  <a:gd name="connsiteY150" fmla="*/ 965037 h 1509906"/>
                  <a:gd name="connsiteX151" fmla="*/ 705414 w 1034979"/>
                  <a:gd name="connsiteY151" fmla="*/ 953607 h 1509906"/>
                  <a:gd name="connsiteX152" fmla="*/ 716844 w 1034979"/>
                  <a:gd name="connsiteY152" fmla="*/ 945987 h 1509906"/>
                  <a:gd name="connsiteX153" fmla="*/ 732084 w 1034979"/>
                  <a:gd name="connsiteY153" fmla="*/ 932652 h 1509906"/>
                  <a:gd name="connsiteX154" fmla="*/ 741609 w 1034979"/>
                  <a:gd name="connsiteY154" fmla="*/ 921222 h 1509906"/>
                  <a:gd name="connsiteX155" fmla="*/ 753039 w 1034979"/>
                  <a:gd name="connsiteY155" fmla="*/ 911697 h 1509906"/>
                  <a:gd name="connsiteX156" fmla="*/ 758754 w 1034979"/>
                  <a:gd name="connsiteY156" fmla="*/ 900267 h 1509906"/>
                  <a:gd name="connsiteX157" fmla="*/ 760659 w 1034979"/>
                  <a:gd name="connsiteY157" fmla="*/ 894552 h 1509906"/>
                  <a:gd name="connsiteX158" fmla="*/ 766374 w 1034979"/>
                  <a:gd name="connsiteY158" fmla="*/ 883122 h 1509906"/>
                  <a:gd name="connsiteX159" fmla="*/ 764469 w 1034979"/>
                  <a:gd name="connsiteY159" fmla="*/ 867882 h 1509906"/>
                  <a:gd name="connsiteX160" fmla="*/ 758754 w 1034979"/>
                  <a:gd name="connsiteY160" fmla="*/ 865977 h 1509906"/>
                  <a:gd name="connsiteX161" fmla="*/ 737799 w 1034979"/>
                  <a:gd name="connsiteY161" fmla="*/ 867882 h 1509906"/>
                  <a:gd name="connsiteX162" fmla="*/ 732084 w 1034979"/>
                  <a:gd name="connsiteY162" fmla="*/ 871692 h 1509906"/>
                  <a:gd name="connsiteX163" fmla="*/ 720654 w 1034979"/>
                  <a:gd name="connsiteY163" fmla="*/ 875502 h 1509906"/>
                  <a:gd name="connsiteX164" fmla="*/ 716844 w 1034979"/>
                  <a:gd name="connsiteY164" fmla="*/ 881217 h 1509906"/>
                  <a:gd name="connsiteX165" fmla="*/ 711129 w 1034979"/>
                  <a:gd name="connsiteY165" fmla="*/ 883122 h 1509906"/>
                  <a:gd name="connsiteX166" fmla="*/ 699699 w 1034979"/>
                  <a:gd name="connsiteY166" fmla="*/ 892647 h 1509906"/>
                  <a:gd name="connsiteX167" fmla="*/ 595181 w 1034979"/>
                  <a:gd name="connsiteY167" fmla="*/ 951135 h 1509906"/>
                  <a:gd name="connsiteX168" fmla="*/ 507294 w 1034979"/>
                  <a:gd name="connsiteY168" fmla="*/ 841212 h 1509906"/>
                  <a:gd name="connsiteX169" fmla="*/ 503484 w 1034979"/>
                  <a:gd name="connsiteY169" fmla="*/ 351627 h 1509906"/>
                  <a:gd name="connsiteX170" fmla="*/ 499674 w 1034979"/>
                  <a:gd name="connsiteY170" fmla="*/ 60162 h 1509906"/>
                  <a:gd name="connsiteX171" fmla="*/ 490149 w 1034979"/>
                  <a:gd name="connsiteY171" fmla="*/ 33492 h 1509906"/>
                  <a:gd name="connsiteX172" fmla="*/ 488244 w 1034979"/>
                  <a:gd name="connsiteY172" fmla="*/ 27777 h 1509906"/>
                  <a:gd name="connsiteX173" fmla="*/ 484434 w 1034979"/>
                  <a:gd name="connsiteY173" fmla="*/ 22062 h 1509906"/>
                  <a:gd name="connsiteX174" fmla="*/ 478719 w 1034979"/>
                  <a:gd name="connsiteY174" fmla="*/ 10632 h 1509906"/>
                  <a:gd name="connsiteX175" fmla="*/ 473004 w 1034979"/>
                  <a:gd name="connsiteY175" fmla="*/ 6822 h 1509906"/>
                  <a:gd name="connsiteX176" fmla="*/ 469194 w 1034979"/>
                  <a:gd name="connsiteY176" fmla="*/ 1107 h 1509906"/>
                  <a:gd name="connsiteX177" fmla="*/ 429189 w 1034979"/>
                  <a:gd name="connsiteY177" fmla="*/ 4917 h 1509906"/>
                  <a:gd name="connsiteX178" fmla="*/ 421569 w 1034979"/>
                  <a:gd name="connsiteY178" fmla="*/ 16347 h 1509906"/>
                  <a:gd name="connsiteX179" fmla="*/ 417759 w 1034979"/>
                  <a:gd name="connsiteY179" fmla="*/ 22062 h 1509906"/>
                  <a:gd name="connsiteX180" fmla="*/ 419664 w 1034979"/>
                  <a:gd name="connsiteY180" fmla="*/ 54447 h 1509906"/>
                  <a:gd name="connsiteX181" fmla="*/ 423474 w 1034979"/>
                  <a:gd name="connsiteY181" fmla="*/ 65877 h 1509906"/>
                  <a:gd name="connsiteX182" fmla="*/ 425379 w 1034979"/>
                  <a:gd name="connsiteY182" fmla="*/ 71592 h 1509906"/>
                  <a:gd name="connsiteX183" fmla="*/ 425379 w 1034979"/>
                  <a:gd name="connsiteY183" fmla="*/ 77307 h 1509906"/>
                  <a:gd name="connsiteX184" fmla="*/ 429189 w 1034979"/>
                  <a:gd name="connsiteY184" fmla="*/ 231612 h 1509906"/>
                  <a:gd name="connsiteX185" fmla="*/ 440619 w 1034979"/>
                  <a:gd name="connsiteY185" fmla="*/ 414492 h 1509906"/>
                  <a:gd name="connsiteX186" fmla="*/ 435265 w 1034979"/>
                  <a:gd name="connsiteY186" fmla="*/ 711672 h 1509906"/>
                  <a:gd name="connsiteX187" fmla="*/ 435059 w 1034979"/>
                  <a:gd name="connsiteY187" fmla="*/ 792350 h 1509906"/>
                  <a:gd name="connsiteX188" fmla="*/ 430322 w 1034979"/>
                  <a:gd name="connsiteY188"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669219 w 1034979"/>
                  <a:gd name="connsiteY139" fmla="*/ 1039332 h 1509906"/>
                  <a:gd name="connsiteX140" fmla="*/ 646359 w 1034979"/>
                  <a:gd name="connsiteY140" fmla="*/ 1043142 h 1509906"/>
                  <a:gd name="connsiteX141" fmla="*/ 642549 w 1034979"/>
                  <a:gd name="connsiteY141" fmla="*/ 1031712 h 1509906"/>
                  <a:gd name="connsiteX142" fmla="*/ 640644 w 1034979"/>
                  <a:gd name="connsiteY142" fmla="*/ 1025997 h 1509906"/>
                  <a:gd name="connsiteX143" fmla="*/ 642549 w 1034979"/>
                  <a:gd name="connsiteY143" fmla="*/ 1008852 h 1509906"/>
                  <a:gd name="connsiteX144" fmla="*/ 644454 w 1034979"/>
                  <a:gd name="connsiteY144" fmla="*/ 1003137 h 1509906"/>
                  <a:gd name="connsiteX145" fmla="*/ 661599 w 1034979"/>
                  <a:gd name="connsiteY145" fmla="*/ 993612 h 1509906"/>
                  <a:gd name="connsiteX146" fmla="*/ 673029 w 1034979"/>
                  <a:gd name="connsiteY146" fmla="*/ 985992 h 1509906"/>
                  <a:gd name="connsiteX147" fmla="*/ 674934 w 1034979"/>
                  <a:gd name="connsiteY147" fmla="*/ 980277 h 1509906"/>
                  <a:gd name="connsiteX148" fmla="*/ 680649 w 1034979"/>
                  <a:gd name="connsiteY148" fmla="*/ 978372 h 1509906"/>
                  <a:gd name="connsiteX149" fmla="*/ 686364 w 1034979"/>
                  <a:gd name="connsiteY149" fmla="*/ 974562 h 1509906"/>
                  <a:gd name="connsiteX150" fmla="*/ 695889 w 1034979"/>
                  <a:gd name="connsiteY150" fmla="*/ 965037 h 1509906"/>
                  <a:gd name="connsiteX151" fmla="*/ 705414 w 1034979"/>
                  <a:gd name="connsiteY151" fmla="*/ 953607 h 1509906"/>
                  <a:gd name="connsiteX152" fmla="*/ 716844 w 1034979"/>
                  <a:gd name="connsiteY152" fmla="*/ 945987 h 1509906"/>
                  <a:gd name="connsiteX153" fmla="*/ 732084 w 1034979"/>
                  <a:gd name="connsiteY153" fmla="*/ 932652 h 1509906"/>
                  <a:gd name="connsiteX154" fmla="*/ 741609 w 1034979"/>
                  <a:gd name="connsiteY154" fmla="*/ 921222 h 1509906"/>
                  <a:gd name="connsiteX155" fmla="*/ 753039 w 1034979"/>
                  <a:gd name="connsiteY155" fmla="*/ 911697 h 1509906"/>
                  <a:gd name="connsiteX156" fmla="*/ 758754 w 1034979"/>
                  <a:gd name="connsiteY156" fmla="*/ 900267 h 1509906"/>
                  <a:gd name="connsiteX157" fmla="*/ 760659 w 1034979"/>
                  <a:gd name="connsiteY157" fmla="*/ 894552 h 1509906"/>
                  <a:gd name="connsiteX158" fmla="*/ 766374 w 1034979"/>
                  <a:gd name="connsiteY158" fmla="*/ 883122 h 1509906"/>
                  <a:gd name="connsiteX159" fmla="*/ 764469 w 1034979"/>
                  <a:gd name="connsiteY159" fmla="*/ 867882 h 1509906"/>
                  <a:gd name="connsiteX160" fmla="*/ 758754 w 1034979"/>
                  <a:gd name="connsiteY160" fmla="*/ 865977 h 1509906"/>
                  <a:gd name="connsiteX161" fmla="*/ 737799 w 1034979"/>
                  <a:gd name="connsiteY161" fmla="*/ 867882 h 1509906"/>
                  <a:gd name="connsiteX162" fmla="*/ 732084 w 1034979"/>
                  <a:gd name="connsiteY162" fmla="*/ 871692 h 1509906"/>
                  <a:gd name="connsiteX163" fmla="*/ 720654 w 1034979"/>
                  <a:gd name="connsiteY163" fmla="*/ 875502 h 1509906"/>
                  <a:gd name="connsiteX164" fmla="*/ 716844 w 1034979"/>
                  <a:gd name="connsiteY164" fmla="*/ 881217 h 1509906"/>
                  <a:gd name="connsiteX165" fmla="*/ 699699 w 1034979"/>
                  <a:gd name="connsiteY165" fmla="*/ 892647 h 1509906"/>
                  <a:gd name="connsiteX166" fmla="*/ 595181 w 1034979"/>
                  <a:gd name="connsiteY166" fmla="*/ 951135 h 1509906"/>
                  <a:gd name="connsiteX167" fmla="*/ 507294 w 1034979"/>
                  <a:gd name="connsiteY167" fmla="*/ 841212 h 1509906"/>
                  <a:gd name="connsiteX168" fmla="*/ 503484 w 1034979"/>
                  <a:gd name="connsiteY168" fmla="*/ 351627 h 1509906"/>
                  <a:gd name="connsiteX169" fmla="*/ 499674 w 1034979"/>
                  <a:gd name="connsiteY169" fmla="*/ 60162 h 1509906"/>
                  <a:gd name="connsiteX170" fmla="*/ 490149 w 1034979"/>
                  <a:gd name="connsiteY170" fmla="*/ 33492 h 1509906"/>
                  <a:gd name="connsiteX171" fmla="*/ 488244 w 1034979"/>
                  <a:gd name="connsiteY171" fmla="*/ 27777 h 1509906"/>
                  <a:gd name="connsiteX172" fmla="*/ 484434 w 1034979"/>
                  <a:gd name="connsiteY172" fmla="*/ 22062 h 1509906"/>
                  <a:gd name="connsiteX173" fmla="*/ 478719 w 1034979"/>
                  <a:gd name="connsiteY173" fmla="*/ 10632 h 1509906"/>
                  <a:gd name="connsiteX174" fmla="*/ 473004 w 1034979"/>
                  <a:gd name="connsiteY174" fmla="*/ 6822 h 1509906"/>
                  <a:gd name="connsiteX175" fmla="*/ 469194 w 1034979"/>
                  <a:gd name="connsiteY175" fmla="*/ 1107 h 1509906"/>
                  <a:gd name="connsiteX176" fmla="*/ 429189 w 1034979"/>
                  <a:gd name="connsiteY176" fmla="*/ 4917 h 1509906"/>
                  <a:gd name="connsiteX177" fmla="*/ 421569 w 1034979"/>
                  <a:gd name="connsiteY177" fmla="*/ 16347 h 1509906"/>
                  <a:gd name="connsiteX178" fmla="*/ 417759 w 1034979"/>
                  <a:gd name="connsiteY178" fmla="*/ 22062 h 1509906"/>
                  <a:gd name="connsiteX179" fmla="*/ 419664 w 1034979"/>
                  <a:gd name="connsiteY179" fmla="*/ 54447 h 1509906"/>
                  <a:gd name="connsiteX180" fmla="*/ 423474 w 1034979"/>
                  <a:gd name="connsiteY180" fmla="*/ 65877 h 1509906"/>
                  <a:gd name="connsiteX181" fmla="*/ 425379 w 1034979"/>
                  <a:gd name="connsiteY181" fmla="*/ 71592 h 1509906"/>
                  <a:gd name="connsiteX182" fmla="*/ 425379 w 1034979"/>
                  <a:gd name="connsiteY182" fmla="*/ 77307 h 1509906"/>
                  <a:gd name="connsiteX183" fmla="*/ 429189 w 1034979"/>
                  <a:gd name="connsiteY183" fmla="*/ 231612 h 1509906"/>
                  <a:gd name="connsiteX184" fmla="*/ 440619 w 1034979"/>
                  <a:gd name="connsiteY184" fmla="*/ 414492 h 1509906"/>
                  <a:gd name="connsiteX185" fmla="*/ 435265 w 1034979"/>
                  <a:gd name="connsiteY185" fmla="*/ 711672 h 1509906"/>
                  <a:gd name="connsiteX186" fmla="*/ 435059 w 1034979"/>
                  <a:gd name="connsiteY186" fmla="*/ 792350 h 1509906"/>
                  <a:gd name="connsiteX187" fmla="*/ 430322 w 1034979"/>
                  <a:gd name="connsiteY187"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669219 w 1034979"/>
                  <a:gd name="connsiteY139" fmla="*/ 1039332 h 1509906"/>
                  <a:gd name="connsiteX140" fmla="*/ 646359 w 1034979"/>
                  <a:gd name="connsiteY140" fmla="*/ 1043142 h 1509906"/>
                  <a:gd name="connsiteX141" fmla="*/ 642549 w 1034979"/>
                  <a:gd name="connsiteY141" fmla="*/ 1031712 h 1509906"/>
                  <a:gd name="connsiteX142" fmla="*/ 640644 w 1034979"/>
                  <a:gd name="connsiteY142" fmla="*/ 1025997 h 1509906"/>
                  <a:gd name="connsiteX143" fmla="*/ 642549 w 1034979"/>
                  <a:gd name="connsiteY143" fmla="*/ 1008852 h 1509906"/>
                  <a:gd name="connsiteX144" fmla="*/ 644454 w 1034979"/>
                  <a:gd name="connsiteY144" fmla="*/ 1003137 h 1509906"/>
                  <a:gd name="connsiteX145" fmla="*/ 661599 w 1034979"/>
                  <a:gd name="connsiteY145" fmla="*/ 993612 h 1509906"/>
                  <a:gd name="connsiteX146" fmla="*/ 673029 w 1034979"/>
                  <a:gd name="connsiteY146" fmla="*/ 985992 h 1509906"/>
                  <a:gd name="connsiteX147" fmla="*/ 674934 w 1034979"/>
                  <a:gd name="connsiteY147" fmla="*/ 980277 h 1509906"/>
                  <a:gd name="connsiteX148" fmla="*/ 680649 w 1034979"/>
                  <a:gd name="connsiteY148" fmla="*/ 978372 h 1509906"/>
                  <a:gd name="connsiteX149" fmla="*/ 686364 w 1034979"/>
                  <a:gd name="connsiteY149" fmla="*/ 974562 h 1509906"/>
                  <a:gd name="connsiteX150" fmla="*/ 695889 w 1034979"/>
                  <a:gd name="connsiteY150" fmla="*/ 965037 h 1509906"/>
                  <a:gd name="connsiteX151" fmla="*/ 705414 w 1034979"/>
                  <a:gd name="connsiteY151" fmla="*/ 953607 h 1509906"/>
                  <a:gd name="connsiteX152" fmla="*/ 716844 w 1034979"/>
                  <a:gd name="connsiteY152" fmla="*/ 945987 h 1509906"/>
                  <a:gd name="connsiteX153" fmla="*/ 732084 w 1034979"/>
                  <a:gd name="connsiteY153" fmla="*/ 932652 h 1509906"/>
                  <a:gd name="connsiteX154" fmla="*/ 741609 w 1034979"/>
                  <a:gd name="connsiteY154" fmla="*/ 921222 h 1509906"/>
                  <a:gd name="connsiteX155" fmla="*/ 753039 w 1034979"/>
                  <a:gd name="connsiteY155" fmla="*/ 911697 h 1509906"/>
                  <a:gd name="connsiteX156" fmla="*/ 758754 w 1034979"/>
                  <a:gd name="connsiteY156" fmla="*/ 900267 h 1509906"/>
                  <a:gd name="connsiteX157" fmla="*/ 760659 w 1034979"/>
                  <a:gd name="connsiteY157" fmla="*/ 894552 h 1509906"/>
                  <a:gd name="connsiteX158" fmla="*/ 766374 w 1034979"/>
                  <a:gd name="connsiteY158" fmla="*/ 883122 h 1509906"/>
                  <a:gd name="connsiteX159" fmla="*/ 764469 w 1034979"/>
                  <a:gd name="connsiteY159" fmla="*/ 867882 h 1509906"/>
                  <a:gd name="connsiteX160" fmla="*/ 758754 w 1034979"/>
                  <a:gd name="connsiteY160" fmla="*/ 865977 h 1509906"/>
                  <a:gd name="connsiteX161" fmla="*/ 737799 w 1034979"/>
                  <a:gd name="connsiteY161" fmla="*/ 867882 h 1509906"/>
                  <a:gd name="connsiteX162" fmla="*/ 732084 w 1034979"/>
                  <a:gd name="connsiteY162" fmla="*/ 871692 h 1509906"/>
                  <a:gd name="connsiteX163" fmla="*/ 720654 w 1034979"/>
                  <a:gd name="connsiteY163" fmla="*/ 875502 h 1509906"/>
                  <a:gd name="connsiteX164" fmla="*/ 699699 w 1034979"/>
                  <a:gd name="connsiteY164" fmla="*/ 892647 h 1509906"/>
                  <a:gd name="connsiteX165" fmla="*/ 595181 w 1034979"/>
                  <a:gd name="connsiteY165" fmla="*/ 951135 h 1509906"/>
                  <a:gd name="connsiteX166" fmla="*/ 507294 w 1034979"/>
                  <a:gd name="connsiteY166" fmla="*/ 841212 h 1509906"/>
                  <a:gd name="connsiteX167" fmla="*/ 503484 w 1034979"/>
                  <a:gd name="connsiteY167" fmla="*/ 351627 h 1509906"/>
                  <a:gd name="connsiteX168" fmla="*/ 499674 w 1034979"/>
                  <a:gd name="connsiteY168" fmla="*/ 60162 h 1509906"/>
                  <a:gd name="connsiteX169" fmla="*/ 490149 w 1034979"/>
                  <a:gd name="connsiteY169" fmla="*/ 33492 h 1509906"/>
                  <a:gd name="connsiteX170" fmla="*/ 488244 w 1034979"/>
                  <a:gd name="connsiteY170" fmla="*/ 27777 h 1509906"/>
                  <a:gd name="connsiteX171" fmla="*/ 484434 w 1034979"/>
                  <a:gd name="connsiteY171" fmla="*/ 22062 h 1509906"/>
                  <a:gd name="connsiteX172" fmla="*/ 478719 w 1034979"/>
                  <a:gd name="connsiteY172" fmla="*/ 10632 h 1509906"/>
                  <a:gd name="connsiteX173" fmla="*/ 473004 w 1034979"/>
                  <a:gd name="connsiteY173" fmla="*/ 6822 h 1509906"/>
                  <a:gd name="connsiteX174" fmla="*/ 469194 w 1034979"/>
                  <a:gd name="connsiteY174" fmla="*/ 1107 h 1509906"/>
                  <a:gd name="connsiteX175" fmla="*/ 429189 w 1034979"/>
                  <a:gd name="connsiteY175" fmla="*/ 4917 h 1509906"/>
                  <a:gd name="connsiteX176" fmla="*/ 421569 w 1034979"/>
                  <a:gd name="connsiteY176" fmla="*/ 16347 h 1509906"/>
                  <a:gd name="connsiteX177" fmla="*/ 417759 w 1034979"/>
                  <a:gd name="connsiteY177" fmla="*/ 22062 h 1509906"/>
                  <a:gd name="connsiteX178" fmla="*/ 419664 w 1034979"/>
                  <a:gd name="connsiteY178" fmla="*/ 54447 h 1509906"/>
                  <a:gd name="connsiteX179" fmla="*/ 423474 w 1034979"/>
                  <a:gd name="connsiteY179" fmla="*/ 65877 h 1509906"/>
                  <a:gd name="connsiteX180" fmla="*/ 425379 w 1034979"/>
                  <a:gd name="connsiteY180" fmla="*/ 71592 h 1509906"/>
                  <a:gd name="connsiteX181" fmla="*/ 425379 w 1034979"/>
                  <a:gd name="connsiteY181" fmla="*/ 77307 h 1509906"/>
                  <a:gd name="connsiteX182" fmla="*/ 429189 w 1034979"/>
                  <a:gd name="connsiteY182" fmla="*/ 231612 h 1509906"/>
                  <a:gd name="connsiteX183" fmla="*/ 440619 w 1034979"/>
                  <a:gd name="connsiteY183" fmla="*/ 414492 h 1509906"/>
                  <a:gd name="connsiteX184" fmla="*/ 435265 w 1034979"/>
                  <a:gd name="connsiteY184" fmla="*/ 711672 h 1509906"/>
                  <a:gd name="connsiteX185" fmla="*/ 435059 w 1034979"/>
                  <a:gd name="connsiteY185" fmla="*/ 792350 h 1509906"/>
                  <a:gd name="connsiteX186" fmla="*/ 430322 w 1034979"/>
                  <a:gd name="connsiteY186"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669219 w 1034979"/>
                  <a:gd name="connsiteY139" fmla="*/ 1039332 h 1509906"/>
                  <a:gd name="connsiteX140" fmla="*/ 646359 w 1034979"/>
                  <a:gd name="connsiteY140" fmla="*/ 1043142 h 1509906"/>
                  <a:gd name="connsiteX141" fmla="*/ 642549 w 1034979"/>
                  <a:gd name="connsiteY141" fmla="*/ 1031712 h 1509906"/>
                  <a:gd name="connsiteX142" fmla="*/ 640644 w 1034979"/>
                  <a:gd name="connsiteY142" fmla="*/ 1025997 h 1509906"/>
                  <a:gd name="connsiteX143" fmla="*/ 642549 w 1034979"/>
                  <a:gd name="connsiteY143" fmla="*/ 1008852 h 1509906"/>
                  <a:gd name="connsiteX144" fmla="*/ 644454 w 1034979"/>
                  <a:gd name="connsiteY144" fmla="*/ 1003137 h 1509906"/>
                  <a:gd name="connsiteX145" fmla="*/ 661599 w 1034979"/>
                  <a:gd name="connsiteY145" fmla="*/ 993612 h 1509906"/>
                  <a:gd name="connsiteX146" fmla="*/ 673029 w 1034979"/>
                  <a:gd name="connsiteY146" fmla="*/ 985992 h 1509906"/>
                  <a:gd name="connsiteX147" fmla="*/ 674934 w 1034979"/>
                  <a:gd name="connsiteY147" fmla="*/ 980277 h 1509906"/>
                  <a:gd name="connsiteX148" fmla="*/ 680649 w 1034979"/>
                  <a:gd name="connsiteY148" fmla="*/ 978372 h 1509906"/>
                  <a:gd name="connsiteX149" fmla="*/ 686364 w 1034979"/>
                  <a:gd name="connsiteY149" fmla="*/ 974562 h 1509906"/>
                  <a:gd name="connsiteX150" fmla="*/ 695889 w 1034979"/>
                  <a:gd name="connsiteY150" fmla="*/ 965037 h 1509906"/>
                  <a:gd name="connsiteX151" fmla="*/ 705414 w 1034979"/>
                  <a:gd name="connsiteY151" fmla="*/ 953607 h 1509906"/>
                  <a:gd name="connsiteX152" fmla="*/ 716844 w 1034979"/>
                  <a:gd name="connsiteY152" fmla="*/ 945987 h 1509906"/>
                  <a:gd name="connsiteX153" fmla="*/ 732084 w 1034979"/>
                  <a:gd name="connsiteY153" fmla="*/ 932652 h 1509906"/>
                  <a:gd name="connsiteX154" fmla="*/ 741609 w 1034979"/>
                  <a:gd name="connsiteY154" fmla="*/ 921222 h 1509906"/>
                  <a:gd name="connsiteX155" fmla="*/ 753039 w 1034979"/>
                  <a:gd name="connsiteY155" fmla="*/ 911697 h 1509906"/>
                  <a:gd name="connsiteX156" fmla="*/ 758754 w 1034979"/>
                  <a:gd name="connsiteY156" fmla="*/ 900267 h 1509906"/>
                  <a:gd name="connsiteX157" fmla="*/ 760659 w 1034979"/>
                  <a:gd name="connsiteY157" fmla="*/ 894552 h 1509906"/>
                  <a:gd name="connsiteX158" fmla="*/ 766374 w 1034979"/>
                  <a:gd name="connsiteY158" fmla="*/ 883122 h 1509906"/>
                  <a:gd name="connsiteX159" fmla="*/ 764469 w 1034979"/>
                  <a:gd name="connsiteY159" fmla="*/ 867882 h 1509906"/>
                  <a:gd name="connsiteX160" fmla="*/ 758754 w 1034979"/>
                  <a:gd name="connsiteY160" fmla="*/ 865977 h 1509906"/>
                  <a:gd name="connsiteX161" fmla="*/ 737799 w 1034979"/>
                  <a:gd name="connsiteY161" fmla="*/ 867882 h 1509906"/>
                  <a:gd name="connsiteX162" fmla="*/ 732084 w 1034979"/>
                  <a:gd name="connsiteY162" fmla="*/ 871692 h 1509906"/>
                  <a:gd name="connsiteX163" fmla="*/ 699699 w 1034979"/>
                  <a:gd name="connsiteY163" fmla="*/ 892647 h 1509906"/>
                  <a:gd name="connsiteX164" fmla="*/ 595181 w 1034979"/>
                  <a:gd name="connsiteY164" fmla="*/ 951135 h 1509906"/>
                  <a:gd name="connsiteX165" fmla="*/ 507294 w 1034979"/>
                  <a:gd name="connsiteY165" fmla="*/ 841212 h 1509906"/>
                  <a:gd name="connsiteX166" fmla="*/ 503484 w 1034979"/>
                  <a:gd name="connsiteY166" fmla="*/ 351627 h 1509906"/>
                  <a:gd name="connsiteX167" fmla="*/ 499674 w 1034979"/>
                  <a:gd name="connsiteY167" fmla="*/ 60162 h 1509906"/>
                  <a:gd name="connsiteX168" fmla="*/ 490149 w 1034979"/>
                  <a:gd name="connsiteY168" fmla="*/ 33492 h 1509906"/>
                  <a:gd name="connsiteX169" fmla="*/ 488244 w 1034979"/>
                  <a:gd name="connsiteY169" fmla="*/ 27777 h 1509906"/>
                  <a:gd name="connsiteX170" fmla="*/ 484434 w 1034979"/>
                  <a:gd name="connsiteY170" fmla="*/ 22062 h 1509906"/>
                  <a:gd name="connsiteX171" fmla="*/ 478719 w 1034979"/>
                  <a:gd name="connsiteY171" fmla="*/ 10632 h 1509906"/>
                  <a:gd name="connsiteX172" fmla="*/ 473004 w 1034979"/>
                  <a:gd name="connsiteY172" fmla="*/ 6822 h 1509906"/>
                  <a:gd name="connsiteX173" fmla="*/ 469194 w 1034979"/>
                  <a:gd name="connsiteY173" fmla="*/ 1107 h 1509906"/>
                  <a:gd name="connsiteX174" fmla="*/ 429189 w 1034979"/>
                  <a:gd name="connsiteY174" fmla="*/ 4917 h 1509906"/>
                  <a:gd name="connsiteX175" fmla="*/ 421569 w 1034979"/>
                  <a:gd name="connsiteY175" fmla="*/ 16347 h 1509906"/>
                  <a:gd name="connsiteX176" fmla="*/ 417759 w 1034979"/>
                  <a:gd name="connsiteY176" fmla="*/ 22062 h 1509906"/>
                  <a:gd name="connsiteX177" fmla="*/ 419664 w 1034979"/>
                  <a:gd name="connsiteY177" fmla="*/ 54447 h 1509906"/>
                  <a:gd name="connsiteX178" fmla="*/ 423474 w 1034979"/>
                  <a:gd name="connsiteY178" fmla="*/ 65877 h 1509906"/>
                  <a:gd name="connsiteX179" fmla="*/ 425379 w 1034979"/>
                  <a:gd name="connsiteY179" fmla="*/ 71592 h 1509906"/>
                  <a:gd name="connsiteX180" fmla="*/ 425379 w 1034979"/>
                  <a:gd name="connsiteY180" fmla="*/ 77307 h 1509906"/>
                  <a:gd name="connsiteX181" fmla="*/ 429189 w 1034979"/>
                  <a:gd name="connsiteY181" fmla="*/ 231612 h 1509906"/>
                  <a:gd name="connsiteX182" fmla="*/ 440619 w 1034979"/>
                  <a:gd name="connsiteY182" fmla="*/ 414492 h 1509906"/>
                  <a:gd name="connsiteX183" fmla="*/ 435265 w 1034979"/>
                  <a:gd name="connsiteY183" fmla="*/ 711672 h 1509906"/>
                  <a:gd name="connsiteX184" fmla="*/ 435059 w 1034979"/>
                  <a:gd name="connsiteY184" fmla="*/ 792350 h 1509906"/>
                  <a:gd name="connsiteX185" fmla="*/ 430322 w 1034979"/>
                  <a:gd name="connsiteY185"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669219 w 1034979"/>
                  <a:gd name="connsiteY139" fmla="*/ 1039332 h 1509906"/>
                  <a:gd name="connsiteX140" fmla="*/ 646359 w 1034979"/>
                  <a:gd name="connsiteY140" fmla="*/ 1043142 h 1509906"/>
                  <a:gd name="connsiteX141" fmla="*/ 642549 w 1034979"/>
                  <a:gd name="connsiteY141" fmla="*/ 1031712 h 1509906"/>
                  <a:gd name="connsiteX142" fmla="*/ 640644 w 1034979"/>
                  <a:gd name="connsiteY142" fmla="*/ 1025997 h 1509906"/>
                  <a:gd name="connsiteX143" fmla="*/ 642549 w 1034979"/>
                  <a:gd name="connsiteY143" fmla="*/ 1008852 h 1509906"/>
                  <a:gd name="connsiteX144" fmla="*/ 644454 w 1034979"/>
                  <a:gd name="connsiteY144" fmla="*/ 1003137 h 1509906"/>
                  <a:gd name="connsiteX145" fmla="*/ 661599 w 1034979"/>
                  <a:gd name="connsiteY145" fmla="*/ 993612 h 1509906"/>
                  <a:gd name="connsiteX146" fmla="*/ 673029 w 1034979"/>
                  <a:gd name="connsiteY146" fmla="*/ 985992 h 1509906"/>
                  <a:gd name="connsiteX147" fmla="*/ 674934 w 1034979"/>
                  <a:gd name="connsiteY147" fmla="*/ 980277 h 1509906"/>
                  <a:gd name="connsiteX148" fmla="*/ 680649 w 1034979"/>
                  <a:gd name="connsiteY148" fmla="*/ 978372 h 1509906"/>
                  <a:gd name="connsiteX149" fmla="*/ 686364 w 1034979"/>
                  <a:gd name="connsiteY149" fmla="*/ 974562 h 1509906"/>
                  <a:gd name="connsiteX150" fmla="*/ 695889 w 1034979"/>
                  <a:gd name="connsiteY150" fmla="*/ 965037 h 1509906"/>
                  <a:gd name="connsiteX151" fmla="*/ 705414 w 1034979"/>
                  <a:gd name="connsiteY151" fmla="*/ 953607 h 1509906"/>
                  <a:gd name="connsiteX152" fmla="*/ 716844 w 1034979"/>
                  <a:gd name="connsiteY152" fmla="*/ 945987 h 1509906"/>
                  <a:gd name="connsiteX153" fmla="*/ 732084 w 1034979"/>
                  <a:gd name="connsiteY153" fmla="*/ 932652 h 1509906"/>
                  <a:gd name="connsiteX154" fmla="*/ 741609 w 1034979"/>
                  <a:gd name="connsiteY154" fmla="*/ 921222 h 1509906"/>
                  <a:gd name="connsiteX155" fmla="*/ 753039 w 1034979"/>
                  <a:gd name="connsiteY155" fmla="*/ 911697 h 1509906"/>
                  <a:gd name="connsiteX156" fmla="*/ 758754 w 1034979"/>
                  <a:gd name="connsiteY156" fmla="*/ 900267 h 1509906"/>
                  <a:gd name="connsiteX157" fmla="*/ 760659 w 1034979"/>
                  <a:gd name="connsiteY157" fmla="*/ 894552 h 1509906"/>
                  <a:gd name="connsiteX158" fmla="*/ 766374 w 1034979"/>
                  <a:gd name="connsiteY158" fmla="*/ 883122 h 1509906"/>
                  <a:gd name="connsiteX159" fmla="*/ 764469 w 1034979"/>
                  <a:gd name="connsiteY159" fmla="*/ 867882 h 1509906"/>
                  <a:gd name="connsiteX160" fmla="*/ 758754 w 1034979"/>
                  <a:gd name="connsiteY160" fmla="*/ 865977 h 1509906"/>
                  <a:gd name="connsiteX161" fmla="*/ 737799 w 1034979"/>
                  <a:gd name="connsiteY161" fmla="*/ 867882 h 1509906"/>
                  <a:gd name="connsiteX162" fmla="*/ 732084 w 1034979"/>
                  <a:gd name="connsiteY162" fmla="*/ 871692 h 1509906"/>
                  <a:gd name="connsiteX163" fmla="*/ 699699 w 1034979"/>
                  <a:gd name="connsiteY163" fmla="*/ 892647 h 1509906"/>
                  <a:gd name="connsiteX164" fmla="*/ 595181 w 1034979"/>
                  <a:gd name="connsiteY164" fmla="*/ 951135 h 1509906"/>
                  <a:gd name="connsiteX165" fmla="*/ 507294 w 1034979"/>
                  <a:gd name="connsiteY165" fmla="*/ 841212 h 1509906"/>
                  <a:gd name="connsiteX166" fmla="*/ 503484 w 1034979"/>
                  <a:gd name="connsiteY166" fmla="*/ 351627 h 1509906"/>
                  <a:gd name="connsiteX167" fmla="*/ 499674 w 1034979"/>
                  <a:gd name="connsiteY167" fmla="*/ 60162 h 1509906"/>
                  <a:gd name="connsiteX168" fmla="*/ 490149 w 1034979"/>
                  <a:gd name="connsiteY168" fmla="*/ 33492 h 1509906"/>
                  <a:gd name="connsiteX169" fmla="*/ 488244 w 1034979"/>
                  <a:gd name="connsiteY169" fmla="*/ 27777 h 1509906"/>
                  <a:gd name="connsiteX170" fmla="*/ 484434 w 1034979"/>
                  <a:gd name="connsiteY170" fmla="*/ 22062 h 1509906"/>
                  <a:gd name="connsiteX171" fmla="*/ 478719 w 1034979"/>
                  <a:gd name="connsiteY171" fmla="*/ 10632 h 1509906"/>
                  <a:gd name="connsiteX172" fmla="*/ 473004 w 1034979"/>
                  <a:gd name="connsiteY172" fmla="*/ 6822 h 1509906"/>
                  <a:gd name="connsiteX173" fmla="*/ 469194 w 1034979"/>
                  <a:gd name="connsiteY173" fmla="*/ 1107 h 1509906"/>
                  <a:gd name="connsiteX174" fmla="*/ 429189 w 1034979"/>
                  <a:gd name="connsiteY174" fmla="*/ 4917 h 1509906"/>
                  <a:gd name="connsiteX175" fmla="*/ 421569 w 1034979"/>
                  <a:gd name="connsiteY175" fmla="*/ 16347 h 1509906"/>
                  <a:gd name="connsiteX176" fmla="*/ 417759 w 1034979"/>
                  <a:gd name="connsiteY176" fmla="*/ 22062 h 1509906"/>
                  <a:gd name="connsiteX177" fmla="*/ 419664 w 1034979"/>
                  <a:gd name="connsiteY177" fmla="*/ 54447 h 1509906"/>
                  <a:gd name="connsiteX178" fmla="*/ 423474 w 1034979"/>
                  <a:gd name="connsiteY178" fmla="*/ 65877 h 1509906"/>
                  <a:gd name="connsiteX179" fmla="*/ 425379 w 1034979"/>
                  <a:gd name="connsiteY179" fmla="*/ 71592 h 1509906"/>
                  <a:gd name="connsiteX180" fmla="*/ 425379 w 1034979"/>
                  <a:gd name="connsiteY180" fmla="*/ 77307 h 1509906"/>
                  <a:gd name="connsiteX181" fmla="*/ 429189 w 1034979"/>
                  <a:gd name="connsiteY181" fmla="*/ 231612 h 1509906"/>
                  <a:gd name="connsiteX182" fmla="*/ 440619 w 1034979"/>
                  <a:gd name="connsiteY182" fmla="*/ 414492 h 1509906"/>
                  <a:gd name="connsiteX183" fmla="*/ 435265 w 1034979"/>
                  <a:gd name="connsiteY183" fmla="*/ 711672 h 1509906"/>
                  <a:gd name="connsiteX184" fmla="*/ 435059 w 1034979"/>
                  <a:gd name="connsiteY184" fmla="*/ 792350 h 1509906"/>
                  <a:gd name="connsiteX185" fmla="*/ 430322 w 1034979"/>
                  <a:gd name="connsiteY185"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669219 w 1034979"/>
                  <a:gd name="connsiteY139" fmla="*/ 1039332 h 1509906"/>
                  <a:gd name="connsiteX140" fmla="*/ 646359 w 1034979"/>
                  <a:gd name="connsiteY140" fmla="*/ 1043142 h 1509906"/>
                  <a:gd name="connsiteX141" fmla="*/ 642549 w 1034979"/>
                  <a:gd name="connsiteY141" fmla="*/ 1031712 h 1509906"/>
                  <a:gd name="connsiteX142" fmla="*/ 640644 w 1034979"/>
                  <a:gd name="connsiteY142" fmla="*/ 1025997 h 1509906"/>
                  <a:gd name="connsiteX143" fmla="*/ 642549 w 1034979"/>
                  <a:gd name="connsiteY143" fmla="*/ 1008852 h 1509906"/>
                  <a:gd name="connsiteX144" fmla="*/ 644454 w 1034979"/>
                  <a:gd name="connsiteY144" fmla="*/ 1003137 h 1509906"/>
                  <a:gd name="connsiteX145" fmla="*/ 661599 w 1034979"/>
                  <a:gd name="connsiteY145" fmla="*/ 993612 h 1509906"/>
                  <a:gd name="connsiteX146" fmla="*/ 673029 w 1034979"/>
                  <a:gd name="connsiteY146" fmla="*/ 985992 h 1509906"/>
                  <a:gd name="connsiteX147" fmla="*/ 674934 w 1034979"/>
                  <a:gd name="connsiteY147" fmla="*/ 980277 h 1509906"/>
                  <a:gd name="connsiteX148" fmla="*/ 680649 w 1034979"/>
                  <a:gd name="connsiteY148" fmla="*/ 978372 h 1509906"/>
                  <a:gd name="connsiteX149" fmla="*/ 686364 w 1034979"/>
                  <a:gd name="connsiteY149" fmla="*/ 974562 h 1509906"/>
                  <a:gd name="connsiteX150" fmla="*/ 695889 w 1034979"/>
                  <a:gd name="connsiteY150" fmla="*/ 965037 h 1509906"/>
                  <a:gd name="connsiteX151" fmla="*/ 705414 w 1034979"/>
                  <a:gd name="connsiteY151" fmla="*/ 953607 h 1509906"/>
                  <a:gd name="connsiteX152" fmla="*/ 716844 w 1034979"/>
                  <a:gd name="connsiteY152" fmla="*/ 945987 h 1509906"/>
                  <a:gd name="connsiteX153" fmla="*/ 732084 w 1034979"/>
                  <a:gd name="connsiteY153" fmla="*/ 932652 h 1509906"/>
                  <a:gd name="connsiteX154" fmla="*/ 741609 w 1034979"/>
                  <a:gd name="connsiteY154" fmla="*/ 921222 h 1509906"/>
                  <a:gd name="connsiteX155" fmla="*/ 753039 w 1034979"/>
                  <a:gd name="connsiteY155" fmla="*/ 911697 h 1509906"/>
                  <a:gd name="connsiteX156" fmla="*/ 758754 w 1034979"/>
                  <a:gd name="connsiteY156" fmla="*/ 900267 h 1509906"/>
                  <a:gd name="connsiteX157" fmla="*/ 760659 w 1034979"/>
                  <a:gd name="connsiteY157" fmla="*/ 894552 h 1509906"/>
                  <a:gd name="connsiteX158" fmla="*/ 766374 w 1034979"/>
                  <a:gd name="connsiteY158" fmla="*/ 883122 h 1509906"/>
                  <a:gd name="connsiteX159" fmla="*/ 764469 w 1034979"/>
                  <a:gd name="connsiteY159" fmla="*/ 867882 h 1509906"/>
                  <a:gd name="connsiteX160" fmla="*/ 758754 w 1034979"/>
                  <a:gd name="connsiteY160" fmla="*/ 865977 h 1509906"/>
                  <a:gd name="connsiteX161" fmla="*/ 737799 w 1034979"/>
                  <a:gd name="connsiteY161" fmla="*/ 867882 h 1509906"/>
                  <a:gd name="connsiteX162" fmla="*/ 732084 w 1034979"/>
                  <a:gd name="connsiteY162" fmla="*/ 871692 h 1509906"/>
                  <a:gd name="connsiteX163" fmla="*/ 699699 w 1034979"/>
                  <a:gd name="connsiteY163" fmla="*/ 892647 h 1509906"/>
                  <a:gd name="connsiteX164" fmla="*/ 595181 w 1034979"/>
                  <a:gd name="connsiteY164" fmla="*/ 951135 h 1509906"/>
                  <a:gd name="connsiteX165" fmla="*/ 507294 w 1034979"/>
                  <a:gd name="connsiteY165" fmla="*/ 841212 h 1509906"/>
                  <a:gd name="connsiteX166" fmla="*/ 503484 w 1034979"/>
                  <a:gd name="connsiteY166" fmla="*/ 351627 h 1509906"/>
                  <a:gd name="connsiteX167" fmla="*/ 499674 w 1034979"/>
                  <a:gd name="connsiteY167" fmla="*/ 60162 h 1509906"/>
                  <a:gd name="connsiteX168" fmla="*/ 490149 w 1034979"/>
                  <a:gd name="connsiteY168" fmla="*/ 33492 h 1509906"/>
                  <a:gd name="connsiteX169" fmla="*/ 488244 w 1034979"/>
                  <a:gd name="connsiteY169" fmla="*/ 27777 h 1509906"/>
                  <a:gd name="connsiteX170" fmla="*/ 484434 w 1034979"/>
                  <a:gd name="connsiteY170" fmla="*/ 22062 h 1509906"/>
                  <a:gd name="connsiteX171" fmla="*/ 478719 w 1034979"/>
                  <a:gd name="connsiteY171" fmla="*/ 10632 h 1509906"/>
                  <a:gd name="connsiteX172" fmla="*/ 473004 w 1034979"/>
                  <a:gd name="connsiteY172" fmla="*/ 6822 h 1509906"/>
                  <a:gd name="connsiteX173" fmla="*/ 469194 w 1034979"/>
                  <a:gd name="connsiteY173" fmla="*/ 1107 h 1509906"/>
                  <a:gd name="connsiteX174" fmla="*/ 429189 w 1034979"/>
                  <a:gd name="connsiteY174" fmla="*/ 4917 h 1509906"/>
                  <a:gd name="connsiteX175" fmla="*/ 421569 w 1034979"/>
                  <a:gd name="connsiteY175" fmla="*/ 16347 h 1509906"/>
                  <a:gd name="connsiteX176" fmla="*/ 417759 w 1034979"/>
                  <a:gd name="connsiteY176" fmla="*/ 22062 h 1509906"/>
                  <a:gd name="connsiteX177" fmla="*/ 423474 w 1034979"/>
                  <a:gd name="connsiteY177" fmla="*/ 65877 h 1509906"/>
                  <a:gd name="connsiteX178" fmla="*/ 425379 w 1034979"/>
                  <a:gd name="connsiteY178" fmla="*/ 71592 h 1509906"/>
                  <a:gd name="connsiteX179" fmla="*/ 425379 w 1034979"/>
                  <a:gd name="connsiteY179" fmla="*/ 77307 h 1509906"/>
                  <a:gd name="connsiteX180" fmla="*/ 429189 w 1034979"/>
                  <a:gd name="connsiteY180" fmla="*/ 231612 h 1509906"/>
                  <a:gd name="connsiteX181" fmla="*/ 440619 w 1034979"/>
                  <a:gd name="connsiteY181" fmla="*/ 414492 h 1509906"/>
                  <a:gd name="connsiteX182" fmla="*/ 435265 w 1034979"/>
                  <a:gd name="connsiteY182" fmla="*/ 711672 h 1509906"/>
                  <a:gd name="connsiteX183" fmla="*/ 435059 w 1034979"/>
                  <a:gd name="connsiteY183" fmla="*/ 792350 h 1509906"/>
                  <a:gd name="connsiteX184" fmla="*/ 430322 w 1034979"/>
                  <a:gd name="connsiteY184"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669219 w 1034979"/>
                  <a:gd name="connsiteY139" fmla="*/ 1039332 h 1509906"/>
                  <a:gd name="connsiteX140" fmla="*/ 646359 w 1034979"/>
                  <a:gd name="connsiteY140" fmla="*/ 1043142 h 1509906"/>
                  <a:gd name="connsiteX141" fmla="*/ 642549 w 1034979"/>
                  <a:gd name="connsiteY141" fmla="*/ 1031712 h 1509906"/>
                  <a:gd name="connsiteX142" fmla="*/ 640644 w 1034979"/>
                  <a:gd name="connsiteY142" fmla="*/ 1025997 h 1509906"/>
                  <a:gd name="connsiteX143" fmla="*/ 642549 w 1034979"/>
                  <a:gd name="connsiteY143" fmla="*/ 1008852 h 1509906"/>
                  <a:gd name="connsiteX144" fmla="*/ 644454 w 1034979"/>
                  <a:gd name="connsiteY144" fmla="*/ 1003137 h 1509906"/>
                  <a:gd name="connsiteX145" fmla="*/ 661599 w 1034979"/>
                  <a:gd name="connsiteY145" fmla="*/ 993612 h 1509906"/>
                  <a:gd name="connsiteX146" fmla="*/ 673029 w 1034979"/>
                  <a:gd name="connsiteY146" fmla="*/ 985992 h 1509906"/>
                  <a:gd name="connsiteX147" fmla="*/ 674934 w 1034979"/>
                  <a:gd name="connsiteY147" fmla="*/ 980277 h 1509906"/>
                  <a:gd name="connsiteX148" fmla="*/ 680649 w 1034979"/>
                  <a:gd name="connsiteY148" fmla="*/ 978372 h 1509906"/>
                  <a:gd name="connsiteX149" fmla="*/ 686364 w 1034979"/>
                  <a:gd name="connsiteY149" fmla="*/ 974562 h 1509906"/>
                  <a:gd name="connsiteX150" fmla="*/ 695889 w 1034979"/>
                  <a:gd name="connsiteY150" fmla="*/ 965037 h 1509906"/>
                  <a:gd name="connsiteX151" fmla="*/ 705414 w 1034979"/>
                  <a:gd name="connsiteY151" fmla="*/ 953607 h 1509906"/>
                  <a:gd name="connsiteX152" fmla="*/ 716844 w 1034979"/>
                  <a:gd name="connsiteY152" fmla="*/ 945987 h 1509906"/>
                  <a:gd name="connsiteX153" fmla="*/ 732084 w 1034979"/>
                  <a:gd name="connsiteY153" fmla="*/ 932652 h 1509906"/>
                  <a:gd name="connsiteX154" fmla="*/ 741609 w 1034979"/>
                  <a:gd name="connsiteY154" fmla="*/ 921222 h 1509906"/>
                  <a:gd name="connsiteX155" fmla="*/ 753039 w 1034979"/>
                  <a:gd name="connsiteY155" fmla="*/ 911697 h 1509906"/>
                  <a:gd name="connsiteX156" fmla="*/ 758754 w 1034979"/>
                  <a:gd name="connsiteY156" fmla="*/ 900267 h 1509906"/>
                  <a:gd name="connsiteX157" fmla="*/ 760659 w 1034979"/>
                  <a:gd name="connsiteY157" fmla="*/ 894552 h 1509906"/>
                  <a:gd name="connsiteX158" fmla="*/ 766374 w 1034979"/>
                  <a:gd name="connsiteY158" fmla="*/ 883122 h 1509906"/>
                  <a:gd name="connsiteX159" fmla="*/ 764469 w 1034979"/>
                  <a:gd name="connsiteY159" fmla="*/ 867882 h 1509906"/>
                  <a:gd name="connsiteX160" fmla="*/ 758754 w 1034979"/>
                  <a:gd name="connsiteY160" fmla="*/ 865977 h 1509906"/>
                  <a:gd name="connsiteX161" fmla="*/ 737799 w 1034979"/>
                  <a:gd name="connsiteY161" fmla="*/ 867882 h 1509906"/>
                  <a:gd name="connsiteX162" fmla="*/ 732084 w 1034979"/>
                  <a:gd name="connsiteY162" fmla="*/ 871692 h 1509906"/>
                  <a:gd name="connsiteX163" fmla="*/ 699699 w 1034979"/>
                  <a:gd name="connsiteY163" fmla="*/ 892647 h 1509906"/>
                  <a:gd name="connsiteX164" fmla="*/ 595181 w 1034979"/>
                  <a:gd name="connsiteY164" fmla="*/ 951135 h 1509906"/>
                  <a:gd name="connsiteX165" fmla="*/ 507294 w 1034979"/>
                  <a:gd name="connsiteY165" fmla="*/ 841212 h 1509906"/>
                  <a:gd name="connsiteX166" fmla="*/ 503484 w 1034979"/>
                  <a:gd name="connsiteY166" fmla="*/ 351627 h 1509906"/>
                  <a:gd name="connsiteX167" fmla="*/ 499674 w 1034979"/>
                  <a:gd name="connsiteY167" fmla="*/ 60162 h 1509906"/>
                  <a:gd name="connsiteX168" fmla="*/ 490149 w 1034979"/>
                  <a:gd name="connsiteY168" fmla="*/ 33492 h 1509906"/>
                  <a:gd name="connsiteX169" fmla="*/ 488244 w 1034979"/>
                  <a:gd name="connsiteY169" fmla="*/ 27777 h 1509906"/>
                  <a:gd name="connsiteX170" fmla="*/ 484434 w 1034979"/>
                  <a:gd name="connsiteY170" fmla="*/ 22062 h 1509906"/>
                  <a:gd name="connsiteX171" fmla="*/ 478719 w 1034979"/>
                  <a:gd name="connsiteY171" fmla="*/ 10632 h 1509906"/>
                  <a:gd name="connsiteX172" fmla="*/ 473004 w 1034979"/>
                  <a:gd name="connsiteY172" fmla="*/ 6822 h 1509906"/>
                  <a:gd name="connsiteX173" fmla="*/ 469194 w 1034979"/>
                  <a:gd name="connsiteY173" fmla="*/ 1107 h 1509906"/>
                  <a:gd name="connsiteX174" fmla="*/ 429189 w 1034979"/>
                  <a:gd name="connsiteY174" fmla="*/ 4917 h 1509906"/>
                  <a:gd name="connsiteX175" fmla="*/ 421569 w 1034979"/>
                  <a:gd name="connsiteY175" fmla="*/ 16347 h 1509906"/>
                  <a:gd name="connsiteX176" fmla="*/ 417759 w 1034979"/>
                  <a:gd name="connsiteY176" fmla="*/ 22062 h 1509906"/>
                  <a:gd name="connsiteX177" fmla="*/ 425379 w 1034979"/>
                  <a:gd name="connsiteY177" fmla="*/ 71592 h 1509906"/>
                  <a:gd name="connsiteX178" fmla="*/ 425379 w 1034979"/>
                  <a:gd name="connsiteY178" fmla="*/ 77307 h 1509906"/>
                  <a:gd name="connsiteX179" fmla="*/ 429189 w 1034979"/>
                  <a:gd name="connsiteY179" fmla="*/ 231612 h 1509906"/>
                  <a:gd name="connsiteX180" fmla="*/ 440619 w 1034979"/>
                  <a:gd name="connsiteY180" fmla="*/ 414492 h 1509906"/>
                  <a:gd name="connsiteX181" fmla="*/ 435265 w 1034979"/>
                  <a:gd name="connsiteY181" fmla="*/ 711672 h 1509906"/>
                  <a:gd name="connsiteX182" fmla="*/ 435059 w 1034979"/>
                  <a:gd name="connsiteY182" fmla="*/ 792350 h 1509906"/>
                  <a:gd name="connsiteX183" fmla="*/ 430322 w 1034979"/>
                  <a:gd name="connsiteY183"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669219 w 1034979"/>
                  <a:gd name="connsiteY139" fmla="*/ 1039332 h 1509906"/>
                  <a:gd name="connsiteX140" fmla="*/ 646359 w 1034979"/>
                  <a:gd name="connsiteY140" fmla="*/ 1043142 h 1509906"/>
                  <a:gd name="connsiteX141" fmla="*/ 642549 w 1034979"/>
                  <a:gd name="connsiteY141" fmla="*/ 1031712 h 1509906"/>
                  <a:gd name="connsiteX142" fmla="*/ 640644 w 1034979"/>
                  <a:gd name="connsiteY142" fmla="*/ 1025997 h 1509906"/>
                  <a:gd name="connsiteX143" fmla="*/ 642549 w 1034979"/>
                  <a:gd name="connsiteY143" fmla="*/ 1008852 h 1509906"/>
                  <a:gd name="connsiteX144" fmla="*/ 644454 w 1034979"/>
                  <a:gd name="connsiteY144" fmla="*/ 1003137 h 1509906"/>
                  <a:gd name="connsiteX145" fmla="*/ 661599 w 1034979"/>
                  <a:gd name="connsiteY145" fmla="*/ 993612 h 1509906"/>
                  <a:gd name="connsiteX146" fmla="*/ 673029 w 1034979"/>
                  <a:gd name="connsiteY146" fmla="*/ 985992 h 1509906"/>
                  <a:gd name="connsiteX147" fmla="*/ 674934 w 1034979"/>
                  <a:gd name="connsiteY147" fmla="*/ 980277 h 1509906"/>
                  <a:gd name="connsiteX148" fmla="*/ 680649 w 1034979"/>
                  <a:gd name="connsiteY148" fmla="*/ 978372 h 1509906"/>
                  <a:gd name="connsiteX149" fmla="*/ 686364 w 1034979"/>
                  <a:gd name="connsiteY149" fmla="*/ 974562 h 1509906"/>
                  <a:gd name="connsiteX150" fmla="*/ 695889 w 1034979"/>
                  <a:gd name="connsiteY150" fmla="*/ 965037 h 1509906"/>
                  <a:gd name="connsiteX151" fmla="*/ 705414 w 1034979"/>
                  <a:gd name="connsiteY151" fmla="*/ 953607 h 1509906"/>
                  <a:gd name="connsiteX152" fmla="*/ 716844 w 1034979"/>
                  <a:gd name="connsiteY152" fmla="*/ 945987 h 1509906"/>
                  <a:gd name="connsiteX153" fmla="*/ 732084 w 1034979"/>
                  <a:gd name="connsiteY153" fmla="*/ 932652 h 1509906"/>
                  <a:gd name="connsiteX154" fmla="*/ 741609 w 1034979"/>
                  <a:gd name="connsiteY154" fmla="*/ 921222 h 1509906"/>
                  <a:gd name="connsiteX155" fmla="*/ 753039 w 1034979"/>
                  <a:gd name="connsiteY155" fmla="*/ 911697 h 1509906"/>
                  <a:gd name="connsiteX156" fmla="*/ 758754 w 1034979"/>
                  <a:gd name="connsiteY156" fmla="*/ 900267 h 1509906"/>
                  <a:gd name="connsiteX157" fmla="*/ 760659 w 1034979"/>
                  <a:gd name="connsiteY157" fmla="*/ 894552 h 1509906"/>
                  <a:gd name="connsiteX158" fmla="*/ 766374 w 1034979"/>
                  <a:gd name="connsiteY158" fmla="*/ 883122 h 1509906"/>
                  <a:gd name="connsiteX159" fmla="*/ 764469 w 1034979"/>
                  <a:gd name="connsiteY159" fmla="*/ 867882 h 1509906"/>
                  <a:gd name="connsiteX160" fmla="*/ 758754 w 1034979"/>
                  <a:gd name="connsiteY160" fmla="*/ 865977 h 1509906"/>
                  <a:gd name="connsiteX161" fmla="*/ 737799 w 1034979"/>
                  <a:gd name="connsiteY161" fmla="*/ 867882 h 1509906"/>
                  <a:gd name="connsiteX162" fmla="*/ 732084 w 1034979"/>
                  <a:gd name="connsiteY162" fmla="*/ 871692 h 1509906"/>
                  <a:gd name="connsiteX163" fmla="*/ 699699 w 1034979"/>
                  <a:gd name="connsiteY163" fmla="*/ 892647 h 1509906"/>
                  <a:gd name="connsiteX164" fmla="*/ 595181 w 1034979"/>
                  <a:gd name="connsiteY164" fmla="*/ 951135 h 1509906"/>
                  <a:gd name="connsiteX165" fmla="*/ 507294 w 1034979"/>
                  <a:gd name="connsiteY165" fmla="*/ 841212 h 1509906"/>
                  <a:gd name="connsiteX166" fmla="*/ 503484 w 1034979"/>
                  <a:gd name="connsiteY166" fmla="*/ 351627 h 1509906"/>
                  <a:gd name="connsiteX167" fmla="*/ 499674 w 1034979"/>
                  <a:gd name="connsiteY167" fmla="*/ 60162 h 1509906"/>
                  <a:gd name="connsiteX168" fmla="*/ 490149 w 1034979"/>
                  <a:gd name="connsiteY168" fmla="*/ 33492 h 1509906"/>
                  <a:gd name="connsiteX169" fmla="*/ 488244 w 1034979"/>
                  <a:gd name="connsiteY169" fmla="*/ 27777 h 1509906"/>
                  <a:gd name="connsiteX170" fmla="*/ 484434 w 1034979"/>
                  <a:gd name="connsiteY170" fmla="*/ 22062 h 1509906"/>
                  <a:gd name="connsiteX171" fmla="*/ 478719 w 1034979"/>
                  <a:gd name="connsiteY171" fmla="*/ 10632 h 1509906"/>
                  <a:gd name="connsiteX172" fmla="*/ 473004 w 1034979"/>
                  <a:gd name="connsiteY172" fmla="*/ 6822 h 1509906"/>
                  <a:gd name="connsiteX173" fmla="*/ 469194 w 1034979"/>
                  <a:gd name="connsiteY173" fmla="*/ 1107 h 1509906"/>
                  <a:gd name="connsiteX174" fmla="*/ 429189 w 1034979"/>
                  <a:gd name="connsiteY174" fmla="*/ 4917 h 1509906"/>
                  <a:gd name="connsiteX175" fmla="*/ 421569 w 1034979"/>
                  <a:gd name="connsiteY175" fmla="*/ 16347 h 1509906"/>
                  <a:gd name="connsiteX176" fmla="*/ 425379 w 1034979"/>
                  <a:gd name="connsiteY176" fmla="*/ 71592 h 1509906"/>
                  <a:gd name="connsiteX177" fmla="*/ 425379 w 1034979"/>
                  <a:gd name="connsiteY177" fmla="*/ 77307 h 1509906"/>
                  <a:gd name="connsiteX178" fmla="*/ 429189 w 1034979"/>
                  <a:gd name="connsiteY178" fmla="*/ 231612 h 1509906"/>
                  <a:gd name="connsiteX179" fmla="*/ 440619 w 1034979"/>
                  <a:gd name="connsiteY179" fmla="*/ 414492 h 1509906"/>
                  <a:gd name="connsiteX180" fmla="*/ 435265 w 1034979"/>
                  <a:gd name="connsiteY180" fmla="*/ 711672 h 1509906"/>
                  <a:gd name="connsiteX181" fmla="*/ 435059 w 1034979"/>
                  <a:gd name="connsiteY181" fmla="*/ 792350 h 1509906"/>
                  <a:gd name="connsiteX182" fmla="*/ 430322 w 1034979"/>
                  <a:gd name="connsiteY182" fmla="*/ 872310 h 1509906"/>
                  <a:gd name="connsiteX0" fmla="*/ 430322 w 1034979"/>
                  <a:gd name="connsiteY0" fmla="*/ 872310 h 1509906"/>
                  <a:gd name="connsiteX1" fmla="*/ 392427 w 1034979"/>
                  <a:gd name="connsiteY1" fmla="*/ 925238 h 1509906"/>
                  <a:gd name="connsiteX2" fmla="*/ 339654 w 1034979"/>
                  <a:gd name="connsiteY2" fmla="*/ 949797 h 1509906"/>
                  <a:gd name="connsiteX3" fmla="*/ 328224 w 1034979"/>
                  <a:gd name="connsiteY3" fmla="*/ 953607 h 1509906"/>
                  <a:gd name="connsiteX4" fmla="*/ 312984 w 1034979"/>
                  <a:gd name="connsiteY4" fmla="*/ 959322 h 1509906"/>
                  <a:gd name="connsiteX5" fmla="*/ 265359 w 1034979"/>
                  <a:gd name="connsiteY5" fmla="*/ 955512 h 1509906"/>
                  <a:gd name="connsiteX6" fmla="*/ 253929 w 1034979"/>
                  <a:gd name="connsiteY6" fmla="*/ 951702 h 1509906"/>
                  <a:gd name="connsiteX7" fmla="*/ 242499 w 1034979"/>
                  <a:gd name="connsiteY7" fmla="*/ 947892 h 1509906"/>
                  <a:gd name="connsiteX8" fmla="*/ 236784 w 1034979"/>
                  <a:gd name="connsiteY8" fmla="*/ 945987 h 1509906"/>
                  <a:gd name="connsiteX9" fmla="*/ 231069 w 1034979"/>
                  <a:gd name="connsiteY9" fmla="*/ 944082 h 1509906"/>
                  <a:gd name="connsiteX10" fmla="*/ 219639 w 1034979"/>
                  <a:gd name="connsiteY10" fmla="*/ 942177 h 1509906"/>
                  <a:gd name="connsiteX11" fmla="*/ 213924 w 1034979"/>
                  <a:gd name="connsiteY11" fmla="*/ 940272 h 1509906"/>
                  <a:gd name="connsiteX12" fmla="*/ 206304 w 1034979"/>
                  <a:gd name="connsiteY12" fmla="*/ 938367 h 1509906"/>
                  <a:gd name="connsiteX13" fmla="*/ 194874 w 1034979"/>
                  <a:gd name="connsiteY13" fmla="*/ 934557 h 1509906"/>
                  <a:gd name="connsiteX14" fmla="*/ 189159 w 1034979"/>
                  <a:gd name="connsiteY14" fmla="*/ 932652 h 1509906"/>
                  <a:gd name="connsiteX15" fmla="*/ 181539 w 1034979"/>
                  <a:gd name="connsiteY15" fmla="*/ 930747 h 1509906"/>
                  <a:gd name="connsiteX16" fmla="*/ 170109 w 1034979"/>
                  <a:gd name="connsiteY16" fmla="*/ 925032 h 1509906"/>
                  <a:gd name="connsiteX17" fmla="*/ 164394 w 1034979"/>
                  <a:gd name="connsiteY17" fmla="*/ 921222 h 1509906"/>
                  <a:gd name="connsiteX18" fmla="*/ 116769 w 1034979"/>
                  <a:gd name="connsiteY18" fmla="*/ 896457 h 1509906"/>
                  <a:gd name="connsiteX19" fmla="*/ 59619 w 1034979"/>
                  <a:gd name="connsiteY19" fmla="*/ 867882 h 1509906"/>
                  <a:gd name="connsiteX20" fmla="*/ 46284 w 1034979"/>
                  <a:gd name="connsiteY20" fmla="*/ 888837 h 1509906"/>
                  <a:gd name="connsiteX21" fmla="*/ 50094 w 1034979"/>
                  <a:gd name="connsiteY21" fmla="*/ 926937 h 1509906"/>
                  <a:gd name="connsiteX22" fmla="*/ 53904 w 1034979"/>
                  <a:gd name="connsiteY22" fmla="*/ 932652 h 1509906"/>
                  <a:gd name="connsiteX23" fmla="*/ 59619 w 1034979"/>
                  <a:gd name="connsiteY23" fmla="*/ 936462 h 1509906"/>
                  <a:gd name="connsiteX24" fmla="*/ 63429 w 1034979"/>
                  <a:gd name="connsiteY24" fmla="*/ 942177 h 1509906"/>
                  <a:gd name="connsiteX25" fmla="*/ 80574 w 1034979"/>
                  <a:gd name="connsiteY25" fmla="*/ 951702 h 1509906"/>
                  <a:gd name="connsiteX26" fmla="*/ 166299 w 1034979"/>
                  <a:gd name="connsiteY26" fmla="*/ 972657 h 1509906"/>
                  <a:gd name="connsiteX27" fmla="*/ 191064 w 1034979"/>
                  <a:gd name="connsiteY27" fmla="*/ 978372 h 1509906"/>
                  <a:gd name="connsiteX28" fmla="*/ 208209 w 1034979"/>
                  <a:gd name="connsiteY28" fmla="*/ 984087 h 1509906"/>
                  <a:gd name="connsiteX29" fmla="*/ 213924 w 1034979"/>
                  <a:gd name="connsiteY29" fmla="*/ 985992 h 1509906"/>
                  <a:gd name="connsiteX30" fmla="*/ 229164 w 1034979"/>
                  <a:gd name="connsiteY30" fmla="*/ 989802 h 1509906"/>
                  <a:gd name="connsiteX31" fmla="*/ 248214 w 1034979"/>
                  <a:gd name="connsiteY31" fmla="*/ 995517 h 1509906"/>
                  <a:gd name="connsiteX32" fmla="*/ 253929 w 1034979"/>
                  <a:gd name="connsiteY32" fmla="*/ 999327 h 1509906"/>
                  <a:gd name="connsiteX33" fmla="*/ 267264 w 1034979"/>
                  <a:gd name="connsiteY33" fmla="*/ 1014567 h 1509906"/>
                  <a:gd name="connsiteX34" fmla="*/ 272979 w 1034979"/>
                  <a:gd name="connsiteY34" fmla="*/ 1033617 h 1509906"/>
                  <a:gd name="connsiteX35" fmla="*/ 274884 w 1034979"/>
                  <a:gd name="connsiteY35" fmla="*/ 1039332 h 1509906"/>
                  <a:gd name="connsiteX36" fmla="*/ 276789 w 1034979"/>
                  <a:gd name="connsiteY36" fmla="*/ 1045047 h 1509906"/>
                  <a:gd name="connsiteX37" fmla="*/ 278694 w 1034979"/>
                  <a:gd name="connsiteY37" fmla="*/ 1069812 h 1509906"/>
                  <a:gd name="connsiteX38" fmla="*/ 280599 w 1034979"/>
                  <a:gd name="connsiteY38" fmla="*/ 1075527 h 1509906"/>
                  <a:gd name="connsiteX39" fmla="*/ 278694 w 1034979"/>
                  <a:gd name="connsiteY39" fmla="*/ 1094577 h 1509906"/>
                  <a:gd name="connsiteX40" fmla="*/ 276789 w 1034979"/>
                  <a:gd name="connsiteY40" fmla="*/ 1104102 h 1509906"/>
                  <a:gd name="connsiteX41" fmla="*/ 263454 w 1034979"/>
                  <a:gd name="connsiteY41" fmla="*/ 1117437 h 1509906"/>
                  <a:gd name="connsiteX42" fmla="*/ 252024 w 1034979"/>
                  <a:gd name="connsiteY42" fmla="*/ 1125057 h 1509906"/>
                  <a:gd name="connsiteX43" fmla="*/ 240594 w 1034979"/>
                  <a:gd name="connsiteY43" fmla="*/ 1128867 h 1509906"/>
                  <a:gd name="connsiteX44" fmla="*/ 27234 w 1034979"/>
                  <a:gd name="connsiteY44" fmla="*/ 1147917 h 1509906"/>
                  <a:gd name="connsiteX45" fmla="*/ 15804 w 1034979"/>
                  <a:gd name="connsiteY45" fmla="*/ 1153632 h 1509906"/>
                  <a:gd name="connsiteX46" fmla="*/ 6279 w 1034979"/>
                  <a:gd name="connsiteY46" fmla="*/ 1163157 h 1509906"/>
                  <a:gd name="connsiteX47" fmla="*/ 4374 w 1034979"/>
                  <a:gd name="connsiteY47" fmla="*/ 1168872 h 1509906"/>
                  <a:gd name="connsiteX48" fmla="*/ 564 w 1034979"/>
                  <a:gd name="connsiteY48" fmla="*/ 1174587 h 1509906"/>
                  <a:gd name="connsiteX49" fmla="*/ 6279 w 1034979"/>
                  <a:gd name="connsiteY49" fmla="*/ 1206972 h 1509906"/>
                  <a:gd name="connsiteX50" fmla="*/ 11994 w 1034979"/>
                  <a:gd name="connsiteY50" fmla="*/ 1210782 h 1509906"/>
                  <a:gd name="connsiteX51" fmla="*/ 17709 w 1034979"/>
                  <a:gd name="connsiteY51" fmla="*/ 1212687 h 1509906"/>
                  <a:gd name="connsiteX52" fmla="*/ 145344 w 1034979"/>
                  <a:gd name="connsiteY52" fmla="*/ 1210782 h 1509906"/>
                  <a:gd name="connsiteX53" fmla="*/ 152964 w 1034979"/>
                  <a:gd name="connsiteY53" fmla="*/ 1208877 h 1509906"/>
                  <a:gd name="connsiteX54" fmla="*/ 303459 w 1034979"/>
                  <a:gd name="connsiteY54" fmla="*/ 1203162 h 1509906"/>
                  <a:gd name="connsiteX55" fmla="*/ 318699 w 1034979"/>
                  <a:gd name="connsiteY55" fmla="*/ 1210782 h 1509906"/>
                  <a:gd name="connsiteX56" fmla="*/ 330129 w 1034979"/>
                  <a:gd name="connsiteY56" fmla="*/ 1216497 h 1509906"/>
                  <a:gd name="connsiteX57" fmla="*/ 333939 w 1034979"/>
                  <a:gd name="connsiteY57" fmla="*/ 1222212 h 1509906"/>
                  <a:gd name="connsiteX58" fmla="*/ 339654 w 1034979"/>
                  <a:gd name="connsiteY58" fmla="*/ 1224117 h 1509906"/>
                  <a:gd name="connsiteX59" fmla="*/ 351084 w 1034979"/>
                  <a:gd name="connsiteY59" fmla="*/ 1231737 h 1509906"/>
                  <a:gd name="connsiteX60" fmla="*/ 356799 w 1034979"/>
                  <a:gd name="connsiteY60" fmla="*/ 1235547 h 1509906"/>
                  <a:gd name="connsiteX61" fmla="*/ 360609 w 1034979"/>
                  <a:gd name="connsiteY61" fmla="*/ 1241262 h 1509906"/>
                  <a:gd name="connsiteX62" fmla="*/ 366324 w 1034979"/>
                  <a:gd name="connsiteY62" fmla="*/ 1252692 h 1509906"/>
                  <a:gd name="connsiteX63" fmla="*/ 362514 w 1034979"/>
                  <a:gd name="connsiteY63" fmla="*/ 1279362 h 1509906"/>
                  <a:gd name="connsiteX64" fmla="*/ 358704 w 1034979"/>
                  <a:gd name="connsiteY64" fmla="*/ 1285077 h 1509906"/>
                  <a:gd name="connsiteX65" fmla="*/ 356799 w 1034979"/>
                  <a:gd name="connsiteY65" fmla="*/ 1290792 h 1509906"/>
                  <a:gd name="connsiteX66" fmla="*/ 352989 w 1034979"/>
                  <a:gd name="connsiteY66" fmla="*/ 1296507 h 1509906"/>
                  <a:gd name="connsiteX67" fmla="*/ 351084 w 1034979"/>
                  <a:gd name="connsiteY67" fmla="*/ 1302222 h 1509906"/>
                  <a:gd name="connsiteX68" fmla="*/ 347274 w 1034979"/>
                  <a:gd name="connsiteY68" fmla="*/ 1307937 h 1509906"/>
                  <a:gd name="connsiteX69" fmla="*/ 330129 w 1034979"/>
                  <a:gd name="connsiteY69" fmla="*/ 1374612 h 1509906"/>
                  <a:gd name="connsiteX70" fmla="*/ 328224 w 1034979"/>
                  <a:gd name="connsiteY70" fmla="*/ 1426047 h 1509906"/>
                  <a:gd name="connsiteX71" fmla="*/ 330129 w 1034979"/>
                  <a:gd name="connsiteY71" fmla="*/ 1450812 h 1509906"/>
                  <a:gd name="connsiteX72" fmla="*/ 332034 w 1034979"/>
                  <a:gd name="connsiteY72" fmla="*/ 1456527 h 1509906"/>
                  <a:gd name="connsiteX73" fmla="*/ 335844 w 1034979"/>
                  <a:gd name="connsiteY73" fmla="*/ 1460337 h 1509906"/>
                  <a:gd name="connsiteX74" fmla="*/ 364419 w 1034979"/>
                  <a:gd name="connsiteY74" fmla="*/ 1506057 h 1509906"/>
                  <a:gd name="connsiteX75" fmla="*/ 387279 w 1034979"/>
                  <a:gd name="connsiteY75" fmla="*/ 1507962 h 1509906"/>
                  <a:gd name="connsiteX76" fmla="*/ 392994 w 1034979"/>
                  <a:gd name="connsiteY76" fmla="*/ 1502247 h 1509906"/>
                  <a:gd name="connsiteX77" fmla="*/ 394899 w 1034979"/>
                  <a:gd name="connsiteY77" fmla="*/ 1490817 h 1509906"/>
                  <a:gd name="connsiteX78" fmla="*/ 396804 w 1034979"/>
                  <a:gd name="connsiteY78" fmla="*/ 1485102 h 1509906"/>
                  <a:gd name="connsiteX79" fmla="*/ 398709 w 1034979"/>
                  <a:gd name="connsiteY79" fmla="*/ 1467957 h 1509906"/>
                  <a:gd name="connsiteX80" fmla="*/ 400614 w 1034979"/>
                  <a:gd name="connsiteY80" fmla="*/ 1454622 h 1509906"/>
                  <a:gd name="connsiteX81" fmla="*/ 404424 w 1034979"/>
                  <a:gd name="connsiteY81" fmla="*/ 1397472 h 1509906"/>
                  <a:gd name="connsiteX82" fmla="*/ 410139 w 1034979"/>
                  <a:gd name="connsiteY82" fmla="*/ 1386042 h 1509906"/>
                  <a:gd name="connsiteX83" fmla="*/ 413949 w 1034979"/>
                  <a:gd name="connsiteY83" fmla="*/ 1372707 h 1509906"/>
                  <a:gd name="connsiteX84" fmla="*/ 415854 w 1034979"/>
                  <a:gd name="connsiteY84" fmla="*/ 1366992 h 1509906"/>
                  <a:gd name="connsiteX85" fmla="*/ 417759 w 1034979"/>
                  <a:gd name="connsiteY85" fmla="*/ 1353657 h 1509906"/>
                  <a:gd name="connsiteX86" fmla="*/ 421569 w 1034979"/>
                  <a:gd name="connsiteY86" fmla="*/ 1342227 h 1509906"/>
                  <a:gd name="connsiteX87" fmla="*/ 427284 w 1034979"/>
                  <a:gd name="connsiteY87" fmla="*/ 1328892 h 1509906"/>
                  <a:gd name="connsiteX88" fmla="*/ 467289 w 1034979"/>
                  <a:gd name="connsiteY88" fmla="*/ 1258407 h 1509906"/>
                  <a:gd name="connsiteX89" fmla="*/ 528455 w 1034979"/>
                  <a:gd name="connsiteY89" fmla="*/ 1245638 h 1509906"/>
                  <a:gd name="connsiteX90" fmla="*/ 573969 w 1034979"/>
                  <a:gd name="connsiteY90" fmla="*/ 1229832 h 1509906"/>
                  <a:gd name="connsiteX91" fmla="*/ 585399 w 1034979"/>
                  <a:gd name="connsiteY91" fmla="*/ 1226022 h 1509906"/>
                  <a:gd name="connsiteX92" fmla="*/ 720654 w 1034979"/>
                  <a:gd name="connsiteY92" fmla="*/ 1309842 h 1509906"/>
                  <a:gd name="connsiteX93" fmla="*/ 733989 w 1034979"/>
                  <a:gd name="connsiteY93" fmla="*/ 1319367 h 1509906"/>
                  <a:gd name="connsiteX94" fmla="*/ 743514 w 1034979"/>
                  <a:gd name="connsiteY94" fmla="*/ 1321272 h 1509906"/>
                  <a:gd name="connsiteX95" fmla="*/ 749229 w 1034979"/>
                  <a:gd name="connsiteY95" fmla="*/ 1323177 h 1509906"/>
                  <a:gd name="connsiteX96" fmla="*/ 762564 w 1034979"/>
                  <a:gd name="connsiteY96" fmla="*/ 1328892 h 1509906"/>
                  <a:gd name="connsiteX97" fmla="*/ 777804 w 1034979"/>
                  <a:gd name="connsiteY97" fmla="*/ 1326987 h 1509906"/>
                  <a:gd name="connsiteX98" fmla="*/ 789234 w 1034979"/>
                  <a:gd name="connsiteY98" fmla="*/ 1321272 h 1509906"/>
                  <a:gd name="connsiteX99" fmla="*/ 794949 w 1034979"/>
                  <a:gd name="connsiteY99" fmla="*/ 1319367 h 1509906"/>
                  <a:gd name="connsiteX100" fmla="*/ 802569 w 1034979"/>
                  <a:gd name="connsiteY100" fmla="*/ 1302222 h 1509906"/>
                  <a:gd name="connsiteX101" fmla="*/ 800664 w 1034979"/>
                  <a:gd name="connsiteY101" fmla="*/ 1277457 h 1509906"/>
                  <a:gd name="connsiteX102" fmla="*/ 798759 w 1034979"/>
                  <a:gd name="connsiteY102" fmla="*/ 1271742 h 1509906"/>
                  <a:gd name="connsiteX103" fmla="*/ 796854 w 1034979"/>
                  <a:gd name="connsiteY103" fmla="*/ 1264122 h 1509906"/>
                  <a:gd name="connsiteX104" fmla="*/ 783519 w 1034979"/>
                  <a:gd name="connsiteY104" fmla="*/ 1246977 h 1509906"/>
                  <a:gd name="connsiteX105" fmla="*/ 773994 w 1034979"/>
                  <a:gd name="connsiteY105" fmla="*/ 1241262 h 1509906"/>
                  <a:gd name="connsiteX106" fmla="*/ 648264 w 1034979"/>
                  <a:gd name="connsiteY106" fmla="*/ 1149822 h 1509906"/>
                  <a:gd name="connsiteX107" fmla="*/ 644454 w 1034979"/>
                  <a:gd name="connsiteY107" fmla="*/ 1132677 h 1509906"/>
                  <a:gd name="connsiteX108" fmla="*/ 646359 w 1034979"/>
                  <a:gd name="connsiteY108" fmla="*/ 1125057 h 1509906"/>
                  <a:gd name="connsiteX109" fmla="*/ 650169 w 1034979"/>
                  <a:gd name="connsiteY109" fmla="*/ 1107912 h 1509906"/>
                  <a:gd name="connsiteX110" fmla="*/ 653979 w 1034979"/>
                  <a:gd name="connsiteY110" fmla="*/ 1102197 h 1509906"/>
                  <a:gd name="connsiteX111" fmla="*/ 655884 w 1034979"/>
                  <a:gd name="connsiteY111" fmla="*/ 1096482 h 1509906"/>
                  <a:gd name="connsiteX112" fmla="*/ 661599 w 1034979"/>
                  <a:gd name="connsiteY112" fmla="*/ 1094577 h 1509906"/>
                  <a:gd name="connsiteX113" fmla="*/ 671124 w 1034979"/>
                  <a:gd name="connsiteY113" fmla="*/ 1083147 h 1509906"/>
                  <a:gd name="connsiteX114" fmla="*/ 724464 w 1034979"/>
                  <a:gd name="connsiteY114" fmla="*/ 1075527 h 1509906"/>
                  <a:gd name="connsiteX115" fmla="*/ 842574 w 1034979"/>
                  <a:gd name="connsiteY115" fmla="*/ 1077432 h 1509906"/>
                  <a:gd name="connsiteX116" fmla="*/ 871149 w 1034979"/>
                  <a:gd name="connsiteY116" fmla="*/ 1079337 h 1509906"/>
                  <a:gd name="connsiteX117" fmla="*/ 899724 w 1034979"/>
                  <a:gd name="connsiteY117" fmla="*/ 1085052 h 1509906"/>
                  <a:gd name="connsiteX118" fmla="*/ 922584 w 1034979"/>
                  <a:gd name="connsiteY118" fmla="*/ 1088862 h 1509906"/>
                  <a:gd name="connsiteX119" fmla="*/ 951159 w 1034979"/>
                  <a:gd name="connsiteY119" fmla="*/ 1094577 h 1509906"/>
                  <a:gd name="connsiteX120" fmla="*/ 956874 w 1034979"/>
                  <a:gd name="connsiteY120" fmla="*/ 1094577 h 1509906"/>
                  <a:gd name="connsiteX121" fmla="*/ 1002594 w 1034979"/>
                  <a:gd name="connsiteY121" fmla="*/ 1092672 h 1509906"/>
                  <a:gd name="connsiteX122" fmla="*/ 1031169 w 1034979"/>
                  <a:gd name="connsiteY122" fmla="*/ 1085052 h 1509906"/>
                  <a:gd name="connsiteX123" fmla="*/ 1034979 w 1034979"/>
                  <a:gd name="connsiteY123" fmla="*/ 1079337 h 1509906"/>
                  <a:gd name="connsiteX124" fmla="*/ 1033074 w 1034979"/>
                  <a:gd name="connsiteY124" fmla="*/ 1060287 h 1509906"/>
                  <a:gd name="connsiteX125" fmla="*/ 1027359 w 1034979"/>
                  <a:gd name="connsiteY125" fmla="*/ 1056477 h 1509906"/>
                  <a:gd name="connsiteX126" fmla="*/ 1012119 w 1034979"/>
                  <a:gd name="connsiteY126" fmla="*/ 1054572 h 1509906"/>
                  <a:gd name="connsiteX127" fmla="*/ 1006404 w 1034979"/>
                  <a:gd name="connsiteY127" fmla="*/ 1052667 h 1509906"/>
                  <a:gd name="connsiteX128" fmla="*/ 998784 w 1034979"/>
                  <a:gd name="connsiteY128" fmla="*/ 1050762 h 1509906"/>
                  <a:gd name="connsiteX129" fmla="*/ 987354 w 1034979"/>
                  <a:gd name="connsiteY129" fmla="*/ 1043142 h 1509906"/>
                  <a:gd name="connsiteX130" fmla="*/ 975924 w 1034979"/>
                  <a:gd name="connsiteY130" fmla="*/ 1039332 h 1509906"/>
                  <a:gd name="connsiteX131" fmla="*/ 970209 w 1034979"/>
                  <a:gd name="connsiteY131" fmla="*/ 1037427 h 1509906"/>
                  <a:gd name="connsiteX132" fmla="*/ 962589 w 1034979"/>
                  <a:gd name="connsiteY132" fmla="*/ 1035522 h 1509906"/>
                  <a:gd name="connsiteX133" fmla="*/ 956874 w 1034979"/>
                  <a:gd name="connsiteY133" fmla="*/ 1033617 h 1509906"/>
                  <a:gd name="connsiteX134" fmla="*/ 935919 w 1034979"/>
                  <a:gd name="connsiteY134" fmla="*/ 1027902 h 1509906"/>
                  <a:gd name="connsiteX135" fmla="*/ 930204 w 1034979"/>
                  <a:gd name="connsiteY135" fmla="*/ 1025997 h 1509906"/>
                  <a:gd name="connsiteX136" fmla="*/ 825429 w 1034979"/>
                  <a:gd name="connsiteY136" fmla="*/ 1027902 h 1509906"/>
                  <a:gd name="connsiteX137" fmla="*/ 819714 w 1034979"/>
                  <a:gd name="connsiteY137" fmla="*/ 1029807 h 1509906"/>
                  <a:gd name="connsiteX138" fmla="*/ 730179 w 1034979"/>
                  <a:gd name="connsiteY138" fmla="*/ 1031712 h 1509906"/>
                  <a:gd name="connsiteX139" fmla="*/ 669219 w 1034979"/>
                  <a:gd name="connsiteY139" fmla="*/ 1039332 h 1509906"/>
                  <a:gd name="connsiteX140" fmla="*/ 646359 w 1034979"/>
                  <a:gd name="connsiteY140" fmla="*/ 1043142 h 1509906"/>
                  <a:gd name="connsiteX141" fmla="*/ 642549 w 1034979"/>
                  <a:gd name="connsiteY141" fmla="*/ 1031712 h 1509906"/>
                  <a:gd name="connsiteX142" fmla="*/ 640644 w 1034979"/>
                  <a:gd name="connsiteY142" fmla="*/ 1025997 h 1509906"/>
                  <a:gd name="connsiteX143" fmla="*/ 642549 w 1034979"/>
                  <a:gd name="connsiteY143" fmla="*/ 1008852 h 1509906"/>
                  <a:gd name="connsiteX144" fmla="*/ 644454 w 1034979"/>
                  <a:gd name="connsiteY144" fmla="*/ 1003137 h 1509906"/>
                  <a:gd name="connsiteX145" fmla="*/ 661599 w 1034979"/>
                  <a:gd name="connsiteY145" fmla="*/ 993612 h 1509906"/>
                  <a:gd name="connsiteX146" fmla="*/ 673029 w 1034979"/>
                  <a:gd name="connsiteY146" fmla="*/ 985992 h 1509906"/>
                  <a:gd name="connsiteX147" fmla="*/ 674934 w 1034979"/>
                  <a:gd name="connsiteY147" fmla="*/ 980277 h 1509906"/>
                  <a:gd name="connsiteX148" fmla="*/ 680649 w 1034979"/>
                  <a:gd name="connsiteY148" fmla="*/ 978372 h 1509906"/>
                  <a:gd name="connsiteX149" fmla="*/ 686364 w 1034979"/>
                  <a:gd name="connsiteY149" fmla="*/ 974562 h 1509906"/>
                  <a:gd name="connsiteX150" fmla="*/ 695889 w 1034979"/>
                  <a:gd name="connsiteY150" fmla="*/ 965037 h 1509906"/>
                  <a:gd name="connsiteX151" fmla="*/ 705414 w 1034979"/>
                  <a:gd name="connsiteY151" fmla="*/ 953607 h 1509906"/>
                  <a:gd name="connsiteX152" fmla="*/ 716844 w 1034979"/>
                  <a:gd name="connsiteY152" fmla="*/ 945987 h 1509906"/>
                  <a:gd name="connsiteX153" fmla="*/ 732084 w 1034979"/>
                  <a:gd name="connsiteY153" fmla="*/ 932652 h 1509906"/>
                  <a:gd name="connsiteX154" fmla="*/ 741609 w 1034979"/>
                  <a:gd name="connsiteY154" fmla="*/ 921222 h 1509906"/>
                  <a:gd name="connsiteX155" fmla="*/ 753039 w 1034979"/>
                  <a:gd name="connsiteY155" fmla="*/ 911697 h 1509906"/>
                  <a:gd name="connsiteX156" fmla="*/ 758754 w 1034979"/>
                  <a:gd name="connsiteY156" fmla="*/ 900267 h 1509906"/>
                  <a:gd name="connsiteX157" fmla="*/ 760659 w 1034979"/>
                  <a:gd name="connsiteY157" fmla="*/ 894552 h 1509906"/>
                  <a:gd name="connsiteX158" fmla="*/ 766374 w 1034979"/>
                  <a:gd name="connsiteY158" fmla="*/ 883122 h 1509906"/>
                  <a:gd name="connsiteX159" fmla="*/ 764469 w 1034979"/>
                  <a:gd name="connsiteY159" fmla="*/ 867882 h 1509906"/>
                  <a:gd name="connsiteX160" fmla="*/ 758754 w 1034979"/>
                  <a:gd name="connsiteY160" fmla="*/ 865977 h 1509906"/>
                  <a:gd name="connsiteX161" fmla="*/ 737799 w 1034979"/>
                  <a:gd name="connsiteY161" fmla="*/ 867882 h 1509906"/>
                  <a:gd name="connsiteX162" fmla="*/ 732084 w 1034979"/>
                  <a:gd name="connsiteY162" fmla="*/ 871692 h 1509906"/>
                  <a:gd name="connsiteX163" fmla="*/ 699699 w 1034979"/>
                  <a:gd name="connsiteY163" fmla="*/ 892647 h 1509906"/>
                  <a:gd name="connsiteX164" fmla="*/ 595181 w 1034979"/>
                  <a:gd name="connsiteY164" fmla="*/ 951135 h 1509906"/>
                  <a:gd name="connsiteX165" fmla="*/ 507294 w 1034979"/>
                  <a:gd name="connsiteY165" fmla="*/ 841212 h 1509906"/>
                  <a:gd name="connsiteX166" fmla="*/ 503484 w 1034979"/>
                  <a:gd name="connsiteY166" fmla="*/ 351627 h 1509906"/>
                  <a:gd name="connsiteX167" fmla="*/ 499674 w 1034979"/>
                  <a:gd name="connsiteY167" fmla="*/ 60162 h 1509906"/>
                  <a:gd name="connsiteX168" fmla="*/ 490149 w 1034979"/>
                  <a:gd name="connsiteY168" fmla="*/ 33492 h 1509906"/>
                  <a:gd name="connsiteX169" fmla="*/ 488244 w 1034979"/>
                  <a:gd name="connsiteY169" fmla="*/ 27777 h 1509906"/>
                  <a:gd name="connsiteX170" fmla="*/ 484434 w 1034979"/>
                  <a:gd name="connsiteY170" fmla="*/ 22062 h 1509906"/>
                  <a:gd name="connsiteX171" fmla="*/ 478719 w 1034979"/>
                  <a:gd name="connsiteY171" fmla="*/ 10632 h 1509906"/>
                  <a:gd name="connsiteX172" fmla="*/ 473004 w 1034979"/>
                  <a:gd name="connsiteY172" fmla="*/ 6822 h 1509906"/>
                  <a:gd name="connsiteX173" fmla="*/ 469194 w 1034979"/>
                  <a:gd name="connsiteY173" fmla="*/ 1107 h 1509906"/>
                  <a:gd name="connsiteX174" fmla="*/ 429189 w 1034979"/>
                  <a:gd name="connsiteY174" fmla="*/ 4917 h 1509906"/>
                  <a:gd name="connsiteX175" fmla="*/ 425379 w 1034979"/>
                  <a:gd name="connsiteY175" fmla="*/ 71592 h 1509906"/>
                  <a:gd name="connsiteX176" fmla="*/ 425379 w 1034979"/>
                  <a:gd name="connsiteY176" fmla="*/ 77307 h 1509906"/>
                  <a:gd name="connsiteX177" fmla="*/ 429189 w 1034979"/>
                  <a:gd name="connsiteY177" fmla="*/ 231612 h 1509906"/>
                  <a:gd name="connsiteX178" fmla="*/ 440619 w 1034979"/>
                  <a:gd name="connsiteY178" fmla="*/ 414492 h 1509906"/>
                  <a:gd name="connsiteX179" fmla="*/ 435265 w 1034979"/>
                  <a:gd name="connsiteY179" fmla="*/ 711672 h 1509906"/>
                  <a:gd name="connsiteX180" fmla="*/ 435059 w 1034979"/>
                  <a:gd name="connsiteY180" fmla="*/ 792350 h 1509906"/>
                  <a:gd name="connsiteX181" fmla="*/ 430322 w 1034979"/>
                  <a:gd name="connsiteY181" fmla="*/ 872310 h 1509906"/>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219639 w 1034979"/>
                  <a:gd name="connsiteY10" fmla="*/ 948873 h 1516602"/>
                  <a:gd name="connsiteX11" fmla="*/ 213924 w 1034979"/>
                  <a:gd name="connsiteY11" fmla="*/ 946968 h 1516602"/>
                  <a:gd name="connsiteX12" fmla="*/ 206304 w 1034979"/>
                  <a:gd name="connsiteY12" fmla="*/ 945063 h 1516602"/>
                  <a:gd name="connsiteX13" fmla="*/ 194874 w 1034979"/>
                  <a:gd name="connsiteY13" fmla="*/ 941253 h 1516602"/>
                  <a:gd name="connsiteX14" fmla="*/ 189159 w 1034979"/>
                  <a:gd name="connsiteY14" fmla="*/ 939348 h 1516602"/>
                  <a:gd name="connsiteX15" fmla="*/ 181539 w 1034979"/>
                  <a:gd name="connsiteY15" fmla="*/ 937443 h 1516602"/>
                  <a:gd name="connsiteX16" fmla="*/ 170109 w 1034979"/>
                  <a:gd name="connsiteY16" fmla="*/ 931728 h 1516602"/>
                  <a:gd name="connsiteX17" fmla="*/ 164394 w 1034979"/>
                  <a:gd name="connsiteY17" fmla="*/ 927918 h 1516602"/>
                  <a:gd name="connsiteX18" fmla="*/ 116769 w 1034979"/>
                  <a:gd name="connsiteY18" fmla="*/ 903153 h 1516602"/>
                  <a:gd name="connsiteX19" fmla="*/ 59619 w 1034979"/>
                  <a:gd name="connsiteY19" fmla="*/ 874578 h 1516602"/>
                  <a:gd name="connsiteX20" fmla="*/ 46284 w 1034979"/>
                  <a:gd name="connsiteY20" fmla="*/ 895533 h 1516602"/>
                  <a:gd name="connsiteX21" fmla="*/ 50094 w 1034979"/>
                  <a:gd name="connsiteY21" fmla="*/ 933633 h 1516602"/>
                  <a:gd name="connsiteX22" fmla="*/ 53904 w 1034979"/>
                  <a:gd name="connsiteY22" fmla="*/ 939348 h 1516602"/>
                  <a:gd name="connsiteX23" fmla="*/ 59619 w 1034979"/>
                  <a:gd name="connsiteY23" fmla="*/ 943158 h 1516602"/>
                  <a:gd name="connsiteX24" fmla="*/ 63429 w 1034979"/>
                  <a:gd name="connsiteY24" fmla="*/ 948873 h 1516602"/>
                  <a:gd name="connsiteX25" fmla="*/ 80574 w 1034979"/>
                  <a:gd name="connsiteY25" fmla="*/ 958398 h 1516602"/>
                  <a:gd name="connsiteX26" fmla="*/ 166299 w 1034979"/>
                  <a:gd name="connsiteY26" fmla="*/ 979353 h 1516602"/>
                  <a:gd name="connsiteX27" fmla="*/ 191064 w 1034979"/>
                  <a:gd name="connsiteY27" fmla="*/ 985068 h 1516602"/>
                  <a:gd name="connsiteX28" fmla="*/ 208209 w 1034979"/>
                  <a:gd name="connsiteY28" fmla="*/ 990783 h 1516602"/>
                  <a:gd name="connsiteX29" fmla="*/ 213924 w 1034979"/>
                  <a:gd name="connsiteY29" fmla="*/ 992688 h 1516602"/>
                  <a:gd name="connsiteX30" fmla="*/ 229164 w 1034979"/>
                  <a:gd name="connsiteY30" fmla="*/ 996498 h 1516602"/>
                  <a:gd name="connsiteX31" fmla="*/ 248214 w 1034979"/>
                  <a:gd name="connsiteY31" fmla="*/ 1002213 h 1516602"/>
                  <a:gd name="connsiteX32" fmla="*/ 253929 w 1034979"/>
                  <a:gd name="connsiteY32" fmla="*/ 1006023 h 1516602"/>
                  <a:gd name="connsiteX33" fmla="*/ 267264 w 1034979"/>
                  <a:gd name="connsiteY33" fmla="*/ 1021263 h 1516602"/>
                  <a:gd name="connsiteX34" fmla="*/ 272979 w 1034979"/>
                  <a:gd name="connsiteY34" fmla="*/ 1040313 h 1516602"/>
                  <a:gd name="connsiteX35" fmla="*/ 274884 w 1034979"/>
                  <a:gd name="connsiteY35" fmla="*/ 1046028 h 1516602"/>
                  <a:gd name="connsiteX36" fmla="*/ 276789 w 1034979"/>
                  <a:gd name="connsiteY36" fmla="*/ 1051743 h 1516602"/>
                  <a:gd name="connsiteX37" fmla="*/ 278694 w 1034979"/>
                  <a:gd name="connsiteY37" fmla="*/ 1076508 h 1516602"/>
                  <a:gd name="connsiteX38" fmla="*/ 280599 w 1034979"/>
                  <a:gd name="connsiteY38" fmla="*/ 1082223 h 1516602"/>
                  <a:gd name="connsiteX39" fmla="*/ 278694 w 1034979"/>
                  <a:gd name="connsiteY39" fmla="*/ 1101273 h 1516602"/>
                  <a:gd name="connsiteX40" fmla="*/ 276789 w 1034979"/>
                  <a:gd name="connsiteY40" fmla="*/ 1110798 h 1516602"/>
                  <a:gd name="connsiteX41" fmla="*/ 263454 w 1034979"/>
                  <a:gd name="connsiteY41" fmla="*/ 1124133 h 1516602"/>
                  <a:gd name="connsiteX42" fmla="*/ 252024 w 1034979"/>
                  <a:gd name="connsiteY42" fmla="*/ 1131753 h 1516602"/>
                  <a:gd name="connsiteX43" fmla="*/ 240594 w 1034979"/>
                  <a:gd name="connsiteY43" fmla="*/ 1135563 h 1516602"/>
                  <a:gd name="connsiteX44" fmla="*/ 27234 w 1034979"/>
                  <a:gd name="connsiteY44" fmla="*/ 1154613 h 1516602"/>
                  <a:gd name="connsiteX45" fmla="*/ 15804 w 1034979"/>
                  <a:gd name="connsiteY45" fmla="*/ 1160328 h 1516602"/>
                  <a:gd name="connsiteX46" fmla="*/ 6279 w 1034979"/>
                  <a:gd name="connsiteY46" fmla="*/ 1169853 h 1516602"/>
                  <a:gd name="connsiteX47" fmla="*/ 4374 w 1034979"/>
                  <a:gd name="connsiteY47" fmla="*/ 1175568 h 1516602"/>
                  <a:gd name="connsiteX48" fmla="*/ 564 w 1034979"/>
                  <a:gd name="connsiteY48" fmla="*/ 1181283 h 1516602"/>
                  <a:gd name="connsiteX49" fmla="*/ 6279 w 1034979"/>
                  <a:gd name="connsiteY49" fmla="*/ 1213668 h 1516602"/>
                  <a:gd name="connsiteX50" fmla="*/ 11994 w 1034979"/>
                  <a:gd name="connsiteY50" fmla="*/ 1217478 h 1516602"/>
                  <a:gd name="connsiteX51" fmla="*/ 17709 w 1034979"/>
                  <a:gd name="connsiteY51" fmla="*/ 1219383 h 1516602"/>
                  <a:gd name="connsiteX52" fmla="*/ 145344 w 1034979"/>
                  <a:gd name="connsiteY52" fmla="*/ 1217478 h 1516602"/>
                  <a:gd name="connsiteX53" fmla="*/ 152964 w 1034979"/>
                  <a:gd name="connsiteY53" fmla="*/ 1215573 h 1516602"/>
                  <a:gd name="connsiteX54" fmla="*/ 303459 w 1034979"/>
                  <a:gd name="connsiteY54" fmla="*/ 1209858 h 1516602"/>
                  <a:gd name="connsiteX55" fmla="*/ 318699 w 1034979"/>
                  <a:gd name="connsiteY55" fmla="*/ 1217478 h 1516602"/>
                  <a:gd name="connsiteX56" fmla="*/ 330129 w 1034979"/>
                  <a:gd name="connsiteY56" fmla="*/ 1223193 h 1516602"/>
                  <a:gd name="connsiteX57" fmla="*/ 333939 w 1034979"/>
                  <a:gd name="connsiteY57" fmla="*/ 1228908 h 1516602"/>
                  <a:gd name="connsiteX58" fmla="*/ 339654 w 1034979"/>
                  <a:gd name="connsiteY58" fmla="*/ 1230813 h 1516602"/>
                  <a:gd name="connsiteX59" fmla="*/ 351084 w 1034979"/>
                  <a:gd name="connsiteY59" fmla="*/ 1238433 h 1516602"/>
                  <a:gd name="connsiteX60" fmla="*/ 356799 w 1034979"/>
                  <a:gd name="connsiteY60" fmla="*/ 1242243 h 1516602"/>
                  <a:gd name="connsiteX61" fmla="*/ 360609 w 1034979"/>
                  <a:gd name="connsiteY61" fmla="*/ 1247958 h 1516602"/>
                  <a:gd name="connsiteX62" fmla="*/ 366324 w 1034979"/>
                  <a:gd name="connsiteY62" fmla="*/ 1259388 h 1516602"/>
                  <a:gd name="connsiteX63" fmla="*/ 362514 w 1034979"/>
                  <a:gd name="connsiteY63" fmla="*/ 1286058 h 1516602"/>
                  <a:gd name="connsiteX64" fmla="*/ 358704 w 1034979"/>
                  <a:gd name="connsiteY64" fmla="*/ 1291773 h 1516602"/>
                  <a:gd name="connsiteX65" fmla="*/ 356799 w 1034979"/>
                  <a:gd name="connsiteY65" fmla="*/ 1297488 h 1516602"/>
                  <a:gd name="connsiteX66" fmla="*/ 352989 w 1034979"/>
                  <a:gd name="connsiteY66" fmla="*/ 1303203 h 1516602"/>
                  <a:gd name="connsiteX67" fmla="*/ 351084 w 1034979"/>
                  <a:gd name="connsiteY67" fmla="*/ 1308918 h 1516602"/>
                  <a:gd name="connsiteX68" fmla="*/ 347274 w 1034979"/>
                  <a:gd name="connsiteY68" fmla="*/ 1314633 h 1516602"/>
                  <a:gd name="connsiteX69" fmla="*/ 330129 w 1034979"/>
                  <a:gd name="connsiteY69" fmla="*/ 1381308 h 1516602"/>
                  <a:gd name="connsiteX70" fmla="*/ 328224 w 1034979"/>
                  <a:gd name="connsiteY70" fmla="*/ 1432743 h 1516602"/>
                  <a:gd name="connsiteX71" fmla="*/ 330129 w 1034979"/>
                  <a:gd name="connsiteY71" fmla="*/ 1457508 h 1516602"/>
                  <a:gd name="connsiteX72" fmla="*/ 332034 w 1034979"/>
                  <a:gd name="connsiteY72" fmla="*/ 1463223 h 1516602"/>
                  <a:gd name="connsiteX73" fmla="*/ 335844 w 1034979"/>
                  <a:gd name="connsiteY73" fmla="*/ 1467033 h 1516602"/>
                  <a:gd name="connsiteX74" fmla="*/ 364419 w 1034979"/>
                  <a:gd name="connsiteY74" fmla="*/ 1512753 h 1516602"/>
                  <a:gd name="connsiteX75" fmla="*/ 387279 w 1034979"/>
                  <a:gd name="connsiteY75" fmla="*/ 1514658 h 1516602"/>
                  <a:gd name="connsiteX76" fmla="*/ 392994 w 1034979"/>
                  <a:gd name="connsiteY76" fmla="*/ 1508943 h 1516602"/>
                  <a:gd name="connsiteX77" fmla="*/ 394899 w 1034979"/>
                  <a:gd name="connsiteY77" fmla="*/ 1497513 h 1516602"/>
                  <a:gd name="connsiteX78" fmla="*/ 396804 w 1034979"/>
                  <a:gd name="connsiteY78" fmla="*/ 1491798 h 1516602"/>
                  <a:gd name="connsiteX79" fmla="*/ 398709 w 1034979"/>
                  <a:gd name="connsiteY79" fmla="*/ 1474653 h 1516602"/>
                  <a:gd name="connsiteX80" fmla="*/ 400614 w 1034979"/>
                  <a:gd name="connsiteY80" fmla="*/ 1461318 h 1516602"/>
                  <a:gd name="connsiteX81" fmla="*/ 404424 w 1034979"/>
                  <a:gd name="connsiteY81" fmla="*/ 1404168 h 1516602"/>
                  <a:gd name="connsiteX82" fmla="*/ 410139 w 1034979"/>
                  <a:gd name="connsiteY82" fmla="*/ 1392738 h 1516602"/>
                  <a:gd name="connsiteX83" fmla="*/ 413949 w 1034979"/>
                  <a:gd name="connsiteY83" fmla="*/ 1379403 h 1516602"/>
                  <a:gd name="connsiteX84" fmla="*/ 415854 w 1034979"/>
                  <a:gd name="connsiteY84" fmla="*/ 1373688 h 1516602"/>
                  <a:gd name="connsiteX85" fmla="*/ 417759 w 1034979"/>
                  <a:gd name="connsiteY85" fmla="*/ 1360353 h 1516602"/>
                  <a:gd name="connsiteX86" fmla="*/ 421569 w 1034979"/>
                  <a:gd name="connsiteY86" fmla="*/ 1348923 h 1516602"/>
                  <a:gd name="connsiteX87" fmla="*/ 427284 w 1034979"/>
                  <a:gd name="connsiteY87" fmla="*/ 1335588 h 1516602"/>
                  <a:gd name="connsiteX88" fmla="*/ 467289 w 1034979"/>
                  <a:gd name="connsiteY88" fmla="*/ 1265103 h 1516602"/>
                  <a:gd name="connsiteX89" fmla="*/ 528455 w 1034979"/>
                  <a:gd name="connsiteY89" fmla="*/ 1252334 h 1516602"/>
                  <a:gd name="connsiteX90" fmla="*/ 573969 w 1034979"/>
                  <a:gd name="connsiteY90" fmla="*/ 1236528 h 1516602"/>
                  <a:gd name="connsiteX91" fmla="*/ 585399 w 1034979"/>
                  <a:gd name="connsiteY91" fmla="*/ 1232718 h 1516602"/>
                  <a:gd name="connsiteX92" fmla="*/ 720654 w 1034979"/>
                  <a:gd name="connsiteY92" fmla="*/ 1316538 h 1516602"/>
                  <a:gd name="connsiteX93" fmla="*/ 733989 w 1034979"/>
                  <a:gd name="connsiteY93" fmla="*/ 1326063 h 1516602"/>
                  <a:gd name="connsiteX94" fmla="*/ 743514 w 1034979"/>
                  <a:gd name="connsiteY94" fmla="*/ 1327968 h 1516602"/>
                  <a:gd name="connsiteX95" fmla="*/ 749229 w 1034979"/>
                  <a:gd name="connsiteY95" fmla="*/ 1329873 h 1516602"/>
                  <a:gd name="connsiteX96" fmla="*/ 762564 w 1034979"/>
                  <a:gd name="connsiteY96" fmla="*/ 1335588 h 1516602"/>
                  <a:gd name="connsiteX97" fmla="*/ 777804 w 1034979"/>
                  <a:gd name="connsiteY97" fmla="*/ 1333683 h 1516602"/>
                  <a:gd name="connsiteX98" fmla="*/ 789234 w 1034979"/>
                  <a:gd name="connsiteY98" fmla="*/ 1327968 h 1516602"/>
                  <a:gd name="connsiteX99" fmla="*/ 794949 w 1034979"/>
                  <a:gd name="connsiteY99" fmla="*/ 1326063 h 1516602"/>
                  <a:gd name="connsiteX100" fmla="*/ 802569 w 1034979"/>
                  <a:gd name="connsiteY100" fmla="*/ 1308918 h 1516602"/>
                  <a:gd name="connsiteX101" fmla="*/ 800664 w 1034979"/>
                  <a:gd name="connsiteY101" fmla="*/ 1284153 h 1516602"/>
                  <a:gd name="connsiteX102" fmla="*/ 798759 w 1034979"/>
                  <a:gd name="connsiteY102" fmla="*/ 1278438 h 1516602"/>
                  <a:gd name="connsiteX103" fmla="*/ 796854 w 1034979"/>
                  <a:gd name="connsiteY103" fmla="*/ 1270818 h 1516602"/>
                  <a:gd name="connsiteX104" fmla="*/ 783519 w 1034979"/>
                  <a:gd name="connsiteY104" fmla="*/ 1253673 h 1516602"/>
                  <a:gd name="connsiteX105" fmla="*/ 773994 w 1034979"/>
                  <a:gd name="connsiteY105" fmla="*/ 1247958 h 1516602"/>
                  <a:gd name="connsiteX106" fmla="*/ 648264 w 1034979"/>
                  <a:gd name="connsiteY106" fmla="*/ 1156518 h 1516602"/>
                  <a:gd name="connsiteX107" fmla="*/ 644454 w 1034979"/>
                  <a:gd name="connsiteY107" fmla="*/ 1139373 h 1516602"/>
                  <a:gd name="connsiteX108" fmla="*/ 646359 w 1034979"/>
                  <a:gd name="connsiteY108" fmla="*/ 1131753 h 1516602"/>
                  <a:gd name="connsiteX109" fmla="*/ 650169 w 1034979"/>
                  <a:gd name="connsiteY109" fmla="*/ 1114608 h 1516602"/>
                  <a:gd name="connsiteX110" fmla="*/ 653979 w 1034979"/>
                  <a:gd name="connsiteY110" fmla="*/ 1108893 h 1516602"/>
                  <a:gd name="connsiteX111" fmla="*/ 655884 w 1034979"/>
                  <a:gd name="connsiteY111" fmla="*/ 1103178 h 1516602"/>
                  <a:gd name="connsiteX112" fmla="*/ 661599 w 1034979"/>
                  <a:gd name="connsiteY112" fmla="*/ 1101273 h 1516602"/>
                  <a:gd name="connsiteX113" fmla="*/ 671124 w 1034979"/>
                  <a:gd name="connsiteY113" fmla="*/ 1089843 h 1516602"/>
                  <a:gd name="connsiteX114" fmla="*/ 724464 w 1034979"/>
                  <a:gd name="connsiteY114" fmla="*/ 1082223 h 1516602"/>
                  <a:gd name="connsiteX115" fmla="*/ 842574 w 1034979"/>
                  <a:gd name="connsiteY115" fmla="*/ 1084128 h 1516602"/>
                  <a:gd name="connsiteX116" fmla="*/ 871149 w 1034979"/>
                  <a:gd name="connsiteY116" fmla="*/ 1086033 h 1516602"/>
                  <a:gd name="connsiteX117" fmla="*/ 899724 w 1034979"/>
                  <a:gd name="connsiteY117" fmla="*/ 1091748 h 1516602"/>
                  <a:gd name="connsiteX118" fmla="*/ 922584 w 1034979"/>
                  <a:gd name="connsiteY118" fmla="*/ 1095558 h 1516602"/>
                  <a:gd name="connsiteX119" fmla="*/ 951159 w 1034979"/>
                  <a:gd name="connsiteY119" fmla="*/ 1101273 h 1516602"/>
                  <a:gd name="connsiteX120" fmla="*/ 956874 w 1034979"/>
                  <a:gd name="connsiteY120" fmla="*/ 1101273 h 1516602"/>
                  <a:gd name="connsiteX121" fmla="*/ 1002594 w 1034979"/>
                  <a:gd name="connsiteY121" fmla="*/ 1099368 h 1516602"/>
                  <a:gd name="connsiteX122" fmla="*/ 1031169 w 1034979"/>
                  <a:gd name="connsiteY122" fmla="*/ 1091748 h 1516602"/>
                  <a:gd name="connsiteX123" fmla="*/ 1034979 w 1034979"/>
                  <a:gd name="connsiteY123" fmla="*/ 1086033 h 1516602"/>
                  <a:gd name="connsiteX124" fmla="*/ 1033074 w 1034979"/>
                  <a:gd name="connsiteY124" fmla="*/ 1066983 h 1516602"/>
                  <a:gd name="connsiteX125" fmla="*/ 1027359 w 1034979"/>
                  <a:gd name="connsiteY125" fmla="*/ 1063173 h 1516602"/>
                  <a:gd name="connsiteX126" fmla="*/ 1012119 w 1034979"/>
                  <a:gd name="connsiteY126" fmla="*/ 1061268 h 1516602"/>
                  <a:gd name="connsiteX127" fmla="*/ 1006404 w 1034979"/>
                  <a:gd name="connsiteY127" fmla="*/ 1059363 h 1516602"/>
                  <a:gd name="connsiteX128" fmla="*/ 998784 w 1034979"/>
                  <a:gd name="connsiteY128" fmla="*/ 1057458 h 1516602"/>
                  <a:gd name="connsiteX129" fmla="*/ 987354 w 1034979"/>
                  <a:gd name="connsiteY129" fmla="*/ 1049838 h 1516602"/>
                  <a:gd name="connsiteX130" fmla="*/ 975924 w 1034979"/>
                  <a:gd name="connsiteY130" fmla="*/ 1046028 h 1516602"/>
                  <a:gd name="connsiteX131" fmla="*/ 970209 w 1034979"/>
                  <a:gd name="connsiteY131" fmla="*/ 1044123 h 1516602"/>
                  <a:gd name="connsiteX132" fmla="*/ 962589 w 1034979"/>
                  <a:gd name="connsiteY132" fmla="*/ 1042218 h 1516602"/>
                  <a:gd name="connsiteX133" fmla="*/ 956874 w 1034979"/>
                  <a:gd name="connsiteY133" fmla="*/ 1040313 h 1516602"/>
                  <a:gd name="connsiteX134" fmla="*/ 935919 w 1034979"/>
                  <a:gd name="connsiteY134" fmla="*/ 1034598 h 1516602"/>
                  <a:gd name="connsiteX135" fmla="*/ 930204 w 1034979"/>
                  <a:gd name="connsiteY135" fmla="*/ 1032693 h 1516602"/>
                  <a:gd name="connsiteX136" fmla="*/ 825429 w 1034979"/>
                  <a:gd name="connsiteY136" fmla="*/ 1034598 h 1516602"/>
                  <a:gd name="connsiteX137" fmla="*/ 819714 w 1034979"/>
                  <a:gd name="connsiteY137" fmla="*/ 1036503 h 1516602"/>
                  <a:gd name="connsiteX138" fmla="*/ 730179 w 1034979"/>
                  <a:gd name="connsiteY138" fmla="*/ 1038408 h 1516602"/>
                  <a:gd name="connsiteX139" fmla="*/ 669219 w 1034979"/>
                  <a:gd name="connsiteY139" fmla="*/ 1046028 h 1516602"/>
                  <a:gd name="connsiteX140" fmla="*/ 646359 w 1034979"/>
                  <a:gd name="connsiteY140" fmla="*/ 1049838 h 1516602"/>
                  <a:gd name="connsiteX141" fmla="*/ 642549 w 1034979"/>
                  <a:gd name="connsiteY141" fmla="*/ 1038408 h 1516602"/>
                  <a:gd name="connsiteX142" fmla="*/ 640644 w 1034979"/>
                  <a:gd name="connsiteY142" fmla="*/ 1032693 h 1516602"/>
                  <a:gd name="connsiteX143" fmla="*/ 642549 w 1034979"/>
                  <a:gd name="connsiteY143" fmla="*/ 1015548 h 1516602"/>
                  <a:gd name="connsiteX144" fmla="*/ 644454 w 1034979"/>
                  <a:gd name="connsiteY144" fmla="*/ 1009833 h 1516602"/>
                  <a:gd name="connsiteX145" fmla="*/ 661599 w 1034979"/>
                  <a:gd name="connsiteY145" fmla="*/ 1000308 h 1516602"/>
                  <a:gd name="connsiteX146" fmla="*/ 673029 w 1034979"/>
                  <a:gd name="connsiteY146" fmla="*/ 992688 h 1516602"/>
                  <a:gd name="connsiteX147" fmla="*/ 674934 w 1034979"/>
                  <a:gd name="connsiteY147" fmla="*/ 986973 h 1516602"/>
                  <a:gd name="connsiteX148" fmla="*/ 680649 w 1034979"/>
                  <a:gd name="connsiteY148" fmla="*/ 985068 h 1516602"/>
                  <a:gd name="connsiteX149" fmla="*/ 686364 w 1034979"/>
                  <a:gd name="connsiteY149" fmla="*/ 981258 h 1516602"/>
                  <a:gd name="connsiteX150" fmla="*/ 695889 w 1034979"/>
                  <a:gd name="connsiteY150" fmla="*/ 971733 h 1516602"/>
                  <a:gd name="connsiteX151" fmla="*/ 705414 w 1034979"/>
                  <a:gd name="connsiteY151" fmla="*/ 960303 h 1516602"/>
                  <a:gd name="connsiteX152" fmla="*/ 716844 w 1034979"/>
                  <a:gd name="connsiteY152" fmla="*/ 952683 h 1516602"/>
                  <a:gd name="connsiteX153" fmla="*/ 732084 w 1034979"/>
                  <a:gd name="connsiteY153" fmla="*/ 939348 h 1516602"/>
                  <a:gd name="connsiteX154" fmla="*/ 741609 w 1034979"/>
                  <a:gd name="connsiteY154" fmla="*/ 927918 h 1516602"/>
                  <a:gd name="connsiteX155" fmla="*/ 753039 w 1034979"/>
                  <a:gd name="connsiteY155" fmla="*/ 918393 h 1516602"/>
                  <a:gd name="connsiteX156" fmla="*/ 758754 w 1034979"/>
                  <a:gd name="connsiteY156" fmla="*/ 906963 h 1516602"/>
                  <a:gd name="connsiteX157" fmla="*/ 760659 w 1034979"/>
                  <a:gd name="connsiteY157" fmla="*/ 901248 h 1516602"/>
                  <a:gd name="connsiteX158" fmla="*/ 766374 w 1034979"/>
                  <a:gd name="connsiteY158" fmla="*/ 889818 h 1516602"/>
                  <a:gd name="connsiteX159" fmla="*/ 764469 w 1034979"/>
                  <a:gd name="connsiteY159" fmla="*/ 874578 h 1516602"/>
                  <a:gd name="connsiteX160" fmla="*/ 758754 w 1034979"/>
                  <a:gd name="connsiteY160" fmla="*/ 872673 h 1516602"/>
                  <a:gd name="connsiteX161" fmla="*/ 737799 w 1034979"/>
                  <a:gd name="connsiteY161" fmla="*/ 874578 h 1516602"/>
                  <a:gd name="connsiteX162" fmla="*/ 732084 w 1034979"/>
                  <a:gd name="connsiteY162" fmla="*/ 878388 h 1516602"/>
                  <a:gd name="connsiteX163" fmla="*/ 699699 w 1034979"/>
                  <a:gd name="connsiteY163" fmla="*/ 899343 h 1516602"/>
                  <a:gd name="connsiteX164" fmla="*/ 595181 w 1034979"/>
                  <a:gd name="connsiteY164" fmla="*/ 957831 h 1516602"/>
                  <a:gd name="connsiteX165" fmla="*/ 507294 w 1034979"/>
                  <a:gd name="connsiteY165" fmla="*/ 847908 h 1516602"/>
                  <a:gd name="connsiteX166" fmla="*/ 503484 w 1034979"/>
                  <a:gd name="connsiteY166" fmla="*/ 358323 h 1516602"/>
                  <a:gd name="connsiteX167" fmla="*/ 499674 w 1034979"/>
                  <a:gd name="connsiteY167" fmla="*/ 66858 h 1516602"/>
                  <a:gd name="connsiteX168" fmla="*/ 490149 w 1034979"/>
                  <a:gd name="connsiteY168" fmla="*/ 40188 h 1516602"/>
                  <a:gd name="connsiteX169" fmla="*/ 488244 w 1034979"/>
                  <a:gd name="connsiteY169" fmla="*/ 34473 h 1516602"/>
                  <a:gd name="connsiteX170" fmla="*/ 484434 w 1034979"/>
                  <a:gd name="connsiteY170" fmla="*/ 28758 h 1516602"/>
                  <a:gd name="connsiteX171" fmla="*/ 478719 w 1034979"/>
                  <a:gd name="connsiteY171" fmla="*/ 17328 h 1516602"/>
                  <a:gd name="connsiteX172" fmla="*/ 473004 w 1034979"/>
                  <a:gd name="connsiteY172" fmla="*/ 13518 h 1516602"/>
                  <a:gd name="connsiteX173" fmla="*/ 469194 w 1034979"/>
                  <a:gd name="connsiteY173" fmla="*/ 7803 h 1516602"/>
                  <a:gd name="connsiteX174" fmla="*/ 429189 w 1034979"/>
                  <a:gd name="connsiteY174" fmla="*/ 11613 h 1516602"/>
                  <a:gd name="connsiteX175" fmla="*/ 425379 w 1034979"/>
                  <a:gd name="connsiteY175" fmla="*/ 78288 h 1516602"/>
                  <a:gd name="connsiteX176" fmla="*/ 425379 w 1034979"/>
                  <a:gd name="connsiteY176" fmla="*/ 84003 h 1516602"/>
                  <a:gd name="connsiteX177" fmla="*/ 429189 w 1034979"/>
                  <a:gd name="connsiteY177" fmla="*/ 238308 h 1516602"/>
                  <a:gd name="connsiteX178" fmla="*/ 440619 w 1034979"/>
                  <a:gd name="connsiteY178" fmla="*/ 421188 h 1516602"/>
                  <a:gd name="connsiteX179" fmla="*/ 435265 w 1034979"/>
                  <a:gd name="connsiteY179" fmla="*/ 718368 h 1516602"/>
                  <a:gd name="connsiteX180" fmla="*/ 435059 w 1034979"/>
                  <a:gd name="connsiteY180" fmla="*/ 799046 h 1516602"/>
                  <a:gd name="connsiteX181" fmla="*/ 430322 w 1034979"/>
                  <a:gd name="connsiteY181"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219639 w 1034979"/>
                  <a:gd name="connsiteY10" fmla="*/ 948873 h 1516602"/>
                  <a:gd name="connsiteX11" fmla="*/ 213924 w 1034979"/>
                  <a:gd name="connsiteY11" fmla="*/ 946968 h 1516602"/>
                  <a:gd name="connsiteX12" fmla="*/ 206304 w 1034979"/>
                  <a:gd name="connsiteY12" fmla="*/ 945063 h 1516602"/>
                  <a:gd name="connsiteX13" fmla="*/ 194874 w 1034979"/>
                  <a:gd name="connsiteY13" fmla="*/ 941253 h 1516602"/>
                  <a:gd name="connsiteX14" fmla="*/ 189159 w 1034979"/>
                  <a:gd name="connsiteY14" fmla="*/ 939348 h 1516602"/>
                  <a:gd name="connsiteX15" fmla="*/ 181539 w 1034979"/>
                  <a:gd name="connsiteY15" fmla="*/ 937443 h 1516602"/>
                  <a:gd name="connsiteX16" fmla="*/ 170109 w 1034979"/>
                  <a:gd name="connsiteY16" fmla="*/ 931728 h 1516602"/>
                  <a:gd name="connsiteX17" fmla="*/ 164394 w 1034979"/>
                  <a:gd name="connsiteY17" fmla="*/ 927918 h 1516602"/>
                  <a:gd name="connsiteX18" fmla="*/ 116769 w 1034979"/>
                  <a:gd name="connsiteY18" fmla="*/ 903153 h 1516602"/>
                  <a:gd name="connsiteX19" fmla="*/ 59619 w 1034979"/>
                  <a:gd name="connsiteY19" fmla="*/ 874578 h 1516602"/>
                  <a:gd name="connsiteX20" fmla="*/ 46284 w 1034979"/>
                  <a:gd name="connsiteY20" fmla="*/ 895533 h 1516602"/>
                  <a:gd name="connsiteX21" fmla="*/ 50094 w 1034979"/>
                  <a:gd name="connsiteY21" fmla="*/ 933633 h 1516602"/>
                  <a:gd name="connsiteX22" fmla="*/ 53904 w 1034979"/>
                  <a:gd name="connsiteY22" fmla="*/ 939348 h 1516602"/>
                  <a:gd name="connsiteX23" fmla="*/ 59619 w 1034979"/>
                  <a:gd name="connsiteY23" fmla="*/ 943158 h 1516602"/>
                  <a:gd name="connsiteX24" fmla="*/ 63429 w 1034979"/>
                  <a:gd name="connsiteY24" fmla="*/ 948873 h 1516602"/>
                  <a:gd name="connsiteX25" fmla="*/ 80574 w 1034979"/>
                  <a:gd name="connsiteY25" fmla="*/ 958398 h 1516602"/>
                  <a:gd name="connsiteX26" fmla="*/ 166299 w 1034979"/>
                  <a:gd name="connsiteY26" fmla="*/ 979353 h 1516602"/>
                  <a:gd name="connsiteX27" fmla="*/ 191064 w 1034979"/>
                  <a:gd name="connsiteY27" fmla="*/ 985068 h 1516602"/>
                  <a:gd name="connsiteX28" fmla="*/ 208209 w 1034979"/>
                  <a:gd name="connsiteY28" fmla="*/ 990783 h 1516602"/>
                  <a:gd name="connsiteX29" fmla="*/ 213924 w 1034979"/>
                  <a:gd name="connsiteY29" fmla="*/ 992688 h 1516602"/>
                  <a:gd name="connsiteX30" fmla="*/ 229164 w 1034979"/>
                  <a:gd name="connsiteY30" fmla="*/ 996498 h 1516602"/>
                  <a:gd name="connsiteX31" fmla="*/ 248214 w 1034979"/>
                  <a:gd name="connsiteY31" fmla="*/ 1002213 h 1516602"/>
                  <a:gd name="connsiteX32" fmla="*/ 253929 w 1034979"/>
                  <a:gd name="connsiteY32" fmla="*/ 1006023 h 1516602"/>
                  <a:gd name="connsiteX33" fmla="*/ 267264 w 1034979"/>
                  <a:gd name="connsiteY33" fmla="*/ 1021263 h 1516602"/>
                  <a:gd name="connsiteX34" fmla="*/ 272979 w 1034979"/>
                  <a:gd name="connsiteY34" fmla="*/ 1040313 h 1516602"/>
                  <a:gd name="connsiteX35" fmla="*/ 274884 w 1034979"/>
                  <a:gd name="connsiteY35" fmla="*/ 1046028 h 1516602"/>
                  <a:gd name="connsiteX36" fmla="*/ 276789 w 1034979"/>
                  <a:gd name="connsiteY36" fmla="*/ 1051743 h 1516602"/>
                  <a:gd name="connsiteX37" fmla="*/ 278694 w 1034979"/>
                  <a:gd name="connsiteY37" fmla="*/ 1076508 h 1516602"/>
                  <a:gd name="connsiteX38" fmla="*/ 280599 w 1034979"/>
                  <a:gd name="connsiteY38" fmla="*/ 1082223 h 1516602"/>
                  <a:gd name="connsiteX39" fmla="*/ 278694 w 1034979"/>
                  <a:gd name="connsiteY39" fmla="*/ 1101273 h 1516602"/>
                  <a:gd name="connsiteX40" fmla="*/ 276789 w 1034979"/>
                  <a:gd name="connsiteY40" fmla="*/ 1110798 h 1516602"/>
                  <a:gd name="connsiteX41" fmla="*/ 263454 w 1034979"/>
                  <a:gd name="connsiteY41" fmla="*/ 1124133 h 1516602"/>
                  <a:gd name="connsiteX42" fmla="*/ 252024 w 1034979"/>
                  <a:gd name="connsiteY42" fmla="*/ 1131753 h 1516602"/>
                  <a:gd name="connsiteX43" fmla="*/ 240594 w 1034979"/>
                  <a:gd name="connsiteY43" fmla="*/ 1135563 h 1516602"/>
                  <a:gd name="connsiteX44" fmla="*/ 27234 w 1034979"/>
                  <a:gd name="connsiteY44" fmla="*/ 1154613 h 1516602"/>
                  <a:gd name="connsiteX45" fmla="*/ 15804 w 1034979"/>
                  <a:gd name="connsiteY45" fmla="*/ 1160328 h 1516602"/>
                  <a:gd name="connsiteX46" fmla="*/ 6279 w 1034979"/>
                  <a:gd name="connsiteY46" fmla="*/ 1169853 h 1516602"/>
                  <a:gd name="connsiteX47" fmla="*/ 4374 w 1034979"/>
                  <a:gd name="connsiteY47" fmla="*/ 1175568 h 1516602"/>
                  <a:gd name="connsiteX48" fmla="*/ 564 w 1034979"/>
                  <a:gd name="connsiteY48" fmla="*/ 1181283 h 1516602"/>
                  <a:gd name="connsiteX49" fmla="*/ 6279 w 1034979"/>
                  <a:gd name="connsiteY49" fmla="*/ 1213668 h 1516602"/>
                  <a:gd name="connsiteX50" fmla="*/ 11994 w 1034979"/>
                  <a:gd name="connsiteY50" fmla="*/ 1217478 h 1516602"/>
                  <a:gd name="connsiteX51" fmla="*/ 17709 w 1034979"/>
                  <a:gd name="connsiteY51" fmla="*/ 1219383 h 1516602"/>
                  <a:gd name="connsiteX52" fmla="*/ 145344 w 1034979"/>
                  <a:gd name="connsiteY52" fmla="*/ 1217478 h 1516602"/>
                  <a:gd name="connsiteX53" fmla="*/ 152964 w 1034979"/>
                  <a:gd name="connsiteY53" fmla="*/ 1215573 h 1516602"/>
                  <a:gd name="connsiteX54" fmla="*/ 303459 w 1034979"/>
                  <a:gd name="connsiteY54" fmla="*/ 1209858 h 1516602"/>
                  <a:gd name="connsiteX55" fmla="*/ 318699 w 1034979"/>
                  <a:gd name="connsiteY55" fmla="*/ 1217478 h 1516602"/>
                  <a:gd name="connsiteX56" fmla="*/ 330129 w 1034979"/>
                  <a:gd name="connsiteY56" fmla="*/ 1223193 h 1516602"/>
                  <a:gd name="connsiteX57" fmla="*/ 333939 w 1034979"/>
                  <a:gd name="connsiteY57" fmla="*/ 1228908 h 1516602"/>
                  <a:gd name="connsiteX58" fmla="*/ 339654 w 1034979"/>
                  <a:gd name="connsiteY58" fmla="*/ 1230813 h 1516602"/>
                  <a:gd name="connsiteX59" fmla="*/ 351084 w 1034979"/>
                  <a:gd name="connsiteY59" fmla="*/ 1238433 h 1516602"/>
                  <a:gd name="connsiteX60" fmla="*/ 356799 w 1034979"/>
                  <a:gd name="connsiteY60" fmla="*/ 1242243 h 1516602"/>
                  <a:gd name="connsiteX61" fmla="*/ 360609 w 1034979"/>
                  <a:gd name="connsiteY61" fmla="*/ 1247958 h 1516602"/>
                  <a:gd name="connsiteX62" fmla="*/ 366324 w 1034979"/>
                  <a:gd name="connsiteY62" fmla="*/ 1259388 h 1516602"/>
                  <a:gd name="connsiteX63" fmla="*/ 362514 w 1034979"/>
                  <a:gd name="connsiteY63" fmla="*/ 1286058 h 1516602"/>
                  <a:gd name="connsiteX64" fmla="*/ 358704 w 1034979"/>
                  <a:gd name="connsiteY64" fmla="*/ 1291773 h 1516602"/>
                  <a:gd name="connsiteX65" fmla="*/ 356799 w 1034979"/>
                  <a:gd name="connsiteY65" fmla="*/ 1297488 h 1516602"/>
                  <a:gd name="connsiteX66" fmla="*/ 352989 w 1034979"/>
                  <a:gd name="connsiteY66" fmla="*/ 1303203 h 1516602"/>
                  <a:gd name="connsiteX67" fmla="*/ 351084 w 1034979"/>
                  <a:gd name="connsiteY67" fmla="*/ 1308918 h 1516602"/>
                  <a:gd name="connsiteX68" fmla="*/ 347274 w 1034979"/>
                  <a:gd name="connsiteY68" fmla="*/ 1314633 h 1516602"/>
                  <a:gd name="connsiteX69" fmla="*/ 330129 w 1034979"/>
                  <a:gd name="connsiteY69" fmla="*/ 1381308 h 1516602"/>
                  <a:gd name="connsiteX70" fmla="*/ 328224 w 1034979"/>
                  <a:gd name="connsiteY70" fmla="*/ 1432743 h 1516602"/>
                  <a:gd name="connsiteX71" fmla="*/ 330129 w 1034979"/>
                  <a:gd name="connsiteY71" fmla="*/ 1457508 h 1516602"/>
                  <a:gd name="connsiteX72" fmla="*/ 332034 w 1034979"/>
                  <a:gd name="connsiteY72" fmla="*/ 1463223 h 1516602"/>
                  <a:gd name="connsiteX73" fmla="*/ 335844 w 1034979"/>
                  <a:gd name="connsiteY73" fmla="*/ 1467033 h 1516602"/>
                  <a:gd name="connsiteX74" fmla="*/ 364419 w 1034979"/>
                  <a:gd name="connsiteY74" fmla="*/ 1512753 h 1516602"/>
                  <a:gd name="connsiteX75" fmla="*/ 387279 w 1034979"/>
                  <a:gd name="connsiteY75" fmla="*/ 1514658 h 1516602"/>
                  <a:gd name="connsiteX76" fmla="*/ 392994 w 1034979"/>
                  <a:gd name="connsiteY76" fmla="*/ 1508943 h 1516602"/>
                  <a:gd name="connsiteX77" fmla="*/ 394899 w 1034979"/>
                  <a:gd name="connsiteY77" fmla="*/ 1497513 h 1516602"/>
                  <a:gd name="connsiteX78" fmla="*/ 396804 w 1034979"/>
                  <a:gd name="connsiteY78" fmla="*/ 1491798 h 1516602"/>
                  <a:gd name="connsiteX79" fmla="*/ 398709 w 1034979"/>
                  <a:gd name="connsiteY79" fmla="*/ 1474653 h 1516602"/>
                  <a:gd name="connsiteX80" fmla="*/ 400614 w 1034979"/>
                  <a:gd name="connsiteY80" fmla="*/ 1461318 h 1516602"/>
                  <a:gd name="connsiteX81" fmla="*/ 404424 w 1034979"/>
                  <a:gd name="connsiteY81" fmla="*/ 1404168 h 1516602"/>
                  <a:gd name="connsiteX82" fmla="*/ 410139 w 1034979"/>
                  <a:gd name="connsiteY82" fmla="*/ 1392738 h 1516602"/>
                  <a:gd name="connsiteX83" fmla="*/ 413949 w 1034979"/>
                  <a:gd name="connsiteY83" fmla="*/ 1379403 h 1516602"/>
                  <a:gd name="connsiteX84" fmla="*/ 415854 w 1034979"/>
                  <a:gd name="connsiteY84" fmla="*/ 1373688 h 1516602"/>
                  <a:gd name="connsiteX85" fmla="*/ 417759 w 1034979"/>
                  <a:gd name="connsiteY85" fmla="*/ 1360353 h 1516602"/>
                  <a:gd name="connsiteX86" fmla="*/ 421569 w 1034979"/>
                  <a:gd name="connsiteY86" fmla="*/ 1348923 h 1516602"/>
                  <a:gd name="connsiteX87" fmla="*/ 427284 w 1034979"/>
                  <a:gd name="connsiteY87" fmla="*/ 1335588 h 1516602"/>
                  <a:gd name="connsiteX88" fmla="*/ 467289 w 1034979"/>
                  <a:gd name="connsiteY88" fmla="*/ 1265103 h 1516602"/>
                  <a:gd name="connsiteX89" fmla="*/ 528455 w 1034979"/>
                  <a:gd name="connsiteY89" fmla="*/ 1252334 h 1516602"/>
                  <a:gd name="connsiteX90" fmla="*/ 573969 w 1034979"/>
                  <a:gd name="connsiteY90" fmla="*/ 1236528 h 1516602"/>
                  <a:gd name="connsiteX91" fmla="*/ 585399 w 1034979"/>
                  <a:gd name="connsiteY91" fmla="*/ 1232718 h 1516602"/>
                  <a:gd name="connsiteX92" fmla="*/ 720654 w 1034979"/>
                  <a:gd name="connsiteY92" fmla="*/ 1316538 h 1516602"/>
                  <a:gd name="connsiteX93" fmla="*/ 733989 w 1034979"/>
                  <a:gd name="connsiteY93" fmla="*/ 1326063 h 1516602"/>
                  <a:gd name="connsiteX94" fmla="*/ 743514 w 1034979"/>
                  <a:gd name="connsiteY94" fmla="*/ 1327968 h 1516602"/>
                  <a:gd name="connsiteX95" fmla="*/ 749229 w 1034979"/>
                  <a:gd name="connsiteY95" fmla="*/ 1329873 h 1516602"/>
                  <a:gd name="connsiteX96" fmla="*/ 762564 w 1034979"/>
                  <a:gd name="connsiteY96" fmla="*/ 1335588 h 1516602"/>
                  <a:gd name="connsiteX97" fmla="*/ 777804 w 1034979"/>
                  <a:gd name="connsiteY97" fmla="*/ 1333683 h 1516602"/>
                  <a:gd name="connsiteX98" fmla="*/ 789234 w 1034979"/>
                  <a:gd name="connsiteY98" fmla="*/ 1327968 h 1516602"/>
                  <a:gd name="connsiteX99" fmla="*/ 794949 w 1034979"/>
                  <a:gd name="connsiteY99" fmla="*/ 1326063 h 1516602"/>
                  <a:gd name="connsiteX100" fmla="*/ 802569 w 1034979"/>
                  <a:gd name="connsiteY100" fmla="*/ 1308918 h 1516602"/>
                  <a:gd name="connsiteX101" fmla="*/ 800664 w 1034979"/>
                  <a:gd name="connsiteY101" fmla="*/ 1284153 h 1516602"/>
                  <a:gd name="connsiteX102" fmla="*/ 798759 w 1034979"/>
                  <a:gd name="connsiteY102" fmla="*/ 1278438 h 1516602"/>
                  <a:gd name="connsiteX103" fmla="*/ 796854 w 1034979"/>
                  <a:gd name="connsiteY103" fmla="*/ 1270818 h 1516602"/>
                  <a:gd name="connsiteX104" fmla="*/ 783519 w 1034979"/>
                  <a:gd name="connsiteY104" fmla="*/ 1253673 h 1516602"/>
                  <a:gd name="connsiteX105" fmla="*/ 773994 w 1034979"/>
                  <a:gd name="connsiteY105" fmla="*/ 1247958 h 1516602"/>
                  <a:gd name="connsiteX106" fmla="*/ 648264 w 1034979"/>
                  <a:gd name="connsiteY106" fmla="*/ 1156518 h 1516602"/>
                  <a:gd name="connsiteX107" fmla="*/ 644454 w 1034979"/>
                  <a:gd name="connsiteY107" fmla="*/ 1139373 h 1516602"/>
                  <a:gd name="connsiteX108" fmla="*/ 646359 w 1034979"/>
                  <a:gd name="connsiteY108" fmla="*/ 1131753 h 1516602"/>
                  <a:gd name="connsiteX109" fmla="*/ 650169 w 1034979"/>
                  <a:gd name="connsiteY109" fmla="*/ 1114608 h 1516602"/>
                  <a:gd name="connsiteX110" fmla="*/ 653979 w 1034979"/>
                  <a:gd name="connsiteY110" fmla="*/ 1108893 h 1516602"/>
                  <a:gd name="connsiteX111" fmla="*/ 655884 w 1034979"/>
                  <a:gd name="connsiteY111" fmla="*/ 1103178 h 1516602"/>
                  <a:gd name="connsiteX112" fmla="*/ 661599 w 1034979"/>
                  <a:gd name="connsiteY112" fmla="*/ 1101273 h 1516602"/>
                  <a:gd name="connsiteX113" fmla="*/ 671124 w 1034979"/>
                  <a:gd name="connsiteY113" fmla="*/ 1089843 h 1516602"/>
                  <a:gd name="connsiteX114" fmla="*/ 724464 w 1034979"/>
                  <a:gd name="connsiteY114" fmla="*/ 1082223 h 1516602"/>
                  <a:gd name="connsiteX115" fmla="*/ 842574 w 1034979"/>
                  <a:gd name="connsiteY115" fmla="*/ 1084128 h 1516602"/>
                  <a:gd name="connsiteX116" fmla="*/ 871149 w 1034979"/>
                  <a:gd name="connsiteY116" fmla="*/ 1086033 h 1516602"/>
                  <a:gd name="connsiteX117" fmla="*/ 899724 w 1034979"/>
                  <a:gd name="connsiteY117" fmla="*/ 1091748 h 1516602"/>
                  <a:gd name="connsiteX118" fmla="*/ 922584 w 1034979"/>
                  <a:gd name="connsiteY118" fmla="*/ 1095558 h 1516602"/>
                  <a:gd name="connsiteX119" fmla="*/ 951159 w 1034979"/>
                  <a:gd name="connsiteY119" fmla="*/ 1101273 h 1516602"/>
                  <a:gd name="connsiteX120" fmla="*/ 956874 w 1034979"/>
                  <a:gd name="connsiteY120" fmla="*/ 1101273 h 1516602"/>
                  <a:gd name="connsiteX121" fmla="*/ 1002594 w 1034979"/>
                  <a:gd name="connsiteY121" fmla="*/ 1099368 h 1516602"/>
                  <a:gd name="connsiteX122" fmla="*/ 1031169 w 1034979"/>
                  <a:gd name="connsiteY122" fmla="*/ 1091748 h 1516602"/>
                  <a:gd name="connsiteX123" fmla="*/ 1034979 w 1034979"/>
                  <a:gd name="connsiteY123" fmla="*/ 1086033 h 1516602"/>
                  <a:gd name="connsiteX124" fmla="*/ 1033074 w 1034979"/>
                  <a:gd name="connsiteY124" fmla="*/ 1066983 h 1516602"/>
                  <a:gd name="connsiteX125" fmla="*/ 1027359 w 1034979"/>
                  <a:gd name="connsiteY125" fmla="*/ 1063173 h 1516602"/>
                  <a:gd name="connsiteX126" fmla="*/ 1012119 w 1034979"/>
                  <a:gd name="connsiteY126" fmla="*/ 1061268 h 1516602"/>
                  <a:gd name="connsiteX127" fmla="*/ 1006404 w 1034979"/>
                  <a:gd name="connsiteY127" fmla="*/ 1059363 h 1516602"/>
                  <a:gd name="connsiteX128" fmla="*/ 998784 w 1034979"/>
                  <a:gd name="connsiteY128" fmla="*/ 1057458 h 1516602"/>
                  <a:gd name="connsiteX129" fmla="*/ 987354 w 1034979"/>
                  <a:gd name="connsiteY129" fmla="*/ 1049838 h 1516602"/>
                  <a:gd name="connsiteX130" fmla="*/ 975924 w 1034979"/>
                  <a:gd name="connsiteY130" fmla="*/ 1046028 h 1516602"/>
                  <a:gd name="connsiteX131" fmla="*/ 970209 w 1034979"/>
                  <a:gd name="connsiteY131" fmla="*/ 1044123 h 1516602"/>
                  <a:gd name="connsiteX132" fmla="*/ 962589 w 1034979"/>
                  <a:gd name="connsiteY132" fmla="*/ 1042218 h 1516602"/>
                  <a:gd name="connsiteX133" fmla="*/ 956874 w 1034979"/>
                  <a:gd name="connsiteY133" fmla="*/ 1040313 h 1516602"/>
                  <a:gd name="connsiteX134" fmla="*/ 935919 w 1034979"/>
                  <a:gd name="connsiteY134" fmla="*/ 1034598 h 1516602"/>
                  <a:gd name="connsiteX135" fmla="*/ 930204 w 1034979"/>
                  <a:gd name="connsiteY135" fmla="*/ 1032693 h 1516602"/>
                  <a:gd name="connsiteX136" fmla="*/ 825429 w 1034979"/>
                  <a:gd name="connsiteY136" fmla="*/ 1034598 h 1516602"/>
                  <a:gd name="connsiteX137" fmla="*/ 730179 w 1034979"/>
                  <a:gd name="connsiteY137" fmla="*/ 1038408 h 1516602"/>
                  <a:gd name="connsiteX138" fmla="*/ 669219 w 1034979"/>
                  <a:gd name="connsiteY138" fmla="*/ 1046028 h 1516602"/>
                  <a:gd name="connsiteX139" fmla="*/ 646359 w 1034979"/>
                  <a:gd name="connsiteY139" fmla="*/ 1049838 h 1516602"/>
                  <a:gd name="connsiteX140" fmla="*/ 642549 w 1034979"/>
                  <a:gd name="connsiteY140" fmla="*/ 1038408 h 1516602"/>
                  <a:gd name="connsiteX141" fmla="*/ 640644 w 1034979"/>
                  <a:gd name="connsiteY141" fmla="*/ 1032693 h 1516602"/>
                  <a:gd name="connsiteX142" fmla="*/ 642549 w 1034979"/>
                  <a:gd name="connsiteY142" fmla="*/ 1015548 h 1516602"/>
                  <a:gd name="connsiteX143" fmla="*/ 644454 w 1034979"/>
                  <a:gd name="connsiteY143" fmla="*/ 1009833 h 1516602"/>
                  <a:gd name="connsiteX144" fmla="*/ 661599 w 1034979"/>
                  <a:gd name="connsiteY144" fmla="*/ 1000308 h 1516602"/>
                  <a:gd name="connsiteX145" fmla="*/ 673029 w 1034979"/>
                  <a:gd name="connsiteY145" fmla="*/ 992688 h 1516602"/>
                  <a:gd name="connsiteX146" fmla="*/ 674934 w 1034979"/>
                  <a:gd name="connsiteY146" fmla="*/ 986973 h 1516602"/>
                  <a:gd name="connsiteX147" fmla="*/ 680649 w 1034979"/>
                  <a:gd name="connsiteY147" fmla="*/ 985068 h 1516602"/>
                  <a:gd name="connsiteX148" fmla="*/ 686364 w 1034979"/>
                  <a:gd name="connsiteY148" fmla="*/ 981258 h 1516602"/>
                  <a:gd name="connsiteX149" fmla="*/ 695889 w 1034979"/>
                  <a:gd name="connsiteY149" fmla="*/ 971733 h 1516602"/>
                  <a:gd name="connsiteX150" fmla="*/ 705414 w 1034979"/>
                  <a:gd name="connsiteY150" fmla="*/ 960303 h 1516602"/>
                  <a:gd name="connsiteX151" fmla="*/ 716844 w 1034979"/>
                  <a:gd name="connsiteY151" fmla="*/ 952683 h 1516602"/>
                  <a:gd name="connsiteX152" fmla="*/ 732084 w 1034979"/>
                  <a:gd name="connsiteY152" fmla="*/ 939348 h 1516602"/>
                  <a:gd name="connsiteX153" fmla="*/ 741609 w 1034979"/>
                  <a:gd name="connsiteY153" fmla="*/ 927918 h 1516602"/>
                  <a:gd name="connsiteX154" fmla="*/ 753039 w 1034979"/>
                  <a:gd name="connsiteY154" fmla="*/ 918393 h 1516602"/>
                  <a:gd name="connsiteX155" fmla="*/ 758754 w 1034979"/>
                  <a:gd name="connsiteY155" fmla="*/ 906963 h 1516602"/>
                  <a:gd name="connsiteX156" fmla="*/ 760659 w 1034979"/>
                  <a:gd name="connsiteY156" fmla="*/ 901248 h 1516602"/>
                  <a:gd name="connsiteX157" fmla="*/ 766374 w 1034979"/>
                  <a:gd name="connsiteY157" fmla="*/ 889818 h 1516602"/>
                  <a:gd name="connsiteX158" fmla="*/ 764469 w 1034979"/>
                  <a:gd name="connsiteY158" fmla="*/ 874578 h 1516602"/>
                  <a:gd name="connsiteX159" fmla="*/ 758754 w 1034979"/>
                  <a:gd name="connsiteY159" fmla="*/ 872673 h 1516602"/>
                  <a:gd name="connsiteX160" fmla="*/ 737799 w 1034979"/>
                  <a:gd name="connsiteY160" fmla="*/ 874578 h 1516602"/>
                  <a:gd name="connsiteX161" fmla="*/ 732084 w 1034979"/>
                  <a:gd name="connsiteY161" fmla="*/ 878388 h 1516602"/>
                  <a:gd name="connsiteX162" fmla="*/ 699699 w 1034979"/>
                  <a:gd name="connsiteY162" fmla="*/ 899343 h 1516602"/>
                  <a:gd name="connsiteX163" fmla="*/ 595181 w 1034979"/>
                  <a:gd name="connsiteY163" fmla="*/ 957831 h 1516602"/>
                  <a:gd name="connsiteX164" fmla="*/ 507294 w 1034979"/>
                  <a:gd name="connsiteY164" fmla="*/ 847908 h 1516602"/>
                  <a:gd name="connsiteX165" fmla="*/ 503484 w 1034979"/>
                  <a:gd name="connsiteY165" fmla="*/ 358323 h 1516602"/>
                  <a:gd name="connsiteX166" fmla="*/ 499674 w 1034979"/>
                  <a:gd name="connsiteY166" fmla="*/ 66858 h 1516602"/>
                  <a:gd name="connsiteX167" fmla="*/ 490149 w 1034979"/>
                  <a:gd name="connsiteY167" fmla="*/ 40188 h 1516602"/>
                  <a:gd name="connsiteX168" fmla="*/ 488244 w 1034979"/>
                  <a:gd name="connsiteY168" fmla="*/ 34473 h 1516602"/>
                  <a:gd name="connsiteX169" fmla="*/ 484434 w 1034979"/>
                  <a:gd name="connsiteY169" fmla="*/ 28758 h 1516602"/>
                  <a:gd name="connsiteX170" fmla="*/ 478719 w 1034979"/>
                  <a:gd name="connsiteY170" fmla="*/ 17328 h 1516602"/>
                  <a:gd name="connsiteX171" fmla="*/ 473004 w 1034979"/>
                  <a:gd name="connsiteY171" fmla="*/ 13518 h 1516602"/>
                  <a:gd name="connsiteX172" fmla="*/ 469194 w 1034979"/>
                  <a:gd name="connsiteY172" fmla="*/ 7803 h 1516602"/>
                  <a:gd name="connsiteX173" fmla="*/ 429189 w 1034979"/>
                  <a:gd name="connsiteY173" fmla="*/ 11613 h 1516602"/>
                  <a:gd name="connsiteX174" fmla="*/ 425379 w 1034979"/>
                  <a:gd name="connsiteY174" fmla="*/ 78288 h 1516602"/>
                  <a:gd name="connsiteX175" fmla="*/ 425379 w 1034979"/>
                  <a:gd name="connsiteY175" fmla="*/ 84003 h 1516602"/>
                  <a:gd name="connsiteX176" fmla="*/ 429189 w 1034979"/>
                  <a:gd name="connsiteY176" fmla="*/ 238308 h 1516602"/>
                  <a:gd name="connsiteX177" fmla="*/ 440619 w 1034979"/>
                  <a:gd name="connsiteY177" fmla="*/ 421188 h 1516602"/>
                  <a:gd name="connsiteX178" fmla="*/ 435265 w 1034979"/>
                  <a:gd name="connsiteY178" fmla="*/ 718368 h 1516602"/>
                  <a:gd name="connsiteX179" fmla="*/ 435059 w 1034979"/>
                  <a:gd name="connsiteY179" fmla="*/ 799046 h 1516602"/>
                  <a:gd name="connsiteX180" fmla="*/ 430322 w 1034979"/>
                  <a:gd name="connsiteY180"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219639 w 1034979"/>
                  <a:gd name="connsiteY10" fmla="*/ 948873 h 1516602"/>
                  <a:gd name="connsiteX11" fmla="*/ 213924 w 1034979"/>
                  <a:gd name="connsiteY11" fmla="*/ 946968 h 1516602"/>
                  <a:gd name="connsiteX12" fmla="*/ 206304 w 1034979"/>
                  <a:gd name="connsiteY12" fmla="*/ 945063 h 1516602"/>
                  <a:gd name="connsiteX13" fmla="*/ 194874 w 1034979"/>
                  <a:gd name="connsiteY13" fmla="*/ 941253 h 1516602"/>
                  <a:gd name="connsiteX14" fmla="*/ 189159 w 1034979"/>
                  <a:gd name="connsiteY14" fmla="*/ 939348 h 1516602"/>
                  <a:gd name="connsiteX15" fmla="*/ 181539 w 1034979"/>
                  <a:gd name="connsiteY15" fmla="*/ 937443 h 1516602"/>
                  <a:gd name="connsiteX16" fmla="*/ 170109 w 1034979"/>
                  <a:gd name="connsiteY16" fmla="*/ 931728 h 1516602"/>
                  <a:gd name="connsiteX17" fmla="*/ 164394 w 1034979"/>
                  <a:gd name="connsiteY17" fmla="*/ 927918 h 1516602"/>
                  <a:gd name="connsiteX18" fmla="*/ 116769 w 1034979"/>
                  <a:gd name="connsiteY18" fmla="*/ 903153 h 1516602"/>
                  <a:gd name="connsiteX19" fmla="*/ 59619 w 1034979"/>
                  <a:gd name="connsiteY19" fmla="*/ 874578 h 1516602"/>
                  <a:gd name="connsiteX20" fmla="*/ 46284 w 1034979"/>
                  <a:gd name="connsiteY20" fmla="*/ 895533 h 1516602"/>
                  <a:gd name="connsiteX21" fmla="*/ 50094 w 1034979"/>
                  <a:gd name="connsiteY21" fmla="*/ 933633 h 1516602"/>
                  <a:gd name="connsiteX22" fmla="*/ 53904 w 1034979"/>
                  <a:gd name="connsiteY22" fmla="*/ 939348 h 1516602"/>
                  <a:gd name="connsiteX23" fmla="*/ 59619 w 1034979"/>
                  <a:gd name="connsiteY23" fmla="*/ 943158 h 1516602"/>
                  <a:gd name="connsiteX24" fmla="*/ 63429 w 1034979"/>
                  <a:gd name="connsiteY24" fmla="*/ 948873 h 1516602"/>
                  <a:gd name="connsiteX25" fmla="*/ 80574 w 1034979"/>
                  <a:gd name="connsiteY25" fmla="*/ 958398 h 1516602"/>
                  <a:gd name="connsiteX26" fmla="*/ 166299 w 1034979"/>
                  <a:gd name="connsiteY26" fmla="*/ 979353 h 1516602"/>
                  <a:gd name="connsiteX27" fmla="*/ 191064 w 1034979"/>
                  <a:gd name="connsiteY27" fmla="*/ 985068 h 1516602"/>
                  <a:gd name="connsiteX28" fmla="*/ 208209 w 1034979"/>
                  <a:gd name="connsiteY28" fmla="*/ 990783 h 1516602"/>
                  <a:gd name="connsiteX29" fmla="*/ 213924 w 1034979"/>
                  <a:gd name="connsiteY29" fmla="*/ 992688 h 1516602"/>
                  <a:gd name="connsiteX30" fmla="*/ 229164 w 1034979"/>
                  <a:gd name="connsiteY30" fmla="*/ 996498 h 1516602"/>
                  <a:gd name="connsiteX31" fmla="*/ 248214 w 1034979"/>
                  <a:gd name="connsiteY31" fmla="*/ 1002213 h 1516602"/>
                  <a:gd name="connsiteX32" fmla="*/ 253929 w 1034979"/>
                  <a:gd name="connsiteY32" fmla="*/ 1006023 h 1516602"/>
                  <a:gd name="connsiteX33" fmla="*/ 267264 w 1034979"/>
                  <a:gd name="connsiteY33" fmla="*/ 1021263 h 1516602"/>
                  <a:gd name="connsiteX34" fmla="*/ 272979 w 1034979"/>
                  <a:gd name="connsiteY34" fmla="*/ 1040313 h 1516602"/>
                  <a:gd name="connsiteX35" fmla="*/ 274884 w 1034979"/>
                  <a:gd name="connsiteY35" fmla="*/ 1046028 h 1516602"/>
                  <a:gd name="connsiteX36" fmla="*/ 276789 w 1034979"/>
                  <a:gd name="connsiteY36" fmla="*/ 1051743 h 1516602"/>
                  <a:gd name="connsiteX37" fmla="*/ 278694 w 1034979"/>
                  <a:gd name="connsiteY37" fmla="*/ 1076508 h 1516602"/>
                  <a:gd name="connsiteX38" fmla="*/ 280599 w 1034979"/>
                  <a:gd name="connsiteY38" fmla="*/ 1082223 h 1516602"/>
                  <a:gd name="connsiteX39" fmla="*/ 278694 w 1034979"/>
                  <a:gd name="connsiteY39" fmla="*/ 1101273 h 1516602"/>
                  <a:gd name="connsiteX40" fmla="*/ 276789 w 1034979"/>
                  <a:gd name="connsiteY40" fmla="*/ 1110798 h 1516602"/>
                  <a:gd name="connsiteX41" fmla="*/ 263454 w 1034979"/>
                  <a:gd name="connsiteY41" fmla="*/ 1124133 h 1516602"/>
                  <a:gd name="connsiteX42" fmla="*/ 252024 w 1034979"/>
                  <a:gd name="connsiteY42" fmla="*/ 1131753 h 1516602"/>
                  <a:gd name="connsiteX43" fmla="*/ 240594 w 1034979"/>
                  <a:gd name="connsiteY43" fmla="*/ 1135563 h 1516602"/>
                  <a:gd name="connsiteX44" fmla="*/ 27234 w 1034979"/>
                  <a:gd name="connsiteY44" fmla="*/ 1154613 h 1516602"/>
                  <a:gd name="connsiteX45" fmla="*/ 15804 w 1034979"/>
                  <a:gd name="connsiteY45" fmla="*/ 1160328 h 1516602"/>
                  <a:gd name="connsiteX46" fmla="*/ 6279 w 1034979"/>
                  <a:gd name="connsiteY46" fmla="*/ 1169853 h 1516602"/>
                  <a:gd name="connsiteX47" fmla="*/ 4374 w 1034979"/>
                  <a:gd name="connsiteY47" fmla="*/ 1175568 h 1516602"/>
                  <a:gd name="connsiteX48" fmla="*/ 564 w 1034979"/>
                  <a:gd name="connsiteY48" fmla="*/ 1181283 h 1516602"/>
                  <a:gd name="connsiteX49" fmla="*/ 6279 w 1034979"/>
                  <a:gd name="connsiteY49" fmla="*/ 1213668 h 1516602"/>
                  <a:gd name="connsiteX50" fmla="*/ 11994 w 1034979"/>
                  <a:gd name="connsiteY50" fmla="*/ 1217478 h 1516602"/>
                  <a:gd name="connsiteX51" fmla="*/ 17709 w 1034979"/>
                  <a:gd name="connsiteY51" fmla="*/ 1219383 h 1516602"/>
                  <a:gd name="connsiteX52" fmla="*/ 145344 w 1034979"/>
                  <a:gd name="connsiteY52" fmla="*/ 1217478 h 1516602"/>
                  <a:gd name="connsiteX53" fmla="*/ 152964 w 1034979"/>
                  <a:gd name="connsiteY53" fmla="*/ 1215573 h 1516602"/>
                  <a:gd name="connsiteX54" fmla="*/ 303459 w 1034979"/>
                  <a:gd name="connsiteY54" fmla="*/ 1209858 h 1516602"/>
                  <a:gd name="connsiteX55" fmla="*/ 318699 w 1034979"/>
                  <a:gd name="connsiteY55" fmla="*/ 1217478 h 1516602"/>
                  <a:gd name="connsiteX56" fmla="*/ 330129 w 1034979"/>
                  <a:gd name="connsiteY56" fmla="*/ 1223193 h 1516602"/>
                  <a:gd name="connsiteX57" fmla="*/ 333939 w 1034979"/>
                  <a:gd name="connsiteY57" fmla="*/ 1228908 h 1516602"/>
                  <a:gd name="connsiteX58" fmla="*/ 339654 w 1034979"/>
                  <a:gd name="connsiteY58" fmla="*/ 1230813 h 1516602"/>
                  <a:gd name="connsiteX59" fmla="*/ 351084 w 1034979"/>
                  <a:gd name="connsiteY59" fmla="*/ 1238433 h 1516602"/>
                  <a:gd name="connsiteX60" fmla="*/ 356799 w 1034979"/>
                  <a:gd name="connsiteY60" fmla="*/ 1242243 h 1516602"/>
                  <a:gd name="connsiteX61" fmla="*/ 360609 w 1034979"/>
                  <a:gd name="connsiteY61" fmla="*/ 1247958 h 1516602"/>
                  <a:gd name="connsiteX62" fmla="*/ 366324 w 1034979"/>
                  <a:gd name="connsiteY62" fmla="*/ 1259388 h 1516602"/>
                  <a:gd name="connsiteX63" fmla="*/ 362514 w 1034979"/>
                  <a:gd name="connsiteY63" fmla="*/ 1286058 h 1516602"/>
                  <a:gd name="connsiteX64" fmla="*/ 358704 w 1034979"/>
                  <a:gd name="connsiteY64" fmla="*/ 1291773 h 1516602"/>
                  <a:gd name="connsiteX65" fmla="*/ 356799 w 1034979"/>
                  <a:gd name="connsiteY65" fmla="*/ 1297488 h 1516602"/>
                  <a:gd name="connsiteX66" fmla="*/ 352989 w 1034979"/>
                  <a:gd name="connsiteY66" fmla="*/ 1303203 h 1516602"/>
                  <a:gd name="connsiteX67" fmla="*/ 351084 w 1034979"/>
                  <a:gd name="connsiteY67" fmla="*/ 1308918 h 1516602"/>
                  <a:gd name="connsiteX68" fmla="*/ 347274 w 1034979"/>
                  <a:gd name="connsiteY68" fmla="*/ 1314633 h 1516602"/>
                  <a:gd name="connsiteX69" fmla="*/ 330129 w 1034979"/>
                  <a:gd name="connsiteY69" fmla="*/ 1381308 h 1516602"/>
                  <a:gd name="connsiteX70" fmla="*/ 328224 w 1034979"/>
                  <a:gd name="connsiteY70" fmla="*/ 1432743 h 1516602"/>
                  <a:gd name="connsiteX71" fmla="*/ 330129 w 1034979"/>
                  <a:gd name="connsiteY71" fmla="*/ 1457508 h 1516602"/>
                  <a:gd name="connsiteX72" fmla="*/ 332034 w 1034979"/>
                  <a:gd name="connsiteY72" fmla="*/ 1463223 h 1516602"/>
                  <a:gd name="connsiteX73" fmla="*/ 335844 w 1034979"/>
                  <a:gd name="connsiteY73" fmla="*/ 1467033 h 1516602"/>
                  <a:gd name="connsiteX74" fmla="*/ 364419 w 1034979"/>
                  <a:gd name="connsiteY74" fmla="*/ 1512753 h 1516602"/>
                  <a:gd name="connsiteX75" fmla="*/ 387279 w 1034979"/>
                  <a:gd name="connsiteY75" fmla="*/ 1514658 h 1516602"/>
                  <a:gd name="connsiteX76" fmla="*/ 392994 w 1034979"/>
                  <a:gd name="connsiteY76" fmla="*/ 1508943 h 1516602"/>
                  <a:gd name="connsiteX77" fmla="*/ 394899 w 1034979"/>
                  <a:gd name="connsiteY77" fmla="*/ 1497513 h 1516602"/>
                  <a:gd name="connsiteX78" fmla="*/ 396804 w 1034979"/>
                  <a:gd name="connsiteY78" fmla="*/ 1491798 h 1516602"/>
                  <a:gd name="connsiteX79" fmla="*/ 398709 w 1034979"/>
                  <a:gd name="connsiteY79" fmla="*/ 1474653 h 1516602"/>
                  <a:gd name="connsiteX80" fmla="*/ 400614 w 1034979"/>
                  <a:gd name="connsiteY80" fmla="*/ 1461318 h 1516602"/>
                  <a:gd name="connsiteX81" fmla="*/ 404424 w 1034979"/>
                  <a:gd name="connsiteY81" fmla="*/ 1404168 h 1516602"/>
                  <a:gd name="connsiteX82" fmla="*/ 410139 w 1034979"/>
                  <a:gd name="connsiteY82" fmla="*/ 1392738 h 1516602"/>
                  <a:gd name="connsiteX83" fmla="*/ 413949 w 1034979"/>
                  <a:gd name="connsiteY83" fmla="*/ 1379403 h 1516602"/>
                  <a:gd name="connsiteX84" fmla="*/ 415854 w 1034979"/>
                  <a:gd name="connsiteY84" fmla="*/ 1373688 h 1516602"/>
                  <a:gd name="connsiteX85" fmla="*/ 417759 w 1034979"/>
                  <a:gd name="connsiteY85" fmla="*/ 1360353 h 1516602"/>
                  <a:gd name="connsiteX86" fmla="*/ 421569 w 1034979"/>
                  <a:gd name="connsiteY86" fmla="*/ 1348923 h 1516602"/>
                  <a:gd name="connsiteX87" fmla="*/ 427284 w 1034979"/>
                  <a:gd name="connsiteY87" fmla="*/ 1335588 h 1516602"/>
                  <a:gd name="connsiteX88" fmla="*/ 467289 w 1034979"/>
                  <a:gd name="connsiteY88" fmla="*/ 1265103 h 1516602"/>
                  <a:gd name="connsiteX89" fmla="*/ 528455 w 1034979"/>
                  <a:gd name="connsiteY89" fmla="*/ 1252334 h 1516602"/>
                  <a:gd name="connsiteX90" fmla="*/ 573969 w 1034979"/>
                  <a:gd name="connsiteY90" fmla="*/ 1236528 h 1516602"/>
                  <a:gd name="connsiteX91" fmla="*/ 585399 w 1034979"/>
                  <a:gd name="connsiteY91" fmla="*/ 1232718 h 1516602"/>
                  <a:gd name="connsiteX92" fmla="*/ 720654 w 1034979"/>
                  <a:gd name="connsiteY92" fmla="*/ 1316538 h 1516602"/>
                  <a:gd name="connsiteX93" fmla="*/ 733989 w 1034979"/>
                  <a:gd name="connsiteY93" fmla="*/ 1326063 h 1516602"/>
                  <a:gd name="connsiteX94" fmla="*/ 743514 w 1034979"/>
                  <a:gd name="connsiteY94" fmla="*/ 1327968 h 1516602"/>
                  <a:gd name="connsiteX95" fmla="*/ 749229 w 1034979"/>
                  <a:gd name="connsiteY95" fmla="*/ 1329873 h 1516602"/>
                  <a:gd name="connsiteX96" fmla="*/ 762564 w 1034979"/>
                  <a:gd name="connsiteY96" fmla="*/ 1335588 h 1516602"/>
                  <a:gd name="connsiteX97" fmla="*/ 777804 w 1034979"/>
                  <a:gd name="connsiteY97" fmla="*/ 1333683 h 1516602"/>
                  <a:gd name="connsiteX98" fmla="*/ 789234 w 1034979"/>
                  <a:gd name="connsiteY98" fmla="*/ 1327968 h 1516602"/>
                  <a:gd name="connsiteX99" fmla="*/ 794949 w 1034979"/>
                  <a:gd name="connsiteY99" fmla="*/ 1326063 h 1516602"/>
                  <a:gd name="connsiteX100" fmla="*/ 802569 w 1034979"/>
                  <a:gd name="connsiteY100" fmla="*/ 1308918 h 1516602"/>
                  <a:gd name="connsiteX101" fmla="*/ 800664 w 1034979"/>
                  <a:gd name="connsiteY101" fmla="*/ 1284153 h 1516602"/>
                  <a:gd name="connsiteX102" fmla="*/ 798759 w 1034979"/>
                  <a:gd name="connsiteY102" fmla="*/ 1278438 h 1516602"/>
                  <a:gd name="connsiteX103" fmla="*/ 796854 w 1034979"/>
                  <a:gd name="connsiteY103" fmla="*/ 1270818 h 1516602"/>
                  <a:gd name="connsiteX104" fmla="*/ 783519 w 1034979"/>
                  <a:gd name="connsiteY104" fmla="*/ 1253673 h 1516602"/>
                  <a:gd name="connsiteX105" fmla="*/ 773994 w 1034979"/>
                  <a:gd name="connsiteY105" fmla="*/ 1247958 h 1516602"/>
                  <a:gd name="connsiteX106" fmla="*/ 648264 w 1034979"/>
                  <a:gd name="connsiteY106" fmla="*/ 1156518 h 1516602"/>
                  <a:gd name="connsiteX107" fmla="*/ 644454 w 1034979"/>
                  <a:gd name="connsiteY107" fmla="*/ 1139373 h 1516602"/>
                  <a:gd name="connsiteX108" fmla="*/ 646359 w 1034979"/>
                  <a:gd name="connsiteY108" fmla="*/ 1131753 h 1516602"/>
                  <a:gd name="connsiteX109" fmla="*/ 650169 w 1034979"/>
                  <a:gd name="connsiteY109" fmla="*/ 1114608 h 1516602"/>
                  <a:gd name="connsiteX110" fmla="*/ 653979 w 1034979"/>
                  <a:gd name="connsiteY110" fmla="*/ 1108893 h 1516602"/>
                  <a:gd name="connsiteX111" fmla="*/ 655884 w 1034979"/>
                  <a:gd name="connsiteY111" fmla="*/ 1103178 h 1516602"/>
                  <a:gd name="connsiteX112" fmla="*/ 661599 w 1034979"/>
                  <a:gd name="connsiteY112" fmla="*/ 1101273 h 1516602"/>
                  <a:gd name="connsiteX113" fmla="*/ 671124 w 1034979"/>
                  <a:gd name="connsiteY113" fmla="*/ 1089843 h 1516602"/>
                  <a:gd name="connsiteX114" fmla="*/ 724464 w 1034979"/>
                  <a:gd name="connsiteY114" fmla="*/ 1082223 h 1516602"/>
                  <a:gd name="connsiteX115" fmla="*/ 842574 w 1034979"/>
                  <a:gd name="connsiteY115" fmla="*/ 1084128 h 1516602"/>
                  <a:gd name="connsiteX116" fmla="*/ 871149 w 1034979"/>
                  <a:gd name="connsiteY116" fmla="*/ 1086033 h 1516602"/>
                  <a:gd name="connsiteX117" fmla="*/ 899724 w 1034979"/>
                  <a:gd name="connsiteY117" fmla="*/ 1091748 h 1516602"/>
                  <a:gd name="connsiteX118" fmla="*/ 922584 w 1034979"/>
                  <a:gd name="connsiteY118" fmla="*/ 1095558 h 1516602"/>
                  <a:gd name="connsiteX119" fmla="*/ 951159 w 1034979"/>
                  <a:gd name="connsiteY119" fmla="*/ 1101273 h 1516602"/>
                  <a:gd name="connsiteX120" fmla="*/ 956874 w 1034979"/>
                  <a:gd name="connsiteY120" fmla="*/ 1101273 h 1516602"/>
                  <a:gd name="connsiteX121" fmla="*/ 1002594 w 1034979"/>
                  <a:gd name="connsiteY121" fmla="*/ 1099368 h 1516602"/>
                  <a:gd name="connsiteX122" fmla="*/ 1031169 w 1034979"/>
                  <a:gd name="connsiteY122" fmla="*/ 1091748 h 1516602"/>
                  <a:gd name="connsiteX123" fmla="*/ 1034979 w 1034979"/>
                  <a:gd name="connsiteY123" fmla="*/ 1086033 h 1516602"/>
                  <a:gd name="connsiteX124" fmla="*/ 1033074 w 1034979"/>
                  <a:gd name="connsiteY124" fmla="*/ 1066983 h 1516602"/>
                  <a:gd name="connsiteX125" fmla="*/ 1027359 w 1034979"/>
                  <a:gd name="connsiteY125" fmla="*/ 1063173 h 1516602"/>
                  <a:gd name="connsiteX126" fmla="*/ 1012119 w 1034979"/>
                  <a:gd name="connsiteY126" fmla="*/ 1061268 h 1516602"/>
                  <a:gd name="connsiteX127" fmla="*/ 1006404 w 1034979"/>
                  <a:gd name="connsiteY127" fmla="*/ 1059363 h 1516602"/>
                  <a:gd name="connsiteX128" fmla="*/ 998784 w 1034979"/>
                  <a:gd name="connsiteY128" fmla="*/ 1057458 h 1516602"/>
                  <a:gd name="connsiteX129" fmla="*/ 987354 w 1034979"/>
                  <a:gd name="connsiteY129" fmla="*/ 1049838 h 1516602"/>
                  <a:gd name="connsiteX130" fmla="*/ 975924 w 1034979"/>
                  <a:gd name="connsiteY130" fmla="*/ 1046028 h 1516602"/>
                  <a:gd name="connsiteX131" fmla="*/ 970209 w 1034979"/>
                  <a:gd name="connsiteY131" fmla="*/ 1044123 h 1516602"/>
                  <a:gd name="connsiteX132" fmla="*/ 962589 w 1034979"/>
                  <a:gd name="connsiteY132" fmla="*/ 1042218 h 1516602"/>
                  <a:gd name="connsiteX133" fmla="*/ 956874 w 1034979"/>
                  <a:gd name="connsiteY133" fmla="*/ 1040313 h 1516602"/>
                  <a:gd name="connsiteX134" fmla="*/ 935919 w 1034979"/>
                  <a:gd name="connsiteY134" fmla="*/ 1034598 h 1516602"/>
                  <a:gd name="connsiteX135" fmla="*/ 825429 w 1034979"/>
                  <a:gd name="connsiteY135" fmla="*/ 1034598 h 1516602"/>
                  <a:gd name="connsiteX136" fmla="*/ 730179 w 1034979"/>
                  <a:gd name="connsiteY136" fmla="*/ 1038408 h 1516602"/>
                  <a:gd name="connsiteX137" fmla="*/ 669219 w 1034979"/>
                  <a:gd name="connsiteY137" fmla="*/ 1046028 h 1516602"/>
                  <a:gd name="connsiteX138" fmla="*/ 646359 w 1034979"/>
                  <a:gd name="connsiteY138" fmla="*/ 1049838 h 1516602"/>
                  <a:gd name="connsiteX139" fmla="*/ 642549 w 1034979"/>
                  <a:gd name="connsiteY139" fmla="*/ 1038408 h 1516602"/>
                  <a:gd name="connsiteX140" fmla="*/ 640644 w 1034979"/>
                  <a:gd name="connsiteY140" fmla="*/ 1032693 h 1516602"/>
                  <a:gd name="connsiteX141" fmla="*/ 642549 w 1034979"/>
                  <a:gd name="connsiteY141" fmla="*/ 1015548 h 1516602"/>
                  <a:gd name="connsiteX142" fmla="*/ 644454 w 1034979"/>
                  <a:gd name="connsiteY142" fmla="*/ 1009833 h 1516602"/>
                  <a:gd name="connsiteX143" fmla="*/ 661599 w 1034979"/>
                  <a:gd name="connsiteY143" fmla="*/ 1000308 h 1516602"/>
                  <a:gd name="connsiteX144" fmla="*/ 673029 w 1034979"/>
                  <a:gd name="connsiteY144" fmla="*/ 992688 h 1516602"/>
                  <a:gd name="connsiteX145" fmla="*/ 674934 w 1034979"/>
                  <a:gd name="connsiteY145" fmla="*/ 986973 h 1516602"/>
                  <a:gd name="connsiteX146" fmla="*/ 680649 w 1034979"/>
                  <a:gd name="connsiteY146" fmla="*/ 985068 h 1516602"/>
                  <a:gd name="connsiteX147" fmla="*/ 686364 w 1034979"/>
                  <a:gd name="connsiteY147" fmla="*/ 981258 h 1516602"/>
                  <a:gd name="connsiteX148" fmla="*/ 695889 w 1034979"/>
                  <a:gd name="connsiteY148" fmla="*/ 971733 h 1516602"/>
                  <a:gd name="connsiteX149" fmla="*/ 705414 w 1034979"/>
                  <a:gd name="connsiteY149" fmla="*/ 960303 h 1516602"/>
                  <a:gd name="connsiteX150" fmla="*/ 716844 w 1034979"/>
                  <a:gd name="connsiteY150" fmla="*/ 952683 h 1516602"/>
                  <a:gd name="connsiteX151" fmla="*/ 732084 w 1034979"/>
                  <a:gd name="connsiteY151" fmla="*/ 939348 h 1516602"/>
                  <a:gd name="connsiteX152" fmla="*/ 741609 w 1034979"/>
                  <a:gd name="connsiteY152" fmla="*/ 927918 h 1516602"/>
                  <a:gd name="connsiteX153" fmla="*/ 753039 w 1034979"/>
                  <a:gd name="connsiteY153" fmla="*/ 918393 h 1516602"/>
                  <a:gd name="connsiteX154" fmla="*/ 758754 w 1034979"/>
                  <a:gd name="connsiteY154" fmla="*/ 906963 h 1516602"/>
                  <a:gd name="connsiteX155" fmla="*/ 760659 w 1034979"/>
                  <a:gd name="connsiteY155" fmla="*/ 901248 h 1516602"/>
                  <a:gd name="connsiteX156" fmla="*/ 766374 w 1034979"/>
                  <a:gd name="connsiteY156" fmla="*/ 889818 h 1516602"/>
                  <a:gd name="connsiteX157" fmla="*/ 764469 w 1034979"/>
                  <a:gd name="connsiteY157" fmla="*/ 874578 h 1516602"/>
                  <a:gd name="connsiteX158" fmla="*/ 758754 w 1034979"/>
                  <a:gd name="connsiteY158" fmla="*/ 872673 h 1516602"/>
                  <a:gd name="connsiteX159" fmla="*/ 737799 w 1034979"/>
                  <a:gd name="connsiteY159" fmla="*/ 874578 h 1516602"/>
                  <a:gd name="connsiteX160" fmla="*/ 732084 w 1034979"/>
                  <a:gd name="connsiteY160" fmla="*/ 878388 h 1516602"/>
                  <a:gd name="connsiteX161" fmla="*/ 699699 w 1034979"/>
                  <a:gd name="connsiteY161" fmla="*/ 899343 h 1516602"/>
                  <a:gd name="connsiteX162" fmla="*/ 595181 w 1034979"/>
                  <a:gd name="connsiteY162" fmla="*/ 957831 h 1516602"/>
                  <a:gd name="connsiteX163" fmla="*/ 507294 w 1034979"/>
                  <a:gd name="connsiteY163" fmla="*/ 847908 h 1516602"/>
                  <a:gd name="connsiteX164" fmla="*/ 503484 w 1034979"/>
                  <a:gd name="connsiteY164" fmla="*/ 358323 h 1516602"/>
                  <a:gd name="connsiteX165" fmla="*/ 499674 w 1034979"/>
                  <a:gd name="connsiteY165" fmla="*/ 66858 h 1516602"/>
                  <a:gd name="connsiteX166" fmla="*/ 490149 w 1034979"/>
                  <a:gd name="connsiteY166" fmla="*/ 40188 h 1516602"/>
                  <a:gd name="connsiteX167" fmla="*/ 488244 w 1034979"/>
                  <a:gd name="connsiteY167" fmla="*/ 34473 h 1516602"/>
                  <a:gd name="connsiteX168" fmla="*/ 484434 w 1034979"/>
                  <a:gd name="connsiteY168" fmla="*/ 28758 h 1516602"/>
                  <a:gd name="connsiteX169" fmla="*/ 478719 w 1034979"/>
                  <a:gd name="connsiteY169" fmla="*/ 17328 h 1516602"/>
                  <a:gd name="connsiteX170" fmla="*/ 473004 w 1034979"/>
                  <a:gd name="connsiteY170" fmla="*/ 13518 h 1516602"/>
                  <a:gd name="connsiteX171" fmla="*/ 469194 w 1034979"/>
                  <a:gd name="connsiteY171" fmla="*/ 7803 h 1516602"/>
                  <a:gd name="connsiteX172" fmla="*/ 429189 w 1034979"/>
                  <a:gd name="connsiteY172" fmla="*/ 11613 h 1516602"/>
                  <a:gd name="connsiteX173" fmla="*/ 425379 w 1034979"/>
                  <a:gd name="connsiteY173" fmla="*/ 78288 h 1516602"/>
                  <a:gd name="connsiteX174" fmla="*/ 425379 w 1034979"/>
                  <a:gd name="connsiteY174" fmla="*/ 84003 h 1516602"/>
                  <a:gd name="connsiteX175" fmla="*/ 429189 w 1034979"/>
                  <a:gd name="connsiteY175" fmla="*/ 238308 h 1516602"/>
                  <a:gd name="connsiteX176" fmla="*/ 440619 w 1034979"/>
                  <a:gd name="connsiteY176" fmla="*/ 421188 h 1516602"/>
                  <a:gd name="connsiteX177" fmla="*/ 435265 w 1034979"/>
                  <a:gd name="connsiteY177" fmla="*/ 718368 h 1516602"/>
                  <a:gd name="connsiteX178" fmla="*/ 435059 w 1034979"/>
                  <a:gd name="connsiteY178" fmla="*/ 799046 h 1516602"/>
                  <a:gd name="connsiteX179" fmla="*/ 430322 w 1034979"/>
                  <a:gd name="connsiteY179"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219639 w 1034979"/>
                  <a:gd name="connsiteY10" fmla="*/ 948873 h 1516602"/>
                  <a:gd name="connsiteX11" fmla="*/ 213924 w 1034979"/>
                  <a:gd name="connsiteY11" fmla="*/ 946968 h 1516602"/>
                  <a:gd name="connsiteX12" fmla="*/ 206304 w 1034979"/>
                  <a:gd name="connsiteY12" fmla="*/ 945063 h 1516602"/>
                  <a:gd name="connsiteX13" fmla="*/ 194874 w 1034979"/>
                  <a:gd name="connsiteY13" fmla="*/ 941253 h 1516602"/>
                  <a:gd name="connsiteX14" fmla="*/ 189159 w 1034979"/>
                  <a:gd name="connsiteY14" fmla="*/ 939348 h 1516602"/>
                  <a:gd name="connsiteX15" fmla="*/ 181539 w 1034979"/>
                  <a:gd name="connsiteY15" fmla="*/ 937443 h 1516602"/>
                  <a:gd name="connsiteX16" fmla="*/ 170109 w 1034979"/>
                  <a:gd name="connsiteY16" fmla="*/ 931728 h 1516602"/>
                  <a:gd name="connsiteX17" fmla="*/ 164394 w 1034979"/>
                  <a:gd name="connsiteY17" fmla="*/ 927918 h 1516602"/>
                  <a:gd name="connsiteX18" fmla="*/ 116769 w 1034979"/>
                  <a:gd name="connsiteY18" fmla="*/ 903153 h 1516602"/>
                  <a:gd name="connsiteX19" fmla="*/ 59619 w 1034979"/>
                  <a:gd name="connsiteY19" fmla="*/ 874578 h 1516602"/>
                  <a:gd name="connsiteX20" fmla="*/ 46284 w 1034979"/>
                  <a:gd name="connsiteY20" fmla="*/ 895533 h 1516602"/>
                  <a:gd name="connsiteX21" fmla="*/ 50094 w 1034979"/>
                  <a:gd name="connsiteY21" fmla="*/ 933633 h 1516602"/>
                  <a:gd name="connsiteX22" fmla="*/ 53904 w 1034979"/>
                  <a:gd name="connsiteY22" fmla="*/ 939348 h 1516602"/>
                  <a:gd name="connsiteX23" fmla="*/ 59619 w 1034979"/>
                  <a:gd name="connsiteY23" fmla="*/ 943158 h 1516602"/>
                  <a:gd name="connsiteX24" fmla="*/ 63429 w 1034979"/>
                  <a:gd name="connsiteY24" fmla="*/ 948873 h 1516602"/>
                  <a:gd name="connsiteX25" fmla="*/ 80574 w 1034979"/>
                  <a:gd name="connsiteY25" fmla="*/ 958398 h 1516602"/>
                  <a:gd name="connsiteX26" fmla="*/ 166299 w 1034979"/>
                  <a:gd name="connsiteY26" fmla="*/ 979353 h 1516602"/>
                  <a:gd name="connsiteX27" fmla="*/ 191064 w 1034979"/>
                  <a:gd name="connsiteY27" fmla="*/ 985068 h 1516602"/>
                  <a:gd name="connsiteX28" fmla="*/ 208209 w 1034979"/>
                  <a:gd name="connsiteY28" fmla="*/ 990783 h 1516602"/>
                  <a:gd name="connsiteX29" fmla="*/ 213924 w 1034979"/>
                  <a:gd name="connsiteY29" fmla="*/ 992688 h 1516602"/>
                  <a:gd name="connsiteX30" fmla="*/ 229164 w 1034979"/>
                  <a:gd name="connsiteY30" fmla="*/ 996498 h 1516602"/>
                  <a:gd name="connsiteX31" fmla="*/ 248214 w 1034979"/>
                  <a:gd name="connsiteY31" fmla="*/ 1002213 h 1516602"/>
                  <a:gd name="connsiteX32" fmla="*/ 253929 w 1034979"/>
                  <a:gd name="connsiteY32" fmla="*/ 1006023 h 1516602"/>
                  <a:gd name="connsiteX33" fmla="*/ 267264 w 1034979"/>
                  <a:gd name="connsiteY33" fmla="*/ 1021263 h 1516602"/>
                  <a:gd name="connsiteX34" fmla="*/ 272979 w 1034979"/>
                  <a:gd name="connsiteY34" fmla="*/ 1040313 h 1516602"/>
                  <a:gd name="connsiteX35" fmla="*/ 274884 w 1034979"/>
                  <a:gd name="connsiteY35" fmla="*/ 1046028 h 1516602"/>
                  <a:gd name="connsiteX36" fmla="*/ 276789 w 1034979"/>
                  <a:gd name="connsiteY36" fmla="*/ 1051743 h 1516602"/>
                  <a:gd name="connsiteX37" fmla="*/ 278694 w 1034979"/>
                  <a:gd name="connsiteY37" fmla="*/ 1076508 h 1516602"/>
                  <a:gd name="connsiteX38" fmla="*/ 280599 w 1034979"/>
                  <a:gd name="connsiteY38" fmla="*/ 1082223 h 1516602"/>
                  <a:gd name="connsiteX39" fmla="*/ 278694 w 1034979"/>
                  <a:gd name="connsiteY39" fmla="*/ 1101273 h 1516602"/>
                  <a:gd name="connsiteX40" fmla="*/ 276789 w 1034979"/>
                  <a:gd name="connsiteY40" fmla="*/ 1110798 h 1516602"/>
                  <a:gd name="connsiteX41" fmla="*/ 263454 w 1034979"/>
                  <a:gd name="connsiteY41" fmla="*/ 1124133 h 1516602"/>
                  <a:gd name="connsiteX42" fmla="*/ 252024 w 1034979"/>
                  <a:gd name="connsiteY42" fmla="*/ 1131753 h 1516602"/>
                  <a:gd name="connsiteX43" fmla="*/ 240594 w 1034979"/>
                  <a:gd name="connsiteY43" fmla="*/ 1135563 h 1516602"/>
                  <a:gd name="connsiteX44" fmla="*/ 27234 w 1034979"/>
                  <a:gd name="connsiteY44" fmla="*/ 1154613 h 1516602"/>
                  <a:gd name="connsiteX45" fmla="*/ 15804 w 1034979"/>
                  <a:gd name="connsiteY45" fmla="*/ 1160328 h 1516602"/>
                  <a:gd name="connsiteX46" fmla="*/ 6279 w 1034979"/>
                  <a:gd name="connsiteY46" fmla="*/ 1169853 h 1516602"/>
                  <a:gd name="connsiteX47" fmla="*/ 4374 w 1034979"/>
                  <a:gd name="connsiteY47" fmla="*/ 1175568 h 1516602"/>
                  <a:gd name="connsiteX48" fmla="*/ 564 w 1034979"/>
                  <a:gd name="connsiteY48" fmla="*/ 1181283 h 1516602"/>
                  <a:gd name="connsiteX49" fmla="*/ 6279 w 1034979"/>
                  <a:gd name="connsiteY49" fmla="*/ 1213668 h 1516602"/>
                  <a:gd name="connsiteX50" fmla="*/ 11994 w 1034979"/>
                  <a:gd name="connsiteY50" fmla="*/ 1217478 h 1516602"/>
                  <a:gd name="connsiteX51" fmla="*/ 17709 w 1034979"/>
                  <a:gd name="connsiteY51" fmla="*/ 1219383 h 1516602"/>
                  <a:gd name="connsiteX52" fmla="*/ 145344 w 1034979"/>
                  <a:gd name="connsiteY52" fmla="*/ 1217478 h 1516602"/>
                  <a:gd name="connsiteX53" fmla="*/ 303459 w 1034979"/>
                  <a:gd name="connsiteY53" fmla="*/ 1209858 h 1516602"/>
                  <a:gd name="connsiteX54" fmla="*/ 318699 w 1034979"/>
                  <a:gd name="connsiteY54" fmla="*/ 1217478 h 1516602"/>
                  <a:gd name="connsiteX55" fmla="*/ 330129 w 1034979"/>
                  <a:gd name="connsiteY55" fmla="*/ 1223193 h 1516602"/>
                  <a:gd name="connsiteX56" fmla="*/ 333939 w 1034979"/>
                  <a:gd name="connsiteY56" fmla="*/ 1228908 h 1516602"/>
                  <a:gd name="connsiteX57" fmla="*/ 339654 w 1034979"/>
                  <a:gd name="connsiteY57" fmla="*/ 1230813 h 1516602"/>
                  <a:gd name="connsiteX58" fmla="*/ 351084 w 1034979"/>
                  <a:gd name="connsiteY58" fmla="*/ 1238433 h 1516602"/>
                  <a:gd name="connsiteX59" fmla="*/ 356799 w 1034979"/>
                  <a:gd name="connsiteY59" fmla="*/ 1242243 h 1516602"/>
                  <a:gd name="connsiteX60" fmla="*/ 360609 w 1034979"/>
                  <a:gd name="connsiteY60" fmla="*/ 1247958 h 1516602"/>
                  <a:gd name="connsiteX61" fmla="*/ 366324 w 1034979"/>
                  <a:gd name="connsiteY61" fmla="*/ 1259388 h 1516602"/>
                  <a:gd name="connsiteX62" fmla="*/ 362514 w 1034979"/>
                  <a:gd name="connsiteY62" fmla="*/ 1286058 h 1516602"/>
                  <a:gd name="connsiteX63" fmla="*/ 358704 w 1034979"/>
                  <a:gd name="connsiteY63" fmla="*/ 1291773 h 1516602"/>
                  <a:gd name="connsiteX64" fmla="*/ 356799 w 1034979"/>
                  <a:gd name="connsiteY64" fmla="*/ 1297488 h 1516602"/>
                  <a:gd name="connsiteX65" fmla="*/ 352989 w 1034979"/>
                  <a:gd name="connsiteY65" fmla="*/ 1303203 h 1516602"/>
                  <a:gd name="connsiteX66" fmla="*/ 351084 w 1034979"/>
                  <a:gd name="connsiteY66" fmla="*/ 1308918 h 1516602"/>
                  <a:gd name="connsiteX67" fmla="*/ 347274 w 1034979"/>
                  <a:gd name="connsiteY67" fmla="*/ 1314633 h 1516602"/>
                  <a:gd name="connsiteX68" fmla="*/ 330129 w 1034979"/>
                  <a:gd name="connsiteY68" fmla="*/ 1381308 h 1516602"/>
                  <a:gd name="connsiteX69" fmla="*/ 328224 w 1034979"/>
                  <a:gd name="connsiteY69" fmla="*/ 1432743 h 1516602"/>
                  <a:gd name="connsiteX70" fmla="*/ 330129 w 1034979"/>
                  <a:gd name="connsiteY70" fmla="*/ 1457508 h 1516602"/>
                  <a:gd name="connsiteX71" fmla="*/ 332034 w 1034979"/>
                  <a:gd name="connsiteY71" fmla="*/ 1463223 h 1516602"/>
                  <a:gd name="connsiteX72" fmla="*/ 335844 w 1034979"/>
                  <a:gd name="connsiteY72" fmla="*/ 1467033 h 1516602"/>
                  <a:gd name="connsiteX73" fmla="*/ 364419 w 1034979"/>
                  <a:gd name="connsiteY73" fmla="*/ 1512753 h 1516602"/>
                  <a:gd name="connsiteX74" fmla="*/ 387279 w 1034979"/>
                  <a:gd name="connsiteY74" fmla="*/ 1514658 h 1516602"/>
                  <a:gd name="connsiteX75" fmla="*/ 392994 w 1034979"/>
                  <a:gd name="connsiteY75" fmla="*/ 1508943 h 1516602"/>
                  <a:gd name="connsiteX76" fmla="*/ 394899 w 1034979"/>
                  <a:gd name="connsiteY76" fmla="*/ 1497513 h 1516602"/>
                  <a:gd name="connsiteX77" fmla="*/ 396804 w 1034979"/>
                  <a:gd name="connsiteY77" fmla="*/ 1491798 h 1516602"/>
                  <a:gd name="connsiteX78" fmla="*/ 398709 w 1034979"/>
                  <a:gd name="connsiteY78" fmla="*/ 1474653 h 1516602"/>
                  <a:gd name="connsiteX79" fmla="*/ 400614 w 1034979"/>
                  <a:gd name="connsiteY79" fmla="*/ 1461318 h 1516602"/>
                  <a:gd name="connsiteX80" fmla="*/ 404424 w 1034979"/>
                  <a:gd name="connsiteY80" fmla="*/ 1404168 h 1516602"/>
                  <a:gd name="connsiteX81" fmla="*/ 410139 w 1034979"/>
                  <a:gd name="connsiteY81" fmla="*/ 1392738 h 1516602"/>
                  <a:gd name="connsiteX82" fmla="*/ 413949 w 1034979"/>
                  <a:gd name="connsiteY82" fmla="*/ 1379403 h 1516602"/>
                  <a:gd name="connsiteX83" fmla="*/ 415854 w 1034979"/>
                  <a:gd name="connsiteY83" fmla="*/ 1373688 h 1516602"/>
                  <a:gd name="connsiteX84" fmla="*/ 417759 w 1034979"/>
                  <a:gd name="connsiteY84" fmla="*/ 1360353 h 1516602"/>
                  <a:gd name="connsiteX85" fmla="*/ 421569 w 1034979"/>
                  <a:gd name="connsiteY85" fmla="*/ 1348923 h 1516602"/>
                  <a:gd name="connsiteX86" fmla="*/ 427284 w 1034979"/>
                  <a:gd name="connsiteY86" fmla="*/ 1335588 h 1516602"/>
                  <a:gd name="connsiteX87" fmla="*/ 467289 w 1034979"/>
                  <a:gd name="connsiteY87" fmla="*/ 1265103 h 1516602"/>
                  <a:gd name="connsiteX88" fmla="*/ 528455 w 1034979"/>
                  <a:gd name="connsiteY88" fmla="*/ 1252334 h 1516602"/>
                  <a:gd name="connsiteX89" fmla="*/ 573969 w 1034979"/>
                  <a:gd name="connsiteY89" fmla="*/ 1236528 h 1516602"/>
                  <a:gd name="connsiteX90" fmla="*/ 585399 w 1034979"/>
                  <a:gd name="connsiteY90" fmla="*/ 1232718 h 1516602"/>
                  <a:gd name="connsiteX91" fmla="*/ 720654 w 1034979"/>
                  <a:gd name="connsiteY91" fmla="*/ 1316538 h 1516602"/>
                  <a:gd name="connsiteX92" fmla="*/ 733989 w 1034979"/>
                  <a:gd name="connsiteY92" fmla="*/ 1326063 h 1516602"/>
                  <a:gd name="connsiteX93" fmla="*/ 743514 w 1034979"/>
                  <a:gd name="connsiteY93" fmla="*/ 1327968 h 1516602"/>
                  <a:gd name="connsiteX94" fmla="*/ 749229 w 1034979"/>
                  <a:gd name="connsiteY94" fmla="*/ 1329873 h 1516602"/>
                  <a:gd name="connsiteX95" fmla="*/ 762564 w 1034979"/>
                  <a:gd name="connsiteY95" fmla="*/ 1335588 h 1516602"/>
                  <a:gd name="connsiteX96" fmla="*/ 777804 w 1034979"/>
                  <a:gd name="connsiteY96" fmla="*/ 1333683 h 1516602"/>
                  <a:gd name="connsiteX97" fmla="*/ 789234 w 1034979"/>
                  <a:gd name="connsiteY97" fmla="*/ 1327968 h 1516602"/>
                  <a:gd name="connsiteX98" fmla="*/ 794949 w 1034979"/>
                  <a:gd name="connsiteY98" fmla="*/ 1326063 h 1516602"/>
                  <a:gd name="connsiteX99" fmla="*/ 802569 w 1034979"/>
                  <a:gd name="connsiteY99" fmla="*/ 1308918 h 1516602"/>
                  <a:gd name="connsiteX100" fmla="*/ 800664 w 1034979"/>
                  <a:gd name="connsiteY100" fmla="*/ 1284153 h 1516602"/>
                  <a:gd name="connsiteX101" fmla="*/ 798759 w 1034979"/>
                  <a:gd name="connsiteY101" fmla="*/ 1278438 h 1516602"/>
                  <a:gd name="connsiteX102" fmla="*/ 796854 w 1034979"/>
                  <a:gd name="connsiteY102" fmla="*/ 1270818 h 1516602"/>
                  <a:gd name="connsiteX103" fmla="*/ 783519 w 1034979"/>
                  <a:gd name="connsiteY103" fmla="*/ 1253673 h 1516602"/>
                  <a:gd name="connsiteX104" fmla="*/ 773994 w 1034979"/>
                  <a:gd name="connsiteY104" fmla="*/ 1247958 h 1516602"/>
                  <a:gd name="connsiteX105" fmla="*/ 648264 w 1034979"/>
                  <a:gd name="connsiteY105" fmla="*/ 1156518 h 1516602"/>
                  <a:gd name="connsiteX106" fmla="*/ 644454 w 1034979"/>
                  <a:gd name="connsiteY106" fmla="*/ 1139373 h 1516602"/>
                  <a:gd name="connsiteX107" fmla="*/ 646359 w 1034979"/>
                  <a:gd name="connsiteY107" fmla="*/ 1131753 h 1516602"/>
                  <a:gd name="connsiteX108" fmla="*/ 650169 w 1034979"/>
                  <a:gd name="connsiteY108" fmla="*/ 1114608 h 1516602"/>
                  <a:gd name="connsiteX109" fmla="*/ 653979 w 1034979"/>
                  <a:gd name="connsiteY109" fmla="*/ 1108893 h 1516602"/>
                  <a:gd name="connsiteX110" fmla="*/ 655884 w 1034979"/>
                  <a:gd name="connsiteY110" fmla="*/ 1103178 h 1516602"/>
                  <a:gd name="connsiteX111" fmla="*/ 661599 w 1034979"/>
                  <a:gd name="connsiteY111" fmla="*/ 1101273 h 1516602"/>
                  <a:gd name="connsiteX112" fmla="*/ 671124 w 1034979"/>
                  <a:gd name="connsiteY112" fmla="*/ 1089843 h 1516602"/>
                  <a:gd name="connsiteX113" fmla="*/ 724464 w 1034979"/>
                  <a:gd name="connsiteY113" fmla="*/ 1082223 h 1516602"/>
                  <a:gd name="connsiteX114" fmla="*/ 842574 w 1034979"/>
                  <a:gd name="connsiteY114" fmla="*/ 1084128 h 1516602"/>
                  <a:gd name="connsiteX115" fmla="*/ 871149 w 1034979"/>
                  <a:gd name="connsiteY115" fmla="*/ 1086033 h 1516602"/>
                  <a:gd name="connsiteX116" fmla="*/ 899724 w 1034979"/>
                  <a:gd name="connsiteY116" fmla="*/ 1091748 h 1516602"/>
                  <a:gd name="connsiteX117" fmla="*/ 922584 w 1034979"/>
                  <a:gd name="connsiteY117" fmla="*/ 1095558 h 1516602"/>
                  <a:gd name="connsiteX118" fmla="*/ 951159 w 1034979"/>
                  <a:gd name="connsiteY118" fmla="*/ 1101273 h 1516602"/>
                  <a:gd name="connsiteX119" fmla="*/ 956874 w 1034979"/>
                  <a:gd name="connsiteY119" fmla="*/ 1101273 h 1516602"/>
                  <a:gd name="connsiteX120" fmla="*/ 1002594 w 1034979"/>
                  <a:gd name="connsiteY120" fmla="*/ 1099368 h 1516602"/>
                  <a:gd name="connsiteX121" fmla="*/ 1031169 w 1034979"/>
                  <a:gd name="connsiteY121" fmla="*/ 1091748 h 1516602"/>
                  <a:gd name="connsiteX122" fmla="*/ 1034979 w 1034979"/>
                  <a:gd name="connsiteY122" fmla="*/ 1086033 h 1516602"/>
                  <a:gd name="connsiteX123" fmla="*/ 1033074 w 1034979"/>
                  <a:gd name="connsiteY123" fmla="*/ 1066983 h 1516602"/>
                  <a:gd name="connsiteX124" fmla="*/ 1027359 w 1034979"/>
                  <a:gd name="connsiteY124" fmla="*/ 1063173 h 1516602"/>
                  <a:gd name="connsiteX125" fmla="*/ 1012119 w 1034979"/>
                  <a:gd name="connsiteY125" fmla="*/ 1061268 h 1516602"/>
                  <a:gd name="connsiteX126" fmla="*/ 1006404 w 1034979"/>
                  <a:gd name="connsiteY126" fmla="*/ 1059363 h 1516602"/>
                  <a:gd name="connsiteX127" fmla="*/ 998784 w 1034979"/>
                  <a:gd name="connsiteY127" fmla="*/ 1057458 h 1516602"/>
                  <a:gd name="connsiteX128" fmla="*/ 987354 w 1034979"/>
                  <a:gd name="connsiteY128" fmla="*/ 1049838 h 1516602"/>
                  <a:gd name="connsiteX129" fmla="*/ 975924 w 1034979"/>
                  <a:gd name="connsiteY129" fmla="*/ 1046028 h 1516602"/>
                  <a:gd name="connsiteX130" fmla="*/ 970209 w 1034979"/>
                  <a:gd name="connsiteY130" fmla="*/ 1044123 h 1516602"/>
                  <a:gd name="connsiteX131" fmla="*/ 962589 w 1034979"/>
                  <a:gd name="connsiteY131" fmla="*/ 1042218 h 1516602"/>
                  <a:gd name="connsiteX132" fmla="*/ 956874 w 1034979"/>
                  <a:gd name="connsiteY132" fmla="*/ 1040313 h 1516602"/>
                  <a:gd name="connsiteX133" fmla="*/ 935919 w 1034979"/>
                  <a:gd name="connsiteY133" fmla="*/ 1034598 h 1516602"/>
                  <a:gd name="connsiteX134" fmla="*/ 825429 w 1034979"/>
                  <a:gd name="connsiteY134" fmla="*/ 1034598 h 1516602"/>
                  <a:gd name="connsiteX135" fmla="*/ 730179 w 1034979"/>
                  <a:gd name="connsiteY135" fmla="*/ 1038408 h 1516602"/>
                  <a:gd name="connsiteX136" fmla="*/ 669219 w 1034979"/>
                  <a:gd name="connsiteY136" fmla="*/ 1046028 h 1516602"/>
                  <a:gd name="connsiteX137" fmla="*/ 646359 w 1034979"/>
                  <a:gd name="connsiteY137" fmla="*/ 1049838 h 1516602"/>
                  <a:gd name="connsiteX138" fmla="*/ 642549 w 1034979"/>
                  <a:gd name="connsiteY138" fmla="*/ 1038408 h 1516602"/>
                  <a:gd name="connsiteX139" fmla="*/ 640644 w 1034979"/>
                  <a:gd name="connsiteY139" fmla="*/ 1032693 h 1516602"/>
                  <a:gd name="connsiteX140" fmla="*/ 642549 w 1034979"/>
                  <a:gd name="connsiteY140" fmla="*/ 1015548 h 1516602"/>
                  <a:gd name="connsiteX141" fmla="*/ 644454 w 1034979"/>
                  <a:gd name="connsiteY141" fmla="*/ 1009833 h 1516602"/>
                  <a:gd name="connsiteX142" fmla="*/ 661599 w 1034979"/>
                  <a:gd name="connsiteY142" fmla="*/ 1000308 h 1516602"/>
                  <a:gd name="connsiteX143" fmla="*/ 673029 w 1034979"/>
                  <a:gd name="connsiteY143" fmla="*/ 992688 h 1516602"/>
                  <a:gd name="connsiteX144" fmla="*/ 674934 w 1034979"/>
                  <a:gd name="connsiteY144" fmla="*/ 986973 h 1516602"/>
                  <a:gd name="connsiteX145" fmla="*/ 680649 w 1034979"/>
                  <a:gd name="connsiteY145" fmla="*/ 985068 h 1516602"/>
                  <a:gd name="connsiteX146" fmla="*/ 686364 w 1034979"/>
                  <a:gd name="connsiteY146" fmla="*/ 981258 h 1516602"/>
                  <a:gd name="connsiteX147" fmla="*/ 695889 w 1034979"/>
                  <a:gd name="connsiteY147" fmla="*/ 971733 h 1516602"/>
                  <a:gd name="connsiteX148" fmla="*/ 705414 w 1034979"/>
                  <a:gd name="connsiteY148" fmla="*/ 960303 h 1516602"/>
                  <a:gd name="connsiteX149" fmla="*/ 716844 w 1034979"/>
                  <a:gd name="connsiteY149" fmla="*/ 952683 h 1516602"/>
                  <a:gd name="connsiteX150" fmla="*/ 732084 w 1034979"/>
                  <a:gd name="connsiteY150" fmla="*/ 939348 h 1516602"/>
                  <a:gd name="connsiteX151" fmla="*/ 741609 w 1034979"/>
                  <a:gd name="connsiteY151" fmla="*/ 927918 h 1516602"/>
                  <a:gd name="connsiteX152" fmla="*/ 753039 w 1034979"/>
                  <a:gd name="connsiteY152" fmla="*/ 918393 h 1516602"/>
                  <a:gd name="connsiteX153" fmla="*/ 758754 w 1034979"/>
                  <a:gd name="connsiteY153" fmla="*/ 906963 h 1516602"/>
                  <a:gd name="connsiteX154" fmla="*/ 760659 w 1034979"/>
                  <a:gd name="connsiteY154" fmla="*/ 901248 h 1516602"/>
                  <a:gd name="connsiteX155" fmla="*/ 766374 w 1034979"/>
                  <a:gd name="connsiteY155" fmla="*/ 889818 h 1516602"/>
                  <a:gd name="connsiteX156" fmla="*/ 764469 w 1034979"/>
                  <a:gd name="connsiteY156" fmla="*/ 874578 h 1516602"/>
                  <a:gd name="connsiteX157" fmla="*/ 758754 w 1034979"/>
                  <a:gd name="connsiteY157" fmla="*/ 872673 h 1516602"/>
                  <a:gd name="connsiteX158" fmla="*/ 737799 w 1034979"/>
                  <a:gd name="connsiteY158" fmla="*/ 874578 h 1516602"/>
                  <a:gd name="connsiteX159" fmla="*/ 732084 w 1034979"/>
                  <a:gd name="connsiteY159" fmla="*/ 878388 h 1516602"/>
                  <a:gd name="connsiteX160" fmla="*/ 699699 w 1034979"/>
                  <a:gd name="connsiteY160" fmla="*/ 899343 h 1516602"/>
                  <a:gd name="connsiteX161" fmla="*/ 595181 w 1034979"/>
                  <a:gd name="connsiteY161" fmla="*/ 957831 h 1516602"/>
                  <a:gd name="connsiteX162" fmla="*/ 507294 w 1034979"/>
                  <a:gd name="connsiteY162" fmla="*/ 847908 h 1516602"/>
                  <a:gd name="connsiteX163" fmla="*/ 503484 w 1034979"/>
                  <a:gd name="connsiteY163" fmla="*/ 358323 h 1516602"/>
                  <a:gd name="connsiteX164" fmla="*/ 499674 w 1034979"/>
                  <a:gd name="connsiteY164" fmla="*/ 66858 h 1516602"/>
                  <a:gd name="connsiteX165" fmla="*/ 490149 w 1034979"/>
                  <a:gd name="connsiteY165" fmla="*/ 40188 h 1516602"/>
                  <a:gd name="connsiteX166" fmla="*/ 488244 w 1034979"/>
                  <a:gd name="connsiteY166" fmla="*/ 34473 h 1516602"/>
                  <a:gd name="connsiteX167" fmla="*/ 484434 w 1034979"/>
                  <a:gd name="connsiteY167" fmla="*/ 28758 h 1516602"/>
                  <a:gd name="connsiteX168" fmla="*/ 478719 w 1034979"/>
                  <a:gd name="connsiteY168" fmla="*/ 17328 h 1516602"/>
                  <a:gd name="connsiteX169" fmla="*/ 473004 w 1034979"/>
                  <a:gd name="connsiteY169" fmla="*/ 13518 h 1516602"/>
                  <a:gd name="connsiteX170" fmla="*/ 469194 w 1034979"/>
                  <a:gd name="connsiteY170" fmla="*/ 7803 h 1516602"/>
                  <a:gd name="connsiteX171" fmla="*/ 429189 w 1034979"/>
                  <a:gd name="connsiteY171" fmla="*/ 11613 h 1516602"/>
                  <a:gd name="connsiteX172" fmla="*/ 425379 w 1034979"/>
                  <a:gd name="connsiteY172" fmla="*/ 78288 h 1516602"/>
                  <a:gd name="connsiteX173" fmla="*/ 425379 w 1034979"/>
                  <a:gd name="connsiteY173" fmla="*/ 84003 h 1516602"/>
                  <a:gd name="connsiteX174" fmla="*/ 429189 w 1034979"/>
                  <a:gd name="connsiteY174" fmla="*/ 238308 h 1516602"/>
                  <a:gd name="connsiteX175" fmla="*/ 440619 w 1034979"/>
                  <a:gd name="connsiteY175" fmla="*/ 421188 h 1516602"/>
                  <a:gd name="connsiteX176" fmla="*/ 435265 w 1034979"/>
                  <a:gd name="connsiteY176" fmla="*/ 718368 h 1516602"/>
                  <a:gd name="connsiteX177" fmla="*/ 435059 w 1034979"/>
                  <a:gd name="connsiteY177" fmla="*/ 799046 h 1516602"/>
                  <a:gd name="connsiteX178" fmla="*/ 430322 w 1034979"/>
                  <a:gd name="connsiteY178"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219639 w 1034979"/>
                  <a:gd name="connsiteY10" fmla="*/ 948873 h 1516602"/>
                  <a:gd name="connsiteX11" fmla="*/ 213924 w 1034979"/>
                  <a:gd name="connsiteY11" fmla="*/ 946968 h 1516602"/>
                  <a:gd name="connsiteX12" fmla="*/ 206304 w 1034979"/>
                  <a:gd name="connsiteY12" fmla="*/ 945063 h 1516602"/>
                  <a:gd name="connsiteX13" fmla="*/ 194874 w 1034979"/>
                  <a:gd name="connsiteY13" fmla="*/ 941253 h 1516602"/>
                  <a:gd name="connsiteX14" fmla="*/ 189159 w 1034979"/>
                  <a:gd name="connsiteY14" fmla="*/ 939348 h 1516602"/>
                  <a:gd name="connsiteX15" fmla="*/ 181539 w 1034979"/>
                  <a:gd name="connsiteY15" fmla="*/ 937443 h 1516602"/>
                  <a:gd name="connsiteX16" fmla="*/ 170109 w 1034979"/>
                  <a:gd name="connsiteY16" fmla="*/ 931728 h 1516602"/>
                  <a:gd name="connsiteX17" fmla="*/ 164394 w 1034979"/>
                  <a:gd name="connsiteY17" fmla="*/ 927918 h 1516602"/>
                  <a:gd name="connsiteX18" fmla="*/ 116769 w 1034979"/>
                  <a:gd name="connsiteY18" fmla="*/ 903153 h 1516602"/>
                  <a:gd name="connsiteX19" fmla="*/ 59619 w 1034979"/>
                  <a:gd name="connsiteY19" fmla="*/ 874578 h 1516602"/>
                  <a:gd name="connsiteX20" fmla="*/ 46284 w 1034979"/>
                  <a:gd name="connsiteY20" fmla="*/ 895533 h 1516602"/>
                  <a:gd name="connsiteX21" fmla="*/ 50094 w 1034979"/>
                  <a:gd name="connsiteY21" fmla="*/ 933633 h 1516602"/>
                  <a:gd name="connsiteX22" fmla="*/ 53904 w 1034979"/>
                  <a:gd name="connsiteY22" fmla="*/ 939348 h 1516602"/>
                  <a:gd name="connsiteX23" fmla="*/ 59619 w 1034979"/>
                  <a:gd name="connsiteY23" fmla="*/ 943158 h 1516602"/>
                  <a:gd name="connsiteX24" fmla="*/ 63429 w 1034979"/>
                  <a:gd name="connsiteY24" fmla="*/ 948873 h 1516602"/>
                  <a:gd name="connsiteX25" fmla="*/ 80574 w 1034979"/>
                  <a:gd name="connsiteY25" fmla="*/ 958398 h 1516602"/>
                  <a:gd name="connsiteX26" fmla="*/ 166299 w 1034979"/>
                  <a:gd name="connsiteY26" fmla="*/ 979353 h 1516602"/>
                  <a:gd name="connsiteX27" fmla="*/ 191064 w 1034979"/>
                  <a:gd name="connsiteY27" fmla="*/ 985068 h 1516602"/>
                  <a:gd name="connsiteX28" fmla="*/ 208209 w 1034979"/>
                  <a:gd name="connsiteY28" fmla="*/ 990783 h 1516602"/>
                  <a:gd name="connsiteX29" fmla="*/ 213924 w 1034979"/>
                  <a:gd name="connsiteY29" fmla="*/ 992688 h 1516602"/>
                  <a:gd name="connsiteX30" fmla="*/ 229164 w 1034979"/>
                  <a:gd name="connsiteY30" fmla="*/ 996498 h 1516602"/>
                  <a:gd name="connsiteX31" fmla="*/ 248214 w 1034979"/>
                  <a:gd name="connsiteY31" fmla="*/ 1002213 h 1516602"/>
                  <a:gd name="connsiteX32" fmla="*/ 253929 w 1034979"/>
                  <a:gd name="connsiteY32" fmla="*/ 1006023 h 1516602"/>
                  <a:gd name="connsiteX33" fmla="*/ 267264 w 1034979"/>
                  <a:gd name="connsiteY33" fmla="*/ 1021263 h 1516602"/>
                  <a:gd name="connsiteX34" fmla="*/ 272979 w 1034979"/>
                  <a:gd name="connsiteY34" fmla="*/ 1040313 h 1516602"/>
                  <a:gd name="connsiteX35" fmla="*/ 274884 w 1034979"/>
                  <a:gd name="connsiteY35" fmla="*/ 1046028 h 1516602"/>
                  <a:gd name="connsiteX36" fmla="*/ 276789 w 1034979"/>
                  <a:gd name="connsiteY36" fmla="*/ 1051743 h 1516602"/>
                  <a:gd name="connsiteX37" fmla="*/ 278694 w 1034979"/>
                  <a:gd name="connsiteY37" fmla="*/ 1076508 h 1516602"/>
                  <a:gd name="connsiteX38" fmla="*/ 280599 w 1034979"/>
                  <a:gd name="connsiteY38" fmla="*/ 1082223 h 1516602"/>
                  <a:gd name="connsiteX39" fmla="*/ 278694 w 1034979"/>
                  <a:gd name="connsiteY39" fmla="*/ 1101273 h 1516602"/>
                  <a:gd name="connsiteX40" fmla="*/ 276789 w 1034979"/>
                  <a:gd name="connsiteY40" fmla="*/ 1110798 h 1516602"/>
                  <a:gd name="connsiteX41" fmla="*/ 263454 w 1034979"/>
                  <a:gd name="connsiteY41" fmla="*/ 1124133 h 1516602"/>
                  <a:gd name="connsiteX42" fmla="*/ 252024 w 1034979"/>
                  <a:gd name="connsiteY42" fmla="*/ 1131753 h 1516602"/>
                  <a:gd name="connsiteX43" fmla="*/ 240594 w 1034979"/>
                  <a:gd name="connsiteY43" fmla="*/ 1135563 h 1516602"/>
                  <a:gd name="connsiteX44" fmla="*/ 27234 w 1034979"/>
                  <a:gd name="connsiteY44" fmla="*/ 1154613 h 1516602"/>
                  <a:gd name="connsiteX45" fmla="*/ 15804 w 1034979"/>
                  <a:gd name="connsiteY45" fmla="*/ 1160328 h 1516602"/>
                  <a:gd name="connsiteX46" fmla="*/ 6279 w 1034979"/>
                  <a:gd name="connsiteY46" fmla="*/ 1169853 h 1516602"/>
                  <a:gd name="connsiteX47" fmla="*/ 4374 w 1034979"/>
                  <a:gd name="connsiteY47" fmla="*/ 1175568 h 1516602"/>
                  <a:gd name="connsiteX48" fmla="*/ 564 w 1034979"/>
                  <a:gd name="connsiteY48" fmla="*/ 1181283 h 1516602"/>
                  <a:gd name="connsiteX49" fmla="*/ 6279 w 1034979"/>
                  <a:gd name="connsiteY49" fmla="*/ 1213668 h 1516602"/>
                  <a:gd name="connsiteX50" fmla="*/ 11994 w 1034979"/>
                  <a:gd name="connsiteY50" fmla="*/ 1217478 h 1516602"/>
                  <a:gd name="connsiteX51" fmla="*/ 17709 w 1034979"/>
                  <a:gd name="connsiteY51" fmla="*/ 1219383 h 1516602"/>
                  <a:gd name="connsiteX52" fmla="*/ 145344 w 1034979"/>
                  <a:gd name="connsiteY52" fmla="*/ 1217478 h 1516602"/>
                  <a:gd name="connsiteX53" fmla="*/ 303459 w 1034979"/>
                  <a:gd name="connsiteY53" fmla="*/ 1209858 h 1516602"/>
                  <a:gd name="connsiteX54" fmla="*/ 318699 w 1034979"/>
                  <a:gd name="connsiteY54" fmla="*/ 1217478 h 1516602"/>
                  <a:gd name="connsiteX55" fmla="*/ 330129 w 1034979"/>
                  <a:gd name="connsiteY55" fmla="*/ 1223193 h 1516602"/>
                  <a:gd name="connsiteX56" fmla="*/ 333939 w 1034979"/>
                  <a:gd name="connsiteY56" fmla="*/ 1228908 h 1516602"/>
                  <a:gd name="connsiteX57" fmla="*/ 339654 w 1034979"/>
                  <a:gd name="connsiteY57" fmla="*/ 1230813 h 1516602"/>
                  <a:gd name="connsiteX58" fmla="*/ 351084 w 1034979"/>
                  <a:gd name="connsiteY58" fmla="*/ 1238433 h 1516602"/>
                  <a:gd name="connsiteX59" fmla="*/ 356799 w 1034979"/>
                  <a:gd name="connsiteY59" fmla="*/ 1242243 h 1516602"/>
                  <a:gd name="connsiteX60" fmla="*/ 360609 w 1034979"/>
                  <a:gd name="connsiteY60" fmla="*/ 1247958 h 1516602"/>
                  <a:gd name="connsiteX61" fmla="*/ 366324 w 1034979"/>
                  <a:gd name="connsiteY61" fmla="*/ 1259388 h 1516602"/>
                  <a:gd name="connsiteX62" fmla="*/ 362514 w 1034979"/>
                  <a:gd name="connsiteY62" fmla="*/ 1286058 h 1516602"/>
                  <a:gd name="connsiteX63" fmla="*/ 358704 w 1034979"/>
                  <a:gd name="connsiteY63" fmla="*/ 1291773 h 1516602"/>
                  <a:gd name="connsiteX64" fmla="*/ 356799 w 1034979"/>
                  <a:gd name="connsiteY64" fmla="*/ 1297488 h 1516602"/>
                  <a:gd name="connsiteX65" fmla="*/ 352989 w 1034979"/>
                  <a:gd name="connsiteY65" fmla="*/ 1303203 h 1516602"/>
                  <a:gd name="connsiteX66" fmla="*/ 351084 w 1034979"/>
                  <a:gd name="connsiteY66" fmla="*/ 1308918 h 1516602"/>
                  <a:gd name="connsiteX67" fmla="*/ 347274 w 1034979"/>
                  <a:gd name="connsiteY67" fmla="*/ 1314633 h 1516602"/>
                  <a:gd name="connsiteX68" fmla="*/ 330129 w 1034979"/>
                  <a:gd name="connsiteY68" fmla="*/ 1381308 h 1516602"/>
                  <a:gd name="connsiteX69" fmla="*/ 328224 w 1034979"/>
                  <a:gd name="connsiteY69" fmla="*/ 1432743 h 1516602"/>
                  <a:gd name="connsiteX70" fmla="*/ 330129 w 1034979"/>
                  <a:gd name="connsiteY70" fmla="*/ 1457508 h 1516602"/>
                  <a:gd name="connsiteX71" fmla="*/ 332034 w 1034979"/>
                  <a:gd name="connsiteY71" fmla="*/ 1463223 h 1516602"/>
                  <a:gd name="connsiteX72" fmla="*/ 335844 w 1034979"/>
                  <a:gd name="connsiteY72" fmla="*/ 1467033 h 1516602"/>
                  <a:gd name="connsiteX73" fmla="*/ 364419 w 1034979"/>
                  <a:gd name="connsiteY73" fmla="*/ 1512753 h 1516602"/>
                  <a:gd name="connsiteX74" fmla="*/ 387279 w 1034979"/>
                  <a:gd name="connsiteY74" fmla="*/ 1514658 h 1516602"/>
                  <a:gd name="connsiteX75" fmla="*/ 392994 w 1034979"/>
                  <a:gd name="connsiteY75" fmla="*/ 1508943 h 1516602"/>
                  <a:gd name="connsiteX76" fmla="*/ 394899 w 1034979"/>
                  <a:gd name="connsiteY76" fmla="*/ 1497513 h 1516602"/>
                  <a:gd name="connsiteX77" fmla="*/ 396804 w 1034979"/>
                  <a:gd name="connsiteY77" fmla="*/ 1491798 h 1516602"/>
                  <a:gd name="connsiteX78" fmla="*/ 398709 w 1034979"/>
                  <a:gd name="connsiteY78" fmla="*/ 1474653 h 1516602"/>
                  <a:gd name="connsiteX79" fmla="*/ 400614 w 1034979"/>
                  <a:gd name="connsiteY79" fmla="*/ 1461318 h 1516602"/>
                  <a:gd name="connsiteX80" fmla="*/ 404424 w 1034979"/>
                  <a:gd name="connsiteY80" fmla="*/ 1404168 h 1516602"/>
                  <a:gd name="connsiteX81" fmla="*/ 410139 w 1034979"/>
                  <a:gd name="connsiteY81" fmla="*/ 1392738 h 1516602"/>
                  <a:gd name="connsiteX82" fmla="*/ 413949 w 1034979"/>
                  <a:gd name="connsiteY82" fmla="*/ 1379403 h 1516602"/>
                  <a:gd name="connsiteX83" fmla="*/ 415854 w 1034979"/>
                  <a:gd name="connsiteY83" fmla="*/ 1373688 h 1516602"/>
                  <a:gd name="connsiteX84" fmla="*/ 417759 w 1034979"/>
                  <a:gd name="connsiteY84" fmla="*/ 1360353 h 1516602"/>
                  <a:gd name="connsiteX85" fmla="*/ 421569 w 1034979"/>
                  <a:gd name="connsiteY85" fmla="*/ 1348923 h 1516602"/>
                  <a:gd name="connsiteX86" fmla="*/ 427284 w 1034979"/>
                  <a:gd name="connsiteY86" fmla="*/ 1335588 h 1516602"/>
                  <a:gd name="connsiteX87" fmla="*/ 467289 w 1034979"/>
                  <a:gd name="connsiteY87" fmla="*/ 1265103 h 1516602"/>
                  <a:gd name="connsiteX88" fmla="*/ 528455 w 1034979"/>
                  <a:gd name="connsiteY88" fmla="*/ 1252334 h 1516602"/>
                  <a:gd name="connsiteX89" fmla="*/ 573969 w 1034979"/>
                  <a:gd name="connsiteY89" fmla="*/ 1236528 h 1516602"/>
                  <a:gd name="connsiteX90" fmla="*/ 585399 w 1034979"/>
                  <a:gd name="connsiteY90" fmla="*/ 1232718 h 1516602"/>
                  <a:gd name="connsiteX91" fmla="*/ 720654 w 1034979"/>
                  <a:gd name="connsiteY91" fmla="*/ 1316538 h 1516602"/>
                  <a:gd name="connsiteX92" fmla="*/ 733989 w 1034979"/>
                  <a:gd name="connsiteY92" fmla="*/ 1326063 h 1516602"/>
                  <a:gd name="connsiteX93" fmla="*/ 743514 w 1034979"/>
                  <a:gd name="connsiteY93" fmla="*/ 1327968 h 1516602"/>
                  <a:gd name="connsiteX94" fmla="*/ 749229 w 1034979"/>
                  <a:gd name="connsiteY94" fmla="*/ 1329873 h 1516602"/>
                  <a:gd name="connsiteX95" fmla="*/ 762564 w 1034979"/>
                  <a:gd name="connsiteY95" fmla="*/ 1335588 h 1516602"/>
                  <a:gd name="connsiteX96" fmla="*/ 777804 w 1034979"/>
                  <a:gd name="connsiteY96" fmla="*/ 1333683 h 1516602"/>
                  <a:gd name="connsiteX97" fmla="*/ 789234 w 1034979"/>
                  <a:gd name="connsiteY97" fmla="*/ 1327968 h 1516602"/>
                  <a:gd name="connsiteX98" fmla="*/ 794949 w 1034979"/>
                  <a:gd name="connsiteY98" fmla="*/ 1326063 h 1516602"/>
                  <a:gd name="connsiteX99" fmla="*/ 802569 w 1034979"/>
                  <a:gd name="connsiteY99" fmla="*/ 1308918 h 1516602"/>
                  <a:gd name="connsiteX100" fmla="*/ 800664 w 1034979"/>
                  <a:gd name="connsiteY100" fmla="*/ 1284153 h 1516602"/>
                  <a:gd name="connsiteX101" fmla="*/ 798759 w 1034979"/>
                  <a:gd name="connsiteY101" fmla="*/ 1278438 h 1516602"/>
                  <a:gd name="connsiteX102" fmla="*/ 796854 w 1034979"/>
                  <a:gd name="connsiteY102" fmla="*/ 1270818 h 1516602"/>
                  <a:gd name="connsiteX103" fmla="*/ 783519 w 1034979"/>
                  <a:gd name="connsiteY103" fmla="*/ 1253673 h 1516602"/>
                  <a:gd name="connsiteX104" fmla="*/ 773994 w 1034979"/>
                  <a:gd name="connsiteY104" fmla="*/ 1247958 h 1516602"/>
                  <a:gd name="connsiteX105" fmla="*/ 648264 w 1034979"/>
                  <a:gd name="connsiteY105" fmla="*/ 1156518 h 1516602"/>
                  <a:gd name="connsiteX106" fmla="*/ 644454 w 1034979"/>
                  <a:gd name="connsiteY106" fmla="*/ 1139373 h 1516602"/>
                  <a:gd name="connsiteX107" fmla="*/ 646359 w 1034979"/>
                  <a:gd name="connsiteY107" fmla="*/ 1131753 h 1516602"/>
                  <a:gd name="connsiteX108" fmla="*/ 650169 w 1034979"/>
                  <a:gd name="connsiteY108" fmla="*/ 1114608 h 1516602"/>
                  <a:gd name="connsiteX109" fmla="*/ 653979 w 1034979"/>
                  <a:gd name="connsiteY109" fmla="*/ 1108893 h 1516602"/>
                  <a:gd name="connsiteX110" fmla="*/ 655884 w 1034979"/>
                  <a:gd name="connsiteY110" fmla="*/ 1103178 h 1516602"/>
                  <a:gd name="connsiteX111" fmla="*/ 661599 w 1034979"/>
                  <a:gd name="connsiteY111" fmla="*/ 1101273 h 1516602"/>
                  <a:gd name="connsiteX112" fmla="*/ 671124 w 1034979"/>
                  <a:gd name="connsiteY112" fmla="*/ 1089843 h 1516602"/>
                  <a:gd name="connsiteX113" fmla="*/ 724464 w 1034979"/>
                  <a:gd name="connsiteY113" fmla="*/ 1082223 h 1516602"/>
                  <a:gd name="connsiteX114" fmla="*/ 842574 w 1034979"/>
                  <a:gd name="connsiteY114" fmla="*/ 1084128 h 1516602"/>
                  <a:gd name="connsiteX115" fmla="*/ 871149 w 1034979"/>
                  <a:gd name="connsiteY115" fmla="*/ 1086033 h 1516602"/>
                  <a:gd name="connsiteX116" fmla="*/ 899724 w 1034979"/>
                  <a:gd name="connsiteY116" fmla="*/ 1091748 h 1516602"/>
                  <a:gd name="connsiteX117" fmla="*/ 922584 w 1034979"/>
                  <a:gd name="connsiteY117" fmla="*/ 1095558 h 1516602"/>
                  <a:gd name="connsiteX118" fmla="*/ 951159 w 1034979"/>
                  <a:gd name="connsiteY118" fmla="*/ 1101273 h 1516602"/>
                  <a:gd name="connsiteX119" fmla="*/ 956874 w 1034979"/>
                  <a:gd name="connsiteY119" fmla="*/ 1101273 h 1516602"/>
                  <a:gd name="connsiteX120" fmla="*/ 1002594 w 1034979"/>
                  <a:gd name="connsiteY120" fmla="*/ 1099368 h 1516602"/>
                  <a:gd name="connsiteX121" fmla="*/ 1031169 w 1034979"/>
                  <a:gd name="connsiteY121" fmla="*/ 1091748 h 1516602"/>
                  <a:gd name="connsiteX122" fmla="*/ 1034979 w 1034979"/>
                  <a:gd name="connsiteY122" fmla="*/ 1086033 h 1516602"/>
                  <a:gd name="connsiteX123" fmla="*/ 1033074 w 1034979"/>
                  <a:gd name="connsiteY123" fmla="*/ 1066983 h 1516602"/>
                  <a:gd name="connsiteX124" fmla="*/ 1027359 w 1034979"/>
                  <a:gd name="connsiteY124" fmla="*/ 1063173 h 1516602"/>
                  <a:gd name="connsiteX125" fmla="*/ 1012119 w 1034979"/>
                  <a:gd name="connsiteY125" fmla="*/ 1061268 h 1516602"/>
                  <a:gd name="connsiteX126" fmla="*/ 1006404 w 1034979"/>
                  <a:gd name="connsiteY126" fmla="*/ 1059363 h 1516602"/>
                  <a:gd name="connsiteX127" fmla="*/ 998784 w 1034979"/>
                  <a:gd name="connsiteY127" fmla="*/ 1057458 h 1516602"/>
                  <a:gd name="connsiteX128" fmla="*/ 987354 w 1034979"/>
                  <a:gd name="connsiteY128" fmla="*/ 1049838 h 1516602"/>
                  <a:gd name="connsiteX129" fmla="*/ 975924 w 1034979"/>
                  <a:gd name="connsiteY129" fmla="*/ 1046028 h 1516602"/>
                  <a:gd name="connsiteX130" fmla="*/ 970209 w 1034979"/>
                  <a:gd name="connsiteY130" fmla="*/ 1044123 h 1516602"/>
                  <a:gd name="connsiteX131" fmla="*/ 962589 w 1034979"/>
                  <a:gd name="connsiteY131" fmla="*/ 1042218 h 1516602"/>
                  <a:gd name="connsiteX132" fmla="*/ 956874 w 1034979"/>
                  <a:gd name="connsiteY132" fmla="*/ 1040313 h 1516602"/>
                  <a:gd name="connsiteX133" fmla="*/ 935919 w 1034979"/>
                  <a:gd name="connsiteY133" fmla="*/ 1034598 h 1516602"/>
                  <a:gd name="connsiteX134" fmla="*/ 825429 w 1034979"/>
                  <a:gd name="connsiteY134" fmla="*/ 1034598 h 1516602"/>
                  <a:gd name="connsiteX135" fmla="*/ 730179 w 1034979"/>
                  <a:gd name="connsiteY135" fmla="*/ 1038408 h 1516602"/>
                  <a:gd name="connsiteX136" fmla="*/ 669219 w 1034979"/>
                  <a:gd name="connsiteY136" fmla="*/ 1046028 h 1516602"/>
                  <a:gd name="connsiteX137" fmla="*/ 646359 w 1034979"/>
                  <a:gd name="connsiteY137" fmla="*/ 1049838 h 1516602"/>
                  <a:gd name="connsiteX138" fmla="*/ 642549 w 1034979"/>
                  <a:gd name="connsiteY138" fmla="*/ 1038408 h 1516602"/>
                  <a:gd name="connsiteX139" fmla="*/ 640644 w 1034979"/>
                  <a:gd name="connsiteY139" fmla="*/ 1032693 h 1516602"/>
                  <a:gd name="connsiteX140" fmla="*/ 642549 w 1034979"/>
                  <a:gd name="connsiteY140" fmla="*/ 1015548 h 1516602"/>
                  <a:gd name="connsiteX141" fmla="*/ 644454 w 1034979"/>
                  <a:gd name="connsiteY141" fmla="*/ 1009833 h 1516602"/>
                  <a:gd name="connsiteX142" fmla="*/ 661599 w 1034979"/>
                  <a:gd name="connsiteY142" fmla="*/ 1000308 h 1516602"/>
                  <a:gd name="connsiteX143" fmla="*/ 673029 w 1034979"/>
                  <a:gd name="connsiteY143" fmla="*/ 992688 h 1516602"/>
                  <a:gd name="connsiteX144" fmla="*/ 674934 w 1034979"/>
                  <a:gd name="connsiteY144" fmla="*/ 986973 h 1516602"/>
                  <a:gd name="connsiteX145" fmla="*/ 680649 w 1034979"/>
                  <a:gd name="connsiteY145" fmla="*/ 985068 h 1516602"/>
                  <a:gd name="connsiteX146" fmla="*/ 686364 w 1034979"/>
                  <a:gd name="connsiteY146" fmla="*/ 981258 h 1516602"/>
                  <a:gd name="connsiteX147" fmla="*/ 695889 w 1034979"/>
                  <a:gd name="connsiteY147" fmla="*/ 971733 h 1516602"/>
                  <a:gd name="connsiteX148" fmla="*/ 705414 w 1034979"/>
                  <a:gd name="connsiteY148" fmla="*/ 960303 h 1516602"/>
                  <a:gd name="connsiteX149" fmla="*/ 716844 w 1034979"/>
                  <a:gd name="connsiteY149" fmla="*/ 952683 h 1516602"/>
                  <a:gd name="connsiteX150" fmla="*/ 732084 w 1034979"/>
                  <a:gd name="connsiteY150" fmla="*/ 939348 h 1516602"/>
                  <a:gd name="connsiteX151" fmla="*/ 741609 w 1034979"/>
                  <a:gd name="connsiteY151" fmla="*/ 927918 h 1516602"/>
                  <a:gd name="connsiteX152" fmla="*/ 753039 w 1034979"/>
                  <a:gd name="connsiteY152" fmla="*/ 918393 h 1516602"/>
                  <a:gd name="connsiteX153" fmla="*/ 758754 w 1034979"/>
                  <a:gd name="connsiteY153" fmla="*/ 906963 h 1516602"/>
                  <a:gd name="connsiteX154" fmla="*/ 760659 w 1034979"/>
                  <a:gd name="connsiteY154" fmla="*/ 901248 h 1516602"/>
                  <a:gd name="connsiteX155" fmla="*/ 766374 w 1034979"/>
                  <a:gd name="connsiteY155" fmla="*/ 889818 h 1516602"/>
                  <a:gd name="connsiteX156" fmla="*/ 764469 w 1034979"/>
                  <a:gd name="connsiteY156" fmla="*/ 874578 h 1516602"/>
                  <a:gd name="connsiteX157" fmla="*/ 758754 w 1034979"/>
                  <a:gd name="connsiteY157" fmla="*/ 872673 h 1516602"/>
                  <a:gd name="connsiteX158" fmla="*/ 737799 w 1034979"/>
                  <a:gd name="connsiteY158" fmla="*/ 874578 h 1516602"/>
                  <a:gd name="connsiteX159" fmla="*/ 732084 w 1034979"/>
                  <a:gd name="connsiteY159" fmla="*/ 878388 h 1516602"/>
                  <a:gd name="connsiteX160" fmla="*/ 699699 w 1034979"/>
                  <a:gd name="connsiteY160" fmla="*/ 899343 h 1516602"/>
                  <a:gd name="connsiteX161" fmla="*/ 595181 w 1034979"/>
                  <a:gd name="connsiteY161" fmla="*/ 957831 h 1516602"/>
                  <a:gd name="connsiteX162" fmla="*/ 507294 w 1034979"/>
                  <a:gd name="connsiteY162" fmla="*/ 847908 h 1516602"/>
                  <a:gd name="connsiteX163" fmla="*/ 503484 w 1034979"/>
                  <a:gd name="connsiteY163" fmla="*/ 358323 h 1516602"/>
                  <a:gd name="connsiteX164" fmla="*/ 499674 w 1034979"/>
                  <a:gd name="connsiteY164" fmla="*/ 66858 h 1516602"/>
                  <a:gd name="connsiteX165" fmla="*/ 490149 w 1034979"/>
                  <a:gd name="connsiteY165" fmla="*/ 40188 h 1516602"/>
                  <a:gd name="connsiteX166" fmla="*/ 488244 w 1034979"/>
                  <a:gd name="connsiteY166" fmla="*/ 34473 h 1516602"/>
                  <a:gd name="connsiteX167" fmla="*/ 484434 w 1034979"/>
                  <a:gd name="connsiteY167" fmla="*/ 28758 h 1516602"/>
                  <a:gd name="connsiteX168" fmla="*/ 478719 w 1034979"/>
                  <a:gd name="connsiteY168" fmla="*/ 17328 h 1516602"/>
                  <a:gd name="connsiteX169" fmla="*/ 473004 w 1034979"/>
                  <a:gd name="connsiteY169" fmla="*/ 13518 h 1516602"/>
                  <a:gd name="connsiteX170" fmla="*/ 469194 w 1034979"/>
                  <a:gd name="connsiteY170" fmla="*/ 7803 h 1516602"/>
                  <a:gd name="connsiteX171" fmla="*/ 429189 w 1034979"/>
                  <a:gd name="connsiteY171" fmla="*/ 11613 h 1516602"/>
                  <a:gd name="connsiteX172" fmla="*/ 425379 w 1034979"/>
                  <a:gd name="connsiteY172" fmla="*/ 78288 h 1516602"/>
                  <a:gd name="connsiteX173" fmla="*/ 425379 w 1034979"/>
                  <a:gd name="connsiteY173" fmla="*/ 84003 h 1516602"/>
                  <a:gd name="connsiteX174" fmla="*/ 429189 w 1034979"/>
                  <a:gd name="connsiteY174" fmla="*/ 238308 h 1516602"/>
                  <a:gd name="connsiteX175" fmla="*/ 440619 w 1034979"/>
                  <a:gd name="connsiteY175" fmla="*/ 421188 h 1516602"/>
                  <a:gd name="connsiteX176" fmla="*/ 435265 w 1034979"/>
                  <a:gd name="connsiteY176" fmla="*/ 718368 h 1516602"/>
                  <a:gd name="connsiteX177" fmla="*/ 435059 w 1034979"/>
                  <a:gd name="connsiteY177" fmla="*/ 799046 h 1516602"/>
                  <a:gd name="connsiteX178" fmla="*/ 430322 w 1034979"/>
                  <a:gd name="connsiteY178"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219639 w 1034979"/>
                  <a:gd name="connsiteY10" fmla="*/ 948873 h 1516602"/>
                  <a:gd name="connsiteX11" fmla="*/ 213924 w 1034979"/>
                  <a:gd name="connsiteY11" fmla="*/ 946968 h 1516602"/>
                  <a:gd name="connsiteX12" fmla="*/ 206304 w 1034979"/>
                  <a:gd name="connsiteY12" fmla="*/ 945063 h 1516602"/>
                  <a:gd name="connsiteX13" fmla="*/ 194874 w 1034979"/>
                  <a:gd name="connsiteY13" fmla="*/ 941253 h 1516602"/>
                  <a:gd name="connsiteX14" fmla="*/ 189159 w 1034979"/>
                  <a:gd name="connsiteY14" fmla="*/ 939348 h 1516602"/>
                  <a:gd name="connsiteX15" fmla="*/ 181539 w 1034979"/>
                  <a:gd name="connsiteY15" fmla="*/ 937443 h 1516602"/>
                  <a:gd name="connsiteX16" fmla="*/ 170109 w 1034979"/>
                  <a:gd name="connsiteY16" fmla="*/ 931728 h 1516602"/>
                  <a:gd name="connsiteX17" fmla="*/ 164394 w 1034979"/>
                  <a:gd name="connsiteY17" fmla="*/ 927918 h 1516602"/>
                  <a:gd name="connsiteX18" fmla="*/ 116769 w 1034979"/>
                  <a:gd name="connsiteY18" fmla="*/ 903153 h 1516602"/>
                  <a:gd name="connsiteX19" fmla="*/ 59619 w 1034979"/>
                  <a:gd name="connsiteY19" fmla="*/ 874578 h 1516602"/>
                  <a:gd name="connsiteX20" fmla="*/ 46284 w 1034979"/>
                  <a:gd name="connsiteY20" fmla="*/ 895533 h 1516602"/>
                  <a:gd name="connsiteX21" fmla="*/ 50094 w 1034979"/>
                  <a:gd name="connsiteY21" fmla="*/ 933633 h 1516602"/>
                  <a:gd name="connsiteX22" fmla="*/ 53904 w 1034979"/>
                  <a:gd name="connsiteY22" fmla="*/ 939348 h 1516602"/>
                  <a:gd name="connsiteX23" fmla="*/ 59619 w 1034979"/>
                  <a:gd name="connsiteY23" fmla="*/ 943158 h 1516602"/>
                  <a:gd name="connsiteX24" fmla="*/ 63429 w 1034979"/>
                  <a:gd name="connsiteY24" fmla="*/ 948873 h 1516602"/>
                  <a:gd name="connsiteX25" fmla="*/ 80574 w 1034979"/>
                  <a:gd name="connsiteY25" fmla="*/ 958398 h 1516602"/>
                  <a:gd name="connsiteX26" fmla="*/ 166299 w 1034979"/>
                  <a:gd name="connsiteY26" fmla="*/ 979353 h 1516602"/>
                  <a:gd name="connsiteX27" fmla="*/ 191064 w 1034979"/>
                  <a:gd name="connsiteY27" fmla="*/ 985068 h 1516602"/>
                  <a:gd name="connsiteX28" fmla="*/ 208209 w 1034979"/>
                  <a:gd name="connsiteY28" fmla="*/ 990783 h 1516602"/>
                  <a:gd name="connsiteX29" fmla="*/ 213924 w 1034979"/>
                  <a:gd name="connsiteY29" fmla="*/ 992688 h 1516602"/>
                  <a:gd name="connsiteX30" fmla="*/ 229164 w 1034979"/>
                  <a:gd name="connsiteY30" fmla="*/ 996498 h 1516602"/>
                  <a:gd name="connsiteX31" fmla="*/ 248214 w 1034979"/>
                  <a:gd name="connsiteY31" fmla="*/ 1002213 h 1516602"/>
                  <a:gd name="connsiteX32" fmla="*/ 253929 w 1034979"/>
                  <a:gd name="connsiteY32" fmla="*/ 1006023 h 1516602"/>
                  <a:gd name="connsiteX33" fmla="*/ 267264 w 1034979"/>
                  <a:gd name="connsiteY33" fmla="*/ 1021263 h 1516602"/>
                  <a:gd name="connsiteX34" fmla="*/ 272979 w 1034979"/>
                  <a:gd name="connsiteY34" fmla="*/ 1040313 h 1516602"/>
                  <a:gd name="connsiteX35" fmla="*/ 274884 w 1034979"/>
                  <a:gd name="connsiteY35" fmla="*/ 1046028 h 1516602"/>
                  <a:gd name="connsiteX36" fmla="*/ 276789 w 1034979"/>
                  <a:gd name="connsiteY36" fmla="*/ 1051743 h 1516602"/>
                  <a:gd name="connsiteX37" fmla="*/ 278694 w 1034979"/>
                  <a:gd name="connsiteY37" fmla="*/ 1076508 h 1516602"/>
                  <a:gd name="connsiteX38" fmla="*/ 280599 w 1034979"/>
                  <a:gd name="connsiteY38" fmla="*/ 1082223 h 1516602"/>
                  <a:gd name="connsiteX39" fmla="*/ 278694 w 1034979"/>
                  <a:gd name="connsiteY39" fmla="*/ 1101273 h 1516602"/>
                  <a:gd name="connsiteX40" fmla="*/ 276789 w 1034979"/>
                  <a:gd name="connsiteY40" fmla="*/ 1110798 h 1516602"/>
                  <a:gd name="connsiteX41" fmla="*/ 263454 w 1034979"/>
                  <a:gd name="connsiteY41" fmla="*/ 1124133 h 1516602"/>
                  <a:gd name="connsiteX42" fmla="*/ 252024 w 1034979"/>
                  <a:gd name="connsiteY42" fmla="*/ 1131753 h 1516602"/>
                  <a:gd name="connsiteX43" fmla="*/ 240594 w 1034979"/>
                  <a:gd name="connsiteY43" fmla="*/ 1135563 h 1516602"/>
                  <a:gd name="connsiteX44" fmla="*/ 27234 w 1034979"/>
                  <a:gd name="connsiteY44" fmla="*/ 1154613 h 1516602"/>
                  <a:gd name="connsiteX45" fmla="*/ 15804 w 1034979"/>
                  <a:gd name="connsiteY45" fmla="*/ 1160328 h 1516602"/>
                  <a:gd name="connsiteX46" fmla="*/ 6279 w 1034979"/>
                  <a:gd name="connsiteY46" fmla="*/ 1169853 h 1516602"/>
                  <a:gd name="connsiteX47" fmla="*/ 4374 w 1034979"/>
                  <a:gd name="connsiteY47" fmla="*/ 1175568 h 1516602"/>
                  <a:gd name="connsiteX48" fmla="*/ 564 w 1034979"/>
                  <a:gd name="connsiteY48" fmla="*/ 1181283 h 1516602"/>
                  <a:gd name="connsiteX49" fmla="*/ 6279 w 1034979"/>
                  <a:gd name="connsiteY49" fmla="*/ 1213668 h 1516602"/>
                  <a:gd name="connsiteX50" fmla="*/ 11994 w 1034979"/>
                  <a:gd name="connsiteY50" fmla="*/ 1217478 h 1516602"/>
                  <a:gd name="connsiteX51" fmla="*/ 17709 w 1034979"/>
                  <a:gd name="connsiteY51" fmla="*/ 1219383 h 1516602"/>
                  <a:gd name="connsiteX52" fmla="*/ 145344 w 1034979"/>
                  <a:gd name="connsiteY52" fmla="*/ 1217478 h 1516602"/>
                  <a:gd name="connsiteX53" fmla="*/ 303459 w 1034979"/>
                  <a:gd name="connsiteY53" fmla="*/ 1209858 h 1516602"/>
                  <a:gd name="connsiteX54" fmla="*/ 318699 w 1034979"/>
                  <a:gd name="connsiteY54" fmla="*/ 1217478 h 1516602"/>
                  <a:gd name="connsiteX55" fmla="*/ 330129 w 1034979"/>
                  <a:gd name="connsiteY55" fmla="*/ 1223193 h 1516602"/>
                  <a:gd name="connsiteX56" fmla="*/ 333939 w 1034979"/>
                  <a:gd name="connsiteY56" fmla="*/ 1228908 h 1516602"/>
                  <a:gd name="connsiteX57" fmla="*/ 339654 w 1034979"/>
                  <a:gd name="connsiteY57" fmla="*/ 1230813 h 1516602"/>
                  <a:gd name="connsiteX58" fmla="*/ 351084 w 1034979"/>
                  <a:gd name="connsiteY58" fmla="*/ 1238433 h 1516602"/>
                  <a:gd name="connsiteX59" fmla="*/ 356799 w 1034979"/>
                  <a:gd name="connsiteY59" fmla="*/ 1242243 h 1516602"/>
                  <a:gd name="connsiteX60" fmla="*/ 360609 w 1034979"/>
                  <a:gd name="connsiteY60" fmla="*/ 1247958 h 1516602"/>
                  <a:gd name="connsiteX61" fmla="*/ 366324 w 1034979"/>
                  <a:gd name="connsiteY61" fmla="*/ 1259388 h 1516602"/>
                  <a:gd name="connsiteX62" fmla="*/ 362514 w 1034979"/>
                  <a:gd name="connsiteY62" fmla="*/ 1286058 h 1516602"/>
                  <a:gd name="connsiteX63" fmla="*/ 358704 w 1034979"/>
                  <a:gd name="connsiteY63" fmla="*/ 1291773 h 1516602"/>
                  <a:gd name="connsiteX64" fmla="*/ 356799 w 1034979"/>
                  <a:gd name="connsiteY64" fmla="*/ 1297488 h 1516602"/>
                  <a:gd name="connsiteX65" fmla="*/ 352989 w 1034979"/>
                  <a:gd name="connsiteY65" fmla="*/ 1303203 h 1516602"/>
                  <a:gd name="connsiteX66" fmla="*/ 351084 w 1034979"/>
                  <a:gd name="connsiteY66" fmla="*/ 1308918 h 1516602"/>
                  <a:gd name="connsiteX67" fmla="*/ 347274 w 1034979"/>
                  <a:gd name="connsiteY67" fmla="*/ 1314633 h 1516602"/>
                  <a:gd name="connsiteX68" fmla="*/ 330129 w 1034979"/>
                  <a:gd name="connsiteY68" fmla="*/ 1381308 h 1516602"/>
                  <a:gd name="connsiteX69" fmla="*/ 328224 w 1034979"/>
                  <a:gd name="connsiteY69" fmla="*/ 1432743 h 1516602"/>
                  <a:gd name="connsiteX70" fmla="*/ 330129 w 1034979"/>
                  <a:gd name="connsiteY70" fmla="*/ 1457508 h 1516602"/>
                  <a:gd name="connsiteX71" fmla="*/ 332034 w 1034979"/>
                  <a:gd name="connsiteY71" fmla="*/ 1463223 h 1516602"/>
                  <a:gd name="connsiteX72" fmla="*/ 335844 w 1034979"/>
                  <a:gd name="connsiteY72" fmla="*/ 1467033 h 1516602"/>
                  <a:gd name="connsiteX73" fmla="*/ 364419 w 1034979"/>
                  <a:gd name="connsiteY73" fmla="*/ 1512753 h 1516602"/>
                  <a:gd name="connsiteX74" fmla="*/ 387279 w 1034979"/>
                  <a:gd name="connsiteY74" fmla="*/ 1514658 h 1516602"/>
                  <a:gd name="connsiteX75" fmla="*/ 392994 w 1034979"/>
                  <a:gd name="connsiteY75" fmla="*/ 1508943 h 1516602"/>
                  <a:gd name="connsiteX76" fmla="*/ 394899 w 1034979"/>
                  <a:gd name="connsiteY76" fmla="*/ 1497513 h 1516602"/>
                  <a:gd name="connsiteX77" fmla="*/ 396804 w 1034979"/>
                  <a:gd name="connsiteY77" fmla="*/ 1491798 h 1516602"/>
                  <a:gd name="connsiteX78" fmla="*/ 398709 w 1034979"/>
                  <a:gd name="connsiteY78" fmla="*/ 1474653 h 1516602"/>
                  <a:gd name="connsiteX79" fmla="*/ 400614 w 1034979"/>
                  <a:gd name="connsiteY79" fmla="*/ 1461318 h 1516602"/>
                  <a:gd name="connsiteX80" fmla="*/ 404424 w 1034979"/>
                  <a:gd name="connsiteY80" fmla="*/ 1404168 h 1516602"/>
                  <a:gd name="connsiteX81" fmla="*/ 410139 w 1034979"/>
                  <a:gd name="connsiteY81" fmla="*/ 1392738 h 1516602"/>
                  <a:gd name="connsiteX82" fmla="*/ 413949 w 1034979"/>
                  <a:gd name="connsiteY82" fmla="*/ 1379403 h 1516602"/>
                  <a:gd name="connsiteX83" fmla="*/ 415854 w 1034979"/>
                  <a:gd name="connsiteY83" fmla="*/ 1373688 h 1516602"/>
                  <a:gd name="connsiteX84" fmla="*/ 417759 w 1034979"/>
                  <a:gd name="connsiteY84" fmla="*/ 1360353 h 1516602"/>
                  <a:gd name="connsiteX85" fmla="*/ 421569 w 1034979"/>
                  <a:gd name="connsiteY85" fmla="*/ 1348923 h 1516602"/>
                  <a:gd name="connsiteX86" fmla="*/ 427284 w 1034979"/>
                  <a:gd name="connsiteY86" fmla="*/ 1335588 h 1516602"/>
                  <a:gd name="connsiteX87" fmla="*/ 467289 w 1034979"/>
                  <a:gd name="connsiteY87" fmla="*/ 1265103 h 1516602"/>
                  <a:gd name="connsiteX88" fmla="*/ 528455 w 1034979"/>
                  <a:gd name="connsiteY88" fmla="*/ 1252334 h 1516602"/>
                  <a:gd name="connsiteX89" fmla="*/ 573969 w 1034979"/>
                  <a:gd name="connsiteY89" fmla="*/ 1236528 h 1516602"/>
                  <a:gd name="connsiteX90" fmla="*/ 585399 w 1034979"/>
                  <a:gd name="connsiteY90" fmla="*/ 1232718 h 1516602"/>
                  <a:gd name="connsiteX91" fmla="*/ 720654 w 1034979"/>
                  <a:gd name="connsiteY91" fmla="*/ 1316538 h 1516602"/>
                  <a:gd name="connsiteX92" fmla="*/ 733989 w 1034979"/>
                  <a:gd name="connsiteY92" fmla="*/ 1326063 h 1516602"/>
                  <a:gd name="connsiteX93" fmla="*/ 743514 w 1034979"/>
                  <a:gd name="connsiteY93" fmla="*/ 1327968 h 1516602"/>
                  <a:gd name="connsiteX94" fmla="*/ 749229 w 1034979"/>
                  <a:gd name="connsiteY94" fmla="*/ 1329873 h 1516602"/>
                  <a:gd name="connsiteX95" fmla="*/ 762564 w 1034979"/>
                  <a:gd name="connsiteY95" fmla="*/ 1335588 h 1516602"/>
                  <a:gd name="connsiteX96" fmla="*/ 777804 w 1034979"/>
                  <a:gd name="connsiteY96" fmla="*/ 1333683 h 1516602"/>
                  <a:gd name="connsiteX97" fmla="*/ 789234 w 1034979"/>
                  <a:gd name="connsiteY97" fmla="*/ 1327968 h 1516602"/>
                  <a:gd name="connsiteX98" fmla="*/ 794949 w 1034979"/>
                  <a:gd name="connsiteY98" fmla="*/ 1326063 h 1516602"/>
                  <a:gd name="connsiteX99" fmla="*/ 802569 w 1034979"/>
                  <a:gd name="connsiteY99" fmla="*/ 1308918 h 1516602"/>
                  <a:gd name="connsiteX100" fmla="*/ 800664 w 1034979"/>
                  <a:gd name="connsiteY100" fmla="*/ 1284153 h 1516602"/>
                  <a:gd name="connsiteX101" fmla="*/ 798759 w 1034979"/>
                  <a:gd name="connsiteY101" fmla="*/ 1278438 h 1516602"/>
                  <a:gd name="connsiteX102" fmla="*/ 796854 w 1034979"/>
                  <a:gd name="connsiteY102" fmla="*/ 1270818 h 1516602"/>
                  <a:gd name="connsiteX103" fmla="*/ 783519 w 1034979"/>
                  <a:gd name="connsiteY103" fmla="*/ 1253673 h 1516602"/>
                  <a:gd name="connsiteX104" fmla="*/ 773994 w 1034979"/>
                  <a:gd name="connsiteY104" fmla="*/ 1247958 h 1516602"/>
                  <a:gd name="connsiteX105" fmla="*/ 648264 w 1034979"/>
                  <a:gd name="connsiteY105" fmla="*/ 1156518 h 1516602"/>
                  <a:gd name="connsiteX106" fmla="*/ 644454 w 1034979"/>
                  <a:gd name="connsiteY106" fmla="*/ 1139373 h 1516602"/>
                  <a:gd name="connsiteX107" fmla="*/ 646359 w 1034979"/>
                  <a:gd name="connsiteY107" fmla="*/ 1131753 h 1516602"/>
                  <a:gd name="connsiteX108" fmla="*/ 650169 w 1034979"/>
                  <a:gd name="connsiteY108" fmla="*/ 1114608 h 1516602"/>
                  <a:gd name="connsiteX109" fmla="*/ 653979 w 1034979"/>
                  <a:gd name="connsiteY109" fmla="*/ 1108893 h 1516602"/>
                  <a:gd name="connsiteX110" fmla="*/ 655884 w 1034979"/>
                  <a:gd name="connsiteY110" fmla="*/ 1103178 h 1516602"/>
                  <a:gd name="connsiteX111" fmla="*/ 661599 w 1034979"/>
                  <a:gd name="connsiteY111" fmla="*/ 1101273 h 1516602"/>
                  <a:gd name="connsiteX112" fmla="*/ 671124 w 1034979"/>
                  <a:gd name="connsiteY112" fmla="*/ 1089843 h 1516602"/>
                  <a:gd name="connsiteX113" fmla="*/ 724464 w 1034979"/>
                  <a:gd name="connsiteY113" fmla="*/ 1082223 h 1516602"/>
                  <a:gd name="connsiteX114" fmla="*/ 842574 w 1034979"/>
                  <a:gd name="connsiteY114" fmla="*/ 1084128 h 1516602"/>
                  <a:gd name="connsiteX115" fmla="*/ 871149 w 1034979"/>
                  <a:gd name="connsiteY115" fmla="*/ 1086033 h 1516602"/>
                  <a:gd name="connsiteX116" fmla="*/ 899724 w 1034979"/>
                  <a:gd name="connsiteY116" fmla="*/ 1091748 h 1516602"/>
                  <a:gd name="connsiteX117" fmla="*/ 922584 w 1034979"/>
                  <a:gd name="connsiteY117" fmla="*/ 1095558 h 1516602"/>
                  <a:gd name="connsiteX118" fmla="*/ 951159 w 1034979"/>
                  <a:gd name="connsiteY118" fmla="*/ 1101273 h 1516602"/>
                  <a:gd name="connsiteX119" fmla="*/ 956874 w 1034979"/>
                  <a:gd name="connsiteY119" fmla="*/ 1101273 h 1516602"/>
                  <a:gd name="connsiteX120" fmla="*/ 1002594 w 1034979"/>
                  <a:gd name="connsiteY120" fmla="*/ 1099368 h 1516602"/>
                  <a:gd name="connsiteX121" fmla="*/ 1031169 w 1034979"/>
                  <a:gd name="connsiteY121" fmla="*/ 1091748 h 1516602"/>
                  <a:gd name="connsiteX122" fmla="*/ 1034979 w 1034979"/>
                  <a:gd name="connsiteY122" fmla="*/ 1086033 h 1516602"/>
                  <a:gd name="connsiteX123" fmla="*/ 1033074 w 1034979"/>
                  <a:gd name="connsiteY123" fmla="*/ 1066983 h 1516602"/>
                  <a:gd name="connsiteX124" fmla="*/ 1027359 w 1034979"/>
                  <a:gd name="connsiteY124" fmla="*/ 1063173 h 1516602"/>
                  <a:gd name="connsiteX125" fmla="*/ 1012119 w 1034979"/>
                  <a:gd name="connsiteY125" fmla="*/ 1061268 h 1516602"/>
                  <a:gd name="connsiteX126" fmla="*/ 1006404 w 1034979"/>
                  <a:gd name="connsiteY126" fmla="*/ 1059363 h 1516602"/>
                  <a:gd name="connsiteX127" fmla="*/ 998784 w 1034979"/>
                  <a:gd name="connsiteY127" fmla="*/ 1057458 h 1516602"/>
                  <a:gd name="connsiteX128" fmla="*/ 987354 w 1034979"/>
                  <a:gd name="connsiteY128" fmla="*/ 1049838 h 1516602"/>
                  <a:gd name="connsiteX129" fmla="*/ 975924 w 1034979"/>
                  <a:gd name="connsiteY129" fmla="*/ 1046028 h 1516602"/>
                  <a:gd name="connsiteX130" fmla="*/ 970209 w 1034979"/>
                  <a:gd name="connsiteY130" fmla="*/ 1044123 h 1516602"/>
                  <a:gd name="connsiteX131" fmla="*/ 962589 w 1034979"/>
                  <a:gd name="connsiteY131" fmla="*/ 1042218 h 1516602"/>
                  <a:gd name="connsiteX132" fmla="*/ 956874 w 1034979"/>
                  <a:gd name="connsiteY132" fmla="*/ 1040313 h 1516602"/>
                  <a:gd name="connsiteX133" fmla="*/ 935919 w 1034979"/>
                  <a:gd name="connsiteY133" fmla="*/ 1034598 h 1516602"/>
                  <a:gd name="connsiteX134" fmla="*/ 825429 w 1034979"/>
                  <a:gd name="connsiteY134" fmla="*/ 1034598 h 1516602"/>
                  <a:gd name="connsiteX135" fmla="*/ 730179 w 1034979"/>
                  <a:gd name="connsiteY135" fmla="*/ 1038408 h 1516602"/>
                  <a:gd name="connsiteX136" fmla="*/ 669219 w 1034979"/>
                  <a:gd name="connsiteY136" fmla="*/ 1046028 h 1516602"/>
                  <a:gd name="connsiteX137" fmla="*/ 646359 w 1034979"/>
                  <a:gd name="connsiteY137" fmla="*/ 1049838 h 1516602"/>
                  <a:gd name="connsiteX138" fmla="*/ 642549 w 1034979"/>
                  <a:gd name="connsiteY138" fmla="*/ 1038408 h 1516602"/>
                  <a:gd name="connsiteX139" fmla="*/ 640644 w 1034979"/>
                  <a:gd name="connsiteY139" fmla="*/ 1032693 h 1516602"/>
                  <a:gd name="connsiteX140" fmla="*/ 642549 w 1034979"/>
                  <a:gd name="connsiteY140" fmla="*/ 1015548 h 1516602"/>
                  <a:gd name="connsiteX141" fmla="*/ 644454 w 1034979"/>
                  <a:gd name="connsiteY141" fmla="*/ 1009833 h 1516602"/>
                  <a:gd name="connsiteX142" fmla="*/ 661599 w 1034979"/>
                  <a:gd name="connsiteY142" fmla="*/ 1000308 h 1516602"/>
                  <a:gd name="connsiteX143" fmla="*/ 673029 w 1034979"/>
                  <a:gd name="connsiteY143" fmla="*/ 992688 h 1516602"/>
                  <a:gd name="connsiteX144" fmla="*/ 674934 w 1034979"/>
                  <a:gd name="connsiteY144" fmla="*/ 986973 h 1516602"/>
                  <a:gd name="connsiteX145" fmla="*/ 680649 w 1034979"/>
                  <a:gd name="connsiteY145" fmla="*/ 985068 h 1516602"/>
                  <a:gd name="connsiteX146" fmla="*/ 686364 w 1034979"/>
                  <a:gd name="connsiteY146" fmla="*/ 981258 h 1516602"/>
                  <a:gd name="connsiteX147" fmla="*/ 695889 w 1034979"/>
                  <a:gd name="connsiteY147" fmla="*/ 971733 h 1516602"/>
                  <a:gd name="connsiteX148" fmla="*/ 705414 w 1034979"/>
                  <a:gd name="connsiteY148" fmla="*/ 960303 h 1516602"/>
                  <a:gd name="connsiteX149" fmla="*/ 716844 w 1034979"/>
                  <a:gd name="connsiteY149" fmla="*/ 952683 h 1516602"/>
                  <a:gd name="connsiteX150" fmla="*/ 732084 w 1034979"/>
                  <a:gd name="connsiteY150" fmla="*/ 939348 h 1516602"/>
                  <a:gd name="connsiteX151" fmla="*/ 741609 w 1034979"/>
                  <a:gd name="connsiteY151" fmla="*/ 927918 h 1516602"/>
                  <a:gd name="connsiteX152" fmla="*/ 753039 w 1034979"/>
                  <a:gd name="connsiteY152" fmla="*/ 918393 h 1516602"/>
                  <a:gd name="connsiteX153" fmla="*/ 758754 w 1034979"/>
                  <a:gd name="connsiteY153" fmla="*/ 906963 h 1516602"/>
                  <a:gd name="connsiteX154" fmla="*/ 760659 w 1034979"/>
                  <a:gd name="connsiteY154" fmla="*/ 901248 h 1516602"/>
                  <a:gd name="connsiteX155" fmla="*/ 766374 w 1034979"/>
                  <a:gd name="connsiteY155" fmla="*/ 889818 h 1516602"/>
                  <a:gd name="connsiteX156" fmla="*/ 764469 w 1034979"/>
                  <a:gd name="connsiteY156" fmla="*/ 874578 h 1516602"/>
                  <a:gd name="connsiteX157" fmla="*/ 758754 w 1034979"/>
                  <a:gd name="connsiteY157" fmla="*/ 872673 h 1516602"/>
                  <a:gd name="connsiteX158" fmla="*/ 737799 w 1034979"/>
                  <a:gd name="connsiteY158" fmla="*/ 874578 h 1516602"/>
                  <a:gd name="connsiteX159" fmla="*/ 732084 w 1034979"/>
                  <a:gd name="connsiteY159" fmla="*/ 878388 h 1516602"/>
                  <a:gd name="connsiteX160" fmla="*/ 699699 w 1034979"/>
                  <a:gd name="connsiteY160" fmla="*/ 899343 h 1516602"/>
                  <a:gd name="connsiteX161" fmla="*/ 595181 w 1034979"/>
                  <a:gd name="connsiteY161" fmla="*/ 957831 h 1516602"/>
                  <a:gd name="connsiteX162" fmla="*/ 507294 w 1034979"/>
                  <a:gd name="connsiteY162" fmla="*/ 847908 h 1516602"/>
                  <a:gd name="connsiteX163" fmla="*/ 503484 w 1034979"/>
                  <a:gd name="connsiteY163" fmla="*/ 358323 h 1516602"/>
                  <a:gd name="connsiteX164" fmla="*/ 499674 w 1034979"/>
                  <a:gd name="connsiteY164" fmla="*/ 66858 h 1516602"/>
                  <a:gd name="connsiteX165" fmla="*/ 490149 w 1034979"/>
                  <a:gd name="connsiteY165" fmla="*/ 40188 h 1516602"/>
                  <a:gd name="connsiteX166" fmla="*/ 488244 w 1034979"/>
                  <a:gd name="connsiteY166" fmla="*/ 34473 h 1516602"/>
                  <a:gd name="connsiteX167" fmla="*/ 484434 w 1034979"/>
                  <a:gd name="connsiteY167" fmla="*/ 28758 h 1516602"/>
                  <a:gd name="connsiteX168" fmla="*/ 478719 w 1034979"/>
                  <a:gd name="connsiteY168" fmla="*/ 17328 h 1516602"/>
                  <a:gd name="connsiteX169" fmla="*/ 473004 w 1034979"/>
                  <a:gd name="connsiteY169" fmla="*/ 13518 h 1516602"/>
                  <a:gd name="connsiteX170" fmla="*/ 469194 w 1034979"/>
                  <a:gd name="connsiteY170" fmla="*/ 7803 h 1516602"/>
                  <a:gd name="connsiteX171" fmla="*/ 429189 w 1034979"/>
                  <a:gd name="connsiteY171" fmla="*/ 11613 h 1516602"/>
                  <a:gd name="connsiteX172" fmla="*/ 425379 w 1034979"/>
                  <a:gd name="connsiteY172" fmla="*/ 78288 h 1516602"/>
                  <a:gd name="connsiteX173" fmla="*/ 425379 w 1034979"/>
                  <a:gd name="connsiteY173" fmla="*/ 84003 h 1516602"/>
                  <a:gd name="connsiteX174" fmla="*/ 429189 w 1034979"/>
                  <a:gd name="connsiteY174" fmla="*/ 238308 h 1516602"/>
                  <a:gd name="connsiteX175" fmla="*/ 440619 w 1034979"/>
                  <a:gd name="connsiteY175" fmla="*/ 421188 h 1516602"/>
                  <a:gd name="connsiteX176" fmla="*/ 435265 w 1034979"/>
                  <a:gd name="connsiteY176" fmla="*/ 718368 h 1516602"/>
                  <a:gd name="connsiteX177" fmla="*/ 435059 w 1034979"/>
                  <a:gd name="connsiteY177" fmla="*/ 799046 h 1516602"/>
                  <a:gd name="connsiteX178" fmla="*/ 430322 w 1034979"/>
                  <a:gd name="connsiteY178"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219639 w 1034979"/>
                  <a:gd name="connsiteY10" fmla="*/ 948873 h 1516602"/>
                  <a:gd name="connsiteX11" fmla="*/ 213924 w 1034979"/>
                  <a:gd name="connsiteY11" fmla="*/ 946968 h 1516602"/>
                  <a:gd name="connsiteX12" fmla="*/ 206304 w 1034979"/>
                  <a:gd name="connsiteY12" fmla="*/ 945063 h 1516602"/>
                  <a:gd name="connsiteX13" fmla="*/ 194874 w 1034979"/>
                  <a:gd name="connsiteY13" fmla="*/ 941253 h 1516602"/>
                  <a:gd name="connsiteX14" fmla="*/ 189159 w 1034979"/>
                  <a:gd name="connsiteY14" fmla="*/ 939348 h 1516602"/>
                  <a:gd name="connsiteX15" fmla="*/ 181539 w 1034979"/>
                  <a:gd name="connsiteY15" fmla="*/ 937443 h 1516602"/>
                  <a:gd name="connsiteX16" fmla="*/ 170109 w 1034979"/>
                  <a:gd name="connsiteY16" fmla="*/ 931728 h 1516602"/>
                  <a:gd name="connsiteX17" fmla="*/ 164394 w 1034979"/>
                  <a:gd name="connsiteY17" fmla="*/ 927918 h 1516602"/>
                  <a:gd name="connsiteX18" fmla="*/ 116769 w 1034979"/>
                  <a:gd name="connsiteY18" fmla="*/ 903153 h 1516602"/>
                  <a:gd name="connsiteX19" fmla="*/ 59619 w 1034979"/>
                  <a:gd name="connsiteY19" fmla="*/ 874578 h 1516602"/>
                  <a:gd name="connsiteX20" fmla="*/ 46284 w 1034979"/>
                  <a:gd name="connsiteY20" fmla="*/ 895533 h 1516602"/>
                  <a:gd name="connsiteX21" fmla="*/ 50094 w 1034979"/>
                  <a:gd name="connsiteY21" fmla="*/ 933633 h 1516602"/>
                  <a:gd name="connsiteX22" fmla="*/ 53904 w 1034979"/>
                  <a:gd name="connsiteY22" fmla="*/ 939348 h 1516602"/>
                  <a:gd name="connsiteX23" fmla="*/ 59619 w 1034979"/>
                  <a:gd name="connsiteY23" fmla="*/ 943158 h 1516602"/>
                  <a:gd name="connsiteX24" fmla="*/ 63429 w 1034979"/>
                  <a:gd name="connsiteY24" fmla="*/ 948873 h 1516602"/>
                  <a:gd name="connsiteX25" fmla="*/ 80574 w 1034979"/>
                  <a:gd name="connsiteY25" fmla="*/ 958398 h 1516602"/>
                  <a:gd name="connsiteX26" fmla="*/ 166299 w 1034979"/>
                  <a:gd name="connsiteY26" fmla="*/ 979353 h 1516602"/>
                  <a:gd name="connsiteX27" fmla="*/ 191064 w 1034979"/>
                  <a:gd name="connsiteY27" fmla="*/ 985068 h 1516602"/>
                  <a:gd name="connsiteX28" fmla="*/ 208209 w 1034979"/>
                  <a:gd name="connsiteY28" fmla="*/ 990783 h 1516602"/>
                  <a:gd name="connsiteX29" fmla="*/ 213924 w 1034979"/>
                  <a:gd name="connsiteY29" fmla="*/ 992688 h 1516602"/>
                  <a:gd name="connsiteX30" fmla="*/ 229164 w 1034979"/>
                  <a:gd name="connsiteY30" fmla="*/ 996498 h 1516602"/>
                  <a:gd name="connsiteX31" fmla="*/ 248214 w 1034979"/>
                  <a:gd name="connsiteY31" fmla="*/ 1002213 h 1516602"/>
                  <a:gd name="connsiteX32" fmla="*/ 253929 w 1034979"/>
                  <a:gd name="connsiteY32" fmla="*/ 1006023 h 1516602"/>
                  <a:gd name="connsiteX33" fmla="*/ 267264 w 1034979"/>
                  <a:gd name="connsiteY33" fmla="*/ 1021263 h 1516602"/>
                  <a:gd name="connsiteX34" fmla="*/ 272979 w 1034979"/>
                  <a:gd name="connsiteY34" fmla="*/ 1040313 h 1516602"/>
                  <a:gd name="connsiteX35" fmla="*/ 274884 w 1034979"/>
                  <a:gd name="connsiteY35" fmla="*/ 1046028 h 1516602"/>
                  <a:gd name="connsiteX36" fmla="*/ 276789 w 1034979"/>
                  <a:gd name="connsiteY36" fmla="*/ 1051743 h 1516602"/>
                  <a:gd name="connsiteX37" fmla="*/ 278694 w 1034979"/>
                  <a:gd name="connsiteY37" fmla="*/ 1076508 h 1516602"/>
                  <a:gd name="connsiteX38" fmla="*/ 280599 w 1034979"/>
                  <a:gd name="connsiteY38" fmla="*/ 1082223 h 1516602"/>
                  <a:gd name="connsiteX39" fmla="*/ 278694 w 1034979"/>
                  <a:gd name="connsiteY39" fmla="*/ 1101273 h 1516602"/>
                  <a:gd name="connsiteX40" fmla="*/ 276789 w 1034979"/>
                  <a:gd name="connsiteY40" fmla="*/ 1110798 h 1516602"/>
                  <a:gd name="connsiteX41" fmla="*/ 263454 w 1034979"/>
                  <a:gd name="connsiteY41" fmla="*/ 1124133 h 1516602"/>
                  <a:gd name="connsiteX42" fmla="*/ 252024 w 1034979"/>
                  <a:gd name="connsiteY42" fmla="*/ 1131753 h 1516602"/>
                  <a:gd name="connsiteX43" fmla="*/ 240594 w 1034979"/>
                  <a:gd name="connsiteY43" fmla="*/ 1135563 h 1516602"/>
                  <a:gd name="connsiteX44" fmla="*/ 27234 w 1034979"/>
                  <a:gd name="connsiteY44" fmla="*/ 1154613 h 1516602"/>
                  <a:gd name="connsiteX45" fmla="*/ 15804 w 1034979"/>
                  <a:gd name="connsiteY45" fmla="*/ 1160328 h 1516602"/>
                  <a:gd name="connsiteX46" fmla="*/ 6279 w 1034979"/>
                  <a:gd name="connsiteY46" fmla="*/ 1169853 h 1516602"/>
                  <a:gd name="connsiteX47" fmla="*/ 4374 w 1034979"/>
                  <a:gd name="connsiteY47" fmla="*/ 1175568 h 1516602"/>
                  <a:gd name="connsiteX48" fmla="*/ 564 w 1034979"/>
                  <a:gd name="connsiteY48" fmla="*/ 1181283 h 1516602"/>
                  <a:gd name="connsiteX49" fmla="*/ 6279 w 1034979"/>
                  <a:gd name="connsiteY49" fmla="*/ 1213668 h 1516602"/>
                  <a:gd name="connsiteX50" fmla="*/ 11994 w 1034979"/>
                  <a:gd name="connsiteY50" fmla="*/ 1217478 h 1516602"/>
                  <a:gd name="connsiteX51" fmla="*/ 17709 w 1034979"/>
                  <a:gd name="connsiteY51" fmla="*/ 1219383 h 1516602"/>
                  <a:gd name="connsiteX52" fmla="*/ 145344 w 1034979"/>
                  <a:gd name="connsiteY52" fmla="*/ 1217478 h 1516602"/>
                  <a:gd name="connsiteX53" fmla="*/ 239202 w 1034979"/>
                  <a:gd name="connsiteY53" fmla="*/ 1214801 h 1516602"/>
                  <a:gd name="connsiteX54" fmla="*/ 318699 w 1034979"/>
                  <a:gd name="connsiteY54" fmla="*/ 1217478 h 1516602"/>
                  <a:gd name="connsiteX55" fmla="*/ 330129 w 1034979"/>
                  <a:gd name="connsiteY55" fmla="*/ 1223193 h 1516602"/>
                  <a:gd name="connsiteX56" fmla="*/ 333939 w 1034979"/>
                  <a:gd name="connsiteY56" fmla="*/ 1228908 h 1516602"/>
                  <a:gd name="connsiteX57" fmla="*/ 339654 w 1034979"/>
                  <a:gd name="connsiteY57" fmla="*/ 1230813 h 1516602"/>
                  <a:gd name="connsiteX58" fmla="*/ 351084 w 1034979"/>
                  <a:gd name="connsiteY58" fmla="*/ 1238433 h 1516602"/>
                  <a:gd name="connsiteX59" fmla="*/ 356799 w 1034979"/>
                  <a:gd name="connsiteY59" fmla="*/ 1242243 h 1516602"/>
                  <a:gd name="connsiteX60" fmla="*/ 360609 w 1034979"/>
                  <a:gd name="connsiteY60" fmla="*/ 1247958 h 1516602"/>
                  <a:gd name="connsiteX61" fmla="*/ 366324 w 1034979"/>
                  <a:gd name="connsiteY61" fmla="*/ 1259388 h 1516602"/>
                  <a:gd name="connsiteX62" fmla="*/ 362514 w 1034979"/>
                  <a:gd name="connsiteY62" fmla="*/ 1286058 h 1516602"/>
                  <a:gd name="connsiteX63" fmla="*/ 358704 w 1034979"/>
                  <a:gd name="connsiteY63" fmla="*/ 1291773 h 1516602"/>
                  <a:gd name="connsiteX64" fmla="*/ 356799 w 1034979"/>
                  <a:gd name="connsiteY64" fmla="*/ 1297488 h 1516602"/>
                  <a:gd name="connsiteX65" fmla="*/ 352989 w 1034979"/>
                  <a:gd name="connsiteY65" fmla="*/ 1303203 h 1516602"/>
                  <a:gd name="connsiteX66" fmla="*/ 351084 w 1034979"/>
                  <a:gd name="connsiteY66" fmla="*/ 1308918 h 1516602"/>
                  <a:gd name="connsiteX67" fmla="*/ 347274 w 1034979"/>
                  <a:gd name="connsiteY67" fmla="*/ 1314633 h 1516602"/>
                  <a:gd name="connsiteX68" fmla="*/ 330129 w 1034979"/>
                  <a:gd name="connsiteY68" fmla="*/ 1381308 h 1516602"/>
                  <a:gd name="connsiteX69" fmla="*/ 328224 w 1034979"/>
                  <a:gd name="connsiteY69" fmla="*/ 1432743 h 1516602"/>
                  <a:gd name="connsiteX70" fmla="*/ 330129 w 1034979"/>
                  <a:gd name="connsiteY70" fmla="*/ 1457508 h 1516602"/>
                  <a:gd name="connsiteX71" fmla="*/ 332034 w 1034979"/>
                  <a:gd name="connsiteY71" fmla="*/ 1463223 h 1516602"/>
                  <a:gd name="connsiteX72" fmla="*/ 335844 w 1034979"/>
                  <a:gd name="connsiteY72" fmla="*/ 1467033 h 1516602"/>
                  <a:gd name="connsiteX73" fmla="*/ 364419 w 1034979"/>
                  <a:gd name="connsiteY73" fmla="*/ 1512753 h 1516602"/>
                  <a:gd name="connsiteX74" fmla="*/ 387279 w 1034979"/>
                  <a:gd name="connsiteY74" fmla="*/ 1514658 h 1516602"/>
                  <a:gd name="connsiteX75" fmla="*/ 392994 w 1034979"/>
                  <a:gd name="connsiteY75" fmla="*/ 1508943 h 1516602"/>
                  <a:gd name="connsiteX76" fmla="*/ 394899 w 1034979"/>
                  <a:gd name="connsiteY76" fmla="*/ 1497513 h 1516602"/>
                  <a:gd name="connsiteX77" fmla="*/ 396804 w 1034979"/>
                  <a:gd name="connsiteY77" fmla="*/ 1491798 h 1516602"/>
                  <a:gd name="connsiteX78" fmla="*/ 398709 w 1034979"/>
                  <a:gd name="connsiteY78" fmla="*/ 1474653 h 1516602"/>
                  <a:gd name="connsiteX79" fmla="*/ 400614 w 1034979"/>
                  <a:gd name="connsiteY79" fmla="*/ 1461318 h 1516602"/>
                  <a:gd name="connsiteX80" fmla="*/ 404424 w 1034979"/>
                  <a:gd name="connsiteY80" fmla="*/ 1404168 h 1516602"/>
                  <a:gd name="connsiteX81" fmla="*/ 410139 w 1034979"/>
                  <a:gd name="connsiteY81" fmla="*/ 1392738 h 1516602"/>
                  <a:gd name="connsiteX82" fmla="*/ 413949 w 1034979"/>
                  <a:gd name="connsiteY82" fmla="*/ 1379403 h 1516602"/>
                  <a:gd name="connsiteX83" fmla="*/ 415854 w 1034979"/>
                  <a:gd name="connsiteY83" fmla="*/ 1373688 h 1516602"/>
                  <a:gd name="connsiteX84" fmla="*/ 417759 w 1034979"/>
                  <a:gd name="connsiteY84" fmla="*/ 1360353 h 1516602"/>
                  <a:gd name="connsiteX85" fmla="*/ 421569 w 1034979"/>
                  <a:gd name="connsiteY85" fmla="*/ 1348923 h 1516602"/>
                  <a:gd name="connsiteX86" fmla="*/ 427284 w 1034979"/>
                  <a:gd name="connsiteY86" fmla="*/ 1335588 h 1516602"/>
                  <a:gd name="connsiteX87" fmla="*/ 467289 w 1034979"/>
                  <a:gd name="connsiteY87" fmla="*/ 1265103 h 1516602"/>
                  <a:gd name="connsiteX88" fmla="*/ 528455 w 1034979"/>
                  <a:gd name="connsiteY88" fmla="*/ 1252334 h 1516602"/>
                  <a:gd name="connsiteX89" fmla="*/ 573969 w 1034979"/>
                  <a:gd name="connsiteY89" fmla="*/ 1236528 h 1516602"/>
                  <a:gd name="connsiteX90" fmla="*/ 585399 w 1034979"/>
                  <a:gd name="connsiteY90" fmla="*/ 1232718 h 1516602"/>
                  <a:gd name="connsiteX91" fmla="*/ 720654 w 1034979"/>
                  <a:gd name="connsiteY91" fmla="*/ 1316538 h 1516602"/>
                  <a:gd name="connsiteX92" fmla="*/ 733989 w 1034979"/>
                  <a:gd name="connsiteY92" fmla="*/ 1326063 h 1516602"/>
                  <a:gd name="connsiteX93" fmla="*/ 743514 w 1034979"/>
                  <a:gd name="connsiteY93" fmla="*/ 1327968 h 1516602"/>
                  <a:gd name="connsiteX94" fmla="*/ 749229 w 1034979"/>
                  <a:gd name="connsiteY94" fmla="*/ 1329873 h 1516602"/>
                  <a:gd name="connsiteX95" fmla="*/ 762564 w 1034979"/>
                  <a:gd name="connsiteY95" fmla="*/ 1335588 h 1516602"/>
                  <a:gd name="connsiteX96" fmla="*/ 777804 w 1034979"/>
                  <a:gd name="connsiteY96" fmla="*/ 1333683 h 1516602"/>
                  <a:gd name="connsiteX97" fmla="*/ 789234 w 1034979"/>
                  <a:gd name="connsiteY97" fmla="*/ 1327968 h 1516602"/>
                  <a:gd name="connsiteX98" fmla="*/ 794949 w 1034979"/>
                  <a:gd name="connsiteY98" fmla="*/ 1326063 h 1516602"/>
                  <a:gd name="connsiteX99" fmla="*/ 802569 w 1034979"/>
                  <a:gd name="connsiteY99" fmla="*/ 1308918 h 1516602"/>
                  <a:gd name="connsiteX100" fmla="*/ 800664 w 1034979"/>
                  <a:gd name="connsiteY100" fmla="*/ 1284153 h 1516602"/>
                  <a:gd name="connsiteX101" fmla="*/ 798759 w 1034979"/>
                  <a:gd name="connsiteY101" fmla="*/ 1278438 h 1516602"/>
                  <a:gd name="connsiteX102" fmla="*/ 796854 w 1034979"/>
                  <a:gd name="connsiteY102" fmla="*/ 1270818 h 1516602"/>
                  <a:gd name="connsiteX103" fmla="*/ 783519 w 1034979"/>
                  <a:gd name="connsiteY103" fmla="*/ 1253673 h 1516602"/>
                  <a:gd name="connsiteX104" fmla="*/ 773994 w 1034979"/>
                  <a:gd name="connsiteY104" fmla="*/ 1247958 h 1516602"/>
                  <a:gd name="connsiteX105" fmla="*/ 648264 w 1034979"/>
                  <a:gd name="connsiteY105" fmla="*/ 1156518 h 1516602"/>
                  <a:gd name="connsiteX106" fmla="*/ 644454 w 1034979"/>
                  <a:gd name="connsiteY106" fmla="*/ 1139373 h 1516602"/>
                  <a:gd name="connsiteX107" fmla="*/ 646359 w 1034979"/>
                  <a:gd name="connsiteY107" fmla="*/ 1131753 h 1516602"/>
                  <a:gd name="connsiteX108" fmla="*/ 650169 w 1034979"/>
                  <a:gd name="connsiteY108" fmla="*/ 1114608 h 1516602"/>
                  <a:gd name="connsiteX109" fmla="*/ 653979 w 1034979"/>
                  <a:gd name="connsiteY109" fmla="*/ 1108893 h 1516602"/>
                  <a:gd name="connsiteX110" fmla="*/ 655884 w 1034979"/>
                  <a:gd name="connsiteY110" fmla="*/ 1103178 h 1516602"/>
                  <a:gd name="connsiteX111" fmla="*/ 661599 w 1034979"/>
                  <a:gd name="connsiteY111" fmla="*/ 1101273 h 1516602"/>
                  <a:gd name="connsiteX112" fmla="*/ 671124 w 1034979"/>
                  <a:gd name="connsiteY112" fmla="*/ 1089843 h 1516602"/>
                  <a:gd name="connsiteX113" fmla="*/ 724464 w 1034979"/>
                  <a:gd name="connsiteY113" fmla="*/ 1082223 h 1516602"/>
                  <a:gd name="connsiteX114" fmla="*/ 842574 w 1034979"/>
                  <a:gd name="connsiteY114" fmla="*/ 1084128 h 1516602"/>
                  <a:gd name="connsiteX115" fmla="*/ 871149 w 1034979"/>
                  <a:gd name="connsiteY115" fmla="*/ 1086033 h 1516602"/>
                  <a:gd name="connsiteX116" fmla="*/ 899724 w 1034979"/>
                  <a:gd name="connsiteY116" fmla="*/ 1091748 h 1516602"/>
                  <a:gd name="connsiteX117" fmla="*/ 922584 w 1034979"/>
                  <a:gd name="connsiteY117" fmla="*/ 1095558 h 1516602"/>
                  <a:gd name="connsiteX118" fmla="*/ 951159 w 1034979"/>
                  <a:gd name="connsiteY118" fmla="*/ 1101273 h 1516602"/>
                  <a:gd name="connsiteX119" fmla="*/ 956874 w 1034979"/>
                  <a:gd name="connsiteY119" fmla="*/ 1101273 h 1516602"/>
                  <a:gd name="connsiteX120" fmla="*/ 1002594 w 1034979"/>
                  <a:gd name="connsiteY120" fmla="*/ 1099368 h 1516602"/>
                  <a:gd name="connsiteX121" fmla="*/ 1031169 w 1034979"/>
                  <a:gd name="connsiteY121" fmla="*/ 1091748 h 1516602"/>
                  <a:gd name="connsiteX122" fmla="*/ 1034979 w 1034979"/>
                  <a:gd name="connsiteY122" fmla="*/ 1086033 h 1516602"/>
                  <a:gd name="connsiteX123" fmla="*/ 1033074 w 1034979"/>
                  <a:gd name="connsiteY123" fmla="*/ 1066983 h 1516602"/>
                  <a:gd name="connsiteX124" fmla="*/ 1027359 w 1034979"/>
                  <a:gd name="connsiteY124" fmla="*/ 1063173 h 1516602"/>
                  <a:gd name="connsiteX125" fmla="*/ 1012119 w 1034979"/>
                  <a:gd name="connsiteY125" fmla="*/ 1061268 h 1516602"/>
                  <a:gd name="connsiteX126" fmla="*/ 1006404 w 1034979"/>
                  <a:gd name="connsiteY126" fmla="*/ 1059363 h 1516602"/>
                  <a:gd name="connsiteX127" fmla="*/ 998784 w 1034979"/>
                  <a:gd name="connsiteY127" fmla="*/ 1057458 h 1516602"/>
                  <a:gd name="connsiteX128" fmla="*/ 987354 w 1034979"/>
                  <a:gd name="connsiteY128" fmla="*/ 1049838 h 1516602"/>
                  <a:gd name="connsiteX129" fmla="*/ 975924 w 1034979"/>
                  <a:gd name="connsiteY129" fmla="*/ 1046028 h 1516602"/>
                  <a:gd name="connsiteX130" fmla="*/ 970209 w 1034979"/>
                  <a:gd name="connsiteY130" fmla="*/ 1044123 h 1516602"/>
                  <a:gd name="connsiteX131" fmla="*/ 962589 w 1034979"/>
                  <a:gd name="connsiteY131" fmla="*/ 1042218 h 1516602"/>
                  <a:gd name="connsiteX132" fmla="*/ 956874 w 1034979"/>
                  <a:gd name="connsiteY132" fmla="*/ 1040313 h 1516602"/>
                  <a:gd name="connsiteX133" fmla="*/ 935919 w 1034979"/>
                  <a:gd name="connsiteY133" fmla="*/ 1034598 h 1516602"/>
                  <a:gd name="connsiteX134" fmla="*/ 825429 w 1034979"/>
                  <a:gd name="connsiteY134" fmla="*/ 1034598 h 1516602"/>
                  <a:gd name="connsiteX135" fmla="*/ 730179 w 1034979"/>
                  <a:gd name="connsiteY135" fmla="*/ 1038408 h 1516602"/>
                  <a:gd name="connsiteX136" fmla="*/ 669219 w 1034979"/>
                  <a:gd name="connsiteY136" fmla="*/ 1046028 h 1516602"/>
                  <a:gd name="connsiteX137" fmla="*/ 646359 w 1034979"/>
                  <a:gd name="connsiteY137" fmla="*/ 1049838 h 1516602"/>
                  <a:gd name="connsiteX138" fmla="*/ 642549 w 1034979"/>
                  <a:gd name="connsiteY138" fmla="*/ 1038408 h 1516602"/>
                  <a:gd name="connsiteX139" fmla="*/ 640644 w 1034979"/>
                  <a:gd name="connsiteY139" fmla="*/ 1032693 h 1516602"/>
                  <a:gd name="connsiteX140" fmla="*/ 642549 w 1034979"/>
                  <a:gd name="connsiteY140" fmla="*/ 1015548 h 1516602"/>
                  <a:gd name="connsiteX141" fmla="*/ 644454 w 1034979"/>
                  <a:gd name="connsiteY141" fmla="*/ 1009833 h 1516602"/>
                  <a:gd name="connsiteX142" fmla="*/ 661599 w 1034979"/>
                  <a:gd name="connsiteY142" fmla="*/ 1000308 h 1516602"/>
                  <a:gd name="connsiteX143" fmla="*/ 673029 w 1034979"/>
                  <a:gd name="connsiteY143" fmla="*/ 992688 h 1516602"/>
                  <a:gd name="connsiteX144" fmla="*/ 674934 w 1034979"/>
                  <a:gd name="connsiteY144" fmla="*/ 986973 h 1516602"/>
                  <a:gd name="connsiteX145" fmla="*/ 680649 w 1034979"/>
                  <a:gd name="connsiteY145" fmla="*/ 985068 h 1516602"/>
                  <a:gd name="connsiteX146" fmla="*/ 686364 w 1034979"/>
                  <a:gd name="connsiteY146" fmla="*/ 981258 h 1516602"/>
                  <a:gd name="connsiteX147" fmla="*/ 695889 w 1034979"/>
                  <a:gd name="connsiteY147" fmla="*/ 971733 h 1516602"/>
                  <a:gd name="connsiteX148" fmla="*/ 705414 w 1034979"/>
                  <a:gd name="connsiteY148" fmla="*/ 960303 h 1516602"/>
                  <a:gd name="connsiteX149" fmla="*/ 716844 w 1034979"/>
                  <a:gd name="connsiteY149" fmla="*/ 952683 h 1516602"/>
                  <a:gd name="connsiteX150" fmla="*/ 732084 w 1034979"/>
                  <a:gd name="connsiteY150" fmla="*/ 939348 h 1516602"/>
                  <a:gd name="connsiteX151" fmla="*/ 741609 w 1034979"/>
                  <a:gd name="connsiteY151" fmla="*/ 927918 h 1516602"/>
                  <a:gd name="connsiteX152" fmla="*/ 753039 w 1034979"/>
                  <a:gd name="connsiteY152" fmla="*/ 918393 h 1516602"/>
                  <a:gd name="connsiteX153" fmla="*/ 758754 w 1034979"/>
                  <a:gd name="connsiteY153" fmla="*/ 906963 h 1516602"/>
                  <a:gd name="connsiteX154" fmla="*/ 760659 w 1034979"/>
                  <a:gd name="connsiteY154" fmla="*/ 901248 h 1516602"/>
                  <a:gd name="connsiteX155" fmla="*/ 766374 w 1034979"/>
                  <a:gd name="connsiteY155" fmla="*/ 889818 h 1516602"/>
                  <a:gd name="connsiteX156" fmla="*/ 764469 w 1034979"/>
                  <a:gd name="connsiteY156" fmla="*/ 874578 h 1516602"/>
                  <a:gd name="connsiteX157" fmla="*/ 758754 w 1034979"/>
                  <a:gd name="connsiteY157" fmla="*/ 872673 h 1516602"/>
                  <a:gd name="connsiteX158" fmla="*/ 737799 w 1034979"/>
                  <a:gd name="connsiteY158" fmla="*/ 874578 h 1516602"/>
                  <a:gd name="connsiteX159" fmla="*/ 732084 w 1034979"/>
                  <a:gd name="connsiteY159" fmla="*/ 878388 h 1516602"/>
                  <a:gd name="connsiteX160" fmla="*/ 699699 w 1034979"/>
                  <a:gd name="connsiteY160" fmla="*/ 899343 h 1516602"/>
                  <a:gd name="connsiteX161" fmla="*/ 595181 w 1034979"/>
                  <a:gd name="connsiteY161" fmla="*/ 957831 h 1516602"/>
                  <a:gd name="connsiteX162" fmla="*/ 507294 w 1034979"/>
                  <a:gd name="connsiteY162" fmla="*/ 847908 h 1516602"/>
                  <a:gd name="connsiteX163" fmla="*/ 503484 w 1034979"/>
                  <a:gd name="connsiteY163" fmla="*/ 358323 h 1516602"/>
                  <a:gd name="connsiteX164" fmla="*/ 499674 w 1034979"/>
                  <a:gd name="connsiteY164" fmla="*/ 66858 h 1516602"/>
                  <a:gd name="connsiteX165" fmla="*/ 490149 w 1034979"/>
                  <a:gd name="connsiteY165" fmla="*/ 40188 h 1516602"/>
                  <a:gd name="connsiteX166" fmla="*/ 488244 w 1034979"/>
                  <a:gd name="connsiteY166" fmla="*/ 34473 h 1516602"/>
                  <a:gd name="connsiteX167" fmla="*/ 484434 w 1034979"/>
                  <a:gd name="connsiteY167" fmla="*/ 28758 h 1516602"/>
                  <a:gd name="connsiteX168" fmla="*/ 478719 w 1034979"/>
                  <a:gd name="connsiteY168" fmla="*/ 17328 h 1516602"/>
                  <a:gd name="connsiteX169" fmla="*/ 473004 w 1034979"/>
                  <a:gd name="connsiteY169" fmla="*/ 13518 h 1516602"/>
                  <a:gd name="connsiteX170" fmla="*/ 469194 w 1034979"/>
                  <a:gd name="connsiteY170" fmla="*/ 7803 h 1516602"/>
                  <a:gd name="connsiteX171" fmla="*/ 429189 w 1034979"/>
                  <a:gd name="connsiteY171" fmla="*/ 11613 h 1516602"/>
                  <a:gd name="connsiteX172" fmla="*/ 425379 w 1034979"/>
                  <a:gd name="connsiteY172" fmla="*/ 78288 h 1516602"/>
                  <a:gd name="connsiteX173" fmla="*/ 425379 w 1034979"/>
                  <a:gd name="connsiteY173" fmla="*/ 84003 h 1516602"/>
                  <a:gd name="connsiteX174" fmla="*/ 429189 w 1034979"/>
                  <a:gd name="connsiteY174" fmla="*/ 238308 h 1516602"/>
                  <a:gd name="connsiteX175" fmla="*/ 440619 w 1034979"/>
                  <a:gd name="connsiteY175" fmla="*/ 421188 h 1516602"/>
                  <a:gd name="connsiteX176" fmla="*/ 435265 w 1034979"/>
                  <a:gd name="connsiteY176" fmla="*/ 718368 h 1516602"/>
                  <a:gd name="connsiteX177" fmla="*/ 435059 w 1034979"/>
                  <a:gd name="connsiteY177" fmla="*/ 799046 h 1516602"/>
                  <a:gd name="connsiteX178" fmla="*/ 430322 w 1034979"/>
                  <a:gd name="connsiteY178"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219639 w 1034979"/>
                  <a:gd name="connsiteY10" fmla="*/ 948873 h 1516602"/>
                  <a:gd name="connsiteX11" fmla="*/ 213924 w 1034979"/>
                  <a:gd name="connsiteY11" fmla="*/ 946968 h 1516602"/>
                  <a:gd name="connsiteX12" fmla="*/ 206304 w 1034979"/>
                  <a:gd name="connsiteY12" fmla="*/ 945063 h 1516602"/>
                  <a:gd name="connsiteX13" fmla="*/ 194874 w 1034979"/>
                  <a:gd name="connsiteY13" fmla="*/ 941253 h 1516602"/>
                  <a:gd name="connsiteX14" fmla="*/ 189159 w 1034979"/>
                  <a:gd name="connsiteY14" fmla="*/ 939348 h 1516602"/>
                  <a:gd name="connsiteX15" fmla="*/ 181539 w 1034979"/>
                  <a:gd name="connsiteY15" fmla="*/ 937443 h 1516602"/>
                  <a:gd name="connsiteX16" fmla="*/ 170109 w 1034979"/>
                  <a:gd name="connsiteY16" fmla="*/ 931728 h 1516602"/>
                  <a:gd name="connsiteX17" fmla="*/ 116769 w 1034979"/>
                  <a:gd name="connsiteY17" fmla="*/ 903153 h 1516602"/>
                  <a:gd name="connsiteX18" fmla="*/ 59619 w 1034979"/>
                  <a:gd name="connsiteY18" fmla="*/ 874578 h 1516602"/>
                  <a:gd name="connsiteX19" fmla="*/ 46284 w 1034979"/>
                  <a:gd name="connsiteY19" fmla="*/ 895533 h 1516602"/>
                  <a:gd name="connsiteX20" fmla="*/ 50094 w 1034979"/>
                  <a:gd name="connsiteY20" fmla="*/ 933633 h 1516602"/>
                  <a:gd name="connsiteX21" fmla="*/ 53904 w 1034979"/>
                  <a:gd name="connsiteY21" fmla="*/ 939348 h 1516602"/>
                  <a:gd name="connsiteX22" fmla="*/ 59619 w 1034979"/>
                  <a:gd name="connsiteY22" fmla="*/ 943158 h 1516602"/>
                  <a:gd name="connsiteX23" fmla="*/ 63429 w 1034979"/>
                  <a:gd name="connsiteY23" fmla="*/ 948873 h 1516602"/>
                  <a:gd name="connsiteX24" fmla="*/ 80574 w 1034979"/>
                  <a:gd name="connsiteY24" fmla="*/ 958398 h 1516602"/>
                  <a:gd name="connsiteX25" fmla="*/ 166299 w 1034979"/>
                  <a:gd name="connsiteY25" fmla="*/ 979353 h 1516602"/>
                  <a:gd name="connsiteX26" fmla="*/ 191064 w 1034979"/>
                  <a:gd name="connsiteY26" fmla="*/ 985068 h 1516602"/>
                  <a:gd name="connsiteX27" fmla="*/ 208209 w 1034979"/>
                  <a:gd name="connsiteY27" fmla="*/ 990783 h 1516602"/>
                  <a:gd name="connsiteX28" fmla="*/ 213924 w 1034979"/>
                  <a:gd name="connsiteY28" fmla="*/ 992688 h 1516602"/>
                  <a:gd name="connsiteX29" fmla="*/ 229164 w 1034979"/>
                  <a:gd name="connsiteY29" fmla="*/ 996498 h 1516602"/>
                  <a:gd name="connsiteX30" fmla="*/ 248214 w 1034979"/>
                  <a:gd name="connsiteY30" fmla="*/ 1002213 h 1516602"/>
                  <a:gd name="connsiteX31" fmla="*/ 253929 w 1034979"/>
                  <a:gd name="connsiteY31" fmla="*/ 1006023 h 1516602"/>
                  <a:gd name="connsiteX32" fmla="*/ 267264 w 1034979"/>
                  <a:gd name="connsiteY32" fmla="*/ 1021263 h 1516602"/>
                  <a:gd name="connsiteX33" fmla="*/ 272979 w 1034979"/>
                  <a:gd name="connsiteY33" fmla="*/ 1040313 h 1516602"/>
                  <a:gd name="connsiteX34" fmla="*/ 274884 w 1034979"/>
                  <a:gd name="connsiteY34" fmla="*/ 1046028 h 1516602"/>
                  <a:gd name="connsiteX35" fmla="*/ 276789 w 1034979"/>
                  <a:gd name="connsiteY35" fmla="*/ 1051743 h 1516602"/>
                  <a:gd name="connsiteX36" fmla="*/ 278694 w 1034979"/>
                  <a:gd name="connsiteY36" fmla="*/ 1076508 h 1516602"/>
                  <a:gd name="connsiteX37" fmla="*/ 280599 w 1034979"/>
                  <a:gd name="connsiteY37" fmla="*/ 1082223 h 1516602"/>
                  <a:gd name="connsiteX38" fmla="*/ 278694 w 1034979"/>
                  <a:gd name="connsiteY38" fmla="*/ 1101273 h 1516602"/>
                  <a:gd name="connsiteX39" fmla="*/ 276789 w 1034979"/>
                  <a:gd name="connsiteY39" fmla="*/ 1110798 h 1516602"/>
                  <a:gd name="connsiteX40" fmla="*/ 263454 w 1034979"/>
                  <a:gd name="connsiteY40" fmla="*/ 1124133 h 1516602"/>
                  <a:gd name="connsiteX41" fmla="*/ 252024 w 1034979"/>
                  <a:gd name="connsiteY41" fmla="*/ 1131753 h 1516602"/>
                  <a:gd name="connsiteX42" fmla="*/ 240594 w 1034979"/>
                  <a:gd name="connsiteY42" fmla="*/ 1135563 h 1516602"/>
                  <a:gd name="connsiteX43" fmla="*/ 27234 w 1034979"/>
                  <a:gd name="connsiteY43" fmla="*/ 1154613 h 1516602"/>
                  <a:gd name="connsiteX44" fmla="*/ 15804 w 1034979"/>
                  <a:gd name="connsiteY44" fmla="*/ 1160328 h 1516602"/>
                  <a:gd name="connsiteX45" fmla="*/ 6279 w 1034979"/>
                  <a:gd name="connsiteY45" fmla="*/ 1169853 h 1516602"/>
                  <a:gd name="connsiteX46" fmla="*/ 4374 w 1034979"/>
                  <a:gd name="connsiteY46" fmla="*/ 1175568 h 1516602"/>
                  <a:gd name="connsiteX47" fmla="*/ 564 w 1034979"/>
                  <a:gd name="connsiteY47" fmla="*/ 1181283 h 1516602"/>
                  <a:gd name="connsiteX48" fmla="*/ 6279 w 1034979"/>
                  <a:gd name="connsiteY48" fmla="*/ 1213668 h 1516602"/>
                  <a:gd name="connsiteX49" fmla="*/ 11994 w 1034979"/>
                  <a:gd name="connsiteY49" fmla="*/ 1217478 h 1516602"/>
                  <a:gd name="connsiteX50" fmla="*/ 17709 w 1034979"/>
                  <a:gd name="connsiteY50" fmla="*/ 1219383 h 1516602"/>
                  <a:gd name="connsiteX51" fmla="*/ 145344 w 1034979"/>
                  <a:gd name="connsiteY51" fmla="*/ 1217478 h 1516602"/>
                  <a:gd name="connsiteX52" fmla="*/ 239202 w 1034979"/>
                  <a:gd name="connsiteY52" fmla="*/ 1214801 h 1516602"/>
                  <a:gd name="connsiteX53" fmla="*/ 318699 w 1034979"/>
                  <a:gd name="connsiteY53" fmla="*/ 1217478 h 1516602"/>
                  <a:gd name="connsiteX54" fmla="*/ 330129 w 1034979"/>
                  <a:gd name="connsiteY54" fmla="*/ 1223193 h 1516602"/>
                  <a:gd name="connsiteX55" fmla="*/ 333939 w 1034979"/>
                  <a:gd name="connsiteY55" fmla="*/ 1228908 h 1516602"/>
                  <a:gd name="connsiteX56" fmla="*/ 339654 w 1034979"/>
                  <a:gd name="connsiteY56" fmla="*/ 1230813 h 1516602"/>
                  <a:gd name="connsiteX57" fmla="*/ 351084 w 1034979"/>
                  <a:gd name="connsiteY57" fmla="*/ 1238433 h 1516602"/>
                  <a:gd name="connsiteX58" fmla="*/ 356799 w 1034979"/>
                  <a:gd name="connsiteY58" fmla="*/ 1242243 h 1516602"/>
                  <a:gd name="connsiteX59" fmla="*/ 360609 w 1034979"/>
                  <a:gd name="connsiteY59" fmla="*/ 1247958 h 1516602"/>
                  <a:gd name="connsiteX60" fmla="*/ 366324 w 1034979"/>
                  <a:gd name="connsiteY60" fmla="*/ 1259388 h 1516602"/>
                  <a:gd name="connsiteX61" fmla="*/ 362514 w 1034979"/>
                  <a:gd name="connsiteY61" fmla="*/ 1286058 h 1516602"/>
                  <a:gd name="connsiteX62" fmla="*/ 358704 w 1034979"/>
                  <a:gd name="connsiteY62" fmla="*/ 1291773 h 1516602"/>
                  <a:gd name="connsiteX63" fmla="*/ 356799 w 1034979"/>
                  <a:gd name="connsiteY63" fmla="*/ 1297488 h 1516602"/>
                  <a:gd name="connsiteX64" fmla="*/ 352989 w 1034979"/>
                  <a:gd name="connsiteY64" fmla="*/ 1303203 h 1516602"/>
                  <a:gd name="connsiteX65" fmla="*/ 351084 w 1034979"/>
                  <a:gd name="connsiteY65" fmla="*/ 1308918 h 1516602"/>
                  <a:gd name="connsiteX66" fmla="*/ 347274 w 1034979"/>
                  <a:gd name="connsiteY66" fmla="*/ 1314633 h 1516602"/>
                  <a:gd name="connsiteX67" fmla="*/ 330129 w 1034979"/>
                  <a:gd name="connsiteY67" fmla="*/ 1381308 h 1516602"/>
                  <a:gd name="connsiteX68" fmla="*/ 328224 w 1034979"/>
                  <a:gd name="connsiteY68" fmla="*/ 1432743 h 1516602"/>
                  <a:gd name="connsiteX69" fmla="*/ 330129 w 1034979"/>
                  <a:gd name="connsiteY69" fmla="*/ 1457508 h 1516602"/>
                  <a:gd name="connsiteX70" fmla="*/ 332034 w 1034979"/>
                  <a:gd name="connsiteY70" fmla="*/ 1463223 h 1516602"/>
                  <a:gd name="connsiteX71" fmla="*/ 335844 w 1034979"/>
                  <a:gd name="connsiteY71" fmla="*/ 1467033 h 1516602"/>
                  <a:gd name="connsiteX72" fmla="*/ 364419 w 1034979"/>
                  <a:gd name="connsiteY72" fmla="*/ 1512753 h 1516602"/>
                  <a:gd name="connsiteX73" fmla="*/ 387279 w 1034979"/>
                  <a:gd name="connsiteY73" fmla="*/ 1514658 h 1516602"/>
                  <a:gd name="connsiteX74" fmla="*/ 392994 w 1034979"/>
                  <a:gd name="connsiteY74" fmla="*/ 1508943 h 1516602"/>
                  <a:gd name="connsiteX75" fmla="*/ 394899 w 1034979"/>
                  <a:gd name="connsiteY75" fmla="*/ 1497513 h 1516602"/>
                  <a:gd name="connsiteX76" fmla="*/ 396804 w 1034979"/>
                  <a:gd name="connsiteY76" fmla="*/ 1491798 h 1516602"/>
                  <a:gd name="connsiteX77" fmla="*/ 398709 w 1034979"/>
                  <a:gd name="connsiteY77" fmla="*/ 1474653 h 1516602"/>
                  <a:gd name="connsiteX78" fmla="*/ 400614 w 1034979"/>
                  <a:gd name="connsiteY78" fmla="*/ 1461318 h 1516602"/>
                  <a:gd name="connsiteX79" fmla="*/ 404424 w 1034979"/>
                  <a:gd name="connsiteY79" fmla="*/ 1404168 h 1516602"/>
                  <a:gd name="connsiteX80" fmla="*/ 410139 w 1034979"/>
                  <a:gd name="connsiteY80" fmla="*/ 1392738 h 1516602"/>
                  <a:gd name="connsiteX81" fmla="*/ 413949 w 1034979"/>
                  <a:gd name="connsiteY81" fmla="*/ 1379403 h 1516602"/>
                  <a:gd name="connsiteX82" fmla="*/ 415854 w 1034979"/>
                  <a:gd name="connsiteY82" fmla="*/ 1373688 h 1516602"/>
                  <a:gd name="connsiteX83" fmla="*/ 417759 w 1034979"/>
                  <a:gd name="connsiteY83" fmla="*/ 1360353 h 1516602"/>
                  <a:gd name="connsiteX84" fmla="*/ 421569 w 1034979"/>
                  <a:gd name="connsiteY84" fmla="*/ 1348923 h 1516602"/>
                  <a:gd name="connsiteX85" fmla="*/ 427284 w 1034979"/>
                  <a:gd name="connsiteY85" fmla="*/ 1335588 h 1516602"/>
                  <a:gd name="connsiteX86" fmla="*/ 467289 w 1034979"/>
                  <a:gd name="connsiteY86" fmla="*/ 1265103 h 1516602"/>
                  <a:gd name="connsiteX87" fmla="*/ 528455 w 1034979"/>
                  <a:gd name="connsiteY87" fmla="*/ 1252334 h 1516602"/>
                  <a:gd name="connsiteX88" fmla="*/ 573969 w 1034979"/>
                  <a:gd name="connsiteY88" fmla="*/ 1236528 h 1516602"/>
                  <a:gd name="connsiteX89" fmla="*/ 585399 w 1034979"/>
                  <a:gd name="connsiteY89" fmla="*/ 1232718 h 1516602"/>
                  <a:gd name="connsiteX90" fmla="*/ 720654 w 1034979"/>
                  <a:gd name="connsiteY90" fmla="*/ 1316538 h 1516602"/>
                  <a:gd name="connsiteX91" fmla="*/ 733989 w 1034979"/>
                  <a:gd name="connsiteY91" fmla="*/ 1326063 h 1516602"/>
                  <a:gd name="connsiteX92" fmla="*/ 743514 w 1034979"/>
                  <a:gd name="connsiteY92" fmla="*/ 1327968 h 1516602"/>
                  <a:gd name="connsiteX93" fmla="*/ 749229 w 1034979"/>
                  <a:gd name="connsiteY93" fmla="*/ 1329873 h 1516602"/>
                  <a:gd name="connsiteX94" fmla="*/ 762564 w 1034979"/>
                  <a:gd name="connsiteY94" fmla="*/ 1335588 h 1516602"/>
                  <a:gd name="connsiteX95" fmla="*/ 777804 w 1034979"/>
                  <a:gd name="connsiteY95" fmla="*/ 1333683 h 1516602"/>
                  <a:gd name="connsiteX96" fmla="*/ 789234 w 1034979"/>
                  <a:gd name="connsiteY96" fmla="*/ 1327968 h 1516602"/>
                  <a:gd name="connsiteX97" fmla="*/ 794949 w 1034979"/>
                  <a:gd name="connsiteY97" fmla="*/ 1326063 h 1516602"/>
                  <a:gd name="connsiteX98" fmla="*/ 802569 w 1034979"/>
                  <a:gd name="connsiteY98" fmla="*/ 1308918 h 1516602"/>
                  <a:gd name="connsiteX99" fmla="*/ 800664 w 1034979"/>
                  <a:gd name="connsiteY99" fmla="*/ 1284153 h 1516602"/>
                  <a:gd name="connsiteX100" fmla="*/ 798759 w 1034979"/>
                  <a:gd name="connsiteY100" fmla="*/ 1278438 h 1516602"/>
                  <a:gd name="connsiteX101" fmla="*/ 796854 w 1034979"/>
                  <a:gd name="connsiteY101" fmla="*/ 1270818 h 1516602"/>
                  <a:gd name="connsiteX102" fmla="*/ 783519 w 1034979"/>
                  <a:gd name="connsiteY102" fmla="*/ 1253673 h 1516602"/>
                  <a:gd name="connsiteX103" fmla="*/ 773994 w 1034979"/>
                  <a:gd name="connsiteY103" fmla="*/ 1247958 h 1516602"/>
                  <a:gd name="connsiteX104" fmla="*/ 648264 w 1034979"/>
                  <a:gd name="connsiteY104" fmla="*/ 1156518 h 1516602"/>
                  <a:gd name="connsiteX105" fmla="*/ 644454 w 1034979"/>
                  <a:gd name="connsiteY105" fmla="*/ 1139373 h 1516602"/>
                  <a:gd name="connsiteX106" fmla="*/ 646359 w 1034979"/>
                  <a:gd name="connsiteY106" fmla="*/ 1131753 h 1516602"/>
                  <a:gd name="connsiteX107" fmla="*/ 650169 w 1034979"/>
                  <a:gd name="connsiteY107" fmla="*/ 1114608 h 1516602"/>
                  <a:gd name="connsiteX108" fmla="*/ 653979 w 1034979"/>
                  <a:gd name="connsiteY108" fmla="*/ 1108893 h 1516602"/>
                  <a:gd name="connsiteX109" fmla="*/ 655884 w 1034979"/>
                  <a:gd name="connsiteY109" fmla="*/ 1103178 h 1516602"/>
                  <a:gd name="connsiteX110" fmla="*/ 661599 w 1034979"/>
                  <a:gd name="connsiteY110" fmla="*/ 1101273 h 1516602"/>
                  <a:gd name="connsiteX111" fmla="*/ 671124 w 1034979"/>
                  <a:gd name="connsiteY111" fmla="*/ 1089843 h 1516602"/>
                  <a:gd name="connsiteX112" fmla="*/ 724464 w 1034979"/>
                  <a:gd name="connsiteY112" fmla="*/ 1082223 h 1516602"/>
                  <a:gd name="connsiteX113" fmla="*/ 842574 w 1034979"/>
                  <a:gd name="connsiteY113" fmla="*/ 1084128 h 1516602"/>
                  <a:gd name="connsiteX114" fmla="*/ 871149 w 1034979"/>
                  <a:gd name="connsiteY114" fmla="*/ 1086033 h 1516602"/>
                  <a:gd name="connsiteX115" fmla="*/ 899724 w 1034979"/>
                  <a:gd name="connsiteY115" fmla="*/ 1091748 h 1516602"/>
                  <a:gd name="connsiteX116" fmla="*/ 922584 w 1034979"/>
                  <a:gd name="connsiteY116" fmla="*/ 1095558 h 1516602"/>
                  <a:gd name="connsiteX117" fmla="*/ 951159 w 1034979"/>
                  <a:gd name="connsiteY117" fmla="*/ 1101273 h 1516602"/>
                  <a:gd name="connsiteX118" fmla="*/ 956874 w 1034979"/>
                  <a:gd name="connsiteY118" fmla="*/ 1101273 h 1516602"/>
                  <a:gd name="connsiteX119" fmla="*/ 1002594 w 1034979"/>
                  <a:gd name="connsiteY119" fmla="*/ 1099368 h 1516602"/>
                  <a:gd name="connsiteX120" fmla="*/ 1031169 w 1034979"/>
                  <a:gd name="connsiteY120" fmla="*/ 1091748 h 1516602"/>
                  <a:gd name="connsiteX121" fmla="*/ 1034979 w 1034979"/>
                  <a:gd name="connsiteY121" fmla="*/ 1086033 h 1516602"/>
                  <a:gd name="connsiteX122" fmla="*/ 1033074 w 1034979"/>
                  <a:gd name="connsiteY122" fmla="*/ 1066983 h 1516602"/>
                  <a:gd name="connsiteX123" fmla="*/ 1027359 w 1034979"/>
                  <a:gd name="connsiteY123" fmla="*/ 1063173 h 1516602"/>
                  <a:gd name="connsiteX124" fmla="*/ 1012119 w 1034979"/>
                  <a:gd name="connsiteY124" fmla="*/ 1061268 h 1516602"/>
                  <a:gd name="connsiteX125" fmla="*/ 1006404 w 1034979"/>
                  <a:gd name="connsiteY125" fmla="*/ 1059363 h 1516602"/>
                  <a:gd name="connsiteX126" fmla="*/ 998784 w 1034979"/>
                  <a:gd name="connsiteY126" fmla="*/ 1057458 h 1516602"/>
                  <a:gd name="connsiteX127" fmla="*/ 987354 w 1034979"/>
                  <a:gd name="connsiteY127" fmla="*/ 1049838 h 1516602"/>
                  <a:gd name="connsiteX128" fmla="*/ 975924 w 1034979"/>
                  <a:gd name="connsiteY128" fmla="*/ 1046028 h 1516602"/>
                  <a:gd name="connsiteX129" fmla="*/ 970209 w 1034979"/>
                  <a:gd name="connsiteY129" fmla="*/ 1044123 h 1516602"/>
                  <a:gd name="connsiteX130" fmla="*/ 962589 w 1034979"/>
                  <a:gd name="connsiteY130" fmla="*/ 1042218 h 1516602"/>
                  <a:gd name="connsiteX131" fmla="*/ 956874 w 1034979"/>
                  <a:gd name="connsiteY131" fmla="*/ 1040313 h 1516602"/>
                  <a:gd name="connsiteX132" fmla="*/ 935919 w 1034979"/>
                  <a:gd name="connsiteY132" fmla="*/ 1034598 h 1516602"/>
                  <a:gd name="connsiteX133" fmla="*/ 825429 w 1034979"/>
                  <a:gd name="connsiteY133" fmla="*/ 1034598 h 1516602"/>
                  <a:gd name="connsiteX134" fmla="*/ 730179 w 1034979"/>
                  <a:gd name="connsiteY134" fmla="*/ 1038408 h 1516602"/>
                  <a:gd name="connsiteX135" fmla="*/ 669219 w 1034979"/>
                  <a:gd name="connsiteY135" fmla="*/ 1046028 h 1516602"/>
                  <a:gd name="connsiteX136" fmla="*/ 646359 w 1034979"/>
                  <a:gd name="connsiteY136" fmla="*/ 1049838 h 1516602"/>
                  <a:gd name="connsiteX137" fmla="*/ 642549 w 1034979"/>
                  <a:gd name="connsiteY137" fmla="*/ 1038408 h 1516602"/>
                  <a:gd name="connsiteX138" fmla="*/ 640644 w 1034979"/>
                  <a:gd name="connsiteY138" fmla="*/ 1032693 h 1516602"/>
                  <a:gd name="connsiteX139" fmla="*/ 642549 w 1034979"/>
                  <a:gd name="connsiteY139" fmla="*/ 1015548 h 1516602"/>
                  <a:gd name="connsiteX140" fmla="*/ 644454 w 1034979"/>
                  <a:gd name="connsiteY140" fmla="*/ 1009833 h 1516602"/>
                  <a:gd name="connsiteX141" fmla="*/ 661599 w 1034979"/>
                  <a:gd name="connsiteY141" fmla="*/ 1000308 h 1516602"/>
                  <a:gd name="connsiteX142" fmla="*/ 673029 w 1034979"/>
                  <a:gd name="connsiteY142" fmla="*/ 992688 h 1516602"/>
                  <a:gd name="connsiteX143" fmla="*/ 674934 w 1034979"/>
                  <a:gd name="connsiteY143" fmla="*/ 986973 h 1516602"/>
                  <a:gd name="connsiteX144" fmla="*/ 680649 w 1034979"/>
                  <a:gd name="connsiteY144" fmla="*/ 985068 h 1516602"/>
                  <a:gd name="connsiteX145" fmla="*/ 686364 w 1034979"/>
                  <a:gd name="connsiteY145" fmla="*/ 981258 h 1516602"/>
                  <a:gd name="connsiteX146" fmla="*/ 695889 w 1034979"/>
                  <a:gd name="connsiteY146" fmla="*/ 971733 h 1516602"/>
                  <a:gd name="connsiteX147" fmla="*/ 705414 w 1034979"/>
                  <a:gd name="connsiteY147" fmla="*/ 960303 h 1516602"/>
                  <a:gd name="connsiteX148" fmla="*/ 716844 w 1034979"/>
                  <a:gd name="connsiteY148" fmla="*/ 952683 h 1516602"/>
                  <a:gd name="connsiteX149" fmla="*/ 732084 w 1034979"/>
                  <a:gd name="connsiteY149" fmla="*/ 939348 h 1516602"/>
                  <a:gd name="connsiteX150" fmla="*/ 741609 w 1034979"/>
                  <a:gd name="connsiteY150" fmla="*/ 927918 h 1516602"/>
                  <a:gd name="connsiteX151" fmla="*/ 753039 w 1034979"/>
                  <a:gd name="connsiteY151" fmla="*/ 918393 h 1516602"/>
                  <a:gd name="connsiteX152" fmla="*/ 758754 w 1034979"/>
                  <a:gd name="connsiteY152" fmla="*/ 906963 h 1516602"/>
                  <a:gd name="connsiteX153" fmla="*/ 760659 w 1034979"/>
                  <a:gd name="connsiteY153" fmla="*/ 901248 h 1516602"/>
                  <a:gd name="connsiteX154" fmla="*/ 766374 w 1034979"/>
                  <a:gd name="connsiteY154" fmla="*/ 889818 h 1516602"/>
                  <a:gd name="connsiteX155" fmla="*/ 764469 w 1034979"/>
                  <a:gd name="connsiteY155" fmla="*/ 874578 h 1516602"/>
                  <a:gd name="connsiteX156" fmla="*/ 758754 w 1034979"/>
                  <a:gd name="connsiteY156" fmla="*/ 872673 h 1516602"/>
                  <a:gd name="connsiteX157" fmla="*/ 737799 w 1034979"/>
                  <a:gd name="connsiteY157" fmla="*/ 874578 h 1516602"/>
                  <a:gd name="connsiteX158" fmla="*/ 732084 w 1034979"/>
                  <a:gd name="connsiteY158" fmla="*/ 878388 h 1516602"/>
                  <a:gd name="connsiteX159" fmla="*/ 699699 w 1034979"/>
                  <a:gd name="connsiteY159" fmla="*/ 899343 h 1516602"/>
                  <a:gd name="connsiteX160" fmla="*/ 595181 w 1034979"/>
                  <a:gd name="connsiteY160" fmla="*/ 957831 h 1516602"/>
                  <a:gd name="connsiteX161" fmla="*/ 507294 w 1034979"/>
                  <a:gd name="connsiteY161" fmla="*/ 847908 h 1516602"/>
                  <a:gd name="connsiteX162" fmla="*/ 503484 w 1034979"/>
                  <a:gd name="connsiteY162" fmla="*/ 358323 h 1516602"/>
                  <a:gd name="connsiteX163" fmla="*/ 499674 w 1034979"/>
                  <a:gd name="connsiteY163" fmla="*/ 66858 h 1516602"/>
                  <a:gd name="connsiteX164" fmla="*/ 490149 w 1034979"/>
                  <a:gd name="connsiteY164" fmla="*/ 40188 h 1516602"/>
                  <a:gd name="connsiteX165" fmla="*/ 488244 w 1034979"/>
                  <a:gd name="connsiteY165" fmla="*/ 34473 h 1516602"/>
                  <a:gd name="connsiteX166" fmla="*/ 484434 w 1034979"/>
                  <a:gd name="connsiteY166" fmla="*/ 28758 h 1516602"/>
                  <a:gd name="connsiteX167" fmla="*/ 478719 w 1034979"/>
                  <a:gd name="connsiteY167" fmla="*/ 17328 h 1516602"/>
                  <a:gd name="connsiteX168" fmla="*/ 473004 w 1034979"/>
                  <a:gd name="connsiteY168" fmla="*/ 13518 h 1516602"/>
                  <a:gd name="connsiteX169" fmla="*/ 469194 w 1034979"/>
                  <a:gd name="connsiteY169" fmla="*/ 7803 h 1516602"/>
                  <a:gd name="connsiteX170" fmla="*/ 429189 w 1034979"/>
                  <a:gd name="connsiteY170" fmla="*/ 11613 h 1516602"/>
                  <a:gd name="connsiteX171" fmla="*/ 425379 w 1034979"/>
                  <a:gd name="connsiteY171" fmla="*/ 78288 h 1516602"/>
                  <a:gd name="connsiteX172" fmla="*/ 425379 w 1034979"/>
                  <a:gd name="connsiteY172" fmla="*/ 84003 h 1516602"/>
                  <a:gd name="connsiteX173" fmla="*/ 429189 w 1034979"/>
                  <a:gd name="connsiteY173" fmla="*/ 238308 h 1516602"/>
                  <a:gd name="connsiteX174" fmla="*/ 440619 w 1034979"/>
                  <a:gd name="connsiteY174" fmla="*/ 421188 h 1516602"/>
                  <a:gd name="connsiteX175" fmla="*/ 435265 w 1034979"/>
                  <a:gd name="connsiteY175" fmla="*/ 718368 h 1516602"/>
                  <a:gd name="connsiteX176" fmla="*/ 435059 w 1034979"/>
                  <a:gd name="connsiteY176" fmla="*/ 799046 h 1516602"/>
                  <a:gd name="connsiteX177" fmla="*/ 430322 w 1034979"/>
                  <a:gd name="connsiteY177"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219639 w 1034979"/>
                  <a:gd name="connsiteY10" fmla="*/ 948873 h 1516602"/>
                  <a:gd name="connsiteX11" fmla="*/ 213924 w 1034979"/>
                  <a:gd name="connsiteY11" fmla="*/ 946968 h 1516602"/>
                  <a:gd name="connsiteX12" fmla="*/ 206304 w 1034979"/>
                  <a:gd name="connsiteY12" fmla="*/ 945063 h 1516602"/>
                  <a:gd name="connsiteX13" fmla="*/ 194874 w 1034979"/>
                  <a:gd name="connsiteY13" fmla="*/ 941253 h 1516602"/>
                  <a:gd name="connsiteX14" fmla="*/ 189159 w 1034979"/>
                  <a:gd name="connsiteY14" fmla="*/ 939348 h 1516602"/>
                  <a:gd name="connsiteX15" fmla="*/ 181539 w 1034979"/>
                  <a:gd name="connsiteY15" fmla="*/ 937443 h 1516602"/>
                  <a:gd name="connsiteX16" fmla="*/ 116769 w 1034979"/>
                  <a:gd name="connsiteY16" fmla="*/ 903153 h 1516602"/>
                  <a:gd name="connsiteX17" fmla="*/ 59619 w 1034979"/>
                  <a:gd name="connsiteY17" fmla="*/ 874578 h 1516602"/>
                  <a:gd name="connsiteX18" fmla="*/ 46284 w 1034979"/>
                  <a:gd name="connsiteY18" fmla="*/ 895533 h 1516602"/>
                  <a:gd name="connsiteX19" fmla="*/ 50094 w 1034979"/>
                  <a:gd name="connsiteY19" fmla="*/ 933633 h 1516602"/>
                  <a:gd name="connsiteX20" fmla="*/ 53904 w 1034979"/>
                  <a:gd name="connsiteY20" fmla="*/ 939348 h 1516602"/>
                  <a:gd name="connsiteX21" fmla="*/ 59619 w 1034979"/>
                  <a:gd name="connsiteY21" fmla="*/ 943158 h 1516602"/>
                  <a:gd name="connsiteX22" fmla="*/ 63429 w 1034979"/>
                  <a:gd name="connsiteY22" fmla="*/ 948873 h 1516602"/>
                  <a:gd name="connsiteX23" fmla="*/ 80574 w 1034979"/>
                  <a:gd name="connsiteY23" fmla="*/ 958398 h 1516602"/>
                  <a:gd name="connsiteX24" fmla="*/ 166299 w 1034979"/>
                  <a:gd name="connsiteY24" fmla="*/ 979353 h 1516602"/>
                  <a:gd name="connsiteX25" fmla="*/ 191064 w 1034979"/>
                  <a:gd name="connsiteY25" fmla="*/ 985068 h 1516602"/>
                  <a:gd name="connsiteX26" fmla="*/ 208209 w 1034979"/>
                  <a:gd name="connsiteY26" fmla="*/ 990783 h 1516602"/>
                  <a:gd name="connsiteX27" fmla="*/ 213924 w 1034979"/>
                  <a:gd name="connsiteY27" fmla="*/ 992688 h 1516602"/>
                  <a:gd name="connsiteX28" fmla="*/ 229164 w 1034979"/>
                  <a:gd name="connsiteY28" fmla="*/ 996498 h 1516602"/>
                  <a:gd name="connsiteX29" fmla="*/ 248214 w 1034979"/>
                  <a:gd name="connsiteY29" fmla="*/ 1002213 h 1516602"/>
                  <a:gd name="connsiteX30" fmla="*/ 253929 w 1034979"/>
                  <a:gd name="connsiteY30" fmla="*/ 1006023 h 1516602"/>
                  <a:gd name="connsiteX31" fmla="*/ 267264 w 1034979"/>
                  <a:gd name="connsiteY31" fmla="*/ 1021263 h 1516602"/>
                  <a:gd name="connsiteX32" fmla="*/ 272979 w 1034979"/>
                  <a:gd name="connsiteY32" fmla="*/ 1040313 h 1516602"/>
                  <a:gd name="connsiteX33" fmla="*/ 274884 w 1034979"/>
                  <a:gd name="connsiteY33" fmla="*/ 1046028 h 1516602"/>
                  <a:gd name="connsiteX34" fmla="*/ 276789 w 1034979"/>
                  <a:gd name="connsiteY34" fmla="*/ 1051743 h 1516602"/>
                  <a:gd name="connsiteX35" fmla="*/ 278694 w 1034979"/>
                  <a:gd name="connsiteY35" fmla="*/ 1076508 h 1516602"/>
                  <a:gd name="connsiteX36" fmla="*/ 280599 w 1034979"/>
                  <a:gd name="connsiteY36" fmla="*/ 1082223 h 1516602"/>
                  <a:gd name="connsiteX37" fmla="*/ 278694 w 1034979"/>
                  <a:gd name="connsiteY37" fmla="*/ 1101273 h 1516602"/>
                  <a:gd name="connsiteX38" fmla="*/ 276789 w 1034979"/>
                  <a:gd name="connsiteY38" fmla="*/ 1110798 h 1516602"/>
                  <a:gd name="connsiteX39" fmla="*/ 263454 w 1034979"/>
                  <a:gd name="connsiteY39" fmla="*/ 1124133 h 1516602"/>
                  <a:gd name="connsiteX40" fmla="*/ 252024 w 1034979"/>
                  <a:gd name="connsiteY40" fmla="*/ 1131753 h 1516602"/>
                  <a:gd name="connsiteX41" fmla="*/ 240594 w 1034979"/>
                  <a:gd name="connsiteY41" fmla="*/ 1135563 h 1516602"/>
                  <a:gd name="connsiteX42" fmla="*/ 27234 w 1034979"/>
                  <a:gd name="connsiteY42" fmla="*/ 1154613 h 1516602"/>
                  <a:gd name="connsiteX43" fmla="*/ 15804 w 1034979"/>
                  <a:gd name="connsiteY43" fmla="*/ 1160328 h 1516602"/>
                  <a:gd name="connsiteX44" fmla="*/ 6279 w 1034979"/>
                  <a:gd name="connsiteY44" fmla="*/ 1169853 h 1516602"/>
                  <a:gd name="connsiteX45" fmla="*/ 4374 w 1034979"/>
                  <a:gd name="connsiteY45" fmla="*/ 1175568 h 1516602"/>
                  <a:gd name="connsiteX46" fmla="*/ 564 w 1034979"/>
                  <a:gd name="connsiteY46" fmla="*/ 1181283 h 1516602"/>
                  <a:gd name="connsiteX47" fmla="*/ 6279 w 1034979"/>
                  <a:gd name="connsiteY47" fmla="*/ 1213668 h 1516602"/>
                  <a:gd name="connsiteX48" fmla="*/ 11994 w 1034979"/>
                  <a:gd name="connsiteY48" fmla="*/ 1217478 h 1516602"/>
                  <a:gd name="connsiteX49" fmla="*/ 17709 w 1034979"/>
                  <a:gd name="connsiteY49" fmla="*/ 1219383 h 1516602"/>
                  <a:gd name="connsiteX50" fmla="*/ 145344 w 1034979"/>
                  <a:gd name="connsiteY50" fmla="*/ 1217478 h 1516602"/>
                  <a:gd name="connsiteX51" fmla="*/ 239202 w 1034979"/>
                  <a:gd name="connsiteY51" fmla="*/ 1214801 h 1516602"/>
                  <a:gd name="connsiteX52" fmla="*/ 318699 w 1034979"/>
                  <a:gd name="connsiteY52" fmla="*/ 1217478 h 1516602"/>
                  <a:gd name="connsiteX53" fmla="*/ 330129 w 1034979"/>
                  <a:gd name="connsiteY53" fmla="*/ 1223193 h 1516602"/>
                  <a:gd name="connsiteX54" fmla="*/ 333939 w 1034979"/>
                  <a:gd name="connsiteY54" fmla="*/ 1228908 h 1516602"/>
                  <a:gd name="connsiteX55" fmla="*/ 339654 w 1034979"/>
                  <a:gd name="connsiteY55" fmla="*/ 1230813 h 1516602"/>
                  <a:gd name="connsiteX56" fmla="*/ 351084 w 1034979"/>
                  <a:gd name="connsiteY56" fmla="*/ 1238433 h 1516602"/>
                  <a:gd name="connsiteX57" fmla="*/ 356799 w 1034979"/>
                  <a:gd name="connsiteY57" fmla="*/ 1242243 h 1516602"/>
                  <a:gd name="connsiteX58" fmla="*/ 360609 w 1034979"/>
                  <a:gd name="connsiteY58" fmla="*/ 1247958 h 1516602"/>
                  <a:gd name="connsiteX59" fmla="*/ 366324 w 1034979"/>
                  <a:gd name="connsiteY59" fmla="*/ 1259388 h 1516602"/>
                  <a:gd name="connsiteX60" fmla="*/ 362514 w 1034979"/>
                  <a:gd name="connsiteY60" fmla="*/ 1286058 h 1516602"/>
                  <a:gd name="connsiteX61" fmla="*/ 358704 w 1034979"/>
                  <a:gd name="connsiteY61" fmla="*/ 1291773 h 1516602"/>
                  <a:gd name="connsiteX62" fmla="*/ 356799 w 1034979"/>
                  <a:gd name="connsiteY62" fmla="*/ 1297488 h 1516602"/>
                  <a:gd name="connsiteX63" fmla="*/ 352989 w 1034979"/>
                  <a:gd name="connsiteY63" fmla="*/ 1303203 h 1516602"/>
                  <a:gd name="connsiteX64" fmla="*/ 351084 w 1034979"/>
                  <a:gd name="connsiteY64" fmla="*/ 1308918 h 1516602"/>
                  <a:gd name="connsiteX65" fmla="*/ 347274 w 1034979"/>
                  <a:gd name="connsiteY65" fmla="*/ 1314633 h 1516602"/>
                  <a:gd name="connsiteX66" fmla="*/ 330129 w 1034979"/>
                  <a:gd name="connsiteY66" fmla="*/ 1381308 h 1516602"/>
                  <a:gd name="connsiteX67" fmla="*/ 328224 w 1034979"/>
                  <a:gd name="connsiteY67" fmla="*/ 1432743 h 1516602"/>
                  <a:gd name="connsiteX68" fmla="*/ 330129 w 1034979"/>
                  <a:gd name="connsiteY68" fmla="*/ 1457508 h 1516602"/>
                  <a:gd name="connsiteX69" fmla="*/ 332034 w 1034979"/>
                  <a:gd name="connsiteY69" fmla="*/ 1463223 h 1516602"/>
                  <a:gd name="connsiteX70" fmla="*/ 335844 w 1034979"/>
                  <a:gd name="connsiteY70" fmla="*/ 1467033 h 1516602"/>
                  <a:gd name="connsiteX71" fmla="*/ 364419 w 1034979"/>
                  <a:gd name="connsiteY71" fmla="*/ 1512753 h 1516602"/>
                  <a:gd name="connsiteX72" fmla="*/ 387279 w 1034979"/>
                  <a:gd name="connsiteY72" fmla="*/ 1514658 h 1516602"/>
                  <a:gd name="connsiteX73" fmla="*/ 392994 w 1034979"/>
                  <a:gd name="connsiteY73" fmla="*/ 1508943 h 1516602"/>
                  <a:gd name="connsiteX74" fmla="*/ 394899 w 1034979"/>
                  <a:gd name="connsiteY74" fmla="*/ 1497513 h 1516602"/>
                  <a:gd name="connsiteX75" fmla="*/ 396804 w 1034979"/>
                  <a:gd name="connsiteY75" fmla="*/ 1491798 h 1516602"/>
                  <a:gd name="connsiteX76" fmla="*/ 398709 w 1034979"/>
                  <a:gd name="connsiteY76" fmla="*/ 1474653 h 1516602"/>
                  <a:gd name="connsiteX77" fmla="*/ 400614 w 1034979"/>
                  <a:gd name="connsiteY77" fmla="*/ 1461318 h 1516602"/>
                  <a:gd name="connsiteX78" fmla="*/ 404424 w 1034979"/>
                  <a:gd name="connsiteY78" fmla="*/ 1404168 h 1516602"/>
                  <a:gd name="connsiteX79" fmla="*/ 410139 w 1034979"/>
                  <a:gd name="connsiteY79" fmla="*/ 1392738 h 1516602"/>
                  <a:gd name="connsiteX80" fmla="*/ 413949 w 1034979"/>
                  <a:gd name="connsiteY80" fmla="*/ 1379403 h 1516602"/>
                  <a:gd name="connsiteX81" fmla="*/ 415854 w 1034979"/>
                  <a:gd name="connsiteY81" fmla="*/ 1373688 h 1516602"/>
                  <a:gd name="connsiteX82" fmla="*/ 417759 w 1034979"/>
                  <a:gd name="connsiteY82" fmla="*/ 1360353 h 1516602"/>
                  <a:gd name="connsiteX83" fmla="*/ 421569 w 1034979"/>
                  <a:gd name="connsiteY83" fmla="*/ 1348923 h 1516602"/>
                  <a:gd name="connsiteX84" fmla="*/ 427284 w 1034979"/>
                  <a:gd name="connsiteY84" fmla="*/ 1335588 h 1516602"/>
                  <a:gd name="connsiteX85" fmla="*/ 467289 w 1034979"/>
                  <a:gd name="connsiteY85" fmla="*/ 1265103 h 1516602"/>
                  <a:gd name="connsiteX86" fmla="*/ 528455 w 1034979"/>
                  <a:gd name="connsiteY86" fmla="*/ 1252334 h 1516602"/>
                  <a:gd name="connsiteX87" fmla="*/ 573969 w 1034979"/>
                  <a:gd name="connsiteY87" fmla="*/ 1236528 h 1516602"/>
                  <a:gd name="connsiteX88" fmla="*/ 585399 w 1034979"/>
                  <a:gd name="connsiteY88" fmla="*/ 1232718 h 1516602"/>
                  <a:gd name="connsiteX89" fmla="*/ 720654 w 1034979"/>
                  <a:gd name="connsiteY89" fmla="*/ 1316538 h 1516602"/>
                  <a:gd name="connsiteX90" fmla="*/ 733989 w 1034979"/>
                  <a:gd name="connsiteY90" fmla="*/ 1326063 h 1516602"/>
                  <a:gd name="connsiteX91" fmla="*/ 743514 w 1034979"/>
                  <a:gd name="connsiteY91" fmla="*/ 1327968 h 1516602"/>
                  <a:gd name="connsiteX92" fmla="*/ 749229 w 1034979"/>
                  <a:gd name="connsiteY92" fmla="*/ 1329873 h 1516602"/>
                  <a:gd name="connsiteX93" fmla="*/ 762564 w 1034979"/>
                  <a:gd name="connsiteY93" fmla="*/ 1335588 h 1516602"/>
                  <a:gd name="connsiteX94" fmla="*/ 777804 w 1034979"/>
                  <a:gd name="connsiteY94" fmla="*/ 1333683 h 1516602"/>
                  <a:gd name="connsiteX95" fmla="*/ 789234 w 1034979"/>
                  <a:gd name="connsiteY95" fmla="*/ 1327968 h 1516602"/>
                  <a:gd name="connsiteX96" fmla="*/ 794949 w 1034979"/>
                  <a:gd name="connsiteY96" fmla="*/ 1326063 h 1516602"/>
                  <a:gd name="connsiteX97" fmla="*/ 802569 w 1034979"/>
                  <a:gd name="connsiteY97" fmla="*/ 1308918 h 1516602"/>
                  <a:gd name="connsiteX98" fmla="*/ 800664 w 1034979"/>
                  <a:gd name="connsiteY98" fmla="*/ 1284153 h 1516602"/>
                  <a:gd name="connsiteX99" fmla="*/ 798759 w 1034979"/>
                  <a:gd name="connsiteY99" fmla="*/ 1278438 h 1516602"/>
                  <a:gd name="connsiteX100" fmla="*/ 796854 w 1034979"/>
                  <a:gd name="connsiteY100" fmla="*/ 1270818 h 1516602"/>
                  <a:gd name="connsiteX101" fmla="*/ 783519 w 1034979"/>
                  <a:gd name="connsiteY101" fmla="*/ 1253673 h 1516602"/>
                  <a:gd name="connsiteX102" fmla="*/ 773994 w 1034979"/>
                  <a:gd name="connsiteY102" fmla="*/ 1247958 h 1516602"/>
                  <a:gd name="connsiteX103" fmla="*/ 648264 w 1034979"/>
                  <a:gd name="connsiteY103" fmla="*/ 1156518 h 1516602"/>
                  <a:gd name="connsiteX104" fmla="*/ 644454 w 1034979"/>
                  <a:gd name="connsiteY104" fmla="*/ 1139373 h 1516602"/>
                  <a:gd name="connsiteX105" fmla="*/ 646359 w 1034979"/>
                  <a:gd name="connsiteY105" fmla="*/ 1131753 h 1516602"/>
                  <a:gd name="connsiteX106" fmla="*/ 650169 w 1034979"/>
                  <a:gd name="connsiteY106" fmla="*/ 1114608 h 1516602"/>
                  <a:gd name="connsiteX107" fmla="*/ 653979 w 1034979"/>
                  <a:gd name="connsiteY107" fmla="*/ 1108893 h 1516602"/>
                  <a:gd name="connsiteX108" fmla="*/ 655884 w 1034979"/>
                  <a:gd name="connsiteY108" fmla="*/ 1103178 h 1516602"/>
                  <a:gd name="connsiteX109" fmla="*/ 661599 w 1034979"/>
                  <a:gd name="connsiteY109" fmla="*/ 1101273 h 1516602"/>
                  <a:gd name="connsiteX110" fmla="*/ 671124 w 1034979"/>
                  <a:gd name="connsiteY110" fmla="*/ 1089843 h 1516602"/>
                  <a:gd name="connsiteX111" fmla="*/ 724464 w 1034979"/>
                  <a:gd name="connsiteY111" fmla="*/ 1082223 h 1516602"/>
                  <a:gd name="connsiteX112" fmla="*/ 842574 w 1034979"/>
                  <a:gd name="connsiteY112" fmla="*/ 1084128 h 1516602"/>
                  <a:gd name="connsiteX113" fmla="*/ 871149 w 1034979"/>
                  <a:gd name="connsiteY113" fmla="*/ 1086033 h 1516602"/>
                  <a:gd name="connsiteX114" fmla="*/ 899724 w 1034979"/>
                  <a:gd name="connsiteY114" fmla="*/ 1091748 h 1516602"/>
                  <a:gd name="connsiteX115" fmla="*/ 922584 w 1034979"/>
                  <a:gd name="connsiteY115" fmla="*/ 1095558 h 1516602"/>
                  <a:gd name="connsiteX116" fmla="*/ 951159 w 1034979"/>
                  <a:gd name="connsiteY116" fmla="*/ 1101273 h 1516602"/>
                  <a:gd name="connsiteX117" fmla="*/ 956874 w 1034979"/>
                  <a:gd name="connsiteY117" fmla="*/ 1101273 h 1516602"/>
                  <a:gd name="connsiteX118" fmla="*/ 1002594 w 1034979"/>
                  <a:gd name="connsiteY118" fmla="*/ 1099368 h 1516602"/>
                  <a:gd name="connsiteX119" fmla="*/ 1031169 w 1034979"/>
                  <a:gd name="connsiteY119" fmla="*/ 1091748 h 1516602"/>
                  <a:gd name="connsiteX120" fmla="*/ 1034979 w 1034979"/>
                  <a:gd name="connsiteY120" fmla="*/ 1086033 h 1516602"/>
                  <a:gd name="connsiteX121" fmla="*/ 1033074 w 1034979"/>
                  <a:gd name="connsiteY121" fmla="*/ 1066983 h 1516602"/>
                  <a:gd name="connsiteX122" fmla="*/ 1027359 w 1034979"/>
                  <a:gd name="connsiteY122" fmla="*/ 1063173 h 1516602"/>
                  <a:gd name="connsiteX123" fmla="*/ 1012119 w 1034979"/>
                  <a:gd name="connsiteY123" fmla="*/ 1061268 h 1516602"/>
                  <a:gd name="connsiteX124" fmla="*/ 1006404 w 1034979"/>
                  <a:gd name="connsiteY124" fmla="*/ 1059363 h 1516602"/>
                  <a:gd name="connsiteX125" fmla="*/ 998784 w 1034979"/>
                  <a:gd name="connsiteY125" fmla="*/ 1057458 h 1516602"/>
                  <a:gd name="connsiteX126" fmla="*/ 987354 w 1034979"/>
                  <a:gd name="connsiteY126" fmla="*/ 1049838 h 1516602"/>
                  <a:gd name="connsiteX127" fmla="*/ 975924 w 1034979"/>
                  <a:gd name="connsiteY127" fmla="*/ 1046028 h 1516602"/>
                  <a:gd name="connsiteX128" fmla="*/ 970209 w 1034979"/>
                  <a:gd name="connsiteY128" fmla="*/ 1044123 h 1516602"/>
                  <a:gd name="connsiteX129" fmla="*/ 962589 w 1034979"/>
                  <a:gd name="connsiteY129" fmla="*/ 1042218 h 1516602"/>
                  <a:gd name="connsiteX130" fmla="*/ 956874 w 1034979"/>
                  <a:gd name="connsiteY130" fmla="*/ 1040313 h 1516602"/>
                  <a:gd name="connsiteX131" fmla="*/ 935919 w 1034979"/>
                  <a:gd name="connsiteY131" fmla="*/ 1034598 h 1516602"/>
                  <a:gd name="connsiteX132" fmla="*/ 825429 w 1034979"/>
                  <a:gd name="connsiteY132" fmla="*/ 1034598 h 1516602"/>
                  <a:gd name="connsiteX133" fmla="*/ 730179 w 1034979"/>
                  <a:gd name="connsiteY133" fmla="*/ 1038408 h 1516602"/>
                  <a:gd name="connsiteX134" fmla="*/ 669219 w 1034979"/>
                  <a:gd name="connsiteY134" fmla="*/ 1046028 h 1516602"/>
                  <a:gd name="connsiteX135" fmla="*/ 646359 w 1034979"/>
                  <a:gd name="connsiteY135" fmla="*/ 1049838 h 1516602"/>
                  <a:gd name="connsiteX136" fmla="*/ 642549 w 1034979"/>
                  <a:gd name="connsiteY136" fmla="*/ 1038408 h 1516602"/>
                  <a:gd name="connsiteX137" fmla="*/ 640644 w 1034979"/>
                  <a:gd name="connsiteY137" fmla="*/ 1032693 h 1516602"/>
                  <a:gd name="connsiteX138" fmla="*/ 642549 w 1034979"/>
                  <a:gd name="connsiteY138" fmla="*/ 1015548 h 1516602"/>
                  <a:gd name="connsiteX139" fmla="*/ 644454 w 1034979"/>
                  <a:gd name="connsiteY139" fmla="*/ 1009833 h 1516602"/>
                  <a:gd name="connsiteX140" fmla="*/ 661599 w 1034979"/>
                  <a:gd name="connsiteY140" fmla="*/ 1000308 h 1516602"/>
                  <a:gd name="connsiteX141" fmla="*/ 673029 w 1034979"/>
                  <a:gd name="connsiteY141" fmla="*/ 992688 h 1516602"/>
                  <a:gd name="connsiteX142" fmla="*/ 674934 w 1034979"/>
                  <a:gd name="connsiteY142" fmla="*/ 986973 h 1516602"/>
                  <a:gd name="connsiteX143" fmla="*/ 680649 w 1034979"/>
                  <a:gd name="connsiteY143" fmla="*/ 985068 h 1516602"/>
                  <a:gd name="connsiteX144" fmla="*/ 686364 w 1034979"/>
                  <a:gd name="connsiteY144" fmla="*/ 981258 h 1516602"/>
                  <a:gd name="connsiteX145" fmla="*/ 695889 w 1034979"/>
                  <a:gd name="connsiteY145" fmla="*/ 971733 h 1516602"/>
                  <a:gd name="connsiteX146" fmla="*/ 705414 w 1034979"/>
                  <a:gd name="connsiteY146" fmla="*/ 960303 h 1516602"/>
                  <a:gd name="connsiteX147" fmla="*/ 716844 w 1034979"/>
                  <a:gd name="connsiteY147" fmla="*/ 952683 h 1516602"/>
                  <a:gd name="connsiteX148" fmla="*/ 732084 w 1034979"/>
                  <a:gd name="connsiteY148" fmla="*/ 939348 h 1516602"/>
                  <a:gd name="connsiteX149" fmla="*/ 741609 w 1034979"/>
                  <a:gd name="connsiteY149" fmla="*/ 927918 h 1516602"/>
                  <a:gd name="connsiteX150" fmla="*/ 753039 w 1034979"/>
                  <a:gd name="connsiteY150" fmla="*/ 918393 h 1516602"/>
                  <a:gd name="connsiteX151" fmla="*/ 758754 w 1034979"/>
                  <a:gd name="connsiteY151" fmla="*/ 906963 h 1516602"/>
                  <a:gd name="connsiteX152" fmla="*/ 760659 w 1034979"/>
                  <a:gd name="connsiteY152" fmla="*/ 901248 h 1516602"/>
                  <a:gd name="connsiteX153" fmla="*/ 766374 w 1034979"/>
                  <a:gd name="connsiteY153" fmla="*/ 889818 h 1516602"/>
                  <a:gd name="connsiteX154" fmla="*/ 764469 w 1034979"/>
                  <a:gd name="connsiteY154" fmla="*/ 874578 h 1516602"/>
                  <a:gd name="connsiteX155" fmla="*/ 758754 w 1034979"/>
                  <a:gd name="connsiteY155" fmla="*/ 872673 h 1516602"/>
                  <a:gd name="connsiteX156" fmla="*/ 737799 w 1034979"/>
                  <a:gd name="connsiteY156" fmla="*/ 874578 h 1516602"/>
                  <a:gd name="connsiteX157" fmla="*/ 732084 w 1034979"/>
                  <a:gd name="connsiteY157" fmla="*/ 878388 h 1516602"/>
                  <a:gd name="connsiteX158" fmla="*/ 699699 w 1034979"/>
                  <a:gd name="connsiteY158" fmla="*/ 899343 h 1516602"/>
                  <a:gd name="connsiteX159" fmla="*/ 595181 w 1034979"/>
                  <a:gd name="connsiteY159" fmla="*/ 957831 h 1516602"/>
                  <a:gd name="connsiteX160" fmla="*/ 507294 w 1034979"/>
                  <a:gd name="connsiteY160" fmla="*/ 847908 h 1516602"/>
                  <a:gd name="connsiteX161" fmla="*/ 503484 w 1034979"/>
                  <a:gd name="connsiteY161" fmla="*/ 358323 h 1516602"/>
                  <a:gd name="connsiteX162" fmla="*/ 499674 w 1034979"/>
                  <a:gd name="connsiteY162" fmla="*/ 66858 h 1516602"/>
                  <a:gd name="connsiteX163" fmla="*/ 490149 w 1034979"/>
                  <a:gd name="connsiteY163" fmla="*/ 40188 h 1516602"/>
                  <a:gd name="connsiteX164" fmla="*/ 488244 w 1034979"/>
                  <a:gd name="connsiteY164" fmla="*/ 34473 h 1516602"/>
                  <a:gd name="connsiteX165" fmla="*/ 484434 w 1034979"/>
                  <a:gd name="connsiteY165" fmla="*/ 28758 h 1516602"/>
                  <a:gd name="connsiteX166" fmla="*/ 478719 w 1034979"/>
                  <a:gd name="connsiteY166" fmla="*/ 17328 h 1516602"/>
                  <a:gd name="connsiteX167" fmla="*/ 473004 w 1034979"/>
                  <a:gd name="connsiteY167" fmla="*/ 13518 h 1516602"/>
                  <a:gd name="connsiteX168" fmla="*/ 469194 w 1034979"/>
                  <a:gd name="connsiteY168" fmla="*/ 7803 h 1516602"/>
                  <a:gd name="connsiteX169" fmla="*/ 429189 w 1034979"/>
                  <a:gd name="connsiteY169" fmla="*/ 11613 h 1516602"/>
                  <a:gd name="connsiteX170" fmla="*/ 425379 w 1034979"/>
                  <a:gd name="connsiteY170" fmla="*/ 78288 h 1516602"/>
                  <a:gd name="connsiteX171" fmla="*/ 425379 w 1034979"/>
                  <a:gd name="connsiteY171" fmla="*/ 84003 h 1516602"/>
                  <a:gd name="connsiteX172" fmla="*/ 429189 w 1034979"/>
                  <a:gd name="connsiteY172" fmla="*/ 238308 h 1516602"/>
                  <a:gd name="connsiteX173" fmla="*/ 440619 w 1034979"/>
                  <a:gd name="connsiteY173" fmla="*/ 421188 h 1516602"/>
                  <a:gd name="connsiteX174" fmla="*/ 435265 w 1034979"/>
                  <a:gd name="connsiteY174" fmla="*/ 718368 h 1516602"/>
                  <a:gd name="connsiteX175" fmla="*/ 435059 w 1034979"/>
                  <a:gd name="connsiteY175" fmla="*/ 799046 h 1516602"/>
                  <a:gd name="connsiteX176" fmla="*/ 430322 w 1034979"/>
                  <a:gd name="connsiteY176"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219639 w 1034979"/>
                  <a:gd name="connsiteY10" fmla="*/ 948873 h 1516602"/>
                  <a:gd name="connsiteX11" fmla="*/ 213924 w 1034979"/>
                  <a:gd name="connsiteY11" fmla="*/ 946968 h 1516602"/>
                  <a:gd name="connsiteX12" fmla="*/ 206304 w 1034979"/>
                  <a:gd name="connsiteY12" fmla="*/ 945063 h 1516602"/>
                  <a:gd name="connsiteX13" fmla="*/ 194874 w 1034979"/>
                  <a:gd name="connsiteY13" fmla="*/ 941253 h 1516602"/>
                  <a:gd name="connsiteX14" fmla="*/ 181539 w 1034979"/>
                  <a:gd name="connsiteY14" fmla="*/ 937443 h 1516602"/>
                  <a:gd name="connsiteX15" fmla="*/ 116769 w 1034979"/>
                  <a:gd name="connsiteY15" fmla="*/ 903153 h 1516602"/>
                  <a:gd name="connsiteX16" fmla="*/ 59619 w 1034979"/>
                  <a:gd name="connsiteY16" fmla="*/ 874578 h 1516602"/>
                  <a:gd name="connsiteX17" fmla="*/ 46284 w 1034979"/>
                  <a:gd name="connsiteY17" fmla="*/ 895533 h 1516602"/>
                  <a:gd name="connsiteX18" fmla="*/ 50094 w 1034979"/>
                  <a:gd name="connsiteY18" fmla="*/ 933633 h 1516602"/>
                  <a:gd name="connsiteX19" fmla="*/ 53904 w 1034979"/>
                  <a:gd name="connsiteY19" fmla="*/ 939348 h 1516602"/>
                  <a:gd name="connsiteX20" fmla="*/ 59619 w 1034979"/>
                  <a:gd name="connsiteY20" fmla="*/ 943158 h 1516602"/>
                  <a:gd name="connsiteX21" fmla="*/ 63429 w 1034979"/>
                  <a:gd name="connsiteY21" fmla="*/ 948873 h 1516602"/>
                  <a:gd name="connsiteX22" fmla="*/ 80574 w 1034979"/>
                  <a:gd name="connsiteY22" fmla="*/ 958398 h 1516602"/>
                  <a:gd name="connsiteX23" fmla="*/ 166299 w 1034979"/>
                  <a:gd name="connsiteY23" fmla="*/ 979353 h 1516602"/>
                  <a:gd name="connsiteX24" fmla="*/ 191064 w 1034979"/>
                  <a:gd name="connsiteY24" fmla="*/ 985068 h 1516602"/>
                  <a:gd name="connsiteX25" fmla="*/ 208209 w 1034979"/>
                  <a:gd name="connsiteY25" fmla="*/ 990783 h 1516602"/>
                  <a:gd name="connsiteX26" fmla="*/ 213924 w 1034979"/>
                  <a:gd name="connsiteY26" fmla="*/ 992688 h 1516602"/>
                  <a:gd name="connsiteX27" fmla="*/ 229164 w 1034979"/>
                  <a:gd name="connsiteY27" fmla="*/ 996498 h 1516602"/>
                  <a:gd name="connsiteX28" fmla="*/ 248214 w 1034979"/>
                  <a:gd name="connsiteY28" fmla="*/ 1002213 h 1516602"/>
                  <a:gd name="connsiteX29" fmla="*/ 253929 w 1034979"/>
                  <a:gd name="connsiteY29" fmla="*/ 1006023 h 1516602"/>
                  <a:gd name="connsiteX30" fmla="*/ 267264 w 1034979"/>
                  <a:gd name="connsiteY30" fmla="*/ 1021263 h 1516602"/>
                  <a:gd name="connsiteX31" fmla="*/ 272979 w 1034979"/>
                  <a:gd name="connsiteY31" fmla="*/ 1040313 h 1516602"/>
                  <a:gd name="connsiteX32" fmla="*/ 274884 w 1034979"/>
                  <a:gd name="connsiteY32" fmla="*/ 1046028 h 1516602"/>
                  <a:gd name="connsiteX33" fmla="*/ 276789 w 1034979"/>
                  <a:gd name="connsiteY33" fmla="*/ 1051743 h 1516602"/>
                  <a:gd name="connsiteX34" fmla="*/ 278694 w 1034979"/>
                  <a:gd name="connsiteY34" fmla="*/ 1076508 h 1516602"/>
                  <a:gd name="connsiteX35" fmla="*/ 280599 w 1034979"/>
                  <a:gd name="connsiteY35" fmla="*/ 1082223 h 1516602"/>
                  <a:gd name="connsiteX36" fmla="*/ 278694 w 1034979"/>
                  <a:gd name="connsiteY36" fmla="*/ 1101273 h 1516602"/>
                  <a:gd name="connsiteX37" fmla="*/ 276789 w 1034979"/>
                  <a:gd name="connsiteY37" fmla="*/ 1110798 h 1516602"/>
                  <a:gd name="connsiteX38" fmla="*/ 263454 w 1034979"/>
                  <a:gd name="connsiteY38" fmla="*/ 1124133 h 1516602"/>
                  <a:gd name="connsiteX39" fmla="*/ 252024 w 1034979"/>
                  <a:gd name="connsiteY39" fmla="*/ 1131753 h 1516602"/>
                  <a:gd name="connsiteX40" fmla="*/ 240594 w 1034979"/>
                  <a:gd name="connsiteY40" fmla="*/ 1135563 h 1516602"/>
                  <a:gd name="connsiteX41" fmla="*/ 27234 w 1034979"/>
                  <a:gd name="connsiteY41" fmla="*/ 1154613 h 1516602"/>
                  <a:gd name="connsiteX42" fmla="*/ 15804 w 1034979"/>
                  <a:gd name="connsiteY42" fmla="*/ 1160328 h 1516602"/>
                  <a:gd name="connsiteX43" fmla="*/ 6279 w 1034979"/>
                  <a:gd name="connsiteY43" fmla="*/ 1169853 h 1516602"/>
                  <a:gd name="connsiteX44" fmla="*/ 4374 w 1034979"/>
                  <a:gd name="connsiteY44" fmla="*/ 1175568 h 1516602"/>
                  <a:gd name="connsiteX45" fmla="*/ 564 w 1034979"/>
                  <a:gd name="connsiteY45" fmla="*/ 1181283 h 1516602"/>
                  <a:gd name="connsiteX46" fmla="*/ 6279 w 1034979"/>
                  <a:gd name="connsiteY46" fmla="*/ 1213668 h 1516602"/>
                  <a:gd name="connsiteX47" fmla="*/ 11994 w 1034979"/>
                  <a:gd name="connsiteY47" fmla="*/ 1217478 h 1516602"/>
                  <a:gd name="connsiteX48" fmla="*/ 17709 w 1034979"/>
                  <a:gd name="connsiteY48" fmla="*/ 1219383 h 1516602"/>
                  <a:gd name="connsiteX49" fmla="*/ 145344 w 1034979"/>
                  <a:gd name="connsiteY49" fmla="*/ 1217478 h 1516602"/>
                  <a:gd name="connsiteX50" fmla="*/ 239202 w 1034979"/>
                  <a:gd name="connsiteY50" fmla="*/ 1214801 h 1516602"/>
                  <a:gd name="connsiteX51" fmla="*/ 318699 w 1034979"/>
                  <a:gd name="connsiteY51" fmla="*/ 1217478 h 1516602"/>
                  <a:gd name="connsiteX52" fmla="*/ 330129 w 1034979"/>
                  <a:gd name="connsiteY52" fmla="*/ 1223193 h 1516602"/>
                  <a:gd name="connsiteX53" fmla="*/ 333939 w 1034979"/>
                  <a:gd name="connsiteY53" fmla="*/ 1228908 h 1516602"/>
                  <a:gd name="connsiteX54" fmla="*/ 339654 w 1034979"/>
                  <a:gd name="connsiteY54" fmla="*/ 1230813 h 1516602"/>
                  <a:gd name="connsiteX55" fmla="*/ 351084 w 1034979"/>
                  <a:gd name="connsiteY55" fmla="*/ 1238433 h 1516602"/>
                  <a:gd name="connsiteX56" fmla="*/ 356799 w 1034979"/>
                  <a:gd name="connsiteY56" fmla="*/ 1242243 h 1516602"/>
                  <a:gd name="connsiteX57" fmla="*/ 360609 w 1034979"/>
                  <a:gd name="connsiteY57" fmla="*/ 1247958 h 1516602"/>
                  <a:gd name="connsiteX58" fmla="*/ 366324 w 1034979"/>
                  <a:gd name="connsiteY58" fmla="*/ 1259388 h 1516602"/>
                  <a:gd name="connsiteX59" fmla="*/ 362514 w 1034979"/>
                  <a:gd name="connsiteY59" fmla="*/ 1286058 h 1516602"/>
                  <a:gd name="connsiteX60" fmla="*/ 358704 w 1034979"/>
                  <a:gd name="connsiteY60" fmla="*/ 1291773 h 1516602"/>
                  <a:gd name="connsiteX61" fmla="*/ 356799 w 1034979"/>
                  <a:gd name="connsiteY61" fmla="*/ 1297488 h 1516602"/>
                  <a:gd name="connsiteX62" fmla="*/ 352989 w 1034979"/>
                  <a:gd name="connsiteY62" fmla="*/ 1303203 h 1516602"/>
                  <a:gd name="connsiteX63" fmla="*/ 351084 w 1034979"/>
                  <a:gd name="connsiteY63" fmla="*/ 1308918 h 1516602"/>
                  <a:gd name="connsiteX64" fmla="*/ 347274 w 1034979"/>
                  <a:gd name="connsiteY64" fmla="*/ 1314633 h 1516602"/>
                  <a:gd name="connsiteX65" fmla="*/ 330129 w 1034979"/>
                  <a:gd name="connsiteY65" fmla="*/ 1381308 h 1516602"/>
                  <a:gd name="connsiteX66" fmla="*/ 328224 w 1034979"/>
                  <a:gd name="connsiteY66" fmla="*/ 1432743 h 1516602"/>
                  <a:gd name="connsiteX67" fmla="*/ 330129 w 1034979"/>
                  <a:gd name="connsiteY67" fmla="*/ 1457508 h 1516602"/>
                  <a:gd name="connsiteX68" fmla="*/ 332034 w 1034979"/>
                  <a:gd name="connsiteY68" fmla="*/ 1463223 h 1516602"/>
                  <a:gd name="connsiteX69" fmla="*/ 335844 w 1034979"/>
                  <a:gd name="connsiteY69" fmla="*/ 1467033 h 1516602"/>
                  <a:gd name="connsiteX70" fmla="*/ 364419 w 1034979"/>
                  <a:gd name="connsiteY70" fmla="*/ 1512753 h 1516602"/>
                  <a:gd name="connsiteX71" fmla="*/ 387279 w 1034979"/>
                  <a:gd name="connsiteY71" fmla="*/ 1514658 h 1516602"/>
                  <a:gd name="connsiteX72" fmla="*/ 392994 w 1034979"/>
                  <a:gd name="connsiteY72" fmla="*/ 1508943 h 1516602"/>
                  <a:gd name="connsiteX73" fmla="*/ 394899 w 1034979"/>
                  <a:gd name="connsiteY73" fmla="*/ 1497513 h 1516602"/>
                  <a:gd name="connsiteX74" fmla="*/ 396804 w 1034979"/>
                  <a:gd name="connsiteY74" fmla="*/ 1491798 h 1516602"/>
                  <a:gd name="connsiteX75" fmla="*/ 398709 w 1034979"/>
                  <a:gd name="connsiteY75" fmla="*/ 1474653 h 1516602"/>
                  <a:gd name="connsiteX76" fmla="*/ 400614 w 1034979"/>
                  <a:gd name="connsiteY76" fmla="*/ 1461318 h 1516602"/>
                  <a:gd name="connsiteX77" fmla="*/ 404424 w 1034979"/>
                  <a:gd name="connsiteY77" fmla="*/ 1404168 h 1516602"/>
                  <a:gd name="connsiteX78" fmla="*/ 410139 w 1034979"/>
                  <a:gd name="connsiteY78" fmla="*/ 1392738 h 1516602"/>
                  <a:gd name="connsiteX79" fmla="*/ 413949 w 1034979"/>
                  <a:gd name="connsiteY79" fmla="*/ 1379403 h 1516602"/>
                  <a:gd name="connsiteX80" fmla="*/ 415854 w 1034979"/>
                  <a:gd name="connsiteY80" fmla="*/ 1373688 h 1516602"/>
                  <a:gd name="connsiteX81" fmla="*/ 417759 w 1034979"/>
                  <a:gd name="connsiteY81" fmla="*/ 1360353 h 1516602"/>
                  <a:gd name="connsiteX82" fmla="*/ 421569 w 1034979"/>
                  <a:gd name="connsiteY82" fmla="*/ 1348923 h 1516602"/>
                  <a:gd name="connsiteX83" fmla="*/ 427284 w 1034979"/>
                  <a:gd name="connsiteY83" fmla="*/ 1335588 h 1516602"/>
                  <a:gd name="connsiteX84" fmla="*/ 467289 w 1034979"/>
                  <a:gd name="connsiteY84" fmla="*/ 1265103 h 1516602"/>
                  <a:gd name="connsiteX85" fmla="*/ 528455 w 1034979"/>
                  <a:gd name="connsiteY85" fmla="*/ 1252334 h 1516602"/>
                  <a:gd name="connsiteX86" fmla="*/ 573969 w 1034979"/>
                  <a:gd name="connsiteY86" fmla="*/ 1236528 h 1516602"/>
                  <a:gd name="connsiteX87" fmla="*/ 585399 w 1034979"/>
                  <a:gd name="connsiteY87" fmla="*/ 1232718 h 1516602"/>
                  <a:gd name="connsiteX88" fmla="*/ 720654 w 1034979"/>
                  <a:gd name="connsiteY88" fmla="*/ 1316538 h 1516602"/>
                  <a:gd name="connsiteX89" fmla="*/ 733989 w 1034979"/>
                  <a:gd name="connsiteY89" fmla="*/ 1326063 h 1516602"/>
                  <a:gd name="connsiteX90" fmla="*/ 743514 w 1034979"/>
                  <a:gd name="connsiteY90" fmla="*/ 1327968 h 1516602"/>
                  <a:gd name="connsiteX91" fmla="*/ 749229 w 1034979"/>
                  <a:gd name="connsiteY91" fmla="*/ 1329873 h 1516602"/>
                  <a:gd name="connsiteX92" fmla="*/ 762564 w 1034979"/>
                  <a:gd name="connsiteY92" fmla="*/ 1335588 h 1516602"/>
                  <a:gd name="connsiteX93" fmla="*/ 777804 w 1034979"/>
                  <a:gd name="connsiteY93" fmla="*/ 1333683 h 1516602"/>
                  <a:gd name="connsiteX94" fmla="*/ 789234 w 1034979"/>
                  <a:gd name="connsiteY94" fmla="*/ 1327968 h 1516602"/>
                  <a:gd name="connsiteX95" fmla="*/ 794949 w 1034979"/>
                  <a:gd name="connsiteY95" fmla="*/ 1326063 h 1516602"/>
                  <a:gd name="connsiteX96" fmla="*/ 802569 w 1034979"/>
                  <a:gd name="connsiteY96" fmla="*/ 1308918 h 1516602"/>
                  <a:gd name="connsiteX97" fmla="*/ 800664 w 1034979"/>
                  <a:gd name="connsiteY97" fmla="*/ 1284153 h 1516602"/>
                  <a:gd name="connsiteX98" fmla="*/ 798759 w 1034979"/>
                  <a:gd name="connsiteY98" fmla="*/ 1278438 h 1516602"/>
                  <a:gd name="connsiteX99" fmla="*/ 796854 w 1034979"/>
                  <a:gd name="connsiteY99" fmla="*/ 1270818 h 1516602"/>
                  <a:gd name="connsiteX100" fmla="*/ 783519 w 1034979"/>
                  <a:gd name="connsiteY100" fmla="*/ 1253673 h 1516602"/>
                  <a:gd name="connsiteX101" fmla="*/ 773994 w 1034979"/>
                  <a:gd name="connsiteY101" fmla="*/ 1247958 h 1516602"/>
                  <a:gd name="connsiteX102" fmla="*/ 648264 w 1034979"/>
                  <a:gd name="connsiteY102" fmla="*/ 1156518 h 1516602"/>
                  <a:gd name="connsiteX103" fmla="*/ 644454 w 1034979"/>
                  <a:gd name="connsiteY103" fmla="*/ 1139373 h 1516602"/>
                  <a:gd name="connsiteX104" fmla="*/ 646359 w 1034979"/>
                  <a:gd name="connsiteY104" fmla="*/ 1131753 h 1516602"/>
                  <a:gd name="connsiteX105" fmla="*/ 650169 w 1034979"/>
                  <a:gd name="connsiteY105" fmla="*/ 1114608 h 1516602"/>
                  <a:gd name="connsiteX106" fmla="*/ 653979 w 1034979"/>
                  <a:gd name="connsiteY106" fmla="*/ 1108893 h 1516602"/>
                  <a:gd name="connsiteX107" fmla="*/ 655884 w 1034979"/>
                  <a:gd name="connsiteY107" fmla="*/ 1103178 h 1516602"/>
                  <a:gd name="connsiteX108" fmla="*/ 661599 w 1034979"/>
                  <a:gd name="connsiteY108" fmla="*/ 1101273 h 1516602"/>
                  <a:gd name="connsiteX109" fmla="*/ 671124 w 1034979"/>
                  <a:gd name="connsiteY109" fmla="*/ 1089843 h 1516602"/>
                  <a:gd name="connsiteX110" fmla="*/ 724464 w 1034979"/>
                  <a:gd name="connsiteY110" fmla="*/ 1082223 h 1516602"/>
                  <a:gd name="connsiteX111" fmla="*/ 842574 w 1034979"/>
                  <a:gd name="connsiteY111" fmla="*/ 1084128 h 1516602"/>
                  <a:gd name="connsiteX112" fmla="*/ 871149 w 1034979"/>
                  <a:gd name="connsiteY112" fmla="*/ 1086033 h 1516602"/>
                  <a:gd name="connsiteX113" fmla="*/ 899724 w 1034979"/>
                  <a:gd name="connsiteY113" fmla="*/ 1091748 h 1516602"/>
                  <a:gd name="connsiteX114" fmla="*/ 922584 w 1034979"/>
                  <a:gd name="connsiteY114" fmla="*/ 1095558 h 1516602"/>
                  <a:gd name="connsiteX115" fmla="*/ 951159 w 1034979"/>
                  <a:gd name="connsiteY115" fmla="*/ 1101273 h 1516602"/>
                  <a:gd name="connsiteX116" fmla="*/ 956874 w 1034979"/>
                  <a:gd name="connsiteY116" fmla="*/ 1101273 h 1516602"/>
                  <a:gd name="connsiteX117" fmla="*/ 1002594 w 1034979"/>
                  <a:gd name="connsiteY117" fmla="*/ 1099368 h 1516602"/>
                  <a:gd name="connsiteX118" fmla="*/ 1031169 w 1034979"/>
                  <a:gd name="connsiteY118" fmla="*/ 1091748 h 1516602"/>
                  <a:gd name="connsiteX119" fmla="*/ 1034979 w 1034979"/>
                  <a:gd name="connsiteY119" fmla="*/ 1086033 h 1516602"/>
                  <a:gd name="connsiteX120" fmla="*/ 1033074 w 1034979"/>
                  <a:gd name="connsiteY120" fmla="*/ 1066983 h 1516602"/>
                  <a:gd name="connsiteX121" fmla="*/ 1027359 w 1034979"/>
                  <a:gd name="connsiteY121" fmla="*/ 1063173 h 1516602"/>
                  <a:gd name="connsiteX122" fmla="*/ 1012119 w 1034979"/>
                  <a:gd name="connsiteY122" fmla="*/ 1061268 h 1516602"/>
                  <a:gd name="connsiteX123" fmla="*/ 1006404 w 1034979"/>
                  <a:gd name="connsiteY123" fmla="*/ 1059363 h 1516602"/>
                  <a:gd name="connsiteX124" fmla="*/ 998784 w 1034979"/>
                  <a:gd name="connsiteY124" fmla="*/ 1057458 h 1516602"/>
                  <a:gd name="connsiteX125" fmla="*/ 987354 w 1034979"/>
                  <a:gd name="connsiteY125" fmla="*/ 1049838 h 1516602"/>
                  <a:gd name="connsiteX126" fmla="*/ 975924 w 1034979"/>
                  <a:gd name="connsiteY126" fmla="*/ 1046028 h 1516602"/>
                  <a:gd name="connsiteX127" fmla="*/ 970209 w 1034979"/>
                  <a:gd name="connsiteY127" fmla="*/ 1044123 h 1516602"/>
                  <a:gd name="connsiteX128" fmla="*/ 962589 w 1034979"/>
                  <a:gd name="connsiteY128" fmla="*/ 1042218 h 1516602"/>
                  <a:gd name="connsiteX129" fmla="*/ 956874 w 1034979"/>
                  <a:gd name="connsiteY129" fmla="*/ 1040313 h 1516602"/>
                  <a:gd name="connsiteX130" fmla="*/ 935919 w 1034979"/>
                  <a:gd name="connsiteY130" fmla="*/ 1034598 h 1516602"/>
                  <a:gd name="connsiteX131" fmla="*/ 825429 w 1034979"/>
                  <a:gd name="connsiteY131" fmla="*/ 1034598 h 1516602"/>
                  <a:gd name="connsiteX132" fmla="*/ 730179 w 1034979"/>
                  <a:gd name="connsiteY132" fmla="*/ 1038408 h 1516602"/>
                  <a:gd name="connsiteX133" fmla="*/ 669219 w 1034979"/>
                  <a:gd name="connsiteY133" fmla="*/ 1046028 h 1516602"/>
                  <a:gd name="connsiteX134" fmla="*/ 646359 w 1034979"/>
                  <a:gd name="connsiteY134" fmla="*/ 1049838 h 1516602"/>
                  <a:gd name="connsiteX135" fmla="*/ 642549 w 1034979"/>
                  <a:gd name="connsiteY135" fmla="*/ 1038408 h 1516602"/>
                  <a:gd name="connsiteX136" fmla="*/ 640644 w 1034979"/>
                  <a:gd name="connsiteY136" fmla="*/ 1032693 h 1516602"/>
                  <a:gd name="connsiteX137" fmla="*/ 642549 w 1034979"/>
                  <a:gd name="connsiteY137" fmla="*/ 1015548 h 1516602"/>
                  <a:gd name="connsiteX138" fmla="*/ 644454 w 1034979"/>
                  <a:gd name="connsiteY138" fmla="*/ 1009833 h 1516602"/>
                  <a:gd name="connsiteX139" fmla="*/ 661599 w 1034979"/>
                  <a:gd name="connsiteY139" fmla="*/ 1000308 h 1516602"/>
                  <a:gd name="connsiteX140" fmla="*/ 673029 w 1034979"/>
                  <a:gd name="connsiteY140" fmla="*/ 992688 h 1516602"/>
                  <a:gd name="connsiteX141" fmla="*/ 674934 w 1034979"/>
                  <a:gd name="connsiteY141" fmla="*/ 986973 h 1516602"/>
                  <a:gd name="connsiteX142" fmla="*/ 680649 w 1034979"/>
                  <a:gd name="connsiteY142" fmla="*/ 985068 h 1516602"/>
                  <a:gd name="connsiteX143" fmla="*/ 686364 w 1034979"/>
                  <a:gd name="connsiteY143" fmla="*/ 981258 h 1516602"/>
                  <a:gd name="connsiteX144" fmla="*/ 695889 w 1034979"/>
                  <a:gd name="connsiteY144" fmla="*/ 971733 h 1516602"/>
                  <a:gd name="connsiteX145" fmla="*/ 705414 w 1034979"/>
                  <a:gd name="connsiteY145" fmla="*/ 960303 h 1516602"/>
                  <a:gd name="connsiteX146" fmla="*/ 716844 w 1034979"/>
                  <a:gd name="connsiteY146" fmla="*/ 952683 h 1516602"/>
                  <a:gd name="connsiteX147" fmla="*/ 732084 w 1034979"/>
                  <a:gd name="connsiteY147" fmla="*/ 939348 h 1516602"/>
                  <a:gd name="connsiteX148" fmla="*/ 741609 w 1034979"/>
                  <a:gd name="connsiteY148" fmla="*/ 927918 h 1516602"/>
                  <a:gd name="connsiteX149" fmla="*/ 753039 w 1034979"/>
                  <a:gd name="connsiteY149" fmla="*/ 918393 h 1516602"/>
                  <a:gd name="connsiteX150" fmla="*/ 758754 w 1034979"/>
                  <a:gd name="connsiteY150" fmla="*/ 906963 h 1516602"/>
                  <a:gd name="connsiteX151" fmla="*/ 760659 w 1034979"/>
                  <a:gd name="connsiteY151" fmla="*/ 901248 h 1516602"/>
                  <a:gd name="connsiteX152" fmla="*/ 766374 w 1034979"/>
                  <a:gd name="connsiteY152" fmla="*/ 889818 h 1516602"/>
                  <a:gd name="connsiteX153" fmla="*/ 764469 w 1034979"/>
                  <a:gd name="connsiteY153" fmla="*/ 874578 h 1516602"/>
                  <a:gd name="connsiteX154" fmla="*/ 758754 w 1034979"/>
                  <a:gd name="connsiteY154" fmla="*/ 872673 h 1516602"/>
                  <a:gd name="connsiteX155" fmla="*/ 737799 w 1034979"/>
                  <a:gd name="connsiteY155" fmla="*/ 874578 h 1516602"/>
                  <a:gd name="connsiteX156" fmla="*/ 732084 w 1034979"/>
                  <a:gd name="connsiteY156" fmla="*/ 878388 h 1516602"/>
                  <a:gd name="connsiteX157" fmla="*/ 699699 w 1034979"/>
                  <a:gd name="connsiteY157" fmla="*/ 899343 h 1516602"/>
                  <a:gd name="connsiteX158" fmla="*/ 595181 w 1034979"/>
                  <a:gd name="connsiteY158" fmla="*/ 957831 h 1516602"/>
                  <a:gd name="connsiteX159" fmla="*/ 507294 w 1034979"/>
                  <a:gd name="connsiteY159" fmla="*/ 847908 h 1516602"/>
                  <a:gd name="connsiteX160" fmla="*/ 503484 w 1034979"/>
                  <a:gd name="connsiteY160" fmla="*/ 358323 h 1516602"/>
                  <a:gd name="connsiteX161" fmla="*/ 499674 w 1034979"/>
                  <a:gd name="connsiteY161" fmla="*/ 66858 h 1516602"/>
                  <a:gd name="connsiteX162" fmla="*/ 490149 w 1034979"/>
                  <a:gd name="connsiteY162" fmla="*/ 40188 h 1516602"/>
                  <a:gd name="connsiteX163" fmla="*/ 488244 w 1034979"/>
                  <a:gd name="connsiteY163" fmla="*/ 34473 h 1516602"/>
                  <a:gd name="connsiteX164" fmla="*/ 484434 w 1034979"/>
                  <a:gd name="connsiteY164" fmla="*/ 28758 h 1516602"/>
                  <a:gd name="connsiteX165" fmla="*/ 478719 w 1034979"/>
                  <a:gd name="connsiteY165" fmla="*/ 17328 h 1516602"/>
                  <a:gd name="connsiteX166" fmla="*/ 473004 w 1034979"/>
                  <a:gd name="connsiteY166" fmla="*/ 13518 h 1516602"/>
                  <a:gd name="connsiteX167" fmla="*/ 469194 w 1034979"/>
                  <a:gd name="connsiteY167" fmla="*/ 7803 h 1516602"/>
                  <a:gd name="connsiteX168" fmla="*/ 429189 w 1034979"/>
                  <a:gd name="connsiteY168" fmla="*/ 11613 h 1516602"/>
                  <a:gd name="connsiteX169" fmla="*/ 425379 w 1034979"/>
                  <a:gd name="connsiteY169" fmla="*/ 78288 h 1516602"/>
                  <a:gd name="connsiteX170" fmla="*/ 425379 w 1034979"/>
                  <a:gd name="connsiteY170" fmla="*/ 84003 h 1516602"/>
                  <a:gd name="connsiteX171" fmla="*/ 429189 w 1034979"/>
                  <a:gd name="connsiteY171" fmla="*/ 238308 h 1516602"/>
                  <a:gd name="connsiteX172" fmla="*/ 440619 w 1034979"/>
                  <a:gd name="connsiteY172" fmla="*/ 421188 h 1516602"/>
                  <a:gd name="connsiteX173" fmla="*/ 435265 w 1034979"/>
                  <a:gd name="connsiteY173" fmla="*/ 718368 h 1516602"/>
                  <a:gd name="connsiteX174" fmla="*/ 435059 w 1034979"/>
                  <a:gd name="connsiteY174" fmla="*/ 799046 h 1516602"/>
                  <a:gd name="connsiteX175" fmla="*/ 430322 w 1034979"/>
                  <a:gd name="connsiteY175"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219639 w 1034979"/>
                  <a:gd name="connsiteY10" fmla="*/ 948873 h 1516602"/>
                  <a:gd name="connsiteX11" fmla="*/ 213924 w 1034979"/>
                  <a:gd name="connsiteY11" fmla="*/ 946968 h 1516602"/>
                  <a:gd name="connsiteX12" fmla="*/ 206304 w 1034979"/>
                  <a:gd name="connsiteY12" fmla="*/ 945063 h 1516602"/>
                  <a:gd name="connsiteX13" fmla="*/ 181539 w 1034979"/>
                  <a:gd name="connsiteY13" fmla="*/ 937443 h 1516602"/>
                  <a:gd name="connsiteX14" fmla="*/ 116769 w 1034979"/>
                  <a:gd name="connsiteY14" fmla="*/ 903153 h 1516602"/>
                  <a:gd name="connsiteX15" fmla="*/ 59619 w 1034979"/>
                  <a:gd name="connsiteY15" fmla="*/ 874578 h 1516602"/>
                  <a:gd name="connsiteX16" fmla="*/ 46284 w 1034979"/>
                  <a:gd name="connsiteY16" fmla="*/ 895533 h 1516602"/>
                  <a:gd name="connsiteX17" fmla="*/ 50094 w 1034979"/>
                  <a:gd name="connsiteY17" fmla="*/ 933633 h 1516602"/>
                  <a:gd name="connsiteX18" fmla="*/ 53904 w 1034979"/>
                  <a:gd name="connsiteY18" fmla="*/ 939348 h 1516602"/>
                  <a:gd name="connsiteX19" fmla="*/ 59619 w 1034979"/>
                  <a:gd name="connsiteY19" fmla="*/ 943158 h 1516602"/>
                  <a:gd name="connsiteX20" fmla="*/ 63429 w 1034979"/>
                  <a:gd name="connsiteY20" fmla="*/ 948873 h 1516602"/>
                  <a:gd name="connsiteX21" fmla="*/ 80574 w 1034979"/>
                  <a:gd name="connsiteY21" fmla="*/ 958398 h 1516602"/>
                  <a:gd name="connsiteX22" fmla="*/ 166299 w 1034979"/>
                  <a:gd name="connsiteY22" fmla="*/ 979353 h 1516602"/>
                  <a:gd name="connsiteX23" fmla="*/ 191064 w 1034979"/>
                  <a:gd name="connsiteY23" fmla="*/ 985068 h 1516602"/>
                  <a:gd name="connsiteX24" fmla="*/ 208209 w 1034979"/>
                  <a:gd name="connsiteY24" fmla="*/ 990783 h 1516602"/>
                  <a:gd name="connsiteX25" fmla="*/ 213924 w 1034979"/>
                  <a:gd name="connsiteY25" fmla="*/ 992688 h 1516602"/>
                  <a:gd name="connsiteX26" fmla="*/ 229164 w 1034979"/>
                  <a:gd name="connsiteY26" fmla="*/ 996498 h 1516602"/>
                  <a:gd name="connsiteX27" fmla="*/ 248214 w 1034979"/>
                  <a:gd name="connsiteY27" fmla="*/ 1002213 h 1516602"/>
                  <a:gd name="connsiteX28" fmla="*/ 253929 w 1034979"/>
                  <a:gd name="connsiteY28" fmla="*/ 1006023 h 1516602"/>
                  <a:gd name="connsiteX29" fmla="*/ 267264 w 1034979"/>
                  <a:gd name="connsiteY29" fmla="*/ 1021263 h 1516602"/>
                  <a:gd name="connsiteX30" fmla="*/ 272979 w 1034979"/>
                  <a:gd name="connsiteY30" fmla="*/ 1040313 h 1516602"/>
                  <a:gd name="connsiteX31" fmla="*/ 274884 w 1034979"/>
                  <a:gd name="connsiteY31" fmla="*/ 1046028 h 1516602"/>
                  <a:gd name="connsiteX32" fmla="*/ 276789 w 1034979"/>
                  <a:gd name="connsiteY32" fmla="*/ 1051743 h 1516602"/>
                  <a:gd name="connsiteX33" fmla="*/ 278694 w 1034979"/>
                  <a:gd name="connsiteY33" fmla="*/ 1076508 h 1516602"/>
                  <a:gd name="connsiteX34" fmla="*/ 280599 w 1034979"/>
                  <a:gd name="connsiteY34" fmla="*/ 1082223 h 1516602"/>
                  <a:gd name="connsiteX35" fmla="*/ 278694 w 1034979"/>
                  <a:gd name="connsiteY35" fmla="*/ 1101273 h 1516602"/>
                  <a:gd name="connsiteX36" fmla="*/ 276789 w 1034979"/>
                  <a:gd name="connsiteY36" fmla="*/ 1110798 h 1516602"/>
                  <a:gd name="connsiteX37" fmla="*/ 263454 w 1034979"/>
                  <a:gd name="connsiteY37" fmla="*/ 1124133 h 1516602"/>
                  <a:gd name="connsiteX38" fmla="*/ 252024 w 1034979"/>
                  <a:gd name="connsiteY38" fmla="*/ 1131753 h 1516602"/>
                  <a:gd name="connsiteX39" fmla="*/ 240594 w 1034979"/>
                  <a:gd name="connsiteY39" fmla="*/ 1135563 h 1516602"/>
                  <a:gd name="connsiteX40" fmla="*/ 27234 w 1034979"/>
                  <a:gd name="connsiteY40" fmla="*/ 1154613 h 1516602"/>
                  <a:gd name="connsiteX41" fmla="*/ 15804 w 1034979"/>
                  <a:gd name="connsiteY41" fmla="*/ 1160328 h 1516602"/>
                  <a:gd name="connsiteX42" fmla="*/ 6279 w 1034979"/>
                  <a:gd name="connsiteY42" fmla="*/ 1169853 h 1516602"/>
                  <a:gd name="connsiteX43" fmla="*/ 4374 w 1034979"/>
                  <a:gd name="connsiteY43" fmla="*/ 1175568 h 1516602"/>
                  <a:gd name="connsiteX44" fmla="*/ 564 w 1034979"/>
                  <a:gd name="connsiteY44" fmla="*/ 1181283 h 1516602"/>
                  <a:gd name="connsiteX45" fmla="*/ 6279 w 1034979"/>
                  <a:gd name="connsiteY45" fmla="*/ 1213668 h 1516602"/>
                  <a:gd name="connsiteX46" fmla="*/ 11994 w 1034979"/>
                  <a:gd name="connsiteY46" fmla="*/ 1217478 h 1516602"/>
                  <a:gd name="connsiteX47" fmla="*/ 17709 w 1034979"/>
                  <a:gd name="connsiteY47" fmla="*/ 1219383 h 1516602"/>
                  <a:gd name="connsiteX48" fmla="*/ 145344 w 1034979"/>
                  <a:gd name="connsiteY48" fmla="*/ 1217478 h 1516602"/>
                  <a:gd name="connsiteX49" fmla="*/ 239202 w 1034979"/>
                  <a:gd name="connsiteY49" fmla="*/ 1214801 h 1516602"/>
                  <a:gd name="connsiteX50" fmla="*/ 318699 w 1034979"/>
                  <a:gd name="connsiteY50" fmla="*/ 1217478 h 1516602"/>
                  <a:gd name="connsiteX51" fmla="*/ 330129 w 1034979"/>
                  <a:gd name="connsiteY51" fmla="*/ 1223193 h 1516602"/>
                  <a:gd name="connsiteX52" fmla="*/ 333939 w 1034979"/>
                  <a:gd name="connsiteY52" fmla="*/ 1228908 h 1516602"/>
                  <a:gd name="connsiteX53" fmla="*/ 339654 w 1034979"/>
                  <a:gd name="connsiteY53" fmla="*/ 1230813 h 1516602"/>
                  <a:gd name="connsiteX54" fmla="*/ 351084 w 1034979"/>
                  <a:gd name="connsiteY54" fmla="*/ 1238433 h 1516602"/>
                  <a:gd name="connsiteX55" fmla="*/ 356799 w 1034979"/>
                  <a:gd name="connsiteY55" fmla="*/ 1242243 h 1516602"/>
                  <a:gd name="connsiteX56" fmla="*/ 360609 w 1034979"/>
                  <a:gd name="connsiteY56" fmla="*/ 1247958 h 1516602"/>
                  <a:gd name="connsiteX57" fmla="*/ 366324 w 1034979"/>
                  <a:gd name="connsiteY57" fmla="*/ 1259388 h 1516602"/>
                  <a:gd name="connsiteX58" fmla="*/ 362514 w 1034979"/>
                  <a:gd name="connsiteY58" fmla="*/ 1286058 h 1516602"/>
                  <a:gd name="connsiteX59" fmla="*/ 358704 w 1034979"/>
                  <a:gd name="connsiteY59" fmla="*/ 1291773 h 1516602"/>
                  <a:gd name="connsiteX60" fmla="*/ 356799 w 1034979"/>
                  <a:gd name="connsiteY60" fmla="*/ 1297488 h 1516602"/>
                  <a:gd name="connsiteX61" fmla="*/ 352989 w 1034979"/>
                  <a:gd name="connsiteY61" fmla="*/ 1303203 h 1516602"/>
                  <a:gd name="connsiteX62" fmla="*/ 351084 w 1034979"/>
                  <a:gd name="connsiteY62" fmla="*/ 1308918 h 1516602"/>
                  <a:gd name="connsiteX63" fmla="*/ 347274 w 1034979"/>
                  <a:gd name="connsiteY63" fmla="*/ 1314633 h 1516602"/>
                  <a:gd name="connsiteX64" fmla="*/ 330129 w 1034979"/>
                  <a:gd name="connsiteY64" fmla="*/ 1381308 h 1516602"/>
                  <a:gd name="connsiteX65" fmla="*/ 328224 w 1034979"/>
                  <a:gd name="connsiteY65" fmla="*/ 1432743 h 1516602"/>
                  <a:gd name="connsiteX66" fmla="*/ 330129 w 1034979"/>
                  <a:gd name="connsiteY66" fmla="*/ 1457508 h 1516602"/>
                  <a:gd name="connsiteX67" fmla="*/ 332034 w 1034979"/>
                  <a:gd name="connsiteY67" fmla="*/ 1463223 h 1516602"/>
                  <a:gd name="connsiteX68" fmla="*/ 335844 w 1034979"/>
                  <a:gd name="connsiteY68" fmla="*/ 1467033 h 1516602"/>
                  <a:gd name="connsiteX69" fmla="*/ 364419 w 1034979"/>
                  <a:gd name="connsiteY69" fmla="*/ 1512753 h 1516602"/>
                  <a:gd name="connsiteX70" fmla="*/ 387279 w 1034979"/>
                  <a:gd name="connsiteY70" fmla="*/ 1514658 h 1516602"/>
                  <a:gd name="connsiteX71" fmla="*/ 392994 w 1034979"/>
                  <a:gd name="connsiteY71" fmla="*/ 1508943 h 1516602"/>
                  <a:gd name="connsiteX72" fmla="*/ 394899 w 1034979"/>
                  <a:gd name="connsiteY72" fmla="*/ 1497513 h 1516602"/>
                  <a:gd name="connsiteX73" fmla="*/ 396804 w 1034979"/>
                  <a:gd name="connsiteY73" fmla="*/ 1491798 h 1516602"/>
                  <a:gd name="connsiteX74" fmla="*/ 398709 w 1034979"/>
                  <a:gd name="connsiteY74" fmla="*/ 1474653 h 1516602"/>
                  <a:gd name="connsiteX75" fmla="*/ 400614 w 1034979"/>
                  <a:gd name="connsiteY75" fmla="*/ 1461318 h 1516602"/>
                  <a:gd name="connsiteX76" fmla="*/ 404424 w 1034979"/>
                  <a:gd name="connsiteY76" fmla="*/ 1404168 h 1516602"/>
                  <a:gd name="connsiteX77" fmla="*/ 410139 w 1034979"/>
                  <a:gd name="connsiteY77" fmla="*/ 1392738 h 1516602"/>
                  <a:gd name="connsiteX78" fmla="*/ 413949 w 1034979"/>
                  <a:gd name="connsiteY78" fmla="*/ 1379403 h 1516602"/>
                  <a:gd name="connsiteX79" fmla="*/ 415854 w 1034979"/>
                  <a:gd name="connsiteY79" fmla="*/ 1373688 h 1516602"/>
                  <a:gd name="connsiteX80" fmla="*/ 417759 w 1034979"/>
                  <a:gd name="connsiteY80" fmla="*/ 1360353 h 1516602"/>
                  <a:gd name="connsiteX81" fmla="*/ 421569 w 1034979"/>
                  <a:gd name="connsiteY81" fmla="*/ 1348923 h 1516602"/>
                  <a:gd name="connsiteX82" fmla="*/ 427284 w 1034979"/>
                  <a:gd name="connsiteY82" fmla="*/ 1335588 h 1516602"/>
                  <a:gd name="connsiteX83" fmla="*/ 467289 w 1034979"/>
                  <a:gd name="connsiteY83" fmla="*/ 1265103 h 1516602"/>
                  <a:gd name="connsiteX84" fmla="*/ 528455 w 1034979"/>
                  <a:gd name="connsiteY84" fmla="*/ 1252334 h 1516602"/>
                  <a:gd name="connsiteX85" fmla="*/ 573969 w 1034979"/>
                  <a:gd name="connsiteY85" fmla="*/ 1236528 h 1516602"/>
                  <a:gd name="connsiteX86" fmla="*/ 585399 w 1034979"/>
                  <a:gd name="connsiteY86" fmla="*/ 1232718 h 1516602"/>
                  <a:gd name="connsiteX87" fmla="*/ 720654 w 1034979"/>
                  <a:gd name="connsiteY87" fmla="*/ 1316538 h 1516602"/>
                  <a:gd name="connsiteX88" fmla="*/ 733989 w 1034979"/>
                  <a:gd name="connsiteY88" fmla="*/ 1326063 h 1516602"/>
                  <a:gd name="connsiteX89" fmla="*/ 743514 w 1034979"/>
                  <a:gd name="connsiteY89" fmla="*/ 1327968 h 1516602"/>
                  <a:gd name="connsiteX90" fmla="*/ 749229 w 1034979"/>
                  <a:gd name="connsiteY90" fmla="*/ 1329873 h 1516602"/>
                  <a:gd name="connsiteX91" fmla="*/ 762564 w 1034979"/>
                  <a:gd name="connsiteY91" fmla="*/ 1335588 h 1516602"/>
                  <a:gd name="connsiteX92" fmla="*/ 777804 w 1034979"/>
                  <a:gd name="connsiteY92" fmla="*/ 1333683 h 1516602"/>
                  <a:gd name="connsiteX93" fmla="*/ 789234 w 1034979"/>
                  <a:gd name="connsiteY93" fmla="*/ 1327968 h 1516602"/>
                  <a:gd name="connsiteX94" fmla="*/ 794949 w 1034979"/>
                  <a:gd name="connsiteY94" fmla="*/ 1326063 h 1516602"/>
                  <a:gd name="connsiteX95" fmla="*/ 802569 w 1034979"/>
                  <a:gd name="connsiteY95" fmla="*/ 1308918 h 1516602"/>
                  <a:gd name="connsiteX96" fmla="*/ 800664 w 1034979"/>
                  <a:gd name="connsiteY96" fmla="*/ 1284153 h 1516602"/>
                  <a:gd name="connsiteX97" fmla="*/ 798759 w 1034979"/>
                  <a:gd name="connsiteY97" fmla="*/ 1278438 h 1516602"/>
                  <a:gd name="connsiteX98" fmla="*/ 796854 w 1034979"/>
                  <a:gd name="connsiteY98" fmla="*/ 1270818 h 1516602"/>
                  <a:gd name="connsiteX99" fmla="*/ 783519 w 1034979"/>
                  <a:gd name="connsiteY99" fmla="*/ 1253673 h 1516602"/>
                  <a:gd name="connsiteX100" fmla="*/ 773994 w 1034979"/>
                  <a:gd name="connsiteY100" fmla="*/ 1247958 h 1516602"/>
                  <a:gd name="connsiteX101" fmla="*/ 648264 w 1034979"/>
                  <a:gd name="connsiteY101" fmla="*/ 1156518 h 1516602"/>
                  <a:gd name="connsiteX102" fmla="*/ 644454 w 1034979"/>
                  <a:gd name="connsiteY102" fmla="*/ 1139373 h 1516602"/>
                  <a:gd name="connsiteX103" fmla="*/ 646359 w 1034979"/>
                  <a:gd name="connsiteY103" fmla="*/ 1131753 h 1516602"/>
                  <a:gd name="connsiteX104" fmla="*/ 650169 w 1034979"/>
                  <a:gd name="connsiteY104" fmla="*/ 1114608 h 1516602"/>
                  <a:gd name="connsiteX105" fmla="*/ 653979 w 1034979"/>
                  <a:gd name="connsiteY105" fmla="*/ 1108893 h 1516602"/>
                  <a:gd name="connsiteX106" fmla="*/ 655884 w 1034979"/>
                  <a:gd name="connsiteY106" fmla="*/ 1103178 h 1516602"/>
                  <a:gd name="connsiteX107" fmla="*/ 661599 w 1034979"/>
                  <a:gd name="connsiteY107" fmla="*/ 1101273 h 1516602"/>
                  <a:gd name="connsiteX108" fmla="*/ 671124 w 1034979"/>
                  <a:gd name="connsiteY108" fmla="*/ 1089843 h 1516602"/>
                  <a:gd name="connsiteX109" fmla="*/ 724464 w 1034979"/>
                  <a:gd name="connsiteY109" fmla="*/ 1082223 h 1516602"/>
                  <a:gd name="connsiteX110" fmla="*/ 842574 w 1034979"/>
                  <a:gd name="connsiteY110" fmla="*/ 1084128 h 1516602"/>
                  <a:gd name="connsiteX111" fmla="*/ 871149 w 1034979"/>
                  <a:gd name="connsiteY111" fmla="*/ 1086033 h 1516602"/>
                  <a:gd name="connsiteX112" fmla="*/ 899724 w 1034979"/>
                  <a:gd name="connsiteY112" fmla="*/ 1091748 h 1516602"/>
                  <a:gd name="connsiteX113" fmla="*/ 922584 w 1034979"/>
                  <a:gd name="connsiteY113" fmla="*/ 1095558 h 1516602"/>
                  <a:gd name="connsiteX114" fmla="*/ 951159 w 1034979"/>
                  <a:gd name="connsiteY114" fmla="*/ 1101273 h 1516602"/>
                  <a:gd name="connsiteX115" fmla="*/ 956874 w 1034979"/>
                  <a:gd name="connsiteY115" fmla="*/ 1101273 h 1516602"/>
                  <a:gd name="connsiteX116" fmla="*/ 1002594 w 1034979"/>
                  <a:gd name="connsiteY116" fmla="*/ 1099368 h 1516602"/>
                  <a:gd name="connsiteX117" fmla="*/ 1031169 w 1034979"/>
                  <a:gd name="connsiteY117" fmla="*/ 1091748 h 1516602"/>
                  <a:gd name="connsiteX118" fmla="*/ 1034979 w 1034979"/>
                  <a:gd name="connsiteY118" fmla="*/ 1086033 h 1516602"/>
                  <a:gd name="connsiteX119" fmla="*/ 1033074 w 1034979"/>
                  <a:gd name="connsiteY119" fmla="*/ 1066983 h 1516602"/>
                  <a:gd name="connsiteX120" fmla="*/ 1027359 w 1034979"/>
                  <a:gd name="connsiteY120" fmla="*/ 1063173 h 1516602"/>
                  <a:gd name="connsiteX121" fmla="*/ 1012119 w 1034979"/>
                  <a:gd name="connsiteY121" fmla="*/ 1061268 h 1516602"/>
                  <a:gd name="connsiteX122" fmla="*/ 1006404 w 1034979"/>
                  <a:gd name="connsiteY122" fmla="*/ 1059363 h 1516602"/>
                  <a:gd name="connsiteX123" fmla="*/ 998784 w 1034979"/>
                  <a:gd name="connsiteY123" fmla="*/ 1057458 h 1516602"/>
                  <a:gd name="connsiteX124" fmla="*/ 987354 w 1034979"/>
                  <a:gd name="connsiteY124" fmla="*/ 1049838 h 1516602"/>
                  <a:gd name="connsiteX125" fmla="*/ 975924 w 1034979"/>
                  <a:gd name="connsiteY125" fmla="*/ 1046028 h 1516602"/>
                  <a:gd name="connsiteX126" fmla="*/ 970209 w 1034979"/>
                  <a:gd name="connsiteY126" fmla="*/ 1044123 h 1516602"/>
                  <a:gd name="connsiteX127" fmla="*/ 962589 w 1034979"/>
                  <a:gd name="connsiteY127" fmla="*/ 1042218 h 1516602"/>
                  <a:gd name="connsiteX128" fmla="*/ 956874 w 1034979"/>
                  <a:gd name="connsiteY128" fmla="*/ 1040313 h 1516602"/>
                  <a:gd name="connsiteX129" fmla="*/ 935919 w 1034979"/>
                  <a:gd name="connsiteY129" fmla="*/ 1034598 h 1516602"/>
                  <a:gd name="connsiteX130" fmla="*/ 825429 w 1034979"/>
                  <a:gd name="connsiteY130" fmla="*/ 1034598 h 1516602"/>
                  <a:gd name="connsiteX131" fmla="*/ 730179 w 1034979"/>
                  <a:gd name="connsiteY131" fmla="*/ 1038408 h 1516602"/>
                  <a:gd name="connsiteX132" fmla="*/ 669219 w 1034979"/>
                  <a:gd name="connsiteY132" fmla="*/ 1046028 h 1516602"/>
                  <a:gd name="connsiteX133" fmla="*/ 646359 w 1034979"/>
                  <a:gd name="connsiteY133" fmla="*/ 1049838 h 1516602"/>
                  <a:gd name="connsiteX134" fmla="*/ 642549 w 1034979"/>
                  <a:gd name="connsiteY134" fmla="*/ 1038408 h 1516602"/>
                  <a:gd name="connsiteX135" fmla="*/ 640644 w 1034979"/>
                  <a:gd name="connsiteY135" fmla="*/ 1032693 h 1516602"/>
                  <a:gd name="connsiteX136" fmla="*/ 642549 w 1034979"/>
                  <a:gd name="connsiteY136" fmla="*/ 1015548 h 1516602"/>
                  <a:gd name="connsiteX137" fmla="*/ 644454 w 1034979"/>
                  <a:gd name="connsiteY137" fmla="*/ 1009833 h 1516602"/>
                  <a:gd name="connsiteX138" fmla="*/ 661599 w 1034979"/>
                  <a:gd name="connsiteY138" fmla="*/ 1000308 h 1516602"/>
                  <a:gd name="connsiteX139" fmla="*/ 673029 w 1034979"/>
                  <a:gd name="connsiteY139" fmla="*/ 992688 h 1516602"/>
                  <a:gd name="connsiteX140" fmla="*/ 674934 w 1034979"/>
                  <a:gd name="connsiteY140" fmla="*/ 986973 h 1516602"/>
                  <a:gd name="connsiteX141" fmla="*/ 680649 w 1034979"/>
                  <a:gd name="connsiteY141" fmla="*/ 985068 h 1516602"/>
                  <a:gd name="connsiteX142" fmla="*/ 686364 w 1034979"/>
                  <a:gd name="connsiteY142" fmla="*/ 981258 h 1516602"/>
                  <a:gd name="connsiteX143" fmla="*/ 695889 w 1034979"/>
                  <a:gd name="connsiteY143" fmla="*/ 971733 h 1516602"/>
                  <a:gd name="connsiteX144" fmla="*/ 705414 w 1034979"/>
                  <a:gd name="connsiteY144" fmla="*/ 960303 h 1516602"/>
                  <a:gd name="connsiteX145" fmla="*/ 716844 w 1034979"/>
                  <a:gd name="connsiteY145" fmla="*/ 952683 h 1516602"/>
                  <a:gd name="connsiteX146" fmla="*/ 732084 w 1034979"/>
                  <a:gd name="connsiteY146" fmla="*/ 939348 h 1516602"/>
                  <a:gd name="connsiteX147" fmla="*/ 741609 w 1034979"/>
                  <a:gd name="connsiteY147" fmla="*/ 927918 h 1516602"/>
                  <a:gd name="connsiteX148" fmla="*/ 753039 w 1034979"/>
                  <a:gd name="connsiteY148" fmla="*/ 918393 h 1516602"/>
                  <a:gd name="connsiteX149" fmla="*/ 758754 w 1034979"/>
                  <a:gd name="connsiteY149" fmla="*/ 906963 h 1516602"/>
                  <a:gd name="connsiteX150" fmla="*/ 760659 w 1034979"/>
                  <a:gd name="connsiteY150" fmla="*/ 901248 h 1516602"/>
                  <a:gd name="connsiteX151" fmla="*/ 766374 w 1034979"/>
                  <a:gd name="connsiteY151" fmla="*/ 889818 h 1516602"/>
                  <a:gd name="connsiteX152" fmla="*/ 764469 w 1034979"/>
                  <a:gd name="connsiteY152" fmla="*/ 874578 h 1516602"/>
                  <a:gd name="connsiteX153" fmla="*/ 758754 w 1034979"/>
                  <a:gd name="connsiteY153" fmla="*/ 872673 h 1516602"/>
                  <a:gd name="connsiteX154" fmla="*/ 737799 w 1034979"/>
                  <a:gd name="connsiteY154" fmla="*/ 874578 h 1516602"/>
                  <a:gd name="connsiteX155" fmla="*/ 732084 w 1034979"/>
                  <a:gd name="connsiteY155" fmla="*/ 878388 h 1516602"/>
                  <a:gd name="connsiteX156" fmla="*/ 699699 w 1034979"/>
                  <a:gd name="connsiteY156" fmla="*/ 899343 h 1516602"/>
                  <a:gd name="connsiteX157" fmla="*/ 595181 w 1034979"/>
                  <a:gd name="connsiteY157" fmla="*/ 957831 h 1516602"/>
                  <a:gd name="connsiteX158" fmla="*/ 507294 w 1034979"/>
                  <a:gd name="connsiteY158" fmla="*/ 847908 h 1516602"/>
                  <a:gd name="connsiteX159" fmla="*/ 503484 w 1034979"/>
                  <a:gd name="connsiteY159" fmla="*/ 358323 h 1516602"/>
                  <a:gd name="connsiteX160" fmla="*/ 499674 w 1034979"/>
                  <a:gd name="connsiteY160" fmla="*/ 66858 h 1516602"/>
                  <a:gd name="connsiteX161" fmla="*/ 490149 w 1034979"/>
                  <a:gd name="connsiteY161" fmla="*/ 40188 h 1516602"/>
                  <a:gd name="connsiteX162" fmla="*/ 488244 w 1034979"/>
                  <a:gd name="connsiteY162" fmla="*/ 34473 h 1516602"/>
                  <a:gd name="connsiteX163" fmla="*/ 484434 w 1034979"/>
                  <a:gd name="connsiteY163" fmla="*/ 28758 h 1516602"/>
                  <a:gd name="connsiteX164" fmla="*/ 478719 w 1034979"/>
                  <a:gd name="connsiteY164" fmla="*/ 17328 h 1516602"/>
                  <a:gd name="connsiteX165" fmla="*/ 473004 w 1034979"/>
                  <a:gd name="connsiteY165" fmla="*/ 13518 h 1516602"/>
                  <a:gd name="connsiteX166" fmla="*/ 469194 w 1034979"/>
                  <a:gd name="connsiteY166" fmla="*/ 7803 h 1516602"/>
                  <a:gd name="connsiteX167" fmla="*/ 429189 w 1034979"/>
                  <a:gd name="connsiteY167" fmla="*/ 11613 h 1516602"/>
                  <a:gd name="connsiteX168" fmla="*/ 425379 w 1034979"/>
                  <a:gd name="connsiteY168" fmla="*/ 78288 h 1516602"/>
                  <a:gd name="connsiteX169" fmla="*/ 425379 w 1034979"/>
                  <a:gd name="connsiteY169" fmla="*/ 84003 h 1516602"/>
                  <a:gd name="connsiteX170" fmla="*/ 429189 w 1034979"/>
                  <a:gd name="connsiteY170" fmla="*/ 238308 h 1516602"/>
                  <a:gd name="connsiteX171" fmla="*/ 440619 w 1034979"/>
                  <a:gd name="connsiteY171" fmla="*/ 421188 h 1516602"/>
                  <a:gd name="connsiteX172" fmla="*/ 435265 w 1034979"/>
                  <a:gd name="connsiteY172" fmla="*/ 718368 h 1516602"/>
                  <a:gd name="connsiteX173" fmla="*/ 435059 w 1034979"/>
                  <a:gd name="connsiteY173" fmla="*/ 799046 h 1516602"/>
                  <a:gd name="connsiteX174" fmla="*/ 430322 w 1034979"/>
                  <a:gd name="connsiteY174"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219639 w 1034979"/>
                  <a:gd name="connsiteY10" fmla="*/ 948873 h 1516602"/>
                  <a:gd name="connsiteX11" fmla="*/ 213924 w 1034979"/>
                  <a:gd name="connsiteY11" fmla="*/ 946968 h 1516602"/>
                  <a:gd name="connsiteX12" fmla="*/ 181539 w 1034979"/>
                  <a:gd name="connsiteY12" fmla="*/ 937443 h 1516602"/>
                  <a:gd name="connsiteX13" fmla="*/ 116769 w 1034979"/>
                  <a:gd name="connsiteY13" fmla="*/ 903153 h 1516602"/>
                  <a:gd name="connsiteX14" fmla="*/ 59619 w 1034979"/>
                  <a:gd name="connsiteY14" fmla="*/ 874578 h 1516602"/>
                  <a:gd name="connsiteX15" fmla="*/ 46284 w 1034979"/>
                  <a:gd name="connsiteY15" fmla="*/ 895533 h 1516602"/>
                  <a:gd name="connsiteX16" fmla="*/ 50094 w 1034979"/>
                  <a:gd name="connsiteY16" fmla="*/ 933633 h 1516602"/>
                  <a:gd name="connsiteX17" fmla="*/ 53904 w 1034979"/>
                  <a:gd name="connsiteY17" fmla="*/ 939348 h 1516602"/>
                  <a:gd name="connsiteX18" fmla="*/ 59619 w 1034979"/>
                  <a:gd name="connsiteY18" fmla="*/ 943158 h 1516602"/>
                  <a:gd name="connsiteX19" fmla="*/ 63429 w 1034979"/>
                  <a:gd name="connsiteY19" fmla="*/ 948873 h 1516602"/>
                  <a:gd name="connsiteX20" fmla="*/ 80574 w 1034979"/>
                  <a:gd name="connsiteY20" fmla="*/ 958398 h 1516602"/>
                  <a:gd name="connsiteX21" fmla="*/ 166299 w 1034979"/>
                  <a:gd name="connsiteY21" fmla="*/ 979353 h 1516602"/>
                  <a:gd name="connsiteX22" fmla="*/ 191064 w 1034979"/>
                  <a:gd name="connsiteY22" fmla="*/ 985068 h 1516602"/>
                  <a:gd name="connsiteX23" fmla="*/ 208209 w 1034979"/>
                  <a:gd name="connsiteY23" fmla="*/ 990783 h 1516602"/>
                  <a:gd name="connsiteX24" fmla="*/ 213924 w 1034979"/>
                  <a:gd name="connsiteY24" fmla="*/ 992688 h 1516602"/>
                  <a:gd name="connsiteX25" fmla="*/ 229164 w 1034979"/>
                  <a:gd name="connsiteY25" fmla="*/ 996498 h 1516602"/>
                  <a:gd name="connsiteX26" fmla="*/ 248214 w 1034979"/>
                  <a:gd name="connsiteY26" fmla="*/ 1002213 h 1516602"/>
                  <a:gd name="connsiteX27" fmla="*/ 253929 w 1034979"/>
                  <a:gd name="connsiteY27" fmla="*/ 1006023 h 1516602"/>
                  <a:gd name="connsiteX28" fmla="*/ 267264 w 1034979"/>
                  <a:gd name="connsiteY28" fmla="*/ 1021263 h 1516602"/>
                  <a:gd name="connsiteX29" fmla="*/ 272979 w 1034979"/>
                  <a:gd name="connsiteY29" fmla="*/ 1040313 h 1516602"/>
                  <a:gd name="connsiteX30" fmla="*/ 274884 w 1034979"/>
                  <a:gd name="connsiteY30" fmla="*/ 1046028 h 1516602"/>
                  <a:gd name="connsiteX31" fmla="*/ 276789 w 1034979"/>
                  <a:gd name="connsiteY31" fmla="*/ 1051743 h 1516602"/>
                  <a:gd name="connsiteX32" fmla="*/ 278694 w 1034979"/>
                  <a:gd name="connsiteY32" fmla="*/ 1076508 h 1516602"/>
                  <a:gd name="connsiteX33" fmla="*/ 280599 w 1034979"/>
                  <a:gd name="connsiteY33" fmla="*/ 1082223 h 1516602"/>
                  <a:gd name="connsiteX34" fmla="*/ 278694 w 1034979"/>
                  <a:gd name="connsiteY34" fmla="*/ 1101273 h 1516602"/>
                  <a:gd name="connsiteX35" fmla="*/ 276789 w 1034979"/>
                  <a:gd name="connsiteY35" fmla="*/ 1110798 h 1516602"/>
                  <a:gd name="connsiteX36" fmla="*/ 263454 w 1034979"/>
                  <a:gd name="connsiteY36" fmla="*/ 1124133 h 1516602"/>
                  <a:gd name="connsiteX37" fmla="*/ 252024 w 1034979"/>
                  <a:gd name="connsiteY37" fmla="*/ 1131753 h 1516602"/>
                  <a:gd name="connsiteX38" fmla="*/ 240594 w 1034979"/>
                  <a:gd name="connsiteY38" fmla="*/ 1135563 h 1516602"/>
                  <a:gd name="connsiteX39" fmla="*/ 27234 w 1034979"/>
                  <a:gd name="connsiteY39" fmla="*/ 1154613 h 1516602"/>
                  <a:gd name="connsiteX40" fmla="*/ 15804 w 1034979"/>
                  <a:gd name="connsiteY40" fmla="*/ 1160328 h 1516602"/>
                  <a:gd name="connsiteX41" fmla="*/ 6279 w 1034979"/>
                  <a:gd name="connsiteY41" fmla="*/ 1169853 h 1516602"/>
                  <a:gd name="connsiteX42" fmla="*/ 4374 w 1034979"/>
                  <a:gd name="connsiteY42" fmla="*/ 1175568 h 1516602"/>
                  <a:gd name="connsiteX43" fmla="*/ 564 w 1034979"/>
                  <a:gd name="connsiteY43" fmla="*/ 1181283 h 1516602"/>
                  <a:gd name="connsiteX44" fmla="*/ 6279 w 1034979"/>
                  <a:gd name="connsiteY44" fmla="*/ 1213668 h 1516602"/>
                  <a:gd name="connsiteX45" fmla="*/ 11994 w 1034979"/>
                  <a:gd name="connsiteY45" fmla="*/ 1217478 h 1516602"/>
                  <a:gd name="connsiteX46" fmla="*/ 17709 w 1034979"/>
                  <a:gd name="connsiteY46" fmla="*/ 1219383 h 1516602"/>
                  <a:gd name="connsiteX47" fmla="*/ 145344 w 1034979"/>
                  <a:gd name="connsiteY47" fmla="*/ 1217478 h 1516602"/>
                  <a:gd name="connsiteX48" fmla="*/ 239202 w 1034979"/>
                  <a:gd name="connsiteY48" fmla="*/ 1214801 h 1516602"/>
                  <a:gd name="connsiteX49" fmla="*/ 318699 w 1034979"/>
                  <a:gd name="connsiteY49" fmla="*/ 1217478 h 1516602"/>
                  <a:gd name="connsiteX50" fmla="*/ 330129 w 1034979"/>
                  <a:gd name="connsiteY50" fmla="*/ 1223193 h 1516602"/>
                  <a:gd name="connsiteX51" fmla="*/ 333939 w 1034979"/>
                  <a:gd name="connsiteY51" fmla="*/ 1228908 h 1516602"/>
                  <a:gd name="connsiteX52" fmla="*/ 339654 w 1034979"/>
                  <a:gd name="connsiteY52" fmla="*/ 1230813 h 1516602"/>
                  <a:gd name="connsiteX53" fmla="*/ 351084 w 1034979"/>
                  <a:gd name="connsiteY53" fmla="*/ 1238433 h 1516602"/>
                  <a:gd name="connsiteX54" fmla="*/ 356799 w 1034979"/>
                  <a:gd name="connsiteY54" fmla="*/ 1242243 h 1516602"/>
                  <a:gd name="connsiteX55" fmla="*/ 360609 w 1034979"/>
                  <a:gd name="connsiteY55" fmla="*/ 1247958 h 1516602"/>
                  <a:gd name="connsiteX56" fmla="*/ 366324 w 1034979"/>
                  <a:gd name="connsiteY56" fmla="*/ 1259388 h 1516602"/>
                  <a:gd name="connsiteX57" fmla="*/ 362514 w 1034979"/>
                  <a:gd name="connsiteY57" fmla="*/ 1286058 h 1516602"/>
                  <a:gd name="connsiteX58" fmla="*/ 358704 w 1034979"/>
                  <a:gd name="connsiteY58" fmla="*/ 1291773 h 1516602"/>
                  <a:gd name="connsiteX59" fmla="*/ 356799 w 1034979"/>
                  <a:gd name="connsiteY59" fmla="*/ 1297488 h 1516602"/>
                  <a:gd name="connsiteX60" fmla="*/ 352989 w 1034979"/>
                  <a:gd name="connsiteY60" fmla="*/ 1303203 h 1516602"/>
                  <a:gd name="connsiteX61" fmla="*/ 351084 w 1034979"/>
                  <a:gd name="connsiteY61" fmla="*/ 1308918 h 1516602"/>
                  <a:gd name="connsiteX62" fmla="*/ 347274 w 1034979"/>
                  <a:gd name="connsiteY62" fmla="*/ 1314633 h 1516602"/>
                  <a:gd name="connsiteX63" fmla="*/ 330129 w 1034979"/>
                  <a:gd name="connsiteY63" fmla="*/ 1381308 h 1516602"/>
                  <a:gd name="connsiteX64" fmla="*/ 328224 w 1034979"/>
                  <a:gd name="connsiteY64" fmla="*/ 1432743 h 1516602"/>
                  <a:gd name="connsiteX65" fmla="*/ 330129 w 1034979"/>
                  <a:gd name="connsiteY65" fmla="*/ 1457508 h 1516602"/>
                  <a:gd name="connsiteX66" fmla="*/ 332034 w 1034979"/>
                  <a:gd name="connsiteY66" fmla="*/ 1463223 h 1516602"/>
                  <a:gd name="connsiteX67" fmla="*/ 335844 w 1034979"/>
                  <a:gd name="connsiteY67" fmla="*/ 1467033 h 1516602"/>
                  <a:gd name="connsiteX68" fmla="*/ 364419 w 1034979"/>
                  <a:gd name="connsiteY68" fmla="*/ 1512753 h 1516602"/>
                  <a:gd name="connsiteX69" fmla="*/ 387279 w 1034979"/>
                  <a:gd name="connsiteY69" fmla="*/ 1514658 h 1516602"/>
                  <a:gd name="connsiteX70" fmla="*/ 392994 w 1034979"/>
                  <a:gd name="connsiteY70" fmla="*/ 1508943 h 1516602"/>
                  <a:gd name="connsiteX71" fmla="*/ 394899 w 1034979"/>
                  <a:gd name="connsiteY71" fmla="*/ 1497513 h 1516602"/>
                  <a:gd name="connsiteX72" fmla="*/ 396804 w 1034979"/>
                  <a:gd name="connsiteY72" fmla="*/ 1491798 h 1516602"/>
                  <a:gd name="connsiteX73" fmla="*/ 398709 w 1034979"/>
                  <a:gd name="connsiteY73" fmla="*/ 1474653 h 1516602"/>
                  <a:gd name="connsiteX74" fmla="*/ 400614 w 1034979"/>
                  <a:gd name="connsiteY74" fmla="*/ 1461318 h 1516602"/>
                  <a:gd name="connsiteX75" fmla="*/ 404424 w 1034979"/>
                  <a:gd name="connsiteY75" fmla="*/ 1404168 h 1516602"/>
                  <a:gd name="connsiteX76" fmla="*/ 410139 w 1034979"/>
                  <a:gd name="connsiteY76" fmla="*/ 1392738 h 1516602"/>
                  <a:gd name="connsiteX77" fmla="*/ 413949 w 1034979"/>
                  <a:gd name="connsiteY77" fmla="*/ 1379403 h 1516602"/>
                  <a:gd name="connsiteX78" fmla="*/ 415854 w 1034979"/>
                  <a:gd name="connsiteY78" fmla="*/ 1373688 h 1516602"/>
                  <a:gd name="connsiteX79" fmla="*/ 417759 w 1034979"/>
                  <a:gd name="connsiteY79" fmla="*/ 1360353 h 1516602"/>
                  <a:gd name="connsiteX80" fmla="*/ 421569 w 1034979"/>
                  <a:gd name="connsiteY80" fmla="*/ 1348923 h 1516602"/>
                  <a:gd name="connsiteX81" fmla="*/ 427284 w 1034979"/>
                  <a:gd name="connsiteY81" fmla="*/ 1335588 h 1516602"/>
                  <a:gd name="connsiteX82" fmla="*/ 467289 w 1034979"/>
                  <a:gd name="connsiteY82" fmla="*/ 1265103 h 1516602"/>
                  <a:gd name="connsiteX83" fmla="*/ 528455 w 1034979"/>
                  <a:gd name="connsiteY83" fmla="*/ 1252334 h 1516602"/>
                  <a:gd name="connsiteX84" fmla="*/ 573969 w 1034979"/>
                  <a:gd name="connsiteY84" fmla="*/ 1236528 h 1516602"/>
                  <a:gd name="connsiteX85" fmla="*/ 585399 w 1034979"/>
                  <a:gd name="connsiteY85" fmla="*/ 1232718 h 1516602"/>
                  <a:gd name="connsiteX86" fmla="*/ 720654 w 1034979"/>
                  <a:gd name="connsiteY86" fmla="*/ 1316538 h 1516602"/>
                  <a:gd name="connsiteX87" fmla="*/ 733989 w 1034979"/>
                  <a:gd name="connsiteY87" fmla="*/ 1326063 h 1516602"/>
                  <a:gd name="connsiteX88" fmla="*/ 743514 w 1034979"/>
                  <a:gd name="connsiteY88" fmla="*/ 1327968 h 1516602"/>
                  <a:gd name="connsiteX89" fmla="*/ 749229 w 1034979"/>
                  <a:gd name="connsiteY89" fmla="*/ 1329873 h 1516602"/>
                  <a:gd name="connsiteX90" fmla="*/ 762564 w 1034979"/>
                  <a:gd name="connsiteY90" fmla="*/ 1335588 h 1516602"/>
                  <a:gd name="connsiteX91" fmla="*/ 777804 w 1034979"/>
                  <a:gd name="connsiteY91" fmla="*/ 1333683 h 1516602"/>
                  <a:gd name="connsiteX92" fmla="*/ 789234 w 1034979"/>
                  <a:gd name="connsiteY92" fmla="*/ 1327968 h 1516602"/>
                  <a:gd name="connsiteX93" fmla="*/ 794949 w 1034979"/>
                  <a:gd name="connsiteY93" fmla="*/ 1326063 h 1516602"/>
                  <a:gd name="connsiteX94" fmla="*/ 802569 w 1034979"/>
                  <a:gd name="connsiteY94" fmla="*/ 1308918 h 1516602"/>
                  <a:gd name="connsiteX95" fmla="*/ 800664 w 1034979"/>
                  <a:gd name="connsiteY95" fmla="*/ 1284153 h 1516602"/>
                  <a:gd name="connsiteX96" fmla="*/ 798759 w 1034979"/>
                  <a:gd name="connsiteY96" fmla="*/ 1278438 h 1516602"/>
                  <a:gd name="connsiteX97" fmla="*/ 796854 w 1034979"/>
                  <a:gd name="connsiteY97" fmla="*/ 1270818 h 1516602"/>
                  <a:gd name="connsiteX98" fmla="*/ 783519 w 1034979"/>
                  <a:gd name="connsiteY98" fmla="*/ 1253673 h 1516602"/>
                  <a:gd name="connsiteX99" fmla="*/ 773994 w 1034979"/>
                  <a:gd name="connsiteY99" fmla="*/ 1247958 h 1516602"/>
                  <a:gd name="connsiteX100" fmla="*/ 648264 w 1034979"/>
                  <a:gd name="connsiteY100" fmla="*/ 1156518 h 1516602"/>
                  <a:gd name="connsiteX101" fmla="*/ 644454 w 1034979"/>
                  <a:gd name="connsiteY101" fmla="*/ 1139373 h 1516602"/>
                  <a:gd name="connsiteX102" fmla="*/ 646359 w 1034979"/>
                  <a:gd name="connsiteY102" fmla="*/ 1131753 h 1516602"/>
                  <a:gd name="connsiteX103" fmla="*/ 650169 w 1034979"/>
                  <a:gd name="connsiteY103" fmla="*/ 1114608 h 1516602"/>
                  <a:gd name="connsiteX104" fmla="*/ 653979 w 1034979"/>
                  <a:gd name="connsiteY104" fmla="*/ 1108893 h 1516602"/>
                  <a:gd name="connsiteX105" fmla="*/ 655884 w 1034979"/>
                  <a:gd name="connsiteY105" fmla="*/ 1103178 h 1516602"/>
                  <a:gd name="connsiteX106" fmla="*/ 661599 w 1034979"/>
                  <a:gd name="connsiteY106" fmla="*/ 1101273 h 1516602"/>
                  <a:gd name="connsiteX107" fmla="*/ 671124 w 1034979"/>
                  <a:gd name="connsiteY107" fmla="*/ 1089843 h 1516602"/>
                  <a:gd name="connsiteX108" fmla="*/ 724464 w 1034979"/>
                  <a:gd name="connsiteY108" fmla="*/ 1082223 h 1516602"/>
                  <a:gd name="connsiteX109" fmla="*/ 842574 w 1034979"/>
                  <a:gd name="connsiteY109" fmla="*/ 1084128 h 1516602"/>
                  <a:gd name="connsiteX110" fmla="*/ 871149 w 1034979"/>
                  <a:gd name="connsiteY110" fmla="*/ 1086033 h 1516602"/>
                  <a:gd name="connsiteX111" fmla="*/ 899724 w 1034979"/>
                  <a:gd name="connsiteY111" fmla="*/ 1091748 h 1516602"/>
                  <a:gd name="connsiteX112" fmla="*/ 922584 w 1034979"/>
                  <a:gd name="connsiteY112" fmla="*/ 1095558 h 1516602"/>
                  <a:gd name="connsiteX113" fmla="*/ 951159 w 1034979"/>
                  <a:gd name="connsiteY113" fmla="*/ 1101273 h 1516602"/>
                  <a:gd name="connsiteX114" fmla="*/ 956874 w 1034979"/>
                  <a:gd name="connsiteY114" fmla="*/ 1101273 h 1516602"/>
                  <a:gd name="connsiteX115" fmla="*/ 1002594 w 1034979"/>
                  <a:gd name="connsiteY115" fmla="*/ 1099368 h 1516602"/>
                  <a:gd name="connsiteX116" fmla="*/ 1031169 w 1034979"/>
                  <a:gd name="connsiteY116" fmla="*/ 1091748 h 1516602"/>
                  <a:gd name="connsiteX117" fmla="*/ 1034979 w 1034979"/>
                  <a:gd name="connsiteY117" fmla="*/ 1086033 h 1516602"/>
                  <a:gd name="connsiteX118" fmla="*/ 1033074 w 1034979"/>
                  <a:gd name="connsiteY118" fmla="*/ 1066983 h 1516602"/>
                  <a:gd name="connsiteX119" fmla="*/ 1027359 w 1034979"/>
                  <a:gd name="connsiteY119" fmla="*/ 1063173 h 1516602"/>
                  <a:gd name="connsiteX120" fmla="*/ 1012119 w 1034979"/>
                  <a:gd name="connsiteY120" fmla="*/ 1061268 h 1516602"/>
                  <a:gd name="connsiteX121" fmla="*/ 1006404 w 1034979"/>
                  <a:gd name="connsiteY121" fmla="*/ 1059363 h 1516602"/>
                  <a:gd name="connsiteX122" fmla="*/ 998784 w 1034979"/>
                  <a:gd name="connsiteY122" fmla="*/ 1057458 h 1516602"/>
                  <a:gd name="connsiteX123" fmla="*/ 987354 w 1034979"/>
                  <a:gd name="connsiteY123" fmla="*/ 1049838 h 1516602"/>
                  <a:gd name="connsiteX124" fmla="*/ 975924 w 1034979"/>
                  <a:gd name="connsiteY124" fmla="*/ 1046028 h 1516602"/>
                  <a:gd name="connsiteX125" fmla="*/ 970209 w 1034979"/>
                  <a:gd name="connsiteY125" fmla="*/ 1044123 h 1516602"/>
                  <a:gd name="connsiteX126" fmla="*/ 962589 w 1034979"/>
                  <a:gd name="connsiteY126" fmla="*/ 1042218 h 1516602"/>
                  <a:gd name="connsiteX127" fmla="*/ 956874 w 1034979"/>
                  <a:gd name="connsiteY127" fmla="*/ 1040313 h 1516602"/>
                  <a:gd name="connsiteX128" fmla="*/ 935919 w 1034979"/>
                  <a:gd name="connsiteY128" fmla="*/ 1034598 h 1516602"/>
                  <a:gd name="connsiteX129" fmla="*/ 825429 w 1034979"/>
                  <a:gd name="connsiteY129" fmla="*/ 1034598 h 1516602"/>
                  <a:gd name="connsiteX130" fmla="*/ 730179 w 1034979"/>
                  <a:gd name="connsiteY130" fmla="*/ 1038408 h 1516602"/>
                  <a:gd name="connsiteX131" fmla="*/ 669219 w 1034979"/>
                  <a:gd name="connsiteY131" fmla="*/ 1046028 h 1516602"/>
                  <a:gd name="connsiteX132" fmla="*/ 646359 w 1034979"/>
                  <a:gd name="connsiteY132" fmla="*/ 1049838 h 1516602"/>
                  <a:gd name="connsiteX133" fmla="*/ 642549 w 1034979"/>
                  <a:gd name="connsiteY133" fmla="*/ 1038408 h 1516602"/>
                  <a:gd name="connsiteX134" fmla="*/ 640644 w 1034979"/>
                  <a:gd name="connsiteY134" fmla="*/ 1032693 h 1516602"/>
                  <a:gd name="connsiteX135" fmla="*/ 642549 w 1034979"/>
                  <a:gd name="connsiteY135" fmla="*/ 1015548 h 1516602"/>
                  <a:gd name="connsiteX136" fmla="*/ 644454 w 1034979"/>
                  <a:gd name="connsiteY136" fmla="*/ 1009833 h 1516602"/>
                  <a:gd name="connsiteX137" fmla="*/ 661599 w 1034979"/>
                  <a:gd name="connsiteY137" fmla="*/ 1000308 h 1516602"/>
                  <a:gd name="connsiteX138" fmla="*/ 673029 w 1034979"/>
                  <a:gd name="connsiteY138" fmla="*/ 992688 h 1516602"/>
                  <a:gd name="connsiteX139" fmla="*/ 674934 w 1034979"/>
                  <a:gd name="connsiteY139" fmla="*/ 986973 h 1516602"/>
                  <a:gd name="connsiteX140" fmla="*/ 680649 w 1034979"/>
                  <a:gd name="connsiteY140" fmla="*/ 985068 h 1516602"/>
                  <a:gd name="connsiteX141" fmla="*/ 686364 w 1034979"/>
                  <a:gd name="connsiteY141" fmla="*/ 981258 h 1516602"/>
                  <a:gd name="connsiteX142" fmla="*/ 695889 w 1034979"/>
                  <a:gd name="connsiteY142" fmla="*/ 971733 h 1516602"/>
                  <a:gd name="connsiteX143" fmla="*/ 705414 w 1034979"/>
                  <a:gd name="connsiteY143" fmla="*/ 960303 h 1516602"/>
                  <a:gd name="connsiteX144" fmla="*/ 716844 w 1034979"/>
                  <a:gd name="connsiteY144" fmla="*/ 952683 h 1516602"/>
                  <a:gd name="connsiteX145" fmla="*/ 732084 w 1034979"/>
                  <a:gd name="connsiteY145" fmla="*/ 939348 h 1516602"/>
                  <a:gd name="connsiteX146" fmla="*/ 741609 w 1034979"/>
                  <a:gd name="connsiteY146" fmla="*/ 927918 h 1516602"/>
                  <a:gd name="connsiteX147" fmla="*/ 753039 w 1034979"/>
                  <a:gd name="connsiteY147" fmla="*/ 918393 h 1516602"/>
                  <a:gd name="connsiteX148" fmla="*/ 758754 w 1034979"/>
                  <a:gd name="connsiteY148" fmla="*/ 906963 h 1516602"/>
                  <a:gd name="connsiteX149" fmla="*/ 760659 w 1034979"/>
                  <a:gd name="connsiteY149" fmla="*/ 901248 h 1516602"/>
                  <a:gd name="connsiteX150" fmla="*/ 766374 w 1034979"/>
                  <a:gd name="connsiteY150" fmla="*/ 889818 h 1516602"/>
                  <a:gd name="connsiteX151" fmla="*/ 764469 w 1034979"/>
                  <a:gd name="connsiteY151" fmla="*/ 874578 h 1516602"/>
                  <a:gd name="connsiteX152" fmla="*/ 758754 w 1034979"/>
                  <a:gd name="connsiteY152" fmla="*/ 872673 h 1516602"/>
                  <a:gd name="connsiteX153" fmla="*/ 737799 w 1034979"/>
                  <a:gd name="connsiteY153" fmla="*/ 874578 h 1516602"/>
                  <a:gd name="connsiteX154" fmla="*/ 732084 w 1034979"/>
                  <a:gd name="connsiteY154" fmla="*/ 878388 h 1516602"/>
                  <a:gd name="connsiteX155" fmla="*/ 699699 w 1034979"/>
                  <a:gd name="connsiteY155" fmla="*/ 899343 h 1516602"/>
                  <a:gd name="connsiteX156" fmla="*/ 595181 w 1034979"/>
                  <a:gd name="connsiteY156" fmla="*/ 957831 h 1516602"/>
                  <a:gd name="connsiteX157" fmla="*/ 507294 w 1034979"/>
                  <a:gd name="connsiteY157" fmla="*/ 847908 h 1516602"/>
                  <a:gd name="connsiteX158" fmla="*/ 503484 w 1034979"/>
                  <a:gd name="connsiteY158" fmla="*/ 358323 h 1516602"/>
                  <a:gd name="connsiteX159" fmla="*/ 499674 w 1034979"/>
                  <a:gd name="connsiteY159" fmla="*/ 66858 h 1516602"/>
                  <a:gd name="connsiteX160" fmla="*/ 490149 w 1034979"/>
                  <a:gd name="connsiteY160" fmla="*/ 40188 h 1516602"/>
                  <a:gd name="connsiteX161" fmla="*/ 488244 w 1034979"/>
                  <a:gd name="connsiteY161" fmla="*/ 34473 h 1516602"/>
                  <a:gd name="connsiteX162" fmla="*/ 484434 w 1034979"/>
                  <a:gd name="connsiteY162" fmla="*/ 28758 h 1516602"/>
                  <a:gd name="connsiteX163" fmla="*/ 478719 w 1034979"/>
                  <a:gd name="connsiteY163" fmla="*/ 17328 h 1516602"/>
                  <a:gd name="connsiteX164" fmla="*/ 473004 w 1034979"/>
                  <a:gd name="connsiteY164" fmla="*/ 13518 h 1516602"/>
                  <a:gd name="connsiteX165" fmla="*/ 469194 w 1034979"/>
                  <a:gd name="connsiteY165" fmla="*/ 7803 h 1516602"/>
                  <a:gd name="connsiteX166" fmla="*/ 429189 w 1034979"/>
                  <a:gd name="connsiteY166" fmla="*/ 11613 h 1516602"/>
                  <a:gd name="connsiteX167" fmla="*/ 425379 w 1034979"/>
                  <a:gd name="connsiteY167" fmla="*/ 78288 h 1516602"/>
                  <a:gd name="connsiteX168" fmla="*/ 425379 w 1034979"/>
                  <a:gd name="connsiteY168" fmla="*/ 84003 h 1516602"/>
                  <a:gd name="connsiteX169" fmla="*/ 429189 w 1034979"/>
                  <a:gd name="connsiteY169" fmla="*/ 238308 h 1516602"/>
                  <a:gd name="connsiteX170" fmla="*/ 440619 w 1034979"/>
                  <a:gd name="connsiteY170" fmla="*/ 421188 h 1516602"/>
                  <a:gd name="connsiteX171" fmla="*/ 435265 w 1034979"/>
                  <a:gd name="connsiteY171" fmla="*/ 718368 h 1516602"/>
                  <a:gd name="connsiteX172" fmla="*/ 435059 w 1034979"/>
                  <a:gd name="connsiteY172" fmla="*/ 799046 h 1516602"/>
                  <a:gd name="connsiteX173" fmla="*/ 430322 w 1034979"/>
                  <a:gd name="connsiteY173"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219639 w 1034979"/>
                  <a:gd name="connsiteY10" fmla="*/ 948873 h 1516602"/>
                  <a:gd name="connsiteX11" fmla="*/ 181539 w 1034979"/>
                  <a:gd name="connsiteY11" fmla="*/ 937443 h 1516602"/>
                  <a:gd name="connsiteX12" fmla="*/ 116769 w 1034979"/>
                  <a:gd name="connsiteY12" fmla="*/ 903153 h 1516602"/>
                  <a:gd name="connsiteX13" fmla="*/ 59619 w 1034979"/>
                  <a:gd name="connsiteY13" fmla="*/ 874578 h 1516602"/>
                  <a:gd name="connsiteX14" fmla="*/ 46284 w 1034979"/>
                  <a:gd name="connsiteY14" fmla="*/ 895533 h 1516602"/>
                  <a:gd name="connsiteX15" fmla="*/ 50094 w 1034979"/>
                  <a:gd name="connsiteY15" fmla="*/ 933633 h 1516602"/>
                  <a:gd name="connsiteX16" fmla="*/ 53904 w 1034979"/>
                  <a:gd name="connsiteY16" fmla="*/ 939348 h 1516602"/>
                  <a:gd name="connsiteX17" fmla="*/ 59619 w 1034979"/>
                  <a:gd name="connsiteY17" fmla="*/ 943158 h 1516602"/>
                  <a:gd name="connsiteX18" fmla="*/ 63429 w 1034979"/>
                  <a:gd name="connsiteY18" fmla="*/ 948873 h 1516602"/>
                  <a:gd name="connsiteX19" fmla="*/ 80574 w 1034979"/>
                  <a:gd name="connsiteY19" fmla="*/ 958398 h 1516602"/>
                  <a:gd name="connsiteX20" fmla="*/ 166299 w 1034979"/>
                  <a:gd name="connsiteY20" fmla="*/ 979353 h 1516602"/>
                  <a:gd name="connsiteX21" fmla="*/ 191064 w 1034979"/>
                  <a:gd name="connsiteY21" fmla="*/ 985068 h 1516602"/>
                  <a:gd name="connsiteX22" fmla="*/ 208209 w 1034979"/>
                  <a:gd name="connsiteY22" fmla="*/ 990783 h 1516602"/>
                  <a:gd name="connsiteX23" fmla="*/ 213924 w 1034979"/>
                  <a:gd name="connsiteY23" fmla="*/ 992688 h 1516602"/>
                  <a:gd name="connsiteX24" fmla="*/ 229164 w 1034979"/>
                  <a:gd name="connsiteY24" fmla="*/ 996498 h 1516602"/>
                  <a:gd name="connsiteX25" fmla="*/ 248214 w 1034979"/>
                  <a:gd name="connsiteY25" fmla="*/ 1002213 h 1516602"/>
                  <a:gd name="connsiteX26" fmla="*/ 253929 w 1034979"/>
                  <a:gd name="connsiteY26" fmla="*/ 1006023 h 1516602"/>
                  <a:gd name="connsiteX27" fmla="*/ 267264 w 1034979"/>
                  <a:gd name="connsiteY27" fmla="*/ 1021263 h 1516602"/>
                  <a:gd name="connsiteX28" fmla="*/ 272979 w 1034979"/>
                  <a:gd name="connsiteY28" fmla="*/ 1040313 h 1516602"/>
                  <a:gd name="connsiteX29" fmla="*/ 274884 w 1034979"/>
                  <a:gd name="connsiteY29" fmla="*/ 1046028 h 1516602"/>
                  <a:gd name="connsiteX30" fmla="*/ 276789 w 1034979"/>
                  <a:gd name="connsiteY30" fmla="*/ 1051743 h 1516602"/>
                  <a:gd name="connsiteX31" fmla="*/ 278694 w 1034979"/>
                  <a:gd name="connsiteY31" fmla="*/ 1076508 h 1516602"/>
                  <a:gd name="connsiteX32" fmla="*/ 280599 w 1034979"/>
                  <a:gd name="connsiteY32" fmla="*/ 1082223 h 1516602"/>
                  <a:gd name="connsiteX33" fmla="*/ 278694 w 1034979"/>
                  <a:gd name="connsiteY33" fmla="*/ 1101273 h 1516602"/>
                  <a:gd name="connsiteX34" fmla="*/ 276789 w 1034979"/>
                  <a:gd name="connsiteY34" fmla="*/ 1110798 h 1516602"/>
                  <a:gd name="connsiteX35" fmla="*/ 263454 w 1034979"/>
                  <a:gd name="connsiteY35" fmla="*/ 1124133 h 1516602"/>
                  <a:gd name="connsiteX36" fmla="*/ 252024 w 1034979"/>
                  <a:gd name="connsiteY36" fmla="*/ 1131753 h 1516602"/>
                  <a:gd name="connsiteX37" fmla="*/ 240594 w 1034979"/>
                  <a:gd name="connsiteY37" fmla="*/ 1135563 h 1516602"/>
                  <a:gd name="connsiteX38" fmla="*/ 27234 w 1034979"/>
                  <a:gd name="connsiteY38" fmla="*/ 1154613 h 1516602"/>
                  <a:gd name="connsiteX39" fmla="*/ 15804 w 1034979"/>
                  <a:gd name="connsiteY39" fmla="*/ 1160328 h 1516602"/>
                  <a:gd name="connsiteX40" fmla="*/ 6279 w 1034979"/>
                  <a:gd name="connsiteY40" fmla="*/ 1169853 h 1516602"/>
                  <a:gd name="connsiteX41" fmla="*/ 4374 w 1034979"/>
                  <a:gd name="connsiteY41" fmla="*/ 1175568 h 1516602"/>
                  <a:gd name="connsiteX42" fmla="*/ 564 w 1034979"/>
                  <a:gd name="connsiteY42" fmla="*/ 1181283 h 1516602"/>
                  <a:gd name="connsiteX43" fmla="*/ 6279 w 1034979"/>
                  <a:gd name="connsiteY43" fmla="*/ 1213668 h 1516602"/>
                  <a:gd name="connsiteX44" fmla="*/ 11994 w 1034979"/>
                  <a:gd name="connsiteY44" fmla="*/ 1217478 h 1516602"/>
                  <a:gd name="connsiteX45" fmla="*/ 17709 w 1034979"/>
                  <a:gd name="connsiteY45" fmla="*/ 1219383 h 1516602"/>
                  <a:gd name="connsiteX46" fmla="*/ 145344 w 1034979"/>
                  <a:gd name="connsiteY46" fmla="*/ 1217478 h 1516602"/>
                  <a:gd name="connsiteX47" fmla="*/ 239202 w 1034979"/>
                  <a:gd name="connsiteY47" fmla="*/ 1214801 h 1516602"/>
                  <a:gd name="connsiteX48" fmla="*/ 318699 w 1034979"/>
                  <a:gd name="connsiteY48" fmla="*/ 1217478 h 1516602"/>
                  <a:gd name="connsiteX49" fmla="*/ 330129 w 1034979"/>
                  <a:gd name="connsiteY49" fmla="*/ 1223193 h 1516602"/>
                  <a:gd name="connsiteX50" fmla="*/ 333939 w 1034979"/>
                  <a:gd name="connsiteY50" fmla="*/ 1228908 h 1516602"/>
                  <a:gd name="connsiteX51" fmla="*/ 339654 w 1034979"/>
                  <a:gd name="connsiteY51" fmla="*/ 1230813 h 1516602"/>
                  <a:gd name="connsiteX52" fmla="*/ 351084 w 1034979"/>
                  <a:gd name="connsiteY52" fmla="*/ 1238433 h 1516602"/>
                  <a:gd name="connsiteX53" fmla="*/ 356799 w 1034979"/>
                  <a:gd name="connsiteY53" fmla="*/ 1242243 h 1516602"/>
                  <a:gd name="connsiteX54" fmla="*/ 360609 w 1034979"/>
                  <a:gd name="connsiteY54" fmla="*/ 1247958 h 1516602"/>
                  <a:gd name="connsiteX55" fmla="*/ 366324 w 1034979"/>
                  <a:gd name="connsiteY55" fmla="*/ 1259388 h 1516602"/>
                  <a:gd name="connsiteX56" fmla="*/ 362514 w 1034979"/>
                  <a:gd name="connsiteY56" fmla="*/ 1286058 h 1516602"/>
                  <a:gd name="connsiteX57" fmla="*/ 358704 w 1034979"/>
                  <a:gd name="connsiteY57" fmla="*/ 1291773 h 1516602"/>
                  <a:gd name="connsiteX58" fmla="*/ 356799 w 1034979"/>
                  <a:gd name="connsiteY58" fmla="*/ 1297488 h 1516602"/>
                  <a:gd name="connsiteX59" fmla="*/ 352989 w 1034979"/>
                  <a:gd name="connsiteY59" fmla="*/ 1303203 h 1516602"/>
                  <a:gd name="connsiteX60" fmla="*/ 351084 w 1034979"/>
                  <a:gd name="connsiteY60" fmla="*/ 1308918 h 1516602"/>
                  <a:gd name="connsiteX61" fmla="*/ 347274 w 1034979"/>
                  <a:gd name="connsiteY61" fmla="*/ 1314633 h 1516602"/>
                  <a:gd name="connsiteX62" fmla="*/ 330129 w 1034979"/>
                  <a:gd name="connsiteY62" fmla="*/ 1381308 h 1516602"/>
                  <a:gd name="connsiteX63" fmla="*/ 328224 w 1034979"/>
                  <a:gd name="connsiteY63" fmla="*/ 1432743 h 1516602"/>
                  <a:gd name="connsiteX64" fmla="*/ 330129 w 1034979"/>
                  <a:gd name="connsiteY64" fmla="*/ 1457508 h 1516602"/>
                  <a:gd name="connsiteX65" fmla="*/ 332034 w 1034979"/>
                  <a:gd name="connsiteY65" fmla="*/ 1463223 h 1516602"/>
                  <a:gd name="connsiteX66" fmla="*/ 335844 w 1034979"/>
                  <a:gd name="connsiteY66" fmla="*/ 1467033 h 1516602"/>
                  <a:gd name="connsiteX67" fmla="*/ 364419 w 1034979"/>
                  <a:gd name="connsiteY67" fmla="*/ 1512753 h 1516602"/>
                  <a:gd name="connsiteX68" fmla="*/ 387279 w 1034979"/>
                  <a:gd name="connsiteY68" fmla="*/ 1514658 h 1516602"/>
                  <a:gd name="connsiteX69" fmla="*/ 392994 w 1034979"/>
                  <a:gd name="connsiteY69" fmla="*/ 1508943 h 1516602"/>
                  <a:gd name="connsiteX70" fmla="*/ 394899 w 1034979"/>
                  <a:gd name="connsiteY70" fmla="*/ 1497513 h 1516602"/>
                  <a:gd name="connsiteX71" fmla="*/ 396804 w 1034979"/>
                  <a:gd name="connsiteY71" fmla="*/ 1491798 h 1516602"/>
                  <a:gd name="connsiteX72" fmla="*/ 398709 w 1034979"/>
                  <a:gd name="connsiteY72" fmla="*/ 1474653 h 1516602"/>
                  <a:gd name="connsiteX73" fmla="*/ 400614 w 1034979"/>
                  <a:gd name="connsiteY73" fmla="*/ 1461318 h 1516602"/>
                  <a:gd name="connsiteX74" fmla="*/ 404424 w 1034979"/>
                  <a:gd name="connsiteY74" fmla="*/ 1404168 h 1516602"/>
                  <a:gd name="connsiteX75" fmla="*/ 410139 w 1034979"/>
                  <a:gd name="connsiteY75" fmla="*/ 1392738 h 1516602"/>
                  <a:gd name="connsiteX76" fmla="*/ 413949 w 1034979"/>
                  <a:gd name="connsiteY76" fmla="*/ 1379403 h 1516602"/>
                  <a:gd name="connsiteX77" fmla="*/ 415854 w 1034979"/>
                  <a:gd name="connsiteY77" fmla="*/ 1373688 h 1516602"/>
                  <a:gd name="connsiteX78" fmla="*/ 417759 w 1034979"/>
                  <a:gd name="connsiteY78" fmla="*/ 1360353 h 1516602"/>
                  <a:gd name="connsiteX79" fmla="*/ 421569 w 1034979"/>
                  <a:gd name="connsiteY79" fmla="*/ 1348923 h 1516602"/>
                  <a:gd name="connsiteX80" fmla="*/ 427284 w 1034979"/>
                  <a:gd name="connsiteY80" fmla="*/ 1335588 h 1516602"/>
                  <a:gd name="connsiteX81" fmla="*/ 467289 w 1034979"/>
                  <a:gd name="connsiteY81" fmla="*/ 1265103 h 1516602"/>
                  <a:gd name="connsiteX82" fmla="*/ 528455 w 1034979"/>
                  <a:gd name="connsiteY82" fmla="*/ 1252334 h 1516602"/>
                  <a:gd name="connsiteX83" fmla="*/ 573969 w 1034979"/>
                  <a:gd name="connsiteY83" fmla="*/ 1236528 h 1516602"/>
                  <a:gd name="connsiteX84" fmla="*/ 585399 w 1034979"/>
                  <a:gd name="connsiteY84" fmla="*/ 1232718 h 1516602"/>
                  <a:gd name="connsiteX85" fmla="*/ 720654 w 1034979"/>
                  <a:gd name="connsiteY85" fmla="*/ 1316538 h 1516602"/>
                  <a:gd name="connsiteX86" fmla="*/ 733989 w 1034979"/>
                  <a:gd name="connsiteY86" fmla="*/ 1326063 h 1516602"/>
                  <a:gd name="connsiteX87" fmla="*/ 743514 w 1034979"/>
                  <a:gd name="connsiteY87" fmla="*/ 1327968 h 1516602"/>
                  <a:gd name="connsiteX88" fmla="*/ 749229 w 1034979"/>
                  <a:gd name="connsiteY88" fmla="*/ 1329873 h 1516602"/>
                  <a:gd name="connsiteX89" fmla="*/ 762564 w 1034979"/>
                  <a:gd name="connsiteY89" fmla="*/ 1335588 h 1516602"/>
                  <a:gd name="connsiteX90" fmla="*/ 777804 w 1034979"/>
                  <a:gd name="connsiteY90" fmla="*/ 1333683 h 1516602"/>
                  <a:gd name="connsiteX91" fmla="*/ 789234 w 1034979"/>
                  <a:gd name="connsiteY91" fmla="*/ 1327968 h 1516602"/>
                  <a:gd name="connsiteX92" fmla="*/ 794949 w 1034979"/>
                  <a:gd name="connsiteY92" fmla="*/ 1326063 h 1516602"/>
                  <a:gd name="connsiteX93" fmla="*/ 802569 w 1034979"/>
                  <a:gd name="connsiteY93" fmla="*/ 1308918 h 1516602"/>
                  <a:gd name="connsiteX94" fmla="*/ 800664 w 1034979"/>
                  <a:gd name="connsiteY94" fmla="*/ 1284153 h 1516602"/>
                  <a:gd name="connsiteX95" fmla="*/ 798759 w 1034979"/>
                  <a:gd name="connsiteY95" fmla="*/ 1278438 h 1516602"/>
                  <a:gd name="connsiteX96" fmla="*/ 796854 w 1034979"/>
                  <a:gd name="connsiteY96" fmla="*/ 1270818 h 1516602"/>
                  <a:gd name="connsiteX97" fmla="*/ 783519 w 1034979"/>
                  <a:gd name="connsiteY97" fmla="*/ 1253673 h 1516602"/>
                  <a:gd name="connsiteX98" fmla="*/ 773994 w 1034979"/>
                  <a:gd name="connsiteY98" fmla="*/ 1247958 h 1516602"/>
                  <a:gd name="connsiteX99" fmla="*/ 648264 w 1034979"/>
                  <a:gd name="connsiteY99" fmla="*/ 1156518 h 1516602"/>
                  <a:gd name="connsiteX100" fmla="*/ 644454 w 1034979"/>
                  <a:gd name="connsiteY100" fmla="*/ 1139373 h 1516602"/>
                  <a:gd name="connsiteX101" fmla="*/ 646359 w 1034979"/>
                  <a:gd name="connsiteY101" fmla="*/ 1131753 h 1516602"/>
                  <a:gd name="connsiteX102" fmla="*/ 650169 w 1034979"/>
                  <a:gd name="connsiteY102" fmla="*/ 1114608 h 1516602"/>
                  <a:gd name="connsiteX103" fmla="*/ 653979 w 1034979"/>
                  <a:gd name="connsiteY103" fmla="*/ 1108893 h 1516602"/>
                  <a:gd name="connsiteX104" fmla="*/ 655884 w 1034979"/>
                  <a:gd name="connsiteY104" fmla="*/ 1103178 h 1516602"/>
                  <a:gd name="connsiteX105" fmla="*/ 661599 w 1034979"/>
                  <a:gd name="connsiteY105" fmla="*/ 1101273 h 1516602"/>
                  <a:gd name="connsiteX106" fmla="*/ 671124 w 1034979"/>
                  <a:gd name="connsiteY106" fmla="*/ 1089843 h 1516602"/>
                  <a:gd name="connsiteX107" fmla="*/ 724464 w 1034979"/>
                  <a:gd name="connsiteY107" fmla="*/ 1082223 h 1516602"/>
                  <a:gd name="connsiteX108" fmla="*/ 842574 w 1034979"/>
                  <a:gd name="connsiteY108" fmla="*/ 1084128 h 1516602"/>
                  <a:gd name="connsiteX109" fmla="*/ 871149 w 1034979"/>
                  <a:gd name="connsiteY109" fmla="*/ 1086033 h 1516602"/>
                  <a:gd name="connsiteX110" fmla="*/ 899724 w 1034979"/>
                  <a:gd name="connsiteY110" fmla="*/ 1091748 h 1516602"/>
                  <a:gd name="connsiteX111" fmla="*/ 922584 w 1034979"/>
                  <a:gd name="connsiteY111" fmla="*/ 1095558 h 1516602"/>
                  <a:gd name="connsiteX112" fmla="*/ 951159 w 1034979"/>
                  <a:gd name="connsiteY112" fmla="*/ 1101273 h 1516602"/>
                  <a:gd name="connsiteX113" fmla="*/ 956874 w 1034979"/>
                  <a:gd name="connsiteY113" fmla="*/ 1101273 h 1516602"/>
                  <a:gd name="connsiteX114" fmla="*/ 1002594 w 1034979"/>
                  <a:gd name="connsiteY114" fmla="*/ 1099368 h 1516602"/>
                  <a:gd name="connsiteX115" fmla="*/ 1031169 w 1034979"/>
                  <a:gd name="connsiteY115" fmla="*/ 1091748 h 1516602"/>
                  <a:gd name="connsiteX116" fmla="*/ 1034979 w 1034979"/>
                  <a:gd name="connsiteY116" fmla="*/ 1086033 h 1516602"/>
                  <a:gd name="connsiteX117" fmla="*/ 1033074 w 1034979"/>
                  <a:gd name="connsiteY117" fmla="*/ 1066983 h 1516602"/>
                  <a:gd name="connsiteX118" fmla="*/ 1027359 w 1034979"/>
                  <a:gd name="connsiteY118" fmla="*/ 1063173 h 1516602"/>
                  <a:gd name="connsiteX119" fmla="*/ 1012119 w 1034979"/>
                  <a:gd name="connsiteY119" fmla="*/ 1061268 h 1516602"/>
                  <a:gd name="connsiteX120" fmla="*/ 1006404 w 1034979"/>
                  <a:gd name="connsiteY120" fmla="*/ 1059363 h 1516602"/>
                  <a:gd name="connsiteX121" fmla="*/ 998784 w 1034979"/>
                  <a:gd name="connsiteY121" fmla="*/ 1057458 h 1516602"/>
                  <a:gd name="connsiteX122" fmla="*/ 987354 w 1034979"/>
                  <a:gd name="connsiteY122" fmla="*/ 1049838 h 1516602"/>
                  <a:gd name="connsiteX123" fmla="*/ 975924 w 1034979"/>
                  <a:gd name="connsiteY123" fmla="*/ 1046028 h 1516602"/>
                  <a:gd name="connsiteX124" fmla="*/ 970209 w 1034979"/>
                  <a:gd name="connsiteY124" fmla="*/ 1044123 h 1516602"/>
                  <a:gd name="connsiteX125" fmla="*/ 962589 w 1034979"/>
                  <a:gd name="connsiteY125" fmla="*/ 1042218 h 1516602"/>
                  <a:gd name="connsiteX126" fmla="*/ 956874 w 1034979"/>
                  <a:gd name="connsiteY126" fmla="*/ 1040313 h 1516602"/>
                  <a:gd name="connsiteX127" fmla="*/ 935919 w 1034979"/>
                  <a:gd name="connsiteY127" fmla="*/ 1034598 h 1516602"/>
                  <a:gd name="connsiteX128" fmla="*/ 825429 w 1034979"/>
                  <a:gd name="connsiteY128" fmla="*/ 1034598 h 1516602"/>
                  <a:gd name="connsiteX129" fmla="*/ 730179 w 1034979"/>
                  <a:gd name="connsiteY129" fmla="*/ 1038408 h 1516602"/>
                  <a:gd name="connsiteX130" fmla="*/ 669219 w 1034979"/>
                  <a:gd name="connsiteY130" fmla="*/ 1046028 h 1516602"/>
                  <a:gd name="connsiteX131" fmla="*/ 646359 w 1034979"/>
                  <a:gd name="connsiteY131" fmla="*/ 1049838 h 1516602"/>
                  <a:gd name="connsiteX132" fmla="*/ 642549 w 1034979"/>
                  <a:gd name="connsiteY132" fmla="*/ 1038408 h 1516602"/>
                  <a:gd name="connsiteX133" fmla="*/ 640644 w 1034979"/>
                  <a:gd name="connsiteY133" fmla="*/ 1032693 h 1516602"/>
                  <a:gd name="connsiteX134" fmla="*/ 642549 w 1034979"/>
                  <a:gd name="connsiteY134" fmla="*/ 1015548 h 1516602"/>
                  <a:gd name="connsiteX135" fmla="*/ 644454 w 1034979"/>
                  <a:gd name="connsiteY135" fmla="*/ 1009833 h 1516602"/>
                  <a:gd name="connsiteX136" fmla="*/ 661599 w 1034979"/>
                  <a:gd name="connsiteY136" fmla="*/ 1000308 h 1516602"/>
                  <a:gd name="connsiteX137" fmla="*/ 673029 w 1034979"/>
                  <a:gd name="connsiteY137" fmla="*/ 992688 h 1516602"/>
                  <a:gd name="connsiteX138" fmla="*/ 674934 w 1034979"/>
                  <a:gd name="connsiteY138" fmla="*/ 986973 h 1516602"/>
                  <a:gd name="connsiteX139" fmla="*/ 680649 w 1034979"/>
                  <a:gd name="connsiteY139" fmla="*/ 985068 h 1516602"/>
                  <a:gd name="connsiteX140" fmla="*/ 686364 w 1034979"/>
                  <a:gd name="connsiteY140" fmla="*/ 981258 h 1516602"/>
                  <a:gd name="connsiteX141" fmla="*/ 695889 w 1034979"/>
                  <a:gd name="connsiteY141" fmla="*/ 971733 h 1516602"/>
                  <a:gd name="connsiteX142" fmla="*/ 705414 w 1034979"/>
                  <a:gd name="connsiteY142" fmla="*/ 960303 h 1516602"/>
                  <a:gd name="connsiteX143" fmla="*/ 716844 w 1034979"/>
                  <a:gd name="connsiteY143" fmla="*/ 952683 h 1516602"/>
                  <a:gd name="connsiteX144" fmla="*/ 732084 w 1034979"/>
                  <a:gd name="connsiteY144" fmla="*/ 939348 h 1516602"/>
                  <a:gd name="connsiteX145" fmla="*/ 741609 w 1034979"/>
                  <a:gd name="connsiteY145" fmla="*/ 927918 h 1516602"/>
                  <a:gd name="connsiteX146" fmla="*/ 753039 w 1034979"/>
                  <a:gd name="connsiteY146" fmla="*/ 918393 h 1516602"/>
                  <a:gd name="connsiteX147" fmla="*/ 758754 w 1034979"/>
                  <a:gd name="connsiteY147" fmla="*/ 906963 h 1516602"/>
                  <a:gd name="connsiteX148" fmla="*/ 760659 w 1034979"/>
                  <a:gd name="connsiteY148" fmla="*/ 901248 h 1516602"/>
                  <a:gd name="connsiteX149" fmla="*/ 766374 w 1034979"/>
                  <a:gd name="connsiteY149" fmla="*/ 889818 h 1516602"/>
                  <a:gd name="connsiteX150" fmla="*/ 764469 w 1034979"/>
                  <a:gd name="connsiteY150" fmla="*/ 874578 h 1516602"/>
                  <a:gd name="connsiteX151" fmla="*/ 758754 w 1034979"/>
                  <a:gd name="connsiteY151" fmla="*/ 872673 h 1516602"/>
                  <a:gd name="connsiteX152" fmla="*/ 737799 w 1034979"/>
                  <a:gd name="connsiteY152" fmla="*/ 874578 h 1516602"/>
                  <a:gd name="connsiteX153" fmla="*/ 732084 w 1034979"/>
                  <a:gd name="connsiteY153" fmla="*/ 878388 h 1516602"/>
                  <a:gd name="connsiteX154" fmla="*/ 699699 w 1034979"/>
                  <a:gd name="connsiteY154" fmla="*/ 899343 h 1516602"/>
                  <a:gd name="connsiteX155" fmla="*/ 595181 w 1034979"/>
                  <a:gd name="connsiteY155" fmla="*/ 957831 h 1516602"/>
                  <a:gd name="connsiteX156" fmla="*/ 507294 w 1034979"/>
                  <a:gd name="connsiteY156" fmla="*/ 847908 h 1516602"/>
                  <a:gd name="connsiteX157" fmla="*/ 503484 w 1034979"/>
                  <a:gd name="connsiteY157" fmla="*/ 358323 h 1516602"/>
                  <a:gd name="connsiteX158" fmla="*/ 499674 w 1034979"/>
                  <a:gd name="connsiteY158" fmla="*/ 66858 h 1516602"/>
                  <a:gd name="connsiteX159" fmla="*/ 490149 w 1034979"/>
                  <a:gd name="connsiteY159" fmla="*/ 40188 h 1516602"/>
                  <a:gd name="connsiteX160" fmla="*/ 488244 w 1034979"/>
                  <a:gd name="connsiteY160" fmla="*/ 34473 h 1516602"/>
                  <a:gd name="connsiteX161" fmla="*/ 484434 w 1034979"/>
                  <a:gd name="connsiteY161" fmla="*/ 28758 h 1516602"/>
                  <a:gd name="connsiteX162" fmla="*/ 478719 w 1034979"/>
                  <a:gd name="connsiteY162" fmla="*/ 17328 h 1516602"/>
                  <a:gd name="connsiteX163" fmla="*/ 473004 w 1034979"/>
                  <a:gd name="connsiteY163" fmla="*/ 13518 h 1516602"/>
                  <a:gd name="connsiteX164" fmla="*/ 469194 w 1034979"/>
                  <a:gd name="connsiteY164" fmla="*/ 7803 h 1516602"/>
                  <a:gd name="connsiteX165" fmla="*/ 429189 w 1034979"/>
                  <a:gd name="connsiteY165" fmla="*/ 11613 h 1516602"/>
                  <a:gd name="connsiteX166" fmla="*/ 425379 w 1034979"/>
                  <a:gd name="connsiteY166" fmla="*/ 78288 h 1516602"/>
                  <a:gd name="connsiteX167" fmla="*/ 425379 w 1034979"/>
                  <a:gd name="connsiteY167" fmla="*/ 84003 h 1516602"/>
                  <a:gd name="connsiteX168" fmla="*/ 429189 w 1034979"/>
                  <a:gd name="connsiteY168" fmla="*/ 238308 h 1516602"/>
                  <a:gd name="connsiteX169" fmla="*/ 440619 w 1034979"/>
                  <a:gd name="connsiteY169" fmla="*/ 421188 h 1516602"/>
                  <a:gd name="connsiteX170" fmla="*/ 435265 w 1034979"/>
                  <a:gd name="connsiteY170" fmla="*/ 718368 h 1516602"/>
                  <a:gd name="connsiteX171" fmla="*/ 435059 w 1034979"/>
                  <a:gd name="connsiteY171" fmla="*/ 799046 h 1516602"/>
                  <a:gd name="connsiteX172" fmla="*/ 430322 w 1034979"/>
                  <a:gd name="connsiteY172"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231069 w 1034979"/>
                  <a:gd name="connsiteY9" fmla="*/ 950778 h 1516602"/>
                  <a:gd name="connsiteX10" fmla="*/ 181539 w 1034979"/>
                  <a:gd name="connsiteY10" fmla="*/ 937443 h 1516602"/>
                  <a:gd name="connsiteX11" fmla="*/ 116769 w 1034979"/>
                  <a:gd name="connsiteY11" fmla="*/ 903153 h 1516602"/>
                  <a:gd name="connsiteX12" fmla="*/ 59619 w 1034979"/>
                  <a:gd name="connsiteY12" fmla="*/ 874578 h 1516602"/>
                  <a:gd name="connsiteX13" fmla="*/ 46284 w 1034979"/>
                  <a:gd name="connsiteY13" fmla="*/ 895533 h 1516602"/>
                  <a:gd name="connsiteX14" fmla="*/ 50094 w 1034979"/>
                  <a:gd name="connsiteY14" fmla="*/ 933633 h 1516602"/>
                  <a:gd name="connsiteX15" fmla="*/ 53904 w 1034979"/>
                  <a:gd name="connsiteY15" fmla="*/ 939348 h 1516602"/>
                  <a:gd name="connsiteX16" fmla="*/ 59619 w 1034979"/>
                  <a:gd name="connsiteY16" fmla="*/ 943158 h 1516602"/>
                  <a:gd name="connsiteX17" fmla="*/ 63429 w 1034979"/>
                  <a:gd name="connsiteY17" fmla="*/ 948873 h 1516602"/>
                  <a:gd name="connsiteX18" fmla="*/ 80574 w 1034979"/>
                  <a:gd name="connsiteY18" fmla="*/ 958398 h 1516602"/>
                  <a:gd name="connsiteX19" fmla="*/ 166299 w 1034979"/>
                  <a:gd name="connsiteY19" fmla="*/ 979353 h 1516602"/>
                  <a:gd name="connsiteX20" fmla="*/ 191064 w 1034979"/>
                  <a:gd name="connsiteY20" fmla="*/ 985068 h 1516602"/>
                  <a:gd name="connsiteX21" fmla="*/ 208209 w 1034979"/>
                  <a:gd name="connsiteY21" fmla="*/ 990783 h 1516602"/>
                  <a:gd name="connsiteX22" fmla="*/ 213924 w 1034979"/>
                  <a:gd name="connsiteY22" fmla="*/ 992688 h 1516602"/>
                  <a:gd name="connsiteX23" fmla="*/ 229164 w 1034979"/>
                  <a:gd name="connsiteY23" fmla="*/ 996498 h 1516602"/>
                  <a:gd name="connsiteX24" fmla="*/ 248214 w 1034979"/>
                  <a:gd name="connsiteY24" fmla="*/ 1002213 h 1516602"/>
                  <a:gd name="connsiteX25" fmla="*/ 253929 w 1034979"/>
                  <a:gd name="connsiteY25" fmla="*/ 1006023 h 1516602"/>
                  <a:gd name="connsiteX26" fmla="*/ 267264 w 1034979"/>
                  <a:gd name="connsiteY26" fmla="*/ 1021263 h 1516602"/>
                  <a:gd name="connsiteX27" fmla="*/ 272979 w 1034979"/>
                  <a:gd name="connsiteY27" fmla="*/ 1040313 h 1516602"/>
                  <a:gd name="connsiteX28" fmla="*/ 274884 w 1034979"/>
                  <a:gd name="connsiteY28" fmla="*/ 1046028 h 1516602"/>
                  <a:gd name="connsiteX29" fmla="*/ 276789 w 1034979"/>
                  <a:gd name="connsiteY29" fmla="*/ 1051743 h 1516602"/>
                  <a:gd name="connsiteX30" fmla="*/ 278694 w 1034979"/>
                  <a:gd name="connsiteY30" fmla="*/ 1076508 h 1516602"/>
                  <a:gd name="connsiteX31" fmla="*/ 280599 w 1034979"/>
                  <a:gd name="connsiteY31" fmla="*/ 1082223 h 1516602"/>
                  <a:gd name="connsiteX32" fmla="*/ 278694 w 1034979"/>
                  <a:gd name="connsiteY32" fmla="*/ 1101273 h 1516602"/>
                  <a:gd name="connsiteX33" fmla="*/ 276789 w 1034979"/>
                  <a:gd name="connsiteY33" fmla="*/ 1110798 h 1516602"/>
                  <a:gd name="connsiteX34" fmla="*/ 263454 w 1034979"/>
                  <a:gd name="connsiteY34" fmla="*/ 1124133 h 1516602"/>
                  <a:gd name="connsiteX35" fmla="*/ 252024 w 1034979"/>
                  <a:gd name="connsiteY35" fmla="*/ 1131753 h 1516602"/>
                  <a:gd name="connsiteX36" fmla="*/ 240594 w 1034979"/>
                  <a:gd name="connsiteY36" fmla="*/ 1135563 h 1516602"/>
                  <a:gd name="connsiteX37" fmla="*/ 27234 w 1034979"/>
                  <a:gd name="connsiteY37" fmla="*/ 1154613 h 1516602"/>
                  <a:gd name="connsiteX38" fmla="*/ 15804 w 1034979"/>
                  <a:gd name="connsiteY38" fmla="*/ 1160328 h 1516602"/>
                  <a:gd name="connsiteX39" fmla="*/ 6279 w 1034979"/>
                  <a:gd name="connsiteY39" fmla="*/ 1169853 h 1516602"/>
                  <a:gd name="connsiteX40" fmla="*/ 4374 w 1034979"/>
                  <a:gd name="connsiteY40" fmla="*/ 1175568 h 1516602"/>
                  <a:gd name="connsiteX41" fmla="*/ 564 w 1034979"/>
                  <a:gd name="connsiteY41" fmla="*/ 1181283 h 1516602"/>
                  <a:gd name="connsiteX42" fmla="*/ 6279 w 1034979"/>
                  <a:gd name="connsiteY42" fmla="*/ 1213668 h 1516602"/>
                  <a:gd name="connsiteX43" fmla="*/ 11994 w 1034979"/>
                  <a:gd name="connsiteY43" fmla="*/ 1217478 h 1516602"/>
                  <a:gd name="connsiteX44" fmla="*/ 17709 w 1034979"/>
                  <a:gd name="connsiteY44" fmla="*/ 1219383 h 1516602"/>
                  <a:gd name="connsiteX45" fmla="*/ 145344 w 1034979"/>
                  <a:gd name="connsiteY45" fmla="*/ 1217478 h 1516602"/>
                  <a:gd name="connsiteX46" fmla="*/ 239202 w 1034979"/>
                  <a:gd name="connsiteY46" fmla="*/ 1214801 h 1516602"/>
                  <a:gd name="connsiteX47" fmla="*/ 318699 w 1034979"/>
                  <a:gd name="connsiteY47" fmla="*/ 1217478 h 1516602"/>
                  <a:gd name="connsiteX48" fmla="*/ 330129 w 1034979"/>
                  <a:gd name="connsiteY48" fmla="*/ 1223193 h 1516602"/>
                  <a:gd name="connsiteX49" fmla="*/ 333939 w 1034979"/>
                  <a:gd name="connsiteY49" fmla="*/ 1228908 h 1516602"/>
                  <a:gd name="connsiteX50" fmla="*/ 339654 w 1034979"/>
                  <a:gd name="connsiteY50" fmla="*/ 1230813 h 1516602"/>
                  <a:gd name="connsiteX51" fmla="*/ 351084 w 1034979"/>
                  <a:gd name="connsiteY51" fmla="*/ 1238433 h 1516602"/>
                  <a:gd name="connsiteX52" fmla="*/ 356799 w 1034979"/>
                  <a:gd name="connsiteY52" fmla="*/ 1242243 h 1516602"/>
                  <a:gd name="connsiteX53" fmla="*/ 360609 w 1034979"/>
                  <a:gd name="connsiteY53" fmla="*/ 1247958 h 1516602"/>
                  <a:gd name="connsiteX54" fmla="*/ 366324 w 1034979"/>
                  <a:gd name="connsiteY54" fmla="*/ 1259388 h 1516602"/>
                  <a:gd name="connsiteX55" fmla="*/ 362514 w 1034979"/>
                  <a:gd name="connsiteY55" fmla="*/ 1286058 h 1516602"/>
                  <a:gd name="connsiteX56" fmla="*/ 358704 w 1034979"/>
                  <a:gd name="connsiteY56" fmla="*/ 1291773 h 1516602"/>
                  <a:gd name="connsiteX57" fmla="*/ 356799 w 1034979"/>
                  <a:gd name="connsiteY57" fmla="*/ 1297488 h 1516602"/>
                  <a:gd name="connsiteX58" fmla="*/ 352989 w 1034979"/>
                  <a:gd name="connsiteY58" fmla="*/ 1303203 h 1516602"/>
                  <a:gd name="connsiteX59" fmla="*/ 351084 w 1034979"/>
                  <a:gd name="connsiteY59" fmla="*/ 1308918 h 1516602"/>
                  <a:gd name="connsiteX60" fmla="*/ 347274 w 1034979"/>
                  <a:gd name="connsiteY60" fmla="*/ 1314633 h 1516602"/>
                  <a:gd name="connsiteX61" fmla="*/ 330129 w 1034979"/>
                  <a:gd name="connsiteY61" fmla="*/ 1381308 h 1516602"/>
                  <a:gd name="connsiteX62" fmla="*/ 328224 w 1034979"/>
                  <a:gd name="connsiteY62" fmla="*/ 1432743 h 1516602"/>
                  <a:gd name="connsiteX63" fmla="*/ 330129 w 1034979"/>
                  <a:gd name="connsiteY63" fmla="*/ 1457508 h 1516602"/>
                  <a:gd name="connsiteX64" fmla="*/ 332034 w 1034979"/>
                  <a:gd name="connsiteY64" fmla="*/ 1463223 h 1516602"/>
                  <a:gd name="connsiteX65" fmla="*/ 335844 w 1034979"/>
                  <a:gd name="connsiteY65" fmla="*/ 1467033 h 1516602"/>
                  <a:gd name="connsiteX66" fmla="*/ 364419 w 1034979"/>
                  <a:gd name="connsiteY66" fmla="*/ 1512753 h 1516602"/>
                  <a:gd name="connsiteX67" fmla="*/ 387279 w 1034979"/>
                  <a:gd name="connsiteY67" fmla="*/ 1514658 h 1516602"/>
                  <a:gd name="connsiteX68" fmla="*/ 392994 w 1034979"/>
                  <a:gd name="connsiteY68" fmla="*/ 1508943 h 1516602"/>
                  <a:gd name="connsiteX69" fmla="*/ 394899 w 1034979"/>
                  <a:gd name="connsiteY69" fmla="*/ 1497513 h 1516602"/>
                  <a:gd name="connsiteX70" fmla="*/ 396804 w 1034979"/>
                  <a:gd name="connsiteY70" fmla="*/ 1491798 h 1516602"/>
                  <a:gd name="connsiteX71" fmla="*/ 398709 w 1034979"/>
                  <a:gd name="connsiteY71" fmla="*/ 1474653 h 1516602"/>
                  <a:gd name="connsiteX72" fmla="*/ 400614 w 1034979"/>
                  <a:gd name="connsiteY72" fmla="*/ 1461318 h 1516602"/>
                  <a:gd name="connsiteX73" fmla="*/ 404424 w 1034979"/>
                  <a:gd name="connsiteY73" fmla="*/ 1404168 h 1516602"/>
                  <a:gd name="connsiteX74" fmla="*/ 410139 w 1034979"/>
                  <a:gd name="connsiteY74" fmla="*/ 1392738 h 1516602"/>
                  <a:gd name="connsiteX75" fmla="*/ 413949 w 1034979"/>
                  <a:gd name="connsiteY75" fmla="*/ 1379403 h 1516602"/>
                  <a:gd name="connsiteX76" fmla="*/ 415854 w 1034979"/>
                  <a:gd name="connsiteY76" fmla="*/ 1373688 h 1516602"/>
                  <a:gd name="connsiteX77" fmla="*/ 417759 w 1034979"/>
                  <a:gd name="connsiteY77" fmla="*/ 1360353 h 1516602"/>
                  <a:gd name="connsiteX78" fmla="*/ 421569 w 1034979"/>
                  <a:gd name="connsiteY78" fmla="*/ 1348923 h 1516602"/>
                  <a:gd name="connsiteX79" fmla="*/ 427284 w 1034979"/>
                  <a:gd name="connsiteY79" fmla="*/ 1335588 h 1516602"/>
                  <a:gd name="connsiteX80" fmla="*/ 467289 w 1034979"/>
                  <a:gd name="connsiteY80" fmla="*/ 1265103 h 1516602"/>
                  <a:gd name="connsiteX81" fmla="*/ 528455 w 1034979"/>
                  <a:gd name="connsiteY81" fmla="*/ 1252334 h 1516602"/>
                  <a:gd name="connsiteX82" fmla="*/ 573969 w 1034979"/>
                  <a:gd name="connsiteY82" fmla="*/ 1236528 h 1516602"/>
                  <a:gd name="connsiteX83" fmla="*/ 585399 w 1034979"/>
                  <a:gd name="connsiteY83" fmla="*/ 1232718 h 1516602"/>
                  <a:gd name="connsiteX84" fmla="*/ 720654 w 1034979"/>
                  <a:gd name="connsiteY84" fmla="*/ 1316538 h 1516602"/>
                  <a:gd name="connsiteX85" fmla="*/ 733989 w 1034979"/>
                  <a:gd name="connsiteY85" fmla="*/ 1326063 h 1516602"/>
                  <a:gd name="connsiteX86" fmla="*/ 743514 w 1034979"/>
                  <a:gd name="connsiteY86" fmla="*/ 1327968 h 1516602"/>
                  <a:gd name="connsiteX87" fmla="*/ 749229 w 1034979"/>
                  <a:gd name="connsiteY87" fmla="*/ 1329873 h 1516602"/>
                  <a:gd name="connsiteX88" fmla="*/ 762564 w 1034979"/>
                  <a:gd name="connsiteY88" fmla="*/ 1335588 h 1516602"/>
                  <a:gd name="connsiteX89" fmla="*/ 777804 w 1034979"/>
                  <a:gd name="connsiteY89" fmla="*/ 1333683 h 1516602"/>
                  <a:gd name="connsiteX90" fmla="*/ 789234 w 1034979"/>
                  <a:gd name="connsiteY90" fmla="*/ 1327968 h 1516602"/>
                  <a:gd name="connsiteX91" fmla="*/ 794949 w 1034979"/>
                  <a:gd name="connsiteY91" fmla="*/ 1326063 h 1516602"/>
                  <a:gd name="connsiteX92" fmla="*/ 802569 w 1034979"/>
                  <a:gd name="connsiteY92" fmla="*/ 1308918 h 1516602"/>
                  <a:gd name="connsiteX93" fmla="*/ 800664 w 1034979"/>
                  <a:gd name="connsiteY93" fmla="*/ 1284153 h 1516602"/>
                  <a:gd name="connsiteX94" fmla="*/ 798759 w 1034979"/>
                  <a:gd name="connsiteY94" fmla="*/ 1278438 h 1516602"/>
                  <a:gd name="connsiteX95" fmla="*/ 796854 w 1034979"/>
                  <a:gd name="connsiteY95" fmla="*/ 1270818 h 1516602"/>
                  <a:gd name="connsiteX96" fmla="*/ 783519 w 1034979"/>
                  <a:gd name="connsiteY96" fmla="*/ 1253673 h 1516602"/>
                  <a:gd name="connsiteX97" fmla="*/ 773994 w 1034979"/>
                  <a:gd name="connsiteY97" fmla="*/ 1247958 h 1516602"/>
                  <a:gd name="connsiteX98" fmla="*/ 648264 w 1034979"/>
                  <a:gd name="connsiteY98" fmla="*/ 1156518 h 1516602"/>
                  <a:gd name="connsiteX99" fmla="*/ 644454 w 1034979"/>
                  <a:gd name="connsiteY99" fmla="*/ 1139373 h 1516602"/>
                  <a:gd name="connsiteX100" fmla="*/ 646359 w 1034979"/>
                  <a:gd name="connsiteY100" fmla="*/ 1131753 h 1516602"/>
                  <a:gd name="connsiteX101" fmla="*/ 650169 w 1034979"/>
                  <a:gd name="connsiteY101" fmla="*/ 1114608 h 1516602"/>
                  <a:gd name="connsiteX102" fmla="*/ 653979 w 1034979"/>
                  <a:gd name="connsiteY102" fmla="*/ 1108893 h 1516602"/>
                  <a:gd name="connsiteX103" fmla="*/ 655884 w 1034979"/>
                  <a:gd name="connsiteY103" fmla="*/ 1103178 h 1516602"/>
                  <a:gd name="connsiteX104" fmla="*/ 661599 w 1034979"/>
                  <a:gd name="connsiteY104" fmla="*/ 1101273 h 1516602"/>
                  <a:gd name="connsiteX105" fmla="*/ 671124 w 1034979"/>
                  <a:gd name="connsiteY105" fmla="*/ 1089843 h 1516602"/>
                  <a:gd name="connsiteX106" fmla="*/ 724464 w 1034979"/>
                  <a:gd name="connsiteY106" fmla="*/ 1082223 h 1516602"/>
                  <a:gd name="connsiteX107" fmla="*/ 842574 w 1034979"/>
                  <a:gd name="connsiteY107" fmla="*/ 1084128 h 1516602"/>
                  <a:gd name="connsiteX108" fmla="*/ 871149 w 1034979"/>
                  <a:gd name="connsiteY108" fmla="*/ 1086033 h 1516602"/>
                  <a:gd name="connsiteX109" fmla="*/ 899724 w 1034979"/>
                  <a:gd name="connsiteY109" fmla="*/ 1091748 h 1516602"/>
                  <a:gd name="connsiteX110" fmla="*/ 922584 w 1034979"/>
                  <a:gd name="connsiteY110" fmla="*/ 1095558 h 1516602"/>
                  <a:gd name="connsiteX111" fmla="*/ 951159 w 1034979"/>
                  <a:gd name="connsiteY111" fmla="*/ 1101273 h 1516602"/>
                  <a:gd name="connsiteX112" fmla="*/ 956874 w 1034979"/>
                  <a:gd name="connsiteY112" fmla="*/ 1101273 h 1516602"/>
                  <a:gd name="connsiteX113" fmla="*/ 1002594 w 1034979"/>
                  <a:gd name="connsiteY113" fmla="*/ 1099368 h 1516602"/>
                  <a:gd name="connsiteX114" fmla="*/ 1031169 w 1034979"/>
                  <a:gd name="connsiteY114" fmla="*/ 1091748 h 1516602"/>
                  <a:gd name="connsiteX115" fmla="*/ 1034979 w 1034979"/>
                  <a:gd name="connsiteY115" fmla="*/ 1086033 h 1516602"/>
                  <a:gd name="connsiteX116" fmla="*/ 1033074 w 1034979"/>
                  <a:gd name="connsiteY116" fmla="*/ 1066983 h 1516602"/>
                  <a:gd name="connsiteX117" fmla="*/ 1027359 w 1034979"/>
                  <a:gd name="connsiteY117" fmla="*/ 1063173 h 1516602"/>
                  <a:gd name="connsiteX118" fmla="*/ 1012119 w 1034979"/>
                  <a:gd name="connsiteY118" fmla="*/ 1061268 h 1516602"/>
                  <a:gd name="connsiteX119" fmla="*/ 1006404 w 1034979"/>
                  <a:gd name="connsiteY119" fmla="*/ 1059363 h 1516602"/>
                  <a:gd name="connsiteX120" fmla="*/ 998784 w 1034979"/>
                  <a:gd name="connsiteY120" fmla="*/ 1057458 h 1516602"/>
                  <a:gd name="connsiteX121" fmla="*/ 987354 w 1034979"/>
                  <a:gd name="connsiteY121" fmla="*/ 1049838 h 1516602"/>
                  <a:gd name="connsiteX122" fmla="*/ 975924 w 1034979"/>
                  <a:gd name="connsiteY122" fmla="*/ 1046028 h 1516602"/>
                  <a:gd name="connsiteX123" fmla="*/ 970209 w 1034979"/>
                  <a:gd name="connsiteY123" fmla="*/ 1044123 h 1516602"/>
                  <a:gd name="connsiteX124" fmla="*/ 962589 w 1034979"/>
                  <a:gd name="connsiteY124" fmla="*/ 1042218 h 1516602"/>
                  <a:gd name="connsiteX125" fmla="*/ 956874 w 1034979"/>
                  <a:gd name="connsiteY125" fmla="*/ 1040313 h 1516602"/>
                  <a:gd name="connsiteX126" fmla="*/ 935919 w 1034979"/>
                  <a:gd name="connsiteY126" fmla="*/ 1034598 h 1516602"/>
                  <a:gd name="connsiteX127" fmla="*/ 825429 w 1034979"/>
                  <a:gd name="connsiteY127" fmla="*/ 1034598 h 1516602"/>
                  <a:gd name="connsiteX128" fmla="*/ 730179 w 1034979"/>
                  <a:gd name="connsiteY128" fmla="*/ 1038408 h 1516602"/>
                  <a:gd name="connsiteX129" fmla="*/ 669219 w 1034979"/>
                  <a:gd name="connsiteY129" fmla="*/ 1046028 h 1516602"/>
                  <a:gd name="connsiteX130" fmla="*/ 646359 w 1034979"/>
                  <a:gd name="connsiteY130" fmla="*/ 1049838 h 1516602"/>
                  <a:gd name="connsiteX131" fmla="*/ 642549 w 1034979"/>
                  <a:gd name="connsiteY131" fmla="*/ 1038408 h 1516602"/>
                  <a:gd name="connsiteX132" fmla="*/ 640644 w 1034979"/>
                  <a:gd name="connsiteY132" fmla="*/ 1032693 h 1516602"/>
                  <a:gd name="connsiteX133" fmla="*/ 642549 w 1034979"/>
                  <a:gd name="connsiteY133" fmla="*/ 1015548 h 1516602"/>
                  <a:gd name="connsiteX134" fmla="*/ 644454 w 1034979"/>
                  <a:gd name="connsiteY134" fmla="*/ 1009833 h 1516602"/>
                  <a:gd name="connsiteX135" fmla="*/ 661599 w 1034979"/>
                  <a:gd name="connsiteY135" fmla="*/ 1000308 h 1516602"/>
                  <a:gd name="connsiteX136" fmla="*/ 673029 w 1034979"/>
                  <a:gd name="connsiteY136" fmla="*/ 992688 h 1516602"/>
                  <a:gd name="connsiteX137" fmla="*/ 674934 w 1034979"/>
                  <a:gd name="connsiteY137" fmla="*/ 986973 h 1516602"/>
                  <a:gd name="connsiteX138" fmla="*/ 680649 w 1034979"/>
                  <a:gd name="connsiteY138" fmla="*/ 985068 h 1516602"/>
                  <a:gd name="connsiteX139" fmla="*/ 686364 w 1034979"/>
                  <a:gd name="connsiteY139" fmla="*/ 981258 h 1516602"/>
                  <a:gd name="connsiteX140" fmla="*/ 695889 w 1034979"/>
                  <a:gd name="connsiteY140" fmla="*/ 971733 h 1516602"/>
                  <a:gd name="connsiteX141" fmla="*/ 705414 w 1034979"/>
                  <a:gd name="connsiteY141" fmla="*/ 960303 h 1516602"/>
                  <a:gd name="connsiteX142" fmla="*/ 716844 w 1034979"/>
                  <a:gd name="connsiteY142" fmla="*/ 952683 h 1516602"/>
                  <a:gd name="connsiteX143" fmla="*/ 732084 w 1034979"/>
                  <a:gd name="connsiteY143" fmla="*/ 939348 h 1516602"/>
                  <a:gd name="connsiteX144" fmla="*/ 741609 w 1034979"/>
                  <a:gd name="connsiteY144" fmla="*/ 927918 h 1516602"/>
                  <a:gd name="connsiteX145" fmla="*/ 753039 w 1034979"/>
                  <a:gd name="connsiteY145" fmla="*/ 918393 h 1516602"/>
                  <a:gd name="connsiteX146" fmla="*/ 758754 w 1034979"/>
                  <a:gd name="connsiteY146" fmla="*/ 906963 h 1516602"/>
                  <a:gd name="connsiteX147" fmla="*/ 760659 w 1034979"/>
                  <a:gd name="connsiteY147" fmla="*/ 901248 h 1516602"/>
                  <a:gd name="connsiteX148" fmla="*/ 766374 w 1034979"/>
                  <a:gd name="connsiteY148" fmla="*/ 889818 h 1516602"/>
                  <a:gd name="connsiteX149" fmla="*/ 764469 w 1034979"/>
                  <a:gd name="connsiteY149" fmla="*/ 874578 h 1516602"/>
                  <a:gd name="connsiteX150" fmla="*/ 758754 w 1034979"/>
                  <a:gd name="connsiteY150" fmla="*/ 872673 h 1516602"/>
                  <a:gd name="connsiteX151" fmla="*/ 737799 w 1034979"/>
                  <a:gd name="connsiteY151" fmla="*/ 874578 h 1516602"/>
                  <a:gd name="connsiteX152" fmla="*/ 732084 w 1034979"/>
                  <a:gd name="connsiteY152" fmla="*/ 878388 h 1516602"/>
                  <a:gd name="connsiteX153" fmla="*/ 699699 w 1034979"/>
                  <a:gd name="connsiteY153" fmla="*/ 899343 h 1516602"/>
                  <a:gd name="connsiteX154" fmla="*/ 595181 w 1034979"/>
                  <a:gd name="connsiteY154" fmla="*/ 957831 h 1516602"/>
                  <a:gd name="connsiteX155" fmla="*/ 507294 w 1034979"/>
                  <a:gd name="connsiteY155" fmla="*/ 847908 h 1516602"/>
                  <a:gd name="connsiteX156" fmla="*/ 503484 w 1034979"/>
                  <a:gd name="connsiteY156" fmla="*/ 358323 h 1516602"/>
                  <a:gd name="connsiteX157" fmla="*/ 499674 w 1034979"/>
                  <a:gd name="connsiteY157" fmla="*/ 66858 h 1516602"/>
                  <a:gd name="connsiteX158" fmla="*/ 490149 w 1034979"/>
                  <a:gd name="connsiteY158" fmla="*/ 40188 h 1516602"/>
                  <a:gd name="connsiteX159" fmla="*/ 488244 w 1034979"/>
                  <a:gd name="connsiteY159" fmla="*/ 34473 h 1516602"/>
                  <a:gd name="connsiteX160" fmla="*/ 484434 w 1034979"/>
                  <a:gd name="connsiteY160" fmla="*/ 28758 h 1516602"/>
                  <a:gd name="connsiteX161" fmla="*/ 478719 w 1034979"/>
                  <a:gd name="connsiteY161" fmla="*/ 17328 h 1516602"/>
                  <a:gd name="connsiteX162" fmla="*/ 473004 w 1034979"/>
                  <a:gd name="connsiteY162" fmla="*/ 13518 h 1516602"/>
                  <a:gd name="connsiteX163" fmla="*/ 469194 w 1034979"/>
                  <a:gd name="connsiteY163" fmla="*/ 7803 h 1516602"/>
                  <a:gd name="connsiteX164" fmla="*/ 429189 w 1034979"/>
                  <a:gd name="connsiteY164" fmla="*/ 11613 h 1516602"/>
                  <a:gd name="connsiteX165" fmla="*/ 425379 w 1034979"/>
                  <a:gd name="connsiteY165" fmla="*/ 78288 h 1516602"/>
                  <a:gd name="connsiteX166" fmla="*/ 425379 w 1034979"/>
                  <a:gd name="connsiteY166" fmla="*/ 84003 h 1516602"/>
                  <a:gd name="connsiteX167" fmla="*/ 429189 w 1034979"/>
                  <a:gd name="connsiteY167" fmla="*/ 238308 h 1516602"/>
                  <a:gd name="connsiteX168" fmla="*/ 440619 w 1034979"/>
                  <a:gd name="connsiteY168" fmla="*/ 421188 h 1516602"/>
                  <a:gd name="connsiteX169" fmla="*/ 435265 w 1034979"/>
                  <a:gd name="connsiteY169" fmla="*/ 718368 h 1516602"/>
                  <a:gd name="connsiteX170" fmla="*/ 435059 w 1034979"/>
                  <a:gd name="connsiteY170" fmla="*/ 799046 h 1516602"/>
                  <a:gd name="connsiteX171" fmla="*/ 430322 w 1034979"/>
                  <a:gd name="connsiteY171"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236784 w 1034979"/>
                  <a:gd name="connsiteY8" fmla="*/ 952683 h 1516602"/>
                  <a:gd name="connsiteX9" fmla="*/ 181539 w 1034979"/>
                  <a:gd name="connsiteY9" fmla="*/ 937443 h 1516602"/>
                  <a:gd name="connsiteX10" fmla="*/ 116769 w 1034979"/>
                  <a:gd name="connsiteY10" fmla="*/ 903153 h 1516602"/>
                  <a:gd name="connsiteX11" fmla="*/ 59619 w 1034979"/>
                  <a:gd name="connsiteY11" fmla="*/ 874578 h 1516602"/>
                  <a:gd name="connsiteX12" fmla="*/ 46284 w 1034979"/>
                  <a:gd name="connsiteY12" fmla="*/ 895533 h 1516602"/>
                  <a:gd name="connsiteX13" fmla="*/ 50094 w 1034979"/>
                  <a:gd name="connsiteY13" fmla="*/ 933633 h 1516602"/>
                  <a:gd name="connsiteX14" fmla="*/ 53904 w 1034979"/>
                  <a:gd name="connsiteY14" fmla="*/ 939348 h 1516602"/>
                  <a:gd name="connsiteX15" fmla="*/ 59619 w 1034979"/>
                  <a:gd name="connsiteY15" fmla="*/ 943158 h 1516602"/>
                  <a:gd name="connsiteX16" fmla="*/ 63429 w 1034979"/>
                  <a:gd name="connsiteY16" fmla="*/ 948873 h 1516602"/>
                  <a:gd name="connsiteX17" fmla="*/ 80574 w 1034979"/>
                  <a:gd name="connsiteY17" fmla="*/ 958398 h 1516602"/>
                  <a:gd name="connsiteX18" fmla="*/ 166299 w 1034979"/>
                  <a:gd name="connsiteY18" fmla="*/ 979353 h 1516602"/>
                  <a:gd name="connsiteX19" fmla="*/ 191064 w 1034979"/>
                  <a:gd name="connsiteY19" fmla="*/ 985068 h 1516602"/>
                  <a:gd name="connsiteX20" fmla="*/ 208209 w 1034979"/>
                  <a:gd name="connsiteY20" fmla="*/ 990783 h 1516602"/>
                  <a:gd name="connsiteX21" fmla="*/ 213924 w 1034979"/>
                  <a:gd name="connsiteY21" fmla="*/ 992688 h 1516602"/>
                  <a:gd name="connsiteX22" fmla="*/ 229164 w 1034979"/>
                  <a:gd name="connsiteY22" fmla="*/ 996498 h 1516602"/>
                  <a:gd name="connsiteX23" fmla="*/ 248214 w 1034979"/>
                  <a:gd name="connsiteY23" fmla="*/ 1002213 h 1516602"/>
                  <a:gd name="connsiteX24" fmla="*/ 253929 w 1034979"/>
                  <a:gd name="connsiteY24" fmla="*/ 1006023 h 1516602"/>
                  <a:gd name="connsiteX25" fmla="*/ 267264 w 1034979"/>
                  <a:gd name="connsiteY25" fmla="*/ 1021263 h 1516602"/>
                  <a:gd name="connsiteX26" fmla="*/ 272979 w 1034979"/>
                  <a:gd name="connsiteY26" fmla="*/ 1040313 h 1516602"/>
                  <a:gd name="connsiteX27" fmla="*/ 274884 w 1034979"/>
                  <a:gd name="connsiteY27" fmla="*/ 1046028 h 1516602"/>
                  <a:gd name="connsiteX28" fmla="*/ 276789 w 1034979"/>
                  <a:gd name="connsiteY28" fmla="*/ 1051743 h 1516602"/>
                  <a:gd name="connsiteX29" fmla="*/ 278694 w 1034979"/>
                  <a:gd name="connsiteY29" fmla="*/ 1076508 h 1516602"/>
                  <a:gd name="connsiteX30" fmla="*/ 280599 w 1034979"/>
                  <a:gd name="connsiteY30" fmla="*/ 1082223 h 1516602"/>
                  <a:gd name="connsiteX31" fmla="*/ 278694 w 1034979"/>
                  <a:gd name="connsiteY31" fmla="*/ 1101273 h 1516602"/>
                  <a:gd name="connsiteX32" fmla="*/ 276789 w 1034979"/>
                  <a:gd name="connsiteY32" fmla="*/ 1110798 h 1516602"/>
                  <a:gd name="connsiteX33" fmla="*/ 263454 w 1034979"/>
                  <a:gd name="connsiteY33" fmla="*/ 1124133 h 1516602"/>
                  <a:gd name="connsiteX34" fmla="*/ 252024 w 1034979"/>
                  <a:gd name="connsiteY34" fmla="*/ 1131753 h 1516602"/>
                  <a:gd name="connsiteX35" fmla="*/ 240594 w 1034979"/>
                  <a:gd name="connsiteY35" fmla="*/ 1135563 h 1516602"/>
                  <a:gd name="connsiteX36" fmla="*/ 27234 w 1034979"/>
                  <a:gd name="connsiteY36" fmla="*/ 1154613 h 1516602"/>
                  <a:gd name="connsiteX37" fmla="*/ 15804 w 1034979"/>
                  <a:gd name="connsiteY37" fmla="*/ 1160328 h 1516602"/>
                  <a:gd name="connsiteX38" fmla="*/ 6279 w 1034979"/>
                  <a:gd name="connsiteY38" fmla="*/ 1169853 h 1516602"/>
                  <a:gd name="connsiteX39" fmla="*/ 4374 w 1034979"/>
                  <a:gd name="connsiteY39" fmla="*/ 1175568 h 1516602"/>
                  <a:gd name="connsiteX40" fmla="*/ 564 w 1034979"/>
                  <a:gd name="connsiteY40" fmla="*/ 1181283 h 1516602"/>
                  <a:gd name="connsiteX41" fmla="*/ 6279 w 1034979"/>
                  <a:gd name="connsiteY41" fmla="*/ 1213668 h 1516602"/>
                  <a:gd name="connsiteX42" fmla="*/ 11994 w 1034979"/>
                  <a:gd name="connsiteY42" fmla="*/ 1217478 h 1516602"/>
                  <a:gd name="connsiteX43" fmla="*/ 17709 w 1034979"/>
                  <a:gd name="connsiteY43" fmla="*/ 1219383 h 1516602"/>
                  <a:gd name="connsiteX44" fmla="*/ 145344 w 1034979"/>
                  <a:gd name="connsiteY44" fmla="*/ 1217478 h 1516602"/>
                  <a:gd name="connsiteX45" fmla="*/ 239202 w 1034979"/>
                  <a:gd name="connsiteY45" fmla="*/ 1214801 h 1516602"/>
                  <a:gd name="connsiteX46" fmla="*/ 318699 w 1034979"/>
                  <a:gd name="connsiteY46" fmla="*/ 1217478 h 1516602"/>
                  <a:gd name="connsiteX47" fmla="*/ 330129 w 1034979"/>
                  <a:gd name="connsiteY47" fmla="*/ 1223193 h 1516602"/>
                  <a:gd name="connsiteX48" fmla="*/ 333939 w 1034979"/>
                  <a:gd name="connsiteY48" fmla="*/ 1228908 h 1516602"/>
                  <a:gd name="connsiteX49" fmla="*/ 339654 w 1034979"/>
                  <a:gd name="connsiteY49" fmla="*/ 1230813 h 1516602"/>
                  <a:gd name="connsiteX50" fmla="*/ 351084 w 1034979"/>
                  <a:gd name="connsiteY50" fmla="*/ 1238433 h 1516602"/>
                  <a:gd name="connsiteX51" fmla="*/ 356799 w 1034979"/>
                  <a:gd name="connsiteY51" fmla="*/ 1242243 h 1516602"/>
                  <a:gd name="connsiteX52" fmla="*/ 360609 w 1034979"/>
                  <a:gd name="connsiteY52" fmla="*/ 1247958 h 1516602"/>
                  <a:gd name="connsiteX53" fmla="*/ 366324 w 1034979"/>
                  <a:gd name="connsiteY53" fmla="*/ 1259388 h 1516602"/>
                  <a:gd name="connsiteX54" fmla="*/ 362514 w 1034979"/>
                  <a:gd name="connsiteY54" fmla="*/ 1286058 h 1516602"/>
                  <a:gd name="connsiteX55" fmla="*/ 358704 w 1034979"/>
                  <a:gd name="connsiteY55" fmla="*/ 1291773 h 1516602"/>
                  <a:gd name="connsiteX56" fmla="*/ 356799 w 1034979"/>
                  <a:gd name="connsiteY56" fmla="*/ 1297488 h 1516602"/>
                  <a:gd name="connsiteX57" fmla="*/ 352989 w 1034979"/>
                  <a:gd name="connsiteY57" fmla="*/ 1303203 h 1516602"/>
                  <a:gd name="connsiteX58" fmla="*/ 351084 w 1034979"/>
                  <a:gd name="connsiteY58" fmla="*/ 1308918 h 1516602"/>
                  <a:gd name="connsiteX59" fmla="*/ 347274 w 1034979"/>
                  <a:gd name="connsiteY59" fmla="*/ 1314633 h 1516602"/>
                  <a:gd name="connsiteX60" fmla="*/ 330129 w 1034979"/>
                  <a:gd name="connsiteY60" fmla="*/ 1381308 h 1516602"/>
                  <a:gd name="connsiteX61" fmla="*/ 328224 w 1034979"/>
                  <a:gd name="connsiteY61" fmla="*/ 1432743 h 1516602"/>
                  <a:gd name="connsiteX62" fmla="*/ 330129 w 1034979"/>
                  <a:gd name="connsiteY62" fmla="*/ 1457508 h 1516602"/>
                  <a:gd name="connsiteX63" fmla="*/ 332034 w 1034979"/>
                  <a:gd name="connsiteY63" fmla="*/ 1463223 h 1516602"/>
                  <a:gd name="connsiteX64" fmla="*/ 335844 w 1034979"/>
                  <a:gd name="connsiteY64" fmla="*/ 1467033 h 1516602"/>
                  <a:gd name="connsiteX65" fmla="*/ 364419 w 1034979"/>
                  <a:gd name="connsiteY65" fmla="*/ 1512753 h 1516602"/>
                  <a:gd name="connsiteX66" fmla="*/ 387279 w 1034979"/>
                  <a:gd name="connsiteY66" fmla="*/ 1514658 h 1516602"/>
                  <a:gd name="connsiteX67" fmla="*/ 392994 w 1034979"/>
                  <a:gd name="connsiteY67" fmla="*/ 1508943 h 1516602"/>
                  <a:gd name="connsiteX68" fmla="*/ 394899 w 1034979"/>
                  <a:gd name="connsiteY68" fmla="*/ 1497513 h 1516602"/>
                  <a:gd name="connsiteX69" fmla="*/ 396804 w 1034979"/>
                  <a:gd name="connsiteY69" fmla="*/ 1491798 h 1516602"/>
                  <a:gd name="connsiteX70" fmla="*/ 398709 w 1034979"/>
                  <a:gd name="connsiteY70" fmla="*/ 1474653 h 1516602"/>
                  <a:gd name="connsiteX71" fmla="*/ 400614 w 1034979"/>
                  <a:gd name="connsiteY71" fmla="*/ 1461318 h 1516602"/>
                  <a:gd name="connsiteX72" fmla="*/ 404424 w 1034979"/>
                  <a:gd name="connsiteY72" fmla="*/ 1404168 h 1516602"/>
                  <a:gd name="connsiteX73" fmla="*/ 410139 w 1034979"/>
                  <a:gd name="connsiteY73" fmla="*/ 1392738 h 1516602"/>
                  <a:gd name="connsiteX74" fmla="*/ 413949 w 1034979"/>
                  <a:gd name="connsiteY74" fmla="*/ 1379403 h 1516602"/>
                  <a:gd name="connsiteX75" fmla="*/ 415854 w 1034979"/>
                  <a:gd name="connsiteY75" fmla="*/ 1373688 h 1516602"/>
                  <a:gd name="connsiteX76" fmla="*/ 417759 w 1034979"/>
                  <a:gd name="connsiteY76" fmla="*/ 1360353 h 1516602"/>
                  <a:gd name="connsiteX77" fmla="*/ 421569 w 1034979"/>
                  <a:gd name="connsiteY77" fmla="*/ 1348923 h 1516602"/>
                  <a:gd name="connsiteX78" fmla="*/ 427284 w 1034979"/>
                  <a:gd name="connsiteY78" fmla="*/ 1335588 h 1516602"/>
                  <a:gd name="connsiteX79" fmla="*/ 467289 w 1034979"/>
                  <a:gd name="connsiteY79" fmla="*/ 1265103 h 1516602"/>
                  <a:gd name="connsiteX80" fmla="*/ 528455 w 1034979"/>
                  <a:gd name="connsiteY80" fmla="*/ 1252334 h 1516602"/>
                  <a:gd name="connsiteX81" fmla="*/ 573969 w 1034979"/>
                  <a:gd name="connsiteY81" fmla="*/ 1236528 h 1516602"/>
                  <a:gd name="connsiteX82" fmla="*/ 585399 w 1034979"/>
                  <a:gd name="connsiteY82" fmla="*/ 1232718 h 1516602"/>
                  <a:gd name="connsiteX83" fmla="*/ 720654 w 1034979"/>
                  <a:gd name="connsiteY83" fmla="*/ 1316538 h 1516602"/>
                  <a:gd name="connsiteX84" fmla="*/ 733989 w 1034979"/>
                  <a:gd name="connsiteY84" fmla="*/ 1326063 h 1516602"/>
                  <a:gd name="connsiteX85" fmla="*/ 743514 w 1034979"/>
                  <a:gd name="connsiteY85" fmla="*/ 1327968 h 1516602"/>
                  <a:gd name="connsiteX86" fmla="*/ 749229 w 1034979"/>
                  <a:gd name="connsiteY86" fmla="*/ 1329873 h 1516602"/>
                  <a:gd name="connsiteX87" fmla="*/ 762564 w 1034979"/>
                  <a:gd name="connsiteY87" fmla="*/ 1335588 h 1516602"/>
                  <a:gd name="connsiteX88" fmla="*/ 777804 w 1034979"/>
                  <a:gd name="connsiteY88" fmla="*/ 1333683 h 1516602"/>
                  <a:gd name="connsiteX89" fmla="*/ 789234 w 1034979"/>
                  <a:gd name="connsiteY89" fmla="*/ 1327968 h 1516602"/>
                  <a:gd name="connsiteX90" fmla="*/ 794949 w 1034979"/>
                  <a:gd name="connsiteY90" fmla="*/ 1326063 h 1516602"/>
                  <a:gd name="connsiteX91" fmla="*/ 802569 w 1034979"/>
                  <a:gd name="connsiteY91" fmla="*/ 1308918 h 1516602"/>
                  <a:gd name="connsiteX92" fmla="*/ 800664 w 1034979"/>
                  <a:gd name="connsiteY92" fmla="*/ 1284153 h 1516602"/>
                  <a:gd name="connsiteX93" fmla="*/ 798759 w 1034979"/>
                  <a:gd name="connsiteY93" fmla="*/ 1278438 h 1516602"/>
                  <a:gd name="connsiteX94" fmla="*/ 796854 w 1034979"/>
                  <a:gd name="connsiteY94" fmla="*/ 1270818 h 1516602"/>
                  <a:gd name="connsiteX95" fmla="*/ 783519 w 1034979"/>
                  <a:gd name="connsiteY95" fmla="*/ 1253673 h 1516602"/>
                  <a:gd name="connsiteX96" fmla="*/ 773994 w 1034979"/>
                  <a:gd name="connsiteY96" fmla="*/ 1247958 h 1516602"/>
                  <a:gd name="connsiteX97" fmla="*/ 648264 w 1034979"/>
                  <a:gd name="connsiteY97" fmla="*/ 1156518 h 1516602"/>
                  <a:gd name="connsiteX98" fmla="*/ 644454 w 1034979"/>
                  <a:gd name="connsiteY98" fmla="*/ 1139373 h 1516602"/>
                  <a:gd name="connsiteX99" fmla="*/ 646359 w 1034979"/>
                  <a:gd name="connsiteY99" fmla="*/ 1131753 h 1516602"/>
                  <a:gd name="connsiteX100" fmla="*/ 650169 w 1034979"/>
                  <a:gd name="connsiteY100" fmla="*/ 1114608 h 1516602"/>
                  <a:gd name="connsiteX101" fmla="*/ 653979 w 1034979"/>
                  <a:gd name="connsiteY101" fmla="*/ 1108893 h 1516602"/>
                  <a:gd name="connsiteX102" fmla="*/ 655884 w 1034979"/>
                  <a:gd name="connsiteY102" fmla="*/ 1103178 h 1516602"/>
                  <a:gd name="connsiteX103" fmla="*/ 661599 w 1034979"/>
                  <a:gd name="connsiteY103" fmla="*/ 1101273 h 1516602"/>
                  <a:gd name="connsiteX104" fmla="*/ 671124 w 1034979"/>
                  <a:gd name="connsiteY104" fmla="*/ 1089843 h 1516602"/>
                  <a:gd name="connsiteX105" fmla="*/ 724464 w 1034979"/>
                  <a:gd name="connsiteY105" fmla="*/ 1082223 h 1516602"/>
                  <a:gd name="connsiteX106" fmla="*/ 842574 w 1034979"/>
                  <a:gd name="connsiteY106" fmla="*/ 1084128 h 1516602"/>
                  <a:gd name="connsiteX107" fmla="*/ 871149 w 1034979"/>
                  <a:gd name="connsiteY107" fmla="*/ 1086033 h 1516602"/>
                  <a:gd name="connsiteX108" fmla="*/ 899724 w 1034979"/>
                  <a:gd name="connsiteY108" fmla="*/ 1091748 h 1516602"/>
                  <a:gd name="connsiteX109" fmla="*/ 922584 w 1034979"/>
                  <a:gd name="connsiteY109" fmla="*/ 1095558 h 1516602"/>
                  <a:gd name="connsiteX110" fmla="*/ 951159 w 1034979"/>
                  <a:gd name="connsiteY110" fmla="*/ 1101273 h 1516602"/>
                  <a:gd name="connsiteX111" fmla="*/ 956874 w 1034979"/>
                  <a:gd name="connsiteY111" fmla="*/ 1101273 h 1516602"/>
                  <a:gd name="connsiteX112" fmla="*/ 1002594 w 1034979"/>
                  <a:gd name="connsiteY112" fmla="*/ 1099368 h 1516602"/>
                  <a:gd name="connsiteX113" fmla="*/ 1031169 w 1034979"/>
                  <a:gd name="connsiteY113" fmla="*/ 1091748 h 1516602"/>
                  <a:gd name="connsiteX114" fmla="*/ 1034979 w 1034979"/>
                  <a:gd name="connsiteY114" fmla="*/ 1086033 h 1516602"/>
                  <a:gd name="connsiteX115" fmla="*/ 1033074 w 1034979"/>
                  <a:gd name="connsiteY115" fmla="*/ 1066983 h 1516602"/>
                  <a:gd name="connsiteX116" fmla="*/ 1027359 w 1034979"/>
                  <a:gd name="connsiteY116" fmla="*/ 1063173 h 1516602"/>
                  <a:gd name="connsiteX117" fmla="*/ 1012119 w 1034979"/>
                  <a:gd name="connsiteY117" fmla="*/ 1061268 h 1516602"/>
                  <a:gd name="connsiteX118" fmla="*/ 1006404 w 1034979"/>
                  <a:gd name="connsiteY118" fmla="*/ 1059363 h 1516602"/>
                  <a:gd name="connsiteX119" fmla="*/ 998784 w 1034979"/>
                  <a:gd name="connsiteY119" fmla="*/ 1057458 h 1516602"/>
                  <a:gd name="connsiteX120" fmla="*/ 987354 w 1034979"/>
                  <a:gd name="connsiteY120" fmla="*/ 1049838 h 1516602"/>
                  <a:gd name="connsiteX121" fmla="*/ 975924 w 1034979"/>
                  <a:gd name="connsiteY121" fmla="*/ 1046028 h 1516602"/>
                  <a:gd name="connsiteX122" fmla="*/ 970209 w 1034979"/>
                  <a:gd name="connsiteY122" fmla="*/ 1044123 h 1516602"/>
                  <a:gd name="connsiteX123" fmla="*/ 962589 w 1034979"/>
                  <a:gd name="connsiteY123" fmla="*/ 1042218 h 1516602"/>
                  <a:gd name="connsiteX124" fmla="*/ 956874 w 1034979"/>
                  <a:gd name="connsiteY124" fmla="*/ 1040313 h 1516602"/>
                  <a:gd name="connsiteX125" fmla="*/ 935919 w 1034979"/>
                  <a:gd name="connsiteY125" fmla="*/ 1034598 h 1516602"/>
                  <a:gd name="connsiteX126" fmla="*/ 825429 w 1034979"/>
                  <a:gd name="connsiteY126" fmla="*/ 1034598 h 1516602"/>
                  <a:gd name="connsiteX127" fmla="*/ 730179 w 1034979"/>
                  <a:gd name="connsiteY127" fmla="*/ 1038408 h 1516602"/>
                  <a:gd name="connsiteX128" fmla="*/ 669219 w 1034979"/>
                  <a:gd name="connsiteY128" fmla="*/ 1046028 h 1516602"/>
                  <a:gd name="connsiteX129" fmla="*/ 646359 w 1034979"/>
                  <a:gd name="connsiteY129" fmla="*/ 1049838 h 1516602"/>
                  <a:gd name="connsiteX130" fmla="*/ 642549 w 1034979"/>
                  <a:gd name="connsiteY130" fmla="*/ 1038408 h 1516602"/>
                  <a:gd name="connsiteX131" fmla="*/ 640644 w 1034979"/>
                  <a:gd name="connsiteY131" fmla="*/ 1032693 h 1516602"/>
                  <a:gd name="connsiteX132" fmla="*/ 642549 w 1034979"/>
                  <a:gd name="connsiteY132" fmla="*/ 1015548 h 1516602"/>
                  <a:gd name="connsiteX133" fmla="*/ 644454 w 1034979"/>
                  <a:gd name="connsiteY133" fmla="*/ 1009833 h 1516602"/>
                  <a:gd name="connsiteX134" fmla="*/ 661599 w 1034979"/>
                  <a:gd name="connsiteY134" fmla="*/ 1000308 h 1516602"/>
                  <a:gd name="connsiteX135" fmla="*/ 673029 w 1034979"/>
                  <a:gd name="connsiteY135" fmla="*/ 992688 h 1516602"/>
                  <a:gd name="connsiteX136" fmla="*/ 674934 w 1034979"/>
                  <a:gd name="connsiteY136" fmla="*/ 986973 h 1516602"/>
                  <a:gd name="connsiteX137" fmla="*/ 680649 w 1034979"/>
                  <a:gd name="connsiteY137" fmla="*/ 985068 h 1516602"/>
                  <a:gd name="connsiteX138" fmla="*/ 686364 w 1034979"/>
                  <a:gd name="connsiteY138" fmla="*/ 981258 h 1516602"/>
                  <a:gd name="connsiteX139" fmla="*/ 695889 w 1034979"/>
                  <a:gd name="connsiteY139" fmla="*/ 971733 h 1516602"/>
                  <a:gd name="connsiteX140" fmla="*/ 705414 w 1034979"/>
                  <a:gd name="connsiteY140" fmla="*/ 960303 h 1516602"/>
                  <a:gd name="connsiteX141" fmla="*/ 716844 w 1034979"/>
                  <a:gd name="connsiteY141" fmla="*/ 952683 h 1516602"/>
                  <a:gd name="connsiteX142" fmla="*/ 732084 w 1034979"/>
                  <a:gd name="connsiteY142" fmla="*/ 939348 h 1516602"/>
                  <a:gd name="connsiteX143" fmla="*/ 741609 w 1034979"/>
                  <a:gd name="connsiteY143" fmla="*/ 927918 h 1516602"/>
                  <a:gd name="connsiteX144" fmla="*/ 753039 w 1034979"/>
                  <a:gd name="connsiteY144" fmla="*/ 918393 h 1516602"/>
                  <a:gd name="connsiteX145" fmla="*/ 758754 w 1034979"/>
                  <a:gd name="connsiteY145" fmla="*/ 906963 h 1516602"/>
                  <a:gd name="connsiteX146" fmla="*/ 760659 w 1034979"/>
                  <a:gd name="connsiteY146" fmla="*/ 901248 h 1516602"/>
                  <a:gd name="connsiteX147" fmla="*/ 766374 w 1034979"/>
                  <a:gd name="connsiteY147" fmla="*/ 889818 h 1516602"/>
                  <a:gd name="connsiteX148" fmla="*/ 764469 w 1034979"/>
                  <a:gd name="connsiteY148" fmla="*/ 874578 h 1516602"/>
                  <a:gd name="connsiteX149" fmla="*/ 758754 w 1034979"/>
                  <a:gd name="connsiteY149" fmla="*/ 872673 h 1516602"/>
                  <a:gd name="connsiteX150" fmla="*/ 737799 w 1034979"/>
                  <a:gd name="connsiteY150" fmla="*/ 874578 h 1516602"/>
                  <a:gd name="connsiteX151" fmla="*/ 732084 w 1034979"/>
                  <a:gd name="connsiteY151" fmla="*/ 878388 h 1516602"/>
                  <a:gd name="connsiteX152" fmla="*/ 699699 w 1034979"/>
                  <a:gd name="connsiteY152" fmla="*/ 899343 h 1516602"/>
                  <a:gd name="connsiteX153" fmla="*/ 595181 w 1034979"/>
                  <a:gd name="connsiteY153" fmla="*/ 957831 h 1516602"/>
                  <a:gd name="connsiteX154" fmla="*/ 507294 w 1034979"/>
                  <a:gd name="connsiteY154" fmla="*/ 847908 h 1516602"/>
                  <a:gd name="connsiteX155" fmla="*/ 503484 w 1034979"/>
                  <a:gd name="connsiteY155" fmla="*/ 358323 h 1516602"/>
                  <a:gd name="connsiteX156" fmla="*/ 499674 w 1034979"/>
                  <a:gd name="connsiteY156" fmla="*/ 66858 h 1516602"/>
                  <a:gd name="connsiteX157" fmla="*/ 490149 w 1034979"/>
                  <a:gd name="connsiteY157" fmla="*/ 40188 h 1516602"/>
                  <a:gd name="connsiteX158" fmla="*/ 488244 w 1034979"/>
                  <a:gd name="connsiteY158" fmla="*/ 34473 h 1516602"/>
                  <a:gd name="connsiteX159" fmla="*/ 484434 w 1034979"/>
                  <a:gd name="connsiteY159" fmla="*/ 28758 h 1516602"/>
                  <a:gd name="connsiteX160" fmla="*/ 478719 w 1034979"/>
                  <a:gd name="connsiteY160" fmla="*/ 17328 h 1516602"/>
                  <a:gd name="connsiteX161" fmla="*/ 473004 w 1034979"/>
                  <a:gd name="connsiteY161" fmla="*/ 13518 h 1516602"/>
                  <a:gd name="connsiteX162" fmla="*/ 469194 w 1034979"/>
                  <a:gd name="connsiteY162" fmla="*/ 7803 h 1516602"/>
                  <a:gd name="connsiteX163" fmla="*/ 429189 w 1034979"/>
                  <a:gd name="connsiteY163" fmla="*/ 11613 h 1516602"/>
                  <a:gd name="connsiteX164" fmla="*/ 425379 w 1034979"/>
                  <a:gd name="connsiteY164" fmla="*/ 78288 h 1516602"/>
                  <a:gd name="connsiteX165" fmla="*/ 425379 w 1034979"/>
                  <a:gd name="connsiteY165" fmla="*/ 84003 h 1516602"/>
                  <a:gd name="connsiteX166" fmla="*/ 429189 w 1034979"/>
                  <a:gd name="connsiteY166" fmla="*/ 238308 h 1516602"/>
                  <a:gd name="connsiteX167" fmla="*/ 440619 w 1034979"/>
                  <a:gd name="connsiteY167" fmla="*/ 421188 h 1516602"/>
                  <a:gd name="connsiteX168" fmla="*/ 435265 w 1034979"/>
                  <a:gd name="connsiteY168" fmla="*/ 718368 h 1516602"/>
                  <a:gd name="connsiteX169" fmla="*/ 435059 w 1034979"/>
                  <a:gd name="connsiteY169" fmla="*/ 799046 h 1516602"/>
                  <a:gd name="connsiteX170" fmla="*/ 430322 w 1034979"/>
                  <a:gd name="connsiteY170"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242499 w 1034979"/>
                  <a:gd name="connsiteY7" fmla="*/ 954588 h 1516602"/>
                  <a:gd name="connsiteX8" fmla="*/ 181539 w 1034979"/>
                  <a:gd name="connsiteY8" fmla="*/ 937443 h 1516602"/>
                  <a:gd name="connsiteX9" fmla="*/ 116769 w 1034979"/>
                  <a:gd name="connsiteY9" fmla="*/ 903153 h 1516602"/>
                  <a:gd name="connsiteX10" fmla="*/ 59619 w 1034979"/>
                  <a:gd name="connsiteY10" fmla="*/ 874578 h 1516602"/>
                  <a:gd name="connsiteX11" fmla="*/ 46284 w 1034979"/>
                  <a:gd name="connsiteY11" fmla="*/ 895533 h 1516602"/>
                  <a:gd name="connsiteX12" fmla="*/ 50094 w 1034979"/>
                  <a:gd name="connsiteY12" fmla="*/ 933633 h 1516602"/>
                  <a:gd name="connsiteX13" fmla="*/ 53904 w 1034979"/>
                  <a:gd name="connsiteY13" fmla="*/ 939348 h 1516602"/>
                  <a:gd name="connsiteX14" fmla="*/ 59619 w 1034979"/>
                  <a:gd name="connsiteY14" fmla="*/ 943158 h 1516602"/>
                  <a:gd name="connsiteX15" fmla="*/ 63429 w 1034979"/>
                  <a:gd name="connsiteY15" fmla="*/ 948873 h 1516602"/>
                  <a:gd name="connsiteX16" fmla="*/ 80574 w 1034979"/>
                  <a:gd name="connsiteY16" fmla="*/ 958398 h 1516602"/>
                  <a:gd name="connsiteX17" fmla="*/ 166299 w 1034979"/>
                  <a:gd name="connsiteY17" fmla="*/ 979353 h 1516602"/>
                  <a:gd name="connsiteX18" fmla="*/ 191064 w 1034979"/>
                  <a:gd name="connsiteY18" fmla="*/ 985068 h 1516602"/>
                  <a:gd name="connsiteX19" fmla="*/ 208209 w 1034979"/>
                  <a:gd name="connsiteY19" fmla="*/ 990783 h 1516602"/>
                  <a:gd name="connsiteX20" fmla="*/ 213924 w 1034979"/>
                  <a:gd name="connsiteY20" fmla="*/ 992688 h 1516602"/>
                  <a:gd name="connsiteX21" fmla="*/ 229164 w 1034979"/>
                  <a:gd name="connsiteY21" fmla="*/ 996498 h 1516602"/>
                  <a:gd name="connsiteX22" fmla="*/ 248214 w 1034979"/>
                  <a:gd name="connsiteY22" fmla="*/ 1002213 h 1516602"/>
                  <a:gd name="connsiteX23" fmla="*/ 253929 w 1034979"/>
                  <a:gd name="connsiteY23" fmla="*/ 1006023 h 1516602"/>
                  <a:gd name="connsiteX24" fmla="*/ 267264 w 1034979"/>
                  <a:gd name="connsiteY24" fmla="*/ 1021263 h 1516602"/>
                  <a:gd name="connsiteX25" fmla="*/ 272979 w 1034979"/>
                  <a:gd name="connsiteY25" fmla="*/ 1040313 h 1516602"/>
                  <a:gd name="connsiteX26" fmla="*/ 274884 w 1034979"/>
                  <a:gd name="connsiteY26" fmla="*/ 1046028 h 1516602"/>
                  <a:gd name="connsiteX27" fmla="*/ 276789 w 1034979"/>
                  <a:gd name="connsiteY27" fmla="*/ 1051743 h 1516602"/>
                  <a:gd name="connsiteX28" fmla="*/ 278694 w 1034979"/>
                  <a:gd name="connsiteY28" fmla="*/ 1076508 h 1516602"/>
                  <a:gd name="connsiteX29" fmla="*/ 280599 w 1034979"/>
                  <a:gd name="connsiteY29" fmla="*/ 1082223 h 1516602"/>
                  <a:gd name="connsiteX30" fmla="*/ 278694 w 1034979"/>
                  <a:gd name="connsiteY30" fmla="*/ 1101273 h 1516602"/>
                  <a:gd name="connsiteX31" fmla="*/ 276789 w 1034979"/>
                  <a:gd name="connsiteY31" fmla="*/ 1110798 h 1516602"/>
                  <a:gd name="connsiteX32" fmla="*/ 263454 w 1034979"/>
                  <a:gd name="connsiteY32" fmla="*/ 1124133 h 1516602"/>
                  <a:gd name="connsiteX33" fmla="*/ 252024 w 1034979"/>
                  <a:gd name="connsiteY33" fmla="*/ 1131753 h 1516602"/>
                  <a:gd name="connsiteX34" fmla="*/ 240594 w 1034979"/>
                  <a:gd name="connsiteY34" fmla="*/ 1135563 h 1516602"/>
                  <a:gd name="connsiteX35" fmla="*/ 27234 w 1034979"/>
                  <a:gd name="connsiteY35" fmla="*/ 1154613 h 1516602"/>
                  <a:gd name="connsiteX36" fmla="*/ 15804 w 1034979"/>
                  <a:gd name="connsiteY36" fmla="*/ 1160328 h 1516602"/>
                  <a:gd name="connsiteX37" fmla="*/ 6279 w 1034979"/>
                  <a:gd name="connsiteY37" fmla="*/ 1169853 h 1516602"/>
                  <a:gd name="connsiteX38" fmla="*/ 4374 w 1034979"/>
                  <a:gd name="connsiteY38" fmla="*/ 1175568 h 1516602"/>
                  <a:gd name="connsiteX39" fmla="*/ 564 w 1034979"/>
                  <a:gd name="connsiteY39" fmla="*/ 1181283 h 1516602"/>
                  <a:gd name="connsiteX40" fmla="*/ 6279 w 1034979"/>
                  <a:gd name="connsiteY40" fmla="*/ 1213668 h 1516602"/>
                  <a:gd name="connsiteX41" fmla="*/ 11994 w 1034979"/>
                  <a:gd name="connsiteY41" fmla="*/ 1217478 h 1516602"/>
                  <a:gd name="connsiteX42" fmla="*/ 17709 w 1034979"/>
                  <a:gd name="connsiteY42" fmla="*/ 1219383 h 1516602"/>
                  <a:gd name="connsiteX43" fmla="*/ 145344 w 1034979"/>
                  <a:gd name="connsiteY43" fmla="*/ 1217478 h 1516602"/>
                  <a:gd name="connsiteX44" fmla="*/ 239202 w 1034979"/>
                  <a:gd name="connsiteY44" fmla="*/ 1214801 h 1516602"/>
                  <a:gd name="connsiteX45" fmla="*/ 318699 w 1034979"/>
                  <a:gd name="connsiteY45" fmla="*/ 1217478 h 1516602"/>
                  <a:gd name="connsiteX46" fmla="*/ 330129 w 1034979"/>
                  <a:gd name="connsiteY46" fmla="*/ 1223193 h 1516602"/>
                  <a:gd name="connsiteX47" fmla="*/ 333939 w 1034979"/>
                  <a:gd name="connsiteY47" fmla="*/ 1228908 h 1516602"/>
                  <a:gd name="connsiteX48" fmla="*/ 339654 w 1034979"/>
                  <a:gd name="connsiteY48" fmla="*/ 1230813 h 1516602"/>
                  <a:gd name="connsiteX49" fmla="*/ 351084 w 1034979"/>
                  <a:gd name="connsiteY49" fmla="*/ 1238433 h 1516602"/>
                  <a:gd name="connsiteX50" fmla="*/ 356799 w 1034979"/>
                  <a:gd name="connsiteY50" fmla="*/ 1242243 h 1516602"/>
                  <a:gd name="connsiteX51" fmla="*/ 360609 w 1034979"/>
                  <a:gd name="connsiteY51" fmla="*/ 1247958 h 1516602"/>
                  <a:gd name="connsiteX52" fmla="*/ 366324 w 1034979"/>
                  <a:gd name="connsiteY52" fmla="*/ 1259388 h 1516602"/>
                  <a:gd name="connsiteX53" fmla="*/ 362514 w 1034979"/>
                  <a:gd name="connsiteY53" fmla="*/ 1286058 h 1516602"/>
                  <a:gd name="connsiteX54" fmla="*/ 358704 w 1034979"/>
                  <a:gd name="connsiteY54" fmla="*/ 1291773 h 1516602"/>
                  <a:gd name="connsiteX55" fmla="*/ 356799 w 1034979"/>
                  <a:gd name="connsiteY55" fmla="*/ 1297488 h 1516602"/>
                  <a:gd name="connsiteX56" fmla="*/ 352989 w 1034979"/>
                  <a:gd name="connsiteY56" fmla="*/ 1303203 h 1516602"/>
                  <a:gd name="connsiteX57" fmla="*/ 351084 w 1034979"/>
                  <a:gd name="connsiteY57" fmla="*/ 1308918 h 1516602"/>
                  <a:gd name="connsiteX58" fmla="*/ 347274 w 1034979"/>
                  <a:gd name="connsiteY58" fmla="*/ 1314633 h 1516602"/>
                  <a:gd name="connsiteX59" fmla="*/ 330129 w 1034979"/>
                  <a:gd name="connsiteY59" fmla="*/ 1381308 h 1516602"/>
                  <a:gd name="connsiteX60" fmla="*/ 328224 w 1034979"/>
                  <a:gd name="connsiteY60" fmla="*/ 1432743 h 1516602"/>
                  <a:gd name="connsiteX61" fmla="*/ 330129 w 1034979"/>
                  <a:gd name="connsiteY61" fmla="*/ 1457508 h 1516602"/>
                  <a:gd name="connsiteX62" fmla="*/ 332034 w 1034979"/>
                  <a:gd name="connsiteY62" fmla="*/ 1463223 h 1516602"/>
                  <a:gd name="connsiteX63" fmla="*/ 335844 w 1034979"/>
                  <a:gd name="connsiteY63" fmla="*/ 1467033 h 1516602"/>
                  <a:gd name="connsiteX64" fmla="*/ 364419 w 1034979"/>
                  <a:gd name="connsiteY64" fmla="*/ 1512753 h 1516602"/>
                  <a:gd name="connsiteX65" fmla="*/ 387279 w 1034979"/>
                  <a:gd name="connsiteY65" fmla="*/ 1514658 h 1516602"/>
                  <a:gd name="connsiteX66" fmla="*/ 392994 w 1034979"/>
                  <a:gd name="connsiteY66" fmla="*/ 1508943 h 1516602"/>
                  <a:gd name="connsiteX67" fmla="*/ 394899 w 1034979"/>
                  <a:gd name="connsiteY67" fmla="*/ 1497513 h 1516602"/>
                  <a:gd name="connsiteX68" fmla="*/ 396804 w 1034979"/>
                  <a:gd name="connsiteY68" fmla="*/ 1491798 h 1516602"/>
                  <a:gd name="connsiteX69" fmla="*/ 398709 w 1034979"/>
                  <a:gd name="connsiteY69" fmla="*/ 1474653 h 1516602"/>
                  <a:gd name="connsiteX70" fmla="*/ 400614 w 1034979"/>
                  <a:gd name="connsiteY70" fmla="*/ 1461318 h 1516602"/>
                  <a:gd name="connsiteX71" fmla="*/ 404424 w 1034979"/>
                  <a:gd name="connsiteY71" fmla="*/ 1404168 h 1516602"/>
                  <a:gd name="connsiteX72" fmla="*/ 410139 w 1034979"/>
                  <a:gd name="connsiteY72" fmla="*/ 1392738 h 1516602"/>
                  <a:gd name="connsiteX73" fmla="*/ 413949 w 1034979"/>
                  <a:gd name="connsiteY73" fmla="*/ 1379403 h 1516602"/>
                  <a:gd name="connsiteX74" fmla="*/ 415854 w 1034979"/>
                  <a:gd name="connsiteY74" fmla="*/ 1373688 h 1516602"/>
                  <a:gd name="connsiteX75" fmla="*/ 417759 w 1034979"/>
                  <a:gd name="connsiteY75" fmla="*/ 1360353 h 1516602"/>
                  <a:gd name="connsiteX76" fmla="*/ 421569 w 1034979"/>
                  <a:gd name="connsiteY76" fmla="*/ 1348923 h 1516602"/>
                  <a:gd name="connsiteX77" fmla="*/ 427284 w 1034979"/>
                  <a:gd name="connsiteY77" fmla="*/ 1335588 h 1516602"/>
                  <a:gd name="connsiteX78" fmla="*/ 467289 w 1034979"/>
                  <a:gd name="connsiteY78" fmla="*/ 1265103 h 1516602"/>
                  <a:gd name="connsiteX79" fmla="*/ 528455 w 1034979"/>
                  <a:gd name="connsiteY79" fmla="*/ 1252334 h 1516602"/>
                  <a:gd name="connsiteX80" fmla="*/ 573969 w 1034979"/>
                  <a:gd name="connsiteY80" fmla="*/ 1236528 h 1516602"/>
                  <a:gd name="connsiteX81" fmla="*/ 585399 w 1034979"/>
                  <a:gd name="connsiteY81" fmla="*/ 1232718 h 1516602"/>
                  <a:gd name="connsiteX82" fmla="*/ 720654 w 1034979"/>
                  <a:gd name="connsiteY82" fmla="*/ 1316538 h 1516602"/>
                  <a:gd name="connsiteX83" fmla="*/ 733989 w 1034979"/>
                  <a:gd name="connsiteY83" fmla="*/ 1326063 h 1516602"/>
                  <a:gd name="connsiteX84" fmla="*/ 743514 w 1034979"/>
                  <a:gd name="connsiteY84" fmla="*/ 1327968 h 1516602"/>
                  <a:gd name="connsiteX85" fmla="*/ 749229 w 1034979"/>
                  <a:gd name="connsiteY85" fmla="*/ 1329873 h 1516602"/>
                  <a:gd name="connsiteX86" fmla="*/ 762564 w 1034979"/>
                  <a:gd name="connsiteY86" fmla="*/ 1335588 h 1516602"/>
                  <a:gd name="connsiteX87" fmla="*/ 777804 w 1034979"/>
                  <a:gd name="connsiteY87" fmla="*/ 1333683 h 1516602"/>
                  <a:gd name="connsiteX88" fmla="*/ 789234 w 1034979"/>
                  <a:gd name="connsiteY88" fmla="*/ 1327968 h 1516602"/>
                  <a:gd name="connsiteX89" fmla="*/ 794949 w 1034979"/>
                  <a:gd name="connsiteY89" fmla="*/ 1326063 h 1516602"/>
                  <a:gd name="connsiteX90" fmla="*/ 802569 w 1034979"/>
                  <a:gd name="connsiteY90" fmla="*/ 1308918 h 1516602"/>
                  <a:gd name="connsiteX91" fmla="*/ 800664 w 1034979"/>
                  <a:gd name="connsiteY91" fmla="*/ 1284153 h 1516602"/>
                  <a:gd name="connsiteX92" fmla="*/ 798759 w 1034979"/>
                  <a:gd name="connsiteY92" fmla="*/ 1278438 h 1516602"/>
                  <a:gd name="connsiteX93" fmla="*/ 796854 w 1034979"/>
                  <a:gd name="connsiteY93" fmla="*/ 1270818 h 1516602"/>
                  <a:gd name="connsiteX94" fmla="*/ 783519 w 1034979"/>
                  <a:gd name="connsiteY94" fmla="*/ 1253673 h 1516602"/>
                  <a:gd name="connsiteX95" fmla="*/ 773994 w 1034979"/>
                  <a:gd name="connsiteY95" fmla="*/ 1247958 h 1516602"/>
                  <a:gd name="connsiteX96" fmla="*/ 648264 w 1034979"/>
                  <a:gd name="connsiteY96" fmla="*/ 1156518 h 1516602"/>
                  <a:gd name="connsiteX97" fmla="*/ 644454 w 1034979"/>
                  <a:gd name="connsiteY97" fmla="*/ 1139373 h 1516602"/>
                  <a:gd name="connsiteX98" fmla="*/ 646359 w 1034979"/>
                  <a:gd name="connsiteY98" fmla="*/ 1131753 h 1516602"/>
                  <a:gd name="connsiteX99" fmla="*/ 650169 w 1034979"/>
                  <a:gd name="connsiteY99" fmla="*/ 1114608 h 1516602"/>
                  <a:gd name="connsiteX100" fmla="*/ 653979 w 1034979"/>
                  <a:gd name="connsiteY100" fmla="*/ 1108893 h 1516602"/>
                  <a:gd name="connsiteX101" fmla="*/ 655884 w 1034979"/>
                  <a:gd name="connsiteY101" fmla="*/ 1103178 h 1516602"/>
                  <a:gd name="connsiteX102" fmla="*/ 661599 w 1034979"/>
                  <a:gd name="connsiteY102" fmla="*/ 1101273 h 1516602"/>
                  <a:gd name="connsiteX103" fmla="*/ 671124 w 1034979"/>
                  <a:gd name="connsiteY103" fmla="*/ 1089843 h 1516602"/>
                  <a:gd name="connsiteX104" fmla="*/ 724464 w 1034979"/>
                  <a:gd name="connsiteY104" fmla="*/ 1082223 h 1516602"/>
                  <a:gd name="connsiteX105" fmla="*/ 842574 w 1034979"/>
                  <a:gd name="connsiteY105" fmla="*/ 1084128 h 1516602"/>
                  <a:gd name="connsiteX106" fmla="*/ 871149 w 1034979"/>
                  <a:gd name="connsiteY106" fmla="*/ 1086033 h 1516602"/>
                  <a:gd name="connsiteX107" fmla="*/ 899724 w 1034979"/>
                  <a:gd name="connsiteY107" fmla="*/ 1091748 h 1516602"/>
                  <a:gd name="connsiteX108" fmla="*/ 922584 w 1034979"/>
                  <a:gd name="connsiteY108" fmla="*/ 1095558 h 1516602"/>
                  <a:gd name="connsiteX109" fmla="*/ 951159 w 1034979"/>
                  <a:gd name="connsiteY109" fmla="*/ 1101273 h 1516602"/>
                  <a:gd name="connsiteX110" fmla="*/ 956874 w 1034979"/>
                  <a:gd name="connsiteY110" fmla="*/ 1101273 h 1516602"/>
                  <a:gd name="connsiteX111" fmla="*/ 1002594 w 1034979"/>
                  <a:gd name="connsiteY111" fmla="*/ 1099368 h 1516602"/>
                  <a:gd name="connsiteX112" fmla="*/ 1031169 w 1034979"/>
                  <a:gd name="connsiteY112" fmla="*/ 1091748 h 1516602"/>
                  <a:gd name="connsiteX113" fmla="*/ 1034979 w 1034979"/>
                  <a:gd name="connsiteY113" fmla="*/ 1086033 h 1516602"/>
                  <a:gd name="connsiteX114" fmla="*/ 1033074 w 1034979"/>
                  <a:gd name="connsiteY114" fmla="*/ 1066983 h 1516602"/>
                  <a:gd name="connsiteX115" fmla="*/ 1027359 w 1034979"/>
                  <a:gd name="connsiteY115" fmla="*/ 1063173 h 1516602"/>
                  <a:gd name="connsiteX116" fmla="*/ 1012119 w 1034979"/>
                  <a:gd name="connsiteY116" fmla="*/ 1061268 h 1516602"/>
                  <a:gd name="connsiteX117" fmla="*/ 1006404 w 1034979"/>
                  <a:gd name="connsiteY117" fmla="*/ 1059363 h 1516602"/>
                  <a:gd name="connsiteX118" fmla="*/ 998784 w 1034979"/>
                  <a:gd name="connsiteY118" fmla="*/ 1057458 h 1516602"/>
                  <a:gd name="connsiteX119" fmla="*/ 987354 w 1034979"/>
                  <a:gd name="connsiteY119" fmla="*/ 1049838 h 1516602"/>
                  <a:gd name="connsiteX120" fmla="*/ 975924 w 1034979"/>
                  <a:gd name="connsiteY120" fmla="*/ 1046028 h 1516602"/>
                  <a:gd name="connsiteX121" fmla="*/ 970209 w 1034979"/>
                  <a:gd name="connsiteY121" fmla="*/ 1044123 h 1516602"/>
                  <a:gd name="connsiteX122" fmla="*/ 962589 w 1034979"/>
                  <a:gd name="connsiteY122" fmla="*/ 1042218 h 1516602"/>
                  <a:gd name="connsiteX123" fmla="*/ 956874 w 1034979"/>
                  <a:gd name="connsiteY123" fmla="*/ 1040313 h 1516602"/>
                  <a:gd name="connsiteX124" fmla="*/ 935919 w 1034979"/>
                  <a:gd name="connsiteY124" fmla="*/ 1034598 h 1516602"/>
                  <a:gd name="connsiteX125" fmla="*/ 825429 w 1034979"/>
                  <a:gd name="connsiteY125" fmla="*/ 1034598 h 1516602"/>
                  <a:gd name="connsiteX126" fmla="*/ 730179 w 1034979"/>
                  <a:gd name="connsiteY126" fmla="*/ 1038408 h 1516602"/>
                  <a:gd name="connsiteX127" fmla="*/ 669219 w 1034979"/>
                  <a:gd name="connsiteY127" fmla="*/ 1046028 h 1516602"/>
                  <a:gd name="connsiteX128" fmla="*/ 646359 w 1034979"/>
                  <a:gd name="connsiteY128" fmla="*/ 1049838 h 1516602"/>
                  <a:gd name="connsiteX129" fmla="*/ 642549 w 1034979"/>
                  <a:gd name="connsiteY129" fmla="*/ 1038408 h 1516602"/>
                  <a:gd name="connsiteX130" fmla="*/ 640644 w 1034979"/>
                  <a:gd name="connsiteY130" fmla="*/ 1032693 h 1516602"/>
                  <a:gd name="connsiteX131" fmla="*/ 642549 w 1034979"/>
                  <a:gd name="connsiteY131" fmla="*/ 1015548 h 1516602"/>
                  <a:gd name="connsiteX132" fmla="*/ 644454 w 1034979"/>
                  <a:gd name="connsiteY132" fmla="*/ 1009833 h 1516602"/>
                  <a:gd name="connsiteX133" fmla="*/ 661599 w 1034979"/>
                  <a:gd name="connsiteY133" fmla="*/ 1000308 h 1516602"/>
                  <a:gd name="connsiteX134" fmla="*/ 673029 w 1034979"/>
                  <a:gd name="connsiteY134" fmla="*/ 992688 h 1516602"/>
                  <a:gd name="connsiteX135" fmla="*/ 674934 w 1034979"/>
                  <a:gd name="connsiteY135" fmla="*/ 986973 h 1516602"/>
                  <a:gd name="connsiteX136" fmla="*/ 680649 w 1034979"/>
                  <a:gd name="connsiteY136" fmla="*/ 985068 h 1516602"/>
                  <a:gd name="connsiteX137" fmla="*/ 686364 w 1034979"/>
                  <a:gd name="connsiteY137" fmla="*/ 981258 h 1516602"/>
                  <a:gd name="connsiteX138" fmla="*/ 695889 w 1034979"/>
                  <a:gd name="connsiteY138" fmla="*/ 971733 h 1516602"/>
                  <a:gd name="connsiteX139" fmla="*/ 705414 w 1034979"/>
                  <a:gd name="connsiteY139" fmla="*/ 960303 h 1516602"/>
                  <a:gd name="connsiteX140" fmla="*/ 716844 w 1034979"/>
                  <a:gd name="connsiteY140" fmla="*/ 952683 h 1516602"/>
                  <a:gd name="connsiteX141" fmla="*/ 732084 w 1034979"/>
                  <a:gd name="connsiteY141" fmla="*/ 939348 h 1516602"/>
                  <a:gd name="connsiteX142" fmla="*/ 741609 w 1034979"/>
                  <a:gd name="connsiteY142" fmla="*/ 927918 h 1516602"/>
                  <a:gd name="connsiteX143" fmla="*/ 753039 w 1034979"/>
                  <a:gd name="connsiteY143" fmla="*/ 918393 h 1516602"/>
                  <a:gd name="connsiteX144" fmla="*/ 758754 w 1034979"/>
                  <a:gd name="connsiteY144" fmla="*/ 906963 h 1516602"/>
                  <a:gd name="connsiteX145" fmla="*/ 760659 w 1034979"/>
                  <a:gd name="connsiteY145" fmla="*/ 901248 h 1516602"/>
                  <a:gd name="connsiteX146" fmla="*/ 766374 w 1034979"/>
                  <a:gd name="connsiteY146" fmla="*/ 889818 h 1516602"/>
                  <a:gd name="connsiteX147" fmla="*/ 764469 w 1034979"/>
                  <a:gd name="connsiteY147" fmla="*/ 874578 h 1516602"/>
                  <a:gd name="connsiteX148" fmla="*/ 758754 w 1034979"/>
                  <a:gd name="connsiteY148" fmla="*/ 872673 h 1516602"/>
                  <a:gd name="connsiteX149" fmla="*/ 737799 w 1034979"/>
                  <a:gd name="connsiteY149" fmla="*/ 874578 h 1516602"/>
                  <a:gd name="connsiteX150" fmla="*/ 732084 w 1034979"/>
                  <a:gd name="connsiteY150" fmla="*/ 878388 h 1516602"/>
                  <a:gd name="connsiteX151" fmla="*/ 699699 w 1034979"/>
                  <a:gd name="connsiteY151" fmla="*/ 899343 h 1516602"/>
                  <a:gd name="connsiteX152" fmla="*/ 595181 w 1034979"/>
                  <a:gd name="connsiteY152" fmla="*/ 957831 h 1516602"/>
                  <a:gd name="connsiteX153" fmla="*/ 507294 w 1034979"/>
                  <a:gd name="connsiteY153" fmla="*/ 847908 h 1516602"/>
                  <a:gd name="connsiteX154" fmla="*/ 503484 w 1034979"/>
                  <a:gd name="connsiteY154" fmla="*/ 358323 h 1516602"/>
                  <a:gd name="connsiteX155" fmla="*/ 499674 w 1034979"/>
                  <a:gd name="connsiteY155" fmla="*/ 66858 h 1516602"/>
                  <a:gd name="connsiteX156" fmla="*/ 490149 w 1034979"/>
                  <a:gd name="connsiteY156" fmla="*/ 40188 h 1516602"/>
                  <a:gd name="connsiteX157" fmla="*/ 488244 w 1034979"/>
                  <a:gd name="connsiteY157" fmla="*/ 34473 h 1516602"/>
                  <a:gd name="connsiteX158" fmla="*/ 484434 w 1034979"/>
                  <a:gd name="connsiteY158" fmla="*/ 28758 h 1516602"/>
                  <a:gd name="connsiteX159" fmla="*/ 478719 w 1034979"/>
                  <a:gd name="connsiteY159" fmla="*/ 17328 h 1516602"/>
                  <a:gd name="connsiteX160" fmla="*/ 473004 w 1034979"/>
                  <a:gd name="connsiteY160" fmla="*/ 13518 h 1516602"/>
                  <a:gd name="connsiteX161" fmla="*/ 469194 w 1034979"/>
                  <a:gd name="connsiteY161" fmla="*/ 7803 h 1516602"/>
                  <a:gd name="connsiteX162" fmla="*/ 429189 w 1034979"/>
                  <a:gd name="connsiteY162" fmla="*/ 11613 h 1516602"/>
                  <a:gd name="connsiteX163" fmla="*/ 425379 w 1034979"/>
                  <a:gd name="connsiteY163" fmla="*/ 78288 h 1516602"/>
                  <a:gd name="connsiteX164" fmla="*/ 425379 w 1034979"/>
                  <a:gd name="connsiteY164" fmla="*/ 84003 h 1516602"/>
                  <a:gd name="connsiteX165" fmla="*/ 429189 w 1034979"/>
                  <a:gd name="connsiteY165" fmla="*/ 238308 h 1516602"/>
                  <a:gd name="connsiteX166" fmla="*/ 440619 w 1034979"/>
                  <a:gd name="connsiteY166" fmla="*/ 421188 h 1516602"/>
                  <a:gd name="connsiteX167" fmla="*/ 435265 w 1034979"/>
                  <a:gd name="connsiteY167" fmla="*/ 718368 h 1516602"/>
                  <a:gd name="connsiteX168" fmla="*/ 435059 w 1034979"/>
                  <a:gd name="connsiteY168" fmla="*/ 799046 h 1516602"/>
                  <a:gd name="connsiteX169" fmla="*/ 430322 w 1034979"/>
                  <a:gd name="connsiteY169"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253929 w 1034979"/>
                  <a:gd name="connsiteY6" fmla="*/ 958398 h 1516602"/>
                  <a:gd name="connsiteX7" fmla="*/ 181539 w 1034979"/>
                  <a:gd name="connsiteY7" fmla="*/ 937443 h 1516602"/>
                  <a:gd name="connsiteX8" fmla="*/ 116769 w 1034979"/>
                  <a:gd name="connsiteY8" fmla="*/ 903153 h 1516602"/>
                  <a:gd name="connsiteX9" fmla="*/ 59619 w 1034979"/>
                  <a:gd name="connsiteY9" fmla="*/ 874578 h 1516602"/>
                  <a:gd name="connsiteX10" fmla="*/ 46284 w 1034979"/>
                  <a:gd name="connsiteY10" fmla="*/ 895533 h 1516602"/>
                  <a:gd name="connsiteX11" fmla="*/ 50094 w 1034979"/>
                  <a:gd name="connsiteY11" fmla="*/ 933633 h 1516602"/>
                  <a:gd name="connsiteX12" fmla="*/ 53904 w 1034979"/>
                  <a:gd name="connsiteY12" fmla="*/ 939348 h 1516602"/>
                  <a:gd name="connsiteX13" fmla="*/ 59619 w 1034979"/>
                  <a:gd name="connsiteY13" fmla="*/ 943158 h 1516602"/>
                  <a:gd name="connsiteX14" fmla="*/ 63429 w 1034979"/>
                  <a:gd name="connsiteY14" fmla="*/ 948873 h 1516602"/>
                  <a:gd name="connsiteX15" fmla="*/ 80574 w 1034979"/>
                  <a:gd name="connsiteY15" fmla="*/ 958398 h 1516602"/>
                  <a:gd name="connsiteX16" fmla="*/ 166299 w 1034979"/>
                  <a:gd name="connsiteY16" fmla="*/ 979353 h 1516602"/>
                  <a:gd name="connsiteX17" fmla="*/ 191064 w 1034979"/>
                  <a:gd name="connsiteY17" fmla="*/ 985068 h 1516602"/>
                  <a:gd name="connsiteX18" fmla="*/ 208209 w 1034979"/>
                  <a:gd name="connsiteY18" fmla="*/ 990783 h 1516602"/>
                  <a:gd name="connsiteX19" fmla="*/ 213924 w 1034979"/>
                  <a:gd name="connsiteY19" fmla="*/ 992688 h 1516602"/>
                  <a:gd name="connsiteX20" fmla="*/ 229164 w 1034979"/>
                  <a:gd name="connsiteY20" fmla="*/ 996498 h 1516602"/>
                  <a:gd name="connsiteX21" fmla="*/ 248214 w 1034979"/>
                  <a:gd name="connsiteY21" fmla="*/ 1002213 h 1516602"/>
                  <a:gd name="connsiteX22" fmla="*/ 253929 w 1034979"/>
                  <a:gd name="connsiteY22" fmla="*/ 1006023 h 1516602"/>
                  <a:gd name="connsiteX23" fmla="*/ 267264 w 1034979"/>
                  <a:gd name="connsiteY23" fmla="*/ 1021263 h 1516602"/>
                  <a:gd name="connsiteX24" fmla="*/ 272979 w 1034979"/>
                  <a:gd name="connsiteY24" fmla="*/ 1040313 h 1516602"/>
                  <a:gd name="connsiteX25" fmla="*/ 274884 w 1034979"/>
                  <a:gd name="connsiteY25" fmla="*/ 1046028 h 1516602"/>
                  <a:gd name="connsiteX26" fmla="*/ 276789 w 1034979"/>
                  <a:gd name="connsiteY26" fmla="*/ 1051743 h 1516602"/>
                  <a:gd name="connsiteX27" fmla="*/ 278694 w 1034979"/>
                  <a:gd name="connsiteY27" fmla="*/ 1076508 h 1516602"/>
                  <a:gd name="connsiteX28" fmla="*/ 280599 w 1034979"/>
                  <a:gd name="connsiteY28" fmla="*/ 1082223 h 1516602"/>
                  <a:gd name="connsiteX29" fmla="*/ 278694 w 1034979"/>
                  <a:gd name="connsiteY29" fmla="*/ 1101273 h 1516602"/>
                  <a:gd name="connsiteX30" fmla="*/ 276789 w 1034979"/>
                  <a:gd name="connsiteY30" fmla="*/ 1110798 h 1516602"/>
                  <a:gd name="connsiteX31" fmla="*/ 263454 w 1034979"/>
                  <a:gd name="connsiteY31" fmla="*/ 1124133 h 1516602"/>
                  <a:gd name="connsiteX32" fmla="*/ 252024 w 1034979"/>
                  <a:gd name="connsiteY32" fmla="*/ 1131753 h 1516602"/>
                  <a:gd name="connsiteX33" fmla="*/ 240594 w 1034979"/>
                  <a:gd name="connsiteY33" fmla="*/ 1135563 h 1516602"/>
                  <a:gd name="connsiteX34" fmla="*/ 27234 w 1034979"/>
                  <a:gd name="connsiteY34" fmla="*/ 1154613 h 1516602"/>
                  <a:gd name="connsiteX35" fmla="*/ 15804 w 1034979"/>
                  <a:gd name="connsiteY35" fmla="*/ 1160328 h 1516602"/>
                  <a:gd name="connsiteX36" fmla="*/ 6279 w 1034979"/>
                  <a:gd name="connsiteY36" fmla="*/ 1169853 h 1516602"/>
                  <a:gd name="connsiteX37" fmla="*/ 4374 w 1034979"/>
                  <a:gd name="connsiteY37" fmla="*/ 1175568 h 1516602"/>
                  <a:gd name="connsiteX38" fmla="*/ 564 w 1034979"/>
                  <a:gd name="connsiteY38" fmla="*/ 1181283 h 1516602"/>
                  <a:gd name="connsiteX39" fmla="*/ 6279 w 1034979"/>
                  <a:gd name="connsiteY39" fmla="*/ 1213668 h 1516602"/>
                  <a:gd name="connsiteX40" fmla="*/ 11994 w 1034979"/>
                  <a:gd name="connsiteY40" fmla="*/ 1217478 h 1516602"/>
                  <a:gd name="connsiteX41" fmla="*/ 17709 w 1034979"/>
                  <a:gd name="connsiteY41" fmla="*/ 1219383 h 1516602"/>
                  <a:gd name="connsiteX42" fmla="*/ 145344 w 1034979"/>
                  <a:gd name="connsiteY42" fmla="*/ 1217478 h 1516602"/>
                  <a:gd name="connsiteX43" fmla="*/ 239202 w 1034979"/>
                  <a:gd name="connsiteY43" fmla="*/ 1214801 h 1516602"/>
                  <a:gd name="connsiteX44" fmla="*/ 318699 w 1034979"/>
                  <a:gd name="connsiteY44" fmla="*/ 1217478 h 1516602"/>
                  <a:gd name="connsiteX45" fmla="*/ 330129 w 1034979"/>
                  <a:gd name="connsiteY45" fmla="*/ 1223193 h 1516602"/>
                  <a:gd name="connsiteX46" fmla="*/ 333939 w 1034979"/>
                  <a:gd name="connsiteY46" fmla="*/ 1228908 h 1516602"/>
                  <a:gd name="connsiteX47" fmla="*/ 339654 w 1034979"/>
                  <a:gd name="connsiteY47" fmla="*/ 1230813 h 1516602"/>
                  <a:gd name="connsiteX48" fmla="*/ 351084 w 1034979"/>
                  <a:gd name="connsiteY48" fmla="*/ 1238433 h 1516602"/>
                  <a:gd name="connsiteX49" fmla="*/ 356799 w 1034979"/>
                  <a:gd name="connsiteY49" fmla="*/ 1242243 h 1516602"/>
                  <a:gd name="connsiteX50" fmla="*/ 360609 w 1034979"/>
                  <a:gd name="connsiteY50" fmla="*/ 1247958 h 1516602"/>
                  <a:gd name="connsiteX51" fmla="*/ 366324 w 1034979"/>
                  <a:gd name="connsiteY51" fmla="*/ 1259388 h 1516602"/>
                  <a:gd name="connsiteX52" fmla="*/ 362514 w 1034979"/>
                  <a:gd name="connsiteY52" fmla="*/ 1286058 h 1516602"/>
                  <a:gd name="connsiteX53" fmla="*/ 358704 w 1034979"/>
                  <a:gd name="connsiteY53" fmla="*/ 1291773 h 1516602"/>
                  <a:gd name="connsiteX54" fmla="*/ 356799 w 1034979"/>
                  <a:gd name="connsiteY54" fmla="*/ 1297488 h 1516602"/>
                  <a:gd name="connsiteX55" fmla="*/ 352989 w 1034979"/>
                  <a:gd name="connsiteY55" fmla="*/ 1303203 h 1516602"/>
                  <a:gd name="connsiteX56" fmla="*/ 351084 w 1034979"/>
                  <a:gd name="connsiteY56" fmla="*/ 1308918 h 1516602"/>
                  <a:gd name="connsiteX57" fmla="*/ 347274 w 1034979"/>
                  <a:gd name="connsiteY57" fmla="*/ 1314633 h 1516602"/>
                  <a:gd name="connsiteX58" fmla="*/ 330129 w 1034979"/>
                  <a:gd name="connsiteY58" fmla="*/ 1381308 h 1516602"/>
                  <a:gd name="connsiteX59" fmla="*/ 328224 w 1034979"/>
                  <a:gd name="connsiteY59" fmla="*/ 1432743 h 1516602"/>
                  <a:gd name="connsiteX60" fmla="*/ 330129 w 1034979"/>
                  <a:gd name="connsiteY60" fmla="*/ 1457508 h 1516602"/>
                  <a:gd name="connsiteX61" fmla="*/ 332034 w 1034979"/>
                  <a:gd name="connsiteY61" fmla="*/ 1463223 h 1516602"/>
                  <a:gd name="connsiteX62" fmla="*/ 335844 w 1034979"/>
                  <a:gd name="connsiteY62" fmla="*/ 1467033 h 1516602"/>
                  <a:gd name="connsiteX63" fmla="*/ 364419 w 1034979"/>
                  <a:gd name="connsiteY63" fmla="*/ 1512753 h 1516602"/>
                  <a:gd name="connsiteX64" fmla="*/ 387279 w 1034979"/>
                  <a:gd name="connsiteY64" fmla="*/ 1514658 h 1516602"/>
                  <a:gd name="connsiteX65" fmla="*/ 392994 w 1034979"/>
                  <a:gd name="connsiteY65" fmla="*/ 1508943 h 1516602"/>
                  <a:gd name="connsiteX66" fmla="*/ 394899 w 1034979"/>
                  <a:gd name="connsiteY66" fmla="*/ 1497513 h 1516602"/>
                  <a:gd name="connsiteX67" fmla="*/ 396804 w 1034979"/>
                  <a:gd name="connsiteY67" fmla="*/ 1491798 h 1516602"/>
                  <a:gd name="connsiteX68" fmla="*/ 398709 w 1034979"/>
                  <a:gd name="connsiteY68" fmla="*/ 1474653 h 1516602"/>
                  <a:gd name="connsiteX69" fmla="*/ 400614 w 1034979"/>
                  <a:gd name="connsiteY69" fmla="*/ 1461318 h 1516602"/>
                  <a:gd name="connsiteX70" fmla="*/ 404424 w 1034979"/>
                  <a:gd name="connsiteY70" fmla="*/ 1404168 h 1516602"/>
                  <a:gd name="connsiteX71" fmla="*/ 410139 w 1034979"/>
                  <a:gd name="connsiteY71" fmla="*/ 1392738 h 1516602"/>
                  <a:gd name="connsiteX72" fmla="*/ 413949 w 1034979"/>
                  <a:gd name="connsiteY72" fmla="*/ 1379403 h 1516602"/>
                  <a:gd name="connsiteX73" fmla="*/ 415854 w 1034979"/>
                  <a:gd name="connsiteY73" fmla="*/ 1373688 h 1516602"/>
                  <a:gd name="connsiteX74" fmla="*/ 417759 w 1034979"/>
                  <a:gd name="connsiteY74" fmla="*/ 1360353 h 1516602"/>
                  <a:gd name="connsiteX75" fmla="*/ 421569 w 1034979"/>
                  <a:gd name="connsiteY75" fmla="*/ 1348923 h 1516602"/>
                  <a:gd name="connsiteX76" fmla="*/ 427284 w 1034979"/>
                  <a:gd name="connsiteY76" fmla="*/ 1335588 h 1516602"/>
                  <a:gd name="connsiteX77" fmla="*/ 467289 w 1034979"/>
                  <a:gd name="connsiteY77" fmla="*/ 1265103 h 1516602"/>
                  <a:gd name="connsiteX78" fmla="*/ 528455 w 1034979"/>
                  <a:gd name="connsiteY78" fmla="*/ 1252334 h 1516602"/>
                  <a:gd name="connsiteX79" fmla="*/ 573969 w 1034979"/>
                  <a:gd name="connsiteY79" fmla="*/ 1236528 h 1516602"/>
                  <a:gd name="connsiteX80" fmla="*/ 585399 w 1034979"/>
                  <a:gd name="connsiteY80" fmla="*/ 1232718 h 1516602"/>
                  <a:gd name="connsiteX81" fmla="*/ 720654 w 1034979"/>
                  <a:gd name="connsiteY81" fmla="*/ 1316538 h 1516602"/>
                  <a:gd name="connsiteX82" fmla="*/ 733989 w 1034979"/>
                  <a:gd name="connsiteY82" fmla="*/ 1326063 h 1516602"/>
                  <a:gd name="connsiteX83" fmla="*/ 743514 w 1034979"/>
                  <a:gd name="connsiteY83" fmla="*/ 1327968 h 1516602"/>
                  <a:gd name="connsiteX84" fmla="*/ 749229 w 1034979"/>
                  <a:gd name="connsiteY84" fmla="*/ 1329873 h 1516602"/>
                  <a:gd name="connsiteX85" fmla="*/ 762564 w 1034979"/>
                  <a:gd name="connsiteY85" fmla="*/ 1335588 h 1516602"/>
                  <a:gd name="connsiteX86" fmla="*/ 777804 w 1034979"/>
                  <a:gd name="connsiteY86" fmla="*/ 1333683 h 1516602"/>
                  <a:gd name="connsiteX87" fmla="*/ 789234 w 1034979"/>
                  <a:gd name="connsiteY87" fmla="*/ 1327968 h 1516602"/>
                  <a:gd name="connsiteX88" fmla="*/ 794949 w 1034979"/>
                  <a:gd name="connsiteY88" fmla="*/ 1326063 h 1516602"/>
                  <a:gd name="connsiteX89" fmla="*/ 802569 w 1034979"/>
                  <a:gd name="connsiteY89" fmla="*/ 1308918 h 1516602"/>
                  <a:gd name="connsiteX90" fmla="*/ 800664 w 1034979"/>
                  <a:gd name="connsiteY90" fmla="*/ 1284153 h 1516602"/>
                  <a:gd name="connsiteX91" fmla="*/ 798759 w 1034979"/>
                  <a:gd name="connsiteY91" fmla="*/ 1278438 h 1516602"/>
                  <a:gd name="connsiteX92" fmla="*/ 796854 w 1034979"/>
                  <a:gd name="connsiteY92" fmla="*/ 1270818 h 1516602"/>
                  <a:gd name="connsiteX93" fmla="*/ 783519 w 1034979"/>
                  <a:gd name="connsiteY93" fmla="*/ 1253673 h 1516602"/>
                  <a:gd name="connsiteX94" fmla="*/ 773994 w 1034979"/>
                  <a:gd name="connsiteY94" fmla="*/ 1247958 h 1516602"/>
                  <a:gd name="connsiteX95" fmla="*/ 648264 w 1034979"/>
                  <a:gd name="connsiteY95" fmla="*/ 1156518 h 1516602"/>
                  <a:gd name="connsiteX96" fmla="*/ 644454 w 1034979"/>
                  <a:gd name="connsiteY96" fmla="*/ 1139373 h 1516602"/>
                  <a:gd name="connsiteX97" fmla="*/ 646359 w 1034979"/>
                  <a:gd name="connsiteY97" fmla="*/ 1131753 h 1516602"/>
                  <a:gd name="connsiteX98" fmla="*/ 650169 w 1034979"/>
                  <a:gd name="connsiteY98" fmla="*/ 1114608 h 1516602"/>
                  <a:gd name="connsiteX99" fmla="*/ 653979 w 1034979"/>
                  <a:gd name="connsiteY99" fmla="*/ 1108893 h 1516602"/>
                  <a:gd name="connsiteX100" fmla="*/ 655884 w 1034979"/>
                  <a:gd name="connsiteY100" fmla="*/ 1103178 h 1516602"/>
                  <a:gd name="connsiteX101" fmla="*/ 661599 w 1034979"/>
                  <a:gd name="connsiteY101" fmla="*/ 1101273 h 1516602"/>
                  <a:gd name="connsiteX102" fmla="*/ 671124 w 1034979"/>
                  <a:gd name="connsiteY102" fmla="*/ 1089843 h 1516602"/>
                  <a:gd name="connsiteX103" fmla="*/ 724464 w 1034979"/>
                  <a:gd name="connsiteY103" fmla="*/ 1082223 h 1516602"/>
                  <a:gd name="connsiteX104" fmla="*/ 842574 w 1034979"/>
                  <a:gd name="connsiteY104" fmla="*/ 1084128 h 1516602"/>
                  <a:gd name="connsiteX105" fmla="*/ 871149 w 1034979"/>
                  <a:gd name="connsiteY105" fmla="*/ 1086033 h 1516602"/>
                  <a:gd name="connsiteX106" fmla="*/ 899724 w 1034979"/>
                  <a:gd name="connsiteY106" fmla="*/ 1091748 h 1516602"/>
                  <a:gd name="connsiteX107" fmla="*/ 922584 w 1034979"/>
                  <a:gd name="connsiteY107" fmla="*/ 1095558 h 1516602"/>
                  <a:gd name="connsiteX108" fmla="*/ 951159 w 1034979"/>
                  <a:gd name="connsiteY108" fmla="*/ 1101273 h 1516602"/>
                  <a:gd name="connsiteX109" fmla="*/ 956874 w 1034979"/>
                  <a:gd name="connsiteY109" fmla="*/ 1101273 h 1516602"/>
                  <a:gd name="connsiteX110" fmla="*/ 1002594 w 1034979"/>
                  <a:gd name="connsiteY110" fmla="*/ 1099368 h 1516602"/>
                  <a:gd name="connsiteX111" fmla="*/ 1031169 w 1034979"/>
                  <a:gd name="connsiteY111" fmla="*/ 1091748 h 1516602"/>
                  <a:gd name="connsiteX112" fmla="*/ 1034979 w 1034979"/>
                  <a:gd name="connsiteY112" fmla="*/ 1086033 h 1516602"/>
                  <a:gd name="connsiteX113" fmla="*/ 1033074 w 1034979"/>
                  <a:gd name="connsiteY113" fmla="*/ 1066983 h 1516602"/>
                  <a:gd name="connsiteX114" fmla="*/ 1027359 w 1034979"/>
                  <a:gd name="connsiteY114" fmla="*/ 1063173 h 1516602"/>
                  <a:gd name="connsiteX115" fmla="*/ 1012119 w 1034979"/>
                  <a:gd name="connsiteY115" fmla="*/ 1061268 h 1516602"/>
                  <a:gd name="connsiteX116" fmla="*/ 1006404 w 1034979"/>
                  <a:gd name="connsiteY116" fmla="*/ 1059363 h 1516602"/>
                  <a:gd name="connsiteX117" fmla="*/ 998784 w 1034979"/>
                  <a:gd name="connsiteY117" fmla="*/ 1057458 h 1516602"/>
                  <a:gd name="connsiteX118" fmla="*/ 987354 w 1034979"/>
                  <a:gd name="connsiteY118" fmla="*/ 1049838 h 1516602"/>
                  <a:gd name="connsiteX119" fmla="*/ 975924 w 1034979"/>
                  <a:gd name="connsiteY119" fmla="*/ 1046028 h 1516602"/>
                  <a:gd name="connsiteX120" fmla="*/ 970209 w 1034979"/>
                  <a:gd name="connsiteY120" fmla="*/ 1044123 h 1516602"/>
                  <a:gd name="connsiteX121" fmla="*/ 962589 w 1034979"/>
                  <a:gd name="connsiteY121" fmla="*/ 1042218 h 1516602"/>
                  <a:gd name="connsiteX122" fmla="*/ 956874 w 1034979"/>
                  <a:gd name="connsiteY122" fmla="*/ 1040313 h 1516602"/>
                  <a:gd name="connsiteX123" fmla="*/ 935919 w 1034979"/>
                  <a:gd name="connsiteY123" fmla="*/ 1034598 h 1516602"/>
                  <a:gd name="connsiteX124" fmla="*/ 825429 w 1034979"/>
                  <a:gd name="connsiteY124" fmla="*/ 1034598 h 1516602"/>
                  <a:gd name="connsiteX125" fmla="*/ 730179 w 1034979"/>
                  <a:gd name="connsiteY125" fmla="*/ 1038408 h 1516602"/>
                  <a:gd name="connsiteX126" fmla="*/ 669219 w 1034979"/>
                  <a:gd name="connsiteY126" fmla="*/ 1046028 h 1516602"/>
                  <a:gd name="connsiteX127" fmla="*/ 646359 w 1034979"/>
                  <a:gd name="connsiteY127" fmla="*/ 1049838 h 1516602"/>
                  <a:gd name="connsiteX128" fmla="*/ 642549 w 1034979"/>
                  <a:gd name="connsiteY128" fmla="*/ 1038408 h 1516602"/>
                  <a:gd name="connsiteX129" fmla="*/ 640644 w 1034979"/>
                  <a:gd name="connsiteY129" fmla="*/ 1032693 h 1516602"/>
                  <a:gd name="connsiteX130" fmla="*/ 642549 w 1034979"/>
                  <a:gd name="connsiteY130" fmla="*/ 1015548 h 1516602"/>
                  <a:gd name="connsiteX131" fmla="*/ 644454 w 1034979"/>
                  <a:gd name="connsiteY131" fmla="*/ 1009833 h 1516602"/>
                  <a:gd name="connsiteX132" fmla="*/ 661599 w 1034979"/>
                  <a:gd name="connsiteY132" fmla="*/ 1000308 h 1516602"/>
                  <a:gd name="connsiteX133" fmla="*/ 673029 w 1034979"/>
                  <a:gd name="connsiteY133" fmla="*/ 992688 h 1516602"/>
                  <a:gd name="connsiteX134" fmla="*/ 674934 w 1034979"/>
                  <a:gd name="connsiteY134" fmla="*/ 986973 h 1516602"/>
                  <a:gd name="connsiteX135" fmla="*/ 680649 w 1034979"/>
                  <a:gd name="connsiteY135" fmla="*/ 985068 h 1516602"/>
                  <a:gd name="connsiteX136" fmla="*/ 686364 w 1034979"/>
                  <a:gd name="connsiteY136" fmla="*/ 981258 h 1516602"/>
                  <a:gd name="connsiteX137" fmla="*/ 695889 w 1034979"/>
                  <a:gd name="connsiteY137" fmla="*/ 971733 h 1516602"/>
                  <a:gd name="connsiteX138" fmla="*/ 705414 w 1034979"/>
                  <a:gd name="connsiteY138" fmla="*/ 960303 h 1516602"/>
                  <a:gd name="connsiteX139" fmla="*/ 716844 w 1034979"/>
                  <a:gd name="connsiteY139" fmla="*/ 952683 h 1516602"/>
                  <a:gd name="connsiteX140" fmla="*/ 732084 w 1034979"/>
                  <a:gd name="connsiteY140" fmla="*/ 939348 h 1516602"/>
                  <a:gd name="connsiteX141" fmla="*/ 741609 w 1034979"/>
                  <a:gd name="connsiteY141" fmla="*/ 927918 h 1516602"/>
                  <a:gd name="connsiteX142" fmla="*/ 753039 w 1034979"/>
                  <a:gd name="connsiteY142" fmla="*/ 918393 h 1516602"/>
                  <a:gd name="connsiteX143" fmla="*/ 758754 w 1034979"/>
                  <a:gd name="connsiteY143" fmla="*/ 906963 h 1516602"/>
                  <a:gd name="connsiteX144" fmla="*/ 760659 w 1034979"/>
                  <a:gd name="connsiteY144" fmla="*/ 901248 h 1516602"/>
                  <a:gd name="connsiteX145" fmla="*/ 766374 w 1034979"/>
                  <a:gd name="connsiteY145" fmla="*/ 889818 h 1516602"/>
                  <a:gd name="connsiteX146" fmla="*/ 764469 w 1034979"/>
                  <a:gd name="connsiteY146" fmla="*/ 874578 h 1516602"/>
                  <a:gd name="connsiteX147" fmla="*/ 758754 w 1034979"/>
                  <a:gd name="connsiteY147" fmla="*/ 872673 h 1516602"/>
                  <a:gd name="connsiteX148" fmla="*/ 737799 w 1034979"/>
                  <a:gd name="connsiteY148" fmla="*/ 874578 h 1516602"/>
                  <a:gd name="connsiteX149" fmla="*/ 732084 w 1034979"/>
                  <a:gd name="connsiteY149" fmla="*/ 878388 h 1516602"/>
                  <a:gd name="connsiteX150" fmla="*/ 699699 w 1034979"/>
                  <a:gd name="connsiteY150" fmla="*/ 899343 h 1516602"/>
                  <a:gd name="connsiteX151" fmla="*/ 595181 w 1034979"/>
                  <a:gd name="connsiteY151" fmla="*/ 957831 h 1516602"/>
                  <a:gd name="connsiteX152" fmla="*/ 507294 w 1034979"/>
                  <a:gd name="connsiteY152" fmla="*/ 847908 h 1516602"/>
                  <a:gd name="connsiteX153" fmla="*/ 503484 w 1034979"/>
                  <a:gd name="connsiteY153" fmla="*/ 358323 h 1516602"/>
                  <a:gd name="connsiteX154" fmla="*/ 499674 w 1034979"/>
                  <a:gd name="connsiteY154" fmla="*/ 66858 h 1516602"/>
                  <a:gd name="connsiteX155" fmla="*/ 490149 w 1034979"/>
                  <a:gd name="connsiteY155" fmla="*/ 40188 h 1516602"/>
                  <a:gd name="connsiteX156" fmla="*/ 488244 w 1034979"/>
                  <a:gd name="connsiteY156" fmla="*/ 34473 h 1516602"/>
                  <a:gd name="connsiteX157" fmla="*/ 484434 w 1034979"/>
                  <a:gd name="connsiteY157" fmla="*/ 28758 h 1516602"/>
                  <a:gd name="connsiteX158" fmla="*/ 478719 w 1034979"/>
                  <a:gd name="connsiteY158" fmla="*/ 17328 h 1516602"/>
                  <a:gd name="connsiteX159" fmla="*/ 473004 w 1034979"/>
                  <a:gd name="connsiteY159" fmla="*/ 13518 h 1516602"/>
                  <a:gd name="connsiteX160" fmla="*/ 469194 w 1034979"/>
                  <a:gd name="connsiteY160" fmla="*/ 7803 h 1516602"/>
                  <a:gd name="connsiteX161" fmla="*/ 429189 w 1034979"/>
                  <a:gd name="connsiteY161" fmla="*/ 11613 h 1516602"/>
                  <a:gd name="connsiteX162" fmla="*/ 425379 w 1034979"/>
                  <a:gd name="connsiteY162" fmla="*/ 78288 h 1516602"/>
                  <a:gd name="connsiteX163" fmla="*/ 425379 w 1034979"/>
                  <a:gd name="connsiteY163" fmla="*/ 84003 h 1516602"/>
                  <a:gd name="connsiteX164" fmla="*/ 429189 w 1034979"/>
                  <a:gd name="connsiteY164" fmla="*/ 238308 h 1516602"/>
                  <a:gd name="connsiteX165" fmla="*/ 440619 w 1034979"/>
                  <a:gd name="connsiteY165" fmla="*/ 421188 h 1516602"/>
                  <a:gd name="connsiteX166" fmla="*/ 435265 w 1034979"/>
                  <a:gd name="connsiteY166" fmla="*/ 718368 h 1516602"/>
                  <a:gd name="connsiteX167" fmla="*/ 435059 w 1034979"/>
                  <a:gd name="connsiteY167" fmla="*/ 799046 h 1516602"/>
                  <a:gd name="connsiteX168" fmla="*/ 430322 w 1034979"/>
                  <a:gd name="connsiteY168"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181539 w 1034979"/>
                  <a:gd name="connsiteY6" fmla="*/ 937443 h 1516602"/>
                  <a:gd name="connsiteX7" fmla="*/ 116769 w 1034979"/>
                  <a:gd name="connsiteY7" fmla="*/ 903153 h 1516602"/>
                  <a:gd name="connsiteX8" fmla="*/ 59619 w 1034979"/>
                  <a:gd name="connsiteY8" fmla="*/ 874578 h 1516602"/>
                  <a:gd name="connsiteX9" fmla="*/ 46284 w 1034979"/>
                  <a:gd name="connsiteY9" fmla="*/ 895533 h 1516602"/>
                  <a:gd name="connsiteX10" fmla="*/ 50094 w 1034979"/>
                  <a:gd name="connsiteY10" fmla="*/ 933633 h 1516602"/>
                  <a:gd name="connsiteX11" fmla="*/ 53904 w 1034979"/>
                  <a:gd name="connsiteY11" fmla="*/ 939348 h 1516602"/>
                  <a:gd name="connsiteX12" fmla="*/ 59619 w 1034979"/>
                  <a:gd name="connsiteY12" fmla="*/ 943158 h 1516602"/>
                  <a:gd name="connsiteX13" fmla="*/ 63429 w 1034979"/>
                  <a:gd name="connsiteY13" fmla="*/ 948873 h 1516602"/>
                  <a:gd name="connsiteX14" fmla="*/ 80574 w 1034979"/>
                  <a:gd name="connsiteY14" fmla="*/ 958398 h 1516602"/>
                  <a:gd name="connsiteX15" fmla="*/ 166299 w 1034979"/>
                  <a:gd name="connsiteY15" fmla="*/ 979353 h 1516602"/>
                  <a:gd name="connsiteX16" fmla="*/ 191064 w 1034979"/>
                  <a:gd name="connsiteY16" fmla="*/ 985068 h 1516602"/>
                  <a:gd name="connsiteX17" fmla="*/ 208209 w 1034979"/>
                  <a:gd name="connsiteY17" fmla="*/ 990783 h 1516602"/>
                  <a:gd name="connsiteX18" fmla="*/ 213924 w 1034979"/>
                  <a:gd name="connsiteY18" fmla="*/ 992688 h 1516602"/>
                  <a:gd name="connsiteX19" fmla="*/ 229164 w 1034979"/>
                  <a:gd name="connsiteY19" fmla="*/ 996498 h 1516602"/>
                  <a:gd name="connsiteX20" fmla="*/ 248214 w 1034979"/>
                  <a:gd name="connsiteY20" fmla="*/ 1002213 h 1516602"/>
                  <a:gd name="connsiteX21" fmla="*/ 253929 w 1034979"/>
                  <a:gd name="connsiteY21" fmla="*/ 1006023 h 1516602"/>
                  <a:gd name="connsiteX22" fmla="*/ 267264 w 1034979"/>
                  <a:gd name="connsiteY22" fmla="*/ 1021263 h 1516602"/>
                  <a:gd name="connsiteX23" fmla="*/ 272979 w 1034979"/>
                  <a:gd name="connsiteY23" fmla="*/ 1040313 h 1516602"/>
                  <a:gd name="connsiteX24" fmla="*/ 274884 w 1034979"/>
                  <a:gd name="connsiteY24" fmla="*/ 1046028 h 1516602"/>
                  <a:gd name="connsiteX25" fmla="*/ 276789 w 1034979"/>
                  <a:gd name="connsiteY25" fmla="*/ 1051743 h 1516602"/>
                  <a:gd name="connsiteX26" fmla="*/ 278694 w 1034979"/>
                  <a:gd name="connsiteY26" fmla="*/ 1076508 h 1516602"/>
                  <a:gd name="connsiteX27" fmla="*/ 280599 w 1034979"/>
                  <a:gd name="connsiteY27" fmla="*/ 1082223 h 1516602"/>
                  <a:gd name="connsiteX28" fmla="*/ 278694 w 1034979"/>
                  <a:gd name="connsiteY28" fmla="*/ 1101273 h 1516602"/>
                  <a:gd name="connsiteX29" fmla="*/ 276789 w 1034979"/>
                  <a:gd name="connsiteY29" fmla="*/ 1110798 h 1516602"/>
                  <a:gd name="connsiteX30" fmla="*/ 263454 w 1034979"/>
                  <a:gd name="connsiteY30" fmla="*/ 1124133 h 1516602"/>
                  <a:gd name="connsiteX31" fmla="*/ 252024 w 1034979"/>
                  <a:gd name="connsiteY31" fmla="*/ 1131753 h 1516602"/>
                  <a:gd name="connsiteX32" fmla="*/ 240594 w 1034979"/>
                  <a:gd name="connsiteY32" fmla="*/ 1135563 h 1516602"/>
                  <a:gd name="connsiteX33" fmla="*/ 27234 w 1034979"/>
                  <a:gd name="connsiteY33" fmla="*/ 1154613 h 1516602"/>
                  <a:gd name="connsiteX34" fmla="*/ 15804 w 1034979"/>
                  <a:gd name="connsiteY34" fmla="*/ 1160328 h 1516602"/>
                  <a:gd name="connsiteX35" fmla="*/ 6279 w 1034979"/>
                  <a:gd name="connsiteY35" fmla="*/ 1169853 h 1516602"/>
                  <a:gd name="connsiteX36" fmla="*/ 4374 w 1034979"/>
                  <a:gd name="connsiteY36" fmla="*/ 1175568 h 1516602"/>
                  <a:gd name="connsiteX37" fmla="*/ 564 w 1034979"/>
                  <a:gd name="connsiteY37" fmla="*/ 1181283 h 1516602"/>
                  <a:gd name="connsiteX38" fmla="*/ 6279 w 1034979"/>
                  <a:gd name="connsiteY38" fmla="*/ 1213668 h 1516602"/>
                  <a:gd name="connsiteX39" fmla="*/ 11994 w 1034979"/>
                  <a:gd name="connsiteY39" fmla="*/ 1217478 h 1516602"/>
                  <a:gd name="connsiteX40" fmla="*/ 17709 w 1034979"/>
                  <a:gd name="connsiteY40" fmla="*/ 1219383 h 1516602"/>
                  <a:gd name="connsiteX41" fmla="*/ 145344 w 1034979"/>
                  <a:gd name="connsiteY41" fmla="*/ 1217478 h 1516602"/>
                  <a:gd name="connsiteX42" fmla="*/ 239202 w 1034979"/>
                  <a:gd name="connsiteY42" fmla="*/ 1214801 h 1516602"/>
                  <a:gd name="connsiteX43" fmla="*/ 318699 w 1034979"/>
                  <a:gd name="connsiteY43" fmla="*/ 1217478 h 1516602"/>
                  <a:gd name="connsiteX44" fmla="*/ 330129 w 1034979"/>
                  <a:gd name="connsiteY44" fmla="*/ 1223193 h 1516602"/>
                  <a:gd name="connsiteX45" fmla="*/ 333939 w 1034979"/>
                  <a:gd name="connsiteY45" fmla="*/ 1228908 h 1516602"/>
                  <a:gd name="connsiteX46" fmla="*/ 339654 w 1034979"/>
                  <a:gd name="connsiteY46" fmla="*/ 1230813 h 1516602"/>
                  <a:gd name="connsiteX47" fmla="*/ 351084 w 1034979"/>
                  <a:gd name="connsiteY47" fmla="*/ 1238433 h 1516602"/>
                  <a:gd name="connsiteX48" fmla="*/ 356799 w 1034979"/>
                  <a:gd name="connsiteY48" fmla="*/ 1242243 h 1516602"/>
                  <a:gd name="connsiteX49" fmla="*/ 360609 w 1034979"/>
                  <a:gd name="connsiteY49" fmla="*/ 1247958 h 1516602"/>
                  <a:gd name="connsiteX50" fmla="*/ 366324 w 1034979"/>
                  <a:gd name="connsiteY50" fmla="*/ 1259388 h 1516602"/>
                  <a:gd name="connsiteX51" fmla="*/ 362514 w 1034979"/>
                  <a:gd name="connsiteY51" fmla="*/ 1286058 h 1516602"/>
                  <a:gd name="connsiteX52" fmla="*/ 358704 w 1034979"/>
                  <a:gd name="connsiteY52" fmla="*/ 1291773 h 1516602"/>
                  <a:gd name="connsiteX53" fmla="*/ 356799 w 1034979"/>
                  <a:gd name="connsiteY53" fmla="*/ 1297488 h 1516602"/>
                  <a:gd name="connsiteX54" fmla="*/ 352989 w 1034979"/>
                  <a:gd name="connsiteY54" fmla="*/ 1303203 h 1516602"/>
                  <a:gd name="connsiteX55" fmla="*/ 351084 w 1034979"/>
                  <a:gd name="connsiteY55" fmla="*/ 1308918 h 1516602"/>
                  <a:gd name="connsiteX56" fmla="*/ 347274 w 1034979"/>
                  <a:gd name="connsiteY56" fmla="*/ 1314633 h 1516602"/>
                  <a:gd name="connsiteX57" fmla="*/ 330129 w 1034979"/>
                  <a:gd name="connsiteY57" fmla="*/ 1381308 h 1516602"/>
                  <a:gd name="connsiteX58" fmla="*/ 328224 w 1034979"/>
                  <a:gd name="connsiteY58" fmla="*/ 1432743 h 1516602"/>
                  <a:gd name="connsiteX59" fmla="*/ 330129 w 1034979"/>
                  <a:gd name="connsiteY59" fmla="*/ 1457508 h 1516602"/>
                  <a:gd name="connsiteX60" fmla="*/ 332034 w 1034979"/>
                  <a:gd name="connsiteY60" fmla="*/ 1463223 h 1516602"/>
                  <a:gd name="connsiteX61" fmla="*/ 335844 w 1034979"/>
                  <a:gd name="connsiteY61" fmla="*/ 1467033 h 1516602"/>
                  <a:gd name="connsiteX62" fmla="*/ 364419 w 1034979"/>
                  <a:gd name="connsiteY62" fmla="*/ 1512753 h 1516602"/>
                  <a:gd name="connsiteX63" fmla="*/ 387279 w 1034979"/>
                  <a:gd name="connsiteY63" fmla="*/ 1514658 h 1516602"/>
                  <a:gd name="connsiteX64" fmla="*/ 392994 w 1034979"/>
                  <a:gd name="connsiteY64" fmla="*/ 1508943 h 1516602"/>
                  <a:gd name="connsiteX65" fmla="*/ 394899 w 1034979"/>
                  <a:gd name="connsiteY65" fmla="*/ 1497513 h 1516602"/>
                  <a:gd name="connsiteX66" fmla="*/ 396804 w 1034979"/>
                  <a:gd name="connsiteY66" fmla="*/ 1491798 h 1516602"/>
                  <a:gd name="connsiteX67" fmla="*/ 398709 w 1034979"/>
                  <a:gd name="connsiteY67" fmla="*/ 1474653 h 1516602"/>
                  <a:gd name="connsiteX68" fmla="*/ 400614 w 1034979"/>
                  <a:gd name="connsiteY68" fmla="*/ 1461318 h 1516602"/>
                  <a:gd name="connsiteX69" fmla="*/ 404424 w 1034979"/>
                  <a:gd name="connsiteY69" fmla="*/ 1404168 h 1516602"/>
                  <a:gd name="connsiteX70" fmla="*/ 410139 w 1034979"/>
                  <a:gd name="connsiteY70" fmla="*/ 1392738 h 1516602"/>
                  <a:gd name="connsiteX71" fmla="*/ 413949 w 1034979"/>
                  <a:gd name="connsiteY71" fmla="*/ 1379403 h 1516602"/>
                  <a:gd name="connsiteX72" fmla="*/ 415854 w 1034979"/>
                  <a:gd name="connsiteY72" fmla="*/ 1373688 h 1516602"/>
                  <a:gd name="connsiteX73" fmla="*/ 417759 w 1034979"/>
                  <a:gd name="connsiteY73" fmla="*/ 1360353 h 1516602"/>
                  <a:gd name="connsiteX74" fmla="*/ 421569 w 1034979"/>
                  <a:gd name="connsiteY74" fmla="*/ 1348923 h 1516602"/>
                  <a:gd name="connsiteX75" fmla="*/ 427284 w 1034979"/>
                  <a:gd name="connsiteY75" fmla="*/ 1335588 h 1516602"/>
                  <a:gd name="connsiteX76" fmla="*/ 467289 w 1034979"/>
                  <a:gd name="connsiteY76" fmla="*/ 1265103 h 1516602"/>
                  <a:gd name="connsiteX77" fmla="*/ 528455 w 1034979"/>
                  <a:gd name="connsiteY77" fmla="*/ 1252334 h 1516602"/>
                  <a:gd name="connsiteX78" fmla="*/ 573969 w 1034979"/>
                  <a:gd name="connsiteY78" fmla="*/ 1236528 h 1516602"/>
                  <a:gd name="connsiteX79" fmla="*/ 585399 w 1034979"/>
                  <a:gd name="connsiteY79" fmla="*/ 1232718 h 1516602"/>
                  <a:gd name="connsiteX80" fmla="*/ 720654 w 1034979"/>
                  <a:gd name="connsiteY80" fmla="*/ 1316538 h 1516602"/>
                  <a:gd name="connsiteX81" fmla="*/ 733989 w 1034979"/>
                  <a:gd name="connsiteY81" fmla="*/ 1326063 h 1516602"/>
                  <a:gd name="connsiteX82" fmla="*/ 743514 w 1034979"/>
                  <a:gd name="connsiteY82" fmla="*/ 1327968 h 1516602"/>
                  <a:gd name="connsiteX83" fmla="*/ 749229 w 1034979"/>
                  <a:gd name="connsiteY83" fmla="*/ 1329873 h 1516602"/>
                  <a:gd name="connsiteX84" fmla="*/ 762564 w 1034979"/>
                  <a:gd name="connsiteY84" fmla="*/ 1335588 h 1516602"/>
                  <a:gd name="connsiteX85" fmla="*/ 777804 w 1034979"/>
                  <a:gd name="connsiteY85" fmla="*/ 1333683 h 1516602"/>
                  <a:gd name="connsiteX86" fmla="*/ 789234 w 1034979"/>
                  <a:gd name="connsiteY86" fmla="*/ 1327968 h 1516602"/>
                  <a:gd name="connsiteX87" fmla="*/ 794949 w 1034979"/>
                  <a:gd name="connsiteY87" fmla="*/ 1326063 h 1516602"/>
                  <a:gd name="connsiteX88" fmla="*/ 802569 w 1034979"/>
                  <a:gd name="connsiteY88" fmla="*/ 1308918 h 1516602"/>
                  <a:gd name="connsiteX89" fmla="*/ 800664 w 1034979"/>
                  <a:gd name="connsiteY89" fmla="*/ 1284153 h 1516602"/>
                  <a:gd name="connsiteX90" fmla="*/ 798759 w 1034979"/>
                  <a:gd name="connsiteY90" fmla="*/ 1278438 h 1516602"/>
                  <a:gd name="connsiteX91" fmla="*/ 796854 w 1034979"/>
                  <a:gd name="connsiteY91" fmla="*/ 1270818 h 1516602"/>
                  <a:gd name="connsiteX92" fmla="*/ 783519 w 1034979"/>
                  <a:gd name="connsiteY92" fmla="*/ 1253673 h 1516602"/>
                  <a:gd name="connsiteX93" fmla="*/ 773994 w 1034979"/>
                  <a:gd name="connsiteY93" fmla="*/ 1247958 h 1516602"/>
                  <a:gd name="connsiteX94" fmla="*/ 648264 w 1034979"/>
                  <a:gd name="connsiteY94" fmla="*/ 1156518 h 1516602"/>
                  <a:gd name="connsiteX95" fmla="*/ 644454 w 1034979"/>
                  <a:gd name="connsiteY95" fmla="*/ 1139373 h 1516602"/>
                  <a:gd name="connsiteX96" fmla="*/ 646359 w 1034979"/>
                  <a:gd name="connsiteY96" fmla="*/ 1131753 h 1516602"/>
                  <a:gd name="connsiteX97" fmla="*/ 650169 w 1034979"/>
                  <a:gd name="connsiteY97" fmla="*/ 1114608 h 1516602"/>
                  <a:gd name="connsiteX98" fmla="*/ 653979 w 1034979"/>
                  <a:gd name="connsiteY98" fmla="*/ 1108893 h 1516602"/>
                  <a:gd name="connsiteX99" fmla="*/ 655884 w 1034979"/>
                  <a:gd name="connsiteY99" fmla="*/ 1103178 h 1516602"/>
                  <a:gd name="connsiteX100" fmla="*/ 661599 w 1034979"/>
                  <a:gd name="connsiteY100" fmla="*/ 1101273 h 1516602"/>
                  <a:gd name="connsiteX101" fmla="*/ 671124 w 1034979"/>
                  <a:gd name="connsiteY101" fmla="*/ 1089843 h 1516602"/>
                  <a:gd name="connsiteX102" fmla="*/ 724464 w 1034979"/>
                  <a:gd name="connsiteY102" fmla="*/ 1082223 h 1516602"/>
                  <a:gd name="connsiteX103" fmla="*/ 842574 w 1034979"/>
                  <a:gd name="connsiteY103" fmla="*/ 1084128 h 1516602"/>
                  <a:gd name="connsiteX104" fmla="*/ 871149 w 1034979"/>
                  <a:gd name="connsiteY104" fmla="*/ 1086033 h 1516602"/>
                  <a:gd name="connsiteX105" fmla="*/ 899724 w 1034979"/>
                  <a:gd name="connsiteY105" fmla="*/ 1091748 h 1516602"/>
                  <a:gd name="connsiteX106" fmla="*/ 922584 w 1034979"/>
                  <a:gd name="connsiteY106" fmla="*/ 1095558 h 1516602"/>
                  <a:gd name="connsiteX107" fmla="*/ 951159 w 1034979"/>
                  <a:gd name="connsiteY107" fmla="*/ 1101273 h 1516602"/>
                  <a:gd name="connsiteX108" fmla="*/ 956874 w 1034979"/>
                  <a:gd name="connsiteY108" fmla="*/ 1101273 h 1516602"/>
                  <a:gd name="connsiteX109" fmla="*/ 1002594 w 1034979"/>
                  <a:gd name="connsiteY109" fmla="*/ 1099368 h 1516602"/>
                  <a:gd name="connsiteX110" fmla="*/ 1031169 w 1034979"/>
                  <a:gd name="connsiteY110" fmla="*/ 1091748 h 1516602"/>
                  <a:gd name="connsiteX111" fmla="*/ 1034979 w 1034979"/>
                  <a:gd name="connsiteY111" fmla="*/ 1086033 h 1516602"/>
                  <a:gd name="connsiteX112" fmla="*/ 1033074 w 1034979"/>
                  <a:gd name="connsiteY112" fmla="*/ 1066983 h 1516602"/>
                  <a:gd name="connsiteX113" fmla="*/ 1027359 w 1034979"/>
                  <a:gd name="connsiteY113" fmla="*/ 1063173 h 1516602"/>
                  <a:gd name="connsiteX114" fmla="*/ 1012119 w 1034979"/>
                  <a:gd name="connsiteY114" fmla="*/ 1061268 h 1516602"/>
                  <a:gd name="connsiteX115" fmla="*/ 1006404 w 1034979"/>
                  <a:gd name="connsiteY115" fmla="*/ 1059363 h 1516602"/>
                  <a:gd name="connsiteX116" fmla="*/ 998784 w 1034979"/>
                  <a:gd name="connsiteY116" fmla="*/ 1057458 h 1516602"/>
                  <a:gd name="connsiteX117" fmla="*/ 987354 w 1034979"/>
                  <a:gd name="connsiteY117" fmla="*/ 1049838 h 1516602"/>
                  <a:gd name="connsiteX118" fmla="*/ 975924 w 1034979"/>
                  <a:gd name="connsiteY118" fmla="*/ 1046028 h 1516602"/>
                  <a:gd name="connsiteX119" fmla="*/ 970209 w 1034979"/>
                  <a:gd name="connsiteY119" fmla="*/ 1044123 h 1516602"/>
                  <a:gd name="connsiteX120" fmla="*/ 962589 w 1034979"/>
                  <a:gd name="connsiteY120" fmla="*/ 1042218 h 1516602"/>
                  <a:gd name="connsiteX121" fmla="*/ 956874 w 1034979"/>
                  <a:gd name="connsiteY121" fmla="*/ 1040313 h 1516602"/>
                  <a:gd name="connsiteX122" fmla="*/ 935919 w 1034979"/>
                  <a:gd name="connsiteY122" fmla="*/ 1034598 h 1516602"/>
                  <a:gd name="connsiteX123" fmla="*/ 825429 w 1034979"/>
                  <a:gd name="connsiteY123" fmla="*/ 1034598 h 1516602"/>
                  <a:gd name="connsiteX124" fmla="*/ 730179 w 1034979"/>
                  <a:gd name="connsiteY124" fmla="*/ 1038408 h 1516602"/>
                  <a:gd name="connsiteX125" fmla="*/ 669219 w 1034979"/>
                  <a:gd name="connsiteY125" fmla="*/ 1046028 h 1516602"/>
                  <a:gd name="connsiteX126" fmla="*/ 646359 w 1034979"/>
                  <a:gd name="connsiteY126" fmla="*/ 1049838 h 1516602"/>
                  <a:gd name="connsiteX127" fmla="*/ 642549 w 1034979"/>
                  <a:gd name="connsiteY127" fmla="*/ 1038408 h 1516602"/>
                  <a:gd name="connsiteX128" fmla="*/ 640644 w 1034979"/>
                  <a:gd name="connsiteY128" fmla="*/ 1032693 h 1516602"/>
                  <a:gd name="connsiteX129" fmla="*/ 642549 w 1034979"/>
                  <a:gd name="connsiteY129" fmla="*/ 1015548 h 1516602"/>
                  <a:gd name="connsiteX130" fmla="*/ 644454 w 1034979"/>
                  <a:gd name="connsiteY130" fmla="*/ 1009833 h 1516602"/>
                  <a:gd name="connsiteX131" fmla="*/ 661599 w 1034979"/>
                  <a:gd name="connsiteY131" fmla="*/ 1000308 h 1516602"/>
                  <a:gd name="connsiteX132" fmla="*/ 673029 w 1034979"/>
                  <a:gd name="connsiteY132" fmla="*/ 992688 h 1516602"/>
                  <a:gd name="connsiteX133" fmla="*/ 674934 w 1034979"/>
                  <a:gd name="connsiteY133" fmla="*/ 986973 h 1516602"/>
                  <a:gd name="connsiteX134" fmla="*/ 680649 w 1034979"/>
                  <a:gd name="connsiteY134" fmla="*/ 985068 h 1516602"/>
                  <a:gd name="connsiteX135" fmla="*/ 686364 w 1034979"/>
                  <a:gd name="connsiteY135" fmla="*/ 981258 h 1516602"/>
                  <a:gd name="connsiteX136" fmla="*/ 695889 w 1034979"/>
                  <a:gd name="connsiteY136" fmla="*/ 971733 h 1516602"/>
                  <a:gd name="connsiteX137" fmla="*/ 705414 w 1034979"/>
                  <a:gd name="connsiteY137" fmla="*/ 960303 h 1516602"/>
                  <a:gd name="connsiteX138" fmla="*/ 716844 w 1034979"/>
                  <a:gd name="connsiteY138" fmla="*/ 952683 h 1516602"/>
                  <a:gd name="connsiteX139" fmla="*/ 732084 w 1034979"/>
                  <a:gd name="connsiteY139" fmla="*/ 939348 h 1516602"/>
                  <a:gd name="connsiteX140" fmla="*/ 741609 w 1034979"/>
                  <a:gd name="connsiteY140" fmla="*/ 927918 h 1516602"/>
                  <a:gd name="connsiteX141" fmla="*/ 753039 w 1034979"/>
                  <a:gd name="connsiteY141" fmla="*/ 918393 h 1516602"/>
                  <a:gd name="connsiteX142" fmla="*/ 758754 w 1034979"/>
                  <a:gd name="connsiteY142" fmla="*/ 906963 h 1516602"/>
                  <a:gd name="connsiteX143" fmla="*/ 760659 w 1034979"/>
                  <a:gd name="connsiteY143" fmla="*/ 901248 h 1516602"/>
                  <a:gd name="connsiteX144" fmla="*/ 766374 w 1034979"/>
                  <a:gd name="connsiteY144" fmla="*/ 889818 h 1516602"/>
                  <a:gd name="connsiteX145" fmla="*/ 764469 w 1034979"/>
                  <a:gd name="connsiteY145" fmla="*/ 874578 h 1516602"/>
                  <a:gd name="connsiteX146" fmla="*/ 758754 w 1034979"/>
                  <a:gd name="connsiteY146" fmla="*/ 872673 h 1516602"/>
                  <a:gd name="connsiteX147" fmla="*/ 737799 w 1034979"/>
                  <a:gd name="connsiteY147" fmla="*/ 874578 h 1516602"/>
                  <a:gd name="connsiteX148" fmla="*/ 732084 w 1034979"/>
                  <a:gd name="connsiteY148" fmla="*/ 878388 h 1516602"/>
                  <a:gd name="connsiteX149" fmla="*/ 699699 w 1034979"/>
                  <a:gd name="connsiteY149" fmla="*/ 899343 h 1516602"/>
                  <a:gd name="connsiteX150" fmla="*/ 595181 w 1034979"/>
                  <a:gd name="connsiteY150" fmla="*/ 957831 h 1516602"/>
                  <a:gd name="connsiteX151" fmla="*/ 507294 w 1034979"/>
                  <a:gd name="connsiteY151" fmla="*/ 847908 h 1516602"/>
                  <a:gd name="connsiteX152" fmla="*/ 503484 w 1034979"/>
                  <a:gd name="connsiteY152" fmla="*/ 358323 h 1516602"/>
                  <a:gd name="connsiteX153" fmla="*/ 499674 w 1034979"/>
                  <a:gd name="connsiteY153" fmla="*/ 66858 h 1516602"/>
                  <a:gd name="connsiteX154" fmla="*/ 490149 w 1034979"/>
                  <a:gd name="connsiteY154" fmla="*/ 40188 h 1516602"/>
                  <a:gd name="connsiteX155" fmla="*/ 488244 w 1034979"/>
                  <a:gd name="connsiteY155" fmla="*/ 34473 h 1516602"/>
                  <a:gd name="connsiteX156" fmla="*/ 484434 w 1034979"/>
                  <a:gd name="connsiteY156" fmla="*/ 28758 h 1516602"/>
                  <a:gd name="connsiteX157" fmla="*/ 478719 w 1034979"/>
                  <a:gd name="connsiteY157" fmla="*/ 17328 h 1516602"/>
                  <a:gd name="connsiteX158" fmla="*/ 473004 w 1034979"/>
                  <a:gd name="connsiteY158" fmla="*/ 13518 h 1516602"/>
                  <a:gd name="connsiteX159" fmla="*/ 469194 w 1034979"/>
                  <a:gd name="connsiteY159" fmla="*/ 7803 h 1516602"/>
                  <a:gd name="connsiteX160" fmla="*/ 429189 w 1034979"/>
                  <a:gd name="connsiteY160" fmla="*/ 11613 h 1516602"/>
                  <a:gd name="connsiteX161" fmla="*/ 425379 w 1034979"/>
                  <a:gd name="connsiteY161" fmla="*/ 78288 h 1516602"/>
                  <a:gd name="connsiteX162" fmla="*/ 425379 w 1034979"/>
                  <a:gd name="connsiteY162" fmla="*/ 84003 h 1516602"/>
                  <a:gd name="connsiteX163" fmla="*/ 429189 w 1034979"/>
                  <a:gd name="connsiteY163" fmla="*/ 238308 h 1516602"/>
                  <a:gd name="connsiteX164" fmla="*/ 440619 w 1034979"/>
                  <a:gd name="connsiteY164" fmla="*/ 421188 h 1516602"/>
                  <a:gd name="connsiteX165" fmla="*/ 435265 w 1034979"/>
                  <a:gd name="connsiteY165" fmla="*/ 718368 h 1516602"/>
                  <a:gd name="connsiteX166" fmla="*/ 435059 w 1034979"/>
                  <a:gd name="connsiteY166" fmla="*/ 799046 h 1516602"/>
                  <a:gd name="connsiteX167" fmla="*/ 430322 w 1034979"/>
                  <a:gd name="connsiteY167"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181539 w 1034979"/>
                  <a:gd name="connsiteY6" fmla="*/ 937443 h 1516602"/>
                  <a:gd name="connsiteX7" fmla="*/ 116769 w 1034979"/>
                  <a:gd name="connsiteY7" fmla="*/ 903153 h 1516602"/>
                  <a:gd name="connsiteX8" fmla="*/ 59619 w 1034979"/>
                  <a:gd name="connsiteY8" fmla="*/ 874578 h 1516602"/>
                  <a:gd name="connsiteX9" fmla="*/ 46284 w 1034979"/>
                  <a:gd name="connsiteY9" fmla="*/ 895533 h 1516602"/>
                  <a:gd name="connsiteX10" fmla="*/ 50094 w 1034979"/>
                  <a:gd name="connsiteY10" fmla="*/ 933633 h 1516602"/>
                  <a:gd name="connsiteX11" fmla="*/ 53904 w 1034979"/>
                  <a:gd name="connsiteY11" fmla="*/ 939348 h 1516602"/>
                  <a:gd name="connsiteX12" fmla="*/ 59619 w 1034979"/>
                  <a:gd name="connsiteY12" fmla="*/ 943158 h 1516602"/>
                  <a:gd name="connsiteX13" fmla="*/ 63429 w 1034979"/>
                  <a:gd name="connsiteY13" fmla="*/ 948873 h 1516602"/>
                  <a:gd name="connsiteX14" fmla="*/ 80574 w 1034979"/>
                  <a:gd name="connsiteY14" fmla="*/ 958398 h 1516602"/>
                  <a:gd name="connsiteX15" fmla="*/ 166299 w 1034979"/>
                  <a:gd name="connsiteY15" fmla="*/ 979353 h 1516602"/>
                  <a:gd name="connsiteX16" fmla="*/ 191064 w 1034979"/>
                  <a:gd name="connsiteY16" fmla="*/ 985068 h 1516602"/>
                  <a:gd name="connsiteX17" fmla="*/ 208209 w 1034979"/>
                  <a:gd name="connsiteY17" fmla="*/ 990783 h 1516602"/>
                  <a:gd name="connsiteX18" fmla="*/ 213924 w 1034979"/>
                  <a:gd name="connsiteY18" fmla="*/ 992688 h 1516602"/>
                  <a:gd name="connsiteX19" fmla="*/ 229164 w 1034979"/>
                  <a:gd name="connsiteY19" fmla="*/ 996498 h 1516602"/>
                  <a:gd name="connsiteX20" fmla="*/ 248214 w 1034979"/>
                  <a:gd name="connsiteY20" fmla="*/ 1002213 h 1516602"/>
                  <a:gd name="connsiteX21" fmla="*/ 253929 w 1034979"/>
                  <a:gd name="connsiteY21" fmla="*/ 1006023 h 1516602"/>
                  <a:gd name="connsiteX22" fmla="*/ 267264 w 1034979"/>
                  <a:gd name="connsiteY22" fmla="*/ 1021263 h 1516602"/>
                  <a:gd name="connsiteX23" fmla="*/ 272979 w 1034979"/>
                  <a:gd name="connsiteY23" fmla="*/ 1040313 h 1516602"/>
                  <a:gd name="connsiteX24" fmla="*/ 274884 w 1034979"/>
                  <a:gd name="connsiteY24" fmla="*/ 1046028 h 1516602"/>
                  <a:gd name="connsiteX25" fmla="*/ 276789 w 1034979"/>
                  <a:gd name="connsiteY25" fmla="*/ 1051743 h 1516602"/>
                  <a:gd name="connsiteX26" fmla="*/ 278694 w 1034979"/>
                  <a:gd name="connsiteY26" fmla="*/ 1076508 h 1516602"/>
                  <a:gd name="connsiteX27" fmla="*/ 280599 w 1034979"/>
                  <a:gd name="connsiteY27" fmla="*/ 1082223 h 1516602"/>
                  <a:gd name="connsiteX28" fmla="*/ 278694 w 1034979"/>
                  <a:gd name="connsiteY28" fmla="*/ 1101273 h 1516602"/>
                  <a:gd name="connsiteX29" fmla="*/ 276789 w 1034979"/>
                  <a:gd name="connsiteY29" fmla="*/ 1110798 h 1516602"/>
                  <a:gd name="connsiteX30" fmla="*/ 263454 w 1034979"/>
                  <a:gd name="connsiteY30" fmla="*/ 1124133 h 1516602"/>
                  <a:gd name="connsiteX31" fmla="*/ 252024 w 1034979"/>
                  <a:gd name="connsiteY31" fmla="*/ 1131753 h 1516602"/>
                  <a:gd name="connsiteX32" fmla="*/ 240594 w 1034979"/>
                  <a:gd name="connsiteY32" fmla="*/ 1135563 h 1516602"/>
                  <a:gd name="connsiteX33" fmla="*/ 27234 w 1034979"/>
                  <a:gd name="connsiteY33" fmla="*/ 1154613 h 1516602"/>
                  <a:gd name="connsiteX34" fmla="*/ 15804 w 1034979"/>
                  <a:gd name="connsiteY34" fmla="*/ 1160328 h 1516602"/>
                  <a:gd name="connsiteX35" fmla="*/ 6279 w 1034979"/>
                  <a:gd name="connsiteY35" fmla="*/ 1169853 h 1516602"/>
                  <a:gd name="connsiteX36" fmla="*/ 4374 w 1034979"/>
                  <a:gd name="connsiteY36" fmla="*/ 1175568 h 1516602"/>
                  <a:gd name="connsiteX37" fmla="*/ 564 w 1034979"/>
                  <a:gd name="connsiteY37" fmla="*/ 1181283 h 1516602"/>
                  <a:gd name="connsiteX38" fmla="*/ 6279 w 1034979"/>
                  <a:gd name="connsiteY38" fmla="*/ 1213668 h 1516602"/>
                  <a:gd name="connsiteX39" fmla="*/ 11994 w 1034979"/>
                  <a:gd name="connsiteY39" fmla="*/ 1217478 h 1516602"/>
                  <a:gd name="connsiteX40" fmla="*/ 17709 w 1034979"/>
                  <a:gd name="connsiteY40" fmla="*/ 1219383 h 1516602"/>
                  <a:gd name="connsiteX41" fmla="*/ 145344 w 1034979"/>
                  <a:gd name="connsiteY41" fmla="*/ 1217478 h 1516602"/>
                  <a:gd name="connsiteX42" fmla="*/ 239202 w 1034979"/>
                  <a:gd name="connsiteY42" fmla="*/ 1214801 h 1516602"/>
                  <a:gd name="connsiteX43" fmla="*/ 318699 w 1034979"/>
                  <a:gd name="connsiteY43" fmla="*/ 1217478 h 1516602"/>
                  <a:gd name="connsiteX44" fmla="*/ 330129 w 1034979"/>
                  <a:gd name="connsiteY44" fmla="*/ 1223193 h 1516602"/>
                  <a:gd name="connsiteX45" fmla="*/ 333939 w 1034979"/>
                  <a:gd name="connsiteY45" fmla="*/ 1228908 h 1516602"/>
                  <a:gd name="connsiteX46" fmla="*/ 339654 w 1034979"/>
                  <a:gd name="connsiteY46" fmla="*/ 1230813 h 1516602"/>
                  <a:gd name="connsiteX47" fmla="*/ 351084 w 1034979"/>
                  <a:gd name="connsiteY47" fmla="*/ 1238433 h 1516602"/>
                  <a:gd name="connsiteX48" fmla="*/ 356799 w 1034979"/>
                  <a:gd name="connsiteY48" fmla="*/ 1242243 h 1516602"/>
                  <a:gd name="connsiteX49" fmla="*/ 360609 w 1034979"/>
                  <a:gd name="connsiteY49" fmla="*/ 1247958 h 1516602"/>
                  <a:gd name="connsiteX50" fmla="*/ 366324 w 1034979"/>
                  <a:gd name="connsiteY50" fmla="*/ 1259388 h 1516602"/>
                  <a:gd name="connsiteX51" fmla="*/ 362514 w 1034979"/>
                  <a:gd name="connsiteY51" fmla="*/ 1286058 h 1516602"/>
                  <a:gd name="connsiteX52" fmla="*/ 358704 w 1034979"/>
                  <a:gd name="connsiteY52" fmla="*/ 1291773 h 1516602"/>
                  <a:gd name="connsiteX53" fmla="*/ 356799 w 1034979"/>
                  <a:gd name="connsiteY53" fmla="*/ 1297488 h 1516602"/>
                  <a:gd name="connsiteX54" fmla="*/ 352989 w 1034979"/>
                  <a:gd name="connsiteY54" fmla="*/ 1303203 h 1516602"/>
                  <a:gd name="connsiteX55" fmla="*/ 351084 w 1034979"/>
                  <a:gd name="connsiteY55" fmla="*/ 1308918 h 1516602"/>
                  <a:gd name="connsiteX56" fmla="*/ 347274 w 1034979"/>
                  <a:gd name="connsiteY56" fmla="*/ 1314633 h 1516602"/>
                  <a:gd name="connsiteX57" fmla="*/ 330129 w 1034979"/>
                  <a:gd name="connsiteY57" fmla="*/ 1381308 h 1516602"/>
                  <a:gd name="connsiteX58" fmla="*/ 328224 w 1034979"/>
                  <a:gd name="connsiteY58" fmla="*/ 1432743 h 1516602"/>
                  <a:gd name="connsiteX59" fmla="*/ 330129 w 1034979"/>
                  <a:gd name="connsiteY59" fmla="*/ 1457508 h 1516602"/>
                  <a:gd name="connsiteX60" fmla="*/ 332034 w 1034979"/>
                  <a:gd name="connsiteY60" fmla="*/ 1463223 h 1516602"/>
                  <a:gd name="connsiteX61" fmla="*/ 335844 w 1034979"/>
                  <a:gd name="connsiteY61" fmla="*/ 1467033 h 1516602"/>
                  <a:gd name="connsiteX62" fmla="*/ 364419 w 1034979"/>
                  <a:gd name="connsiteY62" fmla="*/ 1512753 h 1516602"/>
                  <a:gd name="connsiteX63" fmla="*/ 387279 w 1034979"/>
                  <a:gd name="connsiteY63" fmla="*/ 1514658 h 1516602"/>
                  <a:gd name="connsiteX64" fmla="*/ 392994 w 1034979"/>
                  <a:gd name="connsiteY64" fmla="*/ 1508943 h 1516602"/>
                  <a:gd name="connsiteX65" fmla="*/ 394899 w 1034979"/>
                  <a:gd name="connsiteY65" fmla="*/ 1497513 h 1516602"/>
                  <a:gd name="connsiteX66" fmla="*/ 396804 w 1034979"/>
                  <a:gd name="connsiteY66" fmla="*/ 1491798 h 1516602"/>
                  <a:gd name="connsiteX67" fmla="*/ 398709 w 1034979"/>
                  <a:gd name="connsiteY67" fmla="*/ 1474653 h 1516602"/>
                  <a:gd name="connsiteX68" fmla="*/ 400614 w 1034979"/>
                  <a:gd name="connsiteY68" fmla="*/ 1461318 h 1516602"/>
                  <a:gd name="connsiteX69" fmla="*/ 404424 w 1034979"/>
                  <a:gd name="connsiteY69" fmla="*/ 1404168 h 1516602"/>
                  <a:gd name="connsiteX70" fmla="*/ 410139 w 1034979"/>
                  <a:gd name="connsiteY70" fmla="*/ 1392738 h 1516602"/>
                  <a:gd name="connsiteX71" fmla="*/ 413949 w 1034979"/>
                  <a:gd name="connsiteY71" fmla="*/ 1379403 h 1516602"/>
                  <a:gd name="connsiteX72" fmla="*/ 415854 w 1034979"/>
                  <a:gd name="connsiteY72" fmla="*/ 1373688 h 1516602"/>
                  <a:gd name="connsiteX73" fmla="*/ 417759 w 1034979"/>
                  <a:gd name="connsiteY73" fmla="*/ 1360353 h 1516602"/>
                  <a:gd name="connsiteX74" fmla="*/ 421569 w 1034979"/>
                  <a:gd name="connsiteY74" fmla="*/ 1348923 h 1516602"/>
                  <a:gd name="connsiteX75" fmla="*/ 427284 w 1034979"/>
                  <a:gd name="connsiteY75" fmla="*/ 1335588 h 1516602"/>
                  <a:gd name="connsiteX76" fmla="*/ 467289 w 1034979"/>
                  <a:gd name="connsiteY76" fmla="*/ 1265103 h 1516602"/>
                  <a:gd name="connsiteX77" fmla="*/ 528455 w 1034979"/>
                  <a:gd name="connsiteY77" fmla="*/ 1252334 h 1516602"/>
                  <a:gd name="connsiteX78" fmla="*/ 573969 w 1034979"/>
                  <a:gd name="connsiteY78" fmla="*/ 1236528 h 1516602"/>
                  <a:gd name="connsiteX79" fmla="*/ 585399 w 1034979"/>
                  <a:gd name="connsiteY79" fmla="*/ 1232718 h 1516602"/>
                  <a:gd name="connsiteX80" fmla="*/ 720654 w 1034979"/>
                  <a:gd name="connsiteY80" fmla="*/ 1316538 h 1516602"/>
                  <a:gd name="connsiteX81" fmla="*/ 733989 w 1034979"/>
                  <a:gd name="connsiteY81" fmla="*/ 1326063 h 1516602"/>
                  <a:gd name="connsiteX82" fmla="*/ 743514 w 1034979"/>
                  <a:gd name="connsiteY82" fmla="*/ 1327968 h 1516602"/>
                  <a:gd name="connsiteX83" fmla="*/ 749229 w 1034979"/>
                  <a:gd name="connsiteY83" fmla="*/ 1329873 h 1516602"/>
                  <a:gd name="connsiteX84" fmla="*/ 762564 w 1034979"/>
                  <a:gd name="connsiteY84" fmla="*/ 1335588 h 1516602"/>
                  <a:gd name="connsiteX85" fmla="*/ 777804 w 1034979"/>
                  <a:gd name="connsiteY85" fmla="*/ 1333683 h 1516602"/>
                  <a:gd name="connsiteX86" fmla="*/ 789234 w 1034979"/>
                  <a:gd name="connsiteY86" fmla="*/ 1327968 h 1516602"/>
                  <a:gd name="connsiteX87" fmla="*/ 794949 w 1034979"/>
                  <a:gd name="connsiteY87" fmla="*/ 1326063 h 1516602"/>
                  <a:gd name="connsiteX88" fmla="*/ 802569 w 1034979"/>
                  <a:gd name="connsiteY88" fmla="*/ 1308918 h 1516602"/>
                  <a:gd name="connsiteX89" fmla="*/ 800664 w 1034979"/>
                  <a:gd name="connsiteY89" fmla="*/ 1284153 h 1516602"/>
                  <a:gd name="connsiteX90" fmla="*/ 798759 w 1034979"/>
                  <a:gd name="connsiteY90" fmla="*/ 1278438 h 1516602"/>
                  <a:gd name="connsiteX91" fmla="*/ 796854 w 1034979"/>
                  <a:gd name="connsiteY91" fmla="*/ 1270818 h 1516602"/>
                  <a:gd name="connsiteX92" fmla="*/ 783519 w 1034979"/>
                  <a:gd name="connsiteY92" fmla="*/ 1253673 h 1516602"/>
                  <a:gd name="connsiteX93" fmla="*/ 773994 w 1034979"/>
                  <a:gd name="connsiteY93" fmla="*/ 1247958 h 1516602"/>
                  <a:gd name="connsiteX94" fmla="*/ 648264 w 1034979"/>
                  <a:gd name="connsiteY94" fmla="*/ 1156518 h 1516602"/>
                  <a:gd name="connsiteX95" fmla="*/ 644454 w 1034979"/>
                  <a:gd name="connsiteY95" fmla="*/ 1139373 h 1516602"/>
                  <a:gd name="connsiteX96" fmla="*/ 646359 w 1034979"/>
                  <a:gd name="connsiteY96" fmla="*/ 1131753 h 1516602"/>
                  <a:gd name="connsiteX97" fmla="*/ 650169 w 1034979"/>
                  <a:gd name="connsiteY97" fmla="*/ 1114608 h 1516602"/>
                  <a:gd name="connsiteX98" fmla="*/ 653979 w 1034979"/>
                  <a:gd name="connsiteY98" fmla="*/ 1108893 h 1516602"/>
                  <a:gd name="connsiteX99" fmla="*/ 655884 w 1034979"/>
                  <a:gd name="connsiteY99" fmla="*/ 1103178 h 1516602"/>
                  <a:gd name="connsiteX100" fmla="*/ 661599 w 1034979"/>
                  <a:gd name="connsiteY100" fmla="*/ 1101273 h 1516602"/>
                  <a:gd name="connsiteX101" fmla="*/ 671124 w 1034979"/>
                  <a:gd name="connsiteY101" fmla="*/ 1089843 h 1516602"/>
                  <a:gd name="connsiteX102" fmla="*/ 724464 w 1034979"/>
                  <a:gd name="connsiteY102" fmla="*/ 1082223 h 1516602"/>
                  <a:gd name="connsiteX103" fmla="*/ 842574 w 1034979"/>
                  <a:gd name="connsiteY103" fmla="*/ 1084128 h 1516602"/>
                  <a:gd name="connsiteX104" fmla="*/ 871149 w 1034979"/>
                  <a:gd name="connsiteY104" fmla="*/ 1086033 h 1516602"/>
                  <a:gd name="connsiteX105" fmla="*/ 899724 w 1034979"/>
                  <a:gd name="connsiteY105" fmla="*/ 1091748 h 1516602"/>
                  <a:gd name="connsiteX106" fmla="*/ 922584 w 1034979"/>
                  <a:gd name="connsiteY106" fmla="*/ 1095558 h 1516602"/>
                  <a:gd name="connsiteX107" fmla="*/ 951159 w 1034979"/>
                  <a:gd name="connsiteY107" fmla="*/ 1101273 h 1516602"/>
                  <a:gd name="connsiteX108" fmla="*/ 956874 w 1034979"/>
                  <a:gd name="connsiteY108" fmla="*/ 1101273 h 1516602"/>
                  <a:gd name="connsiteX109" fmla="*/ 1002594 w 1034979"/>
                  <a:gd name="connsiteY109" fmla="*/ 1099368 h 1516602"/>
                  <a:gd name="connsiteX110" fmla="*/ 1031169 w 1034979"/>
                  <a:gd name="connsiteY110" fmla="*/ 1091748 h 1516602"/>
                  <a:gd name="connsiteX111" fmla="*/ 1034979 w 1034979"/>
                  <a:gd name="connsiteY111" fmla="*/ 1086033 h 1516602"/>
                  <a:gd name="connsiteX112" fmla="*/ 1033074 w 1034979"/>
                  <a:gd name="connsiteY112" fmla="*/ 1066983 h 1516602"/>
                  <a:gd name="connsiteX113" fmla="*/ 1027359 w 1034979"/>
                  <a:gd name="connsiteY113" fmla="*/ 1063173 h 1516602"/>
                  <a:gd name="connsiteX114" fmla="*/ 1012119 w 1034979"/>
                  <a:gd name="connsiteY114" fmla="*/ 1061268 h 1516602"/>
                  <a:gd name="connsiteX115" fmla="*/ 1006404 w 1034979"/>
                  <a:gd name="connsiteY115" fmla="*/ 1059363 h 1516602"/>
                  <a:gd name="connsiteX116" fmla="*/ 998784 w 1034979"/>
                  <a:gd name="connsiteY116" fmla="*/ 1057458 h 1516602"/>
                  <a:gd name="connsiteX117" fmla="*/ 987354 w 1034979"/>
                  <a:gd name="connsiteY117" fmla="*/ 1049838 h 1516602"/>
                  <a:gd name="connsiteX118" fmla="*/ 975924 w 1034979"/>
                  <a:gd name="connsiteY118" fmla="*/ 1046028 h 1516602"/>
                  <a:gd name="connsiteX119" fmla="*/ 970209 w 1034979"/>
                  <a:gd name="connsiteY119" fmla="*/ 1044123 h 1516602"/>
                  <a:gd name="connsiteX120" fmla="*/ 962589 w 1034979"/>
                  <a:gd name="connsiteY120" fmla="*/ 1042218 h 1516602"/>
                  <a:gd name="connsiteX121" fmla="*/ 956874 w 1034979"/>
                  <a:gd name="connsiteY121" fmla="*/ 1040313 h 1516602"/>
                  <a:gd name="connsiteX122" fmla="*/ 935919 w 1034979"/>
                  <a:gd name="connsiteY122" fmla="*/ 1034598 h 1516602"/>
                  <a:gd name="connsiteX123" fmla="*/ 825429 w 1034979"/>
                  <a:gd name="connsiteY123" fmla="*/ 1034598 h 1516602"/>
                  <a:gd name="connsiteX124" fmla="*/ 730179 w 1034979"/>
                  <a:gd name="connsiteY124" fmla="*/ 1038408 h 1516602"/>
                  <a:gd name="connsiteX125" fmla="*/ 669219 w 1034979"/>
                  <a:gd name="connsiteY125" fmla="*/ 1046028 h 1516602"/>
                  <a:gd name="connsiteX126" fmla="*/ 646359 w 1034979"/>
                  <a:gd name="connsiteY126" fmla="*/ 1049838 h 1516602"/>
                  <a:gd name="connsiteX127" fmla="*/ 642549 w 1034979"/>
                  <a:gd name="connsiteY127" fmla="*/ 1038408 h 1516602"/>
                  <a:gd name="connsiteX128" fmla="*/ 640644 w 1034979"/>
                  <a:gd name="connsiteY128" fmla="*/ 1032693 h 1516602"/>
                  <a:gd name="connsiteX129" fmla="*/ 642549 w 1034979"/>
                  <a:gd name="connsiteY129" fmla="*/ 1015548 h 1516602"/>
                  <a:gd name="connsiteX130" fmla="*/ 644454 w 1034979"/>
                  <a:gd name="connsiteY130" fmla="*/ 1009833 h 1516602"/>
                  <a:gd name="connsiteX131" fmla="*/ 661599 w 1034979"/>
                  <a:gd name="connsiteY131" fmla="*/ 1000308 h 1516602"/>
                  <a:gd name="connsiteX132" fmla="*/ 673029 w 1034979"/>
                  <a:gd name="connsiteY132" fmla="*/ 992688 h 1516602"/>
                  <a:gd name="connsiteX133" fmla="*/ 674934 w 1034979"/>
                  <a:gd name="connsiteY133" fmla="*/ 986973 h 1516602"/>
                  <a:gd name="connsiteX134" fmla="*/ 680649 w 1034979"/>
                  <a:gd name="connsiteY134" fmla="*/ 985068 h 1516602"/>
                  <a:gd name="connsiteX135" fmla="*/ 686364 w 1034979"/>
                  <a:gd name="connsiteY135" fmla="*/ 981258 h 1516602"/>
                  <a:gd name="connsiteX136" fmla="*/ 695889 w 1034979"/>
                  <a:gd name="connsiteY136" fmla="*/ 971733 h 1516602"/>
                  <a:gd name="connsiteX137" fmla="*/ 705414 w 1034979"/>
                  <a:gd name="connsiteY137" fmla="*/ 960303 h 1516602"/>
                  <a:gd name="connsiteX138" fmla="*/ 716844 w 1034979"/>
                  <a:gd name="connsiteY138" fmla="*/ 952683 h 1516602"/>
                  <a:gd name="connsiteX139" fmla="*/ 732084 w 1034979"/>
                  <a:gd name="connsiteY139" fmla="*/ 939348 h 1516602"/>
                  <a:gd name="connsiteX140" fmla="*/ 741609 w 1034979"/>
                  <a:gd name="connsiteY140" fmla="*/ 927918 h 1516602"/>
                  <a:gd name="connsiteX141" fmla="*/ 753039 w 1034979"/>
                  <a:gd name="connsiteY141" fmla="*/ 918393 h 1516602"/>
                  <a:gd name="connsiteX142" fmla="*/ 758754 w 1034979"/>
                  <a:gd name="connsiteY142" fmla="*/ 906963 h 1516602"/>
                  <a:gd name="connsiteX143" fmla="*/ 760659 w 1034979"/>
                  <a:gd name="connsiteY143" fmla="*/ 901248 h 1516602"/>
                  <a:gd name="connsiteX144" fmla="*/ 766374 w 1034979"/>
                  <a:gd name="connsiteY144" fmla="*/ 889818 h 1516602"/>
                  <a:gd name="connsiteX145" fmla="*/ 764469 w 1034979"/>
                  <a:gd name="connsiteY145" fmla="*/ 874578 h 1516602"/>
                  <a:gd name="connsiteX146" fmla="*/ 758754 w 1034979"/>
                  <a:gd name="connsiteY146" fmla="*/ 872673 h 1516602"/>
                  <a:gd name="connsiteX147" fmla="*/ 737799 w 1034979"/>
                  <a:gd name="connsiteY147" fmla="*/ 874578 h 1516602"/>
                  <a:gd name="connsiteX148" fmla="*/ 732084 w 1034979"/>
                  <a:gd name="connsiteY148" fmla="*/ 878388 h 1516602"/>
                  <a:gd name="connsiteX149" fmla="*/ 699699 w 1034979"/>
                  <a:gd name="connsiteY149" fmla="*/ 899343 h 1516602"/>
                  <a:gd name="connsiteX150" fmla="*/ 595181 w 1034979"/>
                  <a:gd name="connsiteY150" fmla="*/ 957831 h 1516602"/>
                  <a:gd name="connsiteX151" fmla="*/ 507294 w 1034979"/>
                  <a:gd name="connsiteY151" fmla="*/ 847908 h 1516602"/>
                  <a:gd name="connsiteX152" fmla="*/ 503484 w 1034979"/>
                  <a:gd name="connsiteY152" fmla="*/ 358323 h 1516602"/>
                  <a:gd name="connsiteX153" fmla="*/ 499674 w 1034979"/>
                  <a:gd name="connsiteY153" fmla="*/ 66858 h 1516602"/>
                  <a:gd name="connsiteX154" fmla="*/ 490149 w 1034979"/>
                  <a:gd name="connsiteY154" fmla="*/ 40188 h 1516602"/>
                  <a:gd name="connsiteX155" fmla="*/ 488244 w 1034979"/>
                  <a:gd name="connsiteY155" fmla="*/ 34473 h 1516602"/>
                  <a:gd name="connsiteX156" fmla="*/ 484434 w 1034979"/>
                  <a:gd name="connsiteY156" fmla="*/ 28758 h 1516602"/>
                  <a:gd name="connsiteX157" fmla="*/ 478719 w 1034979"/>
                  <a:gd name="connsiteY157" fmla="*/ 17328 h 1516602"/>
                  <a:gd name="connsiteX158" fmla="*/ 473004 w 1034979"/>
                  <a:gd name="connsiteY158" fmla="*/ 13518 h 1516602"/>
                  <a:gd name="connsiteX159" fmla="*/ 469194 w 1034979"/>
                  <a:gd name="connsiteY159" fmla="*/ 7803 h 1516602"/>
                  <a:gd name="connsiteX160" fmla="*/ 429189 w 1034979"/>
                  <a:gd name="connsiteY160" fmla="*/ 11613 h 1516602"/>
                  <a:gd name="connsiteX161" fmla="*/ 425379 w 1034979"/>
                  <a:gd name="connsiteY161" fmla="*/ 78288 h 1516602"/>
                  <a:gd name="connsiteX162" fmla="*/ 425379 w 1034979"/>
                  <a:gd name="connsiteY162" fmla="*/ 84003 h 1516602"/>
                  <a:gd name="connsiteX163" fmla="*/ 429189 w 1034979"/>
                  <a:gd name="connsiteY163" fmla="*/ 238308 h 1516602"/>
                  <a:gd name="connsiteX164" fmla="*/ 440619 w 1034979"/>
                  <a:gd name="connsiteY164" fmla="*/ 421188 h 1516602"/>
                  <a:gd name="connsiteX165" fmla="*/ 435265 w 1034979"/>
                  <a:gd name="connsiteY165" fmla="*/ 718368 h 1516602"/>
                  <a:gd name="connsiteX166" fmla="*/ 435059 w 1034979"/>
                  <a:gd name="connsiteY166" fmla="*/ 799046 h 1516602"/>
                  <a:gd name="connsiteX167" fmla="*/ 430322 w 1034979"/>
                  <a:gd name="connsiteY167"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181539 w 1034979"/>
                  <a:gd name="connsiteY6" fmla="*/ 937443 h 1516602"/>
                  <a:gd name="connsiteX7" fmla="*/ 116769 w 1034979"/>
                  <a:gd name="connsiteY7" fmla="*/ 903153 h 1516602"/>
                  <a:gd name="connsiteX8" fmla="*/ 59619 w 1034979"/>
                  <a:gd name="connsiteY8" fmla="*/ 874578 h 1516602"/>
                  <a:gd name="connsiteX9" fmla="*/ 46284 w 1034979"/>
                  <a:gd name="connsiteY9" fmla="*/ 895533 h 1516602"/>
                  <a:gd name="connsiteX10" fmla="*/ 50094 w 1034979"/>
                  <a:gd name="connsiteY10" fmla="*/ 933633 h 1516602"/>
                  <a:gd name="connsiteX11" fmla="*/ 53904 w 1034979"/>
                  <a:gd name="connsiteY11" fmla="*/ 939348 h 1516602"/>
                  <a:gd name="connsiteX12" fmla="*/ 59619 w 1034979"/>
                  <a:gd name="connsiteY12" fmla="*/ 943158 h 1516602"/>
                  <a:gd name="connsiteX13" fmla="*/ 63429 w 1034979"/>
                  <a:gd name="connsiteY13" fmla="*/ 948873 h 1516602"/>
                  <a:gd name="connsiteX14" fmla="*/ 80574 w 1034979"/>
                  <a:gd name="connsiteY14" fmla="*/ 958398 h 1516602"/>
                  <a:gd name="connsiteX15" fmla="*/ 166299 w 1034979"/>
                  <a:gd name="connsiteY15" fmla="*/ 979353 h 1516602"/>
                  <a:gd name="connsiteX16" fmla="*/ 191064 w 1034979"/>
                  <a:gd name="connsiteY16" fmla="*/ 985068 h 1516602"/>
                  <a:gd name="connsiteX17" fmla="*/ 208209 w 1034979"/>
                  <a:gd name="connsiteY17" fmla="*/ 990783 h 1516602"/>
                  <a:gd name="connsiteX18" fmla="*/ 213924 w 1034979"/>
                  <a:gd name="connsiteY18" fmla="*/ 992688 h 1516602"/>
                  <a:gd name="connsiteX19" fmla="*/ 229164 w 1034979"/>
                  <a:gd name="connsiteY19" fmla="*/ 996498 h 1516602"/>
                  <a:gd name="connsiteX20" fmla="*/ 248214 w 1034979"/>
                  <a:gd name="connsiteY20" fmla="*/ 1002213 h 1516602"/>
                  <a:gd name="connsiteX21" fmla="*/ 253929 w 1034979"/>
                  <a:gd name="connsiteY21" fmla="*/ 1006023 h 1516602"/>
                  <a:gd name="connsiteX22" fmla="*/ 267264 w 1034979"/>
                  <a:gd name="connsiteY22" fmla="*/ 1021263 h 1516602"/>
                  <a:gd name="connsiteX23" fmla="*/ 272979 w 1034979"/>
                  <a:gd name="connsiteY23" fmla="*/ 1040313 h 1516602"/>
                  <a:gd name="connsiteX24" fmla="*/ 274884 w 1034979"/>
                  <a:gd name="connsiteY24" fmla="*/ 1046028 h 1516602"/>
                  <a:gd name="connsiteX25" fmla="*/ 276789 w 1034979"/>
                  <a:gd name="connsiteY25" fmla="*/ 1051743 h 1516602"/>
                  <a:gd name="connsiteX26" fmla="*/ 278694 w 1034979"/>
                  <a:gd name="connsiteY26" fmla="*/ 1076508 h 1516602"/>
                  <a:gd name="connsiteX27" fmla="*/ 280599 w 1034979"/>
                  <a:gd name="connsiteY27" fmla="*/ 1082223 h 1516602"/>
                  <a:gd name="connsiteX28" fmla="*/ 278694 w 1034979"/>
                  <a:gd name="connsiteY28" fmla="*/ 1101273 h 1516602"/>
                  <a:gd name="connsiteX29" fmla="*/ 276789 w 1034979"/>
                  <a:gd name="connsiteY29" fmla="*/ 1110798 h 1516602"/>
                  <a:gd name="connsiteX30" fmla="*/ 263454 w 1034979"/>
                  <a:gd name="connsiteY30" fmla="*/ 1124133 h 1516602"/>
                  <a:gd name="connsiteX31" fmla="*/ 252024 w 1034979"/>
                  <a:gd name="connsiteY31" fmla="*/ 1131753 h 1516602"/>
                  <a:gd name="connsiteX32" fmla="*/ 240594 w 1034979"/>
                  <a:gd name="connsiteY32" fmla="*/ 1135563 h 1516602"/>
                  <a:gd name="connsiteX33" fmla="*/ 27234 w 1034979"/>
                  <a:gd name="connsiteY33" fmla="*/ 1154613 h 1516602"/>
                  <a:gd name="connsiteX34" fmla="*/ 15804 w 1034979"/>
                  <a:gd name="connsiteY34" fmla="*/ 1160328 h 1516602"/>
                  <a:gd name="connsiteX35" fmla="*/ 6279 w 1034979"/>
                  <a:gd name="connsiteY35" fmla="*/ 1169853 h 1516602"/>
                  <a:gd name="connsiteX36" fmla="*/ 4374 w 1034979"/>
                  <a:gd name="connsiteY36" fmla="*/ 1175568 h 1516602"/>
                  <a:gd name="connsiteX37" fmla="*/ 564 w 1034979"/>
                  <a:gd name="connsiteY37" fmla="*/ 1181283 h 1516602"/>
                  <a:gd name="connsiteX38" fmla="*/ 6279 w 1034979"/>
                  <a:gd name="connsiteY38" fmla="*/ 1213668 h 1516602"/>
                  <a:gd name="connsiteX39" fmla="*/ 11994 w 1034979"/>
                  <a:gd name="connsiteY39" fmla="*/ 1217478 h 1516602"/>
                  <a:gd name="connsiteX40" fmla="*/ 17709 w 1034979"/>
                  <a:gd name="connsiteY40" fmla="*/ 1219383 h 1516602"/>
                  <a:gd name="connsiteX41" fmla="*/ 145344 w 1034979"/>
                  <a:gd name="connsiteY41" fmla="*/ 1217478 h 1516602"/>
                  <a:gd name="connsiteX42" fmla="*/ 239202 w 1034979"/>
                  <a:gd name="connsiteY42" fmla="*/ 1214801 h 1516602"/>
                  <a:gd name="connsiteX43" fmla="*/ 318699 w 1034979"/>
                  <a:gd name="connsiteY43" fmla="*/ 1217478 h 1516602"/>
                  <a:gd name="connsiteX44" fmla="*/ 330129 w 1034979"/>
                  <a:gd name="connsiteY44" fmla="*/ 1223193 h 1516602"/>
                  <a:gd name="connsiteX45" fmla="*/ 333939 w 1034979"/>
                  <a:gd name="connsiteY45" fmla="*/ 1228908 h 1516602"/>
                  <a:gd name="connsiteX46" fmla="*/ 339654 w 1034979"/>
                  <a:gd name="connsiteY46" fmla="*/ 1230813 h 1516602"/>
                  <a:gd name="connsiteX47" fmla="*/ 351084 w 1034979"/>
                  <a:gd name="connsiteY47" fmla="*/ 1238433 h 1516602"/>
                  <a:gd name="connsiteX48" fmla="*/ 356799 w 1034979"/>
                  <a:gd name="connsiteY48" fmla="*/ 1242243 h 1516602"/>
                  <a:gd name="connsiteX49" fmla="*/ 360609 w 1034979"/>
                  <a:gd name="connsiteY49" fmla="*/ 1247958 h 1516602"/>
                  <a:gd name="connsiteX50" fmla="*/ 366324 w 1034979"/>
                  <a:gd name="connsiteY50" fmla="*/ 1259388 h 1516602"/>
                  <a:gd name="connsiteX51" fmla="*/ 362514 w 1034979"/>
                  <a:gd name="connsiteY51" fmla="*/ 1286058 h 1516602"/>
                  <a:gd name="connsiteX52" fmla="*/ 358704 w 1034979"/>
                  <a:gd name="connsiteY52" fmla="*/ 1291773 h 1516602"/>
                  <a:gd name="connsiteX53" fmla="*/ 356799 w 1034979"/>
                  <a:gd name="connsiteY53" fmla="*/ 1297488 h 1516602"/>
                  <a:gd name="connsiteX54" fmla="*/ 352989 w 1034979"/>
                  <a:gd name="connsiteY54" fmla="*/ 1303203 h 1516602"/>
                  <a:gd name="connsiteX55" fmla="*/ 351084 w 1034979"/>
                  <a:gd name="connsiteY55" fmla="*/ 1308918 h 1516602"/>
                  <a:gd name="connsiteX56" fmla="*/ 347274 w 1034979"/>
                  <a:gd name="connsiteY56" fmla="*/ 1314633 h 1516602"/>
                  <a:gd name="connsiteX57" fmla="*/ 330129 w 1034979"/>
                  <a:gd name="connsiteY57" fmla="*/ 1381308 h 1516602"/>
                  <a:gd name="connsiteX58" fmla="*/ 328224 w 1034979"/>
                  <a:gd name="connsiteY58" fmla="*/ 1432743 h 1516602"/>
                  <a:gd name="connsiteX59" fmla="*/ 330129 w 1034979"/>
                  <a:gd name="connsiteY59" fmla="*/ 1457508 h 1516602"/>
                  <a:gd name="connsiteX60" fmla="*/ 332034 w 1034979"/>
                  <a:gd name="connsiteY60" fmla="*/ 1463223 h 1516602"/>
                  <a:gd name="connsiteX61" fmla="*/ 335844 w 1034979"/>
                  <a:gd name="connsiteY61" fmla="*/ 1467033 h 1516602"/>
                  <a:gd name="connsiteX62" fmla="*/ 364419 w 1034979"/>
                  <a:gd name="connsiteY62" fmla="*/ 1512753 h 1516602"/>
                  <a:gd name="connsiteX63" fmla="*/ 387279 w 1034979"/>
                  <a:gd name="connsiteY63" fmla="*/ 1514658 h 1516602"/>
                  <a:gd name="connsiteX64" fmla="*/ 392994 w 1034979"/>
                  <a:gd name="connsiteY64" fmla="*/ 1508943 h 1516602"/>
                  <a:gd name="connsiteX65" fmla="*/ 394899 w 1034979"/>
                  <a:gd name="connsiteY65" fmla="*/ 1497513 h 1516602"/>
                  <a:gd name="connsiteX66" fmla="*/ 396804 w 1034979"/>
                  <a:gd name="connsiteY66" fmla="*/ 1491798 h 1516602"/>
                  <a:gd name="connsiteX67" fmla="*/ 398709 w 1034979"/>
                  <a:gd name="connsiteY67" fmla="*/ 1474653 h 1516602"/>
                  <a:gd name="connsiteX68" fmla="*/ 400614 w 1034979"/>
                  <a:gd name="connsiteY68" fmla="*/ 1461318 h 1516602"/>
                  <a:gd name="connsiteX69" fmla="*/ 404424 w 1034979"/>
                  <a:gd name="connsiteY69" fmla="*/ 1404168 h 1516602"/>
                  <a:gd name="connsiteX70" fmla="*/ 410139 w 1034979"/>
                  <a:gd name="connsiteY70" fmla="*/ 1392738 h 1516602"/>
                  <a:gd name="connsiteX71" fmla="*/ 413949 w 1034979"/>
                  <a:gd name="connsiteY71" fmla="*/ 1379403 h 1516602"/>
                  <a:gd name="connsiteX72" fmla="*/ 415854 w 1034979"/>
                  <a:gd name="connsiteY72" fmla="*/ 1373688 h 1516602"/>
                  <a:gd name="connsiteX73" fmla="*/ 417759 w 1034979"/>
                  <a:gd name="connsiteY73" fmla="*/ 1360353 h 1516602"/>
                  <a:gd name="connsiteX74" fmla="*/ 421569 w 1034979"/>
                  <a:gd name="connsiteY74" fmla="*/ 1348923 h 1516602"/>
                  <a:gd name="connsiteX75" fmla="*/ 427284 w 1034979"/>
                  <a:gd name="connsiteY75" fmla="*/ 1335588 h 1516602"/>
                  <a:gd name="connsiteX76" fmla="*/ 467289 w 1034979"/>
                  <a:gd name="connsiteY76" fmla="*/ 1265103 h 1516602"/>
                  <a:gd name="connsiteX77" fmla="*/ 528455 w 1034979"/>
                  <a:gd name="connsiteY77" fmla="*/ 1252334 h 1516602"/>
                  <a:gd name="connsiteX78" fmla="*/ 573969 w 1034979"/>
                  <a:gd name="connsiteY78" fmla="*/ 1236528 h 1516602"/>
                  <a:gd name="connsiteX79" fmla="*/ 720654 w 1034979"/>
                  <a:gd name="connsiteY79" fmla="*/ 1316538 h 1516602"/>
                  <a:gd name="connsiteX80" fmla="*/ 733989 w 1034979"/>
                  <a:gd name="connsiteY80" fmla="*/ 1326063 h 1516602"/>
                  <a:gd name="connsiteX81" fmla="*/ 743514 w 1034979"/>
                  <a:gd name="connsiteY81" fmla="*/ 1327968 h 1516602"/>
                  <a:gd name="connsiteX82" fmla="*/ 749229 w 1034979"/>
                  <a:gd name="connsiteY82" fmla="*/ 1329873 h 1516602"/>
                  <a:gd name="connsiteX83" fmla="*/ 762564 w 1034979"/>
                  <a:gd name="connsiteY83" fmla="*/ 1335588 h 1516602"/>
                  <a:gd name="connsiteX84" fmla="*/ 777804 w 1034979"/>
                  <a:gd name="connsiteY84" fmla="*/ 1333683 h 1516602"/>
                  <a:gd name="connsiteX85" fmla="*/ 789234 w 1034979"/>
                  <a:gd name="connsiteY85" fmla="*/ 1327968 h 1516602"/>
                  <a:gd name="connsiteX86" fmla="*/ 794949 w 1034979"/>
                  <a:gd name="connsiteY86" fmla="*/ 1326063 h 1516602"/>
                  <a:gd name="connsiteX87" fmla="*/ 802569 w 1034979"/>
                  <a:gd name="connsiteY87" fmla="*/ 1308918 h 1516602"/>
                  <a:gd name="connsiteX88" fmla="*/ 800664 w 1034979"/>
                  <a:gd name="connsiteY88" fmla="*/ 1284153 h 1516602"/>
                  <a:gd name="connsiteX89" fmla="*/ 798759 w 1034979"/>
                  <a:gd name="connsiteY89" fmla="*/ 1278438 h 1516602"/>
                  <a:gd name="connsiteX90" fmla="*/ 796854 w 1034979"/>
                  <a:gd name="connsiteY90" fmla="*/ 1270818 h 1516602"/>
                  <a:gd name="connsiteX91" fmla="*/ 783519 w 1034979"/>
                  <a:gd name="connsiteY91" fmla="*/ 1253673 h 1516602"/>
                  <a:gd name="connsiteX92" fmla="*/ 773994 w 1034979"/>
                  <a:gd name="connsiteY92" fmla="*/ 1247958 h 1516602"/>
                  <a:gd name="connsiteX93" fmla="*/ 648264 w 1034979"/>
                  <a:gd name="connsiteY93" fmla="*/ 1156518 h 1516602"/>
                  <a:gd name="connsiteX94" fmla="*/ 644454 w 1034979"/>
                  <a:gd name="connsiteY94" fmla="*/ 1139373 h 1516602"/>
                  <a:gd name="connsiteX95" fmla="*/ 646359 w 1034979"/>
                  <a:gd name="connsiteY95" fmla="*/ 1131753 h 1516602"/>
                  <a:gd name="connsiteX96" fmla="*/ 650169 w 1034979"/>
                  <a:gd name="connsiteY96" fmla="*/ 1114608 h 1516602"/>
                  <a:gd name="connsiteX97" fmla="*/ 653979 w 1034979"/>
                  <a:gd name="connsiteY97" fmla="*/ 1108893 h 1516602"/>
                  <a:gd name="connsiteX98" fmla="*/ 655884 w 1034979"/>
                  <a:gd name="connsiteY98" fmla="*/ 1103178 h 1516602"/>
                  <a:gd name="connsiteX99" fmla="*/ 661599 w 1034979"/>
                  <a:gd name="connsiteY99" fmla="*/ 1101273 h 1516602"/>
                  <a:gd name="connsiteX100" fmla="*/ 671124 w 1034979"/>
                  <a:gd name="connsiteY100" fmla="*/ 1089843 h 1516602"/>
                  <a:gd name="connsiteX101" fmla="*/ 724464 w 1034979"/>
                  <a:gd name="connsiteY101" fmla="*/ 1082223 h 1516602"/>
                  <a:gd name="connsiteX102" fmla="*/ 842574 w 1034979"/>
                  <a:gd name="connsiteY102" fmla="*/ 1084128 h 1516602"/>
                  <a:gd name="connsiteX103" fmla="*/ 871149 w 1034979"/>
                  <a:gd name="connsiteY103" fmla="*/ 1086033 h 1516602"/>
                  <a:gd name="connsiteX104" fmla="*/ 899724 w 1034979"/>
                  <a:gd name="connsiteY104" fmla="*/ 1091748 h 1516602"/>
                  <a:gd name="connsiteX105" fmla="*/ 922584 w 1034979"/>
                  <a:gd name="connsiteY105" fmla="*/ 1095558 h 1516602"/>
                  <a:gd name="connsiteX106" fmla="*/ 951159 w 1034979"/>
                  <a:gd name="connsiteY106" fmla="*/ 1101273 h 1516602"/>
                  <a:gd name="connsiteX107" fmla="*/ 956874 w 1034979"/>
                  <a:gd name="connsiteY107" fmla="*/ 1101273 h 1516602"/>
                  <a:gd name="connsiteX108" fmla="*/ 1002594 w 1034979"/>
                  <a:gd name="connsiteY108" fmla="*/ 1099368 h 1516602"/>
                  <a:gd name="connsiteX109" fmla="*/ 1031169 w 1034979"/>
                  <a:gd name="connsiteY109" fmla="*/ 1091748 h 1516602"/>
                  <a:gd name="connsiteX110" fmla="*/ 1034979 w 1034979"/>
                  <a:gd name="connsiteY110" fmla="*/ 1086033 h 1516602"/>
                  <a:gd name="connsiteX111" fmla="*/ 1033074 w 1034979"/>
                  <a:gd name="connsiteY111" fmla="*/ 1066983 h 1516602"/>
                  <a:gd name="connsiteX112" fmla="*/ 1027359 w 1034979"/>
                  <a:gd name="connsiteY112" fmla="*/ 1063173 h 1516602"/>
                  <a:gd name="connsiteX113" fmla="*/ 1012119 w 1034979"/>
                  <a:gd name="connsiteY113" fmla="*/ 1061268 h 1516602"/>
                  <a:gd name="connsiteX114" fmla="*/ 1006404 w 1034979"/>
                  <a:gd name="connsiteY114" fmla="*/ 1059363 h 1516602"/>
                  <a:gd name="connsiteX115" fmla="*/ 998784 w 1034979"/>
                  <a:gd name="connsiteY115" fmla="*/ 1057458 h 1516602"/>
                  <a:gd name="connsiteX116" fmla="*/ 987354 w 1034979"/>
                  <a:gd name="connsiteY116" fmla="*/ 1049838 h 1516602"/>
                  <a:gd name="connsiteX117" fmla="*/ 975924 w 1034979"/>
                  <a:gd name="connsiteY117" fmla="*/ 1046028 h 1516602"/>
                  <a:gd name="connsiteX118" fmla="*/ 970209 w 1034979"/>
                  <a:gd name="connsiteY118" fmla="*/ 1044123 h 1516602"/>
                  <a:gd name="connsiteX119" fmla="*/ 962589 w 1034979"/>
                  <a:gd name="connsiteY119" fmla="*/ 1042218 h 1516602"/>
                  <a:gd name="connsiteX120" fmla="*/ 956874 w 1034979"/>
                  <a:gd name="connsiteY120" fmla="*/ 1040313 h 1516602"/>
                  <a:gd name="connsiteX121" fmla="*/ 935919 w 1034979"/>
                  <a:gd name="connsiteY121" fmla="*/ 1034598 h 1516602"/>
                  <a:gd name="connsiteX122" fmla="*/ 825429 w 1034979"/>
                  <a:gd name="connsiteY122" fmla="*/ 1034598 h 1516602"/>
                  <a:gd name="connsiteX123" fmla="*/ 730179 w 1034979"/>
                  <a:gd name="connsiteY123" fmla="*/ 1038408 h 1516602"/>
                  <a:gd name="connsiteX124" fmla="*/ 669219 w 1034979"/>
                  <a:gd name="connsiteY124" fmla="*/ 1046028 h 1516602"/>
                  <a:gd name="connsiteX125" fmla="*/ 646359 w 1034979"/>
                  <a:gd name="connsiteY125" fmla="*/ 1049838 h 1516602"/>
                  <a:gd name="connsiteX126" fmla="*/ 642549 w 1034979"/>
                  <a:gd name="connsiteY126" fmla="*/ 1038408 h 1516602"/>
                  <a:gd name="connsiteX127" fmla="*/ 640644 w 1034979"/>
                  <a:gd name="connsiteY127" fmla="*/ 1032693 h 1516602"/>
                  <a:gd name="connsiteX128" fmla="*/ 642549 w 1034979"/>
                  <a:gd name="connsiteY128" fmla="*/ 1015548 h 1516602"/>
                  <a:gd name="connsiteX129" fmla="*/ 644454 w 1034979"/>
                  <a:gd name="connsiteY129" fmla="*/ 1009833 h 1516602"/>
                  <a:gd name="connsiteX130" fmla="*/ 661599 w 1034979"/>
                  <a:gd name="connsiteY130" fmla="*/ 1000308 h 1516602"/>
                  <a:gd name="connsiteX131" fmla="*/ 673029 w 1034979"/>
                  <a:gd name="connsiteY131" fmla="*/ 992688 h 1516602"/>
                  <a:gd name="connsiteX132" fmla="*/ 674934 w 1034979"/>
                  <a:gd name="connsiteY132" fmla="*/ 986973 h 1516602"/>
                  <a:gd name="connsiteX133" fmla="*/ 680649 w 1034979"/>
                  <a:gd name="connsiteY133" fmla="*/ 985068 h 1516602"/>
                  <a:gd name="connsiteX134" fmla="*/ 686364 w 1034979"/>
                  <a:gd name="connsiteY134" fmla="*/ 981258 h 1516602"/>
                  <a:gd name="connsiteX135" fmla="*/ 695889 w 1034979"/>
                  <a:gd name="connsiteY135" fmla="*/ 971733 h 1516602"/>
                  <a:gd name="connsiteX136" fmla="*/ 705414 w 1034979"/>
                  <a:gd name="connsiteY136" fmla="*/ 960303 h 1516602"/>
                  <a:gd name="connsiteX137" fmla="*/ 716844 w 1034979"/>
                  <a:gd name="connsiteY137" fmla="*/ 952683 h 1516602"/>
                  <a:gd name="connsiteX138" fmla="*/ 732084 w 1034979"/>
                  <a:gd name="connsiteY138" fmla="*/ 939348 h 1516602"/>
                  <a:gd name="connsiteX139" fmla="*/ 741609 w 1034979"/>
                  <a:gd name="connsiteY139" fmla="*/ 927918 h 1516602"/>
                  <a:gd name="connsiteX140" fmla="*/ 753039 w 1034979"/>
                  <a:gd name="connsiteY140" fmla="*/ 918393 h 1516602"/>
                  <a:gd name="connsiteX141" fmla="*/ 758754 w 1034979"/>
                  <a:gd name="connsiteY141" fmla="*/ 906963 h 1516602"/>
                  <a:gd name="connsiteX142" fmla="*/ 760659 w 1034979"/>
                  <a:gd name="connsiteY142" fmla="*/ 901248 h 1516602"/>
                  <a:gd name="connsiteX143" fmla="*/ 766374 w 1034979"/>
                  <a:gd name="connsiteY143" fmla="*/ 889818 h 1516602"/>
                  <a:gd name="connsiteX144" fmla="*/ 764469 w 1034979"/>
                  <a:gd name="connsiteY144" fmla="*/ 874578 h 1516602"/>
                  <a:gd name="connsiteX145" fmla="*/ 758754 w 1034979"/>
                  <a:gd name="connsiteY145" fmla="*/ 872673 h 1516602"/>
                  <a:gd name="connsiteX146" fmla="*/ 737799 w 1034979"/>
                  <a:gd name="connsiteY146" fmla="*/ 874578 h 1516602"/>
                  <a:gd name="connsiteX147" fmla="*/ 732084 w 1034979"/>
                  <a:gd name="connsiteY147" fmla="*/ 878388 h 1516602"/>
                  <a:gd name="connsiteX148" fmla="*/ 699699 w 1034979"/>
                  <a:gd name="connsiteY148" fmla="*/ 899343 h 1516602"/>
                  <a:gd name="connsiteX149" fmla="*/ 595181 w 1034979"/>
                  <a:gd name="connsiteY149" fmla="*/ 957831 h 1516602"/>
                  <a:gd name="connsiteX150" fmla="*/ 507294 w 1034979"/>
                  <a:gd name="connsiteY150" fmla="*/ 847908 h 1516602"/>
                  <a:gd name="connsiteX151" fmla="*/ 503484 w 1034979"/>
                  <a:gd name="connsiteY151" fmla="*/ 358323 h 1516602"/>
                  <a:gd name="connsiteX152" fmla="*/ 499674 w 1034979"/>
                  <a:gd name="connsiteY152" fmla="*/ 66858 h 1516602"/>
                  <a:gd name="connsiteX153" fmla="*/ 490149 w 1034979"/>
                  <a:gd name="connsiteY153" fmla="*/ 40188 h 1516602"/>
                  <a:gd name="connsiteX154" fmla="*/ 488244 w 1034979"/>
                  <a:gd name="connsiteY154" fmla="*/ 34473 h 1516602"/>
                  <a:gd name="connsiteX155" fmla="*/ 484434 w 1034979"/>
                  <a:gd name="connsiteY155" fmla="*/ 28758 h 1516602"/>
                  <a:gd name="connsiteX156" fmla="*/ 478719 w 1034979"/>
                  <a:gd name="connsiteY156" fmla="*/ 17328 h 1516602"/>
                  <a:gd name="connsiteX157" fmla="*/ 473004 w 1034979"/>
                  <a:gd name="connsiteY157" fmla="*/ 13518 h 1516602"/>
                  <a:gd name="connsiteX158" fmla="*/ 469194 w 1034979"/>
                  <a:gd name="connsiteY158" fmla="*/ 7803 h 1516602"/>
                  <a:gd name="connsiteX159" fmla="*/ 429189 w 1034979"/>
                  <a:gd name="connsiteY159" fmla="*/ 11613 h 1516602"/>
                  <a:gd name="connsiteX160" fmla="*/ 425379 w 1034979"/>
                  <a:gd name="connsiteY160" fmla="*/ 78288 h 1516602"/>
                  <a:gd name="connsiteX161" fmla="*/ 425379 w 1034979"/>
                  <a:gd name="connsiteY161" fmla="*/ 84003 h 1516602"/>
                  <a:gd name="connsiteX162" fmla="*/ 429189 w 1034979"/>
                  <a:gd name="connsiteY162" fmla="*/ 238308 h 1516602"/>
                  <a:gd name="connsiteX163" fmla="*/ 440619 w 1034979"/>
                  <a:gd name="connsiteY163" fmla="*/ 421188 h 1516602"/>
                  <a:gd name="connsiteX164" fmla="*/ 435265 w 1034979"/>
                  <a:gd name="connsiteY164" fmla="*/ 718368 h 1516602"/>
                  <a:gd name="connsiteX165" fmla="*/ 435059 w 1034979"/>
                  <a:gd name="connsiteY165" fmla="*/ 799046 h 1516602"/>
                  <a:gd name="connsiteX166" fmla="*/ 430322 w 1034979"/>
                  <a:gd name="connsiteY166"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181539 w 1034979"/>
                  <a:gd name="connsiteY6" fmla="*/ 937443 h 1516602"/>
                  <a:gd name="connsiteX7" fmla="*/ 116769 w 1034979"/>
                  <a:gd name="connsiteY7" fmla="*/ 903153 h 1516602"/>
                  <a:gd name="connsiteX8" fmla="*/ 59619 w 1034979"/>
                  <a:gd name="connsiteY8" fmla="*/ 874578 h 1516602"/>
                  <a:gd name="connsiteX9" fmla="*/ 46284 w 1034979"/>
                  <a:gd name="connsiteY9" fmla="*/ 895533 h 1516602"/>
                  <a:gd name="connsiteX10" fmla="*/ 50094 w 1034979"/>
                  <a:gd name="connsiteY10" fmla="*/ 933633 h 1516602"/>
                  <a:gd name="connsiteX11" fmla="*/ 53904 w 1034979"/>
                  <a:gd name="connsiteY11" fmla="*/ 939348 h 1516602"/>
                  <a:gd name="connsiteX12" fmla="*/ 59619 w 1034979"/>
                  <a:gd name="connsiteY12" fmla="*/ 943158 h 1516602"/>
                  <a:gd name="connsiteX13" fmla="*/ 63429 w 1034979"/>
                  <a:gd name="connsiteY13" fmla="*/ 948873 h 1516602"/>
                  <a:gd name="connsiteX14" fmla="*/ 80574 w 1034979"/>
                  <a:gd name="connsiteY14" fmla="*/ 958398 h 1516602"/>
                  <a:gd name="connsiteX15" fmla="*/ 166299 w 1034979"/>
                  <a:gd name="connsiteY15" fmla="*/ 979353 h 1516602"/>
                  <a:gd name="connsiteX16" fmla="*/ 191064 w 1034979"/>
                  <a:gd name="connsiteY16" fmla="*/ 985068 h 1516602"/>
                  <a:gd name="connsiteX17" fmla="*/ 208209 w 1034979"/>
                  <a:gd name="connsiteY17" fmla="*/ 990783 h 1516602"/>
                  <a:gd name="connsiteX18" fmla="*/ 213924 w 1034979"/>
                  <a:gd name="connsiteY18" fmla="*/ 992688 h 1516602"/>
                  <a:gd name="connsiteX19" fmla="*/ 229164 w 1034979"/>
                  <a:gd name="connsiteY19" fmla="*/ 996498 h 1516602"/>
                  <a:gd name="connsiteX20" fmla="*/ 248214 w 1034979"/>
                  <a:gd name="connsiteY20" fmla="*/ 1002213 h 1516602"/>
                  <a:gd name="connsiteX21" fmla="*/ 253929 w 1034979"/>
                  <a:gd name="connsiteY21" fmla="*/ 1006023 h 1516602"/>
                  <a:gd name="connsiteX22" fmla="*/ 267264 w 1034979"/>
                  <a:gd name="connsiteY22" fmla="*/ 1021263 h 1516602"/>
                  <a:gd name="connsiteX23" fmla="*/ 272979 w 1034979"/>
                  <a:gd name="connsiteY23" fmla="*/ 1040313 h 1516602"/>
                  <a:gd name="connsiteX24" fmla="*/ 274884 w 1034979"/>
                  <a:gd name="connsiteY24" fmla="*/ 1046028 h 1516602"/>
                  <a:gd name="connsiteX25" fmla="*/ 276789 w 1034979"/>
                  <a:gd name="connsiteY25" fmla="*/ 1051743 h 1516602"/>
                  <a:gd name="connsiteX26" fmla="*/ 278694 w 1034979"/>
                  <a:gd name="connsiteY26" fmla="*/ 1076508 h 1516602"/>
                  <a:gd name="connsiteX27" fmla="*/ 280599 w 1034979"/>
                  <a:gd name="connsiteY27" fmla="*/ 1082223 h 1516602"/>
                  <a:gd name="connsiteX28" fmla="*/ 278694 w 1034979"/>
                  <a:gd name="connsiteY28" fmla="*/ 1101273 h 1516602"/>
                  <a:gd name="connsiteX29" fmla="*/ 276789 w 1034979"/>
                  <a:gd name="connsiteY29" fmla="*/ 1110798 h 1516602"/>
                  <a:gd name="connsiteX30" fmla="*/ 263454 w 1034979"/>
                  <a:gd name="connsiteY30" fmla="*/ 1124133 h 1516602"/>
                  <a:gd name="connsiteX31" fmla="*/ 252024 w 1034979"/>
                  <a:gd name="connsiteY31" fmla="*/ 1131753 h 1516602"/>
                  <a:gd name="connsiteX32" fmla="*/ 240594 w 1034979"/>
                  <a:gd name="connsiteY32" fmla="*/ 1135563 h 1516602"/>
                  <a:gd name="connsiteX33" fmla="*/ 27234 w 1034979"/>
                  <a:gd name="connsiteY33" fmla="*/ 1154613 h 1516602"/>
                  <a:gd name="connsiteX34" fmla="*/ 15804 w 1034979"/>
                  <a:gd name="connsiteY34" fmla="*/ 1160328 h 1516602"/>
                  <a:gd name="connsiteX35" fmla="*/ 6279 w 1034979"/>
                  <a:gd name="connsiteY35" fmla="*/ 1169853 h 1516602"/>
                  <a:gd name="connsiteX36" fmla="*/ 4374 w 1034979"/>
                  <a:gd name="connsiteY36" fmla="*/ 1175568 h 1516602"/>
                  <a:gd name="connsiteX37" fmla="*/ 564 w 1034979"/>
                  <a:gd name="connsiteY37" fmla="*/ 1181283 h 1516602"/>
                  <a:gd name="connsiteX38" fmla="*/ 6279 w 1034979"/>
                  <a:gd name="connsiteY38" fmla="*/ 1213668 h 1516602"/>
                  <a:gd name="connsiteX39" fmla="*/ 11994 w 1034979"/>
                  <a:gd name="connsiteY39" fmla="*/ 1217478 h 1516602"/>
                  <a:gd name="connsiteX40" fmla="*/ 17709 w 1034979"/>
                  <a:gd name="connsiteY40" fmla="*/ 1219383 h 1516602"/>
                  <a:gd name="connsiteX41" fmla="*/ 145344 w 1034979"/>
                  <a:gd name="connsiteY41" fmla="*/ 1217478 h 1516602"/>
                  <a:gd name="connsiteX42" fmla="*/ 239202 w 1034979"/>
                  <a:gd name="connsiteY42" fmla="*/ 1214801 h 1516602"/>
                  <a:gd name="connsiteX43" fmla="*/ 318699 w 1034979"/>
                  <a:gd name="connsiteY43" fmla="*/ 1217478 h 1516602"/>
                  <a:gd name="connsiteX44" fmla="*/ 330129 w 1034979"/>
                  <a:gd name="connsiteY44" fmla="*/ 1223193 h 1516602"/>
                  <a:gd name="connsiteX45" fmla="*/ 333939 w 1034979"/>
                  <a:gd name="connsiteY45" fmla="*/ 1228908 h 1516602"/>
                  <a:gd name="connsiteX46" fmla="*/ 339654 w 1034979"/>
                  <a:gd name="connsiteY46" fmla="*/ 1230813 h 1516602"/>
                  <a:gd name="connsiteX47" fmla="*/ 351084 w 1034979"/>
                  <a:gd name="connsiteY47" fmla="*/ 1238433 h 1516602"/>
                  <a:gd name="connsiteX48" fmla="*/ 356799 w 1034979"/>
                  <a:gd name="connsiteY48" fmla="*/ 1242243 h 1516602"/>
                  <a:gd name="connsiteX49" fmla="*/ 360609 w 1034979"/>
                  <a:gd name="connsiteY49" fmla="*/ 1247958 h 1516602"/>
                  <a:gd name="connsiteX50" fmla="*/ 366324 w 1034979"/>
                  <a:gd name="connsiteY50" fmla="*/ 1259388 h 1516602"/>
                  <a:gd name="connsiteX51" fmla="*/ 362514 w 1034979"/>
                  <a:gd name="connsiteY51" fmla="*/ 1286058 h 1516602"/>
                  <a:gd name="connsiteX52" fmla="*/ 358704 w 1034979"/>
                  <a:gd name="connsiteY52" fmla="*/ 1291773 h 1516602"/>
                  <a:gd name="connsiteX53" fmla="*/ 356799 w 1034979"/>
                  <a:gd name="connsiteY53" fmla="*/ 1297488 h 1516602"/>
                  <a:gd name="connsiteX54" fmla="*/ 352989 w 1034979"/>
                  <a:gd name="connsiteY54" fmla="*/ 1303203 h 1516602"/>
                  <a:gd name="connsiteX55" fmla="*/ 351084 w 1034979"/>
                  <a:gd name="connsiteY55" fmla="*/ 1308918 h 1516602"/>
                  <a:gd name="connsiteX56" fmla="*/ 347274 w 1034979"/>
                  <a:gd name="connsiteY56" fmla="*/ 1314633 h 1516602"/>
                  <a:gd name="connsiteX57" fmla="*/ 330129 w 1034979"/>
                  <a:gd name="connsiteY57" fmla="*/ 1381308 h 1516602"/>
                  <a:gd name="connsiteX58" fmla="*/ 328224 w 1034979"/>
                  <a:gd name="connsiteY58" fmla="*/ 1432743 h 1516602"/>
                  <a:gd name="connsiteX59" fmla="*/ 330129 w 1034979"/>
                  <a:gd name="connsiteY59" fmla="*/ 1457508 h 1516602"/>
                  <a:gd name="connsiteX60" fmla="*/ 332034 w 1034979"/>
                  <a:gd name="connsiteY60" fmla="*/ 1463223 h 1516602"/>
                  <a:gd name="connsiteX61" fmla="*/ 335844 w 1034979"/>
                  <a:gd name="connsiteY61" fmla="*/ 1467033 h 1516602"/>
                  <a:gd name="connsiteX62" fmla="*/ 364419 w 1034979"/>
                  <a:gd name="connsiteY62" fmla="*/ 1512753 h 1516602"/>
                  <a:gd name="connsiteX63" fmla="*/ 387279 w 1034979"/>
                  <a:gd name="connsiteY63" fmla="*/ 1514658 h 1516602"/>
                  <a:gd name="connsiteX64" fmla="*/ 392994 w 1034979"/>
                  <a:gd name="connsiteY64" fmla="*/ 1508943 h 1516602"/>
                  <a:gd name="connsiteX65" fmla="*/ 394899 w 1034979"/>
                  <a:gd name="connsiteY65" fmla="*/ 1497513 h 1516602"/>
                  <a:gd name="connsiteX66" fmla="*/ 396804 w 1034979"/>
                  <a:gd name="connsiteY66" fmla="*/ 1491798 h 1516602"/>
                  <a:gd name="connsiteX67" fmla="*/ 398709 w 1034979"/>
                  <a:gd name="connsiteY67" fmla="*/ 1474653 h 1516602"/>
                  <a:gd name="connsiteX68" fmla="*/ 400614 w 1034979"/>
                  <a:gd name="connsiteY68" fmla="*/ 1461318 h 1516602"/>
                  <a:gd name="connsiteX69" fmla="*/ 404424 w 1034979"/>
                  <a:gd name="connsiteY69" fmla="*/ 1404168 h 1516602"/>
                  <a:gd name="connsiteX70" fmla="*/ 410139 w 1034979"/>
                  <a:gd name="connsiteY70" fmla="*/ 1392738 h 1516602"/>
                  <a:gd name="connsiteX71" fmla="*/ 413949 w 1034979"/>
                  <a:gd name="connsiteY71" fmla="*/ 1379403 h 1516602"/>
                  <a:gd name="connsiteX72" fmla="*/ 415854 w 1034979"/>
                  <a:gd name="connsiteY72" fmla="*/ 1373688 h 1516602"/>
                  <a:gd name="connsiteX73" fmla="*/ 417759 w 1034979"/>
                  <a:gd name="connsiteY73" fmla="*/ 1360353 h 1516602"/>
                  <a:gd name="connsiteX74" fmla="*/ 421569 w 1034979"/>
                  <a:gd name="connsiteY74" fmla="*/ 1348923 h 1516602"/>
                  <a:gd name="connsiteX75" fmla="*/ 427284 w 1034979"/>
                  <a:gd name="connsiteY75" fmla="*/ 1335588 h 1516602"/>
                  <a:gd name="connsiteX76" fmla="*/ 467289 w 1034979"/>
                  <a:gd name="connsiteY76" fmla="*/ 1265103 h 1516602"/>
                  <a:gd name="connsiteX77" fmla="*/ 528455 w 1034979"/>
                  <a:gd name="connsiteY77" fmla="*/ 1252334 h 1516602"/>
                  <a:gd name="connsiteX78" fmla="*/ 601154 w 1034979"/>
                  <a:gd name="connsiteY78" fmla="*/ 1221700 h 1516602"/>
                  <a:gd name="connsiteX79" fmla="*/ 720654 w 1034979"/>
                  <a:gd name="connsiteY79" fmla="*/ 1316538 h 1516602"/>
                  <a:gd name="connsiteX80" fmla="*/ 733989 w 1034979"/>
                  <a:gd name="connsiteY80" fmla="*/ 1326063 h 1516602"/>
                  <a:gd name="connsiteX81" fmla="*/ 743514 w 1034979"/>
                  <a:gd name="connsiteY81" fmla="*/ 1327968 h 1516602"/>
                  <a:gd name="connsiteX82" fmla="*/ 749229 w 1034979"/>
                  <a:gd name="connsiteY82" fmla="*/ 1329873 h 1516602"/>
                  <a:gd name="connsiteX83" fmla="*/ 762564 w 1034979"/>
                  <a:gd name="connsiteY83" fmla="*/ 1335588 h 1516602"/>
                  <a:gd name="connsiteX84" fmla="*/ 777804 w 1034979"/>
                  <a:gd name="connsiteY84" fmla="*/ 1333683 h 1516602"/>
                  <a:gd name="connsiteX85" fmla="*/ 789234 w 1034979"/>
                  <a:gd name="connsiteY85" fmla="*/ 1327968 h 1516602"/>
                  <a:gd name="connsiteX86" fmla="*/ 794949 w 1034979"/>
                  <a:gd name="connsiteY86" fmla="*/ 1326063 h 1516602"/>
                  <a:gd name="connsiteX87" fmla="*/ 802569 w 1034979"/>
                  <a:gd name="connsiteY87" fmla="*/ 1308918 h 1516602"/>
                  <a:gd name="connsiteX88" fmla="*/ 800664 w 1034979"/>
                  <a:gd name="connsiteY88" fmla="*/ 1284153 h 1516602"/>
                  <a:gd name="connsiteX89" fmla="*/ 798759 w 1034979"/>
                  <a:gd name="connsiteY89" fmla="*/ 1278438 h 1516602"/>
                  <a:gd name="connsiteX90" fmla="*/ 796854 w 1034979"/>
                  <a:gd name="connsiteY90" fmla="*/ 1270818 h 1516602"/>
                  <a:gd name="connsiteX91" fmla="*/ 783519 w 1034979"/>
                  <a:gd name="connsiteY91" fmla="*/ 1253673 h 1516602"/>
                  <a:gd name="connsiteX92" fmla="*/ 773994 w 1034979"/>
                  <a:gd name="connsiteY92" fmla="*/ 1247958 h 1516602"/>
                  <a:gd name="connsiteX93" fmla="*/ 648264 w 1034979"/>
                  <a:gd name="connsiteY93" fmla="*/ 1156518 h 1516602"/>
                  <a:gd name="connsiteX94" fmla="*/ 644454 w 1034979"/>
                  <a:gd name="connsiteY94" fmla="*/ 1139373 h 1516602"/>
                  <a:gd name="connsiteX95" fmla="*/ 646359 w 1034979"/>
                  <a:gd name="connsiteY95" fmla="*/ 1131753 h 1516602"/>
                  <a:gd name="connsiteX96" fmla="*/ 650169 w 1034979"/>
                  <a:gd name="connsiteY96" fmla="*/ 1114608 h 1516602"/>
                  <a:gd name="connsiteX97" fmla="*/ 653979 w 1034979"/>
                  <a:gd name="connsiteY97" fmla="*/ 1108893 h 1516602"/>
                  <a:gd name="connsiteX98" fmla="*/ 655884 w 1034979"/>
                  <a:gd name="connsiteY98" fmla="*/ 1103178 h 1516602"/>
                  <a:gd name="connsiteX99" fmla="*/ 661599 w 1034979"/>
                  <a:gd name="connsiteY99" fmla="*/ 1101273 h 1516602"/>
                  <a:gd name="connsiteX100" fmla="*/ 671124 w 1034979"/>
                  <a:gd name="connsiteY100" fmla="*/ 1089843 h 1516602"/>
                  <a:gd name="connsiteX101" fmla="*/ 724464 w 1034979"/>
                  <a:gd name="connsiteY101" fmla="*/ 1082223 h 1516602"/>
                  <a:gd name="connsiteX102" fmla="*/ 842574 w 1034979"/>
                  <a:gd name="connsiteY102" fmla="*/ 1084128 h 1516602"/>
                  <a:gd name="connsiteX103" fmla="*/ 871149 w 1034979"/>
                  <a:gd name="connsiteY103" fmla="*/ 1086033 h 1516602"/>
                  <a:gd name="connsiteX104" fmla="*/ 899724 w 1034979"/>
                  <a:gd name="connsiteY104" fmla="*/ 1091748 h 1516602"/>
                  <a:gd name="connsiteX105" fmla="*/ 922584 w 1034979"/>
                  <a:gd name="connsiteY105" fmla="*/ 1095558 h 1516602"/>
                  <a:gd name="connsiteX106" fmla="*/ 951159 w 1034979"/>
                  <a:gd name="connsiteY106" fmla="*/ 1101273 h 1516602"/>
                  <a:gd name="connsiteX107" fmla="*/ 956874 w 1034979"/>
                  <a:gd name="connsiteY107" fmla="*/ 1101273 h 1516602"/>
                  <a:gd name="connsiteX108" fmla="*/ 1002594 w 1034979"/>
                  <a:gd name="connsiteY108" fmla="*/ 1099368 h 1516602"/>
                  <a:gd name="connsiteX109" fmla="*/ 1031169 w 1034979"/>
                  <a:gd name="connsiteY109" fmla="*/ 1091748 h 1516602"/>
                  <a:gd name="connsiteX110" fmla="*/ 1034979 w 1034979"/>
                  <a:gd name="connsiteY110" fmla="*/ 1086033 h 1516602"/>
                  <a:gd name="connsiteX111" fmla="*/ 1033074 w 1034979"/>
                  <a:gd name="connsiteY111" fmla="*/ 1066983 h 1516602"/>
                  <a:gd name="connsiteX112" fmla="*/ 1027359 w 1034979"/>
                  <a:gd name="connsiteY112" fmla="*/ 1063173 h 1516602"/>
                  <a:gd name="connsiteX113" fmla="*/ 1012119 w 1034979"/>
                  <a:gd name="connsiteY113" fmla="*/ 1061268 h 1516602"/>
                  <a:gd name="connsiteX114" fmla="*/ 1006404 w 1034979"/>
                  <a:gd name="connsiteY114" fmla="*/ 1059363 h 1516602"/>
                  <a:gd name="connsiteX115" fmla="*/ 998784 w 1034979"/>
                  <a:gd name="connsiteY115" fmla="*/ 1057458 h 1516602"/>
                  <a:gd name="connsiteX116" fmla="*/ 987354 w 1034979"/>
                  <a:gd name="connsiteY116" fmla="*/ 1049838 h 1516602"/>
                  <a:gd name="connsiteX117" fmla="*/ 975924 w 1034979"/>
                  <a:gd name="connsiteY117" fmla="*/ 1046028 h 1516602"/>
                  <a:gd name="connsiteX118" fmla="*/ 970209 w 1034979"/>
                  <a:gd name="connsiteY118" fmla="*/ 1044123 h 1516602"/>
                  <a:gd name="connsiteX119" fmla="*/ 962589 w 1034979"/>
                  <a:gd name="connsiteY119" fmla="*/ 1042218 h 1516602"/>
                  <a:gd name="connsiteX120" fmla="*/ 956874 w 1034979"/>
                  <a:gd name="connsiteY120" fmla="*/ 1040313 h 1516602"/>
                  <a:gd name="connsiteX121" fmla="*/ 935919 w 1034979"/>
                  <a:gd name="connsiteY121" fmla="*/ 1034598 h 1516602"/>
                  <a:gd name="connsiteX122" fmla="*/ 825429 w 1034979"/>
                  <a:gd name="connsiteY122" fmla="*/ 1034598 h 1516602"/>
                  <a:gd name="connsiteX123" fmla="*/ 730179 w 1034979"/>
                  <a:gd name="connsiteY123" fmla="*/ 1038408 h 1516602"/>
                  <a:gd name="connsiteX124" fmla="*/ 669219 w 1034979"/>
                  <a:gd name="connsiteY124" fmla="*/ 1046028 h 1516602"/>
                  <a:gd name="connsiteX125" fmla="*/ 646359 w 1034979"/>
                  <a:gd name="connsiteY125" fmla="*/ 1049838 h 1516602"/>
                  <a:gd name="connsiteX126" fmla="*/ 642549 w 1034979"/>
                  <a:gd name="connsiteY126" fmla="*/ 1038408 h 1516602"/>
                  <a:gd name="connsiteX127" fmla="*/ 640644 w 1034979"/>
                  <a:gd name="connsiteY127" fmla="*/ 1032693 h 1516602"/>
                  <a:gd name="connsiteX128" fmla="*/ 642549 w 1034979"/>
                  <a:gd name="connsiteY128" fmla="*/ 1015548 h 1516602"/>
                  <a:gd name="connsiteX129" fmla="*/ 644454 w 1034979"/>
                  <a:gd name="connsiteY129" fmla="*/ 1009833 h 1516602"/>
                  <a:gd name="connsiteX130" fmla="*/ 661599 w 1034979"/>
                  <a:gd name="connsiteY130" fmla="*/ 1000308 h 1516602"/>
                  <a:gd name="connsiteX131" fmla="*/ 673029 w 1034979"/>
                  <a:gd name="connsiteY131" fmla="*/ 992688 h 1516602"/>
                  <a:gd name="connsiteX132" fmla="*/ 674934 w 1034979"/>
                  <a:gd name="connsiteY132" fmla="*/ 986973 h 1516602"/>
                  <a:gd name="connsiteX133" fmla="*/ 680649 w 1034979"/>
                  <a:gd name="connsiteY133" fmla="*/ 985068 h 1516602"/>
                  <a:gd name="connsiteX134" fmla="*/ 686364 w 1034979"/>
                  <a:gd name="connsiteY134" fmla="*/ 981258 h 1516602"/>
                  <a:gd name="connsiteX135" fmla="*/ 695889 w 1034979"/>
                  <a:gd name="connsiteY135" fmla="*/ 971733 h 1516602"/>
                  <a:gd name="connsiteX136" fmla="*/ 705414 w 1034979"/>
                  <a:gd name="connsiteY136" fmla="*/ 960303 h 1516602"/>
                  <a:gd name="connsiteX137" fmla="*/ 716844 w 1034979"/>
                  <a:gd name="connsiteY137" fmla="*/ 952683 h 1516602"/>
                  <a:gd name="connsiteX138" fmla="*/ 732084 w 1034979"/>
                  <a:gd name="connsiteY138" fmla="*/ 939348 h 1516602"/>
                  <a:gd name="connsiteX139" fmla="*/ 741609 w 1034979"/>
                  <a:gd name="connsiteY139" fmla="*/ 927918 h 1516602"/>
                  <a:gd name="connsiteX140" fmla="*/ 753039 w 1034979"/>
                  <a:gd name="connsiteY140" fmla="*/ 918393 h 1516602"/>
                  <a:gd name="connsiteX141" fmla="*/ 758754 w 1034979"/>
                  <a:gd name="connsiteY141" fmla="*/ 906963 h 1516602"/>
                  <a:gd name="connsiteX142" fmla="*/ 760659 w 1034979"/>
                  <a:gd name="connsiteY142" fmla="*/ 901248 h 1516602"/>
                  <a:gd name="connsiteX143" fmla="*/ 766374 w 1034979"/>
                  <a:gd name="connsiteY143" fmla="*/ 889818 h 1516602"/>
                  <a:gd name="connsiteX144" fmla="*/ 764469 w 1034979"/>
                  <a:gd name="connsiteY144" fmla="*/ 874578 h 1516602"/>
                  <a:gd name="connsiteX145" fmla="*/ 758754 w 1034979"/>
                  <a:gd name="connsiteY145" fmla="*/ 872673 h 1516602"/>
                  <a:gd name="connsiteX146" fmla="*/ 737799 w 1034979"/>
                  <a:gd name="connsiteY146" fmla="*/ 874578 h 1516602"/>
                  <a:gd name="connsiteX147" fmla="*/ 732084 w 1034979"/>
                  <a:gd name="connsiteY147" fmla="*/ 878388 h 1516602"/>
                  <a:gd name="connsiteX148" fmla="*/ 699699 w 1034979"/>
                  <a:gd name="connsiteY148" fmla="*/ 899343 h 1516602"/>
                  <a:gd name="connsiteX149" fmla="*/ 595181 w 1034979"/>
                  <a:gd name="connsiteY149" fmla="*/ 957831 h 1516602"/>
                  <a:gd name="connsiteX150" fmla="*/ 507294 w 1034979"/>
                  <a:gd name="connsiteY150" fmla="*/ 847908 h 1516602"/>
                  <a:gd name="connsiteX151" fmla="*/ 503484 w 1034979"/>
                  <a:gd name="connsiteY151" fmla="*/ 358323 h 1516602"/>
                  <a:gd name="connsiteX152" fmla="*/ 499674 w 1034979"/>
                  <a:gd name="connsiteY152" fmla="*/ 66858 h 1516602"/>
                  <a:gd name="connsiteX153" fmla="*/ 490149 w 1034979"/>
                  <a:gd name="connsiteY153" fmla="*/ 40188 h 1516602"/>
                  <a:gd name="connsiteX154" fmla="*/ 488244 w 1034979"/>
                  <a:gd name="connsiteY154" fmla="*/ 34473 h 1516602"/>
                  <a:gd name="connsiteX155" fmla="*/ 484434 w 1034979"/>
                  <a:gd name="connsiteY155" fmla="*/ 28758 h 1516602"/>
                  <a:gd name="connsiteX156" fmla="*/ 478719 w 1034979"/>
                  <a:gd name="connsiteY156" fmla="*/ 17328 h 1516602"/>
                  <a:gd name="connsiteX157" fmla="*/ 473004 w 1034979"/>
                  <a:gd name="connsiteY157" fmla="*/ 13518 h 1516602"/>
                  <a:gd name="connsiteX158" fmla="*/ 469194 w 1034979"/>
                  <a:gd name="connsiteY158" fmla="*/ 7803 h 1516602"/>
                  <a:gd name="connsiteX159" fmla="*/ 429189 w 1034979"/>
                  <a:gd name="connsiteY159" fmla="*/ 11613 h 1516602"/>
                  <a:gd name="connsiteX160" fmla="*/ 425379 w 1034979"/>
                  <a:gd name="connsiteY160" fmla="*/ 78288 h 1516602"/>
                  <a:gd name="connsiteX161" fmla="*/ 425379 w 1034979"/>
                  <a:gd name="connsiteY161" fmla="*/ 84003 h 1516602"/>
                  <a:gd name="connsiteX162" fmla="*/ 429189 w 1034979"/>
                  <a:gd name="connsiteY162" fmla="*/ 238308 h 1516602"/>
                  <a:gd name="connsiteX163" fmla="*/ 440619 w 1034979"/>
                  <a:gd name="connsiteY163" fmla="*/ 421188 h 1516602"/>
                  <a:gd name="connsiteX164" fmla="*/ 435265 w 1034979"/>
                  <a:gd name="connsiteY164" fmla="*/ 718368 h 1516602"/>
                  <a:gd name="connsiteX165" fmla="*/ 435059 w 1034979"/>
                  <a:gd name="connsiteY165" fmla="*/ 799046 h 1516602"/>
                  <a:gd name="connsiteX166" fmla="*/ 430322 w 1034979"/>
                  <a:gd name="connsiteY166"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181539 w 1034979"/>
                  <a:gd name="connsiteY6" fmla="*/ 937443 h 1516602"/>
                  <a:gd name="connsiteX7" fmla="*/ 116769 w 1034979"/>
                  <a:gd name="connsiteY7" fmla="*/ 903153 h 1516602"/>
                  <a:gd name="connsiteX8" fmla="*/ 59619 w 1034979"/>
                  <a:gd name="connsiteY8" fmla="*/ 874578 h 1516602"/>
                  <a:gd name="connsiteX9" fmla="*/ 46284 w 1034979"/>
                  <a:gd name="connsiteY9" fmla="*/ 895533 h 1516602"/>
                  <a:gd name="connsiteX10" fmla="*/ 50094 w 1034979"/>
                  <a:gd name="connsiteY10" fmla="*/ 933633 h 1516602"/>
                  <a:gd name="connsiteX11" fmla="*/ 53904 w 1034979"/>
                  <a:gd name="connsiteY11" fmla="*/ 939348 h 1516602"/>
                  <a:gd name="connsiteX12" fmla="*/ 59619 w 1034979"/>
                  <a:gd name="connsiteY12" fmla="*/ 943158 h 1516602"/>
                  <a:gd name="connsiteX13" fmla="*/ 63429 w 1034979"/>
                  <a:gd name="connsiteY13" fmla="*/ 948873 h 1516602"/>
                  <a:gd name="connsiteX14" fmla="*/ 80574 w 1034979"/>
                  <a:gd name="connsiteY14" fmla="*/ 958398 h 1516602"/>
                  <a:gd name="connsiteX15" fmla="*/ 166299 w 1034979"/>
                  <a:gd name="connsiteY15" fmla="*/ 979353 h 1516602"/>
                  <a:gd name="connsiteX16" fmla="*/ 191064 w 1034979"/>
                  <a:gd name="connsiteY16" fmla="*/ 985068 h 1516602"/>
                  <a:gd name="connsiteX17" fmla="*/ 208209 w 1034979"/>
                  <a:gd name="connsiteY17" fmla="*/ 990783 h 1516602"/>
                  <a:gd name="connsiteX18" fmla="*/ 213924 w 1034979"/>
                  <a:gd name="connsiteY18" fmla="*/ 992688 h 1516602"/>
                  <a:gd name="connsiteX19" fmla="*/ 229164 w 1034979"/>
                  <a:gd name="connsiteY19" fmla="*/ 996498 h 1516602"/>
                  <a:gd name="connsiteX20" fmla="*/ 248214 w 1034979"/>
                  <a:gd name="connsiteY20" fmla="*/ 1002213 h 1516602"/>
                  <a:gd name="connsiteX21" fmla="*/ 253929 w 1034979"/>
                  <a:gd name="connsiteY21" fmla="*/ 1006023 h 1516602"/>
                  <a:gd name="connsiteX22" fmla="*/ 267264 w 1034979"/>
                  <a:gd name="connsiteY22" fmla="*/ 1021263 h 1516602"/>
                  <a:gd name="connsiteX23" fmla="*/ 272979 w 1034979"/>
                  <a:gd name="connsiteY23" fmla="*/ 1040313 h 1516602"/>
                  <a:gd name="connsiteX24" fmla="*/ 274884 w 1034979"/>
                  <a:gd name="connsiteY24" fmla="*/ 1046028 h 1516602"/>
                  <a:gd name="connsiteX25" fmla="*/ 276789 w 1034979"/>
                  <a:gd name="connsiteY25" fmla="*/ 1051743 h 1516602"/>
                  <a:gd name="connsiteX26" fmla="*/ 278694 w 1034979"/>
                  <a:gd name="connsiteY26" fmla="*/ 1076508 h 1516602"/>
                  <a:gd name="connsiteX27" fmla="*/ 280599 w 1034979"/>
                  <a:gd name="connsiteY27" fmla="*/ 1082223 h 1516602"/>
                  <a:gd name="connsiteX28" fmla="*/ 278694 w 1034979"/>
                  <a:gd name="connsiteY28" fmla="*/ 1101273 h 1516602"/>
                  <a:gd name="connsiteX29" fmla="*/ 276789 w 1034979"/>
                  <a:gd name="connsiteY29" fmla="*/ 1110798 h 1516602"/>
                  <a:gd name="connsiteX30" fmla="*/ 263454 w 1034979"/>
                  <a:gd name="connsiteY30" fmla="*/ 1124133 h 1516602"/>
                  <a:gd name="connsiteX31" fmla="*/ 252024 w 1034979"/>
                  <a:gd name="connsiteY31" fmla="*/ 1131753 h 1516602"/>
                  <a:gd name="connsiteX32" fmla="*/ 240594 w 1034979"/>
                  <a:gd name="connsiteY32" fmla="*/ 1135563 h 1516602"/>
                  <a:gd name="connsiteX33" fmla="*/ 27234 w 1034979"/>
                  <a:gd name="connsiteY33" fmla="*/ 1154613 h 1516602"/>
                  <a:gd name="connsiteX34" fmla="*/ 15804 w 1034979"/>
                  <a:gd name="connsiteY34" fmla="*/ 1160328 h 1516602"/>
                  <a:gd name="connsiteX35" fmla="*/ 6279 w 1034979"/>
                  <a:gd name="connsiteY35" fmla="*/ 1169853 h 1516602"/>
                  <a:gd name="connsiteX36" fmla="*/ 4374 w 1034979"/>
                  <a:gd name="connsiteY36" fmla="*/ 1175568 h 1516602"/>
                  <a:gd name="connsiteX37" fmla="*/ 564 w 1034979"/>
                  <a:gd name="connsiteY37" fmla="*/ 1181283 h 1516602"/>
                  <a:gd name="connsiteX38" fmla="*/ 6279 w 1034979"/>
                  <a:gd name="connsiteY38" fmla="*/ 1213668 h 1516602"/>
                  <a:gd name="connsiteX39" fmla="*/ 11994 w 1034979"/>
                  <a:gd name="connsiteY39" fmla="*/ 1217478 h 1516602"/>
                  <a:gd name="connsiteX40" fmla="*/ 17709 w 1034979"/>
                  <a:gd name="connsiteY40" fmla="*/ 1219383 h 1516602"/>
                  <a:gd name="connsiteX41" fmla="*/ 145344 w 1034979"/>
                  <a:gd name="connsiteY41" fmla="*/ 1217478 h 1516602"/>
                  <a:gd name="connsiteX42" fmla="*/ 239202 w 1034979"/>
                  <a:gd name="connsiteY42" fmla="*/ 1214801 h 1516602"/>
                  <a:gd name="connsiteX43" fmla="*/ 318699 w 1034979"/>
                  <a:gd name="connsiteY43" fmla="*/ 1217478 h 1516602"/>
                  <a:gd name="connsiteX44" fmla="*/ 330129 w 1034979"/>
                  <a:gd name="connsiteY44" fmla="*/ 1223193 h 1516602"/>
                  <a:gd name="connsiteX45" fmla="*/ 333939 w 1034979"/>
                  <a:gd name="connsiteY45" fmla="*/ 1228908 h 1516602"/>
                  <a:gd name="connsiteX46" fmla="*/ 339654 w 1034979"/>
                  <a:gd name="connsiteY46" fmla="*/ 1230813 h 1516602"/>
                  <a:gd name="connsiteX47" fmla="*/ 351084 w 1034979"/>
                  <a:gd name="connsiteY47" fmla="*/ 1238433 h 1516602"/>
                  <a:gd name="connsiteX48" fmla="*/ 356799 w 1034979"/>
                  <a:gd name="connsiteY48" fmla="*/ 1242243 h 1516602"/>
                  <a:gd name="connsiteX49" fmla="*/ 360609 w 1034979"/>
                  <a:gd name="connsiteY49" fmla="*/ 1247958 h 1516602"/>
                  <a:gd name="connsiteX50" fmla="*/ 366324 w 1034979"/>
                  <a:gd name="connsiteY50" fmla="*/ 1259388 h 1516602"/>
                  <a:gd name="connsiteX51" fmla="*/ 362514 w 1034979"/>
                  <a:gd name="connsiteY51" fmla="*/ 1286058 h 1516602"/>
                  <a:gd name="connsiteX52" fmla="*/ 358704 w 1034979"/>
                  <a:gd name="connsiteY52" fmla="*/ 1291773 h 1516602"/>
                  <a:gd name="connsiteX53" fmla="*/ 356799 w 1034979"/>
                  <a:gd name="connsiteY53" fmla="*/ 1297488 h 1516602"/>
                  <a:gd name="connsiteX54" fmla="*/ 352989 w 1034979"/>
                  <a:gd name="connsiteY54" fmla="*/ 1303203 h 1516602"/>
                  <a:gd name="connsiteX55" fmla="*/ 351084 w 1034979"/>
                  <a:gd name="connsiteY55" fmla="*/ 1308918 h 1516602"/>
                  <a:gd name="connsiteX56" fmla="*/ 347274 w 1034979"/>
                  <a:gd name="connsiteY56" fmla="*/ 1314633 h 1516602"/>
                  <a:gd name="connsiteX57" fmla="*/ 330129 w 1034979"/>
                  <a:gd name="connsiteY57" fmla="*/ 1381308 h 1516602"/>
                  <a:gd name="connsiteX58" fmla="*/ 328224 w 1034979"/>
                  <a:gd name="connsiteY58" fmla="*/ 1432743 h 1516602"/>
                  <a:gd name="connsiteX59" fmla="*/ 330129 w 1034979"/>
                  <a:gd name="connsiteY59" fmla="*/ 1457508 h 1516602"/>
                  <a:gd name="connsiteX60" fmla="*/ 332034 w 1034979"/>
                  <a:gd name="connsiteY60" fmla="*/ 1463223 h 1516602"/>
                  <a:gd name="connsiteX61" fmla="*/ 335844 w 1034979"/>
                  <a:gd name="connsiteY61" fmla="*/ 1467033 h 1516602"/>
                  <a:gd name="connsiteX62" fmla="*/ 364419 w 1034979"/>
                  <a:gd name="connsiteY62" fmla="*/ 1512753 h 1516602"/>
                  <a:gd name="connsiteX63" fmla="*/ 387279 w 1034979"/>
                  <a:gd name="connsiteY63" fmla="*/ 1514658 h 1516602"/>
                  <a:gd name="connsiteX64" fmla="*/ 392994 w 1034979"/>
                  <a:gd name="connsiteY64" fmla="*/ 1508943 h 1516602"/>
                  <a:gd name="connsiteX65" fmla="*/ 394899 w 1034979"/>
                  <a:gd name="connsiteY65" fmla="*/ 1497513 h 1516602"/>
                  <a:gd name="connsiteX66" fmla="*/ 396804 w 1034979"/>
                  <a:gd name="connsiteY66" fmla="*/ 1491798 h 1516602"/>
                  <a:gd name="connsiteX67" fmla="*/ 398709 w 1034979"/>
                  <a:gd name="connsiteY67" fmla="*/ 1474653 h 1516602"/>
                  <a:gd name="connsiteX68" fmla="*/ 400614 w 1034979"/>
                  <a:gd name="connsiteY68" fmla="*/ 1461318 h 1516602"/>
                  <a:gd name="connsiteX69" fmla="*/ 404424 w 1034979"/>
                  <a:gd name="connsiteY69" fmla="*/ 1404168 h 1516602"/>
                  <a:gd name="connsiteX70" fmla="*/ 410139 w 1034979"/>
                  <a:gd name="connsiteY70" fmla="*/ 1392738 h 1516602"/>
                  <a:gd name="connsiteX71" fmla="*/ 413949 w 1034979"/>
                  <a:gd name="connsiteY71" fmla="*/ 1379403 h 1516602"/>
                  <a:gd name="connsiteX72" fmla="*/ 415854 w 1034979"/>
                  <a:gd name="connsiteY72" fmla="*/ 1373688 h 1516602"/>
                  <a:gd name="connsiteX73" fmla="*/ 417759 w 1034979"/>
                  <a:gd name="connsiteY73" fmla="*/ 1360353 h 1516602"/>
                  <a:gd name="connsiteX74" fmla="*/ 421569 w 1034979"/>
                  <a:gd name="connsiteY74" fmla="*/ 1348923 h 1516602"/>
                  <a:gd name="connsiteX75" fmla="*/ 427284 w 1034979"/>
                  <a:gd name="connsiteY75" fmla="*/ 1335588 h 1516602"/>
                  <a:gd name="connsiteX76" fmla="*/ 467289 w 1034979"/>
                  <a:gd name="connsiteY76" fmla="*/ 1265103 h 1516602"/>
                  <a:gd name="connsiteX77" fmla="*/ 528455 w 1034979"/>
                  <a:gd name="connsiteY77" fmla="*/ 1252334 h 1516602"/>
                  <a:gd name="connsiteX78" fmla="*/ 601154 w 1034979"/>
                  <a:gd name="connsiteY78" fmla="*/ 1221700 h 1516602"/>
                  <a:gd name="connsiteX79" fmla="*/ 720654 w 1034979"/>
                  <a:gd name="connsiteY79" fmla="*/ 1316538 h 1516602"/>
                  <a:gd name="connsiteX80" fmla="*/ 733989 w 1034979"/>
                  <a:gd name="connsiteY80" fmla="*/ 1326063 h 1516602"/>
                  <a:gd name="connsiteX81" fmla="*/ 743514 w 1034979"/>
                  <a:gd name="connsiteY81" fmla="*/ 1327968 h 1516602"/>
                  <a:gd name="connsiteX82" fmla="*/ 749229 w 1034979"/>
                  <a:gd name="connsiteY82" fmla="*/ 1329873 h 1516602"/>
                  <a:gd name="connsiteX83" fmla="*/ 762564 w 1034979"/>
                  <a:gd name="connsiteY83" fmla="*/ 1335588 h 1516602"/>
                  <a:gd name="connsiteX84" fmla="*/ 777804 w 1034979"/>
                  <a:gd name="connsiteY84" fmla="*/ 1333683 h 1516602"/>
                  <a:gd name="connsiteX85" fmla="*/ 789234 w 1034979"/>
                  <a:gd name="connsiteY85" fmla="*/ 1327968 h 1516602"/>
                  <a:gd name="connsiteX86" fmla="*/ 794949 w 1034979"/>
                  <a:gd name="connsiteY86" fmla="*/ 1326063 h 1516602"/>
                  <a:gd name="connsiteX87" fmla="*/ 802569 w 1034979"/>
                  <a:gd name="connsiteY87" fmla="*/ 1308918 h 1516602"/>
                  <a:gd name="connsiteX88" fmla="*/ 800664 w 1034979"/>
                  <a:gd name="connsiteY88" fmla="*/ 1284153 h 1516602"/>
                  <a:gd name="connsiteX89" fmla="*/ 798759 w 1034979"/>
                  <a:gd name="connsiteY89" fmla="*/ 1278438 h 1516602"/>
                  <a:gd name="connsiteX90" fmla="*/ 796854 w 1034979"/>
                  <a:gd name="connsiteY90" fmla="*/ 1270818 h 1516602"/>
                  <a:gd name="connsiteX91" fmla="*/ 783519 w 1034979"/>
                  <a:gd name="connsiteY91" fmla="*/ 1253673 h 1516602"/>
                  <a:gd name="connsiteX92" fmla="*/ 773994 w 1034979"/>
                  <a:gd name="connsiteY92" fmla="*/ 1247958 h 1516602"/>
                  <a:gd name="connsiteX93" fmla="*/ 648264 w 1034979"/>
                  <a:gd name="connsiteY93" fmla="*/ 1156518 h 1516602"/>
                  <a:gd name="connsiteX94" fmla="*/ 644454 w 1034979"/>
                  <a:gd name="connsiteY94" fmla="*/ 1139373 h 1516602"/>
                  <a:gd name="connsiteX95" fmla="*/ 646359 w 1034979"/>
                  <a:gd name="connsiteY95" fmla="*/ 1131753 h 1516602"/>
                  <a:gd name="connsiteX96" fmla="*/ 650169 w 1034979"/>
                  <a:gd name="connsiteY96" fmla="*/ 1114608 h 1516602"/>
                  <a:gd name="connsiteX97" fmla="*/ 653979 w 1034979"/>
                  <a:gd name="connsiteY97" fmla="*/ 1108893 h 1516602"/>
                  <a:gd name="connsiteX98" fmla="*/ 655884 w 1034979"/>
                  <a:gd name="connsiteY98" fmla="*/ 1103178 h 1516602"/>
                  <a:gd name="connsiteX99" fmla="*/ 661599 w 1034979"/>
                  <a:gd name="connsiteY99" fmla="*/ 1101273 h 1516602"/>
                  <a:gd name="connsiteX100" fmla="*/ 671124 w 1034979"/>
                  <a:gd name="connsiteY100" fmla="*/ 1089843 h 1516602"/>
                  <a:gd name="connsiteX101" fmla="*/ 724464 w 1034979"/>
                  <a:gd name="connsiteY101" fmla="*/ 1082223 h 1516602"/>
                  <a:gd name="connsiteX102" fmla="*/ 842574 w 1034979"/>
                  <a:gd name="connsiteY102" fmla="*/ 1084128 h 1516602"/>
                  <a:gd name="connsiteX103" fmla="*/ 871149 w 1034979"/>
                  <a:gd name="connsiteY103" fmla="*/ 1086033 h 1516602"/>
                  <a:gd name="connsiteX104" fmla="*/ 899724 w 1034979"/>
                  <a:gd name="connsiteY104" fmla="*/ 1091748 h 1516602"/>
                  <a:gd name="connsiteX105" fmla="*/ 922584 w 1034979"/>
                  <a:gd name="connsiteY105" fmla="*/ 1095558 h 1516602"/>
                  <a:gd name="connsiteX106" fmla="*/ 951159 w 1034979"/>
                  <a:gd name="connsiteY106" fmla="*/ 1101273 h 1516602"/>
                  <a:gd name="connsiteX107" fmla="*/ 956874 w 1034979"/>
                  <a:gd name="connsiteY107" fmla="*/ 1101273 h 1516602"/>
                  <a:gd name="connsiteX108" fmla="*/ 1002594 w 1034979"/>
                  <a:gd name="connsiteY108" fmla="*/ 1099368 h 1516602"/>
                  <a:gd name="connsiteX109" fmla="*/ 1031169 w 1034979"/>
                  <a:gd name="connsiteY109" fmla="*/ 1091748 h 1516602"/>
                  <a:gd name="connsiteX110" fmla="*/ 1034979 w 1034979"/>
                  <a:gd name="connsiteY110" fmla="*/ 1086033 h 1516602"/>
                  <a:gd name="connsiteX111" fmla="*/ 1033074 w 1034979"/>
                  <a:gd name="connsiteY111" fmla="*/ 1066983 h 1516602"/>
                  <a:gd name="connsiteX112" fmla="*/ 1027359 w 1034979"/>
                  <a:gd name="connsiteY112" fmla="*/ 1063173 h 1516602"/>
                  <a:gd name="connsiteX113" fmla="*/ 1012119 w 1034979"/>
                  <a:gd name="connsiteY113" fmla="*/ 1061268 h 1516602"/>
                  <a:gd name="connsiteX114" fmla="*/ 1006404 w 1034979"/>
                  <a:gd name="connsiteY114" fmla="*/ 1059363 h 1516602"/>
                  <a:gd name="connsiteX115" fmla="*/ 998784 w 1034979"/>
                  <a:gd name="connsiteY115" fmla="*/ 1057458 h 1516602"/>
                  <a:gd name="connsiteX116" fmla="*/ 987354 w 1034979"/>
                  <a:gd name="connsiteY116" fmla="*/ 1049838 h 1516602"/>
                  <a:gd name="connsiteX117" fmla="*/ 975924 w 1034979"/>
                  <a:gd name="connsiteY117" fmla="*/ 1046028 h 1516602"/>
                  <a:gd name="connsiteX118" fmla="*/ 970209 w 1034979"/>
                  <a:gd name="connsiteY118" fmla="*/ 1044123 h 1516602"/>
                  <a:gd name="connsiteX119" fmla="*/ 962589 w 1034979"/>
                  <a:gd name="connsiteY119" fmla="*/ 1042218 h 1516602"/>
                  <a:gd name="connsiteX120" fmla="*/ 956874 w 1034979"/>
                  <a:gd name="connsiteY120" fmla="*/ 1040313 h 1516602"/>
                  <a:gd name="connsiteX121" fmla="*/ 935919 w 1034979"/>
                  <a:gd name="connsiteY121" fmla="*/ 1034598 h 1516602"/>
                  <a:gd name="connsiteX122" fmla="*/ 825429 w 1034979"/>
                  <a:gd name="connsiteY122" fmla="*/ 1034598 h 1516602"/>
                  <a:gd name="connsiteX123" fmla="*/ 730179 w 1034979"/>
                  <a:gd name="connsiteY123" fmla="*/ 1038408 h 1516602"/>
                  <a:gd name="connsiteX124" fmla="*/ 669219 w 1034979"/>
                  <a:gd name="connsiteY124" fmla="*/ 1046028 h 1516602"/>
                  <a:gd name="connsiteX125" fmla="*/ 646359 w 1034979"/>
                  <a:gd name="connsiteY125" fmla="*/ 1049838 h 1516602"/>
                  <a:gd name="connsiteX126" fmla="*/ 642549 w 1034979"/>
                  <a:gd name="connsiteY126" fmla="*/ 1038408 h 1516602"/>
                  <a:gd name="connsiteX127" fmla="*/ 640644 w 1034979"/>
                  <a:gd name="connsiteY127" fmla="*/ 1032693 h 1516602"/>
                  <a:gd name="connsiteX128" fmla="*/ 642549 w 1034979"/>
                  <a:gd name="connsiteY128" fmla="*/ 1015548 h 1516602"/>
                  <a:gd name="connsiteX129" fmla="*/ 644454 w 1034979"/>
                  <a:gd name="connsiteY129" fmla="*/ 1009833 h 1516602"/>
                  <a:gd name="connsiteX130" fmla="*/ 661599 w 1034979"/>
                  <a:gd name="connsiteY130" fmla="*/ 1000308 h 1516602"/>
                  <a:gd name="connsiteX131" fmla="*/ 673029 w 1034979"/>
                  <a:gd name="connsiteY131" fmla="*/ 992688 h 1516602"/>
                  <a:gd name="connsiteX132" fmla="*/ 674934 w 1034979"/>
                  <a:gd name="connsiteY132" fmla="*/ 986973 h 1516602"/>
                  <a:gd name="connsiteX133" fmla="*/ 680649 w 1034979"/>
                  <a:gd name="connsiteY133" fmla="*/ 985068 h 1516602"/>
                  <a:gd name="connsiteX134" fmla="*/ 686364 w 1034979"/>
                  <a:gd name="connsiteY134" fmla="*/ 981258 h 1516602"/>
                  <a:gd name="connsiteX135" fmla="*/ 695889 w 1034979"/>
                  <a:gd name="connsiteY135" fmla="*/ 971733 h 1516602"/>
                  <a:gd name="connsiteX136" fmla="*/ 705414 w 1034979"/>
                  <a:gd name="connsiteY136" fmla="*/ 960303 h 1516602"/>
                  <a:gd name="connsiteX137" fmla="*/ 716844 w 1034979"/>
                  <a:gd name="connsiteY137" fmla="*/ 952683 h 1516602"/>
                  <a:gd name="connsiteX138" fmla="*/ 732084 w 1034979"/>
                  <a:gd name="connsiteY138" fmla="*/ 939348 h 1516602"/>
                  <a:gd name="connsiteX139" fmla="*/ 741609 w 1034979"/>
                  <a:gd name="connsiteY139" fmla="*/ 927918 h 1516602"/>
                  <a:gd name="connsiteX140" fmla="*/ 753039 w 1034979"/>
                  <a:gd name="connsiteY140" fmla="*/ 918393 h 1516602"/>
                  <a:gd name="connsiteX141" fmla="*/ 758754 w 1034979"/>
                  <a:gd name="connsiteY141" fmla="*/ 906963 h 1516602"/>
                  <a:gd name="connsiteX142" fmla="*/ 760659 w 1034979"/>
                  <a:gd name="connsiteY142" fmla="*/ 901248 h 1516602"/>
                  <a:gd name="connsiteX143" fmla="*/ 766374 w 1034979"/>
                  <a:gd name="connsiteY143" fmla="*/ 889818 h 1516602"/>
                  <a:gd name="connsiteX144" fmla="*/ 764469 w 1034979"/>
                  <a:gd name="connsiteY144" fmla="*/ 874578 h 1516602"/>
                  <a:gd name="connsiteX145" fmla="*/ 758754 w 1034979"/>
                  <a:gd name="connsiteY145" fmla="*/ 872673 h 1516602"/>
                  <a:gd name="connsiteX146" fmla="*/ 737799 w 1034979"/>
                  <a:gd name="connsiteY146" fmla="*/ 874578 h 1516602"/>
                  <a:gd name="connsiteX147" fmla="*/ 732084 w 1034979"/>
                  <a:gd name="connsiteY147" fmla="*/ 878388 h 1516602"/>
                  <a:gd name="connsiteX148" fmla="*/ 699699 w 1034979"/>
                  <a:gd name="connsiteY148" fmla="*/ 899343 h 1516602"/>
                  <a:gd name="connsiteX149" fmla="*/ 595181 w 1034979"/>
                  <a:gd name="connsiteY149" fmla="*/ 957831 h 1516602"/>
                  <a:gd name="connsiteX150" fmla="*/ 507294 w 1034979"/>
                  <a:gd name="connsiteY150" fmla="*/ 847908 h 1516602"/>
                  <a:gd name="connsiteX151" fmla="*/ 503484 w 1034979"/>
                  <a:gd name="connsiteY151" fmla="*/ 358323 h 1516602"/>
                  <a:gd name="connsiteX152" fmla="*/ 499674 w 1034979"/>
                  <a:gd name="connsiteY152" fmla="*/ 66858 h 1516602"/>
                  <a:gd name="connsiteX153" fmla="*/ 490149 w 1034979"/>
                  <a:gd name="connsiteY153" fmla="*/ 40188 h 1516602"/>
                  <a:gd name="connsiteX154" fmla="*/ 488244 w 1034979"/>
                  <a:gd name="connsiteY154" fmla="*/ 34473 h 1516602"/>
                  <a:gd name="connsiteX155" fmla="*/ 484434 w 1034979"/>
                  <a:gd name="connsiteY155" fmla="*/ 28758 h 1516602"/>
                  <a:gd name="connsiteX156" fmla="*/ 478719 w 1034979"/>
                  <a:gd name="connsiteY156" fmla="*/ 17328 h 1516602"/>
                  <a:gd name="connsiteX157" fmla="*/ 473004 w 1034979"/>
                  <a:gd name="connsiteY157" fmla="*/ 13518 h 1516602"/>
                  <a:gd name="connsiteX158" fmla="*/ 469194 w 1034979"/>
                  <a:gd name="connsiteY158" fmla="*/ 7803 h 1516602"/>
                  <a:gd name="connsiteX159" fmla="*/ 429189 w 1034979"/>
                  <a:gd name="connsiteY159" fmla="*/ 11613 h 1516602"/>
                  <a:gd name="connsiteX160" fmla="*/ 425379 w 1034979"/>
                  <a:gd name="connsiteY160" fmla="*/ 78288 h 1516602"/>
                  <a:gd name="connsiteX161" fmla="*/ 425379 w 1034979"/>
                  <a:gd name="connsiteY161" fmla="*/ 84003 h 1516602"/>
                  <a:gd name="connsiteX162" fmla="*/ 429189 w 1034979"/>
                  <a:gd name="connsiteY162" fmla="*/ 238308 h 1516602"/>
                  <a:gd name="connsiteX163" fmla="*/ 440619 w 1034979"/>
                  <a:gd name="connsiteY163" fmla="*/ 421188 h 1516602"/>
                  <a:gd name="connsiteX164" fmla="*/ 435265 w 1034979"/>
                  <a:gd name="connsiteY164" fmla="*/ 718368 h 1516602"/>
                  <a:gd name="connsiteX165" fmla="*/ 435059 w 1034979"/>
                  <a:gd name="connsiteY165" fmla="*/ 799046 h 1516602"/>
                  <a:gd name="connsiteX166" fmla="*/ 430322 w 1034979"/>
                  <a:gd name="connsiteY166"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181539 w 1034979"/>
                  <a:gd name="connsiteY6" fmla="*/ 937443 h 1516602"/>
                  <a:gd name="connsiteX7" fmla="*/ 116769 w 1034979"/>
                  <a:gd name="connsiteY7" fmla="*/ 903153 h 1516602"/>
                  <a:gd name="connsiteX8" fmla="*/ 59619 w 1034979"/>
                  <a:gd name="connsiteY8" fmla="*/ 874578 h 1516602"/>
                  <a:gd name="connsiteX9" fmla="*/ 46284 w 1034979"/>
                  <a:gd name="connsiteY9" fmla="*/ 895533 h 1516602"/>
                  <a:gd name="connsiteX10" fmla="*/ 50094 w 1034979"/>
                  <a:gd name="connsiteY10" fmla="*/ 933633 h 1516602"/>
                  <a:gd name="connsiteX11" fmla="*/ 53904 w 1034979"/>
                  <a:gd name="connsiteY11" fmla="*/ 939348 h 1516602"/>
                  <a:gd name="connsiteX12" fmla="*/ 59619 w 1034979"/>
                  <a:gd name="connsiteY12" fmla="*/ 943158 h 1516602"/>
                  <a:gd name="connsiteX13" fmla="*/ 63429 w 1034979"/>
                  <a:gd name="connsiteY13" fmla="*/ 948873 h 1516602"/>
                  <a:gd name="connsiteX14" fmla="*/ 80574 w 1034979"/>
                  <a:gd name="connsiteY14" fmla="*/ 958398 h 1516602"/>
                  <a:gd name="connsiteX15" fmla="*/ 166299 w 1034979"/>
                  <a:gd name="connsiteY15" fmla="*/ 979353 h 1516602"/>
                  <a:gd name="connsiteX16" fmla="*/ 191064 w 1034979"/>
                  <a:gd name="connsiteY16" fmla="*/ 985068 h 1516602"/>
                  <a:gd name="connsiteX17" fmla="*/ 208209 w 1034979"/>
                  <a:gd name="connsiteY17" fmla="*/ 990783 h 1516602"/>
                  <a:gd name="connsiteX18" fmla="*/ 213924 w 1034979"/>
                  <a:gd name="connsiteY18" fmla="*/ 992688 h 1516602"/>
                  <a:gd name="connsiteX19" fmla="*/ 229164 w 1034979"/>
                  <a:gd name="connsiteY19" fmla="*/ 996498 h 1516602"/>
                  <a:gd name="connsiteX20" fmla="*/ 248214 w 1034979"/>
                  <a:gd name="connsiteY20" fmla="*/ 1002213 h 1516602"/>
                  <a:gd name="connsiteX21" fmla="*/ 253929 w 1034979"/>
                  <a:gd name="connsiteY21" fmla="*/ 1006023 h 1516602"/>
                  <a:gd name="connsiteX22" fmla="*/ 267264 w 1034979"/>
                  <a:gd name="connsiteY22" fmla="*/ 1021263 h 1516602"/>
                  <a:gd name="connsiteX23" fmla="*/ 272979 w 1034979"/>
                  <a:gd name="connsiteY23" fmla="*/ 1040313 h 1516602"/>
                  <a:gd name="connsiteX24" fmla="*/ 274884 w 1034979"/>
                  <a:gd name="connsiteY24" fmla="*/ 1046028 h 1516602"/>
                  <a:gd name="connsiteX25" fmla="*/ 276789 w 1034979"/>
                  <a:gd name="connsiteY25" fmla="*/ 1051743 h 1516602"/>
                  <a:gd name="connsiteX26" fmla="*/ 278694 w 1034979"/>
                  <a:gd name="connsiteY26" fmla="*/ 1076508 h 1516602"/>
                  <a:gd name="connsiteX27" fmla="*/ 280599 w 1034979"/>
                  <a:gd name="connsiteY27" fmla="*/ 1082223 h 1516602"/>
                  <a:gd name="connsiteX28" fmla="*/ 278694 w 1034979"/>
                  <a:gd name="connsiteY28" fmla="*/ 1101273 h 1516602"/>
                  <a:gd name="connsiteX29" fmla="*/ 276789 w 1034979"/>
                  <a:gd name="connsiteY29" fmla="*/ 1110798 h 1516602"/>
                  <a:gd name="connsiteX30" fmla="*/ 263454 w 1034979"/>
                  <a:gd name="connsiteY30" fmla="*/ 1124133 h 1516602"/>
                  <a:gd name="connsiteX31" fmla="*/ 252024 w 1034979"/>
                  <a:gd name="connsiteY31" fmla="*/ 1131753 h 1516602"/>
                  <a:gd name="connsiteX32" fmla="*/ 240594 w 1034979"/>
                  <a:gd name="connsiteY32" fmla="*/ 1135563 h 1516602"/>
                  <a:gd name="connsiteX33" fmla="*/ 27234 w 1034979"/>
                  <a:gd name="connsiteY33" fmla="*/ 1154613 h 1516602"/>
                  <a:gd name="connsiteX34" fmla="*/ 15804 w 1034979"/>
                  <a:gd name="connsiteY34" fmla="*/ 1160328 h 1516602"/>
                  <a:gd name="connsiteX35" fmla="*/ 6279 w 1034979"/>
                  <a:gd name="connsiteY35" fmla="*/ 1169853 h 1516602"/>
                  <a:gd name="connsiteX36" fmla="*/ 4374 w 1034979"/>
                  <a:gd name="connsiteY36" fmla="*/ 1175568 h 1516602"/>
                  <a:gd name="connsiteX37" fmla="*/ 564 w 1034979"/>
                  <a:gd name="connsiteY37" fmla="*/ 1181283 h 1516602"/>
                  <a:gd name="connsiteX38" fmla="*/ 6279 w 1034979"/>
                  <a:gd name="connsiteY38" fmla="*/ 1213668 h 1516602"/>
                  <a:gd name="connsiteX39" fmla="*/ 11994 w 1034979"/>
                  <a:gd name="connsiteY39" fmla="*/ 1217478 h 1516602"/>
                  <a:gd name="connsiteX40" fmla="*/ 17709 w 1034979"/>
                  <a:gd name="connsiteY40" fmla="*/ 1219383 h 1516602"/>
                  <a:gd name="connsiteX41" fmla="*/ 145344 w 1034979"/>
                  <a:gd name="connsiteY41" fmla="*/ 1217478 h 1516602"/>
                  <a:gd name="connsiteX42" fmla="*/ 239202 w 1034979"/>
                  <a:gd name="connsiteY42" fmla="*/ 1214801 h 1516602"/>
                  <a:gd name="connsiteX43" fmla="*/ 318699 w 1034979"/>
                  <a:gd name="connsiteY43" fmla="*/ 1217478 h 1516602"/>
                  <a:gd name="connsiteX44" fmla="*/ 330129 w 1034979"/>
                  <a:gd name="connsiteY44" fmla="*/ 1223193 h 1516602"/>
                  <a:gd name="connsiteX45" fmla="*/ 333939 w 1034979"/>
                  <a:gd name="connsiteY45" fmla="*/ 1228908 h 1516602"/>
                  <a:gd name="connsiteX46" fmla="*/ 339654 w 1034979"/>
                  <a:gd name="connsiteY46" fmla="*/ 1230813 h 1516602"/>
                  <a:gd name="connsiteX47" fmla="*/ 351084 w 1034979"/>
                  <a:gd name="connsiteY47" fmla="*/ 1238433 h 1516602"/>
                  <a:gd name="connsiteX48" fmla="*/ 356799 w 1034979"/>
                  <a:gd name="connsiteY48" fmla="*/ 1242243 h 1516602"/>
                  <a:gd name="connsiteX49" fmla="*/ 360609 w 1034979"/>
                  <a:gd name="connsiteY49" fmla="*/ 1247958 h 1516602"/>
                  <a:gd name="connsiteX50" fmla="*/ 366324 w 1034979"/>
                  <a:gd name="connsiteY50" fmla="*/ 1259388 h 1516602"/>
                  <a:gd name="connsiteX51" fmla="*/ 362514 w 1034979"/>
                  <a:gd name="connsiteY51" fmla="*/ 1286058 h 1516602"/>
                  <a:gd name="connsiteX52" fmla="*/ 358704 w 1034979"/>
                  <a:gd name="connsiteY52" fmla="*/ 1291773 h 1516602"/>
                  <a:gd name="connsiteX53" fmla="*/ 356799 w 1034979"/>
                  <a:gd name="connsiteY53" fmla="*/ 1297488 h 1516602"/>
                  <a:gd name="connsiteX54" fmla="*/ 352989 w 1034979"/>
                  <a:gd name="connsiteY54" fmla="*/ 1303203 h 1516602"/>
                  <a:gd name="connsiteX55" fmla="*/ 351084 w 1034979"/>
                  <a:gd name="connsiteY55" fmla="*/ 1308918 h 1516602"/>
                  <a:gd name="connsiteX56" fmla="*/ 347274 w 1034979"/>
                  <a:gd name="connsiteY56" fmla="*/ 1314633 h 1516602"/>
                  <a:gd name="connsiteX57" fmla="*/ 330129 w 1034979"/>
                  <a:gd name="connsiteY57" fmla="*/ 1381308 h 1516602"/>
                  <a:gd name="connsiteX58" fmla="*/ 328224 w 1034979"/>
                  <a:gd name="connsiteY58" fmla="*/ 1432743 h 1516602"/>
                  <a:gd name="connsiteX59" fmla="*/ 330129 w 1034979"/>
                  <a:gd name="connsiteY59" fmla="*/ 1457508 h 1516602"/>
                  <a:gd name="connsiteX60" fmla="*/ 332034 w 1034979"/>
                  <a:gd name="connsiteY60" fmla="*/ 1463223 h 1516602"/>
                  <a:gd name="connsiteX61" fmla="*/ 335844 w 1034979"/>
                  <a:gd name="connsiteY61" fmla="*/ 1467033 h 1516602"/>
                  <a:gd name="connsiteX62" fmla="*/ 364419 w 1034979"/>
                  <a:gd name="connsiteY62" fmla="*/ 1512753 h 1516602"/>
                  <a:gd name="connsiteX63" fmla="*/ 387279 w 1034979"/>
                  <a:gd name="connsiteY63" fmla="*/ 1514658 h 1516602"/>
                  <a:gd name="connsiteX64" fmla="*/ 392994 w 1034979"/>
                  <a:gd name="connsiteY64" fmla="*/ 1508943 h 1516602"/>
                  <a:gd name="connsiteX65" fmla="*/ 394899 w 1034979"/>
                  <a:gd name="connsiteY65" fmla="*/ 1497513 h 1516602"/>
                  <a:gd name="connsiteX66" fmla="*/ 396804 w 1034979"/>
                  <a:gd name="connsiteY66" fmla="*/ 1491798 h 1516602"/>
                  <a:gd name="connsiteX67" fmla="*/ 398709 w 1034979"/>
                  <a:gd name="connsiteY67" fmla="*/ 1474653 h 1516602"/>
                  <a:gd name="connsiteX68" fmla="*/ 400614 w 1034979"/>
                  <a:gd name="connsiteY68" fmla="*/ 1461318 h 1516602"/>
                  <a:gd name="connsiteX69" fmla="*/ 404424 w 1034979"/>
                  <a:gd name="connsiteY69" fmla="*/ 1404168 h 1516602"/>
                  <a:gd name="connsiteX70" fmla="*/ 410139 w 1034979"/>
                  <a:gd name="connsiteY70" fmla="*/ 1392738 h 1516602"/>
                  <a:gd name="connsiteX71" fmla="*/ 413949 w 1034979"/>
                  <a:gd name="connsiteY71" fmla="*/ 1379403 h 1516602"/>
                  <a:gd name="connsiteX72" fmla="*/ 415854 w 1034979"/>
                  <a:gd name="connsiteY72" fmla="*/ 1373688 h 1516602"/>
                  <a:gd name="connsiteX73" fmla="*/ 417759 w 1034979"/>
                  <a:gd name="connsiteY73" fmla="*/ 1360353 h 1516602"/>
                  <a:gd name="connsiteX74" fmla="*/ 421569 w 1034979"/>
                  <a:gd name="connsiteY74" fmla="*/ 1348923 h 1516602"/>
                  <a:gd name="connsiteX75" fmla="*/ 427284 w 1034979"/>
                  <a:gd name="connsiteY75" fmla="*/ 1335588 h 1516602"/>
                  <a:gd name="connsiteX76" fmla="*/ 467289 w 1034979"/>
                  <a:gd name="connsiteY76" fmla="*/ 1265103 h 1516602"/>
                  <a:gd name="connsiteX77" fmla="*/ 528455 w 1034979"/>
                  <a:gd name="connsiteY77" fmla="*/ 1252334 h 1516602"/>
                  <a:gd name="connsiteX78" fmla="*/ 601154 w 1034979"/>
                  <a:gd name="connsiteY78" fmla="*/ 1221700 h 1516602"/>
                  <a:gd name="connsiteX79" fmla="*/ 720654 w 1034979"/>
                  <a:gd name="connsiteY79" fmla="*/ 1316538 h 1516602"/>
                  <a:gd name="connsiteX80" fmla="*/ 733989 w 1034979"/>
                  <a:gd name="connsiteY80" fmla="*/ 1326063 h 1516602"/>
                  <a:gd name="connsiteX81" fmla="*/ 743514 w 1034979"/>
                  <a:gd name="connsiteY81" fmla="*/ 1327968 h 1516602"/>
                  <a:gd name="connsiteX82" fmla="*/ 749229 w 1034979"/>
                  <a:gd name="connsiteY82" fmla="*/ 1329873 h 1516602"/>
                  <a:gd name="connsiteX83" fmla="*/ 762564 w 1034979"/>
                  <a:gd name="connsiteY83" fmla="*/ 1335588 h 1516602"/>
                  <a:gd name="connsiteX84" fmla="*/ 777804 w 1034979"/>
                  <a:gd name="connsiteY84" fmla="*/ 1333683 h 1516602"/>
                  <a:gd name="connsiteX85" fmla="*/ 789234 w 1034979"/>
                  <a:gd name="connsiteY85" fmla="*/ 1327968 h 1516602"/>
                  <a:gd name="connsiteX86" fmla="*/ 794949 w 1034979"/>
                  <a:gd name="connsiteY86" fmla="*/ 1326063 h 1516602"/>
                  <a:gd name="connsiteX87" fmla="*/ 802569 w 1034979"/>
                  <a:gd name="connsiteY87" fmla="*/ 1308918 h 1516602"/>
                  <a:gd name="connsiteX88" fmla="*/ 800664 w 1034979"/>
                  <a:gd name="connsiteY88" fmla="*/ 1284153 h 1516602"/>
                  <a:gd name="connsiteX89" fmla="*/ 798759 w 1034979"/>
                  <a:gd name="connsiteY89" fmla="*/ 1278438 h 1516602"/>
                  <a:gd name="connsiteX90" fmla="*/ 796854 w 1034979"/>
                  <a:gd name="connsiteY90" fmla="*/ 1270818 h 1516602"/>
                  <a:gd name="connsiteX91" fmla="*/ 783519 w 1034979"/>
                  <a:gd name="connsiteY91" fmla="*/ 1253673 h 1516602"/>
                  <a:gd name="connsiteX92" fmla="*/ 773994 w 1034979"/>
                  <a:gd name="connsiteY92" fmla="*/ 1247958 h 1516602"/>
                  <a:gd name="connsiteX93" fmla="*/ 648264 w 1034979"/>
                  <a:gd name="connsiteY93" fmla="*/ 1156518 h 1516602"/>
                  <a:gd name="connsiteX94" fmla="*/ 644454 w 1034979"/>
                  <a:gd name="connsiteY94" fmla="*/ 1139373 h 1516602"/>
                  <a:gd name="connsiteX95" fmla="*/ 646359 w 1034979"/>
                  <a:gd name="connsiteY95" fmla="*/ 1131753 h 1516602"/>
                  <a:gd name="connsiteX96" fmla="*/ 650169 w 1034979"/>
                  <a:gd name="connsiteY96" fmla="*/ 1114608 h 1516602"/>
                  <a:gd name="connsiteX97" fmla="*/ 653979 w 1034979"/>
                  <a:gd name="connsiteY97" fmla="*/ 1108893 h 1516602"/>
                  <a:gd name="connsiteX98" fmla="*/ 655884 w 1034979"/>
                  <a:gd name="connsiteY98" fmla="*/ 1103178 h 1516602"/>
                  <a:gd name="connsiteX99" fmla="*/ 661599 w 1034979"/>
                  <a:gd name="connsiteY99" fmla="*/ 1101273 h 1516602"/>
                  <a:gd name="connsiteX100" fmla="*/ 671124 w 1034979"/>
                  <a:gd name="connsiteY100" fmla="*/ 1089843 h 1516602"/>
                  <a:gd name="connsiteX101" fmla="*/ 724464 w 1034979"/>
                  <a:gd name="connsiteY101" fmla="*/ 1082223 h 1516602"/>
                  <a:gd name="connsiteX102" fmla="*/ 842574 w 1034979"/>
                  <a:gd name="connsiteY102" fmla="*/ 1084128 h 1516602"/>
                  <a:gd name="connsiteX103" fmla="*/ 871149 w 1034979"/>
                  <a:gd name="connsiteY103" fmla="*/ 1086033 h 1516602"/>
                  <a:gd name="connsiteX104" fmla="*/ 899724 w 1034979"/>
                  <a:gd name="connsiteY104" fmla="*/ 1091748 h 1516602"/>
                  <a:gd name="connsiteX105" fmla="*/ 922584 w 1034979"/>
                  <a:gd name="connsiteY105" fmla="*/ 1095558 h 1516602"/>
                  <a:gd name="connsiteX106" fmla="*/ 951159 w 1034979"/>
                  <a:gd name="connsiteY106" fmla="*/ 1101273 h 1516602"/>
                  <a:gd name="connsiteX107" fmla="*/ 956874 w 1034979"/>
                  <a:gd name="connsiteY107" fmla="*/ 1101273 h 1516602"/>
                  <a:gd name="connsiteX108" fmla="*/ 1002594 w 1034979"/>
                  <a:gd name="connsiteY108" fmla="*/ 1099368 h 1516602"/>
                  <a:gd name="connsiteX109" fmla="*/ 1031169 w 1034979"/>
                  <a:gd name="connsiteY109" fmla="*/ 1091748 h 1516602"/>
                  <a:gd name="connsiteX110" fmla="*/ 1034979 w 1034979"/>
                  <a:gd name="connsiteY110" fmla="*/ 1086033 h 1516602"/>
                  <a:gd name="connsiteX111" fmla="*/ 1033074 w 1034979"/>
                  <a:gd name="connsiteY111" fmla="*/ 1066983 h 1516602"/>
                  <a:gd name="connsiteX112" fmla="*/ 1027359 w 1034979"/>
                  <a:gd name="connsiteY112" fmla="*/ 1063173 h 1516602"/>
                  <a:gd name="connsiteX113" fmla="*/ 1012119 w 1034979"/>
                  <a:gd name="connsiteY113" fmla="*/ 1061268 h 1516602"/>
                  <a:gd name="connsiteX114" fmla="*/ 1006404 w 1034979"/>
                  <a:gd name="connsiteY114" fmla="*/ 1059363 h 1516602"/>
                  <a:gd name="connsiteX115" fmla="*/ 998784 w 1034979"/>
                  <a:gd name="connsiteY115" fmla="*/ 1057458 h 1516602"/>
                  <a:gd name="connsiteX116" fmla="*/ 987354 w 1034979"/>
                  <a:gd name="connsiteY116" fmla="*/ 1049838 h 1516602"/>
                  <a:gd name="connsiteX117" fmla="*/ 975924 w 1034979"/>
                  <a:gd name="connsiteY117" fmla="*/ 1046028 h 1516602"/>
                  <a:gd name="connsiteX118" fmla="*/ 970209 w 1034979"/>
                  <a:gd name="connsiteY118" fmla="*/ 1044123 h 1516602"/>
                  <a:gd name="connsiteX119" fmla="*/ 962589 w 1034979"/>
                  <a:gd name="connsiteY119" fmla="*/ 1042218 h 1516602"/>
                  <a:gd name="connsiteX120" fmla="*/ 956874 w 1034979"/>
                  <a:gd name="connsiteY120" fmla="*/ 1040313 h 1516602"/>
                  <a:gd name="connsiteX121" fmla="*/ 935919 w 1034979"/>
                  <a:gd name="connsiteY121" fmla="*/ 1034598 h 1516602"/>
                  <a:gd name="connsiteX122" fmla="*/ 825429 w 1034979"/>
                  <a:gd name="connsiteY122" fmla="*/ 1034598 h 1516602"/>
                  <a:gd name="connsiteX123" fmla="*/ 730179 w 1034979"/>
                  <a:gd name="connsiteY123" fmla="*/ 1038408 h 1516602"/>
                  <a:gd name="connsiteX124" fmla="*/ 669219 w 1034979"/>
                  <a:gd name="connsiteY124" fmla="*/ 1046028 h 1516602"/>
                  <a:gd name="connsiteX125" fmla="*/ 646359 w 1034979"/>
                  <a:gd name="connsiteY125" fmla="*/ 1049838 h 1516602"/>
                  <a:gd name="connsiteX126" fmla="*/ 642549 w 1034979"/>
                  <a:gd name="connsiteY126" fmla="*/ 1038408 h 1516602"/>
                  <a:gd name="connsiteX127" fmla="*/ 640644 w 1034979"/>
                  <a:gd name="connsiteY127" fmla="*/ 1032693 h 1516602"/>
                  <a:gd name="connsiteX128" fmla="*/ 642549 w 1034979"/>
                  <a:gd name="connsiteY128" fmla="*/ 1015548 h 1516602"/>
                  <a:gd name="connsiteX129" fmla="*/ 644454 w 1034979"/>
                  <a:gd name="connsiteY129" fmla="*/ 1009833 h 1516602"/>
                  <a:gd name="connsiteX130" fmla="*/ 661599 w 1034979"/>
                  <a:gd name="connsiteY130" fmla="*/ 1000308 h 1516602"/>
                  <a:gd name="connsiteX131" fmla="*/ 673029 w 1034979"/>
                  <a:gd name="connsiteY131" fmla="*/ 992688 h 1516602"/>
                  <a:gd name="connsiteX132" fmla="*/ 674934 w 1034979"/>
                  <a:gd name="connsiteY132" fmla="*/ 986973 h 1516602"/>
                  <a:gd name="connsiteX133" fmla="*/ 680649 w 1034979"/>
                  <a:gd name="connsiteY133" fmla="*/ 985068 h 1516602"/>
                  <a:gd name="connsiteX134" fmla="*/ 686364 w 1034979"/>
                  <a:gd name="connsiteY134" fmla="*/ 981258 h 1516602"/>
                  <a:gd name="connsiteX135" fmla="*/ 695889 w 1034979"/>
                  <a:gd name="connsiteY135" fmla="*/ 971733 h 1516602"/>
                  <a:gd name="connsiteX136" fmla="*/ 705414 w 1034979"/>
                  <a:gd name="connsiteY136" fmla="*/ 960303 h 1516602"/>
                  <a:gd name="connsiteX137" fmla="*/ 716844 w 1034979"/>
                  <a:gd name="connsiteY137" fmla="*/ 952683 h 1516602"/>
                  <a:gd name="connsiteX138" fmla="*/ 732084 w 1034979"/>
                  <a:gd name="connsiteY138" fmla="*/ 939348 h 1516602"/>
                  <a:gd name="connsiteX139" fmla="*/ 741609 w 1034979"/>
                  <a:gd name="connsiteY139" fmla="*/ 927918 h 1516602"/>
                  <a:gd name="connsiteX140" fmla="*/ 753039 w 1034979"/>
                  <a:gd name="connsiteY140" fmla="*/ 918393 h 1516602"/>
                  <a:gd name="connsiteX141" fmla="*/ 758754 w 1034979"/>
                  <a:gd name="connsiteY141" fmla="*/ 906963 h 1516602"/>
                  <a:gd name="connsiteX142" fmla="*/ 760659 w 1034979"/>
                  <a:gd name="connsiteY142" fmla="*/ 901248 h 1516602"/>
                  <a:gd name="connsiteX143" fmla="*/ 766374 w 1034979"/>
                  <a:gd name="connsiteY143" fmla="*/ 889818 h 1516602"/>
                  <a:gd name="connsiteX144" fmla="*/ 764469 w 1034979"/>
                  <a:gd name="connsiteY144" fmla="*/ 874578 h 1516602"/>
                  <a:gd name="connsiteX145" fmla="*/ 758754 w 1034979"/>
                  <a:gd name="connsiteY145" fmla="*/ 872673 h 1516602"/>
                  <a:gd name="connsiteX146" fmla="*/ 737799 w 1034979"/>
                  <a:gd name="connsiteY146" fmla="*/ 874578 h 1516602"/>
                  <a:gd name="connsiteX147" fmla="*/ 732084 w 1034979"/>
                  <a:gd name="connsiteY147" fmla="*/ 878388 h 1516602"/>
                  <a:gd name="connsiteX148" fmla="*/ 699699 w 1034979"/>
                  <a:gd name="connsiteY148" fmla="*/ 899343 h 1516602"/>
                  <a:gd name="connsiteX149" fmla="*/ 595181 w 1034979"/>
                  <a:gd name="connsiteY149" fmla="*/ 957831 h 1516602"/>
                  <a:gd name="connsiteX150" fmla="*/ 507294 w 1034979"/>
                  <a:gd name="connsiteY150" fmla="*/ 847908 h 1516602"/>
                  <a:gd name="connsiteX151" fmla="*/ 503484 w 1034979"/>
                  <a:gd name="connsiteY151" fmla="*/ 358323 h 1516602"/>
                  <a:gd name="connsiteX152" fmla="*/ 499674 w 1034979"/>
                  <a:gd name="connsiteY152" fmla="*/ 66858 h 1516602"/>
                  <a:gd name="connsiteX153" fmla="*/ 490149 w 1034979"/>
                  <a:gd name="connsiteY153" fmla="*/ 40188 h 1516602"/>
                  <a:gd name="connsiteX154" fmla="*/ 488244 w 1034979"/>
                  <a:gd name="connsiteY154" fmla="*/ 34473 h 1516602"/>
                  <a:gd name="connsiteX155" fmla="*/ 484434 w 1034979"/>
                  <a:gd name="connsiteY155" fmla="*/ 28758 h 1516602"/>
                  <a:gd name="connsiteX156" fmla="*/ 478719 w 1034979"/>
                  <a:gd name="connsiteY156" fmla="*/ 17328 h 1516602"/>
                  <a:gd name="connsiteX157" fmla="*/ 473004 w 1034979"/>
                  <a:gd name="connsiteY157" fmla="*/ 13518 h 1516602"/>
                  <a:gd name="connsiteX158" fmla="*/ 469194 w 1034979"/>
                  <a:gd name="connsiteY158" fmla="*/ 7803 h 1516602"/>
                  <a:gd name="connsiteX159" fmla="*/ 429189 w 1034979"/>
                  <a:gd name="connsiteY159" fmla="*/ 11613 h 1516602"/>
                  <a:gd name="connsiteX160" fmla="*/ 425379 w 1034979"/>
                  <a:gd name="connsiteY160" fmla="*/ 78288 h 1516602"/>
                  <a:gd name="connsiteX161" fmla="*/ 425379 w 1034979"/>
                  <a:gd name="connsiteY161" fmla="*/ 84003 h 1516602"/>
                  <a:gd name="connsiteX162" fmla="*/ 429189 w 1034979"/>
                  <a:gd name="connsiteY162" fmla="*/ 238308 h 1516602"/>
                  <a:gd name="connsiteX163" fmla="*/ 440619 w 1034979"/>
                  <a:gd name="connsiteY163" fmla="*/ 421188 h 1516602"/>
                  <a:gd name="connsiteX164" fmla="*/ 435265 w 1034979"/>
                  <a:gd name="connsiteY164" fmla="*/ 718368 h 1516602"/>
                  <a:gd name="connsiteX165" fmla="*/ 435059 w 1034979"/>
                  <a:gd name="connsiteY165" fmla="*/ 799046 h 1516602"/>
                  <a:gd name="connsiteX166" fmla="*/ 430322 w 1034979"/>
                  <a:gd name="connsiteY166"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181539 w 1034979"/>
                  <a:gd name="connsiteY6" fmla="*/ 937443 h 1516602"/>
                  <a:gd name="connsiteX7" fmla="*/ 116769 w 1034979"/>
                  <a:gd name="connsiteY7" fmla="*/ 903153 h 1516602"/>
                  <a:gd name="connsiteX8" fmla="*/ 59619 w 1034979"/>
                  <a:gd name="connsiteY8" fmla="*/ 874578 h 1516602"/>
                  <a:gd name="connsiteX9" fmla="*/ 46284 w 1034979"/>
                  <a:gd name="connsiteY9" fmla="*/ 895533 h 1516602"/>
                  <a:gd name="connsiteX10" fmla="*/ 50094 w 1034979"/>
                  <a:gd name="connsiteY10" fmla="*/ 933633 h 1516602"/>
                  <a:gd name="connsiteX11" fmla="*/ 53904 w 1034979"/>
                  <a:gd name="connsiteY11" fmla="*/ 939348 h 1516602"/>
                  <a:gd name="connsiteX12" fmla="*/ 59619 w 1034979"/>
                  <a:gd name="connsiteY12" fmla="*/ 943158 h 1516602"/>
                  <a:gd name="connsiteX13" fmla="*/ 63429 w 1034979"/>
                  <a:gd name="connsiteY13" fmla="*/ 948873 h 1516602"/>
                  <a:gd name="connsiteX14" fmla="*/ 80574 w 1034979"/>
                  <a:gd name="connsiteY14" fmla="*/ 958398 h 1516602"/>
                  <a:gd name="connsiteX15" fmla="*/ 166299 w 1034979"/>
                  <a:gd name="connsiteY15" fmla="*/ 979353 h 1516602"/>
                  <a:gd name="connsiteX16" fmla="*/ 191064 w 1034979"/>
                  <a:gd name="connsiteY16" fmla="*/ 985068 h 1516602"/>
                  <a:gd name="connsiteX17" fmla="*/ 208209 w 1034979"/>
                  <a:gd name="connsiteY17" fmla="*/ 990783 h 1516602"/>
                  <a:gd name="connsiteX18" fmla="*/ 213924 w 1034979"/>
                  <a:gd name="connsiteY18" fmla="*/ 992688 h 1516602"/>
                  <a:gd name="connsiteX19" fmla="*/ 229164 w 1034979"/>
                  <a:gd name="connsiteY19" fmla="*/ 996498 h 1516602"/>
                  <a:gd name="connsiteX20" fmla="*/ 248214 w 1034979"/>
                  <a:gd name="connsiteY20" fmla="*/ 1002213 h 1516602"/>
                  <a:gd name="connsiteX21" fmla="*/ 253929 w 1034979"/>
                  <a:gd name="connsiteY21" fmla="*/ 1006023 h 1516602"/>
                  <a:gd name="connsiteX22" fmla="*/ 267264 w 1034979"/>
                  <a:gd name="connsiteY22" fmla="*/ 1021263 h 1516602"/>
                  <a:gd name="connsiteX23" fmla="*/ 272979 w 1034979"/>
                  <a:gd name="connsiteY23" fmla="*/ 1040313 h 1516602"/>
                  <a:gd name="connsiteX24" fmla="*/ 274884 w 1034979"/>
                  <a:gd name="connsiteY24" fmla="*/ 1046028 h 1516602"/>
                  <a:gd name="connsiteX25" fmla="*/ 276789 w 1034979"/>
                  <a:gd name="connsiteY25" fmla="*/ 1051743 h 1516602"/>
                  <a:gd name="connsiteX26" fmla="*/ 278694 w 1034979"/>
                  <a:gd name="connsiteY26" fmla="*/ 1076508 h 1516602"/>
                  <a:gd name="connsiteX27" fmla="*/ 280599 w 1034979"/>
                  <a:gd name="connsiteY27" fmla="*/ 1082223 h 1516602"/>
                  <a:gd name="connsiteX28" fmla="*/ 278694 w 1034979"/>
                  <a:gd name="connsiteY28" fmla="*/ 1101273 h 1516602"/>
                  <a:gd name="connsiteX29" fmla="*/ 276789 w 1034979"/>
                  <a:gd name="connsiteY29" fmla="*/ 1110798 h 1516602"/>
                  <a:gd name="connsiteX30" fmla="*/ 263454 w 1034979"/>
                  <a:gd name="connsiteY30" fmla="*/ 1124133 h 1516602"/>
                  <a:gd name="connsiteX31" fmla="*/ 252024 w 1034979"/>
                  <a:gd name="connsiteY31" fmla="*/ 1131753 h 1516602"/>
                  <a:gd name="connsiteX32" fmla="*/ 240594 w 1034979"/>
                  <a:gd name="connsiteY32" fmla="*/ 1135563 h 1516602"/>
                  <a:gd name="connsiteX33" fmla="*/ 27234 w 1034979"/>
                  <a:gd name="connsiteY33" fmla="*/ 1154613 h 1516602"/>
                  <a:gd name="connsiteX34" fmla="*/ 15804 w 1034979"/>
                  <a:gd name="connsiteY34" fmla="*/ 1160328 h 1516602"/>
                  <a:gd name="connsiteX35" fmla="*/ 6279 w 1034979"/>
                  <a:gd name="connsiteY35" fmla="*/ 1169853 h 1516602"/>
                  <a:gd name="connsiteX36" fmla="*/ 4374 w 1034979"/>
                  <a:gd name="connsiteY36" fmla="*/ 1175568 h 1516602"/>
                  <a:gd name="connsiteX37" fmla="*/ 564 w 1034979"/>
                  <a:gd name="connsiteY37" fmla="*/ 1181283 h 1516602"/>
                  <a:gd name="connsiteX38" fmla="*/ 6279 w 1034979"/>
                  <a:gd name="connsiteY38" fmla="*/ 1213668 h 1516602"/>
                  <a:gd name="connsiteX39" fmla="*/ 11994 w 1034979"/>
                  <a:gd name="connsiteY39" fmla="*/ 1217478 h 1516602"/>
                  <a:gd name="connsiteX40" fmla="*/ 17709 w 1034979"/>
                  <a:gd name="connsiteY40" fmla="*/ 1219383 h 1516602"/>
                  <a:gd name="connsiteX41" fmla="*/ 145344 w 1034979"/>
                  <a:gd name="connsiteY41" fmla="*/ 1217478 h 1516602"/>
                  <a:gd name="connsiteX42" fmla="*/ 239202 w 1034979"/>
                  <a:gd name="connsiteY42" fmla="*/ 1214801 h 1516602"/>
                  <a:gd name="connsiteX43" fmla="*/ 318699 w 1034979"/>
                  <a:gd name="connsiteY43" fmla="*/ 1217478 h 1516602"/>
                  <a:gd name="connsiteX44" fmla="*/ 330129 w 1034979"/>
                  <a:gd name="connsiteY44" fmla="*/ 1223193 h 1516602"/>
                  <a:gd name="connsiteX45" fmla="*/ 333939 w 1034979"/>
                  <a:gd name="connsiteY45" fmla="*/ 1228908 h 1516602"/>
                  <a:gd name="connsiteX46" fmla="*/ 339654 w 1034979"/>
                  <a:gd name="connsiteY46" fmla="*/ 1230813 h 1516602"/>
                  <a:gd name="connsiteX47" fmla="*/ 351084 w 1034979"/>
                  <a:gd name="connsiteY47" fmla="*/ 1238433 h 1516602"/>
                  <a:gd name="connsiteX48" fmla="*/ 356799 w 1034979"/>
                  <a:gd name="connsiteY48" fmla="*/ 1242243 h 1516602"/>
                  <a:gd name="connsiteX49" fmla="*/ 360609 w 1034979"/>
                  <a:gd name="connsiteY49" fmla="*/ 1247958 h 1516602"/>
                  <a:gd name="connsiteX50" fmla="*/ 366324 w 1034979"/>
                  <a:gd name="connsiteY50" fmla="*/ 1259388 h 1516602"/>
                  <a:gd name="connsiteX51" fmla="*/ 362514 w 1034979"/>
                  <a:gd name="connsiteY51" fmla="*/ 1286058 h 1516602"/>
                  <a:gd name="connsiteX52" fmla="*/ 358704 w 1034979"/>
                  <a:gd name="connsiteY52" fmla="*/ 1291773 h 1516602"/>
                  <a:gd name="connsiteX53" fmla="*/ 356799 w 1034979"/>
                  <a:gd name="connsiteY53" fmla="*/ 1297488 h 1516602"/>
                  <a:gd name="connsiteX54" fmla="*/ 352989 w 1034979"/>
                  <a:gd name="connsiteY54" fmla="*/ 1303203 h 1516602"/>
                  <a:gd name="connsiteX55" fmla="*/ 351084 w 1034979"/>
                  <a:gd name="connsiteY55" fmla="*/ 1308918 h 1516602"/>
                  <a:gd name="connsiteX56" fmla="*/ 347274 w 1034979"/>
                  <a:gd name="connsiteY56" fmla="*/ 1314633 h 1516602"/>
                  <a:gd name="connsiteX57" fmla="*/ 330129 w 1034979"/>
                  <a:gd name="connsiteY57" fmla="*/ 1381308 h 1516602"/>
                  <a:gd name="connsiteX58" fmla="*/ 328224 w 1034979"/>
                  <a:gd name="connsiteY58" fmla="*/ 1432743 h 1516602"/>
                  <a:gd name="connsiteX59" fmla="*/ 330129 w 1034979"/>
                  <a:gd name="connsiteY59" fmla="*/ 1457508 h 1516602"/>
                  <a:gd name="connsiteX60" fmla="*/ 332034 w 1034979"/>
                  <a:gd name="connsiteY60" fmla="*/ 1463223 h 1516602"/>
                  <a:gd name="connsiteX61" fmla="*/ 335844 w 1034979"/>
                  <a:gd name="connsiteY61" fmla="*/ 1467033 h 1516602"/>
                  <a:gd name="connsiteX62" fmla="*/ 364419 w 1034979"/>
                  <a:gd name="connsiteY62" fmla="*/ 1512753 h 1516602"/>
                  <a:gd name="connsiteX63" fmla="*/ 387279 w 1034979"/>
                  <a:gd name="connsiteY63" fmla="*/ 1514658 h 1516602"/>
                  <a:gd name="connsiteX64" fmla="*/ 392994 w 1034979"/>
                  <a:gd name="connsiteY64" fmla="*/ 1508943 h 1516602"/>
                  <a:gd name="connsiteX65" fmla="*/ 394899 w 1034979"/>
                  <a:gd name="connsiteY65" fmla="*/ 1497513 h 1516602"/>
                  <a:gd name="connsiteX66" fmla="*/ 396804 w 1034979"/>
                  <a:gd name="connsiteY66" fmla="*/ 1491798 h 1516602"/>
                  <a:gd name="connsiteX67" fmla="*/ 398709 w 1034979"/>
                  <a:gd name="connsiteY67" fmla="*/ 1474653 h 1516602"/>
                  <a:gd name="connsiteX68" fmla="*/ 400614 w 1034979"/>
                  <a:gd name="connsiteY68" fmla="*/ 1461318 h 1516602"/>
                  <a:gd name="connsiteX69" fmla="*/ 404424 w 1034979"/>
                  <a:gd name="connsiteY69" fmla="*/ 1404168 h 1516602"/>
                  <a:gd name="connsiteX70" fmla="*/ 410139 w 1034979"/>
                  <a:gd name="connsiteY70" fmla="*/ 1392738 h 1516602"/>
                  <a:gd name="connsiteX71" fmla="*/ 413949 w 1034979"/>
                  <a:gd name="connsiteY71" fmla="*/ 1379403 h 1516602"/>
                  <a:gd name="connsiteX72" fmla="*/ 415854 w 1034979"/>
                  <a:gd name="connsiteY72" fmla="*/ 1373688 h 1516602"/>
                  <a:gd name="connsiteX73" fmla="*/ 417759 w 1034979"/>
                  <a:gd name="connsiteY73" fmla="*/ 1360353 h 1516602"/>
                  <a:gd name="connsiteX74" fmla="*/ 421569 w 1034979"/>
                  <a:gd name="connsiteY74" fmla="*/ 1348923 h 1516602"/>
                  <a:gd name="connsiteX75" fmla="*/ 427284 w 1034979"/>
                  <a:gd name="connsiteY75" fmla="*/ 1335588 h 1516602"/>
                  <a:gd name="connsiteX76" fmla="*/ 467289 w 1034979"/>
                  <a:gd name="connsiteY76" fmla="*/ 1265103 h 1516602"/>
                  <a:gd name="connsiteX77" fmla="*/ 528455 w 1034979"/>
                  <a:gd name="connsiteY77" fmla="*/ 1252334 h 1516602"/>
                  <a:gd name="connsiteX78" fmla="*/ 601154 w 1034979"/>
                  <a:gd name="connsiteY78" fmla="*/ 1221700 h 1516602"/>
                  <a:gd name="connsiteX79" fmla="*/ 720654 w 1034979"/>
                  <a:gd name="connsiteY79" fmla="*/ 1316538 h 1516602"/>
                  <a:gd name="connsiteX80" fmla="*/ 733989 w 1034979"/>
                  <a:gd name="connsiteY80" fmla="*/ 1326063 h 1516602"/>
                  <a:gd name="connsiteX81" fmla="*/ 743514 w 1034979"/>
                  <a:gd name="connsiteY81" fmla="*/ 1327968 h 1516602"/>
                  <a:gd name="connsiteX82" fmla="*/ 749229 w 1034979"/>
                  <a:gd name="connsiteY82" fmla="*/ 1329873 h 1516602"/>
                  <a:gd name="connsiteX83" fmla="*/ 762564 w 1034979"/>
                  <a:gd name="connsiteY83" fmla="*/ 1335588 h 1516602"/>
                  <a:gd name="connsiteX84" fmla="*/ 777804 w 1034979"/>
                  <a:gd name="connsiteY84" fmla="*/ 1333683 h 1516602"/>
                  <a:gd name="connsiteX85" fmla="*/ 789234 w 1034979"/>
                  <a:gd name="connsiteY85" fmla="*/ 1327968 h 1516602"/>
                  <a:gd name="connsiteX86" fmla="*/ 794949 w 1034979"/>
                  <a:gd name="connsiteY86" fmla="*/ 1326063 h 1516602"/>
                  <a:gd name="connsiteX87" fmla="*/ 802569 w 1034979"/>
                  <a:gd name="connsiteY87" fmla="*/ 1308918 h 1516602"/>
                  <a:gd name="connsiteX88" fmla="*/ 800664 w 1034979"/>
                  <a:gd name="connsiteY88" fmla="*/ 1284153 h 1516602"/>
                  <a:gd name="connsiteX89" fmla="*/ 798759 w 1034979"/>
                  <a:gd name="connsiteY89" fmla="*/ 1278438 h 1516602"/>
                  <a:gd name="connsiteX90" fmla="*/ 796854 w 1034979"/>
                  <a:gd name="connsiteY90" fmla="*/ 1270818 h 1516602"/>
                  <a:gd name="connsiteX91" fmla="*/ 783519 w 1034979"/>
                  <a:gd name="connsiteY91" fmla="*/ 1253673 h 1516602"/>
                  <a:gd name="connsiteX92" fmla="*/ 773994 w 1034979"/>
                  <a:gd name="connsiteY92" fmla="*/ 1247958 h 1516602"/>
                  <a:gd name="connsiteX93" fmla="*/ 648264 w 1034979"/>
                  <a:gd name="connsiteY93" fmla="*/ 1156518 h 1516602"/>
                  <a:gd name="connsiteX94" fmla="*/ 644454 w 1034979"/>
                  <a:gd name="connsiteY94" fmla="*/ 1139373 h 1516602"/>
                  <a:gd name="connsiteX95" fmla="*/ 646359 w 1034979"/>
                  <a:gd name="connsiteY95" fmla="*/ 1131753 h 1516602"/>
                  <a:gd name="connsiteX96" fmla="*/ 650169 w 1034979"/>
                  <a:gd name="connsiteY96" fmla="*/ 1114608 h 1516602"/>
                  <a:gd name="connsiteX97" fmla="*/ 653979 w 1034979"/>
                  <a:gd name="connsiteY97" fmla="*/ 1108893 h 1516602"/>
                  <a:gd name="connsiteX98" fmla="*/ 655884 w 1034979"/>
                  <a:gd name="connsiteY98" fmla="*/ 1103178 h 1516602"/>
                  <a:gd name="connsiteX99" fmla="*/ 661599 w 1034979"/>
                  <a:gd name="connsiteY99" fmla="*/ 1101273 h 1516602"/>
                  <a:gd name="connsiteX100" fmla="*/ 671124 w 1034979"/>
                  <a:gd name="connsiteY100" fmla="*/ 1089843 h 1516602"/>
                  <a:gd name="connsiteX101" fmla="*/ 724464 w 1034979"/>
                  <a:gd name="connsiteY101" fmla="*/ 1082223 h 1516602"/>
                  <a:gd name="connsiteX102" fmla="*/ 842574 w 1034979"/>
                  <a:gd name="connsiteY102" fmla="*/ 1084128 h 1516602"/>
                  <a:gd name="connsiteX103" fmla="*/ 871149 w 1034979"/>
                  <a:gd name="connsiteY103" fmla="*/ 1086033 h 1516602"/>
                  <a:gd name="connsiteX104" fmla="*/ 899724 w 1034979"/>
                  <a:gd name="connsiteY104" fmla="*/ 1091748 h 1516602"/>
                  <a:gd name="connsiteX105" fmla="*/ 922584 w 1034979"/>
                  <a:gd name="connsiteY105" fmla="*/ 1095558 h 1516602"/>
                  <a:gd name="connsiteX106" fmla="*/ 951159 w 1034979"/>
                  <a:gd name="connsiteY106" fmla="*/ 1101273 h 1516602"/>
                  <a:gd name="connsiteX107" fmla="*/ 956874 w 1034979"/>
                  <a:gd name="connsiteY107" fmla="*/ 1101273 h 1516602"/>
                  <a:gd name="connsiteX108" fmla="*/ 1002594 w 1034979"/>
                  <a:gd name="connsiteY108" fmla="*/ 1099368 h 1516602"/>
                  <a:gd name="connsiteX109" fmla="*/ 1031169 w 1034979"/>
                  <a:gd name="connsiteY109" fmla="*/ 1091748 h 1516602"/>
                  <a:gd name="connsiteX110" fmla="*/ 1034979 w 1034979"/>
                  <a:gd name="connsiteY110" fmla="*/ 1086033 h 1516602"/>
                  <a:gd name="connsiteX111" fmla="*/ 1033074 w 1034979"/>
                  <a:gd name="connsiteY111" fmla="*/ 1066983 h 1516602"/>
                  <a:gd name="connsiteX112" fmla="*/ 1027359 w 1034979"/>
                  <a:gd name="connsiteY112" fmla="*/ 1063173 h 1516602"/>
                  <a:gd name="connsiteX113" fmla="*/ 1012119 w 1034979"/>
                  <a:gd name="connsiteY113" fmla="*/ 1061268 h 1516602"/>
                  <a:gd name="connsiteX114" fmla="*/ 1006404 w 1034979"/>
                  <a:gd name="connsiteY114" fmla="*/ 1059363 h 1516602"/>
                  <a:gd name="connsiteX115" fmla="*/ 998784 w 1034979"/>
                  <a:gd name="connsiteY115" fmla="*/ 1057458 h 1516602"/>
                  <a:gd name="connsiteX116" fmla="*/ 987354 w 1034979"/>
                  <a:gd name="connsiteY116" fmla="*/ 1049838 h 1516602"/>
                  <a:gd name="connsiteX117" fmla="*/ 975924 w 1034979"/>
                  <a:gd name="connsiteY117" fmla="*/ 1046028 h 1516602"/>
                  <a:gd name="connsiteX118" fmla="*/ 970209 w 1034979"/>
                  <a:gd name="connsiteY118" fmla="*/ 1044123 h 1516602"/>
                  <a:gd name="connsiteX119" fmla="*/ 962589 w 1034979"/>
                  <a:gd name="connsiteY119" fmla="*/ 1042218 h 1516602"/>
                  <a:gd name="connsiteX120" fmla="*/ 956874 w 1034979"/>
                  <a:gd name="connsiteY120" fmla="*/ 1040313 h 1516602"/>
                  <a:gd name="connsiteX121" fmla="*/ 935919 w 1034979"/>
                  <a:gd name="connsiteY121" fmla="*/ 1034598 h 1516602"/>
                  <a:gd name="connsiteX122" fmla="*/ 825429 w 1034979"/>
                  <a:gd name="connsiteY122" fmla="*/ 1034598 h 1516602"/>
                  <a:gd name="connsiteX123" fmla="*/ 730179 w 1034979"/>
                  <a:gd name="connsiteY123" fmla="*/ 1038408 h 1516602"/>
                  <a:gd name="connsiteX124" fmla="*/ 669219 w 1034979"/>
                  <a:gd name="connsiteY124" fmla="*/ 1046028 h 1516602"/>
                  <a:gd name="connsiteX125" fmla="*/ 646359 w 1034979"/>
                  <a:gd name="connsiteY125" fmla="*/ 1049838 h 1516602"/>
                  <a:gd name="connsiteX126" fmla="*/ 642549 w 1034979"/>
                  <a:gd name="connsiteY126" fmla="*/ 1038408 h 1516602"/>
                  <a:gd name="connsiteX127" fmla="*/ 640644 w 1034979"/>
                  <a:gd name="connsiteY127" fmla="*/ 1032693 h 1516602"/>
                  <a:gd name="connsiteX128" fmla="*/ 642549 w 1034979"/>
                  <a:gd name="connsiteY128" fmla="*/ 1015548 h 1516602"/>
                  <a:gd name="connsiteX129" fmla="*/ 644454 w 1034979"/>
                  <a:gd name="connsiteY129" fmla="*/ 1009833 h 1516602"/>
                  <a:gd name="connsiteX130" fmla="*/ 661599 w 1034979"/>
                  <a:gd name="connsiteY130" fmla="*/ 1000308 h 1516602"/>
                  <a:gd name="connsiteX131" fmla="*/ 673029 w 1034979"/>
                  <a:gd name="connsiteY131" fmla="*/ 992688 h 1516602"/>
                  <a:gd name="connsiteX132" fmla="*/ 674934 w 1034979"/>
                  <a:gd name="connsiteY132" fmla="*/ 986973 h 1516602"/>
                  <a:gd name="connsiteX133" fmla="*/ 680649 w 1034979"/>
                  <a:gd name="connsiteY133" fmla="*/ 985068 h 1516602"/>
                  <a:gd name="connsiteX134" fmla="*/ 686364 w 1034979"/>
                  <a:gd name="connsiteY134" fmla="*/ 981258 h 1516602"/>
                  <a:gd name="connsiteX135" fmla="*/ 695889 w 1034979"/>
                  <a:gd name="connsiteY135" fmla="*/ 971733 h 1516602"/>
                  <a:gd name="connsiteX136" fmla="*/ 705414 w 1034979"/>
                  <a:gd name="connsiteY136" fmla="*/ 960303 h 1516602"/>
                  <a:gd name="connsiteX137" fmla="*/ 716844 w 1034979"/>
                  <a:gd name="connsiteY137" fmla="*/ 952683 h 1516602"/>
                  <a:gd name="connsiteX138" fmla="*/ 732084 w 1034979"/>
                  <a:gd name="connsiteY138" fmla="*/ 939348 h 1516602"/>
                  <a:gd name="connsiteX139" fmla="*/ 741609 w 1034979"/>
                  <a:gd name="connsiteY139" fmla="*/ 927918 h 1516602"/>
                  <a:gd name="connsiteX140" fmla="*/ 753039 w 1034979"/>
                  <a:gd name="connsiteY140" fmla="*/ 918393 h 1516602"/>
                  <a:gd name="connsiteX141" fmla="*/ 758754 w 1034979"/>
                  <a:gd name="connsiteY141" fmla="*/ 906963 h 1516602"/>
                  <a:gd name="connsiteX142" fmla="*/ 760659 w 1034979"/>
                  <a:gd name="connsiteY142" fmla="*/ 901248 h 1516602"/>
                  <a:gd name="connsiteX143" fmla="*/ 766374 w 1034979"/>
                  <a:gd name="connsiteY143" fmla="*/ 889818 h 1516602"/>
                  <a:gd name="connsiteX144" fmla="*/ 764469 w 1034979"/>
                  <a:gd name="connsiteY144" fmla="*/ 874578 h 1516602"/>
                  <a:gd name="connsiteX145" fmla="*/ 758754 w 1034979"/>
                  <a:gd name="connsiteY145" fmla="*/ 872673 h 1516602"/>
                  <a:gd name="connsiteX146" fmla="*/ 737799 w 1034979"/>
                  <a:gd name="connsiteY146" fmla="*/ 874578 h 1516602"/>
                  <a:gd name="connsiteX147" fmla="*/ 732084 w 1034979"/>
                  <a:gd name="connsiteY147" fmla="*/ 878388 h 1516602"/>
                  <a:gd name="connsiteX148" fmla="*/ 699699 w 1034979"/>
                  <a:gd name="connsiteY148" fmla="*/ 899343 h 1516602"/>
                  <a:gd name="connsiteX149" fmla="*/ 595181 w 1034979"/>
                  <a:gd name="connsiteY149" fmla="*/ 957831 h 1516602"/>
                  <a:gd name="connsiteX150" fmla="*/ 507294 w 1034979"/>
                  <a:gd name="connsiteY150" fmla="*/ 847908 h 1516602"/>
                  <a:gd name="connsiteX151" fmla="*/ 503484 w 1034979"/>
                  <a:gd name="connsiteY151" fmla="*/ 358323 h 1516602"/>
                  <a:gd name="connsiteX152" fmla="*/ 499674 w 1034979"/>
                  <a:gd name="connsiteY152" fmla="*/ 66858 h 1516602"/>
                  <a:gd name="connsiteX153" fmla="*/ 490149 w 1034979"/>
                  <a:gd name="connsiteY153" fmla="*/ 40188 h 1516602"/>
                  <a:gd name="connsiteX154" fmla="*/ 488244 w 1034979"/>
                  <a:gd name="connsiteY154" fmla="*/ 34473 h 1516602"/>
                  <a:gd name="connsiteX155" fmla="*/ 484434 w 1034979"/>
                  <a:gd name="connsiteY155" fmla="*/ 28758 h 1516602"/>
                  <a:gd name="connsiteX156" fmla="*/ 478719 w 1034979"/>
                  <a:gd name="connsiteY156" fmla="*/ 17328 h 1516602"/>
                  <a:gd name="connsiteX157" fmla="*/ 473004 w 1034979"/>
                  <a:gd name="connsiteY157" fmla="*/ 13518 h 1516602"/>
                  <a:gd name="connsiteX158" fmla="*/ 469194 w 1034979"/>
                  <a:gd name="connsiteY158" fmla="*/ 7803 h 1516602"/>
                  <a:gd name="connsiteX159" fmla="*/ 429189 w 1034979"/>
                  <a:gd name="connsiteY159" fmla="*/ 11613 h 1516602"/>
                  <a:gd name="connsiteX160" fmla="*/ 425379 w 1034979"/>
                  <a:gd name="connsiteY160" fmla="*/ 78288 h 1516602"/>
                  <a:gd name="connsiteX161" fmla="*/ 425379 w 1034979"/>
                  <a:gd name="connsiteY161" fmla="*/ 84003 h 1516602"/>
                  <a:gd name="connsiteX162" fmla="*/ 429189 w 1034979"/>
                  <a:gd name="connsiteY162" fmla="*/ 238308 h 1516602"/>
                  <a:gd name="connsiteX163" fmla="*/ 440619 w 1034979"/>
                  <a:gd name="connsiteY163" fmla="*/ 421188 h 1516602"/>
                  <a:gd name="connsiteX164" fmla="*/ 435265 w 1034979"/>
                  <a:gd name="connsiteY164" fmla="*/ 718368 h 1516602"/>
                  <a:gd name="connsiteX165" fmla="*/ 435059 w 1034979"/>
                  <a:gd name="connsiteY165" fmla="*/ 799046 h 1516602"/>
                  <a:gd name="connsiteX166" fmla="*/ 430322 w 1034979"/>
                  <a:gd name="connsiteY166" fmla="*/ 879006 h 1516602"/>
                  <a:gd name="connsiteX0" fmla="*/ 430322 w 1034979"/>
                  <a:gd name="connsiteY0" fmla="*/ 879006 h 1516602"/>
                  <a:gd name="connsiteX1" fmla="*/ 392427 w 1034979"/>
                  <a:gd name="connsiteY1" fmla="*/ 931934 h 1516602"/>
                  <a:gd name="connsiteX2" fmla="*/ 339654 w 1034979"/>
                  <a:gd name="connsiteY2" fmla="*/ 956493 h 1516602"/>
                  <a:gd name="connsiteX3" fmla="*/ 328224 w 1034979"/>
                  <a:gd name="connsiteY3" fmla="*/ 960303 h 1516602"/>
                  <a:gd name="connsiteX4" fmla="*/ 312984 w 1034979"/>
                  <a:gd name="connsiteY4" fmla="*/ 966018 h 1516602"/>
                  <a:gd name="connsiteX5" fmla="*/ 265359 w 1034979"/>
                  <a:gd name="connsiteY5" fmla="*/ 962208 h 1516602"/>
                  <a:gd name="connsiteX6" fmla="*/ 181539 w 1034979"/>
                  <a:gd name="connsiteY6" fmla="*/ 937443 h 1516602"/>
                  <a:gd name="connsiteX7" fmla="*/ 116769 w 1034979"/>
                  <a:gd name="connsiteY7" fmla="*/ 903153 h 1516602"/>
                  <a:gd name="connsiteX8" fmla="*/ 59619 w 1034979"/>
                  <a:gd name="connsiteY8" fmla="*/ 874578 h 1516602"/>
                  <a:gd name="connsiteX9" fmla="*/ 46284 w 1034979"/>
                  <a:gd name="connsiteY9" fmla="*/ 895533 h 1516602"/>
                  <a:gd name="connsiteX10" fmla="*/ 50094 w 1034979"/>
                  <a:gd name="connsiteY10" fmla="*/ 933633 h 1516602"/>
                  <a:gd name="connsiteX11" fmla="*/ 53904 w 1034979"/>
                  <a:gd name="connsiteY11" fmla="*/ 939348 h 1516602"/>
                  <a:gd name="connsiteX12" fmla="*/ 59619 w 1034979"/>
                  <a:gd name="connsiteY12" fmla="*/ 943158 h 1516602"/>
                  <a:gd name="connsiteX13" fmla="*/ 63429 w 1034979"/>
                  <a:gd name="connsiteY13" fmla="*/ 948873 h 1516602"/>
                  <a:gd name="connsiteX14" fmla="*/ 80574 w 1034979"/>
                  <a:gd name="connsiteY14" fmla="*/ 958398 h 1516602"/>
                  <a:gd name="connsiteX15" fmla="*/ 166299 w 1034979"/>
                  <a:gd name="connsiteY15" fmla="*/ 979353 h 1516602"/>
                  <a:gd name="connsiteX16" fmla="*/ 191064 w 1034979"/>
                  <a:gd name="connsiteY16" fmla="*/ 985068 h 1516602"/>
                  <a:gd name="connsiteX17" fmla="*/ 208209 w 1034979"/>
                  <a:gd name="connsiteY17" fmla="*/ 990783 h 1516602"/>
                  <a:gd name="connsiteX18" fmla="*/ 213924 w 1034979"/>
                  <a:gd name="connsiteY18" fmla="*/ 992688 h 1516602"/>
                  <a:gd name="connsiteX19" fmla="*/ 229164 w 1034979"/>
                  <a:gd name="connsiteY19" fmla="*/ 996498 h 1516602"/>
                  <a:gd name="connsiteX20" fmla="*/ 248214 w 1034979"/>
                  <a:gd name="connsiteY20" fmla="*/ 1002213 h 1516602"/>
                  <a:gd name="connsiteX21" fmla="*/ 253929 w 1034979"/>
                  <a:gd name="connsiteY21" fmla="*/ 1006023 h 1516602"/>
                  <a:gd name="connsiteX22" fmla="*/ 267264 w 1034979"/>
                  <a:gd name="connsiteY22" fmla="*/ 1021263 h 1516602"/>
                  <a:gd name="connsiteX23" fmla="*/ 272979 w 1034979"/>
                  <a:gd name="connsiteY23" fmla="*/ 1040313 h 1516602"/>
                  <a:gd name="connsiteX24" fmla="*/ 274884 w 1034979"/>
                  <a:gd name="connsiteY24" fmla="*/ 1046028 h 1516602"/>
                  <a:gd name="connsiteX25" fmla="*/ 276789 w 1034979"/>
                  <a:gd name="connsiteY25" fmla="*/ 1051743 h 1516602"/>
                  <a:gd name="connsiteX26" fmla="*/ 278694 w 1034979"/>
                  <a:gd name="connsiteY26" fmla="*/ 1076508 h 1516602"/>
                  <a:gd name="connsiteX27" fmla="*/ 280599 w 1034979"/>
                  <a:gd name="connsiteY27" fmla="*/ 1082223 h 1516602"/>
                  <a:gd name="connsiteX28" fmla="*/ 278694 w 1034979"/>
                  <a:gd name="connsiteY28" fmla="*/ 1101273 h 1516602"/>
                  <a:gd name="connsiteX29" fmla="*/ 276789 w 1034979"/>
                  <a:gd name="connsiteY29" fmla="*/ 1110798 h 1516602"/>
                  <a:gd name="connsiteX30" fmla="*/ 263454 w 1034979"/>
                  <a:gd name="connsiteY30" fmla="*/ 1124133 h 1516602"/>
                  <a:gd name="connsiteX31" fmla="*/ 252024 w 1034979"/>
                  <a:gd name="connsiteY31" fmla="*/ 1131753 h 1516602"/>
                  <a:gd name="connsiteX32" fmla="*/ 240594 w 1034979"/>
                  <a:gd name="connsiteY32" fmla="*/ 1135563 h 1516602"/>
                  <a:gd name="connsiteX33" fmla="*/ 27234 w 1034979"/>
                  <a:gd name="connsiteY33" fmla="*/ 1154613 h 1516602"/>
                  <a:gd name="connsiteX34" fmla="*/ 15804 w 1034979"/>
                  <a:gd name="connsiteY34" fmla="*/ 1160328 h 1516602"/>
                  <a:gd name="connsiteX35" fmla="*/ 6279 w 1034979"/>
                  <a:gd name="connsiteY35" fmla="*/ 1169853 h 1516602"/>
                  <a:gd name="connsiteX36" fmla="*/ 4374 w 1034979"/>
                  <a:gd name="connsiteY36" fmla="*/ 1175568 h 1516602"/>
                  <a:gd name="connsiteX37" fmla="*/ 564 w 1034979"/>
                  <a:gd name="connsiteY37" fmla="*/ 1181283 h 1516602"/>
                  <a:gd name="connsiteX38" fmla="*/ 6279 w 1034979"/>
                  <a:gd name="connsiteY38" fmla="*/ 1213668 h 1516602"/>
                  <a:gd name="connsiteX39" fmla="*/ 11994 w 1034979"/>
                  <a:gd name="connsiteY39" fmla="*/ 1217478 h 1516602"/>
                  <a:gd name="connsiteX40" fmla="*/ 17709 w 1034979"/>
                  <a:gd name="connsiteY40" fmla="*/ 1219383 h 1516602"/>
                  <a:gd name="connsiteX41" fmla="*/ 145344 w 1034979"/>
                  <a:gd name="connsiteY41" fmla="*/ 1217478 h 1516602"/>
                  <a:gd name="connsiteX42" fmla="*/ 239202 w 1034979"/>
                  <a:gd name="connsiteY42" fmla="*/ 1214801 h 1516602"/>
                  <a:gd name="connsiteX43" fmla="*/ 318699 w 1034979"/>
                  <a:gd name="connsiteY43" fmla="*/ 1217478 h 1516602"/>
                  <a:gd name="connsiteX44" fmla="*/ 330129 w 1034979"/>
                  <a:gd name="connsiteY44" fmla="*/ 1223193 h 1516602"/>
                  <a:gd name="connsiteX45" fmla="*/ 333939 w 1034979"/>
                  <a:gd name="connsiteY45" fmla="*/ 1228908 h 1516602"/>
                  <a:gd name="connsiteX46" fmla="*/ 339654 w 1034979"/>
                  <a:gd name="connsiteY46" fmla="*/ 1230813 h 1516602"/>
                  <a:gd name="connsiteX47" fmla="*/ 351084 w 1034979"/>
                  <a:gd name="connsiteY47" fmla="*/ 1238433 h 1516602"/>
                  <a:gd name="connsiteX48" fmla="*/ 356799 w 1034979"/>
                  <a:gd name="connsiteY48" fmla="*/ 1242243 h 1516602"/>
                  <a:gd name="connsiteX49" fmla="*/ 360609 w 1034979"/>
                  <a:gd name="connsiteY49" fmla="*/ 1247958 h 1516602"/>
                  <a:gd name="connsiteX50" fmla="*/ 366324 w 1034979"/>
                  <a:gd name="connsiteY50" fmla="*/ 1259388 h 1516602"/>
                  <a:gd name="connsiteX51" fmla="*/ 362514 w 1034979"/>
                  <a:gd name="connsiteY51" fmla="*/ 1286058 h 1516602"/>
                  <a:gd name="connsiteX52" fmla="*/ 358704 w 1034979"/>
                  <a:gd name="connsiteY52" fmla="*/ 1291773 h 1516602"/>
                  <a:gd name="connsiteX53" fmla="*/ 356799 w 1034979"/>
                  <a:gd name="connsiteY53" fmla="*/ 1297488 h 1516602"/>
                  <a:gd name="connsiteX54" fmla="*/ 352989 w 1034979"/>
                  <a:gd name="connsiteY54" fmla="*/ 1303203 h 1516602"/>
                  <a:gd name="connsiteX55" fmla="*/ 351084 w 1034979"/>
                  <a:gd name="connsiteY55" fmla="*/ 1308918 h 1516602"/>
                  <a:gd name="connsiteX56" fmla="*/ 347274 w 1034979"/>
                  <a:gd name="connsiteY56" fmla="*/ 1314633 h 1516602"/>
                  <a:gd name="connsiteX57" fmla="*/ 330129 w 1034979"/>
                  <a:gd name="connsiteY57" fmla="*/ 1381308 h 1516602"/>
                  <a:gd name="connsiteX58" fmla="*/ 328224 w 1034979"/>
                  <a:gd name="connsiteY58" fmla="*/ 1432743 h 1516602"/>
                  <a:gd name="connsiteX59" fmla="*/ 330129 w 1034979"/>
                  <a:gd name="connsiteY59" fmla="*/ 1457508 h 1516602"/>
                  <a:gd name="connsiteX60" fmla="*/ 332034 w 1034979"/>
                  <a:gd name="connsiteY60" fmla="*/ 1463223 h 1516602"/>
                  <a:gd name="connsiteX61" fmla="*/ 335844 w 1034979"/>
                  <a:gd name="connsiteY61" fmla="*/ 1467033 h 1516602"/>
                  <a:gd name="connsiteX62" fmla="*/ 364419 w 1034979"/>
                  <a:gd name="connsiteY62" fmla="*/ 1512753 h 1516602"/>
                  <a:gd name="connsiteX63" fmla="*/ 387279 w 1034979"/>
                  <a:gd name="connsiteY63" fmla="*/ 1514658 h 1516602"/>
                  <a:gd name="connsiteX64" fmla="*/ 392994 w 1034979"/>
                  <a:gd name="connsiteY64" fmla="*/ 1508943 h 1516602"/>
                  <a:gd name="connsiteX65" fmla="*/ 394899 w 1034979"/>
                  <a:gd name="connsiteY65" fmla="*/ 1497513 h 1516602"/>
                  <a:gd name="connsiteX66" fmla="*/ 396804 w 1034979"/>
                  <a:gd name="connsiteY66" fmla="*/ 1491798 h 1516602"/>
                  <a:gd name="connsiteX67" fmla="*/ 398709 w 1034979"/>
                  <a:gd name="connsiteY67" fmla="*/ 1474653 h 1516602"/>
                  <a:gd name="connsiteX68" fmla="*/ 400614 w 1034979"/>
                  <a:gd name="connsiteY68" fmla="*/ 1461318 h 1516602"/>
                  <a:gd name="connsiteX69" fmla="*/ 404424 w 1034979"/>
                  <a:gd name="connsiteY69" fmla="*/ 1404168 h 1516602"/>
                  <a:gd name="connsiteX70" fmla="*/ 410139 w 1034979"/>
                  <a:gd name="connsiteY70" fmla="*/ 1392738 h 1516602"/>
                  <a:gd name="connsiteX71" fmla="*/ 413949 w 1034979"/>
                  <a:gd name="connsiteY71" fmla="*/ 1379403 h 1516602"/>
                  <a:gd name="connsiteX72" fmla="*/ 415854 w 1034979"/>
                  <a:gd name="connsiteY72" fmla="*/ 1373688 h 1516602"/>
                  <a:gd name="connsiteX73" fmla="*/ 417759 w 1034979"/>
                  <a:gd name="connsiteY73" fmla="*/ 1360353 h 1516602"/>
                  <a:gd name="connsiteX74" fmla="*/ 421569 w 1034979"/>
                  <a:gd name="connsiteY74" fmla="*/ 1348923 h 1516602"/>
                  <a:gd name="connsiteX75" fmla="*/ 427284 w 1034979"/>
                  <a:gd name="connsiteY75" fmla="*/ 1335588 h 1516602"/>
                  <a:gd name="connsiteX76" fmla="*/ 467289 w 1034979"/>
                  <a:gd name="connsiteY76" fmla="*/ 1265103 h 1516602"/>
                  <a:gd name="connsiteX77" fmla="*/ 528455 w 1034979"/>
                  <a:gd name="connsiteY77" fmla="*/ 1230091 h 1516602"/>
                  <a:gd name="connsiteX78" fmla="*/ 601154 w 1034979"/>
                  <a:gd name="connsiteY78" fmla="*/ 1221700 h 1516602"/>
                  <a:gd name="connsiteX79" fmla="*/ 720654 w 1034979"/>
                  <a:gd name="connsiteY79" fmla="*/ 1316538 h 1516602"/>
                  <a:gd name="connsiteX80" fmla="*/ 733989 w 1034979"/>
                  <a:gd name="connsiteY80" fmla="*/ 1326063 h 1516602"/>
                  <a:gd name="connsiteX81" fmla="*/ 743514 w 1034979"/>
                  <a:gd name="connsiteY81" fmla="*/ 1327968 h 1516602"/>
                  <a:gd name="connsiteX82" fmla="*/ 749229 w 1034979"/>
                  <a:gd name="connsiteY82" fmla="*/ 1329873 h 1516602"/>
                  <a:gd name="connsiteX83" fmla="*/ 762564 w 1034979"/>
                  <a:gd name="connsiteY83" fmla="*/ 1335588 h 1516602"/>
                  <a:gd name="connsiteX84" fmla="*/ 777804 w 1034979"/>
                  <a:gd name="connsiteY84" fmla="*/ 1333683 h 1516602"/>
                  <a:gd name="connsiteX85" fmla="*/ 789234 w 1034979"/>
                  <a:gd name="connsiteY85" fmla="*/ 1327968 h 1516602"/>
                  <a:gd name="connsiteX86" fmla="*/ 794949 w 1034979"/>
                  <a:gd name="connsiteY86" fmla="*/ 1326063 h 1516602"/>
                  <a:gd name="connsiteX87" fmla="*/ 802569 w 1034979"/>
                  <a:gd name="connsiteY87" fmla="*/ 1308918 h 1516602"/>
                  <a:gd name="connsiteX88" fmla="*/ 800664 w 1034979"/>
                  <a:gd name="connsiteY88" fmla="*/ 1284153 h 1516602"/>
                  <a:gd name="connsiteX89" fmla="*/ 798759 w 1034979"/>
                  <a:gd name="connsiteY89" fmla="*/ 1278438 h 1516602"/>
                  <a:gd name="connsiteX90" fmla="*/ 796854 w 1034979"/>
                  <a:gd name="connsiteY90" fmla="*/ 1270818 h 1516602"/>
                  <a:gd name="connsiteX91" fmla="*/ 783519 w 1034979"/>
                  <a:gd name="connsiteY91" fmla="*/ 1253673 h 1516602"/>
                  <a:gd name="connsiteX92" fmla="*/ 773994 w 1034979"/>
                  <a:gd name="connsiteY92" fmla="*/ 1247958 h 1516602"/>
                  <a:gd name="connsiteX93" fmla="*/ 648264 w 1034979"/>
                  <a:gd name="connsiteY93" fmla="*/ 1156518 h 1516602"/>
                  <a:gd name="connsiteX94" fmla="*/ 644454 w 1034979"/>
                  <a:gd name="connsiteY94" fmla="*/ 1139373 h 1516602"/>
                  <a:gd name="connsiteX95" fmla="*/ 646359 w 1034979"/>
                  <a:gd name="connsiteY95" fmla="*/ 1131753 h 1516602"/>
                  <a:gd name="connsiteX96" fmla="*/ 650169 w 1034979"/>
                  <a:gd name="connsiteY96" fmla="*/ 1114608 h 1516602"/>
                  <a:gd name="connsiteX97" fmla="*/ 653979 w 1034979"/>
                  <a:gd name="connsiteY97" fmla="*/ 1108893 h 1516602"/>
                  <a:gd name="connsiteX98" fmla="*/ 655884 w 1034979"/>
                  <a:gd name="connsiteY98" fmla="*/ 1103178 h 1516602"/>
                  <a:gd name="connsiteX99" fmla="*/ 661599 w 1034979"/>
                  <a:gd name="connsiteY99" fmla="*/ 1101273 h 1516602"/>
                  <a:gd name="connsiteX100" fmla="*/ 671124 w 1034979"/>
                  <a:gd name="connsiteY100" fmla="*/ 1089843 h 1516602"/>
                  <a:gd name="connsiteX101" fmla="*/ 724464 w 1034979"/>
                  <a:gd name="connsiteY101" fmla="*/ 1082223 h 1516602"/>
                  <a:gd name="connsiteX102" fmla="*/ 842574 w 1034979"/>
                  <a:gd name="connsiteY102" fmla="*/ 1084128 h 1516602"/>
                  <a:gd name="connsiteX103" fmla="*/ 871149 w 1034979"/>
                  <a:gd name="connsiteY103" fmla="*/ 1086033 h 1516602"/>
                  <a:gd name="connsiteX104" fmla="*/ 899724 w 1034979"/>
                  <a:gd name="connsiteY104" fmla="*/ 1091748 h 1516602"/>
                  <a:gd name="connsiteX105" fmla="*/ 922584 w 1034979"/>
                  <a:gd name="connsiteY105" fmla="*/ 1095558 h 1516602"/>
                  <a:gd name="connsiteX106" fmla="*/ 951159 w 1034979"/>
                  <a:gd name="connsiteY106" fmla="*/ 1101273 h 1516602"/>
                  <a:gd name="connsiteX107" fmla="*/ 956874 w 1034979"/>
                  <a:gd name="connsiteY107" fmla="*/ 1101273 h 1516602"/>
                  <a:gd name="connsiteX108" fmla="*/ 1002594 w 1034979"/>
                  <a:gd name="connsiteY108" fmla="*/ 1099368 h 1516602"/>
                  <a:gd name="connsiteX109" fmla="*/ 1031169 w 1034979"/>
                  <a:gd name="connsiteY109" fmla="*/ 1091748 h 1516602"/>
                  <a:gd name="connsiteX110" fmla="*/ 1034979 w 1034979"/>
                  <a:gd name="connsiteY110" fmla="*/ 1086033 h 1516602"/>
                  <a:gd name="connsiteX111" fmla="*/ 1033074 w 1034979"/>
                  <a:gd name="connsiteY111" fmla="*/ 1066983 h 1516602"/>
                  <a:gd name="connsiteX112" fmla="*/ 1027359 w 1034979"/>
                  <a:gd name="connsiteY112" fmla="*/ 1063173 h 1516602"/>
                  <a:gd name="connsiteX113" fmla="*/ 1012119 w 1034979"/>
                  <a:gd name="connsiteY113" fmla="*/ 1061268 h 1516602"/>
                  <a:gd name="connsiteX114" fmla="*/ 1006404 w 1034979"/>
                  <a:gd name="connsiteY114" fmla="*/ 1059363 h 1516602"/>
                  <a:gd name="connsiteX115" fmla="*/ 998784 w 1034979"/>
                  <a:gd name="connsiteY115" fmla="*/ 1057458 h 1516602"/>
                  <a:gd name="connsiteX116" fmla="*/ 987354 w 1034979"/>
                  <a:gd name="connsiteY116" fmla="*/ 1049838 h 1516602"/>
                  <a:gd name="connsiteX117" fmla="*/ 975924 w 1034979"/>
                  <a:gd name="connsiteY117" fmla="*/ 1046028 h 1516602"/>
                  <a:gd name="connsiteX118" fmla="*/ 970209 w 1034979"/>
                  <a:gd name="connsiteY118" fmla="*/ 1044123 h 1516602"/>
                  <a:gd name="connsiteX119" fmla="*/ 962589 w 1034979"/>
                  <a:gd name="connsiteY119" fmla="*/ 1042218 h 1516602"/>
                  <a:gd name="connsiteX120" fmla="*/ 956874 w 1034979"/>
                  <a:gd name="connsiteY120" fmla="*/ 1040313 h 1516602"/>
                  <a:gd name="connsiteX121" fmla="*/ 935919 w 1034979"/>
                  <a:gd name="connsiteY121" fmla="*/ 1034598 h 1516602"/>
                  <a:gd name="connsiteX122" fmla="*/ 825429 w 1034979"/>
                  <a:gd name="connsiteY122" fmla="*/ 1034598 h 1516602"/>
                  <a:gd name="connsiteX123" fmla="*/ 730179 w 1034979"/>
                  <a:gd name="connsiteY123" fmla="*/ 1038408 h 1516602"/>
                  <a:gd name="connsiteX124" fmla="*/ 669219 w 1034979"/>
                  <a:gd name="connsiteY124" fmla="*/ 1046028 h 1516602"/>
                  <a:gd name="connsiteX125" fmla="*/ 646359 w 1034979"/>
                  <a:gd name="connsiteY125" fmla="*/ 1049838 h 1516602"/>
                  <a:gd name="connsiteX126" fmla="*/ 642549 w 1034979"/>
                  <a:gd name="connsiteY126" fmla="*/ 1038408 h 1516602"/>
                  <a:gd name="connsiteX127" fmla="*/ 640644 w 1034979"/>
                  <a:gd name="connsiteY127" fmla="*/ 1032693 h 1516602"/>
                  <a:gd name="connsiteX128" fmla="*/ 642549 w 1034979"/>
                  <a:gd name="connsiteY128" fmla="*/ 1015548 h 1516602"/>
                  <a:gd name="connsiteX129" fmla="*/ 644454 w 1034979"/>
                  <a:gd name="connsiteY129" fmla="*/ 1009833 h 1516602"/>
                  <a:gd name="connsiteX130" fmla="*/ 661599 w 1034979"/>
                  <a:gd name="connsiteY130" fmla="*/ 1000308 h 1516602"/>
                  <a:gd name="connsiteX131" fmla="*/ 673029 w 1034979"/>
                  <a:gd name="connsiteY131" fmla="*/ 992688 h 1516602"/>
                  <a:gd name="connsiteX132" fmla="*/ 674934 w 1034979"/>
                  <a:gd name="connsiteY132" fmla="*/ 986973 h 1516602"/>
                  <a:gd name="connsiteX133" fmla="*/ 680649 w 1034979"/>
                  <a:gd name="connsiteY133" fmla="*/ 985068 h 1516602"/>
                  <a:gd name="connsiteX134" fmla="*/ 686364 w 1034979"/>
                  <a:gd name="connsiteY134" fmla="*/ 981258 h 1516602"/>
                  <a:gd name="connsiteX135" fmla="*/ 695889 w 1034979"/>
                  <a:gd name="connsiteY135" fmla="*/ 971733 h 1516602"/>
                  <a:gd name="connsiteX136" fmla="*/ 705414 w 1034979"/>
                  <a:gd name="connsiteY136" fmla="*/ 960303 h 1516602"/>
                  <a:gd name="connsiteX137" fmla="*/ 716844 w 1034979"/>
                  <a:gd name="connsiteY137" fmla="*/ 952683 h 1516602"/>
                  <a:gd name="connsiteX138" fmla="*/ 732084 w 1034979"/>
                  <a:gd name="connsiteY138" fmla="*/ 939348 h 1516602"/>
                  <a:gd name="connsiteX139" fmla="*/ 741609 w 1034979"/>
                  <a:gd name="connsiteY139" fmla="*/ 927918 h 1516602"/>
                  <a:gd name="connsiteX140" fmla="*/ 753039 w 1034979"/>
                  <a:gd name="connsiteY140" fmla="*/ 918393 h 1516602"/>
                  <a:gd name="connsiteX141" fmla="*/ 758754 w 1034979"/>
                  <a:gd name="connsiteY141" fmla="*/ 906963 h 1516602"/>
                  <a:gd name="connsiteX142" fmla="*/ 760659 w 1034979"/>
                  <a:gd name="connsiteY142" fmla="*/ 901248 h 1516602"/>
                  <a:gd name="connsiteX143" fmla="*/ 766374 w 1034979"/>
                  <a:gd name="connsiteY143" fmla="*/ 889818 h 1516602"/>
                  <a:gd name="connsiteX144" fmla="*/ 764469 w 1034979"/>
                  <a:gd name="connsiteY144" fmla="*/ 874578 h 1516602"/>
                  <a:gd name="connsiteX145" fmla="*/ 758754 w 1034979"/>
                  <a:gd name="connsiteY145" fmla="*/ 872673 h 1516602"/>
                  <a:gd name="connsiteX146" fmla="*/ 737799 w 1034979"/>
                  <a:gd name="connsiteY146" fmla="*/ 874578 h 1516602"/>
                  <a:gd name="connsiteX147" fmla="*/ 732084 w 1034979"/>
                  <a:gd name="connsiteY147" fmla="*/ 878388 h 1516602"/>
                  <a:gd name="connsiteX148" fmla="*/ 699699 w 1034979"/>
                  <a:gd name="connsiteY148" fmla="*/ 899343 h 1516602"/>
                  <a:gd name="connsiteX149" fmla="*/ 595181 w 1034979"/>
                  <a:gd name="connsiteY149" fmla="*/ 957831 h 1516602"/>
                  <a:gd name="connsiteX150" fmla="*/ 507294 w 1034979"/>
                  <a:gd name="connsiteY150" fmla="*/ 847908 h 1516602"/>
                  <a:gd name="connsiteX151" fmla="*/ 503484 w 1034979"/>
                  <a:gd name="connsiteY151" fmla="*/ 358323 h 1516602"/>
                  <a:gd name="connsiteX152" fmla="*/ 499674 w 1034979"/>
                  <a:gd name="connsiteY152" fmla="*/ 66858 h 1516602"/>
                  <a:gd name="connsiteX153" fmla="*/ 490149 w 1034979"/>
                  <a:gd name="connsiteY153" fmla="*/ 40188 h 1516602"/>
                  <a:gd name="connsiteX154" fmla="*/ 488244 w 1034979"/>
                  <a:gd name="connsiteY154" fmla="*/ 34473 h 1516602"/>
                  <a:gd name="connsiteX155" fmla="*/ 484434 w 1034979"/>
                  <a:gd name="connsiteY155" fmla="*/ 28758 h 1516602"/>
                  <a:gd name="connsiteX156" fmla="*/ 478719 w 1034979"/>
                  <a:gd name="connsiteY156" fmla="*/ 17328 h 1516602"/>
                  <a:gd name="connsiteX157" fmla="*/ 473004 w 1034979"/>
                  <a:gd name="connsiteY157" fmla="*/ 13518 h 1516602"/>
                  <a:gd name="connsiteX158" fmla="*/ 469194 w 1034979"/>
                  <a:gd name="connsiteY158" fmla="*/ 7803 h 1516602"/>
                  <a:gd name="connsiteX159" fmla="*/ 429189 w 1034979"/>
                  <a:gd name="connsiteY159" fmla="*/ 11613 h 1516602"/>
                  <a:gd name="connsiteX160" fmla="*/ 425379 w 1034979"/>
                  <a:gd name="connsiteY160" fmla="*/ 78288 h 1516602"/>
                  <a:gd name="connsiteX161" fmla="*/ 425379 w 1034979"/>
                  <a:gd name="connsiteY161" fmla="*/ 84003 h 1516602"/>
                  <a:gd name="connsiteX162" fmla="*/ 429189 w 1034979"/>
                  <a:gd name="connsiteY162" fmla="*/ 238308 h 1516602"/>
                  <a:gd name="connsiteX163" fmla="*/ 440619 w 1034979"/>
                  <a:gd name="connsiteY163" fmla="*/ 421188 h 1516602"/>
                  <a:gd name="connsiteX164" fmla="*/ 435265 w 1034979"/>
                  <a:gd name="connsiteY164" fmla="*/ 718368 h 1516602"/>
                  <a:gd name="connsiteX165" fmla="*/ 435059 w 1034979"/>
                  <a:gd name="connsiteY165" fmla="*/ 799046 h 1516602"/>
                  <a:gd name="connsiteX166" fmla="*/ 430322 w 1034979"/>
                  <a:gd name="connsiteY166" fmla="*/ 879006 h 1516602"/>
                  <a:gd name="connsiteX0" fmla="*/ 430322 w 1034979"/>
                  <a:gd name="connsiteY0" fmla="*/ 879006 h 1516602"/>
                  <a:gd name="connsiteX1" fmla="*/ 392427 w 1034979"/>
                  <a:gd name="connsiteY1" fmla="*/ 931934 h 1516602"/>
                  <a:gd name="connsiteX2" fmla="*/ 328224 w 1034979"/>
                  <a:gd name="connsiteY2" fmla="*/ 960303 h 1516602"/>
                  <a:gd name="connsiteX3" fmla="*/ 312984 w 1034979"/>
                  <a:gd name="connsiteY3" fmla="*/ 966018 h 1516602"/>
                  <a:gd name="connsiteX4" fmla="*/ 265359 w 1034979"/>
                  <a:gd name="connsiteY4" fmla="*/ 962208 h 1516602"/>
                  <a:gd name="connsiteX5" fmla="*/ 181539 w 1034979"/>
                  <a:gd name="connsiteY5" fmla="*/ 937443 h 1516602"/>
                  <a:gd name="connsiteX6" fmla="*/ 116769 w 1034979"/>
                  <a:gd name="connsiteY6" fmla="*/ 903153 h 1516602"/>
                  <a:gd name="connsiteX7" fmla="*/ 59619 w 1034979"/>
                  <a:gd name="connsiteY7" fmla="*/ 874578 h 1516602"/>
                  <a:gd name="connsiteX8" fmla="*/ 46284 w 1034979"/>
                  <a:gd name="connsiteY8" fmla="*/ 895533 h 1516602"/>
                  <a:gd name="connsiteX9" fmla="*/ 50094 w 1034979"/>
                  <a:gd name="connsiteY9" fmla="*/ 933633 h 1516602"/>
                  <a:gd name="connsiteX10" fmla="*/ 53904 w 1034979"/>
                  <a:gd name="connsiteY10" fmla="*/ 939348 h 1516602"/>
                  <a:gd name="connsiteX11" fmla="*/ 59619 w 1034979"/>
                  <a:gd name="connsiteY11" fmla="*/ 943158 h 1516602"/>
                  <a:gd name="connsiteX12" fmla="*/ 63429 w 1034979"/>
                  <a:gd name="connsiteY12" fmla="*/ 948873 h 1516602"/>
                  <a:gd name="connsiteX13" fmla="*/ 80574 w 1034979"/>
                  <a:gd name="connsiteY13" fmla="*/ 958398 h 1516602"/>
                  <a:gd name="connsiteX14" fmla="*/ 166299 w 1034979"/>
                  <a:gd name="connsiteY14" fmla="*/ 979353 h 1516602"/>
                  <a:gd name="connsiteX15" fmla="*/ 191064 w 1034979"/>
                  <a:gd name="connsiteY15" fmla="*/ 985068 h 1516602"/>
                  <a:gd name="connsiteX16" fmla="*/ 208209 w 1034979"/>
                  <a:gd name="connsiteY16" fmla="*/ 990783 h 1516602"/>
                  <a:gd name="connsiteX17" fmla="*/ 213924 w 1034979"/>
                  <a:gd name="connsiteY17" fmla="*/ 992688 h 1516602"/>
                  <a:gd name="connsiteX18" fmla="*/ 229164 w 1034979"/>
                  <a:gd name="connsiteY18" fmla="*/ 996498 h 1516602"/>
                  <a:gd name="connsiteX19" fmla="*/ 248214 w 1034979"/>
                  <a:gd name="connsiteY19" fmla="*/ 1002213 h 1516602"/>
                  <a:gd name="connsiteX20" fmla="*/ 253929 w 1034979"/>
                  <a:gd name="connsiteY20" fmla="*/ 1006023 h 1516602"/>
                  <a:gd name="connsiteX21" fmla="*/ 267264 w 1034979"/>
                  <a:gd name="connsiteY21" fmla="*/ 1021263 h 1516602"/>
                  <a:gd name="connsiteX22" fmla="*/ 272979 w 1034979"/>
                  <a:gd name="connsiteY22" fmla="*/ 1040313 h 1516602"/>
                  <a:gd name="connsiteX23" fmla="*/ 274884 w 1034979"/>
                  <a:gd name="connsiteY23" fmla="*/ 1046028 h 1516602"/>
                  <a:gd name="connsiteX24" fmla="*/ 276789 w 1034979"/>
                  <a:gd name="connsiteY24" fmla="*/ 1051743 h 1516602"/>
                  <a:gd name="connsiteX25" fmla="*/ 278694 w 1034979"/>
                  <a:gd name="connsiteY25" fmla="*/ 1076508 h 1516602"/>
                  <a:gd name="connsiteX26" fmla="*/ 280599 w 1034979"/>
                  <a:gd name="connsiteY26" fmla="*/ 1082223 h 1516602"/>
                  <a:gd name="connsiteX27" fmla="*/ 278694 w 1034979"/>
                  <a:gd name="connsiteY27" fmla="*/ 1101273 h 1516602"/>
                  <a:gd name="connsiteX28" fmla="*/ 276789 w 1034979"/>
                  <a:gd name="connsiteY28" fmla="*/ 1110798 h 1516602"/>
                  <a:gd name="connsiteX29" fmla="*/ 263454 w 1034979"/>
                  <a:gd name="connsiteY29" fmla="*/ 1124133 h 1516602"/>
                  <a:gd name="connsiteX30" fmla="*/ 252024 w 1034979"/>
                  <a:gd name="connsiteY30" fmla="*/ 1131753 h 1516602"/>
                  <a:gd name="connsiteX31" fmla="*/ 240594 w 1034979"/>
                  <a:gd name="connsiteY31" fmla="*/ 1135563 h 1516602"/>
                  <a:gd name="connsiteX32" fmla="*/ 27234 w 1034979"/>
                  <a:gd name="connsiteY32" fmla="*/ 1154613 h 1516602"/>
                  <a:gd name="connsiteX33" fmla="*/ 15804 w 1034979"/>
                  <a:gd name="connsiteY33" fmla="*/ 1160328 h 1516602"/>
                  <a:gd name="connsiteX34" fmla="*/ 6279 w 1034979"/>
                  <a:gd name="connsiteY34" fmla="*/ 1169853 h 1516602"/>
                  <a:gd name="connsiteX35" fmla="*/ 4374 w 1034979"/>
                  <a:gd name="connsiteY35" fmla="*/ 1175568 h 1516602"/>
                  <a:gd name="connsiteX36" fmla="*/ 564 w 1034979"/>
                  <a:gd name="connsiteY36" fmla="*/ 1181283 h 1516602"/>
                  <a:gd name="connsiteX37" fmla="*/ 6279 w 1034979"/>
                  <a:gd name="connsiteY37" fmla="*/ 1213668 h 1516602"/>
                  <a:gd name="connsiteX38" fmla="*/ 11994 w 1034979"/>
                  <a:gd name="connsiteY38" fmla="*/ 1217478 h 1516602"/>
                  <a:gd name="connsiteX39" fmla="*/ 17709 w 1034979"/>
                  <a:gd name="connsiteY39" fmla="*/ 1219383 h 1516602"/>
                  <a:gd name="connsiteX40" fmla="*/ 145344 w 1034979"/>
                  <a:gd name="connsiteY40" fmla="*/ 1217478 h 1516602"/>
                  <a:gd name="connsiteX41" fmla="*/ 239202 w 1034979"/>
                  <a:gd name="connsiteY41" fmla="*/ 1214801 h 1516602"/>
                  <a:gd name="connsiteX42" fmla="*/ 318699 w 1034979"/>
                  <a:gd name="connsiteY42" fmla="*/ 1217478 h 1516602"/>
                  <a:gd name="connsiteX43" fmla="*/ 330129 w 1034979"/>
                  <a:gd name="connsiteY43" fmla="*/ 1223193 h 1516602"/>
                  <a:gd name="connsiteX44" fmla="*/ 333939 w 1034979"/>
                  <a:gd name="connsiteY44" fmla="*/ 1228908 h 1516602"/>
                  <a:gd name="connsiteX45" fmla="*/ 339654 w 1034979"/>
                  <a:gd name="connsiteY45" fmla="*/ 1230813 h 1516602"/>
                  <a:gd name="connsiteX46" fmla="*/ 351084 w 1034979"/>
                  <a:gd name="connsiteY46" fmla="*/ 1238433 h 1516602"/>
                  <a:gd name="connsiteX47" fmla="*/ 356799 w 1034979"/>
                  <a:gd name="connsiteY47" fmla="*/ 1242243 h 1516602"/>
                  <a:gd name="connsiteX48" fmla="*/ 360609 w 1034979"/>
                  <a:gd name="connsiteY48" fmla="*/ 1247958 h 1516602"/>
                  <a:gd name="connsiteX49" fmla="*/ 366324 w 1034979"/>
                  <a:gd name="connsiteY49" fmla="*/ 1259388 h 1516602"/>
                  <a:gd name="connsiteX50" fmla="*/ 362514 w 1034979"/>
                  <a:gd name="connsiteY50" fmla="*/ 1286058 h 1516602"/>
                  <a:gd name="connsiteX51" fmla="*/ 358704 w 1034979"/>
                  <a:gd name="connsiteY51" fmla="*/ 1291773 h 1516602"/>
                  <a:gd name="connsiteX52" fmla="*/ 356799 w 1034979"/>
                  <a:gd name="connsiteY52" fmla="*/ 1297488 h 1516602"/>
                  <a:gd name="connsiteX53" fmla="*/ 352989 w 1034979"/>
                  <a:gd name="connsiteY53" fmla="*/ 1303203 h 1516602"/>
                  <a:gd name="connsiteX54" fmla="*/ 351084 w 1034979"/>
                  <a:gd name="connsiteY54" fmla="*/ 1308918 h 1516602"/>
                  <a:gd name="connsiteX55" fmla="*/ 347274 w 1034979"/>
                  <a:gd name="connsiteY55" fmla="*/ 1314633 h 1516602"/>
                  <a:gd name="connsiteX56" fmla="*/ 330129 w 1034979"/>
                  <a:gd name="connsiteY56" fmla="*/ 1381308 h 1516602"/>
                  <a:gd name="connsiteX57" fmla="*/ 328224 w 1034979"/>
                  <a:gd name="connsiteY57" fmla="*/ 1432743 h 1516602"/>
                  <a:gd name="connsiteX58" fmla="*/ 330129 w 1034979"/>
                  <a:gd name="connsiteY58" fmla="*/ 1457508 h 1516602"/>
                  <a:gd name="connsiteX59" fmla="*/ 332034 w 1034979"/>
                  <a:gd name="connsiteY59" fmla="*/ 1463223 h 1516602"/>
                  <a:gd name="connsiteX60" fmla="*/ 335844 w 1034979"/>
                  <a:gd name="connsiteY60" fmla="*/ 1467033 h 1516602"/>
                  <a:gd name="connsiteX61" fmla="*/ 364419 w 1034979"/>
                  <a:gd name="connsiteY61" fmla="*/ 1512753 h 1516602"/>
                  <a:gd name="connsiteX62" fmla="*/ 387279 w 1034979"/>
                  <a:gd name="connsiteY62" fmla="*/ 1514658 h 1516602"/>
                  <a:gd name="connsiteX63" fmla="*/ 392994 w 1034979"/>
                  <a:gd name="connsiteY63" fmla="*/ 1508943 h 1516602"/>
                  <a:gd name="connsiteX64" fmla="*/ 394899 w 1034979"/>
                  <a:gd name="connsiteY64" fmla="*/ 1497513 h 1516602"/>
                  <a:gd name="connsiteX65" fmla="*/ 396804 w 1034979"/>
                  <a:gd name="connsiteY65" fmla="*/ 1491798 h 1516602"/>
                  <a:gd name="connsiteX66" fmla="*/ 398709 w 1034979"/>
                  <a:gd name="connsiteY66" fmla="*/ 1474653 h 1516602"/>
                  <a:gd name="connsiteX67" fmla="*/ 400614 w 1034979"/>
                  <a:gd name="connsiteY67" fmla="*/ 1461318 h 1516602"/>
                  <a:gd name="connsiteX68" fmla="*/ 404424 w 1034979"/>
                  <a:gd name="connsiteY68" fmla="*/ 1404168 h 1516602"/>
                  <a:gd name="connsiteX69" fmla="*/ 410139 w 1034979"/>
                  <a:gd name="connsiteY69" fmla="*/ 1392738 h 1516602"/>
                  <a:gd name="connsiteX70" fmla="*/ 413949 w 1034979"/>
                  <a:gd name="connsiteY70" fmla="*/ 1379403 h 1516602"/>
                  <a:gd name="connsiteX71" fmla="*/ 415854 w 1034979"/>
                  <a:gd name="connsiteY71" fmla="*/ 1373688 h 1516602"/>
                  <a:gd name="connsiteX72" fmla="*/ 417759 w 1034979"/>
                  <a:gd name="connsiteY72" fmla="*/ 1360353 h 1516602"/>
                  <a:gd name="connsiteX73" fmla="*/ 421569 w 1034979"/>
                  <a:gd name="connsiteY73" fmla="*/ 1348923 h 1516602"/>
                  <a:gd name="connsiteX74" fmla="*/ 427284 w 1034979"/>
                  <a:gd name="connsiteY74" fmla="*/ 1335588 h 1516602"/>
                  <a:gd name="connsiteX75" fmla="*/ 467289 w 1034979"/>
                  <a:gd name="connsiteY75" fmla="*/ 1265103 h 1516602"/>
                  <a:gd name="connsiteX76" fmla="*/ 528455 w 1034979"/>
                  <a:gd name="connsiteY76" fmla="*/ 1230091 h 1516602"/>
                  <a:gd name="connsiteX77" fmla="*/ 601154 w 1034979"/>
                  <a:gd name="connsiteY77" fmla="*/ 1221700 h 1516602"/>
                  <a:gd name="connsiteX78" fmla="*/ 720654 w 1034979"/>
                  <a:gd name="connsiteY78" fmla="*/ 1316538 h 1516602"/>
                  <a:gd name="connsiteX79" fmla="*/ 733989 w 1034979"/>
                  <a:gd name="connsiteY79" fmla="*/ 1326063 h 1516602"/>
                  <a:gd name="connsiteX80" fmla="*/ 743514 w 1034979"/>
                  <a:gd name="connsiteY80" fmla="*/ 1327968 h 1516602"/>
                  <a:gd name="connsiteX81" fmla="*/ 749229 w 1034979"/>
                  <a:gd name="connsiteY81" fmla="*/ 1329873 h 1516602"/>
                  <a:gd name="connsiteX82" fmla="*/ 762564 w 1034979"/>
                  <a:gd name="connsiteY82" fmla="*/ 1335588 h 1516602"/>
                  <a:gd name="connsiteX83" fmla="*/ 777804 w 1034979"/>
                  <a:gd name="connsiteY83" fmla="*/ 1333683 h 1516602"/>
                  <a:gd name="connsiteX84" fmla="*/ 789234 w 1034979"/>
                  <a:gd name="connsiteY84" fmla="*/ 1327968 h 1516602"/>
                  <a:gd name="connsiteX85" fmla="*/ 794949 w 1034979"/>
                  <a:gd name="connsiteY85" fmla="*/ 1326063 h 1516602"/>
                  <a:gd name="connsiteX86" fmla="*/ 802569 w 1034979"/>
                  <a:gd name="connsiteY86" fmla="*/ 1308918 h 1516602"/>
                  <a:gd name="connsiteX87" fmla="*/ 800664 w 1034979"/>
                  <a:gd name="connsiteY87" fmla="*/ 1284153 h 1516602"/>
                  <a:gd name="connsiteX88" fmla="*/ 798759 w 1034979"/>
                  <a:gd name="connsiteY88" fmla="*/ 1278438 h 1516602"/>
                  <a:gd name="connsiteX89" fmla="*/ 796854 w 1034979"/>
                  <a:gd name="connsiteY89" fmla="*/ 1270818 h 1516602"/>
                  <a:gd name="connsiteX90" fmla="*/ 783519 w 1034979"/>
                  <a:gd name="connsiteY90" fmla="*/ 1253673 h 1516602"/>
                  <a:gd name="connsiteX91" fmla="*/ 773994 w 1034979"/>
                  <a:gd name="connsiteY91" fmla="*/ 1247958 h 1516602"/>
                  <a:gd name="connsiteX92" fmla="*/ 648264 w 1034979"/>
                  <a:gd name="connsiteY92" fmla="*/ 1156518 h 1516602"/>
                  <a:gd name="connsiteX93" fmla="*/ 644454 w 1034979"/>
                  <a:gd name="connsiteY93" fmla="*/ 1139373 h 1516602"/>
                  <a:gd name="connsiteX94" fmla="*/ 646359 w 1034979"/>
                  <a:gd name="connsiteY94" fmla="*/ 1131753 h 1516602"/>
                  <a:gd name="connsiteX95" fmla="*/ 650169 w 1034979"/>
                  <a:gd name="connsiteY95" fmla="*/ 1114608 h 1516602"/>
                  <a:gd name="connsiteX96" fmla="*/ 653979 w 1034979"/>
                  <a:gd name="connsiteY96" fmla="*/ 1108893 h 1516602"/>
                  <a:gd name="connsiteX97" fmla="*/ 655884 w 1034979"/>
                  <a:gd name="connsiteY97" fmla="*/ 1103178 h 1516602"/>
                  <a:gd name="connsiteX98" fmla="*/ 661599 w 1034979"/>
                  <a:gd name="connsiteY98" fmla="*/ 1101273 h 1516602"/>
                  <a:gd name="connsiteX99" fmla="*/ 671124 w 1034979"/>
                  <a:gd name="connsiteY99" fmla="*/ 1089843 h 1516602"/>
                  <a:gd name="connsiteX100" fmla="*/ 724464 w 1034979"/>
                  <a:gd name="connsiteY100" fmla="*/ 1082223 h 1516602"/>
                  <a:gd name="connsiteX101" fmla="*/ 842574 w 1034979"/>
                  <a:gd name="connsiteY101" fmla="*/ 1084128 h 1516602"/>
                  <a:gd name="connsiteX102" fmla="*/ 871149 w 1034979"/>
                  <a:gd name="connsiteY102" fmla="*/ 1086033 h 1516602"/>
                  <a:gd name="connsiteX103" fmla="*/ 899724 w 1034979"/>
                  <a:gd name="connsiteY103" fmla="*/ 1091748 h 1516602"/>
                  <a:gd name="connsiteX104" fmla="*/ 922584 w 1034979"/>
                  <a:gd name="connsiteY104" fmla="*/ 1095558 h 1516602"/>
                  <a:gd name="connsiteX105" fmla="*/ 951159 w 1034979"/>
                  <a:gd name="connsiteY105" fmla="*/ 1101273 h 1516602"/>
                  <a:gd name="connsiteX106" fmla="*/ 956874 w 1034979"/>
                  <a:gd name="connsiteY106" fmla="*/ 1101273 h 1516602"/>
                  <a:gd name="connsiteX107" fmla="*/ 1002594 w 1034979"/>
                  <a:gd name="connsiteY107" fmla="*/ 1099368 h 1516602"/>
                  <a:gd name="connsiteX108" fmla="*/ 1031169 w 1034979"/>
                  <a:gd name="connsiteY108" fmla="*/ 1091748 h 1516602"/>
                  <a:gd name="connsiteX109" fmla="*/ 1034979 w 1034979"/>
                  <a:gd name="connsiteY109" fmla="*/ 1086033 h 1516602"/>
                  <a:gd name="connsiteX110" fmla="*/ 1033074 w 1034979"/>
                  <a:gd name="connsiteY110" fmla="*/ 1066983 h 1516602"/>
                  <a:gd name="connsiteX111" fmla="*/ 1027359 w 1034979"/>
                  <a:gd name="connsiteY111" fmla="*/ 1063173 h 1516602"/>
                  <a:gd name="connsiteX112" fmla="*/ 1012119 w 1034979"/>
                  <a:gd name="connsiteY112" fmla="*/ 1061268 h 1516602"/>
                  <a:gd name="connsiteX113" fmla="*/ 1006404 w 1034979"/>
                  <a:gd name="connsiteY113" fmla="*/ 1059363 h 1516602"/>
                  <a:gd name="connsiteX114" fmla="*/ 998784 w 1034979"/>
                  <a:gd name="connsiteY114" fmla="*/ 1057458 h 1516602"/>
                  <a:gd name="connsiteX115" fmla="*/ 987354 w 1034979"/>
                  <a:gd name="connsiteY115" fmla="*/ 1049838 h 1516602"/>
                  <a:gd name="connsiteX116" fmla="*/ 975924 w 1034979"/>
                  <a:gd name="connsiteY116" fmla="*/ 1046028 h 1516602"/>
                  <a:gd name="connsiteX117" fmla="*/ 970209 w 1034979"/>
                  <a:gd name="connsiteY117" fmla="*/ 1044123 h 1516602"/>
                  <a:gd name="connsiteX118" fmla="*/ 962589 w 1034979"/>
                  <a:gd name="connsiteY118" fmla="*/ 1042218 h 1516602"/>
                  <a:gd name="connsiteX119" fmla="*/ 956874 w 1034979"/>
                  <a:gd name="connsiteY119" fmla="*/ 1040313 h 1516602"/>
                  <a:gd name="connsiteX120" fmla="*/ 935919 w 1034979"/>
                  <a:gd name="connsiteY120" fmla="*/ 1034598 h 1516602"/>
                  <a:gd name="connsiteX121" fmla="*/ 825429 w 1034979"/>
                  <a:gd name="connsiteY121" fmla="*/ 1034598 h 1516602"/>
                  <a:gd name="connsiteX122" fmla="*/ 730179 w 1034979"/>
                  <a:gd name="connsiteY122" fmla="*/ 1038408 h 1516602"/>
                  <a:gd name="connsiteX123" fmla="*/ 669219 w 1034979"/>
                  <a:gd name="connsiteY123" fmla="*/ 1046028 h 1516602"/>
                  <a:gd name="connsiteX124" fmla="*/ 646359 w 1034979"/>
                  <a:gd name="connsiteY124" fmla="*/ 1049838 h 1516602"/>
                  <a:gd name="connsiteX125" fmla="*/ 642549 w 1034979"/>
                  <a:gd name="connsiteY125" fmla="*/ 1038408 h 1516602"/>
                  <a:gd name="connsiteX126" fmla="*/ 640644 w 1034979"/>
                  <a:gd name="connsiteY126" fmla="*/ 1032693 h 1516602"/>
                  <a:gd name="connsiteX127" fmla="*/ 642549 w 1034979"/>
                  <a:gd name="connsiteY127" fmla="*/ 1015548 h 1516602"/>
                  <a:gd name="connsiteX128" fmla="*/ 644454 w 1034979"/>
                  <a:gd name="connsiteY128" fmla="*/ 1009833 h 1516602"/>
                  <a:gd name="connsiteX129" fmla="*/ 661599 w 1034979"/>
                  <a:gd name="connsiteY129" fmla="*/ 1000308 h 1516602"/>
                  <a:gd name="connsiteX130" fmla="*/ 673029 w 1034979"/>
                  <a:gd name="connsiteY130" fmla="*/ 992688 h 1516602"/>
                  <a:gd name="connsiteX131" fmla="*/ 674934 w 1034979"/>
                  <a:gd name="connsiteY131" fmla="*/ 986973 h 1516602"/>
                  <a:gd name="connsiteX132" fmla="*/ 680649 w 1034979"/>
                  <a:gd name="connsiteY132" fmla="*/ 985068 h 1516602"/>
                  <a:gd name="connsiteX133" fmla="*/ 686364 w 1034979"/>
                  <a:gd name="connsiteY133" fmla="*/ 981258 h 1516602"/>
                  <a:gd name="connsiteX134" fmla="*/ 695889 w 1034979"/>
                  <a:gd name="connsiteY134" fmla="*/ 971733 h 1516602"/>
                  <a:gd name="connsiteX135" fmla="*/ 705414 w 1034979"/>
                  <a:gd name="connsiteY135" fmla="*/ 960303 h 1516602"/>
                  <a:gd name="connsiteX136" fmla="*/ 716844 w 1034979"/>
                  <a:gd name="connsiteY136" fmla="*/ 952683 h 1516602"/>
                  <a:gd name="connsiteX137" fmla="*/ 732084 w 1034979"/>
                  <a:gd name="connsiteY137" fmla="*/ 939348 h 1516602"/>
                  <a:gd name="connsiteX138" fmla="*/ 741609 w 1034979"/>
                  <a:gd name="connsiteY138" fmla="*/ 927918 h 1516602"/>
                  <a:gd name="connsiteX139" fmla="*/ 753039 w 1034979"/>
                  <a:gd name="connsiteY139" fmla="*/ 918393 h 1516602"/>
                  <a:gd name="connsiteX140" fmla="*/ 758754 w 1034979"/>
                  <a:gd name="connsiteY140" fmla="*/ 906963 h 1516602"/>
                  <a:gd name="connsiteX141" fmla="*/ 760659 w 1034979"/>
                  <a:gd name="connsiteY141" fmla="*/ 901248 h 1516602"/>
                  <a:gd name="connsiteX142" fmla="*/ 766374 w 1034979"/>
                  <a:gd name="connsiteY142" fmla="*/ 889818 h 1516602"/>
                  <a:gd name="connsiteX143" fmla="*/ 764469 w 1034979"/>
                  <a:gd name="connsiteY143" fmla="*/ 874578 h 1516602"/>
                  <a:gd name="connsiteX144" fmla="*/ 758754 w 1034979"/>
                  <a:gd name="connsiteY144" fmla="*/ 872673 h 1516602"/>
                  <a:gd name="connsiteX145" fmla="*/ 737799 w 1034979"/>
                  <a:gd name="connsiteY145" fmla="*/ 874578 h 1516602"/>
                  <a:gd name="connsiteX146" fmla="*/ 732084 w 1034979"/>
                  <a:gd name="connsiteY146" fmla="*/ 878388 h 1516602"/>
                  <a:gd name="connsiteX147" fmla="*/ 699699 w 1034979"/>
                  <a:gd name="connsiteY147" fmla="*/ 899343 h 1516602"/>
                  <a:gd name="connsiteX148" fmla="*/ 595181 w 1034979"/>
                  <a:gd name="connsiteY148" fmla="*/ 957831 h 1516602"/>
                  <a:gd name="connsiteX149" fmla="*/ 507294 w 1034979"/>
                  <a:gd name="connsiteY149" fmla="*/ 847908 h 1516602"/>
                  <a:gd name="connsiteX150" fmla="*/ 503484 w 1034979"/>
                  <a:gd name="connsiteY150" fmla="*/ 358323 h 1516602"/>
                  <a:gd name="connsiteX151" fmla="*/ 499674 w 1034979"/>
                  <a:gd name="connsiteY151" fmla="*/ 66858 h 1516602"/>
                  <a:gd name="connsiteX152" fmla="*/ 490149 w 1034979"/>
                  <a:gd name="connsiteY152" fmla="*/ 40188 h 1516602"/>
                  <a:gd name="connsiteX153" fmla="*/ 488244 w 1034979"/>
                  <a:gd name="connsiteY153" fmla="*/ 34473 h 1516602"/>
                  <a:gd name="connsiteX154" fmla="*/ 484434 w 1034979"/>
                  <a:gd name="connsiteY154" fmla="*/ 28758 h 1516602"/>
                  <a:gd name="connsiteX155" fmla="*/ 478719 w 1034979"/>
                  <a:gd name="connsiteY155" fmla="*/ 17328 h 1516602"/>
                  <a:gd name="connsiteX156" fmla="*/ 473004 w 1034979"/>
                  <a:gd name="connsiteY156" fmla="*/ 13518 h 1516602"/>
                  <a:gd name="connsiteX157" fmla="*/ 469194 w 1034979"/>
                  <a:gd name="connsiteY157" fmla="*/ 7803 h 1516602"/>
                  <a:gd name="connsiteX158" fmla="*/ 429189 w 1034979"/>
                  <a:gd name="connsiteY158" fmla="*/ 11613 h 1516602"/>
                  <a:gd name="connsiteX159" fmla="*/ 425379 w 1034979"/>
                  <a:gd name="connsiteY159" fmla="*/ 78288 h 1516602"/>
                  <a:gd name="connsiteX160" fmla="*/ 425379 w 1034979"/>
                  <a:gd name="connsiteY160" fmla="*/ 84003 h 1516602"/>
                  <a:gd name="connsiteX161" fmla="*/ 429189 w 1034979"/>
                  <a:gd name="connsiteY161" fmla="*/ 238308 h 1516602"/>
                  <a:gd name="connsiteX162" fmla="*/ 440619 w 1034979"/>
                  <a:gd name="connsiteY162" fmla="*/ 421188 h 1516602"/>
                  <a:gd name="connsiteX163" fmla="*/ 435265 w 1034979"/>
                  <a:gd name="connsiteY163" fmla="*/ 718368 h 1516602"/>
                  <a:gd name="connsiteX164" fmla="*/ 435059 w 1034979"/>
                  <a:gd name="connsiteY164" fmla="*/ 799046 h 1516602"/>
                  <a:gd name="connsiteX165" fmla="*/ 430322 w 1034979"/>
                  <a:gd name="connsiteY165"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65359 w 1034979"/>
                  <a:gd name="connsiteY3" fmla="*/ 962208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191064 w 1034979"/>
                  <a:gd name="connsiteY14" fmla="*/ 985068 h 1516602"/>
                  <a:gd name="connsiteX15" fmla="*/ 208209 w 1034979"/>
                  <a:gd name="connsiteY15" fmla="*/ 990783 h 1516602"/>
                  <a:gd name="connsiteX16" fmla="*/ 213924 w 1034979"/>
                  <a:gd name="connsiteY16" fmla="*/ 992688 h 1516602"/>
                  <a:gd name="connsiteX17" fmla="*/ 229164 w 1034979"/>
                  <a:gd name="connsiteY17" fmla="*/ 996498 h 1516602"/>
                  <a:gd name="connsiteX18" fmla="*/ 248214 w 1034979"/>
                  <a:gd name="connsiteY18" fmla="*/ 1002213 h 1516602"/>
                  <a:gd name="connsiteX19" fmla="*/ 253929 w 1034979"/>
                  <a:gd name="connsiteY19" fmla="*/ 1006023 h 1516602"/>
                  <a:gd name="connsiteX20" fmla="*/ 267264 w 1034979"/>
                  <a:gd name="connsiteY20" fmla="*/ 1021263 h 1516602"/>
                  <a:gd name="connsiteX21" fmla="*/ 272979 w 1034979"/>
                  <a:gd name="connsiteY21" fmla="*/ 1040313 h 1516602"/>
                  <a:gd name="connsiteX22" fmla="*/ 274884 w 1034979"/>
                  <a:gd name="connsiteY22" fmla="*/ 1046028 h 1516602"/>
                  <a:gd name="connsiteX23" fmla="*/ 276789 w 1034979"/>
                  <a:gd name="connsiteY23" fmla="*/ 1051743 h 1516602"/>
                  <a:gd name="connsiteX24" fmla="*/ 278694 w 1034979"/>
                  <a:gd name="connsiteY24" fmla="*/ 1076508 h 1516602"/>
                  <a:gd name="connsiteX25" fmla="*/ 280599 w 1034979"/>
                  <a:gd name="connsiteY25" fmla="*/ 1082223 h 1516602"/>
                  <a:gd name="connsiteX26" fmla="*/ 278694 w 1034979"/>
                  <a:gd name="connsiteY26" fmla="*/ 1101273 h 1516602"/>
                  <a:gd name="connsiteX27" fmla="*/ 276789 w 1034979"/>
                  <a:gd name="connsiteY27" fmla="*/ 1110798 h 1516602"/>
                  <a:gd name="connsiteX28" fmla="*/ 263454 w 1034979"/>
                  <a:gd name="connsiteY28" fmla="*/ 1124133 h 1516602"/>
                  <a:gd name="connsiteX29" fmla="*/ 252024 w 1034979"/>
                  <a:gd name="connsiteY29" fmla="*/ 1131753 h 1516602"/>
                  <a:gd name="connsiteX30" fmla="*/ 240594 w 1034979"/>
                  <a:gd name="connsiteY30" fmla="*/ 1135563 h 1516602"/>
                  <a:gd name="connsiteX31" fmla="*/ 27234 w 1034979"/>
                  <a:gd name="connsiteY31" fmla="*/ 1154613 h 1516602"/>
                  <a:gd name="connsiteX32" fmla="*/ 15804 w 1034979"/>
                  <a:gd name="connsiteY32" fmla="*/ 1160328 h 1516602"/>
                  <a:gd name="connsiteX33" fmla="*/ 6279 w 1034979"/>
                  <a:gd name="connsiteY33" fmla="*/ 1169853 h 1516602"/>
                  <a:gd name="connsiteX34" fmla="*/ 4374 w 1034979"/>
                  <a:gd name="connsiteY34" fmla="*/ 1175568 h 1516602"/>
                  <a:gd name="connsiteX35" fmla="*/ 564 w 1034979"/>
                  <a:gd name="connsiteY35" fmla="*/ 1181283 h 1516602"/>
                  <a:gd name="connsiteX36" fmla="*/ 6279 w 1034979"/>
                  <a:gd name="connsiteY36" fmla="*/ 1213668 h 1516602"/>
                  <a:gd name="connsiteX37" fmla="*/ 11994 w 1034979"/>
                  <a:gd name="connsiteY37" fmla="*/ 1217478 h 1516602"/>
                  <a:gd name="connsiteX38" fmla="*/ 17709 w 1034979"/>
                  <a:gd name="connsiteY38" fmla="*/ 1219383 h 1516602"/>
                  <a:gd name="connsiteX39" fmla="*/ 145344 w 1034979"/>
                  <a:gd name="connsiteY39" fmla="*/ 1217478 h 1516602"/>
                  <a:gd name="connsiteX40" fmla="*/ 239202 w 1034979"/>
                  <a:gd name="connsiteY40" fmla="*/ 1214801 h 1516602"/>
                  <a:gd name="connsiteX41" fmla="*/ 318699 w 1034979"/>
                  <a:gd name="connsiteY41" fmla="*/ 1217478 h 1516602"/>
                  <a:gd name="connsiteX42" fmla="*/ 330129 w 1034979"/>
                  <a:gd name="connsiteY42" fmla="*/ 1223193 h 1516602"/>
                  <a:gd name="connsiteX43" fmla="*/ 333939 w 1034979"/>
                  <a:gd name="connsiteY43" fmla="*/ 1228908 h 1516602"/>
                  <a:gd name="connsiteX44" fmla="*/ 339654 w 1034979"/>
                  <a:gd name="connsiteY44" fmla="*/ 1230813 h 1516602"/>
                  <a:gd name="connsiteX45" fmla="*/ 351084 w 1034979"/>
                  <a:gd name="connsiteY45" fmla="*/ 1238433 h 1516602"/>
                  <a:gd name="connsiteX46" fmla="*/ 356799 w 1034979"/>
                  <a:gd name="connsiteY46" fmla="*/ 1242243 h 1516602"/>
                  <a:gd name="connsiteX47" fmla="*/ 360609 w 1034979"/>
                  <a:gd name="connsiteY47" fmla="*/ 1247958 h 1516602"/>
                  <a:gd name="connsiteX48" fmla="*/ 366324 w 1034979"/>
                  <a:gd name="connsiteY48" fmla="*/ 1259388 h 1516602"/>
                  <a:gd name="connsiteX49" fmla="*/ 362514 w 1034979"/>
                  <a:gd name="connsiteY49" fmla="*/ 1286058 h 1516602"/>
                  <a:gd name="connsiteX50" fmla="*/ 358704 w 1034979"/>
                  <a:gd name="connsiteY50" fmla="*/ 1291773 h 1516602"/>
                  <a:gd name="connsiteX51" fmla="*/ 356799 w 1034979"/>
                  <a:gd name="connsiteY51" fmla="*/ 1297488 h 1516602"/>
                  <a:gd name="connsiteX52" fmla="*/ 352989 w 1034979"/>
                  <a:gd name="connsiteY52" fmla="*/ 1303203 h 1516602"/>
                  <a:gd name="connsiteX53" fmla="*/ 351084 w 1034979"/>
                  <a:gd name="connsiteY53" fmla="*/ 1308918 h 1516602"/>
                  <a:gd name="connsiteX54" fmla="*/ 347274 w 1034979"/>
                  <a:gd name="connsiteY54" fmla="*/ 1314633 h 1516602"/>
                  <a:gd name="connsiteX55" fmla="*/ 330129 w 1034979"/>
                  <a:gd name="connsiteY55" fmla="*/ 1381308 h 1516602"/>
                  <a:gd name="connsiteX56" fmla="*/ 328224 w 1034979"/>
                  <a:gd name="connsiteY56" fmla="*/ 1432743 h 1516602"/>
                  <a:gd name="connsiteX57" fmla="*/ 330129 w 1034979"/>
                  <a:gd name="connsiteY57" fmla="*/ 1457508 h 1516602"/>
                  <a:gd name="connsiteX58" fmla="*/ 332034 w 1034979"/>
                  <a:gd name="connsiteY58" fmla="*/ 1463223 h 1516602"/>
                  <a:gd name="connsiteX59" fmla="*/ 335844 w 1034979"/>
                  <a:gd name="connsiteY59" fmla="*/ 1467033 h 1516602"/>
                  <a:gd name="connsiteX60" fmla="*/ 364419 w 1034979"/>
                  <a:gd name="connsiteY60" fmla="*/ 1512753 h 1516602"/>
                  <a:gd name="connsiteX61" fmla="*/ 387279 w 1034979"/>
                  <a:gd name="connsiteY61" fmla="*/ 1514658 h 1516602"/>
                  <a:gd name="connsiteX62" fmla="*/ 392994 w 1034979"/>
                  <a:gd name="connsiteY62" fmla="*/ 1508943 h 1516602"/>
                  <a:gd name="connsiteX63" fmla="*/ 394899 w 1034979"/>
                  <a:gd name="connsiteY63" fmla="*/ 1497513 h 1516602"/>
                  <a:gd name="connsiteX64" fmla="*/ 396804 w 1034979"/>
                  <a:gd name="connsiteY64" fmla="*/ 1491798 h 1516602"/>
                  <a:gd name="connsiteX65" fmla="*/ 398709 w 1034979"/>
                  <a:gd name="connsiteY65" fmla="*/ 1474653 h 1516602"/>
                  <a:gd name="connsiteX66" fmla="*/ 400614 w 1034979"/>
                  <a:gd name="connsiteY66" fmla="*/ 1461318 h 1516602"/>
                  <a:gd name="connsiteX67" fmla="*/ 404424 w 1034979"/>
                  <a:gd name="connsiteY67" fmla="*/ 1404168 h 1516602"/>
                  <a:gd name="connsiteX68" fmla="*/ 410139 w 1034979"/>
                  <a:gd name="connsiteY68" fmla="*/ 1392738 h 1516602"/>
                  <a:gd name="connsiteX69" fmla="*/ 413949 w 1034979"/>
                  <a:gd name="connsiteY69" fmla="*/ 1379403 h 1516602"/>
                  <a:gd name="connsiteX70" fmla="*/ 415854 w 1034979"/>
                  <a:gd name="connsiteY70" fmla="*/ 1373688 h 1516602"/>
                  <a:gd name="connsiteX71" fmla="*/ 417759 w 1034979"/>
                  <a:gd name="connsiteY71" fmla="*/ 1360353 h 1516602"/>
                  <a:gd name="connsiteX72" fmla="*/ 421569 w 1034979"/>
                  <a:gd name="connsiteY72" fmla="*/ 1348923 h 1516602"/>
                  <a:gd name="connsiteX73" fmla="*/ 427284 w 1034979"/>
                  <a:gd name="connsiteY73" fmla="*/ 1335588 h 1516602"/>
                  <a:gd name="connsiteX74" fmla="*/ 467289 w 1034979"/>
                  <a:gd name="connsiteY74" fmla="*/ 1265103 h 1516602"/>
                  <a:gd name="connsiteX75" fmla="*/ 528455 w 1034979"/>
                  <a:gd name="connsiteY75" fmla="*/ 1230091 h 1516602"/>
                  <a:gd name="connsiteX76" fmla="*/ 601154 w 1034979"/>
                  <a:gd name="connsiteY76" fmla="*/ 1221700 h 1516602"/>
                  <a:gd name="connsiteX77" fmla="*/ 720654 w 1034979"/>
                  <a:gd name="connsiteY77" fmla="*/ 1316538 h 1516602"/>
                  <a:gd name="connsiteX78" fmla="*/ 733989 w 1034979"/>
                  <a:gd name="connsiteY78" fmla="*/ 1326063 h 1516602"/>
                  <a:gd name="connsiteX79" fmla="*/ 743514 w 1034979"/>
                  <a:gd name="connsiteY79" fmla="*/ 1327968 h 1516602"/>
                  <a:gd name="connsiteX80" fmla="*/ 749229 w 1034979"/>
                  <a:gd name="connsiteY80" fmla="*/ 1329873 h 1516602"/>
                  <a:gd name="connsiteX81" fmla="*/ 762564 w 1034979"/>
                  <a:gd name="connsiteY81" fmla="*/ 1335588 h 1516602"/>
                  <a:gd name="connsiteX82" fmla="*/ 777804 w 1034979"/>
                  <a:gd name="connsiteY82" fmla="*/ 1333683 h 1516602"/>
                  <a:gd name="connsiteX83" fmla="*/ 789234 w 1034979"/>
                  <a:gd name="connsiteY83" fmla="*/ 1327968 h 1516602"/>
                  <a:gd name="connsiteX84" fmla="*/ 794949 w 1034979"/>
                  <a:gd name="connsiteY84" fmla="*/ 1326063 h 1516602"/>
                  <a:gd name="connsiteX85" fmla="*/ 802569 w 1034979"/>
                  <a:gd name="connsiteY85" fmla="*/ 1308918 h 1516602"/>
                  <a:gd name="connsiteX86" fmla="*/ 800664 w 1034979"/>
                  <a:gd name="connsiteY86" fmla="*/ 1284153 h 1516602"/>
                  <a:gd name="connsiteX87" fmla="*/ 798759 w 1034979"/>
                  <a:gd name="connsiteY87" fmla="*/ 1278438 h 1516602"/>
                  <a:gd name="connsiteX88" fmla="*/ 796854 w 1034979"/>
                  <a:gd name="connsiteY88" fmla="*/ 1270818 h 1516602"/>
                  <a:gd name="connsiteX89" fmla="*/ 783519 w 1034979"/>
                  <a:gd name="connsiteY89" fmla="*/ 1253673 h 1516602"/>
                  <a:gd name="connsiteX90" fmla="*/ 773994 w 1034979"/>
                  <a:gd name="connsiteY90" fmla="*/ 1247958 h 1516602"/>
                  <a:gd name="connsiteX91" fmla="*/ 648264 w 1034979"/>
                  <a:gd name="connsiteY91" fmla="*/ 1156518 h 1516602"/>
                  <a:gd name="connsiteX92" fmla="*/ 644454 w 1034979"/>
                  <a:gd name="connsiteY92" fmla="*/ 1139373 h 1516602"/>
                  <a:gd name="connsiteX93" fmla="*/ 646359 w 1034979"/>
                  <a:gd name="connsiteY93" fmla="*/ 1131753 h 1516602"/>
                  <a:gd name="connsiteX94" fmla="*/ 650169 w 1034979"/>
                  <a:gd name="connsiteY94" fmla="*/ 1114608 h 1516602"/>
                  <a:gd name="connsiteX95" fmla="*/ 653979 w 1034979"/>
                  <a:gd name="connsiteY95" fmla="*/ 1108893 h 1516602"/>
                  <a:gd name="connsiteX96" fmla="*/ 655884 w 1034979"/>
                  <a:gd name="connsiteY96" fmla="*/ 1103178 h 1516602"/>
                  <a:gd name="connsiteX97" fmla="*/ 661599 w 1034979"/>
                  <a:gd name="connsiteY97" fmla="*/ 1101273 h 1516602"/>
                  <a:gd name="connsiteX98" fmla="*/ 671124 w 1034979"/>
                  <a:gd name="connsiteY98" fmla="*/ 1089843 h 1516602"/>
                  <a:gd name="connsiteX99" fmla="*/ 724464 w 1034979"/>
                  <a:gd name="connsiteY99" fmla="*/ 1082223 h 1516602"/>
                  <a:gd name="connsiteX100" fmla="*/ 842574 w 1034979"/>
                  <a:gd name="connsiteY100" fmla="*/ 1084128 h 1516602"/>
                  <a:gd name="connsiteX101" fmla="*/ 871149 w 1034979"/>
                  <a:gd name="connsiteY101" fmla="*/ 1086033 h 1516602"/>
                  <a:gd name="connsiteX102" fmla="*/ 899724 w 1034979"/>
                  <a:gd name="connsiteY102" fmla="*/ 1091748 h 1516602"/>
                  <a:gd name="connsiteX103" fmla="*/ 922584 w 1034979"/>
                  <a:gd name="connsiteY103" fmla="*/ 1095558 h 1516602"/>
                  <a:gd name="connsiteX104" fmla="*/ 951159 w 1034979"/>
                  <a:gd name="connsiteY104" fmla="*/ 1101273 h 1516602"/>
                  <a:gd name="connsiteX105" fmla="*/ 956874 w 1034979"/>
                  <a:gd name="connsiteY105" fmla="*/ 1101273 h 1516602"/>
                  <a:gd name="connsiteX106" fmla="*/ 1002594 w 1034979"/>
                  <a:gd name="connsiteY106" fmla="*/ 1099368 h 1516602"/>
                  <a:gd name="connsiteX107" fmla="*/ 1031169 w 1034979"/>
                  <a:gd name="connsiteY107" fmla="*/ 1091748 h 1516602"/>
                  <a:gd name="connsiteX108" fmla="*/ 1034979 w 1034979"/>
                  <a:gd name="connsiteY108" fmla="*/ 1086033 h 1516602"/>
                  <a:gd name="connsiteX109" fmla="*/ 1033074 w 1034979"/>
                  <a:gd name="connsiteY109" fmla="*/ 1066983 h 1516602"/>
                  <a:gd name="connsiteX110" fmla="*/ 1027359 w 1034979"/>
                  <a:gd name="connsiteY110" fmla="*/ 1063173 h 1516602"/>
                  <a:gd name="connsiteX111" fmla="*/ 1012119 w 1034979"/>
                  <a:gd name="connsiteY111" fmla="*/ 1061268 h 1516602"/>
                  <a:gd name="connsiteX112" fmla="*/ 1006404 w 1034979"/>
                  <a:gd name="connsiteY112" fmla="*/ 1059363 h 1516602"/>
                  <a:gd name="connsiteX113" fmla="*/ 998784 w 1034979"/>
                  <a:gd name="connsiteY113" fmla="*/ 1057458 h 1516602"/>
                  <a:gd name="connsiteX114" fmla="*/ 987354 w 1034979"/>
                  <a:gd name="connsiteY114" fmla="*/ 1049838 h 1516602"/>
                  <a:gd name="connsiteX115" fmla="*/ 975924 w 1034979"/>
                  <a:gd name="connsiteY115" fmla="*/ 1046028 h 1516602"/>
                  <a:gd name="connsiteX116" fmla="*/ 970209 w 1034979"/>
                  <a:gd name="connsiteY116" fmla="*/ 1044123 h 1516602"/>
                  <a:gd name="connsiteX117" fmla="*/ 962589 w 1034979"/>
                  <a:gd name="connsiteY117" fmla="*/ 1042218 h 1516602"/>
                  <a:gd name="connsiteX118" fmla="*/ 956874 w 1034979"/>
                  <a:gd name="connsiteY118" fmla="*/ 1040313 h 1516602"/>
                  <a:gd name="connsiteX119" fmla="*/ 935919 w 1034979"/>
                  <a:gd name="connsiteY119" fmla="*/ 1034598 h 1516602"/>
                  <a:gd name="connsiteX120" fmla="*/ 825429 w 1034979"/>
                  <a:gd name="connsiteY120" fmla="*/ 1034598 h 1516602"/>
                  <a:gd name="connsiteX121" fmla="*/ 730179 w 1034979"/>
                  <a:gd name="connsiteY121" fmla="*/ 1038408 h 1516602"/>
                  <a:gd name="connsiteX122" fmla="*/ 669219 w 1034979"/>
                  <a:gd name="connsiteY122" fmla="*/ 1046028 h 1516602"/>
                  <a:gd name="connsiteX123" fmla="*/ 646359 w 1034979"/>
                  <a:gd name="connsiteY123" fmla="*/ 1049838 h 1516602"/>
                  <a:gd name="connsiteX124" fmla="*/ 642549 w 1034979"/>
                  <a:gd name="connsiteY124" fmla="*/ 1038408 h 1516602"/>
                  <a:gd name="connsiteX125" fmla="*/ 640644 w 1034979"/>
                  <a:gd name="connsiteY125" fmla="*/ 1032693 h 1516602"/>
                  <a:gd name="connsiteX126" fmla="*/ 642549 w 1034979"/>
                  <a:gd name="connsiteY126" fmla="*/ 1015548 h 1516602"/>
                  <a:gd name="connsiteX127" fmla="*/ 644454 w 1034979"/>
                  <a:gd name="connsiteY127" fmla="*/ 1009833 h 1516602"/>
                  <a:gd name="connsiteX128" fmla="*/ 661599 w 1034979"/>
                  <a:gd name="connsiteY128" fmla="*/ 1000308 h 1516602"/>
                  <a:gd name="connsiteX129" fmla="*/ 673029 w 1034979"/>
                  <a:gd name="connsiteY129" fmla="*/ 992688 h 1516602"/>
                  <a:gd name="connsiteX130" fmla="*/ 674934 w 1034979"/>
                  <a:gd name="connsiteY130" fmla="*/ 986973 h 1516602"/>
                  <a:gd name="connsiteX131" fmla="*/ 680649 w 1034979"/>
                  <a:gd name="connsiteY131" fmla="*/ 985068 h 1516602"/>
                  <a:gd name="connsiteX132" fmla="*/ 686364 w 1034979"/>
                  <a:gd name="connsiteY132" fmla="*/ 981258 h 1516602"/>
                  <a:gd name="connsiteX133" fmla="*/ 695889 w 1034979"/>
                  <a:gd name="connsiteY133" fmla="*/ 971733 h 1516602"/>
                  <a:gd name="connsiteX134" fmla="*/ 705414 w 1034979"/>
                  <a:gd name="connsiteY134" fmla="*/ 960303 h 1516602"/>
                  <a:gd name="connsiteX135" fmla="*/ 716844 w 1034979"/>
                  <a:gd name="connsiteY135" fmla="*/ 952683 h 1516602"/>
                  <a:gd name="connsiteX136" fmla="*/ 732084 w 1034979"/>
                  <a:gd name="connsiteY136" fmla="*/ 939348 h 1516602"/>
                  <a:gd name="connsiteX137" fmla="*/ 741609 w 1034979"/>
                  <a:gd name="connsiteY137" fmla="*/ 927918 h 1516602"/>
                  <a:gd name="connsiteX138" fmla="*/ 753039 w 1034979"/>
                  <a:gd name="connsiteY138" fmla="*/ 918393 h 1516602"/>
                  <a:gd name="connsiteX139" fmla="*/ 758754 w 1034979"/>
                  <a:gd name="connsiteY139" fmla="*/ 906963 h 1516602"/>
                  <a:gd name="connsiteX140" fmla="*/ 760659 w 1034979"/>
                  <a:gd name="connsiteY140" fmla="*/ 901248 h 1516602"/>
                  <a:gd name="connsiteX141" fmla="*/ 766374 w 1034979"/>
                  <a:gd name="connsiteY141" fmla="*/ 889818 h 1516602"/>
                  <a:gd name="connsiteX142" fmla="*/ 764469 w 1034979"/>
                  <a:gd name="connsiteY142" fmla="*/ 874578 h 1516602"/>
                  <a:gd name="connsiteX143" fmla="*/ 758754 w 1034979"/>
                  <a:gd name="connsiteY143" fmla="*/ 872673 h 1516602"/>
                  <a:gd name="connsiteX144" fmla="*/ 737799 w 1034979"/>
                  <a:gd name="connsiteY144" fmla="*/ 874578 h 1516602"/>
                  <a:gd name="connsiteX145" fmla="*/ 732084 w 1034979"/>
                  <a:gd name="connsiteY145" fmla="*/ 878388 h 1516602"/>
                  <a:gd name="connsiteX146" fmla="*/ 699699 w 1034979"/>
                  <a:gd name="connsiteY146" fmla="*/ 899343 h 1516602"/>
                  <a:gd name="connsiteX147" fmla="*/ 595181 w 1034979"/>
                  <a:gd name="connsiteY147" fmla="*/ 957831 h 1516602"/>
                  <a:gd name="connsiteX148" fmla="*/ 507294 w 1034979"/>
                  <a:gd name="connsiteY148" fmla="*/ 847908 h 1516602"/>
                  <a:gd name="connsiteX149" fmla="*/ 503484 w 1034979"/>
                  <a:gd name="connsiteY149" fmla="*/ 358323 h 1516602"/>
                  <a:gd name="connsiteX150" fmla="*/ 499674 w 1034979"/>
                  <a:gd name="connsiteY150" fmla="*/ 66858 h 1516602"/>
                  <a:gd name="connsiteX151" fmla="*/ 490149 w 1034979"/>
                  <a:gd name="connsiteY151" fmla="*/ 40188 h 1516602"/>
                  <a:gd name="connsiteX152" fmla="*/ 488244 w 1034979"/>
                  <a:gd name="connsiteY152" fmla="*/ 34473 h 1516602"/>
                  <a:gd name="connsiteX153" fmla="*/ 484434 w 1034979"/>
                  <a:gd name="connsiteY153" fmla="*/ 28758 h 1516602"/>
                  <a:gd name="connsiteX154" fmla="*/ 478719 w 1034979"/>
                  <a:gd name="connsiteY154" fmla="*/ 17328 h 1516602"/>
                  <a:gd name="connsiteX155" fmla="*/ 473004 w 1034979"/>
                  <a:gd name="connsiteY155" fmla="*/ 13518 h 1516602"/>
                  <a:gd name="connsiteX156" fmla="*/ 469194 w 1034979"/>
                  <a:gd name="connsiteY156" fmla="*/ 7803 h 1516602"/>
                  <a:gd name="connsiteX157" fmla="*/ 429189 w 1034979"/>
                  <a:gd name="connsiteY157" fmla="*/ 11613 h 1516602"/>
                  <a:gd name="connsiteX158" fmla="*/ 425379 w 1034979"/>
                  <a:gd name="connsiteY158" fmla="*/ 78288 h 1516602"/>
                  <a:gd name="connsiteX159" fmla="*/ 425379 w 1034979"/>
                  <a:gd name="connsiteY159" fmla="*/ 84003 h 1516602"/>
                  <a:gd name="connsiteX160" fmla="*/ 429189 w 1034979"/>
                  <a:gd name="connsiteY160" fmla="*/ 238308 h 1516602"/>
                  <a:gd name="connsiteX161" fmla="*/ 440619 w 1034979"/>
                  <a:gd name="connsiteY161" fmla="*/ 421188 h 1516602"/>
                  <a:gd name="connsiteX162" fmla="*/ 435265 w 1034979"/>
                  <a:gd name="connsiteY162" fmla="*/ 718368 h 1516602"/>
                  <a:gd name="connsiteX163" fmla="*/ 435059 w 1034979"/>
                  <a:gd name="connsiteY163" fmla="*/ 799046 h 1516602"/>
                  <a:gd name="connsiteX164" fmla="*/ 430322 w 1034979"/>
                  <a:gd name="connsiteY164"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191064 w 1034979"/>
                  <a:gd name="connsiteY14" fmla="*/ 985068 h 1516602"/>
                  <a:gd name="connsiteX15" fmla="*/ 208209 w 1034979"/>
                  <a:gd name="connsiteY15" fmla="*/ 990783 h 1516602"/>
                  <a:gd name="connsiteX16" fmla="*/ 213924 w 1034979"/>
                  <a:gd name="connsiteY16" fmla="*/ 992688 h 1516602"/>
                  <a:gd name="connsiteX17" fmla="*/ 229164 w 1034979"/>
                  <a:gd name="connsiteY17" fmla="*/ 996498 h 1516602"/>
                  <a:gd name="connsiteX18" fmla="*/ 248214 w 1034979"/>
                  <a:gd name="connsiteY18" fmla="*/ 1002213 h 1516602"/>
                  <a:gd name="connsiteX19" fmla="*/ 253929 w 1034979"/>
                  <a:gd name="connsiteY19" fmla="*/ 1006023 h 1516602"/>
                  <a:gd name="connsiteX20" fmla="*/ 267264 w 1034979"/>
                  <a:gd name="connsiteY20" fmla="*/ 1021263 h 1516602"/>
                  <a:gd name="connsiteX21" fmla="*/ 272979 w 1034979"/>
                  <a:gd name="connsiteY21" fmla="*/ 1040313 h 1516602"/>
                  <a:gd name="connsiteX22" fmla="*/ 274884 w 1034979"/>
                  <a:gd name="connsiteY22" fmla="*/ 1046028 h 1516602"/>
                  <a:gd name="connsiteX23" fmla="*/ 276789 w 1034979"/>
                  <a:gd name="connsiteY23" fmla="*/ 1051743 h 1516602"/>
                  <a:gd name="connsiteX24" fmla="*/ 278694 w 1034979"/>
                  <a:gd name="connsiteY24" fmla="*/ 1076508 h 1516602"/>
                  <a:gd name="connsiteX25" fmla="*/ 280599 w 1034979"/>
                  <a:gd name="connsiteY25" fmla="*/ 1082223 h 1516602"/>
                  <a:gd name="connsiteX26" fmla="*/ 278694 w 1034979"/>
                  <a:gd name="connsiteY26" fmla="*/ 1101273 h 1516602"/>
                  <a:gd name="connsiteX27" fmla="*/ 276789 w 1034979"/>
                  <a:gd name="connsiteY27" fmla="*/ 1110798 h 1516602"/>
                  <a:gd name="connsiteX28" fmla="*/ 263454 w 1034979"/>
                  <a:gd name="connsiteY28" fmla="*/ 1124133 h 1516602"/>
                  <a:gd name="connsiteX29" fmla="*/ 252024 w 1034979"/>
                  <a:gd name="connsiteY29" fmla="*/ 1131753 h 1516602"/>
                  <a:gd name="connsiteX30" fmla="*/ 240594 w 1034979"/>
                  <a:gd name="connsiteY30" fmla="*/ 1135563 h 1516602"/>
                  <a:gd name="connsiteX31" fmla="*/ 27234 w 1034979"/>
                  <a:gd name="connsiteY31" fmla="*/ 1154613 h 1516602"/>
                  <a:gd name="connsiteX32" fmla="*/ 15804 w 1034979"/>
                  <a:gd name="connsiteY32" fmla="*/ 1160328 h 1516602"/>
                  <a:gd name="connsiteX33" fmla="*/ 6279 w 1034979"/>
                  <a:gd name="connsiteY33" fmla="*/ 1169853 h 1516602"/>
                  <a:gd name="connsiteX34" fmla="*/ 4374 w 1034979"/>
                  <a:gd name="connsiteY34" fmla="*/ 1175568 h 1516602"/>
                  <a:gd name="connsiteX35" fmla="*/ 564 w 1034979"/>
                  <a:gd name="connsiteY35" fmla="*/ 1181283 h 1516602"/>
                  <a:gd name="connsiteX36" fmla="*/ 6279 w 1034979"/>
                  <a:gd name="connsiteY36" fmla="*/ 1213668 h 1516602"/>
                  <a:gd name="connsiteX37" fmla="*/ 11994 w 1034979"/>
                  <a:gd name="connsiteY37" fmla="*/ 1217478 h 1516602"/>
                  <a:gd name="connsiteX38" fmla="*/ 17709 w 1034979"/>
                  <a:gd name="connsiteY38" fmla="*/ 1219383 h 1516602"/>
                  <a:gd name="connsiteX39" fmla="*/ 145344 w 1034979"/>
                  <a:gd name="connsiteY39" fmla="*/ 1217478 h 1516602"/>
                  <a:gd name="connsiteX40" fmla="*/ 239202 w 1034979"/>
                  <a:gd name="connsiteY40" fmla="*/ 1214801 h 1516602"/>
                  <a:gd name="connsiteX41" fmla="*/ 318699 w 1034979"/>
                  <a:gd name="connsiteY41" fmla="*/ 1217478 h 1516602"/>
                  <a:gd name="connsiteX42" fmla="*/ 330129 w 1034979"/>
                  <a:gd name="connsiteY42" fmla="*/ 1223193 h 1516602"/>
                  <a:gd name="connsiteX43" fmla="*/ 333939 w 1034979"/>
                  <a:gd name="connsiteY43" fmla="*/ 1228908 h 1516602"/>
                  <a:gd name="connsiteX44" fmla="*/ 339654 w 1034979"/>
                  <a:gd name="connsiteY44" fmla="*/ 1230813 h 1516602"/>
                  <a:gd name="connsiteX45" fmla="*/ 351084 w 1034979"/>
                  <a:gd name="connsiteY45" fmla="*/ 1238433 h 1516602"/>
                  <a:gd name="connsiteX46" fmla="*/ 356799 w 1034979"/>
                  <a:gd name="connsiteY46" fmla="*/ 1242243 h 1516602"/>
                  <a:gd name="connsiteX47" fmla="*/ 360609 w 1034979"/>
                  <a:gd name="connsiteY47" fmla="*/ 1247958 h 1516602"/>
                  <a:gd name="connsiteX48" fmla="*/ 366324 w 1034979"/>
                  <a:gd name="connsiteY48" fmla="*/ 1259388 h 1516602"/>
                  <a:gd name="connsiteX49" fmla="*/ 362514 w 1034979"/>
                  <a:gd name="connsiteY49" fmla="*/ 1286058 h 1516602"/>
                  <a:gd name="connsiteX50" fmla="*/ 358704 w 1034979"/>
                  <a:gd name="connsiteY50" fmla="*/ 1291773 h 1516602"/>
                  <a:gd name="connsiteX51" fmla="*/ 356799 w 1034979"/>
                  <a:gd name="connsiteY51" fmla="*/ 1297488 h 1516602"/>
                  <a:gd name="connsiteX52" fmla="*/ 352989 w 1034979"/>
                  <a:gd name="connsiteY52" fmla="*/ 1303203 h 1516602"/>
                  <a:gd name="connsiteX53" fmla="*/ 351084 w 1034979"/>
                  <a:gd name="connsiteY53" fmla="*/ 1308918 h 1516602"/>
                  <a:gd name="connsiteX54" fmla="*/ 347274 w 1034979"/>
                  <a:gd name="connsiteY54" fmla="*/ 1314633 h 1516602"/>
                  <a:gd name="connsiteX55" fmla="*/ 330129 w 1034979"/>
                  <a:gd name="connsiteY55" fmla="*/ 1381308 h 1516602"/>
                  <a:gd name="connsiteX56" fmla="*/ 328224 w 1034979"/>
                  <a:gd name="connsiteY56" fmla="*/ 1432743 h 1516602"/>
                  <a:gd name="connsiteX57" fmla="*/ 330129 w 1034979"/>
                  <a:gd name="connsiteY57" fmla="*/ 1457508 h 1516602"/>
                  <a:gd name="connsiteX58" fmla="*/ 332034 w 1034979"/>
                  <a:gd name="connsiteY58" fmla="*/ 1463223 h 1516602"/>
                  <a:gd name="connsiteX59" fmla="*/ 335844 w 1034979"/>
                  <a:gd name="connsiteY59" fmla="*/ 1467033 h 1516602"/>
                  <a:gd name="connsiteX60" fmla="*/ 364419 w 1034979"/>
                  <a:gd name="connsiteY60" fmla="*/ 1512753 h 1516602"/>
                  <a:gd name="connsiteX61" fmla="*/ 387279 w 1034979"/>
                  <a:gd name="connsiteY61" fmla="*/ 1514658 h 1516602"/>
                  <a:gd name="connsiteX62" fmla="*/ 392994 w 1034979"/>
                  <a:gd name="connsiteY62" fmla="*/ 1508943 h 1516602"/>
                  <a:gd name="connsiteX63" fmla="*/ 394899 w 1034979"/>
                  <a:gd name="connsiteY63" fmla="*/ 1497513 h 1516602"/>
                  <a:gd name="connsiteX64" fmla="*/ 396804 w 1034979"/>
                  <a:gd name="connsiteY64" fmla="*/ 1491798 h 1516602"/>
                  <a:gd name="connsiteX65" fmla="*/ 398709 w 1034979"/>
                  <a:gd name="connsiteY65" fmla="*/ 1474653 h 1516602"/>
                  <a:gd name="connsiteX66" fmla="*/ 400614 w 1034979"/>
                  <a:gd name="connsiteY66" fmla="*/ 1461318 h 1516602"/>
                  <a:gd name="connsiteX67" fmla="*/ 404424 w 1034979"/>
                  <a:gd name="connsiteY67" fmla="*/ 1404168 h 1516602"/>
                  <a:gd name="connsiteX68" fmla="*/ 410139 w 1034979"/>
                  <a:gd name="connsiteY68" fmla="*/ 1392738 h 1516602"/>
                  <a:gd name="connsiteX69" fmla="*/ 413949 w 1034979"/>
                  <a:gd name="connsiteY69" fmla="*/ 1379403 h 1516602"/>
                  <a:gd name="connsiteX70" fmla="*/ 415854 w 1034979"/>
                  <a:gd name="connsiteY70" fmla="*/ 1373688 h 1516602"/>
                  <a:gd name="connsiteX71" fmla="*/ 417759 w 1034979"/>
                  <a:gd name="connsiteY71" fmla="*/ 1360353 h 1516602"/>
                  <a:gd name="connsiteX72" fmla="*/ 421569 w 1034979"/>
                  <a:gd name="connsiteY72" fmla="*/ 1348923 h 1516602"/>
                  <a:gd name="connsiteX73" fmla="*/ 427284 w 1034979"/>
                  <a:gd name="connsiteY73" fmla="*/ 1335588 h 1516602"/>
                  <a:gd name="connsiteX74" fmla="*/ 467289 w 1034979"/>
                  <a:gd name="connsiteY74" fmla="*/ 1265103 h 1516602"/>
                  <a:gd name="connsiteX75" fmla="*/ 528455 w 1034979"/>
                  <a:gd name="connsiteY75" fmla="*/ 1230091 h 1516602"/>
                  <a:gd name="connsiteX76" fmla="*/ 601154 w 1034979"/>
                  <a:gd name="connsiteY76" fmla="*/ 1221700 h 1516602"/>
                  <a:gd name="connsiteX77" fmla="*/ 720654 w 1034979"/>
                  <a:gd name="connsiteY77" fmla="*/ 1316538 h 1516602"/>
                  <a:gd name="connsiteX78" fmla="*/ 733989 w 1034979"/>
                  <a:gd name="connsiteY78" fmla="*/ 1326063 h 1516602"/>
                  <a:gd name="connsiteX79" fmla="*/ 743514 w 1034979"/>
                  <a:gd name="connsiteY79" fmla="*/ 1327968 h 1516602"/>
                  <a:gd name="connsiteX80" fmla="*/ 749229 w 1034979"/>
                  <a:gd name="connsiteY80" fmla="*/ 1329873 h 1516602"/>
                  <a:gd name="connsiteX81" fmla="*/ 762564 w 1034979"/>
                  <a:gd name="connsiteY81" fmla="*/ 1335588 h 1516602"/>
                  <a:gd name="connsiteX82" fmla="*/ 777804 w 1034979"/>
                  <a:gd name="connsiteY82" fmla="*/ 1333683 h 1516602"/>
                  <a:gd name="connsiteX83" fmla="*/ 789234 w 1034979"/>
                  <a:gd name="connsiteY83" fmla="*/ 1327968 h 1516602"/>
                  <a:gd name="connsiteX84" fmla="*/ 794949 w 1034979"/>
                  <a:gd name="connsiteY84" fmla="*/ 1326063 h 1516602"/>
                  <a:gd name="connsiteX85" fmla="*/ 802569 w 1034979"/>
                  <a:gd name="connsiteY85" fmla="*/ 1308918 h 1516602"/>
                  <a:gd name="connsiteX86" fmla="*/ 800664 w 1034979"/>
                  <a:gd name="connsiteY86" fmla="*/ 1284153 h 1516602"/>
                  <a:gd name="connsiteX87" fmla="*/ 798759 w 1034979"/>
                  <a:gd name="connsiteY87" fmla="*/ 1278438 h 1516602"/>
                  <a:gd name="connsiteX88" fmla="*/ 796854 w 1034979"/>
                  <a:gd name="connsiteY88" fmla="*/ 1270818 h 1516602"/>
                  <a:gd name="connsiteX89" fmla="*/ 783519 w 1034979"/>
                  <a:gd name="connsiteY89" fmla="*/ 1253673 h 1516602"/>
                  <a:gd name="connsiteX90" fmla="*/ 773994 w 1034979"/>
                  <a:gd name="connsiteY90" fmla="*/ 1247958 h 1516602"/>
                  <a:gd name="connsiteX91" fmla="*/ 648264 w 1034979"/>
                  <a:gd name="connsiteY91" fmla="*/ 1156518 h 1516602"/>
                  <a:gd name="connsiteX92" fmla="*/ 644454 w 1034979"/>
                  <a:gd name="connsiteY92" fmla="*/ 1139373 h 1516602"/>
                  <a:gd name="connsiteX93" fmla="*/ 646359 w 1034979"/>
                  <a:gd name="connsiteY93" fmla="*/ 1131753 h 1516602"/>
                  <a:gd name="connsiteX94" fmla="*/ 650169 w 1034979"/>
                  <a:gd name="connsiteY94" fmla="*/ 1114608 h 1516602"/>
                  <a:gd name="connsiteX95" fmla="*/ 653979 w 1034979"/>
                  <a:gd name="connsiteY95" fmla="*/ 1108893 h 1516602"/>
                  <a:gd name="connsiteX96" fmla="*/ 655884 w 1034979"/>
                  <a:gd name="connsiteY96" fmla="*/ 1103178 h 1516602"/>
                  <a:gd name="connsiteX97" fmla="*/ 661599 w 1034979"/>
                  <a:gd name="connsiteY97" fmla="*/ 1101273 h 1516602"/>
                  <a:gd name="connsiteX98" fmla="*/ 671124 w 1034979"/>
                  <a:gd name="connsiteY98" fmla="*/ 1089843 h 1516602"/>
                  <a:gd name="connsiteX99" fmla="*/ 724464 w 1034979"/>
                  <a:gd name="connsiteY99" fmla="*/ 1082223 h 1516602"/>
                  <a:gd name="connsiteX100" fmla="*/ 842574 w 1034979"/>
                  <a:gd name="connsiteY100" fmla="*/ 1084128 h 1516602"/>
                  <a:gd name="connsiteX101" fmla="*/ 871149 w 1034979"/>
                  <a:gd name="connsiteY101" fmla="*/ 1086033 h 1516602"/>
                  <a:gd name="connsiteX102" fmla="*/ 899724 w 1034979"/>
                  <a:gd name="connsiteY102" fmla="*/ 1091748 h 1516602"/>
                  <a:gd name="connsiteX103" fmla="*/ 922584 w 1034979"/>
                  <a:gd name="connsiteY103" fmla="*/ 1095558 h 1516602"/>
                  <a:gd name="connsiteX104" fmla="*/ 951159 w 1034979"/>
                  <a:gd name="connsiteY104" fmla="*/ 1101273 h 1516602"/>
                  <a:gd name="connsiteX105" fmla="*/ 956874 w 1034979"/>
                  <a:gd name="connsiteY105" fmla="*/ 1101273 h 1516602"/>
                  <a:gd name="connsiteX106" fmla="*/ 1002594 w 1034979"/>
                  <a:gd name="connsiteY106" fmla="*/ 1099368 h 1516602"/>
                  <a:gd name="connsiteX107" fmla="*/ 1031169 w 1034979"/>
                  <a:gd name="connsiteY107" fmla="*/ 1091748 h 1516602"/>
                  <a:gd name="connsiteX108" fmla="*/ 1034979 w 1034979"/>
                  <a:gd name="connsiteY108" fmla="*/ 1086033 h 1516602"/>
                  <a:gd name="connsiteX109" fmla="*/ 1033074 w 1034979"/>
                  <a:gd name="connsiteY109" fmla="*/ 1066983 h 1516602"/>
                  <a:gd name="connsiteX110" fmla="*/ 1027359 w 1034979"/>
                  <a:gd name="connsiteY110" fmla="*/ 1063173 h 1516602"/>
                  <a:gd name="connsiteX111" fmla="*/ 1012119 w 1034979"/>
                  <a:gd name="connsiteY111" fmla="*/ 1061268 h 1516602"/>
                  <a:gd name="connsiteX112" fmla="*/ 1006404 w 1034979"/>
                  <a:gd name="connsiteY112" fmla="*/ 1059363 h 1516602"/>
                  <a:gd name="connsiteX113" fmla="*/ 998784 w 1034979"/>
                  <a:gd name="connsiteY113" fmla="*/ 1057458 h 1516602"/>
                  <a:gd name="connsiteX114" fmla="*/ 987354 w 1034979"/>
                  <a:gd name="connsiteY114" fmla="*/ 1049838 h 1516602"/>
                  <a:gd name="connsiteX115" fmla="*/ 975924 w 1034979"/>
                  <a:gd name="connsiteY115" fmla="*/ 1046028 h 1516602"/>
                  <a:gd name="connsiteX116" fmla="*/ 970209 w 1034979"/>
                  <a:gd name="connsiteY116" fmla="*/ 1044123 h 1516602"/>
                  <a:gd name="connsiteX117" fmla="*/ 962589 w 1034979"/>
                  <a:gd name="connsiteY117" fmla="*/ 1042218 h 1516602"/>
                  <a:gd name="connsiteX118" fmla="*/ 956874 w 1034979"/>
                  <a:gd name="connsiteY118" fmla="*/ 1040313 h 1516602"/>
                  <a:gd name="connsiteX119" fmla="*/ 935919 w 1034979"/>
                  <a:gd name="connsiteY119" fmla="*/ 1034598 h 1516602"/>
                  <a:gd name="connsiteX120" fmla="*/ 825429 w 1034979"/>
                  <a:gd name="connsiteY120" fmla="*/ 1034598 h 1516602"/>
                  <a:gd name="connsiteX121" fmla="*/ 730179 w 1034979"/>
                  <a:gd name="connsiteY121" fmla="*/ 1038408 h 1516602"/>
                  <a:gd name="connsiteX122" fmla="*/ 669219 w 1034979"/>
                  <a:gd name="connsiteY122" fmla="*/ 1046028 h 1516602"/>
                  <a:gd name="connsiteX123" fmla="*/ 646359 w 1034979"/>
                  <a:gd name="connsiteY123" fmla="*/ 1049838 h 1516602"/>
                  <a:gd name="connsiteX124" fmla="*/ 642549 w 1034979"/>
                  <a:gd name="connsiteY124" fmla="*/ 1038408 h 1516602"/>
                  <a:gd name="connsiteX125" fmla="*/ 640644 w 1034979"/>
                  <a:gd name="connsiteY125" fmla="*/ 1032693 h 1516602"/>
                  <a:gd name="connsiteX126" fmla="*/ 642549 w 1034979"/>
                  <a:gd name="connsiteY126" fmla="*/ 1015548 h 1516602"/>
                  <a:gd name="connsiteX127" fmla="*/ 644454 w 1034979"/>
                  <a:gd name="connsiteY127" fmla="*/ 1009833 h 1516602"/>
                  <a:gd name="connsiteX128" fmla="*/ 661599 w 1034979"/>
                  <a:gd name="connsiteY128" fmla="*/ 1000308 h 1516602"/>
                  <a:gd name="connsiteX129" fmla="*/ 673029 w 1034979"/>
                  <a:gd name="connsiteY129" fmla="*/ 992688 h 1516602"/>
                  <a:gd name="connsiteX130" fmla="*/ 674934 w 1034979"/>
                  <a:gd name="connsiteY130" fmla="*/ 986973 h 1516602"/>
                  <a:gd name="connsiteX131" fmla="*/ 680649 w 1034979"/>
                  <a:gd name="connsiteY131" fmla="*/ 985068 h 1516602"/>
                  <a:gd name="connsiteX132" fmla="*/ 686364 w 1034979"/>
                  <a:gd name="connsiteY132" fmla="*/ 981258 h 1516602"/>
                  <a:gd name="connsiteX133" fmla="*/ 695889 w 1034979"/>
                  <a:gd name="connsiteY133" fmla="*/ 971733 h 1516602"/>
                  <a:gd name="connsiteX134" fmla="*/ 705414 w 1034979"/>
                  <a:gd name="connsiteY134" fmla="*/ 960303 h 1516602"/>
                  <a:gd name="connsiteX135" fmla="*/ 716844 w 1034979"/>
                  <a:gd name="connsiteY135" fmla="*/ 952683 h 1516602"/>
                  <a:gd name="connsiteX136" fmla="*/ 732084 w 1034979"/>
                  <a:gd name="connsiteY136" fmla="*/ 939348 h 1516602"/>
                  <a:gd name="connsiteX137" fmla="*/ 741609 w 1034979"/>
                  <a:gd name="connsiteY137" fmla="*/ 927918 h 1516602"/>
                  <a:gd name="connsiteX138" fmla="*/ 753039 w 1034979"/>
                  <a:gd name="connsiteY138" fmla="*/ 918393 h 1516602"/>
                  <a:gd name="connsiteX139" fmla="*/ 758754 w 1034979"/>
                  <a:gd name="connsiteY139" fmla="*/ 906963 h 1516602"/>
                  <a:gd name="connsiteX140" fmla="*/ 760659 w 1034979"/>
                  <a:gd name="connsiteY140" fmla="*/ 901248 h 1516602"/>
                  <a:gd name="connsiteX141" fmla="*/ 766374 w 1034979"/>
                  <a:gd name="connsiteY141" fmla="*/ 889818 h 1516602"/>
                  <a:gd name="connsiteX142" fmla="*/ 764469 w 1034979"/>
                  <a:gd name="connsiteY142" fmla="*/ 874578 h 1516602"/>
                  <a:gd name="connsiteX143" fmla="*/ 758754 w 1034979"/>
                  <a:gd name="connsiteY143" fmla="*/ 872673 h 1516602"/>
                  <a:gd name="connsiteX144" fmla="*/ 737799 w 1034979"/>
                  <a:gd name="connsiteY144" fmla="*/ 874578 h 1516602"/>
                  <a:gd name="connsiteX145" fmla="*/ 732084 w 1034979"/>
                  <a:gd name="connsiteY145" fmla="*/ 878388 h 1516602"/>
                  <a:gd name="connsiteX146" fmla="*/ 699699 w 1034979"/>
                  <a:gd name="connsiteY146" fmla="*/ 899343 h 1516602"/>
                  <a:gd name="connsiteX147" fmla="*/ 595181 w 1034979"/>
                  <a:gd name="connsiteY147" fmla="*/ 957831 h 1516602"/>
                  <a:gd name="connsiteX148" fmla="*/ 507294 w 1034979"/>
                  <a:gd name="connsiteY148" fmla="*/ 847908 h 1516602"/>
                  <a:gd name="connsiteX149" fmla="*/ 503484 w 1034979"/>
                  <a:gd name="connsiteY149" fmla="*/ 358323 h 1516602"/>
                  <a:gd name="connsiteX150" fmla="*/ 499674 w 1034979"/>
                  <a:gd name="connsiteY150" fmla="*/ 66858 h 1516602"/>
                  <a:gd name="connsiteX151" fmla="*/ 490149 w 1034979"/>
                  <a:gd name="connsiteY151" fmla="*/ 40188 h 1516602"/>
                  <a:gd name="connsiteX152" fmla="*/ 488244 w 1034979"/>
                  <a:gd name="connsiteY152" fmla="*/ 34473 h 1516602"/>
                  <a:gd name="connsiteX153" fmla="*/ 484434 w 1034979"/>
                  <a:gd name="connsiteY153" fmla="*/ 28758 h 1516602"/>
                  <a:gd name="connsiteX154" fmla="*/ 478719 w 1034979"/>
                  <a:gd name="connsiteY154" fmla="*/ 17328 h 1516602"/>
                  <a:gd name="connsiteX155" fmla="*/ 473004 w 1034979"/>
                  <a:gd name="connsiteY155" fmla="*/ 13518 h 1516602"/>
                  <a:gd name="connsiteX156" fmla="*/ 469194 w 1034979"/>
                  <a:gd name="connsiteY156" fmla="*/ 7803 h 1516602"/>
                  <a:gd name="connsiteX157" fmla="*/ 429189 w 1034979"/>
                  <a:gd name="connsiteY157" fmla="*/ 11613 h 1516602"/>
                  <a:gd name="connsiteX158" fmla="*/ 425379 w 1034979"/>
                  <a:gd name="connsiteY158" fmla="*/ 78288 h 1516602"/>
                  <a:gd name="connsiteX159" fmla="*/ 425379 w 1034979"/>
                  <a:gd name="connsiteY159" fmla="*/ 84003 h 1516602"/>
                  <a:gd name="connsiteX160" fmla="*/ 429189 w 1034979"/>
                  <a:gd name="connsiteY160" fmla="*/ 238308 h 1516602"/>
                  <a:gd name="connsiteX161" fmla="*/ 440619 w 1034979"/>
                  <a:gd name="connsiteY161" fmla="*/ 421188 h 1516602"/>
                  <a:gd name="connsiteX162" fmla="*/ 435265 w 1034979"/>
                  <a:gd name="connsiteY162" fmla="*/ 718368 h 1516602"/>
                  <a:gd name="connsiteX163" fmla="*/ 435059 w 1034979"/>
                  <a:gd name="connsiteY163" fmla="*/ 799046 h 1516602"/>
                  <a:gd name="connsiteX164" fmla="*/ 430322 w 1034979"/>
                  <a:gd name="connsiteY164"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191064 w 1034979"/>
                  <a:gd name="connsiteY14" fmla="*/ 985068 h 1516602"/>
                  <a:gd name="connsiteX15" fmla="*/ 208209 w 1034979"/>
                  <a:gd name="connsiteY15" fmla="*/ 990783 h 1516602"/>
                  <a:gd name="connsiteX16" fmla="*/ 213924 w 1034979"/>
                  <a:gd name="connsiteY16" fmla="*/ 992688 h 1516602"/>
                  <a:gd name="connsiteX17" fmla="*/ 229164 w 1034979"/>
                  <a:gd name="connsiteY17" fmla="*/ 996498 h 1516602"/>
                  <a:gd name="connsiteX18" fmla="*/ 248214 w 1034979"/>
                  <a:gd name="connsiteY18" fmla="*/ 1002213 h 1516602"/>
                  <a:gd name="connsiteX19" fmla="*/ 267264 w 1034979"/>
                  <a:gd name="connsiteY19" fmla="*/ 1021263 h 1516602"/>
                  <a:gd name="connsiteX20" fmla="*/ 272979 w 1034979"/>
                  <a:gd name="connsiteY20" fmla="*/ 1040313 h 1516602"/>
                  <a:gd name="connsiteX21" fmla="*/ 274884 w 1034979"/>
                  <a:gd name="connsiteY21" fmla="*/ 1046028 h 1516602"/>
                  <a:gd name="connsiteX22" fmla="*/ 276789 w 1034979"/>
                  <a:gd name="connsiteY22" fmla="*/ 1051743 h 1516602"/>
                  <a:gd name="connsiteX23" fmla="*/ 278694 w 1034979"/>
                  <a:gd name="connsiteY23" fmla="*/ 1076508 h 1516602"/>
                  <a:gd name="connsiteX24" fmla="*/ 280599 w 1034979"/>
                  <a:gd name="connsiteY24" fmla="*/ 1082223 h 1516602"/>
                  <a:gd name="connsiteX25" fmla="*/ 278694 w 1034979"/>
                  <a:gd name="connsiteY25" fmla="*/ 1101273 h 1516602"/>
                  <a:gd name="connsiteX26" fmla="*/ 276789 w 1034979"/>
                  <a:gd name="connsiteY26" fmla="*/ 1110798 h 1516602"/>
                  <a:gd name="connsiteX27" fmla="*/ 263454 w 1034979"/>
                  <a:gd name="connsiteY27" fmla="*/ 1124133 h 1516602"/>
                  <a:gd name="connsiteX28" fmla="*/ 252024 w 1034979"/>
                  <a:gd name="connsiteY28" fmla="*/ 1131753 h 1516602"/>
                  <a:gd name="connsiteX29" fmla="*/ 240594 w 1034979"/>
                  <a:gd name="connsiteY29" fmla="*/ 1135563 h 1516602"/>
                  <a:gd name="connsiteX30" fmla="*/ 27234 w 1034979"/>
                  <a:gd name="connsiteY30" fmla="*/ 1154613 h 1516602"/>
                  <a:gd name="connsiteX31" fmla="*/ 15804 w 1034979"/>
                  <a:gd name="connsiteY31" fmla="*/ 1160328 h 1516602"/>
                  <a:gd name="connsiteX32" fmla="*/ 6279 w 1034979"/>
                  <a:gd name="connsiteY32" fmla="*/ 1169853 h 1516602"/>
                  <a:gd name="connsiteX33" fmla="*/ 4374 w 1034979"/>
                  <a:gd name="connsiteY33" fmla="*/ 1175568 h 1516602"/>
                  <a:gd name="connsiteX34" fmla="*/ 564 w 1034979"/>
                  <a:gd name="connsiteY34" fmla="*/ 1181283 h 1516602"/>
                  <a:gd name="connsiteX35" fmla="*/ 6279 w 1034979"/>
                  <a:gd name="connsiteY35" fmla="*/ 1213668 h 1516602"/>
                  <a:gd name="connsiteX36" fmla="*/ 11994 w 1034979"/>
                  <a:gd name="connsiteY36" fmla="*/ 1217478 h 1516602"/>
                  <a:gd name="connsiteX37" fmla="*/ 17709 w 1034979"/>
                  <a:gd name="connsiteY37" fmla="*/ 1219383 h 1516602"/>
                  <a:gd name="connsiteX38" fmla="*/ 145344 w 1034979"/>
                  <a:gd name="connsiteY38" fmla="*/ 1217478 h 1516602"/>
                  <a:gd name="connsiteX39" fmla="*/ 239202 w 1034979"/>
                  <a:gd name="connsiteY39" fmla="*/ 1214801 h 1516602"/>
                  <a:gd name="connsiteX40" fmla="*/ 318699 w 1034979"/>
                  <a:gd name="connsiteY40" fmla="*/ 1217478 h 1516602"/>
                  <a:gd name="connsiteX41" fmla="*/ 330129 w 1034979"/>
                  <a:gd name="connsiteY41" fmla="*/ 1223193 h 1516602"/>
                  <a:gd name="connsiteX42" fmla="*/ 333939 w 1034979"/>
                  <a:gd name="connsiteY42" fmla="*/ 1228908 h 1516602"/>
                  <a:gd name="connsiteX43" fmla="*/ 339654 w 1034979"/>
                  <a:gd name="connsiteY43" fmla="*/ 1230813 h 1516602"/>
                  <a:gd name="connsiteX44" fmla="*/ 351084 w 1034979"/>
                  <a:gd name="connsiteY44" fmla="*/ 1238433 h 1516602"/>
                  <a:gd name="connsiteX45" fmla="*/ 356799 w 1034979"/>
                  <a:gd name="connsiteY45" fmla="*/ 1242243 h 1516602"/>
                  <a:gd name="connsiteX46" fmla="*/ 360609 w 1034979"/>
                  <a:gd name="connsiteY46" fmla="*/ 1247958 h 1516602"/>
                  <a:gd name="connsiteX47" fmla="*/ 366324 w 1034979"/>
                  <a:gd name="connsiteY47" fmla="*/ 1259388 h 1516602"/>
                  <a:gd name="connsiteX48" fmla="*/ 362514 w 1034979"/>
                  <a:gd name="connsiteY48" fmla="*/ 1286058 h 1516602"/>
                  <a:gd name="connsiteX49" fmla="*/ 358704 w 1034979"/>
                  <a:gd name="connsiteY49" fmla="*/ 1291773 h 1516602"/>
                  <a:gd name="connsiteX50" fmla="*/ 356799 w 1034979"/>
                  <a:gd name="connsiteY50" fmla="*/ 1297488 h 1516602"/>
                  <a:gd name="connsiteX51" fmla="*/ 352989 w 1034979"/>
                  <a:gd name="connsiteY51" fmla="*/ 1303203 h 1516602"/>
                  <a:gd name="connsiteX52" fmla="*/ 351084 w 1034979"/>
                  <a:gd name="connsiteY52" fmla="*/ 1308918 h 1516602"/>
                  <a:gd name="connsiteX53" fmla="*/ 347274 w 1034979"/>
                  <a:gd name="connsiteY53" fmla="*/ 1314633 h 1516602"/>
                  <a:gd name="connsiteX54" fmla="*/ 330129 w 1034979"/>
                  <a:gd name="connsiteY54" fmla="*/ 1381308 h 1516602"/>
                  <a:gd name="connsiteX55" fmla="*/ 328224 w 1034979"/>
                  <a:gd name="connsiteY55" fmla="*/ 1432743 h 1516602"/>
                  <a:gd name="connsiteX56" fmla="*/ 330129 w 1034979"/>
                  <a:gd name="connsiteY56" fmla="*/ 1457508 h 1516602"/>
                  <a:gd name="connsiteX57" fmla="*/ 332034 w 1034979"/>
                  <a:gd name="connsiteY57" fmla="*/ 1463223 h 1516602"/>
                  <a:gd name="connsiteX58" fmla="*/ 335844 w 1034979"/>
                  <a:gd name="connsiteY58" fmla="*/ 1467033 h 1516602"/>
                  <a:gd name="connsiteX59" fmla="*/ 364419 w 1034979"/>
                  <a:gd name="connsiteY59" fmla="*/ 1512753 h 1516602"/>
                  <a:gd name="connsiteX60" fmla="*/ 387279 w 1034979"/>
                  <a:gd name="connsiteY60" fmla="*/ 1514658 h 1516602"/>
                  <a:gd name="connsiteX61" fmla="*/ 392994 w 1034979"/>
                  <a:gd name="connsiteY61" fmla="*/ 1508943 h 1516602"/>
                  <a:gd name="connsiteX62" fmla="*/ 394899 w 1034979"/>
                  <a:gd name="connsiteY62" fmla="*/ 1497513 h 1516602"/>
                  <a:gd name="connsiteX63" fmla="*/ 396804 w 1034979"/>
                  <a:gd name="connsiteY63" fmla="*/ 1491798 h 1516602"/>
                  <a:gd name="connsiteX64" fmla="*/ 398709 w 1034979"/>
                  <a:gd name="connsiteY64" fmla="*/ 1474653 h 1516602"/>
                  <a:gd name="connsiteX65" fmla="*/ 400614 w 1034979"/>
                  <a:gd name="connsiteY65" fmla="*/ 1461318 h 1516602"/>
                  <a:gd name="connsiteX66" fmla="*/ 404424 w 1034979"/>
                  <a:gd name="connsiteY66" fmla="*/ 1404168 h 1516602"/>
                  <a:gd name="connsiteX67" fmla="*/ 410139 w 1034979"/>
                  <a:gd name="connsiteY67" fmla="*/ 1392738 h 1516602"/>
                  <a:gd name="connsiteX68" fmla="*/ 413949 w 1034979"/>
                  <a:gd name="connsiteY68" fmla="*/ 1379403 h 1516602"/>
                  <a:gd name="connsiteX69" fmla="*/ 415854 w 1034979"/>
                  <a:gd name="connsiteY69" fmla="*/ 1373688 h 1516602"/>
                  <a:gd name="connsiteX70" fmla="*/ 417759 w 1034979"/>
                  <a:gd name="connsiteY70" fmla="*/ 1360353 h 1516602"/>
                  <a:gd name="connsiteX71" fmla="*/ 421569 w 1034979"/>
                  <a:gd name="connsiteY71" fmla="*/ 1348923 h 1516602"/>
                  <a:gd name="connsiteX72" fmla="*/ 427284 w 1034979"/>
                  <a:gd name="connsiteY72" fmla="*/ 1335588 h 1516602"/>
                  <a:gd name="connsiteX73" fmla="*/ 467289 w 1034979"/>
                  <a:gd name="connsiteY73" fmla="*/ 1265103 h 1516602"/>
                  <a:gd name="connsiteX74" fmla="*/ 528455 w 1034979"/>
                  <a:gd name="connsiteY74" fmla="*/ 1230091 h 1516602"/>
                  <a:gd name="connsiteX75" fmla="*/ 601154 w 1034979"/>
                  <a:gd name="connsiteY75" fmla="*/ 1221700 h 1516602"/>
                  <a:gd name="connsiteX76" fmla="*/ 720654 w 1034979"/>
                  <a:gd name="connsiteY76" fmla="*/ 1316538 h 1516602"/>
                  <a:gd name="connsiteX77" fmla="*/ 733989 w 1034979"/>
                  <a:gd name="connsiteY77" fmla="*/ 1326063 h 1516602"/>
                  <a:gd name="connsiteX78" fmla="*/ 743514 w 1034979"/>
                  <a:gd name="connsiteY78" fmla="*/ 1327968 h 1516602"/>
                  <a:gd name="connsiteX79" fmla="*/ 749229 w 1034979"/>
                  <a:gd name="connsiteY79" fmla="*/ 1329873 h 1516602"/>
                  <a:gd name="connsiteX80" fmla="*/ 762564 w 1034979"/>
                  <a:gd name="connsiteY80" fmla="*/ 1335588 h 1516602"/>
                  <a:gd name="connsiteX81" fmla="*/ 777804 w 1034979"/>
                  <a:gd name="connsiteY81" fmla="*/ 1333683 h 1516602"/>
                  <a:gd name="connsiteX82" fmla="*/ 789234 w 1034979"/>
                  <a:gd name="connsiteY82" fmla="*/ 1327968 h 1516602"/>
                  <a:gd name="connsiteX83" fmla="*/ 794949 w 1034979"/>
                  <a:gd name="connsiteY83" fmla="*/ 1326063 h 1516602"/>
                  <a:gd name="connsiteX84" fmla="*/ 802569 w 1034979"/>
                  <a:gd name="connsiteY84" fmla="*/ 1308918 h 1516602"/>
                  <a:gd name="connsiteX85" fmla="*/ 800664 w 1034979"/>
                  <a:gd name="connsiteY85" fmla="*/ 1284153 h 1516602"/>
                  <a:gd name="connsiteX86" fmla="*/ 798759 w 1034979"/>
                  <a:gd name="connsiteY86" fmla="*/ 1278438 h 1516602"/>
                  <a:gd name="connsiteX87" fmla="*/ 796854 w 1034979"/>
                  <a:gd name="connsiteY87" fmla="*/ 1270818 h 1516602"/>
                  <a:gd name="connsiteX88" fmla="*/ 783519 w 1034979"/>
                  <a:gd name="connsiteY88" fmla="*/ 1253673 h 1516602"/>
                  <a:gd name="connsiteX89" fmla="*/ 773994 w 1034979"/>
                  <a:gd name="connsiteY89" fmla="*/ 1247958 h 1516602"/>
                  <a:gd name="connsiteX90" fmla="*/ 648264 w 1034979"/>
                  <a:gd name="connsiteY90" fmla="*/ 1156518 h 1516602"/>
                  <a:gd name="connsiteX91" fmla="*/ 644454 w 1034979"/>
                  <a:gd name="connsiteY91" fmla="*/ 1139373 h 1516602"/>
                  <a:gd name="connsiteX92" fmla="*/ 646359 w 1034979"/>
                  <a:gd name="connsiteY92" fmla="*/ 1131753 h 1516602"/>
                  <a:gd name="connsiteX93" fmla="*/ 650169 w 1034979"/>
                  <a:gd name="connsiteY93" fmla="*/ 1114608 h 1516602"/>
                  <a:gd name="connsiteX94" fmla="*/ 653979 w 1034979"/>
                  <a:gd name="connsiteY94" fmla="*/ 1108893 h 1516602"/>
                  <a:gd name="connsiteX95" fmla="*/ 655884 w 1034979"/>
                  <a:gd name="connsiteY95" fmla="*/ 1103178 h 1516602"/>
                  <a:gd name="connsiteX96" fmla="*/ 661599 w 1034979"/>
                  <a:gd name="connsiteY96" fmla="*/ 1101273 h 1516602"/>
                  <a:gd name="connsiteX97" fmla="*/ 671124 w 1034979"/>
                  <a:gd name="connsiteY97" fmla="*/ 1089843 h 1516602"/>
                  <a:gd name="connsiteX98" fmla="*/ 724464 w 1034979"/>
                  <a:gd name="connsiteY98" fmla="*/ 1082223 h 1516602"/>
                  <a:gd name="connsiteX99" fmla="*/ 842574 w 1034979"/>
                  <a:gd name="connsiteY99" fmla="*/ 1084128 h 1516602"/>
                  <a:gd name="connsiteX100" fmla="*/ 871149 w 1034979"/>
                  <a:gd name="connsiteY100" fmla="*/ 1086033 h 1516602"/>
                  <a:gd name="connsiteX101" fmla="*/ 899724 w 1034979"/>
                  <a:gd name="connsiteY101" fmla="*/ 1091748 h 1516602"/>
                  <a:gd name="connsiteX102" fmla="*/ 922584 w 1034979"/>
                  <a:gd name="connsiteY102" fmla="*/ 1095558 h 1516602"/>
                  <a:gd name="connsiteX103" fmla="*/ 951159 w 1034979"/>
                  <a:gd name="connsiteY103" fmla="*/ 1101273 h 1516602"/>
                  <a:gd name="connsiteX104" fmla="*/ 956874 w 1034979"/>
                  <a:gd name="connsiteY104" fmla="*/ 1101273 h 1516602"/>
                  <a:gd name="connsiteX105" fmla="*/ 1002594 w 1034979"/>
                  <a:gd name="connsiteY105" fmla="*/ 1099368 h 1516602"/>
                  <a:gd name="connsiteX106" fmla="*/ 1031169 w 1034979"/>
                  <a:gd name="connsiteY106" fmla="*/ 1091748 h 1516602"/>
                  <a:gd name="connsiteX107" fmla="*/ 1034979 w 1034979"/>
                  <a:gd name="connsiteY107" fmla="*/ 1086033 h 1516602"/>
                  <a:gd name="connsiteX108" fmla="*/ 1033074 w 1034979"/>
                  <a:gd name="connsiteY108" fmla="*/ 1066983 h 1516602"/>
                  <a:gd name="connsiteX109" fmla="*/ 1027359 w 1034979"/>
                  <a:gd name="connsiteY109" fmla="*/ 1063173 h 1516602"/>
                  <a:gd name="connsiteX110" fmla="*/ 1012119 w 1034979"/>
                  <a:gd name="connsiteY110" fmla="*/ 1061268 h 1516602"/>
                  <a:gd name="connsiteX111" fmla="*/ 1006404 w 1034979"/>
                  <a:gd name="connsiteY111" fmla="*/ 1059363 h 1516602"/>
                  <a:gd name="connsiteX112" fmla="*/ 998784 w 1034979"/>
                  <a:gd name="connsiteY112" fmla="*/ 1057458 h 1516602"/>
                  <a:gd name="connsiteX113" fmla="*/ 987354 w 1034979"/>
                  <a:gd name="connsiteY113" fmla="*/ 1049838 h 1516602"/>
                  <a:gd name="connsiteX114" fmla="*/ 975924 w 1034979"/>
                  <a:gd name="connsiteY114" fmla="*/ 1046028 h 1516602"/>
                  <a:gd name="connsiteX115" fmla="*/ 970209 w 1034979"/>
                  <a:gd name="connsiteY115" fmla="*/ 1044123 h 1516602"/>
                  <a:gd name="connsiteX116" fmla="*/ 962589 w 1034979"/>
                  <a:gd name="connsiteY116" fmla="*/ 1042218 h 1516602"/>
                  <a:gd name="connsiteX117" fmla="*/ 956874 w 1034979"/>
                  <a:gd name="connsiteY117" fmla="*/ 1040313 h 1516602"/>
                  <a:gd name="connsiteX118" fmla="*/ 935919 w 1034979"/>
                  <a:gd name="connsiteY118" fmla="*/ 1034598 h 1516602"/>
                  <a:gd name="connsiteX119" fmla="*/ 825429 w 1034979"/>
                  <a:gd name="connsiteY119" fmla="*/ 1034598 h 1516602"/>
                  <a:gd name="connsiteX120" fmla="*/ 730179 w 1034979"/>
                  <a:gd name="connsiteY120" fmla="*/ 1038408 h 1516602"/>
                  <a:gd name="connsiteX121" fmla="*/ 669219 w 1034979"/>
                  <a:gd name="connsiteY121" fmla="*/ 1046028 h 1516602"/>
                  <a:gd name="connsiteX122" fmla="*/ 646359 w 1034979"/>
                  <a:gd name="connsiteY122" fmla="*/ 1049838 h 1516602"/>
                  <a:gd name="connsiteX123" fmla="*/ 642549 w 1034979"/>
                  <a:gd name="connsiteY123" fmla="*/ 1038408 h 1516602"/>
                  <a:gd name="connsiteX124" fmla="*/ 640644 w 1034979"/>
                  <a:gd name="connsiteY124" fmla="*/ 1032693 h 1516602"/>
                  <a:gd name="connsiteX125" fmla="*/ 642549 w 1034979"/>
                  <a:gd name="connsiteY125" fmla="*/ 1015548 h 1516602"/>
                  <a:gd name="connsiteX126" fmla="*/ 644454 w 1034979"/>
                  <a:gd name="connsiteY126" fmla="*/ 1009833 h 1516602"/>
                  <a:gd name="connsiteX127" fmla="*/ 661599 w 1034979"/>
                  <a:gd name="connsiteY127" fmla="*/ 1000308 h 1516602"/>
                  <a:gd name="connsiteX128" fmla="*/ 673029 w 1034979"/>
                  <a:gd name="connsiteY128" fmla="*/ 992688 h 1516602"/>
                  <a:gd name="connsiteX129" fmla="*/ 674934 w 1034979"/>
                  <a:gd name="connsiteY129" fmla="*/ 986973 h 1516602"/>
                  <a:gd name="connsiteX130" fmla="*/ 680649 w 1034979"/>
                  <a:gd name="connsiteY130" fmla="*/ 985068 h 1516602"/>
                  <a:gd name="connsiteX131" fmla="*/ 686364 w 1034979"/>
                  <a:gd name="connsiteY131" fmla="*/ 981258 h 1516602"/>
                  <a:gd name="connsiteX132" fmla="*/ 695889 w 1034979"/>
                  <a:gd name="connsiteY132" fmla="*/ 971733 h 1516602"/>
                  <a:gd name="connsiteX133" fmla="*/ 705414 w 1034979"/>
                  <a:gd name="connsiteY133" fmla="*/ 960303 h 1516602"/>
                  <a:gd name="connsiteX134" fmla="*/ 716844 w 1034979"/>
                  <a:gd name="connsiteY134" fmla="*/ 952683 h 1516602"/>
                  <a:gd name="connsiteX135" fmla="*/ 732084 w 1034979"/>
                  <a:gd name="connsiteY135" fmla="*/ 939348 h 1516602"/>
                  <a:gd name="connsiteX136" fmla="*/ 741609 w 1034979"/>
                  <a:gd name="connsiteY136" fmla="*/ 927918 h 1516602"/>
                  <a:gd name="connsiteX137" fmla="*/ 753039 w 1034979"/>
                  <a:gd name="connsiteY137" fmla="*/ 918393 h 1516602"/>
                  <a:gd name="connsiteX138" fmla="*/ 758754 w 1034979"/>
                  <a:gd name="connsiteY138" fmla="*/ 906963 h 1516602"/>
                  <a:gd name="connsiteX139" fmla="*/ 760659 w 1034979"/>
                  <a:gd name="connsiteY139" fmla="*/ 901248 h 1516602"/>
                  <a:gd name="connsiteX140" fmla="*/ 766374 w 1034979"/>
                  <a:gd name="connsiteY140" fmla="*/ 889818 h 1516602"/>
                  <a:gd name="connsiteX141" fmla="*/ 764469 w 1034979"/>
                  <a:gd name="connsiteY141" fmla="*/ 874578 h 1516602"/>
                  <a:gd name="connsiteX142" fmla="*/ 758754 w 1034979"/>
                  <a:gd name="connsiteY142" fmla="*/ 872673 h 1516602"/>
                  <a:gd name="connsiteX143" fmla="*/ 737799 w 1034979"/>
                  <a:gd name="connsiteY143" fmla="*/ 874578 h 1516602"/>
                  <a:gd name="connsiteX144" fmla="*/ 732084 w 1034979"/>
                  <a:gd name="connsiteY144" fmla="*/ 878388 h 1516602"/>
                  <a:gd name="connsiteX145" fmla="*/ 699699 w 1034979"/>
                  <a:gd name="connsiteY145" fmla="*/ 899343 h 1516602"/>
                  <a:gd name="connsiteX146" fmla="*/ 595181 w 1034979"/>
                  <a:gd name="connsiteY146" fmla="*/ 957831 h 1516602"/>
                  <a:gd name="connsiteX147" fmla="*/ 507294 w 1034979"/>
                  <a:gd name="connsiteY147" fmla="*/ 847908 h 1516602"/>
                  <a:gd name="connsiteX148" fmla="*/ 503484 w 1034979"/>
                  <a:gd name="connsiteY148" fmla="*/ 358323 h 1516602"/>
                  <a:gd name="connsiteX149" fmla="*/ 499674 w 1034979"/>
                  <a:gd name="connsiteY149" fmla="*/ 66858 h 1516602"/>
                  <a:gd name="connsiteX150" fmla="*/ 490149 w 1034979"/>
                  <a:gd name="connsiteY150" fmla="*/ 40188 h 1516602"/>
                  <a:gd name="connsiteX151" fmla="*/ 488244 w 1034979"/>
                  <a:gd name="connsiteY151" fmla="*/ 34473 h 1516602"/>
                  <a:gd name="connsiteX152" fmla="*/ 484434 w 1034979"/>
                  <a:gd name="connsiteY152" fmla="*/ 28758 h 1516602"/>
                  <a:gd name="connsiteX153" fmla="*/ 478719 w 1034979"/>
                  <a:gd name="connsiteY153" fmla="*/ 17328 h 1516602"/>
                  <a:gd name="connsiteX154" fmla="*/ 473004 w 1034979"/>
                  <a:gd name="connsiteY154" fmla="*/ 13518 h 1516602"/>
                  <a:gd name="connsiteX155" fmla="*/ 469194 w 1034979"/>
                  <a:gd name="connsiteY155" fmla="*/ 7803 h 1516602"/>
                  <a:gd name="connsiteX156" fmla="*/ 429189 w 1034979"/>
                  <a:gd name="connsiteY156" fmla="*/ 11613 h 1516602"/>
                  <a:gd name="connsiteX157" fmla="*/ 425379 w 1034979"/>
                  <a:gd name="connsiteY157" fmla="*/ 78288 h 1516602"/>
                  <a:gd name="connsiteX158" fmla="*/ 425379 w 1034979"/>
                  <a:gd name="connsiteY158" fmla="*/ 84003 h 1516602"/>
                  <a:gd name="connsiteX159" fmla="*/ 429189 w 1034979"/>
                  <a:gd name="connsiteY159" fmla="*/ 238308 h 1516602"/>
                  <a:gd name="connsiteX160" fmla="*/ 440619 w 1034979"/>
                  <a:gd name="connsiteY160" fmla="*/ 421188 h 1516602"/>
                  <a:gd name="connsiteX161" fmla="*/ 435265 w 1034979"/>
                  <a:gd name="connsiteY161" fmla="*/ 718368 h 1516602"/>
                  <a:gd name="connsiteX162" fmla="*/ 435059 w 1034979"/>
                  <a:gd name="connsiteY162" fmla="*/ 799046 h 1516602"/>
                  <a:gd name="connsiteX163" fmla="*/ 430322 w 1034979"/>
                  <a:gd name="connsiteY163"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191064 w 1034979"/>
                  <a:gd name="connsiteY14" fmla="*/ 985068 h 1516602"/>
                  <a:gd name="connsiteX15" fmla="*/ 208209 w 1034979"/>
                  <a:gd name="connsiteY15" fmla="*/ 990783 h 1516602"/>
                  <a:gd name="connsiteX16" fmla="*/ 213924 w 1034979"/>
                  <a:gd name="connsiteY16" fmla="*/ 992688 h 1516602"/>
                  <a:gd name="connsiteX17" fmla="*/ 229164 w 1034979"/>
                  <a:gd name="connsiteY17" fmla="*/ 996498 h 1516602"/>
                  <a:gd name="connsiteX18" fmla="*/ 267264 w 1034979"/>
                  <a:gd name="connsiteY18" fmla="*/ 1021263 h 1516602"/>
                  <a:gd name="connsiteX19" fmla="*/ 272979 w 1034979"/>
                  <a:gd name="connsiteY19" fmla="*/ 1040313 h 1516602"/>
                  <a:gd name="connsiteX20" fmla="*/ 274884 w 1034979"/>
                  <a:gd name="connsiteY20" fmla="*/ 1046028 h 1516602"/>
                  <a:gd name="connsiteX21" fmla="*/ 276789 w 1034979"/>
                  <a:gd name="connsiteY21" fmla="*/ 1051743 h 1516602"/>
                  <a:gd name="connsiteX22" fmla="*/ 278694 w 1034979"/>
                  <a:gd name="connsiteY22" fmla="*/ 1076508 h 1516602"/>
                  <a:gd name="connsiteX23" fmla="*/ 280599 w 1034979"/>
                  <a:gd name="connsiteY23" fmla="*/ 1082223 h 1516602"/>
                  <a:gd name="connsiteX24" fmla="*/ 278694 w 1034979"/>
                  <a:gd name="connsiteY24" fmla="*/ 1101273 h 1516602"/>
                  <a:gd name="connsiteX25" fmla="*/ 276789 w 1034979"/>
                  <a:gd name="connsiteY25" fmla="*/ 1110798 h 1516602"/>
                  <a:gd name="connsiteX26" fmla="*/ 263454 w 1034979"/>
                  <a:gd name="connsiteY26" fmla="*/ 1124133 h 1516602"/>
                  <a:gd name="connsiteX27" fmla="*/ 252024 w 1034979"/>
                  <a:gd name="connsiteY27" fmla="*/ 1131753 h 1516602"/>
                  <a:gd name="connsiteX28" fmla="*/ 240594 w 1034979"/>
                  <a:gd name="connsiteY28" fmla="*/ 1135563 h 1516602"/>
                  <a:gd name="connsiteX29" fmla="*/ 27234 w 1034979"/>
                  <a:gd name="connsiteY29" fmla="*/ 1154613 h 1516602"/>
                  <a:gd name="connsiteX30" fmla="*/ 15804 w 1034979"/>
                  <a:gd name="connsiteY30" fmla="*/ 1160328 h 1516602"/>
                  <a:gd name="connsiteX31" fmla="*/ 6279 w 1034979"/>
                  <a:gd name="connsiteY31" fmla="*/ 1169853 h 1516602"/>
                  <a:gd name="connsiteX32" fmla="*/ 4374 w 1034979"/>
                  <a:gd name="connsiteY32" fmla="*/ 1175568 h 1516602"/>
                  <a:gd name="connsiteX33" fmla="*/ 564 w 1034979"/>
                  <a:gd name="connsiteY33" fmla="*/ 1181283 h 1516602"/>
                  <a:gd name="connsiteX34" fmla="*/ 6279 w 1034979"/>
                  <a:gd name="connsiteY34" fmla="*/ 1213668 h 1516602"/>
                  <a:gd name="connsiteX35" fmla="*/ 11994 w 1034979"/>
                  <a:gd name="connsiteY35" fmla="*/ 1217478 h 1516602"/>
                  <a:gd name="connsiteX36" fmla="*/ 17709 w 1034979"/>
                  <a:gd name="connsiteY36" fmla="*/ 1219383 h 1516602"/>
                  <a:gd name="connsiteX37" fmla="*/ 145344 w 1034979"/>
                  <a:gd name="connsiteY37" fmla="*/ 1217478 h 1516602"/>
                  <a:gd name="connsiteX38" fmla="*/ 239202 w 1034979"/>
                  <a:gd name="connsiteY38" fmla="*/ 1214801 h 1516602"/>
                  <a:gd name="connsiteX39" fmla="*/ 318699 w 1034979"/>
                  <a:gd name="connsiteY39" fmla="*/ 1217478 h 1516602"/>
                  <a:gd name="connsiteX40" fmla="*/ 330129 w 1034979"/>
                  <a:gd name="connsiteY40" fmla="*/ 1223193 h 1516602"/>
                  <a:gd name="connsiteX41" fmla="*/ 333939 w 1034979"/>
                  <a:gd name="connsiteY41" fmla="*/ 1228908 h 1516602"/>
                  <a:gd name="connsiteX42" fmla="*/ 339654 w 1034979"/>
                  <a:gd name="connsiteY42" fmla="*/ 1230813 h 1516602"/>
                  <a:gd name="connsiteX43" fmla="*/ 351084 w 1034979"/>
                  <a:gd name="connsiteY43" fmla="*/ 1238433 h 1516602"/>
                  <a:gd name="connsiteX44" fmla="*/ 356799 w 1034979"/>
                  <a:gd name="connsiteY44" fmla="*/ 1242243 h 1516602"/>
                  <a:gd name="connsiteX45" fmla="*/ 360609 w 1034979"/>
                  <a:gd name="connsiteY45" fmla="*/ 1247958 h 1516602"/>
                  <a:gd name="connsiteX46" fmla="*/ 366324 w 1034979"/>
                  <a:gd name="connsiteY46" fmla="*/ 1259388 h 1516602"/>
                  <a:gd name="connsiteX47" fmla="*/ 362514 w 1034979"/>
                  <a:gd name="connsiteY47" fmla="*/ 1286058 h 1516602"/>
                  <a:gd name="connsiteX48" fmla="*/ 358704 w 1034979"/>
                  <a:gd name="connsiteY48" fmla="*/ 1291773 h 1516602"/>
                  <a:gd name="connsiteX49" fmla="*/ 356799 w 1034979"/>
                  <a:gd name="connsiteY49" fmla="*/ 1297488 h 1516602"/>
                  <a:gd name="connsiteX50" fmla="*/ 352989 w 1034979"/>
                  <a:gd name="connsiteY50" fmla="*/ 1303203 h 1516602"/>
                  <a:gd name="connsiteX51" fmla="*/ 351084 w 1034979"/>
                  <a:gd name="connsiteY51" fmla="*/ 1308918 h 1516602"/>
                  <a:gd name="connsiteX52" fmla="*/ 347274 w 1034979"/>
                  <a:gd name="connsiteY52" fmla="*/ 1314633 h 1516602"/>
                  <a:gd name="connsiteX53" fmla="*/ 330129 w 1034979"/>
                  <a:gd name="connsiteY53" fmla="*/ 1381308 h 1516602"/>
                  <a:gd name="connsiteX54" fmla="*/ 328224 w 1034979"/>
                  <a:gd name="connsiteY54" fmla="*/ 1432743 h 1516602"/>
                  <a:gd name="connsiteX55" fmla="*/ 330129 w 1034979"/>
                  <a:gd name="connsiteY55" fmla="*/ 1457508 h 1516602"/>
                  <a:gd name="connsiteX56" fmla="*/ 332034 w 1034979"/>
                  <a:gd name="connsiteY56" fmla="*/ 1463223 h 1516602"/>
                  <a:gd name="connsiteX57" fmla="*/ 335844 w 1034979"/>
                  <a:gd name="connsiteY57" fmla="*/ 1467033 h 1516602"/>
                  <a:gd name="connsiteX58" fmla="*/ 364419 w 1034979"/>
                  <a:gd name="connsiteY58" fmla="*/ 1512753 h 1516602"/>
                  <a:gd name="connsiteX59" fmla="*/ 387279 w 1034979"/>
                  <a:gd name="connsiteY59" fmla="*/ 1514658 h 1516602"/>
                  <a:gd name="connsiteX60" fmla="*/ 392994 w 1034979"/>
                  <a:gd name="connsiteY60" fmla="*/ 1508943 h 1516602"/>
                  <a:gd name="connsiteX61" fmla="*/ 394899 w 1034979"/>
                  <a:gd name="connsiteY61" fmla="*/ 1497513 h 1516602"/>
                  <a:gd name="connsiteX62" fmla="*/ 396804 w 1034979"/>
                  <a:gd name="connsiteY62" fmla="*/ 1491798 h 1516602"/>
                  <a:gd name="connsiteX63" fmla="*/ 398709 w 1034979"/>
                  <a:gd name="connsiteY63" fmla="*/ 1474653 h 1516602"/>
                  <a:gd name="connsiteX64" fmla="*/ 400614 w 1034979"/>
                  <a:gd name="connsiteY64" fmla="*/ 1461318 h 1516602"/>
                  <a:gd name="connsiteX65" fmla="*/ 404424 w 1034979"/>
                  <a:gd name="connsiteY65" fmla="*/ 1404168 h 1516602"/>
                  <a:gd name="connsiteX66" fmla="*/ 410139 w 1034979"/>
                  <a:gd name="connsiteY66" fmla="*/ 1392738 h 1516602"/>
                  <a:gd name="connsiteX67" fmla="*/ 413949 w 1034979"/>
                  <a:gd name="connsiteY67" fmla="*/ 1379403 h 1516602"/>
                  <a:gd name="connsiteX68" fmla="*/ 415854 w 1034979"/>
                  <a:gd name="connsiteY68" fmla="*/ 1373688 h 1516602"/>
                  <a:gd name="connsiteX69" fmla="*/ 417759 w 1034979"/>
                  <a:gd name="connsiteY69" fmla="*/ 1360353 h 1516602"/>
                  <a:gd name="connsiteX70" fmla="*/ 421569 w 1034979"/>
                  <a:gd name="connsiteY70" fmla="*/ 1348923 h 1516602"/>
                  <a:gd name="connsiteX71" fmla="*/ 427284 w 1034979"/>
                  <a:gd name="connsiteY71" fmla="*/ 1335588 h 1516602"/>
                  <a:gd name="connsiteX72" fmla="*/ 467289 w 1034979"/>
                  <a:gd name="connsiteY72" fmla="*/ 1265103 h 1516602"/>
                  <a:gd name="connsiteX73" fmla="*/ 528455 w 1034979"/>
                  <a:gd name="connsiteY73" fmla="*/ 1230091 h 1516602"/>
                  <a:gd name="connsiteX74" fmla="*/ 601154 w 1034979"/>
                  <a:gd name="connsiteY74" fmla="*/ 1221700 h 1516602"/>
                  <a:gd name="connsiteX75" fmla="*/ 720654 w 1034979"/>
                  <a:gd name="connsiteY75" fmla="*/ 1316538 h 1516602"/>
                  <a:gd name="connsiteX76" fmla="*/ 733989 w 1034979"/>
                  <a:gd name="connsiteY76" fmla="*/ 1326063 h 1516602"/>
                  <a:gd name="connsiteX77" fmla="*/ 743514 w 1034979"/>
                  <a:gd name="connsiteY77" fmla="*/ 1327968 h 1516602"/>
                  <a:gd name="connsiteX78" fmla="*/ 749229 w 1034979"/>
                  <a:gd name="connsiteY78" fmla="*/ 1329873 h 1516602"/>
                  <a:gd name="connsiteX79" fmla="*/ 762564 w 1034979"/>
                  <a:gd name="connsiteY79" fmla="*/ 1335588 h 1516602"/>
                  <a:gd name="connsiteX80" fmla="*/ 777804 w 1034979"/>
                  <a:gd name="connsiteY80" fmla="*/ 1333683 h 1516602"/>
                  <a:gd name="connsiteX81" fmla="*/ 789234 w 1034979"/>
                  <a:gd name="connsiteY81" fmla="*/ 1327968 h 1516602"/>
                  <a:gd name="connsiteX82" fmla="*/ 794949 w 1034979"/>
                  <a:gd name="connsiteY82" fmla="*/ 1326063 h 1516602"/>
                  <a:gd name="connsiteX83" fmla="*/ 802569 w 1034979"/>
                  <a:gd name="connsiteY83" fmla="*/ 1308918 h 1516602"/>
                  <a:gd name="connsiteX84" fmla="*/ 800664 w 1034979"/>
                  <a:gd name="connsiteY84" fmla="*/ 1284153 h 1516602"/>
                  <a:gd name="connsiteX85" fmla="*/ 798759 w 1034979"/>
                  <a:gd name="connsiteY85" fmla="*/ 1278438 h 1516602"/>
                  <a:gd name="connsiteX86" fmla="*/ 796854 w 1034979"/>
                  <a:gd name="connsiteY86" fmla="*/ 1270818 h 1516602"/>
                  <a:gd name="connsiteX87" fmla="*/ 783519 w 1034979"/>
                  <a:gd name="connsiteY87" fmla="*/ 1253673 h 1516602"/>
                  <a:gd name="connsiteX88" fmla="*/ 773994 w 1034979"/>
                  <a:gd name="connsiteY88" fmla="*/ 1247958 h 1516602"/>
                  <a:gd name="connsiteX89" fmla="*/ 648264 w 1034979"/>
                  <a:gd name="connsiteY89" fmla="*/ 1156518 h 1516602"/>
                  <a:gd name="connsiteX90" fmla="*/ 644454 w 1034979"/>
                  <a:gd name="connsiteY90" fmla="*/ 1139373 h 1516602"/>
                  <a:gd name="connsiteX91" fmla="*/ 646359 w 1034979"/>
                  <a:gd name="connsiteY91" fmla="*/ 1131753 h 1516602"/>
                  <a:gd name="connsiteX92" fmla="*/ 650169 w 1034979"/>
                  <a:gd name="connsiteY92" fmla="*/ 1114608 h 1516602"/>
                  <a:gd name="connsiteX93" fmla="*/ 653979 w 1034979"/>
                  <a:gd name="connsiteY93" fmla="*/ 1108893 h 1516602"/>
                  <a:gd name="connsiteX94" fmla="*/ 655884 w 1034979"/>
                  <a:gd name="connsiteY94" fmla="*/ 1103178 h 1516602"/>
                  <a:gd name="connsiteX95" fmla="*/ 661599 w 1034979"/>
                  <a:gd name="connsiteY95" fmla="*/ 1101273 h 1516602"/>
                  <a:gd name="connsiteX96" fmla="*/ 671124 w 1034979"/>
                  <a:gd name="connsiteY96" fmla="*/ 1089843 h 1516602"/>
                  <a:gd name="connsiteX97" fmla="*/ 724464 w 1034979"/>
                  <a:gd name="connsiteY97" fmla="*/ 1082223 h 1516602"/>
                  <a:gd name="connsiteX98" fmla="*/ 842574 w 1034979"/>
                  <a:gd name="connsiteY98" fmla="*/ 1084128 h 1516602"/>
                  <a:gd name="connsiteX99" fmla="*/ 871149 w 1034979"/>
                  <a:gd name="connsiteY99" fmla="*/ 1086033 h 1516602"/>
                  <a:gd name="connsiteX100" fmla="*/ 899724 w 1034979"/>
                  <a:gd name="connsiteY100" fmla="*/ 1091748 h 1516602"/>
                  <a:gd name="connsiteX101" fmla="*/ 922584 w 1034979"/>
                  <a:gd name="connsiteY101" fmla="*/ 1095558 h 1516602"/>
                  <a:gd name="connsiteX102" fmla="*/ 951159 w 1034979"/>
                  <a:gd name="connsiteY102" fmla="*/ 1101273 h 1516602"/>
                  <a:gd name="connsiteX103" fmla="*/ 956874 w 1034979"/>
                  <a:gd name="connsiteY103" fmla="*/ 1101273 h 1516602"/>
                  <a:gd name="connsiteX104" fmla="*/ 1002594 w 1034979"/>
                  <a:gd name="connsiteY104" fmla="*/ 1099368 h 1516602"/>
                  <a:gd name="connsiteX105" fmla="*/ 1031169 w 1034979"/>
                  <a:gd name="connsiteY105" fmla="*/ 1091748 h 1516602"/>
                  <a:gd name="connsiteX106" fmla="*/ 1034979 w 1034979"/>
                  <a:gd name="connsiteY106" fmla="*/ 1086033 h 1516602"/>
                  <a:gd name="connsiteX107" fmla="*/ 1033074 w 1034979"/>
                  <a:gd name="connsiteY107" fmla="*/ 1066983 h 1516602"/>
                  <a:gd name="connsiteX108" fmla="*/ 1027359 w 1034979"/>
                  <a:gd name="connsiteY108" fmla="*/ 1063173 h 1516602"/>
                  <a:gd name="connsiteX109" fmla="*/ 1012119 w 1034979"/>
                  <a:gd name="connsiteY109" fmla="*/ 1061268 h 1516602"/>
                  <a:gd name="connsiteX110" fmla="*/ 1006404 w 1034979"/>
                  <a:gd name="connsiteY110" fmla="*/ 1059363 h 1516602"/>
                  <a:gd name="connsiteX111" fmla="*/ 998784 w 1034979"/>
                  <a:gd name="connsiteY111" fmla="*/ 1057458 h 1516602"/>
                  <a:gd name="connsiteX112" fmla="*/ 987354 w 1034979"/>
                  <a:gd name="connsiteY112" fmla="*/ 1049838 h 1516602"/>
                  <a:gd name="connsiteX113" fmla="*/ 975924 w 1034979"/>
                  <a:gd name="connsiteY113" fmla="*/ 1046028 h 1516602"/>
                  <a:gd name="connsiteX114" fmla="*/ 970209 w 1034979"/>
                  <a:gd name="connsiteY114" fmla="*/ 1044123 h 1516602"/>
                  <a:gd name="connsiteX115" fmla="*/ 962589 w 1034979"/>
                  <a:gd name="connsiteY115" fmla="*/ 1042218 h 1516602"/>
                  <a:gd name="connsiteX116" fmla="*/ 956874 w 1034979"/>
                  <a:gd name="connsiteY116" fmla="*/ 1040313 h 1516602"/>
                  <a:gd name="connsiteX117" fmla="*/ 935919 w 1034979"/>
                  <a:gd name="connsiteY117" fmla="*/ 1034598 h 1516602"/>
                  <a:gd name="connsiteX118" fmla="*/ 825429 w 1034979"/>
                  <a:gd name="connsiteY118" fmla="*/ 1034598 h 1516602"/>
                  <a:gd name="connsiteX119" fmla="*/ 730179 w 1034979"/>
                  <a:gd name="connsiteY119" fmla="*/ 1038408 h 1516602"/>
                  <a:gd name="connsiteX120" fmla="*/ 669219 w 1034979"/>
                  <a:gd name="connsiteY120" fmla="*/ 1046028 h 1516602"/>
                  <a:gd name="connsiteX121" fmla="*/ 646359 w 1034979"/>
                  <a:gd name="connsiteY121" fmla="*/ 1049838 h 1516602"/>
                  <a:gd name="connsiteX122" fmla="*/ 642549 w 1034979"/>
                  <a:gd name="connsiteY122" fmla="*/ 1038408 h 1516602"/>
                  <a:gd name="connsiteX123" fmla="*/ 640644 w 1034979"/>
                  <a:gd name="connsiteY123" fmla="*/ 1032693 h 1516602"/>
                  <a:gd name="connsiteX124" fmla="*/ 642549 w 1034979"/>
                  <a:gd name="connsiteY124" fmla="*/ 1015548 h 1516602"/>
                  <a:gd name="connsiteX125" fmla="*/ 644454 w 1034979"/>
                  <a:gd name="connsiteY125" fmla="*/ 1009833 h 1516602"/>
                  <a:gd name="connsiteX126" fmla="*/ 661599 w 1034979"/>
                  <a:gd name="connsiteY126" fmla="*/ 1000308 h 1516602"/>
                  <a:gd name="connsiteX127" fmla="*/ 673029 w 1034979"/>
                  <a:gd name="connsiteY127" fmla="*/ 992688 h 1516602"/>
                  <a:gd name="connsiteX128" fmla="*/ 674934 w 1034979"/>
                  <a:gd name="connsiteY128" fmla="*/ 986973 h 1516602"/>
                  <a:gd name="connsiteX129" fmla="*/ 680649 w 1034979"/>
                  <a:gd name="connsiteY129" fmla="*/ 985068 h 1516602"/>
                  <a:gd name="connsiteX130" fmla="*/ 686364 w 1034979"/>
                  <a:gd name="connsiteY130" fmla="*/ 981258 h 1516602"/>
                  <a:gd name="connsiteX131" fmla="*/ 695889 w 1034979"/>
                  <a:gd name="connsiteY131" fmla="*/ 971733 h 1516602"/>
                  <a:gd name="connsiteX132" fmla="*/ 705414 w 1034979"/>
                  <a:gd name="connsiteY132" fmla="*/ 960303 h 1516602"/>
                  <a:gd name="connsiteX133" fmla="*/ 716844 w 1034979"/>
                  <a:gd name="connsiteY133" fmla="*/ 952683 h 1516602"/>
                  <a:gd name="connsiteX134" fmla="*/ 732084 w 1034979"/>
                  <a:gd name="connsiteY134" fmla="*/ 939348 h 1516602"/>
                  <a:gd name="connsiteX135" fmla="*/ 741609 w 1034979"/>
                  <a:gd name="connsiteY135" fmla="*/ 927918 h 1516602"/>
                  <a:gd name="connsiteX136" fmla="*/ 753039 w 1034979"/>
                  <a:gd name="connsiteY136" fmla="*/ 918393 h 1516602"/>
                  <a:gd name="connsiteX137" fmla="*/ 758754 w 1034979"/>
                  <a:gd name="connsiteY137" fmla="*/ 906963 h 1516602"/>
                  <a:gd name="connsiteX138" fmla="*/ 760659 w 1034979"/>
                  <a:gd name="connsiteY138" fmla="*/ 901248 h 1516602"/>
                  <a:gd name="connsiteX139" fmla="*/ 766374 w 1034979"/>
                  <a:gd name="connsiteY139" fmla="*/ 889818 h 1516602"/>
                  <a:gd name="connsiteX140" fmla="*/ 764469 w 1034979"/>
                  <a:gd name="connsiteY140" fmla="*/ 874578 h 1516602"/>
                  <a:gd name="connsiteX141" fmla="*/ 758754 w 1034979"/>
                  <a:gd name="connsiteY141" fmla="*/ 872673 h 1516602"/>
                  <a:gd name="connsiteX142" fmla="*/ 737799 w 1034979"/>
                  <a:gd name="connsiteY142" fmla="*/ 874578 h 1516602"/>
                  <a:gd name="connsiteX143" fmla="*/ 732084 w 1034979"/>
                  <a:gd name="connsiteY143" fmla="*/ 878388 h 1516602"/>
                  <a:gd name="connsiteX144" fmla="*/ 699699 w 1034979"/>
                  <a:gd name="connsiteY144" fmla="*/ 899343 h 1516602"/>
                  <a:gd name="connsiteX145" fmla="*/ 595181 w 1034979"/>
                  <a:gd name="connsiteY145" fmla="*/ 957831 h 1516602"/>
                  <a:gd name="connsiteX146" fmla="*/ 507294 w 1034979"/>
                  <a:gd name="connsiteY146" fmla="*/ 847908 h 1516602"/>
                  <a:gd name="connsiteX147" fmla="*/ 503484 w 1034979"/>
                  <a:gd name="connsiteY147" fmla="*/ 358323 h 1516602"/>
                  <a:gd name="connsiteX148" fmla="*/ 499674 w 1034979"/>
                  <a:gd name="connsiteY148" fmla="*/ 66858 h 1516602"/>
                  <a:gd name="connsiteX149" fmla="*/ 490149 w 1034979"/>
                  <a:gd name="connsiteY149" fmla="*/ 40188 h 1516602"/>
                  <a:gd name="connsiteX150" fmla="*/ 488244 w 1034979"/>
                  <a:gd name="connsiteY150" fmla="*/ 34473 h 1516602"/>
                  <a:gd name="connsiteX151" fmla="*/ 484434 w 1034979"/>
                  <a:gd name="connsiteY151" fmla="*/ 28758 h 1516602"/>
                  <a:gd name="connsiteX152" fmla="*/ 478719 w 1034979"/>
                  <a:gd name="connsiteY152" fmla="*/ 17328 h 1516602"/>
                  <a:gd name="connsiteX153" fmla="*/ 473004 w 1034979"/>
                  <a:gd name="connsiteY153" fmla="*/ 13518 h 1516602"/>
                  <a:gd name="connsiteX154" fmla="*/ 469194 w 1034979"/>
                  <a:gd name="connsiteY154" fmla="*/ 7803 h 1516602"/>
                  <a:gd name="connsiteX155" fmla="*/ 429189 w 1034979"/>
                  <a:gd name="connsiteY155" fmla="*/ 11613 h 1516602"/>
                  <a:gd name="connsiteX156" fmla="*/ 425379 w 1034979"/>
                  <a:gd name="connsiteY156" fmla="*/ 78288 h 1516602"/>
                  <a:gd name="connsiteX157" fmla="*/ 425379 w 1034979"/>
                  <a:gd name="connsiteY157" fmla="*/ 84003 h 1516602"/>
                  <a:gd name="connsiteX158" fmla="*/ 429189 w 1034979"/>
                  <a:gd name="connsiteY158" fmla="*/ 238308 h 1516602"/>
                  <a:gd name="connsiteX159" fmla="*/ 440619 w 1034979"/>
                  <a:gd name="connsiteY159" fmla="*/ 421188 h 1516602"/>
                  <a:gd name="connsiteX160" fmla="*/ 435265 w 1034979"/>
                  <a:gd name="connsiteY160" fmla="*/ 718368 h 1516602"/>
                  <a:gd name="connsiteX161" fmla="*/ 435059 w 1034979"/>
                  <a:gd name="connsiteY161" fmla="*/ 799046 h 1516602"/>
                  <a:gd name="connsiteX162" fmla="*/ 430322 w 1034979"/>
                  <a:gd name="connsiteY162"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191064 w 1034979"/>
                  <a:gd name="connsiteY14" fmla="*/ 985068 h 1516602"/>
                  <a:gd name="connsiteX15" fmla="*/ 208209 w 1034979"/>
                  <a:gd name="connsiteY15" fmla="*/ 990783 h 1516602"/>
                  <a:gd name="connsiteX16" fmla="*/ 213924 w 1034979"/>
                  <a:gd name="connsiteY16" fmla="*/ 992688 h 1516602"/>
                  <a:gd name="connsiteX17" fmla="*/ 267264 w 1034979"/>
                  <a:gd name="connsiteY17" fmla="*/ 1021263 h 1516602"/>
                  <a:gd name="connsiteX18" fmla="*/ 272979 w 1034979"/>
                  <a:gd name="connsiteY18" fmla="*/ 1040313 h 1516602"/>
                  <a:gd name="connsiteX19" fmla="*/ 274884 w 1034979"/>
                  <a:gd name="connsiteY19" fmla="*/ 1046028 h 1516602"/>
                  <a:gd name="connsiteX20" fmla="*/ 276789 w 1034979"/>
                  <a:gd name="connsiteY20" fmla="*/ 1051743 h 1516602"/>
                  <a:gd name="connsiteX21" fmla="*/ 278694 w 1034979"/>
                  <a:gd name="connsiteY21" fmla="*/ 1076508 h 1516602"/>
                  <a:gd name="connsiteX22" fmla="*/ 280599 w 1034979"/>
                  <a:gd name="connsiteY22" fmla="*/ 1082223 h 1516602"/>
                  <a:gd name="connsiteX23" fmla="*/ 278694 w 1034979"/>
                  <a:gd name="connsiteY23" fmla="*/ 1101273 h 1516602"/>
                  <a:gd name="connsiteX24" fmla="*/ 276789 w 1034979"/>
                  <a:gd name="connsiteY24" fmla="*/ 1110798 h 1516602"/>
                  <a:gd name="connsiteX25" fmla="*/ 263454 w 1034979"/>
                  <a:gd name="connsiteY25" fmla="*/ 1124133 h 1516602"/>
                  <a:gd name="connsiteX26" fmla="*/ 252024 w 1034979"/>
                  <a:gd name="connsiteY26" fmla="*/ 1131753 h 1516602"/>
                  <a:gd name="connsiteX27" fmla="*/ 240594 w 1034979"/>
                  <a:gd name="connsiteY27" fmla="*/ 1135563 h 1516602"/>
                  <a:gd name="connsiteX28" fmla="*/ 27234 w 1034979"/>
                  <a:gd name="connsiteY28" fmla="*/ 1154613 h 1516602"/>
                  <a:gd name="connsiteX29" fmla="*/ 15804 w 1034979"/>
                  <a:gd name="connsiteY29" fmla="*/ 1160328 h 1516602"/>
                  <a:gd name="connsiteX30" fmla="*/ 6279 w 1034979"/>
                  <a:gd name="connsiteY30" fmla="*/ 1169853 h 1516602"/>
                  <a:gd name="connsiteX31" fmla="*/ 4374 w 1034979"/>
                  <a:gd name="connsiteY31" fmla="*/ 1175568 h 1516602"/>
                  <a:gd name="connsiteX32" fmla="*/ 564 w 1034979"/>
                  <a:gd name="connsiteY32" fmla="*/ 1181283 h 1516602"/>
                  <a:gd name="connsiteX33" fmla="*/ 6279 w 1034979"/>
                  <a:gd name="connsiteY33" fmla="*/ 1213668 h 1516602"/>
                  <a:gd name="connsiteX34" fmla="*/ 11994 w 1034979"/>
                  <a:gd name="connsiteY34" fmla="*/ 1217478 h 1516602"/>
                  <a:gd name="connsiteX35" fmla="*/ 17709 w 1034979"/>
                  <a:gd name="connsiteY35" fmla="*/ 1219383 h 1516602"/>
                  <a:gd name="connsiteX36" fmla="*/ 145344 w 1034979"/>
                  <a:gd name="connsiteY36" fmla="*/ 1217478 h 1516602"/>
                  <a:gd name="connsiteX37" fmla="*/ 239202 w 1034979"/>
                  <a:gd name="connsiteY37" fmla="*/ 1214801 h 1516602"/>
                  <a:gd name="connsiteX38" fmla="*/ 318699 w 1034979"/>
                  <a:gd name="connsiteY38" fmla="*/ 1217478 h 1516602"/>
                  <a:gd name="connsiteX39" fmla="*/ 330129 w 1034979"/>
                  <a:gd name="connsiteY39" fmla="*/ 1223193 h 1516602"/>
                  <a:gd name="connsiteX40" fmla="*/ 333939 w 1034979"/>
                  <a:gd name="connsiteY40" fmla="*/ 1228908 h 1516602"/>
                  <a:gd name="connsiteX41" fmla="*/ 339654 w 1034979"/>
                  <a:gd name="connsiteY41" fmla="*/ 1230813 h 1516602"/>
                  <a:gd name="connsiteX42" fmla="*/ 351084 w 1034979"/>
                  <a:gd name="connsiteY42" fmla="*/ 1238433 h 1516602"/>
                  <a:gd name="connsiteX43" fmla="*/ 356799 w 1034979"/>
                  <a:gd name="connsiteY43" fmla="*/ 1242243 h 1516602"/>
                  <a:gd name="connsiteX44" fmla="*/ 360609 w 1034979"/>
                  <a:gd name="connsiteY44" fmla="*/ 1247958 h 1516602"/>
                  <a:gd name="connsiteX45" fmla="*/ 366324 w 1034979"/>
                  <a:gd name="connsiteY45" fmla="*/ 1259388 h 1516602"/>
                  <a:gd name="connsiteX46" fmla="*/ 362514 w 1034979"/>
                  <a:gd name="connsiteY46" fmla="*/ 1286058 h 1516602"/>
                  <a:gd name="connsiteX47" fmla="*/ 358704 w 1034979"/>
                  <a:gd name="connsiteY47" fmla="*/ 1291773 h 1516602"/>
                  <a:gd name="connsiteX48" fmla="*/ 356799 w 1034979"/>
                  <a:gd name="connsiteY48" fmla="*/ 1297488 h 1516602"/>
                  <a:gd name="connsiteX49" fmla="*/ 352989 w 1034979"/>
                  <a:gd name="connsiteY49" fmla="*/ 1303203 h 1516602"/>
                  <a:gd name="connsiteX50" fmla="*/ 351084 w 1034979"/>
                  <a:gd name="connsiteY50" fmla="*/ 1308918 h 1516602"/>
                  <a:gd name="connsiteX51" fmla="*/ 347274 w 1034979"/>
                  <a:gd name="connsiteY51" fmla="*/ 1314633 h 1516602"/>
                  <a:gd name="connsiteX52" fmla="*/ 330129 w 1034979"/>
                  <a:gd name="connsiteY52" fmla="*/ 1381308 h 1516602"/>
                  <a:gd name="connsiteX53" fmla="*/ 328224 w 1034979"/>
                  <a:gd name="connsiteY53" fmla="*/ 1432743 h 1516602"/>
                  <a:gd name="connsiteX54" fmla="*/ 330129 w 1034979"/>
                  <a:gd name="connsiteY54" fmla="*/ 1457508 h 1516602"/>
                  <a:gd name="connsiteX55" fmla="*/ 332034 w 1034979"/>
                  <a:gd name="connsiteY55" fmla="*/ 1463223 h 1516602"/>
                  <a:gd name="connsiteX56" fmla="*/ 335844 w 1034979"/>
                  <a:gd name="connsiteY56" fmla="*/ 1467033 h 1516602"/>
                  <a:gd name="connsiteX57" fmla="*/ 364419 w 1034979"/>
                  <a:gd name="connsiteY57" fmla="*/ 1512753 h 1516602"/>
                  <a:gd name="connsiteX58" fmla="*/ 387279 w 1034979"/>
                  <a:gd name="connsiteY58" fmla="*/ 1514658 h 1516602"/>
                  <a:gd name="connsiteX59" fmla="*/ 392994 w 1034979"/>
                  <a:gd name="connsiteY59" fmla="*/ 1508943 h 1516602"/>
                  <a:gd name="connsiteX60" fmla="*/ 394899 w 1034979"/>
                  <a:gd name="connsiteY60" fmla="*/ 1497513 h 1516602"/>
                  <a:gd name="connsiteX61" fmla="*/ 396804 w 1034979"/>
                  <a:gd name="connsiteY61" fmla="*/ 1491798 h 1516602"/>
                  <a:gd name="connsiteX62" fmla="*/ 398709 w 1034979"/>
                  <a:gd name="connsiteY62" fmla="*/ 1474653 h 1516602"/>
                  <a:gd name="connsiteX63" fmla="*/ 400614 w 1034979"/>
                  <a:gd name="connsiteY63" fmla="*/ 1461318 h 1516602"/>
                  <a:gd name="connsiteX64" fmla="*/ 404424 w 1034979"/>
                  <a:gd name="connsiteY64" fmla="*/ 1404168 h 1516602"/>
                  <a:gd name="connsiteX65" fmla="*/ 410139 w 1034979"/>
                  <a:gd name="connsiteY65" fmla="*/ 1392738 h 1516602"/>
                  <a:gd name="connsiteX66" fmla="*/ 413949 w 1034979"/>
                  <a:gd name="connsiteY66" fmla="*/ 1379403 h 1516602"/>
                  <a:gd name="connsiteX67" fmla="*/ 415854 w 1034979"/>
                  <a:gd name="connsiteY67" fmla="*/ 1373688 h 1516602"/>
                  <a:gd name="connsiteX68" fmla="*/ 417759 w 1034979"/>
                  <a:gd name="connsiteY68" fmla="*/ 1360353 h 1516602"/>
                  <a:gd name="connsiteX69" fmla="*/ 421569 w 1034979"/>
                  <a:gd name="connsiteY69" fmla="*/ 1348923 h 1516602"/>
                  <a:gd name="connsiteX70" fmla="*/ 427284 w 1034979"/>
                  <a:gd name="connsiteY70" fmla="*/ 1335588 h 1516602"/>
                  <a:gd name="connsiteX71" fmla="*/ 467289 w 1034979"/>
                  <a:gd name="connsiteY71" fmla="*/ 1265103 h 1516602"/>
                  <a:gd name="connsiteX72" fmla="*/ 528455 w 1034979"/>
                  <a:gd name="connsiteY72" fmla="*/ 1230091 h 1516602"/>
                  <a:gd name="connsiteX73" fmla="*/ 601154 w 1034979"/>
                  <a:gd name="connsiteY73" fmla="*/ 1221700 h 1516602"/>
                  <a:gd name="connsiteX74" fmla="*/ 720654 w 1034979"/>
                  <a:gd name="connsiteY74" fmla="*/ 1316538 h 1516602"/>
                  <a:gd name="connsiteX75" fmla="*/ 733989 w 1034979"/>
                  <a:gd name="connsiteY75" fmla="*/ 1326063 h 1516602"/>
                  <a:gd name="connsiteX76" fmla="*/ 743514 w 1034979"/>
                  <a:gd name="connsiteY76" fmla="*/ 1327968 h 1516602"/>
                  <a:gd name="connsiteX77" fmla="*/ 749229 w 1034979"/>
                  <a:gd name="connsiteY77" fmla="*/ 1329873 h 1516602"/>
                  <a:gd name="connsiteX78" fmla="*/ 762564 w 1034979"/>
                  <a:gd name="connsiteY78" fmla="*/ 1335588 h 1516602"/>
                  <a:gd name="connsiteX79" fmla="*/ 777804 w 1034979"/>
                  <a:gd name="connsiteY79" fmla="*/ 1333683 h 1516602"/>
                  <a:gd name="connsiteX80" fmla="*/ 789234 w 1034979"/>
                  <a:gd name="connsiteY80" fmla="*/ 1327968 h 1516602"/>
                  <a:gd name="connsiteX81" fmla="*/ 794949 w 1034979"/>
                  <a:gd name="connsiteY81" fmla="*/ 1326063 h 1516602"/>
                  <a:gd name="connsiteX82" fmla="*/ 802569 w 1034979"/>
                  <a:gd name="connsiteY82" fmla="*/ 1308918 h 1516602"/>
                  <a:gd name="connsiteX83" fmla="*/ 800664 w 1034979"/>
                  <a:gd name="connsiteY83" fmla="*/ 1284153 h 1516602"/>
                  <a:gd name="connsiteX84" fmla="*/ 798759 w 1034979"/>
                  <a:gd name="connsiteY84" fmla="*/ 1278438 h 1516602"/>
                  <a:gd name="connsiteX85" fmla="*/ 796854 w 1034979"/>
                  <a:gd name="connsiteY85" fmla="*/ 1270818 h 1516602"/>
                  <a:gd name="connsiteX86" fmla="*/ 783519 w 1034979"/>
                  <a:gd name="connsiteY86" fmla="*/ 1253673 h 1516602"/>
                  <a:gd name="connsiteX87" fmla="*/ 773994 w 1034979"/>
                  <a:gd name="connsiteY87" fmla="*/ 1247958 h 1516602"/>
                  <a:gd name="connsiteX88" fmla="*/ 648264 w 1034979"/>
                  <a:gd name="connsiteY88" fmla="*/ 1156518 h 1516602"/>
                  <a:gd name="connsiteX89" fmla="*/ 644454 w 1034979"/>
                  <a:gd name="connsiteY89" fmla="*/ 1139373 h 1516602"/>
                  <a:gd name="connsiteX90" fmla="*/ 646359 w 1034979"/>
                  <a:gd name="connsiteY90" fmla="*/ 1131753 h 1516602"/>
                  <a:gd name="connsiteX91" fmla="*/ 650169 w 1034979"/>
                  <a:gd name="connsiteY91" fmla="*/ 1114608 h 1516602"/>
                  <a:gd name="connsiteX92" fmla="*/ 653979 w 1034979"/>
                  <a:gd name="connsiteY92" fmla="*/ 1108893 h 1516602"/>
                  <a:gd name="connsiteX93" fmla="*/ 655884 w 1034979"/>
                  <a:gd name="connsiteY93" fmla="*/ 1103178 h 1516602"/>
                  <a:gd name="connsiteX94" fmla="*/ 661599 w 1034979"/>
                  <a:gd name="connsiteY94" fmla="*/ 1101273 h 1516602"/>
                  <a:gd name="connsiteX95" fmla="*/ 671124 w 1034979"/>
                  <a:gd name="connsiteY95" fmla="*/ 1089843 h 1516602"/>
                  <a:gd name="connsiteX96" fmla="*/ 724464 w 1034979"/>
                  <a:gd name="connsiteY96" fmla="*/ 1082223 h 1516602"/>
                  <a:gd name="connsiteX97" fmla="*/ 842574 w 1034979"/>
                  <a:gd name="connsiteY97" fmla="*/ 1084128 h 1516602"/>
                  <a:gd name="connsiteX98" fmla="*/ 871149 w 1034979"/>
                  <a:gd name="connsiteY98" fmla="*/ 1086033 h 1516602"/>
                  <a:gd name="connsiteX99" fmla="*/ 899724 w 1034979"/>
                  <a:gd name="connsiteY99" fmla="*/ 1091748 h 1516602"/>
                  <a:gd name="connsiteX100" fmla="*/ 922584 w 1034979"/>
                  <a:gd name="connsiteY100" fmla="*/ 1095558 h 1516602"/>
                  <a:gd name="connsiteX101" fmla="*/ 951159 w 1034979"/>
                  <a:gd name="connsiteY101" fmla="*/ 1101273 h 1516602"/>
                  <a:gd name="connsiteX102" fmla="*/ 956874 w 1034979"/>
                  <a:gd name="connsiteY102" fmla="*/ 1101273 h 1516602"/>
                  <a:gd name="connsiteX103" fmla="*/ 1002594 w 1034979"/>
                  <a:gd name="connsiteY103" fmla="*/ 1099368 h 1516602"/>
                  <a:gd name="connsiteX104" fmla="*/ 1031169 w 1034979"/>
                  <a:gd name="connsiteY104" fmla="*/ 1091748 h 1516602"/>
                  <a:gd name="connsiteX105" fmla="*/ 1034979 w 1034979"/>
                  <a:gd name="connsiteY105" fmla="*/ 1086033 h 1516602"/>
                  <a:gd name="connsiteX106" fmla="*/ 1033074 w 1034979"/>
                  <a:gd name="connsiteY106" fmla="*/ 1066983 h 1516602"/>
                  <a:gd name="connsiteX107" fmla="*/ 1027359 w 1034979"/>
                  <a:gd name="connsiteY107" fmla="*/ 1063173 h 1516602"/>
                  <a:gd name="connsiteX108" fmla="*/ 1012119 w 1034979"/>
                  <a:gd name="connsiteY108" fmla="*/ 1061268 h 1516602"/>
                  <a:gd name="connsiteX109" fmla="*/ 1006404 w 1034979"/>
                  <a:gd name="connsiteY109" fmla="*/ 1059363 h 1516602"/>
                  <a:gd name="connsiteX110" fmla="*/ 998784 w 1034979"/>
                  <a:gd name="connsiteY110" fmla="*/ 1057458 h 1516602"/>
                  <a:gd name="connsiteX111" fmla="*/ 987354 w 1034979"/>
                  <a:gd name="connsiteY111" fmla="*/ 1049838 h 1516602"/>
                  <a:gd name="connsiteX112" fmla="*/ 975924 w 1034979"/>
                  <a:gd name="connsiteY112" fmla="*/ 1046028 h 1516602"/>
                  <a:gd name="connsiteX113" fmla="*/ 970209 w 1034979"/>
                  <a:gd name="connsiteY113" fmla="*/ 1044123 h 1516602"/>
                  <a:gd name="connsiteX114" fmla="*/ 962589 w 1034979"/>
                  <a:gd name="connsiteY114" fmla="*/ 1042218 h 1516602"/>
                  <a:gd name="connsiteX115" fmla="*/ 956874 w 1034979"/>
                  <a:gd name="connsiteY115" fmla="*/ 1040313 h 1516602"/>
                  <a:gd name="connsiteX116" fmla="*/ 935919 w 1034979"/>
                  <a:gd name="connsiteY116" fmla="*/ 1034598 h 1516602"/>
                  <a:gd name="connsiteX117" fmla="*/ 825429 w 1034979"/>
                  <a:gd name="connsiteY117" fmla="*/ 1034598 h 1516602"/>
                  <a:gd name="connsiteX118" fmla="*/ 730179 w 1034979"/>
                  <a:gd name="connsiteY118" fmla="*/ 1038408 h 1516602"/>
                  <a:gd name="connsiteX119" fmla="*/ 669219 w 1034979"/>
                  <a:gd name="connsiteY119" fmla="*/ 1046028 h 1516602"/>
                  <a:gd name="connsiteX120" fmla="*/ 646359 w 1034979"/>
                  <a:gd name="connsiteY120" fmla="*/ 1049838 h 1516602"/>
                  <a:gd name="connsiteX121" fmla="*/ 642549 w 1034979"/>
                  <a:gd name="connsiteY121" fmla="*/ 1038408 h 1516602"/>
                  <a:gd name="connsiteX122" fmla="*/ 640644 w 1034979"/>
                  <a:gd name="connsiteY122" fmla="*/ 1032693 h 1516602"/>
                  <a:gd name="connsiteX123" fmla="*/ 642549 w 1034979"/>
                  <a:gd name="connsiteY123" fmla="*/ 1015548 h 1516602"/>
                  <a:gd name="connsiteX124" fmla="*/ 644454 w 1034979"/>
                  <a:gd name="connsiteY124" fmla="*/ 1009833 h 1516602"/>
                  <a:gd name="connsiteX125" fmla="*/ 661599 w 1034979"/>
                  <a:gd name="connsiteY125" fmla="*/ 1000308 h 1516602"/>
                  <a:gd name="connsiteX126" fmla="*/ 673029 w 1034979"/>
                  <a:gd name="connsiteY126" fmla="*/ 992688 h 1516602"/>
                  <a:gd name="connsiteX127" fmla="*/ 674934 w 1034979"/>
                  <a:gd name="connsiteY127" fmla="*/ 986973 h 1516602"/>
                  <a:gd name="connsiteX128" fmla="*/ 680649 w 1034979"/>
                  <a:gd name="connsiteY128" fmla="*/ 985068 h 1516602"/>
                  <a:gd name="connsiteX129" fmla="*/ 686364 w 1034979"/>
                  <a:gd name="connsiteY129" fmla="*/ 981258 h 1516602"/>
                  <a:gd name="connsiteX130" fmla="*/ 695889 w 1034979"/>
                  <a:gd name="connsiteY130" fmla="*/ 971733 h 1516602"/>
                  <a:gd name="connsiteX131" fmla="*/ 705414 w 1034979"/>
                  <a:gd name="connsiteY131" fmla="*/ 960303 h 1516602"/>
                  <a:gd name="connsiteX132" fmla="*/ 716844 w 1034979"/>
                  <a:gd name="connsiteY132" fmla="*/ 952683 h 1516602"/>
                  <a:gd name="connsiteX133" fmla="*/ 732084 w 1034979"/>
                  <a:gd name="connsiteY133" fmla="*/ 939348 h 1516602"/>
                  <a:gd name="connsiteX134" fmla="*/ 741609 w 1034979"/>
                  <a:gd name="connsiteY134" fmla="*/ 927918 h 1516602"/>
                  <a:gd name="connsiteX135" fmla="*/ 753039 w 1034979"/>
                  <a:gd name="connsiteY135" fmla="*/ 918393 h 1516602"/>
                  <a:gd name="connsiteX136" fmla="*/ 758754 w 1034979"/>
                  <a:gd name="connsiteY136" fmla="*/ 906963 h 1516602"/>
                  <a:gd name="connsiteX137" fmla="*/ 760659 w 1034979"/>
                  <a:gd name="connsiteY137" fmla="*/ 901248 h 1516602"/>
                  <a:gd name="connsiteX138" fmla="*/ 766374 w 1034979"/>
                  <a:gd name="connsiteY138" fmla="*/ 889818 h 1516602"/>
                  <a:gd name="connsiteX139" fmla="*/ 764469 w 1034979"/>
                  <a:gd name="connsiteY139" fmla="*/ 874578 h 1516602"/>
                  <a:gd name="connsiteX140" fmla="*/ 758754 w 1034979"/>
                  <a:gd name="connsiteY140" fmla="*/ 872673 h 1516602"/>
                  <a:gd name="connsiteX141" fmla="*/ 737799 w 1034979"/>
                  <a:gd name="connsiteY141" fmla="*/ 874578 h 1516602"/>
                  <a:gd name="connsiteX142" fmla="*/ 732084 w 1034979"/>
                  <a:gd name="connsiteY142" fmla="*/ 878388 h 1516602"/>
                  <a:gd name="connsiteX143" fmla="*/ 699699 w 1034979"/>
                  <a:gd name="connsiteY143" fmla="*/ 899343 h 1516602"/>
                  <a:gd name="connsiteX144" fmla="*/ 595181 w 1034979"/>
                  <a:gd name="connsiteY144" fmla="*/ 957831 h 1516602"/>
                  <a:gd name="connsiteX145" fmla="*/ 507294 w 1034979"/>
                  <a:gd name="connsiteY145" fmla="*/ 847908 h 1516602"/>
                  <a:gd name="connsiteX146" fmla="*/ 503484 w 1034979"/>
                  <a:gd name="connsiteY146" fmla="*/ 358323 h 1516602"/>
                  <a:gd name="connsiteX147" fmla="*/ 499674 w 1034979"/>
                  <a:gd name="connsiteY147" fmla="*/ 66858 h 1516602"/>
                  <a:gd name="connsiteX148" fmla="*/ 490149 w 1034979"/>
                  <a:gd name="connsiteY148" fmla="*/ 40188 h 1516602"/>
                  <a:gd name="connsiteX149" fmla="*/ 488244 w 1034979"/>
                  <a:gd name="connsiteY149" fmla="*/ 34473 h 1516602"/>
                  <a:gd name="connsiteX150" fmla="*/ 484434 w 1034979"/>
                  <a:gd name="connsiteY150" fmla="*/ 28758 h 1516602"/>
                  <a:gd name="connsiteX151" fmla="*/ 478719 w 1034979"/>
                  <a:gd name="connsiteY151" fmla="*/ 17328 h 1516602"/>
                  <a:gd name="connsiteX152" fmla="*/ 473004 w 1034979"/>
                  <a:gd name="connsiteY152" fmla="*/ 13518 h 1516602"/>
                  <a:gd name="connsiteX153" fmla="*/ 469194 w 1034979"/>
                  <a:gd name="connsiteY153" fmla="*/ 7803 h 1516602"/>
                  <a:gd name="connsiteX154" fmla="*/ 429189 w 1034979"/>
                  <a:gd name="connsiteY154" fmla="*/ 11613 h 1516602"/>
                  <a:gd name="connsiteX155" fmla="*/ 425379 w 1034979"/>
                  <a:gd name="connsiteY155" fmla="*/ 78288 h 1516602"/>
                  <a:gd name="connsiteX156" fmla="*/ 425379 w 1034979"/>
                  <a:gd name="connsiteY156" fmla="*/ 84003 h 1516602"/>
                  <a:gd name="connsiteX157" fmla="*/ 429189 w 1034979"/>
                  <a:gd name="connsiteY157" fmla="*/ 238308 h 1516602"/>
                  <a:gd name="connsiteX158" fmla="*/ 440619 w 1034979"/>
                  <a:gd name="connsiteY158" fmla="*/ 421188 h 1516602"/>
                  <a:gd name="connsiteX159" fmla="*/ 435265 w 1034979"/>
                  <a:gd name="connsiteY159" fmla="*/ 718368 h 1516602"/>
                  <a:gd name="connsiteX160" fmla="*/ 435059 w 1034979"/>
                  <a:gd name="connsiteY160" fmla="*/ 799046 h 1516602"/>
                  <a:gd name="connsiteX161" fmla="*/ 430322 w 1034979"/>
                  <a:gd name="connsiteY161"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191064 w 1034979"/>
                  <a:gd name="connsiteY14" fmla="*/ 985068 h 1516602"/>
                  <a:gd name="connsiteX15" fmla="*/ 208209 w 1034979"/>
                  <a:gd name="connsiteY15" fmla="*/ 990783 h 1516602"/>
                  <a:gd name="connsiteX16" fmla="*/ 267264 w 1034979"/>
                  <a:gd name="connsiteY16" fmla="*/ 1021263 h 1516602"/>
                  <a:gd name="connsiteX17" fmla="*/ 272979 w 1034979"/>
                  <a:gd name="connsiteY17" fmla="*/ 1040313 h 1516602"/>
                  <a:gd name="connsiteX18" fmla="*/ 274884 w 1034979"/>
                  <a:gd name="connsiteY18" fmla="*/ 1046028 h 1516602"/>
                  <a:gd name="connsiteX19" fmla="*/ 276789 w 1034979"/>
                  <a:gd name="connsiteY19" fmla="*/ 1051743 h 1516602"/>
                  <a:gd name="connsiteX20" fmla="*/ 278694 w 1034979"/>
                  <a:gd name="connsiteY20" fmla="*/ 1076508 h 1516602"/>
                  <a:gd name="connsiteX21" fmla="*/ 280599 w 1034979"/>
                  <a:gd name="connsiteY21" fmla="*/ 1082223 h 1516602"/>
                  <a:gd name="connsiteX22" fmla="*/ 278694 w 1034979"/>
                  <a:gd name="connsiteY22" fmla="*/ 1101273 h 1516602"/>
                  <a:gd name="connsiteX23" fmla="*/ 276789 w 1034979"/>
                  <a:gd name="connsiteY23" fmla="*/ 1110798 h 1516602"/>
                  <a:gd name="connsiteX24" fmla="*/ 263454 w 1034979"/>
                  <a:gd name="connsiteY24" fmla="*/ 1124133 h 1516602"/>
                  <a:gd name="connsiteX25" fmla="*/ 252024 w 1034979"/>
                  <a:gd name="connsiteY25" fmla="*/ 1131753 h 1516602"/>
                  <a:gd name="connsiteX26" fmla="*/ 240594 w 1034979"/>
                  <a:gd name="connsiteY26" fmla="*/ 1135563 h 1516602"/>
                  <a:gd name="connsiteX27" fmla="*/ 27234 w 1034979"/>
                  <a:gd name="connsiteY27" fmla="*/ 1154613 h 1516602"/>
                  <a:gd name="connsiteX28" fmla="*/ 15804 w 1034979"/>
                  <a:gd name="connsiteY28" fmla="*/ 1160328 h 1516602"/>
                  <a:gd name="connsiteX29" fmla="*/ 6279 w 1034979"/>
                  <a:gd name="connsiteY29" fmla="*/ 1169853 h 1516602"/>
                  <a:gd name="connsiteX30" fmla="*/ 4374 w 1034979"/>
                  <a:gd name="connsiteY30" fmla="*/ 1175568 h 1516602"/>
                  <a:gd name="connsiteX31" fmla="*/ 564 w 1034979"/>
                  <a:gd name="connsiteY31" fmla="*/ 1181283 h 1516602"/>
                  <a:gd name="connsiteX32" fmla="*/ 6279 w 1034979"/>
                  <a:gd name="connsiteY32" fmla="*/ 1213668 h 1516602"/>
                  <a:gd name="connsiteX33" fmla="*/ 11994 w 1034979"/>
                  <a:gd name="connsiteY33" fmla="*/ 1217478 h 1516602"/>
                  <a:gd name="connsiteX34" fmla="*/ 17709 w 1034979"/>
                  <a:gd name="connsiteY34" fmla="*/ 1219383 h 1516602"/>
                  <a:gd name="connsiteX35" fmla="*/ 145344 w 1034979"/>
                  <a:gd name="connsiteY35" fmla="*/ 1217478 h 1516602"/>
                  <a:gd name="connsiteX36" fmla="*/ 239202 w 1034979"/>
                  <a:gd name="connsiteY36" fmla="*/ 1214801 h 1516602"/>
                  <a:gd name="connsiteX37" fmla="*/ 318699 w 1034979"/>
                  <a:gd name="connsiteY37" fmla="*/ 1217478 h 1516602"/>
                  <a:gd name="connsiteX38" fmla="*/ 330129 w 1034979"/>
                  <a:gd name="connsiteY38" fmla="*/ 1223193 h 1516602"/>
                  <a:gd name="connsiteX39" fmla="*/ 333939 w 1034979"/>
                  <a:gd name="connsiteY39" fmla="*/ 1228908 h 1516602"/>
                  <a:gd name="connsiteX40" fmla="*/ 339654 w 1034979"/>
                  <a:gd name="connsiteY40" fmla="*/ 1230813 h 1516602"/>
                  <a:gd name="connsiteX41" fmla="*/ 351084 w 1034979"/>
                  <a:gd name="connsiteY41" fmla="*/ 1238433 h 1516602"/>
                  <a:gd name="connsiteX42" fmla="*/ 356799 w 1034979"/>
                  <a:gd name="connsiteY42" fmla="*/ 1242243 h 1516602"/>
                  <a:gd name="connsiteX43" fmla="*/ 360609 w 1034979"/>
                  <a:gd name="connsiteY43" fmla="*/ 1247958 h 1516602"/>
                  <a:gd name="connsiteX44" fmla="*/ 366324 w 1034979"/>
                  <a:gd name="connsiteY44" fmla="*/ 1259388 h 1516602"/>
                  <a:gd name="connsiteX45" fmla="*/ 362514 w 1034979"/>
                  <a:gd name="connsiteY45" fmla="*/ 1286058 h 1516602"/>
                  <a:gd name="connsiteX46" fmla="*/ 358704 w 1034979"/>
                  <a:gd name="connsiteY46" fmla="*/ 1291773 h 1516602"/>
                  <a:gd name="connsiteX47" fmla="*/ 356799 w 1034979"/>
                  <a:gd name="connsiteY47" fmla="*/ 1297488 h 1516602"/>
                  <a:gd name="connsiteX48" fmla="*/ 352989 w 1034979"/>
                  <a:gd name="connsiteY48" fmla="*/ 1303203 h 1516602"/>
                  <a:gd name="connsiteX49" fmla="*/ 351084 w 1034979"/>
                  <a:gd name="connsiteY49" fmla="*/ 1308918 h 1516602"/>
                  <a:gd name="connsiteX50" fmla="*/ 347274 w 1034979"/>
                  <a:gd name="connsiteY50" fmla="*/ 1314633 h 1516602"/>
                  <a:gd name="connsiteX51" fmla="*/ 330129 w 1034979"/>
                  <a:gd name="connsiteY51" fmla="*/ 1381308 h 1516602"/>
                  <a:gd name="connsiteX52" fmla="*/ 328224 w 1034979"/>
                  <a:gd name="connsiteY52" fmla="*/ 1432743 h 1516602"/>
                  <a:gd name="connsiteX53" fmla="*/ 330129 w 1034979"/>
                  <a:gd name="connsiteY53" fmla="*/ 1457508 h 1516602"/>
                  <a:gd name="connsiteX54" fmla="*/ 332034 w 1034979"/>
                  <a:gd name="connsiteY54" fmla="*/ 1463223 h 1516602"/>
                  <a:gd name="connsiteX55" fmla="*/ 335844 w 1034979"/>
                  <a:gd name="connsiteY55" fmla="*/ 1467033 h 1516602"/>
                  <a:gd name="connsiteX56" fmla="*/ 364419 w 1034979"/>
                  <a:gd name="connsiteY56" fmla="*/ 1512753 h 1516602"/>
                  <a:gd name="connsiteX57" fmla="*/ 387279 w 1034979"/>
                  <a:gd name="connsiteY57" fmla="*/ 1514658 h 1516602"/>
                  <a:gd name="connsiteX58" fmla="*/ 392994 w 1034979"/>
                  <a:gd name="connsiteY58" fmla="*/ 1508943 h 1516602"/>
                  <a:gd name="connsiteX59" fmla="*/ 394899 w 1034979"/>
                  <a:gd name="connsiteY59" fmla="*/ 1497513 h 1516602"/>
                  <a:gd name="connsiteX60" fmla="*/ 396804 w 1034979"/>
                  <a:gd name="connsiteY60" fmla="*/ 1491798 h 1516602"/>
                  <a:gd name="connsiteX61" fmla="*/ 398709 w 1034979"/>
                  <a:gd name="connsiteY61" fmla="*/ 1474653 h 1516602"/>
                  <a:gd name="connsiteX62" fmla="*/ 400614 w 1034979"/>
                  <a:gd name="connsiteY62" fmla="*/ 1461318 h 1516602"/>
                  <a:gd name="connsiteX63" fmla="*/ 404424 w 1034979"/>
                  <a:gd name="connsiteY63" fmla="*/ 1404168 h 1516602"/>
                  <a:gd name="connsiteX64" fmla="*/ 410139 w 1034979"/>
                  <a:gd name="connsiteY64" fmla="*/ 1392738 h 1516602"/>
                  <a:gd name="connsiteX65" fmla="*/ 413949 w 1034979"/>
                  <a:gd name="connsiteY65" fmla="*/ 1379403 h 1516602"/>
                  <a:gd name="connsiteX66" fmla="*/ 415854 w 1034979"/>
                  <a:gd name="connsiteY66" fmla="*/ 1373688 h 1516602"/>
                  <a:gd name="connsiteX67" fmla="*/ 417759 w 1034979"/>
                  <a:gd name="connsiteY67" fmla="*/ 1360353 h 1516602"/>
                  <a:gd name="connsiteX68" fmla="*/ 421569 w 1034979"/>
                  <a:gd name="connsiteY68" fmla="*/ 1348923 h 1516602"/>
                  <a:gd name="connsiteX69" fmla="*/ 427284 w 1034979"/>
                  <a:gd name="connsiteY69" fmla="*/ 1335588 h 1516602"/>
                  <a:gd name="connsiteX70" fmla="*/ 467289 w 1034979"/>
                  <a:gd name="connsiteY70" fmla="*/ 1265103 h 1516602"/>
                  <a:gd name="connsiteX71" fmla="*/ 528455 w 1034979"/>
                  <a:gd name="connsiteY71" fmla="*/ 1230091 h 1516602"/>
                  <a:gd name="connsiteX72" fmla="*/ 601154 w 1034979"/>
                  <a:gd name="connsiteY72" fmla="*/ 1221700 h 1516602"/>
                  <a:gd name="connsiteX73" fmla="*/ 720654 w 1034979"/>
                  <a:gd name="connsiteY73" fmla="*/ 1316538 h 1516602"/>
                  <a:gd name="connsiteX74" fmla="*/ 733989 w 1034979"/>
                  <a:gd name="connsiteY74" fmla="*/ 1326063 h 1516602"/>
                  <a:gd name="connsiteX75" fmla="*/ 743514 w 1034979"/>
                  <a:gd name="connsiteY75" fmla="*/ 1327968 h 1516602"/>
                  <a:gd name="connsiteX76" fmla="*/ 749229 w 1034979"/>
                  <a:gd name="connsiteY76" fmla="*/ 1329873 h 1516602"/>
                  <a:gd name="connsiteX77" fmla="*/ 762564 w 1034979"/>
                  <a:gd name="connsiteY77" fmla="*/ 1335588 h 1516602"/>
                  <a:gd name="connsiteX78" fmla="*/ 777804 w 1034979"/>
                  <a:gd name="connsiteY78" fmla="*/ 1333683 h 1516602"/>
                  <a:gd name="connsiteX79" fmla="*/ 789234 w 1034979"/>
                  <a:gd name="connsiteY79" fmla="*/ 1327968 h 1516602"/>
                  <a:gd name="connsiteX80" fmla="*/ 794949 w 1034979"/>
                  <a:gd name="connsiteY80" fmla="*/ 1326063 h 1516602"/>
                  <a:gd name="connsiteX81" fmla="*/ 802569 w 1034979"/>
                  <a:gd name="connsiteY81" fmla="*/ 1308918 h 1516602"/>
                  <a:gd name="connsiteX82" fmla="*/ 800664 w 1034979"/>
                  <a:gd name="connsiteY82" fmla="*/ 1284153 h 1516602"/>
                  <a:gd name="connsiteX83" fmla="*/ 798759 w 1034979"/>
                  <a:gd name="connsiteY83" fmla="*/ 1278438 h 1516602"/>
                  <a:gd name="connsiteX84" fmla="*/ 796854 w 1034979"/>
                  <a:gd name="connsiteY84" fmla="*/ 1270818 h 1516602"/>
                  <a:gd name="connsiteX85" fmla="*/ 783519 w 1034979"/>
                  <a:gd name="connsiteY85" fmla="*/ 1253673 h 1516602"/>
                  <a:gd name="connsiteX86" fmla="*/ 773994 w 1034979"/>
                  <a:gd name="connsiteY86" fmla="*/ 1247958 h 1516602"/>
                  <a:gd name="connsiteX87" fmla="*/ 648264 w 1034979"/>
                  <a:gd name="connsiteY87" fmla="*/ 1156518 h 1516602"/>
                  <a:gd name="connsiteX88" fmla="*/ 644454 w 1034979"/>
                  <a:gd name="connsiteY88" fmla="*/ 1139373 h 1516602"/>
                  <a:gd name="connsiteX89" fmla="*/ 646359 w 1034979"/>
                  <a:gd name="connsiteY89" fmla="*/ 1131753 h 1516602"/>
                  <a:gd name="connsiteX90" fmla="*/ 650169 w 1034979"/>
                  <a:gd name="connsiteY90" fmla="*/ 1114608 h 1516602"/>
                  <a:gd name="connsiteX91" fmla="*/ 653979 w 1034979"/>
                  <a:gd name="connsiteY91" fmla="*/ 1108893 h 1516602"/>
                  <a:gd name="connsiteX92" fmla="*/ 655884 w 1034979"/>
                  <a:gd name="connsiteY92" fmla="*/ 1103178 h 1516602"/>
                  <a:gd name="connsiteX93" fmla="*/ 661599 w 1034979"/>
                  <a:gd name="connsiteY93" fmla="*/ 1101273 h 1516602"/>
                  <a:gd name="connsiteX94" fmla="*/ 671124 w 1034979"/>
                  <a:gd name="connsiteY94" fmla="*/ 1089843 h 1516602"/>
                  <a:gd name="connsiteX95" fmla="*/ 724464 w 1034979"/>
                  <a:gd name="connsiteY95" fmla="*/ 1082223 h 1516602"/>
                  <a:gd name="connsiteX96" fmla="*/ 842574 w 1034979"/>
                  <a:gd name="connsiteY96" fmla="*/ 1084128 h 1516602"/>
                  <a:gd name="connsiteX97" fmla="*/ 871149 w 1034979"/>
                  <a:gd name="connsiteY97" fmla="*/ 1086033 h 1516602"/>
                  <a:gd name="connsiteX98" fmla="*/ 899724 w 1034979"/>
                  <a:gd name="connsiteY98" fmla="*/ 1091748 h 1516602"/>
                  <a:gd name="connsiteX99" fmla="*/ 922584 w 1034979"/>
                  <a:gd name="connsiteY99" fmla="*/ 1095558 h 1516602"/>
                  <a:gd name="connsiteX100" fmla="*/ 951159 w 1034979"/>
                  <a:gd name="connsiteY100" fmla="*/ 1101273 h 1516602"/>
                  <a:gd name="connsiteX101" fmla="*/ 956874 w 1034979"/>
                  <a:gd name="connsiteY101" fmla="*/ 1101273 h 1516602"/>
                  <a:gd name="connsiteX102" fmla="*/ 1002594 w 1034979"/>
                  <a:gd name="connsiteY102" fmla="*/ 1099368 h 1516602"/>
                  <a:gd name="connsiteX103" fmla="*/ 1031169 w 1034979"/>
                  <a:gd name="connsiteY103" fmla="*/ 1091748 h 1516602"/>
                  <a:gd name="connsiteX104" fmla="*/ 1034979 w 1034979"/>
                  <a:gd name="connsiteY104" fmla="*/ 1086033 h 1516602"/>
                  <a:gd name="connsiteX105" fmla="*/ 1033074 w 1034979"/>
                  <a:gd name="connsiteY105" fmla="*/ 1066983 h 1516602"/>
                  <a:gd name="connsiteX106" fmla="*/ 1027359 w 1034979"/>
                  <a:gd name="connsiteY106" fmla="*/ 1063173 h 1516602"/>
                  <a:gd name="connsiteX107" fmla="*/ 1012119 w 1034979"/>
                  <a:gd name="connsiteY107" fmla="*/ 1061268 h 1516602"/>
                  <a:gd name="connsiteX108" fmla="*/ 1006404 w 1034979"/>
                  <a:gd name="connsiteY108" fmla="*/ 1059363 h 1516602"/>
                  <a:gd name="connsiteX109" fmla="*/ 998784 w 1034979"/>
                  <a:gd name="connsiteY109" fmla="*/ 1057458 h 1516602"/>
                  <a:gd name="connsiteX110" fmla="*/ 987354 w 1034979"/>
                  <a:gd name="connsiteY110" fmla="*/ 1049838 h 1516602"/>
                  <a:gd name="connsiteX111" fmla="*/ 975924 w 1034979"/>
                  <a:gd name="connsiteY111" fmla="*/ 1046028 h 1516602"/>
                  <a:gd name="connsiteX112" fmla="*/ 970209 w 1034979"/>
                  <a:gd name="connsiteY112" fmla="*/ 1044123 h 1516602"/>
                  <a:gd name="connsiteX113" fmla="*/ 962589 w 1034979"/>
                  <a:gd name="connsiteY113" fmla="*/ 1042218 h 1516602"/>
                  <a:gd name="connsiteX114" fmla="*/ 956874 w 1034979"/>
                  <a:gd name="connsiteY114" fmla="*/ 1040313 h 1516602"/>
                  <a:gd name="connsiteX115" fmla="*/ 935919 w 1034979"/>
                  <a:gd name="connsiteY115" fmla="*/ 1034598 h 1516602"/>
                  <a:gd name="connsiteX116" fmla="*/ 825429 w 1034979"/>
                  <a:gd name="connsiteY116" fmla="*/ 1034598 h 1516602"/>
                  <a:gd name="connsiteX117" fmla="*/ 730179 w 1034979"/>
                  <a:gd name="connsiteY117" fmla="*/ 1038408 h 1516602"/>
                  <a:gd name="connsiteX118" fmla="*/ 669219 w 1034979"/>
                  <a:gd name="connsiteY118" fmla="*/ 1046028 h 1516602"/>
                  <a:gd name="connsiteX119" fmla="*/ 646359 w 1034979"/>
                  <a:gd name="connsiteY119" fmla="*/ 1049838 h 1516602"/>
                  <a:gd name="connsiteX120" fmla="*/ 642549 w 1034979"/>
                  <a:gd name="connsiteY120" fmla="*/ 1038408 h 1516602"/>
                  <a:gd name="connsiteX121" fmla="*/ 640644 w 1034979"/>
                  <a:gd name="connsiteY121" fmla="*/ 1032693 h 1516602"/>
                  <a:gd name="connsiteX122" fmla="*/ 642549 w 1034979"/>
                  <a:gd name="connsiteY122" fmla="*/ 1015548 h 1516602"/>
                  <a:gd name="connsiteX123" fmla="*/ 644454 w 1034979"/>
                  <a:gd name="connsiteY123" fmla="*/ 1009833 h 1516602"/>
                  <a:gd name="connsiteX124" fmla="*/ 661599 w 1034979"/>
                  <a:gd name="connsiteY124" fmla="*/ 1000308 h 1516602"/>
                  <a:gd name="connsiteX125" fmla="*/ 673029 w 1034979"/>
                  <a:gd name="connsiteY125" fmla="*/ 992688 h 1516602"/>
                  <a:gd name="connsiteX126" fmla="*/ 674934 w 1034979"/>
                  <a:gd name="connsiteY126" fmla="*/ 986973 h 1516602"/>
                  <a:gd name="connsiteX127" fmla="*/ 680649 w 1034979"/>
                  <a:gd name="connsiteY127" fmla="*/ 985068 h 1516602"/>
                  <a:gd name="connsiteX128" fmla="*/ 686364 w 1034979"/>
                  <a:gd name="connsiteY128" fmla="*/ 981258 h 1516602"/>
                  <a:gd name="connsiteX129" fmla="*/ 695889 w 1034979"/>
                  <a:gd name="connsiteY129" fmla="*/ 971733 h 1516602"/>
                  <a:gd name="connsiteX130" fmla="*/ 705414 w 1034979"/>
                  <a:gd name="connsiteY130" fmla="*/ 960303 h 1516602"/>
                  <a:gd name="connsiteX131" fmla="*/ 716844 w 1034979"/>
                  <a:gd name="connsiteY131" fmla="*/ 952683 h 1516602"/>
                  <a:gd name="connsiteX132" fmla="*/ 732084 w 1034979"/>
                  <a:gd name="connsiteY132" fmla="*/ 939348 h 1516602"/>
                  <a:gd name="connsiteX133" fmla="*/ 741609 w 1034979"/>
                  <a:gd name="connsiteY133" fmla="*/ 927918 h 1516602"/>
                  <a:gd name="connsiteX134" fmla="*/ 753039 w 1034979"/>
                  <a:gd name="connsiteY134" fmla="*/ 918393 h 1516602"/>
                  <a:gd name="connsiteX135" fmla="*/ 758754 w 1034979"/>
                  <a:gd name="connsiteY135" fmla="*/ 906963 h 1516602"/>
                  <a:gd name="connsiteX136" fmla="*/ 760659 w 1034979"/>
                  <a:gd name="connsiteY136" fmla="*/ 901248 h 1516602"/>
                  <a:gd name="connsiteX137" fmla="*/ 766374 w 1034979"/>
                  <a:gd name="connsiteY137" fmla="*/ 889818 h 1516602"/>
                  <a:gd name="connsiteX138" fmla="*/ 764469 w 1034979"/>
                  <a:gd name="connsiteY138" fmla="*/ 874578 h 1516602"/>
                  <a:gd name="connsiteX139" fmla="*/ 758754 w 1034979"/>
                  <a:gd name="connsiteY139" fmla="*/ 872673 h 1516602"/>
                  <a:gd name="connsiteX140" fmla="*/ 737799 w 1034979"/>
                  <a:gd name="connsiteY140" fmla="*/ 874578 h 1516602"/>
                  <a:gd name="connsiteX141" fmla="*/ 732084 w 1034979"/>
                  <a:gd name="connsiteY141" fmla="*/ 878388 h 1516602"/>
                  <a:gd name="connsiteX142" fmla="*/ 699699 w 1034979"/>
                  <a:gd name="connsiteY142" fmla="*/ 899343 h 1516602"/>
                  <a:gd name="connsiteX143" fmla="*/ 595181 w 1034979"/>
                  <a:gd name="connsiteY143" fmla="*/ 957831 h 1516602"/>
                  <a:gd name="connsiteX144" fmla="*/ 507294 w 1034979"/>
                  <a:gd name="connsiteY144" fmla="*/ 847908 h 1516602"/>
                  <a:gd name="connsiteX145" fmla="*/ 503484 w 1034979"/>
                  <a:gd name="connsiteY145" fmla="*/ 358323 h 1516602"/>
                  <a:gd name="connsiteX146" fmla="*/ 499674 w 1034979"/>
                  <a:gd name="connsiteY146" fmla="*/ 66858 h 1516602"/>
                  <a:gd name="connsiteX147" fmla="*/ 490149 w 1034979"/>
                  <a:gd name="connsiteY147" fmla="*/ 40188 h 1516602"/>
                  <a:gd name="connsiteX148" fmla="*/ 488244 w 1034979"/>
                  <a:gd name="connsiteY148" fmla="*/ 34473 h 1516602"/>
                  <a:gd name="connsiteX149" fmla="*/ 484434 w 1034979"/>
                  <a:gd name="connsiteY149" fmla="*/ 28758 h 1516602"/>
                  <a:gd name="connsiteX150" fmla="*/ 478719 w 1034979"/>
                  <a:gd name="connsiteY150" fmla="*/ 17328 h 1516602"/>
                  <a:gd name="connsiteX151" fmla="*/ 473004 w 1034979"/>
                  <a:gd name="connsiteY151" fmla="*/ 13518 h 1516602"/>
                  <a:gd name="connsiteX152" fmla="*/ 469194 w 1034979"/>
                  <a:gd name="connsiteY152" fmla="*/ 7803 h 1516602"/>
                  <a:gd name="connsiteX153" fmla="*/ 429189 w 1034979"/>
                  <a:gd name="connsiteY153" fmla="*/ 11613 h 1516602"/>
                  <a:gd name="connsiteX154" fmla="*/ 425379 w 1034979"/>
                  <a:gd name="connsiteY154" fmla="*/ 78288 h 1516602"/>
                  <a:gd name="connsiteX155" fmla="*/ 425379 w 1034979"/>
                  <a:gd name="connsiteY155" fmla="*/ 84003 h 1516602"/>
                  <a:gd name="connsiteX156" fmla="*/ 429189 w 1034979"/>
                  <a:gd name="connsiteY156" fmla="*/ 238308 h 1516602"/>
                  <a:gd name="connsiteX157" fmla="*/ 440619 w 1034979"/>
                  <a:gd name="connsiteY157" fmla="*/ 421188 h 1516602"/>
                  <a:gd name="connsiteX158" fmla="*/ 435265 w 1034979"/>
                  <a:gd name="connsiteY158" fmla="*/ 718368 h 1516602"/>
                  <a:gd name="connsiteX159" fmla="*/ 435059 w 1034979"/>
                  <a:gd name="connsiteY159" fmla="*/ 799046 h 1516602"/>
                  <a:gd name="connsiteX160" fmla="*/ 430322 w 1034979"/>
                  <a:gd name="connsiteY160"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191064 w 1034979"/>
                  <a:gd name="connsiteY14" fmla="*/ 985068 h 1516602"/>
                  <a:gd name="connsiteX15" fmla="*/ 267264 w 1034979"/>
                  <a:gd name="connsiteY15" fmla="*/ 1021263 h 1516602"/>
                  <a:gd name="connsiteX16" fmla="*/ 272979 w 1034979"/>
                  <a:gd name="connsiteY16" fmla="*/ 1040313 h 1516602"/>
                  <a:gd name="connsiteX17" fmla="*/ 274884 w 1034979"/>
                  <a:gd name="connsiteY17" fmla="*/ 1046028 h 1516602"/>
                  <a:gd name="connsiteX18" fmla="*/ 276789 w 1034979"/>
                  <a:gd name="connsiteY18" fmla="*/ 1051743 h 1516602"/>
                  <a:gd name="connsiteX19" fmla="*/ 278694 w 1034979"/>
                  <a:gd name="connsiteY19" fmla="*/ 1076508 h 1516602"/>
                  <a:gd name="connsiteX20" fmla="*/ 280599 w 1034979"/>
                  <a:gd name="connsiteY20" fmla="*/ 1082223 h 1516602"/>
                  <a:gd name="connsiteX21" fmla="*/ 278694 w 1034979"/>
                  <a:gd name="connsiteY21" fmla="*/ 1101273 h 1516602"/>
                  <a:gd name="connsiteX22" fmla="*/ 276789 w 1034979"/>
                  <a:gd name="connsiteY22" fmla="*/ 1110798 h 1516602"/>
                  <a:gd name="connsiteX23" fmla="*/ 263454 w 1034979"/>
                  <a:gd name="connsiteY23" fmla="*/ 1124133 h 1516602"/>
                  <a:gd name="connsiteX24" fmla="*/ 252024 w 1034979"/>
                  <a:gd name="connsiteY24" fmla="*/ 1131753 h 1516602"/>
                  <a:gd name="connsiteX25" fmla="*/ 240594 w 1034979"/>
                  <a:gd name="connsiteY25" fmla="*/ 1135563 h 1516602"/>
                  <a:gd name="connsiteX26" fmla="*/ 27234 w 1034979"/>
                  <a:gd name="connsiteY26" fmla="*/ 1154613 h 1516602"/>
                  <a:gd name="connsiteX27" fmla="*/ 15804 w 1034979"/>
                  <a:gd name="connsiteY27" fmla="*/ 1160328 h 1516602"/>
                  <a:gd name="connsiteX28" fmla="*/ 6279 w 1034979"/>
                  <a:gd name="connsiteY28" fmla="*/ 1169853 h 1516602"/>
                  <a:gd name="connsiteX29" fmla="*/ 4374 w 1034979"/>
                  <a:gd name="connsiteY29" fmla="*/ 1175568 h 1516602"/>
                  <a:gd name="connsiteX30" fmla="*/ 564 w 1034979"/>
                  <a:gd name="connsiteY30" fmla="*/ 1181283 h 1516602"/>
                  <a:gd name="connsiteX31" fmla="*/ 6279 w 1034979"/>
                  <a:gd name="connsiteY31" fmla="*/ 1213668 h 1516602"/>
                  <a:gd name="connsiteX32" fmla="*/ 11994 w 1034979"/>
                  <a:gd name="connsiteY32" fmla="*/ 1217478 h 1516602"/>
                  <a:gd name="connsiteX33" fmla="*/ 17709 w 1034979"/>
                  <a:gd name="connsiteY33" fmla="*/ 1219383 h 1516602"/>
                  <a:gd name="connsiteX34" fmla="*/ 145344 w 1034979"/>
                  <a:gd name="connsiteY34" fmla="*/ 1217478 h 1516602"/>
                  <a:gd name="connsiteX35" fmla="*/ 239202 w 1034979"/>
                  <a:gd name="connsiteY35" fmla="*/ 1214801 h 1516602"/>
                  <a:gd name="connsiteX36" fmla="*/ 318699 w 1034979"/>
                  <a:gd name="connsiteY36" fmla="*/ 1217478 h 1516602"/>
                  <a:gd name="connsiteX37" fmla="*/ 330129 w 1034979"/>
                  <a:gd name="connsiteY37" fmla="*/ 1223193 h 1516602"/>
                  <a:gd name="connsiteX38" fmla="*/ 333939 w 1034979"/>
                  <a:gd name="connsiteY38" fmla="*/ 1228908 h 1516602"/>
                  <a:gd name="connsiteX39" fmla="*/ 339654 w 1034979"/>
                  <a:gd name="connsiteY39" fmla="*/ 1230813 h 1516602"/>
                  <a:gd name="connsiteX40" fmla="*/ 351084 w 1034979"/>
                  <a:gd name="connsiteY40" fmla="*/ 1238433 h 1516602"/>
                  <a:gd name="connsiteX41" fmla="*/ 356799 w 1034979"/>
                  <a:gd name="connsiteY41" fmla="*/ 1242243 h 1516602"/>
                  <a:gd name="connsiteX42" fmla="*/ 360609 w 1034979"/>
                  <a:gd name="connsiteY42" fmla="*/ 1247958 h 1516602"/>
                  <a:gd name="connsiteX43" fmla="*/ 366324 w 1034979"/>
                  <a:gd name="connsiteY43" fmla="*/ 1259388 h 1516602"/>
                  <a:gd name="connsiteX44" fmla="*/ 362514 w 1034979"/>
                  <a:gd name="connsiteY44" fmla="*/ 1286058 h 1516602"/>
                  <a:gd name="connsiteX45" fmla="*/ 358704 w 1034979"/>
                  <a:gd name="connsiteY45" fmla="*/ 1291773 h 1516602"/>
                  <a:gd name="connsiteX46" fmla="*/ 356799 w 1034979"/>
                  <a:gd name="connsiteY46" fmla="*/ 1297488 h 1516602"/>
                  <a:gd name="connsiteX47" fmla="*/ 352989 w 1034979"/>
                  <a:gd name="connsiteY47" fmla="*/ 1303203 h 1516602"/>
                  <a:gd name="connsiteX48" fmla="*/ 351084 w 1034979"/>
                  <a:gd name="connsiteY48" fmla="*/ 1308918 h 1516602"/>
                  <a:gd name="connsiteX49" fmla="*/ 347274 w 1034979"/>
                  <a:gd name="connsiteY49" fmla="*/ 1314633 h 1516602"/>
                  <a:gd name="connsiteX50" fmla="*/ 330129 w 1034979"/>
                  <a:gd name="connsiteY50" fmla="*/ 1381308 h 1516602"/>
                  <a:gd name="connsiteX51" fmla="*/ 328224 w 1034979"/>
                  <a:gd name="connsiteY51" fmla="*/ 1432743 h 1516602"/>
                  <a:gd name="connsiteX52" fmla="*/ 330129 w 1034979"/>
                  <a:gd name="connsiteY52" fmla="*/ 1457508 h 1516602"/>
                  <a:gd name="connsiteX53" fmla="*/ 332034 w 1034979"/>
                  <a:gd name="connsiteY53" fmla="*/ 1463223 h 1516602"/>
                  <a:gd name="connsiteX54" fmla="*/ 335844 w 1034979"/>
                  <a:gd name="connsiteY54" fmla="*/ 1467033 h 1516602"/>
                  <a:gd name="connsiteX55" fmla="*/ 364419 w 1034979"/>
                  <a:gd name="connsiteY55" fmla="*/ 1512753 h 1516602"/>
                  <a:gd name="connsiteX56" fmla="*/ 387279 w 1034979"/>
                  <a:gd name="connsiteY56" fmla="*/ 1514658 h 1516602"/>
                  <a:gd name="connsiteX57" fmla="*/ 392994 w 1034979"/>
                  <a:gd name="connsiteY57" fmla="*/ 1508943 h 1516602"/>
                  <a:gd name="connsiteX58" fmla="*/ 394899 w 1034979"/>
                  <a:gd name="connsiteY58" fmla="*/ 1497513 h 1516602"/>
                  <a:gd name="connsiteX59" fmla="*/ 396804 w 1034979"/>
                  <a:gd name="connsiteY59" fmla="*/ 1491798 h 1516602"/>
                  <a:gd name="connsiteX60" fmla="*/ 398709 w 1034979"/>
                  <a:gd name="connsiteY60" fmla="*/ 1474653 h 1516602"/>
                  <a:gd name="connsiteX61" fmla="*/ 400614 w 1034979"/>
                  <a:gd name="connsiteY61" fmla="*/ 1461318 h 1516602"/>
                  <a:gd name="connsiteX62" fmla="*/ 404424 w 1034979"/>
                  <a:gd name="connsiteY62" fmla="*/ 1404168 h 1516602"/>
                  <a:gd name="connsiteX63" fmla="*/ 410139 w 1034979"/>
                  <a:gd name="connsiteY63" fmla="*/ 1392738 h 1516602"/>
                  <a:gd name="connsiteX64" fmla="*/ 413949 w 1034979"/>
                  <a:gd name="connsiteY64" fmla="*/ 1379403 h 1516602"/>
                  <a:gd name="connsiteX65" fmla="*/ 415854 w 1034979"/>
                  <a:gd name="connsiteY65" fmla="*/ 1373688 h 1516602"/>
                  <a:gd name="connsiteX66" fmla="*/ 417759 w 1034979"/>
                  <a:gd name="connsiteY66" fmla="*/ 1360353 h 1516602"/>
                  <a:gd name="connsiteX67" fmla="*/ 421569 w 1034979"/>
                  <a:gd name="connsiteY67" fmla="*/ 1348923 h 1516602"/>
                  <a:gd name="connsiteX68" fmla="*/ 427284 w 1034979"/>
                  <a:gd name="connsiteY68" fmla="*/ 1335588 h 1516602"/>
                  <a:gd name="connsiteX69" fmla="*/ 467289 w 1034979"/>
                  <a:gd name="connsiteY69" fmla="*/ 1265103 h 1516602"/>
                  <a:gd name="connsiteX70" fmla="*/ 528455 w 1034979"/>
                  <a:gd name="connsiteY70" fmla="*/ 1230091 h 1516602"/>
                  <a:gd name="connsiteX71" fmla="*/ 601154 w 1034979"/>
                  <a:gd name="connsiteY71" fmla="*/ 1221700 h 1516602"/>
                  <a:gd name="connsiteX72" fmla="*/ 720654 w 1034979"/>
                  <a:gd name="connsiteY72" fmla="*/ 1316538 h 1516602"/>
                  <a:gd name="connsiteX73" fmla="*/ 733989 w 1034979"/>
                  <a:gd name="connsiteY73" fmla="*/ 1326063 h 1516602"/>
                  <a:gd name="connsiteX74" fmla="*/ 743514 w 1034979"/>
                  <a:gd name="connsiteY74" fmla="*/ 1327968 h 1516602"/>
                  <a:gd name="connsiteX75" fmla="*/ 749229 w 1034979"/>
                  <a:gd name="connsiteY75" fmla="*/ 1329873 h 1516602"/>
                  <a:gd name="connsiteX76" fmla="*/ 762564 w 1034979"/>
                  <a:gd name="connsiteY76" fmla="*/ 1335588 h 1516602"/>
                  <a:gd name="connsiteX77" fmla="*/ 777804 w 1034979"/>
                  <a:gd name="connsiteY77" fmla="*/ 1333683 h 1516602"/>
                  <a:gd name="connsiteX78" fmla="*/ 789234 w 1034979"/>
                  <a:gd name="connsiteY78" fmla="*/ 1327968 h 1516602"/>
                  <a:gd name="connsiteX79" fmla="*/ 794949 w 1034979"/>
                  <a:gd name="connsiteY79" fmla="*/ 1326063 h 1516602"/>
                  <a:gd name="connsiteX80" fmla="*/ 802569 w 1034979"/>
                  <a:gd name="connsiteY80" fmla="*/ 1308918 h 1516602"/>
                  <a:gd name="connsiteX81" fmla="*/ 800664 w 1034979"/>
                  <a:gd name="connsiteY81" fmla="*/ 1284153 h 1516602"/>
                  <a:gd name="connsiteX82" fmla="*/ 798759 w 1034979"/>
                  <a:gd name="connsiteY82" fmla="*/ 1278438 h 1516602"/>
                  <a:gd name="connsiteX83" fmla="*/ 796854 w 1034979"/>
                  <a:gd name="connsiteY83" fmla="*/ 1270818 h 1516602"/>
                  <a:gd name="connsiteX84" fmla="*/ 783519 w 1034979"/>
                  <a:gd name="connsiteY84" fmla="*/ 1253673 h 1516602"/>
                  <a:gd name="connsiteX85" fmla="*/ 773994 w 1034979"/>
                  <a:gd name="connsiteY85" fmla="*/ 1247958 h 1516602"/>
                  <a:gd name="connsiteX86" fmla="*/ 648264 w 1034979"/>
                  <a:gd name="connsiteY86" fmla="*/ 1156518 h 1516602"/>
                  <a:gd name="connsiteX87" fmla="*/ 644454 w 1034979"/>
                  <a:gd name="connsiteY87" fmla="*/ 1139373 h 1516602"/>
                  <a:gd name="connsiteX88" fmla="*/ 646359 w 1034979"/>
                  <a:gd name="connsiteY88" fmla="*/ 1131753 h 1516602"/>
                  <a:gd name="connsiteX89" fmla="*/ 650169 w 1034979"/>
                  <a:gd name="connsiteY89" fmla="*/ 1114608 h 1516602"/>
                  <a:gd name="connsiteX90" fmla="*/ 653979 w 1034979"/>
                  <a:gd name="connsiteY90" fmla="*/ 1108893 h 1516602"/>
                  <a:gd name="connsiteX91" fmla="*/ 655884 w 1034979"/>
                  <a:gd name="connsiteY91" fmla="*/ 1103178 h 1516602"/>
                  <a:gd name="connsiteX92" fmla="*/ 661599 w 1034979"/>
                  <a:gd name="connsiteY92" fmla="*/ 1101273 h 1516602"/>
                  <a:gd name="connsiteX93" fmla="*/ 671124 w 1034979"/>
                  <a:gd name="connsiteY93" fmla="*/ 1089843 h 1516602"/>
                  <a:gd name="connsiteX94" fmla="*/ 724464 w 1034979"/>
                  <a:gd name="connsiteY94" fmla="*/ 1082223 h 1516602"/>
                  <a:gd name="connsiteX95" fmla="*/ 842574 w 1034979"/>
                  <a:gd name="connsiteY95" fmla="*/ 1084128 h 1516602"/>
                  <a:gd name="connsiteX96" fmla="*/ 871149 w 1034979"/>
                  <a:gd name="connsiteY96" fmla="*/ 1086033 h 1516602"/>
                  <a:gd name="connsiteX97" fmla="*/ 899724 w 1034979"/>
                  <a:gd name="connsiteY97" fmla="*/ 1091748 h 1516602"/>
                  <a:gd name="connsiteX98" fmla="*/ 922584 w 1034979"/>
                  <a:gd name="connsiteY98" fmla="*/ 1095558 h 1516602"/>
                  <a:gd name="connsiteX99" fmla="*/ 951159 w 1034979"/>
                  <a:gd name="connsiteY99" fmla="*/ 1101273 h 1516602"/>
                  <a:gd name="connsiteX100" fmla="*/ 956874 w 1034979"/>
                  <a:gd name="connsiteY100" fmla="*/ 1101273 h 1516602"/>
                  <a:gd name="connsiteX101" fmla="*/ 1002594 w 1034979"/>
                  <a:gd name="connsiteY101" fmla="*/ 1099368 h 1516602"/>
                  <a:gd name="connsiteX102" fmla="*/ 1031169 w 1034979"/>
                  <a:gd name="connsiteY102" fmla="*/ 1091748 h 1516602"/>
                  <a:gd name="connsiteX103" fmla="*/ 1034979 w 1034979"/>
                  <a:gd name="connsiteY103" fmla="*/ 1086033 h 1516602"/>
                  <a:gd name="connsiteX104" fmla="*/ 1033074 w 1034979"/>
                  <a:gd name="connsiteY104" fmla="*/ 1066983 h 1516602"/>
                  <a:gd name="connsiteX105" fmla="*/ 1027359 w 1034979"/>
                  <a:gd name="connsiteY105" fmla="*/ 1063173 h 1516602"/>
                  <a:gd name="connsiteX106" fmla="*/ 1012119 w 1034979"/>
                  <a:gd name="connsiteY106" fmla="*/ 1061268 h 1516602"/>
                  <a:gd name="connsiteX107" fmla="*/ 1006404 w 1034979"/>
                  <a:gd name="connsiteY107" fmla="*/ 1059363 h 1516602"/>
                  <a:gd name="connsiteX108" fmla="*/ 998784 w 1034979"/>
                  <a:gd name="connsiteY108" fmla="*/ 1057458 h 1516602"/>
                  <a:gd name="connsiteX109" fmla="*/ 987354 w 1034979"/>
                  <a:gd name="connsiteY109" fmla="*/ 1049838 h 1516602"/>
                  <a:gd name="connsiteX110" fmla="*/ 975924 w 1034979"/>
                  <a:gd name="connsiteY110" fmla="*/ 1046028 h 1516602"/>
                  <a:gd name="connsiteX111" fmla="*/ 970209 w 1034979"/>
                  <a:gd name="connsiteY111" fmla="*/ 1044123 h 1516602"/>
                  <a:gd name="connsiteX112" fmla="*/ 962589 w 1034979"/>
                  <a:gd name="connsiteY112" fmla="*/ 1042218 h 1516602"/>
                  <a:gd name="connsiteX113" fmla="*/ 956874 w 1034979"/>
                  <a:gd name="connsiteY113" fmla="*/ 1040313 h 1516602"/>
                  <a:gd name="connsiteX114" fmla="*/ 935919 w 1034979"/>
                  <a:gd name="connsiteY114" fmla="*/ 1034598 h 1516602"/>
                  <a:gd name="connsiteX115" fmla="*/ 825429 w 1034979"/>
                  <a:gd name="connsiteY115" fmla="*/ 1034598 h 1516602"/>
                  <a:gd name="connsiteX116" fmla="*/ 730179 w 1034979"/>
                  <a:gd name="connsiteY116" fmla="*/ 1038408 h 1516602"/>
                  <a:gd name="connsiteX117" fmla="*/ 669219 w 1034979"/>
                  <a:gd name="connsiteY117" fmla="*/ 1046028 h 1516602"/>
                  <a:gd name="connsiteX118" fmla="*/ 646359 w 1034979"/>
                  <a:gd name="connsiteY118" fmla="*/ 1049838 h 1516602"/>
                  <a:gd name="connsiteX119" fmla="*/ 642549 w 1034979"/>
                  <a:gd name="connsiteY119" fmla="*/ 1038408 h 1516602"/>
                  <a:gd name="connsiteX120" fmla="*/ 640644 w 1034979"/>
                  <a:gd name="connsiteY120" fmla="*/ 1032693 h 1516602"/>
                  <a:gd name="connsiteX121" fmla="*/ 642549 w 1034979"/>
                  <a:gd name="connsiteY121" fmla="*/ 1015548 h 1516602"/>
                  <a:gd name="connsiteX122" fmla="*/ 644454 w 1034979"/>
                  <a:gd name="connsiteY122" fmla="*/ 1009833 h 1516602"/>
                  <a:gd name="connsiteX123" fmla="*/ 661599 w 1034979"/>
                  <a:gd name="connsiteY123" fmla="*/ 1000308 h 1516602"/>
                  <a:gd name="connsiteX124" fmla="*/ 673029 w 1034979"/>
                  <a:gd name="connsiteY124" fmla="*/ 992688 h 1516602"/>
                  <a:gd name="connsiteX125" fmla="*/ 674934 w 1034979"/>
                  <a:gd name="connsiteY125" fmla="*/ 986973 h 1516602"/>
                  <a:gd name="connsiteX126" fmla="*/ 680649 w 1034979"/>
                  <a:gd name="connsiteY126" fmla="*/ 985068 h 1516602"/>
                  <a:gd name="connsiteX127" fmla="*/ 686364 w 1034979"/>
                  <a:gd name="connsiteY127" fmla="*/ 981258 h 1516602"/>
                  <a:gd name="connsiteX128" fmla="*/ 695889 w 1034979"/>
                  <a:gd name="connsiteY128" fmla="*/ 971733 h 1516602"/>
                  <a:gd name="connsiteX129" fmla="*/ 705414 w 1034979"/>
                  <a:gd name="connsiteY129" fmla="*/ 960303 h 1516602"/>
                  <a:gd name="connsiteX130" fmla="*/ 716844 w 1034979"/>
                  <a:gd name="connsiteY130" fmla="*/ 952683 h 1516602"/>
                  <a:gd name="connsiteX131" fmla="*/ 732084 w 1034979"/>
                  <a:gd name="connsiteY131" fmla="*/ 939348 h 1516602"/>
                  <a:gd name="connsiteX132" fmla="*/ 741609 w 1034979"/>
                  <a:gd name="connsiteY132" fmla="*/ 927918 h 1516602"/>
                  <a:gd name="connsiteX133" fmla="*/ 753039 w 1034979"/>
                  <a:gd name="connsiteY133" fmla="*/ 918393 h 1516602"/>
                  <a:gd name="connsiteX134" fmla="*/ 758754 w 1034979"/>
                  <a:gd name="connsiteY134" fmla="*/ 906963 h 1516602"/>
                  <a:gd name="connsiteX135" fmla="*/ 760659 w 1034979"/>
                  <a:gd name="connsiteY135" fmla="*/ 901248 h 1516602"/>
                  <a:gd name="connsiteX136" fmla="*/ 766374 w 1034979"/>
                  <a:gd name="connsiteY136" fmla="*/ 889818 h 1516602"/>
                  <a:gd name="connsiteX137" fmla="*/ 764469 w 1034979"/>
                  <a:gd name="connsiteY137" fmla="*/ 874578 h 1516602"/>
                  <a:gd name="connsiteX138" fmla="*/ 758754 w 1034979"/>
                  <a:gd name="connsiteY138" fmla="*/ 872673 h 1516602"/>
                  <a:gd name="connsiteX139" fmla="*/ 737799 w 1034979"/>
                  <a:gd name="connsiteY139" fmla="*/ 874578 h 1516602"/>
                  <a:gd name="connsiteX140" fmla="*/ 732084 w 1034979"/>
                  <a:gd name="connsiteY140" fmla="*/ 878388 h 1516602"/>
                  <a:gd name="connsiteX141" fmla="*/ 699699 w 1034979"/>
                  <a:gd name="connsiteY141" fmla="*/ 899343 h 1516602"/>
                  <a:gd name="connsiteX142" fmla="*/ 595181 w 1034979"/>
                  <a:gd name="connsiteY142" fmla="*/ 957831 h 1516602"/>
                  <a:gd name="connsiteX143" fmla="*/ 507294 w 1034979"/>
                  <a:gd name="connsiteY143" fmla="*/ 847908 h 1516602"/>
                  <a:gd name="connsiteX144" fmla="*/ 503484 w 1034979"/>
                  <a:gd name="connsiteY144" fmla="*/ 358323 h 1516602"/>
                  <a:gd name="connsiteX145" fmla="*/ 499674 w 1034979"/>
                  <a:gd name="connsiteY145" fmla="*/ 66858 h 1516602"/>
                  <a:gd name="connsiteX146" fmla="*/ 490149 w 1034979"/>
                  <a:gd name="connsiteY146" fmla="*/ 40188 h 1516602"/>
                  <a:gd name="connsiteX147" fmla="*/ 488244 w 1034979"/>
                  <a:gd name="connsiteY147" fmla="*/ 34473 h 1516602"/>
                  <a:gd name="connsiteX148" fmla="*/ 484434 w 1034979"/>
                  <a:gd name="connsiteY148" fmla="*/ 28758 h 1516602"/>
                  <a:gd name="connsiteX149" fmla="*/ 478719 w 1034979"/>
                  <a:gd name="connsiteY149" fmla="*/ 17328 h 1516602"/>
                  <a:gd name="connsiteX150" fmla="*/ 473004 w 1034979"/>
                  <a:gd name="connsiteY150" fmla="*/ 13518 h 1516602"/>
                  <a:gd name="connsiteX151" fmla="*/ 469194 w 1034979"/>
                  <a:gd name="connsiteY151" fmla="*/ 7803 h 1516602"/>
                  <a:gd name="connsiteX152" fmla="*/ 429189 w 1034979"/>
                  <a:gd name="connsiteY152" fmla="*/ 11613 h 1516602"/>
                  <a:gd name="connsiteX153" fmla="*/ 425379 w 1034979"/>
                  <a:gd name="connsiteY153" fmla="*/ 78288 h 1516602"/>
                  <a:gd name="connsiteX154" fmla="*/ 425379 w 1034979"/>
                  <a:gd name="connsiteY154" fmla="*/ 84003 h 1516602"/>
                  <a:gd name="connsiteX155" fmla="*/ 429189 w 1034979"/>
                  <a:gd name="connsiteY155" fmla="*/ 238308 h 1516602"/>
                  <a:gd name="connsiteX156" fmla="*/ 440619 w 1034979"/>
                  <a:gd name="connsiteY156" fmla="*/ 421188 h 1516602"/>
                  <a:gd name="connsiteX157" fmla="*/ 435265 w 1034979"/>
                  <a:gd name="connsiteY157" fmla="*/ 718368 h 1516602"/>
                  <a:gd name="connsiteX158" fmla="*/ 435059 w 1034979"/>
                  <a:gd name="connsiteY158" fmla="*/ 799046 h 1516602"/>
                  <a:gd name="connsiteX159" fmla="*/ 430322 w 1034979"/>
                  <a:gd name="connsiteY159"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2979 w 1034979"/>
                  <a:gd name="connsiteY15" fmla="*/ 1040313 h 1516602"/>
                  <a:gd name="connsiteX16" fmla="*/ 274884 w 1034979"/>
                  <a:gd name="connsiteY16" fmla="*/ 1046028 h 1516602"/>
                  <a:gd name="connsiteX17" fmla="*/ 276789 w 1034979"/>
                  <a:gd name="connsiteY17" fmla="*/ 1051743 h 1516602"/>
                  <a:gd name="connsiteX18" fmla="*/ 278694 w 1034979"/>
                  <a:gd name="connsiteY18" fmla="*/ 1076508 h 1516602"/>
                  <a:gd name="connsiteX19" fmla="*/ 280599 w 1034979"/>
                  <a:gd name="connsiteY19" fmla="*/ 1082223 h 1516602"/>
                  <a:gd name="connsiteX20" fmla="*/ 278694 w 1034979"/>
                  <a:gd name="connsiteY20" fmla="*/ 1101273 h 1516602"/>
                  <a:gd name="connsiteX21" fmla="*/ 276789 w 1034979"/>
                  <a:gd name="connsiteY21" fmla="*/ 1110798 h 1516602"/>
                  <a:gd name="connsiteX22" fmla="*/ 263454 w 1034979"/>
                  <a:gd name="connsiteY22" fmla="*/ 1124133 h 1516602"/>
                  <a:gd name="connsiteX23" fmla="*/ 252024 w 1034979"/>
                  <a:gd name="connsiteY23" fmla="*/ 1131753 h 1516602"/>
                  <a:gd name="connsiteX24" fmla="*/ 240594 w 1034979"/>
                  <a:gd name="connsiteY24" fmla="*/ 1135563 h 1516602"/>
                  <a:gd name="connsiteX25" fmla="*/ 27234 w 1034979"/>
                  <a:gd name="connsiteY25" fmla="*/ 1154613 h 1516602"/>
                  <a:gd name="connsiteX26" fmla="*/ 15804 w 1034979"/>
                  <a:gd name="connsiteY26" fmla="*/ 1160328 h 1516602"/>
                  <a:gd name="connsiteX27" fmla="*/ 6279 w 1034979"/>
                  <a:gd name="connsiteY27" fmla="*/ 1169853 h 1516602"/>
                  <a:gd name="connsiteX28" fmla="*/ 4374 w 1034979"/>
                  <a:gd name="connsiteY28" fmla="*/ 1175568 h 1516602"/>
                  <a:gd name="connsiteX29" fmla="*/ 564 w 1034979"/>
                  <a:gd name="connsiteY29" fmla="*/ 1181283 h 1516602"/>
                  <a:gd name="connsiteX30" fmla="*/ 6279 w 1034979"/>
                  <a:gd name="connsiteY30" fmla="*/ 1213668 h 1516602"/>
                  <a:gd name="connsiteX31" fmla="*/ 11994 w 1034979"/>
                  <a:gd name="connsiteY31" fmla="*/ 1217478 h 1516602"/>
                  <a:gd name="connsiteX32" fmla="*/ 17709 w 1034979"/>
                  <a:gd name="connsiteY32" fmla="*/ 1219383 h 1516602"/>
                  <a:gd name="connsiteX33" fmla="*/ 145344 w 1034979"/>
                  <a:gd name="connsiteY33" fmla="*/ 1217478 h 1516602"/>
                  <a:gd name="connsiteX34" fmla="*/ 239202 w 1034979"/>
                  <a:gd name="connsiteY34" fmla="*/ 1214801 h 1516602"/>
                  <a:gd name="connsiteX35" fmla="*/ 318699 w 1034979"/>
                  <a:gd name="connsiteY35" fmla="*/ 1217478 h 1516602"/>
                  <a:gd name="connsiteX36" fmla="*/ 330129 w 1034979"/>
                  <a:gd name="connsiteY36" fmla="*/ 1223193 h 1516602"/>
                  <a:gd name="connsiteX37" fmla="*/ 333939 w 1034979"/>
                  <a:gd name="connsiteY37" fmla="*/ 1228908 h 1516602"/>
                  <a:gd name="connsiteX38" fmla="*/ 339654 w 1034979"/>
                  <a:gd name="connsiteY38" fmla="*/ 1230813 h 1516602"/>
                  <a:gd name="connsiteX39" fmla="*/ 351084 w 1034979"/>
                  <a:gd name="connsiteY39" fmla="*/ 1238433 h 1516602"/>
                  <a:gd name="connsiteX40" fmla="*/ 356799 w 1034979"/>
                  <a:gd name="connsiteY40" fmla="*/ 1242243 h 1516602"/>
                  <a:gd name="connsiteX41" fmla="*/ 360609 w 1034979"/>
                  <a:gd name="connsiteY41" fmla="*/ 1247958 h 1516602"/>
                  <a:gd name="connsiteX42" fmla="*/ 366324 w 1034979"/>
                  <a:gd name="connsiteY42" fmla="*/ 1259388 h 1516602"/>
                  <a:gd name="connsiteX43" fmla="*/ 362514 w 1034979"/>
                  <a:gd name="connsiteY43" fmla="*/ 1286058 h 1516602"/>
                  <a:gd name="connsiteX44" fmla="*/ 358704 w 1034979"/>
                  <a:gd name="connsiteY44" fmla="*/ 1291773 h 1516602"/>
                  <a:gd name="connsiteX45" fmla="*/ 356799 w 1034979"/>
                  <a:gd name="connsiteY45" fmla="*/ 1297488 h 1516602"/>
                  <a:gd name="connsiteX46" fmla="*/ 352989 w 1034979"/>
                  <a:gd name="connsiteY46" fmla="*/ 1303203 h 1516602"/>
                  <a:gd name="connsiteX47" fmla="*/ 351084 w 1034979"/>
                  <a:gd name="connsiteY47" fmla="*/ 1308918 h 1516602"/>
                  <a:gd name="connsiteX48" fmla="*/ 347274 w 1034979"/>
                  <a:gd name="connsiteY48" fmla="*/ 1314633 h 1516602"/>
                  <a:gd name="connsiteX49" fmla="*/ 330129 w 1034979"/>
                  <a:gd name="connsiteY49" fmla="*/ 1381308 h 1516602"/>
                  <a:gd name="connsiteX50" fmla="*/ 328224 w 1034979"/>
                  <a:gd name="connsiteY50" fmla="*/ 1432743 h 1516602"/>
                  <a:gd name="connsiteX51" fmla="*/ 330129 w 1034979"/>
                  <a:gd name="connsiteY51" fmla="*/ 1457508 h 1516602"/>
                  <a:gd name="connsiteX52" fmla="*/ 332034 w 1034979"/>
                  <a:gd name="connsiteY52" fmla="*/ 1463223 h 1516602"/>
                  <a:gd name="connsiteX53" fmla="*/ 335844 w 1034979"/>
                  <a:gd name="connsiteY53" fmla="*/ 1467033 h 1516602"/>
                  <a:gd name="connsiteX54" fmla="*/ 364419 w 1034979"/>
                  <a:gd name="connsiteY54" fmla="*/ 1512753 h 1516602"/>
                  <a:gd name="connsiteX55" fmla="*/ 387279 w 1034979"/>
                  <a:gd name="connsiteY55" fmla="*/ 1514658 h 1516602"/>
                  <a:gd name="connsiteX56" fmla="*/ 392994 w 1034979"/>
                  <a:gd name="connsiteY56" fmla="*/ 1508943 h 1516602"/>
                  <a:gd name="connsiteX57" fmla="*/ 394899 w 1034979"/>
                  <a:gd name="connsiteY57" fmla="*/ 1497513 h 1516602"/>
                  <a:gd name="connsiteX58" fmla="*/ 396804 w 1034979"/>
                  <a:gd name="connsiteY58" fmla="*/ 1491798 h 1516602"/>
                  <a:gd name="connsiteX59" fmla="*/ 398709 w 1034979"/>
                  <a:gd name="connsiteY59" fmla="*/ 1474653 h 1516602"/>
                  <a:gd name="connsiteX60" fmla="*/ 400614 w 1034979"/>
                  <a:gd name="connsiteY60" fmla="*/ 1461318 h 1516602"/>
                  <a:gd name="connsiteX61" fmla="*/ 404424 w 1034979"/>
                  <a:gd name="connsiteY61" fmla="*/ 1404168 h 1516602"/>
                  <a:gd name="connsiteX62" fmla="*/ 410139 w 1034979"/>
                  <a:gd name="connsiteY62" fmla="*/ 1392738 h 1516602"/>
                  <a:gd name="connsiteX63" fmla="*/ 413949 w 1034979"/>
                  <a:gd name="connsiteY63" fmla="*/ 1379403 h 1516602"/>
                  <a:gd name="connsiteX64" fmla="*/ 415854 w 1034979"/>
                  <a:gd name="connsiteY64" fmla="*/ 1373688 h 1516602"/>
                  <a:gd name="connsiteX65" fmla="*/ 417759 w 1034979"/>
                  <a:gd name="connsiteY65" fmla="*/ 1360353 h 1516602"/>
                  <a:gd name="connsiteX66" fmla="*/ 421569 w 1034979"/>
                  <a:gd name="connsiteY66" fmla="*/ 1348923 h 1516602"/>
                  <a:gd name="connsiteX67" fmla="*/ 427284 w 1034979"/>
                  <a:gd name="connsiteY67" fmla="*/ 1335588 h 1516602"/>
                  <a:gd name="connsiteX68" fmla="*/ 467289 w 1034979"/>
                  <a:gd name="connsiteY68" fmla="*/ 1265103 h 1516602"/>
                  <a:gd name="connsiteX69" fmla="*/ 528455 w 1034979"/>
                  <a:gd name="connsiteY69" fmla="*/ 1230091 h 1516602"/>
                  <a:gd name="connsiteX70" fmla="*/ 601154 w 1034979"/>
                  <a:gd name="connsiteY70" fmla="*/ 1221700 h 1516602"/>
                  <a:gd name="connsiteX71" fmla="*/ 720654 w 1034979"/>
                  <a:gd name="connsiteY71" fmla="*/ 1316538 h 1516602"/>
                  <a:gd name="connsiteX72" fmla="*/ 733989 w 1034979"/>
                  <a:gd name="connsiteY72" fmla="*/ 1326063 h 1516602"/>
                  <a:gd name="connsiteX73" fmla="*/ 743514 w 1034979"/>
                  <a:gd name="connsiteY73" fmla="*/ 1327968 h 1516602"/>
                  <a:gd name="connsiteX74" fmla="*/ 749229 w 1034979"/>
                  <a:gd name="connsiteY74" fmla="*/ 1329873 h 1516602"/>
                  <a:gd name="connsiteX75" fmla="*/ 762564 w 1034979"/>
                  <a:gd name="connsiteY75" fmla="*/ 1335588 h 1516602"/>
                  <a:gd name="connsiteX76" fmla="*/ 777804 w 1034979"/>
                  <a:gd name="connsiteY76" fmla="*/ 1333683 h 1516602"/>
                  <a:gd name="connsiteX77" fmla="*/ 789234 w 1034979"/>
                  <a:gd name="connsiteY77" fmla="*/ 1327968 h 1516602"/>
                  <a:gd name="connsiteX78" fmla="*/ 794949 w 1034979"/>
                  <a:gd name="connsiteY78" fmla="*/ 1326063 h 1516602"/>
                  <a:gd name="connsiteX79" fmla="*/ 802569 w 1034979"/>
                  <a:gd name="connsiteY79" fmla="*/ 1308918 h 1516602"/>
                  <a:gd name="connsiteX80" fmla="*/ 800664 w 1034979"/>
                  <a:gd name="connsiteY80" fmla="*/ 1284153 h 1516602"/>
                  <a:gd name="connsiteX81" fmla="*/ 798759 w 1034979"/>
                  <a:gd name="connsiteY81" fmla="*/ 1278438 h 1516602"/>
                  <a:gd name="connsiteX82" fmla="*/ 796854 w 1034979"/>
                  <a:gd name="connsiteY82" fmla="*/ 1270818 h 1516602"/>
                  <a:gd name="connsiteX83" fmla="*/ 783519 w 1034979"/>
                  <a:gd name="connsiteY83" fmla="*/ 1253673 h 1516602"/>
                  <a:gd name="connsiteX84" fmla="*/ 773994 w 1034979"/>
                  <a:gd name="connsiteY84" fmla="*/ 1247958 h 1516602"/>
                  <a:gd name="connsiteX85" fmla="*/ 648264 w 1034979"/>
                  <a:gd name="connsiteY85" fmla="*/ 1156518 h 1516602"/>
                  <a:gd name="connsiteX86" fmla="*/ 644454 w 1034979"/>
                  <a:gd name="connsiteY86" fmla="*/ 1139373 h 1516602"/>
                  <a:gd name="connsiteX87" fmla="*/ 646359 w 1034979"/>
                  <a:gd name="connsiteY87" fmla="*/ 1131753 h 1516602"/>
                  <a:gd name="connsiteX88" fmla="*/ 650169 w 1034979"/>
                  <a:gd name="connsiteY88" fmla="*/ 1114608 h 1516602"/>
                  <a:gd name="connsiteX89" fmla="*/ 653979 w 1034979"/>
                  <a:gd name="connsiteY89" fmla="*/ 1108893 h 1516602"/>
                  <a:gd name="connsiteX90" fmla="*/ 655884 w 1034979"/>
                  <a:gd name="connsiteY90" fmla="*/ 1103178 h 1516602"/>
                  <a:gd name="connsiteX91" fmla="*/ 661599 w 1034979"/>
                  <a:gd name="connsiteY91" fmla="*/ 1101273 h 1516602"/>
                  <a:gd name="connsiteX92" fmla="*/ 671124 w 1034979"/>
                  <a:gd name="connsiteY92" fmla="*/ 1089843 h 1516602"/>
                  <a:gd name="connsiteX93" fmla="*/ 724464 w 1034979"/>
                  <a:gd name="connsiteY93" fmla="*/ 1082223 h 1516602"/>
                  <a:gd name="connsiteX94" fmla="*/ 842574 w 1034979"/>
                  <a:gd name="connsiteY94" fmla="*/ 1084128 h 1516602"/>
                  <a:gd name="connsiteX95" fmla="*/ 871149 w 1034979"/>
                  <a:gd name="connsiteY95" fmla="*/ 1086033 h 1516602"/>
                  <a:gd name="connsiteX96" fmla="*/ 899724 w 1034979"/>
                  <a:gd name="connsiteY96" fmla="*/ 1091748 h 1516602"/>
                  <a:gd name="connsiteX97" fmla="*/ 922584 w 1034979"/>
                  <a:gd name="connsiteY97" fmla="*/ 1095558 h 1516602"/>
                  <a:gd name="connsiteX98" fmla="*/ 951159 w 1034979"/>
                  <a:gd name="connsiteY98" fmla="*/ 1101273 h 1516602"/>
                  <a:gd name="connsiteX99" fmla="*/ 956874 w 1034979"/>
                  <a:gd name="connsiteY99" fmla="*/ 1101273 h 1516602"/>
                  <a:gd name="connsiteX100" fmla="*/ 1002594 w 1034979"/>
                  <a:gd name="connsiteY100" fmla="*/ 1099368 h 1516602"/>
                  <a:gd name="connsiteX101" fmla="*/ 1031169 w 1034979"/>
                  <a:gd name="connsiteY101" fmla="*/ 1091748 h 1516602"/>
                  <a:gd name="connsiteX102" fmla="*/ 1034979 w 1034979"/>
                  <a:gd name="connsiteY102" fmla="*/ 1086033 h 1516602"/>
                  <a:gd name="connsiteX103" fmla="*/ 1033074 w 1034979"/>
                  <a:gd name="connsiteY103" fmla="*/ 1066983 h 1516602"/>
                  <a:gd name="connsiteX104" fmla="*/ 1027359 w 1034979"/>
                  <a:gd name="connsiteY104" fmla="*/ 1063173 h 1516602"/>
                  <a:gd name="connsiteX105" fmla="*/ 1012119 w 1034979"/>
                  <a:gd name="connsiteY105" fmla="*/ 1061268 h 1516602"/>
                  <a:gd name="connsiteX106" fmla="*/ 1006404 w 1034979"/>
                  <a:gd name="connsiteY106" fmla="*/ 1059363 h 1516602"/>
                  <a:gd name="connsiteX107" fmla="*/ 998784 w 1034979"/>
                  <a:gd name="connsiteY107" fmla="*/ 1057458 h 1516602"/>
                  <a:gd name="connsiteX108" fmla="*/ 987354 w 1034979"/>
                  <a:gd name="connsiteY108" fmla="*/ 1049838 h 1516602"/>
                  <a:gd name="connsiteX109" fmla="*/ 975924 w 1034979"/>
                  <a:gd name="connsiteY109" fmla="*/ 1046028 h 1516602"/>
                  <a:gd name="connsiteX110" fmla="*/ 970209 w 1034979"/>
                  <a:gd name="connsiteY110" fmla="*/ 1044123 h 1516602"/>
                  <a:gd name="connsiteX111" fmla="*/ 962589 w 1034979"/>
                  <a:gd name="connsiteY111" fmla="*/ 1042218 h 1516602"/>
                  <a:gd name="connsiteX112" fmla="*/ 956874 w 1034979"/>
                  <a:gd name="connsiteY112" fmla="*/ 1040313 h 1516602"/>
                  <a:gd name="connsiteX113" fmla="*/ 935919 w 1034979"/>
                  <a:gd name="connsiteY113" fmla="*/ 1034598 h 1516602"/>
                  <a:gd name="connsiteX114" fmla="*/ 825429 w 1034979"/>
                  <a:gd name="connsiteY114" fmla="*/ 1034598 h 1516602"/>
                  <a:gd name="connsiteX115" fmla="*/ 730179 w 1034979"/>
                  <a:gd name="connsiteY115" fmla="*/ 1038408 h 1516602"/>
                  <a:gd name="connsiteX116" fmla="*/ 669219 w 1034979"/>
                  <a:gd name="connsiteY116" fmla="*/ 1046028 h 1516602"/>
                  <a:gd name="connsiteX117" fmla="*/ 646359 w 1034979"/>
                  <a:gd name="connsiteY117" fmla="*/ 1049838 h 1516602"/>
                  <a:gd name="connsiteX118" fmla="*/ 642549 w 1034979"/>
                  <a:gd name="connsiteY118" fmla="*/ 1038408 h 1516602"/>
                  <a:gd name="connsiteX119" fmla="*/ 640644 w 1034979"/>
                  <a:gd name="connsiteY119" fmla="*/ 1032693 h 1516602"/>
                  <a:gd name="connsiteX120" fmla="*/ 642549 w 1034979"/>
                  <a:gd name="connsiteY120" fmla="*/ 1015548 h 1516602"/>
                  <a:gd name="connsiteX121" fmla="*/ 644454 w 1034979"/>
                  <a:gd name="connsiteY121" fmla="*/ 1009833 h 1516602"/>
                  <a:gd name="connsiteX122" fmla="*/ 661599 w 1034979"/>
                  <a:gd name="connsiteY122" fmla="*/ 1000308 h 1516602"/>
                  <a:gd name="connsiteX123" fmla="*/ 673029 w 1034979"/>
                  <a:gd name="connsiteY123" fmla="*/ 992688 h 1516602"/>
                  <a:gd name="connsiteX124" fmla="*/ 674934 w 1034979"/>
                  <a:gd name="connsiteY124" fmla="*/ 986973 h 1516602"/>
                  <a:gd name="connsiteX125" fmla="*/ 680649 w 1034979"/>
                  <a:gd name="connsiteY125" fmla="*/ 985068 h 1516602"/>
                  <a:gd name="connsiteX126" fmla="*/ 686364 w 1034979"/>
                  <a:gd name="connsiteY126" fmla="*/ 981258 h 1516602"/>
                  <a:gd name="connsiteX127" fmla="*/ 695889 w 1034979"/>
                  <a:gd name="connsiteY127" fmla="*/ 971733 h 1516602"/>
                  <a:gd name="connsiteX128" fmla="*/ 705414 w 1034979"/>
                  <a:gd name="connsiteY128" fmla="*/ 960303 h 1516602"/>
                  <a:gd name="connsiteX129" fmla="*/ 716844 w 1034979"/>
                  <a:gd name="connsiteY129" fmla="*/ 952683 h 1516602"/>
                  <a:gd name="connsiteX130" fmla="*/ 732084 w 1034979"/>
                  <a:gd name="connsiteY130" fmla="*/ 939348 h 1516602"/>
                  <a:gd name="connsiteX131" fmla="*/ 741609 w 1034979"/>
                  <a:gd name="connsiteY131" fmla="*/ 927918 h 1516602"/>
                  <a:gd name="connsiteX132" fmla="*/ 753039 w 1034979"/>
                  <a:gd name="connsiteY132" fmla="*/ 918393 h 1516602"/>
                  <a:gd name="connsiteX133" fmla="*/ 758754 w 1034979"/>
                  <a:gd name="connsiteY133" fmla="*/ 906963 h 1516602"/>
                  <a:gd name="connsiteX134" fmla="*/ 760659 w 1034979"/>
                  <a:gd name="connsiteY134" fmla="*/ 901248 h 1516602"/>
                  <a:gd name="connsiteX135" fmla="*/ 766374 w 1034979"/>
                  <a:gd name="connsiteY135" fmla="*/ 889818 h 1516602"/>
                  <a:gd name="connsiteX136" fmla="*/ 764469 w 1034979"/>
                  <a:gd name="connsiteY136" fmla="*/ 874578 h 1516602"/>
                  <a:gd name="connsiteX137" fmla="*/ 758754 w 1034979"/>
                  <a:gd name="connsiteY137" fmla="*/ 872673 h 1516602"/>
                  <a:gd name="connsiteX138" fmla="*/ 737799 w 1034979"/>
                  <a:gd name="connsiteY138" fmla="*/ 874578 h 1516602"/>
                  <a:gd name="connsiteX139" fmla="*/ 732084 w 1034979"/>
                  <a:gd name="connsiteY139" fmla="*/ 878388 h 1516602"/>
                  <a:gd name="connsiteX140" fmla="*/ 699699 w 1034979"/>
                  <a:gd name="connsiteY140" fmla="*/ 899343 h 1516602"/>
                  <a:gd name="connsiteX141" fmla="*/ 595181 w 1034979"/>
                  <a:gd name="connsiteY141" fmla="*/ 957831 h 1516602"/>
                  <a:gd name="connsiteX142" fmla="*/ 507294 w 1034979"/>
                  <a:gd name="connsiteY142" fmla="*/ 847908 h 1516602"/>
                  <a:gd name="connsiteX143" fmla="*/ 503484 w 1034979"/>
                  <a:gd name="connsiteY143" fmla="*/ 358323 h 1516602"/>
                  <a:gd name="connsiteX144" fmla="*/ 499674 w 1034979"/>
                  <a:gd name="connsiteY144" fmla="*/ 66858 h 1516602"/>
                  <a:gd name="connsiteX145" fmla="*/ 490149 w 1034979"/>
                  <a:gd name="connsiteY145" fmla="*/ 40188 h 1516602"/>
                  <a:gd name="connsiteX146" fmla="*/ 488244 w 1034979"/>
                  <a:gd name="connsiteY146" fmla="*/ 34473 h 1516602"/>
                  <a:gd name="connsiteX147" fmla="*/ 484434 w 1034979"/>
                  <a:gd name="connsiteY147" fmla="*/ 28758 h 1516602"/>
                  <a:gd name="connsiteX148" fmla="*/ 478719 w 1034979"/>
                  <a:gd name="connsiteY148" fmla="*/ 17328 h 1516602"/>
                  <a:gd name="connsiteX149" fmla="*/ 473004 w 1034979"/>
                  <a:gd name="connsiteY149" fmla="*/ 13518 h 1516602"/>
                  <a:gd name="connsiteX150" fmla="*/ 469194 w 1034979"/>
                  <a:gd name="connsiteY150" fmla="*/ 7803 h 1516602"/>
                  <a:gd name="connsiteX151" fmla="*/ 429189 w 1034979"/>
                  <a:gd name="connsiteY151" fmla="*/ 11613 h 1516602"/>
                  <a:gd name="connsiteX152" fmla="*/ 425379 w 1034979"/>
                  <a:gd name="connsiteY152" fmla="*/ 78288 h 1516602"/>
                  <a:gd name="connsiteX153" fmla="*/ 425379 w 1034979"/>
                  <a:gd name="connsiteY153" fmla="*/ 84003 h 1516602"/>
                  <a:gd name="connsiteX154" fmla="*/ 429189 w 1034979"/>
                  <a:gd name="connsiteY154" fmla="*/ 238308 h 1516602"/>
                  <a:gd name="connsiteX155" fmla="*/ 440619 w 1034979"/>
                  <a:gd name="connsiteY155" fmla="*/ 421188 h 1516602"/>
                  <a:gd name="connsiteX156" fmla="*/ 435265 w 1034979"/>
                  <a:gd name="connsiteY156" fmla="*/ 718368 h 1516602"/>
                  <a:gd name="connsiteX157" fmla="*/ 435059 w 1034979"/>
                  <a:gd name="connsiteY157" fmla="*/ 799046 h 1516602"/>
                  <a:gd name="connsiteX158" fmla="*/ 430322 w 1034979"/>
                  <a:gd name="connsiteY158"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2979 w 1034979"/>
                  <a:gd name="connsiteY15" fmla="*/ 1040313 h 1516602"/>
                  <a:gd name="connsiteX16" fmla="*/ 274884 w 1034979"/>
                  <a:gd name="connsiteY16" fmla="*/ 1046028 h 1516602"/>
                  <a:gd name="connsiteX17" fmla="*/ 278694 w 1034979"/>
                  <a:gd name="connsiteY17" fmla="*/ 1076508 h 1516602"/>
                  <a:gd name="connsiteX18" fmla="*/ 280599 w 1034979"/>
                  <a:gd name="connsiteY18" fmla="*/ 1082223 h 1516602"/>
                  <a:gd name="connsiteX19" fmla="*/ 278694 w 1034979"/>
                  <a:gd name="connsiteY19" fmla="*/ 1101273 h 1516602"/>
                  <a:gd name="connsiteX20" fmla="*/ 276789 w 1034979"/>
                  <a:gd name="connsiteY20" fmla="*/ 1110798 h 1516602"/>
                  <a:gd name="connsiteX21" fmla="*/ 263454 w 1034979"/>
                  <a:gd name="connsiteY21" fmla="*/ 1124133 h 1516602"/>
                  <a:gd name="connsiteX22" fmla="*/ 252024 w 1034979"/>
                  <a:gd name="connsiteY22" fmla="*/ 1131753 h 1516602"/>
                  <a:gd name="connsiteX23" fmla="*/ 240594 w 1034979"/>
                  <a:gd name="connsiteY23" fmla="*/ 1135563 h 1516602"/>
                  <a:gd name="connsiteX24" fmla="*/ 27234 w 1034979"/>
                  <a:gd name="connsiteY24" fmla="*/ 1154613 h 1516602"/>
                  <a:gd name="connsiteX25" fmla="*/ 15804 w 1034979"/>
                  <a:gd name="connsiteY25" fmla="*/ 1160328 h 1516602"/>
                  <a:gd name="connsiteX26" fmla="*/ 6279 w 1034979"/>
                  <a:gd name="connsiteY26" fmla="*/ 1169853 h 1516602"/>
                  <a:gd name="connsiteX27" fmla="*/ 4374 w 1034979"/>
                  <a:gd name="connsiteY27" fmla="*/ 1175568 h 1516602"/>
                  <a:gd name="connsiteX28" fmla="*/ 564 w 1034979"/>
                  <a:gd name="connsiteY28" fmla="*/ 1181283 h 1516602"/>
                  <a:gd name="connsiteX29" fmla="*/ 6279 w 1034979"/>
                  <a:gd name="connsiteY29" fmla="*/ 1213668 h 1516602"/>
                  <a:gd name="connsiteX30" fmla="*/ 11994 w 1034979"/>
                  <a:gd name="connsiteY30" fmla="*/ 1217478 h 1516602"/>
                  <a:gd name="connsiteX31" fmla="*/ 17709 w 1034979"/>
                  <a:gd name="connsiteY31" fmla="*/ 1219383 h 1516602"/>
                  <a:gd name="connsiteX32" fmla="*/ 145344 w 1034979"/>
                  <a:gd name="connsiteY32" fmla="*/ 1217478 h 1516602"/>
                  <a:gd name="connsiteX33" fmla="*/ 239202 w 1034979"/>
                  <a:gd name="connsiteY33" fmla="*/ 1214801 h 1516602"/>
                  <a:gd name="connsiteX34" fmla="*/ 318699 w 1034979"/>
                  <a:gd name="connsiteY34" fmla="*/ 1217478 h 1516602"/>
                  <a:gd name="connsiteX35" fmla="*/ 330129 w 1034979"/>
                  <a:gd name="connsiteY35" fmla="*/ 1223193 h 1516602"/>
                  <a:gd name="connsiteX36" fmla="*/ 333939 w 1034979"/>
                  <a:gd name="connsiteY36" fmla="*/ 1228908 h 1516602"/>
                  <a:gd name="connsiteX37" fmla="*/ 339654 w 1034979"/>
                  <a:gd name="connsiteY37" fmla="*/ 1230813 h 1516602"/>
                  <a:gd name="connsiteX38" fmla="*/ 351084 w 1034979"/>
                  <a:gd name="connsiteY38" fmla="*/ 1238433 h 1516602"/>
                  <a:gd name="connsiteX39" fmla="*/ 356799 w 1034979"/>
                  <a:gd name="connsiteY39" fmla="*/ 1242243 h 1516602"/>
                  <a:gd name="connsiteX40" fmla="*/ 360609 w 1034979"/>
                  <a:gd name="connsiteY40" fmla="*/ 1247958 h 1516602"/>
                  <a:gd name="connsiteX41" fmla="*/ 366324 w 1034979"/>
                  <a:gd name="connsiteY41" fmla="*/ 1259388 h 1516602"/>
                  <a:gd name="connsiteX42" fmla="*/ 362514 w 1034979"/>
                  <a:gd name="connsiteY42" fmla="*/ 1286058 h 1516602"/>
                  <a:gd name="connsiteX43" fmla="*/ 358704 w 1034979"/>
                  <a:gd name="connsiteY43" fmla="*/ 1291773 h 1516602"/>
                  <a:gd name="connsiteX44" fmla="*/ 356799 w 1034979"/>
                  <a:gd name="connsiteY44" fmla="*/ 1297488 h 1516602"/>
                  <a:gd name="connsiteX45" fmla="*/ 352989 w 1034979"/>
                  <a:gd name="connsiteY45" fmla="*/ 1303203 h 1516602"/>
                  <a:gd name="connsiteX46" fmla="*/ 351084 w 1034979"/>
                  <a:gd name="connsiteY46" fmla="*/ 1308918 h 1516602"/>
                  <a:gd name="connsiteX47" fmla="*/ 347274 w 1034979"/>
                  <a:gd name="connsiteY47" fmla="*/ 1314633 h 1516602"/>
                  <a:gd name="connsiteX48" fmla="*/ 330129 w 1034979"/>
                  <a:gd name="connsiteY48" fmla="*/ 1381308 h 1516602"/>
                  <a:gd name="connsiteX49" fmla="*/ 328224 w 1034979"/>
                  <a:gd name="connsiteY49" fmla="*/ 1432743 h 1516602"/>
                  <a:gd name="connsiteX50" fmla="*/ 330129 w 1034979"/>
                  <a:gd name="connsiteY50" fmla="*/ 1457508 h 1516602"/>
                  <a:gd name="connsiteX51" fmla="*/ 332034 w 1034979"/>
                  <a:gd name="connsiteY51" fmla="*/ 1463223 h 1516602"/>
                  <a:gd name="connsiteX52" fmla="*/ 335844 w 1034979"/>
                  <a:gd name="connsiteY52" fmla="*/ 1467033 h 1516602"/>
                  <a:gd name="connsiteX53" fmla="*/ 364419 w 1034979"/>
                  <a:gd name="connsiteY53" fmla="*/ 1512753 h 1516602"/>
                  <a:gd name="connsiteX54" fmla="*/ 387279 w 1034979"/>
                  <a:gd name="connsiteY54" fmla="*/ 1514658 h 1516602"/>
                  <a:gd name="connsiteX55" fmla="*/ 392994 w 1034979"/>
                  <a:gd name="connsiteY55" fmla="*/ 1508943 h 1516602"/>
                  <a:gd name="connsiteX56" fmla="*/ 394899 w 1034979"/>
                  <a:gd name="connsiteY56" fmla="*/ 1497513 h 1516602"/>
                  <a:gd name="connsiteX57" fmla="*/ 396804 w 1034979"/>
                  <a:gd name="connsiteY57" fmla="*/ 1491798 h 1516602"/>
                  <a:gd name="connsiteX58" fmla="*/ 398709 w 1034979"/>
                  <a:gd name="connsiteY58" fmla="*/ 1474653 h 1516602"/>
                  <a:gd name="connsiteX59" fmla="*/ 400614 w 1034979"/>
                  <a:gd name="connsiteY59" fmla="*/ 1461318 h 1516602"/>
                  <a:gd name="connsiteX60" fmla="*/ 404424 w 1034979"/>
                  <a:gd name="connsiteY60" fmla="*/ 1404168 h 1516602"/>
                  <a:gd name="connsiteX61" fmla="*/ 410139 w 1034979"/>
                  <a:gd name="connsiteY61" fmla="*/ 1392738 h 1516602"/>
                  <a:gd name="connsiteX62" fmla="*/ 413949 w 1034979"/>
                  <a:gd name="connsiteY62" fmla="*/ 1379403 h 1516602"/>
                  <a:gd name="connsiteX63" fmla="*/ 415854 w 1034979"/>
                  <a:gd name="connsiteY63" fmla="*/ 1373688 h 1516602"/>
                  <a:gd name="connsiteX64" fmla="*/ 417759 w 1034979"/>
                  <a:gd name="connsiteY64" fmla="*/ 1360353 h 1516602"/>
                  <a:gd name="connsiteX65" fmla="*/ 421569 w 1034979"/>
                  <a:gd name="connsiteY65" fmla="*/ 1348923 h 1516602"/>
                  <a:gd name="connsiteX66" fmla="*/ 427284 w 1034979"/>
                  <a:gd name="connsiteY66" fmla="*/ 1335588 h 1516602"/>
                  <a:gd name="connsiteX67" fmla="*/ 467289 w 1034979"/>
                  <a:gd name="connsiteY67" fmla="*/ 1265103 h 1516602"/>
                  <a:gd name="connsiteX68" fmla="*/ 528455 w 1034979"/>
                  <a:gd name="connsiteY68" fmla="*/ 1230091 h 1516602"/>
                  <a:gd name="connsiteX69" fmla="*/ 601154 w 1034979"/>
                  <a:gd name="connsiteY69" fmla="*/ 1221700 h 1516602"/>
                  <a:gd name="connsiteX70" fmla="*/ 720654 w 1034979"/>
                  <a:gd name="connsiteY70" fmla="*/ 1316538 h 1516602"/>
                  <a:gd name="connsiteX71" fmla="*/ 733989 w 1034979"/>
                  <a:gd name="connsiteY71" fmla="*/ 1326063 h 1516602"/>
                  <a:gd name="connsiteX72" fmla="*/ 743514 w 1034979"/>
                  <a:gd name="connsiteY72" fmla="*/ 1327968 h 1516602"/>
                  <a:gd name="connsiteX73" fmla="*/ 749229 w 1034979"/>
                  <a:gd name="connsiteY73" fmla="*/ 1329873 h 1516602"/>
                  <a:gd name="connsiteX74" fmla="*/ 762564 w 1034979"/>
                  <a:gd name="connsiteY74" fmla="*/ 1335588 h 1516602"/>
                  <a:gd name="connsiteX75" fmla="*/ 777804 w 1034979"/>
                  <a:gd name="connsiteY75" fmla="*/ 1333683 h 1516602"/>
                  <a:gd name="connsiteX76" fmla="*/ 789234 w 1034979"/>
                  <a:gd name="connsiteY76" fmla="*/ 1327968 h 1516602"/>
                  <a:gd name="connsiteX77" fmla="*/ 794949 w 1034979"/>
                  <a:gd name="connsiteY77" fmla="*/ 1326063 h 1516602"/>
                  <a:gd name="connsiteX78" fmla="*/ 802569 w 1034979"/>
                  <a:gd name="connsiteY78" fmla="*/ 1308918 h 1516602"/>
                  <a:gd name="connsiteX79" fmla="*/ 800664 w 1034979"/>
                  <a:gd name="connsiteY79" fmla="*/ 1284153 h 1516602"/>
                  <a:gd name="connsiteX80" fmla="*/ 798759 w 1034979"/>
                  <a:gd name="connsiteY80" fmla="*/ 1278438 h 1516602"/>
                  <a:gd name="connsiteX81" fmla="*/ 796854 w 1034979"/>
                  <a:gd name="connsiteY81" fmla="*/ 1270818 h 1516602"/>
                  <a:gd name="connsiteX82" fmla="*/ 783519 w 1034979"/>
                  <a:gd name="connsiteY82" fmla="*/ 1253673 h 1516602"/>
                  <a:gd name="connsiteX83" fmla="*/ 773994 w 1034979"/>
                  <a:gd name="connsiteY83" fmla="*/ 1247958 h 1516602"/>
                  <a:gd name="connsiteX84" fmla="*/ 648264 w 1034979"/>
                  <a:gd name="connsiteY84" fmla="*/ 1156518 h 1516602"/>
                  <a:gd name="connsiteX85" fmla="*/ 644454 w 1034979"/>
                  <a:gd name="connsiteY85" fmla="*/ 1139373 h 1516602"/>
                  <a:gd name="connsiteX86" fmla="*/ 646359 w 1034979"/>
                  <a:gd name="connsiteY86" fmla="*/ 1131753 h 1516602"/>
                  <a:gd name="connsiteX87" fmla="*/ 650169 w 1034979"/>
                  <a:gd name="connsiteY87" fmla="*/ 1114608 h 1516602"/>
                  <a:gd name="connsiteX88" fmla="*/ 653979 w 1034979"/>
                  <a:gd name="connsiteY88" fmla="*/ 1108893 h 1516602"/>
                  <a:gd name="connsiteX89" fmla="*/ 655884 w 1034979"/>
                  <a:gd name="connsiteY89" fmla="*/ 1103178 h 1516602"/>
                  <a:gd name="connsiteX90" fmla="*/ 661599 w 1034979"/>
                  <a:gd name="connsiteY90" fmla="*/ 1101273 h 1516602"/>
                  <a:gd name="connsiteX91" fmla="*/ 671124 w 1034979"/>
                  <a:gd name="connsiteY91" fmla="*/ 1089843 h 1516602"/>
                  <a:gd name="connsiteX92" fmla="*/ 724464 w 1034979"/>
                  <a:gd name="connsiteY92" fmla="*/ 1082223 h 1516602"/>
                  <a:gd name="connsiteX93" fmla="*/ 842574 w 1034979"/>
                  <a:gd name="connsiteY93" fmla="*/ 1084128 h 1516602"/>
                  <a:gd name="connsiteX94" fmla="*/ 871149 w 1034979"/>
                  <a:gd name="connsiteY94" fmla="*/ 1086033 h 1516602"/>
                  <a:gd name="connsiteX95" fmla="*/ 899724 w 1034979"/>
                  <a:gd name="connsiteY95" fmla="*/ 1091748 h 1516602"/>
                  <a:gd name="connsiteX96" fmla="*/ 922584 w 1034979"/>
                  <a:gd name="connsiteY96" fmla="*/ 1095558 h 1516602"/>
                  <a:gd name="connsiteX97" fmla="*/ 951159 w 1034979"/>
                  <a:gd name="connsiteY97" fmla="*/ 1101273 h 1516602"/>
                  <a:gd name="connsiteX98" fmla="*/ 956874 w 1034979"/>
                  <a:gd name="connsiteY98" fmla="*/ 1101273 h 1516602"/>
                  <a:gd name="connsiteX99" fmla="*/ 1002594 w 1034979"/>
                  <a:gd name="connsiteY99" fmla="*/ 1099368 h 1516602"/>
                  <a:gd name="connsiteX100" fmla="*/ 1031169 w 1034979"/>
                  <a:gd name="connsiteY100" fmla="*/ 1091748 h 1516602"/>
                  <a:gd name="connsiteX101" fmla="*/ 1034979 w 1034979"/>
                  <a:gd name="connsiteY101" fmla="*/ 1086033 h 1516602"/>
                  <a:gd name="connsiteX102" fmla="*/ 1033074 w 1034979"/>
                  <a:gd name="connsiteY102" fmla="*/ 1066983 h 1516602"/>
                  <a:gd name="connsiteX103" fmla="*/ 1027359 w 1034979"/>
                  <a:gd name="connsiteY103" fmla="*/ 1063173 h 1516602"/>
                  <a:gd name="connsiteX104" fmla="*/ 1012119 w 1034979"/>
                  <a:gd name="connsiteY104" fmla="*/ 1061268 h 1516602"/>
                  <a:gd name="connsiteX105" fmla="*/ 1006404 w 1034979"/>
                  <a:gd name="connsiteY105" fmla="*/ 1059363 h 1516602"/>
                  <a:gd name="connsiteX106" fmla="*/ 998784 w 1034979"/>
                  <a:gd name="connsiteY106" fmla="*/ 1057458 h 1516602"/>
                  <a:gd name="connsiteX107" fmla="*/ 987354 w 1034979"/>
                  <a:gd name="connsiteY107" fmla="*/ 1049838 h 1516602"/>
                  <a:gd name="connsiteX108" fmla="*/ 975924 w 1034979"/>
                  <a:gd name="connsiteY108" fmla="*/ 1046028 h 1516602"/>
                  <a:gd name="connsiteX109" fmla="*/ 970209 w 1034979"/>
                  <a:gd name="connsiteY109" fmla="*/ 1044123 h 1516602"/>
                  <a:gd name="connsiteX110" fmla="*/ 962589 w 1034979"/>
                  <a:gd name="connsiteY110" fmla="*/ 1042218 h 1516602"/>
                  <a:gd name="connsiteX111" fmla="*/ 956874 w 1034979"/>
                  <a:gd name="connsiteY111" fmla="*/ 1040313 h 1516602"/>
                  <a:gd name="connsiteX112" fmla="*/ 935919 w 1034979"/>
                  <a:gd name="connsiteY112" fmla="*/ 1034598 h 1516602"/>
                  <a:gd name="connsiteX113" fmla="*/ 825429 w 1034979"/>
                  <a:gd name="connsiteY113" fmla="*/ 1034598 h 1516602"/>
                  <a:gd name="connsiteX114" fmla="*/ 730179 w 1034979"/>
                  <a:gd name="connsiteY114" fmla="*/ 1038408 h 1516602"/>
                  <a:gd name="connsiteX115" fmla="*/ 669219 w 1034979"/>
                  <a:gd name="connsiteY115" fmla="*/ 1046028 h 1516602"/>
                  <a:gd name="connsiteX116" fmla="*/ 646359 w 1034979"/>
                  <a:gd name="connsiteY116" fmla="*/ 1049838 h 1516602"/>
                  <a:gd name="connsiteX117" fmla="*/ 642549 w 1034979"/>
                  <a:gd name="connsiteY117" fmla="*/ 1038408 h 1516602"/>
                  <a:gd name="connsiteX118" fmla="*/ 640644 w 1034979"/>
                  <a:gd name="connsiteY118" fmla="*/ 1032693 h 1516602"/>
                  <a:gd name="connsiteX119" fmla="*/ 642549 w 1034979"/>
                  <a:gd name="connsiteY119" fmla="*/ 1015548 h 1516602"/>
                  <a:gd name="connsiteX120" fmla="*/ 644454 w 1034979"/>
                  <a:gd name="connsiteY120" fmla="*/ 1009833 h 1516602"/>
                  <a:gd name="connsiteX121" fmla="*/ 661599 w 1034979"/>
                  <a:gd name="connsiteY121" fmla="*/ 1000308 h 1516602"/>
                  <a:gd name="connsiteX122" fmla="*/ 673029 w 1034979"/>
                  <a:gd name="connsiteY122" fmla="*/ 992688 h 1516602"/>
                  <a:gd name="connsiteX123" fmla="*/ 674934 w 1034979"/>
                  <a:gd name="connsiteY123" fmla="*/ 986973 h 1516602"/>
                  <a:gd name="connsiteX124" fmla="*/ 680649 w 1034979"/>
                  <a:gd name="connsiteY124" fmla="*/ 985068 h 1516602"/>
                  <a:gd name="connsiteX125" fmla="*/ 686364 w 1034979"/>
                  <a:gd name="connsiteY125" fmla="*/ 981258 h 1516602"/>
                  <a:gd name="connsiteX126" fmla="*/ 695889 w 1034979"/>
                  <a:gd name="connsiteY126" fmla="*/ 971733 h 1516602"/>
                  <a:gd name="connsiteX127" fmla="*/ 705414 w 1034979"/>
                  <a:gd name="connsiteY127" fmla="*/ 960303 h 1516602"/>
                  <a:gd name="connsiteX128" fmla="*/ 716844 w 1034979"/>
                  <a:gd name="connsiteY128" fmla="*/ 952683 h 1516602"/>
                  <a:gd name="connsiteX129" fmla="*/ 732084 w 1034979"/>
                  <a:gd name="connsiteY129" fmla="*/ 939348 h 1516602"/>
                  <a:gd name="connsiteX130" fmla="*/ 741609 w 1034979"/>
                  <a:gd name="connsiteY130" fmla="*/ 927918 h 1516602"/>
                  <a:gd name="connsiteX131" fmla="*/ 753039 w 1034979"/>
                  <a:gd name="connsiteY131" fmla="*/ 918393 h 1516602"/>
                  <a:gd name="connsiteX132" fmla="*/ 758754 w 1034979"/>
                  <a:gd name="connsiteY132" fmla="*/ 906963 h 1516602"/>
                  <a:gd name="connsiteX133" fmla="*/ 760659 w 1034979"/>
                  <a:gd name="connsiteY133" fmla="*/ 901248 h 1516602"/>
                  <a:gd name="connsiteX134" fmla="*/ 766374 w 1034979"/>
                  <a:gd name="connsiteY134" fmla="*/ 889818 h 1516602"/>
                  <a:gd name="connsiteX135" fmla="*/ 764469 w 1034979"/>
                  <a:gd name="connsiteY135" fmla="*/ 874578 h 1516602"/>
                  <a:gd name="connsiteX136" fmla="*/ 758754 w 1034979"/>
                  <a:gd name="connsiteY136" fmla="*/ 872673 h 1516602"/>
                  <a:gd name="connsiteX137" fmla="*/ 737799 w 1034979"/>
                  <a:gd name="connsiteY137" fmla="*/ 874578 h 1516602"/>
                  <a:gd name="connsiteX138" fmla="*/ 732084 w 1034979"/>
                  <a:gd name="connsiteY138" fmla="*/ 878388 h 1516602"/>
                  <a:gd name="connsiteX139" fmla="*/ 699699 w 1034979"/>
                  <a:gd name="connsiteY139" fmla="*/ 899343 h 1516602"/>
                  <a:gd name="connsiteX140" fmla="*/ 595181 w 1034979"/>
                  <a:gd name="connsiteY140" fmla="*/ 957831 h 1516602"/>
                  <a:gd name="connsiteX141" fmla="*/ 507294 w 1034979"/>
                  <a:gd name="connsiteY141" fmla="*/ 847908 h 1516602"/>
                  <a:gd name="connsiteX142" fmla="*/ 503484 w 1034979"/>
                  <a:gd name="connsiteY142" fmla="*/ 358323 h 1516602"/>
                  <a:gd name="connsiteX143" fmla="*/ 499674 w 1034979"/>
                  <a:gd name="connsiteY143" fmla="*/ 66858 h 1516602"/>
                  <a:gd name="connsiteX144" fmla="*/ 490149 w 1034979"/>
                  <a:gd name="connsiteY144" fmla="*/ 40188 h 1516602"/>
                  <a:gd name="connsiteX145" fmla="*/ 488244 w 1034979"/>
                  <a:gd name="connsiteY145" fmla="*/ 34473 h 1516602"/>
                  <a:gd name="connsiteX146" fmla="*/ 484434 w 1034979"/>
                  <a:gd name="connsiteY146" fmla="*/ 28758 h 1516602"/>
                  <a:gd name="connsiteX147" fmla="*/ 478719 w 1034979"/>
                  <a:gd name="connsiteY147" fmla="*/ 17328 h 1516602"/>
                  <a:gd name="connsiteX148" fmla="*/ 473004 w 1034979"/>
                  <a:gd name="connsiteY148" fmla="*/ 13518 h 1516602"/>
                  <a:gd name="connsiteX149" fmla="*/ 469194 w 1034979"/>
                  <a:gd name="connsiteY149" fmla="*/ 7803 h 1516602"/>
                  <a:gd name="connsiteX150" fmla="*/ 429189 w 1034979"/>
                  <a:gd name="connsiteY150" fmla="*/ 11613 h 1516602"/>
                  <a:gd name="connsiteX151" fmla="*/ 425379 w 1034979"/>
                  <a:gd name="connsiteY151" fmla="*/ 78288 h 1516602"/>
                  <a:gd name="connsiteX152" fmla="*/ 425379 w 1034979"/>
                  <a:gd name="connsiteY152" fmla="*/ 84003 h 1516602"/>
                  <a:gd name="connsiteX153" fmla="*/ 429189 w 1034979"/>
                  <a:gd name="connsiteY153" fmla="*/ 238308 h 1516602"/>
                  <a:gd name="connsiteX154" fmla="*/ 440619 w 1034979"/>
                  <a:gd name="connsiteY154" fmla="*/ 421188 h 1516602"/>
                  <a:gd name="connsiteX155" fmla="*/ 435265 w 1034979"/>
                  <a:gd name="connsiteY155" fmla="*/ 718368 h 1516602"/>
                  <a:gd name="connsiteX156" fmla="*/ 435059 w 1034979"/>
                  <a:gd name="connsiteY156" fmla="*/ 799046 h 1516602"/>
                  <a:gd name="connsiteX157" fmla="*/ 430322 w 1034979"/>
                  <a:gd name="connsiteY157"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2979 w 1034979"/>
                  <a:gd name="connsiteY15" fmla="*/ 1040313 h 1516602"/>
                  <a:gd name="connsiteX16" fmla="*/ 278694 w 1034979"/>
                  <a:gd name="connsiteY16" fmla="*/ 1076508 h 1516602"/>
                  <a:gd name="connsiteX17" fmla="*/ 280599 w 1034979"/>
                  <a:gd name="connsiteY17" fmla="*/ 1082223 h 1516602"/>
                  <a:gd name="connsiteX18" fmla="*/ 278694 w 1034979"/>
                  <a:gd name="connsiteY18" fmla="*/ 1101273 h 1516602"/>
                  <a:gd name="connsiteX19" fmla="*/ 276789 w 1034979"/>
                  <a:gd name="connsiteY19" fmla="*/ 1110798 h 1516602"/>
                  <a:gd name="connsiteX20" fmla="*/ 263454 w 1034979"/>
                  <a:gd name="connsiteY20" fmla="*/ 1124133 h 1516602"/>
                  <a:gd name="connsiteX21" fmla="*/ 252024 w 1034979"/>
                  <a:gd name="connsiteY21" fmla="*/ 1131753 h 1516602"/>
                  <a:gd name="connsiteX22" fmla="*/ 240594 w 1034979"/>
                  <a:gd name="connsiteY22" fmla="*/ 1135563 h 1516602"/>
                  <a:gd name="connsiteX23" fmla="*/ 27234 w 1034979"/>
                  <a:gd name="connsiteY23" fmla="*/ 1154613 h 1516602"/>
                  <a:gd name="connsiteX24" fmla="*/ 15804 w 1034979"/>
                  <a:gd name="connsiteY24" fmla="*/ 1160328 h 1516602"/>
                  <a:gd name="connsiteX25" fmla="*/ 6279 w 1034979"/>
                  <a:gd name="connsiteY25" fmla="*/ 1169853 h 1516602"/>
                  <a:gd name="connsiteX26" fmla="*/ 4374 w 1034979"/>
                  <a:gd name="connsiteY26" fmla="*/ 1175568 h 1516602"/>
                  <a:gd name="connsiteX27" fmla="*/ 564 w 1034979"/>
                  <a:gd name="connsiteY27" fmla="*/ 1181283 h 1516602"/>
                  <a:gd name="connsiteX28" fmla="*/ 6279 w 1034979"/>
                  <a:gd name="connsiteY28" fmla="*/ 1213668 h 1516602"/>
                  <a:gd name="connsiteX29" fmla="*/ 11994 w 1034979"/>
                  <a:gd name="connsiteY29" fmla="*/ 1217478 h 1516602"/>
                  <a:gd name="connsiteX30" fmla="*/ 17709 w 1034979"/>
                  <a:gd name="connsiteY30" fmla="*/ 1219383 h 1516602"/>
                  <a:gd name="connsiteX31" fmla="*/ 145344 w 1034979"/>
                  <a:gd name="connsiteY31" fmla="*/ 1217478 h 1516602"/>
                  <a:gd name="connsiteX32" fmla="*/ 239202 w 1034979"/>
                  <a:gd name="connsiteY32" fmla="*/ 1214801 h 1516602"/>
                  <a:gd name="connsiteX33" fmla="*/ 318699 w 1034979"/>
                  <a:gd name="connsiteY33" fmla="*/ 1217478 h 1516602"/>
                  <a:gd name="connsiteX34" fmla="*/ 330129 w 1034979"/>
                  <a:gd name="connsiteY34" fmla="*/ 1223193 h 1516602"/>
                  <a:gd name="connsiteX35" fmla="*/ 333939 w 1034979"/>
                  <a:gd name="connsiteY35" fmla="*/ 1228908 h 1516602"/>
                  <a:gd name="connsiteX36" fmla="*/ 339654 w 1034979"/>
                  <a:gd name="connsiteY36" fmla="*/ 1230813 h 1516602"/>
                  <a:gd name="connsiteX37" fmla="*/ 351084 w 1034979"/>
                  <a:gd name="connsiteY37" fmla="*/ 1238433 h 1516602"/>
                  <a:gd name="connsiteX38" fmla="*/ 356799 w 1034979"/>
                  <a:gd name="connsiteY38" fmla="*/ 1242243 h 1516602"/>
                  <a:gd name="connsiteX39" fmla="*/ 360609 w 1034979"/>
                  <a:gd name="connsiteY39" fmla="*/ 1247958 h 1516602"/>
                  <a:gd name="connsiteX40" fmla="*/ 366324 w 1034979"/>
                  <a:gd name="connsiteY40" fmla="*/ 1259388 h 1516602"/>
                  <a:gd name="connsiteX41" fmla="*/ 362514 w 1034979"/>
                  <a:gd name="connsiteY41" fmla="*/ 1286058 h 1516602"/>
                  <a:gd name="connsiteX42" fmla="*/ 358704 w 1034979"/>
                  <a:gd name="connsiteY42" fmla="*/ 1291773 h 1516602"/>
                  <a:gd name="connsiteX43" fmla="*/ 356799 w 1034979"/>
                  <a:gd name="connsiteY43" fmla="*/ 1297488 h 1516602"/>
                  <a:gd name="connsiteX44" fmla="*/ 352989 w 1034979"/>
                  <a:gd name="connsiteY44" fmla="*/ 1303203 h 1516602"/>
                  <a:gd name="connsiteX45" fmla="*/ 351084 w 1034979"/>
                  <a:gd name="connsiteY45" fmla="*/ 1308918 h 1516602"/>
                  <a:gd name="connsiteX46" fmla="*/ 347274 w 1034979"/>
                  <a:gd name="connsiteY46" fmla="*/ 1314633 h 1516602"/>
                  <a:gd name="connsiteX47" fmla="*/ 330129 w 1034979"/>
                  <a:gd name="connsiteY47" fmla="*/ 1381308 h 1516602"/>
                  <a:gd name="connsiteX48" fmla="*/ 328224 w 1034979"/>
                  <a:gd name="connsiteY48" fmla="*/ 1432743 h 1516602"/>
                  <a:gd name="connsiteX49" fmla="*/ 330129 w 1034979"/>
                  <a:gd name="connsiteY49" fmla="*/ 1457508 h 1516602"/>
                  <a:gd name="connsiteX50" fmla="*/ 332034 w 1034979"/>
                  <a:gd name="connsiteY50" fmla="*/ 1463223 h 1516602"/>
                  <a:gd name="connsiteX51" fmla="*/ 335844 w 1034979"/>
                  <a:gd name="connsiteY51" fmla="*/ 1467033 h 1516602"/>
                  <a:gd name="connsiteX52" fmla="*/ 364419 w 1034979"/>
                  <a:gd name="connsiteY52" fmla="*/ 1512753 h 1516602"/>
                  <a:gd name="connsiteX53" fmla="*/ 387279 w 1034979"/>
                  <a:gd name="connsiteY53" fmla="*/ 1514658 h 1516602"/>
                  <a:gd name="connsiteX54" fmla="*/ 392994 w 1034979"/>
                  <a:gd name="connsiteY54" fmla="*/ 1508943 h 1516602"/>
                  <a:gd name="connsiteX55" fmla="*/ 394899 w 1034979"/>
                  <a:gd name="connsiteY55" fmla="*/ 1497513 h 1516602"/>
                  <a:gd name="connsiteX56" fmla="*/ 396804 w 1034979"/>
                  <a:gd name="connsiteY56" fmla="*/ 1491798 h 1516602"/>
                  <a:gd name="connsiteX57" fmla="*/ 398709 w 1034979"/>
                  <a:gd name="connsiteY57" fmla="*/ 1474653 h 1516602"/>
                  <a:gd name="connsiteX58" fmla="*/ 400614 w 1034979"/>
                  <a:gd name="connsiteY58" fmla="*/ 1461318 h 1516602"/>
                  <a:gd name="connsiteX59" fmla="*/ 404424 w 1034979"/>
                  <a:gd name="connsiteY59" fmla="*/ 1404168 h 1516602"/>
                  <a:gd name="connsiteX60" fmla="*/ 410139 w 1034979"/>
                  <a:gd name="connsiteY60" fmla="*/ 1392738 h 1516602"/>
                  <a:gd name="connsiteX61" fmla="*/ 413949 w 1034979"/>
                  <a:gd name="connsiteY61" fmla="*/ 1379403 h 1516602"/>
                  <a:gd name="connsiteX62" fmla="*/ 415854 w 1034979"/>
                  <a:gd name="connsiteY62" fmla="*/ 1373688 h 1516602"/>
                  <a:gd name="connsiteX63" fmla="*/ 417759 w 1034979"/>
                  <a:gd name="connsiteY63" fmla="*/ 1360353 h 1516602"/>
                  <a:gd name="connsiteX64" fmla="*/ 421569 w 1034979"/>
                  <a:gd name="connsiteY64" fmla="*/ 1348923 h 1516602"/>
                  <a:gd name="connsiteX65" fmla="*/ 427284 w 1034979"/>
                  <a:gd name="connsiteY65" fmla="*/ 1335588 h 1516602"/>
                  <a:gd name="connsiteX66" fmla="*/ 467289 w 1034979"/>
                  <a:gd name="connsiteY66" fmla="*/ 1265103 h 1516602"/>
                  <a:gd name="connsiteX67" fmla="*/ 528455 w 1034979"/>
                  <a:gd name="connsiteY67" fmla="*/ 1230091 h 1516602"/>
                  <a:gd name="connsiteX68" fmla="*/ 601154 w 1034979"/>
                  <a:gd name="connsiteY68" fmla="*/ 1221700 h 1516602"/>
                  <a:gd name="connsiteX69" fmla="*/ 720654 w 1034979"/>
                  <a:gd name="connsiteY69" fmla="*/ 1316538 h 1516602"/>
                  <a:gd name="connsiteX70" fmla="*/ 733989 w 1034979"/>
                  <a:gd name="connsiteY70" fmla="*/ 1326063 h 1516602"/>
                  <a:gd name="connsiteX71" fmla="*/ 743514 w 1034979"/>
                  <a:gd name="connsiteY71" fmla="*/ 1327968 h 1516602"/>
                  <a:gd name="connsiteX72" fmla="*/ 749229 w 1034979"/>
                  <a:gd name="connsiteY72" fmla="*/ 1329873 h 1516602"/>
                  <a:gd name="connsiteX73" fmla="*/ 762564 w 1034979"/>
                  <a:gd name="connsiteY73" fmla="*/ 1335588 h 1516602"/>
                  <a:gd name="connsiteX74" fmla="*/ 777804 w 1034979"/>
                  <a:gd name="connsiteY74" fmla="*/ 1333683 h 1516602"/>
                  <a:gd name="connsiteX75" fmla="*/ 789234 w 1034979"/>
                  <a:gd name="connsiteY75" fmla="*/ 1327968 h 1516602"/>
                  <a:gd name="connsiteX76" fmla="*/ 794949 w 1034979"/>
                  <a:gd name="connsiteY76" fmla="*/ 1326063 h 1516602"/>
                  <a:gd name="connsiteX77" fmla="*/ 802569 w 1034979"/>
                  <a:gd name="connsiteY77" fmla="*/ 1308918 h 1516602"/>
                  <a:gd name="connsiteX78" fmla="*/ 800664 w 1034979"/>
                  <a:gd name="connsiteY78" fmla="*/ 1284153 h 1516602"/>
                  <a:gd name="connsiteX79" fmla="*/ 798759 w 1034979"/>
                  <a:gd name="connsiteY79" fmla="*/ 1278438 h 1516602"/>
                  <a:gd name="connsiteX80" fmla="*/ 796854 w 1034979"/>
                  <a:gd name="connsiteY80" fmla="*/ 1270818 h 1516602"/>
                  <a:gd name="connsiteX81" fmla="*/ 783519 w 1034979"/>
                  <a:gd name="connsiteY81" fmla="*/ 1253673 h 1516602"/>
                  <a:gd name="connsiteX82" fmla="*/ 773994 w 1034979"/>
                  <a:gd name="connsiteY82" fmla="*/ 1247958 h 1516602"/>
                  <a:gd name="connsiteX83" fmla="*/ 648264 w 1034979"/>
                  <a:gd name="connsiteY83" fmla="*/ 1156518 h 1516602"/>
                  <a:gd name="connsiteX84" fmla="*/ 644454 w 1034979"/>
                  <a:gd name="connsiteY84" fmla="*/ 1139373 h 1516602"/>
                  <a:gd name="connsiteX85" fmla="*/ 646359 w 1034979"/>
                  <a:gd name="connsiteY85" fmla="*/ 1131753 h 1516602"/>
                  <a:gd name="connsiteX86" fmla="*/ 650169 w 1034979"/>
                  <a:gd name="connsiteY86" fmla="*/ 1114608 h 1516602"/>
                  <a:gd name="connsiteX87" fmla="*/ 653979 w 1034979"/>
                  <a:gd name="connsiteY87" fmla="*/ 1108893 h 1516602"/>
                  <a:gd name="connsiteX88" fmla="*/ 655884 w 1034979"/>
                  <a:gd name="connsiteY88" fmla="*/ 1103178 h 1516602"/>
                  <a:gd name="connsiteX89" fmla="*/ 661599 w 1034979"/>
                  <a:gd name="connsiteY89" fmla="*/ 1101273 h 1516602"/>
                  <a:gd name="connsiteX90" fmla="*/ 671124 w 1034979"/>
                  <a:gd name="connsiteY90" fmla="*/ 1089843 h 1516602"/>
                  <a:gd name="connsiteX91" fmla="*/ 724464 w 1034979"/>
                  <a:gd name="connsiteY91" fmla="*/ 1082223 h 1516602"/>
                  <a:gd name="connsiteX92" fmla="*/ 842574 w 1034979"/>
                  <a:gd name="connsiteY92" fmla="*/ 1084128 h 1516602"/>
                  <a:gd name="connsiteX93" fmla="*/ 871149 w 1034979"/>
                  <a:gd name="connsiteY93" fmla="*/ 1086033 h 1516602"/>
                  <a:gd name="connsiteX94" fmla="*/ 899724 w 1034979"/>
                  <a:gd name="connsiteY94" fmla="*/ 1091748 h 1516602"/>
                  <a:gd name="connsiteX95" fmla="*/ 922584 w 1034979"/>
                  <a:gd name="connsiteY95" fmla="*/ 1095558 h 1516602"/>
                  <a:gd name="connsiteX96" fmla="*/ 951159 w 1034979"/>
                  <a:gd name="connsiteY96" fmla="*/ 1101273 h 1516602"/>
                  <a:gd name="connsiteX97" fmla="*/ 956874 w 1034979"/>
                  <a:gd name="connsiteY97" fmla="*/ 1101273 h 1516602"/>
                  <a:gd name="connsiteX98" fmla="*/ 1002594 w 1034979"/>
                  <a:gd name="connsiteY98" fmla="*/ 1099368 h 1516602"/>
                  <a:gd name="connsiteX99" fmla="*/ 1031169 w 1034979"/>
                  <a:gd name="connsiteY99" fmla="*/ 1091748 h 1516602"/>
                  <a:gd name="connsiteX100" fmla="*/ 1034979 w 1034979"/>
                  <a:gd name="connsiteY100" fmla="*/ 1086033 h 1516602"/>
                  <a:gd name="connsiteX101" fmla="*/ 1033074 w 1034979"/>
                  <a:gd name="connsiteY101" fmla="*/ 1066983 h 1516602"/>
                  <a:gd name="connsiteX102" fmla="*/ 1027359 w 1034979"/>
                  <a:gd name="connsiteY102" fmla="*/ 1063173 h 1516602"/>
                  <a:gd name="connsiteX103" fmla="*/ 1012119 w 1034979"/>
                  <a:gd name="connsiteY103" fmla="*/ 1061268 h 1516602"/>
                  <a:gd name="connsiteX104" fmla="*/ 1006404 w 1034979"/>
                  <a:gd name="connsiteY104" fmla="*/ 1059363 h 1516602"/>
                  <a:gd name="connsiteX105" fmla="*/ 998784 w 1034979"/>
                  <a:gd name="connsiteY105" fmla="*/ 1057458 h 1516602"/>
                  <a:gd name="connsiteX106" fmla="*/ 987354 w 1034979"/>
                  <a:gd name="connsiteY106" fmla="*/ 1049838 h 1516602"/>
                  <a:gd name="connsiteX107" fmla="*/ 975924 w 1034979"/>
                  <a:gd name="connsiteY107" fmla="*/ 1046028 h 1516602"/>
                  <a:gd name="connsiteX108" fmla="*/ 970209 w 1034979"/>
                  <a:gd name="connsiteY108" fmla="*/ 1044123 h 1516602"/>
                  <a:gd name="connsiteX109" fmla="*/ 962589 w 1034979"/>
                  <a:gd name="connsiteY109" fmla="*/ 1042218 h 1516602"/>
                  <a:gd name="connsiteX110" fmla="*/ 956874 w 1034979"/>
                  <a:gd name="connsiteY110" fmla="*/ 1040313 h 1516602"/>
                  <a:gd name="connsiteX111" fmla="*/ 935919 w 1034979"/>
                  <a:gd name="connsiteY111" fmla="*/ 1034598 h 1516602"/>
                  <a:gd name="connsiteX112" fmla="*/ 825429 w 1034979"/>
                  <a:gd name="connsiteY112" fmla="*/ 1034598 h 1516602"/>
                  <a:gd name="connsiteX113" fmla="*/ 730179 w 1034979"/>
                  <a:gd name="connsiteY113" fmla="*/ 1038408 h 1516602"/>
                  <a:gd name="connsiteX114" fmla="*/ 669219 w 1034979"/>
                  <a:gd name="connsiteY114" fmla="*/ 1046028 h 1516602"/>
                  <a:gd name="connsiteX115" fmla="*/ 646359 w 1034979"/>
                  <a:gd name="connsiteY115" fmla="*/ 1049838 h 1516602"/>
                  <a:gd name="connsiteX116" fmla="*/ 642549 w 1034979"/>
                  <a:gd name="connsiteY116" fmla="*/ 1038408 h 1516602"/>
                  <a:gd name="connsiteX117" fmla="*/ 640644 w 1034979"/>
                  <a:gd name="connsiteY117" fmla="*/ 1032693 h 1516602"/>
                  <a:gd name="connsiteX118" fmla="*/ 642549 w 1034979"/>
                  <a:gd name="connsiteY118" fmla="*/ 1015548 h 1516602"/>
                  <a:gd name="connsiteX119" fmla="*/ 644454 w 1034979"/>
                  <a:gd name="connsiteY119" fmla="*/ 1009833 h 1516602"/>
                  <a:gd name="connsiteX120" fmla="*/ 661599 w 1034979"/>
                  <a:gd name="connsiteY120" fmla="*/ 1000308 h 1516602"/>
                  <a:gd name="connsiteX121" fmla="*/ 673029 w 1034979"/>
                  <a:gd name="connsiteY121" fmla="*/ 992688 h 1516602"/>
                  <a:gd name="connsiteX122" fmla="*/ 674934 w 1034979"/>
                  <a:gd name="connsiteY122" fmla="*/ 986973 h 1516602"/>
                  <a:gd name="connsiteX123" fmla="*/ 680649 w 1034979"/>
                  <a:gd name="connsiteY123" fmla="*/ 985068 h 1516602"/>
                  <a:gd name="connsiteX124" fmla="*/ 686364 w 1034979"/>
                  <a:gd name="connsiteY124" fmla="*/ 981258 h 1516602"/>
                  <a:gd name="connsiteX125" fmla="*/ 695889 w 1034979"/>
                  <a:gd name="connsiteY125" fmla="*/ 971733 h 1516602"/>
                  <a:gd name="connsiteX126" fmla="*/ 705414 w 1034979"/>
                  <a:gd name="connsiteY126" fmla="*/ 960303 h 1516602"/>
                  <a:gd name="connsiteX127" fmla="*/ 716844 w 1034979"/>
                  <a:gd name="connsiteY127" fmla="*/ 952683 h 1516602"/>
                  <a:gd name="connsiteX128" fmla="*/ 732084 w 1034979"/>
                  <a:gd name="connsiteY128" fmla="*/ 939348 h 1516602"/>
                  <a:gd name="connsiteX129" fmla="*/ 741609 w 1034979"/>
                  <a:gd name="connsiteY129" fmla="*/ 927918 h 1516602"/>
                  <a:gd name="connsiteX130" fmla="*/ 753039 w 1034979"/>
                  <a:gd name="connsiteY130" fmla="*/ 918393 h 1516602"/>
                  <a:gd name="connsiteX131" fmla="*/ 758754 w 1034979"/>
                  <a:gd name="connsiteY131" fmla="*/ 906963 h 1516602"/>
                  <a:gd name="connsiteX132" fmla="*/ 760659 w 1034979"/>
                  <a:gd name="connsiteY132" fmla="*/ 901248 h 1516602"/>
                  <a:gd name="connsiteX133" fmla="*/ 766374 w 1034979"/>
                  <a:gd name="connsiteY133" fmla="*/ 889818 h 1516602"/>
                  <a:gd name="connsiteX134" fmla="*/ 764469 w 1034979"/>
                  <a:gd name="connsiteY134" fmla="*/ 874578 h 1516602"/>
                  <a:gd name="connsiteX135" fmla="*/ 758754 w 1034979"/>
                  <a:gd name="connsiteY135" fmla="*/ 872673 h 1516602"/>
                  <a:gd name="connsiteX136" fmla="*/ 737799 w 1034979"/>
                  <a:gd name="connsiteY136" fmla="*/ 874578 h 1516602"/>
                  <a:gd name="connsiteX137" fmla="*/ 732084 w 1034979"/>
                  <a:gd name="connsiteY137" fmla="*/ 878388 h 1516602"/>
                  <a:gd name="connsiteX138" fmla="*/ 699699 w 1034979"/>
                  <a:gd name="connsiteY138" fmla="*/ 899343 h 1516602"/>
                  <a:gd name="connsiteX139" fmla="*/ 595181 w 1034979"/>
                  <a:gd name="connsiteY139" fmla="*/ 957831 h 1516602"/>
                  <a:gd name="connsiteX140" fmla="*/ 507294 w 1034979"/>
                  <a:gd name="connsiteY140" fmla="*/ 847908 h 1516602"/>
                  <a:gd name="connsiteX141" fmla="*/ 503484 w 1034979"/>
                  <a:gd name="connsiteY141" fmla="*/ 358323 h 1516602"/>
                  <a:gd name="connsiteX142" fmla="*/ 499674 w 1034979"/>
                  <a:gd name="connsiteY142" fmla="*/ 66858 h 1516602"/>
                  <a:gd name="connsiteX143" fmla="*/ 490149 w 1034979"/>
                  <a:gd name="connsiteY143" fmla="*/ 40188 h 1516602"/>
                  <a:gd name="connsiteX144" fmla="*/ 488244 w 1034979"/>
                  <a:gd name="connsiteY144" fmla="*/ 34473 h 1516602"/>
                  <a:gd name="connsiteX145" fmla="*/ 484434 w 1034979"/>
                  <a:gd name="connsiteY145" fmla="*/ 28758 h 1516602"/>
                  <a:gd name="connsiteX146" fmla="*/ 478719 w 1034979"/>
                  <a:gd name="connsiteY146" fmla="*/ 17328 h 1516602"/>
                  <a:gd name="connsiteX147" fmla="*/ 473004 w 1034979"/>
                  <a:gd name="connsiteY147" fmla="*/ 13518 h 1516602"/>
                  <a:gd name="connsiteX148" fmla="*/ 469194 w 1034979"/>
                  <a:gd name="connsiteY148" fmla="*/ 7803 h 1516602"/>
                  <a:gd name="connsiteX149" fmla="*/ 429189 w 1034979"/>
                  <a:gd name="connsiteY149" fmla="*/ 11613 h 1516602"/>
                  <a:gd name="connsiteX150" fmla="*/ 425379 w 1034979"/>
                  <a:gd name="connsiteY150" fmla="*/ 78288 h 1516602"/>
                  <a:gd name="connsiteX151" fmla="*/ 425379 w 1034979"/>
                  <a:gd name="connsiteY151" fmla="*/ 84003 h 1516602"/>
                  <a:gd name="connsiteX152" fmla="*/ 429189 w 1034979"/>
                  <a:gd name="connsiteY152" fmla="*/ 238308 h 1516602"/>
                  <a:gd name="connsiteX153" fmla="*/ 440619 w 1034979"/>
                  <a:gd name="connsiteY153" fmla="*/ 421188 h 1516602"/>
                  <a:gd name="connsiteX154" fmla="*/ 435265 w 1034979"/>
                  <a:gd name="connsiteY154" fmla="*/ 718368 h 1516602"/>
                  <a:gd name="connsiteX155" fmla="*/ 435059 w 1034979"/>
                  <a:gd name="connsiteY155" fmla="*/ 799046 h 1516602"/>
                  <a:gd name="connsiteX156" fmla="*/ 430322 w 1034979"/>
                  <a:gd name="connsiteY156"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80599 w 1034979"/>
                  <a:gd name="connsiteY16" fmla="*/ 1082223 h 1516602"/>
                  <a:gd name="connsiteX17" fmla="*/ 278694 w 1034979"/>
                  <a:gd name="connsiteY17" fmla="*/ 1101273 h 1516602"/>
                  <a:gd name="connsiteX18" fmla="*/ 276789 w 1034979"/>
                  <a:gd name="connsiteY18" fmla="*/ 1110798 h 1516602"/>
                  <a:gd name="connsiteX19" fmla="*/ 263454 w 1034979"/>
                  <a:gd name="connsiteY19" fmla="*/ 1124133 h 1516602"/>
                  <a:gd name="connsiteX20" fmla="*/ 252024 w 1034979"/>
                  <a:gd name="connsiteY20" fmla="*/ 1131753 h 1516602"/>
                  <a:gd name="connsiteX21" fmla="*/ 240594 w 1034979"/>
                  <a:gd name="connsiteY21" fmla="*/ 1135563 h 1516602"/>
                  <a:gd name="connsiteX22" fmla="*/ 27234 w 1034979"/>
                  <a:gd name="connsiteY22" fmla="*/ 1154613 h 1516602"/>
                  <a:gd name="connsiteX23" fmla="*/ 15804 w 1034979"/>
                  <a:gd name="connsiteY23" fmla="*/ 1160328 h 1516602"/>
                  <a:gd name="connsiteX24" fmla="*/ 6279 w 1034979"/>
                  <a:gd name="connsiteY24" fmla="*/ 1169853 h 1516602"/>
                  <a:gd name="connsiteX25" fmla="*/ 4374 w 1034979"/>
                  <a:gd name="connsiteY25" fmla="*/ 1175568 h 1516602"/>
                  <a:gd name="connsiteX26" fmla="*/ 564 w 1034979"/>
                  <a:gd name="connsiteY26" fmla="*/ 1181283 h 1516602"/>
                  <a:gd name="connsiteX27" fmla="*/ 6279 w 1034979"/>
                  <a:gd name="connsiteY27" fmla="*/ 1213668 h 1516602"/>
                  <a:gd name="connsiteX28" fmla="*/ 11994 w 1034979"/>
                  <a:gd name="connsiteY28" fmla="*/ 1217478 h 1516602"/>
                  <a:gd name="connsiteX29" fmla="*/ 17709 w 1034979"/>
                  <a:gd name="connsiteY29" fmla="*/ 1219383 h 1516602"/>
                  <a:gd name="connsiteX30" fmla="*/ 145344 w 1034979"/>
                  <a:gd name="connsiteY30" fmla="*/ 1217478 h 1516602"/>
                  <a:gd name="connsiteX31" fmla="*/ 239202 w 1034979"/>
                  <a:gd name="connsiteY31" fmla="*/ 1214801 h 1516602"/>
                  <a:gd name="connsiteX32" fmla="*/ 318699 w 1034979"/>
                  <a:gd name="connsiteY32" fmla="*/ 1217478 h 1516602"/>
                  <a:gd name="connsiteX33" fmla="*/ 330129 w 1034979"/>
                  <a:gd name="connsiteY33" fmla="*/ 1223193 h 1516602"/>
                  <a:gd name="connsiteX34" fmla="*/ 333939 w 1034979"/>
                  <a:gd name="connsiteY34" fmla="*/ 1228908 h 1516602"/>
                  <a:gd name="connsiteX35" fmla="*/ 339654 w 1034979"/>
                  <a:gd name="connsiteY35" fmla="*/ 1230813 h 1516602"/>
                  <a:gd name="connsiteX36" fmla="*/ 351084 w 1034979"/>
                  <a:gd name="connsiteY36" fmla="*/ 1238433 h 1516602"/>
                  <a:gd name="connsiteX37" fmla="*/ 356799 w 1034979"/>
                  <a:gd name="connsiteY37" fmla="*/ 1242243 h 1516602"/>
                  <a:gd name="connsiteX38" fmla="*/ 360609 w 1034979"/>
                  <a:gd name="connsiteY38" fmla="*/ 1247958 h 1516602"/>
                  <a:gd name="connsiteX39" fmla="*/ 366324 w 1034979"/>
                  <a:gd name="connsiteY39" fmla="*/ 1259388 h 1516602"/>
                  <a:gd name="connsiteX40" fmla="*/ 362514 w 1034979"/>
                  <a:gd name="connsiteY40" fmla="*/ 1286058 h 1516602"/>
                  <a:gd name="connsiteX41" fmla="*/ 358704 w 1034979"/>
                  <a:gd name="connsiteY41" fmla="*/ 1291773 h 1516602"/>
                  <a:gd name="connsiteX42" fmla="*/ 356799 w 1034979"/>
                  <a:gd name="connsiteY42" fmla="*/ 1297488 h 1516602"/>
                  <a:gd name="connsiteX43" fmla="*/ 352989 w 1034979"/>
                  <a:gd name="connsiteY43" fmla="*/ 1303203 h 1516602"/>
                  <a:gd name="connsiteX44" fmla="*/ 351084 w 1034979"/>
                  <a:gd name="connsiteY44" fmla="*/ 1308918 h 1516602"/>
                  <a:gd name="connsiteX45" fmla="*/ 347274 w 1034979"/>
                  <a:gd name="connsiteY45" fmla="*/ 1314633 h 1516602"/>
                  <a:gd name="connsiteX46" fmla="*/ 330129 w 1034979"/>
                  <a:gd name="connsiteY46" fmla="*/ 1381308 h 1516602"/>
                  <a:gd name="connsiteX47" fmla="*/ 328224 w 1034979"/>
                  <a:gd name="connsiteY47" fmla="*/ 1432743 h 1516602"/>
                  <a:gd name="connsiteX48" fmla="*/ 330129 w 1034979"/>
                  <a:gd name="connsiteY48" fmla="*/ 1457508 h 1516602"/>
                  <a:gd name="connsiteX49" fmla="*/ 332034 w 1034979"/>
                  <a:gd name="connsiteY49" fmla="*/ 1463223 h 1516602"/>
                  <a:gd name="connsiteX50" fmla="*/ 335844 w 1034979"/>
                  <a:gd name="connsiteY50" fmla="*/ 1467033 h 1516602"/>
                  <a:gd name="connsiteX51" fmla="*/ 364419 w 1034979"/>
                  <a:gd name="connsiteY51" fmla="*/ 1512753 h 1516602"/>
                  <a:gd name="connsiteX52" fmla="*/ 387279 w 1034979"/>
                  <a:gd name="connsiteY52" fmla="*/ 1514658 h 1516602"/>
                  <a:gd name="connsiteX53" fmla="*/ 392994 w 1034979"/>
                  <a:gd name="connsiteY53" fmla="*/ 1508943 h 1516602"/>
                  <a:gd name="connsiteX54" fmla="*/ 394899 w 1034979"/>
                  <a:gd name="connsiteY54" fmla="*/ 1497513 h 1516602"/>
                  <a:gd name="connsiteX55" fmla="*/ 396804 w 1034979"/>
                  <a:gd name="connsiteY55" fmla="*/ 1491798 h 1516602"/>
                  <a:gd name="connsiteX56" fmla="*/ 398709 w 1034979"/>
                  <a:gd name="connsiteY56" fmla="*/ 1474653 h 1516602"/>
                  <a:gd name="connsiteX57" fmla="*/ 400614 w 1034979"/>
                  <a:gd name="connsiteY57" fmla="*/ 1461318 h 1516602"/>
                  <a:gd name="connsiteX58" fmla="*/ 404424 w 1034979"/>
                  <a:gd name="connsiteY58" fmla="*/ 1404168 h 1516602"/>
                  <a:gd name="connsiteX59" fmla="*/ 410139 w 1034979"/>
                  <a:gd name="connsiteY59" fmla="*/ 1392738 h 1516602"/>
                  <a:gd name="connsiteX60" fmla="*/ 413949 w 1034979"/>
                  <a:gd name="connsiteY60" fmla="*/ 1379403 h 1516602"/>
                  <a:gd name="connsiteX61" fmla="*/ 415854 w 1034979"/>
                  <a:gd name="connsiteY61" fmla="*/ 1373688 h 1516602"/>
                  <a:gd name="connsiteX62" fmla="*/ 417759 w 1034979"/>
                  <a:gd name="connsiteY62" fmla="*/ 1360353 h 1516602"/>
                  <a:gd name="connsiteX63" fmla="*/ 421569 w 1034979"/>
                  <a:gd name="connsiteY63" fmla="*/ 1348923 h 1516602"/>
                  <a:gd name="connsiteX64" fmla="*/ 427284 w 1034979"/>
                  <a:gd name="connsiteY64" fmla="*/ 1335588 h 1516602"/>
                  <a:gd name="connsiteX65" fmla="*/ 467289 w 1034979"/>
                  <a:gd name="connsiteY65" fmla="*/ 1265103 h 1516602"/>
                  <a:gd name="connsiteX66" fmla="*/ 528455 w 1034979"/>
                  <a:gd name="connsiteY66" fmla="*/ 1230091 h 1516602"/>
                  <a:gd name="connsiteX67" fmla="*/ 601154 w 1034979"/>
                  <a:gd name="connsiteY67" fmla="*/ 1221700 h 1516602"/>
                  <a:gd name="connsiteX68" fmla="*/ 720654 w 1034979"/>
                  <a:gd name="connsiteY68" fmla="*/ 1316538 h 1516602"/>
                  <a:gd name="connsiteX69" fmla="*/ 733989 w 1034979"/>
                  <a:gd name="connsiteY69" fmla="*/ 1326063 h 1516602"/>
                  <a:gd name="connsiteX70" fmla="*/ 743514 w 1034979"/>
                  <a:gd name="connsiteY70" fmla="*/ 1327968 h 1516602"/>
                  <a:gd name="connsiteX71" fmla="*/ 749229 w 1034979"/>
                  <a:gd name="connsiteY71" fmla="*/ 1329873 h 1516602"/>
                  <a:gd name="connsiteX72" fmla="*/ 762564 w 1034979"/>
                  <a:gd name="connsiteY72" fmla="*/ 1335588 h 1516602"/>
                  <a:gd name="connsiteX73" fmla="*/ 777804 w 1034979"/>
                  <a:gd name="connsiteY73" fmla="*/ 1333683 h 1516602"/>
                  <a:gd name="connsiteX74" fmla="*/ 789234 w 1034979"/>
                  <a:gd name="connsiteY74" fmla="*/ 1327968 h 1516602"/>
                  <a:gd name="connsiteX75" fmla="*/ 794949 w 1034979"/>
                  <a:gd name="connsiteY75" fmla="*/ 1326063 h 1516602"/>
                  <a:gd name="connsiteX76" fmla="*/ 802569 w 1034979"/>
                  <a:gd name="connsiteY76" fmla="*/ 1308918 h 1516602"/>
                  <a:gd name="connsiteX77" fmla="*/ 800664 w 1034979"/>
                  <a:gd name="connsiteY77" fmla="*/ 1284153 h 1516602"/>
                  <a:gd name="connsiteX78" fmla="*/ 798759 w 1034979"/>
                  <a:gd name="connsiteY78" fmla="*/ 1278438 h 1516602"/>
                  <a:gd name="connsiteX79" fmla="*/ 796854 w 1034979"/>
                  <a:gd name="connsiteY79" fmla="*/ 1270818 h 1516602"/>
                  <a:gd name="connsiteX80" fmla="*/ 783519 w 1034979"/>
                  <a:gd name="connsiteY80" fmla="*/ 1253673 h 1516602"/>
                  <a:gd name="connsiteX81" fmla="*/ 773994 w 1034979"/>
                  <a:gd name="connsiteY81" fmla="*/ 1247958 h 1516602"/>
                  <a:gd name="connsiteX82" fmla="*/ 648264 w 1034979"/>
                  <a:gd name="connsiteY82" fmla="*/ 1156518 h 1516602"/>
                  <a:gd name="connsiteX83" fmla="*/ 644454 w 1034979"/>
                  <a:gd name="connsiteY83" fmla="*/ 1139373 h 1516602"/>
                  <a:gd name="connsiteX84" fmla="*/ 646359 w 1034979"/>
                  <a:gd name="connsiteY84" fmla="*/ 1131753 h 1516602"/>
                  <a:gd name="connsiteX85" fmla="*/ 650169 w 1034979"/>
                  <a:gd name="connsiteY85" fmla="*/ 1114608 h 1516602"/>
                  <a:gd name="connsiteX86" fmla="*/ 653979 w 1034979"/>
                  <a:gd name="connsiteY86" fmla="*/ 1108893 h 1516602"/>
                  <a:gd name="connsiteX87" fmla="*/ 655884 w 1034979"/>
                  <a:gd name="connsiteY87" fmla="*/ 1103178 h 1516602"/>
                  <a:gd name="connsiteX88" fmla="*/ 661599 w 1034979"/>
                  <a:gd name="connsiteY88" fmla="*/ 1101273 h 1516602"/>
                  <a:gd name="connsiteX89" fmla="*/ 671124 w 1034979"/>
                  <a:gd name="connsiteY89" fmla="*/ 1089843 h 1516602"/>
                  <a:gd name="connsiteX90" fmla="*/ 724464 w 1034979"/>
                  <a:gd name="connsiteY90" fmla="*/ 1082223 h 1516602"/>
                  <a:gd name="connsiteX91" fmla="*/ 842574 w 1034979"/>
                  <a:gd name="connsiteY91" fmla="*/ 1084128 h 1516602"/>
                  <a:gd name="connsiteX92" fmla="*/ 871149 w 1034979"/>
                  <a:gd name="connsiteY92" fmla="*/ 1086033 h 1516602"/>
                  <a:gd name="connsiteX93" fmla="*/ 899724 w 1034979"/>
                  <a:gd name="connsiteY93" fmla="*/ 1091748 h 1516602"/>
                  <a:gd name="connsiteX94" fmla="*/ 922584 w 1034979"/>
                  <a:gd name="connsiteY94" fmla="*/ 1095558 h 1516602"/>
                  <a:gd name="connsiteX95" fmla="*/ 951159 w 1034979"/>
                  <a:gd name="connsiteY95" fmla="*/ 1101273 h 1516602"/>
                  <a:gd name="connsiteX96" fmla="*/ 956874 w 1034979"/>
                  <a:gd name="connsiteY96" fmla="*/ 1101273 h 1516602"/>
                  <a:gd name="connsiteX97" fmla="*/ 1002594 w 1034979"/>
                  <a:gd name="connsiteY97" fmla="*/ 1099368 h 1516602"/>
                  <a:gd name="connsiteX98" fmla="*/ 1031169 w 1034979"/>
                  <a:gd name="connsiteY98" fmla="*/ 1091748 h 1516602"/>
                  <a:gd name="connsiteX99" fmla="*/ 1034979 w 1034979"/>
                  <a:gd name="connsiteY99" fmla="*/ 1086033 h 1516602"/>
                  <a:gd name="connsiteX100" fmla="*/ 1033074 w 1034979"/>
                  <a:gd name="connsiteY100" fmla="*/ 1066983 h 1516602"/>
                  <a:gd name="connsiteX101" fmla="*/ 1027359 w 1034979"/>
                  <a:gd name="connsiteY101" fmla="*/ 1063173 h 1516602"/>
                  <a:gd name="connsiteX102" fmla="*/ 1012119 w 1034979"/>
                  <a:gd name="connsiteY102" fmla="*/ 1061268 h 1516602"/>
                  <a:gd name="connsiteX103" fmla="*/ 1006404 w 1034979"/>
                  <a:gd name="connsiteY103" fmla="*/ 1059363 h 1516602"/>
                  <a:gd name="connsiteX104" fmla="*/ 998784 w 1034979"/>
                  <a:gd name="connsiteY104" fmla="*/ 1057458 h 1516602"/>
                  <a:gd name="connsiteX105" fmla="*/ 987354 w 1034979"/>
                  <a:gd name="connsiteY105" fmla="*/ 1049838 h 1516602"/>
                  <a:gd name="connsiteX106" fmla="*/ 975924 w 1034979"/>
                  <a:gd name="connsiteY106" fmla="*/ 1046028 h 1516602"/>
                  <a:gd name="connsiteX107" fmla="*/ 970209 w 1034979"/>
                  <a:gd name="connsiteY107" fmla="*/ 1044123 h 1516602"/>
                  <a:gd name="connsiteX108" fmla="*/ 962589 w 1034979"/>
                  <a:gd name="connsiteY108" fmla="*/ 1042218 h 1516602"/>
                  <a:gd name="connsiteX109" fmla="*/ 956874 w 1034979"/>
                  <a:gd name="connsiteY109" fmla="*/ 1040313 h 1516602"/>
                  <a:gd name="connsiteX110" fmla="*/ 935919 w 1034979"/>
                  <a:gd name="connsiteY110" fmla="*/ 1034598 h 1516602"/>
                  <a:gd name="connsiteX111" fmla="*/ 825429 w 1034979"/>
                  <a:gd name="connsiteY111" fmla="*/ 1034598 h 1516602"/>
                  <a:gd name="connsiteX112" fmla="*/ 730179 w 1034979"/>
                  <a:gd name="connsiteY112" fmla="*/ 1038408 h 1516602"/>
                  <a:gd name="connsiteX113" fmla="*/ 669219 w 1034979"/>
                  <a:gd name="connsiteY113" fmla="*/ 1046028 h 1516602"/>
                  <a:gd name="connsiteX114" fmla="*/ 646359 w 1034979"/>
                  <a:gd name="connsiteY114" fmla="*/ 1049838 h 1516602"/>
                  <a:gd name="connsiteX115" fmla="*/ 642549 w 1034979"/>
                  <a:gd name="connsiteY115" fmla="*/ 1038408 h 1516602"/>
                  <a:gd name="connsiteX116" fmla="*/ 640644 w 1034979"/>
                  <a:gd name="connsiteY116" fmla="*/ 1032693 h 1516602"/>
                  <a:gd name="connsiteX117" fmla="*/ 642549 w 1034979"/>
                  <a:gd name="connsiteY117" fmla="*/ 1015548 h 1516602"/>
                  <a:gd name="connsiteX118" fmla="*/ 644454 w 1034979"/>
                  <a:gd name="connsiteY118" fmla="*/ 1009833 h 1516602"/>
                  <a:gd name="connsiteX119" fmla="*/ 661599 w 1034979"/>
                  <a:gd name="connsiteY119" fmla="*/ 1000308 h 1516602"/>
                  <a:gd name="connsiteX120" fmla="*/ 673029 w 1034979"/>
                  <a:gd name="connsiteY120" fmla="*/ 992688 h 1516602"/>
                  <a:gd name="connsiteX121" fmla="*/ 674934 w 1034979"/>
                  <a:gd name="connsiteY121" fmla="*/ 986973 h 1516602"/>
                  <a:gd name="connsiteX122" fmla="*/ 680649 w 1034979"/>
                  <a:gd name="connsiteY122" fmla="*/ 985068 h 1516602"/>
                  <a:gd name="connsiteX123" fmla="*/ 686364 w 1034979"/>
                  <a:gd name="connsiteY123" fmla="*/ 981258 h 1516602"/>
                  <a:gd name="connsiteX124" fmla="*/ 695889 w 1034979"/>
                  <a:gd name="connsiteY124" fmla="*/ 971733 h 1516602"/>
                  <a:gd name="connsiteX125" fmla="*/ 705414 w 1034979"/>
                  <a:gd name="connsiteY125" fmla="*/ 960303 h 1516602"/>
                  <a:gd name="connsiteX126" fmla="*/ 716844 w 1034979"/>
                  <a:gd name="connsiteY126" fmla="*/ 952683 h 1516602"/>
                  <a:gd name="connsiteX127" fmla="*/ 732084 w 1034979"/>
                  <a:gd name="connsiteY127" fmla="*/ 939348 h 1516602"/>
                  <a:gd name="connsiteX128" fmla="*/ 741609 w 1034979"/>
                  <a:gd name="connsiteY128" fmla="*/ 927918 h 1516602"/>
                  <a:gd name="connsiteX129" fmla="*/ 753039 w 1034979"/>
                  <a:gd name="connsiteY129" fmla="*/ 918393 h 1516602"/>
                  <a:gd name="connsiteX130" fmla="*/ 758754 w 1034979"/>
                  <a:gd name="connsiteY130" fmla="*/ 906963 h 1516602"/>
                  <a:gd name="connsiteX131" fmla="*/ 760659 w 1034979"/>
                  <a:gd name="connsiteY131" fmla="*/ 901248 h 1516602"/>
                  <a:gd name="connsiteX132" fmla="*/ 766374 w 1034979"/>
                  <a:gd name="connsiteY132" fmla="*/ 889818 h 1516602"/>
                  <a:gd name="connsiteX133" fmla="*/ 764469 w 1034979"/>
                  <a:gd name="connsiteY133" fmla="*/ 874578 h 1516602"/>
                  <a:gd name="connsiteX134" fmla="*/ 758754 w 1034979"/>
                  <a:gd name="connsiteY134" fmla="*/ 872673 h 1516602"/>
                  <a:gd name="connsiteX135" fmla="*/ 737799 w 1034979"/>
                  <a:gd name="connsiteY135" fmla="*/ 874578 h 1516602"/>
                  <a:gd name="connsiteX136" fmla="*/ 732084 w 1034979"/>
                  <a:gd name="connsiteY136" fmla="*/ 878388 h 1516602"/>
                  <a:gd name="connsiteX137" fmla="*/ 699699 w 1034979"/>
                  <a:gd name="connsiteY137" fmla="*/ 899343 h 1516602"/>
                  <a:gd name="connsiteX138" fmla="*/ 595181 w 1034979"/>
                  <a:gd name="connsiteY138" fmla="*/ 957831 h 1516602"/>
                  <a:gd name="connsiteX139" fmla="*/ 507294 w 1034979"/>
                  <a:gd name="connsiteY139" fmla="*/ 847908 h 1516602"/>
                  <a:gd name="connsiteX140" fmla="*/ 503484 w 1034979"/>
                  <a:gd name="connsiteY140" fmla="*/ 358323 h 1516602"/>
                  <a:gd name="connsiteX141" fmla="*/ 499674 w 1034979"/>
                  <a:gd name="connsiteY141" fmla="*/ 66858 h 1516602"/>
                  <a:gd name="connsiteX142" fmla="*/ 490149 w 1034979"/>
                  <a:gd name="connsiteY142" fmla="*/ 40188 h 1516602"/>
                  <a:gd name="connsiteX143" fmla="*/ 488244 w 1034979"/>
                  <a:gd name="connsiteY143" fmla="*/ 34473 h 1516602"/>
                  <a:gd name="connsiteX144" fmla="*/ 484434 w 1034979"/>
                  <a:gd name="connsiteY144" fmla="*/ 28758 h 1516602"/>
                  <a:gd name="connsiteX145" fmla="*/ 478719 w 1034979"/>
                  <a:gd name="connsiteY145" fmla="*/ 17328 h 1516602"/>
                  <a:gd name="connsiteX146" fmla="*/ 473004 w 1034979"/>
                  <a:gd name="connsiteY146" fmla="*/ 13518 h 1516602"/>
                  <a:gd name="connsiteX147" fmla="*/ 469194 w 1034979"/>
                  <a:gd name="connsiteY147" fmla="*/ 7803 h 1516602"/>
                  <a:gd name="connsiteX148" fmla="*/ 429189 w 1034979"/>
                  <a:gd name="connsiteY148" fmla="*/ 11613 h 1516602"/>
                  <a:gd name="connsiteX149" fmla="*/ 425379 w 1034979"/>
                  <a:gd name="connsiteY149" fmla="*/ 78288 h 1516602"/>
                  <a:gd name="connsiteX150" fmla="*/ 425379 w 1034979"/>
                  <a:gd name="connsiteY150" fmla="*/ 84003 h 1516602"/>
                  <a:gd name="connsiteX151" fmla="*/ 429189 w 1034979"/>
                  <a:gd name="connsiteY151" fmla="*/ 238308 h 1516602"/>
                  <a:gd name="connsiteX152" fmla="*/ 440619 w 1034979"/>
                  <a:gd name="connsiteY152" fmla="*/ 421188 h 1516602"/>
                  <a:gd name="connsiteX153" fmla="*/ 435265 w 1034979"/>
                  <a:gd name="connsiteY153" fmla="*/ 718368 h 1516602"/>
                  <a:gd name="connsiteX154" fmla="*/ 435059 w 1034979"/>
                  <a:gd name="connsiteY154" fmla="*/ 799046 h 1516602"/>
                  <a:gd name="connsiteX155" fmla="*/ 430322 w 1034979"/>
                  <a:gd name="connsiteY155"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78694 w 1034979"/>
                  <a:gd name="connsiteY16" fmla="*/ 1101273 h 1516602"/>
                  <a:gd name="connsiteX17" fmla="*/ 276789 w 1034979"/>
                  <a:gd name="connsiteY17" fmla="*/ 1110798 h 1516602"/>
                  <a:gd name="connsiteX18" fmla="*/ 263454 w 1034979"/>
                  <a:gd name="connsiteY18" fmla="*/ 1124133 h 1516602"/>
                  <a:gd name="connsiteX19" fmla="*/ 252024 w 1034979"/>
                  <a:gd name="connsiteY19" fmla="*/ 1131753 h 1516602"/>
                  <a:gd name="connsiteX20" fmla="*/ 240594 w 1034979"/>
                  <a:gd name="connsiteY20" fmla="*/ 1135563 h 1516602"/>
                  <a:gd name="connsiteX21" fmla="*/ 27234 w 1034979"/>
                  <a:gd name="connsiteY21" fmla="*/ 1154613 h 1516602"/>
                  <a:gd name="connsiteX22" fmla="*/ 15804 w 1034979"/>
                  <a:gd name="connsiteY22" fmla="*/ 1160328 h 1516602"/>
                  <a:gd name="connsiteX23" fmla="*/ 6279 w 1034979"/>
                  <a:gd name="connsiteY23" fmla="*/ 1169853 h 1516602"/>
                  <a:gd name="connsiteX24" fmla="*/ 4374 w 1034979"/>
                  <a:gd name="connsiteY24" fmla="*/ 1175568 h 1516602"/>
                  <a:gd name="connsiteX25" fmla="*/ 564 w 1034979"/>
                  <a:gd name="connsiteY25" fmla="*/ 1181283 h 1516602"/>
                  <a:gd name="connsiteX26" fmla="*/ 6279 w 1034979"/>
                  <a:gd name="connsiteY26" fmla="*/ 1213668 h 1516602"/>
                  <a:gd name="connsiteX27" fmla="*/ 11994 w 1034979"/>
                  <a:gd name="connsiteY27" fmla="*/ 1217478 h 1516602"/>
                  <a:gd name="connsiteX28" fmla="*/ 17709 w 1034979"/>
                  <a:gd name="connsiteY28" fmla="*/ 1219383 h 1516602"/>
                  <a:gd name="connsiteX29" fmla="*/ 145344 w 1034979"/>
                  <a:gd name="connsiteY29" fmla="*/ 1217478 h 1516602"/>
                  <a:gd name="connsiteX30" fmla="*/ 239202 w 1034979"/>
                  <a:gd name="connsiteY30" fmla="*/ 1214801 h 1516602"/>
                  <a:gd name="connsiteX31" fmla="*/ 318699 w 1034979"/>
                  <a:gd name="connsiteY31" fmla="*/ 1217478 h 1516602"/>
                  <a:gd name="connsiteX32" fmla="*/ 330129 w 1034979"/>
                  <a:gd name="connsiteY32" fmla="*/ 1223193 h 1516602"/>
                  <a:gd name="connsiteX33" fmla="*/ 333939 w 1034979"/>
                  <a:gd name="connsiteY33" fmla="*/ 1228908 h 1516602"/>
                  <a:gd name="connsiteX34" fmla="*/ 339654 w 1034979"/>
                  <a:gd name="connsiteY34" fmla="*/ 1230813 h 1516602"/>
                  <a:gd name="connsiteX35" fmla="*/ 351084 w 1034979"/>
                  <a:gd name="connsiteY35" fmla="*/ 1238433 h 1516602"/>
                  <a:gd name="connsiteX36" fmla="*/ 356799 w 1034979"/>
                  <a:gd name="connsiteY36" fmla="*/ 1242243 h 1516602"/>
                  <a:gd name="connsiteX37" fmla="*/ 360609 w 1034979"/>
                  <a:gd name="connsiteY37" fmla="*/ 1247958 h 1516602"/>
                  <a:gd name="connsiteX38" fmla="*/ 366324 w 1034979"/>
                  <a:gd name="connsiteY38" fmla="*/ 1259388 h 1516602"/>
                  <a:gd name="connsiteX39" fmla="*/ 362514 w 1034979"/>
                  <a:gd name="connsiteY39" fmla="*/ 1286058 h 1516602"/>
                  <a:gd name="connsiteX40" fmla="*/ 358704 w 1034979"/>
                  <a:gd name="connsiteY40" fmla="*/ 1291773 h 1516602"/>
                  <a:gd name="connsiteX41" fmla="*/ 356799 w 1034979"/>
                  <a:gd name="connsiteY41" fmla="*/ 1297488 h 1516602"/>
                  <a:gd name="connsiteX42" fmla="*/ 352989 w 1034979"/>
                  <a:gd name="connsiteY42" fmla="*/ 1303203 h 1516602"/>
                  <a:gd name="connsiteX43" fmla="*/ 351084 w 1034979"/>
                  <a:gd name="connsiteY43" fmla="*/ 1308918 h 1516602"/>
                  <a:gd name="connsiteX44" fmla="*/ 347274 w 1034979"/>
                  <a:gd name="connsiteY44" fmla="*/ 1314633 h 1516602"/>
                  <a:gd name="connsiteX45" fmla="*/ 330129 w 1034979"/>
                  <a:gd name="connsiteY45" fmla="*/ 1381308 h 1516602"/>
                  <a:gd name="connsiteX46" fmla="*/ 328224 w 1034979"/>
                  <a:gd name="connsiteY46" fmla="*/ 1432743 h 1516602"/>
                  <a:gd name="connsiteX47" fmla="*/ 330129 w 1034979"/>
                  <a:gd name="connsiteY47" fmla="*/ 1457508 h 1516602"/>
                  <a:gd name="connsiteX48" fmla="*/ 332034 w 1034979"/>
                  <a:gd name="connsiteY48" fmla="*/ 1463223 h 1516602"/>
                  <a:gd name="connsiteX49" fmla="*/ 335844 w 1034979"/>
                  <a:gd name="connsiteY49" fmla="*/ 1467033 h 1516602"/>
                  <a:gd name="connsiteX50" fmla="*/ 364419 w 1034979"/>
                  <a:gd name="connsiteY50" fmla="*/ 1512753 h 1516602"/>
                  <a:gd name="connsiteX51" fmla="*/ 387279 w 1034979"/>
                  <a:gd name="connsiteY51" fmla="*/ 1514658 h 1516602"/>
                  <a:gd name="connsiteX52" fmla="*/ 392994 w 1034979"/>
                  <a:gd name="connsiteY52" fmla="*/ 1508943 h 1516602"/>
                  <a:gd name="connsiteX53" fmla="*/ 394899 w 1034979"/>
                  <a:gd name="connsiteY53" fmla="*/ 1497513 h 1516602"/>
                  <a:gd name="connsiteX54" fmla="*/ 396804 w 1034979"/>
                  <a:gd name="connsiteY54" fmla="*/ 1491798 h 1516602"/>
                  <a:gd name="connsiteX55" fmla="*/ 398709 w 1034979"/>
                  <a:gd name="connsiteY55" fmla="*/ 1474653 h 1516602"/>
                  <a:gd name="connsiteX56" fmla="*/ 400614 w 1034979"/>
                  <a:gd name="connsiteY56" fmla="*/ 1461318 h 1516602"/>
                  <a:gd name="connsiteX57" fmla="*/ 404424 w 1034979"/>
                  <a:gd name="connsiteY57" fmla="*/ 1404168 h 1516602"/>
                  <a:gd name="connsiteX58" fmla="*/ 410139 w 1034979"/>
                  <a:gd name="connsiteY58" fmla="*/ 1392738 h 1516602"/>
                  <a:gd name="connsiteX59" fmla="*/ 413949 w 1034979"/>
                  <a:gd name="connsiteY59" fmla="*/ 1379403 h 1516602"/>
                  <a:gd name="connsiteX60" fmla="*/ 415854 w 1034979"/>
                  <a:gd name="connsiteY60" fmla="*/ 1373688 h 1516602"/>
                  <a:gd name="connsiteX61" fmla="*/ 417759 w 1034979"/>
                  <a:gd name="connsiteY61" fmla="*/ 1360353 h 1516602"/>
                  <a:gd name="connsiteX62" fmla="*/ 421569 w 1034979"/>
                  <a:gd name="connsiteY62" fmla="*/ 1348923 h 1516602"/>
                  <a:gd name="connsiteX63" fmla="*/ 427284 w 1034979"/>
                  <a:gd name="connsiteY63" fmla="*/ 1335588 h 1516602"/>
                  <a:gd name="connsiteX64" fmla="*/ 467289 w 1034979"/>
                  <a:gd name="connsiteY64" fmla="*/ 1265103 h 1516602"/>
                  <a:gd name="connsiteX65" fmla="*/ 528455 w 1034979"/>
                  <a:gd name="connsiteY65" fmla="*/ 1230091 h 1516602"/>
                  <a:gd name="connsiteX66" fmla="*/ 601154 w 1034979"/>
                  <a:gd name="connsiteY66" fmla="*/ 1221700 h 1516602"/>
                  <a:gd name="connsiteX67" fmla="*/ 720654 w 1034979"/>
                  <a:gd name="connsiteY67" fmla="*/ 1316538 h 1516602"/>
                  <a:gd name="connsiteX68" fmla="*/ 733989 w 1034979"/>
                  <a:gd name="connsiteY68" fmla="*/ 1326063 h 1516602"/>
                  <a:gd name="connsiteX69" fmla="*/ 743514 w 1034979"/>
                  <a:gd name="connsiteY69" fmla="*/ 1327968 h 1516602"/>
                  <a:gd name="connsiteX70" fmla="*/ 749229 w 1034979"/>
                  <a:gd name="connsiteY70" fmla="*/ 1329873 h 1516602"/>
                  <a:gd name="connsiteX71" fmla="*/ 762564 w 1034979"/>
                  <a:gd name="connsiteY71" fmla="*/ 1335588 h 1516602"/>
                  <a:gd name="connsiteX72" fmla="*/ 777804 w 1034979"/>
                  <a:gd name="connsiteY72" fmla="*/ 1333683 h 1516602"/>
                  <a:gd name="connsiteX73" fmla="*/ 789234 w 1034979"/>
                  <a:gd name="connsiteY73" fmla="*/ 1327968 h 1516602"/>
                  <a:gd name="connsiteX74" fmla="*/ 794949 w 1034979"/>
                  <a:gd name="connsiteY74" fmla="*/ 1326063 h 1516602"/>
                  <a:gd name="connsiteX75" fmla="*/ 802569 w 1034979"/>
                  <a:gd name="connsiteY75" fmla="*/ 1308918 h 1516602"/>
                  <a:gd name="connsiteX76" fmla="*/ 800664 w 1034979"/>
                  <a:gd name="connsiteY76" fmla="*/ 1284153 h 1516602"/>
                  <a:gd name="connsiteX77" fmla="*/ 798759 w 1034979"/>
                  <a:gd name="connsiteY77" fmla="*/ 1278438 h 1516602"/>
                  <a:gd name="connsiteX78" fmla="*/ 796854 w 1034979"/>
                  <a:gd name="connsiteY78" fmla="*/ 1270818 h 1516602"/>
                  <a:gd name="connsiteX79" fmla="*/ 783519 w 1034979"/>
                  <a:gd name="connsiteY79" fmla="*/ 1253673 h 1516602"/>
                  <a:gd name="connsiteX80" fmla="*/ 773994 w 1034979"/>
                  <a:gd name="connsiteY80" fmla="*/ 1247958 h 1516602"/>
                  <a:gd name="connsiteX81" fmla="*/ 648264 w 1034979"/>
                  <a:gd name="connsiteY81" fmla="*/ 1156518 h 1516602"/>
                  <a:gd name="connsiteX82" fmla="*/ 644454 w 1034979"/>
                  <a:gd name="connsiteY82" fmla="*/ 1139373 h 1516602"/>
                  <a:gd name="connsiteX83" fmla="*/ 646359 w 1034979"/>
                  <a:gd name="connsiteY83" fmla="*/ 1131753 h 1516602"/>
                  <a:gd name="connsiteX84" fmla="*/ 650169 w 1034979"/>
                  <a:gd name="connsiteY84" fmla="*/ 1114608 h 1516602"/>
                  <a:gd name="connsiteX85" fmla="*/ 653979 w 1034979"/>
                  <a:gd name="connsiteY85" fmla="*/ 1108893 h 1516602"/>
                  <a:gd name="connsiteX86" fmla="*/ 655884 w 1034979"/>
                  <a:gd name="connsiteY86" fmla="*/ 1103178 h 1516602"/>
                  <a:gd name="connsiteX87" fmla="*/ 661599 w 1034979"/>
                  <a:gd name="connsiteY87" fmla="*/ 1101273 h 1516602"/>
                  <a:gd name="connsiteX88" fmla="*/ 671124 w 1034979"/>
                  <a:gd name="connsiteY88" fmla="*/ 1089843 h 1516602"/>
                  <a:gd name="connsiteX89" fmla="*/ 724464 w 1034979"/>
                  <a:gd name="connsiteY89" fmla="*/ 1082223 h 1516602"/>
                  <a:gd name="connsiteX90" fmla="*/ 842574 w 1034979"/>
                  <a:gd name="connsiteY90" fmla="*/ 1084128 h 1516602"/>
                  <a:gd name="connsiteX91" fmla="*/ 871149 w 1034979"/>
                  <a:gd name="connsiteY91" fmla="*/ 1086033 h 1516602"/>
                  <a:gd name="connsiteX92" fmla="*/ 899724 w 1034979"/>
                  <a:gd name="connsiteY92" fmla="*/ 1091748 h 1516602"/>
                  <a:gd name="connsiteX93" fmla="*/ 922584 w 1034979"/>
                  <a:gd name="connsiteY93" fmla="*/ 1095558 h 1516602"/>
                  <a:gd name="connsiteX94" fmla="*/ 951159 w 1034979"/>
                  <a:gd name="connsiteY94" fmla="*/ 1101273 h 1516602"/>
                  <a:gd name="connsiteX95" fmla="*/ 956874 w 1034979"/>
                  <a:gd name="connsiteY95" fmla="*/ 1101273 h 1516602"/>
                  <a:gd name="connsiteX96" fmla="*/ 1002594 w 1034979"/>
                  <a:gd name="connsiteY96" fmla="*/ 1099368 h 1516602"/>
                  <a:gd name="connsiteX97" fmla="*/ 1031169 w 1034979"/>
                  <a:gd name="connsiteY97" fmla="*/ 1091748 h 1516602"/>
                  <a:gd name="connsiteX98" fmla="*/ 1034979 w 1034979"/>
                  <a:gd name="connsiteY98" fmla="*/ 1086033 h 1516602"/>
                  <a:gd name="connsiteX99" fmla="*/ 1033074 w 1034979"/>
                  <a:gd name="connsiteY99" fmla="*/ 1066983 h 1516602"/>
                  <a:gd name="connsiteX100" fmla="*/ 1027359 w 1034979"/>
                  <a:gd name="connsiteY100" fmla="*/ 1063173 h 1516602"/>
                  <a:gd name="connsiteX101" fmla="*/ 1012119 w 1034979"/>
                  <a:gd name="connsiteY101" fmla="*/ 1061268 h 1516602"/>
                  <a:gd name="connsiteX102" fmla="*/ 1006404 w 1034979"/>
                  <a:gd name="connsiteY102" fmla="*/ 1059363 h 1516602"/>
                  <a:gd name="connsiteX103" fmla="*/ 998784 w 1034979"/>
                  <a:gd name="connsiteY103" fmla="*/ 1057458 h 1516602"/>
                  <a:gd name="connsiteX104" fmla="*/ 987354 w 1034979"/>
                  <a:gd name="connsiteY104" fmla="*/ 1049838 h 1516602"/>
                  <a:gd name="connsiteX105" fmla="*/ 975924 w 1034979"/>
                  <a:gd name="connsiteY105" fmla="*/ 1046028 h 1516602"/>
                  <a:gd name="connsiteX106" fmla="*/ 970209 w 1034979"/>
                  <a:gd name="connsiteY106" fmla="*/ 1044123 h 1516602"/>
                  <a:gd name="connsiteX107" fmla="*/ 962589 w 1034979"/>
                  <a:gd name="connsiteY107" fmla="*/ 1042218 h 1516602"/>
                  <a:gd name="connsiteX108" fmla="*/ 956874 w 1034979"/>
                  <a:gd name="connsiteY108" fmla="*/ 1040313 h 1516602"/>
                  <a:gd name="connsiteX109" fmla="*/ 935919 w 1034979"/>
                  <a:gd name="connsiteY109" fmla="*/ 1034598 h 1516602"/>
                  <a:gd name="connsiteX110" fmla="*/ 825429 w 1034979"/>
                  <a:gd name="connsiteY110" fmla="*/ 1034598 h 1516602"/>
                  <a:gd name="connsiteX111" fmla="*/ 730179 w 1034979"/>
                  <a:gd name="connsiteY111" fmla="*/ 1038408 h 1516602"/>
                  <a:gd name="connsiteX112" fmla="*/ 669219 w 1034979"/>
                  <a:gd name="connsiteY112" fmla="*/ 1046028 h 1516602"/>
                  <a:gd name="connsiteX113" fmla="*/ 646359 w 1034979"/>
                  <a:gd name="connsiteY113" fmla="*/ 1049838 h 1516602"/>
                  <a:gd name="connsiteX114" fmla="*/ 642549 w 1034979"/>
                  <a:gd name="connsiteY114" fmla="*/ 1038408 h 1516602"/>
                  <a:gd name="connsiteX115" fmla="*/ 640644 w 1034979"/>
                  <a:gd name="connsiteY115" fmla="*/ 1032693 h 1516602"/>
                  <a:gd name="connsiteX116" fmla="*/ 642549 w 1034979"/>
                  <a:gd name="connsiteY116" fmla="*/ 1015548 h 1516602"/>
                  <a:gd name="connsiteX117" fmla="*/ 644454 w 1034979"/>
                  <a:gd name="connsiteY117" fmla="*/ 1009833 h 1516602"/>
                  <a:gd name="connsiteX118" fmla="*/ 661599 w 1034979"/>
                  <a:gd name="connsiteY118" fmla="*/ 1000308 h 1516602"/>
                  <a:gd name="connsiteX119" fmla="*/ 673029 w 1034979"/>
                  <a:gd name="connsiteY119" fmla="*/ 992688 h 1516602"/>
                  <a:gd name="connsiteX120" fmla="*/ 674934 w 1034979"/>
                  <a:gd name="connsiteY120" fmla="*/ 986973 h 1516602"/>
                  <a:gd name="connsiteX121" fmla="*/ 680649 w 1034979"/>
                  <a:gd name="connsiteY121" fmla="*/ 985068 h 1516602"/>
                  <a:gd name="connsiteX122" fmla="*/ 686364 w 1034979"/>
                  <a:gd name="connsiteY122" fmla="*/ 981258 h 1516602"/>
                  <a:gd name="connsiteX123" fmla="*/ 695889 w 1034979"/>
                  <a:gd name="connsiteY123" fmla="*/ 971733 h 1516602"/>
                  <a:gd name="connsiteX124" fmla="*/ 705414 w 1034979"/>
                  <a:gd name="connsiteY124" fmla="*/ 960303 h 1516602"/>
                  <a:gd name="connsiteX125" fmla="*/ 716844 w 1034979"/>
                  <a:gd name="connsiteY125" fmla="*/ 952683 h 1516602"/>
                  <a:gd name="connsiteX126" fmla="*/ 732084 w 1034979"/>
                  <a:gd name="connsiteY126" fmla="*/ 939348 h 1516602"/>
                  <a:gd name="connsiteX127" fmla="*/ 741609 w 1034979"/>
                  <a:gd name="connsiteY127" fmla="*/ 927918 h 1516602"/>
                  <a:gd name="connsiteX128" fmla="*/ 753039 w 1034979"/>
                  <a:gd name="connsiteY128" fmla="*/ 918393 h 1516602"/>
                  <a:gd name="connsiteX129" fmla="*/ 758754 w 1034979"/>
                  <a:gd name="connsiteY129" fmla="*/ 906963 h 1516602"/>
                  <a:gd name="connsiteX130" fmla="*/ 760659 w 1034979"/>
                  <a:gd name="connsiteY130" fmla="*/ 901248 h 1516602"/>
                  <a:gd name="connsiteX131" fmla="*/ 766374 w 1034979"/>
                  <a:gd name="connsiteY131" fmla="*/ 889818 h 1516602"/>
                  <a:gd name="connsiteX132" fmla="*/ 764469 w 1034979"/>
                  <a:gd name="connsiteY132" fmla="*/ 874578 h 1516602"/>
                  <a:gd name="connsiteX133" fmla="*/ 758754 w 1034979"/>
                  <a:gd name="connsiteY133" fmla="*/ 872673 h 1516602"/>
                  <a:gd name="connsiteX134" fmla="*/ 737799 w 1034979"/>
                  <a:gd name="connsiteY134" fmla="*/ 874578 h 1516602"/>
                  <a:gd name="connsiteX135" fmla="*/ 732084 w 1034979"/>
                  <a:gd name="connsiteY135" fmla="*/ 878388 h 1516602"/>
                  <a:gd name="connsiteX136" fmla="*/ 699699 w 1034979"/>
                  <a:gd name="connsiteY136" fmla="*/ 899343 h 1516602"/>
                  <a:gd name="connsiteX137" fmla="*/ 595181 w 1034979"/>
                  <a:gd name="connsiteY137" fmla="*/ 957831 h 1516602"/>
                  <a:gd name="connsiteX138" fmla="*/ 507294 w 1034979"/>
                  <a:gd name="connsiteY138" fmla="*/ 847908 h 1516602"/>
                  <a:gd name="connsiteX139" fmla="*/ 503484 w 1034979"/>
                  <a:gd name="connsiteY139" fmla="*/ 358323 h 1516602"/>
                  <a:gd name="connsiteX140" fmla="*/ 499674 w 1034979"/>
                  <a:gd name="connsiteY140" fmla="*/ 66858 h 1516602"/>
                  <a:gd name="connsiteX141" fmla="*/ 490149 w 1034979"/>
                  <a:gd name="connsiteY141" fmla="*/ 40188 h 1516602"/>
                  <a:gd name="connsiteX142" fmla="*/ 488244 w 1034979"/>
                  <a:gd name="connsiteY142" fmla="*/ 34473 h 1516602"/>
                  <a:gd name="connsiteX143" fmla="*/ 484434 w 1034979"/>
                  <a:gd name="connsiteY143" fmla="*/ 28758 h 1516602"/>
                  <a:gd name="connsiteX144" fmla="*/ 478719 w 1034979"/>
                  <a:gd name="connsiteY144" fmla="*/ 17328 h 1516602"/>
                  <a:gd name="connsiteX145" fmla="*/ 473004 w 1034979"/>
                  <a:gd name="connsiteY145" fmla="*/ 13518 h 1516602"/>
                  <a:gd name="connsiteX146" fmla="*/ 469194 w 1034979"/>
                  <a:gd name="connsiteY146" fmla="*/ 7803 h 1516602"/>
                  <a:gd name="connsiteX147" fmla="*/ 429189 w 1034979"/>
                  <a:gd name="connsiteY147" fmla="*/ 11613 h 1516602"/>
                  <a:gd name="connsiteX148" fmla="*/ 425379 w 1034979"/>
                  <a:gd name="connsiteY148" fmla="*/ 78288 h 1516602"/>
                  <a:gd name="connsiteX149" fmla="*/ 425379 w 1034979"/>
                  <a:gd name="connsiteY149" fmla="*/ 84003 h 1516602"/>
                  <a:gd name="connsiteX150" fmla="*/ 429189 w 1034979"/>
                  <a:gd name="connsiteY150" fmla="*/ 238308 h 1516602"/>
                  <a:gd name="connsiteX151" fmla="*/ 440619 w 1034979"/>
                  <a:gd name="connsiteY151" fmla="*/ 421188 h 1516602"/>
                  <a:gd name="connsiteX152" fmla="*/ 435265 w 1034979"/>
                  <a:gd name="connsiteY152" fmla="*/ 718368 h 1516602"/>
                  <a:gd name="connsiteX153" fmla="*/ 435059 w 1034979"/>
                  <a:gd name="connsiteY153" fmla="*/ 799046 h 1516602"/>
                  <a:gd name="connsiteX154" fmla="*/ 430322 w 1034979"/>
                  <a:gd name="connsiteY154"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76789 w 1034979"/>
                  <a:gd name="connsiteY16" fmla="*/ 1110798 h 1516602"/>
                  <a:gd name="connsiteX17" fmla="*/ 263454 w 1034979"/>
                  <a:gd name="connsiteY17" fmla="*/ 1124133 h 1516602"/>
                  <a:gd name="connsiteX18" fmla="*/ 252024 w 1034979"/>
                  <a:gd name="connsiteY18" fmla="*/ 1131753 h 1516602"/>
                  <a:gd name="connsiteX19" fmla="*/ 240594 w 1034979"/>
                  <a:gd name="connsiteY19" fmla="*/ 1135563 h 1516602"/>
                  <a:gd name="connsiteX20" fmla="*/ 27234 w 1034979"/>
                  <a:gd name="connsiteY20" fmla="*/ 1154613 h 1516602"/>
                  <a:gd name="connsiteX21" fmla="*/ 15804 w 1034979"/>
                  <a:gd name="connsiteY21" fmla="*/ 1160328 h 1516602"/>
                  <a:gd name="connsiteX22" fmla="*/ 6279 w 1034979"/>
                  <a:gd name="connsiteY22" fmla="*/ 1169853 h 1516602"/>
                  <a:gd name="connsiteX23" fmla="*/ 4374 w 1034979"/>
                  <a:gd name="connsiteY23" fmla="*/ 1175568 h 1516602"/>
                  <a:gd name="connsiteX24" fmla="*/ 564 w 1034979"/>
                  <a:gd name="connsiteY24" fmla="*/ 1181283 h 1516602"/>
                  <a:gd name="connsiteX25" fmla="*/ 6279 w 1034979"/>
                  <a:gd name="connsiteY25" fmla="*/ 1213668 h 1516602"/>
                  <a:gd name="connsiteX26" fmla="*/ 11994 w 1034979"/>
                  <a:gd name="connsiteY26" fmla="*/ 1217478 h 1516602"/>
                  <a:gd name="connsiteX27" fmla="*/ 17709 w 1034979"/>
                  <a:gd name="connsiteY27" fmla="*/ 1219383 h 1516602"/>
                  <a:gd name="connsiteX28" fmla="*/ 145344 w 1034979"/>
                  <a:gd name="connsiteY28" fmla="*/ 1217478 h 1516602"/>
                  <a:gd name="connsiteX29" fmla="*/ 239202 w 1034979"/>
                  <a:gd name="connsiteY29" fmla="*/ 1214801 h 1516602"/>
                  <a:gd name="connsiteX30" fmla="*/ 318699 w 1034979"/>
                  <a:gd name="connsiteY30" fmla="*/ 1217478 h 1516602"/>
                  <a:gd name="connsiteX31" fmla="*/ 330129 w 1034979"/>
                  <a:gd name="connsiteY31" fmla="*/ 1223193 h 1516602"/>
                  <a:gd name="connsiteX32" fmla="*/ 333939 w 1034979"/>
                  <a:gd name="connsiteY32" fmla="*/ 1228908 h 1516602"/>
                  <a:gd name="connsiteX33" fmla="*/ 339654 w 1034979"/>
                  <a:gd name="connsiteY33" fmla="*/ 1230813 h 1516602"/>
                  <a:gd name="connsiteX34" fmla="*/ 351084 w 1034979"/>
                  <a:gd name="connsiteY34" fmla="*/ 1238433 h 1516602"/>
                  <a:gd name="connsiteX35" fmla="*/ 356799 w 1034979"/>
                  <a:gd name="connsiteY35" fmla="*/ 1242243 h 1516602"/>
                  <a:gd name="connsiteX36" fmla="*/ 360609 w 1034979"/>
                  <a:gd name="connsiteY36" fmla="*/ 1247958 h 1516602"/>
                  <a:gd name="connsiteX37" fmla="*/ 366324 w 1034979"/>
                  <a:gd name="connsiteY37" fmla="*/ 1259388 h 1516602"/>
                  <a:gd name="connsiteX38" fmla="*/ 362514 w 1034979"/>
                  <a:gd name="connsiteY38" fmla="*/ 1286058 h 1516602"/>
                  <a:gd name="connsiteX39" fmla="*/ 358704 w 1034979"/>
                  <a:gd name="connsiteY39" fmla="*/ 1291773 h 1516602"/>
                  <a:gd name="connsiteX40" fmla="*/ 356799 w 1034979"/>
                  <a:gd name="connsiteY40" fmla="*/ 1297488 h 1516602"/>
                  <a:gd name="connsiteX41" fmla="*/ 352989 w 1034979"/>
                  <a:gd name="connsiteY41" fmla="*/ 1303203 h 1516602"/>
                  <a:gd name="connsiteX42" fmla="*/ 351084 w 1034979"/>
                  <a:gd name="connsiteY42" fmla="*/ 1308918 h 1516602"/>
                  <a:gd name="connsiteX43" fmla="*/ 347274 w 1034979"/>
                  <a:gd name="connsiteY43" fmla="*/ 1314633 h 1516602"/>
                  <a:gd name="connsiteX44" fmla="*/ 330129 w 1034979"/>
                  <a:gd name="connsiteY44" fmla="*/ 1381308 h 1516602"/>
                  <a:gd name="connsiteX45" fmla="*/ 328224 w 1034979"/>
                  <a:gd name="connsiteY45" fmla="*/ 1432743 h 1516602"/>
                  <a:gd name="connsiteX46" fmla="*/ 330129 w 1034979"/>
                  <a:gd name="connsiteY46" fmla="*/ 1457508 h 1516602"/>
                  <a:gd name="connsiteX47" fmla="*/ 332034 w 1034979"/>
                  <a:gd name="connsiteY47" fmla="*/ 1463223 h 1516602"/>
                  <a:gd name="connsiteX48" fmla="*/ 335844 w 1034979"/>
                  <a:gd name="connsiteY48" fmla="*/ 1467033 h 1516602"/>
                  <a:gd name="connsiteX49" fmla="*/ 364419 w 1034979"/>
                  <a:gd name="connsiteY49" fmla="*/ 1512753 h 1516602"/>
                  <a:gd name="connsiteX50" fmla="*/ 387279 w 1034979"/>
                  <a:gd name="connsiteY50" fmla="*/ 1514658 h 1516602"/>
                  <a:gd name="connsiteX51" fmla="*/ 392994 w 1034979"/>
                  <a:gd name="connsiteY51" fmla="*/ 1508943 h 1516602"/>
                  <a:gd name="connsiteX52" fmla="*/ 394899 w 1034979"/>
                  <a:gd name="connsiteY52" fmla="*/ 1497513 h 1516602"/>
                  <a:gd name="connsiteX53" fmla="*/ 396804 w 1034979"/>
                  <a:gd name="connsiteY53" fmla="*/ 1491798 h 1516602"/>
                  <a:gd name="connsiteX54" fmla="*/ 398709 w 1034979"/>
                  <a:gd name="connsiteY54" fmla="*/ 1474653 h 1516602"/>
                  <a:gd name="connsiteX55" fmla="*/ 400614 w 1034979"/>
                  <a:gd name="connsiteY55" fmla="*/ 1461318 h 1516602"/>
                  <a:gd name="connsiteX56" fmla="*/ 404424 w 1034979"/>
                  <a:gd name="connsiteY56" fmla="*/ 1404168 h 1516602"/>
                  <a:gd name="connsiteX57" fmla="*/ 410139 w 1034979"/>
                  <a:gd name="connsiteY57" fmla="*/ 1392738 h 1516602"/>
                  <a:gd name="connsiteX58" fmla="*/ 413949 w 1034979"/>
                  <a:gd name="connsiteY58" fmla="*/ 1379403 h 1516602"/>
                  <a:gd name="connsiteX59" fmla="*/ 415854 w 1034979"/>
                  <a:gd name="connsiteY59" fmla="*/ 1373688 h 1516602"/>
                  <a:gd name="connsiteX60" fmla="*/ 417759 w 1034979"/>
                  <a:gd name="connsiteY60" fmla="*/ 1360353 h 1516602"/>
                  <a:gd name="connsiteX61" fmla="*/ 421569 w 1034979"/>
                  <a:gd name="connsiteY61" fmla="*/ 1348923 h 1516602"/>
                  <a:gd name="connsiteX62" fmla="*/ 427284 w 1034979"/>
                  <a:gd name="connsiteY62" fmla="*/ 1335588 h 1516602"/>
                  <a:gd name="connsiteX63" fmla="*/ 467289 w 1034979"/>
                  <a:gd name="connsiteY63" fmla="*/ 1265103 h 1516602"/>
                  <a:gd name="connsiteX64" fmla="*/ 528455 w 1034979"/>
                  <a:gd name="connsiteY64" fmla="*/ 1230091 h 1516602"/>
                  <a:gd name="connsiteX65" fmla="*/ 601154 w 1034979"/>
                  <a:gd name="connsiteY65" fmla="*/ 1221700 h 1516602"/>
                  <a:gd name="connsiteX66" fmla="*/ 720654 w 1034979"/>
                  <a:gd name="connsiteY66" fmla="*/ 1316538 h 1516602"/>
                  <a:gd name="connsiteX67" fmla="*/ 733989 w 1034979"/>
                  <a:gd name="connsiteY67" fmla="*/ 1326063 h 1516602"/>
                  <a:gd name="connsiteX68" fmla="*/ 743514 w 1034979"/>
                  <a:gd name="connsiteY68" fmla="*/ 1327968 h 1516602"/>
                  <a:gd name="connsiteX69" fmla="*/ 749229 w 1034979"/>
                  <a:gd name="connsiteY69" fmla="*/ 1329873 h 1516602"/>
                  <a:gd name="connsiteX70" fmla="*/ 762564 w 1034979"/>
                  <a:gd name="connsiteY70" fmla="*/ 1335588 h 1516602"/>
                  <a:gd name="connsiteX71" fmla="*/ 777804 w 1034979"/>
                  <a:gd name="connsiteY71" fmla="*/ 1333683 h 1516602"/>
                  <a:gd name="connsiteX72" fmla="*/ 789234 w 1034979"/>
                  <a:gd name="connsiteY72" fmla="*/ 1327968 h 1516602"/>
                  <a:gd name="connsiteX73" fmla="*/ 794949 w 1034979"/>
                  <a:gd name="connsiteY73" fmla="*/ 1326063 h 1516602"/>
                  <a:gd name="connsiteX74" fmla="*/ 802569 w 1034979"/>
                  <a:gd name="connsiteY74" fmla="*/ 1308918 h 1516602"/>
                  <a:gd name="connsiteX75" fmla="*/ 800664 w 1034979"/>
                  <a:gd name="connsiteY75" fmla="*/ 1284153 h 1516602"/>
                  <a:gd name="connsiteX76" fmla="*/ 798759 w 1034979"/>
                  <a:gd name="connsiteY76" fmla="*/ 1278438 h 1516602"/>
                  <a:gd name="connsiteX77" fmla="*/ 796854 w 1034979"/>
                  <a:gd name="connsiteY77" fmla="*/ 1270818 h 1516602"/>
                  <a:gd name="connsiteX78" fmla="*/ 783519 w 1034979"/>
                  <a:gd name="connsiteY78" fmla="*/ 1253673 h 1516602"/>
                  <a:gd name="connsiteX79" fmla="*/ 773994 w 1034979"/>
                  <a:gd name="connsiteY79" fmla="*/ 1247958 h 1516602"/>
                  <a:gd name="connsiteX80" fmla="*/ 648264 w 1034979"/>
                  <a:gd name="connsiteY80" fmla="*/ 1156518 h 1516602"/>
                  <a:gd name="connsiteX81" fmla="*/ 644454 w 1034979"/>
                  <a:gd name="connsiteY81" fmla="*/ 1139373 h 1516602"/>
                  <a:gd name="connsiteX82" fmla="*/ 646359 w 1034979"/>
                  <a:gd name="connsiteY82" fmla="*/ 1131753 h 1516602"/>
                  <a:gd name="connsiteX83" fmla="*/ 650169 w 1034979"/>
                  <a:gd name="connsiteY83" fmla="*/ 1114608 h 1516602"/>
                  <a:gd name="connsiteX84" fmla="*/ 653979 w 1034979"/>
                  <a:gd name="connsiteY84" fmla="*/ 1108893 h 1516602"/>
                  <a:gd name="connsiteX85" fmla="*/ 655884 w 1034979"/>
                  <a:gd name="connsiteY85" fmla="*/ 1103178 h 1516602"/>
                  <a:gd name="connsiteX86" fmla="*/ 661599 w 1034979"/>
                  <a:gd name="connsiteY86" fmla="*/ 1101273 h 1516602"/>
                  <a:gd name="connsiteX87" fmla="*/ 671124 w 1034979"/>
                  <a:gd name="connsiteY87" fmla="*/ 1089843 h 1516602"/>
                  <a:gd name="connsiteX88" fmla="*/ 724464 w 1034979"/>
                  <a:gd name="connsiteY88" fmla="*/ 1082223 h 1516602"/>
                  <a:gd name="connsiteX89" fmla="*/ 842574 w 1034979"/>
                  <a:gd name="connsiteY89" fmla="*/ 1084128 h 1516602"/>
                  <a:gd name="connsiteX90" fmla="*/ 871149 w 1034979"/>
                  <a:gd name="connsiteY90" fmla="*/ 1086033 h 1516602"/>
                  <a:gd name="connsiteX91" fmla="*/ 899724 w 1034979"/>
                  <a:gd name="connsiteY91" fmla="*/ 1091748 h 1516602"/>
                  <a:gd name="connsiteX92" fmla="*/ 922584 w 1034979"/>
                  <a:gd name="connsiteY92" fmla="*/ 1095558 h 1516602"/>
                  <a:gd name="connsiteX93" fmla="*/ 951159 w 1034979"/>
                  <a:gd name="connsiteY93" fmla="*/ 1101273 h 1516602"/>
                  <a:gd name="connsiteX94" fmla="*/ 956874 w 1034979"/>
                  <a:gd name="connsiteY94" fmla="*/ 1101273 h 1516602"/>
                  <a:gd name="connsiteX95" fmla="*/ 1002594 w 1034979"/>
                  <a:gd name="connsiteY95" fmla="*/ 1099368 h 1516602"/>
                  <a:gd name="connsiteX96" fmla="*/ 1031169 w 1034979"/>
                  <a:gd name="connsiteY96" fmla="*/ 1091748 h 1516602"/>
                  <a:gd name="connsiteX97" fmla="*/ 1034979 w 1034979"/>
                  <a:gd name="connsiteY97" fmla="*/ 1086033 h 1516602"/>
                  <a:gd name="connsiteX98" fmla="*/ 1033074 w 1034979"/>
                  <a:gd name="connsiteY98" fmla="*/ 1066983 h 1516602"/>
                  <a:gd name="connsiteX99" fmla="*/ 1027359 w 1034979"/>
                  <a:gd name="connsiteY99" fmla="*/ 1063173 h 1516602"/>
                  <a:gd name="connsiteX100" fmla="*/ 1012119 w 1034979"/>
                  <a:gd name="connsiteY100" fmla="*/ 1061268 h 1516602"/>
                  <a:gd name="connsiteX101" fmla="*/ 1006404 w 1034979"/>
                  <a:gd name="connsiteY101" fmla="*/ 1059363 h 1516602"/>
                  <a:gd name="connsiteX102" fmla="*/ 998784 w 1034979"/>
                  <a:gd name="connsiteY102" fmla="*/ 1057458 h 1516602"/>
                  <a:gd name="connsiteX103" fmla="*/ 987354 w 1034979"/>
                  <a:gd name="connsiteY103" fmla="*/ 1049838 h 1516602"/>
                  <a:gd name="connsiteX104" fmla="*/ 975924 w 1034979"/>
                  <a:gd name="connsiteY104" fmla="*/ 1046028 h 1516602"/>
                  <a:gd name="connsiteX105" fmla="*/ 970209 w 1034979"/>
                  <a:gd name="connsiteY105" fmla="*/ 1044123 h 1516602"/>
                  <a:gd name="connsiteX106" fmla="*/ 962589 w 1034979"/>
                  <a:gd name="connsiteY106" fmla="*/ 1042218 h 1516602"/>
                  <a:gd name="connsiteX107" fmla="*/ 956874 w 1034979"/>
                  <a:gd name="connsiteY107" fmla="*/ 1040313 h 1516602"/>
                  <a:gd name="connsiteX108" fmla="*/ 935919 w 1034979"/>
                  <a:gd name="connsiteY108" fmla="*/ 1034598 h 1516602"/>
                  <a:gd name="connsiteX109" fmla="*/ 825429 w 1034979"/>
                  <a:gd name="connsiteY109" fmla="*/ 1034598 h 1516602"/>
                  <a:gd name="connsiteX110" fmla="*/ 730179 w 1034979"/>
                  <a:gd name="connsiteY110" fmla="*/ 1038408 h 1516602"/>
                  <a:gd name="connsiteX111" fmla="*/ 669219 w 1034979"/>
                  <a:gd name="connsiteY111" fmla="*/ 1046028 h 1516602"/>
                  <a:gd name="connsiteX112" fmla="*/ 646359 w 1034979"/>
                  <a:gd name="connsiteY112" fmla="*/ 1049838 h 1516602"/>
                  <a:gd name="connsiteX113" fmla="*/ 642549 w 1034979"/>
                  <a:gd name="connsiteY113" fmla="*/ 1038408 h 1516602"/>
                  <a:gd name="connsiteX114" fmla="*/ 640644 w 1034979"/>
                  <a:gd name="connsiteY114" fmla="*/ 1032693 h 1516602"/>
                  <a:gd name="connsiteX115" fmla="*/ 642549 w 1034979"/>
                  <a:gd name="connsiteY115" fmla="*/ 1015548 h 1516602"/>
                  <a:gd name="connsiteX116" fmla="*/ 644454 w 1034979"/>
                  <a:gd name="connsiteY116" fmla="*/ 1009833 h 1516602"/>
                  <a:gd name="connsiteX117" fmla="*/ 661599 w 1034979"/>
                  <a:gd name="connsiteY117" fmla="*/ 1000308 h 1516602"/>
                  <a:gd name="connsiteX118" fmla="*/ 673029 w 1034979"/>
                  <a:gd name="connsiteY118" fmla="*/ 992688 h 1516602"/>
                  <a:gd name="connsiteX119" fmla="*/ 674934 w 1034979"/>
                  <a:gd name="connsiteY119" fmla="*/ 986973 h 1516602"/>
                  <a:gd name="connsiteX120" fmla="*/ 680649 w 1034979"/>
                  <a:gd name="connsiteY120" fmla="*/ 985068 h 1516602"/>
                  <a:gd name="connsiteX121" fmla="*/ 686364 w 1034979"/>
                  <a:gd name="connsiteY121" fmla="*/ 981258 h 1516602"/>
                  <a:gd name="connsiteX122" fmla="*/ 695889 w 1034979"/>
                  <a:gd name="connsiteY122" fmla="*/ 971733 h 1516602"/>
                  <a:gd name="connsiteX123" fmla="*/ 705414 w 1034979"/>
                  <a:gd name="connsiteY123" fmla="*/ 960303 h 1516602"/>
                  <a:gd name="connsiteX124" fmla="*/ 716844 w 1034979"/>
                  <a:gd name="connsiteY124" fmla="*/ 952683 h 1516602"/>
                  <a:gd name="connsiteX125" fmla="*/ 732084 w 1034979"/>
                  <a:gd name="connsiteY125" fmla="*/ 939348 h 1516602"/>
                  <a:gd name="connsiteX126" fmla="*/ 741609 w 1034979"/>
                  <a:gd name="connsiteY126" fmla="*/ 927918 h 1516602"/>
                  <a:gd name="connsiteX127" fmla="*/ 753039 w 1034979"/>
                  <a:gd name="connsiteY127" fmla="*/ 918393 h 1516602"/>
                  <a:gd name="connsiteX128" fmla="*/ 758754 w 1034979"/>
                  <a:gd name="connsiteY128" fmla="*/ 906963 h 1516602"/>
                  <a:gd name="connsiteX129" fmla="*/ 760659 w 1034979"/>
                  <a:gd name="connsiteY129" fmla="*/ 901248 h 1516602"/>
                  <a:gd name="connsiteX130" fmla="*/ 766374 w 1034979"/>
                  <a:gd name="connsiteY130" fmla="*/ 889818 h 1516602"/>
                  <a:gd name="connsiteX131" fmla="*/ 764469 w 1034979"/>
                  <a:gd name="connsiteY131" fmla="*/ 874578 h 1516602"/>
                  <a:gd name="connsiteX132" fmla="*/ 758754 w 1034979"/>
                  <a:gd name="connsiteY132" fmla="*/ 872673 h 1516602"/>
                  <a:gd name="connsiteX133" fmla="*/ 737799 w 1034979"/>
                  <a:gd name="connsiteY133" fmla="*/ 874578 h 1516602"/>
                  <a:gd name="connsiteX134" fmla="*/ 732084 w 1034979"/>
                  <a:gd name="connsiteY134" fmla="*/ 878388 h 1516602"/>
                  <a:gd name="connsiteX135" fmla="*/ 699699 w 1034979"/>
                  <a:gd name="connsiteY135" fmla="*/ 899343 h 1516602"/>
                  <a:gd name="connsiteX136" fmla="*/ 595181 w 1034979"/>
                  <a:gd name="connsiteY136" fmla="*/ 957831 h 1516602"/>
                  <a:gd name="connsiteX137" fmla="*/ 507294 w 1034979"/>
                  <a:gd name="connsiteY137" fmla="*/ 847908 h 1516602"/>
                  <a:gd name="connsiteX138" fmla="*/ 503484 w 1034979"/>
                  <a:gd name="connsiteY138" fmla="*/ 358323 h 1516602"/>
                  <a:gd name="connsiteX139" fmla="*/ 499674 w 1034979"/>
                  <a:gd name="connsiteY139" fmla="*/ 66858 h 1516602"/>
                  <a:gd name="connsiteX140" fmla="*/ 490149 w 1034979"/>
                  <a:gd name="connsiteY140" fmla="*/ 40188 h 1516602"/>
                  <a:gd name="connsiteX141" fmla="*/ 488244 w 1034979"/>
                  <a:gd name="connsiteY141" fmla="*/ 34473 h 1516602"/>
                  <a:gd name="connsiteX142" fmla="*/ 484434 w 1034979"/>
                  <a:gd name="connsiteY142" fmla="*/ 28758 h 1516602"/>
                  <a:gd name="connsiteX143" fmla="*/ 478719 w 1034979"/>
                  <a:gd name="connsiteY143" fmla="*/ 17328 h 1516602"/>
                  <a:gd name="connsiteX144" fmla="*/ 473004 w 1034979"/>
                  <a:gd name="connsiteY144" fmla="*/ 13518 h 1516602"/>
                  <a:gd name="connsiteX145" fmla="*/ 469194 w 1034979"/>
                  <a:gd name="connsiteY145" fmla="*/ 7803 h 1516602"/>
                  <a:gd name="connsiteX146" fmla="*/ 429189 w 1034979"/>
                  <a:gd name="connsiteY146" fmla="*/ 11613 h 1516602"/>
                  <a:gd name="connsiteX147" fmla="*/ 425379 w 1034979"/>
                  <a:gd name="connsiteY147" fmla="*/ 78288 h 1516602"/>
                  <a:gd name="connsiteX148" fmla="*/ 425379 w 1034979"/>
                  <a:gd name="connsiteY148" fmla="*/ 84003 h 1516602"/>
                  <a:gd name="connsiteX149" fmla="*/ 429189 w 1034979"/>
                  <a:gd name="connsiteY149" fmla="*/ 238308 h 1516602"/>
                  <a:gd name="connsiteX150" fmla="*/ 440619 w 1034979"/>
                  <a:gd name="connsiteY150" fmla="*/ 421188 h 1516602"/>
                  <a:gd name="connsiteX151" fmla="*/ 435265 w 1034979"/>
                  <a:gd name="connsiteY151" fmla="*/ 718368 h 1516602"/>
                  <a:gd name="connsiteX152" fmla="*/ 435059 w 1034979"/>
                  <a:gd name="connsiteY152" fmla="*/ 799046 h 1516602"/>
                  <a:gd name="connsiteX153" fmla="*/ 430322 w 1034979"/>
                  <a:gd name="connsiteY153"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76789 w 1034979"/>
                  <a:gd name="connsiteY16" fmla="*/ 1110798 h 1516602"/>
                  <a:gd name="connsiteX17" fmla="*/ 252024 w 1034979"/>
                  <a:gd name="connsiteY17" fmla="*/ 1131753 h 1516602"/>
                  <a:gd name="connsiteX18" fmla="*/ 240594 w 1034979"/>
                  <a:gd name="connsiteY18" fmla="*/ 1135563 h 1516602"/>
                  <a:gd name="connsiteX19" fmla="*/ 27234 w 1034979"/>
                  <a:gd name="connsiteY19" fmla="*/ 1154613 h 1516602"/>
                  <a:gd name="connsiteX20" fmla="*/ 15804 w 1034979"/>
                  <a:gd name="connsiteY20" fmla="*/ 1160328 h 1516602"/>
                  <a:gd name="connsiteX21" fmla="*/ 6279 w 1034979"/>
                  <a:gd name="connsiteY21" fmla="*/ 1169853 h 1516602"/>
                  <a:gd name="connsiteX22" fmla="*/ 4374 w 1034979"/>
                  <a:gd name="connsiteY22" fmla="*/ 1175568 h 1516602"/>
                  <a:gd name="connsiteX23" fmla="*/ 564 w 1034979"/>
                  <a:gd name="connsiteY23" fmla="*/ 1181283 h 1516602"/>
                  <a:gd name="connsiteX24" fmla="*/ 6279 w 1034979"/>
                  <a:gd name="connsiteY24" fmla="*/ 1213668 h 1516602"/>
                  <a:gd name="connsiteX25" fmla="*/ 11994 w 1034979"/>
                  <a:gd name="connsiteY25" fmla="*/ 1217478 h 1516602"/>
                  <a:gd name="connsiteX26" fmla="*/ 17709 w 1034979"/>
                  <a:gd name="connsiteY26" fmla="*/ 1219383 h 1516602"/>
                  <a:gd name="connsiteX27" fmla="*/ 145344 w 1034979"/>
                  <a:gd name="connsiteY27" fmla="*/ 1217478 h 1516602"/>
                  <a:gd name="connsiteX28" fmla="*/ 239202 w 1034979"/>
                  <a:gd name="connsiteY28" fmla="*/ 1214801 h 1516602"/>
                  <a:gd name="connsiteX29" fmla="*/ 318699 w 1034979"/>
                  <a:gd name="connsiteY29" fmla="*/ 1217478 h 1516602"/>
                  <a:gd name="connsiteX30" fmla="*/ 330129 w 1034979"/>
                  <a:gd name="connsiteY30" fmla="*/ 1223193 h 1516602"/>
                  <a:gd name="connsiteX31" fmla="*/ 333939 w 1034979"/>
                  <a:gd name="connsiteY31" fmla="*/ 1228908 h 1516602"/>
                  <a:gd name="connsiteX32" fmla="*/ 339654 w 1034979"/>
                  <a:gd name="connsiteY32" fmla="*/ 1230813 h 1516602"/>
                  <a:gd name="connsiteX33" fmla="*/ 351084 w 1034979"/>
                  <a:gd name="connsiteY33" fmla="*/ 1238433 h 1516602"/>
                  <a:gd name="connsiteX34" fmla="*/ 356799 w 1034979"/>
                  <a:gd name="connsiteY34" fmla="*/ 1242243 h 1516602"/>
                  <a:gd name="connsiteX35" fmla="*/ 360609 w 1034979"/>
                  <a:gd name="connsiteY35" fmla="*/ 1247958 h 1516602"/>
                  <a:gd name="connsiteX36" fmla="*/ 366324 w 1034979"/>
                  <a:gd name="connsiteY36" fmla="*/ 1259388 h 1516602"/>
                  <a:gd name="connsiteX37" fmla="*/ 362514 w 1034979"/>
                  <a:gd name="connsiteY37" fmla="*/ 1286058 h 1516602"/>
                  <a:gd name="connsiteX38" fmla="*/ 358704 w 1034979"/>
                  <a:gd name="connsiteY38" fmla="*/ 1291773 h 1516602"/>
                  <a:gd name="connsiteX39" fmla="*/ 356799 w 1034979"/>
                  <a:gd name="connsiteY39" fmla="*/ 1297488 h 1516602"/>
                  <a:gd name="connsiteX40" fmla="*/ 352989 w 1034979"/>
                  <a:gd name="connsiteY40" fmla="*/ 1303203 h 1516602"/>
                  <a:gd name="connsiteX41" fmla="*/ 351084 w 1034979"/>
                  <a:gd name="connsiteY41" fmla="*/ 1308918 h 1516602"/>
                  <a:gd name="connsiteX42" fmla="*/ 347274 w 1034979"/>
                  <a:gd name="connsiteY42" fmla="*/ 1314633 h 1516602"/>
                  <a:gd name="connsiteX43" fmla="*/ 330129 w 1034979"/>
                  <a:gd name="connsiteY43" fmla="*/ 1381308 h 1516602"/>
                  <a:gd name="connsiteX44" fmla="*/ 328224 w 1034979"/>
                  <a:gd name="connsiteY44" fmla="*/ 1432743 h 1516602"/>
                  <a:gd name="connsiteX45" fmla="*/ 330129 w 1034979"/>
                  <a:gd name="connsiteY45" fmla="*/ 1457508 h 1516602"/>
                  <a:gd name="connsiteX46" fmla="*/ 332034 w 1034979"/>
                  <a:gd name="connsiteY46" fmla="*/ 1463223 h 1516602"/>
                  <a:gd name="connsiteX47" fmla="*/ 335844 w 1034979"/>
                  <a:gd name="connsiteY47" fmla="*/ 1467033 h 1516602"/>
                  <a:gd name="connsiteX48" fmla="*/ 364419 w 1034979"/>
                  <a:gd name="connsiteY48" fmla="*/ 1512753 h 1516602"/>
                  <a:gd name="connsiteX49" fmla="*/ 387279 w 1034979"/>
                  <a:gd name="connsiteY49" fmla="*/ 1514658 h 1516602"/>
                  <a:gd name="connsiteX50" fmla="*/ 392994 w 1034979"/>
                  <a:gd name="connsiteY50" fmla="*/ 1508943 h 1516602"/>
                  <a:gd name="connsiteX51" fmla="*/ 394899 w 1034979"/>
                  <a:gd name="connsiteY51" fmla="*/ 1497513 h 1516602"/>
                  <a:gd name="connsiteX52" fmla="*/ 396804 w 1034979"/>
                  <a:gd name="connsiteY52" fmla="*/ 1491798 h 1516602"/>
                  <a:gd name="connsiteX53" fmla="*/ 398709 w 1034979"/>
                  <a:gd name="connsiteY53" fmla="*/ 1474653 h 1516602"/>
                  <a:gd name="connsiteX54" fmla="*/ 400614 w 1034979"/>
                  <a:gd name="connsiteY54" fmla="*/ 1461318 h 1516602"/>
                  <a:gd name="connsiteX55" fmla="*/ 404424 w 1034979"/>
                  <a:gd name="connsiteY55" fmla="*/ 1404168 h 1516602"/>
                  <a:gd name="connsiteX56" fmla="*/ 410139 w 1034979"/>
                  <a:gd name="connsiteY56" fmla="*/ 1392738 h 1516602"/>
                  <a:gd name="connsiteX57" fmla="*/ 413949 w 1034979"/>
                  <a:gd name="connsiteY57" fmla="*/ 1379403 h 1516602"/>
                  <a:gd name="connsiteX58" fmla="*/ 415854 w 1034979"/>
                  <a:gd name="connsiteY58" fmla="*/ 1373688 h 1516602"/>
                  <a:gd name="connsiteX59" fmla="*/ 417759 w 1034979"/>
                  <a:gd name="connsiteY59" fmla="*/ 1360353 h 1516602"/>
                  <a:gd name="connsiteX60" fmla="*/ 421569 w 1034979"/>
                  <a:gd name="connsiteY60" fmla="*/ 1348923 h 1516602"/>
                  <a:gd name="connsiteX61" fmla="*/ 427284 w 1034979"/>
                  <a:gd name="connsiteY61" fmla="*/ 1335588 h 1516602"/>
                  <a:gd name="connsiteX62" fmla="*/ 467289 w 1034979"/>
                  <a:gd name="connsiteY62" fmla="*/ 1265103 h 1516602"/>
                  <a:gd name="connsiteX63" fmla="*/ 528455 w 1034979"/>
                  <a:gd name="connsiteY63" fmla="*/ 1230091 h 1516602"/>
                  <a:gd name="connsiteX64" fmla="*/ 601154 w 1034979"/>
                  <a:gd name="connsiteY64" fmla="*/ 1221700 h 1516602"/>
                  <a:gd name="connsiteX65" fmla="*/ 720654 w 1034979"/>
                  <a:gd name="connsiteY65" fmla="*/ 1316538 h 1516602"/>
                  <a:gd name="connsiteX66" fmla="*/ 733989 w 1034979"/>
                  <a:gd name="connsiteY66" fmla="*/ 1326063 h 1516602"/>
                  <a:gd name="connsiteX67" fmla="*/ 743514 w 1034979"/>
                  <a:gd name="connsiteY67" fmla="*/ 1327968 h 1516602"/>
                  <a:gd name="connsiteX68" fmla="*/ 749229 w 1034979"/>
                  <a:gd name="connsiteY68" fmla="*/ 1329873 h 1516602"/>
                  <a:gd name="connsiteX69" fmla="*/ 762564 w 1034979"/>
                  <a:gd name="connsiteY69" fmla="*/ 1335588 h 1516602"/>
                  <a:gd name="connsiteX70" fmla="*/ 777804 w 1034979"/>
                  <a:gd name="connsiteY70" fmla="*/ 1333683 h 1516602"/>
                  <a:gd name="connsiteX71" fmla="*/ 789234 w 1034979"/>
                  <a:gd name="connsiteY71" fmla="*/ 1327968 h 1516602"/>
                  <a:gd name="connsiteX72" fmla="*/ 794949 w 1034979"/>
                  <a:gd name="connsiteY72" fmla="*/ 1326063 h 1516602"/>
                  <a:gd name="connsiteX73" fmla="*/ 802569 w 1034979"/>
                  <a:gd name="connsiteY73" fmla="*/ 1308918 h 1516602"/>
                  <a:gd name="connsiteX74" fmla="*/ 800664 w 1034979"/>
                  <a:gd name="connsiteY74" fmla="*/ 1284153 h 1516602"/>
                  <a:gd name="connsiteX75" fmla="*/ 798759 w 1034979"/>
                  <a:gd name="connsiteY75" fmla="*/ 1278438 h 1516602"/>
                  <a:gd name="connsiteX76" fmla="*/ 796854 w 1034979"/>
                  <a:gd name="connsiteY76" fmla="*/ 1270818 h 1516602"/>
                  <a:gd name="connsiteX77" fmla="*/ 783519 w 1034979"/>
                  <a:gd name="connsiteY77" fmla="*/ 1253673 h 1516602"/>
                  <a:gd name="connsiteX78" fmla="*/ 773994 w 1034979"/>
                  <a:gd name="connsiteY78" fmla="*/ 1247958 h 1516602"/>
                  <a:gd name="connsiteX79" fmla="*/ 648264 w 1034979"/>
                  <a:gd name="connsiteY79" fmla="*/ 1156518 h 1516602"/>
                  <a:gd name="connsiteX80" fmla="*/ 644454 w 1034979"/>
                  <a:gd name="connsiteY80" fmla="*/ 1139373 h 1516602"/>
                  <a:gd name="connsiteX81" fmla="*/ 646359 w 1034979"/>
                  <a:gd name="connsiteY81" fmla="*/ 1131753 h 1516602"/>
                  <a:gd name="connsiteX82" fmla="*/ 650169 w 1034979"/>
                  <a:gd name="connsiteY82" fmla="*/ 1114608 h 1516602"/>
                  <a:gd name="connsiteX83" fmla="*/ 653979 w 1034979"/>
                  <a:gd name="connsiteY83" fmla="*/ 1108893 h 1516602"/>
                  <a:gd name="connsiteX84" fmla="*/ 655884 w 1034979"/>
                  <a:gd name="connsiteY84" fmla="*/ 1103178 h 1516602"/>
                  <a:gd name="connsiteX85" fmla="*/ 661599 w 1034979"/>
                  <a:gd name="connsiteY85" fmla="*/ 1101273 h 1516602"/>
                  <a:gd name="connsiteX86" fmla="*/ 671124 w 1034979"/>
                  <a:gd name="connsiteY86" fmla="*/ 1089843 h 1516602"/>
                  <a:gd name="connsiteX87" fmla="*/ 724464 w 1034979"/>
                  <a:gd name="connsiteY87" fmla="*/ 1082223 h 1516602"/>
                  <a:gd name="connsiteX88" fmla="*/ 842574 w 1034979"/>
                  <a:gd name="connsiteY88" fmla="*/ 1084128 h 1516602"/>
                  <a:gd name="connsiteX89" fmla="*/ 871149 w 1034979"/>
                  <a:gd name="connsiteY89" fmla="*/ 1086033 h 1516602"/>
                  <a:gd name="connsiteX90" fmla="*/ 899724 w 1034979"/>
                  <a:gd name="connsiteY90" fmla="*/ 1091748 h 1516602"/>
                  <a:gd name="connsiteX91" fmla="*/ 922584 w 1034979"/>
                  <a:gd name="connsiteY91" fmla="*/ 1095558 h 1516602"/>
                  <a:gd name="connsiteX92" fmla="*/ 951159 w 1034979"/>
                  <a:gd name="connsiteY92" fmla="*/ 1101273 h 1516602"/>
                  <a:gd name="connsiteX93" fmla="*/ 956874 w 1034979"/>
                  <a:gd name="connsiteY93" fmla="*/ 1101273 h 1516602"/>
                  <a:gd name="connsiteX94" fmla="*/ 1002594 w 1034979"/>
                  <a:gd name="connsiteY94" fmla="*/ 1099368 h 1516602"/>
                  <a:gd name="connsiteX95" fmla="*/ 1031169 w 1034979"/>
                  <a:gd name="connsiteY95" fmla="*/ 1091748 h 1516602"/>
                  <a:gd name="connsiteX96" fmla="*/ 1034979 w 1034979"/>
                  <a:gd name="connsiteY96" fmla="*/ 1086033 h 1516602"/>
                  <a:gd name="connsiteX97" fmla="*/ 1033074 w 1034979"/>
                  <a:gd name="connsiteY97" fmla="*/ 1066983 h 1516602"/>
                  <a:gd name="connsiteX98" fmla="*/ 1027359 w 1034979"/>
                  <a:gd name="connsiteY98" fmla="*/ 1063173 h 1516602"/>
                  <a:gd name="connsiteX99" fmla="*/ 1012119 w 1034979"/>
                  <a:gd name="connsiteY99" fmla="*/ 1061268 h 1516602"/>
                  <a:gd name="connsiteX100" fmla="*/ 1006404 w 1034979"/>
                  <a:gd name="connsiteY100" fmla="*/ 1059363 h 1516602"/>
                  <a:gd name="connsiteX101" fmla="*/ 998784 w 1034979"/>
                  <a:gd name="connsiteY101" fmla="*/ 1057458 h 1516602"/>
                  <a:gd name="connsiteX102" fmla="*/ 987354 w 1034979"/>
                  <a:gd name="connsiteY102" fmla="*/ 1049838 h 1516602"/>
                  <a:gd name="connsiteX103" fmla="*/ 975924 w 1034979"/>
                  <a:gd name="connsiteY103" fmla="*/ 1046028 h 1516602"/>
                  <a:gd name="connsiteX104" fmla="*/ 970209 w 1034979"/>
                  <a:gd name="connsiteY104" fmla="*/ 1044123 h 1516602"/>
                  <a:gd name="connsiteX105" fmla="*/ 962589 w 1034979"/>
                  <a:gd name="connsiteY105" fmla="*/ 1042218 h 1516602"/>
                  <a:gd name="connsiteX106" fmla="*/ 956874 w 1034979"/>
                  <a:gd name="connsiteY106" fmla="*/ 1040313 h 1516602"/>
                  <a:gd name="connsiteX107" fmla="*/ 935919 w 1034979"/>
                  <a:gd name="connsiteY107" fmla="*/ 1034598 h 1516602"/>
                  <a:gd name="connsiteX108" fmla="*/ 825429 w 1034979"/>
                  <a:gd name="connsiteY108" fmla="*/ 1034598 h 1516602"/>
                  <a:gd name="connsiteX109" fmla="*/ 730179 w 1034979"/>
                  <a:gd name="connsiteY109" fmla="*/ 1038408 h 1516602"/>
                  <a:gd name="connsiteX110" fmla="*/ 669219 w 1034979"/>
                  <a:gd name="connsiteY110" fmla="*/ 1046028 h 1516602"/>
                  <a:gd name="connsiteX111" fmla="*/ 646359 w 1034979"/>
                  <a:gd name="connsiteY111" fmla="*/ 1049838 h 1516602"/>
                  <a:gd name="connsiteX112" fmla="*/ 642549 w 1034979"/>
                  <a:gd name="connsiteY112" fmla="*/ 1038408 h 1516602"/>
                  <a:gd name="connsiteX113" fmla="*/ 640644 w 1034979"/>
                  <a:gd name="connsiteY113" fmla="*/ 1032693 h 1516602"/>
                  <a:gd name="connsiteX114" fmla="*/ 642549 w 1034979"/>
                  <a:gd name="connsiteY114" fmla="*/ 1015548 h 1516602"/>
                  <a:gd name="connsiteX115" fmla="*/ 644454 w 1034979"/>
                  <a:gd name="connsiteY115" fmla="*/ 1009833 h 1516602"/>
                  <a:gd name="connsiteX116" fmla="*/ 661599 w 1034979"/>
                  <a:gd name="connsiteY116" fmla="*/ 1000308 h 1516602"/>
                  <a:gd name="connsiteX117" fmla="*/ 673029 w 1034979"/>
                  <a:gd name="connsiteY117" fmla="*/ 992688 h 1516602"/>
                  <a:gd name="connsiteX118" fmla="*/ 674934 w 1034979"/>
                  <a:gd name="connsiteY118" fmla="*/ 986973 h 1516602"/>
                  <a:gd name="connsiteX119" fmla="*/ 680649 w 1034979"/>
                  <a:gd name="connsiteY119" fmla="*/ 985068 h 1516602"/>
                  <a:gd name="connsiteX120" fmla="*/ 686364 w 1034979"/>
                  <a:gd name="connsiteY120" fmla="*/ 981258 h 1516602"/>
                  <a:gd name="connsiteX121" fmla="*/ 695889 w 1034979"/>
                  <a:gd name="connsiteY121" fmla="*/ 971733 h 1516602"/>
                  <a:gd name="connsiteX122" fmla="*/ 705414 w 1034979"/>
                  <a:gd name="connsiteY122" fmla="*/ 960303 h 1516602"/>
                  <a:gd name="connsiteX123" fmla="*/ 716844 w 1034979"/>
                  <a:gd name="connsiteY123" fmla="*/ 952683 h 1516602"/>
                  <a:gd name="connsiteX124" fmla="*/ 732084 w 1034979"/>
                  <a:gd name="connsiteY124" fmla="*/ 939348 h 1516602"/>
                  <a:gd name="connsiteX125" fmla="*/ 741609 w 1034979"/>
                  <a:gd name="connsiteY125" fmla="*/ 927918 h 1516602"/>
                  <a:gd name="connsiteX126" fmla="*/ 753039 w 1034979"/>
                  <a:gd name="connsiteY126" fmla="*/ 918393 h 1516602"/>
                  <a:gd name="connsiteX127" fmla="*/ 758754 w 1034979"/>
                  <a:gd name="connsiteY127" fmla="*/ 906963 h 1516602"/>
                  <a:gd name="connsiteX128" fmla="*/ 760659 w 1034979"/>
                  <a:gd name="connsiteY128" fmla="*/ 901248 h 1516602"/>
                  <a:gd name="connsiteX129" fmla="*/ 766374 w 1034979"/>
                  <a:gd name="connsiteY129" fmla="*/ 889818 h 1516602"/>
                  <a:gd name="connsiteX130" fmla="*/ 764469 w 1034979"/>
                  <a:gd name="connsiteY130" fmla="*/ 874578 h 1516602"/>
                  <a:gd name="connsiteX131" fmla="*/ 758754 w 1034979"/>
                  <a:gd name="connsiteY131" fmla="*/ 872673 h 1516602"/>
                  <a:gd name="connsiteX132" fmla="*/ 737799 w 1034979"/>
                  <a:gd name="connsiteY132" fmla="*/ 874578 h 1516602"/>
                  <a:gd name="connsiteX133" fmla="*/ 732084 w 1034979"/>
                  <a:gd name="connsiteY133" fmla="*/ 878388 h 1516602"/>
                  <a:gd name="connsiteX134" fmla="*/ 699699 w 1034979"/>
                  <a:gd name="connsiteY134" fmla="*/ 899343 h 1516602"/>
                  <a:gd name="connsiteX135" fmla="*/ 595181 w 1034979"/>
                  <a:gd name="connsiteY135" fmla="*/ 957831 h 1516602"/>
                  <a:gd name="connsiteX136" fmla="*/ 507294 w 1034979"/>
                  <a:gd name="connsiteY136" fmla="*/ 847908 h 1516602"/>
                  <a:gd name="connsiteX137" fmla="*/ 503484 w 1034979"/>
                  <a:gd name="connsiteY137" fmla="*/ 358323 h 1516602"/>
                  <a:gd name="connsiteX138" fmla="*/ 499674 w 1034979"/>
                  <a:gd name="connsiteY138" fmla="*/ 66858 h 1516602"/>
                  <a:gd name="connsiteX139" fmla="*/ 490149 w 1034979"/>
                  <a:gd name="connsiteY139" fmla="*/ 40188 h 1516602"/>
                  <a:gd name="connsiteX140" fmla="*/ 488244 w 1034979"/>
                  <a:gd name="connsiteY140" fmla="*/ 34473 h 1516602"/>
                  <a:gd name="connsiteX141" fmla="*/ 484434 w 1034979"/>
                  <a:gd name="connsiteY141" fmla="*/ 28758 h 1516602"/>
                  <a:gd name="connsiteX142" fmla="*/ 478719 w 1034979"/>
                  <a:gd name="connsiteY142" fmla="*/ 17328 h 1516602"/>
                  <a:gd name="connsiteX143" fmla="*/ 473004 w 1034979"/>
                  <a:gd name="connsiteY143" fmla="*/ 13518 h 1516602"/>
                  <a:gd name="connsiteX144" fmla="*/ 469194 w 1034979"/>
                  <a:gd name="connsiteY144" fmla="*/ 7803 h 1516602"/>
                  <a:gd name="connsiteX145" fmla="*/ 429189 w 1034979"/>
                  <a:gd name="connsiteY145" fmla="*/ 11613 h 1516602"/>
                  <a:gd name="connsiteX146" fmla="*/ 425379 w 1034979"/>
                  <a:gd name="connsiteY146" fmla="*/ 78288 h 1516602"/>
                  <a:gd name="connsiteX147" fmla="*/ 425379 w 1034979"/>
                  <a:gd name="connsiteY147" fmla="*/ 84003 h 1516602"/>
                  <a:gd name="connsiteX148" fmla="*/ 429189 w 1034979"/>
                  <a:gd name="connsiteY148" fmla="*/ 238308 h 1516602"/>
                  <a:gd name="connsiteX149" fmla="*/ 440619 w 1034979"/>
                  <a:gd name="connsiteY149" fmla="*/ 421188 h 1516602"/>
                  <a:gd name="connsiteX150" fmla="*/ 435265 w 1034979"/>
                  <a:gd name="connsiteY150" fmla="*/ 718368 h 1516602"/>
                  <a:gd name="connsiteX151" fmla="*/ 435059 w 1034979"/>
                  <a:gd name="connsiteY151" fmla="*/ 799046 h 1516602"/>
                  <a:gd name="connsiteX152" fmla="*/ 430322 w 1034979"/>
                  <a:gd name="connsiteY152"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52024 w 1034979"/>
                  <a:gd name="connsiteY16" fmla="*/ 1131753 h 1516602"/>
                  <a:gd name="connsiteX17" fmla="*/ 240594 w 1034979"/>
                  <a:gd name="connsiteY17" fmla="*/ 1135563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1012119 w 1034979"/>
                  <a:gd name="connsiteY98" fmla="*/ 1061268 h 1516602"/>
                  <a:gd name="connsiteX99" fmla="*/ 1006404 w 1034979"/>
                  <a:gd name="connsiteY99" fmla="*/ 1059363 h 1516602"/>
                  <a:gd name="connsiteX100" fmla="*/ 998784 w 1034979"/>
                  <a:gd name="connsiteY100" fmla="*/ 1057458 h 1516602"/>
                  <a:gd name="connsiteX101" fmla="*/ 987354 w 1034979"/>
                  <a:gd name="connsiteY101" fmla="*/ 1049838 h 1516602"/>
                  <a:gd name="connsiteX102" fmla="*/ 975924 w 1034979"/>
                  <a:gd name="connsiteY102" fmla="*/ 1046028 h 1516602"/>
                  <a:gd name="connsiteX103" fmla="*/ 970209 w 1034979"/>
                  <a:gd name="connsiteY103" fmla="*/ 1044123 h 1516602"/>
                  <a:gd name="connsiteX104" fmla="*/ 962589 w 1034979"/>
                  <a:gd name="connsiteY104" fmla="*/ 1042218 h 1516602"/>
                  <a:gd name="connsiteX105" fmla="*/ 956874 w 1034979"/>
                  <a:gd name="connsiteY105" fmla="*/ 1040313 h 1516602"/>
                  <a:gd name="connsiteX106" fmla="*/ 935919 w 1034979"/>
                  <a:gd name="connsiteY106" fmla="*/ 1034598 h 1516602"/>
                  <a:gd name="connsiteX107" fmla="*/ 825429 w 1034979"/>
                  <a:gd name="connsiteY107" fmla="*/ 1034598 h 1516602"/>
                  <a:gd name="connsiteX108" fmla="*/ 730179 w 1034979"/>
                  <a:gd name="connsiteY108" fmla="*/ 1038408 h 1516602"/>
                  <a:gd name="connsiteX109" fmla="*/ 669219 w 1034979"/>
                  <a:gd name="connsiteY109" fmla="*/ 1046028 h 1516602"/>
                  <a:gd name="connsiteX110" fmla="*/ 646359 w 1034979"/>
                  <a:gd name="connsiteY110" fmla="*/ 1049838 h 1516602"/>
                  <a:gd name="connsiteX111" fmla="*/ 642549 w 1034979"/>
                  <a:gd name="connsiteY111" fmla="*/ 1038408 h 1516602"/>
                  <a:gd name="connsiteX112" fmla="*/ 640644 w 1034979"/>
                  <a:gd name="connsiteY112" fmla="*/ 1032693 h 1516602"/>
                  <a:gd name="connsiteX113" fmla="*/ 642549 w 1034979"/>
                  <a:gd name="connsiteY113" fmla="*/ 1015548 h 1516602"/>
                  <a:gd name="connsiteX114" fmla="*/ 644454 w 1034979"/>
                  <a:gd name="connsiteY114" fmla="*/ 1009833 h 1516602"/>
                  <a:gd name="connsiteX115" fmla="*/ 661599 w 1034979"/>
                  <a:gd name="connsiteY115" fmla="*/ 1000308 h 1516602"/>
                  <a:gd name="connsiteX116" fmla="*/ 673029 w 1034979"/>
                  <a:gd name="connsiteY116" fmla="*/ 992688 h 1516602"/>
                  <a:gd name="connsiteX117" fmla="*/ 674934 w 1034979"/>
                  <a:gd name="connsiteY117" fmla="*/ 986973 h 1516602"/>
                  <a:gd name="connsiteX118" fmla="*/ 680649 w 1034979"/>
                  <a:gd name="connsiteY118" fmla="*/ 985068 h 1516602"/>
                  <a:gd name="connsiteX119" fmla="*/ 686364 w 1034979"/>
                  <a:gd name="connsiteY119" fmla="*/ 981258 h 1516602"/>
                  <a:gd name="connsiteX120" fmla="*/ 695889 w 1034979"/>
                  <a:gd name="connsiteY120" fmla="*/ 971733 h 1516602"/>
                  <a:gd name="connsiteX121" fmla="*/ 705414 w 1034979"/>
                  <a:gd name="connsiteY121" fmla="*/ 960303 h 1516602"/>
                  <a:gd name="connsiteX122" fmla="*/ 716844 w 1034979"/>
                  <a:gd name="connsiteY122" fmla="*/ 952683 h 1516602"/>
                  <a:gd name="connsiteX123" fmla="*/ 732084 w 1034979"/>
                  <a:gd name="connsiteY123" fmla="*/ 939348 h 1516602"/>
                  <a:gd name="connsiteX124" fmla="*/ 741609 w 1034979"/>
                  <a:gd name="connsiteY124" fmla="*/ 927918 h 1516602"/>
                  <a:gd name="connsiteX125" fmla="*/ 753039 w 1034979"/>
                  <a:gd name="connsiteY125" fmla="*/ 918393 h 1516602"/>
                  <a:gd name="connsiteX126" fmla="*/ 758754 w 1034979"/>
                  <a:gd name="connsiteY126" fmla="*/ 906963 h 1516602"/>
                  <a:gd name="connsiteX127" fmla="*/ 760659 w 1034979"/>
                  <a:gd name="connsiteY127" fmla="*/ 901248 h 1516602"/>
                  <a:gd name="connsiteX128" fmla="*/ 766374 w 1034979"/>
                  <a:gd name="connsiteY128" fmla="*/ 889818 h 1516602"/>
                  <a:gd name="connsiteX129" fmla="*/ 764469 w 1034979"/>
                  <a:gd name="connsiteY129" fmla="*/ 874578 h 1516602"/>
                  <a:gd name="connsiteX130" fmla="*/ 758754 w 1034979"/>
                  <a:gd name="connsiteY130" fmla="*/ 872673 h 1516602"/>
                  <a:gd name="connsiteX131" fmla="*/ 737799 w 1034979"/>
                  <a:gd name="connsiteY131" fmla="*/ 874578 h 1516602"/>
                  <a:gd name="connsiteX132" fmla="*/ 732084 w 1034979"/>
                  <a:gd name="connsiteY132" fmla="*/ 878388 h 1516602"/>
                  <a:gd name="connsiteX133" fmla="*/ 699699 w 1034979"/>
                  <a:gd name="connsiteY133" fmla="*/ 899343 h 1516602"/>
                  <a:gd name="connsiteX134" fmla="*/ 595181 w 1034979"/>
                  <a:gd name="connsiteY134" fmla="*/ 957831 h 1516602"/>
                  <a:gd name="connsiteX135" fmla="*/ 507294 w 1034979"/>
                  <a:gd name="connsiteY135" fmla="*/ 847908 h 1516602"/>
                  <a:gd name="connsiteX136" fmla="*/ 503484 w 1034979"/>
                  <a:gd name="connsiteY136" fmla="*/ 358323 h 1516602"/>
                  <a:gd name="connsiteX137" fmla="*/ 499674 w 1034979"/>
                  <a:gd name="connsiteY137" fmla="*/ 66858 h 1516602"/>
                  <a:gd name="connsiteX138" fmla="*/ 490149 w 1034979"/>
                  <a:gd name="connsiteY138" fmla="*/ 40188 h 1516602"/>
                  <a:gd name="connsiteX139" fmla="*/ 488244 w 1034979"/>
                  <a:gd name="connsiteY139" fmla="*/ 34473 h 1516602"/>
                  <a:gd name="connsiteX140" fmla="*/ 484434 w 1034979"/>
                  <a:gd name="connsiteY140" fmla="*/ 28758 h 1516602"/>
                  <a:gd name="connsiteX141" fmla="*/ 478719 w 1034979"/>
                  <a:gd name="connsiteY141" fmla="*/ 17328 h 1516602"/>
                  <a:gd name="connsiteX142" fmla="*/ 473004 w 1034979"/>
                  <a:gd name="connsiteY142" fmla="*/ 13518 h 1516602"/>
                  <a:gd name="connsiteX143" fmla="*/ 469194 w 1034979"/>
                  <a:gd name="connsiteY143" fmla="*/ 7803 h 1516602"/>
                  <a:gd name="connsiteX144" fmla="*/ 429189 w 1034979"/>
                  <a:gd name="connsiteY144" fmla="*/ 11613 h 1516602"/>
                  <a:gd name="connsiteX145" fmla="*/ 425379 w 1034979"/>
                  <a:gd name="connsiteY145" fmla="*/ 78288 h 1516602"/>
                  <a:gd name="connsiteX146" fmla="*/ 425379 w 1034979"/>
                  <a:gd name="connsiteY146" fmla="*/ 84003 h 1516602"/>
                  <a:gd name="connsiteX147" fmla="*/ 429189 w 1034979"/>
                  <a:gd name="connsiteY147" fmla="*/ 238308 h 1516602"/>
                  <a:gd name="connsiteX148" fmla="*/ 440619 w 1034979"/>
                  <a:gd name="connsiteY148" fmla="*/ 421188 h 1516602"/>
                  <a:gd name="connsiteX149" fmla="*/ 435265 w 1034979"/>
                  <a:gd name="connsiteY149" fmla="*/ 718368 h 1516602"/>
                  <a:gd name="connsiteX150" fmla="*/ 435059 w 1034979"/>
                  <a:gd name="connsiteY150" fmla="*/ 799046 h 1516602"/>
                  <a:gd name="connsiteX151" fmla="*/ 430322 w 1034979"/>
                  <a:gd name="connsiteY151"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52024 w 1034979"/>
                  <a:gd name="connsiteY16" fmla="*/ 1131753 h 1516602"/>
                  <a:gd name="connsiteX17" fmla="*/ 240594 w 1034979"/>
                  <a:gd name="connsiteY17" fmla="*/ 1135563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1012119 w 1034979"/>
                  <a:gd name="connsiteY98" fmla="*/ 1061268 h 1516602"/>
                  <a:gd name="connsiteX99" fmla="*/ 1006404 w 1034979"/>
                  <a:gd name="connsiteY99" fmla="*/ 1059363 h 1516602"/>
                  <a:gd name="connsiteX100" fmla="*/ 998784 w 1034979"/>
                  <a:gd name="connsiteY100" fmla="*/ 1057458 h 1516602"/>
                  <a:gd name="connsiteX101" fmla="*/ 987354 w 1034979"/>
                  <a:gd name="connsiteY101" fmla="*/ 1049838 h 1516602"/>
                  <a:gd name="connsiteX102" fmla="*/ 975924 w 1034979"/>
                  <a:gd name="connsiteY102" fmla="*/ 1046028 h 1516602"/>
                  <a:gd name="connsiteX103" fmla="*/ 970209 w 1034979"/>
                  <a:gd name="connsiteY103" fmla="*/ 1044123 h 1516602"/>
                  <a:gd name="connsiteX104" fmla="*/ 962589 w 1034979"/>
                  <a:gd name="connsiteY104" fmla="*/ 1042218 h 1516602"/>
                  <a:gd name="connsiteX105" fmla="*/ 956874 w 1034979"/>
                  <a:gd name="connsiteY105" fmla="*/ 1040313 h 1516602"/>
                  <a:gd name="connsiteX106" fmla="*/ 935919 w 1034979"/>
                  <a:gd name="connsiteY106" fmla="*/ 1034598 h 1516602"/>
                  <a:gd name="connsiteX107" fmla="*/ 825429 w 1034979"/>
                  <a:gd name="connsiteY107" fmla="*/ 1034598 h 1516602"/>
                  <a:gd name="connsiteX108" fmla="*/ 730179 w 1034979"/>
                  <a:gd name="connsiteY108" fmla="*/ 1038408 h 1516602"/>
                  <a:gd name="connsiteX109" fmla="*/ 669219 w 1034979"/>
                  <a:gd name="connsiteY109" fmla="*/ 1046028 h 1516602"/>
                  <a:gd name="connsiteX110" fmla="*/ 646359 w 1034979"/>
                  <a:gd name="connsiteY110" fmla="*/ 1049838 h 1516602"/>
                  <a:gd name="connsiteX111" fmla="*/ 642549 w 1034979"/>
                  <a:gd name="connsiteY111" fmla="*/ 1038408 h 1516602"/>
                  <a:gd name="connsiteX112" fmla="*/ 640644 w 1034979"/>
                  <a:gd name="connsiteY112" fmla="*/ 1032693 h 1516602"/>
                  <a:gd name="connsiteX113" fmla="*/ 642549 w 1034979"/>
                  <a:gd name="connsiteY113" fmla="*/ 1015548 h 1516602"/>
                  <a:gd name="connsiteX114" fmla="*/ 644454 w 1034979"/>
                  <a:gd name="connsiteY114" fmla="*/ 1009833 h 1516602"/>
                  <a:gd name="connsiteX115" fmla="*/ 661599 w 1034979"/>
                  <a:gd name="connsiteY115" fmla="*/ 1000308 h 1516602"/>
                  <a:gd name="connsiteX116" fmla="*/ 673029 w 1034979"/>
                  <a:gd name="connsiteY116" fmla="*/ 992688 h 1516602"/>
                  <a:gd name="connsiteX117" fmla="*/ 674934 w 1034979"/>
                  <a:gd name="connsiteY117" fmla="*/ 986973 h 1516602"/>
                  <a:gd name="connsiteX118" fmla="*/ 680649 w 1034979"/>
                  <a:gd name="connsiteY118" fmla="*/ 985068 h 1516602"/>
                  <a:gd name="connsiteX119" fmla="*/ 686364 w 1034979"/>
                  <a:gd name="connsiteY119" fmla="*/ 981258 h 1516602"/>
                  <a:gd name="connsiteX120" fmla="*/ 695889 w 1034979"/>
                  <a:gd name="connsiteY120" fmla="*/ 971733 h 1516602"/>
                  <a:gd name="connsiteX121" fmla="*/ 705414 w 1034979"/>
                  <a:gd name="connsiteY121" fmla="*/ 960303 h 1516602"/>
                  <a:gd name="connsiteX122" fmla="*/ 716844 w 1034979"/>
                  <a:gd name="connsiteY122" fmla="*/ 952683 h 1516602"/>
                  <a:gd name="connsiteX123" fmla="*/ 732084 w 1034979"/>
                  <a:gd name="connsiteY123" fmla="*/ 939348 h 1516602"/>
                  <a:gd name="connsiteX124" fmla="*/ 741609 w 1034979"/>
                  <a:gd name="connsiteY124" fmla="*/ 927918 h 1516602"/>
                  <a:gd name="connsiteX125" fmla="*/ 753039 w 1034979"/>
                  <a:gd name="connsiteY125" fmla="*/ 918393 h 1516602"/>
                  <a:gd name="connsiteX126" fmla="*/ 758754 w 1034979"/>
                  <a:gd name="connsiteY126" fmla="*/ 906963 h 1516602"/>
                  <a:gd name="connsiteX127" fmla="*/ 760659 w 1034979"/>
                  <a:gd name="connsiteY127" fmla="*/ 901248 h 1516602"/>
                  <a:gd name="connsiteX128" fmla="*/ 766374 w 1034979"/>
                  <a:gd name="connsiteY128" fmla="*/ 889818 h 1516602"/>
                  <a:gd name="connsiteX129" fmla="*/ 764469 w 1034979"/>
                  <a:gd name="connsiteY129" fmla="*/ 874578 h 1516602"/>
                  <a:gd name="connsiteX130" fmla="*/ 758754 w 1034979"/>
                  <a:gd name="connsiteY130" fmla="*/ 872673 h 1516602"/>
                  <a:gd name="connsiteX131" fmla="*/ 737799 w 1034979"/>
                  <a:gd name="connsiteY131" fmla="*/ 874578 h 1516602"/>
                  <a:gd name="connsiteX132" fmla="*/ 732084 w 1034979"/>
                  <a:gd name="connsiteY132" fmla="*/ 878388 h 1516602"/>
                  <a:gd name="connsiteX133" fmla="*/ 699699 w 1034979"/>
                  <a:gd name="connsiteY133" fmla="*/ 899343 h 1516602"/>
                  <a:gd name="connsiteX134" fmla="*/ 595181 w 1034979"/>
                  <a:gd name="connsiteY134" fmla="*/ 957831 h 1516602"/>
                  <a:gd name="connsiteX135" fmla="*/ 507294 w 1034979"/>
                  <a:gd name="connsiteY135" fmla="*/ 847908 h 1516602"/>
                  <a:gd name="connsiteX136" fmla="*/ 503484 w 1034979"/>
                  <a:gd name="connsiteY136" fmla="*/ 358323 h 1516602"/>
                  <a:gd name="connsiteX137" fmla="*/ 499674 w 1034979"/>
                  <a:gd name="connsiteY137" fmla="*/ 66858 h 1516602"/>
                  <a:gd name="connsiteX138" fmla="*/ 490149 w 1034979"/>
                  <a:gd name="connsiteY138" fmla="*/ 40188 h 1516602"/>
                  <a:gd name="connsiteX139" fmla="*/ 488244 w 1034979"/>
                  <a:gd name="connsiteY139" fmla="*/ 34473 h 1516602"/>
                  <a:gd name="connsiteX140" fmla="*/ 484434 w 1034979"/>
                  <a:gd name="connsiteY140" fmla="*/ 28758 h 1516602"/>
                  <a:gd name="connsiteX141" fmla="*/ 478719 w 1034979"/>
                  <a:gd name="connsiteY141" fmla="*/ 17328 h 1516602"/>
                  <a:gd name="connsiteX142" fmla="*/ 473004 w 1034979"/>
                  <a:gd name="connsiteY142" fmla="*/ 13518 h 1516602"/>
                  <a:gd name="connsiteX143" fmla="*/ 469194 w 1034979"/>
                  <a:gd name="connsiteY143" fmla="*/ 7803 h 1516602"/>
                  <a:gd name="connsiteX144" fmla="*/ 429189 w 1034979"/>
                  <a:gd name="connsiteY144" fmla="*/ 11613 h 1516602"/>
                  <a:gd name="connsiteX145" fmla="*/ 425379 w 1034979"/>
                  <a:gd name="connsiteY145" fmla="*/ 78288 h 1516602"/>
                  <a:gd name="connsiteX146" fmla="*/ 425379 w 1034979"/>
                  <a:gd name="connsiteY146" fmla="*/ 84003 h 1516602"/>
                  <a:gd name="connsiteX147" fmla="*/ 429189 w 1034979"/>
                  <a:gd name="connsiteY147" fmla="*/ 238308 h 1516602"/>
                  <a:gd name="connsiteX148" fmla="*/ 440619 w 1034979"/>
                  <a:gd name="connsiteY148" fmla="*/ 421188 h 1516602"/>
                  <a:gd name="connsiteX149" fmla="*/ 435265 w 1034979"/>
                  <a:gd name="connsiteY149" fmla="*/ 718368 h 1516602"/>
                  <a:gd name="connsiteX150" fmla="*/ 435059 w 1034979"/>
                  <a:gd name="connsiteY150" fmla="*/ 799046 h 1516602"/>
                  <a:gd name="connsiteX151" fmla="*/ 430322 w 1034979"/>
                  <a:gd name="connsiteY151"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52024 w 1034979"/>
                  <a:gd name="connsiteY16" fmla="*/ 1131753 h 1516602"/>
                  <a:gd name="connsiteX17" fmla="*/ 240594 w 1034979"/>
                  <a:gd name="connsiteY17" fmla="*/ 1135563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1012119 w 1034979"/>
                  <a:gd name="connsiteY98" fmla="*/ 1061268 h 1516602"/>
                  <a:gd name="connsiteX99" fmla="*/ 1006404 w 1034979"/>
                  <a:gd name="connsiteY99" fmla="*/ 1059363 h 1516602"/>
                  <a:gd name="connsiteX100" fmla="*/ 998784 w 1034979"/>
                  <a:gd name="connsiteY100" fmla="*/ 1057458 h 1516602"/>
                  <a:gd name="connsiteX101" fmla="*/ 987354 w 1034979"/>
                  <a:gd name="connsiteY101" fmla="*/ 1049838 h 1516602"/>
                  <a:gd name="connsiteX102" fmla="*/ 975924 w 1034979"/>
                  <a:gd name="connsiteY102" fmla="*/ 1046028 h 1516602"/>
                  <a:gd name="connsiteX103" fmla="*/ 970209 w 1034979"/>
                  <a:gd name="connsiteY103" fmla="*/ 1044123 h 1516602"/>
                  <a:gd name="connsiteX104" fmla="*/ 962589 w 1034979"/>
                  <a:gd name="connsiteY104" fmla="*/ 1042218 h 1516602"/>
                  <a:gd name="connsiteX105" fmla="*/ 956874 w 1034979"/>
                  <a:gd name="connsiteY105" fmla="*/ 1040313 h 1516602"/>
                  <a:gd name="connsiteX106" fmla="*/ 935919 w 1034979"/>
                  <a:gd name="connsiteY106" fmla="*/ 1034598 h 1516602"/>
                  <a:gd name="connsiteX107" fmla="*/ 825429 w 1034979"/>
                  <a:gd name="connsiteY107" fmla="*/ 1034598 h 1516602"/>
                  <a:gd name="connsiteX108" fmla="*/ 730179 w 1034979"/>
                  <a:gd name="connsiteY108" fmla="*/ 1038408 h 1516602"/>
                  <a:gd name="connsiteX109" fmla="*/ 669219 w 1034979"/>
                  <a:gd name="connsiteY109" fmla="*/ 1046028 h 1516602"/>
                  <a:gd name="connsiteX110" fmla="*/ 646359 w 1034979"/>
                  <a:gd name="connsiteY110" fmla="*/ 1049838 h 1516602"/>
                  <a:gd name="connsiteX111" fmla="*/ 642549 w 1034979"/>
                  <a:gd name="connsiteY111" fmla="*/ 1038408 h 1516602"/>
                  <a:gd name="connsiteX112" fmla="*/ 640644 w 1034979"/>
                  <a:gd name="connsiteY112" fmla="*/ 1032693 h 1516602"/>
                  <a:gd name="connsiteX113" fmla="*/ 642549 w 1034979"/>
                  <a:gd name="connsiteY113" fmla="*/ 1015548 h 1516602"/>
                  <a:gd name="connsiteX114" fmla="*/ 644454 w 1034979"/>
                  <a:gd name="connsiteY114" fmla="*/ 1009833 h 1516602"/>
                  <a:gd name="connsiteX115" fmla="*/ 661599 w 1034979"/>
                  <a:gd name="connsiteY115" fmla="*/ 1000308 h 1516602"/>
                  <a:gd name="connsiteX116" fmla="*/ 673029 w 1034979"/>
                  <a:gd name="connsiteY116" fmla="*/ 992688 h 1516602"/>
                  <a:gd name="connsiteX117" fmla="*/ 674934 w 1034979"/>
                  <a:gd name="connsiteY117" fmla="*/ 986973 h 1516602"/>
                  <a:gd name="connsiteX118" fmla="*/ 680649 w 1034979"/>
                  <a:gd name="connsiteY118" fmla="*/ 985068 h 1516602"/>
                  <a:gd name="connsiteX119" fmla="*/ 686364 w 1034979"/>
                  <a:gd name="connsiteY119" fmla="*/ 981258 h 1516602"/>
                  <a:gd name="connsiteX120" fmla="*/ 695889 w 1034979"/>
                  <a:gd name="connsiteY120" fmla="*/ 971733 h 1516602"/>
                  <a:gd name="connsiteX121" fmla="*/ 705414 w 1034979"/>
                  <a:gd name="connsiteY121" fmla="*/ 960303 h 1516602"/>
                  <a:gd name="connsiteX122" fmla="*/ 716844 w 1034979"/>
                  <a:gd name="connsiteY122" fmla="*/ 952683 h 1516602"/>
                  <a:gd name="connsiteX123" fmla="*/ 732084 w 1034979"/>
                  <a:gd name="connsiteY123" fmla="*/ 939348 h 1516602"/>
                  <a:gd name="connsiteX124" fmla="*/ 741609 w 1034979"/>
                  <a:gd name="connsiteY124" fmla="*/ 927918 h 1516602"/>
                  <a:gd name="connsiteX125" fmla="*/ 753039 w 1034979"/>
                  <a:gd name="connsiteY125" fmla="*/ 918393 h 1516602"/>
                  <a:gd name="connsiteX126" fmla="*/ 758754 w 1034979"/>
                  <a:gd name="connsiteY126" fmla="*/ 906963 h 1516602"/>
                  <a:gd name="connsiteX127" fmla="*/ 760659 w 1034979"/>
                  <a:gd name="connsiteY127" fmla="*/ 901248 h 1516602"/>
                  <a:gd name="connsiteX128" fmla="*/ 766374 w 1034979"/>
                  <a:gd name="connsiteY128" fmla="*/ 889818 h 1516602"/>
                  <a:gd name="connsiteX129" fmla="*/ 764469 w 1034979"/>
                  <a:gd name="connsiteY129" fmla="*/ 874578 h 1516602"/>
                  <a:gd name="connsiteX130" fmla="*/ 758754 w 1034979"/>
                  <a:gd name="connsiteY130" fmla="*/ 872673 h 1516602"/>
                  <a:gd name="connsiteX131" fmla="*/ 737799 w 1034979"/>
                  <a:gd name="connsiteY131" fmla="*/ 874578 h 1516602"/>
                  <a:gd name="connsiteX132" fmla="*/ 732084 w 1034979"/>
                  <a:gd name="connsiteY132" fmla="*/ 878388 h 1516602"/>
                  <a:gd name="connsiteX133" fmla="*/ 699699 w 1034979"/>
                  <a:gd name="connsiteY133" fmla="*/ 899343 h 1516602"/>
                  <a:gd name="connsiteX134" fmla="*/ 595181 w 1034979"/>
                  <a:gd name="connsiteY134" fmla="*/ 957831 h 1516602"/>
                  <a:gd name="connsiteX135" fmla="*/ 507294 w 1034979"/>
                  <a:gd name="connsiteY135" fmla="*/ 847908 h 1516602"/>
                  <a:gd name="connsiteX136" fmla="*/ 503484 w 1034979"/>
                  <a:gd name="connsiteY136" fmla="*/ 358323 h 1516602"/>
                  <a:gd name="connsiteX137" fmla="*/ 499674 w 1034979"/>
                  <a:gd name="connsiteY137" fmla="*/ 66858 h 1516602"/>
                  <a:gd name="connsiteX138" fmla="*/ 490149 w 1034979"/>
                  <a:gd name="connsiteY138" fmla="*/ 40188 h 1516602"/>
                  <a:gd name="connsiteX139" fmla="*/ 488244 w 1034979"/>
                  <a:gd name="connsiteY139" fmla="*/ 34473 h 1516602"/>
                  <a:gd name="connsiteX140" fmla="*/ 484434 w 1034979"/>
                  <a:gd name="connsiteY140" fmla="*/ 28758 h 1516602"/>
                  <a:gd name="connsiteX141" fmla="*/ 478719 w 1034979"/>
                  <a:gd name="connsiteY141" fmla="*/ 17328 h 1516602"/>
                  <a:gd name="connsiteX142" fmla="*/ 473004 w 1034979"/>
                  <a:gd name="connsiteY142" fmla="*/ 13518 h 1516602"/>
                  <a:gd name="connsiteX143" fmla="*/ 469194 w 1034979"/>
                  <a:gd name="connsiteY143" fmla="*/ 7803 h 1516602"/>
                  <a:gd name="connsiteX144" fmla="*/ 429189 w 1034979"/>
                  <a:gd name="connsiteY144" fmla="*/ 11613 h 1516602"/>
                  <a:gd name="connsiteX145" fmla="*/ 425379 w 1034979"/>
                  <a:gd name="connsiteY145" fmla="*/ 78288 h 1516602"/>
                  <a:gd name="connsiteX146" fmla="*/ 425379 w 1034979"/>
                  <a:gd name="connsiteY146" fmla="*/ 84003 h 1516602"/>
                  <a:gd name="connsiteX147" fmla="*/ 429189 w 1034979"/>
                  <a:gd name="connsiteY147" fmla="*/ 238308 h 1516602"/>
                  <a:gd name="connsiteX148" fmla="*/ 440619 w 1034979"/>
                  <a:gd name="connsiteY148" fmla="*/ 421188 h 1516602"/>
                  <a:gd name="connsiteX149" fmla="*/ 435265 w 1034979"/>
                  <a:gd name="connsiteY149" fmla="*/ 718368 h 1516602"/>
                  <a:gd name="connsiteX150" fmla="*/ 435059 w 1034979"/>
                  <a:gd name="connsiteY150" fmla="*/ 799046 h 1516602"/>
                  <a:gd name="connsiteX151" fmla="*/ 430322 w 1034979"/>
                  <a:gd name="connsiteY151"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52024 w 1034979"/>
                  <a:gd name="connsiteY16" fmla="*/ 1131753 h 1516602"/>
                  <a:gd name="connsiteX17" fmla="*/ 240594 w 1034979"/>
                  <a:gd name="connsiteY17" fmla="*/ 1135563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1012119 w 1034979"/>
                  <a:gd name="connsiteY98" fmla="*/ 1061268 h 1516602"/>
                  <a:gd name="connsiteX99" fmla="*/ 1006404 w 1034979"/>
                  <a:gd name="connsiteY99" fmla="*/ 1059363 h 1516602"/>
                  <a:gd name="connsiteX100" fmla="*/ 998784 w 1034979"/>
                  <a:gd name="connsiteY100" fmla="*/ 1057458 h 1516602"/>
                  <a:gd name="connsiteX101" fmla="*/ 987354 w 1034979"/>
                  <a:gd name="connsiteY101" fmla="*/ 1049838 h 1516602"/>
                  <a:gd name="connsiteX102" fmla="*/ 975924 w 1034979"/>
                  <a:gd name="connsiteY102" fmla="*/ 1046028 h 1516602"/>
                  <a:gd name="connsiteX103" fmla="*/ 970209 w 1034979"/>
                  <a:gd name="connsiteY103" fmla="*/ 1044123 h 1516602"/>
                  <a:gd name="connsiteX104" fmla="*/ 962589 w 1034979"/>
                  <a:gd name="connsiteY104" fmla="*/ 1042218 h 1516602"/>
                  <a:gd name="connsiteX105" fmla="*/ 956874 w 1034979"/>
                  <a:gd name="connsiteY105" fmla="*/ 1040313 h 1516602"/>
                  <a:gd name="connsiteX106" fmla="*/ 935919 w 1034979"/>
                  <a:gd name="connsiteY106" fmla="*/ 1034598 h 1516602"/>
                  <a:gd name="connsiteX107" fmla="*/ 825429 w 1034979"/>
                  <a:gd name="connsiteY107" fmla="*/ 1034598 h 1516602"/>
                  <a:gd name="connsiteX108" fmla="*/ 730179 w 1034979"/>
                  <a:gd name="connsiteY108" fmla="*/ 1038408 h 1516602"/>
                  <a:gd name="connsiteX109" fmla="*/ 669219 w 1034979"/>
                  <a:gd name="connsiteY109" fmla="*/ 1046028 h 1516602"/>
                  <a:gd name="connsiteX110" fmla="*/ 646359 w 1034979"/>
                  <a:gd name="connsiteY110" fmla="*/ 1049838 h 1516602"/>
                  <a:gd name="connsiteX111" fmla="*/ 642549 w 1034979"/>
                  <a:gd name="connsiteY111" fmla="*/ 1038408 h 1516602"/>
                  <a:gd name="connsiteX112" fmla="*/ 640644 w 1034979"/>
                  <a:gd name="connsiteY112" fmla="*/ 1032693 h 1516602"/>
                  <a:gd name="connsiteX113" fmla="*/ 642549 w 1034979"/>
                  <a:gd name="connsiteY113" fmla="*/ 1015548 h 1516602"/>
                  <a:gd name="connsiteX114" fmla="*/ 644454 w 1034979"/>
                  <a:gd name="connsiteY114" fmla="*/ 1009833 h 1516602"/>
                  <a:gd name="connsiteX115" fmla="*/ 661599 w 1034979"/>
                  <a:gd name="connsiteY115" fmla="*/ 1000308 h 1516602"/>
                  <a:gd name="connsiteX116" fmla="*/ 673029 w 1034979"/>
                  <a:gd name="connsiteY116" fmla="*/ 992688 h 1516602"/>
                  <a:gd name="connsiteX117" fmla="*/ 674934 w 1034979"/>
                  <a:gd name="connsiteY117" fmla="*/ 986973 h 1516602"/>
                  <a:gd name="connsiteX118" fmla="*/ 680649 w 1034979"/>
                  <a:gd name="connsiteY118" fmla="*/ 985068 h 1516602"/>
                  <a:gd name="connsiteX119" fmla="*/ 686364 w 1034979"/>
                  <a:gd name="connsiteY119" fmla="*/ 981258 h 1516602"/>
                  <a:gd name="connsiteX120" fmla="*/ 695889 w 1034979"/>
                  <a:gd name="connsiteY120" fmla="*/ 971733 h 1516602"/>
                  <a:gd name="connsiteX121" fmla="*/ 705414 w 1034979"/>
                  <a:gd name="connsiteY121" fmla="*/ 960303 h 1516602"/>
                  <a:gd name="connsiteX122" fmla="*/ 716844 w 1034979"/>
                  <a:gd name="connsiteY122" fmla="*/ 952683 h 1516602"/>
                  <a:gd name="connsiteX123" fmla="*/ 732084 w 1034979"/>
                  <a:gd name="connsiteY123" fmla="*/ 939348 h 1516602"/>
                  <a:gd name="connsiteX124" fmla="*/ 741609 w 1034979"/>
                  <a:gd name="connsiteY124" fmla="*/ 927918 h 1516602"/>
                  <a:gd name="connsiteX125" fmla="*/ 753039 w 1034979"/>
                  <a:gd name="connsiteY125" fmla="*/ 918393 h 1516602"/>
                  <a:gd name="connsiteX126" fmla="*/ 758754 w 1034979"/>
                  <a:gd name="connsiteY126" fmla="*/ 906963 h 1516602"/>
                  <a:gd name="connsiteX127" fmla="*/ 760659 w 1034979"/>
                  <a:gd name="connsiteY127" fmla="*/ 901248 h 1516602"/>
                  <a:gd name="connsiteX128" fmla="*/ 766374 w 1034979"/>
                  <a:gd name="connsiteY128" fmla="*/ 889818 h 1516602"/>
                  <a:gd name="connsiteX129" fmla="*/ 764469 w 1034979"/>
                  <a:gd name="connsiteY129" fmla="*/ 874578 h 1516602"/>
                  <a:gd name="connsiteX130" fmla="*/ 758754 w 1034979"/>
                  <a:gd name="connsiteY130" fmla="*/ 872673 h 1516602"/>
                  <a:gd name="connsiteX131" fmla="*/ 737799 w 1034979"/>
                  <a:gd name="connsiteY131" fmla="*/ 874578 h 1516602"/>
                  <a:gd name="connsiteX132" fmla="*/ 732084 w 1034979"/>
                  <a:gd name="connsiteY132" fmla="*/ 878388 h 1516602"/>
                  <a:gd name="connsiteX133" fmla="*/ 699699 w 1034979"/>
                  <a:gd name="connsiteY133" fmla="*/ 899343 h 1516602"/>
                  <a:gd name="connsiteX134" fmla="*/ 595181 w 1034979"/>
                  <a:gd name="connsiteY134" fmla="*/ 957831 h 1516602"/>
                  <a:gd name="connsiteX135" fmla="*/ 507294 w 1034979"/>
                  <a:gd name="connsiteY135" fmla="*/ 847908 h 1516602"/>
                  <a:gd name="connsiteX136" fmla="*/ 503484 w 1034979"/>
                  <a:gd name="connsiteY136" fmla="*/ 358323 h 1516602"/>
                  <a:gd name="connsiteX137" fmla="*/ 499674 w 1034979"/>
                  <a:gd name="connsiteY137" fmla="*/ 66858 h 1516602"/>
                  <a:gd name="connsiteX138" fmla="*/ 490149 w 1034979"/>
                  <a:gd name="connsiteY138" fmla="*/ 40188 h 1516602"/>
                  <a:gd name="connsiteX139" fmla="*/ 488244 w 1034979"/>
                  <a:gd name="connsiteY139" fmla="*/ 34473 h 1516602"/>
                  <a:gd name="connsiteX140" fmla="*/ 484434 w 1034979"/>
                  <a:gd name="connsiteY140" fmla="*/ 28758 h 1516602"/>
                  <a:gd name="connsiteX141" fmla="*/ 478719 w 1034979"/>
                  <a:gd name="connsiteY141" fmla="*/ 17328 h 1516602"/>
                  <a:gd name="connsiteX142" fmla="*/ 473004 w 1034979"/>
                  <a:gd name="connsiteY142" fmla="*/ 13518 h 1516602"/>
                  <a:gd name="connsiteX143" fmla="*/ 469194 w 1034979"/>
                  <a:gd name="connsiteY143" fmla="*/ 7803 h 1516602"/>
                  <a:gd name="connsiteX144" fmla="*/ 429189 w 1034979"/>
                  <a:gd name="connsiteY144" fmla="*/ 11613 h 1516602"/>
                  <a:gd name="connsiteX145" fmla="*/ 425379 w 1034979"/>
                  <a:gd name="connsiteY145" fmla="*/ 78288 h 1516602"/>
                  <a:gd name="connsiteX146" fmla="*/ 425379 w 1034979"/>
                  <a:gd name="connsiteY146" fmla="*/ 84003 h 1516602"/>
                  <a:gd name="connsiteX147" fmla="*/ 429189 w 1034979"/>
                  <a:gd name="connsiteY147" fmla="*/ 238308 h 1516602"/>
                  <a:gd name="connsiteX148" fmla="*/ 440619 w 1034979"/>
                  <a:gd name="connsiteY148" fmla="*/ 421188 h 1516602"/>
                  <a:gd name="connsiteX149" fmla="*/ 435265 w 1034979"/>
                  <a:gd name="connsiteY149" fmla="*/ 718368 h 1516602"/>
                  <a:gd name="connsiteX150" fmla="*/ 435059 w 1034979"/>
                  <a:gd name="connsiteY150" fmla="*/ 799046 h 1516602"/>
                  <a:gd name="connsiteX151" fmla="*/ 430322 w 1034979"/>
                  <a:gd name="connsiteY151"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64381 w 1034979"/>
                  <a:gd name="connsiteY16" fmla="*/ 1119397 h 1516602"/>
                  <a:gd name="connsiteX17" fmla="*/ 240594 w 1034979"/>
                  <a:gd name="connsiteY17" fmla="*/ 1135563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1012119 w 1034979"/>
                  <a:gd name="connsiteY98" fmla="*/ 1061268 h 1516602"/>
                  <a:gd name="connsiteX99" fmla="*/ 1006404 w 1034979"/>
                  <a:gd name="connsiteY99" fmla="*/ 1059363 h 1516602"/>
                  <a:gd name="connsiteX100" fmla="*/ 998784 w 1034979"/>
                  <a:gd name="connsiteY100" fmla="*/ 1057458 h 1516602"/>
                  <a:gd name="connsiteX101" fmla="*/ 987354 w 1034979"/>
                  <a:gd name="connsiteY101" fmla="*/ 1049838 h 1516602"/>
                  <a:gd name="connsiteX102" fmla="*/ 975924 w 1034979"/>
                  <a:gd name="connsiteY102" fmla="*/ 1046028 h 1516602"/>
                  <a:gd name="connsiteX103" fmla="*/ 970209 w 1034979"/>
                  <a:gd name="connsiteY103" fmla="*/ 1044123 h 1516602"/>
                  <a:gd name="connsiteX104" fmla="*/ 962589 w 1034979"/>
                  <a:gd name="connsiteY104" fmla="*/ 1042218 h 1516602"/>
                  <a:gd name="connsiteX105" fmla="*/ 956874 w 1034979"/>
                  <a:gd name="connsiteY105" fmla="*/ 1040313 h 1516602"/>
                  <a:gd name="connsiteX106" fmla="*/ 935919 w 1034979"/>
                  <a:gd name="connsiteY106" fmla="*/ 1034598 h 1516602"/>
                  <a:gd name="connsiteX107" fmla="*/ 825429 w 1034979"/>
                  <a:gd name="connsiteY107" fmla="*/ 1034598 h 1516602"/>
                  <a:gd name="connsiteX108" fmla="*/ 730179 w 1034979"/>
                  <a:gd name="connsiteY108" fmla="*/ 1038408 h 1516602"/>
                  <a:gd name="connsiteX109" fmla="*/ 669219 w 1034979"/>
                  <a:gd name="connsiteY109" fmla="*/ 1046028 h 1516602"/>
                  <a:gd name="connsiteX110" fmla="*/ 646359 w 1034979"/>
                  <a:gd name="connsiteY110" fmla="*/ 1049838 h 1516602"/>
                  <a:gd name="connsiteX111" fmla="*/ 642549 w 1034979"/>
                  <a:gd name="connsiteY111" fmla="*/ 1038408 h 1516602"/>
                  <a:gd name="connsiteX112" fmla="*/ 640644 w 1034979"/>
                  <a:gd name="connsiteY112" fmla="*/ 1032693 h 1516602"/>
                  <a:gd name="connsiteX113" fmla="*/ 642549 w 1034979"/>
                  <a:gd name="connsiteY113" fmla="*/ 1015548 h 1516602"/>
                  <a:gd name="connsiteX114" fmla="*/ 644454 w 1034979"/>
                  <a:gd name="connsiteY114" fmla="*/ 1009833 h 1516602"/>
                  <a:gd name="connsiteX115" fmla="*/ 661599 w 1034979"/>
                  <a:gd name="connsiteY115" fmla="*/ 1000308 h 1516602"/>
                  <a:gd name="connsiteX116" fmla="*/ 673029 w 1034979"/>
                  <a:gd name="connsiteY116" fmla="*/ 992688 h 1516602"/>
                  <a:gd name="connsiteX117" fmla="*/ 674934 w 1034979"/>
                  <a:gd name="connsiteY117" fmla="*/ 986973 h 1516602"/>
                  <a:gd name="connsiteX118" fmla="*/ 680649 w 1034979"/>
                  <a:gd name="connsiteY118" fmla="*/ 985068 h 1516602"/>
                  <a:gd name="connsiteX119" fmla="*/ 686364 w 1034979"/>
                  <a:gd name="connsiteY119" fmla="*/ 981258 h 1516602"/>
                  <a:gd name="connsiteX120" fmla="*/ 695889 w 1034979"/>
                  <a:gd name="connsiteY120" fmla="*/ 971733 h 1516602"/>
                  <a:gd name="connsiteX121" fmla="*/ 705414 w 1034979"/>
                  <a:gd name="connsiteY121" fmla="*/ 960303 h 1516602"/>
                  <a:gd name="connsiteX122" fmla="*/ 716844 w 1034979"/>
                  <a:gd name="connsiteY122" fmla="*/ 952683 h 1516602"/>
                  <a:gd name="connsiteX123" fmla="*/ 732084 w 1034979"/>
                  <a:gd name="connsiteY123" fmla="*/ 939348 h 1516602"/>
                  <a:gd name="connsiteX124" fmla="*/ 741609 w 1034979"/>
                  <a:gd name="connsiteY124" fmla="*/ 927918 h 1516602"/>
                  <a:gd name="connsiteX125" fmla="*/ 753039 w 1034979"/>
                  <a:gd name="connsiteY125" fmla="*/ 918393 h 1516602"/>
                  <a:gd name="connsiteX126" fmla="*/ 758754 w 1034979"/>
                  <a:gd name="connsiteY126" fmla="*/ 906963 h 1516602"/>
                  <a:gd name="connsiteX127" fmla="*/ 760659 w 1034979"/>
                  <a:gd name="connsiteY127" fmla="*/ 901248 h 1516602"/>
                  <a:gd name="connsiteX128" fmla="*/ 766374 w 1034979"/>
                  <a:gd name="connsiteY128" fmla="*/ 889818 h 1516602"/>
                  <a:gd name="connsiteX129" fmla="*/ 764469 w 1034979"/>
                  <a:gd name="connsiteY129" fmla="*/ 874578 h 1516602"/>
                  <a:gd name="connsiteX130" fmla="*/ 758754 w 1034979"/>
                  <a:gd name="connsiteY130" fmla="*/ 872673 h 1516602"/>
                  <a:gd name="connsiteX131" fmla="*/ 737799 w 1034979"/>
                  <a:gd name="connsiteY131" fmla="*/ 874578 h 1516602"/>
                  <a:gd name="connsiteX132" fmla="*/ 732084 w 1034979"/>
                  <a:gd name="connsiteY132" fmla="*/ 878388 h 1516602"/>
                  <a:gd name="connsiteX133" fmla="*/ 699699 w 1034979"/>
                  <a:gd name="connsiteY133" fmla="*/ 899343 h 1516602"/>
                  <a:gd name="connsiteX134" fmla="*/ 595181 w 1034979"/>
                  <a:gd name="connsiteY134" fmla="*/ 957831 h 1516602"/>
                  <a:gd name="connsiteX135" fmla="*/ 507294 w 1034979"/>
                  <a:gd name="connsiteY135" fmla="*/ 847908 h 1516602"/>
                  <a:gd name="connsiteX136" fmla="*/ 503484 w 1034979"/>
                  <a:gd name="connsiteY136" fmla="*/ 358323 h 1516602"/>
                  <a:gd name="connsiteX137" fmla="*/ 499674 w 1034979"/>
                  <a:gd name="connsiteY137" fmla="*/ 66858 h 1516602"/>
                  <a:gd name="connsiteX138" fmla="*/ 490149 w 1034979"/>
                  <a:gd name="connsiteY138" fmla="*/ 40188 h 1516602"/>
                  <a:gd name="connsiteX139" fmla="*/ 488244 w 1034979"/>
                  <a:gd name="connsiteY139" fmla="*/ 34473 h 1516602"/>
                  <a:gd name="connsiteX140" fmla="*/ 484434 w 1034979"/>
                  <a:gd name="connsiteY140" fmla="*/ 28758 h 1516602"/>
                  <a:gd name="connsiteX141" fmla="*/ 478719 w 1034979"/>
                  <a:gd name="connsiteY141" fmla="*/ 17328 h 1516602"/>
                  <a:gd name="connsiteX142" fmla="*/ 473004 w 1034979"/>
                  <a:gd name="connsiteY142" fmla="*/ 13518 h 1516602"/>
                  <a:gd name="connsiteX143" fmla="*/ 469194 w 1034979"/>
                  <a:gd name="connsiteY143" fmla="*/ 7803 h 1516602"/>
                  <a:gd name="connsiteX144" fmla="*/ 429189 w 1034979"/>
                  <a:gd name="connsiteY144" fmla="*/ 11613 h 1516602"/>
                  <a:gd name="connsiteX145" fmla="*/ 425379 w 1034979"/>
                  <a:gd name="connsiteY145" fmla="*/ 78288 h 1516602"/>
                  <a:gd name="connsiteX146" fmla="*/ 425379 w 1034979"/>
                  <a:gd name="connsiteY146" fmla="*/ 84003 h 1516602"/>
                  <a:gd name="connsiteX147" fmla="*/ 429189 w 1034979"/>
                  <a:gd name="connsiteY147" fmla="*/ 238308 h 1516602"/>
                  <a:gd name="connsiteX148" fmla="*/ 440619 w 1034979"/>
                  <a:gd name="connsiteY148" fmla="*/ 421188 h 1516602"/>
                  <a:gd name="connsiteX149" fmla="*/ 435265 w 1034979"/>
                  <a:gd name="connsiteY149" fmla="*/ 718368 h 1516602"/>
                  <a:gd name="connsiteX150" fmla="*/ 435059 w 1034979"/>
                  <a:gd name="connsiteY150" fmla="*/ 799046 h 1516602"/>
                  <a:gd name="connsiteX151" fmla="*/ 430322 w 1034979"/>
                  <a:gd name="connsiteY151"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64381 w 1034979"/>
                  <a:gd name="connsiteY16" fmla="*/ 1119397 h 1516602"/>
                  <a:gd name="connsiteX17" fmla="*/ 208466 w 1034979"/>
                  <a:gd name="connsiteY17" fmla="*/ 1147920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1012119 w 1034979"/>
                  <a:gd name="connsiteY98" fmla="*/ 1061268 h 1516602"/>
                  <a:gd name="connsiteX99" fmla="*/ 1006404 w 1034979"/>
                  <a:gd name="connsiteY99" fmla="*/ 1059363 h 1516602"/>
                  <a:gd name="connsiteX100" fmla="*/ 998784 w 1034979"/>
                  <a:gd name="connsiteY100" fmla="*/ 1057458 h 1516602"/>
                  <a:gd name="connsiteX101" fmla="*/ 987354 w 1034979"/>
                  <a:gd name="connsiteY101" fmla="*/ 1049838 h 1516602"/>
                  <a:gd name="connsiteX102" fmla="*/ 975924 w 1034979"/>
                  <a:gd name="connsiteY102" fmla="*/ 1046028 h 1516602"/>
                  <a:gd name="connsiteX103" fmla="*/ 970209 w 1034979"/>
                  <a:gd name="connsiteY103" fmla="*/ 1044123 h 1516602"/>
                  <a:gd name="connsiteX104" fmla="*/ 962589 w 1034979"/>
                  <a:gd name="connsiteY104" fmla="*/ 1042218 h 1516602"/>
                  <a:gd name="connsiteX105" fmla="*/ 956874 w 1034979"/>
                  <a:gd name="connsiteY105" fmla="*/ 1040313 h 1516602"/>
                  <a:gd name="connsiteX106" fmla="*/ 935919 w 1034979"/>
                  <a:gd name="connsiteY106" fmla="*/ 1034598 h 1516602"/>
                  <a:gd name="connsiteX107" fmla="*/ 825429 w 1034979"/>
                  <a:gd name="connsiteY107" fmla="*/ 1034598 h 1516602"/>
                  <a:gd name="connsiteX108" fmla="*/ 730179 w 1034979"/>
                  <a:gd name="connsiteY108" fmla="*/ 1038408 h 1516602"/>
                  <a:gd name="connsiteX109" fmla="*/ 669219 w 1034979"/>
                  <a:gd name="connsiteY109" fmla="*/ 1046028 h 1516602"/>
                  <a:gd name="connsiteX110" fmla="*/ 646359 w 1034979"/>
                  <a:gd name="connsiteY110" fmla="*/ 1049838 h 1516602"/>
                  <a:gd name="connsiteX111" fmla="*/ 642549 w 1034979"/>
                  <a:gd name="connsiteY111" fmla="*/ 1038408 h 1516602"/>
                  <a:gd name="connsiteX112" fmla="*/ 640644 w 1034979"/>
                  <a:gd name="connsiteY112" fmla="*/ 1032693 h 1516602"/>
                  <a:gd name="connsiteX113" fmla="*/ 642549 w 1034979"/>
                  <a:gd name="connsiteY113" fmla="*/ 1015548 h 1516602"/>
                  <a:gd name="connsiteX114" fmla="*/ 644454 w 1034979"/>
                  <a:gd name="connsiteY114" fmla="*/ 1009833 h 1516602"/>
                  <a:gd name="connsiteX115" fmla="*/ 661599 w 1034979"/>
                  <a:gd name="connsiteY115" fmla="*/ 1000308 h 1516602"/>
                  <a:gd name="connsiteX116" fmla="*/ 673029 w 1034979"/>
                  <a:gd name="connsiteY116" fmla="*/ 992688 h 1516602"/>
                  <a:gd name="connsiteX117" fmla="*/ 674934 w 1034979"/>
                  <a:gd name="connsiteY117" fmla="*/ 986973 h 1516602"/>
                  <a:gd name="connsiteX118" fmla="*/ 680649 w 1034979"/>
                  <a:gd name="connsiteY118" fmla="*/ 985068 h 1516602"/>
                  <a:gd name="connsiteX119" fmla="*/ 686364 w 1034979"/>
                  <a:gd name="connsiteY119" fmla="*/ 981258 h 1516602"/>
                  <a:gd name="connsiteX120" fmla="*/ 695889 w 1034979"/>
                  <a:gd name="connsiteY120" fmla="*/ 971733 h 1516602"/>
                  <a:gd name="connsiteX121" fmla="*/ 705414 w 1034979"/>
                  <a:gd name="connsiteY121" fmla="*/ 960303 h 1516602"/>
                  <a:gd name="connsiteX122" fmla="*/ 716844 w 1034979"/>
                  <a:gd name="connsiteY122" fmla="*/ 952683 h 1516602"/>
                  <a:gd name="connsiteX123" fmla="*/ 732084 w 1034979"/>
                  <a:gd name="connsiteY123" fmla="*/ 939348 h 1516602"/>
                  <a:gd name="connsiteX124" fmla="*/ 741609 w 1034979"/>
                  <a:gd name="connsiteY124" fmla="*/ 927918 h 1516602"/>
                  <a:gd name="connsiteX125" fmla="*/ 753039 w 1034979"/>
                  <a:gd name="connsiteY125" fmla="*/ 918393 h 1516602"/>
                  <a:gd name="connsiteX126" fmla="*/ 758754 w 1034979"/>
                  <a:gd name="connsiteY126" fmla="*/ 906963 h 1516602"/>
                  <a:gd name="connsiteX127" fmla="*/ 760659 w 1034979"/>
                  <a:gd name="connsiteY127" fmla="*/ 901248 h 1516602"/>
                  <a:gd name="connsiteX128" fmla="*/ 766374 w 1034979"/>
                  <a:gd name="connsiteY128" fmla="*/ 889818 h 1516602"/>
                  <a:gd name="connsiteX129" fmla="*/ 764469 w 1034979"/>
                  <a:gd name="connsiteY129" fmla="*/ 874578 h 1516602"/>
                  <a:gd name="connsiteX130" fmla="*/ 758754 w 1034979"/>
                  <a:gd name="connsiteY130" fmla="*/ 872673 h 1516602"/>
                  <a:gd name="connsiteX131" fmla="*/ 737799 w 1034979"/>
                  <a:gd name="connsiteY131" fmla="*/ 874578 h 1516602"/>
                  <a:gd name="connsiteX132" fmla="*/ 732084 w 1034979"/>
                  <a:gd name="connsiteY132" fmla="*/ 878388 h 1516602"/>
                  <a:gd name="connsiteX133" fmla="*/ 699699 w 1034979"/>
                  <a:gd name="connsiteY133" fmla="*/ 899343 h 1516602"/>
                  <a:gd name="connsiteX134" fmla="*/ 595181 w 1034979"/>
                  <a:gd name="connsiteY134" fmla="*/ 957831 h 1516602"/>
                  <a:gd name="connsiteX135" fmla="*/ 507294 w 1034979"/>
                  <a:gd name="connsiteY135" fmla="*/ 847908 h 1516602"/>
                  <a:gd name="connsiteX136" fmla="*/ 503484 w 1034979"/>
                  <a:gd name="connsiteY136" fmla="*/ 358323 h 1516602"/>
                  <a:gd name="connsiteX137" fmla="*/ 499674 w 1034979"/>
                  <a:gd name="connsiteY137" fmla="*/ 66858 h 1516602"/>
                  <a:gd name="connsiteX138" fmla="*/ 490149 w 1034979"/>
                  <a:gd name="connsiteY138" fmla="*/ 40188 h 1516602"/>
                  <a:gd name="connsiteX139" fmla="*/ 488244 w 1034979"/>
                  <a:gd name="connsiteY139" fmla="*/ 34473 h 1516602"/>
                  <a:gd name="connsiteX140" fmla="*/ 484434 w 1034979"/>
                  <a:gd name="connsiteY140" fmla="*/ 28758 h 1516602"/>
                  <a:gd name="connsiteX141" fmla="*/ 478719 w 1034979"/>
                  <a:gd name="connsiteY141" fmla="*/ 17328 h 1516602"/>
                  <a:gd name="connsiteX142" fmla="*/ 473004 w 1034979"/>
                  <a:gd name="connsiteY142" fmla="*/ 13518 h 1516602"/>
                  <a:gd name="connsiteX143" fmla="*/ 469194 w 1034979"/>
                  <a:gd name="connsiteY143" fmla="*/ 7803 h 1516602"/>
                  <a:gd name="connsiteX144" fmla="*/ 429189 w 1034979"/>
                  <a:gd name="connsiteY144" fmla="*/ 11613 h 1516602"/>
                  <a:gd name="connsiteX145" fmla="*/ 425379 w 1034979"/>
                  <a:gd name="connsiteY145" fmla="*/ 78288 h 1516602"/>
                  <a:gd name="connsiteX146" fmla="*/ 425379 w 1034979"/>
                  <a:gd name="connsiteY146" fmla="*/ 84003 h 1516602"/>
                  <a:gd name="connsiteX147" fmla="*/ 429189 w 1034979"/>
                  <a:gd name="connsiteY147" fmla="*/ 238308 h 1516602"/>
                  <a:gd name="connsiteX148" fmla="*/ 440619 w 1034979"/>
                  <a:gd name="connsiteY148" fmla="*/ 421188 h 1516602"/>
                  <a:gd name="connsiteX149" fmla="*/ 435265 w 1034979"/>
                  <a:gd name="connsiteY149" fmla="*/ 718368 h 1516602"/>
                  <a:gd name="connsiteX150" fmla="*/ 435059 w 1034979"/>
                  <a:gd name="connsiteY150" fmla="*/ 799046 h 1516602"/>
                  <a:gd name="connsiteX151" fmla="*/ 430322 w 1034979"/>
                  <a:gd name="connsiteY151"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64381 w 1034979"/>
                  <a:gd name="connsiteY16" fmla="*/ 1119397 h 1516602"/>
                  <a:gd name="connsiteX17" fmla="*/ 186224 w 1034979"/>
                  <a:gd name="connsiteY17" fmla="*/ 1150391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1012119 w 1034979"/>
                  <a:gd name="connsiteY98" fmla="*/ 1061268 h 1516602"/>
                  <a:gd name="connsiteX99" fmla="*/ 1006404 w 1034979"/>
                  <a:gd name="connsiteY99" fmla="*/ 1059363 h 1516602"/>
                  <a:gd name="connsiteX100" fmla="*/ 998784 w 1034979"/>
                  <a:gd name="connsiteY100" fmla="*/ 1057458 h 1516602"/>
                  <a:gd name="connsiteX101" fmla="*/ 987354 w 1034979"/>
                  <a:gd name="connsiteY101" fmla="*/ 1049838 h 1516602"/>
                  <a:gd name="connsiteX102" fmla="*/ 975924 w 1034979"/>
                  <a:gd name="connsiteY102" fmla="*/ 1046028 h 1516602"/>
                  <a:gd name="connsiteX103" fmla="*/ 970209 w 1034979"/>
                  <a:gd name="connsiteY103" fmla="*/ 1044123 h 1516602"/>
                  <a:gd name="connsiteX104" fmla="*/ 962589 w 1034979"/>
                  <a:gd name="connsiteY104" fmla="*/ 1042218 h 1516602"/>
                  <a:gd name="connsiteX105" fmla="*/ 956874 w 1034979"/>
                  <a:gd name="connsiteY105" fmla="*/ 1040313 h 1516602"/>
                  <a:gd name="connsiteX106" fmla="*/ 935919 w 1034979"/>
                  <a:gd name="connsiteY106" fmla="*/ 1034598 h 1516602"/>
                  <a:gd name="connsiteX107" fmla="*/ 825429 w 1034979"/>
                  <a:gd name="connsiteY107" fmla="*/ 1034598 h 1516602"/>
                  <a:gd name="connsiteX108" fmla="*/ 730179 w 1034979"/>
                  <a:gd name="connsiteY108" fmla="*/ 1038408 h 1516602"/>
                  <a:gd name="connsiteX109" fmla="*/ 669219 w 1034979"/>
                  <a:gd name="connsiteY109" fmla="*/ 1046028 h 1516602"/>
                  <a:gd name="connsiteX110" fmla="*/ 646359 w 1034979"/>
                  <a:gd name="connsiteY110" fmla="*/ 1049838 h 1516602"/>
                  <a:gd name="connsiteX111" fmla="*/ 642549 w 1034979"/>
                  <a:gd name="connsiteY111" fmla="*/ 1038408 h 1516602"/>
                  <a:gd name="connsiteX112" fmla="*/ 640644 w 1034979"/>
                  <a:gd name="connsiteY112" fmla="*/ 1032693 h 1516602"/>
                  <a:gd name="connsiteX113" fmla="*/ 642549 w 1034979"/>
                  <a:gd name="connsiteY113" fmla="*/ 1015548 h 1516602"/>
                  <a:gd name="connsiteX114" fmla="*/ 644454 w 1034979"/>
                  <a:gd name="connsiteY114" fmla="*/ 1009833 h 1516602"/>
                  <a:gd name="connsiteX115" fmla="*/ 661599 w 1034979"/>
                  <a:gd name="connsiteY115" fmla="*/ 1000308 h 1516602"/>
                  <a:gd name="connsiteX116" fmla="*/ 673029 w 1034979"/>
                  <a:gd name="connsiteY116" fmla="*/ 992688 h 1516602"/>
                  <a:gd name="connsiteX117" fmla="*/ 674934 w 1034979"/>
                  <a:gd name="connsiteY117" fmla="*/ 986973 h 1516602"/>
                  <a:gd name="connsiteX118" fmla="*/ 680649 w 1034979"/>
                  <a:gd name="connsiteY118" fmla="*/ 985068 h 1516602"/>
                  <a:gd name="connsiteX119" fmla="*/ 686364 w 1034979"/>
                  <a:gd name="connsiteY119" fmla="*/ 981258 h 1516602"/>
                  <a:gd name="connsiteX120" fmla="*/ 695889 w 1034979"/>
                  <a:gd name="connsiteY120" fmla="*/ 971733 h 1516602"/>
                  <a:gd name="connsiteX121" fmla="*/ 705414 w 1034979"/>
                  <a:gd name="connsiteY121" fmla="*/ 960303 h 1516602"/>
                  <a:gd name="connsiteX122" fmla="*/ 716844 w 1034979"/>
                  <a:gd name="connsiteY122" fmla="*/ 952683 h 1516602"/>
                  <a:gd name="connsiteX123" fmla="*/ 732084 w 1034979"/>
                  <a:gd name="connsiteY123" fmla="*/ 939348 h 1516602"/>
                  <a:gd name="connsiteX124" fmla="*/ 741609 w 1034979"/>
                  <a:gd name="connsiteY124" fmla="*/ 927918 h 1516602"/>
                  <a:gd name="connsiteX125" fmla="*/ 753039 w 1034979"/>
                  <a:gd name="connsiteY125" fmla="*/ 918393 h 1516602"/>
                  <a:gd name="connsiteX126" fmla="*/ 758754 w 1034979"/>
                  <a:gd name="connsiteY126" fmla="*/ 906963 h 1516602"/>
                  <a:gd name="connsiteX127" fmla="*/ 760659 w 1034979"/>
                  <a:gd name="connsiteY127" fmla="*/ 901248 h 1516602"/>
                  <a:gd name="connsiteX128" fmla="*/ 766374 w 1034979"/>
                  <a:gd name="connsiteY128" fmla="*/ 889818 h 1516602"/>
                  <a:gd name="connsiteX129" fmla="*/ 764469 w 1034979"/>
                  <a:gd name="connsiteY129" fmla="*/ 874578 h 1516602"/>
                  <a:gd name="connsiteX130" fmla="*/ 758754 w 1034979"/>
                  <a:gd name="connsiteY130" fmla="*/ 872673 h 1516602"/>
                  <a:gd name="connsiteX131" fmla="*/ 737799 w 1034979"/>
                  <a:gd name="connsiteY131" fmla="*/ 874578 h 1516602"/>
                  <a:gd name="connsiteX132" fmla="*/ 732084 w 1034979"/>
                  <a:gd name="connsiteY132" fmla="*/ 878388 h 1516602"/>
                  <a:gd name="connsiteX133" fmla="*/ 699699 w 1034979"/>
                  <a:gd name="connsiteY133" fmla="*/ 899343 h 1516602"/>
                  <a:gd name="connsiteX134" fmla="*/ 595181 w 1034979"/>
                  <a:gd name="connsiteY134" fmla="*/ 957831 h 1516602"/>
                  <a:gd name="connsiteX135" fmla="*/ 507294 w 1034979"/>
                  <a:gd name="connsiteY135" fmla="*/ 847908 h 1516602"/>
                  <a:gd name="connsiteX136" fmla="*/ 503484 w 1034979"/>
                  <a:gd name="connsiteY136" fmla="*/ 358323 h 1516602"/>
                  <a:gd name="connsiteX137" fmla="*/ 499674 w 1034979"/>
                  <a:gd name="connsiteY137" fmla="*/ 66858 h 1516602"/>
                  <a:gd name="connsiteX138" fmla="*/ 490149 w 1034979"/>
                  <a:gd name="connsiteY138" fmla="*/ 40188 h 1516602"/>
                  <a:gd name="connsiteX139" fmla="*/ 488244 w 1034979"/>
                  <a:gd name="connsiteY139" fmla="*/ 34473 h 1516602"/>
                  <a:gd name="connsiteX140" fmla="*/ 484434 w 1034979"/>
                  <a:gd name="connsiteY140" fmla="*/ 28758 h 1516602"/>
                  <a:gd name="connsiteX141" fmla="*/ 478719 w 1034979"/>
                  <a:gd name="connsiteY141" fmla="*/ 17328 h 1516602"/>
                  <a:gd name="connsiteX142" fmla="*/ 473004 w 1034979"/>
                  <a:gd name="connsiteY142" fmla="*/ 13518 h 1516602"/>
                  <a:gd name="connsiteX143" fmla="*/ 469194 w 1034979"/>
                  <a:gd name="connsiteY143" fmla="*/ 7803 h 1516602"/>
                  <a:gd name="connsiteX144" fmla="*/ 429189 w 1034979"/>
                  <a:gd name="connsiteY144" fmla="*/ 11613 h 1516602"/>
                  <a:gd name="connsiteX145" fmla="*/ 425379 w 1034979"/>
                  <a:gd name="connsiteY145" fmla="*/ 78288 h 1516602"/>
                  <a:gd name="connsiteX146" fmla="*/ 425379 w 1034979"/>
                  <a:gd name="connsiteY146" fmla="*/ 84003 h 1516602"/>
                  <a:gd name="connsiteX147" fmla="*/ 429189 w 1034979"/>
                  <a:gd name="connsiteY147" fmla="*/ 238308 h 1516602"/>
                  <a:gd name="connsiteX148" fmla="*/ 440619 w 1034979"/>
                  <a:gd name="connsiteY148" fmla="*/ 421188 h 1516602"/>
                  <a:gd name="connsiteX149" fmla="*/ 435265 w 1034979"/>
                  <a:gd name="connsiteY149" fmla="*/ 718368 h 1516602"/>
                  <a:gd name="connsiteX150" fmla="*/ 435059 w 1034979"/>
                  <a:gd name="connsiteY150" fmla="*/ 799046 h 1516602"/>
                  <a:gd name="connsiteX151" fmla="*/ 430322 w 1034979"/>
                  <a:gd name="connsiteY151"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64381 w 1034979"/>
                  <a:gd name="connsiteY16" fmla="*/ 1119397 h 1516602"/>
                  <a:gd name="connsiteX17" fmla="*/ 186224 w 1034979"/>
                  <a:gd name="connsiteY17" fmla="*/ 1150391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1012119 w 1034979"/>
                  <a:gd name="connsiteY98" fmla="*/ 1061268 h 1516602"/>
                  <a:gd name="connsiteX99" fmla="*/ 1006404 w 1034979"/>
                  <a:gd name="connsiteY99" fmla="*/ 1059363 h 1516602"/>
                  <a:gd name="connsiteX100" fmla="*/ 998784 w 1034979"/>
                  <a:gd name="connsiteY100" fmla="*/ 1057458 h 1516602"/>
                  <a:gd name="connsiteX101" fmla="*/ 987354 w 1034979"/>
                  <a:gd name="connsiteY101" fmla="*/ 1049838 h 1516602"/>
                  <a:gd name="connsiteX102" fmla="*/ 975924 w 1034979"/>
                  <a:gd name="connsiteY102" fmla="*/ 1046028 h 1516602"/>
                  <a:gd name="connsiteX103" fmla="*/ 970209 w 1034979"/>
                  <a:gd name="connsiteY103" fmla="*/ 1044123 h 1516602"/>
                  <a:gd name="connsiteX104" fmla="*/ 962589 w 1034979"/>
                  <a:gd name="connsiteY104" fmla="*/ 1042218 h 1516602"/>
                  <a:gd name="connsiteX105" fmla="*/ 956874 w 1034979"/>
                  <a:gd name="connsiteY105" fmla="*/ 1040313 h 1516602"/>
                  <a:gd name="connsiteX106" fmla="*/ 935919 w 1034979"/>
                  <a:gd name="connsiteY106" fmla="*/ 1034598 h 1516602"/>
                  <a:gd name="connsiteX107" fmla="*/ 825429 w 1034979"/>
                  <a:gd name="connsiteY107" fmla="*/ 1034598 h 1516602"/>
                  <a:gd name="connsiteX108" fmla="*/ 730179 w 1034979"/>
                  <a:gd name="connsiteY108" fmla="*/ 1038408 h 1516602"/>
                  <a:gd name="connsiteX109" fmla="*/ 669219 w 1034979"/>
                  <a:gd name="connsiteY109" fmla="*/ 1046028 h 1516602"/>
                  <a:gd name="connsiteX110" fmla="*/ 646359 w 1034979"/>
                  <a:gd name="connsiteY110" fmla="*/ 1049838 h 1516602"/>
                  <a:gd name="connsiteX111" fmla="*/ 642549 w 1034979"/>
                  <a:gd name="connsiteY111" fmla="*/ 1038408 h 1516602"/>
                  <a:gd name="connsiteX112" fmla="*/ 640644 w 1034979"/>
                  <a:gd name="connsiteY112" fmla="*/ 1032693 h 1516602"/>
                  <a:gd name="connsiteX113" fmla="*/ 642549 w 1034979"/>
                  <a:gd name="connsiteY113" fmla="*/ 1015548 h 1516602"/>
                  <a:gd name="connsiteX114" fmla="*/ 644454 w 1034979"/>
                  <a:gd name="connsiteY114" fmla="*/ 1009833 h 1516602"/>
                  <a:gd name="connsiteX115" fmla="*/ 661599 w 1034979"/>
                  <a:gd name="connsiteY115" fmla="*/ 1000308 h 1516602"/>
                  <a:gd name="connsiteX116" fmla="*/ 673029 w 1034979"/>
                  <a:gd name="connsiteY116" fmla="*/ 992688 h 1516602"/>
                  <a:gd name="connsiteX117" fmla="*/ 674934 w 1034979"/>
                  <a:gd name="connsiteY117" fmla="*/ 986973 h 1516602"/>
                  <a:gd name="connsiteX118" fmla="*/ 680649 w 1034979"/>
                  <a:gd name="connsiteY118" fmla="*/ 985068 h 1516602"/>
                  <a:gd name="connsiteX119" fmla="*/ 686364 w 1034979"/>
                  <a:gd name="connsiteY119" fmla="*/ 981258 h 1516602"/>
                  <a:gd name="connsiteX120" fmla="*/ 695889 w 1034979"/>
                  <a:gd name="connsiteY120" fmla="*/ 971733 h 1516602"/>
                  <a:gd name="connsiteX121" fmla="*/ 705414 w 1034979"/>
                  <a:gd name="connsiteY121" fmla="*/ 960303 h 1516602"/>
                  <a:gd name="connsiteX122" fmla="*/ 716844 w 1034979"/>
                  <a:gd name="connsiteY122" fmla="*/ 952683 h 1516602"/>
                  <a:gd name="connsiteX123" fmla="*/ 732084 w 1034979"/>
                  <a:gd name="connsiteY123" fmla="*/ 939348 h 1516602"/>
                  <a:gd name="connsiteX124" fmla="*/ 741609 w 1034979"/>
                  <a:gd name="connsiteY124" fmla="*/ 927918 h 1516602"/>
                  <a:gd name="connsiteX125" fmla="*/ 753039 w 1034979"/>
                  <a:gd name="connsiteY125" fmla="*/ 918393 h 1516602"/>
                  <a:gd name="connsiteX126" fmla="*/ 758754 w 1034979"/>
                  <a:gd name="connsiteY126" fmla="*/ 906963 h 1516602"/>
                  <a:gd name="connsiteX127" fmla="*/ 760659 w 1034979"/>
                  <a:gd name="connsiteY127" fmla="*/ 901248 h 1516602"/>
                  <a:gd name="connsiteX128" fmla="*/ 766374 w 1034979"/>
                  <a:gd name="connsiteY128" fmla="*/ 889818 h 1516602"/>
                  <a:gd name="connsiteX129" fmla="*/ 764469 w 1034979"/>
                  <a:gd name="connsiteY129" fmla="*/ 874578 h 1516602"/>
                  <a:gd name="connsiteX130" fmla="*/ 758754 w 1034979"/>
                  <a:gd name="connsiteY130" fmla="*/ 872673 h 1516602"/>
                  <a:gd name="connsiteX131" fmla="*/ 737799 w 1034979"/>
                  <a:gd name="connsiteY131" fmla="*/ 874578 h 1516602"/>
                  <a:gd name="connsiteX132" fmla="*/ 732084 w 1034979"/>
                  <a:gd name="connsiteY132" fmla="*/ 878388 h 1516602"/>
                  <a:gd name="connsiteX133" fmla="*/ 699699 w 1034979"/>
                  <a:gd name="connsiteY133" fmla="*/ 899343 h 1516602"/>
                  <a:gd name="connsiteX134" fmla="*/ 595181 w 1034979"/>
                  <a:gd name="connsiteY134" fmla="*/ 957831 h 1516602"/>
                  <a:gd name="connsiteX135" fmla="*/ 507294 w 1034979"/>
                  <a:gd name="connsiteY135" fmla="*/ 847908 h 1516602"/>
                  <a:gd name="connsiteX136" fmla="*/ 503484 w 1034979"/>
                  <a:gd name="connsiteY136" fmla="*/ 358323 h 1516602"/>
                  <a:gd name="connsiteX137" fmla="*/ 499674 w 1034979"/>
                  <a:gd name="connsiteY137" fmla="*/ 66858 h 1516602"/>
                  <a:gd name="connsiteX138" fmla="*/ 490149 w 1034979"/>
                  <a:gd name="connsiteY138" fmla="*/ 40188 h 1516602"/>
                  <a:gd name="connsiteX139" fmla="*/ 488244 w 1034979"/>
                  <a:gd name="connsiteY139" fmla="*/ 34473 h 1516602"/>
                  <a:gd name="connsiteX140" fmla="*/ 484434 w 1034979"/>
                  <a:gd name="connsiteY140" fmla="*/ 28758 h 1516602"/>
                  <a:gd name="connsiteX141" fmla="*/ 478719 w 1034979"/>
                  <a:gd name="connsiteY141" fmla="*/ 17328 h 1516602"/>
                  <a:gd name="connsiteX142" fmla="*/ 473004 w 1034979"/>
                  <a:gd name="connsiteY142" fmla="*/ 13518 h 1516602"/>
                  <a:gd name="connsiteX143" fmla="*/ 469194 w 1034979"/>
                  <a:gd name="connsiteY143" fmla="*/ 7803 h 1516602"/>
                  <a:gd name="connsiteX144" fmla="*/ 429189 w 1034979"/>
                  <a:gd name="connsiteY144" fmla="*/ 11613 h 1516602"/>
                  <a:gd name="connsiteX145" fmla="*/ 425379 w 1034979"/>
                  <a:gd name="connsiteY145" fmla="*/ 78288 h 1516602"/>
                  <a:gd name="connsiteX146" fmla="*/ 425379 w 1034979"/>
                  <a:gd name="connsiteY146" fmla="*/ 84003 h 1516602"/>
                  <a:gd name="connsiteX147" fmla="*/ 429189 w 1034979"/>
                  <a:gd name="connsiteY147" fmla="*/ 238308 h 1516602"/>
                  <a:gd name="connsiteX148" fmla="*/ 440619 w 1034979"/>
                  <a:gd name="connsiteY148" fmla="*/ 421188 h 1516602"/>
                  <a:gd name="connsiteX149" fmla="*/ 435265 w 1034979"/>
                  <a:gd name="connsiteY149" fmla="*/ 718368 h 1516602"/>
                  <a:gd name="connsiteX150" fmla="*/ 435059 w 1034979"/>
                  <a:gd name="connsiteY150" fmla="*/ 799046 h 1516602"/>
                  <a:gd name="connsiteX151" fmla="*/ 430322 w 1034979"/>
                  <a:gd name="connsiteY151"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64381 w 1034979"/>
                  <a:gd name="connsiteY16" fmla="*/ 1119397 h 1516602"/>
                  <a:gd name="connsiteX17" fmla="*/ 186224 w 1034979"/>
                  <a:gd name="connsiteY17" fmla="*/ 1150391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1012119 w 1034979"/>
                  <a:gd name="connsiteY98" fmla="*/ 1061268 h 1516602"/>
                  <a:gd name="connsiteX99" fmla="*/ 1006404 w 1034979"/>
                  <a:gd name="connsiteY99" fmla="*/ 1059363 h 1516602"/>
                  <a:gd name="connsiteX100" fmla="*/ 998784 w 1034979"/>
                  <a:gd name="connsiteY100" fmla="*/ 1057458 h 1516602"/>
                  <a:gd name="connsiteX101" fmla="*/ 987354 w 1034979"/>
                  <a:gd name="connsiteY101" fmla="*/ 1049838 h 1516602"/>
                  <a:gd name="connsiteX102" fmla="*/ 975924 w 1034979"/>
                  <a:gd name="connsiteY102" fmla="*/ 1046028 h 1516602"/>
                  <a:gd name="connsiteX103" fmla="*/ 970209 w 1034979"/>
                  <a:gd name="connsiteY103" fmla="*/ 1044123 h 1516602"/>
                  <a:gd name="connsiteX104" fmla="*/ 962589 w 1034979"/>
                  <a:gd name="connsiteY104" fmla="*/ 1042218 h 1516602"/>
                  <a:gd name="connsiteX105" fmla="*/ 935919 w 1034979"/>
                  <a:gd name="connsiteY105" fmla="*/ 1034598 h 1516602"/>
                  <a:gd name="connsiteX106" fmla="*/ 825429 w 1034979"/>
                  <a:gd name="connsiteY106" fmla="*/ 1034598 h 1516602"/>
                  <a:gd name="connsiteX107" fmla="*/ 730179 w 1034979"/>
                  <a:gd name="connsiteY107" fmla="*/ 1038408 h 1516602"/>
                  <a:gd name="connsiteX108" fmla="*/ 669219 w 1034979"/>
                  <a:gd name="connsiteY108" fmla="*/ 1046028 h 1516602"/>
                  <a:gd name="connsiteX109" fmla="*/ 646359 w 1034979"/>
                  <a:gd name="connsiteY109" fmla="*/ 1049838 h 1516602"/>
                  <a:gd name="connsiteX110" fmla="*/ 642549 w 1034979"/>
                  <a:gd name="connsiteY110" fmla="*/ 1038408 h 1516602"/>
                  <a:gd name="connsiteX111" fmla="*/ 640644 w 1034979"/>
                  <a:gd name="connsiteY111" fmla="*/ 1032693 h 1516602"/>
                  <a:gd name="connsiteX112" fmla="*/ 642549 w 1034979"/>
                  <a:gd name="connsiteY112" fmla="*/ 1015548 h 1516602"/>
                  <a:gd name="connsiteX113" fmla="*/ 644454 w 1034979"/>
                  <a:gd name="connsiteY113" fmla="*/ 1009833 h 1516602"/>
                  <a:gd name="connsiteX114" fmla="*/ 661599 w 1034979"/>
                  <a:gd name="connsiteY114" fmla="*/ 1000308 h 1516602"/>
                  <a:gd name="connsiteX115" fmla="*/ 673029 w 1034979"/>
                  <a:gd name="connsiteY115" fmla="*/ 992688 h 1516602"/>
                  <a:gd name="connsiteX116" fmla="*/ 674934 w 1034979"/>
                  <a:gd name="connsiteY116" fmla="*/ 986973 h 1516602"/>
                  <a:gd name="connsiteX117" fmla="*/ 680649 w 1034979"/>
                  <a:gd name="connsiteY117" fmla="*/ 985068 h 1516602"/>
                  <a:gd name="connsiteX118" fmla="*/ 686364 w 1034979"/>
                  <a:gd name="connsiteY118" fmla="*/ 981258 h 1516602"/>
                  <a:gd name="connsiteX119" fmla="*/ 695889 w 1034979"/>
                  <a:gd name="connsiteY119" fmla="*/ 971733 h 1516602"/>
                  <a:gd name="connsiteX120" fmla="*/ 705414 w 1034979"/>
                  <a:gd name="connsiteY120" fmla="*/ 960303 h 1516602"/>
                  <a:gd name="connsiteX121" fmla="*/ 716844 w 1034979"/>
                  <a:gd name="connsiteY121" fmla="*/ 952683 h 1516602"/>
                  <a:gd name="connsiteX122" fmla="*/ 732084 w 1034979"/>
                  <a:gd name="connsiteY122" fmla="*/ 939348 h 1516602"/>
                  <a:gd name="connsiteX123" fmla="*/ 741609 w 1034979"/>
                  <a:gd name="connsiteY123" fmla="*/ 927918 h 1516602"/>
                  <a:gd name="connsiteX124" fmla="*/ 753039 w 1034979"/>
                  <a:gd name="connsiteY124" fmla="*/ 918393 h 1516602"/>
                  <a:gd name="connsiteX125" fmla="*/ 758754 w 1034979"/>
                  <a:gd name="connsiteY125" fmla="*/ 906963 h 1516602"/>
                  <a:gd name="connsiteX126" fmla="*/ 760659 w 1034979"/>
                  <a:gd name="connsiteY126" fmla="*/ 901248 h 1516602"/>
                  <a:gd name="connsiteX127" fmla="*/ 766374 w 1034979"/>
                  <a:gd name="connsiteY127" fmla="*/ 889818 h 1516602"/>
                  <a:gd name="connsiteX128" fmla="*/ 764469 w 1034979"/>
                  <a:gd name="connsiteY128" fmla="*/ 874578 h 1516602"/>
                  <a:gd name="connsiteX129" fmla="*/ 758754 w 1034979"/>
                  <a:gd name="connsiteY129" fmla="*/ 872673 h 1516602"/>
                  <a:gd name="connsiteX130" fmla="*/ 737799 w 1034979"/>
                  <a:gd name="connsiteY130" fmla="*/ 874578 h 1516602"/>
                  <a:gd name="connsiteX131" fmla="*/ 732084 w 1034979"/>
                  <a:gd name="connsiteY131" fmla="*/ 878388 h 1516602"/>
                  <a:gd name="connsiteX132" fmla="*/ 699699 w 1034979"/>
                  <a:gd name="connsiteY132" fmla="*/ 899343 h 1516602"/>
                  <a:gd name="connsiteX133" fmla="*/ 595181 w 1034979"/>
                  <a:gd name="connsiteY133" fmla="*/ 957831 h 1516602"/>
                  <a:gd name="connsiteX134" fmla="*/ 507294 w 1034979"/>
                  <a:gd name="connsiteY134" fmla="*/ 847908 h 1516602"/>
                  <a:gd name="connsiteX135" fmla="*/ 503484 w 1034979"/>
                  <a:gd name="connsiteY135" fmla="*/ 358323 h 1516602"/>
                  <a:gd name="connsiteX136" fmla="*/ 499674 w 1034979"/>
                  <a:gd name="connsiteY136" fmla="*/ 66858 h 1516602"/>
                  <a:gd name="connsiteX137" fmla="*/ 490149 w 1034979"/>
                  <a:gd name="connsiteY137" fmla="*/ 40188 h 1516602"/>
                  <a:gd name="connsiteX138" fmla="*/ 488244 w 1034979"/>
                  <a:gd name="connsiteY138" fmla="*/ 34473 h 1516602"/>
                  <a:gd name="connsiteX139" fmla="*/ 484434 w 1034979"/>
                  <a:gd name="connsiteY139" fmla="*/ 28758 h 1516602"/>
                  <a:gd name="connsiteX140" fmla="*/ 478719 w 1034979"/>
                  <a:gd name="connsiteY140" fmla="*/ 17328 h 1516602"/>
                  <a:gd name="connsiteX141" fmla="*/ 473004 w 1034979"/>
                  <a:gd name="connsiteY141" fmla="*/ 13518 h 1516602"/>
                  <a:gd name="connsiteX142" fmla="*/ 469194 w 1034979"/>
                  <a:gd name="connsiteY142" fmla="*/ 7803 h 1516602"/>
                  <a:gd name="connsiteX143" fmla="*/ 429189 w 1034979"/>
                  <a:gd name="connsiteY143" fmla="*/ 11613 h 1516602"/>
                  <a:gd name="connsiteX144" fmla="*/ 425379 w 1034979"/>
                  <a:gd name="connsiteY144" fmla="*/ 78288 h 1516602"/>
                  <a:gd name="connsiteX145" fmla="*/ 425379 w 1034979"/>
                  <a:gd name="connsiteY145" fmla="*/ 84003 h 1516602"/>
                  <a:gd name="connsiteX146" fmla="*/ 429189 w 1034979"/>
                  <a:gd name="connsiteY146" fmla="*/ 238308 h 1516602"/>
                  <a:gd name="connsiteX147" fmla="*/ 440619 w 1034979"/>
                  <a:gd name="connsiteY147" fmla="*/ 421188 h 1516602"/>
                  <a:gd name="connsiteX148" fmla="*/ 435265 w 1034979"/>
                  <a:gd name="connsiteY148" fmla="*/ 718368 h 1516602"/>
                  <a:gd name="connsiteX149" fmla="*/ 435059 w 1034979"/>
                  <a:gd name="connsiteY149" fmla="*/ 799046 h 1516602"/>
                  <a:gd name="connsiteX150" fmla="*/ 430322 w 1034979"/>
                  <a:gd name="connsiteY150"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64381 w 1034979"/>
                  <a:gd name="connsiteY16" fmla="*/ 1119397 h 1516602"/>
                  <a:gd name="connsiteX17" fmla="*/ 186224 w 1034979"/>
                  <a:gd name="connsiteY17" fmla="*/ 1150391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1012119 w 1034979"/>
                  <a:gd name="connsiteY98" fmla="*/ 1061268 h 1516602"/>
                  <a:gd name="connsiteX99" fmla="*/ 1006404 w 1034979"/>
                  <a:gd name="connsiteY99" fmla="*/ 1059363 h 1516602"/>
                  <a:gd name="connsiteX100" fmla="*/ 998784 w 1034979"/>
                  <a:gd name="connsiteY100" fmla="*/ 1057458 h 1516602"/>
                  <a:gd name="connsiteX101" fmla="*/ 987354 w 1034979"/>
                  <a:gd name="connsiteY101" fmla="*/ 1049838 h 1516602"/>
                  <a:gd name="connsiteX102" fmla="*/ 970209 w 1034979"/>
                  <a:gd name="connsiteY102" fmla="*/ 1044123 h 1516602"/>
                  <a:gd name="connsiteX103" fmla="*/ 962589 w 1034979"/>
                  <a:gd name="connsiteY103" fmla="*/ 1042218 h 1516602"/>
                  <a:gd name="connsiteX104" fmla="*/ 935919 w 1034979"/>
                  <a:gd name="connsiteY104" fmla="*/ 1034598 h 1516602"/>
                  <a:gd name="connsiteX105" fmla="*/ 825429 w 1034979"/>
                  <a:gd name="connsiteY105" fmla="*/ 1034598 h 1516602"/>
                  <a:gd name="connsiteX106" fmla="*/ 730179 w 1034979"/>
                  <a:gd name="connsiteY106" fmla="*/ 1038408 h 1516602"/>
                  <a:gd name="connsiteX107" fmla="*/ 669219 w 1034979"/>
                  <a:gd name="connsiteY107" fmla="*/ 1046028 h 1516602"/>
                  <a:gd name="connsiteX108" fmla="*/ 646359 w 1034979"/>
                  <a:gd name="connsiteY108" fmla="*/ 1049838 h 1516602"/>
                  <a:gd name="connsiteX109" fmla="*/ 642549 w 1034979"/>
                  <a:gd name="connsiteY109" fmla="*/ 1038408 h 1516602"/>
                  <a:gd name="connsiteX110" fmla="*/ 640644 w 1034979"/>
                  <a:gd name="connsiteY110" fmla="*/ 1032693 h 1516602"/>
                  <a:gd name="connsiteX111" fmla="*/ 642549 w 1034979"/>
                  <a:gd name="connsiteY111" fmla="*/ 1015548 h 1516602"/>
                  <a:gd name="connsiteX112" fmla="*/ 644454 w 1034979"/>
                  <a:gd name="connsiteY112" fmla="*/ 1009833 h 1516602"/>
                  <a:gd name="connsiteX113" fmla="*/ 661599 w 1034979"/>
                  <a:gd name="connsiteY113" fmla="*/ 1000308 h 1516602"/>
                  <a:gd name="connsiteX114" fmla="*/ 673029 w 1034979"/>
                  <a:gd name="connsiteY114" fmla="*/ 992688 h 1516602"/>
                  <a:gd name="connsiteX115" fmla="*/ 674934 w 1034979"/>
                  <a:gd name="connsiteY115" fmla="*/ 986973 h 1516602"/>
                  <a:gd name="connsiteX116" fmla="*/ 680649 w 1034979"/>
                  <a:gd name="connsiteY116" fmla="*/ 985068 h 1516602"/>
                  <a:gd name="connsiteX117" fmla="*/ 686364 w 1034979"/>
                  <a:gd name="connsiteY117" fmla="*/ 981258 h 1516602"/>
                  <a:gd name="connsiteX118" fmla="*/ 695889 w 1034979"/>
                  <a:gd name="connsiteY118" fmla="*/ 971733 h 1516602"/>
                  <a:gd name="connsiteX119" fmla="*/ 705414 w 1034979"/>
                  <a:gd name="connsiteY119" fmla="*/ 960303 h 1516602"/>
                  <a:gd name="connsiteX120" fmla="*/ 716844 w 1034979"/>
                  <a:gd name="connsiteY120" fmla="*/ 952683 h 1516602"/>
                  <a:gd name="connsiteX121" fmla="*/ 732084 w 1034979"/>
                  <a:gd name="connsiteY121" fmla="*/ 939348 h 1516602"/>
                  <a:gd name="connsiteX122" fmla="*/ 741609 w 1034979"/>
                  <a:gd name="connsiteY122" fmla="*/ 927918 h 1516602"/>
                  <a:gd name="connsiteX123" fmla="*/ 753039 w 1034979"/>
                  <a:gd name="connsiteY123" fmla="*/ 918393 h 1516602"/>
                  <a:gd name="connsiteX124" fmla="*/ 758754 w 1034979"/>
                  <a:gd name="connsiteY124" fmla="*/ 906963 h 1516602"/>
                  <a:gd name="connsiteX125" fmla="*/ 760659 w 1034979"/>
                  <a:gd name="connsiteY125" fmla="*/ 901248 h 1516602"/>
                  <a:gd name="connsiteX126" fmla="*/ 766374 w 1034979"/>
                  <a:gd name="connsiteY126" fmla="*/ 889818 h 1516602"/>
                  <a:gd name="connsiteX127" fmla="*/ 764469 w 1034979"/>
                  <a:gd name="connsiteY127" fmla="*/ 874578 h 1516602"/>
                  <a:gd name="connsiteX128" fmla="*/ 758754 w 1034979"/>
                  <a:gd name="connsiteY128" fmla="*/ 872673 h 1516602"/>
                  <a:gd name="connsiteX129" fmla="*/ 737799 w 1034979"/>
                  <a:gd name="connsiteY129" fmla="*/ 874578 h 1516602"/>
                  <a:gd name="connsiteX130" fmla="*/ 732084 w 1034979"/>
                  <a:gd name="connsiteY130" fmla="*/ 878388 h 1516602"/>
                  <a:gd name="connsiteX131" fmla="*/ 699699 w 1034979"/>
                  <a:gd name="connsiteY131" fmla="*/ 899343 h 1516602"/>
                  <a:gd name="connsiteX132" fmla="*/ 595181 w 1034979"/>
                  <a:gd name="connsiteY132" fmla="*/ 957831 h 1516602"/>
                  <a:gd name="connsiteX133" fmla="*/ 507294 w 1034979"/>
                  <a:gd name="connsiteY133" fmla="*/ 847908 h 1516602"/>
                  <a:gd name="connsiteX134" fmla="*/ 503484 w 1034979"/>
                  <a:gd name="connsiteY134" fmla="*/ 358323 h 1516602"/>
                  <a:gd name="connsiteX135" fmla="*/ 499674 w 1034979"/>
                  <a:gd name="connsiteY135" fmla="*/ 66858 h 1516602"/>
                  <a:gd name="connsiteX136" fmla="*/ 490149 w 1034979"/>
                  <a:gd name="connsiteY136" fmla="*/ 40188 h 1516602"/>
                  <a:gd name="connsiteX137" fmla="*/ 488244 w 1034979"/>
                  <a:gd name="connsiteY137" fmla="*/ 34473 h 1516602"/>
                  <a:gd name="connsiteX138" fmla="*/ 484434 w 1034979"/>
                  <a:gd name="connsiteY138" fmla="*/ 28758 h 1516602"/>
                  <a:gd name="connsiteX139" fmla="*/ 478719 w 1034979"/>
                  <a:gd name="connsiteY139" fmla="*/ 17328 h 1516602"/>
                  <a:gd name="connsiteX140" fmla="*/ 473004 w 1034979"/>
                  <a:gd name="connsiteY140" fmla="*/ 13518 h 1516602"/>
                  <a:gd name="connsiteX141" fmla="*/ 469194 w 1034979"/>
                  <a:gd name="connsiteY141" fmla="*/ 7803 h 1516602"/>
                  <a:gd name="connsiteX142" fmla="*/ 429189 w 1034979"/>
                  <a:gd name="connsiteY142" fmla="*/ 11613 h 1516602"/>
                  <a:gd name="connsiteX143" fmla="*/ 425379 w 1034979"/>
                  <a:gd name="connsiteY143" fmla="*/ 78288 h 1516602"/>
                  <a:gd name="connsiteX144" fmla="*/ 425379 w 1034979"/>
                  <a:gd name="connsiteY144" fmla="*/ 84003 h 1516602"/>
                  <a:gd name="connsiteX145" fmla="*/ 429189 w 1034979"/>
                  <a:gd name="connsiteY145" fmla="*/ 238308 h 1516602"/>
                  <a:gd name="connsiteX146" fmla="*/ 440619 w 1034979"/>
                  <a:gd name="connsiteY146" fmla="*/ 421188 h 1516602"/>
                  <a:gd name="connsiteX147" fmla="*/ 435265 w 1034979"/>
                  <a:gd name="connsiteY147" fmla="*/ 718368 h 1516602"/>
                  <a:gd name="connsiteX148" fmla="*/ 435059 w 1034979"/>
                  <a:gd name="connsiteY148" fmla="*/ 799046 h 1516602"/>
                  <a:gd name="connsiteX149" fmla="*/ 430322 w 1034979"/>
                  <a:gd name="connsiteY149"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64381 w 1034979"/>
                  <a:gd name="connsiteY16" fmla="*/ 1119397 h 1516602"/>
                  <a:gd name="connsiteX17" fmla="*/ 186224 w 1034979"/>
                  <a:gd name="connsiteY17" fmla="*/ 1150391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1012119 w 1034979"/>
                  <a:gd name="connsiteY98" fmla="*/ 1061268 h 1516602"/>
                  <a:gd name="connsiteX99" fmla="*/ 1006404 w 1034979"/>
                  <a:gd name="connsiteY99" fmla="*/ 1059363 h 1516602"/>
                  <a:gd name="connsiteX100" fmla="*/ 998784 w 1034979"/>
                  <a:gd name="connsiteY100" fmla="*/ 1057458 h 1516602"/>
                  <a:gd name="connsiteX101" fmla="*/ 970209 w 1034979"/>
                  <a:gd name="connsiteY101" fmla="*/ 1044123 h 1516602"/>
                  <a:gd name="connsiteX102" fmla="*/ 962589 w 1034979"/>
                  <a:gd name="connsiteY102" fmla="*/ 1042218 h 1516602"/>
                  <a:gd name="connsiteX103" fmla="*/ 935919 w 1034979"/>
                  <a:gd name="connsiteY103" fmla="*/ 1034598 h 1516602"/>
                  <a:gd name="connsiteX104" fmla="*/ 825429 w 1034979"/>
                  <a:gd name="connsiteY104" fmla="*/ 1034598 h 1516602"/>
                  <a:gd name="connsiteX105" fmla="*/ 730179 w 1034979"/>
                  <a:gd name="connsiteY105" fmla="*/ 1038408 h 1516602"/>
                  <a:gd name="connsiteX106" fmla="*/ 669219 w 1034979"/>
                  <a:gd name="connsiteY106" fmla="*/ 1046028 h 1516602"/>
                  <a:gd name="connsiteX107" fmla="*/ 646359 w 1034979"/>
                  <a:gd name="connsiteY107" fmla="*/ 1049838 h 1516602"/>
                  <a:gd name="connsiteX108" fmla="*/ 642549 w 1034979"/>
                  <a:gd name="connsiteY108" fmla="*/ 1038408 h 1516602"/>
                  <a:gd name="connsiteX109" fmla="*/ 640644 w 1034979"/>
                  <a:gd name="connsiteY109" fmla="*/ 1032693 h 1516602"/>
                  <a:gd name="connsiteX110" fmla="*/ 642549 w 1034979"/>
                  <a:gd name="connsiteY110" fmla="*/ 1015548 h 1516602"/>
                  <a:gd name="connsiteX111" fmla="*/ 644454 w 1034979"/>
                  <a:gd name="connsiteY111" fmla="*/ 1009833 h 1516602"/>
                  <a:gd name="connsiteX112" fmla="*/ 661599 w 1034979"/>
                  <a:gd name="connsiteY112" fmla="*/ 1000308 h 1516602"/>
                  <a:gd name="connsiteX113" fmla="*/ 673029 w 1034979"/>
                  <a:gd name="connsiteY113" fmla="*/ 992688 h 1516602"/>
                  <a:gd name="connsiteX114" fmla="*/ 674934 w 1034979"/>
                  <a:gd name="connsiteY114" fmla="*/ 986973 h 1516602"/>
                  <a:gd name="connsiteX115" fmla="*/ 680649 w 1034979"/>
                  <a:gd name="connsiteY115" fmla="*/ 985068 h 1516602"/>
                  <a:gd name="connsiteX116" fmla="*/ 686364 w 1034979"/>
                  <a:gd name="connsiteY116" fmla="*/ 981258 h 1516602"/>
                  <a:gd name="connsiteX117" fmla="*/ 695889 w 1034979"/>
                  <a:gd name="connsiteY117" fmla="*/ 971733 h 1516602"/>
                  <a:gd name="connsiteX118" fmla="*/ 705414 w 1034979"/>
                  <a:gd name="connsiteY118" fmla="*/ 960303 h 1516602"/>
                  <a:gd name="connsiteX119" fmla="*/ 716844 w 1034979"/>
                  <a:gd name="connsiteY119" fmla="*/ 952683 h 1516602"/>
                  <a:gd name="connsiteX120" fmla="*/ 732084 w 1034979"/>
                  <a:gd name="connsiteY120" fmla="*/ 939348 h 1516602"/>
                  <a:gd name="connsiteX121" fmla="*/ 741609 w 1034979"/>
                  <a:gd name="connsiteY121" fmla="*/ 927918 h 1516602"/>
                  <a:gd name="connsiteX122" fmla="*/ 753039 w 1034979"/>
                  <a:gd name="connsiteY122" fmla="*/ 918393 h 1516602"/>
                  <a:gd name="connsiteX123" fmla="*/ 758754 w 1034979"/>
                  <a:gd name="connsiteY123" fmla="*/ 906963 h 1516602"/>
                  <a:gd name="connsiteX124" fmla="*/ 760659 w 1034979"/>
                  <a:gd name="connsiteY124" fmla="*/ 901248 h 1516602"/>
                  <a:gd name="connsiteX125" fmla="*/ 766374 w 1034979"/>
                  <a:gd name="connsiteY125" fmla="*/ 889818 h 1516602"/>
                  <a:gd name="connsiteX126" fmla="*/ 764469 w 1034979"/>
                  <a:gd name="connsiteY126" fmla="*/ 874578 h 1516602"/>
                  <a:gd name="connsiteX127" fmla="*/ 758754 w 1034979"/>
                  <a:gd name="connsiteY127" fmla="*/ 872673 h 1516602"/>
                  <a:gd name="connsiteX128" fmla="*/ 737799 w 1034979"/>
                  <a:gd name="connsiteY128" fmla="*/ 874578 h 1516602"/>
                  <a:gd name="connsiteX129" fmla="*/ 732084 w 1034979"/>
                  <a:gd name="connsiteY129" fmla="*/ 878388 h 1516602"/>
                  <a:gd name="connsiteX130" fmla="*/ 699699 w 1034979"/>
                  <a:gd name="connsiteY130" fmla="*/ 899343 h 1516602"/>
                  <a:gd name="connsiteX131" fmla="*/ 595181 w 1034979"/>
                  <a:gd name="connsiteY131" fmla="*/ 957831 h 1516602"/>
                  <a:gd name="connsiteX132" fmla="*/ 507294 w 1034979"/>
                  <a:gd name="connsiteY132" fmla="*/ 847908 h 1516602"/>
                  <a:gd name="connsiteX133" fmla="*/ 503484 w 1034979"/>
                  <a:gd name="connsiteY133" fmla="*/ 358323 h 1516602"/>
                  <a:gd name="connsiteX134" fmla="*/ 499674 w 1034979"/>
                  <a:gd name="connsiteY134" fmla="*/ 66858 h 1516602"/>
                  <a:gd name="connsiteX135" fmla="*/ 490149 w 1034979"/>
                  <a:gd name="connsiteY135" fmla="*/ 40188 h 1516602"/>
                  <a:gd name="connsiteX136" fmla="*/ 488244 w 1034979"/>
                  <a:gd name="connsiteY136" fmla="*/ 34473 h 1516602"/>
                  <a:gd name="connsiteX137" fmla="*/ 484434 w 1034979"/>
                  <a:gd name="connsiteY137" fmla="*/ 28758 h 1516602"/>
                  <a:gd name="connsiteX138" fmla="*/ 478719 w 1034979"/>
                  <a:gd name="connsiteY138" fmla="*/ 17328 h 1516602"/>
                  <a:gd name="connsiteX139" fmla="*/ 473004 w 1034979"/>
                  <a:gd name="connsiteY139" fmla="*/ 13518 h 1516602"/>
                  <a:gd name="connsiteX140" fmla="*/ 469194 w 1034979"/>
                  <a:gd name="connsiteY140" fmla="*/ 7803 h 1516602"/>
                  <a:gd name="connsiteX141" fmla="*/ 429189 w 1034979"/>
                  <a:gd name="connsiteY141" fmla="*/ 11613 h 1516602"/>
                  <a:gd name="connsiteX142" fmla="*/ 425379 w 1034979"/>
                  <a:gd name="connsiteY142" fmla="*/ 78288 h 1516602"/>
                  <a:gd name="connsiteX143" fmla="*/ 425379 w 1034979"/>
                  <a:gd name="connsiteY143" fmla="*/ 84003 h 1516602"/>
                  <a:gd name="connsiteX144" fmla="*/ 429189 w 1034979"/>
                  <a:gd name="connsiteY144" fmla="*/ 238308 h 1516602"/>
                  <a:gd name="connsiteX145" fmla="*/ 440619 w 1034979"/>
                  <a:gd name="connsiteY145" fmla="*/ 421188 h 1516602"/>
                  <a:gd name="connsiteX146" fmla="*/ 435265 w 1034979"/>
                  <a:gd name="connsiteY146" fmla="*/ 718368 h 1516602"/>
                  <a:gd name="connsiteX147" fmla="*/ 435059 w 1034979"/>
                  <a:gd name="connsiteY147" fmla="*/ 799046 h 1516602"/>
                  <a:gd name="connsiteX148" fmla="*/ 430322 w 1034979"/>
                  <a:gd name="connsiteY148"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64381 w 1034979"/>
                  <a:gd name="connsiteY16" fmla="*/ 1119397 h 1516602"/>
                  <a:gd name="connsiteX17" fmla="*/ 186224 w 1034979"/>
                  <a:gd name="connsiteY17" fmla="*/ 1150391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1012119 w 1034979"/>
                  <a:gd name="connsiteY98" fmla="*/ 1061268 h 1516602"/>
                  <a:gd name="connsiteX99" fmla="*/ 1006404 w 1034979"/>
                  <a:gd name="connsiteY99" fmla="*/ 1059363 h 1516602"/>
                  <a:gd name="connsiteX100" fmla="*/ 970209 w 1034979"/>
                  <a:gd name="connsiteY100" fmla="*/ 1044123 h 1516602"/>
                  <a:gd name="connsiteX101" fmla="*/ 962589 w 1034979"/>
                  <a:gd name="connsiteY101" fmla="*/ 1042218 h 1516602"/>
                  <a:gd name="connsiteX102" fmla="*/ 935919 w 1034979"/>
                  <a:gd name="connsiteY102" fmla="*/ 1034598 h 1516602"/>
                  <a:gd name="connsiteX103" fmla="*/ 825429 w 1034979"/>
                  <a:gd name="connsiteY103" fmla="*/ 1034598 h 1516602"/>
                  <a:gd name="connsiteX104" fmla="*/ 730179 w 1034979"/>
                  <a:gd name="connsiteY104" fmla="*/ 1038408 h 1516602"/>
                  <a:gd name="connsiteX105" fmla="*/ 669219 w 1034979"/>
                  <a:gd name="connsiteY105" fmla="*/ 1046028 h 1516602"/>
                  <a:gd name="connsiteX106" fmla="*/ 646359 w 1034979"/>
                  <a:gd name="connsiteY106" fmla="*/ 1049838 h 1516602"/>
                  <a:gd name="connsiteX107" fmla="*/ 642549 w 1034979"/>
                  <a:gd name="connsiteY107" fmla="*/ 1038408 h 1516602"/>
                  <a:gd name="connsiteX108" fmla="*/ 640644 w 1034979"/>
                  <a:gd name="connsiteY108" fmla="*/ 1032693 h 1516602"/>
                  <a:gd name="connsiteX109" fmla="*/ 642549 w 1034979"/>
                  <a:gd name="connsiteY109" fmla="*/ 1015548 h 1516602"/>
                  <a:gd name="connsiteX110" fmla="*/ 644454 w 1034979"/>
                  <a:gd name="connsiteY110" fmla="*/ 1009833 h 1516602"/>
                  <a:gd name="connsiteX111" fmla="*/ 661599 w 1034979"/>
                  <a:gd name="connsiteY111" fmla="*/ 1000308 h 1516602"/>
                  <a:gd name="connsiteX112" fmla="*/ 673029 w 1034979"/>
                  <a:gd name="connsiteY112" fmla="*/ 992688 h 1516602"/>
                  <a:gd name="connsiteX113" fmla="*/ 674934 w 1034979"/>
                  <a:gd name="connsiteY113" fmla="*/ 986973 h 1516602"/>
                  <a:gd name="connsiteX114" fmla="*/ 680649 w 1034979"/>
                  <a:gd name="connsiteY114" fmla="*/ 985068 h 1516602"/>
                  <a:gd name="connsiteX115" fmla="*/ 686364 w 1034979"/>
                  <a:gd name="connsiteY115" fmla="*/ 981258 h 1516602"/>
                  <a:gd name="connsiteX116" fmla="*/ 695889 w 1034979"/>
                  <a:gd name="connsiteY116" fmla="*/ 971733 h 1516602"/>
                  <a:gd name="connsiteX117" fmla="*/ 705414 w 1034979"/>
                  <a:gd name="connsiteY117" fmla="*/ 960303 h 1516602"/>
                  <a:gd name="connsiteX118" fmla="*/ 716844 w 1034979"/>
                  <a:gd name="connsiteY118" fmla="*/ 952683 h 1516602"/>
                  <a:gd name="connsiteX119" fmla="*/ 732084 w 1034979"/>
                  <a:gd name="connsiteY119" fmla="*/ 939348 h 1516602"/>
                  <a:gd name="connsiteX120" fmla="*/ 741609 w 1034979"/>
                  <a:gd name="connsiteY120" fmla="*/ 927918 h 1516602"/>
                  <a:gd name="connsiteX121" fmla="*/ 753039 w 1034979"/>
                  <a:gd name="connsiteY121" fmla="*/ 918393 h 1516602"/>
                  <a:gd name="connsiteX122" fmla="*/ 758754 w 1034979"/>
                  <a:gd name="connsiteY122" fmla="*/ 906963 h 1516602"/>
                  <a:gd name="connsiteX123" fmla="*/ 760659 w 1034979"/>
                  <a:gd name="connsiteY123" fmla="*/ 901248 h 1516602"/>
                  <a:gd name="connsiteX124" fmla="*/ 766374 w 1034979"/>
                  <a:gd name="connsiteY124" fmla="*/ 889818 h 1516602"/>
                  <a:gd name="connsiteX125" fmla="*/ 764469 w 1034979"/>
                  <a:gd name="connsiteY125" fmla="*/ 874578 h 1516602"/>
                  <a:gd name="connsiteX126" fmla="*/ 758754 w 1034979"/>
                  <a:gd name="connsiteY126" fmla="*/ 872673 h 1516602"/>
                  <a:gd name="connsiteX127" fmla="*/ 737799 w 1034979"/>
                  <a:gd name="connsiteY127" fmla="*/ 874578 h 1516602"/>
                  <a:gd name="connsiteX128" fmla="*/ 732084 w 1034979"/>
                  <a:gd name="connsiteY128" fmla="*/ 878388 h 1516602"/>
                  <a:gd name="connsiteX129" fmla="*/ 699699 w 1034979"/>
                  <a:gd name="connsiteY129" fmla="*/ 899343 h 1516602"/>
                  <a:gd name="connsiteX130" fmla="*/ 595181 w 1034979"/>
                  <a:gd name="connsiteY130" fmla="*/ 957831 h 1516602"/>
                  <a:gd name="connsiteX131" fmla="*/ 507294 w 1034979"/>
                  <a:gd name="connsiteY131" fmla="*/ 847908 h 1516602"/>
                  <a:gd name="connsiteX132" fmla="*/ 503484 w 1034979"/>
                  <a:gd name="connsiteY132" fmla="*/ 358323 h 1516602"/>
                  <a:gd name="connsiteX133" fmla="*/ 499674 w 1034979"/>
                  <a:gd name="connsiteY133" fmla="*/ 66858 h 1516602"/>
                  <a:gd name="connsiteX134" fmla="*/ 490149 w 1034979"/>
                  <a:gd name="connsiteY134" fmla="*/ 40188 h 1516602"/>
                  <a:gd name="connsiteX135" fmla="*/ 488244 w 1034979"/>
                  <a:gd name="connsiteY135" fmla="*/ 34473 h 1516602"/>
                  <a:gd name="connsiteX136" fmla="*/ 484434 w 1034979"/>
                  <a:gd name="connsiteY136" fmla="*/ 28758 h 1516602"/>
                  <a:gd name="connsiteX137" fmla="*/ 478719 w 1034979"/>
                  <a:gd name="connsiteY137" fmla="*/ 17328 h 1516602"/>
                  <a:gd name="connsiteX138" fmla="*/ 473004 w 1034979"/>
                  <a:gd name="connsiteY138" fmla="*/ 13518 h 1516602"/>
                  <a:gd name="connsiteX139" fmla="*/ 469194 w 1034979"/>
                  <a:gd name="connsiteY139" fmla="*/ 7803 h 1516602"/>
                  <a:gd name="connsiteX140" fmla="*/ 429189 w 1034979"/>
                  <a:gd name="connsiteY140" fmla="*/ 11613 h 1516602"/>
                  <a:gd name="connsiteX141" fmla="*/ 425379 w 1034979"/>
                  <a:gd name="connsiteY141" fmla="*/ 78288 h 1516602"/>
                  <a:gd name="connsiteX142" fmla="*/ 425379 w 1034979"/>
                  <a:gd name="connsiteY142" fmla="*/ 84003 h 1516602"/>
                  <a:gd name="connsiteX143" fmla="*/ 429189 w 1034979"/>
                  <a:gd name="connsiteY143" fmla="*/ 238308 h 1516602"/>
                  <a:gd name="connsiteX144" fmla="*/ 440619 w 1034979"/>
                  <a:gd name="connsiteY144" fmla="*/ 421188 h 1516602"/>
                  <a:gd name="connsiteX145" fmla="*/ 435265 w 1034979"/>
                  <a:gd name="connsiteY145" fmla="*/ 718368 h 1516602"/>
                  <a:gd name="connsiteX146" fmla="*/ 435059 w 1034979"/>
                  <a:gd name="connsiteY146" fmla="*/ 799046 h 1516602"/>
                  <a:gd name="connsiteX147" fmla="*/ 430322 w 1034979"/>
                  <a:gd name="connsiteY147"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64381 w 1034979"/>
                  <a:gd name="connsiteY16" fmla="*/ 1119397 h 1516602"/>
                  <a:gd name="connsiteX17" fmla="*/ 186224 w 1034979"/>
                  <a:gd name="connsiteY17" fmla="*/ 1150391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1012119 w 1034979"/>
                  <a:gd name="connsiteY98" fmla="*/ 1061268 h 1516602"/>
                  <a:gd name="connsiteX99" fmla="*/ 970209 w 1034979"/>
                  <a:gd name="connsiteY99" fmla="*/ 1044123 h 1516602"/>
                  <a:gd name="connsiteX100" fmla="*/ 962589 w 1034979"/>
                  <a:gd name="connsiteY100" fmla="*/ 1042218 h 1516602"/>
                  <a:gd name="connsiteX101" fmla="*/ 935919 w 1034979"/>
                  <a:gd name="connsiteY101" fmla="*/ 1034598 h 1516602"/>
                  <a:gd name="connsiteX102" fmla="*/ 825429 w 1034979"/>
                  <a:gd name="connsiteY102" fmla="*/ 1034598 h 1516602"/>
                  <a:gd name="connsiteX103" fmla="*/ 730179 w 1034979"/>
                  <a:gd name="connsiteY103" fmla="*/ 1038408 h 1516602"/>
                  <a:gd name="connsiteX104" fmla="*/ 669219 w 1034979"/>
                  <a:gd name="connsiteY104" fmla="*/ 1046028 h 1516602"/>
                  <a:gd name="connsiteX105" fmla="*/ 646359 w 1034979"/>
                  <a:gd name="connsiteY105" fmla="*/ 1049838 h 1516602"/>
                  <a:gd name="connsiteX106" fmla="*/ 642549 w 1034979"/>
                  <a:gd name="connsiteY106" fmla="*/ 1038408 h 1516602"/>
                  <a:gd name="connsiteX107" fmla="*/ 640644 w 1034979"/>
                  <a:gd name="connsiteY107" fmla="*/ 1032693 h 1516602"/>
                  <a:gd name="connsiteX108" fmla="*/ 642549 w 1034979"/>
                  <a:gd name="connsiteY108" fmla="*/ 1015548 h 1516602"/>
                  <a:gd name="connsiteX109" fmla="*/ 644454 w 1034979"/>
                  <a:gd name="connsiteY109" fmla="*/ 1009833 h 1516602"/>
                  <a:gd name="connsiteX110" fmla="*/ 661599 w 1034979"/>
                  <a:gd name="connsiteY110" fmla="*/ 1000308 h 1516602"/>
                  <a:gd name="connsiteX111" fmla="*/ 673029 w 1034979"/>
                  <a:gd name="connsiteY111" fmla="*/ 992688 h 1516602"/>
                  <a:gd name="connsiteX112" fmla="*/ 674934 w 1034979"/>
                  <a:gd name="connsiteY112" fmla="*/ 986973 h 1516602"/>
                  <a:gd name="connsiteX113" fmla="*/ 680649 w 1034979"/>
                  <a:gd name="connsiteY113" fmla="*/ 985068 h 1516602"/>
                  <a:gd name="connsiteX114" fmla="*/ 686364 w 1034979"/>
                  <a:gd name="connsiteY114" fmla="*/ 981258 h 1516602"/>
                  <a:gd name="connsiteX115" fmla="*/ 695889 w 1034979"/>
                  <a:gd name="connsiteY115" fmla="*/ 971733 h 1516602"/>
                  <a:gd name="connsiteX116" fmla="*/ 705414 w 1034979"/>
                  <a:gd name="connsiteY116" fmla="*/ 960303 h 1516602"/>
                  <a:gd name="connsiteX117" fmla="*/ 716844 w 1034979"/>
                  <a:gd name="connsiteY117" fmla="*/ 952683 h 1516602"/>
                  <a:gd name="connsiteX118" fmla="*/ 732084 w 1034979"/>
                  <a:gd name="connsiteY118" fmla="*/ 939348 h 1516602"/>
                  <a:gd name="connsiteX119" fmla="*/ 741609 w 1034979"/>
                  <a:gd name="connsiteY119" fmla="*/ 927918 h 1516602"/>
                  <a:gd name="connsiteX120" fmla="*/ 753039 w 1034979"/>
                  <a:gd name="connsiteY120" fmla="*/ 918393 h 1516602"/>
                  <a:gd name="connsiteX121" fmla="*/ 758754 w 1034979"/>
                  <a:gd name="connsiteY121" fmla="*/ 906963 h 1516602"/>
                  <a:gd name="connsiteX122" fmla="*/ 760659 w 1034979"/>
                  <a:gd name="connsiteY122" fmla="*/ 901248 h 1516602"/>
                  <a:gd name="connsiteX123" fmla="*/ 766374 w 1034979"/>
                  <a:gd name="connsiteY123" fmla="*/ 889818 h 1516602"/>
                  <a:gd name="connsiteX124" fmla="*/ 764469 w 1034979"/>
                  <a:gd name="connsiteY124" fmla="*/ 874578 h 1516602"/>
                  <a:gd name="connsiteX125" fmla="*/ 758754 w 1034979"/>
                  <a:gd name="connsiteY125" fmla="*/ 872673 h 1516602"/>
                  <a:gd name="connsiteX126" fmla="*/ 737799 w 1034979"/>
                  <a:gd name="connsiteY126" fmla="*/ 874578 h 1516602"/>
                  <a:gd name="connsiteX127" fmla="*/ 732084 w 1034979"/>
                  <a:gd name="connsiteY127" fmla="*/ 878388 h 1516602"/>
                  <a:gd name="connsiteX128" fmla="*/ 699699 w 1034979"/>
                  <a:gd name="connsiteY128" fmla="*/ 899343 h 1516602"/>
                  <a:gd name="connsiteX129" fmla="*/ 595181 w 1034979"/>
                  <a:gd name="connsiteY129" fmla="*/ 957831 h 1516602"/>
                  <a:gd name="connsiteX130" fmla="*/ 507294 w 1034979"/>
                  <a:gd name="connsiteY130" fmla="*/ 847908 h 1516602"/>
                  <a:gd name="connsiteX131" fmla="*/ 503484 w 1034979"/>
                  <a:gd name="connsiteY131" fmla="*/ 358323 h 1516602"/>
                  <a:gd name="connsiteX132" fmla="*/ 499674 w 1034979"/>
                  <a:gd name="connsiteY132" fmla="*/ 66858 h 1516602"/>
                  <a:gd name="connsiteX133" fmla="*/ 490149 w 1034979"/>
                  <a:gd name="connsiteY133" fmla="*/ 40188 h 1516602"/>
                  <a:gd name="connsiteX134" fmla="*/ 488244 w 1034979"/>
                  <a:gd name="connsiteY134" fmla="*/ 34473 h 1516602"/>
                  <a:gd name="connsiteX135" fmla="*/ 484434 w 1034979"/>
                  <a:gd name="connsiteY135" fmla="*/ 28758 h 1516602"/>
                  <a:gd name="connsiteX136" fmla="*/ 478719 w 1034979"/>
                  <a:gd name="connsiteY136" fmla="*/ 17328 h 1516602"/>
                  <a:gd name="connsiteX137" fmla="*/ 473004 w 1034979"/>
                  <a:gd name="connsiteY137" fmla="*/ 13518 h 1516602"/>
                  <a:gd name="connsiteX138" fmla="*/ 469194 w 1034979"/>
                  <a:gd name="connsiteY138" fmla="*/ 7803 h 1516602"/>
                  <a:gd name="connsiteX139" fmla="*/ 429189 w 1034979"/>
                  <a:gd name="connsiteY139" fmla="*/ 11613 h 1516602"/>
                  <a:gd name="connsiteX140" fmla="*/ 425379 w 1034979"/>
                  <a:gd name="connsiteY140" fmla="*/ 78288 h 1516602"/>
                  <a:gd name="connsiteX141" fmla="*/ 425379 w 1034979"/>
                  <a:gd name="connsiteY141" fmla="*/ 84003 h 1516602"/>
                  <a:gd name="connsiteX142" fmla="*/ 429189 w 1034979"/>
                  <a:gd name="connsiteY142" fmla="*/ 238308 h 1516602"/>
                  <a:gd name="connsiteX143" fmla="*/ 440619 w 1034979"/>
                  <a:gd name="connsiteY143" fmla="*/ 421188 h 1516602"/>
                  <a:gd name="connsiteX144" fmla="*/ 435265 w 1034979"/>
                  <a:gd name="connsiteY144" fmla="*/ 718368 h 1516602"/>
                  <a:gd name="connsiteX145" fmla="*/ 435059 w 1034979"/>
                  <a:gd name="connsiteY145" fmla="*/ 799046 h 1516602"/>
                  <a:gd name="connsiteX146" fmla="*/ 430322 w 1034979"/>
                  <a:gd name="connsiteY146"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64381 w 1034979"/>
                  <a:gd name="connsiteY16" fmla="*/ 1119397 h 1516602"/>
                  <a:gd name="connsiteX17" fmla="*/ 186224 w 1034979"/>
                  <a:gd name="connsiteY17" fmla="*/ 1150391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1033074 w 1034979"/>
                  <a:gd name="connsiteY96" fmla="*/ 1066983 h 1516602"/>
                  <a:gd name="connsiteX97" fmla="*/ 1027359 w 1034979"/>
                  <a:gd name="connsiteY97" fmla="*/ 1063173 h 1516602"/>
                  <a:gd name="connsiteX98" fmla="*/ 970209 w 1034979"/>
                  <a:gd name="connsiteY98" fmla="*/ 1044123 h 1516602"/>
                  <a:gd name="connsiteX99" fmla="*/ 962589 w 1034979"/>
                  <a:gd name="connsiteY99" fmla="*/ 1042218 h 1516602"/>
                  <a:gd name="connsiteX100" fmla="*/ 935919 w 1034979"/>
                  <a:gd name="connsiteY100" fmla="*/ 1034598 h 1516602"/>
                  <a:gd name="connsiteX101" fmla="*/ 825429 w 1034979"/>
                  <a:gd name="connsiteY101" fmla="*/ 1034598 h 1516602"/>
                  <a:gd name="connsiteX102" fmla="*/ 730179 w 1034979"/>
                  <a:gd name="connsiteY102" fmla="*/ 1038408 h 1516602"/>
                  <a:gd name="connsiteX103" fmla="*/ 669219 w 1034979"/>
                  <a:gd name="connsiteY103" fmla="*/ 1046028 h 1516602"/>
                  <a:gd name="connsiteX104" fmla="*/ 646359 w 1034979"/>
                  <a:gd name="connsiteY104" fmla="*/ 1049838 h 1516602"/>
                  <a:gd name="connsiteX105" fmla="*/ 642549 w 1034979"/>
                  <a:gd name="connsiteY105" fmla="*/ 1038408 h 1516602"/>
                  <a:gd name="connsiteX106" fmla="*/ 640644 w 1034979"/>
                  <a:gd name="connsiteY106" fmla="*/ 1032693 h 1516602"/>
                  <a:gd name="connsiteX107" fmla="*/ 642549 w 1034979"/>
                  <a:gd name="connsiteY107" fmla="*/ 1015548 h 1516602"/>
                  <a:gd name="connsiteX108" fmla="*/ 644454 w 1034979"/>
                  <a:gd name="connsiteY108" fmla="*/ 1009833 h 1516602"/>
                  <a:gd name="connsiteX109" fmla="*/ 661599 w 1034979"/>
                  <a:gd name="connsiteY109" fmla="*/ 1000308 h 1516602"/>
                  <a:gd name="connsiteX110" fmla="*/ 673029 w 1034979"/>
                  <a:gd name="connsiteY110" fmla="*/ 992688 h 1516602"/>
                  <a:gd name="connsiteX111" fmla="*/ 674934 w 1034979"/>
                  <a:gd name="connsiteY111" fmla="*/ 986973 h 1516602"/>
                  <a:gd name="connsiteX112" fmla="*/ 680649 w 1034979"/>
                  <a:gd name="connsiteY112" fmla="*/ 985068 h 1516602"/>
                  <a:gd name="connsiteX113" fmla="*/ 686364 w 1034979"/>
                  <a:gd name="connsiteY113" fmla="*/ 981258 h 1516602"/>
                  <a:gd name="connsiteX114" fmla="*/ 695889 w 1034979"/>
                  <a:gd name="connsiteY114" fmla="*/ 971733 h 1516602"/>
                  <a:gd name="connsiteX115" fmla="*/ 705414 w 1034979"/>
                  <a:gd name="connsiteY115" fmla="*/ 960303 h 1516602"/>
                  <a:gd name="connsiteX116" fmla="*/ 716844 w 1034979"/>
                  <a:gd name="connsiteY116" fmla="*/ 952683 h 1516602"/>
                  <a:gd name="connsiteX117" fmla="*/ 732084 w 1034979"/>
                  <a:gd name="connsiteY117" fmla="*/ 939348 h 1516602"/>
                  <a:gd name="connsiteX118" fmla="*/ 741609 w 1034979"/>
                  <a:gd name="connsiteY118" fmla="*/ 927918 h 1516602"/>
                  <a:gd name="connsiteX119" fmla="*/ 753039 w 1034979"/>
                  <a:gd name="connsiteY119" fmla="*/ 918393 h 1516602"/>
                  <a:gd name="connsiteX120" fmla="*/ 758754 w 1034979"/>
                  <a:gd name="connsiteY120" fmla="*/ 906963 h 1516602"/>
                  <a:gd name="connsiteX121" fmla="*/ 760659 w 1034979"/>
                  <a:gd name="connsiteY121" fmla="*/ 901248 h 1516602"/>
                  <a:gd name="connsiteX122" fmla="*/ 766374 w 1034979"/>
                  <a:gd name="connsiteY122" fmla="*/ 889818 h 1516602"/>
                  <a:gd name="connsiteX123" fmla="*/ 764469 w 1034979"/>
                  <a:gd name="connsiteY123" fmla="*/ 874578 h 1516602"/>
                  <a:gd name="connsiteX124" fmla="*/ 758754 w 1034979"/>
                  <a:gd name="connsiteY124" fmla="*/ 872673 h 1516602"/>
                  <a:gd name="connsiteX125" fmla="*/ 737799 w 1034979"/>
                  <a:gd name="connsiteY125" fmla="*/ 874578 h 1516602"/>
                  <a:gd name="connsiteX126" fmla="*/ 732084 w 1034979"/>
                  <a:gd name="connsiteY126" fmla="*/ 878388 h 1516602"/>
                  <a:gd name="connsiteX127" fmla="*/ 699699 w 1034979"/>
                  <a:gd name="connsiteY127" fmla="*/ 899343 h 1516602"/>
                  <a:gd name="connsiteX128" fmla="*/ 595181 w 1034979"/>
                  <a:gd name="connsiteY128" fmla="*/ 957831 h 1516602"/>
                  <a:gd name="connsiteX129" fmla="*/ 507294 w 1034979"/>
                  <a:gd name="connsiteY129" fmla="*/ 847908 h 1516602"/>
                  <a:gd name="connsiteX130" fmla="*/ 503484 w 1034979"/>
                  <a:gd name="connsiteY130" fmla="*/ 358323 h 1516602"/>
                  <a:gd name="connsiteX131" fmla="*/ 499674 w 1034979"/>
                  <a:gd name="connsiteY131" fmla="*/ 66858 h 1516602"/>
                  <a:gd name="connsiteX132" fmla="*/ 490149 w 1034979"/>
                  <a:gd name="connsiteY132" fmla="*/ 40188 h 1516602"/>
                  <a:gd name="connsiteX133" fmla="*/ 488244 w 1034979"/>
                  <a:gd name="connsiteY133" fmla="*/ 34473 h 1516602"/>
                  <a:gd name="connsiteX134" fmla="*/ 484434 w 1034979"/>
                  <a:gd name="connsiteY134" fmla="*/ 28758 h 1516602"/>
                  <a:gd name="connsiteX135" fmla="*/ 478719 w 1034979"/>
                  <a:gd name="connsiteY135" fmla="*/ 17328 h 1516602"/>
                  <a:gd name="connsiteX136" fmla="*/ 473004 w 1034979"/>
                  <a:gd name="connsiteY136" fmla="*/ 13518 h 1516602"/>
                  <a:gd name="connsiteX137" fmla="*/ 469194 w 1034979"/>
                  <a:gd name="connsiteY137" fmla="*/ 7803 h 1516602"/>
                  <a:gd name="connsiteX138" fmla="*/ 429189 w 1034979"/>
                  <a:gd name="connsiteY138" fmla="*/ 11613 h 1516602"/>
                  <a:gd name="connsiteX139" fmla="*/ 425379 w 1034979"/>
                  <a:gd name="connsiteY139" fmla="*/ 78288 h 1516602"/>
                  <a:gd name="connsiteX140" fmla="*/ 425379 w 1034979"/>
                  <a:gd name="connsiteY140" fmla="*/ 84003 h 1516602"/>
                  <a:gd name="connsiteX141" fmla="*/ 429189 w 1034979"/>
                  <a:gd name="connsiteY141" fmla="*/ 238308 h 1516602"/>
                  <a:gd name="connsiteX142" fmla="*/ 440619 w 1034979"/>
                  <a:gd name="connsiteY142" fmla="*/ 421188 h 1516602"/>
                  <a:gd name="connsiteX143" fmla="*/ 435265 w 1034979"/>
                  <a:gd name="connsiteY143" fmla="*/ 718368 h 1516602"/>
                  <a:gd name="connsiteX144" fmla="*/ 435059 w 1034979"/>
                  <a:gd name="connsiteY144" fmla="*/ 799046 h 1516602"/>
                  <a:gd name="connsiteX145" fmla="*/ 430322 w 1034979"/>
                  <a:gd name="connsiteY145" fmla="*/ 879006 h 1516602"/>
                  <a:gd name="connsiteX0" fmla="*/ 430322 w 1038255"/>
                  <a:gd name="connsiteY0" fmla="*/ 879006 h 1516602"/>
                  <a:gd name="connsiteX1" fmla="*/ 392427 w 1038255"/>
                  <a:gd name="connsiteY1" fmla="*/ 931934 h 1516602"/>
                  <a:gd name="connsiteX2" fmla="*/ 312984 w 1038255"/>
                  <a:gd name="connsiteY2" fmla="*/ 966018 h 1516602"/>
                  <a:gd name="connsiteX3" fmla="*/ 240645 w 1038255"/>
                  <a:gd name="connsiteY3" fmla="*/ 957266 h 1516602"/>
                  <a:gd name="connsiteX4" fmla="*/ 181539 w 1038255"/>
                  <a:gd name="connsiteY4" fmla="*/ 937443 h 1516602"/>
                  <a:gd name="connsiteX5" fmla="*/ 116769 w 1038255"/>
                  <a:gd name="connsiteY5" fmla="*/ 903153 h 1516602"/>
                  <a:gd name="connsiteX6" fmla="*/ 59619 w 1038255"/>
                  <a:gd name="connsiteY6" fmla="*/ 874578 h 1516602"/>
                  <a:gd name="connsiteX7" fmla="*/ 46284 w 1038255"/>
                  <a:gd name="connsiteY7" fmla="*/ 895533 h 1516602"/>
                  <a:gd name="connsiteX8" fmla="*/ 50094 w 1038255"/>
                  <a:gd name="connsiteY8" fmla="*/ 933633 h 1516602"/>
                  <a:gd name="connsiteX9" fmla="*/ 53904 w 1038255"/>
                  <a:gd name="connsiteY9" fmla="*/ 939348 h 1516602"/>
                  <a:gd name="connsiteX10" fmla="*/ 59619 w 1038255"/>
                  <a:gd name="connsiteY10" fmla="*/ 943158 h 1516602"/>
                  <a:gd name="connsiteX11" fmla="*/ 63429 w 1038255"/>
                  <a:gd name="connsiteY11" fmla="*/ 948873 h 1516602"/>
                  <a:gd name="connsiteX12" fmla="*/ 80574 w 1038255"/>
                  <a:gd name="connsiteY12" fmla="*/ 958398 h 1516602"/>
                  <a:gd name="connsiteX13" fmla="*/ 166299 w 1038255"/>
                  <a:gd name="connsiteY13" fmla="*/ 979353 h 1516602"/>
                  <a:gd name="connsiteX14" fmla="*/ 267264 w 1038255"/>
                  <a:gd name="connsiteY14" fmla="*/ 1021263 h 1516602"/>
                  <a:gd name="connsiteX15" fmla="*/ 278694 w 1038255"/>
                  <a:gd name="connsiteY15" fmla="*/ 1076508 h 1516602"/>
                  <a:gd name="connsiteX16" fmla="*/ 264381 w 1038255"/>
                  <a:gd name="connsiteY16" fmla="*/ 1119397 h 1516602"/>
                  <a:gd name="connsiteX17" fmla="*/ 186224 w 1038255"/>
                  <a:gd name="connsiteY17" fmla="*/ 1150391 h 1516602"/>
                  <a:gd name="connsiteX18" fmla="*/ 27234 w 1038255"/>
                  <a:gd name="connsiteY18" fmla="*/ 1154613 h 1516602"/>
                  <a:gd name="connsiteX19" fmla="*/ 15804 w 1038255"/>
                  <a:gd name="connsiteY19" fmla="*/ 1160328 h 1516602"/>
                  <a:gd name="connsiteX20" fmla="*/ 6279 w 1038255"/>
                  <a:gd name="connsiteY20" fmla="*/ 1169853 h 1516602"/>
                  <a:gd name="connsiteX21" fmla="*/ 4374 w 1038255"/>
                  <a:gd name="connsiteY21" fmla="*/ 1175568 h 1516602"/>
                  <a:gd name="connsiteX22" fmla="*/ 564 w 1038255"/>
                  <a:gd name="connsiteY22" fmla="*/ 1181283 h 1516602"/>
                  <a:gd name="connsiteX23" fmla="*/ 6279 w 1038255"/>
                  <a:gd name="connsiteY23" fmla="*/ 1213668 h 1516602"/>
                  <a:gd name="connsiteX24" fmla="*/ 11994 w 1038255"/>
                  <a:gd name="connsiteY24" fmla="*/ 1217478 h 1516602"/>
                  <a:gd name="connsiteX25" fmla="*/ 17709 w 1038255"/>
                  <a:gd name="connsiteY25" fmla="*/ 1219383 h 1516602"/>
                  <a:gd name="connsiteX26" fmla="*/ 145344 w 1038255"/>
                  <a:gd name="connsiteY26" fmla="*/ 1217478 h 1516602"/>
                  <a:gd name="connsiteX27" fmla="*/ 239202 w 1038255"/>
                  <a:gd name="connsiteY27" fmla="*/ 1214801 h 1516602"/>
                  <a:gd name="connsiteX28" fmla="*/ 318699 w 1038255"/>
                  <a:gd name="connsiteY28" fmla="*/ 1217478 h 1516602"/>
                  <a:gd name="connsiteX29" fmla="*/ 330129 w 1038255"/>
                  <a:gd name="connsiteY29" fmla="*/ 1223193 h 1516602"/>
                  <a:gd name="connsiteX30" fmla="*/ 333939 w 1038255"/>
                  <a:gd name="connsiteY30" fmla="*/ 1228908 h 1516602"/>
                  <a:gd name="connsiteX31" fmla="*/ 339654 w 1038255"/>
                  <a:gd name="connsiteY31" fmla="*/ 1230813 h 1516602"/>
                  <a:gd name="connsiteX32" fmla="*/ 351084 w 1038255"/>
                  <a:gd name="connsiteY32" fmla="*/ 1238433 h 1516602"/>
                  <a:gd name="connsiteX33" fmla="*/ 356799 w 1038255"/>
                  <a:gd name="connsiteY33" fmla="*/ 1242243 h 1516602"/>
                  <a:gd name="connsiteX34" fmla="*/ 360609 w 1038255"/>
                  <a:gd name="connsiteY34" fmla="*/ 1247958 h 1516602"/>
                  <a:gd name="connsiteX35" fmla="*/ 366324 w 1038255"/>
                  <a:gd name="connsiteY35" fmla="*/ 1259388 h 1516602"/>
                  <a:gd name="connsiteX36" fmla="*/ 362514 w 1038255"/>
                  <a:gd name="connsiteY36" fmla="*/ 1286058 h 1516602"/>
                  <a:gd name="connsiteX37" fmla="*/ 358704 w 1038255"/>
                  <a:gd name="connsiteY37" fmla="*/ 1291773 h 1516602"/>
                  <a:gd name="connsiteX38" fmla="*/ 356799 w 1038255"/>
                  <a:gd name="connsiteY38" fmla="*/ 1297488 h 1516602"/>
                  <a:gd name="connsiteX39" fmla="*/ 352989 w 1038255"/>
                  <a:gd name="connsiteY39" fmla="*/ 1303203 h 1516602"/>
                  <a:gd name="connsiteX40" fmla="*/ 351084 w 1038255"/>
                  <a:gd name="connsiteY40" fmla="*/ 1308918 h 1516602"/>
                  <a:gd name="connsiteX41" fmla="*/ 347274 w 1038255"/>
                  <a:gd name="connsiteY41" fmla="*/ 1314633 h 1516602"/>
                  <a:gd name="connsiteX42" fmla="*/ 330129 w 1038255"/>
                  <a:gd name="connsiteY42" fmla="*/ 1381308 h 1516602"/>
                  <a:gd name="connsiteX43" fmla="*/ 328224 w 1038255"/>
                  <a:gd name="connsiteY43" fmla="*/ 1432743 h 1516602"/>
                  <a:gd name="connsiteX44" fmla="*/ 330129 w 1038255"/>
                  <a:gd name="connsiteY44" fmla="*/ 1457508 h 1516602"/>
                  <a:gd name="connsiteX45" fmla="*/ 332034 w 1038255"/>
                  <a:gd name="connsiteY45" fmla="*/ 1463223 h 1516602"/>
                  <a:gd name="connsiteX46" fmla="*/ 335844 w 1038255"/>
                  <a:gd name="connsiteY46" fmla="*/ 1467033 h 1516602"/>
                  <a:gd name="connsiteX47" fmla="*/ 364419 w 1038255"/>
                  <a:gd name="connsiteY47" fmla="*/ 1512753 h 1516602"/>
                  <a:gd name="connsiteX48" fmla="*/ 387279 w 1038255"/>
                  <a:gd name="connsiteY48" fmla="*/ 1514658 h 1516602"/>
                  <a:gd name="connsiteX49" fmla="*/ 392994 w 1038255"/>
                  <a:gd name="connsiteY49" fmla="*/ 1508943 h 1516602"/>
                  <a:gd name="connsiteX50" fmla="*/ 394899 w 1038255"/>
                  <a:gd name="connsiteY50" fmla="*/ 1497513 h 1516602"/>
                  <a:gd name="connsiteX51" fmla="*/ 396804 w 1038255"/>
                  <a:gd name="connsiteY51" fmla="*/ 1491798 h 1516602"/>
                  <a:gd name="connsiteX52" fmla="*/ 398709 w 1038255"/>
                  <a:gd name="connsiteY52" fmla="*/ 1474653 h 1516602"/>
                  <a:gd name="connsiteX53" fmla="*/ 400614 w 1038255"/>
                  <a:gd name="connsiteY53" fmla="*/ 1461318 h 1516602"/>
                  <a:gd name="connsiteX54" fmla="*/ 404424 w 1038255"/>
                  <a:gd name="connsiteY54" fmla="*/ 1404168 h 1516602"/>
                  <a:gd name="connsiteX55" fmla="*/ 410139 w 1038255"/>
                  <a:gd name="connsiteY55" fmla="*/ 1392738 h 1516602"/>
                  <a:gd name="connsiteX56" fmla="*/ 413949 w 1038255"/>
                  <a:gd name="connsiteY56" fmla="*/ 1379403 h 1516602"/>
                  <a:gd name="connsiteX57" fmla="*/ 415854 w 1038255"/>
                  <a:gd name="connsiteY57" fmla="*/ 1373688 h 1516602"/>
                  <a:gd name="connsiteX58" fmla="*/ 417759 w 1038255"/>
                  <a:gd name="connsiteY58" fmla="*/ 1360353 h 1516602"/>
                  <a:gd name="connsiteX59" fmla="*/ 421569 w 1038255"/>
                  <a:gd name="connsiteY59" fmla="*/ 1348923 h 1516602"/>
                  <a:gd name="connsiteX60" fmla="*/ 427284 w 1038255"/>
                  <a:gd name="connsiteY60" fmla="*/ 1335588 h 1516602"/>
                  <a:gd name="connsiteX61" fmla="*/ 467289 w 1038255"/>
                  <a:gd name="connsiteY61" fmla="*/ 1265103 h 1516602"/>
                  <a:gd name="connsiteX62" fmla="*/ 528455 w 1038255"/>
                  <a:gd name="connsiteY62" fmla="*/ 1230091 h 1516602"/>
                  <a:gd name="connsiteX63" fmla="*/ 601154 w 1038255"/>
                  <a:gd name="connsiteY63" fmla="*/ 1221700 h 1516602"/>
                  <a:gd name="connsiteX64" fmla="*/ 720654 w 1038255"/>
                  <a:gd name="connsiteY64" fmla="*/ 1316538 h 1516602"/>
                  <a:gd name="connsiteX65" fmla="*/ 733989 w 1038255"/>
                  <a:gd name="connsiteY65" fmla="*/ 1326063 h 1516602"/>
                  <a:gd name="connsiteX66" fmla="*/ 743514 w 1038255"/>
                  <a:gd name="connsiteY66" fmla="*/ 1327968 h 1516602"/>
                  <a:gd name="connsiteX67" fmla="*/ 749229 w 1038255"/>
                  <a:gd name="connsiteY67" fmla="*/ 1329873 h 1516602"/>
                  <a:gd name="connsiteX68" fmla="*/ 762564 w 1038255"/>
                  <a:gd name="connsiteY68" fmla="*/ 1335588 h 1516602"/>
                  <a:gd name="connsiteX69" fmla="*/ 777804 w 1038255"/>
                  <a:gd name="connsiteY69" fmla="*/ 1333683 h 1516602"/>
                  <a:gd name="connsiteX70" fmla="*/ 789234 w 1038255"/>
                  <a:gd name="connsiteY70" fmla="*/ 1327968 h 1516602"/>
                  <a:gd name="connsiteX71" fmla="*/ 794949 w 1038255"/>
                  <a:gd name="connsiteY71" fmla="*/ 1326063 h 1516602"/>
                  <a:gd name="connsiteX72" fmla="*/ 802569 w 1038255"/>
                  <a:gd name="connsiteY72" fmla="*/ 1308918 h 1516602"/>
                  <a:gd name="connsiteX73" fmla="*/ 800664 w 1038255"/>
                  <a:gd name="connsiteY73" fmla="*/ 1284153 h 1516602"/>
                  <a:gd name="connsiteX74" fmla="*/ 798759 w 1038255"/>
                  <a:gd name="connsiteY74" fmla="*/ 1278438 h 1516602"/>
                  <a:gd name="connsiteX75" fmla="*/ 796854 w 1038255"/>
                  <a:gd name="connsiteY75" fmla="*/ 1270818 h 1516602"/>
                  <a:gd name="connsiteX76" fmla="*/ 783519 w 1038255"/>
                  <a:gd name="connsiteY76" fmla="*/ 1253673 h 1516602"/>
                  <a:gd name="connsiteX77" fmla="*/ 773994 w 1038255"/>
                  <a:gd name="connsiteY77" fmla="*/ 1247958 h 1516602"/>
                  <a:gd name="connsiteX78" fmla="*/ 648264 w 1038255"/>
                  <a:gd name="connsiteY78" fmla="*/ 1156518 h 1516602"/>
                  <a:gd name="connsiteX79" fmla="*/ 644454 w 1038255"/>
                  <a:gd name="connsiteY79" fmla="*/ 1139373 h 1516602"/>
                  <a:gd name="connsiteX80" fmla="*/ 646359 w 1038255"/>
                  <a:gd name="connsiteY80" fmla="*/ 1131753 h 1516602"/>
                  <a:gd name="connsiteX81" fmla="*/ 650169 w 1038255"/>
                  <a:gd name="connsiteY81" fmla="*/ 1114608 h 1516602"/>
                  <a:gd name="connsiteX82" fmla="*/ 653979 w 1038255"/>
                  <a:gd name="connsiteY82" fmla="*/ 1108893 h 1516602"/>
                  <a:gd name="connsiteX83" fmla="*/ 655884 w 1038255"/>
                  <a:gd name="connsiteY83" fmla="*/ 1103178 h 1516602"/>
                  <a:gd name="connsiteX84" fmla="*/ 661599 w 1038255"/>
                  <a:gd name="connsiteY84" fmla="*/ 1101273 h 1516602"/>
                  <a:gd name="connsiteX85" fmla="*/ 671124 w 1038255"/>
                  <a:gd name="connsiteY85" fmla="*/ 1089843 h 1516602"/>
                  <a:gd name="connsiteX86" fmla="*/ 724464 w 1038255"/>
                  <a:gd name="connsiteY86" fmla="*/ 1082223 h 1516602"/>
                  <a:gd name="connsiteX87" fmla="*/ 842574 w 1038255"/>
                  <a:gd name="connsiteY87" fmla="*/ 1084128 h 1516602"/>
                  <a:gd name="connsiteX88" fmla="*/ 871149 w 1038255"/>
                  <a:gd name="connsiteY88" fmla="*/ 1086033 h 1516602"/>
                  <a:gd name="connsiteX89" fmla="*/ 899724 w 1038255"/>
                  <a:gd name="connsiteY89" fmla="*/ 1091748 h 1516602"/>
                  <a:gd name="connsiteX90" fmla="*/ 922584 w 1038255"/>
                  <a:gd name="connsiteY90" fmla="*/ 1095558 h 1516602"/>
                  <a:gd name="connsiteX91" fmla="*/ 951159 w 1038255"/>
                  <a:gd name="connsiteY91" fmla="*/ 1101273 h 1516602"/>
                  <a:gd name="connsiteX92" fmla="*/ 956874 w 1038255"/>
                  <a:gd name="connsiteY92" fmla="*/ 1101273 h 1516602"/>
                  <a:gd name="connsiteX93" fmla="*/ 1002594 w 1038255"/>
                  <a:gd name="connsiteY93" fmla="*/ 1099368 h 1516602"/>
                  <a:gd name="connsiteX94" fmla="*/ 1031169 w 1038255"/>
                  <a:gd name="connsiteY94" fmla="*/ 1091748 h 1516602"/>
                  <a:gd name="connsiteX95" fmla="*/ 1034979 w 1038255"/>
                  <a:gd name="connsiteY95" fmla="*/ 1086033 h 1516602"/>
                  <a:gd name="connsiteX96" fmla="*/ 1033074 w 1038255"/>
                  <a:gd name="connsiteY96" fmla="*/ 1066983 h 1516602"/>
                  <a:gd name="connsiteX97" fmla="*/ 970209 w 1038255"/>
                  <a:gd name="connsiteY97" fmla="*/ 1044123 h 1516602"/>
                  <a:gd name="connsiteX98" fmla="*/ 962589 w 1038255"/>
                  <a:gd name="connsiteY98" fmla="*/ 1042218 h 1516602"/>
                  <a:gd name="connsiteX99" fmla="*/ 935919 w 1038255"/>
                  <a:gd name="connsiteY99" fmla="*/ 1034598 h 1516602"/>
                  <a:gd name="connsiteX100" fmla="*/ 825429 w 1038255"/>
                  <a:gd name="connsiteY100" fmla="*/ 1034598 h 1516602"/>
                  <a:gd name="connsiteX101" fmla="*/ 730179 w 1038255"/>
                  <a:gd name="connsiteY101" fmla="*/ 1038408 h 1516602"/>
                  <a:gd name="connsiteX102" fmla="*/ 669219 w 1038255"/>
                  <a:gd name="connsiteY102" fmla="*/ 1046028 h 1516602"/>
                  <a:gd name="connsiteX103" fmla="*/ 646359 w 1038255"/>
                  <a:gd name="connsiteY103" fmla="*/ 1049838 h 1516602"/>
                  <a:gd name="connsiteX104" fmla="*/ 642549 w 1038255"/>
                  <a:gd name="connsiteY104" fmla="*/ 1038408 h 1516602"/>
                  <a:gd name="connsiteX105" fmla="*/ 640644 w 1038255"/>
                  <a:gd name="connsiteY105" fmla="*/ 1032693 h 1516602"/>
                  <a:gd name="connsiteX106" fmla="*/ 642549 w 1038255"/>
                  <a:gd name="connsiteY106" fmla="*/ 1015548 h 1516602"/>
                  <a:gd name="connsiteX107" fmla="*/ 644454 w 1038255"/>
                  <a:gd name="connsiteY107" fmla="*/ 1009833 h 1516602"/>
                  <a:gd name="connsiteX108" fmla="*/ 661599 w 1038255"/>
                  <a:gd name="connsiteY108" fmla="*/ 1000308 h 1516602"/>
                  <a:gd name="connsiteX109" fmla="*/ 673029 w 1038255"/>
                  <a:gd name="connsiteY109" fmla="*/ 992688 h 1516602"/>
                  <a:gd name="connsiteX110" fmla="*/ 674934 w 1038255"/>
                  <a:gd name="connsiteY110" fmla="*/ 986973 h 1516602"/>
                  <a:gd name="connsiteX111" fmla="*/ 680649 w 1038255"/>
                  <a:gd name="connsiteY111" fmla="*/ 985068 h 1516602"/>
                  <a:gd name="connsiteX112" fmla="*/ 686364 w 1038255"/>
                  <a:gd name="connsiteY112" fmla="*/ 981258 h 1516602"/>
                  <a:gd name="connsiteX113" fmla="*/ 695889 w 1038255"/>
                  <a:gd name="connsiteY113" fmla="*/ 971733 h 1516602"/>
                  <a:gd name="connsiteX114" fmla="*/ 705414 w 1038255"/>
                  <a:gd name="connsiteY114" fmla="*/ 960303 h 1516602"/>
                  <a:gd name="connsiteX115" fmla="*/ 716844 w 1038255"/>
                  <a:gd name="connsiteY115" fmla="*/ 952683 h 1516602"/>
                  <a:gd name="connsiteX116" fmla="*/ 732084 w 1038255"/>
                  <a:gd name="connsiteY116" fmla="*/ 939348 h 1516602"/>
                  <a:gd name="connsiteX117" fmla="*/ 741609 w 1038255"/>
                  <a:gd name="connsiteY117" fmla="*/ 927918 h 1516602"/>
                  <a:gd name="connsiteX118" fmla="*/ 753039 w 1038255"/>
                  <a:gd name="connsiteY118" fmla="*/ 918393 h 1516602"/>
                  <a:gd name="connsiteX119" fmla="*/ 758754 w 1038255"/>
                  <a:gd name="connsiteY119" fmla="*/ 906963 h 1516602"/>
                  <a:gd name="connsiteX120" fmla="*/ 760659 w 1038255"/>
                  <a:gd name="connsiteY120" fmla="*/ 901248 h 1516602"/>
                  <a:gd name="connsiteX121" fmla="*/ 766374 w 1038255"/>
                  <a:gd name="connsiteY121" fmla="*/ 889818 h 1516602"/>
                  <a:gd name="connsiteX122" fmla="*/ 764469 w 1038255"/>
                  <a:gd name="connsiteY122" fmla="*/ 874578 h 1516602"/>
                  <a:gd name="connsiteX123" fmla="*/ 758754 w 1038255"/>
                  <a:gd name="connsiteY123" fmla="*/ 872673 h 1516602"/>
                  <a:gd name="connsiteX124" fmla="*/ 737799 w 1038255"/>
                  <a:gd name="connsiteY124" fmla="*/ 874578 h 1516602"/>
                  <a:gd name="connsiteX125" fmla="*/ 732084 w 1038255"/>
                  <a:gd name="connsiteY125" fmla="*/ 878388 h 1516602"/>
                  <a:gd name="connsiteX126" fmla="*/ 699699 w 1038255"/>
                  <a:gd name="connsiteY126" fmla="*/ 899343 h 1516602"/>
                  <a:gd name="connsiteX127" fmla="*/ 595181 w 1038255"/>
                  <a:gd name="connsiteY127" fmla="*/ 957831 h 1516602"/>
                  <a:gd name="connsiteX128" fmla="*/ 507294 w 1038255"/>
                  <a:gd name="connsiteY128" fmla="*/ 847908 h 1516602"/>
                  <a:gd name="connsiteX129" fmla="*/ 503484 w 1038255"/>
                  <a:gd name="connsiteY129" fmla="*/ 358323 h 1516602"/>
                  <a:gd name="connsiteX130" fmla="*/ 499674 w 1038255"/>
                  <a:gd name="connsiteY130" fmla="*/ 66858 h 1516602"/>
                  <a:gd name="connsiteX131" fmla="*/ 490149 w 1038255"/>
                  <a:gd name="connsiteY131" fmla="*/ 40188 h 1516602"/>
                  <a:gd name="connsiteX132" fmla="*/ 488244 w 1038255"/>
                  <a:gd name="connsiteY132" fmla="*/ 34473 h 1516602"/>
                  <a:gd name="connsiteX133" fmla="*/ 484434 w 1038255"/>
                  <a:gd name="connsiteY133" fmla="*/ 28758 h 1516602"/>
                  <a:gd name="connsiteX134" fmla="*/ 478719 w 1038255"/>
                  <a:gd name="connsiteY134" fmla="*/ 17328 h 1516602"/>
                  <a:gd name="connsiteX135" fmla="*/ 473004 w 1038255"/>
                  <a:gd name="connsiteY135" fmla="*/ 13518 h 1516602"/>
                  <a:gd name="connsiteX136" fmla="*/ 469194 w 1038255"/>
                  <a:gd name="connsiteY136" fmla="*/ 7803 h 1516602"/>
                  <a:gd name="connsiteX137" fmla="*/ 429189 w 1038255"/>
                  <a:gd name="connsiteY137" fmla="*/ 11613 h 1516602"/>
                  <a:gd name="connsiteX138" fmla="*/ 425379 w 1038255"/>
                  <a:gd name="connsiteY138" fmla="*/ 78288 h 1516602"/>
                  <a:gd name="connsiteX139" fmla="*/ 425379 w 1038255"/>
                  <a:gd name="connsiteY139" fmla="*/ 84003 h 1516602"/>
                  <a:gd name="connsiteX140" fmla="*/ 429189 w 1038255"/>
                  <a:gd name="connsiteY140" fmla="*/ 238308 h 1516602"/>
                  <a:gd name="connsiteX141" fmla="*/ 440619 w 1038255"/>
                  <a:gd name="connsiteY141" fmla="*/ 421188 h 1516602"/>
                  <a:gd name="connsiteX142" fmla="*/ 435265 w 1038255"/>
                  <a:gd name="connsiteY142" fmla="*/ 718368 h 1516602"/>
                  <a:gd name="connsiteX143" fmla="*/ 435059 w 1038255"/>
                  <a:gd name="connsiteY143" fmla="*/ 799046 h 1516602"/>
                  <a:gd name="connsiteX144" fmla="*/ 430322 w 1038255"/>
                  <a:gd name="connsiteY144" fmla="*/ 879006 h 1516602"/>
                  <a:gd name="connsiteX0" fmla="*/ 430322 w 1034979"/>
                  <a:gd name="connsiteY0" fmla="*/ 879006 h 1516602"/>
                  <a:gd name="connsiteX1" fmla="*/ 392427 w 1034979"/>
                  <a:gd name="connsiteY1" fmla="*/ 931934 h 1516602"/>
                  <a:gd name="connsiteX2" fmla="*/ 312984 w 1034979"/>
                  <a:gd name="connsiteY2" fmla="*/ 966018 h 1516602"/>
                  <a:gd name="connsiteX3" fmla="*/ 240645 w 1034979"/>
                  <a:gd name="connsiteY3" fmla="*/ 957266 h 1516602"/>
                  <a:gd name="connsiteX4" fmla="*/ 181539 w 1034979"/>
                  <a:gd name="connsiteY4" fmla="*/ 937443 h 1516602"/>
                  <a:gd name="connsiteX5" fmla="*/ 116769 w 1034979"/>
                  <a:gd name="connsiteY5" fmla="*/ 903153 h 1516602"/>
                  <a:gd name="connsiteX6" fmla="*/ 59619 w 1034979"/>
                  <a:gd name="connsiteY6" fmla="*/ 874578 h 1516602"/>
                  <a:gd name="connsiteX7" fmla="*/ 46284 w 1034979"/>
                  <a:gd name="connsiteY7" fmla="*/ 895533 h 1516602"/>
                  <a:gd name="connsiteX8" fmla="*/ 50094 w 1034979"/>
                  <a:gd name="connsiteY8" fmla="*/ 933633 h 1516602"/>
                  <a:gd name="connsiteX9" fmla="*/ 53904 w 1034979"/>
                  <a:gd name="connsiteY9" fmla="*/ 939348 h 1516602"/>
                  <a:gd name="connsiteX10" fmla="*/ 59619 w 1034979"/>
                  <a:gd name="connsiteY10" fmla="*/ 943158 h 1516602"/>
                  <a:gd name="connsiteX11" fmla="*/ 63429 w 1034979"/>
                  <a:gd name="connsiteY11" fmla="*/ 948873 h 1516602"/>
                  <a:gd name="connsiteX12" fmla="*/ 80574 w 1034979"/>
                  <a:gd name="connsiteY12" fmla="*/ 958398 h 1516602"/>
                  <a:gd name="connsiteX13" fmla="*/ 166299 w 1034979"/>
                  <a:gd name="connsiteY13" fmla="*/ 979353 h 1516602"/>
                  <a:gd name="connsiteX14" fmla="*/ 267264 w 1034979"/>
                  <a:gd name="connsiteY14" fmla="*/ 1021263 h 1516602"/>
                  <a:gd name="connsiteX15" fmla="*/ 278694 w 1034979"/>
                  <a:gd name="connsiteY15" fmla="*/ 1076508 h 1516602"/>
                  <a:gd name="connsiteX16" fmla="*/ 264381 w 1034979"/>
                  <a:gd name="connsiteY16" fmla="*/ 1119397 h 1516602"/>
                  <a:gd name="connsiteX17" fmla="*/ 186224 w 1034979"/>
                  <a:gd name="connsiteY17" fmla="*/ 1150391 h 1516602"/>
                  <a:gd name="connsiteX18" fmla="*/ 27234 w 1034979"/>
                  <a:gd name="connsiteY18" fmla="*/ 1154613 h 1516602"/>
                  <a:gd name="connsiteX19" fmla="*/ 15804 w 1034979"/>
                  <a:gd name="connsiteY19" fmla="*/ 1160328 h 1516602"/>
                  <a:gd name="connsiteX20" fmla="*/ 6279 w 1034979"/>
                  <a:gd name="connsiteY20" fmla="*/ 1169853 h 1516602"/>
                  <a:gd name="connsiteX21" fmla="*/ 4374 w 1034979"/>
                  <a:gd name="connsiteY21" fmla="*/ 1175568 h 1516602"/>
                  <a:gd name="connsiteX22" fmla="*/ 564 w 1034979"/>
                  <a:gd name="connsiteY22" fmla="*/ 1181283 h 1516602"/>
                  <a:gd name="connsiteX23" fmla="*/ 6279 w 1034979"/>
                  <a:gd name="connsiteY23" fmla="*/ 1213668 h 1516602"/>
                  <a:gd name="connsiteX24" fmla="*/ 11994 w 1034979"/>
                  <a:gd name="connsiteY24" fmla="*/ 1217478 h 1516602"/>
                  <a:gd name="connsiteX25" fmla="*/ 17709 w 1034979"/>
                  <a:gd name="connsiteY25" fmla="*/ 1219383 h 1516602"/>
                  <a:gd name="connsiteX26" fmla="*/ 145344 w 1034979"/>
                  <a:gd name="connsiteY26" fmla="*/ 1217478 h 1516602"/>
                  <a:gd name="connsiteX27" fmla="*/ 239202 w 1034979"/>
                  <a:gd name="connsiteY27" fmla="*/ 1214801 h 1516602"/>
                  <a:gd name="connsiteX28" fmla="*/ 318699 w 1034979"/>
                  <a:gd name="connsiteY28" fmla="*/ 1217478 h 1516602"/>
                  <a:gd name="connsiteX29" fmla="*/ 330129 w 1034979"/>
                  <a:gd name="connsiteY29" fmla="*/ 1223193 h 1516602"/>
                  <a:gd name="connsiteX30" fmla="*/ 333939 w 1034979"/>
                  <a:gd name="connsiteY30" fmla="*/ 1228908 h 1516602"/>
                  <a:gd name="connsiteX31" fmla="*/ 339654 w 1034979"/>
                  <a:gd name="connsiteY31" fmla="*/ 1230813 h 1516602"/>
                  <a:gd name="connsiteX32" fmla="*/ 351084 w 1034979"/>
                  <a:gd name="connsiteY32" fmla="*/ 1238433 h 1516602"/>
                  <a:gd name="connsiteX33" fmla="*/ 356799 w 1034979"/>
                  <a:gd name="connsiteY33" fmla="*/ 1242243 h 1516602"/>
                  <a:gd name="connsiteX34" fmla="*/ 360609 w 1034979"/>
                  <a:gd name="connsiteY34" fmla="*/ 1247958 h 1516602"/>
                  <a:gd name="connsiteX35" fmla="*/ 366324 w 1034979"/>
                  <a:gd name="connsiteY35" fmla="*/ 1259388 h 1516602"/>
                  <a:gd name="connsiteX36" fmla="*/ 362514 w 1034979"/>
                  <a:gd name="connsiteY36" fmla="*/ 1286058 h 1516602"/>
                  <a:gd name="connsiteX37" fmla="*/ 358704 w 1034979"/>
                  <a:gd name="connsiteY37" fmla="*/ 1291773 h 1516602"/>
                  <a:gd name="connsiteX38" fmla="*/ 356799 w 1034979"/>
                  <a:gd name="connsiteY38" fmla="*/ 1297488 h 1516602"/>
                  <a:gd name="connsiteX39" fmla="*/ 352989 w 1034979"/>
                  <a:gd name="connsiteY39" fmla="*/ 1303203 h 1516602"/>
                  <a:gd name="connsiteX40" fmla="*/ 351084 w 1034979"/>
                  <a:gd name="connsiteY40" fmla="*/ 1308918 h 1516602"/>
                  <a:gd name="connsiteX41" fmla="*/ 347274 w 1034979"/>
                  <a:gd name="connsiteY41" fmla="*/ 1314633 h 1516602"/>
                  <a:gd name="connsiteX42" fmla="*/ 330129 w 1034979"/>
                  <a:gd name="connsiteY42" fmla="*/ 1381308 h 1516602"/>
                  <a:gd name="connsiteX43" fmla="*/ 328224 w 1034979"/>
                  <a:gd name="connsiteY43" fmla="*/ 1432743 h 1516602"/>
                  <a:gd name="connsiteX44" fmla="*/ 330129 w 1034979"/>
                  <a:gd name="connsiteY44" fmla="*/ 1457508 h 1516602"/>
                  <a:gd name="connsiteX45" fmla="*/ 332034 w 1034979"/>
                  <a:gd name="connsiteY45" fmla="*/ 1463223 h 1516602"/>
                  <a:gd name="connsiteX46" fmla="*/ 335844 w 1034979"/>
                  <a:gd name="connsiteY46" fmla="*/ 1467033 h 1516602"/>
                  <a:gd name="connsiteX47" fmla="*/ 364419 w 1034979"/>
                  <a:gd name="connsiteY47" fmla="*/ 1512753 h 1516602"/>
                  <a:gd name="connsiteX48" fmla="*/ 387279 w 1034979"/>
                  <a:gd name="connsiteY48" fmla="*/ 1514658 h 1516602"/>
                  <a:gd name="connsiteX49" fmla="*/ 392994 w 1034979"/>
                  <a:gd name="connsiteY49" fmla="*/ 1508943 h 1516602"/>
                  <a:gd name="connsiteX50" fmla="*/ 394899 w 1034979"/>
                  <a:gd name="connsiteY50" fmla="*/ 1497513 h 1516602"/>
                  <a:gd name="connsiteX51" fmla="*/ 396804 w 1034979"/>
                  <a:gd name="connsiteY51" fmla="*/ 1491798 h 1516602"/>
                  <a:gd name="connsiteX52" fmla="*/ 398709 w 1034979"/>
                  <a:gd name="connsiteY52" fmla="*/ 1474653 h 1516602"/>
                  <a:gd name="connsiteX53" fmla="*/ 400614 w 1034979"/>
                  <a:gd name="connsiteY53" fmla="*/ 1461318 h 1516602"/>
                  <a:gd name="connsiteX54" fmla="*/ 404424 w 1034979"/>
                  <a:gd name="connsiteY54" fmla="*/ 1404168 h 1516602"/>
                  <a:gd name="connsiteX55" fmla="*/ 410139 w 1034979"/>
                  <a:gd name="connsiteY55" fmla="*/ 1392738 h 1516602"/>
                  <a:gd name="connsiteX56" fmla="*/ 413949 w 1034979"/>
                  <a:gd name="connsiteY56" fmla="*/ 1379403 h 1516602"/>
                  <a:gd name="connsiteX57" fmla="*/ 415854 w 1034979"/>
                  <a:gd name="connsiteY57" fmla="*/ 1373688 h 1516602"/>
                  <a:gd name="connsiteX58" fmla="*/ 417759 w 1034979"/>
                  <a:gd name="connsiteY58" fmla="*/ 1360353 h 1516602"/>
                  <a:gd name="connsiteX59" fmla="*/ 421569 w 1034979"/>
                  <a:gd name="connsiteY59" fmla="*/ 1348923 h 1516602"/>
                  <a:gd name="connsiteX60" fmla="*/ 427284 w 1034979"/>
                  <a:gd name="connsiteY60" fmla="*/ 1335588 h 1516602"/>
                  <a:gd name="connsiteX61" fmla="*/ 467289 w 1034979"/>
                  <a:gd name="connsiteY61" fmla="*/ 1265103 h 1516602"/>
                  <a:gd name="connsiteX62" fmla="*/ 528455 w 1034979"/>
                  <a:gd name="connsiteY62" fmla="*/ 1230091 h 1516602"/>
                  <a:gd name="connsiteX63" fmla="*/ 601154 w 1034979"/>
                  <a:gd name="connsiteY63" fmla="*/ 1221700 h 1516602"/>
                  <a:gd name="connsiteX64" fmla="*/ 720654 w 1034979"/>
                  <a:gd name="connsiteY64" fmla="*/ 1316538 h 1516602"/>
                  <a:gd name="connsiteX65" fmla="*/ 733989 w 1034979"/>
                  <a:gd name="connsiteY65" fmla="*/ 1326063 h 1516602"/>
                  <a:gd name="connsiteX66" fmla="*/ 743514 w 1034979"/>
                  <a:gd name="connsiteY66" fmla="*/ 1327968 h 1516602"/>
                  <a:gd name="connsiteX67" fmla="*/ 749229 w 1034979"/>
                  <a:gd name="connsiteY67" fmla="*/ 1329873 h 1516602"/>
                  <a:gd name="connsiteX68" fmla="*/ 762564 w 1034979"/>
                  <a:gd name="connsiteY68" fmla="*/ 1335588 h 1516602"/>
                  <a:gd name="connsiteX69" fmla="*/ 777804 w 1034979"/>
                  <a:gd name="connsiteY69" fmla="*/ 1333683 h 1516602"/>
                  <a:gd name="connsiteX70" fmla="*/ 789234 w 1034979"/>
                  <a:gd name="connsiteY70" fmla="*/ 1327968 h 1516602"/>
                  <a:gd name="connsiteX71" fmla="*/ 794949 w 1034979"/>
                  <a:gd name="connsiteY71" fmla="*/ 1326063 h 1516602"/>
                  <a:gd name="connsiteX72" fmla="*/ 802569 w 1034979"/>
                  <a:gd name="connsiteY72" fmla="*/ 1308918 h 1516602"/>
                  <a:gd name="connsiteX73" fmla="*/ 800664 w 1034979"/>
                  <a:gd name="connsiteY73" fmla="*/ 1284153 h 1516602"/>
                  <a:gd name="connsiteX74" fmla="*/ 798759 w 1034979"/>
                  <a:gd name="connsiteY74" fmla="*/ 1278438 h 1516602"/>
                  <a:gd name="connsiteX75" fmla="*/ 796854 w 1034979"/>
                  <a:gd name="connsiteY75" fmla="*/ 1270818 h 1516602"/>
                  <a:gd name="connsiteX76" fmla="*/ 783519 w 1034979"/>
                  <a:gd name="connsiteY76" fmla="*/ 1253673 h 1516602"/>
                  <a:gd name="connsiteX77" fmla="*/ 773994 w 1034979"/>
                  <a:gd name="connsiteY77" fmla="*/ 1247958 h 1516602"/>
                  <a:gd name="connsiteX78" fmla="*/ 648264 w 1034979"/>
                  <a:gd name="connsiteY78" fmla="*/ 1156518 h 1516602"/>
                  <a:gd name="connsiteX79" fmla="*/ 644454 w 1034979"/>
                  <a:gd name="connsiteY79" fmla="*/ 1139373 h 1516602"/>
                  <a:gd name="connsiteX80" fmla="*/ 646359 w 1034979"/>
                  <a:gd name="connsiteY80" fmla="*/ 1131753 h 1516602"/>
                  <a:gd name="connsiteX81" fmla="*/ 650169 w 1034979"/>
                  <a:gd name="connsiteY81" fmla="*/ 1114608 h 1516602"/>
                  <a:gd name="connsiteX82" fmla="*/ 653979 w 1034979"/>
                  <a:gd name="connsiteY82" fmla="*/ 1108893 h 1516602"/>
                  <a:gd name="connsiteX83" fmla="*/ 655884 w 1034979"/>
                  <a:gd name="connsiteY83" fmla="*/ 1103178 h 1516602"/>
                  <a:gd name="connsiteX84" fmla="*/ 661599 w 1034979"/>
                  <a:gd name="connsiteY84" fmla="*/ 1101273 h 1516602"/>
                  <a:gd name="connsiteX85" fmla="*/ 671124 w 1034979"/>
                  <a:gd name="connsiteY85" fmla="*/ 1089843 h 1516602"/>
                  <a:gd name="connsiteX86" fmla="*/ 724464 w 1034979"/>
                  <a:gd name="connsiteY86" fmla="*/ 1082223 h 1516602"/>
                  <a:gd name="connsiteX87" fmla="*/ 842574 w 1034979"/>
                  <a:gd name="connsiteY87" fmla="*/ 1084128 h 1516602"/>
                  <a:gd name="connsiteX88" fmla="*/ 871149 w 1034979"/>
                  <a:gd name="connsiteY88" fmla="*/ 1086033 h 1516602"/>
                  <a:gd name="connsiteX89" fmla="*/ 899724 w 1034979"/>
                  <a:gd name="connsiteY89" fmla="*/ 1091748 h 1516602"/>
                  <a:gd name="connsiteX90" fmla="*/ 922584 w 1034979"/>
                  <a:gd name="connsiteY90" fmla="*/ 1095558 h 1516602"/>
                  <a:gd name="connsiteX91" fmla="*/ 951159 w 1034979"/>
                  <a:gd name="connsiteY91" fmla="*/ 1101273 h 1516602"/>
                  <a:gd name="connsiteX92" fmla="*/ 956874 w 1034979"/>
                  <a:gd name="connsiteY92" fmla="*/ 1101273 h 1516602"/>
                  <a:gd name="connsiteX93" fmla="*/ 1002594 w 1034979"/>
                  <a:gd name="connsiteY93" fmla="*/ 1099368 h 1516602"/>
                  <a:gd name="connsiteX94" fmla="*/ 1031169 w 1034979"/>
                  <a:gd name="connsiteY94" fmla="*/ 1091748 h 1516602"/>
                  <a:gd name="connsiteX95" fmla="*/ 1034979 w 1034979"/>
                  <a:gd name="connsiteY95" fmla="*/ 1086033 h 1516602"/>
                  <a:gd name="connsiteX96" fmla="*/ 970209 w 1034979"/>
                  <a:gd name="connsiteY96" fmla="*/ 1044123 h 1516602"/>
                  <a:gd name="connsiteX97" fmla="*/ 962589 w 1034979"/>
                  <a:gd name="connsiteY97" fmla="*/ 1042218 h 1516602"/>
                  <a:gd name="connsiteX98" fmla="*/ 935919 w 1034979"/>
                  <a:gd name="connsiteY98" fmla="*/ 1034598 h 1516602"/>
                  <a:gd name="connsiteX99" fmla="*/ 825429 w 1034979"/>
                  <a:gd name="connsiteY99" fmla="*/ 1034598 h 1516602"/>
                  <a:gd name="connsiteX100" fmla="*/ 730179 w 1034979"/>
                  <a:gd name="connsiteY100" fmla="*/ 1038408 h 1516602"/>
                  <a:gd name="connsiteX101" fmla="*/ 669219 w 1034979"/>
                  <a:gd name="connsiteY101" fmla="*/ 1046028 h 1516602"/>
                  <a:gd name="connsiteX102" fmla="*/ 646359 w 1034979"/>
                  <a:gd name="connsiteY102" fmla="*/ 1049838 h 1516602"/>
                  <a:gd name="connsiteX103" fmla="*/ 642549 w 1034979"/>
                  <a:gd name="connsiteY103" fmla="*/ 1038408 h 1516602"/>
                  <a:gd name="connsiteX104" fmla="*/ 640644 w 1034979"/>
                  <a:gd name="connsiteY104" fmla="*/ 1032693 h 1516602"/>
                  <a:gd name="connsiteX105" fmla="*/ 642549 w 1034979"/>
                  <a:gd name="connsiteY105" fmla="*/ 1015548 h 1516602"/>
                  <a:gd name="connsiteX106" fmla="*/ 644454 w 1034979"/>
                  <a:gd name="connsiteY106" fmla="*/ 1009833 h 1516602"/>
                  <a:gd name="connsiteX107" fmla="*/ 661599 w 1034979"/>
                  <a:gd name="connsiteY107" fmla="*/ 1000308 h 1516602"/>
                  <a:gd name="connsiteX108" fmla="*/ 673029 w 1034979"/>
                  <a:gd name="connsiteY108" fmla="*/ 992688 h 1516602"/>
                  <a:gd name="connsiteX109" fmla="*/ 674934 w 1034979"/>
                  <a:gd name="connsiteY109" fmla="*/ 986973 h 1516602"/>
                  <a:gd name="connsiteX110" fmla="*/ 680649 w 1034979"/>
                  <a:gd name="connsiteY110" fmla="*/ 985068 h 1516602"/>
                  <a:gd name="connsiteX111" fmla="*/ 686364 w 1034979"/>
                  <a:gd name="connsiteY111" fmla="*/ 981258 h 1516602"/>
                  <a:gd name="connsiteX112" fmla="*/ 695889 w 1034979"/>
                  <a:gd name="connsiteY112" fmla="*/ 971733 h 1516602"/>
                  <a:gd name="connsiteX113" fmla="*/ 705414 w 1034979"/>
                  <a:gd name="connsiteY113" fmla="*/ 960303 h 1516602"/>
                  <a:gd name="connsiteX114" fmla="*/ 716844 w 1034979"/>
                  <a:gd name="connsiteY114" fmla="*/ 952683 h 1516602"/>
                  <a:gd name="connsiteX115" fmla="*/ 732084 w 1034979"/>
                  <a:gd name="connsiteY115" fmla="*/ 939348 h 1516602"/>
                  <a:gd name="connsiteX116" fmla="*/ 741609 w 1034979"/>
                  <a:gd name="connsiteY116" fmla="*/ 927918 h 1516602"/>
                  <a:gd name="connsiteX117" fmla="*/ 753039 w 1034979"/>
                  <a:gd name="connsiteY117" fmla="*/ 918393 h 1516602"/>
                  <a:gd name="connsiteX118" fmla="*/ 758754 w 1034979"/>
                  <a:gd name="connsiteY118" fmla="*/ 906963 h 1516602"/>
                  <a:gd name="connsiteX119" fmla="*/ 760659 w 1034979"/>
                  <a:gd name="connsiteY119" fmla="*/ 901248 h 1516602"/>
                  <a:gd name="connsiteX120" fmla="*/ 766374 w 1034979"/>
                  <a:gd name="connsiteY120" fmla="*/ 889818 h 1516602"/>
                  <a:gd name="connsiteX121" fmla="*/ 764469 w 1034979"/>
                  <a:gd name="connsiteY121" fmla="*/ 874578 h 1516602"/>
                  <a:gd name="connsiteX122" fmla="*/ 758754 w 1034979"/>
                  <a:gd name="connsiteY122" fmla="*/ 872673 h 1516602"/>
                  <a:gd name="connsiteX123" fmla="*/ 737799 w 1034979"/>
                  <a:gd name="connsiteY123" fmla="*/ 874578 h 1516602"/>
                  <a:gd name="connsiteX124" fmla="*/ 732084 w 1034979"/>
                  <a:gd name="connsiteY124" fmla="*/ 878388 h 1516602"/>
                  <a:gd name="connsiteX125" fmla="*/ 699699 w 1034979"/>
                  <a:gd name="connsiteY125" fmla="*/ 899343 h 1516602"/>
                  <a:gd name="connsiteX126" fmla="*/ 595181 w 1034979"/>
                  <a:gd name="connsiteY126" fmla="*/ 957831 h 1516602"/>
                  <a:gd name="connsiteX127" fmla="*/ 507294 w 1034979"/>
                  <a:gd name="connsiteY127" fmla="*/ 847908 h 1516602"/>
                  <a:gd name="connsiteX128" fmla="*/ 503484 w 1034979"/>
                  <a:gd name="connsiteY128" fmla="*/ 358323 h 1516602"/>
                  <a:gd name="connsiteX129" fmla="*/ 499674 w 1034979"/>
                  <a:gd name="connsiteY129" fmla="*/ 66858 h 1516602"/>
                  <a:gd name="connsiteX130" fmla="*/ 490149 w 1034979"/>
                  <a:gd name="connsiteY130" fmla="*/ 40188 h 1516602"/>
                  <a:gd name="connsiteX131" fmla="*/ 488244 w 1034979"/>
                  <a:gd name="connsiteY131" fmla="*/ 34473 h 1516602"/>
                  <a:gd name="connsiteX132" fmla="*/ 484434 w 1034979"/>
                  <a:gd name="connsiteY132" fmla="*/ 28758 h 1516602"/>
                  <a:gd name="connsiteX133" fmla="*/ 478719 w 1034979"/>
                  <a:gd name="connsiteY133" fmla="*/ 17328 h 1516602"/>
                  <a:gd name="connsiteX134" fmla="*/ 473004 w 1034979"/>
                  <a:gd name="connsiteY134" fmla="*/ 13518 h 1516602"/>
                  <a:gd name="connsiteX135" fmla="*/ 469194 w 1034979"/>
                  <a:gd name="connsiteY135" fmla="*/ 7803 h 1516602"/>
                  <a:gd name="connsiteX136" fmla="*/ 429189 w 1034979"/>
                  <a:gd name="connsiteY136" fmla="*/ 11613 h 1516602"/>
                  <a:gd name="connsiteX137" fmla="*/ 425379 w 1034979"/>
                  <a:gd name="connsiteY137" fmla="*/ 78288 h 1516602"/>
                  <a:gd name="connsiteX138" fmla="*/ 425379 w 1034979"/>
                  <a:gd name="connsiteY138" fmla="*/ 84003 h 1516602"/>
                  <a:gd name="connsiteX139" fmla="*/ 429189 w 1034979"/>
                  <a:gd name="connsiteY139" fmla="*/ 238308 h 1516602"/>
                  <a:gd name="connsiteX140" fmla="*/ 440619 w 1034979"/>
                  <a:gd name="connsiteY140" fmla="*/ 421188 h 1516602"/>
                  <a:gd name="connsiteX141" fmla="*/ 435265 w 1034979"/>
                  <a:gd name="connsiteY141" fmla="*/ 718368 h 1516602"/>
                  <a:gd name="connsiteX142" fmla="*/ 435059 w 1034979"/>
                  <a:gd name="connsiteY142" fmla="*/ 799046 h 1516602"/>
                  <a:gd name="connsiteX143" fmla="*/ 430322 w 1034979"/>
                  <a:gd name="connsiteY143" fmla="*/ 879006 h 1516602"/>
                  <a:gd name="connsiteX0" fmla="*/ 430322 w 1031824"/>
                  <a:gd name="connsiteY0" fmla="*/ 879006 h 1516602"/>
                  <a:gd name="connsiteX1" fmla="*/ 392427 w 1031824"/>
                  <a:gd name="connsiteY1" fmla="*/ 931934 h 1516602"/>
                  <a:gd name="connsiteX2" fmla="*/ 312984 w 1031824"/>
                  <a:gd name="connsiteY2" fmla="*/ 966018 h 1516602"/>
                  <a:gd name="connsiteX3" fmla="*/ 240645 w 1031824"/>
                  <a:gd name="connsiteY3" fmla="*/ 957266 h 1516602"/>
                  <a:gd name="connsiteX4" fmla="*/ 181539 w 1031824"/>
                  <a:gd name="connsiteY4" fmla="*/ 937443 h 1516602"/>
                  <a:gd name="connsiteX5" fmla="*/ 116769 w 1031824"/>
                  <a:gd name="connsiteY5" fmla="*/ 903153 h 1516602"/>
                  <a:gd name="connsiteX6" fmla="*/ 59619 w 1031824"/>
                  <a:gd name="connsiteY6" fmla="*/ 874578 h 1516602"/>
                  <a:gd name="connsiteX7" fmla="*/ 46284 w 1031824"/>
                  <a:gd name="connsiteY7" fmla="*/ 895533 h 1516602"/>
                  <a:gd name="connsiteX8" fmla="*/ 50094 w 1031824"/>
                  <a:gd name="connsiteY8" fmla="*/ 933633 h 1516602"/>
                  <a:gd name="connsiteX9" fmla="*/ 53904 w 1031824"/>
                  <a:gd name="connsiteY9" fmla="*/ 939348 h 1516602"/>
                  <a:gd name="connsiteX10" fmla="*/ 59619 w 1031824"/>
                  <a:gd name="connsiteY10" fmla="*/ 943158 h 1516602"/>
                  <a:gd name="connsiteX11" fmla="*/ 63429 w 1031824"/>
                  <a:gd name="connsiteY11" fmla="*/ 948873 h 1516602"/>
                  <a:gd name="connsiteX12" fmla="*/ 80574 w 1031824"/>
                  <a:gd name="connsiteY12" fmla="*/ 958398 h 1516602"/>
                  <a:gd name="connsiteX13" fmla="*/ 166299 w 1031824"/>
                  <a:gd name="connsiteY13" fmla="*/ 979353 h 1516602"/>
                  <a:gd name="connsiteX14" fmla="*/ 267264 w 1031824"/>
                  <a:gd name="connsiteY14" fmla="*/ 1021263 h 1516602"/>
                  <a:gd name="connsiteX15" fmla="*/ 278694 w 1031824"/>
                  <a:gd name="connsiteY15" fmla="*/ 1076508 h 1516602"/>
                  <a:gd name="connsiteX16" fmla="*/ 264381 w 1031824"/>
                  <a:gd name="connsiteY16" fmla="*/ 1119397 h 1516602"/>
                  <a:gd name="connsiteX17" fmla="*/ 186224 w 1031824"/>
                  <a:gd name="connsiteY17" fmla="*/ 1150391 h 1516602"/>
                  <a:gd name="connsiteX18" fmla="*/ 27234 w 1031824"/>
                  <a:gd name="connsiteY18" fmla="*/ 1154613 h 1516602"/>
                  <a:gd name="connsiteX19" fmla="*/ 15804 w 1031824"/>
                  <a:gd name="connsiteY19" fmla="*/ 1160328 h 1516602"/>
                  <a:gd name="connsiteX20" fmla="*/ 6279 w 1031824"/>
                  <a:gd name="connsiteY20" fmla="*/ 1169853 h 1516602"/>
                  <a:gd name="connsiteX21" fmla="*/ 4374 w 1031824"/>
                  <a:gd name="connsiteY21" fmla="*/ 1175568 h 1516602"/>
                  <a:gd name="connsiteX22" fmla="*/ 564 w 1031824"/>
                  <a:gd name="connsiteY22" fmla="*/ 1181283 h 1516602"/>
                  <a:gd name="connsiteX23" fmla="*/ 6279 w 1031824"/>
                  <a:gd name="connsiteY23" fmla="*/ 1213668 h 1516602"/>
                  <a:gd name="connsiteX24" fmla="*/ 11994 w 1031824"/>
                  <a:gd name="connsiteY24" fmla="*/ 1217478 h 1516602"/>
                  <a:gd name="connsiteX25" fmla="*/ 17709 w 1031824"/>
                  <a:gd name="connsiteY25" fmla="*/ 1219383 h 1516602"/>
                  <a:gd name="connsiteX26" fmla="*/ 145344 w 1031824"/>
                  <a:gd name="connsiteY26" fmla="*/ 1217478 h 1516602"/>
                  <a:gd name="connsiteX27" fmla="*/ 239202 w 1031824"/>
                  <a:gd name="connsiteY27" fmla="*/ 1214801 h 1516602"/>
                  <a:gd name="connsiteX28" fmla="*/ 318699 w 1031824"/>
                  <a:gd name="connsiteY28" fmla="*/ 1217478 h 1516602"/>
                  <a:gd name="connsiteX29" fmla="*/ 330129 w 1031824"/>
                  <a:gd name="connsiteY29" fmla="*/ 1223193 h 1516602"/>
                  <a:gd name="connsiteX30" fmla="*/ 333939 w 1031824"/>
                  <a:gd name="connsiteY30" fmla="*/ 1228908 h 1516602"/>
                  <a:gd name="connsiteX31" fmla="*/ 339654 w 1031824"/>
                  <a:gd name="connsiteY31" fmla="*/ 1230813 h 1516602"/>
                  <a:gd name="connsiteX32" fmla="*/ 351084 w 1031824"/>
                  <a:gd name="connsiteY32" fmla="*/ 1238433 h 1516602"/>
                  <a:gd name="connsiteX33" fmla="*/ 356799 w 1031824"/>
                  <a:gd name="connsiteY33" fmla="*/ 1242243 h 1516602"/>
                  <a:gd name="connsiteX34" fmla="*/ 360609 w 1031824"/>
                  <a:gd name="connsiteY34" fmla="*/ 1247958 h 1516602"/>
                  <a:gd name="connsiteX35" fmla="*/ 366324 w 1031824"/>
                  <a:gd name="connsiteY35" fmla="*/ 1259388 h 1516602"/>
                  <a:gd name="connsiteX36" fmla="*/ 362514 w 1031824"/>
                  <a:gd name="connsiteY36" fmla="*/ 1286058 h 1516602"/>
                  <a:gd name="connsiteX37" fmla="*/ 358704 w 1031824"/>
                  <a:gd name="connsiteY37" fmla="*/ 1291773 h 1516602"/>
                  <a:gd name="connsiteX38" fmla="*/ 356799 w 1031824"/>
                  <a:gd name="connsiteY38" fmla="*/ 1297488 h 1516602"/>
                  <a:gd name="connsiteX39" fmla="*/ 352989 w 1031824"/>
                  <a:gd name="connsiteY39" fmla="*/ 1303203 h 1516602"/>
                  <a:gd name="connsiteX40" fmla="*/ 351084 w 1031824"/>
                  <a:gd name="connsiteY40" fmla="*/ 1308918 h 1516602"/>
                  <a:gd name="connsiteX41" fmla="*/ 347274 w 1031824"/>
                  <a:gd name="connsiteY41" fmla="*/ 1314633 h 1516602"/>
                  <a:gd name="connsiteX42" fmla="*/ 330129 w 1031824"/>
                  <a:gd name="connsiteY42" fmla="*/ 1381308 h 1516602"/>
                  <a:gd name="connsiteX43" fmla="*/ 328224 w 1031824"/>
                  <a:gd name="connsiteY43" fmla="*/ 1432743 h 1516602"/>
                  <a:gd name="connsiteX44" fmla="*/ 330129 w 1031824"/>
                  <a:gd name="connsiteY44" fmla="*/ 1457508 h 1516602"/>
                  <a:gd name="connsiteX45" fmla="*/ 332034 w 1031824"/>
                  <a:gd name="connsiteY45" fmla="*/ 1463223 h 1516602"/>
                  <a:gd name="connsiteX46" fmla="*/ 335844 w 1031824"/>
                  <a:gd name="connsiteY46" fmla="*/ 1467033 h 1516602"/>
                  <a:gd name="connsiteX47" fmla="*/ 364419 w 1031824"/>
                  <a:gd name="connsiteY47" fmla="*/ 1512753 h 1516602"/>
                  <a:gd name="connsiteX48" fmla="*/ 387279 w 1031824"/>
                  <a:gd name="connsiteY48" fmla="*/ 1514658 h 1516602"/>
                  <a:gd name="connsiteX49" fmla="*/ 392994 w 1031824"/>
                  <a:gd name="connsiteY49" fmla="*/ 1508943 h 1516602"/>
                  <a:gd name="connsiteX50" fmla="*/ 394899 w 1031824"/>
                  <a:gd name="connsiteY50" fmla="*/ 1497513 h 1516602"/>
                  <a:gd name="connsiteX51" fmla="*/ 396804 w 1031824"/>
                  <a:gd name="connsiteY51" fmla="*/ 1491798 h 1516602"/>
                  <a:gd name="connsiteX52" fmla="*/ 398709 w 1031824"/>
                  <a:gd name="connsiteY52" fmla="*/ 1474653 h 1516602"/>
                  <a:gd name="connsiteX53" fmla="*/ 400614 w 1031824"/>
                  <a:gd name="connsiteY53" fmla="*/ 1461318 h 1516602"/>
                  <a:gd name="connsiteX54" fmla="*/ 404424 w 1031824"/>
                  <a:gd name="connsiteY54" fmla="*/ 1404168 h 1516602"/>
                  <a:gd name="connsiteX55" fmla="*/ 410139 w 1031824"/>
                  <a:gd name="connsiteY55" fmla="*/ 1392738 h 1516602"/>
                  <a:gd name="connsiteX56" fmla="*/ 413949 w 1031824"/>
                  <a:gd name="connsiteY56" fmla="*/ 1379403 h 1516602"/>
                  <a:gd name="connsiteX57" fmla="*/ 415854 w 1031824"/>
                  <a:gd name="connsiteY57" fmla="*/ 1373688 h 1516602"/>
                  <a:gd name="connsiteX58" fmla="*/ 417759 w 1031824"/>
                  <a:gd name="connsiteY58" fmla="*/ 1360353 h 1516602"/>
                  <a:gd name="connsiteX59" fmla="*/ 421569 w 1031824"/>
                  <a:gd name="connsiteY59" fmla="*/ 1348923 h 1516602"/>
                  <a:gd name="connsiteX60" fmla="*/ 427284 w 1031824"/>
                  <a:gd name="connsiteY60" fmla="*/ 1335588 h 1516602"/>
                  <a:gd name="connsiteX61" fmla="*/ 467289 w 1031824"/>
                  <a:gd name="connsiteY61" fmla="*/ 1265103 h 1516602"/>
                  <a:gd name="connsiteX62" fmla="*/ 528455 w 1031824"/>
                  <a:gd name="connsiteY62" fmla="*/ 1230091 h 1516602"/>
                  <a:gd name="connsiteX63" fmla="*/ 601154 w 1031824"/>
                  <a:gd name="connsiteY63" fmla="*/ 1221700 h 1516602"/>
                  <a:gd name="connsiteX64" fmla="*/ 720654 w 1031824"/>
                  <a:gd name="connsiteY64" fmla="*/ 1316538 h 1516602"/>
                  <a:gd name="connsiteX65" fmla="*/ 733989 w 1031824"/>
                  <a:gd name="connsiteY65" fmla="*/ 1326063 h 1516602"/>
                  <a:gd name="connsiteX66" fmla="*/ 743514 w 1031824"/>
                  <a:gd name="connsiteY66" fmla="*/ 1327968 h 1516602"/>
                  <a:gd name="connsiteX67" fmla="*/ 749229 w 1031824"/>
                  <a:gd name="connsiteY67" fmla="*/ 1329873 h 1516602"/>
                  <a:gd name="connsiteX68" fmla="*/ 762564 w 1031824"/>
                  <a:gd name="connsiteY68" fmla="*/ 1335588 h 1516602"/>
                  <a:gd name="connsiteX69" fmla="*/ 777804 w 1031824"/>
                  <a:gd name="connsiteY69" fmla="*/ 1333683 h 1516602"/>
                  <a:gd name="connsiteX70" fmla="*/ 789234 w 1031824"/>
                  <a:gd name="connsiteY70" fmla="*/ 1327968 h 1516602"/>
                  <a:gd name="connsiteX71" fmla="*/ 794949 w 1031824"/>
                  <a:gd name="connsiteY71" fmla="*/ 1326063 h 1516602"/>
                  <a:gd name="connsiteX72" fmla="*/ 802569 w 1031824"/>
                  <a:gd name="connsiteY72" fmla="*/ 1308918 h 1516602"/>
                  <a:gd name="connsiteX73" fmla="*/ 800664 w 1031824"/>
                  <a:gd name="connsiteY73" fmla="*/ 1284153 h 1516602"/>
                  <a:gd name="connsiteX74" fmla="*/ 798759 w 1031824"/>
                  <a:gd name="connsiteY74" fmla="*/ 1278438 h 1516602"/>
                  <a:gd name="connsiteX75" fmla="*/ 796854 w 1031824"/>
                  <a:gd name="connsiteY75" fmla="*/ 1270818 h 1516602"/>
                  <a:gd name="connsiteX76" fmla="*/ 783519 w 1031824"/>
                  <a:gd name="connsiteY76" fmla="*/ 1253673 h 1516602"/>
                  <a:gd name="connsiteX77" fmla="*/ 773994 w 1031824"/>
                  <a:gd name="connsiteY77" fmla="*/ 1247958 h 1516602"/>
                  <a:gd name="connsiteX78" fmla="*/ 648264 w 1031824"/>
                  <a:gd name="connsiteY78" fmla="*/ 1156518 h 1516602"/>
                  <a:gd name="connsiteX79" fmla="*/ 644454 w 1031824"/>
                  <a:gd name="connsiteY79" fmla="*/ 1139373 h 1516602"/>
                  <a:gd name="connsiteX80" fmla="*/ 646359 w 1031824"/>
                  <a:gd name="connsiteY80" fmla="*/ 1131753 h 1516602"/>
                  <a:gd name="connsiteX81" fmla="*/ 650169 w 1031824"/>
                  <a:gd name="connsiteY81" fmla="*/ 1114608 h 1516602"/>
                  <a:gd name="connsiteX82" fmla="*/ 653979 w 1031824"/>
                  <a:gd name="connsiteY82" fmla="*/ 1108893 h 1516602"/>
                  <a:gd name="connsiteX83" fmla="*/ 655884 w 1031824"/>
                  <a:gd name="connsiteY83" fmla="*/ 1103178 h 1516602"/>
                  <a:gd name="connsiteX84" fmla="*/ 661599 w 1031824"/>
                  <a:gd name="connsiteY84" fmla="*/ 1101273 h 1516602"/>
                  <a:gd name="connsiteX85" fmla="*/ 671124 w 1031824"/>
                  <a:gd name="connsiteY85" fmla="*/ 1089843 h 1516602"/>
                  <a:gd name="connsiteX86" fmla="*/ 724464 w 1031824"/>
                  <a:gd name="connsiteY86" fmla="*/ 1082223 h 1516602"/>
                  <a:gd name="connsiteX87" fmla="*/ 842574 w 1031824"/>
                  <a:gd name="connsiteY87" fmla="*/ 1084128 h 1516602"/>
                  <a:gd name="connsiteX88" fmla="*/ 871149 w 1031824"/>
                  <a:gd name="connsiteY88" fmla="*/ 1086033 h 1516602"/>
                  <a:gd name="connsiteX89" fmla="*/ 899724 w 1031824"/>
                  <a:gd name="connsiteY89" fmla="*/ 1091748 h 1516602"/>
                  <a:gd name="connsiteX90" fmla="*/ 922584 w 1031824"/>
                  <a:gd name="connsiteY90" fmla="*/ 1095558 h 1516602"/>
                  <a:gd name="connsiteX91" fmla="*/ 951159 w 1031824"/>
                  <a:gd name="connsiteY91" fmla="*/ 1101273 h 1516602"/>
                  <a:gd name="connsiteX92" fmla="*/ 956874 w 1031824"/>
                  <a:gd name="connsiteY92" fmla="*/ 1101273 h 1516602"/>
                  <a:gd name="connsiteX93" fmla="*/ 1002594 w 1031824"/>
                  <a:gd name="connsiteY93" fmla="*/ 1099368 h 1516602"/>
                  <a:gd name="connsiteX94" fmla="*/ 1031169 w 1031824"/>
                  <a:gd name="connsiteY94" fmla="*/ 1091748 h 1516602"/>
                  <a:gd name="connsiteX95" fmla="*/ 970209 w 1031824"/>
                  <a:gd name="connsiteY95" fmla="*/ 1044123 h 1516602"/>
                  <a:gd name="connsiteX96" fmla="*/ 962589 w 1031824"/>
                  <a:gd name="connsiteY96" fmla="*/ 1042218 h 1516602"/>
                  <a:gd name="connsiteX97" fmla="*/ 935919 w 1031824"/>
                  <a:gd name="connsiteY97" fmla="*/ 1034598 h 1516602"/>
                  <a:gd name="connsiteX98" fmla="*/ 825429 w 1031824"/>
                  <a:gd name="connsiteY98" fmla="*/ 1034598 h 1516602"/>
                  <a:gd name="connsiteX99" fmla="*/ 730179 w 1031824"/>
                  <a:gd name="connsiteY99" fmla="*/ 1038408 h 1516602"/>
                  <a:gd name="connsiteX100" fmla="*/ 669219 w 1031824"/>
                  <a:gd name="connsiteY100" fmla="*/ 1046028 h 1516602"/>
                  <a:gd name="connsiteX101" fmla="*/ 646359 w 1031824"/>
                  <a:gd name="connsiteY101" fmla="*/ 1049838 h 1516602"/>
                  <a:gd name="connsiteX102" fmla="*/ 642549 w 1031824"/>
                  <a:gd name="connsiteY102" fmla="*/ 1038408 h 1516602"/>
                  <a:gd name="connsiteX103" fmla="*/ 640644 w 1031824"/>
                  <a:gd name="connsiteY103" fmla="*/ 1032693 h 1516602"/>
                  <a:gd name="connsiteX104" fmla="*/ 642549 w 1031824"/>
                  <a:gd name="connsiteY104" fmla="*/ 1015548 h 1516602"/>
                  <a:gd name="connsiteX105" fmla="*/ 644454 w 1031824"/>
                  <a:gd name="connsiteY105" fmla="*/ 1009833 h 1516602"/>
                  <a:gd name="connsiteX106" fmla="*/ 661599 w 1031824"/>
                  <a:gd name="connsiteY106" fmla="*/ 1000308 h 1516602"/>
                  <a:gd name="connsiteX107" fmla="*/ 673029 w 1031824"/>
                  <a:gd name="connsiteY107" fmla="*/ 992688 h 1516602"/>
                  <a:gd name="connsiteX108" fmla="*/ 674934 w 1031824"/>
                  <a:gd name="connsiteY108" fmla="*/ 986973 h 1516602"/>
                  <a:gd name="connsiteX109" fmla="*/ 680649 w 1031824"/>
                  <a:gd name="connsiteY109" fmla="*/ 985068 h 1516602"/>
                  <a:gd name="connsiteX110" fmla="*/ 686364 w 1031824"/>
                  <a:gd name="connsiteY110" fmla="*/ 981258 h 1516602"/>
                  <a:gd name="connsiteX111" fmla="*/ 695889 w 1031824"/>
                  <a:gd name="connsiteY111" fmla="*/ 971733 h 1516602"/>
                  <a:gd name="connsiteX112" fmla="*/ 705414 w 1031824"/>
                  <a:gd name="connsiteY112" fmla="*/ 960303 h 1516602"/>
                  <a:gd name="connsiteX113" fmla="*/ 716844 w 1031824"/>
                  <a:gd name="connsiteY113" fmla="*/ 952683 h 1516602"/>
                  <a:gd name="connsiteX114" fmla="*/ 732084 w 1031824"/>
                  <a:gd name="connsiteY114" fmla="*/ 939348 h 1516602"/>
                  <a:gd name="connsiteX115" fmla="*/ 741609 w 1031824"/>
                  <a:gd name="connsiteY115" fmla="*/ 927918 h 1516602"/>
                  <a:gd name="connsiteX116" fmla="*/ 753039 w 1031824"/>
                  <a:gd name="connsiteY116" fmla="*/ 918393 h 1516602"/>
                  <a:gd name="connsiteX117" fmla="*/ 758754 w 1031824"/>
                  <a:gd name="connsiteY117" fmla="*/ 906963 h 1516602"/>
                  <a:gd name="connsiteX118" fmla="*/ 760659 w 1031824"/>
                  <a:gd name="connsiteY118" fmla="*/ 901248 h 1516602"/>
                  <a:gd name="connsiteX119" fmla="*/ 766374 w 1031824"/>
                  <a:gd name="connsiteY119" fmla="*/ 889818 h 1516602"/>
                  <a:gd name="connsiteX120" fmla="*/ 764469 w 1031824"/>
                  <a:gd name="connsiteY120" fmla="*/ 874578 h 1516602"/>
                  <a:gd name="connsiteX121" fmla="*/ 758754 w 1031824"/>
                  <a:gd name="connsiteY121" fmla="*/ 872673 h 1516602"/>
                  <a:gd name="connsiteX122" fmla="*/ 737799 w 1031824"/>
                  <a:gd name="connsiteY122" fmla="*/ 874578 h 1516602"/>
                  <a:gd name="connsiteX123" fmla="*/ 732084 w 1031824"/>
                  <a:gd name="connsiteY123" fmla="*/ 878388 h 1516602"/>
                  <a:gd name="connsiteX124" fmla="*/ 699699 w 1031824"/>
                  <a:gd name="connsiteY124" fmla="*/ 899343 h 1516602"/>
                  <a:gd name="connsiteX125" fmla="*/ 595181 w 1031824"/>
                  <a:gd name="connsiteY125" fmla="*/ 957831 h 1516602"/>
                  <a:gd name="connsiteX126" fmla="*/ 507294 w 1031824"/>
                  <a:gd name="connsiteY126" fmla="*/ 847908 h 1516602"/>
                  <a:gd name="connsiteX127" fmla="*/ 503484 w 1031824"/>
                  <a:gd name="connsiteY127" fmla="*/ 358323 h 1516602"/>
                  <a:gd name="connsiteX128" fmla="*/ 499674 w 1031824"/>
                  <a:gd name="connsiteY128" fmla="*/ 66858 h 1516602"/>
                  <a:gd name="connsiteX129" fmla="*/ 490149 w 1031824"/>
                  <a:gd name="connsiteY129" fmla="*/ 40188 h 1516602"/>
                  <a:gd name="connsiteX130" fmla="*/ 488244 w 1031824"/>
                  <a:gd name="connsiteY130" fmla="*/ 34473 h 1516602"/>
                  <a:gd name="connsiteX131" fmla="*/ 484434 w 1031824"/>
                  <a:gd name="connsiteY131" fmla="*/ 28758 h 1516602"/>
                  <a:gd name="connsiteX132" fmla="*/ 478719 w 1031824"/>
                  <a:gd name="connsiteY132" fmla="*/ 17328 h 1516602"/>
                  <a:gd name="connsiteX133" fmla="*/ 473004 w 1031824"/>
                  <a:gd name="connsiteY133" fmla="*/ 13518 h 1516602"/>
                  <a:gd name="connsiteX134" fmla="*/ 469194 w 1031824"/>
                  <a:gd name="connsiteY134" fmla="*/ 7803 h 1516602"/>
                  <a:gd name="connsiteX135" fmla="*/ 429189 w 1031824"/>
                  <a:gd name="connsiteY135" fmla="*/ 11613 h 1516602"/>
                  <a:gd name="connsiteX136" fmla="*/ 425379 w 1031824"/>
                  <a:gd name="connsiteY136" fmla="*/ 78288 h 1516602"/>
                  <a:gd name="connsiteX137" fmla="*/ 425379 w 1031824"/>
                  <a:gd name="connsiteY137" fmla="*/ 84003 h 1516602"/>
                  <a:gd name="connsiteX138" fmla="*/ 429189 w 1031824"/>
                  <a:gd name="connsiteY138" fmla="*/ 238308 h 1516602"/>
                  <a:gd name="connsiteX139" fmla="*/ 440619 w 1031824"/>
                  <a:gd name="connsiteY139" fmla="*/ 421188 h 1516602"/>
                  <a:gd name="connsiteX140" fmla="*/ 435265 w 1031824"/>
                  <a:gd name="connsiteY140" fmla="*/ 718368 h 1516602"/>
                  <a:gd name="connsiteX141" fmla="*/ 435059 w 1031824"/>
                  <a:gd name="connsiteY141" fmla="*/ 799046 h 1516602"/>
                  <a:gd name="connsiteX142" fmla="*/ 430322 w 1031824"/>
                  <a:gd name="connsiteY142" fmla="*/ 879006 h 1516602"/>
                  <a:gd name="connsiteX0" fmla="*/ 430322 w 1031824"/>
                  <a:gd name="connsiteY0" fmla="*/ 879006 h 1516602"/>
                  <a:gd name="connsiteX1" fmla="*/ 392427 w 1031824"/>
                  <a:gd name="connsiteY1" fmla="*/ 931934 h 1516602"/>
                  <a:gd name="connsiteX2" fmla="*/ 312984 w 1031824"/>
                  <a:gd name="connsiteY2" fmla="*/ 966018 h 1516602"/>
                  <a:gd name="connsiteX3" fmla="*/ 240645 w 1031824"/>
                  <a:gd name="connsiteY3" fmla="*/ 957266 h 1516602"/>
                  <a:gd name="connsiteX4" fmla="*/ 181539 w 1031824"/>
                  <a:gd name="connsiteY4" fmla="*/ 937443 h 1516602"/>
                  <a:gd name="connsiteX5" fmla="*/ 116769 w 1031824"/>
                  <a:gd name="connsiteY5" fmla="*/ 903153 h 1516602"/>
                  <a:gd name="connsiteX6" fmla="*/ 59619 w 1031824"/>
                  <a:gd name="connsiteY6" fmla="*/ 874578 h 1516602"/>
                  <a:gd name="connsiteX7" fmla="*/ 46284 w 1031824"/>
                  <a:gd name="connsiteY7" fmla="*/ 895533 h 1516602"/>
                  <a:gd name="connsiteX8" fmla="*/ 50094 w 1031824"/>
                  <a:gd name="connsiteY8" fmla="*/ 933633 h 1516602"/>
                  <a:gd name="connsiteX9" fmla="*/ 53904 w 1031824"/>
                  <a:gd name="connsiteY9" fmla="*/ 939348 h 1516602"/>
                  <a:gd name="connsiteX10" fmla="*/ 59619 w 1031824"/>
                  <a:gd name="connsiteY10" fmla="*/ 943158 h 1516602"/>
                  <a:gd name="connsiteX11" fmla="*/ 63429 w 1031824"/>
                  <a:gd name="connsiteY11" fmla="*/ 948873 h 1516602"/>
                  <a:gd name="connsiteX12" fmla="*/ 80574 w 1031824"/>
                  <a:gd name="connsiteY12" fmla="*/ 958398 h 1516602"/>
                  <a:gd name="connsiteX13" fmla="*/ 166299 w 1031824"/>
                  <a:gd name="connsiteY13" fmla="*/ 979353 h 1516602"/>
                  <a:gd name="connsiteX14" fmla="*/ 267264 w 1031824"/>
                  <a:gd name="connsiteY14" fmla="*/ 1021263 h 1516602"/>
                  <a:gd name="connsiteX15" fmla="*/ 278694 w 1031824"/>
                  <a:gd name="connsiteY15" fmla="*/ 1076508 h 1516602"/>
                  <a:gd name="connsiteX16" fmla="*/ 264381 w 1031824"/>
                  <a:gd name="connsiteY16" fmla="*/ 1119397 h 1516602"/>
                  <a:gd name="connsiteX17" fmla="*/ 186224 w 1031824"/>
                  <a:gd name="connsiteY17" fmla="*/ 1150391 h 1516602"/>
                  <a:gd name="connsiteX18" fmla="*/ 27234 w 1031824"/>
                  <a:gd name="connsiteY18" fmla="*/ 1154613 h 1516602"/>
                  <a:gd name="connsiteX19" fmla="*/ 15804 w 1031824"/>
                  <a:gd name="connsiteY19" fmla="*/ 1160328 h 1516602"/>
                  <a:gd name="connsiteX20" fmla="*/ 6279 w 1031824"/>
                  <a:gd name="connsiteY20" fmla="*/ 1169853 h 1516602"/>
                  <a:gd name="connsiteX21" fmla="*/ 4374 w 1031824"/>
                  <a:gd name="connsiteY21" fmla="*/ 1175568 h 1516602"/>
                  <a:gd name="connsiteX22" fmla="*/ 564 w 1031824"/>
                  <a:gd name="connsiteY22" fmla="*/ 1181283 h 1516602"/>
                  <a:gd name="connsiteX23" fmla="*/ 6279 w 1031824"/>
                  <a:gd name="connsiteY23" fmla="*/ 1213668 h 1516602"/>
                  <a:gd name="connsiteX24" fmla="*/ 11994 w 1031824"/>
                  <a:gd name="connsiteY24" fmla="*/ 1217478 h 1516602"/>
                  <a:gd name="connsiteX25" fmla="*/ 17709 w 1031824"/>
                  <a:gd name="connsiteY25" fmla="*/ 1219383 h 1516602"/>
                  <a:gd name="connsiteX26" fmla="*/ 145344 w 1031824"/>
                  <a:gd name="connsiteY26" fmla="*/ 1217478 h 1516602"/>
                  <a:gd name="connsiteX27" fmla="*/ 239202 w 1031824"/>
                  <a:gd name="connsiteY27" fmla="*/ 1214801 h 1516602"/>
                  <a:gd name="connsiteX28" fmla="*/ 318699 w 1031824"/>
                  <a:gd name="connsiteY28" fmla="*/ 1217478 h 1516602"/>
                  <a:gd name="connsiteX29" fmla="*/ 330129 w 1031824"/>
                  <a:gd name="connsiteY29" fmla="*/ 1223193 h 1516602"/>
                  <a:gd name="connsiteX30" fmla="*/ 333939 w 1031824"/>
                  <a:gd name="connsiteY30" fmla="*/ 1228908 h 1516602"/>
                  <a:gd name="connsiteX31" fmla="*/ 339654 w 1031824"/>
                  <a:gd name="connsiteY31" fmla="*/ 1230813 h 1516602"/>
                  <a:gd name="connsiteX32" fmla="*/ 351084 w 1031824"/>
                  <a:gd name="connsiteY32" fmla="*/ 1238433 h 1516602"/>
                  <a:gd name="connsiteX33" fmla="*/ 356799 w 1031824"/>
                  <a:gd name="connsiteY33" fmla="*/ 1242243 h 1516602"/>
                  <a:gd name="connsiteX34" fmla="*/ 360609 w 1031824"/>
                  <a:gd name="connsiteY34" fmla="*/ 1247958 h 1516602"/>
                  <a:gd name="connsiteX35" fmla="*/ 366324 w 1031824"/>
                  <a:gd name="connsiteY35" fmla="*/ 1259388 h 1516602"/>
                  <a:gd name="connsiteX36" fmla="*/ 362514 w 1031824"/>
                  <a:gd name="connsiteY36" fmla="*/ 1286058 h 1516602"/>
                  <a:gd name="connsiteX37" fmla="*/ 358704 w 1031824"/>
                  <a:gd name="connsiteY37" fmla="*/ 1291773 h 1516602"/>
                  <a:gd name="connsiteX38" fmla="*/ 356799 w 1031824"/>
                  <a:gd name="connsiteY38" fmla="*/ 1297488 h 1516602"/>
                  <a:gd name="connsiteX39" fmla="*/ 352989 w 1031824"/>
                  <a:gd name="connsiteY39" fmla="*/ 1303203 h 1516602"/>
                  <a:gd name="connsiteX40" fmla="*/ 351084 w 1031824"/>
                  <a:gd name="connsiteY40" fmla="*/ 1308918 h 1516602"/>
                  <a:gd name="connsiteX41" fmla="*/ 347274 w 1031824"/>
                  <a:gd name="connsiteY41" fmla="*/ 1314633 h 1516602"/>
                  <a:gd name="connsiteX42" fmla="*/ 330129 w 1031824"/>
                  <a:gd name="connsiteY42" fmla="*/ 1381308 h 1516602"/>
                  <a:gd name="connsiteX43" fmla="*/ 328224 w 1031824"/>
                  <a:gd name="connsiteY43" fmla="*/ 1432743 h 1516602"/>
                  <a:gd name="connsiteX44" fmla="*/ 330129 w 1031824"/>
                  <a:gd name="connsiteY44" fmla="*/ 1457508 h 1516602"/>
                  <a:gd name="connsiteX45" fmla="*/ 332034 w 1031824"/>
                  <a:gd name="connsiteY45" fmla="*/ 1463223 h 1516602"/>
                  <a:gd name="connsiteX46" fmla="*/ 335844 w 1031824"/>
                  <a:gd name="connsiteY46" fmla="*/ 1467033 h 1516602"/>
                  <a:gd name="connsiteX47" fmla="*/ 364419 w 1031824"/>
                  <a:gd name="connsiteY47" fmla="*/ 1512753 h 1516602"/>
                  <a:gd name="connsiteX48" fmla="*/ 387279 w 1031824"/>
                  <a:gd name="connsiteY48" fmla="*/ 1514658 h 1516602"/>
                  <a:gd name="connsiteX49" fmla="*/ 392994 w 1031824"/>
                  <a:gd name="connsiteY49" fmla="*/ 1508943 h 1516602"/>
                  <a:gd name="connsiteX50" fmla="*/ 394899 w 1031824"/>
                  <a:gd name="connsiteY50" fmla="*/ 1497513 h 1516602"/>
                  <a:gd name="connsiteX51" fmla="*/ 396804 w 1031824"/>
                  <a:gd name="connsiteY51" fmla="*/ 1491798 h 1516602"/>
                  <a:gd name="connsiteX52" fmla="*/ 398709 w 1031824"/>
                  <a:gd name="connsiteY52" fmla="*/ 1474653 h 1516602"/>
                  <a:gd name="connsiteX53" fmla="*/ 400614 w 1031824"/>
                  <a:gd name="connsiteY53" fmla="*/ 1461318 h 1516602"/>
                  <a:gd name="connsiteX54" fmla="*/ 404424 w 1031824"/>
                  <a:gd name="connsiteY54" fmla="*/ 1404168 h 1516602"/>
                  <a:gd name="connsiteX55" fmla="*/ 410139 w 1031824"/>
                  <a:gd name="connsiteY55" fmla="*/ 1392738 h 1516602"/>
                  <a:gd name="connsiteX56" fmla="*/ 413949 w 1031824"/>
                  <a:gd name="connsiteY56" fmla="*/ 1379403 h 1516602"/>
                  <a:gd name="connsiteX57" fmla="*/ 415854 w 1031824"/>
                  <a:gd name="connsiteY57" fmla="*/ 1373688 h 1516602"/>
                  <a:gd name="connsiteX58" fmla="*/ 417759 w 1031824"/>
                  <a:gd name="connsiteY58" fmla="*/ 1360353 h 1516602"/>
                  <a:gd name="connsiteX59" fmla="*/ 421569 w 1031824"/>
                  <a:gd name="connsiteY59" fmla="*/ 1348923 h 1516602"/>
                  <a:gd name="connsiteX60" fmla="*/ 427284 w 1031824"/>
                  <a:gd name="connsiteY60" fmla="*/ 1335588 h 1516602"/>
                  <a:gd name="connsiteX61" fmla="*/ 467289 w 1031824"/>
                  <a:gd name="connsiteY61" fmla="*/ 1265103 h 1516602"/>
                  <a:gd name="connsiteX62" fmla="*/ 528455 w 1031824"/>
                  <a:gd name="connsiteY62" fmla="*/ 1230091 h 1516602"/>
                  <a:gd name="connsiteX63" fmla="*/ 601154 w 1031824"/>
                  <a:gd name="connsiteY63" fmla="*/ 1221700 h 1516602"/>
                  <a:gd name="connsiteX64" fmla="*/ 720654 w 1031824"/>
                  <a:gd name="connsiteY64" fmla="*/ 1316538 h 1516602"/>
                  <a:gd name="connsiteX65" fmla="*/ 733989 w 1031824"/>
                  <a:gd name="connsiteY65" fmla="*/ 1326063 h 1516602"/>
                  <a:gd name="connsiteX66" fmla="*/ 743514 w 1031824"/>
                  <a:gd name="connsiteY66" fmla="*/ 1327968 h 1516602"/>
                  <a:gd name="connsiteX67" fmla="*/ 749229 w 1031824"/>
                  <a:gd name="connsiteY67" fmla="*/ 1329873 h 1516602"/>
                  <a:gd name="connsiteX68" fmla="*/ 762564 w 1031824"/>
                  <a:gd name="connsiteY68" fmla="*/ 1335588 h 1516602"/>
                  <a:gd name="connsiteX69" fmla="*/ 777804 w 1031824"/>
                  <a:gd name="connsiteY69" fmla="*/ 1333683 h 1516602"/>
                  <a:gd name="connsiteX70" fmla="*/ 789234 w 1031824"/>
                  <a:gd name="connsiteY70" fmla="*/ 1327968 h 1516602"/>
                  <a:gd name="connsiteX71" fmla="*/ 794949 w 1031824"/>
                  <a:gd name="connsiteY71" fmla="*/ 1326063 h 1516602"/>
                  <a:gd name="connsiteX72" fmla="*/ 802569 w 1031824"/>
                  <a:gd name="connsiteY72" fmla="*/ 1308918 h 1516602"/>
                  <a:gd name="connsiteX73" fmla="*/ 800664 w 1031824"/>
                  <a:gd name="connsiteY73" fmla="*/ 1284153 h 1516602"/>
                  <a:gd name="connsiteX74" fmla="*/ 798759 w 1031824"/>
                  <a:gd name="connsiteY74" fmla="*/ 1278438 h 1516602"/>
                  <a:gd name="connsiteX75" fmla="*/ 796854 w 1031824"/>
                  <a:gd name="connsiteY75" fmla="*/ 1270818 h 1516602"/>
                  <a:gd name="connsiteX76" fmla="*/ 783519 w 1031824"/>
                  <a:gd name="connsiteY76" fmla="*/ 1253673 h 1516602"/>
                  <a:gd name="connsiteX77" fmla="*/ 773994 w 1031824"/>
                  <a:gd name="connsiteY77" fmla="*/ 1247958 h 1516602"/>
                  <a:gd name="connsiteX78" fmla="*/ 648264 w 1031824"/>
                  <a:gd name="connsiteY78" fmla="*/ 1156518 h 1516602"/>
                  <a:gd name="connsiteX79" fmla="*/ 644454 w 1031824"/>
                  <a:gd name="connsiteY79" fmla="*/ 1139373 h 1516602"/>
                  <a:gd name="connsiteX80" fmla="*/ 646359 w 1031824"/>
                  <a:gd name="connsiteY80" fmla="*/ 1131753 h 1516602"/>
                  <a:gd name="connsiteX81" fmla="*/ 650169 w 1031824"/>
                  <a:gd name="connsiteY81" fmla="*/ 1114608 h 1516602"/>
                  <a:gd name="connsiteX82" fmla="*/ 653979 w 1031824"/>
                  <a:gd name="connsiteY82" fmla="*/ 1108893 h 1516602"/>
                  <a:gd name="connsiteX83" fmla="*/ 655884 w 1031824"/>
                  <a:gd name="connsiteY83" fmla="*/ 1103178 h 1516602"/>
                  <a:gd name="connsiteX84" fmla="*/ 661599 w 1031824"/>
                  <a:gd name="connsiteY84" fmla="*/ 1101273 h 1516602"/>
                  <a:gd name="connsiteX85" fmla="*/ 671124 w 1031824"/>
                  <a:gd name="connsiteY85" fmla="*/ 1089843 h 1516602"/>
                  <a:gd name="connsiteX86" fmla="*/ 724464 w 1031824"/>
                  <a:gd name="connsiteY86" fmla="*/ 1082223 h 1516602"/>
                  <a:gd name="connsiteX87" fmla="*/ 842574 w 1031824"/>
                  <a:gd name="connsiteY87" fmla="*/ 1084128 h 1516602"/>
                  <a:gd name="connsiteX88" fmla="*/ 871149 w 1031824"/>
                  <a:gd name="connsiteY88" fmla="*/ 1086033 h 1516602"/>
                  <a:gd name="connsiteX89" fmla="*/ 899724 w 1031824"/>
                  <a:gd name="connsiteY89" fmla="*/ 1091748 h 1516602"/>
                  <a:gd name="connsiteX90" fmla="*/ 922584 w 1031824"/>
                  <a:gd name="connsiteY90" fmla="*/ 1095558 h 1516602"/>
                  <a:gd name="connsiteX91" fmla="*/ 951159 w 1031824"/>
                  <a:gd name="connsiteY91" fmla="*/ 1101273 h 1516602"/>
                  <a:gd name="connsiteX92" fmla="*/ 956874 w 1031824"/>
                  <a:gd name="connsiteY92" fmla="*/ 1101273 h 1516602"/>
                  <a:gd name="connsiteX93" fmla="*/ 1002594 w 1031824"/>
                  <a:gd name="connsiteY93" fmla="*/ 1099368 h 1516602"/>
                  <a:gd name="connsiteX94" fmla="*/ 1031169 w 1031824"/>
                  <a:gd name="connsiteY94" fmla="*/ 1091748 h 1516602"/>
                  <a:gd name="connsiteX95" fmla="*/ 1003378 w 1031824"/>
                  <a:gd name="connsiteY95" fmla="*/ 1065958 h 1516602"/>
                  <a:gd name="connsiteX96" fmla="*/ 970209 w 1031824"/>
                  <a:gd name="connsiteY96" fmla="*/ 1044123 h 1516602"/>
                  <a:gd name="connsiteX97" fmla="*/ 962589 w 1031824"/>
                  <a:gd name="connsiteY97" fmla="*/ 1042218 h 1516602"/>
                  <a:gd name="connsiteX98" fmla="*/ 935919 w 1031824"/>
                  <a:gd name="connsiteY98" fmla="*/ 1034598 h 1516602"/>
                  <a:gd name="connsiteX99" fmla="*/ 825429 w 1031824"/>
                  <a:gd name="connsiteY99" fmla="*/ 1034598 h 1516602"/>
                  <a:gd name="connsiteX100" fmla="*/ 730179 w 1031824"/>
                  <a:gd name="connsiteY100" fmla="*/ 1038408 h 1516602"/>
                  <a:gd name="connsiteX101" fmla="*/ 669219 w 1031824"/>
                  <a:gd name="connsiteY101" fmla="*/ 1046028 h 1516602"/>
                  <a:gd name="connsiteX102" fmla="*/ 646359 w 1031824"/>
                  <a:gd name="connsiteY102" fmla="*/ 1049838 h 1516602"/>
                  <a:gd name="connsiteX103" fmla="*/ 642549 w 1031824"/>
                  <a:gd name="connsiteY103" fmla="*/ 1038408 h 1516602"/>
                  <a:gd name="connsiteX104" fmla="*/ 640644 w 1031824"/>
                  <a:gd name="connsiteY104" fmla="*/ 1032693 h 1516602"/>
                  <a:gd name="connsiteX105" fmla="*/ 642549 w 1031824"/>
                  <a:gd name="connsiteY105" fmla="*/ 1015548 h 1516602"/>
                  <a:gd name="connsiteX106" fmla="*/ 644454 w 1031824"/>
                  <a:gd name="connsiteY106" fmla="*/ 1009833 h 1516602"/>
                  <a:gd name="connsiteX107" fmla="*/ 661599 w 1031824"/>
                  <a:gd name="connsiteY107" fmla="*/ 1000308 h 1516602"/>
                  <a:gd name="connsiteX108" fmla="*/ 673029 w 1031824"/>
                  <a:gd name="connsiteY108" fmla="*/ 992688 h 1516602"/>
                  <a:gd name="connsiteX109" fmla="*/ 674934 w 1031824"/>
                  <a:gd name="connsiteY109" fmla="*/ 986973 h 1516602"/>
                  <a:gd name="connsiteX110" fmla="*/ 680649 w 1031824"/>
                  <a:gd name="connsiteY110" fmla="*/ 985068 h 1516602"/>
                  <a:gd name="connsiteX111" fmla="*/ 686364 w 1031824"/>
                  <a:gd name="connsiteY111" fmla="*/ 981258 h 1516602"/>
                  <a:gd name="connsiteX112" fmla="*/ 695889 w 1031824"/>
                  <a:gd name="connsiteY112" fmla="*/ 971733 h 1516602"/>
                  <a:gd name="connsiteX113" fmla="*/ 705414 w 1031824"/>
                  <a:gd name="connsiteY113" fmla="*/ 960303 h 1516602"/>
                  <a:gd name="connsiteX114" fmla="*/ 716844 w 1031824"/>
                  <a:gd name="connsiteY114" fmla="*/ 952683 h 1516602"/>
                  <a:gd name="connsiteX115" fmla="*/ 732084 w 1031824"/>
                  <a:gd name="connsiteY115" fmla="*/ 939348 h 1516602"/>
                  <a:gd name="connsiteX116" fmla="*/ 741609 w 1031824"/>
                  <a:gd name="connsiteY116" fmla="*/ 927918 h 1516602"/>
                  <a:gd name="connsiteX117" fmla="*/ 753039 w 1031824"/>
                  <a:gd name="connsiteY117" fmla="*/ 918393 h 1516602"/>
                  <a:gd name="connsiteX118" fmla="*/ 758754 w 1031824"/>
                  <a:gd name="connsiteY118" fmla="*/ 906963 h 1516602"/>
                  <a:gd name="connsiteX119" fmla="*/ 760659 w 1031824"/>
                  <a:gd name="connsiteY119" fmla="*/ 901248 h 1516602"/>
                  <a:gd name="connsiteX120" fmla="*/ 766374 w 1031824"/>
                  <a:gd name="connsiteY120" fmla="*/ 889818 h 1516602"/>
                  <a:gd name="connsiteX121" fmla="*/ 764469 w 1031824"/>
                  <a:gd name="connsiteY121" fmla="*/ 874578 h 1516602"/>
                  <a:gd name="connsiteX122" fmla="*/ 758754 w 1031824"/>
                  <a:gd name="connsiteY122" fmla="*/ 872673 h 1516602"/>
                  <a:gd name="connsiteX123" fmla="*/ 737799 w 1031824"/>
                  <a:gd name="connsiteY123" fmla="*/ 874578 h 1516602"/>
                  <a:gd name="connsiteX124" fmla="*/ 732084 w 1031824"/>
                  <a:gd name="connsiteY124" fmla="*/ 878388 h 1516602"/>
                  <a:gd name="connsiteX125" fmla="*/ 699699 w 1031824"/>
                  <a:gd name="connsiteY125" fmla="*/ 899343 h 1516602"/>
                  <a:gd name="connsiteX126" fmla="*/ 595181 w 1031824"/>
                  <a:gd name="connsiteY126" fmla="*/ 957831 h 1516602"/>
                  <a:gd name="connsiteX127" fmla="*/ 507294 w 1031824"/>
                  <a:gd name="connsiteY127" fmla="*/ 847908 h 1516602"/>
                  <a:gd name="connsiteX128" fmla="*/ 503484 w 1031824"/>
                  <a:gd name="connsiteY128" fmla="*/ 358323 h 1516602"/>
                  <a:gd name="connsiteX129" fmla="*/ 499674 w 1031824"/>
                  <a:gd name="connsiteY129" fmla="*/ 66858 h 1516602"/>
                  <a:gd name="connsiteX130" fmla="*/ 490149 w 1031824"/>
                  <a:gd name="connsiteY130" fmla="*/ 40188 h 1516602"/>
                  <a:gd name="connsiteX131" fmla="*/ 488244 w 1031824"/>
                  <a:gd name="connsiteY131" fmla="*/ 34473 h 1516602"/>
                  <a:gd name="connsiteX132" fmla="*/ 484434 w 1031824"/>
                  <a:gd name="connsiteY132" fmla="*/ 28758 h 1516602"/>
                  <a:gd name="connsiteX133" fmla="*/ 478719 w 1031824"/>
                  <a:gd name="connsiteY133" fmla="*/ 17328 h 1516602"/>
                  <a:gd name="connsiteX134" fmla="*/ 473004 w 1031824"/>
                  <a:gd name="connsiteY134" fmla="*/ 13518 h 1516602"/>
                  <a:gd name="connsiteX135" fmla="*/ 469194 w 1031824"/>
                  <a:gd name="connsiteY135" fmla="*/ 7803 h 1516602"/>
                  <a:gd name="connsiteX136" fmla="*/ 429189 w 1031824"/>
                  <a:gd name="connsiteY136" fmla="*/ 11613 h 1516602"/>
                  <a:gd name="connsiteX137" fmla="*/ 425379 w 1031824"/>
                  <a:gd name="connsiteY137" fmla="*/ 78288 h 1516602"/>
                  <a:gd name="connsiteX138" fmla="*/ 425379 w 1031824"/>
                  <a:gd name="connsiteY138" fmla="*/ 84003 h 1516602"/>
                  <a:gd name="connsiteX139" fmla="*/ 429189 w 1031824"/>
                  <a:gd name="connsiteY139" fmla="*/ 238308 h 1516602"/>
                  <a:gd name="connsiteX140" fmla="*/ 440619 w 1031824"/>
                  <a:gd name="connsiteY140" fmla="*/ 421188 h 1516602"/>
                  <a:gd name="connsiteX141" fmla="*/ 435265 w 1031824"/>
                  <a:gd name="connsiteY141" fmla="*/ 718368 h 1516602"/>
                  <a:gd name="connsiteX142" fmla="*/ 435059 w 1031824"/>
                  <a:gd name="connsiteY142" fmla="*/ 799046 h 1516602"/>
                  <a:gd name="connsiteX143" fmla="*/ 430322 w 1031824"/>
                  <a:gd name="connsiteY143" fmla="*/ 879006 h 1516602"/>
                  <a:gd name="connsiteX0" fmla="*/ 430322 w 1031824"/>
                  <a:gd name="connsiteY0" fmla="*/ 879006 h 1516602"/>
                  <a:gd name="connsiteX1" fmla="*/ 392427 w 1031824"/>
                  <a:gd name="connsiteY1" fmla="*/ 931934 h 1516602"/>
                  <a:gd name="connsiteX2" fmla="*/ 312984 w 1031824"/>
                  <a:gd name="connsiteY2" fmla="*/ 966018 h 1516602"/>
                  <a:gd name="connsiteX3" fmla="*/ 240645 w 1031824"/>
                  <a:gd name="connsiteY3" fmla="*/ 957266 h 1516602"/>
                  <a:gd name="connsiteX4" fmla="*/ 181539 w 1031824"/>
                  <a:gd name="connsiteY4" fmla="*/ 937443 h 1516602"/>
                  <a:gd name="connsiteX5" fmla="*/ 116769 w 1031824"/>
                  <a:gd name="connsiteY5" fmla="*/ 903153 h 1516602"/>
                  <a:gd name="connsiteX6" fmla="*/ 59619 w 1031824"/>
                  <a:gd name="connsiteY6" fmla="*/ 874578 h 1516602"/>
                  <a:gd name="connsiteX7" fmla="*/ 46284 w 1031824"/>
                  <a:gd name="connsiteY7" fmla="*/ 895533 h 1516602"/>
                  <a:gd name="connsiteX8" fmla="*/ 50094 w 1031824"/>
                  <a:gd name="connsiteY8" fmla="*/ 933633 h 1516602"/>
                  <a:gd name="connsiteX9" fmla="*/ 53904 w 1031824"/>
                  <a:gd name="connsiteY9" fmla="*/ 939348 h 1516602"/>
                  <a:gd name="connsiteX10" fmla="*/ 59619 w 1031824"/>
                  <a:gd name="connsiteY10" fmla="*/ 943158 h 1516602"/>
                  <a:gd name="connsiteX11" fmla="*/ 63429 w 1031824"/>
                  <a:gd name="connsiteY11" fmla="*/ 948873 h 1516602"/>
                  <a:gd name="connsiteX12" fmla="*/ 80574 w 1031824"/>
                  <a:gd name="connsiteY12" fmla="*/ 958398 h 1516602"/>
                  <a:gd name="connsiteX13" fmla="*/ 166299 w 1031824"/>
                  <a:gd name="connsiteY13" fmla="*/ 979353 h 1516602"/>
                  <a:gd name="connsiteX14" fmla="*/ 267264 w 1031824"/>
                  <a:gd name="connsiteY14" fmla="*/ 1021263 h 1516602"/>
                  <a:gd name="connsiteX15" fmla="*/ 278694 w 1031824"/>
                  <a:gd name="connsiteY15" fmla="*/ 1076508 h 1516602"/>
                  <a:gd name="connsiteX16" fmla="*/ 264381 w 1031824"/>
                  <a:gd name="connsiteY16" fmla="*/ 1119397 h 1516602"/>
                  <a:gd name="connsiteX17" fmla="*/ 186224 w 1031824"/>
                  <a:gd name="connsiteY17" fmla="*/ 1150391 h 1516602"/>
                  <a:gd name="connsiteX18" fmla="*/ 27234 w 1031824"/>
                  <a:gd name="connsiteY18" fmla="*/ 1154613 h 1516602"/>
                  <a:gd name="connsiteX19" fmla="*/ 15804 w 1031824"/>
                  <a:gd name="connsiteY19" fmla="*/ 1160328 h 1516602"/>
                  <a:gd name="connsiteX20" fmla="*/ 6279 w 1031824"/>
                  <a:gd name="connsiteY20" fmla="*/ 1169853 h 1516602"/>
                  <a:gd name="connsiteX21" fmla="*/ 4374 w 1031824"/>
                  <a:gd name="connsiteY21" fmla="*/ 1175568 h 1516602"/>
                  <a:gd name="connsiteX22" fmla="*/ 564 w 1031824"/>
                  <a:gd name="connsiteY22" fmla="*/ 1181283 h 1516602"/>
                  <a:gd name="connsiteX23" fmla="*/ 6279 w 1031824"/>
                  <a:gd name="connsiteY23" fmla="*/ 1213668 h 1516602"/>
                  <a:gd name="connsiteX24" fmla="*/ 11994 w 1031824"/>
                  <a:gd name="connsiteY24" fmla="*/ 1217478 h 1516602"/>
                  <a:gd name="connsiteX25" fmla="*/ 17709 w 1031824"/>
                  <a:gd name="connsiteY25" fmla="*/ 1219383 h 1516602"/>
                  <a:gd name="connsiteX26" fmla="*/ 145344 w 1031824"/>
                  <a:gd name="connsiteY26" fmla="*/ 1217478 h 1516602"/>
                  <a:gd name="connsiteX27" fmla="*/ 239202 w 1031824"/>
                  <a:gd name="connsiteY27" fmla="*/ 1214801 h 1516602"/>
                  <a:gd name="connsiteX28" fmla="*/ 318699 w 1031824"/>
                  <a:gd name="connsiteY28" fmla="*/ 1217478 h 1516602"/>
                  <a:gd name="connsiteX29" fmla="*/ 330129 w 1031824"/>
                  <a:gd name="connsiteY29" fmla="*/ 1223193 h 1516602"/>
                  <a:gd name="connsiteX30" fmla="*/ 333939 w 1031824"/>
                  <a:gd name="connsiteY30" fmla="*/ 1228908 h 1516602"/>
                  <a:gd name="connsiteX31" fmla="*/ 339654 w 1031824"/>
                  <a:gd name="connsiteY31" fmla="*/ 1230813 h 1516602"/>
                  <a:gd name="connsiteX32" fmla="*/ 351084 w 1031824"/>
                  <a:gd name="connsiteY32" fmla="*/ 1238433 h 1516602"/>
                  <a:gd name="connsiteX33" fmla="*/ 356799 w 1031824"/>
                  <a:gd name="connsiteY33" fmla="*/ 1242243 h 1516602"/>
                  <a:gd name="connsiteX34" fmla="*/ 360609 w 1031824"/>
                  <a:gd name="connsiteY34" fmla="*/ 1247958 h 1516602"/>
                  <a:gd name="connsiteX35" fmla="*/ 366324 w 1031824"/>
                  <a:gd name="connsiteY35" fmla="*/ 1259388 h 1516602"/>
                  <a:gd name="connsiteX36" fmla="*/ 362514 w 1031824"/>
                  <a:gd name="connsiteY36" fmla="*/ 1286058 h 1516602"/>
                  <a:gd name="connsiteX37" fmla="*/ 358704 w 1031824"/>
                  <a:gd name="connsiteY37" fmla="*/ 1291773 h 1516602"/>
                  <a:gd name="connsiteX38" fmla="*/ 356799 w 1031824"/>
                  <a:gd name="connsiteY38" fmla="*/ 1297488 h 1516602"/>
                  <a:gd name="connsiteX39" fmla="*/ 352989 w 1031824"/>
                  <a:gd name="connsiteY39" fmla="*/ 1303203 h 1516602"/>
                  <a:gd name="connsiteX40" fmla="*/ 351084 w 1031824"/>
                  <a:gd name="connsiteY40" fmla="*/ 1308918 h 1516602"/>
                  <a:gd name="connsiteX41" fmla="*/ 347274 w 1031824"/>
                  <a:gd name="connsiteY41" fmla="*/ 1314633 h 1516602"/>
                  <a:gd name="connsiteX42" fmla="*/ 330129 w 1031824"/>
                  <a:gd name="connsiteY42" fmla="*/ 1381308 h 1516602"/>
                  <a:gd name="connsiteX43" fmla="*/ 328224 w 1031824"/>
                  <a:gd name="connsiteY43" fmla="*/ 1432743 h 1516602"/>
                  <a:gd name="connsiteX44" fmla="*/ 330129 w 1031824"/>
                  <a:gd name="connsiteY44" fmla="*/ 1457508 h 1516602"/>
                  <a:gd name="connsiteX45" fmla="*/ 332034 w 1031824"/>
                  <a:gd name="connsiteY45" fmla="*/ 1463223 h 1516602"/>
                  <a:gd name="connsiteX46" fmla="*/ 335844 w 1031824"/>
                  <a:gd name="connsiteY46" fmla="*/ 1467033 h 1516602"/>
                  <a:gd name="connsiteX47" fmla="*/ 364419 w 1031824"/>
                  <a:gd name="connsiteY47" fmla="*/ 1512753 h 1516602"/>
                  <a:gd name="connsiteX48" fmla="*/ 387279 w 1031824"/>
                  <a:gd name="connsiteY48" fmla="*/ 1514658 h 1516602"/>
                  <a:gd name="connsiteX49" fmla="*/ 392994 w 1031824"/>
                  <a:gd name="connsiteY49" fmla="*/ 1508943 h 1516602"/>
                  <a:gd name="connsiteX50" fmla="*/ 394899 w 1031824"/>
                  <a:gd name="connsiteY50" fmla="*/ 1497513 h 1516602"/>
                  <a:gd name="connsiteX51" fmla="*/ 396804 w 1031824"/>
                  <a:gd name="connsiteY51" fmla="*/ 1491798 h 1516602"/>
                  <a:gd name="connsiteX52" fmla="*/ 398709 w 1031824"/>
                  <a:gd name="connsiteY52" fmla="*/ 1474653 h 1516602"/>
                  <a:gd name="connsiteX53" fmla="*/ 400614 w 1031824"/>
                  <a:gd name="connsiteY53" fmla="*/ 1461318 h 1516602"/>
                  <a:gd name="connsiteX54" fmla="*/ 404424 w 1031824"/>
                  <a:gd name="connsiteY54" fmla="*/ 1404168 h 1516602"/>
                  <a:gd name="connsiteX55" fmla="*/ 410139 w 1031824"/>
                  <a:gd name="connsiteY55" fmla="*/ 1392738 h 1516602"/>
                  <a:gd name="connsiteX56" fmla="*/ 413949 w 1031824"/>
                  <a:gd name="connsiteY56" fmla="*/ 1379403 h 1516602"/>
                  <a:gd name="connsiteX57" fmla="*/ 415854 w 1031824"/>
                  <a:gd name="connsiteY57" fmla="*/ 1373688 h 1516602"/>
                  <a:gd name="connsiteX58" fmla="*/ 417759 w 1031824"/>
                  <a:gd name="connsiteY58" fmla="*/ 1360353 h 1516602"/>
                  <a:gd name="connsiteX59" fmla="*/ 421569 w 1031824"/>
                  <a:gd name="connsiteY59" fmla="*/ 1348923 h 1516602"/>
                  <a:gd name="connsiteX60" fmla="*/ 427284 w 1031824"/>
                  <a:gd name="connsiteY60" fmla="*/ 1335588 h 1516602"/>
                  <a:gd name="connsiteX61" fmla="*/ 467289 w 1031824"/>
                  <a:gd name="connsiteY61" fmla="*/ 1265103 h 1516602"/>
                  <a:gd name="connsiteX62" fmla="*/ 528455 w 1031824"/>
                  <a:gd name="connsiteY62" fmla="*/ 1230091 h 1516602"/>
                  <a:gd name="connsiteX63" fmla="*/ 601154 w 1031824"/>
                  <a:gd name="connsiteY63" fmla="*/ 1221700 h 1516602"/>
                  <a:gd name="connsiteX64" fmla="*/ 720654 w 1031824"/>
                  <a:gd name="connsiteY64" fmla="*/ 1316538 h 1516602"/>
                  <a:gd name="connsiteX65" fmla="*/ 733989 w 1031824"/>
                  <a:gd name="connsiteY65" fmla="*/ 1326063 h 1516602"/>
                  <a:gd name="connsiteX66" fmla="*/ 743514 w 1031824"/>
                  <a:gd name="connsiteY66" fmla="*/ 1327968 h 1516602"/>
                  <a:gd name="connsiteX67" fmla="*/ 749229 w 1031824"/>
                  <a:gd name="connsiteY67" fmla="*/ 1329873 h 1516602"/>
                  <a:gd name="connsiteX68" fmla="*/ 762564 w 1031824"/>
                  <a:gd name="connsiteY68" fmla="*/ 1335588 h 1516602"/>
                  <a:gd name="connsiteX69" fmla="*/ 777804 w 1031824"/>
                  <a:gd name="connsiteY69" fmla="*/ 1333683 h 1516602"/>
                  <a:gd name="connsiteX70" fmla="*/ 789234 w 1031824"/>
                  <a:gd name="connsiteY70" fmla="*/ 1327968 h 1516602"/>
                  <a:gd name="connsiteX71" fmla="*/ 794949 w 1031824"/>
                  <a:gd name="connsiteY71" fmla="*/ 1326063 h 1516602"/>
                  <a:gd name="connsiteX72" fmla="*/ 802569 w 1031824"/>
                  <a:gd name="connsiteY72" fmla="*/ 1308918 h 1516602"/>
                  <a:gd name="connsiteX73" fmla="*/ 800664 w 1031824"/>
                  <a:gd name="connsiteY73" fmla="*/ 1284153 h 1516602"/>
                  <a:gd name="connsiteX74" fmla="*/ 798759 w 1031824"/>
                  <a:gd name="connsiteY74" fmla="*/ 1278438 h 1516602"/>
                  <a:gd name="connsiteX75" fmla="*/ 796854 w 1031824"/>
                  <a:gd name="connsiteY75" fmla="*/ 1270818 h 1516602"/>
                  <a:gd name="connsiteX76" fmla="*/ 783519 w 1031824"/>
                  <a:gd name="connsiteY76" fmla="*/ 1253673 h 1516602"/>
                  <a:gd name="connsiteX77" fmla="*/ 773994 w 1031824"/>
                  <a:gd name="connsiteY77" fmla="*/ 1247958 h 1516602"/>
                  <a:gd name="connsiteX78" fmla="*/ 648264 w 1031824"/>
                  <a:gd name="connsiteY78" fmla="*/ 1156518 h 1516602"/>
                  <a:gd name="connsiteX79" fmla="*/ 644454 w 1031824"/>
                  <a:gd name="connsiteY79" fmla="*/ 1139373 h 1516602"/>
                  <a:gd name="connsiteX80" fmla="*/ 646359 w 1031824"/>
                  <a:gd name="connsiteY80" fmla="*/ 1131753 h 1516602"/>
                  <a:gd name="connsiteX81" fmla="*/ 650169 w 1031824"/>
                  <a:gd name="connsiteY81" fmla="*/ 1114608 h 1516602"/>
                  <a:gd name="connsiteX82" fmla="*/ 653979 w 1031824"/>
                  <a:gd name="connsiteY82" fmla="*/ 1108893 h 1516602"/>
                  <a:gd name="connsiteX83" fmla="*/ 655884 w 1031824"/>
                  <a:gd name="connsiteY83" fmla="*/ 1103178 h 1516602"/>
                  <a:gd name="connsiteX84" fmla="*/ 661599 w 1031824"/>
                  <a:gd name="connsiteY84" fmla="*/ 1101273 h 1516602"/>
                  <a:gd name="connsiteX85" fmla="*/ 671124 w 1031824"/>
                  <a:gd name="connsiteY85" fmla="*/ 1089843 h 1516602"/>
                  <a:gd name="connsiteX86" fmla="*/ 724464 w 1031824"/>
                  <a:gd name="connsiteY86" fmla="*/ 1082223 h 1516602"/>
                  <a:gd name="connsiteX87" fmla="*/ 842574 w 1031824"/>
                  <a:gd name="connsiteY87" fmla="*/ 1084128 h 1516602"/>
                  <a:gd name="connsiteX88" fmla="*/ 871149 w 1031824"/>
                  <a:gd name="connsiteY88" fmla="*/ 1086033 h 1516602"/>
                  <a:gd name="connsiteX89" fmla="*/ 899724 w 1031824"/>
                  <a:gd name="connsiteY89" fmla="*/ 1091748 h 1516602"/>
                  <a:gd name="connsiteX90" fmla="*/ 922584 w 1031824"/>
                  <a:gd name="connsiteY90" fmla="*/ 1095558 h 1516602"/>
                  <a:gd name="connsiteX91" fmla="*/ 951159 w 1031824"/>
                  <a:gd name="connsiteY91" fmla="*/ 1101273 h 1516602"/>
                  <a:gd name="connsiteX92" fmla="*/ 956874 w 1031824"/>
                  <a:gd name="connsiteY92" fmla="*/ 1101273 h 1516602"/>
                  <a:gd name="connsiteX93" fmla="*/ 1002594 w 1031824"/>
                  <a:gd name="connsiteY93" fmla="*/ 1099368 h 1516602"/>
                  <a:gd name="connsiteX94" fmla="*/ 1031169 w 1031824"/>
                  <a:gd name="connsiteY94" fmla="*/ 1091748 h 1516602"/>
                  <a:gd name="connsiteX95" fmla="*/ 1003378 w 1031824"/>
                  <a:gd name="connsiteY95" fmla="*/ 1065958 h 1516602"/>
                  <a:gd name="connsiteX96" fmla="*/ 970209 w 1031824"/>
                  <a:gd name="connsiteY96" fmla="*/ 1044123 h 1516602"/>
                  <a:gd name="connsiteX97" fmla="*/ 962589 w 1031824"/>
                  <a:gd name="connsiteY97" fmla="*/ 1042218 h 1516602"/>
                  <a:gd name="connsiteX98" fmla="*/ 935919 w 1031824"/>
                  <a:gd name="connsiteY98" fmla="*/ 1034598 h 1516602"/>
                  <a:gd name="connsiteX99" fmla="*/ 825429 w 1031824"/>
                  <a:gd name="connsiteY99" fmla="*/ 1034598 h 1516602"/>
                  <a:gd name="connsiteX100" fmla="*/ 730179 w 1031824"/>
                  <a:gd name="connsiteY100" fmla="*/ 1038408 h 1516602"/>
                  <a:gd name="connsiteX101" fmla="*/ 669219 w 1031824"/>
                  <a:gd name="connsiteY101" fmla="*/ 1046028 h 1516602"/>
                  <a:gd name="connsiteX102" fmla="*/ 646359 w 1031824"/>
                  <a:gd name="connsiteY102" fmla="*/ 1049838 h 1516602"/>
                  <a:gd name="connsiteX103" fmla="*/ 642549 w 1031824"/>
                  <a:gd name="connsiteY103" fmla="*/ 1038408 h 1516602"/>
                  <a:gd name="connsiteX104" fmla="*/ 640644 w 1031824"/>
                  <a:gd name="connsiteY104" fmla="*/ 1032693 h 1516602"/>
                  <a:gd name="connsiteX105" fmla="*/ 642549 w 1031824"/>
                  <a:gd name="connsiteY105" fmla="*/ 1015548 h 1516602"/>
                  <a:gd name="connsiteX106" fmla="*/ 644454 w 1031824"/>
                  <a:gd name="connsiteY106" fmla="*/ 1009833 h 1516602"/>
                  <a:gd name="connsiteX107" fmla="*/ 661599 w 1031824"/>
                  <a:gd name="connsiteY107" fmla="*/ 1000308 h 1516602"/>
                  <a:gd name="connsiteX108" fmla="*/ 673029 w 1031824"/>
                  <a:gd name="connsiteY108" fmla="*/ 992688 h 1516602"/>
                  <a:gd name="connsiteX109" fmla="*/ 674934 w 1031824"/>
                  <a:gd name="connsiteY109" fmla="*/ 986973 h 1516602"/>
                  <a:gd name="connsiteX110" fmla="*/ 680649 w 1031824"/>
                  <a:gd name="connsiteY110" fmla="*/ 985068 h 1516602"/>
                  <a:gd name="connsiteX111" fmla="*/ 686364 w 1031824"/>
                  <a:gd name="connsiteY111" fmla="*/ 981258 h 1516602"/>
                  <a:gd name="connsiteX112" fmla="*/ 695889 w 1031824"/>
                  <a:gd name="connsiteY112" fmla="*/ 971733 h 1516602"/>
                  <a:gd name="connsiteX113" fmla="*/ 705414 w 1031824"/>
                  <a:gd name="connsiteY113" fmla="*/ 960303 h 1516602"/>
                  <a:gd name="connsiteX114" fmla="*/ 716844 w 1031824"/>
                  <a:gd name="connsiteY114" fmla="*/ 952683 h 1516602"/>
                  <a:gd name="connsiteX115" fmla="*/ 732084 w 1031824"/>
                  <a:gd name="connsiteY115" fmla="*/ 939348 h 1516602"/>
                  <a:gd name="connsiteX116" fmla="*/ 741609 w 1031824"/>
                  <a:gd name="connsiteY116" fmla="*/ 927918 h 1516602"/>
                  <a:gd name="connsiteX117" fmla="*/ 753039 w 1031824"/>
                  <a:gd name="connsiteY117" fmla="*/ 918393 h 1516602"/>
                  <a:gd name="connsiteX118" fmla="*/ 758754 w 1031824"/>
                  <a:gd name="connsiteY118" fmla="*/ 906963 h 1516602"/>
                  <a:gd name="connsiteX119" fmla="*/ 760659 w 1031824"/>
                  <a:gd name="connsiteY119" fmla="*/ 901248 h 1516602"/>
                  <a:gd name="connsiteX120" fmla="*/ 766374 w 1031824"/>
                  <a:gd name="connsiteY120" fmla="*/ 889818 h 1516602"/>
                  <a:gd name="connsiteX121" fmla="*/ 764469 w 1031824"/>
                  <a:gd name="connsiteY121" fmla="*/ 874578 h 1516602"/>
                  <a:gd name="connsiteX122" fmla="*/ 758754 w 1031824"/>
                  <a:gd name="connsiteY122" fmla="*/ 872673 h 1516602"/>
                  <a:gd name="connsiteX123" fmla="*/ 737799 w 1031824"/>
                  <a:gd name="connsiteY123" fmla="*/ 874578 h 1516602"/>
                  <a:gd name="connsiteX124" fmla="*/ 732084 w 1031824"/>
                  <a:gd name="connsiteY124" fmla="*/ 878388 h 1516602"/>
                  <a:gd name="connsiteX125" fmla="*/ 699699 w 1031824"/>
                  <a:gd name="connsiteY125" fmla="*/ 899343 h 1516602"/>
                  <a:gd name="connsiteX126" fmla="*/ 595181 w 1031824"/>
                  <a:gd name="connsiteY126" fmla="*/ 957831 h 1516602"/>
                  <a:gd name="connsiteX127" fmla="*/ 507294 w 1031824"/>
                  <a:gd name="connsiteY127" fmla="*/ 847908 h 1516602"/>
                  <a:gd name="connsiteX128" fmla="*/ 503484 w 1031824"/>
                  <a:gd name="connsiteY128" fmla="*/ 358323 h 1516602"/>
                  <a:gd name="connsiteX129" fmla="*/ 499674 w 1031824"/>
                  <a:gd name="connsiteY129" fmla="*/ 66858 h 1516602"/>
                  <a:gd name="connsiteX130" fmla="*/ 490149 w 1031824"/>
                  <a:gd name="connsiteY130" fmla="*/ 40188 h 1516602"/>
                  <a:gd name="connsiteX131" fmla="*/ 488244 w 1031824"/>
                  <a:gd name="connsiteY131" fmla="*/ 34473 h 1516602"/>
                  <a:gd name="connsiteX132" fmla="*/ 484434 w 1031824"/>
                  <a:gd name="connsiteY132" fmla="*/ 28758 h 1516602"/>
                  <a:gd name="connsiteX133" fmla="*/ 478719 w 1031824"/>
                  <a:gd name="connsiteY133" fmla="*/ 17328 h 1516602"/>
                  <a:gd name="connsiteX134" fmla="*/ 473004 w 1031824"/>
                  <a:gd name="connsiteY134" fmla="*/ 13518 h 1516602"/>
                  <a:gd name="connsiteX135" fmla="*/ 469194 w 1031824"/>
                  <a:gd name="connsiteY135" fmla="*/ 7803 h 1516602"/>
                  <a:gd name="connsiteX136" fmla="*/ 429189 w 1031824"/>
                  <a:gd name="connsiteY136" fmla="*/ 11613 h 1516602"/>
                  <a:gd name="connsiteX137" fmla="*/ 425379 w 1031824"/>
                  <a:gd name="connsiteY137" fmla="*/ 78288 h 1516602"/>
                  <a:gd name="connsiteX138" fmla="*/ 425379 w 1031824"/>
                  <a:gd name="connsiteY138" fmla="*/ 84003 h 1516602"/>
                  <a:gd name="connsiteX139" fmla="*/ 429189 w 1031824"/>
                  <a:gd name="connsiteY139" fmla="*/ 238308 h 1516602"/>
                  <a:gd name="connsiteX140" fmla="*/ 440619 w 1031824"/>
                  <a:gd name="connsiteY140" fmla="*/ 421188 h 1516602"/>
                  <a:gd name="connsiteX141" fmla="*/ 435265 w 1031824"/>
                  <a:gd name="connsiteY141" fmla="*/ 718368 h 1516602"/>
                  <a:gd name="connsiteX142" fmla="*/ 435059 w 1031824"/>
                  <a:gd name="connsiteY142" fmla="*/ 799046 h 1516602"/>
                  <a:gd name="connsiteX143" fmla="*/ 430322 w 1031824"/>
                  <a:gd name="connsiteY143" fmla="*/ 879006 h 1516602"/>
                  <a:gd name="connsiteX0" fmla="*/ 430322 w 1031169"/>
                  <a:gd name="connsiteY0" fmla="*/ 879006 h 1516602"/>
                  <a:gd name="connsiteX1" fmla="*/ 392427 w 1031169"/>
                  <a:gd name="connsiteY1" fmla="*/ 931934 h 1516602"/>
                  <a:gd name="connsiteX2" fmla="*/ 312984 w 1031169"/>
                  <a:gd name="connsiteY2" fmla="*/ 966018 h 1516602"/>
                  <a:gd name="connsiteX3" fmla="*/ 240645 w 1031169"/>
                  <a:gd name="connsiteY3" fmla="*/ 957266 h 1516602"/>
                  <a:gd name="connsiteX4" fmla="*/ 181539 w 1031169"/>
                  <a:gd name="connsiteY4" fmla="*/ 937443 h 1516602"/>
                  <a:gd name="connsiteX5" fmla="*/ 116769 w 1031169"/>
                  <a:gd name="connsiteY5" fmla="*/ 903153 h 1516602"/>
                  <a:gd name="connsiteX6" fmla="*/ 59619 w 1031169"/>
                  <a:gd name="connsiteY6" fmla="*/ 874578 h 1516602"/>
                  <a:gd name="connsiteX7" fmla="*/ 46284 w 1031169"/>
                  <a:gd name="connsiteY7" fmla="*/ 895533 h 1516602"/>
                  <a:gd name="connsiteX8" fmla="*/ 50094 w 1031169"/>
                  <a:gd name="connsiteY8" fmla="*/ 933633 h 1516602"/>
                  <a:gd name="connsiteX9" fmla="*/ 53904 w 1031169"/>
                  <a:gd name="connsiteY9" fmla="*/ 939348 h 1516602"/>
                  <a:gd name="connsiteX10" fmla="*/ 59619 w 1031169"/>
                  <a:gd name="connsiteY10" fmla="*/ 943158 h 1516602"/>
                  <a:gd name="connsiteX11" fmla="*/ 63429 w 1031169"/>
                  <a:gd name="connsiteY11" fmla="*/ 948873 h 1516602"/>
                  <a:gd name="connsiteX12" fmla="*/ 80574 w 1031169"/>
                  <a:gd name="connsiteY12" fmla="*/ 958398 h 1516602"/>
                  <a:gd name="connsiteX13" fmla="*/ 166299 w 1031169"/>
                  <a:gd name="connsiteY13" fmla="*/ 979353 h 1516602"/>
                  <a:gd name="connsiteX14" fmla="*/ 267264 w 1031169"/>
                  <a:gd name="connsiteY14" fmla="*/ 1021263 h 1516602"/>
                  <a:gd name="connsiteX15" fmla="*/ 278694 w 1031169"/>
                  <a:gd name="connsiteY15" fmla="*/ 1076508 h 1516602"/>
                  <a:gd name="connsiteX16" fmla="*/ 264381 w 1031169"/>
                  <a:gd name="connsiteY16" fmla="*/ 1119397 h 1516602"/>
                  <a:gd name="connsiteX17" fmla="*/ 186224 w 1031169"/>
                  <a:gd name="connsiteY17" fmla="*/ 1150391 h 1516602"/>
                  <a:gd name="connsiteX18" fmla="*/ 27234 w 1031169"/>
                  <a:gd name="connsiteY18" fmla="*/ 1154613 h 1516602"/>
                  <a:gd name="connsiteX19" fmla="*/ 15804 w 1031169"/>
                  <a:gd name="connsiteY19" fmla="*/ 1160328 h 1516602"/>
                  <a:gd name="connsiteX20" fmla="*/ 6279 w 1031169"/>
                  <a:gd name="connsiteY20" fmla="*/ 1169853 h 1516602"/>
                  <a:gd name="connsiteX21" fmla="*/ 4374 w 1031169"/>
                  <a:gd name="connsiteY21" fmla="*/ 1175568 h 1516602"/>
                  <a:gd name="connsiteX22" fmla="*/ 564 w 1031169"/>
                  <a:gd name="connsiteY22" fmla="*/ 1181283 h 1516602"/>
                  <a:gd name="connsiteX23" fmla="*/ 6279 w 1031169"/>
                  <a:gd name="connsiteY23" fmla="*/ 1213668 h 1516602"/>
                  <a:gd name="connsiteX24" fmla="*/ 11994 w 1031169"/>
                  <a:gd name="connsiteY24" fmla="*/ 1217478 h 1516602"/>
                  <a:gd name="connsiteX25" fmla="*/ 17709 w 1031169"/>
                  <a:gd name="connsiteY25" fmla="*/ 1219383 h 1516602"/>
                  <a:gd name="connsiteX26" fmla="*/ 145344 w 1031169"/>
                  <a:gd name="connsiteY26" fmla="*/ 1217478 h 1516602"/>
                  <a:gd name="connsiteX27" fmla="*/ 239202 w 1031169"/>
                  <a:gd name="connsiteY27" fmla="*/ 1214801 h 1516602"/>
                  <a:gd name="connsiteX28" fmla="*/ 318699 w 1031169"/>
                  <a:gd name="connsiteY28" fmla="*/ 1217478 h 1516602"/>
                  <a:gd name="connsiteX29" fmla="*/ 330129 w 1031169"/>
                  <a:gd name="connsiteY29" fmla="*/ 1223193 h 1516602"/>
                  <a:gd name="connsiteX30" fmla="*/ 333939 w 1031169"/>
                  <a:gd name="connsiteY30" fmla="*/ 1228908 h 1516602"/>
                  <a:gd name="connsiteX31" fmla="*/ 339654 w 1031169"/>
                  <a:gd name="connsiteY31" fmla="*/ 1230813 h 1516602"/>
                  <a:gd name="connsiteX32" fmla="*/ 351084 w 1031169"/>
                  <a:gd name="connsiteY32" fmla="*/ 1238433 h 1516602"/>
                  <a:gd name="connsiteX33" fmla="*/ 356799 w 1031169"/>
                  <a:gd name="connsiteY33" fmla="*/ 1242243 h 1516602"/>
                  <a:gd name="connsiteX34" fmla="*/ 360609 w 1031169"/>
                  <a:gd name="connsiteY34" fmla="*/ 1247958 h 1516602"/>
                  <a:gd name="connsiteX35" fmla="*/ 366324 w 1031169"/>
                  <a:gd name="connsiteY35" fmla="*/ 1259388 h 1516602"/>
                  <a:gd name="connsiteX36" fmla="*/ 362514 w 1031169"/>
                  <a:gd name="connsiteY36" fmla="*/ 1286058 h 1516602"/>
                  <a:gd name="connsiteX37" fmla="*/ 358704 w 1031169"/>
                  <a:gd name="connsiteY37" fmla="*/ 1291773 h 1516602"/>
                  <a:gd name="connsiteX38" fmla="*/ 356799 w 1031169"/>
                  <a:gd name="connsiteY38" fmla="*/ 1297488 h 1516602"/>
                  <a:gd name="connsiteX39" fmla="*/ 352989 w 1031169"/>
                  <a:gd name="connsiteY39" fmla="*/ 1303203 h 1516602"/>
                  <a:gd name="connsiteX40" fmla="*/ 351084 w 1031169"/>
                  <a:gd name="connsiteY40" fmla="*/ 1308918 h 1516602"/>
                  <a:gd name="connsiteX41" fmla="*/ 347274 w 1031169"/>
                  <a:gd name="connsiteY41" fmla="*/ 1314633 h 1516602"/>
                  <a:gd name="connsiteX42" fmla="*/ 330129 w 1031169"/>
                  <a:gd name="connsiteY42" fmla="*/ 1381308 h 1516602"/>
                  <a:gd name="connsiteX43" fmla="*/ 328224 w 1031169"/>
                  <a:gd name="connsiteY43" fmla="*/ 1432743 h 1516602"/>
                  <a:gd name="connsiteX44" fmla="*/ 330129 w 1031169"/>
                  <a:gd name="connsiteY44" fmla="*/ 1457508 h 1516602"/>
                  <a:gd name="connsiteX45" fmla="*/ 332034 w 1031169"/>
                  <a:gd name="connsiteY45" fmla="*/ 1463223 h 1516602"/>
                  <a:gd name="connsiteX46" fmla="*/ 335844 w 1031169"/>
                  <a:gd name="connsiteY46" fmla="*/ 1467033 h 1516602"/>
                  <a:gd name="connsiteX47" fmla="*/ 364419 w 1031169"/>
                  <a:gd name="connsiteY47" fmla="*/ 1512753 h 1516602"/>
                  <a:gd name="connsiteX48" fmla="*/ 387279 w 1031169"/>
                  <a:gd name="connsiteY48" fmla="*/ 1514658 h 1516602"/>
                  <a:gd name="connsiteX49" fmla="*/ 392994 w 1031169"/>
                  <a:gd name="connsiteY49" fmla="*/ 1508943 h 1516602"/>
                  <a:gd name="connsiteX50" fmla="*/ 394899 w 1031169"/>
                  <a:gd name="connsiteY50" fmla="*/ 1497513 h 1516602"/>
                  <a:gd name="connsiteX51" fmla="*/ 396804 w 1031169"/>
                  <a:gd name="connsiteY51" fmla="*/ 1491798 h 1516602"/>
                  <a:gd name="connsiteX52" fmla="*/ 398709 w 1031169"/>
                  <a:gd name="connsiteY52" fmla="*/ 1474653 h 1516602"/>
                  <a:gd name="connsiteX53" fmla="*/ 400614 w 1031169"/>
                  <a:gd name="connsiteY53" fmla="*/ 1461318 h 1516602"/>
                  <a:gd name="connsiteX54" fmla="*/ 404424 w 1031169"/>
                  <a:gd name="connsiteY54" fmla="*/ 1404168 h 1516602"/>
                  <a:gd name="connsiteX55" fmla="*/ 410139 w 1031169"/>
                  <a:gd name="connsiteY55" fmla="*/ 1392738 h 1516602"/>
                  <a:gd name="connsiteX56" fmla="*/ 413949 w 1031169"/>
                  <a:gd name="connsiteY56" fmla="*/ 1379403 h 1516602"/>
                  <a:gd name="connsiteX57" fmla="*/ 415854 w 1031169"/>
                  <a:gd name="connsiteY57" fmla="*/ 1373688 h 1516602"/>
                  <a:gd name="connsiteX58" fmla="*/ 417759 w 1031169"/>
                  <a:gd name="connsiteY58" fmla="*/ 1360353 h 1516602"/>
                  <a:gd name="connsiteX59" fmla="*/ 421569 w 1031169"/>
                  <a:gd name="connsiteY59" fmla="*/ 1348923 h 1516602"/>
                  <a:gd name="connsiteX60" fmla="*/ 427284 w 1031169"/>
                  <a:gd name="connsiteY60" fmla="*/ 1335588 h 1516602"/>
                  <a:gd name="connsiteX61" fmla="*/ 467289 w 1031169"/>
                  <a:gd name="connsiteY61" fmla="*/ 1265103 h 1516602"/>
                  <a:gd name="connsiteX62" fmla="*/ 528455 w 1031169"/>
                  <a:gd name="connsiteY62" fmla="*/ 1230091 h 1516602"/>
                  <a:gd name="connsiteX63" fmla="*/ 601154 w 1031169"/>
                  <a:gd name="connsiteY63" fmla="*/ 1221700 h 1516602"/>
                  <a:gd name="connsiteX64" fmla="*/ 720654 w 1031169"/>
                  <a:gd name="connsiteY64" fmla="*/ 1316538 h 1516602"/>
                  <a:gd name="connsiteX65" fmla="*/ 733989 w 1031169"/>
                  <a:gd name="connsiteY65" fmla="*/ 1326063 h 1516602"/>
                  <a:gd name="connsiteX66" fmla="*/ 743514 w 1031169"/>
                  <a:gd name="connsiteY66" fmla="*/ 1327968 h 1516602"/>
                  <a:gd name="connsiteX67" fmla="*/ 749229 w 1031169"/>
                  <a:gd name="connsiteY67" fmla="*/ 1329873 h 1516602"/>
                  <a:gd name="connsiteX68" fmla="*/ 762564 w 1031169"/>
                  <a:gd name="connsiteY68" fmla="*/ 1335588 h 1516602"/>
                  <a:gd name="connsiteX69" fmla="*/ 777804 w 1031169"/>
                  <a:gd name="connsiteY69" fmla="*/ 1333683 h 1516602"/>
                  <a:gd name="connsiteX70" fmla="*/ 789234 w 1031169"/>
                  <a:gd name="connsiteY70" fmla="*/ 1327968 h 1516602"/>
                  <a:gd name="connsiteX71" fmla="*/ 794949 w 1031169"/>
                  <a:gd name="connsiteY71" fmla="*/ 1326063 h 1516602"/>
                  <a:gd name="connsiteX72" fmla="*/ 802569 w 1031169"/>
                  <a:gd name="connsiteY72" fmla="*/ 1308918 h 1516602"/>
                  <a:gd name="connsiteX73" fmla="*/ 800664 w 1031169"/>
                  <a:gd name="connsiteY73" fmla="*/ 1284153 h 1516602"/>
                  <a:gd name="connsiteX74" fmla="*/ 798759 w 1031169"/>
                  <a:gd name="connsiteY74" fmla="*/ 1278438 h 1516602"/>
                  <a:gd name="connsiteX75" fmla="*/ 796854 w 1031169"/>
                  <a:gd name="connsiteY75" fmla="*/ 1270818 h 1516602"/>
                  <a:gd name="connsiteX76" fmla="*/ 783519 w 1031169"/>
                  <a:gd name="connsiteY76" fmla="*/ 1253673 h 1516602"/>
                  <a:gd name="connsiteX77" fmla="*/ 773994 w 1031169"/>
                  <a:gd name="connsiteY77" fmla="*/ 1247958 h 1516602"/>
                  <a:gd name="connsiteX78" fmla="*/ 648264 w 1031169"/>
                  <a:gd name="connsiteY78" fmla="*/ 1156518 h 1516602"/>
                  <a:gd name="connsiteX79" fmla="*/ 644454 w 1031169"/>
                  <a:gd name="connsiteY79" fmla="*/ 1139373 h 1516602"/>
                  <a:gd name="connsiteX80" fmla="*/ 646359 w 1031169"/>
                  <a:gd name="connsiteY80" fmla="*/ 1131753 h 1516602"/>
                  <a:gd name="connsiteX81" fmla="*/ 650169 w 1031169"/>
                  <a:gd name="connsiteY81" fmla="*/ 1114608 h 1516602"/>
                  <a:gd name="connsiteX82" fmla="*/ 653979 w 1031169"/>
                  <a:gd name="connsiteY82" fmla="*/ 1108893 h 1516602"/>
                  <a:gd name="connsiteX83" fmla="*/ 655884 w 1031169"/>
                  <a:gd name="connsiteY83" fmla="*/ 1103178 h 1516602"/>
                  <a:gd name="connsiteX84" fmla="*/ 661599 w 1031169"/>
                  <a:gd name="connsiteY84" fmla="*/ 1101273 h 1516602"/>
                  <a:gd name="connsiteX85" fmla="*/ 671124 w 1031169"/>
                  <a:gd name="connsiteY85" fmla="*/ 1089843 h 1516602"/>
                  <a:gd name="connsiteX86" fmla="*/ 724464 w 1031169"/>
                  <a:gd name="connsiteY86" fmla="*/ 1082223 h 1516602"/>
                  <a:gd name="connsiteX87" fmla="*/ 842574 w 1031169"/>
                  <a:gd name="connsiteY87" fmla="*/ 1084128 h 1516602"/>
                  <a:gd name="connsiteX88" fmla="*/ 871149 w 1031169"/>
                  <a:gd name="connsiteY88" fmla="*/ 1086033 h 1516602"/>
                  <a:gd name="connsiteX89" fmla="*/ 899724 w 1031169"/>
                  <a:gd name="connsiteY89" fmla="*/ 1091748 h 1516602"/>
                  <a:gd name="connsiteX90" fmla="*/ 922584 w 1031169"/>
                  <a:gd name="connsiteY90" fmla="*/ 1095558 h 1516602"/>
                  <a:gd name="connsiteX91" fmla="*/ 951159 w 1031169"/>
                  <a:gd name="connsiteY91" fmla="*/ 1101273 h 1516602"/>
                  <a:gd name="connsiteX92" fmla="*/ 956874 w 1031169"/>
                  <a:gd name="connsiteY92" fmla="*/ 1101273 h 1516602"/>
                  <a:gd name="connsiteX93" fmla="*/ 1002594 w 1031169"/>
                  <a:gd name="connsiteY93" fmla="*/ 1099368 h 1516602"/>
                  <a:gd name="connsiteX94" fmla="*/ 1031169 w 1031169"/>
                  <a:gd name="connsiteY94" fmla="*/ 1091748 h 1516602"/>
                  <a:gd name="connsiteX95" fmla="*/ 1003378 w 1031169"/>
                  <a:gd name="connsiteY95" fmla="*/ 1065958 h 1516602"/>
                  <a:gd name="connsiteX96" fmla="*/ 970209 w 1031169"/>
                  <a:gd name="connsiteY96" fmla="*/ 1044123 h 1516602"/>
                  <a:gd name="connsiteX97" fmla="*/ 962589 w 1031169"/>
                  <a:gd name="connsiteY97" fmla="*/ 1042218 h 1516602"/>
                  <a:gd name="connsiteX98" fmla="*/ 935919 w 1031169"/>
                  <a:gd name="connsiteY98" fmla="*/ 1034598 h 1516602"/>
                  <a:gd name="connsiteX99" fmla="*/ 825429 w 1031169"/>
                  <a:gd name="connsiteY99" fmla="*/ 1034598 h 1516602"/>
                  <a:gd name="connsiteX100" fmla="*/ 730179 w 1031169"/>
                  <a:gd name="connsiteY100" fmla="*/ 1038408 h 1516602"/>
                  <a:gd name="connsiteX101" fmla="*/ 669219 w 1031169"/>
                  <a:gd name="connsiteY101" fmla="*/ 1046028 h 1516602"/>
                  <a:gd name="connsiteX102" fmla="*/ 646359 w 1031169"/>
                  <a:gd name="connsiteY102" fmla="*/ 1049838 h 1516602"/>
                  <a:gd name="connsiteX103" fmla="*/ 642549 w 1031169"/>
                  <a:gd name="connsiteY103" fmla="*/ 1038408 h 1516602"/>
                  <a:gd name="connsiteX104" fmla="*/ 640644 w 1031169"/>
                  <a:gd name="connsiteY104" fmla="*/ 1032693 h 1516602"/>
                  <a:gd name="connsiteX105" fmla="*/ 642549 w 1031169"/>
                  <a:gd name="connsiteY105" fmla="*/ 1015548 h 1516602"/>
                  <a:gd name="connsiteX106" fmla="*/ 644454 w 1031169"/>
                  <a:gd name="connsiteY106" fmla="*/ 1009833 h 1516602"/>
                  <a:gd name="connsiteX107" fmla="*/ 661599 w 1031169"/>
                  <a:gd name="connsiteY107" fmla="*/ 1000308 h 1516602"/>
                  <a:gd name="connsiteX108" fmla="*/ 673029 w 1031169"/>
                  <a:gd name="connsiteY108" fmla="*/ 992688 h 1516602"/>
                  <a:gd name="connsiteX109" fmla="*/ 674934 w 1031169"/>
                  <a:gd name="connsiteY109" fmla="*/ 986973 h 1516602"/>
                  <a:gd name="connsiteX110" fmla="*/ 680649 w 1031169"/>
                  <a:gd name="connsiteY110" fmla="*/ 985068 h 1516602"/>
                  <a:gd name="connsiteX111" fmla="*/ 686364 w 1031169"/>
                  <a:gd name="connsiteY111" fmla="*/ 981258 h 1516602"/>
                  <a:gd name="connsiteX112" fmla="*/ 695889 w 1031169"/>
                  <a:gd name="connsiteY112" fmla="*/ 971733 h 1516602"/>
                  <a:gd name="connsiteX113" fmla="*/ 705414 w 1031169"/>
                  <a:gd name="connsiteY113" fmla="*/ 960303 h 1516602"/>
                  <a:gd name="connsiteX114" fmla="*/ 716844 w 1031169"/>
                  <a:gd name="connsiteY114" fmla="*/ 952683 h 1516602"/>
                  <a:gd name="connsiteX115" fmla="*/ 732084 w 1031169"/>
                  <a:gd name="connsiteY115" fmla="*/ 939348 h 1516602"/>
                  <a:gd name="connsiteX116" fmla="*/ 741609 w 1031169"/>
                  <a:gd name="connsiteY116" fmla="*/ 927918 h 1516602"/>
                  <a:gd name="connsiteX117" fmla="*/ 753039 w 1031169"/>
                  <a:gd name="connsiteY117" fmla="*/ 918393 h 1516602"/>
                  <a:gd name="connsiteX118" fmla="*/ 758754 w 1031169"/>
                  <a:gd name="connsiteY118" fmla="*/ 906963 h 1516602"/>
                  <a:gd name="connsiteX119" fmla="*/ 760659 w 1031169"/>
                  <a:gd name="connsiteY119" fmla="*/ 901248 h 1516602"/>
                  <a:gd name="connsiteX120" fmla="*/ 766374 w 1031169"/>
                  <a:gd name="connsiteY120" fmla="*/ 889818 h 1516602"/>
                  <a:gd name="connsiteX121" fmla="*/ 764469 w 1031169"/>
                  <a:gd name="connsiteY121" fmla="*/ 874578 h 1516602"/>
                  <a:gd name="connsiteX122" fmla="*/ 758754 w 1031169"/>
                  <a:gd name="connsiteY122" fmla="*/ 872673 h 1516602"/>
                  <a:gd name="connsiteX123" fmla="*/ 737799 w 1031169"/>
                  <a:gd name="connsiteY123" fmla="*/ 874578 h 1516602"/>
                  <a:gd name="connsiteX124" fmla="*/ 732084 w 1031169"/>
                  <a:gd name="connsiteY124" fmla="*/ 878388 h 1516602"/>
                  <a:gd name="connsiteX125" fmla="*/ 699699 w 1031169"/>
                  <a:gd name="connsiteY125" fmla="*/ 899343 h 1516602"/>
                  <a:gd name="connsiteX126" fmla="*/ 595181 w 1031169"/>
                  <a:gd name="connsiteY126" fmla="*/ 957831 h 1516602"/>
                  <a:gd name="connsiteX127" fmla="*/ 507294 w 1031169"/>
                  <a:gd name="connsiteY127" fmla="*/ 847908 h 1516602"/>
                  <a:gd name="connsiteX128" fmla="*/ 503484 w 1031169"/>
                  <a:gd name="connsiteY128" fmla="*/ 358323 h 1516602"/>
                  <a:gd name="connsiteX129" fmla="*/ 499674 w 1031169"/>
                  <a:gd name="connsiteY129" fmla="*/ 66858 h 1516602"/>
                  <a:gd name="connsiteX130" fmla="*/ 490149 w 1031169"/>
                  <a:gd name="connsiteY130" fmla="*/ 40188 h 1516602"/>
                  <a:gd name="connsiteX131" fmla="*/ 488244 w 1031169"/>
                  <a:gd name="connsiteY131" fmla="*/ 34473 h 1516602"/>
                  <a:gd name="connsiteX132" fmla="*/ 484434 w 1031169"/>
                  <a:gd name="connsiteY132" fmla="*/ 28758 h 1516602"/>
                  <a:gd name="connsiteX133" fmla="*/ 478719 w 1031169"/>
                  <a:gd name="connsiteY133" fmla="*/ 17328 h 1516602"/>
                  <a:gd name="connsiteX134" fmla="*/ 473004 w 1031169"/>
                  <a:gd name="connsiteY134" fmla="*/ 13518 h 1516602"/>
                  <a:gd name="connsiteX135" fmla="*/ 469194 w 1031169"/>
                  <a:gd name="connsiteY135" fmla="*/ 7803 h 1516602"/>
                  <a:gd name="connsiteX136" fmla="*/ 429189 w 1031169"/>
                  <a:gd name="connsiteY136" fmla="*/ 11613 h 1516602"/>
                  <a:gd name="connsiteX137" fmla="*/ 425379 w 1031169"/>
                  <a:gd name="connsiteY137" fmla="*/ 78288 h 1516602"/>
                  <a:gd name="connsiteX138" fmla="*/ 425379 w 1031169"/>
                  <a:gd name="connsiteY138" fmla="*/ 84003 h 1516602"/>
                  <a:gd name="connsiteX139" fmla="*/ 429189 w 1031169"/>
                  <a:gd name="connsiteY139" fmla="*/ 238308 h 1516602"/>
                  <a:gd name="connsiteX140" fmla="*/ 440619 w 1031169"/>
                  <a:gd name="connsiteY140" fmla="*/ 421188 h 1516602"/>
                  <a:gd name="connsiteX141" fmla="*/ 435265 w 1031169"/>
                  <a:gd name="connsiteY141" fmla="*/ 718368 h 1516602"/>
                  <a:gd name="connsiteX142" fmla="*/ 435059 w 1031169"/>
                  <a:gd name="connsiteY142" fmla="*/ 799046 h 1516602"/>
                  <a:gd name="connsiteX143" fmla="*/ 430322 w 1031169"/>
                  <a:gd name="connsiteY143" fmla="*/ 879006 h 1516602"/>
                  <a:gd name="connsiteX0" fmla="*/ 430322 w 1031169"/>
                  <a:gd name="connsiteY0" fmla="*/ 879006 h 1516602"/>
                  <a:gd name="connsiteX1" fmla="*/ 392427 w 1031169"/>
                  <a:gd name="connsiteY1" fmla="*/ 931934 h 1516602"/>
                  <a:gd name="connsiteX2" fmla="*/ 312984 w 1031169"/>
                  <a:gd name="connsiteY2" fmla="*/ 966018 h 1516602"/>
                  <a:gd name="connsiteX3" fmla="*/ 240645 w 1031169"/>
                  <a:gd name="connsiteY3" fmla="*/ 957266 h 1516602"/>
                  <a:gd name="connsiteX4" fmla="*/ 181539 w 1031169"/>
                  <a:gd name="connsiteY4" fmla="*/ 937443 h 1516602"/>
                  <a:gd name="connsiteX5" fmla="*/ 116769 w 1031169"/>
                  <a:gd name="connsiteY5" fmla="*/ 903153 h 1516602"/>
                  <a:gd name="connsiteX6" fmla="*/ 59619 w 1031169"/>
                  <a:gd name="connsiteY6" fmla="*/ 874578 h 1516602"/>
                  <a:gd name="connsiteX7" fmla="*/ 46284 w 1031169"/>
                  <a:gd name="connsiteY7" fmla="*/ 895533 h 1516602"/>
                  <a:gd name="connsiteX8" fmla="*/ 50094 w 1031169"/>
                  <a:gd name="connsiteY8" fmla="*/ 933633 h 1516602"/>
                  <a:gd name="connsiteX9" fmla="*/ 53904 w 1031169"/>
                  <a:gd name="connsiteY9" fmla="*/ 939348 h 1516602"/>
                  <a:gd name="connsiteX10" fmla="*/ 59619 w 1031169"/>
                  <a:gd name="connsiteY10" fmla="*/ 943158 h 1516602"/>
                  <a:gd name="connsiteX11" fmla="*/ 63429 w 1031169"/>
                  <a:gd name="connsiteY11" fmla="*/ 948873 h 1516602"/>
                  <a:gd name="connsiteX12" fmla="*/ 80574 w 1031169"/>
                  <a:gd name="connsiteY12" fmla="*/ 958398 h 1516602"/>
                  <a:gd name="connsiteX13" fmla="*/ 166299 w 1031169"/>
                  <a:gd name="connsiteY13" fmla="*/ 979353 h 1516602"/>
                  <a:gd name="connsiteX14" fmla="*/ 267264 w 1031169"/>
                  <a:gd name="connsiteY14" fmla="*/ 1021263 h 1516602"/>
                  <a:gd name="connsiteX15" fmla="*/ 278694 w 1031169"/>
                  <a:gd name="connsiteY15" fmla="*/ 1076508 h 1516602"/>
                  <a:gd name="connsiteX16" fmla="*/ 264381 w 1031169"/>
                  <a:gd name="connsiteY16" fmla="*/ 1119397 h 1516602"/>
                  <a:gd name="connsiteX17" fmla="*/ 186224 w 1031169"/>
                  <a:gd name="connsiteY17" fmla="*/ 1150391 h 1516602"/>
                  <a:gd name="connsiteX18" fmla="*/ 27234 w 1031169"/>
                  <a:gd name="connsiteY18" fmla="*/ 1154613 h 1516602"/>
                  <a:gd name="connsiteX19" fmla="*/ 15804 w 1031169"/>
                  <a:gd name="connsiteY19" fmla="*/ 1160328 h 1516602"/>
                  <a:gd name="connsiteX20" fmla="*/ 6279 w 1031169"/>
                  <a:gd name="connsiteY20" fmla="*/ 1169853 h 1516602"/>
                  <a:gd name="connsiteX21" fmla="*/ 4374 w 1031169"/>
                  <a:gd name="connsiteY21" fmla="*/ 1175568 h 1516602"/>
                  <a:gd name="connsiteX22" fmla="*/ 564 w 1031169"/>
                  <a:gd name="connsiteY22" fmla="*/ 1181283 h 1516602"/>
                  <a:gd name="connsiteX23" fmla="*/ 6279 w 1031169"/>
                  <a:gd name="connsiteY23" fmla="*/ 1213668 h 1516602"/>
                  <a:gd name="connsiteX24" fmla="*/ 11994 w 1031169"/>
                  <a:gd name="connsiteY24" fmla="*/ 1217478 h 1516602"/>
                  <a:gd name="connsiteX25" fmla="*/ 17709 w 1031169"/>
                  <a:gd name="connsiteY25" fmla="*/ 1219383 h 1516602"/>
                  <a:gd name="connsiteX26" fmla="*/ 145344 w 1031169"/>
                  <a:gd name="connsiteY26" fmla="*/ 1217478 h 1516602"/>
                  <a:gd name="connsiteX27" fmla="*/ 239202 w 1031169"/>
                  <a:gd name="connsiteY27" fmla="*/ 1214801 h 1516602"/>
                  <a:gd name="connsiteX28" fmla="*/ 318699 w 1031169"/>
                  <a:gd name="connsiteY28" fmla="*/ 1217478 h 1516602"/>
                  <a:gd name="connsiteX29" fmla="*/ 330129 w 1031169"/>
                  <a:gd name="connsiteY29" fmla="*/ 1223193 h 1516602"/>
                  <a:gd name="connsiteX30" fmla="*/ 333939 w 1031169"/>
                  <a:gd name="connsiteY30" fmla="*/ 1228908 h 1516602"/>
                  <a:gd name="connsiteX31" fmla="*/ 339654 w 1031169"/>
                  <a:gd name="connsiteY31" fmla="*/ 1230813 h 1516602"/>
                  <a:gd name="connsiteX32" fmla="*/ 351084 w 1031169"/>
                  <a:gd name="connsiteY32" fmla="*/ 1238433 h 1516602"/>
                  <a:gd name="connsiteX33" fmla="*/ 356799 w 1031169"/>
                  <a:gd name="connsiteY33" fmla="*/ 1242243 h 1516602"/>
                  <a:gd name="connsiteX34" fmla="*/ 360609 w 1031169"/>
                  <a:gd name="connsiteY34" fmla="*/ 1247958 h 1516602"/>
                  <a:gd name="connsiteX35" fmla="*/ 366324 w 1031169"/>
                  <a:gd name="connsiteY35" fmla="*/ 1259388 h 1516602"/>
                  <a:gd name="connsiteX36" fmla="*/ 362514 w 1031169"/>
                  <a:gd name="connsiteY36" fmla="*/ 1286058 h 1516602"/>
                  <a:gd name="connsiteX37" fmla="*/ 358704 w 1031169"/>
                  <a:gd name="connsiteY37" fmla="*/ 1291773 h 1516602"/>
                  <a:gd name="connsiteX38" fmla="*/ 356799 w 1031169"/>
                  <a:gd name="connsiteY38" fmla="*/ 1297488 h 1516602"/>
                  <a:gd name="connsiteX39" fmla="*/ 352989 w 1031169"/>
                  <a:gd name="connsiteY39" fmla="*/ 1303203 h 1516602"/>
                  <a:gd name="connsiteX40" fmla="*/ 351084 w 1031169"/>
                  <a:gd name="connsiteY40" fmla="*/ 1308918 h 1516602"/>
                  <a:gd name="connsiteX41" fmla="*/ 347274 w 1031169"/>
                  <a:gd name="connsiteY41" fmla="*/ 1314633 h 1516602"/>
                  <a:gd name="connsiteX42" fmla="*/ 330129 w 1031169"/>
                  <a:gd name="connsiteY42" fmla="*/ 1381308 h 1516602"/>
                  <a:gd name="connsiteX43" fmla="*/ 328224 w 1031169"/>
                  <a:gd name="connsiteY43" fmla="*/ 1432743 h 1516602"/>
                  <a:gd name="connsiteX44" fmla="*/ 330129 w 1031169"/>
                  <a:gd name="connsiteY44" fmla="*/ 1457508 h 1516602"/>
                  <a:gd name="connsiteX45" fmla="*/ 332034 w 1031169"/>
                  <a:gd name="connsiteY45" fmla="*/ 1463223 h 1516602"/>
                  <a:gd name="connsiteX46" fmla="*/ 335844 w 1031169"/>
                  <a:gd name="connsiteY46" fmla="*/ 1467033 h 1516602"/>
                  <a:gd name="connsiteX47" fmla="*/ 364419 w 1031169"/>
                  <a:gd name="connsiteY47" fmla="*/ 1512753 h 1516602"/>
                  <a:gd name="connsiteX48" fmla="*/ 387279 w 1031169"/>
                  <a:gd name="connsiteY48" fmla="*/ 1514658 h 1516602"/>
                  <a:gd name="connsiteX49" fmla="*/ 392994 w 1031169"/>
                  <a:gd name="connsiteY49" fmla="*/ 1508943 h 1516602"/>
                  <a:gd name="connsiteX50" fmla="*/ 394899 w 1031169"/>
                  <a:gd name="connsiteY50" fmla="*/ 1497513 h 1516602"/>
                  <a:gd name="connsiteX51" fmla="*/ 396804 w 1031169"/>
                  <a:gd name="connsiteY51" fmla="*/ 1491798 h 1516602"/>
                  <a:gd name="connsiteX52" fmla="*/ 398709 w 1031169"/>
                  <a:gd name="connsiteY52" fmla="*/ 1474653 h 1516602"/>
                  <a:gd name="connsiteX53" fmla="*/ 400614 w 1031169"/>
                  <a:gd name="connsiteY53" fmla="*/ 1461318 h 1516602"/>
                  <a:gd name="connsiteX54" fmla="*/ 404424 w 1031169"/>
                  <a:gd name="connsiteY54" fmla="*/ 1404168 h 1516602"/>
                  <a:gd name="connsiteX55" fmla="*/ 410139 w 1031169"/>
                  <a:gd name="connsiteY55" fmla="*/ 1392738 h 1516602"/>
                  <a:gd name="connsiteX56" fmla="*/ 413949 w 1031169"/>
                  <a:gd name="connsiteY56" fmla="*/ 1379403 h 1516602"/>
                  <a:gd name="connsiteX57" fmla="*/ 415854 w 1031169"/>
                  <a:gd name="connsiteY57" fmla="*/ 1373688 h 1516602"/>
                  <a:gd name="connsiteX58" fmla="*/ 417759 w 1031169"/>
                  <a:gd name="connsiteY58" fmla="*/ 1360353 h 1516602"/>
                  <a:gd name="connsiteX59" fmla="*/ 421569 w 1031169"/>
                  <a:gd name="connsiteY59" fmla="*/ 1348923 h 1516602"/>
                  <a:gd name="connsiteX60" fmla="*/ 427284 w 1031169"/>
                  <a:gd name="connsiteY60" fmla="*/ 1335588 h 1516602"/>
                  <a:gd name="connsiteX61" fmla="*/ 467289 w 1031169"/>
                  <a:gd name="connsiteY61" fmla="*/ 1265103 h 1516602"/>
                  <a:gd name="connsiteX62" fmla="*/ 528455 w 1031169"/>
                  <a:gd name="connsiteY62" fmla="*/ 1230091 h 1516602"/>
                  <a:gd name="connsiteX63" fmla="*/ 601154 w 1031169"/>
                  <a:gd name="connsiteY63" fmla="*/ 1221700 h 1516602"/>
                  <a:gd name="connsiteX64" fmla="*/ 720654 w 1031169"/>
                  <a:gd name="connsiteY64" fmla="*/ 1316538 h 1516602"/>
                  <a:gd name="connsiteX65" fmla="*/ 733989 w 1031169"/>
                  <a:gd name="connsiteY65" fmla="*/ 1326063 h 1516602"/>
                  <a:gd name="connsiteX66" fmla="*/ 743514 w 1031169"/>
                  <a:gd name="connsiteY66" fmla="*/ 1327968 h 1516602"/>
                  <a:gd name="connsiteX67" fmla="*/ 749229 w 1031169"/>
                  <a:gd name="connsiteY67" fmla="*/ 1329873 h 1516602"/>
                  <a:gd name="connsiteX68" fmla="*/ 762564 w 1031169"/>
                  <a:gd name="connsiteY68" fmla="*/ 1335588 h 1516602"/>
                  <a:gd name="connsiteX69" fmla="*/ 777804 w 1031169"/>
                  <a:gd name="connsiteY69" fmla="*/ 1333683 h 1516602"/>
                  <a:gd name="connsiteX70" fmla="*/ 789234 w 1031169"/>
                  <a:gd name="connsiteY70" fmla="*/ 1327968 h 1516602"/>
                  <a:gd name="connsiteX71" fmla="*/ 794949 w 1031169"/>
                  <a:gd name="connsiteY71" fmla="*/ 1326063 h 1516602"/>
                  <a:gd name="connsiteX72" fmla="*/ 802569 w 1031169"/>
                  <a:gd name="connsiteY72" fmla="*/ 1308918 h 1516602"/>
                  <a:gd name="connsiteX73" fmla="*/ 800664 w 1031169"/>
                  <a:gd name="connsiteY73" fmla="*/ 1284153 h 1516602"/>
                  <a:gd name="connsiteX74" fmla="*/ 798759 w 1031169"/>
                  <a:gd name="connsiteY74" fmla="*/ 1278438 h 1516602"/>
                  <a:gd name="connsiteX75" fmla="*/ 796854 w 1031169"/>
                  <a:gd name="connsiteY75" fmla="*/ 1270818 h 1516602"/>
                  <a:gd name="connsiteX76" fmla="*/ 783519 w 1031169"/>
                  <a:gd name="connsiteY76" fmla="*/ 1253673 h 1516602"/>
                  <a:gd name="connsiteX77" fmla="*/ 773994 w 1031169"/>
                  <a:gd name="connsiteY77" fmla="*/ 1247958 h 1516602"/>
                  <a:gd name="connsiteX78" fmla="*/ 648264 w 1031169"/>
                  <a:gd name="connsiteY78" fmla="*/ 1156518 h 1516602"/>
                  <a:gd name="connsiteX79" fmla="*/ 644454 w 1031169"/>
                  <a:gd name="connsiteY79" fmla="*/ 1139373 h 1516602"/>
                  <a:gd name="connsiteX80" fmla="*/ 646359 w 1031169"/>
                  <a:gd name="connsiteY80" fmla="*/ 1131753 h 1516602"/>
                  <a:gd name="connsiteX81" fmla="*/ 650169 w 1031169"/>
                  <a:gd name="connsiteY81" fmla="*/ 1114608 h 1516602"/>
                  <a:gd name="connsiteX82" fmla="*/ 653979 w 1031169"/>
                  <a:gd name="connsiteY82" fmla="*/ 1108893 h 1516602"/>
                  <a:gd name="connsiteX83" fmla="*/ 655884 w 1031169"/>
                  <a:gd name="connsiteY83" fmla="*/ 1103178 h 1516602"/>
                  <a:gd name="connsiteX84" fmla="*/ 661599 w 1031169"/>
                  <a:gd name="connsiteY84" fmla="*/ 1101273 h 1516602"/>
                  <a:gd name="connsiteX85" fmla="*/ 671124 w 1031169"/>
                  <a:gd name="connsiteY85" fmla="*/ 1089843 h 1516602"/>
                  <a:gd name="connsiteX86" fmla="*/ 724464 w 1031169"/>
                  <a:gd name="connsiteY86" fmla="*/ 1082223 h 1516602"/>
                  <a:gd name="connsiteX87" fmla="*/ 842574 w 1031169"/>
                  <a:gd name="connsiteY87" fmla="*/ 1084128 h 1516602"/>
                  <a:gd name="connsiteX88" fmla="*/ 871149 w 1031169"/>
                  <a:gd name="connsiteY88" fmla="*/ 1086033 h 1516602"/>
                  <a:gd name="connsiteX89" fmla="*/ 899724 w 1031169"/>
                  <a:gd name="connsiteY89" fmla="*/ 1091748 h 1516602"/>
                  <a:gd name="connsiteX90" fmla="*/ 922584 w 1031169"/>
                  <a:gd name="connsiteY90" fmla="*/ 1095558 h 1516602"/>
                  <a:gd name="connsiteX91" fmla="*/ 951159 w 1031169"/>
                  <a:gd name="connsiteY91" fmla="*/ 1101273 h 1516602"/>
                  <a:gd name="connsiteX92" fmla="*/ 956874 w 1031169"/>
                  <a:gd name="connsiteY92" fmla="*/ 1101273 h 1516602"/>
                  <a:gd name="connsiteX93" fmla="*/ 1002594 w 1031169"/>
                  <a:gd name="connsiteY93" fmla="*/ 1099368 h 1516602"/>
                  <a:gd name="connsiteX94" fmla="*/ 1031169 w 1031169"/>
                  <a:gd name="connsiteY94" fmla="*/ 1091748 h 1516602"/>
                  <a:gd name="connsiteX95" fmla="*/ 1003378 w 1031169"/>
                  <a:gd name="connsiteY95" fmla="*/ 1065958 h 1516602"/>
                  <a:gd name="connsiteX96" fmla="*/ 970209 w 1031169"/>
                  <a:gd name="connsiteY96" fmla="*/ 1044123 h 1516602"/>
                  <a:gd name="connsiteX97" fmla="*/ 962589 w 1031169"/>
                  <a:gd name="connsiteY97" fmla="*/ 1042218 h 1516602"/>
                  <a:gd name="connsiteX98" fmla="*/ 935919 w 1031169"/>
                  <a:gd name="connsiteY98" fmla="*/ 1034598 h 1516602"/>
                  <a:gd name="connsiteX99" fmla="*/ 825429 w 1031169"/>
                  <a:gd name="connsiteY99" fmla="*/ 1034598 h 1516602"/>
                  <a:gd name="connsiteX100" fmla="*/ 730179 w 1031169"/>
                  <a:gd name="connsiteY100" fmla="*/ 1038408 h 1516602"/>
                  <a:gd name="connsiteX101" fmla="*/ 669219 w 1031169"/>
                  <a:gd name="connsiteY101" fmla="*/ 1046028 h 1516602"/>
                  <a:gd name="connsiteX102" fmla="*/ 646359 w 1031169"/>
                  <a:gd name="connsiteY102" fmla="*/ 1049838 h 1516602"/>
                  <a:gd name="connsiteX103" fmla="*/ 642549 w 1031169"/>
                  <a:gd name="connsiteY103" fmla="*/ 1038408 h 1516602"/>
                  <a:gd name="connsiteX104" fmla="*/ 640644 w 1031169"/>
                  <a:gd name="connsiteY104" fmla="*/ 1032693 h 1516602"/>
                  <a:gd name="connsiteX105" fmla="*/ 642549 w 1031169"/>
                  <a:gd name="connsiteY105" fmla="*/ 1015548 h 1516602"/>
                  <a:gd name="connsiteX106" fmla="*/ 644454 w 1031169"/>
                  <a:gd name="connsiteY106" fmla="*/ 1009833 h 1516602"/>
                  <a:gd name="connsiteX107" fmla="*/ 661599 w 1031169"/>
                  <a:gd name="connsiteY107" fmla="*/ 1000308 h 1516602"/>
                  <a:gd name="connsiteX108" fmla="*/ 673029 w 1031169"/>
                  <a:gd name="connsiteY108" fmla="*/ 992688 h 1516602"/>
                  <a:gd name="connsiteX109" fmla="*/ 674934 w 1031169"/>
                  <a:gd name="connsiteY109" fmla="*/ 986973 h 1516602"/>
                  <a:gd name="connsiteX110" fmla="*/ 680649 w 1031169"/>
                  <a:gd name="connsiteY110" fmla="*/ 985068 h 1516602"/>
                  <a:gd name="connsiteX111" fmla="*/ 686364 w 1031169"/>
                  <a:gd name="connsiteY111" fmla="*/ 981258 h 1516602"/>
                  <a:gd name="connsiteX112" fmla="*/ 695889 w 1031169"/>
                  <a:gd name="connsiteY112" fmla="*/ 971733 h 1516602"/>
                  <a:gd name="connsiteX113" fmla="*/ 705414 w 1031169"/>
                  <a:gd name="connsiteY113" fmla="*/ 960303 h 1516602"/>
                  <a:gd name="connsiteX114" fmla="*/ 716844 w 1031169"/>
                  <a:gd name="connsiteY114" fmla="*/ 952683 h 1516602"/>
                  <a:gd name="connsiteX115" fmla="*/ 732084 w 1031169"/>
                  <a:gd name="connsiteY115" fmla="*/ 939348 h 1516602"/>
                  <a:gd name="connsiteX116" fmla="*/ 741609 w 1031169"/>
                  <a:gd name="connsiteY116" fmla="*/ 927918 h 1516602"/>
                  <a:gd name="connsiteX117" fmla="*/ 753039 w 1031169"/>
                  <a:gd name="connsiteY117" fmla="*/ 918393 h 1516602"/>
                  <a:gd name="connsiteX118" fmla="*/ 758754 w 1031169"/>
                  <a:gd name="connsiteY118" fmla="*/ 906963 h 1516602"/>
                  <a:gd name="connsiteX119" fmla="*/ 760659 w 1031169"/>
                  <a:gd name="connsiteY119" fmla="*/ 901248 h 1516602"/>
                  <a:gd name="connsiteX120" fmla="*/ 766374 w 1031169"/>
                  <a:gd name="connsiteY120" fmla="*/ 889818 h 1516602"/>
                  <a:gd name="connsiteX121" fmla="*/ 764469 w 1031169"/>
                  <a:gd name="connsiteY121" fmla="*/ 874578 h 1516602"/>
                  <a:gd name="connsiteX122" fmla="*/ 758754 w 1031169"/>
                  <a:gd name="connsiteY122" fmla="*/ 872673 h 1516602"/>
                  <a:gd name="connsiteX123" fmla="*/ 737799 w 1031169"/>
                  <a:gd name="connsiteY123" fmla="*/ 874578 h 1516602"/>
                  <a:gd name="connsiteX124" fmla="*/ 732084 w 1031169"/>
                  <a:gd name="connsiteY124" fmla="*/ 878388 h 1516602"/>
                  <a:gd name="connsiteX125" fmla="*/ 699699 w 1031169"/>
                  <a:gd name="connsiteY125" fmla="*/ 899343 h 1516602"/>
                  <a:gd name="connsiteX126" fmla="*/ 595181 w 1031169"/>
                  <a:gd name="connsiteY126" fmla="*/ 957831 h 1516602"/>
                  <a:gd name="connsiteX127" fmla="*/ 507294 w 1031169"/>
                  <a:gd name="connsiteY127" fmla="*/ 847908 h 1516602"/>
                  <a:gd name="connsiteX128" fmla="*/ 503484 w 1031169"/>
                  <a:gd name="connsiteY128" fmla="*/ 358323 h 1516602"/>
                  <a:gd name="connsiteX129" fmla="*/ 499674 w 1031169"/>
                  <a:gd name="connsiteY129" fmla="*/ 66858 h 1516602"/>
                  <a:gd name="connsiteX130" fmla="*/ 490149 w 1031169"/>
                  <a:gd name="connsiteY130" fmla="*/ 40188 h 1516602"/>
                  <a:gd name="connsiteX131" fmla="*/ 488244 w 1031169"/>
                  <a:gd name="connsiteY131" fmla="*/ 34473 h 1516602"/>
                  <a:gd name="connsiteX132" fmla="*/ 484434 w 1031169"/>
                  <a:gd name="connsiteY132" fmla="*/ 28758 h 1516602"/>
                  <a:gd name="connsiteX133" fmla="*/ 478719 w 1031169"/>
                  <a:gd name="connsiteY133" fmla="*/ 17328 h 1516602"/>
                  <a:gd name="connsiteX134" fmla="*/ 473004 w 1031169"/>
                  <a:gd name="connsiteY134" fmla="*/ 13518 h 1516602"/>
                  <a:gd name="connsiteX135" fmla="*/ 469194 w 1031169"/>
                  <a:gd name="connsiteY135" fmla="*/ 7803 h 1516602"/>
                  <a:gd name="connsiteX136" fmla="*/ 429189 w 1031169"/>
                  <a:gd name="connsiteY136" fmla="*/ 11613 h 1516602"/>
                  <a:gd name="connsiteX137" fmla="*/ 425379 w 1031169"/>
                  <a:gd name="connsiteY137" fmla="*/ 78288 h 1516602"/>
                  <a:gd name="connsiteX138" fmla="*/ 425379 w 1031169"/>
                  <a:gd name="connsiteY138" fmla="*/ 84003 h 1516602"/>
                  <a:gd name="connsiteX139" fmla="*/ 429189 w 1031169"/>
                  <a:gd name="connsiteY139" fmla="*/ 238308 h 1516602"/>
                  <a:gd name="connsiteX140" fmla="*/ 440619 w 1031169"/>
                  <a:gd name="connsiteY140" fmla="*/ 421188 h 1516602"/>
                  <a:gd name="connsiteX141" fmla="*/ 435265 w 1031169"/>
                  <a:gd name="connsiteY141" fmla="*/ 718368 h 1516602"/>
                  <a:gd name="connsiteX142" fmla="*/ 435059 w 1031169"/>
                  <a:gd name="connsiteY142" fmla="*/ 799046 h 1516602"/>
                  <a:gd name="connsiteX143" fmla="*/ 430322 w 1031169"/>
                  <a:gd name="connsiteY143" fmla="*/ 879006 h 1516602"/>
                  <a:gd name="connsiteX0" fmla="*/ 430322 w 1031169"/>
                  <a:gd name="connsiteY0" fmla="*/ 879006 h 1516602"/>
                  <a:gd name="connsiteX1" fmla="*/ 392427 w 1031169"/>
                  <a:gd name="connsiteY1" fmla="*/ 931934 h 1516602"/>
                  <a:gd name="connsiteX2" fmla="*/ 312984 w 1031169"/>
                  <a:gd name="connsiteY2" fmla="*/ 966018 h 1516602"/>
                  <a:gd name="connsiteX3" fmla="*/ 240645 w 1031169"/>
                  <a:gd name="connsiteY3" fmla="*/ 957266 h 1516602"/>
                  <a:gd name="connsiteX4" fmla="*/ 181539 w 1031169"/>
                  <a:gd name="connsiteY4" fmla="*/ 937443 h 1516602"/>
                  <a:gd name="connsiteX5" fmla="*/ 116769 w 1031169"/>
                  <a:gd name="connsiteY5" fmla="*/ 903153 h 1516602"/>
                  <a:gd name="connsiteX6" fmla="*/ 59619 w 1031169"/>
                  <a:gd name="connsiteY6" fmla="*/ 874578 h 1516602"/>
                  <a:gd name="connsiteX7" fmla="*/ 46284 w 1031169"/>
                  <a:gd name="connsiteY7" fmla="*/ 895533 h 1516602"/>
                  <a:gd name="connsiteX8" fmla="*/ 50094 w 1031169"/>
                  <a:gd name="connsiteY8" fmla="*/ 933633 h 1516602"/>
                  <a:gd name="connsiteX9" fmla="*/ 53904 w 1031169"/>
                  <a:gd name="connsiteY9" fmla="*/ 939348 h 1516602"/>
                  <a:gd name="connsiteX10" fmla="*/ 59619 w 1031169"/>
                  <a:gd name="connsiteY10" fmla="*/ 943158 h 1516602"/>
                  <a:gd name="connsiteX11" fmla="*/ 63429 w 1031169"/>
                  <a:gd name="connsiteY11" fmla="*/ 948873 h 1516602"/>
                  <a:gd name="connsiteX12" fmla="*/ 80574 w 1031169"/>
                  <a:gd name="connsiteY12" fmla="*/ 958398 h 1516602"/>
                  <a:gd name="connsiteX13" fmla="*/ 166299 w 1031169"/>
                  <a:gd name="connsiteY13" fmla="*/ 979353 h 1516602"/>
                  <a:gd name="connsiteX14" fmla="*/ 267264 w 1031169"/>
                  <a:gd name="connsiteY14" fmla="*/ 1021263 h 1516602"/>
                  <a:gd name="connsiteX15" fmla="*/ 278694 w 1031169"/>
                  <a:gd name="connsiteY15" fmla="*/ 1076508 h 1516602"/>
                  <a:gd name="connsiteX16" fmla="*/ 264381 w 1031169"/>
                  <a:gd name="connsiteY16" fmla="*/ 1119397 h 1516602"/>
                  <a:gd name="connsiteX17" fmla="*/ 186224 w 1031169"/>
                  <a:gd name="connsiteY17" fmla="*/ 1150391 h 1516602"/>
                  <a:gd name="connsiteX18" fmla="*/ 27234 w 1031169"/>
                  <a:gd name="connsiteY18" fmla="*/ 1154613 h 1516602"/>
                  <a:gd name="connsiteX19" fmla="*/ 15804 w 1031169"/>
                  <a:gd name="connsiteY19" fmla="*/ 1160328 h 1516602"/>
                  <a:gd name="connsiteX20" fmla="*/ 6279 w 1031169"/>
                  <a:gd name="connsiteY20" fmla="*/ 1169853 h 1516602"/>
                  <a:gd name="connsiteX21" fmla="*/ 4374 w 1031169"/>
                  <a:gd name="connsiteY21" fmla="*/ 1175568 h 1516602"/>
                  <a:gd name="connsiteX22" fmla="*/ 564 w 1031169"/>
                  <a:gd name="connsiteY22" fmla="*/ 1181283 h 1516602"/>
                  <a:gd name="connsiteX23" fmla="*/ 6279 w 1031169"/>
                  <a:gd name="connsiteY23" fmla="*/ 1213668 h 1516602"/>
                  <a:gd name="connsiteX24" fmla="*/ 11994 w 1031169"/>
                  <a:gd name="connsiteY24" fmla="*/ 1217478 h 1516602"/>
                  <a:gd name="connsiteX25" fmla="*/ 17709 w 1031169"/>
                  <a:gd name="connsiteY25" fmla="*/ 1219383 h 1516602"/>
                  <a:gd name="connsiteX26" fmla="*/ 145344 w 1031169"/>
                  <a:gd name="connsiteY26" fmla="*/ 1217478 h 1516602"/>
                  <a:gd name="connsiteX27" fmla="*/ 239202 w 1031169"/>
                  <a:gd name="connsiteY27" fmla="*/ 1214801 h 1516602"/>
                  <a:gd name="connsiteX28" fmla="*/ 318699 w 1031169"/>
                  <a:gd name="connsiteY28" fmla="*/ 1217478 h 1516602"/>
                  <a:gd name="connsiteX29" fmla="*/ 330129 w 1031169"/>
                  <a:gd name="connsiteY29" fmla="*/ 1223193 h 1516602"/>
                  <a:gd name="connsiteX30" fmla="*/ 333939 w 1031169"/>
                  <a:gd name="connsiteY30" fmla="*/ 1228908 h 1516602"/>
                  <a:gd name="connsiteX31" fmla="*/ 339654 w 1031169"/>
                  <a:gd name="connsiteY31" fmla="*/ 1230813 h 1516602"/>
                  <a:gd name="connsiteX32" fmla="*/ 351084 w 1031169"/>
                  <a:gd name="connsiteY32" fmla="*/ 1238433 h 1516602"/>
                  <a:gd name="connsiteX33" fmla="*/ 356799 w 1031169"/>
                  <a:gd name="connsiteY33" fmla="*/ 1242243 h 1516602"/>
                  <a:gd name="connsiteX34" fmla="*/ 360609 w 1031169"/>
                  <a:gd name="connsiteY34" fmla="*/ 1247958 h 1516602"/>
                  <a:gd name="connsiteX35" fmla="*/ 366324 w 1031169"/>
                  <a:gd name="connsiteY35" fmla="*/ 1259388 h 1516602"/>
                  <a:gd name="connsiteX36" fmla="*/ 362514 w 1031169"/>
                  <a:gd name="connsiteY36" fmla="*/ 1286058 h 1516602"/>
                  <a:gd name="connsiteX37" fmla="*/ 358704 w 1031169"/>
                  <a:gd name="connsiteY37" fmla="*/ 1291773 h 1516602"/>
                  <a:gd name="connsiteX38" fmla="*/ 356799 w 1031169"/>
                  <a:gd name="connsiteY38" fmla="*/ 1297488 h 1516602"/>
                  <a:gd name="connsiteX39" fmla="*/ 352989 w 1031169"/>
                  <a:gd name="connsiteY39" fmla="*/ 1303203 h 1516602"/>
                  <a:gd name="connsiteX40" fmla="*/ 351084 w 1031169"/>
                  <a:gd name="connsiteY40" fmla="*/ 1308918 h 1516602"/>
                  <a:gd name="connsiteX41" fmla="*/ 347274 w 1031169"/>
                  <a:gd name="connsiteY41" fmla="*/ 1314633 h 1516602"/>
                  <a:gd name="connsiteX42" fmla="*/ 330129 w 1031169"/>
                  <a:gd name="connsiteY42" fmla="*/ 1381308 h 1516602"/>
                  <a:gd name="connsiteX43" fmla="*/ 328224 w 1031169"/>
                  <a:gd name="connsiteY43" fmla="*/ 1432743 h 1516602"/>
                  <a:gd name="connsiteX44" fmla="*/ 330129 w 1031169"/>
                  <a:gd name="connsiteY44" fmla="*/ 1457508 h 1516602"/>
                  <a:gd name="connsiteX45" fmla="*/ 332034 w 1031169"/>
                  <a:gd name="connsiteY45" fmla="*/ 1463223 h 1516602"/>
                  <a:gd name="connsiteX46" fmla="*/ 335844 w 1031169"/>
                  <a:gd name="connsiteY46" fmla="*/ 1467033 h 1516602"/>
                  <a:gd name="connsiteX47" fmla="*/ 364419 w 1031169"/>
                  <a:gd name="connsiteY47" fmla="*/ 1512753 h 1516602"/>
                  <a:gd name="connsiteX48" fmla="*/ 387279 w 1031169"/>
                  <a:gd name="connsiteY48" fmla="*/ 1514658 h 1516602"/>
                  <a:gd name="connsiteX49" fmla="*/ 392994 w 1031169"/>
                  <a:gd name="connsiteY49" fmla="*/ 1508943 h 1516602"/>
                  <a:gd name="connsiteX50" fmla="*/ 394899 w 1031169"/>
                  <a:gd name="connsiteY50" fmla="*/ 1497513 h 1516602"/>
                  <a:gd name="connsiteX51" fmla="*/ 396804 w 1031169"/>
                  <a:gd name="connsiteY51" fmla="*/ 1491798 h 1516602"/>
                  <a:gd name="connsiteX52" fmla="*/ 398709 w 1031169"/>
                  <a:gd name="connsiteY52" fmla="*/ 1474653 h 1516602"/>
                  <a:gd name="connsiteX53" fmla="*/ 400614 w 1031169"/>
                  <a:gd name="connsiteY53" fmla="*/ 1461318 h 1516602"/>
                  <a:gd name="connsiteX54" fmla="*/ 404424 w 1031169"/>
                  <a:gd name="connsiteY54" fmla="*/ 1404168 h 1516602"/>
                  <a:gd name="connsiteX55" fmla="*/ 410139 w 1031169"/>
                  <a:gd name="connsiteY55" fmla="*/ 1392738 h 1516602"/>
                  <a:gd name="connsiteX56" fmla="*/ 413949 w 1031169"/>
                  <a:gd name="connsiteY56" fmla="*/ 1379403 h 1516602"/>
                  <a:gd name="connsiteX57" fmla="*/ 415854 w 1031169"/>
                  <a:gd name="connsiteY57" fmla="*/ 1373688 h 1516602"/>
                  <a:gd name="connsiteX58" fmla="*/ 417759 w 1031169"/>
                  <a:gd name="connsiteY58" fmla="*/ 1360353 h 1516602"/>
                  <a:gd name="connsiteX59" fmla="*/ 421569 w 1031169"/>
                  <a:gd name="connsiteY59" fmla="*/ 1348923 h 1516602"/>
                  <a:gd name="connsiteX60" fmla="*/ 427284 w 1031169"/>
                  <a:gd name="connsiteY60" fmla="*/ 1335588 h 1516602"/>
                  <a:gd name="connsiteX61" fmla="*/ 467289 w 1031169"/>
                  <a:gd name="connsiteY61" fmla="*/ 1265103 h 1516602"/>
                  <a:gd name="connsiteX62" fmla="*/ 528455 w 1031169"/>
                  <a:gd name="connsiteY62" fmla="*/ 1230091 h 1516602"/>
                  <a:gd name="connsiteX63" fmla="*/ 601154 w 1031169"/>
                  <a:gd name="connsiteY63" fmla="*/ 1221700 h 1516602"/>
                  <a:gd name="connsiteX64" fmla="*/ 720654 w 1031169"/>
                  <a:gd name="connsiteY64" fmla="*/ 1316538 h 1516602"/>
                  <a:gd name="connsiteX65" fmla="*/ 733989 w 1031169"/>
                  <a:gd name="connsiteY65" fmla="*/ 1326063 h 1516602"/>
                  <a:gd name="connsiteX66" fmla="*/ 743514 w 1031169"/>
                  <a:gd name="connsiteY66" fmla="*/ 1327968 h 1516602"/>
                  <a:gd name="connsiteX67" fmla="*/ 749229 w 1031169"/>
                  <a:gd name="connsiteY67" fmla="*/ 1329873 h 1516602"/>
                  <a:gd name="connsiteX68" fmla="*/ 762564 w 1031169"/>
                  <a:gd name="connsiteY68" fmla="*/ 1335588 h 1516602"/>
                  <a:gd name="connsiteX69" fmla="*/ 777804 w 1031169"/>
                  <a:gd name="connsiteY69" fmla="*/ 1333683 h 1516602"/>
                  <a:gd name="connsiteX70" fmla="*/ 789234 w 1031169"/>
                  <a:gd name="connsiteY70" fmla="*/ 1327968 h 1516602"/>
                  <a:gd name="connsiteX71" fmla="*/ 794949 w 1031169"/>
                  <a:gd name="connsiteY71" fmla="*/ 1326063 h 1516602"/>
                  <a:gd name="connsiteX72" fmla="*/ 802569 w 1031169"/>
                  <a:gd name="connsiteY72" fmla="*/ 1308918 h 1516602"/>
                  <a:gd name="connsiteX73" fmla="*/ 800664 w 1031169"/>
                  <a:gd name="connsiteY73" fmla="*/ 1284153 h 1516602"/>
                  <a:gd name="connsiteX74" fmla="*/ 798759 w 1031169"/>
                  <a:gd name="connsiteY74" fmla="*/ 1278438 h 1516602"/>
                  <a:gd name="connsiteX75" fmla="*/ 796854 w 1031169"/>
                  <a:gd name="connsiteY75" fmla="*/ 1270818 h 1516602"/>
                  <a:gd name="connsiteX76" fmla="*/ 783519 w 1031169"/>
                  <a:gd name="connsiteY76" fmla="*/ 1253673 h 1516602"/>
                  <a:gd name="connsiteX77" fmla="*/ 773994 w 1031169"/>
                  <a:gd name="connsiteY77" fmla="*/ 1247958 h 1516602"/>
                  <a:gd name="connsiteX78" fmla="*/ 648264 w 1031169"/>
                  <a:gd name="connsiteY78" fmla="*/ 1156518 h 1516602"/>
                  <a:gd name="connsiteX79" fmla="*/ 644454 w 1031169"/>
                  <a:gd name="connsiteY79" fmla="*/ 1139373 h 1516602"/>
                  <a:gd name="connsiteX80" fmla="*/ 646359 w 1031169"/>
                  <a:gd name="connsiteY80" fmla="*/ 1131753 h 1516602"/>
                  <a:gd name="connsiteX81" fmla="*/ 650169 w 1031169"/>
                  <a:gd name="connsiteY81" fmla="*/ 1114608 h 1516602"/>
                  <a:gd name="connsiteX82" fmla="*/ 653979 w 1031169"/>
                  <a:gd name="connsiteY82" fmla="*/ 1108893 h 1516602"/>
                  <a:gd name="connsiteX83" fmla="*/ 655884 w 1031169"/>
                  <a:gd name="connsiteY83" fmla="*/ 1103178 h 1516602"/>
                  <a:gd name="connsiteX84" fmla="*/ 661599 w 1031169"/>
                  <a:gd name="connsiteY84" fmla="*/ 1101273 h 1516602"/>
                  <a:gd name="connsiteX85" fmla="*/ 671124 w 1031169"/>
                  <a:gd name="connsiteY85" fmla="*/ 1089843 h 1516602"/>
                  <a:gd name="connsiteX86" fmla="*/ 724464 w 1031169"/>
                  <a:gd name="connsiteY86" fmla="*/ 1082223 h 1516602"/>
                  <a:gd name="connsiteX87" fmla="*/ 842574 w 1031169"/>
                  <a:gd name="connsiteY87" fmla="*/ 1084128 h 1516602"/>
                  <a:gd name="connsiteX88" fmla="*/ 871149 w 1031169"/>
                  <a:gd name="connsiteY88" fmla="*/ 1086033 h 1516602"/>
                  <a:gd name="connsiteX89" fmla="*/ 899724 w 1031169"/>
                  <a:gd name="connsiteY89" fmla="*/ 1091748 h 1516602"/>
                  <a:gd name="connsiteX90" fmla="*/ 922584 w 1031169"/>
                  <a:gd name="connsiteY90" fmla="*/ 1095558 h 1516602"/>
                  <a:gd name="connsiteX91" fmla="*/ 951159 w 1031169"/>
                  <a:gd name="connsiteY91" fmla="*/ 1101273 h 1516602"/>
                  <a:gd name="connsiteX92" fmla="*/ 956874 w 1031169"/>
                  <a:gd name="connsiteY92" fmla="*/ 1101273 h 1516602"/>
                  <a:gd name="connsiteX93" fmla="*/ 1002594 w 1031169"/>
                  <a:gd name="connsiteY93" fmla="*/ 1099368 h 1516602"/>
                  <a:gd name="connsiteX94" fmla="*/ 1031169 w 1031169"/>
                  <a:gd name="connsiteY94" fmla="*/ 1091748 h 1516602"/>
                  <a:gd name="connsiteX95" fmla="*/ 1003378 w 1031169"/>
                  <a:gd name="connsiteY95" fmla="*/ 1065958 h 1516602"/>
                  <a:gd name="connsiteX96" fmla="*/ 970209 w 1031169"/>
                  <a:gd name="connsiteY96" fmla="*/ 1044123 h 1516602"/>
                  <a:gd name="connsiteX97" fmla="*/ 962589 w 1031169"/>
                  <a:gd name="connsiteY97" fmla="*/ 1042218 h 1516602"/>
                  <a:gd name="connsiteX98" fmla="*/ 935919 w 1031169"/>
                  <a:gd name="connsiteY98" fmla="*/ 1034598 h 1516602"/>
                  <a:gd name="connsiteX99" fmla="*/ 825429 w 1031169"/>
                  <a:gd name="connsiteY99" fmla="*/ 1034598 h 1516602"/>
                  <a:gd name="connsiteX100" fmla="*/ 730179 w 1031169"/>
                  <a:gd name="connsiteY100" fmla="*/ 1038408 h 1516602"/>
                  <a:gd name="connsiteX101" fmla="*/ 669219 w 1031169"/>
                  <a:gd name="connsiteY101" fmla="*/ 1046028 h 1516602"/>
                  <a:gd name="connsiteX102" fmla="*/ 646359 w 1031169"/>
                  <a:gd name="connsiteY102" fmla="*/ 1049838 h 1516602"/>
                  <a:gd name="connsiteX103" fmla="*/ 642549 w 1031169"/>
                  <a:gd name="connsiteY103" fmla="*/ 1038408 h 1516602"/>
                  <a:gd name="connsiteX104" fmla="*/ 640644 w 1031169"/>
                  <a:gd name="connsiteY104" fmla="*/ 1032693 h 1516602"/>
                  <a:gd name="connsiteX105" fmla="*/ 642549 w 1031169"/>
                  <a:gd name="connsiteY105" fmla="*/ 1015548 h 1516602"/>
                  <a:gd name="connsiteX106" fmla="*/ 644454 w 1031169"/>
                  <a:gd name="connsiteY106" fmla="*/ 1009833 h 1516602"/>
                  <a:gd name="connsiteX107" fmla="*/ 673029 w 1031169"/>
                  <a:gd name="connsiteY107" fmla="*/ 992688 h 1516602"/>
                  <a:gd name="connsiteX108" fmla="*/ 674934 w 1031169"/>
                  <a:gd name="connsiteY108" fmla="*/ 986973 h 1516602"/>
                  <a:gd name="connsiteX109" fmla="*/ 680649 w 1031169"/>
                  <a:gd name="connsiteY109" fmla="*/ 985068 h 1516602"/>
                  <a:gd name="connsiteX110" fmla="*/ 686364 w 1031169"/>
                  <a:gd name="connsiteY110" fmla="*/ 981258 h 1516602"/>
                  <a:gd name="connsiteX111" fmla="*/ 695889 w 1031169"/>
                  <a:gd name="connsiteY111" fmla="*/ 971733 h 1516602"/>
                  <a:gd name="connsiteX112" fmla="*/ 705414 w 1031169"/>
                  <a:gd name="connsiteY112" fmla="*/ 960303 h 1516602"/>
                  <a:gd name="connsiteX113" fmla="*/ 716844 w 1031169"/>
                  <a:gd name="connsiteY113" fmla="*/ 952683 h 1516602"/>
                  <a:gd name="connsiteX114" fmla="*/ 732084 w 1031169"/>
                  <a:gd name="connsiteY114" fmla="*/ 939348 h 1516602"/>
                  <a:gd name="connsiteX115" fmla="*/ 741609 w 1031169"/>
                  <a:gd name="connsiteY115" fmla="*/ 927918 h 1516602"/>
                  <a:gd name="connsiteX116" fmla="*/ 753039 w 1031169"/>
                  <a:gd name="connsiteY116" fmla="*/ 918393 h 1516602"/>
                  <a:gd name="connsiteX117" fmla="*/ 758754 w 1031169"/>
                  <a:gd name="connsiteY117" fmla="*/ 906963 h 1516602"/>
                  <a:gd name="connsiteX118" fmla="*/ 760659 w 1031169"/>
                  <a:gd name="connsiteY118" fmla="*/ 901248 h 1516602"/>
                  <a:gd name="connsiteX119" fmla="*/ 766374 w 1031169"/>
                  <a:gd name="connsiteY119" fmla="*/ 889818 h 1516602"/>
                  <a:gd name="connsiteX120" fmla="*/ 764469 w 1031169"/>
                  <a:gd name="connsiteY120" fmla="*/ 874578 h 1516602"/>
                  <a:gd name="connsiteX121" fmla="*/ 758754 w 1031169"/>
                  <a:gd name="connsiteY121" fmla="*/ 872673 h 1516602"/>
                  <a:gd name="connsiteX122" fmla="*/ 737799 w 1031169"/>
                  <a:gd name="connsiteY122" fmla="*/ 874578 h 1516602"/>
                  <a:gd name="connsiteX123" fmla="*/ 732084 w 1031169"/>
                  <a:gd name="connsiteY123" fmla="*/ 878388 h 1516602"/>
                  <a:gd name="connsiteX124" fmla="*/ 699699 w 1031169"/>
                  <a:gd name="connsiteY124" fmla="*/ 899343 h 1516602"/>
                  <a:gd name="connsiteX125" fmla="*/ 595181 w 1031169"/>
                  <a:gd name="connsiteY125" fmla="*/ 957831 h 1516602"/>
                  <a:gd name="connsiteX126" fmla="*/ 507294 w 1031169"/>
                  <a:gd name="connsiteY126" fmla="*/ 847908 h 1516602"/>
                  <a:gd name="connsiteX127" fmla="*/ 503484 w 1031169"/>
                  <a:gd name="connsiteY127" fmla="*/ 358323 h 1516602"/>
                  <a:gd name="connsiteX128" fmla="*/ 499674 w 1031169"/>
                  <a:gd name="connsiteY128" fmla="*/ 66858 h 1516602"/>
                  <a:gd name="connsiteX129" fmla="*/ 490149 w 1031169"/>
                  <a:gd name="connsiteY129" fmla="*/ 40188 h 1516602"/>
                  <a:gd name="connsiteX130" fmla="*/ 488244 w 1031169"/>
                  <a:gd name="connsiteY130" fmla="*/ 34473 h 1516602"/>
                  <a:gd name="connsiteX131" fmla="*/ 484434 w 1031169"/>
                  <a:gd name="connsiteY131" fmla="*/ 28758 h 1516602"/>
                  <a:gd name="connsiteX132" fmla="*/ 478719 w 1031169"/>
                  <a:gd name="connsiteY132" fmla="*/ 17328 h 1516602"/>
                  <a:gd name="connsiteX133" fmla="*/ 473004 w 1031169"/>
                  <a:gd name="connsiteY133" fmla="*/ 13518 h 1516602"/>
                  <a:gd name="connsiteX134" fmla="*/ 469194 w 1031169"/>
                  <a:gd name="connsiteY134" fmla="*/ 7803 h 1516602"/>
                  <a:gd name="connsiteX135" fmla="*/ 429189 w 1031169"/>
                  <a:gd name="connsiteY135" fmla="*/ 11613 h 1516602"/>
                  <a:gd name="connsiteX136" fmla="*/ 425379 w 1031169"/>
                  <a:gd name="connsiteY136" fmla="*/ 78288 h 1516602"/>
                  <a:gd name="connsiteX137" fmla="*/ 425379 w 1031169"/>
                  <a:gd name="connsiteY137" fmla="*/ 84003 h 1516602"/>
                  <a:gd name="connsiteX138" fmla="*/ 429189 w 1031169"/>
                  <a:gd name="connsiteY138" fmla="*/ 238308 h 1516602"/>
                  <a:gd name="connsiteX139" fmla="*/ 440619 w 1031169"/>
                  <a:gd name="connsiteY139" fmla="*/ 421188 h 1516602"/>
                  <a:gd name="connsiteX140" fmla="*/ 435265 w 1031169"/>
                  <a:gd name="connsiteY140" fmla="*/ 718368 h 1516602"/>
                  <a:gd name="connsiteX141" fmla="*/ 435059 w 1031169"/>
                  <a:gd name="connsiteY141" fmla="*/ 799046 h 1516602"/>
                  <a:gd name="connsiteX142" fmla="*/ 430322 w 1031169"/>
                  <a:gd name="connsiteY142" fmla="*/ 879006 h 1516602"/>
                  <a:gd name="connsiteX0" fmla="*/ 430322 w 1031169"/>
                  <a:gd name="connsiteY0" fmla="*/ 879006 h 1516602"/>
                  <a:gd name="connsiteX1" fmla="*/ 392427 w 1031169"/>
                  <a:gd name="connsiteY1" fmla="*/ 931934 h 1516602"/>
                  <a:gd name="connsiteX2" fmla="*/ 312984 w 1031169"/>
                  <a:gd name="connsiteY2" fmla="*/ 966018 h 1516602"/>
                  <a:gd name="connsiteX3" fmla="*/ 240645 w 1031169"/>
                  <a:gd name="connsiteY3" fmla="*/ 957266 h 1516602"/>
                  <a:gd name="connsiteX4" fmla="*/ 181539 w 1031169"/>
                  <a:gd name="connsiteY4" fmla="*/ 937443 h 1516602"/>
                  <a:gd name="connsiteX5" fmla="*/ 116769 w 1031169"/>
                  <a:gd name="connsiteY5" fmla="*/ 903153 h 1516602"/>
                  <a:gd name="connsiteX6" fmla="*/ 59619 w 1031169"/>
                  <a:gd name="connsiteY6" fmla="*/ 874578 h 1516602"/>
                  <a:gd name="connsiteX7" fmla="*/ 46284 w 1031169"/>
                  <a:gd name="connsiteY7" fmla="*/ 895533 h 1516602"/>
                  <a:gd name="connsiteX8" fmla="*/ 50094 w 1031169"/>
                  <a:gd name="connsiteY8" fmla="*/ 933633 h 1516602"/>
                  <a:gd name="connsiteX9" fmla="*/ 53904 w 1031169"/>
                  <a:gd name="connsiteY9" fmla="*/ 939348 h 1516602"/>
                  <a:gd name="connsiteX10" fmla="*/ 59619 w 1031169"/>
                  <a:gd name="connsiteY10" fmla="*/ 943158 h 1516602"/>
                  <a:gd name="connsiteX11" fmla="*/ 63429 w 1031169"/>
                  <a:gd name="connsiteY11" fmla="*/ 948873 h 1516602"/>
                  <a:gd name="connsiteX12" fmla="*/ 80574 w 1031169"/>
                  <a:gd name="connsiteY12" fmla="*/ 958398 h 1516602"/>
                  <a:gd name="connsiteX13" fmla="*/ 166299 w 1031169"/>
                  <a:gd name="connsiteY13" fmla="*/ 979353 h 1516602"/>
                  <a:gd name="connsiteX14" fmla="*/ 267264 w 1031169"/>
                  <a:gd name="connsiteY14" fmla="*/ 1021263 h 1516602"/>
                  <a:gd name="connsiteX15" fmla="*/ 278694 w 1031169"/>
                  <a:gd name="connsiteY15" fmla="*/ 1076508 h 1516602"/>
                  <a:gd name="connsiteX16" fmla="*/ 264381 w 1031169"/>
                  <a:gd name="connsiteY16" fmla="*/ 1119397 h 1516602"/>
                  <a:gd name="connsiteX17" fmla="*/ 186224 w 1031169"/>
                  <a:gd name="connsiteY17" fmla="*/ 1150391 h 1516602"/>
                  <a:gd name="connsiteX18" fmla="*/ 27234 w 1031169"/>
                  <a:gd name="connsiteY18" fmla="*/ 1154613 h 1516602"/>
                  <a:gd name="connsiteX19" fmla="*/ 15804 w 1031169"/>
                  <a:gd name="connsiteY19" fmla="*/ 1160328 h 1516602"/>
                  <a:gd name="connsiteX20" fmla="*/ 6279 w 1031169"/>
                  <a:gd name="connsiteY20" fmla="*/ 1169853 h 1516602"/>
                  <a:gd name="connsiteX21" fmla="*/ 4374 w 1031169"/>
                  <a:gd name="connsiteY21" fmla="*/ 1175568 h 1516602"/>
                  <a:gd name="connsiteX22" fmla="*/ 564 w 1031169"/>
                  <a:gd name="connsiteY22" fmla="*/ 1181283 h 1516602"/>
                  <a:gd name="connsiteX23" fmla="*/ 6279 w 1031169"/>
                  <a:gd name="connsiteY23" fmla="*/ 1213668 h 1516602"/>
                  <a:gd name="connsiteX24" fmla="*/ 11994 w 1031169"/>
                  <a:gd name="connsiteY24" fmla="*/ 1217478 h 1516602"/>
                  <a:gd name="connsiteX25" fmla="*/ 17709 w 1031169"/>
                  <a:gd name="connsiteY25" fmla="*/ 1219383 h 1516602"/>
                  <a:gd name="connsiteX26" fmla="*/ 145344 w 1031169"/>
                  <a:gd name="connsiteY26" fmla="*/ 1217478 h 1516602"/>
                  <a:gd name="connsiteX27" fmla="*/ 239202 w 1031169"/>
                  <a:gd name="connsiteY27" fmla="*/ 1214801 h 1516602"/>
                  <a:gd name="connsiteX28" fmla="*/ 318699 w 1031169"/>
                  <a:gd name="connsiteY28" fmla="*/ 1217478 h 1516602"/>
                  <a:gd name="connsiteX29" fmla="*/ 330129 w 1031169"/>
                  <a:gd name="connsiteY29" fmla="*/ 1223193 h 1516602"/>
                  <a:gd name="connsiteX30" fmla="*/ 333939 w 1031169"/>
                  <a:gd name="connsiteY30" fmla="*/ 1228908 h 1516602"/>
                  <a:gd name="connsiteX31" fmla="*/ 339654 w 1031169"/>
                  <a:gd name="connsiteY31" fmla="*/ 1230813 h 1516602"/>
                  <a:gd name="connsiteX32" fmla="*/ 351084 w 1031169"/>
                  <a:gd name="connsiteY32" fmla="*/ 1238433 h 1516602"/>
                  <a:gd name="connsiteX33" fmla="*/ 356799 w 1031169"/>
                  <a:gd name="connsiteY33" fmla="*/ 1242243 h 1516602"/>
                  <a:gd name="connsiteX34" fmla="*/ 360609 w 1031169"/>
                  <a:gd name="connsiteY34" fmla="*/ 1247958 h 1516602"/>
                  <a:gd name="connsiteX35" fmla="*/ 366324 w 1031169"/>
                  <a:gd name="connsiteY35" fmla="*/ 1259388 h 1516602"/>
                  <a:gd name="connsiteX36" fmla="*/ 362514 w 1031169"/>
                  <a:gd name="connsiteY36" fmla="*/ 1286058 h 1516602"/>
                  <a:gd name="connsiteX37" fmla="*/ 358704 w 1031169"/>
                  <a:gd name="connsiteY37" fmla="*/ 1291773 h 1516602"/>
                  <a:gd name="connsiteX38" fmla="*/ 356799 w 1031169"/>
                  <a:gd name="connsiteY38" fmla="*/ 1297488 h 1516602"/>
                  <a:gd name="connsiteX39" fmla="*/ 352989 w 1031169"/>
                  <a:gd name="connsiteY39" fmla="*/ 1303203 h 1516602"/>
                  <a:gd name="connsiteX40" fmla="*/ 351084 w 1031169"/>
                  <a:gd name="connsiteY40" fmla="*/ 1308918 h 1516602"/>
                  <a:gd name="connsiteX41" fmla="*/ 347274 w 1031169"/>
                  <a:gd name="connsiteY41" fmla="*/ 1314633 h 1516602"/>
                  <a:gd name="connsiteX42" fmla="*/ 330129 w 1031169"/>
                  <a:gd name="connsiteY42" fmla="*/ 1381308 h 1516602"/>
                  <a:gd name="connsiteX43" fmla="*/ 328224 w 1031169"/>
                  <a:gd name="connsiteY43" fmla="*/ 1432743 h 1516602"/>
                  <a:gd name="connsiteX44" fmla="*/ 330129 w 1031169"/>
                  <a:gd name="connsiteY44" fmla="*/ 1457508 h 1516602"/>
                  <a:gd name="connsiteX45" fmla="*/ 332034 w 1031169"/>
                  <a:gd name="connsiteY45" fmla="*/ 1463223 h 1516602"/>
                  <a:gd name="connsiteX46" fmla="*/ 335844 w 1031169"/>
                  <a:gd name="connsiteY46" fmla="*/ 1467033 h 1516602"/>
                  <a:gd name="connsiteX47" fmla="*/ 364419 w 1031169"/>
                  <a:gd name="connsiteY47" fmla="*/ 1512753 h 1516602"/>
                  <a:gd name="connsiteX48" fmla="*/ 387279 w 1031169"/>
                  <a:gd name="connsiteY48" fmla="*/ 1514658 h 1516602"/>
                  <a:gd name="connsiteX49" fmla="*/ 392994 w 1031169"/>
                  <a:gd name="connsiteY49" fmla="*/ 1508943 h 1516602"/>
                  <a:gd name="connsiteX50" fmla="*/ 394899 w 1031169"/>
                  <a:gd name="connsiteY50" fmla="*/ 1497513 h 1516602"/>
                  <a:gd name="connsiteX51" fmla="*/ 396804 w 1031169"/>
                  <a:gd name="connsiteY51" fmla="*/ 1491798 h 1516602"/>
                  <a:gd name="connsiteX52" fmla="*/ 398709 w 1031169"/>
                  <a:gd name="connsiteY52" fmla="*/ 1474653 h 1516602"/>
                  <a:gd name="connsiteX53" fmla="*/ 400614 w 1031169"/>
                  <a:gd name="connsiteY53" fmla="*/ 1461318 h 1516602"/>
                  <a:gd name="connsiteX54" fmla="*/ 404424 w 1031169"/>
                  <a:gd name="connsiteY54" fmla="*/ 1404168 h 1516602"/>
                  <a:gd name="connsiteX55" fmla="*/ 410139 w 1031169"/>
                  <a:gd name="connsiteY55" fmla="*/ 1392738 h 1516602"/>
                  <a:gd name="connsiteX56" fmla="*/ 413949 w 1031169"/>
                  <a:gd name="connsiteY56" fmla="*/ 1379403 h 1516602"/>
                  <a:gd name="connsiteX57" fmla="*/ 415854 w 1031169"/>
                  <a:gd name="connsiteY57" fmla="*/ 1373688 h 1516602"/>
                  <a:gd name="connsiteX58" fmla="*/ 417759 w 1031169"/>
                  <a:gd name="connsiteY58" fmla="*/ 1360353 h 1516602"/>
                  <a:gd name="connsiteX59" fmla="*/ 421569 w 1031169"/>
                  <a:gd name="connsiteY59" fmla="*/ 1348923 h 1516602"/>
                  <a:gd name="connsiteX60" fmla="*/ 427284 w 1031169"/>
                  <a:gd name="connsiteY60" fmla="*/ 1335588 h 1516602"/>
                  <a:gd name="connsiteX61" fmla="*/ 467289 w 1031169"/>
                  <a:gd name="connsiteY61" fmla="*/ 1265103 h 1516602"/>
                  <a:gd name="connsiteX62" fmla="*/ 528455 w 1031169"/>
                  <a:gd name="connsiteY62" fmla="*/ 1230091 h 1516602"/>
                  <a:gd name="connsiteX63" fmla="*/ 601154 w 1031169"/>
                  <a:gd name="connsiteY63" fmla="*/ 1221700 h 1516602"/>
                  <a:gd name="connsiteX64" fmla="*/ 720654 w 1031169"/>
                  <a:gd name="connsiteY64" fmla="*/ 1316538 h 1516602"/>
                  <a:gd name="connsiteX65" fmla="*/ 733989 w 1031169"/>
                  <a:gd name="connsiteY65" fmla="*/ 1326063 h 1516602"/>
                  <a:gd name="connsiteX66" fmla="*/ 743514 w 1031169"/>
                  <a:gd name="connsiteY66" fmla="*/ 1327968 h 1516602"/>
                  <a:gd name="connsiteX67" fmla="*/ 749229 w 1031169"/>
                  <a:gd name="connsiteY67" fmla="*/ 1329873 h 1516602"/>
                  <a:gd name="connsiteX68" fmla="*/ 762564 w 1031169"/>
                  <a:gd name="connsiteY68" fmla="*/ 1335588 h 1516602"/>
                  <a:gd name="connsiteX69" fmla="*/ 777804 w 1031169"/>
                  <a:gd name="connsiteY69" fmla="*/ 1333683 h 1516602"/>
                  <a:gd name="connsiteX70" fmla="*/ 789234 w 1031169"/>
                  <a:gd name="connsiteY70" fmla="*/ 1327968 h 1516602"/>
                  <a:gd name="connsiteX71" fmla="*/ 794949 w 1031169"/>
                  <a:gd name="connsiteY71" fmla="*/ 1326063 h 1516602"/>
                  <a:gd name="connsiteX72" fmla="*/ 802569 w 1031169"/>
                  <a:gd name="connsiteY72" fmla="*/ 1308918 h 1516602"/>
                  <a:gd name="connsiteX73" fmla="*/ 800664 w 1031169"/>
                  <a:gd name="connsiteY73" fmla="*/ 1284153 h 1516602"/>
                  <a:gd name="connsiteX74" fmla="*/ 798759 w 1031169"/>
                  <a:gd name="connsiteY74" fmla="*/ 1278438 h 1516602"/>
                  <a:gd name="connsiteX75" fmla="*/ 796854 w 1031169"/>
                  <a:gd name="connsiteY75" fmla="*/ 1270818 h 1516602"/>
                  <a:gd name="connsiteX76" fmla="*/ 783519 w 1031169"/>
                  <a:gd name="connsiteY76" fmla="*/ 1253673 h 1516602"/>
                  <a:gd name="connsiteX77" fmla="*/ 773994 w 1031169"/>
                  <a:gd name="connsiteY77" fmla="*/ 1247958 h 1516602"/>
                  <a:gd name="connsiteX78" fmla="*/ 648264 w 1031169"/>
                  <a:gd name="connsiteY78" fmla="*/ 1156518 h 1516602"/>
                  <a:gd name="connsiteX79" fmla="*/ 644454 w 1031169"/>
                  <a:gd name="connsiteY79" fmla="*/ 1139373 h 1516602"/>
                  <a:gd name="connsiteX80" fmla="*/ 646359 w 1031169"/>
                  <a:gd name="connsiteY80" fmla="*/ 1131753 h 1516602"/>
                  <a:gd name="connsiteX81" fmla="*/ 650169 w 1031169"/>
                  <a:gd name="connsiteY81" fmla="*/ 1114608 h 1516602"/>
                  <a:gd name="connsiteX82" fmla="*/ 653979 w 1031169"/>
                  <a:gd name="connsiteY82" fmla="*/ 1108893 h 1516602"/>
                  <a:gd name="connsiteX83" fmla="*/ 655884 w 1031169"/>
                  <a:gd name="connsiteY83" fmla="*/ 1103178 h 1516602"/>
                  <a:gd name="connsiteX84" fmla="*/ 661599 w 1031169"/>
                  <a:gd name="connsiteY84" fmla="*/ 1101273 h 1516602"/>
                  <a:gd name="connsiteX85" fmla="*/ 671124 w 1031169"/>
                  <a:gd name="connsiteY85" fmla="*/ 1089843 h 1516602"/>
                  <a:gd name="connsiteX86" fmla="*/ 724464 w 1031169"/>
                  <a:gd name="connsiteY86" fmla="*/ 1082223 h 1516602"/>
                  <a:gd name="connsiteX87" fmla="*/ 842574 w 1031169"/>
                  <a:gd name="connsiteY87" fmla="*/ 1084128 h 1516602"/>
                  <a:gd name="connsiteX88" fmla="*/ 871149 w 1031169"/>
                  <a:gd name="connsiteY88" fmla="*/ 1086033 h 1516602"/>
                  <a:gd name="connsiteX89" fmla="*/ 899724 w 1031169"/>
                  <a:gd name="connsiteY89" fmla="*/ 1091748 h 1516602"/>
                  <a:gd name="connsiteX90" fmla="*/ 922584 w 1031169"/>
                  <a:gd name="connsiteY90" fmla="*/ 1095558 h 1516602"/>
                  <a:gd name="connsiteX91" fmla="*/ 951159 w 1031169"/>
                  <a:gd name="connsiteY91" fmla="*/ 1101273 h 1516602"/>
                  <a:gd name="connsiteX92" fmla="*/ 956874 w 1031169"/>
                  <a:gd name="connsiteY92" fmla="*/ 1101273 h 1516602"/>
                  <a:gd name="connsiteX93" fmla="*/ 1002594 w 1031169"/>
                  <a:gd name="connsiteY93" fmla="*/ 1099368 h 1516602"/>
                  <a:gd name="connsiteX94" fmla="*/ 1031169 w 1031169"/>
                  <a:gd name="connsiteY94" fmla="*/ 1091748 h 1516602"/>
                  <a:gd name="connsiteX95" fmla="*/ 1003378 w 1031169"/>
                  <a:gd name="connsiteY95" fmla="*/ 1065958 h 1516602"/>
                  <a:gd name="connsiteX96" fmla="*/ 970209 w 1031169"/>
                  <a:gd name="connsiteY96" fmla="*/ 1044123 h 1516602"/>
                  <a:gd name="connsiteX97" fmla="*/ 962589 w 1031169"/>
                  <a:gd name="connsiteY97" fmla="*/ 1042218 h 1516602"/>
                  <a:gd name="connsiteX98" fmla="*/ 935919 w 1031169"/>
                  <a:gd name="connsiteY98" fmla="*/ 1034598 h 1516602"/>
                  <a:gd name="connsiteX99" fmla="*/ 825429 w 1031169"/>
                  <a:gd name="connsiteY99" fmla="*/ 1034598 h 1516602"/>
                  <a:gd name="connsiteX100" fmla="*/ 730179 w 1031169"/>
                  <a:gd name="connsiteY100" fmla="*/ 1038408 h 1516602"/>
                  <a:gd name="connsiteX101" fmla="*/ 669219 w 1031169"/>
                  <a:gd name="connsiteY101" fmla="*/ 1046028 h 1516602"/>
                  <a:gd name="connsiteX102" fmla="*/ 646359 w 1031169"/>
                  <a:gd name="connsiteY102" fmla="*/ 1049838 h 1516602"/>
                  <a:gd name="connsiteX103" fmla="*/ 642549 w 1031169"/>
                  <a:gd name="connsiteY103" fmla="*/ 1038408 h 1516602"/>
                  <a:gd name="connsiteX104" fmla="*/ 640644 w 1031169"/>
                  <a:gd name="connsiteY104" fmla="*/ 1032693 h 1516602"/>
                  <a:gd name="connsiteX105" fmla="*/ 642549 w 1031169"/>
                  <a:gd name="connsiteY105" fmla="*/ 1015548 h 1516602"/>
                  <a:gd name="connsiteX106" fmla="*/ 673029 w 1031169"/>
                  <a:gd name="connsiteY106" fmla="*/ 992688 h 1516602"/>
                  <a:gd name="connsiteX107" fmla="*/ 674934 w 1031169"/>
                  <a:gd name="connsiteY107" fmla="*/ 986973 h 1516602"/>
                  <a:gd name="connsiteX108" fmla="*/ 680649 w 1031169"/>
                  <a:gd name="connsiteY108" fmla="*/ 985068 h 1516602"/>
                  <a:gd name="connsiteX109" fmla="*/ 686364 w 1031169"/>
                  <a:gd name="connsiteY109" fmla="*/ 981258 h 1516602"/>
                  <a:gd name="connsiteX110" fmla="*/ 695889 w 1031169"/>
                  <a:gd name="connsiteY110" fmla="*/ 971733 h 1516602"/>
                  <a:gd name="connsiteX111" fmla="*/ 705414 w 1031169"/>
                  <a:gd name="connsiteY111" fmla="*/ 960303 h 1516602"/>
                  <a:gd name="connsiteX112" fmla="*/ 716844 w 1031169"/>
                  <a:gd name="connsiteY112" fmla="*/ 952683 h 1516602"/>
                  <a:gd name="connsiteX113" fmla="*/ 732084 w 1031169"/>
                  <a:gd name="connsiteY113" fmla="*/ 939348 h 1516602"/>
                  <a:gd name="connsiteX114" fmla="*/ 741609 w 1031169"/>
                  <a:gd name="connsiteY114" fmla="*/ 927918 h 1516602"/>
                  <a:gd name="connsiteX115" fmla="*/ 753039 w 1031169"/>
                  <a:gd name="connsiteY115" fmla="*/ 918393 h 1516602"/>
                  <a:gd name="connsiteX116" fmla="*/ 758754 w 1031169"/>
                  <a:gd name="connsiteY116" fmla="*/ 906963 h 1516602"/>
                  <a:gd name="connsiteX117" fmla="*/ 760659 w 1031169"/>
                  <a:gd name="connsiteY117" fmla="*/ 901248 h 1516602"/>
                  <a:gd name="connsiteX118" fmla="*/ 766374 w 1031169"/>
                  <a:gd name="connsiteY118" fmla="*/ 889818 h 1516602"/>
                  <a:gd name="connsiteX119" fmla="*/ 764469 w 1031169"/>
                  <a:gd name="connsiteY119" fmla="*/ 874578 h 1516602"/>
                  <a:gd name="connsiteX120" fmla="*/ 758754 w 1031169"/>
                  <a:gd name="connsiteY120" fmla="*/ 872673 h 1516602"/>
                  <a:gd name="connsiteX121" fmla="*/ 737799 w 1031169"/>
                  <a:gd name="connsiteY121" fmla="*/ 874578 h 1516602"/>
                  <a:gd name="connsiteX122" fmla="*/ 732084 w 1031169"/>
                  <a:gd name="connsiteY122" fmla="*/ 878388 h 1516602"/>
                  <a:gd name="connsiteX123" fmla="*/ 699699 w 1031169"/>
                  <a:gd name="connsiteY123" fmla="*/ 899343 h 1516602"/>
                  <a:gd name="connsiteX124" fmla="*/ 595181 w 1031169"/>
                  <a:gd name="connsiteY124" fmla="*/ 957831 h 1516602"/>
                  <a:gd name="connsiteX125" fmla="*/ 507294 w 1031169"/>
                  <a:gd name="connsiteY125" fmla="*/ 847908 h 1516602"/>
                  <a:gd name="connsiteX126" fmla="*/ 503484 w 1031169"/>
                  <a:gd name="connsiteY126" fmla="*/ 358323 h 1516602"/>
                  <a:gd name="connsiteX127" fmla="*/ 499674 w 1031169"/>
                  <a:gd name="connsiteY127" fmla="*/ 66858 h 1516602"/>
                  <a:gd name="connsiteX128" fmla="*/ 490149 w 1031169"/>
                  <a:gd name="connsiteY128" fmla="*/ 40188 h 1516602"/>
                  <a:gd name="connsiteX129" fmla="*/ 488244 w 1031169"/>
                  <a:gd name="connsiteY129" fmla="*/ 34473 h 1516602"/>
                  <a:gd name="connsiteX130" fmla="*/ 484434 w 1031169"/>
                  <a:gd name="connsiteY130" fmla="*/ 28758 h 1516602"/>
                  <a:gd name="connsiteX131" fmla="*/ 478719 w 1031169"/>
                  <a:gd name="connsiteY131" fmla="*/ 17328 h 1516602"/>
                  <a:gd name="connsiteX132" fmla="*/ 473004 w 1031169"/>
                  <a:gd name="connsiteY132" fmla="*/ 13518 h 1516602"/>
                  <a:gd name="connsiteX133" fmla="*/ 469194 w 1031169"/>
                  <a:gd name="connsiteY133" fmla="*/ 7803 h 1516602"/>
                  <a:gd name="connsiteX134" fmla="*/ 429189 w 1031169"/>
                  <a:gd name="connsiteY134" fmla="*/ 11613 h 1516602"/>
                  <a:gd name="connsiteX135" fmla="*/ 425379 w 1031169"/>
                  <a:gd name="connsiteY135" fmla="*/ 78288 h 1516602"/>
                  <a:gd name="connsiteX136" fmla="*/ 425379 w 1031169"/>
                  <a:gd name="connsiteY136" fmla="*/ 84003 h 1516602"/>
                  <a:gd name="connsiteX137" fmla="*/ 429189 w 1031169"/>
                  <a:gd name="connsiteY137" fmla="*/ 238308 h 1516602"/>
                  <a:gd name="connsiteX138" fmla="*/ 440619 w 1031169"/>
                  <a:gd name="connsiteY138" fmla="*/ 421188 h 1516602"/>
                  <a:gd name="connsiteX139" fmla="*/ 435265 w 1031169"/>
                  <a:gd name="connsiteY139" fmla="*/ 718368 h 1516602"/>
                  <a:gd name="connsiteX140" fmla="*/ 435059 w 1031169"/>
                  <a:gd name="connsiteY140" fmla="*/ 799046 h 1516602"/>
                  <a:gd name="connsiteX141" fmla="*/ 430322 w 1031169"/>
                  <a:gd name="connsiteY141" fmla="*/ 879006 h 1516602"/>
                  <a:gd name="connsiteX0" fmla="*/ 430322 w 1031169"/>
                  <a:gd name="connsiteY0" fmla="*/ 879006 h 1516602"/>
                  <a:gd name="connsiteX1" fmla="*/ 392427 w 1031169"/>
                  <a:gd name="connsiteY1" fmla="*/ 931934 h 1516602"/>
                  <a:gd name="connsiteX2" fmla="*/ 312984 w 1031169"/>
                  <a:gd name="connsiteY2" fmla="*/ 966018 h 1516602"/>
                  <a:gd name="connsiteX3" fmla="*/ 240645 w 1031169"/>
                  <a:gd name="connsiteY3" fmla="*/ 957266 h 1516602"/>
                  <a:gd name="connsiteX4" fmla="*/ 181539 w 1031169"/>
                  <a:gd name="connsiteY4" fmla="*/ 937443 h 1516602"/>
                  <a:gd name="connsiteX5" fmla="*/ 116769 w 1031169"/>
                  <a:gd name="connsiteY5" fmla="*/ 903153 h 1516602"/>
                  <a:gd name="connsiteX6" fmla="*/ 59619 w 1031169"/>
                  <a:gd name="connsiteY6" fmla="*/ 874578 h 1516602"/>
                  <a:gd name="connsiteX7" fmla="*/ 46284 w 1031169"/>
                  <a:gd name="connsiteY7" fmla="*/ 895533 h 1516602"/>
                  <a:gd name="connsiteX8" fmla="*/ 50094 w 1031169"/>
                  <a:gd name="connsiteY8" fmla="*/ 933633 h 1516602"/>
                  <a:gd name="connsiteX9" fmla="*/ 53904 w 1031169"/>
                  <a:gd name="connsiteY9" fmla="*/ 939348 h 1516602"/>
                  <a:gd name="connsiteX10" fmla="*/ 59619 w 1031169"/>
                  <a:gd name="connsiteY10" fmla="*/ 943158 h 1516602"/>
                  <a:gd name="connsiteX11" fmla="*/ 63429 w 1031169"/>
                  <a:gd name="connsiteY11" fmla="*/ 948873 h 1516602"/>
                  <a:gd name="connsiteX12" fmla="*/ 80574 w 1031169"/>
                  <a:gd name="connsiteY12" fmla="*/ 958398 h 1516602"/>
                  <a:gd name="connsiteX13" fmla="*/ 166299 w 1031169"/>
                  <a:gd name="connsiteY13" fmla="*/ 979353 h 1516602"/>
                  <a:gd name="connsiteX14" fmla="*/ 267264 w 1031169"/>
                  <a:gd name="connsiteY14" fmla="*/ 1021263 h 1516602"/>
                  <a:gd name="connsiteX15" fmla="*/ 278694 w 1031169"/>
                  <a:gd name="connsiteY15" fmla="*/ 1076508 h 1516602"/>
                  <a:gd name="connsiteX16" fmla="*/ 264381 w 1031169"/>
                  <a:gd name="connsiteY16" fmla="*/ 1119397 h 1516602"/>
                  <a:gd name="connsiteX17" fmla="*/ 186224 w 1031169"/>
                  <a:gd name="connsiteY17" fmla="*/ 1150391 h 1516602"/>
                  <a:gd name="connsiteX18" fmla="*/ 27234 w 1031169"/>
                  <a:gd name="connsiteY18" fmla="*/ 1154613 h 1516602"/>
                  <a:gd name="connsiteX19" fmla="*/ 15804 w 1031169"/>
                  <a:gd name="connsiteY19" fmla="*/ 1160328 h 1516602"/>
                  <a:gd name="connsiteX20" fmla="*/ 6279 w 1031169"/>
                  <a:gd name="connsiteY20" fmla="*/ 1169853 h 1516602"/>
                  <a:gd name="connsiteX21" fmla="*/ 4374 w 1031169"/>
                  <a:gd name="connsiteY21" fmla="*/ 1175568 h 1516602"/>
                  <a:gd name="connsiteX22" fmla="*/ 564 w 1031169"/>
                  <a:gd name="connsiteY22" fmla="*/ 1181283 h 1516602"/>
                  <a:gd name="connsiteX23" fmla="*/ 6279 w 1031169"/>
                  <a:gd name="connsiteY23" fmla="*/ 1213668 h 1516602"/>
                  <a:gd name="connsiteX24" fmla="*/ 11994 w 1031169"/>
                  <a:gd name="connsiteY24" fmla="*/ 1217478 h 1516602"/>
                  <a:gd name="connsiteX25" fmla="*/ 17709 w 1031169"/>
                  <a:gd name="connsiteY25" fmla="*/ 1219383 h 1516602"/>
                  <a:gd name="connsiteX26" fmla="*/ 145344 w 1031169"/>
                  <a:gd name="connsiteY26" fmla="*/ 1217478 h 1516602"/>
                  <a:gd name="connsiteX27" fmla="*/ 239202 w 1031169"/>
                  <a:gd name="connsiteY27" fmla="*/ 1214801 h 1516602"/>
                  <a:gd name="connsiteX28" fmla="*/ 318699 w 1031169"/>
                  <a:gd name="connsiteY28" fmla="*/ 1217478 h 1516602"/>
                  <a:gd name="connsiteX29" fmla="*/ 330129 w 1031169"/>
                  <a:gd name="connsiteY29" fmla="*/ 1223193 h 1516602"/>
                  <a:gd name="connsiteX30" fmla="*/ 333939 w 1031169"/>
                  <a:gd name="connsiteY30" fmla="*/ 1228908 h 1516602"/>
                  <a:gd name="connsiteX31" fmla="*/ 339654 w 1031169"/>
                  <a:gd name="connsiteY31" fmla="*/ 1230813 h 1516602"/>
                  <a:gd name="connsiteX32" fmla="*/ 351084 w 1031169"/>
                  <a:gd name="connsiteY32" fmla="*/ 1238433 h 1516602"/>
                  <a:gd name="connsiteX33" fmla="*/ 356799 w 1031169"/>
                  <a:gd name="connsiteY33" fmla="*/ 1242243 h 1516602"/>
                  <a:gd name="connsiteX34" fmla="*/ 360609 w 1031169"/>
                  <a:gd name="connsiteY34" fmla="*/ 1247958 h 1516602"/>
                  <a:gd name="connsiteX35" fmla="*/ 366324 w 1031169"/>
                  <a:gd name="connsiteY35" fmla="*/ 1259388 h 1516602"/>
                  <a:gd name="connsiteX36" fmla="*/ 362514 w 1031169"/>
                  <a:gd name="connsiteY36" fmla="*/ 1286058 h 1516602"/>
                  <a:gd name="connsiteX37" fmla="*/ 358704 w 1031169"/>
                  <a:gd name="connsiteY37" fmla="*/ 1291773 h 1516602"/>
                  <a:gd name="connsiteX38" fmla="*/ 356799 w 1031169"/>
                  <a:gd name="connsiteY38" fmla="*/ 1297488 h 1516602"/>
                  <a:gd name="connsiteX39" fmla="*/ 352989 w 1031169"/>
                  <a:gd name="connsiteY39" fmla="*/ 1303203 h 1516602"/>
                  <a:gd name="connsiteX40" fmla="*/ 351084 w 1031169"/>
                  <a:gd name="connsiteY40" fmla="*/ 1308918 h 1516602"/>
                  <a:gd name="connsiteX41" fmla="*/ 347274 w 1031169"/>
                  <a:gd name="connsiteY41" fmla="*/ 1314633 h 1516602"/>
                  <a:gd name="connsiteX42" fmla="*/ 330129 w 1031169"/>
                  <a:gd name="connsiteY42" fmla="*/ 1381308 h 1516602"/>
                  <a:gd name="connsiteX43" fmla="*/ 328224 w 1031169"/>
                  <a:gd name="connsiteY43" fmla="*/ 1432743 h 1516602"/>
                  <a:gd name="connsiteX44" fmla="*/ 330129 w 1031169"/>
                  <a:gd name="connsiteY44" fmla="*/ 1457508 h 1516602"/>
                  <a:gd name="connsiteX45" fmla="*/ 332034 w 1031169"/>
                  <a:gd name="connsiteY45" fmla="*/ 1463223 h 1516602"/>
                  <a:gd name="connsiteX46" fmla="*/ 335844 w 1031169"/>
                  <a:gd name="connsiteY46" fmla="*/ 1467033 h 1516602"/>
                  <a:gd name="connsiteX47" fmla="*/ 364419 w 1031169"/>
                  <a:gd name="connsiteY47" fmla="*/ 1512753 h 1516602"/>
                  <a:gd name="connsiteX48" fmla="*/ 387279 w 1031169"/>
                  <a:gd name="connsiteY48" fmla="*/ 1514658 h 1516602"/>
                  <a:gd name="connsiteX49" fmla="*/ 392994 w 1031169"/>
                  <a:gd name="connsiteY49" fmla="*/ 1508943 h 1516602"/>
                  <a:gd name="connsiteX50" fmla="*/ 394899 w 1031169"/>
                  <a:gd name="connsiteY50" fmla="*/ 1497513 h 1516602"/>
                  <a:gd name="connsiteX51" fmla="*/ 396804 w 1031169"/>
                  <a:gd name="connsiteY51" fmla="*/ 1491798 h 1516602"/>
                  <a:gd name="connsiteX52" fmla="*/ 398709 w 1031169"/>
                  <a:gd name="connsiteY52" fmla="*/ 1474653 h 1516602"/>
                  <a:gd name="connsiteX53" fmla="*/ 400614 w 1031169"/>
                  <a:gd name="connsiteY53" fmla="*/ 1461318 h 1516602"/>
                  <a:gd name="connsiteX54" fmla="*/ 404424 w 1031169"/>
                  <a:gd name="connsiteY54" fmla="*/ 1404168 h 1516602"/>
                  <a:gd name="connsiteX55" fmla="*/ 410139 w 1031169"/>
                  <a:gd name="connsiteY55" fmla="*/ 1392738 h 1516602"/>
                  <a:gd name="connsiteX56" fmla="*/ 413949 w 1031169"/>
                  <a:gd name="connsiteY56" fmla="*/ 1379403 h 1516602"/>
                  <a:gd name="connsiteX57" fmla="*/ 415854 w 1031169"/>
                  <a:gd name="connsiteY57" fmla="*/ 1373688 h 1516602"/>
                  <a:gd name="connsiteX58" fmla="*/ 417759 w 1031169"/>
                  <a:gd name="connsiteY58" fmla="*/ 1360353 h 1516602"/>
                  <a:gd name="connsiteX59" fmla="*/ 421569 w 1031169"/>
                  <a:gd name="connsiteY59" fmla="*/ 1348923 h 1516602"/>
                  <a:gd name="connsiteX60" fmla="*/ 427284 w 1031169"/>
                  <a:gd name="connsiteY60" fmla="*/ 1335588 h 1516602"/>
                  <a:gd name="connsiteX61" fmla="*/ 467289 w 1031169"/>
                  <a:gd name="connsiteY61" fmla="*/ 1265103 h 1516602"/>
                  <a:gd name="connsiteX62" fmla="*/ 528455 w 1031169"/>
                  <a:gd name="connsiteY62" fmla="*/ 1230091 h 1516602"/>
                  <a:gd name="connsiteX63" fmla="*/ 601154 w 1031169"/>
                  <a:gd name="connsiteY63" fmla="*/ 1221700 h 1516602"/>
                  <a:gd name="connsiteX64" fmla="*/ 720654 w 1031169"/>
                  <a:gd name="connsiteY64" fmla="*/ 1316538 h 1516602"/>
                  <a:gd name="connsiteX65" fmla="*/ 733989 w 1031169"/>
                  <a:gd name="connsiteY65" fmla="*/ 1326063 h 1516602"/>
                  <a:gd name="connsiteX66" fmla="*/ 743514 w 1031169"/>
                  <a:gd name="connsiteY66" fmla="*/ 1327968 h 1516602"/>
                  <a:gd name="connsiteX67" fmla="*/ 749229 w 1031169"/>
                  <a:gd name="connsiteY67" fmla="*/ 1329873 h 1516602"/>
                  <a:gd name="connsiteX68" fmla="*/ 762564 w 1031169"/>
                  <a:gd name="connsiteY68" fmla="*/ 1335588 h 1516602"/>
                  <a:gd name="connsiteX69" fmla="*/ 777804 w 1031169"/>
                  <a:gd name="connsiteY69" fmla="*/ 1333683 h 1516602"/>
                  <a:gd name="connsiteX70" fmla="*/ 789234 w 1031169"/>
                  <a:gd name="connsiteY70" fmla="*/ 1327968 h 1516602"/>
                  <a:gd name="connsiteX71" fmla="*/ 794949 w 1031169"/>
                  <a:gd name="connsiteY71" fmla="*/ 1326063 h 1516602"/>
                  <a:gd name="connsiteX72" fmla="*/ 802569 w 1031169"/>
                  <a:gd name="connsiteY72" fmla="*/ 1308918 h 1516602"/>
                  <a:gd name="connsiteX73" fmla="*/ 800664 w 1031169"/>
                  <a:gd name="connsiteY73" fmla="*/ 1284153 h 1516602"/>
                  <a:gd name="connsiteX74" fmla="*/ 798759 w 1031169"/>
                  <a:gd name="connsiteY74" fmla="*/ 1278438 h 1516602"/>
                  <a:gd name="connsiteX75" fmla="*/ 796854 w 1031169"/>
                  <a:gd name="connsiteY75" fmla="*/ 1270818 h 1516602"/>
                  <a:gd name="connsiteX76" fmla="*/ 783519 w 1031169"/>
                  <a:gd name="connsiteY76" fmla="*/ 1253673 h 1516602"/>
                  <a:gd name="connsiteX77" fmla="*/ 773994 w 1031169"/>
                  <a:gd name="connsiteY77" fmla="*/ 1247958 h 1516602"/>
                  <a:gd name="connsiteX78" fmla="*/ 648264 w 1031169"/>
                  <a:gd name="connsiteY78" fmla="*/ 1156518 h 1516602"/>
                  <a:gd name="connsiteX79" fmla="*/ 644454 w 1031169"/>
                  <a:gd name="connsiteY79" fmla="*/ 1139373 h 1516602"/>
                  <a:gd name="connsiteX80" fmla="*/ 646359 w 1031169"/>
                  <a:gd name="connsiteY80" fmla="*/ 1131753 h 1516602"/>
                  <a:gd name="connsiteX81" fmla="*/ 650169 w 1031169"/>
                  <a:gd name="connsiteY81" fmla="*/ 1114608 h 1516602"/>
                  <a:gd name="connsiteX82" fmla="*/ 653979 w 1031169"/>
                  <a:gd name="connsiteY82" fmla="*/ 1108893 h 1516602"/>
                  <a:gd name="connsiteX83" fmla="*/ 655884 w 1031169"/>
                  <a:gd name="connsiteY83" fmla="*/ 1103178 h 1516602"/>
                  <a:gd name="connsiteX84" fmla="*/ 661599 w 1031169"/>
                  <a:gd name="connsiteY84" fmla="*/ 1101273 h 1516602"/>
                  <a:gd name="connsiteX85" fmla="*/ 671124 w 1031169"/>
                  <a:gd name="connsiteY85" fmla="*/ 1089843 h 1516602"/>
                  <a:gd name="connsiteX86" fmla="*/ 724464 w 1031169"/>
                  <a:gd name="connsiteY86" fmla="*/ 1082223 h 1516602"/>
                  <a:gd name="connsiteX87" fmla="*/ 842574 w 1031169"/>
                  <a:gd name="connsiteY87" fmla="*/ 1084128 h 1516602"/>
                  <a:gd name="connsiteX88" fmla="*/ 871149 w 1031169"/>
                  <a:gd name="connsiteY88" fmla="*/ 1086033 h 1516602"/>
                  <a:gd name="connsiteX89" fmla="*/ 899724 w 1031169"/>
                  <a:gd name="connsiteY89" fmla="*/ 1091748 h 1516602"/>
                  <a:gd name="connsiteX90" fmla="*/ 922584 w 1031169"/>
                  <a:gd name="connsiteY90" fmla="*/ 1095558 h 1516602"/>
                  <a:gd name="connsiteX91" fmla="*/ 951159 w 1031169"/>
                  <a:gd name="connsiteY91" fmla="*/ 1101273 h 1516602"/>
                  <a:gd name="connsiteX92" fmla="*/ 956874 w 1031169"/>
                  <a:gd name="connsiteY92" fmla="*/ 1101273 h 1516602"/>
                  <a:gd name="connsiteX93" fmla="*/ 1002594 w 1031169"/>
                  <a:gd name="connsiteY93" fmla="*/ 1099368 h 1516602"/>
                  <a:gd name="connsiteX94" fmla="*/ 1031169 w 1031169"/>
                  <a:gd name="connsiteY94" fmla="*/ 1091748 h 1516602"/>
                  <a:gd name="connsiteX95" fmla="*/ 1003378 w 1031169"/>
                  <a:gd name="connsiteY95" fmla="*/ 1065958 h 1516602"/>
                  <a:gd name="connsiteX96" fmla="*/ 970209 w 1031169"/>
                  <a:gd name="connsiteY96" fmla="*/ 1044123 h 1516602"/>
                  <a:gd name="connsiteX97" fmla="*/ 962589 w 1031169"/>
                  <a:gd name="connsiteY97" fmla="*/ 1042218 h 1516602"/>
                  <a:gd name="connsiteX98" fmla="*/ 935919 w 1031169"/>
                  <a:gd name="connsiteY98" fmla="*/ 1034598 h 1516602"/>
                  <a:gd name="connsiteX99" fmla="*/ 825429 w 1031169"/>
                  <a:gd name="connsiteY99" fmla="*/ 1034598 h 1516602"/>
                  <a:gd name="connsiteX100" fmla="*/ 730179 w 1031169"/>
                  <a:gd name="connsiteY100" fmla="*/ 1038408 h 1516602"/>
                  <a:gd name="connsiteX101" fmla="*/ 669219 w 1031169"/>
                  <a:gd name="connsiteY101" fmla="*/ 1046028 h 1516602"/>
                  <a:gd name="connsiteX102" fmla="*/ 646359 w 1031169"/>
                  <a:gd name="connsiteY102" fmla="*/ 1049838 h 1516602"/>
                  <a:gd name="connsiteX103" fmla="*/ 642549 w 1031169"/>
                  <a:gd name="connsiteY103" fmla="*/ 1038408 h 1516602"/>
                  <a:gd name="connsiteX104" fmla="*/ 640644 w 1031169"/>
                  <a:gd name="connsiteY104" fmla="*/ 1032693 h 1516602"/>
                  <a:gd name="connsiteX105" fmla="*/ 673029 w 1031169"/>
                  <a:gd name="connsiteY105" fmla="*/ 992688 h 1516602"/>
                  <a:gd name="connsiteX106" fmla="*/ 674934 w 1031169"/>
                  <a:gd name="connsiteY106" fmla="*/ 986973 h 1516602"/>
                  <a:gd name="connsiteX107" fmla="*/ 680649 w 1031169"/>
                  <a:gd name="connsiteY107" fmla="*/ 985068 h 1516602"/>
                  <a:gd name="connsiteX108" fmla="*/ 686364 w 1031169"/>
                  <a:gd name="connsiteY108" fmla="*/ 981258 h 1516602"/>
                  <a:gd name="connsiteX109" fmla="*/ 695889 w 1031169"/>
                  <a:gd name="connsiteY109" fmla="*/ 971733 h 1516602"/>
                  <a:gd name="connsiteX110" fmla="*/ 705414 w 1031169"/>
                  <a:gd name="connsiteY110" fmla="*/ 960303 h 1516602"/>
                  <a:gd name="connsiteX111" fmla="*/ 716844 w 1031169"/>
                  <a:gd name="connsiteY111" fmla="*/ 952683 h 1516602"/>
                  <a:gd name="connsiteX112" fmla="*/ 732084 w 1031169"/>
                  <a:gd name="connsiteY112" fmla="*/ 939348 h 1516602"/>
                  <a:gd name="connsiteX113" fmla="*/ 741609 w 1031169"/>
                  <a:gd name="connsiteY113" fmla="*/ 927918 h 1516602"/>
                  <a:gd name="connsiteX114" fmla="*/ 753039 w 1031169"/>
                  <a:gd name="connsiteY114" fmla="*/ 918393 h 1516602"/>
                  <a:gd name="connsiteX115" fmla="*/ 758754 w 1031169"/>
                  <a:gd name="connsiteY115" fmla="*/ 906963 h 1516602"/>
                  <a:gd name="connsiteX116" fmla="*/ 760659 w 1031169"/>
                  <a:gd name="connsiteY116" fmla="*/ 901248 h 1516602"/>
                  <a:gd name="connsiteX117" fmla="*/ 766374 w 1031169"/>
                  <a:gd name="connsiteY117" fmla="*/ 889818 h 1516602"/>
                  <a:gd name="connsiteX118" fmla="*/ 764469 w 1031169"/>
                  <a:gd name="connsiteY118" fmla="*/ 874578 h 1516602"/>
                  <a:gd name="connsiteX119" fmla="*/ 758754 w 1031169"/>
                  <a:gd name="connsiteY119" fmla="*/ 872673 h 1516602"/>
                  <a:gd name="connsiteX120" fmla="*/ 737799 w 1031169"/>
                  <a:gd name="connsiteY120" fmla="*/ 874578 h 1516602"/>
                  <a:gd name="connsiteX121" fmla="*/ 732084 w 1031169"/>
                  <a:gd name="connsiteY121" fmla="*/ 878388 h 1516602"/>
                  <a:gd name="connsiteX122" fmla="*/ 699699 w 1031169"/>
                  <a:gd name="connsiteY122" fmla="*/ 899343 h 1516602"/>
                  <a:gd name="connsiteX123" fmla="*/ 595181 w 1031169"/>
                  <a:gd name="connsiteY123" fmla="*/ 957831 h 1516602"/>
                  <a:gd name="connsiteX124" fmla="*/ 507294 w 1031169"/>
                  <a:gd name="connsiteY124" fmla="*/ 847908 h 1516602"/>
                  <a:gd name="connsiteX125" fmla="*/ 503484 w 1031169"/>
                  <a:gd name="connsiteY125" fmla="*/ 358323 h 1516602"/>
                  <a:gd name="connsiteX126" fmla="*/ 499674 w 1031169"/>
                  <a:gd name="connsiteY126" fmla="*/ 66858 h 1516602"/>
                  <a:gd name="connsiteX127" fmla="*/ 490149 w 1031169"/>
                  <a:gd name="connsiteY127" fmla="*/ 40188 h 1516602"/>
                  <a:gd name="connsiteX128" fmla="*/ 488244 w 1031169"/>
                  <a:gd name="connsiteY128" fmla="*/ 34473 h 1516602"/>
                  <a:gd name="connsiteX129" fmla="*/ 484434 w 1031169"/>
                  <a:gd name="connsiteY129" fmla="*/ 28758 h 1516602"/>
                  <a:gd name="connsiteX130" fmla="*/ 478719 w 1031169"/>
                  <a:gd name="connsiteY130" fmla="*/ 17328 h 1516602"/>
                  <a:gd name="connsiteX131" fmla="*/ 473004 w 1031169"/>
                  <a:gd name="connsiteY131" fmla="*/ 13518 h 1516602"/>
                  <a:gd name="connsiteX132" fmla="*/ 469194 w 1031169"/>
                  <a:gd name="connsiteY132" fmla="*/ 7803 h 1516602"/>
                  <a:gd name="connsiteX133" fmla="*/ 429189 w 1031169"/>
                  <a:gd name="connsiteY133" fmla="*/ 11613 h 1516602"/>
                  <a:gd name="connsiteX134" fmla="*/ 425379 w 1031169"/>
                  <a:gd name="connsiteY134" fmla="*/ 78288 h 1516602"/>
                  <a:gd name="connsiteX135" fmla="*/ 425379 w 1031169"/>
                  <a:gd name="connsiteY135" fmla="*/ 84003 h 1516602"/>
                  <a:gd name="connsiteX136" fmla="*/ 429189 w 1031169"/>
                  <a:gd name="connsiteY136" fmla="*/ 238308 h 1516602"/>
                  <a:gd name="connsiteX137" fmla="*/ 440619 w 1031169"/>
                  <a:gd name="connsiteY137" fmla="*/ 421188 h 1516602"/>
                  <a:gd name="connsiteX138" fmla="*/ 435265 w 1031169"/>
                  <a:gd name="connsiteY138" fmla="*/ 718368 h 1516602"/>
                  <a:gd name="connsiteX139" fmla="*/ 435059 w 1031169"/>
                  <a:gd name="connsiteY139" fmla="*/ 799046 h 1516602"/>
                  <a:gd name="connsiteX140" fmla="*/ 430322 w 1031169"/>
                  <a:gd name="connsiteY140" fmla="*/ 879006 h 1516602"/>
                  <a:gd name="connsiteX0" fmla="*/ 430322 w 1031169"/>
                  <a:gd name="connsiteY0" fmla="*/ 879006 h 1516602"/>
                  <a:gd name="connsiteX1" fmla="*/ 392427 w 1031169"/>
                  <a:gd name="connsiteY1" fmla="*/ 931934 h 1516602"/>
                  <a:gd name="connsiteX2" fmla="*/ 312984 w 1031169"/>
                  <a:gd name="connsiteY2" fmla="*/ 966018 h 1516602"/>
                  <a:gd name="connsiteX3" fmla="*/ 240645 w 1031169"/>
                  <a:gd name="connsiteY3" fmla="*/ 957266 h 1516602"/>
                  <a:gd name="connsiteX4" fmla="*/ 181539 w 1031169"/>
                  <a:gd name="connsiteY4" fmla="*/ 937443 h 1516602"/>
                  <a:gd name="connsiteX5" fmla="*/ 116769 w 1031169"/>
                  <a:gd name="connsiteY5" fmla="*/ 903153 h 1516602"/>
                  <a:gd name="connsiteX6" fmla="*/ 59619 w 1031169"/>
                  <a:gd name="connsiteY6" fmla="*/ 874578 h 1516602"/>
                  <a:gd name="connsiteX7" fmla="*/ 46284 w 1031169"/>
                  <a:gd name="connsiteY7" fmla="*/ 895533 h 1516602"/>
                  <a:gd name="connsiteX8" fmla="*/ 50094 w 1031169"/>
                  <a:gd name="connsiteY8" fmla="*/ 933633 h 1516602"/>
                  <a:gd name="connsiteX9" fmla="*/ 53904 w 1031169"/>
                  <a:gd name="connsiteY9" fmla="*/ 939348 h 1516602"/>
                  <a:gd name="connsiteX10" fmla="*/ 59619 w 1031169"/>
                  <a:gd name="connsiteY10" fmla="*/ 943158 h 1516602"/>
                  <a:gd name="connsiteX11" fmla="*/ 63429 w 1031169"/>
                  <a:gd name="connsiteY11" fmla="*/ 948873 h 1516602"/>
                  <a:gd name="connsiteX12" fmla="*/ 80574 w 1031169"/>
                  <a:gd name="connsiteY12" fmla="*/ 958398 h 1516602"/>
                  <a:gd name="connsiteX13" fmla="*/ 166299 w 1031169"/>
                  <a:gd name="connsiteY13" fmla="*/ 979353 h 1516602"/>
                  <a:gd name="connsiteX14" fmla="*/ 267264 w 1031169"/>
                  <a:gd name="connsiteY14" fmla="*/ 1021263 h 1516602"/>
                  <a:gd name="connsiteX15" fmla="*/ 278694 w 1031169"/>
                  <a:gd name="connsiteY15" fmla="*/ 1076508 h 1516602"/>
                  <a:gd name="connsiteX16" fmla="*/ 264381 w 1031169"/>
                  <a:gd name="connsiteY16" fmla="*/ 1119397 h 1516602"/>
                  <a:gd name="connsiteX17" fmla="*/ 186224 w 1031169"/>
                  <a:gd name="connsiteY17" fmla="*/ 1150391 h 1516602"/>
                  <a:gd name="connsiteX18" fmla="*/ 27234 w 1031169"/>
                  <a:gd name="connsiteY18" fmla="*/ 1154613 h 1516602"/>
                  <a:gd name="connsiteX19" fmla="*/ 15804 w 1031169"/>
                  <a:gd name="connsiteY19" fmla="*/ 1160328 h 1516602"/>
                  <a:gd name="connsiteX20" fmla="*/ 6279 w 1031169"/>
                  <a:gd name="connsiteY20" fmla="*/ 1169853 h 1516602"/>
                  <a:gd name="connsiteX21" fmla="*/ 4374 w 1031169"/>
                  <a:gd name="connsiteY21" fmla="*/ 1175568 h 1516602"/>
                  <a:gd name="connsiteX22" fmla="*/ 564 w 1031169"/>
                  <a:gd name="connsiteY22" fmla="*/ 1181283 h 1516602"/>
                  <a:gd name="connsiteX23" fmla="*/ 6279 w 1031169"/>
                  <a:gd name="connsiteY23" fmla="*/ 1213668 h 1516602"/>
                  <a:gd name="connsiteX24" fmla="*/ 11994 w 1031169"/>
                  <a:gd name="connsiteY24" fmla="*/ 1217478 h 1516602"/>
                  <a:gd name="connsiteX25" fmla="*/ 17709 w 1031169"/>
                  <a:gd name="connsiteY25" fmla="*/ 1219383 h 1516602"/>
                  <a:gd name="connsiteX26" fmla="*/ 145344 w 1031169"/>
                  <a:gd name="connsiteY26" fmla="*/ 1217478 h 1516602"/>
                  <a:gd name="connsiteX27" fmla="*/ 239202 w 1031169"/>
                  <a:gd name="connsiteY27" fmla="*/ 1214801 h 1516602"/>
                  <a:gd name="connsiteX28" fmla="*/ 318699 w 1031169"/>
                  <a:gd name="connsiteY28" fmla="*/ 1217478 h 1516602"/>
                  <a:gd name="connsiteX29" fmla="*/ 330129 w 1031169"/>
                  <a:gd name="connsiteY29" fmla="*/ 1223193 h 1516602"/>
                  <a:gd name="connsiteX30" fmla="*/ 333939 w 1031169"/>
                  <a:gd name="connsiteY30" fmla="*/ 1228908 h 1516602"/>
                  <a:gd name="connsiteX31" fmla="*/ 339654 w 1031169"/>
                  <a:gd name="connsiteY31" fmla="*/ 1230813 h 1516602"/>
                  <a:gd name="connsiteX32" fmla="*/ 351084 w 1031169"/>
                  <a:gd name="connsiteY32" fmla="*/ 1238433 h 1516602"/>
                  <a:gd name="connsiteX33" fmla="*/ 356799 w 1031169"/>
                  <a:gd name="connsiteY33" fmla="*/ 1242243 h 1516602"/>
                  <a:gd name="connsiteX34" fmla="*/ 360609 w 1031169"/>
                  <a:gd name="connsiteY34" fmla="*/ 1247958 h 1516602"/>
                  <a:gd name="connsiteX35" fmla="*/ 366324 w 1031169"/>
                  <a:gd name="connsiteY35" fmla="*/ 1259388 h 1516602"/>
                  <a:gd name="connsiteX36" fmla="*/ 362514 w 1031169"/>
                  <a:gd name="connsiteY36" fmla="*/ 1286058 h 1516602"/>
                  <a:gd name="connsiteX37" fmla="*/ 358704 w 1031169"/>
                  <a:gd name="connsiteY37" fmla="*/ 1291773 h 1516602"/>
                  <a:gd name="connsiteX38" fmla="*/ 356799 w 1031169"/>
                  <a:gd name="connsiteY38" fmla="*/ 1297488 h 1516602"/>
                  <a:gd name="connsiteX39" fmla="*/ 352989 w 1031169"/>
                  <a:gd name="connsiteY39" fmla="*/ 1303203 h 1516602"/>
                  <a:gd name="connsiteX40" fmla="*/ 351084 w 1031169"/>
                  <a:gd name="connsiteY40" fmla="*/ 1308918 h 1516602"/>
                  <a:gd name="connsiteX41" fmla="*/ 347274 w 1031169"/>
                  <a:gd name="connsiteY41" fmla="*/ 1314633 h 1516602"/>
                  <a:gd name="connsiteX42" fmla="*/ 330129 w 1031169"/>
                  <a:gd name="connsiteY42" fmla="*/ 1381308 h 1516602"/>
                  <a:gd name="connsiteX43" fmla="*/ 328224 w 1031169"/>
                  <a:gd name="connsiteY43" fmla="*/ 1432743 h 1516602"/>
                  <a:gd name="connsiteX44" fmla="*/ 330129 w 1031169"/>
                  <a:gd name="connsiteY44" fmla="*/ 1457508 h 1516602"/>
                  <a:gd name="connsiteX45" fmla="*/ 332034 w 1031169"/>
                  <a:gd name="connsiteY45" fmla="*/ 1463223 h 1516602"/>
                  <a:gd name="connsiteX46" fmla="*/ 335844 w 1031169"/>
                  <a:gd name="connsiteY46" fmla="*/ 1467033 h 1516602"/>
                  <a:gd name="connsiteX47" fmla="*/ 364419 w 1031169"/>
                  <a:gd name="connsiteY47" fmla="*/ 1512753 h 1516602"/>
                  <a:gd name="connsiteX48" fmla="*/ 387279 w 1031169"/>
                  <a:gd name="connsiteY48" fmla="*/ 1514658 h 1516602"/>
                  <a:gd name="connsiteX49" fmla="*/ 392994 w 1031169"/>
                  <a:gd name="connsiteY49" fmla="*/ 1508943 h 1516602"/>
                  <a:gd name="connsiteX50" fmla="*/ 394899 w 1031169"/>
                  <a:gd name="connsiteY50" fmla="*/ 1497513 h 1516602"/>
                  <a:gd name="connsiteX51" fmla="*/ 396804 w 1031169"/>
                  <a:gd name="connsiteY51" fmla="*/ 1491798 h 1516602"/>
                  <a:gd name="connsiteX52" fmla="*/ 398709 w 1031169"/>
                  <a:gd name="connsiteY52" fmla="*/ 1474653 h 1516602"/>
                  <a:gd name="connsiteX53" fmla="*/ 400614 w 1031169"/>
                  <a:gd name="connsiteY53" fmla="*/ 1461318 h 1516602"/>
                  <a:gd name="connsiteX54" fmla="*/ 404424 w 1031169"/>
                  <a:gd name="connsiteY54" fmla="*/ 1404168 h 1516602"/>
                  <a:gd name="connsiteX55" fmla="*/ 410139 w 1031169"/>
                  <a:gd name="connsiteY55" fmla="*/ 1392738 h 1516602"/>
                  <a:gd name="connsiteX56" fmla="*/ 413949 w 1031169"/>
                  <a:gd name="connsiteY56" fmla="*/ 1379403 h 1516602"/>
                  <a:gd name="connsiteX57" fmla="*/ 415854 w 1031169"/>
                  <a:gd name="connsiteY57" fmla="*/ 1373688 h 1516602"/>
                  <a:gd name="connsiteX58" fmla="*/ 417759 w 1031169"/>
                  <a:gd name="connsiteY58" fmla="*/ 1360353 h 1516602"/>
                  <a:gd name="connsiteX59" fmla="*/ 421569 w 1031169"/>
                  <a:gd name="connsiteY59" fmla="*/ 1348923 h 1516602"/>
                  <a:gd name="connsiteX60" fmla="*/ 427284 w 1031169"/>
                  <a:gd name="connsiteY60" fmla="*/ 1335588 h 1516602"/>
                  <a:gd name="connsiteX61" fmla="*/ 467289 w 1031169"/>
                  <a:gd name="connsiteY61" fmla="*/ 1265103 h 1516602"/>
                  <a:gd name="connsiteX62" fmla="*/ 528455 w 1031169"/>
                  <a:gd name="connsiteY62" fmla="*/ 1230091 h 1516602"/>
                  <a:gd name="connsiteX63" fmla="*/ 601154 w 1031169"/>
                  <a:gd name="connsiteY63" fmla="*/ 1221700 h 1516602"/>
                  <a:gd name="connsiteX64" fmla="*/ 720654 w 1031169"/>
                  <a:gd name="connsiteY64" fmla="*/ 1316538 h 1516602"/>
                  <a:gd name="connsiteX65" fmla="*/ 733989 w 1031169"/>
                  <a:gd name="connsiteY65" fmla="*/ 1326063 h 1516602"/>
                  <a:gd name="connsiteX66" fmla="*/ 743514 w 1031169"/>
                  <a:gd name="connsiteY66" fmla="*/ 1327968 h 1516602"/>
                  <a:gd name="connsiteX67" fmla="*/ 749229 w 1031169"/>
                  <a:gd name="connsiteY67" fmla="*/ 1329873 h 1516602"/>
                  <a:gd name="connsiteX68" fmla="*/ 762564 w 1031169"/>
                  <a:gd name="connsiteY68" fmla="*/ 1335588 h 1516602"/>
                  <a:gd name="connsiteX69" fmla="*/ 777804 w 1031169"/>
                  <a:gd name="connsiteY69" fmla="*/ 1333683 h 1516602"/>
                  <a:gd name="connsiteX70" fmla="*/ 789234 w 1031169"/>
                  <a:gd name="connsiteY70" fmla="*/ 1327968 h 1516602"/>
                  <a:gd name="connsiteX71" fmla="*/ 794949 w 1031169"/>
                  <a:gd name="connsiteY71" fmla="*/ 1326063 h 1516602"/>
                  <a:gd name="connsiteX72" fmla="*/ 802569 w 1031169"/>
                  <a:gd name="connsiteY72" fmla="*/ 1308918 h 1516602"/>
                  <a:gd name="connsiteX73" fmla="*/ 800664 w 1031169"/>
                  <a:gd name="connsiteY73" fmla="*/ 1284153 h 1516602"/>
                  <a:gd name="connsiteX74" fmla="*/ 798759 w 1031169"/>
                  <a:gd name="connsiteY74" fmla="*/ 1278438 h 1516602"/>
                  <a:gd name="connsiteX75" fmla="*/ 796854 w 1031169"/>
                  <a:gd name="connsiteY75" fmla="*/ 1270818 h 1516602"/>
                  <a:gd name="connsiteX76" fmla="*/ 783519 w 1031169"/>
                  <a:gd name="connsiteY76" fmla="*/ 1253673 h 1516602"/>
                  <a:gd name="connsiteX77" fmla="*/ 773994 w 1031169"/>
                  <a:gd name="connsiteY77" fmla="*/ 1247958 h 1516602"/>
                  <a:gd name="connsiteX78" fmla="*/ 648264 w 1031169"/>
                  <a:gd name="connsiteY78" fmla="*/ 1156518 h 1516602"/>
                  <a:gd name="connsiteX79" fmla="*/ 644454 w 1031169"/>
                  <a:gd name="connsiteY79" fmla="*/ 1139373 h 1516602"/>
                  <a:gd name="connsiteX80" fmla="*/ 646359 w 1031169"/>
                  <a:gd name="connsiteY80" fmla="*/ 1131753 h 1516602"/>
                  <a:gd name="connsiteX81" fmla="*/ 650169 w 1031169"/>
                  <a:gd name="connsiteY81" fmla="*/ 1114608 h 1516602"/>
                  <a:gd name="connsiteX82" fmla="*/ 653979 w 1031169"/>
                  <a:gd name="connsiteY82" fmla="*/ 1108893 h 1516602"/>
                  <a:gd name="connsiteX83" fmla="*/ 655884 w 1031169"/>
                  <a:gd name="connsiteY83" fmla="*/ 1103178 h 1516602"/>
                  <a:gd name="connsiteX84" fmla="*/ 661599 w 1031169"/>
                  <a:gd name="connsiteY84" fmla="*/ 1101273 h 1516602"/>
                  <a:gd name="connsiteX85" fmla="*/ 671124 w 1031169"/>
                  <a:gd name="connsiteY85" fmla="*/ 1089843 h 1516602"/>
                  <a:gd name="connsiteX86" fmla="*/ 724464 w 1031169"/>
                  <a:gd name="connsiteY86" fmla="*/ 1082223 h 1516602"/>
                  <a:gd name="connsiteX87" fmla="*/ 842574 w 1031169"/>
                  <a:gd name="connsiteY87" fmla="*/ 1084128 h 1516602"/>
                  <a:gd name="connsiteX88" fmla="*/ 871149 w 1031169"/>
                  <a:gd name="connsiteY88" fmla="*/ 1086033 h 1516602"/>
                  <a:gd name="connsiteX89" fmla="*/ 899724 w 1031169"/>
                  <a:gd name="connsiteY89" fmla="*/ 1091748 h 1516602"/>
                  <a:gd name="connsiteX90" fmla="*/ 922584 w 1031169"/>
                  <a:gd name="connsiteY90" fmla="*/ 1095558 h 1516602"/>
                  <a:gd name="connsiteX91" fmla="*/ 951159 w 1031169"/>
                  <a:gd name="connsiteY91" fmla="*/ 1101273 h 1516602"/>
                  <a:gd name="connsiteX92" fmla="*/ 956874 w 1031169"/>
                  <a:gd name="connsiteY92" fmla="*/ 1101273 h 1516602"/>
                  <a:gd name="connsiteX93" fmla="*/ 1002594 w 1031169"/>
                  <a:gd name="connsiteY93" fmla="*/ 1099368 h 1516602"/>
                  <a:gd name="connsiteX94" fmla="*/ 1031169 w 1031169"/>
                  <a:gd name="connsiteY94" fmla="*/ 1091748 h 1516602"/>
                  <a:gd name="connsiteX95" fmla="*/ 1003378 w 1031169"/>
                  <a:gd name="connsiteY95" fmla="*/ 1065958 h 1516602"/>
                  <a:gd name="connsiteX96" fmla="*/ 970209 w 1031169"/>
                  <a:gd name="connsiteY96" fmla="*/ 1044123 h 1516602"/>
                  <a:gd name="connsiteX97" fmla="*/ 962589 w 1031169"/>
                  <a:gd name="connsiteY97" fmla="*/ 1042218 h 1516602"/>
                  <a:gd name="connsiteX98" fmla="*/ 935919 w 1031169"/>
                  <a:gd name="connsiteY98" fmla="*/ 1034598 h 1516602"/>
                  <a:gd name="connsiteX99" fmla="*/ 825429 w 1031169"/>
                  <a:gd name="connsiteY99" fmla="*/ 1034598 h 1516602"/>
                  <a:gd name="connsiteX100" fmla="*/ 730179 w 1031169"/>
                  <a:gd name="connsiteY100" fmla="*/ 1038408 h 1516602"/>
                  <a:gd name="connsiteX101" fmla="*/ 669219 w 1031169"/>
                  <a:gd name="connsiteY101" fmla="*/ 1046028 h 1516602"/>
                  <a:gd name="connsiteX102" fmla="*/ 646359 w 1031169"/>
                  <a:gd name="connsiteY102" fmla="*/ 1049838 h 1516602"/>
                  <a:gd name="connsiteX103" fmla="*/ 642549 w 1031169"/>
                  <a:gd name="connsiteY103" fmla="*/ 1038408 h 1516602"/>
                  <a:gd name="connsiteX104" fmla="*/ 673029 w 1031169"/>
                  <a:gd name="connsiteY104" fmla="*/ 992688 h 1516602"/>
                  <a:gd name="connsiteX105" fmla="*/ 674934 w 1031169"/>
                  <a:gd name="connsiteY105" fmla="*/ 986973 h 1516602"/>
                  <a:gd name="connsiteX106" fmla="*/ 680649 w 1031169"/>
                  <a:gd name="connsiteY106" fmla="*/ 985068 h 1516602"/>
                  <a:gd name="connsiteX107" fmla="*/ 686364 w 1031169"/>
                  <a:gd name="connsiteY107" fmla="*/ 981258 h 1516602"/>
                  <a:gd name="connsiteX108" fmla="*/ 695889 w 1031169"/>
                  <a:gd name="connsiteY108" fmla="*/ 971733 h 1516602"/>
                  <a:gd name="connsiteX109" fmla="*/ 705414 w 1031169"/>
                  <a:gd name="connsiteY109" fmla="*/ 960303 h 1516602"/>
                  <a:gd name="connsiteX110" fmla="*/ 716844 w 1031169"/>
                  <a:gd name="connsiteY110" fmla="*/ 952683 h 1516602"/>
                  <a:gd name="connsiteX111" fmla="*/ 732084 w 1031169"/>
                  <a:gd name="connsiteY111" fmla="*/ 939348 h 1516602"/>
                  <a:gd name="connsiteX112" fmla="*/ 741609 w 1031169"/>
                  <a:gd name="connsiteY112" fmla="*/ 927918 h 1516602"/>
                  <a:gd name="connsiteX113" fmla="*/ 753039 w 1031169"/>
                  <a:gd name="connsiteY113" fmla="*/ 918393 h 1516602"/>
                  <a:gd name="connsiteX114" fmla="*/ 758754 w 1031169"/>
                  <a:gd name="connsiteY114" fmla="*/ 906963 h 1516602"/>
                  <a:gd name="connsiteX115" fmla="*/ 760659 w 1031169"/>
                  <a:gd name="connsiteY115" fmla="*/ 901248 h 1516602"/>
                  <a:gd name="connsiteX116" fmla="*/ 766374 w 1031169"/>
                  <a:gd name="connsiteY116" fmla="*/ 889818 h 1516602"/>
                  <a:gd name="connsiteX117" fmla="*/ 764469 w 1031169"/>
                  <a:gd name="connsiteY117" fmla="*/ 874578 h 1516602"/>
                  <a:gd name="connsiteX118" fmla="*/ 758754 w 1031169"/>
                  <a:gd name="connsiteY118" fmla="*/ 872673 h 1516602"/>
                  <a:gd name="connsiteX119" fmla="*/ 737799 w 1031169"/>
                  <a:gd name="connsiteY119" fmla="*/ 874578 h 1516602"/>
                  <a:gd name="connsiteX120" fmla="*/ 732084 w 1031169"/>
                  <a:gd name="connsiteY120" fmla="*/ 878388 h 1516602"/>
                  <a:gd name="connsiteX121" fmla="*/ 699699 w 1031169"/>
                  <a:gd name="connsiteY121" fmla="*/ 899343 h 1516602"/>
                  <a:gd name="connsiteX122" fmla="*/ 595181 w 1031169"/>
                  <a:gd name="connsiteY122" fmla="*/ 957831 h 1516602"/>
                  <a:gd name="connsiteX123" fmla="*/ 507294 w 1031169"/>
                  <a:gd name="connsiteY123" fmla="*/ 847908 h 1516602"/>
                  <a:gd name="connsiteX124" fmla="*/ 503484 w 1031169"/>
                  <a:gd name="connsiteY124" fmla="*/ 358323 h 1516602"/>
                  <a:gd name="connsiteX125" fmla="*/ 499674 w 1031169"/>
                  <a:gd name="connsiteY125" fmla="*/ 66858 h 1516602"/>
                  <a:gd name="connsiteX126" fmla="*/ 490149 w 1031169"/>
                  <a:gd name="connsiteY126" fmla="*/ 40188 h 1516602"/>
                  <a:gd name="connsiteX127" fmla="*/ 488244 w 1031169"/>
                  <a:gd name="connsiteY127" fmla="*/ 34473 h 1516602"/>
                  <a:gd name="connsiteX128" fmla="*/ 484434 w 1031169"/>
                  <a:gd name="connsiteY128" fmla="*/ 28758 h 1516602"/>
                  <a:gd name="connsiteX129" fmla="*/ 478719 w 1031169"/>
                  <a:gd name="connsiteY129" fmla="*/ 17328 h 1516602"/>
                  <a:gd name="connsiteX130" fmla="*/ 473004 w 1031169"/>
                  <a:gd name="connsiteY130" fmla="*/ 13518 h 1516602"/>
                  <a:gd name="connsiteX131" fmla="*/ 469194 w 1031169"/>
                  <a:gd name="connsiteY131" fmla="*/ 7803 h 1516602"/>
                  <a:gd name="connsiteX132" fmla="*/ 429189 w 1031169"/>
                  <a:gd name="connsiteY132" fmla="*/ 11613 h 1516602"/>
                  <a:gd name="connsiteX133" fmla="*/ 425379 w 1031169"/>
                  <a:gd name="connsiteY133" fmla="*/ 78288 h 1516602"/>
                  <a:gd name="connsiteX134" fmla="*/ 425379 w 1031169"/>
                  <a:gd name="connsiteY134" fmla="*/ 84003 h 1516602"/>
                  <a:gd name="connsiteX135" fmla="*/ 429189 w 1031169"/>
                  <a:gd name="connsiteY135" fmla="*/ 238308 h 1516602"/>
                  <a:gd name="connsiteX136" fmla="*/ 440619 w 1031169"/>
                  <a:gd name="connsiteY136" fmla="*/ 421188 h 1516602"/>
                  <a:gd name="connsiteX137" fmla="*/ 435265 w 1031169"/>
                  <a:gd name="connsiteY137" fmla="*/ 718368 h 1516602"/>
                  <a:gd name="connsiteX138" fmla="*/ 435059 w 1031169"/>
                  <a:gd name="connsiteY138" fmla="*/ 799046 h 1516602"/>
                  <a:gd name="connsiteX139" fmla="*/ 430322 w 1031169"/>
                  <a:gd name="connsiteY139" fmla="*/ 879006 h 1516602"/>
                  <a:gd name="connsiteX0" fmla="*/ 430322 w 1031169"/>
                  <a:gd name="connsiteY0" fmla="*/ 879006 h 1516602"/>
                  <a:gd name="connsiteX1" fmla="*/ 392427 w 1031169"/>
                  <a:gd name="connsiteY1" fmla="*/ 931934 h 1516602"/>
                  <a:gd name="connsiteX2" fmla="*/ 312984 w 1031169"/>
                  <a:gd name="connsiteY2" fmla="*/ 966018 h 1516602"/>
                  <a:gd name="connsiteX3" fmla="*/ 240645 w 1031169"/>
                  <a:gd name="connsiteY3" fmla="*/ 957266 h 1516602"/>
                  <a:gd name="connsiteX4" fmla="*/ 181539 w 1031169"/>
                  <a:gd name="connsiteY4" fmla="*/ 937443 h 1516602"/>
                  <a:gd name="connsiteX5" fmla="*/ 116769 w 1031169"/>
                  <a:gd name="connsiteY5" fmla="*/ 903153 h 1516602"/>
                  <a:gd name="connsiteX6" fmla="*/ 59619 w 1031169"/>
                  <a:gd name="connsiteY6" fmla="*/ 874578 h 1516602"/>
                  <a:gd name="connsiteX7" fmla="*/ 46284 w 1031169"/>
                  <a:gd name="connsiteY7" fmla="*/ 895533 h 1516602"/>
                  <a:gd name="connsiteX8" fmla="*/ 50094 w 1031169"/>
                  <a:gd name="connsiteY8" fmla="*/ 933633 h 1516602"/>
                  <a:gd name="connsiteX9" fmla="*/ 53904 w 1031169"/>
                  <a:gd name="connsiteY9" fmla="*/ 939348 h 1516602"/>
                  <a:gd name="connsiteX10" fmla="*/ 59619 w 1031169"/>
                  <a:gd name="connsiteY10" fmla="*/ 943158 h 1516602"/>
                  <a:gd name="connsiteX11" fmla="*/ 63429 w 1031169"/>
                  <a:gd name="connsiteY11" fmla="*/ 948873 h 1516602"/>
                  <a:gd name="connsiteX12" fmla="*/ 80574 w 1031169"/>
                  <a:gd name="connsiteY12" fmla="*/ 958398 h 1516602"/>
                  <a:gd name="connsiteX13" fmla="*/ 166299 w 1031169"/>
                  <a:gd name="connsiteY13" fmla="*/ 979353 h 1516602"/>
                  <a:gd name="connsiteX14" fmla="*/ 267264 w 1031169"/>
                  <a:gd name="connsiteY14" fmla="*/ 1021263 h 1516602"/>
                  <a:gd name="connsiteX15" fmla="*/ 278694 w 1031169"/>
                  <a:gd name="connsiteY15" fmla="*/ 1076508 h 1516602"/>
                  <a:gd name="connsiteX16" fmla="*/ 264381 w 1031169"/>
                  <a:gd name="connsiteY16" fmla="*/ 1119397 h 1516602"/>
                  <a:gd name="connsiteX17" fmla="*/ 186224 w 1031169"/>
                  <a:gd name="connsiteY17" fmla="*/ 1150391 h 1516602"/>
                  <a:gd name="connsiteX18" fmla="*/ 27234 w 1031169"/>
                  <a:gd name="connsiteY18" fmla="*/ 1154613 h 1516602"/>
                  <a:gd name="connsiteX19" fmla="*/ 15804 w 1031169"/>
                  <a:gd name="connsiteY19" fmla="*/ 1160328 h 1516602"/>
                  <a:gd name="connsiteX20" fmla="*/ 6279 w 1031169"/>
                  <a:gd name="connsiteY20" fmla="*/ 1169853 h 1516602"/>
                  <a:gd name="connsiteX21" fmla="*/ 4374 w 1031169"/>
                  <a:gd name="connsiteY21" fmla="*/ 1175568 h 1516602"/>
                  <a:gd name="connsiteX22" fmla="*/ 564 w 1031169"/>
                  <a:gd name="connsiteY22" fmla="*/ 1181283 h 1516602"/>
                  <a:gd name="connsiteX23" fmla="*/ 6279 w 1031169"/>
                  <a:gd name="connsiteY23" fmla="*/ 1213668 h 1516602"/>
                  <a:gd name="connsiteX24" fmla="*/ 11994 w 1031169"/>
                  <a:gd name="connsiteY24" fmla="*/ 1217478 h 1516602"/>
                  <a:gd name="connsiteX25" fmla="*/ 17709 w 1031169"/>
                  <a:gd name="connsiteY25" fmla="*/ 1219383 h 1516602"/>
                  <a:gd name="connsiteX26" fmla="*/ 145344 w 1031169"/>
                  <a:gd name="connsiteY26" fmla="*/ 1217478 h 1516602"/>
                  <a:gd name="connsiteX27" fmla="*/ 239202 w 1031169"/>
                  <a:gd name="connsiteY27" fmla="*/ 1214801 h 1516602"/>
                  <a:gd name="connsiteX28" fmla="*/ 318699 w 1031169"/>
                  <a:gd name="connsiteY28" fmla="*/ 1217478 h 1516602"/>
                  <a:gd name="connsiteX29" fmla="*/ 330129 w 1031169"/>
                  <a:gd name="connsiteY29" fmla="*/ 1223193 h 1516602"/>
                  <a:gd name="connsiteX30" fmla="*/ 333939 w 1031169"/>
                  <a:gd name="connsiteY30" fmla="*/ 1228908 h 1516602"/>
                  <a:gd name="connsiteX31" fmla="*/ 339654 w 1031169"/>
                  <a:gd name="connsiteY31" fmla="*/ 1230813 h 1516602"/>
                  <a:gd name="connsiteX32" fmla="*/ 351084 w 1031169"/>
                  <a:gd name="connsiteY32" fmla="*/ 1238433 h 1516602"/>
                  <a:gd name="connsiteX33" fmla="*/ 356799 w 1031169"/>
                  <a:gd name="connsiteY33" fmla="*/ 1242243 h 1516602"/>
                  <a:gd name="connsiteX34" fmla="*/ 360609 w 1031169"/>
                  <a:gd name="connsiteY34" fmla="*/ 1247958 h 1516602"/>
                  <a:gd name="connsiteX35" fmla="*/ 366324 w 1031169"/>
                  <a:gd name="connsiteY35" fmla="*/ 1259388 h 1516602"/>
                  <a:gd name="connsiteX36" fmla="*/ 362514 w 1031169"/>
                  <a:gd name="connsiteY36" fmla="*/ 1286058 h 1516602"/>
                  <a:gd name="connsiteX37" fmla="*/ 358704 w 1031169"/>
                  <a:gd name="connsiteY37" fmla="*/ 1291773 h 1516602"/>
                  <a:gd name="connsiteX38" fmla="*/ 356799 w 1031169"/>
                  <a:gd name="connsiteY38" fmla="*/ 1297488 h 1516602"/>
                  <a:gd name="connsiteX39" fmla="*/ 352989 w 1031169"/>
                  <a:gd name="connsiteY39" fmla="*/ 1303203 h 1516602"/>
                  <a:gd name="connsiteX40" fmla="*/ 351084 w 1031169"/>
                  <a:gd name="connsiteY40" fmla="*/ 1308918 h 1516602"/>
                  <a:gd name="connsiteX41" fmla="*/ 347274 w 1031169"/>
                  <a:gd name="connsiteY41" fmla="*/ 1314633 h 1516602"/>
                  <a:gd name="connsiteX42" fmla="*/ 330129 w 1031169"/>
                  <a:gd name="connsiteY42" fmla="*/ 1381308 h 1516602"/>
                  <a:gd name="connsiteX43" fmla="*/ 328224 w 1031169"/>
                  <a:gd name="connsiteY43" fmla="*/ 1432743 h 1516602"/>
                  <a:gd name="connsiteX44" fmla="*/ 330129 w 1031169"/>
                  <a:gd name="connsiteY44" fmla="*/ 1457508 h 1516602"/>
                  <a:gd name="connsiteX45" fmla="*/ 332034 w 1031169"/>
                  <a:gd name="connsiteY45" fmla="*/ 1463223 h 1516602"/>
                  <a:gd name="connsiteX46" fmla="*/ 335844 w 1031169"/>
                  <a:gd name="connsiteY46" fmla="*/ 1467033 h 1516602"/>
                  <a:gd name="connsiteX47" fmla="*/ 364419 w 1031169"/>
                  <a:gd name="connsiteY47" fmla="*/ 1512753 h 1516602"/>
                  <a:gd name="connsiteX48" fmla="*/ 387279 w 1031169"/>
                  <a:gd name="connsiteY48" fmla="*/ 1514658 h 1516602"/>
                  <a:gd name="connsiteX49" fmla="*/ 392994 w 1031169"/>
                  <a:gd name="connsiteY49" fmla="*/ 1508943 h 1516602"/>
                  <a:gd name="connsiteX50" fmla="*/ 394899 w 1031169"/>
                  <a:gd name="connsiteY50" fmla="*/ 1497513 h 1516602"/>
                  <a:gd name="connsiteX51" fmla="*/ 396804 w 1031169"/>
                  <a:gd name="connsiteY51" fmla="*/ 1491798 h 1516602"/>
                  <a:gd name="connsiteX52" fmla="*/ 398709 w 1031169"/>
                  <a:gd name="connsiteY52" fmla="*/ 1474653 h 1516602"/>
                  <a:gd name="connsiteX53" fmla="*/ 400614 w 1031169"/>
                  <a:gd name="connsiteY53" fmla="*/ 1461318 h 1516602"/>
                  <a:gd name="connsiteX54" fmla="*/ 404424 w 1031169"/>
                  <a:gd name="connsiteY54" fmla="*/ 1404168 h 1516602"/>
                  <a:gd name="connsiteX55" fmla="*/ 410139 w 1031169"/>
                  <a:gd name="connsiteY55" fmla="*/ 1392738 h 1516602"/>
                  <a:gd name="connsiteX56" fmla="*/ 413949 w 1031169"/>
                  <a:gd name="connsiteY56" fmla="*/ 1379403 h 1516602"/>
                  <a:gd name="connsiteX57" fmla="*/ 415854 w 1031169"/>
                  <a:gd name="connsiteY57" fmla="*/ 1373688 h 1516602"/>
                  <a:gd name="connsiteX58" fmla="*/ 417759 w 1031169"/>
                  <a:gd name="connsiteY58" fmla="*/ 1360353 h 1516602"/>
                  <a:gd name="connsiteX59" fmla="*/ 421569 w 1031169"/>
                  <a:gd name="connsiteY59" fmla="*/ 1348923 h 1516602"/>
                  <a:gd name="connsiteX60" fmla="*/ 427284 w 1031169"/>
                  <a:gd name="connsiteY60" fmla="*/ 1335588 h 1516602"/>
                  <a:gd name="connsiteX61" fmla="*/ 467289 w 1031169"/>
                  <a:gd name="connsiteY61" fmla="*/ 1265103 h 1516602"/>
                  <a:gd name="connsiteX62" fmla="*/ 528455 w 1031169"/>
                  <a:gd name="connsiteY62" fmla="*/ 1230091 h 1516602"/>
                  <a:gd name="connsiteX63" fmla="*/ 601154 w 1031169"/>
                  <a:gd name="connsiteY63" fmla="*/ 1221700 h 1516602"/>
                  <a:gd name="connsiteX64" fmla="*/ 720654 w 1031169"/>
                  <a:gd name="connsiteY64" fmla="*/ 1316538 h 1516602"/>
                  <a:gd name="connsiteX65" fmla="*/ 733989 w 1031169"/>
                  <a:gd name="connsiteY65" fmla="*/ 1326063 h 1516602"/>
                  <a:gd name="connsiteX66" fmla="*/ 743514 w 1031169"/>
                  <a:gd name="connsiteY66" fmla="*/ 1327968 h 1516602"/>
                  <a:gd name="connsiteX67" fmla="*/ 749229 w 1031169"/>
                  <a:gd name="connsiteY67" fmla="*/ 1329873 h 1516602"/>
                  <a:gd name="connsiteX68" fmla="*/ 762564 w 1031169"/>
                  <a:gd name="connsiteY68" fmla="*/ 1335588 h 1516602"/>
                  <a:gd name="connsiteX69" fmla="*/ 777804 w 1031169"/>
                  <a:gd name="connsiteY69" fmla="*/ 1333683 h 1516602"/>
                  <a:gd name="connsiteX70" fmla="*/ 789234 w 1031169"/>
                  <a:gd name="connsiteY70" fmla="*/ 1327968 h 1516602"/>
                  <a:gd name="connsiteX71" fmla="*/ 794949 w 1031169"/>
                  <a:gd name="connsiteY71" fmla="*/ 1326063 h 1516602"/>
                  <a:gd name="connsiteX72" fmla="*/ 802569 w 1031169"/>
                  <a:gd name="connsiteY72" fmla="*/ 1308918 h 1516602"/>
                  <a:gd name="connsiteX73" fmla="*/ 800664 w 1031169"/>
                  <a:gd name="connsiteY73" fmla="*/ 1284153 h 1516602"/>
                  <a:gd name="connsiteX74" fmla="*/ 798759 w 1031169"/>
                  <a:gd name="connsiteY74" fmla="*/ 1278438 h 1516602"/>
                  <a:gd name="connsiteX75" fmla="*/ 796854 w 1031169"/>
                  <a:gd name="connsiteY75" fmla="*/ 1270818 h 1516602"/>
                  <a:gd name="connsiteX76" fmla="*/ 783519 w 1031169"/>
                  <a:gd name="connsiteY76" fmla="*/ 1253673 h 1516602"/>
                  <a:gd name="connsiteX77" fmla="*/ 773994 w 1031169"/>
                  <a:gd name="connsiteY77" fmla="*/ 1247958 h 1516602"/>
                  <a:gd name="connsiteX78" fmla="*/ 648264 w 1031169"/>
                  <a:gd name="connsiteY78" fmla="*/ 1156518 h 1516602"/>
                  <a:gd name="connsiteX79" fmla="*/ 644454 w 1031169"/>
                  <a:gd name="connsiteY79" fmla="*/ 1139373 h 1516602"/>
                  <a:gd name="connsiteX80" fmla="*/ 646359 w 1031169"/>
                  <a:gd name="connsiteY80" fmla="*/ 1131753 h 1516602"/>
                  <a:gd name="connsiteX81" fmla="*/ 650169 w 1031169"/>
                  <a:gd name="connsiteY81" fmla="*/ 1114608 h 1516602"/>
                  <a:gd name="connsiteX82" fmla="*/ 653979 w 1031169"/>
                  <a:gd name="connsiteY82" fmla="*/ 1108893 h 1516602"/>
                  <a:gd name="connsiteX83" fmla="*/ 655884 w 1031169"/>
                  <a:gd name="connsiteY83" fmla="*/ 1103178 h 1516602"/>
                  <a:gd name="connsiteX84" fmla="*/ 661599 w 1031169"/>
                  <a:gd name="connsiteY84" fmla="*/ 1101273 h 1516602"/>
                  <a:gd name="connsiteX85" fmla="*/ 671124 w 1031169"/>
                  <a:gd name="connsiteY85" fmla="*/ 1089843 h 1516602"/>
                  <a:gd name="connsiteX86" fmla="*/ 724464 w 1031169"/>
                  <a:gd name="connsiteY86" fmla="*/ 1082223 h 1516602"/>
                  <a:gd name="connsiteX87" fmla="*/ 842574 w 1031169"/>
                  <a:gd name="connsiteY87" fmla="*/ 1084128 h 1516602"/>
                  <a:gd name="connsiteX88" fmla="*/ 871149 w 1031169"/>
                  <a:gd name="connsiteY88" fmla="*/ 1086033 h 1516602"/>
                  <a:gd name="connsiteX89" fmla="*/ 899724 w 1031169"/>
                  <a:gd name="connsiteY89" fmla="*/ 1091748 h 1516602"/>
                  <a:gd name="connsiteX90" fmla="*/ 922584 w 1031169"/>
                  <a:gd name="connsiteY90" fmla="*/ 1095558 h 1516602"/>
                  <a:gd name="connsiteX91" fmla="*/ 951159 w 1031169"/>
                  <a:gd name="connsiteY91" fmla="*/ 1101273 h 1516602"/>
                  <a:gd name="connsiteX92" fmla="*/ 956874 w 1031169"/>
                  <a:gd name="connsiteY92" fmla="*/ 1101273 h 1516602"/>
                  <a:gd name="connsiteX93" fmla="*/ 1002594 w 1031169"/>
                  <a:gd name="connsiteY93" fmla="*/ 1099368 h 1516602"/>
                  <a:gd name="connsiteX94" fmla="*/ 1031169 w 1031169"/>
                  <a:gd name="connsiteY94" fmla="*/ 1091748 h 1516602"/>
                  <a:gd name="connsiteX95" fmla="*/ 1003378 w 1031169"/>
                  <a:gd name="connsiteY95" fmla="*/ 1065958 h 1516602"/>
                  <a:gd name="connsiteX96" fmla="*/ 970209 w 1031169"/>
                  <a:gd name="connsiteY96" fmla="*/ 1044123 h 1516602"/>
                  <a:gd name="connsiteX97" fmla="*/ 962589 w 1031169"/>
                  <a:gd name="connsiteY97" fmla="*/ 1042218 h 1516602"/>
                  <a:gd name="connsiteX98" fmla="*/ 935919 w 1031169"/>
                  <a:gd name="connsiteY98" fmla="*/ 1034598 h 1516602"/>
                  <a:gd name="connsiteX99" fmla="*/ 825429 w 1031169"/>
                  <a:gd name="connsiteY99" fmla="*/ 1034598 h 1516602"/>
                  <a:gd name="connsiteX100" fmla="*/ 730179 w 1031169"/>
                  <a:gd name="connsiteY100" fmla="*/ 1038408 h 1516602"/>
                  <a:gd name="connsiteX101" fmla="*/ 669219 w 1031169"/>
                  <a:gd name="connsiteY101" fmla="*/ 1046028 h 1516602"/>
                  <a:gd name="connsiteX102" fmla="*/ 646359 w 1031169"/>
                  <a:gd name="connsiteY102" fmla="*/ 1049838 h 1516602"/>
                  <a:gd name="connsiteX103" fmla="*/ 640078 w 1031169"/>
                  <a:gd name="connsiteY103" fmla="*/ 1026051 h 1516602"/>
                  <a:gd name="connsiteX104" fmla="*/ 673029 w 1031169"/>
                  <a:gd name="connsiteY104" fmla="*/ 992688 h 1516602"/>
                  <a:gd name="connsiteX105" fmla="*/ 674934 w 1031169"/>
                  <a:gd name="connsiteY105" fmla="*/ 986973 h 1516602"/>
                  <a:gd name="connsiteX106" fmla="*/ 680649 w 1031169"/>
                  <a:gd name="connsiteY106" fmla="*/ 985068 h 1516602"/>
                  <a:gd name="connsiteX107" fmla="*/ 686364 w 1031169"/>
                  <a:gd name="connsiteY107" fmla="*/ 981258 h 1516602"/>
                  <a:gd name="connsiteX108" fmla="*/ 695889 w 1031169"/>
                  <a:gd name="connsiteY108" fmla="*/ 971733 h 1516602"/>
                  <a:gd name="connsiteX109" fmla="*/ 705414 w 1031169"/>
                  <a:gd name="connsiteY109" fmla="*/ 960303 h 1516602"/>
                  <a:gd name="connsiteX110" fmla="*/ 716844 w 1031169"/>
                  <a:gd name="connsiteY110" fmla="*/ 952683 h 1516602"/>
                  <a:gd name="connsiteX111" fmla="*/ 732084 w 1031169"/>
                  <a:gd name="connsiteY111" fmla="*/ 939348 h 1516602"/>
                  <a:gd name="connsiteX112" fmla="*/ 741609 w 1031169"/>
                  <a:gd name="connsiteY112" fmla="*/ 927918 h 1516602"/>
                  <a:gd name="connsiteX113" fmla="*/ 753039 w 1031169"/>
                  <a:gd name="connsiteY113" fmla="*/ 918393 h 1516602"/>
                  <a:gd name="connsiteX114" fmla="*/ 758754 w 1031169"/>
                  <a:gd name="connsiteY114" fmla="*/ 906963 h 1516602"/>
                  <a:gd name="connsiteX115" fmla="*/ 760659 w 1031169"/>
                  <a:gd name="connsiteY115" fmla="*/ 901248 h 1516602"/>
                  <a:gd name="connsiteX116" fmla="*/ 766374 w 1031169"/>
                  <a:gd name="connsiteY116" fmla="*/ 889818 h 1516602"/>
                  <a:gd name="connsiteX117" fmla="*/ 764469 w 1031169"/>
                  <a:gd name="connsiteY117" fmla="*/ 874578 h 1516602"/>
                  <a:gd name="connsiteX118" fmla="*/ 758754 w 1031169"/>
                  <a:gd name="connsiteY118" fmla="*/ 872673 h 1516602"/>
                  <a:gd name="connsiteX119" fmla="*/ 737799 w 1031169"/>
                  <a:gd name="connsiteY119" fmla="*/ 874578 h 1516602"/>
                  <a:gd name="connsiteX120" fmla="*/ 732084 w 1031169"/>
                  <a:gd name="connsiteY120" fmla="*/ 878388 h 1516602"/>
                  <a:gd name="connsiteX121" fmla="*/ 699699 w 1031169"/>
                  <a:gd name="connsiteY121" fmla="*/ 899343 h 1516602"/>
                  <a:gd name="connsiteX122" fmla="*/ 595181 w 1031169"/>
                  <a:gd name="connsiteY122" fmla="*/ 957831 h 1516602"/>
                  <a:gd name="connsiteX123" fmla="*/ 507294 w 1031169"/>
                  <a:gd name="connsiteY123" fmla="*/ 847908 h 1516602"/>
                  <a:gd name="connsiteX124" fmla="*/ 503484 w 1031169"/>
                  <a:gd name="connsiteY124" fmla="*/ 358323 h 1516602"/>
                  <a:gd name="connsiteX125" fmla="*/ 499674 w 1031169"/>
                  <a:gd name="connsiteY125" fmla="*/ 66858 h 1516602"/>
                  <a:gd name="connsiteX126" fmla="*/ 490149 w 1031169"/>
                  <a:gd name="connsiteY126" fmla="*/ 40188 h 1516602"/>
                  <a:gd name="connsiteX127" fmla="*/ 488244 w 1031169"/>
                  <a:gd name="connsiteY127" fmla="*/ 34473 h 1516602"/>
                  <a:gd name="connsiteX128" fmla="*/ 484434 w 1031169"/>
                  <a:gd name="connsiteY128" fmla="*/ 28758 h 1516602"/>
                  <a:gd name="connsiteX129" fmla="*/ 478719 w 1031169"/>
                  <a:gd name="connsiteY129" fmla="*/ 17328 h 1516602"/>
                  <a:gd name="connsiteX130" fmla="*/ 473004 w 1031169"/>
                  <a:gd name="connsiteY130" fmla="*/ 13518 h 1516602"/>
                  <a:gd name="connsiteX131" fmla="*/ 469194 w 1031169"/>
                  <a:gd name="connsiteY131" fmla="*/ 7803 h 1516602"/>
                  <a:gd name="connsiteX132" fmla="*/ 429189 w 1031169"/>
                  <a:gd name="connsiteY132" fmla="*/ 11613 h 1516602"/>
                  <a:gd name="connsiteX133" fmla="*/ 425379 w 1031169"/>
                  <a:gd name="connsiteY133" fmla="*/ 78288 h 1516602"/>
                  <a:gd name="connsiteX134" fmla="*/ 425379 w 1031169"/>
                  <a:gd name="connsiteY134" fmla="*/ 84003 h 1516602"/>
                  <a:gd name="connsiteX135" fmla="*/ 429189 w 1031169"/>
                  <a:gd name="connsiteY135" fmla="*/ 238308 h 1516602"/>
                  <a:gd name="connsiteX136" fmla="*/ 440619 w 1031169"/>
                  <a:gd name="connsiteY136" fmla="*/ 421188 h 1516602"/>
                  <a:gd name="connsiteX137" fmla="*/ 435265 w 1031169"/>
                  <a:gd name="connsiteY137" fmla="*/ 718368 h 1516602"/>
                  <a:gd name="connsiteX138" fmla="*/ 435059 w 1031169"/>
                  <a:gd name="connsiteY138" fmla="*/ 799046 h 1516602"/>
                  <a:gd name="connsiteX139" fmla="*/ 430322 w 1031169"/>
                  <a:gd name="connsiteY139" fmla="*/ 879006 h 1516602"/>
                  <a:gd name="connsiteX0" fmla="*/ 430322 w 1031169"/>
                  <a:gd name="connsiteY0" fmla="*/ 879006 h 1516602"/>
                  <a:gd name="connsiteX1" fmla="*/ 392427 w 1031169"/>
                  <a:gd name="connsiteY1" fmla="*/ 931934 h 1516602"/>
                  <a:gd name="connsiteX2" fmla="*/ 312984 w 1031169"/>
                  <a:gd name="connsiteY2" fmla="*/ 966018 h 1516602"/>
                  <a:gd name="connsiteX3" fmla="*/ 240645 w 1031169"/>
                  <a:gd name="connsiteY3" fmla="*/ 957266 h 1516602"/>
                  <a:gd name="connsiteX4" fmla="*/ 181539 w 1031169"/>
                  <a:gd name="connsiteY4" fmla="*/ 937443 h 1516602"/>
                  <a:gd name="connsiteX5" fmla="*/ 116769 w 1031169"/>
                  <a:gd name="connsiteY5" fmla="*/ 903153 h 1516602"/>
                  <a:gd name="connsiteX6" fmla="*/ 59619 w 1031169"/>
                  <a:gd name="connsiteY6" fmla="*/ 874578 h 1516602"/>
                  <a:gd name="connsiteX7" fmla="*/ 46284 w 1031169"/>
                  <a:gd name="connsiteY7" fmla="*/ 895533 h 1516602"/>
                  <a:gd name="connsiteX8" fmla="*/ 50094 w 1031169"/>
                  <a:gd name="connsiteY8" fmla="*/ 933633 h 1516602"/>
                  <a:gd name="connsiteX9" fmla="*/ 53904 w 1031169"/>
                  <a:gd name="connsiteY9" fmla="*/ 939348 h 1516602"/>
                  <a:gd name="connsiteX10" fmla="*/ 59619 w 1031169"/>
                  <a:gd name="connsiteY10" fmla="*/ 943158 h 1516602"/>
                  <a:gd name="connsiteX11" fmla="*/ 63429 w 1031169"/>
                  <a:gd name="connsiteY11" fmla="*/ 948873 h 1516602"/>
                  <a:gd name="connsiteX12" fmla="*/ 80574 w 1031169"/>
                  <a:gd name="connsiteY12" fmla="*/ 958398 h 1516602"/>
                  <a:gd name="connsiteX13" fmla="*/ 166299 w 1031169"/>
                  <a:gd name="connsiteY13" fmla="*/ 979353 h 1516602"/>
                  <a:gd name="connsiteX14" fmla="*/ 267264 w 1031169"/>
                  <a:gd name="connsiteY14" fmla="*/ 1021263 h 1516602"/>
                  <a:gd name="connsiteX15" fmla="*/ 278694 w 1031169"/>
                  <a:gd name="connsiteY15" fmla="*/ 1076508 h 1516602"/>
                  <a:gd name="connsiteX16" fmla="*/ 264381 w 1031169"/>
                  <a:gd name="connsiteY16" fmla="*/ 1119397 h 1516602"/>
                  <a:gd name="connsiteX17" fmla="*/ 186224 w 1031169"/>
                  <a:gd name="connsiteY17" fmla="*/ 1150391 h 1516602"/>
                  <a:gd name="connsiteX18" fmla="*/ 27234 w 1031169"/>
                  <a:gd name="connsiteY18" fmla="*/ 1154613 h 1516602"/>
                  <a:gd name="connsiteX19" fmla="*/ 15804 w 1031169"/>
                  <a:gd name="connsiteY19" fmla="*/ 1160328 h 1516602"/>
                  <a:gd name="connsiteX20" fmla="*/ 6279 w 1031169"/>
                  <a:gd name="connsiteY20" fmla="*/ 1169853 h 1516602"/>
                  <a:gd name="connsiteX21" fmla="*/ 4374 w 1031169"/>
                  <a:gd name="connsiteY21" fmla="*/ 1175568 h 1516602"/>
                  <a:gd name="connsiteX22" fmla="*/ 564 w 1031169"/>
                  <a:gd name="connsiteY22" fmla="*/ 1181283 h 1516602"/>
                  <a:gd name="connsiteX23" fmla="*/ 6279 w 1031169"/>
                  <a:gd name="connsiteY23" fmla="*/ 1213668 h 1516602"/>
                  <a:gd name="connsiteX24" fmla="*/ 11994 w 1031169"/>
                  <a:gd name="connsiteY24" fmla="*/ 1217478 h 1516602"/>
                  <a:gd name="connsiteX25" fmla="*/ 17709 w 1031169"/>
                  <a:gd name="connsiteY25" fmla="*/ 1219383 h 1516602"/>
                  <a:gd name="connsiteX26" fmla="*/ 145344 w 1031169"/>
                  <a:gd name="connsiteY26" fmla="*/ 1217478 h 1516602"/>
                  <a:gd name="connsiteX27" fmla="*/ 239202 w 1031169"/>
                  <a:gd name="connsiteY27" fmla="*/ 1214801 h 1516602"/>
                  <a:gd name="connsiteX28" fmla="*/ 318699 w 1031169"/>
                  <a:gd name="connsiteY28" fmla="*/ 1217478 h 1516602"/>
                  <a:gd name="connsiteX29" fmla="*/ 330129 w 1031169"/>
                  <a:gd name="connsiteY29" fmla="*/ 1223193 h 1516602"/>
                  <a:gd name="connsiteX30" fmla="*/ 333939 w 1031169"/>
                  <a:gd name="connsiteY30" fmla="*/ 1228908 h 1516602"/>
                  <a:gd name="connsiteX31" fmla="*/ 339654 w 1031169"/>
                  <a:gd name="connsiteY31" fmla="*/ 1230813 h 1516602"/>
                  <a:gd name="connsiteX32" fmla="*/ 351084 w 1031169"/>
                  <a:gd name="connsiteY32" fmla="*/ 1238433 h 1516602"/>
                  <a:gd name="connsiteX33" fmla="*/ 356799 w 1031169"/>
                  <a:gd name="connsiteY33" fmla="*/ 1242243 h 1516602"/>
                  <a:gd name="connsiteX34" fmla="*/ 360609 w 1031169"/>
                  <a:gd name="connsiteY34" fmla="*/ 1247958 h 1516602"/>
                  <a:gd name="connsiteX35" fmla="*/ 366324 w 1031169"/>
                  <a:gd name="connsiteY35" fmla="*/ 1259388 h 1516602"/>
                  <a:gd name="connsiteX36" fmla="*/ 362514 w 1031169"/>
                  <a:gd name="connsiteY36" fmla="*/ 1286058 h 1516602"/>
                  <a:gd name="connsiteX37" fmla="*/ 358704 w 1031169"/>
                  <a:gd name="connsiteY37" fmla="*/ 1291773 h 1516602"/>
                  <a:gd name="connsiteX38" fmla="*/ 356799 w 1031169"/>
                  <a:gd name="connsiteY38" fmla="*/ 1297488 h 1516602"/>
                  <a:gd name="connsiteX39" fmla="*/ 352989 w 1031169"/>
                  <a:gd name="connsiteY39" fmla="*/ 1303203 h 1516602"/>
                  <a:gd name="connsiteX40" fmla="*/ 351084 w 1031169"/>
                  <a:gd name="connsiteY40" fmla="*/ 1308918 h 1516602"/>
                  <a:gd name="connsiteX41" fmla="*/ 347274 w 1031169"/>
                  <a:gd name="connsiteY41" fmla="*/ 1314633 h 1516602"/>
                  <a:gd name="connsiteX42" fmla="*/ 330129 w 1031169"/>
                  <a:gd name="connsiteY42" fmla="*/ 1381308 h 1516602"/>
                  <a:gd name="connsiteX43" fmla="*/ 328224 w 1031169"/>
                  <a:gd name="connsiteY43" fmla="*/ 1432743 h 1516602"/>
                  <a:gd name="connsiteX44" fmla="*/ 330129 w 1031169"/>
                  <a:gd name="connsiteY44" fmla="*/ 1457508 h 1516602"/>
                  <a:gd name="connsiteX45" fmla="*/ 332034 w 1031169"/>
                  <a:gd name="connsiteY45" fmla="*/ 1463223 h 1516602"/>
                  <a:gd name="connsiteX46" fmla="*/ 335844 w 1031169"/>
                  <a:gd name="connsiteY46" fmla="*/ 1467033 h 1516602"/>
                  <a:gd name="connsiteX47" fmla="*/ 364419 w 1031169"/>
                  <a:gd name="connsiteY47" fmla="*/ 1512753 h 1516602"/>
                  <a:gd name="connsiteX48" fmla="*/ 387279 w 1031169"/>
                  <a:gd name="connsiteY48" fmla="*/ 1514658 h 1516602"/>
                  <a:gd name="connsiteX49" fmla="*/ 392994 w 1031169"/>
                  <a:gd name="connsiteY49" fmla="*/ 1508943 h 1516602"/>
                  <a:gd name="connsiteX50" fmla="*/ 394899 w 1031169"/>
                  <a:gd name="connsiteY50" fmla="*/ 1497513 h 1516602"/>
                  <a:gd name="connsiteX51" fmla="*/ 396804 w 1031169"/>
                  <a:gd name="connsiteY51" fmla="*/ 1491798 h 1516602"/>
                  <a:gd name="connsiteX52" fmla="*/ 398709 w 1031169"/>
                  <a:gd name="connsiteY52" fmla="*/ 1474653 h 1516602"/>
                  <a:gd name="connsiteX53" fmla="*/ 400614 w 1031169"/>
                  <a:gd name="connsiteY53" fmla="*/ 1461318 h 1516602"/>
                  <a:gd name="connsiteX54" fmla="*/ 404424 w 1031169"/>
                  <a:gd name="connsiteY54" fmla="*/ 1404168 h 1516602"/>
                  <a:gd name="connsiteX55" fmla="*/ 410139 w 1031169"/>
                  <a:gd name="connsiteY55" fmla="*/ 1392738 h 1516602"/>
                  <a:gd name="connsiteX56" fmla="*/ 413949 w 1031169"/>
                  <a:gd name="connsiteY56" fmla="*/ 1379403 h 1516602"/>
                  <a:gd name="connsiteX57" fmla="*/ 415854 w 1031169"/>
                  <a:gd name="connsiteY57" fmla="*/ 1373688 h 1516602"/>
                  <a:gd name="connsiteX58" fmla="*/ 417759 w 1031169"/>
                  <a:gd name="connsiteY58" fmla="*/ 1360353 h 1516602"/>
                  <a:gd name="connsiteX59" fmla="*/ 421569 w 1031169"/>
                  <a:gd name="connsiteY59" fmla="*/ 1348923 h 1516602"/>
                  <a:gd name="connsiteX60" fmla="*/ 427284 w 1031169"/>
                  <a:gd name="connsiteY60" fmla="*/ 1335588 h 1516602"/>
                  <a:gd name="connsiteX61" fmla="*/ 467289 w 1031169"/>
                  <a:gd name="connsiteY61" fmla="*/ 1265103 h 1516602"/>
                  <a:gd name="connsiteX62" fmla="*/ 528455 w 1031169"/>
                  <a:gd name="connsiteY62" fmla="*/ 1230091 h 1516602"/>
                  <a:gd name="connsiteX63" fmla="*/ 601154 w 1031169"/>
                  <a:gd name="connsiteY63" fmla="*/ 1221700 h 1516602"/>
                  <a:gd name="connsiteX64" fmla="*/ 720654 w 1031169"/>
                  <a:gd name="connsiteY64" fmla="*/ 1316538 h 1516602"/>
                  <a:gd name="connsiteX65" fmla="*/ 733989 w 1031169"/>
                  <a:gd name="connsiteY65" fmla="*/ 1326063 h 1516602"/>
                  <a:gd name="connsiteX66" fmla="*/ 743514 w 1031169"/>
                  <a:gd name="connsiteY66" fmla="*/ 1327968 h 1516602"/>
                  <a:gd name="connsiteX67" fmla="*/ 749229 w 1031169"/>
                  <a:gd name="connsiteY67" fmla="*/ 1329873 h 1516602"/>
                  <a:gd name="connsiteX68" fmla="*/ 762564 w 1031169"/>
                  <a:gd name="connsiteY68" fmla="*/ 1335588 h 1516602"/>
                  <a:gd name="connsiteX69" fmla="*/ 777804 w 1031169"/>
                  <a:gd name="connsiteY69" fmla="*/ 1333683 h 1516602"/>
                  <a:gd name="connsiteX70" fmla="*/ 789234 w 1031169"/>
                  <a:gd name="connsiteY70" fmla="*/ 1327968 h 1516602"/>
                  <a:gd name="connsiteX71" fmla="*/ 794949 w 1031169"/>
                  <a:gd name="connsiteY71" fmla="*/ 1326063 h 1516602"/>
                  <a:gd name="connsiteX72" fmla="*/ 802569 w 1031169"/>
                  <a:gd name="connsiteY72" fmla="*/ 1308918 h 1516602"/>
                  <a:gd name="connsiteX73" fmla="*/ 800664 w 1031169"/>
                  <a:gd name="connsiteY73" fmla="*/ 1284153 h 1516602"/>
                  <a:gd name="connsiteX74" fmla="*/ 798759 w 1031169"/>
                  <a:gd name="connsiteY74" fmla="*/ 1278438 h 1516602"/>
                  <a:gd name="connsiteX75" fmla="*/ 796854 w 1031169"/>
                  <a:gd name="connsiteY75" fmla="*/ 1270818 h 1516602"/>
                  <a:gd name="connsiteX76" fmla="*/ 783519 w 1031169"/>
                  <a:gd name="connsiteY76" fmla="*/ 1253673 h 1516602"/>
                  <a:gd name="connsiteX77" fmla="*/ 773994 w 1031169"/>
                  <a:gd name="connsiteY77" fmla="*/ 1247958 h 1516602"/>
                  <a:gd name="connsiteX78" fmla="*/ 648264 w 1031169"/>
                  <a:gd name="connsiteY78" fmla="*/ 1156518 h 1516602"/>
                  <a:gd name="connsiteX79" fmla="*/ 644454 w 1031169"/>
                  <a:gd name="connsiteY79" fmla="*/ 1139373 h 1516602"/>
                  <a:gd name="connsiteX80" fmla="*/ 646359 w 1031169"/>
                  <a:gd name="connsiteY80" fmla="*/ 1131753 h 1516602"/>
                  <a:gd name="connsiteX81" fmla="*/ 650169 w 1031169"/>
                  <a:gd name="connsiteY81" fmla="*/ 1114608 h 1516602"/>
                  <a:gd name="connsiteX82" fmla="*/ 653979 w 1031169"/>
                  <a:gd name="connsiteY82" fmla="*/ 1108893 h 1516602"/>
                  <a:gd name="connsiteX83" fmla="*/ 655884 w 1031169"/>
                  <a:gd name="connsiteY83" fmla="*/ 1103178 h 1516602"/>
                  <a:gd name="connsiteX84" fmla="*/ 661599 w 1031169"/>
                  <a:gd name="connsiteY84" fmla="*/ 1101273 h 1516602"/>
                  <a:gd name="connsiteX85" fmla="*/ 671124 w 1031169"/>
                  <a:gd name="connsiteY85" fmla="*/ 1089843 h 1516602"/>
                  <a:gd name="connsiteX86" fmla="*/ 724464 w 1031169"/>
                  <a:gd name="connsiteY86" fmla="*/ 1082223 h 1516602"/>
                  <a:gd name="connsiteX87" fmla="*/ 842574 w 1031169"/>
                  <a:gd name="connsiteY87" fmla="*/ 1084128 h 1516602"/>
                  <a:gd name="connsiteX88" fmla="*/ 871149 w 1031169"/>
                  <a:gd name="connsiteY88" fmla="*/ 1086033 h 1516602"/>
                  <a:gd name="connsiteX89" fmla="*/ 899724 w 1031169"/>
                  <a:gd name="connsiteY89" fmla="*/ 1091748 h 1516602"/>
                  <a:gd name="connsiteX90" fmla="*/ 922584 w 1031169"/>
                  <a:gd name="connsiteY90" fmla="*/ 1095558 h 1516602"/>
                  <a:gd name="connsiteX91" fmla="*/ 951159 w 1031169"/>
                  <a:gd name="connsiteY91" fmla="*/ 1101273 h 1516602"/>
                  <a:gd name="connsiteX92" fmla="*/ 956874 w 1031169"/>
                  <a:gd name="connsiteY92" fmla="*/ 1101273 h 1516602"/>
                  <a:gd name="connsiteX93" fmla="*/ 1002594 w 1031169"/>
                  <a:gd name="connsiteY93" fmla="*/ 1099368 h 1516602"/>
                  <a:gd name="connsiteX94" fmla="*/ 1031169 w 1031169"/>
                  <a:gd name="connsiteY94" fmla="*/ 1091748 h 1516602"/>
                  <a:gd name="connsiteX95" fmla="*/ 1003378 w 1031169"/>
                  <a:gd name="connsiteY95" fmla="*/ 1065958 h 1516602"/>
                  <a:gd name="connsiteX96" fmla="*/ 970209 w 1031169"/>
                  <a:gd name="connsiteY96" fmla="*/ 1044123 h 1516602"/>
                  <a:gd name="connsiteX97" fmla="*/ 962589 w 1031169"/>
                  <a:gd name="connsiteY97" fmla="*/ 1042218 h 1516602"/>
                  <a:gd name="connsiteX98" fmla="*/ 935919 w 1031169"/>
                  <a:gd name="connsiteY98" fmla="*/ 1034598 h 1516602"/>
                  <a:gd name="connsiteX99" fmla="*/ 825429 w 1031169"/>
                  <a:gd name="connsiteY99" fmla="*/ 1034598 h 1516602"/>
                  <a:gd name="connsiteX100" fmla="*/ 730179 w 1031169"/>
                  <a:gd name="connsiteY100" fmla="*/ 1038408 h 1516602"/>
                  <a:gd name="connsiteX101" fmla="*/ 669219 w 1031169"/>
                  <a:gd name="connsiteY101" fmla="*/ 1046028 h 1516602"/>
                  <a:gd name="connsiteX102" fmla="*/ 646360 w 1031169"/>
                  <a:gd name="connsiteY102" fmla="*/ 1049838 h 1516602"/>
                  <a:gd name="connsiteX103" fmla="*/ 640078 w 1031169"/>
                  <a:gd name="connsiteY103" fmla="*/ 1026051 h 1516602"/>
                  <a:gd name="connsiteX104" fmla="*/ 673029 w 1031169"/>
                  <a:gd name="connsiteY104" fmla="*/ 992688 h 1516602"/>
                  <a:gd name="connsiteX105" fmla="*/ 674934 w 1031169"/>
                  <a:gd name="connsiteY105" fmla="*/ 986973 h 1516602"/>
                  <a:gd name="connsiteX106" fmla="*/ 680649 w 1031169"/>
                  <a:gd name="connsiteY106" fmla="*/ 985068 h 1516602"/>
                  <a:gd name="connsiteX107" fmla="*/ 686364 w 1031169"/>
                  <a:gd name="connsiteY107" fmla="*/ 981258 h 1516602"/>
                  <a:gd name="connsiteX108" fmla="*/ 695889 w 1031169"/>
                  <a:gd name="connsiteY108" fmla="*/ 971733 h 1516602"/>
                  <a:gd name="connsiteX109" fmla="*/ 705414 w 1031169"/>
                  <a:gd name="connsiteY109" fmla="*/ 960303 h 1516602"/>
                  <a:gd name="connsiteX110" fmla="*/ 716844 w 1031169"/>
                  <a:gd name="connsiteY110" fmla="*/ 952683 h 1516602"/>
                  <a:gd name="connsiteX111" fmla="*/ 732084 w 1031169"/>
                  <a:gd name="connsiteY111" fmla="*/ 939348 h 1516602"/>
                  <a:gd name="connsiteX112" fmla="*/ 741609 w 1031169"/>
                  <a:gd name="connsiteY112" fmla="*/ 927918 h 1516602"/>
                  <a:gd name="connsiteX113" fmla="*/ 753039 w 1031169"/>
                  <a:gd name="connsiteY113" fmla="*/ 918393 h 1516602"/>
                  <a:gd name="connsiteX114" fmla="*/ 758754 w 1031169"/>
                  <a:gd name="connsiteY114" fmla="*/ 906963 h 1516602"/>
                  <a:gd name="connsiteX115" fmla="*/ 760659 w 1031169"/>
                  <a:gd name="connsiteY115" fmla="*/ 901248 h 1516602"/>
                  <a:gd name="connsiteX116" fmla="*/ 766374 w 1031169"/>
                  <a:gd name="connsiteY116" fmla="*/ 889818 h 1516602"/>
                  <a:gd name="connsiteX117" fmla="*/ 764469 w 1031169"/>
                  <a:gd name="connsiteY117" fmla="*/ 874578 h 1516602"/>
                  <a:gd name="connsiteX118" fmla="*/ 758754 w 1031169"/>
                  <a:gd name="connsiteY118" fmla="*/ 872673 h 1516602"/>
                  <a:gd name="connsiteX119" fmla="*/ 737799 w 1031169"/>
                  <a:gd name="connsiteY119" fmla="*/ 874578 h 1516602"/>
                  <a:gd name="connsiteX120" fmla="*/ 732084 w 1031169"/>
                  <a:gd name="connsiteY120" fmla="*/ 878388 h 1516602"/>
                  <a:gd name="connsiteX121" fmla="*/ 699699 w 1031169"/>
                  <a:gd name="connsiteY121" fmla="*/ 899343 h 1516602"/>
                  <a:gd name="connsiteX122" fmla="*/ 595181 w 1031169"/>
                  <a:gd name="connsiteY122" fmla="*/ 957831 h 1516602"/>
                  <a:gd name="connsiteX123" fmla="*/ 507294 w 1031169"/>
                  <a:gd name="connsiteY123" fmla="*/ 847908 h 1516602"/>
                  <a:gd name="connsiteX124" fmla="*/ 503484 w 1031169"/>
                  <a:gd name="connsiteY124" fmla="*/ 358323 h 1516602"/>
                  <a:gd name="connsiteX125" fmla="*/ 499674 w 1031169"/>
                  <a:gd name="connsiteY125" fmla="*/ 66858 h 1516602"/>
                  <a:gd name="connsiteX126" fmla="*/ 490149 w 1031169"/>
                  <a:gd name="connsiteY126" fmla="*/ 40188 h 1516602"/>
                  <a:gd name="connsiteX127" fmla="*/ 488244 w 1031169"/>
                  <a:gd name="connsiteY127" fmla="*/ 34473 h 1516602"/>
                  <a:gd name="connsiteX128" fmla="*/ 484434 w 1031169"/>
                  <a:gd name="connsiteY128" fmla="*/ 28758 h 1516602"/>
                  <a:gd name="connsiteX129" fmla="*/ 478719 w 1031169"/>
                  <a:gd name="connsiteY129" fmla="*/ 17328 h 1516602"/>
                  <a:gd name="connsiteX130" fmla="*/ 473004 w 1031169"/>
                  <a:gd name="connsiteY130" fmla="*/ 13518 h 1516602"/>
                  <a:gd name="connsiteX131" fmla="*/ 469194 w 1031169"/>
                  <a:gd name="connsiteY131" fmla="*/ 7803 h 1516602"/>
                  <a:gd name="connsiteX132" fmla="*/ 429189 w 1031169"/>
                  <a:gd name="connsiteY132" fmla="*/ 11613 h 1516602"/>
                  <a:gd name="connsiteX133" fmla="*/ 425379 w 1031169"/>
                  <a:gd name="connsiteY133" fmla="*/ 78288 h 1516602"/>
                  <a:gd name="connsiteX134" fmla="*/ 425379 w 1031169"/>
                  <a:gd name="connsiteY134" fmla="*/ 84003 h 1516602"/>
                  <a:gd name="connsiteX135" fmla="*/ 429189 w 1031169"/>
                  <a:gd name="connsiteY135" fmla="*/ 238308 h 1516602"/>
                  <a:gd name="connsiteX136" fmla="*/ 440619 w 1031169"/>
                  <a:gd name="connsiteY136" fmla="*/ 421188 h 1516602"/>
                  <a:gd name="connsiteX137" fmla="*/ 435265 w 1031169"/>
                  <a:gd name="connsiteY137" fmla="*/ 718368 h 1516602"/>
                  <a:gd name="connsiteX138" fmla="*/ 435059 w 1031169"/>
                  <a:gd name="connsiteY138" fmla="*/ 799046 h 1516602"/>
                  <a:gd name="connsiteX139" fmla="*/ 430322 w 1031169"/>
                  <a:gd name="connsiteY139" fmla="*/ 879006 h 1516602"/>
                  <a:gd name="connsiteX0" fmla="*/ 430322 w 1007920"/>
                  <a:gd name="connsiteY0" fmla="*/ 879006 h 1516602"/>
                  <a:gd name="connsiteX1" fmla="*/ 392427 w 1007920"/>
                  <a:gd name="connsiteY1" fmla="*/ 931934 h 1516602"/>
                  <a:gd name="connsiteX2" fmla="*/ 312984 w 1007920"/>
                  <a:gd name="connsiteY2" fmla="*/ 966018 h 1516602"/>
                  <a:gd name="connsiteX3" fmla="*/ 240645 w 1007920"/>
                  <a:gd name="connsiteY3" fmla="*/ 957266 h 1516602"/>
                  <a:gd name="connsiteX4" fmla="*/ 181539 w 1007920"/>
                  <a:gd name="connsiteY4" fmla="*/ 937443 h 1516602"/>
                  <a:gd name="connsiteX5" fmla="*/ 116769 w 1007920"/>
                  <a:gd name="connsiteY5" fmla="*/ 903153 h 1516602"/>
                  <a:gd name="connsiteX6" fmla="*/ 59619 w 1007920"/>
                  <a:gd name="connsiteY6" fmla="*/ 874578 h 1516602"/>
                  <a:gd name="connsiteX7" fmla="*/ 46284 w 1007920"/>
                  <a:gd name="connsiteY7" fmla="*/ 895533 h 1516602"/>
                  <a:gd name="connsiteX8" fmla="*/ 50094 w 1007920"/>
                  <a:gd name="connsiteY8" fmla="*/ 933633 h 1516602"/>
                  <a:gd name="connsiteX9" fmla="*/ 53904 w 1007920"/>
                  <a:gd name="connsiteY9" fmla="*/ 939348 h 1516602"/>
                  <a:gd name="connsiteX10" fmla="*/ 59619 w 1007920"/>
                  <a:gd name="connsiteY10" fmla="*/ 943158 h 1516602"/>
                  <a:gd name="connsiteX11" fmla="*/ 63429 w 1007920"/>
                  <a:gd name="connsiteY11" fmla="*/ 948873 h 1516602"/>
                  <a:gd name="connsiteX12" fmla="*/ 80574 w 1007920"/>
                  <a:gd name="connsiteY12" fmla="*/ 958398 h 1516602"/>
                  <a:gd name="connsiteX13" fmla="*/ 166299 w 1007920"/>
                  <a:gd name="connsiteY13" fmla="*/ 979353 h 1516602"/>
                  <a:gd name="connsiteX14" fmla="*/ 267264 w 1007920"/>
                  <a:gd name="connsiteY14" fmla="*/ 1021263 h 1516602"/>
                  <a:gd name="connsiteX15" fmla="*/ 278694 w 1007920"/>
                  <a:gd name="connsiteY15" fmla="*/ 1076508 h 1516602"/>
                  <a:gd name="connsiteX16" fmla="*/ 264381 w 1007920"/>
                  <a:gd name="connsiteY16" fmla="*/ 1119397 h 1516602"/>
                  <a:gd name="connsiteX17" fmla="*/ 186224 w 1007920"/>
                  <a:gd name="connsiteY17" fmla="*/ 1150391 h 1516602"/>
                  <a:gd name="connsiteX18" fmla="*/ 27234 w 1007920"/>
                  <a:gd name="connsiteY18" fmla="*/ 1154613 h 1516602"/>
                  <a:gd name="connsiteX19" fmla="*/ 15804 w 1007920"/>
                  <a:gd name="connsiteY19" fmla="*/ 1160328 h 1516602"/>
                  <a:gd name="connsiteX20" fmla="*/ 6279 w 1007920"/>
                  <a:gd name="connsiteY20" fmla="*/ 1169853 h 1516602"/>
                  <a:gd name="connsiteX21" fmla="*/ 4374 w 1007920"/>
                  <a:gd name="connsiteY21" fmla="*/ 1175568 h 1516602"/>
                  <a:gd name="connsiteX22" fmla="*/ 564 w 1007920"/>
                  <a:gd name="connsiteY22" fmla="*/ 1181283 h 1516602"/>
                  <a:gd name="connsiteX23" fmla="*/ 6279 w 1007920"/>
                  <a:gd name="connsiteY23" fmla="*/ 1213668 h 1516602"/>
                  <a:gd name="connsiteX24" fmla="*/ 11994 w 1007920"/>
                  <a:gd name="connsiteY24" fmla="*/ 1217478 h 1516602"/>
                  <a:gd name="connsiteX25" fmla="*/ 17709 w 1007920"/>
                  <a:gd name="connsiteY25" fmla="*/ 1219383 h 1516602"/>
                  <a:gd name="connsiteX26" fmla="*/ 145344 w 1007920"/>
                  <a:gd name="connsiteY26" fmla="*/ 1217478 h 1516602"/>
                  <a:gd name="connsiteX27" fmla="*/ 239202 w 1007920"/>
                  <a:gd name="connsiteY27" fmla="*/ 1214801 h 1516602"/>
                  <a:gd name="connsiteX28" fmla="*/ 318699 w 1007920"/>
                  <a:gd name="connsiteY28" fmla="*/ 1217478 h 1516602"/>
                  <a:gd name="connsiteX29" fmla="*/ 330129 w 1007920"/>
                  <a:gd name="connsiteY29" fmla="*/ 1223193 h 1516602"/>
                  <a:gd name="connsiteX30" fmla="*/ 333939 w 1007920"/>
                  <a:gd name="connsiteY30" fmla="*/ 1228908 h 1516602"/>
                  <a:gd name="connsiteX31" fmla="*/ 339654 w 1007920"/>
                  <a:gd name="connsiteY31" fmla="*/ 1230813 h 1516602"/>
                  <a:gd name="connsiteX32" fmla="*/ 351084 w 1007920"/>
                  <a:gd name="connsiteY32" fmla="*/ 1238433 h 1516602"/>
                  <a:gd name="connsiteX33" fmla="*/ 356799 w 1007920"/>
                  <a:gd name="connsiteY33" fmla="*/ 1242243 h 1516602"/>
                  <a:gd name="connsiteX34" fmla="*/ 360609 w 1007920"/>
                  <a:gd name="connsiteY34" fmla="*/ 1247958 h 1516602"/>
                  <a:gd name="connsiteX35" fmla="*/ 366324 w 1007920"/>
                  <a:gd name="connsiteY35" fmla="*/ 1259388 h 1516602"/>
                  <a:gd name="connsiteX36" fmla="*/ 362514 w 1007920"/>
                  <a:gd name="connsiteY36" fmla="*/ 1286058 h 1516602"/>
                  <a:gd name="connsiteX37" fmla="*/ 358704 w 1007920"/>
                  <a:gd name="connsiteY37" fmla="*/ 1291773 h 1516602"/>
                  <a:gd name="connsiteX38" fmla="*/ 356799 w 1007920"/>
                  <a:gd name="connsiteY38" fmla="*/ 1297488 h 1516602"/>
                  <a:gd name="connsiteX39" fmla="*/ 352989 w 1007920"/>
                  <a:gd name="connsiteY39" fmla="*/ 1303203 h 1516602"/>
                  <a:gd name="connsiteX40" fmla="*/ 351084 w 1007920"/>
                  <a:gd name="connsiteY40" fmla="*/ 1308918 h 1516602"/>
                  <a:gd name="connsiteX41" fmla="*/ 347274 w 1007920"/>
                  <a:gd name="connsiteY41" fmla="*/ 1314633 h 1516602"/>
                  <a:gd name="connsiteX42" fmla="*/ 330129 w 1007920"/>
                  <a:gd name="connsiteY42" fmla="*/ 1381308 h 1516602"/>
                  <a:gd name="connsiteX43" fmla="*/ 328224 w 1007920"/>
                  <a:gd name="connsiteY43" fmla="*/ 1432743 h 1516602"/>
                  <a:gd name="connsiteX44" fmla="*/ 330129 w 1007920"/>
                  <a:gd name="connsiteY44" fmla="*/ 1457508 h 1516602"/>
                  <a:gd name="connsiteX45" fmla="*/ 332034 w 1007920"/>
                  <a:gd name="connsiteY45" fmla="*/ 1463223 h 1516602"/>
                  <a:gd name="connsiteX46" fmla="*/ 335844 w 1007920"/>
                  <a:gd name="connsiteY46" fmla="*/ 1467033 h 1516602"/>
                  <a:gd name="connsiteX47" fmla="*/ 364419 w 1007920"/>
                  <a:gd name="connsiteY47" fmla="*/ 1512753 h 1516602"/>
                  <a:gd name="connsiteX48" fmla="*/ 387279 w 1007920"/>
                  <a:gd name="connsiteY48" fmla="*/ 1514658 h 1516602"/>
                  <a:gd name="connsiteX49" fmla="*/ 392994 w 1007920"/>
                  <a:gd name="connsiteY49" fmla="*/ 1508943 h 1516602"/>
                  <a:gd name="connsiteX50" fmla="*/ 394899 w 1007920"/>
                  <a:gd name="connsiteY50" fmla="*/ 1497513 h 1516602"/>
                  <a:gd name="connsiteX51" fmla="*/ 396804 w 1007920"/>
                  <a:gd name="connsiteY51" fmla="*/ 1491798 h 1516602"/>
                  <a:gd name="connsiteX52" fmla="*/ 398709 w 1007920"/>
                  <a:gd name="connsiteY52" fmla="*/ 1474653 h 1516602"/>
                  <a:gd name="connsiteX53" fmla="*/ 400614 w 1007920"/>
                  <a:gd name="connsiteY53" fmla="*/ 1461318 h 1516602"/>
                  <a:gd name="connsiteX54" fmla="*/ 404424 w 1007920"/>
                  <a:gd name="connsiteY54" fmla="*/ 1404168 h 1516602"/>
                  <a:gd name="connsiteX55" fmla="*/ 410139 w 1007920"/>
                  <a:gd name="connsiteY55" fmla="*/ 1392738 h 1516602"/>
                  <a:gd name="connsiteX56" fmla="*/ 413949 w 1007920"/>
                  <a:gd name="connsiteY56" fmla="*/ 1379403 h 1516602"/>
                  <a:gd name="connsiteX57" fmla="*/ 415854 w 1007920"/>
                  <a:gd name="connsiteY57" fmla="*/ 1373688 h 1516602"/>
                  <a:gd name="connsiteX58" fmla="*/ 417759 w 1007920"/>
                  <a:gd name="connsiteY58" fmla="*/ 1360353 h 1516602"/>
                  <a:gd name="connsiteX59" fmla="*/ 421569 w 1007920"/>
                  <a:gd name="connsiteY59" fmla="*/ 1348923 h 1516602"/>
                  <a:gd name="connsiteX60" fmla="*/ 427284 w 1007920"/>
                  <a:gd name="connsiteY60" fmla="*/ 1335588 h 1516602"/>
                  <a:gd name="connsiteX61" fmla="*/ 467289 w 1007920"/>
                  <a:gd name="connsiteY61" fmla="*/ 1265103 h 1516602"/>
                  <a:gd name="connsiteX62" fmla="*/ 528455 w 1007920"/>
                  <a:gd name="connsiteY62" fmla="*/ 1230091 h 1516602"/>
                  <a:gd name="connsiteX63" fmla="*/ 601154 w 1007920"/>
                  <a:gd name="connsiteY63" fmla="*/ 1221700 h 1516602"/>
                  <a:gd name="connsiteX64" fmla="*/ 720654 w 1007920"/>
                  <a:gd name="connsiteY64" fmla="*/ 1316538 h 1516602"/>
                  <a:gd name="connsiteX65" fmla="*/ 733989 w 1007920"/>
                  <a:gd name="connsiteY65" fmla="*/ 1326063 h 1516602"/>
                  <a:gd name="connsiteX66" fmla="*/ 743514 w 1007920"/>
                  <a:gd name="connsiteY66" fmla="*/ 1327968 h 1516602"/>
                  <a:gd name="connsiteX67" fmla="*/ 749229 w 1007920"/>
                  <a:gd name="connsiteY67" fmla="*/ 1329873 h 1516602"/>
                  <a:gd name="connsiteX68" fmla="*/ 762564 w 1007920"/>
                  <a:gd name="connsiteY68" fmla="*/ 1335588 h 1516602"/>
                  <a:gd name="connsiteX69" fmla="*/ 777804 w 1007920"/>
                  <a:gd name="connsiteY69" fmla="*/ 1333683 h 1516602"/>
                  <a:gd name="connsiteX70" fmla="*/ 789234 w 1007920"/>
                  <a:gd name="connsiteY70" fmla="*/ 1327968 h 1516602"/>
                  <a:gd name="connsiteX71" fmla="*/ 794949 w 1007920"/>
                  <a:gd name="connsiteY71" fmla="*/ 1326063 h 1516602"/>
                  <a:gd name="connsiteX72" fmla="*/ 802569 w 1007920"/>
                  <a:gd name="connsiteY72" fmla="*/ 1308918 h 1516602"/>
                  <a:gd name="connsiteX73" fmla="*/ 800664 w 1007920"/>
                  <a:gd name="connsiteY73" fmla="*/ 1284153 h 1516602"/>
                  <a:gd name="connsiteX74" fmla="*/ 798759 w 1007920"/>
                  <a:gd name="connsiteY74" fmla="*/ 1278438 h 1516602"/>
                  <a:gd name="connsiteX75" fmla="*/ 796854 w 1007920"/>
                  <a:gd name="connsiteY75" fmla="*/ 1270818 h 1516602"/>
                  <a:gd name="connsiteX76" fmla="*/ 783519 w 1007920"/>
                  <a:gd name="connsiteY76" fmla="*/ 1253673 h 1516602"/>
                  <a:gd name="connsiteX77" fmla="*/ 773994 w 1007920"/>
                  <a:gd name="connsiteY77" fmla="*/ 1247958 h 1516602"/>
                  <a:gd name="connsiteX78" fmla="*/ 648264 w 1007920"/>
                  <a:gd name="connsiteY78" fmla="*/ 1156518 h 1516602"/>
                  <a:gd name="connsiteX79" fmla="*/ 644454 w 1007920"/>
                  <a:gd name="connsiteY79" fmla="*/ 1139373 h 1516602"/>
                  <a:gd name="connsiteX80" fmla="*/ 646359 w 1007920"/>
                  <a:gd name="connsiteY80" fmla="*/ 1131753 h 1516602"/>
                  <a:gd name="connsiteX81" fmla="*/ 650169 w 1007920"/>
                  <a:gd name="connsiteY81" fmla="*/ 1114608 h 1516602"/>
                  <a:gd name="connsiteX82" fmla="*/ 653979 w 1007920"/>
                  <a:gd name="connsiteY82" fmla="*/ 1108893 h 1516602"/>
                  <a:gd name="connsiteX83" fmla="*/ 655884 w 1007920"/>
                  <a:gd name="connsiteY83" fmla="*/ 1103178 h 1516602"/>
                  <a:gd name="connsiteX84" fmla="*/ 661599 w 1007920"/>
                  <a:gd name="connsiteY84" fmla="*/ 1101273 h 1516602"/>
                  <a:gd name="connsiteX85" fmla="*/ 671124 w 1007920"/>
                  <a:gd name="connsiteY85" fmla="*/ 1089843 h 1516602"/>
                  <a:gd name="connsiteX86" fmla="*/ 724464 w 1007920"/>
                  <a:gd name="connsiteY86" fmla="*/ 1082223 h 1516602"/>
                  <a:gd name="connsiteX87" fmla="*/ 842574 w 1007920"/>
                  <a:gd name="connsiteY87" fmla="*/ 1084128 h 1516602"/>
                  <a:gd name="connsiteX88" fmla="*/ 871149 w 1007920"/>
                  <a:gd name="connsiteY88" fmla="*/ 1086033 h 1516602"/>
                  <a:gd name="connsiteX89" fmla="*/ 899724 w 1007920"/>
                  <a:gd name="connsiteY89" fmla="*/ 1091748 h 1516602"/>
                  <a:gd name="connsiteX90" fmla="*/ 922584 w 1007920"/>
                  <a:gd name="connsiteY90" fmla="*/ 1095558 h 1516602"/>
                  <a:gd name="connsiteX91" fmla="*/ 951159 w 1007920"/>
                  <a:gd name="connsiteY91" fmla="*/ 1101273 h 1516602"/>
                  <a:gd name="connsiteX92" fmla="*/ 956874 w 1007920"/>
                  <a:gd name="connsiteY92" fmla="*/ 1101273 h 1516602"/>
                  <a:gd name="connsiteX93" fmla="*/ 1002594 w 1007920"/>
                  <a:gd name="connsiteY93" fmla="*/ 1099368 h 1516602"/>
                  <a:gd name="connsiteX94" fmla="*/ 1003378 w 1007920"/>
                  <a:gd name="connsiteY94" fmla="*/ 1065958 h 1516602"/>
                  <a:gd name="connsiteX95" fmla="*/ 970209 w 1007920"/>
                  <a:gd name="connsiteY95" fmla="*/ 1044123 h 1516602"/>
                  <a:gd name="connsiteX96" fmla="*/ 962589 w 1007920"/>
                  <a:gd name="connsiteY96" fmla="*/ 1042218 h 1516602"/>
                  <a:gd name="connsiteX97" fmla="*/ 935919 w 1007920"/>
                  <a:gd name="connsiteY97" fmla="*/ 1034598 h 1516602"/>
                  <a:gd name="connsiteX98" fmla="*/ 825429 w 1007920"/>
                  <a:gd name="connsiteY98" fmla="*/ 1034598 h 1516602"/>
                  <a:gd name="connsiteX99" fmla="*/ 730179 w 1007920"/>
                  <a:gd name="connsiteY99" fmla="*/ 1038408 h 1516602"/>
                  <a:gd name="connsiteX100" fmla="*/ 669219 w 1007920"/>
                  <a:gd name="connsiteY100" fmla="*/ 1046028 h 1516602"/>
                  <a:gd name="connsiteX101" fmla="*/ 646360 w 1007920"/>
                  <a:gd name="connsiteY101" fmla="*/ 1049838 h 1516602"/>
                  <a:gd name="connsiteX102" fmla="*/ 640078 w 1007920"/>
                  <a:gd name="connsiteY102" fmla="*/ 1026051 h 1516602"/>
                  <a:gd name="connsiteX103" fmla="*/ 673029 w 1007920"/>
                  <a:gd name="connsiteY103" fmla="*/ 992688 h 1516602"/>
                  <a:gd name="connsiteX104" fmla="*/ 674934 w 1007920"/>
                  <a:gd name="connsiteY104" fmla="*/ 986973 h 1516602"/>
                  <a:gd name="connsiteX105" fmla="*/ 680649 w 1007920"/>
                  <a:gd name="connsiteY105" fmla="*/ 985068 h 1516602"/>
                  <a:gd name="connsiteX106" fmla="*/ 686364 w 1007920"/>
                  <a:gd name="connsiteY106" fmla="*/ 981258 h 1516602"/>
                  <a:gd name="connsiteX107" fmla="*/ 695889 w 1007920"/>
                  <a:gd name="connsiteY107" fmla="*/ 971733 h 1516602"/>
                  <a:gd name="connsiteX108" fmla="*/ 705414 w 1007920"/>
                  <a:gd name="connsiteY108" fmla="*/ 960303 h 1516602"/>
                  <a:gd name="connsiteX109" fmla="*/ 716844 w 1007920"/>
                  <a:gd name="connsiteY109" fmla="*/ 952683 h 1516602"/>
                  <a:gd name="connsiteX110" fmla="*/ 732084 w 1007920"/>
                  <a:gd name="connsiteY110" fmla="*/ 939348 h 1516602"/>
                  <a:gd name="connsiteX111" fmla="*/ 741609 w 1007920"/>
                  <a:gd name="connsiteY111" fmla="*/ 927918 h 1516602"/>
                  <a:gd name="connsiteX112" fmla="*/ 753039 w 1007920"/>
                  <a:gd name="connsiteY112" fmla="*/ 918393 h 1516602"/>
                  <a:gd name="connsiteX113" fmla="*/ 758754 w 1007920"/>
                  <a:gd name="connsiteY113" fmla="*/ 906963 h 1516602"/>
                  <a:gd name="connsiteX114" fmla="*/ 760659 w 1007920"/>
                  <a:gd name="connsiteY114" fmla="*/ 901248 h 1516602"/>
                  <a:gd name="connsiteX115" fmla="*/ 766374 w 1007920"/>
                  <a:gd name="connsiteY115" fmla="*/ 889818 h 1516602"/>
                  <a:gd name="connsiteX116" fmla="*/ 764469 w 1007920"/>
                  <a:gd name="connsiteY116" fmla="*/ 874578 h 1516602"/>
                  <a:gd name="connsiteX117" fmla="*/ 758754 w 1007920"/>
                  <a:gd name="connsiteY117" fmla="*/ 872673 h 1516602"/>
                  <a:gd name="connsiteX118" fmla="*/ 737799 w 1007920"/>
                  <a:gd name="connsiteY118" fmla="*/ 874578 h 1516602"/>
                  <a:gd name="connsiteX119" fmla="*/ 732084 w 1007920"/>
                  <a:gd name="connsiteY119" fmla="*/ 878388 h 1516602"/>
                  <a:gd name="connsiteX120" fmla="*/ 699699 w 1007920"/>
                  <a:gd name="connsiteY120" fmla="*/ 899343 h 1516602"/>
                  <a:gd name="connsiteX121" fmla="*/ 595181 w 1007920"/>
                  <a:gd name="connsiteY121" fmla="*/ 957831 h 1516602"/>
                  <a:gd name="connsiteX122" fmla="*/ 507294 w 1007920"/>
                  <a:gd name="connsiteY122" fmla="*/ 847908 h 1516602"/>
                  <a:gd name="connsiteX123" fmla="*/ 503484 w 1007920"/>
                  <a:gd name="connsiteY123" fmla="*/ 358323 h 1516602"/>
                  <a:gd name="connsiteX124" fmla="*/ 499674 w 1007920"/>
                  <a:gd name="connsiteY124" fmla="*/ 66858 h 1516602"/>
                  <a:gd name="connsiteX125" fmla="*/ 490149 w 1007920"/>
                  <a:gd name="connsiteY125" fmla="*/ 40188 h 1516602"/>
                  <a:gd name="connsiteX126" fmla="*/ 488244 w 1007920"/>
                  <a:gd name="connsiteY126" fmla="*/ 34473 h 1516602"/>
                  <a:gd name="connsiteX127" fmla="*/ 484434 w 1007920"/>
                  <a:gd name="connsiteY127" fmla="*/ 28758 h 1516602"/>
                  <a:gd name="connsiteX128" fmla="*/ 478719 w 1007920"/>
                  <a:gd name="connsiteY128" fmla="*/ 17328 h 1516602"/>
                  <a:gd name="connsiteX129" fmla="*/ 473004 w 1007920"/>
                  <a:gd name="connsiteY129" fmla="*/ 13518 h 1516602"/>
                  <a:gd name="connsiteX130" fmla="*/ 469194 w 1007920"/>
                  <a:gd name="connsiteY130" fmla="*/ 7803 h 1516602"/>
                  <a:gd name="connsiteX131" fmla="*/ 429189 w 1007920"/>
                  <a:gd name="connsiteY131" fmla="*/ 11613 h 1516602"/>
                  <a:gd name="connsiteX132" fmla="*/ 425379 w 1007920"/>
                  <a:gd name="connsiteY132" fmla="*/ 78288 h 1516602"/>
                  <a:gd name="connsiteX133" fmla="*/ 425379 w 1007920"/>
                  <a:gd name="connsiteY133" fmla="*/ 84003 h 1516602"/>
                  <a:gd name="connsiteX134" fmla="*/ 429189 w 1007920"/>
                  <a:gd name="connsiteY134" fmla="*/ 238308 h 1516602"/>
                  <a:gd name="connsiteX135" fmla="*/ 440619 w 1007920"/>
                  <a:gd name="connsiteY135" fmla="*/ 421188 h 1516602"/>
                  <a:gd name="connsiteX136" fmla="*/ 435265 w 1007920"/>
                  <a:gd name="connsiteY136" fmla="*/ 718368 h 1516602"/>
                  <a:gd name="connsiteX137" fmla="*/ 435059 w 1007920"/>
                  <a:gd name="connsiteY137" fmla="*/ 799046 h 1516602"/>
                  <a:gd name="connsiteX138" fmla="*/ 430322 w 1007920"/>
                  <a:gd name="connsiteY138" fmla="*/ 879006 h 1516602"/>
                  <a:gd name="connsiteX0" fmla="*/ 430322 w 1007920"/>
                  <a:gd name="connsiteY0" fmla="*/ 879006 h 1516602"/>
                  <a:gd name="connsiteX1" fmla="*/ 392427 w 1007920"/>
                  <a:gd name="connsiteY1" fmla="*/ 931934 h 1516602"/>
                  <a:gd name="connsiteX2" fmla="*/ 312984 w 1007920"/>
                  <a:gd name="connsiteY2" fmla="*/ 966018 h 1516602"/>
                  <a:gd name="connsiteX3" fmla="*/ 240645 w 1007920"/>
                  <a:gd name="connsiteY3" fmla="*/ 957266 h 1516602"/>
                  <a:gd name="connsiteX4" fmla="*/ 181539 w 1007920"/>
                  <a:gd name="connsiteY4" fmla="*/ 937443 h 1516602"/>
                  <a:gd name="connsiteX5" fmla="*/ 116769 w 1007920"/>
                  <a:gd name="connsiteY5" fmla="*/ 903153 h 1516602"/>
                  <a:gd name="connsiteX6" fmla="*/ 59619 w 1007920"/>
                  <a:gd name="connsiteY6" fmla="*/ 874578 h 1516602"/>
                  <a:gd name="connsiteX7" fmla="*/ 46284 w 1007920"/>
                  <a:gd name="connsiteY7" fmla="*/ 895533 h 1516602"/>
                  <a:gd name="connsiteX8" fmla="*/ 50094 w 1007920"/>
                  <a:gd name="connsiteY8" fmla="*/ 933633 h 1516602"/>
                  <a:gd name="connsiteX9" fmla="*/ 53904 w 1007920"/>
                  <a:gd name="connsiteY9" fmla="*/ 939348 h 1516602"/>
                  <a:gd name="connsiteX10" fmla="*/ 59619 w 1007920"/>
                  <a:gd name="connsiteY10" fmla="*/ 943158 h 1516602"/>
                  <a:gd name="connsiteX11" fmla="*/ 63429 w 1007920"/>
                  <a:gd name="connsiteY11" fmla="*/ 948873 h 1516602"/>
                  <a:gd name="connsiteX12" fmla="*/ 80574 w 1007920"/>
                  <a:gd name="connsiteY12" fmla="*/ 958398 h 1516602"/>
                  <a:gd name="connsiteX13" fmla="*/ 166299 w 1007920"/>
                  <a:gd name="connsiteY13" fmla="*/ 979353 h 1516602"/>
                  <a:gd name="connsiteX14" fmla="*/ 267264 w 1007920"/>
                  <a:gd name="connsiteY14" fmla="*/ 1021263 h 1516602"/>
                  <a:gd name="connsiteX15" fmla="*/ 278694 w 1007920"/>
                  <a:gd name="connsiteY15" fmla="*/ 1076508 h 1516602"/>
                  <a:gd name="connsiteX16" fmla="*/ 264381 w 1007920"/>
                  <a:gd name="connsiteY16" fmla="*/ 1119397 h 1516602"/>
                  <a:gd name="connsiteX17" fmla="*/ 186224 w 1007920"/>
                  <a:gd name="connsiteY17" fmla="*/ 1150391 h 1516602"/>
                  <a:gd name="connsiteX18" fmla="*/ 27234 w 1007920"/>
                  <a:gd name="connsiteY18" fmla="*/ 1154613 h 1516602"/>
                  <a:gd name="connsiteX19" fmla="*/ 15804 w 1007920"/>
                  <a:gd name="connsiteY19" fmla="*/ 1160328 h 1516602"/>
                  <a:gd name="connsiteX20" fmla="*/ 6279 w 1007920"/>
                  <a:gd name="connsiteY20" fmla="*/ 1169853 h 1516602"/>
                  <a:gd name="connsiteX21" fmla="*/ 4374 w 1007920"/>
                  <a:gd name="connsiteY21" fmla="*/ 1175568 h 1516602"/>
                  <a:gd name="connsiteX22" fmla="*/ 564 w 1007920"/>
                  <a:gd name="connsiteY22" fmla="*/ 1181283 h 1516602"/>
                  <a:gd name="connsiteX23" fmla="*/ 6279 w 1007920"/>
                  <a:gd name="connsiteY23" fmla="*/ 1213668 h 1516602"/>
                  <a:gd name="connsiteX24" fmla="*/ 11994 w 1007920"/>
                  <a:gd name="connsiteY24" fmla="*/ 1217478 h 1516602"/>
                  <a:gd name="connsiteX25" fmla="*/ 17709 w 1007920"/>
                  <a:gd name="connsiteY25" fmla="*/ 1219383 h 1516602"/>
                  <a:gd name="connsiteX26" fmla="*/ 145344 w 1007920"/>
                  <a:gd name="connsiteY26" fmla="*/ 1217478 h 1516602"/>
                  <a:gd name="connsiteX27" fmla="*/ 239202 w 1007920"/>
                  <a:gd name="connsiteY27" fmla="*/ 1214801 h 1516602"/>
                  <a:gd name="connsiteX28" fmla="*/ 318699 w 1007920"/>
                  <a:gd name="connsiteY28" fmla="*/ 1217478 h 1516602"/>
                  <a:gd name="connsiteX29" fmla="*/ 330129 w 1007920"/>
                  <a:gd name="connsiteY29" fmla="*/ 1223193 h 1516602"/>
                  <a:gd name="connsiteX30" fmla="*/ 333939 w 1007920"/>
                  <a:gd name="connsiteY30" fmla="*/ 1228908 h 1516602"/>
                  <a:gd name="connsiteX31" fmla="*/ 339654 w 1007920"/>
                  <a:gd name="connsiteY31" fmla="*/ 1230813 h 1516602"/>
                  <a:gd name="connsiteX32" fmla="*/ 351084 w 1007920"/>
                  <a:gd name="connsiteY32" fmla="*/ 1238433 h 1516602"/>
                  <a:gd name="connsiteX33" fmla="*/ 356799 w 1007920"/>
                  <a:gd name="connsiteY33" fmla="*/ 1242243 h 1516602"/>
                  <a:gd name="connsiteX34" fmla="*/ 360609 w 1007920"/>
                  <a:gd name="connsiteY34" fmla="*/ 1247958 h 1516602"/>
                  <a:gd name="connsiteX35" fmla="*/ 366324 w 1007920"/>
                  <a:gd name="connsiteY35" fmla="*/ 1259388 h 1516602"/>
                  <a:gd name="connsiteX36" fmla="*/ 362514 w 1007920"/>
                  <a:gd name="connsiteY36" fmla="*/ 1286058 h 1516602"/>
                  <a:gd name="connsiteX37" fmla="*/ 358704 w 1007920"/>
                  <a:gd name="connsiteY37" fmla="*/ 1291773 h 1516602"/>
                  <a:gd name="connsiteX38" fmla="*/ 356799 w 1007920"/>
                  <a:gd name="connsiteY38" fmla="*/ 1297488 h 1516602"/>
                  <a:gd name="connsiteX39" fmla="*/ 352989 w 1007920"/>
                  <a:gd name="connsiteY39" fmla="*/ 1303203 h 1516602"/>
                  <a:gd name="connsiteX40" fmla="*/ 351084 w 1007920"/>
                  <a:gd name="connsiteY40" fmla="*/ 1308918 h 1516602"/>
                  <a:gd name="connsiteX41" fmla="*/ 347274 w 1007920"/>
                  <a:gd name="connsiteY41" fmla="*/ 1314633 h 1516602"/>
                  <a:gd name="connsiteX42" fmla="*/ 330129 w 1007920"/>
                  <a:gd name="connsiteY42" fmla="*/ 1381308 h 1516602"/>
                  <a:gd name="connsiteX43" fmla="*/ 328224 w 1007920"/>
                  <a:gd name="connsiteY43" fmla="*/ 1432743 h 1516602"/>
                  <a:gd name="connsiteX44" fmla="*/ 330129 w 1007920"/>
                  <a:gd name="connsiteY44" fmla="*/ 1457508 h 1516602"/>
                  <a:gd name="connsiteX45" fmla="*/ 332034 w 1007920"/>
                  <a:gd name="connsiteY45" fmla="*/ 1463223 h 1516602"/>
                  <a:gd name="connsiteX46" fmla="*/ 335844 w 1007920"/>
                  <a:gd name="connsiteY46" fmla="*/ 1467033 h 1516602"/>
                  <a:gd name="connsiteX47" fmla="*/ 364419 w 1007920"/>
                  <a:gd name="connsiteY47" fmla="*/ 1512753 h 1516602"/>
                  <a:gd name="connsiteX48" fmla="*/ 387279 w 1007920"/>
                  <a:gd name="connsiteY48" fmla="*/ 1514658 h 1516602"/>
                  <a:gd name="connsiteX49" fmla="*/ 392994 w 1007920"/>
                  <a:gd name="connsiteY49" fmla="*/ 1508943 h 1516602"/>
                  <a:gd name="connsiteX50" fmla="*/ 394899 w 1007920"/>
                  <a:gd name="connsiteY50" fmla="*/ 1497513 h 1516602"/>
                  <a:gd name="connsiteX51" fmla="*/ 396804 w 1007920"/>
                  <a:gd name="connsiteY51" fmla="*/ 1491798 h 1516602"/>
                  <a:gd name="connsiteX52" fmla="*/ 398709 w 1007920"/>
                  <a:gd name="connsiteY52" fmla="*/ 1474653 h 1516602"/>
                  <a:gd name="connsiteX53" fmla="*/ 400614 w 1007920"/>
                  <a:gd name="connsiteY53" fmla="*/ 1461318 h 1516602"/>
                  <a:gd name="connsiteX54" fmla="*/ 404424 w 1007920"/>
                  <a:gd name="connsiteY54" fmla="*/ 1404168 h 1516602"/>
                  <a:gd name="connsiteX55" fmla="*/ 410139 w 1007920"/>
                  <a:gd name="connsiteY55" fmla="*/ 1392738 h 1516602"/>
                  <a:gd name="connsiteX56" fmla="*/ 413949 w 1007920"/>
                  <a:gd name="connsiteY56" fmla="*/ 1379403 h 1516602"/>
                  <a:gd name="connsiteX57" fmla="*/ 415854 w 1007920"/>
                  <a:gd name="connsiteY57" fmla="*/ 1373688 h 1516602"/>
                  <a:gd name="connsiteX58" fmla="*/ 417759 w 1007920"/>
                  <a:gd name="connsiteY58" fmla="*/ 1360353 h 1516602"/>
                  <a:gd name="connsiteX59" fmla="*/ 421569 w 1007920"/>
                  <a:gd name="connsiteY59" fmla="*/ 1348923 h 1516602"/>
                  <a:gd name="connsiteX60" fmla="*/ 427284 w 1007920"/>
                  <a:gd name="connsiteY60" fmla="*/ 1335588 h 1516602"/>
                  <a:gd name="connsiteX61" fmla="*/ 467289 w 1007920"/>
                  <a:gd name="connsiteY61" fmla="*/ 1265103 h 1516602"/>
                  <a:gd name="connsiteX62" fmla="*/ 528455 w 1007920"/>
                  <a:gd name="connsiteY62" fmla="*/ 1230091 h 1516602"/>
                  <a:gd name="connsiteX63" fmla="*/ 601154 w 1007920"/>
                  <a:gd name="connsiteY63" fmla="*/ 1221700 h 1516602"/>
                  <a:gd name="connsiteX64" fmla="*/ 720654 w 1007920"/>
                  <a:gd name="connsiteY64" fmla="*/ 1316538 h 1516602"/>
                  <a:gd name="connsiteX65" fmla="*/ 733989 w 1007920"/>
                  <a:gd name="connsiteY65" fmla="*/ 1326063 h 1516602"/>
                  <a:gd name="connsiteX66" fmla="*/ 743514 w 1007920"/>
                  <a:gd name="connsiteY66" fmla="*/ 1327968 h 1516602"/>
                  <a:gd name="connsiteX67" fmla="*/ 749229 w 1007920"/>
                  <a:gd name="connsiteY67" fmla="*/ 1329873 h 1516602"/>
                  <a:gd name="connsiteX68" fmla="*/ 762564 w 1007920"/>
                  <a:gd name="connsiteY68" fmla="*/ 1335588 h 1516602"/>
                  <a:gd name="connsiteX69" fmla="*/ 777804 w 1007920"/>
                  <a:gd name="connsiteY69" fmla="*/ 1333683 h 1516602"/>
                  <a:gd name="connsiteX70" fmla="*/ 789234 w 1007920"/>
                  <a:gd name="connsiteY70" fmla="*/ 1327968 h 1516602"/>
                  <a:gd name="connsiteX71" fmla="*/ 794949 w 1007920"/>
                  <a:gd name="connsiteY71" fmla="*/ 1326063 h 1516602"/>
                  <a:gd name="connsiteX72" fmla="*/ 802569 w 1007920"/>
                  <a:gd name="connsiteY72" fmla="*/ 1308918 h 1516602"/>
                  <a:gd name="connsiteX73" fmla="*/ 800664 w 1007920"/>
                  <a:gd name="connsiteY73" fmla="*/ 1284153 h 1516602"/>
                  <a:gd name="connsiteX74" fmla="*/ 798759 w 1007920"/>
                  <a:gd name="connsiteY74" fmla="*/ 1278438 h 1516602"/>
                  <a:gd name="connsiteX75" fmla="*/ 796854 w 1007920"/>
                  <a:gd name="connsiteY75" fmla="*/ 1270818 h 1516602"/>
                  <a:gd name="connsiteX76" fmla="*/ 783519 w 1007920"/>
                  <a:gd name="connsiteY76" fmla="*/ 1253673 h 1516602"/>
                  <a:gd name="connsiteX77" fmla="*/ 773994 w 1007920"/>
                  <a:gd name="connsiteY77" fmla="*/ 1247958 h 1516602"/>
                  <a:gd name="connsiteX78" fmla="*/ 648264 w 1007920"/>
                  <a:gd name="connsiteY78" fmla="*/ 1156518 h 1516602"/>
                  <a:gd name="connsiteX79" fmla="*/ 644454 w 1007920"/>
                  <a:gd name="connsiteY79" fmla="*/ 1139373 h 1516602"/>
                  <a:gd name="connsiteX80" fmla="*/ 646359 w 1007920"/>
                  <a:gd name="connsiteY80" fmla="*/ 1131753 h 1516602"/>
                  <a:gd name="connsiteX81" fmla="*/ 650169 w 1007920"/>
                  <a:gd name="connsiteY81" fmla="*/ 1114608 h 1516602"/>
                  <a:gd name="connsiteX82" fmla="*/ 653979 w 1007920"/>
                  <a:gd name="connsiteY82" fmla="*/ 1108893 h 1516602"/>
                  <a:gd name="connsiteX83" fmla="*/ 655884 w 1007920"/>
                  <a:gd name="connsiteY83" fmla="*/ 1103178 h 1516602"/>
                  <a:gd name="connsiteX84" fmla="*/ 661599 w 1007920"/>
                  <a:gd name="connsiteY84" fmla="*/ 1101273 h 1516602"/>
                  <a:gd name="connsiteX85" fmla="*/ 671124 w 1007920"/>
                  <a:gd name="connsiteY85" fmla="*/ 1089843 h 1516602"/>
                  <a:gd name="connsiteX86" fmla="*/ 724464 w 1007920"/>
                  <a:gd name="connsiteY86" fmla="*/ 1082223 h 1516602"/>
                  <a:gd name="connsiteX87" fmla="*/ 842574 w 1007920"/>
                  <a:gd name="connsiteY87" fmla="*/ 1084128 h 1516602"/>
                  <a:gd name="connsiteX88" fmla="*/ 871149 w 1007920"/>
                  <a:gd name="connsiteY88" fmla="*/ 1086033 h 1516602"/>
                  <a:gd name="connsiteX89" fmla="*/ 899724 w 1007920"/>
                  <a:gd name="connsiteY89" fmla="*/ 1091748 h 1516602"/>
                  <a:gd name="connsiteX90" fmla="*/ 922584 w 1007920"/>
                  <a:gd name="connsiteY90" fmla="*/ 1095558 h 1516602"/>
                  <a:gd name="connsiteX91" fmla="*/ 951159 w 1007920"/>
                  <a:gd name="connsiteY91" fmla="*/ 1101273 h 1516602"/>
                  <a:gd name="connsiteX92" fmla="*/ 956874 w 1007920"/>
                  <a:gd name="connsiteY92" fmla="*/ 1101273 h 1516602"/>
                  <a:gd name="connsiteX93" fmla="*/ 1002594 w 1007920"/>
                  <a:gd name="connsiteY93" fmla="*/ 1099368 h 1516602"/>
                  <a:gd name="connsiteX94" fmla="*/ 1003378 w 1007920"/>
                  <a:gd name="connsiteY94" fmla="*/ 1065958 h 1516602"/>
                  <a:gd name="connsiteX95" fmla="*/ 970209 w 1007920"/>
                  <a:gd name="connsiteY95" fmla="*/ 1044123 h 1516602"/>
                  <a:gd name="connsiteX96" fmla="*/ 935919 w 1007920"/>
                  <a:gd name="connsiteY96" fmla="*/ 1034598 h 1516602"/>
                  <a:gd name="connsiteX97" fmla="*/ 825429 w 1007920"/>
                  <a:gd name="connsiteY97" fmla="*/ 1034598 h 1516602"/>
                  <a:gd name="connsiteX98" fmla="*/ 730179 w 1007920"/>
                  <a:gd name="connsiteY98" fmla="*/ 1038408 h 1516602"/>
                  <a:gd name="connsiteX99" fmla="*/ 669219 w 1007920"/>
                  <a:gd name="connsiteY99" fmla="*/ 1046028 h 1516602"/>
                  <a:gd name="connsiteX100" fmla="*/ 646360 w 1007920"/>
                  <a:gd name="connsiteY100" fmla="*/ 1049838 h 1516602"/>
                  <a:gd name="connsiteX101" fmla="*/ 640078 w 1007920"/>
                  <a:gd name="connsiteY101" fmla="*/ 1026051 h 1516602"/>
                  <a:gd name="connsiteX102" fmla="*/ 673029 w 1007920"/>
                  <a:gd name="connsiteY102" fmla="*/ 992688 h 1516602"/>
                  <a:gd name="connsiteX103" fmla="*/ 674934 w 1007920"/>
                  <a:gd name="connsiteY103" fmla="*/ 986973 h 1516602"/>
                  <a:gd name="connsiteX104" fmla="*/ 680649 w 1007920"/>
                  <a:gd name="connsiteY104" fmla="*/ 985068 h 1516602"/>
                  <a:gd name="connsiteX105" fmla="*/ 686364 w 1007920"/>
                  <a:gd name="connsiteY105" fmla="*/ 981258 h 1516602"/>
                  <a:gd name="connsiteX106" fmla="*/ 695889 w 1007920"/>
                  <a:gd name="connsiteY106" fmla="*/ 971733 h 1516602"/>
                  <a:gd name="connsiteX107" fmla="*/ 705414 w 1007920"/>
                  <a:gd name="connsiteY107" fmla="*/ 960303 h 1516602"/>
                  <a:gd name="connsiteX108" fmla="*/ 716844 w 1007920"/>
                  <a:gd name="connsiteY108" fmla="*/ 952683 h 1516602"/>
                  <a:gd name="connsiteX109" fmla="*/ 732084 w 1007920"/>
                  <a:gd name="connsiteY109" fmla="*/ 939348 h 1516602"/>
                  <a:gd name="connsiteX110" fmla="*/ 741609 w 1007920"/>
                  <a:gd name="connsiteY110" fmla="*/ 927918 h 1516602"/>
                  <a:gd name="connsiteX111" fmla="*/ 753039 w 1007920"/>
                  <a:gd name="connsiteY111" fmla="*/ 918393 h 1516602"/>
                  <a:gd name="connsiteX112" fmla="*/ 758754 w 1007920"/>
                  <a:gd name="connsiteY112" fmla="*/ 906963 h 1516602"/>
                  <a:gd name="connsiteX113" fmla="*/ 760659 w 1007920"/>
                  <a:gd name="connsiteY113" fmla="*/ 901248 h 1516602"/>
                  <a:gd name="connsiteX114" fmla="*/ 766374 w 1007920"/>
                  <a:gd name="connsiteY114" fmla="*/ 889818 h 1516602"/>
                  <a:gd name="connsiteX115" fmla="*/ 764469 w 1007920"/>
                  <a:gd name="connsiteY115" fmla="*/ 874578 h 1516602"/>
                  <a:gd name="connsiteX116" fmla="*/ 758754 w 1007920"/>
                  <a:gd name="connsiteY116" fmla="*/ 872673 h 1516602"/>
                  <a:gd name="connsiteX117" fmla="*/ 737799 w 1007920"/>
                  <a:gd name="connsiteY117" fmla="*/ 874578 h 1516602"/>
                  <a:gd name="connsiteX118" fmla="*/ 732084 w 1007920"/>
                  <a:gd name="connsiteY118" fmla="*/ 878388 h 1516602"/>
                  <a:gd name="connsiteX119" fmla="*/ 699699 w 1007920"/>
                  <a:gd name="connsiteY119" fmla="*/ 899343 h 1516602"/>
                  <a:gd name="connsiteX120" fmla="*/ 595181 w 1007920"/>
                  <a:gd name="connsiteY120" fmla="*/ 957831 h 1516602"/>
                  <a:gd name="connsiteX121" fmla="*/ 507294 w 1007920"/>
                  <a:gd name="connsiteY121" fmla="*/ 847908 h 1516602"/>
                  <a:gd name="connsiteX122" fmla="*/ 503484 w 1007920"/>
                  <a:gd name="connsiteY122" fmla="*/ 358323 h 1516602"/>
                  <a:gd name="connsiteX123" fmla="*/ 499674 w 1007920"/>
                  <a:gd name="connsiteY123" fmla="*/ 66858 h 1516602"/>
                  <a:gd name="connsiteX124" fmla="*/ 490149 w 1007920"/>
                  <a:gd name="connsiteY124" fmla="*/ 40188 h 1516602"/>
                  <a:gd name="connsiteX125" fmla="*/ 488244 w 1007920"/>
                  <a:gd name="connsiteY125" fmla="*/ 34473 h 1516602"/>
                  <a:gd name="connsiteX126" fmla="*/ 484434 w 1007920"/>
                  <a:gd name="connsiteY126" fmla="*/ 28758 h 1516602"/>
                  <a:gd name="connsiteX127" fmla="*/ 478719 w 1007920"/>
                  <a:gd name="connsiteY127" fmla="*/ 17328 h 1516602"/>
                  <a:gd name="connsiteX128" fmla="*/ 473004 w 1007920"/>
                  <a:gd name="connsiteY128" fmla="*/ 13518 h 1516602"/>
                  <a:gd name="connsiteX129" fmla="*/ 469194 w 1007920"/>
                  <a:gd name="connsiteY129" fmla="*/ 7803 h 1516602"/>
                  <a:gd name="connsiteX130" fmla="*/ 429189 w 1007920"/>
                  <a:gd name="connsiteY130" fmla="*/ 11613 h 1516602"/>
                  <a:gd name="connsiteX131" fmla="*/ 425379 w 1007920"/>
                  <a:gd name="connsiteY131" fmla="*/ 78288 h 1516602"/>
                  <a:gd name="connsiteX132" fmla="*/ 425379 w 1007920"/>
                  <a:gd name="connsiteY132" fmla="*/ 84003 h 1516602"/>
                  <a:gd name="connsiteX133" fmla="*/ 429189 w 1007920"/>
                  <a:gd name="connsiteY133" fmla="*/ 238308 h 1516602"/>
                  <a:gd name="connsiteX134" fmla="*/ 440619 w 1007920"/>
                  <a:gd name="connsiteY134" fmla="*/ 421188 h 1516602"/>
                  <a:gd name="connsiteX135" fmla="*/ 435265 w 1007920"/>
                  <a:gd name="connsiteY135" fmla="*/ 718368 h 1516602"/>
                  <a:gd name="connsiteX136" fmla="*/ 435059 w 1007920"/>
                  <a:gd name="connsiteY136" fmla="*/ 799046 h 1516602"/>
                  <a:gd name="connsiteX137" fmla="*/ 430322 w 1007920"/>
                  <a:gd name="connsiteY137" fmla="*/ 879006 h 1516602"/>
                  <a:gd name="connsiteX0" fmla="*/ 430322 w 1007920"/>
                  <a:gd name="connsiteY0" fmla="*/ 879006 h 1516602"/>
                  <a:gd name="connsiteX1" fmla="*/ 392427 w 1007920"/>
                  <a:gd name="connsiteY1" fmla="*/ 931934 h 1516602"/>
                  <a:gd name="connsiteX2" fmla="*/ 312984 w 1007920"/>
                  <a:gd name="connsiteY2" fmla="*/ 966018 h 1516602"/>
                  <a:gd name="connsiteX3" fmla="*/ 240645 w 1007920"/>
                  <a:gd name="connsiteY3" fmla="*/ 957266 h 1516602"/>
                  <a:gd name="connsiteX4" fmla="*/ 181539 w 1007920"/>
                  <a:gd name="connsiteY4" fmla="*/ 937443 h 1516602"/>
                  <a:gd name="connsiteX5" fmla="*/ 116769 w 1007920"/>
                  <a:gd name="connsiteY5" fmla="*/ 903153 h 1516602"/>
                  <a:gd name="connsiteX6" fmla="*/ 59619 w 1007920"/>
                  <a:gd name="connsiteY6" fmla="*/ 874578 h 1516602"/>
                  <a:gd name="connsiteX7" fmla="*/ 46284 w 1007920"/>
                  <a:gd name="connsiteY7" fmla="*/ 895533 h 1516602"/>
                  <a:gd name="connsiteX8" fmla="*/ 50094 w 1007920"/>
                  <a:gd name="connsiteY8" fmla="*/ 933633 h 1516602"/>
                  <a:gd name="connsiteX9" fmla="*/ 53904 w 1007920"/>
                  <a:gd name="connsiteY9" fmla="*/ 939348 h 1516602"/>
                  <a:gd name="connsiteX10" fmla="*/ 59619 w 1007920"/>
                  <a:gd name="connsiteY10" fmla="*/ 943158 h 1516602"/>
                  <a:gd name="connsiteX11" fmla="*/ 63429 w 1007920"/>
                  <a:gd name="connsiteY11" fmla="*/ 948873 h 1516602"/>
                  <a:gd name="connsiteX12" fmla="*/ 80574 w 1007920"/>
                  <a:gd name="connsiteY12" fmla="*/ 958398 h 1516602"/>
                  <a:gd name="connsiteX13" fmla="*/ 166299 w 1007920"/>
                  <a:gd name="connsiteY13" fmla="*/ 979353 h 1516602"/>
                  <a:gd name="connsiteX14" fmla="*/ 267264 w 1007920"/>
                  <a:gd name="connsiteY14" fmla="*/ 1021263 h 1516602"/>
                  <a:gd name="connsiteX15" fmla="*/ 278694 w 1007920"/>
                  <a:gd name="connsiteY15" fmla="*/ 1076508 h 1516602"/>
                  <a:gd name="connsiteX16" fmla="*/ 264381 w 1007920"/>
                  <a:gd name="connsiteY16" fmla="*/ 1119397 h 1516602"/>
                  <a:gd name="connsiteX17" fmla="*/ 186224 w 1007920"/>
                  <a:gd name="connsiteY17" fmla="*/ 1150391 h 1516602"/>
                  <a:gd name="connsiteX18" fmla="*/ 27234 w 1007920"/>
                  <a:gd name="connsiteY18" fmla="*/ 1154613 h 1516602"/>
                  <a:gd name="connsiteX19" fmla="*/ 15804 w 1007920"/>
                  <a:gd name="connsiteY19" fmla="*/ 1160328 h 1516602"/>
                  <a:gd name="connsiteX20" fmla="*/ 6279 w 1007920"/>
                  <a:gd name="connsiteY20" fmla="*/ 1169853 h 1516602"/>
                  <a:gd name="connsiteX21" fmla="*/ 4374 w 1007920"/>
                  <a:gd name="connsiteY21" fmla="*/ 1175568 h 1516602"/>
                  <a:gd name="connsiteX22" fmla="*/ 564 w 1007920"/>
                  <a:gd name="connsiteY22" fmla="*/ 1181283 h 1516602"/>
                  <a:gd name="connsiteX23" fmla="*/ 6279 w 1007920"/>
                  <a:gd name="connsiteY23" fmla="*/ 1213668 h 1516602"/>
                  <a:gd name="connsiteX24" fmla="*/ 11994 w 1007920"/>
                  <a:gd name="connsiteY24" fmla="*/ 1217478 h 1516602"/>
                  <a:gd name="connsiteX25" fmla="*/ 17709 w 1007920"/>
                  <a:gd name="connsiteY25" fmla="*/ 1219383 h 1516602"/>
                  <a:gd name="connsiteX26" fmla="*/ 145344 w 1007920"/>
                  <a:gd name="connsiteY26" fmla="*/ 1217478 h 1516602"/>
                  <a:gd name="connsiteX27" fmla="*/ 239202 w 1007920"/>
                  <a:gd name="connsiteY27" fmla="*/ 1214801 h 1516602"/>
                  <a:gd name="connsiteX28" fmla="*/ 318699 w 1007920"/>
                  <a:gd name="connsiteY28" fmla="*/ 1217478 h 1516602"/>
                  <a:gd name="connsiteX29" fmla="*/ 330129 w 1007920"/>
                  <a:gd name="connsiteY29" fmla="*/ 1223193 h 1516602"/>
                  <a:gd name="connsiteX30" fmla="*/ 333939 w 1007920"/>
                  <a:gd name="connsiteY30" fmla="*/ 1228908 h 1516602"/>
                  <a:gd name="connsiteX31" fmla="*/ 339654 w 1007920"/>
                  <a:gd name="connsiteY31" fmla="*/ 1230813 h 1516602"/>
                  <a:gd name="connsiteX32" fmla="*/ 351084 w 1007920"/>
                  <a:gd name="connsiteY32" fmla="*/ 1238433 h 1516602"/>
                  <a:gd name="connsiteX33" fmla="*/ 356799 w 1007920"/>
                  <a:gd name="connsiteY33" fmla="*/ 1242243 h 1516602"/>
                  <a:gd name="connsiteX34" fmla="*/ 360609 w 1007920"/>
                  <a:gd name="connsiteY34" fmla="*/ 1247958 h 1516602"/>
                  <a:gd name="connsiteX35" fmla="*/ 366324 w 1007920"/>
                  <a:gd name="connsiteY35" fmla="*/ 1259388 h 1516602"/>
                  <a:gd name="connsiteX36" fmla="*/ 362514 w 1007920"/>
                  <a:gd name="connsiteY36" fmla="*/ 1286058 h 1516602"/>
                  <a:gd name="connsiteX37" fmla="*/ 358704 w 1007920"/>
                  <a:gd name="connsiteY37" fmla="*/ 1291773 h 1516602"/>
                  <a:gd name="connsiteX38" fmla="*/ 356799 w 1007920"/>
                  <a:gd name="connsiteY38" fmla="*/ 1297488 h 1516602"/>
                  <a:gd name="connsiteX39" fmla="*/ 352989 w 1007920"/>
                  <a:gd name="connsiteY39" fmla="*/ 1303203 h 1516602"/>
                  <a:gd name="connsiteX40" fmla="*/ 351084 w 1007920"/>
                  <a:gd name="connsiteY40" fmla="*/ 1308918 h 1516602"/>
                  <a:gd name="connsiteX41" fmla="*/ 347274 w 1007920"/>
                  <a:gd name="connsiteY41" fmla="*/ 1314633 h 1516602"/>
                  <a:gd name="connsiteX42" fmla="*/ 330129 w 1007920"/>
                  <a:gd name="connsiteY42" fmla="*/ 1381308 h 1516602"/>
                  <a:gd name="connsiteX43" fmla="*/ 328224 w 1007920"/>
                  <a:gd name="connsiteY43" fmla="*/ 1432743 h 1516602"/>
                  <a:gd name="connsiteX44" fmla="*/ 330129 w 1007920"/>
                  <a:gd name="connsiteY44" fmla="*/ 1457508 h 1516602"/>
                  <a:gd name="connsiteX45" fmla="*/ 332034 w 1007920"/>
                  <a:gd name="connsiteY45" fmla="*/ 1463223 h 1516602"/>
                  <a:gd name="connsiteX46" fmla="*/ 335844 w 1007920"/>
                  <a:gd name="connsiteY46" fmla="*/ 1467033 h 1516602"/>
                  <a:gd name="connsiteX47" fmla="*/ 364419 w 1007920"/>
                  <a:gd name="connsiteY47" fmla="*/ 1512753 h 1516602"/>
                  <a:gd name="connsiteX48" fmla="*/ 387279 w 1007920"/>
                  <a:gd name="connsiteY48" fmla="*/ 1514658 h 1516602"/>
                  <a:gd name="connsiteX49" fmla="*/ 392994 w 1007920"/>
                  <a:gd name="connsiteY49" fmla="*/ 1508943 h 1516602"/>
                  <a:gd name="connsiteX50" fmla="*/ 394899 w 1007920"/>
                  <a:gd name="connsiteY50" fmla="*/ 1497513 h 1516602"/>
                  <a:gd name="connsiteX51" fmla="*/ 396804 w 1007920"/>
                  <a:gd name="connsiteY51" fmla="*/ 1491798 h 1516602"/>
                  <a:gd name="connsiteX52" fmla="*/ 398709 w 1007920"/>
                  <a:gd name="connsiteY52" fmla="*/ 1474653 h 1516602"/>
                  <a:gd name="connsiteX53" fmla="*/ 400614 w 1007920"/>
                  <a:gd name="connsiteY53" fmla="*/ 1461318 h 1516602"/>
                  <a:gd name="connsiteX54" fmla="*/ 404424 w 1007920"/>
                  <a:gd name="connsiteY54" fmla="*/ 1404168 h 1516602"/>
                  <a:gd name="connsiteX55" fmla="*/ 410139 w 1007920"/>
                  <a:gd name="connsiteY55" fmla="*/ 1392738 h 1516602"/>
                  <a:gd name="connsiteX56" fmla="*/ 413949 w 1007920"/>
                  <a:gd name="connsiteY56" fmla="*/ 1379403 h 1516602"/>
                  <a:gd name="connsiteX57" fmla="*/ 415854 w 1007920"/>
                  <a:gd name="connsiteY57" fmla="*/ 1373688 h 1516602"/>
                  <a:gd name="connsiteX58" fmla="*/ 417759 w 1007920"/>
                  <a:gd name="connsiteY58" fmla="*/ 1360353 h 1516602"/>
                  <a:gd name="connsiteX59" fmla="*/ 421569 w 1007920"/>
                  <a:gd name="connsiteY59" fmla="*/ 1348923 h 1516602"/>
                  <a:gd name="connsiteX60" fmla="*/ 427284 w 1007920"/>
                  <a:gd name="connsiteY60" fmla="*/ 1335588 h 1516602"/>
                  <a:gd name="connsiteX61" fmla="*/ 467289 w 1007920"/>
                  <a:gd name="connsiteY61" fmla="*/ 1265103 h 1516602"/>
                  <a:gd name="connsiteX62" fmla="*/ 528455 w 1007920"/>
                  <a:gd name="connsiteY62" fmla="*/ 1230091 h 1516602"/>
                  <a:gd name="connsiteX63" fmla="*/ 601154 w 1007920"/>
                  <a:gd name="connsiteY63" fmla="*/ 1221700 h 1516602"/>
                  <a:gd name="connsiteX64" fmla="*/ 720654 w 1007920"/>
                  <a:gd name="connsiteY64" fmla="*/ 1316538 h 1516602"/>
                  <a:gd name="connsiteX65" fmla="*/ 733989 w 1007920"/>
                  <a:gd name="connsiteY65" fmla="*/ 1326063 h 1516602"/>
                  <a:gd name="connsiteX66" fmla="*/ 743514 w 1007920"/>
                  <a:gd name="connsiteY66" fmla="*/ 1327968 h 1516602"/>
                  <a:gd name="connsiteX67" fmla="*/ 749229 w 1007920"/>
                  <a:gd name="connsiteY67" fmla="*/ 1329873 h 1516602"/>
                  <a:gd name="connsiteX68" fmla="*/ 762564 w 1007920"/>
                  <a:gd name="connsiteY68" fmla="*/ 1335588 h 1516602"/>
                  <a:gd name="connsiteX69" fmla="*/ 777804 w 1007920"/>
                  <a:gd name="connsiteY69" fmla="*/ 1333683 h 1516602"/>
                  <a:gd name="connsiteX70" fmla="*/ 789234 w 1007920"/>
                  <a:gd name="connsiteY70" fmla="*/ 1327968 h 1516602"/>
                  <a:gd name="connsiteX71" fmla="*/ 794949 w 1007920"/>
                  <a:gd name="connsiteY71" fmla="*/ 1326063 h 1516602"/>
                  <a:gd name="connsiteX72" fmla="*/ 802569 w 1007920"/>
                  <a:gd name="connsiteY72" fmla="*/ 1308918 h 1516602"/>
                  <a:gd name="connsiteX73" fmla="*/ 800664 w 1007920"/>
                  <a:gd name="connsiteY73" fmla="*/ 1284153 h 1516602"/>
                  <a:gd name="connsiteX74" fmla="*/ 798759 w 1007920"/>
                  <a:gd name="connsiteY74" fmla="*/ 1278438 h 1516602"/>
                  <a:gd name="connsiteX75" fmla="*/ 796854 w 1007920"/>
                  <a:gd name="connsiteY75" fmla="*/ 1270818 h 1516602"/>
                  <a:gd name="connsiteX76" fmla="*/ 783519 w 1007920"/>
                  <a:gd name="connsiteY76" fmla="*/ 1253673 h 1516602"/>
                  <a:gd name="connsiteX77" fmla="*/ 773994 w 1007920"/>
                  <a:gd name="connsiteY77" fmla="*/ 1247958 h 1516602"/>
                  <a:gd name="connsiteX78" fmla="*/ 648264 w 1007920"/>
                  <a:gd name="connsiteY78" fmla="*/ 1156518 h 1516602"/>
                  <a:gd name="connsiteX79" fmla="*/ 644454 w 1007920"/>
                  <a:gd name="connsiteY79" fmla="*/ 1139373 h 1516602"/>
                  <a:gd name="connsiteX80" fmla="*/ 646359 w 1007920"/>
                  <a:gd name="connsiteY80" fmla="*/ 1131753 h 1516602"/>
                  <a:gd name="connsiteX81" fmla="*/ 650169 w 1007920"/>
                  <a:gd name="connsiteY81" fmla="*/ 1114608 h 1516602"/>
                  <a:gd name="connsiteX82" fmla="*/ 653979 w 1007920"/>
                  <a:gd name="connsiteY82" fmla="*/ 1108893 h 1516602"/>
                  <a:gd name="connsiteX83" fmla="*/ 655884 w 1007920"/>
                  <a:gd name="connsiteY83" fmla="*/ 1103178 h 1516602"/>
                  <a:gd name="connsiteX84" fmla="*/ 661599 w 1007920"/>
                  <a:gd name="connsiteY84" fmla="*/ 1101273 h 1516602"/>
                  <a:gd name="connsiteX85" fmla="*/ 671124 w 1007920"/>
                  <a:gd name="connsiteY85" fmla="*/ 1089843 h 1516602"/>
                  <a:gd name="connsiteX86" fmla="*/ 724464 w 1007920"/>
                  <a:gd name="connsiteY86" fmla="*/ 1082223 h 1516602"/>
                  <a:gd name="connsiteX87" fmla="*/ 842574 w 1007920"/>
                  <a:gd name="connsiteY87" fmla="*/ 1084128 h 1516602"/>
                  <a:gd name="connsiteX88" fmla="*/ 871149 w 1007920"/>
                  <a:gd name="connsiteY88" fmla="*/ 1086033 h 1516602"/>
                  <a:gd name="connsiteX89" fmla="*/ 899724 w 1007920"/>
                  <a:gd name="connsiteY89" fmla="*/ 1091748 h 1516602"/>
                  <a:gd name="connsiteX90" fmla="*/ 922584 w 1007920"/>
                  <a:gd name="connsiteY90" fmla="*/ 1095558 h 1516602"/>
                  <a:gd name="connsiteX91" fmla="*/ 951159 w 1007920"/>
                  <a:gd name="connsiteY91" fmla="*/ 1101273 h 1516602"/>
                  <a:gd name="connsiteX92" fmla="*/ 956874 w 1007920"/>
                  <a:gd name="connsiteY92" fmla="*/ 1101273 h 1516602"/>
                  <a:gd name="connsiteX93" fmla="*/ 1002594 w 1007920"/>
                  <a:gd name="connsiteY93" fmla="*/ 1099368 h 1516602"/>
                  <a:gd name="connsiteX94" fmla="*/ 1003378 w 1007920"/>
                  <a:gd name="connsiteY94" fmla="*/ 1065958 h 1516602"/>
                  <a:gd name="connsiteX95" fmla="*/ 970209 w 1007920"/>
                  <a:gd name="connsiteY95" fmla="*/ 1044123 h 1516602"/>
                  <a:gd name="connsiteX96" fmla="*/ 935919 w 1007920"/>
                  <a:gd name="connsiteY96" fmla="*/ 1034598 h 1516602"/>
                  <a:gd name="connsiteX97" fmla="*/ 825429 w 1007920"/>
                  <a:gd name="connsiteY97" fmla="*/ 1034598 h 1516602"/>
                  <a:gd name="connsiteX98" fmla="*/ 730179 w 1007920"/>
                  <a:gd name="connsiteY98" fmla="*/ 1038408 h 1516602"/>
                  <a:gd name="connsiteX99" fmla="*/ 669219 w 1007920"/>
                  <a:gd name="connsiteY99" fmla="*/ 1046028 h 1516602"/>
                  <a:gd name="connsiteX100" fmla="*/ 646360 w 1007920"/>
                  <a:gd name="connsiteY100" fmla="*/ 1049838 h 1516602"/>
                  <a:gd name="connsiteX101" fmla="*/ 640078 w 1007920"/>
                  <a:gd name="connsiteY101" fmla="*/ 1026051 h 1516602"/>
                  <a:gd name="connsiteX102" fmla="*/ 673029 w 1007920"/>
                  <a:gd name="connsiteY102" fmla="*/ 992688 h 1516602"/>
                  <a:gd name="connsiteX103" fmla="*/ 674934 w 1007920"/>
                  <a:gd name="connsiteY103" fmla="*/ 986973 h 1516602"/>
                  <a:gd name="connsiteX104" fmla="*/ 680649 w 1007920"/>
                  <a:gd name="connsiteY104" fmla="*/ 985068 h 1516602"/>
                  <a:gd name="connsiteX105" fmla="*/ 686364 w 1007920"/>
                  <a:gd name="connsiteY105" fmla="*/ 981258 h 1516602"/>
                  <a:gd name="connsiteX106" fmla="*/ 695889 w 1007920"/>
                  <a:gd name="connsiteY106" fmla="*/ 971733 h 1516602"/>
                  <a:gd name="connsiteX107" fmla="*/ 705414 w 1007920"/>
                  <a:gd name="connsiteY107" fmla="*/ 960303 h 1516602"/>
                  <a:gd name="connsiteX108" fmla="*/ 716844 w 1007920"/>
                  <a:gd name="connsiteY108" fmla="*/ 952683 h 1516602"/>
                  <a:gd name="connsiteX109" fmla="*/ 732084 w 1007920"/>
                  <a:gd name="connsiteY109" fmla="*/ 939348 h 1516602"/>
                  <a:gd name="connsiteX110" fmla="*/ 741609 w 1007920"/>
                  <a:gd name="connsiteY110" fmla="*/ 927918 h 1516602"/>
                  <a:gd name="connsiteX111" fmla="*/ 753039 w 1007920"/>
                  <a:gd name="connsiteY111" fmla="*/ 918393 h 1516602"/>
                  <a:gd name="connsiteX112" fmla="*/ 758754 w 1007920"/>
                  <a:gd name="connsiteY112" fmla="*/ 906963 h 1516602"/>
                  <a:gd name="connsiteX113" fmla="*/ 760659 w 1007920"/>
                  <a:gd name="connsiteY113" fmla="*/ 901248 h 1516602"/>
                  <a:gd name="connsiteX114" fmla="*/ 766374 w 1007920"/>
                  <a:gd name="connsiteY114" fmla="*/ 889818 h 1516602"/>
                  <a:gd name="connsiteX115" fmla="*/ 764469 w 1007920"/>
                  <a:gd name="connsiteY115" fmla="*/ 874578 h 1516602"/>
                  <a:gd name="connsiteX116" fmla="*/ 758754 w 1007920"/>
                  <a:gd name="connsiteY116" fmla="*/ 872673 h 1516602"/>
                  <a:gd name="connsiteX117" fmla="*/ 737799 w 1007920"/>
                  <a:gd name="connsiteY117" fmla="*/ 874578 h 1516602"/>
                  <a:gd name="connsiteX118" fmla="*/ 732084 w 1007920"/>
                  <a:gd name="connsiteY118" fmla="*/ 878388 h 1516602"/>
                  <a:gd name="connsiteX119" fmla="*/ 699699 w 1007920"/>
                  <a:gd name="connsiteY119" fmla="*/ 899343 h 1516602"/>
                  <a:gd name="connsiteX120" fmla="*/ 595181 w 1007920"/>
                  <a:gd name="connsiteY120" fmla="*/ 957831 h 1516602"/>
                  <a:gd name="connsiteX121" fmla="*/ 507294 w 1007920"/>
                  <a:gd name="connsiteY121" fmla="*/ 847908 h 1516602"/>
                  <a:gd name="connsiteX122" fmla="*/ 503484 w 1007920"/>
                  <a:gd name="connsiteY122" fmla="*/ 358323 h 1516602"/>
                  <a:gd name="connsiteX123" fmla="*/ 499674 w 1007920"/>
                  <a:gd name="connsiteY123" fmla="*/ 66858 h 1516602"/>
                  <a:gd name="connsiteX124" fmla="*/ 490149 w 1007920"/>
                  <a:gd name="connsiteY124" fmla="*/ 40188 h 1516602"/>
                  <a:gd name="connsiteX125" fmla="*/ 488244 w 1007920"/>
                  <a:gd name="connsiteY125" fmla="*/ 34473 h 1516602"/>
                  <a:gd name="connsiteX126" fmla="*/ 484434 w 1007920"/>
                  <a:gd name="connsiteY126" fmla="*/ 28758 h 1516602"/>
                  <a:gd name="connsiteX127" fmla="*/ 478719 w 1007920"/>
                  <a:gd name="connsiteY127" fmla="*/ 17328 h 1516602"/>
                  <a:gd name="connsiteX128" fmla="*/ 473004 w 1007920"/>
                  <a:gd name="connsiteY128" fmla="*/ 13518 h 1516602"/>
                  <a:gd name="connsiteX129" fmla="*/ 469194 w 1007920"/>
                  <a:gd name="connsiteY129" fmla="*/ 7803 h 1516602"/>
                  <a:gd name="connsiteX130" fmla="*/ 429189 w 1007920"/>
                  <a:gd name="connsiteY130" fmla="*/ 11613 h 1516602"/>
                  <a:gd name="connsiteX131" fmla="*/ 425379 w 1007920"/>
                  <a:gd name="connsiteY131" fmla="*/ 78288 h 1516602"/>
                  <a:gd name="connsiteX132" fmla="*/ 425379 w 1007920"/>
                  <a:gd name="connsiteY132" fmla="*/ 84003 h 1516602"/>
                  <a:gd name="connsiteX133" fmla="*/ 429189 w 1007920"/>
                  <a:gd name="connsiteY133" fmla="*/ 238308 h 1516602"/>
                  <a:gd name="connsiteX134" fmla="*/ 440619 w 1007920"/>
                  <a:gd name="connsiteY134" fmla="*/ 421188 h 1516602"/>
                  <a:gd name="connsiteX135" fmla="*/ 435265 w 1007920"/>
                  <a:gd name="connsiteY135" fmla="*/ 718368 h 1516602"/>
                  <a:gd name="connsiteX136" fmla="*/ 435059 w 1007920"/>
                  <a:gd name="connsiteY136" fmla="*/ 799046 h 1516602"/>
                  <a:gd name="connsiteX137" fmla="*/ 430322 w 1007920"/>
                  <a:gd name="connsiteY137" fmla="*/ 879006 h 1516602"/>
                  <a:gd name="connsiteX0" fmla="*/ 430322 w 1007920"/>
                  <a:gd name="connsiteY0" fmla="*/ 879006 h 1516602"/>
                  <a:gd name="connsiteX1" fmla="*/ 392427 w 1007920"/>
                  <a:gd name="connsiteY1" fmla="*/ 931934 h 1516602"/>
                  <a:gd name="connsiteX2" fmla="*/ 312984 w 1007920"/>
                  <a:gd name="connsiteY2" fmla="*/ 966018 h 1516602"/>
                  <a:gd name="connsiteX3" fmla="*/ 240645 w 1007920"/>
                  <a:gd name="connsiteY3" fmla="*/ 957266 h 1516602"/>
                  <a:gd name="connsiteX4" fmla="*/ 181539 w 1007920"/>
                  <a:gd name="connsiteY4" fmla="*/ 937443 h 1516602"/>
                  <a:gd name="connsiteX5" fmla="*/ 116769 w 1007920"/>
                  <a:gd name="connsiteY5" fmla="*/ 903153 h 1516602"/>
                  <a:gd name="connsiteX6" fmla="*/ 59619 w 1007920"/>
                  <a:gd name="connsiteY6" fmla="*/ 874578 h 1516602"/>
                  <a:gd name="connsiteX7" fmla="*/ 46284 w 1007920"/>
                  <a:gd name="connsiteY7" fmla="*/ 895533 h 1516602"/>
                  <a:gd name="connsiteX8" fmla="*/ 50094 w 1007920"/>
                  <a:gd name="connsiteY8" fmla="*/ 933633 h 1516602"/>
                  <a:gd name="connsiteX9" fmla="*/ 53904 w 1007920"/>
                  <a:gd name="connsiteY9" fmla="*/ 939348 h 1516602"/>
                  <a:gd name="connsiteX10" fmla="*/ 59619 w 1007920"/>
                  <a:gd name="connsiteY10" fmla="*/ 943158 h 1516602"/>
                  <a:gd name="connsiteX11" fmla="*/ 63429 w 1007920"/>
                  <a:gd name="connsiteY11" fmla="*/ 948873 h 1516602"/>
                  <a:gd name="connsiteX12" fmla="*/ 80574 w 1007920"/>
                  <a:gd name="connsiteY12" fmla="*/ 958398 h 1516602"/>
                  <a:gd name="connsiteX13" fmla="*/ 166299 w 1007920"/>
                  <a:gd name="connsiteY13" fmla="*/ 979353 h 1516602"/>
                  <a:gd name="connsiteX14" fmla="*/ 267264 w 1007920"/>
                  <a:gd name="connsiteY14" fmla="*/ 1021263 h 1516602"/>
                  <a:gd name="connsiteX15" fmla="*/ 278694 w 1007920"/>
                  <a:gd name="connsiteY15" fmla="*/ 1076508 h 1516602"/>
                  <a:gd name="connsiteX16" fmla="*/ 264381 w 1007920"/>
                  <a:gd name="connsiteY16" fmla="*/ 1119397 h 1516602"/>
                  <a:gd name="connsiteX17" fmla="*/ 186224 w 1007920"/>
                  <a:gd name="connsiteY17" fmla="*/ 1150391 h 1516602"/>
                  <a:gd name="connsiteX18" fmla="*/ 27234 w 1007920"/>
                  <a:gd name="connsiteY18" fmla="*/ 1154613 h 1516602"/>
                  <a:gd name="connsiteX19" fmla="*/ 15804 w 1007920"/>
                  <a:gd name="connsiteY19" fmla="*/ 1160328 h 1516602"/>
                  <a:gd name="connsiteX20" fmla="*/ 6279 w 1007920"/>
                  <a:gd name="connsiteY20" fmla="*/ 1169853 h 1516602"/>
                  <a:gd name="connsiteX21" fmla="*/ 4374 w 1007920"/>
                  <a:gd name="connsiteY21" fmla="*/ 1175568 h 1516602"/>
                  <a:gd name="connsiteX22" fmla="*/ 564 w 1007920"/>
                  <a:gd name="connsiteY22" fmla="*/ 1181283 h 1516602"/>
                  <a:gd name="connsiteX23" fmla="*/ 6279 w 1007920"/>
                  <a:gd name="connsiteY23" fmla="*/ 1213668 h 1516602"/>
                  <a:gd name="connsiteX24" fmla="*/ 11994 w 1007920"/>
                  <a:gd name="connsiteY24" fmla="*/ 1217478 h 1516602"/>
                  <a:gd name="connsiteX25" fmla="*/ 17709 w 1007920"/>
                  <a:gd name="connsiteY25" fmla="*/ 1219383 h 1516602"/>
                  <a:gd name="connsiteX26" fmla="*/ 145344 w 1007920"/>
                  <a:gd name="connsiteY26" fmla="*/ 1217478 h 1516602"/>
                  <a:gd name="connsiteX27" fmla="*/ 239202 w 1007920"/>
                  <a:gd name="connsiteY27" fmla="*/ 1214801 h 1516602"/>
                  <a:gd name="connsiteX28" fmla="*/ 318699 w 1007920"/>
                  <a:gd name="connsiteY28" fmla="*/ 1217478 h 1516602"/>
                  <a:gd name="connsiteX29" fmla="*/ 330129 w 1007920"/>
                  <a:gd name="connsiteY29" fmla="*/ 1223193 h 1516602"/>
                  <a:gd name="connsiteX30" fmla="*/ 333939 w 1007920"/>
                  <a:gd name="connsiteY30" fmla="*/ 1228908 h 1516602"/>
                  <a:gd name="connsiteX31" fmla="*/ 339654 w 1007920"/>
                  <a:gd name="connsiteY31" fmla="*/ 1230813 h 1516602"/>
                  <a:gd name="connsiteX32" fmla="*/ 351084 w 1007920"/>
                  <a:gd name="connsiteY32" fmla="*/ 1238433 h 1516602"/>
                  <a:gd name="connsiteX33" fmla="*/ 356799 w 1007920"/>
                  <a:gd name="connsiteY33" fmla="*/ 1242243 h 1516602"/>
                  <a:gd name="connsiteX34" fmla="*/ 360609 w 1007920"/>
                  <a:gd name="connsiteY34" fmla="*/ 1247958 h 1516602"/>
                  <a:gd name="connsiteX35" fmla="*/ 366324 w 1007920"/>
                  <a:gd name="connsiteY35" fmla="*/ 1259388 h 1516602"/>
                  <a:gd name="connsiteX36" fmla="*/ 362514 w 1007920"/>
                  <a:gd name="connsiteY36" fmla="*/ 1286058 h 1516602"/>
                  <a:gd name="connsiteX37" fmla="*/ 358704 w 1007920"/>
                  <a:gd name="connsiteY37" fmla="*/ 1291773 h 1516602"/>
                  <a:gd name="connsiteX38" fmla="*/ 356799 w 1007920"/>
                  <a:gd name="connsiteY38" fmla="*/ 1297488 h 1516602"/>
                  <a:gd name="connsiteX39" fmla="*/ 352989 w 1007920"/>
                  <a:gd name="connsiteY39" fmla="*/ 1303203 h 1516602"/>
                  <a:gd name="connsiteX40" fmla="*/ 351084 w 1007920"/>
                  <a:gd name="connsiteY40" fmla="*/ 1308918 h 1516602"/>
                  <a:gd name="connsiteX41" fmla="*/ 347274 w 1007920"/>
                  <a:gd name="connsiteY41" fmla="*/ 1314633 h 1516602"/>
                  <a:gd name="connsiteX42" fmla="*/ 330129 w 1007920"/>
                  <a:gd name="connsiteY42" fmla="*/ 1381308 h 1516602"/>
                  <a:gd name="connsiteX43" fmla="*/ 328224 w 1007920"/>
                  <a:gd name="connsiteY43" fmla="*/ 1432743 h 1516602"/>
                  <a:gd name="connsiteX44" fmla="*/ 330129 w 1007920"/>
                  <a:gd name="connsiteY44" fmla="*/ 1457508 h 1516602"/>
                  <a:gd name="connsiteX45" fmla="*/ 332034 w 1007920"/>
                  <a:gd name="connsiteY45" fmla="*/ 1463223 h 1516602"/>
                  <a:gd name="connsiteX46" fmla="*/ 335844 w 1007920"/>
                  <a:gd name="connsiteY46" fmla="*/ 1467033 h 1516602"/>
                  <a:gd name="connsiteX47" fmla="*/ 364419 w 1007920"/>
                  <a:gd name="connsiteY47" fmla="*/ 1512753 h 1516602"/>
                  <a:gd name="connsiteX48" fmla="*/ 387279 w 1007920"/>
                  <a:gd name="connsiteY48" fmla="*/ 1514658 h 1516602"/>
                  <a:gd name="connsiteX49" fmla="*/ 392994 w 1007920"/>
                  <a:gd name="connsiteY49" fmla="*/ 1508943 h 1516602"/>
                  <a:gd name="connsiteX50" fmla="*/ 394899 w 1007920"/>
                  <a:gd name="connsiteY50" fmla="*/ 1497513 h 1516602"/>
                  <a:gd name="connsiteX51" fmla="*/ 396804 w 1007920"/>
                  <a:gd name="connsiteY51" fmla="*/ 1491798 h 1516602"/>
                  <a:gd name="connsiteX52" fmla="*/ 398709 w 1007920"/>
                  <a:gd name="connsiteY52" fmla="*/ 1474653 h 1516602"/>
                  <a:gd name="connsiteX53" fmla="*/ 400614 w 1007920"/>
                  <a:gd name="connsiteY53" fmla="*/ 1461318 h 1516602"/>
                  <a:gd name="connsiteX54" fmla="*/ 404424 w 1007920"/>
                  <a:gd name="connsiteY54" fmla="*/ 1404168 h 1516602"/>
                  <a:gd name="connsiteX55" fmla="*/ 410139 w 1007920"/>
                  <a:gd name="connsiteY55" fmla="*/ 1392738 h 1516602"/>
                  <a:gd name="connsiteX56" fmla="*/ 413949 w 1007920"/>
                  <a:gd name="connsiteY56" fmla="*/ 1379403 h 1516602"/>
                  <a:gd name="connsiteX57" fmla="*/ 415854 w 1007920"/>
                  <a:gd name="connsiteY57" fmla="*/ 1373688 h 1516602"/>
                  <a:gd name="connsiteX58" fmla="*/ 417759 w 1007920"/>
                  <a:gd name="connsiteY58" fmla="*/ 1360353 h 1516602"/>
                  <a:gd name="connsiteX59" fmla="*/ 421569 w 1007920"/>
                  <a:gd name="connsiteY59" fmla="*/ 1348923 h 1516602"/>
                  <a:gd name="connsiteX60" fmla="*/ 427284 w 1007920"/>
                  <a:gd name="connsiteY60" fmla="*/ 1335588 h 1516602"/>
                  <a:gd name="connsiteX61" fmla="*/ 467289 w 1007920"/>
                  <a:gd name="connsiteY61" fmla="*/ 1265103 h 1516602"/>
                  <a:gd name="connsiteX62" fmla="*/ 528455 w 1007920"/>
                  <a:gd name="connsiteY62" fmla="*/ 1230091 h 1516602"/>
                  <a:gd name="connsiteX63" fmla="*/ 601154 w 1007920"/>
                  <a:gd name="connsiteY63" fmla="*/ 1221700 h 1516602"/>
                  <a:gd name="connsiteX64" fmla="*/ 720654 w 1007920"/>
                  <a:gd name="connsiteY64" fmla="*/ 1316538 h 1516602"/>
                  <a:gd name="connsiteX65" fmla="*/ 733989 w 1007920"/>
                  <a:gd name="connsiteY65" fmla="*/ 1326063 h 1516602"/>
                  <a:gd name="connsiteX66" fmla="*/ 743514 w 1007920"/>
                  <a:gd name="connsiteY66" fmla="*/ 1327968 h 1516602"/>
                  <a:gd name="connsiteX67" fmla="*/ 749229 w 1007920"/>
                  <a:gd name="connsiteY67" fmla="*/ 1329873 h 1516602"/>
                  <a:gd name="connsiteX68" fmla="*/ 762564 w 1007920"/>
                  <a:gd name="connsiteY68" fmla="*/ 1335588 h 1516602"/>
                  <a:gd name="connsiteX69" fmla="*/ 777804 w 1007920"/>
                  <a:gd name="connsiteY69" fmla="*/ 1333683 h 1516602"/>
                  <a:gd name="connsiteX70" fmla="*/ 789234 w 1007920"/>
                  <a:gd name="connsiteY70" fmla="*/ 1327968 h 1516602"/>
                  <a:gd name="connsiteX71" fmla="*/ 794949 w 1007920"/>
                  <a:gd name="connsiteY71" fmla="*/ 1326063 h 1516602"/>
                  <a:gd name="connsiteX72" fmla="*/ 802569 w 1007920"/>
                  <a:gd name="connsiteY72" fmla="*/ 1308918 h 1516602"/>
                  <a:gd name="connsiteX73" fmla="*/ 800664 w 1007920"/>
                  <a:gd name="connsiteY73" fmla="*/ 1284153 h 1516602"/>
                  <a:gd name="connsiteX74" fmla="*/ 798759 w 1007920"/>
                  <a:gd name="connsiteY74" fmla="*/ 1278438 h 1516602"/>
                  <a:gd name="connsiteX75" fmla="*/ 796854 w 1007920"/>
                  <a:gd name="connsiteY75" fmla="*/ 1270818 h 1516602"/>
                  <a:gd name="connsiteX76" fmla="*/ 783519 w 1007920"/>
                  <a:gd name="connsiteY76" fmla="*/ 1253673 h 1516602"/>
                  <a:gd name="connsiteX77" fmla="*/ 773994 w 1007920"/>
                  <a:gd name="connsiteY77" fmla="*/ 1247958 h 1516602"/>
                  <a:gd name="connsiteX78" fmla="*/ 648264 w 1007920"/>
                  <a:gd name="connsiteY78" fmla="*/ 1156518 h 1516602"/>
                  <a:gd name="connsiteX79" fmla="*/ 644454 w 1007920"/>
                  <a:gd name="connsiteY79" fmla="*/ 1139373 h 1516602"/>
                  <a:gd name="connsiteX80" fmla="*/ 646359 w 1007920"/>
                  <a:gd name="connsiteY80" fmla="*/ 1131753 h 1516602"/>
                  <a:gd name="connsiteX81" fmla="*/ 650169 w 1007920"/>
                  <a:gd name="connsiteY81" fmla="*/ 1114608 h 1516602"/>
                  <a:gd name="connsiteX82" fmla="*/ 653979 w 1007920"/>
                  <a:gd name="connsiteY82" fmla="*/ 1108893 h 1516602"/>
                  <a:gd name="connsiteX83" fmla="*/ 655884 w 1007920"/>
                  <a:gd name="connsiteY83" fmla="*/ 1103178 h 1516602"/>
                  <a:gd name="connsiteX84" fmla="*/ 661599 w 1007920"/>
                  <a:gd name="connsiteY84" fmla="*/ 1101273 h 1516602"/>
                  <a:gd name="connsiteX85" fmla="*/ 671124 w 1007920"/>
                  <a:gd name="connsiteY85" fmla="*/ 1089843 h 1516602"/>
                  <a:gd name="connsiteX86" fmla="*/ 724464 w 1007920"/>
                  <a:gd name="connsiteY86" fmla="*/ 1082223 h 1516602"/>
                  <a:gd name="connsiteX87" fmla="*/ 842574 w 1007920"/>
                  <a:gd name="connsiteY87" fmla="*/ 1084128 h 1516602"/>
                  <a:gd name="connsiteX88" fmla="*/ 871149 w 1007920"/>
                  <a:gd name="connsiteY88" fmla="*/ 1086033 h 1516602"/>
                  <a:gd name="connsiteX89" fmla="*/ 899724 w 1007920"/>
                  <a:gd name="connsiteY89" fmla="*/ 1091748 h 1516602"/>
                  <a:gd name="connsiteX90" fmla="*/ 922584 w 1007920"/>
                  <a:gd name="connsiteY90" fmla="*/ 1095558 h 1516602"/>
                  <a:gd name="connsiteX91" fmla="*/ 951159 w 1007920"/>
                  <a:gd name="connsiteY91" fmla="*/ 1101273 h 1516602"/>
                  <a:gd name="connsiteX92" fmla="*/ 1002594 w 1007920"/>
                  <a:gd name="connsiteY92" fmla="*/ 1099368 h 1516602"/>
                  <a:gd name="connsiteX93" fmla="*/ 1003378 w 1007920"/>
                  <a:gd name="connsiteY93" fmla="*/ 1065958 h 1516602"/>
                  <a:gd name="connsiteX94" fmla="*/ 970209 w 1007920"/>
                  <a:gd name="connsiteY94" fmla="*/ 1044123 h 1516602"/>
                  <a:gd name="connsiteX95" fmla="*/ 935919 w 1007920"/>
                  <a:gd name="connsiteY95" fmla="*/ 1034598 h 1516602"/>
                  <a:gd name="connsiteX96" fmla="*/ 825429 w 1007920"/>
                  <a:gd name="connsiteY96" fmla="*/ 1034598 h 1516602"/>
                  <a:gd name="connsiteX97" fmla="*/ 730179 w 1007920"/>
                  <a:gd name="connsiteY97" fmla="*/ 1038408 h 1516602"/>
                  <a:gd name="connsiteX98" fmla="*/ 669219 w 1007920"/>
                  <a:gd name="connsiteY98" fmla="*/ 1046028 h 1516602"/>
                  <a:gd name="connsiteX99" fmla="*/ 646360 w 1007920"/>
                  <a:gd name="connsiteY99" fmla="*/ 1049838 h 1516602"/>
                  <a:gd name="connsiteX100" fmla="*/ 640078 w 1007920"/>
                  <a:gd name="connsiteY100" fmla="*/ 1026051 h 1516602"/>
                  <a:gd name="connsiteX101" fmla="*/ 673029 w 1007920"/>
                  <a:gd name="connsiteY101" fmla="*/ 992688 h 1516602"/>
                  <a:gd name="connsiteX102" fmla="*/ 674934 w 1007920"/>
                  <a:gd name="connsiteY102" fmla="*/ 986973 h 1516602"/>
                  <a:gd name="connsiteX103" fmla="*/ 680649 w 1007920"/>
                  <a:gd name="connsiteY103" fmla="*/ 985068 h 1516602"/>
                  <a:gd name="connsiteX104" fmla="*/ 686364 w 1007920"/>
                  <a:gd name="connsiteY104" fmla="*/ 981258 h 1516602"/>
                  <a:gd name="connsiteX105" fmla="*/ 695889 w 1007920"/>
                  <a:gd name="connsiteY105" fmla="*/ 971733 h 1516602"/>
                  <a:gd name="connsiteX106" fmla="*/ 705414 w 1007920"/>
                  <a:gd name="connsiteY106" fmla="*/ 960303 h 1516602"/>
                  <a:gd name="connsiteX107" fmla="*/ 716844 w 1007920"/>
                  <a:gd name="connsiteY107" fmla="*/ 952683 h 1516602"/>
                  <a:gd name="connsiteX108" fmla="*/ 732084 w 1007920"/>
                  <a:gd name="connsiteY108" fmla="*/ 939348 h 1516602"/>
                  <a:gd name="connsiteX109" fmla="*/ 741609 w 1007920"/>
                  <a:gd name="connsiteY109" fmla="*/ 927918 h 1516602"/>
                  <a:gd name="connsiteX110" fmla="*/ 753039 w 1007920"/>
                  <a:gd name="connsiteY110" fmla="*/ 918393 h 1516602"/>
                  <a:gd name="connsiteX111" fmla="*/ 758754 w 1007920"/>
                  <a:gd name="connsiteY111" fmla="*/ 906963 h 1516602"/>
                  <a:gd name="connsiteX112" fmla="*/ 760659 w 1007920"/>
                  <a:gd name="connsiteY112" fmla="*/ 901248 h 1516602"/>
                  <a:gd name="connsiteX113" fmla="*/ 766374 w 1007920"/>
                  <a:gd name="connsiteY113" fmla="*/ 889818 h 1516602"/>
                  <a:gd name="connsiteX114" fmla="*/ 764469 w 1007920"/>
                  <a:gd name="connsiteY114" fmla="*/ 874578 h 1516602"/>
                  <a:gd name="connsiteX115" fmla="*/ 758754 w 1007920"/>
                  <a:gd name="connsiteY115" fmla="*/ 872673 h 1516602"/>
                  <a:gd name="connsiteX116" fmla="*/ 737799 w 1007920"/>
                  <a:gd name="connsiteY116" fmla="*/ 874578 h 1516602"/>
                  <a:gd name="connsiteX117" fmla="*/ 732084 w 1007920"/>
                  <a:gd name="connsiteY117" fmla="*/ 878388 h 1516602"/>
                  <a:gd name="connsiteX118" fmla="*/ 699699 w 1007920"/>
                  <a:gd name="connsiteY118" fmla="*/ 899343 h 1516602"/>
                  <a:gd name="connsiteX119" fmla="*/ 595181 w 1007920"/>
                  <a:gd name="connsiteY119" fmla="*/ 957831 h 1516602"/>
                  <a:gd name="connsiteX120" fmla="*/ 507294 w 1007920"/>
                  <a:gd name="connsiteY120" fmla="*/ 847908 h 1516602"/>
                  <a:gd name="connsiteX121" fmla="*/ 503484 w 1007920"/>
                  <a:gd name="connsiteY121" fmla="*/ 358323 h 1516602"/>
                  <a:gd name="connsiteX122" fmla="*/ 499674 w 1007920"/>
                  <a:gd name="connsiteY122" fmla="*/ 66858 h 1516602"/>
                  <a:gd name="connsiteX123" fmla="*/ 490149 w 1007920"/>
                  <a:gd name="connsiteY123" fmla="*/ 40188 h 1516602"/>
                  <a:gd name="connsiteX124" fmla="*/ 488244 w 1007920"/>
                  <a:gd name="connsiteY124" fmla="*/ 34473 h 1516602"/>
                  <a:gd name="connsiteX125" fmla="*/ 484434 w 1007920"/>
                  <a:gd name="connsiteY125" fmla="*/ 28758 h 1516602"/>
                  <a:gd name="connsiteX126" fmla="*/ 478719 w 1007920"/>
                  <a:gd name="connsiteY126" fmla="*/ 17328 h 1516602"/>
                  <a:gd name="connsiteX127" fmla="*/ 473004 w 1007920"/>
                  <a:gd name="connsiteY127" fmla="*/ 13518 h 1516602"/>
                  <a:gd name="connsiteX128" fmla="*/ 469194 w 1007920"/>
                  <a:gd name="connsiteY128" fmla="*/ 7803 h 1516602"/>
                  <a:gd name="connsiteX129" fmla="*/ 429189 w 1007920"/>
                  <a:gd name="connsiteY129" fmla="*/ 11613 h 1516602"/>
                  <a:gd name="connsiteX130" fmla="*/ 425379 w 1007920"/>
                  <a:gd name="connsiteY130" fmla="*/ 78288 h 1516602"/>
                  <a:gd name="connsiteX131" fmla="*/ 425379 w 1007920"/>
                  <a:gd name="connsiteY131" fmla="*/ 84003 h 1516602"/>
                  <a:gd name="connsiteX132" fmla="*/ 429189 w 1007920"/>
                  <a:gd name="connsiteY132" fmla="*/ 238308 h 1516602"/>
                  <a:gd name="connsiteX133" fmla="*/ 440619 w 1007920"/>
                  <a:gd name="connsiteY133" fmla="*/ 421188 h 1516602"/>
                  <a:gd name="connsiteX134" fmla="*/ 435265 w 1007920"/>
                  <a:gd name="connsiteY134" fmla="*/ 718368 h 1516602"/>
                  <a:gd name="connsiteX135" fmla="*/ 435059 w 1007920"/>
                  <a:gd name="connsiteY135" fmla="*/ 799046 h 1516602"/>
                  <a:gd name="connsiteX136" fmla="*/ 430322 w 1007920"/>
                  <a:gd name="connsiteY136" fmla="*/ 879006 h 1516602"/>
                  <a:gd name="connsiteX0" fmla="*/ 430322 w 1010256"/>
                  <a:gd name="connsiteY0" fmla="*/ 879006 h 1516602"/>
                  <a:gd name="connsiteX1" fmla="*/ 392427 w 1010256"/>
                  <a:gd name="connsiteY1" fmla="*/ 931934 h 1516602"/>
                  <a:gd name="connsiteX2" fmla="*/ 312984 w 1010256"/>
                  <a:gd name="connsiteY2" fmla="*/ 966018 h 1516602"/>
                  <a:gd name="connsiteX3" fmla="*/ 240645 w 1010256"/>
                  <a:gd name="connsiteY3" fmla="*/ 957266 h 1516602"/>
                  <a:gd name="connsiteX4" fmla="*/ 181539 w 1010256"/>
                  <a:gd name="connsiteY4" fmla="*/ 937443 h 1516602"/>
                  <a:gd name="connsiteX5" fmla="*/ 116769 w 1010256"/>
                  <a:gd name="connsiteY5" fmla="*/ 903153 h 1516602"/>
                  <a:gd name="connsiteX6" fmla="*/ 59619 w 1010256"/>
                  <a:gd name="connsiteY6" fmla="*/ 874578 h 1516602"/>
                  <a:gd name="connsiteX7" fmla="*/ 46284 w 1010256"/>
                  <a:gd name="connsiteY7" fmla="*/ 895533 h 1516602"/>
                  <a:gd name="connsiteX8" fmla="*/ 50094 w 1010256"/>
                  <a:gd name="connsiteY8" fmla="*/ 933633 h 1516602"/>
                  <a:gd name="connsiteX9" fmla="*/ 53904 w 1010256"/>
                  <a:gd name="connsiteY9" fmla="*/ 939348 h 1516602"/>
                  <a:gd name="connsiteX10" fmla="*/ 59619 w 1010256"/>
                  <a:gd name="connsiteY10" fmla="*/ 943158 h 1516602"/>
                  <a:gd name="connsiteX11" fmla="*/ 63429 w 1010256"/>
                  <a:gd name="connsiteY11" fmla="*/ 948873 h 1516602"/>
                  <a:gd name="connsiteX12" fmla="*/ 80574 w 1010256"/>
                  <a:gd name="connsiteY12" fmla="*/ 958398 h 1516602"/>
                  <a:gd name="connsiteX13" fmla="*/ 166299 w 1010256"/>
                  <a:gd name="connsiteY13" fmla="*/ 979353 h 1516602"/>
                  <a:gd name="connsiteX14" fmla="*/ 267264 w 1010256"/>
                  <a:gd name="connsiteY14" fmla="*/ 1021263 h 1516602"/>
                  <a:gd name="connsiteX15" fmla="*/ 278694 w 1010256"/>
                  <a:gd name="connsiteY15" fmla="*/ 1076508 h 1516602"/>
                  <a:gd name="connsiteX16" fmla="*/ 264381 w 1010256"/>
                  <a:gd name="connsiteY16" fmla="*/ 1119397 h 1516602"/>
                  <a:gd name="connsiteX17" fmla="*/ 186224 w 1010256"/>
                  <a:gd name="connsiteY17" fmla="*/ 1150391 h 1516602"/>
                  <a:gd name="connsiteX18" fmla="*/ 27234 w 1010256"/>
                  <a:gd name="connsiteY18" fmla="*/ 1154613 h 1516602"/>
                  <a:gd name="connsiteX19" fmla="*/ 15804 w 1010256"/>
                  <a:gd name="connsiteY19" fmla="*/ 1160328 h 1516602"/>
                  <a:gd name="connsiteX20" fmla="*/ 6279 w 1010256"/>
                  <a:gd name="connsiteY20" fmla="*/ 1169853 h 1516602"/>
                  <a:gd name="connsiteX21" fmla="*/ 4374 w 1010256"/>
                  <a:gd name="connsiteY21" fmla="*/ 1175568 h 1516602"/>
                  <a:gd name="connsiteX22" fmla="*/ 564 w 1010256"/>
                  <a:gd name="connsiteY22" fmla="*/ 1181283 h 1516602"/>
                  <a:gd name="connsiteX23" fmla="*/ 6279 w 1010256"/>
                  <a:gd name="connsiteY23" fmla="*/ 1213668 h 1516602"/>
                  <a:gd name="connsiteX24" fmla="*/ 11994 w 1010256"/>
                  <a:gd name="connsiteY24" fmla="*/ 1217478 h 1516602"/>
                  <a:gd name="connsiteX25" fmla="*/ 17709 w 1010256"/>
                  <a:gd name="connsiteY25" fmla="*/ 1219383 h 1516602"/>
                  <a:gd name="connsiteX26" fmla="*/ 145344 w 1010256"/>
                  <a:gd name="connsiteY26" fmla="*/ 1217478 h 1516602"/>
                  <a:gd name="connsiteX27" fmla="*/ 239202 w 1010256"/>
                  <a:gd name="connsiteY27" fmla="*/ 1214801 h 1516602"/>
                  <a:gd name="connsiteX28" fmla="*/ 318699 w 1010256"/>
                  <a:gd name="connsiteY28" fmla="*/ 1217478 h 1516602"/>
                  <a:gd name="connsiteX29" fmla="*/ 330129 w 1010256"/>
                  <a:gd name="connsiteY29" fmla="*/ 1223193 h 1516602"/>
                  <a:gd name="connsiteX30" fmla="*/ 333939 w 1010256"/>
                  <a:gd name="connsiteY30" fmla="*/ 1228908 h 1516602"/>
                  <a:gd name="connsiteX31" fmla="*/ 339654 w 1010256"/>
                  <a:gd name="connsiteY31" fmla="*/ 1230813 h 1516602"/>
                  <a:gd name="connsiteX32" fmla="*/ 351084 w 1010256"/>
                  <a:gd name="connsiteY32" fmla="*/ 1238433 h 1516602"/>
                  <a:gd name="connsiteX33" fmla="*/ 356799 w 1010256"/>
                  <a:gd name="connsiteY33" fmla="*/ 1242243 h 1516602"/>
                  <a:gd name="connsiteX34" fmla="*/ 360609 w 1010256"/>
                  <a:gd name="connsiteY34" fmla="*/ 1247958 h 1516602"/>
                  <a:gd name="connsiteX35" fmla="*/ 366324 w 1010256"/>
                  <a:gd name="connsiteY35" fmla="*/ 1259388 h 1516602"/>
                  <a:gd name="connsiteX36" fmla="*/ 362514 w 1010256"/>
                  <a:gd name="connsiteY36" fmla="*/ 1286058 h 1516602"/>
                  <a:gd name="connsiteX37" fmla="*/ 358704 w 1010256"/>
                  <a:gd name="connsiteY37" fmla="*/ 1291773 h 1516602"/>
                  <a:gd name="connsiteX38" fmla="*/ 356799 w 1010256"/>
                  <a:gd name="connsiteY38" fmla="*/ 1297488 h 1516602"/>
                  <a:gd name="connsiteX39" fmla="*/ 352989 w 1010256"/>
                  <a:gd name="connsiteY39" fmla="*/ 1303203 h 1516602"/>
                  <a:gd name="connsiteX40" fmla="*/ 351084 w 1010256"/>
                  <a:gd name="connsiteY40" fmla="*/ 1308918 h 1516602"/>
                  <a:gd name="connsiteX41" fmla="*/ 347274 w 1010256"/>
                  <a:gd name="connsiteY41" fmla="*/ 1314633 h 1516602"/>
                  <a:gd name="connsiteX42" fmla="*/ 330129 w 1010256"/>
                  <a:gd name="connsiteY42" fmla="*/ 1381308 h 1516602"/>
                  <a:gd name="connsiteX43" fmla="*/ 328224 w 1010256"/>
                  <a:gd name="connsiteY43" fmla="*/ 1432743 h 1516602"/>
                  <a:gd name="connsiteX44" fmla="*/ 330129 w 1010256"/>
                  <a:gd name="connsiteY44" fmla="*/ 1457508 h 1516602"/>
                  <a:gd name="connsiteX45" fmla="*/ 332034 w 1010256"/>
                  <a:gd name="connsiteY45" fmla="*/ 1463223 h 1516602"/>
                  <a:gd name="connsiteX46" fmla="*/ 335844 w 1010256"/>
                  <a:gd name="connsiteY46" fmla="*/ 1467033 h 1516602"/>
                  <a:gd name="connsiteX47" fmla="*/ 364419 w 1010256"/>
                  <a:gd name="connsiteY47" fmla="*/ 1512753 h 1516602"/>
                  <a:gd name="connsiteX48" fmla="*/ 387279 w 1010256"/>
                  <a:gd name="connsiteY48" fmla="*/ 1514658 h 1516602"/>
                  <a:gd name="connsiteX49" fmla="*/ 392994 w 1010256"/>
                  <a:gd name="connsiteY49" fmla="*/ 1508943 h 1516602"/>
                  <a:gd name="connsiteX50" fmla="*/ 394899 w 1010256"/>
                  <a:gd name="connsiteY50" fmla="*/ 1497513 h 1516602"/>
                  <a:gd name="connsiteX51" fmla="*/ 396804 w 1010256"/>
                  <a:gd name="connsiteY51" fmla="*/ 1491798 h 1516602"/>
                  <a:gd name="connsiteX52" fmla="*/ 398709 w 1010256"/>
                  <a:gd name="connsiteY52" fmla="*/ 1474653 h 1516602"/>
                  <a:gd name="connsiteX53" fmla="*/ 400614 w 1010256"/>
                  <a:gd name="connsiteY53" fmla="*/ 1461318 h 1516602"/>
                  <a:gd name="connsiteX54" fmla="*/ 404424 w 1010256"/>
                  <a:gd name="connsiteY54" fmla="*/ 1404168 h 1516602"/>
                  <a:gd name="connsiteX55" fmla="*/ 410139 w 1010256"/>
                  <a:gd name="connsiteY55" fmla="*/ 1392738 h 1516602"/>
                  <a:gd name="connsiteX56" fmla="*/ 413949 w 1010256"/>
                  <a:gd name="connsiteY56" fmla="*/ 1379403 h 1516602"/>
                  <a:gd name="connsiteX57" fmla="*/ 415854 w 1010256"/>
                  <a:gd name="connsiteY57" fmla="*/ 1373688 h 1516602"/>
                  <a:gd name="connsiteX58" fmla="*/ 417759 w 1010256"/>
                  <a:gd name="connsiteY58" fmla="*/ 1360353 h 1516602"/>
                  <a:gd name="connsiteX59" fmla="*/ 421569 w 1010256"/>
                  <a:gd name="connsiteY59" fmla="*/ 1348923 h 1516602"/>
                  <a:gd name="connsiteX60" fmla="*/ 427284 w 1010256"/>
                  <a:gd name="connsiteY60" fmla="*/ 1335588 h 1516602"/>
                  <a:gd name="connsiteX61" fmla="*/ 467289 w 1010256"/>
                  <a:gd name="connsiteY61" fmla="*/ 1265103 h 1516602"/>
                  <a:gd name="connsiteX62" fmla="*/ 528455 w 1010256"/>
                  <a:gd name="connsiteY62" fmla="*/ 1230091 h 1516602"/>
                  <a:gd name="connsiteX63" fmla="*/ 601154 w 1010256"/>
                  <a:gd name="connsiteY63" fmla="*/ 1221700 h 1516602"/>
                  <a:gd name="connsiteX64" fmla="*/ 720654 w 1010256"/>
                  <a:gd name="connsiteY64" fmla="*/ 1316538 h 1516602"/>
                  <a:gd name="connsiteX65" fmla="*/ 733989 w 1010256"/>
                  <a:gd name="connsiteY65" fmla="*/ 1326063 h 1516602"/>
                  <a:gd name="connsiteX66" fmla="*/ 743514 w 1010256"/>
                  <a:gd name="connsiteY66" fmla="*/ 1327968 h 1516602"/>
                  <a:gd name="connsiteX67" fmla="*/ 749229 w 1010256"/>
                  <a:gd name="connsiteY67" fmla="*/ 1329873 h 1516602"/>
                  <a:gd name="connsiteX68" fmla="*/ 762564 w 1010256"/>
                  <a:gd name="connsiteY68" fmla="*/ 1335588 h 1516602"/>
                  <a:gd name="connsiteX69" fmla="*/ 777804 w 1010256"/>
                  <a:gd name="connsiteY69" fmla="*/ 1333683 h 1516602"/>
                  <a:gd name="connsiteX70" fmla="*/ 789234 w 1010256"/>
                  <a:gd name="connsiteY70" fmla="*/ 1327968 h 1516602"/>
                  <a:gd name="connsiteX71" fmla="*/ 794949 w 1010256"/>
                  <a:gd name="connsiteY71" fmla="*/ 1326063 h 1516602"/>
                  <a:gd name="connsiteX72" fmla="*/ 802569 w 1010256"/>
                  <a:gd name="connsiteY72" fmla="*/ 1308918 h 1516602"/>
                  <a:gd name="connsiteX73" fmla="*/ 800664 w 1010256"/>
                  <a:gd name="connsiteY73" fmla="*/ 1284153 h 1516602"/>
                  <a:gd name="connsiteX74" fmla="*/ 798759 w 1010256"/>
                  <a:gd name="connsiteY74" fmla="*/ 1278438 h 1516602"/>
                  <a:gd name="connsiteX75" fmla="*/ 796854 w 1010256"/>
                  <a:gd name="connsiteY75" fmla="*/ 1270818 h 1516602"/>
                  <a:gd name="connsiteX76" fmla="*/ 783519 w 1010256"/>
                  <a:gd name="connsiteY76" fmla="*/ 1253673 h 1516602"/>
                  <a:gd name="connsiteX77" fmla="*/ 773994 w 1010256"/>
                  <a:gd name="connsiteY77" fmla="*/ 1247958 h 1516602"/>
                  <a:gd name="connsiteX78" fmla="*/ 648264 w 1010256"/>
                  <a:gd name="connsiteY78" fmla="*/ 1156518 h 1516602"/>
                  <a:gd name="connsiteX79" fmla="*/ 644454 w 1010256"/>
                  <a:gd name="connsiteY79" fmla="*/ 1139373 h 1516602"/>
                  <a:gd name="connsiteX80" fmla="*/ 646359 w 1010256"/>
                  <a:gd name="connsiteY80" fmla="*/ 1131753 h 1516602"/>
                  <a:gd name="connsiteX81" fmla="*/ 650169 w 1010256"/>
                  <a:gd name="connsiteY81" fmla="*/ 1114608 h 1516602"/>
                  <a:gd name="connsiteX82" fmla="*/ 653979 w 1010256"/>
                  <a:gd name="connsiteY82" fmla="*/ 1108893 h 1516602"/>
                  <a:gd name="connsiteX83" fmla="*/ 655884 w 1010256"/>
                  <a:gd name="connsiteY83" fmla="*/ 1103178 h 1516602"/>
                  <a:gd name="connsiteX84" fmla="*/ 661599 w 1010256"/>
                  <a:gd name="connsiteY84" fmla="*/ 1101273 h 1516602"/>
                  <a:gd name="connsiteX85" fmla="*/ 671124 w 1010256"/>
                  <a:gd name="connsiteY85" fmla="*/ 1089843 h 1516602"/>
                  <a:gd name="connsiteX86" fmla="*/ 724464 w 1010256"/>
                  <a:gd name="connsiteY86" fmla="*/ 1082223 h 1516602"/>
                  <a:gd name="connsiteX87" fmla="*/ 842574 w 1010256"/>
                  <a:gd name="connsiteY87" fmla="*/ 1084128 h 1516602"/>
                  <a:gd name="connsiteX88" fmla="*/ 871149 w 1010256"/>
                  <a:gd name="connsiteY88" fmla="*/ 1086033 h 1516602"/>
                  <a:gd name="connsiteX89" fmla="*/ 899724 w 1010256"/>
                  <a:gd name="connsiteY89" fmla="*/ 1091748 h 1516602"/>
                  <a:gd name="connsiteX90" fmla="*/ 922584 w 1010256"/>
                  <a:gd name="connsiteY90" fmla="*/ 1095558 h 1516602"/>
                  <a:gd name="connsiteX91" fmla="*/ 1002594 w 1010256"/>
                  <a:gd name="connsiteY91" fmla="*/ 1099368 h 1516602"/>
                  <a:gd name="connsiteX92" fmla="*/ 1003378 w 1010256"/>
                  <a:gd name="connsiteY92" fmla="*/ 1065958 h 1516602"/>
                  <a:gd name="connsiteX93" fmla="*/ 970209 w 1010256"/>
                  <a:gd name="connsiteY93" fmla="*/ 1044123 h 1516602"/>
                  <a:gd name="connsiteX94" fmla="*/ 935919 w 1010256"/>
                  <a:gd name="connsiteY94" fmla="*/ 1034598 h 1516602"/>
                  <a:gd name="connsiteX95" fmla="*/ 825429 w 1010256"/>
                  <a:gd name="connsiteY95" fmla="*/ 1034598 h 1516602"/>
                  <a:gd name="connsiteX96" fmla="*/ 730179 w 1010256"/>
                  <a:gd name="connsiteY96" fmla="*/ 1038408 h 1516602"/>
                  <a:gd name="connsiteX97" fmla="*/ 669219 w 1010256"/>
                  <a:gd name="connsiteY97" fmla="*/ 1046028 h 1516602"/>
                  <a:gd name="connsiteX98" fmla="*/ 646360 w 1010256"/>
                  <a:gd name="connsiteY98" fmla="*/ 1049838 h 1516602"/>
                  <a:gd name="connsiteX99" fmla="*/ 640078 w 1010256"/>
                  <a:gd name="connsiteY99" fmla="*/ 1026051 h 1516602"/>
                  <a:gd name="connsiteX100" fmla="*/ 673029 w 1010256"/>
                  <a:gd name="connsiteY100" fmla="*/ 992688 h 1516602"/>
                  <a:gd name="connsiteX101" fmla="*/ 674934 w 1010256"/>
                  <a:gd name="connsiteY101" fmla="*/ 986973 h 1516602"/>
                  <a:gd name="connsiteX102" fmla="*/ 680649 w 1010256"/>
                  <a:gd name="connsiteY102" fmla="*/ 985068 h 1516602"/>
                  <a:gd name="connsiteX103" fmla="*/ 686364 w 1010256"/>
                  <a:gd name="connsiteY103" fmla="*/ 981258 h 1516602"/>
                  <a:gd name="connsiteX104" fmla="*/ 695889 w 1010256"/>
                  <a:gd name="connsiteY104" fmla="*/ 971733 h 1516602"/>
                  <a:gd name="connsiteX105" fmla="*/ 705414 w 1010256"/>
                  <a:gd name="connsiteY105" fmla="*/ 960303 h 1516602"/>
                  <a:gd name="connsiteX106" fmla="*/ 716844 w 1010256"/>
                  <a:gd name="connsiteY106" fmla="*/ 952683 h 1516602"/>
                  <a:gd name="connsiteX107" fmla="*/ 732084 w 1010256"/>
                  <a:gd name="connsiteY107" fmla="*/ 939348 h 1516602"/>
                  <a:gd name="connsiteX108" fmla="*/ 741609 w 1010256"/>
                  <a:gd name="connsiteY108" fmla="*/ 927918 h 1516602"/>
                  <a:gd name="connsiteX109" fmla="*/ 753039 w 1010256"/>
                  <a:gd name="connsiteY109" fmla="*/ 918393 h 1516602"/>
                  <a:gd name="connsiteX110" fmla="*/ 758754 w 1010256"/>
                  <a:gd name="connsiteY110" fmla="*/ 906963 h 1516602"/>
                  <a:gd name="connsiteX111" fmla="*/ 760659 w 1010256"/>
                  <a:gd name="connsiteY111" fmla="*/ 901248 h 1516602"/>
                  <a:gd name="connsiteX112" fmla="*/ 766374 w 1010256"/>
                  <a:gd name="connsiteY112" fmla="*/ 889818 h 1516602"/>
                  <a:gd name="connsiteX113" fmla="*/ 764469 w 1010256"/>
                  <a:gd name="connsiteY113" fmla="*/ 874578 h 1516602"/>
                  <a:gd name="connsiteX114" fmla="*/ 758754 w 1010256"/>
                  <a:gd name="connsiteY114" fmla="*/ 872673 h 1516602"/>
                  <a:gd name="connsiteX115" fmla="*/ 737799 w 1010256"/>
                  <a:gd name="connsiteY115" fmla="*/ 874578 h 1516602"/>
                  <a:gd name="connsiteX116" fmla="*/ 732084 w 1010256"/>
                  <a:gd name="connsiteY116" fmla="*/ 878388 h 1516602"/>
                  <a:gd name="connsiteX117" fmla="*/ 699699 w 1010256"/>
                  <a:gd name="connsiteY117" fmla="*/ 899343 h 1516602"/>
                  <a:gd name="connsiteX118" fmla="*/ 595181 w 1010256"/>
                  <a:gd name="connsiteY118" fmla="*/ 957831 h 1516602"/>
                  <a:gd name="connsiteX119" fmla="*/ 507294 w 1010256"/>
                  <a:gd name="connsiteY119" fmla="*/ 847908 h 1516602"/>
                  <a:gd name="connsiteX120" fmla="*/ 503484 w 1010256"/>
                  <a:gd name="connsiteY120" fmla="*/ 358323 h 1516602"/>
                  <a:gd name="connsiteX121" fmla="*/ 499674 w 1010256"/>
                  <a:gd name="connsiteY121" fmla="*/ 66858 h 1516602"/>
                  <a:gd name="connsiteX122" fmla="*/ 490149 w 1010256"/>
                  <a:gd name="connsiteY122" fmla="*/ 40188 h 1516602"/>
                  <a:gd name="connsiteX123" fmla="*/ 488244 w 1010256"/>
                  <a:gd name="connsiteY123" fmla="*/ 34473 h 1516602"/>
                  <a:gd name="connsiteX124" fmla="*/ 484434 w 1010256"/>
                  <a:gd name="connsiteY124" fmla="*/ 28758 h 1516602"/>
                  <a:gd name="connsiteX125" fmla="*/ 478719 w 1010256"/>
                  <a:gd name="connsiteY125" fmla="*/ 17328 h 1516602"/>
                  <a:gd name="connsiteX126" fmla="*/ 473004 w 1010256"/>
                  <a:gd name="connsiteY126" fmla="*/ 13518 h 1516602"/>
                  <a:gd name="connsiteX127" fmla="*/ 469194 w 1010256"/>
                  <a:gd name="connsiteY127" fmla="*/ 7803 h 1516602"/>
                  <a:gd name="connsiteX128" fmla="*/ 429189 w 1010256"/>
                  <a:gd name="connsiteY128" fmla="*/ 11613 h 1516602"/>
                  <a:gd name="connsiteX129" fmla="*/ 425379 w 1010256"/>
                  <a:gd name="connsiteY129" fmla="*/ 78288 h 1516602"/>
                  <a:gd name="connsiteX130" fmla="*/ 425379 w 1010256"/>
                  <a:gd name="connsiteY130" fmla="*/ 84003 h 1516602"/>
                  <a:gd name="connsiteX131" fmla="*/ 429189 w 1010256"/>
                  <a:gd name="connsiteY131" fmla="*/ 238308 h 1516602"/>
                  <a:gd name="connsiteX132" fmla="*/ 440619 w 1010256"/>
                  <a:gd name="connsiteY132" fmla="*/ 421188 h 1516602"/>
                  <a:gd name="connsiteX133" fmla="*/ 435265 w 1010256"/>
                  <a:gd name="connsiteY133" fmla="*/ 718368 h 1516602"/>
                  <a:gd name="connsiteX134" fmla="*/ 435059 w 1010256"/>
                  <a:gd name="connsiteY134" fmla="*/ 799046 h 1516602"/>
                  <a:gd name="connsiteX135" fmla="*/ 430322 w 1010256"/>
                  <a:gd name="connsiteY135"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40645 w 1003876"/>
                  <a:gd name="connsiteY3" fmla="*/ 957266 h 1516602"/>
                  <a:gd name="connsiteX4" fmla="*/ 181539 w 1003876"/>
                  <a:gd name="connsiteY4" fmla="*/ 937443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30129 w 1003876"/>
                  <a:gd name="connsiteY29" fmla="*/ 1223193 h 1516602"/>
                  <a:gd name="connsiteX30" fmla="*/ 333939 w 1003876"/>
                  <a:gd name="connsiteY30" fmla="*/ 1228908 h 1516602"/>
                  <a:gd name="connsiteX31" fmla="*/ 339654 w 1003876"/>
                  <a:gd name="connsiteY31" fmla="*/ 1230813 h 1516602"/>
                  <a:gd name="connsiteX32" fmla="*/ 351084 w 1003876"/>
                  <a:gd name="connsiteY32" fmla="*/ 1238433 h 1516602"/>
                  <a:gd name="connsiteX33" fmla="*/ 356799 w 1003876"/>
                  <a:gd name="connsiteY33" fmla="*/ 1242243 h 1516602"/>
                  <a:gd name="connsiteX34" fmla="*/ 360609 w 1003876"/>
                  <a:gd name="connsiteY34" fmla="*/ 1247958 h 1516602"/>
                  <a:gd name="connsiteX35" fmla="*/ 366324 w 1003876"/>
                  <a:gd name="connsiteY35" fmla="*/ 1259388 h 1516602"/>
                  <a:gd name="connsiteX36" fmla="*/ 362514 w 1003876"/>
                  <a:gd name="connsiteY36" fmla="*/ 1286058 h 1516602"/>
                  <a:gd name="connsiteX37" fmla="*/ 358704 w 1003876"/>
                  <a:gd name="connsiteY37" fmla="*/ 1291773 h 1516602"/>
                  <a:gd name="connsiteX38" fmla="*/ 356799 w 1003876"/>
                  <a:gd name="connsiteY38" fmla="*/ 1297488 h 1516602"/>
                  <a:gd name="connsiteX39" fmla="*/ 352989 w 1003876"/>
                  <a:gd name="connsiteY39" fmla="*/ 1303203 h 1516602"/>
                  <a:gd name="connsiteX40" fmla="*/ 351084 w 1003876"/>
                  <a:gd name="connsiteY40" fmla="*/ 1308918 h 1516602"/>
                  <a:gd name="connsiteX41" fmla="*/ 347274 w 1003876"/>
                  <a:gd name="connsiteY41" fmla="*/ 1314633 h 1516602"/>
                  <a:gd name="connsiteX42" fmla="*/ 330129 w 1003876"/>
                  <a:gd name="connsiteY42" fmla="*/ 1381308 h 1516602"/>
                  <a:gd name="connsiteX43" fmla="*/ 328224 w 1003876"/>
                  <a:gd name="connsiteY43" fmla="*/ 1432743 h 1516602"/>
                  <a:gd name="connsiteX44" fmla="*/ 330129 w 1003876"/>
                  <a:gd name="connsiteY44" fmla="*/ 1457508 h 1516602"/>
                  <a:gd name="connsiteX45" fmla="*/ 332034 w 1003876"/>
                  <a:gd name="connsiteY45" fmla="*/ 1463223 h 1516602"/>
                  <a:gd name="connsiteX46" fmla="*/ 335844 w 1003876"/>
                  <a:gd name="connsiteY46" fmla="*/ 1467033 h 1516602"/>
                  <a:gd name="connsiteX47" fmla="*/ 364419 w 1003876"/>
                  <a:gd name="connsiteY47" fmla="*/ 1512753 h 1516602"/>
                  <a:gd name="connsiteX48" fmla="*/ 387279 w 1003876"/>
                  <a:gd name="connsiteY48" fmla="*/ 1514658 h 1516602"/>
                  <a:gd name="connsiteX49" fmla="*/ 392994 w 1003876"/>
                  <a:gd name="connsiteY49" fmla="*/ 1508943 h 1516602"/>
                  <a:gd name="connsiteX50" fmla="*/ 394899 w 1003876"/>
                  <a:gd name="connsiteY50" fmla="*/ 1497513 h 1516602"/>
                  <a:gd name="connsiteX51" fmla="*/ 396804 w 1003876"/>
                  <a:gd name="connsiteY51" fmla="*/ 1491798 h 1516602"/>
                  <a:gd name="connsiteX52" fmla="*/ 398709 w 1003876"/>
                  <a:gd name="connsiteY52" fmla="*/ 1474653 h 1516602"/>
                  <a:gd name="connsiteX53" fmla="*/ 400614 w 1003876"/>
                  <a:gd name="connsiteY53" fmla="*/ 1461318 h 1516602"/>
                  <a:gd name="connsiteX54" fmla="*/ 404424 w 1003876"/>
                  <a:gd name="connsiteY54" fmla="*/ 1404168 h 1516602"/>
                  <a:gd name="connsiteX55" fmla="*/ 410139 w 1003876"/>
                  <a:gd name="connsiteY55" fmla="*/ 1392738 h 1516602"/>
                  <a:gd name="connsiteX56" fmla="*/ 413949 w 1003876"/>
                  <a:gd name="connsiteY56" fmla="*/ 1379403 h 1516602"/>
                  <a:gd name="connsiteX57" fmla="*/ 415854 w 1003876"/>
                  <a:gd name="connsiteY57" fmla="*/ 1373688 h 1516602"/>
                  <a:gd name="connsiteX58" fmla="*/ 417759 w 1003876"/>
                  <a:gd name="connsiteY58" fmla="*/ 1360353 h 1516602"/>
                  <a:gd name="connsiteX59" fmla="*/ 421569 w 1003876"/>
                  <a:gd name="connsiteY59" fmla="*/ 1348923 h 1516602"/>
                  <a:gd name="connsiteX60" fmla="*/ 427284 w 1003876"/>
                  <a:gd name="connsiteY60" fmla="*/ 1335588 h 1516602"/>
                  <a:gd name="connsiteX61" fmla="*/ 467289 w 1003876"/>
                  <a:gd name="connsiteY61" fmla="*/ 1265103 h 1516602"/>
                  <a:gd name="connsiteX62" fmla="*/ 528455 w 1003876"/>
                  <a:gd name="connsiteY62" fmla="*/ 1230091 h 1516602"/>
                  <a:gd name="connsiteX63" fmla="*/ 601154 w 1003876"/>
                  <a:gd name="connsiteY63" fmla="*/ 1221700 h 1516602"/>
                  <a:gd name="connsiteX64" fmla="*/ 720654 w 1003876"/>
                  <a:gd name="connsiteY64" fmla="*/ 1316538 h 1516602"/>
                  <a:gd name="connsiteX65" fmla="*/ 733989 w 1003876"/>
                  <a:gd name="connsiteY65" fmla="*/ 1326063 h 1516602"/>
                  <a:gd name="connsiteX66" fmla="*/ 743514 w 1003876"/>
                  <a:gd name="connsiteY66" fmla="*/ 1327968 h 1516602"/>
                  <a:gd name="connsiteX67" fmla="*/ 749229 w 1003876"/>
                  <a:gd name="connsiteY67" fmla="*/ 1329873 h 1516602"/>
                  <a:gd name="connsiteX68" fmla="*/ 762564 w 1003876"/>
                  <a:gd name="connsiteY68" fmla="*/ 1335588 h 1516602"/>
                  <a:gd name="connsiteX69" fmla="*/ 777804 w 1003876"/>
                  <a:gd name="connsiteY69" fmla="*/ 1333683 h 1516602"/>
                  <a:gd name="connsiteX70" fmla="*/ 789234 w 1003876"/>
                  <a:gd name="connsiteY70" fmla="*/ 1327968 h 1516602"/>
                  <a:gd name="connsiteX71" fmla="*/ 794949 w 1003876"/>
                  <a:gd name="connsiteY71" fmla="*/ 1326063 h 1516602"/>
                  <a:gd name="connsiteX72" fmla="*/ 802569 w 1003876"/>
                  <a:gd name="connsiteY72" fmla="*/ 1308918 h 1516602"/>
                  <a:gd name="connsiteX73" fmla="*/ 800664 w 1003876"/>
                  <a:gd name="connsiteY73" fmla="*/ 1284153 h 1516602"/>
                  <a:gd name="connsiteX74" fmla="*/ 798759 w 1003876"/>
                  <a:gd name="connsiteY74" fmla="*/ 1278438 h 1516602"/>
                  <a:gd name="connsiteX75" fmla="*/ 796854 w 1003876"/>
                  <a:gd name="connsiteY75" fmla="*/ 1270818 h 1516602"/>
                  <a:gd name="connsiteX76" fmla="*/ 783519 w 1003876"/>
                  <a:gd name="connsiteY76" fmla="*/ 1253673 h 1516602"/>
                  <a:gd name="connsiteX77" fmla="*/ 773994 w 1003876"/>
                  <a:gd name="connsiteY77" fmla="*/ 1247958 h 1516602"/>
                  <a:gd name="connsiteX78" fmla="*/ 648264 w 1003876"/>
                  <a:gd name="connsiteY78" fmla="*/ 1156518 h 1516602"/>
                  <a:gd name="connsiteX79" fmla="*/ 644454 w 1003876"/>
                  <a:gd name="connsiteY79" fmla="*/ 1139373 h 1516602"/>
                  <a:gd name="connsiteX80" fmla="*/ 646359 w 1003876"/>
                  <a:gd name="connsiteY80" fmla="*/ 1131753 h 1516602"/>
                  <a:gd name="connsiteX81" fmla="*/ 650169 w 1003876"/>
                  <a:gd name="connsiteY81" fmla="*/ 1114608 h 1516602"/>
                  <a:gd name="connsiteX82" fmla="*/ 653979 w 1003876"/>
                  <a:gd name="connsiteY82" fmla="*/ 1108893 h 1516602"/>
                  <a:gd name="connsiteX83" fmla="*/ 655884 w 1003876"/>
                  <a:gd name="connsiteY83" fmla="*/ 1103178 h 1516602"/>
                  <a:gd name="connsiteX84" fmla="*/ 661599 w 1003876"/>
                  <a:gd name="connsiteY84" fmla="*/ 1101273 h 1516602"/>
                  <a:gd name="connsiteX85" fmla="*/ 671124 w 1003876"/>
                  <a:gd name="connsiteY85" fmla="*/ 1089843 h 1516602"/>
                  <a:gd name="connsiteX86" fmla="*/ 724464 w 1003876"/>
                  <a:gd name="connsiteY86" fmla="*/ 1082223 h 1516602"/>
                  <a:gd name="connsiteX87" fmla="*/ 842574 w 1003876"/>
                  <a:gd name="connsiteY87" fmla="*/ 1084128 h 1516602"/>
                  <a:gd name="connsiteX88" fmla="*/ 871149 w 1003876"/>
                  <a:gd name="connsiteY88" fmla="*/ 1086033 h 1516602"/>
                  <a:gd name="connsiteX89" fmla="*/ 899724 w 1003876"/>
                  <a:gd name="connsiteY89" fmla="*/ 1091748 h 1516602"/>
                  <a:gd name="connsiteX90" fmla="*/ 922584 w 1003876"/>
                  <a:gd name="connsiteY90" fmla="*/ 1095558 h 1516602"/>
                  <a:gd name="connsiteX91" fmla="*/ 985294 w 1003876"/>
                  <a:gd name="connsiteY91" fmla="*/ 1104311 h 1516602"/>
                  <a:gd name="connsiteX92" fmla="*/ 1003378 w 1003876"/>
                  <a:gd name="connsiteY92" fmla="*/ 1065958 h 1516602"/>
                  <a:gd name="connsiteX93" fmla="*/ 970209 w 1003876"/>
                  <a:gd name="connsiteY93" fmla="*/ 1044123 h 1516602"/>
                  <a:gd name="connsiteX94" fmla="*/ 935919 w 1003876"/>
                  <a:gd name="connsiteY94" fmla="*/ 1034598 h 1516602"/>
                  <a:gd name="connsiteX95" fmla="*/ 825429 w 1003876"/>
                  <a:gd name="connsiteY95" fmla="*/ 1034598 h 1516602"/>
                  <a:gd name="connsiteX96" fmla="*/ 730179 w 1003876"/>
                  <a:gd name="connsiteY96" fmla="*/ 1038408 h 1516602"/>
                  <a:gd name="connsiteX97" fmla="*/ 669219 w 1003876"/>
                  <a:gd name="connsiteY97" fmla="*/ 1046028 h 1516602"/>
                  <a:gd name="connsiteX98" fmla="*/ 646360 w 1003876"/>
                  <a:gd name="connsiteY98" fmla="*/ 1049838 h 1516602"/>
                  <a:gd name="connsiteX99" fmla="*/ 640078 w 1003876"/>
                  <a:gd name="connsiteY99" fmla="*/ 1026051 h 1516602"/>
                  <a:gd name="connsiteX100" fmla="*/ 673029 w 1003876"/>
                  <a:gd name="connsiteY100" fmla="*/ 992688 h 1516602"/>
                  <a:gd name="connsiteX101" fmla="*/ 674934 w 1003876"/>
                  <a:gd name="connsiteY101" fmla="*/ 986973 h 1516602"/>
                  <a:gd name="connsiteX102" fmla="*/ 680649 w 1003876"/>
                  <a:gd name="connsiteY102" fmla="*/ 985068 h 1516602"/>
                  <a:gd name="connsiteX103" fmla="*/ 686364 w 1003876"/>
                  <a:gd name="connsiteY103" fmla="*/ 981258 h 1516602"/>
                  <a:gd name="connsiteX104" fmla="*/ 695889 w 1003876"/>
                  <a:gd name="connsiteY104" fmla="*/ 971733 h 1516602"/>
                  <a:gd name="connsiteX105" fmla="*/ 705414 w 1003876"/>
                  <a:gd name="connsiteY105" fmla="*/ 960303 h 1516602"/>
                  <a:gd name="connsiteX106" fmla="*/ 716844 w 1003876"/>
                  <a:gd name="connsiteY106" fmla="*/ 952683 h 1516602"/>
                  <a:gd name="connsiteX107" fmla="*/ 732084 w 1003876"/>
                  <a:gd name="connsiteY107" fmla="*/ 939348 h 1516602"/>
                  <a:gd name="connsiteX108" fmla="*/ 741609 w 1003876"/>
                  <a:gd name="connsiteY108" fmla="*/ 927918 h 1516602"/>
                  <a:gd name="connsiteX109" fmla="*/ 753039 w 1003876"/>
                  <a:gd name="connsiteY109" fmla="*/ 918393 h 1516602"/>
                  <a:gd name="connsiteX110" fmla="*/ 758754 w 1003876"/>
                  <a:gd name="connsiteY110" fmla="*/ 906963 h 1516602"/>
                  <a:gd name="connsiteX111" fmla="*/ 760659 w 1003876"/>
                  <a:gd name="connsiteY111" fmla="*/ 901248 h 1516602"/>
                  <a:gd name="connsiteX112" fmla="*/ 766374 w 1003876"/>
                  <a:gd name="connsiteY112" fmla="*/ 889818 h 1516602"/>
                  <a:gd name="connsiteX113" fmla="*/ 764469 w 1003876"/>
                  <a:gd name="connsiteY113" fmla="*/ 874578 h 1516602"/>
                  <a:gd name="connsiteX114" fmla="*/ 758754 w 1003876"/>
                  <a:gd name="connsiteY114" fmla="*/ 872673 h 1516602"/>
                  <a:gd name="connsiteX115" fmla="*/ 737799 w 1003876"/>
                  <a:gd name="connsiteY115" fmla="*/ 874578 h 1516602"/>
                  <a:gd name="connsiteX116" fmla="*/ 732084 w 1003876"/>
                  <a:gd name="connsiteY116" fmla="*/ 878388 h 1516602"/>
                  <a:gd name="connsiteX117" fmla="*/ 699699 w 1003876"/>
                  <a:gd name="connsiteY117" fmla="*/ 899343 h 1516602"/>
                  <a:gd name="connsiteX118" fmla="*/ 595181 w 1003876"/>
                  <a:gd name="connsiteY118" fmla="*/ 957831 h 1516602"/>
                  <a:gd name="connsiteX119" fmla="*/ 507294 w 1003876"/>
                  <a:gd name="connsiteY119" fmla="*/ 847908 h 1516602"/>
                  <a:gd name="connsiteX120" fmla="*/ 503484 w 1003876"/>
                  <a:gd name="connsiteY120" fmla="*/ 358323 h 1516602"/>
                  <a:gd name="connsiteX121" fmla="*/ 499674 w 1003876"/>
                  <a:gd name="connsiteY121" fmla="*/ 66858 h 1516602"/>
                  <a:gd name="connsiteX122" fmla="*/ 490149 w 1003876"/>
                  <a:gd name="connsiteY122" fmla="*/ 40188 h 1516602"/>
                  <a:gd name="connsiteX123" fmla="*/ 488244 w 1003876"/>
                  <a:gd name="connsiteY123" fmla="*/ 34473 h 1516602"/>
                  <a:gd name="connsiteX124" fmla="*/ 484434 w 1003876"/>
                  <a:gd name="connsiteY124" fmla="*/ 28758 h 1516602"/>
                  <a:gd name="connsiteX125" fmla="*/ 478719 w 1003876"/>
                  <a:gd name="connsiteY125" fmla="*/ 17328 h 1516602"/>
                  <a:gd name="connsiteX126" fmla="*/ 473004 w 1003876"/>
                  <a:gd name="connsiteY126" fmla="*/ 13518 h 1516602"/>
                  <a:gd name="connsiteX127" fmla="*/ 469194 w 1003876"/>
                  <a:gd name="connsiteY127" fmla="*/ 7803 h 1516602"/>
                  <a:gd name="connsiteX128" fmla="*/ 429189 w 1003876"/>
                  <a:gd name="connsiteY128" fmla="*/ 11613 h 1516602"/>
                  <a:gd name="connsiteX129" fmla="*/ 425379 w 1003876"/>
                  <a:gd name="connsiteY129" fmla="*/ 78288 h 1516602"/>
                  <a:gd name="connsiteX130" fmla="*/ 425379 w 1003876"/>
                  <a:gd name="connsiteY130" fmla="*/ 84003 h 1516602"/>
                  <a:gd name="connsiteX131" fmla="*/ 429189 w 1003876"/>
                  <a:gd name="connsiteY131" fmla="*/ 238308 h 1516602"/>
                  <a:gd name="connsiteX132" fmla="*/ 440619 w 1003876"/>
                  <a:gd name="connsiteY132" fmla="*/ 421188 h 1516602"/>
                  <a:gd name="connsiteX133" fmla="*/ 435265 w 1003876"/>
                  <a:gd name="connsiteY133" fmla="*/ 718368 h 1516602"/>
                  <a:gd name="connsiteX134" fmla="*/ 435059 w 1003876"/>
                  <a:gd name="connsiteY134" fmla="*/ 799046 h 1516602"/>
                  <a:gd name="connsiteX135" fmla="*/ 430322 w 1003876"/>
                  <a:gd name="connsiteY135"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40645 w 1003876"/>
                  <a:gd name="connsiteY3" fmla="*/ 957266 h 1516602"/>
                  <a:gd name="connsiteX4" fmla="*/ 181539 w 1003876"/>
                  <a:gd name="connsiteY4" fmla="*/ 937443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30129 w 1003876"/>
                  <a:gd name="connsiteY29" fmla="*/ 1223193 h 1516602"/>
                  <a:gd name="connsiteX30" fmla="*/ 333939 w 1003876"/>
                  <a:gd name="connsiteY30" fmla="*/ 1228908 h 1516602"/>
                  <a:gd name="connsiteX31" fmla="*/ 339654 w 1003876"/>
                  <a:gd name="connsiteY31" fmla="*/ 1230813 h 1516602"/>
                  <a:gd name="connsiteX32" fmla="*/ 351084 w 1003876"/>
                  <a:gd name="connsiteY32" fmla="*/ 1238433 h 1516602"/>
                  <a:gd name="connsiteX33" fmla="*/ 356799 w 1003876"/>
                  <a:gd name="connsiteY33" fmla="*/ 1242243 h 1516602"/>
                  <a:gd name="connsiteX34" fmla="*/ 360609 w 1003876"/>
                  <a:gd name="connsiteY34" fmla="*/ 1247958 h 1516602"/>
                  <a:gd name="connsiteX35" fmla="*/ 366324 w 1003876"/>
                  <a:gd name="connsiteY35" fmla="*/ 1259388 h 1516602"/>
                  <a:gd name="connsiteX36" fmla="*/ 362514 w 1003876"/>
                  <a:gd name="connsiteY36" fmla="*/ 1286058 h 1516602"/>
                  <a:gd name="connsiteX37" fmla="*/ 358704 w 1003876"/>
                  <a:gd name="connsiteY37" fmla="*/ 1291773 h 1516602"/>
                  <a:gd name="connsiteX38" fmla="*/ 356799 w 1003876"/>
                  <a:gd name="connsiteY38" fmla="*/ 1297488 h 1516602"/>
                  <a:gd name="connsiteX39" fmla="*/ 352989 w 1003876"/>
                  <a:gd name="connsiteY39" fmla="*/ 1303203 h 1516602"/>
                  <a:gd name="connsiteX40" fmla="*/ 351084 w 1003876"/>
                  <a:gd name="connsiteY40" fmla="*/ 1308918 h 1516602"/>
                  <a:gd name="connsiteX41" fmla="*/ 347274 w 1003876"/>
                  <a:gd name="connsiteY41" fmla="*/ 1314633 h 1516602"/>
                  <a:gd name="connsiteX42" fmla="*/ 330129 w 1003876"/>
                  <a:gd name="connsiteY42" fmla="*/ 1381308 h 1516602"/>
                  <a:gd name="connsiteX43" fmla="*/ 328224 w 1003876"/>
                  <a:gd name="connsiteY43" fmla="*/ 1432743 h 1516602"/>
                  <a:gd name="connsiteX44" fmla="*/ 330129 w 1003876"/>
                  <a:gd name="connsiteY44" fmla="*/ 1457508 h 1516602"/>
                  <a:gd name="connsiteX45" fmla="*/ 332034 w 1003876"/>
                  <a:gd name="connsiteY45" fmla="*/ 1463223 h 1516602"/>
                  <a:gd name="connsiteX46" fmla="*/ 335844 w 1003876"/>
                  <a:gd name="connsiteY46" fmla="*/ 1467033 h 1516602"/>
                  <a:gd name="connsiteX47" fmla="*/ 364419 w 1003876"/>
                  <a:gd name="connsiteY47" fmla="*/ 1512753 h 1516602"/>
                  <a:gd name="connsiteX48" fmla="*/ 387279 w 1003876"/>
                  <a:gd name="connsiteY48" fmla="*/ 1514658 h 1516602"/>
                  <a:gd name="connsiteX49" fmla="*/ 392994 w 1003876"/>
                  <a:gd name="connsiteY49" fmla="*/ 1508943 h 1516602"/>
                  <a:gd name="connsiteX50" fmla="*/ 394899 w 1003876"/>
                  <a:gd name="connsiteY50" fmla="*/ 1497513 h 1516602"/>
                  <a:gd name="connsiteX51" fmla="*/ 396804 w 1003876"/>
                  <a:gd name="connsiteY51" fmla="*/ 1491798 h 1516602"/>
                  <a:gd name="connsiteX52" fmla="*/ 398709 w 1003876"/>
                  <a:gd name="connsiteY52" fmla="*/ 1474653 h 1516602"/>
                  <a:gd name="connsiteX53" fmla="*/ 400614 w 1003876"/>
                  <a:gd name="connsiteY53" fmla="*/ 1461318 h 1516602"/>
                  <a:gd name="connsiteX54" fmla="*/ 404424 w 1003876"/>
                  <a:gd name="connsiteY54" fmla="*/ 1404168 h 1516602"/>
                  <a:gd name="connsiteX55" fmla="*/ 410139 w 1003876"/>
                  <a:gd name="connsiteY55" fmla="*/ 1392738 h 1516602"/>
                  <a:gd name="connsiteX56" fmla="*/ 413949 w 1003876"/>
                  <a:gd name="connsiteY56" fmla="*/ 1379403 h 1516602"/>
                  <a:gd name="connsiteX57" fmla="*/ 415854 w 1003876"/>
                  <a:gd name="connsiteY57" fmla="*/ 1373688 h 1516602"/>
                  <a:gd name="connsiteX58" fmla="*/ 417759 w 1003876"/>
                  <a:gd name="connsiteY58" fmla="*/ 1360353 h 1516602"/>
                  <a:gd name="connsiteX59" fmla="*/ 421569 w 1003876"/>
                  <a:gd name="connsiteY59" fmla="*/ 1348923 h 1516602"/>
                  <a:gd name="connsiteX60" fmla="*/ 427284 w 1003876"/>
                  <a:gd name="connsiteY60" fmla="*/ 1335588 h 1516602"/>
                  <a:gd name="connsiteX61" fmla="*/ 467289 w 1003876"/>
                  <a:gd name="connsiteY61" fmla="*/ 1265103 h 1516602"/>
                  <a:gd name="connsiteX62" fmla="*/ 528455 w 1003876"/>
                  <a:gd name="connsiteY62" fmla="*/ 1230091 h 1516602"/>
                  <a:gd name="connsiteX63" fmla="*/ 601154 w 1003876"/>
                  <a:gd name="connsiteY63" fmla="*/ 1221700 h 1516602"/>
                  <a:gd name="connsiteX64" fmla="*/ 720654 w 1003876"/>
                  <a:gd name="connsiteY64" fmla="*/ 1316538 h 1516602"/>
                  <a:gd name="connsiteX65" fmla="*/ 733989 w 1003876"/>
                  <a:gd name="connsiteY65" fmla="*/ 1326063 h 1516602"/>
                  <a:gd name="connsiteX66" fmla="*/ 743514 w 1003876"/>
                  <a:gd name="connsiteY66" fmla="*/ 1327968 h 1516602"/>
                  <a:gd name="connsiteX67" fmla="*/ 749229 w 1003876"/>
                  <a:gd name="connsiteY67" fmla="*/ 1329873 h 1516602"/>
                  <a:gd name="connsiteX68" fmla="*/ 762564 w 1003876"/>
                  <a:gd name="connsiteY68" fmla="*/ 1335588 h 1516602"/>
                  <a:gd name="connsiteX69" fmla="*/ 777804 w 1003876"/>
                  <a:gd name="connsiteY69" fmla="*/ 1333683 h 1516602"/>
                  <a:gd name="connsiteX70" fmla="*/ 789234 w 1003876"/>
                  <a:gd name="connsiteY70" fmla="*/ 1327968 h 1516602"/>
                  <a:gd name="connsiteX71" fmla="*/ 794949 w 1003876"/>
                  <a:gd name="connsiteY71" fmla="*/ 1326063 h 1516602"/>
                  <a:gd name="connsiteX72" fmla="*/ 802569 w 1003876"/>
                  <a:gd name="connsiteY72" fmla="*/ 1308918 h 1516602"/>
                  <a:gd name="connsiteX73" fmla="*/ 800664 w 1003876"/>
                  <a:gd name="connsiteY73" fmla="*/ 1284153 h 1516602"/>
                  <a:gd name="connsiteX74" fmla="*/ 798759 w 1003876"/>
                  <a:gd name="connsiteY74" fmla="*/ 1278438 h 1516602"/>
                  <a:gd name="connsiteX75" fmla="*/ 796854 w 1003876"/>
                  <a:gd name="connsiteY75" fmla="*/ 1270818 h 1516602"/>
                  <a:gd name="connsiteX76" fmla="*/ 783519 w 1003876"/>
                  <a:gd name="connsiteY76" fmla="*/ 1253673 h 1516602"/>
                  <a:gd name="connsiteX77" fmla="*/ 773994 w 1003876"/>
                  <a:gd name="connsiteY77" fmla="*/ 1247958 h 1516602"/>
                  <a:gd name="connsiteX78" fmla="*/ 648264 w 1003876"/>
                  <a:gd name="connsiteY78" fmla="*/ 1156518 h 1516602"/>
                  <a:gd name="connsiteX79" fmla="*/ 644454 w 1003876"/>
                  <a:gd name="connsiteY79" fmla="*/ 1139373 h 1516602"/>
                  <a:gd name="connsiteX80" fmla="*/ 646359 w 1003876"/>
                  <a:gd name="connsiteY80" fmla="*/ 1131753 h 1516602"/>
                  <a:gd name="connsiteX81" fmla="*/ 650169 w 1003876"/>
                  <a:gd name="connsiteY81" fmla="*/ 1114608 h 1516602"/>
                  <a:gd name="connsiteX82" fmla="*/ 653979 w 1003876"/>
                  <a:gd name="connsiteY82" fmla="*/ 1108893 h 1516602"/>
                  <a:gd name="connsiteX83" fmla="*/ 655884 w 1003876"/>
                  <a:gd name="connsiteY83" fmla="*/ 1103178 h 1516602"/>
                  <a:gd name="connsiteX84" fmla="*/ 661599 w 1003876"/>
                  <a:gd name="connsiteY84" fmla="*/ 1101273 h 1516602"/>
                  <a:gd name="connsiteX85" fmla="*/ 671124 w 1003876"/>
                  <a:gd name="connsiteY85" fmla="*/ 1089843 h 1516602"/>
                  <a:gd name="connsiteX86" fmla="*/ 724464 w 1003876"/>
                  <a:gd name="connsiteY86" fmla="*/ 1082223 h 1516602"/>
                  <a:gd name="connsiteX87" fmla="*/ 842574 w 1003876"/>
                  <a:gd name="connsiteY87" fmla="*/ 1084128 h 1516602"/>
                  <a:gd name="connsiteX88" fmla="*/ 871149 w 1003876"/>
                  <a:gd name="connsiteY88" fmla="*/ 1086033 h 1516602"/>
                  <a:gd name="connsiteX89" fmla="*/ 899724 w 1003876"/>
                  <a:gd name="connsiteY89" fmla="*/ 1091748 h 1516602"/>
                  <a:gd name="connsiteX90" fmla="*/ 922584 w 1003876"/>
                  <a:gd name="connsiteY90" fmla="*/ 1095558 h 1516602"/>
                  <a:gd name="connsiteX91" fmla="*/ 985294 w 1003876"/>
                  <a:gd name="connsiteY91" fmla="*/ 1104311 h 1516602"/>
                  <a:gd name="connsiteX92" fmla="*/ 1003378 w 1003876"/>
                  <a:gd name="connsiteY92" fmla="*/ 1065958 h 1516602"/>
                  <a:gd name="connsiteX93" fmla="*/ 970209 w 1003876"/>
                  <a:gd name="connsiteY93" fmla="*/ 1044123 h 1516602"/>
                  <a:gd name="connsiteX94" fmla="*/ 935919 w 1003876"/>
                  <a:gd name="connsiteY94" fmla="*/ 1034598 h 1516602"/>
                  <a:gd name="connsiteX95" fmla="*/ 825429 w 1003876"/>
                  <a:gd name="connsiteY95" fmla="*/ 1034598 h 1516602"/>
                  <a:gd name="connsiteX96" fmla="*/ 730179 w 1003876"/>
                  <a:gd name="connsiteY96" fmla="*/ 1038408 h 1516602"/>
                  <a:gd name="connsiteX97" fmla="*/ 669219 w 1003876"/>
                  <a:gd name="connsiteY97" fmla="*/ 1046028 h 1516602"/>
                  <a:gd name="connsiteX98" fmla="*/ 646360 w 1003876"/>
                  <a:gd name="connsiteY98" fmla="*/ 1049838 h 1516602"/>
                  <a:gd name="connsiteX99" fmla="*/ 640078 w 1003876"/>
                  <a:gd name="connsiteY99" fmla="*/ 1026051 h 1516602"/>
                  <a:gd name="connsiteX100" fmla="*/ 673029 w 1003876"/>
                  <a:gd name="connsiteY100" fmla="*/ 992688 h 1516602"/>
                  <a:gd name="connsiteX101" fmla="*/ 674934 w 1003876"/>
                  <a:gd name="connsiteY101" fmla="*/ 986973 h 1516602"/>
                  <a:gd name="connsiteX102" fmla="*/ 680649 w 1003876"/>
                  <a:gd name="connsiteY102" fmla="*/ 985068 h 1516602"/>
                  <a:gd name="connsiteX103" fmla="*/ 686364 w 1003876"/>
                  <a:gd name="connsiteY103" fmla="*/ 981258 h 1516602"/>
                  <a:gd name="connsiteX104" fmla="*/ 695889 w 1003876"/>
                  <a:gd name="connsiteY104" fmla="*/ 971733 h 1516602"/>
                  <a:gd name="connsiteX105" fmla="*/ 705414 w 1003876"/>
                  <a:gd name="connsiteY105" fmla="*/ 960303 h 1516602"/>
                  <a:gd name="connsiteX106" fmla="*/ 716844 w 1003876"/>
                  <a:gd name="connsiteY106" fmla="*/ 952683 h 1516602"/>
                  <a:gd name="connsiteX107" fmla="*/ 732084 w 1003876"/>
                  <a:gd name="connsiteY107" fmla="*/ 939348 h 1516602"/>
                  <a:gd name="connsiteX108" fmla="*/ 741609 w 1003876"/>
                  <a:gd name="connsiteY108" fmla="*/ 927918 h 1516602"/>
                  <a:gd name="connsiteX109" fmla="*/ 753039 w 1003876"/>
                  <a:gd name="connsiteY109" fmla="*/ 918393 h 1516602"/>
                  <a:gd name="connsiteX110" fmla="*/ 758754 w 1003876"/>
                  <a:gd name="connsiteY110" fmla="*/ 906963 h 1516602"/>
                  <a:gd name="connsiteX111" fmla="*/ 760659 w 1003876"/>
                  <a:gd name="connsiteY111" fmla="*/ 901248 h 1516602"/>
                  <a:gd name="connsiteX112" fmla="*/ 766374 w 1003876"/>
                  <a:gd name="connsiteY112" fmla="*/ 889818 h 1516602"/>
                  <a:gd name="connsiteX113" fmla="*/ 764469 w 1003876"/>
                  <a:gd name="connsiteY113" fmla="*/ 874578 h 1516602"/>
                  <a:gd name="connsiteX114" fmla="*/ 758754 w 1003876"/>
                  <a:gd name="connsiteY114" fmla="*/ 872673 h 1516602"/>
                  <a:gd name="connsiteX115" fmla="*/ 737799 w 1003876"/>
                  <a:gd name="connsiteY115" fmla="*/ 874578 h 1516602"/>
                  <a:gd name="connsiteX116" fmla="*/ 732084 w 1003876"/>
                  <a:gd name="connsiteY116" fmla="*/ 878388 h 1516602"/>
                  <a:gd name="connsiteX117" fmla="*/ 699699 w 1003876"/>
                  <a:gd name="connsiteY117" fmla="*/ 899343 h 1516602"/>
                  <a:gd name="connsiteX118" fmla="*/ 595181 w 1003876"/>
                  <a:gd name="connsiteY118" fmla="*/ 957831 h 1516602"/>
                  <a:gd name="connsiteX119" fmla="*/ 507294 w 1003876"/>
                  <a:gd name="connsiteY119" fmla="*/ 847908 h 1516602"/>
                  <a:gd name="connsiteX120" fmla="*/ 503484 w 1003876"/>
                  <a:gd name="connsiteY120" fmla="*/ 358323 h 1516602"/>
                  <a:gd name="connsiteX121" fmla="*/ 499674 w 1003876"/>
                  <a:gd name="connsiteY121" fmla="*/ 66858 h 1516602"/>
                  <a:gd name="connsiteX122" fmla="*/ 490149 w 1003876"/>
                  <a:gd name="connsiteY122" fmla="*/ 40188 h 1516602"/>
                  <a:gd name="connsiteX123" fmla="*/ 488244 w 1003876"/>
                  <a:gd name="connsiteY123" fmla="*/ 34473 h 1516602"/>
                  <a:gd name="connsiteX124" fmla="*/ 484434 w 1003876"/>
                  <a:gd name="connsiteY124" fmla="*/ 28758 h 1516602"/>
                  <a:gd name="connsiteX125" fmla="*/ 478719 w 1003876"/>
                  <a:gd name="connsiteY125" fmla="*/ 17328 h 1516602"/>
                  <a:gd name="connsiteX126" fmla="*/ 473004 w 1003876"/>
                  <a:gd name="connsiteY126" fmla="*/ 13518 h 1516602"/>
                  <a:gd name="connsiteX127" fmla="*/ 469194 w 1003876"/>
                  <a:gd name="connsiteY127" fmla="*/ 7803 h 1516602"/>
                  <a:gd name="connsiteX128" fmla="*/ 429189 w 1003876"/>
                  <a:gd name="connsiteY128" fmla="*/ 11613 h 1516602"/>
                  <a:gd name="connsiteX129" fmla="*/ 425379 w 1003876"/>
                  <a:gd name="connsiteY129" fmla="*/ 78288 h 1516602"/>
                  <a:gd name="connsiteX130" fmla="*/ 425379 w 1003876"/>
                  <a:gd name="connsiteY130" fmla="*/ 84003 h 1516602"/>
                  <a:gd name="connsiteX131" fmla="*/ 429189 w 1003876"/>
                  <a:gd name="connsiteY131" fmla="*/ 238308 h 1516602"/>
                  <a:gd name="connsiteX132" fmla="*/ 440619 w 1003876"/>
                  <a:gd name="connsiteY132" fmla="*/ 421188 h 1516602"/>
                  <a:gd name="connsiteX133" fmla="*/ 435265 w 1003876"/>
                  <a:gd name="connsiteY133" fmla="*/ 718368 h 1516602"/>
                  <a:gd name="connsiteX134" fmla="*/ 435059 w 1003876"/>
                  <a:gd name="connsiteY134" fmla="*/ 799046 h 1516602"/>
                  <a:gd name="connsiteX135" fmla="*/ 430322 w 1003876"/>
                  <a:gd name="connsiteY135"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40645 w 1003876"/>
                  <a:gd name="connsiteY3" fmla="*/ 957266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30129 w 1003876"/>
                  <a:gd name="connsiteY29" fmla="*/ 1223193 h 1516602"/>
                  <a:gd name="connsiteX30" fmla="*/ 333939 w 1003876"/>
                  <a:gd name="connsiteY30" fmla="*/ 1228908 h 1516602"/>
                  <a:gd name="connsiteX31" fmla="*/ 339654 w 1003876"/>
                  <a:gd name="connsiteY31" fmla="*/ 1230813 h 1516602"/>
                  <a:gd name="connsiteX32" fmla="*/ 351084 w 1003876"/>
                  <a:gd name="connsiteY32" fmla="*/ 1238433 h 1516602"/>
                  <a:gd name="connsiteX33" fmla="*/ 356799 w 1003876"/>
                  <a:gd name="connsiteY33" fmla="*/ 1242243 h 1516602"/>
                  <a:gd name="connsiteX34" fmla="*/ 360609 w 1003876"/>
                  <a:gd name="connsiteY34" fmla="*/ 1247958 h 1516602"/>
                  <a:gd name="connsiteX35" fmla="*/ 366324 w 1003876"/>
                  <a:gd name="connsiteY35" fmla="*/ 1259388 h 1516602"/>
                  <a:gd name="connsiteX36" fmla="*/ 362514 w 1003876"/>
                  <a:gd name="connsiteY36" fmla="*/ 1286058 h 1516602"/>
                  <a:gd name="connsiteX37" fmla="*/ 358704 w 1003876"/>
                  <a:gd name="connsiteY37" fmla="*/ 1291773 h 1516602"/>
                  <a:gd name="connsiteX38" fmla="*/ 356799 w 1003876"/>
                  <a:gd name="connsiteY38" fmla="*/ 1297488 h 1516602"/>
                  <a:gd name="connsiteX39" fmla="*/ 352989 w 1003876"/>
                  <a:gd name="connsiteY39" fmla="*/ 1303203 h 1516602"/>
                  <a:gd name="connsiteX40" fmla="*/ 351084 w 1003876"/>
                  <a:gd name="connsiteY40" fmla="*/ 1308918 h 1516602"/>
                  <a:gd name="connsiteX41" fmla="*/ 347274 w 1003876"/>
                  <a:gd name="connsiteY41" fmla="*/ 1314633 h 1516602"/>
                  <a:gd name="connsiteX42" fmla="*/ 330129 w 1003876"/>
                  <a:gd name="connsiteY42" fmla="*/ 1381308 h 1516602"/>
                  <a:gd name="connsiteX43" fmla="*/ 328224 w 1003876"/>
                  <a:gd name="connsiteY43" fmla="*/ 1432743 h 1516602"/>
                  <a:gd name="connsiteX44" fmla="*/ 330129 w 1003876"/>
                  <a:gd name="connsiteY44" fmla="*/ 1457508 h 1516602"/>
                  <a:gd name="connsiteX45" fmla="*/ 332034 w 1003876"/>
                  <a:gd name="connsiteY45" fmla="*/ 1463223 h 1516602"/>
                  <a:gd name="connsiteX46" fmla="*/ 335844 w 1003876"/>
                  <a:gd name="connsiteY46" fmla="*/ 1467033 h 1516602"/>
                  <a:gd name="connsiteX47" fmla="*/ 364419 w 1003876"/>
                  <a:gd name="connsiteY47" fmla="*/ 1512753 h 1516602"/>
                  <a:gd name="connsiteX48" fmla="*/ 387279 w 1003876"/>
                  <a:gd name="connsiteY48" fmla="*/ 1514658 h 1516602"/>
                  <a:gd name="connsiteX49" fmla="*/ 392994 w 1003876"/>
                  <a:gd name="connsiteY49" fmla="*/ 1508943 h 1516602"/>
                  <a:gd name="connsiteX50" fmla="*/ 394899 w 1003876"/>
                  <a:gd name="connsiteY50" fmla="*/ 1497513 h 1516602"/>
                  <a:gd name="connsiteX51" fmla="*/ 396804 w 1003876"/>
                  <a:gd name="connsiteY51" fmla="*/ 1491798 h 1516602"/>
                  <a:gd name="connsiteX52" fmla="*/ 398709 w 1003876"/>
                  <a:gd name="connsiteY52" fmla="*/ 1474653 h 1516602"/>
                  <a:gd name="connsiteX53" fmla="*/ 400614 w 1003876"/>
                  <a:gd name="connsiteY53" fmla="*/ 1461318 h 1516602"/>
                  <a:gd name="connsiteX54" fmla="*/ 404424 w 1003876"/>
                  <a:gd name="connsiteY54" fmla="*/ 1404168 h 1516602"/>
                  <a:gd name="connsiteX55" fmla="*/ 410139 w 1003876"/>
                  <a:gd name="connsiteY55" fmla="*/ 1392738 h 1516602"/>
                  <a:gd name="connsiteX56" fmla="*/ 413949 w 1003876"/>
                  <a:gd name="connsiteY56" fmla="*/ 1379403 h 1516602"/>
                  <a:gd name="connsiteX57" fmla="*/ 415854 w 1003876"/>
                  <a:gd name="connsiteY57" fmla="*/ 1373688 h 1516602"/>
                  <a:gd name="connsiteX58" fmla="*/ 417759 w 1003876"/>
                  <a:gd name="connsiteY58" fmla="*/ 1360353 h 1516602"/>
                  <a:gd name="connsiteX59" fmla="*/ 421569 w 1003876"/>
                  <a:gd name="connsiteY59" fmla="*/ 1348923 h 1516602"/>
                  <a:gd name="connsiteX60" fmla="*/ 427284 w 1003876"/>
                  <a:gd name="connsiteY60" fmla="*/ 1335588 h 1516602"/>
                  <a:gd name="connsiteX61" fmla="*/ 467289 w 1003876"/>
                  <a:gd name="connsiteY61" fmla="*/ 1265103 h 1516602"/>
                  <a:gd name="connsiteX62" fmla="*/ 528455 w 1003876"/>
                  <a:gd name="connsiteY62" fmla="*/ 1230091 h 1516602"/>
                  <a:gd name="connsiteX63" fmla="*/ 601154 w 1003876"/>
                  <a:gd name="connsiteY63" fmla="*/ 1221700 h 1516602"/>
                  <a:gd name="connsiteX64" fmla="*/ 720654 w 1003876"/>
                  <a:gd name="connsiteY64" fmla="*/ 1316538 h 1516602"/>
                  <a:gd name="connsiteX65" fmla="*/ 733989 w 1003876"/>
                  <a:gd name="connsiteY65" fmla="*/ 1326063 h 1516602"/>
                  <a:gd name="connsiteX66" fmla="*/ 743514 w 1003876"/>
                  <a:gd name="connsiteY66" fmla="*/ 1327968 h 1516602"/>
                  <a:gd name="connsiteX67" fmla="*/ 749229 w 1003876"/>
                  <a:gd name="connsiteY67" fmla="*/ 1329873 h 1516602"/>
                  <a:gd name="connsiteX68" fmla="*/ 762564 w 1003876"/>
                  <a:gd name="connsiteY68" fmla="*/ 1335588 h 1516602"/>
                  <a:gd name="connsiteX69" fmla="*/ 777804 w 1003876"/>
                  <a:gd name="connsiteY69" fmla="*/ 1333683 h 1516602"/>
                  <a:gd name="connsiteX70" fmla="*/ 789234 w 1003876"/>
                  <a:gd name="connsiteY70" fmla="*/ 1327968 h 1516602"/>
                  <a:gd name="connsiteX71" fmla="*/ 794949 w 1003876"/>
                  <a:gd name="connsiteY71" fmla="*/ 1326063 h 1516602"/>
                  <a:gd name="connsiteX72" fmla="*/ 802569 w 1003876"/>
                  <a:gd name="connsiteY72" fmla="*/ 1308918 h 1516602"/>
                  <a:gd name="connsiteX73" fmla="*/ 800664 w 1003876"/>
                  <a:gd name="connsiteY73" fmla="*/ 1284153 h 1516602"/>
                  <a:gd name="connsiteX74" fmla="*/ 798759 w 1003876"/>
                  <a:gd name="connsiteY74" fmla="*/ 1278438 h 1516602"/>
                  <a:gd name="connsiteX75" fmla="*/ 796854 w 1003876"/>
                  <a:gd name="connsiteY75" fmla="*/ 1270818 h 1516602"/>
                  <a:gd name="connsiteX76" fmla="*/ 783519 w 1003876"/>
                  <a:gd name="connsiteY76" fmla="*/ 1253673 h 1516602"/>
                  <a:gd name="connsiteX77" fmla="*/ 773994 w 1003876"/>
                  <a:gd name="connsiteY77" fmla="*/ 1247958 h 1516602"/>
                  <a:gd name="connsiteX78" fmla="*/ 648264 w 1003876"/>
                  <a:gd name="connsiteY78" fmla="*/ 1156518 h 1516602"/>
                  <a:gd name="connsiteX79" fmla="*/ 644454 w 1003876"/>
                  <a:gd name="connsiteY79" fmla="*/ 1139373 h 1516602"/>
                  <a:gd name="connsiteX80" fmla="*/ 646359 w 1003876"/>
                  <a:gd name="connsiteY80" fmla="*/ 1131753 h 1516602"/>
                  <a:gd name="connsiteX81" fmla="*/ 650169 w 1003876"/>
                  <a:gd name="connsiteY81" fmla="*/ 1114608 h 1516602"/>
                  <a:gd name="connsiteX82" fmla="*/ 653979 w 1003876"/>
                  <a:gd name="connsiteY82" fmla="*/ 1108893 h 1516602"/>
                  <a:gd name="connsiteX83" fmla="*/ 655884 w 1003876"/>
                  <a:gd name="connsiteY83" fmla="*/ 1103178 h 1516602"/>
                  <a:gd name="connsiteX84" fmla="*/ 661599 w 1003876"/>
                  <a:gd name="connsiteY84" fmla="*/ 1101273 h 1516602"/>
                  <a:gd name="connsiteX85" fmla="*/ 671124 w 1003876"/>
                  <a:gd name="connsiteY85" fmla="*/ 1089843 h 1516602"/>
                  <a:gd name="connsiteX86" fmla="*/ 724464 w 1003876"/>
                  <a:gd name="connsiteY86" fmla="*/ 1082223 h 1516602"/>
                  <a:gd name="connsiteX87" fmla="*/ 842574 w 1003876"/>
                  <a:gd name="connsiteY87" fmla="*/ 1084128 h 1516602"/>
                  <a:gd name="connsiteX88" fmla="*/ 871149 w 1003876"/>
                  <a:gd name="connsiteY88" fmla="*/ 1086033 h 1516602"/>
                  <a:gd name="connsiteX89" fmla="*/ 899724 w 1003876"/>
                  <a:gd name="connsiteY89" fmla="*/ 1091748 h 1516602"/>
                  <a:gd name="connsiteX90" fmla="*/ 922584 w 1003876"/>
                  <a:gd name="connsiteY90" fmla="*/ 1095558 h 1516602"/>
                  <a:gd name="connsiteX91" fmla="*/ 985294 w 1003876"/>
                  <a:gd name="connsiteY91" fmla="*/ 1104311 h 1516602"/>
                  <a:gd name="connsiteX92" fmla="*/ 1003378 w 1003876"/>
                  <a:gd name="connsiteY92" fmla="*/ 1065958 h 1516602"/>
                  <a:gd name="connsiteX93" fmla="*/ 970209 w 1003876"/>
                  <a:gd name="connsiteY93" fmla="*/ 1044123 h 1516602"/>
                  <a:gd name="connsiteX94" fmla="*/ 935919 w 1003876"/>
                  <a:gd name="connsiteY94" fmla="*/ 1034598 h 1516602"/>
                  <a:gd name="connsiteX95" fmla="*/ 825429 w 1003876"/>
                  <a:gd name="connsiteY95" fmla="*/ 1034598 h 1516602"/>
                  <a:gd name="connsiteX96" fmla="*/ 730179 w 1003876"/>
                  <a:gd name="connsiteY96" fmla="*/ 1038408 h 1516602"/>
                  <a:gd name="connsiteX97" fmla="*/ 669219 w 1003876"/>
                  <a:gd name="connsiteY97" fmla="*/ 1046028 h 1516602"/>
                  <a:gd name="connsiteX98" fmla="*/ 646360 w 1003876"/>
                  <a:gd name="connsiteY98" fmla="*/ 1049838 h 1516602"/>
                  <a:gd name="connsiteX99" fmla="*/ 640078 w 1003876"/>
                  <a:gd name="connsiteY99" fmla="*/ 1026051 h 1516602"/>
                  <a:gd name="connsiteX100" fmla="*/ 673029 w 1003876"/>
                  <a:gd name="connsiteY100" fmla="*/ 992688 h 1516602"/>
                  <a:gd name="connsiteX101" fmla="*/ 674934 w 1003876"/>
                  <a:gd name="connsiteY101" fmla="*/ 986973 h 1516602"/>
                  <a:gd name="connsiteX102" fmla="*/ 680649 w 1003876"/>
                  <a:gd name="connsiteY102" fmla="*/ 985068 h 1516602"/>
                  <a:gd name="connsiteX103" fmla="*/ 686364 w 1003876"/>
                  <a:gd name="connsiteY103" fmla="*/ 981258 h 1516602"/>
                  <a:gd name="connsiteX104" fmla="*/ 695889 w 1003876"/>
                  <a:gd name="connsiteY104" fmla="*/ 971733 h 1516602"/>
                  <a:gd name="connsiteX105" fmla="*/ 705414 w 1003876"/>
                  <a:gd name="connsiteY105" fmla="*/ 960303 h 1516602"/>
                  <a:gd name="connsiteX106" fmla="*/ 716844 w 1003876"/>
                  <a:gd name="connsiteY106" fmla="*/ 952683 h 1516602"/>
                  <a:gd name="connsiteX107" fmla="*/ 732084 w 1003876"/>
                  <a:gd name="connsiteY107" fmla="*/ 939348 h 1516602"/>
                  <a:gd name="connsiteX108" fmla="*/ 741609 w 1003876"/>
                  <a:gd name="connsiteY108" fmla="*/ 927918 h 1516602"/>
                  <a:gd name="connsiteX109" fmla="*/ 753039 w 1003876"/>
                  <a:gd name="connsiteY109" fmla="*/ 918393 h 1516602"/>
                  <a:gd name="connsiteX110" fmla="*/ 758754 w 1003876"/>
                  <a:gd name="connsiteY110" fmla="*/ 906963 h 1516602"/>
                  <a:gd name="connsiteX111" fmla="*/ 760659 w 1003876"/>
                  <a:gd name="connsiteY111" fmla="*/ 901248 h 1516602"/>
                  <a:gd name="connsiteX112" fmla="*/ 766374 w 1003876"/>
                  <a:gd name="connsiteY112" fmla="*/ 889818 h 1516602"/>
                  <a:gd name="connsiteX113" fmla="*/ 764469 w 1003876"/>
                  <a:gd name="connsiteY113" fmla="*/ 874578 h 1516602"/>
                  <a:gd name="connsiteX114" fmla="*/ 758754 w 1003876"/>
                  <a:gd name="connsiteY114" fmla="*/ 872673 h 1516602"/>
                  <a:gd name="connsiteX115" fmla="*/ 737799 w 1003876"/>
                  <a:gd name="connsiteY115" fmla="*/ 874578 h 1516602"/>
                  <a:gd name="connsiteX116" fmla="*/ 732084 w 1003876"/>
                  <a:gd name="connsiteY116" fmla="*/ 878388 h 1516602"/>
                  <a:gd name="connsiteX117" fmla="*/ 699699 w 1003876"/>
                  <a:gd name="connsiteY117" fmla="*/ 899343 h 1516602"/>
                  <a:gd name="connsiteX118" fmla="*/ 595181 w 1003876"/>
                  <a:gd name="connsiteY118" fmla="*/ 957831 h 1516602"/>
                  <a:gd name="connsiteX119" fmla="*/ 507294 w 1003876"/>
                  <a:gd name="connsiteY119" fmla="*/ 847908 h 1516602"/>
                  <a:gd name="connsiteX120" fmla="*/ 503484 w 1003876"/>
                  <a:gd name="connsiteY120" fmla="*/ 358323 h 1516602"/>
                  <a:gd name="connsiteX121" fmla="*/ 499674 w 1003876"/>
                  <a:gd name="connsiteY121" fmla="*/ 66858 h 1516602"/>
                  <a:gd name="connsiteX122" fmla="*/ 490149 w 1003876"/>
                  <a:gd name="connsiteY122" fmla="*/ 40188 h 1516602"/>
                  <a:gd name="connsiteX123" fmla="*/ 488244 w 1003876"/>
                  <a:gd name="connsiteY123" fmla="*/ 34473 h 1516602"/>
                  <a:gd name="connsiteX124" fmla="*/ 484434 w 1003876"/>
                  <a:gd name="connsiteY124" fmla="*/ 28758 h 1516602"/>
                  <a:gd name="connsiteX125" fmla="*/ 478719 w 1003876"/>
                  <a:gd name="connsiteY125" fmla="*/ 17328 h 1516602"/>
                  <a:gd name="connsiteX126" fmla="*/ 473004 w 1003876"/>
                  <a:gd name="connsiteY126" fmla="*/ 13518 h 1516602"/>
                  <a:gd name="connsiteX127" fmla="*/ 469194 w 1003876"/>
                  <a:gd name="connsiteY127" fmla="*/ 7803 h 1516602"/>
                  <a:gd name="connsiteX128" fmla="*/ 429189 w 1003876"/>
                  <a:gd name="connsiteY128" fmla="*/ 11613 h 1516602"/>
                  <a:gd name="connsiteX129" fmla="*/ 425379 w 1003876"/>
                  <a:gd name="connsiteY129" fmla="*/ 78288 h 1516602"/>
                  <a:gd name="connsiteX130" fmla="*/ 425379 w 1003876"/>
                  <a:gd name="connsiteY130" fmla="*/ 84003 h 1516602"/>
                  <a:gd name="connsiteX131" fmla="*/ 429189 w 1003876"/>
                  <a:gd name="connsiteY131" fmla="*/ 238308 h 1516602"/>
                  <a:gd name="connsiteX132" fmla="*/ 440619 w 1003876"/>
                  <a:gd name="connsiteY132" fmla="*/ 421188 h 1516602"/>
                  <a:gd name="connsiteX133" fmla="*/ 435265 w 1003876"/>
                  <a:gd name="connsiteY133" fmla="*/ 718368 h 1516602"/>
                  <a:gd name="connsiteX134" fmla="*/ 435059 w 1003876"/>
                  <a:gd name="connsiteY134" fmla="*/ 799046 h 1516602"/>
                  <a:gd name="connsiteX135" fmla="*/ 430322 w 1003876"/>
                  <a:gd name="connsiteY135"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40645 w 1003876"/>
                  <a:gd name="connsiteY3" fmla="*/ 957266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30129 w 1003876"/>
                  <a:gd name="connsiteY29" fmla="*/ 1223193 h 1516602"/>
                  <a:gd name="connsiteX30" fmla="*/ 333939 w 1003876"/>
                  <a:gd name="connsiteY30" fmla="*/ 1228908 h 1516602"/>
                  <a:gd name="connsiteX31" fmla="*/ 339654 w 1003876"/>
                  <a:gd name="connsiteY31" fmla="*/ 1230813 h 1516602"/>
                  <a:gd name="connsiteX32" fmla="*/ 351084 w 1003876"/>
                  <a:gd name="connsiteY32" fmla="*/ 1238433 h 1516602"/>
                  <a:gd name="connsiteX33" fmla="*/ 356799 w 1003876"/>
                  <a:gd name="connsiteY33" fmla="*/ 1242243 h 1516602"/>
                  <a:gd name="connsiteX34" fmla="*/ 360609 w 1003876"/>
                  <a:gd name="connsiteY34" fmla="*/ 1247958 h 1516602"/>
                  <a:gd name="connsiteX35" fmla="*/ 366324 w 1003876"/>
                  <a:gd name="connsiteY35" fmla="*/ 1259388 h 1516602"/>
                  <a:gd name="connsiteX36" fmla="*/ 362514 w 1003876"/>
                  <a:gd name="connsiteY36" fmla="*/ 1286058 h 1516602"/>
                  <a:gd name="connsiteX37" fmla="*/ 358704 w 1003876"/>
                  <a:gd name="connsiteY37" fmla="*/ 1291773 h 1516602"/>
                  <a:gd name="connsiteX38" fmla="*/ 356799 w 1003876"/>
                  <a:gd name="connsiteY38" fmla="*/ 1297488 h 1516602"/>
                  <a:gd name="connsiteX39" fmla="*/ 352989 w 1003876"/>
                  <a:gd name="connsiteY39" fmla="*/ 1303203 h 1516602"/>
                  <a:gd name="connsiteX40" fmla="*/ 351084 w 1003876"/>
                  <a:gd name="connsiteY40" fmla="*/ 1308918 h 1516602"/>
                  <a:gd name="connsiteX41" fmla="*/ 347274 w 1003876"/>
                  <a:gd name="connsiteY41" fmla="*/ 1314633 h 1516602"/>
                  <a:gd name="connsiteX42" fmla="*/ 330129 w 1003876"/>
                  <a:gd name="connsiteY42" fmla="*/ 1381308 h 1516602"/>
                  <a:gd name="connsiteX43" fmla="*/ 328224 w 1003876"/>
                  <a:gd name="connsiteY43" fmla="*/ 1432743 h 1516602"/>
                  <a:gd name="connsiteX44" fmla="*/ 330129 w 1003876"/>
                  <a:gd name="connsiteY44" fmla="*/ 1457508 h 1516602"/>
                  <a:gd name="connsiteX45" fmla="*/ 332034 w 1003876"/>
                  <a:gd name="connsiteY45" fmla="*/ 1463223 h 1516602"/>
                  <a:gd name="connsiteX46" fmla="*/ 335844 w 1003876"/>
                  <a:gd name="connsiteY46" fmla="*/ 1467033 h 1516602"/>
                  <a:gd name="connsiteX47" fmla="*/ 364419 w 1003876"/>
                  <a:gd name="connsiteY47" fmla="*/ 1512753 h 1516602"/>
                  <a:gd name="connsiteX48" fmla="*/ 387279 w 1003876"/>
                  <a:gd name="connsiteY48" fmla="*/ 1514658 h 1516602"/>
                  <a:gd name="connsiteX49" fmla="*/ 392994 w 1003876"/>
                  <a:gd name="connsiteY49" fmla="*/ 1508943 h 1516602"/>
                  <a:gd name="connsiteX50" fmla="*/ 394899 w 1003876"/>
                  <a:gd name="connsiteY50" fmla="*/ 1497513 h 1516602"/>
                  <a:gd name="connsiteX51" fmla="*/ 396804 w 1003876"/>
                  <a:gd name="connsiteY51" fmla="*/ 1491798 h 1516602"/>
                  <a:gd name="connsiteX52" fmla="*/ 398709 w 1003876"/>
                  <a:gd name="connsiteY52" fmla="*/ 1474653 h 1516602"/>
                  <a:gd name="connsiteX53" fmla="*/ 400614 w 1003876"/>
                  <a:gd name="connsiteY53" fmla="*/ 1461318 h 1516602"/>
                  <a:gd name="connsiteX54" fmla="*/ 404424 w 1003876"/>
                  <a:gd name="connsiteY54" fmla="*/ 1404168 h 1516602"/>
                  <a:gd name="connsiteX55" fmla="*/ 410139 w 1003876"/>
                  <a:gd name="connsiteY55" fmla="*/ 1392738 h 1516602"/>
                  <a:gd name="connsiteX56" fmla="*/ 413949 w 1003876"/>
                  <a:gd name="connsiteY56" fmla="*/ 1379403 h 1516602"/>
                  <a:gd name="connsiteX57" fmla="*/ 415854 w 1003876"/>
                  <a:gd name="connsiteY57" fmla="*/ 1373688 h 1516602"/>
                  <a:gd name="connsiteX58" fmla="*/ 417759 w 1003876"/>
                  <a:gd name="connsiteY58" fmla="*/ 1360353 h 1516602"/>
                  <a:gd name="connsiteX59" fmla="*/ 421569 w 1003876"/>
                  <a:gd name="connsiteY59" fmla="*/ 1348923 h 1516602"/>
                  <a:gd name="connsiteX60" fmla="*/ 427284 w 1003876"/>
                  <a:gd name="connsiteY60" fmla="*/ 1335588 h 1516602"/>
                  <a:gd name="connsiteX61" fmla="*/ 467289 w 1003876"/>
                  <a:gd name="connsiteY61" fmla="*/ 1265103 h 1516602"/>
                  <a:gd name="connsiteX62" fmla="*/ 528455 w 1003876"/>
                  <a:gd name="connsiteY62" fmla="*/ 1230091 h 1516602"/>
                  <a:gd name="connsiteX63" fmla="*/ 601154 w 1003876"/>
                  <a:gd name="connsiteY63" fmla="*/ 1221700 h 1516602"/>
                  <a:gd name="connsiteX64" fmla="*/ 720654 w 1003876"/>
                  <a:gd name="connsiteY64" fmla="*/ 1316538 h 1516602"/>
                  <a:gd name="connsiteX65" fmla="*/ 733989 w 1003876"/>
                  <a:gd name="connsiteY65" fmla="*/ 1326063 h 1516602"/>
                  <a:gd name="connsiteX66" fmla="*/ 743514 w 1003876"/>
                  <a:gd name="connsiteY66" fmla="*/ 1327968 h 1516602"/>
                  <a:gd name="connsiteX67" fmla="*/ 749229 w 1003876"/>
                  <a:gd name="connsiteY67" fmla="*/ 1329873 h 1516602"/>
                  <a:gd name="connsiteX68" fmla="*/ 762564 w 1003876"/>
                  <a:gd name="connsiteY68" fmla="*/ 1335588 h 1516602"/>
                  <a:gd name="connsiteX69" fmla="*/ 777804 w 1003876"/>
                  <a:gd name="connsiteY69" fmla="*/ 1333683 h 1516602"/>
                  <a:gd name="connsiteX70" fmla="*/ 789234 w 1003876"/>
                  <a:gd name="connsiteY70" fmla="*/ 1327968 h 1516602"/>
                  <a:gd name="connsiteX71" fmla="*/ 794949 w 1003876"/>
                  <a:gd name="connsiteY71" fmla="*/ 1326063 h 1516602"/>
                  <a:gd name="connsiteX72" fmla="*/ 802569 w 1003876"/>
                  <a:gd name="connsiteY72" fmla="*/ 1308918 h 1516602"/>
                  <a:gd name="connsiteX73" fmla="*/ 800664 w 1003876"/>
                  <a:gd name="connsiteY73" fmla="*/ 1284153 h 1516602"/>
                  <a:gd name="connsiteX74" fmla="*/ 798759 w 1003876"/>
                  <a:gd name="connsiteY74" fmla="*/ 1278438 h 1516602"/>
                  <a:gd name="connsiteX75" fmla="*/ 796854 w 1003876"/>
                  <a:gd name="connsiteY75" fmla="*/ 1270818 h 1516602"/>
                  <a:gd name="connsiteX76" fmla="*/ 783519 w 1003876"/>
                  <a:gd name="connsiteY76" fmla="*/ 1253673 h 1516602"/>
                  <a:gd name="connsiteX77" fmla="*/ 773994 w 1003876"/>
                  <a:gd name="connsiteY77" fmla="*/ 1247958 h 1516602"/>
                  <a:gd name="connsiteX78" fmla="*/ 648264 w 1003876"/>
                  <a:gd name="connsiteY78" fmla="*/ 1156518 h 1516602"/>
                  <a:gd name="connsiteX79" fmla="*/ 644454 w 1003876"/>
                  <a:gd name="connsiteY79" fmla="*/ 1139373 h 1516602"/>
                  <a:gd name="connsiteX80" fmla="*/ 646359 w 1003876"/>
                  <a:gd name="connsiteY80" fmla="*/ 1131753 h 1516602"/>
                  <a:gd name="connsiteX81" fmla="*/ 650169 w 1003876"/>
                  <a:gd name="connsiteY81" fmla="*/ 1114608 h 1516602"/>
                  <a:gd name="connsiteX82" fmla="*/ 653979 w 1003876"/>
                  <a:gd name="connsiteY82" fmla="*/ 1108893 h 1516602"/>
                  <a:gd name="connsiteX83" fmla="*/ 655884 w 1003876"/>
                  <a:gd name="connsiteY83" fmla="*/ 1103178 h 1516602"/>
                  <a:gd name="connsiteX84" fmla="*/ 661599 w 1003876"/>
                  <a:gd name="connsiteY84" fmla="*/ 1101273 h 1516602"/>
                  <a:gd name="connsiteX85" fmla="*/ 671124 w 1003876"/>
                  <a:gd name="connsiteY85" fmla="*/ 1089843 h 1516602"/>
                  <a:gd name="connsiteX86" fmla="*/ 724464 w 1003876"/>
                  <a:gd name="connsiteY86" fmla="*/ 1082223 h 1516602"/>
                  <a:gd name="connsiteX87" fmla="*/ 842574 w 1003876"/>
                  <a:gd name="connsiteY87" fmla="*/ 1084128 h 1516602"/>
                  <a:gd name="connsiteX88" fmla="*/ 871149 w 1003876"/>
                  <a:gd name="connsiteY88" fmla="*/ 1086033 h 1516602"/>
                  <a:gd name="connsiteX89" fmla="*/ 899724 w 1003876"/>
                  <a:gd name="connsiteY89" fmla="*/ 1091748 h 1516602"/>
                  <a:gd name="connsiteX90" fmla="*/ 922584 w 1003876"/>
                  <a:gd name="connsiteY90" fmla="*/ 1095558 h 1516602"/>
                  <a:gd name="connsiteX91" fmla="*/ 985294 w 1003876"/>
                  <a:gd name="connsiteY91" fmla="*/ 1104311 h 1516602"/>
                  <a:gd name="connsiteX92" fmla="*/ 1003378 w 1003876"/>
                  <a:gd name="connsiteY92" fmla="*/ 1065958 h 1516602"/>
                  <a:gd name="connsiteX93" fmla="*/ 970209 w 1003876"/>
                  <a:gd name="connsiteY93" fmla="*/ 1044123 h 1516602"/>
                  <a:gd name="connsiteX94" fmla="*/ 935919 w 1003876"/>
                  <a:gd name="connsiteY94" fmla="*/ 1034598 h 1516602"/>
                  <a:gd name="connsiteX95" fmla="*/ 825429 w 1003876"/>
                  <a:gd name="connsiteY95" fmla="*/ 1034598 h 1516602"/>
                  <a:gd name="connsiteX96" fmla="*/ 730179 w 1003876"/>
                  <a:gd name="connsiteY96" fmla="*/ 1038408 h 1516602"/>
                  <a:gd name="connsiteX97" fmla="*/ 669219 w 1003876"/>
                  <a:gd name="connsiteY97" fmla="*/ 1046028 h 1516602"/>
                  <a:gd name="connsiteX98" fmla="*/ 646360 w 1003876"/>
                  <a:gd name="connsiteY98" fmla="*/ 1049838 h 1516602"/>
                  <a:gd name="connsiteX99" fmla="*/ 640078 w 1003876"/>
                  <a:gd name="connsiteY99" fmla="*/ 1026051 h 1516602"/>
                  <a:gd name="connsiteX100" fmla="*/ 673029 w 1003876"/>
                  <a:gd name="connsiteY100" fmla="*/ 992688 h 1516602"/>
                  <a:gd name="connsiteX101" fmla="*/ 674934 w 1003876"/>
                  <a:gd name="connsiteY101" fmla="*/ 986973 h 1516602"/>
                  <a:gd name="connsiteX102" fmla="*/ 680649 w 1003876"/>
                  <a:gd name="connsiteY102" fmla="*/ 985068 h 1516602"/>
                  <a:gd name="connsiteX103" fmla="*/ 686364 w 1003876"/>
                  <a:gd name="connsiteY103" fmla="*/ 981258 h 1516602"/>
                  <a:gd name="connsiteX104" fmla="*/ 695889 w 1003876"/>
                  <a:gd name="connsiteY104" fmla="*/ 971733 h 1516602"/>
                  <a:gd name="connsiteX105" fmla="*/ 705414 w 1003876"/>
                  <a:gd name="connsiteY105" fmla="*/ 960303 h 1516602"/>
                  <a:gd name="connsiteX106" fmla="*/ 716844 w 1003876"/>
                  <a:gd name="connsiteY106" fmla="*/ 952683 h 1516602"/>
                  <a:gd name="connsiteX107" fmla="*/ 732084 w 1003876"/>
                  <a:gd name="connsiteY107" fmla="*/ 939348 h 1516602"/>
                  <a:gd name="connsiteX108" fmla="*/ 741609 w 1003876"/>
                  <a:gd name="connsiteY108" fmla="*/ 927918 h 1516602"/>
                  <a:gd name="connsiteX109" fmla="*/ 753039 w 1003876"/>
                  <a:gd name="connsiteY109" fmla="*/ 918393 h 1516602"/>
                  <a:gd name="connsiteX110" fmla="*/ 758754 w 1003876"/>
                  <a:gd name="connsiteY110" fmla="*/ 906963 h 1516602"/>
                  <a:gd name="connsiteX111" fmla="*/ 760659 w 1003876"/>
                  <a:gd name="connsiteY111" fmla="*/ 901248 h 1516602"/>
                  <a:gd name="connsiteX112" fmla="*/ 766374 w 1003876"/>
                  <a:gd name="connsiteY112" fmla="*/ 889818 h 1516602"/>
                  <a:gd name="connsiteX113" fmla="*/ 764469 w 1003876"/>
                  <a:gd name="connsiteY113" fmla="*/ 874578 h 1516602"/>
                  <a:gd name="connsiteX114" fmla="*/ 758754 w 1003876"/>
                  <a:gd name="connsiteY114" fmla="*/ 872673 h 1516602"/>
                  <a:gd name="connsiteX115" fmla="*/ 737799 w 1003876"/>
                  <a:gd name="connsiteY115" fmla="*/ 874578 h 1516602"/>
                  <a:gd name="connsiteX116" fmla="*/ 732084 w 1003876"/>
                  <a:gd name="connsiteY116" fmla="*/ 878388 h 1516602"/>
                  <a:gd name="connsiteX117" fmla="*/ 699699 w 1003876"/>
                  <a:gd name="connsiteY117" fmla="*/ 899343 h 1516602"/>
                  <a:gd name="connsiteX118" fmla="*/ 595181 w 1003876"/>
                  <a:gd name="connsiteY118" fmla="*/ 957831 h 1516602"/>
                  <a:gd name="connsiteX119" fmla="*/ 507294 w 1003876"/>
                  <a:gd name="connsiteY119" fmla="*/ 847908 h 1516602"/>
                  <a:gd name="connsiteX120" fmla="*/ 503484 w 1003876"/>
                  <a:gd name="connsiteY120" fmla="*/ 358323 h 1516602"/>
                  <a:gd name="connsiteX121" fmla="*/ 499674 w 1003876"/>
                  <a:gd name="connsiteY121" fmla="*/ 66858 h 1516602"/>
                  <a:gd name="connsiteX122" fmla="*/ 490149 w 1003876"/>
                  <a:gd name="connsiteY122" fmla="*/ 40188 h 1516602"/>
                  <a:gd name="connsiteX123" fmla="*/ 488244 w 1003876"/>
                  <a:gd name="connsiteY123" fmla="*/ 34473 h 1516602"/>
                  <a:gd name="connsiteX124" fmla="*/ 484434 w 1003876"/>
                  <a:gd name="connsiteY124" fmla="*/ 28758 h 1516602"/>
                  <a:gd name="connsiteX125" fmla="*/ 478719 w 1003876"/>
                  <a:gd name="connsiteY125" fmla="*/ 17328 h 1516602"/>
                  <a:gd name="connsiteX126" fmla="*/ 473004 w 1003876"/>
                  <a:gd name="connsiteY126" fmla="*/ 13518 h 1516602"/>
                  <a:gd name="connsiteX127" fmla="*/ 469194 w 1003876"/>
                  <a:gd name="connsiteY127" fmla="*/ 7803 h 1516602"/>
                  <a:gd name="connsiteX128" fmla="*/ 429189 w 1003876"/>
                  <a:gd name="connsiteY128" fmla="*/ 11613 h 1516602"/>
                  <a:gd name="connsiteX129" fmla="*/ 425379 w 1003876"/>
                  <a:gd name="connsiteY129" fmla="*/ 78288 h 1516602"/>
                  <a:gd name="connsiteX130" fmla="*/ 425379 w 1003876"/>
                  <a:gd name="connsiteY130" fmla="*/ 84003 h 1516602"/>
                  <a:gd name="connsiteX131" fmla="*/ 429189 w 1003876"/>
                  <a:gd name="connsiteY131" fmla="*/ 238308 h 1516602"/>
                  <a:gd name="connsiteX132" fmla="*/ 440619 w 1003876"/>
                  <a:gd name="connsiteY132" fmla="*/ 421188 h 1516602"/>
                  <a:gd name="connsiteX133" fmla="*/ 435265 w 1003876"/>
                  <a:gd name="connsiteY133" fmla="*/ 718368 h 1516602"/>
                  <a:gd name="connsiteX134" fmla="*/ 435059 w 1003876"/>
                  <a:gd name="connsiteY134" fmla="*/ 799046 h 1516602"/>
                  <a:gd name="connsiteX135" fmla="*/ 430322 w 1003876"/>
                  <a:gd name="connsiteY135"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30129 w 1003876"/>
                  <a:gd name="connsiteY29" fmla="*/ 1223193 h 1516602"/>
                  <a:gd name="connsiteX30" fmla="*/ 333939 w 1003876"/>
                  <a:gd name="connsiteY30" fmla="*/ 1228908 h 1516602"/>
                  <a:gd name="connsiteX31" fmla="*/ 339654 w 1003876"/>
                  <a:gd name="connsiteY31" fmla="*/ 1230813 h 1516602"/>
                  <a:gd name="connsiteX32" fmla="*/ 351084 w 1003876"/>
                  <a:gd name="connsiteY32" fmla="*/ 1238433 h 1516602"/>
                  <a:gd name="connsiteX33" fmla="*/ 356799 w 1003876"/>
                  <a:gd name="connsiteY33" fmla="*/ 1242243 h 1516602"/>
                  <a:gd name="connsiteX34" fmla="*/ 360609 w 1003876"/>
                  <a:gd name="connsiteY34" fmla="*/ 1247958 h 1516602"/>
                  <a:gd name="connsiteX35" fmla="*/ 366324 w 1003876"/>
                  <a:gd name="connsiteY35" fmla="*/ 1259388 h 1516602"/>
                  <a:gd name="connsiteX36" fmla="*/ 362514 w 1003876"/>
                  <a:gd name="connsiteY36" fmla="*/ 1286058 h 1516602"/>
                  <a:gd name="connsiteX37" fmla="*/ 358704 w 1003876"/>
                  <a:gd name="connsiteY37" fmla="*/ 1291773 h 1516602"/>
                  <a:gd name="connsiteX38" fmla="*/ 356799 w 1003876"/>
                  <a:gd name="connsiteY38" fmla="*/ 1297488 h 1516602"/>
                  <a:gd name="connsiteX39" fmla="*/ 352989 w 1003876"/>
                  <a:gd name="connsiteY39" fmla="*/ 1303203 h 1516602"/>
                  <a:gd name="connsiteX40" fmla="*/ 351084 w 1003876"/>
                  <a:gd name="connsiteY40" fmla="*/ 1308918 h 1516602"/>
                  <a:gd name="connsiteX41" fmla="*/ 347274 w 1003876"/>
                  <a:gd name="connsiteY41" fmla="*/ 1314633 h 1516602"/>
                  <a:gd name="connsiteX42" fmla="*/ 330129 w 1003876"/>
                  <a:gd name="connsiteY42" fmla="*/ 1381308 h 1516602"/>
                  <a:gd name="connsiteX43" fmla="*/ 328224 w 1003876"/>
                  <a:gd name="connsiteY43" fmla="*/ 1432743 h 1516602"/>
                  <a:gd name="connsiteX44" fmla="*/ 330129 w 1003876"/>
                  <a:gd name="connsiteY44" fmla="*/ 1457508 h 1516602"/>
                  <a:gd name="connsiteX45" fmla="*/ 332034 w 1003876"/>
                  <a:gd name="connsiteY45" fmla="*/ 1463223 h 1516602"/>
                  <a:gd name="connsiteX46" fmla="*/ 335844 w 1003876"/>
                  <a:gd name="connsiteY46" fmla="*/ 1467033 h 1516602"/>
                  <a:gd name="connsiteX47" fmla="*/ 364419 w 1003876"/>
                  <a:gd name="connsiteY47" fmla="*/ 1512753 h 1516602"/>
                  <a:gd name="connsiteX48" fmla="*/ 387279 w 1003876"/>
                  <a:gd name="connsiteY48" fmla="*/ 1514658 h 1516602"/>
                  <a:gd name="connsiteX49" fmla="*/ 392994 w 1003876"/>
                  <a:gd name="connsiteY49" fmla="*/ 1508943 h 1516602"/>
                  <a:gd name="connsiteX50" fmla="*/ 394899 w 1003876"/>
                  <a:gd name="connsiteY50" fmla="*/ 1497513 h 1516602"/>
                  <a:gd name="connsiteX51" fmla="*/ 396804 w 1003876"/>
                  <a:gd name="connsiteY51" fmla="*/ 1491798 h 1516602"/>
                  <a:gd name="connsiteX52" fmla="*/ 398709 w 1003876"/>
                  <a:gd name="connsiteY52" fmla="*/ 1474653 h 1516602"/>
                  <a:gd name="connsiteX53" fmla="*/ 400614 w 1003876"/>
                  <a:gd name="connsiteY53" fmla="*/ 1461318 h 1516602"/>
                  <a:gd name="connsiteX54" fmla="*/ 404424 w 1003876"/>
                  <a:gd name="connsiteY54" fmla="*/ 1404168 h 1516602"/>
                  <a:gd name="connsiteX55" fmla="*/ 410139 w 1003876"/>
                  <a:gd name="connsiteY55" fmla="*/ 1392738 h 1516602"/>
                  <a:gd name="connsiteX56" fmla="*/ 413949 w 1003876"/>
                  <a:gd name="connsiteY56" fmla="*/ 1379403 h 1516602"/>
                  <a:gd name="connsiteX57" fmla="*/ 415854 w 1003876"/>
                  <a:gd name="connsiteY57" fmla="*/ 1373688 h 1516602"/>
                  <a:gd name="connsiteX58" fmla="*/ 417759 w 1003876"/>
                  <a:gd name="connsiteY58" fmla="*/ 1360353 h 1516602"/>
                  <a:gd name="connsiteX59" fmla="*/ 421569 w 1003876"/>
                  <a:gd name="connsiteY59" fmla="*/ 1348923 h 1516602"/>
                  <a:gd name="connsiteX60" fmla="*/ 427284 w 1003876"/>
                  <a:gd name="connsiteY60" fmla="*/ 1335588 h 1516602"/>
                  <a:gd name="connsiteX61" fmla="*/ 467289 w 1003876"/>
                  <a:gd name="connsiteY61" fmla="*/ 1265103 h 1516602"/>
                  <a:gd name="connsiteX62" fmla="*/ 528455 w 1003876"/>
                  <a:gd name="connsiteY62" fmla="*/ 1230091 h 1516602"/>
                  <a:gd name="connsiteX63" fmla="*/ 601154 w 1003876"/>
                  <a:gd name="connsiteY63" fmla="*/ 1221700 h 1516602"/>
                  <a:gd name="connsiteX64" fmla="*/ 720654 w 1003876"/>
                  <a:gd name="connsiteY64" fmla="*/ 1316538 h 1516602"/>
                  <a:gd name="connsiteX65" fmla="*/ 733989 w 1003876"/>
                  <a:gd name="connsiteY65" fmla="*/ 1326063 h 1516602"/>
                  <a:gd name="connsiteX66" fmla="*/ 743514 w 1003876"/>
                  <a:gd name="connsiteY66" fmla="*/ 1327968 h 1516602"/>
                  <a:gd name="connsiteX67" fmla="*/ 749229 w 1003876"/>
                  <a:gd name="connsiteY67" fmla="*/ 1329873 h 1516602"/>
                  <a:gd name="connsiteX68" fmla="*/ 762564 w 1003876"/>
                  <a:gd name="connsiteY68" fmla="*/ 1335588 h 1516602"/>
                  <a:gd name="connsiteX69" fmla="*/ 777804 w 1003876"/>
                  <a:gd name="connsiteY69" fmla="*/ 1333683 h 1516602"/>
                  <a:gd name="connsiteX70" fmla="*/ 789234 w 1003876"/>
                  <a:gd name="connsiteY70" fmla="*/ 1327968 h 1516602"/>
                  <a:gd name="connsiteX71" fmla="*/ 794949 w 1003876"/>
                  <a:gd name="connsiteY71" fmla="*/ 1326063 h 1516602"/>
                  <a:gd name="connsiteX72" fmla="*/ 802569 w 1003876"/>
                  <a:gd name="connsiteY72" fmla="*/ 1308918 h 1516602"/>
                  <a:gd name="connsiteX73" fmla="*/ 800664 w 1003876"/>
                  <a:gd name="connsiteY73" fmla="*/ 1284153 h 1516602"/>
                  <a:gd name="connsiteX74" fmla="*/ 798759 w 1003876"/>
                  <a:gd name="connsiteY74" fmla="*/ 1278438 h 1516602"/>
                  <a:gd name="connsiteX75" fmla="*/ 796854 w 1003876"/>
                  <a:gd name="connsiteY75" fmla="*/ 1270818 h 1516602"/>
                  <a:gd name="connsiteX76" fmla="*/ 783519 w 1003876"/>
                  <a:gd name="connsiteY76" fmla="*/ 1253673 h 1516602"/>
                  <a:gd name="connsiteX77" fmla="*/ 773994 w 1003876"/>
                  <a:gd name="connsiteY77" fmla="*/ 1247958 h 1516602"/>
                  <a:gd name="connsiteX78" fmla="*/ 648264 w 1003876"/>
                  <a:gd name="connsiteY78" fmla="*/ 1156518 h 1516602"/>
                  <a:gd name="connsiteX79" fmla="*/ 644454 w 1003876"/>
                  <a:gd name="connsiteY79" fmla="*/ 1139373 h 1516602"/>
                  <a:gd name="connsiteX80" fmla="*/ 646359 w 1003876"/>
                  <a:gd name="connsiteY80" fmla="*/ 1131753 h 1516602"/>
                  <a:gd name="connsiteX81" fmla="*/ 650169 w 1003876"/>
                  <a:gd name="connsiteY81" fmla="*/ 1114608 h 1516602"/>
                  <a:gd name="connsiteX82" fmla="*/ 653979 w 1003876"/>
                  <a:gd name="connsiteY82" fmla="*/ 1108893 h 1516602"/>
                  <a:gd name="connsiteX83" fmla="*/ 655884 w 1003876"/>
                  <a:gd name="connsiteY83" fmla="*/ 1103178 h 1516602"/>
                  <a:gd name="connsiteX84" fmla="*/ 661599 w 1003876"/>
                  <a:gd name="connsiteY84" fmla="*/ 1101273 h 1516602"/>
                  <a:gd name="connsiteX85" fmla="*/ 671124 w 1003876"/>
                  <a:gd name="connsiteY85" fmla="*/ 1089843 h 1516602"/>
                  <a:gd name="connsiteX86" fmla="*/ 724464 w 1003876"/>
                  <a:gd name="connsiteY86" fmla="*/ 1082223 h 1516602"/>
                  <a:gd name="connsiteX87" fmla="*/ 842574 w 1003876"/>
                  <a:gd name="connsiteY87" fmla="*/ 1084128 h 1516602"/>
                  <a:gd name="connsiteX88" fmla="*/ 871149 w 1003876"/>
                  <a:gd name="connsiteY88" fmla="*/ 1086033 h 1516602"/>
                  <a:gd name="connsiteX89" fmla="*/ 899724 w 1003876"/>
                  <a:gd name="connsiteY89" fmla="*/ 1091748 h 1516602"/>
                  <a:gd name="connsiteX90" fmla="*/ 922584 w 1003876"/>
                  <a:gd name="connsiteY90" fmla="*/ 1095558 h 1516602"/>
                  <a:gd name="connsiteX91" fmla="*/ 985294 w 1003876"/>
                  <a:gd name="connsiteY91" fmla="*/ 1104311 h 1516602"/>
                  <a:gd name="connsiteX92" fmla="*/ 1003378 w 1003876"/>
                  <a:gd name="connsiteY92" fmla="*/ 1065958 h 1516602"/>
                  <a:gd name="connsiteX93" fmla="*/ 970209 w 1003876"/>
                  <a:gd name="connsiteY93" fmla="*/ 1044123 h 1516602"/>
                  <a:gd name="connsiteX94" fmla="*/ 935919 w 1003876"/>
                  <a:gd name="connsiteY94" fmla="*/ 1034598 h 1516602"/>
                  <a:gd name="connsiteX95" fmla="*/ 825429 w 1003876"/>
                  <a:gd name="connsiteY95" fmla="*/ 1034598 h 1516602"/>
                  <a:gd name="connsiteX96" fmla="*/ 730179 w 1003876"/>
                  <a:gd name="connsiteY96" fmla="*/ 1038408 h 1516602"/>
                  <a:gd name="connsiteX97" fmla="*/ 669219 w 1003876"/>
                  <a:gd name="connsiteY97" fmla="*/ 1046028 h 1516602"/>
                  <a:gd name="connsiteX98" fmla="*/ 646360 w 1003876"/>
                  <a:gd name="connsiteY98" fmla="*/ 1049838 h 1516602"/>
                  <a:gd name="connsiteX99" fmla="*/ 640078 w 1003876"/>
                  <a:gd name="connsiteY99" fmla="*/ 1026051 h 1516602"/>
                  <a:gd name="connsiteX100" fmla="*/ 673029 w 1003876"/>
                  <a:gd name="connsiteY100" fmla="*/ 992688 h 1516602"/>
                  <a:gd name="connsiteX101" fmla="*/ 674934 w 1003876"/>
                  <a:gd name="connsiteY101" fmla="*/ 986973 h 1516602"/>
                  <a:gd name="connsiteX102" fmla="*/ 680649 w 1003876"/>
                  <a:gd name="connsiteY102" fmla="*/ 985068 h 1516602"/>
                  <a:gd name="connsiteX103" fmla="*/ 686364 w 1003876"/>
                  <a:gd name="connsiteY103" fmla="*/ 981258 h 1516602"/>
                  <a:gd name="connsiteX104" fmla="*/ 695889 w 1003876"/>
                  <a:gd name="connsiteY104" fmla="*/ 971733 h 1516602"/>
                  <a:gd name="connsiteX105" fmla="*/ 705414 w 1003876"/>
                  <a:gd name="connsiteY105" fmla="*/ 960303 h 1516602"/>
                  <a:gd name="connsiteX106" fmla="*/ 716844 w 1003876"/>
                  <a:gd name="connsiteY106" fmla="*/ 952683 h 1516602"/>
                  <a:gd name="connsiteX107" fmla="*/ 732084 w 1003876"/>
                  <a:gd name="connsiteY107" fmla="*/ 939348 h 1516602"/>
                  <a:gd name="connsiteX108" fmla="*/ 741609 w 1003876"/>
                  <a:gd name="connsiteY108" fmla="*/ 927918 h 1516602"/>
                  <a:gd name="connsiteX109" fmla="*/ 753039 w 1003876"/>
                  <a:gd name="connsiteY109" fmla="*/ 918393 h 1516602"/>
                  <a:gd name="connsiteX110" fmla="*/ 758754 w 1003876"/>
                  <a:gd name="connsiteY110" fmla="*/ 906963 h 1516602"/>
                  <a:gd name="connsiteX111" fmla="*/ 760659 w 1003876"/>
                  <a:gd name="connsiteY111" fmla="*/ 901248 h 1516602"/>
                  <a:gd name="connsiteX112" fmla="*/ 766374 w 1003876"/>
                  <a:gd name="connsiteY112" fmla="*/ 889818 h 1516602"/>
                  <a:gd name="connsiteX113" fmla="*/ 764469 w 1003876"/>
                  <a:gd name="connsiteY113" fmla="*/ 874578 h 1516602"/>
                  <a:gd name="connsiteX114" fmla="*/ 758754 w 1003876"/>
                  <a:gd name="connsiteY114" fmla="*/ 872673 h 1516602"/>
                  <a:gd name="connsiteX115" fmla="*/ 737799 w 1003876"/>
                  <a:gd name="connsiteY115" fmla="*/ 874578 h 1516602"/>
                  <a:gd name="connsiteX116" fmla="*/ 732084 w 1003876"/>
                  <a:gd name="connsiteY116" fmla="*/ 878388 h 1516602"/>
                  <a:gd name="connsiteX117" fmla="*/ 699699 w 1003876"/>
                  <a:gd name="connsiteY117" fmla="*/ 899343 h 1516602"/>
                  <a:gd name="connsiteX118" fmla="*/ 595181 w 1003876"/>
                  <a:gd name="connsiteY118" fmla="*/ 957831 h 1516602"/>
                  <a:gd name="connsiteX119" fmla="*/ 507294 w 1003876"/>
                  <a:gd name="connsiteY119" fmla="*/ 847908 h 1516602"/>
                  <a:gd name="connsiteX120" fmla="*/ 503484 w 1003876"/>
                  <a:gd name="connsiteY120" fmla="*/ 358323 h 1516602"/>
                  <a:gd name="connsiteX121" fmla="*/ 499674 w 1003876"/>
                  <a:gd name="connsiteY121" fmla="*/ 66858 h 1516602"/>
                  <a:gd name="connsiteX122" fmla="*/ 490149 w 1003876"/>
                  <a:gd name="connsiteY122" fmla="*/ 40188 h 1516602"/>
                  <a:gd name="connsiteX123" fmla="*/ 488244 w 1003876"/>
                  <a:gd name="connsiteY123" fmla="*/ 34473 h 1516602"/>
                  <a:gd name="connsiteX124" fmla="*/ 484434 w 1003876"/>
                  <a:gd name="connsiteY124" fmla="*/ 28758 h 1516602"/>
                  <a:gd name="connsiteX125" fmla="*/ 478719 w 1003876"/>
                  <a:gd name="connsiteY125" fmla="*/ 17328 h 1516602"/>
                  <a:gd name="connsiteX126" fmla="*/ 473004 w 1003876"/>
                  <a:gd name="connsiteY126" fmla="*/ 13518 h 1516602"/>
                  <a:gd name="connsiteX127" fmla="*/ 469194 w 1003876"/>
                  <a:gd name="connsiteY127" fmla="*/ 7803 h 1516602"/>
                  <a:gd name="connsiteX128" fmla="*/ 429189 w 1003876"/>
                  <a:gd name="connsiteY128" fmla="*/ 11613 h 1516602"/>
                  <a:gd name="connsiteX129" fmla="*/ 425379 w 1003876"/>
                  <a:gd name="connsiteY129" fmla="*/ 78288 h 1516602"/>
                  <a:gd name="connsiteX130" fmla="*/ 425379 w 1003876"/>
                  <a:gd name="connsiteY130" fmla="*/ 84003 h 1516602"/>
                  <a:gd name="connsiteX131" fmla="*/ 429189 w 1003876"/>
                  <a:gd name="connsiteY131" fmla="*/ 238308 h 1516602"/>
                  <a:gd name="connsiteX132" fmla="*/ 440619 w 1003876"/>
                  <a:gd name="connsiteY132" fmla="*/ 421188 h 1516602"/>
                  <a:gd name="connsiteX133" fmla="*/ 435265 w 1003876"/>
                  <a:gd name="connsiteY133" fmla="*/ 718368 h 1516602"/>
                  <a:gd name="connsiteX134" fmla="*/ 435059 w 1003876"/>
                  <a:gd name="connsiteY134" fmla="*/ 799046 h 1516602"/>
                  <a:gd name="connsiteX135" fmla="*/ 430322 w 1003876"/>
                  <a:gd name="connsiteY135"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30129 w 1003876"/>
                  <a:gd name="connsiteY29" fmla="*/ 1223193 h 1516602"/>
                  <a:gd name="connsiteX30" fmla="*/ 333939 w 1003876"/>
                  <a:gd name="connsiteY30" fmla="*/ 1228908 h 1516602"/>
                  <a:gd name="connsiteX31" fmla="*/ 351084 w 1003876"/>
                  <a:gd name="connsiteY31" fmla="*/ 1238433 h 1516602"/>
                  <a:gd name="connsiteX32" fmla="*/ 356799 w 1003876"/>
                  <a:gd name="connsiteY32" fmla="*/ 1242243 h 1516602"/>
                  <a:gd name="connsiteX33" fmla="*/ 360609 w 1003876"/>
                  <a:gd name="connsiteY33" fmla="*/ 1247958 h 1516602"/>
                  <a:gd name="connsiteX34" fmla="*/ 366324 w 1003876"/>
                  <a:gd name="connsiteY34" fmla="*/ 1259388 h 1516602"/>
                  <a:gd name="connsiteX35" fmla="*/ 362514 w 1003876"/>
                  <a:gd name="connsiteY35" fmla="*/ 1286058 h 1516602"/>
                  <a:gd name="connsiteX36" fmla="*/ 358704 w 1003876"/>
                  <a:gd name="connsiteY36" fmla="*/ 1291773 h 1516602"/>
                  <a:gd name="connsiteX37" fmla="*/ 356799 w 1003876"/>
                  <a:gd name="connsiteY37" fmla="*/ 1297488 h 1516602"/>
                  <a:gd name="connsiteX38" fmla="*/ 352989 w 1003876"/>
                  <a:gd name="connsiteY38" fmla="*/ 1303203 h 1516602"/>
                  <a:gd name="connsiteX39" fmla="*/ 351084 w 1003876"/>
                  <a:gd name="connsiteY39" fmla="*/ 1308918 h 1516602"/>
                  <a:gd name="connsiteX40" fmla="*/ 347274 w 1003876"/>
                  <a:gd name="connsiteY40" fmla="*/ 1314633 h 1516602"/>
                  <a:gd name="connsiteX41" fmla="*/ 330129 w 1003876"/>
                  <a:gd name="connsiteY41" fmla="*/ 1381308 h 1516602"/>
                  <a:gd name="connsiteX42" fmla="*/ 328224 w 1003876"/>
                  <a:gd name="connsiteY42" fmla="*/ 1432743 h 1516602"/>
                  <a:gd name="connsiteX43" fmla="*/ 330129 w 1003876"/>
                  <a:gd name="connsiteY43" fmla="*/ 1457508 h 1516602"/>
                  <a:gd name="connsiteX44" fmla="*/ 332034 w 1003876"/>
                  <a:gd name="connsiteY44" fmla="*/ 1463223 h 1516602"/>
                  <a:gd name="connsiteX45" fmla="*/ 335844 w 1003876"/>
                  <a:gd name="connsiteY45" fmla="*/ 1467033 h 1516602"/>
                  <a:gd name="connsiteX46" fmla="*/ 364419 w 1003876"/>
                  <a:gd name="connsiteY46" fmla="*/ 1512753 h 1516602"/>
                  <a:gd name="connsiteX47" fmla="*/ 387279 w 1003876"/>
                  <a:gd name="connsiteY47" fmla="*/ 1514658 h 1516602"/>
                  <a:gd name="connsiteX48" fmla="*/ 392994 w 1003876"/>
                  <a:gd name="connsiteY48" fmla="*/ 1508943 h 1516602"/>
                  <a:gd name="connsiteX49" fmla="*/ 394899 w 1003876"/>
                  <a:gd name="connsiteY49" fmla="*/ 1497513 h 1516602"/>
                  <a:gd name="connsiteX50" fmla="*/ 396804 w 1003876"/>
                  <a:gd name="connsiteY50" fmla="*/ 1491798 h 1516602"/>
                  <a:gd name="connsiteX51" fmla="*/ 398709 w 1003876"/>
                  <a:gd name="connsiteY51" fmla="*/ 1474653 h 1516602"/>
                  <a:gd name="connsiteX52" fmla="*/ 400614 w 1003876"/>
                  <a:gd name="connsiteY52" fmla="*/ 1461318 h 1516602"/>
                  <a:gd name="connsiteX53" fmla="*/ 404424 w 1003876"/>
                  <a:gd name="connsiteY53" fmla="*/ 1404168 h 1516602"/>
                  <a:gd name="connsiteX54" fmla="*/ 410139 w 1003876"/>
                  <a:gd name="connsiteY54" fmla="*/ 1392738 h 1516602"/>
                  <a:gd name="connsiteX55" fmla="*/ 413949 w 1003876"/>
                  <a:gd name="connsiteY55" fmla="*/ 1379403 h 1516602"/>
                  <a:gd name="connsiteX56" fmla="*/ 415854 w 1003876"/>
                  <a:gd name="connsiteY56" fmla="*/ 1373688 h 1516602"/>
                  <a:gd name="connsiteX57" fmla="*/ 417759 w 1003876"/>
                  <a:gd name="connsiteY57" fmla="*/ 1360353 h 1516602"/>
                  <a:gd name="connsiteX58" fmla="*/ 421569 w 1003876"/>
                  <a:gd name="connsiteY58" fmla="*/ 1348923 h 1516602"/>
                  <a:gd name="connsiteX59" fmla="*/ 427284 w 1003876"/>
                  <a:gd name="connsiteY59" fmla="*/ 1335588 h 1516602"/>
                  <a:gd name="connsiteX60" fmla="*/ 467289 w 1003876"/>
                  <a:gd name="connsiteY60" fmla="*/ 1265103 h 1516602"/>
                  <a:gd name="connsiteX61" fmla="*/ 528455 w 1003876"/>
                  <a:gd name="connsiteY61" fmla="*/ 1230091 h 1516602"/>
                  <a:gd name="connsiteX62" fmla="*/ 601154 w 1003876"/>
                  <a:gd name="connsiteY62" fmla="*/ 1221700 h 1516602"/>
                  <a:gd name="connsiteX63" fmla="*/ 720654 w 1003876"/>
                  <a:gd name="connsiteY63" fmla="*/ 1316538 h 1516602"/>
                  <a:gd name="connsiteX64" fmla="*/ 733989 w 1003876"/>
                  <a:gd name="connsiteY64" fmla="*/ 1326063 h 1516602"/>
                  <a:gd name="connsiteX65" fmla="*/ 743514 w 1003876"/>
                  <a:gd name="connsiteY65" fmla="*/ 1327968 h 1516602"/>
                  <a:gd name="connsiteX66" fmla="*/ 749229 w 1003876"/>
                  <a:gd name="connsiteY66" fmla="*/ 1329873 h 1516602"/>
                  <a:gd name="connsiteX67" fmla="*/ 762564 w 1003876"/>
                  <a:gd name="connsiteY67" fmla="*/ 1335588 h 1516602"/>
                  <a:gd name="connsiteX68" fmla="*/ 777804 w 1003876"/>
                  <a:gd name="connsiteY68" fmla="*/ 1333683 h 1516602"/>
                  <a:gd name="connsiteX69" fmla="*/ 789234 w 1003876"/>
                  <a:gd name="connsiteY69" fmla="*/ 1327968 h 1516602"/>
                  <a:gd name="connsiteX70" fmla="*/ 794949 w 1003876"/>
                  <a:gd name="connsiteY70" fmla="*/ 1326063 h 1516602"/>
                  <a:gd name="connsiteX71" fmla="*/ 802569 w 1003876"/>
                  <a:gd name="connsiteY71" fmla="*/ 1308918 h 1516602"/>
                  <a:gd name="connsiteX72" fmla="*/ 800664 w 1003876"/>
                  <a:gd name="connsiteY72" fmla="*/ 1284153 h 1516602"/>
                  <a:gd name="connsiteX73" fmla="*/ 798759 w 1003876"/>
                  <a:gd name="connsiteY73" fmla="*/ 1278438 h 1516602"/>
                  <a:gd name="connsiteX74" fmla="*/ 796854 w 1003876"/>
                  <a:gd name="connsiteY74" fmla="*/ 1270818 h 1516602"/>
                  <a:gd name="connsiteX75" fmla="*/ 783519 w 1003876"/>
                  <a:gd name="connsiteY75" fmla="*/ 1253673 h 1516602"/>
                  <a:gd name="connsiteX76" fmla="*/ 773994 w 1003876"/>
                  <a:gd name="connsiteY76" fmla="*/ 1247958 h 1516602"/>
                  <a:gd name="connsiteX77" fmla="*/ 648264 w 1003876"/>
                  <a:gd name="connsiteY77" fmla="*/ 1156518 h 1516602"/>
                  <a:gd name="connsiteX78" fmla="*/ 644454 w 1003876"/>
                  <a:gd name="connsiteY78" fmla="*/ 1139373 h 1516602"/>
                  <a:gd name="connsiteX79" fmla="*/ 646359 w 1003876"/>
                  <a:gd name="connsiteY79" fmla="*/ 1131753 h 1516602"/>
                  <a:gd name="connsiteX80" fmla="*/ 650169 w 1003876"/>
                  <a:gd name="connsiteY80" fmla="*/ 1114608 h 1516602"/>
                  <a:gd name="connsiteX81" fmla="*/ 653979 w 1003876"/>
                  <a:gd name="connsiteY81" fmla="*/ 1108893 h 1516602"/>
                  <a:gd name="connsiteX82" fmla="*/ 655884 w 1003876"/>
                  <a:gd name="connsiteY82" fmla="*/ 1103178 h 1516602"/>
                  <a:gd name="connsiteX83" fmla="*/ 661599 w 1003876"/>
                  <a:gd name="connsiteY83" fmla="*/ 1101273 h 1516602"/>
                  <a:gd name="connsiteX84" fmla="*/ 671124 w 1003876"/>
                  <a:gd name="connsiteY84" fmla="*/ 1089843 h 1516602"/>
                  <a:gd name="connsiteX85" fmla="*/ 724464 w 1003876"/>
                  <a:gd name="connsiteY85" fmla="*/ 1082223 h 1516602"/>
                  <a:gd name="connsiteX86" fmla="*/ 842574 w 1003876"/>
                  <a:gd name="connsiteY86" fmla="*/ 1084128 h 1516602"/>
                  <a:gd name="connsiteX87" fmla="*/ 871149 w 1003876"/>
                  <a:gd name="connsiteY87" fmla="*/ 1086033 h 1516602"/>
                  <a:gd name="connsiteX88" fmla="*/ 899724 w 1003876"/>
                  <a:gd name="connsiteY88" fmla="*/ 1091748 h 1516602"/>
                  <a:gd name="connsiteX89" fmla="*/ 922584 w 1003876"/>
                  <a:gd name="connsiteY89" fmla="*/ 1095558 h 1516602"/>
                  <a:gd name="connsiteX90" fmla="*/ 985294 w 1003876"/>
                  <a:gd name="connsiteY90" fmla="*/ 1104311 h 1516602"/>
                  <a:gd name="connsiteX91" fmla="*/ 1003378 w 1003876"/>
                  <a:gd name="connsiteY91" fmla="*/ 1065958 h 1516602"/>
                  <a:gd name="connsiteX92" fmla="*/ 970209 w 1003876"/>
                  <a:gd name="connsiteY92" fmla="*/ 1044123 h 1516602"/>
                  <a:gd name="connsiteX93" fmla="*/ 935919 w 1003876"/>
                  <a:gd name="connsiteY93" fmla="*/ 1034598 h 1516602"/>
                  <a:gd name="connsiteX94" fmla="*/ 825429 w 1003876"/>
                  <a:gd name="connsiteY94" fmla="*/ 1034598 h 1516602"/>
                  <a:gd name="connsiteX95" fmla="*/ 730179 w 1003876"/>
                  <a:gd name="connsiteY95" fmla="*/ 1038408 h 1516602"/>
                  <a:gd name="connsiteX96" fmla="*/ 669219 w 1003876"/>
                  <a:gd name="connsiteY96" fmla="*/ 1046028 h 1516602"/>
                  <a:gd name="connsiteX97" fmla="*/ 646360 w 1003876"/>
                  <a:gd name="connsiteY97" fmla="*/ 1049838 h 1516602"/>
                  <a:gd name="connsiteX98" fmla="*/ 640078 w 1003876"/>
                  <a:gd name="connsiteY98" fmla="*/ 1026051 h 1516602"/>
                  <a:gd name="connsiteX99" fmla="*/ 673029 w 1003876"/>
                  <a:gd name="connsiteY99" fmla="*/ 992688 h 1516602"/>
                  <a:gd name="connsiteX100" fmla="*/ 674934 w 1003876"/>
                  <a:gd name="connsiteY100" fmla="*/ 986973 h 1516602"/>
                  <a:gd name="connsiteX101" fmla="*/ 680649 w 1003876"/>
                  <a:gd name="connsiteY101" fmla="*/ 985068 h 1516602"/>
                  <a:gd name="connsiteX102" fmla="*/ 686364 w 1003876"/>
                  <a:gd name="connsiteY102" fmla="*/ 981258 h 1516602"/>
                  <a:gd name="connsiteX103" fmla="*/ 695889 w 1003876"/>
                  <a:gd name="connsiteY103" fmla="*/ 971733 h 1516602"/>
                  <a:gd name="connsiteX104" fmla="*/ 705414 w 1003876"/>
                  <a:gd name="connsiteY104" fmla="*/ 960303 h 1516602"/>
                  <a:gd name="connsiteX105" fmla="*/ 716844 w 1003876"/>
                  <a:gd name="connsiteY105" fmla="*/ 952683 h 1516602"/>
                  <a:gd name="connsiteX106" fmla="*/ 732084 w 1003876"/>
                  <a:gd name="connsiteY106" fmla="*/ 939348 h 1516602"/>
                  <a:gd name="connsiteX107" fmla="*/ 741609 w 1003876"/>
                  <a:gd name="connsiteY107" fmla="*/ 927918 h 1516602"/>
                  <a:gd name="connsiteX108" fmla="*/ 753039 w 1003876"/>
                  <a:gd name="connsiteY108" fmla="*/ 918393 h 1516602"/>
                  <a:gd name="connsiteX109" fmla="*/ 758754 w 1003876"/>
                  <a:gd name="connsiteY109" fmla="*/ 906963 h 1516602"/>
                  <a:gd name="connsiteX110" fmla="*/ 760659 w 1003876"/>
                  <a:gd name="connsiteY110" fmla="*/ 901248 h 1516602"/>
                  <a:gd name="connsiteX111" fmla="*/ 766374 w 1003876"/>
                  <a:gd name="connsiteY111" fmla="*/ 889818 h 1516602"/>
                  <a:gd name="connsiteX112" fmla="*/ 764469 w 1003876"/>
                  <a:gd name="connsiteY112" fmla="*/ 874578 h 1516602"/>
                  <a:gd name="connsiteX113" fmla="*/ 758754 w 1003876"/>
                  <a:gd name="connsiteY113" fmla="*/ 872673 h 1516602"/>
                  <a:gd name="connsiteX114" fmla="*/ 737799 w 1003876"/>
                  <a:gd name="connsiteY114" fmla="*/ 874578 h 1516602"/>
                  <a:gd name="connsiteX115" fmla="*/ 732084 w 1003876"/>
                  <a:gd name="connsiteY115" fmla="*/ 878388 h 1516602"/>
                  <a:gd name="connsiteX116" fmla="*/ 699699 w 1003876"/>
                  <a:gd name="connsiteY116" fmla="*/ 899343 h 1516602"/>
                  <a:gd name="connsiteX117" fmla="*/ 595181 w 1003876"/>
                  <a:gd name="connsiteY117" fmla="*/ 957831 h 1516602"/>
                  <a:gd name="connsiteX118" fmla="*/ 507294 w 1003876"/>
                  <a:gd name="connsiteY118" fmla="*/ 847908 h 1516602"/>
                  <a:gd name="connsiteX119" fmla="*/ 503484 w 1003876"/>
                  <a:gd name="connsiteY119" fmla="*/ 358323 h 1516602"/>
                  <a:gd name="connsiteX120" fmla="*/ 499674 w 1003876"/>
                  <a:gd name="connsiteY120" fmla="*/ 66858 h 1516602"/>
                  <a:gd name="connsiteX121" fmla="*/ 490149 w 1003876"/>
                  <a:gd name="connsiteY121" fmla="*/ 40188 h 1516602"/>
                  <a:gd name="connsiteX122" fmla="*/ 488244 w 1003876"/>
                  <a:gd name="connsiteY122" fmla="*/ 34473 h 1516602"/>
                  <a:gd name="connsiteX123" fmla="*/ 484434 w 1003876"/>
                  <a:gd name="connsiteY123" fmla="*/ 28758 h 1516602"/>
                  <a:gd name="connsiteX124" fmla="*/ 478719 w 1003876"/>
                  <a:gd name="connsiteY124" fmla="*/ 17328 h 1516602"/>
                  <a:gd name="connsiteX125" fmla="*/ 473004 w 1003876"/>
                  <a:gd name="connsiteY125" fmla="*/ 13518 h 1516602"/>
                  <a:gd name="connsiteX126" fmla="*/ 469194 w 1003876"/>
                  <a:gd name="connsiteY126" fmla="*/ 7803 h 1516602"/>
                  <a:gd name="connsiteX127" fmla="*/ 429189 w 1003876"/>
                  <a:gd name="connsiteY127" fmla="*/ 11613 h 1516602"/>
                  <a:gd name="connsiteX128" fmla="*/ 425379 w 1003876"/>
                  <a:gd name="connsiteY128" fmla="*/ 78288 h 1516602"/>
                  <a:gd name="connsiteX129" fmla="*/ 425379 w 1003876"/>
                  <a:gd name="connsiteY129" fmla="*/ 84003 h 1516602"/>
                  <a:gd name="connsiteX130" fmla="*/ 429189 w 1003876"/>
                  <a:gd name="connsiteY130" fmla="*/ 238308 h 1516602"/>
                  <a:gd name="connsiteX131" fmla="*/ 440619 w 1003876"/>
                  <a:gd name="connsiteY131" fmla="*/ 421188 h 1516602"/>
                  <a:gd name="connsiteX132" fmla="*/ 435265 w 1003876"/>
                  <a:gd name="connsiteY132" fmla="*/ 718368 h 1516602"/>
                  <a:gd name="connsiteX133" fmla="*/ 435059 w 1003876"/>
                  <a:gd name="connsiteY133" fmla="*/ 799046 h 1516602"/>
                  <a:gd name="connsiteX134" fmla="*/ 430322 w 1003876"/>
                  <a:gd name="connsiteY134"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30129 w 1003876"/>
                  <a:gd name="connsiteY29" fmla="*/ 1223193 h 1516602"/>
                  <a:gd name="connsiteX30" fmla="*/ 351084 w 1003876"/>
                  <a:gd name="connsiteY30" fmla="*/ 1238433 h 1516602"/>
                  <a:gd name="connsiteX31" fmla="*/ 356799 w 1003876"/>
                  <a:gd name="connsiteY31" fmla="*/ 1242243 h 1516602"/>
                  <a:gd name="connsiteX32" fmla="*/ 360609 w 1003876"/>
                  <a:gd name="connsiteY32" fmla="*/ 1247958 h 1516602"/>
                  <a:gd name="connsiteX33" fmla="*/ 366324 w 1003876"/>
                  <a:gd name="connsiteY33" fmla="*/ 1259388 h 1516602"/>
                  <a:gd name="connsiteX34" fmla="*/ 362514 w 1003876"/>
                  <a:gd name="connsiteY34" fmla="*/ 1286058 h 1516602"/>
                  <a:gd name="connsiteX35" fmla="*/ 358704 w 1003876"/>
                  <a:gd name="connsiteY35" fmla="*/ 1291773 h 1516602"/>
                  <a:gd name="connsiteX36" fmla="*/ 356799 w 1003876"/>
                  <a:gd name="connsiteY36" fmla="*/ 1297488 h 1516602"/>
                  <a:gd name="connsiteX37" fmla="*/ 352989 w 1003876"/>
                  <a:gd name="connsiteY37" fmla="*/ 1303203 h 1516602"/>
                  <a:gd name="connsiteX38" fmla="*/ 351084 w 1003876"/>
                  <a:gd name="connsiteY38" fmla="*/ 1308918 h 1516602"/>
                  <a:gd name="connsiteX39" fmla="*/ 347274 w 1003876"/>
                  <a:gd name="connsiteY39" fmla="*/ 1314633 h 1516602"/>
                  <a:gd name="connsiteX40" fmla="*/ 330129 w 1003876"/>
                  <a:gd name="connsiteY40" fmla="*/ 1381308 h 1516602"/>
                  <a:gd name="connsiteX41" fmla="*/ 328224 w 1003876"/>
                  <a:gd name="connsiteY41" fmla="*/ 1432743 h 1516602"/>
                  <a:gd name="connsiteX42" fmla="*/ 330129 w 1003876"/>
                  <a:gd name="connsiteY42" fmla="*/ 1457508 h 1516602"/>
                  <a:gd name="connsiteX43" fmla="*/ 332034 w 1003876"/>
                  <a:gd name="connsiteY43" fmla="*/ 1463223 h 1516602"/>
                  <a:gd name="connsiteX44" fmla="*/ 335844 w 1003876"/>
                  <a:gd name="connsiteY44" fmla="*/ 1467033 h 1516602"/>
                  <a:gd name="connsiteX45" fmla="*/ 364419 w 1003876"/>
                  <a:gd name="connsiteY45" fmla="*/ 1512753 h 1516602"/>
                  <a:gd name="connsiteX46" fmla="*/ 387279 w 1003876"/>
                  <a:gd name="connsiteY46" fmla="*/ 1514658 h 1516602"/>
                  <a:gd name="connsiteX47" fmla="*/ 392994 w 1003876"/>
                  <a:gd name="connsiteY47" fmla="*/ 1508943 h 1516602"/>
                  <a:gd name="connsiteX48" fmla="*/ 394899 w 1003876"/>
                  <a:gd name="connsiteY48" fmla="*/ 1497513 h 1516602"/>
                  <a:gd name="connsiteX49" fmla="*/ 396804 w 1003876"/>
                  <a:gd name="connsiteY49" fmla="*/ 1491798 h 1516602"/>
                  <a:gd name="connsiteX50" fmla="*/ 398709 w 1003876"/>
                  <a:gd name="connsiteY50" fmla="*/ 1474653 h 1516602"/>
                  <a:gd name="connsiteX51" fmla="*/ 400614 w 1003876"/>
                  <a:gd name="connsiteY51" fmla="*/ 1461318 h 1516602"/>
                  <a:gd name="connsiteX52" fmla="*/ 404424 w 1003876"/>
                  <a:gd name="connsiteY52" fmla="*/ 1404168 h 1516602"/>
                  <a:gd name="connsiteX53" fmla="*/ 410139 w 1003876"/>
                  <a:gd name="connsiteY53" fmla="*/ 1392738 h 1516602"/>
                  <a:gd name="connsiteX54" fmla="*/ 413949 w 1003876"/>
                  <a:gd name="connsiteY54" fmla="*/ 1379403 h 1516602"/>
                  <a:gd name="connsiteX55" fmla="*/ 415854 w 1003876"/>
                  <a:gd name="connsiteY55" fmla="*/ 1373688 h 1516602"/>
                  <a:gd name="connsiteX56" fmla="*/ 417759 w 1003876"/>
                  <a:gd name="connsiteY56" fmla="*/ 1360353 h 1516602"/>
                  <a:gd name="connsiteX57" fmla="*/ 421569 w 1003876"/>
                  <a:gd name="connsiteY57" fmla="*/ 1348923 h 1516602"/>
                  <a:gd name="connsiteX58" fmla="*/ 427284 w 1003876"/>
                  <a:gd name="connsiteY58" fmla="*/ 1335588 h 1516602"/>
                  <a:gd name="connsiteX59" fmla="*/ 467289 w 1003876"/>
                  <a:gd name="connsiteY59" fmla="*/ 1265103 h 1516602"/>
                  <a:gd name="connsiteX60" fmla="*/ 528455 w 1003876"/>
                  <a:gd name="connsiteY60" fmla="*/ 1230091 h 1516602"/>
                  <a:gd name="connsiteX61" fmla="*/ 601154 w 1003876"/>
                  <a:gd name="connsiteY61" fmla="*/ 1221700 h 1516602"/>
                  <a:gd name="connsiteX62" fmla="*/ 720654 w 1003876"/>
                  <a:gd name="connsiteY62" fmla="*/ 1316538 h 1516602"/>
                  <a:gd name="connsiteX63" fmla="*/ 733989 w 1003876"/>
                  <a:gd name="connsiteY63" fmla="*/ 1326063 h 1516602"/>
                  <a:gd name="connsiteX64" fmla="*/ 743514 w 1003876"/>
                  <a:gd name="connsiteY64" fmla="*/ 1327968 h 1516602"/>
                  <a:gd name="connsiteX65" fmla="*/ 749229 w 1003876"/>
                  <a:gd name="connsiteY65" fmla="*/ 1329873 h 1516602"/>
                  <a:gd name="connsiteX66" fmla="*/ 762564 w 1003876"/>
                  <a:gd name="connsiteY66" fmla="*/ 1335588 h 1516602"/>
                  <a:gd name="connsiteX67" fmla="*/ 777804 w 1003876"/>
                  <a:gd name="connsiteY67" fmla="*/ 1333683 h 1516602"/>
                  <a:gd name="connsiteX68" fmla="*/ 789234 w 1003876"/>
                  <a:gd name="connsiteY68" fmla="*/ 1327968 h 1516602"/>
                  <a:gd name="connsiteX69" fmla="*/ 794949 w 1003876"/>
                  <a:gd name="connsiteY69" fmla="*/ 1326063 h 1516602"/>
                  <a:gd name="connsiteX70" fmla="*/ 802569 w 1003876"/>
                  <a:gd name="connsiteY70" fmla="*/ 1308918 h 1516602"/>
                  <a:gd name="connsiteX71" fmla="*/ 800664 w 1003876"/>
                  <a:gd name="connsiteY71" fmla="*/ 1284153 h 1516602"/>
                  <a:gd name="connsiteX72" fmla="*/ 798759 w 1003876"/>
                  <a:gd name="connsiteY72" fmla="*/ 1278438 h 1516602"/>
                  <a:gd name="connsiteX73" fmla="*/ 796854 w 1003876"/>
                  <a:gd name="connsiteY73" fmla="*/ 1270818 h 1516602"/>
                  <a:gd name="connsiteX74" fmla="*/ 783519 w 1003876"/>
                  <a:gd name="connsiteY74" fmla="*/ 1253673 h 1516602"/>
                  <a:gd name="connsiteX75" fmla="*/ 773994 w 1003876"/>
                  <a:gd name="connsiteY75" fmla="*/ 1247958 h 1516602"/>
                  <a:gd name="connsiteX76" fmla="*/ 648264 w 1003876"/>
                  <a:gd name="connsiteY76" fmla="*/ 1156518 h 1516602"/>
                  <a:gd name="connsiteX77" fmla="*/ 644454 w 1003876"/>
                  <a:gd name="connsiteY77" fmla="*/ 1139373 h 1516602"/>
                  <a:gd name="connsiteX78" fmla="*/ 646359 w 1003876"/>
                  <a:gd name="connsiteY78" fmla="*/ 1131753 h 1516602"/>
                  <a:gd name="connsiteX79" fmla="*/ 650169 w 1003876"/>
                  <a:gd name="connsiteY79" fmla="*/ 1114608 h 1516602"/>
                  <a:gd name="connsiteX80" fmla="*/ 653979 w 1003876"/>
                  <a:gd name="connsiteY80" fmla="*/ 1108893 h 1516602"/>
                  <a:gd name="connsiteX81" fmla="*/ 655884 w 1003876"/>
                  <a:gd name="connsiteY81" fmla="*/ 1103178 h 1516602"/>
                  <a:gd name="connsiteX82" fmla="*/ 661599 w 1003876"/>
                  <a:gd name="connsiteY82" fmla="*/ 1101273 h 1516602"/>
                  <a:gd name="connsiteX83" fmla="*/ 671124 w 1003876"/>
                  <a:gd name="connsiteY83" fmla="*/ 1089843 h 1516602"/>
                  <a:gd name="connsiteX84" fmla="*/ 724464 w 1003876"/>
                  <a:gd name="connsiteY84" fmla="*/ 1082223 h 1516602"/>
                  <a:gd name="connsiteX85" fmla="*/ 842574 w 1003876"/>
                  <a:gd name="connsiteY85" fmla="*/ 1084128 h 1516602"/>
                  <a:gd name="connsiteX86" fmla="*/ 871149 w 1003876"/>
                  <a:gd name="connsiteY86" fmla="*/ 1086033 h 1516602"/>
                  <a:gd name="connsiteX87" fmla="*/ 899724 w 1003876"/>
                  <a:gd name="connsiteY87" fmla="*/ 1091748 h 1516602"/>
                  <a:gd name="connsiteX88" fmla="*/ 922584 w 1003876"/>
                  <a:gd name="connsiteY88" fmla="*/ 1095558 h 1516602"/>
                  <a:gd name="connsiteX89" fmla="*/ 985294 w 1003876"/>
                  <a:gd name="connsiteY89" fmla="*/ 1104311 h 1516602"/>
                  <a:gd name="connsiteX90" fmla="*/ 1003378 w 1003876"/>
                  <a:gd name="connsiteY90" fmla="*/ 1065958 h 1516602"/>
                  <a:gd name="connsiteX91" fmla="*/ 970209 w 1003876"/>
                  <a:gd name="connsiteY91" fmla="*/ 1044123 h 1516602"/>
                  <a:gd name="connsiteX92" fmla="*/ 935919 w 1003876"/>
                  <a:gd name="connsiteY92" fmla="*/ 1034598 h 1516602"/>
                  <a:gd name="connsiteX93" fmla="*/ 825429 w 1003876"/>
                  <a:gd name="connsiteY93" fmla="*/ 1034598 h 1516602"/>
                  <a:gd name="connsiteX94" fmla="*/ 730179 w 1003876"/>
                  <a:gd name="connsiteY94" fmla="*/ 1038408 h 1516602"/>
                  <a:gd name="connsiteX95" fmla="*/ 669219 w 1003876"/>
                  <a:gd name="connsiteY95" fmla="*/ 1046028 h 1516602"/>
                  <a:gd name="connsiteX96" fmla="*/ 646360 w 1003876"/>
                  <a:gd name="connsiteY96" fmla="*/ 1049838 h 1516602"/>
                  <a:gd name="connsiteX97" fmla="*/ 640078 w 1003876"/>
                  <a:gd name="connsiteY97" fmla="*/ 1026051 h 1516602"/>
                  <a:gd name="connsiteX98" fmla="*/ 673029 w 1003876"/>
                  <a:gd name="connsiteY98" fmla="*/ 992688 h 1516602"/>
                  <a:gd name="connsiteX99" fmla="*/ 674934 w 1003876"/>
                  <a:gd name="connsiteY99" fmla="*/ 986973 h 1516602"/>
                  <a:gd name="connsiteX100" fmla="*/ 680649 w 1003876"/>
                  <a:gd name="connsiteY100" fmla="*/ 985068 h 1516602"/>
                  <a:gd name="connsiteX101" fmla="*/ 686364 w 1003876"/>
                  <a:gd name="connsiteY101" fmla="*/ 981258 h 1516602"/>
                  <a:gd name="connsiteX102" fmla="*/ 695889 w 1003876"/>
                  <a:gd name="connsiteY102" fmla="*/ 971733 h 1516602"/>
                  <a:gd name="connsiteX103" fmla="*/ 705414 w 1003876"/>
                  <a:gd name="connsiteY103" fmla="*/ 960303 h 1516602"/>
                  <a:gd name="connsiteX104" fmla="*/ 716844 w 1003876"/>
                  <a:gd name="connsiteY104" fmla="*/ 952683 h 1516602"/>
                  <a:gd name="connsiteX105" fmla="*/ 732084 w 1003876"/>
                  <a:gd name="connsiteY105" fmla="*/ 939348 h 1516602"/>
                  <a:gd name="connsiteX106" fmla="*/ 741609 w 1003876"/>
                  <a:gd name="connsiteY106" fmla="*/ 927918 h 1516602"/>
                  <a:gd name="connsiteX107" fmla="*/ 753039 w 1003876"/>
                  <a:gd name="connsiteY107" fmla="*/ 918393 h 1516602"/>
                  <a:gd name="connsiteX108" fmla="*/ 758754 w 1003876"/>
                  <a:gd name="connsiteY108" fmla="*/ 906963 h 1516602"/>
                  <a:gd name="connsiteX109" fmla="*/ 760659 w 1003876"/>
                  <a:gd name="connsiteY109" fmla="*/ 901248 h 1516602"/>
                  <a:gd name="connsiteX110" fmla="*/ 766374 w 1003876"/>
                  <a:gd name="connsiteY110" fmla="*/ 889818 h 1516602"/>
                  <a:gd name="connsiteX111" fmla="*/ 764469 w 1003876"/>
                  <a:gd name="connsiteY111" fmla="*/ 874578 h 1516602"/>
                  <a:gd name="connsiteX112" fmla="*/ 758754 w 1003876"/>
                  <a:gd name="connsiteY112" fmla="*/ 872673 h 1516602"/>
                  <a:gd name="connsiteX113" fmla="*/ 737799 w 1003876"/>
                  <a:gd name="connsiteY113" fmla="*/ 874578 h 1516602"/>
                  <a:gd name="connsiteX114" fmla="*/ 732084 w 1003876"/>
                  <a:gd name="connsiteY114" fmla="*/ 878388 h 1516602"/>
                  <a:gd name="connsiteX115" fmla="*/ 699699 w 1003876"/>
                  <a:gd name="connsiteY115" fmla="*/ 899343 h 1516602"/>
                  <a:gd name="connsiteX116" fmla="*/ 595181 w 1003876"/>
                  <a:gd name="connsiteY116" fmla="*/ 957831 h 1516602"/>
                  <a:gd name="connsiteX117" fmla="*/ 507294 w 1003876"/>
                  <a:gd name="connsiteY117" fmla="*/ 847908 h 1516602"/>
                  <a:gd name="connsiteX118" fmla="*/ 503484 w 1003876"/>
                  <a:gd name="connsiteY118" fmla="*/ 358323 h 1516602"/>
                  <a:gd name="connsiteX119" fmla="*/ 499674 w 1003876"/>
                  <a:gd name="connsiteY119" fmla="*/ 66858 h 1516602"/>
                  <a:gd name="connsiteX120" fmla="*/ 490149 w 1003876"/>
                  <a:gd name="connsiteY120" fmla="*/ 40188 h 1516602"/>
                  <a:gd name="connsiteX121" fmla="*/ 488244 w 1003876"/>
                  <a:gd name="connsiteY121" fmla="*/ 34473 h 1516602"/>
                  <a:gd name="connsiteX122" fmla="*/ 484434 w 1003876"/>
                  <a:gd name="connsiteY122" fmla="*/ 28758 h 1516602"/>
                  <a:gd name="connsiteX123" fmla="*/ 478719 w 1003876"/>
                  <a:gd name="connsiteY123" fmla="*/ 17328 h 1516602"/>
                  <a:gd name="connsiteX124" fmla="*/ 473004 w 1003876"/>
                  <a:gd name="connsiteY124" fmla="*/ 13518 h 1516602"/>
                  <a:gd name="connsiteX125" fmla="*/ 469194 w 1003876"/>
                  <a:gd name="connsiteY125" fmla="*/ 7803 h 1516602"/>
                  <a:gd name="connsiteX126" fmla="*/ 429189 w 1003876"/>
                  <a:gd name="connsiteY126" fmla="*/ 11613 h 1516602"/>
                  <a:gd name="connsiteX127" fmla="*/ 425379 w 1003876"/>
                  <a:gd name="connsiteY127" fmla="*/ 78288 h 1516602"/>
                  <a:gd name="connsiteX128" fmla="*/ 425379 w 1003876"/>
                  <a:gd name="connsiteY128" fmla="*/ 84003 h 1516602"/>
                  <a:gd name="connsiteX129" fmla="*/ 429189 w 1003876"/>
                  <a:gd name="connsiteY129" fmla="*/ 238308 h 1516602"/>
                  <a:gd name="connsiteX130" fmla="*/ 440619 w 1003876"/>
                  <a:gd name="connsiteY130" fmla="*/ 421188 h 1516602"/>
                  <a:gd name="connsiteX131" fmla="*/ 435265 w 1003876"/>
                  <a:gd name="connsiteY131" fmla="*/ 718368 h 1516602"/>
                  <a:gd name="connsiteX132" fmla="*/ 435059 w 1003876"/>
                  <a:gd name="connsiteY132" fmla="*/ 799046 h 1516602"/>
                  <a:gd name="connsiteX133" fmla="*/ 430322 w 1003876"/>
                  <a:gd name="connsiteY133"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51084 w 1003876"/>
                  <a:gd name="connsiteY29" fmla="*/ 1238433 h 1516602"/>
                  <a:gd name="connsiteX30" fmla="*/ 356799 w 1003876"/>
                  <a:gd name="connsiteY30" fmla="*/ 1242243 h 1516602"/>
                  <a:gd name="connsiteX31" fmla="*/ 360609 w 1003876"/>
                  <a:gd name="connsiteY31" fmla="*/ 1247958 h 1516602"/>
                  <a:gd name="connsiteX32" fmla="*/ 366324 w 1003876"/>
                  <a:gd name="connsiteY32" fmla="*/ 1259388 h 1516602"/>
                  <a:gd name="connsiteX33" fmla="*/ 362514 w 1003876"/>
                  <a:gd name="connsiteY33" fmla="*/ 1286058 h 1516602"/>
                  <a:gd name="connsiteX34" fmla="*/ 358704 w 1003876"/>
                  <a:gd name="connsiteY34" fmla="*/ 1291773 h 1516602"/>
                  <a:gd name="connsiteX35" fmla="*/ 356799 w 1003876"/>
                  <a:gd name="connsiteY35" fmla="*/ 1297488 h 1516602"/>
                  <a:gd name="connsiteX36" fmla="*/ 352989 w 1003876"/>
                  <a:gd name="connsiteY36" fmla="*/ 1303203 h 1516602"/>
                  <a:gd name="connsiteX37" fmla="*/ 351084 w 1003876"/>
                  <a:gd name="connsiteY37" fmla="*/ 1308918 h 1516602"/>
                  <a:gd name="connsiteX38" fmla="*/ 347274 w 1003876"/>
                  <a:gd name="connsiteY38" fmla="*/ 1314633 h 1516602"/>
                  <a:gd name="connsiteX39" fmla="*/ 330129 w 1003876"/>
                  <a:gd name="connsiteY39" fmla="*/ 1381308 h 1516602"/>
                  <a:gd name="connsiteX40" fmla="*/ 328224 w 1003876"/>
                  <a:gd name="connsiteY40" fmla="*/ 1432743 h 1516602"/>
                  <a:gd name="connsiteX41" fmla="*/ 330129 w 1003876"/>
                  <a:gd name="connsiteY41" fmla="*/ 1457508 h 1516602"/>
                  <a:gd name="connsiteX42" fmla="*/ 332034 w 1003876"/>
                  <a:gd name="connsiteY42" fmla="*/ 1463223 h 1516602"/>
                  <a:gd name="connsiteX43" fmla="*/ 335844 w 1003876"/>
                  <a:gd name="connsiteY43" fmla="*/ 1467033 h 1516602"/>
                  <a:gd name="connsiteX44" fmla="*/ 364419 w 1003876"/>
                  <a:gd name="connsiteY44" fmla="*/ 1512753 h 1516602"/>
                  <a:gd name="connsiteX45" fmla="*/ 387279 w 1003876"/>
                  <a:gd name="connsiteY45" fmla="*/ 1514658 h 1516602"/>
                  <a:gd name="connsiteX46" fmla="*/ 392994 w 1003876"/>
                  <a:gd name="connsiteY46" fmla="*/ 1508943 h 1516602"/>
                  <a:gd name="connsiteX47" fmla="*/ 394899 w 1003876"/>
                  <a:gd name="connsiteY47" fmla="*/ 1497513 h 1516602"/>
                  <a:gd name="connsiteX48" fmla="*/ 396804 w 1003876"/>
                  <a:gd name="connsiteY48" fmla="*/ 1491798 h 1516602"/>
                  <a:gd name="connsiteX49" fmla="*/ 398709 w 1003876"/>
                  <a:gd name="connsiteY49" fmla="*/ 1474653 h 1516602"/>
                  <a:gd name="connsiteX50" fmla="*/ 400614 w 1003876"/>
                  <a:gd name="connsiteY50" fmla="*/ 1461318 h 1516602"/>
                  <a:gd name="connsiteX51" fmla="*/ 404424 w 1003876"/>
                  <a:gd name="connsiteY51" fmla="*/ 1404168 h 1516602"/>
                  <a:gd name="connsiteX52" fmla="*/ 410139 w 1003876"/>
                  <a:gd name="connsiteY52" fmla="*/ 1392738 h 1516602"/>
                  <a:gd name="connsiteX53" fmla="*/ 413949 w 1003876"/>
                  <a:gd name="connsiteY53" fmla="*/ 1379403 h 1516602"/>
                  <a:gd name="connsiteX54" fmla="*/ 415854 w 1003876"/>
                  <a:gd name="connsiteY54" fmla="*/ 1373688 h 1516602"/>
                  <a:gd name="connsiteX55" fmla="*/ 417759 w 1003876"/>
                  <a:gd name="connsiteY55" fmla="*/ 1360353 h 1516602"/>
                  <a:gd name="connsiteX56" fmla="*/ 421569 w 1003876"/>
                  <a:gd name="connsiteY56" fmla="*/ 1348923 h 1516602"/>
                  <a:gd name="connsiteX57" fmla="*/ 427284 w 1003876"/>
                  <a:gd name="connsiteY57" fmla="*/ 1335588 h 1516602"/>
                  <a:gd name="connsiteX58" fmla="*/ 467289 w 1003876"/>
                  <a:gd name="connsiteY58" fmla="*/ 1265103 h 1516602"/>
                  <a:gd name="connsiteX59" fmla="*/ 528455 w 1003876"/>
                  <a:gd name="connsiteY59" fmla="*/ 1230091 h 1516602"/>
                  <a:gd name="connsiteX60" fmla="*/ 601154 w 1003876"/>
                  <a:gd name="connsiteY60" fmla="*/ 1221700 h 1516602"/>
                  <a:gd name="connsiteX61" fmla="*/ 720654 w 1003876"/>
                  <a:gd name="connsiteY61" fmla="*/ 1316538 h 1516602"/>
                  <a:gd name="connsiteX62" fmla="*/ 733989 w 1003876"/>
                  <a:gd name="connsiteY62" fmla="*/ 1326063 h 1516602"/>
                  <a:gd name="connsiteX63" fmla="*/ 743514 w 1003876"/>
                  <a:gd name="connsiteY63" fmla="*/ 1327968 h 1516602"/>
                  <a:gd name="connsiteX64" fmla="*/ 749229 w 1003876"/>
                  <a:gd name="connsiteY64" fmla="*/ 1329873 h 1516602"/>
                  <a:gd name="connsiteX65" fmla="*/ 762564 w 1003876"/>
                  <a:gd name="connsiteY65" fmla="*/ 1335588 h 1516602"/>
                  <a:gd name="connsiteX66" fmla="*/ 777804 w 1003876"/>
                  <a:gd name="connsiteY66" fmla="*/ 1333683 h 1516602"/>
                  <a:gd name="connsiteX67" fmla="*/ 789234 w 1003876"/>
                  <a:gd name="connsiteY67" fmla="*/ 1327968 h 1516602"/>
                  <a:gd name="connsiteX68" fmla="*/ 794949 w 1003876"/>
                  <a:gd name="connsiteY68" fmla="*/ 1326063 h 1516602"/>
                  <a:gd name="connsiteX69" fmla="*/ 802569 w 1003876"/>
                  <a:gd name="connsiteY69" fmla="*/ 1308918 h 1516602"/>
                  <a:gd name="connsiteX70" fmla="*/ 800664 w 1003876"/>
                  <a:gd name="connsiteY70" fmla="*/ 1284153 h 1516602"/>
                  <a:gd name="connsiteX71" fmla="*/ 798759 w 1003876"/>
                  <a:gd name="connsiteY71" fmla="*/ 1278438 h 1516602"/>
                  <a:gd name="connsiteX72" fmla="*/ 796854 w 1003876"/>
                  <a:gd name="connsiteY72" fmla="*/ 1270818 h 1516602"/>
                  <a:gd name="connsiteX73" fmla="*/ 783519 w 1003876"/>
                  <a:gd name="connsiteY73" fmla="*/ 1253673 h 1516602"/>
                  <a:gd name="connsiteX74" fmla="*/ 773994 w 1003876"/>
                  <a:gd name="connsiteY74" fmla="*/ 1247958 h 1516602"/>
                  <a:gd name="connsiteX75" fmla="*/ 648264 w 1003876"/>
                  <a:gd name="connsiteY75" fmla="*/ 1156518 h 1516602"/>
                  <a:gd name="connsiteX76" fmla="*/ 644454 w 1003876"/>
                  <a:gd name="connsiteY76" fmla="*/ 1139373 h 1516602"/>
                  <a:gd name="connsiteX77" fmla="*/ 646359 w 1003876"/>
                  <a:gd name="connsiteY77" fmla="*/ 1131753 h 1516602"/>
                  <a:gd name="connsiteX78" fmla="*/ 650169 w 1003876"/>
                  <a:gd name="connsiteY78" fmla="*/ 1114608 h 1516602"/>
                  <a:gd name="connsiteX79" fmla="*/ 653979 w 1003876"/>
                  <a:gd name="connsiteY79" fmla="*/ 1108893 h 1516602"/>
                  <a:gd name="connsiteX80" fmla="*/ 655884 w 1003876"/>
                  <a:gd name="connsiteY80" fmla="*/ 1103178 h 1516602"/>
                  <a:gd name="connsiteX81" fmla="*/ 661599 w 1003876"/>
                  <a:gd name="connsiteY81" fmla="*/ 1101273 h 1516602"/>
                  <a:gd name="connsiteX82" fmla="*/ 671124 w 1003876"/>
                  <a:gd name="connsiteY82" fmla="*/ 1089843 h 1516602"/>
                  <a:gd name="connsiteX83" fmla="*/ 724464 w 1003876"/>
                  <a:gd name="connsiteY83" fmla="*/ 1082223 h 1516602"/>
                  <a:gd name="connsiteX84" fmla="*/ 842574 w 1003876"/>
                  <a:gd name="connsiteY84" fmla="*/ 1084128 h 1516602"/>
                  <a:gd name="connsiteX85" fmla="*/ 871149 w 1003876"/>
                  <a:gd name="connsiteY85" fmla="*/ 1086033 h 1516602"/>
                  <a:gd name="connsiteX86" fmla="*/ 899724 w 1003876"/>
                  <a:gd name="connsiteY86" fmla="*/ 1091748 h 1516602"/>
                  <a:gd name="connsiteX87" fmla="*/ 922584 w 1003876"/>
                  <a:gd name="connsiteY87" fmla="*/ 1095558 h 1516602"/>
                  <a:gd name="connsiteX88" fmla="*/ 985294 w 1003876"/>
                  <a:gd name="connsiteY88" fmla="*/ 1104311 h 1516602"/>
                  <a:gd name="connsiteX89" fmla="*/ 1003378 w 1003876"/>
                  <a:gd name="connsiteY89" fmla="*/ 1065958 h 1516602"/>
                  <a:gd name="connsiteX90" fmla="*/ 970209 w 1003876"/>
                  <a:gd name="connsiteY90" fmla="*/ 1044123 h 1516602"/>
                  <a:gd name="connsiteX91" fmla="*/ 935919 w 1003876"/>
                  <a:gd name="connsiteY91" fmla="*/ 1034598 h 1516602"/>
                  <a:gd name="connsiteX92" fmla="*/ 825429 w 1003876"/>
                  <a:gd name="connsiteY92" fmla="*/ 1034598 h 1516602"/>
                  <a:gd name="connsiteX93" fmla="*/ 730179 w 1003876"/>
                  <a:gd name="connsiteY93" fmla="*/ 1038408 h 1516602"/>
                  <a:gd name="connsiteX94" fmla="*/ 669219 w 1003876"/>
                  <a:gd name="connsiteY94" fmla="*/ 1046028 h 1516602"/>
                  <a:gd name="connsiteX95" fmla="*/ 646360 w 1003876"/>
                  <a:gd name="connsiteY95" fmla="*/ 1049838 h 1516602"/>
                  <a:gd name="connsiteX96" fmla="*/ 640078 w 1003876"/>
                  <a:gd name="connsiteY96" fmla="*/ 1026051 h 1516602"/>
                  <a:gd name="connsiteX97" fmla="*/ 673029 w 1003876"/>
                  <a:gd name="connsiteY97" fmla="*/ 992688 h 1516602"/>
                  <a:gd name="connsiteX98" fmla="*/ 674934 w 1003876"/>
                  <a:gd name="connsiteY98" fmla="*/ 986973 h 1516602"/>
                  <a:gd name="connsiteX99" fmla="*/ 680649 w 1003876"/>
                  <a:gd name="connsiteY99" fmla="*/ 985068 h 1516602"/>
                  <a:gd name="connsiteX100" fmla="*/ 686364 w 1003876"/>
                  <a:gd name="connsiteY100" fmla="*/ 981258 h 1516602"/>
                  <a:gd name="connsiteX101" fmla="*/ 695889 w 1003876"/>
                  <a:gd name="connsiteY101" fmla="*/ 971733 h 1516602"/>
                  <a:gd name="connsiteX102" fmla="*/ 705414 w 1003876"/>
                  <a:gd name="connsiteY102" fmla="*/ 960303 h 1516602"/>
                  <a:gd name="connsiteX103" fmla="*/ 716844 w 1003876"/>
                  <a:gd name="connsiteY103" fmla="*/ 952683 h 1516602"/>
                  <a:gd name="connsiteX104" fmla="*/ 732084 w 1003876"/>
                  <a:gd name="connsiteY104" fmla="*/ 939348 h 1516602"/>
                  <a:gd name="connsiteX105" fmla="*/ 741609 w 1003876"/>
                  <a:gd name="connsiteY105" fmla="*/ 927918 h 1516602"/>
                  <a:gd name="connsiteX106" fmla="*/ 753039 w 1003876"/>
                  <a:gd name="connsiteY106" fmla="*/ 918393 h 1516602"/>
                  <a:gd name="connsiteX107" fmla="*/ 758754 w 1003876"/>
                  <a:gd name="connsiteY107" fmla="*/ 906963 h 1516602"/>
                  <a:gd name="connsiteX108" fmla="*/ 760659 w 1003876"/>
                  <a:gd name="connsiteY108" fmla="*/ 901248 h 1516602"/>
                  <a:gd name="connsiteX109" fmla="*/ 766374 w 1003876"/>
                  <a:gd name="connsiteY109" fmla="*/ 889818 h 1516602"/>
                  <a:gd name="connsiteX110" fmla="*/ 764469 w 1003876"/>
                  <a:gd name="connsiteY110" fmla="*/ 874578 h 1516602"/>
                  <a:gd name="connsiteX111" fmla="*/ 758754 w 1003876"/>
                  <a:gd name="connsiteY111" fmla="*/ 872673 h 1516602"/>
                  <a:gd name="connsiteX112" fmla="*/ 737799 w 1003876"/>
                  <a:gd name="connsiteY112" fmla="*/ 874578 h 1516602"/>
                  <a:gd name="connsiteX113" fmla="*/ 732084 w 1003876"/>
                  <a:gd name="connsiteY113" fmla="*/ 878388 h 1516602"/>
                  <a:gd name="connsiteX114" fmla="*/ 699699 w 1003876"/>
                  <a:gd name="connsiteY114" fmla="*/ 899343 h 1516602"/>
                  <a:gd name="connsiteX115" fmla="*/ 595181 w 1003876"/>
                  <a:gd name="connsiteY115" fmla="*/ 957831 h 1516602"/>
                  <a:gd name="connsiteX116" fmla="*/ 507294 w 1003876"/>
                  <a:gd name="connsiteY116" fmla="*/ 847908 h 1516602"/>
                  <a:gd name="connsiteX117" fmla="*/ 503484 w 1003876"/>
                  <a:gd name="connsiteY117" fmla="*/ 358323 h 1516602"/>
                  <a:gd name="connsiteX118" fmla="*/ 499674 w 1003876"/>
                  <a:gd name="connsiteY118" fmla="*/ 66858 h 1516602"/>
                  <a:gd name="connsiteX119" fmla="*/ 490149 w 1003876"/>
                  <a:gd name="connsiteY119" fmla="*/ 40188 h 1516602"/>
                  <a:gd name="connsiteX120" fmla="*/ 488244 w 1003876"/>
                  <a:gd name="connsiteY120" fmla="*/ 34473 h 1516602"/>
                  <a:gd name="connsiteX121" fmla="*/ 484434 w 1003876"/>
                  <a:gd name="connsiteY121" fmla="*/ 28758 h 1516602"/>
                  <a:gd name="connsiteX122" fmla="*/ 478719 w 1003876"/>
                  <a:gd name="connsiteY122" fmla="*/ 17328 h 1516602"/>
                  <a:gd name="connsiteX123" fmla="*/ 473004 w 1003876"/>
                  <a:gd name="connsiteY123" fmla="*/ 13518 h 1516602"/>
                  <a:gd name="connsiteX124" fmla="*/ 469194 w 1003876"/>
                  <a:gd name="connsiteY124" fmla="*/ 7803 h 1516602"/>
                  <a:gd name="connsiteX125" fmla="*/ 429189 w 1003876"/>
                  <a:gd name="connsiteY125" fmla="*/ 11613 h 1516602"/>
                  <a:gd name="connsiteX126" fmla="*/ 425379 w 1003876"/>
                  <a:gd name="connsiteY126" fmla="*/ 78288 h 1516602"/>
                  <a:gd name="connsiteX127" fmla="*/ 425379 w 1003876"/>
                  <a:gd name="connsiteY127" fmla="*/ 84003 h 1516602"/>
                  <a:gd name="connsiteX128" fmla="*/ 429189 w 1003876"/>
                  <a:gd name="connsiteY128" fmla="*/ 238308 h 1516602"/>
                  <a:gd name="connsiteX129" fmla="*/ 440619 w 1003876"/>
                  <a:gd name="connsiteY129" fmla="*/ 421188 h 1516602"/>
                  <a:gd name="connsiteX130" fmla="*/ 435265 w 1003876"/>
                  <a:gd name="connsiteY130" fmla="*/ 718368 h 1516602"/>
                  <a:gd name="connsiteX131" fmla="*/ 435059 w 1003876"/>
                  <a:gd name="connsiteY131" fmla="*/ 799046 h 1516602"/>
                  <a:gd name="connsiteX132" fmla="*/ 430322 w 1003876"/>
                  <a:gd name="connsiteY132"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51084 w 1003876"/>
                  <a:gd name="connsiteY29" fmla="*/ 1238433 h 1516602"/>
                  <a:gd name="connsiteX30" fmla="*/ 356799 w 1003876"/>
                  <a:gd name="connsiteY30" fmla="*/ 1242243 h 1516602"/>
                  <a:gd name="connsiteX31" fmla="*/ 366324 w 1003876"/>
                  <a:gd name="connsiteY31" fmla="*/ 1259388 h 1516602"/>
                  <a:gd name="connsiteX32" fmla="*/ 362514 w 1003876"/>
                  <a:gd name="connsiteY32" fmla="*/ 1286058 h 1516602"/>
                  <a:gd name="connsiteX33" fmla="*/ 358704 w 1003876"/>
                  <a:gd name="connsiteY33" fmla="*/ 1291773 h 1516602"/>
                  <a:gd name="connsiteX34" fmla="*/ 356799 w 1003876"/>
                  <a:gd name="connsiteY34" fmla="*/ 1297488 h 1516602"/>
                  <a:gd name="connsiteX35" fmla="*/ 352989 w 1003876"/>
                  <a:gd name="connsiteY35" fmla="*/ 1303203 h 1516602"/>
                  <a:gd name="connsiteX36" fmla="*/ 351084 w 1003876"/>
                  <a:gd name="connsiteY36" fmla="*/ 1308918 h 1516602"/>
                  <a:gd name="connsiteX37" fmla="*/ 347274 w 1003876"/>
                  <a:gd name="connsiteY37" fmla="*/ 1314633 h 1516602"/>
                  <a:gd name="connsiteX38" fmla="*/ 330129 w 1003876"/>
                  <a:gd name="connsiteY38" fmla="*/ 1381308 h 1516602"/>
                  <a:gd name="connsiteX39" fmla="*/ 328224 w 1003876"/>
                  <a:gd name="connsiteY39" fmla="*/ 1432743 h 1516602"/>
                  <a:gd name="connsiteX40" fmla="*/ 330129 w 1003876"/>
                  <a:gd name="connsiteY40" fmla="*/ 1457508 h 1516602"/>
                  <a:gd name="connsiteX41" fmla="*/ 332034 w 1003876"/>
                  <a:gd name="connsiteY41" fmla="*/ 1463223 h 1516602"/>
                  <a:gd name="connsiteX42" fmla="*/ 335844 w 1003876"/>
                  <a:gd name="connsiteY42" fmla="*/ 1467033 h 1516602"/>
                  <a:gd name="connsiteX43" fmla="*/ 364419 w 1003876"/>
                  <a:gd name="connsiteY43" fmla="*/ 1512753 h 1516602"/>
                  <a:gd name="connsiteX44" fmla="*/ 387279 w 1003876"/>
                  <a:gd name="connsiteY44" fmla="*/ 1514658 h 1516602"/>
                  <a:gd name="connsiteX45" fmla="*/ 392994 w 1003876"/>
                  <a:gd name="connsiteY45" fmla="*/ 1508943 h 1516602"/>
                  <a:gd name="connsiteX46" fmla="*/ 394899 w 1003876"/>
                  <a:gd name="connsiteY46" fmla="*/ 1497513 h 1516602"/>
                  <a:gd name="connsiteX47" fmla="*/ 396804 w 1003876"/>
                  <a:gd name="connsiteY47" fmla="*/ 1491798 h 1516602"/>
                  <a:gd name="connsiteX48" fmla="*/ 398709 w 1003876"/>
                  <a:gd name="connsiteY48" fmla="*/ 1474653 h 1516602"/>
                  <a:gd name="connsiteX49" fmla="*/ 400614 w 1003876"/>
                  <a:gd name="connsiteY49" fmla="*/ 1461318 h 1516602"/>
                  <a:gd name="connsiteX50" fmla="*/ 404424 w 1003876"/>
                  <a:gd name="connsiteY50" fmla="*/ 1404168 h 1516602"/>
                  <a:gd name="connsiteX51" fmla="*/ 410139 w 1003876"/>
                  <a:gd name="connsiteY51" fmla="*/ 1392738 h 1516602"/>
                  <a:gd name="connsiteX52" fmla="*/ 413949 w 1003876"/>
                  <a:gd name="connsiteY52" fmla="*/ 1379403 h 1516602"/>
                  <a:gd name="connsiteX53" fmla="*/ 415854 w 1003876"/>
                  <a:gd name="connsiteY53" fmla="*/ 1373688 h 1516602"/>
                  <a:gd name="connsiteX54" fmla="*/ 417759 w 1003876"/>
                  <a:gd name="connsiteY54" fmla="*/ 1360353 h 1516602"/>
                  <a:gd name="connsiteX55" fmla="*/ 421569 w 1003876"/>
                  <a:gd name="connsiteY55" fmla="*/ 1348923 h 1516602"/>
                  <a:gd name="connsiteX56" fmla="*/ 427284 w 1003876"/>
                  <a:gd name="connsiteY56" fmla="*/ 1335588 h 1516602"/>
                  <a:gd name="connsiteX57" fmla="*/ 467289 w 1003876"/>
                  <a:gd name="connsiteY57" fmla="*/ 1265103 h 1516602"/>
                  <a:gd name="connsiteX58" fmla="*/ 528455 w 1003876"/>
                  <a:gd name="connsiteY58" fmla="*/ 1230091 h 1516602"/>
                  <a:gd name="connsiteX59" fmla="*/ 601154 w 1003876"/>
                  <a:gd name="connsiteY59" fmla="*/ 1221700 h 1516602"/>
                  <a:gd name="connsiteX60" fmla="*/ 720654 w 1003876"/>
                  <a:gd name="connsiteY60" fmla="*/ 1316538 h 1516602"/>
                  <a:gd name="connsiteX61" fmla="*/ 733989 w 1003876"/>
                  <a:gd name="connsiteY61" fmla="*/ 1326063 h 1516602"/>
                  <a:gd name="connsiteX62" fmla="*/ 743514 w 1003876"/>
                  <a:gd name="connsiteY62" fmla="*/ 1327968 h 1516602"/>
                  <a:gd name="connsiteX63" fmla="*/ 749229 w 1003876"/>
                  <a:gd name="connsiteY63" fmla="*/ 1329873 h 1516602"/>
                  <a:gd name="connsiteX64" fmla="*/ 762564 w 1003876"/>
                  <a:gd name="connsiteY64" fmla="*/ 1335588 h 1516602"/>
                  <a:gd name="connsiteX65" fmla="*/ 777804 w 1003876"/>
                  <a:gd name="connsiteY65" fmla="*/ 1333683 h 1516602"/>
                  <a:gd name="connsiteX66" fmla="*/ 789234 w 1003876"/>
                  <a:gd name="connsiteY66" fmla="*/ 1327968 h 1516602"/>
                  <a:gd name="connsiteX67" fmla="*/ 794949 w 1003876"/>
                  <a:gd name="connsiteY67" fmla="*/ 1326063 h 1516602"/>
                  <a:gd name="connsiteX68" fmla="*/ 802569 w 1003876"/>
                  <a:gd name="connsiteY68" fmla="*/ 1308918 h 1516602"/>
                  <a:gd name="connsiteX69" fmla="*/ 800664 w 1003876"/>
                  <a:gd name="connsiteY69" fmla="*/ 1284153 h 1516602"/>
                  <a:gd name="connsiteX70" fmla="*/ 798759 w 1003876"/>
                  <a:gd name="connsiteY70" fmla="*/ 1278438 h 1516602"/>
                  <a:gd name="connsiteX71" fmla="*/ 796854 w 1003876"/>
                  <a:gd name="connsiteY71" fmla="*/ 1270818 h 1516602"/>
                  <a:gd name="connsiteX72" fmla="*/ 783519 w 1003876"/>
                  <a:gd name="connsiteY72" fmla="*/ 1253673 h 1516602"/>
                  <a:gd name="connsiteX73" fmla="*/ 773994 w 1003876"/>
                  <a:gd name="connsiteY73" fmla="*/ 1247958 h 1516602"/>
                  <a:gd name="connsiteX74" fmla="*/ 648264 w 1003876"/>
                  <a:gd name="connsiteY74" fmla="*/ 1156518 h 1516602"/>
                  <a:gd name="connsiteX75" fmla="*/ 644454 w 1003876"/>
                  <a:gd name="connsiteY75" fmla="*/ 1139373 h 1516602"/>
                  <a:gd name="connsiteX76" fmla="*/ 646359 w 1003876"/>
                  <a:gd name="connsiteY76" fmla="*/ 1131753 h 1516602"/>
                  <a:gd name="connsiteX77" fmla="*/ 650169 w 1003876"/>
                  <a:gd name="connsiteY77" fmla="*/ 1114608 h 1516602"/>
                  <a:gd name="connsiteX78" fmla="*/ 653979 w 1003876"/>
                  <a:gd name="connsiteY78" fmla="*/ 1108893 h 1516602"/>
                  <a:gd name="connsiteX79" fmla="*/ 655884 w 1003876"/>
                  <a:gd name="connsiteY79" fmla="*/ 1103178 h 1516602"/>
                  <a:gd name="connsiteX80" fmla="*/ 661599 w 1003876"/>
                  <a:gd name="connsiteY80" fmla="*/ 1101273 h 1516602"/>
                  <a:gd name="connsiteX81" fmla="*/ 671124 w 1003876"/>
                  <a:gd name="connsiteY81" fmla="*/ 1089843 h 1516602"/>
                  <a:gd name="connsiteX82" fmla="*/ 724464 w 1003876"/>
                  <a:gd name="connsiteY82" fmla="*/ 1082223 h 1516602"/>
                  <a:gd name="connsiteX83" fmla="*/ 842574 w 1003876"/>
                  <a:gd name="connsiteY83" fmla="*/ 1084128 h 1516602"/>
                  <a:gd name="connsiteX84" fmla="*/ 871149 w 1003876"/>
                  <a:gd name="connsiteY84" fmla="*/ 1086033 h 1516602"/>
                  <a:gd name="connsiteX85" fmla="*/ 899724 w 1003876"/>
                  <a:gd name="connsiteY85" fmla="*/ 1091748 h 1516602"/>
                  <a:gd name="connsiteX86" fmla="*/ 922584 w 1003876"/>
                  <a:gd name="connsiteY86" fmla="*/ 1095558 h 1516602"/>
                  <a:gd name="connsiteX87" fmla="*/ 985294 w 1003876"/>
                  <a:gd name="connsiteY87" fmla="*/ 1104311 h 1516602"/>
                  <a:gd name="connsiteX88" fmla="*/ 1003378 w 1003876"/>
                  <a:gd name="connsiteY88" fmla="*/ 1065958 h 1516602"/>
                  <a:gd name="connsiteX89" fmla="*/ 970209 w 1003876"/>
                  <a:gd name="connsiteY89" fmla="*/ 1044123 h 1516602"/>
                  <a:gd name="connsiteX90" fmla="*/ 935919 w 1003876"/>
                  <a:gd name="connsiteY90" fmla="*/ 1034598 h 1516602"/>
                  <a:gd name="connsiteX91" fmla="*/ 825429 w 1003876"/>
                  <a:gd name="connsiteY91" fmla="*/ 1034598 h 1516602"/>
                  <a:gd name="connsiteX92" fmla="*/ 730179 w 1003876"/>
                  <a:gd name="connsiteY92" fmla="*/ 1038408 h 1516602"/>
                  <a:gd name="connsiteX93" fmla="*/ 669219 w 1003876"/>
                  <a:gd name="connsiteY93" fmla="*/ 1046028 h 1516602"/>
                  <a:gd name="connsiteX94" fmla="*/ 646360 w 1003876"/>
                  <a:gd name="connsiteY94" fmla="*/ 1049838 h 1516602"/>
                  <a:gd name="connsiteX95" fmla="*/ 640078 w 1003876"/>
                  <a:gd name="connsiteY95" fmla="*/ 1026051 h 1516602"/>
                  <a:gd name="connsiteX96" fmla="*/ 673029 w 1003876"/>
                  <a:gd name="connsiteY96" fmla="*/ 992688 h 1516602"/>
                  <a:gd name="connsiteX97" fmla="*/ 674934 w 1003876"/>
                  <a:gd name="connsiteY97" fmla="*/ 986973 h 1516602"/>
                  <a:gd name="connsiteX98" fmla="*/ 680649 w 1003876"/>
                  <a:gd name="connsiteY98" fmla="*/ 985068 h 1516602"/>
                  <a:gd name="connsiteX99" fmla="*/ 686364 w 1003876"/>
                  <a:gd name="connsiteY99" fmla="*/ 981258 h 1516602"/>
                  <a:gd name="connsiteX100" fmla="*/ 695889 w 1003876"/>
                  <a:gd name="connsiteY100" fmla="*/ 971733 h 1516602"/>
                  <a:gd name="connsiteX101" fmla="*/ 705414 w 1003876"/>
                  <a:gd name="connsiteY101" fmla="*/ 960303 h 1516602"/>
                  <a:gd name="connsiteX102" fmla="*/ 716844 w 1003876"/>
                  <a:gd name="connsiteY102" fmla="*/ 952683 h 1516602"/>
                  <a:gd name="connsiteX103" fmla="*/ 732084 w 1003876"/>
                  <a:gd name="connsiteY103" fmla="*/ 939348 h 1516602"/>
                  <a:gd name="connsiteX104" fmla="*/ 741609 w 1003876"/>
                  <a:gd name="connsiteY104" fmla="*/ 927918 h 1516602"/>
                  <a:gd name="connsiteX105" fmla="*/ 753039 w 1003876"/>
                  <a:gd name="connsiteY105" fmla="*/ 918393 h 1516602"/>
                  <a:gd name="connsiteX106" fmla="*/ 758754 w 1003876"/>
                  <a:gd name="connsiteY106" fmla="*/ 906963 h 1516602"/>
                  <a:gd name="connsiteX107" fmla="*/ 760659 w 1003876"/>
                  <a:gd name="connsiteY107" fmla="*/ 901248 h 1516602"/>
                  <a:gd name="connsiteX108" fmla="*/ 766374 w 1003876"/>
                  <a:gd name="connsiteY108" fmla="*/ 889818 h 1516602"/>
                  <a:gd name="connsiteX109" fmla="*/ 764469 w 1003876"/>
                  <a:gd name="connsiteY109" fmla="*/ 874578 h 1516602"/>
                  <a:gd name="connsiteX110" fmla="*/ 758754 w 1003876"/>
                  <a:gd name="connsiteY110" fmla="*/ 872673 h 1516602"/>
                  <a:gd name="connsiteX111" fmla="*/ 737799 w 1003876"/>
                  <a:gd name="connsiteY111" fmla="*/ 874578 h 1516602"/>
                  <a:gd name="connsiteX112" fmla="*/ 732084 w 1003876"/>
                  <a:gd name="connsiteY112" fmla="*/ 878388 h 1516602"/>
                  <a:gd name="connsiteX113" fmla="*/ 699699 w 1003876"/>
                  <a:gd name="connsiteY113" fmla="*/ 899343 h 1516602"/>
                  <a:gd name="connsiteX114" fmla="*/ 595181 w 1003876"/>
                  <a:gd name="connsiteY114" fmla="*/ 957831 h 1516602"/>
                  <a:gd name="connsiteX115" fmla="*/ 507294 w 1003876"/>
                  <a:gd name="connsiteY115" fmla="*/ 847908 h 1516602"/>
                  <a:gd name="connsiteX116" fmla="*/ 503484 w 1003876"/>
                  <a:gd name="connsiteY116" fmla="*/ 358323 h 1516602"/>
                  <a:gd name="connsiteX117" fmla="*/ 499674 w 1003876"/>
                  <a:gd name="connsiteY117" fmla="*/ 66858 h 1516602"/>
                  <a:gd name="connsiteX118" fmla="*/ 490149 w 1003876"/>
                  <a:gd name="connsiteY118" fmla="*/ 40188 h 1516602"/>
                  <a:gd name="connsiteX119" fmla="*/ 488244 w 1003876"/>
                  <a:gd name="connsiteY119" fmla="*/ 34473 h 1516602"/>
                  <a:gd name="connsiteX120" fmla="*/ 484434 w 1003876"/>
                  <a:gd name="connsiteY120" fmla="*/ 28758 h 1516602"/>
                  <a:gd name="connsiteX121" fmla="*/ 478719 w 1003876"/>
                  <a:gd name="connsiteY121" fmla="*/ 17328 h 1516602"/>
                  <a:gd name="connsiteX122" fmla="*/ 473004 w 1003876"/>
                  <a:gd name="connsiteY122" fmla="*/ 13518 h 1516602"/>
                  <a:gd name="connsiteX123" fmla="*/ 469194 w 1003876"/>
                  <a:gd name="connsiteY123" fmla="*/ 7803 h 1516602"/>
                  <a:gd name="connsiteX124" fmla="*/ 429189 w 1003876"/>
                  <a:gd name="connsiteY124" fmla="*/ 11613 h 1516602"/>
                  <a:gd name="connsiteX125" fmla="*/ 425379 w 1003876"/>
                  <a:gd name="connsiteY125" fmla="*/ 78288 h 1516602"/>
                  <a:gd name="connsiteX126" fmla="*/ 425379 w 1003876"/>
                  <a:gd name="connsiteY126" fmla="*/ 84003 h 1516602"/>
                  <a:gd name="connsiteX127" fmla="*/ 429189 w 1003876"/>
                  <a:gd name="connsiteY127" fmla="*/ 238308 h 1516602"/>
                  <a:gd name="connsiteX128" fmla="*/ 440619 w 1003876"/>
                  <a:gd name="connsiteY128" fmla="*/ 421188 h 1516602"/>
                  <a:gd name="connsiteX129" fmla="*/ 435265 w 1003876"/>
                  <a:gd name="connsiteY129" fmla="*/ 718368 h 1516602"/>
                  <a:gd name="connsiteX130" fmla="*/ 435059 w 1003876"/>
                  <a:gd name="connsiteY130" fmla="*/ 799046 h 1516602"/>
                  <a:gd name="connsiteX131" fmla="*/ 430322 w 1003876"/>
                  <a:gd name="connsiteY131"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51084 w 1003876"/>
                  <a:gd name="connsiteY29" fmla="*/ 1238433 h 1516602"/>
                  <a:gd name="connsiteX30" fmla="*/ 356799 w 1003876"/>
                  <a:gd name="connsiteY30" fmla="*/ 1242243 h 1516602"/>
                  <a:gd name="connsiteX31" fmla="*/ 362514 w 1003876"/>
                  <a:gd name="connsiteY31" fmla="*/ 1286058 h 1516602"/>
                  <a:gd name="connsiteX32" fmla="*/ 358704 w 1003876"/>
                  <a:gd name="connsiteY32" fmla="*/ 1291773 h 1516602"/>
                  <a:gd name="connsiteX33" fmla="*/ 356799 w 1003876"/>
                  <a:gd name="connsiteY33" fmla="*/ 1297488 h 1516602"/>
                  <a:gd name="connsiteX34" fmla="*/ 352989 w 1003876"/>
                  <a:gd name="connsiteY34" fmla="*/ 1303203 h 1516602"/>
                  <a:gd name="connsiteX35" fmla="*/ 351084 w 1003876"/>
                  <a:gd name="connsiteY35" fmla="*/ 1308918 h 1516602"/>
                  <a:gd name="connsiteX36" fmla="*/ 347274 w 1003876"/>
                  <a:gd name="connsiteY36" fmla="*/ 1314633 h 1516602"/>
                  <a:gd name="connsiteX37" fmla="*/ 330129 w 1003876"/>
                  <a:gd name="connsiteY37" fmla="*/ 1381308 h 1516602"/>
                  <a:gd name="connsiteX38" fmla="*/ 328224 w 1003876"/>
                  <a:gd name="connsiteY38" fmla="*/ 1432743 h 1516602"/>
                  <a:gd name="connsiteX39" fmla="*/ 330129 w 1003876"/>
                  <a:gd name="connsiteY39" fmla="*/ 1457508 h 1516602"/>
                  <a:gd name="connsiteX40" fmla="*/ 332034 w 1003876"/>
                  <a:gd name="connsiteY40" fmla="*/ 1463223 h 1516602"/>
                  <a:gd name="connsiteX41" fmla="*/ 335844 w 1003876"/>
                  <a:gd name="connsiteY41" fmla="*/ 1467033 h 1516602"/>
                  <a:gd name="connsiteX42" fmla="*/ 364419 w 1003876"/>
                  <a:gd name="connsiteY42" fmla="*/ 1512753 h 1516602"/>
                  <a:gd name="connsiteX43" fmla="*/ 387279 w 1003876"/>
                  <a:gd name="connsiteY43" fmla="*/ 1514658 h 1516602"/>
                  <a:gd name="connsiteX44" fmla="*/ 392994 w 1003876"/>
                  <a:gd name="connsiteY44" fmla="*/ 1508943 h 1516602"/>
                  <a:gd name="connsiteX45" fmla="*/ 394899 w 1003876"/>
                  <a:gd name="connsiteY45" fmla="*/ 1497513 h 1516602"/>
                  <a:gd name="connsiteX46" fmla="*/ 396804 w 1003876"/>
                  <a:gd name="connsiteY46" fmla="*/ 1491798 h 1516602"/>
                  <a:gd name="connsiteX47" fmla="*/ 398709 w 1003876"/>
                  <a:gd name="connsiteY47" fmla="*/ 1474653 h 1516602"/>
                  <a:gd name="connsiteX48" fmla="*/ 400614 w 1003876"/>
                  <a:gd name="connsiteY48" fmla="*/ 1461318 h 1516602"/>
                  <a:gd name="connsiteX49" fmla="*/ 404424 w 1003876"/>
                  <a:gd name="connsiteY49" fmla="*/ 1404168 h 1516602"/>
                  <a:gd name="connsiteX50" fmla="*/ 410139 w 1003876"/>
                  <a:gd name="connsiteY50" fmla="*/ 1392738 h 1516602"/>
                  <a:gd name="connsiteX51" fmla="*/ 413949 w 1003876"/>
                  <a:gd name="connsiteY51" fmla="*/ 1379403 h 1516602"/>
                  <a:gd name="connsiteX52" fmla="*/ 415854 w 1003876"/>
                  <a:gd name="connsiteY52" fmla="*/ 1373688 h 1516602"/>
                  <a:gd name="connsiteX53" fmla="*/ 417759 w 1003876"/>
                  <a:gd name="connsiteY53" fmla="*/ 1360353 h 1516602"/>
                  <a:gd name="connsiteX54" fmla="*/ 421569 w 1003876"/>
                  <a:gd name="connsiteY54" fmla="*/ 1348923 h 1516602"/>
                  <a:gd name="connsiteX55" fmla="*/ 427284 w 1003876"/>
                  <a:gd name="connsiteY55" fmla="*/ 1335588 h 1516602"/>
                  <a:gd name="connsiteX56" fmla="*/ 467289 w 1003876"/>
                  <a:gd name="connsiteY56" fmla="*/ 1265103 h 1516602"/>
                  <a:gd name="connsiteX57" fmla="*/ 528455 w 1003876"/>
                  <a:gd name="connsiteY57" fmla="*/ 1230091 h 1516602"/>
                  <a:gd name="connsiteX58" fmla="*/ 601154 w 1003876"/>
                  <a:gd name="connsiteY58" fmla="*/ 1221700 h 1516602"/>
                  <a:gd name="connsiteX59" fmla="*/ 720654 w 1003876"/>
                  <a:gd name="connsiteY59" fmla="*/ 1316538 h 1516602"/>
                  <a:gd name="connsiteX60" fmla="*/ 733989 w 1003876"/>
                  <a:gd name="connsiteY60" fmla="*/ 1326063 h 1516602"/>
                  <a:gd name="connsiteX61" fmla="*/ 743514 w 1003876"/>
                  <a:gd name="connsiteY61" fmla="*/ 1327968 h 1516602"/>
                  <a:gd name="connsiteX62" fmla="*/ 749229 w 1003876"/>
                  <a:gd name="connsiteY62" fmla="*/ 1329873 h 1516602"/>
                  <a:gd name="connsiteX63" fmla="*/ 762564 w 1003876"/>
                  <a:gd name="connsiteY63" fmla="*/ 1335588 h 1516602"/>
                  <a:gd name="connsiteX64" fmla="*/ 777804 w 1003876"/>
                  <a:gd name="connsiteY64" fmla="*/ 1333683 h 1516602"/>
                  <a:gd name="connsiteX65" fmla="*/ 789234 w 1003876"/>
                  <a:gd name="connsiteY65" fmla="*/ 1327968 h 1516602"/>
                  <a:gd name="connsiteX66" fmla="*/ 794949 w 1003876"/>
                  <a:gd name="connsiteY66" fmla="*/ 1326063 h 1516602"/>
                  <a:gd name="connsiteX67" fmla="*/ 802569 w 1003876"/>
                  <a:gd name="connsiteY67" fmla="*/ 1308918 h 1516602"/>
                  <a:gd name="connsiteX68" fmla="*/ 800664 w 1003876"/>
                  <a:gd name="connsiteY68" fmla="*/ 1284153 h 1516602"/>
                  <a:gd name="connsiteX69" fmla="*/ 798759 w 1003876"/>
                  <a:gd name="connsiteY69" fmla="*/ 1278438 h 1516602"/>
                  <a:gd name="connsiteX70" fmla="*/ 796854 w 1003876"/>
                  <a:gd name="connsiteY70" fmla="*/ 1270818 h 1516602"/>
                  <a:gd name="connsiteX71" fmla="*/ 783519 w 1003876"/>
                  <a:gd name="connsiteY71" fmla="*/ 1253673 h 1516602"/>
                  <a:gd name="connsiteX72" fmla="*/ 773994 w 1003876"/>
                  <a:gd name="connsiteY72" fmla="*/ 1247958 h 1516602"/>
                  <a:gd name="connsiteX73" fmla="*/ 648264 w 1003876"/>
                  <a:gd name="connsiteY73" fmla="*/ 1156518 h 1516602"/>
                  <a:gd name="connsiteX74" fmla="*/ 644454 w 1003876"/>
                  <a:gd name="connsiteY74" fmla="*/ 1139373 h 1516602"/>
                  <a:gd name="connsiteX75" fmla="*/ 646359 w 1003876"/>
                  <a:gd name="connsiteY75" fmla="*/ 1131753 h 1516602"/>
                  <a:gd name="connsiteX76" fmla="*/ 650169 w 1003876"/>
                  <a:gd name="connsiteY76" fmla="*/ 1114608 h 1516602"/>
                  <a:gd name="connsiteX77" fmla="*/ 653979 w 1003876"/>
                  <a:gd name="connsiteY77" fmla="*/ 1108893 h 1516602"/>
                  <a:gd name="connsiteX78" fmla="*/ 655884 w 1003876"/>
                  <a:gd name="connsiteY78" fmla="*/ 1103178 h 1516602"/>
                  <a:gd name="connsiteX79" fmla="*/ 661599 w 1003876"/>
                  <a:gd name="connsiteY79" fmla="*/ 1101273 h 1516602"/>
                  <a:gd name="connsiteX80" fmla="*/ 671124 w 1003876"/>
                  <a:gd name="connsiteY80" fmla="*/ 1089843 h 1516602"/>
                  <a:gd name="connsiteX81" fmla="*/ 724464 w 1003876"/>
                  <a:gd name="connsiteY81" fmla="*/ 1082223 h 1516602"/>
                  <a:gd name="connsiteX82" fmla="*/ 842574 w 1003876"/>
                  <a:gd name="connsiteY82" fmla="*/ 1084128 h 1516602"/>
                  <a:gd name="connsiteX83" fmla="*/ 871149 w 1003876"/>
                  <a:gd name="connsiteY83" fmla="*/ 1086033 h 1516602"/>
                  <a:gd name="connsiteX84" fmla="*/ 899724 w 1003876"/>
                  <a:gd name="connsiteY84" fmla="*/ 1091748 h 1516602"/>
                  <a:gd name="connsiteX85" fmla="*/ 922584 w 1003876"/>
                  <a:gd name="connsiteY85" fmla="*/ 1095558 h 1516602"/>
                  <a:gd name="connsiteX86" fmla="*/ 985294 w 1003876"/>
                  <a:gd name="connsiteY86" fmla="*/ 1104311 h 1516602"/>
                  <a:gd name="connsiteX87" fmla="*/ 1003378 w 1003876"/>
                  <a:gd name="connsiteY87" fmla="*/ 1065958 h 1516602"/>
                  <a:gd name="connsiteX88" fmla="*/ 970209 w 1003876"/>
                  <a:gd name="connsiteY88" fmla="*/ 1044123 h 1516602"/>
                  <a:gd name="connsiteX89" fmla="*/ 935919 w 1003876"/>
                  <a:gd name="connsiteY89" fmla="*/ 1034598 h 1516602"/>
                  <a:gd name="connsiteX90" fmla="*/ 825429 w 1003876"/>
                  <a:gd name="connsiteY90" fmla="*/ 1034598 h 1516602"/>
                  <a:gd name="connsiteX91" fmla="*/ 730179 w 1003876"/>
                  <a:gd name="connsiteY91" fmla="*/ 1038408 h 1516602"/>
                  <a:gd name="connsiteX92" fmla="*/ 669219 w 1003876"/>
                  <a:gd name="connsiteY92" fmla="*/ 1046028 h 1516602"/>
                  <a:gd name="connsiteX93" fmla="*/ 646360 w 1003876"/>
                  <a:gd name="connsiteY93" fmla="*/ 1049838 h 1516602"/>
                  <a:gd name="connsiteX94" fmla="*/ 640078 w 1003876"/>
                  <a:gd name="connsiteY94" fmla="*/ 1026051 h 1516602"/>
                  <a:gd name="connsiteX95" fmla="*/ 673029 w 1003876"/>
                  <a:gd name="connsiteY95" fmla="*/ 992688 h 1516602"/>
                  <a:gd name="connsiteX96" fmla="*/ 674934 w 1003876"/>
                  <a:gd name="connsiteY96" fmla="*/ 986973 h 1516602"/>
                  <a:gd name="connsiteX97" fmla="*/ 680649 w 1003876"/>
                  <a:gd name="connsiteY97" fmla="*/ 985068 h 1516602"/>
                  <a:gd name="connsiteX98" fmla="*/ 686364 w 1003876"/>
                  <a:gd name="connsiteY98" fmla="*/ 981258 h 1516602"/>
                  <a:gd name="connsiteX99" fmla="*/ 695889 w 1003876"/>
                  <a:gd name="connsiteY99" fmla="*/ 971733 h 1516602"/>
                  <a:gd name="connsiteX100" fmla="*/ 705414 w 1003876"/>
                  <a:gd name="connsiteY100" fmla="*/ 960303 h 1516602"/>
                  <a:gd name="connsiteX101" fmla="*/ 716844 w 1003876"/>
                  <a:gd name="connsiteY101" fmla="*/ 952683 h 1516602"/>
                  <a:gd name="connsiteX102" fmla="*/ 732084 w 1003876"/>
                  <a:gd name="connsiteY102" fmla="*/ 939348 h 1516602"/>
                  <a:gd name="connsiteX103" fmla="*/ 741609 w 1003876"/>
                  <a:gd name="connsiteY103" fmla="*/ 927918 h 1516602"/>
                  <a:gd name="connsiteX104" fmla="*/ 753039 w 1003876"/>
                  <a:gd name="connsiteY104" fmla="*/ 918393 h 1516602"/>
                  <a:gd name="connsiteX105" fmla="*/ 758754 w 1003876"/>
                  <a:gd name="connsiteY105" fmla="*/ 906963 h 1516602"/>
                  <a:gd name="connsiteX106" fmla="*/ 760659 w 1003876"/>
                  <a:gd name="connsiteY106" fmla="*/ 901248 h 1516602"/>
                  <a:gd name="connsiteX107" fmla="*/ 766374 w 1003876"/>
                  <a:gd name="connsiteY107" fmla="*/ 889818 h 1516602"/>
                  <a:gd name="connsiteX108" fmla="*/ 764469 w 1003876"/>
                  <a:gd name="connsiteY108" fmla="*/ 874578 h 1516602"/>
                  <a:gd name="connsiteX109" fmla="*/ 758754 w 1003876"/>
                  <a:gd name="connsiteY109" fmla="*/ 872673 h 1516602"/>
                  <a:gd name="connsiteX110" fmla="*/ 737799 w 1003876"/>
                  <a:gd name="connsiteY110" fmla="*/ 874578 h 1516602"/>
                  <a:gd name="connsiteX111" fmla="*/ 732084 w 1003876"/>
                  <a:gd name="connsiteY111" fmla="*/ 878388 h 1516602"/>
                  <a:gd name="connsiteX112" fmla="*/ 699699 w 1003876"/>
                  <a:gd name="connsiteY112" fmla="*/ 899343 h 1516602"/>
                  <a:gd name="connsiteX113" fmla="*/ 595181 w 1003876"/>
                  <a:gd name="connsiteY113" fmla="*/ 957831 h 1516602"/>
                  <a:gd name="connsiteX114" fmla="*/ 507294 w 1003876"/>
                  <a:gd name="connsiteY114" fmla="*/ 847908 h 1516602"/>
                  <a:gd name="connsiteX115" fmla="*/ 503484 w 1003876"/>
                  <a:gd name="connsiteY115" fmla="*/ 358323 h 1516602"/>
                  <a:gd name="connsiteX116" fmla="*/ 499674 w 1003876"/>
                  <a:gd name="connsiteY116" fmla="*/ 66858 h 1516602"/>
                  <a:gd name="connsiteX117" fmla="*/ 490149 w 1003876"/>
                  <a:gd name="connsiteY117" fmla="*/ 40188 h 1516602"/>
                  <a:gd name="connsiteX118" fmla="*/ 488244 w 1003876"/>
                  <a:gd name="connsiteY118" fmla="*/ 34473 h 1516602"/>
                  <a:gd name="connsiteX119" fmla="*/ 484434 w 1003876"/>
                  <a:gd name="connsiteY119" fmla="*/ 28758 h 1516602"/>
                  <a:gd name="connsiteX120" fmla="*/ 478719 w 1003876"/>
                  <a:gd name="connsiteY120" fmla="*/ 17328 h 1516602"/>
                  <a:gd name="connsiteX121" fmla="*/ 473004 w 1003876"/>
                  <a:gd name="connsiteY121" fmla="*/ 13518 h 1516602"/>
                  <a:gd name="connsiteX122" fmla="*/ 469194 w 1003876"/>
                  <a:gd name="connsiteY122" fmla="*/ 7803 h 1516602"/>
                  <a:gd name="connsiteX123" fmla="*/ 429189 w 1003876"/>
                  <a:gd name="connsiteY123" fmla="*/ 11613 h 1516602"/>
                  <a:gd name="connsiteX124" fmla="*/ 425379 w 1003876"/>
                  <a:gd name="connsiteY124" fmla="*/ 78288 h 1516602"/>
                  <a:gd name="connsiteX125" fmla="*/ 425379 w 1003876"/>
                  <a:gd name="connsiteY125" fmla="*/ 84003 h 1516602"/>
                  <a:gd name="connsiteX126" fmla="*/ 429189 w 1003876"/>
                  <a:gd name="connsiteY126" fmla="*/ 238308 h 1516602"/>
                  <a:gd name="connsiteX127" fmla="*/ 440619 w 1003876"/>
                  <a:gd name="connsiteY127" fmla="*/ 421188 h 1516602"/>
                  <a:gd name="connsiteX128" fmla="*/ 435265 w 1003876"/>
                  <a:gd name="connsiteY128" fmla="*/ 718368 h 1516602"/>
                  <a:gd name="connsiteX129" fmla="*/ 435059 w 1003876"/>
                  <a:gd name="connsiteY129" fmla="*/ 799046 h 1516602"/>
                  <a:gd name="connsiteX130" fmla="*/ 430322 w 1003876"/>
                  <a:gd name="connsiteY130"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51084 w 1003876"/>
                  <a:gd name="connsiteY29" fmla="*/ 1238433 h 1516602"/>
                  <a:gd name="connsiteX30" fmla="*/ 362514 w 1003876"/>
                  <a:gd name="connsiteY30" fmla="*/ 1286058 h 1516602"/>
                  <a:gd name="connsiteX31" fmla="*/ 358704 w 1003876"/>
                  <a:gd name="connsiteY31" fmla="*/ 1291773 h 1516602"/>
                  <a:gd name="connsiteX32" fmla="*/ 356799 w 1003876"/>
                  <a:gd name="connsiteY32" fmla="*/ 1297488 h 1516602"/>
                  <a:gd name="connsiteX33" fmla="*/ 352989 w 1003876"/>
                  <a:gd name="connsiteY33" fmla="*/ 1303203 h 1516602"/>
                  <a:gd name="connsiteX34" fmla="*/ 351084 w 1003876"/>
                  <a:gd name="connsiteY34" fmla="*/ 1308918 h 1516602"/>
                  <a:gd name="connsiteX35" fmla="*/ 347274 w 1003876"/>
                  <a:gd name="connsiteY35" fmla="*/ 1314633 h 1516602"/>
                  <a:gd name="connsiteX36" fmla="*/ 330129 w 1003876"/>
                  <a:gd name="connsiteY36" fmla="*/ 1381308 h 1516602"/>
                  <a:gd name="connsiteX37" fmla="*/ 328224 w 1003876"/>
                  <a:gd name="connsiteY37" fmla="*/ 1432743 h 1516602"/>
                  <a:gd name="connsiteX38" fmla="*/ 330129 w 1003876"/>
                  <a:gd name="connsiteY38" fmla="*/ 1457508 h 1516602"/>
                  <a:gd name="connsiteX39" fmla="*/ 332034 w 1003876"/>
                  <a:gd name="connsiteY39" fmla="*/ 1463223 h 1516602"/>
                  <a:gd name="connsiteX40" fmla="*/ 335844 w 1003876"/>
                  <a:gd name="connsiteY40" fmla="*/ 1467033 h 1516602"/>
                  <a:gd name="connsiteX41" fmla="*/ 364419 w 1003876"/>
                  <a:gd name="connsiteY41" fmla="*/ 1512753 h 1516602"/>
                  <a:gd name="connsiteX42" fmla="*/ 387279 w 1003876"/>
                  <a:gd name="connsiteY42" fmla="*/ 1514658 h 1516602"/>
                  <a:gd name="connsiteX43" fmla="*/ 392994 w 1003876"/>
                  <a:gd name="connsiteY43" fmla="*/ 1508943 h 1516602"/>
                  <a:gd name="connsiteX44" fmla="*/ 394899 w 1003876"/>
                  <a:gd name="connsiteY44" fmla="*/ 1497513 h 1516602"/>
                  <a:gd name="connsiteX45" fmla="*/ 396804 w 1003876"/>
                  <a:gd name="connsiteY45" fmla="*/ 1491798 h 1516602"/>
                  <a:gd name="connsiteX46" fmla="*/ 398709 w 1003876"/>
                  <a:gd name="connsiteY46" fmla="*/ 1474653 h 1516602"/>
                  <a:gd name="connsiteX47" fmla="*/ 400614 w 1003876"/>
                  <a:gd name="connsiteY47" fmla="*/ 1461318 h 1516602"/>
                  <a:gd name="connsiteX48" fmla="*/ 404424 w 1003876"/>
                  <a:gd name="connsiteY48" fmla="*/ 1404168 h 1516602"/>
                  <a:gd name="connsiteX49" fmla="*/ 410139 w 1003876"/>
                  <a:gd name="connsiteY49" fmla="*/ 1392738 h 1516602"/>
                  <a:gd name="connsiteX50" fmla="*/ 413949 w 1003876"/>
                  <a:gd name="connsiteY50" fmla="*/ 1379403 h 1516602"/>
                  <a:gd name="connsiteX51" fmla="*/ 415854 w 1003876"/>
                  <a:gd name="connsiteY51" fmla="*/ 1373688 h 1516602"/>
                  <a:gd name="connsiteX52" fmla="*/ 417759 w 1003876"/>
                  <a:gd name="connsiteY52" fmla="*/ 1360353 h 1516602"/>
                  <a:gd name="connsiteX53" fmla="*/ 421569 w 1003876"/>
                  <a:gd name="connsiteY53" fmla="*/ 1348923 h 1516602"/>
                  <a:gd name="connsiteX54" fmla="*/ 427284 w 1003876"/>
                  <a:gd name="connsiteY54" fmla="*/ 1335588 h 1516602"/>
                  <a:gd name="connsiteX55" fmla="*/ 467289 w 1003876"/>
                  <a:gd name="connsiteY55" fmla="*/ 1265103 h 1516602"/>
                  <a:gd name="connsiteX56" fmla="*/ 528455 w 1003876"/>
                  <a:gd name="connsiteY56" fmla="*/ 1230091 h 1516602"/>
                  <a:gd name="connsiteX57" fmla="*/ 601154 w 1003876"/>
                  <a:gd name="connsiteY57" fmla="*/ 1221700 h 1516602"/>
                  <a:gd name="connsiteX58" fmla="*/ 720654 w 1003876"/>
                  <a:gd name="connsiteY58" fmla="*/ 1316538 h 1516602"/>
                  <a:gd name="connsiteX59" fmla="*/ 733989 w 1003876"/>
                  <a:gd name="connsiteY59" fmla="*/ 1326063 h 1516602"/>
                  <a:gd name="connsiteX60" fmla="*/ 743514 w 1003876"/>
                  <a:gd name="connsiteY60" fmla="*/ 1327968 h 1516602"/>
                  <a:gd name="connsiteX61" fmla="*/ 749229 w 1003876"/>
                  <a:gd name="connsiteY61" fmla="*/ 1329873 h 1516602"/>
                  <a:gd name="connsiteX62" fmla="*/ 762564 w 1003876"/>
                  <a:gd name="connsiteY62" fmla="*/ 1335588 h 1516602"/>
                  <a:gd name="connsiteX63" fmla="*/ 777804 w 1003876"/>
                  <a:gd name="connsiteY63" fmla="*/ 1333683 h 1516602"/>
                  <a:gd name="connsiteX64" fmla="*/ 789234 w 1003876"/>
                  <a:gd name="connsiteY64" fmla="*/ 1327968 h 1516602"/>
                  <a:gd name="connsiteX65" fmla="*/ 794949 w 1003876"/>
                  <a:gd name="connsiteY65" fmla="*/ 1326063 h 1516602"/>
                  <a:gd name="connsiteX66" fmla="*/ 802569 w 1003876"/>
                  <a:gd name="connsiteY66" fmla="*/ 1308918 h 1516602"/>
                  <a:gd name="connsiteX67" fmla="*/ 800664 w 1003876"/>
                  <a:gd name="connsiteY67" fmla="*/ 1284153 h 1516602"/>
                  <a:gd name="connsiteX68" fmla="*/ 798759 w 1003876"/>
                  <a:gd name="connsiteY68" fmla="*/ 1278438 h 1516602"/>
                  <a:gd name="connsiteX69" fmla="*/ 796854 w 1003876"/>
                  <a:gd name="connsiteY69" fmla="*/ 1270818 h 1516602"/>
                  <a:gd name="connsiteX70" fmla="*/ 783519 w 1003876"/>
                  <a:gd name="connsiteY70" fmla="*/ 1253673 h 1516602"/>
                  <a:gd name="connsiteX71" fmla="*/ 773994 w 1003876"/>
                  <a:gd name="connsiteY71" fmla="*/ 1247958 h 1516602"/>
                  <a:gd name="connsiteX72" fmla="*/ 648264 w 1003876"/>
                  <a:gd name="connsiteY72" fmla="*/ 1156518 h 1516602"/>
                  <a:gd name="connsiteX73" fmla="*/ 644454 w 1003876"/>
                  <a:gd name="connsiteY73" fmla="*/ 1139373 h 1516602"/>
                  <a:gd name="connsiteX74" fmla="*/ 646359 w 1003876"/>
                  <a:gd name="connsiteY74" fmla="*/ 1131753 h 1516602"/>
                  <a:gd name="connsiteX75" fmla="*/ 650169 w 1003876"/>
                  <a:gd name="connsiteY75" fmla="*/ 1114608 h 1516602"/>
                  <a:gd name="connsiteX76" fmla="*/ 653979 w 1003876"/>
                  <a:gd name="connsiteY76" fmla="*/ 1108893 h 1516602"/>
                  <a:gd name="connsiteX77" fmla="*/ 655884 w 1003876"/>
                  <a:gd name="connsiteY77" fmla="*/ 1103178 h 1516602"/>
                  <a:gd name="connsiteX78" fmla="*/ 661599 w 1003876"/>
                  <a:gd name="connsiteY78" fmla="*/ 1101273 h 1516602"/>
                  <a:gd name="connsiteX79" fmla="*/ 671124 w 1003876"/>
                  <a:gd name="connsiteY79" fmla="*/ 1089843 h 1516602"/>
                  <a:gd name="connsiteX80" fmla="*/ 724464 w 1003876"/>
                  <a:gd name="connsiteY80" fmla="*/ 1082223 h 1516602"/>
                  <a:gd name="connsiteX81" fmla="*/ 842574 w 1003876"/>
                  <a:gd name="connsiteY81" fmla="*/ 1084128 h 1516602"/>
                  <a:gd name="connsiteX82" fmla="*/ 871149 w 1003876"/>
                  <a:gd name="connsiteY82" fmla="*/ 1086033 h 1516602"/>
                  <a:gd name="connsiteX83" fmla="*/ 899724 w 1003876"/>
                  <a:gd name="connsiteY83" fmla="*/ 1091748 h 1516602"/>
                  <a:gd name="connsiteX84" fmla="*/ 922584 w 1003876"/>
                  <a:gd name="connsiteY84" fmla="*/ 1095558 h 1516602"/>
                  <a:gd name="connsiteX85" fmla="*/ 985294 w 1003876"/>
                  <a:gd name="connsiteY85" fmla="*/ 1104311 h 1516602"/>
                  <a:gd name="connsiteX86" fmla="*/ 1003378 w 1003876"/>
                  <a:gd name="connsiteY86" fmla="*/ 1065958 h 1516602"/>
                  <a:gd name="connsiteX87" fmla="*/ 970209 w 1003876"/>
                  <a:gd name="connsiteY87" fmla="*/ 1044123 h 1516602"/>
                  <a:gd name="connsiteX88" fmla="*/ 935919 w 1003876"/>
                  <a:gd name="connsiteY88" fmla="*/ 1034598 h 1516602"/>
                  <a:gd name="connsiteX89" fmla="*/ 825429 w 1003876"/>
                  <a:gd name="connsiteY89" fmla="*/ 1034598 h 1516602"/>
                  <a:gd name="connsiteX90" fmla="*/ 730179 w 1003876"/>
                  <a:gd name="connsiteY90" fmla="*/ 1038408 h 1516602"/>
                  <a:gd name="connsiteX91" fmla="*/ 669219 w 1003876"/>
                  <a:gd name="connsiteY91" fmla="*/ 1046028 h 1516602"/>
                  <a:gd name="connsiteX92" fmla="*/ 646360 w 1003876"/>
                  <a:gd name="connsiteY92" fmla="*/ 1049838 h 1516602"/>
                  <a:gd name="connsiteX93" fmla="*/ 640078 w 1003876"/>
                  <a:gd name="connsiteY93" fmla="*/ 1026051 h 1516602"/>
                  <a:gd name="connsiteX94" fmla="*/ 673029 w 1003876"/>
                  <a:gd name="connsiteY94" fmla="*/ 992688 h 1516602"/>
                  <a:gd name="connsiteX95" fmla="*/ 674934 w 1003876"/>
                  <a:gd name="connsiteY95" fmla="*/ 986973 h 1516602"/>
                  <a:gd name="connsiteX96" fmla="*/ 680649 w 1003876"/>
                  <a:gd name="connsiteY96" fmla="*/ 985068 h 1516602"/>
                  <a:gd name="connsiteX97" fmla="*/ 686364 w 1003876"/>
                  <a:gd name="connsiteY97" fmla="*/ 981258 h 1516602"/>
                  <a:gd name="connsiteX98" fmla="*/ 695889 w 1003876"/>
                  <a:gd name="connsiteY98" fmla="*/ 971733 h 1516602"/>
                  <a:gd name="connsiteX99" fmla="*/ 705414 w 1003876"/>
                  <a:gd name="connsiteY99" fmla="*/ 960303 h 1516602"/>
                  <a:gd name="connsiteX100" fmla="*/ 716844 w 1003876"/>
                  <a:gd name="connsiteY100" fmla="*/ 952683 h 1516602"/>
                  <a:gd name="connsiteX101" fmla="*/ 732084 w 1003876"/>
                  <a:gd name="connsiteY101" fmla="*/ 939348 h 1516602"/>
                  <a:gd name="connsiteX102" fmla="*/ 741609 w 1003876"/>
                  <a:gd name="connsiteY102" fmla="*/ 927918 h 1516602"/>
                  <a:gd name="connsiteX103" fmla="*/ 753039 w 1003876"/>
                  <a:gd name="connsiteY103" fmla="*/ 918393 h 1516602"/>
                  <a:gd name="connsiteX104" fmla="*/ 758754 w 1003876"/>
                  <a:gd name="connsiteY104" fmla="*/ 906963 h 1516602"/>
                  <a:gd name="connsiteX105" fmla="*/ 760659 w 1003876"/>
                  <a:gd name="connsiteY105" fmla="*/ 901248 h 1516602"/>
                  <a:gd name="connsiteX106" fmla="*/ 766374 w 1003876"/>
                  <a:gd name="connsiteY106" fmla="*/ 889818 h 1516602"/>
                  <a:gd name="connsiteX107" fmla="*/ 764469 w 1003876"/>
                  <a:gd name="connsiteY107" fmla="*/ 874578 h 1516602"/>
                  <a:gd name="connsiteX108" fmla="*/ 758754 w 1003876"/>
                  <a:gd name="connsiteY108" fmla="*/ 872673 h 1516602"/>
                  <a:gd name="connsiteX109" fmla="*/ 737799 w 1003876"/>
                  <a:gd name="connsiteY109" fmla="*/ 874578 h 1516602"/>
                  <a:gd name="connsiteX110" fmla="*/ 732084 w 1003876"/>
                  <a:gd name="connsiteY110" fmla="*/ 878388 h 1516602"/>
                  <a:gd name="connsiteX111" fmla="*/ 699699 w 1003876"/>
                  <a:gd name="connsiteY111" fmla="*/ 899343 h 1516602"/>
                  <a:gd name="connsiteX112" fmla="*/ 595181 w 1003876"/>
                  <a:gd name="connsiteY112" fmla="*/ 957831 h 1516602"/>
                  <a:gd name="connsiteX113" fmla="*/ 507294 w 1003876"/>
                  <a:gd name="connsiteY113" fmla="*/ 847908 h 1516602"/>
                  <a:gd name="connsiteX114" fmla="*/ 503484 w 1003876"/>
                  <a:gd name="connsiteY114" fmla="*/ 358323 h 1516602"/>
                  <a:gd name="connsiteX115" fmla="*/ 499674 w 1003876"/>
                  <a:gd name="connsiteY115" fmla="*/ 66858 h 1516602"/>
                  <a:gd name="connsiteX116" fmla="*/ 490149 w 1003876"/>
                  <a:gd name="connsiteY116" fmla="*/ 40188 h 1516602"/>
                  <a:gd name="connsiteX117" fmla="*/ 488244 w 1003876"/>
                  <a:gd name="connsiteY117" fmla="*/ 34473 h 1516602"/>
                  <a:gd name="connsiteX118" fmla="*/ 484434 w 1003876"/>
                  <a:gd name="connsiteY118" fmla="*/ 28758 h 1516602"/>
                  <a:gd name="connsiteX119" fmla="*/ 478719 w 1003876"/>
                  <a:gd name="connsiteY119" fmla="*/ 17328 h 1516602"/>
                  <a:gd name="connsiteX120" fmla="*/ 473004 w 1003876"/>
                  <a:gd name="connsiteY120" fmla="*/ 13518 h 1516602"/>
                  <a:gd name="connsiteX121" fmla="*/ 469194 w 1003876"/>
                  <a:gd name="connsiteY121" fmla="*/ 7803 h 1516602"/>
                  <a:gd name="connsiteX122" fmla="*/ 429189 w 1003876"/>
                  <a:gd name="connsiteY122" fmla="*/ 11613 h 1516602"/>
                  <a:gd name="connsiteX123" fmla="*/ 425379 w 1003876"/>
                  <a:gd name="connsiteY123" fmla="*/ 78288 h 1516602"/>
                  <a:gd name="connsiteX124" fmla="*/ 425379 w 1003876"/>
                  <a:gd name="connsiteY124" fmla="*/ 84003 h 1516602"/>
                  <a:gd name="connsiteX125" fmla="*/ 429189 w 1003876"/>
                  <a:gd name="connsiteY125" fmla="*/ 238308 h 1516602"/>
                  <a:gd name="connsiteX126" fmla="*/ 440619 w 1003876"/>
                  <a:gd name="connsiteY126" fmla="*/ 421188 h 1516602"/>
                  <a:gd name="connsiteX127" fmla="*/ 435265 w 1003876"/>
                  <a:gd name="connsiteY127" fmla="*/ 718368 h 1516602"/>
                  <a:gd name="connsiteX128" fmla="*/ 435059 w 1003876"/>
                  <a:gd name="connsiteY128" fmla="*/ 799046 h 1516602"/>
                  <a:gd name="connsiteX129" fmla="*/ 430322 w 1003876"/>
                  <a:gd name="connsiteY129"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56799 w 1003876"/>
                  <a:gd name="connsiteY32" fmla="*/ 1297488 h 1516602"/>
                  <a:gd name="connsiteX33" fmla="*/ 352989 w 1003876"/>
                  <a:gd name="connsiteY33" fmla="*/ 1303203 h 1516602"/>
                  <a:gd name="connsiteX34" fmla="*/ 351084 w 1003876"/>
                  <a:gd name="connsiteY34" fmla="*/ 1308918 h 1516602"/>
                  <a:gd name="connsiteX35" fmla="*/ 347274 w 1003876"/>
                  <a:gd name="connsiteY35" fmla="*/ 1314633 h 1516602"/>
                  <a:gd name="connsiteX36" fmla="*/ 330129 w 1003876"/>
                  <a:gd name="connsiteY36" fmla="*/ 1381308 h 1516602"/>
                  <a:gd name="connsiteX37" fmla="*/ 328224 w 1003876"/>
                  <a:gd name="connsiteY37" fmla="*/ 1432743 h 1516602"/>
                  <a:gd name="connsiteX38" fmla="*/ 330129 w 1003876"/>
                  <a:gd name="connsiteY38" fmla="*/ 1457508 h 1516602"/>
                  <a:gd name="connsiteX39" fmla="*/ 332034 w 1003876"/>
                  <a:gd name="connsiteY39" fmla="*/ 1463223 h 1516602"/>
                  <a:gd name="connsiteX40" fmla="*/ 335844 w 1003876"/>
                  <a:gd name="connsiteY40" fmla="*/ 1467033 h 1516602"/>
                  <a:gd name="connsiteX41" fmla="*/ 364419 w 1003876"/>
                  <a:gd name="connsiteY41" fmla="*/ 1512753 h 1516602"/>
                  <a:gd name="connsiteX42" fmla="*/ 387279 w 1003876"/>
                  <a:gd name="connsiteY42" fmla="*/ 1514658 h 1516602"/>
                  <a:gd name="connsiteX43" fmla="*/ 392994 w 1003876"/>
                  <a:gd name="connsiteY43" fmla="*/ 1508943 h 1516602"/>
                  <a:gd name="connsiteX44" fmla="*/ 394899 w 1003876"/>
                  <a:gd name="connsiteY44" fmla="*/ 1497513 h 1516602"/>
                  <a:gd name="connsiteX45" fmla="*/ 396804 w 1003876"/>
                  <a:gd name="connsiteY45" fmla="*/ 1491798 h 1516602"/>
                  <a:gd name="connsiteX46" fmla="*/ 398709 w 1003876"/>
                  <a:gd name="connsiteY46" fmla="*/ 1474653 h 1516602"/>
                  <a:gd name="connsiteX47" fmla="*/ 400614 w 1003876"/>
                  <a:gd name="connsiteY47" fmla="*/ 1461318 h 1516602"/>
                  <a:gd name="connsiteX48" fmla="*/ 404424 w 1003876"/>
                  <a:gd name="connsiteY48" fmla="*/ 1404168 h 1516602"/>
                  <a:gd name="connsiteX49" fmla="*/ 410139 w 1003876"/>
                  <a:gd name="connsiteY49" fmla="*/ 1392738 h 1516602"/>
                  <a:gd name="connsiteX50" fmla="*/ 413949 w 1003876"/>
                  <a:gd name="connsiteY50" fmla="*/ 1379403 h 1516602"/>
                  <a:gd name="connsiteX51" fmla="*/ 415854 w 1003876"/>
                  <a:gd name="connsiteY51" fmla="*/ 1373688 h 1516602"/>
                  <a:gd name="connsiteX52" fmla="*/ 417759 w 1003876"/>
                  <a:gd name="connsiteY52" fmla="*/ 1360353 h 1516602"/>
                  <a:gd name="connsiteX53" fmla="*/ 421569 w 1003876"/>
                  <a:gd name="connsiteY53" fmla="*/ 1348923 h 1516602"/>
                  <a:gd name="connsiteX54" fmla="*/ 427284 w 1003876"/>
                  <a:gd name="connsiteY54" fmla="*/ 1335588 h 1516602"/>
                  <a:gd name="connsiteX55" fmla="*/ 467289 w 1003876"/>
                  <a:gd name="connsiteY55" fmla="*/ 1265103 h 1516602"/>
                  <a:gd name="connsiteX56" fmla="*/ 528455 w 1003876"/>
                  <a:gd name="connsiteY56" fmla="*/ 1230091 h 1516602"/>
                  <a:gd name="connsiteX57" fmla="*/ 601154 w 1003876"/>
                  <a:gd name="connsiteY57" fmla="*/ 1221700 h 1516602"/>
                  <a:gd name="connsiteX58" fmla="*/ 720654 w 1003876"/>
                  <a:gd name="connsiteY58" fmla="*/ 1316538 h 1516602"/>
                  <a:gd name="connsiteX59" fmla="*/ 733989 w 1003876"/>
                  <a:gd name="connsiteY59" fmla="*/ 1326063 h 1516602"/>
                  <a:gd name="connsiteX60" fmla="*/ 743514 w 1003876"/>
                  <a:gd name="connsiteY60" fmla="*/ 1327968 h 1516602"/>
                  <a:gd name="connsiteX61" fmla="*/ 749229 w 1003876"/>
                  <a:gd name="connsiteY61" fmla="*/ 1329873 h 1516602"/>
                  <a:gd name="connsiteX62" fmla="*/ 762564 w 1003876"/>
                  <a:gd name="connsiteY62" fmla="*/ 1335588 h 1516602"/>
                  <a:gd name="connsiteX63" fmla="*/ 777804 w 1003876"/>
                  <a:gd name="connsiteY63" fmla="*/ 1333683 h 1516602"/>
                  <a:gd name="connsiteX64" fmla="*/ 789234 w 1003876"/>
                  <a:gd name="connsiteY64" fmla="*/ 1327968 h 1516602"/>
                  <a:gd name="connsiteX65" fmla="*/ 794949 w 1003876"/>
                  <a:gd name="connsiteY65" fmla="*/ 1326063 h 1516602"/>
                  <a:gd name="connsiteX66" fmla="*/ 802569 w 1003876"/>
                  <a:gd name="connsiteY66" fmla="*/ 1308918 h 1516602"/>
                  <a:gd name="connsiteX67" fmla="*/ 800664 w 1003876"/>
                  <a:gd name="connsiteY67" fmla="*/ 1284153 h 1516602"/>
                  <a:gd name="connsiteX68" fmla="*/ 798759 w 1003876"/>
                  <a:gd name="connsiteY68" fmla="*/ 1278438 h 1516602"/>
                  <a:gd name="connsiteX69" fmla="*/ 796854 w 1003876"/>
                  <a:gd name="connsiteY69" fmla="*/ 1270818 h 1516602"/>
                  <a:gd name="connsiteX70" fmla="*/ 783519 w 1003876"/>
                  <a:gd name="connsiteY70" fmla="*/ 1253673 h 1516602"/>
                  <a:gd name="connsiteX71" fmla="*/ 773994 w 1003876"/>
                  <a:gd name="connsiteY71" fmla="*/ 1247958 h 1516602"/>
                  <a:gd name="connsiteX72" fmla="*/ 648264 w 1003876"/>
                  <a:gd name="connsiteY72" fmla="*/ 1156518 h 1516602"/>
                  <a:gd name="connsiteX73" fmla="*/ 644454 w 1003876"/>
                  <a:gd name="connsiteY73" fmla="*/ 1139373 h 1516602"/>
                  <a:gd name="connsiteX74" fmla="*/ 646359 w 1003876"/>
                  <a:gd name="connsiteY74" fmla="*/ 1131753 h 1516602"/>
                  <a:gd name="connsiteX75" fmla="*/ 650169 w 1003876"/>
                  <a:gd name="connsiteY75" fmla="*/ 1114608 h 1516602"/>
                  <a:gd name="connsiteX76" fmla="*/ 653979 w 1003876"/>
                  <a:gd name="connsiteY76" fmla="*/ 1108893 h 1516602"/>
                  <a:gd name="connsiteX77" fmla="*/ 655884 w 1003876"/>
                  <a:gd name="connsiteY77" fmla="*/ 1103178 h 1516602"/>
                  <a:gd name="connsiteX78" fmla="*/ 661599 w 1003876"/>
                  <a:gd name="connsiteY78" fmla="*/ 1101273 h 1516602"/>
                  <a:gd name="connsiteX79" fmla="*/ 671124 w 1003876"/>
                  <a:gd name="connsiteY79" fmla="*/ 1089843 h 1516602"/>
                  <a:gd name="connsiteX80" fmla="*/ 724464 w 1003876"/>
                  <a:gd name="connsiteY80" fmla="*/ 1082223 h 1516602"/>
                  <a:gd name="connsiteX81" fmla="*/ 842574 w 1003876"/>
                  <a:gd name="connsiteY81" fmla="*/ 1084128 h 1516602"/>
                  <a:gd name="connsiteX82" fmla="*/ 871149 w 1003876"/>
                  <a:gd name="connsiteY82" fmla="*/ 1086033 h 1516602"/>
                  <a:gd name="connsiteX83" fmla="*/ 899724 w 1003876"/>
                  <a:gd name="connsiteY83" fmla="*/ 1091748 h 1516602"/>
                  <a:gd name="connsiteX84" fmla="*/ 922584 w 1003876"/>
                  <a:gd name="connsiteY84" fmla="*/ 1095558 h 1516602"/>
                  <a:gd name="connsiteX85" fmla="*/ 985294 w 1003876"/>
                  <a:gd name="connsiteY85" fmla="*/ 1104311 h 1516602"/>
                  <a:gd name="connsiteX86" fmla="*/ 1003378 w 1003876"/>
                  <a:gd name="connsiteY86" fmla="*/ 1065958 h 1516602"/>
                  <a:gd name="connsiteX87" fmla="*/ 970209 w 1003876"/>
                  <a:gd name="connsiteY87" fmla="*/ 1044123 h 1516602"/>
                  <a:gd name="connsiteX88" fmla="*/ 935919 w 1003876"/>
                  <a:gd name="connsiteY88" fmla="*/ 1034598 h 1516602"/>
                  <a:gd name="connsiteX89" fmla="*/ 825429 w 1003876"/>
                  <a:gd name="connsiteY89" fmla="*/ 1034598 h 1516602"/>
                  <a:gd name="connsiteX90" fmla="*/ 730179 w 1003876"/>
                  <a:gd name="connsiteY90" fmla="*/ 1038408 h 1516602"/>
                  <a:gd name="connsiteX91" fmla="*/ 669219 w 1003876"/>
                  <a:gd name="connsiteY91" fmla="*/ 1046028 h 1516602"/>
                  <a:gd name="connsiteX92" fmla="*/ 646360 w 1003876"/>
                  <a:gd name="connsiteY92" fmla="*/ 1049838 h 1516602"/>
                  <a:gd name="connsiteX93" fmla="*/ 640078 w 1003876"/>
                  <a:gd name="connsiteY93" fmla="*/ 1026051 h 1516602"/>
                  <a:gd name="connsiteX94" fmla="*/ 673029 w 1003876"/>
                  <a:gd name="connsiteY94" fmla="*/ 992688 h 1516602"/>
                  <a:gd name="connsiteX95" fmla="*/ 674934 w 1003876"/>
                  <a:gd name="connsiteY95" fmla="*/ 986973 h 1516602"/>
                  <a:gd name="connsiteX96" fmla="*/ 680649 w 1003876"/>
                  <a:gd name="connsiteY96" fmla="*/ 985068 h 1516602"/>
                  <a:gd name="connsiteX97" fmla="*/ 686364 w 1003876"/>
                  <a:gd name="connsiteY97" fmla="*/ 981258 h 1516602"/>
                  <a:gd name="connsiteX98" fmla="*/ 695889 w 1003876"/>
                  <a:gd name="connsiteY98" fmla="*/ 971733 h 1516602"/>
                  <a:gd name="connsiteX99" fmla="*/ 705414 w 1003876"/>
                  <a:gd name="connsiteY99" fmla="*/ 960303 h 1516602"/>
                  <a:gd name="connsiteX100" fmla="*/ 716844 w 1003876"/>
                  <a:gd name="connsiteY100" fmla="*/ 952683 h 1516602"/>
                  <a:gd name="connsiteX101" fmla="*/ 732084 w 1003876"/>
                  <a:gd name="connsiteY101" fmla="*/ 939348 h 1516602"/>
                  <a:gd name="connsiteX102" fmla="*/ 741609 w 1003876"/>
                  <a:gd name="connsiteY102" fmla="*/ 927918 h 1516602"/>
                  <a:gd name="connsiteX103" fmla="*/ 753039 w 1003876"/>
                  <a:gd name="connsiteY103" fmla="*/ 918393 h 1516602"/>
                  <a:gd name="connsiteX104" fmla="*/ 758754 w 1003876"/>
                  <a:gd name="connsiteY104" fmla="*/ 906963 h 1516602"/>
                  <a:gd name="connsiteX105" fmla="*/ 760659 w 1003876"/>
                  <a:gd name="connsiteY105" fmla="*/ 901248 h 1516602"/>
                  <a:gd name="connsiteX106" fmla="*/ 766374 w 1003876"/>
                  <a:gd name="connsiteY106" fmla="*/ 889818 h 1516602"/>
                  <a:gd name="connsiteX107" fmla="*/ 764469 w 1003876"/>
                  <a:gd name="connsiteY107" fmla="*/ 874578 h 1516602"/>
                  <a:gd name="connsiteX108" fmla="*/ 758754 w 1003876"/>
                  <a:gd name="connsiteY108" fmla="*/ 872673 h 1516602"/>
                  <a:gd name="connsiteX109" fmla="*/ 737799 w 1003876"/>
                  <a:gd name="connsiteY109" fmla="*/ 874578 h 1516602"/>
                  <a:gd name="connsiteX110" fmla="*/ 732084 w 1003876"/>
                  <a:gd name="connsiteY110" fmla="*/ 878388 h 1516602"/>
                  <a:gd name="connsiteX111" fmla="*/ 699699 w 1003876"/>
                  <a:gd name="connsiteY111" fmla="*/ 899343 h 1516602"/>
                  <a:gd name="connsiteX112" fmla="*/ 595181 w 1003876"/>
                  <a:gd name="connsiteY112" fmla="*/ 957831 h 1516602"/>
                  <a:gd name="connsiteX113" fmla="*/ 507294 w 1003876"/>
                  <a:gd name="connsiteY113" fmla="*/ 847908 h 1516602"/>
                  <a:gd name="connsiteX114" fmla="*/ 503484 w 1003876"/>
                  <a:gd name="connsiteY114" fmla="*/ 358323 h 1516602"/>
                  <a:gd name="connsiteX115" fmla="*/ 499674 w 1003876"/>
                  <a:gd name="connsiteY115" fmla="*/ 66858 h 1516602"/>
                  <a:gd name="connsiteX116" fmla="*/ 490149 w 1003876"/>
                  <a:gd name="connsiteY116" fmla="*/ 40188 h 1516602"/>
                  <a:gd name="connsiteX117" fmla="*/ 488244 w 1003876"/>
                  <a:gd name="connsiteY117" fmla="*/ 34473 h 1516602"/>
                  <a:gd name="connsiteX118" fmla="*/ 484434 w 1003876"/>
                  <a:gd name="connsiteY118" fmla="*/ 28758 h 1516602"/>
                  <a:gd name="connsiteX119" fmla="*/ 478719 w 1003876"/>
                  <a:gd name="connsiteY119" fmla="*/ 17328 h 1516602"/>
                  <a:gd name="connsiteX120" fmla="*/ 473004 w 1003876"/>
                  <a:gd name="connsiteY120" fmla="*/ 13518 h 1516602"/>
                  <a:gd name="connsiteX121" fmla="*/ 469194 w 1003876"/>
                  <a:gd name="connsiteY121" fmla="*/ 7803 h 1516602"/>
                  <a:gd name="connsiteX122" fmla="*/ 429189 w 1003876"/>
                  <a:gd name="connsiteY122" fmla="*/ 11613 h 1516602"/>
                  <a:gd name="connsiteX123" fmla="*/ 425379 w 1003876"/>
                  <a:gd name="connsiteY123" fmla="*/ 78288 h 1516602"/>
                  <a:gd name="connsiteX124" fmla="*/ 425379 w 1003876"/>
                  <a:gd name="connsiteY124" fmla="*/ 84003 h 1516602"/>
                  <a:gd name="connsiteX125" fmla="*/ 429189 w 1003876"/>
                  <a:gd name="connsiteY125" fmla="*/ 238308 h 1516602"/>
                  <a:gd name="connsiteX126" fmla="*/ 440619 w 1003876"/>
                  <a:gd name="connsiteY126" fmla="*/ 421188 h 1516602"/>
                  <a:gd name="connsiteX127" fmla="*/ 435265 w 1003876"/>
                  <a:gd name="connsiteY127" fmla="*/ 718368 h 1516602"/>
                  <a:gd name="connsiteX128" fmla="*/ 435059 w 1003876"/>
                  <a:gd name="connsiteY128" fmla="*/ 799046 h 1516602"/>
                  <a:gd name="connsiteX129" fmla="*/ 430322 w 1003876"/>
                  <a:gd name="connsiteY129"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52989 w 1003876"/>
                  <a:gd name="connsiteY32" fmla="*/ 1303203 h 1516602"/>
                  <a:gd name="connsiteX33" fmla="*/ 351084 w 1003876"/>
                  <a:gd name="connsiteY33" fmla="*/ 1308918 h 1516602"/>
                  <a:gd name="connsiteX34" fmla="*/ 347274 w 1003876"/>
                  <a:gd name="connsiteY34" fmla="*/ 1314633 h 1516602"/>
                  <a:gd name="connsiteX35" fmla="*/ 330129 w 1003876"/>
                  <a:gd name="connsiteY35" fmla="*/ 1381308 h 1516602"/>
                  <a:gd name="connsiteX36" fmla="*/ 328224 w 1003876"/>
                  <a:gd name="connsiteY36" fmla="*/ 1432743 h 1516602"/>
                  <a:gd name="connsiteX37" fmla="*/ 330129 w 1003876"/>
                  <a:gd name="connsiteY37" fmla="*/ 1457508 h 1516602"/>
                  <a:gd name="connsiteX38" fmla="*/ 332034 w 1003876"/>
                  <a:gd name="connsiteY38" fmla="*/ 1463223 h 1516602"/>
                  <a:gd name="connsiteX39" fmla="*/ 335844 w 1003876"/>
                  <a:gd name="connsiteY39" fmla="*/ 1467033 h 1516602"/>
                  <a:gd name="connsiteX40" fmla="*/ 364419 w 1003876"/>
                  <a:gd name="connsiteY40" fmla="*/ 1512753 h 1516602"/>
                  <a:gd name="connsiteX41" fmla="*/ 387279 w 1003876"/>
                  <a:gd name="connsiteY41" fmla="*/ 1514658 h 1516602"/>
                  <a:gd name="connsiteX42" fmla="*/ 392994 w 1003876"/>
                  <a:gd name="connsiteY42" fmla="*/ 1508943 h 1516602"/>
                  <a:gd name="connsiteX43" fmla="*/ 394899 w 1003876"/>
                  <a:gd name="connsiteY43" fmla="*/ 1497513 h 1516602"/>
                  <a:gd name="connsiteX44" fmla="*/ 396804 w 1003876"/>
                  <a:gd name="connsiteY44" fmla="*/ 1491798 h 1516602"/>
                  <a:gd name="connsiteX45" fmla="*/ 398709 w 1003876"/>
                  <a:gd name="connsiteY45" fmla="*/ 1474653 h 1516602"/>
                  <a:gd name="connsiteX46" fmla="*/ 400614 w 1003876"/>
                  <a:gd name="connsiteY46" fmla="*/ 1461318 h 1516602"/>
                  <a:gd name="connsiteX47" fmla="*/ 404424 w 1003876"/>
                  <a:gd name="connsiteY47" fmla="*/ 1404168 h 1516602"/>
                  <a:gd name="connsiteX48" fmla="*/ 410139 w 1003876"/>
                  <a:gd name="connsiteY48" fmla="*/ 1392738 h 1516602"/>
                  <a:gd name="connsiteX49" fmla="*/ 413949 w 1003876"/>
                  <a:gd name="connsiteY49" fmla="*/ 1379403 h 1516602"/>
                  <a:gd name="connsiteX50" fmla="*/ 415854 w 1003876"/>
                  <a:gd name="connsiteY50" fmla="*/ 1373688 h 1516602"/>
                  <a:gd name="connsiteX51" fmla="*/ 417759 w 1003876"/>
                  <a:gd name="connsiteY51" fmla="*/ 1360353 h 1516602"/>
                  <a:gd name="connsiteX52" fmla="*/ 421569 w 1003876"/>
                  <a:gd name="connsiteY52" fmla="*/ 1348923 h 1516602"/>
                  <a:gd name="connsiteX53" fmla="*/ 427284 w 1003876"/>
                  <a:gd name="connsiteY53" fmla="*/ 1335588 h 1516602"/>
                  <a:gd name="connsiteX54" fmla="*/ 467289 w 1003876"/>
                  <a:gd name="connsiteY54" fmla="*/ 1265103 h 1516602"/>
                  <a:gd name="connsiteX55" fmla="*/ 528455 w 1003876"/>
                  <a:gd name="connsiteY55" fmla="*/ 1230091 h 1516602"/>
                  <a:gd name="connsiteX56" fmla="*/ 601154 w 1003876"/>
                  <a:gd name="connsiteY56" fmla="*/ 1221700 h 1516602"/>
                  <a:gd name="connsiteX57" fmla="*/ 720654 w 1003876"/>
                  <a:gd name="connsiteY57" fmla="*/ 1316538 h 1516602"/>
                  <a:gd name="connsiteX58" fmla="*/ 733989 w 1003876"/>
                  <a:gd name="connsiteY58" fmla="*/ 1326063 h 1516602"/>
                  <a:gd name="connsiteX59" fmla="*/ 743514 w 1003876"/>
                  <a:gd name="connsiteY59" fmla="*/ 1327968 h 1516602"/>
                  <a:gd name="connsiteX60" fmla="*/ 749229 w 1003876"/>
                  <a:gd name="connsiteY60" fmla="*/ 1329873 h 1516602"/>
                  <a:gd name="connsiteX61" fmla="*/ 762564 w 1003876"/>
                  <a:gd name="connsiteY61" fmla="*/ 1335588 h 1516602"/>
                  <a:gd name="connsiteX62" fmla="*/ 777804 w 1003876"/>
                  <a:gd name="connsiteY62" fmla="*/ 1333683 h 1516602"/>
                  <a:gd name="connsiteX63" fmla="*/ 789234 w 1003876"/>
                  <a:gd name="connsiteY63" fmla="*/ 1327968 h 1516602"/>
                  <a:gd name="connsiteX64" fmla="*/ 794949 w 1003876"/>
                  <a:gd name="connsiteY64" fmla="*/ 1326063 h 1516602"/>
                  <a:gd name="connsiteX65" fmla="*/ 802569 w 1003876"/>
                  <a:gd name="connsiteY65" fmla="*/ 1308918 h 1516602"/>
                  <a:gd name="connsiteX66" fmla="*/ 800664 w 1003876"/>
                  <a:gd name="connsiteY66" fmla="*/ 1284153 h 1516602"/>
                  <a:gd name="connsiteX67" fmla="*/ 798759 w 1003876"/>
                  <a:gd name="connsiteY67" fmla="*/ 1278438 h 1516602"/>
                  <a:gd name="connsiteX68" fmla="*/ 796854 w 1003876"/>
                  <a:gd name="connsiteY68" fmla="*/ 1270818 h 1516602"/>
                  <a:gd name="connsiteX69" fmla="*/ 783519 w 1003876"/>
                  <a:gd name="connsiteY69" fmla="*/ 1253673 h 1516602"/>
                  <a:gd name="connsiteX70" fmla="*/ 773994 w 1003876"/>
                  <a:gd name="connsiteY70" fmla="*/ 1247958 h 1516602"/>
                  <a:gd name="connsiteX71" fmla="*/ 648264 w 1003876"/>
                  <a:gd name="connsiteY71" fmla="*/ 1156518 h 1516602"/>
                  <a:gd name="connsiteX72" fmla="*/ 644454 w 1003876"/>
                  <a:gd name="connsiteY72" fmla="*/ 1139373 h 1516602"/>
                  <a:gd name="connsiteX73" fmla="*/ 646359 w 1003876"/>
                  <a:gd name="connsiteY73" fmla="*/ 1131753 h 1516602"/>
                  <a:gd name="connsiteX74" fmla="*/ 650169 w 1003876"/>
                  <a:gd name="connsiteY74" fmla="*/ 1114608 h 1516602"/>
                  <a:gd name="connsiteX75" fmla="*/ 653979 w 1003876"/>
                  <a:gd name="connsiteY75" fmla="*/ 1108893 h 1516602"/>
                  <a:gd name="connsiteX76" fmla="*/ 655884 w 1003876"/>
                  <a:gd name="connsiteY76" fmla="*/ 1103178 h 1516602"/>
                  <a:gd name="connsiteX77" fmla="*/ 661599 w 1003876"/>
                  <a:gd name="connsiteY77" fmla="*/ 1101273 h 1516602"/>
                  <a:gd name="connsiteX78" fmla="*/ 671124 w 1003876"/>
                  <a:gd name="connsiteY78" fmla="*/ 1089843 h 1516602"/>
                  <a:gd name="connsiteX79" fmla="*/ 724464 w 1003876"/>
                  <a:gd name="connsiteY79" fmla="*/ 1082223 h 1516602"/>
                  <a:gd name="connsiteX80" fmla="*/ 842574 w 1003876"/>
                  <a:gd name="connsiteY80" fmla="*/ 1084128 h 1516602"/>
                  <a:gd name="connsiteX81" fmla="*/ 871149 w 1003876"/>
                  <a:gd name="connsiteY81" fmla="*/ 1086033 h 1516602"/>
                  <a:gd name="connsiteX82" fmla="*/ 899724 w 1003876"/>
                  <a:gd name="connsiteY82" fmla="*/ 1091748 h 1516602"/>
                  <a:gd name="connsiteX83" fmla="*/ 922584 w 1003876"/>
                  <a:gd name="connsiteY83" fmla="*/ 1095558 h 1516602"/>
                  <a:gd name="connsiteX84" fmla="*/ 985294 w 1003876"/>
                  <a:gd name="connsiteY84" fmla="*/ 1104311 h 1516602"/>
                  <a:gd name="connsiteX85" fmla="*/ 1003378 w 1003876"/>
                  <a:gd name="connsiteY85" fmla="*/ 1065958 h 1516602"/>
                  <a:gd name="connsiteX86" fmla="*/ 970209 w 1003876"/>
                  <a:gd name="connsiteY86" fmla="*/ 1044123 h 1516602"/>
                  <a:gd name="connsiteX87" fmla="*/ 935919 w 1003876"/>
                  <a:gd name="connsiteY87" fmla="*/ 1034598 h 1516602"/>
                  <a:gd name="connsiteX88" fmla="*/ 825429 w 1003876"/>
                  <a:gd name="connsiteY88" fmla="*/ 1034598 h 1516602"/>
                  <a:gd name="connsiteX89" fmla="*/ 730179 w 1003876"/>
                  <a:gd name="connsiteY89" fmla="*/ 1038408 h 1516602"/>
                  <a:gd name="connsiteX90" fmla="*/ 669219 w 1003876"/>
                  <a:gd name="connsiteY90" fmla="*/ 1046028 h 1516602"/>
                  <a:gd name="connsiteX91" fmla="*/ 646360 w 1003876"/>
                  <a:gd name="connsiteY91" fmla="*/ 1049838 h 1516602"/>
                  <a:gd name="connsiteX92" fmla="*/ 640078 w 1003876"/>
                  <a:gd name="connsiteY92" fmla="*/ 1026051 h 1516602"/>
                  <a:gd name="connsiteX93" fmla="*/ 673029 w 1003876"/>
                  <a:gd name="connsiteY93" fmla="*/ 992688 h 1516602"/>
                  <a:gd name="connsiteX94" fmla="*/ 674934 w 1003876"/>
                  <a:gd name="connsiteY94" fmla="*/ 986973 h 1516602"/>
                  <a:gd name="connsiteX95" fmla="*/ 680649 w 1003876"/>
                  <a:gd name="connsiteY95" fmla="*/ 985068 h 1516602"/>
                  <a:gd name="connsiteX96" fmla="*/ 686364 w 1003876"/>
                  <a:gd name="connsiteY96" fmla="*/ 981258 h 1516602"/>
                  <a:gd name="connsiteX97" fmla="*/ 695889 w 1003876"/>
                  <a:gd name="connsiteY97" fmla="*/ 971733 h 1516602"/>
                  <a:gd name="connsiteX98" fmla="*/ 705414 w 1003876"/>
                  <a:gd name="connsiteY98" fmla="*/ 960303 h 1516602"/>
                  <a:gd name="connsiteX99" fmla="*/ 716844 w 1003876"/>
                  <a:gd name="connsiteY99" fmla="*/ 952683 h 1516602"/>
                  <a:gd name="connsiteX100" fmla="*/ 732084 w 1003876"/>
                  <a:gd name="connsiteY100" fmla="*/ 939348 h 1516602"/>
                  <a:gd name="connsiteX101" fmla="*/ 741609 w 1003876"/>
                  <a:gd name="connsiteY101" fmla="*/ 927918 h 1516602"/>
                  <a:gd name="connsiteX102" fmla="*/ 753039 w 1003876"/>
                  <a:gd name="connsiteY102" fmla="*/ 918393 h 1516602"/>
                  <a:gd name="connsiteX103" fmla="*/ 758754 w 1003876"/>
                  <a:gd name="connsiteY103" fmla="*/ 906963 h 1516602"/>
                  <a:gd name="connsiteX104" fmla="*/ 760659 w 1003876"/>
                  <a:gd name="connsiteY104" fmla="*/ 901248 h 1516602"/>
                  <a:gd name="connsiteX105" fmla="*/ 766374 w 1003876"/>
                  <a:gd name="connsiteY105" fmla="*/ 889818 h 1516602"/>
                  <a:gd name="connsiteX106" fmla="*/ 764469 w 1003876"/>
                  <a:gd name="connsiteY106" fmla="*/ 874578 h 1516602"/>
                  <a:gd name="connsiteX107" fmla="*/ 758754 w 1003876"/>
                  <a:gd name="connsiteY107" fmla="*/ 872673 h 1516602"/>
                  <a:gd name="connsiteX108" fmla="*/ 737799 w 1003876"/>
                  <a:gd name="connsiteY108" fmla="*/ 874578 h 1516602"/>
                  <a:gd name="connsiteX109" fmla="*/ 732084 w 1003876"/>
                  <a:gd name="connsiteY109" fmla="*/ 878388 h 1516602"/>
                  <a:gd name="connsiteX110" fmla="*/ 699699 w 1003876"/>
                  <a:gd name="connsiteY110" fmla="*/ 899343 h 1516602"/>
                  <a:gd name="connsiteX111" fmla="*/ 595181 w 1003876"/>
                  <a:gd name="connsiteY111" fmla="*/ 957831 h 1516602"/>
                  <a:gd name="connsiteX112" fmla="*/ 507294 w 1003876"/>
                  <a:gd name="connsiteY112" fmla="*/ 847908 h 1516602"/>
                  <a:gd name="connsiteX113" fmla="*/ 503484 w 1003876"/>
                  <a:gd name="connsiteY113" fmla="*/ 358323 h 1516602"/>
                  <a:gd name="connsiteX114" fmla="*/ 499674 w 1003876"/>
                  <a:gd name="connsiteY114" fmla="*/ 66858 h 1516602"/>
                  <a:gd name="connsiteX115" fmla="*/ 490149 w 1003876"/>
                  <a:gd name="connsiteY115" fmla="*/ 40188 h 1516602"/>
                  <a:gd name="connsiteX116" fmla="*/ 488244 w 1003876"/>
                  <a:gd name="connsiteY116" fmla="*/ 34473 h 1516602"/>
                  <a:gd name="connsiteX117" fmla="*/ 484434 w 1003876"/>
                  <a:gd name="connsiteY117" fmla="*/ 28758 h 1516602"/>
                  <a:gd name="connsiteX118" fmla="*/ 478719 w 1003876"/>
                  <a:gd name="connsiteY118" fmla="*/ 17328 h 1516602"/>
                  <a:gd name="connsiteX119" fmla="*/ 473004 w 1003876"/>
                  <a:gd name="connsiteY119" fmla="*/ 13518 h 1516602"/>
                  <a:gd name="connsiteX120" fmla="*/ 469194 w 1003876"/>
                  <a:gd name="connsiteY120" fmla="*/ 7803 h 1516602"/>
                  <a:gd name="connsiteX121" fmla="*/ 429189 w 1003876"/>
                  <a:gd name="connsiteY121" fmla="*/ 11613 h 1516602"/>
                  <a:gd name="connsiteX122" fmla="*/ 425379 w 1003876"/>
                  <a:gd name="connsiteY122" fmla="*/ 78288 h 1516602"/>
                  <a:gd name="connsiteX123" fmla="*/ 425379 w 1003876"/>
                  <a:gd name="connsiteY123" fmla="*/ 84003 h 1516602"/>
                  <a:gd name="connsiteX124" fmla="*/ 429189 w 1003876"/>
                  <a:gd name="connsiteY124" fmla="*/ 238308 h 1516602"/>
                  <a:gd name="connsiteX125" fmla="*/ 440619 w 1003876"/>
                  <a:gd name="connsiteY125" fmla="*/ 421188 h 1516602"/>
                  <a:gd name="connsiteX126" fmla="*/ 435265 w 1003876"/>
                  <a:gd name="connsiteY126" fmla="*/ 718368 h 1516602"/>
                  <a:gd name="connsiteX127" fmla="*/ 435059 w 1003876"/>
                  <a:gd name="connsiteY127" fmla="*/ 799046 h 1516602"/>
                  <a:gd name="connsiteX128" fmla="*/ 430322 w 1003876"/>
                  <a:gd name="connsiteY128"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52989 w 1003876"/>
                  <a:gd name="connsiteY32" fmla="*/ 1303203 h 1516602"/>
                  <a:gd name="connsiteX33" fmla="*/ 351084 w 1003876"/>
                  <a:gd name="connsiteY33" fmla="*/ 1308918 h 1516602"/>
                  <a:gd name="connsiteX34" fmla="*/ 330129 w 1003876"/>
                  <a:gd name="connsiteY34" fmla="*/ 1381308 h 1516602"/>
                  <a:gd name="connsiteX35" fmla="*/ 328224 w 1003876"/>
                  <a:gd name="connsiteY35" fmla="*/ 1432743 h 1516602"/>
                  <a:gd name="connsiteX36" fmla="*/ 330129 w 1003876"/>
                  <a:gd name="connsiteY36" fmla="*/ 1457508 h 1516602"/>
                  <a:gd name="connsiteX37" fmla="*/ 332034 w 1003876"/>
                  <a:gd name="connsiteY37" fmla="*/ 1463223 h 1516602"/>
                  <a:gd name="connsiteX38" fmla="*/ 335844 w 1003876"/>
                  <a:gd name="connsiteY38" fmla="*/ 1467033 h 1516602"/>
                  <a:gd name="connsiteX39" fmla="*/ 364419 w 1003876"/>
                  <a:gd name="connsiteY39" fmla="*/ 1512753 h 1516602"/>
                  <a:gd name="connsiteX40" fmla="*/ 387279 w 1003876"/>
                  <a:gd name="connsiteY40" fmla="*/ 1514658 h 1516602"/>
                  <a:gd name="connsiteX41" fmla="*/ 392994 w 1003876"/>
                  <a:gd name="connsiteY41" fmla="*/ 1508943 h 1516602"/>
                  <a:gd name="connsiteX42" fmla="*/ 394899 w 1003876"/>
                  <a:gd name="connsiteY42" fmla="*/ 1497513 h 1516602"/>
                  <a:gd name="connsiteX43" fmla="*/ 396804 w 1003876"/>
                  <a:gd name="connsiteY43" fmla="*/ 1491798 h 1516602"/>
                  <a:gd name="connsiteX44" fmla="*/ 398709 w 1003876"/>
                  <a:gd name="connsiteY44" fmla="*/ 1474653 h 1516602"/>
                  <a:gd name="connsiteX45" fmla="*/ 400614 w 1003876"/>
                  <a:gd name="connsiteY45" fmla="*/ 1461318 h 1516602"/>
                  <a:gd name="connsiteX46" fmla="*/ 404424 w 1003876"/>
                  <a:gd name="connsiteY46" fmla="*/ 1404168 h 1516602"/>
                  <a:gd name="connsiteX47" fmla="*/ 410139 w 1003876"/>
                  <a:gd name="connsiteY47" fmla="*/ 1392738 h 1516602"/>
                  <a:gd name="connsiteX48" fmla="*/ 413949 w 1003876"/>
                  <a:gd name="connsiteY48" fmla="*/ 1379403 h 1516602"/>
                  <a:gd name="connsiteX49" fmla="*/ 415854 w 1003876"/>
                  <a:gd name="connsiteY49" fmla="*/ 1373688 h 1516602"/>
                  <a:gd name="connsiteX50" fmla="*/ 417759 w 1003876"/>
                  <a:gd name="connsiteY50" fmla="*/ 1360353 h 1516602"/>
                  <a:gd name="connsiteX51" fmla="*/ 421569 w 1003876"/>
                  <a:gd name="connsiteY51" fmla="*/ 1348923 h 1516602"/>
                  <a:gd name="connsiteX52" fmla="*/ 427284 w 1003876"/>
                  <a:gd name="connsiteY52" fmla="*/ 1335588 h 1516602"/>
                  <a:gd name="connsiteX53" fmla="*/ 467289 w 1003876"/>
                  <a:gd name="connsiteY53" fmla="*/ 1265103 h 1516602"/>
                  <a:gd name="connsiteX54" fmla="*/ 528455 w 1003876"/>
                  <a:gd name="connsiteY54" fmla="*/ 1230091 h 1516602"/>
                  <a:gd name="connsiteX55" fmla="*/ 601154 w 1003876"/>
                  <a:gd name="connsiteY55" fmla="*/ 1221700 h 1516602"/>
                  <a:gd name="connsiteX56" fmla="*/ 720654 w 1003876"/>
                  <a:gd name="connsiteY56" fmla="*/ 1316538 h 1516602"/>
                  <a:gd name="connsiteX57" fmla="*/ 733989 w 1003876"/>
                  <a:gd name="connsiteY57" fmla="*/ 1326063 h 1516602"/>
                  <a:gd name="connsiteX58" fmla="*/ 743514 w 1003876"/>
                  <a:gd name="connsiteY58" fmla="*/ 1327968 h 1516602"/>
                  <a:gd name="connsiteX59" fmla="*/ 749229 w 1003876"/>
                  <a:gd name="connsiteY59" fmla="*/ 1329873 h 1516602"/>
                  <a:gd name="connsiteX60" fmla="*/ 762564 w 1003876"/>
                  <a:gd name="connsiteY60" fmla="*/ 1335588 h 1516602"/>
                  <a:gd name="connsiteX61" fmla="*/ 777804 w 1003876"/>
                  <a:gd name="connsiteY61" fmla="*/ 1333683 h 1516602"/>
                  <a:gd name="connsiteX62" fmla="*/ 789234 w 1003876"/>
                  <a:gd name="connsiteY62" fmla="*/ 1327968 h 1516602"/>
                  <a:gd name="connsiteX63" fmla="*/ 794949 w 1003876"/>
                  <a:gd name="connsiteY63" fmla="*/ 1326063 h 1516602"/>
                  <a:gd name="connsiteX64" fmla="*/ 802569 w 1003876"/>
                  <a:gd name="connsiteY64" fmla="*/ 1308918 h 1516602"/>
                  <a:gd name="connsiteX65" fmla="*/ 800664 w 1003876"/>
                  <a:gd name="connsiteY65" fmla="*/ 1284153 h 1516602"/>
                  <a:gd name="connsiteX66" fmla="*/ 798759 w 1003876"/>
                  <a:gd name="connsiteY66" fmla="*/ 1278438 h 1516602"/>
                  <a:gd name="connsiteX67" fmla="*/ 796854 w 1003876"/>
                  <a:gd name="connsiteY67" fmla="*/ 1270818 h 1516602"/>
                  <a:gd name="connsiteX68" fmla="*/ 783519 w 1003876"/>
                  <a:gd name="connsiteY68" fmla="*/ 1253673 h 1516602"/>
                  <a:gd name="connsiteX69" fmla="*/ 773994 w 1003876"/>
                  <a:gd name="connsiteY69" fmla="*/ 1247958 h 1516602"/>
                  <a:gd name="connsiteX70" fmla="*/ 648264 w 1003876"/>
                  <a:gd name="connsiteY70" fmla="*/ 1156518 h 1516602"/>
                  <a:gd name="connsiteX71" fmla="*/ 644454 w 1003876"/>
                  <a:gd name="connsiteY71" fmla="*/ 1139373 h 1516602"/>
                  <a:gd name="connsiteX72" fmla="*/ 646359 w 1003876"/>
                  <a:gd name="connsiteY72" fmla="*/ 1131753 h 1516602"/>
                  <a:gd name="connsiteX73" fmla="*/ 650169 w 1003876"/>
                  <a:gd name="connsiteY73" fmla="*/ 1114608 h 1516602"/>
                  <a:gd name="connsiteX74" fmla="*/ 653979 w 1003876"/>
                  <a:gd name="connsiteY74" fmla="*/ 1108893 h 1516602"/>
                  <a:gd name="connsiteX75" fmla="*/ 655884 w 1003876"/>
                  <a:gd name="connsiteY75" fmla="*/ 1103178 h 1516602"/>
                  <a:gd name="connsiteX76" fmla="*/ 661599 w 1003876"/>
                  <a:gd name="connsiteY76" fmla="*/ 1101273 h 1516602"/>
                  <a:gd name="connsiteX77" fmla="*/ 671124 w 1003876"/>
                  <a:gd name="connsiteY77" fmla="*/ 1089843 h 1516602"/>
                  <a:gd name="connsiteX78" fmla="*/ 724464 w 1003876"/>
                  <a:gd name="connsiteY78" fmla="*/ 1082223 h 1516602"/>
                  <a:gd name="connsiteX79" fmla="*/ 842574 w 1003876"/>
                  <a:gd name="connsiteY79" fmla="*/ 1084128 h 1516602"/>
                  <a:gd name="connsiteX80" fmla="*/ 871149 w 1003876"/>
                  <a:gd name="connsiteY80" fmla="*/ 1086033 h 1516602"/>
                  <a:gd name="connsiteX81" fmla="*/ 899724 w 1003876"/>
                  <a:gd name="connsiteY81" fmla="*/ 1091748 h 1516602"/>
                  <a:gd name="connsiteX82" fmla="*/ 922584 w 1003876"/>
                  <a:gd name="connsiteY82" fmla="*/ 1095558 h 1516602"/>
                  <a:gd name="connsiteX83" fmla="*/ 985294 w 1003876"/>
                  <a:gd name="connsiteY83" fmla="*/ 1104311 h 1516602"/>
                  <a:gd name="connsiteX84" fmla="*/ 1003378 w 1003876"/>
                  <a:gd name="connsiteY84" fmla="*/ 1065958 h 1516602"/>
                  <a:gd name="connsiteX85" fmla="*/ 970209 w 1003876"/>
                  <a:gd name="connsiteY85" fmla="*/ 1044123 h 1516602"/>
                  <a:gd name="connsiteX86" fmla="*/ 935919 w 1003876"/>
                  <a:gd name="connsiteY86" fmla="*/ 1034598 h 1516602"/>
                  <a:gd name="connsiteX87" fmla="*/ 825429 w 1003876"/>
                  <a:gd name="connsiteY87" fmla="*/ 1034598 h 1516602"/>
                  <a:gd name="connsiteX88" fmla="*/ 730179 w 1003876"/>
                  <a:gd name="connsiteY88" fmla="*/ 1038408 h 1516602"/>
                  <a:gd name="connsiteX89" fmla="*/ 669219 w 1003876"/>
                  <a:gd name="connsiteY89" fmla="*/ 1046028 h 1516602"/>
                  <a:gd name="connsiteX90" fmla="*/ 646360 w 1003876"/>
                  <a:gd name="connsiteY90" fmla="*/ 1049838 h 1516602"/>
                  <a:gd name="connsiteX91" fmla="*/ 640078 w 1003876"/>
                  <a:gd name="connsiteY91" fmla="*/ 1026051 h 1516602"/>
                  <a:gd name="connsiteX92" fmla="*/ 673029 w 1003876"/>
                  <a:gd name="connsiteY92" fmla="*/ 992688 h 1516602"/>
                  <a:gd name="connsiteX93" fmla="*/ 674934 w 1003876"/>
                  <a:gd name="connsiteY93" fmla="*/ 986973 h 1516602"/>
                  <a:gd name="connsiteX94" fmla="*/ 680649 w 1003876"/>
                  <a:gd name="connsiteY94" fmla="*/ 985068 h 1516602"/>
                  <a:gd name="connsiteX95" fmla="*/ 686364 w 1003876"/>
                  <a:gd name="connsiteY95" fmla="*/ 981258 h 1516602"/>
                  <a:gd name="connsiteX96" fmla="*/ 695889 w 1003876"/>
                  <a:gd name="connsiteY96" fmla="*/ 971733 h 1516602"/>
                  <a:gd name="connsiteX97" fmla="*/ 705414 w 1003876"/>
                  <a:gd name="connsiteY97" fmla="*/ 960303 h 1516602"/>
                  <a:gd name="connsiteX98" fmla="*/ 716844 w 1003876"/>
                  <a:gd name="connsiteY98" fmla="*/ 952683 h 1516602"/>
                  <a:gd name="connsiteX99" fmla="*/ 732084 w 1003876"/>
                  <a:gd name="connsiteY99" fmla="*/ 939348 h 1516602"/>
                  <a:gd name="connsiteX100" fmla="*/ 741609 w 1003876"/>
                  <a:gd name="connsiteY100" fmla="*/ 927918 h 1516602"/>
                  <a:gd name="connsiteX101" fmla="*/ 753039 w 1003876"/>
                  <a:gd name="connsiteY101" fmla="*/ 918393 h 1516602"/>
                  <a:gd name="connsiteX102" fmla="*/ 758754 w 1003876"/>
                  <a:gd name="connsiteY102" fmla="*/ 906963 h 1516602"/>
                  <a:gd name="connsiteX103" fmla="*/ 760659 w 1003876"/>
                  <a:gd name="connsiteY103" fmla="*/ 901248 h 1516602"/>
                  <a:gd name="connsiteX104" fmla="*/ 766374 w 1003876"/>
                  <a:gd name="connsiteY104" fmla="*/ 889818 h 1516602"/>
                  <a:gd name="connsiteX105" fmla="*/ 764469 w 1003876"/>
                  <a:gd name="connsiteY105" fmla="*/ 874578 h 1516602"/>
                  <a:gd name="connsiteX106" fmla="*/ 758754 w 1003876"/>
                  <a:gd name="connsiteY106" fmla="*/ 872673 h 1516602"/>
                  <a:gd name="connsiteX107" fmla="*/ 737799 w 1003876"/>
                  <a:gd name="connsiteY107" fmla="*/ 874578 h 1516602"/>
                  <a:gd name="connsiteX108" fmla="*/ 732084 w 1003876"/>
                  <a:gd name="connsiteY108" fmla="*/ 878388 h 1516602"/>
                  <a:gd name="connsiteX109" fmla="*/ 699699 w 1003876"/>
                  <a:gd name="connsiteY109" fmla="*/ 899343 h 1516602"/>
                  <a:gd name="connsiteX110" fmla="*/ 595181 w 1003876"/>
                  <a:gd name="connsiteY110" fmla="*/ 957831 h 1516602"/>
                  <a:gd name="connsiteX111" fmla="*/ 507294 w 1003876"/>
                  <a:gd name="connsiteY111" fmla="*/ 847908 h 1516602"/>
                  <a:gd name="connsiteX112" fmla="*/ 503484 w 1003876"/>
                  <a:gd name="connsiteY112" fmla="*/ 358323 h 1516602"/>
                  <a:gd name="connsiteX113" fmla="*/ 499674 w 1003876"/>
                  <a:gd name="connsiteY113" fmla="*/ 66858 h 1516602"/>
                  <a:gd name="connsiteX114" fmla="*/ 490149 w 1003876"/>
                  <a:gd name="connsiteY114" fmla="*/ 40188 h 1516602"/>
                  <a:gd name="connsiteX115" fmla="*/ 488244 w 1003876"/>
                  <a:gd name="connsiteY115" fmla="*/ 34473 h 1516602"/>
                  <a:gd name="connsiteX116" fmla="*/ 484434 w 1003876"/>
                  <a:gd name="connsiteY116" fmla="*/ 28758 h 1516602"/>
                  <a:gd name="connsiteX117" fmla="*/ 478719 w 1003876"/>
                  <a:gd name="connsiteY117" fmla="*/ 17328 h 1516602"/>
                  <a:gd name="connsiteX118" fmla="*/ 473004 w 1003876"/>
                  <a:gd name="connsiteY118" fmla="*/ 13518 h 1516602"/>
                  <a:gd name="connsiteX119" fmla="*/ 469194 w 1003876"/>
                  <a:gd name="connsiteY119" fmla="*/ 7803 h 1516602"/>
                  <a:gd name="connsiteX120" fmla="*/ 429189 w 1003876"/>
                  <a:gd name="connsiteY120" fmla="*/ 11613 h 1516602"/>
                  <a:gd name="connsiteX121" fmla="*/ 425379 w 1003876"/>
                  <a:gd name="connsiteY121" fmla="*/ 78288 h 1516602"/>
                  <a:gd name="connsiteX122" fmla="*/ 425379 w 1003876"/>
                  <a:gd name="connsiteY122" fmla="*/ 84003 h 1516602"/>
                  <a:gd name="connsiteX123" fmla="*/ 429189 w 1003876"/>
                  <a:gd name="connsiteY123" fmla="*/ 238308 h 1516602"/>
                  <a:gd name="connsiteX124" fmla="*/ 440619 w 1003876"/>
                  <a:gd name="connsiteY124" fmla="*/ 421188 h 1516602"/>
                  <a:gd name="connsiteX125" fmla="*/ 435265 w 1003876"/>
                  <a:gd name="connsiteY125" fmla="*/ 718368 h 1516602"/>
                  <a:gd name="connsiteX126" fmla="*/ 435059 w 1003876"/>
                  <a:gd name="connsiteY126" fmla="*/ 799046 h 1516602"/>
                  <a:gd name="connsiteX127" fmla="*/ 430322 w 1003876"/>
                  <a:gd name="connsiteY127"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52989 w 1003876"/>
                  <a:gd name="connsiteY32" fmla="*/ 1303203 h 1516602"/>
                  <a:gd name="connsiteX33" fmla="*/ 330129 w 1003876"/>
                  <a:gd name="connsiteY33" fmla="*/ 1381308 h 1516602"/>
                  <a:gd name="connsiteX34" fmla="*/ 328224 w 1003876"/>
                  <a:gd name="connsiteY34" fmla="*/ 1432743 h 1516602"/>
                  <a:gd name="connsiteX35" fmla="*/ 330129 w 1003876"/>
                  <a:gd name="connsiteY35" fmla="*/ 1457508 h 1516602"/>
                  <a:gd name="connsiteX36" fmla="*/ 332034 w 1003876"/>
                  <a:gd name="connsiteY36" fmla="*/ 1463223 h 1516602"/>
                  <a:gd name="connsiteX37" fmla="*/ 335844 w 1003876"/>
                  <a:gd name="connsiteY37" fmla="*/ 1467033 h 1516602"/>
                  <a:gd name="connsiteX38" fmla="*/ 364419 w 1003876"/>
                  <a:gd name="connsiteY38" fmla="*/ 1512753 h 1516602"/>
                  <a:gd name="connsiteX39" fmla="*/ 387279 w 1003876"/>
                  <a:gd name="connsiteY39" fmla="*/ 1514658 h 1516602"/>
                  <a:gd name="connsiteX40" fmla="*/ 392994 w 1003876"/>
                  <a:gd name="connsiteY40" fmla="*/ 1508943 h 1516602"/>
                  <a:gd name="connsiteX41" fmla="*/ 394899 w 1003876"/>
                  <a:gd name="connsiteY41" fmla="*/ 1497513 h 1516602"/>
                  <a:gd name="connsiteX42" fmla="*/ 396804 w 1003876"/>
                  <a:gd name="connsiteY42" fmla="*/ 1491798 h 1516602"/>
                  <a:gd name="connsiteX43" fmla="*/ 398709 w 1003876"/>
                  <a:gd name="connsiteY43" fmla="*/ 1474653 h 1516602"/>
                  <a:gd name="connsiteX44" fmla="*/ 400614 w 1003876"/>
                  <a:gd name="connsiteY44" fmla="*/ 1461318 h 1516602"/>
                  <a:gd name="connsiteX45" fmla="*/ 404424 w 1003876"/>
                  <a:gd name="connsiteY45" fmla="*/ 1404168 h 1516602"/>
                  <a:gd name="connsiteX46" fmla="*/ 410139 w 1003876"/>
                  <a:gd name="connsiteY46" fmla="*/ 1392738 h 1516602"/>
                  <a:gd name="connsiteX47" fmla="*/ 413949 w 1003876"/>
                  <a:gd name="connsiteY47" fmla="*/ 1379403 h 1516602"/>
                  <a:gd name="connsiteX48" fmla="*/ 415854 w 1003876"/>
                  <a:gd name="connsiteY48" fmla="*/ 1373688 h 1516602"/>
                  <a:gd name="connsiteX49" fmla="*/ 417759 w 1003876"/>
                  <a:gd name="connsiteY49" fmla="*/ 1360353 h 1516602"/>
                  <a:gd name="connsiteX50" fmla="*/ 421569 w 1003876"/>
                  <a:gd name="connsiteY50" fmla="*/ 1348923 h 1516602"/>
                  <a:gd name="connsiteX51" fmla="*/ 427284 w 1003876"/>
                  <a:gd name="connsiteY51" fmla="*/ 1335588 h 1516602"/>
                  <a:gd name="connsiteX52" fmla="*/ 467289 w 1003876"/>
                  <a:gd name="connsiteY52" fmla="*/ 1265103 h 1516602"/>
                  <a:gd name="connsiteX53" fmla="*/ 528455 w 1003876"/>
                  <a:gd name="connsiteY53" fmla="*/ 1230091 h 1516602"/>
                  <a:gd name="connsiteX54" fmla="*/ 601154 w 1003876"/>
                  <a:gd name="connsiteY54" fmla="*/ 1221700 h 1516602"/>
                  <a:gd name="connsiteX55" fmla="*/ 720654 w 1003876"/>
                  <a:gd name="connsiteY55" fmla="*/ 1316538 h 1516602"/>
                  <a:gd name="connsiteX56" fmla="*/ 733989 w 1003876"/>
                  <a:gd name="connsiteY56" fmla="*/ 1326063 h 1516602"/>
                  <a:gd name="connsiteX57" fmla="*/ 743514 w 1003876"/>
                  <a:gd name="connsiteY57" fmla="*/ 1327968 h 1516602"/>
                  <a:gd name="connsiteX58" fmla="*/ 749229 w 1003876"/>
                  <a:gd name="connsiteY58" fmla="*/ 1329873 h 1516602"/>
                  <a:gd name="connsiteX59" fmla="*/ 762564 w 1003876"/>
                  <a:gd name="connsiteY59" fmla="*/ 1335588 h 1516602"/>
                  <a:gd name="connsiteX60" fmla="*/ 777804 w 1003876"/>
                  <a:gd name="connsiteY60" fmla="*/ 1333683 h 1516602"/>
                  <a:gd name="connsiteX61" fmla="*/ 789234 w 1003876"/>
                  <a:gd name="connsiteY61" fmla="*/ 1327968 h 1516602"/>
                  <a:gd name="connsiteX62" fmla="*/ 794949 w 1003876"/>
                  <a:gd name="connsiteY62" fmla="*/ 1326063 h 1516602"/>
                  <a:gd name="connsiteX63" fmla="*/ 802569 w 1003876"/>
                  <a:gd name="connsiteY63" fmla="*/ 1308918 h 1516602"/>
                  <a:gd name="connsiteX64" fmla="*/ 800664 w 1003876"/>
                  <a:gd name="connsiteY64" fmla="*/ 1284153 h 1516602"/>
                  <a:gd name="connsiteX65" fmla="*/ 798759 w 1003876"/>
                  <a:gd name="connsiteY65" fmla="*/ 1278438 h 1516602"/>
                  <a:gd name="connsiteX66" fmla="*/ 796854 w 1003876"/>
                  <a:gd name="connsiteY66" fmla="*/ 1270818 h 1516602"/>
                  <a:gd name="connsiteX67" fmla="*/ 783519 w 1003876"/>
                  <a:gd name="connsiteY67" fmla="*/ 1253673 h 1516602"/>
                  <a:gd name="connsiteX68" fmla="*/ 773994 w 1003876"/>
                  <a:gd name="connsiteY68" fmla="*/ 1247958 h 1516602"/>
                  <a:gd name="connsiteX69" fmla="*/ 648264 w 1003876"/>
                  <a:gd name="connsiteY69" fmla="*/ 1156518 h 1516602"/>
                  <a:gd name="connsiteX70" fmla="*/ 644454 w 1003876"/>
                  <a:gd name="connsiteY70" fmla="*/ 1139373 h 1516602"/>
                  <a:gd name="connsiteX71" fmla="*/ 646359 w 1003876"/>
                  <a:gd name="connsiteY71" fmla="*/ 1131753 h 1516602"/>
                  <a:gd name="connsiteX72" fmla="*/ 650169 w 1003876"/>
                  <a:gd name="connsiteY72" fmla="*/ 1114608 h 1516602"/>
                  <a:gd name="connsiteX73" fmla="*/ 653979 w 1003876"/>
                  <a:gd name="connsiteY73" fmla="*/ 1108893 h 1516602"/>
                  <a:gd name="connsiteX74" fmla="*/ 655884 w 1003876"/>
                  <a:gd name="connsiteY74" fmla="*/ 1103178 h 1516602"/>
                  <a:gd name="connsiteX75" fmla="*/ 661599 w 1003876"/>
                  <a:gd name="connsiteY75" fmla="*/ 1101273 h 1516602"/>
                  <a:gd name="connsiteX76" fmla="*/ 671124 w 1003876"/>
                  <a:gd name="connsiteY76" fmla="*/ 1089843 h 1516602"/>
                  <a:gd name="connsiteX77" fmla="*/ 724464 w 1003876"/>
                  <a:gd name="connsiteY77" fmla="*/ 1082223 h 1516602"/>
                  <a:gd name="connsiteX78" fmla="*/ 842574 w 1003876"/>
                  <a:gd name="connsiteY78" fmla="*/ 1084128 h 1516602"/>
                  <a:gd name="connsiteX79" fmla="*/ 871149 w 1003876"/>
                  <a:gd name="connsiteY79" fmla="*/ 1086033 h 1516602"/>
                  <a:gd name="connsiteX80" fmla="*/ 899724 w 1003876"/>
                  <a:gd name="connsiteY80" fmla="*/ 1091748 h 1516602"/>
                  <a:gd name="connsiteX81" fmla="*/ 922584 w 1003876"/>
                  <a:gd name="connsiteY81" fmla="*/ 1095558 h 1516602"/>
                  <a:gd name="connsiteX82" fmla="*/ 985294 w 1003876"/>
                  <a:gd name="connsiteY82" fmla="*/ 1104311 h 1516602"/>
                  <a:gd name="connsiteX83" fmla="*/ 1003378 w 1003876"/>
                  <a:gd name="connsiteY83" fmla="*/ 1065958 h 1516602"/>
                  <a:gd name="connsiteX84" fmla="*/ 970209 w 1003876"/>
                  <a:gd name="connsiteY84" fmla="*/ 1044123 h 1516602"/>
                  <a:gd name="connsiteX85" fmla="*/ 935919 w 1003876"/>
                  <a:gd name="connsiteY85" fmla="*/ 1034598 h 1516602"/>
                  <a:gd name="connsiteX86" fmla="*/ 825429 w 1003876"/>
                  <a:gd name="connsiteY86" fmla="*/ 1034598 h 1516602"/>
                  <a:gd name="connsiteX87" fmla="*/ 730179 w 1003876"/>
                  <a:gd name="connsiteY87" fmla="*/ 1038408 h 1516602"/>
                  <a:gd name="connsiteX88" fmla="*/ 669219 w 1003876"/>
                  <a:gd name="connsiteY88" fmla="*/ 1046028 h 1516602"/>
                  <a:gd name="connsiteX89" fmla="*/ 646360 w 1003876"/>
                  <a:gd name="connsiteY89" fmla="*/ 1049838 h 1516602"/>
                  <a:gd name="connsiteX90" fmla="*/ 640078 w 1003876"/>
                  <a:gd name="connsiteY90" fmla="*/ 1026051 h 1516602"/>
                  <a:gd name="connsiteX91" fmla="*/ 673029 w 1003876"/>
                  <a:gd name="connsiteY91" fmla="*/ 992688 h 1516602"/>
                  <a:gd name="connsiteX92" fmla="*/ 674934 w 1003876"/>
                  <a:gd name="connsiteY92" fmla="*/ 986973 h 1516602"/>
                  <a:gd name="connsiteX93" fmla="*/ 680649 w 1003876"/>
                  <a:gd name="connsiteY93" fmla="*/ 985068 h 1516602"/>
                  <a:gd name="connsiteX94" fmla="*/ 686364 w 1003876"/>
                  <a:gd name="connsiteY94" fmla="*/ 981258 h 1516602"/>
                  <a:gd name="connsiteX95" fmla="*/ 695889 w 1003876"/>
                  <a:gd name="connsiteY95" fmla="*/ 971733 h 1516602"/>
                  <a:gd name="connsiteX96" fmla="*/ 705414 w 1003876"/>
                  <a:gd name="connsiteY96" fmla="*/ 960303 h 1516602"/>
                  <a:gd name="connsiteX97" fmla="*/ 716844 w 1003876"/>
                  <a:gd name="connsiteY97" fmla="*/ 952683 h 1516602"/>
                  <a:gd name="connsiteX98" fmla="*/ 732084 w 1003876"/>
                  <a:gd name="connsiteY98" fmla="*/ 939348 h 1516602"/>
                  <a:gd name="connsiteX99" fmla="*/ 741609 w 1003876"/>
                  <a:gd name="connsiteY99" fmla="*/ 927918 h 1516602"/>
                  <a:gd name="connsiteX100" fmla="*/ 753039 w 1003876"/>
                  <a:gd name="connsiteY100" fmla="*/ 918393 h 1516602"/>
                  <a:gd name="connsiteX101" fmla="*/ 758754 w 1003876"/>
                  <a:gd name="connsiteY101" fmla="*/ 906963 h 1516602"/>
                  <a:gd name="connsiteX102" fmla="*/ 760659 w 1003876"/>
                  <a:gd name="connsiteY102" fmla="*/ 901248 h 1516602"/>
                  <a:gd name="connsiteX103" fmla="*/ 766374 w 1003876"/>
                  <a:gd name="connsiteY103" fmla="*/ 889818 h 1516602"/>
                  <a:gd name="connsiteX104" fmla="*/ 764469 w 1003876"/>
                  <a:gd name="connsiteY104" fmla="*/ 874578 h 1516602"/>
                  <a:gd name="connsiteX105" fmla="*/ 758754 w 1003876"/>
                  <a:gd name="connsiteY105" fmla="*/ 872673 h 1516602"/>
                  <a:gd name="connsiteX106" fmla="*/ 737799 w 1003876"/>
                  <a:gd name="connsiteY106" fmla="*/ 874578 h 1516602"/>
                  <a:gd name="connsiteX107" fmla="*/ 732084 w 1003876"/>
                  <a:gd name="connsiteY107" fmla="*/ 878388 h 1516602"/>
                  <a:gd name="connsiteX108" fmla="*/ 699699 w 1003876"/>
                  <a:gd name="connsiteY108" fmla="*/ 899343 h 1516602"/>
                  <a:gd name="connsiteX109" fmla="*/ 595181 w 1003876"/>
                  <a:gd name="connsiteY109" fmla="*/ 957831 h 1516602"/>
                  <a:gd name="connsiteX110" fmla="*/ 507294 w 1003876"/>
                  <a:gd name="connsiteY110" fmla="*/ 847908 h 1516602"/>
                  <a:gd name="connsiteX111" fmla="*/ 503484 w 1003876"/>
                  <a:gd name="connsiteY111" fmla="*/ 358323 h 1516602"/>
                  <a:gd name="connsiteX112" fmla="*/ 499674 w 1003876"/>
                  <a:gd name="connsiteY112" fmla="*/ 66858 h 1516602"/>
                  <a:gd name="connsiteX113" fmla="*/ 490149 w 1003876"/>
                  <a:gd name="connsiteY113" fmla="*/ 40188 h 1516602"/>
                  <a:gd name="connsiteX114" fmla="*/ 488244 w 1003876"/>
                  <a:gd name="connsiteY114" fmla="*/ 34473 h 1516602"/>
                  <a:gd name="connsiteX115" fmla="*/ 484434 w 1003876"/>
                  <a:gd name="connsiteY115" fmla="*/ 28758 h 1516602"/>
                  <a:gd name="connsiteX116" fmla="*/ 478719 w 1003876"/>
                  <a:gd name="connsiteY116" fmla="*/ 17328 h 1516602"/>
                  <a:gd name="connsiteX117" fmla="*/ 473004 w 1003876"/>
                  <a:gd name="connsiteY117" fmla="*/ 13518 h 1516602"/>
                  <a:gd name="connsiteX118" fmla="*/ 469194 w 1003876"/>
                  <a:gd name="connsiteY118" fmla="*/ 7803 h 1516602"/>
                  <a:gd name="connsiteX119" fmla="*/ 429189 w 1003876"/>
                  <a:gd name="connsiteY119" fmla="*/ 11613 h 1516602"/>
                  <a:gd name="connsiteX120" fmla="*/ 425379 w 1003876"/>
                  <a:gd name="connsiteY120" fmla="*/ 78288 h 1516602"/>
                  <a:gd name="connsiteX121" fmla="*/ 425379 w 1003876"/>
                  <a:gd name="connsiteY121" fmla="*/ 84003 h 1516602"/>
                  <a:gd name="connsiteX122" fmla="*/ 429189 w 1003876"/>
                  <a:gd name="connsiteY122" fmla="*/ 238308 h 1516602"/>
                  <a:gd name="connsiteX123" fmla="*/ 440619 w 1003876"/>
                  <a:gd name="connsiteY123" fmla="*/ 421188 h 1516602"/>
                  <a:gd name="connsiteX124" fmla="*/ 435265 w 1003876"/>
                  <a:gd name="connsiteY124" fmla="*/ 718368 h 1516602"/>
                  <a:gd name="connsiteX125" fmla="*/ 435059 w 1003876"/>
                  <a:gd name="connsiteY125" fmla="*/ 799046 h 1516602"/>
                  <a:gd name="connsiteX126" fmla="*/ 430322 w 1003876"/>
                  <a:gd name="connsiteY126"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30129 w 1003876"/>
                  <a:gd name="connsiteY32" fmla="*/ 1381308 h 1516602"/>
                  <a:gd name="connsiteX33" fmla="*/ 328224 w 1003876"/>
                  <a:gd name="connsiteY33" fmla="*/ 1432743 h 1516602"/>
                  <a:gd name="connsiteX34" fmla="*/ 330129 w 1003876"/>
                  <a:gd name="connsiteY34" fmla="*/ 1457508 h 1516602"/>
                  <a:gd name="connsiteX35" fmla="*/ 332034 w 1003876"/>
                  <a:gd name="connsiteY35" fmla="*/ 1463223 h 1516602"/>
                  <a:gd name="connsiteX36" fmla="*/ 335844 w 1003876"/>
                  <a:gd name="connsiteY36" fmla="*/ 1467033 h 1516602"/>
                  <a:gd name="connsiteX37" fmla="*/ 364419 w 1003876"/>
                  <a:gd name="connsiteY37" fmla="*/ 1512753 h 1516602"/>
                  <a:gd name="connsiteX38" fmla="*/ 387279 w 1003876"/>
                  <a:gd name="connsiteY38" fmla="*/ 1514658 h 1516602"/>
                  <a:gd name="connsiteX39" fmla="*/ 392994 w 1003876"/>
                  <a:gd name="connsiteY39" fmla="*/ 1508943 h 1516602"/>
                  <a:gd name="connsiteX40" fmla="*/ 394899 w 1003876"/>
                  <a:gd name="connsiteY40" fmla="*/ 1497513 h 1516602"/>
                  <a:gd name="connsiteX41" fmla="*/ 396804 w 1003876"/>
                  <a:gd name="connsiteY41" fmla="*/ 1491798 h 1516602"/>
                  <a:gd name="connsiteX42" fmla="*/ 398709 w 1003876"/>
                  <a:gd name="connsiteY42" fmla="*/ 1474653 h 1516602"/>
                  <a:gd name="connsiteX43" fmla="*/ 400614 w 1003876"/>
                  <a:gd name="connsiteY43" fmla="*/ 1461318 h 1516602"/>
                  <a:gd name="connsiteX44" fmla="*/ 404424 w 1003876"/>
                  <a:gd name="connsiteY44" fmla="*/ 1404168 h 1516602"/>
                  <a:gd name="connsiteX45" fmla="*/ 410139 w 1003876"/>
                  <a:gd name="connsiteY45" fmla="*/ 1392738 h 1516602"/>
                  <a:gd name="connsiteX46" fmla="*/ 413949 w 1003876"/>
                  <a:gd name="connsiteY46" fmla="*/ 1379403 h 1516602"/>
                  <a:gd name="connsiteX47" fmla="*/ 415854 w 1003876"/>
                  <a:gd name="connsiteY47" fmla="*/ 1373688 h 1516602"/>
                  <a:gd name="connsiteX48" fmla="*/ 417759 w 1003876"/>
                  <a:gd name="connsiteY48" fmla="*/ 1360353 h 1516602"/>
                  <a:gd name="connsiteX49" fmla="*/ 421569 w 1003876"/>
                  <a:gd name="connsiteY49" fmla="*/ 1348923 h 1516602"/>
                  <a:gd name="connsiteX50" fmla="*/ 427284 w 1003876"/>
                  <a:gd name="connsiteY50" fmla="*/ 1335588 h 1516602"/>
                  <a:gd name="connsiteX51" fmla="*/ 467289 w 1003876"/>
                  <a:gd name="connsiteY51" fmla="*/ 1265103 h 1516602"/>
                  <a:gd name="connsiteX52" fmla="*/ 528455 w 1003876"/>
                  <a:gd name="connsiteY52" fmla="*/ 1230091 h 1516602"/>
                  <a:gd name="connsiteX53" fmla="*/ 601154 w 1003876"/>
                  <a:gd name="connsiteY53" fmla="*/ 1221700 h 1516602"/>
                  <a:gd name="connsiteX54" fmla="*/ 720654 w 1003876"/>
                  <a:gd name="connsiteY54" fmla="*/ 1316538 h 1516602"/>
                  <a:gd name="connsiteX55" fmla="*/ 733989 w 1003876"/>
                  <a:gd name="connsiteY55" fmla="*/ 1326063 h 1516602"/>
                  <a:gd name="connsiteX56" fmla="*/ 743514 w 1003876"/>
                  <a:gd name="connsiteY56" fmla="*/ 1327968 h 1516602"/>
                  <a:gd name="connsiteX57" fmla="*/ 749229 w 1003876"/>
                  <a:gd name="connsiteY57" fmla="*/ 1329873 h 1516602"/>
                  <a:gd name="connsiteX58" fmla="*/ 762564 w 1003876"/>
                  <a:gd name="connsiteY58" fmla="*/ 1335588 h 1516602"/>
                  <a:gd name="connsiteX59" fmla="*/ 777804 w 1003876"/>
                  <a:gd name="connsiteY59" fmla="*/ 1333683 h 1516602"/>
                  <a:gd name="connsiteX60" fmla="*/ 789234 w 1003876"/>
                  <a:gd name="connsiteY60" fmla="*/ 1327968 h 1516602"/>
                  <a:gd name="connsiteX61" fmla="*/ 794949 w 1003876"/>
                  <a:gd name="connsiteY61" fmla="*/ 1326063 h 1516602"/>
                  <a:gd name="connsiteX62" fmla="*/ 802569 w 1003876"/>
                  <a:gd name="connsiteY62" fmla="*/ 1308918 h 1516602"/>
                  <a:gd name="connsiteX63" fmla="*/ 800664 w 1003876"/>
                  <a:gd name="connsiteY63" fmla="*/ 1284153 h 1516602"/>
                  <a:gd name="connsiteX64" fmla="*/ 798759 w 1003876"/>
                  <a:gd name="connsiteY64" fmla="*/ 1278438 h 1516602"/>
                  <a:gd name="connsiteX65" fmla="*/ 796854 w 1003876"/>
                  <a:gd name="connsiteY65" fmla="*/ 1270818 h 1516602"/>
                  <a:gd name="connsiteX66" fmla="*/ 783519 w 1003876"/>
                  <a:gd name="connsiteY66" fmla="*/ 1253673 h 1516602"/>
                  <a:gd name="connsiteX67" fmla="*/ 773994 w 1003876"/>
                  <a:gd name="connsiteY67" fmla="*/ 1247958 h 1516602"/>
                  <a:gd name="connsiteX68" fmla="*/ 648264 w 1003876"/>
                  <a:gd name="connsiteY68" fmla="*/ 1156518 h 1516602"/>
                  <a:gd name="connsiteX69" fmla="*/ 644454 w 1003876"/>
                  <a:gd name="connsiteY69" fmla="*/ 1139373 h 1516602"/>
                  <a:gd name="connsiteX70" fmla="*/ 646359 w 1003876"/>
                  <a:gd name="connsiteY70" fmla="*/ 1131753 h 1516602"/>
                  <a:gd name="connsiteX71" fmla="*/ 650169 w 1003876"/>
                  <a:gd name="connsiteY71" fmla="*/ 1114608 h 1516602"/>
                  <a:gd name="connsiteX72" fmla="*/ 653979 w 1003876"/>
                  <a:gd name="connsiteY72" fmla="*/ 1108893 h 1516602"/>
                  <a:gd name="connsiteX73" fmla="*/ 655884 w 1003876"/>
                  <a:gd name="connsiteY73" fmla="*/ 1103178 h 1516602"/>
                  <a:gd name="connsiteX74" fmla="*/ 661599 w 1003876"/>
                  <a:gd name="connsiteY74" fmla="*/ 1101273 h 1516602"/>
                  <a:gd name="connsiteX75" fmla="*/ 671124 w 1003876"/>
                  <a:gd name="connsiteY75" fmla="*/ 1089843 h 1516602"/>
                  <a:gd name="connsiteX76" fmla="*/ 724464 w 1003876"/>
                  <a:gd name="connsiteY76" fmla="*/ 1082223 h 1516602"/>
                  <a:gd name="connsiteX77" fmla="*/ 842574 w 1003876"/>
                  <a:gd name="connsiteY77" fmla="*/ 1084128 h 1516602"/>
                  <a:gd name="connsiteX78" fmla="*/ 871149 w 1003876"/>
                  <a:gd name="connsiteY78" fmla="*/ 1086033 h 1516602"/>
                  <a:gd name="connsiteX79" fmla="*/ 899724 w 1003876"/>
                  <a:gd name="connsiteY79" fmla="*/ 1091748 h 1516602"/>
                  <a:gd name="connsiteX80" fmla="*/ 922584 w 1003876"/>
                  <a:gd name="connsiteY80" fmla="*/ 1095558 h 1516602"/>
                  <a:gd name="connsiteX81" fmla="*/ 985294 w 1003876"/>
                  <a:gd name="connsiteY81" fmla="*/ 1104311 h 1516602"/>
                  <a:gd name="connsiteX82" fmla="*/ 1003378 w 1003876"/>
                  <a:gd name="connsiteY82" fmla="*/ 1065958 h 1516602"/>
                  <a:gd name="connsiteX83" fmla="*/ 970209 w 1003876"/>
                  <a:gd name="connsiteY83" fmla="*/ 1044123 h 1516602"/>
                  <a:gd name="connsiteX84" fmla="*/ 935919 w 1003876"/>
                  <a:gd name="connsiteY84" fmla="*/ 1034598 h 1516602"/>
                  <a:gd name="connsiteX85" fmla="*/ 825429 w 1003876"/>
                  <a:gd name="connsiteY85" fmla="*/ 1034598 h 1516602"/>
                  <a:gd name="connsiteX86" fmla="*/ 730179 w 1003876"/>
                  <a:gd name="connsiteY86" fmla="*/ 1038408 h 1516602"/>
                  <a:gd name="connsiteX87" fmla="*/ 669219 w 1003876"/>
                  <a:gd name="connsiteY87" fmla="*/ 1046028 h 1516602"/>
                  <a:gd name="connsiteX88" fmla="*/ 646360 w 1003876"/>
                  <a:gd name="connsiteY88" fmla="*/ 1049838 h 1516602"/>
                  <a:gd name="connsiteX89" fmla="*/ 640078 w 1003876"/>
                  <a:gd name="connsiteY89" fmla="*/ 1026051 h 1516602"/>
                  <a:gd name="connsiteX90" fmla="*/ 673029 w 1003876"/>
                  <a:gd name="connsiteY90" fmla="*/ 992688 h 1516602"/>
                  <a:gd name="connsiteX91" fmla="*/ 674934 w 1003876"/>
                  <a:gd name="connsiteY91" fmla="*/ 986973 h 1516602"/>
                  <a:gd name="connsiteX92" fmla="*/ 680649 w 1003876"/>
                  <a:gd name="connsiteY92" fmla="*/ 985068 h 1516602"/>
                  <a:gd name="connsiteX93" fmla="*/ 686364 w 1003876"/>
                  <a:gd name="connsiteY93" fmla="*/ 981258 h 1516602"/>
                  <a:gd name="connsiteX94" fmla="*/ 695889 w 1003876"/>
                  <a:gd name="connsiteY94" fmla="*/ 971733 h 1516602"/>
                  <a:gd name="connsiteX95" fmla="*/ 705414 w 1003876"/>
                  <a:gd name="connsiteY95" fmla="*/ 960303 h 1516602"/>
                  <a:gd name="connsiteX96" fmla="*/ 716844 w 1003876"/>
                  <a:gd name="connsiteY96" fmla="*/ 952683 h 1516602"/>
                  <a:gd name="connsiteX97" fmla="*/ 732084 w 1003876"/>
                  <a:gd name="connsiteY97" fmla="*/ 939348 h 1516602"/>
                  <a:gd name="connsiteX98" fmla="*/ 741609 w 1003876"/>
                  <a:gd name="connsiteY98" fmla="*/ 927918 h 1516602"/>
                  <a:gd name="connsiteX99" fmla="*/ 753039 w 1003876"/>
                  <a:gd name="connsiteY99" fmla="*/ 918393 h 1516602"/>
                  <a:gd name="connsiteX100" fmla="*/ 758754 w 1003876"/>
                  <a:gd name="connsiteY100" fmla="*/ 906963 h 1516602"/>
                  <a:gd name="connsiteX101" fmla="*/ 760659 w 1003876"/>
                  <a:gd name="connsiteY101" fmla="*/ 901248 h 1516602"/>
                  <a:gd name="connsiteX102" fmla="*/ 766374 w 1003876"/>
                  <a:gd name="connsiteY102" fmla="*/ 889818 h 1516602"/>
                  <a:gd name="connsiteX103" fmla="*/ 764469 w 1003876"/>
                  <a:gd name="connsiteY103" fmla="*/ 874578 h 1516602"/>
                  <a:gd name="connsiteX104" fmla="*/ 758754 w 1003876"/>
                  <a:gd name="connsiteY104" fmla="*/ 872673 h 1516602"/>
                  <a:gd name="connsiteX105" fmla="*/ 737799 w 1003876"/>
                  <a:gd name="connsiteY105" fmla="*/ 874578 h 1516602"/>
                  <a:gd name="connsiteX106" fmla="*/ 732084 w 1003876"/>
                  <a:gd name="connsiteY106" fmla="*/ 878388 h 1516602"/>
                  <a:gd name="connsiteX107" fmla="*/ 699699 w 1003876"/>
                  <a:gd name="connsiteY107" fmla="*/ 899343 h 1516602"/>
                  <a:gd name="connsiteX108" fmla="*/ 595181 w 1003876"/>
                  <a:gd name="connsiteY108" fmla="*/ 957831 h 1516602"/>
                  <a:gd name="connsiteX109" fmla="*/ 507294 w 1003876"/>
                  <a:gd name="connsiteY109" fmla="*/ 847908 h 1516602"/>
                  <a:gd name="connsiteX110" fmla="*/ 503484 w 1003876"/>
                  <a:gd name="connsiteY110" fmla="*/ 358323 h 1516602"/>
                  <a:gd name="connsiteX111" fmla="*/ 499674 w 1003876"/>
                  <a:gd name="connsiteY111" fmla="*/ 66858 h 1516602"/>
                  <a:gd name="connsiteX112" fmla="*/ 490149 w 1003876"/>
                  <a:gd name="connsiteY112" fmla="*/ 40188 h 1516602"/>
                  <a:gd name="connsiteX113" fmla="*/ 488244 w 1003876"/>
                  <a:gd name="connsiteY113" fmla="*/ 34473 h 1516602"/>
                  <a:gd name="connsiteX114" fmla="*/ 484434 w 1003876"/>
                  <a:gd name="connsiteY114" fmla="*/ 28758 h 1516602"/>
                  <a:gd name="connsiteX115" fmla="*/ 478719 w 1003876"/>
                  <a:gd name="connsiteY115" fmla="*/ 17328 h 1516602"/>
                  <a:gd name="connsiteX116" fmla="*/ 473004 w 1003876"/>
                  <a:gd name="connsiteY116" fmla="*/ 13518 h 1516602"/>
                  <a:gd name="connsiteX117" fmla="*/ 469194 w 1003876"/>
                  <a:gd name="connsiteY117" fmla="*/ 7803 h 1516602"/>
                  <a:gd name="connsiteX118" fmla="*/ 429189 w 1003876"/>
                  <a:gd name="connsiteY118" fmla="*/ 11613 h 1516602"/>
                  <a:gd name="connsiteX119" fmla="*/ 425379 w 1003876"/>
                  <a:gd name="connsiteY119" fmla="*/ 78288 h 1516602"/>
                  <a:gd name="connsiteX120" fmla="*/ 425379 w 1003876"/>
                  <a:gd name="connsiteY120" fmla="*/ 84003 h 1516602"/>
                  <a:gd name="connsiteX121" fmla="*/ 429189 w 1003876"/>
                  <a:gd name="connsiteY121" fmla="*/ 238308 h 1516602"/>
                  <a:gd name="connsiteX122" fmla="*/ 440619 w 1003876"/>
                  <a:gd name="connsiteY122" fmla="*/ 421188 h 1516602"/>
                  <a:gd name="connsiteX123" fmla="*/ 435265 w 1003876"/>
                  <a:gd name="connsiteY123" fmla="*/ 718368 h 1516602"/>
                  <a:gd name="connsiteX124" fmla="*/ 435059 w 1003876"/>
                  <a:gd name="connsiteY124" fmla="*/ 799046 h 1516602"/>
                  <a:gd name="connsiteX125" fmla="*/ 430322 w 1003876"/>
                  <a:gd name="connsiteY125"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30129 w 1003876"/>
                  <a:gd name="connsiteY32" fmla="*/ 1381308 h 1516602"/>
                  <a:gd name="connsiteX33" fmla="*/ 328224 w 1003876"/>
                  <a:gd name="connsiteY33" fmla="*/ 1432743 h 1516602"/>
                  <a:gd name="connsiteX34" fmla="*/ 332034 w 1003876"/>
                  <a:gd name="connsiteY34" fmla="*/ 1463223 h 1516602"/>
                  <a:gd name="connsiteX35" fmla="*/ 335844 w 1003876"/>
                  <a:gd name="connsiteY35" fmla="*/ 1467033 h 1516602"/>
                  <a:gd name="connsiteX36" fmla="*/ 364419 w 1003876"/>
                  <a:gd name="connsiteY36" fmla="*/ 1512753 h 1516602"/>
                  <a:gd name="connsiteX37" fmla="*/ 387279 w 1003876"/>
                  <a:gd name="connsiteY37" fmla="*/ 1514658 h 1516602"/>
                  <a:gd name="connsiteX38" fmla="*/ 392994 w 1003876"/>
                  <a:gd name="connsiteY38" fmla="*/ 1508943 h 1516602"/>
                  <a:gd name="connsiteX39" fmla="*/ 394899 w 1003876"/>
                  <a:gd name="connsiteY39" fmla="*/ 1497513 h 1516602"/>
                  <a:gd name="connsiteX40" fmla="*/ 396804 w 1003876"/>
                  <a:gd name="connsiteY40" fmla="*/ 1491798 h 1516602"/>
                  <a:gd name="connsiteX41" fmla="*/ 398709 w 1003876"/>
                  <a:gd name="connsiteY41" fmla="*/ 1474653 h 1516602"/>
                  <a:gd name="connsiteX42" fmla="*/ 400614 w 1003876"/>
                  <a:gd name="connsiteY42" fmla="*/ 1461318 h 1516602"/>
                  <a:gd name="connsiteX43" fmla="*/ 404424 w 1003876"/>
                  <a:gd name="connsiteY43" fmla="*/ 1404168 h 1516602"/>
                  <a:gd name="connsiteX44" fmla="*/ 410139 w 1003876"/>
                  <a:gd name="connsiteY44" fmla="*/ 1392738 h 1516602"/>
                  <a:gd name="connsiteX45" fmla="*/ 413949 w 1003876"/>
                  <a:gd name="connsiteY45" fmla="*/ 1379403 h 1516602"/>
                  <a:gd name="connsiteX46" fmla="*/ 415854 w 1003876"/>
                  <a:gd name="connsiteY46" fmla="*/ 1373688 h 1516602"/>
                  <a:gd name="connsiteX47" fmla="*/ 417759 w 1003876"/>
                  <a:gd name="connsiteY47" fmla="*/ 1360353 h 1516602"/>
                  <a:gd name="connsiteX48" fmla="*/ 421569 w 1003876"/>
                  <a:gd name="connsiteY48" fmla="*/ 1348923 h 1516602"/>
                  <a:gd name="connsiteX49" fmla="*/ 427284 w 1003876"/>
                  <a:gd name="connsiteY49" fmla="*/ 1335588 h 1516602"/>
                  <a:gd name="connsiteX50" fmla="*/ 467289 w 1003876"/>
                  <a:gd name="connsiteY50" fmla="*/ 1265103 h 1516602"/>
                  <a:gd name="connsiteX51" fmla="*/ 528455 w 1003876"/>
                  <a:gd name="connsiteY51" fmla="*/ 1230091 h 1516602"/>
                  <a:gd name="connsiteX52" fmla="*/ 601154 w 1003876"/>
                  <a:gd name="connsiteY52" fmla="*/ 1221700 h 1516602"/>
                  <a:gd name="connsiteX53" fmla="*/ 720654 w 1003876"/>
                  <a:gd name="connsiteY53" fmla="*/ 1316538 h 1516602"/>
                  <a:gd name="connsiteX54" fmla="*/ 733989 w 1003876"/>
                  <a:gd name="connsiteY54" fmla="*/ 1326063 h 1516602"/>
                  <a:gd name="connsiteX55" fmla="*/ 743514 w 1003876"/>
                  <a:gd name="connsiteY55" fmla="*/ 1327968 h 1516602"/>
                  <a:gd name="connsiteX56" fmla="*/ 749229 w 1003876"/>
                  <a:gd name="connsiteY56" fmla="*/ 1329873 h 1516602"/>
                  <a:gd name="connsiteX57" fmla="*/ 762564 w 1003876"/>
                  <a:gd name="connsiteY57" fmla="*/ 1335588 h 1516602"/>
                  <a:gd name="connsiteX58" fmla="*/ 777804 w 1003876"/>
                  <a:gd name="connsiteY58" fmla="*/ 1333683 h 1516602"/>
                  <a:gd name="connsiteX59" fmla="*/ 789234 w 1003876"/>
                  <a:gd name="connsiteY59" fmla="*/ 1327968 h 1516602"/>
                  <a:gd name="connsiteX60" fmla="*/ 794949 w 1003876"/>
                  <a:gd name="connsiteY60" fmla="*/ 1326063 h 1516602"/>
                  <a:gd name="connsiteX61" fmla="*/ 802569 w 1003876"/>
                  <a:gd name="connsiteY61" fmla="*/ 1308918 h 1516602"/>
                  <a:gd name="connsiteX62" fmla="*/ 800664 w 1003876"/>
                  <a:gd name="connsiteY62" fmla="*/ 1284153 h 1516602"/>
                  <a:gd name="connsiteX63" fmla="*/ 798759 w 1003876"/>
                  <a:gd name="connsiteY63" fmla="*/ 1278438 h 1516602"/>
                  <a:gd name="connsiteX64" fmla="*/ 796854 w 1003876"/>
                  <a:gd name="connsiteY64" fmla="*/ 1270818 h 1516602"/>
                  <a:gd name="connsiteX65" fmla="*/ 783519 w 1003876"/>
                  <a:gd name="connsiteY65" fmla="*/ 1253673 h 1516602"/>
                  <a:gd name="connsiteX66" fmla="*/ 773994 w 1003876"/>
                  <a:gd name="connsiteY66" fmla="*/ 1247958 h 1516602"/>
                  <a:gd name="connsiteX67" fmla="*/ 648264 w 1003876"/>
                  <a:gd name="connsiteY67" fmla="*/ 1156518 h 1516602"/>
                  <a:gd name="connsiteX68" fmla="*/ 644454 w 1003876"/>
                  <a:gd name="connsiteY68" fmla="*/ 1139373 h 1516602"/>
                  <a:gd name="connsiteX69" fmla="*/ 646359 w 1003876"/>
                  <a:gd name="connsiteY69" fmla="*/ 1131753 h 1516602"/>
                  <a:gd name="connsiteX70" fmla="*/ 650169 w 1003876"/>
                  <a:gd name="connsiteY70" fmla="*/ 1114608 h 1516602"/>
                  <a:gd name="connsiteX71" fmla="*/ 653979 w 1003876"/>
                  <a:gd name="connsiteY71" fmla="*/ 1108893 h 1516602"/>
                  <a:gd name="connsiteX72" fmla="*/ 655884 w 1003876"/>
                  <a:gd name="connsiteY72" fmla="*/ 1103178 h 1516602"/>
                  <a:gd name="connsiteX73" fmla="*/ 661599 w 1003876"/>
                  <a:gd name="connsiteY73" fmla="*/ 1101273 h 1516602"/>
                  <a:gd name="connsiteX74" fmla="*/ 671124 w 1003876"/>
                  <a:gd name="connsiteY74" fmla="*/ 1089843 h 1516602"/>
                  <a:gd name="connsiteX75" fmla="*/ 724464 w 1003876"/>
                  <a:gd name="connsiteY75" fmla="*/ 1082223 h 1516602"/>
                  <a:gd name="connsiteX76" fmla="*/ 842574 w 1003876"/>
                  <a:gd name="connsiteY76" fmla="*/ 1084128 h 1516602"/>
                  <a:gd name="connsiteX77" fmla="*/ 871149 w 1003876"/>
                  <a:gd name="connsiteY77" fmla="*/ 1086033 h 1516602"/>
                  <a:gd name="connsiteX78" fmla="*/ 899724 w 1003876"/>
                  <a:gd name="connsiteY78" fmla="*/ 1091748 h 1516602"/>
                  <a:gd name="connsiteX79" fmla="*/ 922584 w 1003876"/>
                  <a:gd name="connsiteY79" fmla="*/ 1095558 h 1516602"/>
                  <a:gd name="connsiteX80" fmla="*/ 985294 w 1003876"/>
                  <a:gd name="connsiteY80" fmla="*/ 1104311 h 1516602"/>
                  <a:gd name="connsiteX81" fmla="*/ 1003378 w 1003876"/>
                  <a:gd name="connsiteY81" fmla="*/ 1065958 h 1516602"/>
                  <a:gd name="connsiteX82" fmla="*/ 970209 w 1003876"/>
                  <a:gd name="connsiteY82" fmla="*/ 1044123 h 1516602"/>
                  <a:gd name="connsiteX83" fmla="*/ 935919 w 1003876"/>
                  <a:gd name="connsiteY83" fmla="*/ 1034598 h 1516602"/>
                  <a:gd name="connsiteX84" fmla="*/ 825429 w 1003876"/>
                  <a:gd name="connsiteY84" fmla="*/ 1034598 h 1516602"/>
                  <a:gd name="connsiteX85" fmla="*/ 730179 w 1003876"/>
                  <a:gd name="connsiteY85" fmla="*/ 1038408 h 1516602"/>
                  <a:gd name="connsiteX86" fmla="*/ 669219 w 1003876"/>
                  <a:gd name="connsiteY86" fmla="*/ 1046028 h 1516602"/>
                  <a:gd name="connsiteX87" fmla="*/ 646360 w 1003876"/>
                  <a:gd name="connsiteY87" fmla="*/ 1049838 h 1516602"/>
                  <a:gd name="connsiteX88" fmla="*/ 640078 w 1003876"/>
                  <a:gd name="connsiteY88" fmla="*/ 1026051 h 1516602"/>
                  <a:gd name="connsiteX89" fmla="*/ 673029 w 1003876"/>
                  <a:gd name="connsiteY89" fmla="*/ 992688 h 1516602"/>
                  <a:gd name="connsiteX90" fmla="*/ 674934 w 1003876"/>
                  <a:gd name="connsiteY90" fmla="*/ 986973 h 1516602"/>
                  <a:gd name="connsiteX91" fmla="*/ 680649 w 1003876"/>
                  <a:gd name="connsiteY91" fmla="*/ 985068 h 1516602"/>
                  <a:gd name="connsiteX92" fmla="*/ 686364 w 1003876"/>
                  <a:gd name="connsiteY92" fmla="*/ 981258 h 1516602"/>
                  <a:gd name="connsiteX93" fmla="*/ 695889 w 1003876"/>
                  <a:gd name="connsiteY93" fmla="*/ 971733 h 1516602"/>
                  <a:gd name="connsiteX94" fmla="*/ 705414 w 1003876"/>
                  <a:gd name="connsiteY94" fmla="*/ 960303 h 1516602"/>
                  <a:gd name="connsiteX95" fmla="*/ 716844 w 1003876"/>
                  <a:gd name="connsiteY95" fmla="*/ 952683 h 1516602"/>
                  <a:gd name="connsiteX96" fmla="*/ 732084 w 1003876"/>
                  <a:gd name="connsiteY96" fmla="*/ 939348 h 1516602"/>
                  <a:gd name="connsiteX97" fmla="*/ 741609 w 1003876"/>
                  <a:gd name="connsiteY97" fmla="*/ 927918 h 1516602"/>
                  <a:gd name="connsiteX98" fmla="*/ 753039 w 1003876"/>
                  <a:gd name="connsiteY98" fmla="*/ 918393 h 1516602"/>
                  <a:gd name="connsiteX99" fmla="*/ 758754 w 1003876"/>
                  <a:gd name="connsiteY99" fmla="*/ 906963 h 1516602"/>
                  <a:gd name="connsiteX100" fmla="*/ 760659 w 1003876"/>
                  <a:gd name="connsiteY100" fmla="*/ 901248 h 1516602"/>
                  <a:gd name="connsiteX101" fmla="*/ 766374 w 1003876"/>
                  <a:gd name="connsiteY101" fmla="*/ 889818 h 1516602"/>
                  <a:gd name="connsiteX102" fmla="*/ 764469 w 1003876"/>
                  <a:gd name="connsiteY102" fmla="*/ 874578 h 1516602"/>
                  <a:gd name="connsiteX103" fmla="*/ 758754 w 1003876"/>
                  <a:gd name="connsiteY103" fmla="*/ 872673 h 1516602"/>
                  <a:gd name="connsiteX104" fmla="*/ 737799 w 1003876"/>
                  <a:gd name="connsiteY104" fmla="*/ 874578 h 1516602"/>
                  <a:gd name="connsiteX105" fmla="*/ 732084 w 1003876"/>
                  <a:gd name="connsiteY105" fmla="*/ 878388 h 1516602"/>
                  <a:gd name="connsiteX106" fmla="*/ 699699 w 1003876"/>
                  <a:gd name="connsiteY106" fmla="*/ 899343 h 1516602"/>
                  <a:gd name="connsiteX107" fmla="*/ 595181 w 1003876"/>
                  <a:gd name="connsiteY107" fmla="*/ 957831 h 1516602"/>
                  <a:gd name="connsiteX108" fmla="*/ 507294 w 1003876"/>
                  <a:gd name="connsiteY108" fmla="*/ 847908 h 1516602"/>
                  <a:gd name="connsiteX109" fmla="*/ 503484 w 1003876"/>
                  <a:gd name="connsiteY109" fmla="*/ 358323 h 1516602"/>
                  <a:gd name="connsiteX110" fmla="*/ 499674 w 1003876"/>
                  <a:gd name="connsiteY110" fmla="*/ 66858 h 1516602"/>
                  <a:gd name="connsiteX111" fmla="*/ 490149 w 1003876"/>
                  <a:gd name="connsiteY111" fmla="*/ 40188 h 1516602"/>
                  <a:gd name="connsiteX112" fmla="*/ 488244 w 1003876"/>
                  <a:gd name="connsiteY112" fmla="*/ 34473 h 1516602"/>
                  <a:gd name="connsiteX113" fmla="*/ 484434 w 1003876"/>
                  <a:gd name="connsiteY113" fmla="*/ 28758 h 1516602"/>
                  <a:gd name="connsiteX114" fmla="*/ 478719 w 1003876"/>
                  <a:gd name="connsiteY114" fmla="*/ 17328 h 1516602"/>
                  <a:gd name="connsiteX115" fmla="*/ 473004 w 1003876"/>
                  <a:gd name="connsiteY115" fmla="*/ 13518 h 1516602"/>
                  <a:gd name="connsiteX116" fmla="*/ 469194 w 1003876"/>
                  <a:gd name="connsiteY116" fmla="*/ 7803 h 1516602"/>
                  <a:gd name="connsiteX117" fmla="*/ 429189 w 1003876"/>
                  <a:gd name="connsiteY117" fmla="*/ 11613 h 1516602"/>
                  <a:gd name="connsiteX118" fmla="*/ 425379 w 1003876"/>
                  <a:gd name="connsiteY118" fmla="*/ 78288 h 1516602"/>
                  <a:gd name="connsiteX119" fmla="*/ 425379 w 1003876"/>
                  <a:gd name="connsiteY119" fmla="*/ 84003 h 1516602"/>
                  <a:gd name="connsiteX120" fmla="*/ 429189 w 1003876"/>
                  <a:gd name="connsiteY120" fmla="*/ 238308 h 1516602"/>
                  <a:gd name="connsiteX121" fmla="*/ 440619 w 1003876"/>
                  <a:gd name="connsiteY121" fmla="*/ 421188 h 1516602"/>
                  <a:gd name="connsiteX122" fmla="*/ 435265 w 1003876"/>
                  <a:gd name="connsiteY122" fmla="*/ 718368 h 1516602"/>
                  <a:gd name="connsiteX123" fmla="*/ 435059 w 1003876"/>
                  <a:gd name="connsiteY123" fmla="*/ 799046 h 1516602"/>
                  <a:gd name="connsiteX124" fmla="*/ 430322 w 1003876"/>
                  <a:gd name="connsiteY124"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30129 w 1003876"/>
                  <a:gd name="connsiteY32" fmla="*/ 1381308 h 1516602"/>
                  <a:gd name="connsiteX33" fmla="*/ 328224 w 1003876"/>
                  <a:gd name="connsiteY33" fmla="*/ 1432743 h 1516602"/>
                  <a:gd name="connsiteX34" fmla="*/ 332034 w 1003876"/>
                  <a:gd name="connsiteY34" fmla="*/ 1463223 h 1516602"/>
                  <a:gd name="connsiteX35" fmla="*/ 364419 w 1003876"/>
                  <a:gd name="connsiteY35" fmla="*/ 1512753 h 1516602"/>
                  <a:gd name="connsiteX36" fmla="*/ 387279 w 1003876"/>
                  <a:gd name="connsiteY36" fmla="*/ 1514658 h 1516602"/>
                  <a:gd name="connsiteX37" fmla="*/ 392994 w 1003876"/>
                  <a:gd name="connsiteY37" fmla="*/ 1508943 h 1516602"/>
                  <a:gd name="connsiteX38" fmla="*/ 394899 w 1003876"/>
                  <a:gd name="connsiteY38" fmla="*/ 1497513 h 1516602"/>
                  <a:gd name="connsiteX39" fmla="*/ 396804 w 1003876"/>
                  <a:gd name="connsiteY39" fmla="*/ 1491798 h 1516602"/>
                  <a:gd name="connsiteX40" fmla="*/ 398709 w 1003876"/>
                  <a:gd name="connsiteY40" fmla="*/ 1474653 h 1516602"/>
                  <a:gd name="connsiteX41" fmla="*/ 400614 w 1003876"/>
                  <a:gd name="connsiteY41" fmla="*/ 1461318 h 1516602"/>
                  <a:gd name="connsiteX42" fmla="*/ 404424 w 1003876"/>
                  <a:gd name="connsiteY42" fmla="*/ 1404168 h 1516602"/>
                  <a:gd name="connsiteX43" fmla="*/ 410139 w 1003876"/>
                  <a:gd name="connsiteY43" fmla="*/ 1392738 h 1516602"/>
                  <a:gd name="connsiteX44" fmla="*/ 413949 w 1003876"/>
                  <a:gd name="connsiteY44" fmla="*/ 1379403 h 1516602"/>
                  <a:gd name="connsiteX45" fmla="*/ 415854 w 1003876"/>
                  <a:gd name="connsiteY45" fmla="*/ 1373688 h 1516602"/>
                  <a:gd name="connsiteX46" fmla="*/ 417759 w 1003876"/>
                  <a:gd name="connsiteY46" fmla="*/ 1360353 h 1516602"/>
                  <a:gd name="connsiteX47" fmla="*/ 421569 w 1003876"/>
                  <a:gd name="connsiteY47" fmla="*/ 1348923 h 1516602"/>
                  <a:gd name="connsiteX48" fmla="*/ 427284 w 1003876"/>
                  <a:gd name="connsiteY48" fmla="*/ 1335588 h 1516602"/>
                  <a:gd name="connsiteX49" fmla="*/ 467289 w 1003876"/>
                  <a:gd name="connsiteY49" fmla="*/ 1265103 h 1516602"/>
                  <a:gd name="connsiteX50" fmla="*/ 528455 w 1003876"/>
                  <a:gd name="connsiteY50" fmla="*/ 1230091 h 1516602"/>
                  <a:gd name="connsiteX51" fmla="*/ 601154 w 1003876"/>
                  <a:gd name="connsiteY51" fmla="*/ 1221700 h 1516602"/>
                  <a:gd name="connsiteX52" fmla="*/ 720654 w 1003876"/>
                  <a:gd name="connsiteY52" fmla="*/ 1316538 h 1516602"/>
                  <a:gd name="connsiteX53" fmla="*/ 733989 w 1003876"/>
                  <a:gd name="connsiteY53" fmla="*/ 1326063 h 1516602"/>
                  <a:gd name="connsiteX54" fmla="*/ 743514 w 1003876"/>
                  <a:gd name="connsiteY54" fmla="*/ 1327968 h 1516602"/>
                  <a:gd name="connsiteX55" fmla="*/ 749229 w 1003876"/>
                  <a:gd name="connsiteY55" fmla="*/ 1329873 h 1516602"/>
                  <a:gd name="connsiteX56" fmla="*/ 762564 w 1003876"/>
                  <a:gd name="connsiteY56" fmla="*/ 1335588 h 1516602"/>
                  <a:gd name="connsiteX57" fmla="*/ 777804 w 1003876"/>
                  <a:gd name="connsiteY57" fmla="*/ 1333683 h 1516602"/>
                  <a:gd name="connsiteX58" fmla="*/ 789234 w 1003876"/>
                  <a:gd name="connsiteY58" fmla="*/ 1327968 h 1516602"/>
                  <a:gd name="connsiteX59" fmla="*/ 794949 w 1003876"/>
                  <a:gd name="connsiteY59" fmla="*/ 1326063 h 1516602"/>
                  <a:gd name="connsiteX60" fmla="*/ 802569 w 1003876"/>
                  <a:gd name="connsiteY60" fmla="*/ 1308918 h 1516602"/>
                  <a:gd name="connsiteX61" fmla="*/ 800664 w 1003876"/>
                  <a:gd name="connsiteY61" fmla="*/ 1284153 h 1516602"/>
                  <a:gd name="connsiteX62" fmla="*/ 798759 w 1003876"/>
                  <a:gd name="connsiteY62" fmla="*/ 1278438 h 1516602"/>
                  <a:gd name="connsiteX63" fmla="*/ 796854 w 1003876"/>
                  <a:gd name="connsiteY63" fmla="*/ 1270818 h 1516602"/>
                  <a:gd name="connsiteX64" fmla="*/ 783519 w 1003876"/>
                  <a:gd name="connsiteY64" fmla="*/ 1253673 h 1516602"/>
                  <a:gd name="connsiteX65" fmla="*/ 773994 w 1003876"/>
                  <a:gd name="connsiteY65" fmla="*/ 1247958 h 1516602"/>
                  <a:gd name="connsiteX66" fmla="*/ 648264 w 1003876"/>
                  <a:gd name="connsiteY66" fmla="*/ 1156518 h 1516602"/>
                  <a:gd name="connsiteX67" fmla="*/ 644454 w 1003876"/>
                  <a:gd name="connsiteY67" fmla="*/ 1139373 h 1516602"/>
                  <a:gd name="connsiteX68" fmla="*/ 646359 w 1003876"/>
                  <a:gd name="connsiteY68" fmla="*/ 1131753 h 1516602"/>
                  <a:gd name="connsiteX69" fmla="*/ 650169 w 1003876"/>
                  <a:gd name="connsiteY69" fmla="*/ 1114608 h 1516602"/>
                  <a:gd name="connsiteX70" fmla="*/ 653979 w 1003876"/>
                  <a:gd name="connsiteY70" fmla="*/ 1108893 h 1516602"/>
                  <a:gd name="connsiteX71" fmla="*/ 655884 w 1003876"/>
                  <a:gd name="connsiteY71" fmla="*/ 1103178 h 1516602"/>
                  <a:gd name="connsiteX72" fmla="*/ 661599 w 1003876"/>
                  <a:gd name="connsiteY72" fmla="*/ 1101273 h 1516602"/>
                  <a:gd name="connsiteX73" fmla="*/ 671124 w 1003876"/>
                  <a:gd name="connsiteY73" fmla="*/ 1089843 h 1516602"/>
                  <a:gd name="connsiteX74" fmla="*/ 724464 w 1003876"/>
                  <a:gd name="connsiteY74" fmla="*/ 1082223 h 1516602"/>
                  <a:gd name="connsiteX75" fmla="*/ 842574 w 1003876"/>
                  <a:gd name="connsiteY75" fmla="*/ 1084128 h 1516602"/>
                  <a:gd name="connsiteX76" fmla="*/ 871149 w 1003876"/>
                  <a:gd name="connsiteY76" fmla="*/ 1086033 h 1516602"/>
                  <a:gd name="connsiteX77" fmla="*/ 899724 w 1003876"/>
                  <a:gd name="connsiteY77" fmla="*/ 1091748 h 1516602"/>
                  <a:gd name="connsiteX78" fmla="*/ 922584 w 1003876"/>
                  <a:gd name="connsiteY78" fmla="*/ 1095558 h 1516602"/>
                  <a:gd name="connsiteX79" fmla="*/ 985294 w 1003876"/>
                  <a:gd name="connsiteY79" fmla="*/ 1104311 h 1516602"/>
                  <a:gd name="connsiteX80" fmla="*/ 1003378 w 1003876"/>
                  <a:gd name="connsiteY80" fmla="*/ 1065958 h 1516602"/>
                  <a:gd name="connsiteX81" fmla="*/ 970209 w 1003876"/>
                  <a:gd name="connsiteY81" fmla="*/ 1044123 h 1516602"/>
                  <a:gd name="connsiteX82" fmla="*/ 935919 w 1003876"/>
                  <a:gd name="connsiteY82" fmla="*/ 1034598 h 1516602"/>
                  <a:gd name="connsiteX83" fmla="*/ 825429 w 1003876"/>
                  <a:gd name="connsiteY83" fmla="*/ 1034598 h 1516602"/>
                  <a:gd name="connsiteX84" fmla="*/ 730179 w 1003876"/>
                  <a:gd name="connsiteY84" fmla="*/ 1038408 h 1516602"/>
                  <a:gd name="connsiteX85" fmla="*/ 669219 w 1003876"/>
                  <a:gd name="connsiteY85" fmla="*/ 1046028 h 1516602"/>
                  <a:gd name="connsiteX86" fmla="*/ 646360 w 1003876"/>
                  <a:gd name="connsiteY86" fmla="*/ 1049838 h 1516602"/>
                  <a:gd name="connsiteX87" fmla="*/ 640078 w 1003876"/>
                  <a:gd name="connsiteY87" fmla="*/ 1026051 h 1516602"/>
                  <a:gd name="connsiteX88" fmla="*/ 673029 w 1003876"/>
                  <a:gd name="connsiteY88" fmla="*/ 992688 h 1516602"/>
                  <a:gd name="connsiteX89" fmla="*/ 674934 w 1003876"/>
                  <a:gd name="connsiteY89" fmla="*/ 986973 h 1516602"/>
                  <a:gd name="connsiteX90" fmla="*/ 680649 w 1003876"/>
                  <a:gd name="connsiteY90" fmla="*/ 985068 h 1516602"/>
                  <a:gd name="connsiteX91" fmla="*/ 686364 w 1003876"/>
                  <a:gd name="connsiteY91" fmla="*/ 981258 h 1516602"/>
                  <a:gd name="connsiteX92" fmla="*/ 695889 w 1003876"/>
                  <a:gd name="connsiteY92" fmla="*/ 971733 h 1516602"/>
                  <a:gd name="connsiteX93" fmla="*/ 705414 w 1003876"/>
                  <a:gd name="connsiteY93" fmla="*/ 960303 h 1516602"/>
                  <a:gd name="connsiteX94" fmla="*/ 716844 w 1003876"/>
                  <a:gd name="connsiteY94" fmla="*/ 952683 h 1516602"/>
                  <a:gd name="connsiteX95" fmla="*/ 732084 w 1003876"/>
                  <a:gd name="connsiteY95" fmla="*/ 939348 h 1516602"/>
                  <a:gd name="connsiteX96" fmla="*/ 741609 w 1003876"/>
                  <a:gd name="connsiteY96" fmla="*/ 927918 h 1516602"/>
                  <a:gd name="connsiteX97" fmla="*/ 753039 w 1003876"/>
                  <a:gd name="connsiteY97" fmla="*/ 918393 h 1516602"/>
                  <a:gd name="connsiteX98" fmla="*/ 758754 w 1003876"/>
                  <a:gd name="connsiteY98" fmla="*/ 906963 h 1516602"/>
                  <a:gd name="connsiteX99" fmla="*/ 760659 w 1003876"/>
                  <a:gd name="connsiteY99" fmla="*/ 901248 h 1516602"/>
                  <a:gd name="connsiteX100" fmla="*/ 766374 w 1003876"/>
                  <a:gd name="connsiteY100" fmla="*/ 889818 h 1516602"/>
                  <a:gd name="connsiteX101" fmla="*/ 764469 w 1003876"/>
                  <a:gd name="connsiteY101" fmla="*/ 874578 h 1516602"/>
                  <a:gd name="connsiteX102" fmla="*/ 758754 w 1003876"/>
                  <a:gd name="connsiteY102" fmla="*/ 872673 h 1516602"/>
                  <a:gd name="connsiteX103" fmla="*/ 737799 w 1003876"/>
                  <a:gd name="connsiteY103" fmla="*/ 874578 h 1516602"/>
                  <a:gd name="connsiteX104" fmla="*/ 732084 w 1003876"/>
                  <a:gd name="connsiteY104" fmla="*/ 878388 h 1516602"/>
                  <a:gd name="connsiteX105" fmla="*/ 699699 w 1003876"/>
                  <a:gd name="connsiteY105" fmla="*/ 899343 h 1516602"/>
                  <a:gd name="connsiteX106" fmla="*/ 595181 w 1003876"/>
                  <a:gd name="connsiteY106" fmla="*/ 957831 h 1516602"/>
                  <a:gd name="connsiteX107" fmla="*/ 507294 w 1003876"/>
                  <a:gd name="connsiteY107" fmla="*/ 847908 h 1516602"/>
                  <a:gd name="connsiteX108" fmla="*/ 503484 w 1003876"/>
                  <a:gd name="connsiteY108" fmla="*/ 358323 h 1516602"/>
                  <a:gd name="connsiteX109" fmla="*/ 499674 w 1003876"/>
                  <a:gd name="connsiteY109" fmla="*/ 66858 h 1516602"/>
                  <a:gd name="connsiteX110" fmla="*/ 490149 w 1003876"/>
                  <a:gd name="connsiteY110" fmla="*/ 40188 h 1516602"/>
                  <a:gd name="connsiteX111" fmla="*/ 488244 w 1003876"/>
                  <a:gd name="connsiteY111" fmla="*/ 34473 h 1516602"/>
                  <a:gd name="connsiteX112" fmla="*/ 484434 w 1003876"/>
                  <a:gd name="connsiteY112" fmla="*/ 28758 h 1516602"/>
                  <a:gd name="connsiteX113" fmla="*/ 478719 w 1003876"/>
                  <a:gd name="connsiteY113" fmla="*/ 17328 h 1516602"/>
                  <a:gd name="connsiteX114" fmla="*/ 473004 w 1003876"/>
                  <a:gd name="connsiteY114" fmla="*/ 13518 h 1516602"/>
                  <a:gd name="connsiteX115" fmla="*/ 469194 w 1003876"/>
                  <a:gd name="connsiteY115" fmla="*/ 7803 h 1516602"/>
                  <a:gd name="connsiteX116" fmla="*/ 429189 w 1003876"/>
                  <a:gd name="connsiteY116" fmla="*/ 11613 h 1516602"/>
                  <a:gd name="connsiteX117" fmla="*/ 425379 w 1003876"/>
                  <a:gd name="connsiteY117" fmla="*/ 78288 h 1516602"/>
                  <a:gd name="connsiteX118" fmla="*/ 425379 w 1003876"/>
                  <a:gd name="connsiteY118" fmla="*/ 84003 h 1516602"/>
                  <a:gd name="connsiteX119" fmla="*/ 429189 w 1003876"/>
                  <a:gd name="connsiteY119" fmla="*/ 238308 h 1516602"/>
                  <a:gd name="connsiteX120" fmla="*/ 440619 w 1003876"/>
                  <a:gd name="connsiteY120" fmla="*/ 421188 h 1516602"/>
                  <a:gd name="connsiteX121" fmla="*/ 435265 w 1003876"/>
                  <a:gd name="connsiteY121" fmla="*/ 718368 h 1516602"/>
                  <a:gd name="connsiteX122" fmla="*/ 435059 w 1003876"/>
                  <a:gd name="connsiteY122" fmla="*/ 799046 h 1516602"/>
                  <a:gd name="connsiteX123" fmla="*/ 430322 w 1003876"/>
                  <a:gd name="connsiteY123"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30129 w 1003876"/>
                  <a:gd name="connsiteY32" fmla="*/ 1381308 h 1516602"/>
                  <a:gd name="connsiteX33" fmla="*/ 328224 w 1003876"/>
                  <a:gd name="connsiteY33" fmla="*/ 1432743 h 1516602"/>
                  <a:gd name="connsiteX34" fmla="*/ 332034 w 1003876"/>
                  <a:gd name="connsiteY34" fmla="*/ 1463223 h 1516602"/>
                  <a:gd name="connsiteX35" fmla="*/ 364419 w 1003876"/>
                  <a:gd name="connsiteY35" fmla="*/ 1512753 h 1516602"/>
                  <a:gd name="connsiteX36" fmla="*/ 387279 w 1003876"/>
                  <a:gd name="connsiteY36" fmla="*/ 1514658 h 1516602"/>
                  <a:gd name="connsiteX37" fmla="*/ 392994 w 1003876"/>
                  <a:gd name="connsiteY37" fmla="*/ 1508943 h 1516602"/>
                  <a:gd name="connsiteX38" fmla="*/ 394899 w 1003876"/>
                  <a:gd name="connsiteY38" fmla="*/ 1497513 h 1516602"/>
                  <a:gd name="connsiteX39" fmla="*/ 396804 w 1003876"/>
                  <a:gd name="connsiteY39" fmla="*/ 1491798 h 1516602"/>
                  <a:gd name="connsiteX40" fmla="*/ 398709 w 1003876"/>
                  <a:gd name="connsiteY40" fmla="*/ 1474653 h 1516602"/>
                  <a:gd name="connsiteX41" fmla="*/ 400614 w 1003876"/>
                  <a:gd name="connsiteY41" fmla="*/ 1461318 h 1516602"/>
                  <a:gd name="connsiteX42" fmla="*/ 404424 w 1003876"/>
                  <a:gd name="connsiteY42" fmla="*/ 1404168 h 1516602"/>
                  <a:gd name="connsiteX43" fmla="*/ 410139 w 1003876"/>
                  <a:gd name="connsiteY43" fmla="*/ 1392738 h 1516602"/>
                  <a:gd name="connsiteX44" fmla="*/ 413949 w 1003876"/>
                  <a:gd name="connsiteY44" fmla="*/ 1379403 h 1516602"/>
                  <a:gd name="connsiteX45" fmla="*/ 415854 w 1003876"/>
                  <a:gd name="connsiteY45" fmla="*/ 1373688 h 1516602"/>
                  <a:gd name="connsiteX46" fmla="*/ 417759 w 1003876"/>
                  <a:gd name="connsiteY46" fmla="*/ 1360353 h 1516602"/>
                  <a:gd name="connsiteX47" fmla="*/ 421569 w 1003876"/>
                  <a:gd name="connsiteY47" fmla="*/ 1348923 h 1516602"/>
                  <a:gd name="connsiteX48" fmla="*/ 427284 w 1003876"/>
                  <a:gd name="connsiteY48" fmla="*/ 1335588 h 1516602"/>
                  <a:gd name="connsiteX49" fmla="*/ 467289 w 1003876"/>
                  <a:gd name="connsiteY49" fmla="*/ 1265103 h 1516602"/>
                  <a:gd name="connsiteX50" fmla="*/ 528455 w 1003876"/>
                  <a:gd name="connsiteY50" fmla="*/ 1230091 h 1516602"/>
                  <a:gd name="connsiteX51" fmla="*/ 601154 w 1003876"/>
                  <a:gd name="connsiteY51" fmla="*/ 1221700 h 1516602"/>
                  <a:gd name="connsiteX52" fmla="*/ 720654 w 1003876"/>
                  <a:gd name="connsiteY52" fmla="*/ 1316538 h 1516602"/>
                  <a:gd name="connsiteX53" fmla="*/ 733989 w 1003876"/>
                  <a:gd name="connsiteY53" fmla="*/ 1326063 h 1516602"/>
                  <a:gd name="connsiteX54" fmla="*/ 743514 w 1003876"/>
                  <a:gd name="connsiteY54" fmla="*/ 1327968 h 1516602"/>
                  <a:gd name="connsiteX55" fmla="*/ 749229 w 1003876"/>
                  <a:gd name="connsiteY55" fmla="*/ 1329873 h 1516602"/>
                  <a:gd name="connsiteX56" fmla="*/ 762564 w 1003876"/>
                  <a:gd name="connsiteY56" fmla="*/ 1335588 h 1516602"/>
                  <a:gd name="connsiteX57" fmla="*/ 777804 w 1003876"/>
                  <a:gd name="connsiteY57" fmla="*/ 1333683 h 1516602"/>
                  <a:gd name="connsiteX58" fmla="*/ 789234 w 1003876"/>
                  <a:gd name="connsiteY58" fmla="*/ 1327968 h 1516602"/>
                  <a:gd name="connsiteX59" fmla="*/ 794949 w 1003876"/>
                  <a:gd name="connsiteY59" fmla="*/ 1326063 h 1516602"/>
                  <a:gd name="connsiteX60" fmla="*/ 802569 w 1003876"/>
                  <a:gd name="connsiteY60" fmla="*/ 1308918 h 1516602"/>
                  <a:gd name="connsiteX61" fmla="*/ 800664 w 1003876"/>
                  <a:gd name="connsiteY61" fmla="*/ 1284153 h 1516602"/>
                  <a:gd name="connsiteX62" fmla="*/ 798759 w 1003876"/>
                  <a:gd name="connsiteY62" fmla="*/ 1278438 h 1516602"/>
                  <a:gd name="connsiteX63" fmla="*/ 796854 w 1003876"/>
                  <a:gd name="connsiteY63" fmla="*/ 1270818 h 1516602"/>
                  <a:gd name="connsiteX64" fmla="*/ 783519 w 1003876"/>
                  <a:gd name="connsiteY64" fmla="*/ 1253673 h 1516602"/>
                  <a:gd name="connsiteX65" fmla="*/ 773994 w 1003876"/>
                  <a:gd name="connsiteY65" fmla="*/ 1247958 h 1516602"/>
                  <a:gd name="connsiteX66" fmla="*/ 648264 w 1003876"/>
                  <a:gd name="connsiteY66" fmla="*/ 1156518 h 1516602"/>
                  <a:gd name="connsiteX67" fmla="*/ 644454 w 1003876"/>
                  <a:gd name="connsiteY67" fmla="*/ 1139373 h 1516602"/>
                  <a:gd name="connsiteX68" fmla="*/ 646359 w 1003876"/>
                  <a:gd name="connsiteY68" fmla="*/ 1131753 h 1516602"/>
                  <a:gd name="connsiteX69" fmla="*/ 650169 w 1003876"/>
                  <a:gd name="connsiteY69" fmla="*/ 1114608 h 1516602"/>
                  <a:gd name="connsiteX70" fmla="*/ 653979 w 1003876"/>
                  <a:gd name="connsiteY70" fmla="*/ 1108893 h 1516602"/>
                  <a:gd name="connsiteX71" fmla="*/ 655884 w 1003876"/>
                  <a:gd name="connsiteY71" fmla="*/ 1103178 h 1516602"/>
                  <a:gd name="connsiteX72" fmla="*/ 661599 w 1003876"/>
                  <a:gd name="connsiteY72" fmla="*/ 1101273 h 1516602"/>
                  <a:gd name="connsiteX73" fmla="*/ 671124 w 1003876"/>
                  <a:gd name="connsiteY73" fmla="*/ 1089843 h 1516602"/>
                  <a:gd name="connsiteX74" fmla="*/ 724464 w 1003876"/>
                  <a:gd name="connsiteY74" fmla="*/ 1082223 h 1516602"/>
                  <a:gd name="connsiteX75" fmla="*/ 842574 w 1003876"/>
                  <a:gd name="connsiteY75" fmla="*/ 1084128 h 1516602"/>
                  <a:gd name="connsiteX76" fmla="*/ 871149 w 1003876"/>
                  <a:gd name="connsiteY76" fmla="*/ 1086033 h 1516602"/>
                  <a:gd name="connsiteX77" fmla="*/ 899724 w 1003876"/>
                  <a:gd name="connsiteY77" fmla="*/ 1091748 h 1516602"/>
                  <a:gd name="connsiteX78" fmla="*/ 922584 w 1003876"/>
                  <a:gd name="connsiteY78" fmla="*/ 1095558 h 1516602"/>
                  <a:gd name="connsiteX79" fmla="*/ 985294 w 1003876"/>
                  <a:gd name="connsiteY79" fmla="*/ 1104311 h 1516602"/>
                  <a:gd name="connsiteX80" fmla="*/ 1003378 w 1003876"/>
                  <a:gd name="connsiteY80" fmla="*/ 1065958 h 1516602"/>
                  <a:gd name="connsiteX81" fmla="*/ 970209 w 1003876"/>
                  <a:gd name="connsiteY81" fmla="*/ 1044123 h 1516602"/>
                  <a:gd name="connsiteX82" fmla="*/ 935919 w 1003876"/>
                  <a:gd name="connsiteY82" fmla="*/ 1034598 h 1516602"/>
                  <a:gd name="connsiteX83" fmla="*/ 825429 w 1003876"/>
                  <a:gd name="connsiteY83" fmla="*/ 1034598 h 1516602"/>
                  <a:gd name="connsiteX84" fmla="*/ 730179 w 1003876"/>
                  <a:gd name="connsiteY84" fmla="*/ 1038408 h 1516602"/>
                  <a:gd name="connsiteX85" fmla="*/ 669219 w 1003876"/>
                  <a:gd name="connsiteY85" fmla="*/ 1046028 h 1516602"/>
                  <a:gd name="connsiteX86" fmla="*/ 646360 w 1003876"/>
                  <a:gd name="connsiteY86" fmla="*/ 1049838 h 1516602"/>
                  <a:gd name="connsiteX87" fmla="*/ 640078 w 1003876"/>
                  <a:gd name="connsiteY87" fmla="*/ 1026051 h 1516602"/>
                  <a:gd name="connsiteX88" fmla="*/ 673029 w 1003876"/>
                  <a:gd name="connsiteY88" fmla="*/ 992688 h 1516602"/>
                  <a:gd name="connsiteX89" fmla="*/ 674934 w 1003876"/>
                  <a:gd name="connsiteY89" fmla="*/ 986973 h 1516602"/>
                  <a:gd name="connsiteX90" fmla="*/ 680649 w 1003876"/>
                  <a:gd name="connsiteY90" fmla="*/ 985068 h 1516602"/>
                  <a:gd name="connsiteX91" fmla="*/ 686364 w 1003876"/>
                  <a:gd name="connsiteY91" fmla="*/ 981258 h 1516602"/>
                  <a:gd name="connsiteX92" fmla="*/ 695889 w 1003876"/>
                  <a:gd name="connsiteY92" fmla="*/ 971733 h 1516602"/>
                  <a:gd name="connsiteX93" fmla="*/ 705414 w 1003876"/>
                  <a:gd name="connsiteY93" fmla="*/ 960303 h 1516602"/>
                  <a:gd name="connsiteX94" fmla="*/ 716844 w 1003876"/>
                  <a:gd name="connsiteY94" fmla="*/ 952683 h 1516602"/>
                  <a:gd name="connsiteX95" fmla="*/ 732084 w 1003876"/>
                  <a:gd name="connsiteY95" fmla="*/ 939348 h 1516602"/>
                  <a:gd name="connsiteX96" fmla="*/ 741609 w 1003876"/>
                  <a:gd name="connsiteY96" fmla="*/ 927918 h 1516602"/>
                  <a:gd name="connsiteX97" fmla="*/ 753039 w 1003876"/>
                  <a:gd name="connsiteY97" fmla="*/ 918393 h 1516602"/>
                  <a:gd name="connsiteX98" fmla="*/ 758754 w 1003876"/>
                  <a:gd name="connsiteY98" fmla="*/ 906963 h 1516602"/>
                  <a:gd name="connsiteX99" fmla="*/ 760659 w 1003876"/>
                  <a:gd name="connsiteY99" fmla="*/ 901248 h 1516602"/>
                  <a:gd name="connsiteX100" fmla="*/ 766374 w 1003876"/>
                  <a:gd name="connsiteY100" fmla="*/ 889818 h 1516602"/>
                  <a:gd name="connsiteX101" fmla="*/ 764469 w 1003876"/>
                  <a:gd name="connsiteY101" fmla="*/ 874578 h 1516602"/>
                  <a:gd name="connsiteX102" fmla="*/ 758754 w 1003876"/>
                  <a:gd name="connsiteY102" fmla="*/ 872673 h 1516602"/>
                  <a:gd name="connsiteX103" fmla="*/ 737799 w 1003876"/>
                  <a:gd name="connsiteY103" fmla="*/ 874578 h 1516602"/>
                  <a:gd name="connsiteX104" fmla="*/ 732084 w 1003876"/>
                  <a:gd name="connsiteY104" fmla="*/ 878388 h 1516602"/>
                  <a:gd name="connsiteX105" fmla="*/ 699699 w 1003876"/>
                  <a:gd name="connsiteY105" fmla="*/ 899343 h 1516602"/>
                  <a:gd name="connsiteX106" fmla="*/ 595181 w 1003876"/>
                  <a:gd name="connsiteY106" fmla="*/ 957831 h 1516602"/>
                  <a:gd name="connsiteX107" fmla="*/ 507294 w 1003876"/>
                  <a:gd name="connsiteY107" fmla="*/ 847908 h 1516602"/>
                  <a:gd name="connsiteX108" fmla="*/ 503484 w 1003876"/>
                  <a:gd name="connsiteY108" fmla="*/ 358323 h 1516602"/>
                  <a:gd name="connsiteX109" fmla="*/ 499674 w 1003876"/>
                  <a:gd name="connsiteY109" fmla="*/ 66858 h 1516602"/>
                  <a:gd name="connsiteX110" fmla="*/ 490149 w 1003876"/>
                  <a:gd name="connsiteY110" fmla="*/ 40188 h 1516602"/>
                  <a:gd name="connsiteX111" fmla="*/ 488244 w 1003876"/>
                  <a:gd name="connsiteY111" fmla="*/ 34473 h 1516602"/>
                  <a:gd name="connsiteX112" fmla="*/ 484434 w 1003876"/>
                  <a:gd name="connsiteY112" fmla="*/ 28758 h 1516602"/>
                  <a:gd name="connsiteX113" fmla="*/ 478719 w 1003876"/>
                  <a:gd name="connsiteY113" fmla="*/ 17328 h 1516602"/>
                  <a:gd name="connsiteX114" fmla="*/ 473004 w 1003876"/>
                  <a:gd name="connsiteY114" fmla="*/ 13518 h 1516602"/>
                  <a:gd name="connsiteX115" fmla="*/ 469194 w 1003876"/>
                  <a:gd name="connsiteY115" fmla="*/ 7803 h 1516602"/>
                  <a:gd name="connsiteX116" fmla="*/ 429189 w 1003876"/>
                  <a:gd name="connsiteY116" fmla="*/ 11613 h 1516602"/>
                  <a:gd name="connsiteX117" fmla="*/ 425379 w 1003876"/>
                  <a:gd name="connsiteY117" fmla="*/ 78288 h 1516602"/>
                  <a:gd name="connsiteX118" fmla="*/ 425379 w 1003876"/>
                  <a:gd name="connsiteY118" fmla="*/ 84003 h 1516602"/>
                  <a:gd name="connsiteX119" fmla="*/ 429189 w 1003876"/>
                  <a:gd name="connsiteY119" fmla="*/ 238308 h 1516602"/>
                  <a:gd name="connsiteX120" fmla="*/ 440619 w 1003876"/>
                  <a:gd name="connsiteY120" fmla="*/ 421188 h 1516602"/>
                  <a:gd name="connsiteX121" fmla="*/ 435265 w 1003876"/>
                  <a:gd name="connsiteY121" fmla="*/ 718368 h 1516602"/>
                  <a:gd name="connsiteX122" fmla="*/ 435059 w 1003876"/>
                  <a:gd name="connsiteY122" fmla="*/ 799046 h 1516602"/>
                  <a:gd name="connsiteX123" fmla="*/ 430322 w 1003876"/>
                  <a:gd name="connsiteY123"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30129 w 1003876"/>
                  <a:gd name="connsiteY32" fmla="*/ 1381308 h 1516602"/>
                  <a:gd name="connsiteX33" fmla="*/ 328224 w 1003876"/>
                  <a:gd name="connsiteY33" fmla="*/ 1432743 h 1516602"/>
                  <a:gd name="connsiteX34" fmla="*/ 332034 w 1003876"/>
                  <a:gd name="connsiteY34" fmla="*/ 1463223 h 1516602"/>
                  <a:gd name="connsiteX35" fmla="*/ 364419 w 1003876"/>
                  <a:gd name="connsiteY35" fmla="*/ 1512753 h 1516602"/>
                  <a:gd name="connsiteX36" fmla="*/ 387279 w 1003876"/>
                  <a:gd name="connsiteY36" fmla="*/ 1514658 h 1516602"/>
                  <a:gd name="connsiteX37" fmla="*/ 392994 w 1003876"/>
                  <a:gd name="connsiteY37" fmla="*/ 1508943 h 1516602"/>
                  <a:gd name="connsiteX38" fmla="*/ 394899 w 1003876"/>
                  <a:gd name="connsiteY38" fmla="*/ 1497513 h 1516602"/>
                  <a:gd name="connsiteX39" fmla="*/ 396804 w 1003876"/>
                  <a:gd name="connsiteY39" fmla="*/ 1491798 h 1516602"/>
                  <a:gd name="connsiteX40" fmla="*/ 398709 w 1003876"/>
                  <a:gd name="connsiteY40" fmla="*/ 1474653 h 1516602"/>
                  <a:gd name="connsiteX41" fmla="*/ 400614 w 1003876"/>
                  <a:gd name="connsiteY41" fmla="*/ 1461318 h 1516602"/>
                  <a:gd name="connsiteX42" fmla="*/ 404424 w 1003876"/>
                  <a:gd name="connsiteY42" fmla="*/ 1404168 h 1516602"/>
                  <a:gd name="connsiteX43" fmla="*/ 410139 w 1003876"/>
                  <a:gd name="connsiteY43" fmla="*/ 1392738 h 1516602"/>
                  <a:gd name="connsiteX44" fmla="*/ 413949 w 1003876"/>
                  <a:gd name="connsiteY44" fmla="*/ 1379403 h 1516602"/>
                  <a:gd name="connsiteX45" fmla="*/ 415854 w 1003876"/>
                  <a:gd name="connsiteY45" fmla="*/ 1373688 h 1516602"/>
                  <a:gd name="connsiteX46" fmla="*/ 417759 w 1003876"/>
                  <a:gd name="connsiteY46" fmla="*/ 1360353 h 1516602"/>
                  <a:gd name="connsiteX47" fmla="*/ 421569 w 1003876"/>
                  <a:gd name="connsiteY47" fmla="*/ 1348923 h 1516602"/>
                  <a:gd name="connsiteX48" fmla="*/ 427284 w 1003876"/>
                  <a:gd name="connsiteY48" fmla="*/ 1335588 h 1516602"/>
                  <a:gd name="connsiteX49" fmla="*/ 467289 w 1003876"/>
                  <a:gd name="connsiteY49" fmla="*/ 1265103 h 1516602"/>
                  <a:gd name="connsiteX50" fmla="*/ 528455 w 1003876"/>
                  <a:gd name="connsiteY50" fmla="*/ 1230091 h 1516602"/>
                  <a:gd name="connsiteX51" fmla="*/ 601154 w 1003876"/>
                  <a:gd name="connsiteY51" fmla="*/ 1221700 h 1516602"/>
                  <a:gd name="connsiteX52" fmla="*/ 720654 w 1003876"/>
                  <a:gd name="connsiteY52" fmla="*/ 1316538 h 1516602"/>
                  <a:gd name="connsiteX53" fmla="*/ 733989 w 1003876"/>
                  <a:gd name="connsiteY53" fmla="*/ 1326063 h 1516602"/>
                  <a:gd name="connsiteX54" fmla="*/ 743514 w 1003876"/>
                  <a:gd name="connsiteY54" fmla="*/ 1327968 h 1516602"/>
                  <a:gd name="connsiteX55" fmla="*/ 749229 w 1003876"/>
                  <a:gd name="connsiteY55" fmla="*/ 1329873 h 1516602"/>
                  <a:gd name="connsiteX56" fmla="*/ 762564 w 1003876"/>
                  <a:gd name="connsiteY56" fmla="*/ 1335588 h 1516602"/>
                  <a:gd name="connsiteX57" fmla="*/ 777804 w 1003876"/>
                  <a:gd name="connsiteY57" fmla="*/ 1333683 h 1516602"/>
                  <a:gd name="connsiteX58" fmla="*/ 789234 w 1003876"/>
                  <a:gd name="connsiteY58" fmla="*/ 1327968 h 1516602"/>
                  <a:gd name="connsiteX59" fmla="*/ 794949 w 1003876"/>
                  <a:gd name="connsiteY59" fmla="*/ 1326063 h 1516602"/>
                  <a:gd name="connsiteX60" fmla="*/ 802569 w 1003876"/>
                  <a:gd name="connsiteY60" fmla="*/ 1308918 h 1516602"/>
                  <a:gd name="connsiteX61" fmla="*/ 800664 w 1003876"/>
                  <a:gd name="connsiteY61" fmla="*/ 1284153 h 1516602"/>
                  <a:gd name="connsiteX62" fmla="*/ 798759 w 1003876"/>
                  <a:gd name="connsiteY62" fmla="*/ 1278438 h 1516602"/>
                  <a:gd name="connsiteX63" fmla="*/ 796854 w 1003876"/>
                  <a:gd name="connsiteY63" fmla="*/ 1270818 h 1516602"/>
                  <a:gd name="connsiteX64" fmla="*/ 783519 w 1003876"/>
                  <a:gd name="connsiteY64" fmla="*/ 1253673 h 1516602"/>
                  <a:gd name="connsiteX65" fmla="*/ 773994 w 1003876"/>
                  <a:gd name="connsiteY65" fmla="*/ 1247958 h 1516602"/>
                  <a:gd name="connsiteX66" fmla="*/ 648264 w 1003876"/>
                  <a:gd name="connsiteY66" fmla="*/ 1156518 h 1516602"/>
                  <a:gd name="connsiteX67" fmla="*/ 644454 w 1003876"/>
                  <a:gd name="connsiteY67" fmla="*/ 1139373 h 1516602"/>
                  <a:gd name="connsiteX68" fmla="*/ 646359 w 1003876"/>
                  <a:gd name="connsiteY68" fmla="*/ 1131753 h 1516602"/>
                  <a:gd name="connsiteX69" fmla="*/ 650169 w 1003876"/>
                  <a:gd name="connsiteY69" fmla="*/ 1114608 h 1516602"/>
                  <a:gd name="connsiteX70" fmla="*/ 653979 w 1003876"/>
                  <a:gd name="connsiteY70" fmla="*/ 1108893 h 1516602"/>
                  <a:gd name="connsiteX71" fmla="*/ 655884 w 1003876"/>
                  <a:gd name="connsiteY71" fmla="*/ 1103178 h 1516602"/>
                  <a:gd name="connsiteX72" fmla="*/ 661599 w 1003876"/>
                  <a:gd name="connsiteY72" fmla="*/ 1101273 h 1516602"/>
                  <a:gd name="connsiteX73" fmla="*/ 671124 w 1003876"/>
                  <a:gd name="connsiteY73" fmla="*/ 1089843 h 1516602"/>
                  <a:gd name="connsiteX74" fmla="*/ 724464 w 1003876"/>
                  <a:gd name="connsiteY74" fmla="*/ 1082223 h 1516602"/>
                  <a:gd name="connsiteX75" fmla="*/ 842574 w 1003876"/>
                  <a:gd name="connsiteY75" fmla="*/ 1084128 h 1516602"/>
                  <a:gd name="connsiteX76" fmla="*/ 871149 w 1003876"/>
                  <a:gd name="connsiteY76" fmla="*/ 1086033 h 1516602"/>
                  <a:gd name="connsiteX77" fmla="*/ 899724 w 1003876"/>
                  <a:gd name="connsiteY77" fmla="*/ 1091748 h 1516602"/>
                  <a:gd name="connsiteX78" fmla="*/ 922584 w 1003876"/>
                  <a:gd name="connsiteY78" fmla="*/ 1095558 h 1516602"/>
                  <a:gd name="connsiteX79" fmla="*/ 985294 w 1003876"/>
                  <a:gd name="connsiteY79" fmla="*/ 1104311 h 1516602"/>
                  <a:gd name="connsiteX80" fmla="*/ 1003378 w 1003876"/>
                  <a:gd name="connsiteY80" fmla="*/ 1065958 h 1516602"/>
                  <a:gd name="connsiteX81" fmla="*/ 970209 w 1003876"/>
                  <a:gd name="connsiteY81" fmla="*/ 1044123 h 1516602"/>
                  <a:gd name="connsiteX82" fmla="*/ 935919 w 1003876"/>
                  <a:gd name="connsiteY82" fmla="*/ 1034598 h 1516602"/>
                  <a:gd name="connsiteX83" fmla="*/ 825429 w 1003876"/>
                  <a:gd name="connsiteY83" fmla="*/ 1034598 h 1516602"/>
                  <a:gd name="connsiteX84" fmla="*/ 730179 w 1003876"/>
                  <a:gd name="connsiteY84" fmla="*/ 1038408 h 1516602"/>
                  <a:gd name="connsiteX85" fmla="*/ 669219 w 1003876"/>
                  <a:gd name="connsiteY85" fmla="*/ 1046028 h 1516602"/>
                  <a:gd name="connsiteX86" fmla="*/ 646360 w 1003876"/>
                  <a:gd name="connsiteY86" fmla="*/ 1049838 h 1516602"/>
                  <a:gd name="connsiteX87" fmla="*/ 640078 w 1003876"/>
                  <a:gd name="connsiteY87" fmla="*/ 1026051 h 1516602"/>
                  <a:gd name="connsiteX88" fmla="*/ 673029 w 1003876"/>
                  <a:gd name="connsiteY88" fmla="*/ 992688 h 1516602"/>
                  <a:gd name="connsiteX89" fmla="*/ 674934 w 1003876"/>
                  <a:gd name="connsiteY89" fmla="*/ 986973 h 1516602"/>
                  <a:gd name="connsiteX90" fmla="*/ 680649 w 1003876"/>
                  <a:gd name="connsiteY90" fmla="*/ 985068 h 1516602"/>
                  <a:gd name="connsiteX91" fmla="*/ 686364 w 1003876"/>
                  <a:gd name="connsiteY91" fmla="*/ 981258 h 1516602"/>
                  <a:gd name="connsiteX92" fmla="*/ 695889 w 1003876"/>
                  <a:gd name="connsiteY92" fmla="*/ 971733 h 1516602"/>
                  <a:gd name="connsiteX93" fmla="*/ 705414 w 1003876"/>
                  <a:gd name="connsiteY93" fmla="*/ 960303 h 1516602"/>
                  <a:gd name="connsiteX94" fmla="*/ 716844 w 1003876"/>
                  <a:gd name="connsiteY94" fmla="*/ 952683 h 1516602"/>
                  <a:gd name="connsiteX95" fmla="*/ 732084 w 1003876"/>
                  <a:gd name="connsiteY95" fmla="*/ 939348 h 1516602"/>
                  <a:gd name="connsiteX96" fmla="*/ 741609 w 1003876"/>
                  <a:gd name="connsiteY96" fmla="*/ 927918 h 1516602"/>
                  <a:gd name="connsiteX97" fmla="*/ 753039 w 1003876"/>
                  <a:gd name="connsiteY97" fmla="*/ 918393 h 1516602"/>
                  <a:gd name="connsiteX98" fmla="*/ 758754 w 1003876"/>
                  <a:gd name="connsiteY98" fmla="*/ 906963 h 1516602"/>
                  <a:gd name="connsiteX99" fmla="*/ 760659 w 1003876"/>
                  <a:gd name="connsiteY99" fmla="*/ 901248 h 1516602"/>
                  <a:gd name="connsiteX100" fmla="*/ 766374 w 1003876"/>
                  <a:gd name="connsiteY100" fmla="*/ 889818 h 1516602"/>
                  <a:gd name="connsiteX101" fmla="*/ 764469 w 1003876"/>
                  <a:gd name="connsiteY101" fmla="*/ 874578 h 1516602"/>
                  <a:gd name="connsiteX102" fmla="*/ 758754 w 1003876"/>
                  <a:gd name="connsiteY102" fmla="*/ 872673 h 1516602"/>
                  <a:gd name="connsiteX103" fmla="*/ 737799 w 1003876"/>
                  <a:gd name="connsiteY103" fmla="*/ 874578 h 1516602"/>
                  <a:gd name="connsiteX104" fmla="*/ 732084 w 1003876"/>
                  <a:gd name="connsiteY104" fmla="*/ 878388 h 1516602"/>
                  <a:gd name="connsiteX105" fmla="*/ 699699 w 1003876"/>
                  <a:gd name="connsiteY105" fmla="*/ 899343 h 1516602"/>
                  <a:gd name="connsiteX106" fmla="*/ 595181 w 1003876"/>
                  <a:gd name="connsiteY106" fmla="*/ 957831 h 1516602"/>
                  <a:gd name="connsiteX107" fmla="*/ 507294 w 1003876"/>
                  <a:gd name="connsiteY107" fmla="*/ 847908 h 1516602"/>
                  <a:gd name="connsiteX108" fmla="*/ 503484 w 1003876"/>
                  <a:gd name="connsiteY108" fmla="*/ 358323 h 1516602"/>
                  <a:gd name="connsiteX109" fmla="*/ 499674 w 1003876"/>
                  <a:gd name="connsiteY109" fmla="*/ 66858 h 1516602"/>
                  <a:gd name="connsiteX110" fmla="*/ 490149 w 1003876"/>
                  <a:gd name="connsiteY110" fmla="*/ 40188 h 1516602"/>
                  <a:gd name="connsiteX111" fmla="*/ 488244 w 1003876"/>
                  <a:gd name="connsiteY111" fmla="*/ 34473 h 1516602"/>
                  <a:gd name="connsiteX112" fmla="*/ 484434 w 1003876"/>
                  <a:gd name="connsiteY112" fmla="*/ 28758 h 1516602"/>
                  <a:gd name="connsiteX113" fmla="*/ 478719 w 1003876"/>
                  <a:gd name="connsiteY113" fmla="*/ 17328 h 1516602"/>
                  <a:gd name="connsiteX114" fmla="*/ 473004 w 1003876"/>
                  <a:gd name="connsiteY114" fmla="*/ 13518 h 1516602"/>
                  <a:gd name="connsiteX115" fmla="*/ 469194 w 1003876"/>
                  <a:gd name="connsiteY115" fmla="*/ 7803 h 1516602"/>
                  <a:gd name="connsiteX116" fmla="*/ 429189 w 1003876"/>
                  <a:gd name="connsiteY116" fmla="*/ 11613 h 1516602"/>
                  <a:gd name="connsiteX117" fmla="*/ 425379 w 1003876"/>
                  <a:gd name="connsiteY117" fmla="*/ 78288 h 1516602"/>
                  <a:gd name="connsiteX118" fmla="*/ 425379 w 1003876"/>
                  <a:gd name="connsiteY118" fmla="*/ 84003 h 1516602"/>
                  <a:gd name="connsiteX119" fmla="*/ 429189 w 1003876"/>
                  <a:gd name="connsiteY119" fmla="*/ 238308 h 1516602"/>
                  <a:gd name="connsiteX120" fmla="*/ 440619 w 1003876"/>
                  <a:gd name="connsiteY120" fmla="*/ 421188 h 1516602"/>
                  <a:gd name="connsiteX121" fmla="*/ 435265 w 1003876"/>
                  <a:gd name="connsiteY121" fmla="*/ 718368 h 1516602"/>
                  <a:gd name="connsiteX122" fmla="*/ 435059 w 1003876"/>
                  <a:gd name="connsiteY122" fmla="*/ 799046 h 1516602"/>
                  <a:gd name="connsiteX123" fmla="*/ 430322 w 1003876"/>
                  <a:gd name="connsiteY123"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30129 w 1003876"/>
                  <a:gd name="connsiteY32" fmla="*/ 1381308 h 1516602"/>
                  <a:gd name="connsiteX33" fmla="*/ 328224 w 1003876"/>
                  <a:gd name="connsiteY33" fmla="*/ 1420386 h 1516602"/>
                  <a:gd name="connsiteX34" fmla="*/ 332034 w 1003876"/>
                  <a:gd name="connsiteY34" fmla="*/ 1463223 h 1516602"/>
                  <a:gd name="connsiteX35" fmla="*/ 364419 w 1003876"/>
                  <a:gd name="connsiteY35" fmla="*/ 1512753 h 1516602"/>
                  <a:gd name="connsiteX36" fmla="*/ 387279 w 1003876"/>
                  <a:gd name="connsiteY36" fmla="*/ 1514658 h 1516602"/>
                  <a:gd name="connsiteX37" fmla="*/ 392994 w 1003876"/>
                  <a:gd name="connsiteY37" fmla="*/ 1508943 h 1516602"/>
                  <a:gd name="connsiteX38" fmla="*/ 394899 w 1003876"/>
                  <a:gd name="connsiteY38" fmla="*/ 1497513 h 1516602"/>
                  <a:gd name="connsiteX39" fmla="*/ 396804 w 1003876"/>
                  <a:gd name="connsiteY39" fmla="*/ 1491798 h 1516602"/>
                  <a:gd name="connsiteX40" fmla="*/ 398709 w 1003876"/>
                  <a:gd name="connsiteY40" fmla="*/ 1474653 h 1516602"/>
                  <a:gd name="connsiteX41" fmla="*/ 400614 w 1003876"/>
                  <a:gd name="connsiteY41" fmla="*/ 1461318 h 1516602"/>
                  <a:gd name="connsiteX42" fmla="*/ 404424 w 1003876"/>
                  <a:gd name="connsiteY42" fmla="*/ 1404168 h 1516602"/>
                  <a:gd name="connsiteX43" fmla="*/ 410139 w 1003876"/>
                  <a:gd name="connsiteY43" fmla="*/ 1392738 h 1516602"/>
                  <a:gd name="connsiteX44" fmla="*/ 413949 w 1003876"/>
                  <a:gd name="connsiteY44" fmla="*/ 1379403 h 1516602"/>
                  <a:gd name="connsiteX45" fmla="*/ 415854 w 1003876"/>
                  <a:gd name="connsiteY45" fmla="*/ 1373688 h 1516602"/>
                  <a:gd name="connsiteX46" fmla="*/ 417759 w 1003876"/>
                  <a:gd name="connsiteY46" fmla="*/ 1360353 h 1516602"/>
                  <a:gd name="connsiteX47" fmla="*/ 421569 w 1003876"/>
                  <a:gd name="connsiteY47" fmla="*/ 1348923 h 1516602"/>
                  <a:gd name="connsiteX48" fmla="*/ 427284 w 1003876"/>
                  <a:gd name="connsiteY48" fmla="*/ 1335588 h 1516602"/>
                  <a:gd name="connsiteX49" fmla="*/ 467289 w 1003876"/>
                  <a:gd name="connsiteY49" fmla="*/ 1265103 h 1516602"/>
                  <a:gd name="connsiteX50" fmla="*/ 528455 w 1003876"/>
                  <a:gd name="connsiteY50" fmla="*/ 1230091 h 1516602"/>
                  <a:gd name="connsiteX51" fmla="*/ 601154 w 1003876"/>
                  <a:gd name="connsiteY51" fmla="*/ 1221700 h 1516602"/>
                  <a:gd name="connsiteX52" fmla="*/ 720654 w 1003876"/>
                  <a:gd name="connsiteY52" fmla="*/ 1316538 h 1516602"/>
                  <a:gd name="connsiteX53" fmla="*/ 733989 w 1003876"/>
                  <a:gd name="connsiteY53" fmla="*/ 1326063 h 1516602"/>
                  <a:gd name="connsiteX54" fmla="*/ 743514 w 1003876"/>
                  <a:gd name="connsiteY54" fmla="*/ 1327968 h 1516602"/>
                  <a:gd name="connsiteX55" fmla="*/ 749229 w 1003876"/>
                  <a:gd name="connsiteY55" fmla="*/ 1329873 h 1516602"/>
                  <a:gd name="connsiteX56" fmla="*/ 762564 w 1003876"/>
                  <a:gd name="connsiteY56" fmla="*/ 1335588 h 1516602"/>
                  <a:gd name="connsiteX57" fmla="*/ 777804 w 1003876"/>
                  <a:gd name="connsiteY57" fmla="*/ 1333683 h 1516602"/>
                  <a:gd name="connsiteX58" fmla="*/ 789234 w 1003876"/>
                  <a:gd name="connsiteY58" fmla="*/ 1327968 h 1516602"/>
                  <a:gd name="connsiteX59" fmla="*/ 794949 w 1003876"/>
                  <a:gd name="connsiteY59" fmla="*/ 1326063 h 1516602"/>
                  <a:gd name="connsiteX60" fmla="*/ 802569 w 1003876"/>
                  <a:gd name="connsiteY60" fmla="*/ 1308918 h 1516602"/>
                  <a:gd name="connsiteX61" fmla="*/ 800664 w 1003876"/>
                  <a:gd name="connsiteY61" fmla="*/ 1284153 h 1516602"/>
                  <a:gd name="connsiteX62" fmla="*/ 798759 w 1003876"/>
                  <a:gd name="connsiteY62" fmla="*/ 1278438 h 1516602"/>
                  <a:gd name="connsiteX63" fmla="*/ 796854 w 1003876"/>
                  <a:gd name="connsiteY63" fmla="*/ 1270818 h 1516602"/>
                  <a:gd name="connsiteX64" fmla="*/ 783519 w 1003876"/>
                  <a:gd name="connsiteY64" fmla="*/ 1253673 h 1516602"/>
                  <a:gd name="connsiteX65" fmla="*/ 773994 w 1003876"/>
                  <a:gd name="connsiteY65" fmla="*/ 1247958 h 1516602"/>
                  <a:gd name="connsiteX66" fmla="*/ 648264 w 1003876"/>
                  <a:gd name="connsiteY66" fmla="*/ 1156518 h 1516602"/>
                  <a:gd name="connsiteX67" fmla="*/ 644454 w 1003876"/>
                  <a:gd name="connsiteY67" fmla="*/ 1139373 h 1516602"/>
                  <a:gd name="connsiteX68" fmla="*/ 646359 w 1003876"/>
                  <a:gd name="connsiteY68" fmla="*/ 1131753 h 1516602"/>
                  <a:gd name="connsiteX69" fmla="*/ 650169 w 1003876"/>
                  <a:gd name="connsiteY69" fmla="*/ 1114608 h 1516602"/>
                  <a:gd name="connsiteX70" fmla="*/ 653979 w 1003876"/>
                  <a:gd name="connsiteY70" fmla="*/ 1108893 h 1516602"/>
                  <a:gd name="connsiteX71" fmla="*/ 655884 w 1003876"/>
                  <a:gd name="connsiteY71" fmla="*/ 1103178 h 1516602"/>
                  <a:gd name="connsiteX72" fmla="*/ 661599 w 1003876"/>
                  <a:gd name="connsiteY72" fmla="*/ 1101273 h 1516602"/>
                  <a:gd name="connsiteX73" fmla="*/ 671124 w 1003876"/>
                  <a:gd name="connsiteY73" fmla="*/ 1089843 h 1516602"/>
                  <a:gd name="connsiteX74" fmla="*/ 724464 w 1003876"/>
                  <a:gd name="connsiteY74" fmla="*/ 1082223 h 1516602"/>
                  <a:gd name="connsiteX75" fmla="*/ 842574 w 1003876"/>
                  <a:gd name="connsiteY75" fmla="*/ 1084128 h 1516602"/>
                  <a:gd name="connsiteX76" fmla="*/ 871149 w 1003876"/>
                  <a:gd name="connsiteY76" fmla="*/ 1086033 h 1516602"/>
                  <a:gd name="connsiteX77" fmla="*/ 899724 w 1003876"/>
                  <a:gd name="connsiteY77" fmla="*/ 1091748 h 1516602"/>
                  <a:gd name="connsiteX78" fmla="*/ 922584 w 1003876"/>
                  <a:gd name="connsiteY78" fmla="*/ 1095558 h 1516602"/>
                  <a:gd name="connsiteX79" fmla="*/ 985294 w 1003876"/>
                  <a:gd name="connsiteY79" fmla="*/ 1104311 h 1516602"/>
                  <a:gd name="connsiteX80" fmla="*/ 1003378 w 1003876"/>
                  <a:gd name="connsiteY80" fmla="*/ 1065958 h 1516602"/>
                  <a:gd name="connsiteX81" fmla="*/ 970209 w 1003876"/>
                  <a:gd name="connsiteY81" fmla="*/ 1044123 h 1516602"/>
                  <a:gd name="connsiteX82" fmla="*/ 935919 w 1003876"/>
                  <a:gd name="connsiteY82" fmla="*/ 1034598 h 1516602"/>
                  <a:gd name="connsiteX83" fmla="*/ 825429 w 1003876"/>
                  <a:gd name="connsiteY83" fmla="*/ 1034598 h 1516602"/>
                  <a:gd name="connsiteX84" fmla="*/ 730179 w 1003876"/>
                  <a:gd name="connsiteY84" fmla="*/ 1038408 h 1516602"/>
                  <a:gd name="connsiteX85" fmla="*/ 669219 w 1003876"/>
                  <a:gd name="connsiteY85" fmla="*/ 1046028 h 1516602"/>
                  <a:gd name="connsiteX86" fmla="*/ 646360 w 1003876"/>
                  <a:gd name="connsiteY86" fmla="*/ 1049838 h 1516602"/>
                  <a:gd name="connsiteX87" fmla="*/ 640078 w 1003876"/>
                  <a:gd name="connsiteY87" fmla="*/ 1026051 h 1516602"/>
                  <a:gd name="connsiteX88" fmla="*/ 673029 w 1003876"/>
                  <a:gd name="connsiteY88" fmla="*/ 992688 h 1516602"/>
                  <a:gd name="connsiteX89" fmla="*/ 674934 w 1003876"/>
                  <a:gd name="connsiteY89" fmla="*/ 986973 h 1516602"/>
                  <a:gd name="connsiteX90" fmla="*/ 680649 w 1003876"/>
                  <a:gd name="connsiteY90" fmla="*/ 985068 h 1516602"/>
                  <a:gd name="connsiteX91" fmla="*/ 686364 w 1003876"/>
                  <a:gd name="connsiteY91" fmla="*/ 981258 h 1516602"/>
                  <a:gd name="connsiteX92" fmla="*/ 695889 w 1003876"/>
                  <a:gd name="connsiteY92" fmla="*/ 971733 h 1516602"/>
                  <a:gd name="connsiteX93" fmla="*/ 705414 w 1003876"/>
                  <a:gd name="connsiteY93" fmla="*/ 960303 h 1516602"/>
                  <a:gd name="connsiteX94" fmla="*/ 716844 w 1003876"/>
                  <a:gd name="connsiteY94" fmla="*/ 952683 h 1516602"/>
                  <a:gd name="connsiteX95" fmla="*/ 732084 w 1003876"/>
                  <a:gd name="connsiteY95" fmla="*/ 939348 h 1516602"/>
                  <a:gd name="connsiteX96" fmla="*/ 741609 w 1003876"/>
                  <a:gd name="connsiteY96" fmla="*/ 927918 h 1516602"/>
                  <a:gd name="connsiteX97" fmla="*/ 753039 w 1003876"/>
                  <a:gd name="connsiteY97" fmla="*/ 918393 h 1516602"/>
                  <a:gd name="connsiteX98" fmla="*/ 758754 w 1003876"/>
                  <a:gd name="connsiteY98" fmla="*/ 906963 h 1516602"/>
                  <a:gd name="connsiteX99" fmla="*/ 760659 w 1003876"/>
                  <a:gd name="connsiteY99" fmla="*/ 901248 h 1516602"/>
                  <a:gd name="connsiteX100" fmla="*/ 766374 w 1003876"/>
                  <a:gd name="connsiteY100" fmla="*/ 889818 h 1516602"/>
                  <a:gd name="connsiteX101" fmla="*/ 764469 w 1003876"/>
                  <a:gd name="connsiteY101" fmla="*/ 874578 h 1516602"/>
                  <a:gd name="connsiteX102" fmla="*/ 758754 w 1003876"/>
                  <a:gd name="connsiteY102" fmla="*/ 872673 h 1516602"/>
                  <a:gd name="connsiteX103" fmla="*/ 737799 w 1003876"/>
                  <a:gd name="connsiteY103" fmla="*/ 874578 h 1516602"/>
                  <a:gd name="connsiteX104" fmla="*/ 732084 w 1003876"/>
                  <a:gd name="connsiteY104" fmla="*/ 878388 h 1516602"/>
                  <a:gd name="connsiteX105" fmla="*/ 699699 w 1003876"/>
                  <a:gd name="connsiteY105" fmla="*/ 899343 h 1516602"/>
                  <a:gd name="connsiteX106" fmla="*/ 595181 w 1003876"/>
                  <a:gd name="connsiteY106" fmla="*/ 957831 h 1516602"/>
                  <a:gd name="connsiteX107" fmla="*/ 507294 w 1003876"/>
                  <a:gd name="connsiteY107" fmla="*/ 847908 h 1516602"/>
                  <a:gd name="connsiteX108" fmla="*/ 503484 w 1003876"/>
                  <a:gd name="connsiteY108" fmla="*/ 358323 h 1516602"/>
                  <a:gd name="connsiteX109" fmla="*/ 499674 w 1003876"/>
                  <a:gd name="connsiteY109" fmla="*/ 66858 h 1516602"/>
                  <a:gd name="connsiteX110" fmla="*/ 490149 w 1003876"/>
                  <a:gd name="connsiteY110" fmla="*/ 40188 h 1516602"/>
                  <a:gd name="connsiteX111" fmla="*/ 488244 w 1003876"/>
                  <a:gd name="connsiteY111" fmla="*/ 34473 h 1516602"/>
                  <a:gd name="connsiteX112" fmla="*/ 484434 w 1003876"/>
                  <a:gd name="connsiteY112" fmla="*/ 28758 h 1516602"/>
                  <a:gd name="connsiteX113" fmla="*/ 478719 w 1003876"/>
                  <a:gd name="connsiteY113" fmla="*/ 17328 h 1516602"/>
                  <a:gd name="connsiteX114" fmla="*/ 473004 w 1003876"/>
                  <a:gd name="connsiteY114" fmla="*/ 13518 h 1516602"/>
                  <a:gd name="connsiteX115" fmla="*/ 469194 w 1003876"/>
                  <a:gd name="connsiteY115" fmla="*/ 7803 h 1516602"/>
                  <a:gd name="connsiteX116" fmla="*/ 429189 w 1003876"/>
                  <a:gd name="connsiteY116" fmla="*/ 11613 h 1516602"/>
                  <a:gd name="connsiteX117" fmla="*/ 425379 w 1003876"/>
                  <a:gd name="connsiteY117" fmla="*/ 78288 h 1516602"/>
                  <a:gd name="connsiteX118" fmla="*/ 425379 w 1003876"/>
                  <a:gd name="connsiteY118" fmla="*/ 84003 h 1516602"/>
                  <a:gd name="connsiteX119" fmla="*/ 429189 w 1003876"/>
                  <a:gd name="connsiteY119" fmla="*/ 238308 h 1516602"/>
                  <a:gd name="connsiteX120" fmla="*/ 440619 w 1003876"/>
                  <a:gd name="connsiteY120" fmla="*/ 421188 h 1516602"/>
                  <a:gd name="connsiteX121" fmla="*/ 435265 w 1003876"/>
                  <a:gd name="connsiteY121" fmla="*/ 718368 h 1516602"/>
                  <a:gd name="connsiteX122" fmla="*/ 435059 w 1003876"/>
                  <a:gd name="connsiteY122" fmla="*/ 799046 h 1516602"/>
                  <a:gd name="connsiteX123" fmla="*/ 430322 w 1003876"/>
                  <a:gd name="connsiteY123"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30129 w 1003876"/>
                  <a:gd name="connsiteY32" fmla="*/ 1381308 h 1516602"/>
                  <a:gd name="connsiteX33" fmla="*/ 328224 w 1003876"/>
                  <a:gd name="connsiteY33" fmla="*/ 1420386 h 1516602"/>
                  <a:gd name="connsiteX34" fmla="*/ 332034 w 1003876"/>
                  <a:gd name="connsiteY34" fmla="*/ 1463223 h 1516602"/>
                  <a:gd name="connsiteX35" fmla="*/ 364419 w 1003876"/>
                  <a:gd name="connsiteY35" fmla="*/ 1512753 h 1516602"/>
                  <a:gd name="connsiteX36" fmla="*/ 387279 w 1003876"/>
                  <a:gd name="connsiteY36" fmla="*/ 1514658 h 1516602"/>
                  <a:gd name="connsiteX37" fmla="*/ 392994 w 1003876"/>
                  <a:gd name="connsiteY37" fmla="*/ 1508943 h 1516602"/>
                  <a:gd name="connsiteX38" fmla="*/ 394899 w 1003876"/>
                  <a:gd name="connsiteY38" fmla="*/ 1497513 h 1516602"/>
                  <a:gd name="connsiteX39" fmla="*/ 396804 w 1003876"/>
                  <a:gd name="connsiteY39" fmla="*/ 1491798 h 1516602"/>
                  <a:gd name="connsiteX40" fmla="*/ 398709 w 1003876"/>
                  <a:gd name="connsiteY40" fmla="*/ 1474653 h 1516602"/>
                  <a:gd name="connsiteX41" fmla="*/ 400614 w 1003876"/>
                  <a:gd name="connsiteY41" fmla="*/ 1461318 h 1516602"/>
                  <a:gd name="connsiteX42" fmla="*/ 404424 w 1003876"/>
                  <a:gd name="connsiteY42" fmla="*/ 1404168 h 1516602"/>
                  <a:gd name="connsiteX43" fmla="*/ 410139 w 1003876"/>
                  <a:gd name="connsiteY43" fmla="*/ 1392738 h 1516602"/>
                  <a:gd name="connsiteX44" fmla="*/ 413949 w 1003876"/>
                  <a:gd name="connsiteY44" fmla="*/ 1379403 h 1516602"/>
                  <a:gd name="connsiteX45" fmla="*/ 415854 w 1003876"/>
                  <a:gd name="connsiteY45" fmla="*/ 1373688 h 1516602"/>
                  <a:gd name="connsiteX46" fmla="*/ 417759 w 1003876"/>
                  <a:gd name="connsiteY46" fmla="*/ 1360353 h 1516602"/>
                  <a:gd name="connsiteX47" fmla="*/ 421569 w 1003876"/>
                  <a:gd name="connsiteY47" fmla="*/ 1348923 h 1516602"/>
                  <a:gd name="connsiteX48" fmla="*/ 427284 w 1003876"/>
                  <a:gd name="connsiteY48" fmla="*/ 1335588 h 1516602"/>
                  <a:gd name="connsiteX49" fmla="*/ 467289 w 1003876"/>
                  <a:gd name="connsiteY49" fmla="*/ 1265103 h 1516602"/>
                  <a:gd name="connsiteX50" fmla="*/ 528455 w 1003876"/>
                  <a:gd name="connsiteY50" fmla="*/ 1230091 h 1516602"/>
                  <a:gd name="connsiteX51" fmla="*/ 601154 w 1003876"/>
                  <a:gd name="connsiteY51" fmla="*/ 1221700 h 1516602"/>
                  <a:gd name="connsiteX52" fmla="*/ 720654 w 1003876"/>
                  <a:gd name="connsiteY52" fmla="*/ 1316538 h 1516602"/>
                  <a:gd name="connsiteX53" fmla="*/ 733989 w 1003876"/>
                  <a:gd name="connsiteY53" fmla="*/ 1326063 h 1516602"/>
                  <a:gd name="connsiteX54" fmla="*/ 743514 w 1003876"/>
                  <a:gd name="connsiteY54" fmla="*/ 1327968 h 1516602"/>
                  <a:gd name="connsiteX55" fmla="*/ 749229 w 1003876"/>
                  <a:gd name="connsiteY55" fmla="*/ 1329873 h 1516602"/>
                  <a:gd name="connsiteX56" fmla="*/ 762564 w 1003876"/>
                  <a:gd name="connsiteY56" fmla="*/ 1335588 h 1516602"/>
                  <a:gd name="connsiteX57" fmla="*/ 777804 w 1003876"/>
                  <a:gd name="connsiteY57" fmla="*/ 1333683 h 1516602"/>
                  <a:gd name="connsiteX58" fmla="*/ 789234 w 1003876"/>
                  <a:gd name="connsiteY58" fmla="*/ 1327968 h 1516602"/>
                  <a:gd name="connsiteX59" fmla="*/ 794949 w 1003876"/>
                  <a:gd name="connsiteY59" fmla="*/ 1326063 h 1516602"/>
                  <a:gd name="connsiteX60" fmla="*/ 802569 w 1003876"/>
                  <a:gd name="connsiteY60" fmla="*/ 1308918 h 1516602"/>
                  <a:gd name="connsiteX61" fmla="*/ 800664 w 1003876"/>
                  <a:gd name="connsiteY61" fmla="*/ 1284153 h 1516602"/>
                  <a:gd name="connsiteX62" fmla="*/ 798759 w 1003876"/>
                  <a:gd name="connsiteY62" fmla="*/ 1278438 h 1516602"/>
                  <a:gd name="connsiteX63" fmla="*/ 796854 w 1003876"/>
                  <a:gd name="connsiteY63" fmla="*/ 1270818 h 1516602"/>
                  <a:gd name="connsiteX64" fmla="*/ 783519 w 1003876"/>
                  <a:gd name="connsiteY64" fmla="*/ 1253673 h 1516602"/>
                  <a:gd name="connsiteX65" fmla="*/ 773994 w 1003876"/>
                  <a:gd name="connsiteY65" fmla="*/ 1247958 h 1516602"/>
                  <a:gd name="connsiteX66" fmla="*/ 648264 w 1003876"/>
                  <a:gd name="connsiteY66" fmla="*/ 1156518 h 1516602"/>
                  <a:gd name="connsiteX67" fmla="*/ 644454 w 1003876"/>
                  <a:gd name="connsiteY67" fmla="*/ 1139373 h 1516602"/>
                  <a:gd name="connsiteX68" fmla="*/ 646359 w 1003876"/>
                  <a:gd name="connsiteY68" fmla="*/ 1131753 h 1516602"/>
                  <a:gd name="connsiteX69" fmla="*/ 650169 w 1003876"/>
                  <a:gd name="connsiteY69" fmla="*/ 1114608 h 1516602"/>
                  <a:gd name="connsiteX70" fmla="*/ 653979 w 1003876"/>
                  <a:gd name="connsiteY70" fmla="*/ 1108893 h 1516602"/>
                  <a:gd name="connsiteX71" fmla="*/ 655884 w 1003876"/>
                  <a:gd name="connsiteY71" fmla="*/ 1103178 h 1516602"/>
                  <a:gd name="connsiteX72" fmla="*/ 661599 w 1003876"/>
                  <a:gd name="connsiteY72" fmla="*/ 1101273 h 1516602"/>
                  <a:gd name="connsiteX73" fmla="*/ 671124 w 1003876"/>
                  <a:gd name="connsiteY73" fmla="*/ 1089843 h 1516602"/>
                  <a:gd name="connsiteX74" fmla="*/ 724464 w 1003876"/>
                  <a:gd name="connsiteY74" fmla="*/ 1082223 h 1516602"/>
                  <a:gd name="connsiteX75" fmla="*/ 842574 w 1003876"/>
                  <a:gd name="connsiteY75" fmla="*/ 1084128 h 1516602"/>
                  <a:gd name="connsiteX76" fmla="*/ 871149 w 1003876"/>
                  <a:gd name="connsiteY76" fmla="*/ 1086033 h 1516602"/>
                  <a:gd name="connsiteX77" fmla="*/ 899724 w 1003876"/>
                  <a:gd name="connsiteY77" fmla="*/ 1091748 h 1516602"/>
                  <a:gd name="connsiteX78" fmla="*/ 922584 w 1003876"/>
                  <a:gd name="connsiteY78" fmla="*/ 1095558 h 1516602"/>
                  <a:gd name="connsiteX79" fmla="*/ 985294 w 1003876"/>
                  <a:gd name="connsiteY79" fmla="*/ 1104311 h 1516602"/>
                  <a:gd name="connsiteX80" fmla="*/ 1003378 w 1003876"/>
                  <a:gd name="connsiteY80" fmla="*/ 1065958 h 1516602"/>
                  <a:gd name="connsiteX81" fmla="*/ 970209 w 1003876"/>
                  <a:gd name="connsiteY81" fmla="*/ 1044123 h 1516602"/>
                  <a:gd name="connsiteX82" fmla="*/ 935919 w 1003876"/>
                  <a:gd name="connsiteY82" fmla="*/ 1034598 h 1516602"/>
                  <a:gd name="connsiteX83" fmla="*/ 825429 w 1003876"/>
                  <a:gd name="connsiteY83" fmla="*/ 1034598 h 1516602"/>
                  <a:gd name="connsiteX84" fmla="*/ 730179 w 1003876"/>
                  <a:gd name="connsiteY84" fmla="*/ 1038408 h 1516602"/>
                  <a:gd name="connsiteX85" fmla="*/ 669219 w 1003876"/>
                  <a:gd name="connsiteY85" fmla="*/ 1046028 h 1516602"/>
                  <a:gd name="connsiteX86" fmla="*/ 646360 w 1003876"/>
                  <a:gd name="connsiteY86" fmla="*/ 1049838 h 1516602"/>
                  <a:gd name="connsiteX87" fmla="*/ 640078 w 1003876"/>
                  <a:gd name="connsiteY87" fmla="*/ 1026051 h 1516602"/>
                  <a:gd name="connsiteX88" fmla="*/ 673029 w 1003876"/>
                  <a:gd name="connsiteY88" fmla="*/ 992688 h 1516602"/>
                  <a:gd name="connsiteX89" fmla="*/ 674934 w 1003876"/>
                  <a:gd name="connsiteY89" fmla="*/ 986973 h 1516602"/>
                  <a:gd name="connsiteX90" fmla="*/ 680649 w 1003876"/>
                  <a:gd name="connsiteY90" fmla="*/ 985068 h 1516602"/>
                  <a:gd name="connsiteX91" fmla="*/ 686364 w 1003876"/>
                  <a:gd name="connsiteY91" fmla="*/ 981258 h 1516602"/>
                  <a:gd name="connsiteX92" fmla="*/ 695889 w 1003876"/>
                  <a:gd name="connsiteY92" fmla="*/ 971733 h 1516602"/>
                  <a:gd name="connsiteX93" fmla="*/ 705414 w 1003876"/>
                  <a:gd name="connsiteY93" fmla="*/ 960303 h 1516602"/>
                  <a:gd name="connsiteX94" fmla="*/ 716844 w 1003876"/>
                  <a:gd name="connsiteY94" fmla="*/ 952683 h 1516602"/>
                  <a:gd name="connsiteX95" fmla="*/ 732084 w 1003876"/>
                  <a:gd name="connsiteY95" fmla="*/ 939348 h 1516602"/>
                  <a:gd name="connsiteX96" fmla="*/ 741609 w 1003876"/>
                  <a:gd name="connsiteY96" fmla="*/ 927918 h 1516602"/>
                  <a:gd name="connsiteX97" fmla="*/ 753039 w 1003876"/>
                  <a:gd name="connsiteY97" fmla="*/ 918393 h 1516602"/>
                  <a:gd name="connsiteX98" fmla="*/ 758754 w 1003876"/>
                  <a:gd name="connsiteY98" fmla="*/ 906963 h 1516602"/>
                  <a:gd name="connsiteX99" fmla="*/ 760659 w 1003876"/>
                  <a:gd name="connsiteY99" fmla="*/ 901248 h 1516602"/>
                  <a:gd name="connsiteX100" fmla="*/ 766374 w 1003876"/>
                  <a:gd name="connsiteY100" fmla="*/ 889818 h 1516602"/>
                  <a:gd name="connsiteX101" fmla="*/ 764469 w 1003876"/>
                  <a:gd name="connsiteY101" fmla="*/ 874578 h 1516602"/>
                  <a:gd name="connsiteX102" fmla="*/ 758754 w 1003876"/>
                  <a:gd name="connsiteY102" fmla="*/ 872673 h 1516602"/>
                  <a:gd name="connsiteX103" fmla="*/ 737799 w 1003876"/>
                  <a:gd name="connsiteY103" fmla="*/ 874578 h 1516602"/>
                  <a:gd name="connsiteX104" fmla="*/ 732084 w 1003876"/>
                  <a:gd name="connsiteY104" fmla="*/ 878388 h 1516602"/>
                  <a:gd name="connsiteX105" fmla="*/ 699699 w 1003876"/>
                  <a:gd name="connsiteY105" fmla="*/ 899343 h 1516602"/>
                  <a:gd name="connsiteX106" fmla="*/ 595181 w 1003876"/>
                  <a:gd name="connsiteY106" fmla="*/ 957831 h 1516602"/>
                  <a:gd name="connsiteX107" fmla="*/ 507294 w 1003876"/>
                  <a:gd name="connsiteY107" fmla="*/ 847908 h 1516602"/>
                  <a:gd name="connsiteX108" fmla="*/ 503484 w 1003876"/>
                  <a:gd name="connsiteY108" fmla="*/ 358323 h 1516602"/>
                  <a:gd name="connsiteX109" fmla="*/ 499674 w 1003876"/>
                  <a:gd name="connsiteY109" fmla="*/ 66858 h 1516602"/>
                  <a:gd name="connsiteX110" fmla="*/ 490149 w 1003876"/>
                  <a:gd name="connsiteY110" fmla="*/ 40188 h 1516602"/>
                  <a:gd name="connsiteX111" fmla="*/ 488244 w 1003876"/>
                  <a:gd name="connsiteY111" fmla="*/ 34473 h 1516602"/>
                  <a:gd name="connsiteX112" fmla="*/ 484434 w 1003876"/>
                  <a:gd name="connsiteY112" fmla="*/ 28758 h 1516602"/>
                  <a:gd name="connsiteX113" fmla="*/ 478719 w 1003876"/>
                  <a:gd name="connsiteY113" fmla="*/ 17328 h 1516602"/>
                  <a:gd name="connsiteX114" fmla="*/ 473004 w 1003876"/>
                  <a:gd name="connsiteY114" fmla="*/ 13518 h 1516602"/>
                  <a:gd name="connsiteX115" fmla="*/ 469194 w 1003876"/>
                  <a:gd name="connsiteY115" fmla="*/ 7803 h 1516602"/>
                  <a:gd name="connsiteX116" fmla="*/ 429189 w 1003876"/>
                  <a:gd name="connsiteY116" fmla="*/ 11613 h 1516602"/>
                  <a:gd name="connsiteX117" fmla="*/ 425379 w 1003876"/>
                  <a:gd name="connsiteY117" fmla="*/ 78288 h 1516602"/>
                  <a:gd name="connsiteX118" fmla="*/ 425379 w 1003876"/>
                  <a:gd name="connsiteY118" fmla="*/ 84003 h 1516602"/>
                  <a:gd name="connsiteX119" fmla="*/ 429189 w 1003876"/>
                  <a:gd name="connsiteY119" fmla="*/ 238308 h 1516602"/>
                  <a:gd name="connsiteX120" fmla="*/ 440619 w 1003876"/>
                  <a:gd name="connsiteY120" fmla="*/ 421188 h 1516602"/>
                  <a:gd name="connsiteX121" fmla="*/ 435265 w 1003876"/>
                  <a:gd name="connsiteY121" fmla="*/ 718368 h 1516602"/>
                  <a:gd name="connsiteX122" fmla="*/ 435059 w 1003876"/>
                  <a:gd name="connsiteY122" fmla="*/ 799046 h 1516602"/>
                  <a:gd name="connsiteX123" fmla="*/ 430322 w 1003876"/>
                  <a:gd name="connsiteY123"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30129 w 1003876"/>
                  <a:gd name="connsiteY32" fmla="*/ 1381308 h 1516602"/>
                  <a:gd name="connsiteX33" fmla="*/ 328224 w 1003876"/>
                  <a:gd name="connsiteY33" fmla="*/ 1420386 h 1516602"/>
                  <a:gd name="connsiteX34" fmla="*/ 332034 w 1003876"/>
                  <a:gd name="connsiteY34" fmla="*/ 1463223 h 1516602"/>
                  <a:gd name="connsiteX35" fmla="*/ 364419 w 1003876"/>
                  <a:gd name="connsiteY35" fmla="*/ 1512753 h 1516602"/>
                  <a:gd name="connsiteX36" fmla="*/ 387279 w 1003876"/>
                  <a:gd name="connsiteY36" fmla="*/ 1514658 h 1516602"/>
                  <a:gd name="connsiteX37" fmla="*/ 392994 w 1003876"/>
                  <a:gd name="connsiteY37" fmla="*/ 1508943 h 1516602"/>
                  <a:gd name="connsiteX38" fmla="*/ 394899 w 1003876"/>
                  <a:gd name="connsiteY38" fmla="*/ 1497513 h 1516602"/>
                  <a:gd name="connsiteX39" fmla="*/ 396804 w 1003876"/>
                  <a:gd name="connsiteY39" fmla="*/ 1491798 h 1516602"/>
                  <a:gd name="connsiteX40" fmla="*/ 398709 w 1003876"/>
                  <a:gd name="connsiteY40" fmla="*/ 1474653 h 1516602"/>
                  <a:gd name="connsiteX41" fmla="*/ 400614 w 1003876"/>
                  <a:gd name="connsiteY41" fmla="*/ 1461318 h 1516602"/>
                  <a:gd name="connsiteX42" fmla="*/ 404424 w 1003876"/>
                  <a:gd name="connsiteY42" fmla="*/ 1404168 h 1516602"/>
                  <a:gd name="connsiteX43" fmla="*/ 410139 w 1003876"/>
                  <a:gd name="connsiteY43" fmla="*/ 1392738 h 1516602"/>
                  <a:gd name="connsiteX44" fmla="*/ 413949 w 1003876"/>
                  <a:gd name="connsiteY44" fmla="*/ 1379403 h 1516602"/>
                  <a:gd name="connsiteX45" fmla="*/ 415854 w 1003876"/>
                  <a:gd name="connsiteY45" fmla="*/ 1373688 h 1516602"/>
                  <a:gd name="connsiteX46" fmla="*/ 417759 w 1003876"/>
                  <a:gd name="connsiteY46" fmla="*/ 1360353 h 1516602"/>
                  <a:gd name="connsiteX47" fmla="*/ 421569 w 1003876"/>
                  <a:gd name="connsiteY47" fmla="*/ 1348923 h 1516602"/>
                  <a:gd name="connsiteX48" fmla="*/ 427284 w 1003876"/>
                  <a:gd name="connsiteY48" fmla="*/ 1335588 h 1516602"/>
                  <a:gd name="connsiteX49" fmla="*/ 467289 w 1003876"/>
                  <a:gd name="connsiteY49" fmla="*/ 1265103 h 1516602"/>
                  <a:gd name="connsiteX50" fmla="*/ 528455 w 1003876"/>
                  <a:gd name="connsiteY50" fmla="*/ 1230091 h 1516602"/>
                  <a:gd name="connsiteX51" fmla="*/ 601154 w 1003876"/>
                  <a:gd name="connsiteY51" fmla="*/ 1221700 h 1516602"/>
                  <a:gd name="connsiteX52" fmla="*/ 720654 w 1003876"/>
                  <a:gd name="connsiteY52" fmla="*/ 1316538 h 1516602"/>
                  <a:gd name="connsiteX53" fmla="*/ 733989 w 1003876"/>
                  <a:gd name="connsiteY53" fmla="*/ 1326063 h 1516602"/>
                  <a:gd name="connsiteX54" fmla="*/ 743514 w 1003876"/>
                  <a:gd name="connsiteY54" fmla="*/ 1327968 h 1516602"/>
                  <a:gd name="connsiteX55" fmla="*/ 749229 w 1003876"/>
                  <a:gd name="connsiteY55" fmla="*/ 1329873 h 1516602"/>
                  <a:gd name="connsiteX56" fmla="*/ 762564 w 1003876"/>
                  <a:gd name="connsiteY56" fmla="*/ 1335588 h 1516602"/>
                  <a:gd name="connsiteX57" fmla="*/ 777804 w 1003876"/>
                  <a:gd name="connsiteY57" fmla="*/ 1333683 h 1516602"/>
                  <a:gd name="connsiteX58" fmla="*/ 789234 w 1003876"/>
                  <a:gd name="connsiteY58" fmla="*/ 1327968 h 1516602"/>
                  <a:gd name="connsiteX59" fmla="*/ 794949 w 1003876"/>
                  <a:gd name="connsiteY59" fmla="*/ 1326063 h 1516602"/>
                  <a:gd name="connsiteX60" fmla="*/ 802569 w 1003876"/>
                  <a:gd name="connsiteY60" fmla="*/ 1308918 h 1516602"/>
                  <a:gd name="connsiteX61" fmla="*/ 800664 w 1003876"/>
                  <a:gd name="connsiteY61" fmla="*/ 1284153 h 1516602"/>
                  <a:gd name="connsiteX62" fmla="*/ 798759 w 1003876"/>
                  <a:gd name="connsiteY62" fmla="*/ 1278438 h 1516602"/>
                  <a:gd name="connsiteX63" fmla="*/ 796854 w 1003876"/>
                  <a:gd name="connsiteY63" fmla="*/ 1270818 h 1516602"/>
                  <a:gd name="connsiteX64" fmla="*/ 783519 w 1003876"/>
                  <a:gd name="connsiteY64" fmla="*/ 1253673 h 1516602"/>
                  <a:gd name="connsiteX65" fmla="*/ 773994 w 1003876"/>
                  <a:gd name="connsiteY65" fmla="*/ 1247958 h 1516602"/>
                  <a:gd name="connsiteX66" fmla="*/ 648264 w 1003876"/>
                  <a:gd name="connsiteY66" fmla="*/ 1156518 h 1516602"/>
                  <a:gd name="connsiteX67" fmla="*/ 644454 w 1003876"/>
                  <a:gd name="connsiteY67" fmla="*/ 1139373 h 1516602"/>
                  <a:gd name="connsiteX68" fmla="*/ 646359 w 1003876"/>
                  <a:gd name="connsiteY68" fmla="*/ 1131753 h 1516602"/>
                  <a:gd name="connsiteX69" fmla="*/ 650169 w 1003876"/>
                  <a:gd name="connsiteY69" fmla="*/ 1114608 h 1516602"/>
                  <a:gd name="connsiteX70" fmla="*/ 653979 w 1003876"/>
                  <a:gd name="connsiteY70" fmla="*/ 1108893 h 1516602"/>
                  <a:gd name="connsiteX71" fmla="*/ 655884 w 1003876"/>
                  <a:gd name="connsiteY71" fmla="*/ 1103178 h 1516602"/>
                  <a:gd name="connsiteX72" fmla="*/ 661599 w 1003876"/>
                  <a:gd name="connsiteY72" fmla="*/ 1101273 h 1516602"/>
                  <a:gd name="connsiteX73" fmla="*/ 671124 w 1003876"/>
                  <a:gd name="connsiteY73" fmla="*/ 1089843 h 1516602"/>
                  <a:gd name="connsiteX74" fmla="*/ 724464 w 1003876"/>
                  <a:gd name="connsiteY74" fmla="*/ 1082223 h 1516602"/>
                  <a:gd name="connsiteX75" fmla="*/ 842574 w 1003876"/>
                  <a:gd name="connsiteY75" fmla="*/ 1084128 h 1516602"/>
                  <a:gd name="connsiteX76" fmla="*/ 871149 w 1003876"/>
                  <a:gd name="connsiteY76" fmla="*/ 1086033 h 1516602"/>
                  <a:gd name="connsiteX77" fmla="*/ 899724 w 1003876"/>
                  <a:gd name="connsiteY77" fmla="*/ 1091748 h 1516602"/>
                  <a:gd name="connsiteX78" fmla="*/ 922584 w 1003876"/>
                  <a:gd name="connsiteY78" fmla="*/ 1095558 h 1516602"/>
                  <a:gd name="connsiteX79" fmla="*/ 985294 w 1003876"/>
                  <a:gd name="connsiteY79" fmla="*/ 1104311 h 1516602"/>
                  <a:gd name="connsiteX80" fmla="*/ 1003378 w 1003876"/>
                  <a:gd name="connsiteY80" fmla="*/ 1065958 h 1516602"/>
                  <a:gd name="connsiteX81" fmla="*/ 970209 w 1003876"/>
                  <a:gd name="connsiteY81" fmla="*/ 1044123 h 1516602"/>
                  <a:gd name="connsiteX82" fmla="*/ 935919 w 1003876"/>
                  <a:gd name="connsiteY82" fmla="*/ 1034598 h 1516602"/>
                  <a:gd name="connsiteX83" fmla="*/ 825429 w 1003876"/>
                  <a:gd name="connsiteY83" fmla="*/ 1034598 h 1516602"/>
                  <a:gd name="connsiteX84" fmla="*/ 730179 w 1003876"/>
                  <a:gd name="connsiteY84" fmla="*/ 1038408 h 1516602"/>
                  <a:gd name="connsiteX85" fmla="*/ 669219 w 1003876"/>
                  <a:gd name="connsiteY85" fmla="*/ 1046028 h 1516602"/>
                  <a:gd name="connsiteX86" fmla="*/ 646360 w 1003876"/>
                  <a:gd name="connsiteY86" fmla="*/ 1049838 h 1516602"/>
                  <a:gd name="connsiteX87" fmla="*/ 640078 w 1003876"/>
                  <a:gd name="connsiteY87" fmla="*/ 1026051 h 1516602"/>
                  <a:gd name="connsiteX88" fmla="*/ 673029 w 1003876"/>
                  <a:gd name="connsiteY88" fmla="*/ 992688 h 1516602"/>
                  <a:gd name="connsiteX89" fmla="*/ 674934 w 1003876"/>
                  <a:gd name="connsiteY89" fmla="*/ 986973 h 1516602"/>
                  <a:gd name="connsiteX90" fmla="*/ 680649 w 1003876"/>
                  <a:gd name="connsiteY90" fmla="*/ 985068 h 1516602"/>
                  <a:gd name="connsiteX91" fmla="*/ 686364 w 1003876"/>
                  <a:gd name="connsiteY91" fmla="*/ 981258 h 1516602"/>
                  <a:gd name="connsiteX92" fmla="*/ 695889 w 1003876"/>
                  <a:gd name="connsiteY92" fmla="*/ 971733 h 1516602"/>
                  <a:gd name="connsiteX93" fmla="*/ 705414 w 1003876"/>
                  <a:gd name="connsiteY93" fmla="*/ 960303 h 1516602"/>
                  <a:gd name="connsiteX94" fmla="*/ 716844 w 1003876"/>
                  <a:gd name="connsiteY94" fmla="*/ 952683 h 1516602"/>
                  <a:gd name="connsiteX95" fmla="*/ 732084 w 1003876"/>
                  <a:gd name="connsiteY95" fmla="*/ 939348 h 1516602"/>
                  <a:gd name="connsiteX96" fmla="*/ 741609 w 1003876"/>
                  <a:gd name="connsiteY96" fmla="*/ 927918 h 1516602"/>
                  <a:gd name="connsiteX97" fmla="*/ 753039 w 1003876"/>
                  <a:gd name="connsiteY97" fmla="*/ 918393 h 1516602"/>
                  <a:gd name="connsiteX98" fmla="*/ 758754 w 1003876"/>
                  <a:gd name="connsiteY98" fmla="*/ 906963 h 1516602"/>
                  <a:gd name="connsiteX99" fmla="*/ 760659 w 1003876"/>
                  <a:gd name="connsiteY99" fmla="*/ 901248 h 1516602"/>
                  <a:gd name="connsiteX100" fmla="*/ 766374 w 1003876"/>
                  <a:gd name="connsiteY100" fmla="*/ 889818 h 1516602"/>
                  <a:gd name="connsiteX101" fmla="*/ 764469 w 1003876"/>
                  <a:gd name="connsiteY101" fmla="*/ 874578 h 1516602"/>
                  <a:gd name="connsiteX102" fmla="*/ 758754 w 1003876"/>
                  <a:gd name="connsiteY102" fmla="*/ 872673 h 1516602"/>
                  <a:gd name="connsiteX103" fmla="*/ 737799 w 1003876"/>
                  <a:gd name="connsiteY103" fmla="*/ 874578 h 1516602"/>
                  <a:gd name="connsiteX104" fmla="*/ 732084 w 1003876"/>
                  <a:gd name="connsiteY104" fmla="*/ 878388 h 1516602"/>
                  <a:gd name="connsiteX105" fmla="*/ 699699 w 1003876"/>
                  <a:gd name="connsiteY105" fmla="*/ 899343 h 1516602"/>
                  <a:gd name="connsiteX106" fmla="*/ 595181 w 1003876"/>
                  <a:gd name="connsiteY106" fmla="*/ 957831 h 1516602"/>
                  <a:gd name="connsiteX107" fmla="*/ 507294 w 1003876"/>
                  <a:gd name="connsiteY107" fmla="*/ 847908 h 1516602"/>
                  <a:gd name="connsiteX108" fmla="*/ 503484 w 1003876"/>
                  <a:gd name="connsiteY108" fmla="*/ 358323 h 1516602"/>
                  <a:gd name="connsiteX109" fmla="*/ 499674 w 1003876"/>
                  <a:gd name="connsiteY109" fmla="*/ 66858 h 1516602"/>
                  <a:gd name="connsiteX110" fmla="*/ 490149 w 1003876"/>
                  <a:gd name="connsiteY110" fmla="*/ 40188 h 1516602"/>
                  <a:gd name="connsiteX111" fmla="*/ 488244 w 1003876"/>
                  <a:gd name="connsiteY111" fmla="*/ 34473 h 1516602"/>
                  <a:gd name="connsiteX112" fmla="*/ 484434 w 1003876"/>
                  <a:gd name="connsiteY112" fmla="*/ 28758 h 1516602"/>
                  <a:gd name="connsiteX113" fmla="*/ 478719 w 1003876"/>
                  <a:gd name="connsiteY113" fmla="*/ 17328 h 1516602"/>
                  <a:gd name="connsiteX114" fmla="*/ 473004 w 1003876"/>
                  <a:gd name="connsiteY114" fmla="*/ 13518 h 1516602"/>
                  <a:gd name="connsiteX115" fmla="*/ 469194 w 1003876"/>
                  <a:gd name="connsiteY115" fmla="*/ 7803 h 1516602"/>
                  <a:gd name="connsiteX116" fmla="*/ 429189 w 1003876"/>
                  <a:gd name="connsiteY116" fmla="*/ 11613 h 1516602"/>
                  <a:gd name="connsiteX117" fmla="*/ 425379 w 1003876"/>
                  <a:gd name="connsiteY117" fmla="*/ 78288 h 1516602"/>
                  <a:gd name="connsiteX118" fmla="*/ 425379 w 1003876"/>
                  <a:gd name="connsiteY118" fmla="*/ 84003 h 1516602"/>
                  <a:gd name="connsiteX119" fmla="*/ 429189 w 1003876"/>
                  <a:gd name="connsiteY119" fmla="*/ 238308 h 1516602"/>
                  <a:gd name="connsiteX120" fmla="*/ 440619 w 1003876"/>
                  <a:gd name="connsiteY120" fmla="*/ 421188 h 1516602"/>
                  <a:gd name="connsiteX121" fmla="*/ 435265 w 1003876"/>
                  <a:gd name="connsiteY121" fmla="*/ 718368 h 1516602"/>
                  <a:gd name="connsiteX122" fmla="*/ 435059 w 1003876"/>
                  <a:gd name="connsiteY122" fmla="*/ 799046 h 1516602"/>
                  <a:gd name="connsiteX123" fmla="*/ 430322 w 1003876"/>
                  <a:gd name="connsiteY123"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30129 w 1003876"/>
                  <a:gd name="connsiteY32" fmla="*/ 1381308 h 1516602"/>
                  <a:gd name="connsiteX33" fmla="*/ 328224 w 1003876"/>
                  <a:gd name="connsiteY33" fmla="*/ 1420386 h 1516602"/>
                  <a:gd name="connsiteX34" fmla="*/ 332034 w 1003876"/>
                  <a:gd name="connsiteY34" fmla="*/ 1463223 h 1516602"/>
                  <a:gd name="connsiteX35" fmla="*/ 364419 w 1003876"/>
                  <a:gd name="connsiteY35" fmla="*/ 1512753 h 1516602"/>
                  <a:gd name="connsiteX36" fmla="*/ 387279 w 1003876"/>
                  <a:gd name="connsiteY36" fmla="*/ 1514658 h 1516602"/>
                  <a:gd name="connsiteX37" fmla="*/ 392994 w 1003876"/>
                  <a:gd name="connsiteY37" fmla="*/ 1508943 h 1516602"/>
                  <a:gd name="connsiteX38" fmla="*/ 394899 w 1003876"/>
                  <a:gd name="connsiteY38" fmla="*/ 1497513 h 1516602"/>
                  <a:gd name="connsiteX39" fmla="*/ 396804 w 1003876"/>
                  <a:gd name="connsiteY39" fmla="*/ 1491798 h 1516602"/>
                  <a:gd name="connsiteX40" fmla="*/ 400614 w 1003876"/>
                  <a:gd name="connsiteY40" fmla="*/ 1461318 h 1516602"/>
                  <a:gd name="connsiteX41" fmla="*/ 404424 w 1003876"/>
                  <a:gd name="connsiteY41" fmla="*/ 1404168 h 1516602"/>
                  <a:gd name="connsiteX42" fmla="*/ 410139 w 1003876"/>
                  <a:gd name="connsiteY42" fmla="*/ 1392738 h 1516602"/>
                  <a:gd name="connsiteX43" fmla="*/ 413949 w 1003876"/>
                  <a:gd name="connsiteY43" fmla="*/ 1379403 h 1516602"/>
                  <a:gd name="connsiteX44" fmla="*/ 415854 w 1003876"/>
                  <a:gd name="connsiteY44" fmla="*/ 1373688 h 1516602"/>
                  <a:gd name="connsiteX45" fmla="*/ 417759 w 1003876"/>
                  <a:gd name="connsiteY45" fmla="*/ 1360353 h 1516602"/>
                  <a:gd name="connsiteX46" fmla="*/ 421569 w 1003876"/>
                  <a:gd name="connsiteY46" fmla="*/ 1348923 h 1516602"/>
                  <a:gd name="connsiteX47" fmla="*/ 427284 w 1003876"/>
                  <a:gd name="connsiteY47" fmla="*/ 1335588 h 1516602"/>
                  <a:gd name="connsiteX48" fmla="*/ 467289 w 1003876"/>
                  <a:gd name="connsiteY48" fmla="*/ 1265103 h 1516602"/>
                  <a:gd name="connsiteX49" fmla="*/ 528455 w 1003876"/>
                  <a:gd name="connsiteY49" fmla="*/ 1230091 h 1516602"/>
                  <a:gd name="connsiteX50" fmla="*/ 601154 w 1003876"/>
                  <a:gd name="connsiteY50" fmla="*/ 1221700 h 1516602"/>
                  <a:gd name="connsiteX51" fmla="*/ 720654 w 1003876"/>
                  <a:gd name="connsiteY51" fmla="*/ 1316538 h 1516602"/>
                  <a:gd name="connsiteX52" fmla="*/ 733989 w 1003876"/>
                  <a:gd name="connsiteY52" fmla="*/ 1326063 h 1516602"/>
                  <a:gd name="connsiteX53" fmla="*/ 743514 w 1003876"/>
                  <a:gd name="connsiteY53" fmla="*/ 1327968 h 1516602"/>
                  <a:gd name="connsiteX54" fmla="*/ 749229 w 1003876"/>
                  <a:gd name="connsiteY54" fmla="*/ 1329873 h 1516602"/>
                  <a:gd name="connsiteX55" fmla="*/ 762564 w 1003876"/>
                  <a:gd name="connsiteY55" fmla="*/ 1335588 h 1516602"/>
                  <a:gd name="connsiteX56" fmla="*/ 777804 w 1003876"/>
                  <a:gd name="connsiteY56" fmla="*/ 1333683 h 1516602"/>
                  <a:gd name="connsiteX57" fmla="*/ 789234 w 1003876"/>
                  <a:gd name="connsiteY57" fmla="*/ 1327968 h 1516602"/>
                  <a:gd name="connsiteX58" fmla="*/ 794949 w 1003876"/>
                  <a:gd name="connsiteY58" fmla="*/ 1326063 h 1516602"/>
                  <a:gd name="connsiteX59" fmla="*/ 802569 w 1003876"/>
                  <a:gd name="connsiteY59" fmla="*/ 1308918 h 1516602"/>
                  <a:gd name="connsiteX60" fmla="*/ 800664 w 1003876"/>
                  <a:gd name="connsiteY60" fmla="*/ 1284153 h 1516602"/>
                  <a:gd name="connsiteX61" fmla="*/ 798759 w 1003876"/>
                  <a:gd name="connsiteY61" fmla="*/ 1278438 h 1516602"/>
                  <a:gd name="connsiteX62" fmla="*/ 796854 w 1003876"/>
                  <a:gd name="connsiteY62" fmla="*/ 1270818 h 1516602"/>
                  <a:gd name="connsiteX63" fmla="*/ 783519 w 1003876"/>
                  <a:gd name="connsiteY63" fmla="*/ 1253673 h 1516602"/>
                  <a:gd name="connsiteX64" fmla="*/ 773994 w 1003876"/>
                  <a:gd name="connsiteY64" fmla="*/ 1247958 h 1516602"/>
                  <a:gd name="connsiteX65" fmla="*/ 648264 w 1003876"/>
                  <a:gd name="connsiteY65" fmla="*/ 1156518 h 1516602"/>
                  <a:gd name="connsiteX66" fmla="*/ 644454 w 1003876"/>
                  <a:gd name="connsiteY66" fmla="*/ 1139373 h 1516602"/>
                  <a:gd name="connsiteX67" fmla="*/ 646359 w 1003876"/>
                  <a:gd name="connsiteY67" fmla="*/ 1131753 h 1516602"/>
                  <a:gd name="connsiteX68" fmla="*/ 650169 w 1003876"/>
                  <a:gd name="connsiteY68" fmla="*/ 1114608 h 1516602"/>
                  <a:gd name="connsiteX69" fmla="*/ 653979 w 1003876"/>
                  <a:gd name="connsiteY69" fmla="*/ 1108893 h 1516602"/>
                  <a:gd name="connsiteX70" fmla="*/ 655884 w 1003876"/>
                  <a:gd name="connsiteY70" fmla="*/ 1103178 h 1516602"/>
                  <a:gd name="connsiteX71" fmla="*/ 661599 w 1003876"/>
                  <a:gd name="connsiteY71" fmla="*/ 1101273 h 1516602"/>
                  <a:gd name="connsiteX72" fmla="*/ 671124 w 1003876"/>
                  <a:gd name="connsiteY72" fmla="*/ 1089843 h 1516602"/>
                  <a:gd name="connsiteX73" fmla="*/ 724464 w 1003876"/>
                  <a:gd name="connsiteY73" fmla="*/ 1082223 h 1516602"/>
                  <a:gd name="connsiteX74" fmla="*/ 842574 w 1003876"/>
                  <a:gd name="connsiteY74" fmla="*/ 1084128 h 1516602"/>
                  <a:gd name="connsiteX75" fmla="*/ 871149 w 1003876"/>
                  <a:gd name="connsiteY75" fmla="*/ 1086033 h 1516602"/>
                  <a:gd name="connsiteX76" fmla="*/ 899724 w 1003876"/>
                  <a:gd name="connsiteY76" fmla="*/ 1091748 h 1516602"/>
                  <a:gd name="connsiteX77" fmla="*/ 922584 w 1003876"/>
                  <a:gd name="connsiteY77" fmla="*/ 1095558 h 1516602"/>
                  <a:gd name="connsiteX78" fmla="*/ 985294 w 1003876"/>
                  <a:gd name="connsiteY78" fmla="*/ 1104311 h 1516602"/>
                  <a:gd name="connsiteX79" fmla="*/ 1003378 w 1003876"/>
                  <a:gd name="connsiteY79" fmla="*/ 1065958 h 1516602"/>
                  <a:gd name="connsiteX80" fmla="*/ 970209 w 1003876"/>
                  <a:gd name="connsiteY80" fmla="*/ 1044123 h 1516602"/>
                  <a:gd name="connsiteX81" fmla="*/ 935919 w 1003876"/>
                  <a:gd name="connsiteY81" fmla="*/ 1034598 h 1516602"/>
                  <a:gd name="connsiteX82" fmla="*/ 825429 w 1003876"/>
                  <a:gd name="connsiteY82" fmla="*/ 1034598 h 1516602"/>
                  <a:gd name="connsiteX83" fmla="*/ 730179 w 1003876"/>
                  <a:gd name="connsiteY83" fmla="*/ 1038408 h 1516602"/>
                  <a:gd name="connsiteX84" fmla="*/ 669219 w 1003876"/>
                  <a:gd name="connsiteY84" fmla="*/ 1046028 h 1516602"/>
                  <a:gd name="connsiteX85" fmla="*/ 646360 w 1003876"/>
                  <a:gd name="connsiteY85" fmla="*/ 1049838 h 1516602"/>
                  <a:gd name="connsiteX86" fmla="*/ 640078 w 1003876"/>
                  <a:gd name="connsiteY86" fmla="*/ 1026051 h 1516602"/>
                  <a:gd name="connsiteX87" fmla="*/ 673029 w 1003876"/>
                  <a:gd name="connsiteY87" fmla="*/ 992688 h 1516602"/>
                  <a:gd name="connsiteX88" fmla="*/ 674934 w 1003876"/>
                  <a:gd name="connsiteY88" fmla="*/ 986973 h 1516602"/>
                  <a:gd name="connsiteX89" fmla="*/ 680649 w 1003876"/>
                  <a:gd name="connsiteY89" fmla="*/ 985068 h 1516602"/>
                  <a:gd name="connsiteX90" fmla="*/ 686364 w 1003876"/>
                  <a:gd name="connsiteY90" fmla="*/ 981258 h 1516602"/>
                  <a:gd name="connsiteX91" fmla="*/ 695889 w 1003876"/>
                  <a:gd name="connsiteY91" fmla="*/ 971733 h 1516602"/>
                  <a:gd name="connsiteX92" fmla="*/ 705414 w 1003876"/>
                  <a:gd name="connsiteY92" fmla="*/ 960303 h 1516602"/>
                  <a:gd name="connsiteX93" fmla="*/ 716844 w 1003876"/>
                  <a:gd name="connsiteY93" fmla="*/ 952683 h 1516602"/>
                  <a:gd name="connsiteX94" fmla="*/ 732084 w 1003876"/>
                  <a:gd name="connsiteY94" fmla="*/ 939348 h 1516602"/>
                  <a:gd name="connsiteX95" fmla="*/ 741609 w 1003876"/>
                  <a:gd name="connsiteY95" fmla="*/ 927918 h 1516602"/>
                  <a:gd name="connsiteX96" fmla="*/ 753039 w 1003876"/>
                  <a:gd name="connsiteY96" fmla="*/ 918393 h 1516602"/>
                  <a:gd name="connsiteX97" fmla="*/ 758754 w 1003876"/>
                  <a:gd name="connsiteY97" fmla="*/ 906963 h 1516602"/>
                  <a:gd name="connsiteX98" fmla="*/ 760659 w 1003876"/>
                  <a:gd name="connsiteY98" fmla="*/ 901248 h 1516602"/>
                  <a:gd name="connsiteX99" fmla="*/ 766374 w 1003876"/>
                  <a:gd name="connsiteY99" fmla="*/ 889818 h 1516602"/>
                  <a:gd name="connsiteX100" fmla="*/ 764469 w 1003876"/>
                  <a:gd name="connsiteY100" fmla="*/ 874578 h 1516602"/>
                  <a:gd name="connsiteX101" fmla="*/ 758754 w 1003876"/>
                  <a:gd name="connsiteY101" fmla="*/ 872673 h 1516602"/>
                  <a:gd name="connsiteX102" fmla="*/ 737799 w 1003876"/>
                  <a:gd name="connsiteY102" fmla="*/ 874578 h 1516602"/>
                  <a:gd name="connsiteX103" fmla="*/ 732084 w 1003876"/>
                  <a:gd name="connsiteY103" fmla="*/ 878388 h 1516602"/>
                  <a:gd name="connsiteX104" fmla="*/ 699699 w 1003876"/>
                  <a:gd name="connsiteY104" fmla="*/ 899343 h 1516602"/>
                  <a:gd name="connsiteX105" fmla="*/ 595181 w 1003876"/>
                  <a:gd name="connsiteY105" fmla="*/ 957831 h 1516602"/>
                  <a:gd name="connsiteX106" fmla="*/ 507294 w 1003876"/>
                  <a:gd name="connsiteY106" fmla="*/ 847908 h 1516602"/>
                  <a:gd name="connsiteX107" fmla="*/ 503484 w 1003876"/>
                  <a:gd name="connsiteY107" fmla="*/ 358323 h 1516602"/>
                  <a:gd name="connsiteX108" fmla="*/ 499674 w 1003876"/>
                  <a:gd name="connsiteY108" fmla="*/ 66858 h 1516602"/>
                  <a:gd name="connsiteX109" fmla="*/ 490149 w 1003876"/>
                  <a:gd name="connsiteY109" fmla="*/ 40188 h 1516602"/>
                  <a:gd name="connsiteX110" fmla="*/ 488244 w 1003876"/>
                  <a:gd name="connsiteY110" fmla="*/ 34473 h 1516602"/>
                  <a:gd name="connsiteX111" fmla="*/ 484434 w 1003876"/>
                  <a:gd name="connsiteY111" fmla="*/ 28758 h 1516602"/>
                  <a:gd name="connsiteX112" fmla="*/ 478719 w 1003876"/>
                  <a:gd name="connsiteY112" fmla="*/ 17328 h 1516602"/>
                  <a:gd name="connsiteX113" fmla="*/ 473004 w 1003876"/>
                  <a:gd name="connsiteY113" fmla="*/ 13518 h 1516602"/>
                  <a:gd name="connsiteX114" fmla="*/ 469194 w 1003876"/>
                  <a:gd name="connsiteY114" fmla="*/ 7803 h 1516602"/>
                  <a:gd name="connsiteX115" fmla="*/ 429189 w 1003876"/>
                  <a:gd name="connsiteY115" fmla="*/ 11613 h 1516602"/>
                  <a:gd name="connsiteX116" fmla="*/ 425379 w 1003876"/>
                  <a:gd name="connsiteY116" fmla="*/ 78288 h 1516602"/>
                  <a:gd name="connsiteX117" fmla="*/ 425379 w 1003876"/>
                  <a:gd name="connsiteY117" fmla="*/ 84003 h 1516602"/>
                  <a:gd name="connsiteX118" fmla="*/ 429189 w 1003876"/>
                  <a:gd name="connsiteY118" fmla="*/ 238308 h 1516602"/>
                  <a:gd name="connsiteX119" fmla="*/ 440619 w 1003876"/>
                  <a:gd name="connsiteY119" fmla="*/ 421188 h 1516602"/>
                  <a:gd name="connsiteX120" fmla="*/ 435265 w 1003876"/>
                  <a:gd name="connsiteY120" fmla="*/ 718368 h 1516602"/>
                  <a:gd name="connsiteX121" fmla="*/ 435059 w 1003876"/>
                  <a:gd name="connsiteY121" fmla="*/ 799046 h 1516602"/>
                  <a:gd name="connsiteX122" fmla="*/ 430322 w 1003876"/>
                  <a:gd name="connsiteY122"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30129 w 1003876"/>
                  <a:gd name="connsiteY32" fmla="*/ 1381308 h 1516602"/>
                  <a:gd name="connsiteX33" fmla="*/ 328224 w 1003876"/>
                  <a:gd name="connsiteY33" fmla="*/ 1420386 h 1516602"/>
                  <a:gd name="connsiteX34" fmla="*/ 332034 w 1003876"/>
                  <a:gd name="connsiteY34" fmla="*/ 1463223 h 1516602"/>
                  <a:gd name="connsiteX35" fmla="*/ 364419 w 1003876"/>
                  <a:gd name="connsiteY35" fmla="*/ 1512753 h 1516602"/>
                  <a:gd name="connsiteX36" fmla="*/ 387279 w 1003876"/>
                  <a:gd name="connsiteY36" fmla="*/ 1514658 h 1516602"/>
                  <a:gd name="connsiteX37" fmla="*/ 392994 w 1003876"/>
                  <a:gd name="connsiteY37" fmla="*/ 1508943 h 1516602"/>
                  <a:gd name="connsiteX38" fmla="*/ 394899 w 1003876"/>
                  <a:gd name="connsiteY38" fmla="*/ 1497513 h 1516602"/>
                  <a:gd name="connsiteX39" fmla="*/ 396804 w 1003876"/>
                  <a:gd name="connsiteY39" fmla="*/ 1491798 h 1516602"/>
                  <a:gd name="connsiteX40" fmla="*/ 400357 w 1003876"/>
                  <a:gd name="connsiteY40" fmla="*/ 1498455 h 1516602"/>
                  <a:gd name="connsiteX41" fmla="*/ 400614 w 1003876"/>
                  <a:gd name="connsiteY41" fmla="*/ 1461318 h 1516602"/>
                  <a:gd name="connsiteX42" fmla="*/ 404424 w 1003876"/>
                  <a:gd name="connsiteY42" fmla="*/ 1404168 h 1516602"/>
                  <a:gd name="connsiteX43" fmla="*/ 410139 w 1003876"/>
                  <a:gd name="connsiteY43" fmla="*/ 1392738 h 1516602"/>
                  <a:gd name="connsiteX44" fmla="*/ 413949 w 1003876"/>
                  <a:gd name="connsiteY44" fmla="*/ 1379403 h 1516602"/>
                  <a:gd name="connsiteX45" fmla="*/ 415854 w 1003876"/>
                  <a:gd name="connsiteY45" fmla="*/ 1373688 h 1516602"/>
                  <a:gd name="connsiteX46" fmla="*/ 417759 w 1003876"/>
                  <a:gd name="connsiteY46" fmla="*/ 1360353 h 1516602"/>
                  <a:gd name="connsiteX47" fmla="*/ 421569 w 1003876"/>
                  <a:gd name="connsiteY47" fmla="*/ 1348923 h 1516602"/>
                  <a:gd name="connsiteX48" fmla="*/ 427284 w 1003876"/>
                  <a:gd name="connsiteY48" fmla="*/ 1335588 h 1516602"/>
                  <a:gd name="connsiteX49" fmla="*/ 467289 w 1003876"/>
                  <a:gd name="connsiteY49" fmla="*/ 1265103 h 1516602"/>
                  <a:gd name="connsiteX50" fmla="*/ 528455 w 1003876"/>
                  <a:gd name="connsiteY50" fmla="*/ 1230091 h 1516602"/>
                  <a:gd name="connsiteX51" fmla="*/ 601154 w 1003876"/>
                  <a:gd name="connsiteY51" fmla="*/ 1221700 h 1516602"/>
                  <a:gd name="connsiteX52" fmla="*/ 720654 w 1003876"/>
                  <a:gd name="connsiteY52" fmla="*/ 1316538 h 1516602"/>
                  <a:gd name="connsiteX53" fmla="*/ 733989 w 1003876"/>
                  <a:gd name="connsiteY53" fmla="*/ 1326063 h 1516602"/>
                  <a:gd name="connsiteX54" fmla="*/ 743514 w 1003876"/>
                  <a:gd name="connsiteY54" fmla="*/ 1327968 h 1516602"/>
                  <a:gd name="connsiteX55" fmla="*/ 749229 w 1003876"/>
                  <a:gd name="connsiteY55" fmla="*/ 1329873 h 1516602"/>
                  <a:gd name="connsiteX56" fmla="*/ 762564 w 1003876"/>
                  <a:gd name="connsiteY56" fmla="*/ 1335588 h 1516602"/>
                  <a:gd name="connsiteX57" fmla="*/ 777804 w 1003876"/>
                  <a:gd name="connsiteY57" fmla="*/ 1333683 h 1516602"/>
                  <a:gd name="connsiteX58" fmla="*/ 789234 w 1003876"/>
                  <a:gd name="connsiteY58" fmla="*/ 1327968 h 1516602"/>
                  <a:gd name="connsiteX59" fmla="*/ 794949 w 1003876"/>
                  <a:gd name="connsiteY59" fmla="*/ 1326063 h 1516602"/>
                  <a:gd name="connsiteX60" fmla="*/ 802569 w 1003876"/>
                  <a:gd name="connsiteY60" fmla="*/ 1308918 h 1516602"/>
                  <a:gd name="connsiteX61" fmla="*/ 800664 w 1003876"/>
                  <a:gd name="connsiteY61" fmla="*/ 1284153 h 1516602"/>
                  <a:gd name="connsiteX62" fmla="*/ 798759 w 1003876"/>
                  <a:gd name="connsiteY62" fmla="*/ 1278438 h 1516602"/>
                  <a:gd name="connsiteX63" fmla="*/ 796854 w 1003876"/>
                  <a:gd name="connsiteY63" fmla="*/ 1270818 h 1516602"/>
                  <a:gd name="connsiteX64" fmla="*/ 783519 w 1003876"/>
                  <a:gd name="connsiteY64" fmla="*/ 1253673 h 1516602"/>
                  <a:gd name="connsiteX65" fmla="*/ 773994 w 1003876"/>
                  <a:gd name="connsiteY65" fmla="*/ 1247958 h 1516602"/>
                  <a:gd name="connsiteX66" fmla="*/ 648264 w 1003876"/>
                  <a:gd name="connsiteY66" fmla="*/ 1156518 h 1516602"/>
                  <a:gd name="connsiteX67" fmla="*/ 644454 w 1003876"/>
                  <a:gd name="connsiteY67" fmla="*/ 1139373 h 1516602"/>
                  <a:gd name="connsiteX68" fmla="*/ 646359 w 1003876"/>
                  <a:gd name="connsiteY68" fmla="*/ 1131753 h 1516602"/>
                  <a:gd name="connsiteX69" fmla="*/ 650169 w 1003876"/>
                  <a:gd name="connsiteY69" fmla="*/ 1114608 h 1516602"/>
                  <a:gd name="connsiteX70" fmla="*/ 653979 w 1003876"/>
                  <a:gd name="connsiteY70" fmla="*/ 1108893 h 1516602"/>
                  <a:gd name="connsiteX71" fmla="*/ 655884 w 1003876"/>
                  <a:gd name="connsiteY71" fmla="*/ 1103178 h 1516602"/>
                  <a:gd name="connsiteX72" fmla="*/ 661599 w 1003876"/>
                  <a:gd name="connsiteY72" fmla="*/ 1101273 h 1516602"/>
                  <a:gd name="connsiteX73" fmla="*/ 671124 w 1003876"/>
                  <a:gd name="connsiteY73" fmla="*/ 1089843 h 1516602"/>
                  <a:gd name="connsiteX74" fmla="*/ 724464 w 1003876"/>
                  <a:gd name="connsiteY74" fmla="*/ 1082223 h 1516602"/>
                  <a:gd name="connsiteX75" fmla="*/ 842574 w 1003876"/>
                  <a:gd name="connsiteY75" fmla="*/ 1084128 h 1516602"/>
                  <a:gd name="connsiteX76" fmla="*/ 871149 w 1003876"/>
                  <a:gd name="connsiteY76" fmla="*/ 1086033 h 1516602"/>
                  <a:gd name="connsiteX77" fmla="*/ 899724 w 1003876"/>
                  <a:gd name="connsiteY77" fmla="*/ 1091748 h 1516602"/>
                  <a:gd name="connsiteX78" fmla="*/ 922584 w 1003876"/>
                  <a:gd name="connsiteY78" fmla="*/ 1095558 h 1516602"/>
                  <a:gd name="connsiteX79" fmla="*/ 985294 w 1003876"/>
                  <a:gd name="connsiteY79" fmla="*/ 1104311 h 1516602"/>
                  <a:gd name="connsiteX80" fmla="*/ 1003378 w 1003876"/>
                  <a:gd name="connsiteY80" fmla="*/ 1065958 h 1516602"/>
                  <a:gd name="connsiteX81" fmla="*/ 970209 w 1003876"/>
                  <a:gd name="connsiteY81" fmla="*/ 1044123 h 1516602"/>
                  <a:gd name="connsiteX82" fmla="*/ 935919 w 1003876"/>
                  <a:gd name="connsiteY82" fmla="*/ 1034598 h 1516602"/>
                  <a:gd name="connsiteX83" fmla="*/ 825429 w 1003876"/>
                  <a:gd name="connsiteY83" fmla="*/ 1034598 h 1516602"/>
                  <a:gd name="connsiteX84" fmla="*/ 730179 w 1003876"/>
                  <a:gd name="connsiteY84" fmla="*/ 1038408 h 1516602"/>
                  <a:gd name="connsiteX85" fmla="*/ 669219 w 1003876"/>
                  <a:gd name="connsiteY85" fmla="*/ 1046028 h 1516602"/>
                  <a:gd name="connsiteX86" fmla="*/ 646360 w 1003876"/>
                  <a:gd name="connsiteY86" fmla="*/ 1049838 h 1516602"/>
                  <a:gd name="connsiteX87" fmla="*/ 640078 w 1003876"/>
                  <a:gd name="connsiteY87" fmla="*/ 1026051 h 1516602"/>
                  <a:gd name="connsiteX88" fmla="*/ 673029 w 1003876"/>
                  <a:gd name="connsiteY88" fmla="*/ 992688 h 1516602"/>
                  <a:gd name="connsiteX89" fmla="*/ 674934 w 1003876"/>
                  <a:gd name="connsiteY89" fmla="*/ 986973 h 1516602"/>
                  <a:gd name="connsiteX90" fmla="*/ 680649 w 1003876"/>
                  <a:gd name="connsiteY90" fmla="*/ 985068 h 1516602"/>
                  <a:gd name="connsiteX91" fmla="*/ 686364 w 1003876"/>
                  <a:gd name="connsiteY91" fmla="*/ 981258 h 1516602"/>
                  <a:gd name="connsiteX92" fmla="*/ 695889 w 1003876"/>
                  <a:gd name="connsiteY92" fmla="*/ 971733 h 1516602"/>
                  <a:gd name="connsiteX93" fmla="*/ 705414 w 1003876"/>
                  <a:gd name="connsiteY93" fmla="*/ 960303 h 1516602"/>
                  <a:gd name="connsiteX94" fmla="*/ 716844 w 1003876"/>
                  <a:gd name="connsiteY94" fmla="*/ 952683 h 1516602"/>
                  <a:gd name="connsiteX95" fmla="*/ 732084 w 1003876"/>
                  <a:gd name="connsiteY95" fmla="*/ 939348 h 1516602"/>
                  <a:gd name="connsiteX96" fmla="*/ 741609 w 1003876"/>
                  <a:gd name="connsiteY96" fmla="*/ 927918 h 1516602"/>
                  <a:gd name="connsiteX97" fmla="*/ 753039 w 1003876"/>
                  <a:gd name="connsiteY97" fmla="*/ 918393 h 1516602"/>
                  <a:gd name="connsiteX98" fmla="*/ 758754 w 1003876"/>
                  <a:gd name="connsiteY98" fmla="*/ 906963 h 1516602"/>
                  <a:gd name="connsiteX99" fmla="*/ 760659 w 1003876"/>
                  <a:gd name="connsiteY99" fmla="*/ 901248 h 1516602"/>
                  <a:gd name="connsiteX100" fmla="*/ 766374 w 1003876"/>
                  <a:gd name="connsiteY100" fmla="*/ 889818 h 1516602"/>
                  <a:gd name="connsiteX101" fmla="*/ 764469 w 1003876"/>
                  <a:gd name="connsiteY101" fmla="*/ 874578 h 1516602"/>
                  <a:gd name="connsiteX102" fmla="*/ 758754 w 1003876"/>
                  <a:gd name="connsiteY102" fmla="*/ 872673 h 1516602"/>
                  <a:gd name="connsiteX103" fmla="*/ 737799 w 1003876"/>
                  <a:gd name="connsiteY103" fmla="*/ 874578 h 1516602"/>
                  <a:gd name="connsiteX104" fmla="*/ 732084 w 1003876"/>
                  <a:gd name="connsiteY104" fmla="*/ 878388 h 1516602"/>
                  <a:gd name="connsiteX105" fmla="*/ 699699 w 1003876"/>
                  <a:gd name="connsiteY105" fmla="*/ 899343 h 1516602"/>
                  <a:gd name="connsiteX106" fmla="*/ 595181 w 1003876"/>
                  <a:gd name="connsiteY106" fmla="*/ 957831 h 1516602"/>
                  <a:gd name="connsiteX107" fmla="*/ 507294 w 1003876"/>
                  <a:gd name="connsiteY107" fmla="*/ 847908 h 1516602"/>
                  <a:gd name="connsiteX108" fmla="*/ 503484 w 1003876"/>
                  <a:gd name="connsiteY108" fmla="*/ 358323 h 1516602"/>
                  <a:gd name="connsiteX109" fmla="*/ 499674 w 1003876"/>
                  <a:gd name="connsiteY109" fmla="*/ 66858 h 1516602"/>
                  <a:gd name="connsiteX110" fmla="*/ 490149 w 1003876"/>
                  <a:gd name="connsiteY110" fmla="*/ 40188 h 1516602"/>
                  <a:gd name="connsiteX111" fmla="*/ 488244 w 1003876"/>
                  <a:gd name="connsiteY111" fmla="*/ 34473 h 1516602"/>
                  <a:gd name="connsiteX112" fmla="*/ 484434 w 1003876"/>
                  <a:gd name="connsiteY112" fmla="*/ 28758 h 1516602"/>
                  <a:gd name="connsiteX113" fmla="*/ 478719 w 1003876"/>
                  <a:gd name="connsiteY113" fmla="*/ 17328 h 1516602"/>
                  <a:gd name="connsiteX114" fmla="*/ 473004 w 1003876"/>
                  <a:gd name="connsiteY114" fmla="*/ 13518 h 1516602"/>
                  <a:gd name="connsiteX115" fmla="*/ 469194 w 1003876"/>
                  <a:gd name="connsiteY115" fmla="*/ 7803 h 1516602"/>
                  <a:gd name="connsiteX116" fmla="*/ 429189 w 1003876"/>
                  <a:gd name="connsiteY116" fmla="*/ 11613 h 1516602"/>
                  <a:gd name="connsiteX117" fmla="*/ 425379 w 1003876"/>
                  <a:gd name="connsiteY117" fmla="*/ 78288 h 1516602"/>
                  <a:gd name="connsiteX118" fmla="*/ 425379 w 1003876"/>
                  <a:gd name="connsiteY118" fmla="*/ 84003 h 1516602"/>
                  <a:gd name="connsiteX119" fmla="*/ 429189 w 1003876"/>
                  <a:gd name="connsiteY119" fmla="*/ 238308 h 1516602"/>
                  <a:gd name="connsiteX120" fmla="*/ 440619 w 1003876"/>
                  <a:gd name="connsiteY120" fmla="*/ 421188 h 1516602"/>
                  <a:gd name="connsiteX121" fmla="*/ 435265 w 1003876"/>
                  <a:gd name="connsiteY121" fmla="*/ 718368 h 1516602"/>
                  <a:gd name="connsiteX122" fmla="*/ 435059 w 1003876"/>
                  <a:gd name="connsiteY122" fmla="*/ 799046 h 1516602"/>
                  <a:gd name="connsiteX123" fmla="*/ 430322 w 1003876"/>
                  <a:gd name="connsiteY123"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30129 w 1003876"/>
                  <a:gd name="connsiteY32" fmla="*/ 1381308 h 1516602"/>
                  <a:gd name="connsiteX33" fmla="*/ 328224 w 1003876"/>
                  <a:gd name="connsiteY33" fmla="*/ 1420386 h 1516602"/>
                  <a:gd name="connsiteX34" fmla="*/ 332034 w 1003876"/>
                  <a:gd name="connsiteY34" fmla="*/ 1463223 h 1516602"/>
                  <a:gd name="connsiteX35" fmla="*/ 364419 w 1003876"/>
                  <a:gd name="connsiteY35" fmla="*/ 1512753 h 1516602"/>
                  <a:gd name="connsiteX36" fmla="*/ 387279 w 1003876"/>
                  <a:gd name="connsiteY36" fmla="*/ 1514658 h 1516602"/>
                  <a:gd name="connsiteX37" fmla="*/ 392994 w 1003876"/>
                  <a:gd name="connsiteY37" fmla="*/ 1508943 h 1516602"/>
                  <a:gd name="connsiteX38" fmla="*/ 394899 w 1003876"/>
                  <a:gd name="connsiteY38" fmla="*/ 1497513 h 1516602"/>
                  <a:gd name="connsiteX39" fmla="*/ 396804 w 1003876"/>
                  <a:gd name="connsiteY39" fmla="*/ 1491798 h 1516602"/>
                  <a:gd name="connsiteX40" fmla="*/ 400614 w 1003876"/>
                  <a:gd name="connsiteY40" fmla="*/ 1461318 h 1516602"/>
                  <a:gd name="connsiteX41" fmla="*/ 404424 w 1003876"/>
                  <a:gd name="connsiteY41" fmla="*/ 1404168 h 1516602"/>
                  <a:gd name="connsiteX42" fmla="*/ 410139 w 1003876"/>
                  <a:gd name="connsiteY42" fmla="*/ 1392738 h 1516602"/>
                  <a:gd name="connsiteX43" fmla="*/ 413949 w 1003876"/>
                  <a:gd name="connsiteY43" fmla="*/ 1379403 h 1516602"/>
                  <a:gd name="connsiteX44" fmla="*/ 415854 w 1003876"/>
                  <a:gd name="connsiteY44" fmla="*/ 1373688 h 1516602"/>
                  <a:gd name="connsiteX45" fmla="*/ 417759 w 1003876"/>
                  <a:gd name="connsiteY45" fmla="*/ 1360353 h 1516602"/>
                  <a:gd name="connsiteX46" fmla="*/ 421569 w 1003876"/>
                  <a:gd name="connsiteY46" fmla="*/ 1348923 h 1516602"/>
                  <a:gd name="connsiteX47" fmla="*/ 427284 w 1003876"/>
                  <a:gd name="connsiteY47" fmla="*/ 1335588 h 1516602"/>
                  <a:gd name="connsiteX48" fmla="*/ 467289 w 1003876"/>
                  <a:gd name="connsiteY48" fmla="*/ 1265103 h 1516602"/>
                  <a:gd name="connsiteX49" fmla="*/ 528455 w 1003876"/>
                  <a:gd name="connsiteY49" fmla="*/ 1230091 h 1516602"/>
                  <a:gd name="connsiteX50" fmla="*/ 601154 w 1003876"/>
                  <a:gd name="connsiteY50" fmla="*/ 1221700 h 1516602"/>
                  <a:gd name="connsiteX51" fmla="*/ 720654 w 1003876"/>
                  <a:gd name="connsiteY51" fmla="*/ 1316538 h 1516602"/>
                  <a:gd name="connsiteX52" fmla="*/ 733989 w 1003876"/>
                  <a:gd name="connsiteY52" fmla="*/ 1326063 h 1516602"/>
                  <a:gd name="connsiteX53" fmla="*/ 743514 w 1003876"/>
                  <a:gd name="connsiteY53" fmla="*/ 1327968 h 1516602"/>
                  <a:gd name="connsiteX54" fmla="*/ 749229 w 1003876"/>
                  <a:gd name="connsiteY54" fmla="*/ 1329873 h 1516602"/>
                  <a:gd name="connsiteX55" fmla="*/ 762564 w 1003876"/>
                  <a:gd name="connsiteY55" fmla="*/ 1335588 h 1516602"/>
                  <a:gd name="connsiteX56" fmla="*/ 777804 w 1003876"/>
                  <a:gd name="connsiteY56" fmla="*/ 1333683 h 1516602"/>
                  <a:gd name="connsiteX57" fmla="*/ 789234 w 1003876"/>
                  <a:gd name="connsiteY57" fmla="*/ 1327968 h 1516602"/>
                  <a:gd name="connsiteX58" fmla="*/ 794949 w 1003876"/>
                  <a:gd name="connsiteY58" fmla="*/ 1326063 h 1516602"/>
                  <a:gd name="connsiteX59" fmla="*/ 802569 w 1003876"/>
                  <a:gd name="connsiteY59" fmla="*/ 1308918 h 1516602"/>
                  <a:gd name="connsiteX60" fmla="*/ 800664 w 1003876"/>
                  <a:gd name="connsiteY60" fmla="*/ 1284153 h 1516602"/>
                  <a:gd name="connsiteX61" fmla="*/ 798759 w 1003876"/>
                  <a:gd name="connsiteY61" fmla="*/ 1278438 h 1516602"/>
                  <a:gd name="connsiteX62" fmla="*/ 796854 w 1003876"/>
                  <a:gd name="connsiteY62" fmla="*/ 1270818 h 1516602"/>
                  <a:gd name="connsiteX63" fmla="*/ 783519 w 1003876"/>
                  <a:gd name="connsiteY63" fmla="*/ 1253673 h 1516602"/>
                  <a:gd name="connsiteX64" fmla="*/ 773994 w 1003876"/>
                  <a:gd name="connsiteY64" fmla="*/ 1247958 h 1516602"/>
                  <a:gd name="connsiteX65" fmla="*/ 648264 w 1003876"/>
                  <a:gd name="connsiteY65" fmla="*/ 1156518 h 1516602"/>
                  <a:gd name="connsiteX66" fmla="*/ 644454 w 1003876"/>
                  <a:gd name="connsiteY66" fmla="*/ 1139373 h 1516602"/>
                  <a:gd name="connsiteX67" fmla="*/ 646359 w 1003876"/>
                  <a:gd name="connsiteY67" fmla="*/ 1131753 h 1516602"/>
                  <a:gd name="connsiteX68" fmla="*/ 650169 w 1003876"/>
                  <a:gd name="connsiteY68" fmla="*/ 1114608 h 1516602"/>
                  <a:gd name="connsiteX69" fmla="*/ 653979 w 1003876"/>
                  <a:gd name="connsiteY69" fmla="*/ 1108893 h 1516602"/>
                  <a:gd name="connsiteX70" fmla="*/ 655884 w 1003876"/>
                  <a:gd name="connsiteY70" fmla="*/ 1103178 h 1516602"/>
                  <a:gd name="connsiteX71" fmla="*/ 661599 w 1003876"/>
                  <a:gd name="connsiteY71" fmla="*/ 1101273 h 1516602"/>
                  <a:gd name="connsiteX72" fmla="*/ 671124 w 1003876"/>
                  <a:gd name="connsiteY72" fmla="*/ 1089843 h 1516602"/>
                  <a:gd name="connsiteX73" fmla="*/ 724464 w 1003876"/>
                  <a:gd name="connsiteY73" fmla="*/ 1082223 h 1516602"/>
                  <a:gd name="connsiteX74" fmla="*/ 842574 w 1003876"/>
                  <a:gd name="connsiteY74" fmla="*/ 1084128 h 1516602"/>
                  <a:gd name="connsiteX75" fmla="*/ 871149 w 1003876"/>
                  <a:gd name="connsiteY75" fmla="*/ 1086033 h 1516602"/>
                  <a:gd name="connsiteX76" fmla="*/ 899724 w 1003876"/>
                  <a:gd name="connsiteY76" fmla="*/ 1091748 h 1516602"/>
                  <a:gd name="connsiteX77" fmla="*/ 922584 w 1003876"/>
                  <a:gd name="connsiteY77" fmla="*/ 1095558 h 1516602"/>
                  <a:gd name="connsiteX78" fmla="*/ 985294 w 1003876"/>
                  <a:gd name="connsiteY78" fmla="*/ 1104311 h 1516602"/>
                  <a:gd name="connsiteX79" fmla="*/ 1003378 w 1003876"/>
                  <a:gd name="connsiteY79" fmla="*/ 1065958 h 1516602"/>
                  <a:gd name="connsiteX80" fmla="*/ 970209 w 1003876"/>
                  <a:gd name="connsiteY80" fmla="*/ 1044123 h 1516602"/>
                  <a:gd name="connsiteX81" fmla="*/ 935919 w 1003876"/>
                  <a:gd name="connsiteY81" fmla="*/ 1034598 h 1516602"/>
                  <a:gd name="connsiteX82" fmla="*/ 825429 w 1003876"/>
                  <a:gd name="connsiteY82" fmla="*/ 1034598 h 1516602"/>
                  <a:gd name="connsiteX83" fmla="*/ 730179 w 1003876"/>
                  <a:gd name="connsiteY83" fmla="*/ 1038408 h 1516602"/>
                  <a:gd name="connsiteX84" fmla="*/ 669219 w 1003876"/>
                  <a:gd name="connsiteY84" fmla="*/ 1046028 h 1516602"/>
                  <a:gd name="connsiteX85" fmla="*/ 646360 w 1003876"/>
                  <a:gd name="connsiteY85" fmla="*/ 1049838 h 1516602"/>
                  <a:gd name="connsiteX86" fmla="*/ 640078 w 1003876"/>
                  <a:gd name="connsiteY86" fmla="*/ 1026051 h 1516602"/>
                  <a:gd name="connsiteX87" fmla="*/ 673029 w 1003876"/>
                  <a:gd name="connsiteY87" fmla="*/ 992688 h 1516602"/>
                  <a:gd name="connsiteX88" fmla="*/ 674934 w 1003876"/>
                  <a:gd name="connsiteY88" fmla="*/ 986973 h 1516602"/>
                  <a:gd name="connsiteX89" fmla="*/ 680649 w 1003876"/>
                  <a:gd name="connsiteY89" fmla="*/ 985068 h 1516602"/>
                  <a:gd name="connsiteX90" fmla="*/ 686364 w 1003876"/>
                  <a:gd name="connsiteY90" fmla="*/ 981258 h 1516602"/>
                  <a:gd name="connsiteX91" fmla="*/ 695889 w 1003876"/>
                  <a:gd name="connsiteY91" fmla="*/ 971733 h 1516602"/>
                  <a:gd name="connsiteX92" fmla="*/ 705414 w 1003876"/>
                  <a:gd name="connsiteY92" fmla="*/ 960303 h 1516602"/>
                  <a:gd name="connsiteX93" fmla="*/ 716844 w 1003876"/>
                  <a:gd name="connsiteY93" fmla="*/ 952683 h 1516602"/>
                  <a:gd name="connsiteX94" fmla="*/ 732084 w 1003876"/>
                  <a:gd name="connsiteY94" fmla="*/ 939348 h 1516602"/>
                  <a:gd name="connsiteX95" fmla="*/ 741609 w 1003876"/>
                  <a:gd name="connsiteY95" fmla="*/ 927918 h 1516602"/>
                  <a:gd name="connsiteX96" fmla="*/ 753039 w 1003876"/>
                  <a:gd name="connsiteY96" fmla="*/ 918393 h 1516602"/>
                  <a:gd name="connsiteX97" fmla="*/ 758754 w 1003876"/>
                  <a:gd name="connsiteY97" fmla="*/ 906963 h 1516602"/>
                  <a:gd name="connsiteX98" fmla="*/ 760659 w 1003876"/>
                  <a:gd name="connsiteY98" fmla="*/ 901248 h 1516602"/>
                  <a:gd name="connsiteX99" fmla="*/ 766374 w 1003876"/>
                  <a:gd name="connsiteY99" fmla="*/ 889818 h 1516602"/>
                  <a:gd name="connsiteX100" fmla="*/ 764469 w 1003876"/>
                  <a:gd name="connsiteY100" fmla="*/ 874578 h 1516602"/>
                  <a:gd name="connsiteX101" fmla="*/ 758754 w 1003876"/>
                  <a:gd name="connsiteY101" fmla="*/ 872673 h 1516602"/>
                  <a:gd name="connsiteX102" fmla="*/ 737799 w 1003876"/>
                  <a:gd name="connsiteY102" fmla="*/ 874578 h 1516602"/>
                  <a:gd name="connsiteX103" fmla="*/ 732084 w 1003876"/>
                  <a:gd name="connsiteY103" fmla="*/ 878388 h 1516602"/>
                  <a:gd name="connsiteX104" fmla="*/ 699699 w 1003876"/>
                  <a:gd name="connsiteY104" fmla="*/ 899343 h 1516602"/>
                  <a:gd name="connsiteX105" fmla="*/ 595181 w 1003876"/>
                  <a:gd name="connsiteY105" fmla="*/ 957831 h 1516602"/>
                  <a:gd name="connsiteX106" fmla="*/ 507294 w 1003876"/>
                  <a:gd name="connsiteY106" fmla="*/ 847908 h 1516602"/>
                  <a:gd name="connsiteX107" fmla="*/ 503484 w 1003876"/>
                  <a:gd name="connsiteY107" fmla="*/ 358323 h 1516602"/>
                  <a:gd name="connsiteX108" fmla="*/ 499674 w 1003876"/>
                  <a:gd name="connsiteY108" fmla="*/ 66858 h 1516602"/>
                  <a:gd name="connsiteX109" fmla="*/ 490149 w 1003876"/>
                  <a:gd name="connsiteY109" fmla="*/ 40188 h 1516602"/>
                  <a:gd name="connsiteX110" fmla="*/ 488244 w 1003876"/>
                  <a:gd name="connsiteY110" fmla="*/ 34473 h 1516602"/>
                  <a:gd name="connsiteX111" fmla="*/ 484434 w 1003876"/>
                  <a:gd name="connsiteY111" fmla="*/ 28758 h 1516602"/>
                  <a:gd name="connsiteX112" fmla="*/ 478719 w 1003876"/>
                  <a:gd name="connsiteY112" fmla="*/ 17328 h 1516602"/>
                  <a:gd name="connsiteX113" fmla="*/ 473004 w 1003876"/>
                  <a:gd name="connsiteY113" fmla="*/ 13518 h 1516602"/>
                  <a:gd name="connsiteX114" fmla="*/ 469194 w 1003876"/>
                  <a:gd name="connsiteY114" fmla="*/ 7803 h 1516602"/>
                  <a:gd name="connsiteX115" fmla="*/ 429189 w 1003876"/>
                  <a:gd name="connsiteY115" fmla="*/ 11613 h 1516602"/>
                  <a:gd name="connsiteX116" fmla="*/ 425379 w 1003876"/>
                  <a:gd name="connsiteY116" fmla="*/ 78288 h 1516602"/>
                  <a:gd name="connsiteX117" fmla="*/ 425379 w 1003876"/>
                  <a:gd name="connsiteY117" fmla="*/ 84003 h 1516602"/>
                  <a:gd name="connsiteX118" fmla="*/ 429189 w 1003876"/>
                  <a:gd name="connsiteY118" fmla="*/ 238308 h 1516602"/>
                  <a:gd name="connsiteX119" fmla="*/ 440619 w 1003876"/>
                  <a:gd name="connsiteY119" fmla="*/ 421188 h 1516602"/>
                  <a:gd name="connsiteX120" fmla="*/ 435265 w 1003876"/>
                  <a:gd name="connsiteY120" fmla="*/ 718368 h 1516602"/>
                  <a:gd name="connsiteX121" fmla="*/ 435059 w 1003876"/>
                  <a:gd name="connsiteY121" fmla="*/ 799046 h 1516602"/>
                  <a:gd name="connsiteX122" fmla="*/ 430322 w 1003876"/>
                  <a:gd name="connsiteY122" fmla="*/ 879006 h 1516602"/>
                  <a:gd name="connsiteX0" fmla="*/ 430322 w 1003876"/>
                  <a:gd name="connsiteY0" fmla="*/ 879006 h 1516602"/>
                  <a:gd name="connsiteX1" fmla="*/ 392427 w 1003876"/>
                  <a:gd name="connsiteY1" fmla="*/ 931934 h 1516602"/>
                  <a:gd name="connsiteX2" fmla="*/ 312984 w 1003876"/>
                  <a:gd name="connsiteY2" fmla="*/ 966018 h 1516602"/>
                  <a:gd name="connsiteX3" fmla="*/ 257945 w 1003876"/>
                  <a:gd name="connsiteY3" fmla="*/ 967151 h 1516602"/>
                  <a:gd name="connsiteX4" fmla="*/ 188953 w 1003876"/>
                  <a:gd name="connsiteY4" fmla="*/ 949800 h 1516602"/>
                  <a:gd name="connsiteX5" fmla="*/ 116769 w 1003876"/>
                  <a:gd name="connsiteY5" fmla="*/ 903153 h 1516602"/>
                  <a:gd name="connsiteX6" fmla="*/ 59619 w 1003876"/>
                  <a:gd name="connsiteY6" fmla="*/ 874578 h 1516602"/>
                  <a:gd name="connsiteX7" fmla="*/ 46284 w 1003876"/>
                  <a:gd name="connsiteY7" fmla="*/ 895533 h 1516602"/>
                  <a:gd name="connsiteX8" fmla="*/ 50094 w 1003876"/>
                  <a:gd name="connsiteY8" fmla="*/ 933633 h 1516602"/>
                  <a:gd name="connsiteX9" fmla="*/ 53904 w 1003876"/>
                  <a:gd name="connsiteY9" fmla="*/ 939348 h 1516602"/>
                  <a:gd name="connsiteX10" fmla="*/ 59619 w 1003876"/>
                  <a:gd name="connsiteY10" fmla="*/ 943158 h 1516602"/>
                  <a:gd name="connsiteX11" fmla="*/ 63429 w 1003876"/>
                  <a:gd name="connsiteY11" fmla="*/ 948873 h 1516602"/>
                  <a:gd name="connsiteX12" fmla="*/ 80574 w 1003876"/>
                  <a:gd name="connsiteY12" fmla="*/ 958398 h 1516602"/>
                  <a:gd name="connsiteX13" fmla="*/ 166299 w 1003876"/>
                  <a:gd name="connsiteY13" fmla="*/ 979353 h 1516602"/>
                  <a:gd name="connsiteX14" fmla="*/ 267264 w 1003876"/>
                  <a:gd name="connsiteY14" fmla="*/ 1021263 h 1516602"/>
                  <a:gd name="connsiteX15" fmla="*/ 278694 w 1003876"/>
                  <a:gd name="connsiteY15" fmla="*/ 1076508 h 1516602"/>
                  <a:gd name="connsiteX16" fmla="*/ 264381 w 1003876"/>
                  <a:gd name="connsiteY16" fmla="*/ 1119397 h 1516602"/>
                  <a:gd name="connsiteX17" fmla="*/ 186224 w 1003876"/>
                  <a:gd name="connsiteY17" fmla="*/ 1150391 h 1516602"/>
                  <a:gd name="connsiteX18" fmla="*/ 27234 w 1003876"/>
                  <a:gd name="connsiteY18" fmla="*/ 1154613 h 1516602"/>
                  <a:gd name="connsiteX19" fmla="*/ 15804 w 1003876"/>
                  <a:gd name="connsiteY19" fmla="*/ 1160328 h 1516602"/>
                  <a:gd name="connsiteX20" fmla="*/ 6279 w 1003876"/>
                  <a:gd name="connsiteY20" fmla="*/ 1169853 h 1516602"/>
                  <a:gd name="connsiteX21" fmla="*/ 4374 w 1003876"/>
                  <a:gd name="connsiteY21" fmla="*/ 1175568 h 1516602"/>
                  <a:gd name="connsiteX22" fmla="*/ 564 w 1003876"/>
                  <a:gd name="connsiteY22" fmla="*/ 1181283 h 1516602"/>
                  <a:gd name="connsiteX23" fmla="*/ 6279 w 1003876"/>
                  <a:gd name="connsiteY23" fmla="*/ 1213668 h 1516602"/>
                  <a:gd name="connsiteX24" fmla="*/ 11994 w 1003876"/>
                  <a:gd name="connsiteY24" fmla="*/ 1217478 h 1516602"/>
                  <a:gd name="connsiteX25" fmla="*/ 17709 w 1003876"/>
                  <a:gd name="connsiteY25" fmla="*/ 1219383 h 1516602"/>
                  <a:gd name="connsiteX26" fmla="*/ 145344 w 1003876"/>
                  <a:gd name="connsiteY26" fmla="*/ 1217478 h 1516602"/>
                  <a:gd name="connsiteX27" fmla="*/ 239202 w 1003876"/>
                  <a:gd name="connsiteY27" fmla="*/ 1214801 h 1516602"/>
                  <a:gd name="connsiteX28" fmla="*/ 318699 w 1003876"/>
                  <a:gd name="connsiteY28" fmla="*/ 1217478 h 1516602"/>
                  <a:gd name="connsiteX29" fmla="*/ 360970 w 1003876"/>
                  <a:gd name="connsiteY29" fmla="*/ 1240904 h 1516602"/>
                  <a:gd name="connsiteX30" fmla="*/ 362514 w 1003876"/>
                  <a:gd name="connsiteY30" fmla="*/ 1286058 h 1516602"/>
                  <a:gd name="connsiteX31" fmla="*/ 358704 w 1003876"/>
                  <a:gd name="connsiteY31" fmla="*/ 1291773 h 1516602"/>
                  <a:gd name="connsiteX32" fmla="*/ 330129 w 1003876"/>
                  <a:gd name="connsiteY32" fmla="*/ 1381308 h 1516602"/>
                  <a:gd name="connsiteX33" fmla="*/ 328224 w 1003876"/>
                  <a:gd name="connsiteY33" fmla="*/ 1420386 h 1516602"/>
                  <a:gd name="connsiteX34" fmla="*/ 332034 w 1003876"/>
                  <a:gd name="connsiteY34" fmla="*/ 1463223 h 1516602"/>
                  <a:gd name="connsiteX35" fmla="*/ 364419 w 1003876"/>
                  <a:gd name="connsiteY35" fmla="*/ 1512753 h 1516602"/>
                  <a:gd name="connsiteX36" fmla="*/ 387279 w 1003876"/>
                  <a:gd name="connsiteY36" fmla="*/ 1514658 h 1516602"/>
                  <a:gd name="connsiteX37" fmla="*/ 392994 w 1003876"/>
                  <a:gd name="connsiteY37" fmla="*/ 1508943 h 1516602"/>
                  <a:gd name="connsiteX38" fmla="*/ 396804 w 1003876"/>
                  <a:gd name="connsiteY38" fmla="*/ 1491798 h 1516602"/>
                  <a:gd name="connsiteX39" fmla="*/ 400614 w 1003876"/>
                  <a:gd name="connsiteY39" fmla="*/ 1461318 h 1516602"/>
                  <a:gd name="connsiteX40" fmla="*/ 404424 w 1003876"/>
                  <a:gd name="connsiteY40" fmla="*/ 1404168 h 1516602"/>
                  <a:gd name="connsiteX41" fmla="*/ 410139 w 1003876"/>
                  <a:gd name="connsiteY41" fmla="*/ 1392738 h 1516602"/>
                  <a:gd name="connsiteX42" fmla="*/ 413949 w 1003876"/>
                  <a:gd name="connsiteY42" fmla="*/ 1379403 h 1516602"/>
                  <a:gd name="connsiteX43" fmla="*/ 415854 w 1003876"/>
                  <a:gd name="connsiteY43" fmla="*/ 1373688 h 1516602"/>
                  <a:gd name="connsiteX44" fmla="*/ 417759 w 1003876"/>
                  <a:gd name="connsiteY44" fmla="*/ 1360353 h 1516602"/>
                  <a:gd name="connsiteX45" fmla="*/ 421569 w 1003876"/>
                  <a:gd name="connsiteY45" fmla="*/ 1348923 h 1516602"/>
                  <a:gd name="connsiteX46" fmla="*/ 427284 w 1003876"/>
                  <a:gd name="connsiteY46" fmla="*/ 1335588 h 1516602"/>
                  <a:gd name="connsiteX47" fmla="*/ 467289 w 1003876"/>
                  <a:gd name="connsiteY47" fmla="*/ 1265103 h 1516602"/>
                  <a:gd name="connsiteX48" fmla="*/ 528455 w 1003876"/>
                  <a:gd name="connsiteY48" fmla="*/ 1230091 h 1516602"/>
                  <a:gd name="connsiteX49" fmla="*/ 601154 w 1003876"/>
                  <a:gd name="connsiteY49" fmla="*/ 1221700 h 1516602"/>
                  <a:gd name="connsiteX50" fmla="*/ 720654 w 1003876"/>
                  <a:gd name="connsiteY50" fmla="*/ 1316538 h 1516602"/>
                  <a:gd name="connsiteX51" fmla="*/ 733989 w 1003876"/>
                  <a:gd name="connsiteY51" fmla="*/ 1326063 h 1516602"/>
                  <a:gd name="connsiteX52" fmla="*/ 743514 w 1003876"/>
                  <a:gd name="connsiteY52" fmla="*/ 1327968 h 1516602"/>
                  <a:gd name="connsiteX53" fmla="*/ 749229 w 1003876"/>
                  <a:gd name="connsiteY53" fmla="*/ 1329873 h 1516602"/>
                  <a:gd name="connsiteX54" fmla="*/ 762564 w 1003876"/>
                  <a:gd name="connsiteY54" fmla="*/ 1335588 h 1516602"/>
                  <a:gd name="connsiteX55" fmla="*/ 777804 w 1003876"/>
                  <a:gd name="connsiteY55" fmla="*/ 1333683 h 1516602"/>
                  <a:gd name="connsiteX56" fmla="*/ 789234 w 1003876"/>
                  <a:gd name="connsiteY56" fmla="*/ 1327968 h 1516602"/>
                  <a:gd name="connsiteX57" fmla="*/ 794949 w 1003876"/>
                  <a:gd name="connsiteY57" fmla="*/ 1326063 h 1516602"/>
                  <a:gd name="connsiteX58" fmla="*/ 802569 w 1003876"/>
                  <a:gd name="connsiteY58" fmla="*/ 1308918 h 1516602"/>
                  <a:gd name="connsiteX59" fmla="*/ 800664 w 1003876"/>
                  <a:gd name="connsiteY59" fmla="*/ 1284153 h 1516602"/>
                  <a:gd name="connsiteX60" fmla="*/ 798759 w 1003876"/>
                  <a:gd name="connsiteY60" fmla="*/ 1278438 h 1516602"/>
                  <a:gd name="connsiteX61" fmla="*/ 796854 w 1003876"/>
                  <a:gd name="connsiteY61" fmla="*/ 1270818 h 1516602"/>
                  <a:gd name="connsiteX62" fmla="*/ 783519 w 1003876"/>
                  <a:gd name="connsiteY62" fmla="*/ 1253673 h 1516602"/>
                  <a:gd name="connsiteX63" fmla="*/ 773994 w 1003876"/>
                  <a:gd name="connsiteY63" fmla="*/ 1247958 h 1516602"/>
                  <a:gd name="connsiteX64" fmla="*/ 648264 w 1003876"/>
                  <a:gd name="connsiteY64" fmla="*/ 1156518 h 1516602"/>
                  <a:gd name="connsiteX65" fmla="*/ 644454 w 1003876"/>
                  <a:gd name="connsiteY65" fmla="*/ 1139373 h 1516602"/>
                  <a:gd name="connsiteX66" fmla="*/ 646359 w 1003876"/>
                  <a:gd name="connsiteY66" fmla="*/ 1131753 h 1516602"/>
                  <a:gd name="connsiteX67" fmla="*/ 650169 w 1003876"/>
                  <a:gd name="connsiteY67" fmla="*/ 1114608 h 1516602"/>
                  <a:gd name="connsiteX68" fmla="*/ 653979 w 1003876"/>
                  <a:gd name="connsiteY68" fmla="*/ 1108893 h 1516602"/>
                  <a:gd name="connsiteX69" fmla="*/ 655884 w 1003876"/>
                  <a:gd name="connsiteY69" fmla="*/ 1103178 h 1516602"/>
                  <a:gd name="connsiteX70" fmla="*/ 661599 w 1003876"/>
                  <a:gd name="connsiteY70" fmla="*/ 1101273 h 1516602"/>
                  <a:gd name="connsiteX71" fmla="*/ 671124 w 1003876"/>
                  <a:gd name="connsiteY71" fmla="*/ 1089843 h 1516602"/>
                  <a:gd name="connsiteX72" fmla="*/ 724464 w 1003876"/>
                  <a:gd name="connsiteY72" fmla="*/ 1082223 h 1516602"/>
                  <a:gd name="connsiteX73" fmla="*/ 842574 w 1003876"/>
                  <a:gd name="connsiteY73" fmla="*/ 1084128 h 1516602"/>
                  <a:gd name="connsiteX74" fmla="*/ 871149 w 1003876"/>
                  <a:gd name="connsiteY74" fmla="*/ 1086033 h 1516602"/>
                  <a:gd name="connsiteX75" fmla="*/ 899724 w 1003876"/>
                  <a:gd name="connsiteY75" fmla="*/ 1091748 h 1516602"/>
                  <a:gd name="connsiteX76" fmla="*/ 922584 w 1003876"/>
                  <a:gd name="connsiteY76" fmla="*/ 1095558 h 1516602"/>
                  <a:gd name="connsiteX77" fmla="*/ 985294 w 1003876"/>
                  <a:gd name="connsiteY77" fmla="*/ 1104311 h 1516602"/>
                  <a:gd name="connsiteX78" fmla="*/ 1003378 w 1003876"/>
                  <a:gd name="connsiteY78" fmla="*/ 1065958 h 1516602"/>
                  <a:gd name="connsiteX79" fmla="*/ 970209 w 1003876"/>
                  <a:gd name="connsiteY79" fmla="*/ 1044123 h 1516602"/>
                  <a:gd name="connsiteX80" fmla="*/ 935919 w 1003876"/>
                  <a:gd name="connsiteY80" fmla="*/ 1034598 h 1516602"/>
                  <a:gd name="connsiteX81" fmla="*/ 825429 w 1003876"/>
                  <a:gd name="connsiteY81" fmla="*/ 1034598 h 1516602"/>
                  <a:gd name="connsiteX82" fmla="*/ 730179 w 1003876"/>
                  <a:gd name="connsiteY82" fmla="*/ 1038408 h 1516602"/>
                  <a:gd name="connsiteX83" fmla="*/ 669219 w 1003876"/>
                  <a:gd name="connsiteY83" fmla="*/ 1046028 h 1516602"/>
                  <a:gd name="connsiteX84" fmla="*/ 646360 w 1003876"/>
                  <a:gd name="connsiteY84" fmla="*/ 1049838 h 1516602"/>
                  <a:gd name="connsiteX85" fmla="*/ 640078 w 1003876"/>
                  <a:gd name="connsiteY85" fmla="*/ 1026051 h 1516602"/>
                  <a:gd name="connsiteX86" fmla="*/ 673029 w 1003876"/>
                  <a:gd name="connsiteY86" fmla="*/ 992688 h 1516602"/>
                  <a:gd name="connsiteX87" fmla="*/ 674934 w 1003876"/>
                  <a:gd name="connsiteY87" fmla="*/ 986973 h 1516602"/>
                  <a:gd name="connsiteX88" fmla="*/ 680649 w 1003876"/>
                  <a:gd name="connsiteY88" fmla="*/ 985068 h 1516602"/>
                  <a:gd name="connsiteX89" fmla="*/ 686364 w 1003876"/>
                  <a:gd name="connsiteY89" fmla="*/ 981258 h 1516602"/>
                  <a:gd name="connsiteX90" fmla="*/ 695889 w 1003876"/>
                  <a:gd name="connsiteY90" fmla="*/ 971733 h 1516602"/>
                  <a:gd name="connsiteX91" fmla="*/ 705414 w 1003876"/>
                  <a:gd name="connsiteY91" fmla="*/ 960303 h 1516602"/>
                  <a:gd name="connsiteX92" fmla="*/ 716844 w 1003876"/>
                  <a:gd name="connsiteY92" fmla="*/ 952683 h 1516602"/>
                  <a:gd name="connsiteX93" fmla="*/ 732084 w 1003876"/>
                  <a:gd name="connsiteY93" fmla="*/ 939348 h 1516602"/>
                  <a:gd name="connsiteX94" fmla="*/ 741609 w 1003876"/>
                  <a:gd name="connsiteY94" fmla="*/ 927918 h 1516602"/>
                  <a:gd name="connsiteX95" fmla="*/ 753039 w 1003876"/>
                  <a:gd name="connsiteY95" fmla="*/ 918393 h 1516602"/>
                  <a:gd name="connsiteX96" fmla="*/ 758754 w 1003876"/>
                  <a:gd name="connsiteY96" fmla="*/ 906963 h 1516602"/>
                  <a:gd name="connsiteX97" fmla="*/ 760659 w 1003876"/>
                  <a:gd name="connsiteY97" fmla="*/ 901248 h 1516602"/>
                  <a:gd name="connsiteX98" fmla="*/ 766374 w 1003876"/>
                  <a:gd name="connsiteY98" fmla="*/ 889818 h 1516602"/>
                  <a:gd name="connsiteX99" fmla="*/ 764469 w 1003876"/>
                  <a:gd name="connsiteY99" fmla="*/ 874578 h 1516602"/>
                  <a:gd name="connsiteX100" fmla="*/ 758754 w 1003876"/>
                  <a:gd name="connsiteY100" fmla="*/ 872673 h 1516602"/>
                  <a:gd name="connsiteX101" fmla="*/ 737799 w 1003876"/>
                  <a:gd name="connsiteY101" fmla="*/ 874578 h 1516602"/>
                  <a:gd name="connsiteX102" fmla="*/ 732084 w 1003876"/>
                  <a:gd name="connsiteY102" fmla="*/ 878388 h 1516602"/>
                  <a:gd name="connsiteX103" fmla="*/ 699699 w 1003876"/>
                  <a:gd name="connsiteY103" fmla="*/ 899343 h 1516602"/>
                  <a:gd name="connsiteX104" fmla="*/ 595181 w 1003876"/>
                  <a:gd name="connsiteY104" fmla="*/ 957831 h 1516602"/>
                  <a:gd name="connsiteX105" fmla="*/ 507294 w 1003876"/>
                  <a:gd name="connsiteY105" fmla="*/ 847908 h 1516602"/>
                  <a:gd name="connsiteX106" fmla="*/ 503484 w 1003876"/>
                  <a:gd name="connsiteY106" fmla="*/ 358323 h 1516602"/>
                  <a:gd name="connsiteX107" fmla="*/ 499674 w 1003876"/>
                  <a:gd name="connsiteY107" fmla="*/ 66858 h 1516602"/>
                  <a:gd name="connsiteX108" fmla="*/ 490149 w 1003876"/>
                  <a:gd name="connsiteY108" fmla="*/ 40188 h 1516602"/>
                  <a:gd name="connsiteX109" fmla="*/ 488244 w 1003876"/>
                  <a:gd name="connsiteY109" fmla="*/ 34473 h 1516602"/>
                  <a:gd name="connsiteX110" fmla="*/ 484434 w 1003876"/>
                  <a:gd name="connsiteY110" fmla="*/ 28758 h 1516602"/>
                  <a:gd name="connsiteX111" fmla="*/ 478719 w 1003876"/>
                  <a:gd name="connsiteY111" fmla="*/ 17328 h 1516602"/>
                  <a:gd name="connsiteX112" fmla="*/ 473004 w 1003876"/>
                  <a:gd name="connsiteY112" fmla="*/ 13518 h 1516602"/>
                  <a:gd name="connsiteX113" fmla="*/ 469194 w 1003876"/>
                  <a:gd name="connsiteY113" fmla="*/ 7803 h 1516602"/>
                  <a:gd name="connsiteX114" fmla="*/ 429189 w 1003876"/>
                  <a:gd name="connsiteY114" fmla="*/ 11613 h 1516602"/>
                  <a:gd name="connsiteX115" fmla="*/ 425379 w 1003876"/>
                  <a:gd name="connsiteY115" fmla="*/ 78288 h 1516602"/>
                  <a:gd name="connsiteX116" fmla="*/ 425379 w 1003876"/>
                  <a:gd name="connsiteY116" fmla="*/ 84003 h 1516602"/>
                  <a:gd name="connsiteX117" fmla="*/ 429189 w 1003876"/>
                  <a:gd name="connsiteY117" fmla="*/ 238308 h 1516602"/>
                  <a:gd name="connsiteX118" fmla="*/ 440619 w 1003876"/>
                  <a:gd name="connsiteY118" fmla="*/ 421188 h 1516602"/>
                  <a:gd name="connsiteX119" fmla="*/ 435265 w 1003876"/>
                  <a:gd name="connsiteY119" fmla="*/ 718368 h 1516602"/>
                  <a:gd name="connsiteX120" fmla="*/ 435059 w 1003876"/>
                  <a:gd name="connsiteY120" fmla="*/ 799046 h 1516602"/>
                  <a:gd name="connsiteX121" fmla="*/ 430322 w 1003876"/>
                  <a:gd name="connsiteY121" fmla="*/ 879006 h 1516602"/>
                  <a:gd name="connsiteX0" fmla="*/ 430322 w 1003876"/>
                  <a:gd name="connsiteY0" fmla="*/ 879006 h 1516071"/>
                  <a:gd name="connsiteX1" fmla="*/ 392427 w 1003876"/>
                  <a:gd name="connsiteY1" fmla="*/ 931934 h 1516071"/>
                  <a:gd name="connsiteX2" fmla="*/ 312984 w 1003876"/>
                  <a:gd name="connsiteY2" fmla="*/ 966018 h 1516071"/>
                  <a:gd name="connsiteX3" fmla="*/ 257945 w 1003876"/>
                  <a:gd name="connsiteY3" fmla="*/ 967151 h 1516071"/>
                  <a:gd name="connsiteX4" fmla="*/ 188953 w 1003876"/>
                  <a:gd name="connsiteY4" fmla="*/ 949800 h 1516071"/>
                  <a:gd name="connsiteX5" fmla="*/ 116769 w 1003876"/>
                  <a:gd name="connsiteY5" fmla="*/ 903153 h 1516071"/>
                  <a:gd name="connsiteX6" fmla="*/ 59619 w 1003876"/>
                  <a:gd name="connsiteY6" fmla="*/ 874578 h 1516071"/>
                  <a:gd name="connsiteX7" fmla="*/ 46284 w 1003876"/>
                  <a:gd name="connsiteY7" fmla="*/ 895533 h 1516071"/>
                  <a:gd name="connsiteX8" fmla="*/ 50094 w 1003876"/>
                  <a:gd name="connsiteY8" fmla="*/ 933633 h 1516071"/>
                  <a:gd name="connsiteX9" fmla="*/ 53904 w 1003876"/>
                  <a:gd name="connsiteY9" fmla="*/ 939348 h 1516071"/>
                  <a:gd name="connsiteX10" fmla="*/ 59619 w 1003876"/>
                  <a:gd name="connsiteY10" fmla="*/ 943158 h 1516071"/>
                  <a:gd name="connsiteX11" fmla="*/ 63429 w 1003876"/>
                  <a:gd name="connsiteY11" fmla="*/ 948873 h 1516071"/>
                  <a:gd name="connsiteX12" fmla="*/ 80574 w 1003876"/>
                  <a:gd name="connsiteY12" fmla="*/ 958398 h 1516071"/>
                  <a:gd name="connsiteX13" fmla="*/ 166299 w 1003876"/>
                  <a:gd name="connsiteY13" fmla="*/ 979353 h 1516071"/>
                  <a:gd name="connsiteX14" fmla="*/ 267264 w 1003876"/>
                  <a:gd name="connsiteY14" fmla="*/ 1021263 h 1516071"/>
                  <a:gd name="connsiteX15" fmla="*/ 278694 w 1003876"/>
                  <a:gd name="connsiteY15" fmla="*/ 1076508 h 1516071"/>
                  <a:gd name="connsiteX16" fmla="*/ 264381 w 1003876"/>
                  <a:gd name="connsiteY16" fmla="*/ 1119397 h 1516071"/>
                  <a:gd name="connsiteX17" fmla="*/ 186224 w 1003876"/>
                  <a:gd name="connsiteY17" fmla="*/ 1150391 h 1516071"/>
                  <a:gd name="connsiteX18" fmla="*/ 27234 w 1003876"/>
                  <a:gd name="connsiteY18" fmla="*/ 1154613 h 1516071"/>
                  <a:gd name="connsiteX19" fmla="*/ 15804 w 1003876"/>
                  <a:gd name="connsiteY19" fmla="*/ 1160328 h 1516071"/>
                  <a:gd name="connsiteX20" fmla="*/ 6279 w 1003876"/>
                  <a:gd name="connsiteY20" fmla="*/ 1169853 h 1516071"/>
                  <a:gd name="connsiteX21" fmla="*/ 4374 w 1003876"/>
                  <a:gd name="connsiteY21" fmla="*/ 1175568 h 1516071"/>
                  <a:gd name="connsiteX22" fmla="*/ 564 w 1003876"/>
                  <a:gd name="connsiteY22" fmla="*/ 1181283 h 1516071"/>
                  <a:gd name="connsiteX23" fmla="*/ 6279 w 1003876"/>
                  <a:gd name="connsiteY23" fmla="*/ 1213668 h 1516071"/>
                  <a:gd name="connsiteX24" fmla="*/ 11994 w 1003876"/>
                  <a:gd name="connsiteY24" fmla="*/ 1217478 h 1516071"/>
                  <a:gd name="connsiteX25" fmla="*/ 17709 w 1003876"/>
                  <a:gd name="connsiteY25" fmla="*/ 1219383 h 1516071"/>
                  <a:gd name="connsiteX26" fmla="*/ 145344 w 1003876"/>
                  <a:gd name="connsiteY26" fmla="*/ 1217478 h 1516071"/>
                  <a:gd name="connsiteX27" fmla="*/ 239202 w 1003876"/>
                  <a:gd name="connsiteY27" fmla="*/ 1214801 h 1516071"/>
                  <a:gd name="connsiteX28" fmla="*/ 318699 w 1003876"/>
                  <a:gd name="connsiteY28" fmla="*/ 1217478 h 1516071"/>
                  <a:gd name="connsiteX29" fmla="*/ 360970 w 1003876"/>
                  <a:gd name="connsiteY29" fmla="*/ 1240904 h 1516071"/>
                  <a:gd name="connsiteX30" fmla="*/ 362514 w 1003876"/>
                  <a:gd name="connsiteY30" fmla="*/ 1286058 h 1516071"/>
                  <a:gd name="connsiteX31" fmla="*/ 358704 w 1003876"/>
                  <a:gd name="connsiteY31" fmla="*/ 1291773 h 1516071"/>
                  <a:gd name="connsiteX32" fmla="*/ 330129 w 1003876"/>
                  <a:gd name="connsiteY32" fmla="*/ 1381308 h 1516071"/>
                  <a:gd name="connsiteX33" fmla="*/ 328224 w 1003876"/>
                  <a:gd name="connsiteY33" fmla="*/ 1420386 h 1516071"/>
                  <a:gd name="connsiteX34" fmla="*/ 332034 w 1003876"/>
                  <a:gd name="connsiteY34" fmla="*/ 1463223 h 1516071"/>
                  <a:gd name="connsiteX35" fmla="*/ 364419 w 1003876"/>
                  <a:gd name="connsiteY35" fmla="*/ 1512753 h 1516071"/>
                  <a:gd name="connsiteX36" fmla="*/ 387279 w 1003876"/>
                  <a:gd name="connsiteY36" fmla="*/ 1514658 h 1516071"/>
                  <a:gd name="connsiteX37" fmla="*/ 396804 w 1003876"/>
                  <a:gd name="connsiteY37" fmla="*/ 1491798 h 1516071"/>
                  <a:gd name="connsiteX38" fmla="*/ 400614 w 1003876"/>
                  <a:gd name="connsiteY38" fmla="*/ 1461318 h 1516071"/>
                  <a:gd name="connsiteX39" fmla="*/ 404424 w 1003876"/>
                  <a:gd name="connsiteY39" fmla="*/ 1404168 h 1516071"/>
                  <a:gd name="connsiteX40" fmla="*/ 410139 w 1003876"/>
                  <a:gd name="connsiteY40" fmla="*/ 1392738 h 1516071"/>
                  <a:gd name="connsiteX41" fmla="*/ 413949 w 1003876"/>
                  <a:gd name="connsiteY41" fmla="*/ 1379403 h 1516071"/>
                  <a:gd name="connsiteX42" fmla="*/ 415854 w 1003876"/>
                  <a:gd name="connsiteY42" fmla="*/ 1373688 h 1516071"/>
                  <a:gd name="connsiteX43" fmla="*/ 417759 w 1003876"/>
                  <a:gd name="connsiteY43" fmla="*/ 1360353 h 1516071"/>
                  <a:gd name="connsiteX44" fmla="*/ 421569 w 1003876"/>
                  <a:gd name="connsiteY44" fmla="*/ 1348923 h 1516071"/>
                  <a:gd name="connsiteX45" fmla="*/ 427284 w 1003876"/>
                  <a:gd name="connsiteY45" fmla="*/ 1335588 h 1516071"/>
                  <a:gd name="connsiteX46" fmla="*/ 467289 w 1003876"/>
                  <a:gd name="connsiteY46" fmla="*/ 1265103 h 1516071"/>
                  <a:gd name="connsiteX47" fmla="*/ 528455 w 1003876"/>
                  <a:gd name="connsiteY47" fmla="*/ 1230091 h 1516071"/>
                  <a:gd name="connsiteX48" fmla="*/ 601154 w 1003876"/>
                  <a:gd name="connsiteY48" fmla="*/ 1221700 h 1516071"/>
                  <a:gd name="connsiteX49" fmla="*/ 720654 w 1003876"/>
                  <a:gd name="connsiteY49" fmla="*/ 1316538 h 1516071"/>
                  <a:gd name="connsiteX50" fmla="*/ 733989 w 1003876"/>
                  <a:gd name="connsiteY50" fmla="*/ 1326063 h 1516071"/>
                  <a:gd name="connsiteX51" fmla="*/ 743514 w 1003876"/>
                  <a:gd name="connsiteY51" fmla="*/ 1327968 h 1516071"/>
                  <a:gd name="connsiteX52" fmla="*/ 749229 w 1003876"/>
                  <a:gd name="connsiteY52" fmla="*/ 1329873 h 1516071"/>
                  <a:gd name="connsiteX53" fmla="*/ 762564 w 1003876"/>
                  <a:gd name="connsiteY53" fmla="*/ 1335588 h 1516071"/>
                  <a:gd name="connsiteX54" fmla="*/ 777804 w 1003876"/>
                  <a:gd name="connsiteY54" fmla="*/ 1333683 h 1516071"/>
                  <a:gd name="connsiteX55" fmla="*/ 789234 w 1003876"/>
                  <a:gd name="connsiteY55" fmla="*/ 1327968 h 1516071"/>
                  <a:gd name="connsiteX56" fmla="*/ 794949 w 1003876"/>
                  <a:gd name="connsiteY56" fmla="*/ 1326063 h 1516071"/>
                  <a:gd name="connsiteX57" fmla="*/ 802569 w 1003876"/>
                  <a:gd name="connsiteY57" fmla="*/ 1308918 h 1516071"/>
                  <a:gd name="connsiteX58" fmla="*/ 800664 w 1003876"/>
                  <a:gd name="connsiteY58" fmla="*/ 1284153 h 1516071"/>
                  <a:gd name="connsiteX59" fmla="*/ 798759 w 1003876"/>
                  <a:gd name="connsiteY59" fmla="*/ 1278438 h 1516071"/>
                  <a:gd name="connsiteX60" fmla="*/ 796854 w 1003876"/>
                  <a:gd name="connsiteY60" fmla="*/ 1270818 h 1516071"/>
                  <a:gd name="connsiteX61" fmla="*/ 783519 w 1003876"/>
                  <a:gd name="connsiteY61" fmla="*/ 1253673 h 1516071"/>
                  <a:gd name="connsiteX62" fmla="*/ 773994 w 1003876"/>
                  <a:gd name="connsiteY62" fmla="*/ 1247958 h 1516071"/>
                  <a:gd name="connsiteX63" fmla="*/ 648264 w 1003876"/>
                  <a:gd name="connsiteY63" fmla="*/ 1156518 h 1516071"/>
                  <a:gd name="connsiteX64" fmla="*/ 644454 w 1003876"/>
                  <a:gd name="connsiteY64" fmla="*/ 1139373 h 1516071"/>
                  <a:gd name="connsiteX65" fmla="*/ 646359 w 1003876"/>
                  <a:gd name="connsiteY65" fmla="*/ 1131753 h 1516071"/>
                  <a:gd name="connsiteX66" fmla="*/ 650169 w 1003876"/>
                  <a:gd name="connsiteY66" fmla="*/ 1114608 h 1516071"/>
                  <a:gd name="connsiteX67" fmla="*/ 653979 w 1003876"/>
                  <a:gd name="connsiteY67" fmla="*/ 1108893 h 1516071"/>
                  <a:gd name="connsiteX68" fmla="*/ 655884 w 1003876"/>
                  <a:gd name="connsiteY68" fmla="*/ 1103178 h 1516071"/>
                  <a:gd name="connsiteX69" fmla="*/ 661599 w 1003876"/>
                  <a:gd name="connsiteY69" fmla="*/ 1101273 h 1516071"/>
                  <a:gd name="connsiteX70" fmla="*/ 671124 w 1003876"/>
                  <a:gd name="connsiteY70" fmla="*/ 1089843 h 1516071"/>
                  <a:gd name="connsiteX71" fmla="*/ 724464 w 1003876"/>
                  <a:gd name="connsiteY71" fmla="*/ 1082223 h 1516071"/>
                  <a:gd name="connsiteX72" fmla="*/ 842574 w 1003876"/>
                  <a:gd name="connsiteY72" fmla="*/ 1084128 h 1516071"/>
                  <a:gd name="connsiteX73" fmla="*/ 871149 w 1003876"/>
                  <a:gd name="connsiteY73" fmla="*/ 1086033 h 1516071"/>
                  <a:gd name="connsiteX74" fmla="*/ 899724 w 1003876"/>
                  <a:gd name="connsiteY74" fmla="*/ 1091748 h 1516071"/>
                  <a:gd name="connsiteX75" fmla="*/ 922584 w 1003876"/>
                  <a:gd name="connsiteY75" fmla="*/ 1095558 h 1516071"/>
                  <a:gd name="connsiteX76" fmla="*/ 985294 w 1003876"/>
                  <a:gd name="connsiteY76" fmla="*/ 1104311 h 1516071"/>
                  <a:gd name="connsiteX77" fmla="*/ 1003378 w 1003876"/>
                  <a:gd name="connsiteY77" fmla="*/ 1065958 h 1516071"/>
                  <a:gd name="connsiteX78" fmla="*/ 970209 w 1003876"/>
                  <a:gd name="connsiteY78" fmla="*/ 1044123 h 1516071"/>
                  <a:gd name="connsiteX79" fmla="*/ 935919 w 1003876"/>
                  <a:gd name="connsiteY79" fmla="*/ 1034598 h 1516071"/>
                  <a:gd name="connsiteX80" fmla="*/ 825429 w 1003876"/>
                  <a:gd name="connsiteY80" fmla="*/ 1034598 h 1516071"/>
                  <a:gd name="connsiteX81" fmla="*/ 730179 w 1003876"/>
                  <a:gd name="connsiteY81" fmla="*/ 1038408 h 1516071"/>
                  <a:gd name="connsiteX82" fmla="*/ 669219 w 1003876"/>
                  <a:gd name="connsiteY82" fmla="*/ 1046028 h 1516071"/>
                  <a:gd name="connsiteX83" fmla="*/ 646360 w 1003876"/>
                  <a:gd name="connsiteY83" fmla="*/ 1049838 h 1516071"/>
                  <a:gd name="connsiteX84" fmla="*/ 640078 w 1003876"/>
                  <a:gd name="connsiteY84" fmla="*/ 1026051 h 1516071"/>
                  <a:gd name="connsiteX85" fmla="*/ 673029 w 1003876"/>
                  <a:gd name="connsiteY85" fmla="*/ 992688 h 1516071"/>
                  <a:gd name="connsiteX86" fmla="*/ 674934 w 1003876"/>
                  <a:gd name="connsiteY86" fmla="*/ 986973 h 1516071"/>
                  <a:gd name="connsiteX87" fmla="*/ 680649 w 1003876"/>
                  <a:gd name="connsiteY87" fmla="*/ 985068 h 1516071"/>
                  <a:gd name="connsiteX88" fmla="*/ 686364 w 1003876"/>
                  <a:gd name="connsiteY88" fmla="*/ 981258 h 1516071"/>
                  <a:gd name="connsiteX89" fmla="*/ 695889 w 1003876"/>
                  <a:gd name="connsiteY89" fmla="*/ 971733 h 1516071"/>
                  <a:gd name="connsiteX90" fmla="*/ 705414 w 1003876"/>
                  <a:gd name="connsiteY90" fmla="*/ 960303 h 1516071"/>
                  <a:gd name="connsiteX91" fmla="*/ 716844 w 1003876"/>
                  <a:gd name="connsiteY91" fmla="*/ 952683 h 1516071"/>
                  <a:gd name="connsiteX92" fmla="*/ 732084 w 1003876"/>
                  <a:gd name="connsiteY92" fmla="*/ 939348 h 1516071"/>
                  <a:gd name="connsiteX93" fmla="*/ 741609 w 1003876"/>
                  <a:gd name="connsiteY93" fmla="*/ 927918 h 1516071"/>
                  <a:gd name="connsiteX94" fmla="*/ 753039 w 1003876"/>
                  <a:gd name="connsiteY94" fmla="*/ 918393 h 1516071"/>
                  <a:gd name="connsiteX95" fmla="*/ 758754 w 1003876"/>
                  <a:gd name="connsiteY95" fmla="*/ 906963 h 1516071"/>
                  <a:gd name="connsiteX96" fmla="*/ 760659 w 1003876"/>
                  <a:gd name="connsiteY96" fmla="*/ 901248 h 1516071"/>
                  <a:gd name="connsiteX97" fmla="*/ 766374 w 1003876"/>
                  <a:gd name="connsiteY97" fmla="*/ 889818 h 1516071"/>
                  <a:gd name="connsiteX98" fmla="*/ 764469 w 1003876"/>
                  <a:gd name="connsiteY98" fmla="*/ 874578 h 1516071"/>
                  <a:gd name="connsiteX99" fmla="*/ 758754 w 1003876"/>
                  <a:gd name="connsiteY99" fmla="*/ 872673 h 1516071"/>
                  <a:gd name="connsiteX100" fmla="*/ 737799 w 1003876"/>
                  <a:gd name="connsiteY100" fmla="*/ 874578 h 1516071"/>
                  <a:gd name="connsiteX101" fmla="*/ 732084 w 1003876"/>
                  <a:gd name="connsiteY101" fmla="*/ 878388 h 1516071"/>
                  <a:gd name="connsiteX102" fmla="*/ 699699 w 1003876"/>
                  <a:gd name="connsiteY102" fmla="*/ 899343 h 1516071"/>
                  <a:gd name="connsiteX103" fmla="*/ 595181 w 1003876"/>
                  <a:gd name="connsiteY103" fmla="*/ 957831 h 1516071"/>
                  <a:gd name="connsiteX104" fmla="*/ 507294 w 1003876"/>
                  <a:gd name="connsiteY104" fmla="*/ 847908 h 1516071"/>
                  <a:gd name="connsiteX105" fmla="*/ 503484 w 1003876"/>
                  <a:gd name="connsiteY105" fmla="*/ 358323 h 1516071"/>
                  <a:gd name="connsiteX106" fmla="*/ 499674 w 1003876"/>
                  <a:gd name="connsiteY106" fmla="*/ 66858 h 1516071"/>
                  <a:gd name="connsiteX107" fmla="*/ 490149 w 1003876"/>
                  <a:gd name="connsiteY107" fmla="*/ 40188 h 1516071"/>
                  <a:gd name="connsiteX108" fmla="*/ 488244 w 1003876"/>
                  <a:gd name="connsiteY108" fmla="*/ 34473 h 1516071"/>
                  <a:gd name="connsiteX109" fmla="*/ 484434 w 1003876"/>
                  <a:gd name="connsiteY109" fmla="*/ 28758 h 1516071"/>
                  <a:gd name="connsiteX110" fmla="*/ 478719 w 1003876"/>
                  <a:gd name="connsiteY110" fmla="*/ 17328 h 1516071"/>
                  <a:gd name="connsiteX111" fmla="*/ 473004 w 1003876"/>
                  <a:gd name="connsiteY111" fmla="*/ 13518 h 1516071"/>
                  <a:gd name="connsiteX112" fmla="*/ 469194 w 1003876"/>
                  <a:gd name="connsiteY112" fmla="*/ 7803 h 1516071"/>
                  <a:gd name="connsiteX113" fmla="*/ 429189 w 1003876"/>
                  <a:gd name="connsiteY113" fmla="*/ 11613 h 1516071"/>
                  <a:gd name="connsiteX114" fmla="*/ 425379 w 1003876"/>
                  <a:gd name="connsiteY114" fmla="*/ 78288 h 1516071"/>
                  <a:gd name="connsiteX115" fmla="*/ 425379 w 1003876"/>
                  <a:gd name="connsiteY115" fmla="*/ 84003 h 1516071"/>
                  <a:gd name="connsiteX116" fmla="*/ 429189 w 1003876"/>
                  <a:gd name="connsiteY116" fmla="*/ 238308 h 1516071"/>
                  <a:gd name="connsiteX117" fmla="*/ 440619 w 1003876"/>
                  <a:gd name="connsiteY117" fmla="*/ 421188 h 1516071"/>
                  <a:gd name="connsiteX118" fmla="*/ 435265 w 1003876"/>
                  <a:gd name="connsiteY118" fmla="*/ 718368 h 1516071"/>
                  <a:gd name="connsiteX119" fmla="*/ 435059 w 1003876"/>
                  <a:gd name="connsiteY119" fmla="*/ 799046 h 1516071"/>
                  <a:gd name="connsiteX120" fmla="*/ 430322 w 1003876"/>
                  <a:gd name="connsiteY120" fmla="*/ 879006 h 1516071"/>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35919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29189 w 1003876"/>
                  <a:gd name="connsiteY116" fmla="*/ 238308 h 1516072"/>
                  <a:gd name="connsiteX117" fmla="*/ 440619 w 1003876"/>
                  <a:gd name="connsiteY117" fmla="*/ 421188 h 1516072"/>
                  <a:gd name="connsiteX118" fmla="*/ 435265 w 1003876"/>
                  <a:gd name="connsiteY118" fmla="*/ 718368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35919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29189 w 1003876"/>
                  <a:gd name="connsiteY116" fmla="*/ 238308 h 1516072"/>
                  <a:gd name="connsiteX117" fmla="*/ 440619 w 1003876"/>
                  <a:gd name="connsiteY117" fmla="*/ 421188 h 1516072"/>
                  <a:gd name="connsiteX118" fmla="*/ 435265 w 1003876"/>
                  <a:gd name="connsiteY118" fmla="*/ 718368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35919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9074 w 1003876"/>
                  <a:gd name="connsiteY116" fmla="*/ 225952 h 1516072"/>
                  <a:gd name="connsiteX117" fmla="*/ 440619 w 1003876"/>
                  <a:gd name="connsiteY117" fmla="*/ 421188 h 1516072"/>
                  <a:gd name="connsiteX118" fmla="*/ 435265 w 1003876"/>
                  <a:gd name="connsiteY118" fmla="*/ 718368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35919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1660 w 1003876"/>
                  <a:gd name="connsiteY116" fmla="*/ 225952 h 1516072"/>
                  <a:gd name="connsiteX117" fmla="*/ 440619 w 1003876"/>
                  <a:gd name="connsiteY117" fmla="*/ 421188 h 1516072"/>
                  <a:gd name="connsiteX118" fmla="*/ 435265 w 1003876"/>
                  <a:gd name="connsiteY118" fmla="*/ 718368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35919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35265 w 1003876"/>
                  <a:gd name="connsiteY118" fmla="*/ 718368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35919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35265 w 1003876"/>
                  <a:gd name="connsiteY118" fmla="*/ 718368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35919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35265 w 1003876"/>
                  <a:gd name="connsiteY118" fmla="*/ 718368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35919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35265 w 1003876"/>
                  <a:gd name="connsiteY118" fmla="*/ 718368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35919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35265 w 1003876"/>
                  <a:gd name="connsiteY118" fmla="*/ 718368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35919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35265 w 1003876"/>
                  <a:gd name="connsiteY118" fmla="*/ 718368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35919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35265 w 1003876"/>
                  <a:gd name="connsiteY118" fmla="*/ 718368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35919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35265 w 1003876"/>
                  <a:gd name="connsiteY118" fmla="*/ 718368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18620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35265 w 1003876"/>
                  <a:gd name="connsiteY118" fmla="*/ 718368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18620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40208 w 1003876"/>
                  <a:gd name="connsiteY118" fmla="*/ 644225 h 1516072"/>
                  <a:gd name="connsiteX119" fmla="*/ 435059 w 1003876"/>
                  <a:gd name="connsiteY119" fmla="*/ 799046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18620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40208 w 1003876"/>
                  <a:gd name="connsiteY118" fmla="*/ 644225 h 1516072"/>
                  <a:gd name="connsiteX119" fmla="*/ 444944 w 1003876"/>
                  <a:gd name="connsiteY119" fmla="*/ 779275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18620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40208 w 1003876"/>
                  <a:gd name="connsiteY118" fmla="*/ 644225 h 1516072"/>
                  <a:gd name="connsiteX119" fmla="*/ 440002 w 1003876"/>
                  <a:gd name="connsiteY119" fmla="*/ 789160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18620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40208 w 1003876"/>
                  <a:gd name="connsiteY118" fmla="*/ 644225 h 1516072"/>
                  <a:gd name="connsiteX119" fmla="*/ 440002 w 1003876"/>
                  <a:gd name="connsiteY119" fmla="*/ 789160 h 1516072"/>
                  <a:gd name="connsiteX120" fmla="*/ 430322 w 1003876"/>
                  <a:gd name="connsiteY12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17759 w 1003876"/>
                  <a:gd name="connsiteY43" fmla="*/ 1360353 h 1516072"/>
                  <a:gd name="connsiteX44" fmla="*/ 421569 w 1003876"/>
                  <a:gd name="connsiteY44" fmla="*/ 1348923 h 1516072"/>
                  <a:gd name="connsiteX45" fmla="*/ 427284 w 1003876"/>
                  <a:gd name="connsiteY45" fmla="*/ 1335588 h 1516072"/>
                  <a:gd name="connsiteX46" fmla="*/ 467289 w 1003876"/>
                  <a:gd name="connsiteY46" fmla="*/ 1265103 h 1516072"/>
                  <a:gd name="connsiteX47" fmla="*/ 528455 w 1003876"/>
                  <a:gd name="connsiteY47" fmla="*/ 1230091 h 1516072"/>
                  <a:gd name="connsiteX48" fmla="*/ 601154 w 1003876"/>
                  <a:gd name="connsiteY48" fmla="*/ 1221700 h 1516072"/>
                  <a:gd name="connsiteX49" fmla="*/ 720654 w 1003876"/>
                  <a:gd name="connsiteY49" fmla="*/ 1316538 h 1516072"/>
                  <a:gd name="connsiteX50" fmla="*/ 733989 w 1003876"/>
                  <a:gd name="connsiteY50" fmla="*/ 1326063 h 1516072"/>
                  <a:gd name="connsiteX51" fmla="*/ 743514 w 1003876"/>
                  <a:gd name="connsiteY51" fmla="*/ 1327968 h 1516072"/>
                  <a:gd name="connsiteX52" fmla="*/ 749229 w 1003876"/>
                  <a:gd name="connsiteY52" fmla="*/ 1329873 h 1516072"/>
                  <a:gd name="connsiteX53" fmla="*/ 762564 w 1003876"/>
                  <a:gd name="connsiteY53" fmla="*/ 1335588 h 1516072"/>
                  <a:gd name="connsiteX54" fmla="*/ 777804 w 1003876"/>
                  <a:gd name="connsiteY54" fmla="*/ 1333683 h 1516072"/>
                  <a:gd name="connsiteX55" fmla="*/ 789234 w 1003876"/>
                  <a:gd name="connsiteY55" fmla="*/ 1327968 h 1516072"/>
                  <a:gd name="connsiteX56" fmla="*/ 794949 w 1003876"/>
                  <a:gd name="connsiteY56" fmla="*/ 1326063 h 1516072"/>
                  <a:gd name="connsiteX57" fmla="*/ 802569 w 1003876"/>
                  <a:gd name="connsiteY57" fmla="*/ 1308918 h 1516072"/>
                  <a:gd name="connsiteX58" fmla="*/ 800664 w 1003876"/>
                  <a:gd name="connsiteY58" fmla="*/ 1284153 h 1516072"/>
                  <a:gd name="connsiteX59" fmla="*/ 798759 w 1003876"/>
                  <a:gd name="connsiteY59" fmla="*/ 1278438 h 1516072"/>
                  <a:gd name="connsiteX60" fmla="*/ 796854 w 1003876"/>
                  <a:gd name="connsiteY60" fmla="*/ 1270818 h 1516072"/>
                  <a:gd name="connsiteX61" fmla="*/ 783519 w 1003876"/>
                  <a:gd name="connsiteY61" fmla="*/ 1253673 h 1516072"/>
                  <a:gd name="connsiteX62" fmla="*/ 773994 w 1003876"/>
                  <a:gd name="connsiteY62" fmla="*/ 1247958 h 1516072"/>
                  <a:gd name="connsiteX63" fmla="*/ 648264 w 1003876"/>
                  <a:gd name="connsiteY63" fmla="*/ 1156518 h 1516072"/>
                  <a:gd name="connsiteX64" fmla="*/ 644454 w 1003876"/>
                  <a:gd name="connsiteY64" fmla="*/ 1139373 h 1516072"/>
                  <a:gd name="connsiteX65" fmla="*/ 646359 w 1003876"/>
                  <a:gd name="connsiteY65" fmla="*/ 1131753 h 1516072"/>
                  <a:gd name="connsiteX66" fmla="*/ 650169 w 1003876"/>
                  <a:gd name="connsiteY66" fmla="*/ 1114608 h 1516072"/>
                  <a:gd name="connsiteX67" fmla="*/ 653979 w 1003876"/>
                  <a:gd name="connsiteY67" fmla="*/ 1108893 h 1516072"/>
                  <a:gd name="connsiteX68" fmla="*/ 655884 w 1003876"/>
                  <a:gd name="connsiteY68" fmla="*/ 1103178 h 1516072"/>
                  <a:gd name="connsiteX69" fmla="*/ 661599 w 1003876"/>
                  <a:gd name="connsiteY69" fmla="*/ 1101273 h 1516072"/>
                  <a:gd name="connsiteX70" fmla="*/ 671124 w 1003876"/>
                  <a:gd name="connsiteY70" fmla="*/ 1089843 h 1516072"/>
                  <a:gd name="connsiteX71" fmla="*/ 724464 w 1003876"/>
                  <a:gd name="connsiteY71" fmla="*/ 1082223 h 1516072"/>
                  <a:gd name="connsiteX72" fmla="*/ 842574 w 1003876"/>
                  <a:gd name="connsiteY72" fmla="*/ 1084128 h 1516072"/>
                  <a:gd name="connsiteX73" fmla="*/ 871149 w 1003876"/>
                  <a:gd name="connsiteY73" fmla="*/ 1086033 h 1516072"/>
                  <a:gd name="connsiteX74" fmla="*/ 899724 w 1003876"/>
                  <a:gd name="connsiteY74" fmla="*/ 1091748 h 1516072"/>
                  <a:gd name="connsiteX75" fmla="*/ 922584 w 1003876"/>
                  <a:gd name="connsiteY75" fmla="*/ 1095558 h 1516072"/>
                  <a:gd name="connsiteX76" fmla="*/ 985294 w 1003876"/>
                  <a:gd name="connsiteY76" fmla="*/ 1104311 h 1516072"/>
                  <a:gd name="connsiteX77" fmla="*/ 1003378 w 1003876"/>
                  <a:gd name="connsiteY77" fmla="*/ 1065958 h 1516072"/>
                  <a:gd name="connsiteX78" fmla="*/ 970209 w 1003876"/>
                  <a:gd name="connsiteY78" fmla="*/ 1044123 h 1516072"/>
                  <a:gd name="connsiteX79" fmla="*/ 918620 w 1003876"/>
                  <a:gd name="connsiteY79" fmla="*/ 1034598 h 1516072"/>
                  <a:gd name="connsiteX80" fmla="*/ 825429 w 1003876"/>
                  <a:gd name="connsiteY80" fmla="*/ 1034598 h 1516072"/>
                  <a:gd name="connsiteX81" fmla="*/ 730179 w 1003876"/>
                  <a:gd name="connsiteY81" fmla="*/ 1038408 h 1516072"/>
                  <a:gd name="connsiteX82" fmla="*/ 669219 w 1003876"/>
                  <a:gd name="connsiteY82" fmla="*/ 1046028 h 1516072"/>
                  <a:gd name="connsiteX83" fmla="*/ 646360 w 1003876"/>
                  <a:gd name="connsiteY83" fmla="*/ 1049838 h 1516072"/>
                  <a:gd name="connsiteX84" fmla="*/ 640078 w 1003876"/>
                  <a:gd name="connsiteY84" fmla="*/ 1026051 h 1516072"/>
                  <a:gd name="connsiteX85" fmla="*/ 673029 w 1003876"/>
                  <a:gd name="connsiteY85" fmla="*/ 992688 h 1516072"/>
                  <a:gd name="connsiteX86" fmla="*/ 674934 w 1003876"/>
                  <a:gd name="connsiteY86" fmla="*/ 986973 h 1516072"/>
                  <a:gd name="connsiteX87" fmla="*/ 680649 w 1003876"/>
                  <a:gd name="connsiteY87" fmla="*/ 985068 h 1516072"/>
                  <a:gd name="connsiteX88" fmla="*/ 686364 w 1003876"/>
                  <a:gd name="connsiteY88" fmla="*/ 981258 h 1516072"/>
                  <a:gd name="connsiteX89" fmla="*/ 695889 w 1003876"/>
                  <a:gd name="connsiteY89" fmla="*/ 971733 h 1516072"/>
                  <a:gd name="connsiteX90" fmla="*/ 705414 w 1003876"/>
                  <a:gd name="connsiteY90" fmla="*/ 960303 h 1516072"/>
                  <a:gd name="connsiteX91" fmla="*/ 716844 w 1003876"/>
                  <a:gd name="connsiteY91" fmla="*/ 952683 h 1516072"/>
                  <a:gd name="connsiteX92" fmla="*/ 732084 w 1003876"/>
                  <a:gd name="connsiteY92" fmla="*/ 939348 h 1516072"/>
                  <a:gd name="connsiteX93" fmla="*/ 741609 w 1003876"/>
                  <a:gd name="connsiteY93" fmla="*/ 927918 h 1516072"/>
                  <a:gd name="connsiteX94" fmla="*/ 753039 w 1003876"/>
                  <a:gd name="connsiteY94" fmla="*/ 918393 h 1516072"/>
                  <a:gd name="connsiteX95" fmla="*/ 758754 w 1003876"/>
                  <a:gd name="connsiteY95" fmla="*/ 906963 h 1516072"/>
                  <a:gd name="connsiteX96" fmla="*/ 760659 w 1003876"/>
                  <a:gd name="connsiteY96" fmla="*/ 901248 h 1516072"/>
                  <a:gd name="connsiteX97" fmla="*/ 766374 w 1003876"/>
                  <a:gd name="connsiteY97" fmla="*/ 889818 h 1516072"/>
                  <a:gd name="connsiteX98" fmla="*/ 764469 w 1003876"/>
                  <a:gd name="connsiteY98" fmla="*/ 874578 h 1516072"/>
                  <a:gd name="connsiteX99" fmla="*/ 758754 w 1003876"/>
                  <a:gd name="connsiteY99" fmla="*/ 872673 h 1516072"/>
                  <a:gd name="connsiteX100" fmla="*/ 737799 w 1003876"/>
                  <a:gd name="connsiteY100" fmla="*/ 874578 h 1516072"/>
                  <a:gd name="connsiteX101" fmla="*/ 732084 w 1003876"/>
                  <a:gd name="connsiteY101" fmla="*/ 878388 h 1516072"/>
                  <a:gd name="connsiteX102" fmla="*/ 699699 w 1003876"/>
                  <a:gd name="connsiteY102" fmla="*/ 899343 h 1516072"/>
                  <a:gd name="connsiteX103" fmla="*/ 595181 w 1003876"/>
                  <a:gd name="connsiteY103" fmla="*/ 957831 h 1516072"/>
                  <a:gd name="connsiteX104" fmla="*/ 507294 w 1003876"/>
                  <a:gd name="connsiteY104" fmla="*/ 847908 h 1516072"/>
                  <a:gd name="connsiteX105" fmla="*/ 503484 w 1003876"/>
                  <a:gd name="connsiteY105" fmla="*/ 358323 h 1516072"/>
                  <a:gd name="connsiteX106" fmla="*/ 499674 w 1003876"/>
                  <a:gd name="connsiteY106" fmla="*/ 66858 h 1516072"/>
                  <a:gd name="connsiteX107" fmla="*/ 490149 w 1003876"/>
                  <a:gd name="connsiteY107" fmla="*/ 40188 h 1516072"/>
                  <a:gd name="connsiteX108" fmla="*/ 488244 w 1003876"/>
                  <a:gd name="connsiteY108" fmla="*/ 34473 h 1516072"/>
                  <a:gd name="connsiteX109" fmla="*/ 484434 w 1003876"/>
                  <a:gd name="connsiteY109" fmla="*/ 28758 h 1516072"/>
                  <a:gd name="connsiteX110" fmla="*/ 478719 w 1003876"/>
                  <a:gd name="connsiteY110" fmla="*/ 17328 h 1516072"/>
                  <a:gd name="connsiteX111" fmla="*/ 473004 w 1003876"/>
                  <a:gd name="connsiteY111" fmla="*/ 13518 h 1516072"/>
                  <a:gd name="connsiteX112" fmla="*/ 469194 w 1003876"/>
                  <a:gd name="connsiteY112" fmla="*/ 7803 h 1516072"/>
                  <a:gd name="connsiteX113" fmla="*/ 429189 w 1003876"/>
                  <a:gd name="connsiteY113" fmla="*/ 11613 h 1516072"/>
                  <a:gd name="connsiteX114" fmla="*/ 425379 w 1003876"/>
                  <a:gd name="connsiteY114" fmla="*/ 78288 h 1516072"/>
                  <a:gd name="connsiteX115" fmla="*/ 425379 w 1003876"/>
                  <a:gd name="connsiteY115" fmla="*/ 84003 h 1516072"/>
                  <a:gd name="connsiteX116" fmla="*/ 436603 w 1003876"/>
                  <a:gd name="connsiteY116" fmla="*/ 225952 h 1516072"/>
                  <a:gd name="connsiteX117" fmla="*/ 440619 w 1003876"/>
                  <a:gd name="connsiteY117" fmla="*/ 421188 h 1516072"/>
                  <a:gd name="connsiteX118" fmla="*/ 440002 w 1003876"/>
                  <a:gd name="connsiteY118" fmla="*/ 789160 h 1516072"/>
                  <a:gd name="connsiteX119" fmla="*/ 430322 w 1003876"/>
                  <a:gd name="connsiteY119"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15854 w 1003876"/>
                  <a:gd name="connsiteY42" fmla="*/ 1373688 h 1516072"/>
                  <a:gd name="connsiteX43" fmla="*/ 421569 w 1003876"/>
                  <a:gd name="connsiteY43" fmla="*/ 1348923 h 1516072"/>
                  <a:gd name="connsiteX44" fmla="*/ 427284 w 1003876"/>
                  <a:gd name="connsiteY44" fmla="*/ 1335588 h 1516072"/>
                  <a:gd name="connsiteX45" fmla="*/ 467289 w 1003876"/>
                  <a:gd name="connsiteY45" fmla="*/ 1265103 h 1516072"/>
                  <a:gd name="connsiteX46" fmla="*/ 528455 w 1003876"/>
                  <a:gd name="connsiteY46" fmla="*/ 1230091 h 1516072"/>
                  <a:gd name="connsiteX47" fmla="*/ 601154 w 1003876"/>
                  <a:gd name="connsiteY47" fmla="*/ 1221700 h 1516072"/>
                  <a:gd name="connsiteX48" fmla="*/ 720654 w 1003876"/>
                  <a:gd name="connsiteY48" fmla="*/ 1316538 h 1516072"/>
                  <a:gd name="connsiteX49" fmla="*/ 733989 w 1003876"/>
                  <a:gd name="connsiteY49" fmla="*/ 1326063 h 1516072"/>
                  <a:gd name="connsiteX50" fmla="*/ 743514 w 1003876"/>
                  <a:gd name="connsiteY50" fmla="*/ 1327968 h 1516072"/>
                  <a:gd name="connsiteX51" fmla="*/ 749229 w 1003876"/>
                  <a:gd name="connsiteY51" fmla="*/ 1329873 h 1516072"/>
                  <a:gd name="connsiteX52" fmla="*/ 762564 w 1003876"/>
                  <a:gd name="connsiteY52" fmla="*/ 1335588 h 1516072"/>
                  <a:gd name="connsiteX53" fmla="*/ 777804 w 1003876"/>
                  <a:gd name="connsiteY53" fmla="*/ 1333683 h 1516072"/>
                  <a:gd name="connsiteX54" fmla="*/ 789234 w 1003876"/>
                  <a:gd name="connsiteY54" fmla="*/ 1327968 h 1516072"/>
                  <a:gd name="connsiteX55" fmla="*/ 794949 w 1003876"/>
                  <a:gd name="connsiteY55" fmla="*/ 1326063 h 1516072"/>
                  <a:gd name="connsiteX56" fmla="*/ 802569 w 1003876"/>
                  <a:gd name="connsiteY56" fmla="*/ 1308918 h 1516072"/>
                  <a:gd name="connsiteX57" fmla="*/ 800664 w 1003876"/>
                  <a:gd name="connsiteY57" fmla="*/ 1284153 h 1516072"/>
                  <a:gd name="connsiteX58" fmla="*/ 798759 w 1003876"/>
                  <a:gd name="connsiteY58" fmla="*/ 1278438 h 1516072"/>
                  <a:gd name="connsiteX59" fmla="*/ 796854 w 1003876"/>
                  <a:gd name="connsiteY59" fmla="*/ 1270818 h 1516072"/>
                  <a:gd name="connsiteX60" fmla="*/ 783519 w 1003876"/>
                  <a:gd name="connsiteY60" fmla="*/ 1253673 h 1516072"/>
                  <a:gd name="connsiteX61" fmla="*/ 773994 w 1003876"/>
                  <a:gd name="connsiteY61" fmla="*/ 1247958 h 1516072"/>
                  <a:gd name="connsiteX62" fmla="*/ 648264 w 1003876"/>
                  <a:gd name="connsiteY62" fmla="*/ 1156518 h 1516072"/>
                  <a:gd name="connsiteX63" fmla="*/ 644454 w 1003876"/>
                  <a:gd name="connsiteY63" fmla="*/ 1139373 h 1516072"/>
                  <a:gd name="connsiteX64" fmla="*/ 646359 w 1003876"/>
                  <a:gd name="connsiteY64" fmla="*/ 1131753 h 1516072"/>
                  <a:gd name="connsiteX65" fmla="*/ 650169 w 1003876"/>
                  <a:gd name="connsiteY65" fmla="*/ 1114608 h 1516072"/>
                  <a:gd name="connsiteX66" fmla="*/ 653979 w 1003876"/>
                  <a:gd name="connsiteY66" fmla="*/ 1108893 h 1516072"/>
                  <a:gd name="connsiteX67" fmla="*/ 655884 w 1003876"/>
                  <a:gd name="connsiteY67" fmla="*/ 1103178 h 1516072"/>
                  <a:gd name="connsiteX68" fmla="*/ 661599 w 1003876"/>
                  <a:gd name="connsiteY68" fmla="*/ 1101273 h 1516072"/>
                  <a:gd name="connsiteX69" fmla="*/ 671124 w 1003876"/>
                  <a:gd name="connsiteY69" fmla="*/ 1089843 h 1516072"/>
                  <a:gd name="connsiteX70" fmla="*/ 724464 w 1003876"/>
                  <a:gd name="connsiteY70" fmla="*/ 1082223 h 1516072"/>
                  <a:gd name="connsiteX71" fmla="*/ 842574 w 1003876"/>
                  <a:gd name="connsiteY71" fmla="*/ 1084128 h 1516072"/>
                  <a:gd name="connsiteX72" fmla="*/ 871149 w 1003876"/>
                  <a:gd name="connsiteY72" fmla="*/ 1086033 h 1516072"/>
                  <a:gd name="connsiteX73" fmla="*/ 899724 w 1003876"/>
                  <a:gd name="connsiteY73" fmla="*/ 1091748 h 1516072"/>
                  <a:gd name="connsiteX74" fmla="*/ 922584 w 1003876"/>
                  <a:gd name="connsiteY74" fmla="*/ 1095558 h 1516072"/>
                  <a:gd name="connsiteX75" fmla="*/ 985294 w 1003876"/>
                  <a:gd name="connsiteY75" fmla="*/ 1104311 h 1516072"/>
                  <a:gd name="connsiteX76" fmla="*/ 1003378 w 1003876"/>
                  <a:gd name="connsiteY76" fmla="*/ 1065958 h 1516072"/>
                  <a:gd name="connsiteX77" fmla="*/ 970209 w 1003876"/>
                  <a:gd name="connsiteY77" fmla="*/ 1044123 h 1516072"/>
                  <a:gd name="connsiteX78" fmla="*/ 918620 w 1003876"/>
                  <a:gd name="connsiteY78" fmla="*/ 1034598 h 1516072"/>
                  <a:gd name="connsiteX79" fmla="*/ 825429 w 1003876"/>
                  <a:gd name="connsiteY79" fmla="*/ 1034598 h 1516072"/>
                  <a:gd name="connsiteX80" fmla="*/ 730179 w 1003876"/>
                  <a:gd name="connsiteY80" fmla="*/ 1038408 h 1516072"/>
                  <a:gd name="connsiteX81" fmla="*/ 669219 w 1003876"/>
                  <a:gd name="connsiteY81" fmla="*/ 1046028 h 1516072"/>
                  <a:gd name="connsiteX82" fmla="*/ 646360 w 1003876"/>
                  <a:gd name="connsiteY82" fmla="*/ 1049838 h 1516072"/>
                  <a:gd name="connsiteX83" fmla="*/ 640078 w 1003876"/>
                  <a:gd name="connsiteY83" fmla="*/ 1026051 h 1516072"/>
                  <a:gd name="connsiteX84" fmla="*/ 673029 w 1003876"/>
                  <a:gd name="connsiteY84" fmla="*/ 992688 h 1516072"/>
                  <a:gd name="connsiteX85" fmla="*/ 674934 w 1003876"/>
                  <a:gd name="connsiteY85" fmla="*/ 986973 h 1516072"/>
                  <a:gd name="connsiteX86" fmla="*/ 680649 w 1003876"/>
                  <a:gd name="connsiteY86" fmla="*/ 985068 h 1516072"/>
                  <a:gd name="connsiteX87" fmla="*/ 686364 w 1003876"/>
                  <a:gd name="connsiteY87" fmla="*/ 981258 h 1516072"/>
                  <a:gd name="connsiteX88" fmla="*/ 695889 w 1003876"/>
                  <a:gd name="connsiteY88" fmla="*/ 971733 h 1516072"/>
                  <a:gd name="connsiteX89" fmla="*/ 705414 w 1003876"/>
                  <a:gd name="connsiteY89" fmla="*/ 960303 h 1516072"/>
                  <a:gd name="connsiteX90" fmla="*/ 716844 w 1003876"/>
                  <a:gd name="connsiteY90" fmla="*/ 952683 h 1516072"/>
                  <a:gd name="connsiteX91" fmla="*/ 732084 w 1003876"/>
                  <a:gd name="connsiteY91" fmla="*/ 939348 h 1516072"/>
                  <a:gd name="connsiteX92" fmla="*/ 741609 w 1003876"/>
                  <a:gd name="connsiteY92" fmla="*/ 927918 h 1516072"/>
                  <a:gd name="connsiteX93" fmla="*/ 753039 w 1003876"/>
                  <a:gd name="connsiteY93" fmla="*/ 918393 h 1516072"/>
                  <a:gd name="connsiteX94" fmla="*/ 758754 w 1003876"/>
                  <a:gd name="connsiteY94" fmla="*/ 906963 h 1516072"/>
                  <a:gd name="connsiteX95" fmla="*/ 760659 w 1003876"/>
                  <a:gd name="connsiteY95" fmla="*/ 901248 h 1516072"/>
                  <a:gd name="connsiteX96" fmla="*/ 766374 w 1003876"/>
                  <a:gd name="connsiteY96" fmla="*/ 889818 h 1516072"/>
                  <a:gd name="connsiteX97" fmla="*/ 764469 w 1003876"/>
                  <a:gd name="connsiteY97" fmla="*/ 874578 h 1516072"/>
                  <a:gd name="connsiteX98" fmla="*/ 758754 w 1003876"/>
                  <a:gd name="connsiteY98" fmla="*/ 872673 h 1516072"/>
                  <a:gd name="connsiteX99" fmla="*/ 737799 w 1003876"/>
                  <a:gd name="connsiteY99" fmla="*/ 874578 h 1516072"/>
                  <a:gd name="connsiteX100" fmla="*/ 732084 w 1003876"/>
                  <a:gd name="connsiteY100" fmla="*/ 878388 h 1516072"/>
                  <a:gd name="connsiteX101" fmla="*/ 699699 w 1003876"/>
                  <a:gd name="connsiteY101" fmla="*/ 899343 h 1516072"/>
                  <a:gd name="connsiteX102" fmla="*/ 595181 w 1003876"/>
                  <a:gd name="connsiteY102" fmla="*/ 957831 h 1516072"/>
                  <a:gd name="connsiteX103" fmla="*/ 507294 w 1003876"/>
                  <a:gd name="connsiteY103" fmla="*/ 847908 h 1516072"/>
                  <a:gd name="connsiteX104" fmla="*/ 503484 w 1003876"/>
                  <a:gd name="connsiteY104" fmla="*/ 358323 h 1516072"/>
                  <a:gd name="connsiteX105" fmla="*/ 499674 w 1003876"/>
                  <a:gd name="connsiteY105" fmla="*/ 66858 h 1516072"/>
                  <a:gd name="connsiteX106" fmla="*/ 490149 w 1003876"/>
                  <a:gd name="connsiteY106" fmla="*/ 40188 h 1516072"/>
                  <a:gd name="connsiteX107" fmla="*/ 488244 w 1003876"/>
                  <a:gd name="connsiteY107" fmla="*/ 34473 h 1516072"/>
                  <a:gd name="connsiteX108" fmla="*/ 484434 w 1003876"/>
                  <a:gd name="connsiteY108" fmla="*/ 28758 h 1516072"/>
                  <a:gd name="connsiteX109" fmla="*/ 478719 w 1003876"/>
                  <a:gd name="connsiteY109" fmla="*/ 17328 h 1516072"/>
                  <a:gd name="connsiteX110" fmla="*/ 473004 w 1003876"/>
                  <a:gd name="connsiteY110" fmla="*/ 13518 h 1516072"/>
                  <a:gd name="connsiteX111" fmla="*/ 469194 w 1003876"/>
                  <a:gd name="connsiteY111" fmla="*/ 7803 h 1516072"/>
                  <a:gd name="connsiteX112" fmla="*/ 429189 w 1003876"/>
                  <a:gd name="connsiteY112" fmla="*/ 11613 h 1516072"/>
                  <a:gd name="connsiteX113" fmla="*/ 425379 w 1003876"/>
                  <a:gd name="connsiteY113" fmla="*/ 78288 h 1516072"/>
                  <a:gd name="connsiteX114" fmla="*/ 425379 w 1003876"/>
                  <a:gd name="connsiteY114" fmla="*/ 84003 h 1516072"/>
                  <a:gd name="connsiteX115" fmla="*/ 436603 w 1003876"/>
                  <a:gd name="connsiteY115" fmla="*/ 225952 h 1516072"/>
                  <a:gd name="connsiteX116" fmla="*/ 440619 w 1003876"/>
                  <a:gd name="connsiteY116" fmla="*/ 421188 h 1516072"/>
                  <a:gd name="connsiteX117" fmla="*/ 440002 w 1003876"/>
                  <a:gd name="connsiteY117" fmla="*/ 789160 h 1516072"/>
                  <a:gd name="connsiteX118" fmla="*/ 430322 w 1003876"/>
                  <a:gd name="connsiteY118"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13949 w 1003876"/>
                  <a:gd name="connsiteY41" fmla="*/ 1379403 h 1516072"/>
                  <a:gd name="connsiteX42" fmla="*/ 421569 w 1003876"/>
                  <a:gd name="connsiteY42" fmla="*/ 1348923 h 1516072"/>
                  <a:gd name="connsiteX43" fmla="*/ 427284 w 1003876"/>
                  <a:gd name="connsiteY43" fmla="*/ 1335588 h 1516072"/>
                  <a:gd name="connsiteX44" fmla="*/ 467289 w 1003876"/>
                  <a:gd name="connsiteY44" fmla="*/ 1265103 h 1516072"/>
                  <a:gd name="connsiteX45" fmla="*/ 528455 w 1003876"/>
                  <a:gd name="connsiteY45" fmla="*/ 1230091 h 1516072"/>
                  <a:gd name="connsiteX46" fmla="*/ 601154 w 1003876"/>
                  <a:gd name="connsiteY46" fmla="*/ 1221700 h 1516072"/>
                  <a:gd name="connsiteX47" fmla="*/ 720654 w 1003876"/>
                  <a:gd name="connsiteY47" fmla="*/ 1316538 h 1516072"/>
                  <a:gd name="connsiteX48" fmla="*/ 733989 w 1003876"/>
                  <a:gd name="connsiteY48" fmla="*/ 1326063 h 1516072"/>
                  <a:gd name="connsiteX49" fmla="*/ 743514 w 1003876"/>
                  <a:gd name="connsiteY49" fmla="*/ 1327968 h 1516072"/>
                  <a:gd name="connsiteX50" fmla="*/ 749229 w 1003876"/>
                  <a:gd name="connsiteY50" fmla="*/ 1329873 h 1516072"/>
                  <a:gd name="connsiteX51" fmla="*/ 762564 w 1003876"/>
                  <a:gd name="connsiteY51" fmla="*/ 1335588 h 1516072"/>
                  <a:gd name="connsiteX52" fmla="*/ 777804 w 1003876"/>
                  <a:gd name="connsiteY52" fmla="*/ 1333683 h 1516072"/>
                  <a:gd name="connsiteX53" fmla="*/ 789234 w 1003876"/>
                  <a:gd name="connsiteY53" fmla="*/ 1327968 h 1516072"/>
                  <a:gd name="connsiteX54" fmla="*/ 794949 w 1003876"/>
                  <a:gd name="connsiteY54" fmla="*/ 1326063 h 1516072"/>
                  <a:gd name="connsiteX55" fmla="*/ 802569 w 1003876"/>
                  <a:gd name="connsiteY55" fmla="*/ 1308918 h 1516072"/>
                  <a:gd name="connsiteX56" fmla="*/ 800664 w 1003876"/>
                  <a:gd name="connsiteY56" fmla="*/ 1284153 h 1516072"/>
                  <a:gd name="connsiteX57" fmla="*/ 798759 w 1003876"/>
                  <a:gd name="connsiteY57" fmla="*/ 1278438 h 1516072"/>
                  <a:gd name="connsiteX58" fmla="*/ 796854 w 1003876"/>
                  <a:gd name="connsiteY58" fmla="*/ 1270818 h 1516072"/>
                  <a:gd name="connsiteX59" fmla="*/ 783519 w 1003876"/>
                  <a:gd name="connsiteY59" fmla="*/ 1253673 h 1516072"/>
                  <a:gd name="connsiteX60" fmla="*/ 773994 w 1003876"/>
                  <a:gd name="connsiteY60" fmla="*/ 1247958 h 1516072"/>
                  <a:gd name="connsiteX61" fmla="*/ 648264 w 1003876"/>
                  <a:gd name="connsiteY61" fmla="*/ 1156518 h 1516072"/>
                  <a:gd name="connsiteX62" fmla="*/ 644454 w 1003876"/>
                  <a:gd name="connsiteY62" fmla="*/ 1139373 h 1516072"/>
                  <a:gd name="connsiteX63" fmla="*/ 646359 w 1003876"/>
                  <a:gd name="connsiteY63" fmla="*/ 1131753 h 1516072"/>
                  <a:gd name="connsiteX64" fmla="*/ 650169 w 1003876"/>
                  <a:gd name="connsiteY64" fmla="*/ 1114608 h 1516072"/>
                  <a:gd name="connsiteX65" fmla="*/ 653979 w 1003876"/>
                  <a:gd name="connsiteY65" fmla="*/ 1108893 h 1516072"/>
                  <a:gd name="connsiteX66" fmla="*/ 655884 w 1003876"/>
                  <a:gd name="connsiteY66" fmla="*/ 1103178 h 1516072"/>
                  <a:gd name="connsiteX67" fmla="*/ 661599 w 1003876"/>
                  <a:gd name="connsiteY67" fmla="*/ 1101273 h 1516072"/>
                  <a:gd name="connsiteX68" fmla="*/ 671124 w 1003876"/>
                  <a:gd name="connsiteY68" fmla="*/ 1089843 h 1516072"/>
                  <a:gd name="connsiteX69" fmla="*/ 724464 w 1003876"/>
                  <a:gd name="connsiteY69" fmla="*/ 1082223 h 1516072"/>
                  <a:gd name="connsiteX70" fmla="*/ 842574 w 1003876"/>
                  <a:gd name="connsiteY70" fmla="*/ 1084128 h 1516072"/>
                  <a:gd name="connsiteX71" fmla="*/ 871149 w 1003876"/>
                  <a:gd name="connsiteY71" fmla="*/ 1086033 h 1516072"/>
                  <a:gd name="connsiteX72" fmla="*/ 899724 w 1003876"/>
                  <a:gd name="connsiteY72" fmla="*/ 1091748 h 1516072"/>
                  <a:gd name="connsiteX73" fmla="*/ 922584 w 1003876"/>
                  <a:gd name="connsiteY73" fmla="*/ 1095558 h 1516072"/>
                  <a:gd name="connsiteX74" fmla="*/ 985294 w 1003876"/>
                  <a:gd name="connsiteY74" fmla="*/ 1104311 h 1516072"/>
                  <a:gd name="connsiteX75" fmla="*/ 1003378 w 1003876"/>
                  <a:gd name="connsiteY75" fmla="*/ 1065958 h 1516072"/>
                  <a:gd name="connsiteX76" fmla="*/ 970209 w 1003876"/>
                  <a:gd name="connsiteY76" fmla="*/ 1044123 h 1516072"/>
                  <a:gd name="connsiteX77" fmla="*/ 918620 w 1003876"/>
                  <a:gd name="connsiteY77" fmla="*/ 1034598 h 1516072"/>
                  <a:gd name="connsiteX78" fmla="*/ 825429 w 1003876"/>
                  <a:gd name="connsiteY78" fmla="*/ 1034598 h 1516072"/>
                  <a:gd name="connsiteX79" fmla="*/ 730179 w 1003876"/>
                  <a:gd name="connsiteY79" fmla="*/ 1038408 h 1516072"/>
                  <a:gd name="connsiteX80" fmla="*/ 669219 w 1003876"/>
                  <a:gd name="connsiteY80" fmla="*/ 1046028 h 1516072"/>
                  <a:gd name="connsiteX81" fmla="*/ 646360 w 1003876"/>
                  <a:gd name="connsiteY81" fmla="*/ 1049838 h 1516072"/>
                  <a:gd name="connsiteX82" fmla="*/ 640078 w 1003876"/>
                  <a:gd name="connsiteY82" fmla="*/ 1026051 h 1516072"/>
                  <a:gd name="connsiteX83" fmla="*/ 673029 w 1003876"/>
                  <a:gd name="connsiteY83" fmla="*/ 992688 h 1516072"/>
                  <a:gd name="connsiteX84" fmla="*/ 674934 w 1003876"/>
                  <a:gd name="connsiteY84" fmla="*/ 986973 h 1516072"/>
                  <a:gd name="connsiteX85" fmla="*/ 680649 w 1003876"/>
                  <a:gd name="connsiteY85" fmla="*/ 985068 h 1516072"/>
                  <a:gd name="connsiteX86" fmla="*/ 686364 w 1003876"/>
                  <a:gd name="connsiteY86" fmla="*/ 981258 h 1516072"/>
                  <a:gd name="connsiteX87" fmla="*/ 695889 w 1003876"/>
                  <a:gd name="connsiteY87" fmla="*/ 971733 h 1516072"/>
                  <a:gd name="connsiteX88" fmla="*/ 705414 w 1003876"/>
                  <a:gd name="connsiteY88" fmla="*/ 960303 h 1516072"/>
                  <a:gd name="connsiteX89" fmla="*/ 716844 w 1003876"/>
                  <a:gd name="connsiteY89" fmla="*/ 952683 h 1516072"/>
                  <a:gd name="connsiteX90" fmla="*/ 732084 w 1003876"/>
                  <a:gd name="connsiteY90" fmla="*/ 939348 h 1516072"/>
                  <a:gd name="connsiteX91" fmla="*/ 741609 w 1003876"/>
                  <a:gd name="connsiteY91" fmla="*/ 927918 h 1516072"/>
                  <a:gd name="connsiteX92" fmla="*/ 753039 w 1003876"/>
                  <a:gd name="connsiteY92" fmla="*/ 918393 h 1516072"/>
                  <a:gd name="connsiteX93" fmla="*/ 758754 w 1003876"/>
                  <a:gd name="connsiteY93" fmla="*/ 906963 h 1516072"/>
                  <a:gd name="connsiteX94" fmla="*/ 760659 w 1003876"/>
                  <a:gd name="connsiteY94" fmla="*/ 901248 h 1516072"/>
                  <a:gd name="connsiteX95" fmla="*/ 766374 w 1003876"/>
                  <a:gd name="connsiteY95" fmla="*/ 889818 h 1516072"/>
                  <a:gd name="connsiteX96" fmla="*/ 764469 w 1003876"/>
                  <a:gd name="connsiteY96" fmla="*/ 874578 h 1516072"/>
                  <a:gd name="connsiteX97" fmla="*/ 758754 w 1003876"/>
                  <a:gd name="connsiteY97" fmla="*/ 872673 h 1516072"/>
                  <a:gd name="connsiteX98" fmla="*/ 737799 w 1003876"/>
                  <a:gd name="connsiteY98" fmla="*/ 874578 h 1516072"/>
                  <a:gd name="connsiteX99" fmla="*/ 732084 w 1003876"/>
                  <a:gd name="connsiteY99" fmla="*/ 878388 h 1516072"/>
                  <a:gd name="connsiteX100" fmla="*/ 699699 w 1003876"/>
                  <a:gd name="connsiteY100" fmla="*/ 899343 h 1516072"/>
                  <a:gd name="connsiteX101" fmla="*/ 595181 w 1003876"/>
                  <a:gd name="connsiteY101" fmla="*/ 957831 h 1516072"/>
                  <a:gd name="connsiteX102" fmla="*/ 507294 w 1003876"/>
                  <a:gd name="connsiteY102" fmla="*/ 847908 h 1516072"/>
                  <a:gd name="connsiteX103" fmla="*/ 503484 w 1003876"/>
                  <a:gd name="connsiteY103" fmla="*/ 358323 h 1516072"/>
                  <a:gd name="connsiteX104" fmla="*/ 499674 w 1003876"/>
                  <a:gd name="connsiteY104" fmla="*/ 66858 h 1516072"/>
                  <a:gd name="connsiteX105" fmla="*/ 490149 w 1003876"/>
                  <a:gd name="connsiteY105" fmla="*/ 40188 h 1516072"/>
                  <a:gd name="connsiteX106" fmla="*/ 488244 w 1003876"/>
                  <a:gd name="connsiteY106" fmla="*/ 34473 h 1516072"/>
                  <a:gd name="connsiteX107" fmla="*/ 484434 w 1003876"/>
                  <a:gd name="connsiteY107" fmla="*/ 28758 h 1516072"/>
                  <a:gd name="connsiteX108" fmla="*/ 478719 w 1003876"/>
                  <a:gd name="connsiteY108" fmla="*/ 17328 h 1516072"/>
                  <a:gd name="connsiteX109" fmla="*/ 473004 w 1003876"/>
                  <a:gd name="connsiteY109" fmla="*/ 13518 h 1516072"/>
                  <a:gd name="connsiteX110" fmla="*/ 469194 w 1003876"/>
                  <a:gd name="connsiteY110" fmla="*/ 7803 h 1516072"/>
                  <a:gd name="connsiteX111" fmla="*/ 429189 w 1003876"/>
                  <a:gd name="connsiteY111" fmla="*/ 11613 h 1516072"/>
                  <a:gd name="connsiteX112" fmla="*/ 425379 w 1003876"/>
                  <a:gd name="connsiteY112" fmla="*/ 78288 h 1516072"/>
                  <a:gd name="connsiteX113" fmla="*/ 425379 w 1003876"/>
                  <a:gd name="connsiteY113" fmla="*/ 84003 h 1516072"/>
                  <a:gd name="connsiteX114" fmla="*/ 436603 w 1003876"/>
                  <a:gd name="connsiteY114" fmla="*/ 225952 h 1516072"/>
                  <a:gd name="connsiteX115" fmla="*/ 440619 w 1003876"/>
                  <a:gd name="connsiteY115" fmla="*/ 421188 h 1516072"/>
                  <a:gd name="connsiteX116" fmla="*/ 440002 w 1003876"/>
                  <a:gd name="connsiteY116" fmla="*/ 789160 h 1516072"/>
                  <a:gd name="connsiteX117" fmla="*/ 430322 w 1003876"/>
                  <a:gd name="connsiteY117"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10139 w 1003876"/>
                  <a:gd name="connsiteY40" fmla="*/ 1392738 h 1516072"/>
                  <a:gd name="connsiteX41" fmla="*/ 421569 w 1003876"/>
                  <a:gd name="connsiteY41" fmla="*/ 1348923 h 1516072"/>
                  <a:gd name="connsiteX42" fmla="*/ 427284 w 1003876"/>
                  <a:gd name="connsiteY42" fmla="*/ 1335588 h 1516072"/>
                  <a:gd name="connsiteX43" fmla="*/ 467289 w 1003876"/>
                  <a:gd name="connsiteY43" fmla="*/ 1265103 h 1516072"/>
                  <a:gd name="connsiteX44" fmla="*/ 528455 w 1003876"/>
                  <a:gd name="connsiteY44" fmla="*/ 1230091 h 1516072"/>
                  <a:gd name="connsiteX45" fmla="*/ 601154 w 1003876"/>
                  <a:gd name="connsiteY45" fmla="*/ 1221700 h 1516072"/>
                  <a:gd name="connsiteX46" fmla="*/ 720654 w 1003876"/>
                  <a:gd name="connsiteY46" fmla="*/ 1316538 h 1516072"/>
                  <a:gd name="connsiteX47" fmla="*/ 733989 w 1003876"/>
                  <a:gd name="connsiteY47" fmla="*/ 1326063 h 1516072"/>
                  <a:gd name="connsiteX48" fmla="*/ 743514 w 1003876"/>
                  <a:gd name="connsiteY48" fmla="*/ 1327968 h 1516072"/>
                  <a:gd name="connsiteX49" fmla="*/ 749229 w 1003876"/>
                  <a:gd name="connsiteY49" fmla="*/ 1329873 h 1516072"/>
                  <a:gd name="connsiteX50" fmla="*/ 762564 w 1003876"/>
                  <a:gd name="connsiteY50" fmla="*/ 1335588 h 1516072"/>
                  <a:gd name="connsiteX51" fmla="*/ 777804 w 1003876"/>
                  <a:gd name="connsiteY51" fmla="*/ 1333683 h 1516072"/>
                  <a:gd name="connsiteX52" fmla="*/ 789234 w 1003876"/>
                  <a:gd name="connsiteY52" fmla="*/ 1327968 h 1516072"/>
                  <a:gd name="connsiteX53" fmla="*/ 794949 w 1003876"/>
                  <a:gd name="connsiteY53" fmla="*/ 1326063 h 1516072"/>
                  <a:gd name="connsiteX54" fmla="*/ 802569 w 1003876"/>
                  <a:gd name="connsiteY54" fmla="*/ 1308918 h 1516072"/>
                  <a:gd name="connsiteX55" fmla="*/ 800664 w 1003876"/>
                  <a:gd name="connsiteY55" fmla="*/ 1284153 h 1516072"/>
                  <a:gd name="connsiteX56" fmla="*/ 798759 w 1003876"/>
                  <a:gd name="connsiteY56" fmla="*/ 1278438 h 1516072"/>
                  <a:gd name="connsiteX57" fmla="*/ 796854 w 1003876"/>
                  <a:gd name="connsiteY57" fmla="*/ 1270818 h 1516072"/>
                  <a:gd name="connsiteX58" fmla="*/ 783519 w 1003876"/>
                  <a:gd name="connsiteY58" fmla="*/ 1253673 h 1516072"/>
                  <a:gd name="connsiteX59" fmla="*/ 773994 w 1003876"/>
                  <a:gd name="connsiteY59" fmla="*/ 1247958 h 1516072"/>
                  <a:gd name="connsiteX60" fmla="*/ 648264 w 1003876"/>
                  <a:gd name="connsiteY60" fmla="*/ 1156518 h 1516072"/>
                  <a:gd name="connsiteX61" fmla="*/ 644454 w 1003876"/>
                  <a:gd name="connsiteY61" fmla="*/ 1139373 h 1516072"/>
                  <a:gd name="connsiteX62" fmla="*/ 646359 w 1003876"/>
                  <a:gd name="connsiteY62" fmla="*/ 1131753 h 1516072"/>
                  <a:gd name="connsiteX63" fmla="*/ 650169 w 1003876"/>
                  <a:gd name="connsiteY63" fmla="*/ 1114608 h 1516072"/>
                  <a:gd name="connsiteX64" fmla="*/ 653979 w 1003876"/>
                  <a:gd name="connsiteY64" fmla="*/ 1108893 h 1516072"/>
                  <a:gd name="connsiteX65" fmla="*/ 655884 w 1003876"/>
                  <a:gd name="connsiteY65" fmla="*/ 1103178 h 1516072"/>
                  <a:gd name="connsiteX66" fmla="*/ 661599 w 1003876"/>
                  <a:gd name="connsiteY66" fmla="*/ 1101273 h 1516072"/>
                  <a:gd name="connsiteX67" fmla="*/ 671124 w 1003876"/>
                  <a:gd name="connsiteY67" fmla="*/ 1089843 h 1516072"/>
                  <a:gd name="connsiteX68" fmla="*/ 724464 w 1003876"/>
                  <a:gd name="connsiteY68" fmla="*/ 1082223 h 1516072"/>
                  <a:gd name="connsiteX69" fmla="*/ 842574 w 1003876"/>
                  <a:gd name="connsiteY69" fmla="*/ 1084128 h 1516072"/>
                  <a:gd name="connsiteX70" fmla="*/ 871149 w 1003876"/>
                  <a:gd name="connsiteY70" fmla="*/ 1086033 h 1516072"/>
                  <a:gd name="connsiteX71" fmla="*/ 899724 w 1003876"/>
                  <a:gd name="connsiteY71" fmla="*/ 1091748 h 1516072"/>
                  <a:gd name="connsiteX72" fmla="*/ 922584 w 1003876"/>
                  <a:gd name="connsiteY72" fmla="*/ 1095558 h 1516072"/>
                  <a:gd name="connsiteX73" fmla="*/ 985294 w 1003876"/>
                  <a:gd name="connsiteY73" fmla="*/ 1104311 h 1516072"/>
                  <a:gd name="connsiteX74" fmla="*/ 1003378 w 1003876"/>
                  <a:gd name="connsiteY74" fmla="*/ 1065958 h 1516072"/>
                  <a:gd name="connsiteX75" fmla="*/ 970209 w 1003876"/>
                  <a:gd name="connsiteY75" fmla="*/ 1044123 h 1516072"/>
                  <a:gd name="connsiteX76" fmla="*/ 918620 w 1003876"/>
                  <a:gd name="connsiteY76" fmla="*/ 1034598 h 1516072"/>
                  <a:gd name="connsiteX77" fmla="*/ 825429 w 1003876"/>
                  <a:gd name="connsiteY77" fmla="*/ 1034598 h 1516072"/>
                  <a:gd name="connsiteX78" fmla="*/ 730179 w 1003876"/>
                  <a:gd name="connsiteY78" fmla="*/ 1038408 h 1516072"/>
                  <a:gd name="connsiteX79" fmla="*/ 669219 w 1003876"/>
                  <a:gd name="connsiteY79" fmla="*/ 1046028 h 1516072"/>
                  <a:gd name="connsiteX80" fmla="*/ 646360 w 1003876"/>
                  <a:gd name="connsiteY80" fmla="*/ 1049838 h 1516072"/>
                  <a:gd name="connsiteX81" fmla="*/ 640078 w 1003876"/>
                  <a:gd name="connsiteY81" fmla="*/ 1026051 h 1516072"/>
                  <a:gd name="connsiteX82" fmla="*/ 673029 w 1003876"/>
                  <a:gd name="connsiteY82" fmla="*/ 992688 h 1516072"/>
                  <a:gd name="connsiteX83" fmla="*/ 674934 w 1003876"/>
                  <a:gd name="connsiteY83" fmla="*/ 986973 h 1516072"/>
                  <a:gd name="connsiteX84" fmla="*/ 680649 w 1003876"/>
                  <a:gd name="connsiteY84" fmla="*/ 985068 h 1516072"/>
                  <a:gd name="connsiteX85" fmla="*/ 686364 w 1003876"/>
                  <a:gd name="connsiteY85" fmla="*/ 981258 h 1516072"/>
                  <a:gd name="connsiteX86" fmla="*/ 695889 w 1003876"/>
                  <a:gd name="connsiteY86" fmla="*/ 971733 h 1516072"/>
                  <a:gd name="connsiteX87" fmla="*/ 705414 w 1003876"/>
                  <a:gd name="connsiteY87" fmla="*/ 960303 h 1516072"/>
                  <a:gd name="connsiteX88" fmla="*/ 716844 w 1003876"/>
                  <a:gd name="connsiteY88" fmla="*/ 952683 h 1516072"/>
                  <a:gd name="connsiteX89" fmla="*/ 732084 w 1003876"/>
                  <a:gd name="connsiteY89" fmla="*/ 939348 h 1516072"/>
                  <a:gd name="connsiteX90" fmla="*/ 741609 w 1003876"/>
                  <a:gd name="connsiteY90" fmla="*/ 927918 h 1516072"/>
                  <a:gd name="connsiteX91" fmla="*/ 753039 w 1003876"/>
                  <a:gd name="connsiteY91" fmla="*/ 918393 h 1516072"/>
                  <a:gd name="connsiteX92" fmla="*/ 758754 w 1003876"/>
                  <a:gd name="connsiteY92" fmla="*/ 906963 h 1516072"/>
                  <a:gd name="connsiteX93" fmla="*/ 760659 w 1003876"/>
                  <a:gd name="connsiteY93" fmla="*/ 901248 h 1516072"/>
                  <a:gd name="connsiteX94" fmla="*/ 766374 w 1003876"/>
                  <a:gd name="connsiteY94" fmla="*/ 889818 h 1516072"/>
                  <a:gd name="connsiteX95" fmla="*/ 764469 w 1003876"/>
                  <a:gd name="connsiteY95" fmla="*/ 874578 h 1516072"/>
                  <a:gd name="connsiteX96" fmla="*/ 758754 w 1003876"/>
                  <a:gd name="connsiteY96" fmla="*/ 872673 h 1516072"/>
                  <a:gd name="connsiteX97" fmla="*/ 737799 w 1003876"/>
                  <a:gd name="connsiteY97" fmla="*/ 874578 h 1516072"/>
                  <a:gd name="connsiteX98" fmla="*/ 732084 w 1003876"/>
                  <a:gd name="connsiteY98" fmla="*/ 878388 h 1516072"/>
                  <a:gd name="connsiteX99" fmla="*/ 699699 w 1003876"/>
                  <a:gd name="connsiteY99" fmla="*/ 899343 h 1516072"/>
                  <a:gd name="connsiteX100" fmla="*/ 595181 w 1003876"/>
                  <a:gd name="connsiteY100" fmla="*/ 957831 h 1516072"/>
                  <a:gd name="connsiteX101" fmla="*/ 507294 w 1003876"/>
                  <a:gd name="connsiteY101" fmla="*/ 847908 h 1516072"/>
                  <a:gd name="connsiteX102" fmla="*/ 503484 w 1003876"/>
                  <a:gd name="connsiteY102" fmla="*/ 358323 h 1516072"/>
                  <a:gd name="connsiteX103" fmla="*/ 499674 w 1003876"/>
                  <a:gd name="connsiteY103" fmla="*/ 66858 h 1516072"/>
                  <a:gd name="connsiteX104" fmla="*/ 490149 w 1003876"/>
                  <a:gd name="connsiteY104" fmla="*/ 40188 h 1516072"/>
                  <a:gd name="connsiteX105" fmla="*/ 488244 w 1003876"/>
                  <a:gd name="connsiteY105" fmla="*/ 34473 h 1516072"/>
                  <a:gd name="connsiteX106" fmla="*/ 484434 w 1003876"/>
                  <a:gd name="connsiteY106" fmla="*/ 28758 h 1516072"/>
                  <a:gd name="connsiteX107" fmla="*/ 478719 w 1003876"/>
                  <a:gd name="connsiteY107" fmla="*/ 17328 h 1516072"/>
                  <a:gd name="connsiteX108" fmla="*/ 473004 w 1003876"/>
                  <a:gd name="connsiteY108" fmla="*/ 13518 h 1516072"/>
                  <a:gd name="connsiteX109" fmla="*/ 469194 w 1003876"/>
                  <a:gd name="connsiteY109" fmla="*/ 7803 h 1516072"/>
                  <a:gd name="connsiteX110" fmla="*/ 429189 w 1003876"/>
                  <a:gd name="connsiteY110" fmla="*/ 11613 h 1516072"/>
                  <a:gd name="connsiteX111" fmla="*/ 425379 w 1003876"/>
                  <a:gd name="connsiteY111" fmla="*/ 78288 h 1516072"/>
                  <a:gd name="connsiteX112" fmla="*/ 425379 w 1003876"/>
                  <a:gd name="connsiteY112" fmla="*/ 84003 h 1516072"/>
                  <a:gd name="connsiteX113" fmla="*/ 436603 w 1003876"/>
                  <a:gd name="connsiteY113" fmla="*/ 225952 h 1516072"/>
                  <a:gd name="connsiteX114" fmla="*/ 440619 w 1003876"/>
                  <a:gd name="connsiteY114" fmla="*/ 421188 h 1516072"/>
                  <a:gd name="connsiteX115" fmla="*/ 440002 w 1003876"/>
                  <a:gd name="connsiteY115" fmla="*/ 789160 h 1516072"/>
                  <a:gd name="connsiteX116" fmla="*/ 430322 w 1003876"/>
                  <a:gd name="connsiteY116"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21569 w 1003876"/>
                  <a:gd name="connsiteY40" fmla="*/ 1348923 h 1516072"/>
                  <a:gd name="connsiteX41" fmla="*/ 427284 w 1003876"/>
                  <a:gd name="connsiteY41" fmla="*/ 1335588 h 1516072"/>
                  <a:gd name="connsiteX42" fmla="*/ 467289 w 1003876"/>
                  <a:gd name="connsiteY42" fmla="*/ 1265103 h 1516072"/>
                  <a:gd name="connsiteX43" fmla="*/ 528455 w 1003876"/>
                  <a:gd name="connsiteY43" fmla="*/ 1230091 h 1516072"/>
                  <a:gd name="connsiteX44" fmla="*/ 601154 w 1003876"/>
                  <a:gd name="connsiteY44" fmla="*/ 1221700 h 1516072"/>
                  <a:gd name="connsiteX45" fmla="*/ 720654 w 1003876"/>
                  <a:gd name="connsiteY45" fmla="*/ 1316538 h 1516072"/>
                  <a:gd name="connsiteX46" fmla="*/ 733989 w 1003876"/>
                  <a:gd name="connsiteY46" fmla="*/ 1326063 h 1516072"/>
                  <a:gd name="connsiteX47" fmla="*/ 743514 w 1003876"/>
                  <a:gd name="connsiteY47" fmla="*/ 1327968 h 1516072"/>
                  <a:gd name="connsiteX48" fmla="*/ 749229 w 1003876"/>
                  <a:gd name="connsiteY48" fmla="*/ 1329873 h 1516072"/>
                  <a:gd name="connsiteX49" fmla="*/ 762564 w 1003876"/>
                  <a:gd name="connsiteY49" fmla="*/ 1335588 h 1516072"/>
                  <a:gd name="connsiteX50" fmla="*/ 777804 w 1003876"/>
                  <a:gd name="connsiteY50" fmla="*/ 1333683 h 1516072"/>
                  <a:gd name="connsiteX51" fmla="*/ 789234 w 1003876"/>
                  <a:gd name="connsiteY51" fmla="*/ 1327968 h 1516072"/>
                  <a:gd name="connsiteX52" fmla="*/ 794949 w 1003876"/>
                  <a:gd name="connsiteY52" fmla="*/ 1326063 h 1516072"/>
                  <a:gd name="connsiteX53" fmla="*/ 802569 w 1003876"/>
                  <a:gd name="connsiteY53" fmla="*/ 1308918 h 1516072"/>
                  <a:gd name="connsiteX54" fmla="*/ 800664 w 1003876"/>
                  <a:gd name="connsiteY54" fmla="*/ 1284153 h 1516072"/>
                  <a:gd name="connsiteX55" fmla="*/ 798759 w 1003876"/>
                  <a:gd name="connsiteY55" fmla="*/ 1278438 h 1516072"/>
                  <a:gd name="connsiteX56" fmla="*/ 796854 w 1003876"/>
                  <a:gd name="connsiteY56" fmla="*/ 1270818 h 1516072"/>
                  <a:gd name="connsiteX57" fmla="*/ 783519 w 1003876"/>
                  <a:gd name="connsiteY57" fmla="*/ 1253673 h 1516072"/>
                  <a:gd name="connsiteX58" fmla="*/ 773994 w 1003876"/>
                  <a:gd name="connsiteY58" fmla="*/ 1247958 h 1516072"/>
                  <a:gd name="connsiteX59" fmla="*/ 648264 w 1003876"/>
                  <a:gd name="connsiteY59" fmla="*/ 1156518 h 1516072"/>
                  <a:gd name="connsiteX60" fmla="*/ 644454 w 1003876"/>
                  <a:gd name="connsiteY60" fmla="*/ 1139373 h 1516072"/>
                  <a:gd name="connsiteX61" fmla="*/ 646359 w 1003876"/>
                  <a:gd name="connsiteY61" fmla="*/ 1131753 h 1516072"/>
                  <a:gd name="connsiteX62" fmla="*/ 650169 w 1003876"/>
                  <a:gd name="connsiteY62" fmla="*/ 1114608 h 1516072"/>
                  <a:gd name="connsiteX63" fmla="*/ 653979 w 1003876"/>
                  <a:gd name="connsiteY63" fmla="*/ 1108893 h 1516072"/>
                  <a:gd name="connsiteX64" fmla="*/ 655884 w 1003876"/>
                  <a:gd name="connsiteY64" fmla="*/ 1103178 h 1516072"/>
                  <a:gd name="connsiteX65" fmla="*/ 661599 w 1003876"/>
                  <a:gd name="connsiteY65" fmla="*/ 1101273 h 1516072"/>
                  <a:gd name="connsiteX66" fmla="*/ 671124 w 1003876"/>
                  <a:gd name="connsiteY66" fmla="*/ 1089843 h 1516072"/>
                  <a:gd name="connsiteX67" fmla="*/ 724464 w 1003876"/>
                  <a:gd name="connsiteY67" fmla="*/ 1082223 h 1516072"/>
                  <a:gd name="connsiteX68" fmla="*/ 842574 w 1003876"/>
                  <a:gd name="connsiteY68" fmla="*/ 1084128 h 1516072"/>
                  <a:gd name="connsiteX69" fmla="*/ 871149 w 1003876"/>
                  <a:gd name="connsiteY69" fmla="*/ 1086033 h 1516072"/>
                  <a:gd name="connsiteX70" fmla="*/ 899724 w 1003876"/>
                  <a:gd name="connsiteY70" fmla="*/ 1091748 h 1516072"/>
                  <a:gd name="connsiteX71" fmla="*/ 922584 w 1003876"/>
                  <a:gd name="connsiteY71" fmla="*/ 1095558 h 1516072"/>
                  <a:gd name="connsiteX72" fmla="*/ 985294 w 1003876"/>
                  <a:gd name="connsiteY72" fmla="*/ 1104311 h 1516072"/>
                  <a:gd name="connsiteX73" fmla="*/ 1003378 w 1003876"/>
                  <a:gd name="connsiteY73" fmla="*/ 1065958 h 1516072"/>
                  <a:gd name="connsiteX74" fmla="*/ 970209 w 1003876"/>
                  <a:gd name="connsiteY74" fmla="*/ 1044123 h 1516072"/>
                  <a:gd name="connsiteX75" fmla="*/ 918620 w 1003876"/>
                  <a:gd name="connsiteY75" fmla="*/ 1034598 h 1516072"/>
                  <a:gd name="connsiteX76" fmla="*/ 825429 w 1003876"/>
                  <a:gd name="connsiteY76" fmla="*/ 1034598 h 1516072"/>
                  <a:gd name="connsiteX77" fmla="*/ 730179 w 1003876"/>
                  <a:gd name="connsiteY77" fmla="*/ 1038408 h 1516072"/>
                  <a:gd name="connsiteX78" fmla="*/ 669219 w 1003876"/>
                  <a:gd name="connsiteY78" fmla="*/ 1046028 h 1516072"/>
                  <a:gd name="connsiteX79" fmla="*/ 646360 w 1003876"/>
                  <a:gd name="connsiteY79" fmla="*/ 1049838 h 1516072"/>
                  <a:gd name="connsiteX80" fmla="*/ 640078 w 1003876"/>
                  <a:gd name="connsiteY80" fmla="*/ 1026051 h 1516072"/>
                  <a:gd name="connsiteX81" fmla="*/ 673029 w 1003876"/>
                  <a:gd name="connsiteY81" fmla="*/ 992688 h 1516072"/>
                  <a:gd name="connsiteX82" fmla="*/ 674934 w 1003876"/>
                  <a:gd name="connsiteY82" fmla="*/ 986973 h 1516072"/>
                  <a:gd name="connsiteX83" fmla="*/ 680649 w 1003876"/>
                  <a:gd name="connsiteY83" fmla="*/ 985068 h 1516072"/>
                  <a:gd name="connsiteX84" fmla="*/ 686364 w 1003876"/>
                  <a:gd name="connsiteY84" fmla="*/ 981258 h 1516072"/>
                  <a:gd name="connsiteX85" fmla="*/ 695889 w 1003876"/>
                  <a:gd name="connsiteY85" fmla="*/ 971733 h 1516072"/>
                  <a:gd name="connsiteX86" fmla="*/ 705414 w 1003876"/>
                  <a:gd name="connsiteY86" fmla="*/ 960303 h 1516072"/>
                  <a:gd name="connsiteX87" fmla="*/ 716844 w 1003876"/>
                  <a:gd name="connsiteY87" fmla="*/ 952683 h 1516072"/>
                  <a:gd name="connsiteX88" fmla="*/ 732084 w 1003876"/>
                  <a:gd name="connsiteY88" fmla="*/ 939348 h 1516072"/>
                  <a:gd name="connsiteX89" fmla="*/ 741609 w 1003876"/>
                  <a:gd name="connsiteY89" fmla="*/ 927918 h 1516072"/>
                  <a:gd name="connsiteX90" fmla="*/ 753039 w 1003876"/>
                  <a:gd name="connsiteY90" fmla="*/ 918393 h 1516072"/>
                  <a:gd name="connsiteX91" fmla="*/ 758754 w 1003876"/>
                  <a:gd name="connsiteY91" fmla="*/ 906963 h 1516072"/>
                  <a:gd name="connsiteX92" fmla="*/ 760659 w 1003876"/>
                  <a:gd name="connsiteY92" fmla="*/ 901248 h 1516072"/>
                  <a:gd name="connsiteX93" fmla="*/ 766374 w 1003876"/>
                  <a:gd name="connsiteY93" fmla="*/ 889818 h 1516072"/>
                  <a:gd name="connsiteX94" fmla="*/ 764469 w 1003876"/>
                  <a:gd name="connsiteY94" fmla="*/ 874578 h 1516072"/>
                  <a:gd name="connsiteX95" fmla="*/ 758754 w 1003876"/>
                  <a:gd name="connsiteY95" fmla="*/ 872673 h 1516072"/>
                  <a:gd name="connsiteX96" fmla="*/ 737799 w 1003876"/>
                  <a:gd name="connsiteY96" fmla="*/ 874578 h 1516072"/>
                  <a:gd name="connsiteX97" fmla="*/ 732084 w 1003876"/>
                  <a:gd name="connsiteY97" fmla="*/ 878388 h 1516072"/>
                  <a:gd name="connsiteX98" fmla="*/ 699699 w 1003876"/>
                  <a:gd name="connsiteY98" fmla="*/ 899343 h 1516072"/>
                  <a:gd name="connsiteX99" fmla="*/ 595181 w 1003876"/>
                  <a:gd name="connsiteY99" fmla="*/ 957831 h 1516072"/>
                  <a:gd name="connsiteX100" fmla="*/ 507294 w 1003876"/>
                  <a:gd name="connsiteY100" fmla="*/ 847908 h 1516072"/>
                  <a:gd name="connsiteX101" fmla="*/ 503484 w 1003876"/>
                  <a:gd name="connsiteY101" fmla="*/ 358323 h 1516072"/>
                  <a:gd name="connsiteX102" fmla="*/ 499674 w 1003876"/>
                  <a:gd name="connsiteY102" fmla="*/ 66858 h 1516072"/>
                  <a:gd name="connsiteX103" fmla="*/ 490149 w 1003876"/>
                  <a:gd name="connsiteY103" fmla="*/ 40188 h 1516072"/>
                  <a:gd name="connsiteX104" fmla="*/ 488244 w 1003876"/>
                  <a:gd name="connsiteY104" fmla="*/ 34473 h 1516072"/>
                  <a:gd name="connsiteX105" fmla="*/ 484434 w 1003876"/>
                  <a:gd name="connsiteY105" fmla="*/ 28758 h 1516072"/>
                  <a:gd name="connsiteX106" fmla="*/ 478719 w 1003876"/>
                  <a:gd name="connsiteY106" fmla="*/ 17328 h 1516072"/>
                  <a:gd name="connsiteX107" fmla="*/ 473004 w 1003876"/>
                  <a:gd name="connsiteY107" fmla="*/ 13518 h 1516072"/>
                  <a:gd name="connsiteX108" fmla="*/ 469194 w 1003876"/>
                  <a:gd name="connsiteY108" fmla="*/ 7803 h 1516072"/>
                  <a:gd name="connsiteX109" fmla="*/ 429189 w 1003876"/>
                  <a:gd name="connsiteY109" fmla="*/ 11613 h 1516072"/>
                  <a:gd name="connsiteX110" fmla="*/ 425379 w 1003876"/>
                  <a:gd name="connsiteY110" fmla="*/ 78288 h 1516072"/>
                  <a:gd name="connsiteX111" fmla="*/ 425379 w 1003876"/>
                  <a:gd name="connsiteY111" fmla="*/ 84003 h 1516072"/>
                  <a:gd name="connsiteX112" fmla="*/ 436603 w 1003876"/>
                  <a:gd name="connsiteY112" fmla="*/ 225952 h 1516072"/>
                  <a:gd name="connsiteX113" fmla="*/ 440619 w 1003876"/>
                  <a:gd name="connsiteY113" fmla="*/ 421188 h 1516072"/>
                  <a:gd name="connsiteX114" fmla="*/ 440002 w 1003876"/>
                  <a:gd name="connsiteY114" fmla="*/ 789160 h 1516072"/>
                  <a:gd name="connsiteX115" fmla="*/ 430322 w 1003876"/>
                  <a:gd name="connsiteY115"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21569 w 1003876"/>
                  <a:gd name="connsiteY40" fmla="*/ 1348923 h 1516072"/>
                  <a:gd name="connsiteX41" fmla="*/ 467289 w 1003876"/>
                  <a:gd name="connsiteY41" fmla="*/ 1265103 h 1516072"/>
                  <a:gd name="connsiteX42" fmla="*/ 528455 w 1003876"/>
                  <a:gd name="connsiteY42" fmla="*/ 1230091 h 1516072"/>
                  <a:gd name="connsiteX43" fmla="*/ 601154 w 1003876"/>
                  <a:gd name="connsiteY43" fmla="*/ 1221700 h 1516072"/>
                  <a:gd name="connsiteX44" fmla="*/ 720654 w 1003876"/>
                  <a:gd name="connsiteY44" fmla="*/ 1316538 h 1516072"/>
                  <a:gd name="connsiteX45" fmla="*/ 733989 w 1003876"/>
                  <a:gd name="connsiteY45" fmla="*/ 1326063 h 1516072"/>
                  <a:gd name="connsiteX46" fmla="*/ 743514 w 1003876"/>
                  <a:gd name="connsiteY46" fmla="*/ 1327968 h 1516072"/>
                  <a:gd name="connsiteX47" fmla="*/ 749229 w 1003876"/>
                  <a:gd name="connsiteY47" fmla="*/ 1329873 h 1516072"/>
                  <a:gd name="connsiteX48" fmla="*/ 762564 w 1003876"/>
                  <a:gd name="connsiteY48" fmla="*/ 1335588 h 1516072"/>
                  <a:gd name="connsiteX49" fmla="*/ 777804 w 1003876"/>
                  <a:gd name="connsiteY49" fmla="*/ 1333683 h 1516072"/>
                  <a:gd name="connsiteX50" fmla="*/ 789234 w 1003876"/>
                  <a:gd name="connsiteY50" fmla="*/ 1327968 h 1516072"/>
                  <a:gd name="connsiteX51" fmla="*/ 794949 w 1003876"/>
                  <a:gd name="connsiteY51" fmla="*/ 1326063 h 1516072"/>
                  <a:gd name="connsiteX52" fmla="*/ 802569 w 1003876"/>
                  <a:gd name="connsiteY52" fmla="*/ 1308918 h 1516072"/>
                  <a:gd name="connsiteX53" fmla="*/ 800664 w 1003876"/>
                  <a:gd name="connsiteY53" fmla="*/ 1284153 h 1516072"/>
                  <a:gd name="connsiteX54" fmla="*/ 798759 w 1003876"/>
                  <a:gd name="connsiteY54" fmla="*/ 1278438 h 1516072"/>
                  <a:gd name="connsiteX55" fmla="*/ 796854 w 1003876"/>
                  <a:gd name="connsiteY55" fmla="*/ 1270818 h 1516072"/>
                  <a:gd name="connsiteX56" fmla="*/ 783519 w 1003876"/>
                  <a:gd name="connsiteY56" fmla="*/ 1253673 h 1516072"/>
                  <a:gd name="connsiteX57" fmla="*/ 773994 w 1003876"/>
                  <a:gd name="connsiteY57" fmla="*/ 1247958 h 1516072"/>
                  <a:gd name="connsiteX58" fmla="*/ 648264 w 1003876"/>
                  <a:gd name="connsiteY58" fmla="*/ 1156518 h 1516072"/>
                  <a:gd name="connsiteX59" fmla="*/ 644454 w 1003876"/>
                  <a:gd name="connsiteY59" fmla="*/ 1139373 h 1516072"/>
                  <a:gd name="connsiteX60" fmla="*/ 646359 w 1003876"/>
                  <a:gd name="connsiteY60" fmla="*/ 1131753 h 1516072"/>
                  <a:gd name="connsiteX61" fmla="*/ 650169 w 1003876"/>
                  <a:gd name="connsiteY61" fmla="*/ 1114608 h 1516072"/>
                  <a:gd name="connsiteX62" fmla="*/ 653979 w 1003876"/>
                  <a:gd name="connsiteY62" fmla="*/ 1108893 h 1516072"/>
                  <a:gd name="connsiteX63" fmla="*/ 655884 w 1003876"/>
                  <a:gd name="connsiteY63" fmla="*/ 1103178 h 1516072"/>
                  <a:gd name="connsiteX64" fmla="*/ 661599 w 1003876"/>
                  <a:gd name="connsiteY64" fmla="*/ 1101273 h 1516072"/>
                  <a:gd name="connsiteX65" fmla="*/ 671124 w 1003876"/>
                  <a:gd name="connsiteY65" fmla="*/ 1089843 h 1516072"/>
                  <a:gd name="connsiteX66" fmla="*/ 724464 w 1003876"/>
                  <a:gd name="connsiteY66" fmla="*/ 1082223 h 1516072"/>
                  <a:gd name="connsiteX67" fmla="*/ 842574 w 1003876"/>
                  <a:gd name="connsiteY67" fmla="*/ 1084128 h 1516072"/>
                  <a:gd name="connsiteX68" fmla="*/ 871149 w 1003876"/>
                  <a:gd name="connsiteY68" fmla="*/ 1086033 h 1516072"/>
                  <a:gd name="connsiteX69" fmla="*/ 899724 w 1003876"/>
                  <a:gd name="connsiteY69" fmla="*/ 1091748 h 1516072"/>
                  <a:gd name="connsiteX70" fmla="*/ 922584 w 1003876"/>
                  <a:gd name="connsiteY70" fmla="*/ 1095558 h 1516072"/>
                  <a:gd name="connsiteX71" fmla="*/ 985294 w 1003876"/>
                  <a:gd name="connsiteY71" fmla="*/ 1104311 h 1516072"/>
                  <a:gd name="connsiteX72" fmla="*/ 1003378 w 1003876"/>
                  <a:gd name="connsiteY72" fmla="*/ 1065958 h 1516072"/>
                  <a:gd name="connsiteX73" fmla="*/ 970209 w 1003876"/>
                  <a:gd name="connsiteY73" fmla="*/ 1044123 h 1516072"/>
                  <a:gd name="connsiteX74" fmla="*/ 918620 w 1003876"/>
                  <a:gd name="connsiteY74" fmla="*/ 1034598 h 1516072"/>
                  <a:gd name="connsiteX75" fmla="*/ 825429 w 1003876"/>
                  <a:gd name="connsiteY75" fmla="*/ 1034598 h 1516072"/>
                  <a:gd name="connsiteX76" fmla="*/ 730179 w 1003876"/>
                  <a:gd name="connsiteY76" fmla="*/ 1038408 h 1516072"/>
                  <a:gd name="connsiteX77" fmla="*/ 669219 w 1003876"/>
                  <a:gd name="connsiteY77" fmla="*/ 1046028 h 1516072"/>
                  <a:gd name="connsiteX78" fmla="*/ 646360 w 1003876"/>
                  <a:gd name="connsiteY78" fmla="*/ 1049838 h 1516072"/>
                  <a:gd name="connsiteX79" fmla="*/ 640078 w 1003876"/>
                  <a:gd name="connsiteY79" fmla="*/ 1026051 h 1516072"/>
                  <a:gd name="connsiteX80" fmla="*/ 673029 w 1003876"/>
                  <a:gd name="connsiteY80" fmla="*/ 992688 h 1516072"/>
                  <a:gd name="connsiteX81" fmla="*/ 674934 w 1003876"/>
                  <a:gd name="connsiteY81" fmla="*/ 986973 h 1516072"/>
                  <a:gd name="connsiteX82" fmla="*/ 680649 w 1003876"/>
                  <a:gd name="connsiteY82" fmla="*/ 985068 h 1516072"/>
                  <a:gd name="connsiteX83" fmla="*/ 686364 w 1003876"/>
                  <a:gd name="connsiteY83" fmla="*/ 981258 h 1516072"/>
                  <a:gd name="connsiteX84" fmla="*/ 695889 w 1003876"/>
                  <a:gd name="connsiteY84" fmla="*/ 971733 h 1516072"/>
                  <a:gd name="connsiteX85" fmla="*/ 705414 w 1003876"/>
                  <a:gd name="connsiteY85" fmla="*/ 960303 h 1516072"/>
                  <a:gd name="connsiteX86" fmla="*/ 716844 w 1003876"/>
                  <a:gd name="connsiteY86" fmla="*/ 952683 h 1516072"/>
                  <a:gd name="connsiteX87" fmla="*/ 732084 w 1003876"/>
                  <a:gd name="connsiteY87" fmla="*/ 939348 h 1516072"/>
                  <a:gd name="connsiteX88" fmla="*/ 741609 w 1003876"/>
                  <a:gd name="connsiteY88" fmla="*/ 927918 h 1516072"/>
                  <a:gd name="connsiteX89" fmla="*/ 753039 w 1003876"/>
                  <a:gd name="connsiteY89" fmla="*/ 918393 h 1516072"/>
                  <a:gd name="connsiteX90" fmla="*/ 758754 w 1003876"/>
                  <a:gd name="connsiteY90" fmla="*/ 906963 h 1516072"/>
                  <a:gd name="connsiteX91" fmla="*/ 760659 w 1003876"/>
                  <a:gd name="connsiteY91" fmla="*/ 901248 h 1516072"/>
                  <a:gd name="connsiteX92" fmla="*/ 766374 w 1003876"/>
                  <a:gd name="connsiteY92" fmla="*/ 889818 h 1516072"/>
                  <a:gd name="connsiteX93" fmla="*/ 764469 w 1003876"/>
                  <a:gd name="connsiteY93" fmla="*/ 874578 h 1516072"/>
                  <a:gd name="connsiteX94" fmla="*/ 758754 w 1003876"/>
                  <a:gd name="connsiteY94" fmla="*/ 872673 h 1516072"/>
                  <a:gd name="connsiteX95" fmla="*/ 737799 w 1003876"/>
                  <a:gd name="connsiteY95" fmla="*/ 874578 h 1516072"/>
                  <a:gd name="connsiteX96" fmla="*/ 732084 w 1003876"/>
                  <a:gd name="connsiteY96" fmla="*/ 878388 h 1516072"/>
                  <a:gd name="connsiteX97" fmla="*/ 699699 w 1003876"/>
                  <a:gd name="connsiteY97" fmla="*/ 899343 h 1516072"/>
                  <a:gd name="connsiteX98" fmla="*/ 595181 w 1003876"/>
                  <a:gd name="connsiteY98" fmla="*/ 957831 h 1516072"/>
                  <a:gd name="connsiteX99" fmla="*/ 507294 w 1003876"/>
                  <a:gd name="connsiteY99" fmla="*/ 847908 h 1516072"/>
                  <a:gd name="connsiteX100" fmla="*/ 503484 w 1003876"/>
                  <a:gd name="connsiteY100" fmla="*/ 358323 h 1516072"/>
                  <a:gd name="connsiteX101" fmla="*/ 499674 w 1003876"/>
                  <a:gd name="connsiteY101" fmla="*/ 66858 h 1516072"/>
                  <a:gd name="connsiteX102" fmla="*/ 490149 w 1003876"/>
                  <a:gd name="connsiteY102" fmla="*/ 40188 h 1516072"/>
                  <a:gd name="connsiteX103" fmla="*/ 488244 w 1003876"/>
                  <a:gd name="connsiteY103" fmla="*/ 34473 h 1516072"/>
                  <a:gd name="connsiteX104" fmla="*/ 484434 w 1003876"/>
                  <a:gd name="connsiteY104" fmla="*/ 28758 h 1516072"/>
                  <a:gd name="connsiteX105" fmla="*/ 478719 w 1003876"/>
                  <a:gd name="connsiteY105" fmla="*/ 17328 h 1516072"/>
                  <a:gd name="connsiteX106" fmla="*/ 473004 w 1003876"/>
                  <a:gd name="connsiteY106" fmla="*/ 13518 h 1516072"/>
                  <a:gd name="connsiteX107" fmla="*/ 469194 w 1003876"/>
                  <a:gd name="connsiteY107" fmla="*/ 7803 h 1516072"/>
                  <a:gd name="connsiteX108" fmla="*/ 429189 w 1003876"/>
                  <a:gd name="connsiteY108" fmla="*/ 11613 h 1516072"/>
                  <a:gd name="connsiteX109" fmla="*/ 425379 w 1003876"/>
                  <a:gd name="connsiteY109" fmla="*/ 78288 h 1516072"/>
                  <a:gd name="connsiteX110" fmla="*/ 425379 w 1003876"/>
                  <a:gd name="connsiteY110" fmla="*/ 84003 h 1516072"/>
                  <a:gd name="connsiteX111" fmla="*/ 436603 w 1003876"/>
                  <a:gd name="connsiteY111" fmla="*/ 225952 h 1516072"/>
                  <a:gd name="connsiteX112" fmla="*/ 440619 w 1003876"/>
                  <a:gd name="connsiteY112" fmla="*/ 421188 h 1516072"/>
                  <a:gd name="connsiteX113" fmla="*/ 440002 w 1003876"/>
                  <a:gd name="connsiteY113" fmla="*/ 789160 h 1516072"/>
                  <a:gd name="connsiteX114" fmla="*/ 430322 w 1003876"/>
                  <a:gd name="connsiteY114"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4424 w 1003876"/>
                  <a:gd name="connsiteY39" fmla="*/ 1404168 h 1516072"/>
                  <a:gd name="connsiteX40" fmla="*/ 424041 w 1003876"/>
                  <a:gd name="connsiteY40" fmla="*/ 1329152 h 1516072"/>
                  <a:gd name="connsiteX41" fmla="*/ 467289 w 1003876"/>
                  <a:gd name="connsiteY41" fmla="*/ 1265103 h 1516072"/>
                  <a:gd name="connsiteX42" fmla="*/ 528455 w 1003876"/>
                  <a:gd name="connsiteY42" fmla="*/ 1230091 h 1516072"/>
                  <a:gd name="connsiteX43" fmla="*/ 601154 w 1003876"/>
                  <a:gd name="connsiteY43" fmla="*/ 1221700 h 1516072"/>
                  <a:gd name="connsiteX44" fmla="*/ 720654 w 1003876"/>
                  <a:gd name="connsiteY44" fmla="*/ 1316538 h 1516072"/>
                  <a:gd name="connsiteX45" fmla="*/ 733989 w 1003876"/>
                  <a:gd name="connsiteY45" fmla="*/ 1326063 h 1516072"/>
                  <a:gd name="connsiteX46" fmla="*/ 743514 w 1003876"/>
                  <a:gd name="connsiteY46" fmla="*/ 1327968 h 1516072"/>
                  <a:gd name="connsiteX47" fmla="*/ 749229 w 1003876"/>
                  <a:gd name="connsiteY47" fmla="*/ 1329873 h 1516072"/>
                  <a:gd name="connsiteX48" fmla="*/ 762564 w 1003876"/>
                  <a:gd name="connsiteY48" fmla="*/ 1335588 h 1516072"/>
                  <a:gd name="connsiteX49" fmla="*/ 777804 w 1003876"/>
                  <a:gd name="connsiteY49" fmla="*/ 1333683 h 1516072"/>
                  <a:gd name="connsiteX50" fmla="*/ 789234 w 1003876"/>
                  <a:gd name="connsiteY50" fmla="*/ 1327968 h 1516072"/>
                  <a:gd name="connsiteX51" fmla="*/ 794949 w 1003876"/>
                  <a:gd name="connsiteY51" fmla="*/ 1326063 h 1516072"/>
                  <a:gd name="connsiteX52" fmla="*/ 802569 w 1003876"/>
                  <a:gd name="connsiteY52" fmla="*/ 1308918 h 1516072"/>
                  <a:gd name="connsiteX53" fmla="*/ 800664 w 1003876"/>
                  <a:gd name="connsiteY53" fmla="*/ 1284153 h 1516072"/>
                  <a:gd name="connsiteX54" fmla="*/ 798759 w 1003876"/>
                  <a:gd name="connsiteY54" fmla="*/ 1278438 h 1516072"/>
                  <a:gd name="connsiteX55" fmla="*/ 796854 w 1003876"/>
                  <a:gd name="connsiteY55" fmla="*/ 1270818 h 1516072"/>
                  <a:gd name="connsiteX56" fmla="*/ 783519 w 1003876"/>
                  <a:gd name="connsiteY56" fmla="*/ 1253673 h 1516072"/>
                  <a:gd name="connsiteX57" fmla="*/ 773994 w 1003876"/>
                  <a:gd name="connsiteY57" fmla="*/ 1247958 h 1516072"/>
                  <a:gd name="connsiteX58" fmla="*/ 648264 w 1003876"/>
                  <a:gd name="connsiteY58" fmla="*/ 1156518 h 1516072"/>
                  <a:gd name="connsiteX59" fmla="*/ 644454 w 1003876"/>
                  <a:gd name="connsiteY59" fmla="*/ 1139373 h 1516072"/>
                  <a:gd name="connsiteX60" fmla="*/ 646359 w 1003876"/>
                  <a:gd name="connsiteY60" fmla="*/ 1131753 h 1516072"/>
                  <a:gd name="connsiteX61" fmla="*/ 650169 w 1003876"/>
                  <a:gd name="connsiteY61" fmla="*/ 1114608 h 1516072"/>
                  <a:gd name="connsiteX62" fmla="*/ 653979 w 1003876"/>
                  <a:gd name="connsiteY62" fmla="*/ 1108893 h 1516072"/>
                  <a:gd name="connsiteX63" fmla="*/ 655884 w 1003876"/>
                  <a:gd name="connsiteY63" fmla="*/ 1103178 h 1516072"/>
                  <a:gd name="connsiteX64" fmla="*/ 661599 w 1003876"/>
                  <a:gd name="connsiteY64" fmla="*/ 1101273 h 1516072"/>
                  <a:gd name="connsiteX65" fmla="*/ 671124 w 1003876"/>
                  <a:gd name="connsiteY65" fmla="*/ 1089843 h 1516072"/>
                  <a:gd name="connsiteX66" fmla="*/ 724464 w 1003876"/>
                  <a:gd name="connsiteY66" fmla="*/ 1082223 h 1516072"/>
                  <a:gd name="connsiteX67" fmla="*/ 842574 w 1003876"/>
                  <a:gd name="connsiteY67" fmla="*/ 1084128 h 1516072"/>
                  <a:gd name="connsiteX68" fmla="*/ 871149 w 1003876"/>
                  <a:gd name="connsiteY68" fmla="*/ 1086033 h 1516072"/>
                  <a:gd name="connsiteX69" fmla="*/ 899724 w 1003876"/>
                  <a:gd name="connsiteY69" fmla="*/ 1091748 h 1516072"/>
                  <a:gd name="connsiteX70" fmla="*/ 922584 w 1003876"/>
                  <a:gd name="connsiteY70" fmla="*/ 1095558 h 1516072"/>
                  <a:gd name="connsiteX71" fmla="*/ 985294 w 1003876"/>
                  <a:gd name="connsiteY71" fmla="*/ 1104311 h 1516072"/>
                  <a:gd name="connsiteX72" fmla="*/ 1003378 w 1003876"/>
                  <a:gd name="connsiteY72" fmla="*/ 1065958 h 1516072"/>
                  <a:gd name="connsiteX73" fmla="*/ 970209 w 1003876"/>
                  <a:gd name="connsiteY73" fmla="*/ 1044123 h 1516072"/>
                  <a:gd name="connsiteX74" fmla="*/ 918620 w 1003876"/>
                  <a:gd name="connsiteY74" fmla="*/ 1034598 h 1516072"/>
                  <a:gd name="connsiteX75" fmla="*/ 825429 w 1003876"/>
                  <a:gd name="connsiteY75" fmla="*/ 1034598 h 1516072"/>
                  <a:gd name="connsiteX76" fmla="*/ 730179 w 1003876"/>
                  <a:gd name="connsiteY76" fmla="*/ 1038408 h 1516072"/>
                  <a:gd name="connsiteX77" fmla="*/ 669219 w 1003876"/>
                  <a:gd name="connsiteY77" fmla="*/ 1046028 h 1516072"/>
                  <a:gd name="connsiteX78" fmla="*/ 646360 w 1003876"/>
                  <a:gd name="connsiteY78" fmla="*/ 1049838 h 1516072"/>
                  <a:gd name="connsiteX79" fmla="*/ 640078 w 1003876"/>
                  <a:gd name="connsiteY79" fmla="*/ 1026051 h 1516072"/>
                  <a:gd name="connsiteX80" fmla="*/ 673029 w 1003876"/>
                  <a:gd name="connsiteY80" fmla="*/ 992688 h 1516072"/>
                  <a:gd name="connsiteX81" fmla="*/ 674934 w 1003876"/>
                  <a:gd name="connsiteY81" fmla="*/ 986973 h 1516072"/>
                  <a:gd name="connsiteX82" fmla="*/ 680649 w 1003876"/>
                  <a:gd name="connsiteY82" fmla="*/ 985068 h 1516072"/>
                  <a:gd name="connsiteX83" fmla="*/ 686364 w 1003876"/>
                  <a:gd name="connsiteY83" fmla="*/ 981258 h 1516072"/>
                  <a:gd name="connsiteX84" fmla="*/ 695889 w 1003876"/>
                  <a:gd name="connsiteY84" fmla="*/ 971733 h 1516072"/>
                  <a:gd name="connsiteX85" fmla="*/ 705414 w 1003876"/>
                  <a:gd name="connsiteY85" fmla="*/ 960303 h 1516072"/>
                  <a:gd name="connsiteX86" fmla="*/ 716844 w 1003876"/>
                  <a:gd name="connsiteY86" fmla="*/ 952683 h 1516072"/>
                  <a:gd name="connsiteX87" fmla="*/ 732084 w 1003876"/>
                  <a:gd name="connsiteY87" fmla="*/ 939348 h 1516072"/>
                  <a:gd name="connsiteX88" fmla="*/ 741609 w 1003876"/>
                  <a:gd name="connsiteY88" fmla="*/ 927918 h 1516072"/>
                  <a:gd name="connsiteX89" fmla="*/ 753039 w 1003876"/>
                  <a:gd name="connsiteY89" fmla="*/ 918393 h 1516072"/>
                  <a:gd name="connsiteX90" fmla="*/ 758754 w 1003876"/>
                  <a:gd name="connsiteY90" fmla="*/ 906963 h 1516072"/>
                  <a:gd name="connsiteX91" fmla="*/ 760659 w 1003876"/>
                  <a:gd name="connsiteY91" fmla="*/ 901248 h 1516072"/>
                  <a:gd name="connsiteX92" fmla="*/ 766374 w 1003876"/>
                  <a:gd name="connsiteY92" fmla="*/ 889818 h 1516072"/>
                  <a:gd name="connsiteX93" fmla="*/ 764469 w 1003876"/>
                  <a:gd name="connsiteY93" fmla="*/ 874578 h 1516072"/>
                  <a:gd name="connsiteX94" fmla="*/ 758754 w 1003876"/>
                  <a:gd name="connsiteY94" fmla="*/ 872673 h 1516072"/>
                  <a:gd name="connsiteX95" fmla="*/ 737799 w 1003876"/>
                  <a:gd name="connsiteY95" fmla="*/ 874578 h 1516072"/>
                  <a:gd name="connsiteX96" fmla="*/ 732084 w 1003876"/>
                  <a:gd name="connsiteY96" fmla="*/ 878388 h 1516072"/>
                  <a:gd name="connsiteX97" fmla="*/ 699699 w 1003876"/>
                  <a:gd name="connsiteY97" fmla="*/ 899343 h 1516072"/>
                  <a:gd name="connsiteX98" fmla="*/ 595181 w 1003876"/>
                  <a:gd name="connsiteY98" fmla="*/ 957831 h 1516072"/>
                  <a:gd name="connsiteX99" fmla="*/ 507294 w 1003876"/>
                  <a:gd name="connsiteY99" fmla="*/ 847908 h 1516072"/>
                  <a:gd name="connsiteX100" fmla="*/ 503484 w 1003876"/>
                  <a:gd name="connsiteY100" fmla="*/ 358323 h 1516072"/>
                  <a:gd name="connsiteX101" fmla="*/ 499674 w 1003876"/>
                  <a:gd name="connsiteY101" fmla="*/ 66858 h 1516072"/>
                  <a:gd name="connsiteX102" fmla="*/ 490149 w 1003876"/>
                  <a:gd name="connsiteY102" fmla="*/ 40188 h 1516072"/>
                  <a:gd name="connsiteX103" fmla="*/ 488244 w 1003876"/>
                  <a:gd name="connsiteY103" fmla="*/ 34473 h 1516072"/>
                  <a:gd name="connsiteX104" fmla="*/ 484434 w 1003876"/>
                  <a:gd name="connsiteY104" fmla="*/ 28758 h 1516072"/>
                  <a:gd name="connsiteX105" fmla="*/ 478719 w 1003876"/>
                  <a:gd name="connsiteY105" fmla="*/ 17328 h 1516072"/>
                  <a:gd name="connsiteX106" fmla="*/ 473004 w 1003876"/>
                  <a:gd name="connsiteY106" fmla="*/ 13518 h 1516072"/>
                  <a:gd name="connsiteX107" fmla="*/ 469194 w 1003876"/>
                  <a:gd name="connsiteY107" fmla="*/ 7803 h 1516072"/>
                  <a:gd name="connsiteX108" fmla="*/ 429189 w 1003876"/>
                  <a:gd name="connsiteY108" fmla="*/ 11613 h 1516072"/>
                  <a:gd name="connsiteX109" fmla="*/ 425379 w 1003876"/>
                  <a:gd name="connsiteY109" fmla="*/ 78288 h 1516072"/>
                  <a:gd name="connsiteX110" fmla="*/ 425379 w 1003876"/>
                  <a:gd name="connsiteY110" fmla="*/ 84003 h 1516072"/>
                  <a:gd name="connsiteX111" fmla="*/ 436603 w 1003876"/>
                  <a:gd name="connsiteY111" fmla="*/ 225952 h 1516072"/>
                  <a:gd name="connsiteX112" fmla="*/ 440619 w 1003876"/>
                  <a:gd name="connsiteY112" fmla="*/ 421188 h 1516072"/>
                  <a:gd name="connsiteX113" fmla="*/ 440002 w 1003876"/>
                  <a:gd name="connsiteY113" fmla="*/ 789160 h 1516072"/>
                  <a:gd name="connsiteX114" fmla="*/ 430322 w 1003876"/>
                  <a:gd name="connsiteY114"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0614 w 1003876"/>
                  <a:gd name="connsiteY38" fmla="*/ 1461318 h 1516072"/>
                  <a:gd name="connsiteX39" fmla="*/ 409367 w 1003876"/>
                  <a:gd name="connsiteY39" fmla="*/ 1389340 h 1516072"/>
                  <a:gd name="connsiteX40" fmla="*/ 424041 w 1003876"/>
                  <a:gd name="connsiteY40" fmla="*/ 1329152 h 1516072"/>
                  <a:gd name="connsiteX41" fmla="*/ 467289 w 1003876"/>
                  <a:gd name="connsiteY41" fmla="*/ 1265103 h 1516072"/>
                  <a:gd name="connsiteX42" fmla="*/ 528455 w 1003876"/>
                  <a:gd name="connsiteY42" fmla="*/ 1230091 h 1516072"/>
                  <a:gd name="connsiteX43" fmla="*/ 601154 w 1003876"/>
                  <a:gd name="connsiteY43" fmla="*/ 1221700 h 1516072"/>
                  <a:gd name="connsiteX44" fmla="*/ 720654 w 1003876"/>
                  <a:gd name="connsiteY44" fmla="*/ 1316538 h 1516072"/>
                  <a:gd name="connsiteX45" fmla="*/ 733989 w 1003876"/>
                  <a:gd name="connsiteY45" fmla="*/ 1326063 h 1516072"/>
                  <a:gd name="connsiteX46" fmla="*/ 743514 w 1003876"/>
                  <a:gd name="connsiteY46" fmla="*/ 1327968 h 1516072"/>
                  <a:gd name="connsiteX47" fmla="*/ 749229 w 1003876"/>
                  <a:gd name="connsiteY47" fmla="*/ 1329873 h 1516072"/>
                  <a:gd name="connsiteX48" fmla="*/ 762564 w 1003876"/>
                  <a:gd name="connsiteY48" fmla="*/ 1335588 h 1516072"/>
                  <a:gd name="connsiteX49" fmla="*/ 777804 w 1003876"/>
                  <a:gd name="connsiteY49" fmla="*/ 1333683 h 1516072"/>
                  <a:gd name="connsiteX50" fmla="*/ 789234 w 1003876"/>
                  <a:gd name="connsiteY50" fmla="*/ 1327968 h 1516072"/>
                  <a:gd name="connsiteX51" fmla="*/ 794949 w 1003876"/>
                  <a:gd name="connsiteY51" fmla="*/ 1326063 h 1516072"/>
                  <a:gd name="connsiteX52" fmla="*/ 802569 w 1003876"/>
                  <a:gd name="connsiteY52" fmla="*/ 1308918 h 1516072"/>
                  <a:gd name="connsiteX53" fmla="*/ 800664 w 1003876"/>
                  <a:gd name="connsiteY53" fmla="*/ 1284153 h 1516072"/>
                  <a:gd name="connsiteX54" fmla="*/ 798759 w 1003876"/>
                  <a:gd name="connsiteY54" fmla="*/ 1278438 h 1516072"/>
                  <a:gd name="connsiteX55" fmla="*/ 796854 w 1003876"/>
                  <a:gd name="connsiteY55" fmla="*/ 1270818 h 1516072"/>
                  <a:gd name="connsiteX56" fmla="*/ 783519 w 1003876"/>
                  <a:gd name="connsiteY56" fmla="*/ 1253673 h 1516072"/>
                  <a:gd name="connsiteX57" fmla="*/ 773994 w 1003876"/>
                  <a:gd name="connsiteY57" fmla="*/ 1247958 h 1516072"/>
                  <a:gd name="connsiteX58" fmla="*/ 648264 w 1003876"/>
                  <a:gd name="connsiteY58" fmla="*/ 1156518 h 1516072"/>
                  <a:gd name="connsiteX59" fmla="*/ 644454 w 1003876"/>
                  <a:gd name="connsiteY59" fmla="*/ 1139373 h 1516072"/>
                  <a:gd name="connsiteX60" fmla="*/ 646359 w 1003876"/>
                  <a:gd name="connsiteY60" fmla="*/ 1131753 h 1516072"/>
                  <a:gd name="connsiteX61" fmla="*/ 650169 w 1003876"/>
                  <a:gd name="connsiteY61" fmla="*/ 1114608 h 1516072"/>
                  <a:gd name="connsiteX62" fmla="*/ 653979 w 1003876"/>
                  <a:gd name="connsiteY62" fmla="*/ 1108893 h 1516072"/>
                  <a:gd name="connsiteX63" fmla="*/ 655884 w 1003876"/>
                  <a:gd name="connsiteY63" fmla="*/ 1103178 h 1516072"/>
                  <a:gd name="connsiteX64" fmla="*/ 661599 w 1003876"/>
                  <a:gd name="connsiteY64" fmla="*/ 1101273 h 1516072"/>
                  <a:gd name="connsiteX65" fmla="*/ 671124 w 1003876"/>
                  <a:gd name="connsiteY65" fmla="*/ 1089843 h 1516072"/>
                  <a:gd name="connsiteX66" fmla="*/ 724464 w 1003876"/>
                  <a:gd name="connsiteY66" fmla="*/ 1082223 h 1516072"/>
                  <a:gd name="connsiteX67" fmla="*/ 842574 w 1003876"/>
                  <a:gd name="connsiteY67" fmla="*/ 1084128 h 1516072"/>
                  <a:gd name="connsiteX68" fmla="*/ 871149 w 1003876"/>
                  <a:gd name="connsiteY68" fmla="*/ 1086033 h 1516072"/>
                  <a:gd name="connsiteX69" fmla="*/ 899724 w 1003876"/>
                  <a:gd name="connsiteY69" fmla="*/ 1091748 h 1516072"/>
                  <a:gd name="connsiteX70" fmla="*/ 922584 w 1003876"/>
                  <a:gd name="connsiteY70" fmla="*/ 1095558 h 1516072"/>
                  <a:gd name="connsiteX71" fmla="*/ 985294 w 1003876"/>
                  <a:gd name="connsiteY71" fmla="*/ 1104311 h 1516072"/>
                  <a:gd name="connsiteX72" fmla="*/ 1003378 w 1003876"/>
                  <a:gd name="connsiteY72" fmla="*/ 1065958 h 1516072"/>
                  <a:gd name="connsiteX73" fmla="*/ 970209 w 1003876"/>
                  <a:gd name="connsiteY73" fmla="*/ 1044123 h 1516072"/>
                  <a:gd name="connsiteX74" fmla="*/ 918620 w 1003876"/>
                  <a:gd name="connsiteY74" fmla="*/ 1034598 h 1516072"/>
                  <a:gd name="connsiteX75" fmla="*/ 825429 w 1003876"/>
                  <a:gd name="connsiteY75" fmla="*/ 1034598 h 1516072"/>
                  <a:gd name="connsiteX76" fmla="*/ 730179 w 1003876"/>
                  <a:gd name="connsiteY76" fmla="*/ 1038408 h 1516072"/>
                  <a:gd name="connsiteX77" fmla="*/ 669219 w 1003876"/>
                  <a:gd name="connsiteY77" fmla="*/ 1046028 h 1516072"/>
                  <a:gd name="connsiteX78" fmla="*/ 646360 w 1003876"/>
                  <a:gd name="connsiteY78" fmla="*/ 1049838 h 1516072"/>
                  <a:gd name="connsiteX79" fmla="*/ 640078 w 1003876"/>
                  <a:gd name="connsiteY79" fmla="*/ 1026051 h 1516072"/>
                  <a:gd name="connsiteX80" fmla="*/ 673029 w 1003876"/>
                  <a:gd name="connsiteY80" fmla="*/ 992688 h 1516072"/>
                  <a:gd name="connsiteX81" fmla="*/ 674934 w 1003876"/>
                  <a:gd name="connsiteY81" fmla="*/ 986973 h 1516072"/>
                  <a:gd name="connsiteX82" fmla="*/ 680649 w 1003876"/>
                  <a:gd name="connsiteY82" fmla="*/ 985068 h 1516072"/>
                  <a:gd name="connsiteX83" fmla="*/ 686364 w 1003876"/>
                  <a:gd name="connsiteY83" fmla="*/ 981258 h 1516072"/>
                  <a:gd name="connsiteX84" fmla="*/ 695889 w 1003876"/>
                  <a:gd name="connsiteY84" fmla="*/ 971733 h 1516072"/>
                  <a:gd name="connsiteX85" fmla="*/ 705414 w 1003876"/>
                  <a:gd name="connsiteY85" fmla="*/ 960303 h 1516072"/>
                  <a:gd name="connsiteX86" fmla="*/ 716844 w 1003876"/>
                  <a:gd name="connsiteY86" fmla="*/ 952683 h 1516072"/>
                  <a:gd name="connsiteX87" fmla="*/ 732084 w 1003876"/>
                  <a:gd name="connsiteY87" fmla="*/ 939348 h 1516072"/>
                  <a:gd name="connsiteX88" fmla="*/ 741609 w 1003876"/>
                  <a:gd name="connsiteY88" fmla="*/ 927918 h 1516072"/>
                  <a:gd name="connsiteX89" fmla="*/ 753039 w 1003876"/>
                  <a:gd name="connsiteY89" fmla="*/ 918393 h 1516072"/>
                  <a:gd name="connsiteX90" fmla="*/ 758754 w 1003876"/>
                  <a:gd name="connsiteY90" fmla="*/ 906963 h 1516072"/>
                  <a:gd name="connsiteX91" fmla="*/ 760659 w 1003876"/>
                  <a:gd name="connsiteY91" fmla="*/ 901248 h 1516072"/>
                  <a:gd name="connsiteX92" fmla="*/ 766374 w 1003876"/>
                  <a:gd name="connsiteY92" fmla="*/ 889818 h 1516072"/>
                  <a:gd name="connsiteX93" fmla="*/ 764469 w 1003876"/>
                  <a:gd name="connsiteY93" fmla="*/ 874578 h 1516072"/>
                  <a:gd name="connsiteX94" fmla="*/ 758754 w 1003876"/>
                  <a:gd name="connsiteY94" fmla="*/ 872673 h 1516072"/>
                  <a:gd name="connsiteX95" fmla="*/ 737799 w 1003876"/>
                  <a:gd name="connsiteY95" fmla="*/ 874578 h 1516072"/>
                  <a:gd name="connsiteX96" fmla="*/ 732084 w 1003876"/>
                  <a:gd name="connsiteY96" fmla="*/ 878388 h 1516072"/>
                  <a:gd name="connsiteX97" fmla="*/ 699699 w 1003876"/>
                  <a:gd name="connsiteY97" fmla="*/ 899343 h 1516072"/>
                  <a:gd name="connsiteX98" fmla="*/ 595181 w 1003876"/>
                  <a:gd name="connsiteY98" fmla="*/ 957831 h 1516072"/>
                  <a:gd name="connsiteX99" fmla="*/ 507294 w 1003876"/>
                  <a:gd name="connsiteY99" fmla="*/ 847908 h 1516072"/>
                  <a:gd name="connsiteX100" fmla="*/ 503484 w 1003876"/>
                  <a:gd name="connsiteY100" fmla="*/ 358323 h 1516072"/>
                  <a:gd name="connsiteX101" fmla="*/ 499674 w 1003876"/>
                  <a:gd name="connsiteY101" fmla="*/ 66858 h 1516072"/>
                  <a:gd name="connsiteX102" fmla="*/ 490149 w 1003876"/>
                  <a:gd name="connsiteY102" fmla="*/ 40188 h 1516072"/>
                  <a:gd name="connsiteX103" fmla="*/ 488244 w 1003876"/>
                  <a:gd name="connsiteY103" fmla="*/ 34473 h 1516072"/>
                  <a:gd name="connsiteX104" fmla="*/ 484434 w 1003876"/>
                  <a:gd name="connsiteY104" fmla="*/ 28758 h 1516072"/>
                  <a:gd name="connsiteX105" fmla="*/ 478719 w 1003876"/>
                  <a:gd name="connsiteY105" fmla="*/ 17328 h 1516072"/>
                  <a:gd name="connsiteX106" fmla="*/ 473004 w 1003876"/>
                  <a:gd name="connsiteY106" fmla="*/ 13518 h 1516072"/>
                  <a:gd name="connsiteX107" fmla="*/ 469194 w 1003876"/>
                  <a:gd name="connsiteY107" fmla="*/ 7803 h 1516072"/>
                  <a:gd name="connsiteX108" fmla="*/ 429189 w 1003876"/>
                  <a:gd name="connsiteY108" fmla="*/ 11613 h 1516072"/>
                  <a:gd name="connsiteX109" fmla="*/ 425379 w 1003876"/>
                  <a:gd name="connsiteY109" fmla="*/ 78288 h 1516072"/>
                  <a:gd name="connsiteX110" fmla="*/ 425379 w 1003876"/>
                  <a:gd name="connsiteY110" fmla="*/ 84003 h 1516072"/>
                  <a:gd name="connsiteX111" fmla="*/ 436603 w 1003876"/>
                  <a:gd name="connsiteY111" fmla="*/ 225952 h 1516072"/>
                  <a:gd name="connsiteX112" fmla="*/ 440619 w 1003876"/>
                  <a:gd name="connsiteY112" fmla="*/ 421188 h 1516072"/>
                  <a:gd name="connsiteX113" fmla="*/ 440002 w 1003876"/>
                  <a:gd name="connsiteY113" fmla="*/ 789160 h 1516072"/>
                  <a:gd name="connsiteX114" fmla="*/ 430322 w 1003876"/>
                  <a:gd name="connsiteY114"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0970 w 1003876"/>
                  <a:gd name="connsiteY29" fmla="*/ 1240904 h 1516072"/>
                  <a:gd name="connsiteX30" fmla="*/ 362514 w 1003876"/>
                  <a:gd name="connsiteY30" fmla="*/ 1286058 h 1516072"/>
                  <a:gd name="connsiteX31" fmla="*/ 358704 w 1003876"/>
                  <a:gd name="connsiteY31" fmla="*/ 1291773 h 1516072"/>
                  <a:gd name="connsiteX32" fmla="*/ 330129 w 1003876"/>
                  <a:gd name="connsiteY32" fmla="*/ 1381308 h 1516072"/>
                  <a:gd name="connsiteX33" fmla="*/ 328224 w 1003876"/>
                  <a:gd name="connsiteY33" fmla="*/ 1420386 h 1516072"/>
                  <a:gd name="connsiteX34" fmla="*/ 332034 w 1003876"/>
                  <a:gd name="connsiteY34" fmla="*/ 1463223 h 1516072"/>
                  <a:gd name="connsiteX35" fmla="*/ 364419 w 1003876"/>
                  <a:gd name="connsiteY35" fmla="*/ 1512753 h 1516072"/>
                  <a:gd name="connsiteX36" fmla="*/ 387279 w 1003876"/>
                  <a:gd name="connsiteY36" fmla="*/ 1514658 h 1516072"/>
                  <a:gd name="connsiteX37" fmla="*/ 396804 w 1003876"/>
                  <a:gd name="connsiteY37" fmla="*/ 1491798 h 1516072"/>
                  <a:gd name="connsiteX38" fmla="*/ 403085 w 1003876"/>
                  <a:gd name="connsiteY38" fmla="*/ 1451433 h 1516072"/>
                  <a:gd name="connsiteX39" fmla="*/ 409367 w 1003876"/>
                  <a:gd name="connsiteY39" fmla="*/ 1389340 h 1516072"/>
                  <a:gd name="connsiteX40" fmla="*/ 424041 w 1003876"/>
                  <a:gd name="connsiteY40" fmla="*/ 1329152 h 1516072"/>
                  <a:gd name="connsiteX41" fmla="*/ 467289 w 1003876"/>
                  <a:gd name="connsiteY41" fmla="*/ 1265103 h 1516072"/>
                  <a:gd name="connsiteX42" fmla="*/ 528455 w 1003876"/>
                  <a:gd name="connsiteY42" fmla="*/ 1230091 h 1516072"/>
                  <a:gd name="connsiteX43" fmla="*/ 601154 w 1003876"/>
                  <a:gd name="connsiteY43" fmla="*/ 1221700 h 1516072"/>
                  <a:gd name="connsiteX44" fmla="*/ 720654 w 1003876"/>
                  <a:gd name="connsiteY44" fmla="*/ 1316538 h 1516072"/>
                  <a:gd name="connsiteX45" fmla="*/ 733989 w 1003876"/>
                  <a:gd name="connsiteY45" fmla="*/ 1326063 h 1516072"/>
                  <a:gd name="connsiteX46" fmla="*/ 743514 w 1003876"/>
                  <a:gd name="connsiteY46" fmla="*/ 1327968 h 1516072"/>
                  <a:gd name="connsiteX47" fmla="*/ 749229 w 1003876"/>
                  <a:gd name="connsiteY47" fmla="*/ 1329873 h 1516072"/>
                  <a:gd name="connsiteX48" fmla="*/ 762564 w 1003876"/>
                  <a:gd name="connsiteY48" fmla="*/ 1335588 h 1516072"/>
                  <a:gd name="connsiteX49" fmla="*/ 777804 w 1003876"/>
                  <a:gd name="connsiteY49" fmla="*/ 1333683 h 1516072"/>
                  <a:gd name="connsiteX50" fmla="*/ 789234 w 1003876"/>
                  <a:gd name="connsiteY50" fmla="*/ 1327968 h 1516072"/>
                  <a:gd name="connsiteX51" fmla="*/ 794949 w 1003876"/>
                  <a:gd name="connsiteY51" fmla="*/ 1326063 h 1516072"/>
                  <a:gd name="connsiteX52" fmla="*/ 802569 w 1003876"/>
                  <a:gd name="connsiteY52" fmla="*/ 1308918 h 1516072"/>
                  <a:gd name="connsiteX53" fmla="*/ 800664 w 1003876"/>
                  <a:gd name="connsiteY53" fmla="*/ 1284153 h 1516072"/>
                  <a:gd name="connsiteX54" fmla="*/ 798759 w 1003876"/>
                  <a:gd name="connsiteY54" fmla="*/ 1278438 h 1516072"/>
                  <a:gd name="connsiteX55" fmla="*/ 796854 w 1003876"/>
                  <a:gd name="connsiteY55" fmla="*/ 1270818 h 1516072"/>
                  <a:gd name="connsiteX56" fmla="*/ 783519 w 1003876"/>
                  <a:gd name="connsiteY56" fmla="*/ 1253673 h 1516072"/>
                  <a:gd name="connsiteX57" fmla="*/ 773994 w 1003876"/>
                  <a:gd name="connsiteY57" fmla="*/ 1247958 h 1516072"/>
                  <a:gd name="connsiteX58" fmla="*/ 648264 w 1003876"/>
                  <a:gd name="connsiteY58" fmla="*/ 1156518 h 1516072"/>
                  <a:gd name="connsiteX59" fmla="*/ 644454 w 1003876"/>
                  <a:gd name="connsiteY59" fmla="*/ 1139373 h 1516072"/>
                  <a:gd name="connsiteX60" fmla="*/ 646359 w 1003876"/>
                  <a:gd name="connsiteY60" fmla="*/ 1131753 h 1516072"/>
                  <a:gd name="connsiteX61" fmla="*/ 650169 w 1003876"/>
                  <a:gd name="connsiteY61" fmla="*/ 1114608 h 1516072"/>
                  <a:gd name="connsiteX62" fmla="*/ 653979 w 1003876"/>
                  <a:gd name="connsiteY62" fmla="*/ 1108893 h 1516072"/>
                  <a:gd name="connsiteX63" fmla="*/ 655884 w 1003876"/>
                  <a:gd name="connsiteY63" fmla="*/ 1103178 h 1516072"/>
                  <a:gd name="connsiteX64" fmla="*/ 661599 w 1003876"/>
                  <a:gd name="connsiteY64" fmla="*/ 1101273 h 1516072"/>
                  <a:gd name="connsiteX65" fmla="*/ 671124 w 1003876"/>
                  <a:gd name="connsiteY65" fmla="*/ 1089843 h 1516072"/>
                  <a:gd name="connsiteX66" fmla="*/ 724464 w 1003876"/>
                  <a:gd name="connsiteY66" fmla="*/ 1082223 h 1516072"/>
                  <a:gd name="connsiteX67" fmla="*/ 842574 w 1003876"/>
                  <a:gd name="connsiteY67" fmla="*/ 1084128 h 1516072"/>
                  <a:gd name="connsiteX68" fmla="*/ 871149 w 1003876"/>
                  <a:gd name="connsiteY68" fmla="*/ 1086033 h 1516072"/>
                  <a:gd name="connsiteX69" fmla="*/ 899724 w 1003876"/>
                  <a:gd name="connsiteY69" fmla="*/ 1091748 h 1516072"/>
                  <a:gd name="connsiteX70" fmla="*/ 922584 w 1003876"/>
                  <a:gd name="connsiteY70" fmla="*/ 1095558 h 1516072"/>
                  <a:gd name="connsiteX71" fmla="*/ 985294 w 1003876"/>
                  <a:gd name="connsiteY71" fmla="*/ 1104311 h 1516072"/>
                  <a:gd name="connsiteX72" fmla="*/ 1003378 w 1003876"/>
                  <a:gd name="connsiteY72" fmla="*/ 1065958 h 1516072"/>
                  <a:gd name="connsiteX73" fmla="*/ 970209 w 1003876"/>
                  <a:gd name="connsiteY73" fmla="*/ 1044123 h 1516072"/>
                  <a:gd name="connsiteX74" fmla="*/ 918620 w 1003876"/>
                  <a:gd name="connsiteY74" fmla="*/ 1034598 h 1516072"/>
                  <a:gd name="connsiteX75" fmla="*/ 825429 w 1003876"/>
                  <a:gd name="connsiteY75" fmla="*/ 1034598 h 1516072"/>
                  <a:gd name="connsiteX76" fmla="*/ 730179 w 1003876"/>
                  <a:gd name="connsiteY76" fmla="*/ 1038408 h 1516072"/>
                  <a:gd name="connsiteX77" fmla="*/ 669219 w 1003876"/>
                  <a:gd name="connsiteY77" fmla="*/ 1046028 h 1516072"/>
                  <a:gd name="connsiteX78" fmla="*/ 646360 w 1003876"/>
                  <a:gd name="connsiteY78" fmla="*/ 1049838 h 1516072"/>
                  <a:gd name="connsiteX79" fmla="*/ 640078 w 1003876"/>
                  <a:gd name="connsiteY79" fmla="*/ 1026051 h 1516072"/>
                  <a:gd name="connsiteX80" fmla="*/ 673029 w 1003876"/>
                  <a:gd name="connsiteY80" fmla="*/ 992688 h 1516072"/>
                  <a:gd name="connsiteX81" fmla="*/ 674934 w 1003876"/>
                  <a:gd name="connsiteY81" fmla="*/ 986973 h 1516072"/>
                  <a:gd name="connsiteX82" fmla="*/ 680649 w 1003876"/>
                  <a:gd name="connsiteY82" fmla="*/ 985068 h 1516072"/>
                  <a:gd name="connsiteX83" fmla="*/ 686364 w 1003876"/>
                  <a:gd name="connsiteY83" fmla="*/ 981258 h 1516072"/>
                  <a:gd name="connsiteX84" fmla="*/ 695889 w 1003876"/>
                  <a:gd name="connsiteY84" fmla="*/ 971733 h 1516072"/>
                  <a:gd name="connsiteX85" fmla="*/ 705414 w 1003876"/>
                  <a:gd name="connsiteY85" fmla="*/ 960303 h 1516072"/>
                  <a:gd name="connsiteX86" fmla="*/ 716844 w 1003876"/>
                  <a:gd name="connsiteY86" fmla="*/ 952683 h 1516072"/>
                  <a:gd name="connsiteX87" fmla="*/ 732084 w 1003876"/>
                  <a:gd name="connsiteY87" fmla="*/ 939348 h 1516072"/>
                  <a:gd name="connsiteX88" fmla="*/ 741609 w 1003876"/>
                  <a:gd name="connsiteY88" fmla="*/ 927918 h 1516072"/>
                  <a:gd name="connsiteX89" fmla="*/ 753039 w 1003876"/>
                  <a:gd name="connsiteY89" fmla="*/ 918393 h 1516072"/>
                  <a:gd name="connsiteX90" fmla="*/ 758754 w 1003876"/>
                  <a:gd name="connsiteY90" fmla="*/ 906963 h 1516072"/>
                  <a:gd name="connsiteX91" fmla="*/ 760659 w 1003876"/>
                  <a:gd name="connsiteY91" fmla="*/ 901248 h 1516072"/>
                  <a:gd name="connsiteX92" fmla="*/ 766374 w 1003876"/>
                  <a:gd name="connsiteY92" fmla="*/ 889818 h 1516072"/>
                  <a:gd name="connsiteX93" fmla="*/ 764469 w 1003876"/>
                  <a:gd name="connsiteY93" fmla="*/ 874578 h 1516072"/>
                  <a:gd name="connsiteX94" fmla="*/ 758754 w 1003876"/>
                  <a:gd name="connsiteY94" fmla="*/ 872673 h 1516072"/>
                  <a:gd name="connsiteX95" fmla="*/ 737799 w 1003876"/>
                  <a:gd name="connsiteY95" fmla="*/ 874578 h 1516072"/>
                  <a:gd name="connsiteX96" fmla="*/ 732084 w 1003876"/>
                  <a:gd name="connsiteY96" fmla="*/ 878388 h 1516072"/>
                  <a:gd name="connsiteX97" fmla="*/ 699699 w 1003876"/>
                  <a:gd name="connsiteY97" fmla="*/ 899343 h 1516072"/>
                  <a:gd name="connsiteX98" fmla="*/ 595181 w 1003876"/>
                  <a:gd name="connsiteY98" fmla="*/ 957831 h 1516072"/>
                  <a:gd name="connsiteX99" fmla="*/ 507294 w 1003876"/>
                  <a:gd name="connsiteY99" fmla="*/ 847908 h 1516072"/>
                  <a:gd name="connsiteX100" fmla="*/ 503484 w 1003876"/>
                  <a:gd name="connsiteY100" fmla="*/ 358323 h 1516072"/>
                  <a:gd name="connsiteX101" fmla="*/ 499674 w 1003876"/>
                  <a:gd name="connsiteY101" fmla="*/ 66858 h 1516072"/>
                  <a:gd name="connsiteX102" fmla="*/ 490149 w 1003876"/>
                  <a:gd name="connsiteY102" fmla="*/ 40188 h 1516072"/>
                  <a:gd name="connsiteX103" fmla="*/ 488244 w 1003876"/>
                  <a:gd name="connsiteY103" fmla="*/ 34473 h 1516072"/>
                  <a:gd name="connsiteX104" fmla="*/ 484434 w 1003876"/>
                  <a:gd name="connsiteY104" fmla="*/ 28758 h 1516072"/>
                  <a:gd name="connsiteX105" fmla="*/ 478719 w 1003876"/>
                  <a:gd name="connsiteY105" fmla="*/ 17328 h 1516072"/>
                  <a:gd name="connsiteX106" fmla="*/ 473004 w 1003876"/>
                  <a:gd name="connsiteY106" fmla="*/ 13518 h 1516072"/>
                  <a:gd name="connsiteX107" fmla="*/ 469194 w 1003876"/>
                  <a:gd name="connsiteY107" fmla="*/ 7803 h 1516072"/>
                  <a:gd name="connsiteX108" fmla="*/ 429189 w 1003876"/>
                  <a:gd name="connsiteY108" fmla="*/ 11613 h 1516072"/>
                  <a:gd name="connsiteX109" fmla="*/ 425379 w 1003876"/>
                  <a:gd name="connsiteY109" fmla="*/ 78288 h 1516072"/>
                  <a:gd name="connsiteX110" fmla="*/ 425379 w 1003876"/>
                  <a:gd name="connsiteY110" fmla="*/ 84003 h 1516072"/>
                  <a:gd name="connsiteX111" fmla="*/ 436603 w 1003876"/>
                  <a:gd name="connsiteY111" fmla="*/ 225952 h 1516072"/>
                  <a:gd name="connsiteX112" fmla="*/ 440619 w 1003876"/>
                  <a:gd name="connsiteY112" fmla="*/ 421188 h 1516072"/>
                  <a:gd name="connsiteX113" fmla="*/ 440002 w 1003876"/>
                  <a:gd name="connsiteY113" fmla="*/ 789160 h 1516072"/>
                  <a:gd name="connsiteX114" fmla="*/ 430322 w 1003876"/>
                  <a:gd name="connsiteY114"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2514 w 1003876"/>
                  <a:gd name="connsiteY29" fmla="*/ 1286058 h 1516072"/>
                  <a:gd name="connsiteX30" fmla="*/ 358704 w 1003876"/>
                  <a:gd name="connsiteY30" fmla="*/ 1291773 h 1516072"/>
                  <a:gd name="connsiteX31" fmla="*/ 330129 w 1003876"/>
                  <a:gd name="connsiteY31" fmla="*/ 1381308 h 1516072"/>
                  <a:gd name="connsiteX32" fmla="*/ 328224 w 1003876"/>
                  <a:gd name="connsiteY32" fmla="*/ 1420386 h 1516072"/>
                  <a:gd name="connsiteX33" fmla="*/ 332034 w 1003876"/>
                  <a:gd name="connsiteY33" fmla="*/ 1463223 h 1516072"/>
                  <a:gd name="connsiteX34" fmla="*/ 364419 w 1003876"/>
                  <a:gd name="connsiteY34" fmla="*/ 1512753 h 1516072"/>
                  <a:gd name="connsiteX35" fmla="*/ 387279 w 1003876"/>
                  <a:gd name="connsiteY35" fmla="*/ 1514658 h 1516072"/>
                  <a:gd name="connsiteX36" fmla="*/ 396804 w 1003876"/>
                  <a:gd name="connsiteY36" fmla="*/ 1491798 h 1516072"/>
                  <a:gd name="connsiteX37" fmla="*/ 403085 w 1003876"/>
                  <a:gd name="connsiteY37" fmla="*/ 1451433 h 1516072"/>
                  <a:gd name="connsiteX38" fmla="*/ 409367 w 1003876"/>
                  <a:gd name="connsiteY38" fmla="*/ 1389340 h 1516072"/>
                  <a:gd name="connsiteX39" fmla="*/ 424041 w 1003876"/>
                  <a:gd name="connsiteY39" fmla="*/ 1329152 h 1516072"/>
                  <a:gd name="connsiteX40" fmla="*/ 467289 w 1003876"/>
                  <a:gd name="connsiteY40" fmla="*/ 1265103 h 1516072"/>
                  <a:gd name="connsiteX41" fmla="*/ 528455 w 1003876"/>
                  <a:gd name="connsiteY41" fmla="*/ 1230091 h 1516072"/>
                  <a:gd name="connsiteX42" fmla="*/ 601154 w 1003876"/>
                  <a:gd name="connsiteY42" fmla="*/ 1221700 h 1516072"/>
                  <a:gd name="connsiteX43" fmla="*/ 720654 w 1003876"/>
                  <a:gd name="connsiteY43" fmla="*/ 1316538 h 1516072"/>
                  <a:gd name="connsiteX44" fmla="*/ 733989 w 1003876"/>
                  <a:gd name="connsiteY44" fmla="*/ 1326063 h 1516072"/>
                  <a:gd name="connsiteX45" fmla="*/ 743514 w 1003876"/>
                  <a:gd name="connsiteY45" fmla="*/ 1327968 h 1516072"/>
                  <a:gd name="connsiteX46" fmla="*/ 749229 w 1003876"/>
                  <a:gd name="connsiteY46" fmla="*/ 1329873 h 1516072"/>
                  <a:gd name="connsiteX47" fmla="*/ 762564 w 1003876"/>
                  <a:gd name="connsiteY47" fmla="*/ 1335588 h 1516072"/>
                  <a:gd name="connsiteX48" fmla="*/ 777804 w 1003876"/>
                  <a:gd name="connsiteY48" fmla="*/ 1333683 h 1516072"/>
                  <a:gd name="connsiteX49" fmla="*/ 789234 w 1003876"/>
                  <a:gd name="connsiteY49" fmla="*/ 1327968 h 1516072"/>
                  <a:gd name="connsiteX50" fmla="*/ 794949 w 1003876"/>
                  <a:gd name="connsiteY50" fmla="*/ 1326063 h 1516072"/>
                  <a:gd name="connsiteX51" fmla="*/ 802569 w 1003876"/>
                  <a:gd name="connsiteY51" fmla="*/ 1308918 h 1516072"/>
                  <a:gd name="connsiteX52" fmla="*/ 800664 w 1003876"/>
                  <a:gd name="connsiteY52" fmla="*/ 1284153 h 1516072"/>
                  <a:gd name="connsiteX53" fmla="*/ 798759 w 1003876"/>
                  <a:gd name="connsiteY53" fmla="*/ 1278438 h 1516072"/>
                  <a:gd name="connsiteX54" fmla="*/ 796854 w 1003876"/>
                  <a:gd name="connsiteY54" fmla="*/ 1270818 h 1516072"/>
                  <a:gd name="connsiteX55" fmla="*/ 783519 w 1003876"/>
                  <a:gd name="connsiteY55" fmla="*/ 1253673 h 1516072"/>
                  <a:gd name="connsiteX56" fmla="*/ 773994 w 1003876"/>
                  <a:gd name="connsiteY56" fmla="*/ 1247958 h 1516072"/>
                  <a:gd name="connsiteX57" fmla="*/ 648264 w 1003876"/>
                  <a:gd name="connsiteY57" fmla="*/ 1156518 h 1516072"/>
                  <a:gd name="connsiteX58" fmla="*/ 644454 w 1003876"/>
                  <a:gd name="connsiteY58" fmla="*/ 1139373 h 1516072"/>
                  <a:gd name="connsiteX59" fmla="*/ 646359 w 1003876"/>
                  <a:gd name="connsiteY59" fmla="*/ 1131753 h 1516072"/>
                  <a:gd name="connsiteX60" fmla="*/ 650169 w 1003876"/>
                  <a:gd name="connsiteY60" fmla="*/ 1114608 h 1516072"/>
                  <a:gd name="connsiteX61" fmla="*/ 653979 w 1003876"/>
                  <a:gd name="connsiteY61" fmla="*/ 1108893 h 1516072"/>
                  <a:gd name="connsiteX62" fmla="*/ 655884 w 1003876"/>
                  <a:gd name="connsiteY62" fmla="*/ 1103178 h 1516072"/>
                  <a:gd name="connsiteX63" fmla="*/ 661599 w 1003876"/>
                  <a:gd name="connsiteY63" fmla="*/ 1101273 h 1516072"/>
                  <a:gd name="connsiteX64" fmla="*/ 671124 w 1003876"/>
                  <a:gd name="connsiteY64" fmla="*/ 1089843 h 1516072"/>
                  <a:gd name="connsiteX65" fmla="*/ 724464 w 1003876"/>
                  <a:gd name="connsiteY65" fmla="*/ 1082223 h 1516072"/>
                  <a:gd name="connsiteX66" fmla="*/ 842574 w 1003876"/>
                  <a:gd name="connsiteY66" fmla="*/ 1084128 h 1516072"/>
                  <a:gd name="connsiteX67" fmla="*/ 871149 w 1003876"/>
                  <a:gd name="connsiteY67" fmla="*/ 1086033 h 1516072"/>
                  <a:gd name="connsiteX68" fmla="*/ 899724 w 1003876"/>
                  <a:gd name="connsiteY68" fmla="*/ 1091748 h 1516072"/>
                  <a:gd name="connsiteX69" fmla="*/ 922584 w 1003876"/>
                  <a:gd name="connsiteY69" fmla="*/ 1095558 h 1516072"/>
                  <a:gd name="connsiteX70" fmla="*/ 985294 w 1003876"/>
                  <a:gd name="connsiteY70" fmla="*/ 1104311 h 1516072"/>
                  <a:gd name="connsiteX71" fmla="*/ 1003378 w 1003876"/>
                  <a:gd name="connsiteY71" fmla="*/ 1065958 h 1516072"/>
                  <a:gd name="connsiteX72" fmla="*/ 970209 w 1003876"/>
                  <a:gd name="connsiteY72" fmla="*/ 1044123 h 1516072"/>
                  <a:gd name="connsiteX73" fmla="*/ 918620 w 1003876"/>
                  <a:gd name="connsiteY73" fmla="*/ 1034598 h 1516072"/>
                  <a:gd name="connsiteX74" fmla="*/ 825429 w 1003876"/>
                  <a:gd name="connsiteY74" fmla="*/ 1034598 h 1516072"/>
                  <a:gd name="connsiteX75" fmla="*/ 730179 w 1003876"/>
                  <a:gd name="connsiteY75" fmla="*/ 1038408 h 1516072"/>
                  <a:gd name="connsiteX76" fmla="*/ 669219 w 1003876"/>
                  <a:gd name="connsiteY76" fmla="*/ 1046028 h 1516072"/>
                  <a:gd name="connsiteX77" fmla="*/ 646360 w 1003876"/>
                  <a:gd name="connsiteY77" fmla="*/ 1049838 h 1516072"/>
                  <a:gd name="connsiteX78" fmla="*/ 640078 w 1003876"/>
                  <a:gd name="connsiteY78" fmla="*/ 1026051 h 1516072"/>
                  <a:gd name="connsiteX79" fmla="*/ 673029 w 1003876"/>
                  <a:gd name="connsiteY79" fmla="*/ 992688 h 1516072"/>
                  <a:gd name="connsiteX80" fmla="*/ 674934 w 1003876"/>
                  <a:gd name="connsiteY80" fmla="*/ 986973 h 1516072"/>
                  <a:gd name="connsiteX81" fmla="*/ 680649 w 1003876"/>
                  <a:gd name="connsiteY81" fmla="*/ 985068 h 1516072"/>
                  <a:gd name="connsiteX82" fmla="*/ 686364 w 1003876"/>
                  <a:gd name="connsiteY82" fmla="*/ 981258 h 1516072"/>
                  <a:gd name="connsiteX83" fmla="*/ 695889 w 1003876"/>
                  <a:gd name="connsiteY83" fmla="*/ 971733 h 1516072"/>
                  <a:gd name="connsiteX84" fmla="*/ 705414 w 1003876"/>
                  <a:gd name="connsiteY84" fmla="*/ 960303 h 1516072"/>
                  <a:gd name="connsiteX85" fmla="*/ 716844 w 1003876"/>
                  <a:gd name="connsiteY85" fmla="*/ 952683 h 1516072"/>
                  <a:gd name="connsiteX86" fmla="*/ 732084 w 1003876"/>
                  <a:gd name="connsiteY86" fmla="*/ 939348 h 1516072"/>
                  <a:gd name="connsiteX87" fmla="*/ 741609 w 1003876"/>
                  <a:gd name="connsiteY87" fmla="*/ 927918 h 1516072"/>
                  <a:gd name="connsiteX88" fmla="*/ 753039 w 1003876"/>
                  <a:gd name="connsiteY88" fmla="*/ 918393 h 1516072"/>
                  <a:gd name="connsiteX89" fmla="*/ 758754 w 1003876"/>
                  <a:gd name="connsiteY89" fmla="*/ 906963 h 1516072"/>
                  <a:gd name="connsiteX90" fmla="*/ 760659 w 1003876"/>
                  <a:gd name="connsiteY90" fmla="*/ 901248 h 1516072"/>
                  <a:gd name="connsiteX91" fmla="*/ 766374 w 1003876"/>
                  <a:gd name="connsiteY91" fmla="*/ 889818 h 1516072"/>
                  <a:gd name="connsiteX92" fmla="*/ 764469 w 1003876"/>
                  <a:gd name="connsiteY92" fmla="*/ 874578 h 1516072"/>
                  <a:gd name="connsiteX93" fmla="*/ 758754 w 1003876"/>
                  <a:gd name="connsiteY93" fmla="*/ 872673 h 1516072"/>
                  <a:gd name="connsiteX94" fmla="*/ 737799 w 1003876"/>
                  <a:gd name="connsiteY94" fmla="*/ 874578 h 1516072"/>
                  <a:gd name="connsiteX95" fmla="*/ 732084 w 1003876"/>
                  <a:gd name="connsiteY95" fmla="*/ 878388 h 1516072"/>
                  <a:gd name="connsiteX96" fmla="*/ 699699 w 1003876"/>
                  <a:gd name="connsiteY96" fmla="*/ 899343 h 1516072"/>
                  <a:gd name="connsiteX97" fmla="*/ 595181 w 1003876"/>
                  <a:gd name="connsiteY97" fmla="*/ 957831 h 1516072"/>
                  <a:gd name="connsiteX98" fmla="*/ 507294 w 1003876"/>
                  <a:gd name="connsiteY98" fmla="*/ 847908 h 1516072"/>
                  <a:gd name="connsiteX99" fmla="*/ 503484 w 1003876"/>
                  <a:gd name="connsiteY99" fmla="*/ 358323 h 1516072"/>
                  <a:gd name="connsiteX100" fmla="*/ 499674 w 1003876"/>
                  <a:gd name="connsiteY100" fmla="*/ 66858 h 1516072"/>
                  <a:gd name="connsiteX101" fmla="*/ 490149 w 1003876"/>
                  <a:gd name="connsiteY101" fmla="*/ 40188 h 1516072"/>
                  <a:gd name="connsiteX102" fmla="*/ 488244 w 1003876"/>
                  <a:gd name="connsiteY102" fmla="*/ 34473 h 1516072"/>
                  <a:gd name="connsiteX103" fmla="*/ 484434 w 1003876"/>
                  <a:gd name="connsiteY103" fmla="*/ 28758 h 1516072"/>
                  <a:gd name="connsiteX104" fmla="*/ 478719 w 1003876"/>
                  <a:gd name="connsiteY104" fmla="*/ 17328 h 1516072"/>
                  <a:gd name="connsiteX105" fmla="*/ 473004 w 1003876"/>
                  <a:gd name="connsiteY105" fmla="*/ 13518 h 1516072"/>
                  <a:gd name="connsiteX106" fmla="*/ 469194 w 1003876"/>
                  <a:gd name="connsiteY106" fmla="*/ 7803 h 1516072"/>
                  <a:gd name="connsiteX107" fmla="*/ 429189 w 1003876"/>
                  <a:gd name="connsiteY107" fmla="*/ 11613 h 1516072"/>
                  <a:gd name="connsiteX108" fmla="*/ 425379 w 1003876"/>
                  <a:gd name="connsiteY108" fmla="*/ 78288 h 1516072"/>
                  <a:gd name="connsiteX109" fmla="*/ 425379 w 1003876"/>
                  <a:gd name="connsiteY109" fmla="*/ 84003 h 1516072"/>
                  <a:gd name="connsiteX110" fmla="*/ 436603 w 1003876"/>
                  <a:gd name="connsiteY110" fmla="*/ 225952 h 1516072"/>
                  <a:gd name="connsiteX111" fmla="*/ 440619 w 1003876"/>
                  <a:gd name="connsiteY111" fmla="*/ 421188 h 1516072"/>
                  <a:gd name="connsiteX112" fmla="*/ 440002 w 1003876"/>
                  <a:gd name="connsiteY112" fmla="*/ 789160 h 1516072"/>
                  <a:gd name="connsiteX113" fmla="*/ 430322 w 1003876"/>
                  <a:gd name="connsiteY113"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2514 w 1003876"/>
                  <a:gd name="connsiteY29" fmla="*/ 1286058 h 1516072"/>
                  <a:gd name="connsiteX30" fmla="*/ 366119 w 1003876"/>
                  <a:gd name="connsiteY30" fmla="*/ 1264588 h 1516072"/>
                  <a:gd name="connsiteX31" fmla="*/ 330129 w 1003876"/>
                  <a:gd name="connsiteY31" fmla="*/ 1381308 h 1516072"/>
                  <a:gd name="connsiteX32" fmla="*/ 328224 w 1003876"/>
                  <a:gd name="connsiteY32" fmla="*/ 1420386 h 1516072"/>
                  <a:gd name="connsiteX33" fmla="*/ 332034 w 1003876"/>
                  <a:gd name="connsiteY33" fmla="*/ 1463223 h 1516072"/>
                  <a:gd name="connsiteX34" fmla="*/ 364419 w 1003876"/>
                  <a:gd name="connsiteY34" fmla="*/ 1512753 h 1516072"/>
                  <a:gd name="connsiteX35" fmla="*/ 387279 w 1003876"/>
                  <a:gd name="connsiteY35" fmla="*/ 1514658 h 1516072"/>
                  <a:gd name="connsiteX36" fmla="*/ 396804 w 1003876"/>
                  <a:gd name="connsiteY36" fmla="*/ 1491798 h 1516072"/>
                  <a:gd name="connsiteX37" fmla="*/ 403085 w 1003876"/>
                  <a:gd name="connsiteY37" fmla="*/ 1451433 h 1516072"/>
                  <a:gd name="connsiteX38" fmla="*/ 409367 w 1003876"/>
                  <a:gd name="connsiteY38" fmla="*/ 1389340 h 1516072"/>
                  <a:gd name="connsiteX39" fmla="*/ 424041 w 1003876"/>
                  <a:gd name="connsiteY39" fmla="*/ 1329152 h 1516072"/>
                  <a:gd name="connsiteX40" fmla="*/ 467289 w 1003876"/>
                  <a:gd name="connsiteY40" fmla="*/ 1265103 h 1516072"/>
                  <a:gd name="connsiteX41" fmla="*/ 528455 w 1003876"/>
                  <a:gd name="connsiteY41" fmla="*/ 1230091 h 1516072"/>
                  <a:gd name="connsiteX42" fmla="*/ 601154 w 1003876"/>
                  <a:gd name="connsiteY42" fmla="*/ 1221700 h 1516072"/>
                  <a:gd name="connsiteX43" fmla="*/ 720654 w 1003876"/>
                  <a:gd name="connsiteY43" fmla="*/ 1316538 h 1516072"/>
                  <a:gd name="connsiteX44" fmla="*/ 733989 w 1003876"/>
                  <a:gd name="connsiteY44" fmla="*/ 1326063 h 1516072"/>
                  <a:gd name="connsiteX45" fmla="*/ 743514 w 1003876"/>
                  <a:gd name="connsiteY45" fmla="*/ 1327968 h 1516072"/>
                  <a:gd name="connsiteX46" fmla="*/ 749229 w 1003876"/>
                  <a:gd name="connsiteY46" fmla="*/ 1329873 h 1516072"/>
                  <a:gd name="connsiteX47" fmla="*/ 762564 w 1003876"/>
                  <a:gd name="connsiteY47" fmla="*/ 1335588 h 1516072"/>
                  <a:gd name="connsiteX48" fmla="*/ 777804 w 1003876"/>
                  <a:gd name="connsiteY48" fmla="*/ 1333683 h 1516072"/>
                  <a:gd name="connsiteX49" fmla="*/ 789234 w 1003876"/>
                  <a:gd name="connsiteY49" fmla="*/ 1327968 h 1516072"/>
                  <a:gd name="connsiteX50" fmla="*/ 794949 w 1003876"/>
                  <a:gd name="connsiteY50" fmla="*/ 1326063 h 1516072"/>
                  <a:gd name="connsiteX51" fmla="*/ 802569 w 1003876"/>
                  <a:gd name="connsiteY51" fmla="*/ 1308918 h 1516072"/>
                  <a:gd name="connsiteX52" fmla="*/ 800664 w 1003876"/>
                  <a:gd name="connsiteY52" fmla="*/ 1284153 h 1516072"/>
                  <a:gd name="connsiteX53" fmla="*/ 798759 w 1003876"/>
                  <a:gd name="connsiteY53" fmla="*/ 1278438 h 1516072"/>
                  <a:gd name="connsiteX54" fmla="*/ 796854 w 1003876"/>
                  <a:gd name="connsiteY54" fmla="*/ 1270818 h 1516072"/>
                  <a:gd name="connsiteX55" fmla="*/ 783519 w 1003876"/>
                  <a:gd name="connsiteY55" fmla="*/ 1253673 h 1516072"/>
                  <a:gd name="connsiteX56" fmla="*/ 773994 w 1003876"/>
                  <a:gd name="connsiteY56" fmla="*/ 1247958 h 1516072"/>
                  <a:gd name="connsiteX57" fmla="*/ 648264 w 1003876"/>
                  <a:gd name="connsiteY57" fmla="*/ 1156518 h 1516072"/>
                  <a:gd name="connsiteX58" fmla="*/ 644454 w 1003876"/>
                  <a:gd name="connsiteY58" fmla="*/ 1139373 h 1516072"/>
                  <a:gd name="connsiteX59" fmla="*/ 646359 w 1003876"/>
                  <a:gd name="connsiteY59" fmla="*/ 1131753 h 1516072"/>
                  <a:gd name="connsiteX60" fmla="*/ 650169 w 1003876"/>
                  <a:gd name="connsiteY60" fmla="*/ 1114608 h 1516072"/>
                  <a:gd name="connsiteX61" fmla="*/ 653979 w 1003876"/>
                  <a:gd name="connsiteY61" fmla="*/ 1108893 h 1516072"/>
                  <a:gd name="connsiteX62" fmla="*/ 655884 w 1003876"/>
                  <a:gd name="connsiteY62" fmla="*/ 1103178 h 1516072"/>
                  <a:gd name="connsiteX63" fmla="*/ 661599 w 1003876"/>
                  <a:gd name="connsiteY63" fmla="*/ 1101273 h 1516072"/>
                  <a:gd name="connsiteX64" fmla="*/ 671124 w 1003876"/>
                  <a:gd name="connsiteY64" fmla="*/ 1089843 h 1516072"/>
                  <a:gd name="connsiteX65" fmla="*/ 724464 w 1003876"/>
                  <a:gd name="connsiteY65" fmla="*/ 1082223 h 1516072"/>
                  <a:gd name="connsiteX66" fmla="*/ 842574 w 1003876"/>
                  <a:gd name="connsiteY66" fmla="*/ 1084128 h 1516072"/>
                  <a:gd name="connsiteX67" fmla="*/ 871149 w 1003876"/>
                  <a:gd name="connsiteY67" fmla="*/ 1086033 h 1516072"/>
                  <a:gd name="connsiteX68" fmla="*/ 899724 w 1003876"/>
                  <a:gd name="connsiteY68" fmla="*/ 1091748 h 1516072"/>
                  <a:gd name="connsiteX69" fmla="*/ 922584 w 1003876"/>
                  <a:gd name="connsiteY69" fmla="*/ 1095558 h 1516072"/>
                  <a:gd name="connsiteX70" fmla="*/ 985294 w 1003876"/>
                  <a:gd name="connsiteY70" fmla="*/ 1104311 h 1516072"/>
                  <a:gd name="connsiteX71" fmla="*/ 1003378 w 1003876"/>
                  <a:gd name="connsiteY71" fmla="*/ 1065958 h 1516072"/>
                  <a:gd name="connsiteX72" fmla="*/ 970209 w 1003876"/>
                  <a:gd name="connsiteY72" fmla="*/ 1044123 h 1516072"/>
                  <a:gd name="connsiteX73" fmla="*/ 918620 w 1003876"/>
                  <a:gd name="connsiteY73" fmla="*/ 1034598 h 1516072"/>
                  <a:gd name="connsiteX74" fmla="*/ 825429 w 1003876"/>
                  <a:gd name="connsiteY74" fmla="*/ 1034598 h 1516072"/>
                  <a:gd name="connsiteX75" fmla="*/ 730179 w 1003876"/>
                  <a:gd name="connsiteY75" fmla="*/ 1038408 h 1516072"/>
                  <a:gd name="connsiteX76" fmla="*/ 669219 w 1003876"/>
                  <a:gd name="connsiteY76" fmla="*/ 1046028 h 1516072"/>
                  <a:gd name="connsiteX77" fmla="*/ 646360 w 1003876"/>
                  <a:gd name="connsiteY77" fmla="*/ 1049838 h 1516072"/>
                  <a:gd name="connsiteX78" fmla="*/ 640078 w 1003876"/>
                  <a:gd name="connsiteY78" fmla="*/ 1026051 h 1516072"/>
                  <a:gd name="connsiteX79" fmla="*/ 673029 w 1003876"/>
                  <a:gd name="connsiteY79" fmla="*/ 992688 h 1516072"/>
                  <a:gd name="connsiteX80" fmla="*/ 674934 w 1003876"/>
                  <a:gd name="connsiteY80" fmla="*/ 986973 h 1516072"/>
                  <a:gd name="connsiteX81" fmla="*/ 680649 w 1003876"/>
                  <a:gd name="connsiteY81" fmla="*/ 985068 h 1516072"/>
                  <a:gd name="connsiteX82" fmla="*/ 686364 w 1003876"/>
                  <a:gd name="connsiteY82" fmla="*/ 981258 h 1516072"/>
                  <a:gd name="connsiteX83" fmla="*/ 695889 w 1003876"/>
                  <a:gd name="connsiteY83" fmla="*/ 971733 h 1516072"/>
                  <a:gd name="connsiteX84" fmla="*/ 705414 w 1003876"/>
                  <a:gd name="connsiteY84" fmla="*/ 960303 h 1516072"/>
                  <a:gd name="connsiteX85" fmla="*/ 716844 w 1003876"/>
                  <a:gd name="connsiteY85" fmla="*/ 952683 h 1516072"/>
                  <a:gd name="connsiteX86" fmla="*/ 732084 w 1003876"/>
                  <a:gd name="connsiteY86" fmla="*/ 939348 h 1516072"/>
                  <a:gd name="connsiteX87" fmla="*/ 741609 w 1003876"/>
                  <a:gd name="connsiteY87" fmla="*/ 927918 h 1516072"/>
                  <a:gd name="connsiteX88" fmla="*/ 753039 w 1003876"/>
                  <a:gd name="connsiteY88" fmla="*/ 918393 h 1516072"/>
                  <a:gd name="connsiteX89" fmla="*/ 758754 w 1003876"/>
                  <a:gd name="connsiteY89" fmla="*/ 906963 h 1516072"/>
                  <a:gd name="connsiteX90" fmla="*/ 760659 w 1003876"/>
                  <a:gd name="connsiteY90" fmla="*/ 901248 h 1516072"/>
                  <a:gd name="connsiteX91" fmla="*/ 766374 w 1003876"/>
                  <a:gd name="connsiteY91" fmla="*/ 889818 h 1516072"/>
                  <a:gd name="connsiteX92" fmla="*/ 764469 w 1003876"/>
                  <a:gd name="connsiteY92" fmla="*/ 874578 h 1516072"/>
                  <a:gd name="connsiteX93" fmla="*/ 758754 w 1003876"/>
                  <a:gd name="connsiteY93" fmla="*/ 872673 h 1516072"/>
                  <a:gd name="connsiteX94" fmla="*/ 737799 w 1003876"/>
                  <a:gd name="connsiteY94" fmla="*/ 874578 h 1516072"/>
                  <a:gd name="connsiteX95" fmla="*/ 732084 w 1003876"/>
                  <a:gd name="connsiteY95" fmla="*/ 878388 h 1516072"/>
                  <a:gd name="connsiteX96" fmla="*/ 699699 w 1003876"/>
                  <a:gd name="connsiteY96" fmla="*/ 899343 h 1516072"/>
                  <a:gd name="connsiteX97" fmla="*/ 595181 w 1003876"/>
                  <a:gd name="connsiteY97" fmla="*/ 957831 h 1516072"/>
                  <a:gd name="connsiteX98" fmla="*/ 507294 w 1003876"/>
                  <a:gd name="connsiteY98" fmla="*/ 847908 h 1516072"/>
                  <a:gd name="connsiteX99" fmla="*/ 503484 w 1003876"/>
                  <a:gd name="connsiteY99" fmla="*/ 358323 h 1516072"/>
                  <a:gd name="connsiteX100" fmla="*/ 499674 w 1003876"/>
                  <a:gd name="connsiteY100" fmla="*/ 66858 h 1516072"/>
                  <a:gd name="connsiteX101" fmla="*/ 490149 w 1003876"/>
                  <a:gd name="connsiteY101" fmla="*/ 40188 h 1516072"/>
                  <a:gd name="connsiteX102" fmla="*/ 488244 w 1003876"/>
                  <a:gd name="connsiteY102" fmla="*/ 34473 h 1516072"/>
                  <a:gd name="connsiteX103" fmla="*/ 484434 w 1003876"/>
                  <a:gd name="connsiteY103" fmla="*/ 28758 h 1516072"/>
                  <a:gd name="connsiteX104" fmla="*/ 478719 w 1003876"/>
                  <a:gd name="connsiteY104" fmla="*/ 17328 h 1516072"/>
                  <a:gd name="connsiteX105" fmla="*/ 473004 w 1003876"/>
                  <a:gd name="connsiteY105" fmla="*/ 13518 h 1516072"/>
                  <a:gd name="connsiteX106" fmla="*/ 469194 w 1003876"/>
                  <a:gd name="connsiteY106" fmla="*/ 7803 h 1516072"/>
                  <a:gd name="connsiteX107" fmla="*/ 429189 w 1003876"/>
                  <a:gd name="connsiteY107" fmla="*/ 11613 h 1516072"/>
                  <a:gd name="connsiteX108" fmla="*/ 425379 w 1003876"/>
                  <a:gd name="connsiteY108" fmla="*/ 78288 h 1516072"/>
                  <a:gd name="connsiteX109" fmla="*/ 425379 w 1003876"/>
                  <a:gd name="connsiteY109" fmla="*/ 84003 h 1516072"/>
                  <a:gd name="connsiteX110" fmla="*/ 436603 w 1003876"/>
                  <a:gd name="connsiteY110" fmla="*/ 225952 h 1516072"/>
                  <a:gd name="connsiteX111" fmla="*/ 440619 w 1003876"/>
                  <a:gd name="connsiteY111" fmla="*/ 421188 h 1516072"/>
                  <a:gd name="connsiteX112" fmla="*/ 440002 w 1003876"/>
                  <a:gd name="connsiteY112" fmla="*/ 789160 h 1516072"/>
                  <a:gd name="connsiteX113" fmla="*/ 430322 w 1003876"/>
                  <a:gd name="connsiteY113"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2514 w 1003876"/>
                  <a:gd name="connsiteY29" fmla="*/ 1286058 h 1516072"/>
                  <a:gd name="connsiteX30" fmla="*/ 356233 w 1003876"/>
                  <a:gd name="connsiteY30" fmla="*/ 1309073 h 1516072"/>
                  <a:gd name="connsiteX31" fmla="*/ 330129 w 1003876"/>
                  <a:gd name="connsiteY31" fmla="*/ 1381308 h 1516072"/>
                  <a:gd name="connsiteX32" fmla="*/ 328224 w 1003876"/>
                  <a:gd name="connsiteY32" fmla="*/ 1420386 h 1516072"/>
                  <a:gd name="connsiteX33" fmla="*/ 332034 w 1003876"/>
                  <a:gd name="connsiteY33" fmla="*/ 1463223 h 1516072"/>
                  <a:gd name="connsiteX34" fmla="*/ 364419 w 1003876"/>
                  <a:gd name="connsiteY34" fmla="*/ 1512753 h 1516072"/>
                  <a:gd name="connsiteX35" fmla="*/ 387279 w 1003876"/>
                  <a:gd name="connsiteY35" fmla="*/ 1514658 h 1516072"/>
                  <a:gd name="connsiteX36" fmla="*/ 396804 w 1003876"/>
                  <a:gd name="connsiteY36" fmla="*/ 1491798 h 1516072"/>
                  <a:gd name="connsiteX37" fmla="*/ 403085 w 1003876"/>
                  <a:gd name="connsiteY37" fmla="*/ 1451433 h 1516072"/>
                  <a:gd name="connsiteX38" fmla="*/ 409367 w 1003876"/>
                  <a:gd name="connsiteY38" fmla="*/ 1389340 h 1516072"/>
                  <a:gd name="connsiteX39" fmla="*/ 424041 w 1003876"/>
                  <a:gd name="connsiteY39" fmla="*/ 1329152 h 1516072"/>
                  <a:gd name="connsiteX40" fmla="*/ 467289 w 1003876"/>
                  <a:gd name="connsiteY40" fmla="*/ 1265103 h 1516072"/>
                  <a:gd name="connsiteX41" fmla="*/ 528455 w 1003876"/>
                  <a:gd name="connsiteY41" fmla="*/ 1230091 h 1516072"/>
                  <a:gd name="connsiteX42" fmla="*/ 601154 w 1003876"/>
                  <a:gd name="connsiteY42" fmla="*/ 1221700 h 1516072"/>
                  <a:gd name="connsiteX43" fmla="*/ 720654 w 1003876"/>
                  <a:gd name="connsiteY43" fmla="*/ 1316538 h 1516072"/>
                  <a:gd name="connsiteX44" fmla="*/ 733989 w 1003876"/>
                  <a:gd name="connsiteY44" fmla="*/ 1326063 h 1516072"/>
                  <a:gd name="connsiteX45" fmla="*/ 743514 w 1003876"/>
                  <a:gd name="connsiteY45" fmla="*/ 1327968 h 1516072"/>
                  <a:gd name="connsiteX46" fmla="*/ 749229 w 1003876"/>
                  <a:gd name="connsiteY46" fmla="*/ 1329873 h 1516072"/>
                  <a:gd name="connsiteX47" fmla="*/ 762564 w 1003876"/>
                  <a:gd name="connsiteY47" fmla="*/ 1335588 h 1516072"/>
                  <a:gd name="connsiteX48" fmla="*/ 777804 w 1003876"/>
                  <a:gd name="connsiteY48" fmla="*/ 1333683 h 1516072"/>
                  <a:gd name="connsiteX49" fmla="*/ 789234 w 1003876"/>
                  <a:gd name="connsiteY49" fmla="*/ 1327968 h 1516072"/>
                  <a:gd name="connsiteX50" fmla="*/ 794949 w 1003876"/>
                  <a:gd name="connsiteY50" fmla="*/ 1326063 h 1516072"/>
                  <a:gd name="connsiteX51" fmla="*/ 802569 w 1003876"/>
                  <a:gd name="connsiteY51" fmla="*/ 1308918 h 1516072"/>
                  <a:gd name="connsiteX52" fmla="*/ 800664 w 1003876"/>
                  <a:gd name="connsiteY52" fmla="*/ 1284153 h 1516072"/>
                  <a:gd name="connsiteX53" fmla="*/ 798759 w 1003876"/>
                  <a:gd name="connsiteY53" fmla="*/ 1278438 h 1516072"/>
                  <a:gd name="connsiteX54" fmla="*/ 796854 w 1003876"/>
                  <a:gd name="connsiteY54" fmla="*/ 1270818 h 1516072"/>
                  <a:gd name="connsiteX55" fmla="*/ 783519 w 1003876"/>
                  <a:gd name="connsiteY55" fmla="*/ 1253673 h 1516072"/>
                  <a:gd name="connsiteX56" fmla="*/ 773994 w 1003876"/>
                  <a:gd name="connsiteY56" fmla="*/ 1247958 h 1516072"/>
                  <a:gd name="connsiteX57" fmla="*/ 648264 w 1003876"/>
                  <a:gd name="connsiteY57" fmla="*/ 1156518 h 1516072"/>
                  <a:gd name="connsiteX58" fmla="*/ 644454 w 1003876"/>
                  <a:gd name="connsiteY58" fmla="*/ 1139373 h 1516072"/>
                  <a:gd name="connsiteX59" fmla="*/ 646359 w 1003876"/>
                  <a:gd name="connsiteY59" fmla="*/ 1131753 h 1516072"/>
                  <a:gd name="connsiteX60" fmla="*/ 650169 w 1003876"/>
                  <a:gd name="connsiteY60" fmla="*/ 1114608 h 1516072"/>
                  <a:gd name="connsiteX61" fmla="*/ 653979 w 1003876"/>
                  <a:gd name="connsiteY61" fmla="*/ 1108893 h 1516072"/>
                  <a:gd name="connsiteX62" fmla="*/ 655884 w 1003876"/>
                  <a:gd name="connsiteY62" fmla="*/ 1103178 h 1516072"/>
                  <a:gd name="connsiteX63" fmla="*/ 661599 w 1003876"/>
                  <a:gd name="connsiteY63" fmla="*/ 1101273 h 1516072"/>
                  <a:gd name="connsiteX64" fmla="*/ 671124 w 1003876"/>
                  <a:gd name="connsiteY64" fmla="*/ 1089843 h 1516072"/>
                  <a:gd name="connsiteX65" fmla="*/ 724464 w 1003876"/>
                  <a:gd name="connsiteY65" fmla="*/ 1082223 h 1516072"/>
                  <a:gd name="connsiteX66" fmla="*/ 842574 w 1003876"/>
                  <a:gd name="connsiteY66" fmla="*/ 1084128 h 1516072"/>
                  <a:gd name="connsiteX67" fmla="*/ 871149 w 1003876"/>
                  <a:gd name="connsiteY67" fmla="*/ 1086033 h 1516072"/>
                  <a:gd name="connsiteX68" fmla="*/ 899724 w 1003876"/>
                  <a:gd name="connsiteY68" fmla="*/ 1091748 h 1516072"/>
                  <a:gd name="connsiteX69" fmla="*/ 922584 w 1003876"/>
                  <a:gd name="connsiteY69" fmla="*/ 1095558 h 1516072"/>
                  <a:gd name="connsiteX70" fmla="*/ 985294 w 1003876"/>
                  <a:gd name="connsiteY70" fmla="*/ 1104311 h 1516072"/>
                  <a:gd name="connsiteX71" fmla="*/ 1003378 w 1003876"/>
                  <a:gd name="connsiteY71" fmla="*/ 1065958 h 1516072"/>
                  <a:gd name="connsiteX72" fmla="*/ 970209 w 1003876"/>
                  <a:gd name="connsiteY72" fmla="*/ 1044123 h 1516072"/>
                  <a:gd name="connsiteX73" fmla="*/ 918620 w 1003876"/>
                  <a:gd name="connsiteY73" fmla="*/ 1034598 h 1516072"/>
                  <a:gd name="connsiteX74" fmla="*/ 825429 w 1003876"/>
                  <a:gd name="connsiteY74" fmla="*/ 1034598 h 1516072"/>
                  <a:gd name="connsiteX75" fmla="*/ 730179 w 1003876"/>
                  <a:gd name="connsiteY75" fmla="*/ 1038408 h 1516072"/>
                  <a:gd name="connsiteX76" fmla="*/ 669219 w 1003876"/>
                  <a:gd name="connsiteY76" fmla="*/ 1046028 h 1516072"/>
                  <a:gd name="connsiteX77" fmla="*/ 646360 w 1003876"/>
                  <a:gd name="connsiteY77" fmla="*/ 1049838 h 1516072"/>
                  <a:gd name="connsiteX78" fmla="*/ 640078 w 1003876"/>
                  <a:gd name="connsiteY78" fmla="*/ 1026051 h 1516072"/>
                  <a:gd name="connsiteX79" fmla="*/ 673029 w 1003876"/>
                  <a:gd name="connsiteY79" fmla="*/ 992688 h 1516072"/>
                  <a:gd name="connsiteX80" fmla="*/ 674934 w 1003876"/>
                  <a:gd name="connsiteY80" fmla="*/ 986973 h 1516072"/>
                  <a:gd name="connsiteX81" fmla="*/ 680649 w 1003876"/>
                  <a:gd name="connsiteY81" fmla="*/ 985068 h 1516072"/>
                  <a:gd name="connsiteX82" fmla="*/ 686364 w 1003876"/>
                  <a:gd name="connsiteY82" fmla="*/ 981258 h 1516072"/>
                  <a:gd name="connsiteX83" fmla="*/ 695889 w 1003876"/>
                  <a:gd name="connsiteY83" fmla="*/ 971733 h 1516072"/>
                  <a:gd name="connsiteX84" fmla="*/ 705414 w 1003876"/>
                  <a:gd name="connsiteY84" fmla="*/ 960303 h 1516072"/>
                  <a:gd name="connsiteX85" fmla="*/ 716844 w 1003876"/>
                  <a:gd name="connsiteY85" fmla="*/ 952683 h 1516072"/>
                  <a:gd name="connsiteX86" fmla="*/ 732084 w 1003876"/>
                  <a:gd name="connsiteY86" fmla="*/ 939348 h 1516072"/>
                  <a:gd name="connsiteX87" fmla="*/ 741609 w 1003876"/>
                  <a:gd name="connsiteY87" fmla="*/ 927918 h 1516072"/>
                  <a:gd name="connsiteX88" fmla="*/ 753039 w 1003876"/>
                  <a:gd name="connsiteY88" fmla="*/ 918393 h 1516072"/>
                  <a:gd name="connsiteX89" fmla="*/ 758754 w 1003876"/>
                  <a:gd name="connsiteY89" fmla="*/ 906963 h 1516072"/>
                  <a:gd name="connsiteX90" fmla="*/ 760659 w 1003876"/>
                  <a:gd name="connsiteY90" fmla="*/ 901248 h 1516072"/>
                  <a:gd name="connsiteX91" fmla="*/ 766374 w 1003876"/>
                  <a:gd name="connsiteY91" fmla="*/ 889818 h 1516072"/>
                  <a:gd name="connsiteX92" fmla="*/ 764469 w 1003876"/>
                  <a:gd name="connsiteY92" fmla="*/ 874578 h 1516072"/>
                  <a:gd name="connsiteX93" fmla="*/ 758754 w 1003876"/>
                  <a:gd name="connsiteY93" fmla="*/ 872673 h 1516072"/>
                  <a:gd name="connsiteX94" fmla="*/ 737799 w 1003876"/>
                  <a:gd name="connsiteY94" fmla="*/ 874578 h 1516072"/>
                  <a:gd name="connsiteX95" fmla="*/ 732084 w 1003876"/>
                  <a:gd name="connsiteY95" fmla="*/ 878388 h 1516072"/>
                  <a:gd name="connsiteX96" fmla="*/ 699699 w 1003876"/>
                  <a:gd name="connsiteY96" fmla="*/ 899343 h 1516072"/>
                  <a:gd name="connsiteX97" fmla="*/ 595181 w 1003876"/>
                  <a:gd name="connsiteY97" fmla="*/ 957831 h 1516072"/>
                  <a:gd name="connsiteX98" fmla="*/ 507294 w 1003876"/>
                  <a:gd name="connsiteY98" fmla="*/ 847908 h 1516072"/>
                  <a:gd name="connsiteX99" fmla="*/ 503484 w 1003876"/>
                  <a:gd name="connsiteY99" fmla="*/ 358323 h 1516072"/>
                  <a:gd name="connsiteX100" fmla="*/ 499674 w 1003876"/>
                  <a:gd name="connsiteY100" fmla="*/ 66858 h 1516072"/>
                  <a:gd name="connsiteX101" fmla="*/ 490149 w 1003876"/>
                  <a:gd name="connsiteY101" fmla="*/ 40188 h 1516072"/>
                  <a:gd name="connsiteX102" fmla="*/ 488244 w 1003876"/>
                  <a:gd name="connsiteY102" fmla="*/ 34473 h 1516072"/>
                  <a:gd name="connsiteX103" fmla="*/ 484434 w 1003876"/>
                  <a:gd name="connsiteY103" fmla="*/ 28758 h 1516072"/>
                  <a:gd name="connsiteX104" fmla="*/ 478719 w 1003876"/>
                  <a:gd name="connsiteY104" fmla="*/ 17328 h 1516072"/>
                  <a:gd name="connsiteX105" fmla="*/ 473004 w 1003876"/>
                  <a:gd name="connsiteY105" fmla="*/ 13518 h 1516072"/>
                  <a:gd name="connsiteX106" fmla="*/ 469194 w 1003876"/>
                  <a:gd name="connsiteY106" fmla="*/ 7803 h 1516072"/>
                  <a:gd name="connsiteX107" fmla="*/ 429189 w 1003876"/>
                  <a:gd name="connsiteY107" fmla="*/ 11613 h 1516072"/>
                  <a:gd name="connsiteX108" fmla="*/ 425379 w 1003876"/>
                  <a:gd name="connsiteY108" fmla="*/ 78288 h 1516072"/>
                  <a:gd name="connsiteX109" fmla="*/ 425379 w 1003876"/>
                  <a:gd name="connsiteY109" fmla="*/ 84003 h 1516072"/>
                  <a:gd name="connsiteX110" fmla="*/ 436603 w 1003876"/>
                  <a:gd name="connsiteY110" fmla="*/ 225952 h 1516072"/>
                  <a:gd name="connsiteX111" fmla="*/ 440619 w 1003876"/>
                  <a:gd name="connsiteY111" fmla="*/ 421188 h 1516072"/>
                  <a:gd name="connsiteX112" fmla="*/ 440002 w 1003876"/>
                  <a:gd name="connsiteY112" fmla="*/ 789160 h 1516072"/>
                  <a:gd name="connsiteX113" fmla="*/ 430322 w 1003876"/>
                  <a:gd name="connsiteY113"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62514 w 1003876"/>
                  <a:gd name="connsiteY29" fmla="*/ 1286058 h 1516072"/>
                  <a:gd name="connsiteX30" fmla="*/ 330129 w 1003876"/>
                  <a:gd name="connsiteY30" fmla="*/ 1381308 h 1516072"/>
                  <a:gd name="connsiteX31" fmla="*/ 328224 w 1003876"/>
                  <a:gd name="connsiteY31" fmla="*/ 1420386 h 1516072"/>
                  <a:gd name="connsiteX32" fmla="*/ 332034 w 1003876"/>
                  <a:gd name="connsiteY32" fmla="*/ 1463223 h 1516072"/>
                  <a:gd name="connsiteX33" fmla="*/ 364419 w 1003876"/>
                  <a:gd name="connsiteY33" fmla="*/ 1512753 h 1516072"/>
                  <a:gd name="connsiteX34" fmla="*/ 387279 w 1003876"/>
                  <a:gd name="connsiteY34" fmla="*/ 1514658 h 1516072"/>
                  <a:gd name="connsiteX35" fmla="*/ 396804 w 1003876"/>
                  <a:gd name="connsiteY35" fmla="*/ 1491798 h 1516072"/>
                  <a:gd name="connsiteX36" fmla="*/ 403085 w 1003876"/>
                  <a:gd name="connsiteY36" fmla="*/ 1451433 h 1516072"/>
                  <a:gd name="connsiteX37" fmla="*/ 409367 w 1003876"/>
                  <a:gd name="connsiteY37" fmla="*/ 1389340 h 1516072"/>
                  <a:gd name="connsiteX38" fmla="*/ 424041 w 1003876"/>
                  <a:gd name="connsiteY38" fmla="*/ 1329152 h 1516072"/>
                  <a:gd name="connsiteX39" fmla="*/ 467289 w 1003876"/>
                  <a:gd name="connsiteY39" fmla="*/ 1265103 h 1516072"/>
                  <a:gd name="connsiteX40" fmla="*/ 528455 w 1003876"/>
                  <a:gd name="connsiteY40" fmla="*/ 1230091 h 1516072"/>
                  <a:gd name="connsiteX41" fmla="*/ 601154 w 1003876"/>
                  <a:gd name="connsiteY41" fmla="*/ 1221700 h 1516072"/>
                  <a:gd name="connsiteX42" fmla="*/ 720654 w 1003876"/>
                  <a:gd name="connsiteY42" fmla="*/ 1316538 h 1516072"/>
                  <a:gd name="connsiteX43" fmla="*/ 733989 w 1003876"/>
                  <a:gd name="connsiteY43" fmla="*/ 1326063 h 1516072"/>
                  <a:gd name="connsiteX44" fmla="*/ 743514 w 1003876"/>
                  <a:gd name="connsiteY44" fmla="*/ 1327968 h 1516072"/>
                  <a:gd name="connsiteX45" fmla="*/ 749229 w 1003876"/>
                  <a:gd name="connsiteY45" fmla="*/ 1329873 h 1516072"/>
                  <a:gd name="connsiteX46" fmla="*/ 762564 w 1003876"/>
                  <a:gd name="connsiteY46" fmla="*/ 1335588 h 1516072"/>
                  <a:gd name="connsiteX47" fmla="*/ 777804 w 1003876"/>
                  <a:gd name="connsiteY47" fmla="*/ 1333683 h 1516072"/>
                  <a:gd name="connsiteX48" fmla="*/ 789234 w 1003876"/>
                  <a:gd name="connsiteY48" fmla="*/ 1327968 h 1516072"/>
                  <a:gd name="connsiteX49" fmla="*/ 794949 w 1003876"/>
                  <a:gd name="connsiteY49" fmla="*/ 1326063 h 1516072"/>
                  <a:gd name="connsiteX50" fmla="*/ 802569 w 1003876"/>
                  <a:gd name="connsiteY50" fmla="*/ 1308918 h 1516072"/>
                  <a:gd name="connsiteX51" fmla="*/ 800664 w 1003876"/>
                  <a:gd name="connsiteY51" fmla="*/ 1284153 h 1516072"/>
                  <a:gd name="connsiteX52" fmla="*/ 798759 w 1003876"/>
                  <a:gd name="connsiteY52" fmla="*/ 1278438 h 1516072"/>
                  <a:gd name="connsiteX53" fmla="*/ 796854 w 1003876"/>
                  <a:gd name="connsiteY53" fmla="*/ 1270818 h 1516072"/>
                  <a:gd name="connsiteX54" fmla="*/ 783519 w 1003876"/>
                  <a:gd name="connsiteY54" fmla="*/ 1253673 h 1516072"/>
                  <a:gd name="connsiteX55" fmla="*/ 773994 w 1003876"/>
                  <a:gd name="connsiteY55" fmla="*/ 1247958 h 1516072"/>
                  <a:gd name="connsiteX56" fmla="*/ 648264 w 1003876"/>
                  <a:gd name="connsiteY56" fmla="*/ 1156518 h 1516072"/>
                  <a:gd name="connsiteX57" fmla="*/ 644454 w 1003876"/>
                  <a:gd name="connsiteY57" fmla="*/ 1139373 h 1516072"/>
                  <a:gd name="connsiteX58" fmla="*/ 646359 w 1003876"/>
                  <a:gd name="connsiteY58" fmla="*/ 1131753 h 1516072"/>
                  <a:gd name="connsiteX59" fmla="*/ 650169 w 1003876"/>
                  <a:gd name="connsiteY59" fmla="*/ 1114608 h 1516072"/>
                  <a:gd name="connsiteX60" fmla="*/ 653979 w 1003876"/>
                  <a:gd name="connsiteY60" fmla="*/ 1108893 h 1516072"/>
                  <a:gd name="connsiteX61" fmla="*/ 655884 w 1003876"/>
                  <a:gd name="connsiteY61" fmla="*/ 1103178 h 1516072"/>
                  <a:gd name="connsiteX62" fmla="*/ 661599 w 1003876"/>
                  <a:gd name="connsiteY62" fmla="*/ 1101273 h 1516072"/>
                  <a:gd name="connsiteX63" fmla="*/ 671124 w 1003876"/>
                  <a:gd name="connsiteY63" fmla="*/ 1089843 h 1516072"/>
                  <a:gd name="connsiteX64" fmla="*/ 724464 w 1003876"/>
                  <a:gd name="connsiteY64" fmla="*/ 1082223 h 1516072"/>
                  <a:gd name="connsiteX65" fmla="*/ 842574 w 1003876"/>
                  <a:gd name="connsiteY65" fmla="*/ 1084128 h 1516072"/>
                  <a:gd name="connsiteX66" fmla="*/ 871149 w 1003876"/>
                  <a:gd name="connsiteY66" fmla="*/ 1086033 h 1516072"/>
                  <a:gd name="connsiteX67" fmla="*/ 899724 w 1003876"/>
                  <a:gd name="connsiteY67" fmla="*/ 1091748 h 1516072"/>
                  <a:gd name="connsiteX68" fmla="*/ 922584 w 1003876"/>
                  <a:gd name="connsiteY68" fmla="*/ 1095558 h 1516072"/>
                  <a:gd name="connsiteX69" fmla="*/ 985294 w 1003876"/>
                  <a:gd name="connsiteY69" fmla="*/ 1104311 h 1516072"/>
                  <a:gd name="connsiteX70" fmla="*/ 1003378 w 1003876"/>
                  <a:gd name="connsiteY70" fmla="*/ 1065958 h 1516072"/>
                  <a:gd name="connsiteX71" fmla="*/ 970209 w 1003876"/>
                  <a:gd name="connsiteY71" fmla="*/ 1044123 h 1516072"/>
                  <a:gd name="connsiteX72" fmla="*/ 918620 w 1003876"/>
                  <a:gd name="connsiteY72" fmla="*/ 1034598 h 1516072"/>
                  <a:gd name="connsiteX73" fmla="*/ 825429 w 1003876"/>
                  <a:gd name="connsiteY73" fmla="*/ 1034598 h 1516072"/>
                  <a:gd name="connsiteX74" fmla="*/ 730179 w 1003876"/>
                  <a:gd name="connsiteY74" fmla="*/ 1038408 h 1516072"/>
                  <a:gd name="connsiteX75" fmla="*/ 669219 w 1003876"/>
                  <a:gd name="connsiteY75" fmla="*/ 1046028 h 1516072"/>
                  <a:gd name="connsiteX76" fmla="*/ 646360 w 1003876"/>
                  <a:gd name="connsiteY76" fmla="*/ 1049838 h 1516072"/>
                  <a:gd name="connsiteX77" fmla="*/ 640078 w 1003876"/>
                  <a:gd name="connsiteY77" fmla="*/ 1026051 h 1516072"/>
                  <a:gd name="connsiteX78" fmla="*/ 673029 w 1003876"/>
                  <a:gd name="connsiteY78" fmla="*/ 992688 h 1516072"/>
                  <a:gd name="connsiteX79" fmla="*/ 674934 w 1003876"/>
                  <a:gd name="connsiteY79" fmla="*/ 986973 h 1516072"/>
                  <a:gd name="connsiteX80" fmla="*/ 680649 w 1003876"/>
                  <a:gd name="connsiteY80" fmla="*/ 985068 h 1516072"/>
                  <a:gd name="connsiteX81" fmla="*/ 686364 w 1003876"/>
                  <a:gd name="connsiteY81" fmla="*/ 981258 h 1516072"/>
                  <a:gd name="connsiteX82" fmla="*/ 695889 w 1003876"/>
                  <a:gd name="connsiteY82" fmla="*/ 971733 h 1516072"/>
                  <a:gd name="connsiteX83" fmla="*/ 705414 w 1003876"/>
                  <a:gd name="connsiteY83" fmla="*/ 960303 h 1516072"/>
                  <a:gd name="connsiteX84" fmla="*/ 716844 w 1003876"/>
                  <a:gd name="connsiteY84" fmla="*/ 952683 h 1516072"/>
                  <a:gd name="connsiteX85" fmla="*/ 732084 w 1003876"/>
                  <a:gd name="connsiteY85" fmla="*/ 939348 h 1516072"/>
                  <a:gd name="connsiteX86" fmla="*/ 741609 w 1003876"/>
                  <a:gd name="connsiteY86" fmla="*/ 927918 h 1516072"/>
                  <a:gd name="connsiteX87" fmla="*/ 753039 w 1003876"/>
                  <a:gd name="connsiteY87" fmla="*/ 918393 h 1516072"/>
                  <a:gd name="connsiteX88" fmla="*/ 758754 w 1003876"/>
                  <a:gd name="connsiteY88" fmla="*/ 906963 h 1516072"/>
                  <a:gd name="connsiteX89" fmla="*/ 760659 w 1003876"/>
                  <a:gd name="connsiteY89" fmla="*/ 901248 h 1516072"/>
                  <a:gd name="connsiteX90" fmla="*/ 766374 w 1003876"/>
                  <a:gd name="connsiteY90" fmla="*/ 889818 h 1516072"/>
                  <a:gd name="connsiteX91" fmla="*/ 764469 w 1003876"/>
                  <a:gd name="connsiteY91" fmla="*/ 874578 h 1516072"/>
                  <a:gd name="connsiteX92" fmla="*/ 758754 w 1003876"/>
                  <a:gd name="connsiteY92" fmla="*/ 872673 h 1516072"/>
                  <a:gd name="connsiteX93" fmla="*/ 737799 w 1003876"/>
                  <a:gd name="connsiteY93" fmla="*/ 874578 h 1516072"/>
                  <a:gd name="connsiteX94" fmla="*/ 732084 w 1003876"/>
                  <a:gd name="connsiteY94" fmla="*/ 878388 h 1516072"/>
                  <a:gd name="connsiteX95" fmla="*/ 699699 w 1003876"/>
                  <a:gd name="connsiteY95" fmla="*/ 899343 h 1516072"/>
                  <a:gd name="connsiteX96" fmla="*/ 595181 w 1003876"/>
                  <a:gd name="connsiteY96" fmla="*/ 957831 h 1516072"/>
                  <a:gd name="connsiteX97" fmla="*/ 507294 w 1003876"/>
                  <a:gd name="connsiteY97" fmla="*/ 847908 h 1516072"/>
                  <a:gd name="connsiteX98" fmla="*/ 503484 w 1003876"/>
                  <a:gd name="connsiteY98" fmla="*/ 358323 h 1516072"/>
                  <a:gd name="connsiteX99" fmla="*/ 499674 w 1003876"/>
                  <a:gd name="connsiteY99" fmla="*/ 66858 h 1516072"/>
                  <a:gd name="connsiteX100" fmla="*/ 490149 w 1003876"/>
                  <a:gd name="connsiteY100" fmla="*/ 40188 h 1516072"/>
                  <a:gd name="connsiteX101" fmla="*/ 488244 w 1003876"/>
                  <a:gd name="connsiteY101" fmla="*/ 34473 h 1516072"/>
                  <a:gd name="connsiteX102" fmla="*/ 484434 w 1003876"/>
                  <a:gd name="connsiteY102" fmla="*/ 28758 h 1516072"/>
                  <a:gd name="connsiteX103" fmla="*/ 478719 w 1003876"/>
                  <a:gd name="connsiteY103" fmla="*/ 17328 h 1516072"/>
                  <a:gd name="connsiteX104" fmla="*/ 473004 w 1003876"/>
                  <a:gd name="connsiteY104" fmla="*/ 13518 h 1516072"/>
                  <a:gd name="connsiteX105" fmla="*/ 469194 w 1003876"/>
                  <a:gd name="connsiteY105" fmla="*/ 7803 h 1516072"/>
                  <a:gd name="connsiteX106" fmla="*/ 429189 w 1003876"/>
                  <a:gd name="connsiteY106" fmla="*/ 11613 h 1516072"/>
                  <a:gd name="connsiteX107" fmla="*/ 425379 w 1003876"/>
                  <a:gd name="connsiteY107" fmla="*/ 78288 h 1516072"/>
                  <a:gd name="connsiteX108" fmla="*/ 425379 w 1003876"/>
                  <a:gd name="connsiteY108" fmla="*/ 84003 h 1516072"/>
                  <a:gd name="connsiteX109" fmla="*/ 436603 w 1003876"/>
                  <a:gd name="connsiteY109" fmla="*/ 225952 h 1516072"/>
                  <a:gd name="connsiteX110" fmla="*/ 440619 w 1003876"/>
                  <a:gd name="connsiteY110" fmla="*/ 421188 h 1516072"/>
                  <a:gd name="connsiteX111" fmla="*/ 440002 w 1003876"/>
                  <a:gd name="connsiteY111" fmla="*/ 789160 h 1516072"/>
                  <a:gd name="connsiteX112" fmla="*/ 430322 w 1003876"/>
                  <a:gd name="connsiteY112"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18699 w 1003876"/>
                  <a:gd name="connsiteY28" fmla="*/ 1217478 h 1516072"/>
                  <a:gd name="connsiteX29" fmla="*/ 377342 w 1003876"/>
                  <a:gd name="connsiteY29" fmla="*/ 1276173 h 1516072"/>
                  <a:gd name="connsiteX30" fmla="*/ 330129 w 1003876"/>
                  <a:gd name="connsiteY30" fmla="*/ 1381308 h 1516072"/>
                  <a:gd name="connsiteX31" fmla="*/ 328224 w 1003876"/>
                  <a:gd name="connsiteY31" fmla="*/ 1420386 h 1516072"/>
                  <a:gd name="connsiteX32" fmla="*/ 332034 w 1003876"/>
                  <a:gd name="connsiteY32" fmla="*/ 1463223 h 1516072"/>
                  <a:gd name="connsiteX33" fmla="*/ 364419 w 1003876"/>
                  <a:gd name="connsiteY33" fmla="*/ 1512753 h 1516072"/>
                  <a:gd name="connsiteX34" fmla="*/ 387279 w 1003876"/>
                  <a:gd name="connsiteY34" fmla="*/ 1514658 h 1516072"/>
                  <a:gd name="connsiteX35" fmla="*/ 396804 w 1003876"/>
                  <a:gd name="connsiteY35" fmla="*/ 1491798 h 1516072"/>
                  <a:gd name="connsiteX36" fmla="*/ 403085 w 1003876"/>
                  <a:gd name="connsiteY36" fmla="*/ 1451433 h 1516072"/>
                  <a:gd name="connsiteX37" fmla="*/ 409367 w 1003876"/>
                  <a:gd name="connsiteY37" fmla="*/ 1389340 h 1516072"/>
                  <a:gd name="connsiteX38" fmla="*/ 424041 w 1003876"/>
                  <a:gd name="connsiteY38" fmla="*/ 1329152 h 1516072"/>
                  <a:gd name="connsiteX39" fmla="*/ 467289 w 1003876"/>
                  <a:gd name="connsiteY39" fmla="*/ 1265103 h 1516072"/>
                  <a:gd name="connsiteX40" fmla="*/ 528455 w 1003876"/>
                  <a:gd name="connsiteY40" fmla="*/ 1230091 h 1516072"/>
                  <a:gd name="connsiteX41" fmla="*/ 601154 w 1003876"/>
                  <a:gd name="connsiteY41" fmla="*/ 1221700 h 1516072"/>
                  <a:gd name="connsiteX42" fmla="*/ 720654 w 1003876"/>
                  <a:gd name="connsiteY42" fmla="*/ 1316538 h 1516072"/>
                  <a:gd name="connsiteX43" fmla="*/ 733989 w 1003876"/>
                  <a:gd name="connsiteY43" fmla="*/ 1326063 h 1516072"/>
                  <a:gd name="connsiteX44" fmla="*/ 743514 w 1003876"/>
                  <a:gd name="connsiteY44" fmla="*/ 1327968 h 1516072"/>
                  <a:gd name="connsiteX45" fmla="*/ 749229 w 1003876"/>
                  <a:gd name="connsiteY45" fmla="*/ 1329873 h 1516072"/>
                  <a:gd name="connsiteX46" fmla="*/ 762564 w 1003876"/>
                  <a:gd name="connsiteY46" fmla="*/ 1335588 h 1516072"/>
                  <a:gd name="connsiteX47" fmla="*/ 777804 w 1003876"/>
                  <a:gd name="connsiteY47" fmla="*/ 1333683 h 1516072"/>
                  <a:gd name="connsiteX48" fmla="*/ 789234 w 1003876"/>
                  <a:gd name="connsiteY48" fmla="*/ 1327968 h 1516072"/>
                  <a:gd name="connsiteX49" fmla="*/ 794949 w 1003876"/>
                  <a:gd name="connsiteY49" fmla="*/ 1326063 h 1516072"/>
                  <a:gd name="connsiteX50" fmla="*/ 802569 w 1003876"/>
                  <a:gd name="connsiteY50" fmla="*/ 1308918 h 1516072"/>
                  <a:gd name="connsiteX51" fmla="*/ 800664 w 1003876"/>
                  <a:gd name="connsiteY51" fmla="*/ 1284153 h 1516072"/>
                  <a:gd name="connsiteX52" fmla="*/ 798759 w 1003876"/>
                  <a:gd name="connsiteY52" fmla="*/ 1278438 h 1516072"/>
                  <a:gd name="connsiteX53" fmla="*/ 796854 w 1003876"/>
                  <a:gd name="connsiteY53" fmla="*/ 1270818 h 1516072"/>
                  <a:gd name="connsiteX54" fmla="*/ 783519 w 1003876"/>
                  <a:gd name="connsiteY54" fmla="*/ 1253673 h 1516072"/>
                  <a:gd name="connsiteX55" fmla="*/ 773994 w 1003876"/>
                  <a:gd name="connsiteY55" fmla="*/ 1247958 h 1516072"/>
                  <a:gd name="connsiteX56" fmla="*/ 648264 w 1003876"/>
                  <a:gd name="connsiteY56" fmla="*/ 1156518 h 1516072"/>
                  <a:gd name="connsiteX57" fmla="*/ 644454 w 1003876"/>
                  <a:gd name="connsiteY57" fmla="*/ 1139373 h 1516072"/>
                  <a:gd name="connsiteX58" fmla="*/ 646359 w 1003876"/>
                  <a:gd name="connsiteY58" fmla="*/ 1131753 h 1516072"/>
                  <a:gd name="connsiteX59" fmla="*/ 650169 w 1003876"/>
                  <a:gd name="connsiteY59" fmla="*/ 1114608 h 1516072"/>
                  <a:gd name="connsiteX60" fmla="*/ 653979 w 1003876"/>
                  <a:gd name="connsiteY60" fmla="*/ 1108893 h 1516072"/>
                  <a:gd name="connsiteX61" fmla="*/ 655884 w 1003876"/>
                  <a:gd name="connsiteY61" fmla="*/ 1103178 h 1516072"/>
                  <a:gd name="connsiteX62" fmla="*/ 661599 w 1003876"/>
                  <a:gd name="connsiteY62" fmla="*/ 1101273 h 1516072"/>
                  <a:gd name="connsiteX63" fmla="*/ 671124 w 1003876"/>
                  <a:gd name="connsiteY63" fmla="*/ 1089843 h 1516072"/>
                  <a:gd name="connsiteX64" fmla="*/ 724464 w 1003876"/>
                  <a:gd name="connsiteY64" fmla="*/ 1082223 h 1516072"/>
                  <a:gd name="connsiteX65" fmla="*/ 842574 w 1003876"/>
                  <a:gd name="connsiteY65" fmla="*/ 1084128 h 1516072"/>
                  <a:gd name="connsiteX66" fmla="*/ 871149 w 1003876"/>
                  <a:gd name="connsiteY66" fmla="*/ 1086033 h 1516072"/>
                  <a:gd name="connsiteX67" fmla="*/ 899724 w 1003876"/>
                  <a:gd name="connsiteY67" fmla="*/ 1091748 h 1516072"/>
                  <a:gd name="connsiteX68" fmla="*/ 922584 w 1003876"/>
                  <a:gd name="connsiteY68" fmla="*/ 1095558 h 1516072"/>
                  <a:gd name="connsiteX69" fmla="*/ 985294 w 1003876"/>
                  <a:gd name="connsiteY69" fmla="*/ 1104311 h 1516072"/>
                  <a:gd name="connsiteX70" fmla="*/ 1003378 w 1003876"/>
                  <a:gd name="connsiteY70" fmla="*/ 1065958 h 1516072"/>
                  <a:gd name="connsiteX71" fmla="*/ 970209 w 1003876"/>
                  <a:gd name="connsiteY71" fmla="*/ 1044123 h 1516072"/>
                  <a:gd name="connsiteX72" fmla="*/ 918620 w 1003876"/>
                  <a:gd name="connsiteY72" fmla="*/ 1034598 h 1516072"/>
                  <a:gd name="connsiteX73" fmla="*/ 825429 w 1003876"/>
                  <a:gd name="connsiteY73" fmla="*/ 1034598 h 1516072"/>
                  <a:gd name="connsiteX74" fmla="*/ 730179 w 1003876"/>
                  <a:gd name="connsiteY74" fmla="*/ 1038408 h 1516072"/>
                  <a:gd name="connsiteX75" fmla="*/ 669219 w 1003876"/>
                  <a:gd name="connsiteY75" fmla="*/ 1046028 h 1516072"/>
                  <a:gd name="connsiteX76" fmla="*/ 646360 w 1003876"/>
                  <a:gd name="connsiteY76" fmla="*/ 1049838 h 1516072"/>
                  <a:gd name="connsiteX77" fmla="*/ 640078 w 1003876"/>
                  <a:gd name="connsiteY77" fmla="*/ 1026051 h 1516072"/>
                  <a:gd name="connsiteX78" fmla="*/ 673029 w 1003876"/>
                  <a:gd name="connsiteY78" fmla="*/ 992688 h 1516072"/>
                  <a:gd name="connsiteX79" fmla="*/ 674934 w 1003876"/>
                  <a:gd name="connsiteY79" fmla="*/ 986973 h 1516072"/>
                  <a:gd name="connsiteX80" fmla="*/ 680649 w 1003876"/>
                  <a:gd name="connsiteY80" fmla="*/ 985068 h 1516072"/>
                  <a:gd name="connsiteX81" fmla="*/ 686364 w 1003876"/>
                  <a:gd name="connsiteY81" fmla="*/ 981258 h 1516072"/>
                  <a:gd name="connsiteX82" fmla="*/ 695889 w 1003876"/>
                  <a:gd name="connsiteY82" fmla="*/ 971733 h 1516072"/>
                  <a:gd name="connsiteX83" fmla="*/ 705414 w 1003876"/>
                  <a:gd name="connsiteY83" fmla="*/ 960303 h 1516072"/>
                  <a:gd name="connsiteX84" fmla="*/ 716844 w 1003876"/>
                  <a:gd name="connsiteY84" fmla="*/ 952683 h 1516072"/>
                  <a:gd name="connsiteX85" fmla="*/ 732084 w 1003876"/>
                  <a:gd name="connsiteY85" fmla="*/ 939348 h 1516072"/>
                  <a:gd name="connsiteX86" fmla="*/ 741609 w 1003876"/>
                  <a:gd name="connsiteY86" fmla="*/ 927918 h 1516072"/>
                  <a:gd name="connsiteX87" fmla="*/ 753039 w 1003876"/>
                  <a:gd name="connsiteY87" fmla="*/ 918393 h 1516072"/>
                  <a:gd name="connsiteX88" fmla="*/ 758754 w 1003876"/>
                  <a:gd name="connsiteY88" fmla="*/ 906963 h 1516072"/>
                  <a:gd name="connsiteX89" fmla="*/ 760659 w 1003876"/>
                  <a:gd name="connsiteY89" fmla="*/ 901248 h 1516072"/>
                  <a:gd name="connsiteX90" fmla="*/ 766374 w 1003876"/>
                  <a:gd name="connsiteY90" fmla="*/ 889818 h 1516072"/>
                  <a:gd name="connsiteX91" fmla="*/ 764469 w 1003876"/>
                  <a:gd name="connsiteY91" fmla="*/ 874578 h 1516072"/>
                  <a:gd name="connsiteX92" fmla="*/ 758754 w 1003876"/>
                  <a:gd name="connsiteY92" fmla="*/ 872673 h 1516072"/>
                  <a:gd name="connsiteX93" fmla="*/ 737799 w 1003876"/>
                  <a:gd name="connsiteY93" fmla="*/ 874578 h 1516072"/>
                  <a:gd name="connsiteX94" fmla="*/ 732084 w 1003876"/>
                  <a:gd name="connsiteY94" fmla="*/ 878388 h 1516072"/>
                  <a:gd name="connsiteX95" fmla="*/ 699699 w 1003876"/>
                  <a:gd name="connsiteY95" fmla="*/ 899343 h 1516072"/>
                  <a:gd name="connsiteX96" fmla="*/ 595181 w 1003876"/>
                  <a:gd name="connsiteY96" fmla="*/ 957831 h 1516072"/>
                  <a:gd name="connsiteX97" fmla="*/ 507294 w 1003876"/>
                  <a:gd name="connsiteY97" fmla="*/ 847908 h 1516072"/>
                  <a:gd name="connsiteX98" fmla="*/ 503484 w 1003876"/>
                  <a:gd name="connsiteY98" fmla="*/ 358323 h 1516072"/>
                  <a:gd name="connsiteX99" fmla="*/ 499674 w 1003876"/>
                  <a:gd name="connsiteY99" fmla="*/ 66858 h 1516072"/>
                  <a:gd name="connsiteX100" fmla="*/ 490149 w 1003876"/>
                  <a:gd name="connsiteY100" fmla="*/ 40188 h 1516072"/>
                  <a:gd name="connsiteX101" fmla="*/ 488244 w 1003876"/>
                  <a:gd name="connsiteY101" fmla="*/ 34473 h 1516072"/>
                  <a:gd name="connsiteX102" fmla="*/ 484434 w 1003876"/>
                  <a:gd name="connsiteY102" fmla="*/ 28758 h 1516072"/>
                  <a:gd name="connsiteX103" fmla="*/ 478719 w 1003876"/>
                  <a:gd name="connsiteY103" fmla="*/ 17328 h 1516072"/>
                  <a:gd name="connsiteX104" fmla="*/ 473004 w 1003876"/>
                  <a:gd name="connsiteY104" fmla="*/ 13518 h 1516072"/>
                  <a:gd name="connsiteX105" fmla="*/ 469194 w 1003876"/>
                  <a:gd name="connsiteY105" fmla="*/ 7803 h 1516072"/>
                  <a:gd name="connsiteX106" fmla="*/ 429189 w 1003876"/>
                  <a:gd name="connsiteY106" fmla="*/ 11613 h 1516072"/>
                  <a:gd name="connsiteX107" fmla="*/ 425379 w 1003876"/>
                  <a:gd name="connsiteY107" fmla="*/ 78288 h 1516072"/>
                  <a:gd name="connsiteX108" fmla="*/ 425379 w 1003876"/>
                  <a:gd name="connsiteY108" fmla="*/ 84003 h 1516072"/>
                  <a:gd name="connsiteX109" fmla="*/ 436603 w 1003876"/>
                  <a:gd name="connsiteY109" fmla="*/ 225952 h 1516072"/>
                  <a:gd name="connsiteX110" fmla="*/ 440619 w 1003876"/>
                  <a:gd name="connsiteY110" fmla="*/ 421188 h 1516072"/>
                  <a:gd name="connsiteX111" fmla="*/ 440002 w 1003876"/>
                  <a:gd name="connsiteY111" fmla="*/ 789160 h 1516072"/>
                  <a:gd name="connsiteX112" fmla="*/ 430322 w 1003876"/>
                  <a:gd name="connsiteY112"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239202 w 1003876"/>
                  <a:gd name="connsiteY27" fmla="*/ 1214801 h 1516072"/>
                  <a:gd name="connsiteX28" fmla="*/ 335999 w 1003876"/>
                  <a:gd name="connsiteY28" fmla="*/ 1217478 h 1516072"/>
                  <a:gd name="connsiteX29" fmla="*/ 377342 w 1003876"/>
                  <a:gd name="connsiteY29" fmla="*/ 1276173 h 1516072"/>
                  <a:gd name="connsiteX30" fmla="*/ 330129 w 1003876"/>
                  <a:gd name="connsiteY30" fmla="*/ 1381308 h 1516072"/>
                  <a:gd name="connsiteX31" fmla="*/ 328224 w 1003876"/>
                  <a:gd name="connsiteY31" fmla="*/ 1420386 h 1516072"/>
                  <a:gd name="connsiteX32" fmla="*/ 332034 w 1003876"/>
                  <a:gd name="connsiteY32" fmla="*/ 1463223 h 1516072"/>
                  <a:gd name="connsiteX33" fmla="*/ 364419 w 1003876"/>
                  <a:gd name="connsiteY33" fmla="*/ 1512753 h 1516072"/>
                  <a:gd name="connsiteX34" fmla="*/ 387279 w 1003876"/>
                  <a:gd name="connsiteY34" fmla="*/ 1514658 h 1516072"/>
                  <a:gd name="connsiteX35" fmla="*/ 396804 w 1003876"/>
                  <a:gd name="connsiteY35" fmla="*/ 1491798 h 1516072"/>
                  <a:gd name="connsiteX36" fmla="*/ 403085 w 1003876"/>
                  <a:gd name="connsiteY36" fmla="*/ 1451433 h 1516072"/>
                  <a:gd name="connsiteX37" fmla="*/ 409367 w 1003876"/>
                  <a:gd name="connsiteY37" fmla="*/ 1389340 h 1516072"/>
                  <a:gd name="connsiteX38" fmla="*/ 424041 w 1003876"/>
                  <a:gd name="connsiteY38" fmla="*/ 1329152 h 1516072"/>
                  <a:gd name="connsiteX39" fmla="*/ 467289 w 1003876"/>
                  <a:gd name="connsiteY39" fmla="*/ 1265103 h 1516072"/>
                  <a:gd name="connsiteX40" fmla="*/ 528455 w 1003876"/>
                  <a:gd name="connsiteY40" fmla="*/ 1230091 h 1516072"/>
                  <a:gd name="connsiteX41" fmla="*/ 601154 w 1003876"/>
                  <a:gd name="connsiteY41" fmla="*/ 1221700 h 1516072"/>
                  <a:gd name="connsiteX42" fmla="*/ 720654 w 1003876"/>
                  <a:gd name="connsiteY42" fmla="*/ 1316538 h 1516072"/>
                  <a:gd name="connsiteX43" fmla="*/ 733989 w 1003876"/>
                  <a:gd name="connsiteY43" fmla="*/ 1326063 h 1516072"/>
                  <a:gd name="connsiteX44" fmla="*/ 743514 w 1003876"/>
                  <a:gd name="connsiteY44" fmla="*/ 1327968 h 1516072"/>
                  <a:gd name="connsiteX45" fmla="*/ 749229 w 1003876"/>
                  <a:gd name="connsiteY45" fmla="*/ 1329873 h 1516072"/>
                  <a:gd name="connsiteX46" fmla="*/ 762564 w 1003876"/>
                  <a:gd name="connsiteY46" fmla="*/ 1335588 h 1516072"/>
                  <a:gd name="connsiteX47" fmla="*/ 777804 w 1003876"/>
                  <a:gd name="connsiteY47" fmla="*/ 1333683 h 1516072"/>
                  <a:gd name="connsiteX48" fmla="*/ 789234 w 1003876"/>
                  <a:gd name="connsiteY48" fmla="*/ 1327968 h 1516072"/>
                  <a:gd name="connsiteX49" fmla="*/ 794949 w 1003876"/>
                  <a:gd name="connsiteY49" fmla="*/ 1326063 h 1516072"/>
                  <a:gd name="connsiteX50" fmla="*/ 802569 w 1003876"/>
                  <a:gd name="connsiteY50" fmla="*/ 1308918 h 1516072"/>
                  <a:gd name="connsiteX51" fmla="*/ 800664 w 1003876"/>
                  <a:gd name="connsiteY51" fmla="*/ 1284153 h 1516072"/>
                  <a:gd name="connsiteX52" fmla="*/ 798759 w 1003876"/>
                  <a:gd name="connsiteY52" fmla="*/ 1278438 h 1516072"/>
                  <a:gd name="connsiteX53" fmla="*/ 796854 w 1003876"/>
                  <a:gd name="connsiteY53" fmla="*/ 1270818 h 1516072"/>
                  <a:gd name="connsiteX54" fmla="*/ 783519 w 1003876"/>
                  <a:gd name="connsiteY54" fmla="*/ 1253673 h 1516072"/>
                  <a:gd name="connsiteX55" fmla="*/ 773994 w 1003876"/>
                  <a:gd name="connsiteY55" fmla="*/ 1247958 h 1516072"/>
                  <a:gd name="connsiteX56" fmla="*/ 648264 w 1003876"/>
                  <a:gd name="connsiteY56" fmla="*/ 1156518 h 1516072"/>
                  <a:gd name="connsiteX57" fmla="*/ 644454 w 1003876"/>
                  <a:gd name="connsiteY57" fmla="*/ 1139373 h 1516072"/>
                  <a:gd name="connsiteX58" fmla="*/ 646359 w 1003876"/>
                  <a:gd name="connsiteY58" fmla="*/ 1131753 h 1516072"/>
                  <a:gd name="connsiteX59" fmla="*/ 650169 w 1003876"/>
                  <a:gd name="connsiteY59" fmla="*/ 1114608 h 1516072"/>
                  <a:gd name="connsiteX60" fmla="*/ 653979 w 1003876"/>
                  <a:gd name="connsiteY60" fmla="*/ 1108893 h 1516072"/>
                  <a:gd name="connsiteX61" fmla="*/ 655884 w 1003876"/>
                  <a:gd name="connsiteY61" fmla="*/ 1103178 h 1516072"/>
                  <a:gd name="connsiteX62" fmla="*/ 661599 w 1003876"/>
                  <a:gd name="connsiteY62" fmla="*/ 1101273 h 1516072"/>
                  <a:gd name="connsiteX63" fmla="*/ 671124 w 1003876"/>
                  <a:gd name="connsiteY63" fmla="*/ 1089843 h 1516072"/>
                  <a:gd name="connsiteX64" fmla="*/ 724464 w 1003876"/>
                  <a:gd name="connsiteY64" fmla="*/ 1082223 h 1516072"/>
                  <a:gd name="connsiteX65" fmla="*/ 842574 w 1003876"/>
                  <a:gd name="connsiteY65" fmla="*/ 1084128 h 1516072"/>
                  <a:gd name="connsiteX66" fmla="*/ 871149 w 1003876"/>
                  <a:gd name="connsiteY66" fmla="*/ 1086033 h 1516072"/>
                  <a:gd name="connsiteX67" fmla="*/ 899724 w 1003876"/>
                  <a:gd name="connsiteY67" fmla="*/ 1091748 h 1516072"/>
                  <a:gd name="connsiteX68" fmla="*/ 922584 w 1003876"/>
                  <a:gd name="connsiteY68" fmla="*/ 1095558 h 1516072"/>
                  <a:gd name="connsiteX69" fmla="*/ 985294 w 1003876"/>
                  <a:gd name="connsiteY69" fmla="*/ 1104311 h 1516072"/>
                  <a:gd name="connsiteX70" fmla="*/ 1003378 w 1003876"/>
                  <a:gd name="connsiteY70" fmla="*/ 1065958 h 1516072"/>
                  <a:gd name="connsiteX71" fmla="*/ 970209 w 1003876"/>
                  <a:gd name="connsiteY71" fmla="*/ 1044123 h 1516072"/>
                  <a:gd name="connsiteX72" fmla="*/ 918620 w 1003876"/>
                  <a:gd name="connsiteY72" fmla="*/ 1034598 h 1516072"/>
                  <a:gd name="connsiteX73" fmla="*/ 825429 w 1003876"/>
                  <a:gd name="connsiteY73" fmla="*/ 1034598 h 1516072"/>
                  <a:gd name="connsiteX74" fmla="*/ 730179 w 1003876"/>
                  <a:gd name="connsiteY74" fmla="*/ 1038408 h 1516072"/>
                  <a:gd name="connsiteX75" fmla="*/ 669219 w 1003876"/>
                  <a:gd name="connsiteY75" fmla="*/ 1046028 h 1516072"/>
                  <a:gd name="connsiteX76" fmla="*/ 646360 w 1003876"/>
                  <a:gd name="connsiteY76" fmla="*/ 1049838 h 1516072"/>
                  <a:gd name="connsiteX77" fmla="*/ 640078 w 1003876"/>
                  <a:gd name="connsiteY77" fmla="*/ 1026051 h 1516072"/>
                  <a:gd name="connsiteX78" fmla="*/ 673029 w 1003876"/>
                  <a:gd name="connsiteY78" fmla="*/ 992688 h 1516072"/>
                  <a:gd name="connsiteX79" fmla="*/ 674934 w 1003876"/>
                  <a:gd name="connsiteY79" fmla="*/ 986973 h 1516072"/>
                  <a:gd name="connsiteX80" fmla="*/ 680649 w 1003876"/>
                  <a:gd name="connsiteY80" fmla="*/ 985068 h 1516072"/>
                  <a:gd name="connsiteX81" fmla="*/ 686364 w 1003876"/>
                  <a:gd name="connsiteY81" fmla="*/ 981258 h 1516072"/>
                  <a:gd name="connsiteX82" fmla="*/ 695889 w 1003876"/>
                  <a:gd name="connsiteY82" fmla="*/ 971733 h 1516072"/>
                  <a:gd name="connsiteX83" fmla="*/ 705414 w 1003876"/>
                  <a:gd name="connsiteY83" fmla="*/ 960303 h 1516072"/>
                  <a:gd name="connsiteX84" fmla="*/ 716844 w 1003876"/>
                  <a:gd name="connsiteY84" fmla="*/ 952683 h 1516072"/>
                  <a:gd name="connsiteX85" fmla="*/ 732084 w 1003876"/>
                  <a:gd name="connsiteY85" fmla="*/ 939348 h 1516072"/>
                  <a:gd name="connsiteX86" fmla="*/ 741609 w 1003876"/>
                  <a:gd name="connsiteY86" fmla="*/ 927918 h 1516072"/>
                  <a:gd name="connsiteX87" fmla="*/ 753039 w 1003876"/>
                  <a:gd name="connsiteY87" fmla="*/ 918393 h 1516072"/>
                  <a:gd name="connsiteX88" fmla="*/ 758754 w 1003876"/>
                  <a:gd name="connsiteY88" fmla="*/ 906963 h 1516072"/>
                  <a:gd name="connsiteX89" fmla="*/ 760659 w 1003876"/>
                  <a:gd name="connsiteY89" fmla="*/ 901248 h 1516072"/>
                  <a:gd name="connsiteX90" fmla="*/ 766374 w 1003876"/>
                  <a:gd name="connsiteY90" fmla="*/ 889818 h 1516072"/>
                  <a:gd name="connsiteX91" fmla="*/ 764469 w 1003876"/>
                  <a:gd name="connsiteY91" fmla="*/ 874578 h 1516072"/>
                  <a:gd name="connsiteX92" fmla="*/ 758754 w 1003876"/>
                  <a:gd name="connsiteY92" fmla="*/ 872673 h 1516072"/>
                  <a:gd name="connsiteX93" fmla="*/ 737799 w 1003876"/>
                  <a:gd name="connsiteY93" fmla="*/ 874578 h 1516072"/>
                  <a:gd name="connsiteX94" fmla="*/ 732084 w 1003876"/>
                  <a:gd name="connsiteY94" fmla="*/ 878388 h 1516072"/>
                  <a:gd name="connsiteX95" fmla="*/ 699699 w 1003876"/>
                  <a:gd name="connsiteY95" fmla="*/ 899343 h 1516072"/>
                  <a:gd name="connsiteX96" fmla="*/ 595181 w 1003876"/>
                  <a:gd name="connsiteY96" fmla="*/ 957831 h 1516072"/>
                  <a:gd name="connsiteX97" fmla="*/ 507294 w 1003876"/>
                  <a:gd name="connsiteY97" fmla="*/ 847908 h 1516072"/>
                  <a:gd name="connsiteX98" fmla="*/ 503484 w 1003876"/>
                  <a:gd name="connsiteY98" fmla="*/ 358323 h 1516072"/>
                  <a:gd name="connsiteX99" fmla="*/ 499674 w 1003876"/>
                  <a:gd name="connsiteY99" fmla="*/ 66858 h 1516072"/>
                  <a:gd name="connsiteX100" fmla="*/ 490149 w 1003876"/>
                  <a:gd name="connsiteY100" fmla="*/ 40188 h 1516072"/>
                  <a:gd name="connsiteX101" fmla="*/ 488244 w 1003876"/>
                  <a:gd name="connsiteY101" fmla="*/ 34473 h 1516072"/>
                  <a:gd name="connsiteX102" fmla="*/ 484434 w 1003876"/>
                  <a:gd name="connsiteY102" fmla="*/ 28758 h 1516072"/>
                  <a:gd name="connsiteX103" fmla="*/ 478719 w 1003876"/>
                  <a:gd name="connsiteY103" fmla="*/ 17328 h 1516072"/>
                  <a:gd name="connsiteX104" fmla="*/ 473004 w 1003876"/>
                  <a:gd name="connsiteY104" fmla="*/ 13518 h 1516072"/>
                  <a:gd name="connsiteX105" fmla="*/ 469194 w 1003876"/>
                  <a:gd name="connsiteY105" fmla="*/ 7803 h 1516072"/>
                  <a:gd name="connsiteX106" fmla="*/ 429189 w 1003876"/>
                  <a:gd name="connsiteY106" fmla="*/ 11613 h 1516072"/>
                  <a:gd name="connsiteX107" fmla="*/ 425379 w 1003876"/>
                  <a:gd name="connsiteY107" fmla="*/ 78288 h 1516072"/>
                  <a:gd name="connsiteX108" fmla="*/ 425379 w 1003876"/>
                  <a:gd name="connsiteY108" fmla="*/ 84003 h 1516072"/>
                  <a:gd name="connsiteX109" fmla="*/ 436603 w 1003876"/>
                  <a:gd name="connsiteY109" fmla="*/ 225952 h 1516072"/>
                  <a:gd name="connsiteX110" fmla="*/ 440619 w 1003876"/>
                  <a:gd name="connsiteY110" fmla="*/ 421188 h 1516072"/>
                  <a:gd name="connsiteX111" fmla="*/ 440002 w 1003876"/>
                  <a:gd name="connsiteY111" fmla="*/ 789160 h 1516072"/>
                  <a:gd name="connsiteX112" fmla="*/ 430322 w 1003876"/>
                  <a:gd name="connsiteY112"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17478 h 1516072"/>
                  <a:gd name="connsiteX27" fmla="*/ 335999 w 1003876"/>
                  <a:gd name="connsiteY27" fmla="*/ 1217478 h 1516072"/>
                  <a:gd name="connsiteX28" fmla="*/ 377342 w 1003876"/>
                  <a:gd name="connsiteY28" fmla="*/ 1276173 h 1516072"/>
                  <a:gd name="connsiteX29" fmla="*/ 330129 w 1003876"/>
                  <a:gd name="connsiteY29" fmla="*/ 1381308 h 1516072"/>
                  <a:gd name="connsiteX30" fmla="*/ 328224 w 1003876"/>
                  <a:gd name="connsiteY30" fmla="*/ 1420386 h 1516072"/>
                  <a:gd name="connsiteX31" fmla="*/ 332034 w 1003876"/>
                  <a:gd name="connsiteY31" fmla="*/ 1463223 h 1516072"/>
                  <a:gd name="connsiteX32" fmla="*/ 364419 w 1003876"/>
                  <a:gd name="connsiteY32" fmla="*/ 1512753 h 1516072"/>
                  <a:gd name="connsiteX33" fmla="*/ 387279 w 1003876"/>
                  <a:gd name="connsiteY33" fmla="*/ 1514658 h 1516072"/>
                  <a:gd name="connsiteX34" fmla="*/ 396804 w 1003876"/>
                  <a:gd name="connsiteY34" fmla="*/ 1491798 h 1516072"/>
                  <a:gd name="connsiteX35" fmla="*/ 403085 w 1003876"/>
                  <a:gd name="connsiteY35" fmla="*/ 1451433 h 1516072"/>
                  <a:gd name="connsiteX36" fmla="*/ 409367 w 1003876"/>
                  <a:gd name="connsiteY36" fmla="*/ 1389340 h 1516072"/>
                  <a:gd name="connsiteX37" fmla="*/ 424041 w 1003876"/>
                  <a:gd name="connsiteY37" fmla="*/ 1329152 h 1516072"/>
                  <a:gd name="connsiteX38" fmla="*/ 467289 w 1003876"/>
                  <a:gd name="connsiteY38" fmla="*/ 1265103 h 1516072"/>
                  <a:gd name="connsiteX39" fmla="*/ 528455 w 1003876"/>
                  <a:gd name="connsiteY39" fmla="*/ 1230091 h 1516072"/>
                  <a:gd name="connsiteX40" fmla="*/ 601154 w 1003876"/>
                  <a:gd name="connsiteY40" fmla="*/ 1221700 h 1516072"/>
                  <a:gd name="connsiteX41" fmla="*/ 720654 w 1003876"/>
                  <a:gd name="connsiteY41" fmla="*/ 1316538 h 1516072"/>
                  <a:gd name="connsiteX42" fmla="*/ 733989 w 1003876"/>
                  <a:gd name="connsiteY42" fmla="*/ 1326063 h 1516072"/>
                  <a:gd name="connsiteX43" fmla="*/ 743514 w 1003876"/>
                  <a:gd name="connsiteY43" fmla="*/ 1327968 h 1516072"/>
                  <a:gd name="connsiteX44" fmla="*/ 749229 w 1003876"/>
                  <a:gd name="connsiteY44" fmla="*/ 1329873 h 1516072"/>
                  <a:gd name="connsiteX45" fmla="*/ 762564 w 1003876"/>
                  <a:gd name="connsiteY45" fmla="*/ 1335588 h 1516072"/>
                  <a:gd name="connsiteX46" fmla="*/ 777804 w 1003876"/>
                  <a:gd name="connsiteY46" fmla="*/ 1333683 h 1516072"/>
                  <a:gd name="connsiteX47" fmla="*/ 789234 w 1003876"/>
                  <a:gd name="connsiteY47" fmla="*/ 1327968 h 1516072"/>
                  <a:gd name="connsiteX48" fmla="*/ 794949 w 1003876"/>
                  <a:gd name="connsiteY48" fmla="*/ 1326063 h 1516072"/>
                  <a:gd name="connsiteX49" fmla="*/ 802569 w 1003876"/>
                  <a:gd name="connsiteY49" fmla="*/ 1308918 h 1516072"/>
                  <a:gd name="connsiteX50" fmla="*/ 800664 w 1003876"/>
                  <a:gd name="connsiteY50" fmla="*/ 1284153 h 1516072"/>
                  <a:gd name="connsiteX51" fmla="*/ 798759 w 1003876"/>
                  <a:gd name="connsiteY51" fmla="*/ 1278438 h 1516072"/>
                  <a:gd name="connsiteX52" fmla="*/ 796854 w 1003876"/>
                  <a:gd name="connsiteY52" fmla="*/ 1270818 h 1516072"/>
                  <a:gd name="connsiteX53" fmla="*/ 783519 w 1003876"/>
                  <a:gd name="connsiteY53" fmla="*/ 1253673 h 1516072"/>
                  <a:gd name="connsiteX54" fmla="*/ 773994 w 1003876"/>
                  <a:gd name="connsiteY54" fmla="*/ 1247958 h 1516072"/>
                  <a:gd name="connsiteX55" fmla="*/ 648264 w 1003876"/>
                  <a:gd name="connsiteY55" fmla="*/ 1156518 h 1516072"/>
                  <a:gd name="connsiteX56" fmla="*/ 644454 w 1003876"/>
                  <a:gd name="connsiteY56" fmla="*/ 1139373 h 1516072"/>
                  <a:gd name="connsiteX57" fmla="*/ 646359 w 1003876"/>
                  <a:gd name="connsiteY57" fmla="*/ 1131753 h 1516072"/>
                  <a:gd name="connsiteX58" fmla="*/ 650169 w 1003876"/>
                  <a:gd name="connsiteY58" fmla="*/ 1114608 h 1516072"/>
                  <a:gd name="connsiteX59" fmla="*/ 653979 w 1003876"/>
                  <a:gd name="connsiteY59" fmla="*/ 1108893 h 1516072"/>
                  <a:gd name="connsiteX60" fmla="*/ 655884 w 1003876"/>
                  <a:gd name="connsiteY60" fmla="*/ 1103178 h 1516072"/>
                  <a:gd name="connsiteX61" fmla="*/ 661599 w 1003876"/>
                  <a:gd name="connsiteY61" fmla="*/ 1101273 h 1516072"/>
                  <a:gd name="connsiteX62" fmla="*/ 671124 w 1003876"/>
                  <a:gd name="connsiteY62" fmla="*/ 1089843 h 1516072"/>
                  <a:gd name="connsiteX63" fmla="*/ 724464 w 1003876"/>
                  <a:gd name="connsiteY63" fmla="*/ 1082223 h 1516072"/>
                  <a:gd name="connsiteX64" fmla="*/ 842574 w 1003876"/>
                  <a:gd name="connsiteY64" fmla="*/ 1084128 h 1516072"/>
                  <a:gd name="connsiteX65" fmla="*/ 871149 w 1003876"/>
                  <a:gd name="connsiteY65" fmla="*/ 1086033 h 1516072"/>
                  <a:gd name="connsiteX66" fmla="*/ 899724 w 1003876"/>
                  <a:gd name="connsiteY66" fmla="*/ 1091748 h 1516072"/>
                  <a:gd name="connsiteX67" fmla="*/ 922584 w 1003876"/>
                  <a:gd name="connsiteY67" fmla="*/ 1095558 h 1516072"/>
                  <a:gd name="connsiteX68" fmla="*/ 985294 w 1003876"/>
                  <a:gd name="connsiteY68" fmla="*/ 1104311 h 1516072"/>
                  <a:gd name="connsiteX69" fmla="*/ 1003378 w 1003876"/>
                  <a:gd name="connsiteY69" fmla="*/ 1065958 h 1516072"/>
                  <a:gd name="connsiteX70" fmla="*/ 970209 w 1003876"/>
                  <a:gd name="connsiteY70" fmla="*/ 1044123 h 1516072"/>
                  <a:gd name="connsiteX71" fmla="*/ 918620 w 1003876"/>
                  <a:gd name="connsiteY71" fmla="*/ 1034598 h 1516072"/>
                  <a:gd name="connsiteX72" fmla="*/ 825429 w 1003876"/>
                  <a:gd name="connsiteY72" fmla="*/ 1034598 h 1516072"/>
                  <a:gd name="connsiteX73" fmla="*/ 730179 w 1003876"/>
                  <a:gd name="connsiteY73" fmla="*/ 1038408 h 1516072"/>
                  <a:gd name="connsiteX74" fmla="*/ 669219 w 1003876"/>
                  <a:gd name="connsiteY74" fmla="*/ 1046028 h 1516072"/>
                  <a:gd name="connsiteX75" fmla="*/ 646360 w 1003876"/>
                  <a:gd name="connsiteY75" fmla="*/ 1049838 h 1516072"/>
                  <a:gd name="connsiteX76" fmla="*/ 640078 w 1003876"/>
                  <a:gd name="connsiteY76" fmla="*/ 1026051 h 1516072"/>
                  <a:gd name="connsiteX77" fmla="*/ 673029 w 1003876"/>
                  <a:gd name="connsiteY77" fmla="*/ 992688 h 1516072"/>
                  <a:gd name="connsiteX78" fmla="*/ 674934 w 1003876"/>
                  <a:gd name="connsiteY78" fmla="*/ 986973 h 1516072"/>
                  <a:gd name="connsiteX79" fmla="*/ 680649 w 1003876"/>
                  <a:gd name="connsiteY79" fmla="*/ 985068 h 1516072"/>
                  <a:gd name="connsiteX80" fmla="*/ 686364 w 1003876"/>
                  <a:gd name="connsiteY80" fmla="*/ 981258 h 1516072"/>
                  <a:gd name="connsiteX81" fmla="*/ 695889 w 1003876"/>
                  <a:gd name="connsiteY81" fmla="*/ 971733 h 1516072"/>
                  <a:gd name="connsiteX82" fmla="*/ 705414 w 1003876"/>
                  <a:gd name="connsiteY82" fmla="*/ 960303 h 1516072"/>
                  <a:gd name="connsiteX83" fmla="*/ 716844 w 1003876"/>
                  <a:gd name="connsiteY83" fmla="*/ 952683 h 1516072"/>
                  <a:gd name="connsiteX84" fmla="*/ 732084 w 1003876"/>
                  <a:gd name="connsiteY84" fmla="*/ 939348 h 1516072"/>
                  <a:gd name="connsiteX85" fmla="*/ 741609 w 1003876"/>
                  <a:gd name="connsiteY85" fmla="*/ 927918 h 1516072"/>
                  <a:gd name="connsiteX86" fmla="*/ 753039 w 1003876"/>
                  <a:gd name="connsiteY86" fmla="*/ 918393 h 1516072"/>
                  <a:gd name="connsiteX87" fmla="*/ 758754 w 1003876"/>
                  <a:gd name="connsiteY87" fmla="*/ 906963 h 1516072"/>
                  <a:gd name="connsiteX88" fmla="*/ 760659 w 1003876"/>
                  <a:gd name="connsiteY88" fmla="*/ 901248 h 1516072"/>
                  <a:gd name="connsiteX89" fmla="*/ 766374 w 1003876"/>
                  <a:gd name="connsiteY89" fmla="*/ 889818 h 1516072"/>
                  <a:gd name="connsiteX90" fmla="*/ 764469 w 1003876"/>
                  <a:gd name="connsiteY90" fmla="*/ 874578 h 1516072"/>
                  <a:gd name="connsiteX91" fmla="*/ 758754 w 1003876"/>
                  <a:gd name="connsiteY91" fmla="*/ 872673 h 1516072"/>
                  <a:gd name="connsiteX92" fmla="*/ 737799 w 1003876"/>
                  <a:gd name="connsiteY92" fmla="*/ 874578 h 1516072"/>
                  <a:gd name="connsiteX93" fmla="*/ 732084 w 1003876"/>
                  <a:gd name="connsiteY93" fmla="*/ 878388 h 1516072"/>
                  <a:gd name="connsiteX94" fmla="*/ 699699 w 1003876"/>
                  <a:gd name="connsiteY94" fmla="*/ 899343 h 1516072"/>
                  <a:gd name="connsiteX95" fmla="*/ 595181 w 1003876"/>
                  <a:gd name="connsiteY95" fmla="*/ 957831 h 1516072"/>
                  <a:gd name="connsiteX96" fmla="*/ 507294 w 1003876"/>
                  <a:gd name="connsiteY96" fmla="*/ 847908 h 1516072"/>
                  <a:gd name="connsiteX97" fmla="*/ 503484 w 1003876"/>
                  <a:gd name="connsiteY97" fmla="*/ 358323 h 1516072"/>
                  <a:gd name="connsiteX98" fmla="*/ 499674 w 1003876"/>
                  <a:gd name="connsiteY98" fmla="*/ 66858 h 1516072"/>
                  <a:gd name="connsiteX99" fmla="*/ 490149 w 1003876"/>
                  <a:gd name="connsiteY99" fmla="*/ 40188 h 1516072"/>
                  <a:gd name="connsiteX100" fmla="*/ 488244 w 1003876"/>
                  <a:gd name="connsiteY100" fmla="*/ 34473 h 1516072"/>
                  <a:gd name="connsiteX101" fmla="*/ 484434 w 1003876"/>
                  <a:gd name="connsiteY101" fmla="*/ 28758 h 1516072"/>
                  <a:gd name="connsiteX102" fmla="*/ 478719 w 1003876"/>
                  <a:gd name="connsiteY102" fmla="*/ 17328 h 1516072"/>
                  <a:gd name="connsiteX103" fmla="*/ 473004 w 1003876"/>
                  <a:gd name="connsiteY103" fmla="*/ 13518 h 1516072"/>
                  <a:gd name="connsiteX104" fmla="*/ 469194 w 1003876"/>
                  <a:gd name="connsiteY104" fmla="*/ 7803 h 1516072"/>
                  <a:gd name="connsiteX105" fmla="*/ 429189 w 1003876"/>
                  <a:gd name="connsiteY105" fmla="*/ 11613 h 1516072"/>
                  <a:gd name="connsiteX106" fmla="*/ 425379 w 1003876"/>
                  <a:gd name="connsiteY106" fmla="*/ 78288 h 1516072"/>
                  <a:gd name="connsiteX107" fmla="*/ 425379 w 1003876"/>
                  <a:gd name="connsiteY107" fmla="*/ 84003 h 1516072"/>
                  <a:gd name="connsiteX108" fmla="*/ 436603 w 1003876"/>
                  <a:gd name="connsiteY108" fmla="*/ 225952 h 1516072"/>
                  <a:gd name="connsiteX109" fmla="*/ 440619 w 1003876"/>
                  <a:gd name="connsiteY109" fmla="*/ 421188 h 1516072"/>
                  <a:gd name="connsiteX110" fmla="*/ 440002 w 1003876"/>
                  <a:gd name="connsiteY110" fmla="*/ 789160 h 1516072"/>
                  <a:gd name="connsiteX111" fmla="*/ 430322 w 1003876"/>
                  <a:gd name="connsiteY111"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22421 h 1516072"/>
                  <a:gd name="connsiteX27" fmla="*/ 335999 w 1003876"/>
                  <a:gd name="connsiteY27" fmla="*/ 1217478 h 1516072"/>
                  <a:gd name="connsiteX28" fmla="*/ 377342 w 1003876"/>
                  <a:gd name="connsiteY28" fmla="*/ 1276173 h 1516072"/>
                  <a:gd name="connsiteX29" fmla="*/ 330129 w 1003876"/>
                  <a:gd name="connsiteY29" fmla="*/ 1381308 h 1516072"/>
                  <a:gd name="connsiteX30" fmla="*/ 328224 w 1003876"/>
                  <a:gd name="connsiteY30" fmla="*/ 1420386 h 1516072"/>
                  <a:gd name="connsiteX31" fmla="*/ 332034 w 1003876"/>
                  <a:gd name="connsiteY31" fmla="*/ 1463223 h 1516072"/>
                  <a:gd name="connsiteX32" fmla="*/ 364419 w 1003876"/>
                  <a:gd name="connsiteY32" fmla="*/ 1512753 h 1516072"/>
                  <a:gd name="connsiteX33" fmla="*/ 387279 w 1003876"/>
                  <a:gd name="connsiteY33" fmla="*/ 1514658 h 1516072"/>
                  <a:gd name="connsiteX34" fmla="*/ 396804 w 1003876"/>
                  <a:gd name="connsiteY34" fmla="*/ 1491798 h 1516072"/>
                  <a:gd name="connsiteX35" fmla="*/ 403085 w 1003876"/>
                  <a:gd name="connsiteY35" fmla="*/ 1451433 h 1516072"/>
                  <a:gd name="connsiteX36" fmla="*/ 409367 w 1003876"/>
                  <a:gd name="connsiteY36" fmla="*/ 1389340 h 1516072"/>
                  <a:gd name="connsiteX37" fmla="*/ 424041 w 1003876"/>
                  <a:gd name="connsiteY37" fmla="*/ 1329152 h 1516072"/>
                  <a:gd name="connsiteX38" fmla="*/ 467289 w 1003876"/>
                  <a:gd name="connsiteY38" fmla="*/ 1265103 h 1516072"/>
                  <a:gd name="connsiteX39" fmla="*/ 528455 w 1003876"/>
                  <a:gd name="connsiteY39" fmla="*/ 1230091 h 1516072"/>
                  <a:gd name="connsiteX40" fmla="*/ 601154 w 1003876"/>
                  <a:gd name="connsiteY40" fmla="*/ 1221700 h 1516072"/>
                  <a:gd name="connsiteX41" fmla="*/ 720654 w 1003876"/>
                  <a:gd name="connsiteY41" fmla="*/ 1316538 h 1516072"/>
                  <a:gd name="connsiteX42" fmla="*/ 733989 w 1003876"/>
                  <a:gd name="connsiteY42" fmla="*/ 1326063 h 1516072"/>
                  <a:gd name="connsiteX43" fmla="*/ 743514 w 1003876"/>
                  <a:gd name="connsiteY43" fmla="*/ 1327968 h 1516072"/>
                  <a:gd name="connsiteX44" fmla="*/ 749229 w 1003876"/>
                  <a:gd name="connsiteY44" fmla="*/ 1329873 h 1516072"/>
                  <a:gd name="connsiteX45" fmla="*/ 762564 w 1003876"/>
                  <a:gd name="connsiteY45" fmla="*/ 1335588 h 1516072"/>
                  <a:gd name="connsiteX46" fmla="*/ 777804 w 1003876"/>
                  <a:gd name="connsiteY46" fmla="*/ 1333683 h 1516072"/>
                  <a:gd name="connsiteX47" fmla="*/ 789234 w 1003876"/>
                  <a:gd name="connsiteY47" fmla="*/ 1327968 h 1516072"/>
                  <a:gd name="connsiteX48" fmla="*/ 794949 w 1003876"/>
                  <a:gd name="connsiteY48" fmla="*/ 1326063 h 1516072"/>
                  <a:gd name="connsiteX49" fmla="*/ 802569 w 1003876"/>
                  <a:gd name="connsiteY49" fmla="*/ 1308918 h 1516072"/>
                  <a:gd name="connsiteX50" fmla="*/ 800664 w 1003876"/>
                  <a:gd name="connsiteY50" fmla="*/ 1284153 h 1516072"/>
                  <a:gd name="connsiteX51" fmla="*/ 798759 w 1003876"/>
                  <a:gd name="connsiteY51" fmla="*/ 1278438 h 1516072"/>
                  <a:gd name="connsiteX52" fmla="*/ 796854 w 1003876"/>
                  <a:gd name="connsiteY52" fmla="*/ 1270818 h 1516072"/>
                  <a:gd name="connsiteX53" fmla="*/ 783519 w 1003876"/>
                  <a:gd name="connsiteY53" fmla="*/ 1253673 h 1516072"/>
                  <a:gd name="connsiteX54" fmla="*/ 773994 w 1003876"/>
                  <a:gd name="connsiteY54" fmla="*/ 1247958 h 1516072"/>
                  <a:gd name="connsiteX55" fmla="*/ 648264 w 1003876"/>
                  <a:gd name="connsiteY55" fmla="*/ 1156518 h 1516072"/>
                  <a:gd name="connsiteX56" fmla="*/ 644454 w 1003876"/>
                  <a:gd name="connsiteY56" fmla="*/ 1139373 h 1516072"/>
                  <a:gd name="connsiteX57" fmla="*/ 646359 w 1003876"/>
                  <a:gd name="connsiteY57" fmla="*/ 1131753 h 1516072"/>
                  <a:gd name="connsiteX58" fmla="*/ 650169 w 1003876"/>
                  <a:gd name="connsiteY58" fmla="*/ 1114608 h 1516072"/>
                  <a:gd name="connsiteX59" fmla="*/ 653979 w 1003876"/>
                  <a:gd name="connsiteY59" fmla="*/ 1108893 h 1516072"/>
                  <a:gd name="connsiteX60" fmla="*/ 655884 w 1003876"/>
                  <a:gd name="connsiteY60" fmla="*/ 1103178 h 1516072"/>
                  <a:gd name="connsiteX61" fmla="*/ 661599 w 1003876"/>
                  <a:gd name="connsiteY61" fmla="*/ 1101273 h 1516072"/>
                  <a:gd name="connsiteX62" fmla="*/ 671124 w 1003876"/>
                  <a:gd name="connsiteY62" fmla="*/ 1089843 h 1516072"/>
                  <a:gd name="connsiteX63" fmla="*/ 724464 w 1003876"/>
                  <a:gd name="connsiteY63" fmla="*/ 1082223 h 1516072"/>
                  <a:gd name="connsiteX64" fmla="*/ 842574 w 1003876"/>
                  <a:gd name="connsiteY64" fmla="*/ 1084128 h 1516072"/>
                  <a:gd name="connsiteX65" fmla="*/ 871149 w 1003876"/>
                  <a:gd name="connsiteY65" fmla="*/ 1086033 h 1516072"/>
                  <a:gd name="connsiteX66" fmla="*/ 899724 w 1003876"/>
                  <a:gd name="connsiteY66" fmla="*/ 1091748 h 1516072"/>
                  <a:gd name="connsiteX67" fmla="*/ 922584 w 1003876"/>
                  <a:gd name="connsiteY67" fmla="*/ 1095558 h 1516072"/>
                  <a:gd name="connsiteX68" fmla="*/ 985294 w 1003876"/>
                  <a:gd name="connsiteY68" fmla="*/ 1104311 h 1516072"/>
                  <a:gd name="connsiteX69" fmla="*/ 1003378 w 1003876"/>
                  <a:gd name="connsiteY69" fmla="*/ 1065958 h 1516072"/>
                  <a:gd name="connsiteX70" fmla="*/ 970209 w 1003876"/>
                  <a:gd name="connsiteY70" fmla="*/ 1044123 h 1516072"/>
                  <a:gd name="connsiteX71" fmla="*/ 918620 w 1003876"/>
                  <a:gd name="connsiteY71" fmla="*/ 1034598 h 1516072"/>
                  <a:gd name="connsiteX72" fmla="*/ 825429 w 1003876"/>
                  <a:gd name="connsiteY72" fmla="*/ 1034598 h 1516072"/>
                  <a:gd name="connsiteX73" fmla="*/ 730179 w 1003876"/>
                  <a:gd name="connsiteY73" fmla="*/ 1038408 h 1516072"/>
                  <a:gd name="connsiteX74" fmla="*/ 669219 w 1003876"/>
                  <a:gd name="connsiteY74" fmla="*/ 1046028 h 1516072"/>
                  <a:gd name="connsiteX75" fmla="*/ 646360 w 1003876"/>
                  <a:gd name="connsiteY75" fmla="*/ 1049838 h 1516072"/>
                  <a:gd name="connsiteX76" fmla="*/ 640078 w 1003876"/>
                  <a:gd name="connsiteY76" fmla="*/ 1026051 h 1516072"/>
                  <a:gd name="connsiteX77" fmla="*/ 673029 w 1003876"/>
                  <a:gd name="connsiteY77" fmla="*/ 992688 h 1516072"/>
                  <a:gd name="connsiteX78" fmla="*/ 674934 w 1003876"/>
                  <a:gd name="connsiteY78" fmla="*/ 986973 h 1516072"/>
                  <a:gd name="connsiteX79" fmla="*/ 680649 w 1003876"/>
                  <a:gd name="connsiteY79" fmla="*/ 985068 h 1516072"/>
                  <a:gd name="connsiteX80" fmla="*/ 686364 w 1003876"/>
                  <a:gd name="connsiteY80" fmla="*/ 981258 h 1516072"/>
                  <a:gd name="connsiteX81" fmla="*/ 695889 w 1003876"/>
                  <a:gd name="connsiteY81" fmla="*/ 971733 h 1516072"/>
                  <a:gd name="connsiteX82" fmla="*/ 705414 w 1003876"/>
                  <a:gd name="connsiteY82" fmla="*/ 960303 h 1516072"/>
                  <a:gd name="connsiteX83" fmla="*/ 716844 w 1003876"/>
                  <a:gd name="connsiteY83" fmla="*/ 952683 h 1516072"/>
                  <a:gd name="connsiteX84" fmla="*/ 732084 w 1003876"/>
                  <a:gd name="connsiteY84" fmla="*/ 939348 h 1516072"/>
                  <a:gd name="connsiteX85" fmla="*/ 741609 w 1003876"/>
                  <a:gd name="connsiteY85" fmla="*/ 927918 h 1516072"/>
                  <a:gd name="connsiteX86" fmla="*/ 753039 w 1003876"/>
                  <a:gd name="connsiteY86" fmla="*/ 918393 h 1516072"/>
                  <a:gd name="connsiteX87" fmla="*/ 758754 w 1003876"/>
                  <a:gd name="connsiteY87" fmla="*/ 906963 h 1516072"/>
                  <a:gd name="connsiteX88" fmla="*/ 760659 w 1003876"/>
                  <a:gd name="connsiteY88" fmla="*/ 901248 h 1516072"/>
                  <a:gd name="connsiteX89" fmla="*/ 766374 w 1003876"/>
                  <a:gd name="connsiteY89" fmla="*/ 889818 h 1516072"/>
                  <a:gd name="connsiteX90" fmla="*/ 764469 w 1003876"/>
                  <a:gd name="connsiteY90" fmla="*/ 874578 h 1516072"/>
                  <a:gd name="connsiteX91" fmla="*/ 758754 w 1003876"/>
                  <a:gd name="connsiteY91" fmla="*/ 872673 h 1516072"/>
                  <a:gd name="connsiteX92" fmla="*/ 737799 w 1003876"/>
                  <a:gd name="connsiteY92" fmla="*/ 874578 h 1516072"/>
                  <a:gd name="connsiteX93" fmla="*/ 732084 w 1003876"/>
                  <a:gd name="connsiteY93" fmla="*/ 878388 h 1516072"/>
                  <a:gd name="connsiteX94" fmla="*/ 699699 w 1003876"/>
                  <a:gd name="connsiteY94" fmla="*/ 899343 h 1516072"/>
                  <a:gd name="connsiteX95" fmla="*/ 595181 w 1003876"/>
                  <a:gd name="connsiteY95" fmla="*/ 957831 h 1516072"/>
                  <a:gd name="connsiteX96" fmla="*/ 507294 w 1003876"/>
                  <a:gd name="connsiteY96" fmla="*/ 847908 h 1516072"/>
                  <a:gd name="connsiteX97" fmla="*/ 503484 w 1003876"/>
                  <a:gd name="connsiteY97" fmla="*/ 358323 h 1516072"/>
                  <a:gd name="connsiteX98" fmla="*/ 499674 w 1003876"/>
                  <a:gd name="connsiteY98" fmla="*/ 66858 h 1516072"/>
                  <a:gd name="connsiteX99" fmla="*/ 490149 w 1003876"/>
                  <a:gd name="connsiteY99" fmla="*/ 40188 h 1516072"/>
                  <a:gd name="connsiteX100" fmla="*/ 488244 w 1003876"/>
                  <a:gd name="connsiteY100" fmla="*/ 34473 h 1516072"/>
                  <a:gd name="connsiteX101" fmla="*/ 484434 w 1003876"/>
                  <a:gd name="connsiteY101" fmla="*/ 28758 h 1516072"/>
                  <a:gd name="connsiteX102" fmla="*/ 478719 w 1003876"/>
                  <a:gd name="connsiteY102" fmla="*/ 17328 h 1516072"/>
                  <a:gd name="connsiteX103" fmla="*/ 473004 w 1003876"/>
                  <a:gd name="connsiteY103" fmla="*/ 13518 h 1516072"/>
                  <a:gd name="connsiteX104" fmla="*/ 469194 w 1003876"/>
                  <a:gd name="connsiteY104" fmla="*/ 7803 h 1516072"/>
                  <a:gd name="connsiteX105" fmla="*/ 429189 w 1003876"/>
                  <a:gd name="connsiteY105" fmla="*/ 11613 h 1516072"/>
                  <a:gd name="connsiteX106" fmla="*/ 425379 w 1003876"/>
                  <a:gd name="connsiteY106" fmla="*/ 78288 h 1516072"/>
                  <a:gd name="connsiteX107" fmla="*/ 425379 w 1003876"/>
                  <a:gd name="connsiteY107" fmla="*/ 84003 h 1516072"/>
                  <a:gd name="connsiteX108" fmla="*/ 436603 w 1003876"/>
                  <a:gd name="connsiteY108" fmla="*/ 225952 h 1516072"/>
                  <a:gd name="connsiteX109" fmla="*/ 440619 w 1003876"/>
                  <a:gd name="connsiteY109" fmla="*/ 421188 h 1516072"/>
                  <a:gd name="connsiteX110" fmla="*/ 440002 w 1003876"/>
                  <a:gd name="connsiteY110" fmla="*/ 789160 h 1516072"/>
                  <a:gd name="connsiteX111" fmla="*/ 430322 w 1003876"/>
                  <a:gd name="connsiteY111"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22421 h 1516072"/>
                  <a:gd name="connsiteX27" fmla="*/ 335999 w 1003876"/>
                  <a:gd name="connsiteY27" fmla="*/ 1217478 h 1516072"/>
                  <a:gd name="connsiteX28" fmla="*/ 362514 w 1003876"/>
                  <a:gd name="connsiteY28" fmla="*/ 1273701 h 1516072"/>
                  <a:gd name="connsiteX29" fmla="*/ 330129 w 1003876"/>
                  <a:gd name="connsiteY29" fmla="*/ 1381308 h 1516072"/>
                  <a:gd name="connsiteX30" fmla="*/ 328224 w 1003876"/>
                  <a:gd name="connsiteY30" fmla="*/ 1420386 h 1516072"/>
                  <a:gd name="connsiteX31" fmla="*/ 332034 w 1003876"/>
                  <a:gd name="connsiteY31" fmla="*/ 1463223 h 1516072"/>
                  <a:gd name="connsiteX32" fmla="*/ 364419 w 1003876"/>
                  <a:gd name="connsiteY32" fmla="*/ 1512753 h 1516072"/>
                  <a:gd name="connsiteX33" fmla="*/ 387279 w 1003876"/>
                  <a:gd name="connsiteY33" fmla="*/ 1514658 h 1516072"/>
                  <a:gd name="connsiteX34" fmla="*/ 396804 w 1003876"/>
                  <a:gd name="connsiteY34" fmla="*/ 1491798 h 1516072"/>
                  <a:gd name="connsiteX35" fmla="*/ 403085 w 1003876"/>
                  <a:gd name="connsiteY35" fmla="*/ 1451433 h 1516072"/>
                  <a:gd name="connsiteX36" fmla="*/ 409367 w 1003876"/>
                  <a:gd name="connsiteY36" fmla="*/ 1389340 h 1516072"/>
                  <a:gd name="connsiteX37" fmla="*/ 424041 w 1003876"/>
                  <a:gd name="connsiteY37" fmla="*/ 1329152 h 1516072"/>
                  <a:gd name="connsiteX38" fmla="*/ 467289 w 1003876"/>
                  <a:gd name="connsiteY38" fmla="*/ 1265103 h 1516072"/>
                  <a:gd name="connsiteX39" fmla="*/ 528455 w 1003876"/>
                  <a:gd name="connsiteY39" fmla="*/ 1230091 h 1516072"/>
                  <a:gd name="connsiteX40" fmla="*/ 601154 w 1003876"/>
                  <a:gd name="connsiteY40" fmla="*/ 1221700 h 1516072"/>
                  <a:gd name="connsiteX41" fmla="*/ 720654 w 1003876"/>
                  <a:gd name="connsiteY41" fmla="*/ 1316538 h 1516072"/>
                  <a:gd name="connsiteX42" fmla="*/ 733989 w 1003876"/>
                  <a:gd name="connsiteY42" fmla="*/ 1326063 h 1516072"/>
                  <a:gd name="connsiteX43" fmla="*/ 743514 w 1003876"/>
                  <a:gd name="connsiteY43" fmla="*/ 1327968 h 1516072"/>
                  <a:gd name="connsiteX44" fmla="*/ 749229 w 1003876"/>
                  <a:gd name="connsiteY44" fmla="*/ 1329873 h 1516072"/>
                  <a:gd name="connsiteX45" fmla="*/ 762564 w 1003876"/>
                  <a:gd name="connsiteY45" fmla="*/ 1335588 h 1516072"/>
                  <a:gd name="connsiteX46" fmla="*/ 777804 w 1003876"/>
                  <a:gd name="connsiteY46" fmla="*/ 1333683 h 1516072"/>
                  <a:gd name="connsiteX47" fmla="*/ 789234 w 1003876"/>
                  <a:gd name="connsiteY47" fmla="*/ 1327968 h 1516072"/>
                  <a:gd name="connsiteX48" fmla="*/ 794949 w 1003876"/>
                  <a:gd name="connsiteY48" fmla="*/ 1326063 h 1516072"/>
                  <a:gd name="connsiteX49" fmla="*/ 802569 w 1003876"/>
                  <a:gd name="connsiteY49" fmla="*/ 1308918 h 1516072"/>
                  <a:gd name="connsiteX50" fmla="*/ 800664 w 1003876"/>
                  <a:gd name="connsiteY50" fmla="*/ 1284153 h 1516072"/>
                  <a:gd name="connsiteX51" fmla="*/ 798759 w 1003876"/>
                  <a:gd name="connsiteY51" fmla="*/ 1278438 h 1516072"/>
                  <a:gd name="connsiteX52" fmla="*/ 796854 w 1003876"/>
                  <a:gd name="connsiteY52" fmla="*/ 1270818 h 1516072"/>
                  <a:gd name="connsiteX53" fmla="*/ 783519 w 1003876"/>
                  <a:gd name="connsiteY53" fmla="*/ 1253673 h 1516072"/>
                  <a:gd name="connsiteX54" fmla="*/ 773994 w 1003876"/>
                  <a:gd name="connsiteY54" fmla="*/ 1247958 h 1516072"/>
                  <a:gd name="connsiteX55" fmla="*/ 648264 w 1003876"/>
                  <a:gd name="connsiteY55" fmla="*/ 1156518 h 1516072"/>
                  <a:gd name="connsiteX56" fmla="*/ 644454 w 1003876"/>
                  <a:gd name="connsiteY56" fmla="*/ 1139373 h 1516072"/>
                  <a:gd name="connsiteX57" fmla="*/ 646359 w 1003876"/>
                  <a:gd name="connsiteY57" fmla="*/ 1131753 h 1516072"/>
                  <a:gd name="connsiteX58" fmla="*/ 650169 w 1003876"/>
                  <a:gd name="connsiteY58" fmla="*/ 1114608 h 1516072"/>
                  <a:gd name="connsiteX59" fmla="*/ 653979 w 1003876"/>
                  <a:gd name="connsiteY59" fmla="*/ 1108893 h 1516072"/>
                  <a:gd name="connsiteX60" fmla="*/ 655884 w 1003876"/>
                  <a:gd name="connsiteY60" fmla="*/ 1103178 h 1516072"/>
                  <a:gd name="connsiteX61" fmla="*/ 661599 w 1003876"/>
                  <a:gd name="connsiteY61" fmla="*/ 1101273 h 1516072"/>
                  <a:gd name="connsiteX62" fmla="*/ 671124 w 1003876"/>
                  <a:gd name="connsiteY62" fmla="*/ 1089843 h 1516072"/>
                  <a:gd name="connsiteX63" fmla="*/ 724464 w 1003876"/>
                  <a:gd name="connsiteY63" fmla="*/ 1082223 h 1516072"/>
                  <a:gd name="connsiteX64" fmla="*/ 842574 w 1003876"/>
                  <a:gd name="connsiteY64" fmla="*/ 1084128 h 1516072"/>
                  <a:gd name="connsiteX65" fmla="*/ 871149 w 1003876"/>
                  <a:gd name="connsiteY65" fmla="*/ 1086033 h 1516072"/>
                  <a:gd name="connsiteX66" fmla="*/ 899724 w 1003876"/>
                  <a:gd name="connsiteY66" fmla="*/ 1091748 h 1516072"/>
                  <a:gd name="connsiteX67" fmla="*/ 922584 w 1003876"/>
                  <a:gd name="connsiteY67" fmla="*/ 1095558 h 1516072"/>
                  <a:gd name="connsiteX68" fmla="*/ 985294 w 1003876"/>
                  <a:gd name="connsiteY68" fmla="*/ 1104311 h 1516072"/>
                  <a:gd name="connsiteX69" fmla="*/ 1003378 w 1003876"/>
                  <a:gd name="connsiteY69" fmla="*/ 1065958 h 1516072"/>
                  <a:gd name="connsiteX70" fmla="*/ 970209 w 1003876"/>
                  <a:gd name="connsiteY70" fmla="*/ 1044123 h 1516072"/>
                  <a:gd name="connsiteX71" fmla="*/ 918620 w 1003876"/>
                  <a:gd name="connsiteY71" fmla="*/ 1034598 h 1516072"/>
                  <a:gd name="connsiteX72" fmla="*/ 825429 w 1003876"/>
                  <a:gd name="connsiteY72" fmla="*/ 1034598 h 1516072"/>
                  <a:gd name="connsiteX73" fmla="*/ 730179 w 1003876"/>
                  <a:gd name="connsiteY73" fmla="*/ 1038408 h 1516072"/>
                  <a:gd name="connsiteX74" fmla="*/ 669219 w 1003876"/>
                  <a:gd name="connsiteY74" fmla="*/ 1046028 h 1516072"/>
                  <a:gd name="connsiteX75" fmla="*/ 646360 w 1003876"/>
                  <a:gd name="connsiteY75" fmla="*/ 1049838 h 1516072"/>
                  <a:gd name="connsiteX76" fmla="*/ 640078 w 1003876"/>
                  <a:gd name="connsiteY76" fmla="*/ 1026051 h 1516072"/>
                  <a:gd name="connsiteX77" fmla="*/ 673029 w 1003876"/>
                  <a:gd name="connsiteY77" fmla="*/ 992688 h 1516072"/>
                  <a:gd name="connsiteX78" fmla="*/ 674934 w 1003876"/>
                  <a:gd name="connsiteY78" fmla="*/ 986973 h 1516072"/>
                  <a:gd name="connsiteX79" fmla="*/ 680649 w 1003876"/>
                  <a:gd name="connsiteY79" fmla="*/ 985068 h 1516072"/>
                  <a:gd name="connsiteX80" fmla="*/ 686364 w 1003876"/>
                  <a:gd name="connsiteY80" fmla="*/ 981258 h 1516072"/>
                  <a:gd name="connsiteX81" fmla="*/ 695889 w 1003876"/>
                  <a:gd name="connsiteY81" fmla="*/ 971733 h 1516072"/>
                  <a:gd name="connsiteX82" fmla="*/ 705414 w 1003876"/>
                  <a:gd name="connsiteY82" fmla="*/ 960303 h 1516072"/>
                  <a:gd name="connsiteX83" fmla="*/ 716844 w 1003876"/>
                  <a:gd name="connsiteY83" fmla="*/ 952683 h 1516072"/>
                  <a:gd name="connsiteX84" fmla="*/ 732084 w 1003876"/>
                  <a:gd name="connsiteY84" fmla="*/ 939348 h 1516072"/>
                  <a:gd name="connsiteX85" fmla="*/ 741609 w 1003876"/>
                  <a:gd name="connsiteY85" fmla="*/ 927918 h 1516072"/>
                  <a:gd name="connsiteX86" fmla="*/ 753039 w 1003876"/>
                  <a:gd name="connsiteY86" fmla="*/ 918393 h 1516072"/>
                  <a:gd name="connsiteX87" fmla="*/ 758754 w 1003876"/>
                  <a:gd name="connsiteY87" fmla="*/ 906963 h 1516072"/>
                  <a:gd name="connsiteX88" fmla="*/ 760659 w 1003876"/>
                  <a:gd name="connsiteY88" fmla="*/ 901248 h 1516072"/>
                  <a:gd name="connsiteX89" fmla="*/ 766374 w 1003876"/>
                  <a:gd name="connsiteY89" fmla="*/ 889818 h 1516072"/>
                  <a:gd name="connsiteX90" fmla="*/ 764469 w 1003876"/>
                  <a:gd name="connsiteY90" fmla="*/ 874578 h 1516072"/>
                  <a:gd name="connsiteX91" fmla="*/ 758754 w 1003876"/>
                  <a:gd name="connsiteY91" fmla="*/ 872673 h 1516072"/>
                  <a:gd name="connsiteX92" fmla="*/ 737799 w 1003876"/>
                  <a:gd name="connsiteY92" fmla="*/ 874578 h 1516072"/>
                  <a:gd name="connsiteX93" fmla="*/ 732084 w 1003876"/>
                  <a:gd name="connsiteY93" fmla="*/ 878388 h 1516072"/>
                  <a:gd name="connsiteX94" fmla="*/ 699699 w 1003876"/>
                  <a:gd name="connsiteY94" fmla="*/ 899343 h 1516072"/>
                  <a:gd name="connsiteX95" fmla="*/ 595181 w 1003876"/>
                  <a:gd name="connsiteY95" fmla="*/ 957831 h 1516072"/>
                  <a:gd name="connsiteX96" fmla="*/ 507294 w 1003876"/>
                  <a:gd name="connsiteY96" fmla="*/ 847908 h 1516072"/>
                  <a:gd name="connsiteX97" fmla="*/ 503484 w 1003876"/>
                  <a:gd name="connsiteY97" fmla="*/ 358323 h 1516072"/>
                  <a:gd name="connsiteX98" fmla="*/ 499674 w 1003876"/>
                  <a:gd name="connsiteY98" fmla="*/ 66858 h 1516072"/>
                  <a:gd name="connsiteX99" fmla="*/ 490149 w 1003876"/>
                  <a:gd name="connsiteY99" fmla="*/ 40188 h 1516072"/>
                  <a:gd name="connsiteX100" fmla="*/ 488244 w 1003876"/>
                  <a:gd name="connsiteY100" fmla="*/ 34473 h 1516072"/>
                  <a:gd name="connsiteX101" fmla="*/ 484434 w 1003876"/>
                  <a:gd name="connsiteY101" fmla="*/ 28758 h 1516072"/>
                  <a:gd name="connsiteX102" fmla="*/ 478719 w 1003876"/>
                  <a:gd name="connsiteY102" fmla="*/ 17328 h 1516072"/>
                  <a:gd name="connsiteX103" fmla="*/ 473004 w 1003876"/>
                  <a:gd name="connsiteY103" fmla="*/ 13518 h 1516072"/>
                  <a:gd name="connsiteX104" fmla="*/ 469194 w 1003876"/>
                  <a:gd name="connsiteY104" fmla="*/ 7803 h 1516072"/>
                  <a:gd name="connsiteX105" fmla="*/ 429189 w 1003876"/>
                  <a:gd name="connsiteY105" fmla="*/ 11613 h 1516072"/>
                  <a:gd name="connsiteX106" fmla="*/ 425379 w 1003876"/>
                  <a:gd name="connsiteY106" fmla="*/ 78288 h 1516072"/>
                  <a:gd name="connsiteX107" fmla="*/ 425379 w 1003876"/>
                  <a:gd name="connsiteY107" fmla="*/ 84003 h 1516072"/>
                  <a:gd name="connsiteX108" fmla="*/ 436603 w 1003876"/>
                  <a:gd name="connsiteY108" fmla="*/ 225952 h 1516072"/>
                  <a:gd name="connsiteX109" fmla="*/ 440619 w 1003876"/>
                  <a:gd name="connsiteY109" fmla="*/ 421188 h 1516072"/>
                  <a:gd name="connsiteX110" fmla="*/ 440002 w 1003876"/>
                  <a:gd name="connsiteY110" fmla="*/ 789160 h 1516072"/>
                  <a:gd name="connsiteX111" fmla="*/ 430322 w 1003876"/>
                  <a:gd name="connsiteY111"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22421 h 1516072"/>
                  <a:gd name="connsiteX27" fmla="*/ 335999 w 1003876"/>
                  <a:gd name="connsiteY27" fmla="*/ 1217478 h 1516072"/>
                  <a:gd name="connsiteX28" fmla="*/ 362514 w 1003876"/>
                  <a:gd name="connsiteY28" fmla="*/ 1273701 h 1516072"/>
                  <a:gd name="connsiteX29" fmla="*/ 320243 w 1003876"/>
                  <a:gd name="connsiteY29" fmla="*/ 1364008 h 1516072"/>
                  <a:gd name="connsiteX30" fmla="*/ 328224 w 1003876"/>
                  <a:gd name="connsiteY30" fmla="*/ 1420386 h 1516072"/>
                  <a:gd name="connsiteX31" fmla="*/ 332034 w 1003876"/>
                  <a:gd name="connsiteY31" fmla="*/ 1463223 h 1516072"/>
                  <a:gd name="connsiteX32" fmla="*/ 364419 w 1003876"/>
                  <a:gd name="connsiteY32" fmla="*/ 1512753 h 1516072"/>
                  <a:gd name="connsiteX33" fmla="*/ 387279 w 1003876"/>
                  <a:gd name="connsiteY33" fmla="*/ 1514658 h 1516072"/>
                  <a:gd name="connsiteX34" fmla="*/ 396804 w 1003876"/>
                  <a:gd name="connsiteY34" fmla="*/ 1491798 h 1516072"/>
                  <a:gd name="connsiteX35" fmla="*/ 403085 w 1003876"/>
                  <a:gd name="connsiteY35" fmla="*/ 1451433 h 1516072"/>
                  <a:gd name="connsiteX36" fmla="*/ 409367 w 1003876"/>
                  <a:gd name="connsiteY36" fmla="*/ 1389340 h 1516072"/>
                  <a:gd name="connsiteX37" fmla="*/ 424041 w 1003876"/>
                  <a:gd name="connsiteY37" fmla="*/ 1329152 h 1516072"/>
                  <a:gd name="connsiteX38" fmla="*/ 467289 w 1003876"/>
                  <a:gd name="connsiteY38" fmla="*/ 1265103 h 1516072"/>
                  <a:gd name="connsiteX39" fmla="*/ 528455 w 1003876"/>
                  <a:gd name="connsiteY39" fmla="*/ 1230091 h 1516072"/>
                  <a:gd name="connsiteX40" fmla="*/ 601154 w 1003876"/>
                  <a:gd name="connsiteY40" fmla="*/ 1221700 h 1516072"/>
                  <a:gd name="connsiteX41" fmla="*/ 720654 w 1003876"/>
                  <a:gd name="connsiteY41" fmla="*/ 1316538 h 1516072"/>
                  <a:gd name="connsiteX42" fmla="*/ 733989 w 1003876"/>
                  <a:gd name="connsiteY42" fmla="*/ 1326063 h 1516072"/>
                  <a:gd name="connsiteX43" fmla="*/ 743514 w 1003876"/>
                  <a:gd name="connsiteY43" fmla="*/ 1327968 h 1516072"/>
                  <a:gd name="connsiteX44" fmla="*/ 749229 w 1003876"/>
                  <a:gd name="connsiteY44" fmla="*/ 1329873 h 1516072"/>
                  <a:gd name="connsiteX45" fmla="*/ 762564 w 1003876"/>
                  <a:gd name="connsiteY45" fmla="*/ 1335588 h 1516072"/>
                  <a:gd name="connsiteX46" fmla="*/ 777804 w 1003876"/>
                  <a:gd name="connsiteY46" fmla="*/ 1333683 h 1516072"/>
                  <a:gd name="connsiteX47" fmla="*/ 789234 w 1003876"/>
                  <a:gd name="connsiteY47" fmla="*/ 1327968 h 1516072"/>
                  <a:gd name="connsiteX48" fmla="*/ 794949 w 1003876"/>
                  <a:gd name="connsiteY48" fmla="*/ 1326063 h 1516072"/>
                  <a:gd name="connsiteX49" fmla="*/ 802569 w 1003876"/>
                  <a:gd name="connsiteY49" fmla="*/ 1308918 h 1516072"/>
                  <a:gd name="connsiteX50" fmla="*/ 800664 w 1003876"/>
                  <a:gd name="connsiteY50" fmla="*/ 1284153 h 1516072"/>
                  <a:gd name="connsiteX51" fmla="*/ 798759 w 1003876"/>
                  <a:gd name="connsiteY51" fmla="*/ 1278438 h 1516072"/>
                  <a:gd name="connsiteX52" fmla="*/ 796854 w 1003876"/>
                  <a:gd name="connsiteY52" fmla="*/ 1270818 h 1516072"/>
                  <a:gd name="connsiteX53" fmla="*/ 783519 w 1003876"/>
                  <a:gd name="connsiteY53" fmla="*/ 1253673 h 1516072"/>
                  <a:gd name="connsiteX54" fmla="*/ 773994 w 1003876"/>
                  <a:gd name="connsiteY54" fmla="*/ 1247958 h 1516072"/>
                  <a:gd name="connsiteX55" fmla="*/ 648264 w 1003876"/>
                  <a:gd name="connsiteY55" fmla="*/ 1156518 h 1516072"/>
                  <a:gd name="connsiteX56" fmla="*/ 644454 w 1003876"/>
                  <a:gd name="connsiteY56" fmla="*/ 1139373 h 1516072"/>
                  <a:gd name="connsiteX57" fmla="*/ 646359 w 1003876"/>
                  <a:gd name="connsiteY57" fmla="*/ 1131753 h 1516072"/>
                  <a:gd name="connsiteX58" fmla="*/ 650169 w 1003876"/>
                  <a:gd name="connsiteY58" fmla="*/ 1114608 h 1516072"/>
                  <a:gd name="connsiteX59" fmla="*/ 653979 w 1003876"/>
                  <a:gd name="connsiteY59" fmla="*/ 1108893 h 1516072"/>
                  <a:gd name="connsiteX60" fmla="*/ 655884 w 1003876"/>
                  <a:gd name="connsiteY60" fmla="*/ 1103178 h 1516072"/>
                  <a:gd name="connsiteX61" fmla="*/ 661599 w 1003876"/>
                  <a:gd name="connsiteY61" fmla="*/ 1101273 h 1516072"/>
                  <a:gd name="connsiteX62" fmla="*/ 671124 w 1003876"/>
                  <a:gd name="connsiteY62" fmla="*/ 1089843 h 1516072"/>
                  <a:gd name="connsiteX63" fmla="*/ 724464 w 1003876"/>
                  <a:gd name="connsiteY63" fmla="*/ 1082223 h 1516072"/>
                  <a:gd name="connsiteX64" fmla="*/ 842574 w 1003876"/>
                  <a:gd name="connsiteY64" fmla="*/ 1084128 h 1516072"/>
                  <a:gd name="connsiteX65" fmla="*/ 871149 w 1003876"/>
                  <a:gd name="connsiteY65" fmla="*/ 1086033 h 1516072"/>
                  <a:gd name="connsiteX66" fmla="*/ 899724 w 1003876"/>
                  <a:gd name="connsiteY66" fmla="*/ 1091748 h 1516072"/>
                  <a:gd name="connsiteX67" fmla="*/ 922584 w 1003876"/>
                  <a:gd name="connsiteY67" fmla="*/ 1095558 h 1516072"/>
                  <a:gd name="connsiteX68" fmla="*/ 985294 w 1003876"/>
                  <a:gd name="connsiteY68" fmla="*/ 1104311 h 1516072"/>
                  <a:gd name="connsiteX69" fmla="*/ 1003378 w 1003876"/>
                  <a:gd name="connsiteY69" fmla="*/ 1065958 h 1516072"/>
                  <a:gd name="connsiteX70" fmla="*/ 970209 w 1003876"/>
                  <a:gd name="connsiteY70" fmla="*/ 1044123 h 1516072"/>
                  <a:gd name="connsiteX71" fmla="*/ 918620 w 1003876"/>
                  <a:gd name="connsiteY71" fmla="*/ 1034598 h 1516072"/>
                  <a:gd name="connsiteX72" fmla="*/ 825429 w 1003876"/>
                  <a:gd name="connsiteY72" fmla="*/ 1034598 h 1516072"/>
                  <a:gd name="connsiteX73" fmla="*/ 730179 w 1003876"/>
                  <a:gd name="connsiteY73" fmla="*/ 1038408 h 1516072"/>
                  <a:gd name="connsiteX74" fmla="*/ 669219 w 1003876"/>
                  <a:gd name="connsiteY74" fmla="*/ 1046028 h 1516072"/>
                  <a:gd name="connsiteX75" fmla="*/ 646360 w 1003876"/>
                  <a:gd name="connsiteY75" fmla="*/ 1049838 h 1516072"/>
                  <a:gd name="connsiteX76" fmla="*/ 640078 w 1003876"/>
                  <a:gd name="connsiteY76" fmla="*/ 1026051 h 1516072"/>
                  <a:gd name="connsiteX77" fmla="*/ 673029 w 1003876"/>
                  <a:gd name="connsiteY77" fmla="*/ 992688 h 1516072"/>
                  <a:gd name="connsiteX78" fmla="*/ 674934 w 1003876"/>
                  <a:gd name="connsiteY78" fmla="*/ 986973 h 1516072"/>
                  <a:gd name="connsiteX79" fmla="*/ 680649 w 1003876"/>
                  <a:gd name="connsiteY79" fmla="*/ 985068 h 1516072"/>
                  <a:gd name="connsiteX80" fmla="*/ 686364 w 1003876"/>
                  <a:gd name="connsiteY80" fmla="*/ 981258 h 1516072"/>
                  <a:gd name="connsiteX81" fmla="*/ 695889 w 1003876"/>
                  <a:gd name="connsiteY81" fmla="*/ 971733 h 1516072"/>
                  <a:gd name="connsiteX82" fmla="*/ 705414 w 1003876"/>
                  <a:gd name="connsiteY82" fmla="*/ 960303 h 1516072"/>
                  <a:gd name="connsiteX83" fmla="*/ 716844 w 1003876"/>
                  <a:gd name="connsiteY83" fmla="*/ 952683 h 1516072"/>
                  <a:gd name="connsiteX84" fmla="*/ 732084 w 1003876"/>
                  <a:gd name="connsiteY84" fmla="*/ 939348 h 1516072"/>
                  <a:gd name="connsiteX85" fmla="*/ 741609 w 1003876"/>
                  <a:gd name="connsiteY85" fmla="*/ 927918 h 1516072"/>
                  <a:gd name="connsiteX86" fmla="*/ 753039 w 1003876"/>
                  <a:gd name="connsiteY86" fmla="*/ 918393 h 1516072"/>
                  <a:gd name="connsiteX87" fmla="*/ 758754 w 1003876"/>
                  <a:gd name="connsiteY87" fmla="*/ 906963 h 1516072"/>
                  <a:gd name="connsiteX88" fmla="*/ 760659 w 1003876"/>
                  <a:gd name="connsiteY88" fmla="*/ 901248 h 1516072"/>
                  <a:gd name="connsiteX89" fmla="*/ 766374 w 1003876"/>
                  <a:gd name="connsiteY89" fmla="*/ 889818 h 1516072"/>
                  <a:gd name="connsiteX90" fmla="*/ 764469 w 1003876"/>
                  <a:gd name="connsiteY90" fmla="*/ 874578 h 1516072"/>
                  <a:gd name="connsiteX91" fmla="*/ 758754 w 1003876"/>
                  <a:gd name="connsiteY91" fmla="*/ 872673 h 1516072"/>
                  <a:gd name="connsiteX92" fmla="*/ 737799 w 1003876"/>
                  <a:gd name="connsiteY92" fmla="*/ 874578 h 1516072"/>
                  <a:gd name="connsiteX93" fmla="*/ 732084 w 1003876"/>
                  <a:gd name="connsiteY93" fmla="*/ 878388 h 1516072"/>
                  <a:gd name="connsiteX94" fmla="*/ 699699 w 1003876"/>
                  <a:gd name="connsiteY94" fmla="*/ 899343 h 1516072"/>
                  <a:gd name="connsiteX95" fmla="*/ 595181 w 1003876"/>
                  <a:gd name="connsiteY95" fmla="*/ 957831 h 1516072"/>
                  <a:gd name="connsiteX96" fmla="*/ 507294 w 1003876"/>
                  <a:gd name="connsiteY96" fmla="*/ 847908 h 1516072"/>
                  <a:gd name="connsiteX97" fmla="*/ 503484 w 1003876"/>
                  <a:gd name="connsiteY97" fmla="*/ 358323 h 1516072"/>
                  <a:gd name="connsiteX98" fmla="*/ 499674 w 1003876"/>
                  <a:gd name="connsiteY98" fmla="*/ 66858 h 1516072"/>
                  <a:gd name="connsiteX99" fmla="*/ 490149 w 1003876"/>
                  <a:gd name="connsiteY99" fmla="*/ 40188 h 1516072"/>
                  <a:gd name="connsiteX100" fmla="*/ 488244 w 1003876"/>
                  <a:gd name="connsiteY100" fmla="*/ 34473 h 1516072"/>
                  <a:gd name="connsiteX101" fmla="*/ 484434 w 1003876"/>
                  <a:gd name="connsiteY101" fmla="*/ 28758 h 1516072"/>
                  <a:gd name="connsiteX102" fmla="*/ 478719 w 1003876"/>
                  <a:gd name="connsiteY102" fmla="*/ 17328 h 1516072"/>
                  <a:gd name="connsiteX103" fmla="*/ 473004 w 1003876"/>
                  <a:gd name="connsiteY103" fmla="*/ 13518 h 1516072"/>
                  <a:gd name="connsiteX104" fmla="*/ 469194 w 1003876"/>
                  <a:gd name="connsiteY104" fmla="*/ 7803 h 1516072"/>
                  <a:gd name="connsiteX105" fmla="*/ 429189 w 1003876"/>
                  <a:gd name="connsiteY105" fmla="*/ 11613 h 1516072"/>
                  <a:gd name="connsiteX106" fmla="*/ 425379 w 1003876"/>
                  <a:gd name="connsiteY106" fmla="*/ 78288 h 1516072"/>
                  <a:gd name="connsiteX107" fmla="*/ 425379 w 1003876"/>
                  <a:gd name="connsiteY107" fmla="*/ 84003 h 1516072"/>
                  <a:gd name="connsiteX108" fmla="*/ 436603 w 1003876"/>
                  <a:gd name="connsiteY108" fmla="*/ 225952 h 1516072"/>
                  <a:gd name="connsiteX109" fmla="*/ 440619 w 1003876"/>
                  <a:gd name="connsiteY109" fmla="*/ 421188 h 1516072"/>
                  <a:gd name="connsiteX110" fmla="*/ 440002 w 1003876"/>
                  <a:gd name="connsiteY110" fmla="*/ 789160 h 1516072"/>
                  <a:gd name="connsiteX111" fmla="*/ 430322 w 1003876"/>
                  <a:gd name="connsiteY111"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27234 w 1003876"/>
                  <a:gd name="connsiteY18" fmla="*/ 1154613 h 1516072"/>
                  <a:gd name="connsiteX19" fmla="*/ 15804 w 1003876"/>
                  <a:gd name="connsiteY19" fmla="*/ 1160328 h 1516072"/>
                  <a:gd name="connsiteX20" fmla="*/ 6279 w 1003876"/>
                  <a:gd name="connsiteY20" fmla="*/ 1169853 h 1516072"/>
                  <a:gd name="connsiteX21" fmla="*/ 4374 w 1003876"/>
                  <a:gd name="connsiteY21" fmla="*/ 1175568 h 1516072"/>
                  <a:gd name="connsiteX22" fmla="*/ 564 w 1003876"/>
                  <a:gd name="connsiteY22" fmla="*/ 1181283 h 1516072"/>
                  <a:gd name="connsiteX23" fmla="*/ 6279 w 1003876"/>
                  <a:gd name="connsiteY23" fmla="*/ 1213668 h 1516072"/>
                  <a:gd name="connsiteX24" fmla="*/ 11994 w 1003876"/>
                  <a:gd name="connsiteY24" fmla="*/ 1217478 h 1516072"/>
                  <a:gd name="connsiteX25" fmla="*/ 17709 w 1003876"/>
                  <a:gd name="connsiteY25" fmla="*/ 1219383 h 1516072"/>
                  <a:gd name="connsiteX26" fmla="*/ 145344 w 1003876"/>
                  <a:gd name="connsiteY26" fmla="*/ 1222421 h 1516072"/>
                  <a:gd name="connsiteX27" fmla="*/ 335999 w 1003876"/>
                  <a:gd name="connsiteY27" fmla="*/ 1217478 h 1516072"/>
                  <a:gd name="connsiteX28" fmla="*/ 362514 w 1003876"/>
                  <a:gd name="connsiteY28" fmla="*/ 1273701 h 1516072"/>
                  <a:gd name="connsiteX29" fmla="*/ 335071 w 1003876"/>
                  <a:gd name="connsiteY29" fmla="*/ 1356594 h 1516072"/>
                  <a:gd name="connsiteX30" fmla="*/ 328224 w 1003876"/>
                  <a:gd name="connsiteY30" fmla="*/ 1420386 h 1516072"/>
                  <a:gd name="connsiteX31" fmla="*/ 332034 w 1003876"/>
                  <a:gd name="connsiteY31" fmla="*/ 1463223 h 1516072"/>
                  <a:gd name="connsiteX32" fmla="*/ 364419 w 1003876"/>
                  <a:gd name="connsiteY32" fmla="*/ 1512753 h 1516072"/>
                  <a:gd name="connsiteX33" fmla="*/ 387279 w 1003876"/>
                  <a:gd name="connsiteY33" fmla="*/ 1514658 h 1516072"/>
                  <a:gd name="connsiteX34" fmla="*/ 396804 w 1003876"/>
                  <a:gd name="connsiteY34" fmla="*/ 1491798 h 1516072"/>
                  <a:gd name="connsiteX35" fmla="*/ 403085 w 1003876"/>
                  <a:gd name="connsiteY35" fmla="*/ 1451433 h 1516072"/>
                  <a:gd name="connsiteX36" fmla="*/ 409367 w 1003876"/>
                  <a:gd name="connsiteY36" fmla="*/ 1389340 h 1516072"/>
                  <a:gd name="connsiteX37" fmla="*/ 424041 w 1003876"/>
                  <a:gd name="connsiteY37" fmla="*/ 1329152 h 1516072"/>
                  <a:gd name="connsiteX38" fmla="*/ 467289 w 1003876"/>
                  <a:gd name="connsiteY38" fmla="*/ 1265103 h 1516072"/>
                  <a:gd name="connsiteX39" fmla="*/ 528455 w 1003876"/>
                  <a:gd name="connsiteY39" fmla="*/ 1230091 h 1516072"/>
                  <a:gd name="connsiteX40" fmla="*/ 601154 w 1003876"/>
                  <a:gd name="connsiteY40" fmla="*/ 1221700 h 1516072"/>
                  <a:gd name="connsiteX41" fmla="*/ 720654 w 1003876"/>
                  <a:gd name="connsiteY41" fmla="*/ 1316538 h 1516072"/>
                  <a:gd name="connsiteX42" fmla="*/ 733989 w 1003876"/>
                  <a:gd name="connsiteY42" fmla="*/ 1326063 h 1516072"/>
                  <a:gd name="connsiteX43" fmla="*/ 743514 w 1003876"/>
                  <a:gd name="connsiteY43" fmla="*/ 1327968 h 1516072"/>
                  <a:gd name="connsiteX44" fmla="*/ 749229 w 1003876"/>
                  <a:gd name="connsiteY44" fmla="*/ 1329873 h 1516072"/>
                  <a:gd name="connsiteX45" fmla="*/ 762564 w 1003876"/>
                  <a:gd name="connsiteY45" fmla="*/ 1335588 h 1516072"/>
                  <a:gd name="connsiteX46" fmla="*/ 777804 w 1003876"/>
                  <a:gd name="connsiteY46" fmla="*/ 1333683 h 1516072"/>
                  <a:gd name="connsiteX47" fmla="*/ 789234 w 1003876"/>
                  <a:gd name="connsiteY47" fmla="*/ 1327968 h 1516072"/>
                  <a:gd name="connsiteX48" fmla="*/ 794949 w 1003876"/>
                  <a:gd name="connsiteY48" fmla="*/ 1326063 h 1516072"/>
                  <a:gd name="connsiteX49" fmla="*/ 802569 w 1003876"/>
                  <a:gd name="connsiteY49" fmla="*/ 1308918 h 1516072"/>
                  <a:gd name="connsiteX50" fmla="*/ 800664 w 1003876"/>
                  <a:gd name="connsiteY50" fmla="*/ 1284153 h 1516072"/>
                  <a:gd name="connsiteX51" fmla="*/ 798759 w 1003876"/>
                  <a:gd name="connsiteY51" fmla="*/ 1278438 h 1516072"/>
                  <a:gd name="connsiteX52" fmla="*/ 796854 w 1003876"/>
                  <a:gd name="connsiteY52" fmla="*/ 1270818 h 1516072"/>
                  <a:gd name="connsiteX53" fmla="*/ 783519 w 1003876"/>
                  <a:gd name="connsiteY53" fmla="*/ 1253673 h 1516072"/>
                  <a:gd name="connsiteX54" fmla="*/ 773994 w 1003876"/>
                  <a:gd name="connsiteY54" fmla="*/ 1247958 h 1516072"/>
                  <a:gd name="connsiteX55" fmla="*/ 648264 w 1003876"/>
                  <a:gd name="connsiteY55" fmla="*/ 1156518 h 1516072"/>
                  <a:gd name="connsiteX56" fmla="*/ 644454 w 1003876"/>
                  <a:gd name="connsiteY56" fmla="*/ 1139373 h 1516072"/>
                  <a:gd name="connsiteX57" fmla="*/ 646359 w 1003876"/>
                  <a:gd name="connsiteY57" fmla="*/ 1131753 h 1516072"/>
                  <a:gd name="connsiteX58" fmla="*/ 650169 w 1003876"/>
                  <a:gd name="connsiteY58" fmla="*/ 1114608 h 1516072"/>
                  <a:gd name="connsiteX59" fmla="*/ 653979 w 1003876"/>
                  <a:gd name="connsiteY59" fmla="*/ 1108893 h 1516072"/>
                  <a:gd name="connsiteX60" fmla="*/ 655884 w 1003876"/>
                  <a:gd name="connsiteY60" fmla="*/ 1103178 h 1516072"/>
                  <a:gd name="connsiteX61" fmla="*/ 661599 w 1003876"/>
                  <a:gd name="connsiteY61" fmla="*/ 1101273 h 1516072"/>
                  <a:gd name="connsiteX62" fmla="*/ 671124 w 1003876"/>
                  <a:gd name="connsiteY62" fmla="*/ 1089843 h 1516072"/>
                  <a:gd name="connsiteX63" fmla="*/ 724464 w 1003876"/>
                  <a:gd name="connsiteY63" fmla="*/ 1082223 h 1516072"/>
                  <a:gd name="connsiteX64" fmla="*/ 842574 w 1003876"/>
                  <a:gd name="connsiteY64" fmla="*/ 1084128 h 1516072"/>
                  <a:gd name="connsiteX65" fmla="*/ 871149 w 1003876"/>
                  <a:gd name="connsiteY65" fmla="*/ 1086033 h 1516072"/>
                  <a:gd name="connsiteX66" fmla="*/ 899724 w 1003876"/>
                  <a:gd name="connsiteY66" fmla="*/ 1091748 h 1516072"/>
                  <a:gd name="connsiteX67" fmla="*/ 922584 w 1003876"/>
                  <a:gd name="connsiteY67" fmla="*/ 1095558 h 1516072"/>
                  <a:gd name="connsiteX68" fmla="*/ 985294 w 1003876"/>
                  <a:gd name="connsiteY68" fmla="*/ 1104311 h 1516072"/>
                  <a:gd name="connsiteX69" fmla="*/ 1003378 w 1003876"/>
                  <a:gd name="connsiteY69" fmla="*/ 1065958 h 1516072"/>
                  <a:gd name="connsiteX70" fmla="*/ 970209 w 1003876"/>
                  <a:gd name="connsiteY70" fmla="*/ 1044123 h 1516072"/>
                  <a:gd name="connsiteX71" fmla="*/ 918620 w 1003876"/>
                  <a:gd name="connsiteY71" fmla="*/ 1034598 h 1516072"/>
                  <a:gd name="connsiteX72" fmla="*/ 825429 w 1003876"/>
                  <a:gd name="connsiteY72" fmla="*/ 1034598 h 1516072"/>
                  <a:gd name="connsiteX73" fmla="*/ 730179 w 1003876"/>
                  <a:gd name="connsiteY73" fmla="*/ 1038408 h 1516072"/>
                  <a:gd name="connsiteX74" fmla="*/ 669219 w 1003876"/>
                  <a:gd name="connsiteY74" fmla="*/ 1046028 h 1516072"/>
                  <a:gd name="connsiteX75" fmla="*/ 646360 w 1003876"/>
                  <a:gd name="connsiteY75" fmla="*/ 1049838 h 1516072"/>
                  <a:gd name="connsiteX76" fmla="*/ 640078 w 1003876"/>
                  <a:gd name="connsiteY76" fmla="*/ 1026051 h 1516072"/>
                  <a:gd name="connsiteX77" fmla="*/ 673029 w 1003876"/>
                  <a:gd name="connsiteY77" fmla="*/ 992688 h 1516072"/>
                  <a:gd name="connsiteX78" fmla="*/ 674934 w 1003876"/>
                  <a:gd name="connsiteY78" fmla="*/ 986973 h 1516072"/>
                  <a:gd name="connsiteX79" fmla="*/ 680649 w 1003876"/>
                  <a:gd name="connsiteY79" fmla="*/ 985068 h 1516072"/>
                  <a:gd name="connsiteX80" fmla="*/ 686364 w 1003876"/>
                  <a:gd name="connsiteY80" fmla="*/ 981258 h 1516072"/>
                  <a:gd name="connsiteX81" fmla="*/ 695889 w 1003876"/>
                  <a:gd name="connsiteY81" fmla="*/ 971733 h 1516072"/>
                  <a:gd name="connsiteX82" fmla="*/ 705414 w 1003876"/>
                  <a:gd name="connsiteY82" fmla="*/ 960303 h 1516072"/>
                  <a:gd name="connsiteX83" fmla="*/ 716844 w 1003876"/>
                  <a:gd name="connsiteY83" fmla="*/ 952683 h 1516072"/>
                  <a:gd name="connsiteX84" fmla="*/ 732084 w 1003876"/>
                  <a:gd name="connsiteY84" fmla="*/ 939348 h 1516072"/>
                  <a:gd name="connsiteX85" fmla="*/ 741609 w 1003876"/>
                  <a:gd name="connsiteY85" fmla="*/ 927918 h 1516072"/>
                  <a:gd name="connsiteX86" fmla="*/ 753039 w 1003876"/>
                  <a:gd name="connsiteY86" fmla="*/ 918393 h 1516072"/>
                  <a:gd name="connsiteX87" fmla="*/ 758754 w 1003876"/>
                  <a:gd name="connsiteY87" fmla="*/ 906963 h 1516072"/>
                  <a:gd name="connsiteX88" fmla="*/ 760659 w 1003876"/>
                  <a:gd name="connsiteY88" fmla="*/ 901248 h 1516072"/>
                  <a:gd name="connsiteX89" fmla="*/ 766374 w 1003876"/>
                  <a:gd name="connsiteY89" fmla="*/ 889818 h 1516072"/>
                  <a:gd name="connsiteX90" fmla="*/ 764469 w 1003876"/>
                  <a:gd name="connsiteY90" fmla="*/ 874578 h 1516072"/>
                  <a:gd name="connsiteX91" fmla="*/ 758754 w 1003876"/>
                  <a:gd name="connsiteY91" fmla="*/ 872673 h 1516072"/>
                  <a:gd name="connsiteX92" fmla="*/ 737799 w 1003876"/>
                  <a:gd name="connsiteY92" fmla="*/ 874578 h 1516072"/>
                  <a:gd name="connsiteX93" fmla="*/ 732084 w 1003876"/>
                  <a:gd name="connsiteY93" fmla="*/ 878388 h 1516072"/>
                  <a:gd name="connsiteX94" fmla="*/ 699699 w 1003876"/>
                  <a:gd name="connsiteY94" fmla="*/ 899343 h 1516072"/>
                  <a:gd name="connsiteX95" fmla="*/ 595181 w 1003876"/>
                  <a:gd name="connsiteY95" fmla="*/ 957831 h 1516072"/>
                  <a:gd name="connsiteX96" fmla="*/ 507294 w 1003876"/>
                  <a:gd name="connsiteY96" fmla="*/ 847908 h 1516072"/>
                  <a:gd name="connsiteX97" fmla="*/ 503484 w 1003876"/>
                  <a:gd name="connsiteY97" fmla="*/ 358323 h 1516072"/>
                  <a:gd name="connsiteX98" fmla="*/ 499674 w 1003876"/>
                  <a:gd name="connsiteY98" fmla="*/ 66858 h 1516072"/>
                  <a:gd name="connsiteX99" fmla="*/ 490149 w 1003876"/>
                  <a:gd name="connsiteY99" fmla="*/ 40188 h 1516072"/>
                  <a:gd name="connsiteX100" fmla="*/ 488244 w 1003876"/>
                  <a:gd name="connsiteY100" fmla="*/ 34473 h 1516072"/>
                  <a:gd name="connsiteX101" fmla="*/ 484434 w 1003876"/>
                  <a:gd name="connsiteY101" fmla="*/ 28758 h 1516072"/>
                  <a:gd name="connsiteX102" fmla="*/ 478719 w 1003876"/>
                  <a:gd name="connsiteY102" fmla="*/ 17328 h 1516072"/>
                  <a:gd name="connsiteX103" fmla="*/ 473004 w 1003876"/>
                  <a:gd name="connsiteY103" fmla="*/ 13518 h 1516072"/>
                  <a:gd name="connsiteX104" fmla="*/ 469194 w 1003876"/>
                  <a:gd name="connsiteY104" fmla="*/ 7803 h 1516072"/>
                  <a:gd name="connsiteX105" fmla="*/ 429189 w 1003876"/>
                  <a:gd name="connsiteY105" fmla="*/ 11613 h 1516072"/>
                  <a:gd name="connsiteX106" fmla="*/ 425379 w 1003876"/>
                  <a:gd name="connsiteY106" fmla="*/ 78288 h 1516072"/>
                  <a:gd name="connsiteX107" fmla="*/ 425379 w 1003876"/>
                  <a:gd name="connsiteY107" fmla="*/ 84003 h 1516072"/>
                  <a:gd name="connsiteX108" fmla="*/ 436603 w 1003876"/>
                  <a:gd name="connsiteY108" fmla="*/ 225952 h 1516072"/>
                  <a:gd name="connsiteX109" fmla="*/ 440619 w 1003876"/>
                  <a:gd name="connsiteY109" fmla="*/ 421188 h 1516072"/>
                  <a:gd name="connsiteX110" fmla="*/ 440002 w 1003876"/>
                  <a:gd name="connsiteY110" fmla="*/ 789160 h 1516072"/>
                  <a:gd name="connsiteX111" fmla="*/ 430322 w 1003876"/>
                  <a:gd name="connsiteY111"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15804 w 1003876"/>
                  <a:gd name="connsiteY18" fmla="*/ 1160328 h 1516072"/>
                  <a:gd name="connsiteX19" fmla="*/ 6279 w 1003876"/>
                  <a:gd name="connsiteY19" fmla="*/ 1169853 h 1516072"/>
                  <a:gd name="connsiteX20" fmla="*/ 4374 w 1003876"/>
                  <a:gd name="connsiteY20" fmla="*/ 1175568 h 1516072"/>
                  <a:gd name="connsiteX21" fmla="*/ 564 w 1003876"/>
                  <a:gd name="connsiteY21" fmla="*/ 1181283 h 1516072"/>
                  <a:gd name="connsiteX22" fmla="*/ 6279 w 1003876"/>
                  <a:gd name="connsiteY22" fmla="*/ 1213668 h 1516072"/>
                  <a:gd name="connsiteX23" fmla="*/ 11994 w 1003876"/>
                  <a:gd name="connsiteY23" fmla="*/ 1217478 h 1516072"/>
                  <a:gd name="connsiteX24" fmla="*/ 17709 w 1003876"/>
                  <a:gd name="connsiteY24" fmla="*/ 1219383 h 1516072"/>
                  <a:gd name="connsiteX25" fmla="*/ 145344 w 1003876"/>
                  <a:gd name="connsiteY25" fmla="*/ 1222421 h 1516072"/>
                  <a:gd name="connsiteX26" fmla="*/ 335999 w 1003876"/>
                  <a:gd name="connsiteY26" fmla="*/ 1217478 h 1516072"/>
                  <a:gd name="connsiteX27" fmla="*/ 362514 w 1003876"/>
                  <a:gd name="connsiteY27" fmla="*/ 1273701 h 1516072"/>
                  <a:gd name="connsiteX28" fmla="*/ 335071 w 1003876"/>
                  <a:gd name="connsiteY28" fmla="*/ 1356594 h 1516072"/>
                  <a:gd name="connsiteX29" fmla="*/ 328224 w 1003876"/>
                  <a:gd name="connsiteY29" fmla="*/ 1420386 h 1516072"/>
                  <a:gd name="connsiteX30" fmla="*/ 332034 w 1003876"/>
                  <a:gd name="connsiteY30" fmla="*/ 1463223 h 1516072"/>
                  <a:gd name="connsiteX31" fmla="*/ 364419 w 1003876"/>
                  <a:gd name="connsiteY31" fmla="*/ 1512753 h 1516072"/>
                  <a:gd name="connsiteX32" fmla="*/ 387279 w 1003876"/>
                  <a:gd name="connsiteY32" fmla="*/ 1514658 h 1516072"/>
                  <a:gd name="connsiteX33" fmla="*/ 396804 w 1003876"/>
                  <a:gd name="connsiteY33" fmla="*/ 1491798 h 1516072"/>
                  <a:gd name="connsiteX34" fmla="*/ 403085 w 1003876"/>
                  <a:gd name="connsiteY34" fmla="*/ 1451433 h 1516072"/>
                  <a:gd name="connsiteX35" fmla="*/ 409367 w 1003876"/>
                  <a:gd name="connsiteY35" fmla="*/ 1389340 h 1516072"/>
                  <a:gd name="connsiteX36" fmla="*/ 424041 w 1003876"/>
                  <a:gd name="connsiteY36" fmla="*/ 1329152 h 1516072"/>
                  <a:gd name="connsiteX37" fmla="*/ 467289 w 1003876"/>
                  <a:gd name="connsiteY37" fmla="*/ 1265103 h 1516072"/>
                  <a:gd name="connsiteX38" fmla="*/ 528455 w 1003876"/>
                  <a:gd name="connsiteY38" fmla="*/ 1230091 h 1516072"/>
                  <a:gd name="connsiteX39" fmla="*/ 601154 w 1003876"/>
                  <a:gd name="connsiteY39" fmla="*/ 1221700 h 1516072"/>
                  <a:gd name="connsiteX40" fmla="*/ 720654 w 1003876"/>
                  <a:gd name="connsiteY40" fmla="*/ 1316538 h 1516072"/>
                  <a:gd name="connsiteX41" fmla="*/ 733989 w 1003876"/>
                  <a:gd name="connsiteY41" fmla="*/ 1326063 h 1516072"/>
                  <a:gd name="connsiteX42" fmla="*/ 743514 w 1003876"/>
                  <a:gd name="connsiteY42" fmla="*/ 1327968 h 1516072"/>
                  <a:gd name="connsiteX43" fmla="*/ 749229 w 1003876"/>
                  <a:gd name="connsiteY43" fmla="*/ 1329873 h 1516072"/>
                  <a:gd name="connsiteX44" fmla="*/ 762564 w 1003876"/>
                  <a:gd name="connsiteY44" fmla="*/ 1335588 h 1516072"/>
                  <a:gd name="connsiteX45" fmla="*/ 777804 w 1003876"/>
                  <a:gd name="connsiteY45" fmla="*/ 1333683 h 1516072"/>
                  <a:gd name="connsiteX46" fmla="*/ 789234 w 1003876"/>
                  <a:gd name="connsiteY46" fmla="*/ 1327968 h 1516072"/>
                  <a:gd name="connsiteX47" fmla="*/ 794949 w 1003876"/>
                  <a:gd name="connsiteY47" fmla="*/ 1326063 h 1516072"/>
                  <a:gd name="connsiteX48" fmla="*/ 802569 w 1003876"/>
                  <a:gd name="connsiteY48" fmla="*/ 1308918 h 1516072"/>
                  <a:gd name="connsiteX49" fmla="*/ 800664 w 1003876"/>
                  <a:gd name="connsiteY49" fmla="*/ 1284153 h 1516072"/>
                  <a:gd name="connsiteX50" fmla="*/ 798759 w 1003876"/>
                  <a:gd name="connsiteY50" fmla="*/ 1278438 h 1516072"/>
                  <a:gd name="connsiteX51" fmla="*/ 796854 w 1003876"/>
                  <a:gd name="connsiteY51" fmla="*/ 1270818 h 1516072"/>
                  <a:gd name="connsiteX52" fmla="*/ 783519 w 1003876"/>
                  <a:gd name="connsiteY52" fmla="*/ 1253673 h 1516072"/>
                  <a:gd name="connsiteX53" fmla="*/ 773994 w 1003876"/>
                  <a:gd name="connsiteY53" fmla="*/ 1247958 h 1516072"/>
                  <a:gd name="connsiteX54" fmla="*/ 648264 w 1003876"/>
                  <a:gd name="connsiteY54" fmla="*/ 1156518 h 1516072"/>
                  <a:gd name="connsiteX55" fmla="*/ 644454 w 1003876"/>
                  <a:gd name="connsiteY55" fmla="*/ 1139373 h 1516072"/>
                  <a:gd name="connsiteX56" fmla="*/ 646359 w 1003876"/>
                  <a:gd name="connsiteY56" fmla="*/ 1131753 h 1516072"/>
                  <a:gd name="connsiteX57" fmla="*/ 650169 w 1003876"/>
                  <a:gd name="connsiteY57" fmla="*/ 1114608 h 1516072"/>
                  <a:gd name="connsiteX58" fmla="*/ 653979 w 1003876"/>
                  <a:gd name="connsiteY58" fmla="*/ 1108893 h 1516072"/>
                  <a:gd name="connsiteX59" fmla="*/ 655884 w 1003876"/>
                  <a:gd name="connsiteY59" fmla="*/ 1103178 h 1516072"/>
                  <a:gd name="connsiteX60" fmla="*/ 661599 w 1003876"/>
                  <a:gd name="connsiteY60" fmla="*/ 1101273 h 1516072"/>
                  <a:gd name="connsiteX61" fmla="*/ 671124 w 1003876"/>
                  <a:gd name="connsiteY61" fmla="*/ 1089843 h 1516072"/>
                  <a:gd name="connsiteX62" fmla="*/ 724464 w 1003876"/>
                  <a:gd name="connsiteY62" fmla="*/ 1082223 h 1516072"/>
                  <a:gd name="connsiteX63" fmla="*/ 842574 w 1003876"/>
                  <a:gd name="connsiteY63" fmla="*/ 1084128 h 1516072"/>
                  <a:gd name="connsiteX64" fmla="*/ 871149 w 1003876"/>
                  <a:gd name="connsiteY64" fmla="*/ 1086033 h 1516072"/>
                  <a:gd name="connsiteX65" fmla="*/ 899724 w 1003876"/>
                  <a:gd name="connsiteY65" fmla="*/ 1091748 h 1516072"/>
                  <a:gd name="connsiteX66" fmla="*/ 922584 w 1003876"/>
                  <a:gd name="connsiteY66" fmla="*/ 1095558 h 1516072"/>
                  <a:gd name="connsiteX67" fmla="*/ 985294 w 1003876"/>
                  <a:gd name="connsiteY67" fmla="*/ 1104311 h 1516072"/>
                  <a:gd name="connsiteX68" fmla="*/ 1003378 w 1003876"/>
                  <a:gd name="connsiteY68" fmla="*/ 1065958 h 1516072"/>
                  <a:gd name="connsiteX69" fmla="*/ 970209 w 1003876"/>
                  <a:gd name="connsiteY69" fmla="*/ 1044123 h 1516072"/>
                  <a:gd name="connsiteX70" fmla="*/ 918620 w 1003876"/>
                  <a:gd name="connsiteY70" fmla="*/ 1034598 h 1516072"/>
                  <a:gd name="connsiteX71" fmla="*/ 825429 w 1003876"/>
                  <a:gd name="connsiteY71" fmla="*/ 1034598 h 1516072"/>
                  <a:gd name="connsiteX72" fmla="*/ 730179 w 1003876"/>
                  <a:gd name="connsiteY72" fmla="*/ 1038408 h 1516072"/>
                  <a:gd name="connsiteX73" fmla="*/ 669219 w 1003876"/>
                  <a:gd name="connsiteY73" fmla="*/ 1046028 h 1516072"/>
                  <a:gd name="connsiteX74" fmla="*/ 646360 w 1003876"/>
                  <a:gd name="connsiteY74" fmla="*/ 1049838 h 1516072"/>
                  <a:gd name="connsiteX75" fmla="*/ 640078 w 1003876"/>
                  <a:gd name="connsiteY75" fmla="*/ 1026051 h 1516072"/>
                  <a:gd name="connsiteX76" fmla="*/ 673029 w 1003876"/>
                  <a:gd name="connsiteY76" fmla="*/ 992688 h 1516072"/>
                  <a:gd name="connsiteX77" fmla="*/ 674934 w 1003876"/>
                  <a:gd name="connsiteY77" fmla="*/ 986973 h 1516072"/>
                  <a:gd name="connsiteX78" fmla="*/ 680649 w 1003876"/>
                  <a:gd name="connsiteY78" fmla="*/ 985068 h 1516072"/>
                  <a:gd name="connsiteX79" fmla="*/ 686364 w 1003876"/>
                  <a:gd name="connsiteY79" fmla="*/ 981258 h 1516072"/>
                  <a:gd name="connsiteX80" fmla="*/ 695889 w 1003876"/>
                  <a:gd name="connsiteY80" fmla="*/ 971733 h 1516072"/>
                  <a:gd name="connsiteX81" fmla="*/ 705414 w 1003876"/>
                  <a:gd name="connsiteY81" fmla="*/ 960303 h 1516072"/>
                  <a:gd name="connsiteX82" fmla="*/ 716844 w 1003876"/>
                  <a:gd name="connsiteY82" fmla="*/ 952683 h 1516072"/>
                  <a:gd name="connsiteX83" fmla="*/ 732084 w 1003876"/>
                  <a:gd name="connsiteY83" fmla="*/ 939348 h 1516072"/>
                  <a:gd name="connsiteX84" fmla="*/ 741609 w 1003876"/>
                  <a:gd name="connsiteY84" fmla="*/ 927918 h 1516072"/>
                  <a:gd name="connsiteX85" fmla="*/ 753039 w 1003876"/>
                  <a:gd name="connsiteY85" fmla="*/ 918393 h 1516072"/>
                  <a:gd name="connsiteX86" fmla="*/ 758754 w 1003876"/>
                  <a:gd name="connsiteY86" fmla="*/ 906963 h 1516072"/>
                  <a:gd name="connsiteX87" fmla="*/ 760659 w 1003876"/>
                  <a:gd name="connsiteY87" fmla="*/ 901248 h 1516072"/>
                  <a:gd name="connsiteX88" fmla="*/ 766374 w 1003876"/>
                  <a:gd name="connsiteY88" fmla="*/ 889818 h 1516072"/>
                  <a:gd name="connsiteX89" fmla="*/ 764469 w 1003876"/>
                  <a:gd name="connsiteY89" fmla="*/ 874578 h 1516072"/>
                  <a:gd name="connsiteX90" fmla="*/ 758754 w 1003876"/>
                  <a:gd name="connsiteY90" fmla="*/ 872673 h 1516072"/>
                  <a:gd name="connsiteX91" fmla="*/ 737799 w 1003876"/>
                  <a:gd name="connsiteY91" fmla="*/ 874578 h 1516072"/>
                  <a:gd name="connsiteX92" fmla="*/ 732084 w 1003876"/>
                  <a:gd name="connsiteY92" fmla="*/ 878388 h 1516072"/>
                  <a:gd name="connsiteX93" fmla="*/ 699699 w 1003876"/>
                  <a:gd name="connsiteY93" fmla="*/ 899343 h 1516072"/>
                  <a:gd name="connsiteX94" fmla="*/ 595181 w 1003876"/>
                  <a:gd name="connsiteY94" fmla="*/ 957831 h 1516072"/>
                  <a:gd name="connsiteX95" fmla="*/ 507294 w 1003876"/>
                  <a:gd name="connsiteY95" fmla="*/ 847908 h 1516072"/>
                  <a:gd name="connsiteX96" fmla="*/ 503484 w 1003876"/>
                  <a:gd name="connsiteY96" fmla="*/ 358323 h 1516072"/>
                  <a:gd name="connsiteX97" fmla="*/ 499674 w 1003876"/>
                  <a:gd name="connsiteY97" fmla="*/ 66858 h 1516072"/>
                  <a:gd name="connsiteX98" fmla="*/ 490149 w 1003876"/>
                  <a:gd name="connsiteY98" fmla="*/ 40188 h 1516072"/>
                  <a:gd name="connsiteX99" fmla="*/ 488244 w 1003876"/>
                  <a:gd name="connsiteY99" fmla="*/ 34473 h 1516072"/>
                  <a:gd name="connsiteX100" fmla="*/ 484434 w 1003876"/>
                  <a:gd name="connsiteY100" fmla="*/ 28758 h 1516072"/>
                  <a:gd name="connsiteX101" fmla="*/ 478719 w 1003876"/>
                  <a:gd name="connsiteY101" fmla="*/ 17328 h 1516072"/>
                  <a:gd name="connsiteX102" fmla="*/ 473004 w 1003876"/>
                  <a:gd name="connsiteY102" fmla="*/ 13518 h 1516072"/>
                  <a:gd name="connsiteX103" fmla="*/ 469194 w 1003876"/>
                  <a:gd name="connsiteY103" fmla="*/ 7803 h 1516072"/>
                  <a:gd name="connsiteX104" fmla="*/ 429189 w 1003876"/>
                  <a:gd name="connsiteY104" fmla="*/ 11613 h 1516072"/>
                  <a:gd name="connsiteX105" fmla="*/ 425379 w 1003876"/>
                  <a:gd name="connsiteY105" fmla="*/ 78288 h 1516072"/>
                  <a:gd name="connsiteX106" fmla="*/ 425379 w 1003876"/>
                  <a:gd name="connsiteY106" fmla="*/ 84003 h 1516072"/>
                  <a:gd name="connsiteX107" fmla="*/ 436603 w 1003876"/>
                  <a:gd name="connsiteY107" fmla="*/ 225952 h 1516072"/>
                  <a:gd name="connsiteX108" fmla="*/ 440619 w 1003876"/>
                  <a:gd name="connsiteY108" fmla="*/ 421188 h 1516072"/>
                  <a:gd name="connsiteX109" fmla="*/ 440002 w 1003876"/>
                  <a:gd name="connsiteY109" fmla="*/ 789160 h 1516072"/>
                  <a:gd name="connsiteX110" fmla="*/ 430322 w 1003876"/>
                  <a:gd name="connsiteY110"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15804 w 1003876"/>
                  <a:gd name="connsiteY18" fmla="*/ 1160328 h 1516072"/>
                  <a:gd name="connsiteX19" fmla="*/ 6279 w 1003876"/>
                  <a:gd name="connsiteY19" fmla="*/ 1169853 h 1516072"/>
                  <a:gd name="connsiteX20" fmla="*/ 4374 w 1003876"/>
                  <a:gd name="connsiteY20" fmla="*/ 1175568 h 1516072"/>
                  <a:gd name="connsiteX21" fmla="*/ 564 w 1003876"/>
                  <a:gd name="connsiteY21" fmla="*/ 1181283 h 1516072"/>
                  <a:gd name="connsiteX22" fmla="*/ 6279 w 1003876"/>
                  <a:gd name="connsiteY22" fmla="*/ 1213668 h 1516072"/>
                  <a:gd name="connsiteX23" fmla="*/ 11994 w 1003876"/>
                  <a:gd name="connsiteY23" fmla="*/ 1217478 h 1516072"/>
                  <a:gd name="connsiteX24" fmla="*/ 17709 w 1003876"/>
                  <a:gd name="connsiteY24" fmla="*/ 1219383 h 1516072"/>
                  <a:gd name="connsiteX25" fmla="*/ 145344 w 1003876"/>
                  <a:gd name="connsiteY25" fmla="*/ 1222421 h 1516072"/>
                  <a:gd name="connsiteX26" fmla="*/ 335999 w 1003876"/>
                  <a:gd name="connsiteY26" fmla="*/ 1217478 h 1516072"/>
                  <a:gd name="connsiteX27" fmla="*/ 362514 w 1003876"/>
                  <a:gd name="connsiteY27" fmla="*/ 1273701 h 1516072"/>
                  <a:gd name="connsiteX28" fmla="*/ 335071 w 1003876"/>
                  <a:gd name="connsiteY28" fmla="*/ 1356594 h 1516072"/>
                  <a:gd name="connsiteX29" fmla="*/ 328224 w 1003876"/>
                  <a:gd name="connsiteY29" fmla="*/ 1420386 h 1516072"/>
                  <a:gd name="connsiteX30" fmla="*/ 332034 w 1003876"/>
                  <a:gd name="connsiteY30" fmla="*/ 1463223 h 1516072"/>
                  <a:gd name="connsiteX31" fmla="*/ 364419 w 1003876"/>
                  <a:gd name="connsiteY31" fmla="*/ 1512753 h 1516072"/>
                  <a:gd name="connsiteX32" fmla="*/ 387279 w 1003876"/>
                  <a:gd name="connsiteY32" fmla="*/ 1514658 h 1516072"/>
                  <a:gd name="connsiteX33" fmla="*/ 396804 w 1003876"/>
                  <a:gd name="connsiteY33" fmla="*/ 1491798 h 1516072"/>
                  <a:gd name="connsiteX34" fmla="*/ 403085 w 1003876"/>
                  <a:gd name="connsiteY34" fmla="*/ 1451433 h 1516072"/>
                  <a:gd name="connsiteX35" fmla="*/ 409367 w 1003876"/>
                  <a:gd name="connsiteY35" fmla="*/ 1389340 h 1516072"/>
                  <a:gd name="connsiteX36" fmla="*/ 424041 w 1003876"/>
                  <a:gd name="connsiteY36" fmla="*/ 1329152 h 1516072"/>
                  <a:gd name="connsiteX37" fmla="*/ 467289 w 1003876"/>
                  <a:gd name="connsiteY37" fmla="*/ 1265103 h 1516072"/>
                  <a:gd name="connsiteX38" fmla="*/ 528455 w 1003876"/>
                  <a:gd name="connsiteY38" fmla="*/ 1230091 h 1516072"/>
                  <a:gd name="connsiteX39" fmla="*/ 601154 w 1003876"/>
                  <a:gd name="connsiteY39" fmla="*/ 1221700 h 1516072"/>
                  <a:gd name="connsiteX40" fmla="*/ 720654 w 1003876"/>
                  <a:gd name="connsiteY40" fmla="*/ 1316538 h 1516072"/>
                  <a:gd name="connsiteX41" fmla="*/ 733989 w 1003876"/>
                  <a:gd name="connsiteY41" fmla="*/ 1326063 h 1516072"/>
                  <a:gd name="connsiteX42" fmla="*/ 743514 w 1003876"/>
                  <a:gd name="connsiteY42" fmla="*/ 1327968 h 1516072"/>
                  <a:gd name="connsiteX43" fmla="*/ 749229 w 1003876"/>
                  <a:gd name="connsiteY43" fmla="*/ 1329873 h 1516072"/>
                  <a:gd name="connsiteX44" fmla="*/ 762564 w 1003876"/>
                  <a:gd name="connsiteY44" fmla="*/ 1335588 h 1516072"/>
                  <a:gd name="connsiteX45" fmla="*/ 777804 w 1003876"/>
                  <a:gd name="connsiteY45" fmla="*/ 1333683 h 1516072"/>
                  <a:gd name="connsiteX46" fmla="*/ 789234 w 1003876"/>
                  <a:gd name="connsiteY46" fmla="*/ 1327968 h 1516072"/>
                  <a:gd name="connsiteX47" fmla="*/ 794949 w 1003876"/>
                  <a:gd name="connsiteY47" fmla="*/ 1326063 h 1516072"/>
                  <a:gd name="connsiteX48" fmla="*/ 802569 w 1003876"/>
                  <a:gd name="connsiteY48" fmla="*/ 1308918 h 1516072"/>
                  <a:gd name="connsiteX49" fmla="*/ 800664 w 1003876"/>
                  <a:gd name="connsiteY49" fmla="*/ 1284153 h 1516072"/>
                  <a:gd name="connsiteX50" fmla="*/ 798759 w 1003876"/>
                  <a:gd name="connsiteY50" fmla="*/ 1278438 h 1516072"/>
                  <a:gd name="connsiteX51" fmla="*/ 796854 w 1003876"/>
                  <a:gd name="connsiteY51" fmla="*/ 1270818 h 1516072"/>
                  <a:gd name="connsiteX52" fmla="*/ 783519 w 1003876"/>
                  <a:gd name="connsiteY52" fmla="*/ 1253673 h 1516072"/>
                  <a:gd name="connsiteX53" fmla="*/ 773994 w 1003876"/>
                  <a:gd name="connsiteY53" fmla="*/ 1247958 h 1516072"/>
                  <a:gd name="connsiteX54" fmla="*/ 648264 w 1003876"/>
                  <a:gd name="connsiteY54" fmla="*/ 1156518 h 1516072"/>
                  <a:gd name="connsiteX55" fmla="*/ 644454 w 1003876"/>
                  <a:gd name="connsiteY55" fmla="*/ 1139373 h 1516072"/>
                  <a:gd name="connsiteX56" fmla="*/ 646359 w 1003876"/>
                  <a:gd name="connsiteY56" fmla="*/ 1131753 h 1516072"/>
                  <a:gd name="connsiteX57" fmla="*/ 650169 w 1003876"/>
                  <a:gd name="connsiteY57" fmla="*/ 1114608 h 1516072"/>
                  <a:gd name="connsiteX58" fmla="*/ 653979 w 1003876"/>
                  <a:gd name="connsiteY58" fmla="*/ 1108893 h 1516072"/>
                  <a:gd name="connsiteX59" fmla="*/ 655884 w 1003876"/>
                  <a:gd name="connsiteY59" fmla="*/ 1103178 h 1516072"/>
                  <a:gd name="connsiteX60" fmla="*/ 671124 w 1003876"/>
                  <a:gd name="connsiteY60" fmla="*/ 1089843 h 1516072"/>
                  <a:gd name="connsiteX61" fmla="*/ 724464 w 1003876"/>
                  <a:gd name="connsiteY61" fmla="*/ 1082223 h 1516072"/>
                  <a:gd name="connsiteX62" fmla="*/ 842574 w 1003876"/>
                  <a:gd name="connsiteY62" fmla="*/ 1084128 h 1516072"/>
                  <a:gd name="connsiteX63" fmla="*/ 871149 w 1003876"/>
                  <a:gd name="connsiteY63" fmla="*/ 1086033 h 1516072"/>
                  <a:gd name="connsiteX64" fmla="*/ 899724 w 1003876"/>
                  <a:gd name="connsiteY64" fmla="*/ 1091748 h 1516072"/>
                  <a:gd name="connsiteX65" fmla="*/ 922584 w 1003876"/>
                  <a:gd name="connsiteY65" fmla="*/ 1095558 h 1516072"/>
                  <a:gd name="connsiteX66" fmla="*/ 985294 w 1003876"/>
                  <a:gd name="connsiteY66" fmla="*/ 1104311 h 1516072"/>
                  <a:gd name="connsiteX67" fmla="*/ 1003378 w 1003876"/>
                  <a:gd name="connsiteY67" fmla="*/ 1065958 h 1516072"/>
                  <a:gd name="connsiteX68" fmla="*/ 970209 w 1003876"/>
                  <a:gd name="connsiteY68" fmla="*/ 1044123 h 1516072"/>
                  <a:gd name="connsiteX69" fmla="*/ 918620 w 1003876"/>
                  <a:gd name="connsiteY69" fmla="*/ 1034598 h 1516072"/>
                  <a:gd name="connsiteX70" fmla="*/ 825429 w 1003876"/>
                  <a:gd name="connsiteY70" fmla="*/ 1034598 h 1516072"/>
                  <a:gd name="connsiteX71" fmla="*/ 730179 w 1003876"/>
                  <a:gd name="connsiteY71" fmla="*/ 1038408 h 1516072"/>
                  <a:gd name="connsiteX72" fmla="*/ 669219 w 1003876"/>
                  <a:gd name="connsiteY72" fmla="*/ 1046028 h 1516072"/>
                  <a:gd name="connsiteX73" fmla="*/ 646360 w 1003876"/>
                  <a:gd name="connsiteY73" fmla="*/ 1049838 h 1516072"/>
                  <a:gd name="connsiteX74" fmla="*/ 640078 w 1003876"/>
                  <a:gd name="connsiteY74" fmla="*/ 1026051 h 1516072"/>
                  <a:gd name="connsiteX75" fmla="*/ 673029 w 1003876"/>
                  <a:gd name="connsiteY75" fmla="*/ 992688 h 1516072"/>
                  <a:gd name="connsiteX76" fmla="*/ 674934 w 1003876"/>
                  <a:gd name="connsiteY76" fmla="*/ 986973 h 1516072"/>
                  <a:gd name="connsiteX77" fmla="*/ 680649 w 1003876"/>
                  <a:gd name="connsiteY77" fmla="*/ 985068 h 1516072"/>
                  <a:gd name="connsiteX78" fmla="*/ 686364 w 1003876"/>
                  <a:gd name="connsiteY78" fmla="*/ 981258 h 1516072"/>
                  <a:gd name="connsiteX79" fmla="*/ 695889 w 1003876"/>
                  <a:gd name="connsiteY79" fmla="*/ 971733 h 1516072"/>
                  <a:gd name="connsiteX80" fmla="*/ 705414 w 1003876"/>
                  <a:gd name="connsiteY80" fmla="*/ 960303 h 1516072"/>
                  <a:gd name="connsiteX81" fmla="*/ 716844 w 1003876"/>
                  <a:gd name="connsiteY81" fmla="*/ 952683 h 1516072"/>
                  <a:gd name="connsiteX82" fmla="*/ 732084 w 1003876"/>
                  <a:gd name="connsiteY82" fmla="*/ 939348 h 1516072"/>
                  <a:gd name="connsiteX83" fmla="*/ 741609 w 1003876"/>
                  <a:gd name="connsiteY83" fmla="*/ 927918 h 1516072"/>
                  <a:gd name="connsiteX84" fmla="*/ 753039 w 1003876"/>
                  <a:gd name="connsiteY84" fmla="*/ 918393 h 1516072"/>
                  <a:gd name="connsiteX85" fmla="*/ 758754 w 1003876"/>
                  <a:gd name="connsiteY85" fmla="*/ 906963 h 1516072"/>
                  <a:gd name="connsiteX86" fmla="*/ 760659 w 1003876"/>
                  <a:gd name="connsiteY86" fmla="*/ 901248 h 1516072"/>
                  <a:gd name="connsiteX87" fmla="*/ 766374 w 1003876"/>
                  <a:gd name="connsiteY87" fmla="*/ 889818 h 1516072"/>
                  <a:gd name="connsiteX88" fmla="*/ 764469 w 1003876"/>
                  <a:gd name="connsiteY88" fmla="*/ 874578 h 1516072"/>
                  <a:gd name="connsiteX89" fmla="*/ 758754 w 1003876"/>
                  <a:gd name="connsiteY89" fmla="*/ 872673 h 1516072"/>
                  <a:gd name="connsiteX90" fmla="*/ 737799 w 1003876"/>
                  <a:gd name="connsiteY90" fmla="*/ 874578 h 1516072"/>
                  <a:gd name="connsiteX91" fmla="*/ 732084 w 1003876"/>
                  <a:gd name="connsiteY91" fmla="*/ 878388 h 1516072"/>
                  <a:gd name="connsiteX92" fmla="*/ 699699 w 1003876"/>
                  <a:gd name="connsiteY92" fmla="*/ 899343 h 1516072"/>
                  <a:gd name="connsiteX93" fmla="*/ 595181 w 1003876"/>
                  <a:gd name="connsiteY93" fmla="*/ 957831 h 1516072"/>
                  <a:gd name="connsiteX94" fmla="*/ 507294 w 1003876"/>
                  <a:gd name="connsiteY94" fmla="*/ 847908 h 1516072"/>
                  <a:gd name="connsiteX95" fmla="*/ 503484 w 1003876"/>
                  <a:gd name="connsiteY95" fmla="*/ 358323 h 1516072"/>
                  <a:gd name="connsiteX96" fmla="*/ 499674 w 1003876"/>
                  <a:gd name="connsiteY96" fmla="*/ 66858 h 1516072"/>
                  <a:gd name="connsiteX97" fmla="*/ 490149 w 1003876"/>
                  <a:gd name="connsiteY97" fmla="*/ 40188 h 1516072"/>
                  <a:gd name="connsiteX98" fmla="*/ 488244 w 1003876"/>
                  <a:gd name="connsiteY98" fmla="*/ 34473 h 1516072"/>
                  <a:gd name="connsiteX99" fmla="*/ 484434 w 1003876"/>
                  <a:gd name="connsiteY99" fmla="*/ 28758 h 1516072"/>
                  <a:gd name="connsiteX100" fmla="*/ 478719 w 1003876"/>
                  <a:gd name="connsiteY100" fmla="*/ 17328 h 1516072"/>
                  <a:gd name="connsiteX101" fmla="*/ 473004 w 1003876"/>
                  <a:gd name="connsiteY101" fmla="*/ 13518 h 1516072"/>
                  <a:gd name="connsiteX102" fmla="*/ 469194 w 1003876"/>
                  <a:gd name="connsiteY102" fmla="*/ 7803 h 1516072"/>
                  <a:gd name="connsiteX103" fmla="*/ 429189 w 1003876"/>
                  <a:gd name="connsiteY103" fmla="*/ 11613 h 1516072"/>
                  <a:gd name="connsiteX104" fmla="*/ 425379 w 1003876"/>
                  <a:gd name="connsiteY104" fmla="*/ 78288 h 1516072"/>
                  <a:gd name="connsiteX105" fmla="*/ 425379 w 1003876"/>
                  <a:gd name="connsiteY105" fmla="*/ 84003 h 1516072"/>
                  <a:gd name="connsiteX106" fmla="*/ 436603 w 1003876"/>
                  <a:gd name="connsiteY106" fmla="*/ 225952 h 1516072"/>
                  <a:gd name="connsiteX107" fmla="*/ 440619 w 1003876"/>
                  <a:gd name="connsiteY107" fmla="*/ 421188 h 1516072"/>
                  <a:gd name="connsiteX108" fmla="*/ 440002 w 1003876"/>
                  <a:gd name="connsiteY108" fmla="*/ 789160 h 1516072"/>
                  <a:gd name="connsiteX109" fmla="*/ 430322 w 1003876"/>
                  <a:gd name="connsiteY109"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15804 w 1003876"/>
                  <a:gd name="connsiteY18" fmla="*/ 1160328 h 1516072"/>
                  <a:gd name="connsiteX19" fmla="*/ 6279 w 1003876"/>
                  <a:gd name="connsiteY19" fmla="*/ 1169853 h 1516072"/>
                  <a:gd name="connsiteX20" fmla="*/ 4374 w 1003876"/>
                  <a:gd name="connsiteY20" fmla="*/ 1175568 h 1516072"/>
                  <a:gd name="connsiteX21" fmla="*/ 564 w 1003876"/>
                  <a:gd name="connsiteY21" fmla="*/ 1181283 h 1516072"/>
                  <a:gd name="connsiteX22" fmla="*/ 6279 w 1003876"/>
                  <a:gd name="connsiteY22" fmla="*/ 1213668 h 1516072"/>
                  <a:gd name="connsiteX23" fmla="*/ 11994 w 1003876"/>
                  <a:gd name="connsiteY23" fmla="*/ 1217478 h 1516072"/>
                  <a:gd name="connsiteX24" fmla="*/ 17709 w 1003876"/>
                  <a:gd name="connsiteY24" fmla="*/ 1219383 h 1516072"/>
                  <a:gd name="connsiteX25" fmla="*/ 145344 w 1003876"/>
                  <a:gd name="connsiteY25" fmla="*/ 1222421 h 1516072"/>
                  <a:gd name="connsiteX26" fmla="*/ 335999 w 1003876"/>
                  <a:gd name="connsiteY26" fmla="*/ 1217478 h 1516072"/>
                  <a:gd name="connsiteX27" fmla="*/ 362514 w 1003876"/>
                  <a:gd name="connsiteY27" fmla="*/ 1273701 h 1516072"/>
                  <a:gd name="connsiteX28" fmla="*/ 335071 w 1003876"/>
                  <a:gd name="connsiteY28" fmla="*/ 1356594 h 1516072"/>
                  <a:gd name="connsiteX29" fmla="*/ 328224 w 1003876"/>
                  <a:gd name="connsiteY29" fmla="*/ 1420386 h 1516072"/>
                  <a:gd name="connsiteX30" fmla="*/ 332034 w 1003876"/>
                  <a:gd name="connsiteY30" fmla="*/ 1463223 h 1516072"/>
                  <a:gd name="connsiteX31" fmla="*/ 364419 w 1003876"/>
                  <a:gd name="connsiteY31" fmla="*/ 1512753 h 1516072"/>
                  <a:gd name="connsiteX32" fmla="*/ 387279 w 1003876"/>
                  <a:gd name="connsiteY32" fmla="*/ 1514658 h 1516072"/>
                  <a:gd name="connsiteX33" fmla="*/ 396804 w 1003876"/>
                  <a:gd name="connsiteY33" fmla="*/ 1491798 h 1516072"/>
                  <a:gd name="connsiteX34" fmla="*/ 403085 w 1003876"/>
                  <a:gd name="connsiteY34" fmla="*/ 1451433 h 1516072"/>
                  <a:gd name="connsiteX35" fmla="*/ 409367 w 1003876"/>
                  <a:gd name="connsiteY35" fmla="*/ 1389340 h 1516072"/>
                  <a:gd name="connsiteX36" fmla="*/ 424041 w 1003876"/>
                  <a:gd name="connsiteY36" fmla="*/ 1329152 h 1516072"/>
                  <a:gd name="connsiteX37" fmla="*/ 467289 w 1003876"/>
                  <a:gd name="connsiteY37" fmla="*/ 1265103 h 1516072"/>
                  <a:gd name="connsiteX38" fmla="*/ 528455 w 1003876"/>
                  <a:gd name="connsiteY38" fmla="*/ 1230091 h 1516072"/>
                  <a:gd name="connsiteX39" fmla="*/ 601154 w 1003876"/>
                  <a:gd name="connsiteY39" fmla="*/ 1221700 h 1516072"/>
                  <a:gd name="connsiteX40" fmla="*/ 720654 w 1003876"/>
                  <a:gd name="connsiteY40" fmla="*/ 1316538 h 1516072"/>
                  <a:gd name="connsiteX41" fmla="*/ 733989 w 1003876"/>
                  <a:gd name="connsiteY41" fmla="*/ 1326063 h 1516072"/>
                  <a:gd name="connsiteX42" fmla="*/ 743514 w 1003876"/>
                  <a:gd name="connsiteY42" fmla="*/ 1327968 h 1516072"/>
                  <a:gd name="connsiteX43" fmla="*/ 749229 w 1003876"/>
                  <a:gd name="connsiteY43" fmla="*/ 1329873 h 1516072"/>
                  <a:gd name="connsiteX44" fmla="*/ 762564 w 1003876"/>
                  <a:gd name="connsiteY44" fmla="*/ 1335588 h 1516072"/>
                  <a:gd name="connsiteX45" fmla="*/ 777804 w 1003876"/>
                  <a:gd name="connsiteY45" fmla="*/ 1333683 h 1516072"/>
                  <a:gd name="connsiteX46" fmla="*/ 789234 w 1003876"/>
                  <a:gd name="connsiteY46" fmla="*/ 1327968 h 1516072"/>
                  <a:gd name="connsiteX47" fmla="*/ 794949 w 1003876"/>
                  <a:gd name="connsiteY47" fmla="*/ 1326063 h 1516072"/>
                  <a:gd name="connsiteX48" fmla="*/ 802569 w 1003876"/>
                  <a:gd name="connsiteY48" fmla="*/ 1308918 h 1516072"/>
                  <a:gd name="connsiteX49" fmla="*/ 800664 w 1003876"/>
                  <a:gd name="connsiteY49" fmla="*/ 1284153 h 1516072"/>
                  <a:gd name="connsiteX50" fmla="*/ 798759 w 1003876"/>
                  <a:gd name="connsiteY50" fmla="*/ 1278438 h 1516072"/>
                  <a:gd name="connsiteX51" fmla="*/ 796854 w 1003876"/>
                  <a:gd name="connsiteY51" fmla="*/ 1270818 h 1516072"/>
                  <a:gd name="connsiteX52" fmla="*/ 783519 w 1003876"/>
                  <a:gd name="connsiteY52" fmla="*/ 1253673 h 1516072"/>
                  <a:gd name="connsiteX53" fmla="*/ 773994 w 1003876"/>
                  <a:gd name="connsiteY53" fmla="*/ 1247958 h 1516072"/>
                  <a:gd name="connsiteX54" fmla="*/ 648264 w 1003876"/>
                  <a:gd name="connsiteY54" fmla="*/ 1156518 h 1516072"/>
                  <a:gd name="connsiteX55" fmla="*/ 644454 w 1003876"/>
                  <a:gd name="connsiteY55" fmla="*/ 1139373 h 1516072"/>
                  <a:gd name="connsiteX56" fmla="*/ 646359 w 1003876"/>
                  <a:gd name="connsiteY56" fmla="*/ 1131753 h 1516072"/>
                  <a:gd name="connsiteX57" fmla="*/ 650169 w 1003876"/>
                  <a:gd name="connsiteY57" fmla="*/ 1114608 h 1516072"/>
                  <a:gd name="connsiteX58" fmla="*/ 655884 w 1003876"/>
                  <a:gd name="connsiteY58" fmla="*/ 1103178 h 1516072"/>
                  <a:gd name="connsiteX59" fmla="*/ 671124 w 1003876"/>
                  <a:gd name="connsiteY59" fmla="*/ 1089843 h 1516072"/>
                  <a:gd name="connsiteX60" fmla="*/ 724464 w 1003876"/>
                  <a:gd name="connsiteY60" fmla="*/ 1082223 h 1516072"/>
                  <a:gd name="connsiteX61" fmla="*/ 842574 w 1003876"/>
                  <a:gd name="connsiteY61" fmla="*/ 1084128 h 1516072"/>
                  <a:gd name="connsiteX62" fmla="*/ 871149 w 1003876"/>
                  <a:gd name="connsiteY62" fmla="*/ 1086033 h 1516072"/>
                  <a:gd name="connsiteX63" fmla="*/ 899724 w 1003876"/>
                  <a:gd name="connsiteY63" fmla="*/ 1091748 h 1516072"/>
                  <a:gd name="connsiteX64" fmla="*/ 922584 w 1003876"/>
                  <a:gd name="connsiteY64" fmla="*/ 1095558 h 1516072"/>
                  <a:gd name="connsiteX65" fmla="*/ 985294 w 1003876"/>
                  <a:gd name="connsiteY65" fmla="*/ 1104311 h 1516072"/>
                  <a:gd name="connsiteX66" fmla="*/ 1003378 w 1003876"/>
                  <a:gd name="connsiteY66" fmla="*/ 1065958 h 1516072"/>
                  <a:gd name="connsiteX67" fmla="*/ 970209 w 1003876"/>
                  <a:gd name="connsiteY67" fmla="*/ 1044123 h 1516072"/>
                  <a:gd name="connsiteX68" fmla="*/ 918620 w 1003876"/>
                  <a:gd name="connsiteY68" fmla="*/ 1034598 h 1516072"/>
                  <a:gd name="connsiteX69" fmla="*/ 825429 w 1003876"/>
                  <a:gd name="connsiteY69" fmla="*/ 1034598 h 1516072"/>
                  <a:gd name="connsiteX70" fmla="*/ 730179 w 1003876"/>
                  <a:gd name="connsiteY70" fmla="*/ 1038408 h 1516072"/>
                  <a:gd name="connsiteX71" fmla="*/ 669219 w 1003876"/>
                  <a:gd name="connsiteY71" fmla="*/ 1046028 h 1516072"/>
                  <a:gd name="connsiteX72" fmla="*/ 646360 w 1003876"/>
                  <a:gd name="connsiteY72" fmla="*/ 1049838 h 1516072"/>
                  <a:gd name="connsiteX73" fmla="*/ 640078 w 1003876"/>
                  <a:gd name="connsiteY73" fmla="*/ 1026051 h 1516072"/>
                  <a:gd name="connsiteX74" fmla="*/ 673029 w 1003876"/>
                  <a:gd name="connsiteY74" fmla="*/ 992688 h 1516072"/>
                  <a:gd name="connsiteX75" fmla="*/ 674934 w 1003876"/>
                  <a:gd name="connsiteY75" fmla="*/ 986973 h 1516072"/>
                  <a:gd name="connsiteX76" fmla="*/ 680649 w 1003876"/>
                  <a:gd name="connsiteY76" fmla="*/ 985068 h 1516072"/>
                  <a:gd name="connsiteX77" fmla="*/ 686364 w 1003876"/>
                  <a:gd name="connsiteY77" fmla="*/ 981258 h 1516072"/>
                  <a:gd name="connsiteX78" fmla="*/ 695889 w 1003876"/>
                  <a:gd name="connsiteY78" fmla="*/ 971733 h 1516072"/>
                  <a:gd name="connsiteX79" fmla="*/ 705414 w 1003876"/>
                  <a:gd name="connsiteY79" fmla="*/ 960303 h 1516072"/>
                  <a:gd name="connsiteX80" fmla="*/ 716844 w 1003876"/>
                  <a:gd name="connsiteY80" fmla="*/ 952683 h 1516072"/>
                  <a:gd name="connsiteX81" fmla="*/ 732084 w 1003876"/>
                  <a:gd name="connsiteY81" fmla="*/ 939348 h 1516072"/>
                  <a:gd name="connsiteX82" fmla="*/ 741609 w 1003876"/>
                  <a:gd name="connsiteY82" fmla="*/ 927918 h 1516072"/>
                  <a:gd name="connsiteX83" fmla="*/ 753039 w 1003876"/>
                  <a:gd name="connsiteY83" fmla="*/ 918393 h 1516072"/>
                  <a:gd name="connsiteX84" fmla="*/ 758754 w 1003876"/>
                  <a:gd name="connsiteY84" fmla="*/ 906963 h 1516072"/>
                  <a:gd name="connsiteX85" fmla="*/ 760659 w 1003876"/>
                  <a:gd name="connsiteY85" fmla="*/ 901248 h 1516072"/>
                  <a:gd name="connsiteX86" fmla="*/ 766374 w 1003876"/>
                  <a:gd name="connsiteY86" fmla="*/ 889818 h 1516072"/>
                  <a:gd name="connsiteX87" fmla="*/ 764469 w 1003876"/>
                  <a:gd name="connsiteY87" fmla="*/ 874578 h 1516072"/>
                  <a:gd name="connsiteX88" fmla="*/ 758754 w 1003876"/>
                  <a:gd name="connsiteY88" fmla="*/ 872673 h 1516072"/>
                  <a:gd name="connsiteX89" fmla="*/ 737799 w 1003876"/>
                  <a:gd name="connsiteY89" fmla="*/ 874578 h 1516072"/>
                  <a:gd name="connsiteX90" fmla="*/ 732084 w 1003876"/>
                  <a:gd name="connsiteY90" fmla="*/ 878388 h 1516072"/>
                  <a:gd name="connsiteX91" fmla="*/ 699699 w 1003876"/>
                  <a:gd name="connsiteY91" fmla="*/ 899343 h 1516072"/>
                  <a:gd name="connsiteX92" fmla="*/ 595181 w 1003876"/>
                  <a:gd name="connsiteY92" fmla="*/ 957831 h 1516072"/>
                  <a:gd name="connsiteX93" fmla="*/ 507294 w 1003876"/>
                  <a:gd name="connsiteY93" fmla="*/ 847908 h 1516072"/>
                  <a:gd name="connsiteX94" fmla="*/ 503484 w 1003876"/>
                  <a:gd name="connsiteY94" fmla="*/ 358323 h 1516072"/>
                  <a:gd name="connsiteX95" fmla="*/ 499674 w 1003876"/>
                  <a:gd name="connsiteY95" fmla="*/ 66858 h 1516072"/>
                  <a:gd name="connsiteX96" fmla="*/ 490149 w 1003876"/>
                  <a:gd name="connsiteY96" fmla="*/ 40188 h 1516072"/>
                  <a:gd name="connsiteX97" fmla="*/ 488244 w 1003876"/>
                  <a:gd name="connsiteY97" fmla="*/ 34473 h 1516072"/>
                  <a:gd name="connsiteX98" fmla="*/ 484434 w 1003876"/>
                  <a:gd name="connsiteY98" fmla="*/ 28758 h 1516072"/>
                  <a:gd name="connsiteX99" fmla="*/ 478719 w 1003876"/>
                  <a:gd name="connsiteY99" fmla="*/ 17328 h 1516072"/>
                  <a:gd name="connsiteX100" fmla="*/ 473004 w 1003876"/>
                  <a:gd name="connsiteY100" fmla="*/ 13518 h 1516072"/>
                  <a:gd name="connsiteX101" fmla="*/ 469194 w 1003876"/>
                  <a:gd name="connsiteY101" fmla="*/ 7803 h 1516072"/>
                  <a:gd name="connsiteX102" fmla="*/ 429189 w 1003876"/>
                  <a:gd name="connsiteY102" fmla="*/ 11613 h 1516072"/>
                  <a:gd name="connsiteX103" fmla="*/ 425379 w 1003876"/>
                  <a:gd name="connsiteY103" fmla="*/ 78288 h 1516072"/>
                  <a:gd name="connsiteX104" fmla="*/ 425379 w 1003876"/>
                  <a:gd name="connsiteY104" fmla="*/ 84003 h 1516072"/>
                  <a:gd name="connsiteX105" fmla="*/ 436603 w 1003876"/>
                  <a:gd name="connsiteY105" fmla="*/ 225952 h 1516072"/>
                  <a:gd name="connsiteX106" fmla="*/ 440619 w 1003876"/>
                  <a:gd name="connsiteY106" fmla="*/ 421188 h 1516072"/>
                  <a:gd name="connsiteX107" fmla="*/ 440002 w 1003876"/>
                  <a:gd name="connsiteY107" fmla="*/ 789160 h 1516072"/>
                  <a:gd name="connsiteX108" fmla="*/ 430322 w 1003876"/>
                  <a:gd name="connsiteY108"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15804 w 1003876"/>
                  <a:gd name="connsiteY18" fmla="*/ 1160328 h 1516072"/>
                  <a:gd name="connsiteX19" fmla="*/ 6279 w 1003876"/>
                  <a:gd name="connsiteY19" fmla="*/ 1169853 h 1516072"/>
                  <a:gd name="connsiteX20" fmla="*/ 4374 w 1003876"/>
                  <a:gd name="connsiteY20" fmla="*/ 1175568 h 1516072"/>
                  <a:gd name="connsiteX21" fmla="*/ 564 w 1003876"/>
                  <a:gd name="connsiteY21" fmla="*/ 1181283 h 1516072"/>
                  <a:gd name="connsiteX22" fmla="*/ 6279 w 1003876"/>
                  <a:gd name="connsiteY22" fmla="*/ 1213668 h 1516072"/>
                  <a:gd name="connsiteX23" fmla="*/ 11994 w 1003876"/>
                  <a:gd name="connsiteY23" fmla="*/ 1217478 h 1516072"/>
                  <a:gd name="connsiteX24" fmla="*/ 17709 w 1003876"/>
                  <a:gd name="connsiteY24" fmla="*/ 1219383 h 1516072"/>
                  <a:gd name="connsiteX25" fmla="*/ 145344 w 1003876"/>
                  <a:gd name="connsiteY25" fmla="*/ 1222421 h 1516072"/>
                  <a:gd name="connsiteX26" fmla="*/ 335999 w 1003876"/>
                  <a:gd name="connsiteY26" fmla="*/ 1217478 h 1516072"/>
                  <a:gd name="connsiteX27" fmla="*/ 362514 w 1003876"/>
                  <a:gd name="connsiteY27" fmla="*/ 1273701 h 1516072"/>
                  <a:gd name="connsiteX28" fmla="*/ 335071 w 1003876"/>
                  <a:gd name="connsiteY28" fmla="*/ 1356594 h 1516072"/>
                  <a:gd name="connsiteX29" fmla="*/ 328224 w 1003876"/>
                  <a:gd name="connsiteY29" fmla="*/ 1420386 h 1516072"/>
                  <a:gd name="connsiteX30" fmla="*/ 332034 w 1003876"/>
                  <a:gd name="connsiteY30" fmla="*/ 1463223 h 1516072"/>
                  <a:gd name="connsiteX31" fmla="*/ 364419 w 1003876"/>
                  <a:gd name="connsiteY31" fmla="*/ 1512753 h 1516072"/>
                  <a:gd name="connsiteX32" fmla="*/ 387279 w 1003876"/>
                  <a:gd name="connsiteY32" fmla="*/ 1514658 h 1516072"/>
                  <a:gd name="connsiteX33" fmla="*/ 396804 w 1003876"/>
                  <a:gd name="connsiteY33" fmla="*/ 1491798 h 1516072"/>
                  <a:gd name="connsiteX34" fmla="*/ 403085 w 1003876"/>
                  <a:gd name="connsiteY34" fmla="*/ 1451433 h 1516072"/>
                  <a:gd name="connsiteX35" fmla="*/ 409367 w 1003876"/>
                  <a:gd name="connsiteY35" fmla="*/ 1389340 h 1516072"/>
                  <a:gd name="connsiteX36" fmla="*/ 424041 w 1003876"/>
                  <a:gd name="connsiteY36" fmla="*/ 1329152 h 1516072"/>
                  <a:gd name="connsiteX37" fmla="*/ 467289 w 1003876"/>
                  <a:gd name="connsiteY37" fmla="*/ 1265103 h 1516072"/>
                  <a:gd name="connsiteX38" fmla="*/ 528455 w 1003876"/>
                  <a:gd name="connsiteY38" fmla="*/ 1230091 h 1516072"/>
                  <a:gd name="connsiteX39" fmla="*/ 601154 w 1003876"/>
                  <a:gd name="connsiteY39" fmla="*/ 1221700 h 1516072"/>
                  <a:gd name="connsiteX40" fmla="*/ 720654 w 1003876"/>
                  <a:gd name="connsiteY40" fmla="*/ 1316538 h 1516072"/>
                  <a:gd name="connsiteX41" fmla="*/ 733989 w 1003876"/>
                  <a:gd name="connsiteY41" fmla="*/ 1326063 h 1516072"/>
                  <a:gd name="connsiteX42" fmla="*/ 743514 w 1003876"/>
                  <a:gd name="connsiteY42" fmla="*/ 1327968 h 1516072"/>
                  <a:gd name="connsiteX43" fmla="*/ 749229 w 1003876"/>
                  <a:gd name="connsiteY43" fmla="*/ 1329873 h 1516072"/>
                  <a:gd name="connsiteX44" fmla="*/ 762564 w 1003876"/>
                  <a:gd name="connsiteY44" fmla="*/ 1335588 h 1516072"/>
                  <a:gd name="connsiteX45" fmla="*/ 777804 w 1003876"/>
                  <a:gd name="connsiteY45" fmla="*/ 1333683 h 1516072"/>
                  <a:gd name="connsiteX46" fmla="*/ 789234 w 1003876"/>
                  <a:gd name="connsiteY46" fmla="*/ 1327968 h 1516072"/>
                  <a:gd name="connsiteX47" fmla="*/ 794949 w 1003876"/>
                  <a:gd name="connsiteY47" fmla="*/ 1326063 h 1516072"/>
                  <a:gd name="connsiteX48" fmla="*/ 802569 w 1003876"/>
                  <a:gd name="connsiteY48" fmla="*/ 1308918 h 1516072"/>
                  <a:gd name="connsiteX49" fmla="*/ 800664 w 1003876"/>
                  <a:gd name="connsiteY49" fmla="*/ 1284153 h 1516072"/>
                  <a:gd name="connsiteX50" fmla="*/ 798759 w 1003876"/>
                  <a:gd name="connsiteY50" fmla="*/ 1278438 h 1516072"/>
                  <a:gd name="connsiteX51" fmla="*/ 796854 w 1003876"/>
                  <a:gd name="connsiteY51" fmla="*/ 1270818 h 1516072"/>
                  <a:gd name="connsiteX52" fmla="*/ 783519 w 1003876"/>
                  <a:gd name="connsiteY52" fmla="*/ 1253673 h 1516072"/>
                  <a:gd name="connsiteX53" fmla="*/ 773994 w 1003876"/>
                  <a:gd name="connsiteY53" fmla="*/ 1247958 h 1516072"/>
                  <a:gd name="connsiteX54" fmla="*/ 648264 w 1003876"/>
                  <a:gd name="connsiteY54" fmla="*/ 1156518 h 1516072"/>
                  <a:gd name="connsiteX55" fmla="*/ 644454 w 1003876"/>
                  <a:gd name="connsiteY55" fmla="*/ 1139373 h 1516072"/>
                  <a:gd name="connsiteX56" fmla="*/ 646359 w 1003876"/>
                  <a:gd name="connsiteY56" fmla="*/ 1131753 h 1516072"/>
                  <a:gd name="connsiteX57" fmla="*/ 655884 w 1003876"/>
                  <a:gd name="connsiteY57" fmla="*/ 1103178 h 1516072"/>
                  <a:gd name="connsiteX58" fmla="*/ 671124 w 1003876"/>
                  <a:gd name="connsiteY58" fmla="*/ 1089843 h 1516072"/>
                  <a:gd name="connsiteX59" fmla="*/ 724464 w 1003876"/>
                  <a:gd name="connsiteY59" fmla="*/ 1082223 h 1516072"/>
                  <a:gd name="connsiteX60" fmla="*/ 842574 w 1003876"/>
                  <a:gd name="connsiteY60" fmla="*/ 1084128 h 1516072"/>
                  <a:gd name="connsiteX61" fmla="*/ 871149 w 1003876"/>
                  <a:gd name="connsiteY61" fmla="*/ 1086033 h 1516072"/>
                  <a:gd name="connsiteX62" fmla="*/ 899724 w 1003876"/>
                  <a:gd name="connsiteY62" fmla="*/ 1091748 h 1516072"/>
                  <a:gd name="connsiteX63" fmla="*/ 922584 w 1003876"/>
                  <a:gd name="connsiteY63" fmla="*/ 1095558 h 1516072"/>
                  <a:gd name="connsiteX64" fmla="*/ 985294 w 1003876"/>
                  <a:gd name="connsiteY64" fmla="*/ 1104311 h 1516072"/>
                  <a:gd name="connsiteX65" fmla="*/ 1003378 w 1003876"/>
                  <a:gd name="connsiteY65" fmla="*/ 1065958 h 1516072"/>
                  <a:gd name="connsiteX66" fmla="*/ 970209 w 1003876"/>
                  <a:gd name="connsiteY66" fmla="*/ 1044123 h 1516072"/>
                  <a:gd name="connsiteX67" fmla="*/ 918620 w 1003876"/>
                  <a:gd name="connsiteY67" fmla="*/ 1034598 h 1516072"/>
                  <a:gd name="connsiteX68" fmla="*/ 825429 w 1003876"/>
                  <a:gd name="connsiteY68" fmla="*/ 1034598 h 1516072"/>
                  <a:gd name="connsiteX69" fmla="*/ 730179 w 1003876"/>
                  <a:gd name="connsiteY69" fmla="*/ 1038408 h 1516072"/>
                  <a:gd name="connsiteX70" fmla="*/ 669219 w 1003876"/>
                  <a:gd name="connsiteY70" fmla="*/ 1046028 h 1516072"/>
                  <a:gd name="connsiteX71" fmla="*/ 646360 w 1003876"/>
                  <a:gd name="connsiteY71" fmla="*/ 1049838 h 1516072"/>
                  <a:gd name="connsiteX72" fmla="*/ 640078 w 1003876"/>
                  <a:gd name="connsiteY72" fmla="*/ 1026051 h 1516072"/>
                  <a:gd name="connsiteX73" fmla="*/ 673029 w 1003876"/>
                  <a:gd name="connsiteY73" fmla="*/ 992688 h 1516072"/>
                  <a:gd name="connsiteX74" fmla="*/ 674934 w 1003876"/>
                  <a:gd name="connsiteY74" fmla="*/ 986973 h 1516072"/>
                  <a:gd name="connsiteX75" fmla="*/ 680649 w 1003876"/>
                  <a:gd name="connsiteY75" fmla="*/ 985068 h 1516072"/>
                  <a:gd name="connsiteX76" fmla="*/ 686364 w 1003876"/>
                  <a:gd name="connsiteY76" fmla="*/ 981258 h 1516072"/>
                  <a:gd name="connsiteX77" fmla="*/ 695889 w 1003876"/>
                  <a:gd name="connsiteY77" fmla="*/ 971733 h 1516072"/>
                  <a:gd name="connsiteX78" fmla="*/ 705414 w 1003876"/>
                  <a:gd name="connsiteY78" fmla="*/ 960303 h 1516072"/>
                  <a:gd name="connsiteX79" fmla="*/ 716844 w 1003876"/>
                  <a:gd name="connsiteY79" fmla="*/ 952683 h 1516072"/>
                  <a:gd name="connsiteX80" fmla="*/ 732084 w 1003876"/>
                  <a:gd name="connsiteY80" fmla="*/ 939348 h 1516072"/>
                  <a:gd name="connsiteX81" fmla="*/ 741609 w 1003876"/>
                  <a:gd name="connsiteY81" fmla="*/ 927918 h 1516072"/>
                  <a:gd name="connsiteX82" fmla="*/ 753039 w 1003876"/>
                  <a:gd name="connsiteY82" fmla="*/ 918393 h 1516072"/>
                  <a:gd name="connsiteX83" fmla="*/ 758754 w 1003876"/>
                  <a:gd name="connsiteY83" fmla="*/ 906963 h 1516072"/>
                  <a:gd name="connsiteX84" fmla="*/ 760659 w 1003876"/>
                  <a:gd name="connsiteY84" fmla="*/ 901248 h 1516072"/>
                  <a:gd name="connsiteX85" fmla="*/ 766374 w 1003876"/>
                  <a:gd name="connsiteY85" fmla="*/ 889818 h 1516072"/>
                  <a:gd name="connsiteX86" fmla="*/ 764469 w 1003876"/>
                  <a:gd name="connsiteY86" fmla="*/ 874578 h 1516072"/>
                  <a:gd name="connsiteX87" fmla="*/ 758754 w 1003876"/>
                  <a:gd name="connsiteY87" fmla="*/ 872673 h 1516072"/>
                  <a:gd name="connsiteX88" fmla="*/ 737799 w 1003876"/>
                  <a:gd name="connsiteY88" fmla="*/ 874578 h 1516072"/>
                  <a:gd name="connsiteX89" fmla="*/ 732084 w 1003876"/>
                  <a:gd name="connsiteY89" fmla="*/ 878388 h 1516072"/>
                  <a:gd name="connsiteX90" fmla="*/ 699699 w 1003876"/>
                  <a:gd name="connsiteY90" fmla="*/ 899343 h 1516072"/>
                  <a:gd name="connsiteX91" fmla="*/ 595181 w 1003876"/>
                  <a:gd name="connsiteY91" fmla="*/ 957831 h 1516072"/>
                  <a:gd name="connsiteX92" fmla="*/ 507294 w 1003876"/>
                  <a:gd name="connsiteY92" fmla="*/ 847908 h 1516072"/>
                  <a:gd name="connsiteX93" fmla="*/ 503484 w 1003876"/>
                  <a:gd name="connsiteY93" fmla="*/ 358323 h 1516072"/>
                  <a:gd name="connsiteX94" fmla="*/ 499674 w 1003876"/>
                  <a:gd name="connsiteY94" fmla="*/ 66858 h 1516072"/>
                  <a:gd name="connsiteX95" fmla="*/ 490149 w 1003876"/>
                  <a:gd name="connsiteY95" fmla="*/ 40188 h 1516072"/>
                  <a:gd name="connsiteX96" fmla="*/ 488244 w 1003876"/>
                  <a:gd name="connsiteY96" fmla="*/ 34473 h 1516072"/>
                  <a:gd name="connsiteX97" fmla="*/ 484434 w 1003876"/>
                  <a:gd name="connsiteY97" fmla="*/ 28758 h 1516072"/>
                  <a:gd name="connsiteX98" fmla="*/ 478719 w 1003876"/>
                  <a:gd name="connsiteY98" fmla="*/ 17328 h 1516072"/>
                  <a:gd name="connsiteX99" fmla="*/ 473004 w 1003876"/>
                  <a:gd name="connsiteY99" fmla="*/ 13518 h 1516072"/>
                  <a:gd name="connsiteX100" fmla="*/ 469194 w 1003876"/>
                  <a:gd name="connsiteY100" fmla="*/ 7803 h 1516072"/>
                  <a:gd name="connsiteX101" fmla="*/ 429189 w 1003876"/>
                  <a:gd name="connsiteY101" fmla="*/ 11613 h 1516072"/>
                  <a:gd name="connsiteX102" fmla="*/ 425379 w 1003876"/>
                  <a:gd name="connsiteY102" fmla="*/ 78288 h 1516072"/>
                  <a:gd name="connsiteX103" fmla="*/ 425379 w 1003876"/>
                  <a:gd name="connsiteY103" fmla="*/ 84003 h 1516072"/>
                  <a:gd name="connsiteX104" fmla="*/ 436603 w 1003876"/>
                  <a:gd name="connsiteY104" fmla="*/ 225952 h 1516072"/>
                  <a:gd name="connsiteX105" fmla="*/ 440619 w 1003876"/>
                  <a:gd name="connsiteY105" fmla="*/ 421188 h 1516072"/>
                  <a:gd name="connsiteX106" fmla="*/ 440002 w 1003876"/>
                  <a:gd name="connsiteY106" fmla="*/ 789160 h 1516072"/>
                  <a:gd name="connsiteX107" fmla="*/ 430322 w 1003876"/>
                  <a:gd name="connsiteY107"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15804 w 1003876"/>
                  <a:gd name="connsiteY18" fmla="*/ 1160328 h 1516072"/>
                  <a:gd name="connsiteX19" fmla="*/ 6279 w 1003876"/>
                  <a:gd name="connsiteY19" fmla="*/ 1169853 h 1516072"/>
                  <a:gd name="connsiteX20" fmla="*/ 4374 w 1003876"/>
                  <a:gd name="connsiteY20" fmla="*/ 1175568 h 1516072"/>
                  <a:gd name="connsiteX21" fmla="*/ 564 w 1003876"/>
                  <a:gd name="connsiteY21" fmla="*/ 1181283 h 1516072"/>
                  <a:gd name="connsiteX22" fmla="*/ 6279 w 1003876"/>
                  <a:gd name="connsiteY22" fmla="*/ 1213668 h 1516072"/>
                  <a:gd name="connsiteX23" fmla="*/ 11994 w 1003876"/>
                  <a:gd name="connsiteY23" fmla="*/ 1217478 h 1516072"/>
                  <a:gd name="connsiteX24" fmla="*/ 17709 w 1003876"/>
                  <a:gd name="connsiteY24" fmla="*/ 1219383 h 1516072"/>
                  <a:gd name="connsiteX25" fmla="*/ 145344 w 1003876"/>
                  <a:gd name="connsiteY25" fmla="*/ 1222421 h 1516072"/>
                  <a:gd name="connsiteX26" fmla="*/ 335999 w 1003876"/>
                  <a:gd name="connsiteY26" fmla="*/ 1217478 h 1516072"/>
                  <a:gd name="connsiteX27" fmla="*/ 362514 w 1003876"/>
                  <a:gd name="connsiteY27" fmla="*/ 1273701 h 1516072"/>
                  <a:gd name="connsiteX28" fmla="*/ 335071 w 1003876"/>
                  <a:gd name="connsiteY28" fmla="*/ 1356594 h 1516072"/>
                  <a:gd name="connsiteX29" fmla="*/ 328224 w 1003876"/>
                  <a:gd name="connsiteY29" fmla="*/ 1420386 h 1516072"/>
                  <a:gd name="connsiteX30" fmla="*/ 332034 w 1003876"/>
                  <a:gd name="connsiteY30" fmla="*/ 1463223 h 1516072"/>
                  <a:gd name="connsiteX31" fmla="*/ 364419 w 1003876"/>
                  <a:gd name="connsiteY31" fmla="*/ 1512753 h 1516072"/>
                  <a:gd name="connsiteX32" fmla="*/ 387279 w 1003876"/>
                  <a:gd name="connsiteY32" fmla="*/ 1514658 h 1516072"/>
                  <a:gd name="connsiteX33" fmla="*/ 396804 w 1003876"/>
                  <a:gd name="connsiteY33" fmla="*/ 1491798 h 1516072"/>
                  <a:gd name="connsiteX34" fmla="*/ 403085 w 1003876"/>
                  <a:gd name="connsiteY34" fmla="*/ 1451433 h 1516072"/>
                  <a:gd name="connsiteX35" fmla="*/ 409367 w 1003876"/>
                  <a:gd name="connsiteY35" fmla="*/ 1389340 h 1516072"/>
                  <a:gd name="connsiteX36" fmla="*/ 424041 w 1003876"/>
                  <a:gd name="connsiteY36" fmla="*/ 1329152 h 1516072"/>
                  <a:gd name="connsiteX37" fmla="*/ 467289 w 1003876"/>
                  <a:gd name="connsiteY37" fmla="*/ 1265103 h 1516072"/>
                  <a:gd name="connsiteX38" fmla="*/ 528455 w 1003876"/>
                  <a:gd name="connsiteY38" fmla="*/ 1230091 h 1516072"/>
                  <a:gd name="connsiteX39" fmla="*/ 601154 w 1003876"/>
                  <a:gd name="connsiteY39" fmla="*/ 1221700 h 1516072"/>
                  <a:gd name="connsiteX40" fmla="*/ 720654 w 1003876"/>
                  <a:gd name="connsiteY40" fmla="*/ 1316538 h 1516072"/>
                  <a:gd name="connsiteX41" fmla="*/ 733989 w 1003876"/>
                  <a:gd name="connsiteY41" fmla="*/ 1326063 h 1516072"/>
                  <a:gd name="connsiteX42" fmla="*/ 743514 w 1003876"/>
                  <a:gd name="connsiteY42" fmla="*/ 1327968 h 1516072"/>
                  <a:gd name="connsiteX43" fmla="*/ 749229 w 1003876"/>
                  <a:gd name="connsiteY43" fmla="*/ 1329873 h 1516072"/>
                  <a:gd name="connsiteX44" fmla="*/ 762564 w 1003876"/>
                  <a:gd name="connsiteY44" fmla="*/ 1335588 h 1516072"/>
                  <a:gd name="connsiteX45" fmla="*/ 777804 w 1003876"/>
                  <a:gd name="connsiteY45" fmla="*/ 1333683 h 1516072"/>
                  <a:gd name="connsiteX46" fmla="*/ 789234 w 1003876"/>
                  <a:gd name="connsiteY46" fmla="*/ 1327968 h 1516072"/>
                  <a:gd name="connsiteX47" fmla="*/ 794949 w 1003876"/>
                  <a:gd name="connsiteY47" fmla="*/ 1326063 h 1516072"/>
                  <a:gd name="connsiteX48" fmla="*/ 802569 w 1003876"/>
                  <a:gd name="connsiteY48" fmla="*/ 1308918 h 1516072"/>
                  <a:gd name="connsiteX49" fmla="*/ 800664 w 1003876"/>
                  <a:gd name="connsiteY49" fmla="*/ 1284153 h 1516072"/>
                  <a:gd name="connsiteX50" fmla="*/ 798759 w 1003876"/>
                  <a:gd name="connsiteY50" fmla="*/ 1278438 h 1516072"/>
                  <a:gd name="connsiteX51" fmla="*/ 796854 w 1003876"/>
                  <a:gd name="connsiteY51" fmla="*/ 1270818 h 1516072"/>
                  <a:gd name="connsiteX52" fmla="*/ 783519 w 1003876"/>
                  <a:gd name="connsiteY52" fmla="*/ 1253673 h 1516072"/>
                  <a:gd name="connsiteX53" fmla="*/ 773994 w 1003876"/>
                  <a:gd name="connsiteY53" fmla="*/ 1247958 h 1516072"/>
                  <a:gd name="connsiteX54" fmla="*/ 648264 w 1003876"/>
                  <a:gd name="connsiteY54" fmla="*/ 1156518 h 1516072"/>
                  <a:gd name="connsiteX55" fmla="*/ 644454 w 1003876"/>
                  <a:gd name="connsiteY55" fmla="*/ 1139373 h 1516072"/>
                  <a:gd name="connsiteX56" fmla="*/ 655884 w 1003876"/>
                  <a:gd name="connsiteY56" fmla="*/ 1103178 h 1516072"/>
                  <a:gd name="connsiteX57" fmla="*/ 671124 w 1003876"/>
                  <a:gd name="connsiteY57" fmla="*/ 1089843 h 1516072"/>
                  <a:gd name="connsiteX58" fmla="*/ 724464 w 1003876"/>
                  <a:gd name="connsiteY58" fmla="*/ 1082223 h 1516072"/>
                  <a:gd name="connsiteX59" fmla="*/ 842574 w 1003876"/>
                  <a:gd name="connsiteY59" fmla="*/ 1084128 h 1516072"/>
                  <a:gd name="connsiteX60" fmla="*/ 871149 w 1003876"/>
                  <a:gd name="connsiteY60" fmla="*/ 1086033 h 1516072"/>
                  <a:gd name="connsiteX61" fmla="*/ 899724 w 1003876"/>
                  <a:gd name="connsiteY61" fmla="*/ 1091748 h 1516072"/>
                  <a:gd name="connsiteX62" fmla="*/ 922584 w 1003876"/>
                  <a:gd name="connsiteY62" fmla="*/ 1095558 h 1516072"/>
                  <a:gd name="connsiteX63" fmla="*/ 985294 w 1003876"/>
                  <a:gd name="connsiteY63" fmla="*/ 1104311 h 1516072"/>
                  <a:gd name="connsiteX64" fmla="*/ 1003378 w 1003876"/>
                  <a:gd name="connsiteY64" fmla="*/ 1065958 h 1516072"/>
                  <a:gd name="connsiteX65" fmla="*/ 970209 w 1003876"/>
                  <a:gd name="connsiteY65" fmla="*/ 1044123 h 1516072"/>
                  <a:gd name="connsiteX66" fmla="*/ 918620 w 1003876"/>
                  <a:gd name="connsiteY66" fmla="*/ 1034598 h 1516072"/>
                  <a:gd name="connsiteX67" fmla="*/ 825429 w 1003876"/>
                  <a:gd name="connsiteY67" fmla="*/ 1034598 h 1516072"/>
                  <a:gd name="connsiteX68" fmla="*/ 730179 w 1003876"/>
                  <a:gd name="connsiteY68" fmla="*/ 1038408 h 1516072"/>
                  <a:gd name="connsiteX69" fmla="*/ 669219 w 1003876"/>
                  <a:gd name="connsiteY69" fmla="*/ 1046028 h 1516072"/>
                  <a:gd name="connsiteX70" fmla="*/ 646360 w 1003876"/>
                  <a:gd name="connsiteY70" fmla="*/ 1049838 h 1516072"/>
                  <a:gd name="connsiteX71" fmla="*/ 640078 w 1003876"/>
                  <a:gd name="connsiteY71" fmla="*/ 1026051 h 1516072"/>
                  <a:gd name="connsiteX72" fmla="*/ 673029 w 1003876"/>
                  <a:gd name="connsiteY72" fmla="*/ 992688 h 1516072"/>
                  <a:gd name="connsiteX73" fmla="*/ 674934 w 1003876"/>
                  <a:gd name="connsiteY73" fmla="*/ 986973 h 1516072"/>
                  <a:gd name="connsiteX74" fmla="*/ 680649 w 1003876"/>
                  <a:gd name="connsiteY74" fmla="*/ 985068 h 1516072"/>
                  <a:gd name="connsiteX75" fmla="*/ 686364 w 1003876"/>
                  <a:gd name="connsiteY75" fmla="*/ 981258 h 1516072"/>
                  <a:gd name="connsiteX76" fmla="*/ 695889 w 1003876"/>
                  <a:gd name="connsiteY76" fmla="*/ 971733 h 1516072"/>
                  <a:gd name="connsiteX77" fmla="*/ 705414 w 1003876"/>
                  <a:gd name="connsiteY77" fmla="*/ 960303 h 1516072"/>
                  <a:gd name="connsiteX78" fmla="*/ 716844 w 1003876"/>
                  <a:gd name="connsiteY78" fmla="*/ 952683 h 1516072"/>
                  <a:gd name="connsiteX79" fmla="*/ 732084 w 1003876"/>
                  <a:gd name="connsiteY79" fmla="*/ 939348 h 1516072"/>
                  <a:gd name="connsiteX80" fmla="*/ 741609 w 1003876"/>
                  <a:gd name="connsiteY80" fmla="*/ 927918 h 1516072"/>
                  <a:gd name="connsiteX81" fmla="*/ 753039 w 1003876"/>
                  <a:gd name="connsiteY81" fmla="*/ 918393 h 1516072"/>
                  <a:gd name="connsiteX82" fmla="*/ 758754 w 1003876"/>
                  <a:gd name="connsiteY82" fmla="*/ 906963 h 1516072"/>
                  <a:gd name="connsiteX83" fmla="*/ 760659 w 1003876"/>
                  <a:gd name="connsiteY83" fmla="*/ 901248 h 1516072"/>
                  <a:gd name="connsiteX84" fmla="*/ 766374 w 1003876"/>
                  <a:gd name="connsiteY84" fmla="*/ 889818 h 1516072"/>
                  <a:gd name="connsiteX85" fmla="*/ 764469 w 1003876"/>
                  <a:gd name="connsiteY85" fmla="*/ 874578 h 1516072"/>
                  <a:gd name="connsiteX86" fmla="*/ 758754 w 1003876"/>
                  <a:gd name="connsiteY86" fmla="*/ 872673 h 1516072"/>
                  <a:gd name="connsiteX87" fmla="*/ 737799 w 1003876"/>
                  <a:gd name="connsiteY87" fmla="*/ 874578 h 1516072"/>
                  <a:gd name="connsiteX88" fmla="*/ 732084 w 1003876"/>
                  <a:gd name="connsiteY88" fmla="*/ 878388 h 1516072"/>
                  <a:gd name="connsiteX89" fmla="*/ 699699 w 1003876"/>
                  <a:gd name="connsiteY89" fmla="*/ 899343 h 1516072"/>
                  <a:gd name="connsiteX90" fmla="*/ 595181 w 1003876"/>
                  <a:gd name="connsiteY90" fmla="*/ 957831 h 1516072"/>
                  <a:gd name="connsiteX91" fmla="*/ 507294 w 1003876"/>
                  <a:gd name="connsiteY91" fmla="*/ 847908 h 1516072"/>
                  <a:gd name="connsiteX92" fmla="*/ 503484 w 1003876"/>
                  <a:gd name="connsiteY92" fmla="*/ 358323 h 1516072"/>
                  <a:gd name="connsiteX93" fmla="*/ 499674 w 1003876"/>
                  <a:gd name="connsiteY93" fmla="*/ 66858 h 1516072"/>
                  <a:gd name="connsiteX94" fmla="*/ 490149 w 1003876"/>
                  <a:gd name="connsiteY94" fmla="*/ 40188 h 1516072"/>
                  <a:gd name="connsiteX95" fmla="*/ 488244 w 1003876"/>
                  <a:gd name="connsiteY95" fmla="*/ 34473 h 1516072"/>
                  <a:gd name="connsiteX96" fmla="*/ 484434 w 1003876"/>
                  <a:gd name="connsiteY96" fmla="*/ 28758 h 1516072"/>
                  <a:gd name="connsiteX97" fmla="*/ 478719 w 1003876"/>
                  <a:gd name="connsiteY97" fmla="*/ 17328 h 1516072"/>
                  <a:gd name="connsiteX98" fmla="*/ 473004 w 1003876"/>
                  <a:gd name="connsiteY98" fmla="*/ 13518 h 1516072"/>
                  <a:gd name="connsiteX99" fmla="*/ 469194 w 1003876"/>
                  <a:gd name="connsiteY99" fmla="*/ 7803 h 1516072"/>
                  <a:gd name="connsiteX100" fmla="*/ 429189 w 1003876"/>
                  <a:gd name="connsiteY100" fmla="*/ 11613 h 1516072"/>
                  <a:gd name="connsiteX101" fmla="*/ 425379 w 1003876"/>
                  <a:gd name="connsiteY101" fmla="*/ 78288 h 1516072"/>
                  <a:gd name="connsiteX102" fmla="*/ 425379 w 1003876"/>
                  <a:gd name="connsiteY102" fmla="*/ 84003 h 1516072"/>
                  <a:gd name="connsiteX103" fmla="*/ 436603 w 1003876"/>
                  <a:gd name="connsiteY103" fmla="*/ 225952 h 1516072"/>
                  <a:gd name="connsiteX104" fmla="*/ 440619 w 1003876"/>
                  <a:gd name="connsiteY104" fmla="*/ 421188 h 1516072"/>
                  <a:gd name="connsiteX105" fmla="*/ 440002 w 1003876"/>
                  <a:gd name="connsiteY105" fmla="*/ 789160 h 1516072"/>
                  <a:gd name="connsiteX106" fmla="*/ 430322 w 1003876"/>
                  <a:gd name="connsiteY106"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15804 w 1003876"/>
                  <a:gd name="connsiteY18" fmla="*/ 1160328 h 1516072"/>
                  <a:gd name="connsiteX19" fmla="*/ 6279 w 1003876"/>
                  <a:gd name="connsiteY19" fmla="*/ 1169853 h 1516072"/>
                  <a:gd name="connsiteX20" fmla="*/ 4374 w 1003876"/>
                  <a:gd name="connsiteY20" fmla="*/ 1175568 h 1516072"/>
                  <a:gd name="connsiteX21" fmla="*/ 564 w 1003876"/>
                  <a:gd name="connsiteY21" fmla="*/ 1181283 h 1516072"/>
                  <a:gd name="connsiteX22" fmla="*/ 6279 w 1003876"/>
                  <a:gd name="connsiteY22" fmla="*/ 1213668 h 1516072"/>
                  <a:gd name="connsiteX23" fmla="*/ 11994 w 1003876"/>
                  <a:gd name="connsiteY23" fmla="*/ 1217478 h 1516072"/>
                  <a:gd name="connsiteX24" fmla="*/ 17709 w 1003876"/>
                  <a:gd name="connsiteY24" fmla="*/ 1219383 h 1516072"/>
                  <a:gd name="connsiteX25" fmla="*/ 145344 w 1003876"/>
                  <a:gd name="connsiteY25" fmla="*/ 1222421 h 1516072"/>
                  <a:gd name="connsiteX26" fmla="*/ 335999 w 1003876"/>
                  <a:gd name="connsiteY26" fmla="*/ 1217478 h 1516072"/>
                  <a:gd name="connsiteX27" fmla="*/ 362514 w 1003876"/>
                  <a:gd name="connsiteY27" fmla="*/ 1273701 h 1516072"/>
                  <a:gd name="connsiteX28" fmla="*/ 335071 w 1003876"/>
                  <a:gd name="connsiteY28" fmla="*/ 1356594 h 1516072"/>
                  <a:gd name="connsiteX29" fmla="*/ 328224 w 1003876"/>
                  <a:gd name="connsiteY29" fmla="*/ 1420386 h 1516072"/>
                  <a:gd name="connsiteX30" fmla="*/ 332034 w 1003876"/>
                  <a:gd name="connsiteY30" fmla="*/ 1463223 h 1516072"/>
                  <a:gd name="connsiteX31" fmla="*/ 364419 w 1003876"/>
                  <a:gd name="connsiteY31" fmla="*/ 1512753 h 1516072"/>
                  <a:gd name="connsiteX32" fmla="*/ 387279 w 1003876"/>
                  <a:gd name="connsiteY32" fmla="*/ 1514658 h 1516072"/>
                  <a:gd name="connsiteX33" fmla="*/ 396804 w 1003876"/>
                  <a:gd name="connsiteY33" fmla="*/ 1491798 h 1516072"/>
                  <a:gd name="connsiteX34" fmla="*/ 403085 w 1003876"/>
                  <a:gd name="connsiteY34" fmla="*/ 1451433 h 1516072"/>
                  <a:gd name="connsiteX35" fmla="*/ 409367 w 1003876"/>
                  <a:gd name="connsiteY35" fmla="*/ 1389340 h 1516072"/>
                  <a:gd name="connsiteX36" fmla="*/ 424041 w 1003876"/>
                  <a:gd name="connsiteY36" fmla="*/ 1329152 h 1516072"/>
                  <a:gd name="connsiteX37" fmla="*/ 467289 w 1003876"/>
                  <a:gd name="connsiteY37" fmla="*/ 1265103 h 1516072"/>
                  <a:gd name="connsiteX38" fmla="*/ 528455 w 1003876"/>
                  <a:gd name="connsiteY38" fmla="*/ 1230091 h 1516072"/>
                  <a:gd name="connsiteX39" fmla="*/ 601154 w 1003876"/>
                  <a:gd name="connsiteY39" fmla="*/ 1221700 h 1516072"/>
                  <a:gd name="connsiteX40" fmla="*/ 720654 w 1003876"/>
                  <a:gd name="connsiteY40" fmla="*/ 1316538 h 1516072"/>
                  <a:gd name="connsiteX41" fmla="*/ 733989 w 1003876"/>
                  <a:gd name="connsiteY41" fmla="*/ 1326063 h 1516072"/>
                  <a:gd name="connsiteX42" fmla="*/ 743514 w 1003876"/>
                  <a:gd name="connsiteY42" fmla="*/ 1327968 h 1516072"/>
                  <a:gd name="connsiteX43" fmla="*/ 749229 w 1003876"/>
                  <a:gd name="connsiteY43" fmla="*/ 1329873 h 1516072"/>
                  <a:gd name="connsiteX44" fmla="*/ 762564 w 1003876"/>
                  <a:gd name="connsiteY44" fmla="*/ 1335588 h 1516072"/>
                  <a:gd name="connsiteX45" fmla="*/ 777804 w 1003876"/>
                  <a:gd name="connsiteY45" fmla="*/ 1333683 h 1516072"/>
                  <a:gd name="connsiteX46" fmla="*/ 789234 w 1003876"/>
                  <a:gd name="connsiteY46" fmla="*/ 1327968 h 1516072"/>
                  <a:gd name="connsiteX47" fmla="*/ 794949 w 1003876"/>
                  <a:gd name="connsiteY47" fmla="*/ 1326063 h 1516072"/>
                  <a:gd name="connsiteX48" fmla="*/ 802569 w 1003876"/>
                  <a:gd name="connsiteY48" fmla="*/ 1308918 h 1516072"/>
                  <a:gd name="connsiteX49" fmla="*/ 800664 w 1003876"/>
                  <a:gd name="connsiteY49" fmla="*/ 1284153 h 1516072"/>
                  <a:gd name="connsiteX50" fmla="*/ 798759 w 1003876"/>
                  <a:gd name="connsiteY50" fmla="*/ 1278438 h 1516072"/>
                  <a:gd name="connsiteX51" fmla="*/ 796854 w 1003876"/>
                  <a:gd name="connsiteY51" fmla="*/ 1270818 h 1516072"/>
                  <a:gd name="connsiteX52" fmla="*/ 783519 w 1003876"/>
                  <a:gd name="connsiteY52" fmla="*/ 1253673 h 1516072"/>
                  <a:gd name="connsiteX53" fmla="*/ 773994 w 1003876"/>
                  <a:gd name="connsiteY53" fmla="*/ 1247958 h 1516072"/>
                  <a:gd name="connsiteX54" fmla="*/ 648264 w 1003876"/>
                  <a:gd name="connsiteY54" fmla="*/ 1156518 h 1516072"/>
                  <a:gd name="connsiteX55" fmla="*/ 655884 w 1003876"/>
                  <a:gd name="connsiteY55" fmla="*/ 1103178 h 1516072"/>
                  <a:gd name="connsiteX56" fmla="*/ 671124 w 1003876"/>
                  <a:gd name="connsiteY56" fmla="*/ 1089843 h 1516072"/>
                  <a:gd name="connsiteX57" fmla="*/ 724464 w 1003876"/>
                  <a:gd name="connsiteY57" fmla="*/ 1082223 h 1516072"/>
                  <a:gd name="connsiteX58" fmla="*/ 842574 w 1003876"/>
                  <a:gd name="connsiteY58" fmla="*/ 1084128 h 1516072"/>
                  <a:gd name="connsiteX59" fmla="*/ 871149 w 1003876"/>
                  <a:gd name="connsiteY59" fmla="*/ 1086033 h 1516072"/>
                  <a:gd name="connsiteX60" fmla="*/ 899724 w 1003876"/>
                  <a:gd name="connsiteY60" fmla="*/ 1091748 h 1516072"/>
                  <a:gd name="connsiteX61" fmla="*/ 922584 w 1003876"/>
                  <a:gd name="connsiteY61" fmla="*/ 1095558 h 1516072"/>
                  <a:gd name="connsiteX62" fmla="*/ 985294 w 1003876"/>
                  <a:gd name="connsiteY62" fmla="*/ 1104311 h 1516072"/>
                  <a:gd name="connsiteX63" fmla="*/ 1003378 w 1003876"/>
                  <a:gd name="connsiteY63" fmla="*/ 1065958 h 1516072"/>
                  <a:gd name="connsiteX64" fmla="*/ 970209 w 1003876"/>
                  <a:gd name="connsiteY64" fmla="*/ 1044123 h 1516072"/>
                  <a:gd name="connsiteX65" fmla="*/ 918620 w 1003876"/>
                  <a:gd name="connsiteY65" fmla="*/ 1034598 h 1516072"/>
                  <a:gd name="connsiteX66" fmla="*/ 825429 w 1003876"/>
                  <a:gd name="connsiteY66" fmla="*/ 1034598 h 1516072"/>
                  <a:gd name="connsiteX67" fmla="*/ 730179 w 1003876"/>
                  <a:gd name="connsiteY67" fmla="*/ 1038408 h 1516072"/>
                  <a:gd name="connsiteX68" fmla="*/ 669219 w 1003876"/>
                  <a:gd name="connsiteY68" fmla="*/ 1046028 h 1516072"/>
                  <a:gd name="connsiteX69" fmla="*/ 646360 w 1003876"/>
                  <a:gd name="connsiteY69" fmla="*/ 1049838 h 1516072"/>
                  <a:gd name="connsiteX70" fmla="*/ 640078 w 1003876"/>
                  <a:gd name="connsiteY70" fmla="*/ 1026051 h 1516072"/>
                  <a:gd name="connsiteX71" fmla="*/ 673029 w 1003876"/>
                  <a:gd name="connsiteY71" fmla="*/ 992688 h 1516072"/>
                  <a:gd name="connsiteX72" fmla="*/ 674934 w 1003876"/>
                  <a:gd name="connsiteY72" fmla="*/ 986973 h 1516072"/>
                  <a:gd name="connsiteX73" fmla="*/ 680649 w 1003876"/>
                  <a:gd name="connsiteY73" fmla="*/ 985068 h 1516072"/>
                  <a:gd name="connsiteX74" fmla="*/ 686364 w 1003876"/>
                  <a:gd name="connsiteY74" fmla="*/ 981258 h 1516072"/>
                  <a:gd name="connsiteX75" fmla="*/ 695889 w 1003876"/>
                  <a:gd name="connsiteY75" fmla="*/ 971733 h 1516072"/>
                  <a:gd name="connsiteX76" fmla="*/ 705414 w 1003876"/>
                  <a:gd name="connsiteY76" fmla="*/ 960303 h 1516072"/>
                  <a:gd name="connsiteX77" fmla="*/ 716844 w 1003876"/>
                  <a:gd name="connsiteY77" fmla="*/ 952683 h 1516072"/>
                  <a:gd name="connsiteX78" fmla="*/ 732084 w 1003876"/>
                  <a:gd name="connsiteY78" fmla="*/ 939348 h 1516072"/>
                  <a:gd name="connsiteX79" fmla="*/ 741609 w 1003876"/>
                  <a:gd name="connsiteY79" fmla="*/ 927918 h 1516072"/>
                  <a:gd name="connsiteX80" fmla="*/ 753039 w 1003876"/>
                  <a:gd name="connsiteY80" fmla="*/ 918393 h 1516072"/>
                  <a:gd name="connsiteX81" fmla="*/ 758754 w 1003876"/>
                  <a:gd name="connsiteY81" fmla="*/ 906963 h 1516072"/>
                  <a:gd name="connsiteX82" fmla="*/ 760659 w 1003876"/>
                  <a:gd name="connsiteY82" fmla="*/ 901248 h 1516072"/>
                  <a:gd name="connsiteX83" fmla="*/ 766374 w 1003876"/>
                  <a:gd name="connsiteY83" fmla="*/ 889818 h 1516072"/>
                  <a:gd name="connsiteX84" fmla="*/ 764469 w 1003876"/>
                  <a:gd name="connsiteY84" fmla="*/ 874578 h 1516072"/>
                  <a:gd name="connsiteX85" fmla="*/ 758754 w 1003876"/>
                  <a:gd name="connsiteY85" fmla="*/ 872673 h 1516072"/>
                  <a:gd name="connsiteX86" fmla="*/ 737799 w 1003876"/>
                  <a:gd name="connsiteY86" fmla="*/ 874578 h 1516072"/>
                  <a:gd name="connsiteX87" fmla="*/ 732084 w 1003876"/>
                  <a:gd name="connsiteY87" fmla="*/ 878388 h 1516072"/>
                  <a:gd name="connsiteX88" fmla="*/ 699699 w 1003876"/>
                  <a:gd name="connsiteY88" fmla="*/ 899343 h 1516072"/>
                  <a:gd name="connsiteX89" fmla="*/ 595181 w 1003876"/>
                  <a:gd name="connsiteY89" fmla="*/ 957831 h 1516072"/>
                  <a:gd name="connsiteX90" fmla="*/ 507294 w 1003876"/>
                  <a:gd name="connsiteY90" fmla="*/ 847908 h 1516072"/>
                  <a:gd name="connsiteX91" fmla="*/ 503484 w 1003876"/>
                  <a:gd name="connsiteY91" fmla="*/ 358323 h 1516072"/>
                  <a:gd name="connsiteX92" fmla="*/ 499674 w 1003876"/>
                  <a:gd name="connsiteY92" fmla="*/ 66858 h 1516072"/>
                  <a:gd name="connsiteX93" fmla="*/ 490149 w 1003876"/>
                  <a:gd name="connsiteY93" fmla="*/ 40188 h 1516072"/>
                  <a:gd name="connsiteX94" fmla="*/ 488244 w 1003876"/>
                  <a:gd name="connsiteY94" fmla="*/ 34473 h 1516072"/>
                  <a:gd name="connsiteX95" fmla="*/ 484434 w 1003876"/>
                  <a:gd name="connsiteY95" fmla="*/ 28758 h 1516072"/>
                  <a:gd name="connsiteX96" fmla="*/ 478719 w 1003876"/>
                  <a:gd name="connsiteY96" fmla="*/ 17328 h 1516072"/>
                  <a:gd name="connsiteX97" fmla="*/ 473004 w 1003876"/>
                  <a:gd name="connsiteY97" fmla="*/ 13518 h 1516072"/>
                  <a:gd name="connsiteX98" fmla="*/ 469194 w 1003876"/>
                  <a:gd name="connsiteY98" fmla="*/ 7803 h 1516072"/>
                  <a:gd name="connsiteX99" fmla="*/ 429189 w 1003876"/>
                  <a:gd name="connsiteY99" fmla="*/ 11613 h 1516072"/>
                  <a:gd name="connsiteX100" fmla="*/ 425379 w 1003876"/>
                  <a:gd name="connsiteY100" fmla="*/ 78288 h 1516072"/>
                  <a:gd name="connsiteX101" fmla="*/ 425379 w 1003876"/>
                  <a:gd name="connsiteY101" fmla="*/ 84003 h 1516072"/>
                  <a:gd name="connsiteX102" fmla="*/ 436603 w 1003876"/>
                  <a:gd name="connsiteY102" fmla="*/ 225952 h 1516072"/>
                  <a:gd name="connsiteX103" fmla="*/ 440619 w 1003876"/>
                  <a:gd name="connsiteY103" fmla="*/ 421188 h 1516072"/>
                  <a:gd name="connsiteX104" fmla="*/ 440002 w 1003876"/>
                  <a:gd name="connsiteY104" fmla="*/ 789160 h 1516072"/>
                  <a:gd name="connsiteX105" fmla="*/ 430322 w 1003876"/>
                  <a:gd name="connsiteY105"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15804 w 1003876"/>
                  <a:gd name="connsiteY18" fmla="*/ 1160328 h 1516072"/>
                  <a:gd name="connsiteX19" fmla="*/ 6279 w 1003876"/>
                  <a:gd name="connsiteY19" fmla="*/ 1169853 h 1516072"/>
                  <a:gd name="connsiteX20" fmla="*/ 4374 w 1003876"/>
                  <a:gd name="connsiteY20" fmla="*/ 1175568 h 1516072"/>
                  <a:gd name="connsiteX21" fmla="*/ 564 w 1003876"/>
                  <a:gd name="connsiteY21" fmla="*/ 1181283 h 1516072"/>
                  <a:gd name="connsiteX22" fmla="*/ 6279 w 1003876"/>
                  <a:gd name="connsiteY22" fmla="*/ 1213668 h 1516072"/>
                  <a:gd name="connsiteX23" fmla="*/ 11994 w 1003876"/>
                  <a:gd name="connsiteY23" fmla="*/ 1217478 h 1516072"/>
                  <a:gd name="connsiteX24" fmla="*/ 17709 w 1003876"/>
                  <a:gd name="connsiteY24" fmla="*/ 1219383 h 1516072"/>
                  <a:gd name="connsiteX25" fmla="*/ 145344 w 1003876"/>
                  <a:gd name="connsiteY25" fmla="*/ 1222421 h 1516072"/>
                  <a:gd name="connsiteX26" fmla="*/ 335999 w 1003876"/>
                  <a:gd name="connsiteY26" fmla="*/ 1217478 h 1516072"/>
                  <a:gd name="connsiteX27" fmla="*/ 362514 w 1003876"/>
                  <a:gd name="connsiteY27" fmla="*/ 1273701 h 1516072"/>
                  <a:gd name="connsiteX28" fmla="*/ 335071 w 1003876"/>
                  <a:gd name="connsiteY28" fmla="*/ 1356594 h 1516072"/>
                  <a:gd name="connsiteX29" fmla="*/ 328224 w 1003876"/>
                  <a:gd name="connsiteY29" fmla="*/ 1420386 h 1516072"/>
                  <a:gd name="connsiteX30" fmla="*/ 332034 w 1003876"/>
                  <a:gd name="connsiteY30" fmla="*/ 1463223 h 1516072"/>
                  <a:gd name="connsiteX31" fmla="*/ 364419 w 1003876"/>
                  <a:gd name="connsiteY31" fmla="*/ 1512753 h 1516072"/>
                  <a:gd name="connsiteX32" fmla="*/ 387279 w 1003876"/>
                  <a:gd name="connsiteY32" fmla="*/ 1514658 h 1516072"/>
                  <a:gd name="connsiteX33" fmla="*/ 396804 w 1003876"/>
                  <a:gd name="connsiteY33" fmla="*/ 1491798 h 1516072"/>
                  <a:gd name="connsiteX34" fmla="*/ 403085 w 1003876"/>
                  <a:gd name="connsiteY34" fmla="*/ 1451433 h 1516072"/>
                  <a:gd name="connsiteX35" fmla="*/ 409367 w 1003876"/>
                  <a:gd name="connsiteY35" fmla="*/ 1389340 h 1516072"/>
                  <a:gd name="connsiteX36" fmla="*/ 424041 w 1003876"/>
                  <a:gd name="connsiteY36" fmla="*/ 1329152 h 1516072"/>
                  <a:gd name="connsiteX37" fmla="*/ 467289 w 1003876"/>
                  <a:gd name="connsiteY37" fmla="*/ 1265103 h 1516072"/>
                  <a:gd name="connsiteX38" fmla="*/ 528455 w 1003876"/>
                  <a:gd name="connsiteY38" fmla="*/ 1230091 h 1516072"/>
                  <a:gd name="connsiteX39" fmla="*/ 601154 w 1003876"/>
                  <a:gd name="connsiteY39" fmla="*/ 1221700 h 1516072"/>
                  <a:gd name="connsiteX40" fmla="*/ 720654 w 1003876"/>
                  <a:gd name="connsiteY40" fmla="*/ 1316538 h 1516072"/>
                  <a:gd name="connsiteX41" fmla="*/ 733989 w 1003876"/>
                  <a:gd name="connsiteY41" fmla="*/ 1326063 h 1516072"/>
                  <a:gd name="connsiteX42" fmla="*/ 743514 w 1003876"/>
                  <a:gd name="connsiteY42" fmla="*/ 1327968 h 1516072"/>
                  <a:gd name="connsiteX43" fmla="*/ 749229 w 1003876"/>
                  <a:gd name="connsiteY43" fmla="*/ 1329873 h 1516072"/>
                  <a:gd name="connsiteX44" fmla="*/ 762564 w 1003876"/>
                  <a:gd name="connsiteY44" fmla="*/ 1335588 h 1516072"/>
                  <a:gd name="connsiteX45" fmla="*/ 777804 w 1003876"/>
                  <a:gd name="connsiteY45" fmla="*/ 1333683 h 1516072"/>
                  <a:gd name="connsiteX46" fmla="*/ 789234 w 1003876"/>
                  <a:gd name="connsiteY46" fmla="*/ 1327968 h 1516072"/>
                  <a:gd name="connsiteX47" fmla="*/ 794949 w 1003876"/>
                  <a:gd name="connsiteY47" fmla="*/ 1326063 h 1516072"/>
                  <a:gd name="connsiteX48" fmla="*/ 802569 w 1003876"/>
                  <a:gd name="connsiteY48" fmla="*/ 1308918 h 1516072"/>
                  <a:gd name="connsiteX49" fmla="*/ 800664 w 1003876"/>
                  <a:gd name="connsiteY49" fmla="*/ 1284153 h 1516072"/>
                  <a:gd name="connsiteX50" fmla="*/ 798759 w 1003876"/>
                  <a:gd name="connsiteY50" fmla="*/ 1278438 h 1516072"/>
                  <a:gd name="connsiteX51" fmla="*/ 796854 w 1003876"/>
                  <a:gd name="connsiteY51" fmla="*/ 1270818 h 1516072"/>
                  <a:gd name="connsiteX52" fmla="*/ 783519 w 1003876"/>
                  <a:gd name="connsiteY52" fmla="*/ 1253673 h 1516072"/>
                  <a:gd name="connsiteX53" fmla="*/ 773994 w 1003876"/>
                  <a:gd name="connsiteY53" fmla="*/ 1247958 h 1516072"/>
                  <a:gd name="connsiteX54" fmla="*/ 648264 w 1003876"/>
                  <a:gd name="connsiteY54" fmla="*/ 1156518 h 1516072"/>
                  <a:gd name="connsiteX55" fmla="*/ 645998 w 1003876"/>
                  <a:gd name="connsiteY55" fmla="*/ 1108121 h 1516072"/>
                  <a:gd name="connsiteX56" fmla="*/ 671124 w 1003876"/>
                  <a:gd name="connsiteY56" fmla="*/ 1089843 h 1516072"/>
                  <a:gd name="connsiteX57" fmla="*/ 724464 w 1003876"/>
                  <a:gd name="connsiteY57" fmla="*/ 1082223 h 1516072"/>
                  <a:gd name="connsiteX58" fmla="*/ 842574 w 1003876"/>
                  <a:gd name="connsiteY58" fmla="*/ 1084128 h 1516072"/>
                  <a:gd name="connsiteX59" fmla="*/ 871149 w 1003876"/>
                  <a:gd name="connsiteY59" fmla="*/ 1086033 h 1516072"/>
                  <a:gd name="connsiteX60" fmla="*/ 899724 w 1003876"/>
                  <a:gd name="connsiteY60" fmla="*/ 1091748 h 1516072"/>
                  <a:gd name="connsiteX61" fmla="*/ 922584 w 1003876"/>
                  <a:gd name="connsiteY61" fmla="*/ 1095558 h 1516072"/>
                  <a:gd name="connsiteX62" fmla="*/ 985294 w 1003876"/>
                  <a:gd name="connsiteY62" fmla="*/ 1104311 h 1516072"/>
                  <a:gd name="connsiteX63" fmla="*/ 1003378 w 1003876"/>
                  <a:gd name="connsiteY63" fmla="*/ 1065958 h 1516072"/>
                  <a:gd name="connsiteX64" fmla="*/ 970209 w 1003876"/>
                  <a:gd name="connsiteY64" fmla="*/ 1044123 h 1516072"/>
                  <a:gd name="connsiteX65" fmla="*/ 918620 w 1003876"/>
                  <a:gd name="connsiteY65" fmla="*/ 1034598 h 1516072"/>
                  <a:gd name="connsiteX66" fmla="*/ 825429 w 1003876"/>
                  <a:gd name="connsiteY66" fmla="*/ 1034598 h 1516072"/>
                  <a:gd name="connsiteX67" fmla="*/ 730179 w 1003876"/>
                  <a:gd name="connsiteY67" fmla="*/ 1038408 h 1516072"/>
                  <a:gd name="connsiteX68" fmla="*/ 669219 w 1003876"/>
                  <a:gd name="connsiteY68" fmla="*/ 1046028 h 1516072"/>
                  <a:gd name="connsiteX69" fmla="*/ 646360 w 1003876"/>
                  <a:gd name="connsiteY69" fmla="*/ 1049838 h 1516072"/>
                  <a:gd name="connsiteX70" fmla="*/ 640078 w 1003876"/>
                  <a:gd name="connsiteY70" fmla="*/ 1026051 h 1516072"/>
                  <a:gd name="connsiteX71" fmla="*/ 673029 w 1003876"/>
                  <a:gd name="connsiteY71" fmla="*/ 992688 h 1516072"/>
                  <a:gd name="connsiteX72" fmla="*/ 674934 w 1003876"/>
                  <a:gd name="connsiteY72" fmla="*/ 986973 h 1516072"/>
                  <a:gd name="connsiteX73" fmla="*/ 680649 w 1003876"/>
                  <a:gd name="connsiteY73" fmla="*/ 985068 h 1516072"/>
                  <a:gd name="connsiteX74" fmla="*/ 686364 w 1003876"/>
                  <a:gd name="connsiteY74" fmla="*/ 981258 h 1516072"/>
                  <a:gd name="connsiteX75" fmla="*/ 695889 w 1003876"/>
                  <a:gd name="connsiteY75" fmla="*/ 971733 h 1516072"/>
                  <a:gd name="connsiteX76" fmla="*/ 705414 w 1003876"/>
                  <a:gd name="connsiteY76" fmla="*/ 960303 h 1516072"/>
                  <a:gd name="connsiteX77" fmla="*/ 716844 w 1003876"/>
                  <a:gd name="connsiteY77" fmla="*/ 952683 h 1516072"/>
                  <a:gd name="connsiteX78" fmla="*/ 732084 w 1003876"/>
                  <a:gd name="connsiteY78" fmla="*/ 939348 h 1516072"/>
                  <a:gd name="connsiteX79" fmla="*/ 741609 w 1003876"/>
                  <a:gd name="connsiteY79" fmla="*/ 927918 h 1516072"/>
                  <a:gd name="connsiteX80" fmla="*/ 753039 w 1003876"/>
                  <a:gd name="connsiteY80" fmla="*/ 918393 h 1516072"/>
                  <a:gd name="connsiteX81" fmla="*/ 758754 w 1003876"/>
                  <a:gd name="connsiteY81" fmla="*/ 906963 h 1516072"/>
                  <a:gd name="connsiteX82" fmla="*/ 760659 w 1003876"/>
                  <a:gd name="connsiteY82" fmla="*/ 901248 h 1516072"/>
                  <a:gd name="connsiteX83" fmla="*/ 766374 w 1003876"/>
                  <a:gd name="connsiteY83" fmla="*/ 889818 h 1516072"/>
                  <a:gd name="connsiteX84" fmla="*/ 764469 w 1003876"/>
                  <a:gd name="connsiteY84" fmla="*/ 874578 h 1516072"/>
                  <a:gd name="connsiteX85" fmla="*/ 758754 w 1003876"/>
                  <a:gd name="connsiteY85" fmla="*/ 872673 h 1516072"/>
                  <a:gd name="connsiteX86" fmla="*/ 737799 w 1003876"/>
                  <a:gd name="connsiteY86" fmla="*/ 874578 h 1516072"/>
                  <a:gd name="connsiteX87" fmla="*/ 732084 w 1003876"/>
                  <a:gd name="connsiteY87" fmla="*/ 878388 h 1516072"/>
                  <a:gd name="connsiteX88" fmla="*/ 699699 w 1003876"/>
                  <a:gd name="connsiteY88" fmla="*/ 899343 h 1516072"/>
                  <a:gd name="connsiteX89" fmla="*/ 595181 w 1003876"/>
                  <a:gd name="connsiteY89" fmla="*/ 957831 h 1516072"/>
                  <a:gd name="connsiteX90" fmla="*/ 507294 w 1003876"/>
                  <a:gd name="connsiteY90" fmla="*/ 847908 h 1516072"/>
                  <a:gd name="connsiteX91" fmla="*/ 503484 w 1003876"/>
                  <a:gd name="connsiteY91" fmla="*/ 358323 h 1516072"/>
                  <a:gd name="connsiteX92" fmla="*/ 499674 w 1003876"/>
                  <a:gd name="connsiteY92" fmla="*/ 66858 h 1516072"/>
                  <a:gd name="connsiteX93" fmla="*/ 490149 w 1003876"/>
                  <a:gd name="connsiteY93" fmla="*/ 40188 h 1516072"/>
                  <a:gd name="connsiteX94" fmla="*/ 488244 w 1003876"/>
                  <a:gd name="connsiteY94" fmla="*/ 34473 h 1516072"/>
                  <a:gd name="connsiteX95" fmla="*/ 484434 w 1003876"/>
                  <a:gd name="connsiteY95" fmla="*/ 28758 h 1516072"/>
                  <a:gd name="connsiteX96" fmla="*/ 478719 w 1003876"/>
                  <a:gd name="connsiteY96" fmla="*/ 17328 h 1516072"/>
                  <a:gd name="connsiteX97" fmla="*/ 473004 w 1003876"/>
                  <a:gd name="connsiteY97" fmla="*/ 13518 h 1516072"/>
                  <a:gd name="connsiteX98" fmla="*/ 469194 w 1003876"/>
                  <a:gd name="connsiteY98" fmla="*/ 7803 h 1516072"/>
                  <a:gd name="connsiteX99" fmla="*/ 429189 w 1003876"/>
                  <a:gd name="connsiteY99" fmla="*/ 11613 h 1516072"/>
                  <a:gd name="connsiteX100" fmla="*/ 425379 w 1003876"/>
                  <a:gd name="connsiteY100" fmla="*/ 78288 h 1516072"/>
                  <a:gd name="connsiteX101" fmla="*/ 425379 w 1003876"/>
                  <a:gd name="connsiteY101" fmla="*/ 84003 h 1516072"/>
                  <a:gd name="connsiteX102" fmla="*/ 436603 w 1003876"/>
                  <a:gd name="connsiteY102" fmla="*/ 225952 h 1516072"/>
                  <a:gd name="connsiteX103" fmla="*/ 440619 w 1003876"/>
                  <a:gd name="connsiteY103" fmla="*/ 421188 h 1516072"/>
                  <a:gd name="connsiteX104" fmla="*/ 440002 w 1003876"/>
                  <a:gd name="connsiteY104" fmla="*/ 789160 h 1516072"/>
                  <a:gd name="connsiteX105" fmla="*/ 430322 w 1003876"/>
                  <a:gd name="connsiteY105"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15804 w 1003876"/>
                  <a:gd name="connsiteY18" fmla="*/ 1160328 h 1516072"/>
                  <a:gd name="connsiteX19" fmla="*/ 6279 w 1003876"/>
                  <a:gd name="connsiteY19" fmla="*/ 1169853 h 1516072"/>
                  <a:gd name="connsiteX20" fmla="*/ 4374 w 1003876"/>
                  <a:gd name="connsiteY20" fmla="*/ 1175568 h 1516072"/>
                  <a:gd name="connsiteX21" fmla="*/ 564 w 1003876"/>
                  <a:gd name="connsiteY21" fmla="*/ 1181283 h 1516072"/>
                  <a:gd name="connsiteX22" fmla="*/ 6279 w 1003876"/>
                  <a:gd name="connsiteY22" fmla="*/ 1213668 h 1516072"/>
                  <a:gd name="connsiteX23" fmla="*/ 11994 w 1003876"/>
                  <a:gd name="connsiteY23" fmla="*/ 1217478 h 1516072"/>
                  <a:gd name="connsiteX24" fmla="*/ 17709 w 1003876"/>
                  <a:gd name="connsiteY24" fmla="*/ 1219383 h 1516072"/>
                  <a:gd name="connsiteX25" fmla="*/ 145344 w 1003876"/>
                  <a:gd name="connsiteY25" fmla="*/ 1222421 h 1516072"/>
                  <a:gd name="connsiteX26" fmla="*/ 335999 w 1003876"/>
                  <a:gd name="connsiteY26" fmla="*/ 1217478 h 1516072"/>
                  <a:gd name="connsiteX27" fmla="*/ 362514 w 1003876"/>
                  <a:gd name="connsiteY27" fmla="*/ 1273701 h 1516072"/>
                  <a:gd name="connsiteX28" fmla="*/ 335071 w 1003876"/>
                  <a:gd name="connsiteY28" fmla="*/ 1356594 h 1516072"/>
                  <a:gd name="connsiteX29" fmla="*/ 328224 w 1003876"/>
                  <a:gd name="connsiteY29" fmla="*/ 1420386 h 1516072"/>
                  <a:gd name="connsiteX30" fmla="*/ 332034 w 1003876"/>
                  <a:gd name="connsiteY30" fmla="*/ 1463223 h 1516072"/>
                  <a:gd name="connsiteX31" fmla="*/ 364419 w 1003876"/>
                  <a:gd name="connsiteY31" fmla="*/ 1512753 h 1516072"/>
                  <a:gd name="connsiteX32" fmla="*/ 387279 w 1003876"/>
                  <a:gd name="connsiteY32" fmla="*/ 1514658 h 1516072"/>
                  <a:gd name="connsiteX33" fmla="*/ 396804 w 1003876"/>
                  <a:gd name="connsiteY33" fmla="*/ 1491798 h 1516072"/>
                  <a:gd name="connsiteX34" fmla="*/ 403085 w 1003876"/>
                  <a:gd name="connsiteY34" fmla="*/ 1451433 h 1516072"/>
                  <a:gd name="connsiteX35" fmla="*/ 409367 w 1003876"/>
                  <a:gd name="connsiteY35" fmla="*/ 1389340 h 1516072"/>
                  <a:gd name="connsiteX36" fmla="*/ 424041 w 1003876"/>
                  <a:gd name="connsiteY36" fmla="*/ 1329152 h 1516072"/>
                  <a:gd name="connsiteX37" fmla="*/ 467289 w 1003876"/>
                  <a:gd name="connsiteY37" fmla="*/ 1265103 h 1516072"/>
                  <a:gd name="connsiteX38" fmla="*/ 528455 w 1003876"/>
                  <a:gd name="connsiteY38" fmla="*/ 1230091 h 1516072"/>
                  <a:gd name="connsiteX39" fmla="*/ 601154 w 1003876"/>
                  <a:gd name="connsiteY39" fmla="*/ 1221700 h 1516072"/>
                  <a:gd name="connsiteX40" fmla="*/ 720654 w 1003876"/>
                  <a:gd name="connsiteY40" fmla="*/ 1316538 h 1516072"/>
                  <a:gd name="connsiteX41" fmla="*/ 733989 w 1003876"/>
                  <a:gd name="connsiteY41" fmla="*/ 1326063 h 1516072"/>
                  <a:gd name="connsiteX42" fmla="*/ 743514 w 1003876"/>
                  <a:gd name="connsiteY42" fmla="*/ 1327968 h 1516072"/>
                  <a:gd name="connsiteX43" fmla="*/ 749229 w 1003876"/>
                  <a:gd name="connsiteY43" fmla="*/ 1329873 h 1516072"/>
                  <a:gd name="connsiteX44" fmla="*/ 762564 w 1003876"/>
                  <a:gd name="connsiteY44" fmla="*/ 1335588 h 1516072"/>
                  <a:gd name="connsiteX45" fmla="*/ 777804 w 1003876"/>
                  <a:gd name="connsiteY45" fmla="*/ 1333683 h 1516072"/>
                  <a:gd name="connsiteX46" fmla="*/ 789234 w 1003876"/>
                  <a:gd name="connsiteY46" fmla="*/ 1327968 h 1516072"/>
                  <a:gd name="connsiteX47" fmla="*/ 794949 w 1003876"/>
                  <a:gd name="connsiteY47" fmla="*/ 1326063 h 1516072"/>
                  <a:gd name="connsiteX48" fmla="*/ 802569 w 1003876"/>
                  <a:gd name="connsiteY48" fmla="*/ 1308918 h 1516072"/>
                  <a:gd name="connsiteX49" fmla="*/ 800664 w 1003876"/>
                  <a:gd name="connsiteY49" fmla="*/ 1284153 h 1516072"/>
                  <a:gd name="connsiteX50" fmla="*/ 798759 w 1003876"/>
                  <a:gd name="connsiteY50" fmla="*/ 1278438 h 1516072"/>
                  <a:gd name="connsiteX51" fmla="*/ 796854 w 1003876"/>
                  <a:gd name="connsiteY51" fmla="*/ 1270818 h 1516072"/>
                  <a:gd name="connsiteX52" fmla="*/ 783519 w 1003876"/>
                  <a:gd name="connsiteY52" fmla="*/ 1253673 h 1516072"/>
                  <a:gd name="connsiteX53" fmla="*/ 773994 w 1003876"/>
                  <a:gd name="connsiteY53" fmla="*/ 1247958 h 1516072"/>
                  <a:gd name="connsiteX54" fmla="*/ 648264 w 1003876"/>
                  <a:gd name="connsiteY54" fmla="*/ 1156518 h 1516072"/>
                  <a:gd name="connsiteX55" fmla="*/ 645998 w 1003876"/>
                  <a:gd name="connsiteY55" fmla="*/ 1108121 h 1516072"/>
                  <a:gd name="connsiteX56" fmla="*/ 671124 w 1003876"/>
                  <a:gd name="connsiteY56" fmla="*/ 1089843 h 1516072"/>
                  <a:gd name="connsiteX57" fmla="*/ 724464 w 1003876"/>
                  <a:gd name="connsiteY57" fmla="*/ 1082223 h 1516072"/>
                  <a:gd name="connsiteX58" fmla="*/ 842574 w 1003876"/>
                  <a:gd name="connsiteY58" fmla="*/ 1084128 h 1516072"/>
                  <a:gd name="connsiteX59" fmla="*/ 871149 w 1003876"/>
                  <a:gd name="connsiteY59" fmla="*/ 1086033 h 1516072"/>
                  <a:gd name="connsiteX60" fmla="*/ 899724 w 1003876"/>
                  <a:gd name="connsiteY60" fmla="*/ 1091748 h 1516072"/>
                  <a:gd name="connsiteX61" fmla="*/ 922584 w 1003876"/>
                  <a:gd name="connsiteY61" fmla="*/ 1095558 h 1516072"/>
                  <a:gd name="connsiteX62" fmla="*/ 985294 w 1003876"/>
                  <a:gd name="connsiteY62" fmla="*/ 1104311 h 1516072"/>
                  <a:gd name="connsiteX63" fmla="*/ 1003378 w 1003876"/>
                  <a:gd name="connsiteY63" fmla="*/ 1065958 h 1516072"/>
                  <a:gd name="connsiteX64" fmla="*/ 970209 w 1003876"/>
                  <a:gd name="connsiteY64" fmla="*/ 1044123 h 1516072"/>
                  <a:gd name="connsiteX65" fmla="*/ 918620 w 1003876"/>
                  <a:gd name="connsiteY65" fmla="*/ 1034598 h 1516072"/>
                  <a:gd name="connsiteX66" fmla="*/ 825429 w 1003876"/>
                  <a:gd name="connsiteY66" fmla="*/ 1034598 h 1516072"/>
                  <a:gd name="connsiteX67" fmla="*/ 669219 w 1003876"/>
                  <a:gd name="connsiteY67" fmla="*/ 1046028 h 1516072"/>
                  <a:gd name="connsiteX68" fmla="*/ 646360 w 1003876"/>
                  <a:gd name="connsiteY68" fmla="*/ 1049838 h 1516072"/>
                  <a:gd name="connsiteX69" fmla="*/ 640078 w 1003876"/>
                  <a:gd name="connsiteY69" fmla="*/ 1026051 h 1516072"/>
                  <a:gd name="connsiteX70" fmla="*/ 673029 w 1003876"/>
                  <a:gd name="connsiteY70" fmla="*/ 992688 h 1516072"/>
                  <a:gd name="connsiteX71" fmla="*/ 674934 w 1003876"/>
                  <a:gd name="connsiteY71" fmla="*/ 986973 h 1516072"/>
                  <a:gd name="connsiteX72" fmla="*/ 680649 w 1003876"/>
                  <a:gd name="connsiteY72" fmla="*/ 985068 h 1516072"/>
                  <a:gd name="connsiteX73" fmla="*/ 686364 w 1003876"/>
                  <a:gd name="connsiteY73" fmla="*/ 981258 h 1516072"/>
                  <a:gd name="connsiteX74" fmla="*/ 695889 w 1003876"/>
                  <a:gd name="connsiteY74" fmla="*/ 971733 h 1516072"/>
                  <a:gd name="connsiteX75" fmla="*/ 705414 w 1003876"/>
                  <a:gd name="connsiteY75" fmla="*/ 960303 h 1516072"/>
                  <a:gd name="connsiteX76" fmla="*/ 716844 w 1003876"/>
                  <a:gd name="connsiteY76" fmla="*/ 952683 h 1516072"/>
                  <a:gd name="connsiteX77" fmla="*/ 732084 w 1003876"/>
                  <a:gd name="connsiteY77" fmla="*/ 939348 h 1516072"/>
                  <a:gd name="connsiteX78" fmla="*/ 741609 w 1003876"/>
                  <a:gd name="connsiteY78" fmla="*/ 927918 h 1516072"/>
                  <a:gd name="connsiteX79" fmla="*/ 753039 w 1003876"/>
                  <a:gd name="connsiteY79" fmla="*/ 918393 h 1516072"/>
                  <a:gd name="connsiteX80" fmla="*/ 758754 w 1003876"/>
                  <a:gd name="connsiteY80" fmla="*/ 906963 h 1516072"/>
                  <a:gd name="connsiteX81" fmla="*/ 760659 w 1003876"/>
                  <a:gd name="connsiteY81" fmla="*/ 901248 h 1516072"/>
                  <a:gd name="connsiteX82" fmla="*/ 766374 w 1003876"/>
                  <a:gd name="connsiteY82" fmla="*/ 889818 h 1516072"/>
                  <a:gd name="connsiteX83" fmla="*/ 764469 w 1003876"/>
                  <a:gd name="connsiteY83" fmla="*/ 874578 h 1516072"/>
                  <a:gd name="connsiteX84" fmla="*/ 758754 w 1003876"/>
                  <a:gd name="connsiteY84" fmla="*/ 872673 h 1516072"/>
                  <a:gd name="connsiteX85" fmla="*/ 737799 w 1003876"/>
                  <a:gd name="connsiteY85" fmla="*/ 874578 h 1516072"/>
                  <a:gd name="connsiteX86" fmla="*/ 732084 w 1003876"/>
                  <a:gd name="connsiteY86" fmla="*/ 878388 h 1516072"/>
                  <a:gd name="connsiteX87" fmla="*/ 699699 w 1003876"/>
                  <a:gd name="connsiteY87" fmla="*/ 899343 h 1516072"/>
                  <a:gd name="connsiteX88" fmla="*/ 595181 w 1003876"/>
                  <a:gd name="connsiteY88" fmla="*/ 957831 h 1516072"/>
                  <a:gd name="connsiteX89" fmla="*/ 507294 w 1003876"/>
                  <a:gd name="connsiteY89" fmla="*/ 847908 h 1516072"/>
                  <a:gd name="connsiteX90" fmla="*/ 503484 w 1003876"/>
                  <a:gd name="connsiteY90" fmla="*/ 358323 h 1516072"/>
                  <a:gd name="connsiteX91" fmla="*/ 499674 w 1003876"/>
                  <a:gd name="connsiteY91" fmla="*/ 66858 h 1516072"/>
                  <a:gd name="connsiteX92" fmla="*/ 490149 w 1003876"/>
                  <a:gd name="connsiteY92" fmla="*/ 40188 h 1516072"/>
                  <a:gd name="connsiteX93" fmla="*/ 488244 w 1003876"/>
                  <a:gd name="connsiteY93" fmla="*/ 34473 h 1516072"/>
                  <a:gd name="connsiteX94" fmla="*/ 484434 w 1003876"/>
                  <a:gd name="connsiteY94" fmla="*/ 28758 h 1516072"/>
                  <a:gd name="connsiteX95" fmla="*/ 478719 w 1003876"/>
                  <a:gd name="connsiteY95" fmla="*/ 17328 h 1516072"/>
                  <a:gd name="connsiteX96" fmla="*/ 473004 w 1003876"/>
                  <a:gd name="connsiteY96" fmla="*/ 13518 h 1516072"/>
                  <a:gd name="connsiteX97" fmla="*/ 469194 w 1003876"/>
                  <a:gd name="connsiteY97" fmla="*/ 7803 h 1516072"/>
                  <a:gd name="connsiteX98" fmla="*/ 429189 w 1003876"/>
                  <a:gd name="connsiteY98" fmla="*/ 11613 h 1516072"/>
                  <a:gd name="connsiteX99" fmla="*/ 425379 w 1003876"/>
                  <a:gd name="connsiteY99" fmla="*/ 78288 h 1516072"/>
                  <a:gd name="connsiteX100" fmla="*/ 425379 w 1003876"/>
                  <a:gd name="connsiteY100" fmla="*/ 84003 h 1516072"/>
                  <a:gd name="connsiteX101" fmla="*/ 436603 w 1003876"/>
                  <a:gd name="connsiteY101" fmla="*/ 225952 h 1516072"/>
                  <a:gd name="connsiteX102" fmla="*/ 440619 w 1003876"/>
                  <a:gd name="connsiteY102" fmla="*/ 421188 h 1516072"/>
                  <a:gd name="connsiteX103" fmla="*/ 440002 w 1003876"/>
                  <a:gd name="connsiteY103" fmla="*/ 789160 h 1516072"/>
                  <a:gd name="connsiteX104" fmla="*/ 430322 w 1003876"/>
                  <a:gd name="connsiteY104"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15804 w 1003876"/>
                  <a:gd name="connsiteY18" fmla="*/ 1160328 h 1516072"/>
                  <a:gd name="connsiteX19" fmla="*/ 6279 w 1003876"/>
                  <a:gd name="connsiteY19" fmla="*/ 1169853 h 1516072"/>
                  <a:gd name="connsiteX20" fmla="*/ 4374 w 1003876"/>
                  <a:gd name="connsiteY20" fmla="*/ 1175568 h 1516072"/>
                  <a:gd name="connsiteX21" fmla="*/ 564 w 1003876"/>
                  <a:gd name="connsiteY21" fmla="*/ 1181283 h 1516072"/>
                  <a:gd name="connsiteX22" fmla="*/ 6279 w 1003876"/>
                  <a:gd name="connsiteY22" fmla="*/ 1213668 h 1516072"/>
                  <a:gd name="connsiteX23" fmla="*/ 11994 w 1003876"/>
                  <a:gd name="connsiteY23" fmla="*/ 1217478 h 1516072"/>
                  <a:gd name="connsiteX24" fmla="*/ 17709 w 1003876"/>
                  <a:gd name="connsiteY24" fmla="*/ 1219383 h 1516072"/>
                  <a:gd name="connsiteX25" fmla="*/ 145344 w 1003876"/>
                  <a:gd name="connsiteY25" fmla="*/ 1222421 h 1516072"/>
                  <a:gd name="connsiteX26" fmla="*/ 335999 w 1003876"/>
                  <a:gd name="connsiteY26" fmla="*/ 1217478 h 1516072"/>
                  <a:gd name="connsiteX27" fmla="*/ 362514 w 1003876"/>
                  <a:gd name="connsiteY27" fmla="*/ 1273701 h 1516072"/>
                  <a:gd name="connsiteX28" fmla="*/ 335071 w 1003876"/>
                  <a:gd name="connsiteY28" fmla="*/ 1356594 h 1516072"/>
                  <a:gd name="connsiteX29" fmla="*/ 328224 w 1003876"/>
                  <a:gd name="connsiteY29" fmla="*/ 1420386 h 1516072"/>
                  <a:gd name="connsiteX30" fmla="*/ 332034 w 1003876"/>
                  <a:gd name="connsiteY30" fmla="*/ 1463223 h 1516072"/>
                  <a:gd name="connsiteX31" fmla="*/ 364419 w 1003876"/>
                  <a:gd name="connsiteY31" fmla="*/ 1512753 h 1516072"/>
                  <a:gd name="connsiteX32" fmla="*/ 387279 w 1003876"/>
                  <a:gd name="connsiteY32" fmla="*/ 1514658 h 1516072"/>
                  <a:gd name="connsiteX33" fmla="*/ 396804 w 1003876"/>
                  <a:gd name="connsiteY33" fmla="*/ 1491798 h 1516072"/>
                  <a:gd name="connsiteX34" fmla="*/ 403085 w 1003876"/>
                  <a:gd name="connsiteY34" fmla="*/ 1451433 h 1516072"/>
                  <a:gd name="connsiteX35" fmla="*/ 409367 w 1003876"/>
                  <a:gd name="connsiteY35" fmla="*/ 1389340 h 1516072"/>
                  <a:gd name="connsiteX36" fmla="*/ 424041 w 1003876"/>
                  <a:gd name="connsiteY36" fmla="*/ 1329152 h 1516072"/>
                  <a:gd name="connsiteX37" fmla="*/ 467289 w 1003876"/>
                  <a:gd name="connsiteY37" fmla="*/ 1265103 h 1516072"/>
                  <a:gd name="connsiteX38" fmla="*/ 528455 w 1003876"/>
                  <a:gd name="connsiteY38" fmla="*/ 1230091 h 1516072"/>
                  <a:gd name="connsiteX39" fmla="*/ 601154 w 1003876"/>
                  <a:gd name="connsiteY39" fmla="*/ 1221700 h 1516072"/>
                  <a:gd name="connsiteX40" fmla="*/ 720654 w 1003876"/>
                  <a:gd name="connsiteY40" fmla="*/ 1316538 h 1516072"/>
                  <a:gd name="connsiteX41" fmla="*/ 733989 w 1003876"/>
                  <a:gd name="connsiteY41" fmla="*/ 1326063 h 1516072"/>
                  <a:gd name="connsiteX42" fmla="*/ 743514 w 1003876"/>
                  <a:gd name="connsiteY42" fmla="*/ 1327968 h 1516072"/>
                  <a:gd name="connsiteX43" fmla="*/ 749229 w 1003876"/>
                  <a:gd name="connsiteY43" fmla="*/ 1329873 h 1516072"/>
                  <a:gd name="connsiteX44" fmla="*/ 762564 w 1003876"/>
                  <a:gd name="connsiteY44" fmla="*/ 1335588 h 1516072"/>
                  <a:gd name="connsiteX45" fmla="*/ 777804 w 1003876"/>
                  <a:gd name="connsiteY45" fmla="*/ 1333683 h 1516072"/>
                  <a:gd name="connsiteX46" fmla="*/ 789234 w 1003876"/>
                  <a:gd name="connsiteY46" fmla="*/ 1327968 h 1516072"/>
                  <a:gd name="connsiteX47" fmla="*/ 794949 w 1003876"/>
                  <a:gd name="connsiteY47" fmla="*/ 1326063 h 1516072"/>
                  <a:gd name="connsiteX48" fmla="*/ 802569 w 1003876"/>
                  <a:gd name="connsiteY48" fmla="*/ 1308918 h 1516072"/>
                  <a:gd name="connsiteX49" fmla="*/ 800664 w 1003876"/>
                  <a:gd name="connsiteY49" fmla="*/ 1284153 h 1516072"/>
                  <a:gd name="connsiteX50" fmla="*/ 798759 w 1003876"/>
                  <a:gd name="connsiteY50" fmla="*/ 1278438 h 1516072"/>
                  <a:gd name="connsiteX51" fmla="*/ 796854 w 1003876"/>
                  <a:gd name="connsiteY51" fmla="*/ 1270818 h 1516072"/>
                  <a:gd name="connsiteX52" fmla="*/ 783519 w 1003876"/>
                  <a:gd name="connsiteY52" fmla="*/ 1253673 h 1516072"/>
                  <a:gd name="connsiteX53" fmla="*/ 773994 w 1003876"/>
                  <a:gd name="connsiteY53" fmla="*/ 1247958 h 1516072"/>
                  <a:gd name="connsiteX54" fmla="*/ 648264 w 1003876"/>
                  <a:gd name="connsiteY54" fmla="*/ 1156518 h 1516072"/>
                  <a:gd name="connsiteX55" fmla="*/ 645998 w 1003876"/>
                  <a:gd name="connsiteY55" fmla="*/ 1108121 h 1516072"/>
                  <a:gd name="connsiteX56" fmla="*/ 671124 w 1003876"/>
                  <a:gd name="connsiteY56" fmla="*/ 1089843 h 1516072"/>
                  <a:gd name="connsiteX57" fmla="*/ 724464 w 1003876"/>
                  <a:gd name="connsiteY57" fmla="*/ 1082223 h 1516072"/>
                  <a:gd name="connsiteX58" fmla="*/ 842574 w 1003876"/>
                  <a:gd name="connsiteY58" fmla="*/ 1084128 h 1516072"/>
                  <a:gd name="connsiteX59" fmla="*/ 871149 w 1003876"/>
                  <a:gd name="connsiteY59" fmla="*/ 1086033 h 1516072"/>
                  <a:gd name="connsiteX60" fmla="*/ 899724 w 1003876"/>
                  <a:gd name="connsiteY60" fmla="*/ 1091748 h 1516072"/>
                  <a:gd name="connsiteX61" fmla="*/ 922584 w 1003876"/>
                  <a:gd name="connsiteY61" fmla="*/ 1095558 h 1516072"/>
                  <a:gd name="connsiteX62" fmla="*/ 985294 w 1003876"/>
                  <a:gd name="connsiteY62" fmla="*/ 1104311 h 1516072"/>
                  <a:gd name="connsiteX63" fmla="*/ 1003378 w 1003876"/>
                  <a:gd name="connsiteY63" fmla="*/ 1065958 h 1516072"/>
                  <a:gd name="connsiteX64" fmla="*/ 970209 w 1003876"/>
                  <a:gd name="connsiteY64" fmla="*/ 1044123 h 1516072"/>
                  <a:gd name="connsiteX65" fmla="*/ 918620 w 1003876"/>
                  <a:gd name="connsiteY65" fmla="*/ 1034598 h 1516072"/>
                  <a:gd name="connsiteX66" fmla="*/ 825429 w 1003876"/>
                  <a:gd name="connsiteY66" fmla="*/ 1034598 h 1516072"/>
                  <a:gd name="connsiteX67" fmla="*/ 669219 w 1003876"/>
                  <a:gd name="connsiteY67" fmla="*/ 1046028 h 1516072"/>
                  <a:gd name="connsiteX68" fmla="*/ 646360 w 1003876"/>
                  <a:gd name="connsiteY68" fmla="*/ 1049838 h 1516072"/>
                  <a:gd name="connsiteX69" fmla="*/ 640078 w 1003876"/>
                  <a:gd name="connsiteY69" fmla="*/ 1026051 h 1516072"/>
                  <a:gd name="connsiteX70" fmla="*/ 673029 w 1003876"/>
                  <a:gd name="connsiteY70" fmla="*/ 992688 h 1516072"/>
                  <a:gd name="connsiteX71" fmla="*/ 674934 w 1003876"/>
                  <a:gd name="connsiteY71" fmla="*/ 986973 h 1516072"/>
                  <a:gd name="connsiteX72" fmla="*/ 680649 w 1003876"/>
                  <a:gd name="connsiteY72" fmla="*/ 985068 h 1516072"/>
                  <a:gd name="connsiteX73" fmla="*/ 686364 w 1003876"/>
                  <a:gd name="connsiteY73" fmla="*/ 981258 h 1516072"/>
                  <a:gd name="connsiteX74" fmla="*/ 695889 w 1003876"/>
                  <a:gd name="connsiteY74" fmla="*/ 971733 h 1516072"/>
                  <a:gd name="connsiteX75" fmla="*/ 705414 w 1003876"/>
                  <a:gd name="connsiteY75" fmla="*/ 960303 h 1516072"/>
                  <a:gd name="connsiteX76" fmla="*/ 716844 w 1003876"/>
                  <a:gd name="connsiteY76" fmla="*/ 952683 h 1516072"/>
                  <a:gd name="connsiteX77" fmla="*/ 732084 w 1003876"/>
                  <a:gd name="connsiteY77" fmla="*/ 939348 h 1516072"/>
                  <a:gd name="connsiteX78" fmla="*/ 741609 w 1003876"/>
                  <a:gd name="connsiteY78" fmla="*/ 927918 h 1516072"/>
                  <a:gd name="connsiteX79" fmla="*/ 753039 w 1003876"/>
                  <a:gd name="connsiteY79" fmla="*/ 918393 h 1516072"/>
                  <a:gd name="connsiteX80" fmla="*/ 758754 w 1003876"/>
                  <a:gd name="connsiteY80" fmla="*/ 906963 h 1516072"/>
                  <a:gd name="connsiteX81" fmla="*/ 760659 w 1003876"/>
                  <a:gd name="connsiteY81" fmla="*/ 901248 h 1516072"/>
                  <a:gd name="connsiteX82" fmla="*/ 766374 w 1003876"/>
                  <a:gd name="connsiteY82" fmla="*/ 889818 h 1516072"/>
                  <a:gd name="connsiteX83" fmla="*/ 764469 w 1003876"/>
                  <a:gd name="connsiteY83" fmla="*/ 874578 h 1516072"/>
                  <a:gd name="connsiteX84" fmla="*/ 758754 w 1003876"/>
                  <a:gd name="connsiteY84" fmla="*/ 872673 h 1516072"/>
                  <a:gd name="connsiteX85" fmla="*/ 737799 w 1003876"/>
                  <a:gd name="connsiteY85" fmla="*/ 874578 h 1516072"/>
                  <a:gd name="connsiteX86" fmla="*/ 732084 w 1003876"/>
                  <a:gd name="connsiteY86" fmla="*/ 878388 h 1516072"/>
                  <a:gd name="connsiteX87" fmla="*/ 699699 w 1003876"/>
                  <a:gd name="connsiteY87" fmla="*/ 899343 h 1516072"/>
                  <a:gd name="connsiteX88" fmla="*/ 595181 w 1003876"/>
                  <a:gd name="connsiteY88" fmla="*/ 957831 h 1516072"/>
                  <a:gd name="connsiteX89" fmla="*/ 507294 w 1003876"/>
                  <a:gd name="connsiteY89" fmla="*/ 847908 h 1516072"/>
                  <a:gd name="connsiteX90" fmla="*/ 503484 w 1003876"/>
                  <a:gd name="connsiteY90" fmla="*/ 358323 h 1516072"/>
                  <a:gd name="connsiteX91" fmla="*/ 499674 w 1003876"/>
                  <a:gd name="connsiteY91" fmla="*/ 66858 h 1516072"/>
                  <a:gd name="connsiteX92" fmla="*/ 490149 w 1003876"/>
                  <a:gd name="connsiteY92" fmla="*/ 40188 h 1516072"/>
                  <a:gd name="connsiteX93" fmla="*/ 488244 w 1003876"/>
                  <a:gd name="connsiteY93" fmla="*/ 34473 h 1516072"/>
                  <a:gd name="connsiteX94" fmla="*/ 484434 w 1003876"/>
                  <a:gd name="connsiteY94" fmla="*/ 28758 h 1516072"/>
                  <a:gd name="connsiteX95" fmla="*/ 478719 w 1003876"/>
                  <a:gd name="connsiteY95" fmla="*/ 17328 h 1516072"/>
                  <a:gd name="connsiteX96" fmla="*/ 473004 w 1003876"/>
                  <a:gd name="connsiteY96" fmla="*/ 13518 h 1516072"/>
                  <a:gd name="connsiteX97" fmla="*/ 469194 w 1003876"/>
                  <a:gd name="connsiteY97" fmla="*/ 7803 h 1516072"/>
                  <a:gd name="connsiteX98" fmla="*/ 429189 w 1003876"/>
                  <a:gd name="connsiteY98" fmla="*/ 11613 h 1516072"/>
                  <a:gd name="connsiteX99" fmla="*/ 425379 w 1003876"/>
                  <a:gd name="connsiteY99" fmla="*/ 78288 h 1516072"/>
                  <a:gd name="connsiteX100" fmla="*/ 425379 w 1003876"/>
                  <a:gd name="connsiteY100" fmla="*/ 84003 h 1516072"/>
                  <a:gd name="connsiteX101" fmla="*/ 436603 w 1003876"/>
                  <a:gd name="connsiteY101" fmla="*/ 225952 h 1516072"/>
                  <a:gd name="connsiteX102" fmla="*/ 440619 w 1003876"/>
                  <a:gd name="connsiteY102" fmla="*/ 421188 h 1516072"/>
                  <a:gd name="connsiteX103" fmla="*/ 440002 w 1003876"/>
                  <a:gd name="connsiteY103" fmla="*/ 789160 h 1516072"/>
                  <a:gd name="connsiteX104" fmla="*/ 430322 w 1003876"/>
                  <a:gd name="connsiteY104"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15804 w 1003876"/>
                  <a:gd name="connsiteY18" fmla="*/ 1160328 h 1516072"/>
                  <a:gd name="connsiteX19" fmla="*/ 6279 w 1003876"/>
                  <a:gd name="connsiteY19" fmla="*/ 1169853 h 1516072"/>
                  <a:gd name="connsiteX20" fmla="*/ 4374 w 1003876"/>
                  <a:gd name="connsiteY20" fmla="*/ 1175568 h 1516072"/>
                  <a:gd name="connsiteX21" fmla="*/ 564 w 1003876"/>
                  <a:gd name="connsiteY21" fmla="*/ 1181283 h 1516072"/>
                  <a:gd name="connsiteX22" fmla="*/ 6279 w 1003876"/>
                  <a:gd name="connsiteY22" fmla="*/ 1213668 h 1516072"/>
                  <a:gd name="connsiteX23" fmla="*/ 11994 w 1003876"/>
                  <a:gd name="connsiteY23" fmla="*/ 1217478 h 1516072"/>
                  <a:gd name="connsiteX24" fmla="*/ 17709 w 1003876"/>
                  <a:gd name="connsiteY24" fmla="*/ 1219383 h 1516072"/>
                  <a:gd name="connsiteX25" fmla="*/ 145344 w 1003876"/>
                  <a:gd name="connsiteY25" fmla="*/ 1222421 h 1516072"/>
                  <a:gd name="connsiteX26" fmla="*/ 335999 w 1003876"/>
                  <a:gd name="connsiteY26" fmla="*/ 1217478 h 1516072"/>
                  <a:gd name="connsiteX27" fmla="*/ 362514 w 1003876"/>
                  <a:gd name="connsiteY27" fmla="*/ 1273701 h 1516072"/>
                  <a:gd name="connsiteX28" fmla="*/ 335071 w 1003876"/>
                  <a:gd name="connsiteY28" fmla="*/ 1356594 h 1516072"/>
                  <a:gd name="connsiteX29" fmla="*/ 328224 w 1003876"/>
                  <a:gd name="connsiteY29" fmla="*/ 1420386 h 1516072"/>
                  <a:gd name="connsiteX30" fmla="*/ 332034 w 1003876"/>
                  <a:gd name="connsiteY30" fmla="*/ 1463223 h 1516072"/>
                  <a:gd name="connsiteX31" fmla="*/ 364419 w 1003876"/>
                  <a:gd name="connsiteY31" fmla="*/ 1512753 h 1516072"/>
                  <a:gd name="connsiteX32" fmla="*/ 387279 w 1003876"/>
                  <a:gd name="connsiteY32" fmla="*/ 1514658 h 1516072"/>
                  <a:gd name="connsiteX33" fmla="*/ 396804 w 1003876"/>
                  <a:gd name="connsiteY33" fmla="*/ 1491798 h 1516072"/>
                  <a:gd name="connsiteX34" fmla="*/ 403085 w 1003876"/>
                  <a:gd name="connsiteY34" fmla="*/ 1451433 h 1516072"/>
                  <a:gd name="connsiteX35" fmla="*/ 409367 w 1003876"/>
                  <a:gd name="connsiteY35" fmla="*/ 1389340 h 1516072"/>
                  <a:gd name="connsiteX36" fmla="*/ 424041 w 1003876"/>
                  <a:gd name="connsiteY36" fmla="*/ 1329152 h 1516072"/>
                  <a:gd name="connsiteX37" fmla="*/ 467289 w 1003876"/>
                  <a:gd name="connsiteY37" fmla="*/ 1265103 h 1516072"/>
                  <a:gd name="connsiteX38" fmla="*/ 528455 w 1003876"/>
                  <a:gd name="connsiteY38" fmla="*/ 1230091 h 1516072"/>
                  <a:gd name="connsiteX39" fmla="*/ 601154 w 1003876"/>
                  <a:gd name="connsiteY39" fmla="*/ 1221700 h 1516072"/>
                  <a:gd name="connsiteX40" fmla="*/ 720654 w 1003876"/>
                  <a:gd name="connsiteY40" fmla="*/ 1316538 h 1516072"/>
                  <a:gd name="connsiteX41" fmla="*/ 733989 w 1003876"/>
                  <a:gd name="connsiteY41" fmla="*/ 1326063 h 1516072"/>
                  <a:gd name="connsiteX42" fmla="*/ 743514 w 1003876"/>
                  <a:gd name="connsiteY42" fmla="*/ 1327968 h 1516072"/>
                  <a:gd name="connsiteX43" fmla="*/ 749229 w 1003876"/>
                  <a:gd name="connsiteY43" fmla="*/ 1329873 h 1516072"/>
                  <a:gd name="connsiteX44" fmla="*/ 762564 w 1003876"/>
                  <a:gd name="connsiteY44" fmla="*/ 1335588 h 1516072"/>
                  <a:gd name="connsiteX45" fmla="*/ 777804 w 1003876"/>
                  <a:gd name="connsiteY45" fmla="*/ 1333683 h 1516072"/>
                  <a:gd name="connsiteX46" fmla="*/ 789234 w 1003876"/>
                  <a:gd name="connsiteY46" fmla="*/ 1327968 h 1516072"/>
                  <a:gd name="connsiteX47" fmla="*/ 794949 w 1003876"/>
                  <a:gd name="connsiteY47" fmla="*/ 1326063 h 1516072"/>
                  <a:gd name="connsiteX48" fmla="*/ 802569 w 1003876"/>
                  <a:gd name="connsiteY48" fmla="*/ 1308918 h 1516072"/>
                  <a:gd name="connsiteX49" fmla="*/ 800664 w 1003876"/>
                  <a:gd name="connsiteY49" fmla="*/ 1284153 h 1516072"/>
                  <a:gd name="connsiteX50" fmla="*/ 798759 w 1003876"/>
                  <a:gd name="connsiteY50" fmla="*/ 1278438 h 1516072"/>
                  <a:gd name="connsiteX51" fmla="*/ 796854 w 1003876"/>
                  <a:gd name="connsiteY51" fmla="*/ 1270818 h 1516072"/>
                  <a:gd name="connsiteX52" fmla="*/ 783519 w 1003876"/>
                  <a:gd name="connsiteY52" fmla="*/ 1253673 h 1516072"/>
                  <a:gd name="connsiteX53" fmla="*/ 773994 w 1003876"/>
                  <a:gd name="connsiteY53" fmla="*/ 1247958 h 1516072"/>
                  <a:gd name="connsiteX54" fmla="*/ 648264 w 1003876"/>
                  <a:gd name="connsiteY54" fmla="*/ 1156518 h 1516072"/>
                  <a:gd name="connsiteX55" fmla="*/ 645998 w 1003876"/>
                  <a:gd name="connsiteY55" fmla="*/ 1108121 h 1516072"/>
                  <a:gd name="connsiteX56" fmla="*/ 671124 w 1003876"/>
                  <a:gd name="connsiteY56" fmla="*/ 1089843 h 1516072"/>
                  <a:gd name="connsiteX57" fmla="*/ 724464 w 1003876"/>
                  <a:gd name="connsiteY57" fmla="*/ 1082223 h 1516072"/>
                  <a:gd name="connsiteX58" fmla="*/ 842574 w 1003876"/>
                  <a:gd name="connsiteY58" fmla="*/ 1084128 h 1516072"/>
                  <a:gd name="connsiteX59" fmla="*/ 871149 w 1003876"/>
                  <a:gd name="connsiteY59" fmla="*/ 1086033 h 1516072"/>
                  <a:gd name="connsiteX60" fmla="*/ 899724 w 1003876"/>
                  <a:gd name="connsiteY60" fmla="*/ 1091748 h 1516072"/>
                  <a:gd name="connsiteX61" fmla="*/ 922584 w 1003876"/>
                  <a:gd name="connsiteY61" fmla="*/ 1095558 h 1516072"/>
                  <a:gd name="connsiteX62" fmla="*/ 985294 w 1003876"/>
                  <a:gd name="connsiteY62" fmla="*/ 1104311 h 1516072"/>
                  <a:gd name="connsiteX63" fmla="*/ 1003378 w 1003876"/>
                  <a:gd name="connsiteY63" fmla="*/ 1065958 h 1516072"/>
                  <a:gd name="connsiteX64" fmla="*/ 970209 w 1003876"/>
                  <a:gd name="connsiteY64" fmla="*/ 1044123 h 1516072"/>
                  <a:gd name="connsiteX65" fmla="*/ 918620 w 1003876"/>
                  <a:gd name="connsiteY65" fmla="*/ 1034598 h 1516072"/>
                  <a:gd name="connsiteX66" fmla="*/ 803186 w 1003876"/>
                  <a:gd name="connsiteY66" fmla="*/ 1037069 h 1516072"/>
                  <a:gd name="connsiteX67" fmla="*/ 669219 w 1003876"/>
                  <a:gd name="connsiteY67" fmla="*/ 1046028 h 1516072"/>
                  <a:gd name="connsiteX68" fmla="*/ 646360 w 1003876"/>
                  <a:gd name="connsiteY68" fmla="*/ 1049838 h 1516072"/>
                  <a:gd name="connsiteX69" fmla="*/ 640078 w 1003876"/>
                  <a:gd name="connsiteY69" fmla="*/ 1026051 h 1516072"/>
                  <a:gd name="connsiteX70" fmla="*/ 673029 w 1003876"/>
                  <a:gd name="connsiteY70" fmla="*/ 992688 h 1516072"/>
                  <a:gd name="connsiteX71" fmla="*/ 674934 w 1003876"/>
                  <a:gd name="connsiteY71" fmla="*/ 986973 h 1516072"/>
                  <a:gd name="connsiteX72" fmla="*/ 680649 w 1003876"/>
                  <a:gd name="connsiteY72" fmla="*/ 985068 h 1516072"/>
                  <a:gd name="connsiteX73" fmla="*/ 686364 w 1003876"/>
                  <a:gd name="connsiteY73" fmla="*/ 981258 h 1516072"/>
                  <a:gd name="connsiteX74" fmla="*/ 695889 w 1003876"/>
                  <a:gd name="connsiteY74" fmla="*/ 971733 h 1516072"/>
                  <a:gd name="connsiteX75" fmla="*/ 705414 w 1003876"/>
                  <a:gd name="connsiteY75" fmla="*/ 960303 h 1516072"/>
                  <a:gd name="connsiteX76" fmla="*/ 716844 w 1003876"/>
                  <a:gd name="connsiteY76" fmla="*/ 952683 h 1516072"/>
                  <a:gd name="connsiteX77" fmla="*/ 732084 w 1003876"/>
                  <a:gd name="connsiteY77" fmla="*/ 939348 h 1516072"/>
                  <a:gd name="connsiteX78" fmla="*/ 741609 w 1003876"/>
                  <a:gd name="connsiteY78" fmla="*/ 927918 h 1516072"/>
                  <a:gd name="connsiteX79" fmla="*/ 753039 w 1003876"/>
                  <a:gd name="connsiteY79" fmla="*/ 918393 h 1516072"/>
                  <a:gd name="connsiteX80" fmla="*/ 758754 w 1003876"/>
                  <a:gd name="connsiteY80" fmla="*/ 906963 h 1516072"/>
                  <a:gd name="connsiteX81" fmla="*/ 760659 w 1003876"/>
                  <a:gd name="connsiteY81" fmla="*/ 901248 h 1516072"/>
                  <a:gd name="connsiteX82" fmla="*/ 766374 w 1003876"/>
                  <a:gd name="connsiteY82" fmla="*/ 889818 h 1516072"/>
                  <a:gd name="connsiteX83" fmla="*/ 764469 w 1003876"/>
                  <a:gd name="connsiteY83" fmla="*/ 874578 h 1516072"/>
                  <a:gd name="connsiteX84" fmla="*/ 758754 w 1003876"/>
                  <a:gd name="connsiteY84" fmla="*/ 872673 h 1516072"/>
                  <a:gd name="connsiteX85" fmla="*/ 737799 w 1003876"/>
                  <a:gd name="connsiteY85" fmla="*/ 874578 h 1516072"/>
                  <a:gd name="connsiteX86" fmla="*/ 732084 w 1003876"/>
                  <a:gd name="connsiteY86" fmla="*/ 878388 h 1516072"/>
                  <a:gd name="connsiteX87" fmla="*/ 699699 w 1003876"/>
                  <a:gd name="connsiteY87" fmla="*/ 899343 h 1516072"/>
                  <a:gd name="connsiteX88" fmla="*/ 595181 w 1003876"/>
                  <a:gd name="connsiteY88" fmla="*/ 957831 h 1516072"/>
                  <a:gd name="connsiteX89" fmla="*/ 507294 w 1003876"/>
                  <a:gd name="connsiteY89" fmla="*/ 847908 h 1516072"/>
                  <a:gd name="connsiteX90" fmla="*/ 503484 w 1003876"/>
                  <a:gd name="connsiteY90" fmla="*/ 358323 h 1516072"/>
                  <a:gd name="connsiteX91" fmla="*/ 499674 w 1003876"/>
                  <a:gd name="connsiteY91" fmla="*/ 66858 h 1516072"/>
                  <a:gd name="connsiteX92" fmla="*/ 490149 w 1003876"/>
                  <a:gd name="connsiteY92" fmla="*/ 40188 h 1516072"/>
                  <a:gd name="connsiteX93" fmla="*/ 488244 w 1003876"/>
                  <a:gd name="connsiteY93" fmla="*/ 34473 h 1516072"/>
                  <a:gd name="connsiteX94" fmla="*/ 484434 w 1003876"/>
                  <a:gd name="connsiteY94" fmla="*/ 28758 h 1516072"/>
                  <a:gd name="connsiteX95" fmla="*/ 478719 w 1003876"/>
                  <a:gd name="connsiteY95" fmla="*/ 17328 h 1516072"/>
                  <a:gd name="connsiteX96" fmla="*/ 473004 w 1003876"/>
                  <a:gd name="connsiteY96" fmla="*/ 13518 h 1516072"/>
                  <a:gd name="connsiteX97" fmla="*/ 469194 w 1003876"/>
                  <a:gd name="connsiteY97" fmla="*/ 7803 h 1516072"/>
                  <a:gd name="connsiteX98" fmla="*/ 429189 w 1003876"/>
                  <a:gd name="connsiteY98" fmla="*/ 11613 h 1516072"/>
                  <a:gd name="connsiteX99" fmla="*/ 425379 w 1003876"/>
                  <a:gd name="connsiteY99" fmla="*/ 78288 h 1516072"/>
                  <a:gd name="connsiteX100" fmla="*/ 425379 w 1003876"/>
                  <a:gd name="connsiteY100" fmla="*/ 84003 h 1516072"/>
                  <a:gd name="connsiteX101" fmla="*/ 436603 w 1003876"/>
                  <a:gd name="connsiteY101" fmla="*/ 225952 h 1516072"/>
                  <a:gd name="connsiteX102" fmla="*/ 440619 w 1003876"/>
                  <a:gd name="connsiteY102" fmla="*/ 421188 h 1516072"/>
                  <a:gd name="connsiteX103" fmla="*/ 440002 w 1003876"/>
                  <a:gd name="connsiteY103" fmla="*/ 789160 h 1516072"/>
                  <a:gd name="connsiteX104" fmla="*/ 430322 w 1003876"/>
                  <a:gd name="connsiteY104"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15804 w 1003876"/>
                  <a:gd name="connsiteY18" fmla="*/ 1160328 h 1516072"/>
                  <a:gd name="connsiteX19" fmla="*/ 6279 w 1003876"/>
                  <a:gd name="connsiteY19" fmla="*/ 1169853 h 1516072"/>
                  <a:gd name="connsiteX20" fmla="*/ 4374 w 1003876"/>
                  <a:gd name="connsiteY20" fmla="*/ 1175568 h 1516072"/>
                  <a:gd name="connsiteX21" fmla="*/ 564 w 1003876"/>
                  <a:gd name="connsiteY21" fmla="*/ 1181283 h 1516072"/>
                  <a:gd name="connsiteX22" fmla="*/ 6279 w 1003876"/>
                  <a:gd name="connsiteY22" fmla="*/ 1213668 h 1516072"/>
                  <a:gd name="connsiteX23" fmla="*/ 11994 w 1003876"/>
                  <a:gd name="connsiteY23" fmla="*/ 1217478 h 1516072"/>
                  <a:gd name="connsiteX24" fmla="*/ 17709 w 1003876"/>
                  <a:gd name="connsiteY24" fmla="*/ 1219383 h 1516072"/>
                  <a:gd name="connsiteX25" fmla="*/ 145344 w 1003876"/>
                  <a:gd name="connsiteY25" fmla="*/ 1222421 h 1516072"/>
                  <a:gd name="connsiteX26" fmla="*/ 335999 w 1003876"/>
                  <a:gd name="connsiteY26" fmla="*/ 1217478 h 1516072"/>
                  <a:gd name="connsiteX27" fmla="*/ 362514 w 1003876"/>
                  <a:gd name="connsiteY27" fmla="*/ 1273701 h 1516072"/>
                  <a:gd name="connsiteX28" fmla="*/ 335071 w 1003876"/>
                  <a:gd name="connsiteY28" fmla="*/ 1356594 h 1516072"/>
                  <a:gd name="connsiteX29" fmla="*/ 328224 w 1003876"/>
                  <a:gd name="connsiteY29" fmla="*/ 1420386 h 1516072"/>
                  <a:gd name="connsiteX30" fmla="*/ 332034 w 1003876"/>
                  <a:gd name="connsiteY30" fmla="*/ 1463223 h 1516072"/>
                  <a:gd name="connsiteX31" fmla="*/ 364419 w 1003876"/>
                  <a:gd name="connsiteY31" fmla="*/ 1512753 h 1516072"/>
                  <a:gd name="connsiteX32" fmla="*/ 387279 w 1003876"/>
                  <a:gd name="connsiteY32" fmla="*/ 1514658 h 1516072"/>
                  <a:gd name="connsiteX33" fmla="*/ 396804 w 1003876"/>
                  <a:gd name="connsiteY33" fmla="*/ 1491798 h 1516072"/>
                  <a:gd name="connsiteX34" fmla="*/ 403085 w 1003876"/>
                  <a:gd name="connsiteY34" fmla="*/ 1451433 h 1516072"/>
                  <a:gd name="connsiteX35" fmla="*/ 409367 w 1003876"/>
                  <a:gd name="connsiteY35" fmla="*/ 1389340 h 1516072"/>
                  <a:gd name="connsiteX36" fmla="*/ 424041 w 1003876"/>
                  <a:gd name="connsiteY36" fmla="*/ 1329152 h 1516072"/>
                  <a:gd name="connsiteX37" fmla="*/ 467289 w 1003876"/>
                  <a:gd name="connsiteY37" fmla="*/ 1265103 h 1516072"/>
                  <a:gd name="connsiteX38" fmla="*/ 528455 w 1003876"/>
                  <a:gd name="connsiteY38" fmla="*/ 1230091 h 1516072"/>
                  <a:gd name="connsiteX39" fmla="*/ 601154 w 1003876"/>
                  <a:gd name="connsiteY39" fmla="*/ 1221700 h 1516072"/>
                  <a:gd name="connsiteX40" fmla="*/ 720654 w 1003876"/>
                  <a:gd name="connsiteY40" fmla="*/ 1316538 h 1516072"/>
                  <a:gd name="connsiteX41" fmla="*/ 733989 w 1003876"/>
                  <a:gd name="connsiteY41" fmla="*/ 1326063 h 1516072"/>
                  <a:gd name="connsiteX42" fmla="*/ 743514 w 1003876"/>
                  <a:gd name="connsiteY42" fmla="*/ 1327968 h 1516072"/>
                  <a:gd name="connsiteX43" fmla="*/ 749229 w 1003876"/>
                  <a:gd name="connsiteY43" fmla="*/ 1329873 h 1516072"/>
                  <a:gd name="connsiteX44" fmla="*/ 762564 w 1003876"/>
                  <a:gd name="connsiteY44" fmla="*/ 1335588 h 1516072"/>
                  <a:gd name="connsiteX45" fmla="*/ 777804 w 1003876"/>
                  <a:gd name="connsiteY45" fmla="*/ 1333683 h 1516072"/>
                  <a:gd name="connsiteX46" fmla="*/ 789234 w 1003876"/>
                  <a:gd name="connsiteY46" fmla="*/ 1327968 h 1516072"/>
                  <a:gd name="connsiteX47" fmla="*/ 794949 w 1003876"/>
                  <a:gd name="connsiteY47" fmla="*/ 1326063 h 1516072"/>
                  <a:gd name="connsiteX48" fmla="*/ 802569 w 1003876"/>
                  <a:gd name="connsiteY48" fmla="*/ 1308918 h 1516072"/>
                  <a:gd name="connsiteX49" fmla="*/ 800664 w 1003876"/>
                  <a:gd name="connsiteY49" fmla="*/ 1284153 h 1516072"/>
                  <a:gd name="connsiteX50" fmla="*/ 798759 w 1003876"/>
                  <a:gd name="connsiteY50" fmla="*/ 1278438 h 1516072"/>
                  <a:gd name="connsiteX51" fmla="*/ 796854 w 1003876"/>
                  <a:gd name="connsiteY51" fmla="*/ 1270818 h 1516072"/>
                  <a:gd name="connsiteX52" fmla="*/ 783519 w 1003876"/>
                  <a:gd name="connsiteY52" fmla="*/ 1253673 h 1516072"/>
                  <a:gd name="connsiteX53" fmla="*/ 773994 w 1003876"/>
                  <a:gd name="connsiteY53" fmla="*/ 1247958 h 1516072"/>
                  <a:gd name="connsiteX54" fmla="*/ 648264 w 1003876"/>
                  <a:gd name="connsiteY54" fmla="*/ 1156518 h 1516072"/>
                  <a:gd name="connsiteX55" fmla="*/ 645998 w 1003876"/>
                  <a:gd name="connsiteY55" fmla="*/ 1108121 h 1516072"/>
                  <a:gd name="connsiteX56" fmla="*/ 671124 w 1003876"/>
                  <a:gd name="connsiteY56" fmla="*/ 1089843 h 1516072"/>
                  <a:gd name="connsiteX57" fmla="*/ 724464 w 1003876"/>
                  <a:gd name="connsiteY57" fmla="*/ 1082223 h 1516072"/>
                  <a:gd name="connsiteX58" fmla="*/ 842574 w 1003876"/>
                  <a:gd name="connsiteY58" fmla="*/ 1084128 h 1516072"/>
                  <a:gd name="connsiteX59" fmla="*/ 871149 w 1003876"/>
                  <a:gd name="connsiteY59" fmla="*/ 1086033 h 1516072"/>
                  <a:gd name="connsiteX60" fmla="*/ 899724 w 1003876"/>
                  <a:gd name="connsiteY60" fmla="*/ 1091748 h 1516072"/>
                  <a:gd name="connsiteX61" fmla="*/ 922584 w 1003876"/>
                  <a:gd name="connsiteY61" fmla="*/ 1095558 h 1516072"/>
                  <a:gd name="connsiteX62" fmla="*/ 985294 w 1003876"/>
                  <a:gd name="connsiteY62" fmla="*/ 1104311 h 1516072"/>
                  <a:gd name="connsiteX63" fmla="*/ 1003378 w 1003876"/>
                  <a:gd name="connsiteY63" fmla="*/ 1065958 h 1516072"/>
                  <a:gd name="connsiteX64" fmla="*/ 970209 w 1003876"/>
                  <a:gd name="connsiteY64" fmla="*/ 1044123 h 1516072"/>
                  <a:gd name="connsiteX65" fmla="*/ 918620 w 1003876"/>
                  <a:gd name="connsiteY65" fmla="*/ 1034598 h 1516072"/>
                  <a:gd name="connsiteX66" fmla="*/ 803186 w 1003876"/>
                  <a:gd name="connsiteY66" fmla="*/ 1037069 h 1516072"/>
                  <a:gd name="connsiteX67" fmla="*/ 703818 w 1003876"/>
                  <a:gd name="connsiteY67" fmla="*/ 1041086 h 1516072"/>
                  <a:gd name="connsiteX68" fmla="*/ 646360 w 1003876"/>
                  <a:gd name="connsiteY68" fmla="*/ 1049838 h 1516072"/>
                  <a:gd name="connsiteX69" fmla="*/ 640078 w 1003876"/>
                  <a:gd name="connsiteY69" fmla="*/ 1026051 h 1516072"/>
                  <a:gd name="connsiteX70" fmla="*/ 673029 w 1003876"/>
                  <a:gd name="connsiteY70" fmla="*/ 992688 h 1516072"/>
                  <a:gd name="connsiteX71" fmla="*/ 674934 w 1003876"/>
                  <a:gd name="connsiteY71" fmla="*/ 986973 h 1516072"/>
                  <a:gd name="connsiteX72" fmla="*/ 680649 w 1003876"/>
                  <a:gd name="connsiteY72" fmla="*/ 985068 h 1516072"/>
                  <a:gd name="connsiteX73" fmla="*/ 686364 w 1003876"/>
                  <a:gd name="connsiteY73" fmla="*/ 981258 h 1516072"/>
                  <a:gd name="connsiteX74" fmla="*/ 695889 w 1003876"/>
                  <a:gd name="connsiteY74" fmla="*/ 971733 h 1516072"/>
                  <a:gd name="connsiteX75" fmla="*/ 705414 w 1003876"/>
                  <a:gd name="connsiteY75" fmla="*/ 960303 h 1516072"/>
                  <a:gd name="connsiteX76" fmla="*/ 716844 w 1003876"/>
                  <a:gd name="connsiteY76" fmla="*/ 952683 h 1516072"/>
                  <a:gd name="connsiteX77" fmla="*/ 732084 w 1003876"/>
                  <a:gd name="connsiteY77" fmla="*/ 939348 h 1516072"/>
                  <a:gd name="connsiteX78" fmla="*/ 741609 w 1003876"/>
                  <a:gd name="connsiteY78" fmla="*/ 927918 h 1516072"/>
                  <a:gd name="connsiteX79" fmla="*/ 753039 w 1003876"/>
                  <a:gd name="connsiteY79" fmla="*/ 918393 h 1516072"/>
                  <a:gd name="connsiteX80" fmla="*/ 758754 w 1003876"/>
                  <a:gd name="connsiteY80" fmla="*/ 906963 h 1516072"/>
                  <a:gd name="connsiteX81" fmla="*/ 760659 w 1003876"/>
                  <a:gd name="connsiteY81" fmla="*/ 901248 h 1516072"/>
                  <a:gd name="connsiteX82" fmla="*/ 766374 w 1003876"/>
                  <a:gd name="connsiteY82" fmla="*/ 889818 h 1516072"/>
                  <a:gd name="connsiteX83" fmla="*/ 764469 w 1003876"/>
                  <a:gd name="connsiteY83" fmla="*/ 874578 h 1516072"/>
                  <a:gd name="connsiteX84" fmla="*/ 758754 w 1003876"/>
                  <a:gd name="connsiteY84" fmla="*/ 872673 h 1516072"/>
                  <a:gd name="connsiteX85" fmla="*/ 737799 w 1003876"/>
                  <a:gd name="connsiteY85" fmla="*/ 874578 h 1516072"/>
                  <a:gd name="connsiteX86" fmla="*/ 732084 w 1003876"/>
                  <a:gd name="connsiteY86" fmla="*/ 878388 h 1516072"/>
                  <a:gd name="connsiteX87" fmla="*/ 699699 w 1003876"/>
                  <a:gd name="connsiteY87" fmla="*/ 899343 h 1516072"/>
                  <a:gd name="connsiteX88" fmla="*/ 595181 w 1003876"/>
                  <a:gd name="connsiteY88" fmla="*/ 957831 h 1516072"/>
                  <a:gd name="connsiteX89" fmla="*/ 507294 w 1003876"/>
                  <a:gd name="connsiteY89" fmla="*/ 847908 h 1516072"/>
                  <a:gd name="connsiteX90" fmla="*/ 503484 w 1003876"/>
                  <a:gd name="connsiteY90" fmla="*/ 358323 h 1516072"/>
                  <a:gd name="connsiteX91" fmla="*/ 499674 w 1003876"/>
                  <a:gd name="connsiteY91" fmla="*/ 66858 h 1516072"/>
                  <a:gd name="connsiteX92" fmla="*/ 490149 w 1003876"/>
                  <a:gd name="connsiteY92" fmla="*/ 40188 h 1516072"/>
                  <a:gd name="connsiteX93" fmla="*/ 488244 w 1003876"/>
                  <a:gd name="connsiteY93" fmla="*/ 34473 h 1516072"/>
                  <a:gd name="connsiteX94" fmla="*/ 484434 w 1003876"/>
                  <a:gd name="connsiteY94" fmla="*/ 28758 h 1516072"/>
                  <a:gd name="connsiteX95" fmla="*/ 478719 w 1003876"/>
                  <a:gd name="connsiteY95" fmla="*/ 17328 h 1516072"/>
                  <a:gd name="connsiteX96" fmla="*/ 473004 w 1003876"/>
                  <a:gd name="connsiteY96" fmla="*/ 13518 h 1516072"/>
                  <a:gd name="connsiteX97" fmla="*/ 469194 w 1003876"/>
                  <a:gd name="connsiteY97" fmla="*/ 7803 h 1516072"/>
                  <a:gd name="connsiteX98" fmla="*/ 429189 w 1003876"/>
                  <a:gd name="connsiteY98" fmla="*/ 11613 h 1516072"/>
                  <a:gd name="connsiteX99" fmla="*/ 425379 w 1003876"/>
                  <a:gd name="connsiteY99" fmla="*/ 78288 h 1516072"/>
                  <a:gd name="connsiteX100" fmla="*/ 425379 w 1003876"/>
                  <a:gd name="connsiteY100" fmla="*/ 84003 h 1516072"/>
                  <a:gd name="connsiteX101" fmla="*/ 436603 w 1003876"/>
                  <a:gd name="connsiteY101" fmla="*/ 225952 h 1516072"/>
                  <a:gd name="connsiteX102" fmla="*/ 440619 w 1003876"/>
                  <a:gd name="connsiteY102" fmla="*/ 421188 h 1516072"/>
                  <a:gd name="connsiteX103" fmla="*/ 440002 w 1003876"/>
                  <a:gd name="connsiteY103" fmla="*/ 789160 h 1516072"/>
                  <a:gd name="connsiteX104" fmla="*/ 430322 w 1003876"/>
                  <a:gd name="connsiteY104"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15804 w 1003876"/>
                  <a:gd name="connsiteY18" fmla="*/ 1160328 h 1516072"/>
                  <a:gd name="connsiteX19" fmla="*/ 6279 w 1003876"/>
                  <a:gd name="connsiteY19" fmla="*/ 1169853 h 1516072"/>
                  <a:gd name="connsiteX20" fmla="*/ 4374 w 1003876"/>
                  <a:gd name="connsiteY20" fmla="*/ 1175568 h 1516072"/>
                  <a:gd name="connsiteX21" fmla="*/ 564 w 1003876"/>
                  <a:gd name="connsiteY21" fmla="*/ 1181283 h 1516072"/>
                  <a:gd name="connsiteX22" fmla="*/ 6279 w 1003876"/>
                  <a:gd name="connsiteY22" fmla="*/ 1213668 h 1516072"/>
                  <a:gd name="connsiteX23" fmla="*/ 11994 w 1003876"/>
                  <a:gd name="connsiteY23" fmla="*/ 1217478 h 1516072"/>
                  <a:gd name="connsiteX24" fmla="*/ 17709 w 1003876"/>
                  <a:gd name="connsiteY24" fmla="*/ 1219383 h 1516072"/>
                  <a:gd name="connsiteX25" fmla="*/ 145344 w 1003876"/>
                  <a:gd name="connsiteY25" fmla="*/ 1222421 h 1516072"/>
                  <a:gd name="connsiteX26" fmla="*/ 335999 w 1003876"/>
                  <a:gd name="connsiteY26" fmla="*/ 1217478 h 1516072"/>
                  <a:gd name="connsiteX27" fmla="*/ 362514 w 1003876"/>
                  <a:gd name="connsiteY27" fmla="*/ 1273701 h 1516072"/>
                  <a:gd name="connsiteX28" fmla="*/ 335071 w 1003876"/>
                  <a:gd name="connsiteY28" fmla="*/ 1356594 h 1516072"/>
                  <a:gd name="connsiteX29" fmla="*/ 328224 w 1003876"/>
                  <a:gd name="connsiteY29" fmla="*/ 1420386 h 1516072"/>
                  <a:gd name="connsiteX30" fmla="*/ 332034 w 1003876"/>
                  <a:gd name="connsiteY30" fmla="*/ 1463223 h 1516072"/>
                  <a:gd name="connsiteX31" fmla="*/ 364419 w 1003876"/>
                  <a:gd name="connsiteY31" fmla="*/ 1512753 h 1516072"/>
                  <a:gd name="connsiteX32" fmla="*/ 387279 w 1003876"/>
                  <a:gd name="connsiteY32" fmla="*/ 1514658 h 1516072"/>
                  <a:gd name="connsiteX33" fmla="*/ 396804 w 1003876"/>
                  <a:gd name="connsiteY33" fmla="*/ 1491798 h 1516072"/>
                  <a:gd name="connsiteX34" fmla="*/ 403085 w 1003876"/>
                  <a:gd name="connsiteY34" fmla="*/ 1451433 h 1516072"/>
                  <a:gd name="connsiteX35" fmla="*/ 409367 w 1003876"/>
                  <a:gd name="connsiteY35" fmla="*/ 1389340 h 1516072"/>
                  <a:gd name="connsiteX36" fmla="*/ 424041 w 1003876"/>
                  <a:gd name="connsiteY36" fmla="*/ 1329152 h 1516072"/>
                  <a:gd name="connsiteX37" fmla="*/ 467289 w 1003876"/>
                  <a:gd name="connsiteY37" fmla="*/ 1265103 h 1516072"/>
                  <a:gd name="connsiteX38" fmla="*/ 528455 w 1003876"/>
                  <a:gd name="connsiteY38" fmla="*/ 1230091 h 1516072"/>
                  <a:gd name="connsiteX39" fmla="*/ 601154 w 1003876"/>
                  <a:gd name="connsiteY39" fmla="*/ 1221700 h 1516072"/>
                  <a:gd name="connsiteX40" fmla="*/ 720654 w 1003876"/>
                  <a:gd name="connsiteY40" fmla="*/ 1316538 h 1516072"/>
                  <a:gd name="connsiteX41" fmla="*/ 733989 w 1003876"/>
                  <a:gd name="connsiteY41" fmla="*/ 1326063 h 1516072"/>
                  <a:gd name="connsiteX42" fmla="*/ 743514 w 1003876"/>
                  <a:gd name="connsiteY42" fmla="*/ 1327968 h 1516072"/>
                  <a:gd name="connsiteX43" fmla="*/ 749229 w 1003876"/>
                  <a:gd name="connsiteY43" fmla="*/ 1329873 h 1516072"/>
                  <a:gd name="connsiteX44" fmla="*/ 762564 w 1003876"/>
                  <a:gd name="connsiteY44" fmla="*/ 1335588 h 1516072"/>
                  <a:gd name="connsiteX45" fmla="*/ 777804 w 1003876"/>
                  <a:gd name="connsiteY45" fmla="*/ 1333683 h 1516072"/>
                  <a:gd name="connsiteX46" fmla="*/ 789234 w 1003876"/>
                  <a:gd name="connsiteY46" fmla="*/ 1327968 h 1516072"/>
                  <a:gd name="connsiteX47" fmla="*/ 794949 w 1003876"/>
                  <a:gd name="connsiteY47" fmla="*/ 1326063 h 1516072"/>
                  <a:gd name="connsiteX48" fmla="*/ 802569 w 1003876"/>
                  <a:gd name="connsiteY48" fmla="*/ 1308918 h 1516072"/>
                  <a:gd name="connsiteX49" fmla="*/ 800664 w 1003876"/>
                  <a:gd name="connsiteY49" fmla="*/ 1284153 h 1516072"/>
                  <a:gd name="connsiteX50" fmla="*/ 798759 w 1003876"/>
                  <a:gd name="connsiteY50" fmla="*/ 1278438 h 1516072"/>
                  <a:gd name="connsiteX51" fmla="*/ 796854 w 1003876"/>
                  <a:gd name="connsiteY51" fmla="*/ 1270818 h 1516072"/>
                  <a:gd name="connsiteX52" fmla="*/ 783519 w 1003876"/>
                  <a:gd name="connsiteY52" fmla="*/ 1253673 h 1516072"/>
                  <a:gd name="connsiteX53" fmla="*/ 773994 w 1003876"/>
                  <a:gd name="connsiteY53" fmla="*/ 1247958 h 1516072"/>
                  <a:gd name="connsiteX54" fmla="*/ 648264 w 1003876"/>
                  <a:gd name="connsiteY54" fmla="*/ 1156518 h 1516072"/>
                  <a:gd name="connsiteX55" fmla="*/ 645998 w 1003876"/>
                  <a:gd name="connsiteY55" fmla="*/ 1108121 h 1516072"/>
                  <a:gd name="connsiteX56" fmla="*/ 671124 w 1003876"/>
                  <a:gd name="connsiteY56" fmla="*/ 1089843 h 1516072"/>
                  <a:gd name="connsiteX57" fmla="*/ 724464 w 1003876"/>
                  <a:gd name="connsiteY57" fmla="*/ 1082223 h 1516072"/>
                  <a:gd name="connsiteX58" fmla="*/ 842574 w 1003876"/>
                  <a:gd name="connsiteY58" fmla="*/ 1084128 h 1516072"/>
                  <a:gd name="connsiteX59" fmla="*/ 871149 w 1003876"/>
                  <a:gd name="connsiteY59" fmla="*/ 1086033 h 1516072"/>
                  <a:gd name="connsiteX60" fmla="*/ 899724 w 1003876"/>
                  <a:gd name="connsiteY60" fmla="*/ 1091748 h 1516072"/>
                  <a:gd name="connsiteX61" fmla="*/ 922584 w 1003876"/>
                  <a:gd name="connsiteY61" fmla="*/ 1095558 h 1516072"/>
                  <a:gd name="connsiteX62" fmla="*/ 985294 w 1003876"/>
                  <a:gd name="connsiteY62" fmla="*/ 1104311 h 1516072"/>
                  <a:gd name="connsiteX63" fmla="*/ 1003378 w 1003876"/>
                  <a:gd name="connsiteY63" fmla="*/ 1065958 h 1516072"/>
                  <a:gd name="connsiteX64" fmla="*/ 970209 w 1003876"/>
                  <a:gd name="connsiteY64" fmla="*/ 1044123 h 1516072"/>
                  <a:gd name="connsiteX65" fmla="*/ 918620 w 1003876"/>
                  <a:gd name="connsiteY65" fmla="*/ 1034598 h 1516072"/>
                  <a:gd name="connsiteX66" fmla="*/ 803186 w 1003876"/>
                  <a:gd name="connsiteY66" fmla="*/ 1037069 h 1516072"/>
                  <a:gd name="connsiteX67" fmla="*/ 646360 w 1003876"/>
                  <a:gd name="connsiteY67" fmla="*/ 1049838 h 1516072"/>
                  <a:gd name="connsiteX68" fmla="*/ 640078 w 1003876"/>
                  <a:gd name="connsiteY68" fmla="*/ 1026051 h 1516072"/>
                  <a:gd name="connsiteX69" fmla="*/ 673029 w 1003876"/>
                  <a:gd name="connsiteY69" fmla="*/ 992688 h 1516072"/>
                  <a:gd name="connsiteX70" fmla="*/ 674934 w 1003876"/>
                  <a:gd name="connsiteY70" fmla="*/ 986973 h 1516072"/>
                  <a:gd name="connsiteX71" fmla="*/ 680649 w 1003876"/>
                  <a:gd name="connsiteY71" fmla="*/ 985068 h 1516072"/>
                  <a:gd name="connsiteX72" fmla="*/ 686364 w 1003876"/>
                  <a:gd name="connsiteY72" fmla="*/ 981258 h 1516072"/>
                  <a:gd name="connsiteX73" fmla="*/ 695889 w 1003876"/>
                  <a:gd name="connsiteY73" fmla="*/ 971733 h 1516072"/>
                  <a:gd name="connsiteX74" fmla="*/ 705414 w 1003876"/>
                  <a:gd name="connsiteY74" fmla="*/ 960303 h 1516072"/>
                  <a:gd name="connsiteX75" fmla="*/ 716844 w 1003876"/>
                  <a:gd name="connsiteY75" fmla="*/ 952683 h 1516072"/>
                  <a:gd name="connsiteX76" fmla="*/ 732084 w 1003876"/>
                  <a:gd name="connsiteY76" fmla="*/ 939348 h 1516072"/>
                  <a:gd name="connsiteX77" fmla="*/ 741609 w 1003876"/>
                  <a:gd name="connsiteY77" fmla="*/ 927918 h 1516072"/>
                  <a:gd name="connsiteX78" fmla="*/ 753039 w 1003876"/>
                  <a:gd name="connsiteY78" fmla="*/ 918393 h 1516072"/>
                  <a:gd name="connsiteX79" fmla="*/ 758754 w 1003876"/>
                  <a:gd name="connsiteY79" fmla="*/ 906963 h 1516072"/>
                  <a:gd name="connsiteX80" fmla="*/ 760659 w 1003876"/>
                  <a:gd name="connsiteY80" fmla="*/ 901248 h 1516072"/>
                  <a:gd name="connsiteX81" fmla="*/ 766374 w 1003876"/>
                  <a:gd name="connsiteY81" fmla="*/ 889818 h 1516072"/>
                  <a:gd name="connsiteX82" fmla="*/ 764469 w 1003876"/>
                  <a:gd name="connsiteY82" fmla="*/ 874578 h 1516072"/>
                  <a:gd name="connsiteX83" fmla="*/ 758754 w 1003876"/>
                  <a:gd name="connsiteY83" fmla="*/ 872673 h 1516072"/>
                  <a:gd name="connsiteX84" fmla="*/ 737799 w 1003876"/>
                  <a:gd name="connsiteY84" fmla="*/ 874578 h 1516072"/>
                  <a:gd name="connsiteX85" fmla="*/ 732084 w 1003876"/>
                  <a:gd name="connsiteY85" fmla="*/ 878388 h 1516072"/>
                  <a:gd name="connsiteX86" fmla="*/ 699699 w 1003876"/>
                  <a:gd name="connsiteY86" fmla="*/ 899343 h 1516072"/>
                  <a:gd name="connsiteX87" fmla="*/ 595181 w 1003876"/>
                  <a:gd name="connsiteY87" fmla="*/ 957831 h 1516072"/>
                  <a:gd name="connsiteX88" fmla="*/ 507294 w 1003876"/>
                  <a:gd name="connsiteY88" fmla="*/ 847908 h 1516072"/>
                  <a:gd name="connsiteX89" fmla="*/ 503484 w 1003876"/>
                  <a:gd name="connsiteY89" fmla="*/ 358323 h 1516072"/>
                  <a:gd name="connsiteX90" fmla="*/ 499674 w 1003876"/>
                  <a:gd name="connsiteY90" fmla="*/ 66858 h 1516072"/>
                  <a:gd name="connsiteX91" fmla="*/ 490149 w 1003876"/>
                  <a:gd name="connsiteY91" fmla="*/ 40188 h 1516072"/>
                  <a:gd name="connsiteX92" fmla="*/ 488244 w 1003876"/>
                  <a:gd name="connsiteY92" fmla="*/ 34473 h 1516072"/>
                  <a:gd name="connsiteX93" fmla="*/ 484434 w 1003876"/>
                  <a:gd name="connsiteY93" fmla="*/ 28758 h 1516072"/>
                  <a:gd name="connsiteX94" fmla="*/ 478719 w 1003876"/>
                  <a:gd name="connsiteY94" fmla="*/ 17328 h 1516072"/>
                  <a:gd name="connsiteX95" fmla="*/ 473004 w 1003876"/>
                  <a:gd name="connsiteY95" fmla="*/ 13518 h 1516072"/>
                  <a:gd name="connsiteX96" fmla="*/ 469194 w 1003876"/>
                  <a:gd name="connsiteY96" fmla="*/ 7803 h 1516072"/>
                  <a:gd name="connsiteX97" fmla="*/ 429189 w 1003876"/>
                  <a:gd name="connsiteY97" fmla="*/ 11613 h 1516072"/>
                  <a:gd name="connsiteX98" fmla="*/ 425379 w 1003876"/>
                  <a:gd name="connsiteY98" fmla="*/ 78288 h 1516072"/>
                  <a:gd name="connsiteX99" fmla="*/ 425379 w 1003876"/>
                  <a:gd name="connsiteY99" fmla="*/ 84003 h 1516072"/>
                  <a:gd name="connsiteX100" fmla="*/ 436603 w 1003876"/>
                  <a:gd name="connsiteY100" fmla="*/ 225952 h 1516072"/>
                  <a:gd name="connsiteX101" fmla="*/ 440619 w 1003876"/>
                  <a:gd name="connsiteY101" fmla="*/ 421188 h 1516072"/>
                  <a:gd name="connsiteX102" fmla="*/ 440002 w 1003876"/>
                  <a:gd name="connsiteY102" fmla="*/ 789160 h 1516072"/>
                  <a:gd name="connsiteX103" fmla="*/ 430322 w 1003876"/>
                  <a:gd name="connsiteY103" fmla="*/ 879006 h 1516072"/>
                  <a:gd name="connsiteX0" fmla="*/ 430322 w 1003876"/>
                  <a:gd name="connsiteY0" fmla="*/ 879006 h 1516072"/>
                  <a:gd name="connsiteX1" fmla="*/ 392427 w 1003876"/>
                  <a:gd name="connsiteY1" fmla="*/ 931934 h 1516072"/>
                  <a:gd name="connsiteX2" fmla="*/ 312984 w 1003876"/>
                  <a:gd name="connsiteY2" fmla="*/ 966018 h 1516072"/>
                  <a:gd name="connsiteX3" fmla="*/ 257945 w 1003876"/>
                  <a:gd name="connsiteY3" fmla="*/ 967151 h 1516072"/>
                  <a:gd name="connsiteX4" fmla="*/ 188953 w 1003876"/>
                  <a:gd name="connsiteY4" fmla="*/ 949800 h 1516072"/>
                  <a:gd name="connsiteX5" fmla="*/ 116769 w 1003876"/>
                  <a:gd name="connsiteY5" fmla="*/ 903153 h 1516072"/>
                  <a:gd name="connsiteX6" fmla="*/ 59619 w 1003876"/>
                  <a:gd name="connsiteY6" fmla="*/ 874578 h 1516072"/>
                  <a:gd name="connsiteX7" fmla="*/ 46284 w 1003876"/>
                  <a:gd name="connsiteY7" fmla="*/ 895533 h 1516072"/>
                  <a:gd name="connsiteX8" fmla="*/ 50094 w 1003876"/>
                  <a:gd name="connsiteY8" fmla="*/ 933633 h 1516072"/>
                  <a:gd name="connsiteX9" fmla="*/ 53904 w 1003876"/>
                  <a:gd name="connsiteY9" fmla="*/ 939348 h 1516072"/>
                  <a:gd name="connsiteX10" fmla="*/ 59619 w 1003876"/>
                  <a:gd name="connsiteY10" fmla="*/ 943158 h 1516072"/>
                  <a:gd name="connsiteX11" fmla="*/ 63429 w 1003876"/>
                  <a:gd name="connsiteY11" fmla="*/ 948873 h 1516072"/>
                  <a:gd name="connsiteX12" fmla="*/ 80574 w 1003876"/>
                  <a:gd name="connsiteY12" fmla="*/ 958398 h 1516072"/>
                  <a:gd name="connsiteX13" fmla="*/ 166299 w 1003876"/>
                  <a:gd name="connsiteY13" fmla="*/ 979353 h 1516072"/>
                  <a:gd name="connsiteX14" fmla="*/ 267264 w 1003876"/>
                  <a:gd name="connsiteY14" fmla="*/ 1021263 h 1516072"/>
                  <a:gd name="connsiteX15" fmla="*/ 278694 w 1003876"/>
                  <a:gd name="connsiteY15" fmla="*/ 1076508 h 1516072"/>
                  <a:gd name="connsiteX16" fmla="*/ 264381 w 1003876"/>
                  <a:gd name="connsiteY16" fmla="*/ 1119397 h 1516072"/>
                  <a:gd name="connsiteX17" fmla="*/ 186224 w 1003876"/>
                  <a:gd name="connsiteY17" fmla="*/ 1150391 h 1516072"/>
                  <a:gd name="connsiteX18" fmla="*/ 15804 w 1003876"/>
                  <a:gd name="connsiteY18" fmla="*/ 1160328 h 1516072"/>
                  <a:gd name="connsiteX19" fmla="*/ 6279 w 1003876"/>
                  <a:gd name="connsiteY19" fmla="*/ 1169853 h 1516072"/>
                  <a:gd name="connsiteX20" fmla="*/ 4374 w 1003876"/>
                  <a:gd name="connsiteY20" fmla="*/ 1175568 h 1516072"/>
                  <a:gd name="connsiteX21" fmla="*/ 564 w 1003876"/>
                  <a:gd name="connsiteY21" fmla="*/ 1181283 h 1516072"/>
                  <a:gd name="connsiteX22" fmla="*/ 6279 w 1003876"/>
                  <a:gd name="connsiteY22" fmla="*/ 1213668 h 1516072"/>
                  <a:gd name="connsiteX23" fmla="*/ 11994 w 1003876"/>
                  <a:gd name="connsiteY23" fmla="*/ 1217478 h 1516072"/>
                  <a:gd name="connsiteX24" fmla="*/ 17709 w 1003876"/>
                  <a:gd name="connsiteY24" fmla="*/ 1219383 h 1516072"/>
                  <a:gd name="connsiteX25" fmla="*/ 145344 w 1003876"/>
                  <a:gd name="connsiteY25" fmla="*/ 1222421 h 1516072"/>
                  <a:gd name="connsiteX26" fmla="*/ 335999 w 1003876"/>
                  <a:gd name="connsiteY26" fmla="*/ 1217478 h 1516072"/>
                  <a:gd name="connsiteX27" fmla="*/ 362514 w 1003876"/>
                  <a:gd name="connsiteY27" fmla="*/ 1273701 h 1516072"/>
                  <a:gd name="connsiteX28" fmla="*/ 335071 w 1003876"/>
                  <a:gd name="connsiteY28" fmla="*/ 1356594 h 1516072"/>
                  <a:gd name="connsiteX29" fmla="*/ 328224 w 1003876"/>
                  <a:gd name="connsiteY29" fmla="*/ 1420386 h 1516072"/>
                  <a:gd name="connsiteX30" fmla="*/ 332034 w 1003876"/>
                  <a:gd name="connsiteY30" fmla="*/ 1463223 h 1516072"/>
                  <a:gd name="connsiteX31" fmla="*/ 364419 w 1003876"/>
                  <a:gd name="connsiteY31" fmla="*/ 1512753 h 1516072"/>
                  <a:gd name="connsiteX32" fmla="*/ 387279 w 1003876"/>
                  <a:gd name="connsiteY32" fmla="*/ 1514658 h 1516072"/>
                  <a:gd name="connsiteX33" fmla="*/ 396804 w 1003876"/>
                  <a:gd name="connsiteY33" fmla="*/ 1491798 h 1516072"/>
                  <a:gd name="connsiteX34" fmla="*/ 403085 w 1003876"/>
                  <a:gd name="connsiteY34" fmla="*/ 1451433 h 1516072"/>
                  <a:gd name="connsiteX35" fmla="*/ 409367 w 1003876"/>
                  <a:gd name="connsiteY35" fmla="*/ 1389340 h 1516072"/>
                  <a:gd name="connsiteX36" fmla="*/ 424041 w 1003876"/>
                  <a:gd name="connsiteY36" fmla="*/ 1329152 h 1516072"/>
                  <a:gd name="connsiteX37" fmla="*/ 467289 w 1003876"/>
                  <a:gd name="connsiteY37" fmla="*/ 1265103 h 1516072"/>
                  <a:gd name="connsiteX38" fmla="*/ 528455 w 1003876"/>
                  <a:gd name="connsiteY38" fmla="*/ 1230091 h 1516072"/>
                  <a:gd name="connsiteX39" fmla="*/ 601154 w 1003876"/>
                  <a:gd name="connsiteY39" fmla="*/ 1221700 h 1516072"/>
                  <a:gd name="connsiteX40" fmla="*/ 720654 w 1003876"/>
                  <a:gd name="connsiteY40" fmla="*/ 1316538 h 1516072"/>
                  <a:gd name="connsiteX41" fmla="*/ 733989 w 1003876"/>
                  <a:gd name="connsiteY41" fmla="*/ 1326063 h 1516072"/>
                  <a:gd name="connsiteX42" fmla="*/ 743514 w 1003876"/>
                  <a:gd name="connsiteY42" fmla="*/ 1327968 h 1516072"/>
                  <a:gd name="connsiteX43" fmla="*/ 749229 w 1003876"/>
                  <a:gd name="connsiteY43" fmla="*/ 1329873 h 1516072"/>
                  <a:gd name="connsiteX44" fmla="*/ 762564 w 1003876"/>
                  <a:gd name="connsiteY44" fmla="*/ 1335588 h 1516072"/>
                  <a:gd name="connsiteX45" fmla="*/ 777804 w 1003876"/>
                  <a:gd name="connsiteY45" fmla="*/ 1333683 h 1516072"/>
                  <a:gd name="connsiteX46" fmla="*/ 789234 w 1003876"/>
                  <a:gd name="connsiteY46" fmla="*/ 1327968 h 1516072"/>
                  <a:gd name="connsiteX47" fmla="*/ 794949 w 1003876"/>
                  <a:gd name="connsiteY47" fmla="*/ 1326063 h 1516072"/>
                  <a:gd name="connsiteX48" fmla="*/ 802569 w 1003876"/>
                  <a:gd name="connsiteY48" fmla="*/ 1308918 h 1516072"/>
                  <a:gd name="connsiteX49" fmla="*/ 800664 w 1003876"/>
                  <a:gd name="connsiteY49" fmla="*/ 1284153 h 1516072"/>
                  <a:gd name="connsiteX50" fmla="*/ 798759 w 1003876"/>
                  <a:gd name="connsiteY50" fmla="*/ 1278438 h 1516072"/>
                  <a:gd name="connsiteX51" fmla="*/ 796854 w 1003876"/>
                  <a:gd name="connsiteY51" fmla="*/ 1270818 h 1516072"/>
                  <a:gd name="connsiteX52" fmla="*/ 783519 w 1003876"/>
                  <a:gd name="connsiteY52" fmla="*/ 1253673 h 1516072"/>
                  <a:gd name="connsiteX53" fmla="*/ 773994 w 1003876"/>
                  <a:gd name="connsiteY53" fmla="*/ 1247958 h 1516072"/>
                  <a:gd name="connsiteX54" fmla="*/ 648264 w 1003876"/>
                  <a:gd name="connsiteY54" fmla="*/ 1156518 h 1516072"/>
                  <a:gd name="connsiteX55" fmla="*/ 645998 w 1003876"/>
                  <a:gd name="connsiteY55" fmla="*/ 1108121 h 1516072"/>
                  <a:gd name="connsiteX56" fmla="*/ 671124 w 1003876"/>
                  <a:gd name="connsiteY56" fmla="*/ 1089843 h 1516072"/>
                  <a:gd name="connsiteX57" fmla="*/ 724464 w 1003876"/>
                  <a:gd name="connsiteY57" fmla="*/ 1082223 h 1516072"/>
                  <a:gd name="connsiteX58" fmla="*/ 871149 w 1003876"/>
                  <a:gd name="connsiteY58" fmla="*/ 1086033 h 1516072"/>
                  <a:gd name="connsiteX59" fmla="*/ 899724 w 1003876"/>
                  <a:gd name="connsiteY59" fmla="*/ 1091748 h 1516072"/>
                  <a:gd name="connsiteX60" fmla="*/ 922584 w 1003876"/>
                  <a:gd name="connsiteY60" fmla="*/ 1095558 h 1516072"/>
                  <a:gd name="connsiteX61" fmla="*/ 985294 w 1003876"/>
                  <a:gd name="connsiteY61" fmla="*/ 1104311 h 1516072"/>
                  <a:gd name="connsiteX62" fmla="*/ 1003378 w 1003876"/>
                  <a:gd name="connsiteY62" fmla="*/ 1065958 h 1516072"/>
                  <a:gd name="connsiteX63" fmla="*/ 970209 w 1003876"/>
                  <a:gd name="connsiteY63" fmla="*/ 1044123 h 1516072"/>
                  <a:gd name="connsiteX64" fmla="*/ 918620 w 1003876"/>
                  <a:gd name="connsiteY64" fmla="*/ 1034598 h 1516072"/>
                  <a:gd name="connsiteX65" fmla="*/ 803186 w 1003876"/>
                  <a:gd name="connsiteY65" fmla="*/ 1037069 h 1516072"/>
                  <a:gd name="connsiteX66" fmla="*/ 646360 w 1003876"/>
                  <a:gd name="connsiteY66" fmla="*/ 1049838 h 1516072"/>
                  <a:gd name="connsiteX67" fmla="*/ 640078 w 1003876"/>
                  <a:gd name="connsiteY67" fmla="*/ 1026051 h 1516072"/>
                  <a:gd name="connsiteX68" fmla="*/ 673029 w 1003876"/>
                  <a:gd name="connsiteY68" fmla="*/ 992688 h 1516072"/>
                  <a:gd name="connsiteX69" fmla="*/ 674934 w 1003876"/>
                  <a:gd name="connsiteY69" fmla="*/ 986973 h 1516072"/>
                  <a:gd name="connsiteX70" fmla="*/ 680649 w 1003876"/>
                  <a:gd name="connsiteY70" fmla="*/ 985068 h 1516072"/>
                  <a:gd name="connsiteX71" fmla="*/ 686364 w 1003876"/>
                  <a:gd name="connsiteY71" fmla="*/ 981258 h 1516072"/>
                  <a:gd name="connsiteX72" fmla="*/ 695889 w 1003876"/>
                  <a:gd name="connsiteY72" fmla="*/ 971733 h 1516072"/>
                  <a:gd name="connsiteX73" fmla="*/ 705414 w 1003876"/>
                  <a:gd name="connsiteY73" fmla="*/ 960303 h 1516072"/>
                  <a:gd name="connsiteX74" fmla="*/ 716844 w 1003876"/>
                  <a:gd name="connsiteY74" fmla="*/ 952683 h 1516072"/>
                  <a:gd name="connsiteX75" fmla="*/ 732084 w 1003876"/>
                  <a:gd name="connsiteY75" fmla="*/ 939348 h 1516072"/>
                  <a:gd name="connsiteX76" fmla="*/ 741609 w 1003876"/>
                  <a:gd name="connsiteY76" fmla="*/ 927918 h 1516072"/>
                  <a:gd name="connsiteX77" fmla="*/ 753039 w 1003876"/>
                  <a:gd name="connsiteY77" fmla="*/ 918393 h 1516072"/>
                  <a:gd name="connsiteX78" fmla="*/ 758754 w 1003876"/>
                  <a:gd name="connsiteY78" fmla="*/ 906963 h 1516072"/>
                  <a:gd name="connsiteX79" fmla="*/ 760659 w 1003876"/>
                  <a:gd name="connsiteY79" fmla="*/ 901248 h 1516072"/>
                  <a:gd name="connsiteX80" fmla="*/ 766374 w 1003876"/>
                  <a:gd name="connsiteY80" fmla="*/ 889818 h 1516072"/>
                  <a:gd name="connsiteX81" fmla="*/ 764469 w 1003876"/>
                  <a:gd name="connsiteY81" fmla="*/ 874578 h 1516072"/>
                  <a:gd name="connsiteX82" fmla="*/ 758754 w 1003876"/>
                  <a:gd name="connsiteY82" fmla="*/ 872673 h 1516072"/>
                  <a:gd name="connsiteX83" fmla="*/ 737799 w 1003876"/>
                  <a:gd name="connsiteY83" fmla="*/ 874578 h 1516072"/>
                  <a:gd name="connsiteX84" fmla="*/ 732084 w 1003876"/>
                  <a:gd name="connsiteY84" fmla="*/ 878388 h 1516072"/>
                  <a:gd name="connsiteX85" fmla="*/ 699699 w 1003876"/>
                  <a:gd name="connsiteY85" fmla="*/ 899343 h 1516072"/>
                  <a:gd name="connsiteX86" fmla="*/ 595181 w 1003876"/>
                  <a:gd name="connsiteY86" fmla="*/ 957831 h 1516072"/>
                  <a:gd name="connsiteX87" fmla="*/ 507294 w 1003876"/>
                  <a:gd name="connsiteY87" fmla="*/ 847908 h 1516072"/>
                  <a:gd name="connsiteX88" fmla="*/ 503484 w 1003876"/>
                  <a:gd name="connsiteY88" fmla="*/ 358323 h 1516072"/>
                  <a:gd name="connsiteX89" fmla="*/ 499674 w 1003876"/>
                  <a:gd name="connsiteY89" fmla="*/ 66858 h 1516072"/>
                  <a:gd name="connsiteX90" fmla="*/ 490149 w 1003876"/>
                  <a:gd name="connsiteY90" fmla="*/ 40188 h 1516072"/>
                  <a:gd name="connsiteX91" fmla="*/ 488244 w 1003876"/>
                  <a:gd name="connsiteY91" fmla="*/ 34473 h 1516072"/>
                  <a:gd name="connsiteX92" fmla="*/ 484434 w 1003876"/>
                  <a:gd name="connsiteY92" fmla="*/ 28758 h 1516072"/>
                  <a:gd name="connsiteX93" fmla="*/ 478719 w 1003876"/>
                  <a:gd name="connsiteY93" fmla="*/ 17328 h 1516072"/>
                  <a:gd name="connsiteX94" fmla="*/ 473004 w 1003876"/>
                  <a:gd name="connsiteY94" fmla="*/ 13518 h 1516072"/>
                  <a:gd name="connsiteX95" fmla="*/ 469194 w 1003876"/>
                  <a:gd name="connsiteY95" fmla="*/ 7803 h 1516072"/>
                  <a:gd name="connsiteX96" fmla="*/ 429189 w 1003876"/>
                  <a:gd name="connsiteY96" fmla="*/ 11613 h 1516072"/>
                  <a:gd name="connsiteX97" fmla="*/ 425379 w 1003876"/>
                  <a:gd name="connsiteY97" fmla="*/ 78288 h 1516072"/>
                  <a:gd name="connsiteX98" fmla="*/ 425379 w 1003876"/>
                  <a:gd name="connsiteY98" fmla="*/ 84003 h 1516072"/>
                  <a:gd name="connsiteX99" fmla="*/ 436603 w 1003876"/>
                  <a:gd name="connsiteY99" fmla="*/ 225952 h 1516072"/>
                  <a:gd name="connsiteX100" fmla="*/ 440619 w 1003876"/>
                  <a:gd name="connsiteY100" fmla="*/ 421188 h 1516072"/>
                  <a:gd name="connsiteX101" fmla="*/ 440002 w 1003876"/>
                  <a:gd name="connsiteY101" fmla="*/ 789160 h 1516072"/>
                  <a:gd name="connsiteX102" fmla="*/ 430322 w 1003876"/>
                  <a:gd name="connsiteY102" fmla="*/ 879006 h 1516072"/>
                  <a:gd name="connsiteX0" fmla="*/ 430322 w 1004810"/>
                  <a:gd name="connsiteY0" fmla="*/ 879006 h 1516072"/>
                  <a:gd name="connsiteX1" fmla="*/ 392427 w 1004810"/>
                  <a:gd name="connsiteY1" fmla="*/ 931934 h 1516072"/>
                  <a:gd name="connsiteX2" fmla="*/ 312984 w 1004810"/>
                  <a:gd name="connsiteY2" fmla="*/ 966018 h 1516072"/>
                  <a:gd name="connsiteX3" fmla="*/ 257945 w 1004810"/>
                  <a:gd name="connsiteY3" fmla="*/ 967151 h 1516072"/>
                  <a:gd name="connsiteX4" fmla="*/ 188953 w 1004810"/>
                  <a:gd name="connsiteY4" fmla="*/ 949800 h 1516072"/>
                  <a:gd name="connsiteX5" fmla="*/ 116769 w 1004810"/>
                  <a:gd name="connsiteY5" fmla="*/ 903153 h 1516072"/>
                  <a:gd name="connsiteX6" fmla="*/ 59619 w 1004810"/>
                  <a:gd name="connsiteY6" fmla="*/ 874578 h 1516072"/>
                  <a:gd name="connsiteX7" fmla="*/ 46284 w 1004810"/>
                  <a:gd name="connsiteY7" fmla="*/ 895533 h 1516072"/>
                  <a:gd name="connsiteX8" fmla="*/ 50094 w 1004810"/>
                  <a:gd name="connsiteY8" fmla="*/ 933633 h 1516072"/>
                  <a:gd name="connsiteX9" fmla="*/ 53904 w 1004810"/>
                  <a:gd name="connsiteY9" fmla="*/ 939348 h 1516072"/>
                  <a:gd name="connsiteX10" fmla="*/ 59619 w 1004810"/>
                  <a:gd name="connsiteY10" fmla="*/ 943158 h 1516072"/>
                  <a:gd name="connsiteX11" fmla="*/ 63429 w 1004810"/>
                  <a:gd name="connsiteY11" fmla="*/ 948873 h 1516072"/>
                  <a:gd name="connsiteX12" fmla="*/ 80574 w 1004810"/>
                  <a:gd name="connsiteY12" fmla="*/ 958398 h 1516072"/>
                  <a:gd name="connsiteX13" fmla="*/ 166299 w 1004810"/>
                  <a:gd name="connsiteY13" fmla="*/ 979353 h 1516072"/>
                  <a:gd name="connsiteX14" fmla="*/ 267264 w 1004810"/>
                  <a:gd name="connsiteY14" fmla="*/ 1021263 h 1516072"/>
                  <a:gd name="connsiteX15" fmla="*/ 278694 w 1004810"/>
                  <a:gd name="connsiteY15" fmla="*/ 1076508 h 1516072"/>
                  <a:gd name="connsiteX16" fmla="*/ 264381 w 1004810"/>
                  <a:gd name="connsiteY16" fmla="*/ 1119397 h 1516072"/>
                  <a:gd name="connsiteX17" fmla="*/ 186224 w 1004810"/>
                  <a:gd name="connsiteY17" fmla="*/ 1150391 h 1516072"/>
                  <a:gd name="connsiteX18" fmla="*/ 15804 w 1004810"/>
                  <a:gd name="connsiteY18" fmla="*/ 1160328 h 1516072"/>
                  <a:gd name="connsiteX19" fmla="*/ 6279 w 1004810"/>
                  <a:gd name="connsiteY19" fmla="*/ 1169853 h 1516072"/>
                  <a:gd name="connsiteX20" fmla="*/ 4374 w 1004810"/>
                  <a:gd name="connsiteY20" fmla="*/ 1175568 h 1516072"/>
                  <a:gd name="connsiteX21" fmla="*/ 564 w 1004810"/>
                  <a:gd name="connsiteY21" fmla="*/ 1181283 h 1516072"/>
                  <a:gd name="connsiteX22" fmla="*/ 6279 w 1004810"/>
                  <a:gd name="connsiteY22" fmla="*/ 1213668 h 1516072"/>
                  <a:gd name="connsiteX23" fmla="*/ 11994 w 1004810"/>
                  <a:gd name="connsiteY23" fmla="*/ 1217478 h 1516072"/>
                  <a:gd name="connsiteX24" fmla="*/ 17709 w 1004810"/>
                  <a:gd name="connsiteY24" fmla="*/ 1219383 h 1516072"/>
                  <a:gd name="connsiteX25" fmla="*/ 145344 w 1004810"/>
                  <a:gd name="connsiteY25" fmla="*/ 1222421 h 1516072"/>
                  <a:gd name="connsiteX26" fmla="*/ 335999 w 1004810"/>
                  <a:gd name="connsiteY26" fmla="*/ 1217478 h 1516072"/>
                  <a:gd name="connsiteX27" fmla="*/ 362514 w 1004810"/>
                  <a:gd name="connsiteY27" fmla="*/ 1273701 h 1516072"/>
                  <a:gd name="connsiteX28" fmla="*/ 335071 w 1004810"/>
                  <a:gd name="connsiteY28" fmla="*/ 1356594 h 1516072"/>
                  <a:gd name="connsiteX29" fmla="*/ 328224 w 1004810"/>
                  <a:gd name="connsiteY29" fmla="*/ 1420386 h 1516072"/>
                  <a:gd name="connsiteX30" fmla="*/ 332034 w 1004810"/>
                  <a:gd name="connsiteY30" fmla="*/ 1463223 h 1516072"/>
                  <a:gd name="connsiteX31" fmla="*/ 364419 w 1004810"/>
                  <a:gd name="connsiteY31" fmla="*/ 1512753 h 1516072"/>
                  <a:gd name="connsiteX32" fmla="*/ 387279 w 1004810"/>
                  <a:gd name="connsiteY32" fmla="*/ 1514658 h 1516072"/>
                  <a:gd name="connsiteX33" fmla="*/ 396804 w 1004810"/>
                  <a:gd name="connsiteY33" fmla="*/ 1491798 h 1516072"/>
                  <a:gd name="connsiteX34" fmla="*/ 403085 w 1004810"/>
                  <a:gd name="connsiteY34" fmla="*/ 1451433 h 1516072"/>
                  <a:gd name="connsiteX35" fmla="*/ 409367 w 1004810"/>
                  <a:gd name="connsiteY35" fmla="*/ 1389340 h 1516072"/>
                  <a:gd name="connsiteX36" fmla="*/ 424041 w 1004810"/>
                  <a:gd name="connsiteY36" fmla="*/ 1329152 h 1516072"/>
                  <a:gd name="connsiteX37" fmla="*/ 467289 w 1004810"/>
                  <a:gd name="connsiteY37" fmla="*/ 1265103 h 1516072"/>
                  <a:gd name="connsiteX38" fmla="*/ 528455 w 1004810"/>
                  <a:gd name="connsiteY38" fmla="*/ 1230091 h 1516072"/>
                  <a:gd name="connsiteX39" fmla="*/ 601154 w 1004810"/>
                  <a:gd name="connsiteY39" fmla="*/ 1221700 h 1516072"/>
                  <a:gd name="connsiteX40" fmla="*/ 720654 w 1004810"/>
                  <a:gd name="connsiteY40" fmla="*/ 1316538 h 1516072"/>
                  <a:gd name="connsiteX41" fmla="*/ 733989 w 1004810"/>
                  <a:gd name="connsiteY41" fmla="*/ 1326063 h 1516072"/>
                  <a:gd name="connsiteX42" fmla="*/ 743514 w 1004810"/>
                  <a:gd name="connsiteY42" fmla="*/ 1327968 h 1516072"/>
                  <a:gd name="connsiteX43" fmla="*/ 749229 w 1004810"/>
                  <a:gd name="connsiteY43" fmla="*/ 1329873 h 1516072"/>
                  <a:gd name="connsiteX44" fmla="*/ 762564 w 1004810"/>
                  <a:gd name="connsiteY44" fmla="*/ 1335588 h 1516072"/>
                  <a:gd name="connsiteX45" fmla="*/ 777804 w 1004810"/>
                  <a:gd name="connsiteY45" fmla="*/ 1333683 h 1516072"/>
                  <a:gd name="connsiteX46" fmla="*/ 789234 w 1004810"/>
                  <a:gd name="connsiteY46" fmla="*/ 1327968 h 1516072"/>
                  <a:gd name="connsiteX47" fmla="*/ 794949 w 1004810"/>
                  <a:gd name="connsiteY47" fmla="*/ 1326063 h 1516072"/>
                  <a:gd name="connsiteX48" fmla="*/ 802569 w 1004810"/>
                  <a:gd name="connsiteY48" fmla="*/ 1308918 h 1516072"/>
                  <a:gd name="connsiteX49" fmla="*/ 800664 w 1004810"/>
                  <a:gd name="connsiteY49" fmla="*/ 1284153 h 1516072"/>
                  <a:gd name="connsiteX50" fmla="*/ 798759 w 1004810"/>
                  <a:gd name="connsiteY50" fmla="*/ 1278438 h 1516072"/>
                  <a:gd name="connsiteX51" fmla="*/ 796854 w 1004810"/>
                  <a:gd name="connsiteY51" fmla="*/ 1270818 h 1516072"/>
                  <a:gd name="connsiteX52" fmla="*/ 783519 w 1004810"/>
                  <a:gd name="connsiteY52" fmla="*/ 1253673 h 1516072"/>
                  <a:gd name="connsiteX53" fmla="*/ 773994 w 1004810"/>
                  <a:gd name="connsiteY53" fmla="*/ 1247958 h 1516072"/>
                  <a:gd name="connsiteX54" fmla="*/ 648264 w 1004810"/>
                  <a:gd name="connsiteY54" fmla="*/ 1156518 h 1516072"/>
                  <a:gd name="connsiteX55" fmla="*/ 645998 w 1004810"/>
                  <a:gd name="connsiteY55" fmla="*/ 1108121 h 1516072"/>
                  <a:gd name="connsiteX56" fmla="*/ 671124 w 1004810"/>
                  <a:gd name="connsiteY56" fmla="*/ 1089843 h 1516072"/>
                  <a:gd name="connsiteX57" fmla="*/ 724464 w 1004810"/>
                  <a:gd name="connsiteY57" fmla="*/ 1082223 h 1516072"/>
                  <a:gd name="connsiteX58" fmla="*/ 871149 w 1004810"/>
                  <a:gd name="connsiteY58" fmla="*/ 1086033 h 1516072"/>
                  <a:gd name="connsiteX59" fmla="*/ 899724 w 1004810"/>
                  <a:gd name="connsiteY59" fmla="*/ 1091748 h 1516072"/>
                  <a:gd name="connsiteX60" fmla="*/ 922584 w 1004810"/>
                  <a:gd name="connsiteY60" fmla="*/ 1095558 h 1516072"/>
                  <a:gd name="connsiteX61" fmla="*/ 1003378 w 1004810"/>
                  <a:gd name="connsiteY61" fmla="*/ 1065958 h 1516072"/>
                  <a:gd name="connsiteX62" fmla="*/ 970209 w 1004810"/>
                  <a:gd name="connsiteY62" fmla="*/ 1044123 h 1516072"/>
                  <a:gd name="connsiteX63" fmla="*/ 918620 w 1004810"/>
                  <a:gd name="connsiteY63" fmla="*/ 1034598 h 1516072"/>
                  <a:gd name="connsiteX64" fmla="*/ 803186 w 1004810"/>
                  <a:gd name="connsiteY64" fmla="*/ 1037069 h 1516072"/>
                  <a:gd name="connsiteX65" fmla="*/ 646360 w 1004810"/>
                  <a:gd name="connsiteY65" fmla="*/ 1049838 h 1516072"/>
                  <a:gd name="connsiteX66" fmla="*/ 640078 w 1004810"/>
                  <a:gd name="connsiteY66" fmla="*/ 1026051 h 1516072"/>
                  <a:gd name="connsiteX67" fmla="*/ 673029 w 1004810"/>
                  <a:gd name="connsiteY67" fmla="*/ 992688 h 1516072"/>
                  <a:gd name="connsiteX68" fmla="*/ 674934 w 1004810"/>
                  <a:gd name="connsiteY68" fmla="*/ 986973 h 1516072"/>
                  <a:gd name="connsiteX69" fmla="*/ 680649 w 1004810"/>
                  <a:gd name="connsiteY69" fmla="*/ 985068 h 1516072"/>
                  <a:gd name="connsiteX70" fmla="*/ 686364 w 1004810"/>
                  <a:gd name="connsiteY70" fmla="*/ 981258 h 1516072"/>
                  <a:gd name="connsiteX71" fmla="*/ 695889 w 1004810"/>
                  <a:gd name="connsiteY71" fmla="*/ 971733 h 1516072"/>
                  <a:gd name="connsiteX72" fmla="*/ 705414 w 1004810"/>
                  <a:gd name="connsiteY72" fmla="*/ 960303 h 1516072"/>
                  <a:gd name="connsiteX73" fmla="*/ 716844 w 1004810"/>
                  <a:gd name="connsiteY73" fmla="*/ 952683 h 1516072"/>
                  <a:gd name="connsiteX74" fmla="*/ 732084 w 1004810"/>
                  <a:gd name="connsiteY74" fmla="*/ 939348 h 1516072"/>
                  <a:gd name="connsiteX75" fmla="*/ 741609 w 1004810"/>
                  <a:gd name="connsiteY75" fmla="*/ 927918 h 1516072"/>
                  <a:gd name="connsiteX76" fmla="*/ 753039 w 1004810"/>
                  <a:gd name="connsiteY76" fmla="*/ 918393 h 1516072"/>
                  <a:gd name="connsiteX77" fmla="*/ 758754 w 1004810"/>
                  <a:gd name="connsiteY77" fmla="*/ 906963 h 1516072"/>
                  <a:gd name="connsiteX78" fmla="*/ 760659 w 1004810"/>
                  <a:gd name="connsiteY78" fmla="*/ 901248 h 1516072"/>
                  <a:gd name="connsiteX79" fmla="*/ 766374 w 1004810"/>
                  <a:gd name="connsiteY79" fmla="*/ 889818 h 1516072"/>
                  <a:gd name="connsiteX80" fmla="*/ 764469 w 1004810"/>
                  <a:gd name="connsiteY80" fmla="*/ 874578 h 1516072"/>
                  <a:gd name="connsiteX81" fmla="*/ 758754 w 1004810"/>
                  <a:gd name="connsiteY81" fmla="*/ 872673 h 1516072"/>
                  <a:gd name="connsiteX82" fmla="*/ 737799 w 1004810"/>
                  <a:gd name="connsiteY82" fmla="*/ 874578 h 1516072"/>
                  <a:gd name="connsiteX83" fmla="*/ 732084 w 1004810"/>
                  <a:gd name="connsiteY83" fmla="*/ 878388 h 1516072"/>
                  <a:gd name="connsiteX84" fmla="*/ 699699 w 1004810"/>
                  <a:gd name="connsiteY84" fmla="*/ 899343 h 1516072"/>
                  <a:gd name="connsiteX85" fmla="*/ 595181 w 1004810"/>
                  <a:gd name="connsiteY85" fmla="*/ 957831 h 1516072"/>
                  <a:gd name="connsiteX86" fmla="*/ 507294 w 1004810"/>
                  <a:gd name="connsiteY86" fmla="*/ 847908 h 1516072"/>
                  <a:gd name="connsiteX87" fmla="*/ 503484 w 1004810"/>
                  <a:gd name="connsiteY87" fmla="*/ 358323 h 1516072"/>
                  <a:gd name="connsiteX88" fmla="*/ 499674 w 1004810"/>
                  <a:gd name="connsiteY88" fmla="*/ 66858 h 1516072"/>
                  <a:gd name="connsiteX89" fmla="*/ 490149 w 1004810"/>
                  <a:gd name="connsiteY89" fmla="*/ 40188 h 1516072"/>
                  <a:gd name="connsiteX90" fmla="*/ 488244 w 1004810"/>
                  <a:gd name="connsiteY90" fmla="*/ 34473 h 1516072"/>
                  <a:gd name="connsiteX91" fmla="*/ 484434 w 1004810"/>
                  <a:gd name="connsiteY91" fmla="*/ 28758 h 1516072"/>
                  <a:gd name="connsiteX92" fmla="*/ 478719 w 1004810"/>
                  <a:gd name="connsiteY92" fmla="*/ 17328 h 1516072"/>
                  <a:gd name="connsiteX93" fmla="*/ 473004 w 1004810"/>
                  <a:gd name="connsiteY93" fmla="*/ 13518 h 1516072"/>
                  <a:gd name="connsiteX94" fmla="*/ 469194 w 1004810"/>
                  <a:gd name="connsiteY94" fmla="*/ 7803 h 1516072"/>
                  <a:gd name="connsiteX95" fmla="*/ 429189 w 1004810"/>
                  <a:gd name="connsiteY95" fmla="*/ 11613 h 1516072"/>
                  <a:gd name="connsiteX96" fmla="*/ 425379 w 1004810"/>
                  <a:gd name="connsiteY96" fmla="*/ 78288 h 1516072"/>
                  <a:gd name="connsiteX97" fmla="*/ 425379 w 1004810"/>
                  <a:gd name="connsiteY97" fmla="*/ 84003 h 1516072"/>
                  <a:gd name="connsiteX98" fmla="*/ 436603 w 1004810"/>
                  <a:gd name="connsiteY98" fmla="*/ 225952 h 1516072"/>
                  <a:gd name="connsiteX99" fmla="*/ 440619 w 1004810"/>
                  <a:gd name="connsiteY99" fmla="*/ 421188 h 1516072"/>
                  <a:gd name="connsiteX100" fmla="*/ 440002 w 1004810"/>
                  <a:gd name="connsiteY100" fmla="*/ 789160 h 1516072"/>
                  <a:gd name="connsiteX101" fmla="*/ 430322 w 1004810"/>
                  <a:gd name="connsiteY101" fmla="*/ 879006 h 1516072"/>
                  <a:gd name="connsiteX0" fmla="*/ 430322 w 1000068"/>
                  <a:gd name="connsiteY0" fmla="*/ 879006 h 1516072"/>
                  <a:gd name="connsiteX1" fmla="*/ 392427 w 1000068"/>
                  <a:gd name="connsiteY1" fmla="*/ 931934 h 1516072"/>
                  <a:gd name="connsiteX2" fmla="*/ 312984 w 1000068"/>
                  <a:gd name="connsiteY2" fmla="*/ 966018 h 1516072"/>
                  <a:gd name="connsiteX3" fmla="*/ 257945 w 1000068"/>
                  <a:gd name="connsiteY3" fmla="*/ 967151 h 1516072"/>
                  <a:gd name="connsiteX4" fmla="*/ 188953 w 1000068"/>
                  <a:gd name="connsiteY4" fmla="*/ 949800 h 1516072"/>
                  <a:gd name="connsiteX5" fmla="*/ 116769 w 1000068"/>
                  <a:gd name="connsiteY5" fmla="*/ 903153 h 1516072"/>
                  <a:gd name="connsiteX6" fmla="*/ 59619 w 1000068"/>
                  <a:gd name="connsiteY6" fmla="*/ 874578 h 1516072"/>
                  <a:gd name="connsiteX7" fmla="*/ 46284 w 1000068"/>
                  <a:gd name="connsiteY7" fmla="*/ 895533 h 1516072"/>
                  <a:gd name="connsiteX8" fmla="*/ 50094 w 1000068"/>
                  <a:gd name="connsiteY8" fmla="*/ 933633 h 1516072"/>
                  <a:gd name="connsiteX9" fmla="*/ 53904 w 1000068"/>
                  <a:gd name="connsiteY9" fmla="*/ 939348 h 1516072"/>
                  <a:gd name="connsiteX10" fmla="*/ 59619 w 1000068"/>
                  <a:gd name="connsiteY10" fmla="*/ 943158 h 1516072"/>
                  <a:gd name="connsiteX11" fmla="*/ 63429 w 1000068"/>
                  <a:gd name="connsiteY11" fmla="*/ 948873 h 1516072"/>
                  <a:gd name="connsiteX12" fmla="*/ 80574 w 1000068"/>
                  <a:gd name="connsiteY12" fmla="*/ 958398 h 1516072"/>
                  <a:gd name="connsiteX13" fmla="*/ 166299 w 1000068"/>
                  <a:gd name="connsiteY13" fmla="*/ 979353 h 1516072"/>
                  <a:gd name="connsiteX14" fmla="*/ 267264 w 1000068"/>
                  <a:gd name="connsiteY14" fmla="*/ 1021263 h 1516072"/>
                  <a:gd name="connsiteX15" fmla="*/ 278694 w 1000068"/>
                  <a:gd name="connsiteY15" fmla="*/ 1076508 h 1516072"/>
                  <a:gd name="connsiteX16" fmla="*/ 264381 w 1000068"/>
                  <a:gd name="connsiteY16" fmla="*/ 1119397 h 1516072"/>
                  <a:gd name="connsiteX17" fmla="*/ 186224 w 1000068"/>
                  <a:gd name="connsiteY17" fmla="*/ 1150391 h 1516072"/>
                  <a:gd name="connsiteX18" fmla="*/ 15804 w 1000068"/>
                  <a:gd name="connsiteY18" fmla="*/ 1160328 h 1516072"/>
                  <a:gd name="connsiteX19" fmla="*/ 6279 w 1000068"/>
                  <a:gd name="connsiteY19" fmla="*/ 1169853 h 1516072"/>
                  <a:gd name="connsiteX20" fmla="*/ 4374 w 1000068"/>
                  <a:gd name="connsiteY20" fmla="*/ 1175568 h 1516072"/>
                  <a:gd name="connsiteX21" fmla="*/ 564 w 1000068"/>
                  <a:gd name="connsiteY21" fmla="*/ 1181283 h 1516072"/>
                  <a:gd name="connsiteX22" fmla="*/ 6279 w 1000068"/>
                  <a:gd name="connsiteY22" fmla="*/ 1213668 h 1516072"/>
                  <a:gd name="connsiteX23" fmla="*/ 11994 w 1000068"/>
                  <a:gd name="connsiteY23" fmla="*/ 1217478 h 1516072"/>
                  <a:gd name="connsiteX24" fmla="*/ 17709 w 1000068"/>
                  <a:gd name="connsiteY24" fmla="*/ 1219383 h 1516072"/>
                  <a:gd name="connsiteX25" fmla="*/ 145344 w 1000068"/>
                  <a:gd name="connsiteY25" fmla="*/ 1222421 h 1516072"/>
                  <a:gd name="connsiteX26" fmla="*/ 335999 w 1000068"/>
                  <a:gd name="connsiteY26" fmla="*/ 1217478 h 1516072"/>
                  <a:gd name="connsiteX27" fmla="*/ 362514 w 1000068"/>
                  <a:gd name="connsiteY27" fmla="*/ 1273701 h 1516072"/>
                  <a:gd name="connsiteX28" fmla="*/ 335071 w 1000068"/>
                  <a:gd name="connsiteY28" fmla="*/ 1356594 h 1516072"/>
                  <a:gd name="connsiteX29" fmla="*/ 328224 w 1000068"/>
                  <a:gd name="connsiteY29" fmla="*/ 1420386 h 1516072"/>
                  <a:gd name="connsiteX30" fmla="*/ 332034 w 1000068"/>
                  <a:gd name="connsiteY30" fmla="*/ 1463223 h 1516072"/>
                  <a:gd name="connsiteX31" fmla="*/ 364419 w 1000068"/>
                  <a:gd name="connsiteY31" fmla="*/ 1512753 h 1516072"/>
                  <a:gd name="connsiteX32" fmla="*/ 387279 w 1000068"/>
                  <a:gd name="connsiteY32" fmla="*/ 1514658 h 1516072"/>
                  <a:gd name="connsiteX33" fmla="*/ 396804 w 1000068"/>
                  <a:gd name="connsiteY33" fmla="*/ 1491798 h 1516072"/>
                  <a:gd name="connsiteX34" fmla="*/ 403085 w 1000068"/>
                  <a:gd name="connsiteY34" fmla="*/ 1451433 h 1516072"/>
                  <a:gd name="connsiteX35" fmla="*/ 409367 w 1000068"/>
                  <a:gd name="connsiteY35" fmla="*/ 1389340 h 1516072"/>
                  <a:gd name="connsiteX36" fmla="*/ 424041 w 1000068"/>
                  <a:gd name="connsiteY36" fmla="*/ 1329152 h 1516072"/>
                  <a:gd name="connsiteX37" fmla="*/ 467289 w 1000068"/>
                  <a:gd name="connsiteY37" fmla="*/ 1265103 h 1516072"/>
                  <a:gd name="connsiteX38" fmla="*/ 528455 w 1000068"/>
                  <a:gd name="connsiteY38" fmla="*/ 1230091 h 1516072"/>
                  <a:gd name="connsiteX39" fmla="*/ 601154 w 1000068"/>
                  <a:gd name="connsiteY39" fmla="*/ 1221700 h 1516072"/>
                  <a:gd name="connsiteX40" fmla="*/ 720654 w 1000068"/>
                  <a:gd name="connsiteY40" fmla="*/ 1316538 h 1516072"/>
                  <a:gd name="connsiteX41" fmla="*/ 733989 w 1000068"/>
                  <a:gd name="connsiteY41" fmla="*/ 1326063 h 1516072"/>
                  <a:gd name="connsiteX42" fmla="*/ 743514 w 1000068"/>
                  <a:gd name="connsiteY42" fmla="*/ 1327968 h 1516072"/>
                  <a:gd name="connsiteX43" fmla="*/ 749229 w 1000068"/>
                  <a:gd name="connsiteY43" fmla="*/ 1329873 h 1516072"/>
                  <a:gd name="connsiteX44" fmla="*/ 762564 w 1000068"/>
                  <a:gd name="connsiteY44" fmla="*/ 1335588 h 1516072"/>
                  <a:gd name="connsiteX45" fmla="*/ 777804 w 1000068"/>
                  <a:gd name="connsiteY45" fmla="*/ 1333683 h 1516072"/>
                  <a:gd name="connsiteX46" fmla="*/ 789234 w 1000068"/>
                  <a:gd name="connsiteY46" fmla="*/ 1327968 h 1516072"/>
                  <a:gd name="connsiteX47" fmla="*/ 794949 w 1000068"/>
                  <a:gd name="connsiteY47" fmla="*/ 1326063 h 1516072"/>
                  <a:gd name="connsiteX48" fmla="*/ 802569 w 1000068"/>
                  <a:gd name="connsiteY48" fmla="*/ 1308918 h 1516072"/>
                  <a:gd name="connsiteX49" fmla="*/ 800664 w 1000068"/>
                  <a:gd name="connsiteY49" fmla="*/ 1284153 h 1516072"/>
                  <a:gd name="connsiteX50" fmla="*/ 798759 w 1000068"/>
                  <a:gd name="connsiteY50" fmla="*/ 1278438 h 1516072"/>
                  <a:gd name="connsiteX51" fmla="*/ 796854 w 1000068"/>
                  <a:gd name="connsiteY51" fmla="*/ 1270818 h 1516072"/>
                  <a:gd name="connsiteX52" fmla="*/ 783519 w 1000068"/>
                  <a:gd name="connsiteY52" fmla="*/ 1253673 h 1516072"/>
                  <a:gd name="connsiteX53" fmla="*/ 773994 w 1000068"/>
                  <a:gd name="connsiteY53" fmla="*/ 1247958 h 1516072"/>
                  <a:gd name="connsiteX54" fmla="*/ 648264 w 1000068"/>
                  <a:gd name="connsiteY54" fmla="*/ 1156518 h 1516072"/>
                  <a:gd name="connsiteX55" fmla="*/ 645998 w 1000068"/>
                  <a:gd name="connsiteY55" fmla="*/ 1108121 h 1516072"/>
                  <a:gd name="connsiteX56" fmla="*/ 671124 w 1000068"/>
                  <a:gd name="connsiteY56" fmla="*/ 1089843 h 1516072"/>
                  <a:gd name="connsiteX57" fmla="*/ 724464 w 1000068"/>
                  <a:gd name="connsiteY57" fmla="*/ 1082223 h 1516072"/>
                  <a:gd name="connsiteX58" fmla="*/ 871149 w 1000068"/>
                  <a:gd name="connsiteY58" fmla="*/ 1086033 h 1516072"/>
                  <a:gd name="connsiteX59" fmla="*/ 899724 w 1000068"/>
                  <a:gd name="connsiteY59" fmla="*/ 1091748 h 1516072"/>
                  <a:gd name="connsiteX60" fmla="*/ 922584 w 1000068"/>
                  <a:gd name="connsiteY60" fmla="*/ 1095558 h 1516072"/>
                  <a:gd name="connsiteX61" fmla="*/ 998435 w 1000068"/>
                  <a:gd name="connsiteY61" fmla="*/ 1093143 h 1516072"/>
                  <a:gd name="connsiteX62" fmla="*/ 970209 w 1000068"/>
                  <a:gd name="connsiteY62" fmla="*/ 1044123 h 1516072"/>
                  <a:gd name="connsiteX63" fmla="*/ 918620 w 1000068"/>
                  <a:gd name="connsiteY63" fmla="*/ 1034598 h 1516072"/>
                  <a:gd name="connsiteX64" fmla="*/ 803186 w 1000068"/>
                  <a:gd name="connsiteY64" fmla="*/ 1037069 h 1516072"/>
                  <a:gd name="connsiteX65" fmla="*/ 646360 w 1000068"/>
                  <a:gd name="connsiteY65" fmla="*/ 1049838 h 1516072"/>
                  <a:gd name="connsiteX66" fmla="*/ 640078 w 1000068"/>
                  <a:gd name="connsiteY66" fmla="*/ 1026051 h 1516072"/>
                  <a:gd name="connsiteX67" fmla="*/ 673029 w 1000068"/>
                  <a:gd name="connsiteY67" fmla="*/ 992688 h 1516072"/>
                  <a:gd name="connsiteX68" fmla="*/ 674934 w 1000068"/>
                  <a:gd name="connsiteY68" fmla="*/ 986973 h 1516072"/>
                  <a:gd name="connsiteX69" fmla="*/ 680649 w 1000068"/>
                  <a:gd name="connsiteY69" fmla="*/ 985068 h 1516072"/>
                  <a:gd name="connsiteX70" fmla="*/ 686364 w 1000068"/>
                  <a:gd name="connsiteY70" fmla="*/ 981258 h 1516072"/>
                  <a:gd name="connsiteX71" fmla="*/ 695889 w 1000068"/>
                  <a:gd name="connsiteY71" fmla="*/ 971733 h 1516072"/>
                  <a:gd name="connsiteX72" fmla="*/ 705414 w 1000068"/>
                  <a:gd name="connsiteY72" fmla="*/ 960303 h 1516072"/>
                  <a:gd name="connsiteX73" fmla="*/ 716844 w 1000068"/>
                  <a:gd name="connsiteY73" fmla="*/ 952683 h 1516072"/>
                  <a:gd name="connsiteX74" fmla="*/ 732084 w 1000068"/>
                  <a:gd name="connsiteY74" fmla="*/ 939348 h 1516072"/>
                  <a:gd name="connsiteX75" fmla="*/ 741609 w 1000068"/>
                  <a:gd name="connsiteY75" fmla="*/ 927918 h 1516072"/>
                  <a:gd name="connsiteX76" fmla="*/ 753039 w 1000068"/>
                  <a:gd name="connsiteY76" fmla="*/ 918393 h 1516072"/>
                  <a:gd name="connsiteX77" fmla="*/ 758754 w 1000068"/>
                  <a:gd name="connsiteY77" fmla="*/ 906963 h 1516072"/>
                  <a:gd name="connsiteX78" fmla="*/ 760659 w 1000068"/>
                  <a:gd name="connsiteY78" fmla="*/ 901248 h 1516072"/>
                  <a:gd name="connsiteX79" fmla="*/ 766374 w 1000068"/>
                  <a:gd name="connsiteY79" fmla="*/ 889818 h 1516072"/>
                  <a:gd name="connsiteX80" fmla="*/ 764469 w 1000068"/>
                  <a:gd name="connsiteY80" fmla="*/ 874578 h 1516072"/>
                  <a:gd name="connsiteX81" fmla="*/ 758754 w 1000068"/>
                  <a:gd name="connsiteY81" fmla="*/ 872673 h 1516072"/>
                  <a:gd name="connsiteX82" fmla="*/ 737799 w 1000068"/>
                  <a:gd name="connsiteY82" fmla="*/ 874578 h 1516072"/>
                  <a:gd name="connsiteX83" fmla="*/ 732084 w 1000068"/>
                  <a:gd name="connsiteY83" fmla="*/ 878388 h 1516072"/>
                  <a:gd name="connsiteX84" fmla="*/ 699699 w 1000068"/>
                  <a:gd name="connsiteY84" fmla="*/ 899343 h 1516072"/>
                  <a:gd name="connsiteX85" fmla="*/ 595181 w 1000068"/>
                  <a:gd name="connsiteY85" fmla="*/ 957831 h 1516072"/>
                  <a:gd name="connsiteX86" fmla="*/ 507294 w 1000068"/>
                  <a:gd name="connsiteY86" fmla="*/ 847908 h 1516072"/>
                  <a:gd name="connsiteX87" fmla="*/ 503484 w 1000068"/>
                  <a:gd name="connsiteY87" fmla="*/ 358323 h 1516072"/>
                  <a:gd name="connsiteX88" fmla="*/ 499674 w 1000068"/>
                  <a:gd name="connsiteY88" fmla="*/ 66858 h 1516072"/>
                  <a:gd name="connsiteX89" fmla="*/ 490149 w 1000068"/>
                  <a:gd name="connsiteY89" fmla="*/ 40188 h 1516072"/>
                  <a:gd name="connsiteX90" fmla="*/ 488244 w 1000068"/>
                  <a:gd name="connsiteY90" fmla="*/ 34473 h 1516072"/>
                  <a:gd name="connsiteX91" fmla="*/ 484434 w 1000068"/>
                  <a:gd name="connsiteY91" fmla="*/ 28758 h 1516072"/>
                  <a:gd name="connsiteX92" fmla="*/ 478719 w 1000068"/>
                  <a:gd name="connsiteY92" fmla="*/ 17328 h 1516072"/>
                  <a:gd name="connsiteX93" fmla="*/ 473004 w 1000068"/>
                  <a:gd name="connsiteY93" fmla="*/ 13518 h 1516072"/>
                  <a:gd name="connsiteX94" fmla="*/ 469194 w 1000068"/>
                  <a:gd name="connsiteY94" fmla="*/ 7803 h 1516072"/>
                  <a:gd name="connsiteX95" fmla="*/ 429189 w 1000068"/>
                  <a:gd name="connsiteY95" fmla="*/ 11613 h 1516072"/>
                  <a:gd name="connsiteX96" fmla="*/ 425379 w 1000068"/>
                  <a:gd name="connsiteY96" fmla="*/ 78288 h 1516072"/>
                  <a:gd name="connsiteX97" fmla="*/ 425379 w 1000068"/>
                  <a:gd name="connsiteY97" fmla="*/ 84003 h 1516072"/>
                  <a:gd name="connsiteX98" fmla="*/ 436603 w 1000068"/>
                  <a:gd name="connsiteY98" fmla="*/ 225952 h 1516072"/>
                  <a:gd name="connsiteX99" fmla="*/ 440619 w 1000068"/>
                  <a:gd name="connsiteY99" fmla="*/ 421188 h 1516072"/>
                  <a:gd name="connsiteX100" fmla="*/ 440002 w 1000068"/>
                  <a:gd name="connsiteY100" fmla="*/ 789160 h 1516072"/>
                  <a:gd name="connsiteX101" fmla="*/ 430322 w 1000068"/>
                  <a:gd name="connsiteY101" fmla="*/ 879006 h 1516072"/>
                  <a:gd name="connsiteX0" fmla="*/ 430322 w 1000068"/>
                  <a:gd name="connsiteY0" fmla="*/ 879006 h 1516072"/>
                  <a:gd name="connsiteX1" fmla="*/ 392427 w 1000068"/>
                  <a:gd name="connsiteY1" fmla="*/ 931934 h 1516072"/>
                  <a:gd name="connsiteX2" fmla="*/ 312984 w 1000068"/>
                  <a:gd name="connsiteY2" fmla="*/ 966018 h 1516072"/>
                  <a:gd name="connsiteX3" fmla="*/ 257945 w 1000068"/>
                  <a:gd name="connsiteY3" fmla="*/ 967151 h 1516072"/>
                  <a:gd name="connsiteX4" fmla="*/ 188953 w 1000068"/>
                  <a:gd name="connsiteY4" fmla="*/ 949800 h 1516072"/>
                  <a:gd name="connsiteX5" fmla="*/ 116769 w 1000068"/>
                  <a:gd name="connsiteY5" fmla="*/ 903153 h 1516072"/>
                  <a:gd name="connsiteX6" fmla="*/ 59619 w 1000068"/>
                  <a:gd name="connsiteY6" fmla="*/ 874578 h 1516072"/>
                  <a:gd name="connsiteX7" fmla="*/ 46284 w 1000068"/>
                  <a:gd name="connsiteY7" fmla="*/ 895533 h 1516072"/>
                  <a:gd name="connsiteX8" fmla="*/ 50094 w 1000068"/>
                  <a:gd name="connsiteY8" fmla="*/ 933633 h 1516072"/>
                  <a:gd name="connsiteX9" fmla="*/ 53904 w 1000068"/>
                  <a:gd name="connsiteY9" fmla="*/ 939348 h 1516072"/>
                  <a:gd name="connsiteX10" fmla="*/ 59619 w 1000068"/>
                  <a:gd name="connsiteY10" fmla="*/ 943158 h 1516072"/>
                  <a:gd name="connsiteX11" fmla="*/ 63429 w 1000068"/>
                  <a:gd name="connsiteY11" fmla="*/ 948873 h 1516072"/>
                  <a:gd name="connsiteX12" fmla="*/ 80574 w 1000068"/>
                  <a:gd name="connsiteY12" fmla="*/ 958398 h 1516072"/>
                  <a:gd name="connsiteX13" fmla="*/ 166299 w 1000068"/>
                  <a:gd name="connsiteY13" fmla="*/ 979353 h 1516072"/>
                  <a:gd name="connsiteX14" fmla="*/ 267264 w 1000068"/>
                  <a:gd name="connsiteY14" fmla="*/ 1021263 h 1516072"/>
                  <a:gd name="connsiteX15" fmla="*/ 278694 w 1000068"/>
                  <a:gd name="connsiteY15" fmla="*/ 1076508 h 1516072"/>
                  <a:gd name="connsiteX16" fmla="*/ 264381 w 1000068"/>
                  <a:gd name="connsiteY16" fmla="*/ 1119397 h 1516072"/>
                  <a:gd name="connsiteX17" fmla="*/ 186224 w 1000068"/>
                  <a:gd name="connsiteY17" fmla="*/ 1150391 h 1516072"/>
                  <a:gd name="connsiteX18" fmla="*/ 15804 w 1000068"/>
                  <a:gd name="connsiteY18" fmla="*/ 1160328 h 1516072"/>
                  <a:gd name="connsiteX19" fmla="*/ 6279 w 1000068"/>
                  <a:gd name="connsiteY19" fmla="*/ 1169853 h 1516072"/>
                  <a:gd name="connsiteX20" fmla="*/ 4374 w 1000068"/>
                  <a:gd name="connsiteY20" fmla="*/ 1175568 h 1516072"/>
                  <a:gd name="connsiteX21" fmla="*/ 564 w 1000068"/>
                  <a:gd name="connsiteY21" fmla="*/ 1181283 h 1516072"/>
                  <a:gd name="connsiteX22" fmla="*/ 6279 w 1000068"/>
                  <a:gd name="connsiteY22" fmla="*/ 1213668 h 1516072"/>
                  <a:gd name="connsiteX23" fmla="*/ 11994 w 1000068"/>
                  <a:gd name="connsiteY23" fmla="*/ 1217478 h 1516072"/>
                  <a:gd name="connsiteX24" fmla="*/ 17709 w 1000068"/>
                  <a:gd name="connsiteY24" fmla="*/ 1219383 h 1516072"/>
                  <a:gd name="connsiteX25" fmla="*/ 145344 w 1000068"/>
                  <a:gd name="connsiteY25" fmla="*/ 1222421 h 1516072"/>
                  <a:gd name="connsiteX26" fmla="*/ 335999 w 1000068"/>
                  <a:gd name="connsiteY26" fmla="*/ 1217478 h 1516072"/>
                  <a:gd name="connsiteX27" fmla="*/ 362514 w 1000068"/>
                  <a:gd name="connsiteY27" fmla="*/ 1273701 h 1516072"/>
                  <a:gd name="connsiteX28" fmla="*/ 335071 w 1000068"/>
                  <a:gd name="connsiteY28" fmla="*/ 1356594 h 1516072"/>
                  <a:gd name="connsiteX29" fmla="*/ 328224 w 1000068"/>
                  <a:gd name="connsiteY29" fmla="*/ 1420386 h 1516072"/>
                  <a:gd name="connsiteX30" fmla="*/ 332034 w 1000068"/>
                  <a:gd name="connsiteY30" fmla="*/ 1463223 h 1516072"/>
                  <a:gd name="connsiteX31" fmla="*/ 364419 w 1000068"/>
                  <a:gd name="connsiteY31" fmla="*/ 1512753 h 1516072"/>
                  <a:gd name="connsiteX32" fmla="*/ 387279 w 1000068"/>
                  <a:gd name="connsiteY32" fmla="*/ 1514658 h 1516072"/>
                  <a:gd name="connsiteX33" fmla="*/ 396804 w 1000068"/>
                  <a:gd name="connsiteY33" fmla="*/ 1491798 h 1516072"/>
                  <a:gd name="connsiteX34" fmla="*/ 403085 w 1000068"/>
                  <a:gd name="connsiteY34" fmla="*/ 1451433 h 1516072"/>
                  <a:gd name="connsiteX35" fmla="*/ 409367 w 1000068"/>
                  <a:gd name="connsiteY35" fmla="*/ 1389340 h 1516072"/>
                  <a:gd name="connsiteX36" fmla="*/ 424041 w 1000068"/>
                  <a:gd name="connsiteY36" fmla="*/ 1329152 h 1516072"/>
                  <a:gd name="connsiteX37" fmla="*/ 467289 w 1000068"/>
                  <a:gd name="connsiteY37" fmla="*/ 1265103 h 1516072"/>
                  <a:gd name="connsiteX38" fmla="*/ 528455 w 1000068"/>
                  <a:gd name="connsiteY38" fmla="*/ 1230091 h 1516072"/>
                  <a:gd name="connsiteX39" fmla="*/ 601154 w 1000068"/>
                  <a:gd name="connsiteY39" fmla="*/ 1221700 h 1516072"/>
                  <a:gd name="connsiteX40" fmla="*/ 720654 w 1000068"/>
                  <a:gd name="connsiteY40" fmla="*/ 1316538 h 1516072"/>
                  <a:gd name="connsiteX41" fmla="*/ 733989 w 1000068"/>
                  <a:gd name="connsiteY41" fmla="*/ 1326063 h 1516072"/>
                  <a:gd name="connsiteX42" fmla="*/ 743514 w 1000068"/>
                  <a:gd name="connsiteY42" fmla="*/ 1327968 h 1516072"/>
                  <a:gd name="connsiteX43" fmla="*/ 749229 w 1000068"/>
                  <a:gd name="connsiteY43" fmla="*/ 1329873 h 1516072"/>
                  <a:gd name="connsiteX44" fmla="*/ 762564 w 1000068"/>
                  <a:gd name="connsiteY44" fmla="*/ 1335588 h 1516072"/>
                  <a:gd name="connsiteX45" fmla="*/ 777804 w 1000068"/>
                  <a:gd name="connsiteY45" fmla="*/ 1333683 h 1516072"/>
                  <a:gd name="connsiteX46" fmla="*/ 789234 w 1000068"/>
                  <a:gd name="connsiteY46" fmla="*/ 1327968 h 1516072"/>
                  <a:gd name="connsiteX47" fmla="*/ 794949 w 1000068"/>
                  <a:gd name="connsiteY47" fmla="*/ 1326063 h 1516072"/>
                  <a:gd name="connsiteX48" fmla="*/ 802569 w 1000068"/>
                  <a:gd name="connsiteY48" fmla="*/ 1308918 h 1516072"/>
                  <a:gd name="connsiteX49" fmla="*/ 800664 w 1000068"/>
                  <a:gd name="connsiteY49" fmla="*/ 1284153 h 1516072"/>
                  <a:gd name="connsiteX50" fmla="*/ 798759 w 1000068"/>
                  <a:gd name="connsiteY50" fmla="*/ 1278438 h 1516072"/>
                  <a:gd name="connsiteX51" fmla="*/ 796854 w 1000068"/>
                  <a:gd name="connsiteY51" fmla="*/ 1270818 h 1516072"/>
                  <a:gd name="connsiteX52" fmla="*/ 783519 w 1000068"/>
                  <a:gd name="connsiteY52" fmla="*/ 1253673 h 1516072"/>
                  <a:gd name="connsiteX53" fmla="*/ 773994 w 1000068"/>
                  <a:gd name="connsiteY53" fmla="*/ 1247958 h 1516072"/>
                  <a:gd name="connsiteX54" fmla="*/ 648264 w 1000068"/>
                  <a:gd name="connsiteY54" fmla="*/ 1156518 h 1516072"/>
                  <a:gd name="connsiteX55" fmla="*/ 645998 w 1000068"/>
                  <a:gd name="connsiteY55" fmla="*/ 1108121 h 1516072"/>
                  <a:gd name="connsiteX56" fmla="*/ 671124 w 1000068"/>
                  <a:gd name="connsiteY56" fmla="*/ 1089843 h 1516072"/>
                  <a:gd name="connsiteX57" fmla="*/ 724464 w 1000068"/>
                  <a:gd name="connsiteY57" fmla="*/ 1082223 h 1516072"/>
                  <a:gd name="connsiteX58" fmla="*/ 871149 w 1000068"/>
                  <a:gd name="connsiteY58" fmla="*/ 1086033 h 1516072"/>
                  <a:gd name="connsiteX59" fmla="*/ 899724 w 1000068"/>
                  <a:gd name="connsiteY59" fmla="*/ 1091748 h 1516072"/>
                  <a:gd name="connsiteX60" fmla="*/ 922584 w 1000068"/>
                  <a:gd name="connsiteY60" fmla="*/ 1095558 h 1516072"/>
                  <a:gd name="connsiteX61" fmla="*/ 998435 w 1000068"/>
                  <a:gd name="connsiteY61" fmla="*/ 1093143 h 1516072"/>
                  <a:gd name="connsiteX62" fmla="*/ 970209 w 1000068"/>
                  <a:gd name="connsiteY62" fmla="*/ 1054008 h 1516072"/>
                  <a:gd name="connsiteX63" fmla="*/ 918620 w 1000068"/>
                  <a:gd name="connsiteY63" fmla="*/ 1034598 h 1516072"/>
                  <a:gd name="connsiteX64" fmla="*/ 803186 w 1000068"/>
                  <a:gd name="connsiteY64" fmla="*/ 1037069 h 1516072"/>
                  <a:gd name="connsiteX65" fmla="*/ 646360 w 1000068"/>
                  <a:gd name="connsiteY65" fmla="*/ 1049838 h 1516072"/>
                  <a:gd name="connsiteX66" fmla="*/ 640078 w 1000068"/>
                  <a:gd name="connsiteY66" fmla="*/ 1026051 h 1516072"/>
                  <a:gd name="connsiteX67" fmla="*/ 673029 w 1000068"/>
                  <a:gd name="connsiteY67" fmla="*/ 992688 h 1516072"/>
                  <a:gd name="connsiteX68" fmla="*/ 674934 w 1000068"/>
                  <a:gd name="connsiteY68" fmla="*/ 986973 h 1516072"/>
                  <a:gd name="connsiteX69" fmla="*/ 680649 w 1000068"/>
                  <a:gd name="connsiteY69" fmla="*/ 985068 h 1516072"/>
                  <a:gd name="connsiteX70" fmla="*/ 686364 w 1000068"/>
                  <a:gd name="connsiteY70" fmla="*/ 981258 h 1516072"/>
                  <a:gd name="connsiteX71" fmla="*/ 695889 w 1000068"/>
                  <a:gd name="connsiteY71" fmla="*/ 971733 h 1516072"/>
                  <a:gd name="connsiteX72" fmla="*/ 705414 w 1000068"/>
                  <a:gd name="connsiteY72" fmla="*/ 960303 h 1516072"/>
                  <a:gd name="connsiteX73" fmla="*/ 716844 w 1000068"/>
                  <a:gd name="connsiteY73" fmla="*/ 952683 h 1516072"/>
                  <a:gd name="connsiteX74" fmla="*/ 732084 w 1000068"/>
                  <a:gd name="connsiteY74" fmla="*/ 939348 h 1516072"/>
                  <a:gd name="connsiteX75" fmla="*/ 741609 w 1000068"/>
                  <a:gd name="connsiteY75" fmla="*/ 927918 h 1516072"/>
                  <a:gd name="connsiteX76" fmla="*/ 753039 w 1000068"/>
                  <a:gd name="connsiteY76" fmla="*/ 918393 h 1516072"/>
                  <a:gd name="connsiteX77" fmla="*/ 758754 w 1000068"/>
                  <a:gd name="connsiteY77" fmla="*/ 906963 h 1516072"/>
                  <a:gd name="connsiteX78" fmla="*/ 760659 w 1000068"/>
                  <a:gd name="connsiteY78" fmla="*/ 901248 h 1516072"/>
                  <a:gd name="connsiteX79" fmla="*/ 766374 w 1000068"/>
                  <a:gd name="connsiteY79" fmla="*/ 889818 h 1516072"/>
                  <a:gd name="connsiteX80" fmla="*/ 764469 w 1000068"/>
                  <a:gd name="connsiteY80" fmla="*/ 874578 h 1516072"/>
                  <a:gd name="connsiteX81" fmla="*/ 758754 w 1000068"/>
                  <a:gd name="connsiteY81" fmla="*/ 872673 h 1516072"/>
                  <a:gd name="connsiteX82" fmla="*/ 737799 w 1000068"/>
                  <a:gd name="connsiteY82" fmla="*/ 874578 h 1516072"/>
                  <a:gd name="connsiteX83" fmla="*/ 732084 w 1000068"/>
                  <a:gd name="connsiteY83" fmla="*/ 878388 h 1516072"/>
                  <a:gd name="connsiteX84" fmla="*/ 699699 w 1000068"/>
                  <a:gd name="connsiteY84" fmla="*/ 899343 h 1516072"/>
                  <a:gd name="connsiteX85" fmla="*/ 595181 w 1000068"/>
                  <a:gd name="connsiteY85" fmla="*/ 957831 h 1516072"/>
                  <a:gd name="connsiteX86" fmla="*/ 507294 w 1000068"/>
                  <a:gd name="connsiteY86" fmla="*/ 847908 h 1516072"/>
                  <a:gd name="connsiteX87" fmla="*/ 503484 w 1000068"/>
                  <a:gd name="connsiteY87" fmla="*/ 358323 h 1516072"/>
                  <a:gd name="connsiteX88" fmla="*/ 499674 w 1000068"/>
                  <a:gd name="connsiteY88" fmla="*/ 66858 h 1516072"/>
                  <a:gd name="connsiteX89" fmla="*/ 490149 w 1000068"/>
                  <a:gd name="connsiteY89" fmla="*/ 40188 h 1516072"/>
                  <a:gd name="connsiteX90" fmla="*/ 488244 w 1000068"/>
                  <a:gd name="connsiteY90" fmla="*/ 34473 h 1516072"/>
                  <a:gd name="connsiteX91" fmla="*/ 484434 w 1000068"/>
                  <a:gd name="connsiteY91" fmla="*/ 28758 h 1516072"/>
                  <a:gd name="connsiteX92" fmla="*/ 478719 w 1000068"/>
                  <a:gd name="connsiteY92" fmla="*/ 17328 h 1516072"/>
                  <a:gd name="connsiteX93" fmla="*/ 473004 w 1000068"/>
                  <a:gd name="connsiteY93" fmla="*/ 13518 h 1516072"/>
                  <a:gd name="connsiteX94" fmla="*/ 469194 w 1000068"/>
                  <a:gd name="connsiteY94" fmla="*/ 7803 h 1516072"/>
                  <a:gd name="connsiteX95" fmla="*/ 429189 w 1000068"/>
                  <a:gd name="connsiteY95" fmla="*/ 11613 h 1516072"/>
                  <a:gd name="connsiteX96" fmla="*/ 425379 w 1000068"/>
                  <a:gd name="connsiteY96" fmla="*/ 78288 h 1516072"/>
                  <a:gd name="connsiteX97" fmla="*/ 425379 w 1000068"/>
                  <a:gd name="connsiteY97" fmla="*/ 84003 h 1516072"/>
                  <a:gd name="connsiteX98" fmla="*/ 436603 w 1000068"/>
                  <a:gd name="connsiteY98" fmla="*/ 225952 h 1516072"/>
                  <a:gd name="connsiteX99" fmla="*/ 440619 w 1000068"/>
                  <a:gd name="connsiteY99" fmla="*/ 421188 h 1516072"/>
                  <a:gd name="connsiteX100" fmla="*/ 440002 w 1000068"/>
                  <a:gd name="connsiteY100" fmla="*/ 789160 h 1516072"/>
                  <a:gd name="connsiteX101" fmla="*/ 430322 w 1000068"/>
                  <a:gd name="connsiteY101" fmla="*/ 879006 h 1516072"/>
                  <a:gd name="connsiteX0" fmla="*/ 430322 w 999133"/>
                  <a:gd name="connsiteY0" fmla="*/ 879006 h 1516072"/>
                  <a:gd name="connsiteX1" fmla="*/ 392427 w 999133"/>
                  <a:gd name="connsiteY1" fmla="*/ 931934 h 1516072"/>
                  <a:gd name="connsiteX2" fmla="*/ 312984 w 999133"/>
                  <a:gd name="connsiteY2" fmla="*/ 966018 h 1516072"/>
                  <a:gd name="connsiteX3" fmla="*/ 257945 w 999133"/>
                  <a:gd name="connsiteY3" fmla="*/ 967151 h 1516072"/>
                  <a:gd name="connsiteX4" fmla="*/ 188953 w 999133"/>
                  <a:gd name="connsiteY4" fmla="*/ 949800 h 1516072"/>
                  <a:gd name="connsiteX5" fmla="*/ 116769 w 999133"/>
                  <a:gd name="connsiteY5" fmla="*/ 903153 h 1516072"/>
                  <a:gd name="connsiteX6" fmla="*/ 59619 w 999133"/>
                  <a:gd name="connsiteY6" fmla="*/ 874578 h 1516072"/>
                  <a:gd name="connsiteX7" fmla="*/ 46284 w 999133"/>
                  <a:gd name="connsiteY7" fmla="*/ 895533 h 1516072"/>
                  <a:gd name="connsiteX8" fmla="*/ 50094 w 999133"/>
                  <a:gd name="connsiteY8" fmla="*/ 933633 h 1516072"/>
                  <a:gd name="connsiteX9" fmla="*/ 53904 w 999133"/>
                  <a:gd name="connsiteY9" fmla="*/ 939348 h 1516072"/>
                  <a:gd name="connsiteX10" fmla="*/ 59619 w 999133"/>
                  <a:gd name="connsiteY10" fmla="*/ 943158 h 1516072"/>
                  <a:gd name="connsiteX11" fmla="*/ 63429 w 999133"/>
                  <a:gd name="connsiteY11" fmla="*/ 948873 h 1516072"/>
                  <a:gd name="connsiteX12" fmla="*/ 80574 w 999133"/>
                  <a:gd name="connsiteY12" fmla="*/ 958398 h 1516072"/>
                  <a:gd name="connsiteX13" fmla="*/ 166299 w 999133"/>
                  <a:gd name="connsiteY13" fmla="*/ 979353 h 1516072"/>
                  <a:gd name="connsiteX14" fmla="*/ 267264 w 999133"/>
                  <a:gd name="connsiteY14" fmla="*/ 1021263 h 1516072"/>
                  <a:gd name="connsiteX15" fmla="*/ 278694 w 999133"/>
                  <a:gd name="connsiteY15" fmla="*/ 1076508 h 1516072"/>
                  <a:gd name="connsiteX16" fmla="*/ 264381 w 999133"/>
                  <a:gd name="connsiteY16" fmla="*/ 1119397 h 1516072"/>
                  <a:gd name="connsiteX17" fmla="*/ 186224 w 999133"/>
                  <a:gd name="connsiteY17" fmla="*/ 1150391 h 1516072"/>
                  <a:gd name="connsiteX18" fmla="*/ 15804 w 999133"/>
                  <a:gd name="connsiteY18" fmla="*/ 1160328 h 1516072"/>
                  <a:gd name="connsiteX19" fmla="*/ 6279 w 999133"/>
                  <a:gd name="connsiteY19" fmla="*/ 1169853 h 1516072"/>
                  <a:gd name="connsiteX20" fmla="*/ 4374 w 999133"/>
                  <a:gd name="connsiteY20" fmla="*/ 1175568 h 1516072"/>
                  <a:gd name="connsiteX21" fmla="*/ 564 w 999133"/>
                  <a:gd name="connsiteY21" fmla="*/ 1181283 h 1516072"/>
                  <a:gd name="connsiteX22" fmla="*/ 6279 w 999133"/>
                  <a:gd name="connsiteY22" fmla="*/ 1213668 h 1516072"/>
                  <a:gd name="connsiteX23" fmla="*/ 11994 w 999133"/>
                  <a:gd name="connsiteY23" fmla="*/ 1217478 h 1516072"/>
                  <a:gd name="connsiteX24" fmla="*/ 17709 w 999133"/>
                  <a:gd name="connsiteY24" fmla="*/ 1219383 h 1516072"/>
                  <a:gd name="connsiteX25" fmla="*/ 145344 w 999133"/>
                  <a:gd name="connsiteY25" fmla="*/ 1222421 h 1516072"/>
                  <a:gd name="connsiteX26" fmla="*/ 335999 w 999133"/>
                  <a:gd name="connsiteY26" fmla="*/ 1217478 h 1516072"/>
                  <a:gd name="connsiteX27" fmla="*/ 362514 w 999133"/>
                  <a:gd name="connsiteY27" fmla="*/ 1273701 h 1516072"/>
                  <a:gd name="connsiteX28" fmla="*/ 335071 w 999133"/>
                  <a:gd name="connsiteY28" fmla="*/ 1356594 h 1516072"/>
                  <a:gd name="connsiteX29" fmla="*/ 328224 w 999133"/>
                  <a:gd name="connsiteY29" fmla="*/ 1420386 h 1516072"/>
                  <a:gd name="connsiteX30" fmla="*/ 332034 w 999133"/>
                  <a:gd name="connsiteY30" fmla="*/ 1463223 h 1516072"/>
                  <a:gd name="connsiteX31" fmla="*/ 364419 w 999133"/>
                  <a:gd name="connsiteY31" fmla="*/ 1512753 h 1516072"/>
                  <a:gd name="connsiteX32" fmla="*/ 387279 w 999133"/>
                  <a:gd name="connsiteY32" fmla="*/ 1514658 h 1516072"/>
                  <a:gd name="connsiteX33" fmla="*/ 396804 w 999133"/>
                  <a:gd name="connsiteY33" fmla="*/ 1491798 h 1516072"/>
                  <a:gd name="connsiteX34" fmla="*/ 403085 w 999133"/>
                  <a:gd name="connsiteY34" fmla="*/ 1451433 h 1516072"/>
                  <a:gd name="connsiteX35" fmla="*/ 409367 w 999133"/>
                  <a:gd name="connsiteY35" fmla="*/ 1389340 h 1516072"/>
                  <a:gd name="connsiteX36" fmla="*/ 424041 w 999133"/>
                  <a:gd name="connsiteY36" fmla="*/ 1329152 h 1516072"/>
                  <a:gd name="connsiteX37" fmla="*/ 467289 w 999133"/>
                  <a:gd name="connsiteY37" fmla="*/ 1265103 h 1516072"/>
                  <a:gd name="connsiteX38" fmla="*/ 528455 w 999133"/>
                  <a:gd name="connsiteY38" fmla="*/ 1230091 h 1516072"/>
                  <a:gd name="connsiteX39" fmla="*/ 601154 w 999133"/>
                  <a:gd name="connsiteY39" fmla="*/ 1221700 h 1516072"/>
                  <a:gd name="connsiteX40" fmla="*/ 720654 w 999133"/>
                  <a:gd name="connsiteY40" fmla="*/ 1316538 h 1516072"/>
                  <a:gd name="connsiteX41" fmla="*/ 733989 w 999133"/>
                  <a:gd name="connsiteY41" fmla="*/ 1326063 h 1516072"/>
                  <a:gd name="connsiteX42" fmla="*/ 743514 w 999133"/>
                  <a:gd name="connsiteY42" fmla="*/ 1327968 h 1516072"/>
                  <a:gd name="connsiteX43" fmla="*/ 749229 w 999133"/>
                  <a:gd name="connsiteY43" fmla="*/ 1329873 h 1516072"/>
                  <a:gd name="connsiteX44" fmla="*/ 762564 w 999133"/>
                  <a:gd name="connsiteY44" fmla="*/ 1335588 h 1516072"/>
                  <a:gd name="connsiteX45" fmla="*/ 777804 w 999133"/>
                  <a:gd name="connsiteY45" fmla="*/ 1333683 h 1516072"/>
                  <a:gd name="connsiteX46" fmla="*/ 789234 w 999133"/>
                  <a:gd name="connsiteY46" fmla="*/ 1327968 h 1516072"/>
                  <a:gd name="connsiteX47" fmla="*/ 794949 w 999133"/>
                  <a:gd name="connsiteY47" fmla="*/ 1326063 h 1516072"/>
                  <a:gd name="connsiteX48" fmla="*/ 802569 w 999133"/>
                  <a:gd name="connsiteY48" fmla="*/ 1308918 h 1516072"/>
                  <a:gd name="connsiteX49" fmla="*/ 800664 w 999133"/>
                  <a:gd name="connsiteY49" fmla="*/ 1284153 h 1516072"/>
                  <a:gd name="connsiteX50" fmla="*/ 798759 w 999133"/>
                  <a:gd name="connsiteY50" fmla="*/ 1278438 h 1516072"/>
                  <a:gd name="connsiteX51" fmla="*/ 796854 w 999133"/>
                  <a:gd name="connsiteY51" fmla="*/ 1270818 h 1516072"/>
                  <a:gd name="connsiteX52" fmla="*/ 783519 w 999133"/>
                  <a:gd name="connsiteY52" fmla="*/ 1253673 h 1516072"/>
                  <a:gd name="connsiteX53" fmla="*/ 773994 w 999133"/>
                  <a:gd name="connsiteY53" fmla="*/ 1247958 h 1516072"/>
                  <a:gd name="connsiteX54" fmla="*/ 648264 w 999133"/>
                  <a:gd name="connsiteY54" fmla="*/ 1156518 h 1516072"/>
                  <a:gd name="connsiteX55" fmla="*/ 645998 w 999133"/>
                  <a:gd name="connsiteY55" fmla="*/ 1108121 h 1516072"/>
                  <a:gd name="connsiteX56" fmla="*/ 671124 w 999133"/>
                  <a:gd name="connsiteY56" fmla="*/ 1089843 h 1516072"/>
                  <a:gd name="connsiteX57" fmla="*/ 724464 w 999133"/>
                  <a:gd name="connsiteY57" fmla="*/ 1082223 h 1516072"/>
                  <a:gd name="connsiteX58" fmla="*/ 871149 w 999133"/>
                  <a:gd name="connsiteY58" fmla="*/ 1086033 h 1516072"/>
                  <a:gd name="connsiteX59" fmla="*/ 899724 w 999133"/>
                  <a:gd name="connsiteY59" fmla="*/ 1091748 h 1516072"/>
                  <a:gd name="connsiteX60" fmla="*/ 942355 w 999133"/>
                  <a:gd name="connsiteY60" fmla="*/ 1093086 h 1516072"/>
                  <a:gd name="connsiteX61" fmla="*/ 998435 w 999133"/>
                  <a:gd name="connsiteY61" fmla="*/ 1093143 h 1516072"/>
                  <a:gd name="connsiteX62" fmla="*/ 970209 w 999133"/>
                  <a:gd name="connsiteY62" fmla="*/ 1054008 h 1516072"/>
                  <a:gd name="connsiteX63" fmla="*/ 918620 w 999133"/>
                  <a:gd name="connsiteY63" fmla="*/ 1034598 h 1516072"/>
                  <a:gd name="connsiteX64" fmla="*/ 803186 w 999133"/>
                  <a:gd name="connsiteY64" fmla="*/ 1037069 h 1516072"/>
                  <a:gd name="connsiteX65" fmla="*/ 646360 w 999133"/>
                  <a:gd name="connsiteY65" fmla="*/ 1049838 h 1516072"/>
                  <a:gd name="connsiteX66" fmla="*/ 640078 w 999133"/>
                  <a:gd name="connsiteY66" fmla="*/ 1026051 h 1516072"/>
                  <a:gd name="connsiteX67" fmla="*/ 673029 w 999133"/>
                  <a:gd name="connsiteY67" fmla="*/ 992688 h 1516072"/>
                  <a:gd name="connsiteX68" fmla="*/ 674934 w 999133"/>
                  <a:gd name="connsiteY68" fmla="*/ 986973 h 1516072"/>
                  <a:gd name="connsiteX69" fmla="*/ 680649 w 999133"/>
                  <a:gd name="connsiteY69" fmla="*/ 985068 h 1516072"/>
                  <a:gd name="connsiteX70" fmla="*/ 686364 w 999133"/>
                  <a:gd name="connsiteY70" fmla="*/ 981258 h 1516072"/>
                  <a:gd name="connsiteX71" fmla="*/ 695889 w 999133"/>
                  <a:gd name="connsiteY71" fmla="*/ 971733 h 1516072"/>
                  <a:gd name="connsiteX72" fmla="*/ 705414 w 999133"/>
                  <a:gd name="connsiteY72" fmla="*/ 960303 h 1516072"/>
                  <a:gd name="connsiteX73" fmla="*/ 716844 w 999133"/>
                  <a:gd name="connsiteY73" fmla="*/ 952683 h 1516072"/>
                  <a:gd name="connsiteX74" fmla="*/ 732084 w 999133"/>
                  <a:gd name="connsiteY74" fmla="*/ 939348 h 1516072"/>
                  <a:gd name="connsiteX75" fmla="*/ 741609 w 999133"/>
                  <a:gd name="connsiteY75" fmla="*/ 927918 h 1516072"/>
                  <a:gd name="connsiteX76" fmla="*/ 753039 w 999133"/>
                  <a:gd name="connsiteY76" fmla="*/ 918393 h 1516072"/>
                  <a:gd name="connsiteX77" fmla="*/ 758754 w 999133"/>
                  <a:gd name="connsiteY77" fmla="*/ 906963 h 1516072"/>
                  <a:gd name="connsiteX78" fmla="*/ 760659 w 999133"/>
                  <a:gd name="connsiteY78" fmla="*/ 901248 h 1516072"/>
                  <a:gd name="connsiteX79" fmla="*/ 766374 w 999133"/>
                  <a:gd name="connsiteY79" fmla="*/ 889818 h 1516072"/>
                  <a:gd name="connsiteX80" fmla="*/ 764469 w 999133"/>
                  <a:gd name="connsiteY80" fmla="*/ 874578 h 1516072"/>
                  <a:gd name="connsiteX81" fmla="*/ 758754 w 999133"/>
                  <a:gd name="connsiteY81" fmla="*/ 872673 h 1516072"/>
                  <a:gd name="connsiteX82" fmla="*/ 737799 w 999133"/>
                  <a:gd name="connsiteY82" fmla="*/ 874578 h 1516072"/>
                  <a:gd name="connsiteX83" fmla="*/ 732084 w 999133"/>
                  <a:gd name="connsiteY83" fmla="*/ 878388 h 1516072"/>
                  <a:gd name="connsiteX84" fmla="*/ 699699 w 999133"/>
                  <a:gd name="connsiteY84" fmla="*/ 899343 h 1516072"/>
                  <a:gd name="connsiteX85" fmla="*/ 595181 w 999133"/>
                  <a:gd name="connsiteY85" fmla="*/ 957831 h 1516072"/>
                  <a:gd name="connsiteX86" fmla="*/ 507294 w 999133"/>
                  <a:gd name="connsiteY86" fmla="*/ 847908 h 1516072"/>
                  <a:gd name="connsiteX87" fmla="*/ 503484 w 999133"/>
                  <a:gd name="connsiteY87" fmla="*/ 358323 h 1516072"/>
                  <a:gd name="connsiteX88" fmla="*/ 499674 w 999133"/>
                  <a:gd name="connsiteY88" fmla="*/ 66858 h 1516072"/>
                  <a:gd name="connsiteX89" fmla="*/ 490149 w 999133"/>
                  <a:gd name="connsiteY89" fmla="*/ 40188 h 1516072"/>
                  <a:gd name="connsiteX90" fmla="*/ 488244 w 999133"/>
                  <a:gd name="connsiteY90" fmla="*/ 34473 h 1516072"/>
                  <a:gd name="connsiteX91" fmla="*/ 484434 w 999133"/>
                  <a:gd name="connsiteY91" fmla="*/ 28758 h 1516072"/>
                  <a:gd name="connsiteX92" fmla="*/ 478719 w 999133"/>
                  <a:gd name="connsiteY92" fmla="*/ 17328 h 1516072"/>
                  <a:gd name="connsiteX93" fmla="*/ 473004 w 999133"/>
                  <a:gd name="connsiteY93" fmla="*/ 13518 h 1516072"/>
                  <a:gd name="connsiteX94" fmla="*/ 469194 w 999133"/>
                  <a:gd name="connsiteY94" fmla="*/ 7803 h 1516072"/>
                  <a:gd name="connsiteX95" fmla="*/ 429189 w 999133"/>
                  <a:gd name="connsiteY95" fmla="*/ 11613 h 1516072"/>
                  <a:gd name="connsiteX96" fmla="*/ 425379 w 999133"/>
                  <a:gd name="connsiteY96" fmla="*/ 78288 h 1516072"/>
                  <a:gd name="connsiteX97" fmla="*/ 425379 w 999133"/>
                  <a:gd name="connsiteY97" fmla="*/ 84003 h 1516072"/>
                  <a:gd name="connsiteX98" fmla="*/ 436603 w 999133"/>
                  <a:gd name="connsiteY98" fmla="*/ 225952 h 1516072"/>
                  <a:gd name="connsiteX99" fmla="*/ 440619 w 999133"/>
                  <a:gd name="connsiteY99" fmla="*/ 421188 h 1516072"/>
                  <a:gd name="connsiteX100" fmla="*/ 440002 w 999133"/>
                  <a:gd name="connsiteY100" fmla="*/ 789160 h 1516072"/>
                  <a:gd name="connsiteX101" fmla="*/ 430322 w 999133"/>
                  <a:gd name="connsiteY101" fmla="*/ 879006 h 1516072"/>
                  <a:gd name="connsiteX0" fmla="*/ 430322 w 1001350"/>
                  <a:gd name="connsiteY0" fmla="*/ 879006 h 1516072"/>
                  <a:gd name="connsiteX1" fmla="*/ 392427 w 1001350"/>
                  <a:gd name="connsiteY1" fmla="*/ 931934 h 1516072"/>
                  <a:gd name="connsiteX2" fmla="*/ 312984 w 1001350"/>
                  <a:gd name="connsiteY2" fmla="*/ 966018 h 1516072"/>
                  <a:gd name="connsiteX3" fmla="*/ 257945 w 1001350"/>
                  <a:gd name="connsiteY3" fmla="*/ 967151 h 1516072"/>
                  <a:gd name="connsiteX4" fmla="*/ 188953 w 1001350"/>
                  <a:gd name="connsiteY4" fmla="*/ 949800 h 1516072"/>
                  <a:gd name="connsiteX5" fmla="*/ 116769 w 1001350"/>
                  <a:gd name="connsiteY5" fmla="*/ 903153 h 1516072"/>
                  <a:gd name="connsiteX6" fmla="*/ 59619 w 1001350"/>
                  <a:gd name="connsiteY6" fmla="*/ 874578 h 1516072"/>
                  <a:gd name="connsiteX7" fmla="*/ 46284 w 1001350"/>
                  <a:gd name="connsiteY7" fmla="*/ 895533 h 1516072"/>
                  <a:gd name="connsiteX8" fmla="*/ 50094 w 1001350"/>
                  <a:gd name="connsiteY8" fmla="*/ 933633 h 1516072"/>
                  <a:gd name="connsiteX9" fmla="*/ 53904 w 1001350"/>
                  <a:gd name="connsiteY9" fmla="*/ 939348 h 1516072"/>
                  <a:gd name="connsiteX10" fmla="*/ 59619 w 1001350"/>
                  <a:gd name="connsiteY10" fmla="*/ 943158 h 1516072"/>
                  <a:gd name="connsiteX11" fmla="*/ 63429 w 1001350"/>
                  <a:gd name="connsiteY11" fmla="*/ 948873 h 1516072"/>
                  <a:gd name="connsiteX12" fmla="*/ 80574 w 1001350"/>
                  <a:gd name="connsiteY12" fmla="*/ 958398 h 1516072"/>
                  <a:gd name="connsiteX13" fmla="*/ 166299 w 1001350"/>
                  <a:gd name="connsiteY13" fmla="*/ 979353 h 1516072"/>
                  <a:gd name="connsiteX14" fmla="*/ 267264 w 1001350"/>
                  <a:gd name="connsiteY14" fmla="*/ 1021263 h 1516072"/>
                  <a:gd name="connsiteX15" fmla="*/ 278694 w 1001350"/>
                  <a:gd name="connsiteY15" fmla="*/ 1076508 h 1516072"/>
                  <a:gd name="connsiteX16" fmla="*/ 264381 w 1001350"/>
                  <a:gd name="connsiteY16" fmla="*/ 1119397 h 1516072"/>
                  <a:gd name="connsiteX17" fmla="*/ 186224 w 1001350"/>
                  <a:gd name="connsiteY17" fmla="*/ 1150391 h 1516072"/>
                  <a:gd name="connsiteX18" fmla="*/ 15804 w 1001350"/>
                  <a:gd name="connsiteY18" fmla="*/ 1160328 h 1516072"/>
                  <a:gd name="connsiteX19" fmla="*/ 6279 w 1001350"/>
                  <a:gd name="connsiteY19" fmla="*/ 1169853 h 1516072"/>
                  <a:gd name="connsiteX20" fmla="*/ 4374 w 1001350"/>
                  <a:gd name="connsiteY20" fmla="*/ 1175568 h 1516072"/>
                  <a:gd name="connsiteX21" fmla="*/ 564 w 1001350"/>
                  <a:gd name="connsiteY21" fmla="*/ 1181283 h 1516072"/>
                  <a:gd name="connsiteX22" fmla="*/ 6279 w 1001350"/>
                  <a:gd name="connsiteY22" fmla="*/ 1213668 h 1516072"/>
                  <a:gd name="connsiteX23" fmla="*/ 11994 w 1001350"/>
                  <a:gd name="connsiteY23" fmla="*/ 1217478 h 1516072"/>
                  <a:gd name="connsiteX24" fmla="*/ 17709 w 1001350"/>
                  <a:gd name="connsiteY24" fmla="*/ 1219383 h 1516072"/>
                  <a:gd name="connsiteX25" fmla="*/ 145344 w 1001350"/>
                  <a:gd name="connsiteY25" fmla="*/ 1222421 h 1516072"/>
                  <a:gd name="connsiteX26" fmla="*/ 335999 w 1001350"/>
                  <a:gd name="connsiteY26" fmla="*/ 1217478 h 1516072"/>
                  <a:gd name="connsiteX27" fmla="*/ 362514 w 1001350"/>
                  <a:gd name="connsiteY27" fmla="*/ 1273701 h 1516072"/>
                  <a:gd name="connsiteX28" fmla="*/ 335071 w 1001350"/>
                  <a:gd name="connsiteY28" fmla="*/ 1356594 h 1516072"/>
                  <a:gd name="connsiteX29" fmla="*/ 328224 w 1001350"/>
                  <a:gd name="connsiteY29" fmla="*/ 1420386 h 1516072"/>
                  <a:gd name="connsiteX30" fmla="*/ 332034 w 1001350"/>
                  <a:gd name="connsiteY30" fmla="*/ 1463223 h 1516072"/>
                  <a:gd name="connsiteX31" fmla="*/ 364419 w 1001350"/>
                  <a:gd name="connsiteY31" fmla="*/ 1512753 h 1516072"/>
                  <a:gd name="connsiteX32" fmla="*/ 387279 w 1001350"/>
                  <a:gd name="connsiteY32" fmla="*/ 1514658 h 1516072"/>
                  <a:gd name="connsiteX33" fmla="*/ 396804 w 1001350"/>
                  <a:gd name="connsiteY33" fmla="*/ 1491798 h 1516072"/>
                  <a:gd name="connsiteX34" fmla="*/ 403085 w 1001350"/>
                  <a:gd name="connsiteY34" fmla="*/ 1451433 h 1516072"/>
                  <a:gd name="connsiteX35" fmla="*/ 409367 w 1001350"/>
                  <a:gd name="connsiteY35" fmla="*/ 1389340 h 1516072"/>
                  <a:gd name="connsiteX36" fmla="*/ 424041 w 1001350"/>
                  <a:gd name="connsiteY36" fmla="*/ 1329152 h 1516072"/>
                  <a:gd name="connsiteX37" fmla="*/ 467289 w 1001350"/>
                  <a:gd name="connsiteY37" fmla="*/ 1265103 h 1516072"/>
                  <a:gd name="connsiteX38" fmla="*/ 528455 w 1001350"/>
                  <a:gd name="connsiteY38" fmla="*/ 1230091 h 1516072"/>
                  <a:gd name="connsiteX39" fmla="*/ 601154 w 1001350"/>
                  <a:gd name="connsiteY39" fmla="*/ 1221700 h 1516072"/>
                  <a:gd name="connsiteX40" fmla="*/ 720654 w 1001350"/>
                  <a:gd name="connsiteY40" fmla="*/ 1316538 h 1516072"/>
                  <a:gd name="connsiteX41" fmla="*/ 733989 w 1001350"/>
                  <a:gd name="connsiteY41" fmla="*/ 1326063 h 1516072"/>
                  <a:gd name="connsiteX42" fmla="*/ 743514 w 1001350"/>
                  <a:gd name="connsiteY42" fmla="*/ 1327968 h 1516072"/>
                  <a:gd name="connsiteX43" fmla="*/ 749229 w 1001350"/>
                  <a:gd name="connsiteY43" fmla="*/ 1329873 h 1516072"/>
                  <a:gd name="connsiteX44" fmla="*/ 762564 w 1001350"/>
                  <a:gd name="connsiteY44" fmla="*/ 1335588 h 1516072"/>
                  <a:gd name="connsiteX45" fmla="*/ 777804 w 1001350"/>
                  <a:gd name="connsiteY45" fmla="*/ 1333683 h 1516072"/>
                  <a:gd name="connsiteX46" fmla="*/ 789234 w 1001350"/>
                  <a:gd name="connsiteY46" fmla="*/ 1327968 h 1516072"/>
                  <a:gd name="connsiteX47" fmla="*/ 794949 w 1001350"/>
                  <a:gd name="connsiteY47" fmla="*/ 1326063 h 1516072"/>
                  <a:gd name="connsiteX48" fmla="*/ 802569 w 1001350"/>
                  <a:gd name="connsiteY48" fmla="*/ 1308918 h 1516072"/>
                  <a:gd name="connsiteX49" fmla="*/ 800664 w 1001350"/>
                  <a:gd name="connsiteY49" fmla="*/ 1284153 h 1516072"/>
                  <a:gd name="connsiteX50" fmla="*/ 798759 w 1001350"/>
                  <a:gd name="connsiteY50" fmla="*/ 1278438 h 1516072"/>
                  <a:gd name="connsiteX51" fmla="*/ 796854 w 1001350"/>
                  <a:gd name="connsiteY51" fmla="*/ 1270818 h 1516072"/>
                  <a:gd name="connsiteX52" fmla="*/ 783519 w 1001350"/>
                  <a:gd name="connsiteY52" fmla="*/ 1253673 h 1516072"/>
                  <a:gd name="connsiteX53" fmla="*/ 773994 w 1001350"/>
                  <a:gd name="connsiteY53" fmla="*/ 1247958 h 1516072"/>
                  <a:gd name="connsiteX54" fmla="*/ 648264 w 1001350"/>
                  <a:gd name="connsiteY54" fmla="*/ 1156518 h 1516072"/>
                  <a:gd name="connsiteX55" fmla="*/ 645998 w 1001350"/>
                  <a:gd name="connsiteY55" fmla="*/ 1108121 h 1516072"/>
                  <a:gd name="connsiteX56" fmla="*/ 671124 w 1001350"/>
                  <a:gd name="connsiteY56" fmla="*/ 1089843 h 1516072"/>
                  <a:gd name="connsiteX57" fmla="*/ 724464 w 1001350"/>
                  <a:gd name="connsiteY57" fmla="*/ 1082223 h 1516072"/>
                  <a:gd name="connsiteX58" fmla="*/ 871149 w 1001350"/>
                  <a:gd name="connsiteY58" fmla="*/ 1086033 h 1516072"/>
                  <a:gd name="connsiteX59" fmla="*/ 899724 w 1001350"/>
                  <a:gd name="connsiteY59" fmla="*/ 1091748 h 1516072"/>
                  <a:gd name="connsiteX60" fmla="*/ 998435 w 1001350"/>
                  <a:gd name="connsiteY60" fmla="*/ 1093143 h 1516072"/>
                  <a:gd name="connsiteX61" fmla="*/ 970209 w 1001350"/>
                  <a:gd name="connsiteY61" fmla="*/ 1054008 h 1516072"/>
                  <a:gd name="connsiteX62" fmla="*/ 918620 w 1001350"/>
                  <a:gd name="connsiteY62" fmla="*/ 1034598 h 1516072"/>
                  <a:gd name="connsiteX63" fmla="*/ 803186 w 1001350"/>
                  <a:gd name="connsiteY63" fmla="*/ 1037069 h 1516072"/>
                  <a:gd name="connsiteX64" fmla="*/ 646360 w 1001350"/>
                  <a:gd name="connsiteY64" fmla="*/ 1049838 h 1516072"/>
                  <a:gd name="connsiteX65" fmla="*/ 640078 w 1001350"/>
                  <a:gd name="connsiteY65" fmla="*/ 1026051 h 1516072"/>
                  <a:gd name="connsiteX66" fmla="*/ 673029 w 1001350"/>
                  <a:gd name="connsiteY66" fmla="*/ 992688 h 1516072"/>
                  <a:gd name="connsiteX67" fmla="*/ 674934 w 1001350"/>
                  <a:gd name="connsiteY67" fmla="*/ 986973 h 1516072"/>
                  <a:gd name="connsiteX68" fmla="*/ 680649 w 1001350"/>
                  <a:gd name="connsiteY68" fmla="*/ 985068 h 1516072"/>
                  <a:gd name="connsiteX69" fmla="*/ 686364 w 1001350"/>
                  <a:gd name="connsiteY69" fmla="*/ 981258 h 1516072"/>
                  <a:gd name="connsiteX70" fmla="*/ 695889 w 1001350"/>
                  <a:gd name="connsiteY70" fmla="*/ 971733 h 1516072"/>
                  <a:gd name="connsiteX71" fmla="*/ 705414 w 1001350"/>
                  <a:gd name="connsiteY71" fmla="*/ 960303 h 1516072"/>
                  <a:gd name="connsiteX72" fmla="*/ 716844 w 1001350"/>
                  <a:gd name="connsiteY72" fmla="*/ 952683 h 1516072"/>
                  <a:gd name="connsiteX73" fmla="*/ 732084 w 1001350"/>
                  <a:gd name="connsiteY73" fmla="*/ 939348 h 1516072"/>
                  <a:gd name="connsiteX74" fmla="*/ 741609 w 1001350"/>
                  <a:gd name="connsiteY74" fmla="*/ 927918 h 1516072"/>
                  <a:gd name="connsiteX75" fmla="*/ 753039 w 1001350"/>
                  <a:gd name="connsiteY75" fmla="*/ 918393 h 1516072"/>
                  <a:gd name="connsiteX76" fmla="*/ 758754 w 1001350"/>
                  <a:gd name="connsiteY76" fmla="*/ 906963 h 1516072"/>
                  <a:gd name="connsiteX77" fmla="*/ 760659 w 1001350"/>
                  <a:gd name="connsiteY77" fmla="*/ 901248 h 1516072"/>
                  <a:gd name="connsiteX78" fmla="*/ 766374 w 1001350"/>
                  <a:gd name="connsiteY78" fmla="*/ 889818 h 1516072"/>
                  <a:gd name="connsiteX79" fmla="*/ 764469 w 1001350"/>
                  <a:gd name="connsiteY79" fmla="*/ 874578 h 1516072"/>
                  <a:gd name="connsiteX80" fmla="*/ 758754 w 1001350"/>
                  <a:gd name="connsiteY80" fmla="*/ 872673 h 1516072"/>
                  <a:gd name="connsiteX81" fmla="*/ 737799 w 1001350"/>
                  <a:gd name="connsiteY81" fmla="*/ 874578 h 1516072"/>
                  <a:gd name="connsiteX82" fmla="*/ 732084 w 1001350"/>
                  <a:gd name="connsiteY82" fmla="*/ 878388 h 1516072"/>
                  <a:gd name="connsiteX83" fmla="*/ 699699 w 1001350"/>
                  <a:gd name="connsiteY83" fmla="*/ 899343 h 1516072"/>
                  <a:gd name="connsiteX84" fmla="*/ 595181 w 1001350"/>
                  <a:gd name="connsiteY84" fmla="*/ 957831 h 1516072"/>
                  <a:gd name="connsiteX85" fmla="*/ 507294 w 1001350"/>
                  <a:gd name="connsiteY85" fmla="*/ 847908 h 1516072"/>
                  <a:gd name="connsiteX86" fmla="*/ 503484 w 1001350"/>
                  <a:gd name="connsiteY86" fmla="*/ 358323 h 1516072"/>
                  <a:gd name="connsiteX87" fmla="*/ 499674 w 1001350"/>
                  <a:gd name="connsiteY87" fmla="*/ 66858 h 1516072"/>
                  <a:gd name="connsiteX88" fmla="*/ 490149 w 1001350"/>
                  <a:gd name="connsiteY88" fmla="*/ 40188 h 1516072"/>
                  <a:gd name="connsiteX89" fmla="*/ 488244 w 1001350"/>
                  <a:gd name="connsiteY89" fmla="*/ 34473 h 1516072"/>
                  <a:gd name="connsiteX90" fmla="*/ 484434 w 1001350"/>
                  <a:gd name="connsiteY90" fmla="*/ 28758 h 1516072"/>
                  <a:gd name="connsiteX91" fmla="*/ 478719 w 1001350"/>
                  <a:gd name="connsiteY91" fmla="*/ 17328 h 1516072"/>
                  <a:gd name="connsiteX92" fmla="*/ 473004 w 1001350"/>
                  <a:gd name="connsiteY92" fmla="*/ 13518 h 1516072"/>
                  <a:gd name="connsiteX93" fmla="*/ 469194 w 1001350"/>
                  <a:gd name="connsiteY93" fmla="*/ 7803 h 1516072"/>
                  <a:gd name="connsiteX94" fmla="*/ 429189 w 1001350"/>
                  <a:gd name="connsiteY94" fmla="*/ 11613 h 1516072"/>
                  <a:gd name="connsiteX95" fmla="*/ 425379 w 1001350"/>
                  <a:gd name="connsiteY95" fmla="*/ 78288 h 1516072"/>
                  <a:gd name="connsiteX96" fmla="*/ 425379 w 1001350"/>
                  <a:gd name="connsiteY96" fmla="*/ 84003 h 1516072"/>
                  <a:gd name="connsiteX97" fmla="*/ 436603 w 1001350"/>
                  <a:gd name="connsiteY97" fmla="*/ 225952 h 1516072"/>
                  <a:gd name="connsiteX98" fmla="*/ 440619 w 1001350"/>
                  <a:gd name="connsiteY98" fmla="*/ 421188 h 1516072"/>
                  <a:gd name="connsiteX99" fmla="*/ 440002 w 1001350"/>
                  <a:gd name="connsiteY99" fmla="*/ 789160 h 1516072"/>
                  <a:gd name="connsiteX100" fmla="*/ 430322 w 1001350"/>
                  <a:gd name="connsiteY100"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43514 w 974607"/>
                  <a:gd name="connsiteY42" fmla="*/ 1327968 h 1516072"/>
                  <a:gd name="connsiteX43" fmla="*/ 749229 w 974607"/>
                  <a:gd name="connsiteY43" fmla="*/ 1329873 h 1516072"/>
                  <a:gd name="connsiteX44" fmla="*/ 762564 w 974607"/>
                  <a:gd name="connsiteY44" fmla="*/ 1335588 h 1516072"/>
                  <a:gd name="connsiteX45" fmla="*/ 777804 w 974607"/>
                  <a:gd name="connsiteY45" fmla="*/ 1333683 h 1516072"/>
                  <a:gd name="connsiteX46" fmla="*/ 789234 w 974607"/>
                  <a:gd name="connsiteY46" fmla="*/ 1327968 h 1516072"/>
                  <a:gd name="connsiteX47" fmla="*/ 794949 w 974607"/>
                  <a:gd name="connsiteY47" fmla="*/ 1326063 h 1516072"/>
                  <a:gd name="connsiteX48" fmla="*/ 802569 w 974607"/>
                  <a:gd name="connsiteY48" fmla="*/ 1308918 h 1516072"/>
                  <a:gd name="connsiteX49" fmla="*/ 800664 w 974607"/>
                  <a:gd name="connsiteY49" fmla="*/ 1284153 h 1516072"/>
                  <a:gd name="connsiteX50" fmla="*/ 798759 w 974607"/>
                  <a:gd name="connsiteY50" fmla="*/ 1278438 h 1516072"/>
                  <a:gd name="connsiteX51" fmla="*/ 796854 w 974607"/>
                  <a:gd name="connsiteY51" fmla="*/ 1270818 h 1516072"/>
                  <a:gd name="connsiteX52" fmla="*/ 783519 w 974607"/>
                  <a:gd name="connsiteY52" fmla="*/ 1253673 h 1516072"/>
                  <a:gd name="connsiteX53" fmla="*/ 773994 w 974607"/>
                  <a:gd name="connsiteY53" fmla="*/ 1247958 h 1516072"/>
                  <a:gd name="connsiteX54" fmla="*/ 648264 w 974607"/>
                  <a:gd name="connsiteY54" fmla="*/ 1156518 h 1516072"/>
                  <a:gd name="connsiteX55" fmla="*/ 645998 w 974607"/>
                  <a:gd name="connsiteY55" fmla="*/ 1108121 h 1516072"/>
                  <a:gd name="connsiteX56" fmla="*/ 671124 w 974607"/>
                  <a:gd name="connsiteY56" fmla="*/ 1089843 h 1516072"/>
                  <a:gd name="connsiteX57" fmla="*/ 724464 w 974607"/>
                  <a:gd name="connsiteY57" fmla="*/ 1082223 h 1516072"/>
                  <a:gd name="connsiteX58" fmla="*/ 871149 w 974607"/>
                  <a:gd name="connsiteY58" fmla="*/ 1086033 h 1516072"/>
                  <a:gd name="connsiteX59" fmla="*/ 899724 w 974607"/>
                  <a:gd name="connsiteY59" fmla="*/ 1091748 h 1516072"/>
                  <a:gd name="connsiteX60" fmla="*/ 963835 w 974607"/>
                  <a:gd name="connsiteY60" fmla="*/ 1090672 h 1516072"/>
                  <a:gd name="connsiteX61" fmla="*/ 970209 w 974607"/>
                  <a:gd name="connsiteY61" fmla="*/ 1054008 h 1516072"/>
                  <a:gd name="connsiteX62" fmla="*/ 918620 w 974607"/>
                  <a:gd name="connsiteY62" fmla="*/ 1034598 h 1516072"/>
                  <a:gd name="connsiteX63" fmla="*/ 803186 w 974607"/>
                  <a:gd name="connsiteY63" fmla="*/ 1037069 h 1516072"/>
                  <a:gd name="connsiteX64" fmla="*/ 646360 w 974607"/>
                  <a:gd name="connsiteY64" fmla="*/ 1049838 h 1516072"/>
                  <a:gd name="connsiteX65" fmla="*/ 640078 w 974607"/>
                  <a:gd name="connsiteY65" fmla="*/ 1026051 h 1516072"/>
                  <a:gd name="connsiteX66" fmla="*/ 673029 w 974607"/>
                  <a:gd name="connsiteY66" fmla="*/ 992688 h 1516072"/>
                  <a:gd name="connsiteX67" fmla="*/ 674934 w 974607"/>
                  <a:gd name="connsiteY67" fmla="*/ 986973 h 1516072"/>
                  <a:gd name="connsiteX68" fmla="*/ 680649 w 974607"/>
                  <a:gd name="connsiteY68" fmla="*/ 985068 h 1516072"/>
                  <a:gd name="connsiteX69" fmla="*/ 686364 w 974607"/>
                  <a:gd name="connsiteY69" fmla="*/ 981258 h 1516072"/>
                  <a:gd name="connsiteX70" fmla="*/ 695889 w 974607"/>
                  <a:gd name="connsiteY70" fmla="*/ 971733 h 1516072"/>
                  <a:gd name="connsiteX71" fmla="*/ 705414 w 974607"/>
                  <a:gd name="connsiteY71" fmla="*/ 960303 h 1516072"/>
                  <a:gd name="connsiteX72" fmla="*/ 716844 w 974607"/>
                  <a:gd name="connsiteY72" fmla="*/ 952683 h 1516072"/>
                  <a:gd name="connsiteX73" fmla="*/ 732084 w 974607"/>
                  <a:gd name="connsiteY73" fmla="*/ 939348 h 1516072"/>
                  <a:gd name="connsiteX74" fmla="*/ 741609 w 974607"/>
                  <a:gd name="connsiteY74" fmla="*/ 927918 h 1516072"/>
                  <a:gd name="connsiteX75" fmla="*/ 753039 w 974607"/>
                  <a:gd name="connsiteY75" fmla="*/ 918393 h 1516072"/>
                  <a:gd name="connsiteX76" fmla="*/ 758754 w 974607"/>
                  <a:gd name="connsiteY76" fmla="*/ 906963 h 1516072"/>
                  <a:gd name="connsiteX77" fmla="*/ 760659 w 974607"/>
                  <a:gd name="connsiteY77" fmla="*/ 901248 h 1516072"/>
                  <a:gd name="connsiteX78" fmla="*/ 766374 w 974607"/>
                  <a:gd name="connsiteY78" fmla="*/ 889818 h 1516072"/>
                  <a:gd name="connsiteX79" fmla="*/ 764469 w 974607"/>
                  <a:gd name="connsiteY79" fmla="*/ 874578 h 1516072"/>
                  <a:gd name="connsiteX80" fmla="*/ 758754 w 974607"/>
                  <a:gd name="connsiteY80" fmla="*/ 872673 h 1516072"/>
                  <a:gd name="connsiteX81" fmla="*/ 737799 w 974607"/>
                  <a:gd name="connsiteY81" fmla="*/ 874578 h 1516072"/>
                  <a:gd name="connsiteX82" fmla="*/ 732084 w 974607"/>
                  <a:gd name="connsiteY82" fmla="*/ 878388 h 1516072"/>
                  <a:gd name="connsiteX83" fmla="*/ 699699 w 974607"/>
                  <a:gd name="connsiteY83" fmla="*/ 899343 h 1516072"/>
                  <a:gd name="connsiteX84" fmla="*/ 595181 w 974607"/>
                  <a:gd name="connsiteY84" fmla="*/ 957831 h 1516072"/>
                  <a:gd name="connsiteX85" fmla="*/ 507294 w 974607"/>
                  <a:gd name="connsiteY85" fmla="*/ 847908 h 1516072"/>
                  <a:gd name="connsiteX86" fmla="*/ 503484 w 974607"/>
                  <a:gd name="connsiteY86" fmla="*/ 358323 h 1516072"/>
                  <a:gd name="connsiteX87" fmla="*/ 499674 w 974607"/>
                  <a:gd name="connsiteY87" fmla="*/ 66858 h 1516072"/>
                  <a:gd name="connsiteX88" fmla="*/ 490149 w 974607"/>
                  <a:gd name="connsiteY88" fmla="*/ 40188 h 1516072"/>
                  <a:gd name="connsiteX89" fmla="*/ 488244 w 974607"/>
                  <a:gd name="connsiteY89" fmla="*/ 34473 h 1516072"/>
                  <a:gd name="connsiteX90" fmla="*/ 484434 w 974607"/>
                  <a:gd name="connsiteY90" fmla="*/ 28758 h 1516072"/>
                  <a:gd name="connsiteX91" fmla="*/ 478719 w 974607"/>
                  <a:gd name="connsiteY91" fmla="*/ 17328 h 1516072"/>
                  <a:gd name="connsiteX92" fmla="*/ 473004 w 974607"/>
                  <a:gd name="connsiteY92" fmla="*/ 13518 h 1516072"/>
                  <a:gd name="connsiteX93" fmla="*/ 469194 w 974607"/>
                  <a:gd name="connsiteY93" fmla="*/ 7803 h 1516072"/>
                  <a:gd name="connsiteX94" fmla="*/ 429189 w 974607"/>
                  <a:gd name="connsiteY94" fmla="*/ 11613 h 1516072"/>
                  <a:gd name="connsiteX95" fmla="*/ 425379 w 974607"/>
                  <a:gd name="connsiteY95" fmla="*/ 78288 h 1516072"/>
                  <a:gd name="connsiteX96" fmla="*/ 425379 w 974607"/>
                  <a:gd name="connsiteY96" fmla="*/ 84003 h 1516072"/>
                  <a:gd name="connsiteX97" fmla="*/ 436603 w 974607"/>
                  <a:gd name="connsiteY97" fmla="*/ 225952 h 1516072"/>
                  <a:gd name="connsiteX98" fmla="*/ 440619 w 974607"/>
                  <a:gd name="connsiteY98" fmla="*/ 421188 h 1516072"/>
                  <a:gd name="connsiteX99" fmla="*/ 440002 w 974607"/>
                  <a:gd name="connsiteY99" fmla="*/ 789160 h 1516072"/>
                  <a:gd name="connsiteX100" fmla="*/ 430322 w 974607"/>
                  <a:gd name="connsiteY100"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43514 w 974607"/>
                  <a:gd name="connsiteY42" fmla="*/ 1327968 h 1516072"/>
                  <a:gd name="connsiteX43" fmla="*/ 749229 w 974607"/>
                  <a:gd name="connsiteY43" fmla="*/ 1329873 h 1516072"/>
                  <a:gd name="connsiteX44" fmla="*/ 762564 w 974607"/>
                  <a:gd name="connsiteY44" fmla="*/ 1335588 h 1516072"/>
                  <a:gd name="connsiteX45" fmla="*/ 777804 w 974607"/>
                  <a:gd name="connsiteY45" fmla="*/ 1333683 h 1516072"/>
                  <a:gd name="connsiteX46" fmla="*/ 789234 w 974607"/>
                  <a:gd name="connsiteY46" fmla="*/ 1327968 h 1516072"/>
                  <a:gd name="connsiteX47" fmla="*/ 794949 w 974607"/>
                  <a:gd name="connsiteY47" fmla="*/ 1326063 h 1516072"/>
                  <a:gd name="connsiteX48" fmla="*/ 800664 w 974607"/>
                  <a:gd name="connsiteY48" fmla="*/ 1284153 h 1516072"/>
                  <a:gd name="connsiteX49" fmla="*/ 798759 w 974607"/>
                  <a:gd name="connsiteY49" fmla="*/ 1278438 h 1516072"/>
                  <a:gd name="connsiteX50" fmla="*/ 796854 w 974607"/>
                  <a:gd name="connsiteY50" fmla="*/ 1270818 h 1516072"/>
                  <a:gd name="connsiteX51" fmla="*/ 783519 w 974607"/>
                  <a:gd name="connsiteY51" fmla="*/ 1253673 h 1516072"/>
                  <a:gd name="connsiteX52" fmla="*/ 773994 w 974607"/>
                  <a:gd name="connsiteY52" fmla="*/ 1247958 h 1516072"/>
                  <a:gd name="connsiteX53" fmla="*/ 648264 w 974607"/>
                  <a:gd name="connsiteY53" fmla="*/ 1156518 h 1516072"/>
                  <a:gd name="connsiteX54" fmla="*/ 645998 w 974607"/>
                  <a:gd name="connsiteY54" fmla="*/ 1108121 h 1516072"/>
                  <a:gd name="connsiteX55" fmla="*/ 671124 w 974607"/>
                  <a:gd name="connsiteY55" fmla="*/ 1089843 h 1516072"/>
                  <a:gd name="connsiteX56" fmla="*/ 724464 w 974607"/>
                  <a:gd name="connsiteY56" fmla="*/ 1082223 h 1516072"/>
                  <a:gd name="connsiteX57" fmla="*/ 871149 w 974607"/>
                  <a:gd name="connsiteY57" fmla="*/ 1086033 h 1516072"/>
                  <a:gd name="connsiteX58" fmla="*/ 899724 w 974607"/>
                  <a:gd name="connsiteY58" fmla="*/ 1091748 h 1516072"/>
                  <a:gd name="connsiteX59" fmla="*/ 963835 w 974607"/>
                  <a:gd name="connsiteY59" fmla="*/ 1090672 h 1516072"/>
                  <a:gd name="connsiteX60" fmla="*/ 970209 w 974607"/>
                  <a:gd name="connsiteY60" fmla="*/ 1054008 h 1516072"/>
                  <a:gd name="connsiteX61" fmla="*/ 918620 w 974607"/>
                  <a:gd name="connsiteY61" fmla="*/ 1034598 h 1516072"/>
                  <a:gd name="connsiteX62" fmla="*/ 803186 w 974607"/>
                  <a:gd name="connsiteY62" fmla="*/ 1037069 h 1516072"/>
                  <a:gd name="connsiteX63" fmla="*/ 646360 w 974607"/>
                  <a:gd name="connsiteY63" fmla="*/ 1049838 h 1516072"/>
                  <a:gd name="connsiteX64" fmla="*/ 640078 w 974607"/>
                  <a:gd name="connsiteY64" fmla="*/ 1026051 h 1516072"/>
                  <a:gd name="connsiteX65" fmla="*/ 673029 w 974607"/>
                  <a:gd name="connsiteY65" fmla="*/ 992688 h 1516072"/>
                  <a:gd name="connsiteX66" fmla="*/ 674934 w 974607"/>
                  <a:gd name="connsiteY66" fmla="*/ 986973 h 1516072"/>
                  <a:gd name="connsiteX67" fmla="*/ 680649 w 974607"/>
                  <a:gd name="connsiteY67" fmla="*/ 985068 h 1516072"/>
                  <a:gd name="connsiteX68" fmla="*/ 686364 w 974607"/>
                  <a:gd name="connsiteY68" fmla="*/ 981258 h 1516072"/>
                  <a:gd name="connsiteX69" fmla="*/ 695889 w 974607"/>
                  <a:gd name="connsiteY69" fmla="*/ 971733 h 1516072"/>
                  <a:gd name="connsiteX70" fmla="*/ 705414 w 974607"/>
                  <a:gd name="connsiteY70" fmla="*/ 960303 h 1516072"/>
                  <a:gd name="connsiteX71" fmla="*/ 716844 w 974607"/>
                  <a:gd name="connsiteY71" fmla="*/ 952683 h 1516072"/>
                  <a:gd name="connsiteX72" fmla="*/ 732084 w 974607"/>
                  <a:gd name="connsiteY72" fmla="*/ 939348 h 1516072"/>
                  <a:gd name="connsiteX73" fmla="*/ 741609 w 974607"/>
                  <a:gd name="connsiteY73" fmla="*/ 927918 h 1516072"/>
                  <a:gd name="connsiteX74" fmla="*/ 753039 w 974607"/>
                  <a:gd name="connsiteY74" fmla="*/ 918393 h 1516072"/>
                  <a:gd name="connsiteX75" fmla="*/ 758754 w 974607"/>
                  <a:gd name="connsiteY75" fmla="*/ 906963 h 1516072"/>
                  <a:gd name="connsiteX76" fmla="*/ 760659 w 974607"/>
                  <a:gd name="connsiteY76" fmla="*/ 901248 h 1516072"/>
                  <a:gd name="connsiteX77" fmla="*/ 766374 w 974607"/>
                  <a:gd name="connsiteY77" fmla="*/ 889818 h 1516072"/>
                  <a:gd name="connsiteX78" fmla="*/ 764469 w 974607"/>
                  <a:gd name="connsiteY78" fmla="*/ 874578 h 1516072"/>
                  <a:gd name="connsiteX79" fmla="*/ 758754 w 974607"/>
                  <a:gd name="connsiteY79" fmla="*/ 872673 h 1516072"/>
                  <a:gd name="connsiteX80" fmla="*/ 737799 w 974607"/>
                  <a:gd name="connsiteY80" fmla="*/ 874578 h 1516072"/>
                  <a:gd name="connsiteX81" fmla="*/ 732084 w 974607"/>
                  <a:gd name="connsiteY81" fmla="*/ 878388 h 1516072"/>
                  <a:gd name="connsiteX82" fmla="*/ 699699 w 974607"/>
                  <a:gd name="connsiteY82" fmla="*/ 899343 h 1516072"/>
                  <a:gd name="connsiteX83" fmla="*/ 595181 w 974607"/>
                  <a:gd name="connsiteY83" fmla="*/ 957831 h 1516072"/>
                  <a:gd name="connsiteX84" fmla="*/ 507294 w 974607"/>
                  <a:gd name="connsiteY84" fmla="*/ 847908 h 1516072"/>
                  <a:gd name="connsiteX85" fmla="*/ 503484 w 974607"/>
                  <a:gd name="connsiteY85" fmla="*/ 358323 h 1516072"/>
                  <a:gd name="connsiteX86" fmla="*/ 499674 w 974607"/>
                  <a:gd name="connsiteY86" fmla="*/ 66858 h 1516072"/>
                  <a:gd name="connsiteX87" fmla="*/ 490149 w 974607"/>
                  <a:gd name="connsiteY87" fmla="*/ 40188 h 1516072"/>
                  <a:gd name="connsiteX88" fmla="*/ 488244 w 974607"/>
                  <a:gd name="connsiteY88" fmla="*/ 34473 h 1516072"/>
                  <a:gd name="connsiteX89" fmla="*/ 484434 w 974607"/>
                  <a:gd name="connsiteY89" fmla="*/ 28758 h 1516072"/>
                  <a:gd name="connsiteX90" fmla="*/ 478719 w 974607"/>
                  <a:gd name="connsiteY90" fmla="*/ 17328 h 1516072"/>
                  <a:gd name="connsiteX91" fmla="*/ 473004 w 974607"/>
                  <a:gd name="connsiteY91" fmla="*/ 13518 h 1516072"/>
                  <a:gd name="connsiteX92" fmla="*/ 469194 w 974607"/>
                  <a:gd name="connsiteY92" fmla="*/ 7803 h 1516072"/>
                  <a:gd name="connsiteX93" fmla="*/ 429189 w 974607"/>
                  <a:gd name="connsiteY93" fmla="*/ 11613 h 1516072"/>
                  <a:gd name="connsiteX94" fmla="*/ 425379 w 974607"/>
                  <a:gd name="connsiteY94" fmla="*/ 78288 h 1516072"/>
                  <a:gd name="connsiteX95" fmla="*/ 425379 w 974607"/>
                  <a:gd name="connsiteY95" fmla="*/ 84003 h 1516072"/>
                  <a:gd name="connsiteX96" fmla="*/ 436603 w 974607"/>
                  <a:gd name="connsiteY96" fmla="*/ 225952 h 1516072"/>
                  <a:gd name="connsiteX97" fmla="*/ 440619 w 974607"/>
                  <a:gd name="connsiteY97" fmla="*/ 421188 h 1516072"/>
                  <a:gd name="connsiteX98" fmla="*/ 440002 w 974607"/>
                  <a:gd name="connsiteY98" fmla="*/ 789160 h 1516072"/>
                  <a:gd name="connsiteX99" fmla="*/ 430322 w 974607"/>
                  <a:gd name="connsiteY99"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43514 w 974607"/>
                  <a:gd name="connsiteY42" fmla="*/ 1327968 h 1516072"/>
                  <a:gd name="connsiteX43" fmla="*/ 749229 w 974607"/>
                  <a:gd name="connsiteY43" fmla="*/ 1329873 h 1516072"/>
                  <a:gd name="connsiteX44" fmla="*/ 777804 w 974607"/>
                  <a:gd name="connsiteY44" fmla="*/ 1333683 h 1516072"/>
                  <a:gd name="connsiteX45" fmla="*/ 789234 w 974607"/>
                  <a:gd name="connsiteY45" fmla="*/ 1327968 h 1516072"/>
                  <a:gd name="connsiteX46" fmla="*/ 794949 w 974607"/>
                  <a:gd name="connsiteY46" fmla="*/ 1326063 h 1516072"/>
                  <a:gd name="connsiteX47" fmla="*/ 800664 w 974607"/>
                  <a:gd name="connsiteY47" fmla="*/ 1284153 h 1516072"/>
                  <a:gd name="connsiteX48" fmla="*/ 798759 w 974607"/>
                  <a:gd name="connsiteY48" fmla="*/ 1278438 h 1516072"/>
                  <a:gd name="connsiteX49" fmla="*/ 796854 w 974607"/>
                  <a:gd name="connsiteY49" fmla="*/ 1270818 h 1516072"/>
                  <a:gd name="connsiteX50" fmla="*/ 783519 w 974607"/>
                  <a:gd name="connsiteY50" fmla="*/ 1253673 h 1516072"/>
                  <a:gd name="connsiteX51" fmla="*/ 773994 w 974607"/>
                  <a:gd name="connsiteY51" fmla="*/ 1247958 h 1516072"/>
                  <a:gd name="connsiteX52" fmla="*/ 648264 w 974607"/>
                  <a:gd name="connsiteY52" fmla="*/ 1156518 h 1516072"/>
                  <a:gd name="connsiteX53" fmla="*/ 645998 w 974607"/>
                  <a:gd name="connsiteY53" fmla="*/ 1108121 h 1516072"/>
                  <a:gd name="connsiteX54" fmla="*/ 671124 w 974607"/>
                  <a:gd name="connsiteY54" fmla="*/ 1089843 h 1516072"/>
                  <a:gd name="connsiteX55" fmla="*/ 724464 w 974607"/>
                  <a:gd name="connsiteY55" fmla="*/ 1082223 h 1516072"/>
                  <a:gd name="connsiteX56" fmla="*/ 871149 w 974607"/>
                  <a:gd name="connsiteY56" fmla="*/ 1086033 h 1516072"/>
                  <a:gd name="connsiteX57" fmla="*/ 899724 w 974607"/>
                  <a:gd name="connsiteY57" fmla="*/ 1091748 h 1516072"/>
                  <a:gd name="connsiteX58" fmla="*/ 963835 w 974607"/>
                  <a:gd name="connsiteY58" fmla="*/ 1090672 h 1516072"/>
                  <a:gd name="connsiteX59" fmla="*/ 970209 w 974607"/>
                  <a:gd name="connsiteY59" fmla="*/ 1054008 h 1516072"/>
                  <a:gd name="connsiteX60" fmla="*/ 918620 w 974607"/>
                  <a:gd name="connsiteY60" fmla="*/ 1034598 h 1516072"/>
                  <a:gd name="connsiteX61" fmla="*/ 803186 w 974607"/>
                  <a:gd name="connsiteY61" fmla="*/ 1037069 h 1516072"/>
                  <a:gd name="connsiteX62" fmla="*/ 646360 w 974607"/>
                  <a:gd name="connsiteY62" fmla="*/ 1049838 h 1516072"/>
                  <a:gd name="connsiteX63" fmla="*/ 640078 w 974607"/>
                  <a:gd name="connsiteY63" fmla="*/ 1026051 h 1516072"/>
                  <a:gd name="connsiteX64" fmla="*/ 673029 w 974607"/>
                  <a:gd name="connsiteY64" fmla="*/ 992688 h 1516072"/>
                  <a:gd name="connsiteX65" fmla="*/ 674934 w 974607"/>
                  <a:gd name="connsiteY65" fmla="*/ 986973 h 1516072"/>
                  <a:gd name="connsiteX66" fmla="*/ 680649 w 974607"/>
                  <a:gd name="connsiteY66" fmla="*/ 985068 h 1516072"/>
                  <a:gd name="connsiteX67" fmla="*/ 686364 w 974607"/>
                  <a:gd name="connsiteY67" fmla="*/ 981258 h 1516072"/>
                  <a:gd name="connsiteX68" fmla="*/ 695889 w 974607"/>
                  <a:gd name="connsiteY68" fmla="*/ 971733 h 1516072"/>
                  <a:gd name="connsiteX69" fmla="*/ 705414 w 974607"/>
                  <a:gd name="connsiteY69" fmla="*/ 960303 h 1516072"/>
                  <a:gd name="connsiteX70" fmla="*/ 716844 w 974607"/>
                  <a:gd name="connsiteY70" fmla="*/ 952683 h 1516072"/>
                  <a:gd name="connsiteX71" fmla="*/ 732084 w 974607"/>
                  <a:gd name="connsiteY71" fmla="*/ 939348 h 1516072"/>
                  <a:gd name="connsiteX72" fmla="*/ 741609 w 974607"/>
                  <a:gd name="connsiteY72" fmla="*/ 927918 h 1516072"/>
                  <a:gd name="connsiteX73" fmla="*/ 753039 w 974607"/>
                  <a:gd name="connsiteY73" fmla="*/ 918393 h 1516072"/>
                  <a:gd name="connsiteX74" fmla="*/ 758754 w 974607"/>
                  <a:gd name="connsiteY74" fmla="*/ 906963 h 1516072"/>
                  <a:gd name="connsiteX75" fmla="*/ 760659 w 974607"/>
                  <a:gd name="connsiteY75" fmla="*/ 901248 h 1516072"/>
                  <a:gd name="connsiteX76" fmla="*/ 766374 w 974607"/>
                  <a:gd name="connsiteY76" fmla="*/ 889818 h 1516072"/>
                  <a:gd name="connsiteX77" fmla="*/ 764469 w 974607"/>
                  <a:gd name="connsiteY77" fmla="*/ 874578 h 1516072"/>
                  <a:gd name="connsiteX78" fmla="*/ 758754 w 974607"/>
                  <a:gd name="connsiteY78" fmla="*/ 872673 h 1516072"/>
                  <a:gd name="connsiteX79" fmla="*/ 737799 w 974607"/>
                  <a:gd name="connsiteY79" fmla="*/ 874578 h 1516072"/>
                  <a:gd name="connsiteX80" fmla="*/ 732084 w 974607"/>
                  <a:gd name="connsiteY80" fmla="*/ 878388 h 1516072"/>
                  <a:gd name="connsiteX81" fmla="*/ 699699 w 974607"/>
                  <a:gd name="connsiteY81" fmla="*/ 899343 h 1516072"/>
                  <a:gd name="connsiteX82" fmla="*/ 595181 w 974607"/>
                  <a:gd name="connsiteY82" fmla="*/ 957831 h 1516072"/>
                  <a:gd name="connsiteX83" fmla="*/ 507294 w 974607"/>
                  <a:gd name="connsiteY83" fmla="*/ 847908 h 1516072"/>
                  <a:gd name="connsiteX84" fmla="*/ 503484 w 974607"/>
                  <a:gd name="connsiteY84" fmla="*/ 358323 h 1516072"/>
                  <a:gd name="connsiteX85" fmla="*/ 499674 w 974607"/>
                  <a:gd name="connsiteY85" fmla="*/ 66858 h 1516072"/>
                  <a:gd name="connsiteX86" fmla="*/ 490149 w 974607"/>
                  <a:gd name="connsiteY86" fmla="*/ 40188 h 1516072"/>
                  <a:gd name="connsiteX87" fmla="*/ 488244 w 974607"/>
                  <a:gd name="connsiteY87" fmla="*/ 34473 h 1516072"/>
                  <a:gd name="connsiteX88" fmla="*/ 484434 w 974607"/>
                  <a:gd name="connsiteY88" fmla="*/ 28758 h 1516072"/>
                  <a:gd name="connsiteX89" fmla="*/ 478719 w 974607"/>
                  <a:gd name="connsiteY89" fmla="*/ 17328 h 1516072"/>
                  <a:gd name="connsiteX90" fmla="*/ 473004 w 974607"/>
                  <a:gd name="connsiteY90" fmla="*/ 13518 h 1516072"/>
                  <a:gd name="connsiteX91" fmla="*/ 469194 w 974607"/>
                  <a:gd name="connsiteY91" fmla="*/ 7803 h 1516072"/>
                  <a:gd name="connsiteX92" fmla="*/ 429189 w 974607"/>
                  <a:gd name="connsiteY92" fmla="*/ 11613 h 1516072"/>
                  <a:gd name="connsiteX93" fmla="*/ 425379 w 974607"/>
                  <a:gd name="connsiteY93" fmla="*/ 78288 h 1516072"/>
                  <a:gd name="connsiteX94" fmla="*/ 425379 w 974607"/>
                  <a:gd name="connsiteY94" fmla="*/ 84003 h 1516072"/>
                  <a:gd name="connsiteX95" fmla="*/ 436603 w 974607"/>
                  <a:gd name="connsiteY95" fmla="*/ 225952 h 1516072"/>
                  <a:gd name="connsiteX96" fmla="*/ 440619 w 974607"/>
                  <a:gd name="connsiteY96" fmla="*/ 421188 h 1516072"/>
                  <a:gd name="connsiteX97" fmla="*/ 440002 w 974607"/>
                  <a:gd name="connsiteY97" fmla="*/ 789160 h 1516072"/>
                  <a:gd name="connsiteX98" fmla="*/ 430322 w 974607"/>
                  <a:gd name="connsiteY98"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43514 w 974607"/>
                  <a:gd name="connsiteY42" fmla="*/ 1327968 h 1516072"/>
                  <a:gd name="connsiteX43" fmla="*/ 749229 w 974607"/>
                  <a:gd name="connsiteY43" fmla="*/ 1329873 h 1516072"/>
                  <a:gd name="connsiteX44" fmla="*/ 777804 w 974607"/>
                  <a:gd name="connsiteY44" fmla="*/ 1333683 h 1516072"/>
                  <a:gd name="connsiteX45" fmla="*/ 789234 w 974607"/>
                  <a:gd name="connsiteY45" fmla="*/ 1327968 h 1516072"/>
                  <a:gd name="connsiteX46" fmla="*/ 794949 w 974607"/>
                  <a:gd name="connsiteY46" fmla="*/ 1326063 h 1516072"/>
                  <a:gd name="connsiteX47" fmla="*/ 800664 w 974607"/>
                  <a:gd name="connsiteY47" fmla="*/ 1284153 h 1516072"/>
                  <a:gd name="connsiteX48" fmla="*/ 798759 w 974607"/>
                  <a:gd name="connsiteY48" fmla="*/ 1278438 h 1516072"/>
                  <a:gd name="connsiteX49" fmla="*/ 783519 w 974607"/>
                  <a:gd name="connsiteY49" fmla="*/ 1253673 h 1516072"/>
                  <a:gd name="connsiteX50" fmla="*/ 773994 w 974607"/>
                  <a:gd name="connsiteY50" fmla="*/ 1247958 h 1516072"/>
                  <a:gd name="connsiteX51" fmla="*/ 648264 w 974607"/>
                  <a:gd name="connsiteY51" fmla="*/ 1156518 h 1516072"/>
                  <a:gd name="connsiteX52" fmla="*/ 645998 w 974607"/>
                  <a:gd name="connsiteY52" fmla="*/ 1108121 h 1516072"/>
                  <a:gd name="connsiteX53" fmla="*/ 671124 w 974607"/>
                  <a:gd name="connsiteY53" fmla="*/ 1089843 h 1516072"/>
                  <a:gd name="connsiteX54" fmla="*/ 724464 w 974607"/>
                  <a:gd name="connsiteY54" fmla="*/ 1082223 h 1516072"/>
                  <a:gd name="connsiteX55" fmla="*/ 871149 w 974607"/>
                  <a:gd name="connsiteY55" fmla="*/ 1086033 h 1516072"/>
                  <a:gd name="connsiteX56" fmla="*/ 899724 w 974607"/>
                  <a:gd name="connsiteY56" fmla="*/ 1091748 h 1516072"/>
                  <a:gd name="connsiteX57" fmla="*/ 963835 w 974607"/>
                  <a:gd name="connsiteY57" fmla="*/ 1090672 h 1516072"/>
                  <a:gd name="connsiteX58" fmla="*/ 970209 w 974607"/>
                  <a:gd name="connsiteY58" fmla="*/ 1054008 h 1516072"/>
                  <a:gd name="connsiteX59" fmla="*/ 918620 w 974607"/>
                  <a:gd name="connsiteY59" fmla="*/ 1034598 h 1516072"/>
                  <a:gd name="connsiteX60" fmla="*/ 803186 w 974607"/>
                  <a:gd name="connsiteY60" fmla="*/ 1037069 h 1516072"/>
                  <a:gd name="connsiteX61" fmla="*/ 646360 w 974607"/>
                  <a:gd name="connsiteY61" fmla="*/ 1049838 h 1516072"/>
                  <a:gd name="connsiteX62" fmla="*/ 640078 w 974607"/>
                  <a:gd name="connsiteY62" fmla="*/ 1026051 h 1516072"/>
                  <a:gd name="connsiteX63" fmla="*/ 673029 w 974607"/>
                  <a:gd name="connsiteY63" fmla="*/ 992688 h 1516072"/>
                  <a:gd name="connsiteX64" fmla="*/ 674934 w 974607"/>
                  <a:gd name="connsiteY64" fmla="*/ 986973 h 1516072"/>
                  <a:gd name="connsiteX65" fmla="*/ 680649 w 974607"/>
                  <a:gd name="connsiteY65" fmla="*/ 985068 h 1516072"/>
                  <a:gd name="connsiteX66" fmla="*/ 686364 w 974607"/>
                  <a:gd name="connsiteY66" fmla="*/ 981258 h 1516072"/>
                  <a:gd name="connsiteX67" fmla="*/ 695889 w 974607"/>
                  <a:gd name="connsiteY67" fmla="*/ 971733 h 1516072"/>
                  <a:gd name="connsiteX68" fmla="*/ 705414 w 974607"/>
                  <a:gd name="connsiteY68" fmla="*/ 960303 h 1516072"/>
                  <a:gd name="connsiteX69" fmla="*/ 716844 w 974607"/>
                  <a:gd name="connsiteY69" fmla="*/ 952683 h 1516072"/>
                  <a:gd name="connsiteX70" fmla="*/ 732084 w 974607"/>
                  <a:gd name="connsiteY70" fmla="*/ 939348 h 1516072"/>
                  <a:gd name="connsiteX71" fmla="*/ 741609 w 974607"/>
                  <a:gd name="connsiteY71" fmla="*/ 927918 h 1516072"/>
                  <a:gd name="connsiteX72" fmla="*/ 753039 w 974607"/>
                  <a:gd name="connsiteY72" fmla="*/ 918393 h 1516072"/>
                  <a:gd name="connsiteX73" fmla="*/ 758754 w 974607"/>
                  <a:gd name="connsiteY73" fmla="*/ 906963 h 1516072"/>
                  <a:gd name="connsiteX74" fmla="*/ 760659 w 974607"/>
                  <a:gd name="connsiteY74" fmla="*/ 901248 h 1516072"/>
                  <a:gd name="connsiteX75" fmla="*/ 766374 w 974607"/>
                  <a:gd name="connsiteY75" fmla="*/ 889818 h 1516072"/>
                  <a:gd name="connsiteX76" fmla="*/ 764469 w 974607"/>
                  <a:gd name="connsiteY76" fmla="*/ 874578 h 1516072"/>
                  <a:gd name="connsiteX77" fmla="*/ 758754 w 974607"/>
                  <a:gd name="connsiteY77" fmla="*/ 872673 h 1516072"/>
                  <a:gd name="connsiteX78" fmla="*/ 737799 w 974607"/>
                  <a:gd name="connsiteY78" fmla="*/ 874578 h 1516072"/>
                  <a:gd name="connsiteX79" fmla="*/ 732084 w 974607"/>
                  <a:gd name="connsiteY79" fmla="*/ 878388 h 1516072"/>
                  <a:gd name="connsiteX80" fmla="*/ 699699 w 974607"/>
                  <a:gd name="connsiteY80" fmla="*/ 899343 h 1516072"/>
                  <a:gd name="connsiteX81" fmla="*/ 595181 w 974607"/>
                  <a:gd name="connsiteY81" fmla="*/ 957831 h 1516072"/>
                  <a:gd name="connsiteX82" fmla="*/ 507294 w 974607"/>
                  <a:gd name="connsiteY82" fmla="*/ 847908 h 1516072"/>
                  <a:gd name="connsiteX83" fmla="*/ 503484 w 974607"/>
                  <a:gd name="connsiteY83" fmla="*/ 358323 h 1516072"/>
                  <a:gd name="connsiteX84" fmla="*/ 499674 w 974607"/>
                  <a:gd name="connsiteY84" fmla="*/ 66858 h 1516072"/>
                  <a:gd name="connsiteX85" fmla="*/ 490149 w 974607"/>
                  <a:gd name="connsiteY85" fmla="*/ 40188 h 1516072"/>
                  <a:gd name="connsiteX86" fmla="*/ 488244 w 974607"/>
                  <a:gd name="connsiteY86" fmla="*/ 34473 h 1516072"/>
                  <a:gd name="connsiteX87" fmla="*/ 484434 w 974607"/>
                  <a:gd name="connsiteY87" fmla="*/ 28758 h 1516072"/>
                  <a:gd name="connsiteX88" fmla="*/ 478719 w 974607"/>
                  <a:gd name="connsiteY88" fmla="*/ 17328 h 1516072"/>
                  <a:gd name="connsiteX89" fmla="*/ 473004 w 974607"/>
                  <a:gd name="connsiteY89" fmla="*/ 13518 h 1516072"/>
                  <a:gd name="connsiteX90" fmla="*/ 469194 w 974607"/>
                  <a:gd name="connsiteY90" fmla="*/ 7803 h 1516072"/>
                  <a:gd name="connsiteX91" fmla="*/ 429189 w 974607"/>
                  <a:gd name="connsiteY91" fmla="*/ 11613 h 1516072"/>
                  <a:gd name="connsiteX92" fmla="*/ 425379 w 974607"/>
                  <a:gd name="connsiteY92" fmla="*/ 78288 h 1516072"/>
                  <a:gd name="connsiteX93" fmla="*/ 425379 w 974607"/>
                  <a:gd name="connsiteY93" fmla="*/ 84003 h 1516072"/>
                  <a:gd name="connsiteX94" fmla="*/ 436603 w 974607"/>
                  <a:gd name="connsiteY94" fmla="*/ 225952 h 1516072"/>
                  <a:gd name="connsiteX95" fmla="*/ 440619 w 974607"/>
                  <a:gd name="connsiteY95" fmla="*/ 421188 h 1516072"/>
                  <a:gd name="connsiteX96" fmla="*/ 440002 w 974607"/>
                  <a:gd name="connsiteY96" fmla="*/ 789160 h 1516072"/>
                  <a:gd name="connsiteX97" fmla="*/ 430322 w 974607"/>
                  <a:gd name="connsiteY97"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43514 w 974607"/>
                  <a:gd name="connsiteY42" fmla="*/ 1327968 h 1516072"/>
                  <a:gd name="connsiteX43" fmla="*/ 749229 w 974607"/>
                  <a:gd name="connsiteY43" fmla="*/ 1329873 h 1516072"/>
                  <a:gd name="connsiteX44" fmla="*/ 777804 w 974607"/>
                  <a:gd name="connsiteY44" fmla="*/ 1333683 h 1516072"/>
                  <a:gd name="connsiteX45" fmla="*/ 789234 w 974607"/>
                  <a:gd name="connsiteY45" fmla="*/ 1327968 h 1516072"/>
                  <a:gd name="connsiteX46" fmla="*/ 794949 w 974607"/>
                  <a:gd name="connsiteY46" fmla="*/ 1326063 h 1516072"/>
                  <a:gd name="connsiteX47" fmla="*/ 800664 w 974607"/>
                  <a:gd name="connsiteY47" fmla="*/ 1284153 h 1516072"/>
                  <a:gd name="connsiteX48" fmla="*/ 783519 w 974607"/>
                  <a:gd name="connsiteY48" fmla="*/ 1253673 h 1516072"/>
                  <a:gd name="connsiteX49" fmla="*/ 773994 w 974607"/>
                  <a:gd name="connsiteY49" fmla="*/ 1247958 h 1516072"/>
                  <a:gd name="connsiteX50" fmla="*/ 648264 w 974607"/>
                  <a:gd name="connsiteY50" fmla="*/ 1156518 h 1516072"/>
                  <a:gd name="connsiteX51" fmla="*/ 645998 w 974607"/>
                  <a:gd name="connsiteY51" fmla="*/ 1108121 h 1516072"/>
                  <a:gd name="connsiteX52" fmla="*/ 671124 w 974607"/>
                  <a:gd name="connsiteY52" fmla="*/ 1089843 h 1516072"/>
                  <a:gd name="connsiteX53" fmla="*/ 724464 w 974607"/>
                  <a:gd name="connsiteY53" fmla="*/ 1082223 h 1516072"/>
                  <a:gd name="connsiteX54" fmla="*/ 871149 w 974607"/>
                  <a:gd name="connsiteY54" fmla="*/ 1086033 h 1516072"/>
                  <a:gd name="connsiteX55" fmla="*/ 899724 w 974607"/>
                  <a:gd name="connsiteY55" fmla="*/ 1091748 h 1516072"/>
                  <a:gd name="connsiteX56" fmla="*/ 963835 w 974607"/>
                  <a:gd name="connsiteY56" fmla="*/ 1090672 h 1516072"/>
                  <a:gd name="connsiteX57" fmla="*/ 970209 w 974607"/>
                  <a:gd name="connsiteY57" fmla="*/ 1054008 h 1516072"/>
                  <a:gd name="connsiteX58" fmla="*/ 918620 w 974607"/>
                  <a:gd name="connsiteY58" fmla="*/ 1034598 h 1516072"/>
                  <a:gd name="connsiteX59" fmla="*/ 803186 w 974607"/>
                  <a:gd name="connsiteY59" fmla="*/ 1037069 h 1516072"/>
                  <a:gd name="connsiteX60" fmla="*/ 646360 w 974607"/>
                  <a:gd name="connsiteY60" fmla="*/ 1049838 h 1516072"/>
                  <a:gd name="connsiteX61" fmla="*/ 640078 w 974607"/>
                  <a:gd name="connsiteY61" fmla="*/ 1026051 h 1516072"/>
                  <a:gd name="connsiteX62" fmla="*/ 673029 w 974607"/>
                  <a:gd name="connsiteY62" fmla="*/ 992688 h 1516072"/>
                  <a:gd name="connsiteX63" fmla="*/ 674934 w 974607"/>
                  <a:gd name="connsiteY63" fmla="*/ 986973 h 1516072"/>
                  <a:gd name="connsiteX64" fmla="*/ 680649 w 974607"/>
                  <a:gd name="connsiteY64" fmla="*/ 985068 h 1516072"/>
                  <a:gd name="connsiteX65" fmla="*/ 686364 w 974607"/>
                  <a:gd name="connsiteY65" fmla="*/ 981258 h 1516072"/>
                  <a:gd name="connsiteX66" fmla="*/ 695889 w 974607"/>
                  <a:gd name="connsiteY66" fmla="*/ 971733 h 1516072"/>
                  <a:gd name="connsiteX67" fmla="*/ 705414 w 974607"/>
                  <a:gd name="connsiteY67" fmla="*/ 960303 h 1516072"/>
                  <a:gd name="connsiteX68" fmla="*/ 716844 w 974607"/>
                  <a:gd name="connsiteY68" fmla="*/ 952683 h 1516072"/>
                  <a:gd name="connsiteX69" fmla="*/ 732084 w 974607"/>
                  <a:gd name="connsiteY69" fmla="*/ 939348 h 1516072"/>
                  <a:gd name="connsiteX70" fmla="*/ 741609 w 974607"/>
                  <a:gd name="connsiteY70" fmla="*/ 927918 h 1516072"/>
                  <a:gd name="connsiteX71" fmla="*/ 753039 w 974607"/>
                  <a:gd name="connsiteY71" fmla="*/ 918393 h 1516072"/>
                  <a:gd name="connsiteX72" fmla="*/ 758754 w 974607"/>
                  <a:gd name="connsiteY72" fmla="*/ 906963 h 1516072"/>
                  <a:gd name="connsiteX73" fmla="*/ 760659 w 974607"/>
                  <a:gd name="connsiteY73" fmla="*/ 901248 h 1516072"/>
                  <a:gd name="connsiteX74" fmla="*/ 766374 w 974607"/>
                  <a:gd name="connsiteY74" fmla="*/ 889818 h 1516072"/>
                  <a:gd name="connsiteX75" fmla="*/ 764469 w 974607"/>
                  <a:gd name="connsiteY75" fmla="*/ 874578 h 1516072"/>
                  <a:gd name="connsiteX76" fmla="*/ 758754 w 974607"/>
                  <a:gd name="connsiteY76" fmla="*/ 872673 h 1516072"/>
                  <a:gd name="connsiteX77" fmla="*/ 737799 w 974607"/>
                  <a:gd name="connsiteY77" fmla="*/ 874578 h 1516072"/>
                  <a:gd name="connsiteX78" fmla="*/ 732084 w 974607"/>
                  <a:gd name="connsiteY78" fmla="*/ 878388 h 1516072"/>
                  <a:gd name="connsiteX79" fmla="*/ 699699 w 974607"/>
                  <a:gd name="connsiteY79" fmla="*/ 899343 h 1516072"/>
                  <a:gd name="connsiteX80" fmla="*/ 595181 w 974607"/>
                  <a:gd name="connsiteY80" fmla="*/ 957831 h 1516072"/>
                  <a:gd name="connsiteX81" fmla="*/ 507294 w 974607"/>
                  <a:gd name="connsiteY81" fmla="*/ 847908 h 1516072"/>
                  <a:gd name="connsiteX82" fmla="*/ 503484 w 974607"/>
                  <a:gd name="connsiteY82" fmla="*/ 358323 h 1516072"/>
                  <a:gd name="connsiteX83" fmla="*/ 499674 w 974607"/>
                  <a:gd name="connsiteY83" fmla="*/ 66858 h 1516072"/>
                  <a:gd name="connsiteX84" fmla="*/ 490149 w 974607"/>
                  <a:gd name="connsiteY84" fmla="*/ 40188 h 1516072"/>
                  <a:gd name="connsiteX85" fmla="*/ 488244 w 974607"/>
                  <a:gd name="connsiteY85" fmla="*/ 34473 h 1516072"/>
                  <a:gd name="connsiteX86" fmla="*/ 484434 w 974607"/>
                  <a:gd name="connsiteY86" fmla="*/ 28758 h 1516072"/>
                  <a:gd name="connsiteX87" fmla="*/ 478719 w 974607"/>
                  <a:gd name="connsiteY87" fmla="*/ 17328 h 1516072"/>
                  <a:gd name="connsiteX88" fmla="*/ 473004 w 974607"/>
                  <a:gd name="connsiteY88" fmla="*/ 13518 h 1516072"/>
                  <a:gd name="connsiteX89" fmla="*/ 469194 w 974607"/>
                  <a:gd name="connsiteY89" fmla="*/ 7803 h 1516072"/>
                  <a:gd name="connsiteX90" fmla="*/ 429189 w 974607"/>
                  <a:gd name="connsiteY90" fmla="*/ 11613 h 1516072"/>
                  <a:gd name="connsiteX91" fmla="*/ 425379 w 974607"/>
                  <a:gd name="connsiteY91" fmla="*/ 78288 h 1516072"/>
                  <a:gd name="connsiteX92" fmla="*/ 425379 w 974607"/>
                  <a:gd name="connsiteY92" fmla="*/ 84003 h 1516072"/>
                  <a:gd name="connsiteX93" fmla="*/ 436603 w 974607"/>
                  <a:gd name="connsiteY93" fmla="*/ 225952 h 1516072"/>
                  <a:gd name="connsiteX94" fmla="*/ 440619 w 974607"/>
                  <a:gd name="connsiteY94" fmla="*/ 421188 h 1516072"/>
                  <a:gd name="connsiteX95" fmla="*/ 440002 w 974607"/>
                  <a:gd name="connsiteY95" fmla="*/ 789160 h 1516072"/>
                  <a:gd name="connsiteX96" fmla="*/ 430322 w 974607"/>
                  <a:gd name="connsiteY96"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43514 w 974607"/>
                  <a:gd name="connsiteY42" fmla="*/ 1327968 h 1516072"/>
                  <a:gd name="connsiteX43" fmla="*/ 777804 w 974607"/>
                  <a:gd name="connsiteY43" fmla="*/ 1333683 h 1516072"/>
                  <a:gd name="connsiteX44" fmla="*/ 789234 w 974607"/>
                  <a:gd name="connsiteY44" fmla="*/ 1327968 h 1516072"/>
                  <a:gd name="connsiteX45" fmla="*/ 794949 w 974607"/>
                  <a:gd name="connsiteY45" fmla="*/ 1326063 h 1516072"/>
                  <a:gd name="connsiteX46" fmla="*/ 800664 w 974607"/>
                  <a:gd name="connsiteY46" fmla="*/ 1284153 h 1516072"/>
                  <a:gd name="connsiteX47" fmla="*/ 783519 w 974607"/>
                  <a:gd name="connsiteY47" fmla="*/ 1253673 h 1516072"/>
                  <a:gd name="connsiteX48" fmla="*/ 773994 w 974607"/>
                  <a:gd name="connsiteY48" fmla="*/ 1247958 h 1516072"/>
                  <a:gd name="connsiteX49" fmla="*/ 648264 w 974607"/>
                  <a:gd name="connsiteY49" fmla="*/ 1156518 h 1516072"/>
                  <a:gd name="connsiteX50" fmla="*/ 645998 w 974607"/>
                  <a:gd name="connsiteY50" fmla="*/ 1108121 h 1516072"/>
                  <a:gd name="connsiteX51" fmla="*/ 671124 w 974607"/>
                  <a:gd name="connsiteY51" fmla="*/ 1089843 h 1516072"/>
                  <a:gd name="connsiteX52" fmla="*/ 724464 w 974607"/>
                  <a:gd name="connsiteY52" fmla="*/ 1082223 h 1516072"/>
                  <a:gd name="connsiteX53" fmla="*/ 871149 w 974607"/>
                  <a:gd name="connsiteY53" fmla="*/ 1086033 h 1516072"/>
                  <a:gd name="connsiteX54" fmla="*/ 899724 w 974607"/>
                  <a:gd name="connsiteY54" fmla="*/ 1091748 h 1516072"/>
                  <a:gd name="connsiteX55" fmla="*/ 963835 w 974607"/>
                  <a:gd name="connsiteY55" fmla="*/ 1090672 h 1516072"/>
                  <a:gd name="connsiteX56" fmla="*/ 970209 w 974607"/>
                  <a:gd name="connsiteY56" fmla="*/ 1054008 h 1516072"/>
                  <a:gd name="connsiteX57" fmla="*/ 918620 w 974607"/>
                  <a:gd name="connsiteY57" fmla="*/ 1034598 h 1516072"/>
                  <a:gd name="connsiteX58" fmla="*/ 803186 w 974607"/>
                  <a:gd name="connsiteY58" fmla="*/ 1037069 h 1516072"/>
                  <a:gd name="connsiteX59" fmla="*/ 646360 w 974607"/>
                  <a:gd name="connsiteY59" fmla="*/ 1049838 h 1516072"/>
                  <a:gd name="connsiteX60" fmla="*/ 640078 w 974607"/>
                  <a:gd name="connsiteY60" fmla="*/ 1026051 h 1516072"/>
                  <a:gd name="connsiteX61" fmla="*/ 673029 w 974607"/>
                  <a:gd name="connsiteY61" fmla="*/ 992688 h 1516072"/>
                  <a:gd name="connsiteX62" fmla="*/ 674934 w 974607"/>
                  <a:gd name="connsiteY62" fmla="*/ 986973 h 1516072"/>
                  <a:gd name="connsiteX63" fmla="*/ 680649 w 974607"/>
                  <a:gd name="connsiteY63" fmla="*/ 985068 h 1516072"/>
                  <a:gd name="connsiteX64" fmla="*/ 686364 w 974607"/>
                  <a:gd name="connsiteY64" fmla="*/ 981258 h 1516072"/>
                  <a:gd name="connsiteX65" fmla="*/ 695889 w 974607"/>
                  <a:gd name="connsiteY65" fmla="*/ 971733 h 1516072"/>
                  <a:gd name="connsiteX66" fmla="*/ 705414 w 974607"/>
                  <a:gd name="connsiteY66" fmla="*/ 960303 h 1516072"/>
                  <a:gd name="connsiteX67" fmla="*/ 716844 w 974607"/>
                  <a:gd name="connsiteY67" fmla="*/ 952683 h 1516072"/>
                  <a:gd name="connsiteX68" fmla="*/ 732084 w 974607"/>
                  <a:gd name="connsiteY68" fmla="*/ 939348 h 1516072"/>
                  <a:gd name="connsiteX69" fmla="*/ 741609 w 974607"/>
                  <a:gd name="connsiteY69" fmla="*/ 927918 h 1516072"/>
                  <a:gd name="connsiteX70" fmla="*/ 753039 w 974607"/>
                  <a:gd name="connsiteY70" fmla="*/ 918393 h 1516072"/>
                  <a:gd name="connsiteX71" fmla="*/ 758754 w 974607"/>
                  <a:gd name="connsiteY71" fmla="*/ 906963 h 1516072"/>
                  <a:gd name="connsiteX72" fmla="*/ 760659 w 974607"/>
                  <a:gd name="connsiteY72" fmla="*/ 901248 h 1516072"/>
                  <a:gd name="connsiteX73" fmla="*/ 766374 w 974607"/>
                  <a:gd name="connsiteY73" fmla="*/ 889818 h 1516072"/>
                  <a:gd name="connsiteX74" fmla="*/ 764469 w 974607"/>
                  <a:gd name="connsiteY74" fmla="*/ 874578 h 1516072"/>
                  <a:gd name="connsiteX75" fmla="*/ 758754 w 974607"/>
                  <a:gd name="connsiteY75" fmla="*/ 872673 h 1516072"/>
                  <a:gd name="connsiteX76" fmla="*/ 737799 w 974607"/>
                  <a:gd name="connsiteY76" fmla="*/ 874578 h 1516072"/>
                  <a:gd name="connsiteX77" fmla="*/ 732084 w 974607"/>
                  <a:gd name="connsiteY77" fmla="*/ 878388 h 1516072"/>
                  <a:gd name="connsiteX78" fmla="*/ 699699 w 974607"/>
                  <a:gd name="connsiteY78" fmla="*/ 899343 h 1516072"/>
                  <a:gd name="connsiteX79" fmla="*/ 595181 w 974607"/>
                  <a:gd name="connsiteY79" fmla="*/ 957831 h 1516072"/>
                  <a:gd name="connsiteX80" fmla="*/ 507294 w 974607"/>
                  <a:gd name="connsiteY80" fmla="*/ 847908 h 1516072"/>
                  <a:gd name="connsiteX81" fmla="*/ 503484 w 974607"/>
                  <a:gd name="connsiteY81" fmla="*/ 358323 h 1516072"/>
                  <a:gd name="connsiteX82" fmla="*/ 499674 w 974607"/>
                  <a:gd name="connsiteY82" fmla="*/ 66858 h 1516072"/>
                  <a:gd name="connsiteX83" fmla="*/ 490149 w 974607"/>
                  <a:gd name="connsiteY83" fmla="*/ 40188 h 1516072"/>
                  <a:gd name="connsiteX84" fmla="*/ 488244 w 974607"/>
                  <a:gd name="connsiteY84" fmla="*/ 34473 h 1516072"/>
                  <a:gd name="connsiteX85" fmla="*/ 484434 w 974607"/>
                  <a:gd name="connsiteY85" fmla="*/ 28758 h 1516072"/>
                  <a:gd name="connsiteX86" fmla="*/ 478719 w 974607"/>
                  <a:gd name="connsiteY86" fmla="*/ 17328 h 1516072"/>
                  <a:gd name="connsiteX87" fmla="*/ 473004 w 974607"/>
                  <a:gd name="connsiteY87" fmla="*/ 13518 h 1516072"/>
                  <a:gd name="connsiteX88" fmla="*/ 469194 w 974607"/>
                  <a:gd name="connsiteY88" fmla="*/ 7803 h 1516072"/>
                  <a:gd name="connsiteX89" fmla="*/ 429189 w 974607"/>
                  <a:gd name="connsiteY89" fmla="*/ 11613 h 1516072"/>
                  <a:gd name="connsiteX90" fmla="*/ 425379 w 974607"/>
                  <a:gd name="connsiteY90" fmla="*/ 78288 h 1516072"/>
                  <a:gd name="connsiteX91" fmla="*/ 425379 w 974607"/>
                  <a:gd name="connsiteY91" fmla="*/ 84003 h 1516072"/>
                  <a:gd name="connsiteX92" fmla="*/ 436603 w 974607"/>
                  <a:gd name="connsiteY92" fmla="*/ 225952 h 1516072"/>
                  <a:gd name="connsiteX93" fmla="*/ 440619 w 974607"/>
                  <a:gd name="connsiteY93" fmla="*/ 421188 h 1516072"/>
                  <a:gd name="connsiteX94" fmla="*/ 440002 w 974607"/>
                  <a:gd name="connsiteY94" fmla="*/ 789160 h 1516072"/>
                  <a:gd name="connsiteX95" fmla="*/ 430322 w 974607"/>
                  <a:gd name="connsiteY95"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77804 w 974607"/>
                  <a:gd name="connsiteY42" fmla="*/ 1333683 h 1516072"/>
                  <a:gd name="connsiteX43" fmla="*/ 789234 w 974607"/>
                  <a:gd name="connsiteY43" fmla="*/ 1327968 h 1516072"/>
                  <a:gd name="connsiteX44" fmla="*/ 794949 w 974607"/>
                  <a:gd name="connsiteY44" fmla="*/ 1326063 h 1516072"/>
                  <a:gd name="connsiteX45" fmla="*/ 800664 w 974607"/>
                  <a:gd name="connsiteY45" fmla="*/ 1284153 h 1516072"/>
                  <a:gd name="connsiteX46" fmla="*/ 783519 w 974607"/>
                  <a:gd name="connsiteY46" fmla="*/ 1253673 h 1516072"/>
                  <a:gd name="connsiteX47" fmla="*/ 773994 w 974607"/>
                  <a:gd name="connsiteY47" fmla="*/ 1247958 h 1516072"/>
                  <a:gd name="connsiteX48" fmla="*/ 648264 w 974607"/>
                  <a:gd name="connsiteY48" fmla="*/ 1156518 h 1516072"/>
                  <a:gd name="connsiteX49" fmla="*/ 645998 w 974607"/>
                  <a:gd name="connsiteY49" fmla="*/ 1108121 h 1516072"/>
                  <a:gd name="connsiteX50" fmla="*/ 671124 w 974607"/>
                  <a:gd name="connsiteY50" fmla="*/ 1089843 h 1516072"/>
                  <a:gd name="connsiteX51" fmla="*/ 724464 w 974607"/>
                  <a:gd name="connsiteY51" fmla="*/ 1082223 h 1516072"/>
                  <a:gd name="connsiteX52" fmla="*/ 871149 w 974607"/>
                  <a:gd name="connsiteY52" fmla="*/ 1086033 h 1516072"/>
                  <a:gd name="connsiteX53" fmla="*/ 899724 w 974607"/>
                  <a:gd name="connsiteY53" fmla="*/ 1091748 h 1516072"/>
                  <a:gd name="connsiteX54" fmla="*/ 963835 w 974607"/>
                  <a:gd name="connsiteY54" fmla="*/ 1090672 h 1516072"/>
                  <a:gd name="connsiteX55" fmla="*/ 970209 w 974607"/>
                  <a:gd name="connsiteY55" fmla="*/ 1054008 h 1516072"/>
                  <a:gd name="connsiteX56" fmla="*/ 918620 w 974607"/>
                  <a:gd name="connsiteY56" fmla="*/ 1034598 h 1516072"/>
                  <a:gd name="connsiteX57" fmla="*/ 803186 w 974607"/>
                  <a:gd name="connsiteY57" fmla="*/ 1037069 h 1516072"/>
                  <a:gd name="connsiteX58" fmla="*/ 646360 w 974607"/>
                  <a:gd name="connsiteY58" fmla="*/ 1049838 h 1516072"/>
                  <a:gd name="connsiteX59" fmla="*/ 640078 w 974607"/>
                  <a:gd name="connsiteY59" fmla="*/ 1026051 h 1516072"/>
                  <a:gd name="connsiteX60" fmla="*/ 673029 w 974607"/>
                  <a:gd name="connsiteY60" fmla="*/ 992688 h 1516072"/>
                  <a:gd name="connsiteX61" fmla="*/ 674934 w 974607"/>
                  <a:gd name="connsiteY61" fmla="*/ 986973 h 1516072"/>
                  <a:gd name="connsiteX62" fmla="*/ 680649 w 974607"/>
                  <a:gd name="connsiteY62" fmla="*/ 985068 h 1516072"/>
                  <a:gd name="connsiteX63" fmla="*/ 686364 w 974607"/>
                  <a:gd name="connsiteY63" fmla="*/ 981258 h 1516072"/>
                  <a:gd name="connsiteX64" fmla="*/ 695889 w 974607"/>
                  <a:gd name="connsiteY64" fmla="*/ 971733 h 1516072"/>
                  <a:gd name="connsiteX65" fmla="*/ 705414 w 974607"/>
                  <a:gd name="connsiteY65" fmla="*/ 960303 h 1516072"/>
                  <a:gd name="connsiteX66" fmla="*/ 716844 w 974607"/>
                  <a:gd name="connsiteY66" fmla="*/ 952683 h 1516072"/>
                  <a:gd name="connsiteX67" fmla="*/ 732084 w 974607"/>
                  <a:gd name="connsiteY67" fmla="*/ 939348 h 1516072"/>
                  <a:gd name="connsiteX68" fmla="*/ 741609 w 974607"/>
                  <a:gd name="connsiteY68" fmla="*/ 927918 h 1516072"/>
                  <a:gd name="connsiteX69" fmla="*/ 753039 w 974607"/>
                  <a:gd name="connsiteY69" fmla="*/ 918393 h 1516072"/>
                  <a:gd name="connsiteX70" fmla="*/ 758754 w 974607"/>
                  <a:gd name="connsiteY70" fmla="*/ 906963 h 1516072"/>
                  <a:gd name="connsiteX71" fmla="*/ 760659 w 974607"/>
                  <a:gd name="connsiteY71" fmla="*/ 901248 h 1516072"/>
                  <a:gd name="connsiteX72" fmla="*/ 766374 w 974607"/>
                  <a:gd name="connsiteY72" fmla="*/ 889818 h 1516072"/>
                  <a:gd name="connsiteX73" fmla="*/ 764469 w 974607"/>
                  <a:gd name="connsiteY73" fmla="*/ 874578 h 1516072"/>
                  <a:gd name="connsiteX74" fmla="*/ 758754 w 974607"/>
                  <a:gd name="connsiteY74" fmla="*/ 872673 h 1516072"/>
                  <a:gd name="connsiteX75" fmla="*/ 737799 w 974607"/>
                  <a:gd name="connsiteY75" fmla="*/ 874578 h 1516072"/>
                  <a:gd name="connsiteX76" fmla="*/ 732084 w 974607"/>
                  <a:gd name="connsiteY76" fmla="*/ 878388 h 1516072"/>
                  <a:gd name="connsiteX77" fmla="*/ 699699 w 974607"/>
                  <a:gd name="connsiteY77" fmla="*/ 899343 h 1516072"/>
                  <a:gd name="connsiteX78" fmla="*/ 595181 w 974607"/>
                  <a:gd name="connsiteY78" fmla="*/ 957831 h 1516072"/>
                  <a:gd name="connsiteX79" fmla="*/ 507294 w 974607"/>
                  <a:gd name="connsiteY79" fmla="*/ 847908 h 1516072"/>
                  <a:gd name="connsiteX80" fmla="*/ 503484 w 974607"/>
                  <a:gd name="connsiteY80" fmla="*/ 358323 h 1516072"/>
                  <a:gd name="connsiteX81" fmla="*/ 499674 w 974607"/>
                  <a:gd name="connsiteY81" fmla="*/ 66858 h 1516072"/>
                  <a:gd name="connsiteX82" fmla="*/ 490149 w 974607"/>
                  <a:gd name="connsiteY82" fmla="*/ 40188 h 1516072"/>
                  <a:gd name="connsiteX83" fmla="*/ 488244 w 974607"/>
                  <a:gd name="connsiteY83" fmla="*/ 34473 h 1516072"/>
                  <a:gd name="connsiteX84" fmla="*/ 484434 w 974607"/>
                  <a:gd name="connsiteY84" fmla="*/ 28758 h 1516072"/>
                  <a:gd name="connsiteX85" fmla="*/ 478719 w 974607"/>
                  <a:gd name="connsiteY85" fmla="*/ 17328 h 1516072"/>
                  <a:gd name="connsiteX86" fmla="*/ 473004 w 974607"/>
                  <a:gd name="connsiteY86" fmla="*/ 13518 h 1516072"/>
                  <a:gd name="connsiteX87" fmla="*/ 469194 w 974607"/>
                  <a:gd name="connsiteY87" fmla="*/ 7803 h 1516072"/>
                  <a:gd name="connsiteX88" fmla="*/ 429189 w 974607"/>
                  <a:gd name="connsiteY88" fmla="*/ 11613 h 1516072"/>
                  <a:gd name="connsiteX89" fmla="*/ 425379 w 974607"/>
                  <a:gd name="connsiteY89" fmla="*/ 78288 h 1516072"/>
                  <a:gd name="connsiteX90" fmla="*/ 425379 w 974607"/>
                  <a:gd name="connsiteY90" fmla="*/ 84003 h 1516072"/>
                  <a:gd name="connsiteX91" fmla="*/ 436603 w 974607"/>
                  <a:gd name="connsiteY91" fmla="*/ 225952 h 1516072"/>
                  <a:gd name="connsiteX92" fmla="*/ 440619 w 974607"/>
                  <a:gd name="connsiteY92" fmla="*/ 421188 h 1516072"/>
                  <a:gd name="connsiteX93" fmla="*/ 440002 w 974607"/>
                  <a:gd name="connsiteY93" fmla="*/ 789160 h 1516072"/>
                  <a:gd name="connsiteX94" fmla="*/ 430322 w 974607"/>
                  <a:gd name="connsiteY94"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77804 w 974607"/>
                  <a:gd name="connsiteY42" fmla="*/ 1333683 h 1516072"/>
                  <a:gd name="connsiteX43" fmla="*/ 789234 w 974607"/>
                  <a:gd name="connsiteY43" fmla="*/ 1327968 h 1516072"/>
                  <a:gd name="connsiteX44" fmla="*/ 800664 w 974607"/>
                  <a:gd name="connsiteY44" fmla="*/ 1284153 h 1516072"/>
                  <a:gd name="connsiteX45" fmla="*/ 783519 w 974607"/>
                  <a:gd name="connsiteY45" fmla="*/ 1253673 h 1516072"/>
                  <a:gd name="connsiteX46" fmla="*/ 773994 w 974607"/>
                  <a:gd name="connsiteY46" fmla="*/ 1247958 h 1516072"/>
                  <a:gd name="connsiteX47" fmla="*/ 648264 w 974607"/>
                  <a:gd name="connsiteY47" fmla="*/ 1156518 h 1516072"/>
                  <a:gd name="connsiteX48" fmla="*/ 645998 w 974607"/>
                  <a:gd name="connsiteY48" fmla="*/ 1108121 h 1516072"/>
                  <a:gd name="connsiteX49" fmla="*/ 671124 w 974607"/>
                  <a:gd name="connsiteY49" fmla="*/ 1089843 h 1516072"/>
                  <a:gd name="connsiteX50" fmla="*/ 724464 w 974607"/>
                  <a:gd name="connsiteY50" fmla="*/ 1082223 h 1516072"/>
                  <a:gd name="connsiteX51" fmla="*/ 871149 w 974607"/>
                  <a:gd name="connsiteY51" fmla="*/ 1086033 h 1516072"/>
                  <a:gd name="connsiteX52" fmla="*/ 899724 w 974607"/>
                  <a:gd name="connsiteY52" fmla="*/ 1091748 h 1516072"/>
                  <a:gd name="connsiteX53" fmla="*/ 963835 w 974607"/>
                  <a:gd name="connsiteY53" fmla="*/ 1090672 h 1516072"/>
                  <a:gd name="connsiteX54" fmla="*/ 970209 w 974607"/>
                  <a:gd name="connsiteY54" fmla="*/ 1054008 h 1516072"/>
                  <a:gd name="connsiteX55" fmla="*/ 918620 w 974607"/>
                  <a:gd name="connsiteY55" fmla="*/ 1034598 h 1516072"/>
                  <a:gd name="connsiteX56" fmla="*/ 803186 w 974607"/>
                  <a:gd name="connsiteY56" fmla="*/ 1037069 h 1516072"/>
                  <a:gd name="connsiteX57" fmla="*/ 646360 w 974607"/>
                  <a:gd name="connsiteY57" fmla="*/ 1049838 h 1516072"/>
                  <a:gd name="connsiteX58" fmla="*/ 640078 w 974607"/>
                  <a:gd name="connsiteY58" fmla="*/ 1026051 h 1516072"/>
                  <a:gd name="connsiteX59" fmla="*/ 673029 w 974607"/>
                  <a:gd name="connsiteY59" fmla="*/ 992688 h 1516072"/>
                  <a:gd name="connsiteX60" fmla="*/ 674934 w 974607"/>
                  <a:gd name="connsiteY60" fmla="*/ 986973 h 1516072"/>
                  <a:gd name="connsiteX61" fmla="*/ 680649 w 974607"/>
                  <a:gd name="connsiteY61" fmla="*/ 985068 h 1516072"/>
                  <a:gd name="connsiteX62" fmla="*/ 686364 w 974607"/>
                  <a:gd name="connsiteY62" fmla="*/ 981258 h 1516072"/>
                  <a:gd name="connsiteX63" fmla="*/ 695889 w 974607"/>
                  <a:gd name="connsiteY63" fmla="*/ 971733 h 1516072"/>
                  <a:gd name="connsiteX64" fmla="*/ 705414 w 974607"/>
                  <a:gd name="connsiteY64" fmla="*/ 960303 h 1516072"/>
                  <a:gd name="connsiteX65" fmla="*/ 716844 w 974607"/>
                  <a:gd name="connsiteY65" fmla="*/ 952683 h 1516072"/>
                  <a:gd name="connsiteX66" fmla="*/ 732084 w 974607"/>
                  <a:gd name="connsiteY66" fmla="*/ 939348 h 1516072"/>
                  <a:gd name="connsiteX67" fmla="*/ 741609 w 974607"/>
                  <a:gd name="connsiteY67" fmla="*/ 927918 h 1516072"/>
                  <a:gd name="connsiteX68" fmla="*/ 753039 w 974607"/>
                  <a:gd name="connsiteY68" fmla="*/ 918393 h 1516072"/>
                  <a:gd name="connsiteX69" fmla="*/ 758754 w 974607"/>
                  <a:gd name="connsiteY69" fmla="*/ 906963 h 1516072"/>
                  <a:gd name="connsiteX70" fmla="*/ 760659 w 974607"/>
                  <a:gd name="connsiteY70" fmla="*/ 901248 h 1516072"/>
                  <a:gd name="connsiteX71" fmla="*/ 766374 w 974607"/>
                  <a:gd name="connsiteY71" fmla="*/ 889818 h 1516072"/>
                  <a:gd name="connsiteX72" fmla="*/ 764469 w 974607"/>
                  <a:gd name="connsiteY72" fmla="*/ 874578 h 1516072"/>
                  <a:gd name="connsiteX73" fmla="*/ 758754 w 974607"/>
                  <a:gd name="connsiteY73" fmla="*/ 872673 h 1516072"/>
                  <a:gd name="connsiteX74" fmla="*/ 737799 w 974607"/>
                  <a:gd name="connsiteY74" fmla="*/ 874578 h 1516072"/>
                  <a:gd name="connsiteX75" fmla="*/ 732084 w 974607"/>
                  <a:gd name="connsiteY75" fmla="*/ 878388 h 1516072"/>
                  <a:gd name="connsiteX76" fmla="*/ 699699 w 974607"/>
                  <a:gd name="connsiteY76" fmla="*/ 899343 h 1516072"/>
                  <a:gd name="connsiteX77" fmla="*/ 595181 w 974607"/>
                  <a:gd name="connsiteY77" fmla="*/ 957831 h 1516072"/>
                  <a:gd name="connsiteX78" fmla="*/ 507294 w 974607"/>
                  <a:gd name="connsiteY78" fmla="*/ 847908 h 1516072"/>
                  <a:gd name="connsiteX79" fmla="*/ 503484 w 974607"/>
                  <a:gd name="connsiteY79" fmla="*/ 358323 h 1516072"/>
                  <a:gd name="connsiteX80" fmla="*/ 499674 w 974607"/>
                  <a:gd name="connsiteY80" fmla="*/ 66858 h 1516072"/>
                  <a:gd name="connsiteX81" fmla="*/ 490149 w 974607"/>
                  <a:gd name="connsiteY81" fmla="*/ 40188 h 1516072"/>
                  <a:gd name="connsiteX82" fmla="*/ 488244 w 974607"/>
                  <a:gd name="connsiteY82" fmla="*/ 34473 h 1516072"/>
                  <a:gd name="connsiteX83" fmla="*/ 484434 w 974607"/>
                  <a:gd name="connsiteY83" fmla="*/ 28758 h 1516072"/>
                  <a:gd name="connsiteX84" fmla="*/ 478719 w 974607"/>
                  <a:gd name="connsiteY84" fmla="*/ 17328 h 1516072"/>
                  <a:gd name="connsiteX85" fmla="*/ 473004 w 974607"/>
                  <a:gd name="connsiteY85" fmla="*/ 13518 h 1516072"/>
                  <a:gd name="connsiteX86" fmla="*/ 469194 w 974607"/>
                  <a:gd name="connsiteY86" fmla="*/ 7803 h 1516072"/>
                  <a:gd name="connsiteX87" fmla="*/ 429189 w 974607"/>
                  <a:gd name="connsiteY87" fmla="*/ 11613 h 1516072"/>
                  <a:gd name="connsiteX88" fmla="*/ 425379 w 974607"/>
                  <a:gd name="connsiteY88" fmla="*/ 78288 h 1516072"/>
                  <a:gd name="connsiteX89" fmla="*/ 425379 w 974607"/>
                  <a:gd name="connsiteY89" fmla="*/ 84003 h 1516072"/>
                  <a:gd name="connsiteX90" fmla="*/ 436603 w 974607"/>
                  <a:gd name="connsiteY90" fmla="*/ 225952 h 1516072"/>
                  <a:gd name="connsiteX91" fmla="*/ 440619 w 974607"/>
                  <a:gd name="connsiteY91" fmla="*/ 421188 h 1516072"/>
                  <a:gd name="connsiteX92" fmla="*/ 440002 w 974607"/>
                  <a:gd name="connsiteY92" fmla="*/ 789160 h 1516072"/>
                  <a:gd name="connsiteX93" fmla="*/ 430322 w 974607"/>
                  <a:gd name="connsiteY93"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77804 w 974607"/>
                  <a:gd name="connsiteY42" fmla="*/ 1333683 h 1516072"/>
                  <a:gd name="connsiteX43" fmla="*/ 800664 w 974607"/>
                  <a:gd name="connsiteY43" fmla="*/ 1284153 h 1516072"/>
                  <a:gd name="connsiteX44" fmla="*/ 783519 w 974607"/>
                  <a:gd name="connsiteY44" fmla="*/ 1253673 h 1516072"/>
                  <a:gd name="connsiteX45" fmla="*/ 773994 w 974607"/>
                  <a:gd name="connsiteY45" fmla="*/ 1247958 h 1516072"/>
                  <a:gd name="connsiteX46" fmla="*/ 648264 w 974607"/>
                  <a:gd name="connsiteY46" fmla="*/ 1156518 h 1516072"/>
                  <a:gd name="connsiteX47" fmla="*/ 645998 w 974607"/>
                  <a:gd name="connsiteY47" fmla="*/ 1108121 h 1516072"/>
                  <a:gd name="connsiteX48" fmla="*/ 671124 w 974607"/>
                  <a:gd name="connsiteY48" fmla="*/ 1089843 h 1516072"/>
                  <a:gd name="connsiteX49" fmla="*/ 724464 w 974607"/>
                  <a:gd name="connsiteY49" fmla="*/ 1082223 h 1516072"/>
                  <a:gd name="connsiteX50" fmla="*/ 871149 w 974607"/>
                  <a:gd name="connsiteY50" fmla="*/ 1086033 h 1516072"/>
                  <a:gd name="connsiteX51" fmla="*/ 899724 w 974607"/>
                  <a:gd name="connsiteY51" fmla="*/ 1091748 h 1516072"/>
                  <a:gd name="connsiteX52" fmla="*/ 963835 w 974607"/>
                  <a:gd name="connsiteY52" fmla="*/ 1090672 h 1516072"/>
                  <a:gd name="connsiteX53" fmla="*/ 970209 w 974607"/>
                  <a:gd name="connsiteY53" fmla="*/ 1054008 h 1516072"/>
                  <a:gd name="connsiteX54" fmla="*/ 918620 w 974607"/>
                  <a:gd name="connsiteY54" fmla="*/ 1034598 h 1516072"/>
                  <a:gd name="connsiteX55" fmla="*/ 803186 w 974607"/>
                  <a:gd name="connsiteY55" fmla="*/ 1037069 h 1516072"/>
                  <a:gd name="connsiteX56" fmla="*/ 646360 w 974607"/>
                  <a:gd name="connsiteY56" fmla="*/ 1049838 h 1516072"/>
                  <a:gd name="connsiteX57" fmla="*/ 640078 w 974607"/>
                  <a:gd name="connsiteY57" fmla="*/ 1026051 h 1516072"/>
                  <a:gd name="connsiteX58" fmla="*/ 673029 w 974607"/>
                  <a:gd name="connsiteY58" fmla="*/ 992688 h 1516072"/>
                  <a:gd name="connsiteX59" fmla="*/ 674934 w 974607"/>
                  <a:gd name="connsiteY59" fmla="*/ 986973 h 1516072"/>
                  <a:gd name="connsiteX60" fmla="*/ 680649 w 974607"/>
                  <a:gd name="connsiteY60" fmla="*/ 985068 h 1516072"/>
                  <a:gd name="connsiteX61" fmla="*/ 686364 w 974607"/>
                  <a:gd name="connsiteY61" fmla="*/ 981258 h 1516072"/>
                  <a:gd name="connsiteX62" fmla="*/ 695889 w 974607"/>
                  <a:gd name="connsiteY62" fmla="*/ 971733 h 1516072"/>
                  <a:gd name="connsiteX63" fmla="*/ 705414 w 974607"/>
                  <a:gd name="connsiteY63" fmla="*/ 960303 h 1516072"/>
                  <a:gd name="connsiteX64" fmla="*/ 716844 w 974607"/>
                  <a:gd name="connsiteY64" fmla="*/ 952683 h 1516072"/>
                  <a:gd name="connsiteX65" fmla="*/ 732084 w 974607"/>
                  <a:gd name="connsiteY65" fmla="*/ 939348 h 1516072"/>
                  <a:gd name="connsiteX66" fmla="*/ 741609 w 974607"/>
                  <a:gd name="connsiteY66" fmla="*/ 927918 h 1516072"/>
                  <a:gd name="connsiteX67" fmla="*/ 753039 w 974607"/>
                  <a:gd name="connsiteY67" fmla="*/ 918393 h 1516072"/>
                  <a:gd name="connsiteX68" fmla="*/ 758754 w 974607"/>
                  <a:gd name="connsiteY68" fmla="*/ 906963 h 1516072"/>
                  <a:gd name="connsiteX69" fmla="*/ 760659 w 974607"/>
                  <a:gd name="connsiteY69" fmla="*/ 901248 h 1516072"/>
                  <a:gd name="connsiteX70" fmla="*/ 766374 w 974607"/>
                  <a:gd name="connsiteY70" fmla="*/ 889818 h 1516072"/>
                  <a:gd name="connsiteX71" fmla="*/ 764469 w 974607"/>
                  <a:gd name="connsiteY71" fmla="*/ 874578 h 1516072"/>
                  <a:gd name="connsiteX72" fmla="*/ 758754 w 974607"/>
                  <a:gd name="connsiteY72" fmla="*/ 872673 h 1516072"/>
                  <a:gd name="connsiteX73" fmla="*/ 737799 w 974607"/>
                  <a:gd name="connsiteY73" fmla="*/ 874578 h 1516072"/>
                  <a:gd name="connsiteX74" fmla="*/ 732084 w 974607"/>
                  <a:gd name="connsiteY74" fmla="*/ 878388 h 1516072"/>
                  <a:gd name="connsiteX75" fmla="*/ 699699 w 974607"/>
                  <a:gd name="connsiteY75" fmla="*/ 899343 h 1516072"/>
                  <a:gd name="connsiteX76" fmla="*/ 595181 w 974607"/>
                  <a:gd name="connsiteY76" fmla="*/ 957831 h 1516072"/>
                  <a:gd name="connsiteX77" fmla="*/ 507294 w 974607"/>
                  <a:gd name="connsiteY77" fmla="*/ 847908 h 1516072"/>
                  <a:gd name="connsiteX78" fmla="*/ 503484 w 974607"/>
                  <a:gd name="connsiteY78" fmla="*/ 358323 h 1516072"/>
                  <a:gd name="connsiteX79" fmla="*/ 499674 w 974607"/>
                  <a:gd name="connsiteY79" fmla="*/ 66858 h 1516072"/>
                  <a:gd name="connsiteX80" fmla="*/ 490149 w 974607"/>
                  <a:gd name="connsiteY80" fmla="*/ 40188 h 1516072"/>
                  <a:gd name="connsiteX81" fmla="*/ 488244 w 974607"/>
                  <a:gd name="connsiteY81" fmla="*/ 34473 h 1516072"/>
                  <a:gd name="connsiteX82" fmla="*/ 484434 w 974607"/>
                  <a:gd name="connsiteY82" fmla="*/ 28758 h 1516072"/>
                  <a:gd name="connsiteX83" fmla="*/ 478719 w 974607"/>
                  <a:gd name="connsiteY83" fmla="*/ 17328 h 1516072"/>
                  <a:gd name="connsiteX84" fmla="*/ 473004 w 974607"/>
                  <a:gd name="connsiteY84" fmla="*/ 13518 h 1516072"/>
                  <a:gd name="connsiteX85" fmla="*/ 469194 w 974607"/>
                  <a:gd name="connsiteY85" fmla="*/ 7803 h 1516072"/>
                  <a:gd name="connsiteX86" fmla="*/ 429189 w 974607"/>
                  <a:gd name="connsiteY86" fmla="*/ 11613 h 1516072"/>
                  <a:gd name="connsiteX87" fmla="*/ 425379 w 974607"/>
                  <a:gd name="connsiteY87" fmla="*/ 78288 h 1516072"/>
                  <a:gd name="connsiteX88" fmla="*/ 425379 w 974607"/>
                  <a:gd name="connsiteY88" fmla="*/ 84003 h 1516072"/>
                  <a:gd name="connsiteX89" fmla="*/ 436603 w 974607"/>
                  <a:gd name="connsiteY89" fmla="*/ 225952 h 1516072"/>
                  <a:gd name="connsiteX90" fmla="*/ 440619 w 974607"/>
                  <a:gd name="connsiteY90" fmla="*/ 421188 h 1516072"/>
                  <a:gd name="connsiteX91" fmla="*/ 440002 w 974607"/>
                  <a:gd name="connsiteY91" fmla="*/ 789160 h 1516072"/>
                  <a:gd name="connsiteX92" fmla="*/ 430322 w 974607"/>
                  <a:gd name="connsiteY92"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80275 w 974607"/>
                  <a:gd name="connsiteY42" fmla="*/ 1323798 h 1516072"/>
                  <a:gd name="connsiteX43" fmla="*/ 800664 w 974607"/>
                  <a:gd name="connsiteY43" fmla="*/ 1284153 h 1516072"/>
                  <a:gd name="connsiteX44" fmla="*/ 783519 w 974607"/>
                  <a:gd name="connsiteY44" fmla="*/ 1253673 h 1516072"/>
                  <a:gd name="connsiteX45" fmla="*/ 773994 w 974607"/>
                  <a:gd name="connsiteY45" fmla="*/ 1247958 h 1516072"/>
                  <a:gd name="connsiteX46" fmla="*/ 648264 w 974607"/>
                  <a:gd name="connsiteY46" fmla="*/ 1156518 h 1516072"/>
                  <a:gd name="connsiteX47" fmla="*/ 645998 w 974607"/>
                  <a:gd name="connsiteY47" fmla="*/ 1108121 h 1516072"/>
                  <a:gd name="connsiteX48" fmla="*/ 671124 w 974607"/>
                  <a:gd name="connsiteY48" fmla="*/ 1089843 h 1516072"/>
                  <a:gd name="connsiteX49" fmla="*/ 724464 w 974607"/>
                  <a:gd name="connsiteY49" fmla="*/ 1082223 h 1516072"/>
                  <a:gd name="connsiteX50" fmla="*/ 871149 w 974607"/>
                  <a:gd name="connsiteY50" fmla="*/ 1086033 h 1516072"/>
                  <a:gd name="connsiteX51" fmla="*/ 899724 w 974607"/>
                  <a:gd name="connsiteY51" fmla="*/ 1091748 h 1516072"/>
                  <a:gd name="connsiteX52" fmla="*/ 963835 w 974607"/>
                  <a:gd name="connsiteY52" fmla="*/ 1090672 h 1516072"/>
                  <a:gd name="connsiteX53" fmla="*/ 970209 w 974607"/>
                  <a:gd name="connsiteY53" fmla="*/ 1054008 h 1516072"/>
                  <a:gd name="connsiteX54" fmla="*/ 918620 w 974607"/>
                  <a:gd name="connsiteY54" fmla="*/ 1034598 h 1516072"/>
                  <a:gd name="connsiteX55" fmla="*/ 803186 w 974607"/>
                  <a:gd name="connsiteY55" fmla="*/ 1037069 h 1516072"/>
                  <a:gd name="connsiteX56" fmla="*/ 646360 w 974607"/>
                  <a:gd name="connsiteY56" fmla="*/ 1049838 h 1516072"/>
                  <a:gd name="connsiteX57" fmla="*/ 640078 w 974607"/>
                  <a:gd name="connsiteY57" fmla="*/ 1026051 h 1516072"/>
                  <a:gd name="connsiteX58" fmla="*/ 673029 w 974607"/>
                  <a:gd name="connsiteY58" fmla="*/ 992688 h 1516072"/>
                  <a:gd name="connsiteX59" fmla="*/ 674934 w 974607"/>
                  <a:gd name="connsiteY59" fmla="*/ 986973 h 1516072"/>
                  <a:gd name="connsiteX60" fmla="*/ 680649 w 974607"/>
                  <a:gd name="connsiteY60" fmla="*/ 985068 h 1516072"/>
                  <a:gd name="connsiteX61" fmla="*/ 686364 w 974607"/>
                  <a:gd name="connsiteY61" fmla="*/ 981258 h 1516072"/>
                  <a:gd name="connsiteX62" fmla="*/ 695889 w 974607"/>
                  <a:gd name="connsiteY62" fmla="*/ 971733 h 1516072"/>
                  <a:gd name="connsiteX63" fmla="*/ 705414 w 974607"/>
                  <a:gd name="connsiteY63" fmla="*/ 960303 h 1516072"/>
                  <a:gd name="connsiteX64" fmla="*/ 716844 w 974607"/>
                  <a:gd name="connsiteY64" fmla="*/ 952683 h 1516072"/>
                  <a:gd name="connsiteX65" fmla="*/ 732084 w 974607"/>
                  <a:gd name="connsiteY65" fmla="*/ 939348 h 1516072"/>
                  <a:gd name="connsiteX66" fmla="*/ 741609 w 974607"/>
                  <a:gd name="connsiteY66" fmla="*/ 927918 h 1516072"/>
                  <a:gd name="connsiteX67" fmla="*/ 753039 w 974607"/>
                  <a:gd name="connsiteY67" fmla="*/ 918393 h 1516072"/>
                  <a:gd name="connsiteX68" fmla="*/ 758754 w 974607"/>
                  <a:gd name="connsiteY68" fmla="*/ 906963 h 1516072"/>
                  <a:gd name="connsiteX69" fmla="*/ 760659 w 974607"/>
                  <a:gd name="connsiteY69" fmla="*/ 901248 h 1516072"/>
                  <a:gd name="connsiteX70" fmla="*/ 766374 w 974607"/>
                  <a:gd name="connsiteY70" fmla="*/ 889818 h 1516072"/>
                  <a:gd name="connsiteX71" fmla="*/ 764469 w 974607"/>
                  <a:gd name="connsiteY71" fmla="*/ 874578 h 1516072"/>
                  <a:gd name="connsiteX72" fmla="*/ 758754 w 974607"/>
                  <a:gd name="connsiteY72" fmla="*/ 872673 h 1516072"/>
                  <a:gd name="connsiteX73" fmla="*/ 737799 w 974607"/>
                  <a:gd name="connsiteY73" fmla="*/ 874578 h 1516072"/>
                  <a:gd name="connsiteX74" fmla="*/ 732084 w 974607"/>
                  <a:gd name="connsiteY74" fmla="*/ 878388 h 1516072"/>
                  <a:gd name="connsiteX75" fmla="*/ 699699 w 974607"/>
                  <a:gd name="connsiteY75" fmla="*/ 899343 h 1516072"/>
                  <a:gd name="connsiteX76" fmla="*/ 595181 w 974607"/>
                  <a:gd name="connsiteY76" fmla="*/ 957831 h 1516072"/>
                  <a:gd name="connsiteX77" fmla="*/ 507294 w 974607"/>
                  <a:gd name="connsiteY77" fmla="*/ 847908 h 1516072"/>
                  <a:gd name="connsiteX78" fmla="*/ 503484 w 974607"/>
                  <a:gd name="connsiteY78" fmla="*/ 358323 h 1516072"/>
                  <a:gd name="connsiteX79" fmla="*/ 499674 w 974607"/>
                  <a:gd name="connsiteY79" fmla="*/ 66858 h 1516072"/>
                  <a:gd name="connsiteX80" fmla="*/ 490149 w 974607"/>
                  <a:gd name="connsiteY80" fmla="*/ 40188 h 1516072"/>
                  <a:gd name="connsiteX81" fmla="*/ 488244 w 974607"/>
                  <a:gd name="connsiteY81" fmla="*/ 34473 h 1516072"/>
                  <a:gd name="connsiteX82" fmla="*/ 484434 w 974607"/>
                  <a:gd name="connsiteY82" fmla="*/ 28758 h 1516072"/>
                  <a:gd name="connsiteX83" fmla="*/ 478719 w 974607"/>
                  <a:gd name="connsiteY83" fmla="*/ 17328 h 1516072"/>
                  <a:gd name="connsiteX84" fmla="*/ 473004 w 974607"/>
                  <a:gd name="connsiteY84" fmla="*/ 13518 h 1516072"/>
                  <a:gd name="connsiteX85" fmla="*/ 469194 w 974607"/>
                  <a:gd name="connsiteY85" fmla="*/ 7803 h 1516072"/>
                  <a:gd name="connsiteX86" fmla="*/ 429189 w 974607"/>
                  <a:gd name="connsiteY86" fmla="*/ 11613 h 1516072"/>
                  <a:gd name="connsiteX87" fmla="*/ 425379 w 974607"/>
                  <a:gd name="connsiteY87" fmla="*/ 78288 h 1516072"/>
                  <a:gd name="connsiteX88" fmla="*/ 425379 w 974607"/>
                  <a:gd name="connsiteY88" fmla="*/ 84003 h 1516072"/>
                  <a:gd name="connsiteX89" fmla="*/ 436603 w 974607"/>
                  <a:gd name="connsiteY89" fmla="*/ 225952 h 1516072"/>
                  <a:gd name="connsiteX90" fmla="*/ 440619 w 974607"/>
                  <a:gd name="connsiteY90" fmla="*/ 421188 h 1516072"/>
                  <a:gd name="connsiteX91" fmla="*/ 440002 w 974607"/>
                  <a:gd name="connsiteY91" fmla="*/ 789160 h 1516072"/>
                  <a:gd name="connsiteX92" fmla="*/ 430322 w 974607"/>
                  <a:gd name="connsiteY92"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80275 w 974607"/>
                  <a:gd name="connsiteY42" fmla="*/ 1323798 h 1516072"/>
                  <a:gd name="connsiteX43" fmla="*/ 800664 w 974607"/>
                  <a:gd name="connsiteY43" fmla="*/ 1284153 h 1516072"/>
                  <a:gd name="connsiteX44" fmla="*/ 783519 w 974607"/>
                  <a:gd name="connsiteY44" fmla="*/ 1253673 h 1516072"/>
                  <a:gd name="connsiteX45" fmla="*/ 773994 w 974607"/>
                  <a:gd name="connsiteY45" fmla="*/ 1247958 h 1516072"/>
                  <a:gd name="connsiteX46" fmla="*/ 648264 w 974607"/>
                  <a:gd name="connsiteY46" fmla="*/ 1156518 h 1516072"/>
                  <a:gd name="connsiteX47" fmla="*/ 645998 w 974607"/>
                  <a:gd name="connsiteY47" fmla="*/ 1108121 h 1516072"/>
                  <a:gd name="connsiteX48" fmla="*/ 671124 w 974607"/>
                  <a:gd name="connsiteY48" fmla="*/ 1089843 h 1516072"/>
                  <a:gd name="connsiteX49" fmla="*/ 724464 w 974607"/>
                  <a:gd name="connsiteY49" fmla="*/ 1082223 h 1516072"/>
                  <a:gd name="connsiteX50" fmla="*/ 871149 w 974607"/>
                  <a:gd name="connsiteY50" fmla="*/ 1086033 h 1516072"/>
                  <a:gd name="connsiteX51" fmla="*/ 899724 w 974607"/>
                  <a:gd name="connsiteY51" fmla="*/ 1091748 h 1516072"/>
                  <a:gd name="connsiteX52" fmla="*/ 963835 w 974607"/>
                  <a:gd name="connsiteY52" fmla="*/ 1090672 h 1516072"/>
                  <a:gd name="connsiteX53" fmla="*/ 970209 w 974607"/>
                  <a:gd name="connsiteY53" fmla="*/ 1054008 h 1516072"/>
                  <a:gd name="connsiteX54" fmla="*/ 918620 w 974607"/>
                  <a:gd name="connsiteY54" fmla="*/ 1034598 h 1516072"/>
                  <a:gd name="connsiteX55" fmla="*/ 803186 w 974607"/>
                  <a:gd name="connsiteY55" fmla="*/ 1037069 h 1516072"/>
                  <a:gd name="connsiteX56" fmla="*/ 646360 w 974607"/>
                  <a:gd name="connsiteY56" fmla="*/ 1049838 h 1516072"/>
                  <a:gd name="connsiteX57" fmla="*/ 640078 w 974607"/>
                  <a:gd name="connsiteY57" fmla="*/ 1026051 h 1516072"/>
                  <a:gd name="connsiteX58" fmla="*/ 673029 w 974607"/>
                  <a:gd name="connsiteY58" fmla="*/ 992688 h 1516072"/>
                  <a:gd name="connsiteX59" fmla="*/ 674934 w 974607"/>
                  <a:gd name="connsiteY59" fmla="*/ 986973 h 1516072"/>
                  <a:gd name="connsiteX60" fmla="*/ 680649 w 974607"/>
                  <a:gd name="connsiteY60" fmla="*/ 985068 h 1516072"/>
                  <a:gd name="connsiteX61" fmla="*/ 686364 w 974607"/>
                  <a:gd name="connsiteY61" fmla="*/ 981258 h 1516072"/>
                  <a:gd name="connsiteX62" fmla="*/ 695889 w 974607"/>
                  <a:gd name="connsiteY62" fmla="*/ 971733 h 1516072"/>
                  <a:gd name="connsiteX63" fmla="*/ 705414 w 974607"/>
                  <a:gd name="connsiteY63" fmla="*/ 960303 h 1516072"/>
                  <a:gd name="connsiteX64" fmla="*/ 716844 w 974607"/>
                  <a:gd name="connsiteY64" fmla="*/ 952683 h 1516072"/>
                  <a:gd name="connsiteX65" fmla="*/ 732084 w 974607"/>
                  <a:gd name="connsiteY65" fmla="*/ 939348 h 1516072"/>
                  <a:gd name="connsiteX66" fmla="*/ 741609 w 974607"/>
                  <a:gd name="connsiteY66" fmla="*/ 927918 h 1516072"/>
                  <a:gd name="connsiteX67" fmla="*/ 753039 w 974607"/>
                  <a:gd name="connsiteY67" fmla="*/ 918393 h 1516072"/>
                  <a:gd name="connsiteX68" fmla="*/ 758754 w 974607"/>
                  <a:gd name="connsiteY68" fmla="*/ 906963 h 1516072"/>
                  <a:gd name="connsiteX69" fmla="*/ 760659 w 974607"/>
                  <a:gd name="connsiteY69" fmla="*/ 901248 h 1516072"/>
                  <a:gd name="connsiteX70" fmla="*/ 766374 w 974607"/>
                  <a:gd name="connsiteY70" fmla="*/ 889818 h 1516072"/>
                  <a:gd name="connsiteX71" fmla="*/ 764469 w 974607"/>
                  <a:gd name="connsiteY71" fmla="*/ 874578 h 1516072"/>
                  <a:gd name="connsiteX72" fmla="*/ 758754 w 974607"/>
                  <a:gd name="connsiteY72" fmla="*/ 872673 h 1516072"/>
                  <a:gd name="connsiteX73" fmla="*/ 737799 w 974607"/>
                  <a:gd name="connsiteY73" fmla="*/ 874578 h 1516072"/>
                  <a:gd name="connsiteX74" fmla="*/ 732084 w 974607"/>
                  <a:gd name="connsiteY74" fmla="*/ 878388 h 1516072"/>
                  <a:gd name="connsiteX75" fmla="*/ 699699 w 974607"/>
                  <a:gd name="connsiteY75" fmla="*/ 899343 h 1516072"/>
                  <a:gd name="connsiteX76" fmla="*/ 595181 w 974607"/>
                  <a:gd name="connsiteY76" fmla="*/ 957831 h 1516072"/>
                  <a:gd name="connsiteX77" fmla="*/ 507294 w 974607"/>
                  <a:gd name="connsiteY77" fmla="*/ 847908 h 1516072"/>
                  <a:gd name="connsiteX78" fmla="*/ 503484 w 974607"/>
                  <a:gd name="connsiteY78" fmla="*/ 358323 h 1516072"/>
                  <a:gd name="connsiteX79" fmla="*/ 499674 w 974607"/>
                  <a:gd name="connsiteY79" fmla="*/ 66858 h 1516072"/>
                  <a:gd name="connsiteX80" fmla="*/ 490149 w 974607"/>
                  <a:gd name="connsiteY80" fmla="*/ 40188 h 1516072"/>
                  <a:gd name="connsiteX81" fmla="*/ 488244 w 974607"/>
                  <a:gd name="connsiteY81" fmla="*/ 34473 h 1516072"/>
                  <a:gd name="connsiteX82" fmla="*/ 484434 w 974607"/>
                  <a:gd name="connsiteY82" fmla="*/ 28758 h 1516072"/>
                  <a:gd name="connsiteX83" fmla="*/ 478719 w 974607"/>
                  <a:gd name="connsiteY83" fmla="*/ 17328 h 1516072"/>
                  <a:gd name="connsiteX84" fmla="*/ 473004 w 974607"/>
                  <a:gd name="connsiteY84" fmla="*/ 13518 h 1516072"/>
                  <a:gd name="connsiteX85" fmla="*/ 469194 w 974607"/>
                  <a:gd name="connsiteY85" fmla="*/ 7803 h 1516072"/>
                  <a:gd name="connsiteX86" fmla="*/ 429189 w 974607"/>
                  <a:gd name="connsiteY86" fmla="*/ 11613 h 1516072"/>
                  <a:gd name="connsiteX87" fmla="*/ 425379 w 974607"/>
                  <a:gd name="connsiteY87" fmla="*/ 78288 h 1516072"/>
                  <a:gd name="connsiteX88" fmla="*/ 425379 w 974607"/>
                  <a:gd name="connsiteY88" fmla="*/ 84003 h 1516072"/>
                  <a:gd name="connsiteX89" fmla="*/ 436603 w 974607"/>
                  <a:gd name="connsiteY89" fmla="*/ 225952 h 1516072"/>
                  <a:gd name="connsiteX90" fmla="*/ 440619 w 974607"/>
                  <a:gd name="connsiteY90" fmla="*/ 421188 h 1516072"/>
                  <a:gd name="connsiteX91" fmla="*/ 440002 w 974607"/>
                  <a:gd name="connsiteY91" fmla="*/ 789160 h 1516072"/>
                  <a:gd name="connsiteX92" fmla="*/ 430322 w 974607"/>
                  <a:gd name="connsiteY92"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80275 w 974607"/>
                  <a:gd name="connsiteY42" fmla="*/ 1331212 h 1516072"/>
                  <a:gd name="connsiteX43" fmla="*/ 800664 w 974607"/>
                  <a:gd name="connsiteY43" fmla="*/ 1284153 h 1516072"/>
                  <a:gd name="connsiteX44" fmla="*/ 783519 w 974607"/>
                  <a:gd name="connsiteY44" fmla="*/ 1253673 h 1516072"/>
                  <a:gd name="connsiteX45" fmla="*/ 773994 w 974607"/>
                  <a:gd name="connsiteY45" fmla="*/ 1247958 h 1516072"/>
                  <a:gd name="connsiteX46" fmla="*/ 648264 w 974607"/>
                  <a:gd name="connsiteY46" fmla="*/ 1156518 h 1516072"/>
                  <a:gd name="connsiteX47" fmla="*/ 645998 w 974607"/>
                  <a:gd name="connsiteY47" fmla="*/ 1108121 h 1516072"/>
                  <a:gd name="connsiteX48" fmla="*/ 671124 w 974607"/>
                  <a:gd name="connsiteY48" fmla="*/ 1089843 h 1516072"/>
                  <a:gd name="connsiteX49" fmla="*/ 724464 w 974607"/>
                  <a:gd name="connsiteY49" fmla="*/ 1082223 h 1516072"/>
                  <a:gd name="connsiteX50" fmla="*/ 871149 w 974607"/>
                  <a:gd name="connsiteY50" fmla="*/ 1086033 h 1516072"/>
                  <a:gd name="connsiteX51" fmla="*/ 899724 w 974607"/>
                  <a:gd name="connsiteY51" fmla="*/ 1091748 h 1516072"/>
                  <a:gd name="connsiteX52" fmla="*/ 963835 w 974607"/>
                  <a:gd name="connsiteY52" fmla="*/ 1090672 h 1516072"/>
                  <a:gd name="connsiteX53" fmla="*/ 970209 w 974607"/>
                  <a:gd name="connsiteY53" fmla="*/ 1054008 h 1516072"/>
                  <a:gd name="connsiteX54" fmla="*/ 918620 w 974607"/>
                  <a:gd name="connsiteY54" fmla="*/ 1034598 h 1516072"/>
                  <a:gd name="connsiteX55" fmla="*/ 803186 w 974607"/>
                  <a:gd name="connsiteY55" fmla="*/ 1037069 h 1516072"/>
                  <a:gd name="connsiteX56" fmla="*/ 646360 w 974607"/>
                  <a:gd name="connsiteY56" fmla="*/ 1049838 h 1516072"/>
                  <a:gd name="connsiteX57" fmla="*/ 640078 w 974607"/>
                  <a:gd name="connsiteY57" fmla="*/ 1026051 h 1516072"/>
                  <a:gd name="connsiteX58" fmla="*/ 673029 w 974607"/>
                  <a:gd name="connsiteY58" fmla="*/ 992688 h 1516072"/>
                  <a:gd name="connsiteX59" fmla="*/ 674934 w 974607"/>
                  <a:gd name="connsiteY59" fmla="*/ 986973 h 1516072"/>
                  <a:gd name="connsiteX60" fmla="*/ 680649 w 974607"/>
                  <a:gd name="connsiteY60" fmla="*/ 985068 h 1516072"/>
                  <a:gd name="connsiteX61" fmla="*/ 686364 w 974607"/>
                  <a:gd name="connsiteY61" fmla="*/ 981258 h 1516072"/>
                  <a:gd name="connsiteX62" fmla="*/ 695889 w 974607"/>
                  <a:gd name="connsiteY62" fmla="*/ 971733 h 1516072"/>
                  <a:gd name="connsiteX63" fmla="*/ 705414 w 974607"/>
                  <a:gd name="connsiteY63" fmla="*/ 960303 h 1516072"/>
                  <a:gd name="connsiteX64" fmla="*/ 716844 w 974607"/>
                  <a:gd name="connsiteY64" fmla="*/ 952683 h 1516072"/>
                  <a:gd name="connsiteX65" fmla="*/ 732084 w 974607"/>
                  <a:gd name="connsiteY65" fmla="*/ 939348 h 1516072"/>
                  <a:gd name="connsiteX66" fmla="*/ 741609 w 974607"/>
                  <a:gd name="connsiteY66" fmla="*/ 927918 h 1516072"/>
                  <a:gd name="connsiteX67" fmla="*/ 753039 w 974607"/>
                  <a:gd name="connsiteY67" fmla="*/ 918393 h 1516072"/>
                  <a:gd name="connsiteX68" fmla="*/ 758754 w 974607"/>
                  <a:gd name="connsiteY68" fmla="*/ 906963 h 1516072"/>
                  <a:gd name="connsiteX69" fmla="*/ 760659 w 974607"/>
                  <a:gd name="connsiteY69" fmla="*/ 901248 h 1516072"/>
                  <a:gd name="connsiteX70" fmla="*/ 766374 w 974607"/>
                  <a:gd name="connsiteY70" fmla="*/ 889818 h 1516072"/>
                  <a:gd name="connsiteX71" fmla="*/ 764469 w 974607"/>
                  <a:gd name="connsiteY71" fmla="*/ 874578 h 1516072"/>
                  <a:gd name="connsiteX72" fmla="*/ 758754 w 974607"/>
                  <a:gd name="connsiteY72" fmla="*/ 872673 h 1516072"/>
                  <a:gd name="connsiteX73" fmla="*/ 737799 w 974607"/>
                  <a:gd name="connsiteY73" fmla="*/ 874578 h 1516072"/>
                  <a:gd name="connsiteX74" fmla="*/ 732084 w 974607"/>
                  <a:gd name="connsiteY74" fmla="*/ 878388 h 1516072"/>
                  <a:gd name="connsiteX75" fmla="*/ 699699 w 974607"/>
                  <a:gd name="connsiteY75" fmla="*/ 899343 h 1516072"/>
                  <a:gd name="connsiteX76" fmla="*/ 595181 w 974607"/>
                  <a:gd name="connsiteY76" fmla="*/ 957831 h 1516072"/>
                  <a:gd name="connsiteX77" fmla="*/ 507294 w 974607"/>
                  <a:gd name="connsiteY77" fmla="*/ 847908 h 1516072"/>
                  <a:gd name="connsiteX78" fmla="*/ 503484 w 974607"/>
                  <a:gd name="connsiteY78" fmla="*/ 358323 h 1516072"/>
                  <a:gd name="connsiteX79" fmla="*/ 499674 w 974607"/>
                  <a:gd name="connsiteY79" fmla="*/ 66858 h 1516072"/>
                  <a:gd name="connsiteX80" fmla="*/ 490149 w 974607"/>
                  <a:gd name="connsiteY80" fmla="*/ 40188 h 1516072"/>
                  <a:gd name="connsiteX81" fmla="*/ 488244 w 974607"/>
                  <a:gd name="connsiteY81" fmla="*/ 34473 h 1516072"/>
                  <a:gd name="connsiteX82" fmla="*/ 484434 w 974607"/>
                  <a:gd name="connsiteY82" fmla="*/ 28758 h 1516072"/>
                  <a:gd name="connsiteX83" fmla="*/ 478719 w 974607"/>
                  <a:gd name="connsiteY83" fmla="*/ 17328 h 1516072"/>
                  <a:gd name="connsiteX84" fmla="*/ 473004 w 974607"/>
                  <a:gd name="connsiteY84" fmla="*/ 13518 h 1516072"/>
                  <a:gd name="connsiteX85" fmla="*/ 469194 w 974607"/>
                  <a:gd name="connsiteY85" fmla="*/ 7803 h 1516072"/>
                  <a:gd name="connsiteX86" fmla="*/ 429189 w 974607"/>
                  <a:gd name="connsiteY86" fmla="*/ 11613 h 1516072"/>
                  <a:gd name="connsiteX87" fmla="*/ 425379 w 974607"/>
                  <a:gd name="connsiteY87" fmla="*/ 78288 h 1516072"/>
                  <a:gd name="connsiteX88" fmla="*/ 425379 w 974607"/>
                  <a:gd name="connsiteY88" fmla="*/ 84003 h 1516072"/>
                  <a:gd name="connsiteX89" fmla="*/ 436603 w 974607"/>
                  <a:gd name="connsiteY89" fmla="*/ 225952 h 1516072"/>
                  <a:gd name="connsiteX90" fmla="*/ 440619 w 974607"/>
                  <a:gd name="connsiteY90" fmla="*/ 421188 h 1516072"/>
                  <a:gd name="connsiteX91" fmla="*/ 440002 w 974607"/>
                  <a:gd name="connsiteY91" fmla="*/ 789160 h 1516072"/>
                  <a:gd name="connsiteX92" fmla="*/ 430322 w 974607"/>
                  <a:gd name="connsiteY92"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80275 w 974607"/>
                  <a:gd name="connsiteY42" fmla="*/ 1331212 h 1516072"/>
                  <a:gd name="connsiteX43" fmla="*/ 800664 w 974607"/>
                  <a:gd name="connsiteY43" fmla="*/ 1284153 h 1516072"/>
                  <a:gd name="connsiteX44" fmla="*/ 783519 w 974607"/>
                  <a:gd name="connsiteY44" fmla="*/ 1253673 h 1516072"/>
                  <a:gd name="connsiteX45" fmla="*/ 773994 w 974607"/>
                  <a:gd name="connsiteY45" fmla="*/ 1247958 h 1516072"/>
                  <a:gd name="connsiteX46" fmla="*/ 648264 w 974607"/>
                  <a:gd name="connsiteY46" fmla="*/ 1156518 h 1516072"/>
                  <a:gd name="connsiteX47" fmla="*/ 645998 w 974607"/>
                  <a:gd name="connsiteY47" fmla="*/ 1108121 h 1516072"/>
                  <a:gd name="connsiteX48" fmla="*/ 671124 w 974607"/>
                  <a:gd name="connsiteY48" fmla="*/ 1089843 h 1516072"/>
                  <a:gd name="connsiteX49" fmla="*/ 724464 w 974607"/>
                  <a:gd name="connsiteY49" fmla="*/ 1082223 h 1516072"/>
                  <a:gd name="connsiteX50" fmla="*/ 871149 w 974607"/>
                  <a:gd name="connsiteY50" fmla="*/ 1086033 h 1516072"/>
                  <a:gd name="connsiteX51" fmla="*/ 899724 w 974607"/>
                  <a:gd name="connsiteY51" fmla="*/ 1091748 h 1516072"/>
                  <a:gd name="connsiteX52" fmla="*/ 963835 w 974607"/>
                  <a:gd name="connsiteY52" fmla="*/ 1090672 h 1516072"/>
                  <a:gd name="connsiteX53" fmla="*/ 970209 w 974607"/>
                  <a:gd name="connsiteY53" fmla="*/ 1054008 h 1516072"/>
                  <a:gd name="connsiteX54" fmla="*/ 918620 w 974607"/>
                  <a:gd name="connsiteY54" fmla="*/ 1034598 h 1516072"/>
                  <a:gd name="connsiteX55" fmla="*/ 803186 w 974607"/>
                  <a:gd name="connsiteY55" fmla="*/ 1037069 h 1516072"/>
                  <a:gd name="connsiteX56" fmla="*/ 646360 w 974607"/>
                  <a:gd name="connsiteY56" fmla="*/ 1049838 h 1516072"/>
                  <a:gd name="connsiteX57" fmla="*/ 640078 w 974607"/>
                  <a:gd name="connsiteY57" fmla="*/ 1026051 h 1516072"/>
                  <a:gd name="connsiteX58" fmla="*/ 673029 w 974607"/>
                  <a:gd name="connsiteY58" fmla="*/ 992688 h 1516072"/>
                  <a:gd name="connsiteX59" fmla="*/ 674934 w 974607"/>
                  <a:gd name="connsiteY59" fmla="*/ 986973 h 1516072"/>
                  <a:gd name="connsiteX60" fmla="*/ 680649 w 974607"/>
                  <a:gd name="connsiteY60" fmla="*/ 985068 h 1516072"/>
                  <a:gd name="connsiteX61" fmla="*/ 686364 w 974607"/>
                  <a:gd name="connsiteY61" fmla="*/ 981258 h 1516072"/>
                  <a:gd name="connsiteX62" fmla="*/ 695889 w 974607"/>
                  <a:gd name="connsiteY62" fmla="*/ 971733 h 1516072"/>
                  <a:gd name="connsiteX63" fmla="*/ 705414 w 974607"/>
                  <a:gd name="connsiteY63" fmla="*/ 960303 h 1516072"/>
                  <a:gd name="connsiteX64" fmla="*/ 716844 w 974607"/>
                  <a:gd name="connsiteY64" fmla="*/ 952683 h 1516072"/>
                  <a:gd name="connsiteX65" fmla="*/ 732084 w 974607"/>
                  <a:gd name="connsiteY65" fmla="*/ 939348 h 1516072"/>
                  <a:gd name="connsiteX66" fmla="*/ 741609 w 974607"/>
                  <a:gd name="connsiteY66" fmla="*/ 927918 h 1516072"/>
                  <a:gd name="connsiteX67" fmla="*/ 753039 w 974607"/>
                  <a:gd name="connsiteY67" fmla="*/ 918393 h 1516072"/>
                  <a:gd name="connsiteX68" fmla="*/ 758754 w 974607"/>
                  <a:gd name="connsiteY68" fmla="*/ 906963 h 1516072"/>
                  <a:gd name="connsiteX69" fmla="*/ 760659 w 974607"/>
                  <a:gd name="connsiteY69" fmla="*/ 901248 h 1516072"/>
                  <a:gd name="connsiteX70" fmla="*/ 766374 w 974607"/>
                  <a:gd name="connsiteY70" fmla="*/ 889818 h 1516072"/>
                  <a:gd name="connsiteX71" fmla="*/ 764469 w 974607"/>
                  <a:gd name="connsiteY71" fmla="*/ 874578 h 1516072"/>
                  <a:gd name="connsiteX72" fmla="*/ 758754 w 974607"/>
                  <a:gd name="connsiteY72" fmla="*/ 872673 h 1516072"/>
                  <a:gd name="connsiteX73" fmla="*/ 737799 w 974607"/>
                  <a:gd name="connsiteY73" fmla="*/ 874578 h 1516072"/>
                  <a:gd name="connsiteX74" fmla="*/ 732084 w 974607"/>
                  <a:gd name="connsiteY74" fmla="*/ 878388 h 1516072"/>
                  <a:gd name="connsiteX75" fmla="*/ 699699 w 974607"/>
                  <a:gd name="connsiteY75" fmla="*/ 899343 h 1516072"/>
                  <a:gd name="connsiteX76" fmla="*/ 595181 w 974607"/>
                  <a:gd name="connsiteY76" fmla="*/ 957831 h 1516072"/>
                  <a:gd name="connsiteX77" fmla="*/ 507294 w 974607"/>
                  <a:gd name="connsiteY77" fmla="*/ 847908 h 1516072"/>
                  <a:gd name="connsiteX78" fmla="*/ 503484 w 974607"/>
                  <a:gd name="connsiteY78" fmla="*/ 358323 h 1516072"/>
                  <a:gd name="connsiteX79" fmla="*/ 499674 w 974607"/>
                  <a:gd name="connsiteY79" fmla="*/ 66858 h 1516072"/>
                  <a:gd name="connsiteX80" fmla="*/ 490149 w 974607"/>
                  <a:gd name="connsiteY80" fmla="*/ 40188 h 1516072"/>
                  <a:gd name="connsiteX81" fmla="*/ 488244 w 974607"/>
                  <a:gd name="connsiteY81" fmla="*/ 34473 h 1516072"/>
                  <a:gd name="connsiteX82" fmla="*/ 484434 w 974607"/>
                  <a:gd name="connsiteY82" fmla="*/ 28758 h 1516072"/>
                  <a:gd name="connsiteX83" fmla="*/ 478719 w 974607"/>
                  <a:gd name="connsiteY83" fmla="*/ 17328 h 1516072"/>
                  <a:gd name="connsiteX84" fmla="*/ 473004 w 974607"/>
                  <a:gd name="connsiteY84" fmla="*/ 13518 h 1516072"/>
                  <a:gd name="connsiteX85" fmla="*/ 469194 w 974607"/>
                  <a:gd name="connsiteY85" fmla="*/ 7803 h 1516072"/>
                  <a:gd name="connsiteX86" fmla="*/ 429189 w 974607"/>
                  <a:gd name="connsiteY86" fmla="*/ 11613 h 1516072"/>
                  <a:gd name="connsiteX87" fmla="*/ 425379 w 974607"/>
                  <a:gd name="connsiteY87" fmla="*/ 78288 h 1516072"/>
                  <a:gd name="connsiteX88" fmla="*/ 425379 w 974607"/>
                  <a:gd name="connsiteY88" fmla="*/ 84003 h 1516072"/>
                  <a:gd name="connsiteX89" fmla="*/ 436603 w 974607"/>
                  <a:gd name="connsiteY89" fmla="*/ 225952 h 1516072"/>
                  <a:gd name="connsiteX90" fmla="*/ 440619 w 974607"/>
                  <a:gd name="connsiteY90" fmla="*/ 421188 h 1516072"/>
                  <a:gd name="connsiteX91" fmla="*/ 440002 w 974607"/>
                  <a:gd name="connsiteY91" fmla="*/ 789160 h 1516072"/>
                  <a:gd name="connsiteX92" fmla="*/ 430322 w 974607"/>
                  <a:gd name="connsiteY92"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80275 w 974607"/>
                  <a:gd name="connsiteY42" fmla="*/ 1331212 h 1516072"/>
                  <a:gd name="connsiteX43" fmla="*/ 800664 w 974607"/>
                  <a:gd name="connsiteY43" fmla="*/ 1284153 h 1516072"/>
                  <a:gd name="connsiteX44" fmla="*/ 783519 w 974607"/>
                  <a:gd name="connsiteY44" fmla="*/ 1253673 h 1516072"/>
                  <a:gd name="connsiteX45" fmla="*/ 773994 w 974607"/>
                  <a:gd name="connsiteY45" fmla="*/ 1247958 h 1516072"/>
                  <a:gd name="connsiteX46" fmla="*/ 648264 w 974607"/>
                  <a:gd name="connsiteY46" fmla="*/ 1156518 h 1516072"/>
                  <a:gd name="connsiteX47" fmla="*/ 645998 w 974607"/>
                  <a:gd name="connsiteY47" fmla="*/ 1108121 h 1516072"/>
                  <a:gd name="connsiteX48" fmla="*/ 671124 w 974607"/>
                  <a:gd name="connsiteY48" fmla="*/ 1089843 h 1516072"/>
                  <a:gd name="connsiteX49" fmla="*/ 724464 w 974607"/>
                  <a:gd name="connsiteY49" fmla="*/ 1082223 h 1516072"/>
                  <a:gd name="connsiteX50" fmla="*/ 871149 w 974607"/>
                  <a:gd name="connsiteY50" fmla="*/ 1086033 h 1516072"/>
                  <a:gd name="connsiteX51" fmla="*/ 899724 w 974607"/>
                  <a:gd name="connsiteY51" fmla="*/ 1091748 h 1516072"/>
                  <a:gd name="connsiteX52" fmla="*/ 963835 w 974607"/>
                  <a:gd name="connsiteY52" fmla="*/ 1090672 h 1516072"/>
                  <a:gd name="connsiteX53" fmla="*/ 970209 w 974607"/>
                  <a:gd name="connsiteY53" fmla="*/ 1054008 h 1516072"/>
                  <a:gd name="connsiteX54" fmla="*/ 918620 w 974607"/>
                  <a:gd name="connsiteY54" fmla="*/ 1034598 h 1516072"/>
                  <a:gd name="connsiteX55" fmla="*/ 803186 w 974607"/>
                  <a:gd name="connsiteY55" fmla="*/ 1037069 h 1516072"/>
                  <a:gd name="connsiteX56" fmla="*/ 646360 w 974607"/>
                  <a:gd name="connsiteY56" fmla="*/ 1049838 h 1516072"/>
                  <a:gd name="connsiteX57" fmla="*/ 640078 w 974607"/>
                  <a:gd name="connsiteY57" fmla="*/ 1026051 h 1516072"/>
                  <a:gd name="connsiteX58" fmla="*/ 673029 w 974607"/>
                  <a:gd name="connsiteY58" fmla="*/ 992688 h 1516072"/>
                  <a:gd name="connsiteX59" fmla="*/ 674934 w 974607"/>
                  <a:gd name="connsiteY59" fmla="*/ 986973 h 1516072"/>
                  <a:gd name="connsiteX60" fmla="*/ 680649 w 974607"/>
                  <a:gd name="connsiteY60" fmla="*/ 985068 h 1516072"/>
                  <a:gd name="connsiteX61" fmla="*/ 686364 w 974607"/>
                  <a:gd name="connsiteY61" fmla="*/ 981258 h 1516072"/>
                  <a:gd name="connsiteX62" fmla="*/ 695889 w 974607"/>
                  <a:gd name="connsiteY62" fmla="*/ 971733 h 1516072"/>
                  <a:gd name="connsiteX63" fmla="*/ 705414 w 974607"/>
                  <a:gd name="connsiteY63" fmla="*/ 960303 h 1516072"/>
                  <a:gd name="connsiteX64" fmla="*/ 716844 w 974607"/>
                  <a:gd name="connsiteY64" fmla="*/ 952683 h 1516072"/>
                  <a:gd name="connsiteX65" fmla="*/ 732084 w 974607"/>
                  <a:gd name="connsiteY65" fmla="*/ 939348 h 1516072"/>
                  <a:gd name="connsiteX66" fmla="*/ 741609 w 974607"/>
                  <a:gd name="connsiteY66" fmla="*/ 927918 h 1516072"/>
                  <a:gd name="connsiteX67" fmla="*/ 753039 w 974607"/>
                  <a:gd name="connsiteY67" fmla="*/ 918393 h 1516072"/>
                  <a:gd name="connsiteX68" fmla="*/ 758754 w 974607"/>
                  <a:gd name="connsiteY68" fmla="*/ 906963 h 1516072"/>
                  <a:gd name="connsiteX69" fmla="*/ 760659 w 974607"/>
                  <a:gd name="connsiteY69" fmla="*/ 901248 h 1516072"/>
                  <a:gd name="connsiteX70" fmla="*/ 766374 w 974607"/>
                  <a:gd name="connsiteY70" fmla="*/ 889818 h 1516072"/>
                  <a:gd name="connsiteX71" fmla="*/ 764469 w 974607"/>
                  <a:gd name="connsiteY71" fmla="*/ 874578 h 1516072"/>
                  <a:gd name="connsiteX72" fmla="*/ 758754 w 974607"/>
                  <a:gd name="connsiteY72" fmla="*/ 872673 h 1516072"/>
                  <a:gd name="connsiteX73" fmla="*/ 737799 w 974607"/>
                  <a:gd name="connsiteY73" fmla="*/ 874578 h 1516072"/>
                  <a:gd name="connsiteX74" fmla="*/ 732084 w 974607"/>
                  <a:gd name="connsiteY74" fmla="*/ 878388 h 1516072"/>
                  <a:gd name="connsiteX75" fmla="*/ 699699 w 974607"/>
                  <a:gd name="connsiteY75" fmla="*/ 899343 h 1516072"/>
                  <a:gd name="connsiteX76" fmla="*/ 595181 w 974607"/>
                  <a:gd name="connsiteY76" fmla="*/ 957831 h 1516072"/>
                  <a:gd name="connsiteX77" fmla="*/ 507294 w 974607"/>
                  <a:gd name="connsiteY77" fmla="*/ 847908 h 1516072"/>
                  <a:gd name="connsiteX78" fmla="*/ 503484 w 974607"/>
                  <a:gd name="connsiteY78" fmla="*/ 358323 h 1516072"/>
                  <a:gd name="connsiteX79" fmla="*/ 499674 w 974607"/>
                  <a:gd name="connsiteY79" fmla="*/ 66858 h 1516072"/>
                  <a:gd name="connsiteX80" fmla="*/ 490149 w 974607"/>
                  <a:gd name="connsiteY80" fmla="*/ 40188 h 1516072"/>
                  <a:gd name="connsiteX81" fmla="*/ 488244 w 974607"/>
                  <a:gd name="connsiteY81" fmla="*/ 34473 h 1516072"/>
                  <a:gd name="connsiteX82" fmla="*/ 484434 w 974607"/>
                  <a:gd name="connsiteY82" fmla="*/ 28758 h 1516072"/>
                  <a:gd name="connsiteX83" fmla="*/ 478719 w 974607"/>
                  <a:gd name="connsiteY83" fmla="*/ 17328 h 1516072"/>
                  <a:gd name="connsiteX84" fmla="*/ 473004 w 974607"/>
                  <a:gd name="connsiteY84" fmla="*/ 13518 h 1516072"/>
                  <a:gd name="connsiteX85" fmla="*/ 469194 w 974607"/>
                  <a:gd name="connsiteY85" fmla="*/ 7803 h 1516072"/>
                  <a:gd name="connsiteX86" fmla="*/ 429189 w 974607"/>
                  <a:gd name="connsiteY86" fmla="*/ 11613 h 1516072"/>
                  <a:gd name="connsiteX87" fmla="*/ 425379 w 974607"/>
                  <a:gd name="connsiteY87" fmla="*/ 78288 h 1516072"/>
                  <a:gd name="connsiteX88" fmla="*/ 425379 w 974607"/>
                  <a:gd name="connsiteY88" fmla="*/ 84003 h 1516072"/>
                  <a:gd name="connsiteX89" fmla="*/ 436603 w 974607"/>
                  <a:gd name="connsiteY89" fmla="*/ 225952 h 1516072"/>
                  <a:gd name="connsiteX90" fmla="*/ 440619 w 974607"/>
                  <a:gd name="connsiteY90" fmla="*/ 421188 h 1516072"/>
                  <a:gd name="connsiteX91" fmla="*/ 440002 w 974607"/>
                  <a:gd name="connsiteY91" fmla="*/ 789160 h 1516072"/>
                  <a:gd name="connsiteX92" fmla="*/ 430322 w 974607"/>
                  <a:gd name="connsiteY92"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80275 w 974607"/>
                  <a:gd name="connsiteY42" fmla="*/ 1331212 h 1516072"/>
                  <a:gd name="connsiteX43" fmla="*/ 800664 w 974607"/>
                  <a:gd name="connsiteY43" fmla="*/ 1284153 h 1516072"/>
                  <a:gd name="connsiteX44" fmla="*/ 783519 w 974607"/>
                  <a:gd name="connsiteY44" fmla="*/ 1253673 h 1516072"/>
                  <a:gd name="connsiteX45" fmla="*/ 773994 w 974607"/>
                  <a:gd name="connsiteY45" fmla="*/ 1247958 h 1516072"/>
                  <a:gd name="connsiteX46" fmla="*/ 648264 w 974607"/>
                  <a:gd name="connsiteY46" fmla="*/ 1156518 h 1516072"/>
                  <a:gd name="connsiteX47" fmla="*/ 645998 w 974607"/>
                  <a:gd name="connsiteY47" fmla="*/ 1108121 h 1516072"/>
                  <a:gd name="connsiteX48" fmla="*/ 671124 w 974607"/>
                  <a:gd name="connsiteY48" fmla="*/ 1089843 h 1516072"/>
                  <a:gd name="connsiteX49" fmla="*/ 724464 w 974607"/>
                  <a:gd name="connsiteY49" fmla="*/ 1082223 h 1516072"/>
                  <a:gd name="connsiteX50" fmla="*/ 871149 w 974607"/>
                  <a:gd name="connsiteY50" fmla="*/ 1086033 h 1516072"/>
                  <a:gd name="connsiteX51" fmla="*/ 899724 w 974607"/>
                  <a:gd name="connsiteY51" fmla="*/ 1091748 h 1516072"/>
                  <a:gd name="connsiteX52" fmla="*/ 963835 w 974607"/>
                  <a:gd name="connsiteY52" fmla="*/ 1090672 h 1516072"/>
                  <a:gd name="connsiteX53" fmla="*/ 970209 w 974607"/>
                  <a:gd name="connsiteY53" fmla="*/ 1054008 h 1516072"/>
                  <a:gd name="connsiteX54" fmla="*/ 918620 w 974607"/>
                  <a:gd name="connsiteY54" fmla="*/ 1034598 h 1516072"/>
                  <a:gd name="connsiteX55" fmla="*/ 803186 w 974607"/>
                  <a:gd name="connsiteY55" fmla="*/ 1037069 h 1516072"/>
                  <a:gd name="connsiteX56" fmla="*/ 646360 w 974607"/>
                  <a:gd name="connsiteY56" fmla="*/ 1049838 h 1516072"/>
                  <a:gd name="connsiteX57" fmla="*/ 640078 w 974607"/>
                  <a:gd name="connsiteY57" fmla="*/ 1026051 h 1516072"/>
                  <a:gd name="connsiteX58" fmla="*/ 673029 w 974607"/>
                  <a:gd name="connsiteY58" fmla="*/ 992688 h 1516072"/>
                  <a:gd name="connsiteX59" fmla="*/ 674934 w 974607"/>
                  <a:gd name="connsiteY59" fmla="*/ 986973 h 1516072"/>
                  <a:gd name="connsiteX60" fmla="*/ 680649 w 974607"/>
                  <a:gd name="connsiteY60" fmla="*/ 985068 h 1516072"/>
                  <a:gd name="connsiteX61" fmla="*/ 686364 w 974607"/>
                  <a:gd name="connsiteY61" fmla="*/ 981258 h 1516072"/>
                  <a:gd name="connsiteX62" fmla="*/ 695889 w 974607"/>
                  <a:gd name="connsiteY62" fmla="*/ 971733 h 1516072"/>
                  <a:gd name="connsiteX63" fmla="*/ 705414 w 974607"/>
                  <a:gd name="connsiteY63" fmla="*/ 960303 h 1516072"/>
                  <a:gd name="connsiteX64" fmla="*/ 716844 w 974607"/>
                  <a:gd name="connsiteY64" fmla="*/ 952683 h 1516072"/>
                  <a:gd name="connsiteX65" fmla="*/ 732084 w 974607"/>
                  <a:gd name="connsiteY65" fmla="*/ 939348 h 1516072"/>
                  <a:gd name="connsiteX66" fmla="*/ 741609 w 974607"/>
                  <a:gd name="connsiteY66" fmla="*/ 927918 h 1516072"/>
                  <a:gd name="connsiteX67" fmla="*/ 753039 w 974607"/>
                  <a:gd name="connsiteY67" fmla="*/ 918393 h 1516072"/>
                  <a:gd name="connsiteX68" fmla="*/ 758754 w 974607"/>
                  <a:gd name="connsiteY68" fmla="*/ 906963 h 1516072"/>
                  <a:gd name="connsiteX69" fmla="*/ 760659 w 974607"/>
                  <a:gd name="connsiteY69" fmla="*/ 901248 h 1516072"/>
                  <a:gd name="connsiteX70" fmla="*/ 766374 w 974607"/>
                  <a:gd name="connsiteY70" fmla="*/ 889818 h 1516072"/>
                  <a:gd name="connsiteX71" fmla="*/ 764469 w 974607"/>
                  <a:gd name="connsiteY71" fmla="*/ 874578 h 1516072"/>
                  <a:gd name="connsiteX72" fmla="*/ 758754 w 974607"/>
                  <a:gd name="connsiteY72" fmla="*/ 872673 h 1516072"/>
                  <a:gd name="connsiteX73" fmla="*/ 737799 w 974607"/>
                  <a:gd name="connsiteY73" fmla="*/ 874578 h 1516072"/>
                  <a:gd name="connsiteX74" fmla="*/ 732084 w 974607"/>
                  <a:gd name="connsiteY74" fmla="*/ 878388 h 1516072"/>
                  <a:gd name="connsiteX75" fmla="*/ 699699 w 974607"/>
                  <a:gd name="connsiteY75" fmla="*/ 899343 h 1516072"/>
                  <a:gd name="connsiteX76" fmla="*/ 595181 w 974607"/>
                  <a:gd name="connsiteY76" fmla="*/ 957831 h 1516072"/>
                  <a:gd name="connsiteX77" fmla="*/ 507294 w 974607"/>
                  <a:gd name="connsiteY77" fmla="*/ 847908 h 1516072"/>
                  <a:gd name="connsiteX78" fmla="*/ 503484 w 974607"/>
                  <a:gd name="connsiteY78" fmla="*/ 358323 h 1516072"/>
                  <a:gd name="connsiteX79" fmla="*/ 499674 w 974607"/>
                  <a:gd name="connsiteY79" fmla="*/ 66858 h 1516072"/>
                  <a:gd name="connsiteX80" fmla="*/ 490149 w 974607"/>
                  <a:gd name="connsiteY80" fmla="*/ 40188 h 1516072"/>
                  <a:gd name="connsiteX81" fmla="*/ 488244 w 974607"/>
                  <a:gd name="connsiteY81" fmla="*/ 34473 h 1516072"/>
                  <a:gd name="connsiteX82" fmla="*/ 484434 w 974607"/>
                  <a:gd name="connsiteY82" fmla="*/ 28758 h 1516072"/>
                  <a:gd name="connsiteX83" fmla="*/ 478719 w 974607"/>
                  <a:gd name="connsiteY83" fmla="*/ 17328 h 1516072"/>
                  <a:gd name="connsiteX84" fmla="*/ 473004 w 974607"/>
                  <a:gd name="connsiteY84" fmla="*/ 13518 h 1516072"/>
                  <a:gd name="connsiteX85" fmla="*/ 469194 w 974607"/>
                  <a:gd name="connsiteY85" fmla="*/ 7803 h 1516072"/>
                  <a:gd name="connsiteX86" fmla="*/ 429189 w 974607"/>
                  <a:gd name="connsiteY86" fmla="*/ 11613 h 1516072"/>
                  <a:gd name="connsiteX87" fmla="*/ 425379 w 974607"/>
                  <a:gd name="connsiteY87" fmla="*/ 78288 h 1516072"/>
                  <a:gd name="connsiteX88" fmla="*/ 425379 w 974607"/>
                  <a:gd name="connsiteY88" fmla="*/ 84003 h 1516072"/>
                  <a:gd name="connsiteX89" fmla="*/ 436603 w 974607"/>
                  <a:gd name="connsiteY89" fmla="*/ 225952 h 1516072"/>
                  <a:gd name="connsiteX90" fmla="*/ 440619 w 974607"/>
                  <a:gd name="connsiteY90" fmla="*/ 421188 h 1516072"/>
                  <a:gd name="connsiteX91" fmla="*/ 440002 w 974607"/>
                  <a:gd name="connsiteY91" fmla="*/ 789160 h 1516072"/>
                  <a:gd name="connsiteX92" fmla="*/ 430322 w 974607"/>
                  <a:gd name="connsiteY92"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80275 w 974607"/>
                  <a:gd name="connsiteY42" fmla="*/ 1331212 h 1516072"/>
                  <a:gd name="connsiteX43" fmla="*/ 800664 w 974607"/>
                  <a:gd name="connsiteY43" fmla="*/ 1284153 h 1516072"/>
                  <a:gd name="connsiteX44" fmla="*/ 783519 w 974607"/>
                  <a:gd name="connsiteY44" fmla="*/ 1253673 h 1516072"/>
                  <a:gd name="connsiteX45" fmla="*/ 773994 w 974607"/>
                  <a:gd name="connsiteY45" fmla="*/ 1247958 h 1516072"/>
                  <a:gd name="connsiteX46" fmla="*/ 648264 w 974607"/>
                  <a:gd name="connsiteY46" fmla="*/ 1156518 h 1516072"/>
                  <a:gd name="connsiteX47" fmla="*/ 645998 w 974607"/>
                  <a:gd name="connsiteY47" fmla="*/ 1108121 h 1516072"/>
                  <a:gd name="connsiteX48" fmla="*/ 671124 w 974607"/>
                  <a:gd name="connsiteY48" fmla="*/ 1089843 h 1516072"/>
                  <a:gd name="connsiteX49" fmla="*/ 724464 w 974607"/>
                  <a:gd name="connsiteY49" fmla="*/ 1082223 h 1516072"/>
                  <a:gd name="connsiteX50" fmla="*/ 871149 w 974607"/>
                  <a:gd name="connsiteY50" fmla="*/ 1086033 h 1516072"/>
                  <a:gd name="connsiteX51" fmla="*/ 899724 w 974607"/>
                  <a:gd name="connsiteY51" fmla="*/ 1091748 h 1516072"/>
                  <a:gd name="connsiteX52" fmla="*/ 963835 w 974607"/>
                  <a:gd name="connsiteY52" fmla="*/ 1090672 h 1516072"/>
                  <a:gd name="connsiteX53" fmla="*/ 970209 w 974607"/>
                  <a:gd name="connsiteY53" fmla="*/ 1054008 h 1516072"/>
                  <a:gd name="connsiteX54" fmla="*/ 918620 w 974607"/>
                  <a:gd name="connsiteY54" fmla="*/ 1034598 h 1516072"/>
                  <a:gd name="connsiteX55" fmla="*/ 803186 w 974607"/>
                  <a:gd name="connsiteY55" fmla="*/ 1037069 h 1516072"/>
                  <a:gd name="connsiteX56" fmla="*/ 646360 w 974607"/>
                  <a:gd name="connsiteY56" fmla="*/ 1049838 h 1516072"/>
                  <a:gd name="connsiteX57" fmla="*/ 640078 w 974607"/>
                  <a:gd name="connsiteY57" fmla="*/ 1026051 h 1516072"/>
                  <a:gd name="connsiteX58" fmla="*/ 673029 w 974607"/>
                  <a:gd name="connsiteY58" fmla="*/ 992688 h 1516072"/>
                  <a:gd name="connsiteX59" fmla="*/ 674934 w 974607"/>
                  <a:gd name="connsiteY59" fmla="*/ 986973 h 1516072"/>
                  <a:gd name="connsiteX60" fmla="*/ 680649 w 974607"/>
                  <a:gd name="connsiteY60" fmla="*/ 985068 h 1516072"/>
                  <a:gd name="connsiteX61" fmla="*/ 686364 w 974607"/>
                  <a:gd name="connsiteY61" fmla="*/ 981258 h 1516072"/>
                  <a:gd name="connsiteX62" fmla="*/ 695889 w 974607"/>
                  <a:gd name="connsiteY62" fmla="*/ 971733 h 1516072"/>
                  <a:gd name="connsiteX63" fmla="*/ 705414 w 974607"/>
                  <a:gd name="connsiteY63" fmla="*/ 960303 h 1516072"/>
                  <a:gd name="connsiteX64" fmla="*/ 716844 w 974607"/>
                  <a:gd name="connsiteY64" fmla="*/ 952683 h 1516072"/>
                  <a:gd name="connsiteX65" fmla="*/ 732084 w 974607"/>
                  <a:gd name="connsiteY65" fmla="*/ 939348 h 1516072"/>
                  <a:gd name="connsiteX66" fmla="*/ 741609 w 974607"/>
                  <a:gd name="connsiteY66" fmla="*/ 927918 h 1516072"/>
                  <a:gd name="connsiteX67" fmla="*/ 753039 w 974607"/>
                  <a:gd name="connsiteY67" fmla="*/ 918393 h 1516072"/>
                  <a:gd name="connsiteX68" fmla="*/ 758754 w 974607"/>
                  <a:gd name="connsiteY68" fmla="*/ 906963 h 1516072"/>
                  <a:gd name="connsiteX69" fmla="*/ 760659 w 974607"/>
                  <a:gd name="connsiteY69" fmla="*/ 901248 h 1516072"/>
                  <a:gd name="connsiteX70" fmla="*/ 766374 w 974607"/>
                  <a:gd name="connsiteY70" fmla="*/ 889818 h 1516072"/>
                  <a:gd name="connsiteX71" fmla="*/ 764469 w 974607"/>
                  <a:gd name="connsiteY71" fmla="*/ 874578 h 1516072"/>
                  <a:gd name="connsiteX72" fmla="*/ 758754 w 974607"/>
                  <a:gd name="connsiteY72" fmla="*/ 872673 h 1516072"/>
                  <a:gd name="connsiteX73" fmla="*/ 737799 w 974607"/>
                  <a:gd name="connsiteY73" fmla="*/ 874578 h 1516072"/>
                  <a:gd name="connsiteX74" fmla="*/ 732084 w 974607"/>
                  <a:gd name="connsiteY74" fmla="*/ 878388 h 1516072"/>
                  <a:gd name="connsiteX75" fmla="*/ 699699 w 974607"/>
                  <a:gd name="connsiteY75" fmla="*/ 899343 h 1516072"/>
                  <a:gd name="connsiteX76" fmla="*/ 595181 w 974607"/>
                  <a:gd name="connsiteY76" fmla="*/ 957831 h 1516072"/>
                  <a:gd name="connsiteX77" fmla="*/ 507294 w 974607"/>
                  <a:gd name="connsiteY77" fmla="*/ 847908 h 1516072"/>
                  <a:gd name="connsiteX78" fmla="*/ 503484 w 974607"/>
                  <a:gd name="connsiteY78" fmla="*/ 358323 h 1516072"/>
                  <a:gd name="connsiteX79" fmla="*/ 499674 w 974607"/>
                  <a:gd name="connsiteY79" fmla="*/ 66858 h 1516072"/>
                  <a:gd name="connsiteX80" fmla="*/ 490149 w 974607"/>
                  <a:gd name="connsiteY80" fmla="*/ 40188 h 1516072"/>
                  <a:gd name="connsiteX81" fmla="*/ 488244 w 974607"/>
                  <a:gd name="connsiteY81" fmla="*/ 34473 h 1516072"/>
                  <a:gd name="connsiteX82" fmla="*/ 484434 w 974607"/>
                  <a:gd name="connsiteY82" fmla="*/ 28758 h 1516072"/>
                  <a:gd name="connsiteX83" fmla="*/ 478719 w 974607"/>
                  <a:gd name="connsiteY83" fmla="*/ 17328 h 1516072"/>
                  <a:gd name="connsiteX84" fmla="*/ 473004 w 974607"/>
                  <a:gd name="connsiteY84" fmla="*/ 13518 h 1516072"/>
                  <a:gd name="connsiteX85" fmla="*/ 469194 w 974607"/>
                  <a:gd name="connsiteY85" fmla="*/ 7803 h 1516072"/>
                  <a:gd name="connsiteX86" fmla="*/ 429189 w 974607"/>
                  <a:gd name="connsiteY86" fmla="*/ 11613 h 1516072"/>
                  <a:gd name="connsiteX87" fmla="*/ 425379 w 974607"/>
                  <a:gd name="connsiteY87" fmla="*/ 78288 h 1516072"/>
                  <a:gd name="connsiteX88" fmla="*/ 425379 w 974607"/>
                  <a:gd name="connsiteY88" fmla="*/ 84003 h 1516072"/>
                  <a:gd name="connsiteX89" fmla="*/ 436603 w 974607"/>
                  <a:gd name="connsiteY89" fmla="*/ 225952 h 1516072"/>
                  <a:gd name="connsiteX90" fmla="*/ 440619 w 974607"/>
                  <a:gd name="connsiteY90" fmla="*/ 421188 h 1516072"/>
                  <a:gd name="connsiteX91" fmla="*/ 440002 w 974607"/>
                  <a:gd name="connsiteY91" fmla="*/ 789160 h 1516072"/>
                  <a:gd name="connsiteX92" fmla="*/ 430322 w 974607"/>
                  <a:gd name="connsiteY92"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80275 w 974607"/>
                  <a:gd name="connsiteY42" fmla="*/ 1331212 h 1516072"/>
                  <a:gd name="connsiteX43" fmla="*/ 827849 w 974607"/>
                  <a:gd name="connsiteY43" fmla="*/ 1303924 h 1516072"/>
                  <a:gd name="connsiteX44" fmla="*/ 783519 w 974607"/>
                  <a:gd name="connsiteY44" fmla="*/ 1253673 h 1516072"/>
                  <a:gd name="connsiteX45" fmla="*/ 773994 w 974607"/>
                  <a:gd name="connsiteY45" fmla="*/ 1247958 h 1516072"/>
                  <a:gd name="connsiteX46" fmla="*/ 648264 w 974607"/>
                  <a:gd name="connsiteY46" fmla="*/ 1156518 h 1516072"/>
                  <a:gd name="connsiteX47" fmla="*/ 645998 w 974607"/>
                  <a:gd name="connsiteY47" fmla="*/ 1108121 h 1516072"/>
                  <a:gd name="connsiteX48" fmla="*/ 671124 w 974607"/>
                  <a:gd name="connsiteY48" fmla="*/ 1089843 h 1516072"/>
                  <a:gd name="connsiteX49" fmla="*/ 724464 w 974607"/>
                  <a:gd name="connsiteY49" fmla="*/ 1082223 h 1516072"/>
                  <a:gd name="connsiteX50" fmla="*/ 871149 w 974607"/>
                  <a:gd name="connsiteY50" fmla="*/ 1086033 h 1516072"/>
                  <a:gd name="connsiteX51" fmla="*/ 899724 w 974607"/>
                  <a:gd name="connsiteY51" fmla="*/ 1091748 h 1516072"/>
                  <a:gd name="connsiteX52" fmla="*/ 963835 w 974607"/>
                  <a:gd name="connsiteY52" fmla="*/ 1090672 h 1516072"/>
                  <a:gd name="connsiteX53" fmla="*/ 970209 w 974607"/>
                  <a:gd name="connsiteY53" fmla="*/ 1054008 h 1516072"/>
                  <a:gd name="connsiteX54" fmla="*/ 918620 w 974607"/>
                  <a:gd name="connsiteY54" fmla="*/ 1034598 h 1516072"/>
                  <a:gd name="connsiteX55" fmla="*/ 803186 w 974607"/>
                  <a:gd name="connsiteY55" fmla="*/ 1037069 h 1516072"/>
                  <a:gd name="connsiteX56" fmla="*/ 646360 w 974607"/>
                  <a:gd name="connsiteY56" fmla="*/ 1049838 h 1516072"/>
                  <a:gd name="connsiteX57" fmla="*/ 640078 w 974607"/>
                  <a:gd name="connsiteY57" fmla="*/ 1026051 h 1516072"/>
                  <a:gd name="connsiteX58" fmla="*/ 673029 w 974607"/>
                  <a:gd name="connsiteY58" fmla="*/ 992688 h 1516072"/>
                  <a:gd name="connsiteX59" fmla="*/ 674934 w 974607"/>
                  <a:gd name="connsiteY59" fmla="*/ 986973 h 1516072"/>
                  <a:gd name="connsiteX60" fmla="*/ 680649 w 974607"/>
                  <a:gd name="connsiteY60" fmla="*/ 985068 h 1516072"/>
                  <a:gd name="connsiteX61" fmla="*/ 686364 w 974607"/>
                  <a:gd name="connsiteY61" fmla="*/ 981258 h 1516072"/>
                  <a:gd name="connsiteX62" fmla="*/ 695889 w 974607"/>
                  <a:gd name="connsiteY62" fmla="*/ 971733 h 1516072"/>
                  <a:gd name="connsiteX63" fmla="*/ 705414 w 974607"/>
                  <a:gd name="connsiteY63" fmla="*/ 960303 h 1516072"/>
                  <a:gd name="connsiteX64" fmla="*/ 716844 w 974607"/>
                  <a:gd name="connsiteY64" fmla="*/ 952683 h 1516072"/>
                  <a:gd name="connsiteX65" fmla="*/ 732084 w 974607"/>
                  <a:gd name="connsiteY65" fmla="*/ 939348 h 1516072"/>
                  <a:gd name="connsiteX66" fmla="*/ 741609 w 974607"/>
                  <a:gd name="connsiteY66" fmla="*/ 927918 h 1516072"/>
                  <a:gd name="connsiteX67" fmla="*/ 753039 w 974607"/>
                  <a:gd name="connsiteY67" fmla="*/ 918393 h 1516072"/>
                  <a:gd name="connsiteX68" fmla="*/ 758754 w 974607"/>
                  <a:gd name="connsiteY68" fmla="*/ 906963 h 1516072"/>
                  <a:gd name="connsiteX69" fmla="*/ 760659 w 974607"/>
                  <a:gd name="connsiteY69" fmla="*/ 901248 h 1516072"/>
                  <a:gd name="connsiteX70" fmla="*/ 766374 w 974607"/>
                  <a:gd name="connsiteY70" fmla="*/ 889818 h 1516072"/>
                  <a:gd name="connsiteX71" fmla="*/ 764469 w 974607"/>
                  <a:gd name="connsiteY71" fmla="*/ 874578 h 1516072"/>
                  <a:gd name="connsiteX72" fmla="*/ 758754 w 974607"/>
                  <a:gd name="connsiteY72" fmla="*/ 872673 h 1516072"/>
                  <a:gd name="connsiteX73" fmla="*/ 737799 w 974607"/>
                  <a:gd name="connsiteY73" fmla="*/ 874578 h 1516072"/>
                  <a:gd name="connsiteX74" fmla="*/ 732084 w 974607"/>
                  <a:gd name="connsiteY74" fmla="*/ 878388 h 1516072"/>
                  <a:gd name="connsiteX75" fmla="*/ 699699 w 974607"/>
                  <a:gd name="connsiteY75" fmla="*/ 899343 h 1516072"/>
                  <a:gd name="connsiteX76" fmla="*/ 595181 w 974607"/>
                  <a:gd name="connsiteY76" fmla="*/ 957831 h 1516072"/>
                  <a:gd name="connsiteX77" fmla="*/ 507294 w 974607"/>
                  <a:gd name="connsiteY77" fmla="*/ 847908 h 1516072"/>
                  <a:gd name="connsiteX78" fmla="*/ 503484 w 974607"/>
                  <a:gd name="connsiteY78" fmla="*/ 358323 h 1516072"/>
                  <a:gd name="connsiteX79" fmla="*/ 499674 w 974607"/>
                  <a:gd name="connsiteY79" fmla="*/ 66858 h 1516072"/>
                  <a:gd name="connsiteX80" fmla="*/ 490149 w 974607"/>
                  <a:gd name="connsiteY80" fmla="*/ 40188 h 1516072"/>
                  <a:gd name="connsiteX81" fmla="*/ 488244 w 974607"/>
                  <a:gd name="connsiteY81" fmla="*/ 34473 h 1516072"/>
                  <a:gd name="connsiteX82" fmla="*/ 484434 w 974607"/>
                  <a:gd name="connsiteY82" fmla="*/ 28758 h 1516072"/>
                  <a:gd name="connsiteX83" fmla="*/ 478719 w 974607"/>
                  <a:gd name="connsiteY83" fmla="*/ 17328 h 1516072"/>
                  <a:gd name="connsiteX84" fmla="*/ 473004 w 974607"/>
                  <a:gd name="connsiteY84" fmla="*/ 13518 h 1516072"/>
                  <a:gd name="connsiteX85" fmla="*/ 469194 w 974607"/>
                  <a:gd name="connsiteY85" fmla="*/ 7803 h 1516072"/>
                  <a:gd name="connsiteX86" fmla="*/ 429189 w 974607"/>
                  <a:gd name="connsiteY86" fmla="*/ 11613 h 1516072"/>
                  <a:gd name="connsiteX87" fmla="*/ 425379 w 974607"/>
                  <a:gd name="connsiteY87" fmla="*/ 78288 h 1516072"/>
                  <a:gd name="connsiteX88" fmla="*/ 425379 w 974607"/>
                  <a:gd name="connsiteY88" fmla="*/ 84003 h 1516072"/>
                  <a:gd name="connsiteX89" fmla="*/ 436603 w 974607"/>
                  <a:gd name="connsiteY89" fmla="*/ 225952 h 1516072"/>
                  <a:gd name="connsiteX90" fmla="*/ 440619 w 974607"/>
                  <a:gd name="connsiteY90" fmla="*/ 421188 h 1516072"/>
                  <a:gd name="connsiteX91" fmla="*/ 440002 w 974607"/>
                  <a:gd name="connsiteY91" fmla="*/ 789160 h 1516072"/>
                  <a:gd name="connsiteX92" fmla="*/ 430322 w 974607"/>
                  <a:gd name="connsiteY92"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33989 w 974607"/>
                  <a:gd name="connsiteY41" fmla="*/ 1326063 h 1516072"/>
                  <a:gd name="connsiteX42" fmla="*/ 777804 w 974607"/>
                  <a:gd name="connsiteY42" fmla="*/ 1323798 h 1516072"/>
                  <a:gd name="connsiteX43" fmla="*/ 827849 w 974607"/>
                  <a:gd name="connsiteY43" fmla="*/ 1303924 h 1516072"/>
                  <a:gd name="connsiteX44" fmla="*/ 783519 w 974607"/>
                  <a:gd name="connsiteY44" fmla="*/ 1253673 h 1516072"/>
                  <a:gd name="connsiteX45" fmla="*/ 773994 w 974607"/>
                  <a:gd name="connsiteY45" fmla="*/ 1247958 h 1516072"/>
                  <a:gd name="connsiteX46" fmla="*/ 648264 w 974607"/>
                  <a:gd name="connsiteY46" fmla="*/ 1156518 h 1516072"/>
                  <a:gd name="connsiteX47" fmla="*/ 645998 w 974607"/>
                  <a:gd name="connsiteY47" fmla="*/ 1108121 h 1516072"/>
                  <a:gd name="connsiteX48" fmla="*/ 671124 w 974607"/>
                  <a:gd name="connsiteY48" fmla="*/ 1089843 h 1516072"/>
                  <a:gd name="connsiteX49" fmla="*/ 724464 w 974607"/>
                  <a:gd name="connsiteY49" fmla="*/ 1082223 h 1516072"/>
                  <a:gd name="connsiteX50" fmla="*/ 871149 w 974607"/>
                  <a:gd name="connsiteY50" fmla="*/ 1086033 h 1516072"/>
                  <a:gd name="connsiteX51" fmla="*/ 899724 w 974607"/>
                  <a:gd name="connsiteY51" fmla="*/ 1091748 h 1516072"/>
                  <a:gd name="connsiteX52" fmla="*/ 963835 w 974607"/>
                  <a:gd name="connsiteY52" fmla="*/ 1090672 h 1516072"/>
                  <a:gd name="connsiteX53" fmla="*/ 970209 w 974607"/>
                  <a:gd name="connsiteY53" fmla="*/ 1054008 h 1516072"/>
                  <a:gd name="connsiteX54" fmla="*/ 918620 w 974607"/>
                  <a:gd name="connsiteY54" fmla="*/ 1034598 h 1516072"/>
                  <a:gd name="connsiteX55" fmla="*/ 803186 w 974607"/>
                  <a:gd name="connsiteY55" fmla="*/ 1037069 h 1516072"/>
                  <a:gd name="connsiteX56" fmla="*/ 646360 w 974607"/>
                  <a:gd name="connsiteY56" fmla="*/ 1049838 h 1516072"/>
                  <a:gd name="connsiteX57" fmla="*/ 640078 w 974607"/>
                  <a:gd name="connsiteY57" fmla="*/ 1026051 h 1516072"/>
                  <a:gd name="connsiteX58" fmla="*/ 673029 w 974607"/>
                  <a:gd name="connsiteY58" fmla="*/ 992688 h 1516072"/>
                  <a:gd name="connsiteX59" fmla="*/ 674934 w 974607"/>
                  <a:gd name="connsiteY59" fmla="*/ 986973 h 1516072"/>
                  <a:gd name="connsiteX60" fmla="*/ 680649 w 974607"/>
                  <a:gd name="connsiteY60" fmla="*/ 985068 h 1516072"/>
                  <a:gd name="connsiteX61" fmla="*/ 686364 w 974607"/>
                  <a:gd name="connsiteY61" fmla="*/ 981258 h 1516072"/>
                  <a:gd name="connsiteX62" fmla="*/ 695889 w 974607"/>
                  <a:gd name="connsiteY62" fmla="*/ 971733 h 1516072"/>
                  <a:gd name="connsiteX63" fmla="*/ 705414 w 974607"/>
                  <a:gd name="connsiteY63" fmla="*/ 960303 h 1516072"/>
                  <a:gd name="connsiteX64" fmla="*/ 716844 w 974607"/>
                  <a:gd name="connsiteY64" fmla="*/ 952683 h 1516072"/>
                  <a:gd name="connsiteX65" fmla="*/ 732084 w 974607"/>
                  <a:gd name="connsiteY65" fmla="*/ 939348 h 1516072"/>
                  <a:gd name="connsiteX66" fmla="*/ 741609 w 974607"/>
                  <a:gd name="connsiteY66" fmla="*/ 927918 h 1516072"/>
                  <a:gd name="connsiteX67" fmla="*/ 753039 w 974607"/>
                  <a:gd name="connsiteY67" fmla="*/ 918393 h 1516072"/>
                  <a:gd name="connsiteX68" fmla="*/ 758754 w 974607"/>
                  <a:gd name="connsiteY68" fmla="*/ 906963 h 1516072"/>
                  <a:gd name="connsiteX69" fmla="*/ 760659 w 974607"/>
                  <a:gd name="connsiteY69" fmla="*/ 901248 h 1516072"/>
                  <a:gd name="connsiteX70" fmla="*/ 766374 w 974607"/>
                  <a:gd name="connsiteY70" fmla="*/ 889818 h 1516072"/>
                  <a:gd name="connsiteX71" fmla="*/ 764469 w 974607"/>
                  <a:gd name="connsiteY71" fmla="*/ 874578 h 1516072"/>
                  <a:gd name="connsiteX72" fmla="*/ 758754 w 974607"/>
                  <a:gd name="connsiteY72" fmla="*/ 872673 h 1516072"/>
                  <a:gd name="connsiteX73" fmla="*/ 737799 w 974607"/>
                  <a:gd name="connsiteY73" fmla="*/ 874578 h 1516072"/>
                  <a:gd name="connsiteX74" fmla="*/ 732084 w 974607"/>
                  <a:gd name="connsiteY74" fmla="*/ 878388 h 1516072"/>
                  <a:gd name="connsiteX75" fmla="*/ 699699 w 974607"/>
                  <a:gd name="connsiteY75" fmla="*/ 899343 h 1516072"/>
                  <a:gd name="connsiteX76" fmla="*/ 595181 w 974607"/>
                  <a:gd name="connsiteY76" fmla="*/ 957831 h 1516072"/>
                  <a:gd name="connsiteX77" fmla="*/ 507294 w 974607"/>
                  <a:gd name="connsiteY77" fmla="*/ 847908 h 1516072"/>
                  <a:gd name="connsiteX78" fmla="*/ 503484 w 974607"/>
                  <a:gd name="connsiteY78" fmla="*/ 358323 h 1516072"/>
                  <a:gd name="connsiteX79" fmla="*/ 499674 w 974607"/>
                  <a:gd name="connsiteY79" fmla="*/ 66858 h 1516072"/>
                  <a:gd name="connsiteX80" fmla="*/ 490149 w 974607"/>
                  <a:gd name="connsiteY80" fmla="*/ 40188 h 1516072"/>
                  <a:gd name="connsiteX81" fmla="*/ 488244 w 974607"/>
                  <a:gd name="connsiteY81" fmla="*/ 34473 h 1516072"/>
                  <a:gd name="connsiteX82" fmla="*/ 484434 w 974607"/>
                  <a:gd name="connsiteY82" fmla="*/ 28758 h 1516072"/>
                  <a:gd name="connsiteX83" fmla="*/ 478719 w 974607"/>
                  <a:gd name="connsiteY83" fmla="*/ 17328 h 1516072"/>
                  <a:gd name="connsiteX84" fmla="*/ 473004 w 974607"/>
                  <a:gd name="connsiteY84" fmla="*/ 13518 h 1516072"/>
                  <a:gd name="connsiteX85" fmla="*/ 469194 w 974607"/>
                  <a:gd name="connsiteY85" fmla="*/ 7803 h 1516072"/>
                  <a:gd name="connsiteX86" fmla="*/ 429189 w 974607"/>
                  <a:gd name="connsiteY86" fmla="*/ 11613 h 1516072"/>
                  <a:gd name="connsiteX87" fmla="*/ 425379 w 974607"/>
                  <a:gd name="connsiteY87" fmla="*/ 78288 h 1516072"/>
                  <a:gd name="connsiteX88" fmla="*/ 425379 w 974607"/>
                  <a:gd name="connsiteY88" fmla="*/ 84003 h 1516072"/>
                  <a:gd name="connsiteX89" fmla="*/ 436603 w 974607"/>
                  <a:gd name="connsiteY89" fmla="*/ 225952 h 1516072"/>
                  <a:gd name="connsiteX90" fmla="*/ 440619 w 974607"/>
                  <a:gd name="connsiteY90" fmla="*/ 421188 h 1516072"/>
                  <a:gd name="connsiteX91" fmla="*/ 440002 w 974607"/>
                  <a:gd name="connsiteY91" fmla="*/ 789160 h 1516072"/>
                  <a:gd name="connsiteX92" fmla="*/ 430322 w 974607"/>
                  <a:gd name="connsiteY92"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694447 w 974607"/>
                  <a:gd name="connsiteY41" fmla="*/ 1286520 h 1516072"/>
                  <a:gd name="connsiteX42" fmla="*/ 777804 w 974607"/>
                  <a:gd name="connsiteY42" fmla="*/ 1323798 h 1516072"/>
                  <a:gd name="connsiteX43" fmla="*/ 827849 w 974607"/>
                  <a:gd name="connsiteY43" fmla="*/ 1303924 h 1516072"/>
                  <a:gd name="connsiteX44" fmla="*/ 783519 w 974607"/>
                  <a:gd name="connsiteY44" fmla="*/ 1253673 h 1516072"/>
                  <a:gd name="connsiteX45" fmla="*/ 773994 w 974607"/>
                  <a:gd name="connsiteY45" fmla="*/ 1247958 h 1516072"/>
                  <a:gd name="connsiteX46" fmla="*/ 648264 w 974607"/>
                  <a:gd name="connsiteY46" fmla="*/ 1156518 h 1516072"/>
                  <a:gd name="connsiteX47" fmla="*/ 645998 w 974607"/>
                  <a:gd name="connsiteY47" fmla="*/ 1108121 h 1516072"/>
                  <a:gd name="connsiteX48" fmla="*/ 671124 w 974607"/>
                  <a:gd name="connsiteY48" fmla="*/ 1089843 h 1516072"/>
                  <a:gd name="connsiteX49" fmla="*/ 724464 w 974607"/>
                  <a:gd name="connsiteY49" fmla="*/ 1082223 h 1516072"/>
                  <a:gd name="connsiteX50" fmla="*/ 871149 w 974607"/>
                  <a:gd name="connsiteY50" fmla="*/ 1086033 h 1516072"/>
                  <a:gd name="connsiteX51" fmla="*/ 899724 w 974607"/>
                  <a:gd name="connsiteY51" fmla="*/ 1091748 h 1516072"/>
                  <a:gd name="connsiteX52" fmla="*/ 963835 w 974607"/>
                  <a:gd name="connsiteY52" fmla="*/ 1090672 h 1516072"/>
                  <a:gd name="connsiteX53" fmla="*/ 970209 w 974607"/>
                  <a:gd name="connsiteY53" fmla="*/ 1054008 h 1516072"/>
                  <a:gd name="connsiteX54" fmla="*/ 918620 w 974607"/>
                  <a:gd name="connsiteY54" fmla="*/ 1034598 h 1516072"/>
                  <a:gd name="connsiteX55" fmla="*/ 803186 w 974607"/>
                  <a:gd name="connsiteY55" fmla="*/ 1037069 h 1516072"/>
                  <a:gd name="connsiteX56" fmla="*/ 646360 w 974607"/>
                  <a:gd name="connsiteY56" fmla="*/ 1049838 h 1516072"/>
                  <a:gd name="connsiteX57" fmla="*/ 640078 w 974607"/>
                  <a:gd name="connsiteY57" fmla="*/ 1026051 h 1516072"/>
                  <a:gd name="connsiteX58" fmla="*/ 673029 w 974607"/>
                  <a:gd name="connsiteY58" fmla="*/ 992688 h 1516072"/>
                  <a:gd name="connsiteX59" fmla="*/ 674934 w 974607"/>
                  <a:gd name="connsiteY59" fmla="*/ 986973 h 1516072"/>
                  <a:gd name="connsiteX60" fmla="*/ 680649 w 974607"/>
                  <a:gd name="connsiteY60" fmla="*/ 985068 h 1516072"/>
                  <a:gd name="connsiteX61" fmla="*/ 686364 w 974607"/>
                  <a:gd name="connsiteY61" fmla="*/ 981258 h 1516072"/>
                  <a:gd name="connsiteX62" fmla="*/ 695889 w 974607"/>
                  <a:gd name="connsiteY62" fmla="*/ 971733 h 1516072"/>
                  <a:gd name="connsiteX63" fmla="*/ 705414 w 974607"/>
                  <a:gd name="connsiteY63" fmla="*/ 960303 h 1516072"/>
                  <a:gd name="connsiteX64" fmla="*/ 716844 w 974607"/>
                  <a:gd name="connsiteY64" fmla="*/ 952683 h 1516072"/>
                  <a:gd name="connsiteX65" fmla="*/ 732084 w 974607"/>
                  <a:gd name="connsiteY65" fmla="*/ 939348 h 1516072"/>
                  <a:gd name="connsiteX66" fmla="*/ 741609 w 974607"/>
                  <a:gd name="connsiteY66" fmla="*/ 927918 h 1516072"/>
                  <a:gd name="connsiteX67" fmla="*/ 753039 w 974607"/>
                  <a:gd name="connsiteY67" fmla="*/ 918393 h 1516072"/>
                  <a:gd name="connsiteX68" fmla="*/ 758754 w 974607"/>
                  <a:gd name="connsiteY68" fmla="*/ 906963 h 1516072"/>
                  <a:gd name="connsiteX69" fmla="*/ 760659 w 974607"/>
                  <a:gd name="connsiteY69" fmla="*/ 901248 h 1516072"/>
                  <a:gd name="connsiteX70" fmla="*/ 766374 w 974607"/>
                  <a:gd name="connsiteY70" fmla="*/ 889818 h 1516072"/>
                  <a:gd name="connsiteX71" fmla="*/ 764469 w 974607"/>
                  <a:gd name="connsiteY71" fmla="*/ 874578 h 1516072"/>
                  <a:gd name="connsiteX72" fmla="*/ 758754 w 974607"/>
                  <a:gd name="connsiteY72" fmla="*/ 872673 h 1516072"/>
                  <a:gd name="connsiteX73" fmla="*/ 737799 w 974607"/>
                  <a:gd name="connsiteY73" fmla="*/ 874578 h 1516072"/>
                  <a:gd name="connsiteX74" fmla="*/ 732084 w 974607"/>
                  <a:gd name="connsiteY74" fmla="*/ 878388 h 1516072"/>
                  <a:gd name="connsiteX75" fmla="*/ 699699 w 974607"/>
                  <a:gd name="connsiteY75" fmla="*/ 899343 h 1516072"/>
                  <a:gd name="connsiteX76" fmla="*/ 595181 w 974607"/>
                  <a:gd name="connsiteY76" fmla="*/ 957831 h 1516072"/>
                  <a:gd name="connsiteX77" fmla="*/ 507294 w 974607"/>
                  <a:gd name="connsiteY77" fmla="*/ 847908 h 1516072"/>
                  <a:gd name="connsiteX78" fmla="*/ 503484 w 974607"/>
                  <a:gd name="connsiteY78" fmla="*/ 358323 h 1516072"/>
                  <a:gd name="connsiteX79" fmla="*/ 499674 w 974607"/>
                  <a:gd name="connsiteY79" fmla="*/ 66858 h 1516072"/>
                  <a:gd name="connsiteX80" fmla="*/ 490149 w 974607"/>
                  <a:gd name="connsiteY80" fmla="*/ 40188 h 1516072"/>
                  <a:gd name="connsiteX81" fmla="*/ 488244 w 974607"/>
                  <a:gd name="connsiteY81" fmla="*/ 34473 h 1516072"/>
                  <a:gd name="connsiteX82" fmla="*/ 484434 w 974607"/>
                  <a:gd name="connsiteY82" fmla="*/ 28758 h 1516072"/>
                  <a:gd name="connsiteX83" fmla="*/ 478719 w 974607"/>
                  <a:gd name="connsiteY83" fmla="*/ 17328 h 1516072"/>
                  <a:gd name="connsiteX84" fmla="*/ 473004 w 974607"/>
                  <a:gd name="connsiteY84" fmla="*/ 13518 h 1516072"/>
                  <a:gd name="connsiteX85" fmla="*/ 469194 w 974607"/>
                  <a:gd name="connsiteY85" fmla="*/ 7803 h 1516072"/>
                  <a:gd name="connsiteX86" fmla="*/ 429189 w 974607"/>
                  <a:gd name="connsiteY86" fmla="*/ 11613 h 1516072"/>
                  <a:gd name="connsiteX87" fmla="*/ 425379 w 974607"/>
                  <a:gd name="connsiteY87" fmla="*/ 78288 h 1516072"/>
                  <a:gd name="connsiteX88" fmla="*/ 425379 w 974607"/>
                  <a:gd name="connsiteY88" fmla="*/ 84003 h 1516072"/>
                  <a:gd name="connsiteX89" fmla="*/ 436603 w 974607"/>
                  <a:gd name="connsiteY89" fmla="*/ 225952 h 1516072"/>
                  <a:gd name="connsiteX90" fmla="*/ 440619 w 974607"/>
                  <a:gd name="connsiteY90" fmla="*/ 421188 h 1516072"/>
                  <a:gd name="connsiteX91" fmla="*/ 440002 w 974607"/>
                  <a:gd name="connsiteY91" fmla="*/ 789160 h 1516072"/>
                  <a:gd name="connsiteX92" fmla="*/ 430322 w 974607"/>
                  <a:gd name="connsiteY92"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77804 w 974607"/>
                  <a:gd name="connsiteY41" fmla="*/ 1323798 h 1516072"/>
                  <a:gd name="connsiteX42" fmla="*/ 827849 w 974607"/>
                  <a:gd name="connsiteY42" fmla="*/ 1303924 h 1516072"/>
                  <a:gd name="connsiteX43" fmla="*/ 783519 w 974607"/>
                  <a:gd name="connsiteY43" fmla="*/ 1253673 h 1516072"/>
                  <a:gd name="connsiteX44" fmla="*/ 773994 w 974607"/>
                  <a:gd name="connsiteY44" fmla="*/ 1247958 h 1516072"/>
                  <a:gd name="connsiteX45" fmla="*/ 648264 w 974607"/>
                  <a:gd name="connsiteY45" fmla="*/ 1156518 h 1516072"/>
                  <a:gd name="connsiteX46" fmla="*/ 645998 w 974607"/>
                  <a:gd name="connsiteY46" fmla="*/ 1108121 h 1516072"/>
                  <a:gd name="connsiteX47" fmla="*/ 671124 w 974607"/>
                  <a:gd name="connsiteY47" fmla="*/ 1089843 h 1516072"/>
                  <a:gd name="connsiteX48" fmla="*/ 724464 w 974607"/>
                  <a:gd name="connsiteY48" fmla="*/ 1082223 h 1516072"/>
                  <a:gd name="connsiteX49" fmla="*/ 871149 w 974607"/>
                  <a:gd name="connsiteY49" fmla="*/ 1086033 h 1516072"/>
                  <a:gd name="connsiteX50" fmla="*/ 899724 w 974607"/>
                  <a:gd name="connsiteY50" fmla="*/ 1091748 h 1516072"/>
                  <a:gd name="connsiteX51" fmla="*/ 963835 w 974607"/>
                  <a:gd name="connsiteY51" fmla="*/ 1090672 h 1516072"/>
                  <a:gd name="connsiteX52" fmla="*/ 970209 w 974607"/>
                  <a:gd name="connsiteY52" fmla="*/ 1054008 h 1516072"/>
                  <a:gd name="connsiteX53" fmla="*/ 918620 w 974607"/>
                  <a:gd name="connsiteY53" fmla="*/ 1034598 h 1516072"/>
                  <a:gd name="connsiteX54" fmla="*/ 803186 w 974607"/>
                  <a:gd name="connsiteY54" fmla="*/ 1037069 h 1516072"/>
                  <a:gd name="connsiteX55" fmla="*/ 646360 w 974607"/>
                  <a:gd name="connsiteY55" fmla="*/ 1049838 h 1516072"/>
                  <a:gd name="connsiteX56" fmla="*/ 640078 w 974607"/>
                  <a:gd name="connsiteY56" fmla="*/ 1026051 h 1516072"/>
                  <a:gd name="connsiteX57" fmla="*/ 673029 w 974607"/>
                  <a:gd name="connsiteY57" fmla="*/ 992688 h 1516072"/>
                  <a:gd name="connsiteX58" fmla="*/ 674934 w 974607"/>
                  <a:gd name="connsiteY58" fmla="*/ 986973 h 1516072"/>
                  <a:gd name="connsiteX59" fmla="*/ 680649 w 974607"/>
                  <a:gd name="connsiteY59" fmla="*/ 985068 h 1516072"/>
                  <a:gd name="connsiteX60" fmla="*/ 686364 w 974607"/>
                  <a:gd name="connsiteY60" fmla="*/ 981258 h 1516072"/>
                  <a:gd name="connsiteX61" fmla="*/ 695889 w 974607"/>
                  <a:gd name="connsiteY61" fmla="*/ 971733 h 1516072"/>
                  <a:gd name="connsiteX62" fmla="*/ 705414 w 974607"/>
                  <a:gd name="connsiteY62" fmla="*/ 960303 h 1516072"/>
                  <a:gd name="connsiteX63" fmla="*/ 716844 w 974607"/>
                  <a:gd name="connsiteY63" fmla="*/ 952683 h 1516072"/>
                  <a:gd name="connsiteX64" fmla="*/ 732084 w 974607"/>
                  <a:gd name="connsiteY64" fmla="*/ 939348 h 1516072"/>
                  <a:gd name="connsiteX65" fmla="*/ 741609 w 974607"/>
                  <a:gd name="connsiteY65" fmla="*/ 927918 h 1516072"/>
                  <a:gd name="connsiteX66" fmla="*/ 753039 w 974607"/>
                  <a:gd name="connsiteY66" fmla="*/ 918393 h 1516072"/>
                  <a:gd name="connsiteX67" fmla="*/ 758754 w 974607"/>
                  <a:gd name="connsiteY67" fmla="*/ 906963 h 1516072"/>
                  <a:gd name="connsiteX68" fmla="*/ 760659 w 974607"/>
                  <a:gd name="connsiteY68" fmla="*/ 901248 h 1516072"/>
                  <a:gd name="connsiteX69" fmla="*/ 766374 w 974607"/>
                  <a:gd name="connsiteY69" fmla="*/ 889818 h 1516072"/>
                  <a:gd name="connsiteX70" fmla="*/ 764469 w 974607"/>
                  <a:gd name="connsiteY70" fmla="*/ 874578 h 1516072"/>
                  <a:gd name="connsiteX71" fmla="*/ 758754 w 974607"/>
                  <a:gd name="connsiteY71" fmla="*/ 872673 h 1516072"/>
                  <a:gd name="connsiteX72" fmla="*/ 737799 w 974607"/>
                  <a:gd name="connsiteY72" fmla="*/ 874578 h 1516072"/>
                  <a:gd name="connsiteX73" fmla="*/ 732084 w 974607"/>
                  <a:gd name="connsiteY73" fmla="*/ 878388 h 1516072"/>
                  <a:gd name="connsiteX74" fmla="*/ 699699 w 974607"/>
                  <a:gd name="connsiteY74" fmla="*/ 899343 h 1516072"/>
                  <a:gd name="connsiteX75" fmla="*/ 595181 w 974607"/>
                  <a:gd name="connsiteY75" fmla="*/ 957831 h 1516072"/>
                  <a:gd name="connsiteX76" fmla="*/ 507294 w 974607"/>
                  <a:gd name="connsiteY76" fmla="*/ 847908 h 1516072"/>
                  <a:gd name="connsiteX77" fmla="*/ 503484 w 974607"/>
                  <a:gd name="connsiteY77" fmla="*/ 358323 h 1516072"/>
                  <a:gd name="connsiteX78" fmla="*/ 499674 w 974607"/>
                  <a:gd name="connsiteY78" fmla="*/ 66858 h 1516072"/>
                  <a:gd name="connsiteX79" fmla="*/ 490149 w 974607"/>
                  <a:gd name="connsiteY79" fmla="*/ 40188 h 1516072"/>
                  <a:gd name="connsiteX80" fmla="*/ 488244 w 974607"/>
                  <a:gd name="connsiteY80" fmla="*/ 34473 h 1516072"/>
                  <a:gd name="connsiteX81" fmla="*/ 484434 w 974607"/>
                  <a:gd name="connsiteY81" fmla="*/ 28758 h 1516072"/>
                  <a:gd name="connsiteX82" fmla="*/ 478719 w 974607"/>
                  <a:gd name="connsiteY82" fmla="*/ 17328 h 1516072"/>
                  <a:gd name="connsiteX83" fmla="*/ 473004 w 974607"/>
                  <a:gd name="connsiteY83" fmla="*/ 13518 h 1516072"/>
                  <a:gd name="connsiteX84" fmla="*/ 469194 w 974607"/>
                  <a:gd name="connsiteY84" fmla="*/ 7803 h 1516072"/>
                  <a:gd name="connsiteX85" fmla="*/ 429189 w 974607"/>
                  <a:gd name="connsiteY85" fmla="*/ 11613 h 1516072"/>
                  <a:gd name="connsiteX86" fmla="*/ 425379 w 974607"/>
                  <a:gd name="connsiteY86" fmla="*/ 78288 h 1516072"/>
                  <a:gd name="connsiteX87" fmla="*/ 425379 w 974607"/>
                  <a:gd name="connsiteY87" fmla="*/ 84003 h 1516072"/>
                  <a:gd name="connsiteX88" fmla="*/ 436603 w 974607"/>
                  <a:gd name="connsiteY88" fmla="*/ 225952 h 1516072"/>
                  <a:gd name="connsiteX89" fmla="*/ 440619 w 974607"/>
                  <a:gd name="connsiteY89" fmla="*/ 421188 h 1516072"/>
                  <a:gd name="connsiteX90" fmla="*/ 440002 w 974607"/>
                  <a:gd name="connsiteY90" fmla="*/ 789160 h 1516072"/>
                  <a:gd name="connsiteX91" fmla="*/ 430322 w 974607"/>
                  <a:gd name="connsiteY91"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77804 w 974607"/>
                  <a:gd name="connsiteY41" fmla="*/ 1323798 h 1516072"/>
                  <a:gd name="connsiteX42" fmla="*/ 820435 w 974607"/>
                  <a:gd name="connsiteY42" fmla="*/ 1303924 h 1516072"/>
                  <a:gd name="connsiteX43" fmla="*/ 783519 w 974607"/>
                  <a:gd name="connsiteY43" fmla="*/ 1253673 h 1516072"/>
                  <a:gd name="connsiteX44" fmla="*/ 773994 w 974607"/>
                  <a:gd name="connsiteY44" fmla="*/ 1247958 h 1516072"/>
                  <a:gd name="connsiteX45" fmla="*/ 648264 w 974607"/>
                  <a:gd name="connsiteY45" fmla="*/ 1156518 h 1516072"/>
                  <a:gd name="connsiteX46" fmla="*/ 645998 w 974607"/>
                  <a:gd name="connsiteY46" fmla="*/ 1108121 h 1516072"/>
                  <a:gd name="connsiteX47" fmla="*/ 671124 w 974607"/>
                  <a:gd name="connsiteY47" fmla="*/ 1089843 h 1516072"/>
                  <a:gd name="connsiteX48" fmla="*/ 724464 w 974607"/>
                  <a:gd name="connsiteY48" fmla="*/ 1082223 h 1516072"/>
                  <a:gd name="connsiteX49" fmla="*/ 871149 w 974607"/>
                  <a:gd name="connsiteY49" fmla="*/ 1086033 h 1516072"/>
                  <a:gd name="connsiteX50" fmla="*/ 899724 w 974607"/>
                  <a:gd name="connsiteY50" fmla="*/ 1091748 h 1516072"/>
                  <a:gd name="connsiteX51" fmla="*/ 963835 w 974607"/>
                  <a:gd name="connsiteY51" fmla="*/ 1090672 h 1516072"/>
                  <a:gd name="connsiteX52" fmla="*/ 970209 w 974607"/>
                  <a:gd name="connsiteY52" fmla="*/ 1054008 h 1516072"/>
                  <a:gd name="connsiteX53" fmla="*/ 918620 w 974607"/>
                  <a:gd name="connsiteY53" fmla="*/ 1034598 h 1516072"/>
                  <a:gd name="connsiteX54" fmla="*/ 803186 w 974607"/>
                  <a:gd name="connsiteY54" fmla="*/ 1037069 h 1516072"/>
                  <a:gd name="connsiteX55" fmla="*/ 646360 w 974607"/>
                  <a:gd name="connsiteY55" fmla="*/ 1049838 h 1516072"/>
                  <a:gd name="connsiteX56" fmla="*/ 640078 w 974607"/>
                  <a:gd name="connsiteY56" fmla="*/ 1026051 h 1516072"/>
                  <a:gd name="connsiteX57" fmla="*/ 673029 w 974607"/>
                  <a:gd name="connsiteY57" fmla="*/ 992688 h 1516072"/>
                  <a:gd name="connsiteX58" fmla="*/ 674934 w 974607"/>
                  <a:gd name="connsiteY58" fmla="*/ 986973 h 1516072"/>
                  <a:gd name="connsiteX59" fmla="*/ 680649 w 974607"/>
                  <a:gd name="connsiteY59" fmla="*/ 985068 h 1516072"/>
                  <a:gd name="connsiteX60" fmla="*/ 686364 w 974607"/>
                  <a:gd name="connsiteY60" fmla="*/ 981258 h 1516072"/>
                  <a:gd name="connsiteX61" fmla="*/ 695889 w 974607"/>
                  <a:gd name="connsiteY61" fmla="*/ 971733 h 1516072"/>
                  <a:gd name="connsiteX62" fmla="*/ 705414 w 974607"/>
                  <a:gd name="connsiteY62" fmla="*/ 960303 h 1516072"/>
                  <a:gd name="connsiteX63" fmla="*/ 716844 w 974607"/>
                  <a:gd name="connsiteY63" fmla="*/ 952683 h 1516072"/>
                  <a:gd name="connsiteX64" fmla="*/ 732084 w 974607"/>
                  <a:gd name="connsiteY64" fmla="*/ 939348 h 1516072"/>
                  <a:gd name="connsiteX65" fmla="*/ 741609 w 974607"/>
                  <a:gd name="connsiteY65" fmla="*/ 927918 h 1516072"/>
                  <a:gd name="connsiteX66" fmla="*/ 753039 w 974607"/>
                  <a:gd name="connsiteY66" fmla="*/ 918393 h 1516072"/>
                  <a:gd name="connsiteX67" fmla="*/ 758754 w 974607"/>
                  <a:gd name="connsiteY67" fmla="*/ 906963 h 1516072"/>
                  <a:gd name="connsiteX68" fmla="*/ 760659 w 974607"/>
                  <a:gd name="connsiteY68" fmla="*/ 901248 h 1516072"/>
                  <a:gd name="connsiteX69" fmla="*/ 766374 w 974607"/>
                  <a:gd name="connsiteY69" fmla="*/ 889818 h 1516072"/>
                  <a:gd name="connsiteX70" fmla="*/ 764469 w 974607"/>
                  <a:gd name="connsiteY70" fmla="*/ 874578 h 1516072"/>
                  <a:gd name="connsiteX71" fmla="*/ 758754 w 974607"/>
                  <a:gd name="connsiteY71" fmla="*/ 872673 h 1516072"/>
                  <a:gd name="connsiteX72" fmla="*/ 737799 w 974607"/>
                  <a:gd name="connsiteY72" fmla="*/ 874578 h 1516072"/>
                  <a:gd name="connsiteX73" fmla="*/ 732084 w 974607"/>
                  <a:gd name="connsiteY73" fmla="*/ 878388 h 1516072"/>
                  <a:gd name="connsiteX74" fmla="*/ 699699 w 974607"/>
                  <a:gd name="connsiteY74" fmla="*/ 899343 h 1516072"/>
                  <a:gd name="connsiteX75" fmla="*/ 595181 w 974607"/>
                  <a:gd name="connsiteY75" fmla="*/ 957831 h 1516072"/>
                  <a:gd name="connsiteX76" fmla="*/ 507294 w 974607"/>
                  <a:gd name="connsiteY76" fmla="*/ 847908 h 1516072"/>
                  <a:gd name="connsiteX77" fmla="*/ 503484 w 974607"/>
                  <a:gd name="connsiteY77" fmla="*/ 358323 h 1516072"/>
                  <a:gd name="connsiteX78" fmla="*/ 499674 w 974607"/>
                  <a:gd name="connsiteY78" fmla="*/ 66858 h 1516072"/>
                  <a:gd name="connsiteX79" fmla="*/ 490149 w 974607"/>
                  <a:gd name="connsiteY79" fmla="*/ 40188 h 1516072"/>
                  <a:gd name="connsiteX80" fmla="*/ 488244 w 974607"/>
                  <a:gd name="connsiteY80" fmla="*/ 34473 h 1516072"/>
                  <a:gd name="connsiteX81" fmla="*/ 484434 w 974607"/>
                  <a:gd name="connsiteY81" fmla="*/ 28758 h 1516072"/>
                  <a:gd name="connsiteX82" fmla="*/ 478719 w 974607"/>
                  <a:gd name="connsiteY82" fmla="*/ 17328 h 1516072"/>
                  <a:gd name="connsiteX83" fmla="*/ 473004 w 974607"/>
                  <a:gd name="connsiteY83" fmla="*/ 13518 h 1516072"/>
                  <a:gd name="connsiteX84" fmla="*/ 469194 w 974607"/>
                  <a:gd name="connsiteY84" fmla="*/ 7803 h 1516072"/>
                  <a:gd name="connsiteX85" fmla="*/ 429189 w 974607"/>
                  <a:gd name="connsiteY85" fmla="*/ 11613 h 1516072"/>
                  <a:gd name="connsiteX86" fmla="*/ 425379 w 974607"/>
                  <a:gd name="connsiteY86" fmla="*/ 78288 h 1516072"/>
                  <a:gd name="connsiteX87" fmla="*/ 425379 w 974607"/>
                  <a:gd name="connsiteY87" fmla="*/ 84003 h 1516072"/>
                  <a:gd name="connsiteX88" fmla="*/ 436603 w 974607"/>
                  <a:gd name="connsiteY88" fmla="*/ 225952 h 1516072"/>
                  <a:gd name="connsiteX89" fmla="*/ 440619 w 974607"/>
                  <a:gd name="connsiteY89" fmla="*/ 421188 h 1516072"/>
                  <a:gd name="connsiteX90" fmla="*/ 440002 w 974607"/>
                  <a:gd name="connsiteY90" fmla="*/ 789160 h 1516072"/>
                  <a:gd name="connsiteX91" fmla="*/ 430322 w 974607"/>
                  <a:gd name="connsiteY91"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77804 w 974607"/>
                  <a:gd name="connsiteY41" fmla="*/ 1323798 h 1516072"/>
                  <a:gd name="connsiteX42" fmla="*/ 820435 w 974607"/>
                  <a:gd name="connsiteY42" fmla="*/ 1303924 h 1516072"/>
                  <a:gd name="connsiteX43" fmla="*/ 783519 w 974607"/>
                  <a:gd name="connsiteY43" fmla="*/ 1253673 h 1516072"/>
                  <a:gd name="connsiteX44" fmla="*/ 773994 w 974607"/>
                  <a:gd name="connsiteY44" fmla="*/ 1247958 h 1516072"/>
                  <a:gd name="connsiteX45" fmla="*/ 648264 w 974607"/>
                  <a:gd name="connsiteY45" fmla="*/ 1156518 h 1516072"/>
                  <a:gd name="connsiteX46" fmla="*/ 645998 w 974607"/>
                  <a:gd name="connsiteY46" fmla="*/ 1108121 h 1516072"/>
                  <a:gd name="connsiteX47" fmla="*/ 671124 w 974607"/>
                  <a:gd name="connsiteY47" fmla="*/ 1089843 h 1516072"/>
                  <a:gd name="connsiteX48" fmla="*/ 724464 w 974607"/>
                  <a:gd name="connsiteY48" fmla="*/ 1082223 h 1516072"/>
                  <a:gd name="connsiteX49" fmla="*/ 871149 w 974607"/>
                  <a:gd name="connsiteY49" fmla="*/ 1086033 h 1516072"/>
                  <a:gd name="connsiteX50" fmla="*/ 899724 w 974607"/>
                  <a:gd name="connsiteY50" fmla="*/ 1091748 h 1516072"/>
                  <a:gd name="connsiteX51" fmla="*/ 963835 w 974607"/>
                  <a:gd name="connsiteY51" fmla="*/ 1090672 h 1516072"/>
                  <a:gd name="connsiteX52" fmla="*/ 970209 w 974607"/>
                  <a:gd name="connsiteY52" fmla="*/ 1054008 h 1516072"/>
                  <a:gd name="connsiteX53" fmla="*/ 918620 w 974607"/>
                  <a:gd name="connsiteY53" fmla="*/ 1034598 h 1516072"/>
                  <a:gd name="connsiteX54" fmla="*/ 803186 w 974607"/>
                  <a:gd name="connsiteY54" fmla="*/ 1037069 h 1516072"/>
                  <a:gd name="connsiteX55" fmla="*/ 646360 w 974607"/>
                  <a:gd name="connsiteY55" fmla="*/ 1049838 h 1516072"/>
                  <a:gd name="connsiteX56" fmla="*/ 640078 w 974607"/>
                  <a:gd name="connsiteY56" fmla="*/ 1026051 h 1516072"/>
                  <a:gd name="connsiteX57" fmla="*/ 673029 w 974607"/>
                  <a:gd name="connsiteY57" fmla="*/ 992688 h 1516072"/>
                  <a:gd name="connsiteX58" fmla="*/ 674934 w 974607"/>
                  <a:gd name="connsiteY58" fmla="*/ 986973 h 1516072"/>
                  <a:gd name="connsiteX59" fmla="*/ 680649 w 974607"/>
                  <a:gd name="connsiteY59" fmla="*/ 985068 h 1516072"/>
                  <a:gd name="connsiteX60" fmla="*/ 686364 w 974607"/>
                  <a:gd name="connsiteY60" fmla="*/ 981258 h 1516072"/>
                  <a:gd name="connsiteX61" fmla="*/ 695889 w 974607"/>
                  <a:gd name="connsiteY61" fmla="*/ 971733 h 1516072"/>
                  <a:gd name="connsiteX62" fmla="*/ 716844 w 974607"/>
                  <a:gd name="connsiteY62" fmla="*/ 952683 h 1516072"/>
                  <a:gd name="connsiteX63" fmla="*/ 732084 w 974607"/>
                  <a:gd name="connsiteY63" fmla="*/ 939348 h 1516072"/>
                  <a:gd name="connsiteX64" fmla="*/ 741609 w 974607"/>
                  <a:gd name="connsiteY64" fmla="*/ 927918 h 1516072"/>
                  <a:gd name="connsiteX65" fmla="*/ 753039 w 974607"/>
                  <a:gd name="connsiteY65" fmla="*/ 918393 h 1516072"/>
                  <a:gd name="connsiteX66" fmla="*/ 758754 w 974607"/>
                  <a:gd name="connsiteY66" fmla="*/ 906963 h 1516072"/>
                  <a:gd name="connsiteX67" fmla="*/ 760659 w 974607"/>
                  <a:gd name="connsiteY67" fmla="*/ 901248 h 1516072"/>
                  <a:gd name="connsiteX68" fmla="*/ 766374 w 974607"/>
                  <a:gd name="connsiteY68" fmla="*/ 889818 h 1516072"/>
                  <a:gd name="connsiteX69" fmla="*/ 764469 w 974607"/>
                  <a:gd name="connsiteY69" fmla="*/ 874578 h 1516072"/>
                  <a:gd name="connsiteX70" fmla="*/ 758754 w 974607"/>
                  <a:gd name="connsiteY70" fmla="*/ 872673 h 1516072"/>
                  <a:gd name="connsiteX71" fmla="*/ 737799 w 974607"/>
                  <a:gd name="connsiteY71" fmla="*/ 874578 h 1516072"/>
                  <a:gd name="connsiteX72" fmla="*/ 732084 w 974607"/>
                  <a:gd name="connsiteY72" fmla="*/ 878388 h 1516072"/>
                  <a:gd name="connsiteX73" fmla="*/ 699699 w 974607"/>
                  <a:gd name="connsiteY73" fmla="*/ 899343 h 1516072"/>
                  <a:gd name="connsiteX74" fmla="*/ 595181 w 974607"/>
                  <a:gd name="connsiteY74" fmla="*/ 957831 h 1516072"/>
                  <a:gd name="connsiteX75" fmla="*/ 507294 w 974607"/>
                  <a:gd name="connsiteY75" fmla="*/ 847908 h 1516072"/>
                  <a:gd name="connsiteX76" fmla="*/ 503484 w 974607"/>
                  <a:gd name="connsiteY76" fmla="*/ 358323 h 1516072"/>
                  <a:gd name="connsiteX77" fmla="*/ 499674 w 974607"/>
                  <a:gd name="connsiteY77" fmla="*/ 66858 h 1516072"/>
                  <a:gd name="connsiteX78" fmla="*/ 490149 w 974607"/>
                  <a:gd name="connsiteY78" fmla="*/ 40188 h 1516072"/>
                  <a:gd name="connsiteX79" fmla="*/ 488244 w 974607"/>
                  <a:gd name="connsiteY79" fmla="*/ 34473 h 1516072"/>
                  <a:gd name="connsiteX80" fmla="*/ 484434 w 974607"/>
                  <a:gd name="connsiteY80" fmla="*/ 28758 h 1516072"/>
                  <a:gd name="connsiteX81" fmla="*/ 478719 w 974607"/>
                  <a:gd name="connsiteY81" fmla="*/ 17328 h 1516072"/>
                  <a:gd name="connsiteX82" fmla="*/ 473004 w 974607"/>
                  <a:gd name="connsiteY82" fmla="*/ 13518 h 1516072"/>
                  <a:gd name="connsiteX83" fmla="*/ 469194 w 974607"/>
                  <a:gd name="connsiteY83" fmla="*/ 7803 h 1516072"/>
                  <a:gd name="connsiteX84" fmla="*/ 429189 w 974607"/>
                  <a:gd name="connsiteY84" fmla="*/ 11613 h 1516072"/>
                  <a:gd name="connsiteX85" fmla="*/ 425379 w 974607"/>
                  <a:gd name="connsiteY85" fmla="*/ 78288 h 1516072"/>
                  <a:gd name="connsiteX86" fmla="*/ 425379 w 974607"/>
                  <a:gd name="connsiteY86" fmla="*/ 84003 h 1516072"/>
                  <a:gd name="connsiteX87" fmla="*/ 436603 w 974607"/>
                  <a:gd name="connsiteY87" fmla="*/ 225952 h 1516072"/>
                  <a:gd name="connsiteX88" fmla="*/ 440619 w 974607"/>
                  <a:gd name="connsiteY88" fmla="*/ 421188 h 1516072"/>
                  <a:gd name="connsiteX89" fmla="*/ 440002 w 974607"/>
                  <a:gd name="connsiteY89" fmla="*/ 789160 h 1516072"/>
                  <a:gd name="connsiteX90" fmla="*/ 430322 w 974607"/>
                  <a:gd name="connsiteY90"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77804 w 974607"/>
                  <a:gd name="connsiteY41" fmla="*/ 1323798 h 1516072"/>
                  <a:gd name="connsiteX42" fmla="*/ 820435 w 974607"/>
                  <a:gd name="connsiteY42" fmla="*/ 1303924 h 1516072"/>
                  <a:gd name="connsiteX43" fmla="*/ 783519 w 974607"/>
                  <a:gd name="connsiteY43" fmla="*/ 1253673 h 1516072"/>
                  <a:gd name="connsiteX44" fmla="*/ 773994 w 974607"/>
                  <a:gd name="connsiteY44" fmla="*/ 1247958 h 1516072"/>
                  <a:gd name="connsiteX45" fmla="*/ 648264 w 974607"/>
                  <a:gd name="connsiteY45" fmla="*/ 1156518 h 1516072"/>
                  <a:gd name="connsiteX46" fmla="*/ 645998 w 974607"/>
                  <a:gd name="connsiteY46" fmla="*/ 1108121 h 1516072"/>
                  <a:gd name="connsiteX47" fmla="*/ 671124 w 974607"/>
                  <a:gd name="connsiteY47" fmla="*/ 1089843 h 1516072"/>
                  <a:gd name="connsiteX48" fmla="*/ 724464 w 974607"/>
                  <a:gd name="connsiteY48" fmla="*/ 1082223 h 1516072"/>
                  <a:gd name="connsiteX49" fmla="*/ 871149 w 974607"/>
                  <a:gd name="connsiteY49" fmla="*/ 1086033 h 1516072"/>
                  <a:gd name="connsiteX50" fmla="*/ 899724 w 974607"/>
                  <a:gd name="connsiteY50" fmla="*/ 1091748 h 1516072"/>
                  <a:gd name="connsiteX51" fmla="*/ 963835 w 974607"/>
                  <a:gd name="connsiteY51" fmla="*/ 1090672 h 1516072"/>
                  <a:gd name="connsiteX52" fmla="*/ 970209 w 974607"/>
                  <a:gd name="connsiteY52" fmla="*/ 1054008 h 1516072"/>
                  <a:gd name="connsiteX53" fmla="*/ 918620 w 974607"/>
                  <a:gd name="connsiteY53" fmla="*/ 1034598 h 1516072"/>
                  <a:gd name="connsiteX54" fmla="*/ 803186 w 974607"/>
                  <a:gd name="connsiteY54" fmla="*/ 1037069 h 1516072"/>
                  <a:gd name="connsiteX55" fmla="*/ 646360 w 974607"/>
                  <a:gd name="connsiteY55" fmla="*/ 1049838 h 1516072"/>
                  <a:gd name="connsiteX56" fmla="*/ 640078 w 974607"/>
                  <a:gd name="connsiteY56" fmla="*/ 1026051 h 1516072"/>
                  <a:gd name="connsiteX57" fmla="*/ 673029 w 974607"/>
                  <a:gd name="connsiteY57" fmla="*/ 992688 h 1516072"/>
                  <a:gd name="connsiteX58" fmla="*/ 674934 w 974607"/>
                  <a:gd name="connsiteY58" fmla="*/ 986973 h 1516072"/>
                  <a:gd name="connsiteX59" fmla="*/ 680649 w 974607"/>
                  <a:gd name="connsiteY59" fmla="*/ 985068 h 1516072"/>
                  <a:gd name="connsiteX60" fmla="*/ 695889 w 974607"/>
                  <a:gd name="connsiteY60" fmla="*/ 971733 h 1516072"/>
                  <a:gd name="connsiteX61" fmla="*/ 716844 w 974607"/>
                  <a:gd name="connsiteY61" fmla="*/ 952683 h 1516072"/>
                  <a:gd name="connsiteX62" fmla="*/ 732084 w 974607"/>
                  <a:gd name="connsiteY62" fmla="*/ 939348 h 1516072"/>
                  <a:gd name="connsiteX63" fmla="*/ 741609 w 974607"/>
                  <a:gd name="connsiteY63" fmla="*/ 927918 h 1516072"/>
                  <a:gd name="connsiteX64" fmla="*/ 753039 w 974607"/>
                  <a:gd name="connsiteY64" fmla="*/ 918393 h 1516072"/>
                  <a:gd name="connsiteX65" fmla="*/ 758754 w 974607"/>
                  <a:gd name="connsiteY65" fmla="*/ 906963 h 1516072"/>
                  <a:gd name="connsiteX66" fmla="*/ 760659 w 974607"/>
                  <a:gd name="connsiteY66" fmla="*/ 901248 h 1516072"/>
                  <a:gd name="connsiteX67" fmla="*/ 766374 w 974607"/>
                  <a:gd name="connsiteY67" fmla="*/ 889818 h 1516072"/>
                  <a:gd name="connsiteX68" fmla="*/ 764469 w 974607"/>
                  <a:gd name="connsiteY68" fmla="*/ 874578 h 1516072"/>
                  <a:gd name="connsiteX69" fmla="*/ 758754 w 974607"/>
                  <a:gd name="connsiteY69" fmla="*/ 872673 h 1516072"/>
                  <a:gd name="connsiteX70" fmla="*/ 737799 w 974607"/>
                  <a:gd name="connsiteY70" fmla="*/ 874578 h 1516072"/>
                  <a:gd name="connsiteX71" fmla="*/ 732084 w 974607"/>
                  <a:gd name="connsiteY71" fmla="*/ 878388 h 1516072"/>
                  <a:gd name="connsiteX72" fmla="*/ 699699 w 974607"/>
                  <a:gd name="connsiteY72" fmla="*/ 899343 h 1516072"/>
                  <a:gd name="connsiteX73" fmla="*/ 595181 w 974607"/>
                  <a:gd name="connsiteY73" fmla="*/ 957831 h 1516072"/>
                  <a:gd name="connsiteX74" fmla="*/ 507294 w 974607"/>
                  <a:gd name="connsiteY74" fmla="*/ 847908 h 1516072"/>
                  <a:gd name="connsiteX75" fmla="*/ 503484 w 974607"/>
                  <a:gd name="connsiteY75" fmla="*/ 358323 h 1516072"/>
                  <a:gd name="connsiteX76" fmla="*/ 499674 w 974607"/>
                  <a:gd name="connsiteY76" fmla="*/ 66858 h 1516072"/>
                  <a:gd name="connsiteX77" fmla="*/ 490149 w 974607"/>
                  <a:gd name="connsiteY77" fmla="*/ 40188 h 1516072"/>
                  <a:gd name="connsiteX78" fmla="*/ 488244 w 974607"/>
                  <a:gd name="connsiteY78" fmla="*/ 34473 h 1516072"/>
                  <a:gd name="connsiteX79" fmla="*/ 484434 w 974607"/>
                  <a:gd name="connsiteY79" fmla="*/ 28758 h 1516072"/>
                  <a:gd name="connsiteX80" fmla="*/ 478719 w 974607"/>
                  <a:gd name="connsiteY80" fmla="*/ 17328 h 1516072"/>
                  <a:gd name="connsiteX81" fmla="*/ 473004 w 974607"/>
                  <a:gd name="connsiteY81" fmla="*/ 13518 h 1516072"/>
                  <a:gd name="connsiteX82" fmla="*/ 469194 w 974607"/>
                  <a:gd name="connsiteY82" fmla="*/ 7803 h 1516072"/>
                  <a:gd name="connsiteX83" fmla="*/ 429189 w 974607"/>
                  <a:gd name="connsiteY83" fmla="*/ 11613 h 1516072"/>
                  <a:gd name="connsiteX84" fmla="*/ 425379 w 974607"/>
                  <a:gd name="connsiteY84" fmla="*/ 78288 h 1516072"/>
                  <a:gd name="connsiteX85" fmla="*/ 425379 w 974607"/>
                  <a:gd name="connsiteY85" fmla="*/ 84003 h 1516072"/>
                  <a:gd name="connsiteX86" fmla="*/ 436603 w 974607"/>
                  <a:gd name="connsiteY86" fmla="*/ 225952 h 1516072"/>
                  <a:gd name="connsiteX87" fmla="*/ 440619 w 974607"/>
                  <a:gd name="connsiteY87" fmla="*/ 421188 h 1516072"/>
                  <a:gd name="connsiteX88" fmla="*/ 440002 w 974607"/>
                  <a:gd name="connsiteY88" fmla="*/ 789160 h 1516072"/>
                  <a:gd name="connsiteX89" fmla="*/ 430322 w 974607"/>
                  <a:gd name="connsiteY89"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77804 w 974607"/>
                  <a:gd name="connsiteY41" fmla="*/ 1323798 h 1516072"/>
                  <a:gd name="connsiteX42" fmla="*/ 820435 w 974607"/>
                  <a:gd name="connsiteY42" fmla="*/ 1303924 h 1516072"/>
                  <a:gd name="connsiteX43" fmla="*/ 783519 w 974607"/>
                  <a:gd name="connsiteY43" fmla="*/ 1253673 h 1516072"/>
                  <a:gd name="connsiteX44" fmla="*/ 773994 w 974607"/>
                  <a:gd name="connsiteY44" fmla="*/ 1247958 h 1516072"/>
                  <a:gd name="connsiteX45" fmla="*/ 648264 w 974607"/>
                  <a:gd name="connsiteY45" fmla="*/ 1156518 h 1516072"/>
                  <a:gd name="connsiteX46" fmla="*/ 645998 w 974607"/>
                  <a:gd name="connsiteY46" fmla="*/ 1108121 h 1516072"/>
                  <a:gd name="connsiteX47" fmla="*/ 671124 w 974607"/>
                  <a:gd name="connsiteY47" fmla="*/ 1089843 h 1516072"/>
                  <a:gd name="connsiteX48" fmla="*/ 724464 w 974607"/>
                  <a:gd name="connsiteY48" fmla="*/ 1082223 h 1516072"/>
                  <a:gd name="connsiteX49" fmla="*/ 871149 w 974607"/>
                  <a:gd name="connsiteY49" fmla="*/ 1086033 h 1516072"/>
                  <a:gd name="connsiteX50" fmla="*/ 899724 w 974607"/>
                  <a:gd name="connsiteY50" fmla="*/ 1091748 h 1516072"/>
                  <a:gd name="connsiteX51" fmla="*/ 963835 w 974607"/>
                  <a:gd name="connsiteY51" fmla="*/ 1090672 h 1516072"/>
                  <a:gd name="connsiteX52" fmla="*/ 970209 w 974607"/>
                  <a:gd name="connsiteY52" fmla="*/ 1054008 h 1516072"/>
                  <a:gd name="connsiteX53" fmla="*/ 918620 w 974607"/>
                  <a:gd name="connsiteY53" fmla="*/ 1034598 h 1516072"/>
                  <a:gd name="connsiteX54" fmla="*/ 803186 w 974607"/>
                  <a:gd name="connsiteY54" fmla="*/ 1037069 h 1516072"/>
                  <a:gd name="connsiteX55" fmla="*/ 646360 w 974607"/>
                  <a:gd name="connsiteY55" fmla="*/ 1049838 h 1516072"/>
                  <a:gd name="connsiteX56" fmla="*/ 640078 w 974607"/>
                  <a:gd name="connsiteY56" fmla="*/ 1026051 h 1516072"/>
                  <a:gd name="connsiteX57" fmla="*/ 673029 w 974607"/>
                  <a:gd name="connsiteY57" fmla="*/ 992688 h 1516072"/>
                  <a:gd name="connsiteX58" fmla="*/ 674934 w 974607"/>
                  <a:gd name="connsiteY58" fmla="*/ 986973 h 1516072"/>
                  <a:gd name="connsiteX59" fmla="*/ 695889 w 974607"/>
                  <a:gd name="connsiteY59" fmla="*/ 971733 h 1516072"/>
                  <a:gd name="connsiteX60" fmla="*/ 716844 w 974607"/>
                  <a:gd name="connsiteY60" fmla="*/ 952683 h 1516072"/>
                  <a:gd name="connsiteX61" fmla="*/ 732084 w 974607"/>
                  <a:gd name="connsiteY61" fmla="*/ 939348 h 1516072"/>
                  <a:gd name="connsiteX62" fmla="*/ 741609 w 974607"/>
                  <a:gd name="connsiteY62" fmla="*/ 927918 h 1516072"/>
                  <a:gd name="connsiteX63" fmla="*/ 753039 w 974607"/>
                  <a:gd name="connsiteY63" fmla="*/ 918393 h 1516072"/>
                  <a:gd name="connsiteX64" fmla="*/ 758754 w 974607"/>
                  <a:gd name="connsiteY64" fmla="*/ 906963 h 1516072"/>
                  <a:gd name="connsiteX65" fmla="*/ 760659 w 974607"/>
                  <a:gd name="connsiteY65" fmla="*/ 901248 h 1516072"/>
                  <a:gd name="connsiteX66" fmla="*/ 766374 w 974607"/>
                  <a:gd name="connsiteY66" fmla="*/ 889818 h 1516072"/>
                  <a:gd name="connsiteX67" fmla="*/ 764469 w 974607"/>
                  <a:gd name="connsiteY67" fmla="*/ 874578 h 1516072"/>
                  <a:gd name="connsiteX68" fmla="*/ 758754 w 974607"/>
                  <a:gd name="connsiteY68" fmla="*/ 872673 h 1516072"/>
                  <a:gd name="connsiteX69" fmla="*/ 737799 w 974607"/>
                  <a:gd name="connsiteY69" fmla="*/ 874578 h 1516072"/>
                  <a:gd name="connsiteX70" fmla="*/ 732084 w 974607"/>
                  <a:gd name="connsiteY70" fmla="*/ 878388 h 1516072"/>
                  <a:gd name="connsiteX71" fmla="*/ 699699 w 974607"/>
                  <a:gd name="connsiteY71" fmla="*/ 899343 h 1516072"/>
                  <a:gd name="connsiteX72" fmla="*/ 595181 w 974607"/>
                  <a:gd name="connsiteY72" fmla="*/ 957831 h 1516072"/>
                  <a:gd name="connsiteX73" fmla="*/ 507294 w 974607"/>
                  <a:gd name="connsiteY73" fmla="*/ 847908 h 1516072"/>
                  <a:gd name="connsiteX74" fmla="*/ 503484 w 974607"/>
                  <a:gd name="connsiteY74" fmla="*/ 358323 h 1516072"/>
                  <a:gd name="connsiteX75" fmla="*/ 499674 w 974607"/>
                  <a:gd name="connsiteY75" fmla="*/ 66858 h 1516072"/>
                  <a:gd name="connsiteX76" fmla="*/ 490149 w 974607"/>
                  <a:gd name="connsiteY76" fmla="*/ 40188 h 1516072"/>
                  <a:gd name="connsiteX77" fmla="*/ 488244 w 974607"/>
                  <a:gd name="connsiteY77" fmla="*/ 34473 h 1516072"/>
                  <a:gd name="connsiteX78" fmla="*/ 484434 w 974607"/>
                  <a:gd name="connsiteY78" fmla="*/ 28758 h 1516072"/>
                  <a:gd name="connsiteX79" fmla="*/ 478719 w 974607"/>
                  <a:gd name="connsiteY79" fmla="*/ 17328 h 1516072"/>
                  <a:gd name="connsiteX80" fmla="*/ 473004 w 974607"/>
                  <a:gd name="connsiteY80" fmla="*/ 13518 h 1516072"/>
                  <a:gd name="connsiteX81" fmla="*/ 469194 w 974607"/>
                  <a:gd name="connsiteY81" fmla="*/ 7803 h 1516072"/>
                  <a:gd name="connsiteX82" fmla="*/ 429189 w 974607"/>
                  <a:gd name="connsiteY82" fmla="*/ 11613 h 1516072"/>
                  <a:gd name="connsiteX83" fmla="*/ 425379 w 974607"/>
                  <a:gd name="connsiteY83" fmla="*/ 78288 h 1516072"/>
                  <a:gd name="connsiteX84" fmla="*/ 425379 w 974607"/>
                  <a:gd name="connsiteY84" fmla="*/ 84003 h 1516072"/>
                  <a:gd name="connsiteX85" fmla="*/ 436603 w 974607"/>
                  <a:gd name="connsiteY85" fmla="*/ 225952 h 1516072"/>
                  <a:gd name="connsiteX86" fmla="*/ 440619 w 974607"/>
                  <a:gd name="connsiteY86" fmla="*/ 421188 h 1516072"/>
                  <a:gd name="connsiteX87" fmla="*/ 440002 w 974607"/>
                  <a:gd name="connsiteY87" fmla="*/ 789160 h 1516072"/>
                  <a:gd name="connsiteX88" fmla="*/ 430322 w 974607"/>
                  <a:gd name="connsiteY88"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77804 w 974607"/>
                  <a:gd name="connsiteY41" fmla="*/ 1323798 h 1516072"/>
                  <a:gd name="connsiteX42" fmla="*/ 820435 w 974607"/>
                  <a:gd name="connsiteY42" fmla="*/ 1303924 h 1516072"/>
                  <a:gd name="connsiteX43" fmla="*/ 783519 w 974607"/>
                  <a:gd name="connsiteY43" fmla="*/ 1253673 h 1516072"/>
                  <a:gd name="connsiteX44" fmla="*/ 773994 w 974607"/>
                  <a:gd name="connsiteY44" fmla="*/ 1247958 h 1516072"/>
                  <a:gd name="connsiteX45" fmla="*/ 648264 w 974607"/>
                  <a:gd name="connsiteY45" fmla="*/ 1156518 h 1516072"/>
                  <a:gd name="connsiteX46" fmla="*/ 645998 w 974607"/>
                  <a:gd name="connsiteY46" fmla="*/ 1108121 h 1516072"/>
                  <a:gd name="connsiteX47" fmla="*/ 671124 w 974607"/>
                  <a:gd name="connsiteY47" fmla="*/ 1089843 h 1516072"/>
                  <a:gd name="connsiteX48" fmla="*/ 724464 w 974607"/>
                  <a:gd name="connsiteY48" fmla="*/ 1082223 h 1516072"/>
                  <a:gd name="connsiteX49" fmla="*/ 871149 w 974607"/>
                  <a:gd name="connsiteY49" fmla="*/ 1086033 h 1516072"/>
                  <a:gd name="connsiteX50" fmla="*/ 899724 w 974607"/>
                  <a:gd name="connsiteY50" fmla="*/ 1091748 h 1516072"/>
                  <a:gd name="connsiteX51" fmla="*/ 963835 w 974607"/>
                  <a:gd name="connsiteY51" fmla="*/ 1090672 h 1516072"/>
                  <a:gd name="connsiteX52" fmla="*/ 970209 w 974607"/>
                  <a:gd name="connsiteY52" fmla="*/ 1054008 h 1516072"/>
                  <a:gd name="connsiteX53" fmla="*/ 918620 w 974607"/>
                  <a:gd name="connsiteY53" fmla="*/ 1034598 h 1516072"/>
                  <a:gd name="connsiteX54" fmla="*/ 803186 w 974607"/>
                  <a:gd name="connsiteY54" fmla="*/ 1037069 h 1516072"/>
                  <a:gd name="connsiteX55" fmla="*/ 646360 w 974607"/>
                  <a:gd name="connsiteY55" fmla="*/ 1049838 h 1516072"/>
                  <a:gd name="connsiteX56" fmla="*/ 640078 w 974607"/>
                  <a:gd name="connsiteY56" fmla="*/ 1026051 h 1516072"/>
                  <a:gd name="connsiteX57" fmla="*/ 673029 w 974607"/>
                  <a:gd name="connsiteY57" fmla="*/ 992688 h 1516072"/>
                  <a:gd name="connsiteX58" fmla="*/ 674934 w 974607"/>
                  <a:gd name="connsiteY58" fmla="*/ 986973 h 1516072"/>
                  <a:gd name="connsiteX59" fmla="*/ 716844 w 974607"/>
                  <a:gd name="connsiteY59" fmla="*/ 952683 h 1516072"/>
                  <a:gd name="connsiteX60" fmla="*/ 732084 w 974607"/>
                  <a:gd name="connsiteY60" fmla="*/ 939348 h 1516072"/>
                  <a:gd name="connsiteX61" fmla="*/ 741609 w 974607"/>
                  <a:gd name="connsiteY61" fmla="*/ 927918 h 1516072"/>
                  <a:gd name="connsiteX62" fmla="*/ 753039 w 974607"/>
                  <a:gd name="connsiteY62" fmla="*/ 918393 h 1516072"/>
                  <a:gd name="connsiteX63" fmla="*/ 758754 w 974607"/>
                  <a:gd name="connsiteY63" fmla="*/ 906963 h 1516072"/>
                  <a:gd name="connsiteX64" fmla="*/ 760659 w 974607"/>
                  <a:gd name="connsiteY64" fmla="*/ 901248 h 1516072"/>
                  <a:gd name="connsiteX65" fmla="*/ 766374 w 974607"/>
                  <a:gd name="connsiteY65" fmla="*/ 889818 h 1516072"/>
                  <a:gd name="connsiteX66" fmla="*/ 764469 w 974607"/>
                  <a:gd name="connsiteY66" fmla="*/ 874578 h 1516072"/>
                  <a:gd name="connsiteX67" fmla="*/ 758754 w 974607"/>
                  <a:gd name="connsiteY67" fmla="*/ 872673 h 1516072"/>
                  <a:gd name="connsiteX68" fmla="*/ 737799 w 974607"/>
                  <a:gd name="connsiteY68" fmla="*/ 874578 h 1516072"/>
                  <a:gd name="connsiteX69" fmla="*/ 732084 w 974607"/>
                  <a:gd name="connsiteY69" fmla="*/ 878388 h 1516072"/>
                  <a:gd name="connsiteX70" fmla="*/ 699699 w 974607"/>
                  <a:gd name="connsiteY70" fmla="*/ 899343 h 1516072"/>
                  <a:gd name="connsiteX71" fmla="*/ 595181 w 974607"/>
                  <a:gd name="connsiteY71" fmla="*/ 957831 h 1516072"/>
                  <a:gd name="connsiteX72" fmla="*/ 507294 w 974607"/>
                  <a:gd name="connsiteY72" fmla="*/ 847908 h 1516072"/>
                  <a:gd name="connsiteX73" fmla="*/ 503484 w 974607"/>
                  <a:gd name="connsiteY73" fmla="*/ 358323 h 1516072"/>
                  <a:gd name="connsiteX74" fmla="*/ 499674 w 974607"/>
                  <a:gd name="connsiteY74" fmla="*/ 66858 h 1516072"/>
                  <a:gd name="connsiteX75" fmla="*/ 490149 w 974607"/>
                  <a:gd name="connsiteY75" fmla="*/ 40188 h 1516072"/>
                  <a:gd name="connsiteX76" fmla="*/ 488244 w 974607"/>
                  <a:gd name="connsiteY76" fmla="*/ 34473 h 1516072"/>
                  <a:gd name="connsiteX77" fmla="*/ 484434 w 974607"/>
                  <a:gd name="connsiteY77" fmla="*/ 28758 h 1516072"/>
                  <a:gd name="connsiteX78" fmla="*/ 478719 w 974607"/>
                  <a:gd name="connsiteY78" fmla="*/ 17328 h 1516072"/>
                  <a:gd name="connsiteX79" fmla="*/ 473004 w 974607"/>
                  <a:gd name="connsiteY79" fmla="*/ 13518 h 1516072"/>
                  <a:gd name="connsiteX80" fmla="*/ 469194 w 974607"/>
                  <a:gd name="connsiteY80" fmla="*/ 7803 h 1516072"/>
                  <a:gd name="connsiteX81" fmla="*/ 429189 w 974607"/>
                  <a:gd name="connsiteY81" fmla="*/ 11613 h 1516072"/>
                  <a:gd name="connsiteX82" fmla="*/ 425379 w 974607"/>
                  <a:gd name="connsiteY82" fmla="*/ 78288 h 1516072"/>
                  <a:gd name="connsiteX83" fmla="*/ 425379 w 974607"/>
                  <a:gd name="connsiteY83" fmla="*/ 84003 h 1516072"/>
                  <a:gd name="connsiteX84" fmla="*/ 436603 w 974607"/>
                  <a:gd name="connsiteY84" fmla="*/ 225952 h 1516072"/>
                  <a:gd name="connsiteX85" fmla="*/ 440619 w 974607"/>
                  <a:gd name="connsiteY85" fmla="*/ 421188 h 1516072"/>
                  <a:gd name="connsiteX86" fmla="*/ 440002 w 974607"/>
                  <a:gd name="connsiteY86" fmla="*/ 789160 h 1516072"/>
                  <a:gd name="connsiteX87" fmla="*/ 430322 w 974607"/>
                  <a:gd name="connsiteY87"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77804 w 974607"/>
                  <a:gd name="connsiteY41" fmla="*/ 1323798 h 1516072"/>
                  <a:gd name="connsiteX42" fmla="*/ 820435 w 974607"/>
                  <a:gd name="connsiteY42" fmla="*/ 1303924 h 1516072"/>
                  <a:gd name="connsiteX43" fmla="*/ 783519 w 974607"/>
                  <a:gd name="connsiteY43" fmla="*/ 1253673 h 1516072"/>
                  <a:gd name="connsiteX44" fmla="*/ 773994 w 974607"/>
                  <a:gd name="connsiteY44" fmla="*/ 1247958 h 1516072"/>
                  <a:gd name="connsiteX45" fmla="*/ 648264 w 974607"/>
                  <a:gd name="connsiteY45" fmla="*/ 1156518 h 1516072"/>
                  <a:gd name="connsiteX46" fmla="*/ 645998 w 974607"/>
                  <a:gd name="connsiteY46" fmla="*/ 1108121 h 1516072"/>
                  <a:gd name="connsiteX47" fmla="*/ 671124 w 974607"/>
                  <a:gd name="connsiteY47" fmla="*/ 1089843 h 1516072"/>
                  <a:gd name="connsiteX48" fmla="*/ 724464 w 974607"/>
                  <a:gd name="connsiteY48" fmla="*/ 1082223 h 1516072"/>
                  <a:gd name="connsiteX49" fmla="*/ 871149 w 974607"/>
                  <a:gd name="connsiteY49" fmla="*/ 1086033 h 1516072"/>
                  <a:gd name="connsiteX50" fmla="*/ 899724 w 974607"/>
                  <a:gd name="connsiteY50" fmla="*/ 1091748 h 1516072"/>
                  <a:gd name="connsiteX51" fmla="*/ 963835 w 974607"/>
                  <a:gd name="connsiteY51" fmla="*/ 1090672 h 1516072"/>
                  <a:gd name="connsiteX52" fmla="*/ 970209 w 974607"/>
                  <a:gd name="connsiteY52" fmla="*/ 1054008 h 1516072"/>
                  <a:gd name="connsiteX53" fmla="*/ 918620 w 974607"/>
                  <a:gd name="connsiteY53" fmla="*/ 1034598 h 1516072"/>
                  <a:gd name="connsiteX54" fmla="*/ 803186 w 974607"/>
                  <a:gd name="connsiteY54" fmla="*/ 1037069 h 1516072"/>
                  <a:gd name="connsiteX55" fmla="*/ 646360 w 974607"/>
                  <a:gd name="connsiteY55" fmla="*/ 1049838 h 1516072"/>
                  <a:gd name="connsiteX56" fmla="*/ 640078 w 974607"/>
                  <a:gd name="connsiteY56" fmla="*/ 1026051 h 1516072"/>
                  <a:gd name="connsiteX57" fmla="*/ 673029 w 974607"/>
                  <a:gd name="connsiteY57" fmla="*/ 992688 h 1516072"/>
                  <a:gd name="connsiteX58" fmla="*/ 716844 w 974607"/>
                  <a:gd name="connsiteY58" fmla="*/ 952683 h 1516072"/>
                  <a:gd name="connsiteX59" fmla="*/ 732084 w 974607"/>
                  <a:gd name="connsiteY59" fmla="*/ 939348 h 1516072"/>
                  <a:gd name="connsiteX60" fmla="*/ 741609 w 974607"/>
                  <a:gd name="connsiteY60" fmla="*/ 927918 h 1516072"/>
                  <a:gd name="connsiteX61" fmla="*/ 753039 w 974607"/>
                  <a:gd name="connsiteY61" fmla="*/ 918393 h 1516072"/>
                  <a:gd name="connsiteX62" fmla="*/ 758754 w 974607"/>
                  <a:gd name="connsiteY62" fmla="*/ 906963 h 1516072"/>
                  <a:gd name="connsiteX63" fmla="*/ 760659 w 974607"/>
                  <a:gd name="connsiteY63" fmla="*/ 901248 h 1516072"/>
                  <a:gd name="connsiteX64" fmla="*/ 766374 w 974607"/>
                  <a:gd name="connsiteY64" fmla="*/ 889818 h 1516072"/>
                  <a:gd name="connsiteX65" fmla="*/ 764469 w 974607"/>
                  <a:gd name="connsiteY65" fmla="*/ 874578 h 1516072"/>
                  <a:gd name="connsiteX66" fmla="*/ 758754 w 974607"/>
                  <a:gd name="connsiteY66" fmla="*/ 872673 h 1516072"/>
                  <a:gd name="connsiteX67" fmla="*/ 737799 w 974607"/>
                  <a:gd name="connsiteY67" fmla="*/ 874578 h 1516072"/>
                  <a:gd name="connsiteX68" fmla="*/ 732084 w 974607"/>
                  <a:gd name="connsiteY68" fmla="*/ 878388 h 1516072"/>
                  <a:gd name="connsiteX69" fmla="*/ 699699 w 974607"/>
                  <a:gd name="connsiteY69" fmla="*/ 899343 h 1516072"/>
                  <a:gd name="connsiteX70" fmla="*/ 595181 w 974607"/>
                  <a:gd name="connsiteY70" fmla="*/ 957831 h 1516072"/>
                  <a:gd name="connsiteX71" fmla="*/ 507294 w 974607"/>
                  <a:gd name="connsiteY71" fmla="*/ 847908 h 1516072"/>
                  <a:gd name="connsiteX72" fmla="*/ 503484 w 974607"/>
                  <a:gd name="connsiteY72" fmla="*/ 358323 h 1516072"/>
                  <a:gd name="connsiteX73" fmla="*/ 499674 w 974607"/>
                  <a:gd name="connsiteY73" fmla="*/ 66858 h 1516072"/>
                  <a:gd name="connsiteX74" fmla="*/ 490149 w 974607"/>
                  <a:gd name="connsiteY74" fmla="*/ 40188 h 1516072"/>
                  <a:gd name="connsiteX75" fmla="*/ 488244 w 974607"/>
                  <a:gd name="connsiteY75" fmla="*/ 34473 h 1516072"/>
                  <a:gd name="connsiteX76" fmla="*/ 484434 w 974607"/>
                  <a:gd name="connsiteY76" fmla="*/ 28758 h 1516072"/>
                  <a:gd name="connsiteX77" fmla="*/ 478719 w 974607"/>
                  <a:gd name="connsiteY77" fmla="*/ 17328 h 1516072"/>
                  <a:gd name="connsiteX78" fmla="*/ 473004 w 974607"/>
                  <a:gd name="connsiteY78" fmla="*/ 13518 h 1516072"/>
                  <a:gd name="connsiteX79" fmla="*/ 469194 w 974607"/>
                  <a:gd name="connsiteY79" fmla="*/ 7803 h 1516072"/>
                  <a:gd name="connsiteX80" fmla="*/ 429189 w 974607"/>
                  <a:gd name="connsiteY80" fmla="*/ 11613 h 1516072"/>
                  <a:gd name="connsiteX81" fmla="*/ 425379 w 974607"/>
                  <a:gd name="connsiteY81" fmla="*/ 78288 h 1516072"/>
                  <a:gd name="connsiteX82" fmla="*/ 425379 w 974607"/>
                  <a:gd name="connsiteY82" fmla="*/ 84003 h 1516072"/>
                  <a:gd name="connsiteX83" fmla="*/ 436603 w 974607"/>
                  <a:gd name="connsiteY83" fmla="*/ 225952 h 1516072"/>
                  <a:gd name="connsiteX84" fmla="*/ 440619 w 974607"/>
                  <a:gd name="connsiteY84" fmla="*/ 421188 h 1516072"/>
                  <a:gd name="connsiteX85" fmla="*/ 440002 w 974607"/>
                  <a:gd name="connsiteY85" fmla="*/ 789160 h 1516072"/>
                  <a:gd name="connsiteX86" fmla="*/ 430322 w 974607"/>
                  <a:gd name="connsiteY86"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77804 w 974607"/>
                  <a:gd name="connsiteY41" fmla="*/ 1323798 h 1516072"/>
                  <a:gd name="connsiteX42" fmla="*/ 820435 w 974607"/>
                  <a:gd name="connsiteY42" fmla="*/ 1303924 h 1516072"/>
                  <a:gd name="connsiteX43" fmla="*/ 783519 w 974607"/>
                  <a:gd name="connsiteY43" fmla="*/ 1253673 h 1516072"/>
                  <a:gd name="connsiteX44" fmla="*/ 773994 w 974607"/>
                  <a:gd name="connsiteY44" fmla="*/ 1247958 h 1516072"/>
                  <a:gd name="connsiteX45" fmla="*/ 648264 w 974607"/>
                  <a:gd name="connsiteY45" fmla="*/ 1156518 h 1516072"/>
                  <a:gd name="connsiteX46" fmla="*/ 645998 w 974607"/>
                  <a:gd name="connsiteY46" fmla="*/ 1108121 h 1516072"/>
                  <a:gd name="connsiteX47" fmla="*/ 671124 w 974607"/>
                  <a:gd name="connsiteY47" fmla="*/ 1089843 h 1516072"/>
                  <a:gd name="connsiteX48" fmla="*/ 724464 w 974607"/>
                  <a:gd name="connsiteY48" fmla="*/ 1082223 h 1516072"/>
                  <a:gd name="connsiteX49" fmla="*/ 871149 w 974607"/>
                  <a:gd name="connsiteY49" fmla="*/ 1086033 h 1516072"/>
                  <a:gd name="connsiteX50" fmla="*/ 899724 w 974607"/>
                  <a:gd name="connsiteY50" fmla="*/ 1091748 h 1516072"/>
                  <a:gd name="connsiteX51" fmla="*/ 963835 w 974607"/>
                  <a:gd name="connsiteY51" fmla="*/ 1090672 h 1516072"/>
                  <a:gd name="connsiteX52" fmla="*/ 970209 w 974607"/>
                  <a:gd name="connsiteY52" fmla="*/ 1054008 h 1516072"/>
                  <a:gd name="connsiteX53" fmla="*/ 918620 w 974607"/>
                  <a:gd name="connsiteY53" fmla="*/ 1034598 h 1516072"/>
                  <a:gd name="connsiteX54" fmla="*/ 803186 w 974607"/>
                  <a:gd name="connsiteY54" fmla="*/ 1037069 h 1516072"/>
                  <a:gd name="connsiteX55" fmla="*/ 646360 w 974607"/>
                  <a:gd name="connsiteY55" fmla="*/ 1049838 h 1516072"/>
                  <a:gd name="connsiteX56" fmla="*/ 640078 w 974607"/>
                  <a:gd name="connsiteY56" fmla="*/ 1026051 h 1516072"/>
                  <a:gd name="connsiteX57" fmla="*/ 673029 w 974607"/>
                  <a:gd name="connsiteY57" fmla="*/ 992688 h 1516072"/>
                  <a:gd name="connsiteX58" fmla="*/ 716844 w 974607"/>
                  <a:gd name="connsiteY58" fmla="*/ 952683 h 1516072"/>
                  <a:gd name="connsiteX59" fmla="*/ 732084 w 974607"/>
                  <a:gd name="connsiteY59" fmla="*/ 939348 h 1516072"/>
                  <a:gd name="connsiteX60" fmla="*/ 753039 w 974607"/>
                  <a:gd name="connsiteY60" fmla="*/ 918393 h 1516072"/>
                  <a:gd name="connsiteX61" fmla="*/ 758754 w 974607"/>
                  <a:gd name="connsiteY61" fmla="*/ 906963 h 1516072"/>
                  <a:gd name="connsiteX62" fmla="*/ 760659 w 974607"/>
                  <a:gd name="connsiteY62" fmla="*/ 901248 h 1516072"/>
                  <a:gd name="connsiteX63" fmla="*/ 766374 w 974607"/>
                  <a:gd name="connsiteY63" fmla="*/ 889818 h 1516072"/>
                  <a:gd name="connsiteX64" fmla="*/ 764469 w 974607"/>
                  <a:gd name="connsiteY64" fmla="*/ 874578 h 1516072"/>
                  <a:gd name="connsiteX65" fmla="*/ 758754 w 974607"/>
                  <a:gd name="connsiteY65" fmla="*/ 872673 h 1516072"/>
                  <a:gd name="connsiteX66" fmla="*/ 737799 w 974607"/>
                  <a:gd name="connsiteY66" fmla="*/ 874578 h 1516072"/>
                  <a:gd name="connsiteX67" fmla="*/ 732084 w 974607"/>
                  <a:gd name="connsiteY67" fmla="*/ 878388 h 1516072"/>
                  <a:gd name="connsiteX68" fmla="*/ 699699 w 974607"/>
                  <a:gd name="connsiteY68" fmla="*/ 899343 h 1516072"/>
                  <a:gd name="connsiteX69" fmla="*/ 595181 w 974607"/>
                  <a:gd name="connsiteY69" fmla="*/ 957831 h 1516072"/>
                  <a:gd name="connsiteX70" fmla="*/ 507294 w 974607"/>
                  <a:gd name="connsiteY70" fmla="*/ 847908 h 1516072"/>
                  <a:gd name="connsiteX71" fmla="*/ 503484 w 974607"/>
                  <a:gd name="connsiteY71" fmla="*/ 358323 h 1516072"/>
                  <a:gd name="connsiteX72" fmla="*/ 499674 w 974607"/>
                  <a:gd name="connsiteY72" fmla="*/ 66858 h 1516072"/>
                  <a:gd name="connsiteX73" fmla="*/ 490149 w 974607"/>
                  <a:gd name="connsiteY73" fmla="*/ 40188 h 1516072"/>
                  <a:gd name="connsiteX74" fmla="*/ 488244 w 974607"/>
                  <a:gd name="connsiteY74" fmla="*/ 34473 h 1516072"/>
                  <a:gd name="connsiteX75" fmla="*/ 484434 w 974607"/>
                  <a:gd name="connsiteY75" fmla="*/ 28758 h 1516072"/>
                  <a:gd name="connsiteX76" fmla="*/ 478719 w 974607"/>
                  <a:gd name="connsiteY76" fmla="*/ 17328 h 1516072"/>
                  <a:gd name="connsiteX77" fmla="*/ 473004 w 974607"/>
                  <a:gd name="connsiteY77" fmla="*/ 13518 h 1516072"/>
                  <a:gd name="connsiteX78" fmla="*/ 469194 w 974607"/>
                  <a:gd name="connsiteY78" fmla="*/ 7803 h 1516072"/>
                  <a:gd name="connsiteX79" fmla="*/ 429189 w 974607"/>
                  <a:gd name="connsiteY79" fmla="*/ 11613 h 1516072"/>
                  <a:gd name="connsiteX80" fmla="*/ 425379 w 974607"/>
                  <a:gd name="connsiteY80" fmla="*/ 78288 h 1516072"/>
                  <a:gd name="connsiteX81" fmla="*/ 425379 w 974607"/>
                  <a:gd name="connsiteY81" fmla="*/ 84003 h 1516072"/>
                  <a:gd name="connsiteX82" fmla="*/ 436603 w 974607"/>
                  <a:gd name="connsiteY82" fmla="*/ 225952 h 1516072"/>
                  <a:gd name="connsiteX83" fmla="*/ 440619 w 974607"/>
                  <a:gd name="connsiteY83" fmla="*/ 421188 h 1516072"/>
                  <a:gd name="connsiteX84" fmla="*/ 440002 w 974607"/>
                  <a:gd name="connsiteY84" fmla="*/ 789160 h 1516072"/>
                  <a:gd name="connsiteX85" fmla="*/ 430322 w 974607"/>
                  <a:gd name="connsiteY85"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77804 w 974607"/>
                  <a:gd name="connsiteY41" fmla="*/ 1323798 h 1516072"/>
                  <a:gd name="connsiteX42" fmla="*/ 820435 w 974607"/>
                  <a:gd name="connsiteY42" fmla="*/ 1303924 h 1516072"/>
                  <a:gd name="connsiteX43" fmla="*/ 783519 w 974607"/>
                  <a:gd name="connsiteY43" fmla="*/ 1253673 h 1516072"/>
                  <a:gd name="connsiteX44" fmla="*/ 773994 w 974607"/>
                  <a:gd name="connsiteY44" fmla="*/ 1247958 h 1516072"/>
                  <a:gd name="connsiteX45" fmla="*/ 648264 w 974607"/>
                  <a:gd name="connsiteY45" fmla="*/ 1156518 h 1516072"/>
                  <a:gd name="connsiteX46" fmla="*/ 645998 w 974607"/>
                  <a:gd name="connsiteY46" fmla="*/ 1108121 h 1516072"/>
                  <a:gd name="connsiteX47" fmla="*/ 671124 w 974607"/>
                  <a:gd name="connsiteY47" fmla="*/ 1089843 h 1516072"/>
                  <a:gd name="connsiteX48" fmla="*/ 724464 w 974607"/>
                  <a:gd name="connsiteY48" fmla="*/ 1082223 h 1516072"/>
                  <a:gd name="connsiteX49" fmla="*/ 871149 w 974607"/>
                  <a:gd name="connsiteY49" fmla="*/ 1086033 h 1516072"/>
                  <a:gd name="connsiteX50" fmla="*/ 899724 w 974607"/>
                  <a:gd name="connsiteY50" fmla="*/ 1091748 h 1516072"/>
                  <a:gd name="connsiteX51" fmla="*/ 963835 w 974607"/>
                  <a:gd name="connsiteY51" fmla="*/ 1090672 h 1516072"/>
                  <a:gd name="connsiteX52" fmla="*/ 970209 w 974607"/>
                  <a:gd name="connsiteY52" fmla="*/ 1054008 h 1516072"/>
                  <a:gd name="connsiteX53" fmla="*/ 918620 w 974607"/>
                  <a:gd name="connsiteY53" fmla="*/ 1034598 h 1516072"/>
                  <a:gd name="connsiteX54" fmla="*/ 803186 w 974607"/>
                  <a:gd name="connsiteY54" fmla="*/ 1037069 h 1516072"/>
                  <a:gd name="connsiteX55" fmla="*/ 646360 w 974607"/>
                  <a:gd name="connsiteY55" fmla="*/ 1049838 h 1516072"/>
                  <a:gd name="connsiteX56" fmla="*/ 640078 w 974607"/>
                  <a:gd name="connsiteY56" fmla="*/ 1026051 h 1516072"/>
                  <a:gd name="connsiteX57" fmla="*/ 673029 w 974607"/>
                  <a:gd name="connsiteY57" fmla="*/ 992688 h 1516072"/>
                  <a:gd name="connsiteX58" fmla="*/ 716844 w 974607"/>
                  <a:gd name="connsiteY58" fmla="*/ 952683 h 1516072"/>
                  <a:gd name="connsiteX59" fmla="*/ 732084 w 974607"/>
                  <a:gd name="connsiteY59" fmla="*/ 939348 h 1516072"/>
                  <a:gd name="connsiteX60" fmla="*/ 753039 w 974607"/>
                  <a:gd name="connsiteY60" fmla="*/ 918393 h 1516072"/>
                  <a:gd name="connsiteX61" fmla="*/ 760659 w 974607"/>
                  <a:gd name="connsiteY61" fmla="*/ 901248 h 1516072"/>
                  <a:gd name="connsiteX62" fmla="*/ 766374 w 974607"/>
                  <a:gd name="connsiteY62" fmla="*/ 889818 h 1516072"/>
                  <a:gd name="connsiteX63" fmla="*/ 764469 w 974607"/>
                  <a:gd name="connsiteY63" fmla="*/ 874578 h 1516072"/>
                  <a:gd name="connsiteX64" fmla="*/ 758754 w 974607"/>
                  <a:gd name="connsiteY64" fmla="*/ 872673 h 1516072"/>
                  <a:gd name="connsiteX65" fmla="*/ 737799 w 974607"/>
                  <a:gd name="connsiteY65" fmla="*/ 874578 h 1516072"/>
                  <a:gd name="connsiteX66" fmla="*/ 732084 w 974607"/>
                  <a:gd name="connsiteY66" fmla="*/ 878388 h 1516072"/>
                  <a:gd name="connsiteX67" fmla="*/ 699699 w 974607"/>
                  <a:gd name="connsiteY67" fmla="*/ 899343 h 1516072"/>
                  <a:gd name="connsiteX68" fmla="*/ 595181 w 974607"/>
                  <a:gd name="connsiteY68" fmla="*/ 957831 h 1516072"/>
                  <a:gd name="connsiteX69" fmla="*/ 507294 w 974607"/>
                  <a:gd name="connsiteY69" fmla="*/ 847908 h 1516072"/>
                  <a:gd name="connsiteX70" fmla="*/ 503484 w 974607"/>
                  <a:gd name="connsiteY70" fmla="*/ 358323 h 1516072"/>
                  <a:gd name="connsiteX71" fmla="*/ 499674 w 974607"/>
                  <a:gd name="connsiteY71" fmla="*/ 66858 h 1516072"/>
                  <a:gd name="connsiteX72" fmla="*/ 490149 w 974607"/>
                  <a:gd name="connsiteY72" fmla="*/ 40188 h 1516072"/>
                  <a:gd name="connsiteX73" fmla="*/ 488244 w 974607"/>
                  <a:gd name="connsiteY73" fmla="*/ 34473 h 1516072"/>
                  <a:gd name="connsiteX74" fmla="*/ 484434 w 974607"/>
                  <a:gd name="connsiteY74" fmla="*/ 28758 h 1516072"/>
                  <a:gd name="connsiteX75" fmla="*/ 478719 w 974607"/>
                  <a:gd name="connsiteY75" fmla="*/ 17328 h 1516072"/>
                  <a:gd name="connsiteX76" fmla="*/ 473004 w 974607"/>
                  <a:gd name="connsiteY76" fmla="*/ 13518 h 1516072"/>
                  <a:gd name="connsiteX77" fmla="*/ 469194 w 974607"/>
                  <a:gd name="connsiteY77" fmla="*/ 7803 h 1516072"/>
                  <a:gd name="connsiteX78" fmla="*/ 429189 w 974607"/>
                  <a:gd name="connsiteY78" fmla="*/ 11613 h 1516072"/>
                  <a:gd name="connsiteX79" fmla="*/ 425379 w 974607"/>
                  <a:gd name="connsiteY79" fmla="*/ 78288 h 1516072"/>
                  <a:gd name="connsiteX80" fmla="*/ 425379 w 974607"/>
                  <a:gd name="connsiteY80" fmla="*/ 84003 h 1516072"/>
                  <a:gd name="connsiteX81" fmla="*/ 436603 w 974607"/>
                  <a:gd name="connsiteY81" fmla="*/ 225952 h 1516072"/>
                  <a:gd name="connsiteX82" fmla="*/ 440619 w 974607"/>
                  <a:gd name="connsiteY82" fmla="*/ 421188 h 1516072"/>
                  <a:gd name="connsiteX83" fmla="*/ 440002 w 974607"/>
                  <a:gd name="connsiteY83" fmla="*/ 789160 h 1516072"/>
                  <a:gd name="connsiteX84" fmla="*/ 430322 w 974607"/>
                  <a:gd name="connsiteY84"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77804 w 974607"/>
                  <a:gd name="connsiteY41" fmla="*/ 1323798 h 1516072"/>
                  <a:gd name="connsiteX42" fmla="*/ 820435 w 974607"/>
                  <a:gd name="connsiteY42" fmla="*/ 1303924 h 1516072"/>
                  <a:gd name="connsiteX43" fmla="*/ 783519 w 974607"/>
                  <a:gd name="connsiteY43" fmla="*/ 1253673 h 1516072"/>
                  <a:gd name="connsiteX44" fmla="*/ 773994 w 974607"/>
                  <a:gd name="connsiteY44" fmla="*/ 1247958 h 1516072"/>
                  <a:gd name="connsiteX45" fmla="*/ 648264 w 974607"/>
                  <a:gd name="connsiteY45" fmla="*/ 1156518 h 1516072"/>
                  <a:gd name="connsiteX46" fmla="*/ 645998 w 974607"/>
                  <a:gd name="connsiteY46" fmla="*/ 1108121 h 1516072"/>
                  <a:gd name="connsiteX47" fmla="*/ 671124 w 974607"/>
                  <a:gd name="connsiteY47" fmla="*/ 1089843 h 1516072"/>
                  <a:gd name="connsiteX48" fmla="*/ 724464 w 974607"/>
                  <a:gd name="connsiteY48" fmla="*/ 1082223 h 1516072"/>
                  <a:gd name="connsiteX49" fmla="*/ 871149 w 974607"/>
                  <a:gd name="connsiteY49" fmla="*/ 1086033 h 1516072"/>
                  <a:gd name="connsiteX50" fmla="*/ 899724 w 974607"/>
                  <a:gd name="connsiteY50" fmla="*/ 1091748 h 1516072"/>
                  <a:gd name="connsiteX51" fmla="*/ 963835 w 974607"/>
                  <a:gd name="connsiteY51" fmla="*/ 1090672 h 1516072"/>
                  <a:gd name="connsiteX52" fmla="*/ 970209 w 974607"/>
                  <a:gd name="connsiteY52" fmla="*/ 1054008 h 1516072"/>
                  <a:gd name="connsiteX53" fmla="*/ 918620 w 974607"/>
                  <a:gd name="connsiteY53" fmla="*/ 1034598 h 1516072"/>
                  <a:gd name="connsiteX54" fmla="*/ 803186 w 974607"/>
                  <a:gd name="connsiteY54" fmla="*/ 1037069 h 1516072"/>
                  <a:gd name="connsiteX55" fmla="*/ 646360 w 974607"/>
                  <a:gd name="connsiteY55" fmla="*/ 1049838 h 1516072"/>
                  <a:gd name="connsiteX56" fmla="*/ 640078 w 974607"/>
                  <a:gd name="connsiteY56" fmla="*/ 1026051 h 1516072"/>
                  <a:gd name="connsiteX57" fmla="*/ 673029 w 974607"/>
                  <a:gd name="connsiteY57" fmla="*/ 992688 h 1516072"/>
                  <a:gd name="connsiteX58" fmla="*/ 716844 w 974607"/>
                  <a:gd name="connsiteY58" fmla="*/ 952683 h 1516072"/>
                  <a:gd name="connsiteX59" fmla="*/ 732084 w 974607"/>
                  <a:gd name="connsiteY59" fmla="*/ 939348 h 1516072"/>
                  <a:gd name="connsiteX60" fmla="*/ 753039 w 974607"/>
                  <a:gd name="connsiteY60" fmla="*/ 918393 h 1516072"/>
                  <a:gd name="connsiteX61" fmla="*/ 766374 w 974607"/>
                  <a:gd name="connsiteY61" fmla="*/ 889818 h 1516072"/>
                  <a:gd name="connsiteX62" fmla="*/ 764469 w 974607"/>
                  <a:gd name="connsiteY62" fmla="*/ 874578 h 1516072"/>
                  <a:gd name="connsiteX63" fmla="*/ 758754 w 974607"/>
                  <a:gd name="connsiteY63" fmla="*/ 872673 h 1516072"/>
                  <a:gd name="connsiteX64" fmla="*/ 737799 w 974607"/>
                  <a:gd name="connsiteY64" fmla="*/ 874578 h 1516072"/>
                  <a:gd name="connsiteX65" fmla="*/ 732084 w 974607"/>
                  <a:gd name="connsiteY65" fmla="*/ 878388 h 1516072"/>
                  <a:gd name="connsiteX66" fmla="*/ 699699 w 974607"/>
                  <a:gd name="connsiteY66" fmla="*/ 899343 h 1516072"/>
                  <a:gd name="connsiteX67" fmla="*/ 595181 w 974607"/>
                  <a:gd name="connsiteY67" fmla="*/ 957831 h 1516072"/>
                  <a:gd name="connsiteX68" fmla="*/ 507294 w 974607"/>
                  <a:gd name="connsiteY68" fmla="*/ 847908 h 1516072"/>
                  <a:gd name="connsiteX69" fmla="*/ 503484 w 974607"/>
                  <a:gd name="connsiteY69" fmla="*/ 358323 h 1516072"/>
                  <a:gd name="connsiteX70" fmla="*/ 499674 w 974607"/>
                  <a:gd name="connsiteY70" fmla="*/ 66858 h 1516072"/>
                  <a:gd name="connsiteX71" fmla="*/ 490149 w 974607"/>
                  <a:gd name="connsiteY71" fmla="*/ 40188 h 1516072"/>
                  <a:gd name="connsiteX72" fmla="*/ 488244 w 974607"/>
                  <a:gd name="connsiteY72" fmla="*/ 34473 h 1516072"/>
                  <a:gd name="connsiteX73" fmla="*/ 484434 w 974607"/>
                  <a:gd name="connsiteY73" fmla="*/ 28758 h 1516072"/>
                  <a:gd name="connsiteX74" fmla="*/ 478719 w 974607"/>
                  <a:gd name="connsiteY74" fmla="*/ 17328 h 1516072"/>
                  <a:gd name="connsiteX75" fmla="*/ 473004 w 974607"/>
                  <a:gd name="connsiteY75" fmla="*/ 13518 h 1516072"/>
                  <a:gd name="connsiteX76" fmla="*/ 469194 w 974607"/>
                  <a:gd name="connsiteY76" fmla="*/ 7803 h 1516072"/>
                  <a:gd name="connsiteX77" fmla="*/ 429189 w 974607"/>
                  <a:gd name="connsiteY77" fmla="*/ 11613 h 1516072"/>
                  <a:gd name="connsiteX78" fmla="*/ 425379 w 974607"/>
                  <a:gd name="connsiteY78" fmla="*/ 78288 h 1516072"/>
                  <a:gd name="connsiteX79" fmla="*/ 425379 w 974607"/>
                  <a:gd name="connsiteY79" fmla="*/ 84003 h 1516072"/>
                  <a:gd name="connsiteX80" fmla="*/ 436603 w 974607"/>
                  <a:gd name="connsiteY80" fmla="*/ 225952 h 1516072"/>
                  <a:gd name="connsiteX81" fmla="*/ 440619 w 974607"/>
                  <a:gd name="connsiteY81" fmla="*/ 421188 h 1516072"/>
                  <a:gd name="connsiteX82" fmla="*/ 440002 w 974607"/>
                  <a:gd name="connsiteY82" fmla="*/ 789160 h 1516072"/>
                  <a:gd name="connsiteX83" fmla="*/ 430322 w 974607"/>
                  <a:gd name="connsiteY83"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77804 w 974607"/>
                  <a:gd name="connsiteY41" fmla="*/ 1323798 h 1516072"/>
                  <a:gd name="connsiteX42" fmla="*/ 820435 w 974607"/>
                  <a:gd name="connsiteY42" fmla="*/ 1303924 h 1516072"/>
                  <a:gd name="connsiteX43" fmla="*/ 783519 w 974607"/>
                  <a:gd name="connsiteY43" fmla="*/ 1253673 h 1516072"/>
                  <a:gd name="connsiteX44" fmla="*/ 773994 w 974607"/>
                  <a:gd name="connsiteY44" fmla="*/ 1247958 h 1516072"/>
                  <a:gd name="connsiteX45" fmla="*/ 648264 w 974607"/>
                  <a:gd name="connsiteY45" fmla="*/ 1156518 h 1516072"/>
                  <a:gd name="connsiteX46" fmla="*/ 645998 w 974607"/>
                  <a:gd name="connsiteY46" fmla="*/ 1108121 h 1516072"/>
                  <a:gd name="connsiteX47" fmla="*/ 671124 w 974607"/>
                  <a:gd name="connsiteY47" fmla="*/ 1089843 h 1516072"/>
                  <a:gd name="connsiteX48" fmla="*/ 724464 w 974607"/>
                  <a:gd name="connsiteY48" fmla="*/ 1082223 h 1516072"/>
                  <a:gd name="connsiteX49" fmla="*/ 871149 w 974607"/>
                  <a:gd name="connsiteY49" fmla="*/ 1086033 h 1516072"/>
                  <a:gd name="connsiteX50" fmla="*/ 899724 w 974607"/>
                  <a:gd name="connsiteY50" fmla="*/ 1091748 h 1516072"/>
                  <a:gd name="connsiteX51" fmla="*/ 963835 w 974607"/>
                  <a:gd name="connsiteY51" fmla="*/ 1090672 h 1516072"/>
                  <a:gd name="connsiteX52" fmla="*/ 970209 w 974607"/>
                  <a:gd name="connsiteY52" fmla="*/ 1054008 h 1516072"/>
                  <a:gd name="connsiteX53" fmla="*/ 918620 w 974607"/>
                  <a:gd name="connsiteY53" fmla="*/ 1034598 h 1516072"/>
                  <a:gd name="connsiteX54" fmla="*/ 803186 w 974607"/>
                  <a:gd name="connsiteY54" fmla="*/ 1037069 h 1516072"/>
                  <a:gd name="connsiteX55" fmla="*/ 646360 w 974607"/>
                  <a:gd name="connsiteY55" fmla="*/ 1049838 h 1516072"/>
                  <a:gd name="connsiteX56" fmla="*/ 640078 w 974607"/>
                  <a:gd name="connsiteY56" fmla="*/ 1026051 h 1516072"/>
                  <a:gd name="connsiteX57" fmla="*/ 673029 w 974607"/>
                  <a:gd name="connsiteY57" fmla="*/ 992688 h 1516072"/>
                  <a:gd name="connsiteX58" fmla="*/ 716844 w 974607"/>
                  <a:gd name="connsiteY58" fmla="*/ 952683 h 1516072"/>
                  <a:gd name="connsiteX59" fmla="*/ 732084 w 974607"/>
                  <a:gd name="connsiteY59" fmla="*/ 939348 h 1516072"/>
                  <a:gd name="connsiteX60" fmla="*/ 753039 w 974607"/>
                  <a:gd name="connsiteY60" fmla="*/ 918393 h 1516072"/>
                  <a:gd name="connsiteX61" fmla="*/ 766374 w 974607"/>
                  <a:gd name="connsiteY61" fmla="*/ 889818 h 1516072"/>
                  <a:gd name="connsiteX62" fmla="*/ 764469 w 974607"/>
                  <a:gd name="connsiteY62" fmla="*/ 874578 h 1516072"/>
                  <a:gd name="connsiteX63" fmla="*/ 737799 w 974607"/>
                  <a:gd name="connsiteY63" fmla="*/ 874578 h 1516072"/>
                  <a:gd name="connsiteX64" fmla="*/ 732084 w 974607"/>
                  <a:gd name="connsiteY64" fmla="*/ 878388 h 1516072"/>
                  <a:gd name="connsiteX65" fmla="*/ 699699 w 974607"/>
                  <a:gd name="connsiteY65" fmla="*/ 899343 h 1516072"/>
                  <a:gd name="connsiteX66" fmla="*/ 595181 w 974607"/>
                  <a:gd name="connsiteY66" fmla="*/ 957831 h 1516072"/>
                  <a:gd name="connsiteX67" fmla="*/ 507294 w 974607"/>
                  <a:gd name="connsiteY67" fmla="*/ 847908 h 1516072"/>
                  <a:gd name="connsiteX68" fmla="*/ 503484 w 974607"/>
                  <a:gd name="connsiteY68" fmla="*/ 358323 h 1516072"/>
                  <a:gd name="connsiteX69" fmla="*/ 499674 w 974607"/>
                  <a:gd name="connsiteY69" fmla="*/ 66858 h 1516072"/>
                  <a:gd name="connsiteX70" fmla="*/ 490149 w 974607"/>
                  <a:gd name="connsiteY70" fmla="*/ 40188 h 1516072"/>
                  <a:gd name="connsiteX71" fmla="*/ 488244 w 974607"/>
                  <a:gd name="connsiteY71" fmla="*/ 34473 h 1516072"/>
                  <a:gd name="connsiteX72" fmla="*/ 484434 w 974607"/>
                  <a:gd name="connsiteY72" fmla="*/ 28758 h 1516072"/>
                  <a:gd name="connsiteX73" fmla="*/ 478719 w 974607"/>
                  <a:gd name="connsiteY73" fmla="*/ 17328 h 1516072"/>
                  <a:gd name="connsiteX74" fmla="*/ 473004 w 974607"/>
                  <a:gd name="connsiteY74" fmla="*/ 13518 h 1516072"/>
                  <a:gd name="connsiteX75" fmla="*/ 469194 w 974607"/>
                  <a:gd name="connsiteY75" fmla="*/ 7803 h 1516072"/>
                  <a:gd name="connsiteX76" fmla="*/ 429189 w 974607"/>
                  <a:gd name="connsiteY76" fmla="*/ 11613 h 1516072"/>
                  <a:gd name="connsiteX77" fmla="*/ 425379 w 974607"/>
                  <a:gd name="connsiteY77" fmla="*/ 78288 h 1516072"/>
                  <a:gd name="connsiteX78" fmla="*/ 425379 w 974607"/>
                  <a:gd name="connsiteY78" fmla="*/ 84003 h 1516072"/>
                  <a:gd name="connsiteX79" fmla="*/ 436603 w 974607"/>
                  <a:gd name="connsiteY79" fmla="*/ 225952 h 1516072"/>
                  <a:gd name="connsiteX80" fmla="*/ 440619 w 974607"/>
                  <a:gd name="connsiteY80" fmla="*/ 421188 h 1516072"/>
                  <a:gd name="connsiteX81" fmla="*/ 440002 w 974607"/>
                  <a:gd name="connsiteY81" fmla="*/ 789160 h 1516072"/>
                  <a:gd name="connsiteX82" fmla="*/ 430322 w 974607"/>
                  <a:gd name="connsiteY82" fmla="*/ 879006 h 1516072"/>
                  <a:gd name="connsiteX0" fmla="*/ 430322 w 974607"/>
                  <a:gd name="connsiteY0" fmla="*/ 879006 h 1516072"/>
                  <a:gd name="connsiteX1" fmla="*/ 392427 w 974607"/>
                  <a:gd name="connsiteY1" fmla="*/ 931934 h 1516072"/>
                  <a:gd name="connsiteX2" fmla="*/ 312984 w 974607"/>
                  <a:gd name="connsiteY2" fmla="*/ 966018 h 1516072"/>
                  <a:gd name="connsiteX3" fmla="*/ 257945 w 974607"/>
                  <a:gd name="connsiteY3" fmla="*/ 967151 h 1516072"/>
                  <a:gd name="connsiteX4" fmla="*/ 188953 w 974607"/>
                  <a:gd name="connsiteY4" fmla="*/ 949800 h 1516072"/>
                  <a:gd name="connsiteX5" fmla="*/ 116769 w 974607"/>
                  <a:gd name="connsiteY5" fmla="*/ 903153 h 1516072"/>
                  <a:gd name="connsiteX6" fmla="*/ 59619 w 974607"/>
                  <a:gd name="connsiteY6" fmla="*/ 874578 h 1516072"/>
                  <a:gd name="connsiteX7" fmla="*/ 46284 w 974607"/>
                  <a:gd name="connsiteY7" fmla="*/ 895533 h 1516072"/>
                  <a:gd name="connsiteX8" fmla="*/ 50094 w 974607"/>
                  <a:gd name="connsiteY8" fmla="*/ 933633 h 1516072"/>
                  <a:gd name="connsiteX9" fmla="*/ 53904 w 974607"/>
                  <a:gd name="connsiteY9" fmla="*/ 939348 h 1516072"/>
                  <a:gd name="connsiteX10" fmla="*/ 59619 w 974607"/>
                  <a:gd name="connsiteY10" fmla="*/ 943158 h 1516072"/>
                  <a:gd name="connsiteX11" fmla="*/ 63429 w 974607"/>
                  <a:gd name="connsiteY11" fmla="*/ 948873 h 1516072"/>
                  <a:gd name="connsiteX12" fmla="*/ 80574 w 974607"/>
                  <a:gd name="connsiteY12" fmla="*/ 958398 h 1516072"/>
                  <a:gd name="connsiteX13" fmla="*/ 166299 w 974607"/>
                  <a:gd name="connsiteY13" fmla="*/ 979353 h 1516072"/>
                  <a:gd name="connsiteX14" fmla="*/ 267264 w 974607"/>
                  <a:gd name="connsiteY14" fmla="*/ 1021263 h 1516072"/>
                  <a:gd name="connsiteX15" fmla="*/ 278694 w 974607"/>
                  <a:gd name="connsiteY15" fmla="*/ 1076508 h 1516072"/>
                  <a:gd name="connsiteX16" fmla="*/ 264381 w 974607"/>
                  <a:gd name="connsiteY16" fmla="*/ 1119397 h 1516072"/>
                  <a:gd name="connsiteX17" fmla="*/ 186224 w 974607"/>
                  <a:gd name="connsiteY17" fmla="*/ 1150391 h 1516072"/>
                  <a:gd name="connsiteX18" fmla="*/ 15804 w 974607"/>
                  <a:gd name="connsiteY18" fmla="*/ 1160328 h 1516072"/>
                  <a:gd name="connsiteX19" fmla="*/ 6279 w 974607"/>
                  <a:gd name="connsiteY19" fmla="*/ 1169853 h 1516072"/>
                  <a:gd name="connsiteX20" fmla="*/ 4374 w 974607"/>
                  <a:gd name="connsiteY20" fmla="*/ 1175568 h 1516072"/>
                  <a:gd name="connsiteX21" fmla="*/ 564 w 974607"/>
                  <a:gd name="connsiteY21" fmla="*/ 1181283 h 1516072"/>
                  <a:gd name="connsiteX22" fmla="*/ 6279 w 974607"/>
                  <a:gd name="connsiteY22" fmla="*/ 1213668 h 1516072"/>
                  <a:gd name="connsiteX23" fmla="*/ 11994 w 974607"/>
                  <a:gd name="connsiteY23" fmla="*/ 1217478 h 1516072"/>
                  <a:gd name="connsiteX24" fmla="*/ 17709 w 974607"/>
                  <a:gd name="connsiteY24" fmla="*/ 1219383 h 1516072"/>
                  <a:gd name="connsiteX25" fmla="*/ 145344 w 974607"/>
                  <a:gd name="connsiteY25" fmla="*/ 1222421 h 1516072"/>
                  <a:gd name="connsiteX26" fmla="*/ 335999 w 974607"/>
                  <a:gd name="connsiteY26" fmla="*/ 1217478 h 1516072"/>
                  <a:gd name="connsiteX27" fmla="*/ 362514 w 974607"/>
                  <a:gd name="connsiteY27" fmla="*/ 1273701 h 1516072"/>
                  <a:gd name="connsiteX28" fmla="*/ 335071 w 974607"/>
                  <a:gd name="connsiteY28" fmla="*/ 1356594 h 1516072"/>
                  <a:gd name="connsiteX29" fmla="*/ 328224 w 974607"/>
                  <a:gd name="connsiteY29" fmla="*/ 1420386 h 1516072"/>
                  <a:gd name="connsiteX30" fmla="*/ 332034 w 974607"/>
                  <a:gd name="connsiteY30" fmla="*/ 1463223 h 1516072"/>
                  <a:gd name="connsiteX31" fmla="*/ 364419 w 974607"/>
                  <a:gd name="connsiteY31" fmla="*/ 1512753 h 1516072"/>
                  <a:gd name="connsiteX32" fmla="*/ 387279 w 974607"/>
                  <a:gd name="connsiteY32" fmla="*/ 1514658 h 1516072"/>
                  <a:gd name="connsiteX33" fmla="*/ 396804 w 974607"/>
                  <a:gd name="connsiteY33" fmla="*/ 1491798 h 1516072"/>
                  <a:gd name="connsiteX34" fmla="*/ 403085 w 974607"/>
                  <a:gd name="connsiteY34" fmla="*/ 1451433 h 1516072"/>
                  <a:gd name="connsiteX35" fmla="*/ 409367 w 974607"/>
                  <a:gd name="connsiteY35" fmla="*/ 1389340 h 1516072"/>
                  <a:gd name="connsiteX36" fmla="*/ 424041 w 974607"/>
                  <a:gd name="connsiteY36" fmla="*/ 1329152 h 1516072"/>
                  <a:gd name="connsiteX37" fmla="*/ 467289 w 974607"/>
                  <a:gd name="connsiteY37" fmla="*/ 1265103 h 1516072"/>
                  <a:gd name="connsiteX38" fmla="*/ 528455 w 974607"/>
                  <a:gd name="connsiteY38" fmla="*/ 1230091 h 1516072"/>
                  <a:gd name="connsiteX39" fmla="*/ 601154 w 974607"/>
                  <a:gd name="connsiteY39" fmla="*/ 1221700 h 1516072"/>
                  <a:gd name="connsiteX40" fmla="*/ 720654 w 974607"/>
                  <a:gd name="connsiteY40" fmla="*/ 1316538 h 1516072"/>
                  <a:gd name="connsiteX41" fmla="*/ 777804 w 974607"/>
                  <a:gd name="connsiteY41" fmla="*/ 1323798 h 1516072"/>
                  <a:gd name="connsiteX42" fmla="*/ 820435 w 974607"/>
                  <a:gd name="connsiteY42" fmla="*/ 1303924 h 1516072"/>
                  <a:gd name="connsiteX43" fmla="*/ 783519 w 974607"/>
                  <a:gd name="connsiteY43" fmla="*/ 1253673 h 1516072"/>
                  <a:gd name="connsiteX44" fmla="*/ 773994 w 974607"/>
                  <a:gd name="connsiteY44" fmla="*/ 1247958 h 1516072"/>
                  <a:gd name="connsiteX45" fmla="*/ 648264 w 974607"/>
                  <a:gd name="connsiteY45" fmla="*/ 1156518 h 1516072"/>
                  <a:gd name="connsiteX46" fmla="*/ 645998 w 974607"/>
                  <a:gd name="connsiteY46" fmla="*/ 1108121 h 1516072"/>
                  <a:gd name="connsiteX47" fmla="*/ 671124 w 974607"/>
                  <a:gd name="connsiteY47" fmla="*/ 1089843 h 1516072"/>
                  <a:gd name="connsiteX48" fmla="*/ 724464 w 974607"/>
                  <a:gd name="connsiteY48" fmla="*/ 1082223 h 1516072"/>
                  <a:gd name="connsiteX49" fmla="*/ 871149 w 974607"/>
                  <a:gd name="connsiteY49" fmla="*/ 1086033 h 1516072"/>
                  <a:gd name="connsiteX50" fmla="*/ 899724 w 974607"/>
                  <a:gd name="connsiteY50" fmla="*/ 1091748 h 1516072"/>
                  <a:gd name="connsiteX51" fmla="*/ 963835 w 974607"/>
                  <a:gd name="connsiteY51" fmla="*/ 1090672 h 1516072"/>
                  <a:gd name="connsiteX52" fmla="*/ 970209 w 974607"/>
                  <a:gd name="connsiteY52" fmla="*/ 1054008 h 1516072"/>
                  <a:gd name="connsiteX53" fmla="*/ 918620 w 974607"/>
                  <a:gd name="connsiteY53" fmla="*/ 1034598 h 1516072"/>
                  <a:gd name="connsiteX54" fmla="*/ 803186 w 974607"/>
                  <a:gd name="connsiteY54" fmla="*/ 1037069 h 1516072"/>
                  <a:gd name="connsiteX55" fmla="*/ 646360 w 974607"/>
                  <a:gd name="connsiteY55" fmla="*/ 1049838 h 1516072"/>
                  <a:gd name="connsiteX56" fmla="*/ 640078 w 974607"/>
                  <a:gd name="connsiteY56" fmla="*/ 1026051 h 1516072"/>
                  <a:gd name="connsiteX57" fmla="*/ 673029 w 974607"/>
                  <a:gd name="connsiteY57" fmla="*/ 992688 h 1516072"/>
                  <a:gd name="connsiteX58" fmla="*/ 716844 w 974607"/>
                  <a:gd name="connsiteY58" fmla="*/ 952683 h 1516072"/>
                  <a:gd name="connsiteX59" fmla="*/ 732084 w 974607"/>
                  <a:gd name="connsiteY59" fmla="*/ 939348 h 1516072"/>
                  <a:gd name="connsiteX60" fmla="*/ 753039 w 974607"/>
                  <a:gd name="connsiteY60" fmla="*/ 918393 h 1516072"/>
                  <a:gd name="connsiteX61" fmla="*/ 766374 w 974607"/>
                  <a:gd name="connsiteY61" fmla="*/ 889818 h 1516072"/>
                  <a:gd name="connsiteX62" fmla="*/ 764469 w 974607"/>
                  <a:gd name="connsiteY62" fmla="*/ 874578 h 1516072"/>
                  <a:gd name="connsiteX63" fmla="*/ 737799 w 974607"/>
                  <a:gd name="connsiteY63" fmla="*/ 874578 h 1516072"/>
                  <a:gd name="connsiteX64" fmla="*/ 699699 w 974607"/>
                  <a:gd name="connsiteY64" fmla="*/ 899343 h 1516072"/>
                  <a:gd name="connsiteX65" fmla="*/ 595181 w 974607"/>
                  <a:gd name="connsiteY65" fmla="*/ 957831 h 1516072"/>
                  <a:gd name="connsiteX66" fmla="*/ 507294 w 974607"/>
                  <a:gd name="connsiteY66" fmla="*/ 847908 h 1516072"/>
                  <a:gd name="connsiteX67" fmla="*/ 503484 w 974607"/>
                  <a:gd name="connsiteY67" fmla="*/ 358323 h 1516072"/>
                  <a:gd name="connsiteX68" fmla="*/ 499674 w 974607"/>
                  <a:gd name="connsiteY68" fmla="*/ 66858 h 1516072"/>
                  <a:gd name="connsiteX69" fmla="*/ 490149 w 974607"/>
                  <a:gd name="connsiteY69" fmla="*/ 40188 h 1516072"/>
                  <a:gd name="connsiteX70" fmla="*/ 488244 w 974607"/>
                  <a:gd name="connsiteY70" fmla="*/ 34473 h 1516072"/>
                  <a:gd name="connsiteX71" fmla="*/ 484434 w 974607"/>
                  <a:gd name="connsiteY71" fmla="*/ 28758 h 1516072"/>
                  <a:gd name="connsiteX72" fmla="*/ 478719 w 974607"/>
                  <a:gd name="connsiteY72" fmla="*/ 17328 h 1516072"/>
                  <a:gd name="connsiteX73" fmla="*/ 473004 w 974607"/>
                  <a:gd name="connsiteY73" fmla="*/ 13518 h 1516072"/>
                  <a:gd name="connsiteX74" fmla="*/ 469194 w 974607"/>
                  <a:gd name="connsiteY74" fmla="*/ 7803 h 1516072"/>
                  <a:gd name="connsiteX75" fmla="*/ 429189 w 974607"/>
                  <a:gd name="connsiteY75" fmla="*/ 11613 h 1516072"/>
                  <a:gd name="connsiteX76" fmla="*/ 425379 w 974607"/>
                  <a:gd name="connsiteY76" fmla="*/ 78288 h 1516072"/>
                  <a:gd name="connsiteX77" fmla="*/ 425379 w 974607"/>
                  <a:gd name="connsiteY77" fmla="*/ 84003 h 1516072"/>
                  <a:gd name="connsiteX78" fmla="*/ 436603 w 974607"/>
                  <a:gd name="connsiteY78" fmla="*/ 225952 h 1516072"/>
                  <a:gd name="connsiteX79" fmla="*/ 440619 w 974607"/>
                  <a:gd name="connsiteY79" fmla="*/ 421188 h 1516072"/>
                  <a:gd name="connsiteX80" fmla="*/ 440002 w 974607"/>
                  <a:gd name="connsiteY80" fmla="*/ 789160 h 1516072"/>
                  <a:gd name="connsiteX81" fmla="*/ 430322 w 974607"/>
                  <a:gd name="connsiteY81" fmla="*/ 879006 h 1516072"/>
                  <a:gd name="connsiteX0" fmla="*/ 430941 w 975226"/>
                  <a:gd name="connsiteY0" fmla="*/ 879006 h 1516072"/>
                  <a:gd name="connsiteX1" fmla="*/ 393046 w 975226"/>
                  <a:gd name="connsiteY1" fmla="*/ 931934 h 1516072"/>
                  <a:gd name="connsiteX2" fmla="*/ 313603 w 975226"/>
                  <a:gd name="connsiteY2" fmla="*/ 966018 h 1516072"/>
                  <a:gd name="connsiteX3" fmla="*/ 258564 w 975226"/>
                  <a:gd name="connsiteY3" fmla="*/ 967151 h 1516072"/>
                  <a:gd name="connsiteX4" fmla="*/ 189572 w 975226"/>
                  <a:gd name="connsiteY4" fmla="*/ 949800 h 1516072"/>
                  <a:gd name="connsiteX5" fmla="*/ 117388 w 975226"/>
                  <a:gd name="connsiteY5" fmla="*/ 903153 h 1516072"/>
                  <a:gd name="connsiteX6" fmla="*/ 60238 w 975226"/>
                  <a:gd name="connsiteY6" fmla="*/ 874578 h 1516072"/>
                  <a:gd name="connsiteX7" fmla="*/ 46903 w 975226"/>
                  <a:gd name="connsiteY7" fmla="*/ 895533 h 1516072"/>
                  <a:gd name="connsiteX8" fmla="*/ 50713 w 975226"/>
                  <a:gd name="connsiteY8" fmla="*/ 933633 h 1516072"/>
                  <a:gd name="connsiteX9" fmla="*/ 54523 w 975226"/>
                  <a:gd name="connsiteY9" fmla="*/ 939348 h 1516072"/>
                  <a:gd name="connsiteX10" fmla="*/ 60238 w 975226"/>
                  <a:gd name="connsiteY10" fmla="*/ 943158 h 1516072"/>
                  <a:gd name="connsiteX11" fmla="*/ 64048 w 975226"/>
                  <a:gd name="connsiteY11" fmla="*/ 948873 h 1516072"/>
                  <a:gd name="connsiteX12" fmla="*/ 81193 w 975226"/>
                  <a:gd name="connsiteY12" fmla="*/ 958398 h 1516072"/>
                  <a:gd name="connsiteX13" fmla="*/ 166918 w 975226"/>
                  <a:gd name="connsiteY13" fmla="*/ 979353 h 1516072"/>
                  <a:gd name="connsiteX14" fmla="*/ 267883 w 975226"/>
                  <a:gd name="connsiteY14" fmla="*/ 1021263 h 1516072"/>
                  <a:gd name="connsiteX15" fmla="*/ 279313 w 975226"/>
                  <a:gd name="connsiteY15" fmla="*/ 1076508 h 1516072"/>
                  <a:gd name="connsiteX16" fmla="*/ 265000 w 975226"/>
                  <a:gd name="connsiteY16" fmla="*/ 1119397 h 1516072"/>
                  <a:gd name="connsiteX17" fmla="*/ 186843 w 975226"/>
                  <a:gd name="connsiteY17" fmla="*/ 1150391 h 1516072"/>
                  <a:gd name="connsiteX18" fmla="*/ 16423 w 975226"/>
                  <a:gd name="connsiteY18" fmla="*/ 1160328 h 1516072"/>
                  <a:gd name="connsiteX19" fmla="*/ 4993 w 975226"/>
                  <a:gd name="connsiteY19" fmla="*/ 1175568 h 1516072"/>
                  <a:gd name="connsiteX20" fmla="*/ 1183 w 975226"/>
                  <a:gd name="connsiteY20" fmla="*/ 1181283 h 1516072"/>
                  <a:gd name="connsiteX21" fmla="*/ 6898 w 975226"/>
                  <a:gd name="connsiteY21" fmla="*/ 1213668 h 1516072"/>
                  <a:gd name="connsiteX22" fmla="*/ 12613 w 975226"/>
                  <a:gd name="connsiteY22" fmla="*/ 1217478 h 1516072"/>
                  <a:gd name="connsiteX23" fmla="*/ 18328 w 975226"/>
                  <a:gd name="connsiteY23" fmla="*/ 1219383 h 1516072"/>
                  <a:gd name="connsiteX24" fmla="*/ 145963 w 975226"/>
                  <a:gd name="connsiteY24" fmla="*/ 1222421 h 1516072"/>
                  <a:gd name="connsiteX25" fmla="*/ 336618 w 975226"/>
                  <a:gd name="connsiteY25" fmla="*/ 1217478 h 1516072"/>
                  <a:gd name="connsiteX26" fmla="*/ 363133 w 975226"/>
                  <a:gd name="connsiteY26" fmla="*/ 1273701 h 1516072"/>
                  <a:gd name="connsiteX27" fmla="*/ 335690 w 975226"/>
                  <a:gd name="connsiteY27" fmla="*/ 1356594 h 1516072"/>
                  <a:gd name="connsiteX28" fmla="*/ 328843 w 975226"/>
                  <a:gd name="connsiteY28" fmla="*/ 1420386 h 1516072"/>
                  <a:gd name="connsiteX29" fmla="*/ 332653 w 975226"/>
                  <a:gd name="connsiteY29" fmla="*/ 1463223 h 1516072"/>
                  <a:gd name="connsiteX30" fmla="*/ 365038 w 975226"/>
                  <a:gd name="connsiteY30" fmla="*/ 1512753 h 1516072"/>
                  <a:gd name="connsiteX31" fmla="*/ 387898 w 975226"/>
                  <a:gd name="connsiteY31" fmla="*/ 1514658 h 1516072"/>
                  <a:gd name="connsiteX32" fmla="*/ 397423 w 975226"/>
                  <a:gd name="connsiteY32" fmla="*/ 1491798 h 1516072"/>
                  <a:gd name="connsiteX33" fmla="*/ 403704 w 975226"/>
                  <a:gd name="connsiteY33" fmla="*/ 1451433 h 1516072"/>
                  <a:gd name="connsiteX34" fmla="*/ 409986 w 975226"/>
                  <a:gd name="connsiteY34" fmla="*/ 1389340 h 1516072"/>
                  <a:gd name="connsiteX35" fmla="*/ 424660 w 975226"/>
                  <a:gd name="connsiteY35" fmla="*/ 1329152 h 1516072"/>
                  <a:gd name="connsiteX36" fmla="*/ 467908 w 975226"/>
                  <a:gd name="connsiteY36" fmla="*/ 1265103 h 1516072"/>
                  <a:gd name="connsiteX37" fmla="*/ 529074 w 975226"/>
                  <a:gd name="connsiteY37" fmla="*/ 1230091 h 1516072"/>
                  <a:gd name="connsiteX38" fmla="*/ 601773 w 975226"/>
                  <a:gd name="connsiteY38" fmla="*/ 1221700 h 1516072"/>
                  <a:gd name="connsiteX39" fmla="*/ 721273 w 975226"/>
                  <a:gd name="connsiteY39" fmla="*/ 1316538 h 1516072"/>
                  <a:gd name="connsiteX40" fmla="*/ 778423 w 975226"/>
                  <a:gd name="connsiteY40" fmla="*/ 1323798 h 1516072"/>
                  <a:gd name="connsiteX41" fmla="*/ 821054 w 975226"/>
                  <a:gd name="connsiteY41" fmla="*/ 1303924 h 1516072"/>
                  <a:gd name="connsiteX42" fmla="*/ 784138 w 975226"/>
                  <a:gd name="connsiteY42" fmla="*/ 1253673 h 1516072"/>
                  <a:gd name="connsiteX43" fmla="*/ 774613 w 975226"/>
                  <a:gd name="connsiteY43" fmla="*/ 1247958 h 1516072"/>
                  <a:gd name="connsiteX44" fmla="*/ 648883 w 975226"/>
                  <a:gd name="connsiteY44" fmla="*/ 1156518 h 1516072"/>
                  <a:gd name="connsiteX45" fmla="*/ 646617 w 975226"/>
                  <a:gd name="connsiteY45" fmla="*/ 1108121 h 1516072"/>
                  <a:gd name="connsiteX46" fmla="*/ 671743 w 975226"/>
                  <a:gd name="connsiteY46" fmla="*/ 1089843 h 1516072"/>
                  <a:gd name="connsiteX47" fmla="*/ 725083 w 975226"/>
                  <a:gd name="connsiteY47" fmla="*/ 1082223 h 1516072"/>
                  <a:gd name="connsiteX48" fmla="*/ 871768 w 975226"/>
                  <a:gd name="connsiteY48" fmla="*/ 1086033 h 1516072"/>
                  <a:gd name="connsiteX49" fmla="*/ 900343 w 975226"/>
                  <a:gd name="connsiteY49" fmla="*/ 1091748 h 1516072"/>
                  <a:gd name="connsiteX50" fmla="*/ 964454 w 975226"/>
                  <a:gd name="connsiteY50" fmla="*/ 1090672 h 1516072"/>
                  <a:gd name="connsiteX51" fmla="*/ 970828 w 975226"/>
                  <a:gd name="connsiteY51" fmla="*/ 1054008 h 1516072"/>
                  <a:gd name="connsiteX52" fmla="*/ 919239 w 975226"/>
                  <a:gd name="connsiteY52" fmla="*/ 1034598 h 1516072"/>
                  <a:gd name="connsiteX53" fmla="*/ 803805 w 975226"/>
                  <a:gd name="connsiteY53" fmla="*/ 1037069 h 1516072"/>
                  <a:gd name="connsiteX54" fmla="*/ 646979 w 975226"/>
                  <a:gd name="connsiteY54" fmla="*/ 1049838 h 1516072"/>
                  <a:gd name="connsiteX55" fmla="*/ 640697 w 975226"/>
                  <a:gd name="connsiteY55" fmla="*/ 1026051 h 1516072"/>
                  <a:gd name="connsiteX56" fmla="*/ 673648 w 975226"/>
                  <a:gd name="connsiteY56" fmla="*/ 992688 h 1516072"/>
                  <a:gd name="connsiteX57" fmla="*/ 717463 w 975226"/>
                  <a:gd name="connsiteY57" fmla="*/ 952683 h 1516072"/>
                  <a:gd name="connsiteX58" fmla="*/ 732703 w 975226"/>
                  <a:gd name="connsiteY58" fmla="*/ 939348 h 1516072"/>
                  <a:gd name="connsiteX59" fmla="*/ 753658 w 975226"/>
                  <a:gd name="connsiteY59" fmla="*/ 918393 h 1516072"/>
                  <a:gd name="connsiteX60" fmla="*/ 766993 w 975226"/>
                  <a:gd name="connsiteY60" fmla="*/ 889818 h 1516072"/>
                  <a:gd name="connsiteX61" fmla="*/ 765088 w 975226"/>
                  <a:gd name="connsiteY61" fmla="*/ 874578 h 1516072"/>
                  <a:gd name="connsiteX62" fmla="*/ 738418 w 975226"/>
                  <a:gd name="connsiteY62" fmla="*/ 874578 h 1516072"/>
                  <a:gd name="connsiteX63" fmla="*/ 700318 w 975226"/>
                  <a:gd name="connsiteY63" fmla="*/ 899343 h 1516072"/>
                  <a:gd name="connsiteX64" fmla="*/ 595800 w 975226"/>
                  <a:gd name="connsiteY64" fmla="*/ 957831 h 1516072"/>
                  <a:gd name="connsiteX65" fmla="*/ 507913 w 975226"/>
                  <a:gd name="connsiteY65" fmla="*/ 847908 h 1516072"/>
                  <a:gd name="connsiteX66" fmla="*/ 504103 w 975226"/>
                  <a:gd name="connsiteY66" fmla="*/ 358323 h 1516072"/>
                  <a:gd name="connsiteX67" fmla="*/ 500293 w 975226"/>
                  <a:gd name="connsiteY67" fmla="*/ 66858 h 1516072"/>
                  <a:gd name="connsiteX68" fmla="*/ 490768 w 975226"/>
                  <a:gd name="connsiteY68" fmla="*/ 40188 h 1516072"/>
                  <a:gd name="connsiteX69" fmla="*/ 488863 w 975226"/>
                  <a:gd name="connsiteY69" fmla="*/ 34473 h 1516072"/>
                  <a:gd name="connsiteX70" fmla="*/ 485053 w 975226"/>
                  <a:gd name="connsiteY70" fmla="*/ 28758 h 1516072"/>
                  <a:gd name="connsiteX71" fmla="*/ 479338 w 975226"/>
                  <a:gd name="connsiteY71" fmla="*/ 17328 h 1516072"/>
                  <a:gd name="connsiteX72" fmla="*/ 473623 w 975226"/>
                  <a:gd name="connsiteY72" fmla="*/ 13518 h 1516072"/>
                  <a:gd name="connsiteX73" fmla="*/ 469813 w 975226"/>
                  <a:gd name="connsiteY73" fmla="*/ 7803 h 1516072"/>
                  <a:gd name="connsiteX74" fmla="*/ 429808 w 975226"/>
                  <a:gd name="connsiteY74" fmla="*/ 11613 h 1516072"/>
                  <a:gd name="connsiteX75" fmla="*/ 425998 w 975226"/>
                  <a:gd name="connsiteY75" fmla="*/ 78288 h 1516072"/>
                  <a:gd name="connsiteX76" fmla="*/ 425998 w 975226"/>
                  <a:gd name="connsiteY76" fmla="*/ 84003 h 1516072"/>
                  <a:gd name="connsiteX77" fmla="*/ 437222 w 975226"/>
                  <a:gd name="connsiteY77" fmla="*/ 225952 h 1516072"/>
                  <a:gd name="connsiteX78" fmla="*/ 441238 w 975226"/>
                  <a:gd name="connsiteY78" fmla="*/ 421188 h 1516072"/>
                  <a:gd name="connsiteX79" fmla="*/ 440621 w 975226"/>
                  <a:gd name="connsiteY79" fmla="*/ 789160 h 1516072"/>
                  <a:gd name="connsiteX80" fmla="*/ 430941 w 975226"/>
                  <a:gd name="connsiteY80" fmla="*/ 879006 h 1516072"/>
                  <a:gd name="connsiteX0" fmla="*/ 430609 w 974894"/>
                  <a:gd name="connsiteY0" fmla="*/ 879006 h 1516072"/>
                  <a:gd name="connsiteX1" fmla="*/ 392714 w 974894"/>
                  <a:gd name="connsiteY1" fmla="*/ 931934 h 1516072"/>
                  <a:gd name="connsiteX2" fmla="*/ 313271 w 974894"/>
                  <a:gd name="connsiteY2" fmla="*/ 966018 h 1516072"/>
                  <a:gd name="connsiteX3" fmla="*/ 258232 w 974894"/>
                  <a:gd name="connsiteY3" fmla="*/ 967151 h 1516072"/>
                  <a:gd name="connsiteX4" fmla="*/ 189240 w 974894"/>
                  <a:gd name="connsiteY4" fmla="*/ 949800 h 1516072"/>
                  <a:gd name="connsiteX5" fmla="*/ 117056 w 974894"/>
                  <a:gd name="connsiteY5" fmla="*/ 903153 h 1516072"/>
                  <a:gd name="connsiteX6" fmla="*/ 59906 w 974894"/>
                  <a:gd name="connsiteY6" fmla="*/ 874578 h 1516072"/>
                  <a:gd name="connsiteX7" fmla="*/ 46571 w 974894"/>
                  <a:gd name="connsiteY7" fmla="*/ 895533 h 1516072"/>
                  <a:gd name="connsiteX8" fmla="*/ 50381 w 974894"/>
                  <a:gd name="connsiteY8" fmla="*/ 933633 h 1516072"/>
                  <a:gd name="connsiteX9" fmla="*/ 54191 w 974894"/>
                  <a:gd name="connsiteY9" fmla="*/ 939348 h 1516072"/>
                  <a:gd name="connsiteX10" fmla="*/ 59906 w 974894"/>
                  <a:gd name="connsiteY10" fmla="*/ 943158 h 1516072"/>
                  <a:gd name="connsiteX11" fmla="*/ 63716 w 974894"/>
                  <a:gd name="connsiteY11" fmla="*/ 948873 h 1516072"/>
                  <a:gd name="connsiteX12" fmla="*/ 80861 w 974894"/>
                  <a:gd name="connsiteY12" fmla="*/ 958398 h 1516072"/>
                  <a:gd name="connsiteX13" fmla="*/ 166586 w 974894"/>
                  <a:gd name="connsiteY13" fmla="*/ 979353 h 1516072"/>
                  <a:gd name="connsiteX14" fmla="*/ 267551 w 974894"/>
                  <a:gd name="connsiteY14" fmla="*/ 1021263 h 1516072"/>
                  <a:gd name="connsiteX15" fmla="*/ 278981 w 974894"/>
                  <a:gd name="connsiteY15" fmla="*/ 1076508 h 1516072"/>
                  <a:gd name="connsiteX16" fmla="*/ 264668 w 974894"/>
                  <a:gd name="connsiteY16" fmla="*/ 1119397 h 1516072"/>
                  <a:gd name="connsiteX17" fmla="*/ 186511 w 974894"/>
                  <a:gd name="connsiteY17" fmla="*/ 1150391 h 1516072"/>
                  <a:gd name="connsiteX18" fmla="*/ 45748 w 974894"/>
                  <a:gd name="connsiteY18" fmla="*/ 1162799 h 1516072"/>
                  <a:gd name="connsiteX19" fmla="*/ 4661 w 974894"/>
                  <a:gd name="connsiteY19" fmla="*/ 1175568 h 1516072"/>
                  <a:gd name="connsiteX20" fmla="*/ 851 w 974894"/>
                  <a:gd name="connsiteY20" fmla="*/ 1181283 h 1516072"/>
                  <a:gd name="connsiteX21" fmla="*/ 6566 w 974894"/>
                  <a:gd name="connsiteY21" fmla="*/ 1213668 h 1516072"/>
                  <a:gd name="connsiteX22" fmla="*/ 12281 w 974894"/>
                  <a:gd name="connsiteY22" fmla="*/ 1217478 h 1516072"/>
                  <a:gd name="connsiteX23" fmla="*/ 17996 w 974894"/>
                  <a:gd name="connsiteY23" fmla="*/ 1219383 h 1516072"/>
                  <a:gd name="connsiteX24" fmla="*/ 145631 w 974894"/>
                  <a:gd name="connsiteY24" fmla="*/ 1222421 h 1516072"/>
                  <a:gd name="connsiteX25" fmla="*/ 336286 w 974894"/>
                  <a:gd name="connsiteY25" fmla="*/ 1217478 h 1516072"/>
                  <a:gd name="connsiteX26" fmla="*/ 362801 w 974894"/>
                  <a:gd name="connsiteY26" fmla="*/ 1273701 h 1516072"/>
                  <a:gd name="connsiteX27" fmla="*/ 335358 w 974894"/>
                  <a:gd name="connsiteY27" fmla="*/ 1356594 h 1516072"/>
                  <a:gd name="connsiteX28" fmla="*/ 328511 w 974894"/>
                  <a:gd name="connsiteY28" fmla="*/ 1420386 h 1516072"/>
                  <a:gd name="connsiteX29" fmla="*/ 332321 w 974894"/>
                  <a:gd name="connsiteY29" fmla="*/ 1463223 h 1516072"/>
                  <a:gd name="connsiteX30" fmla="*/ 364706 w 974894"/>
                  <a:gd name="connsiteY30" fmla="*/ 1512753 h 1516072"/>
                  <a:gd name="connsiteX31" fmla="*/ 387566 w 974894"/>
                  <a:gd name="connsiteY31" fmla="*/ 1514658 h 1516072"/>
                  <a:gd name="connsiteX32" fmla="*/ 397091 w 974894"/>
                  <a:gd name="connsiteY32" fmla="*/ 1491798 h 1516072"/>
                  <a:gd name="connsiteX33" fmla="*/ 403372 w 974894"/>
                  <a:gd name="connsiteY33" fmla="*/ 1451433 h 1516072"/>
                  <a:gd name="connsiteX34" fmla="*/ 409654 w 974894"/>
                  <a:gd name="connsiteY34" fmla="*/ 1389340 h 1516072"/>
                  <a:gd name="connsiteX35" fmla="*/ 424328 w 974894"/>
                  <a:gd name="connsiteY35" fmla="*/ 1329152 h 1516072"/>
                  <a:gd name="connsiteX36" fmla="*/ 467576 w 974894"/>
                  <a:gd name="connsiteY36" fmla="*/ 1265103 h 1516072"/>
                  <a:gd name="connsiteX37" fmla="*/ 528742 w 974894"/>
                  <a:gd name="connsiteY37" fmla="*/ 1230091 h 1516072"/>
                  <a:gd name="connsiteX38" fmla="*/ 601441 w 974894"/>
                  <a:gd name="connsiteY38" fmla="*/ 1221700 h 1516072"/>
                  <a:gd name="connsiteX39" fmla="*/ 720941 w 974894"/>
                  <a:gd name="connsiteY39" fmla="*/ 1316538 h 1516072"/>
                  <a:gd name="connsiteX40" fmla="*/ 778091 w 974894"/>
                  <a:gd name="connsiteY40" fmla="*/ 1323798 h 1516072"/>
                  <a:gd name="connsiteX41" fmla="*/ 820722 w 974894"/>
                  <a:gd name="connsiteY41" fmla="*/ 1303924 h 1516072"/>
                  <a:gd name="connsiteX42" fmla="*/ 783806 w 974894"/>
                  <a:gd name="connsiteY42" fmla="*/ 1253673 h 1516072"/>
                  <a:gd name="connsiteX43" fmla="*/ 774281 w 974894"/>
                  <a:gd name="connsiteY43" fmla="*/ 1247958 h 1516072"/>
                  <a:gd name="connsiteX44" fmla="*/ 648551 w 974894"/>
                  <a:gd name="connsiteY44" fmla="*/ 1156518 h 1516072"/>
                  <a:gd name="connsiteX45" fmla="*/ 646285 w 974894"/>
                  <a:gd name="connsiteY45" fmla="*/ 1108121 h 1516072"/>
                  <a:gd name="connsiteX46" fmla="*/ 671411 w 974894"/>
                  <a:gd name="connsiteY46" fmla="*/ 1089843 h 1516072"/>
                  <a:gd name="connsiteX47" fmla="*/ 724751 w 974894"/>
                  <a:gd name="connsiteY47" fmla="*/ 1082223 h 1516072"/>
                  <a:gd name="connsiteX48" fmla="*/ 871436 w 974894"/>
                  <a:gd name="connsiteY48" fmla="*/ 1086033 h 1516072"/>
                  <a:gd name="connsiteX49" fmla="*/ 900011 w 974894"/>
                  <a:gd name="connsiteY49" fmla="*/ 1091748 h 1516072"/>
                  <a:gd name="connsiteX50" fmla="*/ 964122 w 974894"/>
                  <a:gd name="connsiteY50" fmla="*/ 1090672 h 1516072"/>
                  <a:gd name="connsiteX51" fmla="*/ 970496 w 974894"/>
                  <a:gd name="connsiteY51" fmla="*/ 1054008 h 1516072"/>
                  <a:gd name="connsiteX52" fmla="*/ 918907 w 974894"/>
                  <a:gd name="connsiteY52" fmla="*/ 1034598 h 1516072"/>
                  <a:gd name="connsiteX53" fmla="*/ 803473 w 974894"/>
                  <a:gd name="connsiteY53" fmla="*/ 1037069 h 1516072"/>
                  <a:gd name="connsiteX54" fmla="*/ 646647 w 974894"/>
                  <a:gd name="connsiteY54" fmla="*/ 1049838 h 1516072"/>
                  <a:gd name="connsiteX55" fmla="*/ 640365 w 974894"/>
                  <a:gd name="connsiteY55" fmla="*/ 1026051 h 1516072"/>
                  <a:gd name="connsiteX56" fmla="*/ 673316 w 974894"/>
                  <a:gd name="connsiteY56" fmla="*/ 992688 h 1516072"/>
                  <a:gd name="connsiteX57" fmla="*/ 717131 w 974894"/>
                  <a:gd name="connsiteY57" fmla="*/ 952683 h 1516072"/>
                  <a:gd name="connsiteX58" fmla="*/ 732371 w 974894"/>
                  <a:gd name="connsiteY58" fmla="*/ 939348 h 1516072"/>
                  <a:gd name="connsiteX59" fmla="*/ 753326 w 974894"/>
                  <a:gd name="connsiteY59" fmla="*/ 918393 h 1516072"/>
                  <a:gd name="connsiteX60" fmla="*/ 766661 w 974894"/>
                  <a:gd name="connsiteY60" fmla="*/ 889818 h 1516072"/>
                  <a:gd name="connsiteX61" fmla="*/ 764756 w 974894"/>
                  <a:gd name="connsiteY61" fmla="*/ 874578 h 1516072"/>
                  <a:gd name="connsiteX62" fmla="*/ 738086 w 974894"/>
                  <a:gd name="connsiteY62" fmla="*/ 874578 h 1516072"/>
                  <a:gd name="connsiteX63" fmla="*/ 699986 w 974894"/>
                  <a:gd name="connsiteY63" fmla="*/ 899343 h 1516072"/>
                  <a:gd name="connsiteX64" fmla="*/ 595468 w 974894"/>
                  <a:gd name="connsiteY64" fmla="*/ 957831 h 1516072"/>
                  <a:gd name="connsiteX65" fmla="*/ 507581 w 974894"/>
                  <a:gd name="connsiteY65" fmla="*/ 847908 h 1516072"/>
                  <a:gd name="connsiteX66" fmla="*/ 503771 w 974894"/>
                  <a:gd name="connsiteY66" fmla="*/ 358323 h 1516072"/>
                  <a:gd name="connsiteX67" fmla="*/ 499961 w 974894"/>
                  <a:gd name="connsiteY67" fmla="*/ 66858 h 1516072"/>
                  <a:gd name="connsiteX68" fmla="*/ 490436 w 974894"/>
                  <a:gd name="connsiteY68" fmla="*/ 40188 h 1516072"/>
                  <a:gd name="connsiteX69" fmla="*/ 488531 w 974894"/>
                  <a:gd name="connsiteY69" fmla="*/ 34473 h 1516072"/>
                  <a:gd name="connsiteX70" fmla="*/ 484721 w 974894"/>
                  <a:gd name="connsiteY70" fmla="*/ 28758 h 1516072"/>
                  <a:gd name="connsiteX71" fmla="*/ 479006 w 974894"/>
                  <a:gd name="connsiteY71" fmla="*/ 17328 h 1516072"/>
                  <a:gd name="connsiteX72" fmla="*/ 473291 w 974894"/>
                  <a:gd name="connsiteY72" fmla="*/ 13518 h 1516072"/>
                  <a:gd name="connsiteX73" fmla="*/ 469481 w 974894"/>
                  <a:gd name="connsiteY73" fmla="*/ 7803 h 1516072"/>
                  <a:gd name="connsiteX74" fmla="*/ 429476 w 974894"/>
                  <a:gd name="connsiteY74" fmla="*/ 11613 h 1516072"/>
                  <a:gd name="connsiteX75" fmla="*/ 425666 w 974894"/>
                  <a:gd name="connsiteY75" fmla="*/ 78288 h 1516072"/>
                  <a:gd name="connsiteX76" fmla="*/ 425666 w 974894"/>
                  <a:gd name="connsiteY76" fmla="*/ 84003 h 1516072"/>
                  <a:gd name="connsiteX77" fmla="*/ 436890 w 974894"/>
                  <a:gd name="connsiteY77" fmla="*/ 225952 h 1516072"/>
                  <a:gd name="connsiteX78" fmla="*/ 440906 w 974894"/>
                  <a:gd name="connsiteY78" fmla="*/ 421188 h 1516072"/>
                  <a:gd name="connsiteX79" fmla="*/ 440289 w 974894"/>
                  <a:gd name="connsiteY79" fmla="*/ 789160 h 1516072"/>
                  <a:gd name="connsiteX80" fmla="*/ 430609 w 974894"/>
                  <a:gd name="connsiteY80" fmla="*/ 879006 h 1516072"/>
                  <a:gd name="connsiteX0" fmla="*/ 430609 w 974894"/>
                  <a:gd name="connsiteY0" fmla="*/ 879006 h 1516072"/>
                  <a:gd name="connsiteX1" fmla="*/ 392714 w 974894"/>
                  <a:gd name="connsiteY1" fmla="*/ 931934 h 1516072"/>
                  <a:gd name="connsiteX2" fmla="*/ 313271 w 974894"/>
                  <a:gd name="connsiteY2" fmla="*/ 966018 h 1516072"/>
                  <a:gd name="connsiteX3" fmla="*/ 258232 w 974894"/>
                  <a:gd name="connsiteY3" fmla="*/ 967151 h 1516072"/>
                  <a:gd name="connsiteX4" fmla="*/ 189240 w 974894"/>
                  <a:gd name="connsiteY4" fmla="*/ 949800 h 1516072"/>
                  <a:gd name="connsiteX5" fmla="*/ 117056 w 974894"/>
                  <a:gd name="connsiteY5" fmla="*/ 903153 h 1516072"/>
                  <a:gd name="connsiteX6" fmla="*/ 59906 w 974894"/>
                  <a:gd name="connsiteY6" fmla="*/ 874578 h 1516072"/>
                  <a:gd name="connsiteX7" fmla="*/ 46571 w 974894"/>
                  <a:gd name="connsiteY7" fmla="*/ 895533 h 1516072"/>
                  <a:gd name="connsiteX8" fmla="*/ 50381 w 974894"/>
                  <a:gd name="connsiteY8" fmla="*/ 933633 h 1516072"/>
                  <a:gd name="connsiteX9" fmla="*/ 54191 w 974894"/>
                  <a:gd name="connsiteY9" fmla="*/ 939348 h 1516072"/>
                  <a:gd name="connsiteX10" fmla="*/ 59906 w 974894"/>
                  <a:gd name="connsiteY10" fmla="*/ 943158 h 1516072"/>
                  <a:gd name="connsiteX11" fmla="*/ 63716 w 974894"/>
                  <a:gd name="connsiteY11" fmla="*/ 948873 h 1516072"/>
                  <a:gd name="connsiteX12" fmla="*/ 80861 w 974894"/>
                  <a:gd name="connsiteY12" fmla="*/ 958398 h 1516072"/>
                  <a:gd name="connsiteX13" fmla="*/ 166586 w 974894"/>
                  <a:gd name="connsiteY13" fmla="*/ 979353 h 1516072"/>
                  <a:gd name="connsiteX14" fmla="*/ 267551 w 974894"/>
                  <a:gd name="connsiteY14" fmla="*/ 1021263 h 1516072"/>
                  <a:gd name="connsiteX15" fmla="*/ 278981 w 974894"/>
                  <a:gd name="connsiteY15" fmla="*/ 1076508 h 1516072"/>
                  <a:gd name="connsiteX16" fmla="*/ 264668 w 974894"/>
                  <a:gd name="connsiteY16" fmla="*/ 1119397 h 1516072"/>
                  <a:gd name="connsiteX17" fmla="*/ 186511 w 974894"/>
                  <a:gd name="connsiteY17" fmla="*/ 1150391 h 1516072"/>
                  <a:gd name="connsiteX18" fmla="*/ 45748 w 974894"/>
                  <a:gd name="connsiteY18" fmla="*/ 1162799 h 1516072"/>
                  <a:gd name="connsiteX19" fmla="*/ 4661 w 974894"/>
                  <a:gd name="connsiteY19" fmla="*/ 1175568 h 1516072"/>
                  <a:gd name="connsiteX20" fmla="*/ 851 w 974894"/>
                  <a:gd name="connsiteY20" fmla="*/ 1181283 h 1516072"/>
                  <a:gd name="connsiteX21" fmla="*/ 6566 w 974894"/>
                  <a:gd name="connsiteY21" fmla="*/ 1213668 h 1516072"/>
                  <a:gd name="connsiteX22" fmla="*/ 12281 w 974894"/>
                  <a:gd name="connsiteY22" fmla="*/ 1217478 h 1516072"/>
                  <a:gd name="connsiteX23" fmla="*/ 17996 w 974894"/>
                  <a:gd name="connsiteY23" fmla="*/ 1219383 h 1516072"/>
                  <a:gd name="connsiteX24" fmla="*/ 145631 w 974894"/>
                  <a:gd name="connsiteY24" fmla="*/ 1222421 h 1516072"/>
                  <a:gd name="connsiteX25" fmla="*/ 336286 w 974894"/>
                  <a:gd name="connsiteY25" fmla="*/ 1217478 h 1516072"/>
                  <a:gd name="connsiteX26" fmla="*/ 362801 w 974894"/>
                  <a:gd name="connsiteY26" fmla="*/ 1273701 h 1516072"/>
                  <a:gd name="connsiteX27" fmla="*/ 335358 w 974894"/>
                  <a:gd name="connsiteY27" fmla="*/ 1356594 h 1516072"/>
                  <a:gd name="connsiteX28" fmla="*/ 328511 w 974894"/>
                  <a:gd name="connsiteY28" fmla="*/ 1420386 h 1516072"/>
                  <a:gd name="connsiteX29" fmla="*/ 332321 w 974894"/>
                  <a:gd name="connsiteY29" fmla="*/ 1463223 h 1516072"/>
                  <a:gd name="connsiteX30" fmla="*/ 364706 w 974894"/>
                  <a:gd name="connsiteY30" fmla="*/ 1512753 h 1516072"/>
                  <a:gd name="connsiteX31" fmla="*/ 387566 w 974894"/>
                  <a:gd name="connsiteY31" fmla="*/ 1514658 h 1516072"/>
                  <a:gd name="connsiteX32" fmla="*/ 397091 w 974894"/>
                  <a:gd name="connsiteY32" fmla="*/ 1491798 h 1516072"/>
                  <a:gd name="connsiteX33" fmla="*/ 403372 w 974894"/>
                  <a:gd name="connsiteY33" fmla="*/ 1451433 h 1516072"/>
                  <a:gd name="connsiteX34" fmla="*/ 409654 w 974894"/>
                  <a:gd name="connsiteY34" fmla="*/ 1389340 h 1516072"/>
                  <a:gd name="connsiteX35" fmla="*/ 424328 w 974894"/>
                  <a:gd name="connsiteY35" fmla="*/ 1329152 h 1516072"/>
                  <a:gd name="connsiteX36" fmla="*/ 467576 w 974894"/>
                  <a:gd name="connsiteY36" fmla="*/ 1265103 h 1516072"/>
                  <a:gd name="connsiteX37" fmla="*/ 528742 w 974894"/>
                  <a:gd name="connsiteY37" fmla="*/ 1230091 h 1516072"/>
                  <a:gd name="connsiteX38" fmla="*/ 601441 w 974894"/>
                  <a:gd name="connsiteY38" fmla="*/ 1221700 h 1516072"/>
                  <a:gd name="connsiteX39" fmla="*/ 720941 w 974894"/>
                  <a:gd name="connsiteY39" fmla="*/ 1316538 h 1516072"/>
                  <a:gd name="connsiteX40" fmla="*/ 778091 w 974894"/>
                  <a:gd name="connsiteY40" fmla="*/ 1323798 h 1516072"/>
                  <a:gd name="connsiteX41" fmla="*/ 820722 w 974894"/>
                  <a:gd name="connsiteY41" fmla="*/ 1303924 h 1516072"/>
                  <a:gd name="connsiteX42" fmla="*/ 783806 w 974894"/>
                  <a:gd name="connsiteY42" fmla="*/ 1253673 h 1516072"/>
                  <a:gd name="connsiteX43" fmla="*/ 774281 w 974894"/>
                  <a:gd name="connsiteY43" fmla="*/ 1247958 h 1516072"/>
                  <a:gd name="connsiteX44" fmla="*/ 648551 w 974894"/>
                  <a:gd name="connsiteY44" fmla="*/ 1156518 h 1516072"/>
                  <a:gd name="connsiteX45" fmla="*/ 646285 w 974894"/>
                  <a:gd name="connsiteY45" fmla="*/ 1108121 h 1516072"/>
                  <a:gd name="connsiteX46" fmla="*/ 671411 w 974894"/>
                  <a:gd name="connsiteY46" fmla="*/ 1089843 h 1516072"/>
                  <a:gd name="connsiteX47" fmla="*/ 724751 w 974894"/>
                  <a:gd name="connsiteY47" fmla="*/ 1082223 h 1516072"/>
                  <a:gd name="connsiteX48" fmla="*/ 871436 w 974894"/>
                  <a:gd name="connsiteY48" fmla="*/ 1086033 h 1516072"/>
                  <a:gd name="connsiteX49" fmla="*/ 900011 w 974894"/>
                  <a:gd name="connsiteY49" fmla="*/ 1091748 h 1516072"/>
                  <a:gd name="connsiteX50" fmla="*/ 964122 w 974894"/>
                  <a:gd name="connsiteY50" fmla="*/ 1090672 h 1516072"/>
                  <a:gd name="connsiteX51" fmla="*/ 970496 w 974894"/>
                  <a:gd name="connsiteY51" fmla="*/ 1054008 h 1516072"/>
                  <a:gd name="connsiteX52" fmla="*/ 918907 w 974894"/>
                  <a:gd name="connsiteY52" fmla="*/ 1034598 h 1516072"/>
                  <a:gd name="connsiteX53" fmla="*/ 803473 w 974894"/>
                  <a:gd name="connsiteY53" fmla="*/ 1037069 h 1516072"/>
                  <a:gd name="connsiteX54" fmla="*/ 646647 w 974894"/>
                  <a:gd name="connsiteY54" fmla="*/ 1049838 h 1516072"/>
                  <a:gd name="connsiteX55" fmla="*/ 640365 w 974894"/>
                  <a:gd name="connsiteY55" fmla="*/ 1026051 h 1516072"/>
                  <a:gd name="connsiteX56" fmla="*/ 673316 w 974894"/>
                  <a:gd name="connsiteY56" fmla="*/ 992688 h 1516072"/>
                  <a:gd name="connsiteX57" fmla="*/ 717131 w 974894"/>
                  <a:gd name="connsiteY57" fmla="*/ 952683 h 1516072"/>
                  <a:gd name="connsiteX58" fmla="*/ 732371 w 974894"/>
                  <a:gd name="connsiteY58" fmla="*/ 939348 h 1516072"/>
                  <a:gd name="connsiteX59" fmla="*/ 753326 w 974894"/>
                  <a:gd name="connsiteY59" fmla="*/ 918393 h 1516072"/>
                  <a:gd name="connsiteX60" fmla="*/ 766661 w 974894"/>
                  <a:gd name="connsiteY60" fmla="*/ 889818 h 1516072"/>
                  <a:gd name="connsiteX61" fmla="*/ 764756 w 974894"/>
                  <a:gd name="connsiteY61" fmla="*/ 874578 h 1516072"/>
                  <a:gd name="connsiteX62" fmla="*/ 738086 w 974894"/>
                  <a:gd name="connsiteY62" fmla="*/ 874578 h 1516072"/>
                  <a:gd name="connsiteX63" fmla="*/ 699986 w 974894"/>
                  <a:gd name="connsiteY63" fmla="*/ 899343 h 1516072"/>
                  <a:gd name="connsiteX64" fmla="*/ 595468 w 974894"/>
                  <a:gd name="connsiteY64" fmla="*/ 957831 h 1516072"/>
                  <a:gd name="connsiteX65" fmla="*/ 507581 w 974894"/>
                  <a:gd name="connsiteY65" fmla="*/ 847908 h 1516072"/>
                  <a:gd name="connsiteX66" fmla="*/ 503771 w 974894"/>
                  <a:gd name="connsiteY66" fmla="*/ 358323 h 1516072"/>
                  <a:gd name="connsiteX67" fmla="*/ 499961 w 974894"/>
                  <a:gd name="connsiteY67" fmla="*/ 66858 h 1516072"/>
                  <a:gd name="connsiteX68" fmla="*/ 490436 w 974894"/>
                  <a:gd name="connsiteY68" fmla="*/ 40188 h 1516072"/>
                  <a:gd name="connsiteX69" fmla="*/ 488531 w 974894"/>
                  <a:gd name="connsiteY69" fmla="*/ 34473 h 1516072"/>
                  <a:gd name="connsiteX70" fmla="*/ 484721 w 974894"/>
                  <a:gd name="connsiteY70" fmla="*/ 28758 h 1516072"/>
                  <a:gd name="connsiteX71" fmla="*/ 479006 w 974894"/>
                  <a:gd name="connsiteY71" fmla="*/ 17328 h 1516072"/>
                  <a:gd name="connsiteX72" fmla="*/ 473291 w 974894"/>
                  <a:gd name="connsiteY72" fmla="*/ 13518 h 1516072"/>
                  <a:gd name="connsiteX73" fmla="*/ 469481 w 974894"/>
                  <a:gd name="connsiteY73" fmla="*/ 7803 h 1516072"/>
                  <a:gd name="connsiteX74" fmla="*/ 429476 w 974894"/>
                  <a:gd name="connsiteY74" fmla="*/ 11613 h 1516072"/>
                  <a:gd name="connsiteX75" fmla="*/ 425666 w 974894"/>
                  <a:gd name="connsiteY75" fmla="*/ 78288 h 1516072"/>
                  <a:gd name="connsiteX76" fmla="*/ 425666 w 974894"/>
                  <a:gd name="connsiteY76" fmla="*/ 84003 h 1516072"/>
                  <a:gd name="connsiteX77" fmla="*/ 436890 w 974894"/>
                  <a:gd name="connsiteY77" fmla="*/ 225952 h 1516072"/>
                  <a:gd name="connsiteX78" fmla="*/ 440906 w 974894"/>
                  <a:gd name="connsiteY78" fmla="*/ 421188 h 1516072"/>
                  <a:gd name="connsiteX79" fmla="*/ 440289 w 974894"/>
                  <a:gd name="connsiteY79" fmla="*/ 789160 h 1516072"/>
                  <a:gd name="connsiteX80" fmla="*/ 430609 w 974894"/>
                  <a:gd name="connsiteY80" fmla="*/ 879006 h 1516072"/>
                  <a:gd name="connsiteX0" fmla="*/ 430609 w 974894"/>
                  <a:gd name="connsiteY0" fmla="*/ 879006 h 1516072"/>
                  <a:gd name="connsiteX1" fmla="*/ 392714 w 974894"/>
                  <a:gd name="connsiteY1" fmla="*/ 931934 h 1516072"/>
                  <a:gd name="connsiteX2" fmla="*/ 313271 w 974894"/>
                  <a:gd name="connsiteY2" fmla="*/ 966018 h 1516072"/>
                  <a:gd name="connsiteX3" fmla="*/ 258232 w 974894"/>
                  <a:gd name="connsiteY3" fmla="*/ 967151 h 1516072"/>
                  <a:gd name="connsiteX4" fmla="*/ 189240 w 974894"/>
                  <a:gd name="connsiteY4" fmla="*/ 949800 h 1516072"/>
                  <a:gd name="connsiteX5" fmla="*/ 117056 w 974894"/>
                  <a:gd name="connsiteY5" fmla="*/ 903153 h 1516072"/>
                  <a:gd name="connsiteX6" fmla="*/ 59906 w 974894"/>
                  <a:gd name="connsiteY6" fmla="*/ 874578 h 1516072"/>
                  <a:gd name="connsiteX7" fmla="*/ 46571 w 974894"/>
                  <a:gd name="connsiteY7" fmla="*/ 895533 h 1516072"/>
                  <a:gd name="connsiteX8" fmla="*/ 50381 w 974894"/>
                  <a:gd name="connsiteY8" fmla="*/ 933633 h 1516072"/>
                  <a:gd name="connsiteX9" fmla="*/ 54191 w 974894"/>
                  <a:gd name="connsiteY9" fmla="*/ 939348 h 1516072"/>
                  <a:gd name="connsiteX10" fmla="*/ 59906 w 974894"/>
                  <a:gd name="connsiteY10" fmla="*/ 943158 h 1516072"/>
                  <a:gd name="connsiteX11" fmla="*/ 63716 w 974894"/>
                  <a:gd name="connsiteY11" fmla="*/ 948873 h 1516072"/>
                  <a:gd name="connsiteX12" fmla="*/ 80861 w 974894"/>
                  <a:gd name="connsiteY12" fmla="*/ 958398 h 1516072"/>
                  <a:gd name="connsiteX13" fmla="*/ 166586 w 974894"/>
                  <a:gd name="connsiteY13" fmla="*/ 979353 h 1516072"/>
                  <a:gd name="connsiteX14" fmla="*/ 267551 w 974894"/>
                  <a:gd name="connsiteY14" fmla="*/ 1021263 h 1516072"/>
                  <a:gd name="connsiteX15" fmla="*/ 278981 w 974894"/>
                  <a:gd name="connsiteY15" fmla="*/ 1076508 h 1516072"/>
                  <a:gd name="connsiteX16" fmla="*/ 264668 w 974894"/>
                  <a:gd name="connsiteY16" fmla="*/ 1119397 h 1516072"/>
                  <a:gd name="connsiteX17" fmla="*/ 186511 w 974894"/>
                  <a:gd name="connsiteY17" fmla="*/ 1150391 h 1516072"/>
                  <a:gd name="connsiteX18" fmla="*/ 45748 w 974894"/>
                  <a:gd name="connsiteY18" fmla="*/ 1162799 h 1516072"/>
                  <a:gd name="connsiteX19" fmla="*/ 4661 w 974894"/>
                  <a:gd name="connsiteY19" fmla="*/ 1175568 h 1516072"/>
                  <a:gd name="connsiteX20" fmla="*/ 851 w 974894"/>
                  <a:gd name="connsiteY20" fmla="*/ 1181283 h 1516072"/>
                  <a:gd name="connsiteX21" fmla="*/ 6566 w 974894"/>
                  <a:gd name="connsiteY21" fmla="*/ 1213668 h 1516072"/>
                  <a:gd name="connsiteX22" fmla="*/ 12281 w 974894"/>
                  <a:gd name="connsiteY22" fmla="*/ 1217478 h 1516072"/>
                  <a:gd name="connsiteX23" fmla="*/ 17996 w 974894"/>
                  <a:gd name="connsiteY23" fmla="*/ 1219383 h 1516072"/>
                  <a:gd name="connsiteX24" fmla="*/ 145631 w 974894"/>
                  <a:gd name="connsiteY24" fmla="*/ 1222421 h 1516072"/>
                  <a:gd name="connsiteX25" fmla="*/ 336286 w 974894"/>
                  <a:gd name="connsiteY25" fmla="*/ 1217478 h 1516072"/>
                  <a:gd name="connsiteX26" fmla="*/ 362801 w 974894"/>
                  <a:gd name="connsiteY26" fmla="*/ 1273701 h 1516072"/>
                  <a:gd name="connsiteX27" fmla="*/ 335358 w 974894"/>
                  <a:gd name="connsiteY27" fmla="*/ 1356594 h 1516072"/>
                  <a:gd name="connsiteX28" fmla="*/ 328511 w 974894"/>
                  <a:gd name="connsiteY28" fmla="*/ 1420386 h 1516072"/>
                  <a:gd name="connsiteX29" fmla="*/ 332321 w 974894"/>
                  <a:gd name="connsiteY29" fmla="*/ 1463223 h 1516072"/>
                  <a:gd name="connsiteX30" fmla="*/ 364706 w 974894"/>
                  <a:gd name="connsiteY30" fmla="*/ 1512753 h 1516072"/>
                  <a:gd name="connsiteX31" fmla="*/ 387566 w 974894"/>
                  <a:gd name="connsiteY31" fmla="*/ 1514658 h 1516072"/>
                  <a:gd name="connsiteX32" fmla="*/ 397091 w 974894"/>
                  <a:gd name="connsiteY32" fmla="*/ 1491798 h 1516072"/>
                  <a:gd name="connsiteX33" fmla="*/ 403372 w 974894"/>
                  <a:gd name="connsiteY33" fmla="*/ 1451433 h 1516072"/>
                  <a:gd name="connsiteX34" fmla="*/ 409654 w 974894"/>
                  <a:gd name="connsiteY34" fmla="*/ 1389340 h 1516072"/>
                  <a:gd name="connsiteX35" fmla="*/ 424328 w 974894"/>
                  <a:gd name="connsiteY35" fmla="*/ 1329152 h 1516072"/>
                  <a:gd name="connsiteX36" fmla="*/ 467576 w 974894"/>
                  <a:gd name="connsiteY36" fmla="*/ 1265103 h 1516072"/>
                  <a:gd name="connsiteX37" fmla="*/ 528742 w 974894"/>
                  <a:gd name="connsiteY37" fmla="*/ 1230091 h 1516072"/>
                  <a:gd name="connsiteX38" fmla="*/ 601441 w 974894"/>
                  <a:gd name="connsiteY38" fmla="*/ 1221700 h 1516072"/>
                  <a:gd name="connsiteX39" fmla="*/ 720941 w 974894"/>
                  <a:gd name="connsiteY39" fmla="*/ 1316538 h 1516072"/>
                  <a:gd name="connsiteX40" fmla="*/ 778091 w 974894"/>
                  <a:gd name="connsiteY40" fmla="*/ 1323798 h 1516072"/>
                  <a:gd name="connsiteX41" fmla="*/ 820722 w 974894"/>
                  <a:gd name="connsiteY41" fmla="*/ 1303924 h 1516072"/>
                  <a:gd name="connsiteX42" fmla="*/ 783806 w 974894"/>
                  <a:gd name="connsiteY42" fmla="*/ 1253673 h 1516072"/>
                  <a:gd name="connsiteX43" fmla="*/ 774281 w 974894"/>
                  <a:gd name="connsiteY43" fmla="*/ 1247958 h 1516072"/>
                  <a:gd name="connsiteX44" fmla="*/ 648551 w 974894"/>
                  <a:gd name="connsiteY44" fmla="*/ 1156518 h 1516072"/>
                  <a:gd name="connsiteX45" fmla="*/ 646285 w 974894"/>
                  <a:gd name="connsiteY45" fmla="*/ 1108121 h 1516072"/>
                  <a:gd name="connsiteX46" fmla="*/ 671411 w 974894"/>
                  <a:gd name="connsiteY46" fmla="*/ 1089843 h 1516072"/>
                  <a:gd name="connsiteX47" fmla="*/ 724751 w 974894"/>
                  <a:gd name="connsiteY47" fmla="*/ 1082223 h 1516072"/>
                  <a:gd name="connsiteX48" fmla="*/ 871436 w 974894"/>
                  <a:gd name="connsiteY48" fmla="*/ 1086033 h 1516072"/>
                  <a:gd name="connsiteX49" fmla="*/ 900011 w 974894"/>
                  <a:gd name="connsiteY49" fmla="*/ 1091748 h 1516072"/>
                  <a:gd name="connsiteX50" fmla="*/ 964122 w 974894"/>
                  <a:gd name="connsiteY50" fmla="*/ 1090672 h 1516072"/>
                  <a:gd name="connsiteX51" fmla="*/ 970496 w 974894"/>
                  <a:gd name="connsiteY51" fmla="*/ 1054008 h 1516072"/>
                  <a:gd name="connsiteX52" fmla="*/ 918907 w 974894"/>
                  <a:gd name="connsiteY52" fmla="*/ 1034598 h 1516072"/>
                  <a:gd name="connsiteX53" fmla="*/ 803473 w 974894"/>
                  <a:gd name="connsiteY53" fmla="*/ 1037069 h 1516072"/>
                  <a:gd name="connsiteX54" fmla="*/ 646647 w 974894"/>
                  <a:gd name="connsiteY54" fmla="*/ 1049838 h 1516072"/>
                  <a:gd name="connsiteX55" fmla="*/ 640365 w 974894"/>
                  <a:gd name="connsiteY55" fmla="*/ 1026051 h 1516072"/>
                  <a:gd name="connsiteX56" fmla="*/ 673316 w 974894"/>
                  <a:gd name="connsiteY56" fmla="*/ 992688 h 1516072"/>
                  <a:gd name="connsiteX57" fmla="*/ 717131 w 974894"/>
                  <a:gd name="connsiteY57" fmla="*/ 952683 h 1516072"/>
                  <a:gd name="connsiteX58" fmla="*/ 732371 w 974894"/>
                  <a:gd name="connsiteY58" fmla="*/ 939348 h 1516072"/>
                  <a:gd name="connsiteX59" fmla="*/ 753326 w 974894"/>
                  <a:gd name="connsiteY59" fmla="*/ 918393 h 1516072"/>
                  <a:gd name="connsiteX60" fmla="*/ 766661 w 974894"/>
                  <a:gd name="connsiteY60" fmla="*/ 889818 h 1516072"/>
                  <a:gd name="connsiteX61" fmla="*/ 764756 w 974894"/>
                  <a:gd name="connsiteY61" fmla="*/ 874578 h 1516072"/>
                  <a:gd name="connsiteX62" fmla="*/ 738086 w 974894"/>
                  <a:gd name="connsiteY62" fmla="*/ 874578 h 1516072"/>
                  <a:gd name="connsiteX63" fmla="*/ 699986 w 974894"/>
                  <a:gd name="connsiteY63" fmla="*/ 899343 h 1516072"/>
                  <a:gd name="connsiteX64" fmla="*/ 595468 w 974894"/>
                  <a:gd name="connsiteY64" fmla="*/ 957831 h 1516072"/>
                  <a:gd name="connsiteX65" fmla="*/ 507581 w 974894"/>
                  <a:gd name="connsiteY65" fmla="*/ 847908 h 1516072"/>
                  <a:gd name="connsiteX66" fmla="*/ 503771 w 974894"/>
                  <a:gd name="connsiteY66" fmla="*/ 358323 h 1516072"/>
                  <a:gd name="connsiteX67" fmla="*/ 499961 w 974894"/>
                  <a:gd name="connsiteY67" fmla="*/ 66858 h 1516072"/>
                  <a:gd name="connsiteX68" fmla="*/ 490436 w 974894"/>
                  <a:gd name="connsiteY68" fmla="*/ 40188 h 1516072"/>
                  <a:gd name="connsiteX69" fmla="*/ 488531 w 974894"/>
                  <a:gd name="connsiteY69" fmla="*/ 34473 h 1516072"/>
                  <a:gd name="connsiteX70" fmla="*/ 484721 w 974894"/>
                  <a:gd name="connsiteY70" fmla="*/ 28758 h 1516072"/>
                  <a:gd name="connsiteX71" fmla="*/ 479006 w 974894"/>
                  <a:gd name="connsiteY71" fmla="*/ 17328 h 1516072"/>
                  <a:gd name="connsiteX72" fmla="*/ 473291 w 974894"/>
                  <a:gd name="connsiteY72" fmla="*/ 13518 h 1516072"/>
                  <a:gd name="connsiteX73" fmla="*/ 469481 w 974894"/>
                  <a:gd name="connsiteY73" fmla="*/ 7803 h 1516072"/>
                  <a:gd name="connsiteX74" fmla="*/ 429476 w 974894"/>
                  <a:gd name="connsiteY74" fmla="*/ 11613 h 1516072"/>
                  <a:gd name="connsiteX75" fmla="*/ 425666 w 974894"/>
                  <a:gd name="connsiteY75" fmla="*/ 78288 h 1516072"/>
                  <a:gd name="connsiteX76" fmla="*/ 425666 w 974894"/>
                  <a:gd name="connsiteY76" fmla="*/ 84003 h 1516072"/>
                  <a:gd name="connsiteX77" fmla="*/ 436890 w 974894"/>
                  <a:gd name="connsiteY77" fmla="*/ 225952 h 1516072"/>
                  <a:gd name="connsiteX78" fmla="*/ 440906 w 974894"/>
                  <a:gd name="connsiteY78" fmla="*/ 421188 h 1516072"/>
                  <a:gd name="connsiteX79" fmla="*/ 440289 w 974894"/>
                  <a:gd name="connsiteY79" fmla="*/ 789160 h 1516072"/>
                  <a:gd name="connsiteX80" fmla="*/ 430609 w 974894"/>
                  <a:gd name="connsiteY80" fmla="*/ 879006 h 1516072"/>
                  <a:gd name="connsiteX0" fmla="*/ 431252 w 975537"/>
                  <a:gd name="connsiteY0" fmla="*/ 879006 h 1516072"/>
                  <a:gd name="connsiteX1" fmla="*/ 393357 w 975537"/>
                  <a:gd name="connsiteY1" fmla="*/ 931934 h 1516072"/>
                  <a:gd name="connsiteX2" fmla="*/ 313914 w 975537"/>
                  <a:gd name="connsiteY2" fmla="*/ 966018 h 1516072"/>
                  <a:gd name="connsiteX3" fmla="*/ 258875 w 975537"/>
                  <a:gd name="connsiteY3" fmla="*/ 967151 h 1516072"/>
                  <a:gd name="connsiteX4" fmla="*/ 189883 w 975537"/>
                  <a:gd name="connsiteY4" fmla="*/ 949800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79353 h 1516072"/>
                  <a:gd name="connsiteX14" fmla="*/ 268194 w 975537"/>
                  <a:gd name="connsiteY14" fmla="*/ 1021263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96111 w 975537"/>
                  <a:gd name="connsiteY64" fmla="*/ 957831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0932 w 975537"/>
                  <a:gd name="connsiteY79" fmla="*/ 789160 h 1516072"/>
                  <a:gd name="connsiteX80" fmla="*/ 431252 w 975537"/>
                  <a:gd name="connsiteY80" fmla="*/ 879006 h 1516072"/>
                  <a:gd name="connsiteX0" fmla="*/ 431252 w 975537"/>
                  <a:gd name="connsiteY0" fmla="*/ 879006 h 1516072"/>
                  <a:gd name="connsiteX1" fmla="*/ 393357 w 975537"/>
                  <a:gd name="connsiteY1" fmla="*/ 931934 h 1516072"/>
                  <a:gd name="connsiteX2" fmla="*/ 313914 w 975537"/>
                  <a:gd name="connsiteY2" fmla="*/ 966018 h 1516072"/>
                  <a:gd name="connsiteX3" fmla="*/ 258875 w 975537"/>
                  <a:gd name="connsiteY3" fmla="*/ 967151 h 1516072"/>
                  <a:gd name="connsiteX4" fmla="*/ 189883 w 975537"/>
                  <a:gd name="connsiteY4" fmla="*/ 949800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8194 w 975537"/>
                  <a:gd name="connsiteY14" fmla="*/ 1021263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96111 w 975537"/>
                  <a:gd name="connsiteY64" fmla="*/ 957831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0932 w 975537"/>
                  <a:gd name="connsiteY79" fmla="*/ 789160 h 1516072"/>
                  <a:gd name="connsiteX80" fmla="*/ 431252 w 975537"/>
                  <a:gd name="connsiteY80" fmla="*/ 879006 h 1516072"/>
                  <a:gd name="connsiteX0" fmla="*/ 431252 w 975537"/>
                  <a:gd name="connsiteY0" fmla="*/ 879006 h 1516072"/>
                  <a:gd name="connsiteX1" fmla="*/ 393357 w 975537"/>
                  <a:gd name="connsiteY1" fmla="*/ 931934 h 1516072"/>
                  <a:gd name="connsiteX2" fmla="*/ 313914 w 975537"/>
                  <a:gd name="connsiteY2" fmla="*/ 966018 h 1516072"/>
                  <a:gd name="connsiteX3" fmla="*/ 258875 w 975537"/>
                  <a:gd name="connsiteY3" fmla="*/ 967151 h 1516072"/>
                  <a:gd name="connsiteX4" fmla="*/ 189883 w 975537"/>
                  <a:gd name="connsiteY4" fmla="*/ 949800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96111 w 975537"/>
                  <a:gd name="connsiteY64" fmla="*/ 957831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0932 w 975537"/>
                  <a:gd name="connsiteY79" fmla="*/ 789160 h 1516072"/>
                  <a:gd name="connsiteX80" fmla="*/ 431252 w 975537"/>
                  <a:gd name="connsiteY80" fmla="*/ 879006 h 1516072"/>
                  <a:gd name="connsiteX0" fmla="*/ 431252 w 975537"/>
                  <a:gd name="connsiteY0" fmla="*/ 879006 h 1516072"/>
                  <a:gd name="connsiteX1" fmla="*/ 393357 w 975537"/>
                  <a:gd name="connsiteY1" fmla="*/ 931934 h 1516072"/>
                  <a:gd name="connsiteX2" fmla="*/ 313914 w 975537"/>
                  <a:gd name="connsiteY2" fmla="*/ 966018 h 1516072"/>
                  <a:gd name="connsiteX3" fmla="*/ 258875 w 975537"/>
                  <a:gd name="connsiteY3" fmla="*/ 967151 h 1516072"/>
                  <a:gd name="connsiteX4" fmla="*/ 189883 w 975537"/>
                  <a:gd name="connsiteY4" fmla="*/ 949800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83755 w 975537"/>
                  <a:gd name="connsiteY64" fmla="*/ 945474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0932 w 975537"/>
                  <a:gd name="connsiteY79" fmla="*/ 789160 h 1516072"/>
                  <a:gd name="connsiteX80" fmla="*/ 431252 w 975537"/>
                  <a:gd name="connsiteY80" fmla="*/ 879006 h 1516072"/>
                  <a:gd name="connsiteX0" fmla="*/ 431252 w 975537"/>
                  <a:gd name="connsiteY0" fmla="*/ 879006 h 1516072"/>
                  <a:gd name="connsiteX1" fmla="*/ 393357 w 975537"/>
                  <a:gd name="connsiteY1" fmla="*/ 931934 h 1516072"/>
                  <a:gd name="connsiteX2" fmla="*/ 313914 w 975537"/>
                  <a:gd name="connsiteY2" fmla="*/ 966018 h 1516072"/>
                  <a:gd name="connsiteX3" fmla="*/ 258875 w 975537"/>
                  <a:gd name="connsiteY3" fmla="*/ 967151 h 1516072"/>
                  <a:gd name="connsiteX4" fmla="*/ 202240 w 975537"/>
                  <a:gd name="connsiteY4" fmla="*/ 939915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83755 w 975537"/>
                  <a:gd name="connsiteY64" fmla="*/ 945474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0932 w 975537"/>
                  <a:gd name="connsiteY79" fmla="*/ 789160 h 1516072"/>
                  <a:gd name="connsiteX80" fmla="*/ 431252 w 975537"/>
                  <a:gd name="connsiteY80" fmla="*/ 879006 h 1516072"/>
                  <a:gd name="connsiteX0" fmla="*/ 431252 w 975537"/>
                  <a:gd name="connsiteY0" fmla="*/ 879006 h 1516072"/>
                  <a:gd name="connsiteX1" fmla="*/ 393357 w 975537"/>
                  <a:gd name="connsiteY1" fmla="*/ 931934 h 1516072"/>
                  <a:gd name="connsiteX2" fmla="*/ 313914 w 975537"/>
                  <a:gd name="connsiteY2" fmla="*/ 966018 h 1516072"/>
                  <a:gd name="connsiteX3" fmla="*/ 263818 w 975537"/>
                  <a:gd name="connsiteY3" fmla="*/ 967151 h 1516072"/>
                  <a:gd name="connsiteX4" fmla="*/ 202240 w 975537"/>
                  <a:gd name="connsiteY4" fmla="*/ 939915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83755 w 975537"/>
                  <a:gd name="connsiteY64" fmla="*/ 945474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0932 w 975537"/>
                  <a:gd name="connsiteY79" fmla="*/ 789160 h 1516072"/>
                  <a:gd name="connsiteX80" fmla="*/ 431252 w 975537"/>
                  <a:gd name="connsiteY80" fmla="*/ 879006 h 1516072"/>
                  <a:gd name="connsiteX0" fmla="*/ 431252 w 975537"/>
                  <a:gd name="connsiteY0" fmla="*/ 879006 h 1516072"/>
                  <a:gd name="connsiteX1" fmla="*/ 393357 w 975537"/>
                  <a:gd name="connsiteY1" fmla="*/ 931934 h 1516072"/>
                  <a:gd name="connsiteX2" fmla="*/ 313914 w 975537"/>
                  <a:gd name="connsiteY2" fmla="*/ 966018 h 1516072"/>
                  <a:gd name="connsiteX3" fmla="*/ 263818 w 975537"/>
                  <a:gd name="connsiteY3" fmla="*/ 967151 h 1516072"/>
                  <a:gd name="connsiteX4" fmla="*/ 202240 w 975537"/>
                  <a:gd name="connsiteY4" fmla="*/ 939915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83755 w 975537"/>
                  <a:gd name="connsiteY64" fmla="*/ 945474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0932 w 975537"/>
                  <a:gd name="connsiteY79" fmla="*/ 789160 h 1516072"/>
                  <a:gd name="connsiteX80" fmla="*/ 431252 w 975537"/>
                  <a:gd name="connsiteY80" fmla="*/ 879006 h 1516072"/>
                  <a:gd name="connsiteX0" fmla="*/ 431252 w 975537"/>
                  <a:gd name="connsiteY0" fmla="*/ 879006 h 1516072"/>
                  <a:gd name="connsiteX1" fmla="*/ 393357 w 975537"/>
                  <a:gd name="connsiteY1" fmla="*/ 931934 h 1516072"/>
                  <a:gd name="connsiteX2" fmla="*/ 338628 w 975537"/>
                  <a:gd name="connsiteY2" fmla="*/ 970961 h 1516072"/>
                  <a:gd name="connsiteX3" fmla="*/ 263818 w 975537"/>
                  <a:gd name="connsiteY3" fmla="*/ 967151 h 1516072"/>
                  <a:gd name="connsiteX4" fmla="*/ 202240 w 975537"/>
                  <a:gd name="connsiteY4" fmla="*/ 939915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83755 w 975537"/>
                  <a:gd name="connsiteY64" fmla="*/ 945474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0932 w 975537"/>
                  <a:gd name="connsiteY79" fmla="*/ 789160 h 1516072"/>
                  <a:gd name="connsiteX80" fmla="*/ 431252 w 975537"/>
                  <a:gd name="connsiteY80" fmla="*/ 879006 h 1516072"/>
                  <a:gd name="connsiteX0" fmla="*/ 431252 w 975537"/>
                  <a:gd name="connsiteY0" fmla="*/ 879006 h 1516072"/>
                  <a:gd name="connsiteX1" fmla="*/ 393357 w 975537"/>
                  <a:gd name="connsiteY1" fmla="*/ 931934 h 1516072"/>
                  <a:gd name="connsiteX2" fmla="*/ 343571 w 975537"/>
                  <a:gd name="connsiteY2" fmla="*/ 956133 h 1516072"/>
                  <a:gd name="connsiteX3" fmla="*/ 263818 w 975537"/>
                  <a:gd name="connsiteY3" fmla="*/ 967151 h 1516072"/>
                  <a:gd name="connsiteX4" fmla="*/ 202240 w 975537"/>
                  <a:gd name="connsiteY4" fmla="*/ 939915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83755 w 975537"/>
                  <a:gd name="connsiteY64" fmla="*/ 945474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0932 w 975537"/>
                  <a:gd name="connsiteY79" fmla="*/ 789160 h 1516072"/>
                  <a:gd name="connsiteX80" fmla="*/ 431252 w 975537"/>
                  <a:gd name="connsiteY80" fmla="*/ 879006 h 1516072"/>
                  <a:gd name="connsiteX0" fmla="*/ 431252 w 975537"/>
                  <a:gd name="connsiteY0" fmla="*/ 879006 h 1516072"/>
                  <a:gd name="connsiteX1" fmla="*/ 393357 w 975537"/>
                  <a:gd name="connsiteY1" fmla="*/ 919577 h 1516072"/>
                  <a:gd name="connsiteX2" fmla="*/ 343571 w 975537"/>
                  <a:gd name="connsiteY2" fmla="*/ 956133 h 1516072"/>
                  <a:gd name="connsiteX3" fmla="*/ 263818 w 975537"/>
                  <a:gd name="connsiteY3" fmla="*/ 967151 h 1516072"/>
                  <a:gd name="connsiteX4" fmla="*/ 202240 w 975537"/>
                  <a:gd name="connsiteY4" fmla="*/ 939915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83755 w 975537"/>
                  <a:gd name="connsiteY64" fmla="*/ 945474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0932 w 975537"/>
                  <a:gd name="connsiteY79" fmla="*/ 789160 h 1516072"/>
                  <a:gd name="connsiteX80" fmla="*/ 431252 w 975537"/>
                  <a:gd name="connsiteY80" fmla="*/ 879006 h 1516072"/>
                  <a:gd name="connsiteX0" fmla="*/ 433724 w 975537"/>
                  <a:gd name="connsiteY0" fmla="*/ 871592 h 1516072"/>
                  <a:gd name="connsiteX1" fmla="*/ 393357 w 975537"/>
                  <a:gd name="connsiteY1" fmla="*/ 919577 h 1516072"/>
                  <a:gd name="connsiteX2" fmla="*/ 343571 w 975537"/>
                  <a:gd name="connsiteY2" fmla="*/ 956133 h 1516072"/>
                  <a:gd name="connsiteX3" fmla="*/ 263818 w 975537"/>
                  <a:gd name="connsiteY3" fmla="*/ 967151 h 1516072"/>
                  <a:gd name="connsiteX4" fmla="*/ 202240 w 975537"/>
                  <a:gd name="connsiteY4" fmla="*/ 939915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83755 w 975537"/>
                  <a:gd name="connsiteY64" fmla="*/ 945474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0932 w 975537"/>
                  <a:gd name="connsiteY79" fmla="*/ 789160 h 1516072"/>
                  <a:gd name="connsiteX80" fmla="*/ 433724 w 975537"/>
                  <a:gd name="connsiteY80" fmla="*/ 871592 h 1516072"/>
                  <a:gd name="connsiteX0" fmla="*/ 433724 w 975537"/>
                  <a:gd name="connsiteY0" fmla="*/ 871592 h 1516072"/>
                  <a:gd name="connsiteX1" fmla="*/ 393357 w 975537"/>
                  <a:gd name="connsiteY1" fmla="*/ 919577 h 1516072"/>
                  <a:gd name="connsiteX2" fmla="*/ 343571 w 975537"/>
                  <a:gd name="connsiteY2" fmla="*/ 956133 h 1516072"/>
                  <a:gd name="connsiteX3" fmla="*/ 263818 w 975537"/>
                  <a:gd name="connsiteY3" fmla="*/ 967151 h 1516072"/>
                  <a:gd name="connsiteX4" fmla="*/ 202240 w 975537"/>
                  <a:gd name="connsiteY4" fmla="*/ 939915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83755 w 975537"/>
                  <a:gd name="connsiteY64" fmla="*/ 945474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5875 w 975537"/>
                  <a:gd name="connsiteY79" fmla="*/ 757032 h 1516072"/>
                  <a:gd name="connsiteX80" fmla="*/ 433724 w 975537"/>
                  <a:gd name="connsiteY80" fmla="*/ 871592 h 1516072"/>
                  <a:gd name="connsiteX0" fmla="*/ 428781 w 975537"/>
                  <a:gd name="connsiteY0" fmla="*/ 864178 h 1516072"/>
                  <a:gd name="connsiteX1" fmla="*/ 393357 w 975537"/>
                  <a:gd name="connsiteY1" fmla="*/ 919577 h 1516072"/>
                  <a:gd name="connsiteX2" fmla="*/ 343571 w 975537"/>
                  <a:gd name="connsiteY2" fmla="*/ 956133 h 1516072"/>
                  <a:gd name="connsiteX3" fmla="*/ 263818 w 975537"/>
                  <a:gd name="connsiteY3" fmla="*/ 967151 h 1516072"/>
                  <a:gd name="connsiteX4" fmla="*/ 202240 w 975537"/>
                  <a:gd name="connsiteY4" fmla="*/ 939915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83755 w 975537"/>
                  <a:gd name="connsiteY64" fmla="*/ 945474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5875 w 975537"/>
                  <a:gd name="connsiteY79" fmla="*/ 757032 h 1516072"/>
                  <a:gd name="connsiteX80" fmla="*/ 428781 w 975537"/>
                  <a:gd name="connsiteY80" fmla="*/ 864178 h 1516072"/>
                  <a:gd name="connsiteX0" fmla="*/ 428781 w 975537"/>
                  <a:gd name="connsiteY0" fmla="*/ 864178 h 1516072"/>
                  <a:gd name="connsiteX1" fmla="*/ 393357 w 975537"/>
                  <a:gd name="connsiteY1" fmla="*/ 926991 h 1516072"/>
                  <a:gd name="connsiteX2" fmla="*/ 343571 w 975537"/>
                  <a:gd name="connsiteY2" fmla="*/ 956133 h 1516072"/>
                  <a:gd name="connsiteX3" fmla="*/ 263818 w 975537"/>
                  <a:gd name="connsiteY3" fmla="*/ 967151 h 1516072"/>
                  <a:gd name="connsiteX4" fmla="*/ 202240 w 975537"/>
                  <a:gd name="connsiteY4" fmla="*/ 939915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83755 w 975537"/>
                  <a:gd name="connsiteY64" fmla="*/ 945474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5875 w 975537"/>
                  <a:gd name="connsiteY79" fmla="*/ 757032 h 1516072"/>
                  <a:gd name="connsiteX80" fmla="*/ 428781 w 975537"/>
                  <a:gd name="connsiteY80" fmla="*/ 864178 h 1516072"/>
                  <a:gd name="connsiteX0" fmla="*/ 428781 w 975537"/>
                  <a:gd name="connsiteY0" fmla="*/ 864178 h 1516072"/>
                  <a:gd name="connsiteX1" fmla="*/ 393357 w 975537"/>
                  <a:gd name="connsiteY1" fmla="*/ 926991 h 1516072"/>
                  <a:gd name="connsiteX2" fmla="*/ 343571 w 975537"/>
                  <a:gd name="connsiteY2" fmla="*/ 963547 h 1516072"/>
                  <a:gd name="connsiteX3" fmla="*/ 263818 w 975537"/>
                  <a:gd name="connsiteY3" fmla="*/ 967151 h 1516072"/>
                  <a:gd name="connsiteX4" fmla="*/ 202240 w 975537"/>
                  <a:gd name="connsiteY4" fmla="*/ 939915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774924 w 975537"/>
                  <a:gd name="connsiteY43" fmla="*/ 1247958 h 1516072"/>
                  <a:gd name="connsiteX44" fmla="*/ 649194 w 975537"/>
                  <a:gd name="connsiteY44" fmla="*/ 1156518 h 1516072"/>
                  <a:gd name="connsiteX45" fmla="*/ 646928 w 975537"/>
                  <a:gd name="connsiteY45" fmla="*/ 1108121 h 1516072"/>
                  <a:gd name="connsiteX46" fmla="*/ 672054 w 975537"/>
                  <a:gd name="connsiteY46" fmla="*/ 1089843 h 1516072"/>
                  <a:gd name="connsiteX47" fmla="*/ 725394 w 975537"/>
                  <a:gd name="connsiteY47" fmla="*/ 1082223 h 1516072"/>
                  <a:gd name="connsiteX48" fmla="*/ 872079 w 975537"/>
                  <a:gd name="connsiteY48" fmla="*/ 1086033 h 1516072"/>
                  <a:gd name="connsiteX49" fmla="*/ 900654 w 975537"/>
                  <a:gd name="connsiteY49" fmla="*/ 1091748 h 1516072"/>
                  <a:gd name="connsiteX50" fmla="*/ 964765 w 975537"/>
                  <a:gd name="connsiteY50" fmla="*/ 1090672 h 1516072"/>
                  <a:gd name="connsiteX51" fmla="*/ 971139 w 975537"/>
                  <a:gd name="connsiteY51" fmla="*/ 1054008 h 1516072"/>
                  <a:gd name="connsiteX52" fmla="*/ 919550 w 975537"/>
                  <a:gd name="connsiteY52" fmla="*/ 1034598 h 1516072"/>
                  <a:gd name="connsiteX53" fmla="*/ 804116 w 975537"/>
                  <a:gd name="connsiteY53" fmla="*/ 1037069 h 1516072"/>
                  <a:gd name="connsiteX54" fmla="*/ 647290 w 975537"/>
                  <a:gd name="connsiteY54" fmla="*/ 1049838 h 1516072"/>
                  <a:gd name="connsiteX55" fmla="*/ 641008 w 975537"/>
                  <a:gd name="connsiteY55" fmla="*/ 1026051 h 1516072"/>
                  <a:gd name="connsiteX56" fmla="*/ 673959 w 975537"/>
                  <a:gd name="connsiteY56" fmla="*/ 992688 h 1516072"/>
                  <a:gd name="connsiteX57" fmla="*/ 717774 w 975537"/>
                  <a:gd name="connsiteY57" fmla="*/ 952683 h 1516072"/>
                  <a:gd name="connsiteX58" fmla="*/ 733014 w 975537"/>
                  <a:gd name="connsiteY58" fmla="*/ 939348 h 1516072"/>
                  <a:gd name="connsiteX59" fmla="*/ 753969 w 975537"/>
                  <a:gd name="connsiteY59" fmla="*/ 918393 h 1516072"/>
                  <a:gd name="connsiteX60" fmla="*/ 767304 w 975537"/>
                  <a:gd name="connsiteY60" fmla="*/ 889818 h 1516072"/>
                  <a:gd name="connsiteX61" fmla="*/ 765399 w 975537"/>
                  <a:gd name="connsiteY61" fmla="*/ 874578 h 1516072"/>
                  <a:gd name="connsiteX62" fmla="*/ 738729 w 975537"/>
                  <a:gd name="connsiteY62" fmla="*/ 874578 h 1516072"/>
                  <a:gd name="connsiteX63" fmla="*/ 700629 w 975537"/>
                  <a:gd name="connsiteY63" fmla="*/ 899343 h 1516072"/>
                  <a:gd name="connsiteX64" fmla="*/ 583755 w 975537"/>
                  <a:gd name="connsiteY64" fmla="*/ 945474 h 1516072"/>
                  <a:gd name="connsiteX65" fmla="*/ 508224 w 975537"/>
                  <a:gd name="connsiteY65" fmla="*/ 847908 h 1516072"/>
                  <a:gd name="connsiteX66" fmla="*/ 504414 w 975537"/>
                  <a:gd name="connsiteY66" fmla="*/ 358323 h 1516072"/>
                  <a:gd name="connsiteX67" fmla="*/ 500604 w 975537"/>
                  <a:gd name="connsiteY67" fmla="*/ 66858 h 1516072"/>
                  <a:gd name="connsiteX68" fmla="*/ 491079 w 975537"/>
                  <a:gd name="connsiteY68" fmla="*/ 40188 h 1516072"/>
                  <a:gd name="connsiteX69" fmla="*/ 489174 w 975537"/>
                  <a:gd name="connsiteY69" fmla="*/ 34473 h 1516072"/>
                  <a:gd name="connsiteX70" fmla="*/ 485364 w 975537"/>
                  <a:gd name="connsiteY70" fmla="*/ 28758 h 1516072"/>
                  <a:gd name="connsiteX71" fmla="*/ 479649 w 975537"/>
                  <a:gd name="connsiteY71" fmla="*/ 17328 h 1516072"/>
                  <a:gd name="connsiteX72" fmla="*/ 473934 w 975537"/>
                  <a:gd name="connsiteY72" fmla="*/ 13518 h 1516072"/>
                  <a:gd name="connsiteX73" fmla="*/ 470124 w 975537"/>
                  <a:gd name="connsiteY73" fmla="*/ 7803 h 1516072"/>
                  <a:gd name="connsiteX74" fmla="*/ 430119 w 975537"/>
                  <a:gd name="connsiteY74" fmla="*/ 11613 h 1516072"/>
                  <a:gd name="connsiteX75" fmla="*/ 426309 w 975537"/>
                  <a:gd name="connsiteY75" fmla="*/ 78288 h 1516072"/>
                  <a:gd name="connsiteX76" fmla="*/ 426309 w 975537"/>
                  <a:gd name="connsiteY76" fmla="*/ 84003 h 1516072"/>
                  <a:gd name="connsiteX77" fmla="*/ 437533 w 975537"/>
                  <a:gd name="connsiteY77" fmla="*/ 225952 h 1516072"/>
                  <a:gd name="connsiteX78" fmla="*/ 441549 w 975537"/>
                  <a:gd name="connsiteY78" fmla="*/ 421188 h 1516072"/>
                  <a:gd name="connsiteX79" fmla="*/ 445875 w 975537"/>
                  <a:gd name="connsiteY79" fmla="*/ 757032 h 1516072"/>
                  <a:gd name="connsiteX80" fmla="*/ 428781 w 975537"/>
                  <a:gd name="connsiteY80" fmla="*/ 864178 h 1516072"/>
                  <a:gd name="connsiteX0" fmla="*/ 428781 w 975537"/>
                  <a:gd name="connsiteY0" fmla="*/ 864178 h 1516072"/>
                  <a:gd name="connsiteX1" fmla="*/ 393357 w 975537"/>
                  <a:gd name="connsiteY1" fmla="*/ 926991 h 1516072"/>
                  <a:gd name="connsiteX2" fmla="*/ 343571 w 975537"/>
                  <a:gd name="connsiteY2" fmla="*/ 963547 h 1516072"/>
                  <a:gd name="connsiteX3" fmla="*/ 263818 w 975537"/>
                  <a:gd name="connsiteY3" fmla="*/ 967151 h 1516072"/>
                  <a:gd name="connsiteX4" fmla="*/ 202240 w 975537"/>
                  <a:gd name="connsiteY4" fmla="*/ 939915 h 1516072"/>
                  <a:gd name="connsiteX5" fmla="*/ 117699 w 975537"/>
                  <a:gd name="connsiteY5" fmla="*/ 903153 h 1516072"/>
                  <a:gd name="connsiteX6" fmla="*/ 60549 w 975537"/>
                  <a:gd name="connsiteY6" fmla="*/ 874578 h 1516072"/>
                  <a:gd name="connsiteX7" fmla="*/ 47214 w 975537"/>
                  <a:gd name="connsiteY7" fmla="*/ 895533 h 1516072"/>
                  <a:gd name="connsiteX8" fmla="*/ 51024 w 975537"/>
                  <a:gd name="connsiteY8" fmla="*/ 933633 h 1516072"/>
                  <a:gd name="connsiteX9" fmla="*/ 54834 w 975537"/>
                  <a:gd name="connsiteY9" fmla="*/ 939348 h 1516072"/>
                  <a:gd name="connsiteX10" fmla="*/ 60549 w 975537"/>
                  <a:gd name="connsiteY10" fmla="*/ 943158 h 1516072"/>
                  <a:gd name="connsiteX11" fmla="*/ 64359 w 975537"/>
                  <a:gd name="connsiteY11" fmla="*/ 948873 h 1516072"/>
                  <a:gd name="connsiteX12" fmla="*/ 81504 w 975537"/>
                  <a:gd name="connsiteY12" fmla="*/ 958398 h 1516072"/>
                  <a:gd name="connsiteX13" fmla="*/ 167229 w 975537"/>
                  <a:gd name="connsiteY13" fmla="*/ 989239 h 1516072"/>
                  <a:gd name="connsiteX14" fmla="*/ 263251 w 975537"/>
                  <a:gd name="connsiteY14" fmla="*/ 1036092 h 1516072"/>
                  <a:gd name="connsiteX15" fmla="*/ 279624 w 975537"/>
                  <a:gd name="connsiteY15" fmla="*/ 1076508 h 1516072"/>
                  <a:gd name="connsiteX16" fmla="*/ 265311 w 975537"/>
                  <a:gd name="connsiteY16" fmla="*/ 1119397 h 1516072"/>
                  <a:gd name="connsiteX17" fmla="*/ 187154 w 975537"/>
                  <a:gd name="connsiteY17" fmla="*/ 1150391 h 1516072"/>
                  <a:gd name="connsiteX18" fmla="*/ 56276 w 975537"/>
                  <a:gd name="connsiteY18" fmla="*/ 1165271 h 1516072"/>
                  <a:gd name="connsiteX19" fmla="*/ 5304 w 975537"/>
                  <a:gd name="connsiteY19" fmla="*/ 1175568 h 1516072"/>
                  <a:gd name="connsiteX20" fmla="*/ 1494 w 975537"/>
                  <a:gd name="connsiteY20" fmla="*/ 1181283 h 1516072"/>
                  <a:gd name="connsiteX21" fmla="*/ 7209 w 975537"/>
                  <a:gd name="connsiteY21" fmla="*/ 1213668 h 1516072"/>
                  <a:gd name="connsiteX22" fmla="*/ 12924 w 975537"/>
                  <a:gd name="connsiteY22" fmla="*/ 1217478 h 1516072"/>
                  <a:gd name="connsiteX23" fmla="*/ 18639 w 975537"/>
                  <a:gd name="connsiteY23" fmla="*/ 1219383 h 1516072"/>
                  <a:gd name="connsiteX24" fmla="*/ 146274 w 975537"/>
                  <a:gd name="connsiteY24" fmla="*/ 1222421 h 1516072"/>
                  <a:gd name="connsiteX25" fmla="*/ 336929 w 975537"/>
                  <a:gd name="connsiteY25" fmla="*/ 1217478 h 1516072"/>
                  <a:gd name="connsiteX26" fmla="*/ 363444 w 975537"/>
                  <a:gd name="connsiteY26" fmla="*/ 1273701 h 1516072"/>
                  <a:gd name="connsiteX27" fmla="*/ 336001 w 975537"/>
                  <a:gd name="connsiteY27" fmla="*/ 1356594 h 1516072"/>
                  <a:gd name="connsiteX28" fmla="*/ 329154 w 975537"/>
                  <a:gd name="connsiteY28" fmla="*/ 1420386 h 1516072"/>
                  <a:gd name="connsiteX29" fmla="*/ 332964 w 975537"/>
                  <a:gd name="connsiteY29" fmla="*/ 1463223 h 1516072"/>
                  <a:gd name="connsiteX30" fmla="*/ 365349 w 975537"/>
                  <a:gd name="connsiteY30" fmla="*/ 1512753 h 1516072"/>
                  <a:gd name="connsiteX31" fmla="*/ 388209 w 975537"/>
                  <a:gd name="connsiteY31" fmla="*/ 1514658 h 1516072"/>
                  <a:gd name="connsiteX32" fmla="*/ 397734 w 975537"/>
                  <a:gd name="connsiteY32" fmla="*/ 1491798 h 1516072"/>
                  <a:gd name="connsiteX33" fmla="*/ 404015 w 975537"/>
                  <a:gd name="connsiteY33" fmla="*/ 1451433 h 1516072"/>
                  <a:gd name="connsiteX34" fmla="*/ 410297 w 975537"/>
                  <a:gd name="connsiteY34" fmla="*/ 1389340 h 1516072"/>
                  <a:gd name="connsiteX35" fmla="*/ 424971 w 975537"/>
                  <a:gd name="connsiteY35" fmla="*/ 1329152 h 1516072"/>
                  <a:gd name="connsiteX36" fmla="*/ 468219 w 975537"/>
                  <a:gd name="connsiteY36" fmla="*/ 1265103 h 1516072"/>
                  <a:gd name="connsiteX37" fmla="*/ 529385 w 975537"/>
                  <a:gd name="connsiteY37" fmla="*/ 1230091 h 1516072"/>
                  <a:gd name="connsiteX38" fmla="*/ 602084 w 975537"/>
                  <a:gd name="connsiteY38" fmla="*/ 1221700 h 1516072"/>
                  <a:gd name="connsiteX39" fmla="*/ 721584 w 975537"/>
                  <a:gd name="connsiteY39" fmla="*/ 1316538 h 1516072"/>
                  <a:gd name="connsiteX40" fmla="*/ 778734 w 975537"/>
                  <a:gd name="connsiteY40" fmla="*/ 1323798 h 1516072"/>
                  <a:gd name="connsiteX41" fmla="*/ 821365 w 975537"/>
                  <a:gd name="connsiteY41" fmla="*/ 1303924 h 1516072"/>
                  <a:gd name="connsiteX42" fmla="*/ 784449 w 975537"/>
                  <a:gd name="connsiteY42" fmla="*/ 1253673 h 1516072"/>
                  <a:gd name="connsiteX43" fmla="*/ 649194 w 975537"/>
                  <a:gd name="connsiteY43" fmla="*/ 1156518 h 1516072"/>
                  <a:gd name="connsiteX44" fmla="*/ 646928 w 975537"/>
                  <a:gd name="connsiteY44" fmla="*/ 1108121 h 1516072"/>
                  <a:gd name="connsiteX45" fmla="*/ 672054 w 975537"/>
                  <a:gd name="connsiteY45" fmla="*/ 1089843 h 1516072"/>
                  <a:gd name="connsiteX46" fmla="*/ 725394 w 975537"/>
                  <a:gd name="connsiteY46" fmla="*/ 1082223 h 1516072"/>
                  <a:gd name="connsiteX47" fmla="*/ 872079 w 975537"/>
                  <a:gd name="connsiteY47" fmla="*/ 1086033 h 1516072"/>
                  <a:gd name="connsiteX48" fmla="*/ 900654 w 975537"/>
                  <a:gd name="connsiteY48" fmla="*/ 1091748 h 1516072"/>
                  <a:gd name="connsiteX49" fmla="*/ 964765 w 975537"/>
                  <a:gd name="connsiteY49" fmla="*/ 1090672 h 1516072"/>
                  <a:gd name="connsiteX50" fmla="*/ 971139 w 975537"/>
                  <a:gd name="connsiteY50" fmla="*/ 1054008 h 1516072"/>
                  <a:gd name="connsiteX51" fmla="*/ 919550 w 975537"/>
                  <a:gd name="connsiteY51" fmla="*/ 1034598 h 1516072"/>
                  <a:gd name="connsiteX52" fmla="*/ 804116 w 975537"/>
                  <a:gd name="connsiteY52" fmla="*/ 1037069 h 1516072"/>
                  <a:gd name="connsiteX53" fmla="*/ 647290 w 975537"/>
                  <a:gd name="connsiteY53" fmla="*/ 1049838 h 1516072"/>
                  <a:gd name="connsiteX54" fmla="*/ 641008 w 975537"/>
                  <a:gd name="connsiteY54" fmla="*/ 1026051 h 1516072"/>
                  <a:gd name="connsiteX55" fmla="*/ 673959 w 975537"/>
                  <a:gd name="connsiteY55" fmla="*/ 992688 h 1516072"/>
                  <a:gd name="connsiteX56" fmla="*/ 717774 w 975537"/>
                  <a:gd name="connsiteY56" fmla="*/ 952683 h 1516072"/>
                  <a:gd name="connsiteX57" fmla="*/ 733014 w 975537"/>
                  <a:gd name="connsiteY57" fmla="*/ 939348 h 1516072"/>
                  <a:gd name="connsiteX58" fmla="*/ 753969 w 975537"/>
                  <a:gd name="connsiteY58" fmla="*/ 918393 h 1516072"/>
                  <a:gd name="connsiteX59" fmla="*/ 767304 w 975537"/>
                  <a:gd name="connsiteY59" fmla="*/ 889818 h 1516072"/>
                  <a:gd name="connsiteX60" fmla="*/ 765399 w 975537"/>
                  <a:gd name="connsiteY60" fmla="*/ 874578 h 1516072"/>
                  <a:gd name="connsiteX61" fmla="*/ 738729 w 975537"/>
                  <a:gd name="connsiteY61" fmla="*/ 874578 h 1516072"/>
                  <a:gd name="connsiteX62" fmla="*/ 700629 w 975537"/>
                  <a:gd name="connsiteY62" fmla="*/ 899343 h 1516072"/>
                  <a:gd name="connsiteX63" fmla="*/ 583755 w 975537"/>
                  <a:gd name="connsiteY63" fmla="*/ 945474 h 1516072"/>
                  <a:gd name="connsiteX64" fmla="*/ 508224 w 975537"/>
                  <a:gd name="connsiteY64" fmla="*/ 847908 h 1516072"/>
                  <a:gd name="connsiteX65" fmla="*/ 504414 w 975537"/>
                  <a:gd name="connsiteY65" fmla="*/ 358323 h 1516072"/>
                  <a:gd name="connsiteX66" fmla="*/ 500604 w 975537"/>
                  <a:gd name="connsiteY66" fmla="*/ 66858 h 1516072"/>
                  <a:gd name="connsiteX67" fmla="*/ 491079 w 975537"/>
                  <a:gd name="connsiteY67" fmla="*/ 40188 h 1516072"/>
                  <a:gd name="connsiteX68" fmla="*/ 489174 w 975537"/>
                  <a:gd name="connsiteY68" fmla="*/ 34473 h 1516072"/>
                  <a:gd name="connsiteX69" fmla="*/ 485364 w 975537"/>
                  <a:gd name="connsiteY69" fmla="*/ 28758 h 1516072"/>
                  <a:gd name="connsiteX70" fmla="*/ 479649 w 975537"/>
                  <a:gd name="connsiteY70" fmla="*/ 17328 h 1516072"/>
                  <a:gd name="connsiteX71" fmla="*/ 473934 w 975537"/>
                  <a:gd name="connsiteY71" fmla="*/ 13518 h 1516072"/>
                  <a:gd name="connsiteX72" fmla="*/ 470124 w 975537"/>
                  <a:gd name="connsiteY72" fmla="*/ 7803 h 1516072"/>
                  <a:gd name="connsiteX73" fmla="*/ 430119 w 975537"/>
                  <a:gd name="connsiteY73" fmla="*/ 11613 h 1516072"/>
                  <a:gd name="connsiteX74" fmla="*/ 426309 w 975537"/>
                  <a:gd name="connsiteY74" fmla="*/ 78288 h 1516072"/>
                  <a:gd name="connsiteX75" fmla="*/ 426309 w 975537"/>
                  <a:gd name="connsiteY75" fmla="*/ 84003 h 1516072"/>
                  <a:gd name="connsiteX76" fmla="*/ 437533 w 975537"/>
                  <a:gd name="connsiteY76" fmla="*/ 225952 h 1516072"/>
                  <a:gd name="connsiteX77" fmla="*/ 441549 w 975537"/>
                  <a:gd name="connsiteY77" fmla="*/ 421188 h 1516072"/>
                  <a:gd name="connsiteX78" fmla="*/ 445875 w 975537"/>
                  <a:gd name="connsiteY78" fmla="*/ 757032 h 1516072"/>
                  <a:gd name="connsiteX79" fmla="*/ 428781 w 975537"/>
                  <a:gd name="connsiteY79" fmla="*/ 864178 h 1516072"/>
                  <a:gd name="connsiteX0" fmla="*/ 426915 w 973671"/>
                  <a:gd name="connsiteY0" fmla="*/ 864178 h 1516072"/>
                  <a:gd name="connsiteX1" fmla="*/ 391491 w 973671"/>
                  <a:gd name="connsiteY1" fmla="*/ 926991 h 1516072"/>
                  <a:gd name="connsiteX2" fmla="*/ 341705 w 973671"/>
                  <a:gd name="connsiteY2" fmla="*/ 963547 h 1516072"/>
                  <a:gd name="connsiteX3" fmla="*/ 261952 w 973671"/>
                  <a:gd name="connsiteY3" fmla="*/ 967151 h 1516072"/>
                  <a:gd name="connsiteX4" fmla="*/ 200374 w 973671"/>
                  <a:gd name="connsiteY4" fmla="*/ 939915 h 1516072"/>
                  <a:gd name="connsiteX5" fmla="*/ 115833 w 973671"/>
                  <a:gd name="connsiteY5" fmla="*/ 903153 h 1516072"/>
                  <a:gd name="connsiteX6" fmla="*/ 58683 w 973671"/>
                  <a:gd name="connsiteY6" fmla="*/ 874578 h 1516072"/>
                  <a:gd name="connsiteX7" fmla="*/ 45348 w 973671"/>
                  <a:gd name="connsiteY7" fmla="*/ 895533 h 1516072"/>
                  <a:gd name="connsiteX8" fmla="*/ 49158 w 973671"/>
                  <a:gd name="connsiteY8" fmla="*/ 933633 h 1516072"/>
                  <a:gd name="connsiteX9" fmla="*/ 52968 w 973671"/>
                  <a:gd name="connsiteY9" fmla="*/ 939348 h 1516072"/>
                  <a:gd name="connsiteX10" fmla="*/ 58683 w 973671"/>
                  <a:gd name="connsiteY10" fmla="*/ 943158 h 1516072"/>
                  <a:gd name="connsiteX11" fmla="*/ 62493 w 973671"/>
                  <a:gd name="connsiteY11" fmla="*/ 948873 h 1516072"/>
                  <a:gd name="connsiteX12" fmla="*/ 79638 w 973671"/>
                  <a:gd name="connsiteY12" fmla="*/ 958398 h 1516072"/>
                  <a:gd name="connsiteX13" fmla="*/ 165363 w 973671"/>
                  <a:gd name="connsiteY13" fmla="*/ 989239 h 1516072"/>
                  <a:gd name="connsiteX14" fmla="*/ 261385 w 973671"/>
                  <a:gd name="connsiteY14" fmla="*/ 1036092 h 1516072"/>
                  <a:gd name="connsiteX15" fmla="*/ 277758 w 973671"/>
                  <a:gd name="connsiteY15" fmla="*/ 1076508 h 1516072"/>
                  <a:gd name="connsiteX16" fmla="*/ 263445 w 973671"/>
                  <a:gd name="connsiteY16" fmla="*/ 1119397 h 1516072"/>
                  <a:gd name="connsiteX17" fmla="*/ 185288 w 973671"/>
                  <a:gd name="connsiteY17" fmla="*/ 1150391 h 1516072"/>
                  <a:gd name="connsiteX18" fmla="*/ 54410 w 973671"/>
                  <a:gd name="connsiteY18" fmla="*/ 1165271 h 1516072"/>
                  <a:gd name="connsiteX19" fmla="*/ 3438 w 973671"/>
                  <a:gd name="connsiteY19" fmla="*/ 1175568 h 1516072"/>
                  <a:gd name="connsiteX20" fmla="*/ 5343 w 973671"/>
                  <a:gd name="connsiteY20" fmla="*/ 1213668 h 1516072"/>
                  <a:gd name="connsiteX21" fmla="*/ 11058 w 973671"/>
                  <a:gd name="connsiteY21" fmla="*/ 1217478 h 1516072"/>
                  <a:gd name="connsiteX22" fmla="*/ 16773 w 973671"/>
                  <a:gd name="connsiteY22" fmla="*/ 1219383 h 1516072"/>
                  <a:gd name="connsiteX23" fmla="*/ 144408 w 973671"/>
                  <a:gd name="connsiteY23" fmla="*/ 1222421 h 1516072"/>
                  <a:gd name="connsiteX24" fmla="*/ 335063 w 973671"/>
                  <a:gd name="connsiteY24" fmla="*/ 1217478 h 1516072"/>
                  <a:gd name="connsiteX25" fmla="*/ 361578 w 973671"/>
                  <a:gd name="connsiteY25" fmla="*/ 1273701 h 1516072"/>
                  <a:gd name="connsiteX26" fmla="*/ 334135 w 973671"/>
                  <a:gd name="connsiteY26" fmla="*/ 1356594 h 1516072"/>
                  <a:gd name="connsiteX27" fmla="*/ 327288 w 973671"/>
                  <a:gd name="connsiteY27" fmla="*/ 1420386 h 1516072"/>
                  <a:gd name="connsiteX28" fmla="*/ 331098 w 973671"/>
                  <a:gd name="connsiteY28" fmla="*/ 1463223 h 1516072"/>
                  <a:gd name="connsiteX29" fmla="*/ 363483 w 973671"/>
                  <a:gd name="connsiteY29" fmla="*/ 1512753 h 1516072"/>
                  <a:gd name="connsiteX30" fmla="*/ 386343 w 973671"/>
                  <a:gd name="connsiteY30" fmla="*/ 1514658 h 1516072"/>
                  <a:gd name="connsiteX31" fmla="*/ 395868 w 973671"/>
                  <a:gd name="connsiteY31" fmla="*/ 1491798 h 1516072"/>
                  <a:gd name="connsiteX32" fmla="*/ 402149 w 973671"/>
                  <a:gd name="connsiteY32" fmla="*/ 1451433 h 1516072"/>
                  <a:gd name="connsiteX33" fmla="*/ 408431 w 973671"/>
                  <a:gd name="connsiteY33" fmla="*/ 1389340 h 1516072"/>
                  <a:gd name="connsiteX34" fmla="*/ 423105 w 973671"/>
                  <a:gd name="connsiteY34" fmla="*/ 1329152 h 1516072"/>
                  <a:gd name="connsiteX35" fmla="*/ 466353 w 973671"/>
                  <a:gd name="connsiteY35" fmla="*/ 1265103 h 1516072"/>
                  <a:gd name="connsiteX36" fmla="*/ 527519 w 973671"/>
                  <a:gd name="connsiteY36" fmla="*/ 1230091 h 1516072"/>
                  <a:gd name="connsiteX37" fmla="*/ 600218 w 973671"/>
                  <a:gd name="connsiteY37" fmla="*/ 1221700 h 1516072"/>
                  <a:gd name="connsiteX38" fmla="*/ 719718 w 973671"/>
                  <a:gd name="connsiteY38" fmla="*/ 1316538 h 1516072"/>
                  <a:gd name="connsiteX39" fmla="*/ 776868 w 973671"/>
                  <a:gd name="connsiteY39" fmla="*/ 1323798 h 1516072"/>
                  <a:gd name="connsiteX40" fmla="*/ 819499 w 973671"/>
                  <a:gd name="connsiteY40" fmla="*/ 1303924 h 1516072"/>
                  <a:gd name="connsiteX41" fmla="*/ 782583 w 973671"/>
                  <a:gd name="connsiteY41" fmla="*/ 1253673 h 1516072"/>
                  <a:gd name="connsiteX42" fmla="*/ 647328 w 973671"/>
                  <a:gd name="connsiteY42" fmla="*/ 1156518 h 1516072"/>
                  <a:gd name="connsiteX43" fmla="*/ 645062 w 973671"/>
                  <a:gd name="connsiteY43" fmla="*/ 1108121 h 1516072"/>
                  <a:gd name="connsiteX44" fmla="*/ 670188 w 973671"/>
                  <a:gd name="connsiteY44" fmla="*/ 1089843 h 1516072"/>
                  <a:gd name="connsiteX45" fmla="*/ 723528 w 973671"/>
                  <a:gd name="connsiteY45" fmla="*/ 1082223 h 1516072"/>
                  <a:gd name="connsiteX46" fmla="*/ 870213 w 973671"/>
                  <a:gd name="connsiteY46" fmla="*/ 1086033 h 1516072"/>
                  <a:gd name="connsiteX47" fmla="*/ 898788 w 973671"/>
                  <a:gd name="connsiteY47" fmla="*/ 1091748 h 1516072"/>
                  <a:gd name="connsiteX48" fmla="*/ 962899 w 973671"/>
                  <a:gd name="connsiteY48" fmla="*/ 1090672 h 1516072"/>
                  <a:gd name="connsiteX49" fmla="*/ 969273 w 973671"/>
                  <a:gd name="connsiteY49" fmla="*/ 1054008 h 1516072"/>
                  <a:gd name="connsiteX50" fmla="*/ 917684 w 973671"/>
                  <a:gd name="connsiteY50" fmla="*/ 1034598 h 1516072"/>
                  <a:gd name="connsiteX51" fmla="*/ 802250 w 973671"/>
                  <a:gd name="connsiteY51" fmla="*/ 1037069 h 1516072"/>
                  <a:gd name="connsiteX52" fmla="*/ 645424 w 973671"/>
                  <a:gd name="connsiteY52" fmla="*/ 1049838 h 1516072"/>
                  <a:gd name="connsiteX53" fmla="*/ 639142 w 973671"/>
                  <a:gd name="connsiteY53" fmla="*/ 1026051 h 1516072"/>
                  <a:gd name="connsiteX54" fmla="*/ 672093 w 973671"/>
                  <a:gd name="connsiteY54" fmla="*/ 992688 h 1516072"/>
                  <a:gd name="connsiteX55" fmla="*/ 715908 w 973671"/>
                  <a:gd name="connsiteY55" fmla="*/ 952683 h 1516072"/>
                  <a:gd name="connsiteX56" fmla="*/ 731148 w 973671"/>
                  <a:gd name="connsiteY56" fmla="*/ 939348 h 1516072"/>
                  <a:gd name="connsiteX57" fmla="*/ 752103 w 973671"/>
                  <a:gd name="connsiteY57" fmla="*/ 918393 h 1516072"/>
                  <a:gd name="connsiteX58" fmla="*/ 765438 w 973671"/>
                  <a:gd name="connsiteY58" fmla="*/ 889818 h 1516072"/>
                  <a:gd name="connsiteX59" fmla="*/ 763533 w 973671"/>
                  <a:gd name="connsiteY59" fmla="*/ 874578 h 1516072"/>
                  <a:gd name="connsiteX60" fmla="*/ 736863 w 973671"/>
                  <a:gd name="connsiteY60" fmla="*/ 874578 h 1516072"/>
                  <a:gd name="connsiteX61" fmla="*/ 698763 w 973671"/>
                  <a:gd name="connsiteY61" fmla="*/ 899343 h 1516072"/>
                  <a:gd name="connsiteX62" fmla="*/ 581889 w 973671"/>
                  <a:gd name="connsiteY62" fmla="*/ 945474 h 1516072"/>
                  <a:gd name="connsiteX63" fmla="*/ 506358 w 973671"/>
                  <a:gd name="connsiteY63" fmla="*/ 847908 h 1516072"/>
                  <a:gd name="connsiteX64" fmla="*/ 502548 w 973671"/>
                  <a:gd name="connsiteY64" fmla="*/ 358323 h 1516072"/>
                  <a:gd name="connsiteX65" fmla="*/ 498738 w 973671"/>
                  <a:gd name="connsiteY65" fmla="*/ 66858 h 1516072"/>
                  <a:gd name="connsiteX66" fmla="*/ 489213 w 973671"/>
                  <a:gd name="connsiteY66" fmla="*/ 40188 h 1516072"/>
                  <a:gd name="connsiteX67" fmla="*/ 487308 w 973671"/>
                  <a:gd name="connsiteY67" fmla="*/ 34473 h 1516072"/>
                  <a:gd name="connsiteX68" fmla="*/ 483498 w 973671"/>
                  <a:gd name="connsiteY68" fmla="*/ 28758 h 1516072"/>
                  <a:gd name="connsiteX69" fmla="*/ 477783 w 973671"/>
                  <a:gd name="connsiteY69" fmla="*/ 17328 h 1516072"/>
                  <a:gd name="connsiteX70" fmla="*/ 472068 w 973671"/>
                  <a:gd name="connsiteY70" fmla="*/ 13518 h 1516072"/>
                  <a:gd name="connsiteX71" fmla="*/ 468258 w 973671"/>
                  <a:gd name="connsiteY71" fmla="*/ 7803 h 1516072"/>
                  <a:gd name="connsiteX72" fmla="*/ 428253 w 973671"/>
                  <a:gd name="connsiteY72" fmla="*/ 11613 h 1516072"/>
                  <a:gd name="connsiteX73" fmla="*/ 424443 w 973671"/>
                  <a:gd name="connsiteY73" fmla="*/ 78288 h 1516072"/>
                  <a:gd name="connsiteX74" fmla="*/ 424443 w 973671"/>
                  <a:gd name="connsiteY74" fmla="*/ 84003 h 1516072"/>
                  <a:gd name="connsiteX75" fmla="*/ 435667 w 973671"/>
                  <a:gd name="connsiteY75" fmla="*/ 225952 h 1516072"/>
                  <a:gd name="connsiteX76" fmla="*/ 439683 w 973671"/>
                  <a:gd name="connsiteY76" fmla="*/ 421188 h 1516072"/>
                  <a:gd name="connsiteX77" fmla="*/ 444009 w 973671"/>
                  <a:gd name="connsiteY77" fmla="*/ 757032 h 1516072"/>
                  <a:gd name="connsiteX78" fmla="*/ 426915 w 973671"/>
                  <a:gd name="connsiteY78" fmla="*/ 864178 h 1516072"/>
                  <a:gd name="connsiteX0" fmla="*/ 426915 w 973671"/>
                  <a:gd name="connsiteY0" fmla="*/ 864178 h 1516072"/>
                  <a:gd name="connsiteX1" fmla="*/ 391491 w 973671"/>
                  <a:gd name="connsiteY1" fmla="*/ 926991 h 1516072"/>
                  <a:gd name="connsiteX2" fmla="*/ 341705 w 973671"/>
                  <a:gd name="connsiteY2" fmla="*/ 963547 h 1516072"/>
                  <a:gd name="connsiteX3" fmla="*/ 261952 w 973671"/>
                  <a:gd name="connsiteY3" fmla="*/ 967151 h 1516072"/>
                  <a:gd name="connsiteX4" fmla="*/ 200374 w 973671"/>
                  <a:gd name="connsiteY4" fmla="*/ 939915 h 1516072"/>
                  <a:gd name="connsiteX5" fmla="*/ 115833 w 973671"/>
                  <a:gd name="connsiteY5" fmla="*/ 903153 h 1516072"/>
                  <a:gd name="connsiteX6" fmla="*/ 58683 w 973671"/>
                  <a:gd name="connsiteY6" fmla="*/ 874578 h 1516072"/>
                  <a:gd name="connsiteX7" fmla="*/ 45348 w 973671"/>
                  <a:gd name="connsiteY7" fmla="*/ 895533 h 1516072"/>
                  <a:gd name="connsiteX8" fmla="*/ 49158 w 973671"/>
                  <a:gd name="connsiteY8" fmla="*/ 933633 h 1516072"/>
                  <a:gd name="connsiteX9" fmla="*/ 52968 w 973671"/>
                  <a:gd name="connsiteY9" fmla="*/ 939348 h 1516072"/>
                  <a:gd name="connsiteX10" fmla="*/ 58683 w 973671"/>
                  <a:gd name="connsiteY10" fmla="*/ 943158 h 1516072"/>
                  <a:gd name="connsiteX11" fmla="*/ 62493 w 973671"/>
                  <a:gd name="connsiteY11" fmla="*/ 948873 h 1516072"/>
                  <a:gd name="connsiteX12" fmla="*/ 79638 w 973671"/>
                  <a:gd name="connsiteY12" fmla="*/ 958398 h 1516072"/>
                  <a:gd name="connsiteX13" fmla="*/ 165363 w 973671"/>
                  <a:gd name="connsiteY13" fmla="*/ 989239 h 1516072"/>
                  <a:gd name="connsiteX14" fmla="*/ 261385 w 973671"/>
                  <a:gd name="connsiteY14" fmla="*/ 1036092 h 1516072"/>
                  <a:gd name="connsiteX15" fmla="*/ 277758 w 973671"/>
                  <a:gd name="connsiteY15" fmla="*/ 1076508 h 1516072"/>
                  <a:gd name="connsiteX16" fmla="*/ 263445 w 973671"/>
                  <a:gd name="connsiteY16" fmla="*/ 1119397 h 1516072"/>
                  <a:gd name="connsiteX17" fmla="*/ 185288 w 973671"/>
                  <a:gd name="connsiteY17" fmla="*/ 1150391 h 1516072"/>
                  <a:gd name="connsiteX18" fmla="*/ 54410 w 973671"/>
                  <a:gd name="connsiteY18" fmla="*/ 1165271 h 1516072"/>
                  <a:gd name="connsiteX19" fmla="*/ 3438 w 973671"/>
                  <a:gd name="connsiteY19" fmla="*/ 1175568 h 1516072"/>
                  <a:gd name="connsiteX20" fmla="*/ 5343 w 973671"/>
                  <a:gd name="connsiteY20" fmla="*/ 1213668 h 1516072"/>
                  <a:gd name="connsiteX21" fmla="*/ 11058 w 973671"/>
                  <a:gd name="connsiteY21" fmla="*/ 1217478 h 1516072"/>
                  <a:gd name="connsiteX22" fmla="*/ 16773 w 973671"/>
                  <a:gd name="connsiteY22" fmla="*/ 1219383 h 1516072"/>
                  <a:gd name="connsiteX23" fmla="*/ 144408 w 973671"/>
                  <a:gd name="connsiteY23" fmla="*/ 1222421 h 1516072"/>
                  <a:gd name="connsiteX24" fmla="*/ 335063 w 973671"/>
                  <a:gd name="connsiteY24" fmla="*/ 1217478 h 1516072"/>
                  <a:gd name="connsiteX25" fmla="*/ 361578 w 973671"/>
                  <a:gd name="connsiteY25" fmla="*/ 1273701 h 1516072"/>
                  <a:gd name="connsiteX26" fmla="*/ 334135 w 973671"/>
                  <a:gd name="connsiteY26" fmla="*/ 1356594 h 1516072"/>
                  <a:gd name="connsiteX27" fmla="*/ 327288 w 973671"/>
                  <a:gd name="connsiteY27" fmla="*/ 1420386 h 1516072"/>
                  <a:gd name="connsiteX28" fmla="*/ 331098 w 973671"/>
                  <a:gd name="connsiteY28" fmla="*/ 1463223 h 1516072"/>
                  <a:gd name="connsiteX29" fmla="*/ 363483 w 973671"/>
                  <a:gd name="connsiteY29" fmla="*/ 1512753 h 1516072"/>
                  <a:gd name="connsiteX30" fmla="*/ 386343 w 973671"/>
                  <a:gd name="connsiteY30" fmla="*/ 1514658 h 1516072"/>
                  <a:gd name="connsiteX31" fmla="*/ 395868 w 973671"/>
                  <a:gd name="connsiteY31" fmla="*/ 1491798 h 1516072"/>
                  <a:gd name="connsiteX32" fmla="*/ 402149 w 973671"/>
                  <a:gd name="connsiteY32" fmla="*/ 1451433 h 1516072"/>
                  <a:gd name="connsiteX33" fmla="*/ 408431 w 973671"/>
                  <a:gd name="connsiteY33" fmla="*/ 1389340 h 1516072"/>
                  <a:gd name="connsiteX34" fmla="*/ 423105 w 973671"/>
                  <a:gd name="connsiteY34" fmla="*/ 1329152 h 1516072"/>
                  <a:gd name="connsiteX35" fmla="*/ 466353 w 973671"/>
                  <a:gd name="connsiteY35" fmla="*/ 1265103 h 1516072"/>
                  <a:gd name="connsiteX36" fmla="*/ 527519 w 973671"/>
                  <a:gd name="connsiteY36" fmla="*/ 1230091 h 1516072"/>
                  <a:gd name="connsiteX37" fmla="*/ 600218 w 973671"/>
                  <a:gd name="connsiteY37" fmla="*/ 1221700 h 1516072"/>
                  <a:gd name="connsiteX38" fmla="*/ 719718 w 973671"/>
                  <a:gd name="connsiteY38" fmla="*/ 1316538 h 1516072"/>
                  <a:gd name="connsiteX39" fmla="*/ 776868 w 973671"/>
                  <a:gd name="connsiteY39" fmla="*/ 1323798 h 1516072"/>
                  <a:gd name="connsiteX40" fmla="*/ 819499 w 973671"/>
                  <a:gd name="connsiteY40" fmla="*/ 1303924 h 1516072"/>
                  <a:gd name="connsiteX41" fmla="*/ 782583 w 973671"/>
                  <a:gd name="connsiteY41" fmla="*/ 1253673 h 1516072"/>
                  <a:gd name="connsiteX42" fmla="*/ 647328 w 973671"/>
                  <a:gd name="connsiteY42" fmla="*/ 1156518 h 1516072"/>
                  <a:gd name="connsiteX43" fmla="*/ 645062 w 973671"/>
                  <a:gd name="connsiteY43" fmla="*/ 1108121 h 1516072"/>
                  <a:gd name="connsiteX44" fmla="*/ 670188 w 973671"/>
                  <a:gd name="connsiteY44" fmla="*/ 1089843 h 1516072"/>
                  <a:gd name="connsiteX45" fmla="*/ 723528 w 973671"/>
                  <a:gd name="connsiteY45" fmla="*/ 1082223 h 1516072"/>
                  <a:gd name="connsiteX46" fmla="*/ 898788 w 973671"/>
                  <a:gd name="connsiteY46" fmla="*/ 1091748 h 1516072"/>
                  <a:gd name="connsiteX47" fmla="*/ 962899 w 973671"/>
                  <a:gd name="connsiteY47" fmla="*/ 1090672 h 1516072"/>
                  <a:gd name="connsiteX48" fmla="*/ 969273 w 973671"/>
                  <a:gd name="connsiteY48" fmla="*/ 1054008 h 1516072"/>
                  <a:gd name="connsiteX49" fmla="*/ 917684 w 973671"/>
                  <a:gd name="connsiteY49" fmla="*/ 1034598 h 1516072"/>
                  <a:gd name="connsiteX50" fmla="*/ 802250 w 973671"/>
                  <a:gd name="connsiteY50" fmla="*/ 1037069 h 1516072"/>
                  <a:gd name="connsiteX51" fmla="*/ 645424 w 973671"/>
                  <a:gd name="connsiteY51" fmla="*/ 1049838 h 1516072"/>
                  <a:gd name="connsiteX52" fmla="*/ 639142 w 973671"/>
                  <a:gd name="connsiteY52" fmla="*/ 1026051 h 1516072"/>
                  <a:gd name="connsiteX53" fmla="*/ 672093 w 973671"/>
                  <a:gd name="connsiteY53" fmla="*/ 992688 h 1516072"/>
                  <a:gd name="connsiteX54" fmla="*/ 715908 w 973671"/>
                  <a:gd name="connsiteY54" fmla="*/ 952683 h 1516072"/>
                  <a:gd name="connsiteX55" fmla="*/ 731148 w 973671"/>
                  <a:gd name="connsiteY55" fmla="*/ 939348 h 1516072"/>
                  <a:gd name="connsiteX56" fmla="*/ 752103 w 973671"/>
                  <a:gd name="connsiteY56" fmla="*/ 918393 h 1516072"/>
                  <a:gd name="connsiteX57" fmla="*/ 765438 w 973671"/>
                  <a:gd name="connsiteY57" fmla="*/ 889818 h 1516072"/>
                  <a:gd name="connsiteX58" fmla="*/ 763533 w 973671"/>
                  <a:gd name="connsiteY58" fmla="*/ 874578 h 1516072"/>
                  <a:gd name="connsiteX59" fmla="*/ 736863 w 973671"/>
                  <a:gd name="connsiteY59" fmla="*/ 874578 h 1516072"/>
                  <a:gd name="connsiteX60" fmla="*/ 698763 w 973671"/>
                  <a:gd name="connsiteY60" fmla="*/ 899343 h 1516072"/>
                  <a:gd name="connsiteX61" fmla="*/ 581889 w 973671"/>
                  <a:gd name="connsiteY61" fmla="*/ 945474 h 1516072"/>
                  <a:gd name="connsiteX62" fmla="*/ 506358 w 973671"/>
                  <a:gd name="connsiteY62" fmla="*/ 847908 h 1516072"/>
                  <a:gd name="connsiteX63" fmla="*/ 502548 w 973671"/>
                  <a:gd name="connsiteY63" fmla="*/ 358323 h 1516072"/>
                  <a:gd name="connsiteX64" fmla="*/ 498738 w 973671"/>
                  <a:gd name="connsiteY64" fmla="*/ 66858 h 1516072"/>
                  <a:gd name="connsiteX65" fmla="*/ 489213 w 973671"/>
                  <a:gd name="connsiteY65" fmla="*/ 40188 h 1516072"/>
                  <a:gd name="connsiteX66" fmla="*/ 487308 w 973671"/>
                  <a:gd name="connsiteY66" fmla="*/ 34473 h 1516072"/>
                  <a:gd name="connsiteX67" fmla="*/ 483498 w 973671"/>
                  <a:gd name="connsiteY67" fmla="*/ 28758 h 1516072"/>
                  <a:gd name="connsiteX68" fmla="*/ 477783 w 973671"/>
                  <a:gd name="connsiteY68" fmla="*/ 17328 h 1516072"/>
                  <a:gd name="connsiteX69" fmla="*/ 472068 w 973671"/>
                  <a:gd name="connsiteY69" fmla="*/ 13518 h 1516072"/>
                  <a:gd name="connsiteX70" fmla="*/ 468258 w 973671"/>
                  <a:gd name="connsiteY70" fmla="*/ 7803 h 1516072"/>
                  <a:gd name="connsiteX71" fmla="*/ 428253 w 973671"/>
                  <a:gd name="connsiteY71" fmla="*/ 11613 h 1516072"/>
                  <a:gd name="connsiteX72" fmla="*/ 424443 w 973671"/>
                  <a:gd name="connsiteY72" fmla="*/ 78288 h 1516072"/>
                  <a:gd name="connsiteX73" fmla="*/ 424443 w 973671"/>
                  <a:gd name="connsiteY73" fmla="*/ 84003 h 1516072"/>
                  <a:gd name="connsiteX74" fmla="*/ 435667 w 973671"/>
                  <a:gd name="connsiteY74" fmla="*/ 225952 h 1516072"/>
                  <a:gd name="connsiteX75" fmla="*/ 439683 w 973671"/>
                  <a:gd name="connsiteY75" fmla="*/ 421188 h 1516072"/>
                  <a:gd name="connsiteX76" fmla="*/ 444009 w 973671"/>
                  <a:gd name="connsiteY76" fmla="*/ 757032 h 1516072"/>
                  <a:gd name="connsiteX77" fmla="*/ 426915 w 973671"/>
                  <a:gd name="connsiteY77" fmla="*/ 864178 h 1516072"/>
                  <a:gd name="connsiteX0" fmla="*/ 426915 w 973671"/>
                  <a:gd name="connsiteY0" fmla="*/ 864178 h 1516072"/>
                  <a:gd name="connsiteX1" fmla="*/ 391491 w 973671"/>
                  <a:gd name="connsiteY1" fmla="*/ 926991 h 1516072"/>
                  <a:gd name="connsiteX2" fmla="*/ 341705 w 973671"/>
                  <a:gd name="connsiteY2" fmla="*/ 963547 h 1516072"/>
                  <a:gd name="connsiteX3" fmla="*/ 261952 w 973671"/>
                  <a:gd name="connsiteY3" fmla="*/ 967151 h 1516072"/>
                  <a:gd name="connsiteX4" fmla="*/ 200374 w 973671"/>
                  <a:gd name="connsiteY4" fmla="*/ 939915 h 1516072"/>
                  <a:gd name="connsiteX5" fmla="*/ 58683 w 973671"/>
                  <a:gd name="connsiteY5" fmla="*/ 874578 h 1516072"/>
                  <a:gd name="connsiteX6" fmla="*/ 45348 w 973671"/>
                  <a:gd name="connsiteY6" fmla="*/ 895533 h 1516072"/>
                  <a:gd name="connsiteX7" fmla="*/ 49158 w 973671"/>
                  <a:gd name="connsiteY7" fmla="*/ 933633 h 1516072"/>
                  <a:gd name="connsiteX8" fmla="*/ 52968 w 973671"/>
                  <a:gd name="connsiteY8" fmla="*/ 939348 h 1516072"/>
                  <a:gd name="connsiteX9" fmla="*/ 58683 w 973671"/>
                  <a:gd name="connsiteY9" fmla="*/ 943158 h 1516072"/>
                  <a:gd name="connsiteX10" fmla="*/ 62493 w 973671"/>
                  <a:gd name="connsiteY10" fmla="*/ 948873 h 1516072"/>
                  <a:gd name="connsiteX11" fmla="*/ 79638 w 973671"/>
                  <a:gd name="connsiteY11" fmla="*/ 958398 h 1516072"/>
                  <a:gd name="connsiteX12" fmla="*/ 165363 w 973671"/>
                  <a:gd name="connsiteY12" fmla="*/ 989239 h 1516072"/>
                  <a:gd name="connsiteX13" fmla="*/ 261385 w 973671"/>
                  <a:gd name="connsiteY13" fmla="*/ 1036092 h 1516072"/>
                  <a:gd name="connsiteX14" fmla="*/ 277758 w 973671"/>
                  <a:gd name="connsiteY14" fmla="*/ 1076508 h 1516072"/>
                  <a:gd name="connsiteX15" fmla="*/ 263445 w 973671"/>
                  <a:gd name="connsiteY15" fmla="*/ 1119397 h 1516072"/>
                  <a:gd name="connsiteX16" fmla="*/ 185288 w 973671"/>
                  <a:gd name="connsiteY16" fmla="*/ 1150391 h 1516072"/>
                  <a:gd name="connsiteX17" fmla="*/ 54410 w 973671"/>
                  <a:gd name="connsiteY17" fmla="*/ 1165271 h 1516072"/>
                  <a:gd name="connsiteX18" fmla="*/ 3438 w 973671"/>
                  <a:gd name="connsiteY18" fmla="*/ 1175568 h 1516072"/>
                  <a:gd name="connsiteX19" fmla="*/ 5343 w 973671"/>
                  <a:gd name="connsiteY19" fmla="*/ 1213668 h 1516072"/>
                  <a:gd name="connsiteX20" fmla="*/ 11058 w 973671"/>
                  <a:gd name="connsiteY20" fmla="*/ 1217478 h 1516072"/>
                  <a:gd name="connsiteX21" fmla="*/ 16773 w 973671"/>
                  <a:gd name="connsiteY21" fmla="*/ 1219383 h 1516072"/>
                  <a:gd name="connsiteX22" fmla="*/ 144408 w 973671"/>
                  <a:gd name="connsiteY22" fmla="*/ 1222421 h 1516072"/>
                  <a:gd name="connsiteX23" fmla="*/ 335063 w 973671"/>
                  <a:gd name="connsiteY23" fmla="*/ 1217478 h 1516072"/>
                  <a:gd name="connsiteX24" fmla="*/ 361578 w 973671"/>
                  <a:gd name="connsiteY24" fmla="*/ 1273701 h 1516072"/>
                  <a:gd name="connsiteX25" fmla="*/ 334135 w 973671"/>
                  <a:gd name="connsiteY25" fmla="*/ 1356594 h 1516072"/>
                  <a:gd name="connsiteX26" fmla="*/ 327288 w 973671"/>
                  <a:gd name="connsiteY26" fmla="*/ 1420386 h 1516072"/>
                  <a:gd name="connsiteX27" fmla="*/ 331098 w 973671"/>
                  <a:gd name="connsiteY27" fmla="*/ 1463223 h 1516072"/>
                  <a:gd name="connsiteX28" fmla="*/ 363483 w 973671"/>
                  <a:gd name="connsiteY28" fmla="*/ 1512753 h 1516072"/>
                  <a:gd name="connsiteX29" fmla="*/ 386343 w 973671"/>
                  <a:gd name="connsiteY29" fmla="*/ 1514658 h 1516072"/>
                  <a:gd name="connsiteX30" fmla="*/ 395868 w 973671"/>
                  <a:gd name="connsiteY30" fmla="*/ 1491798 h 1516072"/>
                  <a:gd name="connsiteX31" fmla="*/ 402149 w 973671"/>
                  <a:gd name="connsiteY31" fmla="*/ 1451433 h 1516072"/>
                  <a:gd name="connsiteX32" fmla="*/ 408431 w 973671"/>
                  <a:gd name="connsiteY32" fmla="*/ 1389340 h 1516072"/>
                  <a:gd name="connsiteX33" fmla="*/ 423105 w 973671"/>
                  <a:gd name="connsiteY33" fmla="*/ 1329152 h 1516072"/>
                  <a:gd name="connsiteX34" fmla="*/ 466353 w 973671"/>
                  <a:gd name="connsiteY34" fmla="*/ 1265103 h 1516072"/>
                  <a:gd name="connsiteX35" fmla="*/ 527519 w 973671"/>
                  <a:gd name="connsiteY35" fmla="*/ 1230091 h 1516072"/>
                  <a:gd name="connsiteX36" fmla="*/ 600218 w 973671"/>
                  <a:gd name="connsiteY36" fmla="*/ 1221700 h 1516072"/>
                  <a:gd name="connsiteX37" fmla="*/ 719718 w 973671"/>
                  <a:gd name="connsiteY37" fmla="*/ 1316538 h 1516072"/>
                  <a:gd name="connsiteX38" fmla="*/ 776868 w 973671"/>
                  <a:gd name="connsiteY38" fmla="*/ 1323798 h 1516072"/>
                  <a:gd name="connsiteX39" fmla="*/ 819499 w 973671"/>
                  <a:gd name="connsiteY39" fmla="*/ 1303924 h 1516072"/>
                  <a:gd name="connsiteX40" fmla="*/ 782583 w 973671"/>
                  <a:gd name="connsiteY40" fmla="*/ 1253673 h 1516072"/>
                  <a:gd name="connsiteX41" fmla="*/ 647328 w 973671"/>
                  <a:gd name="connsiteY41" fmla="*/ 1156518 h 1516072"/>
                  <a:gd name="connsiteX42" fmla="*/ 645062 w 973671"/>
                  <a:gd name="connsiteY42" fmla="*/ 1108121 h 1516072"/>
                  <a:gd name="connsiteX43" fmla="*/ 670188 w 973671"/>
                  <a:gd name="connsiteY43" fmla="*/ 1089843 h 1516072"/>
                  <a:gd name="connsiteX44" fmla="*/ 723528 w 973671"/>
                  <a:gd name="connsiteY44" fmla="*/ 1082223 h 1516072"/>
                  <a:gd name="connsiteX45" fmla="*/ 898788 w 973671"/>
                  <a:gd name="connsiteY45" fmla="*/ 1091748 h 1516072"/>
                  <a:gd name="connsiteX46" fmla="*/ 962899 w 973671"/>
                  <a:gd name="connsiteY46" fmla="*/ 1090672 h 1516072"/>
                  <a:gd name="connsiteX47" fmla="*/ 969273 w 973671"/>
                  <a:gd name="connsiteY47" fmla="*/ 1054008 h 1516072"/>
                  <a:gd name="connsiteX48" fmla="*/ 917684 w 973671"/>
                  <a:gd name="connsiteY48" fmla="*/ 1034598 h 1516072"/>
                  <a:gd name="connsiteX49" fmla="*/ 802250 w 973671"/>
                  <a:gd name="connsiteY49" fmla="*/ 1037069 h 1516072"/>
                  <a:gd name="connsiteX50" fmla="*/ 645424 w 973671"/>
                  <a:gd name="connsiteY50" fmla="*/ 1049838 h 1516072"/>
                  <a:gd name="connsiteX51" fmla="*/ 639142 w 973671"/>
                  <a:gd name="connsiteY51" fmla="*/ 1026051 h 1516072"/>
                  <a:gd name="connsiteX52" fmla="*/ 672093 w 973671"/>
                  <a:gd name="connsiteY52" fmla="*/ 992688 h 1516072"/>
                  <a:gd name="connsiteX53" fmla="*/ 715908 w 973671"/>
                  <a:gd name="connsiteY53" fmla="*/ 952683 h 1516072"/>
                  <a:gd name="connsiteX54" fmla="*/ 731148 w 973671"/>
                  <a:gd name="connsiteY54" fmla="*/ 939348 h 1516072"/>
                  <a:gd name="connsiteX55" fmla="*/ 752103 w 973671"/>
                  <a:gd name="connsiteY55" fmla="*/ 918393 h 1516072"/>
                  <a:gd name="connsiteX56" fmla="*/ 765438 w 973671"/>
                  <a:gd name="connsiteY56" fmla="*/ 889818 h 1516072"/>
                  <a:gd name="connsiteX57" fmla="*/ 763533 w 973671"/>
                  <a:gd name="connsiteY57" fmla="*/ 874578 h 1516072"/>
                  <a:gd name="connsiteX58" fmla="*/ 736863 w 973671"/>
                  <a:gd name="connsiteY58" fmla="*/ 874578 h 1516072"/>
                  <a:gd name="connsiteX59" fmla="*/ 698763 w 973671"/>
                  <a:gd name="connsiteY59" fmla="*/ 899343 h 1516072"/>
                  <a:gd name="connsiteX60" fmla="*/ 581889 w 973671"/>
                  <a:gd name="connsiteY60" fmla="*/ 945474 h 1516072"/>
                  <a:gd name="connsiteX61" fmla="*/ 506358 w 973671"/>
                  <a:gd name="connsiteY61" fmla="*/ 847908 h 1516072"/>
                  <a:gd name="connsiteX62" fmla="*/ 502548 w 973671"/>
                  <a:gd name="connsiteY62" fmla="*/ 358323 h 1516072"/>
                  <a:gd name="connsiteX63" fmla="*/ 498738 w 973671"/>
                  <a:gd name="connsiteY63" fmla="*/ 66858 h 1516072"/>
                  <a:gd name="connsiteX64" fmla="*/ 489213 w 973671"/>
                  <a:gd name="connsiteY64" fmla="*/ 40188 h 1516072"/>
                  <a:gd name="connsiteX65" fmla="*/ 487308 w 973671"/>
                  <a:gd name="connsiteY65" fmla="*/ 34473 h 1516072"/>
                  <a:gd name="connsiteX66" fmla="*/ 483498 w 973671"/>
                  <a:gd name="connsiteY66" fmla="*/ 28758 h 1516072"/>
                  <a:gd name="connsiteX67" fmla="*/ 477783 w 973671"/>
                  <a:gd name="connsiteY67" fmla="*/ 17328 h 1516072"/>
                  <a:gd name="connsiteX68" fmla="*/ 472068 w 973671"/>
                  <a:gd name="connsiteY68" fmla="*/ 13518 h 1516072"/>
                  <a:gd name="connsiteX69" fmla="*/ 468258 w 973671"/>
                  <a:gd name="connsiteY69" fmla="*/ 7803 h 1516072"/>
                  <a:gd name="connsiteX70" fmla="*/ 428253 w 973671"/>
                  <a:gd name="connsiteY70" fmla="*/ 11613 h 1516072"/>
                  <a:gd name="connsiteX71" fmla="*/ 424443 w 973671"/>
                  <a:gd name="connsiteY71" fmla="*/ 78288 h 1516072"/>
                  <a:gd name="connsiteX72" fmla="*/ 424443 w 973671"/>
                  <a:gd name="connsiteY72" fmla="*/ 84003 h 1516072"/>
                  <a:gd name="connsiteX73" fmla="*/ 435667 w 973671"/>
                  <a:gd name="connsiteY73" fmla="*/ 225952 h 1516072"/>
                  <a:gd name="connsiteX74" fmla="*/ 439683 w 973671"/>
                  <a:gd name="connsiteY74" fmla="*/ 421188 h 1516072"/>
                  <a:gd name="connsiteX75" fmla="*/ 444009 w 973671"/>
                  <a:gd name="connsiteY75" fmla="*/ 757032 h 1516072"/>
                  <a:gd name="connsiteX76" fmla="*/ 426915 w 973671"/>
                  <a:gd name="connsiteY76" fmla="*/ 864178 h 1516072"/>
                  <a:gd name="connsiteX0" fmla="*/ 426915 w 973671"/>
                  <a:gd name="connsiteY0" fmla="*/ 864178 h 1516072"/>
                  <a:gd name="connsiteX1" fmla="*/ 391491 w 973671"/>
                  <a:gd name="connsiteY1" fmla="*/ 926991 h 1516072"/>
                  <a:gd name="connsiteX2" fmla="*/ 341705 w 973671"/>
                  <a:gd name="connsiteY2" fmla="*/ 963547 h 1516072"/>
                  <a:gd name="connsiteX3" fmla="*/ 261952 w 973671"/>
                  <a:gd name="connsiteY3" fmla="*/ 967151 h 1516072"/>
                  <a:gd name="connsiteX4" fmla="*/ 170717 w 973671"/>
                  <a:gd name="connsiteY4" fmla="*/ 934972 h 1516072"/>
                  <a:gd name="connsiteX5" fmla="*/ 58683 w 973671"/>
                  <a:gd name="connsiteY5" fmla="*/ 874578 h 1516072"/>
                  <a:gd name="connsiteX6" fmla="*/ 45348 w 973671"/>
                  <a:gd name="connsiteY6" fmla="*/ 895533 h 1516072"/>
                  <a:gd name="connsiteX7" fmla="*/ 49158 w 973671"/>
                  <a:gd name="connsiteY7" fmla="*/ 933633 h 1516072"/>
                  <a:gd name="connsiteX8" fmla="*/ 52968 w 973671"/>
                  <a:gd name="connsiteY8" fmla="*/ 939348 h 1516072"/>
                  <a:gd name="connsiteX9" fmla="*/ 58683 w 973671"/>
                  <a:gd name="connsiteY9" fmla="*/ 943158 h 1516072"/>
                  <a:gd name="connsiteX10" fmla="*/ 62493 w 973671"/>
                  <a:gd name="connsiteY10" fmla="*/ 948873 h 1516072"/>
                  <a:gd name="connsiteX11" fmla="*/ 79638 w 973671"/>
                  <a:gd name="connsiteY11" fmla="*/ 958398 h 1516072"/>
                  <a:gd name="connsiteX12" fmla="*/ 165363 w 973671"/>
                  <a:gd name="connsiteY12" fmla="*/ 989239 h 1516072"/>
                  <a:gd name="connsiteX13" fmla="*/ 261385 w 973671"/>
                  <a:gd name="connsiteY13" fmla="*/ 1036092 h 1516072"/>
                  <a:gd name="connsiteX14" fmla="*/ 277758 w 973671"/>
                  <a:gd name="connsiteY14" fmla="*/ 1076508 h 1516072"/>
                  <a:gd name="connsiteX15" fmla="*/ 263445 w 973671"/>
                  <a:gd name="connsiteY15" fmla="*/ 1119397 h 1516072"/>
                  <a:gd name="connsiteX16" fmla="*/ 185288 w 973671"/>
                  <a:gd name="connsiteY16" fmla="*/ 1150391 h 1516072"/>
                  <a:gd name="connsiteX17" fmla="*/ 54410 w 973671"/>
                  <a:gd name="connsiteY17" fmla="*/ 1165271 h 1516072"/>
                  <a:gd name="connsiteX18" fmla="*/ 3438 w 973671"/>
                  <a:gd name="connsiteY18" fmla="*/ 1175568 h 1516072"/>
                  <a:gd name="connsiteX19" fmla="*/ 5343 w 973671"/>
                  <a:gd name="connsiteY19" fmla="*/ 1213668 h 1516072"/>
                  <a:gd name="connsiteX20" fmla="*/ 11058 w 973671"/>
                  <a:gd name="connsiteY20" fmla="*/ 1217478 h 1516072"/>
                  <a:gd name="connsiteX21" fmla="*/ 16773 w 973671"/>
                  <a:gd name="connsiteY21" fmla="*/ 1219383 h 1516072"/>
                  <a:gd name="connsiteX22" fmla="*/ 144408 w 973671"/>
                  <a:gd name="connsiteY22" fmla="*/ 1222421 h 1516072"/>
                  <a:gd name="connsiteX23" fmla="*/ 335063 w 973671"/>
                  <a:gd name="connsiteY23" fmla="*/ 1217478 h 1516072"/>
                  <a:gd name="connsiteX24" fmla="*/ 361578 w 973671"/>
                  <a:gd name="connsiteY24" fmla="*/ 1273701 h 1516072"/>
                  <a:gd name="connsiteX25" fmla="*/ 334135 w 973671"/>
                  <a:gd name="connsiteY25" fmla="*/ 1356594 h 1516072"/>
                  <a:gd name="connsiteX26" fmla="*/ 327288 w 973671"/>
                  <a:gd name="connsiteY26" fmla="*/ 1420386 h 1516072"/>
                  <a:gd name="connsiteX27" fmla="*/ 331098 w 973671"/>
                  <a:gd name="connsiteY27" fmla="*/ 1463223 h 1516072"/>
                  <a:gd name="connsiteX28" fmla="*/ 363483 w 973671"/>
                  <a:gd name="connsiteY28" fmla="*/ 1512753 h 1516072"/>
                  <a:gd name="connsiteX29" fmla="*/ 386343 w 973671"/>
                  <a:gd name="connsiteY29" fmla="*/ 1514658 h 1516072"/>
                  <a:gd name="connsiteX30" fmla="*/ 395868 w 973671"/>
                  <a:gd name="connsiteY30" fmla="*/ 1491798 h 1516072"/>
                  <a:gd name="connsiteX31" fmla="*/ 402149 w 973671"/>
                  <a:gd name="connsiteY31" fmla="*/ 1451433 h 1516072"/>
                  <a:gd name="connsiteX32" fmla="*/ 408431 w 973671"/>
                  <a:gd name="connsiteY32" fmla="*/ 1389340 h 1516072"/>
                  <a:gd name="connsiteX33" fmla="*/ 423105 w 973671"/>
                  <a:gd name="connsiteY33" fmla="*/ 1329152 h 1516072"/>
                  <a:gd name="connsiteX34" fmla="*/ 466353 w 973671"/>
                  <a:gd name="connsiteY34" fmla="*/ 1265103 h 1516072"/>
                  <a:gd name="connsiteX35" fmla="*/ 527519 w 973671"/>
                  <a:gd name="connsiteY35" fmla="*/ 1230091 h 1516072"/>
                  <a:gd name="connsiteX36" fmla="*/ 600218 w 973671"/>
                  <a:gd name="connsiteY36" fmla="*/ 1221700 h 1516072"/>
                  <a:gd name="connsiteX37" fmla="*/ 719718 w 973671"/>
                  <a:gd name="connsiteY37" fmla="*/ 1316538 h 1516072"/>
                  <a:gd name="connsiteX38" fmla="*/ 776868 w 973671"/>
                  <a:gd name="connsiteY38" fmla="*/ 1323798 h 1516072"/>
                  <a:gd name="connsiteX39" fmla="*/ 819499 w 973671"/>
                  <a:gd name="connsiteY39" fmla="*/ 1303924 h 1516072"/>
                  <a:gd name="connsiteX40" fmla="*/ 782583 w 973671"/>
                  <a:gd name="connsiteY40" fmla="*/ 1253673 h 1516072"/>
                  <a:gd name="connsiteX41" fmla="*/ 647328 w 973671"/>
                  <a:gd name="connsiteY41" fmla="*/ 1156518 h 1516072"/>
                  <a:gd name="connsiteX42" fmla="*/ 645062 w 973671"/>
                  <a:gd name="connsiteY42" fmla="*/ 1108121 h 1516072"/>
                  <a:gd name="connsiteX43" fmla="*/ 670188 w 973671"/>
                  <a:gd name="connsiteY43" fmla="*/ 1089843 h 1516072"/>
                  <a:gd name="connsiteX44" fmla="*/ 723528 w 973671"/>
                  <a:gd name="connsiteY44" fmla="*/ 1082223 h 1516072"/>
                  <a:gd name="connsiteX45" fmla="*/ 898788 w 973671"/>
                  <a:gd name="connsiteY45" fmla="*/ 1091748 h 1516072"/>
                  <a:gd name="connsiteX46" fmla="*/ 962899 w 973671"/>
                  <a:gd name="connsiteY46" fmla="*/ 1090672 h 1516072"/>
                  <a:gd name="connsiteX47" fmla="*/ 969273 w 973671"/>
                  <a:gd name="connsiteY47" fmla="*/ 1054008 h 1516072"/>
                  <a:gd name="connsiteX48" fmla="*/ 917684 w 973671"/>
                  <a:gd name="connsiteY48" fmla="*/ 1034598 h 1516072"/>
                  <a:gd name="connsiteX49" fmla="*/ 802250 w 973671"/>
                  <a:gd name="connsiteY49" fmla="*/ 1037069 h 1516072"/>
                  <a:gd name="connsiteX50" fmla="*/ 645424 w 973671"/>
                  <a:gd name="connsiteY50" fmla="*/ 1049838 h 1516072"/>
                  <a:gd name="connsiteX51" fmla="*/ 639142 w 973671"/>
                  <a:gd name="connsiteY51" fmla="*/ 1026051 h 1516072"/>
                  <a:gd name="connsiteX52" fmla="*/ 672093 w 973671"/>
                  <a:gd name="connsiteY52" fmla="*/ 992688 h 1516072"/>
                  <a:gd name="connsiteX53" fmla="*/ 715908 w 973671"/>
                  <a:gd name="connsiteY53" fmla="*/ 952683 h 1516072"/>
                  <a:gd name="connsiteX54" fmla="*/ 731148 w 973671"/>
                  <a:gd name="connsiteY54" fmla="*/ 939348 h 1516072"/>
                  <a:gd name="connsiteX55" fmla="*/ 752103 w 973671"/>
                  <a:gd name="connsiteY55" fmla="*/ 918393 h 1516072"/>
                  <a:gd name="connsiteX56" fmla="*/ 765438 w 973671"/>
                  <a:gd name="connsiteY56" fmla="*/ 889818 h 1516072"/>
                  <a:gd name="connsiteX57" fmla="*/ 763533 w 973671"/>
                  <a:gd name="connsiteY57" fmla="*/ 874578 h 1516072"/>
                  <a:gd name="connsiteX58" fmla="*/ 736863 w 973671"/>
                  <a:gd name="connsiteY58" fmla="*/ 874578 h 1516072"/>
                  <a:gd name="connsiteX59" fmla="*/ 698763 w 973671"/>
                  <a:gd name="connsiteY59" fmla="*/ 899343 h 1516072"/>
                  <a:gd name="connsiteX60" fmla="*/ 581889 w 973671"/>
                  <a:gd name="connsiteY60" fmla="*/ 945474 h 1516072"/>
                  <a:gd name="connsiteX61" fmla="*/ 506358 w 973671"/>
                  <a:gd name="connsiteY61" fmla="*/ 847908 h 1516072"/>
                  <a:gd name="connsiteX62" fmla="*/ 502548 w 973671"/>
                  <a:gd name="connsiteY62" fmla="*/ 358323 h 1516072"/>
                  <a:gd name="connsiteX63" fmla="*/ 498738 w 973671"/>
                  <a:gd name="connsiteY63" fmla="*/ 66858 h 1516072"/>
                  <a:gd name="connsiteX64" fmla="*/ 489213 w 973671"/>
                  <a:gd name="connsiteY64" fmla="*/ 40188 h 1516072"/>
                  <a:gd name="connsiteX65" fmla="*/ 487308 w 973671"/>
                  <a:gd name="connsiteY65" fmla="*/ 34473 h 1516072"/>
                  <a:gd name="connsiteX66" fmla="*/ 483498 w 973671"/>
                  <a:gd name="connsiteY66" fmla="*/ 28758 h 1516072"/>
                  <a:gd name="connsiteX67" fmla="*/ 477783 w 973671"/>
                  <a:gd name="connsiteY67" fmla="*/ 17328 h 1516072"/>
                  <a:gd name="connsiteX68" fmla="*/ 472068 w 973671"/>
                  <a:gd name="connsiteY68" fmla="*/ 13518 h 1516072"/>
                  <a:gd name="connsiteX69" fmla="*/ 468258 w 973671"/>
                  <a:gd name="connsiteY69" fmla="*/ 7803 h 1516072"/>
                  <a:gd name="connsiteX70" fmla="*/ 428253 w 973671"/>
                  <a:gd name="connsiteY70" fmla="*/ 11613 h 1516072"/>
                  <a:gd name="connsiteX71" fmla="*/ 424443 w 973671"/>
                  <a:gd name="connsiteY71" fmla="*/ 78288 h 1516072"/>
                  <a:gd name="connsiteX72" fmla="*/ 424443 w 973671"/>
                  <a:gd name="connsiteY72" fmla="*/ 84003 h 1516072"/>
                  <a:gd name="connsiteX73" fmla="*/ 435667 w 973671"/>
                  <a:gd name="connsiteY73" fmla="*/ 225952 h 1516072"/>
                  <a:gd name="connsiteX74" fmla="*/ 439683 w 973671"/>
                  <a:gd name="connsiteY74" fmla="*/ 421188 h 1516072"/>
                  <a:gd name="connsiteX75" fmla="*/ 444009 w 973671"/>
                  <a:gd name="connsiteY75" fmla="*/ 757032 h 1516072"/>
                  <a:gd name="connsiteX76" fmla="*/ 426915 w 973671"/>
                  <a:gd name="connsiteY76" fmla="*/ 864178 h 1516072"/>
                  <a:gd name="connsiteX0" fmla="*/ 426915 w 973671"/>
                  <a:gd name="connsiteY0" fmla="*/ 864178 h 1516072"/>
                  <a:gd name="connsiteX1" fmla="*/ 391491 w 973671"/>
                  <a:gd name="connsiteY1" fmla="*/ 926991 h 1516072"/>
                  <a:gd name="connsiteX2" fmla="*/ 341705 w 973671"/>
                  <a:gd name="connsiteY2" fmla="*/ 963547 h 1516072"/>
                  <a:gd name="connsiteX3" fmla="*/ 261952 w 973671"/>
                  <a:gd name="connsiteY3" fmla="*/ 967151 h 1516072"/>
                  <a:gd name="connsiteX4" fmla="*/ 170717 w 973671"/>
                  <a:gd name="connsiteY4" fmla="*/ 934972 h 1516072"/>
                  <a:gd name="connsiteX5" fmla="*/ 58683 w 973671"/>
                  <a:gd name="connsiteY5" fmla="*/ 874578 h 1516072"/>
                  <a:gd name="connsiteX6" fmla="*/ 45348 w 973671"/>
                  <a:gd name="connsiteY6" fmla="*/ 895533 h 1516072"/>
                  <a:gd name="connsiteX7" fmla="*/ 49158 w 973671"/>
                  <a:gd name="connsiteY7" fmla="*/ 933633 h 1516072"/>
                  <a:gd name="connsiteX8" fmla="*/ 52968 w 973671"/>
                  <a:gd name="connsiteY8" fmla="*/ 939348 h 1516072"/>
                  <a:gd name="connsiteX9" fmla="*/ 58683 w 973671"/>
                  <a:gd name="connsiteY9" fmla="*/ 943158 h 1516072"/>
                  <a:gd name="connsiteX10" fmla="*/ 79638 w 973671"/>
                  <a:gd name="connsiteY10" fmla="*/ 958398 h 1516072"/>
                  <a:gd name="connsiteX11" fmla="*/ 165363 w 973671"/>
                  <a:gd name="connsiteY11" fmla="*/ 989239 h 1516072"/>
                  <a:gd name="connsiteX12" fmla="*/ 261385 w 973671"/>
                  <a:gd name="connsiteY12" fmla="*/ 1036092 h 1516072"/>
                  <a:gd name="connsiteX13" fmla="*/ 277758 w 973671"/>
                  <a:gd name="connsiteY13" fmla="*/ 1076508 h 1516072"/>
                  <a:gd name="connsiteX14" fmla="*/ 263445 w 973671"/>
                  <a:gd name="connsiteY14" fmla="*/ 1119397 h 1516072"/>
                  <a:gd name="connsiteX15" fmla="*/ 185288 w 973671"/>
                  <a:gd name="connsiteY15" fmla="*/ 1150391 h 1516072"/>
                  <a:gd name="connsiteX16" fmla="*/ 54410 w 973671"/>
                  <a:gd name="connsiteY16" fmla="*/ 1165271 h 1516072"/>
                  <a:gd name="connsiteX17" fmla="*/ 3438 w 973671"/>
                  <a:gd name="connsiteY17" fmla="*/ 1175568 h 1516072"/>
                  <a:gd name="connsiteX18" fmla="*/ 5343 w 973671"/>
                  <a:gd name="connsiteY18" fmla="*/ 1213668 h 1516072"/>
                  <a:gd name="connsiteX19" fmla="*/ 11058 w 973671"/>
                  <a:gd name="connsiteY19" fmla="*/ 1217478 h 1516072"/>
                  <a:gd name="connsiteX20" fmla="*/ 16773 w 973671"/>
                  <a:gd name="connsiteY20" fmla="*/ 1219383 h 1516072"/>
                  <a:gd name="connsiteX21" fmla="*/ 144408 w 973671"/>
                  <a:gd name="connsiteY21" fmla="*/ 1222421 h 1516072"/>
                  <a:gd name="connsiteX22" fmla="*/ 335063 w 973671"/>
                  <a:gd name="connsiteY22" fmla="*/ 1217478 h 1516072"/>
                  <a:gd name="connsiteX23" fmla="*/ 361578 w 973671"/>
                  <a:gd name="connsiteY23" fmla="*/ 1273701 h 1516072"/>
                  <a:gd name="connsiteX24" fmla="*/ 334135 w 973671"/>
                  <a:gd name="connsiteY24" fmla="*/ 1356594 h 1516072"/>
                  <a:gd name="connsiteX25" fmla="*/ 327288 w 973671"/>
                  <a:gd name="connsiteY25" fmla="*/ 1420386 h 1516072"/>
                  <a:gd name="connsiteX26" fmla="*/ 331098 w 973671"/>
                  <a:gd name="connsiteY26" fmla="*/ 1463223 h 1516072"/>
                  <a:gd name="connsiteX27" fmla="*/ 363483 w 973671"/>
                  <a:gd name="connsiteY27" fmla="*/ 1512753 h 1516072"/>
                  <a:gd name="connsiteX28" fmla="*/ 386343 w 973671"/>
                  <a:gd name="connsiteY28" fmla="*/ 1514658 h 1516072"/>
                  <a:gd name="connsiteX29" fmla="*/ 395868 w 973671"/>
                  <a:gd name="connsiteY29" fmla="*/ 1491798 h 1516072"/>
                  <a:gd name="connsiteX30" fmla="*/ 402149 w 973671"/>
                  <a:gd name="connsiteY30" fmla="*/ 1451433 h 1516072"/>
                  <a:gd name="connsiteX31" fmla="*/ 408431 w 973671"/>
                  <a:gd name="connsiteY31" fmla="*/ 1389340 h 1516072"/>
                  <a:gd name="connsiteX32" fmla="*/ 423105 w 973671"/>
                  <a:gd name="connsiteY32" fmla="*/ 1329152 h 1516072"/>
                  <a:gd name="connsiteX33" fmla="*/ 466353 w 973671"/>
                  <a:gd name="connsiteY33" fmla="*/ 1265103 h 1516072"/>
                  <a:gd name="connsiteX34" fmla="*/ 527519 w 973671"/>
                  <a:gd name="connsiteY34" fmla="*/ 1230091 h 1516072"/>
                  <a:gd name="connsiteX35" fmla="*/ 600218 w 973671"/>
                  <a:gd name="connsiteY35" fmla="*/ 1221700 h 1516072"/>
                  <a:gd name="connsiteX36" fmla="*/ 719718 w 973671"/>
                  <a:gd name="connsiteY36" fmla="*/ 1316538 h 1516072"/>
                  <a:gd name="connsiteX37" fmla="*/ 776868 w 973671"/>
                  <a:gd name="connsiteY37" fmla="*/ 1323798 h 1516072"/>
                  <a:gd name="connsiteX38" fmla="*/ 819499 w 973671"/>
                  <a:gd name="connsiteY38" fmla="*/ 1303924 h 1516072"/>
                  <a:gd name="connsiteX39" fmla="*/ 782583 w 973671"/>
                  <a:gd name="connsiteY39" fmla="*/ 1253673 h 1516072"/>
                  <a:gd name="connsiteX40" fmla="*/ 647328 w 973671"/>
                  <a:gd name="connsiteY40" fmla="*/ 1156518 h 1516072"/>
                  <a:gd name="connsiteX41" fmla="*/ 645062 w 973671"/>
                  <a:gd name="connsiteY41" fmla="*/ 1108121 h 1516072"/>
                  <a:gd name="connsiteX42" fmla="*/ 670188 w 973671"/>
                  <a:gd name="connsiteY42" fmla="*/ 1089843 h 1516072"/>
                  <a:gd name="connsiteX43" fmla="*/ 723528 w 973671"/>
                  <a:gd name="connsiteY43" fmla="*/ 1082223 h 1516072"/>
                  <a:gd name="connsiteX44" fmla="*/ 898788 w 973671"/>
                  <a:gd name="connsiteY44" fmla="*/ 1091748 h 1516072"/>
                  <a:gd name="connsiteX45" fmla="*/ 962899 w 973671"/>
                  <a:gd name="connsiteY45" fmla="*/ 1090672 h 1516072"/>
                  <a:gd name="connsiteX46" fmla="*/ 969273 w 973671"/>
                  <a:gd name="connsiteY46" fmla="*/ 1054008 h 1516072"/>
                  <a:gd name="connsiteX47" fmla="*/ 917684 w 973671"/>
                  <a:gd name="connsiteY47" fmla="*/ 1034598 h 1516072"/>
                  <a:gd name="connsiteX48" fmla="*/ 802250 w 973671"/>
                  <a:gd name="connsiteY48" fmla="*/ 1037069 h 1516072"/>
                  <a:gd name="connsiteX49" fmla="*/ 645424 w 973671"/>
                  <a:gd name="connsiteY49" fmla="*/ 1049838 h 1516072"/>
                  <a:gd name="connsiteX50" fmla="*/ 639142 w 973671"/>
                  <a:gd name="connsiteY50" fmla="*/ 1026051 h 1516072"/>
                  <a:gd name="connsiteX51" fmla="*/ 672093 w 973671"/>
                  <a:gd name="connsiteY51" fmla="*/ 992688 h 1516072"/>
                  <a:gd name="connsiteX52" fmla="*/ 715908 w 973671"/>
                  <a:gd name="connsiteY52" fmla="*/ 952683 h 1516072"/>
                  <a:gd name="connsiteX53" fmla="*/ 731148 w 973671"/>
                  <a:gd name="connsiteY53" fmla="*/ 939348 h 1516072"/>
                  <a:gd name="connsiteX54" fmla="*/ 752103 w 973671"/>
                  <a:gd name="connsiteY54" fmla="*/ 918393 h 1516072"/>
                  <a:gd name="connsiteX55" fmla="*/ 765438 w 973671"/>
                  <a:gd name="connsiteY55" fmla="*/ 889818 h 1516072"/>
                  <a:gd name="connsiteX56" fmla="*/ 763533 w 973671"/>
                  <a:gd name="connsiteY56" fmla="*/ 874578 h 1516072"/>
                  <a:gd name="connsiteX57" fmla="*/ 736863 w 973671"/>
                  <a:gd name="connsiteY57" fmla="*/ 874578 h 1516072"/>
                  <a:gd name="connsiteX58" fmla="*/ 698763 w 973671"/>
                  <a:gd name="connsiteY58" fmla="*/ 899343 h 1516072"/>
                  <a:gd name="connsiteX59" fmla="*/ 581889 w 973671"/>
                  <a:gd name="connsiteY59" fmla="*/ 945474 h 1516072"/>
                  <a:gd name="connsiteX60" fmla="*/ 506358 w 973671"/>
                  <a:gd name="connsiteY60" fmla="*/ 847908 h 1516072"/>
                  <a:gd name="connsiteX61" fmla="*/ 502548 w 973671"/>
                  <a:gd name="connsiteY61" fmla="*/ 358323 h 1516072"/>
                  <a:gd name="connsiteX62" fmla="*/ 498738 w 973671"/>
                  <a:gd name="connsiteY62" fmla="*/ 66858 h 1516072"/>
                  <a:gd name="connsiteX63" fmla="*/ 489213 w 973671"/>
                  <a:gd name="connsiteY63" fmla="*/ 40188 h 1516072"/>
                  <a:gd name="connsiteX64" fmla="*/ 487308 w 973671"/>
                  <a:gd name="connsiteY64" fmla="*/ 34473 h 1516072"/>
                  <a:gd name="connsiteX65" fmla="*/ 483498 w 973671"/>
                  <a:gd name="connsiteY65" fmla="*/ 28758 h 1516072"/>
                  <a:gd name="connsiteX66" fmla="*/ 477783 w 973671"/>
                  <a:gd name="connsiteY66" fmla="*/ 17328 h 1516072"/>
                  <a:gd name="connsiteX67" fmla="*/ 472068 w 973671"/>
                  <a:gd name="connsiteY67" fmla="*/ 13518 h 1516072"/>
                  <a:gd name="connsiteX68" fmla="*/ 468258 w 973671"/>
                  <a:gd name="connsiteY68" fmla="*/ 7803 h 1516072"/>
                  <a:gd name="connsiteX69" fmla="*/ 428253 w 973671"/>
                  <a:gd name="connsiteY69" fmla="*/ 11613 h 1516072"/>
                  <a:gd name="connsiteX70" fmla="*/ 424443 w 973671"/>
                  <a:gd name="connsiteY70" fmla="*/ 78288 h 1516072"/>
                  <a:gd name="connsiteX71" fmla="*/ 424443 w 973671"/>
                  <a:gd name="connsiteY71" fmla="*/ 84003 h 1516072"/>
                  <a:gd name="connsiteX72" fmla="*/ 435667 w 973671"/>
                  <a:gd name="connsiteY72" fmla="*/ 225952 h 1516072"/>
                  <a:gd name="connsiteX73" fmla="*/ 439683 w 973671"/>
                  <a:gd name="connsiteY73" fmla="*/ 421188 h 1516072"/>
                  <a:gd name="connsiteX74" fmla="*/ 444009 w 973671"/>
                  <a:gd name="connsiteY74" fmla="*/ 757032 h 1516072"/>
                  <a:gd name="connsiteX75" fmla="*/ 426915 w 973671"/>
                  <a:gd name="connsiteY75" fmla="*/ 864178 h 1516072"/>
                  <a:gd name="connsiteX0" fmla="*/ 426915 w 973671"/>
                  <a:gd name="connsiteY0" fmla="*/ 864178 h 1516072"/>
                  <a:gd name="connsiteX1" fmla="*/ 391491 w 973671"/>
                  <a:gd name="connsiteY1" fmla="*/ 926991 h 1516072"/>
                  <a:gd name="connsiteX2" fmla="*/ 341705 w 973671"/>
                  <a:gd name="connsiteY2" fmla="*/ 963547 h 1516072"/>
                  <a:gd name="connsiteX3" fmla="*/ 261952 w 973671"/>
                  <a:gd name="connsiteY3" fmla="*/ 967151 h 1516072"/>
                  <a:gd name="connsiteX4" fmla="*/ 170717 w 973671"/>
                  <a:gd name="connsiteY4" fmla="*/ 934972 h 1516072"/>
                  <a:gd name="connsiteX5" fmla="*/ 58683 w 973671"/>
                  <a:gd name="connsiteY5" fmla="*/ 874578 h 1516072"/>
                  <a:gd name="connsiteX6" fmla="*/ 45348 w 973671"/>
                  <a:gd name="connsiteY6" fmla="*/ 895533 h 1516072"/>
                  <a:gd name="connsiteX7" fmla="*/ 49158 w 973671"/>
                  <a:gd name="connsiteY7" fmla="*/ 933633 h 1516072"/>
                  <a:gd name="connsiteX8" fmla="*/ 52968 w 973671"/>
                  <a:gd name="connsiteY8" fmla="*/ 939348 h 1516072"/>
                  <a:gd name="connsiteX9" fmla="*/ 79638 w 973671"/>
                  <a:gd name="connsiteY9" fmla="*/ 958398 h 1516072"/>
                  <a:gd name="connsiteX10" fmla="*/ 165363 w 973671"/>
                  <a:gd name="connsiteY10" fmla="*/ 989239 h 1516072"/>
                  <a:gd name="connsiteX11" fmla="*/ 261385 w 973671"/>
                  <a:gd name="connsiteY11" fmla="*/ 1036092 h 1516072"/>
                  <a:gd name="connsiteX12" fmla="*/ 277758 w 973671"/>
                  <a:gd name="connsiteY12" fmla="*/ 1076508 h 1516072"/>
                  <a:gd name="connsiteX13" fmla="*/ 263445 w 973671"/>
                  <a:gd name="connsiteY13" fmla="*/ 1119397 h 1516072"/>
                  <a:gd name="connsiteX14" fmla="*/ 185288 w 973671"/>
                  <a:gd name="connsiteY14" fmla="*/ 1150391 h 1516072"/>
                  <a:gd name="connsiteX15" fmla="*/ 54410 w 973671"/>
                  <a:gd name="connsiteY15" fmla="*/ 1165271 h 1516072"/>
                  <a:gd name="connsiteX16" fmla="*/ 3438 w 973671"/>
                  <a:gd name="connsiteY16" fmla="*/ 1175568 h 1516072"/>
                  <a:gd name="connsiteX17" fmla="*/ 5343 w 973671"/>
                  <a:gd name="connsiteY17" fmla="*/ 1213668 h 1516072"/>
                  <a:gd name="connsiteX18" fmla="*/ 11058 w 973671"/>
                  <a:gd name="connsiteY18" fmla="*/ 1217478 h 1516072"/>
                  <a:gd name="connsiteX19" fmla="*/ 16773 w 973671"/>
                  <a:gd name="connsiteY19" fmla="*/ 1219383 h 1516072"/>
                  <a:gd name="connsiteX20" fmla="*/ 144408 w 973671"/>
                  <a:gd name="connsiteY20" fmla="*/ 1222421 h 1516072"/>
                  <a:gd name="connsiteX21" fmla="*/ 335063 w 973671"/>
                  <a:gd name="connsiteY21" fmla="*/ 1217478 h 1516072"/>
                  <a:gd name="connsiteX22" fmla="*/ 361578 w 973671"/>
                  <a:gd name="connsiteY22" fmla="*/ 1273701 h 1516072"/>
                  <a:gd name="connsiteX23" fmla="*/ 334135 w 973671"/>
                  <a:gd name="connsiteY23" fmla="*/ 1356594 h 1516072"/>
                  <a:gd name="connsiteX24" fmla="*/ 327288 w 973671"/>
                  <a:gd name="connsiteY24" fmla="*/ 1420386 h 1516072"/>
                  <a:gd name="connsiteX25" fmla="*/ 331098 w 973671"/>
                  <a:gd name="connsiteY25" fmla="*/ 1463223 h 1516072"/>
                  <a:gd name="connsiteX26" fmla="*/ 363483 w 973671"/>
                  <a:gd name="connsiteY26" fmla="*/ 1512753 h 1516072"/>
                  <a:gd name="connsiteX27" fmla="*/ 386343 w 973671"/>
                  <a:gd name="connsiteY27" fmla="*/ 1514658 h 1516072"/>
                  <a:gd name="connsiteX28" fmla="*/ 395868 w 973671"/>
                  <a:gd name="connsiteY28" fmla="*/ 1491798 h 1516072"/>
                  <a:gd name="connsiteX29" fmla="*/ 402149 w 973671"/>
                  <a:gd name="connsiteY29" fmla="*/ 1451433 h 1516072"/>
                  <a:gd name="connsiteX30" fmla="*/ 408431 w 973671"/>
                  <a:gd name="connsiteY30" fmla="*/ 1389340 h 1516072"/>
                  <a:gd name="connsiteX31" fmla="*/ 423105 w 973671"/>
                  <a:gd name="connsiteY31" fmla="*/ 1329152 h 1516072"/>
                  <a:gd name="connsiteX32" fmla="*/ 466353 w 973671"/>
                  <a:gd name="connsiteY32" fmla="*/ 1265103 h 1516072"/>
                  <a:gd name="connsiteX33" fmla="*/ 527519 w 973671"/>
                  <a:gd name="connsiteY33" fmla="*/ 1230091 h 1516072"/>
                  <a:gd name="connsiteX34" fmla="*/ 600218 w 973671"/>
                  <a:gd name="connsiteY34" fmla="*/ 1221700 h 1516072"/>
                  <a:gd name="connsiteX35" fmla="*/ 719718 w 973671"/>
                  <a:gd name="connsiteY35" fmla="*/ 1316538 h 1516072"/>
                  <a:gd name="connsiteX36" fmla="*/ 776868 w 973671"/>
                  <a:gd name="connsiteY36" fmla="*/ 1323798 h 1516072"/>
                  <a:gd name="connsiteX37" fmla="*/ 819499 w 973671"/>
                  <a:gd name="connsiteY37" fmla="*/ 1303924 h 1516072"/>
                  <a:gd name="connsiteX38" fmla="*/ 782583 w 973671"/>
                  <a:gd name="connsiteY38" fmla="*/ 1253673 h 1516072"/>
                  <a:gd name="connsiteX39" fmla="*/ 647328 w 973671"/>
                  <a:gd name="connsiteY39" fmla="*/ 1156518 h 1516072"/>
                  <a:gd name="connsiteX40" fmla="*/ 645062 w 973671"/>
                  <a:gd name="connsiteY40" fmla="*/ 1108121 h 1516072"/>
                  <a:gd name="connsiteX41" fmla="*/ 670188 w 973671"/>
                  <a:gd name="connsiteY41" fmla="*/ 1089843 h 1516072"/>
                  <a:gd name="connsiteX42" fmla="*/ 723528 w 973671"/>
                  <a:gd name="connsiteY42" fmla="*/ 1082223 h 1516072"/>
                  <a:gd name="connsiteX43" fmla="*/ 898788 w 973671"/>
                  <a:gd name="connsiteY43" fmla="*/ 1091748 h 1516072"/>
                  <a:gd name="connsiteX44" fmla="*/ 962899 w 973671"/>
                  <a:gd name="connsiteY44" fmla="*/ 1090672 h 1516072"/>
                  <a:gd name="connsiteX45" fmla="*/ 969273 w 973671"/>
                  <a:gd name="connsiteY45" fmla="*/ 1054008 h 1516072"/>
                  <a:gd name="connsiteX46" fmla="*/ 917684 w 973671"/>
                  <a:gd name="connsiteY46" fmla="*/ 1034598 h 1516072"/>
                  <a:gd name="connsiteX47" fmla="*/ 802250 w 973671"/>
                  <a:gd name="connsiteY47" fmla="*/ 1037069 h 1516072"/>
                  <a:gd name="connsiteX48" fmla="*/ 645424 w 973671"/>
                  <a:gd name="connsiteY48" fmla="*/ 1049838 h 1516072"/>
                  <a:gd name="connsiteX49" fmla="*/ 639142 w 973671"/>
                  <a:gd name="connsiteY49" fmla="*/ 1026051 h 1516072"/>
                  <a:gd name="connsiteX50" fmla="*/ 672093 w 973671"/>
                  <a:gd name="connsiteY50" fmla="*/ 992688 h 1516072"/>
                  <a:gd name="connsiteX51" fmla="*/ 715908 w 973671"/>
                  <a:gd name="connsiteY51" fmla="*/ 952683 h 1516072"/>
                  <a:gd name="connsiteX52" fmla="*/ 731148 w 973671"/>
                  <a:gd name="connsiteY52" fmla="*/ 939348 h 1516072"/>
                  <a:gd name="connsiteX53" fmla="*/ 752103 w 973671"/>
                  <a:gd name="connsiteY53" fmla="*/ 918393 h 1516072"/>
                  <a:gd name="connsiteX54" fmla="*/ 765438 w 973671"/>
                  <a:gd name="connsiteY54" fmla="*/ 889818 h 1516072"/>
                  <a:gd name="connsiteX55" fmla="*/ 763533 w 973671"/>
                  <a:gd name="connsiteY55" fmla="*/ 874578 h 1516072"/>
                  <a:gd name="connsiteX56" fmla="*/ 736863 w 973671"/>
                  <a:gd name="connsiteY56" fmla="*/ 874578 h 1516072"/>
                  <a:gd name="connsiteX57" fmla="*/ 698763 w 973671"/>
                  <a:gd name="connsiteY57" fmla="*/ 899343 h 1516072"/>
                  <a:gd name="connsiteX58" fmla="*/ 581889 w 973671"/>
                  <a:gd name="connsiteY58" fmla="*/ 945474 h 1516072"/>
                  <a:gd name="connsiteX59" fmla="*/ 506358 w 973671"/>
                  <a:gd name="connsiteY59" fmla="*/ 847908 h 1516072"/>
                  <a:gd name="connsiteX60" fmla="*/ 502548 w 973671"/>
                  <a:gd name="connsiteY60" fmla="*/ 358323 h 1516072"/>
                  <a:gd name="connsiteX61" fmla="*/ 498738 w 973671"/>
                  <a:gd name="connsiteY61" fmla="*/ 66858 h 1516072"/>
                  <a:gd name="connsiteX62" fmla="*/ 489213 w 973671"/>
                  <a:gd name="connsiteY62" fmla="*/ 40188 h 1516072"/>
                  <a:gd name="connsiteX63" fmla="*/ 487308 w 973671"/>
                  <a:gd name="connsiteY63" fmla="*/ 34473 h 1516072"/>
                  <a:gd name="connsiteX64" fmla="*/ 483498 w 973671"/>
                  <a:gd name="connsiteY64" fmla="*/ 28758 h 1516072"/>
                  <a:gd name="connsiteX65" fmla="*/ 477783 w 973671"/>
                  <a:gd name="connsiteY65" fmla="*/ 17328 h 1516072"/>
                  <a:gd name="connsiteX66" fmla="*/ 472068 w 973671"/>
                  <a:gd name="connsiteY66" fmla="*/ 13518 h 1516072"/>
                  <a:gd name="connsiteX67" fmla="*/ 468258 w 973671"/>
                  <a:gd name="connsiteY67" fmla="*/ 7803 h 1516072"/>
                  <a:gd name="connsiteX68" fmla="*/ 428253 w 973671"/>
                  <a:gd name="connsiteY68" fmla="*/ 11613 h 1516072"/>
                  <a:gd name="connsiteX69" fmla="*/ 424443 w 973671"/>
                  <a:gd name="connsiteY69" fmla="*/ 78288 h 1516072"/>
                  <a:gd name="connsiteX70" fmla="*/ 424443 w 973671"/>
                  <a:gd name="connsiteY70" fmla="*/ 84003 h 1516072"/>
                  <a:gd name="connsiteX71" fmla="*/ 435667 w 973671"/>
                  <a:gd name="connsiteY71" fmla="*/ 225952 h 1516072"/>
                  <a:gd name="connsiteX72" fmla="*/ 439683 w 973671"/>
                  <a:gd name="connsiteY72" fmla="*/ 421188 h 1516072"/>
                  <a:gd name="connsiteX73" fmla="*/ 444009 w 973671"/>
                  <a:gd name="connsiteY73" fmla="*/ 757032 h 1516072"/>
                  <a:gd name="connsiteX74" fmla="*/ 426915 w 973671"/>
                  <a:gd name="connsiteY74" fmla="*/ 864178 h 1516072"/>
                  <a:gd name="connsiteX0" fmla="*/ 426915 w 973671"/>
                  <a:gd name="connsiteY0" fmla="*/ 864178 h 1516072"/>
                  <a:gd name="connsiteX1" fmla="*/ 391491 w 973671"/>
                  <a:gd name="connsiteY1" fmla="*/ 926991 h 1516072"/>
                  <a:gd name="connsiteX2" fmla="*/ 341705 w 973671"/>
                  <a:gd name="connsiteY2" fmla="*/ 963547 h 1516072"/>
                  <a:gd name="connsiteX3" fmla="*/ 261952 w 973671"/>
                  <a:gd name="connsiteY3" fmla="*/ 967151 h 1516072"/>
                  <a:gd name="connsiteX4" fmla="*/ 170717 w 973671"/>
                  <a:gd name="connsiteY4" fmla="*/ 934972 h 1516072"/>
                  <a:gd name="connsiteX5" fmla="*/ 58683 w 973671"/>
                  <a:gd name="connsiteY5" fmla="*/ 874578 h 1516072"/>
                  <a:gd name="connsiteX6" fmla="*/ 45348 w 973671"/>
                  <a:gd name="connsiteY6" fmla="*/ 895533 h 1516072"/>
                  <a:gd name="connsiteX7" fmla="*/ 49158 w 973671"/>
                  <a:gd name="connsiteY7" fmla="*/ 933633 h 1516072"/>
                  <a:gd name="connsiteX8" fmla="*/ 79638 w 973671"/>
                  <a:gd name="connsiteY8" fmla="*/ 958398 h 1516072"/>
                  <a:gd name="connsiteX9" fmla="*/ 165363 w 973671"/>
                  <a:gd name="connsiteY9" fmla="*/ 989239 h 1516072"/>
                  <a:gd name="connsiteX10" fmla="*/ 261385 w 973671"/>
                  <a:gd name="connsiteY10" fmla="*/ 1036092 h 1516072"/>
                  <a:gd name="connsiteX11" fmla="*/ 277758 w 973671"/>
                  <a:gd name="connsiteY11" fmla="*/ 1076508 h 1516072"/>
                  <a:gd name="connsiteX12" fmla="*/ 263445 w 973671"/>
                  <a:gd name="connsiteY12" fmla="*/ 1119397 h 1516072"/>
                  <a:gd name="connsiteX13" fmla="*/ 185288 w 973671"/>
                  <a:gd name="connsiteY13" fmla="*/ 1150391 h 1516072"/>
                  <a:gd name="connsiteX14" fmla="*/ 54410 w 973671"/>
                  <a:gd name="connsiteY14" fmla="*/ 1165271 h 1516072"/>
                  <a:gd name="connsiteX15" fmla="*/ 3438 w 973671"/>
                  <a:gd name="connsiteY15" fmla="*/ 1175568 h 1516072"/>
                  <a:gd name="connsiteX16" fmla="*/ 5343 w 973671"/>
                  <a:gd name="connsiteY16" fmla="*/ 1213668 h 1516072"/>
                  <a:gd name="connsiteX17" fmla="*/ 11058 w 973671"/>
                  <a:gd name="connsiteY17" fmla="*/ 1217478 h 1516072"/>
                  <a:gd name="connsiteX18" fmla="*/ 16773 w 973671"/>
                  <a:gd name="connsiteY18" fmla="*/ 1219383 h 1516072"/>
                  <a:gd name="connsiteX19" fmla="*/ 144408 w 973671"/>
                  <a:gd name="connsiteY19" fmla="*/ 1222421 h 1516072"/>
                  <a:gd name="connsiteX20" fmla="*/ 335063 w 973671"/>
                  <a:gd name="connsiteY20" fmla="*/ 1217478 h 1516072"/>
                  <a:gd name="connsiteX21" fmla="*/ 361578 w 973671"/>
                  <a:gd name="connsiteY21" fmla="*/ 1273701 h 1516072"/>
                  <a:gd name="connsiteX22" fmla="*/ 334135 w 973671"/>
                  <a:gd name="connsiteY22" fmla="*/ 1356594 h 1516072"/>
                  <a:gd name="connsiteX23" fmla="*/ 327288 w 973671"/>
                  <a:gd name="connsiteY23" fmla="*/ 1420386 h 1516072"/>
                  <a:gd name="connsiteX24" fmla="*/ 331098 w 973671"/>
                  <a:gd name="connsiteY24" fmla="*/ 1463223 h 1516072"/>
                  <a:gd name="connsiteX25" fmla="*/ 363483 w 973671"/>
                  <a:gd name="connsiteY25" fmla="*/ 1512753 h 1516072"/>
                  <a:gd name="connsiteX26" fmla="*/ 386343 w 973671"/>
                  <a:gd name="connsiteY26" fmla="*/ 1514658 h 1516072"/>
                  <a:gd name="connsiteX27" fmla="*/ 395868 w 973671"/>
                  <a:gd name="connsiteY27" fmla="*/ 1491798 h 1516072"/>
                  <a:gd name="connsiteX28" fmla="*/ 402149 w 973671"/>
                  <a:gd name="connsiteY28" fmla="*/ 1451433 h 1516072"/>
                  <a:gd name="connsiteX29" fmla="*/ 408431 w 973671"/>
                  <a:gd name="connsiteY29" fmla="*/ 1389340 h 1516072"/>
                  <a:gd name="connsiteX30" fmla="*/ 423105 w 973671"/>
                  <a:gd name="connsiteY30" fmla="*/ 1329152 h 1516072"/>
                  <a:gd name="connsiteX31" fmla="*/ 466353 w 973671"/>
                  <a:gd name="connsiteY31" fmla="*/ 1265103 h 1516072"/>
                  <a:gd name="connsiteX32" fmla="*/ 527519 w 973671"/>
                  <a:gd name="connsiteY32" fmla="*/ 1230091 h 1516072"/>
                  <a:gd name="connsiteX33" fmla="*/ 600218 w 973671"/>
                  <a:gd name="connsiteY33" fmla="*/ 1221700 h 1516072"/>
                  <a:gd name="connsiteX34" fmla="*/ 719718 w 973671"/>
                  <a:gd name="connsiteY34" fmla="*/ 1316538 h 1516072"/>
                  <a:gd name="connsiteX35" fmla="*/ 776868 w 973671"/>
                  <a:gd name="connsiteY35" fmla="*/ 1323798 h 1516072"/>
                  <a:gd name="connsiteX36" fmla="*/ 819499 w 973671"/>
                  <a:gd name="connsiteY36" fmla="*/ 1303924 h 1516072"/>
                  <a:gd name="connsiteX37" fmla="*/ 782583 w 973671"/>
                  <a:gd name="connsiteY37" fmla="*/ 1253673 h 1516072"/>
                  <a:gd name="connsiteX38" fmla="*/ 647328 w 973671"/>
                  <a:gd name="connsiteY38" fmla="*/ 1156518 h 1516072"/>
                  <a:gd name="connsiteX39" fmla="*/ 645062 w 973671"/>
                  <a:gd name="connsiteY39" fmla="*/ 1108121 h 1516072"/>
                  <a:gd name="connsiteX40" fmla="*/ 670188 w 973671"/>
                  <a:gd name="connsiteY40" fmla="*/ 1089843 h 1516072"/>
                  <a:gd name="connsiteX41" fmla="*/ 723528 w 973671"/>
                  <a:gd name="connsiteY41" fmla="*/ 1082223 h 1516072"/>
                  <a:gd name="connsiteX42" fmla="*/ 898788 w 973671"/>
                  <a:gd name="connsiteY42" fmla="*/ 1091748 h 1516072"/>
                  <a:gd name="connsiteX43" fmla="*/ 962899 w 973671"/>
                  <a:gd name="connsiteY43" fmla="*/ 1090672 h 1516072"/>
                  <a:gd name="connsiteX44" fmla="*/ 969273 w 973671"/>
                  <a:gd name="connsiteY44" fmla="*/ 1054008 h 1516072"/>
                  <a:gd name="connsiteX45" fmla="*/ 917684 w 973671"/>
                  <a:gd name="connsiteY45" fmla="*/ 1034598 h 1516072"/>
                  <a:gd name="connsiteX46" fmla="*/ 802250 w 973671"/>
                  <a:gd name="connsiteY46" fmla="*/ 1037069 h 1516072"/>
                  <a:gd name="connsiteX47" fmla="*/ 645424 w 973671"/>
                  <a:gd name="connsiteY47" fmla="*/ 1049838 h 1516072"/>
                  <a:gd name="connsiteX48" fmla="*/ 639142 w 973671"/>
                  <a:gd name="connsiteY48" fmla="*/ 1026051 h 1516072"/>
                  <a:gd name="connsiteX49" fmla="*/ 672093 w 973671"/>
                  <a:gd name="connsiteY49" fmla="*/ 992688 h 1516072"/>
                  <a:gd name="connsiteX50" fmla="*/ 715908 w 973671"/>
                  <a:gd name="connsiteY50" fmla="*/ 952683 h 1516072"/>
                  <a:gd name="connsiteX51" fmla="*/ 731148 w 973671"/>
                  <a:gd name="connsiteY51" fmla="*/ 939348 h 1516072"/>
                  <a:gd name="connsiteX52" fmla="*/ 752103 w 973671"/>
                  <a:gd name="connsiteY52" fmla="*/ 918393 h 1516072"/>
                  <a:gd name="connsiteX53" fmla="*/ 765438 w 973671"/>
                  <a:gd name="connsiteY53" fmla="*/ 889818 h 1516072"/>
                  <a:gd name="connsiteX54" fmla="*/ 763533 w 973671"/>
                  <a:gd name="connsiteY54" fmla="*/ 874578 h 1516072"/>
                  <a:gd name="connsiteX55" fmla="*/ 736863 w 973671"/>
                  <a:gd name="connsiteY55" fmla="*/ 874578 h 1516072"/>
                  <a:gd name="connsiteX56" fmla="*/ 698763 w 973671"/>
                  <a:gd name="connsiteY56" fmla="*/ 899343 h 1516072"/>
                  <a:gd name="connsiteX57" fmla="*/ 581889 w 973671"/>
                  <a:gd name="connsiteY57" fmla="*/ 945474 h 1516072"/>
                  <a:gd name="connsiteX58" fmla="*/ 506358 w 973671"/>
                  <a:gd name="connsiteY58" fmla="*/ 847908 h 1516072"/>
                  <a:gd name="connsiteX59" fmla="*/ 502548 w 973671"/>
                  <a:gd name="connsiteY59" fmla="*/ 358323 h 1516072"/>
                  <a:gd name="connsiteX60" fmla="*/ 498738 w 973671"/>
                  <a:gd name="connsiteY60" fmla="*/ 66858 h 1516072"/>
                  <a:gd name="connsiteX61" fmla="*/ 489213 w 973671"/>
                  <a:gd name="connsiteY61" fmla="*/ 40188 h 1516072"/>
                  <a:gd name="connsiteX62" fmla="*/ 487308 w 973671"/>
                  <a:gd name="connsiteY62" fmla="*/ 34473 h 1516072"/>
                  <a:gd name="connsiteX63" fmla="*/ 483498 w 973671"/>
                  <a:gd name="connsiteY63" fmla="*/ 28758 h 1516072"/>
                  <a:gd name="connsiteX64" fmla="*/ 477783 w 973671"/>
                  <a:gd name="connsiteY64" fmla="*/ 17328 h 1516072"/>
                  <a:gd name="connsiteX65" fmla="*/ 472068 w 973671"/>
                  <a:gd name="connsiteY65" fmla="*/ 13518 h 1516072"/>
                  <a:gd name="connsiteX66" fmla="*/ 468258 w 973671"/>
                  <a:gd name="connsiteY66" fmla="*/ 7803 h 1516072"/>
                  <a:gd name="connsiteX67" fmla="*/ 428253 w 973671"/>
                  <a:gd name="connsiteY67" fmla="*/ 11613 h 1516072"/>
                  <a:gd name="connsiteX68" fmla="*/ 424443 w 973671"/>
                  <a:gd name="connsiteY68" fmla="*/ 78288 h 1516072"/>
                  <a:gd name="connsiteX69" fmla="*/ 424443 w 973671"/>
                  <a:gd name="connsiteY69" fmla="*/ 84003 h 1516072"/>
                  <a:gd name="connsiteX70" fmla="*/ 435667 w 973671"/>
                  <a:gd name="connsiteY70" fmla="*/ 225952 h 1516072"/>
                  <a:gd name="connsiteX71" fmla="*/ 439683 w 973671"/>
                  <a:gd name="connsiteY71" fmla="*/ 421188 h 1516072"/>
                  <a:gd name="connsiteX72" fmla="*/ 444009 w 973671"/>
                  <a:gd name="connsiteY72" fmla="*/ 757032 h 1516072"/>
                  <a:gd name="connsiteX73" fmla="*/ 426915 w 973671"/>
                  <a:gd name="connsiteY73" fmla="*/ 864178 h 1516072"/>
                  <a:gd name="connsiteX0" fmla="*/ 426915 w 971434"/>
                  <a:gd name="connsiteY0" fmla="*/ 864178 h 1516072"/>
                  <a:gd name="connsiteX1" fmla="*/ 391491 w 971434"/>
                  <a:gd name="connsiteY1" fmla="*/ 926991 h 1516072"/>
                  <a:gd name="connsiteX2" fmla="*/ 341705 w 971434"/>
                  <a:gd name="connsiteY2" fmla="*/ 963547 h 1516072"/>
                  <a:gd name="connsiteX3" fmla="*/ 261952 w 971434"/>
                  <a:gd name="connsiteY3" fmla="*/ 967151 h 1516072"/>
                  <a:gd name="connsiteX4" fmla="*/ 170717 w 971434"/>
                  <a:gd name="connsiteY4" fmla="*/ 934972 h 1516072"/>
                  <a:gd name="connsiteX5" fmla="*/ 58683 w 971434"/>
                  <a:gd name="connsiteY5" fmla="*/ 874578 h 1516072"/>
                  <a:gd name="connsiteX6" fmla="*/ 45348 w 971434"/>
                  <a:gd name="connsiteY6" fmla="*/ 895533 h 1516072"/>
                  <a:gd name="connsiteX7" fmla="*/ 49158 w 971434"/>
                  <a:gd name="connsiteY7" fmla="*/ 933633 h 1516072"/>
                  <a:gd name="connsiteX8" fmla="*/ 79638 w 971434"/>
                  <a:gd name="connsiteY8" fmla="*/ 958398 h 1516072"/>
                  <a:gd name="connsiteX9" fmla="*/ 165363 w 971434"/>
                  <a:gd name="connsiteY9" fmla="*/ 989239 h 1516072"/>
                  <a:gd name="connsiteX10" fmla="*/ 261385 w 971434"/>
                  <a:gd name="connsiteY10" fmla="*/ 1036092 h 1516072"/>
                  <a:gd name="connsiteX11" fmla="*/ 277758 w 971434"/>
                  <a:gd name="connsiteY11" fmla="*/ 1076508 h 1516072"/>
                  <a:gd name="connsiteX12" fmla="*/ 263445 w 971434"/>
                  <a:gd name="connsiteY12" fmla="*/ 1119397 h 1516072"/>
                  <a:gd name="connsiteX13" fmla="*/ 185288 w 971434"/>
                  <a:gd name="connsiteY13" fmla="*/ 1150391 h 1516072"/>
                  <a:gd name="connsiteX14" fmla="*/ 54410 w 971434"/>
                  <a:gd name="connsiteY14" fmla="*/ 1165271 h 1516072"/>
                  <a:gd name="connsiteX15" fmla="*/ 3438 w 971434"/>
                  <a:gd name="connsiteY15" fmla="*/ 1175568 h 1516072"/>
                  <a:gd name="connsiteX16" fmla="*/ 5343 w 971434"/>
                  <a:gd name="connsiteY16" fmla="*/ 1213668 h 1516072"/>
                  <a:gd name="connsiteX17" fmla="*/ 11058 w 971434"/>
                  <a:gd name="connsiteY17" fmla="*/ 1217478 h 1516072"/>
                  <a:gd name="connsiteX18" fmla="*/ 16773 w 971434"/>
                  <a:gd name="connsiteY18" fmla="*/ 1219383 h 1516072"/>
                  <a:gd name="connsiteX19" fmla="*/ 144408 w 971434"/>
                  <a:gd name="connsiteY19" fmla="*/ 1222421 h 1516072"/>
                  <a:gd name="connsiteX20" fmla="*/ 335063 w 971434"/>
                  <a:gd name="connsiteY20" fmla="*/ 1217478 h 1516072"/>
                  <a:gd name="connsiteX21" fmla="*/ 361578 w 971434"/>
                  <a:gd name="connsiteY21" fmla="*/ 1273701 h 1516072"/>
                  <a:gd name="connsiteX22" fmla="*/ 334135 w 971434"/>
                  <a:gd name="connsiteY22" fmla="*/ 1356594 h 1516072"/>
                  <a:gd name="connsiteX23" fmla="*/ 327288 w 971434"/>
                  <a:gd name="connsiteY23" fmla="*/ 1420386 h 1516072"/>
                  <a:gd name="connsiteX24" fmla="*/ 331098 w 971434"/>
                  <a:gd name="connsiteY24" fmla="*/ 1463223 h 1516072"/>
                  <a:gd name="connsiteX25" fmla="*/ 363483 w 971434"/>
                  <a:gd name="connsiteY25" fmla="*/ 1512753 h 1516072"/>
                  <a:gd name="connsiteX26" fmla="*/ 386343 w 971434"/>
                  <a:gd name="connsiteY26" fmla="*/ 1514658 h 1516072"/>
                  <a:gd name="connsiteX27" fmla="*/ 395868 w 971434"/>
                  <a:gd name="connsiteY27" fmla="*/ 1491798 h 1516072"/>
                  <a:gd name="connsiteX28" fmla="*/ 402149 w 971434"/>
                  <a:gd name="connsiteY28" fmla="*/ 1451433 h 1516072"/>
                  <a:gd name="connsiteX29" fmla="*/ 408431 w 971434"/>
                  <a:gd name="connsiteY29" fmla="*/ 1389340 h 1516072"/>
                  <a:gd name="connsiteX30" fmla="*/ 423105 w 971434"/>
                  <a:gd name="connsiteY30" fmla="*/ 1329152 h 1516072"/>
                  <a:gd name="connsiteX31" fmla="*/ 466353 w 971434"/>
                  <a:gd name="connsiteY31" fmla="*/ 1265103 h 1516072"/>
                  <a:gd name="connsiteX32" fmla="*/ 527519 w 971434"/>
                  <a:gd name="connsiteY32" fmla="*/ 1230091 h 1516072"/>
                  <a:gd name="connsiteX33" fmla="*/ 600218 w 971434"/>
                  <a:gd name="connsiteY33" fmla="*/ 1221700 h 1516072"/>
                  <a:gd name="connsiteX34" fmla="*/ 719718 w 971434"/>
                  <a:gd name="connsiteY34" fmla="*/ 1316538 h 1516072"/>
                  <a:gd name="connsiteX35" fmla="*/ 776868 w 971434"/>
                  <a:gd name="connsiteY35" fmla="*/ 1323798 h 1516072"/>
                  <a:gd name="connsiteX36" fmla="*/ 819499 w 971434"/>
                  <a:gd name="connsiteY36" fmla="*/ 1303924 h 1516072"/>
                  <a:gd name="connsiteX37" fmla="*/ 782583 w 971434"/>
                  <a:gd name="connsiteY37" fmla="*/ 1253673 h 1516072"/>
                  <a:gd name="connsiteX38" fmla="*/ 647328 w 971434"/>
                  <a:gd name="connsiteY38" fmla="*/ 1156518 h 1516072"/>
                  <a:gd name="connsiteX39" fmla="*/ 645062 w 971434"/>
                  <a:gd name="connsiteY39" fmla="*/ 1108121 h 1516072"/>
                  <a:gd name="connsiteX40" fmla="*/ 670188 w 971434"/>
                  <a:gd name="connsiteY40" fmla="*/ 1089843 h 1516072"/>
                  <a:gd name="connsiteX41" fmla="*/ 723528 w 971434"/>
                  <a:gd name="connsiteY41" fmla="*/ 1082223 h 1516072"/>
                  <a:gd name="connsiteX42" fmla="*/ 898788 w 971434"/>
                  <a:gd name="connsiteY42" fmla="*/ 1091748 h 1516072"/>
                  <a:gd name="connsiteX43" fmla="*/ 955485 w 971434"/>
                  <a:gd name="connsiteY43" fmla="*/ 1095615 h 1516072"/>
                  <a:gd name="connsiteX44" fmla="*/ 969273 w 971434"/>
                  <a:gd name="connsiteY44" fmla="*/ 1054008 h 1516072"/>
                  <a:gd name="connsiteX45" fmla="*/ 917684 w 971434"/>
                  <a:gd name="connsiteY45" fmla="*/ 1034598 h 1516072"/>
                  <a:gd name="connsiteX46" fmla="*/ 802250 w 971434"/>
                  <a:gd name="connsiteY46" fmla="*/ 1037069 h 1516072"/>
                  <a:gd name="connsiteX47" fmla="*/ 645424 w 971434"/>
                  <a:gd name="connsiteY47" fmla="*/ 1049838 h 1516072"/>
                  <a:gd name="connsiteX48" fmla="*/ 639142 w 971434"/>
                  <a:gd name="connsiteY48" fmla="*/ 1026051 h 1516072"/>
                  <a:gd name="connsiteX49" fmla="*/ 672093 w 971434"/>
                  <a:gd name="connsiteY49" fmla="*/ 992688 h 1516072"/>
                  <a:gd name="connsiteX50" fmla="*/ 715908 w 971434"/>
                  <a:gd name="connsiteY50" fmla="*/ 952683 h 1516072"/>
                  <a:gd name="connsiteX51" fmla="*/ 731148 w 971434"/>
                  <a:gd name="connsiteY51" fmla="*/ 939348 h 1516072"/>
                  <a:gd name="connsiteX52" fmla="*/ 752103 w 971434"/>
                  <a:gd name="connsiteY52" fmla="*/ 918393 h 1516072"/>
                  <a:gd name="connsiteX53" fmla="*/ 765438 w 971434"/>
                  <a:gd name="connsiteY53" fmla="*/ 889818 h 1516072"/>
                  <a:gd name="connsiteX54" fmla="*/ 763533 w 971434"/>
                  <a:gd name="connsiteY54" fmla="*/ 874578 h 1516072"/>
                  <a:gd name="connsiteX55" fmla="*/ 736863 w 971434"/>
                  <a:gd name="connsiteY55" fmla="*/ 874578 h 1516072"/>
                  <a:gd name="connsiteX56" fmla="*/ 698763 w 971434"/>
                  <a:gd name="connsiteY56" fmla="*/ 899343 h 1516072"/>
                  <a:gd name="connsiteX57" fmla="*/ 581889 w 971434"/>
                  <a:gd name="connsiteY57" fmla="*/ 945474 h 1516072"/>
                  <a:gd name="connsiteX58" fmla="*/ 506358 w 971434"/>
                  <a:gd name="connsiteY58" fmla="*/ 847908 h 1516072"/>
                  <a:gd name="connsiteX59" fmla="*/ 502548 w 971434"/>
                  <a:gd name="connsiteY59" fmla="*/ 358323 h 1516072"/>
                  <a:gd name="connsiteX60" fmla="*/ 498738 w 971434"/>
                  <a:gd name="connsiteY60" fmla="*/ 66858 h 1516072"/>
                  <a:gd name="connsiteX61" fmla="*/ 489213 w 971434"/>
                  <a:gd name="connsiteY61" fmla="*/ 40188 h 1516072"/>
                  <a:gd name="connsiteX62" fmla="*/ 487308 w 971434"/>
                  <a:gd name="connsiteY62" fmla="*/ 34473 h 1516072"/>
                  <a:gd name="connsiteX63" fmla="*/ 483498 w 971434"/>
                  <a:gd name="connsiteY63" fmla="*/ 28758 h 1516072"/>
                  <a:gd name="connsiteX64" fmla="*/ 477783 w 971434"/>
                  <a:gd name="connsiteY64" fmla="*/ 17328 h 1516072"/>
                  <a:gd name="connsiteX65" fmla="*/ 472068 w 971434"/>
                  <a:gd name="connsiteY65" fmla="*/ 13518 h 1516072"/>
                  <a:gd name="connsiteX66" fmla="*/ 468258 w 971434"/>
                  <a:gd name="connsiteY66" fmla="*/ 7803 h 1516072"/>
                  <a:gd name="connsiteX67" fmla="*/ 428253 w 971434"/>
                  <a:gd name="connsiteY67" fmla="*/ 11613 h 1516072"/>
                  <a:gd name="connsiteX68" fmla="*/ 424443 w 971434"/>
                  <a:gd name="connsiteY68" fmla="*/ 78288 h 1516072"/>
                  <a:gd name="connsiteX69" fmla="*/ 424443 w 971434"/>
                  <a:gd name="connsiteY69" fmla="*/ 84003 h 1516072"/>
                  <a:gd name="connsiteX70" fmla="*/ 435667 w 971434"/>
                  <a:gd name="connsiteY70" fmla="*/ 225952 h 1516072"/>
                  <a:gd name="connsiteX71" fmla="*/ 439683 w 971434"/>
                  <a:gd name="connsiteY71" fmla="*/ 421188 h 1516072"/>
                  <a:gd name="connsiteX72" fmla="*/ 444009 w 971434"/>
                  <a:gd name="connsiteY72" fmla="*/ 757032 h 1516072"/>
                  <a:gd name="connsiteX73" fmla="*/ 426915 w 971434"/>
                  <a:gd name="connsiteY73" fmla="*/ 864178 h 1516072"/>
                  <a:gd name="connsiteX0" fmla="*/ 426915 w 971434"/>
                  <a:gd name="connsiteY0" fmla="*/ 860315 h 1512209"/>
                  <a:gd name="connsiteX1" fmla="*/ 391491 w 971434"/>
                  <a:gd name="connsiteY1" fmla="*/ 923128 h 1512209"/>
                  <a:gd name="connsiteX2" fmla="*/ 341705 w 971434"/>
                  <a:gd name="connsiteY2" fmla="*/ 959684 h 1512209"/>
                  <a:gd name="connsiteX3" fmla="*/ 261952 w 971434"/>
                  <a:gd name="connsiteY3" fmla="*/ 963288 h 1512209"/>
                  <a:gd name="connsiteX4" fmla="*/ 170717 w 971434"/>
                  <a:gd name="connsiteY4" fmla="*/ 931109 h 1512209"/>
                  <a:gd name="connsiteX5" fmla="*/ 58683 w 971434"/>
                  <a:gd name="connsiteY5" fmla="*/ 870715 h 1512209"/>
                  <a:gd name="connsiteX6" fmla="*/ 45348 w 971434"/>
                  <a:gd name="connsiteY6" fmla="*/ 891670 h 1512209"/>
                  <a:gd name="connsiteX7" fmla="*/ 49158 w 971434"/>
                  <a:gd name="connsiteY7" fmla="*/ 929770 h 1512209"/>
                  <a:gd name="connsiteX8" fmla="*/ 79638 w 971434"/>
                  <a:gd name="connsiteY8" fmla="*/ 954535 h 1512209"/>
                  <a:gd name="connsiteX9" fmla="*/ 165363 w 971434"/>
                  <a:gd name="connsiteY9" fmla="*/ 985376 h 1512209"/>
                  <a:gd name="connsiteX10" fmla="*/ 261385 w 971434"/>
                  <a:gd name="connsiteY10" fmla="*/ 1032229 h 1512209"/>
                  <a:gd name="connsiteX11" fmla="*/ 277758 w 971434"/>
                  <a:gd name="connsiteY11" fmla="*/ 1072645 h 1512209"/>
                  <a:gd name="connsiteX12" fmla="*/ 263445 w 971434"/>
                  <a:gd name="connsiteY12" fmla="*/ 1115534 h 1512209"/>
                  <a:gd name="connsiteX13" fmla="*/ 185288 w 971434"/>
                  <a:gd name="connsiteY13" fmla="*/ 1146528 h 1512209"/>
                  <a:gd name="connsiteX14" fmla="*/ 54410 w 971434"/>
                  <a:gd name="connsiteY14" fmla="*/ 1161408 h 1512209"/>
                  <a:gd name="connsiteX15" fmla="*/ 3438 w 971434"/>
                  <a:gd name="connsiteY15" fmla="*/ 1171705 h 1512209"/>
                  <a:gd name="connsiteX16" fmla="*/ 5343 w 971434"/>
                  <a:gd name="connsiteY16" fmla="*/ 1209805 h 1512209"/>
                  <a:gd name="connsiteX17" fmla="*/ 11058 w 971434"/>
                  <a:gd name="connsiteY17" fmla="*/ 1213615 h 1512209"/>
                  <a:gd name="connsiteX18" fmla="*/ 16773 w 971434"/>
                  <a:gd name="connsiteY18" fmla="*/ 1215520 h 1512209"/>
                  <a:gd name="connsiteX19" fmla="*/ 144408 w 971434"/>
                  <a:gd name="connsiteY19" fmla="*/ 1218558 h 1512209"/>
                  <a:gd name="connsiteX20" fmla="*/ 335063 w 971434"/>
                  <a:gd name="connsiteY20" fmla="*/ 1213615 h 1512209"/>
                  <a:gd name="connsiteX21" fmla="*/ 361578 w 971434"/>
                  <a:gd name="connsiteY21" fmla="*/ 1269838 h 1512209"/>
                  <a:gd name="connsiteX22" fmla="*/ 334135 w 971434"/>
                  <a:gd name="connsiteY22" fmla="*/ 1352731 h 1512209"/>
                  <a:gd name="connsiteX23" fmla="*/ 327288 w 971434"/>
                  <a:gd name="connsiteY23" fmla="*/ 1416523 h 1512209"/>
                  <a:gd name="connsiteX24" fmla="*/ 331098 w 971434"/>
                  <a:gd name="connsiteY24" fmla="*/ 1459360 h 1512209"/>
                  <a:gd name="connsiteX25" fmla="*/ 363483 w 971434"/>
                  <a:gd name="connsiteY25" fmla="*/ 1508890 h 1512209"/>
                  <a:gd name="connsiteX26" fmla="*/ 386343 w 971434"/>
                  <a:gd name="connsiteY26" fmla="*/ 1510795 h 1512209"/>
                  <a:gd name="connsiteX27" fmla="*/ 395868 w 971434"/>
                  <a:gd name="connsiteY27" fmla="*/ 1487935 h 1512209"/>
                  <a:gd name="connsiteX28" fmla="*/ 402149 w 971434"/>
                  <a:gd name="connsiteY28" fmla="*/ 1447570 h 1512209"/>
                  <a:gd name="connsiteX29" fmla="*/ 408431 w 971434"/>
                  <a:gd name="connsiteY29" fmla="*/ 1385477 h 1512209"/>
                  <a:gd name="connsiteX30" fmla="*/ 423105 w 971434"/>
                  <a:gd name="connsiteY30" fmla="*/ 1325289 h 1512209"/>
                  <a:gd name="connsiteX31" fmla="*/ 466353 w 971434"/>
                  <a:gd name="connsiteY31" fmla="*/ 1261240 h 1512209"/>
                  <a:gd name="connsiteX32" fmla="*/ 527519 w 971434"/>
                  <a:gd name="connsiteY32" fmla="*/ 1226228 h 1512209"/>
                  <a:gd name="connsiteX33" fmla="*/ 600218 w 971434"/>
                  <a:gd name="connsiteY33" fmla="*/ 1217837 h 1512209"/>
                  <a:gd name="connsiteX34" fmla="*/ 719718 w 971434"/>
                  <a:gd name="connsiteY34" fmla="*/ 1312675 h 1512209"/>
                  <a:gd name="connsiteX35" fmla="*/ 776868 w 971434"/>
                  <a:gd name="connsiteY35" fmla="*/ 1319935 h 1512209"/>
                  <a:gd name="connsiteX36" fmla="*/ 819499 w 971434"/>
                  <a:gd name="connsiteY36" fmla="*/ 1300061 h 1512209"/>
                  <a:gd name="connsiteX37" fmla="*/ 782583 w 971434"/>
                  <a:gd name="connsiteY37" fmla="*/ 1249810 h 1512209"/>
                  <a:gd name="connsiteX38" fmla="*/ 647328 w 971434"/>
                  <a:gd name="connsiteY38" fmla="*/ 1152655 h 1512209"/>
                  <a:gd name="connsiteX39" fmla="*/ 645062 w 971434"/>
                  <a:gd name="connsiteY39" fmla="*/ 1104258 h 1512209"/>
                  <a:gd name="connsiteX40" fmla="*/ 670188 w 971434"/>
                  <a:gd name="connsiteY40" fmla="*/ 1085980 h 1512209"/>
                  <a:gd name="connsiteX41" fmla="*/ 723528 w 971434"/>
                  <a:gd name="connsiteY41" fmla="*/ 1078360 h 1512209"/>
                  <a:gd name="connsiteX42" fmla="*/ 898788 w 971434"/>
                  <a:gd name="connsiteY42" fmla="*/ 1087885 h 1512209"/>
                  <a:gd name="connsiteX43" fmla="*/ 955485 w 971434"/>
                  <a:gd name="connsiteY43" fmla="*/ 1091752 h 1512209"/>
                  <a:gd name="connsiteX44" fmla="*/ 969273 w 971434"/>
                  <a:gd name="connsiteY44" fmla="*/ 1050145 h 1512209"/>
                  <a:gd name="connsiteX45" fmla="*/ 917684 w 971434"/>
                  <a:gd name="connsiteY45" fmla="*/ 1030735 h 1512209"/>
                  <a:gd name="connsiteX46" fmla="*/ 802250 w 971434"/>
                  <a:gd name="connsiteY46" fmla="*/ 1033206 h 1512209"/>
                  <a:gd name="connsiteX47" fmla="*/ 645424 w 971434"/>
                  <a:gd name="connsiteY47" fmla="*/ 1045975 h 1512209"/>
                  <a:gd name="connsiteX48" fmla="*/ 639142 w 971434"/>
                  <a:gd name="connsiteY48" fmla="*/ 1022188 h 1512209"/>
                  <a:gd name="connsiteX49" fmla="*/ 672093 w 971434"/>
                  <a:gd name="connsiteY49" fmla="*/ 988825 h 1512209"/>
                  <a:gd name="connsiteX50" fmla="*/ 715908 w 971434"/>
                  <a:gd name="connsiteY50" fmla="*/ 948820 h 1512209"/>
                  <a:gd name="connsiteX51" fmla="*/ 731148 w 971434"/>
                  <a:gd name="connsiteY51" fmla="*/ 935485 h 1512209"/>
                  <a:gd name="connsiteX52" fmla="*/ 752103 w 971434"/>
                  <a:gd name="connsiteY52" fmla="*/ 914530 h 1512209"/>
                  <a:gd name="connsiteX53" fmla="*/ 765438 w 971434"/>
                  <a:gd name="connsiteY53" fmla="*/ 885955 h 1512209"/>
                  <a:gd name="connsiteX54" fmla="*/ 763533 w 971434"/>
                  <a:gd name="connsiteY54" fmla="*/ 870715 h 1512209"/>
                  <a:gd name="connsiteX55" fmla="*/ 736863 w 971434"/>
                  <a:gd name="connsiteY55" fmla="*/ 870715 h 1512209"/>
                  <a:gd name="connsiteX56" fmla="*/ 698763 w 971434"/>
                  <a:gd name="connsiteY56" fmla="*/ 895480 h 1512209"/>
                  <a:gd name="connsiteX57" fmla="*/ 581889 w 971434"/>
                  <a:gd name="connsiteY57" fmla="*/ 941611 h 1512209"/>
                  <a:gd name="connsiteX58" fmla="*/ 506358 w 971434"/>
                  <a:gd name="connsiteY58" fmla="*/ 844045 h 1512209"/>
                  <a:gd name="connsiteX59" fmla="*/ 502548 w 971434"/>
                  <a:gd name="connsiteY59" fmla="*/ 354460 h 1512209"/>
                  <a:gd name="connsiteX60" fmla="*/ 498738 w 971434"/>
                  <a:gd name="connsiteY60" fmla="*/ 62995 h 1512209"/>
                  <a:gd name="connsiteX61" fmla="*/ 489213 w 971434"/>
                  <a:gd name="connsiteY61" fmla="*/ 36325 h 1512209"/>
                  <a:gd name="connsiteX62" fmla="*/ 487308 w 971434"/>
                  <a:gd name="connsiteY62" fmla="*/ 30610 h 1512209"/>
                  <a:gd name="connsiteX63" fmla="*/ 483498 w 971434"/>
                  <a:gd name="connsiteY63" fmla="*/ 24895 h 1512209"/>
                  <a:gd name="connsiteX64" fmla="*/ 477783 w 971434"/>
                  <a:gd name="connsiteY64" fmla="*/ 13465 h 1512209"/>
                  <a:gd name="connsiteX65" fmla="*/ 472068 w 971434"/>
                  <a:gd name="connsiteY65" fmla="*/ 9655 h 1512209"/>
                  <a:gd name="connsiteX66" fmla="*/ 468258 w 971434"/>
                  <a:gd name="connsiteY66" fmla="*/ 3940 h 1512209"/>
                  <a:gd name="connsiteX67" fmla="*/ 424443 w 971434"/>
                  <a:gd name="connsiteY67" fmla="*/ 74425 h 1512209"/>
                  <a:gd name="connsiteX68" fmla="*/ 424443 w 971434"/>
                  <a:gd name="connsiteY68" fmla="*/ 80140 h 1512209"/>
                  <a:gd name="connsiteX69" fmla="*/ 435667 w 971434"/>
                  <a:gd name="connsiteY69" fmla="*/ 222089 h 1512209"/>
                  <a:gd name="connsiteX70" fmla="*/ 439683 w 971434"/>
                  <a:gd name="connsiteY70" fmla="*/ 417325 h 1512209"/>
                  <a:gd name="connsiteX71" fmla="*/ 444009 w 971434"/>
                  <a:gd name="connsiteY71" fmla="*/ 753169 h 1512209"/>
                  <a:gd name="connsiteX72" fmla="*/ 426915 w 971434"/>
                  <a:gd name="connsiteY72" fmla="*/ 860315 h 1512209"/>
                  <a:gd name="connsiteX0" fmla="*/ 426915 w 971434"/>
                  <a:gd name="connsiteY0" fmla="*/ 860315 h 1512209"/>
                  <a:gd name="connsiteX1" fmla="*/ 391491 w 971434"/>
                  <a:gd name="connsiteY1" fmla="*/ 923128 h 1512209"/>
                  <a:gd name="connsiteX2" fmla="*/ 341705 w 971434"/>
                  <a:gd name="connsiteY2" fmla="*/ 959684 h 1512209"/>
                  <a:gd name="connsiteX3" fmla="*/ 261952 w 971434"/>
                  <a:gd name="connsiteY3" fmla="*/ 963288 h 1512209"/>
                  <a:gd name="connsiteX4" fmla="*/ 170717 w 971434"/>
                  <a:gd name="connsiteY4" fmla="*/ 931109 h 1512209"/>
                  <a:gd name="connsiteX5" fmla="*/ 58683 w 971434"/>
                  <a:gd name="connsiteY5" fmla="*/ 870715 h 1512209"/>
                  <a:gd name="connsiteX6" fmla="*/ 45348 w 971434"/>
                  <a:gd name="connsiteY6" fmla="*/ 891670 h 1512209"/>
                  <a:gd name="connsiteX7" fmla="*/ 49158 w 971434"/>
                  <a:gd name="connsiteY7" fmla="*/ 929770 h 1512209"/>
                  <a:gd name="connsiteX8" fmla="*/ 79638 w 971434"/>
                  <a:gd name="connsiteY8" fmla="*/ 954535 h 1512209"/>
                  <a:gd name="connsiteX9" fmla="*/ 165363 w 971434"/>
                  <a:gd name="connsiteY9" fmla="*/ 985376 h 1512209"/>
                  <a:gd name="connsiteX10" fmla="*/ 261385 w 971434"/>
                  <a:gd name="connsiteY10" fmla="*/ 1032229 h 1512209"/>
                  <a:gd name="connsiteX11" fmla="*/ 277758 w 971434"/>
                  <a:gd name="connsiteY11" fmla="*/ 1072645 h 1512209"/>
                  <a:gd name="connsiteX12" fmla="*/ 263445 w 971434"/>
                  <a:gd name="connsiteY12" fmla="*/ 1115534 h 1512209"/>
                  <a:gd name="connsiteX13" fmla="*/ 185288 w 971434"/>
                  <a:gd name="connsiteY13" fmla="*/ 1146528 h 1512209"/>
                  <a:gd name="connsiteX14" fmla="*/ 54410 w 971434"/>
                  <a:gd name="connsiteY14" fmla="*/ 1161408 h 1512209"/>
                  <a:gd name="connsiteX15" fmla="*/ 3438 w 971434"/>
                  <a:gd name="connsiteY15" fmla="*/ 1171705 h 1512209"/>
                  <a:gd name="connsiteX16" fmla="*/ 5343 w 971434"/>
                  <a:gd name="connsiteY16" fmla="*/ 1209805 h 1512209"/>
                  <a:gd name="connsiteX17" fmla="*/ 11058 w 971434"/>
                  <a:gd name="connsiteY17" fmla="*/ 1213615 h 1512209"/>
                  <a:gd name="connsiteX18" fmla="*/ 16773 w 971434"/>
                  <a:gd name="connsiteY18" fmla="*/ 1215520 h 1512209"/>
                  <a:gd name="connsiteX19" fmla="*/ 144408 w 971434"/>
                  <a:gd name="connsiteY19" fmla="*/ 1218558 h 1512209"/>
                  <a:gd name="connsiteX20" fmla="*/ 335063 w 971434"/>
                  <a:gd name="connsiteY20" fmla="*/ 1213615 h 1512209"/>
                  <a:gd name="connsiteX21" fmla="*/ 361578 w 971434"/>
                  <a:gd name="connsiteY21" fmla="*/ 1269838 h 1512209"/>
                  <a:gd name="connsiteX22" fmla="*/ 334135 w 971434"/>
                  <a:gd name="connsiteY22" fmla="*/ 1352731 h 1512209"/>
                  <a:gd name="connsiteX23" fmla="*/ 327288 w 971434"/>
                  <a:gd name="connsiteY23" fmla="*/ 1416523 h 1512209"/>
                  <a:gd name="connsiteX24" fmla="*/ 331098 w 971434"/>
                  <a:gd name="connsiteY24" fmla="*/ 1459360 h 1512209"/>
                  <a:gd name="connsiteX25" fmla="*/ 363483 w 971434"/>
                  <a:gd name="connsiteY25" fmla="*/ 1508890 h 1512209"/>
                  <a:gd name="connsiteX26" fmla="*/ 386343 w 971434"/>
                  <a:gd name="connsiteY26" fmla="*/ 1510795 h 1512209"/>
                  <a:gd name="connsiteX27" fmla="*/ 395868 w 971434"/>
                  <a:gd name="connsiteY27" fmla="*/ 1487935 h 1512209"/>
                  <a:gd name="connsiteX28" fmla="*/ 402149 w 971434"/>
                  <a:gd name="connsiteY28" fmla="*/ 1447570 h 1512209"/>
                  <a:gd name="connsiteX29" fmla="*/ 408431 w 971434"/>
                  <a:gd name="connsiteY29" fmla="*/ 1385477 h 1512209"/>
                  <a:gd name="connsiteX30" fmla="*/ 423105 w 971434"/>
                  <a:gd name="connsiteY30" fmla="*/ 1325289 h 1512209"/>
                  <a:gd name="connsiteX31" fmla="*/ 466353 w 971434"/>
                  <a:gd name="connsiteY31" fmla="*/ 1261240 h 1512209"/>
                  <a:gd name="connsiteX32" fmla="*/ 527519 w 971434"/>
                  <a:gd name="connsiteY32" fmla="*/ 1226228 h 1512209"/>
                  <a:gd name="connsiteX33" fmla="*/ 600218 w 971434"/>
                  <a:gd name="connsiteY33" fmla="*/ 1217837 h 1512209"/>
                  <a:gd name="connsiteX34" fmla="*/ 719718 w 971434"/>
                  <a:gd name="connsiteY34" fmla="*/ 1312675 h 1512209"/>
                  <a:gd name="connsiteX35" fmla="*/ 776868 w 971434"/>
                  <a:gd name="connsiteY35" fmla="*/ 1319935 h 1512209"/>
                  <a:gd name="connsiteX36" fmla="*/ 819499 w 971434"/>
                  <a:gd name="connsiteY36" fmla="*/ 1300061 h 1512209"/>
                  <a:gd name="connsiteX37" fmla="*/ 782583 w 971434"/>
                  <a:gd name="connsiteY37" fmla="*/ 1249810 h 1512209"/>
                  <a:gd name="connsiteX38" fmla="*/ 647328 w 971434"/>
                  <a:gd name="connsiteY38" fmla="*/ 1152655 h 1512209"/>
                  <a:gd name="connsiteX39" fmla="*/ 645062 w 971434"/>
                  <a:gd name="connsiteY39" fmla="*/ 1104258 h 1512209"/>
                  <a:gd name="connsiteX40" fmla="*/ 670188 w 971434"/>
                  <a:gd name="connsiteY40" fmla="*/ 1085980 h 1512209"/>
                  <a:gd name="connsiteX41" fmla="*/ 723528 w 971434"/>
                  <a:gd name="connsiteY41" fmla="*/ 1078360 h 1512209"/>
                  <a:gd name="connsiteX42" fmla="*/ 898788 w 971434"/>
                  <a:gd name="connsiteY42" fmla="*/ 1087885 h 1512209"/>
                  <a:gd name="connsiteX43" fmla="*/ 955485 w 971434"/>
                  <a:gd name="connsiteY43" fmla="*/ 1091752 h 1512209"/>
                  <a:gd name="connsiteX44" fmla="*/ 969273 w 971434"/>
                  <a:gd name="connsiteY44" fmla="*/ 1050145 h 1512209"/>
                  <a:gd name="connsiteX45" fmla="*/ 917684 w 971434"/>
                  <a:gd name="connsiteY45" fmla="*/ 1030735 h 1512209"/>
                  <a:gd name="connsiteX46" fmla="*/ 802250 w 971434"/>
                  <a:gd name="connsiteY46" fmla="*/ 1033206 h 1512209"/>
                  <a:gd name="connsiteX47" fmla="*/ 645424 w 971434"/>
                  <a:gd name="connsiteY47" fmla="*/ 1045975 h 1512209"/>
                  <a:gd name="connsiteX48" fmla="*/ 639142 w 971434"/>
                  <a:gd name="connsiteY48" fmla="*/ 1022188 h 1512209"/>
                  <a:gd name="connsiteX49" fmla="*/ 672093 w 971434"/>
                  <a:gd name="connsiteY49" fmla="*/ 988825 h 1512209"/>
                  <a:gd name="connsiteX50" fmla="*/ 715908 w 971434"/>
                  <a:gd name="connsiteY50" fmla="*/ 948820 h 1512209"/>
                  <a:gd name="connsiteX51" fmla="*/ 731148 w 971434"/>
                  <a:gd name="connsiteY51" fmla="*/ 935485 h 1512209"/>
                  <a:gd name="connsiteX52" fmla="*/ 752103 w 971434"/>
                  <a:gd name="connsiteY52" fmla="*/ 914530 h 1512209"/>
                  <a:gd name="connsiteX53" fmla="*/ 765438 w 971434"/>
                  <a:gd name="connsiteY53" fmla="*/ 885955 h 1512209"/>
                  <a:gd name="connsiteX54" fmla="*/ 763533 w 971434"/>
                  <a:gd name="connsiteY54" fmla="*/ 870715 h 1512209"/>
                  <a:gd name="connsiteX55" fmla="*/ 736863 w 971434"/>
                  <a:gd name="connsiteY55" fmla="*/ 870715 h 1512209"/>
                  <a:gd name="connsiteX56" fmla="*/ 698763 w 971434"/>
                  <a:gd name="connsiteY56" fmla="*/ 895480 h 1512209"/>
                  <a:gd name="connsiteX57" fmla="*/ 581889 w 971434"/>
                  <a:gd name="connsiteY57" fmla="*/ 941611 h 1512209"/>
                  <a:gd name="connsiteX58" fmla="*/ 506358 w 971434"/>
                  <a:gd name="connsiteY58" fmla="*/ 844045 h 1512209"/>
                  <a:gd name="connsiteX59" fmla="*/ 502548 w 971434"/>
                  <a:gd name="connsiteY59" fmla="*/ 354460 h 1512209"/>
                  <a:gd name="connsiteX60" fmla="*/ 498738 w 971434"/>
                  <a:gd name="connsiteY60" fmla="*/ 62995 h 1512209"/>
                  <a:gd name="connsiteX61" fmla="*/ 489213 w 971434"/>
                  <a:gd name="connsiteY61" fmla="*/ 36325 h 1512209"/>
                  <a:gd name="connsiteX62" fmla="*/ 487308 w 971434"/>
                  <a:gd name="connsiteY62" fmla="*/ 30610 h 1512209"/>
                  <a:gd name="connsiteX63" fmla="*/ 483498 w 971434"/>
                  <a:gd name="connsiteY63" fmla="*/ 24895 h 1512209"/>
                  <a:gd name="connsiteX64" fmla="*/ 477783 w 971434"/>
                  <a:gd name="connsiteY64" fmla="*/ 13465 h 1512209"/>
                  <a:gd name="connsiteX65" fmla="*/ 472068 w 971434"/>
                  <a:gd name="connsiteY65" fmla="*/ 9655 h 1512209"/>
                  <a:gd name="connsiteX66" fmla="*/ 433659 w 971434"/>
                  <a:gd name="connsiteY66" fmla="*/ 3940 h 1512209"/>
                  <a:gd name="connsiteX67" fmla="*/ 424443 w 971434"/>
                  <a:gd name="connsiteY67" fmla="*/ 74425 h 1512209"/>
                  <a:gd name="connsiteX68" fmla="*/ 424443 w 971434"/>
                  <a:gd name="connsiteY68" fmla="*/ 80140 h 1512209"/>
                  <a:gd name="connsiteX69" fmla="*/ 435667 w 971434"/>
                  <a:gd name="connsiteY69" fmla="*/ 222089 h 1512209"/>
                  <a:gd name="connsiteX70" fmla="*/ 439683 w 971434"/>
                  <a:gd name="connsiteY70" fmla="*/ 417325 h 1512209"/>
                  <a:gd name="connsiteX71" fmla="*/ 444009 w 971434"/>
                  <a:gd name="connsiteY71" fmla="*/ 753169 h 1512209"/>
                  <a:gd name="connsiteX72" fmla="*/ 426915 w 971434"/>
                  <a:gd name="connsiteY72" fmla="*/ 860315 h 1512209"/>
                  <a:gd name="connsiteX0" fmla="*/ 426915 w 971434"/>
                  <a:gd name="connsiteY0" fmla="*/ 860315 h 1512209"/>
                  <a:gd name="connsiteX1" fmla="*/ 391491 w 971434"/>
                  <a:gd name="connsiteY1" fmla="*/ 923128 h 1512209"/>
                  <a:gd name="connsiteX2" fmla="*/ 341705 w 971434"/>
                  <a:gd name="connsiteY2" fmla="*/ 959684 h 1512209"/>
                  <a:gd name="connsiteX3" fmla="*/ 261952 w 971434"/>
                  <a:gd name="connsiteY3" fmla="*/ 963288 h 1512209"/>
                  <a:gd name="connsiteX4" fmla="*/ 170717 w 971434"/>
                  <a:gd name="connsiteY4" fmla="*/ 931109 h 1512209"/>
                  <a:gd name="connsiteX5" fmla="*/ 58683 w 971434"/>
                  <a:gd name="connsiteY5" fmla="*/ 870715 h 1512209"/>
                  <a:gd name="connsiteX6" fmla="*/ 45348 w 971434"/>
                  <a:gd name="connsiteY6" fmla="*/ 891670 h 1512209"/>
                  <a:gd name="connsiteX7" fmla="*/ 49158 w 971434"/>
                  <a:gd name="connsiteY7" fmla="*/ 929770 h 1512209"/>
                  <a:gd name="connsiteX8" fmla="*/ 79638 w 971434"/>
                  <a:gd name="connsiteY8" fmla="*/ 954535 h 1512209"/>
                  <a:gd name="connsiteX9" fmla="*/ 165363 w 971434"/>
                  <a:gd name="connsiteY9" fmla="*/ 985376 h 1512209"/>
                  <a:gd name="connsiteX10" fmla="*/ 261385 w 971434"/>
                  <a:gd name="connsiteY10" fmla="*/ 1032229 h 1512209"/>
                  <a:gd name="connsiteX11" fmla="*/ 277758 w 971434"/>
                  <a:gd name="connsiteY11" fmla="*/ 1072645 h 1512209"/>
                  <a:gd name="connsiteX12" fmla="*/ 263445 w 971434"/>
                  <a:gd name="connsiteY12" fmla="*/ 1115534 h 1512209"/>
                  <a:gd name="connsiteX13" fmla="*/ 185288 w 971434"/>
                  <a:gd name="connsiteY13" fmla="*/ 1146528 h 1512209"/>
                  <a:gd name="connsiteX14" fmla="*/ 54410 w 971434"/>
                  <a:gd name="connsiteY14" fmla="*/ 1161408 h 1512209"/>
                  <a:gd name="connsiteX15" fmla="*/ 3438 w 971434"/>
                  <a:gd name="connsiteY15" fmla="*/ 1171705 h 1512209"/>
                  <a:gd name="connsiteX16" fmla="*/ 5343 w 971434"/>
                  <a:gd name="connsiteY16" fmla="*/ 1209805 h 1512209"/>
                  <a:gd name="connsiteX17" fmla="*/ 11058 w 971434"/>
                  <a:gd name="connsiteY17" fmla="*/ 1213615 h 1512209"/>
                  <a:gd name="connsiteX18" fmla="*/ 16773 w 971434"/>
                  <a:gd name="connsiteY18" fmla="*/ 1215520 h 1512209"/>
                  <a:gd name="connsiteX19" fmla="*/ 144408 w 971434"/>
                  <a:gd name="connsiteY19" fmla="*/ 1218558 h 1512209"/>
                  <a:gd name="connsiteX20" fmla="*/ 335063 w 971434"/>
                  <a:gd name="connsiteY20" fmla="*/ 1213615 h 1512209"/>
                  <a:gd name="connsiteX21" fmla="*/ 361578 w 971434"/>
                  <a:gd name="connsiteY21" fmla="*/ 1269838 h 1512209"/>
                  <a:gd name="connsiteX22" fmla="*/ 334135 w 971434"/>
                  <a:gd name="connsiteY22" fmla="*/ 1352731 h 1512209"/>
                  <a:gd name="connsiteX23" fmla="*/ 327288 w 971434"/>
                  <a:gd name="connsiteY23" fmla="*/ 1416523 h 1512209"/>
                  <a:gd name="connsiteX24" fmla="*/ 331098 w 971434"/>
                  <a:gd name="connsiteY24" fmla="*/ 1459360 h 1512209"/>
                  <a:gd name="connsiteX25" fmla="*/ 363483 w 971434"/>
                  <a:gd name="connsiteY25" fmla="*/ 1508890 h 1512209"/>
                  <a:gd name="connsiteX26" fmla="*/ 386343 w 971434"/>
                  <a:gd name="connsiteY26" fmla="*/ 1510795 h 1512209"/>
                  <a:gd name="connsiteX27" fmla="*/ 395868 w 971434"/>
                  <a:gd name="connsiteY27" fmla="*/ 1487935 h 1512209"/>
                  <a:gd name="connsiteX28" fmla="*/ 402149 w 971434"/>
                  <a:gd name="connsiteY28" fmla="*/ 1447570 h 1512209"/>
                  <a:gd name="connsiteX29" fmla="*/ 408431 w 971434"/>
                  <a:gd name="connsiteY29" fmla="*/ 1385477 h 1512209"/>
                  <a:gd name="connsiteX30" fmla="*/ 423105 w 971434"/>
                  <a:gd name="connsiteY30" fmla="*/ 1325289 h 1512209"/>
                  <a:gd name="connsiteX31" fmla="*/ 466353 w 971434"/>
                  <a:gd name="connsiteY31" fmla="*/ 1261240 h 1512209"/>
                  <a:gd name="connsiteX32" fmla="*/ 527519 w 971434"/>
                  <a:gd name="connsiteY32" fmla="*/ 1226228 h 1512209"/>
                  <a:gd name="connsiteX33" fmla="*/ 600218 w 971434"/>
                  <a:gd name="connsiteY33" fmla="*/ 1217837 h 1512209"/>
                  <a:gd name="connsiteX34" fmla="*/ 719718 w 971434"/>
                  <a:gd name="connsiteY34" fmla="*/ 1312675 h 1512209"/>
                  <a:gd name="connsiteX35" fmla="*/ 776868 w 971434"/>
                  <a:gd name="connsiteY35" fmla="*/ 1319935 h 1512209"/>
                  <a:gd name="connsiteX36" fmla="*/ 819499 w 971434"/>
                  <a:gd name="connsiteY36" fmla="*/ 1300061 h 1512209"/>
                  <a:gd name="connsiteX37" fmla="*/ 782583 w 971434"/>
                  <a:gd name="connsiteY37" fmla="*/ 1249810 h 1512209"/>
                  <a:gd name="connsiteX38" fmla="*/ 647328 w 971434"/>
                  <a:gd name="connsiteY38" fmla="*/ 1152655 h 1512209"/>
                  <a:gd name="connsiteX39" fmla="*/ 645062 w 971434"/>
                  <a:gd name="connsiteY39" fmla="*/ 1104258 h 1512209"/>
                  <a:gd name="connsiteX40" fmla="*/ 670188 w 971434"/>
                  <a:gd name="connsiteY40" fmla="*/ 1085980 h 1512209"/>
                  <a:gd name="connsiteX41" fmla="*/ 723528 w 971434"/>
                  <a:gd name="connsiteY41" fmla="*/ 1078360 h 1512209"/>
                  <a:gd name="connsiteX42" fmla="*/ 898788 w 971434"/>
                  <a:gd name="connsiteY42" fmla="*/ 1087885 h 1512209"/>
                  <a:gd name="connsiteX43" fmla="*/ 955485 w 971434"/>
                  <a:gd name="connsiteY43" fmla="*/ 1091752 h 1512209"/>
                  <a:gd name="connsiteX44" fmla="*/ 969273 w 971434"/>
                  <a:gd name="connsiteY44" fmla="*/ 1050145 h 1512209"/>
                  <a:gd name="connsiteX45" fmla="*/ 917684 w 971434"/>
                  <a:gd name="connsiteY45" fmla="*/ 1030735 h 1512209"/>
                  <a:gd name="connsiteX46" fmla="*/ 802250 w 971434"/>
                  <a:gd name="connsiteY46" fmla="*/ 1033206 h 1512209"/>
                  <a:gd name="connsiteX47" fmla="*/ 645424 w 971434"/>
                  <a:gd name="connsiteY47" fmla="*/ 1045975 h 1512209"/>
                  <a:gd name="connsiteX48" fmla="*/ 639142 w 971434"/>
                  <a:gd name="connsiteY48" fmla="*/ 1022188 h 1512209"/>
                  <a:gd name="connsiteX49" fmla="*/ 672093 w 971434"/>
                  <a:gd name="connsiteY49" fmla="*/ 988825 h 1512209"/>
                  <a:gd name="connsiteX50" fmla="*/ 715908 w 971434"/>
                  <a:gd name="connsiteY50" fmla="*/ 948820 h 1512209"/>
                  <a:gd name="connsiteX51" fmla="*/ 731148 w 971434"/>
                  <a:gd name="connsiteY51" fmla="*/ 935485 h 1512209"/>
                  <a:gd name="connsiteX52" fmla="*/ 752103 w 971434"/>
                  <a:gd name="connsiteY52" fmla="*/ 914530 h 1512209"/>
                  <a:gd name="connsiteX53" fmla="*/ 765438 w 971434"/>
                  <a:gd name="connsiteY53" fmla="*/ 885955 h 1512209"/>
                  <a:gd name="connsiteX54" fmla="*/ 763533 w 971434"/>
                  <a:gd name="connsiteY54" fmla="*/ 870715 h 1512209"/>
                  <a:gd name="connsiteX55" fmla="*/ 736863 w 971434"/>
                  <a:gd name="connsiteY55" fmla="*/ 870715 h 1512209"/>
                  <a:gd name="connsiteX56" fmla="*/ 698763 w 971434"/>
                  <a:gd name="connsiteY56" fmla="*/ 895480 h 1512209"/>
                  <a:gd name="connsiteX57" fmla="*/ 581889 w 971434"/>
                  <a:gd name="connsiteY57" fmla="*/ 941611 h 1512209"/>
                  <a:gd name="connsiteX58" fmla="*/ 506358 w 971434"/>
                  <a:gd name="connsiteY58" fmla="*/ 844045 h 1512209"/>
                  <a:gd name="connsiteX59" fmla="*/ 502548 w 971434"/>
                  <a:gd name="connsiteY59" fmla="*/ 354460 h 1512209"/>
                  <a:gd name="connsiteX60" fmla="*/ 498738 w 971434"/>
                  <a:gd name="connsiteY60" fmla="*/ 62995 h 1512209"/>
                  <a:gd name="connsiteX61" fmla="*/ 489213 w 971434"/>
                  <a:gd name="connsiteY61" fmla="*/ 36325 h 1512209"/>
                  <a:gd name="connsiteX62" fmla="*/ 487308 w 971434"/>
                  <a:gd name="connsiteY62" fmla="*/ 30610 h 1512209"/>
                  <a:gd name="connsiteX63" fmla="*/ 483498 w 971434"/>
                  <a:gd name="connsiteY63" fmla="*/ 24895 h 1512209"/>
                  <a:gd name="connsiteX64" fmla="*/ 477783 w 971434"/>
                  <a:gd name="connsiteY64" fmla="*/ 13465 h 1512209"/>
                  <a:gd name="connsiteX65" fmla="*/ 472068 w 971434"/>
                  <a:gd name="connsiteY65" fmla="*/ 9655 h 1512209"/>
                  <a:gd name="connsiteX66" fmla="*/ 433659 w 971434"/>
                  <a:gd name="connsiteY66" fmla="*/ 3940 h 1512209"/>
                  <a:gd name="connsiteX67" fmla="*/ 424443 w 971434"/>
                  <a:gd name="connsiteY67" fmla="*/ 74425 h 1512209"/>
                  <a:gd name="connsiteX68" fmla="*/ 426915 w 971434"/>
                  <a:gd name="connsiteY68" fmla="*/ 92497 h 1512209"/>
                  <a:gd name="connsiteX69" fmla="*/ 435667 w 971434"/>
                  <a:gd name="connsiteY69" fmla="*/ 222089 h 1512209"/>
                  <a:gd name="connsiteX70" fmla="*/ 439683 w 971434"/>
                  <a:gd name="connsiteY70" fmla="*/ 417325 h 1512209"/>
                  <a:gd name="connsiteX71" fmla="*/ 444009 w 971434"/>
                  <a:gd name="connsiteY71" fmla="*/ 753169 h 1512209"/>
                  <a:gd name="connsiteX72" fmla="*/ 426915 w 971434"/>
                  <a:gd name="connsiteY72" fmla="*/ 860315 h 1512209"/>
                  <a:gd name="connsiteX0" fmla="*/ 426915 w 971434"/>
                  <a:gd name="connsiteY0" fmla="*/ 860315 h 1512209"/>
                  <a:gd name="connsiteX1" fmla="*/ 391491 w 971434"/>
                  <a:gd name="connsiteY1" fmla="*/ 923128 h 1512209"/>
                  <a:gd name="connsiteX2" fmla="*/ 341705 w 971434"/>
                  <a:gd name="connsiteY2" fmla="*/ 959684 h 1512209"/>
                  <a:gd name="connsiteX3" fmla="*/ 261952 w 971434"/>
                  <a:gd name="connsiteY3" fmla="*/ 963288 h 1512209"/>
                  <a:gd name="connsiteX4" fmla="*/ 170717 w 971434"/>
                  <a:gd name="connsiteY4" fmla="*/ 931109 h 1512209"/>
                  <a:gd name="connsiteX5" fmla="*/ 58683 w 971434"/>
                  <a:gd name="connsiteY5" fmla="*/ 870715 h 1512209"/>
                  <a:gd name="connsiteX6" fmla="*/ 45348 w 971434"/>
                  <a:gd name="connsiteY6" fmla="*/ 891670 h 1512209"/>
                  <a:gd name="connsiteX7" fmla="*/ 49158 w 971434"/>
                  <a:gd name="connsiteY7" fmla="*/ 929770 h 1512209"/>
                  <a:gd name="connsiteX8" fmla="*/ 79638 w 971434"/>
                  <a:gd name="connsiteY8" fmla="*/ 954535 h 1512209"/>
                  <a:gd name="connsiteX9" fmla="*/ 165363 w 971434"/>
                  <a:gd name="connsiteY9" fmla="*/ 985376 h 1512209"/>
                  <a:gd name="connsiteX10" fmla="*/ 261385 w 971434"/>
                  <a:gd name="connsiteY10" fmla="*/ 1032229 h 1512209"/>
                  <a:gd name="connsiteX11" fmla="*/ 277758 w 971434"/>
                  <a:gd name="connsiteY11" fmla="*/ 1072645 h 1512209"/>
                  <a:gd name="connsiteX12" fmla="*/ 263445 w 971434"/>
                  <a:gd name="connsiteY12" fmla="*/ 1115534 h 1512209"/>
                  <a:gd name="connsiteX13" fmla="*/ 185288 w 971434"/>
                  <a:gd name="connsiteY13" fmla="*/ 1146528 h 1512209"/>
                  <a:gd name="connsiteX14" fmla="*/ 54410 w 971434"/>
                  <a:gd name="connsiteY14" fmla="*/ 1161408 h 1512209"/>
                  <a:gd name="connsiteX15" fmla="*/ 3438 w 971434"/>
                  <a:gd name="connsiteY15" fmla="*/ 1171705 h 1512209"/>
                  <a:gd name="connsiteX16" fmla="*/ 5343 w 971434"/>
                  <a:gd name="connsiteY16" fmla="*/ 1209805 h 1512209"/>
                  <a:gd name="connsiteX17" fmla="*/ 11058 w 971434"/>
                  <a:gd name="connsiteY17" fmla="*/ 1213615 h 1512209"/>
                  <a:gd name="connsiteX18" fmla="*/ 16773 w 971434"/>
                  <a:gd name="connsiteY18" fmla="*/ 1215520 h 1512209"/>
                  <a:gd name="connsiteX19" fmla="*/ 144408 w 971434"/>
                  <a:gd name="connsiteY19" fmla="*/ 1218558 h 1512209"/>
                  <a:gd name="connsiteX20" fmla="*/ 335063 w 971434"/>
                  <a:gd name="connsiteY20" fmla="*/ 1213615 h 1512209"/>
                  <a:gd name="connsiteX21" fmla="*/ 361578 w 971434"/>
                  <a:gd name="connsiteY21" fmla="*/ 1269838 h 1512209"/>
                  <a:gd name="connsiteX22" fmla="*/ 334135 w 971434"/>
                  <a:gd name="connsiteY22" fmla="*/ 1352731 h 1512209"/>
                  <a:gd name="connsiteX23" fmla="*/ 327288 w 971434"/>
                  <a:gd name="connsiteY23" fmla="*/ 1416523 h 1512209"/>
                  <a:gd name="connsiteX24" fmla="*/ 331098 w 971434"/>
                  <a:gd name="connsiteY24" fmla="*/ 1459360 h 1512209"/>
                  <a:gd name="connsiteX25" fmla="*/ 363483 w 971434"/>
                  <a:gd name="connsiteY25" fmla="*/ 1508890 h 1512209"/>
                  <a:gd name="connsiteX26" fmla="*/ 386343 w 971434"/>
                  <a:gd name="connsiteY26" fmla="*/ 1510795 h 1512209"/>
                  <a:gd name="connsiteX27" fmla="*/ 395868 w 971434"/>
                  <a:gd name="connsiteY27" fmla="*/ 1487935 h 1512209"/>
                  <a:gd name="connsiteX28" fmla="*/ 402149 w 971434"/>
                  <a:gd name="connsiteY28" fmla="*/ 1447570 h 1512209"/>
                  <a:gd name="connsiteX29" fmla="*/ 408431 w 971434"/>
                  <a:gd name="connsiteY29" fmla="*/ 1385477 h 1512209"/>
                  <a:gd name="connsiteX30" fmla="*/ 423105 w 971434"/>
                  <a:gd name="connsiteY30" fmla="*/ 1325289 h 1512209"/>
                  <a:gd name="connsiteX31" fmla="*/ 466353 w 971434"/>
                  <a:gd name="connsiteY31" fmla="*/ 1261240 h 1512209"/>
                  <a:gd name="connsiteX32" fmla="*/ 527519 w 971434"/>
                  <a:gd name="connsiteY32" fmla="*/ 1226228 h 1512209"/>
                  <a:gd name="connsiteX33" fmla="*/ 600218 w 971434"/>
                  <a:gd name="connsiteY33" fmla="*/ 1217837 h 1512209"/>
                  <a:gd name="connsiteX34" fmla="*/ 719718 w 971434"/>
                  <a:gd name="connsiteY34" fmla="*/ 1312675 h 1512209"/>
                  <a:gd name="connsiteX35" fmla="*/ 776868 w 971434"/>
                  <a:gd name="connsiteY35" fmla="*/ 1319935 h 1512209"/>
                  <a:gd name="connsiteX36" fmla="*/ 819499 w 971434"/>
                  <a:gd name="connsiteY36" fmla="*/ 1300061 h 1512209"/>
                  <a:gd name="connsiteX37" fmla="*/ 782583 w 971434"/>
                  <a:gd name="connsiteY37" fmla="*/ 1249810 h 1512209"/>
                  <a:gd name="connsiteX38" fmla="*/ 647328 w 971434"/>
                  <a:gd name="connsiteY38" fmla="*/ 1152655 h 1512209"/>
                  <a:gd name="connsiteX39" fmla="*/ 645062 w 971434"/>
                  <a:gd name="connsiteY39" fmla="*/ 1104258 h 1512209"/>
                  <a:gd name="connsiteX40" fmla="*/ 670188 w 971434"/>
                  <a:gd name="connsiteY40" fmla="*/ 1085980 h 1512209"/>
                  <a:gd name="connsiteX41" fmla="*/ 723528 w 971434"/>
                  <a:gd name="connsiteY41" fmla="*/ 1078360 h 1512209"/>
                  <a:gd name="connsiteX42" fmla="*/ 898788 w 971434"/>
                  <a:gd name="connsiteY42" fmla="*/ 1087885 h 1512209"/>
                  <a:gd name="connsiteX43" fmla="*/ 955485 w 971434"/>
                  <a:gd name="connsiteY43" fmla="*/ 1091752 h 1512209"/>
                  <a:gd name="connsiteX44" fmla="*/ 969273 w 971434"/>
                  <a:gd name="connsiteY44" fmla="*/ 1050145 h 1512209"/>
                  <a:gd name="connsiteX45" fmla="*/ 917684 w 971434"/>
                  <a:gd name="connsiteY45" fmla="*/ 1030735 h 1512209"/>
                  <a:gd name="connsiteX46" fmla="*/ 802250 w 971434"/>
                  <a:gd name="connsiteY46" fmla="*/ 1033206 h 1512209"/>
                  <a:gd name="connsiteX47" fmla="*/ 645424 w 971434"/>
                  <a:gd name="connsiteY47" fmla="*/ 1045975 h 1512209"/>
                  <a:gd name="connsiteX48" fmla="*/ 639142 w 971434"/>
                  <a:gd name="connsiteY48" fmla="*/ 1022188 h 1512209"/>
                  <a:gd name="connsiteX49" fmla="*/ 672093 w 971434"/>
                  <a:gd name="connsiteY49" fmla="*/ 988825 h 1512209"/>
                  <a:gd name="connsiteX50" fmla="*/ 715908 w 971434"/>
                  <a:gd name="connsiteY50" fmla="*/ 948820 h 1512209"/>
                  <a:gd name="connsiteX51" fmla="*/ 731148 w 971434"/>
                  <a:gd name="connsiteY51" fmla="*/ 935485 h 1512209"/>
                  <a:gd name="connsiteX52" fmla="*/ 752103 w 971434"/>
                  <a:gd name="connsiteY52" fmla="*/ 914530 h 1512209"/>
                  <a:gd name="connsiteX53" fmla="*/ 765438 w 971434"/>
                  <a:gd name="connsiteY53" fmla="*/ 885955 h 1512209"/>
                  <a:gd name="connsiteX54" fmla="*/ 763533 w 971434"/>
                  <a:gd name="connsiteY54" fmla="*/ 870715 h 1512209"/>
                  <a:gd name="connsiteX55" fmla="*/ 736863 w 971434"/>
                  <a:gd name="connsiteY55" fmla="*/ 870715 h 1512209"/>
                  <a:gd name="connsiteX56" fmla="*/ 698763 w 971434"/>
                  <a:gd name="connsiteY56" fmla="*/ 895480 h 1512209"/>
                  <a:gd name="connsiteX57" fmla="*/ 581889 w 971434"/>
                  <a:gd name="connsiteY57" fmla="*/ 941611 h 1512209"/>
                  <a:gd name="connsiteX58" fmla="*/ 506358 w 971434"/>
                  <a:gd name="connsiteY58" fmla="*/ 844045 h 1512209"/>
                  <a:gd name="connsiteX59" fmla="*/ 502548 w 971434"/>
                  <a:gd name="connsiteY59" fmla="*/ 354460 h 1512209"/>
                  <a:gd name="connsiteX60" fmla="*/ 498738 w 971434"/>
                  <a:gd name="connsiteY60" fmla="*/ 62995 h 1512209"/>
                  <a:gd name="connsiteX61" fmla="*/ 489213 w 971434"/>
                  <a:gd name="connsiteY61" fmla="*/ 36325 h 1512209"/>
                  <a:gd name="connsiteX62" fmla="*/ 487308 w 971434"/>
                  <a:gd name="connsiteY62" fmla="*/ 30610 h 1512209"/>
                  <a:gd name="connsiteX63" fmla="*/ 483498 w 971434"/>
                  <a:gd name="connsiteY63" fmla="*/ 24895 h 1512209"/>
                  <a:gd name="connsiteX64" fmla="*/ 477783 w 971434"/>
                  <a:gd name="connsiteY64" fmla="*/ 13465 h 1512209"/>
                  <a:gd name="connsiteX65" fmla="*/ 472068 w 971434"/>
                  <a:gd name="connsiteY65" fmla="*/ 9655 h 1512209"/>
                  <a:gd name="connsiteX66" fmla="*/ 433659 w 971434"/>
                  <a:gd name="connsiteY66" fmla="*/ 3940 h 1512209"/>
                  <a:gd name="connsiteX67" fmla="*/ 424443 w 971434"/>
                  <a:gd name="connsiteY67" fmla="*/ 74425 h 1512209"/>
                  <a:gd name="connsiteX68" fmla="*/ 435667 w 971434"/>
                  <a:gd name="connsiteY68" fmla="*/ 222089 h 1512209"/>
                  <a:gd name="connsiteX69" fmla="*/ 439683 w 971434"/>
                  <a:gd name="connsiteY69" fmla="*/ 417325 h 1512209"/>
                  <a:gd name="connsiteX70" fmla="*/ 444009 w 971434"/>
                  <a:gd name="connsiteY70" fmla="*/ 753169 h 1512209"/>
                  <a:gd name="connsiteX71" fmla="*/ 426915 w 971434"/>
                  <a:gd name="connsiteY71" fmla="*/ 860315 h 1512209"/>
                  <a:gd name="connsiteX0" fmla="*/ 426915 w 971434"/>
                  <a:gd name="connsiteY0" fmla="*/ 860315 h 1512209"/>
                  <a:gd name="connsiteX1" fmla="*/ 391491 w 971434"/>
                  <a:gd name="connsiteY1" fmla="*/ 923128 h 1512209"/>
                  <a:gd name="connsiteX2" fmla="*/ 341705 w 971434"/>
                  <a:gd name="connsiteY2" fmla="*/ 959684 h 1512209"/>
                  <a:gd name="connsiteX3" fmla="*/ 261952 w 971434"/>
                  <a:gd name="connsiteY3" fmla="*/ 963288 h 1512209"/>
                  <a:gd name="connsiteX4" fmla="*/ 170717 w 971434"/>
                  <a:gd name="connsiteY4" fmla="*/ 931109 h 1512209"/>
                  <a:gd name="connsiteX5" fmla="*/ 58683 w 971434"/>
                  <a:gd name="connsiteY5" fmla="*/ 870715 h 1512209"/>
                  <a:gd name="connsiteX6" fmla="*/ 45348 w 971434"/>
                  <a:gd name="connsiteY6" fmla="*/ 891670 h 1512209"/>
                  <a:gd name="connsiteX7" fmla="*/ 49158 w 971434"/>
                  <a:gd name="connsiteY7" fmla="*/ 929770 h 1512209"/>
                  <a:gd name="connsiteX8" fmla="*/ 79638 w 971434"/>
                  <a:gd name="connsiteY8" fmla="*/ 954535 h 1512209"/>
                  <a:gd name="connsiteX9" fmla="*/ 165363 w 971434"/>
                  <a:gd name="connsiteY9" fmla="*/ 985376 h 1512209"/>
                  <a:gd name="connsiteX10" fmla="*/ 261385 w 971434"/>
                  <a:gd name="connsiteY10" fmla="*/ 1032229 h 1512209"/>
                  <a:gd name="connsiteX11" fmla="*/ 277758 w 971434"/>
                  <a:gd name="connsiteY11" fmla="*/ 1072645 h 1512209"/>
                  <a:gd name="connsiteX12" fmla="*/ 263445 w 971434"/>
                  <a:gd name="connsiteY12" fmla="*/ 1115534 h 1512209"/>
                  <a:gd name="connsiteX13" fmla="*/ 185288 w 971434"/>
                  <a:gd name="connsiteY13" fmla="*/ 1146528 h 1512209"/>
                  <a:gd name="connsiteX14" fmla="*/ 54410 w 971434"/>
                  <a:gd name="connsiteY14" fmla="*/ 1161408 h 1512209"/>
                  <a:gd name="connsiteX15" fmla="*/ 3438 w 971434"/>
                  <a:gd name="connsiteY15" fmla="*/ 1171705 h 1512209"/>
                  <a:gd name="connsiteX16" fmla="*/ 5343 w 971434"/>
                  <a:gd name="connsiteY16" fmla="*/ 1209805 h 1512209"/>
                  <a:gd name="connsiteX17" fmla="*/ 11058 w 971434"/>
                  <a:gd name="connsiteY17" fmla="*/ 1213615 h 1512209"/>
                  <a:gd name="connsiteX18" fmla="*/ 16773 w 971434"/>
                  <a:gd name="connsiteY18" fmla="*/ 1215520 h 1512209"/>
                  <a:gd name="connsiteX19" fmla="*/ 144408 w 971434"/>
                  <a:gd name="connsiteY19" fmla="*/ 1218558 h 1512209"/>
                  <a:gd name="connsiteX20" fmla="*/ 335063 w 971434"/>
                  <a:gd name="connsiteY20" fmla="*/ 1213615 h 1512209"/>
                  <a:gd name="connsiteX21" fmla="*/ 361578 w 971434"/>
                  <a:gd name="connsiteY21" fmla="*/ 1269838 h 1512209"/>
                  <a:gd name="connsiteX22" fmla="*/ 334135 w 971434"/>
                  <a:gd name="connsiteY22" fmla="*/ 1352731 h 1512209"/>
                  <a:gd name="connsiteX23" fmla="*/ 327288 w 971434"/>
                  <a:gd name="connsiteY23" fmla="*/ 1416523 h 1512209"/>
                  <a:gd name="connsiteX24" fmla="*/ 331098 w 971434"/>
                  <a:gd name="connsiteY24" fmla="*/ 1459360 h 1512209"/>
                  <a:gd name="connsiteX25" fmla="*/ 363483 w 971434"/>
                  <a:gd name="connsiteY25" fmla="*/ 1508890 h 1512209"/>
                  <a:gd name="connsiteX26" fmla="*/ 386343 w 971434"/>
                  <a:gd name="connsiteY26" fmla="*/ 1510795 h 1512209"/>
                  <a:gd name="connsiteX27" fmla="*/ 395868 w 971434"/>
                  <a:gd name="connsiteY27" fmla="*/ 1487935 h 1512209"/>
                  <a:gd name="connsiteX28" fmla="*/ 402149 w 971434"/>
                  <a:gd name="connsiteY28" fmla="*/ 1447570 h 1512209"/>
                  <a:gd name="connsiteX29" fmla="*/ 408431 w 971434"/>
                  <a:gd name="connsiteY29" fmla="*/ 1385477 h 1512209"/>
                  <a:gd name="connsiteX30" fmla="*/ 423105 w 971434"/>
                  <a:gd name="connsiteY30" fmla="*/ 1325289 h 1512209"/>
                  <a:gd name="connsiteX31" fmla="*/ 466353 w 971434"/>
                  <a:gd name="connsiteY31" fmla="*/ 1261240 h 1512209"/>
                  <a:gd name="connsiteX32" fmla="*/ 527519 w 971434"/>
                  <a:gd name="connsiteY32" fmla="*/ 1226228 h 1512209"/>
                  <a:gd name="connsiteX33" fmla="*/ 600218 w 971434"/>
                  <a:gd name="connsiteY33" fmla="*/ 1217837 h 1512209"/>
                  <a:gd name="connsiteX34" fmla="*/ 719718 w 971434"/>
                  <a:gd name="connsiteY34" fmla="*/ 1312675 h 1512209"/>
                  <a:gd name="connsiteX35" fmla="*/ 776868 w 971434"/>
                  <a:gd name="connsiteY35" fmla="*/ 1319935 h 1512209"/>
                  <a:gd name="connsiteX36" fmla="*/ 819499 w 971434"/>
                  <a:gd name="connsiteY36" fmla="*/ 1300061 h 1512209"/>
                  <a:gd name="connsiteX37" fmla="*/ 782583 w 971434"/>
                  <a:gd name="connsiteY37" fmla="*/ 1249810 h 1512209"/>
                  <a:gd name="connsiteX38" fmla="*/ 647328 w 971434"/>
                  <a:gd name="connsiteY38" fmla="*/ 1152655 h 1512209"/>
                  <a:gd name="connsiteX39" fmla="*/ 645062 w 971434"/>
                  <a:gd name="connsiteY39" fmla="*/ 1104258 h 1512209"/>
                  <a:gd name="connsiteX40" fmla="*/ 670188 w 971434"/>
                  <a:gd name="connsiteY40" fmla="*/ 1085980 h 1512209"/>
                  <a:gd name="connsiteX41" fmla="*/ 723528 w 971434"/>
                  <a:gd name="connsiteY41" fmla="*/ 1078360 h 1512209"/>
                  <a:gd name="connsiteX42" fmla="*/ 898788 w 971434"/>
                  <a:gd name="connsiteY42" fmla="*/ 1087885 h 1512209"/>
                  <a:gd name="connsiteX43" fmla="*/ 955485 w 971434"/>
                  <a:gd name="connsiteY43" fmla="*/ 1091752 h 1512209"/>
                  <a:gd name="connsiteX44" fmla="*/ 969273 w 971434"/>
                  <a:gd name="connsiteY44" fmla="*/ 1050145 h 1512209"/>
                  <a:gd name="connsiteX45" fmla="*/ 917684 w 971434"/>
                  <a:gd name="connsiteY45" fmla="*/ 1030735 h 1512209"/>
                  <a:gd name="connsiteX46" fmla="*/ 802250 w 971434"/>
                  <a:gd name="connsiteY46" fmla="*/ 1033206 h 1512209"/>
                  <a:gd name="connsiteX47" fmla="*/ 645424 w 971434"/>
                  <a:gd name="connsiteY47" fmla="*/ 1045975 h 1512209"/>
                  <a:gd name="connsiteX48" fmla="*/ 639142 w 971434"/>
                  <a:gd name="connsiteY48" fmla="*/ 1022188 h 1512209"/>
                  <a:gd name="connsiteX49" fmla="*/ 672093 w 971434"/>
                  <a:gd name="connsiteY49" fmla="*/ 988825 h 1512209"/>
                  <a:gd name="connsiteX50" fmla="*/ 715908 w 971434"/>
                  <a:gd name="connsiteY50" fmla="*/ 948820 h 1512209"/>
                  <a:gd name="connsiteX51" fmla="*/ 731148 w 971434"/>
                  <a:gd name="connsiteY51" fmla="*/ 935485 h 1512209"/>
                  <a:gd name="connsiteX52" fmla="*/ 752103 w 971434"/>
                  <a:gd name="connsiteY52" fmla="*/ 914530 h 1512209"/>
                  <a:gd name="connsiteX53" fmla="*/ 765438 w 971434"/>
                  <a:gd name="connsiteY53" fmla="*/ 885955 h 1512209"/>
                  <a:gd name="connsiteX54" fmla="*/ 763533 w 971434"/>
                  <a:gd name="connsiteY54" fmla="*/ 870715 h 1512209"/>
                  <a:gd name="connsiteX55" fmla="*/ 736863 w 971434"/>
                  <a:gd name="connsiteY55" fmla="*/ 870715 h 1512209"/>
                  <a:gd name="connsiteX56" fmla="*/ 698763 w 971434"/>
                  <a:gd name="connsiteY56" fmla="*/ 895480 h 1512209"/>
                  <a:gd name="connsiteX57" fmla="*/ 581889 w 971434"/>
                  <a:gd name="connsiteY57" fmla="*/ 941611 h 1512209"/>
                  <a:gd name="connsiteX58" fmla="*/ 506358 w 971434"/>
                  <a:gd name="connsiteY58" fmla="*/ 844045 h 1512209"/>
                  <a:gd name="connsiteX59" fmla="*/ 502548 w 971434"/>
                  <a:gd name="connsiteY59" fmla="*/ 354460 h 1512209"/>
                  <a:gd name="connsiteX60" fmla="*/ 498738 w 971434"/>
                  <a:gd name="connsiteY60" fmla="*/ 62995 h 1512209"/>
                  <a:gd name="connsiteX61" fmla="*/ 489213 w 971434"/>
                  <a:gd name="connsiteY61" fmla="*/ 36325 h 1512209"/>
                  <a:gd name="connsiteX62" fmla="*/ 487308 w 971434"/>
                  <a:gd name="connsiteY62" fmla="*/ 30610 h 1512209"/>
                  <a:gd name="connsiteX63" fmla="*/ 483498 w 971434"/>
                  <a:gd name="connsiteY63" fmla="*/ 24895 h 1512209"/>
                  <a:gd name="connsiteX64" fmla="*/ 477783 w 971434"/>
                  <a:gd name="connsiteY64" fmla="*/ 13465 h 1512209"/>
                  <a:gd name="connsiteX65" fmla="*/ 472068 w 971434"/>
                  <a:gd name="connsiteY65" fmla="*/ 9655 h 1512209"/>
                  <a:gd name="connsiteX66" fmla="*/ 433659 w 971434"/>
                  <a:gd name="connsiteY66" fmla="*/ 3940 h 1512209"/>
                  <a:gd name="connsiteX67" fmla="*/ 424443 w 971434"/>
                  <a:gd name="connsiteY67" fmla="*/ 74425 h 1512209"/>
                  <a:gd name="connsiteX68" fmla="*/ 435667 w 971434"/>
                  <a:gd name="connsiteY68" fmla="*/ 222089 h 1512209"/>
                  <a:gd name="connsiteX69" fmla="*/ 439683 w 971434"/>
                  <a:gd name="connsiteY69" fmla="*/ 417325 h 1512209"/>
                  <a:gd name="connsiteX70" fmla="*/ 444009 w 971434"/>
                  <a:gd name="connsiteY70" fmla="*/ 753169 h 1512209"/>
                  <a:gd name="connsiteX71" fmla="*/ 426915 w 971434"/>
                  <a:gd name="connsiteY71" fmla="*/ 860315 h 1512209"/>
                  <a:gd name="connsiteX0" fmla="*/ 426915 w 971434"/>
                  <a:gd name="connsiteY0" fmla="*/ 862278 h 1514172"/>
                  <a:gd name="connsiteX1" fmla="*/ 391491 w 971434"/>
                  <a:gd name="connsiteY1" fmla="*/ 925091 h 1514172"/>
                  <a:gd name="connsiteX2" fmla="*/ 341705 w 971434"/>
                  <a:gd name="connsiteY2" fmla="*/ 961647 h 1514172"/>
                  <a:gd name="connsiteX3" fmla="*/ 261952 w 971434"/>
                  <a:gd name="connsiteY3" fmla="*/ 965251 h 1514172"/>
                  <a:gd name="connsiteX4" fmla="*/ 170717 w 971434"/>
                  <a:gd name="connsiteY4" fmla="*/ 933072 h 1514172"/>
                  <a:gd name="connsiteX5" fmla="*/ 58683 w 971434"/>
                  <a:gd name="connsiteY5" fmla="*/ 872678 h 1514172"/>
                  <a:gd name="connsiteX6" fmla="*/ 45348 w 971434"/>
                  <a:gd name="connsiteY6" fmla="*/ 893633 h 1514172"/>
                  <a:gd name="connsiteX7" fmla="*/ 49158 w 971434"/>
                  <a:gd name="connsiteY7" fmla="*/ 931733 h 1514172"/>
                  <a:gd name="connsiteX8" fmla="*/ 79638 w 971434"/>
                  <a:gd name="connsiteY8" fmla="*/ 956498 h 1514172"/>
                  <a:gd name="connsiteX9" fmla="*/ 165363 w 971434"/>
                  <a:gd name="connsiteY9" fmla="*/ 987339 h 1514172"/>
                  <a:gd name="connsiteX10" fmla="*/ 261385 w 971434"/>
                  <a:gd name="connsiteY10" fmla="*/ 1034192 h 1514172"/>
                  <a:gd name="connsiteX11" fmla="*/ 277758 w 971434"/>
                  <a:gd name="connsiteY11" fmla="*/ 1074608 h 1514172"/>
                  <a:gd name="connsiteX12" fmla="*/ 263445 w 971434"/>
                  <a:gd name="connsiteY12" fmla="*/ 1117497 h 1514172"/>
                  <a:gd name="connsiteX13" fmla="*/ 185288 w 971434"/>
                  <a:gd name="connsiteY13" fmla="*/ 1148491 h 1514172"/>
                  <a:gd name="connsiteX14" fmla="*/ 54410 w 971434"/>
                  <a:gd name="connsiteY14" fmla="*/ 1163371 h 1514172"/>
                  <a:gd name="connsiteX15" fmla="*/ 3438 w 971434"/>
                  <a:gd name="connsiteY15" fmla="*/ 1173668 h 1514172"/>
                  <a:gd name="connsiteX16" fmla="*/ 5343 w 971434"/>
                  <a:gd name="connsiteY16" fmla="*/ 1211768 h 1514172"/>
                  <a:gd name="connsiteX17" fmla="*/ 11058 w 971434"/>
                  <a:gd name="connsiteY17" fmla="*/ 1215578 h 1514172"/>
                  <a:gd name="connsiteX18" fmla="*/ 16773 w 971434"/>
                  <a:gd name="connsiteY18" fmla="*/ 1217483 h 1514172"/>
                  <a:gd name="connsiteX19" fmla="*/ 144408 w 971434"/>
                  <a:gd name="connsiteY19" fmla="*/ 1220521 h 1514172"/>
                  <a:gd name="connsiteX20" fmla="*/ 335063 w 971434"/>
                  <a:gd name="connsiteY20" fmla="*/ 1215578 h 1514172"/>
                  <a:gd name="connsiteX21" fmla="*/ 361578 w 971434"/>
                  <a:gd name="connsiteY21" fmla="*/ 1271801 h 1514172"/>
                  <a:gd name="connsiteX22" fmla="*/ 334135 w 971434"/>
                  <a:gd name="connsiteY22" fmla="*/ 1354694 h 1514172"/>
                  <a:gd name="connsiteX23" fmla="*/ 327288 w 971434"/>
                  <a:gd name="connsiteY23" fmla="*/ 1418486 h 1514172"/>
                  <a:gd name="connsiteX24" fmla="*/ 331098 w 971434"/>
                  <a:gd name="connsiteY24" fmla="*/ 1461323 h 1514172"/>
                  <a:gd name="connsiteX25" fmla="*/ 363483 w 971434"/>
                  <a:gd name="connsiteY25" fmla="*/ 1510853 h 1514172"/>
                  <a:gd name="connsiteX26" fmla="*/ 386343 w 971434"/>
                  <a:gd name="connsiteY26" fmla="*/ 1512758 h 1514172"/>
                  <a:gd name="connsiteX27" fmla="*/ 395868 w 971434"/>
                  <a:gd name="connsiteY27" fmla="*/ 1489898 h 1514172"/>
                  <a:gd name="connsiteX28" fmla="*/ 402149 w 971434"/>
                  <a:gd name="connsiteY28" fmla="*/ 1449533 h 1514172"/>
                  <a:gd name="connsiteX29" fmla="*/ 408431 w 971434"/>
                  <a:gd name="connsiteY29" fmla="*/ 1387440 h 1514172"/>
                  <a:gd name="connsiteX30" fmla="*/ 423105 w 971434"/>
                  <a:gd name="connsiteY30" fmla="*/ 1327252 h 1514172"/>
                  <a:gd name="connsiteX31" fmla="*/ 466353 w 971434"/>
                  <a:gd name="connsiteY31" fmla="*/ 1263203 h 1514172"/>
                  <a:gd name="connsiteX32" fmla="*/ 527519 w 971434"/>
                  <a:gd name="connsiteY32" fmla="*/ 1228191 h 1514172"/>
                  <a:gd name="connsiteX33" fmla="*/ 600218 w 971434"/>
                  <a:gd name="connsiteY33" fmla="*/ 1219800 h 1514172"/>
                  <a:gd name="connsiteX34" fmla="*/ 719718 w 971434"/>
                  <a:gd name="connsiteY34" fmla="*/ 1314638 h 1514172"/>
                  <a:gd name="connsiteX35" fmla="*/ 776868 w 971434"/>
                  <a:gd name="connsiteY35" fmla="*/ 1321898 h 1514172"/>
                  <a:gd name="connsiteX36" fmla="*/ 819499 w 971434"/>
                  <a:gd name="connsiteY36" fmla="*/ 1302024 h 1514172"/>
                  <a:gd name="connsiteX37" fmla="*/ 782583 w 971434"/>
                  <a:gd name="connsiteY37" fmla="*/ 1251773 h 1514172"/>
                  <a:gd name="connsiteX38" fmla="*/ 647328 w 971434"/>
                  <a:gd name="connsiteY38" fmla="*/ 1154618 h 1514172"/>
                  <a:gd name="connsiteX39" fmla="*/ 645062 w 971434"/>
                  <a:gd name="connsiteY39" fmla="*/ 1106221 h 1514172"/>
                  <a:gd name="connsiteX40" fmla="*/ 670188 w 971434"/>
                  <a:gd name="connsiteY40" fmla="*/ 1087943 h 1514172"/>
                  <a:gd name="connsiteX41" fmla="*/ 723528 w 971434"/>
                  <a:gd name="connsiteY41" fmla="*/ 1080323 h 1514172"/>
                  <a:gd name="connsiteX42" fmla="*/ 898788 w 971434"/>
                  <a:gd name="connsiteY42" fmla="*/ 1089848 h 1514172"/>
                  <a:gd name="connsiteX43" fmla="*/ 955485 w 971434"/>
                  <a:gd name="connsiteY43" fmla="*/ 1093715 h 1514172"/>
                  <a:gd name="connsiteX44" fmla="*/ 969273 w 971434"/>
                  <a:gd name="connsiteY44" fmla="*/ 1052108 h 1514172"/>
                  <a:gd name="connsiteX45" fmla="*/ 917684 w 971434"/>
                  <a:gd name="connsiteY45" fmla="*/ 1032698 h 1514172"/>
                  <a:gd name="connsiteX46" fmla="*/ 802250 w 971434"/>
                  <a:gd name="connsiteY46" fmla="*/ 1035169 h 1514172"/>
                  <a:gd name="connsiteX47" fmla="*/ 645424 w 971434"/>
                  <a:gd name="connsiteY47" fmla="*/ 1047938 h 1514172"/>
                  <a:gd name="connsiteX48" fmla="*/ 639142 w 971434"/>
                  <a:gd name="connsiteY48" fmla="*/ 1024151 h 1514172"/>
                  <a:gd name="connsiteX49" fmla="*/ 672093 w 971434"/>
                  <a:gd name="connsiteY49" fmla="*/ 990788 h 1514172"/>
                  <a:gd name="connsiteX50" fmla="*/ 715908 w 971434"/>
                  <a:gd name="connsiteY50" fmla="*/ 950783 h 1514172"/>
                  <a:gd name="connsiteX51" fmla="*/ 731148 w 971434"/>
                  <a:gd name="connsiteY51" fmla="*/ 937448 h 1514172"/>
                  <a:gd name="connsiteX52" fmla="*/ 752103 w 971434"/>
                  <a:gd name="connsiteY52" fmla="*/ 916493 h 1514172"/>
                  <a:gd name="connsiteX53" fmla="*/ 765438 w 971434"/>
                  <a:gd name="connsiteY53" fmla="*/ 887918 h 1514172"/>
                  <a:gd name="connsiteX54" fmla="*/ 763533 w 971434"/>
                  <a:gd name="connsiteY54" fmla="*/ 872678 h 1514172"/>
                  <a:gd name="connsiteX55" fmla="*/ 736863 w 971434"/>
                  <a:gd name="connsiteY55" fmla="*/ 872678 h 1514172"/>
                  <a:gd name="connsiteX56" fmla="*/ 698763 w 971434"/>
                  <a:gd name="connsiteY56" fmla="*/ 897443 h 1514172"/>
                  <a:gd name="connsiteX57" fmla="*/ 581889 w 971434"/>
                  <a:gd name="connsiteY57" fmla="*/ 943574 h 1514172"/>
                  <a:gd name="connsiteX58" fmla="*/ 506358 w 971434"/>
                  <a:gd name="connsiteY58" fmla="*/ 846008 h 1514172"/>
                  <a:gd name="connsiteX59" fmla="*/ 502548 w 971434"/>
                  <a:gd name="connsiteY59" fmla="*/ 356423 h 1514172"/>
                  <a:gd name="connsiteX60" fmla="*/ 498738 w 971434"/>
                  <a:gd name="connsiteY60" fmla="*/ 64958 h 1514172"/>
                  <a:gd name="connsiteX61" fmla="*/ 489213 w 971434"/>
                  <a:gd name="connsiteY61" fmla="*/ 38288 h 1514172"/>
                  <a:gd name="connsiteX62" fmla="*/ 487308 w 971434"/>
                  <a:gd name="connsiteY62" fmla="*/ 32573 h 1514172"/>
                  <a:gd name="connsiteX63" fmla="*/ 483498 w 971434"/>
                  <a:gd name="connsiteY63" fmla="*/ 26858 h 1514172"/>
                  <a:gd name="connsiteX64" fmla="*/ 477783 w 971434"/>
                  <a:gd name="connsiteY64" fmla="*/ 15428 h 1514172"/>
                  <a:gd name="connsiteX65" fmla="*/ 472068 w 971434"/>
                  <a:gd name="connsiteY65" fmla="*/ 11618 h 1514172"/>
                  <a:gd name="connsiteX66" fmla="*/ 433659 w 971434"/>
                  <a:gd name="connsiteY66" fmla="*/ 5903 h 1514172"/>
                  <a:gd name="connsiteX67" fmla="*/ 424444 w 971434"/>
                  <a:gd name="connsiteY67" fmla="*/ 103574 h 1514172"/>
                  <a:gd name="connsiteX68" fmla="*/ 435667 w 971434"/>
                  <a:gd name="connsiteY68" fmla="*/ 224052 h 1514172"/>
                  <a:gd name="connsiteX69" fmla="*/ 439683 w 971434"/>
                  <a:gd name="connsiteY69" fmla="*/ 419288 h 1514172"/>
                  <a:gd name="connsiteX70" fmla="*/ 444009 w 971434"/>
                  <a:gd name="connsiteY70" fmla="*/ 755132 h 1514172"/>
                  <a:gd name="connsiteX71" fmla="*/ 426915 w 971434"/>
                  <a:gd name="connsiteY71" fmla="*/ 862278 h 1514172"/>
                  <a:gd name="connsiteX0" fmla="*/ 426915 w 971434"/>
                  <a:gd name="connsiteY0" fmla="*/ 856738 h 1508632"/>
                  <a:gd name="connsiteX1" fmla="*/ 391491 w 971434"/>
                  <a:gd name="connsiteY1" fmla="*/ 919551 h 1508632"/>
                  <a:gd name="connsiteX2" fmla="*/ 341705 w 971434"/>
                  <a:gd name="connsiteY2" fmla="*/ 956107 h 1508632"/>
                  <a:gd name="connsiteX3" fmla="*/ 261952 w 971434"/>
                  <a:gd name="connsiteY3" fmla="*/ 959711 h 1508632"/>
                  <a:gd name="connsiteX4" fmla="*/ 170717 w 971434"/>
                  <a:gd name="connsiteY4" fmla="*/ 927532 h 1508632"/>
                  <a:gd name="connsiteX5" fmla="*/ 58683 w 971434"/>
                  <a:gd name="connsiteY5" fmla="*/ 867138 h 1508632"/>
                  <a:gd name="connsiteX6" fmla="*/ 45348 w 971434"/>
                  <a:gd name="connsiteY6" fmla="*/ 888093 h 1508632"/>
                  <a:gd name="connsiteX7" fmla="*/ 49158 w 971434"/>
                  <a:gd name="connsiteY7" fmla="*/ 926193 h 1508632"/>
                  <a:gd name="connsiteX8" fmla="*/ 79638 w 971434"/>
                  <a:gd name="connsiteY8" fmla="*/ 950958 h 1508632"/>
                  <a:gd name="connsiteX9" fmla="*/ 165363 w 971434"/>
                  <a:gd name="connsiteY9" fmla="*/ 981799 h 1508632"/>
                  <a:gd name="connsiteX10" fmla="*/ 261385 w 971434"/>
                  <a:gd name="connsiteY10" fmla="*/ 1028652 h 1508632"/>
                  <a:gd name="connsiteX11" fmla="*/ 277758 w 971434"/>
                  <a:gd name="connsiteY11" fmla="*/ 1069068 h 1508632"/>
                  <a:gd name="connsiteX12" fmla="*/ 263445 w 971434"/>
                  <a:gd name="connsiteY12" fmla="*/ 1111957 h 1508632"/>
                  <a:gd name="connsiteX13" fmla="*/ 185288 w 971434"/>
                  <a:gd name="connsiteY13" fmla="*/ 1142951 h 1508632"/>
                  <a:gd name="connsiteX14" fmla="*/ 54410 w 971434"/>
                  <a:gd name="connsiteY14" fmla="*/ 1157831 h 1508632"/>
                  <a:gd name="connsiteX15" fmla="*/ 3438 w 971434"/>
                  <a:gd name="connsiteY15" fmla="*/ 1168128 h 1508632"/>
                  <a:gd name="connsiteX16" fmla="*/ 5343 w 971434"/>
                  <a:gd name="connsiteY16" fmla="*/ 1206228 h 1508632"/>
                  <a:gd name="connsiteX17" fmla="*/ 11058 w 971434"/>
                  <a:gd name="connsiteY17" fmla="*/ 1210038 h 1508632"/>
                  <a:gd name="connsiteX18" fmla="*/ 16773 w 971434"/>
                  <a:gd name="connsiteY18" fmla="*/ 1211943 h 1508632"/>
                  <a:gd name="connsiteX19" fmla="*/ 144408 w 971434"/>
                  <a:gd name="connsiteY19" fmla="*/ 1214981 h 1508632"/>
                  <a:gd name="connsiteX20" fmla="*/ 335063 w 971434"/>
                  <a:gd name="connsiteY20" fmla="*/ 1210038 h 1508632"/>
                  <a:gd name="connsiteX21" fmla="*/ 361578 w 971434"/>
                  <a:gd name="connsiteY21" fmla="*/ 1266261 h 1508632"/>
                  <a:gd name="connsiteX22" fmla="*/ 334135 w 971434"/>
                  <a:gd name="connsiteY22" fmla="*/ 1349154 h 1508632"/>
                  <a:gd name="connsiteX23" fmla="*/ 327288 w 971434"/>
                  <a:gd name="connsiteY23" fmla="*/ 1412946 h 1508632"/>
                  <a:gd name="connsiteX24" fmla="*/ 331098 w 971434"/>
                  <a:gd name="connsiteY24" fmla="*/ 1455783 h 1508632"/>
                  <a:gd name="connsiteX25" fmla="*/ 363483 w 971434"/>
                  <a:gd name="connsiteY25" fmla="*/ 1505313 h 1508632"/>
                  <a:gd name="connsiteX26" fmla="*/ 386343 w 971434"/>
                  <a:gd name="connsiteY26" fmla="*/ 1507218 h 1508632"/>
                  <a:gd name="connsiteX27" fmla="*/ 395868 w 971434"/>
                  <a:gd name="connsiteY27" fmla="*/ 1484358 h 1508632"/>
                  <a:gd name="connsiteX28" fmla="*/ 402149 w 971434"/>
                  <a:gd name="connsiteY28" fmla="*/ 1443993 h 1508632"/>
                  <a:gd name="connsiteX29" fmla="*/ 408431 w 971434"/>
                  <a:gd name="connsiteY29" fmla="*/ 1381900 h 1508632"/>
                  <a:gd name="connsiteX30" fmla="*/ 423105 w 971434"/>
                  <a:gd name="connsiteY30" fmla="*/ 1321712 h 1508632"/>
                  <a:gd name="connsiteX31" fmla="*/ 466353 w 971434"/>
                  <a:gd name="connsiteY31" fmla="*/ 1257663 h 1508632"/>
                  <a:gd name="connsiteX32" fmla="*/ 527519 w 971434"/>
                  <a:gd name="connsiteY32" fmla="*/ 1222651 h 1508632"/>
                  <a:gd name="connsiteX33" fmla="*/ 600218 w 971434"/>
                  <a:gd name="connsiteY33" fmla="*/ 1214260 h 1508632"/>
                  <a:gd name="connsiteX34" fmla="*/ 719718 w 971434"/>
                  <a:gd name="connsiteY34" fmla="*/ 1309098 h 1508632"/>
                  <a:gd name="connsiteX35" fmla="*/ 776868 w 971434"/>
                  <a:gd name="connsiteY35" fmla="*/ 1316358 h 1508632"/>
                  <a:gd name="connsiteX36" fmla="*/ 819499 w 971434"/>
                  <a:gd name="connsiteY36" fmla="*/ 1296484 h 1508632"/>
                  <a:gd name="connsiteX37" fmla="*/ 782583 w 971434"/>
                  <a:gd name="connsiteY37" fmla="*/ 1246233 h 1508632"/>
                  <a:gd name="connsiteX38" fmla="*/ 647328 w 971434"/>
                  <a:gd name="connsiteY38" fmla="*/ 1149078 h 1508632"/>
                  <a:gd name="connsiteX39" fmla="*/ 645062 w 971434"/>
                  <a:gd name="connsiteY39" fmla="*/ 1100681 h 1508632"/>
                  <a:gd name="connsiteX40" fmla="*/ 670188 w 971434"/>
                  <a:gd name="connsiteY40" fmla="*/ 1082403 h 1508632"/>
                  <a:gd name="connsiteX41" fmla="*/ 723528 w 971434"/>
                  <a:gd name="connsiteY41" fmla="*/ 1074783 h 1508632"/>
                  <a:gd name="connsiteX42" fmla="*/ 898788 w 971434"/>
                  <a:gd name="connsiteY42" fmla="*/ 1084308 h 1508632"/>
                  <a:gd name="connsiteX43" fmla="*/ 955485 w 971434"/>
                  <a:gd name="connsiteY43" fmla="*/ 1088175 h 1508632"/>
                  <a:gd name="connsiteX44" fmla="*/ 969273 w 971434"/>
                  <a:gd name="connsiteY44" fmla="*/ 1046568 h 1508632"/>
                  <a:gd name="connsiteX45" fmla="*/ 917684 w 971434"/>
                  <a:gd name="connsiteY45" fmla="*/ 1027158 h 1508632"/>
                  <a:gd name="connsiteX46" fmla="*/ 802250 w 971434"/>
                  <a:gd name="connsiteY46" fmla="*/ 1029629 h 1508632"/>
                  <a:gd name="connsiteX47" fmla="*/ 645424 w 971434"/>
                  <a:gd name="connsiteY47" fmla="*/ 1042398 h 1508632"/>
                  <a:gd name="connsiteX48" fmla="*/ 639142 w 971434"/>
                  <a:gd name="connsiteY48" fmla="*/ 1018611 h 1508632"/>
                  <a:gd name="connsiteX49" fmla="*/ 672093 w 971434"/>
                  <a:gd name="connsiteY49" fmla="*/ 985248 h 1508632"/>
                  <a:gd name="connsiteX50" fmla="*/ 715908 w 971434"/>
                  <a:gd name="connsiteY50" fmla="*/ 945243 h 1508632"/>
                  <a:gd name="connsiteX51" fmla="*/ 731148 w 971434"/>
                  <a:gd name="connsiteY51" fmla="*/ 931908 h 1508632"/>
                  <a:gd name="connsiteX52" fmla="*/ 752103 w 971434"/>
                  <a:gd name="connsiteY52" fmla="*/ 910953 h 1508632"/>
                  <a:gd name="connsiteX53" fmla="*/ 765438 w 971434"/>
                  <a:gd name="connsiteY53" fmla="*/ 882378 h 1508632"/>
                  <a:gd name="connsiteX54" fmla="*/ 763533 w 971434"/>
                  <a:gd name="connsiteY54" fmla="*/ 867138 h 1508632"/>
                  <a:gd name="connsiteX55" fmla="*/ 736863 w 971434"/>
                  <a:gd name="connsiteY55" fmla="*/ 867138 h 1508632"/>
                  <a:gd name="connsiteX56" fmla="*/ 698763 w 971434"/>
                  <a:gd name="connsiteY56" fmla="*/ 891903 h 1508632"/>
                  <a:gd name="connsiteX57" fmla="*/ 581889 w 971434"/>
                  <a:gd name="connsiteY57" fmla="*/ 938034 h 1508632"/>
                  <a:gd name="connsiteX58" fmla="*/ 506358 w 971434"/>
                  <a:gd name="connsiteY58" fmla="*/ 840468 h 1508632"/>
                  <a:gd name="connsiteX59" fmla="*/ 502548 w 971434"/>
                  <a:gd name="connsiteY59" fmla="*/ 350883 h 1508632"/>
                  <a:gd name="connsiteX60" fmla="*/ 498738 w 971434"/>
                  <a:gd name="connsiteY60" fmla="*/ 59418 h 1508632"/>
                  <a:gd name="connsiteX61" fmla="*/ 489213 w 971434"/>
                  <a:gd name="connsiteY61" fmla="*/ 32748 h 1508632"/>
                  <a:gd name="connsiteX62" fmla="*/ 487308 w 971434"/>
                  <a:gd name="connsiteY62" fmla="*/ 27033 h 1508632"/>
                  <a:gd name="connsiteX63" fmla="*/ 483498 w 971434"/>
                  <a:gd name="connsiteY63" fmla="*/ 21318 h 1508632"/>
                  <a:gd name="connsiteX64" fmla="*/ 477783 w 971434"/>
                  <a:gd name="connsiteY64" fmla="*/ 9888 h 1508632"/>
                  <a:gd name="connsiteX65" fmla="*/ 472068 w 971434"/>
                  <a:gd name="connsiteY65" fmla="*/ 6078 h 1508632"/>
                  <a:gd name="connsiteX66" fmla="*/ 428716 w 971434"/>
                  <a:gd name="connsiteY66" fmla="*/ 7777 h 1508632"/>
                  <a:gd name="connsiteX67" fmla="*/ 424444 w 971434"/>
                  <a:gd name="connsiteY67" fmla="*/ 98034 h 1508632"/>
                  <a:gd name="connsiteX68" fmla="*/ 435667 w 971434"/>
                  <a:gd name="connsiteY68" fmla="*/ 218512 h 1508632"/>
                  <a:gd name="connsiteX69" fmla="*/ 439683 w 971434"/>
                  <a:gd name="connsiteY69" fmla="*/ 413748 h 1508632"/>
                  <a:gd name="connsiteX70" fmla="*/ 444009 w 971434"/>
                  <a:gd name="connsiteY70" fmla="*/ 749592 h 1508632"/>
                  <a:gd name="connsiteX71" fmla="*/ 426915 w 971434"/>
                  <a:gd name="connsiteY71" fmla="*/ 856738 h 1508632"/>
                  <a:gd name="connsiteX0" fmla="*/ 427523 w 972042"/>
                  <a:gd name="connsiteY0" fmla="*/ 856738 h 1508632"/>
                  <a:gd name="connsiteX1" fmla="*/ 392099 w 972042"/>
                  <a:gd name="connsiteY1" fmla="*/ 919551 h 1508632"/>
                  <a:gd name="connsiteX2" fmla="*/ 342313 w 972042"/>
                  <a:gd name="connsiteY2" fmla="*/ 956107 h 1508632"/>
                  <a:gd name="connsiteX3" fmla="*/ 262560 w 972042"/>
                  <a:gd name="connsiteY3" fmla="*/ 959711 h 1508632"/>
                  <a:gd name="connsiteX4" fmla="*/ 171325 w 972042"/>
                  <a:gd name="connsiteY4" fmla="*/ 927532 h 1508632"/>
                  <a:gd name="connsiteX5" fmla="*/ 59291 w 972042"/>
                  <a:gd name="connsiteY5" fmla="*/ 867138 h 1508632"/>
                  <a:gd name="connsiteX6" fmla="*/ 45956 w 972042"/>
                  <a:gd name="connsiteY6" fmla="*/ 888093 h 1508632"/>
                  <a:gd name="connsiteX7" fmla="*/ 49766 w 972042"/>
                  <a:gd name="connsiteY7" fmla="*/ 926193 h 1508632"/>
                  <a:gd name="connsiteX8" fmla="*/ 80246 w 972042"/>
                  <a:gd name="connsiteY8" fmla="*/ 950958 h 1508632"/>
                  <a:gd name="connsiteX9" fmla="*/ 165971 w 972042"/>
                  <a:gd name="connsiteY9" fmla="*/ 981799 h 1508632"/>
                  <a:gd name="connsiteX10" fmla="*/ 261993 w 972042"/>
                  <a:gd name="connsiteY10" fmla="*/ 1028652 h 1508632"/>
                  <a:gd name="connsiteX11" fmla="*/ 278366 w 972042"/>
                  <a:gd name="connsiteY11" fmla="*/ 1069068 h 1508632"/>
                  <a:gd name="connsiteX12" fmla="*/ 264053 w 972042"/>
                  <a:gd name="connsiteY12" fmla="*/ 1111957 h 1508632"/>
                  <a:gd name="connsiteX13" fmla="*/ 185896 w 972042"/>
                  <a:gd name="connsiteY13" fmla="*/ 1142951 h 1508632"/>
                  <a:gd name="connsiteX14" fmla="*/ 55018 w 972042"/>
                  <a:gd name="connsiteY14" fmla="*/ 1157831 h 1508632"/>
                  <a:gd name="connsiteX15" fmla="*/ 4046 w 972042"/>
                  <a:gd name="connsiteY15" fmla="*/ 1168128 h 1508632"/>
                  <a:gd name="connsiteX16" fmla="*/ 5951 w 972042"/>
                  <a:gd name="connsiteY16" fmla="*/ 1206228 h 1508632"/>
                  <a:gd name="connsiteX17" fmla="*/ 11666 w 972042"/>
                  <a:gd name="connsiteY17" fmla="*/ 1210038 h 1508632"/>
                  <a:gd name="connsiteX18" fmla="*/ 145016 w 972042"/>
                  <a:gd name="connsiteY18" fmla="*/ 1214981 h 1508632"/>
                  <a:gd name="connsiteX19" fmla="*/ 335671 w 972042"/>
                  <a:gd name="connsiteY19" fmla="*/ 1210038 h 1508632"/>
                  <a:gd name="connsiteX20" fmla="*/ 362186 w 972042"/>
                  <a:gd name="connsiteY20" fmla="*/ 1266261 h 1508632"/>
                  <a:gd name="connsiteX21" fmla="*/ 334743 w 972042"/>
                  <a:gd name="connsiteY21" fmla="*/ 1349154 h 1508632"/>
                  <a:gd name="connsiteX22" fmla="*/ 327896 w 972042"/>
                  <a:gd name="connsiteY22" fmla="*/ 1412946 h 1508632"/>
                  <a:gd name="connsiteX23" fmla="*/ 331706 w 972042"/>
                  <a:gd name="connsiteY23" fmla="*/ 1455783 h 1508632"/>
                  <a:gd name="connsiteX24" fmla="*/ 364091 w 972042"/>
                  <a:gd name="connsiteY24" fmla="*/ 1505313 h 1508632"/>
                  <a:gd name="connsiteX25" fmla="*/ 386951 w 972042"/>
                  <a:gd name="connsiteY25" fmla="*/ 1507218 h 1508632"/>
                  <a:gd name="connsiteX26" fmla="*/ 396476 w 972042"/>
                  <a:gd name="connsiteY26" fmla="*/ 1484358 h 1508632"/>
                  <a:gd name="connsiteX27" fmla="*/ 402757 w 972042"/>
                  <a:gd name="connsiteY27" fmla="*/ 1443993 h 1508632"/>
                  <a:gd name="connsiteX28" fmla="*/ 409039 w 972042"/>
                  <a:gd name="connsiteY28" fmla="*/ 1381900 h 1508632"/>
                  <a:gd name="connsiteX29" fmla="*/ 423713 w 972042"/>
                  <a:gd name="connsiteY29" fmla="*/ 1321712 h 1508632"/>
                  <a:gd name="connsiteX30" fmla="*/ 466961 w 972042"/>
                  <a:gd name="connsiteY30" fmla="*/ 1257663 h 1508632"/>
                  <a:gd name="connsiteX31" fmla="*/ 528127 w 972042"/>
                  <a:gd name="connsiteY31" fmla="*/ 1222651 h 1508632"/>
                  <a:gd name="connsiteX32" fmla="*/ 600826 w 972042"/>
                  <a:gd name="connsiteY32" fmla="*/ 1214260 h 1508632"/>
                  <a:gd name="connsiteX33" fmla="*/ 720326 w 972042"/>
                  <a:gd name="connsiteY33" fmla="*/ 1309098 h 1508632"/>
                  <a:gd name="connsiteX34" fmla="*/ 777476 w 972042"/>
                  <a:gd name="connsiteY34" fmla="*/ 1316358 h 1508632"/>
                  <a:gd name="connsiteX35" fmla="*/ 820107 w 972042"/>
                  <a:gd name="connsiteY35" fmla="*/ 1296484 h 1508632"/>
                  <a:gd name="connsiteX36" fmla="*/ 783191 w 972042"/>
                  <a:gd name="connsiteY36" fmla="*/ 1246233 h 1508632"/>
                  <a:gd name="connsiteX37" fmla="*/ 647936 w 972042"/>
                  <a:gd name="connsiteY37" fmla="*/ 1149078 h 1508632"/>
                  <a:gd name="connsiteX38" fmla="*/ 645670 w 972042"/>
                  <a:gd name="connsiteY38" fmla="*/ 1100681 h 1508632"/>
                  <a:gd name="connsiteX39" fmla="*/ 670796 w 972042"/>
                  <a:gd name="connsiteY39" fmla="*/ 1082403 h 1508632"/>
                  <a:gd name="connsiteX40" fmla="*/ 724136 w 972042"/>
                  <a:gd name="connsiteY40" fmla="*/ 1074783 h 1508632"/>
                  <a:gd name="connsiteX41" fmla="*/ 899396 w 972042"/>
                  <a:gd name="connsiteY41" fmla="*/ 1084308 h 1508632"/>
                  <a:gd name="connsiteX42" fmla="*/ 956093 w 972042"/>
                  <a:gd name="connsiteY42" fmla="*/ 1088175 h 1508632"/>
                  <a:gd name="connsiteX43" fmla="*/ 969881 w 972042"/>
                  <a:gd name="connsiteY43" fmla="*/ 1046568 h 1508632"/>
                  <a:gd name="connsiteX44" fmla="*/ 918292 w 972042"/>
                  <a:gd name="connsiteY44" fmla="*/ 1027158 h 1508632"/>
                  <a:gd name="connsiteX45" fmla="*/ 802858 w 972042"/>
                  <a:gd name="connsiteY45" fmla="*/ 1029629 h 1508632"/>
                  <a:gd name="connsiteX46" fmla="*/ 646032 w 972042"/>
                  <a:gd name="connsiteY46" fmla="*/ 1042398 h 1508632"/>
                  <a:gd name="connsiteX47" fmla="*/ 639750 w 972042"/>
                  <a:gd name="connsiteY47" fmla="*/ 1018611 h 1508632"/>
                  <a:gd name="connsiteX48" fmla="*/ 672701 w 972042"/>
                  <a:gd name="connsiteY48" fmla="*/ 985248 h 1508632"/>
                  <a:gd name="connsiteX49" fmla="*/ 716516 w 972042"/>
                  <a:gd name="connsiteY49" fmla="*/ 945243 h 1508632"/>
                  <a:gd name="connsiteX50" fmla="*/ 731756 w 972042"/>
                  <a:gd name="connsiteY50" fmla="*/ 931908 h 1508632"/>
                  <a:gd name="connsiteX51" fmla="*/ 752711 w 972042"/>
                  <a:gd name="connsiteY51" fmla="*/ 910953 h 1508632"/>
                  <a:gd name="connsiteX52" fmla="*/ 766046 w 972042"/>
                  <a:gd name="connsiteY52" fmla="*/ 882378 h 1508632"/>
                  <a:gd name="connsiteX53" fmla="*/ 764141 w 972042"/>
                  <a:gd name="connsiteY53" fmla="*/ 867138 h 1508632"/>
                  <a:gd name="connsiteX54" fmla="*/ 737471 w 972042"/>
                  <a:gd name="connsiteY54" fmla="*/ 867138 h 1508632"/>
                  <a:gd name="connsiteX55" fmla="*/ 699371 w 972042"/>
                  <a:gd name="connsiteY55" fmla="*/ 891903 h 1508632"/>
                  <a:gd name="connsiteX56" fmla="*/ 582497 w 972042"/>
                  <a:gd name="connsiteY56" fmla="*/ 938034 h 1508632"/>
                  <a:gd name="connsiteX57" fmla="*/ 506966 w 972042"/>
                  <a:gd name="connsiteY57" fmla="*/ 840468 h 1508632"/>
                  <a:gd name="connsiteX58" fmla="*/ 503156 w 972042"/>
                  <a:gd name="connsiteY58" fmla="*/ 350883 h 1508632"/>
                  <a:gd name="connsiteX59" fmla="*/ 499346 w 972042"/>
                  <a:gd name="connsiteY59" fmla="*/ 59418 h 1508632"/>
                  <a:gd name="connsiteX60" fmla="*/ 489821 w 972042"/>
                  <a:gd name="connsiteY60" fmla="*/ 32748 h 1508632"/>
                  <a:gd name="connsiteX61" fmla="*/ 487916 w 972042"/>
                  <a:gd name="connsiteY61" fmla="*/ 27033 h 1508632"/>
                  <a:gd name="connsiteX62" fmla="*/ 484106 w 972042"/>
                  <a:gd name="connsiteY62" fmla="*/ 21318 h 1508632"/>
                  <a:gd name="connsiteX63" fmla="*/ 478391 w 972042"/>
                  <a:gd name="connsiteY63" fmla="*/ 9888 h 1508632"/>
                  <a:gd name="connsiteX64" fmla="*/ 472676 w 972042"/>
                  <a:gd name="connsiteY64" fmla="*/ 6078 h 1508632"/>
                  <a:gd name="connsiteX65" fmla="*/ 429324 w 972042"/>
                  <a:gd name="connsiteY65" fmla="*/ 7777 h 1508632"/>
                  <a:gd name="connsiteX66" fmla="*/ 425052 w 972042"/>
                  <a:gd name="connsiteY66" fmla="*/ 98034 h 1508632"/>
                  <a:gd name="connsiteX67" fmla="*/ 436275 w 972042"/>
                  <a:gd name="connsiteY67" fmla="*/ 218512 h 1508632"/>
                  <a:gd name="connsiteX68" fmla="*/ 440291 w 972042"/>
                  <a:gd name="connsiteY68" fmla="*/ 413748 h 1508632"/>
                  <a:gd name="connsiteX69" fmla="*/ 444617 w 972042"/>
                  <a:gd name="connsiteY69" fmla="*/ 749592 h 1508632"/>
                  <a:gd name="connsiteX70" fmla="*/ 427523 w 972042"/>
                  <a:gd name="connsiteY70" fmla="*/ 856738 h 1508632"/>
                  <a:gd name="connsiteX0" fmla="*/ 427524 w 972043"/>
                  <a:gd name="connsiteY0" fmla="*/ 856738 h 1508632"/>
                  <a:gd name="connsiteX1" fmla="*/ 392100 w 972043"/>
                  <a:gd name="connsiteY1" fmla="*/ 919551 h 1508632"/>
                  <a:gd name="connsiteX2" fmla="*/ 342314 w 972043"/>
                  <a:gd name="connsiteY2" fmla="*/ 956107 h 1508632"/>
                  <a:gd name="connsiteX3" fmla="*/ 262561 w 972043"/>
                  <a:gd name="connsiteY3" fmla="*/ 959711 h 1508632"/>
                  <a:gd name="connsiteX4" fmla="*/ 171326 w 972043"/>
                  <a:gd name="connsiteY4" fmla="*/ 927532 h 1508632"/>
                  <a:gd name="connsiteX5" fmla="*/ 59292 w 972043"/>
                  <a:gd name="connsiteY5" fmla="*/ 867138 h 1508632"/>
                  <a:gd name="connsiteX6" fmla="*/ 45957 w 972043"/>
                  <a:gd name="connsiteY6" fmla="*/ 888093 h 1508632"/>
                  <a:gd name="connsiteX7" fmla="*/ 49767 w 972043"/>
                  <a:gd name="connsiteY7" fmla="*/ 926193 h 1508632"/>
                  <a:gd name="connsiteX8" fmla="*/ 80247 w 972043"/>
                  <a:gd name="connsiteY8" fmla="*/ 950958 h 1508632"/>
                  <a:gd name="connsiteX9" fmla="*/ 165972 w 972043"/>
                  <a:gd name="connsiteY9" fmla="*/ 981799 h 1508632"/>
                  <a:gd name="connsiteX10" fmla="*/ 261994 w 972043"/>
                  <a:gd name="connsiteY10" fmla="*/ 1028652 h 1508632"/>
                  <a:gd name="connsiteX11" fmla="*/ 278367 w 972043"/>
                  <a:gd name="connsiteY11" fmla="*/ 1069068 h 1508632"/>
                  <a:gd name="connsiteX12" fmla="*/ 264054 w 972043"/>
                  <a:gd name="connsiteY12" fmla="*/ 1111957 h 1508632"/>
                  <a:gd name="connsiteX13" fmla="*/ 185897 w 972043"/>
                  <a:gd name="connsiteY13" fmla="*/ 1142951 h 1508632"/>
                  <a:gd name="connsiteX14" fmla="*/ 55019 w 972043"/>
                  <a:gd name="connsiteY14" fmla="*/ 1157831 h 1508632"/>
                  <a:gd name="connsiteX15" fmla="*/ 4047 w 972043"/>
                  <a:gd name="connsiteY15" fmla="*/ 1168128 h 1508632"/>
                  <a:gd name="connsiteX16" fmla="*/ 5952 w 972043"/>
                  <a:gd name="connsiteY16" fmla="*/ 1206228 h 1508632"/>
                  <a:gd name="connsiteX17" fmla="*/ 11667 w 972043"/>
                  <a:gd name="connsiteY17" fmla="*/ 1210038 h 1508632"/>
                  <a:gd name="connsiteX18" fmla="*/ 145017 w 972043"/>
                  <a:gd name="connsiteY18" fmla="*/ 1214981 h 1508632"/>
                  <a:gd name="connsiteX19" fmla="*/ 335672 w 972043"/>
                  <a:gd name="connsiteY19" fmla="*/ 1210038 h 1508632"/>
                  <a:gd name="connsiteX20" fmla="*/ 362187 w 972043"/>
                  <a:gd name="connsiteY20" fmla="*/ 1266261 h 1508632"/>
                  <a:gd name="connsiteX21" fmla="*/ 334744 w 972043"/>
                  <a:gd name="connsiteY21" fmla="*/ 1349154 h 1508632"/>
                  <a:gd name="connsiteX22" fmla="*/ 327897 w 972043"/>
                  <a:gd name="connsiteY22" fmla="*/ 1412946 h 1508632"/>
                  <a:gd name="connsiteX23" fmla="*/ 331707 w 972043"/>
                  <a:gd name="connsiteY23" fmla="*/ 1455783 h 1508632"/>
                  <a:gd name="connsiteX24" fmla="*/ 364092 w 972043"/>
                  <a:gd name="connsiteY24" fmla="*/ 1505313 h 1508632"/>
                  <a:gd name="connsiteX25" fmla="*/ 386952 w 972043"/>
                  <a:gd name="connsiteY25" fmla="*/ 1507218 h 1508632"/>
                  <a:gd name="connsiteX26" fmla="*/ 396477 w 972043"/>
                  <a:gd name="connsiteY26" fmla="*/ 1484358 h 1508632"/>
                  <a:gd name="connsiteX27" fmla="*/ 402758 w 972043"/>
                  <a:gd name="connsiteY27" fmla="*/ 1443993 h 1508632"/>
                  <a:gd name="connsiteX28" fmla="*/ 409040 w 972043"/>
                  <a:gd name="connsiteY28" fmla="*/ 1381900 h 1508632"/>
                  <a:gd name="connsiteX29" fmla="*/ 423714 w 972043"/>
                  <a:gd name="connsiteY29" fmla="*/ 1321712 h 1508632"/>
                  <a:gd name="connsiteX30" fmla="*/ 466962 w 972043"/>
                  <a:gd name="connsiteY30" fmla="*/ 1257663 h 1508632"/>
                  <a:gd name="connsiteX31" fmla="*/ 528128 w 972043"/>
                  <a:gd name="connsiteY31" fmla="*/ 1222651 h 1508632"/>
                  <a:gd name="connsiteX32" fmla="*/ 600827 w 972043"/>
                  <a:gd name="connsiteY32" fmla="*/ 1214260 h 1508632"/>
                  <a:gd name="connsiteX33" fmla="*/ 720327 w 972043"/>
                  <a:gd name="connsiteY33" fmla="*/ 1309098 h 1508632"/>
                  <a:gd name="connsiteX34" fmla="*/ 777477 w 972043"/>
                  <a:gd name="connsiteY34" fmla="*/ 1316358 h 1508632"/>
                  <a:gd name="connsiteX35" fmla="*/ 820108 w 972043"/>
                  <a:gd name="connsiteY35" fmla="*/ 1296484 h 1508632"/>
                  <a:gd name="connsiteX36" fmla="*/ 783192 w 972043"/>
                  <a:gd name="connsiteY36" fmla="*/ 1246233 h 1508632"/>
                  <a:gd name="connsiteX37" fmla="*/ 647937 w 972043"/>
                  <a:gd name="connsiteY37" fmla="*/ 1149078 h 1508632"/>
                  <a:gd name="connsiteX38" fmla="*/ 645671 w 972043"/>
                  <a:gd name="connsiteY38" fmla="*/ 1100681 h 1508632"/>
                  <a:gd name="connsiteX39" fmla="*/ 670797 w 972043"/>
                  <a:gd name="connsiteY39" fmla="*/ 1082403 h 1508632"/>
                  <a:gd name="connsiteX40" fmla="*/ 724137 w 972043"/>
                  <a:gd name="connsiteY40" fmla="*/ 1074783 h 1508632"/>
                  <a:gd name="connsiteX41" fmla="*/ 899397 w 972043"/>
                  <a:gd name="connsiteY41" fmla="*/ 1084308 h 1508632"/>
                  <a:gd name="connsiteX42" fmla="*/ 956094 w 972043"/>
                  <a:gd name="connsiteY42" fmla="*/ 1088175 h 1508632"/>
                  <a:gd name="connsiteX43" fmla="*/ 969882 w 972043"/>
                  <a:gd name="connsiteY43" fmla="*/ 1046568 h 1508632"/>
                  <a:gd name="connsiteX44" fmla="*/ 918293 w 972043"/>
                  <a:gd name="connsiteY44" fmla="*/ 1027158 h 1508632"/>
                  <a:gd name="connsiteX45" fmla="*/ 802859 w 972043"/>
                  <a:gd name="connsiteY45" fmla="*/ 1029629 h 1508632"/>
                  <a:gd name="connsiteX46" fmla="*/ 646033 w 972043"/>
                  <a:gd name="connsiteY46" fmla="*/ 1042398 h 1508632"/>
                  <a:gd name="connsiteX47" fmla="*/ 639751 w 972043"/>
                  <a:gd name="connsiteY47" fmla="*/ 1018611 h 1508632"/>
                  <a:gd name="connsiteX48" fmla="*/ 672702 w 972043"/>
                  <a:gd name="connsiteY48" fmla="*/ 985248 h 1508632"/>
                  <a:gd name="connsiteX49" fmla="*/ 716517 w 972043"/>
                  <a:gd name="connsiteY49" fmla="*/ 945243 h 1508632"/>
                  <a:gd name="connsiteX50" fmla="*/ 731757 w 972043"/>
                  <a:gd name="connsiteY50" fmla="*/ 931908 h 1508632"/>
                  <a:gd name="connsiteX51" fmla="*/ 752712 w 972043"/>
                  <a:gd name="connsiteY51" fmla="*/ 910953 h 1508632"/>
                  <a:gd name="connsiteX52" fmla="*/ 766047 w 972043"/>
                  <a:gd name="connsiteY52" fmla="*/ 882378 h 1508632"/>
                  <a:gd name="connsiteX53" fmla="*/ 764142 w 972043"/>
                  <a:gd name="connsiteY53" fmla="*/ 867138 h 1508632"/>
                  <a:gd name="connsiteX54" fmla="*/ 737472 w 972043"/>
                  <a:gd name="connsiteY54" fmla="*/ 867138 h 1508632"/>
                  <a:gd name="connsiteX55" fmla="*/ 699372 w 972043"/>
                  <a:gd name="connsiteY55" fmla="*/ 891903 h 1508632"/>
                  <a:gd name="connsiteX56" fmla="*/ 582498 w 972043"/>
                  <a:gd name="connsiteY56" fmla="*/ 938034 h 1508632"/>
                  <a:gd name="connsiteX57" fmla="*/ 506967 w 972043"/>
                  <a:gd name="connsiteY57" fmla="*/ 840468 h 1508632"/>
                  <a:gd name="connsiteX58" fmla="*/ 503157 w 972043"/>
                  <a:gd name="connsiteY58" fmla="*/ 350883 h 1508632"/>
                  <a:gd name="connsiteX59" fmla="*/ 499347 w 972043"/>
                  <a:gd name="connsiteY59" fmla="*/ 59418 h 1508632"/>
                  <a:gd name="connsiteX60" fmla="*/ 489822 w 972043"/>
                  <a:gd name="connsiteY60" fmla="*/ 32748 h 1508632"/>
                  <a:gd name="connsiteX61" fmla="*/ 487917 w 972043"/>
                  <a:gd name="connsiteY61" fmla="*/ 27033 h 1508632"/>
                  <a:gd name="connsiteX62" fmla="*/ 484107 w 972043"/>
                  <a:gd name="connsiteY62" fmla="*/ 21318 h 1508632"/>
                  <a:gd name="connsiteX63" fmla="*/ 478392 w 972043"/>
                  <a:gd name="connsiteY63" fmla="*/ 9888 h 1508632"/>
                  <a:gd name="connsiteX64" fmla="*/ 472677 w 972043"/>
                  <a:gd name="connsiteY64" fmla="*/ 6078 h 1508632"/>
                  <a:gd name="connsiteX65" fmla="*/ 429325 w 972043"/>
                  <a:gd name="connsiteY65" fmla="*/ 7777 h 1508632"/>
                  <a:gd name="connsiteX66" fmla="*/ 425053 w 972043"/>
                  <a:gd name="connsiteY66" fmla="*/ 98034 h 1508632"/>
                  <a:gd name="connsiteX67" fmla="*/ 436276 w 972043"/>
                  <a:gd name="connsiteY67" fmla="*/ 218512 h 1508632"/>
                  <a:gd name="connsiteX68" fmla="*/ 440292 w 972043"/>
                  <a:gd name="connsiteY68" fmla="*/ 413748 h 1508632"/>
                  <a:gd name="connsiteX69" fmla="*/ 444618 w 972043"/>
                  <a:gd name="connsiteY69" fmla="*/ 749592 h 1508632"/>
                  <a:gd name="connsiteX70" fmla="*/ 427524 w 972043"/>
                  <a:gd name="connsiteY70" fmla="*/ 856738 h 1508632"/>
                  <a:gd name="connsiteX0" fmla="*/ 437171 w 981690"/>
                  <a:gd name="connsiteY0" fmla="*/ 856738 h 1508632"/>
                  <a:gd name="connsiteX1" fmla="*/ 401747 w 981690"/>
                  <a:gd name="connsiteY1" fmla="*/ 919551 h 1508632"/>
                  <a:gd name="connsiteX2" fmla="*/ 351961 w 981690"/>
                  <a:gd name="connsiteY2" fmla="*/ 956107 h 1508632"/>
                  <a:gd name="connsiteX3" fmla="*/ 272208 w 981690"/>
                  <a:gd name="connsiteY3" fmla="*/ 959711 h 1508632"/>
                  <a:gd name="connsiteX4" fmla="*/ 180973 w 981690"/>
                  <a:gd name="connsiteY4" fmla="*/ 927532 h 1508632"/>
                  <a:gd name="connsiteX5" fmla="*/ 68939 w 981690"/>
                  <a:gd name="connsiteY5" fmla="*/ 867138 h 1508632"/>
                  <a:gd name="connsiteX6" fmla="*/ 55604 w 981690"/>
                  <a:gd name="connsiteY6" fmla="*/ 888093 h 1508632"/>
                  <a:gd name="connsiteX7" fmla="*/ 59414 w 981690"/>
                  <a:gd name="connsiteY7" fmla="*/ 926193 h 1508632"/>
                  <a:gd name="connsiteX8" fmla="*/ 89894 w 981690"/>
                  <a:gd name="connsiteY8" fmla="*/ 950958 h 1508632"/>
                  <a:gd name="connsiteX9" fmla="*/ 175619 w 981690"/>
                  <a:gd name="connsiteY9" fmla="*/ 981799 h 1508632"/>
                  <a:gd name="connsiteX10" fmla="*/ 271641 w 981690"/>
                  <a:gd name="connsiteY10" fmla="*/ 1028652 h 1508632"/>
                  <a:gd name="connsiteX11" fmla="*/ 288014 w 981690"/>
                  <a:gd name="connsiteY11" fmla="*/ 1069068 h 1508632"/>
                  <a:gd name="connsiteX12" fmla="*/ 273701 w 981690"/>
                  <a:gd name="connsiteY12" fmla="*/ 1111957 h 1508632"/>
                  <a:gd name="connsiteX13" fmla="*/ 195544 w 981690"/>
                  <a:gd name="connsiteY13" fmla="*/ 1142951 h 1508632"/>
                  <a:gd name="connsiteX14" fmla="*/ 64666 w 981690"/>
                  <a:gd name="connsiteY14" fmla="*/ 1157831 h 1508632"/>
                  <a:gd name="connsiteX15" fmla="*/ 13694 w 981690"/>
                  <a:gd name="connsiteY15" fmla="*/ 1168128 h 1508632"/>
                  <a:gd name="connsiteX16" fmla="*/ 15599 w 981690"/>
                  <a:gd name="connsiteY16" fmla="*/ 1206228 h 1508632"/>
                  <a:gd name="connsiteX17" fmla="*/ 8957 w 981690"/>
                  <a:gd name="connsiteY17" fmla="*/ 1205095 h 1508632"/>
                  <a:gd name="connsiteX18" fmla="*/ 154664 w 981690"/>
                  <a:gd name="connsiteY18" fmla="*/ 1214981 h 1508632"/>
                  <a:gd name="connsiteX19" fmla="*/ 345319 w 981690"/>
                  <a:gd name="connsiteY19" fmla="*/ 1210038 h 1508632"/>
                  <a:gd name="connsiteX20" fmla="*/ 371834 w 981690"/>
                  <a:gd name="connsiteY20" fmla="*/ 1266261 h 1508632"/>
                  <a:gd name="connsiteX21" fmla="*/ 344391 w 981690"/>
                  <a:gd name="connsiteY21" fmla="*/ 1349154 h 1508632"/>
                  <a:gd name="connsiteX22" fmla="*/ 337544 w 981690"/>
                  <a:gd name="connsiteY22" fmla="*/ 1412946 h 1508632"/>
                  <a:gd name="connsiteX23" fmla="*/ 341354 w 981690"/>
                  <a:gd name="connsiteY23" fmla="*/ 1455783 h 1508632"/>
                  <a:gd name="connsiteX24" fmla="*/ 373739 w 981690"/>
                  <a:gd name="connsiteY24" fmla="*/ 1505313 h 1508632"/>
                  <a:gd name="connsiteX25" fmla="*/ 396599 w 981690"/>
                  <a:gd name="connsiteY25" fmla="*/ 1507218 h 1508632"/>
                  <a:gd name="connsiteX26" fmla="*/ 406124 w 981690"/>
                  <a:gd name="connsiteY26" fmla="*/ 1484358 h 1508632"/>
                  <a:gd name="connsiteX27" fmla="*/ 412405 w 981690"/>
                  <a:gd name="connsiteY27" fmla="*/ 1443993 h 1508632"/>
                  <a:gd name="connsiteX28" fmla="*/ 418687 w 981690"/>
                  <a:gd name="connsiteY28" fmla="*/ 1381900 h 1508632"/>
                  <a:gd name="connsiteX29" fmla="*/ 433361 w 981690"/>
                  <a:gd name="connsiteY29" fmla="*/ 1321712 h 1508632"/>
                  <a:gd name="connsiteX30" fmla="*/ 476609 w 981690"/>
                  <a:gd name="connsiteY30" fmla="*/ 1257663 h 1508632"/>
                  <a:gd name="connsiteX31" fmla="*/ 537775 w 981690"/>
                  <a:gd name="connsiteY31" fmla="*/ 1222651 h 1508632"/>
                  <a:gd name="connsiteX32" fmla="*/ 610474 w 981690"/>
                  <a:gd name="connsiteY32" fmla="*/ 1214260 h 1508632"/>
                  <a:gd name="connsiteX33" fmla="*/ 729974 w 981690"/>
                  <a:gd name="connsiteY33" fmla="*/ 1309098 h 1508632"/>
                  <a:gd name="connsiteX34" fmla="*/ 787124 w 981690"/>
                  <a:gd name="connsiteY34" fmla="*/ 1316358 h 1508632"/>
                  <a:gd name="connsiteX35" fmla="*/ 829755 w 981690"/>
                  <a:gd name="connsiteY35" fmla="*/ 1296484 h 1508632"/>
                  <a:gd name="connsiteX36" fmla="*/ 792839 w 981690"/>
                  <a:gd name="connsiteY36" fmla="*/ 1246233 h 1508632"/>
                  <a:gd name="connsiteX37" fmla="*/ 657584 w 981690"/>
                  <a:gd name="connsiteY37" fmla="*/ 1149078 h 1508632"/>
                  <a:gd name="connsiteX38" fmla="*/ 655318 w 981690"/>
                  <a:gd name="connsiteY38" fmla="*/ 1100681 h 1508632"/>
                  <a:gd name="connsiteX39" fmla="*/ 680444 w 981690"/>
                  <a:gd name="connsiteY39" fmla="*/ 1082403 h 1508632"/>
                  <a:gd name="connsiteX40" fmla="*/ 733784 w 981690"/>
                  <a:gd name="connsiteY40" fmla="*/ 1074783 h 1508632"/>
                  <a:gd name="connsiteX41" fmla="*/ 909044 w 981690"/>
                  <a:gd name="connsiteY41" fmla="*/ 1084308 h 1508632"/>
                  <a:gd name="connsiteX42" fmla="*/ 965741 w 981690"/>
                  <a:gd name="connsiteY42" fmla="*/ 1088175 h 1508632"/>
                  <a:gd name="connsiteX43" fmla="*/ 979529 w 981690"/>
                  <a:gd name="connsiteY43" fmla="*/ 1046568 h 1508632"/>
                  <a:gd name="connsiteX44" fmla="*/ 927940 w 981690"/>
                  <a:gd name="connsiteY44" fmla="*/ 1027158 h 1508632"/>
                  <a:gd name="connsiteX45" fmla="*/ 812506 w 981690"/>
                  <a:gd name="connsiteY45" fmla="*/ 1029629 h 1508632"/>
                  <a:gd name="connsiteX46" fmla="*/ 655680 w 981690"/>
                  <a:gd name="connsiteY46" fmla="*/ 1042398 h 1508632"/>
                  <a:gd name="connsiteX47" fmla="*/ 649398 w 981690"/>
                  <a:gd name="connsiteY47" fmla="*/ 1018611 h 1508632"/>
                  <a:gd name="connsiteX48" fmla="*/ 682349 w 981690"/>
                  <a:gd name="connsiteY48" fmla="*/ 985248 h 1508632"/>
                  <a:gd name="connsiteX49" fmla="*/ 726164 w 981690"/>
                  <a:gd name="connsiteY49" fmla="*/ 945243 h 1508632"/>
                  <a:gd name="connsiteX50" fmla="*/ 741404 w 981690"/>
                  <a:gd name="connsiteY50" fmla="*/ 931908 h 1508632"/>
                  <a:gd name="connsiteX51" fmla="*/ 762359 w 981690"/>
                  <a:gd name="connsiteY51" fmla="*/ 910953 h 1508632"/>
                  <a:gd name="connsiteX52" fmla="*/ 775694 w 981690"/>
                  <a:gd name="connsiteY52" fmla="*/ 882378 h 1508632"/>
                  <a:gd name="connsiteX53" fmla="*/ 773789 w 981690"/>
                  <a:gd name="connsiteY53" fmla="*/ 867138 h 1508632"/>
                  <a:gd name="connsiteX54" fmla="*/ 747119 w 981690"/>
                  <a:gd name="connsiteY54" fmla="*/ 867138 h 1508632"/>
                  <a:gd name="connsiteX55" fmla="*/ 709019 w 981690"/>
                  <a:gd name="connsiteY55" fmla="*/ 891903 h 1508632"/>
                  <a:gd name="connsiteX56" fmla="*/ 592145 w 981690"/>
                  <a:gd name="connsiteY56" fmla="*/ 938034 h 1508632"/>
                  <a:gd name="connsiteX57" fmla="*/ 516614 w 981690"/>
                  <a:gd name="connsiteY57" fmla="*/ 840468 h 1508632"/>
                  <a:gd name="connsiteX58" fmla="*/ 512804 w 981690"/>
                  <a:gd name="connsiteY58" fmla="*/ 350883 h 1508632"/>
                  <a:gd name="connsiteX59" fmla="*/ 508994 w 981690"/>
                  <a:gd name="connsiteY59" fmla="*/ 59418 h 1508632"/>
                  <a:gd name="connsiteX60" fmla="*/ 499469 w 981690"/>
                  <a:gd name="connsiteY60" fmla="*/ 32748 h 1508632"/>
                  <a:gd name="connsiteX61" fmla="*/ 497564 w 981690"/>
                  <a:gd name="connsiteY61" fmla="*/ 27033 h 1508632"/>
                  <a:gd name="connsiteX62" fmla="*/ 493754 w 981690"/>
                  <a:gd name="connsiteY62" fmla="*/ 21318 h 1508632"/>
                  <a:gd name="connsiteX63" fmla="*/ 488039 w 981690"/>
                  <a:gd name="connsiteY63" fmla="*/ 9888 h 1508632"/>
                  <a:gd name="connsiteX64" fmla="*/ 482324 w 981690"/>
                  <a:gd name="connsiteY64" fmla="*/ 6078 h 1508632"/>
                  <a:gd name="connsiteX65" fmla="*/ 438972 w 981690"/>
                  <a:gd name="connsiteY65" fmla="*/ 7777 h 1508632"/>
                  <a:gd name="connsiteX66" fmla="*/ 434700 w 981690"/>
                  <a:gd name="connsiteY66" fmla="*/ 98034 h 1508632"/>
                  <a:gd name="connsiteX67" fmla="*/ 445923 w 981690"/>
                  <a:gd name="connsiteY67" fmla="*/ 218512 h 1508632"/>
                  <a:gd name="connsiteX68" fmla="*/ 449939 w 981690"/>
                  <a:gd name="connsiteY68" fmla="*/ 413748 h 1508632"/>
                  <a:gd name="connsiteX69" fmla="*/ 454265 w 981690"/>
                  <a:gd name="connsiteY69" fmla="*/ 749592 h 1508632"/>
                  <a:gd name="connsiteX70" fmla="*/ 437171 w 981690"/>
                  <a:gd name="connsiteY70" fmla="*/ 856738 h 1508632"/>
                  <a:gd name="connsiteX0" fmla="*/ 434767 w 979286"/>
                  <a:gd name="connsiteY0" fmla="*/ 856738 h 1508632"/>
                  <a:gd name="connsiteX1" fmla="*/ 399343 w 979286"/>
                  <a:gd name="connsiteY1" fmla="*/ 919551 h 1508632"/>
                  <a:gd name="connsiteX2" fmla="*/ 349557 w 979286"/>
                  <a:gd name="connsiteY2" fmla="*/ 956107 h 1508632"/>
                  <a:gd name="connsiteX3" fmla="*/ 269804 w 979286"/>
                  <a:gd name="connsiteY3" fmla="*/ 959711 h 1508632"/>
                  <a:gd name="connsiteX4" fmla="*/ 178569 w 979286"/>
                  <a:gd name="connsiteY4" fmla="*/ 927532 h 1508632"/>
                  <a:gd name="connsiteX5" fmla="*/ 66535 w 979286"/>
                  <a:gd name="connsiteY5" fmla="*/ 867138 h 1508632"/>
                  <a:gd name="connsiteX6" fmla="*/ 53200 w 979286"/>
                  <a:gd name="connsiteY6" fmla="*/ 888093 h 1508632"/>
                  <a:gd name="connsiteX7" fmla="*/ 57010 w 979286"/>
                  <a:gd name="connsiteY7" fmla="*/ 926193 h 1508632"/>
                  <a:gd name="connsiteX8" fmla="*/ 87490 w 979286"/>
                  <a:gd name="connsiteY8" fmla="*/ 950958 h 1508632"/>
                  <a:gd name="connsiteX9" fmla="*/ 173215 w 979286"/>
                  <a:gd name="connsiteY9" fmla="*/ 981799 h 1508632"/>
                  <a:gd name="connsiteX10" fmla="*/ 269237 w 979286"/>
                  <a:gd name="connsiteY10" fmla="*/ 1028652 h 1508632"/>
                  <a:gd name="connsiteX11" fmla="*/ 285610 w 979286"/>
                  <a:gd name="connsiteY11" fmla="*/ 1069068 h 1508632"/>
                  <a:gd name="connsiteX12" fmla="*/ 271297 w 979286"/>
                  <a:gd name="connsiteY12" fmla="*/ 1111957 h 1508632"/>
                  <a:gd name="connsiteX13" fmla="*/ 193140 w 979286"/>
                  <a:gd name="connsiteY13" fmla="*/ 1142951 h 1508632"/>
                  <a:gd name="connsiteX14" fmla="*/ 62262 w 979286"/>
                  <a:gd name="connsiteY14" fmla="*/ 1157831 h 1508632"/>
                  <a:gd name="connsiteX15" fmla="*/ 11290 w 979286"/>
                  <a:gd name="connsiteY15" fmla="*/ 1168128 h 1508632"/>
                  <a:gd name="connsiteX16" fmla="*/ 13195 w 979286"/>
                  <a:gd name="connsiteY16" fmla="*/ 1206228 h 1508632"/>
                  <a:gd name="connsiteX17" fmla="*/ 152260 w 979286"/>
                  <a:gd name="connsiteY17" fmla="*/ 1214981 h 1508632"/>
                  <a:gd name="connsiteX18" fmla="*/ 342915 w 979286"/>
                  <a:gd name="connsiteY18" fmla="*/ 1210038 h 1508632"/>
                  <a:gd name="connsiteX19" fmla="*/ 369430 w 979286"/>
                  <a:gd name="connsiteY19" fmla="*/ 1266261 h 1508632"/>
                  <a:gd name="connsiteX20" fmla="*/ 341987 w 979286"/>
                  <a:gd name="connsiteY20" fmla="*/ 1349154 h 1508632"/>
                  <a:gd name="connsiteX21" fmla="*/ 335140 w 979286"/>
                  <a:gd name="connsiteY21" fmla="*/ 1412946 h 1508632"/>
                  <a:gd name="connsiteX22" fmla="*/ 338950 w 979286"/>
                  <a:gd name="connsiteY22" fmla="*/ 1455783 h 1508632"/>
                  <a:gd name="connsiteX23" fmla="*/ 371335 w 979286"/>
                  <a:gd name="connsiteY23" fmla="*/ 1505313 h 1508632"/>
                  <a:gd name="connsiteX24" fmla="*/ 394195 w 979286"/>
                  <a:gd name="connsiteY24" fmla="*/ 1507218 h 1508632"/>
                  <a:gd name="connsiteX25" fmla="*/ 403720 w 979286"/>
                  <a:gd name="connsiteY25" fmla="*/ 1484358 h 1508632"/>
                  <a:gd name="connsiteX26" fmla="*/ 410001 w 979286"/>
                  <a:gd name="connsiteY26" fmla="*/ 1443993 h 1508632"/>
                  <a:gd name="connsiteX27" fmla="*/ 416283 w 979286"/>
                  <a:gd name="connsiteY27" fmla="*/ 1381900 h 1508632"/>
                  <a:gd name="connsiteX28" fmla="*/ 430957 w 979286"/>
                  <a:gd name="connsiteY28" fmla="*/ 1321712 h 1508632"/>
                  <a:gd name="connsiteX29" fmla="*/ 474205 w 979286"/>
                  <a:gd name="connsiteY29" fmla="*/ 1257663 h 1508632"/>
                  <a:gd name="connsiteX30" fmla="*/ 535371 w 979286"/>
                  <a:gd name="connsiteY30" fmla="*/ 1222651 h 1508632"/>
                  <a:gd name="connsiteX31" fmla="*/ 608070 w 979286"/>
                  <a:gd name="connsiteY31" fmla="*/ 1214260 h 1508632"/>
                  <a:gd name="connsiteX32" fmla="*/ 727570 w 979286"/>
                  <a:gd name="connsiteY32" fmla="*/ 1309098 h 1508632"/>
                  <a:gd name="connsiteX33" fmla="*/ 784720 w 979286"/>
                  <a:gd name="connsiteY33" fmla="*/ 1316358 h 1508632"/>
                  <a:gd name="connsiteX34" fmla="*/ 827351 w 979286"/>
                  <a:gd name="connsiteY34" fmla="*/ 1296484 h 1508632"/>
                  <a:gd name="connsiteX35" fmla="*/ 790435 w 979286"/>
                  <a:gd name="connsiteY35" fmla="*/ 1246233 h 1508632"/>
                  <a:gd name="connsiteX36" fmla="*/ 655180 w 979286"/>
                  <a:gd name="connsiteY36" fmla="*/ 1149078 h 1508632"/>
                  <a:gd name="connsiteX37" fmla="*/ 652914 w 979286"/>
                  <a:gd name="connsiteY37" fmla="*/ 1100681 h 1508632"/>
                  <a:gd name="connsiteX38" fmla="*/ 678040 w 979286"/>
                  <a:gd name="connsiteY38" fmla="*/ 1082403 h 1508632"/>
                  <a:gd name="connsiteX39" fmla="*/ 731380 w 979286"/>
                  <a:gd name="connsiteY39" fmla="*/ 1074783 h 1508632"/>
                  <a:gd name="connsiteX40" fmla="*/ 906640 w 979286"/>
                  <a:gd name="connsiteY40" fmla="*/ 1084308 h 1508632"/>
                  <a:gd name="connsiteX41" fmla="*/ 963337 w 979286"/>
                  <a:gd name="connsiteY41" fmla="*/ 1088175 h 1508632"/>
                  <a:gd name="connsiteX42" fmla="*/ 977125 w 979286"/>
                  <a:gd name="connsiteY42" fmla="*/ 1046568 h 1508632"/>
                  <a:gd name="connsiteX43" fmla="*/ 925536 w 979286"/>
                  <a:gd name="connsiteY43" fmla="*/ 1027158 h 1508632"/>
                  <a:gd name="connsiteX44" fmla="*/ 810102 w 979286"/>
                  <a:gd name="connsiteY44" fmla="*/ 1029629 h 1508632"/>
                  <a:gd name="connsiteX45" fmla="*/ 653276 w 979286"/>
                  <a:gd name="connsiteY45" fmla="*/ 1042398 h 1508632"/>
                  <a:gd name="connsiteX46" fmla="*/ 646994 w 979286"/>
                  <a:gd name="connsiteY46" fmla="*/ 1018611 h 1508632"/>
                  <a:gd name="connsiteX47" fmla="*/ 679945 w 979286"/>
                  <a:gd name="connsiteY47" fmla="*/ 985248 h 1508632"/>
                  <a:gd name="connsiteX48" fmla="*/ 723760 w 979286"/>
                  <a:gd name="connsiteY48" fmla="*/ 945243 h 1508632"/>
                  <a:gd name="connsiteX49" fmla="*/ 739000 w 979286"/>
                  <a:gd name="connsiteY49" fmla="*/ 931908 h 1508632"/>
                  <a:gd name="connsiteX50" fmla="*/ 759955 w 979286"/>
                  <a:gd name="connsiteY50" fmla="*/ 910953 h 1508632"/>
                  <a:gd name="connsiteX51" fmla="*/ 773290 w 979286"/>
                  <a:gd name="connsiteY51" fmla="*/ 882378 h 1508632"/>
                  <a:gd name="connsiteX52" fmla="*/ 771385 w 979286"/>
                  <a:gd name="connsiteY52" fmla="*/ 867138 h 1508632"/>
                  <a:gd name="connsiteX53" fmla="*/ 744715 w 979286"/>
                  <a:gd name="connsiteY53" fmla="*/ 867138 h 1508632"/>
                  <a:gd name="connsiteX54" fmla="*/ 706615 w 979286"/>
                  <a:gd name="connsiteY54" fmla="*/ 891903 h 1508632"/>
                  <a:gd name="connsiteX55" fmla="*/ 589741 w 979286"/>
                  <a:gd name="connsiteY55" fmla="*/ 938034 h 1508632"/>
                  <a:gd name="connsiteX56" fmla="*/ 514210 w 979286"/>
                  <a:gd name="connsiteY56" fmla="*/ 840468 h 1508632"/>
                  <a:gd name="connsiteX57" fmla="*/ 510400 w 979286"/>
                  <a:gd name="connsiteY57" fmla="*/ 350883 h 1508632"/>
                  <a:gd name="connsiteX58" fmla="*/ 506590 w 979286"/>
                  <a:gd name="connsiteY58" fmla="*/ 59418 h 1508632"/>
                  <a:gd name="connsiteX59" fmla="*/ 497065 w 979286"/>
                  <a:gd name="connsiteY59" fmla="*/ 32748 h 1508632"/>
                  <a:gd name="connsiteX60" fmla="*/ 495160 w 979286"/>
                  <a:gd name="connsiteY60" fmla="*/ 27033 h 1508632"/>
                  <a:gd name="connsiteX61" fmla="*/ 491350 w 979286"/>
                  <a:gd name="connsiteY61" fmla="*/ 21318 h 1508632"/>
                  <a:gd name="connsiteX62" fmla="*/ 485635 w 979286"/>
                  <a:gd name="connsiteY62" fmla="*/ 9888 h 1508632"/>
                  <a:gd name="connsiteX63" fmla="*/ 479920 w 979286"/>
                  <a:gd name="connsiteY63" fmla="*/ 6078 h 1508632"/>
                  <a:gd name="connsiteX64" fmla="*/ 436568 w 979286"/>
                  <a:gd name="connsiteY64" fmla="*/ 7777 h 1508632"/>
                  <a:gd name="connsiteX65" fmla="*/ 432296 w 979286"/>
                  <a:gd name="connsiteY65" fmla="*/ 98034 h 1508632"/>
                  <a:gd name="connsiteX66" fmla="*/ 443519 w 979286"/>
                  <a:gd name="connsiteY66" fmla="*/ 218512 h 1508632"/>
                  <a:gd name="connsiteX67" fmla="*/ 447535 w 979286"/>
                  <a:gd name="connsiteY67" fmla="*/ 413748 h 1508632"/>
                  <a:gd name="connsiteX68" fmla="*/ 451861 w 979286"/>
                  <a:gd name="connsiteY68" fmla="*/ 749592 h 1508632"/>
                  <a:gd name="connsiteX69" fmla="*/ 434767 w 979286"/>
                  <a:gd name="connsiteY69" fmla="*/ 856738 h 1508632"/>
                  <a:gd name="connsiteX0" fmla="*/ 436085 w 980604"/>
                  <a:gd name="connsiteY0" fmla="*/ 856738 h 1508632"/>
                  <a:gd name="connsiteX1" fmla="*/ 400661 w 980604"/>
                  <a:gd name="connsiteY1" fmla="*/ 919551 h 1508632"/>
                  <a:gd name="connsiteX2" fmla="*/ 350875 w 980604"/>
                  <a:gd name="connsiteY2" fmla="*/ 956107 h 1508632"/>
                  <a:gd name="connsiteX3" fmla="*/ 271122 w 980604"/>
                  <a:gd name="connsiteY3" fmla="*/ 959711 h 1508632"/>
                  <a:gd name="connsiteX4" fmla="*/ 179887 w 980604"/>
                  <a:gd name="connsiteY4" fmla="*/ 927532 h 1508632"/>
                  <a:gd name="connsiteX5" fmla="*/ 67853 w 980604"/>
                  <a:gd name="connsiteY5" fmla="*/ 867138 h 1508632"/>
                  <a:gd name="connsiteX6" fmla="*/ 54518 w 980604"/>
                  <a:gd name="connsiteY6" fmla="*/ 888093 h 1508632"/>
                  <a:gd name="connsiteX7" fmla="*/ 58328 w 980604"/>
                  <a:gd name="connsiteY7" fmla="*/ 926193 h 1508632"/>
                  <a:gd name="connsiteX8" fmla="*/ 88808 w 980604"/>
                  <a:gd name="connsiteY8" fmla="*/ 950958 h 1508632"/>
                  <a:gd name="connsiteX9" fmla="*/ 174533 w 980604"/>
                  <a:gd name="connsiteY9" fmla="*/ 981799 h 1508632"/>
                  <a:gd name="connsiteX10" fmla="*/ 270555 w 980604"/>
                  <a:gd name="connsiteY10" fmla="*/ 1028652 h 1508632"/>
                  <a:gd name="connsiteX11" fmla="*/ 286928 w 980604"/>
                  <a:gd name="connsiteY11" fmla="*/ 1069068 h 1508632"/>
                  <a:gd name="connsiteX12" fmla="*/ 272615 w 980604"/>
                  <a:gd name="connsiteY12" fmla="*/ 1111957 h 1508632"/>
                  <a:gd name="connsiteX13" fmla="*/ 194458 w 980604"/>
                  <a:gd name="connsiteY13" fmla="*/ 1142951 h 1508632"/>
                  <a:gd name="connsiteX14" fmla="*/ 88295 w 980604"/>
                  <a:gd name="connsiteY14" fmla="*/ 1157831 h 1508632"/>
                  <a:gd name="connsiteX15" fmla="*/ 12608 w 980604"/>
                  <a:gd name="connsiteY15" fmla="*/ 1168128 h 1508632"/>
                  <a:gd name="connsiteX16" fmla="*/ 14513 w 980604"/>
                  <a:gd name="connsiteY16" fmla="*/ 1206228 h 1508632"/>
                  <a:gd name="connsiteX17" fmla="*/ 153578 w 980604"/>
                  <a:gd name="connsiteY17" fmla="*/ 1214981 h 1508632"/>
                  <a:gd name="connsiteX18" fmla="*/ 344233 w 980604"/>
                  <a:gd name="connsiteY18" fmla="*/ 1210038 h 1508632"/>
                  <a:gd name="connsiteX19" fmla="*/ 370748 w 980604"/>
                  <a:gd name="connsiteY19" fmla="*/ 1266261 h 1508632"/>
                  <a:gd name="connsiteX20" fmla="*/ 343305 w 980604"/>
                  <a:gd name="connsiteY20" fmla="*/ 1349154 h 1508632"/>
                  <a:gd name="connsiteX21" fmla="*/ 336458 w 980604"/>
                  <a:gd name="connsiteY21" fmla="*/ 1412946 h 1508632"/>
                  <a:gd name="connsiteX22" fmla="*/ 340268 w 980604"/>
                  <a:gd name="connsiteY22" fmla="*/ 1455783 h 1508632"/>
                  <a:gd name="connsiteX23" fmla="*/ 372653 w 980604"/>
                  <a:gd name="connsiteY23" fmla="*/ 1505313 h 1508632"/>
                  <a:gd name="connsiteX24" fmla="*/ 395513 w 980604"/>
                  <a:gd name="connsiteY24" fmla="*/ 1507218 h 1508632"/>
                  <a:gd name="connsiteX25" fmla="*/ 405038 w 980604"/>
                  <a:gd name="connsiteY25" fmla="*/ 1484358 h 1508632"/>
                  <a:gd name="connsiteX26" fmla="*/ 411319 w 980604"/>
                  <a:gd name="connsiteY26" fmla="*/ 1443993 h 1508632"/>
                  <a:gd name="connsiteX27" fmla="*/ 417601 w 980604"/>
                  <a:gd name="connsiteY27" fmla="*/ 1381900 h 1508632"/>
                  <a:gd name="connsiteX28" fmla="*/ 432275 w 980604"/>
                  <a:gd name="connsiteY28" fmla="*/ 1321712 h 1508632"/>
                  <a:gd name="connsiteX29" fmla="*/ 475523 w 980604"/>
                  <a:gd name="connsiteY29" fmla="*/ 1257663 h 1508632"/>
                  <a:gd name="connsiteX30" fmla="*/ 536689 w 980604"/>
                  <a:gd name="connsiteY30" fmla="*/ 1222651 h 1508632"/>
                  <a:gd name="connsiteX31" fmla="*/ 609388 w 980604"/>
                  <a:gd name="connsiteY31" fmla="*/ 1214260 h 1508632"/>
                  <a:gd name="connsiteX32" fmla="*/ 728888 w 980604"/>
                  <a:gd name="connsiteY32" fmla="*/ 1309098 h 1508632"/>
                  <a:gd name="connsiteX33" fmla="*/ 786038 w 980604"/>
                  <a:gd name="connsiteY33" fmla="*/ 1316358 h 1508632"/>
                  <a:gd name="connsiteX34" fmla="*/ 828669 w 980604"/>
                  <a:gd name="connsiteY34" fmla="*/ 1296484 h 1508632"/>
                  <a:gd name="connsiteX35" fmla="*/ 791753 w 980604"/>
                  <a:gd name="connsiteY35" fmla="*/ 1246233 h 1508632"/>
                  <a:gd name="connsiteX36" fmla="*/ 656498 w 980604"/>
                  <a:gd name="connsiteY36" fmla="*/ 1149078 h 1508632"/>
                  <a:gd name="connsiteX37" fmla="*/ 654232 w 980604"/>
                  <a:gd name="connsiteY37" fmla="*/ 1100681 h 1508632"/>
                  <a:gd name="connsiteX38" fmla="*/ 679358 w 980604"/>
                  <a:gd name="connsiteY38" fmla="*/ 1082403 h 1508632"/>
                  <a:gd name="connsiteX39" fmla="*/ 732698 w 980604"/>
                  <a:gd name="connsiteY39" fmla="*/ 1074783 h 1508632"/>
                  <a:gd name="connsiteX40" fmla="*/ 907958 w 980604"/>
                  <a:gd name="connsiteY40" fmla="*/ 1084308 h 1508632"/>
                  <a:gd name="connsiteX41" fmla="*/ 964655 w 980604"/>
                  <a:gd name="connsiteY41" fmla="*/ 1088175 h 1508632"/>
                  <a:gd name="connsiteX42" fmla="*/ 978443 w 980604"/>
                  <a:gd name="connsiteY42" fmla="*/ 1046568 h 1508632"/>
                  <a:gd name="connsiteX43" fmla="*/ 926854 w 980604"/>
                  <a:gd name="connsiteY43" fmla="*/ 1027158 h 1508632"/>
                  <a:gd name="connsiteX44" fmla="*/ 811420 w 980604"/>
                  <a:gd name="connsiteY44" fmla="*/ 1029629 h 1508632"/>
                  <a:gd name="connsiteX45" fmla="*/ 654594 w 980604"/>
                  <a:gd name="connsiteY45" fmla="*/ 1042398 h 1508632"/>
                  <a:gd name="connsiteX46" fmla="*/ 648312 w 980604"/>
                  <a:gd name="connsiteY46" fmla="*/ 1018611 h 1508632"/>
                  <a:gd name="connsiteX47" fmla="*/ 681263 w 980604"/>
                  <a:gd name="connsiteY47" fmla="*/ 985248 h 1508632"/>
                  <a:gd name="connsiteX48" fmla="*/ 725078 w 980604"/>
                  <a:gd name="connsiteY48" fmla="*/ 945243 h 1508632"/>
                  <a:gd name="connsiteX49" fmla="*/ 740318 w 980604"/>
                  <a:gd name="connsiteY49" fmla="*/ 931908 h 1508632"/>
                  <a:gd name="connsiteX50" fmla="*/ 761273 w 980604"/>
                  <a:gd name="connsiteY50" fmla="*/ 910953 h 1508632"/>
                  <a:gd name="connsiteX51" fmla="*/ 774608 w 980604"/>
                  <a:gd name="connsiteY51" fmla="*/ 882378 h 1508632"/>
                  <a:gd name="connsiteX52" fmla="*/ 772703 w 980604"/>
                  <a:gd name="connsiteY52" fmla="*/ 867138 h 1508632"/>
                  <a:gd name="connsiteX53" fmla="*/ 746033 w 980604"/>
                  <a:gd name="connsiteY53" fmla="*/ 867138 h 1508632"/>
                  <a:gd name="connsiteX54" fmla="*/ 707933 w 980604"/>
                  <a:gd name="connsiteY54" fmla="*/ 891903 h 1508632"/>
                  <a:gd name="connsiteX55" fmla="*/ 591059 w 980604"/>
                  <a:gd name="connsiteY55" fmla="*/ 938034 h 1508632"/>
                  <a:gd name="connsiteX56" fmla="*/ 515528 w 980604"/>
                  <a:gd name="connsiteY56" fmla="*/ 840468 h 1508632"/>
                  <a:gd name="connsiteX57" fmla="*/ 511718 w 980604"/>
                  <a:gd name="connsiteY57" fmla="*/ 350883 h 1508632"/>
                  <a:gd name="connsiteX58" fmla="*/ 507908 w 980604"/>
                  <a:gd name="connsiteY58" fmla="*/ 59418 h 1508632"/>
                  <a:gd name="connsiteX59" fmla="*/ 498383 w 980604"/>
                  <a:gd name="connsiteY59" fmla="*/ 32748 h 1508632"/>
                  <a:gd name="connsiteX60" fmla="*/ 496478 w 980604"/>
                  <a:gd name="connsiteY60" fmla="*/ 27033 h 1508632"/>
                  <a:gd name="connsiteX61" fmla="*/ 492668 w 980604"/>
                  <a:gd name="connsiteY61" fmla="*/ 21318 h 1508632"/>
                  <a:gd name="connsiteX62" fmla="*/ 486953 w 980604"/>
                  <a:gd name="connsiteY62" fmla="*/ 9888 h 1508632"/>
                  <a:gd name="connsiteX63" fmla="*/ 481238 w 980604"/>
                  <a:gd name="connsiteY63" fmla="*/ 6078 h 1508632"/>
                  <a:gd name="connsiteX64" fmla="*/ 437886 w 980604"/>
                  <a:gd name="connsiteY64" fmla="*/ 7777 h 1508632"/>
                  <a:gd name="connsiteX65" fmla="*/ 433614 w 980604"/>
                  <a:gd name="connsiteY65" fmla="*/ 98034 h 1508632"/>
                  <a:gd name="connsiteX66" fmla="*/ 444837 w 980604"/>
                  <a:gd name="connsiteY66" fmla="*/ 218512 h 1508632"/>
                  <a:gd name="connsiteX67" fmla="*/ 448853 w 980604"/>
                  <a:gd name="connsiteY67" fmla="*/ 413748 h 1508632"/>
                  <a:gd name="connsiteX68" fmla="*/ 453179 w 980604"/>
                  <a:gd name="connsiteY68" fmla="*/ 749592 h 1508632"/>
                  <a:gd name="connsiteX69" fmla="*/ 436085 w 980604"/>
                  <a:gd name="connsiteY69" fmla="*/ 856738 h 1508632"/>
                  <a:gd name="connsiteX0" fmla="*/ 436085 w 980604"/>
                  <a:gd name="connsiteY0" fmla="*/ 856738 h 1508632"/>
                  <a:gd name="connsiteX1" fmla="*/ 400661 w 980604"/>
                  <a:gd name="connsiteY1" fmla="*/ 919551 h 1508632"/>
                  <a:gd name="connsiteX2" fmla="*/ 350875 w 980604"/>
                  <a:gd name="connsiteY2" fmla="*/ 956107 h 1508632"/>
                  <a:gd name="connsiteX3" fmla="*/ 271122 w 980604"/>
                  <a:gd name="connsiteY3" fmla="*/ 959711 h 1508632"/>
                  <a:gd name="connsiteX4" fmla="*/ 179887 w 980604"/>
                  <a:gd name="connsiteY4" fmla="*/ 927532 h 1508632"/>
                  <a:gd name="connsiteX5" fmla="*/ 67853 w 980604"/>
                  <a:gd name="connsiteY5" fmla="*/ 867138 h 1508632"/>
                  <a:gd name="connsiteX6" fmla="*/ 54518 w 980604"/>
                  <a:gd name="connsiteY6" fmla="*/ 888093 h 1508632"/>
                  <a:gd name="connsiteX7" fmla="*/ 58328 w 980604"/>
                  <a:gd name="connsiteY7" fmla="*/ 926193 h 1508632"/>
                  <a:gd name="connsiteX8" fmla="*/ 88808 w 980604"/>
                  <a:gd name="connsiteY8" fmla="*/ 950958 h 1508632"/>
                  <a:gd name="connsiteX9" fmla="*/ 174533 w 980604"/>
                  <a:gd name="connsiteY9" fmla="*/ 981799 h 1508632"/>
                  <a:gd name="connsiteX10" fmla="*/ 270555 w 980604"/>
                  <a:gd name="connsiteY10" fmla="*/ 1028652 h 1508632"/>
                  <a:gd name="connsiteX11" fmla="*/ 286928 w 980604"/>
                  <a:gd name="connsiteY11" fmla="*/ 1069068 h 1508632"/>
                  <a:gd name="connsiteX12" fmla="*/ 272615 w 980604"/>
                  <a:gd name="connsiteY12" fmla="*/ 1111957 h 1508632"/>
                  <a:gd name="connsiteX13" fmla="*/ 194458 w 980604"/>
                  <a:gd name="connsiteY13" fmla="*/ 1142951 h 1508632"/>
                  <a:gd name="connsiteX14" fmla="*/ 88295 w 980604"/>
                  <a:gd name="connsiteY14" fmla="*/ 1157831 h 1508632"/>
                  <a:gd name="connsiteX15" fmla="*/ 12608 w 980604"/>
                  <a:gd name="connsiteY15" fmla="*/ 1168128 h 1508632"/>
                  <a:gd name="connsiteX16" fmla="*/ 14513 w 980604"/>
                  <a:gd name="connsiteY16" fmla="*/ 1206228 h 1508632"/>
                  <a:gd name="connsiteX17" fmla="*/ 153578 w 980604"/>
                  <a:gd name="connsiteY17" fmla="*/ 1214981 h 1508632"/>
                  <a:gd name="connsiteX18" fmla="*/ 344233 w 980604"/>
                  <a:gd name="connsiteY18" fmla="*/ 1210038 h 1508632"/>
                  <a:gd name="connsiteX19" fmla="*/ 370748 w 980604"/>
                  <a:gd name="connsiteY19" fmla="*/ 1266261 h 1508632"/>
                  <a:gd name="connsiteX20" fmla="*/ 343305 w 980604"/>
                  <a:gd name="connsiteY20" fmla="*/ 1349154 h 1508632"/>
                  <a:gd name="connsiteX21" fmla="*/ 336458 w 980604"/>
                  <a:gd name="connsiteY21" fmla="*/ 1412946 h 1508632"/>
                  <a:gd name="connsiteX22" fmla="*/ 340268 w 980604"/>
                  <a:gd name="connsiteY22" fmla="*/ 1455783 h 1508632"/>
                  <a:gd name="connsiteX23" fmla="*/ 372653 w 980604"/>
                  <a:gd name="connsiteY23" fmla="*/ 1505313 h 1508632"/>
                  <a:gd name="connsiteX24" fmla="*/ 395513 w 980604"/>
                  <a:gd name="connsiteY24" fmla="*/ 1507218 h 1508632"/>
                  <a:gd name="connsiteX25" fmla="*/ 405038 w 980604"/>
                  <a:gd name="connsiteY25" fmla="*/ 1484358 h 1508632"/>
                  <a:gd name="connsiteX26" fmla="*/ 411319 w 980604"/>
                  <a:gd name="connsiteY26" fmla="*/ 1443993 h 1508632"/>
                  <a:gd name="connsiteX27" fmla="*/ 417601 w 980604"/>
                  <a:gd name="connsiteY27" fmla="*/ 1381900 h 1508632"/>
                  <a:gd name="connsiteX28" fmla="*/ 432275 w 980604"/>
                  <a:gd name="connsiteY28" fmla="*/ 1321712 h 1508632"/>
                  <a:gd name="connsiteX29" fmla="*/ 475523 w 980604"/>
                  <a:gd name="connsiteY29" fmla="*/ 1257663 h 1508632"/>
                  <a:gd name="connsiteX30" fmla="*/ 536689 w 980604"/>
                  <a:gd name="connsiteY30" fmla="*/ 1222651 h 1508632"/>
                  <a:gd name="connsiteX31" fmla="*/ 609388 w 980604"/>
                  <a:gd name="connsiteY31" fmla="*/ 1214260 h 1508632"/>
                  <a:gd name="connsiteX32" fmla="*/ 709117 w 980604"/>
                  <a:gd name="connsiteY32" fmla="*/ 1279441 h 1508632"/>
                  <a:gd name="connsiteX33" fmla="*/ 786038 w 980604"/>
                  <a:gd name="connsiteY33" fmla="*/ 1316358 h 1508632"/>
                  <a:gd name="connsiteX34" fmla="*/ 828669 w 980604"/>
                  <a:gd name="connsiteY34" fmla="*/ 1296484 h 1508632"/>
                  <a:gd name="connsiteX35" fmla="*/ 791753 w 980604"/>
                  <a:gd name="connsiteY35" fmla="*/ 1246233 h 1508632"/>
                  <a:gd name="connsiteX36" fmla="*/ 656498 w 980604"/>
                  <a:gd name="connsiteY36" fmla="*/ 1149078 h 1508632"/>
                  <a:gd name="connsiteX37" fmla="*/ 654232 w 980604"/>
                  <a:gd name="connsiteY37" fmla="*/ 1100681 h 1508632"/>
                  <a:gd name="connsiteX38" fmla="*/ 679358 w 980604"/>
                  <a:gd name="connsiteY38" fmla="*/ 1082403 h 1508632"/>
                  <a:gd name="connsiteX39" fmla="*/ 732698 w 980604"/>
                  <a:gd name="connsiteY39" fmla="*/ 1074783 h 1508632"/>
                  <a:gd name="connsiteX40" fmla="*/ 907958 w 980604"/>
                  <a:gd name="connsiteY40" fmla="*/ 1084308 h 1508632"/>
                  <a:gd name="connsiteX41" fmla="*/ 964655 w 980604"/>
                  <a:gd name="connsiteY41" fmla="*/ 1088175 h 1508632"/>
                  <a:gd name="connsiteX42" fmla="*/ 978443 w 980604"/>
                  <a:gd name="connsiteY42" fmla="*/ 1046568 h 1508632"/>
                  <a:gd name="connsiteX43" fmla="*/ 926854 w 980604"/>
                  <a:gd name="connsiteY43" fmla="*/ 1027158 h 1508632"/>
                  <a:gd name="connsiteX44" fmla="*/ 811420 w 980604"/>
                  <a:gd name="connsiteY44" fmla="*/ 1029629 h 1508632"/>
                  <a:gd name="connsiteX45" fmla="*/ 654594 w 980604"/>
                  <a:gd name="connsiteY45" fmla="*/ 1042398 h 1508632"/>
                  <a:gd name="connsiteX46" fmla="*/ 648312 w 980604"/>
                  <a:gd name="connsiteY46" fmla="*/ 1018611 h 1508632"/>
                  <a:gd name="connsiteX47" fmla="*/ 681263 w 980604"/>
                  <a:gd name="connsiteY47" fmla="*/ 985248 h 1508632"/>
                  <a:gd name="connsiteX48" fmla="*/ 725078 w 980604"/>
                  <a:gd name="connsiteY48" fmla="*/ 945243 h 1508632"/>
                  <a:gd name="connsiteX49" fmla="*/ 740318 w 980604"/>
                  <a:gd name="connsiteY49" fmla="*/ 931908 h 1508632"/>
                  <a:gd name="connsiteX50" fmla="*/ 761273 w 980604"/>
                  <a:gd name="connsiteY50" fmla="*/ 910953 h 1508632"/>
                  <a:gd name="connsiteX51" fmla="*/ 774608 w 980604"/>
                  <a:gd name="connsiteY51" fmla="*/ 882378 h 1508632"/>
                  <a:gd name="connsiteX52" fmla="*/ 772703 w 980604"/>
                  <a:gd name="connsiteY52" fmla="*/ 867138 h 1508632"/>
                  <a:gd name="connsiteX53" fmla="*/ 746033 w 980604"/>
                  <a:gd name="connsiteY53" fmla="*/ 867138 h 1508632"/>
                  <a:gd name="connsiteX54" fmla="*/ 707933 w 980604"/>
                  <a:gd name="connsiteY54" fmla="*/ 891903 h 1508632"/>
                  <a:gd name="connsiteX55" fmla="*/ 591059 w 980604"/>
                  <a:gd name="connsiteY55" fmla="*/ 938034 h 1508632"/>
                  <a:gd name="connsiteX56" fmla="*/ 515528 w 980604"/>
                  <a:gd name="connsiteY56" fmla="*/ 840468 h 1508632"/>
                  <a:gd name="connsiteX57" fmla="*/ 511718 w 980604"/>
                  <a:gd name="connsiteY57" fmla="*/ 350883 h 1508632"/>
                  <a:gd name="connsiteX58" fmla="*/ 507908 w 980604"/>
                  <a:gd name="connsiteY58" fmla="*/ 59418 h 1508632"/>
                  <a:gd name="connsiteX59" fmla="*/ 498383 w 980604"/>
                  <a:gd name="connsiteY59" fmla="*/ 32748 h 1508632"/>
                  <a:gd name="connsiteX60" fmla="*/ 496478 w 980604"/>
                  <a:gd name="connsiteY60" fmla="*/ 27033 h 1508632"/>
                  <a:gd name="connsiteX61" fmla="*/ 492668 w 980604"/>
                  <a:gd name="connsiteY61" fmla="*/ 21318 h 1508632"/>
                  <a:gd name="connsiteX62" fmla="*/ 486953 w 980604"/>
                  <a:gd name="connsiteY62" fmla="*/ 9888 h 1508632"/>
                  <a:gd name="connsiteX63" fmla="*/ 481238 w 980604"/>
                  <a:gd name="connsiteY63" fmla="*/ 6078 h 1508632"/>
                  <a:gd name="connsiteX64" fmla="*/ 437886 w 980604"/>
                  <a:gd name="connsiteY64" fmla="*/ 7777 h 1508632"/>
                  <a:gd name="connsiteX65" fmla="*/ 433614 w 980604"/>
                  <a:gd name="connsiteY65" fmla="*/ 98034 h 1508632"/>
                  <a:gd name="connsiteX66" fmla="*/ 444837 w 980604"/>
                  <a:gd name="connsiteY66" fmla="*/ 218512 h 1508632"/>
                  <a:gd name="connsiteX67" fmla="*/ 448853 w 980604"/>
                  <a:gd name="connsiteY67" fmla="*/ 413748 h 1508632"/>
                  <a:gd name="connsiteX68" fmla="*/ 453179 w 980604"/>
                  <a:gd name="connsiteY68" fmla="*/ 749592 h 1508632"/>
                  <a:gd name="connsiteX69" fmla="*/ 436085 w 980604"/>
                  <a:gd name="connsiteY69" fmla="*/ 856738 h 1508632"/>
                  <a:gd name="connsiteX0" fmla="*/ 436085 w 980604"/>
                  <a:gd name="connsiteY0" fmla="*/ 856738 h 1508632"/>
                  <a:gd name="connsiteX1" fmla="*/ 400661 w 980604"/>
                  <a:gd name="connsiteY1" fmla="*/ 919551 h 1508632"/>
                  <a:gd name="connsiteX2" fmla="*/ 350875 w 980604"/>
                  <a:gd name="connsiteY2" fmla="*/ 956107 h 1508632"/>
                  <a:gd name="connsiteX3" fmla="*/ 271122 w 980604"/>
                  <a:gd name="connsiteY3" fmla="*/ 959711 h 1508632"/>
                  <a:gd name="connsiteX4" fmla="*/ 179887 w 980604"/>
                  <a:gd name="connsiteY4" fmla="*/ 927532 h 1508632"/>
                  <a:gd name="connsiteX5" fmla="*/ 67853 w 980604"/>
                  <a:gd name="connsiteY5" fmla="*/ 867138 h 1508632"/>
                  <a:gd name="connsiteX6" fmla="*/ 54518 w 980604"/>
                  <a:gd name="connsiteY6" fmla="*/ 888093 h 1508632"/>
                  <a:gd name="connsiteX7" fmla="*/ 58328 w 980604"/>
                  <a:gd name="connsiteY7" fmla="*/ 926193 h 1508632"/>
                  <a:gd name="connsiteX8" fmla="*/ 88808 w 980604"/>
                  <a:gd name="connsiteY8" fmla="*/ 950958 h 1508632"/>
                  <a:gd name="connsiteX9" fmla="*/ 174533 w 980604"/>
                  <a:gd name="connsiteY9" fmla="*/ 981799 h 1508632"/>
                  <a:gd name="connsiteX10" fmla="*/ 270555 w 980604"/>
                  <a:gd name="connsiteY10" fmla="*/ 1028652 h 1508632"/>
                  <a:gd name="connsiteX11" fmla="*/ 286928 w 980604"/>
                  <a:gd name="connsiteY11" fmla="*/ 1069068 h 1508632"/>
                  <a:gd name="connsiteX12" fmla="*/ 272615 w 980604"/>
                  <a:gd name="connsiteY12" fmla="*/ 1111957 h 1508632"/>
                  <a:gd name="connsiteX13" fmla="*/ 194458 w 980604"/>
                  <a:gd name="connsiteY13" fmla="*/ 1142951 h 1508632"/>
                  <a:gd name="connsiteX14" fmla="*/ 88295 w 980604"/>
                  <a:gd name="connsiteY14" fmla="*/ 1157831 h 1508632"/>
                  <a:gd name="connsiteX15" fmla="*/ 12608 w 980604"/>
                  <a:gd name="connsiteY15" fmla="*/ 1168128 h 1508632"/>
                  <a:gd name="connsiteX16" fmla="*/ 14513 w 980604"/>
                  <a:gd name="connsiteY16" fmla="*/ 1206228 h 1508632"/>
                  <a:gd name="connsiteX17" fmla="*/ 153578 w 980604"/>
                  <a:gd name="connsiteY17" fmla="*/ 1214981 h 1508632"/>
                  <a:gd name="connsiteX18" fmla="*/ 344233 w 980604"/>
                  <a:gd name="connsiteY18" fmla="*/ 1210038 h 1508632"/>
                  <a:gd name="connsiteX19" fmla="*/ 370748 w 980604"/>
                  <a:gd name="connsiteY19" fmla="*/ 1266261 h 1508632"/>
                  <a:gd name="connsiteX20" fmla="*/ 343305 w 980604"/>
                  <a:gd name="connsiteY20" fmla="*/ 1349154 h 1508632"/>
                  <a:gd name="connsiteX21" fmla="*/ 336458 w 980604"/>
                  <a:gd name="connsiteY21" fmla="*/ 1412946 h 1508632"/>
                  <a:gd name="connsiteX22" fmla="*/ 340268 w 980604"/>
                  <a:gd name="connsiteY22" fmla="*/ 1455783 h 1508632"/>
                  <a:gd name="connsiteX23" fmla="*/ 372653 w 980604"/>
                  <a:gd name="connsiteY23" fmla="*/ 1505313 h 1508632"/>
                  <a:gd name="connsiteX24" fmla="*/ 395513 w 980604"/>
                  <a:gd name="connsiteY24" fmla="*/ 1507218 h 1508632"/>
                  <a:gd name="connsiteX25" fmla="*/ 405038 w 980604"/>
                  <a:gd name="connsiteY25" fmla="*/ 1484358 h 1508632"/>
                  <a:gd name="connsiteX26" fmla="*/ 411319 w 980604"/>
                  <a:gd name="connsiteY26" fmla="*/ 1443993 h 1508632"/>
                  <a:gd name="connsiteX27" fmla="*/ 417601 w 980604"/>
                  <a:gd name="connsiteY27" fmla="*/ 1381900 h 1508632"/>
                  <a:gd name="connsiteX28" fmla="*/ 432275 w 980604"/>
                  <a:gd name="connsiteY28" fmla="*/ 1321712 h 1508632"/>
                  <a:gd name="connsiteX29" fmla="*/ 475523 w 980604"/>
                  <a:gd name="connsiteY29" fmla="*/ 1257663 h 1508632"/>
                  <a:gd name="connsiteX30" fmla="*/ 536689 w 980604"/>
                  <a:gd name="connsiteY30" fmla="*/ 1222651 h 1508632"/>
                  <a:gd name="connsiteX31" fmla="*/ 609388 w 980604"/>
                  <a:gd name="connsiteY31" fmla="*/ 1214260 h 1508632"/>
                  <a:gd name="connsiteX32" fmla="*/ 709117 w 980604"/>
                  <a:gd name="connsiteY32" fmla="*/ 1279441 h 1508632"/>
                  <a:gd name="connsiteX33" fmla="*/ 786038 w 980604"/>
                  <a:gd name="connsiteY33" fmla="*/ 1316358 h 1508632"/>
                  <a:gd name="connsiteX34" fmla="*/ 828669 w 980604"/>
                  <a:gd name="connsiteY34" fmla="*/ 1296484 h 1508632"/>
                  <a:gd name="connsiteX35" fmla="*/ 791753 w 980604"/>
                  <a:gd name="connsiteY35" fmla="*/ 1246233 h 1508632"/>
                  <a:gd name="connsiteX36" fmla="*/ 656498 w 980604"/>
                  <a:gd name="connsiteY36" fmla="*/ 1149078 h 1508632"/>
                  <a:gd name="connsiteX37" fmla="*/ 654232 w 980604"/>
                  <a:gd name="connsiteY37" fmla="*/ 1100681 h 1508632"/>
                  <a:gd name="connsiteX38" fmla="*/ 679358 w 980604"/>
                  <a:gd name="connsiteY38" fmla="*/ 1082403 h 1508632"/>
                  <a:gd name="connsiteX39" fmla="*/ 732698 w 980604"/>
                  <a:gd name="connsiteY39" fmla="*/ 1074783 h 1508632"/>
                  <a:gd name="connsiteX40" fmla="*/ 907958 w 980604"/>
                  <a:gd name="connsiteY40" fmla="*/ 1084308 h 1508632"/>
                  <a:gd name="connsiteX41" fmla="*/ 964655 w 980604"/>
                  <a:gd name="connsiteY41" fmla="*/ 1088175 h 1508632"/>
                  <a:gd name="connsiteX42" fmla="*/ 978443 w 980604"/>
                  <a:gd name="connsiteY42" fmla="*/ 1046568 h 1508632"/>
                  <a:gd name="connsiteX43" fmla="*/ 926854 w 980604"/>
                  <a:gd name="connsiteY43" fmla="*/ 1027158 h 1508632"/>
                  <a:gd name="connsiteX44" fmla="*/ 811420 w 980604"/>
                  <a:gd name="connsiteY44" fmla="*/ 1029629 h 1508632"/>
                  <a:gd name="connsiteX45" fmla="*/ 654594 w 980604"/>
                  <a:gd name="connsiteY45" fmla="*/ 1042398 h 1508632"/>
                  <a:gd name="connsiteX46" fmla="*/ 648312 w 980604"/>
                  <a:gd name="connsiteY46" fmla="*/ 1018611 h 1508632"/>
                  <a:gd name="connsiteX47" fmla="*/ 681263 w 980604"/>
                  <a:gd name="connsiteY47" fmla="*/ 985248 h 1508632"/>
                  <a:gd name="connsiteX48" fmla="*/ 725078 w 980604"/>
                  <a:gd name="connsiteY48" fmla="*/ 945243 h 1508632"/>
                  <a:gd name="connsiteX49" fmla="*/ 740318 w 980604"/>
                  <a:gd name="connsiteY49" fmla="*/ 931908 h 1508632"/>
                  <a:gd name="connsiteX50" fmla="*/ 761273 w 980604"/>
                  <a:gd name="connsiteY50" fmla="*/ 910953 h 1508632"/>
                  <a:gd name="connsiteX51" fmla="*/ 774608 w 980604"/>
                  <a:gd name="connsiteY51" fmla="*/ 882378 h 1508632"/>
                  <a:gd name="connsiteX52" fmla="*/ 772703 w 980604"/>
                  <a:gd name="connsiteY52" fmla="*/ 867138 h 1508632"/>
                  <a:gd name="connsiteX53" fmla="*/ 746033 w 980604"/>
                  <a:gd name="connsiteY53" fmla="*/ 867138 h 1508632"/>
                  <a:gd name="connsiteX54" fmla="*/ 690634 w 980604"/>
                  <a:gd name="connsiteY54" fmla="*/ 906732 h 1508632"/>
                  <a:gd name="connsiteX55" fmla="*/ 591059 w 980604"/>
                  <a:gd name="connsiteY55" fmla="*/ 938034 h 1508632"/>
                  <a:gd name="connsiteX56" fmla="*/ 515528 w 980604"/>
                  <a:gd name="connsiteY56" fmla="*/ 840468 h 1508632"/>
                  <a:gd name="connsiteX57" fmla="*/ 511718 w 980604"/>
                  <a:gd name="connsiteY57" fmla="*/ 350883 h 1508632"/>
                  <a:gd name="connsiteX58" fmla="*/ 507908 w 980604"/>
                  <a:gd name="connsiteY58" fmla="*/ 59418 h 1508632"/>
                  <a:gd name="connsiteX59" fmla="*/ 498383 w 980604"/>
                  <a:gd name="connsiteY59" fmla="*/ 32748 h 1508632"/>
                  <a:gd name="connsiteX60" fmla="*/ 496478 w 980604"/>
                  <a:gd name="connsiteY60" fmla="*/ 27033 h 1508632"/>
                  <a:gd name="connsiteX61" fmla="*/ 492668 w 980604"/>
                  <a:gd name="connsiteY61" fmla="*/ 21318 h 1508632"/>
                  <a:gd name="connsiteX62" fmla="*/ 486953 w 980604"/>
                  <a:gd name="connsiteY62" fmla="*/ 9888 h 1508632"/>
                  <a:gd name="connsiteX63" fmla="*/ 481238 w 980604"/>
                  <a:gd name="connsiteY63" fmla="*/ 6078 h 1508632"/>
                  <a:gd name="connsiteX64" fmla="*/ 437886 w 980604"/>
                  <a:gd name="connsiteY64" fmla="*/ 7777 h 1508632"/>
                  <a:gd name="connsiteX65" fmla="*/ 433614 w 980604"/>
                  <a:gd name="connsiteY65" fmla="*/ 98034 h 1508632"/>
                  <a:gd name="connsiteX66" fmla="*/ 444837 w 980604"/>
                  <a:gd name="connsiteY66" fmla="*/ 218512 h 1508632"/>
                  <a:gd name="connsiteX67" fmla="*/ 448853 w 980604"/>
                  <a:gd name="connsiteY67" fmla="*/ 413748 h 1508632"/>
                  <a:gd name="connsiteX68" fmla="*/ 453179 w 980604"/>
                  <a:gd name="connsiteY68" fmla="*/ 749592 h 1508632"/>
                  <a:gd name="connsiteX69" fmla="*/ 436085 w 980604"/>
                  <a:gd name="connsiteY69" fmla="*/ 856738 h 1508632"/>
                  <a:gd name="connsiteX0" fmla="*/ 436085 w 980604"/>
                  <a:gd name="connsiteY0" fmla="*/ 856738 h 1508632"/>
                  <a:gd name="connsiteX1" fmla="*/ 400661 w 980604"/>
                  <a:gd name="connsiteY1" fmla="*/ 919551 h 1508632"/>
                  <a:gd name="connsiteX2" fmla="*/ 350875 w 980604"/>
                  <a:gd name="connsiteY2" fmla="*/ 956107 h 1508632"/>
                  <a:gd name="connsiteX3" fmla="*/ 271122 w 980604"/>
                  <a:gd name="connsiteY3" fmla="*/ 959711 h 1508632"/>
                  <a:gd name="connsiteX4" fmla="*/ 179887 w 980604"/>
                  <a:gd name="connsiteY4" fmla="*/ 927532 h 1508632"/>
                  <a:gd name="connsiteX5" fmla="*/ 67853 w 980604"/>
                  <a:gd name="connsiteY5" fmla="*/ 867138 h 1508632"/>
                  <a:gd name="connsiteX6" fmla="*/ 54518 w 980604"/>
                  <a:gd name="connsiteY6" fmla="*/ 888093 h 1508632"/>
                  <a:gd name="connsiteX7" fmla="*/ 58328 w 980604"/>
                  <a:gd name="connsiteY7" fmla="*/ 926193 h 1508632"/>
                  <a:gd name="connsiteX8" fmla="*/ 88808 w 980604"/>
                  <a:gd name="connsiteY8" fmla="*/ 950958 h 1508632"/>
                  <a:gd name="connsiteX9" fmla="*/ 174533 w 980604"/>
                  <a:gd name="connsiteY9" fmla="*/ 981799 h 1508632"/>
                  <a:gd name="connsiteX10" fmla="*/ 270555 w 980604"/>
                  <a:gd name="connsiteY10" fmla="*/ 1028652 h 1508632"/>
                  <a:gd name="connsiteX11" fmla="*/ 286928 w 980604"/>
                  <a:gd name="connsiteY11" fmla="*/ 1069068 h 1508632"/>
                  <a:gd name="connsiteX12" fmla="*/ 272615 w 980604"/>
                  <a:gd name="connsiteY12" fmla="*/ 1111957 h 1508632"/>
                  <a:gd name="connsiteX13" fmla="*/ 194458 w 980604"/>
                  <a:gd name="connsiteY13" fmla="*/ 1142951 h 1508632"/>
                  <a:gd name="connsiteX14" fmla="*/ 88295 w 980604"/>
                  <a:gd name="connsiteY14" fmla="*/ 1157831 h 1508632"/>
                  <a:gd name="connsiteX15" fmla="*/ 12608 w 980604"/>
                  <a:gd name="connsiteY15" fmla="*/ 1168128 h 1508632"/>
                  <a:gd name="connsiteX16" fmla="*/ 14513 w 980604"/>
                  <a:gd name="connsiteY16" fmla="*/ 1206228 h 1508632"/>
                  <a:gd name="connsiteX17" fmla="*/ 153578 w 980604"/>
                  <a:gd name="connsiteY17" fmla="*/ 1214981 h 1508632"/>
                  <a:gd name="connsiteX18" fmla="*/ 344233 w 980604"/>
                  <a:gd name="connsiteY18" fmla="*/ 1210038 h 1508632"/>
                  <a:gd name="connsiteX19" fmla="*/ 370748 w 980604"/>
                  <a:gd name="connsiteY19" fmla="*/ 1266261 h 1508632"/>
                  <a:gd name="connsiteX20" fmla="*/ 343305 w 980604"/>
                  <a:gd name="connsiteY20" fmla="*/ 1349154 h 1508632"/>
                  <a:gd name="connsiteX21" fmla="*/ 336458 w 980604"/>
                  <a:gd name="connsiteY21" fmla="*/ 1412946 h 1508632"/>
                  <a:gd name="connsiteX22" fmla="*/ 340268 w 980604"/>
                  <a:gd name="connsiteY22" fmla="*/ 1455783 h 1508632"/>
                  <a:gd name="connsiteX23" fmla="*/ 372653 w 980604"/>
                  <a:gd name="connsiteY23" fmla="*/ 1505313 h 1508632"/>
                  <a:gd name="connsiteX24" fmla="*/ 395513 w 980604"/>
                  <a:gd name="connsiteY24" fmla="*/ 1507218 h 1508632"/>
                  <a:gd name="connsiteX25" fmla="*/ 405038 w 980604"/>
                  <a:gd name="connsiteY25" fmla="*/ 1484358 h 1508632"/>
                  <a:gd name="connsiteX26" fmla="*/ 411319 w 980604"/>
                  <a:gd name="connsiteY26" fmla="*/ 1443993 h 1508632"/>
                  <a:gd name="connsiteX27" fmla="*/ 417601 w 980604"/>
                  <a:gd name="connsiteY27" fmla="*/ 1381900 h 1508632"/>
                  <a:gd name="connsiteX28" fmla="*/ 432275 w 980604"/>
                  <a:gd name="connsiteY28" fmla="*/ 1321712 h 1508632"/>
                  <a:gd name="connsiteX29" fmla="*/ 475523 w 980604"/>
                  <a:gd name="connsiteY29" fmla="*/ 1257663 h 1508632"/>
                  <a:gd name="connsiteX30" fmla="*/ 536689 w 980604"/>
                  <a:gd name="connsiteY30" fmla="*/ 1222651 h 1508632"/>
                  <a:gd name="connsiteX31" fmla="*/ 609388 w 980604"/>
                  <a:gd name="connsiteY31" fmla="*/ 1214260 h 1508632"/>
                  <a:gd name="connsiteX32" fmla="*/ 709117 w 980604"/>
                  <a:gd name="connsiteY32" fmla="*/ 1279441 h 1508632"/>
                  <a:gd name="connsiteX33" fmla="*/ 786038 w 980604"/>
                  <a:gd name="connsiteY33" fmla="*/ 1316358 h 1508632"/>
                  <a:gd name="connsiteX34" fmla="*/ 828669 w 980604"/>
                  <a:gd name="connsiteY34" fmla="*/ 1296484 h 1508632"/>
                  <a:gd name="connsiteX35" fmla="*/ 769511 w 980604"/>
                  <a:gd name="connsiteY35" fmla="*/ 1241290 h 1508632"/>
                  <a:gd name="connsiteX36" fmla="*/ 656498 w 980604"/>
                  <a:gd name="connsiteY36" fmla="*/ 1149078 h 1508632"/>
                  <a:gd name="connsiteX37" fmla="*/ 654232 w 980604"/>
                  <a:gd name="connsiteY37" fmla="*/ 1100681 h 1508632"/>
                  <a:gd name="connsiteX38" fmla="*/ 679358 w 980604"/>
                  <a:gd name="connsiteY38" fmla="*/ 1082403 h 1508632"/>
                  <a:gd name="connsiteX39" fmla="*/ 732698 w 980604"/>
                  <a:gd name="connsiteY39" fmla="*/ 1074783 h 1508632"/>
                  <a:gd name="connsiteX40" fmla="*/ 907958 w 980604"/>
                  <a:gd name="connsiteY40" fmla="*/ 1084308 h 1508632"/>
                  <a:gd name="connsiteX41" fmla="*/ 964655 w 980604"/>
                  <a:gd name="connsiteY41" fmla="*/ 1088175 h 1508632"/>
                  <a:gd name="connsiteX42" fmla="*/ 978443 w 980604"/>
                  <a:gd name="connsiteY42" fmla="*/ 1046568 h 1508632"/>
                  <a:gd name="connsiteX43" fmla="*/ 926854 w 980604"/>
                  <a:gd name="connsiteY43" fmla="*/ 1027158 h 1508632"/>
                  <a:gd name="connsiteX44" fmla="*/ 811420 w 980604"/>
                  <a:gd name="connsiteY44" fmla="*/ 1029629 h 1508632"/>
                  <a:gd name="connsiteX45" fmla="*/ 654594 w 980604"/>
                  <a:gd name="connsiteY45" fmla="*/ 1042398 h 1508632"/>
                  <a:gd name="connsiteX46" fmla="*/ 648312 w 980604"/>
                  <a:gd name="connsiteY46" fmla="*/ 1018611 h 1508632"/>
                  <a:gd name="connsiteX47" fmla="*/ 681263 w 980604"/>
                  <a:gd name="connsiteY47" fmla="*/ 985248 h 1508632"/>
                  <a:gd name="connsiteX48" fmla="*/ 725078 w 980604"/>
                  <a:gd name="connsiteY48" fmla="*/ 945243 h 1508632"/>
                  <a:gd name="connsiteX49" fmla="*/ 740318 w 980604"/>
                  <a:gd name="connsiteY49" fmla="*/ 931908 h 1508632"/>
                  <a:gd name="connsiteX50" fmla="*/ 761273 w 980604"/>
                  <a:gd name="connsiteY50" fmla="*/ 910953 h 1508632"/>
                  <a:gd name="connsiteX51" fmla="*/ 774608 w 980604"/>
                  <a:gd name="connsiteY51" fmla="*/ 882378 h 1508632"/>
                  <a:gd name="connsiteX52" fmla="*/ 772703 w 980604"/>
                  <a:gd name="connsiteY52" fmla="*/ 867138 h 1508632"/>
                  <a:gd name="connsiteX53" fmla="*/ 746033 w 980604"/>
                  <a:gd name="connsiteY53" fmla="*/ 867138 h 1508632"/>
                  <a:gd name="connsiteX54" fmla="*/ 690634 w 980604"/>
                  <a:gd name="connsiteY54" fmla="*/ 906732 h 1508632"/>
                  <a:gd name="connsiteX55" fmla="*/ 591059 w 980604"/>
                  <a:gd name="connsiteY55" fmla="*/ 938034 h 1508632"/>
                  <a:gd name="connsiteX56" fmla="*/ 515528 w 980604"/>
                  <a:gd name="connsiteY56" fmla="*/ 840468 h 1508632"/>
                  <a:gd name="connsiteX57" fmla="*/ 511718 w 980604"/>
                  <a:gd name="connsiteY57" fmla="*/ 350883 h 1508632"/>
                  <a:gd name="connsiteX58" fmla="*/ 507908 w 980604"/>
                  <a:gd name="connsiteY58" fmla="*/ 59418 h 1508632"/>
                  <a:gd name="connsiteX59" fmla="*/ 498383 w 980604"/>
                  <a:gd name="connsiteY59" fmla="*/ 32748 h 1508632"/>
                  <a:gd name="connsiteX60" fmla="*/ 496478 w 980604"/>
                  <a:gd name="connsiteY60" fmla="*/ 27033 h 1508632"/>
                  <a:gd name="connsiteX61" fmla="*/ 492668 w 980604"/>
                  <a:gd name="connsiteY61" fmla="*/ 21318 h 1508632"/>
                  <a:gd name="connsiteX62" fmla="*/ 486953 w 980604"/>
                  <a:gd name="connsiteY62" fmla="*/ 9888 h 1508632"/>
                  <a:gd name="connsiteX63" fmla="*/ 481238 w 980604"/>
                  <a:gd name="connsiteY63" fmla="*/ 6078 h 1508632"/>
                  <a:gd name="connsiteX64" fmla="*/ 437886 w 980604"/>
                  <a:gd name="connsiteY64" fmla="*/ 7777 h 1508632"/>
                  <a:gd name="connsiteX65" fmla="*/ 433614 w 980604"/>
                  <a:gd name="connsiteY65" fmla="*/ 98034 h 1508632"/>
                  <a:gd name="connsiteX66" fmla="*/ 444837 w 980604"/>
                  <a:gd name="connsiteY66" fmla="*/ 218512 h 1508632"/>
                  <a:gd name="connsiteX67" fmla="*/ 448853 w 980604"/>
                  <a:gd name="connsiteY67" fmla="*/ 413748 h 1508632"/>
                  <a:gd name="connsiteX68" fmla="*/ 453179 w 980604"/>
                  <a:gd name="connsiteY68" fmla="*/ 749592 h 1508632"/>
                  <a:gd name="connsiteX69" fmla="*/ 436085 w 980604"/>
                  <a:gd name="connsiteY69" fmla="*/ 856738 h 1508632"/>
                  <a:gd name="connsiteX0" fmla="*/ 436085 w 980604"/>
                  <a:gd name="connsiteY0" fmla="*/ 856738 h 1508632"/>
                  <a:gd name="connsiteX1" fmla="*/ 400661 w 980604"/>
                  <a:gd name="connsiteY1" fmla="*/ 919551 h 1508632"/>
                  <a:gd name="connsiteX2" fmla="*/ 350875 w 980604"/>
                  <a:gd name="connsiteY2" fmla="*/ 956107 h 1508632"/>
                  <a:gd name="connsiteX3" fmla="*/ 271122 w 980604"/>
                  <a:gd name="connsiteY3" fmla="*/ 959711 h 1508632"/>
                  <a:gd name="connsiteX4" fmla="*/ 179887 w 980604"/>
                  <a:gd name="connsiteY4" fmla="*/ 927532 h 1508632"/>
                  <a:gd name="connsiteX5" fmla="*/ 67853 w 980604"/>
                  <a:gd name="connsiteY5" fmla="*/ 867138 h 1508632"/>
                  <a:gd name="connsiteX6" fmla="*/ 54518 w 980604"/>
                  <a:gd name="connsiteY6" fmla="*/ 888093 h 1508632"/>
                  <a:gd name="connsiteX7" fmla="*/ 58328 w 980604"/>
                  <a:gd name="connsiteY7" fmla="*/ 926193 h 1508632"/>
                  <a:gd name="connsiteX8" fmla="*/ 88808 w 980604"/>
                  <a:gd name="connsiteY8" fmla="*/ 950958 h 1508632"/>
                  <a:gd name="connsiteX9" fmla="*/ 174533 w 980604"/>
                  <a:gd name="connsiteY9" fmla="*/ 981799 h 1508632"/>
                  <a:gd name="connsiteX10" fmla="*/ 270555 w 980604"/>
                  <a:gd name="connsiteY10" fmla="*/ 1028652 h 1508632"/>
                  <a:gd name="connsiteX11" fmla="*/ 286928 w 980604"/>
                  <a:gd name="connsiteY11" fmla="*/ 1069068 h 1508632"/>
                  <a:gd name="connsiteX12" fmla="*/ 272615 w 980604"/>
                  <a:gd name="connsiteY12" fmla="*/ 1111957 h 1508632"/>
                  <a:gd name="connsiteX13" fmla="*/ 194458 w 980604"/>
                  <a:gd name="connsiteY13" fmla="*/ 1142951 h 1508632"/>
                  <a:gd name="connsiteX14" fmla="*/ 88295 w 980604"/>
                  <a:gd name="connsiteY14" fmla="*/ 1157831 h 1508632"/>
                  <a:gd name="connsiteX15" fmla="*/ 12608 w 980604"/>
                  <a:gd name="connsiteY15" fmla="*/ 1168128 h 1508632"/>
                  <a:gd name="connsiteX16" fmla="*/ 14513 w 980604"/>
                  <a:gd name="connsiteY16" fmla="*/ 1206228 h 1508632"/>
                  <a:gd name="connsiteX17" fmla="*/ 153578 w 980604"/>
                  <a:gd name="connsiteY17" fmla="*/ 1214981 h 1508632"/>
                  <a:gd name="connsiteX18" fmla="*/ 344233 w 980604"/>
                  <a:gd name="connsiteY18" fmla="*/ 1210038 h 1508632"/>
                  <a:gd name="connsiteX19" fmla="*/ 370748 w 980604"/>
                  <a:gd name="connsiteY19" fmla="*/ 1266261 h 1508632"/>
                  <a:gd name="connsiteX20" fmla="*/ 343305 w 980604"/>
                  <a:gd name="connsiteY20" fmla="*/ 1349154 h 1508632"/>
                  <a:gd name="connsiteX21" fmla="*/ 336458 w 980604"/>
                  <a:gd name="connsiteY21" fmla="*/ 1412946 h 1508632"/>
                  <a:gd name="connsiteX22" fmla="*/ 340268 w 980604"/>
                  <a:gd name="connsiteY22" fmla="*/ 1455783 h 1508632"/>
                  <a:gd name="connsiteX23" fmla="*/ 372653 w 980604"/>
                  <a:gd name="connsiteY23" fmla="*/ 1505313 h 1508632"/>
                  <a:gd name="connsiteX24" fmla="*/ 395513 w 980604"/>
                  <a:gd name="connsiteY24" fmla="*/ 1507218 h 1508632"/>
                  <a:gd name="connsiteX25" fmla="*/ 405038 w 980604"/>
                  <a:gd name="connsiteY25" fmla="*/ 1484358 h 1508632"/>
                  <a:gd name="connsiteX26" fmla="*/ 411319 w 980604"/>
                  <a:gd name="connsiteY26" fmla="*/ 1443993 h 1508632"/>
                  <a:gd name="connsiteX27" fmla="*/ 417601 w 980604"/>
                  <a:gd name="connsiteY27" fmla="*/ 1381900 h 1508632"/>
                  <a:gd name="connsiteX28" fmla="*/ 432275 w 980604"/>
                  <a:gd name="connsiteY28" fmla="*/ 1321712 h 1508632"/>
                  <a:gd name="connsiteX29" fmla="*/ 475523 w 980604"/>
                  <a:gd name="connsiteY29" fmla="*/ 1257663 h 1508632"/>
                  <a:gd name="connsiteX30" fmla="*/ 536689 w 980604"/>
                  <a:gd name="connsiteY30" fmla="*/ 1222651 h 1508632"/>
                  <a:gd name="connsiteX31" fmla="*/ 609388 w 980604"/>
                  <a:gd name="connsiteY31" fmla="*/ 1214260 h 1508632"/>
                  <a:gd name="connsiteX32" fmla="*/ 709117 w 980604"/>
                  <a:gd name="connsiteY32" fmla="*/ 1279441 h 1508632"/>
                  <a:gd name="connsiteX33" fmla="*/ 786038 w 980604"/>
                  <a:gd name="connsiteY33" fmla="*/ 1316358 h 1508632"/>
                  <a:gd name="connsiteX34" fmla="*/ 828669 w 980604"/>
                  <a:gd name="connsiteY34" fmla="*/ 1296484 h 1508632"/>
                  <a:gd name="connsiteX35" fmla="*/ 769511 w 980604"/>
                  <a:gd name="connsiteY35" fmla="*/ 1241290 h 1508632"/>
                  <a:gd name="connsiteX36" fmla="*/ 656498 w 980604"/>
                  <a:gd name="connsiteY36" fmla="*/ 1149078 h 1508632"/>
                  <a:gd name="connsiteX37" fmla="*/ 654232 w 980604"/>
                  <a:gd name="connsiteY37" fmla="*/ 1100681 h 1508632"/>
                  <a:gd name="connsiteX38" fmla="*/ 679358 w 980604"/>
                  <a:gd name="connsiteY38" fmla="*/ 1082403 h 1508632"/>
                  <a:gd name="connsiteX39" fmla="*/ 732698 w 980604"/>
                  <a:gd name="connsiteY39" fmla="*/ 1074783 h 1508632"/>
                  <a:gd name="connsiteX40" fmla="*/ 907958 w 980604"/>
                  <a:gd name="connsiteY40" fmla="*/ 1084308 h 1508632"/>
                  <a:gd name="connsiteX41" fmla="*/ 964655 w 980604"/>
                  <a:gd name="connsiteY41" fmla="*/ 1088175 h 1508632"/>
                  <a:gd name="connsiteX42" fmla="*/ 978443 w 980604"/>
                  <a:gd name="connsiteY42" fmla="*/ 1046568 h 1508632"/>
                  <a:gd name="connsiteX43" fmla="*/ 926854 w 980604"/>
                  <a:gd name="connsiteY43" fmla="*/ 1027158 h 1508632"/>
                  <a:gd name="connsiteX44" fmla="*/ 811420 w 980604"/>
                  <a:gd name="connsiteY44" fmla="*/ 1029629 h 1508632"/>
                  <a:gd name="connsiteX45" fmla="*/ 654594 w 980604"/>
                  <a:gd name="connsiteY45" fmla="*/ 1042398 h 1508632"/>
                  <a:gd name="connsiteX46" fmla="*/ 648312 w 980604"/>
                  <a:gd name="connsiteY46" fmla="*/ 1018611 h 1508632"/>
                  <a:gd name="connsiteX47" fmla="*/ 681263 w 980604"/>
                  <a:gd name="connsiteY47" fmla="*/ 985248 h 1508632"/>
                  <a:gd name="connsiteX48" fmla="*/ 725078 w 980604"/>
                  <a:gd name="connsiteY48" fmla="*/ 945243 h 1508632"/>
                  <a:gd name="connsiteX49" fmla="*/ 740318 w 980604"/>
                  <a:gd name="connsiteY49" fmla="*/ 931908 h 1508632"/>
                  <a:gd name="connsiteX50" fmla="*/ 761273 w 980604"/>
                  <a:gd name="connsiteY50" fmla="*/ 910953 h 1508632"/>
                  <a:gd name="connsiteX51" fmla="*/ 774608 w 980604"/>
                  <a:gd name="connsiteY51" fmla="*/ 882378 h 1508632"/>
                  <a:gd name="connsiteX52" fmla="*/ 772703 w 980604"/>
                  <a:gd name="connsiteY52" fmla="*/ 867138 h 1508632"/>
                  <a:gd name="connsiteX53" fmla="*/ 746033 w 980604"/>
                  <a:gd name="connsiteY53" fmla="*/ 867138 h 1508632"/>
                  <a:gd name="connsiteX54" fmla="*/ 690634 w 980604"/>
                  <a:gd name="connsiteY54" fmla="*/ 906732 h 1508632"/>
                  <a:gd name="connsiteX55" fmla="*/ 591059 w 980604"/>
                  <a:gd name="connsiteY55" fmla="*/ 938034 h 1508632"/>
                  <a:gd name="connsiteX56" fmla="*/ 515528 w 980604"/>
                  <a:gd name="connsiteY56" fmla="*/ 840468 h 1508632"/>
                  <a:gd name="connsiteX57" fmla="*/ 511718 w 980604"/>
                  <a:gd name="connsiteY57" fmla="*/ 350883 h 1508632"/>
                  <a:gd name="connsiteX58" fmla="*/ 507908 w 980604"/>
                  <a:gd name="connsiteY58" fmla="*/ 59418 h 1508632"/>
                  <a:gd name="connsiteX59" fmla="*/ 498383 w 980604"/>
                  <a:gd name="connsiteY59" fmla="*/ 32748 h 1508632"/>
                  <a:gd name="connsiteX60" fmla="*/ 496478 w 980604"/>
                  <a:gd name="connsiteY60" fmla="*/ 27033 h 1508632"/>
                  <a:gd name="connsiteX61" fmla="*/ 486953 w 980604"/>
                  <a:gd name="connsiteY61" fmla="*/ 9888 h 1508632"/>
                  <a:gd name="connsiteX62" fmla="*/ 481238 w 980604"/>
                  <a:gd name="connsiteY62" fmla="*/ 6078 h 1508632"/>
                  <a:gd name="connsiteX63" fmla="*/ 437886 w 980604"/>
                  <a:gd name="connsiteY63" fmla="*/ 7777 h 1508632"/>
                  <a:gd name="connsiteX64" fmla="*/ 433614 w 980604"/>
                  <a:gd name="connsiteY64" fmla="*/ 98034 h 1508632"/>
                  <a:gd name="connsiteX65" fmla="*/ 444837 w 980604"/>
                  <a:gd name="connsiteY65" fmla="*/ 218512 h 1508632"/>
                  <a:gd name="connsiteX66" fmla="*/ 448853 w 980604"/>
                  <a:gd name="connsiteY66" fmla="*/ 413748 h 1508632"/>
                  <a:gd name="connsiteX67" fmla="*/ 453179 w 980604"/>
                  <a:gd name="connsiteY67" fmla="*/ 749592 h 1508632"/>
                  <a:gd name="connsiteX68" fmla="*/ 436085 w 980604"/>
                  <a:gd name="connsiteY68" fmla="*/ 856738 h 1508632"/>
                  <a:gd name="connsiteX0" fmla="*/ 436085 w 980604"/>
                  <a:gd name="connsiteY0" fmla="*/ 856738 h 1508632"/>
                  <a:gd name="connsiteX1" fmla="*/ 400661 w 980604"/>
                  <a:gd name="connsiteY1" fmla="*/ 919551 h 1508632"/>
                  <a:gd name="connsiteX2" fmla="*/ 350875 w 980604"/>
                  <a:gd name="connsiteY2" fmla="*/ 956107 h 1508632"/>
                  <a:gd name="connsiteX3" fmla="*/ 271122 w 980604"/>
                  <a:gd name="connsiteY3" fmla="*/ 959711 h 1508632"/>
                  <a:gd name="connsiteX4" fmla="*/ 179887 w 980604"/>
                  <a:gd name="connsiteY4" fmla="*/ 927532 h 1508632"/>
                  <a:gd name="connsiteX5" fmla="*/ 67853 w 980604"/>
                  <a:gd name="connsiteY5" fmla="*/ 867138 h 1508632"/>
                  <a:gd name="connsiteX6" fmla="*/ 54518 w 980604"/>
                  <a:gd name="connsiteY6" fmla="*/ 888093 h 1508632"/>
                  <a:gd name="connsiteX7" fmla="*/ 58328 w 980604"/>
                  <a:gd name="connsiteY7" fmla="*/ 926193 h 1508632"/>
                  <a:gd name="connsiteX8" fmla="*/ 88808 w 980604"/>
                  <a:gd name="connsiteY8" fmla="*/ 950958 h 1508632"/>
                  <a:gd name="connsiteX9" fmla="*/ 174533 w 980604"/>
                  <a:gd name="connsiteY9" fmla="*/ 981799 h 1508632"/>
                  <a:gd name="connsiteX10" fmla="*/ 270555 w 980604"/>
                  <a:gd name="connsiteY10" fmla="*/ 1028652 h 1508632"/>
                  <a:gd name="connsiteX11" fmla="*/ 286928 w 980604"/>
                  <a:gd name="connsiteY11" fmla="*/ 1069068 h 1508632"/>
                  <a:gd name="connsiteX12" fmla="*/ 272615 w 980604"/>
                  <a:gd name="connsiteY12" fmla="*/ 1111957 h 1508632"/>
                  <a:gd name="connsiteX13" fmla="*/ 194458 w 980604"/>
                  <a:gd name="connsiteY13" fmla="*/ 1142951 h 1508632"/>
                  <a:gd name="connsiteX14" fmla="*/ 88295 w 980604"/>
                  <a:gd name="connsiteY14" fmla="*/ 1157831 h 1508632"/>
                  <a:gd name="connsiteX15" fmla="*/ 12608 w 980604"/>
                  <a:gd name="connsiteY15" fmla="*/ 1168128 h 1508632"/>
                  <a:gd name="connsiteX16" fmla="*/ 14513 w 980604"/>
                  <a:gd name="connsiteY16" fmla="*/ 1206228 h 1508632"/>
                  <a:gd name="connsiteX17" fmla="*/ 153578 w 980604"/>
                  <a:gd name="connsiteY17" fmla="*/ 1214981 h 1508632"/>
                  <a:gd name="connsiteX18" fmla="*/ 344233 w 980604"/>
                  <a:gd name="connsiteY18" fmla="*/ 1210038 h 1508632"/>
                  <a:gd name="connsiteX19" fmla="*/ 370748 w 980604"/>
                  <a:gd name="connsiteY19" fmla="*/ 1266261 h 1508632"/>
                  <a:gd name="connsiteX20" fmla="*/ 343305 w 980604"/>
                  <a:gd name="connsiteY20" fmla="*/ 1349154 h 1508632"/>
                  <a:gd name="connsiteX21" fmla="*/ 336458 w 980604"/>
                  <a:gd name="connsiteY21" fmla="*/ 1412946 h 1508632"/>
                  <a:gd name="connsiteX22" fmla="*/ 340268 w 980604"/>
                  <a:gd name="connsiteY22" fmla="*/ 1455783 h 1508632"/>
                  <a:gd name="connsiteX23" fmla="*/ 372653 w 980604"/>
                  <a:gd name="connsiteY23" fmla="*/ 1505313 h 1508632"/>
                  <a:gd name="connsiteX24" fmla="*/ 395513 w 980604"/>
                  <a:gd name="connsiteY24" fmla="*/ 1507218 h 1508632"/>
                  <a:gd name="connsiteX25" fmla="*/ 405038 w 980604"/>
                  <a:gd name="connsiteY25" fmla="*/ 1484358 h 1508632"/>
                  <a:gd name="connsiteX26" fmla="*/ 411319 w 980604"/>
                  <a:gd name="connsiteY26" fmla="*/ 1443993 h 1508632"/>
                  <a:gd name="connsiteX27" fmla="*/ 417601 w 980604"/>
                  <a:gd name="connsiteY27" fmla="*/ 1381900 h 1508632"/>
                  <a:gd name="connsiteX28" fmla="*/ 432275 w 980604"/>
                  <a:gd name="connsiteY28" fmla="*/ 1321712 h 1508632"/>
                  <a:gd name="connsiteX29" fmla="*/ 475523 w 980604"/>
                  <a:gd name="connsiteY29" fmla="*/ 1257663 h 1508632"/>
                  <a:gd name="connsiteX30" fmla="*/ 536689 w 980604"/>
                  <a:gd name="connsiteY30" fmla="*/ 1222651 h 1508632"/>
                  <a:gd name="connsiteX31" fmla="*/ 609388 w 980604"/>
                  <a:gd name="connsiteY31" fmla="*/ 1214260 h 1508632"/>
                  <a:gd name="connsiteX32" fmla="*/ 709117 w 980604"/>
                  <a:gd name="connsiteY32" fmla="*/ 1279441 h 1508632"/>
                  <a:gd name="connsiteX33" fmla="*/ 786038 w 980604"/>
                  <a:gd name="connsiteY33" fmla="*/ 1316358 h 1508632"/>
                  <a:gd name="connsiteX34" fmla="*/ 828669 w 980604"/>
                  <a:gd name="connsiteY34" fmla="*/ 1296484 h 1508632"/>
                  <a:gd name="connsiteX35" fmla="*/ 769511 w 980604"/>
                  <a:gd name="connsiteY35" fmla="*/ 1241290 h 1508632"/>
                  <a:gd name="connsiteX36" fmla="*/ 656498 w 980604"/>
                  <a:gd name="connsiteY36" fmla="*/ 1149078 h 1508632"/>
                  <a:gd name="connsiteX37" fmla="*/ 654232 w 980604"/>
                  <a:gd name="connsiteY37" fmla="*/ 1100681 h 1508632"/>
                  <a:gd name="connsiteX38" fmla="*/ 679358 w 980604"/>
                  <a:gd name="connsiteY38" fmla="*/ 1082403 h 1508632"/>
                  <a:gd name="connsiteX39" fmla="*/ 732698 w 980604"/>
                  <a:gd name="connsiteY39" fmla="*/ 1074783 h 1508632"/>
                  <a:gd name="connsiteX40" fmla="*/ 907958 w 980604"/>
                  <a:gd name="connsiteY40" fmla="*/ 1084308 h 1508632"/>
                  <a:gd name="connsiteX41" fmla="*/ 964655 w 980604"/>
                  <a:gd name="connsiteY41" fmla="*/ 1088175 h 1508632"/>
                  <a:gd name="connsiteX42" fmla="*/ 978443 w 980604"/>
                  <a:gd name="connsiteY42" fmla="*/ 1046568 h 1508632"/>
                  <a:gd name="connsiteX43" fmla="*/ 926854 w 980604"/>
                  <a:gd name="connsiteY43" fmla="*/ 1027158 h 1508632"/>
                  <a:gd name="connsiteX44" fmla="*/ 811420 w 980604"/>
                  <a:gd name="connsiteY44" fmla="*/ 1029629 h 1508632"/>
                  <a:gd name="connsiteX45" fmla="*/ 654594 w 980604"/>
                  <a:gd name="connsiteY45" fmla="*/ 1042398 h 1508632"/>
                  <a:gd name="connsiteX46" fmla="*/ 648312 w 980604"/>
                  <a:gd name="connsiteY46" fmla="*/ 1018611 h 1508632"/>
                  <a:gd name="connsiteX47" fmla="*/ 681263 w 980604"/>
                  <a:gd name="connsiteY47" fmla="*/ 985248 h 1508632"/>
                  <a:gd name="connsiteX48" fmla="*/ 725078 w 980604"/>
                  <a:gd name="connsiteY48" fmla="*/ 945243 h 1508632"/>
                  <a:gd name="connsiteX49" fmla="*/ 740318 w 980604"/>
                  <a:gd name="connsiteY49" fmla="*/ 931908 h 1508632"/>
                  <a:gd name="connsiteX50" fmla="*/ 761273 w 980604"/>
                  <a:gd name="connsiteY50" fmla="*/ 910953 h 1508632"/>
                  <a:gd name="connsiteX51" fmla="*/ 774608 w 980604"/>
                  <a:gd name="connsiteY51" fmla="*/ 882378 h 1508632"/>
                  <a:gd name="connsiteX52" fmla="*/ 772703 w 980604"/>
                  <a:gd name="connsiteY52" fmla="*/ 867138 h 1508632"/>
                  <a:gd name="connsiteX53" fmla="*/ 746033 w 980604"/>
                  <a:gd name="connsiteY53" fmla="*/ 867138 h 1508632"/>
                  <a:gd name="connsiteX54" fmla="*/ 690634 w 980604"/>
                  <a:gd name="connsiteY54" fmla="*/ 906732 h 1508632"/>
                  <a:gd name="connsiteX55" fmla="*/ 591059 w 980604"/>
                  <a:gd name="connsiteY55" fmla="*/ 938034 h 1508632"/>
                  <a:gd name="connsiteX56" fmla="*/ 515528 w 980604"/>
                  <a:gd name="connsiteY56" fmla="*/ 840468 h 1508632"/>
                  <a:gd name="connsiteX57" fmla="*/ 511718 w 980604"/>
                  <a:gd name="connsiteY57" fmla="*/ 350883 h 1508632"/>
                  <a:gd name="connsiteX58" fmla="*/ 507908 w 980604"/>
                  <a:gd name="connsiteY58" fmla="*/ 59418 h 1508632"/>
                  <a:gd name="connsiteX59" fmla="*/ 498383 w 980604"/>
                  <a:gd name="connsiteY59" fmla="*/ 32748 h 1508632"/>
                  <a:gd name="connsiteX60" fmla="*/ 486953 w 980604"/>
                  <a:gd name="connsiteY60" fmla="*/ 9888 h 1508632"/>
                  <a:gd name="connsiteX61" fmla="*/ 481238 w 980604"/>
                  <a:gd name="connsiteY61" fmla="*/ 6078 h 1508632"/>
                  <a:gd name="connsiteX62" fmla="*/ 437886 w 980604"/>
                  <a:gd name="connsiteY62" fmla="*/ 7777 h 1508632"/>
                  <a:gd name="connsiteX63" fmla="*/ 433614 w 980604"/>
                  <a:gd name="connsiteY63" fmla="*/ 98034 h 1508632"/>
                  <a:gd name="connsiteX64" fmla="*/ 444837 w 980604"/>
                  <a:gd name="connsiteY64" fmla="*/ 218512 h 1508632"/>
                  <a:gd name="connsiteX65" fmla="*/ 448853 w 980604"/>
                  <a:gd name="connsiteY65" fmla="*/ 413748 h 1508632"/>
                  <a:gd name="connsiteX66" fmla="*/ 453179 w 980604"/>
                  <a:gd name="connsiteY66" fmla="*/ 749592 h 1508632"/>
                  <a:gd name="connsiteX67" fmla="*/ 436085 w 980604"/>
                  <a:gd name="connsiteY67" fmla="*/ 856738 h 1508632"/>
                  <a:gd name="connsiteX0" fmla="*/ 436085 w 980604"/>
                  <a:gd name="connsiteY0" fmla="*/ 855878 h 1507772"/>
                  <a:gd name="connsiteX1" fmla="*/ 400661 w 980604"/>
                  <a:gd name="connsiteY1" fmla="*/ 918691 h 1507772"/>
                  <a:gd name="connsiteX2" fmla="*/ 350875 w 980604"/>
                  <a:gd name="connsiteY2" fmla="*/ 955247 h 1507772"/>
                  <a:gd name="connsiteX3" fmla="*/ 271122 w 980604"/>
                  <a:gd name="connsiteY3" fmla="*/ 958851 h 1507772"/>
                  <a:gd name="connsiteX4" fmla="*/ 179887 w 980604"/>
                  <a:gd name="connsiteY4" fmla="*/ 926672 h 1507772"/>
                  <a:gd name="connsiteX5" fmla="*/ 67853 w 980604"/>
                  <a:gd name="connsiteY5" fmla="*/ 866278 h 1507772"/>
                  <a:gd name="connsiteX6" fmla="*/ 54518 w 980604"/>
                  <a:gd name="connsiteY6" fmla="*/ 887233 h 1507772"/>
                  <a:gd name="connsiteX7" fmla="*/ 58328 w 980604"/>
                  <a:gd name="connsiteY7" fmla="*/ 925333 h 1507772"/>
                  <a:gd name="connsiteX8" fmla="*/ 88808 w 980604"/>
                  <a:gd name="connsiteY8" fmla="*/ 950098 h 1507772"/>
                  <a:gd name="connsiteX9" fmla="*/ 174533 w 980604"/>
                  <a:gd name="connsiteY9" fmla="*/ 980939 h 1507772"/>
                  <a:gd name="connsiteX10" fmla="*/ 270555 w 980604"/>
                  <a:gd name="connsiteY10" fmla="*/ 1027792 h 1507772"/>
                  <a:gd name="connsiteX11" fmla="*/ 286928 w 980604"/>
                  <a:gd name="connsiteY11" fmla="*/ 1068208 h 1507772"/>
                  <a:gd name="connsiteX12" fmla="*/ 272615 w 980604"/>
                  <a:gd name="connsiteY12" fmla="*/ 1111097 h 1507772"/>
                  <a:gd name="connsiteX13" fmla="*/ 194458 w 980604"/>
                  <a:gd name="connsiteY13" fmla="*/ 1142091 h 1507772"/>
                  <a:gd name="connsiteX14" fmla="*/ 88295 w 980604"/>
                  <a:gd name="connsiteY14" fmla="*/ 1156971 h 1507772"/>
                  <a:gd name="connsiteX15" fmla="*/ 12608 w 980604"/>
                  <a:gd name="connsiteY15" fmla="*/ 1167268 h 1507772"/>
                  <a:gd name="connsiteX16" fmla="*/ 14513 w 980604"/>
                  <a:gd name="connsiteY16" fmla="*/ 1205368 h 1507772"/>
                  <a:gd name="connsiteX17" fmla="*/ 153578 w 980604"/>
                  <a:gd name="connsiteY17" fmla="*/ 1214121 h 1507772"/>
                  <a:gd name="connsiteX18" fmla="*/ 344233 w 980604"/>
                  <a:gd name="connsiteY18" fmla="*/ 1209178 h 1507772"/>
                  <a:gd name="connsiteX19" fmla="*/ 370748 w 980604"/>
                  <a:gd name="connsiteY19" fmla="*/ 1265401 h 1507772"/>
                  <a:gd name="connsiteX20" fmla="*/ 343305 w 980604"/>
                  <a:gd name="connsiteY20" fmla="*/ 1348294 h 1507772"/>
                  <a:gd name="connsiteX21" fmla="*/ 336458 w 980604"/>
                  <a:gd name="connsiteY21" fmla="*/ 1412086 h 1507772"/>
                  <a:gd name="connsiteX22" fmla="*/ 340268 w 980604"/>
                  <a:gd name="connsiteY22" fmla="*/ 1454923 h 1507772"/>
                  <a:gd name="connsiteX23" fmla="*/ 372653 w 980604"/>
                  <a:gd name="connsiteY23" fmla="*/ 1504453 h 1507772"/>
                  <a:gd name="connsiteX24" fmla="*/ 395513 w 980604"/>
                  <a:gd name="connsiteY24" fmla="*/ 1506358 h 1507772"/>
                  <a:gd name="connsiteX25" fmla="*/ 405038 w 980604"/>
                  <a:gd name="connsiteY25" fmla="*/ 1483498 h 1507772"/>
                  <a:gd name="connsiteX26" fmla="*/ 411319 w 980604"/>
                  <a:gd name="connsiteY26" fmla="*/ 1443133 h 1507772"/>
                  <a:gd name="connsiteX27" fmla="*/ 417601 w 980604"/>
                  <a:gd name="connsiteY27" fmla="*/ 1381040 h 1507772"/>
                  <a:gd name="connsiteX28" fmla="*/ 432275 w 980604"/>
                  <a:gd name="connsiteY28" fmla="*/ 1320852 h 1507772"/>
                  <a:gd name="connsiteX29" fmla="*/ 475523 w 980604"/>
                  <a:gd name="connsiteY29" fmla="*/ 1256803 h 1507772"/>
                  <a:gd name="connsiteX30" fmla="*/ 536689 w 980604"/>
                  <a:gd name="connsiteY30" fmla="*/ 1221791 h 1507772"/>
                  <a:gd name="connsiteX31" fmla="*/ 609388 w 980604"/>
                  <a:gd name="connsiteY31" fmla="*/ 1213400 h 1507772"/>
                  <a:gd name="connsiteX32" fmla="*/ 709117 w 980604"/>
                  <a:gd name="connsiteY32" fmla="*/ 1278581 h 1507772"/>
                  <a:gd name="connsiteX33" fmla="*/ 786038 w 980604"/>
                  <a:gd name="connsiteY33" fmla="*/ 1315498 h 1507772"/>
                  <a:gd name="connsiteX34" fmla="*/ 828669 w 980604"/>
                  <a:gd name="connsiteY34" fmla="*/ 1295624 h 1507772"/>
                  <a:gd name="connsiteX35" fmla="*/ 769511 w 980604"/>
                  <a:gd name="connsiteY35" fmla="*/ 1240430 h 1507772"/>
                  <a:gd name="connsiteX36" fmla="*/ 656498 w 980604"/>
                  <a:gd name="connsiteY36" fmla="*/ 1148218 h 1507772"/>
                  <a:gd name="connsiteX37" fmla="*/ 654232 w 980604"/>
                  <a:gd name="connsiteY37" fmla="*/ 1099821 h 1507772"/>
                  <a:gd name="connsiteX38" fmla="*/ 679358 w 980604"/>
                  <a:gd name="connsiteY38" fmla="*/ 1081543 h 1507772"/>
                  <a:gd name="connsiteX39" fmla="*/ 732698 w 980604"/>
                  <a:gd name="connsiteY39" fmla="*/ 1073923 h 1507772"/>
                  <a:gd name="connsiteX40" fmla="*/ 907958 w 980604"/>
                  <a:gd name="connsiteY40" fmla="*/ 1083448 h 1507772"/>
                  <a:gd name="connsiteX41" fmla="*/ 964655 w 980604"/>
                  <a:gd name="connsiteY41" fmla="*/ 1087315 h 1507772"/>
                  <a:gd name="connsiteX42" fmla="*/ 978443 w 980604"/>
                  <a:gd name="connsiteY42" fmla="*/ 1045708 h 1507772"/>
                  <a:gd name="connsiteX43" fmla="*/ 926854 w 980604"/>
                  <a:gd name="connsiteY43" fmla="*/ 1026298 h 1507772"/>
                  <a:gd name="connsiteX44" fmla="*/ 811420 w 980604"/>
                  <a:gd name="connsiteY44" fmla="*/ 1028769 h 1507772"/>
                  <a:gd name="connsiteX45" fmla="*/ 654594 w 980604"/>
                  <a:gd name="connsiteY45" fmla="*/ 1041538 h 1507772"/>
                  <a:gd name="connsiteX46" fmla="*/ 648312 w 980604"/>
                  <a:gd name="connsiteY46" fmla="*/ 1017751 h 1507772"/>
                  <a:gd name="connsiteX47" fmla="*/ 681263 w 980604"/>
                  <a:gd name="connsiteY47" fmla="*/ 984388 h 1507772"/>
                  <a:gd name="connsiteX48" fmla="*/ 725078 w 980604"/>
                  <a:gd name="connsiteY48" fmla="*/ 944383 h 1507772"/>
                  <a:gd name="connsiteX49" fmla="*/ 740318 w 980604"/>
                  <a:gd name="connsiteY49" fmla="*/ 931048 h 1507772"/>
                  <a:gd name="connsiteX50" fmla="*/ 761273 w 980604"/>
                  <a:gd name="connsiteY50" fmla="*/ 910093 h 1507772"/>
                  <a:gd name="connsiteX51" fmla="*/ 774608 w 980604"/>
                  <a:gd name="connsiteY51" fmla="*/ 881518 h 1507772"/>
                  <a:gd name="connsiteX52" fmla="*/ 772703 w 980604"/>
                  <a:gd name="connsiteY52" fmla="*/ 866278 h 1507772"/>
                  <a:gd name="connsiteX53" fmla="*/ 746033 w 980604"/>
                  <a:gd name="connsiteY53" fmla="*/ 866278 h 1507772"/>
                  <a:gd name="connsiteX54" fmla="*/ 690634 w 980604"/>
                  <a:gd name="connsiteY54" fmla="*/ 905872 h 1507772"/>
                  <a:gd name="connsiteX55" fmla="*/ 591059 w 980604"/>
                  <a:gd name="connsiteY55" fmla="*/ 937174 h 1507772"/>
                  <a:gd name="connsiteX56" fmla="*/ 515528 w 980604"/>
                  <a:gd name="connsiteY56" fmla="*/ 839608 h 1507772"/>
                  <a:gd name="connsiteX57" fmla="*/ 511718 w 980604"/>
                  <a:gd name="connsiteY57" fmla="*/ 350023 h 1507772"/>
                  <a:gd name="connsiteX58" fmla="*/ 507908 w 980604"/>
                  <a:gd name="connsiteY58" fmla="*/ 58558 h 1507772"/>
                  <a:gd name="connsiteX59" fmla="*/ 498383 w 980604"/>
                  <a:gd name="connsiteY59" fmla="*/ 31888 h 1507772"/>
                  <a:gd name="connsiteX60" fmla="*/ 486953 w 980604"/>
                  <a:gd name="connsiteY60" fmla="*/ 9028 h 1507772"/>
                  <a:gd name="connsiteX61" fmla="*/ 437886 w 980604"/>
                  <a:gd name="connsiteY61" fmla="*/ 6917 h 1507772"/>
                  <a:gd name="connsiteX62" fmla="*/ 433614 w 980604"/>
                  <a:gd name="connsiteY62" fmla="*/ 97174 h 1507772"/>
                  <a:gd name="connsiteX63" fmla="*/ 444837 w 980604"/>
                  <a:gd name="connsiteY63" fmla="*/ 217652 h 1507772"/>
                  <a:gd name="connsiteX64" fmla="*/ 448853 w 980604"/>
                  <a:gd name="connsiteY64" fmla="*/ 412888 h 1507772"/>
                  <a:gd name="connsiteX65" fmla="*/ 453179 w 980604"/>
                  <a:gd name="connsiteY65" fmla="*/ 748732 h 1507772"/>
                  <a:gd name="connsiteX66" fmla="*/ 436085 w 980604"/>
                  <a:gd name="connsiteY66" fmla="*/ 855878 h 1507772"/>
                  <a:gd name="connsiteX0" fmla="*/ 436085 w 980604"/>
                  <a:gd name="connsiteY0" fmla="*/ 859152 h 1511046"/>
                  <a:gd name="connsiteX1" fmla="*/ 400661 w 980604"/>
                  <a:gd name="connsiteY1" fmla="*/ 921965 h 1511046"/>
                  <a:gd name="connsiteX2" fmla="*/ 350875 w 980604"/>
                  <a:gd name="connsiteY2" fmla="*/ 958521 h 1511046"/>
                  <a:gd name="connsiteX3" fmla="*/ 271122 w 980604"/>
                  <a:gd name="connsiteY3" fmla="*/ 962125 h 1511046"/>
                  <a:gd name="connsiteX4" fmla="*/ 179887 w 980604"/>
                  <a:gd name="connsiteY4" fmla="*/ 929946 h 1511046"/>
                  <a:gd name="connsiteX5" fmla="*/ 67853 w 980604"/>
                  <a:gd name="connsiteY5" fmla="*/ 869552 h 1511046"/>
                  <a:gd name="connsiteX6" fmla="*/ 54518 w 980604"/>
                  <a:gd name="connsiteY6" fmla="*/ 890507 h 1511046"/>
                  <a:gd name="connsiteX7" fmla="*/ 58328 w 980604"/>
                  <a:gd name="connsiteY7" fmla="*/ 928607 h 1511046"/>
                  <a:gd name="connsiteX8" fmla="*/ 88808 w 980604"/>
                  <a:gd name="connsiteY8" fmla="*/ 953372 h 1511046"/>
                  <a:gd name="connsiteX9" fmla="*/ 174533 w 980604"/>
                  <a:gd name="connsiteY9" fmla="*/ 984213 h 1511046"/>
                  <a:gd name="connsiteX10" fmla="*/ 270555 w 980604"/>
                  <a:gd name="connsiteY10" fmla="*/ 1031066 h 1511046"/>
                  <a:gd name="connsiteX11" fmla="*/ 286928 w 980604"/>
                  <a:gd name="connsiteY11" fmla="*/ 1071482 h 1511046"/>
                  <a:gd name="connsiteX12" fmla="*/ 272615 w 980604"/>
                  <a:gd name="connsiteY12" fmla="*/ 1114371 h 1511046"/>
                  <a:gd name="connsiteX13" fmla="*/ 194458 w 980604"/>
                  <a:gd name="connsiteY13" fmla="*/ 1145365 h 1511046"/>
                  <a:gd name="connsiteX14" fmla="*/ 88295 w 980604"/>
                  <a:gd name="connsiteY14" fmla="*/ 1160245 h 1511046"/>
                  <a:gd name="connsiteX15" fmla="*/ 12608 w 980604"/>
                  <a:gd name="connsiteY15" fmla="*/ 1170542 h 1511046"/>
                  <a:gd name="connsiteX16" fmla="*/ 14513 w 980604"/>
                  <a:gd name="connsiteY16" fmla="*/ 1208642 h 1511046"/>
                  <a:gd name="connsiteX17" fmla="*/ 153578 w 980604"/>
                  <a:gd name="connsiteY17" fmla="*/ 1217395 h 1511046"/>
                  <a:gd name="connsiteX18" fmla="*/ 344233 w 980604"/>
                  <a:gd name="connsiteY18" fmla="*/ 1212452 h 1511046"/>
                  <a:gd name="connsiteX19" fmla="*/ 370748 w 980604"/>
                  <a:gd name="connsiteY19" fmla="*/ 1268675 h 1511046"/>
                  <a:gd name="connsiteX20" fmla="*/ 343305 w 980604"/>
                  <a:gd name="connsiteY20" fmla="*/ 1351568 h 1511046"/>
                  <a:gd name="connsiteX21" fmla="*/ 336458 w 980604"/>
                  <a:gd name="connsiteY21" fmla="*/ 1415360 h 1511046"/>
                  <a:gd name="connsiteX22" fmla="*/ 340268 w 980604"/>
                  <a:gd name="connsiteY22" fmla="*/ 1458197 h 1511046"/>
                  <a:gd name="connsiteX23" fmla="*/ 372653 w 980604"/>
                  <a:gd name="connsiteY23" fmla="*/ 1507727 h 1511046"/>
                  <a:gd name="connsiteX24" fmla="*/ 395513 w 980604"/>
                  <a:gd name="connsiteY24" fmla="*/ 1509632 h 1511046"/>
                  <a:gd name="connsiteX25" fmla="*/ 405038 w 980604"/>
                  <a:gd name="connsiteY25" fmla="*/ 1486772 h 1511046"/>
                  <a:gd name="connsiteX26" fmla="*/ 411319 w 980604"/>
                  <a:gd name="connsiteY26" fmla="*/ 1446407 h 1511046"/>
                  <a:gd name="connsiteX27" fmla="*/ 417601 w 980604"/>
                  <a:gd name="connsiteY27" fmla="*/ 1384314 h 1511046"/>
                  <a:gd name="connsiteX28" fmla="*/ 432275 w 980604"/>
                  <a:gd name="connsiteY28" fmla="*/ 1324126 h 1511046"/>
                  <a:gd name="connsiteX29" fmla="*/ 475523 w 980604"/>
                  <a:gd name="connsiteY29" fmla="*/ 1260077 h 1511046"/>
                  <a:gd name="connsiteX30" fmla="*/ 536689 w 980604"/>
                  <a:gd name="connsiteY30" fmla="*/ 1225065 h 1511046"/>
                  <a:gd name="connsiteX31" fmla="*/ 609388 w 980604"/>
                  <a:gd name="connsiteY31" fmla="*/ 1216674 h 1511046"/>
                  <a:gd name="connsiteX32" fmla="*/ 709117 w 980604"/>
                  <a:gd name="connsiteY32" fmla="*/ 1281855 h 1511046"/>
                  <a:gd name="connsiteX33" fmla="*/ 786038 w 980604"/>
                  <a:gd name="connsiteY33" fmla="*/ 1318772 h 1511046"/>
                  <a:gd name="connsiteX34" fmla="*/ 828669 w 980604"/>
                  <a:gd name="connsiteY34" fmla="*/ 1298898 h 1511046"/>
                  <a:gd name="connsiteX35" fmla="*/ 769511 w 980604"/>
                  <a:gd name="connsiteY35" fmla="*/ 1243704 h 1511046"/>
                  <a:gd name="connsiteX36" fmla="*/ 656498 w 980604"/>
                  <a:gd name="connsiteY36" fmla="*/ 1151492 h 1511046"/>
                  <a:gd name="connsiteX37" fmla="*/ 654232 w 980604"/>
                  <a:gd name="connsiteY37" fmla="*/ 1103095 h 1511046"/>
                  <a:gd name="connsiteX38" fmla="*/ 679358 w 980604"/>
                  <a:gd name="connsiteY38" fmla="*/ 1084817 h 1511046"/>
                  <a:gd name="connsiteX39" fmla="*/ 732698 w 980604"/>
                  <a:gd name="connsiteY39" fmla="*/ 1077197 h 1511046"/>
                  <a:gd name="connsiteX40" fmla="*/ 907958 w 980604"/>
                  <a:gd name="connsiteY40" fmla="*/ 1086722 h 1511046"/>
                  <a:gd name="connsiteX41" fmla="*/ 964655 w 980604"/>
                  <a:gd name="connsiteY41" fmla="*/ 1090589 h 1511046"/>
                  <a:gd name="connsiteX42" fmla="*/ 978443 w 980604"/>
                  <a:gd name="connsiteY42" fmla="*/ 1048982 h 1511046"/>
                  <a:gd name="connsiteX43" fmla="*/ 926854 w 980604"/>
                  <a:gd name="connsiteY43" fmla="*/ 1029572 h 1511046"/>
                  <a:gd name="connsiteX44" fmla="*/ 811420 w 980604"/>
                  <a:gd name="connsiteY44" fmla="*/ 1032043 h 1511046"/>
                  <a:gd name="connsiteX45" fmla="*/ 654594 w 980604"/>
                  <a:gd name="connsiteY45" fmla="*/ 1044812 h 1511046"/>
                  <a:gd name="connsiteX46" fmla="*/ 648312 w 980604"/>
                  <a:gd name="connsiteY46" fmla="*/ 1021025 h 1511046"/>
                  <a:gd name="connsiteX47" fmla="*/ 681263 w 980604"/>
                  <a:gd name="connsiteY47" fmla="*/ 987662 h 1511046"/>
                  <a:gd name="connsiteX48" fmla="*/ 725078 w 980604"/>
                  <a:gd name="connsiteY48" fmla="*/ 947657 h 1511046"/>
                  <a:gd name="connsiteX49" fmla="*/ 740318 w 980604"/>
                  <a:gd name="connsiteY49" fmla="*/ 934322 h 1511046"/>
                  <a:gd name="connsiteX50" fmla="*/ 761273 w 980604"/>
                  <a:gd name="connsiteY50" fmla="*/ 913367 h 1511046"/>
                  <a:gd name="connsiteX51" fmla="*/ 774608 w 980604"/>
                  <a:gd name="connsiteY51" fmla="*/ 884792 h 1511046"/>
                  <a:gd name="connsiteX52" fmla="*/ 772703 w 980604"/>
                  <a:gd name="connsiteY52" fmla="*/ 869552 h 1511046"/>
                  <a:gd name="connsiteX53" fmla="*/ 746033 w 980604"/>
                  <a:gd name="connsiteY53" fmla="*/ 869552 h 1511046"/>
                  <a:gd name="connsiteX54" fmla="*/ 690634 w 980604"/>
                  <a:gd name="connsiteY54" fmla="*/ 909146 h 1511046"/>
                  <a:gd name="connsiteX55" fmla="*/ 591059 w 980604"/>
                  <a:gd name="connsiteY55" fmla="*/ 940448 h 1511046"/>
                  <a:gd name="connsiteX56" fmla="*/ 515528 w 980604"/>
                  <a:gd name="connsiteY56" fmla="*/ 842882 h 1511046"/>
                  <a:gd name="connsiteX57" fmla="*/ 511718 w 980604"/>
                  <a:gd name="connsiteY57" fmla="*/ 353297 h 1511046"/>
                  <a:gd name="connsiteX58" fmla="*/ 507908 w 980604"/>
                  <a:gd name="connsiteY58" fmla="*/ 61832 h 1511046"/>
                  <a:gd name="connsiteX59" fmla="*/ 498383 w 980604"/>
                  <a:gd name="connsiteY59" fmla="*/ 35162 h 1511046"/>
                  <a:gd name="connsiteX60" fmla="*/ 482011 w 980604"/>
                  <a:gd name="connsiteY60" fmla="*/ 4888 h 1511046"/>
                  <a:gd name="connsiteX61" fmla="*/ 437886 w 980604"/>
                  <a:gd name="connsiteY61" fmla="*/ 10191 h 1511046"/>
                  <a:gd name="connsiteX62" fmla="*/ 433614 w 980604"/>
                  <a:gd name="connsiteY62" fmla="*/ 100448 h 1511046"/>
                  <a:gd name="connsiteX63" fmla="*/ 444837 w 980604"/>
                  <a:gd name="connsiteY63" fmla="*/ 220926 h 1511046"/>
                  <a:gd name="connsiteX64" fmla="*/ 448853 w 980604"/>
                  <a:gd name="connsiteY64" fmla="*/ 416162 h 1511046"/>
                  <a:gd name="connsiteX65" fmla="*/ 453179 w 980604"/>
                  <a:gd name="connsiteY65" fmla="*/ 752006 h 1511046"/>
                  <a:gd name="connsiteX66" fmla="*/ 436085 w 980604"/>
                  <a:gd name="connsiteY66" fmla="*/ 859152 h 1511046"/>
                  <a:gd name="connsiteX0" fmla="*/ 436085 w 980604"/>
                  <a:gd name="connsiteY0" fmla="*/ 859152 h 1511046"/>
                  <a:gd name="connsiteX1" fmla="*/ 400661 w 980604"/>
                  <a:gd name="connsiteY1" fmla="*/ 921965 h 1511046"/>
                  <a:gd name="connsiteX2" fmla="*/ 350875 w 980604"/>
                  <a:gd name="connsiteY2" fmla="*/ 958521 h 1511046"/>
                  <a:gd name="connsiteX3" fmla="*/ 271122 w 980604"/>
                  <a:gd name="connsiteY3" fmla="*/ 962125 h 1511046"/>
                  <a:gd name="connsiteX4" fmla="*/ 179887 w 980604"/>
                  <a:gd name="connsiteY4" fmla="*/ 929946 h 1511046"/>
                  <a:gd name="connsiteX5" fmla="*/ 67853 w 980604"/>
                  <a:gd name="connsiteY5" fmla="*/ 869552 h 1511046"/>
                  <a:gd name="connsiteX6" fmla="*/ 54518 w 980604"/>
                  <a:gd name="connsiteY6" fmla="*/ 890507 h 1511046"/>
                  <a:gd name="connsiteX7" fmla="*/ 58328 w 980604"/>
                  <a:gd name="connsiteY7" fmla="*/ 928607 h 1511046"/>
                  <a:gd name="connsiteX8" fmla="*/ 88808 w 980604"/>
                  <a:gd name="connsiteY8" fmla="*/ 953372 h 1511046"/>
                  <a:gd name="connsiteX9" fmla="*/ 174533 w 980604"/>
                  <a:gd name="connsiteY9" fmla="*/ 984213 h 1511046"/>
                  <a:gd name="connsiteX10" fmla="*/ 270555 w 980604"/>
                  <a:gd name="connsiteY10" fmla="*/ 1031066 h 1511046"/>
                  <a:gd name="connsiteX11" fmla="*/ 286928 w 980604"/>
                  <a:gd name="connsiteY11" fmla="*/ 1071482 h 1511046"/>
                  <a:gd name="connsiteX12" fmla="*/ 272615 w 980604"/>
                  <a:gd name="connsiteY12" fmla="*/ 1114371 h 1511046"/>
                  <a:gd name="connsiteX13" fmla="*/ 194458 w 980604"/>
                  <a:gd name="connsiteY13" fmla="*/ 1145365 h 1511046"/>
                  <a:gd name="connsiteX14" fmla="*/ 88295 w 980604"/>
                  <a:gd name="connsiteY14" fmla="*/ 1160245 h 1511046"/>
                  <a:gd name="connsiteX15" fmla="*/ 12608 w 980604"/>
                  <a:gd name="connsiteY15" fmla="*/ 1170542 h 1511046"/>
                  <a:gd name="connsiteX16" fmla="*/ 14513 w 980604"/>
                  <a:gd name="connsiteY16" fmla="*/ 1208642 h 1511046"/>
                  <a:gd name="connsiteX17" fmla="*/ 153578 w 980604"/>
                  <a:gd name="connsiteY17" fmla="*/ 1217395 h 1511046"/>
                  <a:gd name="connsiteX18" fmla="*/ 344233 w 980604"/>
                  <a:gd name="connsiteY18" fmla="*/ 1212452 h 1511046"/>
                  <a:gd name="connsiteX19" fmla="*/ 370748 w 980604"/>
                  <a:gd name="connsiteY19" fmla="*/ 1268675 h 1511046"/>
                  <a:gd name="connsiteX20" fmla="*/ 343305 w 980604"/>
                  <a:gd name="connsiteY20" fmla="*/ 1351568 h 1511046"/>
                  <a:gd name="connsiteX21" fmla="*/ 336458 w 980604"/>
                  <a:gd name="connsiteY21" fmla="*/ 1415360 h 1511046"/>
                  <a:gd name="connsiteX22" fmla="*/ 340268 w 980604"/>
                  <a:gd name="connsiteY22" fmla="*/ 1458197 h 1511046"/>
                  <a:gd name="connsiteX23" fmla="*/ 372653 w 980604"/>
                  <a:gd name="connsiteY23" fmla="*/ 1507727 h 1511046"/>
                  <a:gd name="connsiteX24" fmla="*/ 395513 w 980604"/>
                  <a:gd name="connsiteY24" fmla="*/ 1509632 h 1511046"/>
                  <a:gd name="connsiteX25" fmla="*/ 405038 w 980604"/>
                  <a:gd name="connsiteY25" fmla="*/ 1486772 h 1511046"/>
                  <a:gd name="connsiteX26" fmla="*/ 411319 w 980604"/>
                  <a:gd name="connsiteY26" fmla="*/ 1446407 h 1511046"/>
                  <a:gd name="connsiteX27" fmla="*/ 417601 w 980604"/>
                  <a:gd name="connsiteY27" fmla="*/ 1384314 h 1511046"/>
                  <a:gd name="connsiteX28" fmla="*/ 432275 w 980604"/>
                  <a:gd name="connsiteY28" fmla="*/ 1324126 h 1511046"/>
                  <a:gd name="connsiteX29" fmla="*/ 475523 w 980604"/>
                  <a:gd name="connsiteY29" fmla="*/ 1260077 h 1511046"/>
                  <a:gd name="connsiteX30" fmla="*/ 536689 w 980604"/>
                  <a:gd name="connsiteY30" fmla="*/ 1225065 h 1511046"/>
                  <a:gd name="connsiteX31" fmla="*/ 609388 w 980604"/>
                  <a:gd name="connsiteY31" fmla="*/ 1216674 h 1511046"/>
                  <a:gd name="connsiteX32" fmla="*/ 709117 w 980604"/>
                  <a:gd name="connsiteY32" fmla="*/ 1281855 h 1511046"/>
                  <a:gd name="connsiteX33" fmla="*/ 786038 w 980604"/>
                  <a:gd name="connsiteY33" fmla="*/ 1318772 h 1511046"/>
                  <a:gd name="connsiteX34" fmla="*/ 828669 w 980604"/>
                  <a:gd name="connsiteY34" fmla="*/ 1298898 h 1511046"/>
                  <a:gd name="connsiteX35" fmla="*/ 769511 w 980604"/>
                  <a:gd name="connsiteY35" fmla="*/ 1243704 h 1511046"/>
                  <a:gd name="connsiteX36" fmla="*/ 656498 w 980604"/>
                  <a:gd name="connsiteY36" fmla="*/ 1151492 h 1511046"/>
                  <a:gd name="connsiteX37" fmla="*/ 654232 w 980604"/>
                  <a:gd name="connsiteY37" fmla="*/ 1103095 h 1511046"/>
                  <a:gd name="connsiteX38" fmla="*/ 679358 w 980604"/>
                  <a:gd name="connsiteY38" fmla="*/ 1084817 h 1511046"/>
                  <a:gd name="connsiteX39" fmla="*/ 732698 w 980604"/>
                  <a:gd name="connsiteY39" fmla="*/ 1077197 h 1511046"/>
                  <a:gd name="connsiteX40" fmla="*/ 907958 w 980604"/>
                  <a:gd name="connsiteY40" fmla="*/ 1086722 h 1511046"/>
                  <a:gd name="connsiteX41" fmla="*/ 964655 w 980604"/>
                  <a:gd name="connsiteY41" fmla="*/ 1090589 h 1511046"/>
                  <a:gd name="connsiteX42" fmla="*/ 978443 w 980604"/>
                  <a:gd name="connsiteY42" fmla="*/ 1048982 h 1511046"/>
                  <a:gd name="connsiteX43" fmla="*/ 926854 w 980604"/>
                  <a:gd name="connsiteY43" fmla="*/ 1029572 h 1511046"/>
                  <a:gd name="connsiteX44" fmla="*/ 811420 w 980604"/>
                  <a:gd name="connsiteY44" fmla="*/ 1032043 h 1511046"/>
                  <a:gd name="connsiteX45" fmla="*/ 654594 w 980604"/>
                  <a:gd name="connsiteY45" fmla="*/ 1044812 h 1511046"/>
                  <a:gd name="connsiteX46" fmla="*/ 648312 w 980604"/>
                  <a:gd name="connsiteY46" fmla="*/ 1021025 h 1511046"/>
                  <a:gd name="connsiteX47" fmla="*/ 681263 w 980604"/>
                  <a:gd name="connsiteY47" fmla="*/ 987662 h 1511046"/>
                  <a:gd name="connsiteX48" fmla="*/ 725078 w 980604"/>
                  <a:gd name="connsiteY48" fmla="*/ 947657 h 1511046"/>
                  <a:gd name="connsiteX49" fmla="*/ 740318 w 980604"/>
                  <a:gd name="connsiteY49" fmla="*/ 934322 h 1511046"/>
                  <a:gd name="connsiteX50" fmla="*/ 761273 w 980604"/>
                  <a:gd name="connsiteY50" fmla="*/ 913367 h 1511046"/>
                  <a:gd name="connsiteX51" fmla="*/ 774608 w 980604"/>
                  <a:gd name="connsiteY51" fmla="*/ 884792 h 1511046"/>
                  <a:gd name="connsiteX52" fmla="*/ 772703 w 980604"/>
                  <a:gd name="connsiteY52" fmla="*/ 869552 h 1511046"/>
                  <a:gd name="connsiteX53" fmla="*/ 746033 w 980604"/>
                  <a:gd name="connsiteY53" fmla="*/ 869552 h 1511046"/>
                  <a:gd name="connsiteX54" fmla="*/ 690634 w 980604"/>
                  <a:gd name="connsiteY54" fmla="*/ 909146 h 1511046"/>
                  <a:gd name="connsiteX55" fmla="*/ 591059 w 980604"/>
                  <a:gd name="connsiteY55" fmla="*/ 940448 h 1511046"/>
                  <a:gd name="connsiteX56" fmla="*/ 515528 w 980604"/>
                  <a:gd name="connsiteY56" fmla="*/ 842882 h 1511046"/>
                  <a:gd name="connsiteX57" fmla="*/ 511718 w 980604"/>
                  <a:gd name="connsiteY57" fmla="*/ 353297 h 1511046"/>
                  <a:gd name="connsiteX58" fmla="*/ 507908 w 980604"/>
                  <a:gd name="connsiteY58" fmla="*/ 61832 h 1511046"/>
                  <a:gd name="connsiteX59" fmla="*/ 498383 w 980604"/>
                  <a:gd name="connsiteY59" fmla="*/ 35162 h 1511046"/>
                  <a:gd name="connsiteX60" fmla="*/ 482011 w 980604"/>
                  <a:gd name="connsiteY60" fmla="*/ 4888 h 1511046"/>
                  <a:gd name="connsiteX61" fmla="*/ 437886 w 980604"/>
                  <a:gd name="connsiteY61" fmla="*/ 10191 h 1511046"/>
                  <a:gd name="connsiteX62" fmla="*/ 433614 w 980604"/>
                  <a:gd name="connsiteY62" fmla="*/ 100448 h 1511046"/>
                  <a:gd name="connsiteX63" fmla="*/ 444837 w 980604"/>
                  <a:gd name="connsiteY63" fmla="*/ 220926 h 1511046"/>
                  <a:gd name="connsiteX64" fmla="*/ 448853 w 980604"/>
                  <a:gd name="connsiteY64" fmla="*/ 416162 h 1511046"/>
                  <a:gd name="connsiteX65" fmla="*/ 453179 w 980604"/>
                  <a:gd name="connsiteY65" fmla="*/ 752006 h 1511046"/>
                  <a:gd name="connsiteX66" fmla="*/ 436085 w 980604"/>
                  <a:gd name="connsiteY66" fmla="*/ 859152 h 1511046"/>
                  <a:gd name="connsiteX0" fmla="*/ 436085 w 980604"/>
                  <a:gd name="connsiteY0" fmla="*/ 859152 h 1511046"/>
                  <a:gd name="connsiteX1" fmla="*/ 400661 w 980604"/>
                  <a:gd name="connsiteY1" fmla="*/ 921965 h 1511046"/>
                  <a:gd name="connsiteX2" fmla="*/ 350875 w 980604"/>
                  <a:gd name="connsiteY2" fmla="*/ 958521 h 1511046"/>
                  <a:gd name="connsiteX3" fmla="*/ 271122 w 980604"/>
                  <a:gd name="connsiteY3" fmla="*/ 962125 h 1511046"/>
                  <a:gd name="connsiteX4" fmla="*/ 179887 w 980604"/>
                  <a:gd name="connsiteY4" fmla="*/ 929946 h 1511046"/>
                  <a:gd name="connsiteX5" fmla="*/ 67853 w 980604"/>
                  <a:gd name="connsiteY5" fmla="*/ 869552 h 1511046"/>
                  <a:gd name="connsiteX6" fmla="*/ 54518 w 980604"/>
                  <a:gd name="connsiteY6" fmla="*/ 890507 h 1511046"/>
                  <a:gd name="connsiteX7" fmla="*/ 58328 w 980604"/>
                  <a:gd name="connsiteY7" fmla="*/ 928607 h 1511046"/>
                  <a:gd name="connsiteX8" fmla="*/ 88808 w 980604"/>
                  <a:gd name="connsiteY8" fmla="*/ 953372 h 1511046"/>
                  <a:gd name="connsiteX9" fmla="*/ 174533 w 980604"/>
                  <a:gd name="connsiteY9" fmla="*/ 984213 h 1511046"/>
                  <a:gd name="connsiteX10" fmla="*/ 270555 w 980604"/>
                  <a:gd name="connsiteY10" fmla="*/ 1031066 h 1511046"/>
                  <a:gd name="connsiteX11" fmla="*/ 286928 w 980604"/>
                  <a:gd name="connsiteY11" fmla="*/ 1071482 h 1511046"/>
                  <a:gd name="connsiteX12" fmla="*/ 272615 w 980604"/>
                  <a:gd name="connsiteY12" fmla="*/ 1114371 h 1511046"/>
                  <a:gd name="connsiteX13" fmla="*/ 194458 w 980604"/>
                  <a:gd name="connsiteY13" fmla="*/ 1145365 h 1511046"/>
                  <a:gd name="connsiteX14" fmla="*/ 88295 w 980604"/>
                  <a:gd name="connsiteY14" fmla="*/ 1160245 h 1511046"/>
                  <a:gd name="connsiteX15" fmla="*/ 12608 w 980604"/>
                  <a:gd name="connsiteY15" fmla="*/ 1170542 h 1511046"/>
                  <a:gd name="connsiteX16" fmla="*/ 14513 w 980604"/>
                  <a:gd name="connsiteY16" fmla="*/ 1208642 h 1511046"/>
                  <a:gd name="connsiteX17" fmla="*/ 153578 w 980604"/>
                  <a:gd name="connsiteY17" fmla="*/ 1217395 h 1511046"/>
                  <a:gd name="connsiteX18" fmla="*/ 344233 w 980604"/>
                  <a:gd name="connsiteY18" fmla="*/ 1212452 h 1511046"/>
                  <a:gd name="connsiteX19" fmla="*/ 370748 w 980604"/>
                  <a:gd name="connsiteY19" fmla="*/ 1268675 h 1511046"/>
                  <a:gd name="connsiteX20" fmla="*/ 343305 w 980604"/>
                  <a:gd name="connsiteY20" fmla="*/ 1351568 h 1511046"/>
                  <a:gd name="connsiteX21" fmla="*/ 336458 w 980604"/>
                  <a:gd name="connsiteY21" fmla="*/ 1415360 h 1511046"/>
                  <a:gd name="connsiteX22" fmla="*/ 340268 w 980604"/>
                  <a:gd name="connsiteY22" fmla="*/ 1458197 h 1511046"/>
                  <a:gd name="connsiteX23" fmla="*/ 372653 w 980604"/>
                  <a:gd name="connsiteY23" fmla="*/ 1507727 h 1511046"/>
                  <a:gd name="connsiteX24" fmla="*/ 395513 w 980604"/>
                  <a:gd name="connsiteY24" fmla="*/ 1509632 h 1511046"/>
                  <a:gd name="connsiteX25" fmla="*/ 405038 w 980604"/>
                  <a:gd name="connsiteY25" fmla="*/ 1486772 h 1511046"/>
                  <a:gd name="connsiteX26" fmla="*/ 411319 w 980604"/>
                  <a:gd name="connsiteY26" fmla="*/ 1446407 h 1511046"/>
                  <a:gd name="connsiteX27" fmla="*/ 417601 w 980604"/>
                  <a:gd name="connsiteY27" fmla="*/ 1384314 h 1511046"/>
                  <a:gd name="connsiteX28" fmla="*/ 432275 w 980604"/>
                  <a:gd name="connsiteY28" fmla="*/ 1324126 h 1511046"/>
                  <a:gd name="connsiteX29" fmla="*/ 475523 w 980604"/>
                  <a:gd name="connsiteY29" fmla="*/ 1260077 h 1511046"/>
                  <a:gd name="connsiteX30" fmla="*/ 536689 w 980604"/>
                  <a:gd name="connsiteY30" fmla="*/ 1225065 h 1511046"/>
                  <a:gd name="connsiteX31" fmla="*/ 609388 w 980604"/>
                  <a:gd name="connsiteY31" fmla="*/ 1216674 h 1511046"/>
                  <a:gd name="connsiteX32" fmla="*/ 709117 w 980604"/>
                  <a:gd name="connsiteY32" fmla="*/ 1281855 h 1511046"/>
                  <a:gd name="connsiteX33" fmla="*/ 786038 w 980604"/>
                  <a:gd name="connsiteY33" fmla="*/ 1318772 h 1511046"/>
                  <a:gd name="connsiteX34" fmla="*/ 828669 w 980604"/>
                  <a:gd name="connsiteY34" fmla="*/ 1298898 h 1511046"/>
                  <a:gd name="connsiteX35" fmla="*/ 769511 w 980604"/>
                  <a:gd name="connsiteY35" fmla="*/ 1243704 h 1511046"/>
                  <a:gd name="connsiteX36" fmla="*/ 656498 w 980604"/>
                  <a:gd name="connsiteY36" fmla="*/ 1151492 h 1511046"/>
                  <a:gd name="connsiteX37" fmla="*/ 654232 w 980604"/>
                  <a:gd name="connsiteY37" fmla="*/ 1103095 h 1511046"/>
                  <a:gd name="connsiteX38" fmla="*/ 679358 w 980604"/>
                  <a:gd name="connsiteY38" fmla="*/ 1084817 h 1511046"/>
                  <a:gd name="connsiteX39" fmla="*/ 732698 w 980604"/>
                  <a:gd name="connsiteY39" fmla="*/ 1077197 h 1511046"/>
                  <a:gd name="connsiteX40" fmla="*/ 907958 w 980604"/>
                  <a:gd name="connsiteY40" fmla="*/ 1086722 h 1511046"/>
                  <a:gd name="connsiteX41" fmla="*/ 964655 w 980604"/>
                  <a:gd name="connsiteY41" fmla="*/ 1090589 h 1511046"/>
                  <a:gd name="connsiteX42" fmla="*/ 978443 w 980604"/>
                  <a:gd name="connsiteY42" fmla="*/ 1048982 h 1511046"/>
                  <a:gd name="connsiteX43" fmla="*/ 926854 w 980604"/>
                  <a:gd name="connsiteY43" fmla="*/ 1029572 h 1511046"/>
                  <a:gd name="connsiteX44" fmla="*/ 811420 w 980604"/>
                  <a:gd name="connsiteY44" fmla="*/ 1032043 h 1511046"/>
                  <a:gd name="connsiteX45" fmla="*/ 654594 w 980604"/>
                  <a:gd name="connsiteY45" fmla="*/ 1044812 h 1511046"/>
                  <a:gd name="connsiteX46" fmla="*/ 648312 w 980604"/>
                  <a:gd name="connsiteY46" fmla="*/ 1021025 h 1511046"/>
                  <a:gd name="connsiteX47" fmla="*/ 681263 w 980604"/>
                  <a:gd name="connsiteY47" fmla="*/ 987662 h 1511046"/>
                  <a:gd name="connsiteX48" fmla="*/ 725078 w 980604"/>
                  <a:gd name="connsiteY48" fmla="*/ 947657 h 1511046"/>
                  <a:gd name="connsiteX49" fmla="*/ 740318 w 980604"/>
                  <a:gd name="connsiteY49" fmla="*/ 934322 h 1511046"/>
                  <a:gd name="connsiteX50" fmla="*/ 761273 w 980604"/>
                  <a:gd name="connsiteY50" fmla="*/ 913367 h 1511046"/>
                  <a:gd name="connsiteX51" fmla="*/ 774608 w 980604"/>
                  <a:gd name="connsiteY51" fmla="*/ 884792 h 1511046"/>
                  <a:gd name="connsiteX52" fmla="*/ 772703 w 980604"/>
                  <a:gd name="connsiteY52" fmla="*/ 869552 h 1511046"/>
                  <a:gd name="connsiteX53" fmla="*/ 746033 w 980604"/>
                  <a:gd name="connsiteY53" fmla="*/ 869552 h 1511046"/>
                  <a:gd name="connsiteX54" fmla="*/ 690634 w 980604"/>
                  <a:gd name="connsiteY54" fmla="*/ 909146 h 1511046"/>
                  <a:gd name="connsiteX55" fmla="*/ 591059 w 980604"/>
                  <a:gd name="connsiteY55" fmla="*/ 940448 h 1511046"/>
                  <a:gd name="connsiteX56" fmla="*/ 515528 w 980604"/>
                  <a:gd name="connsiteY56" fmla="*/ 842882 h 1511046"/>
                  <a:gd name="connsiteX57" fmla="*/ 511718 w 980604"/>
                  <a:gd name="connsiteY57" fmla="*/ 353297 h 1511046"/>
                  <a:gd name="connsiteX58" fmla="*/ 507908 w 980604"/>
                  <a:gd name="connsiteY58" fmla="*/ 61832 h 1511046"/>
                  <a:gd name="connsiteX59" fmla="*/ 498383 w 980604"/>
                  <a:gd name="connsiteY59" fmla="*/ 35162 h 1511046"/>
                  <a:gd name="connsiteX60" fmla="*/ 482011 w 980604"/>
                  <a:gd name="connsiteY60" fmla="*/ 4888 h 1511046"/>
                  <a:gd name="connsiteX61" fmla="*/ 437886 w 980604"/>
                  <a:gd name="connsiteY61" fmla="*/ 10191 h 1511046"/>
                  <a:gd name="connsiteX62" fmla="*/ 433614 w 980604"/>
                  <a:gd name="connsiteY62" fmla="*/ 100448 h 1511046"/>
                  <a:gd name="connsiteX63" fmla="*/ 444837 w 980604"/>
                  <a:gd name="connsiteY63" fmla="*/ 220926 h 1511046"/>
                  <a:gd name="connsiteX64" fmla="*/ 448853 w 980604"/>
                  <a:gd name="connsiteY64" fmla="*/ 416162 h 1511046"/>
                  <a:gd name="connsiteX65" fmla="*/ 453179 w 980604"/>
                  <a:gd name="connsiteY65" fmla="*/ 752006 h 1511046"/>
                  <a:gd name="connsiteX66" fmla="*/ 436085 w 980604"/>
                  <a:gd name="connsiteY66" fmla="*/ 859152 h 1511046"/>
                  <a:gd name="connsiteX0" fmla="*/ 436085 w 980604"/>
                  <a:gd name="connsiteY0" fmla="*/ 859152 h 1511046"/>
                  <a:gd name="connsiteX1" fmla="*/ 400661 w 980604"/>
                  <a:gd name="connsiteY1" fmla="*/ 921965 h 1511046"/>
                  <a:gd name="connsiteX2" fmla="*/ 350875 w 980604"/>
                  <a:gd name="connsiteY2" fmla="*/ 958521 h 1511046"/>
                  <a:gd name="connsiteX3" fmla="*/ 271122 w 980604"/>
                  <a:gd name="connsiteY3" fmla="*/ 962125 h 1511046"/>
                  <a:gd name="connsiteX4" fmla="*/ 179887 w 980604"/>
                  <a:gd name="connsiteY4" fmla="*/ 929946 h 1511046"/>
                  <a:gd name="connsiteX5" fmla="*/ 67853 w 980604"/>
                  <a:gd name="connsiteY5" fmla="*/ 869552 h 1511046"/>
                  <a:gd name="connsiteX6" fmla="*/ 54518 w 980604"/>
                  <a:gd name="connsiteY6" fmla="*/ 890507 h 1511046"/>
                  <a:gd name="connsiteX7" fmla="*/ 58328 w 980604"/>
                  <a:gd name="connsiteY7" fmla="*/ 928607 h 1511046"/>
                  <a:gd name="connsiteX8" fmla="*/ 88808 w 980604"/>
                  <a:gd name="connsiteY8" fmla="*/ 953372 h 1511046"/>
                  <a:gd name="connsiteX9" fmla="*/ 174533 w 980604"/>
                  <a:gd name="connsiteY9" fmla="*/ 984213 h 1511046"/>
                  <a:gd name="connsiteX10" fmla="*/ 270555 w 980604"/>
                  <a:gd name="connsiteY10" fmla="*/ 1031066 h 1511046"/>
                  <a:gd name="connsiteX11" fmla="*/ 286928 w 980604"/>
                  <a:gd name="connsiteY11" fmla="*/ 1071482 h 1511046"/>
                  <a:gd name="connsiteX12" fmla="*/ 272615 w 980604"/>
                  <a:gd name="connsiteY12" fmla="*/ 1114371 h 1511046"/>
                  <a:gd name="connsiteX13" fmla="*/ 194458 w 980604"/>
                  <a:gd name="connsiteY13" fmla="*/ 1145365 h 1511046"/>
                  <a:gd name="connsiteX14" fmla="*/ 88295 w 980604"/>
                  <a:gd name="connsiteY14" fmla="*/ 1160245 h 1511046"/>
                  <a:gd name="connsiteX15" fmla="*/ 12608 w 980604"/>
                  <a:gd name="connsiteY15" fmla="*/ 1170542 h 1511046"/>
                  <a:gd name="connsiteX16" fmla="*/ 14513 w 980604"/>
                  <a:gd name="connsiteY16" fmla="*/ 1208642 h 1511046"/>
                  <a:gd name="connsiteX17" fmla="*/ 153578 w 980604"/>
                  <a:gd name="connsiteY17" fmla="*/ 1217395 h 1511046"/>
                  <a:gd name="connsiteX18" fmla="*/ 344233 w 980604"/>
                  <a:gd name="connsiteY18" fmla="*/ 1212452 h 1511046"/>
                  <a:gd name="connsiteX19" fmla="*/ 370748 w 980604"/>
                  <a:gd name="connsiteY19" fmla="*/ 1268675 h 1511046"/>
                  <a:gd name="connsiteX20" fmla="*/ 343305 w 980604"/>
                  <a:gd name="connsiteY20" fmla="*/ 1351568 h 1511046"/>
                  <a:gd name="connsiteX21" fmla="*/ 336458 w 980604"/>
                  <a:gd name="connsiteY21" fmla="*/ 1415360 h 1511046"/>
                  <a:gd name="connsiteX22" fmla="*/ 340268 w 980604"/>
                  <a:gd name="connsiteY22" fmla="*/ 1458197 h 1511046"/>
                  <a:gd name="connsiteX23" fmla="*/ 372653 w 980604"/>
                  <a:gd name="connsiteY23" fmla="*/ 1507727 h 1511046"/>
                  <a:gd name="connsiteX24" fmla="*/ 395513 w 980604"/>
                  <a:gd name="connsiteY24" fmla="*/ 1509632 h 1511046"/>
                  <a:gd name="connsiteX25" fmla="*/ 405038 w 980604"/>
                  <a:gd name="connsiteY25" fmla="*/ 1486772 h 1511046"/>
                  <a:gd name="connsiteX26" fmla="*/ 411319 w 980604"/>
                  <a:gd name="connsiteY26" fmla="*/ 1446407 h 1511046"/>
                  <a:gd name="connsiteX27" fmla="*/ 417601 w 980604"/>
                  <a:gd name="connsiteY27" fmla="*/ 1384314 h 1511046"/>
                  <a:gd name="connsiteX28" fmla="*/ 432275 w 980604"/>
                  <a:gd name="connsiteY28" fmla="*/ 1324126 h 1511046"/>
                  <a:gd name="connsiteX29" fmla="*/ 475523 w 980604"/>
                  <a:gd name="connsiteY29" fmla="*/ 1260077 h 1511046"/>
                  <a:gd name="connsiteX30" fmla="*/ 536689 w 980604"/>
                  <a:gd name="connsiteY30" fmla="*/ 1225065 h 1511046"/>
                  <a:gd name="connsiteX31" fmla="*/ 609388 w 980604"/>
                  <a:gd name="connsiteY31" fmla="*/ 1216674 h 1511046"/>
                  <a:gd name="connsiteX32" fmla="*/ 709117 w 980604"/>
                  <a:gd name="connsiteY32" fmla="*/ 1281855 h 1511046"/>
                  <a:gd name="connsiteX33" fmla="*/ 786038 w 980604"/>
                  <a:gd name="connsiteY33" fmla="*/ 1318772 h 1511046"/>
                  <a:gd name="connsiteX34" fmla="*/ 828669 w 980604"/>
                  <a:gd name="connsiteY34" fmla="*/ 1298898 h 1511046"/>
                  <a:gd name="connsiteX35" fmla="*/ 769511 w 980604"/>
                  <a:gd name="connsiteY35" fmla="*/ 1243704 h 1511046"/>
                  <a:gd name="connsiteX36" fmla="*/ 656498 w 980604"/>
                  <a:gd name="connsiteY36" fmla="*/ 1151492 h 1511046"/>
                  <a:gd name="connsiteX37" fmla="*/ 654232 w 980604"/>
                  <a:gd name="connsiteY37" fmla="*/ 1103095 h 1511046"/>
                  <a:gd name="connsiteX38" fmla="*/ 679358 w 980604"/>
                  <a:gd name="connsiteY38" fmla="*/ 1084817 h 1511046"/>
                  <a:gd name="connsiteX39" fmla="*/ 732698 w 980604"/>
                  <a:gd name="connsiteY39" fmla="*/ 1077197 h 1511046"/>
                  <a:gd name="connsiteX40" fmla="*/ 907958 w 980604"/>
                  <a:gd name="connsiteY40" fmla="*/ 1086722 h 1511046"/>
                  <a:gd name="connsiteX41" fmla="*/ 964655 w 980604"/>
                  <a:gd name="connsiteY41" fmla="*/ 1090589 h 1511046"/>
                  <a:gd name="connsiteX42" fmla="*/ 978443 w 980604"/>
                  <a:gd name="connsiteY42" fmla="*/ 1048982 h 1511046"/>
                  <a:gd name="connsiteX43" fmla="*/ 926854 w 980604"/>
                  <a:gd name="connsiteY43" fmla="*/ 1029572 h 1511046"/>
                  <a:gd name="connsiteX44" fmla="*/ 811420 w 980604"/>
                  <a:gd name="connsiteY44" fmla="*/ 1032043 h 1511046"/>
                  <a:gd name="connsiteX45" fmla="*/ 654594 w 980604"/>
                  <a:gd name="connsiteY45" fmla="*/ 1044812 h 1511046"/>
                  <a:gd name="connsiteX46" fmla="*/ 648312 w 980604"/>
                  <a:gd name="connsiteY46" fmla="*/ 1021025 h 1511046"/>
                  <a:gd name="connsiteX47" fmla="*/ 681263 w 980604"/>
                  <a:gd name="connsiteY47" fmla="*/ 987662 h 1511046"/>
                  <a:gd name="connsiteX48" fmla="*/ 725078 w 980604"/>
                  <a:gd name="connsiteY48" fmla="*/ 947657 h 1511046"/>
                  <a:gd name="connsiteX49" fmla="*/ 740318 w 980604"/>
                  <a:gd name="connsiteY49" fmla="*/ 934322 h 1511046"/>
                  <a:gd name="connsiteX50" fmla="*/ 761273 w 980604"/>
                  <a:gd name="connsiteY50" fmla="*/ 913367 h 1511046"/>
                  <a:gd name="connsiteX51" fmla="*/ 774608 w 980604"/>
                  <a:gd name="connsiteY51" fmla="*/ 884792 h 1511046"/>
                  <a:gd name="connsiteX52" fmla="*/ 772703 w 980604"/>
                  <a:gd name="connsiteY52" fmla="*/ 869552 h 1511046"/>
                  <a:gd name="connsiteX53" fmla="*/ 746033 w 980604"/>
                  <a:gd name="connsiteY53" fmla="*/ 869552 h 1511046"/>
                  <a:gd name="connsiteX54" fmla="*/ 690634 w 980604"/>
                  <a:gd name="connsiteY54" fmla="*/ 909146 h 1511046"/>
                  <a:gd name="connsiteX55" fmla="*/ 591059 w 980604"/>
                  <a:gd name="connsiteY55" fmla="*/ 940448 h 1511046"/>
                  <a:gd name="connsiteX56" fmla="*/ 515528 w 980604"/>
                  <a:gd name="connsiteY56" fmla="*/ 842882 h 1511046"/>
                  <a:gd name="connsiteX57" fmla="*/ 511718 w 980604"/>
                  <a:gd name="connsiteY57" fmla="*/ 353297 h 1511046"/>
                  <a:gd name="connsiteX58" fmla="*/ 507908 w 980604"/>
                  <a:gd name="connsiteY58" fmla="*/ 89017 h 1511046"/>
                  <a:gd name="connsiteX59" fmla="*/ 498383 w 980604"/>
                  <a:gd name="connsiteY59" fmla="*/ 35162 h 1511046"/>
                  <a:gd name="connsiteX60" fmla="*/ 482011 w 980604"/>
                  <a:gd name="connsiteY60" fmla="*/ 4888 h 1511046"/>
                  <a:gd name="connsiteX61" fmla="*/ 437886 w 980604"/>
                  <a:gd name="connsiteY61" fmla="*/ 10191 h 1511046"/>
                  <a:gd name="connsiteX62" fmla="*/ 433614 w 980604"/>
                  <a:gd name="connsiteY62" fmla="*/ 100448 h 1511046"/>
                  <a:gd name="connsiteX63" fmla="*/ 444837 w 980604"/>
                  <a:gd name="connsiteY63" fmla="*/ 220926 h 1511046"/>
                  <a:gd name="connsiteX64" fmla="*/ 448853 w 980604"/>
                  <a:gd name="connsiteY64" fmla="*/ 416162 h 1511046"/>
                  <a:gd name="connsiteX65" fmla="*/ 453179 w 980604"/>
                  <a:gd name="connsiteY65" fmla="*/ 752006 h 1511046"/>
                  <a:gd name="connsiteX66" fmla="*/ 436085 w 980604"/>
                  <a:gd name="connsiteY66" fmla="*/ 859152 h 1511046"/>
                  <a:gd name="connsiteX0" fmla="*/ 436085 w 980604"/>
                  <a:gd name="connsiteY0" fmla="*/ 859152 h 1511046"/>
                  <a:gd name="connsiteX1" fmla="*/ 400661 w 980604"/>
                  <a:gd name="connsiteY1" fmla="*/ 921965 h 1511046"/>
                  <a:gd name="connsiteX2" fmla="*/ 350875 w 980604"/>
                  <a:gd name="connsiteY2" fmla="*/ 958521 h 1511046"/>
                  <a:gd name="connsiteX3" fmla="*/ 271122 w 980604"/>
                  <a:gd name="connsiteY3" fmla="*/ 962125 h 1511046"/>
                  <a:gd name="connsiteX4" fmla="*/ 179887 w 980604"/>
                  <a:gd name="connsiteY4" fmla="*/ 929946 h 1511046"/>
                  <a:gd name="connsiteX5" fmla="*/ 67853 w 980604"/>
                  <a:gd name="connsiteY5" fmla="*/ 869552 h 1511046"/>
                  <a:gd name="connsiteX6" fmla="*/ 54518 w 980604"/>
                  <a:gd name="connsiteY6" fmla="*/ 890507 h 1511046"/>
                  <a:gd name="connsiteX7" fmla="*/ 58328 w 980604"/>
                  <a:gd name="connsiteY7" fmla="*/ 928607 h 1511046"/>
                  <a:gd name="connsiteX8" fmla="*/ 88808 w 980604"/>
                  <a:gd name="connsiteY8" fmla="*/ 953372 h 1511046"/>
                  <a:gd name="connsiteX9" fmla="*/ 174533 w 980604"/>
                  <a:gd name="connsiteY9" fmla="*/ 984213 h 1511046"/>
                  <a:gd name="connsiteX10" fmla="*/ 270555 w 980604"/>
                  <a:gd name="connsiteY10" fmla="*/ 1031066 h 1511046"/>
                  <a:gd name="connsiteX11" fmla="*/ 286928 w 980604"/>
                  <a:gd name="connsiteY11" fmla="*/ 1071482 h 1511046"/>
                  <a:gd name="connsiteX12" fmla="*/ 272615 w 980604"/>
                  <a:gd name="connsiteY12" fmla="*/ 1114371 h 1511046"/>
                  <a:gd name="connsiteX13" fmla="*/ 194458 w 980604"/>
                  <a:gd name="connsiteY13" fmla="*/ 1145365 h 1511046"/>
                  <a:gd name="connsiteX14" fmla="*/ 88295 w 980604"/>
                  <a:gd name="connsiteY14" fmla="*/ 1160245 h 1511046"/>
                  <a:gd name="connsiteX15" fmla="*/ 12608 w 980604"/>
                  <a:gd name="connsiteY15" fmla="*/ 1170542 h 1511046"/>
                  <a:gd name="connsiteX16" fmla="*/ 14513 w 980604"/>
                  <a:gd name="connsiteY16" fmla="*/ 1208642 h 1511046"/>
                  <a:gd name="connsiteX17" fmla="*/ 153578 w 980604"/>
                  <a:gd name="connsiteY17" fmla="*/ 1217395 h 1511046"/>
                  <a:gd name="connsiteX18" fmla="*/ 344233 w 980604"/>
                  <a:gd name="connsiteY18" fmla="*/ 1212452 h 1511046"/>
                  <a:gd name="connsiteX19" fmla="*/ 370748 w 980604"/>
                  <a:gd name="connsiteY19" fmla="*/ 1268675 h 1511046"/>
                  <a:gd name="connsiteX20" fmla="*/ 343305 w 980604"/>
                  <a:gd name="connsiteY20" fmla="*/ 1351568 h 1511046"/>
                  <a:gd name="connsiteX21" fmla="*/ 336458 w 980604"/>
                  <a:gd name="connsiteY21" fmla="*/ 1415360 h 1511046"/>
                  <a:gd name="connsiteX22" fmla="*/ 340268 w 980604"/>
                  <a:gd name="connsiteY22" fmla="*/ 1458197 h 1511046"/>
                  <a:gd name="connsiteX23" fmla="*/ 372653 w 980604"/>
                  <a:gd name="connsiteY23" fmla="*/ 1507727 h 1511046"/>
                  <a:gd name="connsiteX24" fmla="*/ 395513 w 980604"/>
                  <a:gd name="connsiteY24" fmla="*/ 1509632 h 1511046"/>
                  <a:gd name="connsiteX25" fmla="*/ 405038 w 980604"/>
                  <a:gd name="connsiteY25" fmla="*/ 1486772 h 1511046"/>
                  <a:gd name="connsiteX26" fmla="*/ 411319 w 980604"/>
                  <a:gd name="connsiteY26" fmla="*/ 1446407 h 1511046"/>
                  <a:gd name="connsiteX27" fmla="*/ 417601 w 980604"/>
                  <a:gd name="connsiteY27" fmla="*/ 1384314 h 1511046"/>
                  <a:gd name="connsiteX28" fmla="*/ 432275 w 980604"/>
                  <a:gd name="connsiteY28" fmla="*/ 1324126 h 1511046"/>
                  <a:gd name="connsiteX29" fmla="*/ 475523 w 980604"/>
                  <a:gd name="connsiteY29" fmla="*/ 1260077 h 1511046"/>
                  <a:gd name="connsiteX30" fmla="*/ 536689 w 980604"/>
                  <a:gd name="connsiteY30" fmla="*/ 1225065 h 1511046"/>
                  <a:gd name="connsiteX31" fmla="*/ 609388 w 980604"/>
                  <a:gd name="connsiteY31" fmla="*/ 1216674 h 1511046"/>
                  <a:gd name="connsiteX32" fmla="*/ 709117 w 980604"/>
                  <a:gd name="connsiteY32" fmla="*/ 1281855 h 1511046"/>
                  <a:gd name="connsiteX33" fmla="*/ 786038 w 980604"/>
                  <a:gd name="connsiteY33" fmla="*/ 1318772 h 1511046"/>
                  <a:gd name="connsiteX34" fmla="*/ 828669 w 980604"/>
                  <a:gd name="connsiteY34" fmla="*/ 1298898 h 1511046"/>
                  <a:gd name="connsiteX35" fmla="*/ 769511 w 980604"/>
                  <a:gd name="connsiteY35" fmla="*/ 1243704 h 1511046"/>
                  <a:gd name="connsiteX36" fmla="*/ 656498 w 980604"/>
                  <a:gd name="connsiteY36" fmla="*/ 1151492 h 1511046"/>
                  <a:gd name="connsiteX37" fmla="*/ 654232 w 980604"/>
                  <a:gd name="connsiteY37" fmla="*/ 1103095 h 1511046"/>
                  <a:gd name="connsiteX38" fmla="*/ 679358 w 980604"/>
                  <a:gd name="connsiteY38" fmla="*/ 1084817 h 1511046"/>
                  <a:gd name="connsiteX39" fmla="*/ 732698 w 980604"/>
                  <a:gd name="connsiteY39" fmla="*/ 1077197 h 1511046"/>
                  <a:gd name="connsiteX40" fmla="*/ 907958 w 980604"/>
                  <a:gd name="connsiteY40" fmla="*/ 1086722 h 1511046"/>
                  <a:gd name="connsiteX41" fmla="*/ 964655 w 980604"/>
                  <a:gd name="connsiteY41" fmla="*/ 1090589 h 1511046"/>
                  <a:gd name="connsiteX42" fmla="*/ 978443 w 980604"/>
                  <a:gd name="connsiteY42" fmla="*/ 1048982 h 1511046"/>
                  <a:gd name="connsiteX43" fmla="*/ 926854 w 980604"/>
                  <a:gd name="connsiteY43" fmla="*/ 1029572 h 1511046"/>
                  <a:gd name="connsiteX44" fmla="*/ 811420 w 980604"/>
                  <a:gd name="connsiteY44" fmla="*/ 1032043 h 1511046"/>
                  <a:gd name="connsiteX45" fmla="*/ 654594 w 980604"/>
                  <a:gd name="connsiteY45" fmla="*/ 1044812 h 1511046"/>
                  <a:gd name="connsiteX46" fmla="*/ 648312 w 980604"/>
                  <a:gd name="connsiteY46" fmla="*/ 1021025 h 1511046"/>
                  <a:gd name="connsiteX47" fmla="*/ 681263 w 980604"/>
                  <a:gd name="connsiteY47" fmla="*/ 987662 h 1511046"/>
                  <a:gd name="connsiteX48" fmla="*/ 725078 w 980604"/>
                  <a:gd name="connsiteY48" fmla="*/ 947657 h 1511046"/>
                  <a:gd name="connsiteX49" fmla="*/ 740318 w 980604"/>
                  <a:gd name="connsiteY49" fmla="*/ 934322 h 1511046"/>
                  <a:gd name="connsiteX50" fmla="*/ 761273 w 980604"/>
                  <a:gd name="connsiteY50" fmla="*/ 913367 h 1511046"/>
                  <a:gd name="connsiteX51" fmla="*/ 774608 w 980604"/>
                  <a:gd name="connsiteY51" fmla="*/ 884792 h 1511046"/>
                  <a:gd name="connsiteX52" fmla="*/ 772703 w 980604"/>
                  <a:gd name="connsiteY52" fmla="*/ 869552 h 1511046"/>
                  <a:gd name="connsiteX53" fmla="*/ 746033 w 980604"/>
                  <a:gd name="connsiteY53" fmla="*/ 869552 h 1511046"/>
                  <a:gd name="connsiteX54" fmla="*/ 690634 w 980604"/>
                  <a:gd name="connsiteY54" fmla="*/ 909146 h 1511046"/>
                  <a:gd name="connsiteX55" fmla="*/ 591059 w 980604"/>
                  <a:gd name="connsiteY55" fmla="*/ 940448 h 1511046"/>
                  <a:gd name="connsiteX56" fmla="*/ 515528 w 980604"/>
                  <a:gd name="connsiteY56" fmla="*/ 842882 h 1511046"/>
                  <a:gd name="connsiteX57" fmla="*/ 511718 w 980604"/>
                  <a:gd name="connsiteY57" fmla="*/ 353297 h 1511046"/>
                  <a:gd name="connsiteX58" fmla="*/ 507908 w 980604"/>
                  <a:gd name="connsiteY58" fmla="*/ 89017 h 1511046"/>
                  <a:gd name="connsiteX59" fmla="*/ 498383 w 980604"/>
                  <a:gd name="connsiteY59" fmla="*/ 35162 h 1511046"/>
                  <a:gd name="connsiteX60" fmla="*/ 482011 w 980604"/>
                  <a:gd name="connsiteY60" fmla="*/ 4888 h 1511046"/>
                  <a:gd name="connsiteX61" fmla="*/ 437886 w 980604"/>
                  <a:gd name="connsiteY61" fmla="*/ 10191 h 1511046"/>
                  <a:gd name="connsiteX62" fmla="*/ 433614 w 980604"/>
                  <a:gd name="connsiteY62" fmla="*/ 100448 h 1511046"/>
                  <a:gd name="connsiteX63" fmla="*/ 444837 w 980604"/>
                  <a:gd name="connsiteY63" fmla="*/ 220926 h 1511046"/>
                  <a:gd name="connsiteX64" fmla="*/ 448853 w 980604"/>
                  <a:gd name="connsiteY64" fmla="*/ 416162 h 1511046"/>
                  <a:gd name="connsiteX65" fmla="*/ 453179 w 980604"/>
                  <a:gd name="connsiteY65" fmla="*/ 752006 h 1511046"/>
                  <a:gd name="connsiteX66" fmla="*/ 436085 w 980604"/>
                  <a:gd name="connsiteY66" fmla="*/ 859152 h 1511046"/>
                  <a:gd name="connsiteX0" fmla="*/ 436085 w 980604"/>
                  <a:gd name="connsiteY0" fmla="*/ 859152 h 1511046"/>
                  <a:gd name="connsiteX1" fmla="*/ 400661 w 980604"/>
                  <a:gd name="connsiteY1" fmla="*/ 921965 h 1511046"/>
                  <a:gd name="connsiteX2" fmla="*/ 350875 w 980604"/>
                  <a:gd name="connsiteY2" fmla="*/ 958521 h 1511046"/>
                  <a:gd name="connsiteX3" fmla="*/ 271122 w 980604"/>
                  <a:gd name="connsiteY3" fmla="*/ 962125 h 1511046"/>
                  <a:gd name="connsiteX4" fmla="*/ 179887 w 980604"/>
                  <a:gd name="connsiteY4" fmla="*/ 929946 h 1511046"/>
                  <a:gd name="connsiteX5" fmla="*/ 67853 w 980604"/>
                  <a:gd name="connsiteY5" fmla="*/ 869552 h 1511046"/>
                  <a:gd name="connsiteX6" fmla="*/ 54518 w 980604"/>
                  <a:gd name="connsiteY6" fmla="*/ 890507 h 1511046"/>
                  <a:gd name="connsiteX7" fmla="*/ 58328 w 980604"/>
                  <a:gd name="connsiteY7" fmla="*/ 928607 h 1511046"/>
                  <a:gd name="connsiteX8" fmla="*/ 88808 w 980604"/>
                  <a:gd name="connsiteY8" fmla="*/ 953372 h 1511046"/>
                  <a:gd name="connsiteX9" fmla="*/ 174533 w 980604"/>
                  <a:gd name="connsiteY9" fmla="*/ 984213 h 1511046"/>
                  <a:gd name="connsiteX10" fmla="*/ 270555 w 980604"/>
                  <a:gd name="connsiteY10" fmla="*/ 1031066 h 1511046"/>
                  <a:gd name="connsiteX11" fmla="*/ 286928 w 980604"/>
                  <a:gd name="connsiteY11" fmla="*/ 1071482 h 1511046"/>
                  <a:gd name="connsiteX12" fmla="*/ 272615 w 980604"/>
                  <a:gd name="connsiteY12" fmla="*/ 1114371 h 1511046"/>
                  <a:gd name="connsiteX13" fmla="*/ 194458 w 980604"/>
                  <a:gd name="connsiteY13" fmla="*/ 1145365 h 1511046"/>
                  <a:gd name="connsiteX14" fmla="*/ 88295 w 980604"/>
                  <a:gd name="connsiteY14" fmla="*/ 1160245 h 1511046"/>
                  <a:gd name="connsiteX15" fmla="*/ 12608 w 980604"/>
                  <a:gd name="connsiteY15" fmla="*/ 1170542 h 1511046"/>
                  <a:gd name="connsiteX16" fmla="*/ 14513 w 980604"/>
                  <a:gd name="connsiteY16" fmla="*/ 1208642 h 1511046"/>
                  <a:gd name="connsiteX17" fmla="*/ 153578 w 980604"/>
                  <a:gd name="connsiteY17" fmla="*/ 1217395 h 1511046"/>
                  <a:gd name="connsiteX18" fmla="*/ 344233 w 980604"/>
                  <a:gd name="connsiteY18" fmla="*/ 1212452 h 1511046"/>
                  <a:gd name="connsiteX19" fmla="*/ 370748 w 980604"/>
                  <a:gd name="connsiteY19" fmla="*/ 1268675 h 1511046"/>
                  <a:gd name="connsiteX20" fmla="*/ 343305 w 980604"/>
                  <a:gd name="connsiteY20" fmla="*/ 1351568 h 1511046"/>
                  <a:gd name="connsiteX21" fmla="*/ 336458 w 980604"/>
                  <a:gd name="connsiteY21" fmla="*/ 1415360 h 1511046"/>
                  <a:gd name="connsiteX22" fmla="*/ 340268 w 980604"/>
                  <a:gd name="connsiteY22" fmla="*/ 1458197 h 1511046"/>
                  <a:gd name="connsiteX23" fmla="*/ 372653 w 980604"/>
                  <a:gd name="connsiteY23" fmla="*/ 1507727 h 1511046"/>
                  <a:gd name="connsiteX24" fmla="*/ 395513 w 980604"/>
                  <a:gd name="connsiteY24" fmla="*/ 1509632 h 1511046"/>
                  <a:gd name="connsiteX25" fmla="*/ 405038 w 980604"/>
                  <a:gd name="connsiteY25" fmla="*/ 1486772 h 1511046"/>
                  <a:gd name="connsiteX26" fmla="*/ 411319 w 980604"/>
                  <a:gd name="connsiteY26" fmla="*/ 1446407 h 1511046"/>
                  <a:gd name="connsiteX27" fmla="*/ 417601 w 980604"/>
                  <a:gd name="connsiteY27" fmla="*/ 1384314 h 1511046"/>
                  <a:gd name="connsiteX28" fmla="*/ 432275 w 980604"/>
                  <a:gd name="connsiteY28" fmla="*/ 1324126 h 1511046"/>
                  <a:gd name="connsiteX29" fmla="*/ 475523 w 980604"/>
                  <a:gd name="connsiteY29" fmla="*/ 1260077 h 1511046"/>
                  <a:gd name="connsiteX30" fmla="*/ 536689 w 980604"/>
                  <a:gd name="connsiteY30" fmla="*/ 1225065 h 1511046"/>
                  <a:gd name="connsiteX31" fmla="*/ 609388 w 980604"/>
                  <a:gd name="connsiteY31" fmla="*/ 1216674 h 1511046"/>
                  <a:gd name="connsiteX32" fmla="*/ 709117 w 980604"/>
                  <a:gd name="connsiteY32" fmla="*/ 1281855 h 1511046"/>
                  <a:gd name="connsiteX33" fmla="*/ 786038 w 980604"/>
                  <a:gd name="connsiteY33" fmla="*/ 1318772 h 1511046"/>
                  <a:gd name="connsiteX34" fmla="*/ 828669 w 980604"/>
                  <a:gd name="connsiteY34" fmla="*/ 1298898 h 1511046"/>
                  <a:gd name="connsiteX35" fmla="*/ 769511 w 980604"/>
                  <a:gd name="connsiteY35" fmla="*/ 1243704 h 1511046"/>
                  <a:gd name="connsiteX36" fmla="*/ 656498 w 980604"/>
                  <a:gd name="connsiteY36" fmla="*/ 1151492 h 1511046"/>
                  <a:gd name="connsiteX37" fmla="*/ 654232 w 980604"/>
                  <a:gd name="connsiteY37" fmla="*/ 1103095 h 1511046"/>
                  <a:gd name="connsiteX38" fmla="*/ 679358 w 980604"/>
                  <a:gd name="connsiteY38" fmla="*/ 1084817 h 1511046"/>
                  <a:gd name="connsiteX39" fmla="*/ 732698 w 980604"/>
                  <a:gd name="connsiteY39" fmla="*/ 1077197 h 1511046"/>
                  <a:gd name="connsiteX40" fmla="*/ 907958 w 980604"/>
                  <a:gd name="connsiteY40" fmla="*/ 1086722 h 1511046"/>
                  <a:gd name="connsiteX41" fmla="*/ 964655 w 980604"/>
                  <a:gd name="connsiteY41" fmla="*/ 1090589 h 1511046"/>
                  <a:gd name="connsiteX42" fmla="*/ 978443 w 980604"/>
                  <a:gd name="connsiteY42" fmla="*/ 1048982 h 1511046"/>
                  <a:gd name="connsiteX43" fmla="*/ 926854 w 980604"/>
                  <a:gd name="connsiteY43" fmla="*/ 1029572 h 1511046"/>
                  <a:gd name="connsiteX44" fmla="*/ 811420 w 980604"/>
                  <a:gd name="connsiteY44" fmla="*/ 1032043 h 1511046"/>
                  <a:gd name="connsiteX45" fmla="*/ 654594 w 980604"/>
                  <a:gd name="connsiteY45" fmla="*/ 1044812 h 1511046"/>
                  <a:gd name="connsiteX46" fmla="*/ 648312 w 980604"/>
                  <a:gd name="connsiteY46" fmla="*/ 1021025 h 1511046"/>
                  <a:gd name="connsiteX47" fmla="*/ 681263 w 980604"/>
                  <a:gd name="connsiteY47" fmla="*/ 987662 h 1511046"/>
                  <a:gd name="connsiteX48" fmla="*/ 725078 w 980604"/>
                  <a:gd name="connsiteY48" fmla="*/ 947657 h 1511046"/>
                  <a:gd name="connsiteX49" fmla="*/ 740318 w 980604"/>
                  <a:gd name="connsiteY49" fmla="*/ 934322 h 1511046"/>
                  <a:gd name="connsiteX50" fmla="*/ 761273 w 980604"/>
                  <a:gd name="connsiteY50" fmla="*/ 913367 h 1511046"/>
                  <a:gd name="connsiteX51" fmla="*/ 774608 w 980604"/>
                  <a:gd name="connsiteY51" fmla="*/ 884792 h 1511046"/>
                  <a:gd name="connsiteX52" fmla="*/ 772703 w 980604"/>
                  <a:gd name="connsiteY52" fmla="*/ 869552 h 1511046"/>
                  <a:gd name="connsiteX53" fmla="*/ 746033 w 980604"/>
                  <a:gd name="connsiteY53" fmla="*/ 869552 h 1511046"/>
                  <a:gd name="connsiteX54" fmla="*/ 673334 w 980604"/>
                  <a:gd name="connsiteY54" fmla="*/ 921503 h 1511046"/>
                  <a:gd name="connsiteX55" fmla="*/ 591059 w 980604"/>
                  <a:gd name="connsiteY55" fmla="*/ 940448 h 1511046"/>
                  <a:gd name="connsiteX56" fmla="*/ 515528 w 980604"/>
                  <a:gd name="connsiteY56" fmla="*/ 842882 h 1511046"/>
                  <a:gd name="connsiteX57" fmla="*/ 511718 w 980604"/>
                  <a:gd name="connsiteY57" fmla="*/ 353297 h 1511046"/>
                  <a:gd name="connsiteX58" fmla="*/ 507908 w 980604"/>
                  <a:gd name="connsiteY58" fmla="*/ 89017 h 1511046"/>
                  <a:gd name="connsiteX59" fmla="*/ 498383 w 980604"/>
                  <a:gd name="connsiteY59" fmla="*/ 35162 h 1511046"/>
                  <a:gd name="connsiteX60" fmla="*/ 482011 w 980604"/>
                  <a:gd name="connsiteY60" fmla="*/ 4888 h 1511046"/>
                  <a:gd name="connsiteX61" fmla="*/ 437886 w 980604"/>
                  <a:gd name="connsiteY61" fmla="*/ 10191 h 1511046"/>
                  <a:gd name="connsiteX62" fmla="*/ 433614 w 980604"/>
                  <a:gd name="connsiteY62" fmla="*/ 100448 h 1511046"/>
                  <a:gd name="connsiteX63" fmla="*/ 444837 w 980604"/>
                  <a:gd name="connsiteY63" fmla="*/ 220926 h 1511046"/>
                  <a:gd name="connsiteX64" fmla="*/ 448853 w 980604"/>
                  <a:gd name="connsiteY64" fmla="*/ 416162 h 1511046"/>
                  <a:gd name="connsiteX65" fmla="*/ 453179 w 980604"/>
                  <a:gd name="connsiteY65" fmla="*/ 752006 h 1511046"/>
                  <a:gd name="connsiteX66" fmla="*/ 436085 w 980604"/>
                  <a:gd name="connsiteY66" fmla="*/ 859152 h 1511046"/>
                  <a:gd name="connsiteX0" fmla="*/ 436085 w 989545"/>
                  <a:gd name="connsiteY0" fmla="*/ 859152 h 1511046"/>
                  <a:gd name="connsiteX1" fmla="*/ 400661 w 989545"/>
                  <a:gd name="connsiteY1" fmla="*/ 921965 h 1511046"/>
                  <a:gd name="connsiteX2" fmla="*/ 350875 w 989545"/>
                  <a:gd name="connsiteY2" fmla="*/ 958521 h 1511046"/>
                  <a:gd name="connsiteX3" fmla="*/ 271122 w 989545"/>
                  <a:gd name="connsiteY3" fmla="*/ 962125 h 1511046"/>
                  <a:gd name="connsiteX4" fmla="*/ 179887 w 989545"/>
                  <a:gd name="connsiteY4" fmla="*/ 929946 h 1511046"/>
                  <a:gd name="connsiteX5" fmla="*/ 67853 w 989545"/>
                  <a:gd name="connsiteY5" fmla="*/ 869552 h 1511046"/>
                  <a:gd name="connsiteX6" fmla="*/ 54518 w 989545"/>
                  <a:gd name="connsiteY6" fmla="*/ 890507 h 1511046"/>
                  <a:gd name="connsiteX7" fmla="*/ 58328 w 989545"/>
                  <a:gd name="connsiteY7" fmla="*/ 928607 h 1511046"/>
                  <a:gd name="connsiteX8" fmla="*/ 88808 w 989545"/>
                  <a:gd name="connsiteY8" fmla="*/ 953372 h 1511046"/>
                  <a:gd name="connsiteX9" fmla="*/ 174533 w 989545"/>
                  <a:gd name="connsiteY9" fmla="*/ 984213 h 1511046"/>
                  <a:gd name="connsiteX10" fmla="*/ 270555 w 989545"/>
                  <a:gd name="connsiteY10" fmla="*/ 1031066 h 1511046"/>
                  <a:gd name="connsiteX11" fmla="*/ 286928 w 989545"/>
                  <a:gd name="connsiteY11" fmla="*/ 1071482 h 1511046"/>
                  <a:gd name="connsiteX12" fmla="*/ 272615 w 989545"/>
                  <a:gd name="connsiteY12" fmla="*/ 1114371 h 1511046"/>
                  <a:gd name="connsiteX13" fmla="*/ 194458 w 989545"/>
                  <a:gd name="connsiteY13" fmla="*/ 1145365 h 1511046"/>
                  <a:gd name="connsiteX14" fmla="*/ 88295 w 989545"/>
                  <a:gd name="connsiteY14" fmla="*/ 1160245 h 1511046"/>
                  <a:gd name="connsiteX15" fmla="*/ 12608 w 989545"/>
                  <a:gd name="connsiteY15" fmla="*/ 1170542 h 1511046"/>
                  <a:gd name="connsiteX16" fmla="*/ 14513 w 989545"/>
                  <a:gd name="connsiteY16" fmla="*/ 1208642 h 1511046"/>
                  <a:gd name="connsiteX17" fmla="*/ 153578 w 989545"/>
                  <a:gd name="connsiteY17" fmla="*/ 1217395 h 1511046"/>
                  <a:gd name="connsiteX18" fmla="*/ 344233 w 989545"/>
                  <a:gd name="connsiteY18" fmla="*/ 1212452 h 1511046"/>
                  <a:gd name="connsiteX19" fmla="*/ 370748 w 989545"/>
                  <a:gd name="connsiteY19" fmla="*/ 1268675 h 1511046"/>
                  <a:gd name="connsiteX20" fmla="*/ 343305 w 989545"/>
                  <a:gd name="connsiteY20" fmla="*/ 1351568 h 1511046"/>
                  <a:gd name="connsiteX21" fmla="*/ 336458 w 989545"/>
                  <a:gd name="connsiteY21" fmla="*/ 1415360 h 1511046"/>
                  <a:gd name="connsiteX22" fmla="*/ 340268 w 989545"/>
                  <a:gd name="connsiteY22" fmla="*/ 1458197 h 1511046"/>
                  <a:gd name="connsiteX23" fmla="*/ 372653 w 989545"/>
                  <a:gd name="connsiteY23" fmla="*/ 1507727 h 1511046"/>
                  <a:gd name="connsiteX24" fmla="*/ 395513 w 989545"/>
                  <a:gd name="connsiteY24" fmla="*/ 1509632 h 1511046"/>
                  <a:gd name="connsiteX25" fmla="*/ 405038 w 989545"/>
                  <a:gd name="connsiteY25" fmla="*/ 1486772 h 1511046"/>
                  <a:gd name="connsiteX26" fmla="*/ 411319 w 989545"/>
                  <a:gd name="connsiteY26" fmla="*/ 1446407 h 1511046"/>
                  <a:gd name="connsiteX27" fmla="*/ 417601 w 989545"/>
                  <a:gd name="connsiteY27" fmla="*/ 1384314 h 1511046"/>
                  <a:gd name="connsiteX28" fmla="*/ 432275 w 989545"/>
                  <a:gd name="connsiteY28" fmla="*/ 1324126 h 1511046"/>
                  <a:gd name="connsiteX29" fmla="*/ 475523 w 989545"/>
                  <a:gd name="connsiteY29" fmla="*/ 1260077 h 1511046"/>
                  <a:gd name="connsiteX30" fmla="*/ 536689 w 989545"/>
                  <a:gd name="connsiteY30" fmla="*/ 1225065 h 1511046"/>
                  <a:gd name="connsiteX31" fmla="*/ 609388 w 989545"/>
                  <a:gd name="connsiteY31" fmla="*/ 1216674 h 1511046"/>
                  <a:gd name="connsiteX32" fmla="*/ 709117 w 989545"/>
                  <a:gd name="connsiteY32" fmla="*/ 1281855 h 1511046"/>
                  <a:gd name="connsiteX33" fmla="*/ 786038 w 989545"/>
                  <a:gd name="connsiteY33" fmla="*/ 1318772 h 1511046"/>
                  <a:gd name="connsiteX34" fmla="*/ 828669 w 989545"/>
                  <a:gd name="connsiteY34" fmla="*/ 1298898 h 1511046"/>
                  <a:gd name="connsiteX35" fmla="*/ 769511 w 989545"/>
                  <a:gd name="connsiteY35" fmla="*/ 1243704 h 1511046"/>
                  <a:gd name="connsiteX36" fmla="*/ 656498 w 989545"/>
                  <a:gd name="connsiteY36" fmla="*/ 1151492 h 1511046"/>
                  <a:gd name="connsiteX37" fmla="*/ 654232 w 989545"/>
                  <a:gd name="connsiteY37" fmla="*/ 1103095 h 1511046"/>
                  <a:gd name="connsiteX38" fmla="*/ 679358 w 989545"/>
                  <a:gd name="connsiteY38" fmla="*/ 1084817 h 1511046"/>
                  <a:gd name="connsiteX39" fmla="*/ 732698 w 989545"/>
                  <a:gd name="connsiteY39" fmla="*/ 1077197 h 1511046"/>
                  <a:gd name="connsiteX40" fmla="*/ 907958 w 989545"/>
                  <a:gd name="connsiteY40" fmla="*/ 1086722 h 1511046"/>
                  <a:gd name="connsiteX41" fmla="*/ 964655 w 989545"/>
                  <a:gd name="connsiteY41" fmla="*/ 1090589 h 1511046"/>
                  <a:gd name="connsiteX42" fmla="*/ 978443 w 989545"/>
                  <a:gd name="connsiteY42" fmla="*/ 1048982 h 1511046"/>
                  <a:gd name="connsiteX43" fmla="*/ 926854 w 989545"/>
                  <a:gd name="connsiteY43" fmla="*/ 1029572 h 1511046"/>
                  <a:gd name="connsiteX44" fmla="*/ 811420 w 989545"/>
                  <a:gd name="connsiteY44" fmla="*/ 1032043 h 1511046"/>
                  <a:gd name="connsiteX45" fmla="*/ 654594 w 989545"/>
                  <a:gd name="connsiteY45" fmla="*/ 1044812 h 1511046"/>
                  <a:gd name="connsiteX46" fmla="*/ 648312 w 989545"/>
                  <a:gd name="connsiteY46" fmla="*/ 1021025 h 1511046"/>
                  <a:gd name="connsiteX47" fmla="*/ 681263 w 989545"/>
                  <a:gd name="connsiteY47" fmla="*/ 987662 h 1511046"/>
                  <a:gd name="connsiteX48" fmla="*/ 725078 w 989545"/>
                  <a:gd name="connsiteY48" fmla="*/ 947657 h 1511046"/>
                  <a:gd name="connsiteX49" fmla="*/ 740318 w 989545"/>
                  <a:gd name="connsiteY49" fmla="*/ 934322 h 1511046"/>
                  <a:gd name="connsiteX50" fmla="*/ 761273 w 989545"/>
                  <a:gd name="connsiteY50" fmla="*/ 913367 h 1511046"/>
                  <a:gd name="connsiteX51" fmla="*/ 774608 w 989545"/>
                  <a:gd name="connsiteY51" fmla="*/ 884792 h 1511046"/>
                  <a:gd name="connsiteX52" fmla="*/ 772703 w 989545"/>
                  <a:gd name="connsiteY52" fmla="*/ 869552 h 1511046"/>
                  <a:gd name="connsiteX53" fmla="*/ 746033 w 989545"/>
                  <a:gd name="connsiteY53" fmla="*/ 869552 h 1511046"/>
                  <a:gd name="connsiteX54" fmla="*/ 673334 w 989545"/>
                  <a:gd name="connsiteY54" fmla="*/ 921503 h 1511046"/>
                  <a:gd name="connsiteX55" fmla="*/ 591059 w 989545"/>
                  <a:gd name="connsiteY55" fmla="*/ 940448 h 1511046"/>
                  <a:gd name="connsiteX56" fmla="*/ 515528 w 989545"/>
                  <a:gd name="connsiteY56" fmla="*/ 842882 h 1511046"/>
                  <a:gd name="connsiteX57" fmla="*/ 511718 w 989545"/>
                  <a:gd name="connsiteY57" fmla="*/ 353297 h 1511046"/>
                  <a:gd name="connsiteX58" fmla="*/ 507908 w 989545"/>
                  <a:gd name="connsiteY58" fmla="*/ 89017 h 1511046"/>
                  <a:gd name="connsiteX59" fmla="*/ 498383 w 989545"/>
                  <a:gd name="connsiteY59" fmla="*/ 35162 h 1511046"/>
                  <a:gd name="connsiteX60" fmla="*/ 482011 w 989545"/>
                  <a:gd name="connsiteY60" fmla="*/ 4888 h 1511046"/>
                  <a:gd name="connsiteX61" fmla="*/ 437886 w 989545"/>
                  <a:gd name="connsiteY61" fmla="*/ 10191 h 1511046"/>
                  <a:gd name="connsiteX62" fmla="*/ 433614 w 989545"/>
                  <a:gd name="connsiteY62" fmla="*/ 100448 h 1511046"/>
                  <a:gd name="connsiteX63" fmla="*/ 444837 w 989545"/>
                  <a:gd name="connsiteY63" fmla="*/ 220926 h 1511046"/>
                  <a:gd name="connsiteX64" fmla="*/ 448853 w 989545"/>
                  <a:gd name="connsiteY64" fmla="*/ 416162 h 1511046"/>
                  <a:gd name="connsiteX65" fmla="*/ 453179 w 989545"/>
                  <a:gd name="connsiteY65" fmla="*/ 752006 h 1511046"/>
                  <a:gd name="connsiteX66" fmla="*/ 436085 w 989545"/>
                  <a:gd name="connsiteY66" fmla="*/ 859152 h 1511046"/>
                  <a:gd name="connsiteX0" fmla="*/ 436085 w 998833"/>
                  <a:gd name="connsiteY0" fmla="*/ 859152 h 1511046"/>
                  <a:gd name="connsiteX1" fmla="*/ 400661 w 998833"/>
                  <a:gd name="connsiteY1" fmla="*/ 921965 h 1511046"/>
                  <a:gd name="connsiteX2" fmla="*/ 350875 w 998833"/>
                  <a:gd name="connsiteY2" fmla="*/ 958521 h 1511046"/>
                  <a:gd name="connsiteX3" fmla="*/ 271122 w 998833"/>
                  <a:gd name="connsiteY3" fmla="*/ 962125 h 1511046"/>
                  <a:gd name="connsiteX4" fmla="*/ 179887 w 998833"/>
                  <a:gd name="connsiteY4" fmla="*/ 929946 h 1511046"/>
                  <a:gd name="connsiteX5" fmla="*/ 67853 w 998833"/>
                  <a:gd name="connsiteY5" fmla="*/ 869552 h 1511046"/>
                  <a:gd name="connsiteX6" fmla="*/ 54518 w 998833"/>
                  <a:gd name="connsiteY6" fmla="*/ 890507 h 1511046"/>
                  <a:gd name="connsiteX7" fmla="*/ 58328 w 998833"/>
                  <a:gd name="connsiteY7" fmla="*/ 928607 h 1511046"/>
                  <a:gd name="connsiteX8" fmla="*/ 88808 w 998833"/>
                  <a:gd name="connsiteY8" fmla="*/ 953372 h 1511046"/>
                  <a:gd name="connsiteX9" fmla="*/ 174533 w 998833"/>
                  <a:gd name="connsiteY9" fmla="*/ 984213 h 1511046"/>
                  <a:gd name="connsiteX10" fmla="*/ 270555 w 998833"/>
                  <a:gd name="connsiteY10" fmla="*/ 1031066 h 1511046"/>
                  <a:gd name="connsiteX11" fmla="*/ 286928 w 998833"/>
                  <a:gd name="connsiteY11" fmla="*/ 1071482 h 1511046"/>
                  <a:gd name="connsiteX12" fmla="*/ 272615 w 998833"/>
                  <a:gd name="connsiteY12" fmla="*/ 1114371 h 1511046"/>
                  <a:gd name="connsiteX13" fmla="*/ 194458 w 998833"/>
                  <a:gd name="connsiteY13" fmla="*/ 1145365 h 1511046"/>
                  <a:gd name="connsiteX14" fmla="*/ 88295 w 998833"/>
                  <a:gd name="connsiteY14" fmla="*/ 1160245 h 1511046"/>
                  <a:gd name="connsiteX15" fmla="*/ 12608 w 998833"/>
                  <a:gd name="connsiteY15" fmla="*/ 1170542 h 1511046"/>
                  <a:gd name="connsiteX16" fmla="*/ 14513 w 998833"/>
                  <a:gd name="connsiteY16" fmla="*/ 1208642 h 1511046"/>
                  <a:gd name="connsiteX17" fmla="*/ 153578 w 998833"/>
                  <a:gd name="connsiteY17" fmla="*/ 1217395 h 1511046"/>
                  <a:gd name="connsiteX18" fmla="*/ 344233 w 998833"/>
                  <a:gd name="connsiteY18" fmla="*/ 1212452 h 1511046"/>
                  <a:gd name="connsiteX19" fmla="*/ 370748 w 998833"/>
                  <a:gd name="connsiteY19" fmla="*/ 1268675 h 1511046"/>
                  <a:gd name="connsiteX20" fmla="*/ 343305 w 998833"/>
                  <a:gd name="connsiteY20" fmla="*/ 1351568 h 1511046"/>
                  <a:gd name="connsiteX21" fmla="*/ 336458 w 998833"/>
                  <a:gd name="connsiteY21" fmla="*/ 1415360 h 1511046"/>
                  <a:gd name="connsiteX22" fmla="*/ 340268 w 998833"/>
                  <a:gd name="connsiteY22" fmla="*/ 1458197 h 1511046"/>
                  <a:gd name="connsiteX23" fmla="*/ 372653 w 998833"/>
                  <a:gd name="connsiteY23" fmla="*/ 1507727 h 1511046"/>
                  <a:gd name="connsiteX24" fmla="*/ 395513 w 998833"/>
                  <a:gd name="connsiteY24" fmla="*/ 1509632 h 1511046"/>
                  <a:gd name="connsiteX25" fmla="*/ 405038 w 998833"/>
                  <a:gd name="connsiteY25" fmla="*/ 1486772 h 1511046"/>
                  <a:gd name="connsiteX26" fmla="*/ 411319 w 998833"/>
                  <a:gd name="connsiteY26" fmla="*/ 1446407 h 1511046"/>
                  <a:gd name="connsiteX27" fmla="*/ 417601 w 998833"/>
                  <a:gd name="connsiteY27" fmla="*/ 1384314 h 1511046"/>
                  <a:gd name="connsiteX28" fmla="*/ 432275 w 998833"/>
                  <a:gd name="connsiteY28" fmla="*/ 1324126 h 1511046"/>
                  <a:gd name="connsiteX29" fmla="*/ 475523 w 998833"/>
                  <a:gd name="connsiteY29" fmla="*/ 1260077 h 1511046"/>
                  <a:gd name="connsiteX30" fmla="*/ 536689 w 998833"/>
                  <a:gd name="connsiteY30" fmla="*/ 1225065 h 1511046"/>
                  <a:gd name="connsiteX31" fmla="*/ 609388 w 998833"/>
                  <a:gd name="connsiteY31" fmla="*/ 1216674 h 1511046"/>
                  <a:gd name="connsiteX32" fmla="*/ 709117 w 998833"/>
                  <a:gd name="connsiteY32" fmla="*/ 1281855 h 1511046"/>
                  <a:gd name="connsiteX33" fmla="*/ 786038 w 998833"/>
                  <a:gd name="connsiteY33" fmla="*/ 1318772 h 1511046"/>
                  <a:gd name="connsiteX34" fmla="*/ 828669 w 998833"/>
                  <a:gd name="connsiteY34" fmla="*/ 1298898 h 1511046"/>
                  <a:gd name="connsiteX35" fmla="*/ 769511 w 998833"/>
                  <a:gd name="connsiteY35" fmla="*/ 1243704 h 1511046"/>
                  <a:gd name="connsiteX36" fmla="*/ 656498 w 998833"/>
                  <a:gd name="connsiteY36" fmla="*/ 1151492 h 1511046"/>
                  <a:gd name="connsiteX37" fmla="*/ 654232 w 998833"/>
                  <a:gd name="connsiteY37" fmla="*/ 1103095 h 1511046"/>
                  <a:gd name="connsiteX38" fmla="*/ 679358 w 998833"/>
                  <a:gd name="connsiteY38" fmla="*/ 1084817 h 1511046"/>
                  <a:gd name="connsiteX39" fmla="*/ 732698 w 998833"/>
                  <a:gd name="connsiteY39" fmla="*/ 1077197 h 1511046"/>
                  <a:gd name="connsiteX40" fmla="*/ 907958 w 998833"/>
                  <a:gd name="connsiteY40" fmla="*/ 1086722 h 1511046"/>
                  <a:gd name="connsiteX41" fmla="*/ 964655 w 998833"/>
                  <a:gd name="connsiteY41" fmla="*/ 1090589 h 1511046"/>
                  <a:gd name="connsiteX42" fmla="*/ 978443 w 998833"/>
                  <a:gd name="connsiteY42" fmla="*/ 1048982 h 1511046"/>
                  <a:gd name="connsiteX43" fmla="*/ 926854 w 998833"/>
                  <a:gd name="connsiteY43" fmla="*/ 1029572 h 1511046"/>
                  <a:gd name="connsiteX44" fmla="*/ 811420 w 998833"/>
                  <a:gd name="connsiteY44" fmla="*/ 1032043 h 1511046"/>
                  <a:gd name="connsiteX45" fmla="*/ 654594 w 998833"/>
                  <a:gd name="connsiteY45" fmla="*/ 1044812 h 1511046"/>
                  <a:gd name="connsiteX46" fmla="*/ 648312 w 998833"/>
                  <a:gd name="connsiteY46" fmla="*/ 1021025 h 1511046"/>
                  <a:gd name="connsiteX47" fmla="*/ 681263 w 998833"/>
                  <a:gd name="connsiteY47" fmla="*/ 987662 h 1511046"/>
                  <a:gd name="connsiteX48" fmla="*/ 725078 w 998833"/>
                  <a:gd name="connsiteY48" fmla="*/ 947657 h 1511046"/>
                  <a:gd name="connsiteX49" fmla="*/ 740318 w 998833"/>
                  <a:gd name="connsiteY49" fmla="*/ 934322 h 1511046"/>
                  <a:gd name="connsiteX50" fmla="*/ 761273 w 998833"/>
                  <a:gd name="connsiteY50" fmla="*/ 913367 h 1511046"/>
                  <a:gd name="connsiteX51" fmla="*/ 774608 w 998833"/>
                  <a:gd name="connsiteY51" fmla="*/ 884792 h 1511046"/>
                  <a:gd name="connsiteX52" fmla="*/ 772703 w 998833"/>
                  <a:gd name="connsiteY52" fmla="*/ 869552 h 1511046"/>
                  <a:gd name="connsiteX53" fmla="*/ 746033 w 998833"/>
                  <a:gd name="connsiteY53" fmla="*/ 869552 h 1511046"/>
                  <a:gd name="connsiteX54" fmla="*/ 673334 w 998833"/>
                  <a:gd name="connsiteY54" fmla="*/ 921503 h 1511046"/>
                  <a:gd name="connsiteX55" fmla="*/ 591059 w 998833"/>
                  <a:gd name="connsiteY55" fmla="*/ 940448 h 1511046"/>
                  <a:gd name="connsiteX56" fmla="*/ 515528 w 998833"/>
                  <a:gd name="connsiteY56" fmla="*/ 842882 h 1511046"/>
                  <a:gd name="connsiteX57" fmla="*/ 511718 w 998833"/>
                  <a:gd name="connsiteY57" fmla="*/ 353297 h 1511046"/>
                  <a:gd name="connsiteX58" fmla="*/ 507908 w 998833"/>
                  <a:gd name="connsiteY58" fmla="*/ 89017 h 1511046"/>
                  <a:gd name="connsiteX59" fmla="*/ 498383 w 998833"/>
                  <a:gd name="connsiteY59" fmla="*/ 35162 h 1511046"/>
                  <a:gd name="connsiteX60" fmla="*/ 482011 w 998833"/>
                  <a:gd name="connsiteY60" fmla="*/ 4888 h 1511046"/>
                  <a:gd name="connsiteX61" fmla="*/ 437886 w 998833"/>
                  <a:gd name="connsiteY61" fmla="*/ 10191 h 1511046"/>
                  <a:gd name="connsiteX62" fmla="*/ 433614 w 998833"/>
                  <a:gd name="connsiteY62" fmla="*/ 100448 h 1511046"/>
                  <a:gd name="connsiteX63" fmla="*/ 444837 w 998833"/>
                  <a:gd name="connsiteY63" fmla="*/ 220926 h 1511046"/>
                  <a:gd name="connsiteX64" fmla="*/ 448853 w 998833"/>
                  <a:gd name="connsiteY64" fmla="*/ 416162 h 1511046"/>
                  <a:gd name="connsiteX65" fmla="*/ 453179 w 998833"/>
                  <a:gd name="connsiteY65" fmla="*/ 752006 h 1511046"/>
                  <a:gd name="connsiteX66" fmla="*/ 436085 w 998833"/>
                  <a:gd name="connsiteY66" fmla="*/ 859152 h 1511046"/>
                  <a:gd name="connsiteX0" fmla="*/ 436085 w 1006460"/>
                  <a:gd name="connsiteY0" fmla="*/ 859152 h 1511046"/>
                  <a:gd name="connsiteX1" fmla="*/ 400661 w 1006460"/>
                  <a:gd name="connsiteY1" fmla="*/ 921965 h 1511046"/>
                  <a:gd name="connsiteX2" fmla="*/ 350875 w 1006460"/>
                  <a:gd name="connsiteY2" fmla="*/ 958521 h 1511046"/>
                  <a:gd name="connsiteX3" fmla="*/ 271122 w 1006460"/>
                  <a:gd name="connsiteY3" fmla="*/ 962125 h 1511046"/>
                  <a:gd name="connsiteX4" fmla="*/ 179887 w 1006460"/>
                  <a:gd name="connsiteY4" fmla="*/ 929946 h 1511046"/>
                  <a:gd name="connsiteX5" fmla="*/ 67853 w 1006460"/>
                  <a:gd name="connsiteY5" fmla="*/ 869552 h 1511046"/>
                  <a:gd name="connsiteX6" fmla="*/ 54518 w 1006460"/>
                  <a:gd name="connsiteY6" fmla="*/ 890507 h 1511046"/>
                  <a:gd name="connsiteX7" fmla="*/ 58328 w 1006460"/>
                  <a:gd name="connsiteY7" fmla="*/ 928607 h 1511046"/>
                  <a:gd name="connsiteX8" fmla="*/ 88808 w 1006460"/>
                  <a:gd name="connsiteY8" fmla="*/ 953372 h 1511046"/>
                  <a:gd name="connsiteX9" fmla="*/ 174533 w 1006460"/>
                  <a:gd name="connsiteY9" fmla="*/ 984213 h 1511046"/>
                  <a:gd name="connsiteX10" fmla="*/ 270555 w 1006460"/>
                  <a:gd name="connsiteY10" fmla="*/ 1031066 h 1511046"/>
                  <a:gd name="connsiteX11" fmla="*/ 286928 w 1006460"/>
                  <a:gd name="connsiteY11" fmla="*/ 1071482 h 1511046"/>
                  <a:gd name="connsiteX12" fmla="*/ 272615 w 1006460"/>
                  <a:gd name="connsiteY12" fmla="*/ 1114371 h 1511046"/>
                  <a:gd name="connsiteX13" fmla="*/ 194458 w 1006460"/>
                  <a:gd name="connsiteY13" fmla="*/ 1145365 h 1511046"/>
                  <a:gd name="connsiteX14" fmla="*/ 88295 w 1006460"/>
                  <a:gd name="connsiteY14" fmla="*/ 1160245 h 1511046"/>
                  <a:gd name="connsiteX15" fmla="*/ 12608 w 1006460"/>
                  <a:gd name="connsiteY15" fmla="*/ 1170542 h 1511046"/>
                  <a:gd name="connsiteX16" fmla="*/ 14513 w 1006460"/>
                  <a:gd name="connsiteY16" fmla="*/ 1208642 h 1511046"/>
                  <a:gd name="connsiteX17" fmla="*/ 153578 w 1006460"/>
                  <a:gd name="connsiteY17" fmla="*/ 1217395 h 1511046"/>
                  <a:gd name="connsiteX18" fmla="*/ 344233 w 1006460"/>
                  <a:gd name="connsiteY18" fmla="*/ 1212452 h 1511046"/>
                  <a:gd name="connsiteX19" fmla="*/ 370748 w 1006460"/>
                  <a:gd name="connsiteY19" fmla="*/ 1268675 h 1511046"/>
                  <a:gd name="connsiteX20" fmla="*/ 343305 w 1006460"/>
                  <a:gd name="connsiteY20" fmla="*/ 1351568 h 1511046"/>
                  <a:gd name="connsiteX21" fmla="*/ 336458 w 1006460"/>
                  <a:gd name="connsiteY21" fmla="*/ 1415360 h 1511046"/>
                  <a:gd name="connsiteX22" fmla="*/ 340268 w 1006460"/>
                  <a:gd name="connsiteY22" fmla="*/ 1458197 h 1511046"/>
                  <a:gd name="connsiteX23" fmla="*/ 372653 w 1006460"/>
                  <a:gd name="connsiteY23" fmla="*/ 1507727 h 1511046"/>
                  <a:gd name="connsiteX24" fmla="*/ 395513 w 1006460"/>
                  <a:gd name="connsiteY24" fmla="*/ 1509632 h 1511046"/>
                  <a:gd name="connsiteX25" fmla="*/ 405038 w 1006460"/>
                  <a:gd name="connsiteY25" fmla="*/ 1486772 h 1511046"/>
                  <a:gd name="connsiteX26" fmla="*/ 411319 w 1006460"/>
                  <a:gd name="connsiteY26" fmla="*/ 1446407 h 1511046"/>
                  <a:gd name="connsiteX27" fmla="*/ 417601 w 1006460"/>
                  <a:gd name="connsiteY27" fmla="*/ 1384314 h 1511046"/>
                  <a:gd name="connsiteX28" fmla="*/ 432275 w 1006460"/>
                  <a:gd name="connsiteY28" fmla="*/ 1324126 h 1511046"/>
                  <a:gd name="connsiteX29" fmla="*/ 475523 w 1006460"/>
                  <a:gd name="connsiteY29" fmla="*/ 1260077 h 1511046"/>
                  <a:gd name="connsiteX30" fmla="*/ 536689 w 1006460"/>
                  <a:gd name="connsiteY30" fmla="*/ 1225065 h 1511046"/>
                  <a:gd name="connsiteX31" fmla="*/ 609388 w 1006460"/>
                  <a:gd name="connsiteY31" fmla="*/ 1216674 h 1511046"/>
                  <a:gd name="connsiteX32" fmla="*/ 709117 w 1006460"/>
                  <a:gd name="connsiteY32" fmla="*/ 1281855 h 1511046"/>
                  <a:gd name="connsiteX33" fmla="*/ 786038 w 1006460"/>
                  <a:gd name="connsiteY33" fmla="*/ 1318772 h 1511046"/>
                  <a:gd name="connsiteX34" fmla="*/ 828669 w 1006460"/>
                  <a:gd name="connsiteY34" fmla="*/ 1298898 h 1511046"/>
                  <a:gd name="connsiteX35" fmla="*/ 769511 w 1006460"/>
                  <a:gd name="connsiteY35" fmla="*/ 1243704 h 1511046"/>
                  <a:gd name="connsiteX36" fmla="*/ 656498 w 1006460"/>
                  <a:gd name="connsiteY36" fmla="*/ 1151492 h 1511046"/>
                  <a:gd name="connsiteX37" fmla="*/ 654232 w 1006460"/>
                  <a:gd name="connsiteY37" fmla="*/ 1103095 h 1511046"/>
                  <a:gd name="connsiteX38" fmla="*/ 679358 w 1006460"/>
                  <a:gd name="connsiteY38" fmla="*/ 1084817 h 1511046"/>
                  <a:gd name="connsiteX39" fmla="*/ 732698 w 1006460"/>
                  <a:gd name="connsiteY39" fmla="*/ 1077197 h 1511046"/>
                  <a:gd name="connsiteX40" fmla="*/ 907958 w 1006460"/>
                  <a:gd name="connsiteY40" fmla="*/ 1086722 h 1511046"/>
                  <a:gd name="connsiteX41" fmla="*/ 964655 w 1006460"/>
                  <a:gd name="connsiteY41" fmla="*/ 1090589 h 1511046"/>
                  <a:gd name="connsiteX42" fmla="*/ 1005628 w 1006460"/>
                  <a:gd name="connsiteY42" fmla="*/ 1063811 h 1511046"/>
                  <a:gd name="connsiteX43" fmla="*/ 926854 w 1006460"/>
                  <a:gd name="connsiteY43" fmla="*/ 1029572 h 1511046"/>
                  <a:gd name="connsiteX44" fmla="*/ 811420 w 1006460"/>
                  <a:gd name="connsiteY44" fmla="*/ 1032043 h 1511046"/>
                  <a:gd name="connsiteX45" fmla="*/ 654594 w 1006460"/>
                  <a:gd name="connsiteY45" fmla="*/ 1044812 h 1511046"/>
                  <a:gd name="connsiteX46" fmla="*/ 648312 w 1006460"/>
                  <a:gd name="connsiteY46" fmla="*/ 1021025 h 1511046"/>
                  <a:gd name="connsiteX47" fmla="*/ 681263 w 1006460"/>
                  <a:gd name="connsiteY47" fmla="*/ 987662 h 1511046"/>
                  <a:gd name="connsiteX48" fmla="*/ 725078 w 1006460"/>
                  <a:gd name="connsiteY48" fmla="*/ 947657 h 1511046"/>
                  <a:gd name="connsiteX49" fmla="*/ 740318 w 1006460"/>
                  <a:gd name="connsiteY49" fmla="*/ 934322 h 1511046"/>
                  <a:gd name="connsiteX50" fmla="*/ 761273 w 1006460"/>
                  <a:gd name="connsiteY50" fmla="*/ 913367 h 1511046"/>
                  <a:gd name="connsiteX51" fmla="*/ 774608 w 1006460"/>
                  <a:gd name="connsiteY51" fmla="*/ 884792 h 1511046"/>
                  <a:gd name="connsiteX52" fmla="*/ 772703 w 1006460"/>
                  <a:gd name="connsiteY52" fmla="*/ 869552 h 1511046"/>
                  <a:gd name="connsiteX53" fmla="*/ 746033 w 1006460"/>
                  <a:gd name="connsiteY53" fmla="*/ 869552 h 1511046"/>
                  <a:gd name="connsiteX54" fmla="*/ 673334 w 1006460"/>
                  <a:gd name="connsiteY54" fmla="*/ 921503 h 1511046"/>
                  <a:gd name="connsiteX55" fmla="*/ 591059 w 1006460"/>
                  <a:gd name="connsiteY55" fmla="*/ 940448 h 1511046"/>
                  <a:gd name="connsiteX56" fmla="*/ 515528 w 1006460"/>
                  <a:gd name="connsiteY56" fmla="*/ 842882 h 1511046"/>
                  <a:gd name="connsiteX57" fmla="*/ 511718 w 1006460"/>
                  <a:gd name="connsiteY57" fmla="*/ 353297 h 1511046"/>
                  <a:gd name="connsiteX58" fmla="*/ 507908 w 1006460"/>
                  <a:gd name="connsiteY58" fmla="*/ 89017 h 1511046"/>
                  <a:gd name="connsiteX59" fmla="*/ 498383 w 1006460"/>
                  <a:gd name="connsiteY59" fmla="*/ 35162 h 1511046"/>
                  <a:gd name="connsiteX60" fmla="*/ 482011 w 1006460"/>
                  <a:gd name="connsiteY60" fmla="*/ 4888 h 1511046"/>
                  <a:gd name="connsiteX61" fmla="*/ 437886 w 1006460"/>
                  <a:gd name="connsiteY61" fmla="*/ 10191 h 1511046"/>
                  <a:gd name="connsiteX62" fmla="*/ 433614 w 1006460"/>
                  <a:gd name="connsiteY62" fmla="*/ 100448 h 1511046"/>
                  <a:gd name="connsiteX63" fmla="*/ 444837 w 1006460"/>
                  <a:gd name="connsiteY63" fmla="*/ 220926 h 1511046"/>
                  <a:gd name="connsiteX64" fmla="*/ 448853 w 1006460"/>
                  <a:gd name="connsiteY64" fmla="*/ 416162 h 1511046"/>
                  <a:gd name="connsiteX65" fmla="*/ 453179 w 1006460"/>
                  <a:gd name="connsiteY65" fmla="*/ 752006 h 1511046"/>
                  <a:gd name="connsiteX66" fmla="*/ 436085 w 1006460"/>
                  <a:gd name="connsiteY66" fmla="*/ 859152 h 1511046"/>
                  <a:gd name="connsiteX0" fmla="*/ 436085 w 1006906"/>
                  <a:gd name="connsiteY0" fmla="*/ 859152 h 1511046"/>
                  <a:gd name="connsiteX1" fmla="*/ 400661 w 1006906"/>
                  <a:gd name="connsiteY1" fmla="*/ 921965 h 1511046"/>
                  <a:gd name="connsiteX2" fmla="*/ 350875 w 1006906"/>
                  <a:gd name="connsiteY2" fmla="*/ 958521 h 1511046"/>
                  <a:gd name="connsiteX3" fmla="*/ 271122 w 1006906"/>
                  <a:gd name="connsiteY3" fmla="*/ 962125 h 1511046"/>
                  <a:gd name="connsiteX4" fmla="*/ 179887 w 1006906"/>
                  <a:gd name="connsiteY4" fmla="*/ 929946 h 1511046"/>
                  <a:gd name="connsiteX5" fmla="*/ 67853 w 1006906"/>
                  <a:gd name="connsiteY5" fmla="*/ 869552 h 1511046"/>
                  <a:gd name="connsiteX6" fmla="*/ 54518 w 1006906"/>
                  <a:gd name="connsiteY6" fmla="*/ 890507 h 1511046"/>
                  <a:gd name="connsiteX7" fmla="*/ 58328 w 1006906"/>
                  <a:gd name="connsiteY7" fmla="*/ 928607 h 1511046"/>
                  <a:gd name="connsiteX8" fmla="*/ 88808 w 1006906"/>
                  <a:gd name="connsiteY8" fmla="*/ 953372 h 1511046"/>
                  <a:gd name="connsiteX9" fmla="*/ 174533 w 1006906"/>
                  <a:gd name="connsiteY9" fmla="*/ 984213 h 1511046"/>
                  <a:gd name="connsiteX10" fmla="*/ 270555 w 1006906"/>
                  <a:gd name="connsiteY10" fmla="*/ 1031066 h 1511046"/>
                  <a:gd name="connsiteX11" fmla="*/ 286928 w 1006906"/>
                  <a:gd name="connsiteY11" fmla="*/ 1071482 h 1511046"/>
                  <a:gd name="connsiteX12" fmla="*/ 272615 w 1006906"/>
                  <a:gd name="connsiteY12" fmla="*/ 1114371 h 1511046"/>
                  <a:gd name="connsiteX13" fmla="*/ 194458 w 1006906"/>
                  <a:gd name="connsiteY13" fmla="*/ 1145365 h 1511046"/>
                  <a:gd name="connsiteX14" fmla="*/ 88295 w 1006906"/>
                  <a:gd name="connsiteY14" fmla="*/ 1160245 h 1511046"/>
                  <a:gd name="connsiteX15" fmla="*/ 12608 w 1006906"/>
                  <a:gd name="connsiteY15" fmla="*/ 1170542 h 1511046"/>
                  <a:gd name="connsiteX16" fmla="*/ 14513 w 1006906"/>
                  <a:gd name="connsiteY16" fmla="*/ 1208642 h 1511046"/>
                  <a:gd name="connsiteX17" fmla="*/ 153578 w 1006906"/>
                  <a:gd name="connsiteY17" fmla="*/ 1217395 h 1511046"/>
                  <a:gd name="connsiteX18" fmla="*/ 344233 w 1006906"/>
                  <a:gd name="connsiteY18" fmla="*/ 1212452 h 1511046"/>
                  <a:gd name="connsiteX19" fmla="*/ 370748 w 1006906"/>
                  <a:gd name="connsiteY19" fmla="*/ 1268675 h 1511046"/>
                  <a:gd name="connsiteX20" fmla="*/ 343305 w 1006906"/>
                  <a:gd name="connsiteY20" fmla="*/ 1351568 h 1511046"/>
                  <a:gd name="connsiteX21" fmla="*/ 336458 w 1006906"/>
                  <a:gd name="connsiteY21" fmla="*/ 1415360 h 1511046"/>
                  <a:gd name="connsiteX22" fmla="*/ 340268 w 1006906"/>
                  <a:gd name="connsiteY22" fmla="*/ 1458197 h 1511046"/>
                  <a:gd name="connsiteX23" fmla="*/ 372653 w 1006906"/>
                  <a:gd name="connsiteY23" fmla="*/ 1507727 h 1511046"/>
                  <a:gd name="connsiteX24" fmla="*/ 395513 w 1006906"/>
                  <a:gd name="connsiteY24" fmla="*/ 1509632 h 1511046"/>
                  <a:gd name="connsiteX25" fmla="*/ 405038 w 1006906"/>
                  <a:gd name="connsiteY25" fmla="*/ 1486772 h 1511046"/>
                  <a:gd name="connsiteX26" fmla="*/ 411319 w 1006906"/>
                  <a:gd name="connsiteY26" fmla="*/ 1446407 h 1511046"/>
                  <a:gd name="connsiteX27" fmla="*/ 417601 w 1006906"/>
                  <a:gd name="connsiteY27" fmla="*/ 1384314 h 1511046"/>
                  <a:gd name="connsiteX28" fmla="*/ 432275 w 1006906"/>
                  <a:gd name="connsiteY28" fmla="*/ 1324126 h 1511046"/>
                  <a:gd name="connsiteX29" fmla="*/ 475523 w 1006906"/>
                  <a:gd name="connsiteY29" fmla="*/ 1260077 h 1511046"/>
                  <a:gd name="connsiteX30" fmla="*/ 536689 w 1006906"/>
                  <a:gd name="connsiteY30" fmla="*/ 1225065 h 1511046"/>
                  <a:gd name="connsiteX31" fmla="*/ 609388 w 1006906"/>
                  <a:gd name="connsiteY31" fmla="*/ 1216674 h 1511046"/>
                  <a:gd name="connsiteX32" fmla="*/ 709117 w 1006906"/>
                  <a:gd name="connsiteY32" fmla="*/ 1281855 h 1511046"/>
                  <a:gd name="connsiteX33" fmla="*/ 786038 w 1006906"/>
                  <a:gd name="connsiteY33" fmla="*/ 1318772 h 1511046"/>
                  <a:gd name="connsiteX34" fmla="*/ 828669 w 1006906"/>
                  <a:gd name="connsiteY34" fmla="*/ 1298898 h 1511046"/>
                  <a:gd name="connsiteX35" fmla="*/ 769511 w 1006906"/>
                  <a:gd name="connsiteY35" fmla="*/ 1243704 h 1511046"/>
                  <a:gd name="connsiteX36" fmla="*/ 656498 w 1006906"/>
                  <a:gd name="connsiteY36" fmla="*/ 1151492 h 1511046"/>
                  <a:gd name="connsiteX37" fmla="*/ 654232 w 1006906"/>
                  <a:gd name="connsiteY37" fmla="*/ 1103095 h 1511046"/>
                  <a:gd name="connsiteX38" fmla="*/ 679358 w 1006906"/>
                  <a:gd name="connsiteY38" fmla="*/ 1084817 h 1511046"/>
                  <a:gd name="connsiteX39" fmla="*/ 732698 w 1006906"/>
                  <a:gd name="connsiteY39" fmla="*/ 1077197 h 1511046"/>
                  <a:gd name="connsiteX40" fmla="*/ 907958 w 1006906"/>
                  <a:gd name="connsiteY40" fmla="*/ 1086722 h 1511046"/>
                  <a:gd name="connsiteX41" fmla="*/ 964655 w 1006906"/>
                  <a:gd name="connsiteY41" fmla="*/ 1090589 h 1511046"/>
                  <a:gd name="connsiteX42" fmla="*/ 1005628 w 1006906"/>
                  <a:gd name="connsiteY42" fmla="*/ 1063811 h 1511046"/>
                  <a:gd name="connsiteX43" fmla="*/ 926854 w 1006906"/>
                  <a:gd name="connsiteY43" fmla="*/ 1029572 h 1511046"/>
                  <a:gd name="connsiteX44" fmla="*/ 811420 w 1006906"/>
                  <a:gd name="connsiteY44" fmla="*/ 1032043 h 1511046"/>
                  <a:gd name="connsiteX45" fmla="*/ 654594 w 1006906"/>
                  <a:gd name="connsiteY45" fmla="*/ 1044812 h 1511046"/>
                  <a:gd name="connsiteX46" fmla="*/ 648312 w 1006906"/>
                  <a:gd name="connsiteY46" fmla="*/ 1021025 h 1511046"/>
                  <a:gd name="connsiteX47" fmla="*/ 681263 w 1006906"/>
                  <a:gd name="connsiteY47" fmla="*/ 987662 h 1511046"/>
                  <a:gd name="connsiteX48" fmla="*/ 725078 w 1006906"/>
                  <a:gd name="connsiteY48" fmla="*/ 947657 h 1511046"/>
                  <a:gd name="connsiteX49" fmla="*/ 740318 w 1006906"/>
                  <a:gd name="connsiteY49" fmla="*/ 934322 h 1511046"/>
                  <a:gd name="connsiteX50" fmla="*/ 761273 w 1006906"/>
                  <a:gd name="connsiteY50" fmla="*/ 913367 h 1511046"/>
                  <a:gd name="connsiteX51" fmla="*/ 774608 w 1006906"/>
                  <a:gd name="connsiteY51" fmla="*/ 884792 h 1511046"/>
                  <a:gd name="connsiteX52" fmla="*/ 772703 w 1006906"/>
                  <a:gd name="connsiteY52" fmla="*/ 869552 h 1511046"/>
                  <a:gd name="connsiteX53" fmla="*/ 746033 w 1006906"/>
                  <a:gd name="connsiteY53" fmla="*/ 869552 h 1511046"/>
                  <a:gd name="connsiteX54" fmla="*/ 673334 w 1006906"/>
                  <a:gd name="connsiteY54" fmla="*/ 921503 h 1511046"/>
                  <a:gd name="connsiteX55" fmla="*/ 591059 w 1006906"/>
                  <a:gd name="connsiteY55" fmla="*/ 940448 h 1511046"/>
                  <a:gd name="connsiteX56" fmla="*/ 515528 w 1006906"/>
                  <a:gd name="connsiteY56" fmla="*/ 842882 h 1511046"/>
                  <a:gd name="connsiteX57" fmla="*/ 511718 w 1006906"/>
                  <a:gd name="connsiteY57" fmla="*/ 353297 h 1511046"/>
                  <a:gd name="connsiteX58" fmla="*/ 507908 w 1006906"/>
                  <a:gd name="connsiteY58" fmla="*/ 89017 h 1511046"/>
                  <a:gd name="connsiteX59" fmla="*/ 498383 w 1006906"/>
                  <a:gd name="connsiteY59" fmla="*/ 35162 h 1511046"/>
                  <a:gd name="connsiteX60" fmla="*/ 482011 w 1006906"/>
                  <a:gd name="connsiteY60" fmla="*/ 4888 h 1511046"/>
                  <a:gd name="connsiteX61" fmla="*/ 437886 w 1006906"/>
                  <a:gd name="connsiteY61" fmla="*/ 10191 h 1511046"/>
                  <a:gd name="connsiteX62" fmla="*/ 433614 w 1006906"/>
                  <a:gd name="connsiteY62" fmla="*/ 100448 h 1511046"/>
                  <a:gd name="connsiteX63" fmla="*/ 444837 w 1006906"/>
                  <a:gd name="connsiteY63" fmla="*/ 220926 h 1511046"/>
                  <a:gd name="connsiteX64" fmla="*/ 448853 w 1006906"/>
                  <a:gd name="connsiteY64" fmla="*/ 416162 h 1511046"/>
                  <a:gd name="connsiteX65" fmla="*/ 453179 w 1006906"/>
                  <a:gd name="connsiteY65" fmla="*/ 752006 h 1511046"/>
                  <a:gd name="connsiteX66" fmla="*/ 436085 w 1006906"/>
                  <a:gd name="connsiteY66" fmla="*/ 859152 h 1511046"/>
                  <a:gd name="connsiteX0" fmla="*/ 436085 w 999729"/>
                  <a:gd name="connsiteY0" fmla="*/ 859152 h 1511046"/>
                  <a:gd name="connsiteX1" fmla="*/ 400661 w 999729"/>
                  <a:gd name="connsiteY1" fmla="*/ 921965 h 1511046"/>
                  <a:gd name="connsiteX2" fmla="*/ 350875 w 999729"/>
                  <a:gd name="connsiteY2" fmla="*/ 958521 h 1511046"/>
                  <a:gd name="connsiteX3" fmla="*/ 271122 w 999729"/>
                  <a:gd name="connsiteY3" fmla="*/ 962125 h 1511046"/>
                  <a:gd name="connsiteX4" fmla="*/ 179887 w 999729"/>
                  <a:gd name="connsiteY4" fmla="*/ 929946 h 1511046"/>
                  <a:gd name="connsiteX5" fmla="*/ 67853 w 999729"/>
                  <a:gd name="connsiteY5" fmla="*/ 869552 h 1511046"/>
                  <a:gd name="connsiteX6" fmla="*/ 54518 w 999729"/>
                  <a:gd name="connsiteY6" fmla="*/ 890507 h 1511046"/>
                  <a:gd name="connsiteX7" fmla="*/ 58328 w 999729"/>
                  <a:gd name="connsiteY7" fmla="*/ 928607 h 1511046"/>
                  <a:gd name="connsiteX8" fmla="*/ 88808 w 999729"/>
                  <a:gd name="connsiteY8" fmla="*/ 953372 h 1511046"/>
                  <a:gd name="connsiteX9" fmla="*/ 174533 w 999729"/>
                  <a:gd name="connsiteY9" fmla="*/ 984213 h 1511046"/>
                  <a:gd name="connsiteX10" fmla="*/ 270555 w 999729"/>
                  <a:gd name="connsiteY10" fmla="*/ 1031066 h 1511046"/>
                  <a:gd name="connsiteX11" fmla="*/ 286928 w 999729"/>
                  <a:gd name="connsiteY11" fmla="*/ 1071482 h 1511046"/>
                  <a:gd name="connsiteX12" fmla="*/ 272615 w 999729"/>
                  <a:gd name="connsiteY12" fmla="*/ 1114371 h 1511046"/>
                  <a:gd name="connsiteX13" fmla="*/ 194458 w 999729"/>
                  <a:gd name="connsiteY13" fmla="*/ 1145365 h 1511046"/>
                  <a:gd name="connsiteX14" fmla="*/ 88295 w 999729"/>
                  <a:gd name="connsiteY14" fmla="*/ 1160245 h 1511046"/>
                  <a:gd name="connsiteX15" fmla="*/ 12608 w 999729"/>
                  <a:gd name="connsiteY15" fmla="*/ 1170542 h 1511046"/>
                  <a:gd name="connsiteX16" fmla="*/ 14513 w 999729"/>
                  <a:gd name="connsiteY16" fmla="*/ 1208642 h 1511046"/>
                  <a:gd name="connsiteX17" fmla="*/ 153578 w 999729"/>
                  <a:gd name="connsiteY17" fmla="*/ 1217395 h 1511046"/>
                  <a:gd name="connsiteX18" fmla="*/ 344233 w 999729"/>
                  <a:gd name="connsiteY18" fmla="*/ 1212452 h 1511046"/>
                  <a:gd name="connsiteX19" fmla="*/ 370748 w 999729"/>
                  <a:gd name="connsiteY19" fmla="*/ 1268675 h 1511046"/>
                  <a:gd name="connsiteX20" fmla="*/ 343305 w 999729"/>
                  <a:gd name="connsiteY20" fmla="*/ 1351568 h 1511046"/>
                  <a:gd name="connsiteX21" fmla="*/ 336458 w 999729"/>
                  <a:gd name="connsiteY21" fmla="*/ 1415360 h 1511046"/>
                  <a:gd name="connsiteX22" fmla="*/ 340268 w 999729"/>
                  <a:gd name="connsiteY22" fmla="*/ 1458197 h 1511046"/>
                  <a:gd name="connsiteX23" fmla="*/ 372653 w 999729"/>
                  <a:gd name="connsiteY23" fmla="*/ 1507727 h 1511046"/>
                  <a:gd name="connsiteX24" fmla="*/ 395513 w 999729"/>
                  <a:gd name="connsiteY24" fmla="*/ 1509632 h 1511046"/>
                  <a:gd name="connsiteX25" fmla="*/ 405038 w 999729"/>
                  <a:gd name="connsiteY25" fmla="*/ 1486772 h 1511046"/>
                  <a:gd name="connsiteX26" fmla="*/ 411319 w 999729"/>
                  <a:gd name="connsiteY26" fmla="*/ 1446407 h 1511046"/>
                  <a:gd name="connsiteX27" fmla="*/ 417601 w 999729"/>
                  <a:gd name="connsiteY27" fmla="*/ 1384314 h 1511046"/>
                  <a:gd name="connsiteX28" fmla="*/ 432275 w 999729"/>
                  <a:gd name="connsiteY28" fmla="*/ 1324126 h 1511046"/>
                  <a:gd name="connsiteX29" fmla="*/ 475523 w 999729"/>
                  <a:gd name="connsiteY29" fmla="*/ 1260077 h 1511046"/>
                  <a:gd name="connsiteX30" fmla="*/ 536689 w 999729"/>
                  <a:gd name="connsiteY30" fmla="*/ 1225065 h 1511046"/>
                  <a:gd name="connsiteX31" fmla="*/ 609388 w 999729"/>
                  <a:gd name="connsiteY31" fmla="*/ 1216674 h 1511046"/>
                  <a:gd name="connsiteX32" fmla="*/ 709117 w 999729"/>
                  <a:gd name="connsiteY32" fmla="*/ 1281855 h 1511046"/>
                  <a:gd name="connsiteX33" fmla="*/ 786038 w 999729"/>
                  <a:gd name="connsiteY33" fmla="*/ 1318772 h 1511046"/>
                  <a:gd name="connsiteX34" fmla="*/ 828669 w 999729"/>
                  <a:gd name="connsiteY34" fmla="*/ 1298898 h 1511046"/>
                  <a:gd name="connsiteX35" fmla="*/ 769511 w 999729"/>
                  <a:gd name="connsiteY35" fmla="*/ 1243704 h 1511046"/>
                  <a:gd name="connsiteX36" fmla="*/ 656498 w 999729"/>
                  <a:gd name="connsiteY36" fmla="*/ 1151492 h 1511046"/>
                  <a:gd name="connsiteX37" fmla="*/ 654232 w 999729"/>
                  <a:gd name="connsiteY37" fmla="*/ 1103095 h 1511046"/>
                  <a:gd name="connsiteX38" fmla="*/ 679358 w 999729"/>
                  <a:gd name="connsiteY38" fmla="*/ 1084817 h 1511046"/>
                  <a:gd name="connsiteX39" fmla="*/ 732698 w 999729"/>
                  <a:gd name="connsiteY39" fmla="*/ 1077197 h 1511046"/>
                  <a:gd name="connsiteX40" fmla="*/ 907958 w 999729"/>
                  <a:gd name="connsiteY40" fmla="*/ 1086722 h 1511046"/>
                  <a:gd name="connsiteX41" fmla="*/ 964655 w 999729"/>
                  <a:gd name="connsiteY41" fmla="*/ 1090589 h 1511046"/>
                  <a:gd name="connsiteX42" fmla="*/ 998214 w 999729"/>
                  <a:gd name="connsiteY42" fmla="*/ 1044039 h 1511046"/>
                  <a:gd name="connsiteX43" fmla="*/ 926854 w 999729"/>
                  <a:gd name="connsiteY43" fmla="*/ 1029572 h 1511046"/>
                  <a:gd name="connsiteX44" fmla="*/ 811420 w 999729"/>
                  <a:gd name="connsiteY44" fmla="*/ 1032043 h 1511046"/>
                  <a:gd name="connsiteX45" fmla="*/ 654594 w 999729"/>
                  <a:gd name="connsiteY45" fmla="*/ 1044812 h 1511046"/>
                  <a:gd name="connsiteX46" fmla="*/ 648312 w 999729"/>
                  <a:gd name="connsiteY46" fmla="*/ 1021025 h 1511046"/>
                  <a:gd name="connsiteX47" fmla="*/ 681263 w 999729"/>
                  <a:gd name="connsiteY47" fmla="*/ 987662 h 1511046"/>
                  <a:gd name="connsiteX48" fmla="*/ 725078 w 999729"/>
                  <a:gd name="connsiteY48" fmla="*/ 947657 h 1511046"/>
                  <a:gd name="connsiteX49" fmla="*/ 740318 w 999729"/>
                  <a:gd name="connsiteY49" fmla="*/ 934322 h 1511046"/>
                  <a:gd name="connsiteX50" fmla="*/ 761273 w 999729"/>
                  <a:gd name="connsiteY50" fmla="*/ 913367 h 1511046"/>
                  <a:gd name="connsiteX51" fmla="*/ 774608 w 999729"/>
                  <a:gd name="connsiteY51" fmla="*/ 884792 h 1511046"/>
                  <a:gd name="connsiteX52" fmla="*/ 772703 w 999729"/>
                  <a:gd name="connsiteY52" fmla="*/ 869552 h 1511046"/>
                  <a:gd name="connsiteX53" fmla="*/ 746033 w 999729"/>
                  <a:gd name="connsiteY53" fmla="*/ 869552 h 1511046"/>
                  <a:gd name="connsiteX54" fmla="*/ 673334 w 999729"/>
                  <a:gd name="connsiteY54" fmla="*/ 921503 h 1511046"/>
                  <a:gd name="connsiteX55" fmla="*/ 591059 w 999729"/>
                  <a:gd name="connsiteY55" fmla="*/ 940448 h 1511046"/>
                  <a:gd name="connsiteX56" fmla="*/ 515528 w 999729"/>
                  <a:gd name="connsiteY56" fmla="*/ 842882 h 1511046"/>
                  <a:gd name="connsiteX57" fmla="*/ 511718 w 999729"/>
                  <a:gd name="connsiteY57" fmla="*/ 353297 h 1511046"/>
                  <a:gd name="connsiteX58" fmla="*/ 507908 w 999729"/>
                  <a:gd name="connsiteY58" fmla="*/ 89017 h 1511046"/>
                  <a:gd name="connsiteX59" fmla="*/ 498383 w 999729"/>
                  <a:gd name="connsiteY59" fmla="*/ 35162 h 1511046"/>
                  <a:gd name="connsiteX60" fmla="*/ 482011 w 999729"/>
                  <a:gd name="connsiteY60" fmla="*/ 4888 h 1511046"/>
                  <a:gd name="connsiteX61" fmla="*/ 437886 w 999729"/>
                  <a:gd name="connsiteY61" fmla="*/ 10191 h 1511046"/>
                  <a:gd name="connsiteX62" fmla="*/ 433614 w 999729"/>
                  <a:gd name="connsiteY62" fmla="*/ 100448 h 1511046"/>
                  <a:gd name="connsiteX63" fmla="*/ 444837 w 999729"/>
                  <a:gd name="connsiteY63" fmla="*/ 220926 h 1511046"/>
                  <a:gd name="connsiteX64" fmla="*/ 448853 w 999729"/>
                  <a:gd name="connsiteY64" fmla="*/ 416162 h 1511046"/>
                  <a:gd name="connsiteX65" fmla="*/ 453179 w 999729"/>
                  <a:gd name="connsiteY65" fmla="*/ 752006 h 1511046"/>
                  <a:gd name="connsiteX66" fmla="*/ 436085 w 999729"/>
                  <a:gd name="connsiteY66" fmla="*/ 859152 h 1511046"/>
                  <a:gd name="connsiteX0" fmla="*/ 436085 w 1026300"/>
                  <a:gd name="connsiteY0" fmla="*/ 859152 h 1511046"/>
                  <a:gd name="connsiteX1" fmla="*/ 400661 w 1026300"/>
                  <a:gd name="connsiteY1" fmla="*/ 921965 h 1511046"/>
                  <a:gd name="connsiteX2" fmla="*/ 350875 w 1026300"/>
                  <a:gd name="connsiteY2" fmla="*/ 958521 h 1511046"/>
                  <a:gd name="connsiteX3" fmla="*/ 271122 w 1026300"/>
                  <a:gd name="connsiteY3" fmla="*/ 962125 h 1511046"/>
                  <a:gd name="connsiteX4" fmla="*/ 179887 w 1026300"/>
                  <a:gd name="connsiteY4" fmla="*/ 929946 h 1511046"/>
                  <a:gd name="connsiteX5" fmla="*/ 67853 w 1026300"/>
                  <a:gd name="connsiteY5" fmla="*/ 869552 h 1511046"/>
                  <a:gd name="connsiteX6" fmla="*/ 54518 w 1026300"/>
                  <a:gd name="connsiteY6" fmla="*/ 890507 h 1511046"/>
                  <a:gd name="connsiteX7" fmla="*/ 58328 w 1026300"/>
                  <a:gd name="connsiteY7" fmla="*/ 928607 h 1511046"/>
                  <a:gd name="connsiteX8" fmla="*/ 88808 w 1026300"/>
                  <a:gd name="connsiteY8" fmla="*/ 953372 h 1511046"/>
                  <a:gd name="connsiteX9" fmla="*/ 174533 w 1026300"/>
                  <a:gd name="connsiteY9" fmla="*/ 984213 h 1511046"/>
                  <a:gd name="connsiteX10" fmla="*/ 270555 w 1026300"/>
                  <a:gd name="connsiteY10" fmla="*/ 1031066 h 1511046"/>
                  <a:gd name="connsiteX11" fmla="*/ 286928 w 1026300"/>
                  <a:gd name="connsiteY11" fmla="*/ 1071482 h 1511046"/>
                  <a:gd name="connsiteX12" fmla="*/ 272615 w 1026300"/>
                  <a:gd name="connsiteY12" fmla="*/ 1114371 h 1511046"/>
                  <a:gd name="connsiteX13" fmla="*/ 194458 w 1026300"/>
                  <a:gd name="connsiteY13" fmla="*/ 1145365 h 1511046"/>
                  <a:gd name="connsiteX14" fmla="*/ 88295 w 1026300"/>
                  <a:gd name="connsiteY14" fmla="*/ 1160245 h 1511046"/>
                  <a:gd name="connsiteX15" fmla="*/ 12608 w 1026300"/>
                  <a:gd name="connsiteY15" fmla="*/ 1170542 h 1511046"/>
                  <a:gd name="connsiteX16" fmla="*/ 14513 w 1026300"/>
                  <a:gd name="connsiteY16" fmla="*/ 1208642 h 1511046"/>
                  <a:gd name="connsiteX17" fmla="*/ 153578 w 1026300"/>
                  <a:gd name="connsiteY17" fmla="*/ 1217395 h 1511046"/>
                  <a:gd name="connsiteX18" fmla="*/ 344233 w 1026300"/>
                  <a:gd name="connsiteY18" fmla="*/ 1212452 h 1511046"/>
                  <a:gd name="connsiteX19" fmla="*/ 370748 w 1026300"/>
                  <a:gd name="connsiteY19" fmla="*/ 1268675 h 1511046"/>
                  <a:gd name="connsiteX20" fmla="*/ 343305 w 1026300"/>
                  <a:gd name="connsiteY20" fmla="*/ 1351568 h 1511046"/>
                  <a:gd name="connsiteX21" fmla="*/ 336458 w 1026300"/>
                  <a:gd name="connsiteY21" fmla="*/ 1415360 h 1511046"/>
                  <a:gd name="connsiteX22" fmla="*/ 340268 w 1026300"/>
                  <a:gd name="connsiteY22" fmla="*/ 1458197 h 1511046"/>
                  <a:gd name="connsiteX23" fmla="*/ 372653 w 1026300"/>
                  <a:gd name="connsiteY23" fmla="*/ 1507727 h 1511046"/>
                  <a:gd name="connsiteX24" fmla="*/ 395513 w 1026300"/>
                  <a:gd name="connsiteY24" fmla="*/ 1509632 h 1511046"/>
                  <a:gd name="connsiteX25" fmla="*/ 405038 w 1026300"/>
                  <a:gd name="connsiteY25" fmla="*/ 1486772 h 1511046"/>
                  <a:gd name="connsiteX26" fmla="*/ 411319 w 1026300"/>
                  <a:gd name="connsiteY26" fmla="*/ 1446407 h 1511046"/>
                  <a:gd name="connsiteX27" fmla="*/ 417601 w 1026300"/>
                  <a:gd name="connsiteY27" fmla="*/ 1384314 h 1511046"/>
                  <a:gd name="connsiteX28" fmla="*/ 432275 w 1026300"/>
                  <a:gd name="connsiteY28" fmla="*/ 1324126 h 1511046"/>
                  <a:gd name="connsiteX29" fmla="*/ 475523 w 1026300"/>
                  <a:gd name="connsiteY29" fmla="*/ 1260077 h 1511046"/>
                  <a:gd name="connsiteX30" fmla="*/ 536689 w 1026300"/>
                  <a:gd name="connsiteY30" fmla="*/ 1225065 h 1511046"/>
                  <a:gd name="connsiteX31" fmla="*/ 609388 w 1026300"/>
                  <a:gd name="connsiteY31" fmla="*/ 1216674 h 1511046"/>
                  <a:gd name="connsiteX32" fmla="*/ 709117 w 1026300"/>
                  <a:gd name="connsiteY32" fmla="*/ 1281855 h 1511046"/>
                  <a:gd name="connsiteX33" fmla="*/ 786038 w 1026300"/>
                  <a:gd name="connsiteY33" fmla="*/ 1318772 h 1511046"/>
                  <a:gd name="connsiteX34" fmla="*/ 828669 w 1026300"/>
                  <a:gd name="connsiteY34" fmla="*/ 1298898 h 1511046"/>
                  <a:gd name="connsiteX35" fmla="*/ 769511 w 1026300"/>
                  <a:gd name="connsiteY35" fmla="*/ 1243704 h 1511046"/>
                  <a:gd name="connsiteX36" fmla="*/ 656498 w 1026300"/>
                  <a:gd name="connsiteY36" fmla="*/ 1151492 h 1511046"/>
                  <a:gd name="connsiteX37" fmla="*/ 654232 w 1026300"/>
                  <a:gd name="connsiteY37" fmla="*/ 1103095 h 1511046"/>
                  <a:gd name="connsiteX38" fmla="*/ 679358 w 1026300"/>
                  <a:gd name="connsiteY38" fmla="*/ 1084817 h 1511046"/>
                  <a:gd name="connsiteX39" fmla="*/ 732698 w 1026300"/>
                  <a:gd name="connsiteY39" fmla="*/ 1077197 h 1511046"/>
                  <a:gd name="connsiteX40" fmla="*/ 907958 w 1026300"/>
                  <a:gd name="connsiteY40" fmla="*/ 1086722 h 1511046"/>
                  <a:gd name="connsiteX41" fmla="*/ 964655 w 1026300"/>
                  <a:gd name="connsiteY41" fmla="*/ 1090589 h 1511046"/>
                  <a:gd name="connsiteX42" fmla="*/ 1025399 w 1026300"/>
                  <a:gd name="connsiteY42" fmla="*/ 1048982 h 1511046"/>
                  <a:gd name="connsiteX43" fmla="*/ 926854 w 1026300"/>
                  <a:gd name="connsiteY43" fmla="*/ 1029572 h 1511046"/>
                  <a:gd name="connsiteX44" fmla="*/ 811420 w 1026300"/>
                  <a:gd name="connsiteY44" fmla="*/ 1032043 h 1511046"/>
                  <a:gd name="connsiteX45" fmla="*/ 654594 w 1026300"/>
                  <a:gd name="connsiteY45" fmla="*/ 1044812 h 1511046"/>
                  <a:gd name="connsiteX46" fmla="*/ 648312 w 1026300"/>
                  <a:gd name="connsiteY46" fmla="*/ 1021025 h 1511046"/>
                  <a:gd name="connsiteX47" fmla="*/ 681263 w 1026300"/>
                  <a:gd name="connsiteY47" fmla="*/ 987662 h 1511046"/>
                  <a:gd name="connsiteX48" fmla="*/ 725078 w 1026300"/>
                  <a:gd name="connsiteY48" fmla="*/ 947657 h 1511046"/>
                  <a:gd name="connsiteX49" fmla="*/ 740318 w 1026300"/>
                  <a:gd name="connsiteY49" fmla="*/ 934322 h 1511046"/>
                  <a:gd name="connsiteX50" fmla="*/ 761273 w 1026300"/>
                  <a:gd name="connsiteY50" fmla="*/ 913367 h 1511046"/>
                  <a:gd name="connsiteX51" fmla="*/ 774608 w 1026300"/>
                  <a:gd name="connsiteY51" fmla="*/ 884792 h 1511046"/>
                  <a:gd name="connsiteX52" fmla="*/ 772703 w 1026300"/>
                  <a:gd name="connsiteY52" fmla="*/ 869552 h 1511046"/>
                  <a:gd name="connsiteX53" fmla="*/ 746033 w 1026300"/>
                  <a:gd name="connsiteY53" fmla="*/ 869552 h 1511046"/>
                  <a:gd name="connsiteX54" fmla="*/ 673334 w 1026300"/>
                  <a:gd name="connsiteY54" fmla="*/ 921503 h 1511046"/>
                  <a:gd name="connsiteX55" fmla="*/ 591059 w 1026300"/>
                  <a:gd name="connsiteY55" fmla="*/ 940448 h 1511046"/>
                  <a:gd name="connsiteX56" fmla="*/ 515528 w 1026300"/>
                  <a:gd name="connsiteY56" fmla="*/ 842882 h 1511046"/>
                  <a:gd name="connsiteX57" fmla="*/ 511718 w 1026300"/>
                  <a:gd name="connsiteY57" fmla="*/ 353297 h 1511046"/>
                  <a:gd name="connsiteX58" fmla="*/ 507908 w 1026300"/>
                  <a:gd name="connsiteY58" fmla="*/ 89017 h 1511046"/>
                  <a:gd name="connsiteX59" fmla="*/ 498383 w 1026300"/>
                  <a:gd name="connsiteY59" fmla="*/ 35162 h 1511046"/>
                  <a:gd name="connsiteX60" fmla="*/ 482011 w 1026300"/>
                  <a:gd name="connsiteY60" fmla="*/ 4888 h 1511046"/>
                  <a:gd name="connsiteX61" fmla="*/ 437886 w 1026300"/>
                  <a:gd name="connsiteY61" fmla="*/ 10191 h 1511046"/>
                  <a:gd name="connsiteX62" fmla="*/ 433614 w 1026300"/>
                  <a:gd name="connsiteY62" fmla="*/ 100448 h 1511046"/>
                  <a:gd name="connsiteX63" fmla="*/ 444837 w 1026300"/>
                  <a:gd name="connsiteY63" fmla="*/ 220926 h 1511046"/>
                  <a:gd name="connsiteX64" fmla="*/ 448853 w 1026300"/>
                  <a:gd name="connsiteY64" fmla="*/ 416162 h 1511046"/>
                  <a:gd name="connsiteX65" fmla="*/ 453179 w 1026300"/>
                  <a:gd name="connsiteY65" fmla="*/ 752006 h 1511046"/>
                  <a:gd name="connsiteX66" fmla="*/ 436085 w 1026300"/>
                  <a:gd name="connsiteY66" fmla="*/ 859152 h 1511046"/>
                  <a:gd name="connsiteX0" fmla="*/ 436085 w 1026780"/>
                  <a:gd name="connsiteY0" fmla="*/ 859152 h 1511046"/>
                  <a:gd name="connsiteX1" fmla="*/ 400661 w 1026780"/>
                  <a:gd name="connsiteY1" fmla="*/ 921965 h 1511046"/>
                  <a:gd name="connsiteX2" fmla="*/ 350875 w 1026780"/>
                  <a:gd name="connsiteY2" fmla="*/ 958521 h 1511046"/>
                  <a:gd name="connsiteX3" fmla="*/ 271122 w 1026780"/>
                  <a:gd name="connsiteY3" fmla="*/ 962125 h 1511046"/>
                  <a:gd name="connsiteX4" fmla="*/ 179887 w 1026780"/>
                  <a:gd name="connsiteY4" fmla="*/ 929946 h 1511046"/>
                  <a:gd name="connsiteX5" fmla="*/ 67853 w 1026780"/>
                  <a:gd name="connsiteY5" fmla="*/ 869552 h 1511046"/>
                  <a:gd name="connsiteX6" fmla="*/ 54518 w 1026780"/>
                  <a:gd name="connsiteY6" fmla="*/ 890507 h 1511046"/>
                  <a:gd name="connsiteX7" fmla="*/ 58328 w 1026780"/>
                  <a:gd name="connsiteY7" fmla="*/ 928607 h 1511046"/>
                  <a:gd name="connsiteX8" fmla="*/ 88808 w 1026780"/>
                  <a:gd name="connsiteY8" fmla="*/ 953372 h 1511046"/>
                  <a:gd name="connsiteX9" fmla="*/ 174533 w 1026780"/>
                  <a:gd name="connsiteY9" fmla="*/ 984213 h 1511046"/>
                  <a:gd name="connsiteX10" fmla="*/ 270555 w 1026780"/>
                  <a:gd name="connsiteY10" fmla="*/ 1031066 h 1511046"/>
                  <a:gd name="connsiteX11" fmla="*/ 286928 w 1026780"/>
                  <a:gd name="connsiteY11" fmla="*/ 1071482 h 1511046"/>
                  <a:gd name="connsiteX12" fmla="*/ 272615 w 1026780"/>
                  <a:gd name="connsiteY12" fmla="*/ 1114371 h 1511046"/>
                  <a:gd name="connsiteX13" fmla="*/ 194458 w 1026780"/>
                  <a:gd name="connsiteY13" fmla="*/ 1145365 h 1511046"/>
                  <a:gd name="connsiteX14" fmla="*/ 88295 w 1026780"/>
                  <a:gd name="connsiteY14" fmla="*/ 1160245 h 1511046"/>
                  <a:gd name="connsiteX15" fmla="*/ 12608 w 1026780"/>
                  <a:gd name="connsiteY15" fmla="*/ 1170542 h 1511046"/>
                  <a:gd name="connsiteX16" fmla="*/ 14513 w 1026780"/>
                  <a:gd name="connsiteY16" fmla="*/ 1208642 h 1511046"/>
                  <a:gd name="connsiteX17" fmla="*/ 153578 w 1026780"/>
                  <a:gd name="connsiteY17" fmla="*/ 1217395 h 1511046"/>
                  <a:gd name="connsiteX18" fmla="*/ 344233 w 1026780"/>
                  <a:gd name="connsiteY18" fmla="*/ 1212452 h 1511046"/>
                  <a:gd name="connsiteX19" fmla="*/ 370748 w 1026780"/>
                  <a:gd name="connsiteY19" fmla="*/ 1268675 h 1511046"/>
                  <a:gd name="connsiteX20" fmla="*/ 343305 w 1026780"/>
                  <a:gd name="connsiteY20" fmla="*/ 1351568 h 1511046"/>
                  <a:gd name="connsiteX21" fmla="*/ 336458 w 1026780"/>
                  <a:gd name="connsiteY21" fmla="*/ 1415360 h 1511046"/>
                  <a:gd name="connsiteX22" fmla="*/ 340268 w 1026780"/>
                  <a:gd name="connsiteY22" fmla="*/ 1458197 h 1511046"/>
                  <a:gd name="connsiteX23" fmla="*/ 372653 w 1026780"/>
                  <a:gd name="connsiteY23" fmla="*/ 1507727 h 1511046"/>
                  <a:gd name="connsiteX24" fmla="*/ 395513 w 1026780"/>
                  <a:gd name="connsiteY24" fmla="*/ 1509632 h 1511046"/>
                  <a:gd name="connsiteX25" fmla="*/ 405038 w 1026780"/>
                  <a:gd name="connsiteY25" fmla="*/ 1486772 h 1511046"/>
                  <a:gd name="connsiteX26" fmla="*/ 411319 w 1026780"/>
                  <a:gd name="connsiteY26" fmla="*/ 1446407 h 1511046"/>
                  <a:gd name="connsiteX27" fmla="*/ 417601 w 1026780"/>
                  <a:gd name="connsiteY27" fmla="*/ 1384314 h 1511046"/>
                  <a:gd name="connsiteX28" fmla="*/ 432275 w 1026780"/>
                  <a:gd name="connsiteY28" fmla="*/ 1324126 h 1511046"/>
                  <a:gd name="connsiteX29" fmla="*/ 475523 w 1026780"/>
                  <a:gd name="connsiteY29" fmla="*/ 1260077 h 1511046"/>
                  <a:gd name="connsiteX30" fmla="*/ 536689 w 1026780"/>
                  <a:gd name="connsiteY30" fmla="*/ 1225065 h 1511046"/>
                  <a:gd name="connsiteX31" fmla="*/ 609388 w 1026780"/>
                  <a:gd name="connsiteY31" fmla="*/ 1216674 h 1511046"/>
                  <a:gd name="connsiteX32" fmla="*/ 709117 w 1026780"/>
                  <a:gd name="connsiteY32" fmla="*/ 1281855 h 1511046"/>
                  <a:gd name="connsiteX33" fmla="*/ 786038 w 1026780"/>
                  <a:gd name="connsiteY33" fmla="*/ 1318772 h 1511046"/>
                  <a:gd name="connsiteX34" fmla="*/ 828669 w 1026780"/>
                  <a:gd name="connsiteY34" fmla="*/ 1298898 h 1511046"/>
                  <a:gd name="connsiteX35" fmla="*/ 769511 w 1026780"/>
                  <a:gd name="connsiteY35" fmla="*/ 1243704 h 1511046"/>
                  <a:gd name="connsiteX36" fmla="*/ 656498 w 1026780"/>
                  <a:gd name="connsiteY36" fmla="*/ 1151492 h 1511046"/>
                  <a:gd name="connsiteX37" fmla="*/ 654232 w 1026780"/>
                  <a:gd name="connsiteY37" fmla="*/ 1103095 h 1511046"/>
                  <a:gd name="connsiteX38" fmla="*/ 679358 w 1026780"/>
                  <a:gd name="connsiteY38" fmla="*/ 1084817 h 1511046"/>
                  <a:gd name="connsiteX39" fmla="*/ 732698 w 1026780"/>
                  <a:gd name="connsiteY39" fmla="*/ 1077197 h 1511046"/>
                  <a:gd name="connsiteX40" fmla="*/ 907958 w 1026780"/>
                  <a:gd name="connsiteY40" fmla="*/ 1086722 h 1511046"/>
                  <a:gd name="connsiteX41" fmla="*/ 979483 w 1026780"/>
                  <a:gd name="connsiteY41" fmla="*/ 1080703 h 1511046"/>
                  <a:gd name="connsiteX42" fmla="*/ 1025399 w 1026780"/>
                  <a:gd name="connsiteY42" fmla="*/ 1048982 h 1511046"/>
                  <a:gd name="connsiteX43" fmla="*/ 926854 w 1026780"/>
                  <a:gd name="connsiteY43" fmla="*/ 1029572 h 1511046"/>
                  <a:gd name="connsiteX44" fmla="*/ 811420 w 1026780"/>
                  <a:gd name="connsiteY44" fmla="*/ 1032043 h 1511046"/>
                  <a:gd name="connsiteX45" fmla="*/ 654594 w 1026780"/>
                  <a:gd name="connsiteY45" fmla="*/ 1044812 h 1511046"/>
                  <a:gd name="connsiteX46" fmla="*/ 648312 w 1026780"/>
                  <a:gd name="connsiteY46" fmla="*/ 1021025 h 1511046"/>
                  <a:gd name="connsiteX47" fmla="*/ 681263 w 1026780"/>
                  <a:gd name="connsiteY47" fmla="*/ 987662 h 1511046"/>
                  <a:gd name="connsiteX48" fmla="*/ 725078 w 1026780"/>
                  <a:gd name="connsiteY48" fmla="*/ 947657 h 1511046"/>
                  <a:gd name="connsiteX49" fmla="*/ 740318 w 1026780"/>
                  <a:gd name="connsiteY49" fmla="*/ 934322 h 1511046"/>
                  <a:gd name="connsiteX50" fmla="*/ 761273 w 1026780"/>
                  <a:gd name="connsiteY50" fmla="*/ 913367 h 1511046"/>
                  <a:gd name="connsiteX51" fmla="*/ 774608 w 1026780"/>
                  <a:gd name="connsiteY51" fmla="*/ 884792 h 1511046"/>
                  <a:gd name="connsiteX52" fmla="*/ 772703 w 1026780"/>
                  <a:gd name="connsiteY52" fmla="*/ 869552 h 1511046"/>
                  <a:gd name="connsiteX53" fmla="*/ 746033 w 1026780"/>
                  <a:gd name="connsiteY53" fmla="*/ 869552 h 1511046"/>
                  <a:gd name="connsiteX54" fmla="*/ 673334 w 1026780"/>
                  <a:gd name="connsiteY54" fmla="*/ 921503 h 1511046"/>
                  <a:gd name="connsiteX55" fmla="*/ 591059 w 1026780"/>
                  <a:gd name="connsiteY55" fmla="*/ 940448 h 1511046"/>
                  <a:gd name="connsiteX56" fmla="*/ 515528 w 1026780"/>
                  <a:gd name="connsiteY56" fmla="*/ 842882 h 1511046"/>
                  <a:gd name="connsiteX57" fmla="*/ 511718 w 1026780"/>
                  <a:gd name="connsiteY57" fmla="*/ 353297 h 1511046"/>
                  <a:gd name="connsiteX58" fmla="*/ 507908 w 1026780"/>
                  <a:gd name="connsiteY58" fmla="*/ 89017 h 1511046"/>
                  <a:gd name="connsiteX59" fmla="*/ 498383 w 1026780"/>
                  <a:gd name="connsiteY59" fmla="*/ 35162 h 1511046"/>
                  <a:gd name="connsiteX60" fmla="*/ 482011 w 1026780"/>
                  <a:gd name="connsiteY60" fmla="*/ 4888 h 1511046"/>
                  <a:gd name="connsiteX61" fmla="*/ 437886 w 1026780"/>
                  <a:gd name="connsiteY61" fmla="*/ 10191 h 1511046"/>
                  <a:gd name="connsiteX62" fmla="*/ 433614 w 1026780"/>
                  <a:gd name="connsiteY62" fmla="*/ 100448 h 1511046"/>
                  <a:gd name="connsiteX63" fmla="*/ 444837 w 1026780"/>
                  <a:gd name="connsiteY63" fmla="*/ 220926 h 1511046"/>
                  <a:gd name="connsiteX64" fmla="*/ 448853 w 1026780"/>
                  <a:gd name="connsiteY64" fmla="*/ 416162 h 1511046"/>
                  <a:gd name="connsiteX65" fmla="*/ 453179 w 1026780"/>
                  <a:gd name="connsiteY65" fmla="*/ 752006 h 1511046"/>
                  <a:gd name="connsiteX66" fmla="*/ 436085 w 1026780"/>
                  <a:gd name="connsiteY66" fmla="*/ 859152 h 1511046"/>
                  <a:gd name="connsiteX0" fmla="*/ 436085 w 1027001"/>
                  <a:gd name="connsiteY0" fmla="*/ 859152 h 1511046"/>
                  <a:gd name="connsiteX1" fmla="*/ 400661 w 1027001"/>
                  <a:gd name="connsiteY1" fmla="*/ 921965 h 1511046"/>
                  <a:gd name="connsiteX2" fmla="*/ 350875 w 1027001"/>
                  <a:gd name="connsiteY2" fmla="*/ 958521 h 1511046"/>
                  <a:gd name="connsiteX3" fmla="*/ 271122 w 1027001"/>
                  <a:gd name="connsiteY3" fmla="*/ 962125 h 1511046"/>
                  <a:gd name="connsiteX4" fmla="*/ 179887 w 1027001"/>
                  <a:gd name="connsiteY4" fmla="*/ 929946 h 1511046"/>
                  <a:gd name="connsiteX5" fmla="*/ 67853 w 1027001"/>
                  <a:gd name="connsiteY5" fmla="*/ 869552 h 1511046"/>
                  <a:gd name="connsiteX6" fmla="*/ 54518 w 1027001"/>
                  <a:gd name="connsiteY6" fmla="*/ 890507 h 1511046"/>
                  <a:gd name="connsiteX7" fmla="*/ 58328 w 1027001"/>
                  <a:gd name="connsiteY7" fmla="*/ 928607 h 1511046"/>
                  <a:gd name="connsiteX8" fmla="*/ 88808 w 1027001"/>
                  <a:gd name="connsiteY8" fmla="*/ 953372 h 1511046"/>
                  <a:gd name="connsiteX9" fmla="*/ 174533 w 1027001"/>
                  <a:gd name="connsiteY9" fmla="*/ 984213 h 1511046"/>
                  <a:gd name="connsiteX10" fmla="*/ 270555 w 1027001"/>
                  <a:gd name="connsiteY10" fmla="*/ 1031066 h 1511046"/>
                  <a:gd name="connsiteX11" fmla="*/ 286928 w 1027001"/>
                  <a:gd name="connsiteY11" fmla="*/ 1071482 h 1511046"/>
                  <a:gd name="connsiteX12" fmla="*/ 272615 w 1027001"/>
                  <a:gd name="connsiteY12" fmla="*/ 1114371 h 1511046"/>
                  <a:gd name="connsiteX13" fmla="*/ 194458 w 1027001"/>
                  <a:gd name="connsiteY13" fmla="*/ 1145365 h 1511046"/>
                  <a:gd name="connsiteX14" fmla="*/ 88295 w 1027001"/>
                  <a:gd name="connsiteY14" fmla="*/ 1160245 h 1511046"/>
                  <a:gd name="connsiteX15" fmla="*/ 12608 w 1027001"/>
                  <a:gd name="connsiteY15" fmla="*/ 1170542 h 1511046"/>
                  <a:gd name="connsiteX16" fmla="*/ 14513 w 1027001"/>
                  <a:gd name="connsiteY16" fmla="*/ 1208642 h 1511046"/>
                  <a:gd name="connsiteX17" fmla="*/ 153578 w 1027001"/>
                  <a:gd name="connsiteY17" fmla="*/ 1217395 h 1511046"/>
                  <a:gd name="connsiteX18" fmla="*/ 344233 w 1027001"/>
                  <a:gd name="connsiteY18" fmla="*/ 1212452 h 1511046"/>
                  <a:gd name="connsiteX19" fmla="*/ 370748 w 1027001"/>
                  <a:gd name="connsiteY19" fmla="*/ 1268675 h 1511046"/>
                  <a:gd name="connsiteX20" fmla="*/ 343305 w 1027001"/>
                  <a:gd name="connsiteY20" fmla="*/ 1351568 h 1511046"/>
                  <a:gd name="connsiteX21" fmla="*/ 336458 w 1027001"/>
                  <a:gd name="connsiteY21" fmla="*/ 1415360 h 1511046"/>
                  <a:gd name="connsiteX22" fmla="*/ 340268 w 1027001"/>
                  <a:gd name="connsiteY22" fmla="*/ 1458197 h 1511046"/>
                  <a:gd name="connsiteX23" fmla="*/ 372653 w 1027001"/>
                  <a:gd name="connsiteY23" fmla="*/ 1507727 h 1511046"/>
                  <a:gd name="connsiteX24" fmla="*/ 395513 w 1027001"/>
                  <a:gd name="connsiteY24" fmla="*/ 1509632 h 1511046"/>
                  <a:gd name="connsiteX25" fmla="*/ 405038 w 1027001"/>
                  <a:gd name="connsiteY25" fmla="*/ 1486772 h 1511046"/>
                  <a:gd name="connsiteX26" fmla="*/ 411319 w 1027001"/>
                  <a:gd name="connsiteY26" fmla="*/ 1446407 h 1511046"/>
                  <a:gd name="connsiteX27" fmla="*/ 417601 w 1027001"/>
                  <a:gd name="connsiteY27" fmla="*/ 1384314 h 1511046"/>
                  <a:gd name="connsiteX28" fmla="*/ 432275 w 1027001"/>
                  <a:gd name="connsiteY28" fmla="*/ 1324126 h 1511046"/>
                  <a:gd name="connsiteX29" fmla="*/ 475523 w 1027001"/>
                  <a:gd name="connsiteY29" fmla="*/ 1260077 h 1511046"/>
                  <a:gd name="connsiteX30" fmla="*/ 536689 w 1027001"/>
                  <a:gd name="connsiteY30" fmla="*/ 1225065 h 1511046"/>
                  <a:gd name="connsiteX31" fmla="*/ 609388 w 1027001"/>
                  <a:gd name="connsiteY31" fmla="*/ 1216674 h 1511046"/>
                  <a:gd name="connsiteX32" fmla="*/ 709117 w 1027001"/>
                  <a:gd name="connsiteY32" fmla="*/ 1281855 h 1511046"/>
                  <a:gd name="connsiteX33" fmla="*/ 786038 w 1027001"/>
                  <a:gd name="connsiteY33" fmla="*/ 1318772 h 1511046"/>
                  <a:gd name="connsiteX34" fmla="*/ 828669 w 1027001"/>
                  <a:gd name="connsiteY34" fmla="*/ 1298898 h 1511046"/>
                  <a:gd name="connsiteX35" fmla="*/ 769511 w 1027001"/>
                  <a:gd name="connsiteY35" fmla="*/ 1243704 h 1511046"/>
                  <a:gd name="connsiteX36" fmla="*/ 656498 w 1027001"/>
                  <a:gd name="connsiteY36" fmla="*/ 1151492 h 1511046"/>
                  <a:gd name="connsiteX37" fmla="*/ 654232 w 1027001"/>
                  <a:gd name="connsiteY37" fmla="*/ 1103095 h 1511046"/>
                  <a:gd name="connsiteX38" fmla="*/ 679358 w 1027001"/>
                  <a:gd name="connsiteY38" fmla="*/ 1084817 h 1511046"/>
                  <a:gd name="connsiteX39" fmla="*/ 732698 w 1027001"/>
                  <a:gd name="connsiteY39" fmla="*/ 1077197 h 1511046"/>
                  <a:gd name="connsiteX40" fmla="*/ 870887 w 1027001"/>
                  <a:gd name="connsiteY40" fmla="*/ 1086721 h 1511046"/>
                  <a:gd name="connsiteX41" fmla="*/ 979483 w 1027001"/>
                  <a:gd name="connsiteY41" fmla="*/ 1080703 h 1511046"/>
                  <a:gd name="connsiteX42" fmla="*/ 1025399 w 1027001"/>
                  <a:gd name="connsiteY42" fmla="*/ 1048982 h 1511046"/>
                  <a:gd name="connsiteX43" fmla="*/ 926854 w 1027001"/>
                  <a:gd name="connsiteY43" fmla="*/ 1029572 h 1511046"/>
                  <a:gd name="connsiteX44" fmla="*/ 811420 w 1027001"/>
                  <a:gd name="connsiteY44" fmla="*/ 1032043 h 1511046"/>
                  <a:gd name="connsiteX45" fmla="*/ 654594 w 1027001"/>
                  <a:gd name="connsiteY45" fmla="*/ 1044812 h 1511046"/>
                  <a:gd name="connsiteX46" fmla="*/ 648312 w 1027001"/>
                  <a:gd name="connsiteY46" fmla="*/ 1021025 h 1511046"/>
                  <a:gd name="connsiteX47" fmla="*/ 681263 w 1027001"/>
                  <a:gd name="connsiteY47" fmla="*/ 987662 h 1511046"/>
                  <a:gd name="connsiteX48" fmla="*/ 725078 w 1027001"/>
                  <a:gd name="connsiteY48" fmla="*/ 947657 h 1511046"/>
                  <a:gd name="connsiteX49" fmla="*/ 740318 w 1027001"/>
                  <a:gd name="connsiteY49" fmla="*/ 934322 h 1511046"/>
                  <a:gd name="connsiteX50" fmla="*/ 761273 w 1027001"/>
                  <a:gd name="connsiteY50" fmla="*/ 913367 h 1511046"/>
                  <a:gd name="connsiteX51" fmla="*/ 774608 w 1027001"/>
                  <a:gd name="connsiteY51" fmla="*/ 884792 h 1511046"/>
                  <a:gd name="connsiteX52" fmla="*/ 772703 w 1027001"/>
                  <a:gd name="connsiteY52" fmla="*/ 869552 h 1511046"/>
                  <a:gd name="connsiteX53" fmla="*/ 746033 w 1027001"/>
                  <a:gd name="connsiteY53" fmla="*/ 869552 h 1511046"/>
                  <a:gd name="connsiteX54" fmla="*/ 673334 w 1027001"/>
                  <a:gd name="connsiteY54" fmla="*/ 921503 h 1511046"/>
                  <a:gd name="connsiteX55" fmla="*/ 591059 w 1027001"/>
                  <a:gd name="connsiteY55" fmla="*/ 940448 h 1511046"/>
                  <a:gd name="connsiteX56" fmla="*/ 515528 w 1027001"/>
                  <a:gd name="connsiteY56" fmla="*/ 842882 h 1511046"/>
                  <a:gd name="connsiteX57" fmla="*/ 511718 w 1027001"/>
                  <a:gd name="connsiteY57" fmla="*/ 353297 h 1511046"/>
                  <a:gd name="connsiteX58" fmla="*/ 507908 w 1027001"/>
                  <a:gd name="connsiteY58" fmla="*/ 89017 h 1511046"/>
                  <a:gd name="connsiteX59" fmla="*/ 498383 w 1027001"/>
                  <a:gd name="connsiteY59" fmla="*/ 35162 h 1511046"/>
                  <a:gd name="connsiteX60" fmla="*/ 482011 w 1027001"/>
                  <a:gd name="connsiteY60" fmla="*/ 4888 h 1511046"/>
                  <a:gd name="connsiteX61" fmla="*/ 437886 w 1027001"/>
                  <a:gd name="connsiteY61" fmla="*/ 10191 h 1511046"/>
                  <a:gd name="connsiteX62" fmla="*/ 433614 w 1027001"/>
                  <a:gd name="connsiteY62" fmla="*/ 100448 h 1511046"/>
                  <a:gd name="connsiteX63" fmla="*/ 444837 w 1027001"/>
                  <a:gd name="connsiteY63" fmla="*/ 220926 h 1511046"/>
                  <a:gd name="connsiteX64" fmla="*/ 448853 w 1027001"/>
                  <a:gd name="connsiteY64" fmla="*/ 416162 h 1511046"/>
                  <a:gd name="connsiteX65" fmla="*/ 453179 w 1027001"/>
                  <a:gd name="connsiteY65" fmla="*/ 752006 h 1511046"/>
                  <a:gd name="connsiteX66" fmla="*/ 436085 w 1027001"/>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81263 w 1027000"/>
                  <a:gd name="connsiteY47" fmla="*/ 9876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73334 w 1027000"/>
                  <a:gd name="connsiteY54" fmla="*/ 921503 h 1511046"/>
                  <a:gd name="connsiteX55" fmla="*/ 591059 w 1027000"/>
                  <a:gd name="connsiteY55" fmla="*/ 940448 h 1511046"/>
                  <a:gd name="connsiteX56" fmla="*/ 515528 w 1027000"/>
                  <a:gd name="connsiteY56" fmla="*/ 842882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81263 w 1027000"/>
                  <a:gd name="connsiteY47" fmla="*/ 9876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73334 w 1027000"/>
                  <a:gd name="connsiteY54" fmla="*/ 921503 h 1511046"/>
                  <a:gd name="connsiteX55" fmla="*/ 576231 w 1027000"/>
                  <a:gd name="connsiteY55" fmla="*/ 942919 h 1511046"/>
                  <a:gd name="connsiteX56" fmla="*/ 515528 w 1027000"/>
                  <a:gd name="connsiteY56" fmla="*/ 842882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81263 w 1027000"/>
                  <a:gd name="connsiteY47" fmla="*/ 9876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73334 w 1027000"/>
                  <a:gd name="connsiteY54" fmla="*/ 921503 h 1511046"/>
                  <a:gd name="connsiteX55" fmla="*/ 591059 w 1027000"/>
                  <a:gd name="connsiteY55" fmla="*/ 935505 h 1511046"/>
                  <a:gd name="connsiteX56" fmla="*/ 515528 w 1027000"/>
                  <a:gd name="connsiteY56" fmla="*/ 842882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81263 w 1027000"/>
                  <a:gd name="connsiteY47" fmla="*/ 9876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73334 w 1027000"/>
                  <a:gd name="connsiteY54" fmla="*/ 921503 h 1511046"/>
                  <a:gd name="connsiteX55" fmla="*/ 576231 w 1027000"/>
                  <a:gd name="connsiteY55" fmla="*/ 935505 h 1511046"/>
                  <a:gd name="connsiteX56" fmla="*/ 515528 w 1027000"/>
                  <a:gd name="connsiteY56" fmla="*/ 842882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81263 w 1027000"/>
                  <a:gd name="connsiteY47" fmla="*/ 9876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73334 w 1027000"/>
                  <a:gd name="connsiteY54" fmla="*/ 921503 h 1511046"/>
                  <a:gd name="connsiteX55" fmla="*/ 576231 w 1027000"/>
                  <a:gd name="connsiteY55" fmla="*/ 935505 h 1511046"/>
                  <a:gd name="connsiteX56" fmla="*/ 515528 w 1027000"/>
                  <a:gd name="connsiteY56" fmla="*/ 842882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81263 w 1027000"/>
                  <a:gd name="connsiteY47" fmla="*/ 9876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73334 w 1027000"/>
                  <a:gd name="connsiteY54" fmla="*/ 921503 h 1511046"/>
                  <a:gd name="connsiteX55" fmla="*/ 576231 w 1027000"/>
                  <a:gd name="connsiteY55" fmla="*/ 935505 h 1511046"/>
                  <a:gd name="connsiteX56" fmla="*/ 515528 w 1027000"/>
                  <a:gd name="connsiteY56" fmla="*/ 842882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81263 w 1027000"/>
                  <a:gd name="connsiteY47" fmla="*/ 9876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73334 w 1027000"/>
                  <a:gd name="connsiteY54" fmla="*/ 921503 h 1511046"/>
                  <a:gd name="connsiteX55" fmla="*/ 576231 w 1027000"/>
                  <a:gd name="connsiteY55" fmla="*/ 935505 h 1511046"/>
                  <a:gd name="connsiteX56" fmla="*/ 515528 w 1027000"/>
                  <a:gd name="connsiteY56" fmla="*/ 842882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81263 w 1027000"/>
                  <a:gd name="connsiteY47" fmla="*/ 9876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73334 w 1027000"/>
                  <a:gd name="connsiteY54" fmla="*/ 921503 h 1511046"/>
                  <a:gd name="connsiteX55" fmla="*/ 583645 w 1027000"/>
                  <a:gd name="connsiteY55" fmla="*/ 933034 h 1511046"/>
                  <a:gd name="connsiteX56" fmla="*/ 515528 w 1027000"/>
                  <a:gd name="connsiteY56" fmla="*/ 842882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81263 w 1027000"/>
                  <a:gd name="connsiteY47" fmla="*/ 9876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83645 w 1027000"/>
                  <a:gd name="connsiteY55" fmla="*/ 933034 h 1511046"/>
                  <a:gd name="connsiteX56" fmla="*/ 515528 w 1027000"/>
                  <a:gd name="connsiteY56" fmla="*/ 842882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81263 w 1027000"/>
                  <a:gd name="connsiteY47" fmla="*/ 9876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83645 w 1027000"/>
                  <a:gd name="connsiteY55" fmla="*/ 933034 h 1511046"/>
                  <a:gd name="connsiteX56" fmla="*/ 515528 w 1027000"/>
                  <a:gd name="connsiteY56" fmla="*/ 842882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81263 w 1027000"/>
                  <a:gd name="connsiteY47" fmla="*/ 9876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73760 w 1027000"/>
                  <a:gd name="connsiteY55" fmla="*/ 930562 h 1511046"/>
                  <a:gd name="connsiteX56" fmla="*/ 515528 w 1027000"/>
                  <a:gd name="connsiteY56" fmla="*/ 842882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81263 w 1027000"/>
                  <a:gd name="connsiteY47" fmla="*/ 9876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5528 w 1027000"/>
                  <a:gd name="connsiteY56" fmla="*/ 842882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81263 w 1027000"/>
                  <a:gd name="connsiteY47" fmla="*/ 9876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66434 w 1027000"/>
                  <a:gd name="connsiteY47" fmla="*/ 970362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73848 w 1027000"/>
                  <a:gd name="connsiteY47" fmla="*/ 977776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73848 w 1027000"/>
                  <a:gd name="connsiteY47" fmla="*/ 977776 h 1511046"/>
                  <a:gd name="connsiteX48" fmla="*/ 725078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8312 w 1027000"/>
                  <a:gd name="connsiteY46" fmla="*/ 1021025 h 1511046"/>
                  <a:gd name="connsiteX47" fmla="*/ 673848 w 1027000"/>
                  <a:gd name="connsiteY47" fmla="*/ 977776 h 1511046"/>
                  <a:gd name="connsiteX48" fmla="*/ 715193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54518 w 1027000"/>
                  <a:gd name="connsiteY6" fmla="*/ 890507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5840 w 1027000"/>
                  <a:gd name="connsiteY46" fmla="*/ 1006196 h 1511046"/>
                  <a:gd name="connsiteX47" fmla="*/ 673848 w 1027000"/>
                  <a:gd name="connsiteY47" fmla="*/ 977776 h 1511046"/>
                  <a:gd name="connsiteX48" fmla="*/ 715193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49575 w 1027000"/>
                  <a:gd name="connsiteY6" fmla="*/ 895450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45840 w 1027000"/>
                  <a:gd name="connsiteY46" fmla="*/ 1006196 h 1511046"/>
                  <a:gd name="connsiteX47" fmla="*/ 673848 w 1027000"/>
                  <a:gd name="connsiteY47" fmla="*/ 977776 h 1511046"/>
                  <a:gd name="connsiteX48" fmla="*/ 715193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49575 w 1027000"/>
                  <a:gd name="connsiteY6" fmla="*/ 895450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4 w 1027000"/>
                  <a:gd name="connsiteY45" fmla="*/ 1044812 h 1511046"/>
                  <a:gd name="connsiteX46" fmla="*/ 635955 w 1027000"/>
                  <a:gd name="connsiteY46" fmla="*/ 998782 h 1511046"/>
                  <a:gd name="connsiteX47" fmla="*/ 673848 w 1027000"/>
                  <a:gd name="connsiteY47" fmla="*/ 977776 h 1511046"/>
                  <a:gd name="connsiteX48" fmla="*/ 715193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49575 w 1027000"/>
                  <a:gd name="connsiteY6" fmla="*/ 895450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5 w 1027000"/>
                  <a:gd name="connsiteY45" fmla="*/ 1044813 h 1511046"/>
                  <a:gd name="connsiteX46" fmla="*/ 635955 w 1027000"/>
                  <a:gd name="connsiteY46" fmla="*/ 998782 h 1511046"/>
                  <a:gd name="connsiteX47" fmla="*/ 673848 w 1027000"/>
                  <a:gd name="connsiteY47" fmla="*/ 977776 h 1511046"/>
                  <a:gd name="connsiteX48" fmla="*/ 715193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49575 w 1027000"/>
                  <a:gd name="connsiteY6" fmla="*/ 895450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5 w 1027000"/>
                  <a:gd name="connsiteY45" fmla="*/ 1044813 h 1511046"/>
                  <a:gd name="connsiteX46" fmla="*/ 638426 w 1027000"/>
                  <a:gd name="connsiteY46" fmla="*/ 1013611 h 1511046"/>
                  <a:gd name="connsiteX47" fmla="*/ 673848 w 1027000"/>
                  <a:gd name="connsiteY47" fmla="*/ 977776 h 1511046"/>
                  <a:gd name="connsiteX48" fmla="*/ 715193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49575 w 1027000"/>
                  <a:gd name="connsiteY6" fmla="*/ 895450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5 w 1027000"/>
                  <a:gd name="connsiteY45" fmla="*/ 1044813 h 1511046"/>
                  <a:gd name="connsiteX46" fmla="*/ 640897 w 1027000"/>
                  <a:gd name="connsiteY46" fmla="*/ 1006196 h 1511046"/>
                  <a:gd name="connsiteX47" fmla="*/ 673848 w 1027000"/>
                  <a:gd name="connsiteY47" fmla="*/ 977776 h 1511046"/>
                  <a:gd name="connsiteX48" fmla="*/ 715193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49575 w 1027000"/>
                  <a:gd name="connsiteY6" fmla="*/ 895450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5 w 1027000"/>
                  <a:gd name="connsiteY45" fmla="*/ 1044813 h 1511046"/>
                  <a:gd name="connsiteX46" fmla="*/ 640897 w 1027000"/>
                  <a:gd name="connsiteY46" fmla="*/ 1006196 h 1511046"/>
                  <a:gd name="connsiteX47" fmla="*/ 673848 w 1027000"/>
                  <a:gd name="connsiteY47" fmla="*/ 977776 h 1511046"/>
                  <a:gd name="connsiteX48" fmla="*/ 715193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49575 w 1027000"/>
                  <a:gd name="connsiteY6" fmla="*/ 895450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5 w 1027000"/>
                  <a:gd name="connsiteY45" fmla="*/ 1044813 h 1511046"/>
                  <a:gd name="connsiteX46" fmla="*/ 640897 w 1027000"/>
                  <a:gd name="connsiteY46" fmla="*/ 1006196 h 1511046"/>
                  <a:gd name="connsiteX47" fmla="*/ 673848 w 1027000"/>
                  <a:gd name="connsiteY47" fmla="*/ 977776 h 1511046"/>
                  <a:gd name="connsiteX48" fmla="*/ 715193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49575 w 1027000"/>
                  <a:gd name="connsiteY6" fmla="*/ 895450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5 w 1027000"/>
                  <a:gd name="connsiteY45" fmla="*/ 1044813 h 1511046"/>
                  <a:gd name="connsiteX46" fmla="*/ 640897 w 1027000"/>
                  <a:gd name="connsiteY46" fmla="*/ 1006196 h 1511046"/>
                  <a:gd name="connsiteX47" fmla="*/ 673848 w 1027000"/>
                  <a:gd name="connsiteY47" fmla="*/ 977776 h 1511046"/>
                  <a:gd name="connsiteX48" fmla="*/ 715193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49575 w 1027000"/>
                  <a:gd name="connsiteY6" fmla="*/ 895450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5 w 1027000"/>
                  <a:gd name="connsiteY45" fmla="*/ 1044813 h 1511046"/>
                  <a:gd name="connsiteX46" fmla="*/ 640897 w 1027000"/>
                  <a:gd name="connsiteY46" fmla="*/ 1006196 h 1511046"/>
                  <a:gd name="connsiteX47" fmla="*/ 673848 w 1027000"/>
                  <a:gd name="connsiteY47" fmla="*/ 977776 h 1511046"/>
                  <a:gd name="connsiteX48" fmla="*/ 715193 w 1027000"/>
                  <a:gd name="connsiteY48" fmla="*/ 947657 h 1511046"/>
                  <a:gd name="connsiteX49" fmla="*/ 740318 w 1027000"/>
                  <a:gd name="connsiteY49" fmla="*/ 934322 h 1511046"/>
                  <a:gd name="connsiteX50" fmla="*/ 761273 w 1027000"/>
                  <a:gd name="connsiteY50" fmla="*/ 913367 h 1511046"/>
                  <a:gd name="connsiteX51" fmla="*/ 774608 w 1027000"/>
                  <a:gd name="connsiteY51" fmla="*/ 884792 h 1511046"/>
                  <a:gd name="connsiteX52" fmla="*/ 772703 w 1027000"/>
                  <a:gd name="connsiteY52" fmla="*/ 869552 h 1511046"/>
                  <a:gd name="connsiteX53" fmla="*/ 746033 w 1027000"/>
                  <a:gd name="connsiteY53" fmla="*/ 869552 h 1511046"/>
                  <a:gd name="connsiteX54" fmla="*/ 668392 w 1027000"/>
                  <a:gd name="connsiteY54" fmla="*/ 928917 h 1511046"/>
                  <a:gd name="connsiteX55" fmla="*/ 568817 w 1027000"/>
                  <a:gd name="connsiteY55" fmla="*/ 930562 h 1511046"/>
                  <a:gd name="connsiteX56" fmla="*/ 513056 w 1027000"/>
                  <a:gd name="connsiteY56" fmla="*/ 768740 h 1511046"/>
                  <a:gd name="connsiteX57" fmla="*/ 511718 w 1027000"/>
                  <a:gd name="connsiteY57" fmla="*/ 353297 h 1511046"/>
                  <a:gd name="connsiteX58" fmla="*/ 507908 w 1027000"/>
                  <a:gd name="connsiteY58" fmla="*/ 89017 h 1511046"/>
                  <a:gd name="connsiteX59" fmla="*/ 498383 w 1027000"/>
                  <a:gd name="connsiteY59" fmla="*/ 35162 h 1511046"/>
                  <a:gd name="connsiteX60" fmla="*/ 482011 w 1027000"/>
                  <a:gd name="connsiteY60" fmla="*/ 4888 h 1511046"/>
                  <a:gd name="connsiteX61" fmla="*/ 437886 w 1027000"/>
                  <a:gd name="connsiteY61" fmla="*/ 10191 h 1511046"/>
                  <a:gd name="connsiteX62" fmla="*/ 433614 w 1027000"/>
                  <a:gd name="connsiteY62" fmla="*/ 100448 h 1511046"/>
                  <a:gd name="connsiteX63" fmla="*/ 444837 w 1027000"/>
                  <a:gd name="connsiteY63" fmla="*/ 220926 h 1511046"/>
                  <a:gd name="connsiteX64" fmla="*/ 448853 w 1027000"/>
                  <a:gd name="connsiteY64" fmla="*/ 416162 h 1511046"/>
                  <a:gd name="connsiteX65" fmla="*/ 453179 w 1027000"/>
                  <a:gd name="connsiteY65" fmla="*/ 752006 h 1511046"/>
                  <a:gd name="connsiteX66" fmla="*/ 436085 w 1027000"/>
                  <a:gd name="connsiteY66"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49575 w 1027000"/>
                  <a:gd name="connsiteY6" fmla="*/ 895450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5 w 1027000"/>
                  <a:gd name="connsiteY45" fmla="*/ 1044813 h 1511046"/>
                  <a:gd name="connsiteX46" fmla="*/ 640897 w 1027000"/>
                  <a:gd name="connsiteY46" fmla="*/ 1006196 h 1511046"/>
                  <a:gd name="connsiteX47" fmla="*/ 673848 w 1027000"/>
                  <a:gd name="connsiteY47" fmla="*/ 977776 h 1511046"/>
                  <a:gd name="connsiteX48" fmla="*/ 715193 w 1027000"/>
                  <a:gd name="connsiteY48" fmla="*/ 947657 h 1511046"/>
                  <a:gd name="connsiteX49" fmla="*/ 761273 w 1027000"/>
                  <a:gd name="connsiteY49" fmla="*/ 913367 h 1511046"/>
                  <a:gd name="connsiteX50" fmla="*/ 774608 w 1027000"/>
                  <a:gd name="connsiteY50" fmla="*/ 884792 h 1511046"/>
                  <a:gd name="connsiteX51" fmla="*/ 772703 w 1027000"/>
                  <a:gd name="connsiteY51" fmla="*/ 869552 h 1511046"/>
                  <a:gd name="connsiteX52" fmla="*/ 746033 w 1027000"/>
                  <a:gd name="connsiteY52" fmla="*/ 869552 h 1511046"/>
                  <a:gd name="connsiteX53" fmla="*/ 668392 w 1027000"/>
                  <a:gd name="connsiteY53" fmla="*/ 928917 h 1511046"/>
                  <a:gd name="connsiteX54" fmla="*/ 568817 w 1027000"/>
                  <a:gd name="connsiteY54" fmla="*/ 930562 h 1511046"/>
                  <a:gd name="connsiteX55" fmla="*/ 513056 w 1027000"/>
                  <a:gd name="connsiteY55" fmla="*/ 768740 h 1511046"/>
                  <a:gd name="connsiteX56" fmla="*/ 511718 w 1027000"/>
                  <a:gd name="connsiteY56" fmla="*/ 353297 h 1511046"/>
                  <a:gd name="connsiteX57" fmla="*/ 507908 w 1027000"/>
                  <a:gd name="connsiteY57" fmla="*/ 89017 h 1511046"/>
                  <a:gd name="connsiteX58" fmla="*/ 498383 w 1027000"/>
                  <a:gd name="connsiteY58" fmla="*/ 35162 h 1511046"/>
                  <a:gd name="connsiteX59" fmla="*/ 482011 w 1027000"/>
                  <a:gd name="connsiteY59" fmla="*/ 4888 h 1511046"/>
                  <a:gd name="connsiteX60" fmla="*/ 437886 w 1027000"/>
                  <a:gd name="connsiteY60" fmla="*/ 10191 h 1511046"/>
                  <a:gd name="connsiteX61" fmla="*/ 433614 w 1027000"/>
                  <a:gd name="connsiteY61" fmla="*/ 100448 h 1511046"/>
                  <a:gd name="connsiteX62" fmla="*/ 444837 w 1027000"/>
                  <a:gd name="connsiteY62" fmla="*/ 220926 h 1511046"/>
                  <a:gd name="connsiteX63" fmla="*/ 448853 w 1027000"/>
                  <a:gd name="connsiteY63" fmla="*/ 416162 h 1511046"/>
                  <a:gd name="connsiteX64" fmla="*/ 453179 w 1027000"/>
                  <a:gd name="connsiteY64" fmla="*/ 752006 h 1511046"/>
                  <a:gd name="connsiteX65" fmla="*/ 436085 w 1027000"/>
                  <a:gd name="connsiteY65" fmla="*/ 859152 h 1511046"/>
                  <a:gd name="connsiteX0" fmla="*/ 436085 w 1027000"/>
                  <a:gd name="connsiteY0" fmla="*/ 859152 h 1511046"/>
                  <a:gd name="connsiteX1" fmla="*/ 400661 w 1027000"/>
                  <a:gd name="connsiteY1" fmla="*/ 921965 h 1511046"/>
                  <a:gd name="connsiteX2" fmla="*/ 350875 w 1027000"/>
                  <a:gd name="connsiteY2" fmla="*/ 958521 h 1511046"/>
                  <a:gd name="connsiteX3" fmla="*/ 271122 w 1027000"/>
                  <a:gd name="connsiteY3" fmla="*/ 962125 h 1511046"/>
                  <a:gd name="connsiteX4" fmla="*/ 179887 w 1027000"/>
                  <a:gd name="connsiteY4" fmla="*/ 929946 h 1511046"/>
                  <a:gd name="connsiteX5" fmla="*/ 67853 w 1027000"/>
                  <a:gd name="connsiteY5" fmla="*/ 869552 h 1511046"/>
                  <a:gd name="connsiteX6" fmla="*/ 49575 w 1027000"/>
                  <a:gd name="connsiteY6" fmla="*/ 895450 h 1511046"/>
                  <a:gd name="connsiteX7" fmla="*/ 58328 w 1027000"/>
                  <a:gd name="connsiteY7" fmla="*/ 928607 h 1511046"/>
                  <a:gd name="connsiteX8" fmla="*/ 88808 w 1027000"/>
                  <a:gd name="connsiteY8" fmla="*/ 953372 h 1511046"/>
                  <a:gd name="connsiteX9" fmla="*/ 174533 w 1027000"/>
                  <a:gd name="connsiteY9" fmla="*/ 984213 h 1511046"/>
                  <a:gd name="connsiteX10" fmla="*/ 270555 w 1027000"/>
                  <a:gd name="connsiteY10" fmla="*/ 1031066 h 1511046"/>
                  <a:gd name="connsiteX11" fmla="*/ 286928 w 1027000"/>
                  <a:gd name="connsiteY11" fmla="*/ 1071482 h 1511046"/>
                  <a:gd name="connsiteX12" fmla="*/ 272615 w 1027000"/>
                  <a:gd name="connsiteY12" fmla="*/ 1114371 h 1511046"/>
                  <a:gd name="connsiteX13" fmla="*/ 194458 w 1027000"/>
                  <a:gd name="connsiteY13" fmla="*/ 1145365 h 1511046"/>
                  <a:gd name="connsiteX14" fmla="*/ 88295 w 1027000"/>
                  <a:gd name="connsiteY14" fmla="*/ 1160245 h 1511046"/>
                  <a:gd name="connsiteX15" fmla="*/ 12608 w 1027000"/>
                  <a:gd name="connsiteY15" fmla="*/ 1170542 h 1511046"/>
                  <a:gd name="connsiteX16" fmla="*/ 14513 w 1027000"/>
                  <a:gd name="connsiteY16" fmla="*/ 1208642 h 1511046"/>
                  <a:gd name="connsiteX17" fmla="*/ 153578 w 1027000"/>
                  <a:gd name="connsiteY17" fmla="*/ 1217395 h 1511046"/>
                  <a:gd name="connsiteX18" fmla="*/ 344233 w 1027000"/>
                  <a:gd name="connsiteY18" fmla="*/ 1212452 h 1511046"/>
                  <a:gd name="connsiteX19" fmla="*/ 370748 w 1027000"/>
                  <a:gd name="connsiteY19" fmla="*/ 1268675 h 1511046"/>
                  <a:gd name="connsiteX20" fmla="*/ 343305 w 1027000"/>
                  <a:gd name="connsiteY20" fmla="*/ 1351568 h 1511046"/>
                  <a:gd name="connsiteX21" fmla="*/ 336458 w 1027000"/>
                  <a:gd name="connsiteY21" fmla="*/ 1415360 h 1511046"/>
                  <a:gd name="connsiteX22" fmla="*/ 340268 w 1027000"/>
                  <a:gd name="connsiteY22" fmla="*/ 1458197 h 1511046"/>
                  <a:gd name="connsiteX23" fmla="*/ 372653 w 1027000"/>
                  <a:gd name="connsiteY23" fmla="*/ 1507727 h 1511046"/>
                  <a:gd name="connsiteX24" fmla="*/ 395513 w 1027000"/>
                  <a:gd name="connsiteY24" fmla="*/ 1509632 h 1511046"/>
                  <a:gd name="connsiteX25" fmla="*/ 405038 w 1027000"/>
                  <a:gd name="connsiteY25" fmla="*/ 1486772 h 1511046"/>
                  <a:gd name="connsiteX26" fmla="*/ 411319 w 1027000"/>
                  <a:gd name="connsiteY26" fmla="*/ 1446407 h 1511046"/>
                  <a:gd name="connsiteX27" fmla="*/ 417601 w 1027000"/>
                  <a:gd name="connsiteY27" fmla="*/ 1384314 h 1511046"/>
                  <a:gd name="connsiteX28" fmla="*/ 432275 w 1027000"/>
                  <a:gd name="connsiteY28" fmla="*/ 1324126 h 1511046"/>
                  <a:gd name="connsiteX29" fmla="*/ 475523 w 1027000"/>
                  <a:gd name="connsiteY29" fmla="*/ 1260077 h 1511046"/>
                  <a:gd name="connsiteX30" fmla="*/ 536689 w 1027000"/>
                  <a:gd name="connsiteY30" fmla="*/ 1225065 h 1511046"/>
                  <a:gd name="connsiteX31" fmla="*/ 609388 w 1027000"/>
                  <a:gd name="connsiteY31" fmla="*/ 1216674 h 1511046"/>
                  <a:gd name="connsiteX32" fmla="*/ 709117 w 1027000"/>
                  <a:gd name="connsiteY32" fmla="*/ 1281855 h 1511046"/>
                  <a:gd name="connsiteX33" fmla="*/ 786038 w 1027000"/>
                  <a:gd name="connsiteY33" fmla="*/ 1318772 h 1511046"/>
                  <a:gd name="connsiteX34" fmla="*/ 828669 w 1027000"/>
                  <a:gd name="connsiteY34" fmla="*/ 1298898 h 1511046"/>
                  <a:gd name="connsiteX35" fmla="*/ 769511 w 1027000"/>
                  <a:gd name="connsiteY35" fmla="*/ 1243704 h 1511046"/>
                  <a:gd name="connsiteX36" fmla="*/ 656498 w 1027000"/>
                  <a:gd name="connsiteY36" fmla="*/ 1151492 h 1511046"/>
                  <a:gd name="connsiteX37" fmla="*/ 654232 w 1027000"/>
                  <a:gd name="connsiteY37" fmla="*/ 1103095 h 1511046"/>
                  <a:gd name="connsiteX38" fmla="*/ 679358 w 1027000"/>
                  <a:gd name="connsiteY38" fmla="*/ 1084817 h 1511046"/>
                  <a:gd name="connsiteX39" fmla="*/ 732698 w 1027000"/>
                  <a:gd name="connsiteY39" fmla="*/ 1077197 h 1511046"/>
                  <a:gd name="connsiteX40" fmla="*/ 870887 w 1027000"/>
                  <a:gd name="connsiteY40" fmla="*/ 1086721 h 1511046"/>
                  <a:gd name="connsiteX41" fmla="*/ 979483 w 1027000"/>
                  <a:gd name="connsiteY41" fmla="*/ 1080703 h 1511046"/>
                  <a:gd name="connsiteX42" fmla="*/ 1025399 w 1027000"/>
                  <a:gd name="connsiteY42" fmla="*/ 1048982 h 1511046"/>
                  <a:gd name="connsiteX43" fmla="*/ 926854 w 1027000"/>
                  <a:gd name="connsiteY43" fmla="*/ 1029572 h 1511046"/>
                  <a:gd name="connsiteX44" fmla="*/ 811420 w 1027000"/>
                  <a:gd name="connsiteY44" fmla="*/ 1032043 h 1511046"/>
                  <a:gd name="connsiteX45" fmla="*/ 654595 w 1027000"/>
                  <a:gd name="connsiteY45" fmla="*/ 1044813 h 1511046"/>
                  <a:gd name="connsiteX46" fmla="*/ 640897 w 1027000"/>
                  <a:gd name="connsiteY46" fmla="*/ 1006196 h 1511046"/>
                  <a:gd name="connsiteX47" fmla="*/ 673848 w 1027000"/>
                  <a:gd name="connsiteY47" fmla="*/ 977776 h 1511046"/>
                  <a:gd name="connsiteX48" fmla="*/ 715193 w 1027000"/>
                  <a:gd name="connsiteY48" fmla="*/ 947657 h 1511046"/>
                  <a:gd name="connsiteX49" fmla="*/ 753858 w 1027000"/>
                  <a:gd name="connsiteY49" fmla="*/ 920782 h 1511046"/>
                  <a:gd name="connsiteX50" fmla="*/ 774608 w 1027000"/>
                  <a:gd name="connsiteY50" fmla="*/ 884792 h 1511046"/>
                  <a:gd name="connsiteX51" fmla="*/ 772703 w 1027000"/>
                  <a:gd name="connsiteY51" fmla="*/ 869552 h 1511046"/>
                  <a:gd name="connsiteX52" fmla="*/ 746033 w 1027000"/>
                  <a:gd name="connsiteY52" fmla="*/ 869552 h 1511046"/>
                  <a:gd name="connsiteX53" fmla="*/ 668392 w 1027000"/>
                  <a:gd name="connsiteY53" fmla="*/ 928917 h 1511046"/>
                  <a:gd name="connsiteX54" fmla="*/ 568817 w 1027000"/>
                  <a:gd name="connsiteY54" fmla="*/ 930562 h 1511046"/>
                  <a:gd name="connsiteX55" fmla="*/ 513056 w 1027000"/>
                  <a:gd name="connsiteY55" fmla="*/ 768740 h 1511046"/>
                  <a:gd name="connsiteX56" fmla="*/ 511718 w 1027000"/>
                  <a:gd name="connsiteY56" fmla="*/ 353297 h 1511046"/>
                  <a:gd name="connsiteX57" fmla="*/ 507908 w 1027000"/>
                  <a:gd name="connsiteY57" fmla="*/ 89017 h 1511046"/>
                  <a:gd name="connsiteX58" fmla="*/ 498383 w 1027000"/>
                  <a:gd name="connsiteY58" fmla="*/ 35162 h 1511046"/>
                  <a:gd name="connsiteX59" fmla="*/ 482011 w 1027000"/>
                  <a:gd name="connsiteY59" fmla="*/ 4888 h 1511046"/>
                  <a:gd name="connsiteX60" fmla="*/ 437886 w 1027000"/>
                  <a:gd name="connsiteY60" fmla="*/ 10191 h 1511046"/>
                  <a:gd name="connsiteX61" fmla="*/ 433614 w 1027000"/>
                  <a:gd name="connsiteY61" fmla="*/ 100448 h 1511046"/>
                  <a:gd name="connsiteX62" fmla="*/ 444837 w 1027000"/>
                  <a:gd name="connsiteY62" fmla="*/ 220926 h 1511046"/>
                  <a:gd name="connsiteX63" fmla="*/ 448853 w 1027000"/>
                  <a:gd name="connsiteY63" fmla="*/ 416162 h 1511046"/>
                  <a:gd name="connsiteX64" fmla="*/ 453179 w 1027000"/>
                  <a:gd name="connsiteY64" fmla="*/ 752006 h 1511046"/>
                  <a:gd name="connsiteX65" fmla="*/ 436085 w 1027000"/>
                  <a:gd name="connsiteY65" fmla="*/ 859152 h 151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1027000" h="1511046">
                    <a:moveTo>
                      <a:pt x="436085" y="859152"/>
                    </a:moveTo>
                    <a:cubicBezTo>
                      <a:pt x="427332" y="887479"/>
                      <a:pt x="414863" y="905404"/>
                      <a:pt x="400661" y="921965"/>
                    </a:cubicBezTo>
                    <a:cubicBezTo>
                      <a:pt x="386459" y="938526"/>
                      <a:pt x="372053" y="953475"/>
                      <a:pt x="350875" y="958521"/>
                    </a:cubicBezTo>
                    <a:cubicBezTo>
                      <a:pt x="329697" y="963567"/>
                      <a:pt x="299620" y="966888"/>
                      <a:pt x="271122" y="962125"/>
                    </a:cubicBezTo>
                    <a:cubicBezTo>
                      <a:pt x="242624" y="957362"/>
                      <a:pt x="213765" y="945375"/>
                      <a:pt x="179887" y="929946"/>
                    </a:cubicBezTo>
                    <a:cubicBezTo>
                      <a:pt x="146009" y="914517"/>
                      <a:pt x="89572" y="875301"/>
                      <a:pt x="67853" y="869552"/>
                    </a:cubicBezTo>
                    <a:cubicBezTo>
                      <a:pt x="46134" y="863803"/>
                      <a:pt x="51163" y="885608"/>
                      <a:pt x="49575" y="895450"/>
                    </a:cubicBezTo>
                    <a:cubicBezTo>
                      <a:pt x="47988" y="905293"/>
                      <a:pt x="51789" y="918953"/>
                      <a:pt x="58328" y="928607"/>
                    </a:cubicBezTo>
                    <a:cubicBezTo>
                      <a:pt x="64867" y="938261"/>
                      <a:pt x="69441" y="944104"/>
                      <a:pt x="88808" y="953372"/>
                    </a:cubicBezTo>
                    <a:cubicBezTo>
                      <a:pt x="108175" y="962640"/>
                      <a:pt x="144242" y="971264"/>
                      <a:pt x="174533" y="984213"/>
                    </a:cubicBezTo>
                    <a:cubicBezTo>
                      <a:pt x="204824" y="997162"/>
                      <a:pt x="251823" y="1016521"/>
                      <a:pt x="270555" y="1031066"/>
                    </a:cubicBezTo>
                    <a:cubicBezTo>
                      <a:pt x="289288" y="1045611"/>
                      <a:pt x="286585" y="1057598"/>
                      <a:pt x="286928" y="1071482"/>
                    </a:cubicBezTo>
                    <a:cubicBezTo>
                      <a:pt x="287271" y="1085366"/>
                      <a:pt x="278965" y="1104529"/>
                      <a:pt x="272615" y="1114371"/>
                    </a:cubicBezTo>
                    <a:cubicBezTo>
                      <a:pt x="264686" y="1119760"/>
                      <a:pt x="225178" y="1137719"/>
                      <a:pt x="194458" y="1145365"/>
                    </a:cubicBezTo>
                    <a:cubicBezTo>
                      <a:pt x="163738" y="1153011"/>
                      <a:pt x="118603" y="1156049"/>
                      <a:pt x="88295" y="1160245"/>
                    </a:cubicBezTo>
                    <a:cubicBezTo>
                      <a:pt x="57987" y="1164441"/>
                      <a:pt x="24905" y="1162476"/>
                      <a:pt x="12608" y="1170542"/>
                    </a:cubicBezTo>
                    <a:cubicBezTo>
                      <a:pt x="311" y="1178608"/>
                      <a:pt x="-8982" y="1200833"/>
                      <a:pt x="14513" y="1208642"/>
                    </a:cubicBezTo>
                    <a:cubicBezTo>
                      <a:pt x="38008" y="1216451"/>
                      <a:pt x="98625" y="1216760"/>
                      <a:pt x="153578" y="1217395"/>
                    </a:cubicBezTo>
                    <a:cubicBezTo>
                      <a:pt x="208531" y="1218030"/>
                      <a:pt x="308038" y="1203905"/>
                      <a:pt x="344233" y="1212452"/>
                    </a:cubicBezTo>
                    <a:cubicBezTo>
                      <a:pt x="380428" y="1220999"/>
                      <a:pt x="370903" y="1245489"/>
                      <a:pt x="370748" y="1268675"/>
                    </a:cubicBezTo>
                    <a:cubicBezTo>
                      <a:pt x="370593" y="1291861"/>
                      <a:pt x="349020" y="1327121"/>
                      <a:pt x="343305" y="1351568"/>
                    </a:cubicBezTo>
                    <a:cubicBezTo>
                      <a:pt x="337590" y="1376016"/>
                      <a:pt x="336964" y="1397589"/>
                      <a:pt x="336458" y="1415360"/>
                    </a:cubicBezTo>
                    <a:cubicBezTo>
                      <a:pt x="335952" y="1433131"/>
                      <a:pt x="334236" y="1442803"/>
                      <a:pt x="340268" y="1458197"/>
                    </a:cubicBezTo>
                    <a:cubicBezTo>
                      <a:pt x="346300" y="1473591"/>
                      <a:pt x="363446" y="1499155"/>
                      <a:pt x="372653" y="1507727"/>
                    </a:cubicBezTo>
                    <a:cubicBezTo>
                      <a:pt x="379438" y="1509235"/>
                      <a:pt x="390116" y="1513124"/>
                      <a:pt x="395513" y="1509632"/>
                    </a:cubicBezTo>
                    <a:cubicBezTo>
                      <a:pt x="400910" y="1506140"/>
                      <a:pt x="402404" y="1497310"/>
                      <a:pt x="405038" y="1486772"/>
                    </a:cubicBezTo>
                    <a:cubicBezTo>
                      <a:pt x="407672" y="1476235"/>
                      <a:pt x="410049" y="1461012"/>
                      <a:pt x="411319" y="1446407"/>
                    </a:cubicBezTo>
                    <a:cubicBezTo>
                      <a:pt x="411577" y="1442282"/>
                      <a:pt x="414108" y="1404694"/>
                      <a:pt x="417601" y="1384314"/>
                    </a:cubicBezTo>
                    <a:cubicBezTo>
                      <a:pt x="421094" y="1363934"/>
                      <a:pt x="422621" y="1344832"/>
                      <a:pt x="432275" y="1324126"/>
                    </a:cubicBezTo>
                    <a:cubicBezTo>
                      <a:pt x="441929" y="1303420"/>
                      <a:pt x="458121" y="1276587"/>
                      <a:pt x="475523" y="1260077"/>
                    </a:cubicBezTo>
                    <a:cubicBezTo>
                      <a:pt x="492925" y="1243567"/>
                      <a:pt x="518909" y="1229827"/>
                      <a:pt x="536689" y="1225065"/>
                    </a:cubicBezTo>
                    <a:cubicBezTo>
                      <a:pt x="554469" y="1220303"/>
                      <a:pt x="580650" y="1207209"/>
                      <a:pt x="609388" y="1216674"/>
                    </a:cubicBezTo>
                    <a:cubicBezTo>
                      <a:pt x="638126" y="1226139"/>
                      <a:pt x="682447" y="1266932"/>
                      <a:pt x="709117" y="1281855"/>
                    </a:cubicBezTo>
                    <a:cubicBezTo>
                      <a:pt x="738559" y="1298871"/>
                      <a:pt x="766113" y="1315932"/>
                      <a:pt x="786038" y="1318772"/>
                    </a:cubicBezTo>
                    <a:cubicBezTo>
                      <a:pt x="805963" y="1321612"/>
                      <a:pt x="831423" y="1311409"/>
                      <a:pt x="828669" y="1298898"/>
                    </a:cubicBezTo>
                    <a:cubicBezTo>
                      <a:pt x="825915" y="1286387"/>
                      <a:pt x="798206" y="1268272"/>
                      <a:pt x="769511" y="1243704"/>
                    </a:cubicBezTo>
                    <a:cubicBezTo>
                      <a:pt x="740816" y="1219136"/>
                      <a:pt x="679418" y="1175751"/>
                      <a:pt x="656498" y="1151492"/>
                    </a:cubicBezTo>
                    <a:cubicBezTo>
                      <a:pt x="633578" y="1127233"/>
                      <a:pt x="650422" y="1114207"/>
                      <a:pt x="654232" y="1103095"/>
                    </a:cubicBezTo>
                    <a:cubicBezTo>
                      <a:pt x="658042" y="1091983"/>
                      <a:pt x="666280" y="1089133"/>
                      <a:pt x="679358" y="1084817"/>
                    </a:cubicBezTo>
                    <a:cubicBezTo>
                      <a:pt x="692436" y="1080501"/>
                      <a:pt x="715264" y="1077197"/>
                      <a:pt x="732698" y="1077197"/>
                    </a:cubicBezTo>
                    <a:cubicBezTo>
                      <a:pt x="791118" y="1080372"/>
                      <a:pt x="829756" y="1086137"/>
                      <a:pt x="870887" y="1086721"/>
                    </a:cubicBezTo>
                    <a:cubicBezTo>
                      <a:pt x="912018" y="1087305"/>
                      <a:pt x="953731" y="1086993"/>
                      <a:pt x="979483" y="1080703"/>
                    </a:cubicBezTo>
                    <a:cubicBezTo>
                      <a:pt x="1005235" y="1074413"/>
                      <a:pt x="1034170" y="1057504"/>
                      <a:pt x="1025399" y="1048982"/>
                    </a:cubicBezTo>
                    <a:cubicBezTo>
                      <a:pt x="1016628" y="1040460"/>
                      <a:pt x="962517" y="1032395"/>
                      <a:pt x="926854" y="1029572"/>
                    </a:cubicBezTo>
                    <a:cubicBezTo>
                      <a:pt x="891191" y="1026749"/>
                      <a:pt x="856797" y="1029503"/>
                      <a:pt x="811420" y="1032043"/>
                    </a:cubicBezTo>
                    <a:cubicBezTo>
                      <a:pt x="766044" y="1034583"/>
                      <a:pt x="683015" y="1049121"/>
                      <a:pt x="654595" y="1044813"/>
                    </a:cubicBezTo>
                    <a:cubicBezTo>
                      <a:pt x="626175" y="1040505"/>
                      <a:pt x="629913" y="1017317"/>
                      <a:pt x="640897" y="1006196"/>
                    </a:cubicBezTo>
                    <a:cubicBezTo>
                      <a:pt x="651881" y="995075"/>
                      <a:pt x="661465" y="987532"/>
                      <a:pt x="673848" y="977776"/>
                    </a:cubicBezTo>
                    <a:cubicBezTo>
                      <a:pt x="686231" y="968020"/>
                      <a:pt x="701858" y="957156"/>
                      <a:pt x="715193" y="947657"/>
                    </a:cubicBezTo>
                    <a:cubicBezTo>
                      <a:pt x="728528" y="938158"/>
                      <a:pt x="743956" y="931259"/>
                      <a:pt x="753858" y="920782"/>
                    </a:cubicBezTo>
                    <a:cubicBezTo>
                      <a:pt x="759573" y="912527"/>
                      <a:pt x="772703" y="892095"/>
                      <a:pt x="774608" y="884792"/>
                    </a:cubicBezTo>
                    <a:cubicBezTo>
                      <a:pt x="773973" y="879712"/>
                      <a:pt x="777466" y="872092"/>
                      <a:pt x="772703" y="869552"/>
                    </a:cubicBezTo>
                    <a:cubicBezTo>
                      <a:pt x="767941" y="867012"/>
                      <a:pt x="756828" y="865425"/>
                      <a:pt x="746033" y="869552"/>
                    </a:cubicBezTo>
                    <a:cubicBezTo>
                      <a:pt x="735238" y="873680"/>
                      <a:pt x="697928" y="918749"/>
                      <a:pt x="668392" y="928917"/>
                    </a:cubicBezTo>
                    <a:cubicBezTo>
                      <a:pt x="638856" y="939085"/>
                      <a:pt x="594706" y="957258"/>
                      <a:pt x="568817" y="930562"/>
                    </a:cubicBezTo>
                    <a:cubicBezTo>
                      <a:pt x="542928" y="903866"/>
                      <a:pt x="522573" y="864951"/>
                      <a:pt x="513056" y="768740"/>
                    </a:cubicBezTo>
                    <a:cubicBezTo>
                      <a:pt x="503539" y="672529"/>
                      <a:pt x="512988" y="483472"/>
                      <a:pt x="511718" y="353297"/>
                    </a:cubicBezTo>
                    <a:cubicBezTo>
                      <a:pt x="510448" y="265204"/>
                      <a:pt x="509178" y="129330"/>
                      <a:pt x="507908" y="89017"/>
                    </a:cubicBezTo>
                    <a:cubicBezTo>
                      <a:pt x="506638" y="48704"/>
                      <a:pt x="502699" y="49183"/>
                      <a:pt x="498383" y="35162"/>
                    </a:cubicBezTo>
                    <a:cubicBezTo>
                      <a:pt x="494067" y="21141"/>
                      <a:pt x="492094" y="9050"/>
                      <a:pt x="482011" y="4888"/>
                    </a:cubicBezTo>
                    <a:cubicBezTo>
                      <a:pt x="471928" y="726"/>
                      <a:pt x="445952" y="-5736"/>
                      <a:pt x="437886" y="10191"/>
                    </a:cubicBezTo>
                    <a:cubicBezTo>
                      <a:pt x="429820" y="26118"/>
                      <a:pt x="432456" y="65326"/>
                      <a:pt x="433614" y="100448"/>
                    </a:cubicBezTo>
                    <a:cubicBezTo>
                      <a:pt x="434772" y="135570"/>
                      <a:pt x="442297" y="168307"/>
                      <a:pt x="444837" y="220926"/>
                    </a:cubicBezTo>
                    <a:cubicBezTo>
                      <a:pt x="447377" y="273545"/>
                      <a:pt x="447463" y="327649"/>
                      <a:pt x="448853" y="416162"/>
                    </a:cubicBezTo>
                    <a:cubicBezTo>
                      <a:pt x="450243" y="504675"/>
                      <a:pt x="455307" y="678174"/>
                      <a:pt x="453179" y="752006"/>
                    </a:cubicBezTo>
                    <a:cubicBezTo>
                      <a:pt x="451051" y="825838"/>
                      <a:pt x="444838" y="830826"/>
                      <a:pt x="436085" y="859152"/>
                    </a:cubicBezTo>
                    <a:close/>
                  </a:path>
                </a:pathLst>
              </a:custGeom>
              <a:gradFill flip="none" rotWithShape="1">
                <a:gsLst>
                  <a:gs pos="16000">
                    <a:srgbClr val="B5D820"/>
                  </a:gs>
                  <a:gs pos="75000">
                    <a:srgbClr val="B5D820">
                      <a:lumMod val="75000"/>
                    </a:srgbClr>
                  </a:gs>
                </a:gsLst>
                <a:path path="circle">
                  <a:fillToRect l="50000" t="50000" r="50000" b="50000"/>
                </a:path>
                <a:tileRect/>
              </a:gradFill>
              <a:ln w="12700" cap="flat" cmpd="sng" algn="ctr">
                <a:solidFill>
                  <a:srgbClr val="000000">
                    <a:lumMod val="50000"/>
                    <a:lumOff val="50000"/>
                  </a:srgb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99" name="Oval 698">
                <a:extLst>
                  <a:ext uri="{FF2B5EF4-FFF2-40B4-BE49-F238E27FC236}">
                    <a16:creationId xmlns:a16="http://schemas.microsoft.com/office/drawing/2014/main" id="{484D3329-CC91-46A5-BAF9-FD0437C5D3A3}"/>
                  </a:ext>
                </a:extLst>
              </p:cNvPr>
              <p:cNvSpPr/>
              <p:nvPr/>
            </p:nvSpPr>
            <p:spPr>
              <a:xfrm>
                <a:off x="3119009" y="2702570"/>
                <a:ext cx="205480" cy="207214"/>
              </a:xfrm>
              <a:prstGeom prst="ellipse">
                <a:avLst/>
              </a:prstGeom>
              <a:gradFill flip="none" rotWithShape="1">
                <a:gsLst>
                  <a:gs pos="33000">
                    <a:srgbClr val="B5D820">
                      <a:lumMod val="75000"/>
                    </a:srgbClr>
                  </a:gs>
                  <a:gs pos="73000">
                    <a:srgbClr val="B5D820">
                      <a:lumMod val="50000"/>
                    </a:srgbClr>
                  </a:gs>
                  <a:gs pos="83000">
                    <a:srgbClr val="B5D820">
                      <a:lumMod val="50000"/>
                    </a:srgbClr>
                  </a:gs>
                  <a:gs pos="100000">
                    <a:srgbClr val="B5D820">
                      <a:lumMod val="50000"/>
                    </a:srgbClr>
                  </a:gs>
                </a:gsLst>
                <a:path path="circle">
                  <a:fillToRect l="50000" t="50000" r="50000" b="50000"/>
                </a:path>
                <a:tileRect/>
              </a:gradFill>
              <a:ln w="12700" cap="flat" cmpd="sng" algn="ctr">
                <a:solidFill>
                  <a:srgbClr val="B5D820">
                    <a:lumMod val="50000"/>
                  </a:srgb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620" name="Epithelial Cell">
              <a:extLst>
                <a:ext uri="{FF2B5EF4-FFF2-40B4-BE49-F238E27FC236}">
                  <a16:creationId xmlns:a16="http://schemas.microsoft.com/office/drawing/2014/main" id="{498D6A7F-9534-447C-B64D-39737992E712}"/>
                </a:ext>
              </a:extLst>
            </p:cNvPr>
            <p:cNvGrpSpPr/>
            <p:nvPr/>
          </p:nvGrpSpPr>
          <p:grpSpPr>
            <a:xfrm>
              <a:off x="7911806" y="2038414"/>
              <a:ext cx="292605" cy="544481"/>
              <a:chOff x="7536889" y="1805888"/>
              <a:chExt cx="506734" cy="942935"/>
            </a:xfrm>
          </p:grpSpPr>
          <p:sp>
            <p:nvSpPr>
              <p:cNvPr id="686" name="Freeform: Shape 685">
                <a:extLst>
                  <a:ext uri="{FF2B5EF4-FFF2-40B4-BE49-F238E27FC236}">
                    <a16:creationId xmlns:a16="http://schemas.microsoft.com/office/drawing/2014/main" id="{506E5A3C-6E2B-4719-A354-7EAF8D53585A}"/>
                  </a:ext>
                </a:extLst>
              </p:cNvPr>
              <p:cNvSpPr/>
              <p:nvPr/>
            </p:nvSpPr>
            <p:spPr>
              <a:xfrm>
                <a:off x="7583783" y="1839215"/>
                <a:ext cx="45824" cy="266613"/>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22225" cap="rnd" cmpd="sng" algn="ctr">
                <a:solidFill>
                  <a:srgbClr val="FFA74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87" name="Freeform: Shape 686">
                <a:extLst>
                  <a:ext uri="{FF2B5EF4-FFF2-40B4-BE49-F238E27FC236}">
                    <a16:creationId xmlns:a16="http://schemas.microsoft.com/office/drawing/2014/main" id="{812FE751-3713-4622-9F2E-C02C6E4F2AC3}"/>
                  </a:ext>
                </a:extLst>
              </p:cNvPr>
              <p:cNvSpPr/>
              <p:nvPr/>
            </p:nvSpPr>
            <p:spPr>
              <a:xfrm>
                <a:off x="7637938" y="1822551"/>
                <a:ext cx="45825" cy="245784"/>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88" name="Freeform: Shape 687">
                <a:extLst>
                  <a:ext uri="{FF2B5EF4-FFF2-40B4-BE49-F238E27FC236}">
                    <a16:creationId xmlns:a16="http://schemas.microsoft.com/office/drawing/2014/main" id="{302BC58B-D73D-4605-8543-95280F7953AE}"/>
                  </a:ext>
                </a:extLst>
              </p:cNvPr>
              <p:cNvSpPr/>
              <p:nvPr/>
            </p:nvSpPr>
            <p:spPr>
              <a:xfrm>
                <a:off x="7685707" y="1816303"/>
                <a:ext cx="39714" cy="239535"/>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89" name="Freeform: Shape 688">
                <a:extLst>
                  <a:ext uri="{FF2B5EF4-FFF2-40B4-BE49-F238E27FC236}">
                    <a16:creationId xmlns:a16="http://schemas.microsoft.com/office/drawing/2014/main" id="{9C2B1706-FFFF-42A7-BAC5-F8DF57E59762}"/>
                  </a:ext>
                </a:extLst>
              </p:cNvPr>
              <p:cNvSpPr/>
              <p:nvPr/>
            </p:nvSpPr>
            <p:spPr>
              <a:xfrm>
                <a:off x="7735835" y="1807971"/>
                <a:ext cx="39637" cy="256198"/>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90" name="Freeform: Shape 689">
                <a:extLst>
                  <a:ext uri="{FF2B5EF4-FFF2-40B4-BE49-F238E27FC236}">
                    <a16:creationId xmlns:a16="http://schemas.microsoft.com/office/drawing/2014/main" id="{3EC902F5-A950-40E8-A7B6-ADC4DFC1125B}"/>
                  </a:ext>
                </a:extLst>
              </p:cNvPr>
              <p:cNvSpPr/>
              <p:nvPr/>
            </p:nvSpPr>
            <p:spPr>
              <a:xfrm>
                <a:off x="7783743" y="1805888"/>
                <a:ext cx="48958" cy="247867"/>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91" name="Freeform: Shape 690">
                <a:extLst>
                  <a:ext uri="{FF2B5EF4-FFF2-40B4-BE49-F238E27FC236}">
                    <a16:creationId xmlns:a16="http://schemas.microsoft.com/office/drawing/2014/main" id="{6D081963-028C-48F2-A072-6EA782E3D455}"/>
                  </a:ext>
                </a:extLst>
              </p:cNvPr>
              <p:cNvSpPr/>
              <p:nvPr/>
            </p:nvSpPr>
            <p:spPr>
              <a:xfrm>
                <a:off x="7829567" y="1810054"/>
                <a:ext cx="39575" cy="247867"/>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92" name="Freeform: Shape 691">
                <a:extLst>
                  <a:ext uri="{FF2B5EF4-FFF2-40B4-BE49-F238E27FC236}">
                    <a16:creationId xmlns:a16="http://schemas.microsoft.com/office/drawing/2014/main" id="{15C0EF05-2F27-4E1C-8889-A12EBF7E002B}"/>
                  </a:ext>
                </a:extLst>
              </p:cNvPr>
              <p:cNvSpPr/>
              <p:nvPr/>
            </p:nvSpPr>
            <p:spPr>
              <a:xfrm>
                <a:off x="7881640" y="1820468"/>
                <a:ext cx="37492" cy="249950"/>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93" name="Freeform: Shape 692">
                <a:extLst>
                  <a:ext uri="{FF2B5EF4-FFF2-40B4-BE49-F238E27FC236}">
                    <a16:creationId xmlns:a16="http://schemas.microsoft.com/office/drawing/2014/main" id="{3305AF02-4A66-43F2-8627-E30466BDF67F}"/>
                  </a:ext>
                </a:extLst>
              </p:cNvPr>
              <p:cNvSpPr/>
              <p:nvPr/>
            </p:nvSpPr>
            <p:spPr>
              <a:xfrm>
                <a:off x="7927464" y="1826717"/>
                <a:ext cx="29161" cy="249950"/>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94" name="Freeform: Shape 693">
                <a:extLst>
                  <a:ext uri="{FF2B5EF4-FFF2-40B4-BE49-F238E27FC236}">
                    <a16:creationId xmlns:a16="http://schemas.microsoft.com/office/drawing/2014/main" id="{622A283F-85CB-4C67-B688-B477FA3218C5}"/>
                  </a:ext>
                </a:extLst>
              </p:cNvPr>
              <p:cNvSpPr/>
              <p:nvPr/>
            </p:nvSpPr>
            <p:spPr>
              <a:xfrm>
                <a:off x="7968766" y="1862127"/>
                <a:ext cx="42014" cy="252032"/>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695" name="Group 694">
                <a:extLst>
                  <a:ext uri="{FF2B5EF4-FFF2-40B4-BE49-F238E27FC236}">
                    <a16:creationId xmlns:a16="http://schemas.microsoft.com/office/drawing/2014/main" id="{F6183446-263A-4EFE-9BC2-CAE12D13B8AB}"/>
                  </a:ext>
                </a:extLst>
              </p:cNvPr>
              <p:cNvGrpSpPr/>
              <p:nvPr/>
            </p:nvGrpSpPr>
            <p:grpSpPr>
              <a:xfrm>
                <a:off x="7536889" y="2033317"/>
                <a:ext cx="506734" cy="715506"/>
                <a:chOff x="664078" y="1946983"/>
                <a:chExt cx="506734" cy="715506"/>
              </a:xfrm>
            </p:grpSpPr>
            <p:sp>
              <p:nvSpPr>
                <p:cNvPr id="696" name="Rectangle: Rounded Corners 695">
                  <a:extLst>
                    <a:ext uri="{FF2B5EF4-FFF2-40B4-BE49-F238E27FC236}">
                      <a16:creationId xmlns:a16="http://schemas.microsoft.com/office/drawing/2014/main" id="{38F4DC0D-3271-40ED-8E44-0B35BB255552}"/>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97" name="Oval 696">
                  <a:extLst>
                    <a:ext uri="{FF2B5EF4-FFF2-40B4-BE49-F238E27FC236}">
                      <a16:creationId xmlns:a16="http://schemas.microsoft.com/office/drawing/2014/main" id="{5964CE46-D6E9-41D4-B54C-E827841861F4}"/>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grpSp>
        <p:grpSp>
          <p:nvGrpSpPr>
            <p:cNvPr id="621" name="Epithelial Cell">
              <a:extLst>
                <a:ext uri="{FF2B5EF4-FFF2-40B4-BE49-F238E27FC236}">
                  <a16:creationId xmlns:a16="http://schemas.microsoft.com/office/drawing/2014/main" id="{0A46A233-5666-4D50-A63F-87AD61BE9C4B}"/>
                </a:ext>
              </a:extLst>
            </p:cNvPr>
            <p:cNvGrpSpPr/>
            <p:nvPr/>
          </p:nvGrpSpPr>
          <p:grpSpPr>
            <a:xfrm>
              <a:off x="8202525" y="2038414"/>
              <a:ext cx="292605" cy="544481"/>
              <a:chOff x="8040358" y="1805888"/>
              <a:chExt cx="506734" cy="942935"/>
            </a:xfrm>
          </p:grpSpPr>
          <p:sp>
            <p:nvSpPr>
              <p:cNvPr id="674" name="Freeform: Shape 673">
                <a:extLst>
                  <a:ext uri="{FF2B5EF4-FFF2-40B4-BE49-F238E27FC236}">
                    <a16:creationId xmlns:a16="http://schemas.microsoft.com/office/drawing/2014/main" id="{C383AC03-FDDE-4D6C-8794-3468569D48A8}"/>
                  </a:ext>
                </a:extLst>
              </p:cNvPr>
              <p:cNvSpPr/>
              <p:nvPr/>
            </p:nvSpPr>
            <p:spPr>
              <a:xfrm>
                <a:off x="8061781" y="1839215"/>
                <a:ext cx="45824" cy="266613"/>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22225" cap="rnd" cmpd="sng" algn="ctr">
                <a:solidFill>
                  <a:srgbClr val="FFA74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5" name="Freeform: Shape 674">
                <a:extLst>
                  <a:ext uri="{FF2B5EF4-FFF2-40B4-BE49-F238E27FC236}">
                    <a16:creationId xmlns:a16="http://schemas.microsoft.com/office/drawing/2014/main" id="{289E8CD7-C945-4659-91C6-C333568FB886}"/>
                  </a:ext>
                </a:extLst>
              </p:cNvPr>
              <p:cNvSpPr/>
              <p:nvPr/>
            </p:nvSpPr>
            <p:spPr>
              <a:xfrm>
                <a:off x="8115936" y="1822551"/>
                <a:ext cx="45825" cy="245784"/>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 name="Freeform: Shape 675">
                <a:extLst>
                  <a:ext uri="{FF2B5EF4-FFF2-40B4-BE49-F238E27FC236}">
                    <a16:creationId xmlns:a16="http://schemas.microsoft.com/office/drawing/2014/main" id="{741F0EE4-4BDE-4944-9E82-3F38848A0679}"/>
                  </a:ext>
                </a:extLst>
              </p:cNvPr>
              <p:cNvSpPr/>
              <p:nvPr/>
            </p:nvSpPr>
            <p:spPr>
              <a:xfrm>
                <a:off x="8163705" y="1816303"/>
                <a:ext cx="39714" cy="239535"/>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7" name="Freeform: Shape 676">
                <a:extLst>
                  <a:ext uri="{FF2B5EF4-FFF2-40B4-BE49-F238E27FC236}">
                    <a16:creationId xmlns:a16="http://schemas.microsoft.com/office/drawing/2014/main" id="{C564435E-2780-4C5F-A3D2-5F68D821CC93}"/>
                  </a:ext>
                </a:extLst>
              </p:cNvPr>
              <p:cNvSpPr/>
              <p:nvPr/>
            </p:nvSpPr>
            <p:spPr>
              <a:xfrm>
                <a:off x="8213833" y="1807971"/>
                <a:ext cx="39637" cy="256198"/>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8" name="Freeform: Shape 677">
                <a:extLst>
                  <a:ext uri="{FF2B5EF4-FFF2-40B4-BE49-F238E27FC236}">
                    <a16:creationId xmlns:a16="http://schemas.microsoft.com/office/drawing/2014/main" id="{B3D54F33-C0C0-45A9-9EF0-C48DD57109A9}"/>
                  </a:ext>
                </a:extLst>
              </p:cNvPr>
              <p:cNvSpPr/>
              <p:nvPr/>
            </p:nvSpPr>
            <p:spPr>
              <a:xfrm>
                <a:off x="8261741" y="1805888"/>
                <a:ext cx="48958" cy="247867"/>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9" name="Freeform: Shape 678">
                <a:extLst>
                  <a:ext uri="{FF2B5EF4-FFF2-40B4-BE49-F238E27FC236}">
                    <a16:creationId xmlns:a16="http://schemas.microsoft.com/office/drawing/2014/main" id="{6A07EE1E-4BB3-4429-BEE1-4C75C3526498}"/>
                  </a:ext>
                </a:extLst>
              </p:cNvPr>
              <p:cNvSpPr/>
              <p:nvPr/>
            </p:nvSpPr>
            <p:spPr>
              <a:xfrm>
                <a:off x="8307565" y="1810054"/>
                <a:ext cx="39575" cy="247867"/>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80" name="Freeform: Shape 679">
                <a:extLst>
                  <a:ext uri="{FF2B5EF4-FFF2-40B4-BE49-F238E27FC236}">
                    <a16:creationId xmlns:a16="http://schemas.microsoft.com/office/drawing/2014/main" id="{C8A561B6-3E8D-49DF-AF48-404A8EBACF10}"/>
                  </a:ext>
                </a:extLst>
              </p:cNvPr>
              <p:cNvSpPr/>
              <p:nvPr/>
            </p:nvSpPr>
            <p:spPr>
              <a:xfrm>
                <a:off x="8359638" y="1820468"/>
                <a:ext cx="37492" cy="249950"/>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81" name="Freeform: Shape 680">
                <a:extLst>
                  <a:ext uri="{FF2B5EF4-FFF2-40B4-BE49-F238E27FC236}">
                    <a16:creationId xmlns:a16="http://schemas.microsoft.com/office/drawing/2014/main" id="{11878E9D-D5F7-4CD7-B99E-50AD1AE62D1D}"/>
                  </a:ext>
                </a:extLst>
              </p:cNvPr>
              <p:cNvSpPr/>
              <p:nvPr/>
            </p:nvSpPr>
            <p:spPr>
              <a:xfrm>
                <a:off x="8405462" y="1826717"/>
                <a:ext cx="29161" cy="249950"/>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82" name="Freeform: Shape 681">
                <a:extLst>
                  <a:ext uri="{FF2B5EF4-FFF2-40B4-BE49-F238E27FC236}">
                    <a16:creationId xmlns:a16="http://schemas.microsoft.com/office/drawing/2014/main" id="{92C1B2E2-35D2-4E04-AF16-A7E03FDE5720}"/>
                  </a:ext>
                </a:extLst>
              </p:cNvPr>
              <p:cNvSpPr/>
              <p:nvPr/>
            </p:nvSpPr>
            <p:spPr>
              <a:xfrm>
                <a:off x="8446764" y="1862127"/>
                <a:ext cx="42014" cy="252032"/>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683" name="Group 682">
                <a:extLst>
                  <a:ext uri="{FF2B5EF4-FFF2-40B4-BE49-F238E27FC236}">
                    <a16:creationId xmlns:a16="http://schemas.microsoft.com/office/drawing/2014/main" id="{0AF2A1DD-7AA9-47DD-A4F7-5981918516FE}"/>
                  </a:ext>
                </a:extLst>
              </p:cNvPr>
              <p:cNvGrpSpPr/>
              <p:nvPr/>
            </p:nvGrpSpPr>
            <p:grpSpPr>
              <a:xfrm>
                <a:off x="8040358" y="2033317"/>
                <a:ext cx="506734" cy="715506"/>
                <a:chOff x="664078" y="1946983"/>
                <a:chExt cx="506734" cy="715506"/>
              </a:xfrm>
            </p:grpSpPr>
            <p:sp>
              <p:nvSpPr>
                <p:cNvPr id="684" name="Rectangle: Rounded Corners 683">
                  <a:extLst>
                    <a:ext uri="{FF2B5EF4-FFF2-40B4-BE49-F238E27FC236}">
                      <a16:creationId xmlns:a16="http://schemas.microsoft.com/office/drawing/2014/main" id="{D0A0CD46-A53A-47D1-9B52-A47DD13A54A6}"/>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85" name="Oval 684">
                  <a:extLst>
                    <a:ext uri="{FF2B5EF4-FFF2-40B4-BE49-F238E27FC236}">
                      <a16:creationId xmlns:a16="http://schemas.microsoft.com/office/drawing/2014/main" id="{AF9D5103-9262-4332-B959-27DC080BCC9F}"/>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grpSp>
        <p:grpSp>
          <p:nvGrpSpPr>
            <p:cNvPr id="622" name="Epithelial Cell">
              <a:extLst>
                <a:ext uri="{FF2B5EF4-FFF2-40B4-BE49-F238E27FC236}">
                  <a16:creationId xmlns:a16="http://schemas.microsoft.com/office/drawing/2014/main" id="{FF743B3F-0D7E-46CD-8182-A764ECE06B78}"/>
                </a:ext>
              </a:extLst>
            </p:cNvPr>
            <p:cNvGrpSpPr/>
            <p:nvPr/>
          </p:nvGrpSpPr>
          <p:grpSpPr>
            <a:xfrm>
              <a:off x="10189516" y="2038414"/>
              <a:ext cx="292605" cy="544481"/>
              <a:chOff x="8520041" y="1805888"/>
              <a:chExt cx="506734" cy="942935"/>
            </a:xfrm>
          </p:grpSpPr>
          <p:sp>
            <p:nvSpPr>
              <p:cNvPr id="662" name="Freeform: Shape 661">
                <a:extLst>
                  <a:ext uri="{FF2B5EF4-FFF2-40B4-BE49-F238E27FC236}">
                    <a16:creationId xmlns:a16="http://schemas.microsoft.com/office/drawing/2014/main" id="{006BEFDB-4839-4C7C-82B6-285C428E8982}"/>
                  </a:ext>
                </a:extLst>
              </p:cNvPr>
              <p:cNvSpPr/>
              <p:nvPr/>
            </p:nvSpPr>
            <p:spPr>
              <a:xfrm>
                <a:off x="8561339" y="1839215"/>
                <a:ext cx="45824" cy="266613"/>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22225" cap="rnd" cmpd="sng" algn="ctr">
                <a:solidFill>
                  <a:srgbClr val="FFA74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63" name="Freeform: Shape 662">
                <a:extLst>
                  <a:ext uri="{FF2B5EF4-FFF2-40B4-BE49-F238E27FC236}">
                    <a16:creationId xmlns:a16="http://schemas.microsoft.com/office/drawing/2014/main" id="{55D38DC3-D4CE-4440-97EC-7B233645803E}"/>
                  </a:ext>
                </a:extLst>
              </p:cNvPr>
              <p:cNvSpPr/>
              <p:nvPr/>
            </p:nvSpPr>
            <p:spPr>
              <a:xfrm>
                <a:off x="8615494" y="1822551"/>
                <a:ext cx="45825" cy="245784"/>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64" name="Freeform: Shape 663">
                <a:extLst>
                  <a:ext uri="{FF2B5EF4-FFF2-40B4-BE49-F238E27FC236}">
                    <a16:creationId xmlns:a16="http://schemas.microsoft.com/office/drawing/2014/main" id="{CF0708C6-3AF6-44C4-8A59-F449FCDA871A}"/>
                  </a:ext>
                </a:extLst>
              </p:cNvPr>
              <p:cNvSpPr/>
              <p:nvPr/>
            </p:nvSpPr>
            <p:spPr>
              <a:xfrm>
                <a:off x="8663263" y="1816303"/>
                <a:ext cx="39714" cy="239535"/>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65" name="Freeform: Shape 664">
                <a:extLst>
                  <a:ext uri="{FF2B5EF4-FFF2-40B4-BE49-F238E27FC236}">
                    <a16:creationId xmlns:a16="http://schemas.microsoft.com/office/drawing/2014/main" id="{4952A697-281A-4C64-BFD6-8DEDE3ECC3B7}"/>
                  </a:ext>
                </a:extLst>
              </p:cNvPr>
              <p:cNvSpPr/>
              <p:nvPr/>
            </p:nvSpPr>
            <p:spPr>
              <a:xfrm>
                <a:off x="8713391" y="1807971"/>
                <a:ext cx="39637" cy="256198"/>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66" name="Freeform: Shape 665">
                <a:extLst>
                  <a:ext uri="{FF2B5EF4-FFF2-40B4-BE49-F238E27FC236}">
                    <a16:creationId xmlns:a16="http://schemas.microsoft.com/office/drawing/2014/main" id="{4B0720E2-34E5-4AD7-900F-67F737E9FBD8}"/>
                  </a:ext>
                </a:extLst>
              </p:cNvPr>
              <p:cNvSpPr/>
              <p:nvPr/>
            </p:nvSpPr>
            <p:spPr>
              <a:xfrm>
                <a:off x="8761299" y="1805888"/>
                <a:ext cx="48958" cy="247867"/>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67" name="Freeform: Shape 666">
                <a:extLst>
                  <a:ext uri="{FF2B5EF4-FFF2-40B4-BE49-F238E27FC236}">
                    <a16:creationId xmlns:a16="http://schemas.microsoft.com/office/drawing/2014/main" id="{F961435E-B6C0-40C4-9822-E0E71A8963D8}"/>
                  </a:ext>
                </a:extLst>
              </p:cNvPr>
              <p:cNvSpPr/>
              <p:nvPr/>
            </p:nvSpPr>
            <p:spPr>
              <a:xfrm>
                <a:off x="8807123" y="1810054"/>
                <a:ext cx="39575" cy="247867"/>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68" name="Freeform: Shape 667">
                <a:extLst>
                  <a:ext uri="{FF2B5EF4-FFF2-40B4-BE49-F238E27FC236}">
                    <a16:creationId xmlns:a16="http://schemas.microsoft.com/office/drawing/2014/main" id="{0355B65E-3F32-4A8A-9AEF-EE0BF0A40B18}"/>
                  </a:ext>
                </a:extLst>
              </p:cNvPr>
              <p:cNvSpPr/>
              <p:nvPr/>
            </p:nvSpPr>
            <p:spPr>
              <a:xfrm>
                <a:off x="8859196" y="1820468"/>
                <a:ext cx="37492" cy="249950"/>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69" name="Freeform: Shape 668">
                <a:extLst>
                  <a:ext uri="{FF2B5EF4-FFF2-40B4-BE49-F238E27FC236}">
                    <a16:creationId xmlns:a16="http://schemas.microsoft.com/office/drawing/2014/main" id="{BADC1965-5341-4E2F-91F1-2CDAEBDB1D38}"/>
                  </a:ext>
                </a:extLst>
              </p:cNvPr>
              <p:cNvSpPr/>
              <p:nvPr/>
            </p:nvSpPr>
            <p:spPr>
              <a:xfrm>
                <a:off x="8905020" y="1826717"/>
                <a:ext cx="29161" cy="249950"/>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0" name="Freeform: Shape 669">
                <a:extLst>
                  <a:ext uri="{FF2B5EF4-FFF2-40B4-BE49-F238E27FC236}">
                    <a16:creationId xmlns:a16="http://schemas.microsoft.com/office/drawing/2014/main" id="{51C8BF0A-BF6C-43D0-A4C4-54427164BAE8}"/>
                  </a:ext>
                </a:extLst>
              </p:cNvPr>
              <p:cNvSpPr/>
              <p:nvPr/>
            </p:nvSpPr>
            <p:spPr>
              <a:xfrm>
                <a:off x="8946322" y="1862127"/>
                <a:ext cx="42014" cy="252032"/>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671" name="Group 670">
                <a:extLst>
                  <a:ext uri="{FF2B5EF4-FFF2-40B4-BE49-F238E27FC236}">
                    <a16:creationId xmlns:a16="http://schemas.microsoft.com/office/drawing/2014/main" id="{DE9D4A5D-074C-4381-A73A-F14371B0C21A}"/>
                  </a:ext>
                </a:extLst>
              </p:cNvPr>
              <p:cNvGrpSpPr/>
              <p:nvPr/>
            </p:nvGrpSpPr>
            <p:grpSpPr>
              <a:xfrm>
                <a:off x="8520041" y="2033317"/>
                <a:ext cx="506734" cy="715506"/>
                <a:chOff x="664078" y="1946983"/>
                <a:chExt cx="506734" cy="715506"/>
              </a:xfrm>
            </p:grpSpPr>
            <p:sp>
              <p:nvSpPr>
                <p:cNvPr id="672" name="Rectangle: Rounded Corners 671">
                  <a:extLst>
                    <a:ext uri="{FF2B5EF4-FFF2-40B4-BE49-F238E27FC236}">
                      <a16:creationId xmlns:a16="http://schemas.microsoft.com/office/drawing/2014/main" id="{B8130435-F180-45E5-A214-E08AF33928D7}"/>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3" name="Oval 672">
                  <a:extLst>
                    <a:ext uri="{FF2B5EF4-FFF2-40B4-BE49-F238E27FC236}">
                      <a16:creationId xmlns:a16="http://schemas.microsoft.com/office/drawing/2014/main" id="{FF179E94-375C-4AF1-8F87-C76A196701F4}"/>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grpSp>
        <p:grpSp>
          <p:nvGrpSpPr>
            <p:cNvPr id="623" name="Epithelial Cell">
              <a:extLst>
                <a:ext uri="{FF2B5EF4-FFF2-40B4-BE49-F238E27FC236}">
                  <a16:creationId xmlns:a16="http://schemas.microsoft.com/office/drawing/2014/main" id="{BE00CE9C-14DF-421E-89A8-CE5906D6369A}"/>
                </a:ext>
              </a:extLst>
            </p:cNvPr>
            <p:cNvGrpSpPr/>
            <p:nvPr/>
          </p:nvGrpSpPr>
          <p:grpSpPr>
            <a:xfrm>
              <a:off x="10483291" y="2038414"/>
              <a:ext cx="308773" cy="544481"/>
              <a:chOff x="9028803" y="1805888"/>
              <a:chExt cx="534735" cy="942935"/>
            </a:xfrm>
          </p:grpSpPr>
          <p:sp>
            <p:nvSpPr>
              <p:cNvPr id="650" name="Freeform: Shape 649">
                <a:extLst>
                  <a:ext uri="{FF2B5EF4-FFF2-40B4-BE49-F238E27FC236}">
                    <a16:creationId xmlns:a16="http://schemas.microsoft.com/office/drawing/2014/main" id="{8A0400B9-B678-4FE5-B3A9-F2C5CC1A0D39}"/>
                  </a:ext>
                </a:extLst>
              </p:cNvPr>
              <p:cNvSpPr/>
              <p:nvPr/>
            </p:nvSpPr>
            <p:spPr>
              <a:xfrm>
                <a:off x="9136541" y="1839215"/>
                <a:ext cx="45824" cy="266613"/>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22225" cap="rnd" cmpd="sng" algn="ctr">
                <a:solidFill>
                  <a:srgbClr val="FFA74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51" name="Freeform: Shape 650">
                <a:extLst>
                  <a:ext uri="{FF2B5EF4-FFF2-40B4-BE49-F238E27FC236}">
                    <a16:creationId xmlns:a16="http://schemas.microsoft.com/office/drawing/2014/main" id="{76F27BF1-1D93-4C35-B7AE-5C12E9C6BB1C}"/>
                  </a:ext>
                </a:extLst>
              </p:cNvPr>
              <p:cNvSpPr/>
              <p:nvPr/>
            </p:nvSpPr>
            <p:spPr>
              <a:xfrm>
                <a:off x="9190696" y="1822551"/>
                <a:ext cx="45825" cy="245784"/>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52" name="Freeform: Shape 651">
                <a:extLst>
                  <a:ext uri="{FF2B5EF4-FFF2-40B4-BE49-F238E27FC236}">
                    <a16:creationId xmlns:a16="http://schemas.microsoft.com/office/drawing/2014/main" id="{ED5D17F5-89C0-458E-BFA6-98595EF97DA2}"/>
                  </a:ext>
                </a:extLst>
              </p:cNvPr>
              <p:cNvSpPr/>
              <p:nvPr/>
            </p:nvSpPr>
            <p:spPr>
              <a:xfrm>
                <a:off x="9238465" y="1816303"/>
                <a:ext cx="39714" cy="239535"/>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53" name="Freeform: Shape 652">
                <a:extLst>
                  <a:ext uri="{FF2B5EF4-FFF2-40B4-BE49-F238E27FC236}">
                    <a16:creationId xmlns:a16="http://schemas.microsoft.com/office/drawing/2014/main" id="{99B2C341-BDA8-4313-823C-9817B676E379}"/>
                  </a:ext>
                </a:extLst>
              </p:cNvPr>
              <p:cNvSpPr/>
              <p:nvPr/>
            </p:nvSpPr>
            <p:spPr>
              <a:xfrm>
                <a:off x="9288593" y="1807971"/>
                <a:ext cx="39637" cy="256198"/>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54" name="Freeform: Shape 653">
                <a:extLst>
                  <a:ext uri="{FF2B5EF4-FFF2-40B4-BE49-F238E27FC236}">
                    <a16:creationId xmlns:a16="http://schemas.microsoft.com/office/drawing/2014/main" id="{F4BC8CEE-C014-488E-881F-A2B307C9FDE5}"/>
                  </a:ext>
                </a:extLst>
              </p:cNvPr>
              <p:cNvSpPr/>
              <p:nvPr/>
            </p:nvSpPr>
            <p:spPr>
              <a:xfrm>
                <a:off x="9336501" y="1805888"/>
                <a:ext cx="48958" cy="247867"/>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55" name="Freeform: Shape 654">
                <a:extLst>
                  <a:ext uri="{FF2B5EF4-FFF2-40B4-BE49-F238E27FC236}">
                    <a16:creationId xmlns:a16="http://schemas.microsoft.com/office/drawing/2014/main" id="{FDB95891-701B-4ED4-BFE8-EE629C96D3F7}"/>
                  </a:ext>
                </a:extLst>
              </p:cNvPr>
              <p:cNvSpPr/>
              <p:nvPr/>
            </p:nvSpPr>
            <p:spPr>
              <a:xfrm>
                <a:off x="9382325" y="1810054"/>
                <a:ext cx="39575" cy="247867"/>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56" name="Freeform: Shape 655">
                <a:extLst>
                  <a:ext uri="{FF2B5EF4-FFF2-40B4-BE49-F238E27FC236}">
                    <a16:creationId xmlns:a16="http://schemas.microsoft.com/office/drawing/2014/main" id="{9880BD42-8BAF-4A3A-8946-6C16C7AE6C1E}"/>
                  </a:ext>
                </a:extLst>
              </p:cNvPr>
              <p:cNvSpPr/>
              <p:nvPr/>
            </p:nvSpPr>
            <p:spPr>
              <a:xfrm>
                <a:off x="9434398" y="1820468"/>
                <a:ext cx="37492" cy="249950"/>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57" name="Freeform: Shape 656">
                <a:extLst>
                  <a:ext uri="{FF2B5EF4-FFF2-40B4-BE49-F238E27FC236}">
                    <a16:creationId xmlns:a16="http://schemas.microsoft.com/office/drawing/2014/main" id="{B8664BA4-B411-4BBF-89C2-43CB8EABCFE2}"/>
                  </a:ext>
                </a:extLst>
              </p:cNvPr>
              <p:cNvSpPr/>
              <p:nvPr/>
            </p:nvSpPr>
            <p:spPr>
              <a:xfrm>
                <a:off x="9480222" y="1826717"/>
                <a:ext cx="29161" cy="249950"/>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58" name="Freeform: Shape 657">
                <a:extLst>
                  <a:ext uri="{FF2B5EF4-FFF2-40B4-BE49-F238E27FC236}">
                    <a16:creationId xmlns:a16="http://schemas.microsoft.com/office/drawing/2014/main" id="{8392E6D9-9B8E-4534-9A47-5C6C94227CB9}"/>
                  </a:ext>
                </a:extLst>
              </p:cNvPr>
              <p:cNvSpPr/>
              <p:nvPr/>
            </p:nvSpPr>
            <p:spPr>
              <a:xfrm>
                <a:off x="9521524" y="1862127"/>
                <a:ext cx="42014" cy="252032"/>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659" name="Group 658">
                <a:extLst>
                  <a:ext uri="{FF2B5EF4-FFF2-40B4-BE49-F238E27FC236}">
                    <a16:creationId xmlns:a16="http://schemas.microsoft.com/office/drawing/2014/main" id="{74D7D8B0-EF8F-4BE0-B358-1AFEB5C11322}"/>
                  </a:ext>
                </a:extLst>
              </p:cNvPr>
              <p:cNvGrpSpPr/>
              <p:nvPr/>
            </p:nvGrpSpPr>
            <p:grpSpPr>
              <a:xfrm>
                <a:off x="9028803" y="2033317"/>
                <a:ext cx="506734" cy="715506"/>
                <a:chOff x="664078" y="1946983"/>
                <a:chExt cx="506734" cy="715506"/>
              </a:xfrm>
            </p:grpSpPr>
            <p:sp>
              <p:nvSpPr>
                <p:cNvPr id="660" name="Rectangle: Rounded Corners 659">
                  <a:extLst>
                    <a:ext uri="{FF2B5EF4-FFF2-40B4-BE49-F238E27FC236}">
                      <a16:creationId xmlns:a16="http://schemas.microsoft.com/office/drawing/2014/main" id="{EE08AF35-74D0-4534-A33B-C3728478403B}"/>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61" name="Oval 660">
                  <a:extLst>
                    <a:ext uri="{FF2B5EF4-FFF2-40B4-BE49-F238E27FC236}">
                      <a16:creationId xmlns:a16="http://schemas.microsoft.com/office/drawing/2014/main" id="{56CA01C4-BE29-4072-8528-005B65AAC910}"/>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grpSp>
        <p:grpSp>
          <p:nvGrpSpPr>
            <p:cNvPr id="624" name="Epithelial Cell">
              <a:extLst>
                <a:ext uri="{FF2B5EF4-FFF2-40B4-BE49-F238E27FC236}">
                  <a16:creationId xmlns:a16="http://schemas.microsoft.com/office/drawing/2014/main" id="{6CA45DDD-3818-4489-9732-021F07CF1D3E}"/>
                </a:ext>
              </a:extLst>
            </p:cNvPr>
            <p:cNvGrpSpPr/>
            <p:nvPr/>
          </p:nvGrpSpPr>
          <p:grpSpPr>
            <a:xfrm>
              <a:off x="7341146" y="2038414"/>
              <a:ext cx="292605" cy="544481"/>
              <a:chOff x="7536889" y="1805888"/>
              <a:chExt cx="506734" cy="942935"/>
            </a:xfrm>
          </p:grpSpPr>
          <p:sp>
            <p:nvSpPr>
              <p:cNvPr id="638" name="Freeform: Shape 637">
                <a:extLst>
                  <a:ext uri="{FF2B5EF4-FFF2-40B4-BE49-F238E27FC236}">
                    <a16:creationId xmlns:a16="http://schemas.microsoft.com/office/drawing/2014/main" id="{3753B92D-D003-4C29-B9C8-EBB7E229C196}"/>
                  </a:ext>
                </a:extLst>
              </p:cNvPr>
              <p:cNvSpPr/>
              <p:nvPr/>
            </p:nvSpPr>
            <p:spPr>
              <a:xfrm>
                <a:off x="7583783" y="1839215"/>
                <a:ext cx="45824" cy="266613"/>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22225" cap="rnd" cmpd="sng" algn="ctr">
                <a:solidFill>
                  <a:srgbClr val="FFA74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39" name="Freeform: Shape 638">
                <a:extLst>
                  <a:ext uri="{FF2B5EF4-FFF2-40B4-BE49-F238E27FC236}">
                    <a16:creationId xmlns:a16="http://schemas.microsoft.com/office/drawing/2014/main" id="{294CA8FB-3453-4649-B367-02AD0D19BB22}"/>
                  </a:ext>
                </a:extLst>
              </p:cNvPr>
              <p:cNvSpPr/>
              <p:nvPr/>
            </p:nvSpPr>
            <p:spPr>
              <a:xfrm>
                <a:off x="7637938" y="1822551"/>
                <a:ext cx="45825" cy="245784"/>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40" name="Freeform: Shape 639">
                <a:extLst>
                  <a:ext uri="{FF2B5EF4-FFF2-40B4-BE49-F238E27FC236}">
                    <a16:creationId xmlns:a16="http://schemas.microsoft.com/office/drawing/2014/main" id="{49045AC3-2811-44FE-8204-DFDB2FD7ABCC}"/>
                  </a:ext>
                </a:extLst>
              </p:cNvPr>
              <p:cNvSpPr/>
              <p:nvPr/>
            </p:nvSpPr>
            <p:spPr>
              <a:xfrm>
                <a:off x="7685707" y="1816303"/>
                <a:ext cx="39714" cy="239535"/>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41" name="Freeform: Shape 640">
                <a:extLst>
                  <a:ext uri="{FF2B5EF4-FFF2-40B4-BE49-F238E27FC236}">
                    <a16:creationId xmlns:a16="http://schemas.microsoft.com/office/drawing/2014/main" id="{36A9135A-6A22-4B76-AFB4-80A74DB58360}"/>
                  </a:ext>
                </a:extLst>
              </p:cNvPr>
              <p:cNvSpPr/>
              <p:nvPr/>
            </p:nvSpPr>
            <p:spPr>
              <a:xfrm>
                <a:off x="7735835" y="1807971"/>
                <a:ext cx="39637" cy="256198"/>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42" name="Freeform: Shape 641">
                <a:extLst>
                  <a:ext uri="{FF2B5EF4-FFF2-40B4-BE49-F238E27FC236}">
                    <a16:creationId xmlns:a16="http://schemas.microsoft.com/office/drawing/2014/main" id="{22EFFDC5-E886-4853-8A21-4D108F1B7271}"/>
                  </a:ext>
                </a:extLst>
              </p:cNvPr>
              <p:cNvSpPr/>
              <p:nvPr/>
            </p:nvSpPr>
            <p:spPr>
              <a:xfrm>
                <a:off x="7783743" y="1805888"/>
                <a:ext cx="48958" cy="247867"/>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43" name="Freeform: Shape 642">
                <a:extLst>
                  <a:ext uri="{FF2B5EF4-FFF2-40B4-BE49-F238E27FC236}">
                    <a16:creationId xmlns:a16="http://schemas.microsoft.com/office/drawing/2014/main" id="{4806907F-32DE-479A-8ABF-49B9CDCC2F4F}"/>
                  </a:ext>
                </a:extLst>
              </p:cNvPr>
              <p:cNvSpPr/>
              <p:nvPr/>
            </p:nvSpPr>
            <p:spPr>
              <a:xfrm>
                <a:off x="7829567" y="1810054"/>
                <a:ext cx="39575" cy="247867"/>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44" name="Freeform: Shape 643">
                <a:extLst>
                  <a:ext uri="{FF2B5EF4-FFF2-40B4-BE49-F238E27FC236}">
                    <a16:creationId xmlns:a16="http://schemas.microsoft.com/office/drawing/2014/main" id="{1F216259-011B-455A-882D-6CCEEC3E6222}"/>
                  </a:ext>
                </a:extLst>
              </p:cNvPr>
              <p:cNvSpPr/>
              <p:nvPr/>
            </p:nvSpPr>
            <p:spPr>
              <a:xfrm>
                <a:off x="7881640" y="1820468"/>
                <a:ext cx="37492" cy="249950"/>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45" name="Freeform: Shape 644">
                <a:extLst>
                  <a:ext uri="{FF2B5EF4-FFF2-40B4-BE49-F238E27FC236}">
                    <a16:creationId xmlns:a16="http://schemas.microsoft.com/office/drawing/2014/main" id="{050B218C-28AF-4338-A057-3755BA075B70}"/>
                  </a:ext>
                </a:extLst>
              </p:cNvPr>
              <p:cNvSpPr/>
              <p:nvPr/>
            </p:nvSpPr>
            <p:spPr>
              <a:xfrm>
                <a:off x="7927464" y="1826717"/>
                <a:ext cx="29161" cy="249950"/>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46" name="Freeform: Shape 645">
                <a:extLst>
                  <a:ext uri="{FF2B5EF4-FFF2-40B4-BE49-F238E27FC236}">
                    <a16:creationId xmlns:a16="http://schemas.microsoft.com/office/drawing/2014/main" id="{EC0BFF95-9CAF-41F2-85FB-8523E4A49CC7}"/>
                  </a:ext>
                </a:extLst>
              </p:cNvPr>
              <p:cNvSpPr/>
              <p:nvPr/>
            </p:nvSpPr>
            <p:spPr>
              <a:xfrm>
                <a:off x="7968766" y="1862127"/>
                <a:ext cx="42014" cy="252032"/>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647" name="Group 646">
                <a:extLst>
                  <a:ext uri="{FF2B5EF4-FFF2-40B4-BE49-F238E27FC236}">
                    <a16:creationId xmlns:a16="http://schemas.microsoft.com/office/drawing/2014/main" id="{95285097-2CAF-4840-A8E8-A16250BDAAAF}"/>
                  </a:ext>
                </a:extLst>
              </p:cNvPr>
              <p:cNvGrpSpPr/>
              <p:nvPr/>
            </p:nvGrpSpPr>
            <p:grpSpPr>
              <a:xfrm>
                <a:off x="7536889" y="2033317"/>
                <a:ext cx="506734" cy="715506"/>
                <a:chOff x="664078" y="1946983"/>
                <a:chExt cx="506734" cy="715506"/>
              </a:xfrm>
            </p:grpSpPr>
            <p:sp>
              <p:nvSpPr>
                <p:cNvPr id="648" name="Rectangle: Rounded Corners 647">
                  <a:extLst>
                    <a:ext uri="{FF2B5EF4-FFF2-40B4-BE49-F238E27FC236}">
                      <a16:creationId xmlns:a16="http://schemas.microsoft.com/office/drawing/2014/main" id="{7170E4D3-7D35-4C1C-89AB-DE1781FA3576}"/>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49" name="Oval 648">
                  <a:extLst>
                    <a:ext uri="{FF2B5EF4-FFF2-40B4-BE49-F238E27FC236}">
                      <a16:creationId xmlns:a16="http://schemas.microsoft.com/office/drawing/2014/main" id="{E17F6B14-79FF-49B2-8B9B-C7BE087F051A}"/>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grpSp>
        <p:grpSp>
          <p:nvGrpSpPr>
            <p:cNvPr id="625" name="Epithelial Cell">
              <a:extLst>
                <a:ext uri="{FF2B5EF4-FFF2-40B4-BE49-F238E27FC236}">
                  <a16:creationId xmlns:a16="http://schemas.microsoft.com/office/drawing/2014/main" id="{1E737997-67F0-4A77-9F9C-BAB0D5A5247C}"/>
                </a:ext>
              </a:extLst>
            </p:cNvPr>
            <p:cNvGrpSpPr/>
            <p:nvPr/>
          </p:nvGrpSpPr>
          <p:grpSpPr>
            <a:xfrm>
              <a:off x="7631865" y="2038414"/>
              <a:ext cx="292605" cy="544481"/>
              <a:chOff x="8040358" y="1805888"/>
              <a:chExt cx="506734" cy="942935"/>
            </a:xfrm>
          </p:grpSpPr>
          <p:sp>
            <p:nvSpPr>
              <p:cNvPr id="626" name="Freeform: Shape 625">
                <a:extLst>
                  <a:ext uri="{FF2B5EF4-FFF2-40B4-BE49-F238E27FC236}">
                    <a16:creationId xmlns:a16="http://schemas.microsoft.com/office/drawing/2014/main" id="{BAC507D5-51D5-4CE7-ACED-E06FFFE06BEB}"/>
                  </a:ext>
                </a:extLst>
              </p:cNvPr>
              <p:cNvSpPr/>
              <p:nvPr/>
            </p:nvSpPr>
            <p:spPr>
              <a:xfrm>
                <a:off x="8061781" y="1839215"/>
                <a:ext cx="45824" cy="266613"/>
              </a:xfrm>
              <a:custGeom>
                <a:avLst/>
                <a:gdLst>
                  <a:gd name="connsiteX0" fmla="*/ 0 w 45824"/>
                  <a:gd name="connsiteY0" fmla="*/ 0 h 266613"/>
                  <a:gd name="connsiteX1" fmla="*/ 0 w 45824"/>
                  <a:gd name="connsiteY1" fmla="*/ 0 h 266613"/>
                  <a:gd name="connsiteX2" fmla="*/ 4165 w 45824"/>
                  <a:gd name="connsiteY2" fmla="*/ 18746 h 266613"/>
                  <a:gd name="connsiteX3" fmla="*/ 10414 w 45824"/>
                  <a:gd name="connsiteY3" fmla="*/ 47907 h 266613"/>
                  <a:gd name="connsiteX4" fmla="*/ 16663 w 45824"/>
                  <a:gd name="connsiteY4" fmla="*/ 52072 h 266613"/>
                  <a:gd name="connsiteX5" fmla="*/ 20829 w 45824"/>
                  <a:gd name="connsiteY5" fmla="*/ 58321 h 266613"/>
                  <a:gd name="connsiteX6" fmla="*/ 27078 w 45824"/>
                  <a:gd name="connsiteY6" fmla="*/ 60404 h 266613"/>
                  <a:gd name="connsiteX7" fmla="*/ 33326 w 45824"/>
                  <a:gd name="connsiteY7" fmla="*/ 64570 h 266613"/>
                  <a:gd name="connsiteX8" fmla="*/ 41658 w 45824"/>
                  <a:gd name="connsiteY8" fmla="*/ 77067 h 266613"/>
                  <a:gd name="connsiteX9" fmla="*/ 45824 w 45824"/>
                  <a:gd name="connsiteY9" fmla="*/ 83316 h 266613"/>
                  <a:gd name="connsiteX10" fmla="*/ 43741 w 45824"/>
                  <a:gd name="connsiteY10" fmla="*/ 145804 h 266613"/>
                  <a:gd name="connsiteX11" fmla="*/ 41658 w 45824"/>
                  <a:gd name="connsiteY11" fmla="*/ 152052 h 266613"/>
                  <a:gd name="connsiteX12" fmla="*/ 37492 w 45824"/>
                  <a:gd name="connsiteY12" fmla="*/ 168716 h 266613"/>
                  <a:gd name="connsiteX13" fmla="*/ 31243 w 45824"/>
                  <a:gd name="connsiteY13" fmla="*/ 174964 h 266613"/>
                  <a:gd name="connsiteX14" fmla="*/ 20829 w 45824"/>
                  <a:gd name="connsiteY14" fmla="*/ 193711 h 266613"/>
                  <a:gd name="connsiteX15" fmla="*/ 16663 w 45824"/>
                  <a:gd name="connsiteY15" fmla="*/ 199959 h 266613"/>
                  <a:gd name="connsiteX16" fmla="*/ 12497 w 45824"/>
                  <a:gd name="connsiteY16" fmla="*/ 214540 h 266613"/>
                  <a:gd name="connsiteX17" fmla="*/ 10414 w 45824"/>
                  <a:gd name="connsiteY17" fmla="*/ 222872 h 266613"/>
                  <a:gd name="connsiteX18" fmla="*/ 10414 w 45824"/>
                  <a:gd name="connsiteY18" fmla="*/ 266613 h 266613"/>
                  <a:gd name="connsiteX19" fmla="*/ 12497 w 45824"/>
                  <a:gd name="connsiteY19" fmla="*/ 266613 h 26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24" h="266613">
                    <a:moveTo>
                      <a:pt x="0" y="0"/>
                    </a:moveTo>
                    <a:lnTo>
                      <a:pt x="0" y="0"/>
                    </a:lnTo>
                    <a:cubicBezTo>
                      <a:pt x="1388" y="6249"/>
                      <a:pt x="3053" y="12442"/>
                      <a:pt x="4165" y="18746"/>
                    </a:cubicBezTo>
                    <a:cubicBezTo>
                      <a:pt x="4487" y="20573"/>
                      <a:pt x="6286" y="45156"/>
                      <a:pt x="10414" y="47907"/>
                    </a:cubicBezTo>
                    <a:lnTo>
                      <a:pt x="16663" y="52072"/>
                    </a:lnTo>
                    <a:cubicBezTo>
                      <a:pt x="18052" y="54155"/>
                      <a:pt x="18874" y="56757"/>
                      <a:pt x="20829" y="58321"/>
                    </a:cubicBezTo>
                    <a:cubicBezTo>
                      <a:pt x="22544" y="59693"/>
                      <a:pt x="25114" y="59422"/>
                      <a:pt x="27078" y="60404"/>
                    </a:cubicBezTo>
                    <a:cubicBezTo>
                      <a:pt x="29317" y="61524"/>
                      <a:pt x="31243" y="63181"/>
                      <a:pt x="33326" y="64570"/>
                    </a:cubicBezTo>
                    <a:lnTo>
                      <a:pt x="41658" y="77067"/>
                    </a:lnTo>
                    <a:lnTo>
                      <a:pt x="45824" y="83316"/>
                    </a:lnTo>
                    <a:cubicBezTo>
                      <a:pt x="45130" y="104145"/>
                      <a:pt x="45002" y="125001"/>
                      <a:pt x="43741" y="145804"/>
                    </a:cubicBezTo>
                    <a:cubicBezTo>
                      <a:pt x="43608" y="147995"/>
                      <a:pt x="42190" y="149922"/>
                      <a:pt x="41658" y="152052"/>
                    </a:cubicBezTo>
                    <a:cubicBezTo>
                      <a:pt x="41237" y="153734"/>
                      <a:pt x="39397" y="165859"/>
                      <a:pt x="37492" y="168716"/>
                    </a:cubicBezTo>
                    <a:cubicBezTo>
                      <a:pt x="35858" y="171167"/>
                      <a:pt x="33326" y="172881"/>
                      <a:pt x="31243" y="174964"/>
                    </a:cubicBezTo>
                    <a:cubicBezTo>
                      <a:pt x="27577" y="185962"/>
                      <a:pt x="30377" y="179389"/>
                      <a:pt x="20829" y="193711"/>
                    </a:cubicBezTo>
                    <a:lnTo>
                      <a:pt x="16663" y="199959"/>
                    </a:lnTo>
                    <a:cubicBezTo>
                      <a:pt x="10151" y="226006"/>
                      <a:pt x="18474" y="193622"/>
                      <a:pt x="12497" y="214540"/>
                    </a:cubicBezTo>
                    <a:cubicBezTo>
                      <a:pt x="11711" y="217293"/>
                      <a:pt x="10528" y="220011"/>
                      <a:pt x="10414" y="222872"/>
                    </a:cubicBezTo>
                    <a:cubicBezTo>
                      <a:pt x="9831" y="237441"/>
                      <a:pt x="10414" y="252033"/>
                      <a:pt x="10414" y="266613"/>
                    </a:cubicBezTo>
                    <a:lnTo>
                      <a:pt x="12497" y="266613"/>
                    </a:lnTo>
                  </a:path>
                </a:pathLst>
              </a:custGeom>
              <a:noFill/>
              <a:ln w="22225" cap="rnd" cmpd="sng" algn="ctr">
                <a:solidFill>
                  <a:srgbClr val="FFA74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27" name="Freeform: Shape 626">
                <a:extLst>
                  <a:ext uri="{FF2B5EF4-FFF2-40B4-BE49-F238E27FC236}">
                    <a16:creationId xmlns:a16="http://schemas.microsoft.com/office/drawing/2014/main" id="{0ED067B6-2098-4938-9BCD-3EB01B871A0C}"/>
                  </a:ext>
                </a:extLst>
              </p:cNvPr>
              <p:cNvSpPr/>
              <p:nvPr/>
            </p:nvSpPr>
            <p:spPr>
              <a:xfrm>
                <a:off x="8115936" y="1822551"/>
                <a:ext cx="45825" cy="245784"/>
              </a:xfrm>
              <a:custGeom>
                <a:avLst/>
                <a:gdLst>
                  <a:gd name="connsiteX0" fmla="*/ 0 w 45825"/>
                  <a:gd name="connsiteY0" fmla="*/ 0 h 245784"/>
                  <a:gd name="connsiteX1" fmla="*/ 0 w 45825"/>
                  <a:gd name="connsiteY1" fmla="*/ 0 h 245784"/>
                  <a:gd name="connsiteX2" fmla="*/ 2083 w 45825"/>
                  <a:gd name="connsiteY2" fmla="*/ 41659 h 245784"/>
                  <a:gd name="connsiteX3" fmla="*/ 4166 w 45825"/>
                  <a:gd name="connsiteY3" fmla="*/ 47907 h 245784"/>
                  <a:gd name="connsiteX4" fmla="*/ 8332 w 45825"/>
                  <a:gd name="connsiteY4" fmla="*/ 54156 h 245784"/>
                  <a:gd name="connsiteX5" fmla="*/ 14581 w 45825"/>
                  <a:gd name="connsiteY5" fmla="*/ 58322 h 245784"/>
                  <a:gd name="connsiteX6" fmla="*/ 24995 w 45825"/>
                  <a:gd name="connsiteY6" fmla="*/ 68736 h 245784"/>
                  <a:gd name="connsiteX7" fmla="*/ 31244 w 45825"/>
                  <a:gd name="connsiteY7" fmla="*/ 81234 h 245784"/>
                  <a:gd name="connsiteX8" fmla="*/ 39576 w 45825"/>
                  <a:gd name="connsiteY8" fmla="*/ 93731 h 245784"/>
                  <a:gd name="connsiteX9" fmla="*/ 43742 w 45825"/>
                  <a:gd name="connsiteY9" fmla="*/ 99980 h 245784"/>
                  <a:gd name="connsiteX10" fmla="*/ 45825 w 45825"/>
                  <a:gd name="connsiteY10" fmla="*/ 106229 h 245784"/>
                  <a:gd name="connsiteX11" fmla="*/ 43742 w 45825"/>
                  <a:gd name="connsiteY11" fmla="*/ 139556 h 245784"/>
                  <a:gd name="connsiteX12" fmla="*/ 41659 w 45825"/>
                  <a:gd name="connsiteY12" fmla="*/ 145804 h 245784"/>
                  <a:gd name="connsiteX13" fmla="*/ 39576 w 45825"/>
                  <a:gd name="connsiteY13" fmla="*/ 156219 h 245784"/>
                  <a:gd name="connsiteX14" fmla="*/ 35410 w 45825"/>
                  <a:gd name="connsiteY14" fmla="*/ 162468 h 245784"/>
                  <a:gd name="connsiteX15" fmla="*/ 29161 w 45825"/>
                  <a:gd name="connsiteY15" fmla="*/ 183297 h 245784"/>
                  <a:gd name="connsiteX16" fmla="*/ 24995 w 45825"/>
                  <a:gd name="connsiteY16" fmla="*/ 189546 h 245784"/>
                  <a:gd name="connsiteX17" fmla="*/ 16664 w 45825"/>
                  <a:gd name="connsiteY17" fmla="*/ 208292 h 245784"/>
                  <a:gd name="connsiteX18" fmla="*/ 14581 w 45825"/>
                  <a:gd name="connsiteY18" fmla="*/ 220789 h 245784"/>
                  <a:gd name="connsiteX19" fmla="*/ 10415 w 45825"/>
                  <a:gd name="connsiteY19" fmla="*/ 227038 h 245784"/>
                  <a:gd name="connsiteX20" fmla="*/ 12498 w 45825"/>
                  <a:gd name="connsiteY20" fmla="*/ 245784 h 245784"/>
                  <a:gd name="connsiteX21" fmla="*/ 12498 w 45825"/>
                  <a:gd name="connsiteY21" fmla="*/ 245784 h 2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25" h="245784">
                    <a:moveTo>
                      <a:pt x="0" y="0"/>
                    </a:moveTo>
                    <a:lnTo>
                      <a:pt x="0" y="0"/>
                    </a:lnTo>
                    <a:cubicBezTo>
                      <a:pt x="694" y="13886"/>
                      <a:pt x="878" y="27808"/>
                      <a:pt x="2083" y="41659"/>
                    </a:cubicBezTo>
                    <a:cubicBezTo>
                      <a:pt x="2273" y="43846"/>
                      <a:pt x="3184" y="45943"/>
                      <a:pt x="4166" y="47907"/>
                    </a:cubicBezTo>
                    <a:cubicBezTo>
                      <a:pt x="5286" y="50146"/>
                      <a:pt x="6562" y="52386"/>
                      <a:pt x="8332" y="54156"/>
                    </a:cubicBezTo>
                    <a:cubicBezTo>
                      <a:pt x="10102" y="55926"/>
                      <a:pt x="12498" y="56933"/>
                      <a:pt x="14581" y="58322"/>
                    </a:cubicBezTo>
                    <a:cubicBezTo>
                      <a:pt x="25691" y="74988"/>
                      <a:pt x="11109" y="54850"/>
                      <a:pt x="24995" y="68736"/>
                    </a:cubicBezTo>
                    <a:cubicBezTo>
                      <a:pt x="31931" y="75672"/>
                      <a:pt x="27008" y="73610"/>
                      <a:pt x="31244" y="81234"/>
                    </a:cubicBezTo>
                    <a:cubicBezTo>
                      <a:pt x="33676" y="85611"/>
                      <a:pt x="36799" y="89565"/>
                      <a:pt x="39576" y="93731"/>
                    </a:cubicBezTo>
                    <a:cubicBezTo>
                      <a:pt x="40965" y="95814"/>
                      <a:pt x="42950" y="97605"/>
                      <a:pt x="43742" y="99980"/>
                    </a:cubicBezTo>
                    <a:lnTo>
                      <a:pt x="45825" y="106229"/>
                    </a:lnTo>
                    <a:cubicBezTo>
                      <a:pt x="45131" y="117338"/>
                      <a:pt x="44907" y="128486"/>
                      <a:pt x="43742" y="139556"/>
                    </a:cubicBezTo>
                    <a:cubicBezTo>
                      <a:pt x="43512" y="141739"/>
                      <a:pt x="42191" y="143674"/>
                      <a:pt x="41659" y="145804"/>
                    </a:cubicBezTo>
                    <a:cubicBezTo>
                      <a:pt x="40800" y="149239"/>
                      <a:pt x="40819" y="152904"/>
                      <a:pt x="39576" y="156219"/>
                    </a:cubicBezTo>
                    <a:cubicBezTo>
                      <a:pt x="38697" y="158563"/>
                      <a:pt x="36799" y="160385"/>
                      <a:pt x="35410" y="162468"/>
                    </a:cubicBezTo>
                    <a:cubicBezTo>
                      <a:pt x="34246" y="167125"/>
                      <a:pt x="31189" y="180255"/>
                      <a:pt x="29161" y="183297"/>
                    </a:cubicBezTo>
                    <a:cubicBezTo>
                      <a:pt x="27772" y="185380"/>
                      <a:pt x="26012" y="187258"/>
                      <a:pt x="24995" y="189546"/>
                    </a:cubicBezTo>
                    <a:cubicBezTo>
                      <a:pt x="15081" y="211855"/>
                      <a:pt x="26092" y="194150"/>
                      <a:pt x="16664" y="208292"/>
                    </a:cubicBezTo>
                    <a:cubicBezTo>
                      <a:pt x="15970" y="212458"/>
                      <a:pt x="15917" y="216783"/>
                      <a:pt x="14581" y="220789"/>
                    </a:cubicBezTo>
                    <a:cubicBezTo>
                      <a:pt x="13789" y="223164"/>
                      <a:pt x="10623" y="224543"/>
                      <a:pt x="10415" y="227038"/>
                    </a:cubicBezTo>
                    <a:cubicBezTo>
                      <a:pt x="9893" y="233303"/>
                      <a:pt x="12498" y="245784"/>
                      <a:pt x="12498" y="245784"/>
                    </a:cubicBezTo>
                    <a:lnTo>
                      <a:pt x="12498" y="245784"/>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28" name="Freeform: Shape 627">
                <a:extLst>
                  <a:ext uri="{FF2B5EF4-FFF2-40B4-BE49-F238E27FC236}">
                    <a16:creationId xmlns:a16="http://schemas.microsoft.com/office/drawing/2014/main" id="{CCA747C2-4221-48DE-93DA-D39850E5E366}"/>
                  </a:ext>
                </a:extLst>
              </p:cNvPr>
              <p:cNvSpPr/>
              <p:nvPr/>
            </p:nvSpPr>
            <p:spPr>
              <a:xfrm>
                <a:off x="8163705" y="1816303"/>
                <a:ext cx="39714" cy="239535"/>
              </a:xfrm>
              <a:custGeom>
                <a:avLst/>
                <a:gdLst>
                  <a:gd name="connsiteX0" fmla="*/ 4304 w 39714"/>
                  <a:gd name="connsiteY0" fmla="*/ 0 h 239535"/>
                  <a:gd name="connsiteX1" fmla="*/ 4304 w 39714"/>
                  <a:gd name="connsiteY1" fmla="*/ 0 h 239535"/>
                  <a:gd name="connsiteX2" fmla="*/ 138 w 39714"/>
                  <a:gd name="connsiteY2" fmla="*/ 18746 h 239535"/>
                  <a:gd name="connsiteX3" fmla="*/ 6387 w 39714"/>
                  <a:gd name="connsiteY3" fmla="*/ 52072 h 239535"/>
                  <a:gd name="connsiteX4" fmla="*/ 8470 w 39714"/>
                  <a:gd name="connsiteY4" fmla="*/ 58321 h 239535"/>
                  <a:gd name="connsiteX5" fmla="*/ 14719 w 39714"/>
                  <a:gd name="connsiteY5" fmla="*/ 62487 h 239535"/>
                  <a:gd name="connsiteX6" fmla="*/ 18885 w 39714"/>
                  <a:gd name="connsiteY6" fmla="*/ 68736 h 239535"/>
                  <a:gd name="connsiteX7" fmla="*/ 35548 w 39714"/>
                  <a:gd name="connsiteY7" fmla="*/ 87482 h 239535"/>
                  <a:gd name="connsiteX8" fmla="*/ 39714 w 39714"/>
                  <a:gd name="connsiteY8" fmla="*/ 99979 h 239535"/>
                  <a:gd name="connsiteX9" fmla="*/ 37631 w 39714"/>
                  <a:gd name="connsiteY9" fmla="*/ 147887 h 239535"/>
                  <a:gd name="connsiteX10" fmla="*/ 31382 w 39714"/>
                  <a:gd name="connsiteY10" fmla="*/ 179130 h 239535"/>
                  <a:gd name="connsiteX11" fmla="*/ 27216 w 39714"/>
                  <a:gd name="connsiteY11" fmla="*/ 185379 h 239535"/>
                  <a:gd name="connsiteX12" fmla="*/ 25133 w 39714"/>
                  <a:gd name="connsiteY12" fmla="*/ 193711 h 239535"/>
                  <a:gd name="connsiteX13" fmla="*/ 23051 w 39714"/>
                  <a:gd name="connsiteY13" fmla="*/ 199959 h 239535"/>
                  <a:gd name="connsiteX14" fmla="*/ 23051 w 39714"/>
                  <a:gd name="connsiteY14" fmla="*/ 239535 h 239535"/>
                  <a:gd name="connsiteX15" fmla="*/ 23051 w 39714"/>
                  <a:gd name="connsiteY15" fmla="*/ 239535 h 23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14" h="239535">
                    <a:moveTo>
                      <a:pt x="4304" y="0"/>
                    </a:moveTo>
                    <a:lnTo>
                      <a:pt x="4304" y="0"/>
                    </a:lnTo>
                    <a:cubicBezTo>
                      <a:pt x="2915" y="6249"/>
                      <a:pt x="474" y="12354"/>
                      <a:pt x="138" y="18746"/>
                    </a:cubicBezTo>
                    <a:cubicBezTo>
                      <a:pt x="-664" y="33980"/>
                      <a:pt x="2105" y="39226"/>
                      <a:pt x="6387" y="52072"/>
                    </a:cubicBezTo>
                    <a:cubicBezTo>
                      <a:pt x="7081" y="54155"/>
                      <a:pt x="6643" y="57103"/>
                      <a:pt x="8470" y="58321"/>
                    </a:cubicBezTo>
                    <a:lnTo>
                      <a:pt x="14719" y="62487"/>
                    </a:lnTo>
                    <a:cubicBezTo>
                      <a:pt x="16108" y="64570"/>
                      <a:pt x="17222" y="66865"/>
                      <a:pt x="18885" y="68736"/>
                    </a:cubicBezTo>
                    <a:cubicBezTo>
                      <a:pt x="23076" y="73451"/>
                      <a:pt x="32396" y="80391"/>
                      <a:pt x="35548" y="87482"/>
                    </a:cubicBezTo>
                    <a:cubicBezTo>
                      <a:pt x="37331" y="91495"/>
                      <a:pt x="39714" y="99979"/>
                      <a:pt x="39714" y="99979"/>
                    </a:cubicBezTo>
                    <a:cubicBezTo>
                      <a:pt x="39020" y="115948"/>
                      <a:pt x="38628" y="131934"/>
                      <a:pt x="37631" y="147887"/>
                    </a:cubicBezTo>
                    <a:cubicBezTo>
                      <a:pt x="37214" y="154555"/>
                      <a:pt x="36034" y="172152"/>
                      <a:pt x="31382" y="179130"/>
                    </a:cubicBezTo>
                    <a:lnTo>
                      <a:pt x="27216" y="185379"/>
                    </a:lnTo>
                    <a:cubicBezTo>
                      <a:pt x="26522" y="188156"/>
                      <a:pt x="25919" y="190958"/>
                      <a:pt x="25133" y="193711"/>
                    </a:cubicBezTo>
                    <a:cubicBezTo>
                      <a:pt x="24530" y="195822"/>
                      <a:pt x="23151" y="197766"/>
                      <a:pt x="23051" y="199959"/>
                    </a:cubicBezTo>
                    <a:cubicBezTo>
                      <a:pt x="22452" y="213137"/>
                      <a:pt x="23051" y="226343"/>
                      <a:pt x="23051" y="239535"/>
                    </a:cubicBezTo>
                    <a:lnTo>
                      <a:pt x="23051" y="239535"/>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29" name="Freeform: Shape 628">
                <a:extLst>
                  <a:ext uri="{FF2B5EF4-FFF2-40B4-BE49-F238E27FC236}">
                    <a16:creationId xmlns:a16="http://schemas.microsoft.com/office/drawing/2014/main" id="{DE37D9EF-3A6B-4F56-A23D-810CABFEC71A}"/>
                  </a:ext>
                </a:extLst>
              </p:cNvPr>
              <p:cNvSpPr/>
              <p:nvPr/>
            </p:nvSpPr>
            <p:spPr>
              <a:xfrm>
                <a:off x="8213833" y="1807971"/>
                <a:ext cx="39637" cy="256198"/>
              </a:xfrm>
              <a:custGeom>
                <a:avLst/>
                <a:gdLst>
                  <a:gd name="connsiteX0" fmla="*/ 0 w 39637"/>
                  <a:gd name="connsiteY0" fmla="*/ 0 h 256198"/>
                  <a:gd name="connsiteX1" fmla="*/ 0 w 39637"/>
                  <a:gd name="connsiteY1" fmla="*/ 0 h 256198"/>
                  <a:gd name="connsiteX2" fmla="*/ 4166 w 39637"/>
                  <a:gd name="connsiteY2" fmla="*/ 18746 h 256198"/>
                  <a:gd name="connsiteX3" fmla="*/ 10415 w 39637"/>
                  <a:gd name="connsiteY3" fmla="*/ 31244 h 256198"/>
                  <a:gd name="connsiteX4" fmla="*/ 16664 w 39637"/>
                  <a:gd name="connsiteY4" fmla="*/ 35409 h 256198"/>
                  <a:gd name="connsiteX5" fmla="*/ 18747 w 39637"/>
                  <a:gd name="connsiteY5" fmla="*/ 41658 h 256198"/>
                  <a:gd name="connsiteX6" fmla="*/ 27078 w 39637"/>
                  <a:gd name="connsiteY6" fmla="*/ 54156 h 256198"/>
                  <a:gd name="connsiteX7" fmla="*/ 31244 w 39637"/>
                  <a:gd name="connsiteY7" fmla="*/ 66653 h 256198"/>
                  <a:gd name="connsiteX8" fmla="*/ 35410 w 39637"/>
                  <a:gd name="connsiteY8" fmla="*/ 79151 h 256198"/>
                  <a:gd name="connsiteX9" fmla="*/ 37493 w 39637"/>
                  <a:gd name="connsiteY9" fmla="*/ 85399 h 256198"/>
                  <a:gd name="connsiteX10" fmla="*/ 37493 w 39637"/>
                  <a:gd name="connsiteY10" fmla="*/ 141638 h 256198"/>
                  <a:gd name="connsiteX11" fmla="*/ 33327 w 39637"/>
                  <a:gd name="connsiteY11" fmla="*/ 172882 h 256198"/>
                  <a:gd name="connsiteX12" fmla="*/ 29161 w 39637"/>
                  <a:gd name="connsiteY12" fmla="*/ 179131 h 256198"/>
                  <a:gd name="connsiteX13" fmla="*/ 27078 w 39637"/>
                  <a:gd name="connsiteY13" fmla="*/ 185379 h 256198"/>
                  <a:gd name="connsiteX14" fmla="*/ 18747 w 39637"/>
                  <a:gd name="connsiteY14" fmla="*/ 197877 h 256198"/>
                  <a:gd name="connsiteX15" fmla="*/ 14581 w 39637"/>
                  <a:gd name="connsiteY15" fmla="*/ 210374 h 256198"/>
                  <a:gd name="connsiteX16" fmla="*/ 12498 w 39637"/>
                  <a:gd name="connsiteY16" fmla="*/ 216623 h 256198"/>
                  <a:gd name="connsiteX17" fmla="*/ 14581 w 39637"/>
                  <a:gd name="connsiteY17" fmla="*/ 245784 h 256198"/>
                  <a:gd name="connsiteX18" fmla="*/ 16664 w 39637"/>
                  <a:gd name="connsiteY18" fmla="*/ 254116 h 256198"/>
                  <a:gd name="connsiteX19" fmla="*/ 12498 w 39637"/>
                  <a:gd name="connsiteY19" fmla="*/ 256198 h 256198"/>
                  <a:gd name="connsiteX20" fmla="*/ 12498 w 39637"/>
                  <a:gd name="connsiteY20" fmla="*/ 256198 h 256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637" h="256198">
                    <a:moveTo>
                      <a:pt x="0" y="0"/>
                    </a:moveTo>
                    <a:lnTo>
                      <a:pt x="0" y="0"/>
                    </a:lnTo>
                    <a:cubicBezTo>
                      <a:pt x="1389" y="6249"/>
                      <a:pt x="2613" y="12536"/>
                      <a:pt x="4166" y="18746"/>
                    </a:cubicBezTo>
                    <a:cubicBezTo>
                      <a:pt x="5295" y="23263"/>
                      <a:pt x="7021" y="27850"/>
                      <a:pt x="10415" y="31244"/>
                    </a:cubicBezTo>
                    <a:cubicBezTo>
                      <a:pt x="12185" y="33014"/>
                      <a:pt x="14581" y="34021"/>
                      <a:pt x="16664" y="35409"/>
                    </a:cubicBezTo>
                    <a:cubicBezTo>
                      <a:pt x="17358" y="37492"/>
                      <a:pt x="17681" y="39739"/>
                      <a:pt x="18747" y="41658"/>
                    </a:cubicBezTo>
                    <a:cubicBezTo>
                      <a:pt x="21178" y="46035"/>
                      <a:pt x="25495" y="49406"/>
                      <a:pt x="27078" y="54156"/>
                    </a:cubicBezTo>
                    <a:lnTo>
                      <a:pt x="31244" y="66653"/>
                    </a:lnTo>
                    <a:lnTo>
                      <a:pt x="35410" y="79151"/>
                    </a:lnTo>
                    <a:lnTo>
                      <a:pt x="37493" y="85399"/>
                    </a:lnTo>
                    <a:cubicBezTo>
                      <a:pt x="40443" y="117843"/>
                      <a:pt x="40259" y="102911"/>
                      <a:pt x="37493" y="141638"/>
                    </a:cubicBezTo>
                    <a:cubicBezTo>
                      <a:pt x="37105" y="147068"/>
                      <a:pt x="37561" y="164414"/>
                      <a:pt x="33327" y="172882"/>
                    </a:cubicBezTo>
                    <a:cubicBezTo>
                      <a:pt x="32207" y="175121"/>
                      <a:pt x="30281" y="176892"/>
                      <a:pt x="29161" y="179131"/>
                    </a:cubicBezTo>
                    <a:cubicBezTo>
                      <a:pt x="28179" y="181095"/>
                      <a:pt x="28144" y="183460"/>
                      <a:pt x="27078" y="185379"/>
                    </a:cubicBezTo>
                    <a:cubicBezTo>
                      <a:pt x="24647" y="189756"/>
                      <a:pt x="20330" y="193127"/>
                      <a:pt x="18747" y="197877"/>
                    </a:cubicBezTo>
                    <a:lnTo>
                      <a:pt x="14581" y="210374"/>
                    </a:lnTo>
                    <a:lnTo>
                      <a:pt x="12498" y="216623"/>
                    </a:lnTo>
                    <a:cubicBezTo>
                      <a:pt x="13192" y="226343"/>
                      <a:pt x="13505" y="236099"/>
                      <a:pt x="14581" y="245784"/>
                    </a:cubicBezTo>
                    <a:cubicBezTo>
                      <a:pt x="14897" y="248629"/>
                      <a:pt x="17225" y="251309"/>
                      <a:pt x="16664" y="254116"/>
                    </a:cubicBezTo>
                    <a:cubicBezTo>
                      <a:pt x="16360" y="255638"/>
                      <a:pt x="13887" y="255504"/>
                      <a:pt x="12498" y="256198"/>
                    </a:cubicBezTo>
                    <a:lnTo>
                      <a:pt x="12498" y="256198"/>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30" name="Freeform: Shape 629">
                <a:extLst>
                  <a:ext uri="{FF2B5EF4-FFF2-40B4-BE49-F238E27FC236}">
                    <a16:creationId xmlns:a16="http://schemas.microsoft.com/office/drawing/2014/main" id="{C2342BBD-AC44-4A8C-9461-598944EB9E88}"/>
                  </a:ext>
                </a:extLst>
              </p:cNvPr>
              <p:cNvSpPr/>
              <p:nvPr/>
            </p:nvSpPr>
            <p:spPr>
              <a:xfrm>
                <a:off x="8261741" y="1805888"/>
                <a:ext cx="48958" cy="247867"/>
              </a:xfrm>
              <a:custGeom>
                <a:avLst/>
                <a:gdLst>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2082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 name="connsiteX16" fmla="*/ 4165 w 48958"/>
                  <a:gd name="connsiteY16" fmla="*/ 245784 h 247867"/>
                  <a:gd name="connsiteX0" fmla="*/ 0 w 48958"/>
                  <a:gd name="connsiteY0" fmla="*/ 0 h 247867"/>
                  <a:gd name="connsiteX1" fmla="*/ 0 w 48958"/>
                  <a:gd name="connsiteY1" fmla="*/ 0 h 247867"/>
                  <a:gd name="connsiteX2" fmla="*/ 4165 w 48958"/>
                  <a:gd name="connsiteY2" fmla="*/ 35409 h 247867"/>
                  <a:gd name="connsiteX3" fmla="*/ 8331 w 48958"/>
                  <a:gd name="connsiteY3" fmla="*/ 41658 h 247867"/>
                  <a:gd name="connsiteX4" fmla="*/ 20829 w 48958"/>
                  <a:gd name="connsiteY4" fmla="*/ 52073 h 247867"/>
                  <a:gd name="connsiteX5" fmla="*/ 33326 w 48958"/>
                  <a:gd name="connsiteY5" fmla="*/ 62487 h 247867"/>
                  <a:gd name="connsiteX6" fmla="*/ 41658 w 48958"/>
                  <a:gd name="connsiteY6" fmla="*/ 74985 h 247867"/>
                  <a:gd name="connsiteX7" fmla="*/ 45824 w 48958"/>
                  <a:gd name="connsiteY7" fmla="*/ 91648 h 247867"/>
                  <a:gd name="connsiteX8" fmla="*/ 47907 w 48958"/>
                  <a:gd name="connsiteY8" fmla="*/ 97897 h 247867"/>
                  <a:gd name="connsiteX9" fmla="*/ 37492 w 48958"/>
                  <a:gd name="connsiteY9" fmla="*/ 162467 h 247867"/>
                  <a:gd name="connsiteX10" fmla="*/ 16663 w 48958"/>
                  <a:gd name="connsiteY10" fmla="*/ 187462 h 247867"/>
                  <a:gd name="connsiteX11" fmla="*/ 12497 w 48958"/>
                  <a:gd name="connsiteY11" fmla="*/ 193711 h 247867"/>
                  <a:gd name="connsiteX12" fmla="*/ 8331 w 48958"/>
                  <a:gd name="connsiteY12" fmla="*/ 199960 h 247867"/>
                  <a:gd name="connsiteX13" fmla="*/ 6248 w 48958"/>
                  <a:gd name="connsiteY13" fmla="*/ 212457 h 247867"/>
                  <a:gd name="connsiteX14" fmla="*/ 4165 w 48958"/>
                  <a:gd name="connsiteY14" fmla="*/ 218706 h 247867"/>
                  <a:gd name="connsiteX15" fmla="*/ 2082 w 48958"/>
                  <a:gd name="connsiteY15"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8" h="247867">
                    <a:moveTo>
                      <a:pt x="0" y="0"/>
                    </a:moveTo>
                    <a:lnTo>
                      <a:pt x="0" y="0"/>
                    </a:lnTo>
                    <a:cubicBezTo>
                      <a:pt x="89" y="805"/>
                      <a:pt x="3626" y="33434"/>
                      <a:pt x="4165" y="35409"/>
                    </a:cubicBezTo>
                    <a:cubicBezTo>
                      <a:pt x="4824" y="37824"/>
                      <a:pt x="6728" y="39735"/>
                      <a:pt x="8331" y="41658"/>
                    </a:cubicBezTo>
                    <a:cubicBezTo>
                      <a:pt x="16631" y="51618"/>
                      <a:pt x="11890" y="44623"/>
                      <a:pt x="20829" y="52073"/>
                    </a:cubicBezTo>
                    <a:cubicBezTo>
                      <a:pt x="36858" y="65432"/>
                      <a:pt x="17817" y="52150"/>
                      <a:pt x="33326" y="62487"/>
                    </a:cubicBezTo>
                    <a:cubicBezTo>
                      <a:pt x="36103" y="66653"/>
                      <a:pt x="40075" y="70235"/>
                      <a:pt x="41658" y="74985"/>
                    </a:cubicBezTo>
                    <a:cubicBezTo>
                      <a:pt x="46420" y="89270"/>
                      <a:pt x="40797" y="71540"/>
                      <a:pt x="45824" y="91648"/>
                    </a:cubicBezTo>
                    <a:cubicBezTo>
                      <a:pt x="46357" y="93778"/>
                      <a:pt x="47213" y="95814"/>
                      <a:pt x="47907" y="97897"/>
                    </a:cubicBezTo>
                    <a:cubicBezTo>
                      <a:pt x="46922" y="122514"/>
                      <a:pt x="55086" y="144871"/>
                      <a:pt x="37492" y="162467"/>
                    </a:cubicBezTo>
                    <a:cubicBezTo>
                      <a:pt x="21456" y="178504"/>
                      <a:pt x="28262" y="170064"/>
                      <a:pt x="16663" y="187462"/>
                    </a:cubicBezTo>
                    <a:lnTo>
                      <a:pt x="12497" y="193711"/>
                    </a:lnTo>
                    <a:lnTo>
                      <a:pt x="8331" y="199960"/>
                    </a:lnTo>
                    <a:cubicBezTo>
                      <a:pt x="7637" y="204126"/>
                      <a:pt x="7164" y="208334"/>
                      <a:pt x="6248" y="212457"/>
                    </a:cubicBezTo>
                    <a:cubicBezTo>
                      <a:pt x="5772" y="214600"/>
                      <a:pt x="4526" y="216540"/>
                      <a:pt x="4165" y="218706"/>
                    </a:cubicBezTo>
                    <a:cubicBezTo>
                      <a:pt x="1699" y="233504"/>
                      <a:pt x="2082" y="243354"/>
                      <a:pt x="2082" y="247867"/>
                    </a:cubicBez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31" name="Freeform: Shape 630">
                <a:extLst>
                  <a:ext uri="{FF2B5EF4-FFF2-40B4-BE49-F238E27FC236}">
                    <a16:creationId xmlns:a16="http://schemas.microsoft.com/office/drawing/2014/main" id="{6C3FC59A-6F76-4521-AFCB-B7FA472784F8}"/>
                  </a:ext>
                </a:extLst>
              </p:cNvPr>
              <p:cNvSpPr/>
              <p:nvPr/>
            </p:nvSpPr>
            <p:spPr>
              <a:xfrm>
                <a:off x="8307565" y="1810054"/>
                <a:ext cx="39575" cy="247867"/>
              </a:xfrm>
              <a:custGeom>
                <a:avLst/>
                <a:gdLst>
                  <a:gd name="connsiteX0" fmla="*/ 0 w 39575"/>
                  <a:gd name="connsiteY0" fmla="*/ 0 h 247867"/>
                  <a:gd name="connsiteX1" fmla="*/ 0 w 39575"/>
                  <a:gd name="connsiteY1" fmla="*/ 0 h 247867"/>
                  <a:gd name="connsiteX2" fmla="*/ 4165 w 39575"/>
                  <a:gd name="connsiteY2" fmla="*/ 29161 h 247867"/>
                  <a:gd name="connsiteX3" fmla="*/ 8331 w 39575"/>
                  <a:gd name="connsiteY3" fmla="*/ 35409 h 247867"/>
                  <a:gd name="connsiteX4" fmla="*/ 18746 w 39575"/>
                  <a:gd name="connsiteY4" fmla="*/ 52073 h 247867"/>
                  <a:gd name="connsiteX5" fmla="*/ 22912 w 39575"/>
                  <a:gd name="connsiteY5" fmla="*/ 64570 h 247867"/>
                  <a:gd name="connsiteX6" fmla="*/ 24995 w 39575"/>
                  <a:gd name="connsiteY6" fmla="*/ 74985 h 247867"/>
                  <a:gd name="connsiteX7" fmla="*/ 33326 w 39575"/>
                  <a:gd name="connsiteY7" fmla="*/ 87482 h 247867"/>
                  <a:gd name="connsiteX8" fmla="*/ 37492 w 39575"/>
                  <a:gd name="connsiteY8" fmla="*/ 93731 h 247867"/>
                  <a:gd name="connsiteX9" fmla="*/ 39575 w 39575"/>
                  <a:gd name="connsiteY9" fmla="*/ 99980 h 247867"/>
                  <a:gd name="connsiteX10" fmla="*/ 37492 w 39575"/>
                  <a:gd name="connsiteY10" fmla="*/ 120809 h 247867"/>
                  <a:gd name="connsiteX11" fmla="*/ 35409 w 39575"/>
                  <a:gd name="connsiteY11" fmla="*/ 127058 h 247867"/>
                  <a:gd name="connsiteX12" fmla="*/ 33326 w 39575"/>
                  <a:gd name="connsiteY12" fmla="*/ 160384 h 247867"/>
                  <a:gd name="connsiteX13" fmla="*/ 31243 w 39575"/>
                  <a:gd name="connsiteY13" fmla="*/ 166633 h 247867"/>
                  <a:gd name="connsiteX14" fmla="*/ 24995 w 39575"/>
                  <a:gd name="connsiteY14" fmla="*/ 168716 h 247867"/>
                  <a:gd name="connsiteX15" fmla="*/ 20829 w 39575"/>
                  <a:gd name="connsiteY15" fmla="*/ 174965 h 247867"/>
                  <a:gd name="connsiteX16" fmla="*/ 16663 w 39575"/>
                  <a:gd name="connsiteY16" fmla="*/ 193711 h 247867"/>
                  <a:gd name="connsiteX17" fmla="*/ 14580 w 39575"/>
                  <a:gd name="connsiteY17" fmla="*/ 199960 h 247867"/>
                  <a:gd name="connsiteX18" fmla="*/ 10414 w 39575"/>
                  <a:gd name="connsiteY18" fmla="*/ 214540 h 247867"/>
                  <a:gd name="connsiteX19" fmla="*/ 8331 w 39575"/>
                  <a:gd name="connsiteY19" fmla="*/ 247867 h 247867"/>
                  <a:gd name="connsiteX20" fmla="*/ 8331 w 39575"/>
                  <a:gd name="connsiteY20" fmla="*/ 247867 h 24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75" h="247867">
                    <a:moveTo>
                      <a:pt x="0" y="0"/>
                    </a:moveTo>
                    <a:lnTo>
                      <a:pt x="0" y="0"/>
                    </a:lnTo>
                    <a:cubicBezTo>
                      <a:pt x="531" y="5837"/>
                      <a:pt x="160" y="21151"/>
                      <a:pt x="4165" y="29161"/>
                    </a:cubicBezTo>
                    <a:cubicBezTo>
                      <a:pt x="5284" y="31400"/>
                      <a:pt x="6942" y="33326"/>
                      <a:pt x="8331" y="35409"/>
                    </a:cubicBezTo>
                    <a:cubicBezTo>
                      <a:pt x="13289" y="50282"/>
                      <a:pt x="8843" y="45471"/>
                      <a:pt x="18746" y="52073"/>
                    </a:cubicBezTo>
                    <a:cubicBezTo>
                      <a:pt x="20135" y="56239"/>
                      <a:pt x="22051" y="60264"/>
                      <a:pt x="22912" y="64570"/>
                    </a:cubicBezTo>
                    <a:cubicBezTo>
                      <a:pt x="23606" y="68042"/>
                      <a:pt x="23530" y="71762"/>
                      <a:pt x="24995" y="74985"/>
                    </a:cubicBezTo>
                    <a:cubicBezTo>
                      <a:pt x="27067" y="79543"/>
                      <a:pt x="30549" y="83316"/>
                      <a:pt x="33326" y="87482"/>
                    </a:cubicBezTo>
                    <a:cubicBezTo>
                      <a:pt x="34715" y="89565"/>
                      <a:pt x="36700" y="91356"/>
                      <a:pt x="37492" y="93731"/>
                    </a:cubicBezTo>
                    <a:lnTo>
                      <a:pt x="39575" y="99980"/>
                    </a:lnTo>
                    <a:cubicBezTo>
                      <a:pt x="38881" y="106923"/>
                      <a:pt x="38553" y="113913"/>
                      <a:pt x="37492" y="120809"/>
                    </a:cubicBezTo>
                    <a:cubicBezTo>
                      <a:pt x="37158" y="122979"/>
                      <a:pt x="35639" y="124874"/>
                      <a:pt x="35409" y="127058"/>
                    </a:cubicBezTo>
                    <a:cubicBezTo>
                      <a:pt x="34244" y="138127"/>
                      <a:pt x="34491" y="149315"/>
                      <a:pt x="33326" y="160384"/>
                    </a:cubicBezTo>
                    <a:cubicBezTo>
                      <a:pt x="33096" y="162568"/>
                      <a:pt x="32795" y="165080"/>
                      <a:pt x="31243" y="166633"/>
                    </a:cubicBezTo>
                    <a:cubicBezTo>
                      <a:pt x="29691" y="168185"/>
                      <a:pt x="27078" y="168022"/>
                      <a:pt x="24995" y="168716"/>
                    </a:cubicBezTo>
                    <a:cubicBezTo>
                      <a:pt x="23606" y="170799"/>
                      <a:pt x="21949" y="172726"/>
                      <a:pt x="20829" y="174965"/>
                    </a:cubicBezTo>
                    <a:cubicBezTo>
                      <a:pt x="18015" y="180592"/>
                      <a:pt x="17943" y="187949"/>
                      <a:pt x="16663" y="193711"/>
                    </a:cubicBezTo>
                    <a:cubicBezTo>
                      <a:pt x="16187" y="195854"/>
                      <a:pt x="15183" y="197849"/>
                      <a:pt x="14580" y="199960"/>
                    </a:cubicBezTo>
                    <a:cubicBezTo>
                      <a:pt x="9349" y="218268"/>
                      <a:pt x="15408" y="199557"/>
                      <a:pt x="10414" y="214540"/>
                    </a:cubicBezTo>
                    <a:cubicBezTo>
                      <a:pt x="8285" y="246477"/>
                      <a:pt x="8331" y="235346"/>
                      <a:pt x="8331" y="247867"/>
                    </a:cubicBezTo>
                    <a:lnTo>
                      <a:pt x="8331" y="247867"/>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32" name="Freeform: Shape 631">
                <a:extLst>
                  <a:ext uri="{FF2B5EF4-FFF2-40B4-BE49-F238E27FC236}">
                    <a16:creationId xmlns:a16="http://schemas.microsoft.com/office/drawing/2014/main" id="{9CF26452-A2F7-4255-A226-EE7D5D778A14}"/>
                  </a:ext>
                </a:extLst>
              </p:cNvPr>
              <p:cNvSpPr/>
              <p:nvPr/>
            </p:nvSpPr>
            <p:spPr>
              <a:xfrm>
                <a:off x="8359638" y="1820468"/>
                <a:ext cx="37492" cy="249950"/>
              </a:xfrm>
              <a:custGeom>
                <a:avLst/>
                <a:gdLst>
                  <a:gd name="connsiteX0" fmla="*/ 0 w 37492"/>
                  <a:gd name="connsiteY0" fmla="*/ 0 h 249950"/>
                  <a:gd name="connsiteX1" fmla="*/ 0 w 37492"/>
                  <a:gd name="connsiteY1" fmla="*/ 0 h 249950"/>
                  <a:gd name="connsiteX2" fmla="*/ 2082 w 37492"/>
                  <a:gd name="connsiteY2" fmla="*/ 18747 h 249950"/>
                  <a:gd name="connsiteX3" fmla="*/ 6248 w 37492"/>
                  <a:gd name="connsiteY3" fmla="*/ 24995 h 249950"/>
                  <a:gd name="connsiteX4" fmla="*/ 8331 w 37492"/>
                  <a:gd name="connsiteY4" fmla="*/ 31244 h 249950"/>
                  <a:gd name="connsiteX5" fmla="*/ 12497 w 37492"/>
                  <a:gd name="connsiteY5" fmla="*/ 37493 h 249950"/>
                  <a:gd name="connsiteX6" fmla="*/ 16663 w 37492"/>
                  <a:gd name="connsiteY6" fmla="*/ 49990 h 249950"/>
                  <a:gd name="connsiteX7" fmla="*/ 18746 w 37492"/>
                  <a:gd name="connsiteY7" fmla="*/ 64571 h 249950"/>
                  <a:gd name="connsiteX8" fmla="*/ 24995 w 37492"/>
                  <a:gd name="connsiteY8" fmla="*/ 83317 h 249950"/>
                  <a:gd name="connsiteX9" fmla="*/ 29160 w 37492"/>
                  <a:gd name="connsiteY9" fmla="*/ 95814 h 249950"/>
                  <a:gd name="connsiteX10" fmla="*/ 33326 w 37492"/>
                  <a:gd name="connsiteY10" fmla="*/ 102063 h 249950"/>
                  <a:gd name="connsiteX11" fmla="*/ 35409 w 37492"/>
                  <a:gd name="connsiteY11" fmla="*/ 110395 h 249950"/>
                  <a:gd name="connsiteX12" fmla="*/ 37492 w 37492"/>
                  <a:gd name="connsiteY12" fmla="*/ 116644 h 249950"/>
                  <a:gd name="connsiteX13" fmla="*/ 35409 w 37492"/>
                  <a:gd name="connsiteY13" fmla="*/ 158302 h 249950"/>
                  <a:gd name="connsiteX14" fmla="*/ 29160 w 37492"/>
                  <a:gd name="connsiteY14" fmla="*/ 172882 h 249950"/>
                  <a:gd name="connsiteX15" fmla="*/ 22912 w 37492"/>
                  <a:gd name="connsiteY15" fmla="*/ 177048 h 249950"/>
                  <a:gd name="connsiteX16" fmla="*/ 18746 w 37492"/>
                  <a:gd name="connsiteY16" fmla="*/ 183297 h 249950"/>
                  <a:gd name="connsiteX17" fmla="*/ 14580 w 37492"/>
                  <a:gd name="connsiteY17" fmla="*/ 195794 h 249950"/>
                  <a:gd name="connsiteX18" fmla="*/ 8331 w 37492"/>
                  <a:gd name="connsiteY18" fmla="*/ 199960 h 249950"/>
                  <a:gd name="connsiteX19" fmla="*/ 6248 w 37492"/>
                  <a:gd name="connsiteY19" fmla="*/ 208292 h 249950"/>
                  <a:gd name="connsiteX20" fmla="*/ 4165 w 37492"/>
                  <a:gd name="connsiteY20" fmla="*/ 214541 h 249950"/>
                  <a:gd name="connsiteX21" fmla="*/ 6248 w 37492"/>
                  <a:gd name="connsiteY21" fmla="*/ 249950 h 249950"/>
                  <a:gd name="connsiteX22" fmla="*/ 6248 w 37492"/>
                  <a:gd name="connsiteY22"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492" h="249950">
                    <a:moveTo>
                      <a:pt x="0" y="0"/>
                    </a:moveTo>
                    <a:lnTo>
                      <a:pt x="0" y="0"/>
                    </a:lnTo>
                    <a:cubicBezTo>
                      <a:pt x="694" y="6249"/>
                      <a:pt x="557" y="12647"/>
                      <a:pt x="2082" y="18747"/>
                    </a:cubicBezTo>
                    <a:cubicBezTo>
                      <a:pt x="2689" y="21175"/>
                      <a:pt x="5128" y="22756"/>
                      <a:pt x="6248" y="24995"/>
                    </a:cubicBezTo>
                    <a:cubicBezTo>
                      <a:pt x="7230" y="26959"/>
                      <a:pt x="7349" y="29280"/>
                      <a:pt x="8331" y="31244"/>
                    </a:cubicBezTo>
                    <a:cubicBezTo>
                      <a:pt x="9451" y="33483"/>
                      <a:pt x="11480" y="35205"/>
                      <a:pt x="12497" y="37493"/>
                    </a:cubicBezTo>
                    <a:cubicBezTo>
                      <a:pt x="14280" y="41506"/>
                      <a:pt x="16663" y="49990"/>
                      <a:pt x="16663" y="49990"/>
                    </a:cubicBezTo>
                    <a:cubicBezTo>
                      <a:pt x="17357" y="54850"/>
                      <a:pt x="17642" y="59787"/>
                      <a:pt x="18746" y="64571"/>
                    </a:cubicBezTo>
                    <a:cubicBezTo>
                      <a:pt x="18746" y="64572"/>
                      <a:pt x="23954" y="80192"/>
                      <a:pt x="24995" y="83317"/>
                    </a:cubicBezTo>
                    <a:cubicBezTo>
                      <a:pt x="24997" y="83322"/>
                      <a:pt x="29156" y="95809"/>
                      <a:pt x="29160" y="95814"/>
                    </a:cubicBezTo>
                    <a:lnTo>
                      <a:pt x="33326" y="102063"/>
                    </a:lnTo>
                    <a:cubicBezTo>
                      <a:pt x="34020" y="104840"/>
                      <a:pt x="34623" y="107642"/>
                      <a:pt x="35409" y="110395"/>
                    </a:cubicBezTo>
                    <a:cubicBezTo>
                      <a:pt x="36012" y="112506"/>
                      <a:pt x="37492" y="114448"/>
                      <a:pt x="37492" y="116644"/>
                    </a:cubicBezTo>
                    <a:cubicBezTo>
                      <a:pt x="37492" y="130547"/>
                      <a:pt x="36564" y="144447"/>
                      <a:pt x="35409" y="158302"/>
                    </a:cubicBezTo>
                    <a:cubicBezTo>
                      <a:pt x="34974" y="163518"/>
                      <a:pt x="32942" y="169100"/>
                      <a:pt x="29160" y="172882"/>
                    </a:cubicBezTo>
                    <a:cubicBezTo>
                      <a:pt x="27390" y="174652"/>
                      <a:pt x="24995" y="175659"/>
                      <a:pt x="22912" y="177048"/>
                    </a:cubicBezTo>
                    <a:cubicBezTo>
                      <a:pt x="21523" y="179131"/>
                      <a:pt x="19763" y="181009"/>
                      <a:pt x="18746" y="183297"/>
                    </a:cubicBezTo>
                    <a:cubicBezTo>
                      <a:pt x="16963" y="187310"/>
                      <a:pt x="18234" y="193358"/>
                      <a:pt x="14580" y="195794"/>
                    </a:cubicBezTo>
                    <a:lnTo>
                      <a:pt x="8331" y="199960"/>
                    </a:lnTo>
                    <a:cubicBezTo>
                      <a:pt x="7637" y="202737"/>
                      <a:pt x="7034" y="205539"/>
                      <a:pt x="6248" y="208292"/>
                    </a:cubicBezTo>
                    <a:cubicBezTo>
                      <a:pt x="5645" y="210403"/>
                      <a:pt x="4165" y="212345"/>
                      <a:pt x="4165" y="214541"/>
                    </a:cubicBezTo>
                    <a:cubicBezTo>
                      <a:pt x="4165" y="226364"/>
                      <a:pt x="6248" y="249950"/>
                      <a:pt x="6248" y="249950"/>
                    </a:cubicBezTo>
                    <a:lnTo>
                      <a:pt x="6248"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33" name="Freeform: Shape 632">
                <a:extLst>
                  <a:ext uri="{FF2B5EF4-FFF2-40B4-BE49-F238E27FC236}">
                    <a16:creationId xmlns:a16="http://schemas.microsoft.com/office/drawing/2014/main" id="{1B1A9B2C-1654-4250-94CD-A2B79340E80C}"/>
                  </a:ext>
                </a:extLst>
              </p:cNvPr>
              <p:cNvSpPr/>
              <p:nvPr/>
            </p:nvSpPr>
            <p:spPr>
              <a:xfrm>
                <a:off x="8405462" y="1826717"/>
                <a:ext cx="29161" cy="249950"/>
              </a:xfrm>
              <a:custGeom>
                <a:avLst/>
                <a:gdLst>
                  <a:gd name="connsiteX0" fmla="*/ 0 w 29161"/>
                  <a:gd name="connsiteY0" fmla="*/ 0 h 249950"/>
                  <a:gd name="connsiteX1" fmla="*/ 0 w 29161"/>
                  <a:gd name="connsiteY1" fmla="*/ 0 h 249950"/>
                  <a:gd name="connsiteX2" fmla="*/ 4166 w 29161"/>
                  <a:gd name="connsiteY2" fmla="*/ 24995 h 249950"/>
                  <a:gd name="connsiteX3" fmla="*/ 8331 w 29161"/>
                  <a:gd name="connsiteY3" fmla="*/ 31244 h 249950"/>
                  <a:gd name="connsiteX4" fmla="*/ 12497 w 29161"/>
                  <a:gd name="connsiteY4" fmla="*/ 43741 h 249950"/>
                  <a:gd name="connsiteX5" fmla="*/ 14580 w 29161"/>
                  <a:gd name="connsiteY5" fmla="*/ 49990 h 249950"/>
                  <a:gd name="connsiteX6" fmla="*/ 24995 w 29161"/>
                  <a:gd name="connsiteY6" fmla="*/ 77068 h 249950"/>
                  <a:gd name="connsiteX7" fmla="*/ 29161 w 29161"/>
                  <a:gd name="connsiteY7" fmla="*/ 83317 h 249950"/>
                  <a:gd name="connsiteX8" fmla="*/ 27078 w 29161"/>
                  <a:gd name="connsiteY8" fmla="*/ 160385 h 249950"/>
                  <a:gd name="connsiteX9" fmla="*/ 24995 w 29161"/>
                  <a:gd name="connsiteY9" fmla="*/ 166633 h 249950"/>
                  <a:gd name="connsiteX10" fmla="*/ 16663 w 29161"/>
                  <a:gd name="connsiteY10" fmla="*/ 179131 h 249950"/>
                  <a:gd name="connsiteX11" fmla="*/ 12497 w 29161"/>
                  <a:gd name="connsiteY11" fmla="*/ 185380 h 249950"/>
                  <a:gd name="connsiteX12" fmla="*/ 10414 w 29161"/>
                  <a:gd name="connsiteY12" fmla="*/ 191628 h 249950"/>
                  <a:gd name="connsiteX13" fmla="*/ 2083 w 29161"/>
                  <a:gd name="connsiteY13" fmla="*/ 204126 h 249950"/>
                  <a:gd name="connsiteX14" fmla="*/ 4166 w 29161"/>
                  <a:gd name="connsiteY14" fmla="*/ 249950 h 249950"/>
                  <a:gd name="connsiteX15" fmla="*/ 4166 w 29161"/>
                  <a:gd name="connsiteY15" fmla="*/ 249950 h 2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1" h="249950">
                    <a:moveTo>
                      <a:pt x="0" y="0"/>
                    </a:moveTo>
                    <a:lnTo>
                      <a:pt x="0" y="0"/>
                    </a:lnTo>
                    <a:cubicBezTo>
                      <a:pt x="660" y="5944"/>
                      <a:pt x="676" y="18015"/>
                      <a:pt x="4166" y="24995"/>
                    </a:cubicBezTo>
                    <a:cubicBezTo>
                      <a:pt x="5285" y="27234"/>
                      <a:pt x="7314" y="28956"/>
                      <a:pt x="8331" y="31244"/>
                    </a:cubicBezTo>
                    <a:cubicBezTo>
                      <a:pt x="10114" y="35257"/>
                      <a:pt x="11108" y="39575"/>
                      <a:pt x="12497" y="43741"/>
                    </a:cubicBezTo>
                    <a:lnTo>
                      <a:pt x="14580" y="49990"/>
                    </a:lnTo>
                    <a:cubicBezTo>
                      <a:pt x="17371" y="69527"/>
                      <a:pt x="13940" y="60485"/>
                      <a:pt x="24995" y="77068"/>
                    </a:cubicBezTo>
                    <a:lnTo>
                      <a:pt x="29161" y="83317"/>
                    </a:lnTo>
                    <a:cubicBezTo>
                      <a:pt x="28467" y="109006"/>
                      <a:pt x="28361" y="134718"/>
                      <a:pt x="27078" y="160385"/>
                    </a:cubicBezTo>
                    <a:cubicBezTo>
                      <a:pt x="26968" y="162578"/>
                      <a:pt x="26061" y="164714"/>
                      <a:pt x="24995" y="166633"/>
                    </a:cubicBezTo>
                    <a:cubicBezTo>
                      <a:pt x="22563" y="171010"/>
                      <a:pt x="19440" y="174965"/>
                      <a:pt x="16663" y="179131"/>
                    </a:cubicBezTo>
                    <a:cubicBezTo>
                      <a:pt x="15274" y="181214"/>
                      <a:pt x="13289" y="183005"/>
                      <a:pt x="12497" y="185380"/>
                    </a:cubicBezTo>
                    <a:cubicBezTo>
                      <a:pt x="11803" y="187463"/>
                      <a:pt x="11480" y="189709"/>
                      <a:pt x="10414" y="191628"/>
                    </a:cubicBezTo>
                    <a:cubicBezTo>
                      <a:pt x="7983" y="196005"/>
                      <a:pt x="2083" y="204126"/>
                      <a:pt x="2083" y="204126"/>
                    </a:cubicBezTo>
                    <a:cubicBezTo>
                      <a:pt x="4275" y="245781"/>
                      <a:pt x="4166" y="230491"/>
                      <a:pt x="4166" y="249950"/>
                    </a:cubicBezTo>
                    <a:lnTo>
                      <a:pt x="4166" y="249950"/>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34" name="Freeform: Shape 633">
                <a:extLst>
                  <a:ext uri="{FF2B5EF4-FFF2-40B4-BE49-F238E27FC236}">
                    <a16:creationId xmlns:a16="http://schemas.microsoft.com/office/drawing/2014/main" id="{985F4833-AEA7-4B9D-A3E5-4C5D56648975}"/>
                  </a:ext>
                </a:extLst>
              </p:cNvPr>
              <p:cNvSpPr/>
              <p:nvPr/>
            </p:nvSpPr>
            <p:spPr>
              <a:xfrm>
                <a:off x="8446764" y="1862127"/>
                <a:ext cx="42014" cy="252032"/>
              </a:xfrm>
              <a:custGeom>
                <a:avLst/>
                <a:gdLst>
                  <a:gd name="connsiteX0" fmla="*/ 12854 w 42014"/>
                  <a:gd name="connsiteY0" fmla="*/ 0 h 252032"/>
                  <a:gd name="connsiteX1" fmla="*/ 12854 w 42014"/>
                  <a:gd name="connsiteY1" fmla="*/ 0 h 252032"/>
                  <a:gd name="connsiteX2" fmla="*/ 14936 w 42014"/>
                  <a:gd name="connsiteY2" fmla="*/ 18746 h 252032"/>
                  <a:gd name="connsiteX3" fmla="*/ 23268 w 42014"/>
                  <a:gd name="connsiteY3" fmla="*/ 45824 h 252032"/>
                  <a:gd name="connsiteX4" fmla="*/ 29517 w 42014"/>
                  <a:gd name="connsiteY4" fmla="*/ 49990 h 252032"/>
                  <a:gd name="connsiteX5" fmla="*/ 33683 w 42014"/>
                  <a:gd name="connsiteY5" fmla="*/ 62487 h 252032"/>
                  <a:gd name="connsiteX6" fmla="*/ 35766 w 42014"/>
                  <a:gd name="connsiteY6" fmla="*/ 68736 h 252032"/>
                  <a:gd name="connsiteX7" fmla="*/ 37849 w 42014"/>
                  <a:gd name="connsiteY7" fmla="*/ 85399 h 252032"/>
                  <a:gd name="connsiteX8" fmla="*/ 39931 w 42014"/>
                  <a:gd name="connsiteY8" fmla="*/ 91648 h 252032"/>
                  <a:gd name="connsiteX9" fmla="*/ 42014 w 42014"/>
                  <a:gd name="connsiteY9" fmla="*/ 108311 h 252032"/>
                  <a:gd name="connsiteX10" fmla="*/ 39931 w 42014"/>
                  <a:gd name="connsiteY10" fmla="*/ 152052 h 252032"/>
                  <a:gd name="connsiteX11" fmla="*/ 29517 w 42014"/>
                  <a:gd name="connsiteY11" fmla="*/ 170799 h 252032"/>
                  <a:gd name="connsiteX12" fmla="*/ 25351 w 42014"/>
                  <a:gd name="connsiteY12" fmla="*/ 177047 h 252032"/>
                  <a:gd name="connsiteX13" fmla="*/ 19102 w 42014"/>
                  <a:gd name="connsiteY13" fmla="*/ 183296 h 252032"/>
                  <a:gd name="connsiteX14" fmla="*/ 6605 w 42014"/>
                  <a:gd name="connsiteY14" fmla="*/ 204125 h 252032"/>
                  <a:gd name="connsiteX15" fmla="*/ 2439 w 42014"/>
                  <a:gd name="connsiteY15" fmla="*/ 216623 h 252032"/>
                  <a:gd name="connsiteX16" fmla="*/ 356 w 42014"/>
                  <a:gd name="connsiteY16" fmla="*/ 222872 h 252032"/>
                  <a:gd name="connsiteX17" fmla="*/ 4522 w 42014"/>
                  <a:gd name="connsiteY17" fmla="*/ 252032 h 252032"/>
                  <a:gd name="connsiteX18" fmla="*/ 4522 w 42014"/>
                  <a:gd name="connsiteY18" fmla="*/ 252032 h 2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14" h="252032">
                    <a:moveTo>
                      <a:pt x="12854" y="0"/>
                    </a:moveTo>
                    <a:lnTo>
                      <a:pt x="12854" y="0"/>
                    </a:lnTo>
                    <a:cubicBezTo>
                      <a:pt x="13548" y="6249"/>
                      <a:pt x="14156" y="12507"/>
                      <a:pt x="14936" y="18746"/>
                    </a:cubicBezTo>
                    <a:cubicBezTo>
                      <a:pt x="16034" y="27530"/>
                      <a:pt x="16361" y="38917"/>
                      <a:pt x="23268" y="45824"/>
                    </a:cubicBezTo>
                    <a:cubicBezTo>
                      <a:pt x="25038" y="47594"/>
                      <a:pt x="27434" y="48601"/>
                      <a:pt x="29517" y="49990"/>
                    </a:cubicBezTo>
                    <a:lnTo>
                      <a:pt x="33683" y="62487"/>
                    </a:lnTo>
                    <a:lnTo>
                      <a:pt x="35766" y="68736"/>
                    </a:lnTo>
                    <a:cubicBezTo>
                      <a:pt x="36460" y="74290"/>
                      <a:pt x="36848" y="79892"/>
                      <a:pt x="37849" y="85399"/>
                    </a:cubicBezTo>
                    <a:cubicBezTo>
                      <a:pt x="38242" y="87559"/>
                      <a:pt x="39538" y="89488"/>
                      <a:pt x="39931" y="91648"/>
                    </a:cubicBezTo>
                    <a:cubicBezTo>
                      <a:pt x="40932" y="97155"/>
                      <a:pt x="41320" y="102757"/>
                      <a:pt x="42014" y="108311"/>
                    </a:cubicBezTo>
                    <a:cubicBezTo>
                      <a:pt x="41320" y="122891"/>
                      <a:pt x="41143" y="137506"/>
                      <a:pt x="39931" y="152052"/>
                    </a:cubicBezTo>
                    <a:cubicBezTo>
                      <a:pt x="39407" y="158340"/>
                      <a:pt x="31905" y="167218"/>
                      <a:pt x="29517" y="170799"/>
                    </a:cubicBezTo>
                    <a:cubicBezTo>
                      <a:pt x="28128" y="172882"/>
                      <a:pt x="27121" y="175277"/>
                      <a:pt x="25351" y="177047"/>
                    </a:cubicBezTo>
                    <a:cubicBezTo>
                      <a:pt x="23268" y="179130"/>
                      <a:pt x="20910" y="180971"/>
                      <a:pt x="19102" y="183296"/>
                    </a:cubicBezTo>
                    <a:cubicBezTo>
                      <a:pt x="15079" y="188469"/>
                      <a:pt x="9271" y="197461"/>
                      <a:pt x="6605" y="204125"/>
                    </a:cubicBezTo>
                    <a:cubicBezTo>
                      <a:pt x="4974" y="208202"/>
                      <a:pt x="3828" y="212457"/>
                      <a:pt x="2439" y="216623"/>
                    </a:cubicBezTo>
                    <a:lnTo>
                      <a:pt x="356" y="222872"/>
                    </a:lnTo>
                    <a:cubicBezTo>
                      <a:pt x="2514" y="250929"/>
                      <a:pt x="-3964" y="243550"/>
                      <a:pt x="4522" y="252032"/>
                    </a:cubicBezTo>
                    <a:lnTo>
                      <a:pt x="4522" y="252032"/>
                    </a:lnTo>
                  </a:path>
                </a:pathLst>
              </a:custGeom>
              <a:noFill/>
              <a:ln w="22225" cap="rnd" cmpd="sng" algn="ctr">
                <a:solidFill>
                  <a:srgbClr val="FFA74F"/>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635" name="Group 634">
                <a:extLst>
                  <a:ext uri="{FF2B5EF4-FFF2-40B4-BE49-F238E27FC236}">
                    <a16:creationId xmlns:a16="http://schemas.microsoft.com/office/drawing/2014/main" id="{D67BE490-BB12-48D1-BF11-6977340914D7}"/>
                  </a:ext>
                </a:extLst>
              </p:cNvPr>
              <p:cNvGrpSpPr/>
              <p:nvPr/>
            </p:nvGrpSpPr>
            <p:grpSpPr>
              <a:xfrm>
                <a:off x="8040358" y="2033317"/>
                <a:ext cx="506734" cy="715506"/>
                <a:chOff x="664078" y="1946983"/>
                <a:chExt cx="506734" cy="715506"/>
              </a:xfrm>
            </p:grpSpPr>
            <p:sp>
              <p:nvSpPr>
                <p:cNvPr id="636" name="Rectangle: Rounded Corners 635">
                  <a:extLst>
                    <a:ext uri="{FF2B5EF4-FFF2-40B4-BE49-F238E27FC236}">
                      <a16:creationId xmlns:a16="http://schemas.microsoft.com/office/drawing/2014/main" id="{1875DE4E-568B-46C2-B375-A458965BDED6}"/>
                    </a:ext>
                  </a:extLst>
                </p:cNvPr>
                <p:cNvSpPr/>
                <p:nvPr/>
              </p:nvSpPr>
              <p:spPr>
                <a:xfrm>
                  <a:off x="664078" y="1946983"/>
                  <a:ext cx="506734" cy="715506"/>
                </a:xfrm>
                <a:prstGeom prst="roundRect">
                  <a:avLst>
                    <a:gd name="adj" fmla="val 35662"/>
                  </a:avLst>
                </a:prstGeom>
                <a:gradFill flip="none" rotWithShape="1">
                  <a:gsLst>
                    <a:gs pos="16000">
                      <a:srgbClr val="FFEAD5"/>
                    </a:gs>
                    <a:gs pos="75000">
                      <a:srgbClr val="FFCC99"/>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37" name="Oval 636">
                  <a:extLst>
                    <a:ext uri="{FF2B5EF4-FFF2-40B4-BE49-F238E27FC236}">
                      <a16:creationId xmlns:a16="http://schemas.microsoft.com/office/drawing/2014/main" id="{3BCD1186-5CC6-439A-859C-5CD50D098769}"/>
                    </a:ext>
                  </a:extLst>
                </p:cNvPr>
                <p:cNvSpPr/>
                <p:nvPr/>
              </p:nvSpPr>
              <p:spPr>
                <a:xfrm>
                  <a:off x="785408" y="2311610"/>
                  <a:ext cx="259620" cy="211583"/>
                </a:xfrm>
                <a:prstGeom prst="ellipse">
                  <a:avLst/>
                </a:prstGeom>
                <a:gradFill flip="none" rotWithShape="1">
                  <a:gsLst>
                    <a:gs pos="16000">
                      <a:srgbClr val="FFEAD5"/>
                    </a:gs>
                    <a:gs pos="74000">
                      <a:srgbClr val="A45200"/>
                    </a:gs>
                    <a:gs pos="53000">
                      <a:srgbClr val="FFC081"/>
                    </a:gs>
                  </a:gsLst>
                  <a:path path="circle">
                    <a:fillToRect l="50000" t="50000" r="50000" b="50000"/>
                  </a:path>
                  <a:tileRect/>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mn-cs"/>
                  </a:endParaRPr>
                </a:p>
              </p:txBody>
            </p:sp>
          </p:grpSp>
        </p:grpSp>
      </p:grpSp>
      <p:sp>
        <p:nvSpPr>
          <p:cNvPr id="1130" name="Rectangle 1129">
            <a:extLst>
              <a:ext uri="{FF2B5EF4-FFF2-40B4-BE49-F238E27FC236}">
                <a16:creationId xmlns:a16="http://schemas.microsoft.com/office/drawing/2014/main" id="{AF1CEBDA-9A9A-4488-A320-3542EC3AAEC5}"/>
              </a:ext>
            </a:extLst>
          </p:cNvPr>
          <p:cNvSpPr/>
          <p:nvPr/>
        </p:nvSpPr>
        <p:spPr>
          <a:xfrm>
            <a:off x="2052830" y="1465271"/>
            <a:ext cx="2299530" cy="432000"/>
          </a:xfrm>
          <a:prstGeom prst="rect">
            <a:avLst/>
          </a:prstGeom>
          <a:noFill/>
          <a:ln>
            <a:noFill/>
          </a:ln>
        </p:spPr>
        <p:style>
          <a:lnRef idx="3">
            <a:schemeClr val="lt1"/>
          </a:lnRef>
          <a:fillRef idx="1">
            <a:schemeClr val="accent5"/>
          </a:fillRef>
          <a:effectRef idx="1">
            <a:schemeClr val="accent5"/>
          </a:effectRef>
          <a:fontRef idx="minor">
            <a:schemeClr val="lt1"/>
          </a:fontRef>
        </p:style>
        <p:txBody>
          <a:bodyPr wrap="square" anchor="ctr" anchorCtr="0">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srgbClr val="656665"/>
                </a:solidFill>
                <a:effectLst/>
                <a:uLnTx/>
                <a:uFillTx/>
                <a:latin typeface="Calibri"/>
                <a:ea typeface="+mn-ea"/>
                <a:cs typeface="+mn-cs"/>
              </a:rPr>
              <a:t>Viruses, allergens, cigarette smoke and pollution</a:t>
            </a:r>
          </a:p>
        </p:txBody>
      </p:sp>
      <p:sp>
        <p:nvSpPr>
          <p:cNvPr id="3" name="Slide Number Placeholder 5">
            <a:extLst>
              <a:ext uri="{FF2B5EF4-FFF2-40B4-BE49-F238E27FC236}">
                <a16:creationId xmlns:a16="http://schemas.microsoft.com/office/drawing/2014/main" id="{3214C218-0B5E-0500-1398-BA6BA9C387EC}"/>
              </a:ext>
            </a:extLst>
          </p:cNvPr>
          <p:cNvSpPr txBox="1">
            <a:spLocks/>
          </p:cNvSpPr>
          <p:nvPr/>
        </p:nvSpPr>
        <p:spPr>
          <a:xfrm>
            <a:off x="11264400" y="6331998"/>
            <a:ext cx="432000" cy="222086"/>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D38BAEAC-A895-4A01-AB9B-F6141799970D}" type="slidenum">
              <a:rPr kumimoji="0" lang="en-GB" sz="900" b="1" i="0" u="none" strike="noStrike" kern="1200" cap="none" spc="0" normalizeH="0" baseline="0" noProof="0" smtClean="0">
                <a:ln>
                  <a:noFill/>
                </a:ln>
                <a:solidFill>
                  <a:srgbClr val="FFFFFF"/>
                </a:solidFill>
                <a:effectLst/>
                <a:uLnTx/>
                <a:uFillTx/>
                <a:latin typeface="Calibri"/>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29</a:t>
            </a:fld>
            <a:endParaRPr kumimoji="0" lang="en-GB" sz="900" b="1" i="0" u="none" strike="noStrike" kern="1200" cap="none" spc="0" normalizeH="0" baseline="0" noProof="0">
              <a:ln>
                <a:noFill/>
              </a:ln>
              <a:solidFill>
                <a:srgbClr val="FFFFFF"/>
              </a:solidFill>
              <a:effectLst/>
              <a:uLnTx/>
              <a:uFillTx/>
              <a:latin typeface="Calibri"/>
              <a:ea typeface="+mn-ea"/>
              <a:cs typeface="+mn-cs"/>
            </a:endParaRPr>
          </a:p>
        </p:txBody>
      </p:sp>
      <p:grpSp>
        <p:nvGrpSpPr>
          <p:cNvPr id="12" name="Group 11">
            <a:extLst>
              <a:ext uri="{FF2B5EF4-FFF2-40B4-BE49-F238E27FC236}">
                <a16:creationId xmlns:a16="http://schemas.microsoft.com/office/drawing/2014/main" id="{8B56A4F3-C0CF-6B5D-AADA-23B97D3E6C1D}"/>
              </a:ext>
            </a:extLst>
          </p:cNvPr>
          <p:cNvGrpSpPr/>
          <p:nvPr/>
        </p:nvGrpSpPr>
        <p:grpSpPr>
          <a:xfrm>
            <a:off x="10944000" y="6444000"/>
            <a:ext cx="1099968" cy="287551"/>
            <a:chOff x="10894587" y="6381538"/>
            <a:chExt cx="1099968" cy="287551"/>
          </a:xfrm>
        </p:grpSpPr>
        <p:grpSp>
          <p:nvGrpSpPr>
            <p:cNvPr id="13" name="Group 12">
              <a:extLst>
                <a:ext uri="{FF2B5EF4-FFF2-40B4-BE49-F238E27FC236}">
                  <a16:creationId xmlns:a16="http://schemas.microsoft.com/office/drawing/2014/main" id="{FCAAC03E-BD36-DF15-F893-78957C9F4623}"/>
                </a:ext>
              </a:extLst>
            </p:cNvPr>
            <p:cNvGrpSpPr/>
            <p:nvPr/>
          </p:nvGrpSpPr>
          <p:grpSpPr>
            <a:xfrm>
              <a:off x="10894587" y="6381538"/>
              <a:ext cx="1099968" cy="287551"/>
              <a:chOff x="5334172" y="6525312"/>
              <a:chExt cx="1099968" cy="287551"/>
            </a:xfrm>
          </p:grpSpPr>
          <p:sp>
            <p:nvSpPr>
              <p:cNvPr id="16" name="Rectangle: Rounded Corners 15">
                <a:extLst>
                  <a:ext uri="{FF2B5EF4-FFF2-40B4-BE49-F238E27FC236}">
                    <a16:creationId xmlns:a16="http://schemas.microsoft.com/office/drawing/2014/main" id="{51182C3D-478E-C414-3670-9E0AB44D342B}"/>
                  </a:ext>
                </a:extLst>
              </p:cNvPr>
              <p:cNvSpPr/>
              <p:nvPr/>
            </p:nvSpPr>
            <p:spPr>
              <a:xfrm>
                <a:off x="5334172" y="6525312"/>
                <a:ext cx="1099968" cy="287551"/>
              </a:xfrm>
              <a:prstGeom prst="roundRect">
                <a:avLst/>
              </a:prstGeom>
              <a:solidFill>
                <a:srgbClr val="550B8D"/>
              </a:solidFill>
              <a:ln>
                <a:solidFill>
                  <a:srgbClr val="490F7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7" name="Graphic 3">
                <a:hlinkClick r:id="rId10" action="ppaction://hlinksldjump"/>
                <a:extLst>
                  <a:ext uri="{FF2B5EF4-FFF2-40B4-BE49-F238E27FC236}">
                    <a16:creationId xmlns:a16="http://schemas.microsoft.com/office/drawing/2014/main" id="{C4B27C26-677B-04CD-2AE9-364DFFD18D40}"/>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p:blipFill>
            <p:spPr>
              <a:xfrm rot="10800000">
                <a:off x="5657217" y="6560801"/>
                <a:ext cx="216000" cy="216000"/>
              </a:xfrm>
              <a:prstGeom prst="rect">
                <a:avLst/>
              </a:prstGeom>
            </p:spPr>
          </p:pic>
          <p:pic>
            <p:nvPicPr>
              <p:cNvPr id="18" name="Graphic 3">
                <a:hlinkClick r:id="rId13" action="ppaction://hlinksldjump"/>
                <a:extLst>
                  <a:ext uri="{FF2B5EF4-FFF2-40B4-BE49-F238E27FC236}">
                    <a16:creationId xmlns:a16="http://schemas.microsoft.com/office/drawing/2014/main" id="{DD1CD8F6-AD98-4862-608C-73D81FD5C4A9}"/>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p:blipFill>
            <p:spPr>
              <a:xfrm rot="10800000" flipH="1">
                <a:off x="5922567" y="6560801"/>
                <a:ext cx="216000" cy="216000"/>
              </a:xfrm>
              <a:prstGeom prst="rect">
                <a:avLst/>
              </a:prstGeom>
            </p:spPr>
          </p:pic>
        </p:grpSp>
        <p:pic>
          <p:nvPicPr>
            <p:cNvPr id="14" name="Graphic 14">
              <a:hlinkClick r:id="rId14" action="ppaction://hlinksldjump"/>
              <a:extLst>
                <a:ext uri="{FF2B5EF4-FFF2-40B4-BE49-F238E27FC236}">
                  <a16:creationId xmlns:a16="http://schemas.microsoft.com/office/drawing/2014/main" id="{ED5D0C6D-41BB-0E34-B96D-7DD5236906DA}"/>
                </a:ext>
              </a:extLst>
            </p:cNvPr>
            <p:cNvPicPr>
              <a:picLocks noChangeAspect="1"/>
            </p:cNvPicPr>
            <p:nvPr/>
          </p:nvPicPr>
          <p:blipFill>
            <a:blip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rcRect/>
            <a:stretch/>
          </p:blipFill>
          <p:spPr>
            <a:xfrm>
              <a:off x="11734234" y="6417528"/>
              <a:ext cx="216000" cy="216000"/>
            </a:xfrm>
            <a:prstGeom prst="rect">
              <a:avLst/>
            </a:prstGeom>
          </p:spPr>
        </p:pic>
        <p:pic>
          <p:nvPicPr>
            <p:cNvPr id="15" name="Graphic 2">
              <a:hlinkClick r:id="rId17" action="ppaction://hlinksldjump"/>
              <a:extLst>
                <a:ext uri="{FF2B5EF4-FFF2-40B4-BE49-F238E27FC236}">
                  <a16:creationId xmlns:a16="http://schemas.microsoft.com/office/drawing/2014/main" id="{CCB0A80B-F229-19E4-B0F8-FF26974A6648}"/>
                </a:ext>
              </a:extLst>
            </p:cNvPr>
            <p:cNvPicPr>
              <a:picLocks noChangeAspect="1"/>
            </p:cNvPicPr>
            <p:nvPr/>
          </p:nvPicPr>
          <p:blipFill>
            <a:blip r:embed="rId18">
              <a:extLst>
                <a:ext uri="{28A0092B-C50C-407E-A947-70E740481C1C}">
                  <a14:useLocalDpi xmlns:a14="http://schemas.microsoft.com/office/drawing/2010/main" val="0"/>
                </a:ext>
                <a:ext uri="{96DAC541-7B7A-43D3-8B79-37D633B846F1}">
                  <asvg:svgBlip xmlns:asvg="http://schemas.microsoft.com/office/drawing/2016/SVG/main" r:embed="rId19"/>
                </a:ext>
              </a:extLst>
            </a:blip>
            <a:srcRect/>
            <a:stretch/>
          </p:blipFill>
          <p:spPr>
            <a:xfrm>
              <a:off x="10951903" y="6416625"/>
              <a:ext cx="216000" cy="216000"/>
            </a:xfrm>
            <a:prstGeom prst="rect">
              <a:avLst/>
            </a:prstGeom>
          </p:spPr>
        </p:pic>
      </p:grpSp>
    </p:spTree>
    <p:extLst>
      <p:ext uri="{BB962C8B-B14F-4D97-AF65-F5344CB8AC3E}">
        <p14:creationId xmlns:p14="http://schemas.microsoft.com/office/powerpoint/2010/main" val="12026271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1B2FE917-19FF-8145-BEB4-BC455A9E8D58}"/>
              </a:ext>
            </a:extLst>
          </p:cNvPr>
          <p:cNvSpPr>
            <a:spLocks noGrp="1"/>
          </p:cNvSpPr>
          <p:nvPr>
            <p:ph idx="1"/>
          </p:nvPr>
        </p:nvSpPr>
        <p:spPr/>
        <p:txBody>
          <a:bodyPr vert="horz" lIns="0" tIns="0" rIns="0" bIns="0" rtlCol="0" anchor="t">
            <a:noAutofit/>
          </a:bodyPr>
          <a:lstStyle/>
          <a:p>
            <a:pPr marL="0" indent="0">
              <a:buNone/>
            </a:pPr>
            <a:r>
              <a:rPr lang="en-GB" sz="1800" b="1" dirty="0">
                <a:solidFill>
                  <a:schemeClr val="tx2"/>
                </a:solidFill>
              </a:rPr>
              <a:t>Asthma-associated inflammation is complex and heterogeneous,</a:t>
            </a:r>
            <a:r>
              <a:rPr lang="en-GB" sz="1800" b="1" baseline="30000" dirty="0">
                <a:solidFill>
                  <a:schemeClr val="tx2"/>
                </a:solidFill>
              </a:rPr>
              <a:t>1-4</a:t>
            </a:r>
            <a:r>
              <a:rPr lang="en-GB" sz="1800" b="1" dirty="0">
                <a:solidFill>
                  <a:schemeClr val="tx2"/>
                </a:solidFill>
              </a:rPr>
              <a:t> with numerous cell types and immune </a:t>
            </a:r>
            <a:br>
              <a:rPr lang="en-GB" sz="1800" b="1" dirty="0">
                <a:solidFill>
                  <a:schemeClr val="tx2"/>
                </a:solidFill>
              </a:rPr>
            </a:br>
            <a:r>
              <a:rPr lang="en-GB" sz="1800" b="1" dirty="0">
                <a:solidFill>
                  <a:schemeClr val="tx2"/>
                </a:solidFill>
              </a:rPr>
              <a:t>pathways involved</a:t>
            </a:r>
            <a:r>
              <a:rPr lang="en-GB" sz="1800" b="1" baseline="30000" dirty="0">
                <a:solidFill>
                  <a:schemeClr val="tx2"/>
                </a:solidFill>
              </a:rPr>
              <a:t>1,5,6</a:t>
            </a:r>
            <a:endParaRPr lang="en-GB" sz="1800" b="1" dirty="0">
              <a:solidFill>
                <a:schemeClr val="tx2"/>
              </a:solidFill>
            </a:endParaRPr>
          </a:p>
          <a:p>
            <a:pPr marL="287655" indent="-287655"/>
            <a:r>
              <a:rPr lang="en-GB" sz="1800" dirty="0"/>
              <a:t>Asthma phenotyping integrates clinical and biological disease characteristics,</a:t>
            </a:r>
            <a:r>
              <a:rPr lang="en-GB" sz="1800" baseline="30000" dirty="0"/>
              <a:t>7 </a:t>
            </a:r>
            <a:r>
              <a:rPr lang="en-GB" sz="1800" dirty="0"/>
              <a:t> including triggers of inflammation, clinical signs and pathological features</a:t>
            </a:r>
            <a:r>
              <a:rPr lang="en-GB" sz="1800" baseline="30000" dirty="0"/>
              <a:t>8</a:t>
            </a:r>
          </a:p>
          <a:p>
            <a:pPr marL="287655" indent="-287655"/>
            <a:r>
              <a:rPr lang="en-GB" sz="1800" dirty="0">
                <a:latin typeface="Calibri"/>
                <a:ea typeface="Roboto"/>
                <a:cs typeface="Calibri"/>
              </a:rPr>
              <a:t>There are three prominent phenotypes of severe asthma, which may overlap considerably: </a:t>
            </a:r>
            <a:endParaRPr lang="en-GB" sz="1800" dirty="0"/>
          </a:p>
        </p:txBody>
      </p:sp>
      <p:sp>
        <p:nvSpPr>
          <p:cNvPr id="7" name="Title 6">
            <a:extLst>
              <a:ext uri="{FF2B5EF4-FFF2-40B4-BE49-F238E27FC236}">
                <a16:creationId xmlns:a16="http://schemas.microsoft.com/office/drawing/2014/main" id="{5ADE7EBD-4C9F-EE47-BDBC-35A86A1936D9}"/>
              </a:ext>
            </a:extLst>
          </p:cNvPr>
          <p:cNvSpPr>
            <a:spLocks noGrp="1"/>
          </p:cNvSpPr>
          <p:nvPr>
            <p:ph type="title"/>
          </p:nvPr>
        </p:nvSpPr>
        <p:spPr/>
        <p:txBody>
          <a:bodyPr/>
          <a:lstStyle/>
          <a:p>
            <a:r>
              <a:rPr lang="en-GB"/>
              <a:t>Multiple inflammatory pathways underpin the complexity and heterogeneity of inflammation in severe asthma</a:t>
            </a:r>
            <a:endParaRPr lang="en-GB" baseline="30000"/>
          </a:p>
        </p:txBody>
      </p:sp>
      <p:sp>
        <p:nvSpPr>
          <p:cNvPr id="2" name="Footer Placeholder 1">
            <a:extLst>
              <a:ext uri="{FF2B5EF4-FFF2-40B4-BE49-F238E27FC236}">
                <a16:creationId xmlns:a16="http://schemas.microsoft.com/office/drawing/2014/main" id="{7722FB56-1FB2-0C49-884F-1FF3D5872D06}"/>
              </a:ext>
            </a:extLst>
          </p:cNvPr>
          <p:cNvSpPr>
            <a:spLocks noGrp="1"/>
          </p:cNvSpPr>
          <p:nvPr>
            <p:ph type="ftr" sz="quarter" idx="11"/>
          </p:nvPr>
        </p:nvSpPr>
        <p:spPr>
          <a:xfrm>
            <a:off x="548282" y="6300000"/>
            <a:ext cx="10512000" cy="471600"/>
          </a:xfrm>
        </p:spPr>
        <p:txBody>
          <a:bodyPr/>
          <a:lstStyle/>
          <a:p>
            <a:r>
              <a:rPr lang="en-GB" sz="800" b="1" dirty="0"/>
              <a:t>Abbreviations</a:t>
            </a:r>
            <a:r>
              <a:rPr lang="en-GB" sz="800" dirty="0"/>
              <a:t>: AHR, </a:t>
            </a:r>
            <a:r>
              <a:rPr lang="en-GB" sz="800" dirty="0">
                <a:solidFill>
                  <a:schemeClr val="tx1"/>
                </a:solidFill>
              </a:rPr>
              <a:t>airway hyperresponsiveness;</a:t>
            </a:r>
            <a:r>
              <a:rPr lang="en-GB" sz="800" dirty="0"/>
              <a:t> </a:t>
            </a:r>
            <a:r>
              <a:rPr lang="en-GB" sz="800" dirty="0" err="1"/>
              <a:t>FeNO</a:t>
            </a:r>
            <a:r>
              <a:rPr lang="en-GB" sz="800" dirty="0"/>
              <a:t>, fractional exhaled nitric oxide; </a:t>
            </a:r>
            <a:r>
              <a:rPr lang="en-GB" sz="800" dirty="0" err="1"/>
              <a:t>IgE</a:t>
            </a:r>
            <a:r>
              <a:rPr lang="en-GB" sz="800" dirty="0"/>
              <a:t>, immunoglobulin E. </a:t>
            </a:r>
            <a:br>
              <a:rPr lang="en-GB" sz="800" dirty="0"/>
            </a:br>
            <a:r>
              <a:rPr lang="en-GB" sz="800" b="1" dirty="0"/>
              <a:t>References</a:t>
            </a:r>
            <a:r>
              <a:rPr lang="en-GB" sz="800" dirty="0"/>
              <a:t>: 1. </a:t>
            </a:r>
            <a:r>
              <a:rPr lang="en-GB" sz="800" dirty="0" err="1"/>
              <a:t>Busse</a:t>
            </a:r>
            <a:r>
              <a:rPr lang="en-GB" sz="800" dirty="0"/>
              <a:t> WW. </a:t>
            </a:r>
            <a:r>
              <a:rPr lang="en-GB" sz="800" i="1" dirty="0" err="1"/>
              <a:t>Allergol</a:t>
            </a:r>
            <a:r>
              <a:rPr lang="en-GB" sz="800" i="1" dirty="0"/>
              <a:t> Int</a:t>
            </a:r>
            <a:r>
              <a:rPr lang="en-GB" sz="800" dirty="0"/>
              <a:t>. 2019;68:158-166; 2. Tran TN, et al. </a:t>
            </a:r>
            <a:r>
              <a:rPr lang="en-GB" sz="800" i="1" dirty="0"/>
              <a:t>Ann Allergy Asthma Immunol</a:t>
            </a:r>
            <a:r>
              <a:rPr lang="en-GB" sz="800" dirty="0"/>
              <a:t>. 2016;116:37-42; 3. Carr TF, Bleecker E. </a:t>
            </a:r>
            <a:r>
              <a:rPr lang="en-GB" sz="800" i="1" dirty="0"/>
              <a:t>World Allergy Organ J</a:t>
            </a:r>
            <a:r>
              <a:rPr lang="en-GB" sz="800" dirty="0"/>
              <a:t>. 2016;9(1):41; 4. </a:t>
            </a:r>
            <a:r>
              <a:rPr lang="en-GB" sz="800" dirty="0" err="1"/>
              <a:t>Kupczyk</a:t>
            </a:r>
            <a:r>
              <a:rPr lang="en-GB" sz="800" dirty="0"/>
              <a:t> M, et al. </a:t>
            </a:r>
            <a:r>
              <a:rPr lang="en-GB" sz="800" i="1" dirty="0"/>
              <a:t>Allergy</a:t>
            </a:r>
            <a:r>
              <a:rPr lang="en-GB" sz="800" dirty="0"/>
              <a:t>. 2014;69:1198-1204; 5. Barnes PJ. </a:t>
            </a:r>
            <a:r>
              <a:rPr lang="en-GB" sz="800" i="1" dirty="0"/>
              <a:t>Pathophysiology of asthma</a:t>
            </a:r>
            <a:r>
              <a:rPr lang="en-GB" sz="800" dirty="0"/>
              <a:t>. In: European Respiratory Society Monograph. 2003;84-113; 6. Gauvreau GM, et al. </a:t>
            </a:r>
            <a:r>
              <a:rPr lang="en-GB" sz="800" i="1" dirty="0"/>
              <a:t>Expert </a:t>
            </a:r>
            <a:r>
              <a:rPr lang="en-GB" sz="800" i="1" dirty="0" err="1"/>
              <a:t>Opin</a:t>
            </a:r>
            <a:r>
              <a:rPr lang="en-GB" sz="800" i="1" dirty="0"/>
              <a:t> </a:t>
            </a:r>
            <a:r>
              <a:rPr lang="en-GB" sz="800" i="1" dirty="0" err="1"/>
              <a:t>Ther</a:t>
            </a:r>
            <a:r>
              <a:rPr lang="en-GB" sz="800" i="1" dirty="0"/>
              <a:t> Targets</a:t>
            </a:r>
            <a:r>
              <a:rPr lang="en-GB" sz="800" dirty="0"/>
              <a:t>. 2020;24:777-792; 7. </a:t>
            </a:r>
            <a:r>
              <a:rPr lang="fr-FR" sz="800" dirty="0"/>
              <a:t>Chung KF, et al. </a:t>
            </a:r>
            <a:r>
              <a:rPr lang="fr-FR" sz="800" i="1" dirty="0" err="1"/>
              <a:t>Eur</a:t>
            </a:r>
            <a:r>
              <a:rPr lang="fr-FR" sz="800" i="1" dirty="0"/>
              <a:t> </a:t>
            </a:r>
            <a:r>
              <a:rPr lang="fr-FR" sz="800" i="1" dirty="0" err="1"/>
              <a:t>Respir</a:t>
            </a:r>
            <a:r>
              <a:rPr lang="fr-FR" sz="800" i="1" dirty="0"/>
              <a:t> J</a:t>
            </a:r>
            <a:r>
              <a:rPr lang="fr-FR" sz="800" dirty="0"/>
              <a:t>. 2014;43(2):343-373. 8. </a:t>
            </a:r>
            <a:r>
              <a:rPr lang="fr-FR" sz="800" dirty="0" err="1"/>
              <a:t>Ijaz</a:t>
            </a:r>
            <a:r>
              <a:rPr lang="fr-FR" sz="800" dirty="0"/>
              <a:t> HM, et al. </a:t>
            </a:r>
            <a:r>
              <a:rPr lang="fr-FR" sz="800" i="1" dirty="0" err="1"/>
              <a:t>Cureus</a:t>
            </a:r>
            <a:r>
              <a:rPr lang="fr-FR" sz="800" dirty="0"/>
              <a:t>. 2018;11(3):e4194; 9. </a:t>
            </a:r>
            <a:r>
              <a:rPr lang="en-GB" sz="800" dirty="0" err="1"/>
              <a:t>Porsbjerg</a:t>
            </a:r>
            <a:r>
              <a:rPr lang="en-GB" sz="800" dirty="0"/>
              <a:t> CM, et al. </a:t>
            </a:r>
            <a:r>
              <a:rPr lang="en-GB" sz="800" i="1" dirty="0" err="1"/>
              <a:t>Eur</a:t>
            </a:r>
            <a:r>
              <a:rPr lang="en-GB" sz="800" i="1" dirty="0"/>
              <a:t> Respir J</a:t>
            </a:r>
            <a:r>
              <a:rPr lang="en-GB" sz="800" dirty="0"/>
              <a:t>. 2020;56:2000260; 10. </a:t>
            </a:r>
            <a:r>
              <a:rPr lang="en-GB" sz="800" dirty="0" err="1"/>
              <a:t>Hudey</a:t>
            </a:r>
            <a:r>
              <a:rPr lang="en-GB" sz="800" dirty="0"/>
              <a:t> SN, et al. </a:t>
            </a:r>
            <a:r>
              <a:rPr lang="en-GB" sz="800" i="1" dirty="0"/>
              <a:t>Curr </a:t>
            </a:r>
            <a:r>
              <a:rPr lang="en-GB" sz="800" i="1" dirty="0" err="1"/>
              <a:t>Opin</a:t>
            </a:r>
            <a:r>
              <a:rPr lang="en-GB" sz="800" i="1" dirty="0"/>
              <a:t> Immunol</a:t>
            </a:r>
            <a:r>
              <a:rPr lang="en-GB" sz="800" dirty="0"/>
              <a:t>. 2020;66:123-128. </a:t>
            </a:r>
          </a:p>
          <a:p>
            <a:endParaRPr lang="en-GB" sz="800" dirty="0"/>
          </a:p>
          <a:p>
            <a:r>
              <a:rPr lang="en-GB" sz="800" dirty="0"/>
              <a:t>US-79143 Last Updated 12/23</a:t>
            </a:r>
          </a:p>
        </p:txBody>
      </p:sp>
      <p:sp>
        <p:nvSpPr>
          <p:cNvPr id="17" name="TextBox 16">
            <a:extLst>
              <a:ext uri="{FF2B5EF4-FFF2-40B4-BE49-F238E27FC236}">
                <a16:creationId xmlns:a16="http://schemas.microsoft.com/office/drawing/2014/main" id="{65E26E2A-480B-3B45-8B71-90D174AB6317}"/>
              </a:ext>
            </a:extLst>
          </p:cNvPr>
          <p:cNvSpPr txBox="1"/>
          <p:nvPr/>
        </p:nvSpPr>
        <p:spPr>
          <a:xfrm>
            <a:off x="9951609" y="2396128"/>
            <a:ext cx="184731" cy="369332"/>
          </a:xfrm>
          <a:prstGeom prst="rect">
            <a:avLst/>
          </a:prstGeom>
          <a:noFill/>
        </p:spPr>
        <p:txBody>
          <a:bodyPr wrap="none" rtlCol="0">
            <a:spAutoFit/>
          </a:bodyPr>
          <a:lstStyle/>
          <a:p>
            <a:endParaRPr lang="en-GB">
              <a:latin typeface="Calibri" panose="020F0502020204030204" pitchFamily="34" charset="0"/>
            </a:endParaRPr>
          </a:p>
        </p:txBody>
      </p:sp>
      <p:sp>
        <p:nvSpPr>
          <p:cNvPr id="3" name="Rectangle: Rounded Corners 2">
            <a:extLst>
              <a:ext uri="{FF2B5EF4-FFF2-40B4-BE49-F238E27FC236}">
                <a16:creationId xmlns:a16="http://schemas.microsoft.com/office/drawing/2014/main" id="{6C9E6763-7418-B008-833E-7F1125C1C639}"/>
              </a:ext>
            </a:extLst>
          </p:cNvPr>
          <p:cNvSpPr>
            <a:spLocks/>
          </p:cNvSpPr>
          <p:nvPr/>
        </p:nvSpPr>
        <p:spPr>
          <a:xfrm>
            <a:off x="548282" y="3772175"/>
            <a:ext cx="3614744" cy="2015062"/>
          </a:xfrm>
          <a:prstGeom prst="roundRect">
            <a:avLst/>
          </a:prstGeom>
          <a:solidFill>
            <a:schemeClr val="bg1">
              <a:lumMod val="95000"/>
            </a:schemeClr>
          </a:solidFill>
          <a:ln w="28575">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rtlCol="0" anchor="t"/>
          <a:lstStyle/>
          <a:p>
            <a:pPr algn="ctr"/>
            <a:r>
              <a:rPr lang="en-GB" sz="1600" b="1">
                <a:solidFill>
                  <a:schemeClr val="bg2"/>
                </a:solidFill>
                <a:latin typeface="+mj-lt"/>
              </a:rPr>
              <a:t>Allergic </a:t>
            </a:r>
            <a:br>
              <a:rPr lang="en-GB" sz="1600" b="1">
                <a:solidFill>
                  <a:schemeClr val="bg2"/>
                </a:solidFill>
                <a:latin typeface="+mj-lt"/>
              </a:rPr>
            </a:br>
            <a:r>
              <a:rPr lang="en-GB" sz="1600" b="1">
                <a:solidFill>
                  <a:schemeClr val="bg2"/>
                </a:solidFill>
                <a:latin typeface="+mj-lt"/>
              </a:rPr>
              <a:t>eosinophilic asthma</a:t>
            </a:r>
            <a:r>
              <a:rPr lang="en-GB" sz="1600" baseline="30000">
                <a:solidFill>
                  <a:schemeClr val="tx1"/>
                </a:solidFill>
                <a:latin typeface="+mj-lt"/>
              </a:rPr>
              <a:t>1,2,6,9</a:t>
            </a:r>
            <a:br>
              <a:rPr lang="en-GB" sz="1400" b="1" baseline="30000">
                <a:solidFill>
                  <a:schemeClr val="bg2"/>
                </a:solidFill>
              </a:rPr>
            </a:br>
            <a:endParaRPr lang="en-GB" sz="1400" b="1" baseline="30000">
              <a:solidFill>
                <a:schemeClr val="bg2"/>
              </a:solidFill>
            </a:endParaRPr>
          </a:p>
          <a:p>
            <a:pPr marL="285750" indent="-285750">
              <a:buFont typeface="Arial" panose="020B0604020202020204" pitchFamily="34" charset="0"/>
              <a:buChar char="•"/>
            </a:pPr>
            <a:r>
              <a:rPr lang="en-GB" sz="1400" b="1">
                <a:solidFill>
                  <a:schemeClr val="bg2"/>
                </a:solidFill>
              </a:rPr>
              <a:t>Triggers include: </a:t>
            </a:r>
            <a:r>
              <a:rPr lang="en-GB" sz="1400">
                <a:solidFill>
                  <a:schemeClr val="tx1"/>
                </a:solidFill>
              </a:rPr>
              <a:t>Seasonal and perennial aeroallergens</a:t>
            </a:r>
          </a:p>
          <a:p>
            <a:pPr marL="285750" indent="-285750">
              <a:buFont typeface="Arial" panose="020B0604020202020204" pitchFamily="34" charset="0"/>
              <a:buChar char="•"/>
            </a:pPr>
            <a:r>
              <a:rPr lang="en-GB" sz="1400" b="1">
                <a:solidFill>
                  <a:schemeClr val="bg2"/>
                </a:solidFill>
              </a:rPr>
              <a:t>Characterized by: </a:t>
            </a:r>
            <a:r>
              <a:rPr lang="en-GB" sz="1400">
                <a:solidFill>
                  <a:schemeClr val="tx1"/>
                </a:solidFill>
              </a:rPr>
              <a:t>High serum </a:t>
            </a:r>
            <a:r>
              <a:rPr lang="en-GB" sz="1400" err="1">
                <a:solidFill>
                  <a:schemeClr val="tx1"/>
                </a:solidFill>
              </a:rPr>
              <a:t>IgE</a:t>
            </a:r>
            <a:r>
              <a:rPr lang="en-GB" sz="1400">
                <a:solidFill>
                  <a:schemeClr val="tx1"/>
                </a:solidFill>
              </a:rPr>
              <a:t>, high eosinophils and high </a:t>
            </a:r>
            <a:r>
              <a:rPr lang="en-GB" sz="1400" err="1">
                <a:solidFill>
                  <a:schemeClr val="tx1"/>
                </a:solidFill>
              </a:rPr>
              <a:t>FeNO</a:t>
            </a:r>
            <a:r>
              <a:rPr lang="en-GB" sz="1400">
                <a:solidFill>
                  <a:schemeClr val="tx1"/>
                </a:solidFill>
              </a:rPr>
              <a:t> biomarker levels</a:t>
            </a:r>
          </a:p>
        </p:txBody>
      </p:sp>
      <p:sp>
        <p:nvSpPr>
          <p:cNvPr id="4" name="Rectangle: Rounded Corners 3">
            <a:extLst>
              <a:ext uri="{FF2B5EF4-FFF2-40B4-BE49-F238E27FC236}">
                <a16:creationId xmlns:a16="http://schemas.microsoft.com/office/drawing/2014/main" id="{DE3ADEA8-5558-D146-EB56-A874EB101CC1}"/>
              </a:ext>
            </a:extLst>
          </p:cNvPr>
          <p:cNvSpPr/>
          <p:nvPr/>
        </p:nvSpPr>
        <p:spPr>
          <a:xfrm>
            <a:off x="4288628" y="3827646"/>
            <a:ext cx="3614744" cy="1959591"/>
          </a:xfrm>
          <a:prstGeom prst="roundRect">
            <a:avLst/>
          </a:prstGeom>
          <a:solidFill>
            <a:schemeClr val="bg1">
              <a:lumMod val="95000"/>
            </a:schemeClr>
          </a:solid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rtlCol="0" anchor="t"/>
          <a:lstStyle/>
          <a:p>
            <a:pPr algn="ctr"/>
            <a:r>
              <a:rPr lang="en-GB" sz="1600" b="1">
                <a:solidFill>
                  <a:schemeClr val="tx2"/>
                </a:solidFill>
                <a:latin typeface="+mj-lt"/>
              </a:rPr>
              <a:t>Non-allergic </a:t>
            </a:r>
            <a:br>
              <a:rPr lang="en-GB" sz="1600" b="1">
                <a:solidFill>
                  <a:schemeClr val="tx2"/>
                </a:solidFill>
                <a:latin typeface="+mj-lt"/>
              </a:rPr>
            </a:br>
            <a:r>
              <a:rPr lang="en-GB" sz="1600" b="1">
                <a:solidFill>
                  <a:schemeClr val="tx2"/>
                </a:solidFill>
                <a:latin typeface="+mj-lt"/>
              </a:rPr>
              <a:t>eosinophilic asthma</a:t>
            </a:r>
            <a:r>
              <a:rPr lang="en-GB" sz="1600" baseline="30000">
                <a:solidFill>
                  <a:schemeClr val="tx1"/>
                </a:solidFill>
                <a:latin typeface="+mj-lt"/>
              </a:rPr>
              <a:t>1,2,6,9</a:t>
            </a:r>
            <a:br>
              <a:rPr lang="en-GB" sz="1400" b="1" baseline="30000">
                <a:solidFill>
                  <a:schemeClr val="tx2"/>
                </a:solidFill>
              </a:rPr>
            </a:br>
            <a:endParaRPr lang="en-GB" sz="1400" b="1" baseline="30000">
              <a:solidFill>
                <a:schemeClr val="tx2"/>
              </a:solidFill>
            </a:endParaRPr>
          </a:p>
          <a:p>
            <a:pPr marL="285750" indent="-285750">
              <a:buFont typeface="Arial" panose="020B0604020202020204" pitchFamily="34" charset="0"/>
              <a:buChar char="•"/>
            </a:pPr>
            <a:r>
              <a:rPr lang="en-GB" sz="1400" b="1">
                <a:solidFill>
                  <a:schemeClr val="tx2"/>
                </a:solidFill>
              </a:rPr>
              <a:t>Triggers include: </a:t>
            </a:r>
            <a:r>
              <a:rPr lang="en-GB" sz="1400">
                <a:solidFill>
                  <a:schemeClr val="tx1"/>
                </a:solidFill>
              </a:rPr>
              <a:t>Pathogens, pollutants and smoke</a:t>
            </a:r>
          </a:p>
          <a:p>
            <a:pPr marL="285750" indent="-285750">
              <a:buFont typeface="Arial" panose="020B0604020202020204" pitchFamily="34" charset="0"/>
              <a:buChar char="•"/>
            </a:pPr>
            <a:r>
              <a:rPr lang="en-GB" sz="1400" b="1">
                <a:solidFill>
                  <a:schemeClr val="tx2"/>
                </a:solidFill>
              </a:rPr>
              <a:t>Characterized by: </a:t>
            </a:r>
            <a:r>
              <a:rPr lang="en-GB" sz="1400">
                <a:solidFill>
                  <a:schemeClr val="tx1"/>
                </a:solidFill>
              </a:rPr>
              <a:t>High blood eosinophils and high </a:t>
            </a:r>
            <a:r>
              <a:rPr lang="en-GB" sz="1400" err="1">
                <a:solidFill>
                  <a:schemeClr val="tx1"/>
                </a:solidFill>
              </a:rPr>
              <a:t>FeNO</a:t>
            </a:r>
            <a:r>
              <a:rPr lang="en-GB" sz="1400">
                <a:solidFill>
                  <a:schemeClr val="tx1"/>
                </a:solidFill>
              </a:rPr>
              <a:t> biomarker levels</a:t>
            </a:r>
            <a:endParaRPr lang="en-GB" sz="1400" b="0" i="0" u="none" strike="noStrike" baseline="0">
              <a:solidFill>
                <a:schemeClr val="tx1"/>
              </a:solidFill>
              <a:latin typeface="AdvOT5fa4e291"/>
            </a:endParaRPr>
          </a:p>
        </p:txBody>
      </p:sp>
      <p:sp>
        <p:nvSpPr>
          <p:cNvPr id="5" name="Rectangle: Rounded Corners 4">
            <a:extLst>
              <a:ext uri="{FF2B5EF4-FFF2-40B4-BE49-F238E27FC236}">
                <a16:creationId xmlns:a16="http://schemas.microsoft.com/office/drawing/2014/main" id="{587AD2E4-CD83-B1D7-4074-37FE63772E6C}"/>
              </a:ext>
            </a:extLst>
          </p:cNvPr>
          <p:cNvSpPr/>
          <p:nvPr/>
        </p:nvSpPr>
        <p:spPr>
          <a:xfrm>
            <a:off x="8081892" y="3827646"/>
            <a:ext cx="3614508" cy="1959591"/>
          </a:xfrm>
          <a:prstGeom prst="roundRect">
            <a:avLst/>
          </a:prstGeom>
          <a:solidFill>
            <a:schemeClr val="bg1">
              <a:lumMod val="95000"/>
            </a:schemeClr>
          </a:solidFill>
          <a:ln w="28575">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rtlCol="0" anchor="t"/>
          <a:lstStyle/>
          <a:p>
            <a:pPr algn="ctr"/>
            <a:r>
              <a:rPr lang="en-GB" sz="1600" b="1">
                <a:solidFill>
                  <a:schemeClr val="accent2"/>
                </a:solidFill>
                <a:latin typeface="+mj-lt"/>
              </a:rPr>
              <a:t>Beyond </a:t>
            </a:r>
            <a:br>
              <a:rPr lang="en-GB" sz="1600" b="1">
                <a:solidFill>
                  <a:schemeClr val="accent2"/>
                </a:solidFill>
                <a:latin typeface="+mj-lt"/>
              </a:rPr>
            </a:br>
            <a:r>
              <a:rPr lang="en-GB" sz="1600" b="1">
                <a:solidFill>
                  <a:schemeClr val="accent2"/>
                </a:solidFill>
                <a:latin typeface="+mj-lt"/>
              </a:rPr>
              <a:t>T2 asthma</a:t>
            </a:r>
            <a:r>
              <a:rPr lang="en-GB" sz="1600" baseline="30000">
                <a:solidFill>
                  <a:schemeClr val="tx1"/>
                </a:solidFill>
                <a:latin typeface="+mj-lt"/>
              </a:rPr>
              <a:t>4,6,10</a:t>
            </a:r>
            <a:br>
              <a:rPr lang="en-GB" sz="1400" b="1" baseline="30000">
                <a:solidFill>
                  <a:schemeClr val="accent1"/>
                </a:solidFill>
              </a:rPr>
            </a:br>
            <a:endParaRPr lang="en-GB" sz="1400" b="1" baseline="30000">
              <a:solidFill>
                <a:schemeClr val="accent1"/>
              </a:solidFill>
            </a:endParaRPr>
          </a:p>
          <a:p>
            <a:pPr marL="285750" indent="-285750">
              <a:buFont typeface="Arial" panose="020B0604020202020204" pitchFamily="34" charset="0"/>
              <a:buChar char="•"/>
            </a:pPr>
            <a:r>
              <a:rPr lang="en-GB" sz="1400" b="1">
                <a:solidFill>
                  <a:schemeClr val="accent2"/>
                </a:solidFill>
              </a:rPr>
              <a:t>Triggers include: </a:t>
            </a:r>
            <a:r>
              <a:rPr lang="en-GB" sz="1400">
                <a:solidFill>
                  <a:schemeClr val="tx1"/>
                </a:solidFill>
              </a:rPr>
              <a:t>Pathogens, pollutants and smoke</a:t>
            </a:r>
          </a:p>
          <a:p>
            <a:pPr marL="285750" indent="-285750">
              <a:buFont typeface="Arial" panose="020B0604020202020204" pitchFamily="34" charset="0"/>
              <a:buChar char="•"/>
            </a:pPr>
            <a:r>
              <a:rPr lang="en-GB" sz="1400" b="1">
                <a:solidFill>
                  <a:schemeClr val="accent2"/>
                </a:solidFill>
              </a:rPr>
              <a:t>Characterized by: </a:t>
            </a:r>
            <a:r>
              <a:rPr lang="en-GB" sz="1400">
                <a:solidFill>
                  <a:schemeClr val="tx1"/>
                </a:solidFill>
              </a:rPr>
              <a:t>Physiological effects, such as AHR and mucus production, that go beyond only T2-high or T2-low asthma</a:t>
            </a:r>
            <a:endParaRPr lang="en-GB" sz="1400">
              <a:solidFill>
                <a:schemeClr val="tx1"/>
              </a:solidFill>
              <a:cs typeface="Calibri"/>
            </a:endParaRPr>
          </a:p>
          <a:p>
            <a:pPr marL="285750" indent="-285750">
              <a:buFont typeface="Arial" panose="020B0604020202020204" pitchFamily="34" charset="0"/>
              <a:buChar char="•"/>
            </a:pPr>
            <a:endParaRPr lang="en-NZ" sz="1400">
              <a:solidFill>
                <a:schemeClr val="tx1"/>
              </a:solidFill>
            </a:endParaRPr>
          </a:p>
        </p:txBody>
      </p:sp>
      <p:sp>
        <p:nvSpPr>
          <p:cNvPr id="10" name="Right Brace 9">
            <a:extLst>
              <a:ext uri="{FF2B5EF4-FFF2-40B4-BE49-F238E27FC236}">
                <a16:creationId xmlns:a16="http://schemas.microsoft.com/office/drawing/2014/main" id="{A43104F1-3794-471B-A1C5-0072E389DC7A}"/>
              </a:ext>
            </a:extLst>
          </p:cNvPr>
          <p:cNvSpPr/>
          <p:nvPr/>
        </p:nvSpPr>
        <p:spPr>
          <a:xfrm rot="16200000">
            <a:off x="4031727" y="-30127"/>
            <a:ext cx="414663" cy="7381549"/>
          </a:xfrm>
          <a:prstGeom prst="rightBrace">
            <a:avLst>
              <a:gd name="adj1" fmla="val 119442"/>
              <a:gd name="adj2" fmla="val 50000"/>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sp>
        <p:nvSpPr>
          <p:cNvPr id="11" name="TextBox 10">
            <a:extLst>
              <a:ext uri="{FF2B5EF4-FFF2-40B4-BE49-F238E27FC236}">
                <a16:creationId xmlns:a16="http://schemas.microsoft.com/office/drawing/2014/main" id="{E0A5ABE3-F398-4591-AE9E-BF998F6E591F}"/>
              </a:ext>
            </a:extLst>
          </p:cNvPr>
          <p:cNvSpPr txBox="1"/>
          <p:nvPr/>
        </p:nvSpPr>
        <p:spPr>
          <a:xfrm>
            <a:off x="2827216" y="3143074"/>
            <a:ext cx="2823683" cy="261610"/>
          </a:xfrm>
          <a:prstGeom prst="rect">
            <a:avLst/>
          </a:prstGeom>
          <a:noFill/>
        </p:spPr>
        <p:txBody>
          <a:bodyPr wrap="square" rtlCol="0">
            <a:spAutoFit/>
          </a:bodyPr>
          <a:lstStyle/>
          <a:p>
            <a:pPr algn="ctr"/>
            <a:r>
              <a:rPr lang="en-GB" sz="1100" b="1">
                <a:latin typeface="+mj-lt"/>
              </a:rPr>
              <a:t>Type 2 (T2) inflammation</a:t>
            </a:r>
          </a:p>
        </p:txBody>
      </p:sp>
      <p:sp>
        <p:nvSpPr>
          <p:cNvPr id="12" name="Right Brace 11">
            <a:extLst>
              <a:ext uri="{FF2B5EF4-FFF2-40B4-BE49-F238E27FC236}">
                <a16:creationId xmlns:a16="http://schemas.microsoft.com/office/drawing/2014/main" id="{7EBDF080-D7A4-47F7-8061-8C1966C040A6}"/>
              </a:ext>
            </a:extLst>
          </p:cNvPr>
          <p:cNvSpPr/>
          <p:nvPr/>
        </p:nvSpPr>
        <p:spPr>
          <a:xfrm rot="16200000">
            <a:off x="9681816" y="1853394"/>
            <a:ext cx="414663" cy="3614508"/>
          </a:xfrm>
          <a:prstGeom prst="rightBrace">
            <a:avLst>
              <a:gd name="adj1" fmla="val 119442"/>
              <a:gd name="adj2" fmla="val 50000"/>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sp>
        <p:nvSpPr>
          <p:cNvPr id="13" name="TextBox 12">
            <a:extLst>
              <a:ext uri="{FF2B5EF4-FFF2-40B4-BE49-F238E27FC236}">
                <a16:creationId xmlns:a16="http://schemas.microsoft.com/office/drawing/2014/main" id="{1BA2EA4B-2680-4020-9B5A-AC6961631377}"/>
              </a:ext>
            </a:extLst>
          </p:cNvPr>
          <p:cNvSpPr txBox="1"/>
          <p:nvPr/>
        </p:nvSpPr>
        <p:spPr>
          <a:xfrm>
            <a:off x="8477304" y="3135805"/>
            <a:ext cx="2823683" cy="261610"/>
          </a:xfrm>
          <a:prstGeom prst="rect">
            <a:avLst/>
          </a:prstGeom>
          <a:noFill/>
        </p:spPr>
        <p:txBody>
          <a:bodyPr wrap="square" rtlCol="0">
            <a:spAutoFit/>
          </a:bodyPr>
          <a:lstStyle/>
          <a:p>
            <a:pPr algn="ctr"/>
            <a:r>
              <a:rPr lang="en-GB" sz="1100" b="1">
                <a:latin typeface="+mj-lt"/>
              </a:rPr>
              <a:t>Non Type 2 (T2) inflammation</a:t>
            </a:r>
          </a:p>
        </p:txBody>
      </p:sp>
      <p:grpSp>
        <p:nvGrpSpPr>
          <p:cNvPr id="6" name="Group 5">
            <a:extLst>
              <a:ext uri="{FF2B5EF4-FFF2-40B4-BE49-F238E27FC236}">
                <a16:creationId xmlns:a16="http://schemas.microsoft.com/office/drawing/2014/main" id="{3077709E-279B-3E25-7394-0A761089D722}"/>
              </a:ext>
            </a:extLst>
          </p:cNvPr>
          <p:cNvGrpSpPr/>
          <p:nvPr/>
        </p:nvGrpSpPr>
        <p:grpSpPr>
          <a:xfrm>
            <a:off x="10944000" y="6444000"/>
            <a:ext cx="1099968" cy="287551"/>
            <a:chOff x="10894587" y="6381538"/>
            <a:chExt cx="1099968" cy="287551"/>
          </a:xfrm>
        </p:grpSpPr>
        <p:grpSp>
          <p:nvGrpSpPr>
            <p:cNvPr id="9" name="Group 8">
              <a:extLst>
                <a:ext uri="{FF2B5EF4-FFF2-40B4-BE49-F238E27FC236}">
                  <a16:creationId xmlns:a16="http://schemas.microsoft.com/office/drawing/2014/main" id="{64285DAD-3F55-87BF-D4D1-5A4A35C2B665}"/>
                </a:ext>
              </a:extLst>
            </p:cNvPr>
            <p:cNvGrpSpPr/>
            <p:nvPr/>
          </p:nvGrpSpPr>
          <p:grpSpPr>
            <a:xfrm>
              <a:off x="10894587" y="6381538"/>
              <a:ext cx="1099968" cy="287551"/>
              <a:chOff x="5334172" y="6525312"/>
              <a:chExt cx="1099968" cy="287551"/>
            </a:xfrm>
          </p:grpSpPr>
          <p:sp>
            <p:nvSpPr>
              <p:cNvPr id="16" name="Rectangle: Rounded Corners 15">
                <a:extLst>
                  <a:ext uri="{FF2B5EF4-FFF2-40B4-BE49-F238E27FC236}">
                    <a16:creationId xmlns:a16="http://schemas.microsoft.com/office/drawing/2014/main" id="{1719993E-2EAE-F1DB-A485-63CE15F697BA}"/>
                  </a:ext>
                </a:extLst>
              </p:cNvPr>
              <p:cNvSpPr/>
              <p:nvPr/>
            </p:nvSpPr>
            <p:spPr>
              <a:xfrm>
                <a:off x="5334172" y="6525312"/>
                <a:ext cx="1099968" cy="287551"/>
              </a:xfrm>
              <a:prstGeom prst="roundRect">
                <a:avLst/>
              </a:prstGeom>
              <a:solidFill>
                <a:srgbClr val="550B8D"/>
              </a:solidFill>
              <a:ln>
                <a:solidFill>
                  <a:srgbClr val="490F7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5" name="Graphic 3">
                <a:hlinkClick r:id="rId3" action="ppaction://hlinksldjump"/>
                <a:extLst>
                  <a:ext uri="{FF2B5EF4-FFF2-40B4-BE49-F238E27FC236}">
                    <a16:creationId xmlns:a16="http://schemas.microsoft.com/office/drawing/2014/main" id="{B12E1EBB-3EDF-D243-1770-3DBBE0856860}"/>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p:blipFill>
            <p:spPr>
              <a:xfrm rot="10800000">
                <a:off x="5657217" y="6560801"/>
                <a:ext cx="216000" cy="216000"/>
              </a:xfrm>
              <a:prstGeom prst="rect">
                <a:avLst/>
              </a:prstGeom>
            </p:spPr>
          </p:pic>
          <p:pic>
            <p:nvPicPr>
              <p:cNvPr id="26" name="Graphic 3">
                <a:hlinkClick r:id="rId6" action="ppaction://hlinksldjump"/>
                <a:extLst>
                  <a:ext uri="{FF2B5EF4-FFF2-40B4-BE49-F238E27FC236}">
                    <a16:creationId xmlns:a16="http://schemas.microsoft.com/office/drawing/2014/main" id="{DA3229C4-7173-9A1A-5118-72990DDCEC5C}"/>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p:blipFill>
            <p:spPr>
              <a:xfrm rot="10800000" flipH="1">
                <a:off x="5922567" y="6560801"/>
                <a:ext cx="216000" cy="216000"/>
              </a:xfrm>
              <a:prstGeom prst="rect">
                <a:avLst/>
              </a:prstGeom>
            </p:spPr>
          </p:pic>
        </p:grpSp>
        <p:pic>
          <p:nvPicPr>
            <p:cNvPr id="14" name="Graphic 14">
              <a:hlinkClick r:id="rId7" action="ppaction://hlinksldjump"/>
              <a:extLst>
                <a:ext uri="{FF2B5EF4-FFF2-40B4-BE49-F238E27FC236}">
                  <a16:creationId xmlns:a16="http://schemas.microsoft.com/office/drawing/2014/main" id="{7E1B9BB3-828F-5899-B084-07CCEA91D24A}"/>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p:blipFill>
          <p:spPr>
            <a:xfrm>
              <a:off x="11734234" y="6417528"/>
              <a:ext cx="216000" cy="216000"/>
            </a:xfrm>
            <a:prstGeom prst="rect">
              <a:avLst/>
            </a:prstGeom>
          </p:spPr>
        </p:pic>
        <p:pic>
          <p:nvPicPr>
            <p:cNvPr id="15" name="Graphic 2">
              <a:hlinkClick r:id="rId10" action="ppaction://hlinksldjump"/>
              <a:extLst>
                <a:ext uri="{FF2B5EF4-FFF2-40B4-BE49-F238E27FC236}">
                  <a16:creationId xmlns:a16="http://schemas.microsoft.com/office/drawing/2014/main" id="{B8B3806C-57C8-9F55-3A62-27E96E773F04}"/>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p:blipFill>
          <p:spPr>
            <a:xfrm>
              <a:off x="10951903" y="6416625"/>
              <a:ext cx="216000" cy="216000"/>
            </a:xfrm>
            <a:prstGeom prst="rect">
              <a:avLst/>
            </a:prstGeom>
          </p:spPr>
        </p:pic>
      </p:grpSp>
    </p:spTree>
    <p:extLst>
      <p:ext uri="{BB962C8B-B14F-4D97-AF65-F5344CB8AC3E}">
        <p14:creationId xmlns:p14="http://schemas.microsoft.com/office/powerpoint/2010/main" val="386563215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010383F-88CD-F2D0-F8BD-E1D7C6DC0D1E}"/>
              </a:ext>
            </a:extLst>
          </p:cNvPr>
          <p:cNvPicPr>
            <a:picLocks noChangeAspect="1"/>
          </p:cNvPicPr>
          <p:nvPr/>
        </p:nvPicPr>
        <p:blipFill>
          <a:blip r:embed="rId3"/>
          <a:stretch>
            <a:fillRect/>
          </a:stretch>
        </p:blipFill>
        <p:spPr>
          <a:xfrm>
            <a:off x="621900" y="2041337"/>
            <a:ext cx="3944454" cy="3188484"/>
          </a:xfrm>
          <a:prstGeom prst="rect">
            <a:avLst/>
          </a:prstGeom>
        </p:spPr>
      </p:pic>
      <p:sp>
        <p:nvSpPr>
          <p:cNvPr id="7" name="Title 6">
            <a:extLst>
              <a:ext uri="{FF2B5EF4-FFF2-40B4-BE49-F238E27FC236}">
                <a16:creationId xmlns:a16="http://schemas.microsoft.com/office/drawing/2014/main" id="{5ADE7EBD-4C9F-EE47-BDBC-35A86A1936D9}"/>
              </a:ext>
            </a:extLst>
          </p:cNvPr>
          <p:cNvSpPr>
            <a:spLocks noGrp="1"/>
          </p:cNvSpPr>
          <p:nvPr>
            <p:ph type="title"/>
          </p:nvPr>
        </p:nvSpPr>
        <p:spPr/>
        <p:txBody>
          <a:bodyPr/>
          <a:lstStyle/>
          <a:p>
            <a:r>
              <a:rPr lang="en-GB"/>
              <a:t>Allergic eosinophilic asthma phenotype</a:t>
            </a:r>
            <a:endParaRPr lang="en-GB" baseline="30000"/>
          </a:p>
        </p:txBody>
      </p:sp>
      <p:sp>
        <p:nvSpPr>
          <p:cNvPr id="8" name="Content Placeholder 7">
            <a:extLst>
              <a:ext uri="{FF2B5EF4-FFF2-40B4-BE49-F238E27FC236}">
                <a16:creationId xmlns:a16="http://schemas.microsoft.com/office/drawing/2014/main" id="{1B2FE917-19FF-8145-BEB4-BC455A9E8D58}"/>
              </a:ext>
            </a:extLst>
          </p:cNvPr>
          <p:cNvSpPr>
            <a:spLocks noGrp="1"/>
          </p:cNvSpPr>
          <p:nvPr>
            <p:ph idx="1"/>
          </p:nvPr>
        </p:nvSpPr>
        <p:spPr>
          <a:xfrm>
            <a:off x="563968" y="1404000"/>
            <a:ext cx="11095200" cy="4608000"/>
          </a:xfrm>
        </p:spPr>
        <p:txBody>
          <a:bodyPr/>
          <a:lstStyle/>
          <a:p>
            <a:r>
              <a:rPr lang="en-GB" sz="1400" dirty="0"/>
              <a:t>A key pathogenic mechanism of allergic eosinophilic asthma is the </a:t>
            </a:r>
            <a:r>
              <a:rPr lang="en-GB" sz="1400" b="1" dirty="0"/>
              <a:t>Th2-driven inflammation </a:t>
            </a:r>
            <a:r>
              <a:rPr lang="en-GB" sz="1400" dirty="0"/>
              <a:t>that results from exposure to allergic triggers</a:t>
            </a:r>
            <a:r>
              <a:rPr lang="en-GB" sz="1400" baseline="30000" dirty="0"/>
              <a:t>1,2</a:t>
            </a:r>
          </a:p>
        </p:txBody>
      </p:sp>
      <p:pic>
        <p:nvPicPr>
          <p:cNvPr id="999" name="Graphic 998" descr="Badge Cross with solid fill">
            <a:extLst>
              <a:ext uri="{FF2B5EF4-FFF2-40B4-BE49-F238E27FC236}">
                <a16:creationId xmlns:a16="http://schemas.microsoft.com/office/drawing/2014/main" id="{37132976-014A-C08D-6CF4-EF3A2557677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1201968" y="2888145"/>
            <a:ext cx="457200" cy="457200"/>
          </a:xfrm>
          <a:prstGeom prst="rect">
            <a:avLst/>
          </a:prstGeom>
        </p:spPr>
      </p:pic>
      <p:graphicFrame>
        <p:nvGraphicFramePr>
          <p:cNvPr id="5" name="Table 16">
            <a:extLst>
              <a:ext uri="{FF2B5EF4-FFF2-40B4-BE49-F238E27FC236}">
                <a16:creationId xmlns:a16="http://schemas.microsoft.com/office/drawing/2014/main" id="{859B3472-8C09-6643-30CC-C6B921D8EE95}"/>
              </a:ext>
            </a:extLst>
          </p:cNvPr>
          <p:cNvGraphicFramePr>
            <a:graphicFrameLocks noGrp="1"/>
          </p:cNvGraphicFramePr>
          <p:nvPr>
            <p:extLst>
              <p:ext uri="{D42A27DB-BD31-4B8C-83A1-F6EECF244321}">
                <p14:modId xmlns:p14="http://schemas.microsoft.com/office/powerpoint/2010/main" val="3878581115"/>
              </p:ext>
            </p:extLst>
          </p:nvPr>
        </p:nvGraphicFramePr>
        <p:xfrm>
          <a:off x="5045401" y="1994149"/>
          <a:ext cx="6579249" cy="550172"/>
        </p:xfrm>
        <a:graphic>
          <a:graphicData uri="http://schemas.openxmlformats.org/drawingml/2006/table">
            <a:tbl>
              <a:tblPr firstRow="1" bandRow="1">
                <a:tableStyleId>{2D5ABB26-0587-4C30-8999-92F81FD0307C}</a:tableStyleId>
              </a:tblPr>
              <a:tblGrid>
                <a:gridCol w="461618">
                  <a:extLst>
                    <a:ext uri="{9D8B030D-6E8A-4147-A177-3AD203B41FA5}">
                      <a16:colId xmlns:a16="http://schemas.microsoft.com/office/drawing/2014/main" val="4177163366"/>
                    </a:ext>
                  </a:extLst>
                </a:gridCol>
                <a:gridCol w="6117631">
                  <a:extLst>
                    <a:ext uri="{9D8B030D-6E8A-4147-A177-3AD203B41FA5}">
                      <a16:colId xmlns:a16="http://schemas.microsoft.com/office/drawing/2014/main" val="1866586176"/>
                    </a:ext>
                  </a:extLst>
                </a:gridCol>
              </a:tblGrid>
              <a:tr h="550172">
                <a:tc>
                  <a:txBody>
                    <a:bodyPr/>
                    <a:lstStyle/>
                    <a:p>
                      <a:pPr algn="ctr"/>
                      <a:r>
                        <a:rPr lang="en-NZ" sz="1800" b="1">
                          <a:solidFill>
                            <a:schemeClr val="bg2"/>
                          </a:solidFill>
                          <a:latin typeface="+mj-lt"/>
                        </a:rPr>
                        <a:t>1</a:t>
                      </a:r>
                    </a:p>
                  </a:txBody>
                  <a:tcPr anchor="ctr">
                    <a:lnL>
                      <a:noFill/>
                    </a:lnL>
                    <a:lnR w="1270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solidFill>
                      <a:schemeClr val="bg1">
                        <a:lumMod val="75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50">
                          <a:solidFill>
                            <a:schemeClr val="tx1"/>
                          </a:solidFill>
                        </a:rPr>
                        <a:t>Inhaled triggers interact with the airway epithelium and may initiate the release of epithelial cytokines including </a:t>
                      </a:r>
                      <a:r>
                        <a:rPr lang="en-GB" sz="1050" b="1">
                          <a:solidFill>
                            <a:schemeClr val="bg2"/>
                          </a:solidFill>
                        </a:rPr>
                        <a:t>IL-33</a:t>
                      </a:r>
                      <a:r>
                        <a:rPr lang="en-GB" sz="1050">
                          <a:solidFill>
                            <a:schemeClr val="tx1"/>
                          </a:solidFill>
                        </a:rPr>
                        <a:t>, </a:t>
                      </a:r>
                      <a:r>
                        <a:rPr lang="en-GB" sz="1050" b="1">
                          <a:solidFill>
                            <a:schemeClr val="bg2"/>
                          </a:solidFill>
                        </a:rPr>
                        <a:t>TSLP</a:t>
                      </a:r>
                      <a:r>
                        <a:rPr lang="en-GB" sz="1050">
                          <a:solidFill>
                            <a:schemeClr val="tx1"/>
                          </a:solidFill>
                        </a:rPr>
                        <a:t> and </a:t>
                      </a:r>
                      <a:r>
                        <a:rPr lang="en-GB" sz="1050" b="1">
                          <a:solidFill>
                            <a:schemeClr val="bg2"/>
                          </a:solidFill>
                        </a:rPr>
                        <a:t>IL-25</a:t>
                      </a:r>
                      <a:r>
                        <a:rPr lang="en-GB" sz="1050" kern="1200" baseline="30000">
                          <a:solidFill>
                            <a:schemeClr val="tx1"/>
                          </a:solidFill>
                          <a:latin typeface="+mn-lt"/>
                          <a:ea typeface="+mn-ea"/>
                          <a:cs typeface="+mn-cs"/>
                        </a:rPr>
                        <a:t>1,2</a:t>
                      </a:r>
                      <a:endParaRPr lang="en-NZ" sz="1000" strike="sngStrike" kern="1200" baseline="30000">
                        <a:solidFill>
                          <a:schemeClr val="tx1"/>
                        </a:solidFill>
                        <a:latin typeface="+mn-lt"/>
                        <a:ea typeface="+mn-ea"/>
                        <a:cs typeface="+mn-cs"/>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3450432237"/>
                  </a:ext>
                </a:extLst>
              </a:tr>
            </a:tbl>
          </a:graphicData>
        </a:graphic>
      </p:graphicFrame>
      <p:sp>
        <p:nvSpPr>
          <p:cNvPr id="3" name="Footer Placeholder 1">
            <a:extLst>
              <a:ext uri="{FF2B5EF4-FFF2-40B4-BE49-F238E27FC236}">
                <a16:creationId xmlns:a16="http://schemas.microsoft.com/office/drawing/2014/main" id="{610F5339-BCB3-27A8-CEE4-45F23E97FCF5}"/>
              </a:ext>
            </a:extLst>
          </p:cNvPr>
          <p:cNvSpPr txBox="1">
            <a:spLocks/>
          </p:cNvSpPr>
          <p:nvPr/>
        </p:nvSpPr>
        <p:spPr>
          <a:xfrm>
            <a:off x="548282" y="6300000"/>
            <a:ext cx="10512000" cy="471600"/>
          </a:xfrm>
          <a:prstGeom prst="rect">
            <a:avLst/>
          </a:prstGeom>
        </p:spPr>
        <p:txBody>
          <a:bodyPr vert="horz" lIns="0" tIns="0" rIns="0" bIns="0" rtlCol="0" anchor="b" anchorCtr="0">
            <a:noAutofit/>
          </a:bodyPr>
          <a:lstStyle>
            <a:defPPr>
              <a:defRPr lang="en-US"/>
            </a:defPPr>
            <a:lvl1pPr marL="0" algn="l" defTabSz="914400" rtl="0" eaLnBrk="1" latinLnBrk="0" hangingPunct="1">
              <a:defRPr sz="900" kern="1200" spc="20" baseline="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dirty="0"/>
              <a:t>Figure adapted from </a:t>
            </a:r>
            <a:r>
              <a:rPr lang="en-GB" sz="800" dirty="0" err="1"/>
              <a:t>Porsbjerg</a:t>
            </a:r>
            <a:r>
              <a:rPr lang="en-GB" sz="800" dirty="0"/>
              <a:t> CM, et al. </a:t>
            </a:r>
            <a:r>
              <a:rPr lang="en-GB" sz="800" i="1" dirty="0" err="1"/>
              <a:t>Eur</a:t>
            </a:r>
            <a:r>
              <a:rPr lang="en-GB" sz="800" i="1" dirty="0"/>
              <a:t> Respir J</a:t>
            </a:r>
            <a:r>
              <a:rPr lang="en-GB" sz="800" dirty="0"/>
              <a:t>. 2020;56:2000260 and Gauvreau GM, et al. </a:t>
            </a:r>
            <a:r>
              <a:rPr lang="en-GB" sz="800" i="1" dirty="0"/>
              <a:t>Expert </a:t>
            </a:r>
            <a:r>
              <a:rPr lang="en-GB" sz="800" i="1" dirty="0" err="1"/>
              <a:t>Opin</a:t>
            </a:r>
            <a:r>
              <a:rPr lang="en-GB" sz="800" i="1" dirty="0"/>
              <a:t> </a:t>
            </a:r>
            <a:r>
              <a:rPr lang="en-GB" sz="800" i="1" dirty="0" err="1"/>
              <a:t>Ther</a:t>
            </a:r>
            <a:r>
              <a:rPr lang="en-GB" sz="800" i="1" dirty="0"/>
              <a:t> Targets</a:t>
            </a:r>
            <a:r>
              <a:rPr lang="en-GB" sz="800" dirty="0"/>
              <a:t>. 2020;24:777-792, which was based on </a:t>
            </a:r>
            <a:r>
              <a:rPr lang="en-GB" sz="800" dirty="0" err="1"/>
              <a:t>Brusselle</a:t>
            </a:r>
            <a:r>
              <a:rPr lang="en-GB" sz="800" dirty="0"/>
              <a:t> G and </a:t>
            </a:r>
            <a:r>
              <a:rPr lang="en-GB" sz="800" dirty="0" err="1"/>
              <a:t>Bracke</a:t>
            </a:r>
            <a:r>
              <a:rPr lang="en-GB" sz="800" dirty="0"/>
              <a:t> K. </a:t>
            </a:r>
            <a:r>
              <a:rPr lang="en-GB" sz="800" i="1" dirty="0"/>
              <a:t>Ann Am </a:t>
            </a:r>
            <a:r>
              <a:rPr lang="en-GB" sz="800" i="1" dirty="0" err="1"/>
              <a:t>Thorac</a:t>
            </a:r>
            <a:r>
              <a:rPr lang="en-GB" sz="800" i="1" dirty="0"/>
              <a:t> Soc</a:t>
            </a:r>
            <a:r>
              <a:rPr lang="en-GB" sz="800" dirty="0"/>
              <a:t>. </a:t>
            </a:r>
            <a:br>
              <a:rPr lang="en-GB" sz="800" dirty="0"/>
            </a:br>
            <a:r>
              <a:rPr lang="en-GB" sz="800" dirty="0"/>
              <a:t>2014;11:S322-S328, </a:t>
            </a:r>
            <a:r>
              <a:rPr lang="en-GB" sz="800" dirty="0" err="1"/>
              <a:t>Brusselle</a:t>
            </a:r>
            <a:r>
              <a:rPr lang="en-GB" sz="800" dirty="0"/>
              <a:t> G, et al. </a:t>
            </a:r>
            <a:r>
              <a:rPr lang="en-GB" sz="800" i="1" dirty="0"/>
              <a:t>Nat Med</a:t>
            </a:r>
            <a:r>
              <a:rPr lang="en-GB" sz="800" dirty="0"/>
              <a:t>. 2013;19:977-979 and Lambrecht BN and Hammad H. </a:t>
            </a:r>
            <a:r>
              <a:rPr lang="en-GB" sz="800" i="1" dirty="0"/>
              <a:t>Nat Immunol</a:t>
            </a:r>
            <a:r>
              <a:rPr lang="en-GB" sz="800" dirty="0"/>
              <a:t>. 2015;16:45-56. </a:t>
            </a:r>
          </a:p>
          <a:p>
            <a:r>
              <a:rPr lang="en-GB" sz="800" b="1" dirty="0"/>
              <a:t>Abbreviations</a:t>
            </a:r>
            <a:r>
              <a:rPr lang="en-GB" sz="800" dirty="0"/>
              <a:t>: </a:t>
            </a:r>
            <a:r>
              <a:rPr lang="en-GB" sz="800" dirty="0" err="1"/>
              <a:t>IgE</a:t>
            </a:r>
            <a:r>
              <a:rPr lang="en-GB" sz="800" dirty="0"/>
              <a:t>, immunoglobulin E; IL, interleukin; ILC2, type 2 innate lymphoid cell; T2, type 2; Th, T helper; TSLP, thymic stromal lymphopoietin.</a:t>
            </a:r>
            <a:br>
              <a:rPr lang="en-GB" sz="800" dirty="0"/>
            </a:br>
            <a:r>
              <a:rPr lang="en-GB" sz="800" b="1" dirty="0"/>
              <a:t>References</a:t>
            </a:r>
            <a:r>
              <a:rPr lang="en-GB" sz="800" dirty="0"/>
              <a:t>: 1. Gauvreau GM, et al. </a:t>
            </a:r>
            <a:r>
              <a:rPr lang="en-GB" sz="800" i="1" dirty="0"/>
              <a:t>Expert </a:t>
            </a:r>
            <a:r>
              <a:rPr lang="en-GB" sz="800" i="1" dirty="0" err="1"/>
              <a:t>Opin</a:t>
            </a:r>
            <a:r>
              <a:rPr lang="en-GB" sz="800" i="1" dirty="0"/>
              <a:t> </a:t>
            </a:r>
            <a:r>
              <a:rPr lang="en-GB" sz="800" i="1" dirty="0" err="1"/>
              <a:t>Ther</a:t>
            </a:r>
            <a:r>
              <a:rPr lang="en-GB" sz="800" i="1" dirty="0"/>
              <a:t> Targets</a:t>
            </a:r>
            <a:r>
              <a:rPr lang="en-GB" sz="800" dirty="0"/>
              <a:t>. 2020;24:777-792; 2. </a:t>
            </a:r>
            <a:r>
              <a:rPr lang="en-GB" sz="800" dirty="0" err="1"/>
              <a:t>Porsbjerg</a:t>
            </a:r>
            <a:r>
              <a:rPr lang="en-GB" sz="800" dirty="0"/>
              <a:t> CM, et al. </a:t>
            </a:r>
            <a:r>
              <a:rPr lang="en-GB" sz="800" i="1" dirty="0" err="1"/>
              <a:t>Eur</a:t>
            </a:r>
            <a:r>
              <a:rPr lang="en-GB" sz="800" i="1" dirty="0"/>
              <a:t> Respir J</a:t>
            </a:r>
            <a:r>
              <a:rPr lang="en-GB" sz="800" dirty="0"/>
              <a:t>. 2020;56:2000260; 3. </a:t>
            </a:r>
            <a:r>
              <a:rPr lang="en-GB" sz="800" dirty="0" err="1"/>
              <a:t>Varricchi</a:t>
            </a:r>
            <a:r>
              <a:rPr lang="en-GB" sz="800" dirty="0"/>
              <a:t> G, et al. </a:t>
            </a:r>
            <a:r>
              <a:rPr lang="en-GB" sz="800" i="1" dirty="0"/>
              <a:t>Front Immunol</a:t>
            </a:r>
            <a:r>
              <a:rPr lang="en-GB" sz="800" dirty="0"/>
              <a:t>. 2018;9:1595; 4. </a:t>
            </a:r>
            <a:r>
              <a:rPr lang="fr-FR" sz="800" dirty="0" err="1"/>
              <a:t>Marone</a:t>
            </a:r>
            <a:r>
              <a:rPr lang="fr-FR" sz="800" dirty="0"/>
              <a:t> G, et al. </a:t>
            </a:r>
            <a:r>
              <a:rPr lang="fr-FR" sz="800" i="1" dirty="0"/>
              <a:t>Front </a:t>
            </a:r>
            <a:r>
              <a:rPr lang="fr-FR" sz="800" i="1" dirty="0" err="1"/>
              <a:t>Pharmacol</a:t>
            </a:r>
            <a:r>
              <a:rPr lang="fr-FR" sz="800" dirty="0"/>
              <a:t>. 2019;10:1387; 5. </a:t>
            </a:r>
            <a:r>
              <a:rPr lang="fr-FR" sz="800" dirty="0" err="1"/>
              <a:t>Escamilla</a:t>
            </a:r>
            <a:r>
              <a:rPr lang="fr-FR" sz="800" dirty="0"/>
              <a:t>-Gil JM, et al. </a:t>
            </a:r>
            <a:r>
              <a:rPr lang="fr-FR" sz="800" i="1" dirty="0" err="1"/>
              <a:t>Biomed</a:t>
            </a:r>
            <a:r>
              <a:rPr lang="fr-FR" sz="800" i="1" dirty="0"/>
              <a:t> </a:t>
            </a:r>
            <a:r>
              <a:rPr lang="fr-FR" sz="800" i="1" dirty="0" err="1"/>
              <a:t>Res</a:t>
            </a:r>
            <a:r>
              <a:rPr lang="fr-FR" sz="800" i="1" dirty="0"/>
              <a:t> Int</a:t>
            </a:r>
            <a:r>
              <a:rPr lang="fr-FR" sz="800" dirty="0"/>
              <a:t>. 2022:5753524.</a:t>
            </a:r>
          </a:p>
          <a:p>
            <a:endParaRPr lang="en-GB" sz="800" dirty="0"/>
          </a:p>
          <a:p>
            <a:r>
              <a:rPr lang="en-GB" sz="800" dirty="0"/>
              <a:t>US-79143 Last Updated 12/23</a:t>
            </a:r>
          </a:p>
        </p:txBody>
      </p:sp>
      <p:pic>
        <p:nvPicPr>
          <p:cNvPr id="9" name="Picture 8" descr="A picture containing shape&#10;&#10;Description automatically generated">
            <a:extLst>
              <a:ext uri="{FF2B5EF4-FFF2-40B4-BE49-F238E27FC236}">
                <a16:creationId xmlns:a16="http://schemas.microsoft.com/office/drawing/2014/main" id="{A44B0484-E14B-9ED8-DE8A-915B85450097}"/>
              </a:ext>
            </a:extLst>
          </p:cNvPr>
          <p:cNvPicPr>
            <a:picLocks noChangeAspect="1"/>
          </p:cNvPicPr>
          <p:nvPr/>
        </p:nvPicPr>
        <p:blipFill rotWithShape="1">
          <a:blip r:embed="rId6"/>
          <a:srcRect t="82148" b="8725"/>
          <a:stretch/>
        </p:blipFill>
        <p:spPr>
          <a:xfrm>
            <a:off x="606990" y="5241585"/>
            <a:ext cx="3715512" cy="287372"/>
          </a:xfrm>
          <a:prstGeom prst="rect">
            <a:avLst/>
          </a:prstGeom>
        </p:spPr>
      </p:pic>
      <p:sp>
        <p:nvSpPr>
          <p:cNvPr id="10" name="TextBox 9">
            <a:extLst>
              <a:ext uri="{FF2B5EF4-FFF2-40B4-BE49-F238E27FC236}">
                <a16:creationId xmlns:a16="http://schemas.microsoft.com/office/drawing/2014/main" id="{A81D340B-B376-20E6-4AA8-99F0B29F14A8}"/>
              </a:ext>
            </a:extLst>
          </p:cNvPr>
          <p:cNvSpPr txBox="1"/>
          <p:nvPr/>
        </p:nvSpPr>
        <p:spPr>
          <a:xfrm>
            <a:off x="848348" y="2235360"/>
            <a:ext cx="535813" cy="142487"/>
          </a:xfrm>
          <a:prstGeom prst="rect">
            <a:avLst/>
          </a:prstGeom>
          <a:noFill/>
        </p:spPr>
        <p:txBody>
          <a:bodyPr wrap="none" lIns="0" tIns="0" rIns="0" bIns="0" rtlCol="0">
            <a:spAutoFit/>
          </a:bodyPr>
          <a:lstStyle/>
          <a:p>
            <a:r>
              <a:rPr lang="en-US" sz="1000" b="1">
                <a:solidFill>
                  <a:srgbClr val="000000"/>
                </a:solidFill>
                <a:latin typeface="Calibri" panose="020F0502020204030204" pitchFamily="34" charset="0"/>
                <a:cs typeface="Calibri" panose="020F0502020204030204" pitchFamily="34" charset="0"/>
              </a:rPr>
              <a:t>Epithelium</a:t>
            </a:r>
          </a:p>
        </p:txBody>
      </p:sp>
      <p:sp>
        <p:nvSpPr>
          <p:cNvPr id="11" name="TextBox 10">
            <a:extLst>
              <a:ext uri="{FF2B5EF4-FFF2-40B4-BE49-F238E27FC236}">
                <a16:creationId xmlns:a16="http://schemas.microsoft.com/office/drawing/2014/main" id="{CC20CC5A-0AB6-A1B6-8794-8DD009EA21E7}"/>
              </a:ext>
            </a:extLst>
          </p:cNvPr>
          <p:cNvSpPr txBox="1"/>
          <p:nvPr/>
        </p:nvSpPr>
        <p:spPr>
          <a:xfrm>
            <a:off x="1674803" y="1899110"/>
            <a:ext cx="448841" cy="138499"/>
          </a:xfrm>
          <a:prstGeom prst="rect">
            <a:avLst/>
          </a:prstGeom>
          <a:noFill/>
        </p:spPr>
        <p:txBody>
          <a:bodyPr wrap="none" lIns="0" tIns="0" rIns="0" bIns="0" rtlCol="0">
            <a:spAutoFit/>
          </a:bodyPr>
          <a:lstStyle/>
          <a:p>
            <a:pPr algn="ctr"/>
            <a:r>
              <a:rPr lang="en-US" sz="900" b="1">
                <a:solidFill>
                  <a:srgbClr val="000000"/>
                </a:solidFill>
                <a:latin typeface="Calibri" panose="020F0502020204030204" pitchFamily="34" charset="0"/>
                <a:cs typeface="Calibri" panose="020F0502020204030204" pitchFamily="34" charset="0"/>
              </a:rPr>
              <a:t>Allergens</a:t>
            </a:r>
          </a:p>
        </p:txBody>
      </p:sp>
      <p:sp>
        <p:nvSpPr>
          <p:cNvPr id="13" name="TextBox 12">
            <a:extLst>
              <a:ext uri="{FF2B5EF4-FFF2-40B4-BE49-F238E27FC236}">
                <a16:creationId xmlns:a16="http://schemas.microsoft.com/office/drawing/2014/main" id="{5E6F7485-4112-73E1-235D-9AF7D04AD690}"/>
              </a:ext>
            </a:extLst>
          </p:cNvPr>
          <p:cNvSpPr txBox="1"/>
          <p:nvPr/>
        </p:nvSpPr>
        <p:spPr>
          <a:xfrm>
            <a:off x="2882597" y="1899110"/>
            <a:ext cx="261289" cy="138499"/>
          </a:xfrm>
          <a:prstGeom prst="rect">
            <a:avLst/>
          </a:prstGeom>
          <a:noFill/>
        </p:spPr>
        <p:txBody>
          <a:bodyPr wrap="none" lIns="0" tIns="0" rIns="0" bIns="0" rtlCol="0">
            <a:spAutoFit/>
          </a:bodyPr>
          <a:lstStyle/>
          <a:p>
            <a:pPr algn="ctr"/>
            <a:r>
              <a:rPr lang="en-US" sz="900" b="1">
                <a:solidFill>
                  <a:srgbClr val="000000"/>
                </a:solidFill>
                <a:latin typeface="Calibri" panose="020F0502020204030204" pitchFamily="34" charset="0"/>
                <a:cs typeface="Calibri" panose="020F0502020204030204" pitchFamily="34" charset="0"/>
              </a:rPr>
              <a:t>Fungi</a:t>
            </a:r>
          </a:p>
        </p:txBody>
      </p:sp>
      <p:sp>
        <p:nvSpPr>
          <p:cNvPr id="14" name="TextBox 13">
            <a:extLst>
              <a:ext uri="{FF2B5EF4-FFF2-40B4-BE49-F238E27FC236}">
                <a16:creationId xmlns:a16="http://schemas.microsoft.com/office/drawing/2014/main" id="{9D609392-A36D-4126-6B84-17A38EA72B21}"/>
              </a:ext>
            </a:extLst>
          </p:cNvPr>
          <p:cNvSpPr txBox="1"/>
          <p:nvPr/>
        </p:nvSpPr>
        <p:spPr>
          <a:xfrm>
            <a:off x="800906" y="3024479"/>
            <a:ext cx="229230" cy="276999"/>
          </a:xfrm>
          <a:prstGeom prst="rect">
            <a:avLst/>
          </a:prstGeom>
          <a:noFill/>
        </p:spPr>
        <p:txBody>
          <a:bodyPr wrap="none" lIns="0" tIns="0" rIns="0" bIns="0" rtlCol="0">
            <a:spAutoFit/>
          </a:bodyPr>
          <a:lstStyle/>
          <a:p>
            <a:r>
              <a:rPr lang="en-US" sz="900" b="1">
                <a:ln w="3175">
                  <a:noFill/>
                </a:ln>
                <a:solidFill>
                  <a:srgbClr val="2491BF"/>
                </a:solidFill>
                <a:latin typeface="Calibri" panose="020F0502020204030204" pitchFamily="34" charset="0"/>
                <a:cs typeface="Calibri" panose="020F0502020204030204" pitchFamily="34" charset="0"/>
              </a:rPr>
              <a:t>IL-5</a:t>
            </a:r>
          </a:p>
          <a:p>
            <a:r>
              <a:rPr lang="en-US" sz="900" b="1">
                <a:ln w="3175">
                  <a:noFill/>
                </a:ln>
                <a:solidFill>
                  <a:srgbClr val="2491BF"/>
                </a:solidFill>
                <a:latin typeface="Calibri" panose="020F0502020204030204" pitchFamily="34" charset="0"/>
                <a:cs typeface="Calibri" panose="020F0502020204030204" pitchFamily="34" charset="0"/>
              </a:rPr>
              <a:t>IL-13</a:t>
            </a:r>
          </a:p>
        </p:txBody>
      </p:sp>
      <p:sp>
        <p:nvSpPr>
          <p:cNvPr id="16" name="TextBox 15">
            <a:extLst>
              <a:ext uri="{FF2B5EF4-FFF2-40B4-BE49-F238E27FC236}">
                <a16:creationId xmlns:a16="http://schemas.microsoft.com/office/drawing/2014/main" id="{F5A081C2-43A6-D9D5-1D9C-B564EE3794EA}"/>
              </a:ext>
            </a:extLst>
          </p:cNvPr>
          <p:cNvSpPr txBox="1"/>
          <p:nvPr/>
        </p:nvSpPr>
        <p:spPr>
          <a:xfrm>
            <a:off x="1356528" y="3270934"/>
            <a:ext cx="468077" cy="138499"/>
          </a:xfrm>
          <a:prstGeom prst="rect">
            <a:avLst/>
          </a:prstGeom>
          <a:noFill/>
        </p:spPr>
        <p:txBody>
          <a:bodyPr wrap="none" lIns="0" tIns="0" rIns="0" bIns="0" rtlCol="0">
            <a:spAutoFit/>
          </a:bodyPr>
          <a:lstStyle/>
          <a:p>
            <a:r>
              <a:rPr lang="en-US" sz="900">
                <a:solidFill>
                  <a:srgbClr val="000000"/>
                </a:solidFill>
                <a:latin typeface="Calibri" panose="020F0502020204030204" pitchFamily="34" charset="0"/>
                <a:cs typeface="Calibri" panose="020F0502020204030204" pitchFamily="34" charset="0"/>
              </a:rPr>
              <a:t>Mast cells</a:t>
            </a:r>
          </a:p>
        </p:txBody>
      </p:sp>
      <p:sp>
        <p:nvSpPr>
          <p:cNvPr id="17" name="TextBox 16">
            <a:extLst>
              <a:ext uri="{FF2B5EF4-FFF2-40B4-BE49-F238E27FC236}">
                <a16:creationId xmlns:a16="http://schemas.microsoft.com/office/drawing/2014/main" id="{F275A7CE-6CBE-B578-166C-AD5C07EEB874}"/>
              </a:ext>
            </a:extLst>
          </p:cNvPr>
          <p:cNvSpPr txBox="1"/>
          <p:nvPr/>
        </p:nvSpPr>
        <p:spPr>
          <a:xfrm>
            <a:off x="2730543" y="2879496"/>
            <a:ext cx="353276" cy="534368"/>
          </a:xfrm>
          <a:prstGeom prst="rect">
            <a:avLst/>
          </a:prstGeom>
          <a:solidFill>
            <a:srgbClr val="FFFFFF"/>
          </a:solidFill>
        </p:spPr>
        <p:txBody>
          <a:bodyPr wrap="square" lIns="36000" tIns="36000" rIns="36000" bIns="36000" rtlCol="0">
            <a:spAutoFit/>
          </a:bodyPr>
          <a:lstStyle>
            <a:defPPr>
              <a:defRPr lang="en-US"/>
            </a:defPPr>
            <a:lvl1pPr algn="ctr">
              <a:defRPr sz="1000" b="1">
                <a:solidFill>
                  <a:srgbClr val="2491BF"/>
                </a:solidFill>
                <a:latin typeface="Calibri" panose="020F0502020204030204" pitchFamily="34" charset="0"/>
                <a:cs typeface="Calibri" panose="020F0502020204030204" pitchFamily="34" charset="0"/>
              </a:defRPr>
            </a:lvl1pPr>
          </a:lstStyle>
          <a:p>
            <a:r>
              <a:rPr lang="en-US"/>
              <a:t>TSLP</a:t>
            </a:r>
          </a:p>
          <a:p>
            <a:r>
              <a:rPr lang="en-US"/>
              <a:t>IL-33</a:t>
            </a:r>
          </a:p>
          <a:p>
            <a:r>
              <a:rPr lang="en-US"/>
              <a:t>IL-25</a:t>
            </a:r>
          </a:p>
        </p:txBody>
      </p:sp>
      <p:sp>
        <p:nvSpPr>
          <p:cNvPr id="18" name="TextBox 17">
            <a:extLst>
              <a:ext uri="{FF2B5EF4-FFF2-40B4-BE49-F238E27FC236}">
                <a16:creationId xmlns:a16="http://schemas.microsoft.com/office/drawing/2014/main" id="{920AD20E-B6D0-A447-0550-4936B24BFC5F}"/>
              </a:ext>
            </a:extLst>
          </p:cNvPr>
          <p:cNvSpPr txBox="1"/>
          <p:nvPr/>
        </p:nvSpPr>
        <p:spPr>
          <a:xfrm>
            <a:off x="2519155" y="3392068"/>
            <a:ext cx="399148" cy="138499"/>
          </a:xfrm>
          <a:prstGeom prst="rect">
            <a:avLst/>
          </a:prstGeom>
          <a:noFill/>
        </p:spPr>
        <p:txBody>
          <a:bodyPr wrap="none" lIns="0" tIns="0" rIns="0" bIns="0" rtlCol="0">
            <a:spAutoFit/>
          </a:bodyPr>
          <a:lstStyle/>
          <a:p>
            <a:r>
              <a:rPr lang="en-US" sz="900">
                <a:solidFill>
                  <a:srgbClr val="000000"/>
                </a:solidFill>
                <a:latin typeface="Calibri" panose="020F0502020204030204" pitchFamily="34" charset="0"/>
                <a:cs typeface="Calibri" panose="020F0502020204030204" pitchFamily="34" charset="0"/>
              </a:rPr>
              <a:t>Basophil</a:t>
            </a:r>
          </a:p>
        </p:txBody>
      </p:sp>
      <p:sp>
        <p:nvSpPr>
          <p:cNvPr id="19" name="TextBox 18">
            <a:extLst>
              <a:ext uri="{FF2B5EF4-FFF2-40B4-BE49-F238E27FC236}">
                <a16:creationId xmlns:a16="http://schemas.microsoft.com/office/drawing/2014/main" id="{8E04463E-C2B1-A086-C00B-6E6932F15B7E}"/>
              </a:ext>
            </a:extLst>
          </p:cNvPr>
          <p:cNvSpPr txBox="1"/>
          <p:nvPr/>
        </p:nvSpPr>
        <p:spPr>
          <a:xfrm>
            <a:off x="3801971" y="3179731"/>
            <a:ext cx="431208" cy="276999"/>
          </a:xfrm>
          <a:prstGeom prst="rect">
            <a:avLst/>
          </a:prstGeom>
          <a:noFill/>
        </p:spPr>
        <p:txBody>
          <a:bodyPr wrap="none" lIns="0" tIns="0" rIns="0" bIns="0" rtlCol="0">
            <a:spAutoFit/>
          </a:bodyPr>
          <a:lstStyle/>
          <a:p>
            <a:r>
              <a:rPr lang="en-US" sz="900">
                <a:solidFill>
                  <a:schemeClr val="tx1">
                    <a:lumMod val="50000"/>
                  </a:schemeClr>
                </a:solidFill>
                <a:latin typeface="Calibri" panose="020F0502020204030204" pitchFamily="34" charset="0"/>
                <a:cs typeface="Calibri" panose="020F0502020204030204" pitchFamily="34" charset="0"/>
              </a:rPr>
              <a:t>Dendritic</a:t>
            </a:r>
          </a:p>
          <a:p>
            <a:r>
              <a:rPr lang="en-US" sz="900">
                <a:solidFill>
                  <a:schemeClr val="tx1">
                    <a:lumMod val="50000"/>
                  </a:schemeClr>
                </a:solidFill>
                <a:latin typeface="Calibri" panose="020F0502020204030204" pitchFamily="34" charset="0"/>
                <a:cs typeface="Calibri" panose="020F0502020204030204" pitchFamily="34" charset="0"/>
              </a:rPr>
              <a:t>cell</a:t>
            </a:r>
          </a:p>
        </p:txBody>
      </p:sp>
      <p:sp>
        <p:nvSpPr>
          <p:cNvPr id="20" name="TextBox 19">
            <a:extLst>
              <a:ext uri="{FF2B5EF4-FFF2-40B4-BE49-F238E27FC236}">
                <a16:creationId xmlns:a16="http://schemas.microsoft.com/office/drawing/2014/main" id="{BDD11A8A-8643-26F8-735E-E25BC7BDDD13}"/>
              </a:ext>
            </a:extLst>
          </p:cNvPr>
          <p:cNvSpPr txBox="1"/>
          <p:nvPr/>
        </p:nvSpPr>
        <p:spPr>
          <a:xfrm>
            <a:off x="3482399" y="3478030"/>
            <a:ext cx="266098" cy="276999"/>
          </a:xfrm>
          <a:prstGeom prst="rect">
            <a:avLst/>
          </a:prstGeom>
          <a:noFill/>
        </p:spPr>
        <p:txBody>
          <a:bodyPr wrap="none" lIns="0" tIns="0" rIns="0" bIns="0" rtlCol="0">
            <a:spAutoFit/>
          </a:bodyPr>
          <a:lstStyle/>
          <a:p>
            <a:r>
              <a:rPr lang="en-US" sz="900">
                <a:solidFill>
                  <a:schemeClr val="tx1">
                    <a:lumMod val="50000"/>
                  </a:schemeClr>
                </a:solidFill>
                <a:latin typeface="Calibri" panose="020F0502020204030204" pitchFamily="34" charset="0"/>
                <a:cs typeface="Calibri" panose="020F0502020204030204" pitchFamily="34" charset="0"/>
              </a:rPr>
              <a:t>Naïve</a:t>
            </a:r>
          </a:p>
          <a:p>
            <a:r>
              <a:rPr lang="en-US" sz="900">
                <a:solidFill>
                  <a:schemeClr val="tx1">
                    <a:lumMod val="50000"/>
                  </a:schemeClr>
                </a:solidFill>
                <a:latin typeface="Calibri" panose="020F0502020204030204" pitchFamily="34" charset="0"/>
                <a:cs typeface="Calibri" panose="020F0502020204030204" pitchFamily="34" charset="0"/>
              </a:rPr>
              <a:t>T cell</a:t>
            </a:r>
          </a:p>
        </p:txBody>
      </p:sp>
      <p:sp>
        <p:nvSpPr>
          <p:cNvPr id="21" name="TextBox 20">
            <a:extLst>
              <a:ext uri="{FF2B5EF4-FFF2-40B4-BE49-F238E27FC236}">
                <a16:creationId xmlns:a16="http://schemas.microsoft.com/office/drawing/2014/main" id="{2010C6BA-DC9C-8B0A-A490-7964C7638271}"/>
              </a:ext>
            </a:extLst>
          </p:cNvPr>
          <p:cNvSpPr txBox="1"/>
          <p:nvPr/>
        </p:nvSpPr>
        <p:spPr>
          <a:xfrm>
            <a:off x="1459421" y="4632051"/>
            <a:ext cx="293350" cy="138499"/>
          </a:xfrm>
          <a:prstGeom prst="rect">
            <a:avLst/>
          </a:prstGeom>
          <a:noFill/>
        </p:spPr>
        <p:txBody>
          <a:bodyPr wrap="none" lIns="0" tIns="0" rIns="0" bIns="0" rtlCol="0">
            <a:spAutoFit/>
          </a:bodyPr>
          <a:lstStyle/>
          <a:p>
            <a:r>
              <a:rPr lang="en-US" sz="900">
                <a:solidFill>
                  <a:srgbClr val="000000"/>
                </a:solidFill>
                <a:latin typeface="Calibri" panose="020F0502020204030204" pitchFamily="34" charset="0"/>
                <a:cs typeface="Calibri" panose="020F0502020204030204" pitchFamily="34" charset="0"/>
              </a:rPr>
              <a:t>B cells</a:t>
            </a:r>
          </a:p>
        </p:txBody>
      </p:sp>
      <p:sp>
        <p:nvSpPr>
          <p:cNvPr id="22" name="TextBox 21">
            <a:extLst>
              <a:ext uri="{FF2B5EF4-FFF2-40B4-BE49-F238E27FC236}">
                <a16:creationId xmlns:a16="http://schemas.microsoft.com/office/drawing/2014/main" id="{63D5F6B4-87B1-5A60-AFAA-E5DC4F1B47D0}"/>
              </a:ext>
            </a:extLst>
          </p:cNvPr>
          <p:cNvSpPr txBox="1"/>
          <p:nvPr/>
        </p:nvSpPr>
        <p:spPr>
          <a:xfrm>
            <a:off x="1565253" y="4211662"/>
            <a:ext cx="139462" cy="138499"/>
          </a:xfrm>
          <a:prstGeom prst="rect">
            <a:avLst/>
          </a:prstGeom>
          <a:noFill/>
        </p:spPr>
        <p:txBody>
          <a:bodyPr wrap="none" lIns="0" tIns="0" rIns="0" bIns="0" rtlCol="0">
            <a:spAutoFit/>
          </a:bodyPr>
          <a:lstStyle/>
          <a:p>
            <a:r>
              <a:rPr lang="en-US" sz="900">
                <a:solidFill>
                  <a:srgbClr val="000000"/>
                </a:solidFill>
                <a:latin typeface="Calibri" panose="020F0502020204030204" pitchFamily="34" charset="0"/>
                <a:cs typeface="Calibri" panose="020F0502020204030204" pitchFamily="34" charset="0"/>
              </a:rPr>
              <a:t>IgE</a:t>
            </a:r>
          </a:p>
        </p:txBody>
      </p:sp>
      <p:sp>
        <p:nvSpPr>
          <p:cNvPr id="23" name="TextBox 22">
            <a:extLst>
              <a:ext uri="{FF2B5EF4-FFF2-40B4-BE49-F238E27FC236}">
                <a16:creationId xmlns:a16="http://schemas.microsoft.com/office/drawing/2014/main" id="{FCE78F4B-3BE3-3BF8-2C9E-E9F881D29353}"/>
              </a:ext>
            </a:extLst>
          </p:cNvPr>
          <p:cNvSpPr txBox="1"/>
          <p:nvPr/>
        </p:nvSpPr>
        <p:spPr>
          <a:xfrm>
            <a:off x="759092" y="3864769"/>
            <a:ext cx="621965" cy="276999"/>
          </a:xfrm>
          <a:prstGeom prst="rect">
            <a:avLst/>
          </a:prstGeom>
          <a:noFill/>
        </p:spPr>
        <p:txBody>
          <a:bodyPr wrap="none" lIns="0" tIns="0" rIns="0" bIns="0" rtlCol="0">
            <a:spAutoFit/>
          </a:bodyPr>
          <a:lstStyle/>
          <a:p>
            <a:r>
              <a:rPr lang="en-US" sz="900" b="1">
                <a:solidFill>
                  <a:srgbClr val="2491BF"/>
                </a:solidFill>
                <a:latin typeface="Calibri" panose="020F0502020204030204" pitchFamily="34" charset="0"/>
                <a:cs typeface="Calibri" panose="020F0502020204030204" pitchFamily="34" charset="0"/>
              </a:rPr>
              <a:t>Histamine</a:t>
            </a:r>
          </a:p>
          <a:p>
            <a:r>
              <a:rPr lang="en-US" sz="900" b="1">
                <a:solidFill>
                  <a:srgbClr val="2491BF"/>
                </a:solidFill>
                <a:latin typeface="Calibri" panose="020F0502020204030204" pitchFamily="34" charset="0"/>
                <a:cs typeface="Calibri" panose="020F0502020204030204" pitchFamily="34" charset="0"/>
              </a:rPr>
              <a:t>Leukotrienes</a:t>
            </a:r>
          </a:p>
        </p:txBody>
      </p:sp>
      <p:sp>
        <p:nvSpPr>
          <p:cNvPr id="24" name="TextBox 23">
            <a:extLst>
              <a:ext uri="{FF2B5EF4-FFF2-40B4-BE49-F238E27FC236}">
                <a16:creationId xmlns:a16="http://schemas.microsoft.com/office/drawing/2014/main" id="{397C0BBE-1ADF-AC1D-7348-315AA036CEB7}"/>
              </a:ext>
            </a:extLst>
          </p:cNvPr>
          <p:cNvSpPr txBox="1"/>
          <p:nvPr/>
        </p:nvSpPr>
        <p:spPr>
          <a:xfrm>
            <a:off x="2218914" y="3547281"/>
            <a:ext cx="221214" cy="138499"/>
          </a:xfrm>
          <a:prstGeom prst="rect">
            <a:avLst/>
          </a:prstGeom>
          <a:noFill/>
        </p:spPr>
        <p:txBody>
          <a:bodyPr wrap="none" lIns="0" tIns="0" rIns="0" bIns="0" rtlCol="0">
            <a:spAutoFit/>
          </a:bodyPr>
          <a:lstStyle/>
          <a:p>
            <a:r>
              <a:rPr lang="en-US" sz="900" b="1">
                <a:solidFill>
                  <a:srgbClr val="2491BF"/>
                </a:solidFill>
                <a:latin typeface="Calibri" panose="020F0502020204030204" pitchFamily="34" charset="0"/>
                <a:cs typeface="Calibri" panose="020F0502020204030204" pitchFamily="34" charset="0"/>
              </a:rPr>
              <a:t>TSLP</a:t>
            </a:r>
          </a:p>
        </p:txBody>
      </p:sp>
      <p:sp>
        <p:nvSpPr>
          <p:cNvPr id="25" name="TextBox 24">
            <a:extLst>
              <a:ext uri="{FF2B5EF4-FFF2-40B4-BE49-F238E27FC236}">
                <a16:creationId xmlns:a16="http://schemas.microsoft.com/office/drawing/2014/main" id="{27A67699-B382-C08B-9449-938E0CDE8768}"/>
              </a:ext>
            </a:extLst>
          </p:cNvPr>
          <p:cNvSpPr txBox="1"/>
          <p:nvPr/>
        </p:nvSpPr>
        <p:spPr>
          <a:xfrm rot="19568916">
            <a:off x="2493859" y="4364734"/>
            <a:ext cx="456856" cy="138499"/>
          </a:xfrm>
          <a:prstGeom prst="rect">
            <a:avLst/>
          </a:prstGeom>
          <a:noFill/>
        </p:spPr>
        <p:txBody>
          <a:bodyPr wrap="none" lIns="0" tIns="0" rIns="0" bIns="0" rtlCol="0">
            <a:spAutoFit/>
          </a:bodyPr>
          <a:lstStyle/>
          <a:p>
            <a:r>
              <a:rPr lang="en-US" sz="900" b="1">
                <a:solidFill>
                  <a:srgbClr val="2491BF"/>
                </a:solidFill>
                <a:latin typeface="Calibri" panose="020F0502020204030204" pitchFamily="34" charset="0"/>
                <a:cs typeface="Calibri" panose="020F0502020204030204" pitchFamily="34" charset="0"/>
              </a:rPr>
              <a:t>IL-4, IL-13</a:t>
            </a:r>
          </a:p>
        </p:txBody>
      </p:sp>
      <p:sp>
        <p:nvSpPr>
          <p:cNvPr id="27" name="TextBox 26">
            <a:extLst>
              <a:ext uri="{FF2B5EF4-FFF2-40B4-BE49-F238E27FC236}">
                <a16:creationId xmlns:a16="http://schemas.microsoft.com/office/drawing/2014/main" id="{7AA8EE35-666D-C480-A913-2BF01D29E985}"/>
              </a:ext>
            </a:extLst>
          </p:cNvPr>
          <p:cNvSpPr txBox="1"/>
          <p:nvPr/>
        </p:nvSpPr>
        <p:spPr>
          <a:xfrm rot="18096019">
            <a:off x="2103280" y="4116901"/>
            <a:ext cx="456856" cy="138499"/>
          </a:xfrm>
          <a:prstGeom prst="rect">
            <a:avLst/>
          </a:prstGeom>
          <a:noFill/>
        </p:spPr>
        <p:txBody>
          <a:bodyPr wrap="none" lIns="0" tIns="0" rIns="0" bIns="0" rtlCol="0">
            <a:spAutoFit/>
          </a:bodyPr>
          <a:lstStyle/>
          <a:p>
            <a:r>
              <a:rPr lang="en-US" sz="900" b="1">
                <a:solidFill>
                  <a:srgbClr val="2491BF"/>
                </a:solidFill>
                <a:latin typeface="Calibri" panose="020F0502020204030204" pitchFamily="34" charset="0"/>
                <a:cs typeface="Calibri" panose="020F0502020204030204" pitchFamily="34" charset="0"/>
              </a:rPr>
              <a:t>IL-4, IL-13</a:t>
            </a:r>
          </a:p>
        </p:txBody>
      </p:sp>
      <p:sp>
        <p:nvSpPr>
          <p:cNvPr id="28" name="TextBox 27">
            <a:extLst>
              <a:ext uri="{FF2B5EF4-FFF2-40B4-BE49-F238E27FC236}">
                <a16:creationId xmlns:a16="http://schemas.microsoft.com/office/drawing/2014/main" id="{6C6E4AC1-5F7D-2909-2078-724D14546F3C}"/>
              </a:ext>
            </a:extLst>
          </p:cNvPr>
          <p:cNvSpPr txBox="1"/>
          <p:nvPr/>
        </p:nvSpPr>
        <p:spPr>
          <a:xfrm>
            <a:off x="2741720" y="4630764"/>
            <a:ext cx="229230" cy="138499"/>
          </a:xfrm>
          <a:prstGeom prst="rect">
            <a:avLst/>
          </a:prstGeom>
          <a:noFill/>
        </p:spPr>
        <p:txBody>
          <a:bodyPr wrap="none" lIns="0" tIns="0" rIns="0" bIns="0" rtlCol="0">
            <a:spAutoFit/>
          </a:bodyPr>
          <a:lstStyle/>
          <a:p>
            <a:r>
              <a:rPr lang="en-US" sz="900" b="1">
                <a:solidFill>
                  <a:srgbClr val="2491BF"/>
                </a:solidFill>
                <a:latin typeface="Calibri" panose="020F0502020204030204" pitchFamily="34" charset="0"/>
                <a:cs typeface="Calibri" panose="020F0502020204030204" pitchFamily="34" charset="0"/>
              </a:rPr>
              <a:t>IL-13</a:t>
            </a:r>
          </a:p>
        </p:txBody>
      </p:sp>
      <p:sp>
        <p:nvSpPr>
          <p:cNvPr id="29" name="TextBox 28">
            <a:extLst>
              <a:ext uri="{FF2B5EF4-FFF2-40B4-BE49-F238E27FC236}">
                <a16:creationId xmlns:a16="http://schemas.microsoft.com/office/drawing/2014/main" id="{55829EDC-F035-3D01-2044-CE0D04E5A6E2}"/>
              </a:ext>
            </a:extLst>
          </p:cNvPr>
          <p:cNvSpPr txBox="1"/>
          <p:nvPr/>
        </p:nvSpPr>
        <p:spPr>
          <a:xfrm>
            <a:off x="2927760" y="3945789"/>
            <a:ext cx="205184" cy="276999"/>
          </a:xfrm>
          <a:prstGeom prst="rect">
            <a:avLst/>
          </a:prstGeom>
          <a:noFill/>
        </p:spPr>
        <p:txBody>
          <a:bodyPr wrap="none" lIns="0" tIns="0" rIns="0" bIns="0" rtlCol="0">
            <a:spAutoFit/>
          </a:bodyPr>
          <a:lstStyle/>
          <a:p>
            <a:r>
              <a:rPr lang="en-US" sz="900">
                <a:solidFill>
                  <a:srgbClr val="000000"/>
                </a:solidFill>
                <a:latin typeface="Calibri" panose="020F0502020204030204" pitchFamily="34" charset="0"/>
                <a:cs typeface="Calibri" panose="020F0502020204030204" pitchFamily="34" charset="0"/>
              </a:rPr>
              <a:t>Th2</a:t>
            </a:r>
          </a:p>
          <a:p>
            <a:r>
              <a:rPr lang="en-US" sz="900">
                <a:solidFill>
                  <a:srgbClr val="000000"/>
                </a:solidFill>
                <a:latin typeface="Calibri" panose="020F0502020204030204" pitchFamily="34" charset="0"/>
                <a:cs typeface="Calibri" panose="020F0502020204030204" pitchFamily="34" charset="0"/>
              </a:rPr>
              <a:t>cells</a:t>
            </a:r>
          </a:p>
        </p:txBody>
      </p:sp>
      <p:sp>
        <p:nvSpPr>
          <p:cNvPr id="30" name="TextBox 29">
            <a:extLst>
              <a:ext uri="{FF2B5EF4-FFF2-40B4-BE49-F238E27FC236}">
                <a16:creationId xmlns:a16="http://schemas.microsoft.com/office/drawing/2014/main" id="{E593DCAE-14C3-3AD5-F256-F26D03EBEC38}"/>
              </a:ext>
            </a:extLst>
          </p:cNvPr>
          <p:cNvSpPr txBox="1"/>
          <p:nvPr/>
        </p:nvSpPr>
        <p:spPr>
          <a:xfrm rot="2099857">
            <a:off x="3705876" y="4077270"/>
            <a:ext cx="171522" cy="138499"/>
          </a:xfrm>
          <a:prstGeom prst="rect">
            <a:avLst/>
          </a:prstGeom>
          <a:noFill/>
        </p:spPr>
        <p:txBody>
          <a:bodyPr wrap="none" lIns="0" tIns="0" rIns="0" bIns="0" rtlCol="0">
            <a:spAutoFit/>
          </a:bodyPr>
          <a:lstStyle/>
          <a:p>
            <a:r>
              <a:rPr lang="en-US" sz="900" b="1">
                <a:solidFill>
                  <a:srgbClr val="2491BF"/>
                </a:solidFill>
                <a:latin typeface="Calibri" panose="020F0502020204030204" pitchFamily="34" charset="0"/>
                <a:cs typeface="Calibri" panose="020F0502020204030204" pitchFamily="34" charset="0"/>
              </a:rPr>
              <a:t>IL-5</a:t>
            </a:r>
          </a:p>
        </p:txBody>
      </p:sp>
      <p:sp>
        <p:nvSpPr>
          <p:cNvPr id="31" name="TextBox 30">
            <a:extLst>
              <a:ext uri="{FF2B5EF4-FFF2-40B4-BE49-F238E27FC236}">
                <a16:creationId xmlns:a16="http://schemas.microsoft.com/office/drawing/2014/main" id="{FFDC635D-4165-6C6B-77BF-51BDBB63D1B3}"/>
              </a:ext>
            </a:extLst>
          </p:cNvPr>
          <p:cNvSpPr txBox="1"/>
          <p:nvPr/>
        </p:nvSpPr>
        <p:spPr>
          <a:xfrm rot="19585287">
            <a:off x="3839205" y="3591408"/>
            <a:ext cx="229230" cy="138499"/>
          </a:xfrm>
          <a:prstGeom prst="rect">
            <a:avLst/>
          </a:prstGeom>
          <a:noFill/>
        </p:spPr>
        <p:txBody>
          <a:bodyPr wrap="none" lIns="0" tIns="0" rIns="0" bIns="0" rtlCol="0">
            <a:spAutoFit/>
          </a:bodyPr>
          <a:lstStyle/>
          <a:p>
            <a:r>
              <a:rPr lang="en-US" sz="900" b="1">
                <a:solidFill>
                  <a:srgbClr val="2491BF"/>
                </a:solidFill>
                <a:latin typeface="Calibri" panose="020F0502020204030204" pitchFamily="34" charset="0"/>
                <a:cs typeface="Calibri" panose="020F0502020204030204" pitchFamily="34" charset="0"/>
              </a:rPr>
              <a:t>IL-13</a:t>
            </a:r>
          </a:p>
        </p:txBody>
      </p:sp>
      <p:sp>
        <p:nvSpPr>
          <p:cNvPr id="32" name="TextBox 31">
            <a:extLst>
              <a:ext uri="{FF2B5EF4-FFF2-40B4-BE49-F238E27FC236}">
                <a16:creationId xmlns:a16="http://schemas.microsoft.com/office/drawing/2014/main" id="{FADC0184-0DD4-BA28-05E7-70D9971A8B4C}"/>
              </a:ext>
            </a:extLst>
          </p:cNvPr>
          <p:cNvSpPr txBox="1"/>
          <p:nvPr/>
        </p:nvSpPr>
        <p:spPr>
          <a:xfrm rot="1721568">
            <a:off x="3483998" y="4784427"/>
            <a:ext cx="229230" cy="138499"/>
          </a:xfrm>
          <a:prstGeom prst="rect">
            <a:avLst/>
          </a:prstGeom>
          <a:noFill/>
        </p:spPr>
        <p:txBody>
          <a:bodyPr wrap="none" lIns="0" tIns="0" rIns="0" bIns="0" rtlCol="0">
            <a:spAutoFit/>
          </a:bodyPr>
          <a:lstStyle/>
          <a:p>
            <a:r>
              <a:rPr lang="en-US" sz="900" b="1">
                <a:solidFill>
                  <a:srgbClr val="2491BF"/>
                </a:solidFill>
                <a:latin typeface="Calibri" panose="020F0502020204030204" pitchFamily="34" charset="0"/>
                <a:cs typeface="Calibri" panose="020F0502020204030204" pitchFamily="34" charset="0"/>
              </a:rPr>
              <a:t>IL-13</a:t>
            </a:r>
          </a:p>
        </p:txBody>
      </p:sp>
      <p:sp>
        <p:nvSpPr>
          <p:cNvPr id="39" name="TextBox 38">
            <a:extLst>
              <a:ext uri="{FF2B5EF4-FFF2-40B4-BE49-F238E27FC236}">
                <a16:creationId xmlns:a16="http://schemas.microsoft.com/office/drawing/2014/main" id="{129780EF-BA83-A36C-422D-ED98B45107D7}"/>
              </a:ext>
            </a:extLst>
          </p:cNvPr>
          <p:cNvSpPr txBox="1"/>
          <p:nvPr/>
        </p:nvSpPr>
        <p:spPr>
          <a:xfrm>
            <a:off x="993228" y="5302538"/>
            <a:ext cx="3263462" cy="184666"/>
          </a:xfrm>
          <a:prstGeom prst="rect">
            <a:avLst/>
          </a:prstGeom>
          <a:noFill/>
        </p:spPr>
        <p:txBody>
          <a:bodyPr wrap="square" lIns="0" tIns="0" rIns="0" bIns="0" rtlCol="0" anchor="ctr" anchorCtr="0">
            <a:spAutoFit/>
          </a:bodyPr>
          <a:lstStyle/>
          <a:p>
            <a:pPr algn="ctr"/>
            <a:r>
              <a:rPr lang="en-US" sz="1200" b="1">
                <a:solidFill>
                  <a:schemeClr val="bg1"/>
                </a:solidFill>
                <a:latin typeface="Calibri" panose="020F0502020204030204" pitchFamily="34" charset="0"/>
                <a:cs typeface="Calibri" panose="020F0502020204030204" pitchFamily="34" charset="0"/>
              </a:rPr>
              <a:t>Allergic eosinophilic</a:t>
            </a:r>
          </a:p>
        </p:txBody>
      </p:sp>
      <p:sp>
        <p:nvSpPr>
          <p:cNvPr id="2" name="TextBox 1">
            <a:extLst>
              <a:ext uri="{FF2B5EF4-FFF2-40B4-BE49-F238E27FC236}">
                <a16:creationId xmlns:a16="http://schemas.microsoft.com/office/drawing/2014/main" id="{CE2DC695-BC7A-93D2-3D2E-85ABD1619152}"/>
              </a:ext>
            </a:extLst>
          </p:cNvPr>
          <p:cNvSpPr txBox="1"/>
          <p:nvPr/>
        </p:nvSpPr>
        <p:spPr>
          <a:xfrm>
            <a:off x="3156182" y="4299338"/>
            <a:ext cx="240450" cy="138499"/>
          </a:xfrm>
          <a:prstGeom prst="rect">
            <a:avLst/>
          </a:prstGeom>
          <a:noFill/>
        </p:spPr>
        <p:txBody>
          <a:bodyPr wrap="none" lIns="0" tIns="0" rIns="0" bIns="0" rtlCol="0">
            <a:spAutoFit/>
          </a:bodyPr>
          <a:lstStyle/>
          <a:p>
            <a:r>
              <a:rPr lang="en-US" sz="900">
                <a:solidFill>
                  <a:srgbClr val="000000"/>
                </a:solidFill>
                <a:latin typeface="Calibri" panose="020F0502020204030204" pitchFamily="34" charset="0"/>
                <a:cs typeface="Calibri" panose="020F0502020204030204" pitchFamily="34" charset="0"/>
              </a:rPr>
              <a:t>ILC2s</a:t>
            </a:r>
          </a:p>
        </p:txBody>
      </p:sp>
      <p:sp>
        <p:nvSpPr>
          <p:cNvPr id="12" name="TextBox 11">
            <a:extLst>
              <a:ext uri="{FF2B5EF4-FFF2-40B4-BE49-F238E27FC236}">
                <a16:creationId xmlns:a16="http://schemas.microsoft.com/office/drawing/2014/main" id="{B2290578-A3F7-D2F5-BD35-71D0AB473749}"/>
              </a:ext>
            </a:extLst>
          </p:cNvPr>
          <p:cNvSpPr txBox="1"/>
          <p:nvPr/>
        </p:nvSpPr>
        <p:spPr>
          <a:xfrm>
            <a:off x="2282619" y="1899379"/>
            <a:ext cx="469680" cy="138499"/>
          </a:xfrm>
          <a:prstGeom prst="rect">
            <a:avLst/>
          </a:prstGeom>
          <a:noFill/>
        </p:spPr>
        <p:txBody>
          <a:bodyPr wrap="none" lIns="0" tIns="0" rIns="0" bIns="0" rtlCol="0">
            <a:spAutoFit/>
          </a:bodyPr>
          <a:lstStyle/>
          <a:p>
            <a:r>
              <a:rPr lang="en-US" sz="900" b="1">
                <a:solidFill>
                  <a:srgbClr val="000000"/>
                </a:solidFill>
                <a:latin typeface="Calibri" panose="020F0502020204030204" pitchFamily="34" charset="0"/>
                <a:cs typeface="Calibri" panose="020F0502020204030204" pitchFamily="34" charset="0"/>
              </a:rPr>
              <a:t>Cytokines</a:t>
            </a:r>
          </a:p>
        </p:txBody>
      </p:sp>
      <p:sp>
        <p:nvSpPr>
          <p:cNvPr id="961" name="A button">
            <a:extLst>
              <a:ext uri="{FF2B5EF4-FFF2-40B4-BE49-F238E27FC236}">
                <a16:creationId xmlns:a16="http://schemas.microsoft.com/office/drawing/2014/main" id="{60A44459-C070-4492-AB05-6B54BF33D807}"/>
              </a:ext>
            </a:extLst>
          </p:cNvPr>
          <p:cNvSpPr/>
          <p:nvPr/>
        </p:nvSpPr>
        <p:spPr>
          <a:xfrm>
            <a:off x="2853399" y="3560509"/>
            <a:ext cx="329546" cy="351656"/>
          </a:xfrm>
          <a:prstGeom prst="ellipse">
            <a:avLst/>
          </a:prstGeom>
          <a:solidFill>
            <a:schemeClr val="bg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NZ"/>
              <a:t>2</a:t>
            </a:r>
          </a:p>
        </p:txBody>
      </p:sp>
      <p:sp>
        <p:nvSpPr>
          <p:cNvPr id="962" name="A button">
            <a:extLst>
              <a:ext uri="{FF2B5EF4-FFF2-40B4-BE49-F238E27FC236}">
                <a16:creationId xmlns:a16="http://schemas.microsoft.com/office/drawing/2014/main" id="{59BC05A0-3BC5-BAA9-131E-10C50E4F63EF}"/>
              </a:ext>
            </a:extLst>
          </p:cNvPr>
          <p:cNvSpPr/>
          <p:nvPr/>
        </p:nvSpPr>
        <p:spPr>
          <a:xfrm>
            <a:off x="2075059" y="4810917"/>
            <a:ext cx="329546" cy="351656"/>
          </a:xfrm>
          <a:prstGeom prst="ellipse">
            <a:avLst/>
          </a:prstGeom>
          <a:solidFill>
            <a:schemeClr val="bg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NZ"/>
              <a:t>3</a:t>
            </a:r>
          </a:p>
        </p:txBody>
      </p:sp>
      <p:sp>
        <p:nvSpPr>
          <p:cNvPr id="963" name="A button">
            <a:extLst>
              <a:ext uri="{FF2B5EF4-FFF2-40B4-BE49-F238E27FC236}">
                <a16:creationId xmlns:a16="http://schemas.microsoft.com/office/drawing/2014/main" id="{BDF320B1-6D9A-2C07-D3C4-83F32B3E3644}"/>
              </a:ext>
            </a:extLst>
          </p:cNvPr>
          <p:cNvSpPr/>
          <p:nvPr/>
        </p:nvSpPr>
        <p:spPr>
          <a:xfrm>
            <a:off x="1220378" y="4205232"/>
            <a:ext cx="329546" cy="351656"/>
          </a:xfrm>
          <a:prstGeom prst="ellipse">
            <a:avLst/>
          </a:prstGeom>
          <a:solidFill>
            <a:schemeClr val="bg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NZ"/>
              <a:t>4</a:t>
            </a:r>
          </a:p>
        </p:txBody>
      </p:sp>
      <p:sp>
        <p:nvSpPr>
          <p:cNvPr id="964" name="A button">
            <a:extLst>
              <a:ext uri="{FF2B5EF4-FFF2-40B4-BE49-F238E27FC236}">
                <a16:creationId xmlns:a16="http://schemas.microsoft.com/office/drawing/2014/main" id="{CA338A0F-F92A-819C-5B3B-5BB57025C39C}"/>
              </a:ext>
            </a:extLst>
          </p:cNvPr>
          <p:cNvSpPr/>
          <p:nvPr/>
        </p:nvSpPr>
        <p:spPr>
          <a:xfrm>
            <a:off x="4051623" y="4896238"/>
            <a:ext cx="329546" cy="351656"/>
          </a:xfrm>
          <a:prstGeom prst="ellipse">
            <a:avLst/>
          </a:prstGeom>
          <a:solidFill>
            <a:schemeClr val="bg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NZ"/>
              <a:t>5</a:t>
            </a:r>
          </a:p>
        </p:txBody>
      </p:sp>
      <p:sp>
        <p:nvSpPr>
          <p:cNvPr id="965" name="A button">
            <a:extLst>
              <a:ext uri="{FF2B5EF4-FFF2-40B4-BE49-F238E27FC236}">
                <a16:creationId xmlns:a16="http://schemas.microsoft.com/office/drawing/2014/main" id="{1EECC0C2-7F50-3F07-8C15-25B122A05010}"/>
              </a:ext>
            </a:extLst>
          </p:cNvPr>
          <p:cNvSpPr/>
          <p:nvPr/>
        </p:nvSpPr>
        <p:spPr>
          <a:xfrm>
            <a:off x="4091203" y="3628197"/>
            <a:ext cx="329546" cy="351656"/>
          </a:xfrm>
          <a:prstGeom prst="ellipse">
            <a:avLst/>
          </a:prstGeom>
          <a:solidFill>
            <a:schemeClr val="bg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NZ"/>
              <a:t>6</a:t>
            </a:r>
          </a:p>
        </p:txBody>
      </p:sp>
      <p:graphicFrame>
        <p:nvGraphicFramePr>
          <p:cNvPr id="966" name="Table 16">
            <a:extLst>
              <a:ext uri="{FF2B5EF4-FFF2-40B4-BE49-F238E27FC236}">
                <a16:creationId xmlns:a16="http://schemas.microsoft.com/office/drawing/2014/main" id="{1058F2C2-6270-50CF-0DFE-3D3D4163F570}"/>
              </a:ext>
            </a:extLst>
          </p:cNvPr>
          <p:cNvGraphicFramePr>
            <a:graphicFrameLocks noGrp="1"/>
          </p:cNvGraphicFramePr>
          <p:nvPr>
            <p:extLst>
              <p:ext uri="{D42A27DB-BD31-4B8C-83A1-F6EECF244321}">
                <p14:modId xmlns:p14="http://schemas.microsoft.com/office/powerpoint/2010/main" val="1880334993"/>
              </p:ext>
            </p:extLst>
          </p:nvPr>
        </p:nvGraphicFramePr>
        <p:xfrm>
          <a:off x="5045401" y="2573549"/>
          <a:ext cx="6579249" cy="486405"/>
        </p:xfrm>
        <a:graphic>
          <a:graphicData uri="http://schemas.openxmlformats.org/drawingml/2006/table">
            <a:tbl>
              <a:tblPr firstRow="1" bandRow="1">
                <a:tableStyleId>{2D5ABB26-0587-4C30-8999-92F81FD0307C}</a:tableStyleId>
              </a:tblPr>
              <a:tblGrid>
                <a:gridCol w="461618">
                  <a:extLst>
                    <a:ext uri="{9D8B030D-6E8A-4147-A177-3AD203B41FA5}">
                      <a16:colId xmlns:a16="http://schemas.microsoft.com/office/drawing/2014/main" val="4177163366"/>
                    </a:ext>
                  </a:extLst>
                </a:gridCol>
                <a:gridCol w="6117631">
                  <a:extLst>
                    <a:ext uri="{9D8B030D-6E8A-4147-A177-3AD203B41FA5}">
                      <a16:colId xmlns:a16="http://schemas.microsoft.com/office/drawing/2014/main" val="1866586176"/>
                    </a:ext>
                  </a:extLst>
                </a:gridCol>
              </a:tblGrid>
              <a:tr h="486405">
                <a:tc>
                  <a:txBody>
                    <a:bodyPr/>
                    <a:lstStyle/>
                    <a:p>
                      <a:pPr algn="ctr"/>
                      <a:r>
                        <a:rPr lang="en-NZ" sz="1800" b="1">
                          <a:solidFill>
                            <a:schemeClr val="bg2"/>
                          </a:solidFill>
                          <a:latin typeface="+mj-lt"/>
                        </a:rPr>
                        <a:t>2</a:t>
                      </a:r>
                    </a:p>
                  </a:txBody>
                  <a:tcPr anchor="ctr">
                    <a:lnL>
                      <a:noFill/>
                    </a:lnL>
                    <a:lnR>
                      <a:noFill/>
                    </a:lnR>
                    <a:lnT>
                      <a:noFill/>
                    </a:lnT>
                    <a:lnB>
                      <a:noFill/>
                    </a:lnB>
                    <a:lnTlToBr w="12700" cmpd="sng">
                      <a:noFill/>
                      <a:prstDash val="solid"/>
                    </a:lnTlToBr>
                    <a:lnBlToTr w="12700" cmpd="sng">
                      <a:noFill/>
                      <a:prstDash val="solid"/>
                    </a:lnBlToTr>
                    <a:solidFill>
                      <a:schemeClr val="bg1">
                        <a:lumMod val="75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50">
                          <a:solidFill>
                            <a:schemeClr val="tx1"/>
                          </a:solidFill>
                        </a:rPr>
                        <a:t>Epithelial cytokines activate </a:t>
                      </a:r>
                      <a:r>
                        <a:rPr lang="en-GB" sz="1050" b="1">
                          <a:solidFill>
                            <a:schemeClr val="bg2"/>
                          </a:solidFill>
                        </a:rPr>
                        <a:t>ILC2s</a:t>
                      </a:r>
                      <a:r>
                        <a:rPr lang="en-GB" sz="1050">
                          <a:solidFill>
                            <a:schemeClr val="tx1"/>
                          </a:solidFill>
                        </a:rPr>
                        <a:t> and </a:t>
                      </a:r>
                      <a:r>
                        <a:rPr lang="en-NZ" sz="1050" b="1">
                          <a:solidFill>
                            <a:schemeClr val="bg2"/>
                          </a:solidFill>
                        </a:rPr>
                        <a:t>dendritic cells</a:t>
                      </a:r>
                      <a:r>
                        <a:rPr lang="en-NZ" sz="1050" kern="1200">
                          <a:solidFill>
                            <a:schemeClr val="tx1"/>
                          </a:solidFill>
                          <a:latin typeface="+mn-lt"/>
                          <a:ea typeface="+mn-ea"/>
                          <a:cs typeface="+mn-cs"/>
                        </a:rPr>
                        <a:t>,</a:t>
                      </a:r>
                      <a:r>
                        <a:rPr lang="en-NZ" sz="1050" b="1">
                          <a:solidFill>
                            <a:schemeClr val="bg2"/>
                          </a:solidFill>
                        </a:rPr>
                        <a:t> </a:t>
                      </a:r>
                      <a:r>
                        <a:rPr lang="en-NZ" sz="1050" kern="1200">
                          <a:solidFill>
                            <a:schemeClr val="tx1"/>
                          </a:solidFill>
                          <a:latin typeface="+mn-lt"/>
                          <a:ea typeface="+mn-ea"/>
                          <a:cs typeface="+mn-cs"/>
                        </a:rPr>
                        <a:t>which present </a:t>
                      </a:r>
                      <a:r>
                        <a:rPr lang="en-NZ" sz="1050">
                          <a:solidFill>
                            <a:schemeClr val="tx1"/>
                          </a:solidFill>
                        </a:rPr>
                        <a:t>circulating allergens to </a:t>
                      </a:r>
                      <a:r>
                        <a:rPr lang="en-NZ" sz="1050" b="1">
                          <a:solidFill>
                            <a:schemeClr val="bg2"/>
                          </a:solidFill>
                        </a:rPr>
                        <a:t>naïve T cells</a:t>
                      </a:r>
                      <a:r>
                        <a:rPr lang="en-NZ" sz="1050">
                          <a:solidFill>
                            <a:schemeClr val="tx1"/>
                          </a:solidFill>
                        </a:rPr>
                        <a:t>, driving T helper 2 (Th2) cell differentiation. Th2 cells</a:t>
                      </a:r>
                      <a:r>
                        <a:rPr lang="en-NZ" sz="1050" strike="noStrike">
                          <a:solidFill>
                            <a:schemeClr val="tx1"/>
                          </a:solidFill>
                        </a:rPr>
                        <a:t> </a:t>
                      </a:r>
                      <a:r>
                        <a:rPr lang="en-NZ" sz="1050" baseline="0">
                          <a:solidFill>
                            <a:schemeClr val="tx1"/>
                          </a:solidFill>
                        </a:rPr>
                        <a:t>release </a:t>
                      </a:r>
                      <a:r>
                        <a:rPr lang="en-NZ" sz="1050">
                          <a:solidFill>
                            <a:schemeClr val="tx1"/>
                          </a:solidFill>
                        </a:rPr>
                        <a:t>type 2 cytokines </a:t>
                      </a:r>
                      <a:r>
                        <a:rPr lang="en-NZ" sz="1050" b="1">
                          <a:solidFill>
                            <a:schemeClr val="bg2"/>
                          </a:solidFill>
                        </a:rPr>
                        <a:t>IL-4</a:t>
                      </a:r>
                      <a:r>
                        <a:rPr lang="en-NZ" sz="1050">
                          <a:solidFill>
                            <a:schemeClr val="tx1"/>
                          </a:solidFill>
                        </a:rPr>
                        <a:t>, </a:t>
                      </a:r>
                      <a:r>
                        <a:rPr lang="en-NZ" sz="1050" b="1">
                          <a:solidFill>
                            <a:schemeClr val="bg2"/>
                          </a:solidFill>
                        </a:rPr>
                        <a:t>IL-5</a:t>
                      </a:r>
                      <a:r>
                        <a:rPr lang="en-NZ" sz="1050">
                          <a:solidFill>
                            <a:schemeClr val="tx1"/>
                          </a:solidFill>
                        </a:rPr>
                        <a:t> and </a:t>
                      </a:r>
                      <a:r>
                        <a:rPr lang="en-NZ" sz="1050" b="1">
                          <a:solidFill>
                            <a:schemeClr val="bg2"/>
                          </a:solidFill>
                        </a:rPr>
                        <a:t>IL-13</a:t>
                      </a:r>
                      <a:r>
                        <a:rPr lang="en-GB" sz="1050" kern="1200" baseline="30000">
                          <a:solidFill>
                            <a:schemeClr val="tx1"/>
                          </a:solidFill>
                          <a:latin typeface="+mn-lt"/>
                          <a:ea typeface="+mn-ea"/>
                          <a:cs typeface="+mn-cs"/>
                        </a:rPr>
                        <a:t>1-3</a:t>
                      </a:r>
                      <a:endParaRPr lang="en-NZ" sz="1050" baseline="30000">
                        <a:solidFill>
                          <a:schemeClr val="tx1"/>
                        </a:solidFill>
                      </a:endParaRPr>
                    </a:p>
                  </a:txBody>
                  <a:tcPr anchor="ctr">
                    <a:lnL>
                      <a:noFill/>
                    </a:lnL>
                    <a:lnR>
                      <a:noFill/>
                    </a:lnR>
                    <a:lnT w="12700" cap="flat" cmpd="sng" algn="ctr">
                      <a:noFill/>
                      <a:prstDash val="solid"/>
                      <a:round/>
                      <a:headEnd type="none" w="med" len="med"/>
                      <a:tailEnd type="none" w="med" len="med"/>
                    </a:lnT>
                    <a:lnB>
                      <a:noFill/>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1163092363"/>
                  </a:ext>
                </a:extLst>
              </a:tr>
            </a:tbl>
          </a:graphicData>
        </a:graphic>
      </p:graphicFrame>
      <p:graphicFrame>
        <p:nvGraphicFramePr>
          <p:cNvPr id="967" name="Table 16">
            <a:extLst>
              <a:ext uri="{FF2B5EF4-FFF2-40B4-BE49-F238E27FC236}">
                <a16:creationId xmlns:a16="http://schemas.microsoft.com/office/drawing/2014/main" id="{163D99D4-A87A-4E41-7FC0-97058F267381}"/>
              </a:ext>
            </a:extLst>
          </p:cNvPr>
          <p:cNvGraphicFramePr>
            <a:graphicFrameLocks noGrp="1"/>
          </p:cNvGraphicFramePr>
          <p:nvPr>
            <p:extLst>
              <p:ext uri="{D42A27DB-BD31-4B8C-83A1-F6EECF244321}">
                <p14:modId xmlns:p14="http://schemas.microsoft.com/office/powerpoint/2010/main" val="1115265236"/>
              </p:ext>
            </p:extLst>
          </p:nvPr>
        </p:nvGraphicFramePr>
        <p:xfrm>
          <a:off x="5045401" y="3087227"/>
          <a:ext cx="6579249" cy="486405"/>
        </p:xfrm>
        <a:graphic>
          <a:graphicData uri="http://schemas.openxmlformats.org/drawingml/2006/table">
            <a:tbl>
              <a:tblPr firstRow="1" bandRow="1">
                <a:tableStyleId>{2D5ABB26-0587-4C30-8999-92F81FD0307C}</a:tableStyleId>
              </a:tblPr>
              <a:tblGrid>
                <a:gridCol w="461618">
                  <a:extLst>
                    <a:ext uri="{9D8B030D-6E8A-4147-A177-3AD203B41FA5}">
                      <a16:colId xmlns:a16="http://schemas.microsoft.com/office/drawing/2014/main" val="4177163366"/>
                    </a:ext>
                  </a:extLst>
                </a:gridCol>
                <a:gridCol w="6117631">
                  <a:extLst>
                    <a:ext uri="{9D8B030D-6E8A-4147-A177-3AD203B41FA5}">
                      <a16:colId xmlns:a16="http://schemas.microsoft.com/office/drawing/2014/main" val="1866586176"/>
                    </a:ext>
                  </a:extLst>
                </a:gridCol>
              </a:tblGrid>
              <a:tr h="486405">
                <a:tc>
                  <a:txBody>
                    <a:bodyPr/>
                    <a:lstStyle/>
                    <a:p>
                      <a:pPr marL="0" algn="ctr" defTabSz="914400" rtl="0" eaLnBrk="1" latinLnBrk="0" hangingPunct="1"/>
                      <a:r>
                        <a:rPr lang="en-NZ" sz="1800" b="1" kern="1200">
                          <a:solidFill>
                            <a:schemeClr val="bg2"/>
                          </a:solidFill>
                          <a:latin typeface="+mj-lt"/>
                          <a:ea typeface="+mn-ea"/>
                          <a:cs typeface="+mn-cs"/>
                        </a:rPr>
                        <a:t>3</a:t>
                      </a:r>
                    </a:p>
                  </a:txBody>
                  <a:tcPr anchor="ctr">
                    <a:lnL>
                      <a:noFill/>
                    </a:lnL>
                    <a:lnR>
                      <a:noFill/>
                    </a:lnR>
                    <a:lnT>
                      <a:noFill/>
                    </a:lnT>
                    <a:lnB>
                      <a:noFill/>
                    </a:lnB>
                    <a:lnTlToBr w="12700" cmpd="sng">
                      <a:noFill/>
                      <a:prstDash val="solid"/>
                    </a:lnTlToBr>
                    <a:lnBlToTr w="12700" cmpd="sng">
                      <a:noFill/>
                      <a:prstDash val="solid"/>
                    </a:lnBlToTr>
                    <a:solidFill>
                      <a:schemeClr val="bg1">
                        <a:lumMod val="75000"/>
                      </a:schemeClr>
                    </a:solidFill>
                  </a:tcPr>
                </a:tc>
                <a:tc>
                  <a:txBody>
                    <a:bodyPr/>
                    <a:lstStyle/>
                    <a:p>
                      <a:r>
                        <a:rPr lang="en-GB" sz="1050" b="1">
                          <a:solidFill>
                            <a:schemeClr val="bg2"/>
                          </a:solidFill>
                        </a:rPr>
                        <a:t>IL-4</a:t>
                      </a:r>
                      <a:r>
                        <a:rPr lang="en-GB" sz="1050">
                          <a:solidFill>
                            <a:schemeClr val="tx1"/>
                          </a:solidFill>
                        </a:rPr>
                        <a:t> and </a:t>
                      </a:r>
                      <a:r>
                        <a:rPr lang="en-GB" sz="1050" b="1">
                          <a:solidFill>
                            <a:schemeClr val="bg2"/>
                          </a:solidFill>
                        </a:rPr>
                        <a:t>IL-13</a:t>
                      </a:r>
                      <a:r>
                        <a:rPr lang="en-GB" sz="1050">
                          <a:solidFill>
                            <a:schemeClr val="tx1"/>
                          </a:solidFill>
                        </a:rPr>
                        <a:t> drive B cell Ig class switching to </a:t>
                      </a:r>
                      <a:r>
                        <a:rPr lang="en-GB" sz="1050" err="1">
                          <a:solidFill>
                            <a:schemeClr val="tx1"/>
                          </a:solidFill>
                        </a:rPr>
                        <a:t>IgE</a:t>
                      </a:r>
                      <a:r>
                        <a:rPr lang="en-GB" sz="1050">
                          <a:solidFill>
                            <a:schemeClr val="tx1"/>
                          </a:solidFill>
                        </a:rPr>
                        <a:t>. Direct activation from epithelial cytokines on </a:t>
                      </a:r>
                      <a:r>
                        <a:rPr lang="en-GB" sz="1050" b="1">
                          <a:solidFill>
                            <a:schemeClr val="bg2"/>
                          </a:solidFill>
                        </a:rPr>
                        <a:t>basophils</a:t>
                      </a:r>
                      <a:r>
                        <a:rPr lang="en-GB" sz="1050">
                          <a:solidFill>
                            <a:schemeClr val="tx1"/>
                          </a:solidFill>
                        </a:rPr>
                        <a:t> and </a:t>
                      </a:r>
                      <a:r>
                        <a:rPr lang="en-GB" sz="1050" b="1">
                          <a:solidFill>
                            <a:schemeClr val="bg2"/>
                          </a:solidFill>
                        </a:rPr>
                        <a:t>mast cells </a:t>
                      </a:r>
                      <a:r>
                        <a:rPr lang="en-GB" sz="1050">
                          <a:solidFill>
                            <a:schemeClr val="tx1"/>
                          </a:solidFill>
                        </a:rPr>
                        <a:t>also stimulates release of IL-5 and IL-13 to potentiate this response</a:t>
                      </a:r>
                      <a:r>
                        <a:rPr lang="en-GB" sz="1050" kern="1200" baseline="30000">
                          <a:solidFill>
                            <a:schemeClr val="tx1"/>
                          </a:solidFill>
                          <a:latin typeface="+mn-lt"/>
                          <a:ea typeface="+mn-ea"/>
                          <a:cs typeface="+mn-cs"/>
                        </a:rPr>
                        <a:t>1,2 </a:t>
                      </a:r>
                    </a:p>
                  </a:txBody>
                  <a:tcPr anchor="ctr">
                    <a:lnL>
                      <a:noFill/>
                    </a:lnL>
                    <a:lnR>
                      <a:noFill/>
                    </a:lnR>
                    <a:lnT>
                      <a:noFill/>
                    </a:lnT>
                    <a:lnB>
                      <a:noFill/>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3716381523"/>
                  </a:ext>
                </a:extLst>
              </a:tr>
            </a:tbl>
          </a:graphicData>
        </a:graphic>
      </p:graphicFrame>
      <p:graphicFrame>
        <p:nvGraphicFramePr>
          <p:cNvPr id="968" name="Table 16">
            <a:extLst>
              <a:ext uri="{FF2B5EF4-FFF2-40B4-BE49-F238E27FC236}">
                <a16:creationId xmlns:a16="http://schemas.microsoft.com/office/drawing/2014/main" id="{05F76B25-C0BE-9701-4133-9FCBFD72EF2A}"/>
              </a:ext>
            </a:extLst>
          </p:cNvPr>
          <p:cNvGraphicFramePr>
            <a:graphicFrameLocks noGrp="1"/>
          </p:cNvGraphicFramePr>
          <p:nvPr>
            <p:extLst>
              <p:ext uri="{D42A27DB-BD31-4B8C-83A1-F6EECF244321}">
                <p14:modId xmlns:p14="http://schemas.microsoft.com/office/powerpoint/2010/main" val="1720402139"/>
              </p:ext>
            </p:extLst>
          </p:nvPr>
        </p:nvGraphicFramePr>
        <p:xfrm>
          <a:off x="5045401" y="3603508"/>
          <a:ext cx="6579249" cy="593104"/>
        </p:xfrm>
        <a:graphic>
          <a:graphicData uri="http://schemas.openxmlformats.org/drawingml/2006/table">
            <a:tbl>
              <a:tblPr firstRow="1" bandRow="1">
                <a:tableStyleId>{2D5ABB26-0587-4C30-8999-92F81FD0307C}</a:tableStyleId>
              </a:tblPr>
              <a:tblGrid>
                <a:gridCol w="461617">
                  <a:extLst>
                    <a:ext uri="{9D8B030D-6E8A-4147-A177-3AD203B41FA5}">
                      <a16:colId xmlns:a16="http://schemas.microsoft.com/office/drawing/2014/main" val="4177163366"/>
                    </a:ext>
                  </a:extLst>
                </a:gridCol>
                <a:gridCol w="6117632">
                  <a:extLst>
                    <a:ext uri="{9D8B030D-6E8A-4147-A177-3AD203B41FA5}">
                      <a16:colId xmlns:a16="http://schemas.microsoft.com/office/drawing/2014/main" val="1866586176"/>
                    </a:ext>
                  </a:extLst>
                </a:gridCol>
              </a:tblGrid>
              <a:tr h="593104">
                <a:tc>
                  <a:txBody>
                    <a:bodyPr/>
                    <a:lstStyle/>
                    <a:p>
                      <a:pPr marL="0" algn="ctr" defTabSz="914400" rtl="0" eaLnBrk="1" latinLnBrk="0" hangingPunct="1"/>
                      <a:r>
                        <a:rPr lang="en-NZ" sz="1800" b="1" kern="1200">
                          <a:solidFill>
                            <a:schemeClr val="bg2"/>
                          </a:solidFill>
                          <a:latin typeface="+mj-lt"/>
                          <a:ea typeface="+mn-ea"/>
                          <a:cs typeface="+mn-cs"/>
                        </a:rPr>
                        <a:t>4</a:t>
                      </a:r>
                    </a:p>
                  </a:txBody>
                  <a:tcPr anchor="ctr">
                    <a:lnL>
                      <a:noFill/>
                    </a:lnL>
                    <a:lnR>
                      <a:noFill/>
                    </a:lnR>
                    <a:lnT>
                      <a:noFill/>
                    </a:lnT>
                    <a:lnB>
                      <a:noFill/>
                    </a:lnB>
                    <a:lnTlToBr w="12700" cmpd="sng">
                      <a:noFill/>
                      <a:prstDash val="solid"/>
                    </a:lnTlToBr>
                    <a:lnBlToTr w="12700" cmpd="sng">
                      <a:noFill/>
                      <a:prstDash val="solid"/>
                    </a:lnBlToTr>
                    <a:solidFill>
                      <a:schemeClr val="bg1">
                        <a:lumMod val="75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NZ" sz="1050" b="1" baseline="0" err="1">
                          <a:solidFill>
                            <a:schemeClr val="bg2"/>
                          </a:solidFill>
                        </a:rPr>
                        <a:t>IgE</a:t>
                      </a:r>
                      <a:r>
                        <a:rPr lang="en-NZ" sz="1050" baseline="0">
                          <a:solidFill>
                            <a:schemeClr val="tx1"/>
                          </a:solidFill>
                        </a:rPr>
                        <a:t> binds to receptors on the surface </a:t>
                      </a:r>
                      <a:r>
                        <a:rPr lang="en-NZ" sz="1050" kern="1200" baseline="0">
                          <a:solidFill>
                            <a:schemeClr val="tx1"/>
                          </a:solidFill>
                          <a:latin typeface="+mn-lt"/>
                          <a:ea typeface="+mn-ea"/>
                          <a:cs typeface="+mn-cs"/>
                        </a:rPr>
                        <a:t>of</a:t>
                      </a:r>
                      <a:r>
                        <a:rPr lang="en-NZ" sz="1050" b="1" kern="1200" baseline="0">
                          <a:solidFill>
                            <a:schemeClr val="bg2"/>
                          </a:solidFill>
                          <a:latin typeface="+mn-lt"/>
                          <a:ea typeface="+mn-ea"/>
                          <a:cs typeface="+mn-cs"/>
                        </a:rPr>
                        <a:t> mast cells</a:t>
                      </a:r>
                      <a:r>
                        <a:rPr lang="en-NZ" sz="1050" baseline="0">
                          <a:solidFill>
                            <a:schemeClr val="tx1"/>
                          </a:solidFill>
                        </a:rPr>
                        <a:t>, </a:t>
                      </a:r>
                      <a:r>
                        <a:rPr lang="en-NZ" sz="1050" b="0" kern="1200" baseline="0">
                          <a:solidFill>
                            <a:schemeClr val="tx1"/>
                          </a:solidFill>
                          <a:latin typeface="+mn-lt"/>
                          <a:ea typeface="+mn-ea"/>
                          <a:cs typeface="+mn-cs"/>
                        </a:rPr>
                        <a:t>sensitizing them to allergens. Re-exposure causes rapid</a:t>
                      </a:r>
                      <a:r>
                        <a:rPr lang="en-NZ" sz="1050" b="0" baseline="0">
                          <a:solidFill>
                            <a:schemeClr val="tx1"/>
                          </a:solidFill>
                        </a:rPr>
                        <a:t> </a:t>
                      </a:r>
                      <a:r>
                        <a:rPr lang="en-NZ" sz="1050" baseline="0">
                          <a:solidFill>
                            <a:schemeClr val="tx1"/>
                          </a:solidFill>
                        </a:rPr>
                        <a:t>degranulation of the mast cells and release of mediators, including </a:t>
                      </a:r>
                      <a:r>
                        <a:rPr lang="en-NZ" sz="1050" b="1" baseline="0">
                          <a:solidFill>
                            <a:schemeClr val="bg2"/>
                          </a:solidFill>
                        </a:rPr>
                        <a:t>histamine</a:t>
                      </a:r>
                      <a:r>
                        <a:rPr lang="en-NZ" sz="1050" baseline="0">
                          <a:solidFill>
                            <a:schemeClr val="tx1"/>
                          </a:solidFill>
                        </a:rPr>
                        <a:t> and </a:t>
                      </a:r>
                      <a:r>
                        <a:rPr lang="en-NZ" sz="1050" b="1" baseline="0">
                          <a:solidFill>
                            <a:schemeClr val="bg2"/>
                          </a:solidFill>
                        </a:rPr>
                        <a:t>leukotrienes</a:t>
                      </a:r>
                      <a:r>
                        <a:rPr lang="en-NZ" sz="1050" b="0" baseline="30000">
                          <a:solidFill>
                            <a:schemeClr val="tx1"/>
                          </a:solidFill>
                        </a:rPr>
                        <a:t>1</a:t>
                      </a:r>
                    </a:p>
                  </a:txBody>
                  <a:tcPr anchor="ctr">
                    <a:lnL>
                      <a:noFill/>
                    </a:lnL>
                    <a:lnR>
                      <a:noFill/>
                    </a:lnR>
                    <a:lnT>
                      <a:noFill/>
                    </a:lnT>
                    <a:lnB>
                      <a:noFill/>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835696629"/>
                  </a:ext>
                </a:extLst>
              </a:tr>
            </a:tbl>
          </a:graphicData>
        </a:graphic>
      </p:graphicFrame>
      <p:graphicFrame>
        <p:nvGraphicFramePr>
          <p:cNvPr id="969" name="Table 16">
            <a:extLst>
              <a:ext uri="{FF2B5EF4-FFF2-40B4-BE49-F238E27FC236}">
                <a16:creationId xmlns:a16="http://schemas.microsoft.com/office/drawing/2014/main" id="{973A5445-04C2-D758-6FF6-FF254ED54DA9}"/>
              </a:ext>
            </a:extLst>
          </p:cNvPr>
          <p:cNvGraphicFramePr>
            <a:graphicFrameLocks noGrp="1"/>
          </p:cNvGraphicFramePr>
          <p:nvPr>
            <p:extLst>
              <p:ext uri="{D42A27DB-BD31-4B8C-83A1-F6EECF244321}">
                <p14:modId xmlns:p14="http://schemas.microsoft.com/office/powerpoint/2010/main" val="2705181252"/>
              </p:ext>
            </p:extLst>
          </p:nvPr>
        </p:nvGraphicFramePr>
        <p:xfrm>
          <a:off x="5045401" y="4220058"/>
          <a:ext cx="6579249" cy="486405"/>
        </p:xfrm>
        <a:graphic>
          <a:graphicData uri="http://schemas.openxmlformats.org/drawingml/2006/table">
            <a:tbl>
              <a:tblPr firstRow="1" bandRow="1">
                <a:tableStyleId>{2D5ABB26-0587-4C30-8999-92F81FD0307C}</a:tableStyleId>
              </a:tblPr>
              <a:tblGrid>
                <a:gridCol w="461618">
                  <a:extLst>
                    <a:ext uri="{9D8B030D-6E8A-4147-A177-3AD203B41FA5}">
                      <a16:colId xmlns:a16="http://schemas.microsoft.com/office/drawing/2014/main" val="4177163366"/>
                    </a:ext>
                  </a:extLst>
                </a:gridCol>
                <a:gridCol w="6117631">
                  <a:extLst>
                    <a:ext uri="{9D8B030D-6E8A-4147-A177-3AD203B41FA5}">
                      <a16:colId xmlns:a16="http://schemas.microsoft.com/office/drawing/2014/main" val="1866586176"/>
                    </a:ext>
                  </a:extLst>
                </a:gridCol>
              </a:tblGrid>
              <a:tr h="486405">
                <a:tc>
                  <a:txBody>
                    <a:bodyPr/>
                    <a:lstStyle/>
                    <a:p>
                      <a:pPr marL="0" algn="ctr" defTabSz="914400" rtl="0" eaLnBrk="1" latinLnBrk="0" hangingPunct="1"/>
                      <a:r>
                        <a:rPr lang="en-NZ" sz="1800" b="1" kern="1200">
                          <a:solidFill>
                            <a:schemeClr val="bg2"/>
                          </a:solidFill>
                          <a:latin typeface="+mj-lt"/>
                          <a:ea typeface="+mn-ea"/>
                          <a:cs typeface="+mn-cs"/>
                        </a:rPr>
                        <a:t>5</a:t>
                      </a:r>
                    </a:p>
                  </a:txBody>
                  <a:tcPr anchor="ctr">
                    <a:lnL>
                      <a:noFill/>
                    </a:lnL>
                    <a:lnR>
                      <a:noFill/>
                    </a:lnR>
                    <a:lnT>
                      <a:noFill/>
                    </a:lnT>
                    <a:lnB>
                      <a:noFill/>
                    </a:lnB>
                    <a:lnTlToBr w="12700" cmpd="sng">
                      <a:noFill/>
                      <a:prstDash val="solid"/>
                    </a:lnTlToBr>
                    <a:lnBlToTr w="12700" cmpd="sng">
                      <a:noFill/>
                      <a:prstDash val="solid"/>
                    </a:lnBlToTr>
                    <a:solidFill>
                      <a:schemeClr val="bg1">
                        <a:lumMod val="75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NZ" sz="1050" b="1" kern="1200" baseline="0">
                          <a:solidFill>
                            <a:schemeClr val="bg2"/>
                          </a:solidFill>
                          <a:latin typeface="+mn-lt"/>
                          <a:ea typeface="+mn-ea"/>
                          <a:cs typeface="+mn-cs"/>
                        </a:rPr>
                        <a:t>IL-13, </a:t>
                      </a:r>
                      <a:r>
                        <a:rPr lang="en-NZ" sz="1050" baseline="0">
                          <a:solidFill>
                            <a:schemeClr val="tx1"/>
                          </a:solidFill>
                        </a:rPr>
                        <a:t>produced by Th2 cells, can induce </a:t>
                      </a:r>
                      <a:r>
                        <a:rPr lang="en-NZ" sz="1050" b="1" kern="1200" baseline="0">
                          <a:solidFill>
                            <a:schemeClr val="bg2"/>
                          </a:solidFill>
                          <a:latin typeface="+mn-lt"/>
                          <a:ea typeface="+mn-ea"/>
                          <a:cs typeface="+mn-cs"/>
                        </a:rPr>
                        <a:t>smooth muscle </a:t>
                      </a:r>
                      <a:r>
                        <a:rPr lang="en-NZ" sz="1050" kern="1200" baseline="0">
                          <a:solidFill>
                            <a:schemeClr val="tx1"/>
                          </a:solidFill>
                          <a:latin typeface="+mn-lt"/>
                          <a:ea typeface="+mn-ea"/>
                          <a:cs typeface="+mn-cs"/>
                        </a:rPr>
                        <a:t>contraction, contributing to </a:t>
                      </a:r>
                      <a:br>
                        <a:rPr lang="en-NZ" sz="1050" kern="1200" baseline="0">
                          <a:solidFill>
                            <a:schemeClr val="tx1"/>
                          </a:solidFill>
                          <a:latin typeface="+mn-lt"/>
                          <a:ea typeface="+mn-ea"/>
                          <a:cs typeface="+mn-cs"/>
                        </a:rPr>
                      </a:br>
                      <a:r>
                        <a:rPr lang="en-NZ" sz="1050" b="1" baseline="0">
                          <a:solidFill>
                            <a:schemeClr val="bg2"/>
                          </a:solidFill>
                        </a:rPr>
                        <a:t>airway hyperresponsiveness</a:t>
                      </a:r>
                      <a:r>
                        <a:rPr lang="en-GB" sz="1050" kern="1200" baseline="30000">
                          <a:solidFill>
                            <a:schemeClr val="tx1"/>
                          </a:solidFill>
                          <a:latin typeface="+mn-lt"/>
                          <a:ea typeface="+mn-ea"/>
                          <a:cs typeface="+mn-cs"/>
                        </a:rPr>
                        <a:t>1,4,5</a:t>
                      </a:r>
                      <a:endParaRPr lang="en-NZ" sz="1050" baseline="30000">
                        <a:solidFill>
                          <a:schemeClr val="tx1"/>
                        </a:solidFill>
                      </a:endParaRPr>
                    </a:p>
                  </a:txBody>
                  <a:tcPr anchor="ctr">
                    <a:lnL>
                      <a:noFill/>
                    </a:lnL>
                    <a:lnR>
                      <a:noFill/>
                    </a:lnR>
                    <a:lnT>
                      <a:noFill/>
                    </a:lnT>
                    <a:lnB>
                      <a:noFill/>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2892354469"/>
                  </a:ext>
                </a:extLst>
              </a:tr>
            </a:tbl>
          </a:graphicData>
        </a:graphic>
      </p:graphicFrame>
      <p:graphicFrame>
        <p:nvGraphicFramePr>
          <p:cNvPr id="970" name="Table 16">
            <a:extLst>
              <a:ext uri="{FF2B5EF4-FFF2-40B4-BE49-F238E27FC236}">
                <a16:creationId xmlns:a16="http://schemas.microsoft.com/office/drawing/2014/main" id="{A7A99A3C-EF60-21A1-B0C1-28E60E5FA2A6}"/>
              </a:ext>
            </a:extLst>
          </p:cNvPr>
          <p:cNvGraphicFramePr>
            <a:graphicFrameLocks noGrp="1"/>
          </p:cNvGraphicFramePr>
          <p:nvPr>
            <p:extLst>
              <p:ext uri="{D42A27DB-BD31-4B8C-83A1-F6EECF244321}">
                <p14:modId xmlns:p14="http://schemas.microsoft.com/office/powerpoint/2010/main" val="283992542"/>
              </p:ext>
            </p:extLst>
          </p:nvPr>
        </p:nvGraphicFramePr>
        <p:xfrm>
          <a:off x="5045401" y="4730713"/>
          <a:ext cx="6579249" cy="632327"/>
        </p:xfrm>
        <a:graphic>
          <a:graphicData uri="http://schemas.openxmlformats.org/drawingml/2006/table">
            <a:tbl>
              <a:tblPr firstRow="1" bandRow="1">
                <a:tableStyleId>{2D5ABB26-0587-4C30-8999-92F81FD0307C}</a:tableStyleId>
              </a:tblPr>
              <a:tblGrid>
                <a:gridCol w="461617">
                  <a:extLst>
                    <a:ext uri="{9D8B030D-6E8A-4147-A177-3AD203B41FA5}">
                      <a16:colId xmlns:a16="http://schemas.microsoft.com/office/drawing/2014/main" val="4177163366"/>
                    </a:ext>
                  </a:extLst>
                </a:gridCol>
                <a:gridCol w="6117632">
                  <a:extLst>
                    <a:ext uri="{9D8B030D-6E8A-4147-A177-3AD203B41FA5}">
                      <a16:colId xmlns:a16="http://schemas.microsoft.com/office/drawing/2014/main" val="1866586176"/>
                    </a:ext>
                  </a:extLst>
                </a:gridCol>
              </a:tblGrid>
              <a:tr h="632327">
                <a:tc>
                  <a:txBody>
                    <a:bodyPr/>
                    <a:lstStyle/>
                    <a:p>
                      <a:pPr marL="0" algn="ctr" defTabSz="914400" rtl="0" eaLnBrk="1" latinLnBrk="0" hangingPunct="1"/>
                      <a:r>
                        <a:rPr lang="en-NZ" sz="1800" b="1" kern="1200">
                          <a:solidFill>
                            <a:schemeClr val="bg2"/>
                          </a:solidFill>
                          <a:latin typeface="+mj-lt"/>
                          <a:ea typeface="+mn-ea"/>
                          <a:cs typeface="+mn-cs"/>
                        </a:rPr>
                        <a:t>6</a:t>
                      </a:r>
                    </a:p>
                  </a:txBody>
                  <a:tcPr anchor="ctr">
                    <a:lnL>
                      <a:noFill/>
                    </a:lnL>
                    <a:lnR>
                      <a:noFill/>
                    </a:lnR>
                    <a:lnT>
                      <a:noFill/>
                    </a:lnT>
                    <a:lnB>
                      <a:noFill/>
                    </a:lnB>
                    <a:lnTlToBr w="12700" cmpd="sng">
                      <a:noFill/>
                      <a:prstDash val="solid"/>
                    </a:lnTlToBr>
                    <a:lnBlToTr w="12700" cmpd="sng">
                      <a:noFill/>
                      <a:prstDash val="solid"/>
                    </a:lnBlToTr>
                    <a:solidFill>
                      <a:schemeClr val="bg1">
                        <a:lumMod val="75000"/>
                      </a:schemeClr>
                    </a:solidFill>
                  </a:tcPr>
                </a:tc>
                <a:tc>
                  <a:txBody>
                    <a:bodyPr/>
                    <a:lstStyle/>
                    <a:p>
                      <a:pPr>
                        <a:buClr>
                          <a:schemeClr val="accent1"/>
                        </a:buClr>
                      </a:pPr>
                      <a:r>
                        <a:rPr lang="en-GB" sz="1050" b="1">
                          <a:solidFill>
                            <a:schemeClr val="bg2"/>
                          </a:solidFill>
                        </a:rPr>
                        <a:t>IL-5</a:t>
                      </a:r>
                      <a:r>
                        <a:rPr lang="en-GB" sz="1050">
                          <a:solidFill>
                            <a:schemeClr val="tx1"/>
                          </a:solidFill>
                        </a:rPr>
                        <a:t> may also be released following stimulation of T cells, driving maturation and survival of </a:t>
                      </a:r>
                      <a:r>
                        <a:rPr lang="en-GB" sz="1050" b="1">
                          <a:solidFill>
                            <a:schemeClr val="bg2"/>
                          </a:solidFill>
                        </a:rPr>
                        <a:t>eosinophils</a:t>
                      </a:r>
                      <a:r>
                        <a:rPr lang="en-GB" sz="1050">
                          <a:solidFill>
                            <a:schemeClr val="tx1"/>
                          </a:solidFill>
                        </a:rPr>
                        <a:t>. Eosinophils are recruited into the airway and promote </a:t>
                      </a:r>
                      <a:r>
                        <a:rPr lang="en-GB" sz="1050" b="1">
                          <a:solidFill>
                            <a:schemeClr val="bg2"/>
                          </a:solidFill>
                        </a:rPr>
                        <a:t>eosinophilic inflammation</a:t>
                      </a:r>
                      <a:r>
                        <a:rPr lang="en-NZ" sz="1050" b="0" baseline="30000">
                          <a:solidFill>
                            <a:schemeClr val="tx1"/>
                          </a:solidFill>
                        </a:rPr>
                        <a:t>1,2</a:t>
                      </a:r>
                      <a:endParaRPr lang="en-GB" sz="1050" b="0" baseline="30000">
                        <a:solidFill>
                          <a:schemeClr val="tx1"/>
                        </a:solidFill>
                      </a:endParaRPr>
                    </a:p>
                  </a:txBody>
                  <a:tcPr anchor="ctr">
                    <a:lnL>
                      <a:noFill/>
                    </a:lnL>
                    <a:lnR>
                      <a:noFill/>
                    </a:lnR>
                    <a:lnT>
                      <a:noFill/>
                    </a:lnT>
                    <a:lnB>
                      <a:noFill/>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3641729593"/>
                  </a:ext>
                </a:extLst>
              </a:tr>
            </a:tbl>
          </a:graphicData>
        </a:graphic>
      </p:graphicFrame>
      <p:sp>
        <p:nvSpPr>
          <p:cNvPr id="971" name="Rectangle: Rounded Corners 970">
            <a:hlinkClick r:id="" action="ppaction://noaction"/>
            <a:extLst>
              <a:ext uri="{FF2B5EF4-FFF2-40B4-BE49-F238E27FC236}">
                <a16:creationId xmlns:a16="http://schemas.microsoft.com/office/drawing/2014/main" id="{B06F73DC-0E2E-8F79-BF02-485AF9DD3225}"/>
              </a:ext>
            </a:extLst>
          </p:cNvPr>
          <p:cNvSpPr/>
          <p:nvPr/>
        </p:nvSpPr>
        <p:spPr>
          <a:xfrm>
            <a:off x="10335031" y="5544961"/>
            <a:ext cx="1665744" cy="504000"/>
          </a:xfrm>
          <a:prstGeom prst="roundRect">
            <a:avLst>
              <a:gd name="adj" fmla="val 33045"/>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NZ" sz="900" b="1">
                <a:solidFill>
                  <a:schemeClr val="bg1"/>
                </a:solidFill>
                <a:hlinkClick r:id="rId7" action="ppaction://hlinksldjump">
                  <a:extLst>
                    <a:ext uri="{A12FA001-AC4F-418D-AE19-62706E023703}">
                      <ahyp:hlinkClr xmlns:ahyp="http://schemas.microsoft.com/office/drawing/2018/hyperlinkcolor" val="tx"/>
                    </a:ext>
                  </a:extLst>
                </a:hlinkClick>
              </a:rPr>
              <a:t>Click here</a:t>
            </a:r>
            <a:r>
              <a:rPr lang="en-NZ" sz="900" b="1">
                <a:solidFill>
                  <a:schemeClr val="bg1"/>
                </a:solidFill>
              </a:rPr>
              <a:t> </a:t>
            </a:r>
            <a:r>
              <a:rPr lang="en-NZ" sz="900">
                <a:solidFill>
                  <a:schemeClr val="bg1"/>
                </a:solidFill>
              </a:rPr>
              <a:t>to find out how this pathway can manifest in a clinical setting </a:t>
            </a:r>
            <a:endParaRPr lang="en-GB" sz="900">
              <a:solidFill>
                <a:schemeClr val="bg1"/>
              </a:solidFill>
            </a:endParaRPr>
          </a:p>
        </p:txBody>
      </p:sp>
      <p:sp>
        <p:nvSpPr>
          <p:cNvPr id="15" name="TextBox 14">
            <a:extLst>
              <a:ext uri="{FF2B5EF4-FFF2-40B4-BE49-F238E27FC236}">
                <a16:creationId xmlns:a16="http://schemas.microsoft.com/office/drawing/2014/main" id="{011FB2DB-130E-772C-21AB-6511397B0333}"/>
              </a:ext>
            </a:extLst>
          </p:cNvPr>
          <p:cNvSpPr txBox="1"/>
          <p:nvPr/>
        </p:nvSpPr>
        <p:spPr>
          <a:xfrm>
            <a:off x="1655674" y="2850569"/>
            <a:ext cx="397578" cy="383324"/>
          </a:xfrm>
          <a:prstGeom prst="rect">
            <a:avLst/>
          </a:prstGeom>
          <a:solidFill>
            <a:srgbClr val="FFFFFF">
              <a:alpha val="60000"/>
            </a:srgbClr>
          </a:solidFill>
        </p:spPr>
        <p:txBody>
          <a:bodyPr wrap="square" lIns="36000" tIns="36000" rIns="36000" bIns="36000" rtlCol="0">
            <a:spAutoFit/>
          </a:bodyPr>
          <a:lstStyle>
            <a:defPPr>
              <a:defRPr lang="en-US"/>
            </a:defPPr>
            <a:lvl1pPr algn="ctr">
              <a:defRPr sz="1000" b="1">
                <a:solidFill>
                  <a:srgbClr val="2491BF"/>
                </a:solidFill>
                <a:latin typeface="Calibri" panose="020F0502020204030204" pitchFamily="34" charset="0"/>
                <a:cs typeface="Calibri" panose="020F0502020204030204" pitchFamily="34" charset="0"/>
              </a:defRPr>
            </a:lvl1pPr>
          </a:lstStyle>
          <a:p>
            <a:r>
              <a:rPr lang="en-US"/>
              <a:t>TSLP</a:t>
            </a:r>
          </a:p>
          <a:p>
            <a:r>
              <a:rPr lang="en-US"/>
              <a:t>IL-33</a:t>
            </a:r>
          </a:p>
        </p:txBody>
      </p:sp>
      <p:sp>
        <p:nvSpPr>
          <p:cNvPr id="960" name="A button">
            <a:extLst>
              <a:ext uri="{FF2B5EF4-FFF2-40B4-BE49-F238E27FC236}">
                <a16:creationId xmlns:a16="http://schemas.microsoft.com/office/drawing/2014/main" id="{F3D37E72-701F-FB5A-6C47-DB1D4BF23FC6}"/>
              </a:ext>
            </a:extLst>
          </p:cNvPr>
          <p:cNvSpPr/>
          <p:nvPr/>
        </p:nvSpPr>
        <p:spPr>
          <a:xfrm>
            <a:off x="3089141" y="2780424"/>
            <a:ext cx="329546" cy="351656"/>
          </a:xfrm>
          <a:prstGeom prst="ellipse">
            <a:avLst/>
          </a:prstGeom>
          <a:solidFill>
            <a:schemeClr val="bg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NZ"/>
              <a:t>1</a:t>
            </a:r>
          </a:p>
        </p:txBody>
      </p:sp>
      <p:grpSp>
        <p:nvGrpSpPr>
          <p:cNvPr id="40" name="Group 39">
            <a:extLst>
              <a:ext uri="{FF2B5EF4-FFF2-40B4-BE49-F238E27FC236}">
                <a16:creationId xmlns:a16="http://schemas.microsoft.com/office/drawing/2014/main" id="{EDC26570-0320-E93D-BB9D-542E5550AAFE}"/>
              </a:ext>
            </a:extLst>
          </p:cNvPr>
          <p:cNvGrpSpPr/>
          <p:nvPr/>
        </p:nvGrpSpPr>
        <p:grpSpPr>
          <a:xfrm>
            <a:off x="10944000" y="6444000"/>
            <a:ext cx="1099968" cy="287551"/>
            <a:chOff x="10894587" y="6381538"/>
            <a:chExt cx="1099968" cy="287551"/>
          </a:xfrm>
        </p:grpSpPr>
        <p:grpSp>
          <p:nvGrpSpPr>
            <p:cNvPr id="41" name="Group 40">
              <a:extLst>
                <a:ext uri="{FF2B5EF4-FFF2-40B4-BE49-F238E27FC236}">
                  <a16:creationId xmlns:a16="http://schemas.microsoft.com/office/drawing/2014/main" id="{D2859287-67EC-04AF-71F7-9A78102174E6}"/>
                </a:ext>
              </a:extLst>
            </p:cNvPr>
            <p:cNvGrpSpPr/>
            <p:nvPr/>
          </p:nvGrpSpPr>
          <p:grpSpPr>
            <a:xfrm>
              <a:off x="10894587" y="6381538"/>
              <a:ext cx="1099968" cy="287551"/>
              <a:chOff x="5334172" y="6525312"/>
              <a:chExt cx="1099968" cy="287551"/>
            </a:xfrm>
          </p:grpSpPr>
          <p:sp>
            <p:nvSpPr>
              <p:cNvPr id="44" name="Rectangle: Rounded Corners 43">
                <a:extLst>
                  <a:ext uri="{FF2B5EF4-FFF2-40B4-BE49-F238E27FC236}">
                    <a16:creationId xmlns:a16="http://schemas.microsoft.com/office/drawing/2014/main" id="{DBF4F1A2-C4C5-90AD-6E68-2799AB58E6A6}"/>
                  </a:ext>
                </a:extLst>
              </p:cNvPr>
              <p:cNvSpPr/>
              <p:nvPr/>
            </p:nvSpPr>
            <p:spPr>
              <a:xfrm>
                <a:off x="5334172" y="6525312"/>
                <a:ext cx="1099968" cy="287551"/>
              </a:xfrm>
              <a:prstGeom prst="roundRect">
                <a:avLst/>
              </a:prstGeom>
              <a:solidFill>
                <a:srgbClr val="550B8D"/>
              </a:solidFill>
              <a:ln>
                <a:solidFill>
                  <a:srgbClr val="490F7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5" name="Graphic 3">
                <a:hlinkClick r:id="rId8" action="ppaction://hlinksldjump"/>
                <a:extLst>
                  <a:ext uri="{FF2B5EF4-FFF2-40B4-BE49-F238E27FC236}">
                    <a16:creationId xmlns:a16="http://schemas.microsoft.com/office/drawing/2014/main" id="{76ACDA77-17DB-E92F-20DC-E42A5B6BB253}"/>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p:blipFill>
            <p:spPr>
              <a:xfrm rot="10800000">
                <a:off x="5657217" y="6560801"/>
                <a:ext cx="216000" cy="216000"/>
              </a:xfrm>
              <a:prstGeom prst="rect">
                <a:avLst/>
              </a:prstGeom>
            </p:spPr>
          </p:pic>
          <p:pic>
            <p:nvPicPr>
              <p:cNvPr id="46" name="Graphic 3">
                <a:hlinkClick r:id="rId7" action="ppaction://hlinksldjump"/>
                <a:extLst>
                  <a:ext uri="{FF2B5EF4-FFF2-40B4-BE49-F238E27FC236}">
                    <a16:creationId xmlns:a16="http://schemas.microsoft.com/office/drawing/2014/main" id="{5FED570E-F5D4-5C33-4672-D0CBB065E926}"/>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p:blipFill>
            <p:spPr>
              <a:xfrm rot="10800000" flipH="1">
                <a:off x="5922567" y="6560801"/>
                <a:ext cx="216000" cy="216000"/>
              </a:xfrm>
              <a:prstGeom prst="rect">
                <a:avLst/>
              </a:prstGeom>
            </p:spPr>
          </p:pic>
        </p:grpSp>
        <p:pic>
          <p:nvPicPr>
            <p:cNvPr id="42" name="Graphic 14">
              <a:hlinkClick r:id="rId11" action="ppaction://hlinksldjump"/>
              <a:extLst>
                <a:ext uri="{FF2B5EF4-FFF2-40B4-BE49-F238E27FC236}">
                  <a16:creationId xmlns:a16="http://schemas.microsoft.com/office/drawing/2014/main" id="{B349C0DF-8017-896F-6E35-DBB0D149CE4C}"/>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rcRect/>
            <a:stretch/>
          </p:blipFill>
          <p:spPr>
            <a:xfrm>
              <a:off x="11734234" y="6417528"/>
              <a:ext cx="216000" cy="216000"/>
            </a:xfrm>
            <a:prstGeom prst="rect">
              <a:avLst/>
            </a:prstGeom>
          </p:spPr>
        </p:pic>
        <p:pic>
          <p:nvPicPr>
            <p:cNvPr id="43" name="Graphic 2">
              <a:hlinkClick r:id="rId14" action="ppaction://hlinksldjump"/>
              <a:extLst>
                <a:ext uri="{FF2B5EF4-FFF2-40B4-BE49-F238E27FC236}">
                  <a16:creationId xmlns:a16="http://schemas.microsoft.com/office/drawing/2014/main" id="{B016807D-011B-59EE-CC49-B7FC671679A7}"/>
                </a:ext>
              </a:extLst>
            </p:cNvPr>
            <p:cNvPicPr>
              <a:picLocks noChangeAspect="1"/>
            </p:cNvPicPr>
            <p:nvPr/>
          </p:nvPicPr>
          <p:blipFill>
            <a:blip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rcRect/>
            <a:stretch/>
          </p:blipFill>
          <p:spPr>
            <a:xfrm>
              <a:off x="10951903" y="6416625"/>
              <a:ext cx="216000" cy="216000"/>
            </a:xfrm>
            <a:prstGeom prst="rect">
              <a:avLst/>
            </a:prstGeom>
          </p:spPr>
        </p:pic>
      </p:grpSp>
    </p:spTree>
    <p:extLst>
      <p:ext uri="{BB962C8B-B14F-4D97-AF65-F5344CB8AC3E}">
        <p14:creationId xmlns:p14="http://schemas.microsoft.com/office/powerpoint/2010/main" val="414283298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restart="whenNotActive" fill="hold" evtFilter="cancelBubble" nodeType="interactiveSeq">
                <p:stCondLst>
                  <p:cond evt="onClick" delay="0">
                    <p:tgtEl>
                      <p:spTgt spid="960"/>
                    </p:tgtEl>
                  </p:cond>
                </p:stCondLst>
                <p:endSync evt="end" delay="0">
                  <p:rtn val="all"/>
                </p:endSync>
                <p:childTnLst>
                  <p:par>
                    <p:cTn id="3" fill="hold">
                      <p:stCondLst>
                        <p:cond delay="0"/>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nextCondLst>
                <p:cond evt="onClick" delay="0">
                  <p:tgtEl>
                    <p:spTgt spid="960"/>
                  </p:tgtEl>
                </p:cond>
              </p:nextCondLst>
            </p:seq>
            <p:seq concurrent="1" nextAc="seek">
              <p:cTn id="7" restart="whenNotActive" fill="hold" evtFilter="cancelBubble" nodeType="interactiveSeq">
                <p:stCondLst>
                  <p:cond evt="onClick" delay="0">
                    <p:tgtEl>
                      <p:spTgt spid="961"/>
                    </p:tgtEl>
                  </p:cond>
                </p:stCondLst>
                <p:endSync evt="end" delay="0">
                  <p:rtn val="all"/>
                </p:endSync>
                <p:childTnLst>
                  <p:par>
                    <p:cTn id="8" fill="hold">
                      <p:stCondLst>
                        <p:cond delay="0"/>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966"/>
                                        </p:tgtEl>
                                        <p:attrNameLst>
                                          <p:attrName>style.visibility</p:attrName>
                                        </p:attrNameLst>
                                      </p:cBhvr>
                                      <p:to>
                                        <p:strVal val="visible"/>
                                      </p:to>
                                    </p:set>
                                  </p:childTnLst>
                                </p:cTn>
                              </p:par>
                            </p:childTnLst>
                          </p:cTn>
                        </p:par>
                      </p:childTnLst>
                    </p:cTn>
                  </p:par>
                </p:childTnLst>
              </p:cTn>
              <p:nextCondLst>
                <p:cond evt="onClick" delay="0">
                  <p:tgtEl>
                    <p:spTgt spid="961"/>
                  </p:tgtEl>
                </p:cond>
              </p:nextCondLst>
            </p:seq>
            <p:seq concurrent="1" nextAc="seek">
              <p:cTn id="12" restart="whenNotActive" fill="hold" evtFilter="cancelBubble" nodeType="interactiveSeq">
                <p:stCondLst>
                  <p:cond evt="onClick" delay="0">
                    <p:tgtEl>
                      <p:spTgt spid="962"/>
                    </p:tgtEl>
                  </p:cond>
                </p:stCondLst>
                <p:endSync evt="end" delay="0">
                  <p:rtn val="all"/>
                </p:endSync>
                <p:childTnLst>
                  <p:par>
                    <p:cTn id="13" fill="hold">
                      <p:stCondLst>
                        <p:cond delay="0"/>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967"/>
                                        </p:tgtEl>
                                        <p:attrNameLst>
                                          <p:attrName>style.visibility</p:attrName>
                                        </p:attrNameLst>
                                      </p:cBhvr>
                                      <p:to>
                                        <p:strVal val="visible"/>
                                      </p:to>
                                    </p:set>
                                  </p:childTnLst>
                                </p:cTn>
                              </p:par>
                            </p:childTnLst>
                          </p:cTn>
                        </p:par>
                      </p:childTnLst>
                    </p:cTn>
                  </p:par>
                </p:childTnLst>
              </p:cTn>
              <p:nextCondLst>
                <p:cond evt="onClick" delay="0">
                  <p:tgtEl>
                    <p:spTgt spid="962"/>
                  </p:tgtEl>
                </p:cond>
              </p:nextCondLst>
            </p:seq>
            <p:seq concurrent="1" nextAc="seek">
              <p:cTn id="17" restart="whenNotActive" fill="hold" evtFilter="cancelBubble" nodeType="interactiveSeq">
                <p:stCondLst>
                  <p:cond evt="onClick" delay="0">
                    <p:tgtEl>
                      <p:spTgt spid="963"/>
                    </p:tgtEl>
                  </p:cond>
                </p:stCondLst>
                <p:endSync evt="end" delay="0">
                  <p:rtn val="all"/>
                </p:endSync>
                <p:childTnLst>
                  <p:par>
                    <p:cTn id="18" fill="hold">
                      <p:stCondLst>
                        <p:cond delay="0"/>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968"/>
                                        </p:tgtEl>
                                        <p:attrNameLst>
                                          <p:attrName>style.visibility</p:attrName>
                                        </p:attrNameLst>
                                      </p:cBhvr>
                                      <p:to>
                                        <p:strVal val="visible"/>
                                      </p:to>
                                    </p:set>
                                  </p:childTnLst>
                                </p:cTn>
                              </p:par>
                            </p:childTnLst>
                          </p:cTn>
                        </p:par>
                      </p:childTnLst>
                    </p:cTn>
                  </p:par>
                </p:childTnLst>
              </p:cTn>
              <p:nextCondLst>
                <p:cond evt="onClick" delay="0">
                  <p:tgtEl>
                    <p:spTgt spid="963"/>
                  </p:tgtEl>
                </p:cond>
              </p:nextCondLst>
            </p:seq>
            <p:seq concurrent="1" nextAc="seek">
              <p:cTn id="22" restart="whenNotActive" fill="hold" evtFilter="cancelBubble" nodeType="interactiveSeq">
                <p:stCondLst>
                  <p:cond evt="onClick" delay="0">
                    <p:tgtEl>
                      <p:spTgt spid="964"/>
                    </p:tgtEl>
                  </p:cond>
                </p:stCondLst>
                <p:endSync evt="end" delay="0">
                  <p:rtn val="all"/>
                </p:endSync>
                <p:childTnLst>
                  <p:par>
                    <p:cTn id="23" fill="hold">
                      <p:stCondLst>
                        <p:cond delay="0"/>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69"/>
                                        </p:tgtEl>
                                        <p:attrNameLst>
                                          <p:attrName>style.visibility</p:attrName>
                                        </p:attrNameLst>
                                      </p:cBhvr>
                                      <p:to>
                                        <p:strVal val="visible"/>
                                      </p:to>
                                    </p:set>
                                  </p:childTnLst>
                                </p:cTn>
                              </p:par>
                            </p:childTnLst>
                          </p:cTn>
                        </p:par>
                      </p:childTnLst>
                    </p:cTn>
                  </p:par>
                </p:childTnLst>
              </p:cTn>
              <p:nextCondLst>
                <p:cond evt="onClick" delay="0">
                  <p:tgtEl>
                    <p:spTgt spid="964"/>
                  </p:tgtEl>
                </p:cond>
              </p:nextCondLst>
            </p:seq>
            <p:seq concurrent="1" nextAc="seek">
              <p:cTn id="27" restart="whenNotActive" fill="hold" evtFilter="cancelBubble" nodeType="interactiveSeq">
                <p:stCondLst>
                  <p:cond evt="onClick" delay="0">
                    <p:tgtEl>
                      <p:spTgt spid="965"/>
                    </p:tgtEl>
                  </p:cond>
                </p:stCondLst>
                <p:endSync evt="end" delay="0">
                  <p:rtn val="all"/>
                </p:endSync>
                <p:childTnLst>
                  <p:par>
                    <p:cTn id="28" fill="hold">
                      <p:stCondLst>
                        <p:cond delay="0"/>
                      </p:stCondLst>
                      <p:childTnLst>
                        <p:par>
                          <p:cTn id="29" fill="hold">
                            <p:stCondLst>
                              <p:cond delay="0"/>
                            </p:stCondLst>
                            <p:childTnLst>
                              <p:par>
                                <p:cTn id="30" presetID="1" presetClass="entr" presetSubtype="0" fill="hold" nodeType="clickEffect">
                                  <p:stCondLst>
                                    <p:cond delay="0"/>
                                  </p:stCondLst>
                                  <p:childTnLst>
                                    <p:set>
                                      <p:cBhvr>
                                        <p:cTn id="31" dur="1" fill="hold">
                                          <p:stCondLst>
                                            <p:cond delay="0"/>
                                          </p:stCondLst>
                                        </p:cTn>
                                        <p:tgtEl>
                                          <p:spTgt spid="970"/>
                                        </p:tgtEl>
                                        <p:attrNameLst>
                                          <p:attrName>style.visibility</p:attrName>
                                        </p:attrNameLst>
                                      </p:cBhvr>
                                      <p:to>
                                        <p:strVal val="visible"/>
                                      </p:to>
                                    </p:set>
                                  </p:childTnLst>
                                </p:cTn>
                              </p:par>
                            </p:childTnLst>
                          </p:cTn>
                        </p:par>
                      </p:childTnLst>
                    </p:cTn>
                  </p:par>
                </p:childTnLst>
              </p:cTn>
              <p:nextCondLst>
                <p:cond evt="onClick" delay="0">
                  <p:tgtEl>
                    <p:spTgt spid="965"/>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47857-D759-4CB3-91F0-F4BFB726E71D}"/>
              </a:ext>
            </a:extLst>
          </p:cNvPr>
          <p:cNvSpPr>
            <a:spLocks noGrp="1"/>
          </p:cNvSpPr>
          <p:nvPr>
            <p:ph type="title"/>
          </p:nvPr>
        </p:nvSpPr>
        <p:spPr/>
        <p:txBody>
          <a:bodyPr/>
          <a:lstStyle/>
          <a:p>
            <a:r>
              <a:rPr lang="en-US"/>
              <a:t>Case study: Allergic eosinophilic asthma phenotype [1/2]</a:t>
            </a:r>
          </a:p>
        </p:txBody>
      </p:sp>
      <p:sp>
        <p:nvSpPr>
          <p:cNvPr id="4" name="Rectangle: Rounded Corners 3">
            <a:extLst>
              <a:ext uri="{FF2B5EF4-FFF2-40B4-BE49-F238E27FC236}">
                <a16:creationId xmlns:a16="http://schemas.microsoft.com/office/drawing/2014/main" id="{B3F30EDE-CD1B-4CA7-9780-FD434C2D19A9}"/>
              </a:ext>
            </a:extLst>
          </p:cNvPr>
          <p:cNvSpPr/>
          <p:nvPr/>
        </p:nvSpPr>
        <p:spPr>
          <a:xfrm>
            <a:off x="550388" y="1460901"/>
            <a:ext cx="4466111" cy="536666"/>
          </a:xfrm>
          <a:prstGeom prst="roundRect">
            <a:avLst>
              <a:gd name="adj" fmla="val 10563"/>
            </a:avLst>
          </a:prstGeom>
          <a:solidFill>
            <a:schemeClr val="accent4"/>
          </a:solidFill>
          <a:ln>
            <a:solidFill>
              <a:schemeClr val="accent4"/>
            </a:solidFill>
          </a:ln>
          <a:effectLst/>
        </p:spPr>
        <p:style>
          <a:lnRef idx="1">
            <a:schemeClr val="accent1"/>
          </a:lnRef>
          <a:fillRef idx="3">
            <a:schemeClr val="accent1"/>
          </a:fillRef>
          <a:effectRef idx="2">
            <a:schemeClr val="accent1"/>
          </a:effectRef>
          <a:fontRef idx="minor">
            <a:schemeClr val="lt1"/>
          </a:fontRef>
        </p:style>
        <p:txBody>
          <a:bodyPr rtlCol="0" anchor="t" anchorCtr="0"/>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a:solidFill>
                  <a:srgbClr val="FFFFFF"/>
                </a:solidFill>
                <a:latin typeface="+mj-lt"/>
              </a:rPr>
              <a:t>19</a:t>
            </a:r>
            <a:r>
              <a:rPr kumimoji="0" lang="en-US" b="0" i="0" u="none" strike="noStrike" kern="1200" cap="none" spc="0" normalizeH="0" baseline="0">
                <a:ln>
                  <a:noFill/>
                </a:ln>
                <a:solidFill>
                  <a:srgbClr val="FFFFFF"/>
                </a:solidFill>
                <a:effectLst/>
                <a:uLnTx/>
                <a:uFillTx/>
                <a:latin typeface="+mj-lt"/>
                <a:ea typeface="+mn-ea"/>
                <a:cs typeface="+mn-cs"/>
              </a:rPr>
              <a:t>-year-old male</a:t>
            </a:r>
          </a:p>
        </p:txBody>
      </p:sp>
      <p:sp>
        <p:nvSpPr>
          <p:cNvPr id="5" name="Rectangle: Rounded Corners 4">
            <a:extLst>
              <a:ext uri="{FF2B5EF4-FFF2-40B4-BE49-F238E27FC236}">
                <a16:creationId xmlns:a16="http://schemas.microsoft.com/office/drawing/2014/main" id="{5AF7468B-57BB-423D-BD3B-1E3C25CE3BD9}"/>
              </a:ext>
            </a:extLst>
          </p:cNvPr>
          <p:cNvSpPr/>
          <p:nvPr/>
        </p:nvSpPr>
        <p:spPr>
          <a:xfrm>
            <a:off x="550390" y="1883230"/>
            <a:ext cx="11044415" cy="4283655"/>
          </a:xfrm>
          <a:prstGeom prst="roundRect">
            <a:avLst>
              <a:gd name="adj" fmla="val 2025"/>
            </a:avLst>
          </a:prstGeom>
          <a:solidFill>
            <a:schemeClr val="accent4">
              <a:lumMod val="20000"/>
              <a:lumOff val="80000"/>
            </a:schemeClr>
          </a:solidFill>
          <a:ln>
            <a:solidFill>
              <a:schemeClr val="bg2"/>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a:ln>
                <a:noFill/>
              </a:ln>
              <a:solidFill>
                <a:srgbClr val="FFFFFF"/>
              </a:solidFill>
              <a:effectLst/>
              <a:uLnTx/>
              <a:uFillTx/>
              <a:latin typeface="Calibri"/>
              <a:ea typeface="+mn-ea"/>
              <a:cs typeface="+mn-cs"/>
            </a:endParaRPr>
          </a:p>
        </p:txBody>
      </p:sp>
      <p:sp>
        <p:nvSpPr>
          <p:cNvPr id="6" name="Rectangle: Rounded Corners 5">
            <a:extLst>
              <a:ext uri="{FF2B5EF4-FFF2-40B4-BE49-F238E27FC236}">
                <a16:creationId xmlns:a16="http://schemas.microsoft.com/office/drawing/2014/main" id="{F254945F-0FF6-490B-89D9-BC896F656FBD}"/>
              </a:ext>
            </a:extLst>
          </p:cNvPr>
          <p:cNvSpPr/>
          <p:nvPr/>
        </p:nvSpPr>
        <p:spPr>
          <a:xfrm>
            <a:off x="6916747" y="3776133"/>
            <a:ext cx="4509210" cy="2326955"/>
          </a:xfrm>
          <a:prstGeom prst="roundRect">
            <a:avLst>
              <a:gd name="adj" fmla="val 3605"/>
            </a:avLst>
          </a:prstGeom>
          <a:solidFill>
            <a:schemeClr val="bg1">
              <a:lumMod val="95000"/>
            </a:schemeClr>
          </a:solidFill>
          <a:ln w="12700">
            <a:solidFill>
              <a:schemeClr val="bg2"/>
            </a:solidFill>
          </a:ln>
          <a:effectLst/>
        </p:spPr>
        <p:style>
          <a:lnRef idx="1">
            <a:schemeClr val="accent1"/>
          </a:lnRef>
          <a:fillRef idx="3">
            <a:schemeClr val="accent1"/>
          </a:fillRef>
          <a:effectRef idx="2">
            <a:schemeClr val="accent1"/>
          </a:effectRef>
          <a:fontRef idx="minor">
            <a:schemeClr val="lt1"/>
          </a:fontRef>
        </p:style>
        <p:txBody>
          <a:bodyPr rtlCol="0" anchor="t" anchorCtr="0"/>
          <a:lstStyle/>
          <a:p>
            <a:pPr marL="285750" marR="0" lvl="0" indent="-285750" algn="l" defTabSz="914400" rtl="0" eaLnBrk="1" fontAlgn="auto" latinLnBrk="0" hangingPunct="1">
              <a:lnSpc>
                <a:spcPct val="100000"/>
              </a:lnSpc>
              <a:spcBef>
                <a:spcPts val="300"/>
              </a:spcBef>
              <a:spcAft>
                <a:spcPts val="300"/>
              </a:spcAft>
              <a:buClrTx/>
              <a:buSzTx/>
              <a:buFont typeface="Arial" panose="020B0604020202020204" pitchFamily="34" charset="0"/>
              <a:buChar char="•"/>
              <a:tabLst/>
              <a:defRPr/>
            </a:pPr>
            <a:r>
              <a:rPr kumimoji="0" lang="en-US" sz="1400" i="0" u="none" strike="noStrike" kern="1200" cap="none" spc="0" normalizeH="0" baseline="0">
                <a:ln>
                  <a:noFill/>
                </a:ln>
                <a:solidFill>
                  <a:schemeClr val="tx1"/>
                </a:solidFill>
                <a:effectLst/>
                <a:uLnTx/>
                <a:uFillTx/>
                <a:latin typeface="Calibri"/>
                <a:ea typeface="+mn-ea"/>
                <a:cs typeface="+mn-cs"/>
              </a:rPr>
              <a:t>High-dose </a:t>
            </a:r>
            <a:r>
              <a:rPr kumimoji="0" lang="en-US" sz="1400" b="0" i="0" u="none" strike="noStrike" kern="1200" cap="none" spc="0" normalizeH="0" baseline="0">
                <a:ln>
                  <a:noFill/>
                </a:ln>
                <a:solidFill>
                  <a:schemeClr val="tx1"/>
                </a:solidFill>
                <a:effectLst/>
                <a:uLnTx/>
                <a:uFillTx/>
                <a:latin typeface="Calibri"/>
                <a:ea typeface="+mn-ea"/>
                <a:cs typeface="+mn-cs"/>
              </a:rPr>
              <a:t>ICS-LABA daily </a:t>
            </a:r>
          </a:p>
          <a:p>
            <a:pPr marL="285750" marR="0" lvl="0" indent="-285750" algn="l" defTabSz="914400" rtl="0" eaLnBrk="1" fontAlgn="auto" latinLnBrk="0" hangingPunct="1">
              <a:lnSpc>
                <a:spcPct val="100000"/>
              </a:lnSpc>
              <a:spcBef>
                <a:spcPts val="300"/>
              </a:spcBef>
              <a:spcAft>
                <a:spcPts val="300"/>
              </a:spcAft>
              <a:buClrTx/>
              <a:buSzTx/>
              <a:buFont typeface="Arial" panose="020B0604020202020204" pitchFamily="34" charset="0"/>
              <a:buChar char="•"/>
              <a:tabLst/>
              <a:defRPr/>
            </a:pPr>
            <a:r>
              <a:rPr lang="en-US" sz="1400">
                <a:solidFill>
                  <a:schemeClr val="tx1"/>
                </a:solidFill>
                <a:latin typeface="Calibri"/>
              </a:rPr>
              <a:t>Daily SABA use</a:t>
            </a:r>
            <a:endParaRPr kumimoji="0" lang="en-US" sz="1400" b="0" i="0" u="none" strike="noStrike" kern="1200" cap="none" spc="0" normalizeH="0" baseline="0">
              <a:ln>
                <a:noFill/>
              </a:ln>
              <a:solidFill>
                <a:schemeClr val="tx1"/>
              </a:solidFill>
              <a:effectLst/>
              <a:uLnTx/>
              <a:uFillTx/>
              <a:latin typeface="Calibri"/>
              <a:ea typeface="+mn-ea"/>
              <a:cs typeface="+mn-cs"/>
            </a:endParaRPr>
          </a:p>
          <a:p>
            <a:pPr marL="285750" marR="0" lvl="0" indent="-285750" algn="l" defTabSz="914400" rtl="0" eaLnBrk="1" fontAlgn="auto" latinLnBrk="0" hangingPunct="1">
              <a:lnSpc>
                <a:spcPct val="100000"/>
              </a:lnSpc>
              <a:spcBef>
                <a:spcPts val="300"/>
              </a:spcBef>
              <a:spcAft>
                <a:spcPts val="300"/>
              </a:spcAft>
              <a:buClrTx/>
              <a:buSzTx/>
              <a:buFont typeface="Arial" panose="020B0604020202020204" pitchFamily="34" charset="0"/>
              <a:buChar char="•"/>
              <a:tabLst/>
              <a:defRPr/>
            </a:pPr>
            <a:r>
              <a:rPr kumimoji="0" lang="en-US" sz="1400" b="0" i="0" u="none" strike="noStrike" kern="1200" cap="none" spc="0" normalizeH="0" baseline="0">
                <a:ln>
                  <a:noFill/>
                </a:ln>
                <a:solidFill>
                  <a:schemeClr val="tx1"/>
                </a:solidFill>
                <a:effectLst/>
                <a:uLnTx/>
                <a:uFillTx/>
                <a:latin typeface="Calibri" panose="020F0502020204030204" pitchFamily="34" charset="0"/>
                <a:ea typeface="Roboto" panose="02000000000000000000" pitchFamily="2" charset="0"/>
                <a:cs typeface="Calibri" panose="020F0502020204030204" pitchFamily="34" charset="0"/>
              </a:rPr>
              <a:t>Has received multiple short doses of OCS over the past year following exacerbations</a:t>
            </a:r>
          </a:p>
        </p:txBody>
      </p:sp>
      <p:cxnSp>
        <p:nvCxnSpPr>
          <p:cNvPr id="7" name="Connector: Elbow 6">
            <a:extLst>
              <a:ext uri="{FF2B5EF4-FFF2-40B4-BE49-F238E27FC236}">
                <a16:creationId xmlns:a16="http://schemas.microsoft.com/office/drawing/2014/main" id="{31727281-CFB4-462B-ACD4-54F7DFF467AE}"/>
              </a:ext>
            </a:extLst>
          </p:cNvPr>
          <p:cNvCxnSpPr>
            <a:cxnSpLocks/>
          </p:cNvCxnSpPr>
          <p:nvPr/>
        </p:nvCxnSpPr>
        <p:spPr>
          <a:xfrm rot="16200000" flipH="1">
            <a:off x="6161158" y="4044772"/>
            <a:ext cx="1352406" cy="142983"/>
          </a:xfrm>
          <a:prstGeom prst="bentConnector2">
            <a:avLst/>
          </a:prstGeom>
          <a:ln>
            <a:solidFill>
              <a:schemeClr val="bg2"/>
            </a:solidFill>
            <a:headEnd type="none" w="med" len="med"/>
            <a:tailEnd type="oval" w="med" len="med"/>
          </a:ln>
        </p:spPr>
        <p:style>
          <a:lnRef idx="1">
            <a:schemeClr val="accent1"/>
          </a:lnRef>
          <a:fillRef idx="0">
            <a:schemeClr val="accent1"/>
          </a:fillRef>
          <a:effectRef idx="0">
            <a:schemeClr val="accent1"/>
          </a:effectRef>
          <a:fontRef idx="minor">
            <a:schemeClr val="tx1"/>
          </a:fontRef>
        </p:style>
      </p:cxnSp>
      <p:sp>
        <p:nvSpPr>
          <p:cNvPr id="8" name="Rectangle: Rounded Corners 7">
            <a:extLst>
              <a:ext uri="{FF2B5EF4-FFF2-40B4-BE49-F238E27FC236}">
                <a16:creationId xmlns:a16="http://schemas.microsoft.com/office/drawing/2014/main" id="{DE296CA5-160B-4589-A7AB-20B928281725}"/>
              </a:ext>
            </a:extLst>
          </p:cNvPr>
          <p:cNvSpPr/>
          <p:nvPr/>
        </p:nvSpPr>
        <p:spPr>
          <a:xfrm>
            <a:off x="708370" y="2279757"/>
            <a:ext cx="2482505" cy="505784"/>
          </a:xfrm>
          <a:prstGeom prst="roundRect">
            <a:avLst>
              <a:gd name="adj" fmla="val 17630"/>
            </a:avLst>
          </a:prstGeom>
          <a:solidFill>
            <a:schemeClr val="bg1"/>
          </a:solidFill>
          <a:ln w="19050">
            <a:solidFill>
              <a:schemeClr val="bg2"/>
            </a:solidFill>
          </a:ln>
          <a:effectLst/>
        </p:spPr>
        <p:style>
          <a:lnRef idx="1">
            <a:schemeClr val="accent1"/>
          </a:lnRef>
          <a:fillRef idx="3">
            <a:schemeClr val="accent1"/>
          </a:fillRef>
          <a:effectRef idx="2">
            <a:schemeClr val="accent1"/>
          </a:effectRef>
          <a:fontRef idx="minor">
            <a:schemeClr val="lt1"/>
          </a:fontRef>
        </p:style>
        <p:txBody>
          <a:bodyPr lIns="0" rtlCol="0" anchor="ctr"/>
          <a:lstStyle/>
          <a:p>
            <a:pPr marL="0" marR="0" lvl="0" indent="533400" algn="l" defTabSz="4572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a:ln>
                  <a:noFill/>
                </a:ln>
                <a:solidFill>
                  <a:schemeClr val="bg2"/>
                </a:solidFill>
                <a:effectLst/>
                <a:uLnTx/>
                <a:uFillTx/>
                <a:latin typeface="+mj-lt"/>
                <a:ea typeface="+mn-ea"/>
                <a:cs typeface="+mn-cs"/>
              </a:rPr>
              <a:t>Past medical history </a:t>
            </a:r>
          </a:p>
        </p:txBody>
      </p:sp>
      <p:sp>
        <p:nvSpPr>
          <p:cNvPr id="11" name="Rectangle: Rounded Corners 10">
            <a:extLst>
              <a:ext uri="{FF2B5EF4-FFF2-40B4-BE49-F238E27FC236}">
                <a16:creationId xmlns:a16="http://schemas.microsoft.com/office/drawing/2014/main" id="{7F516C8C-7959-4E69-BBD2-23F66F6CBFDD}"/>
              </a:ext>
            </a:extLst>
          </p:cNvPr>
          <p:cNvSpPr/>
          <p:nvPr/>
        </p:nvSpPr>
        <p:spPr>
          <a:xfrm>
            <a:off x="6707983" y="3181475"/>
            <a:ext cx="4720005" cy="505784"/>
          </a:xfrm>
          <a:prstGeom prst="roundRect">
            <a:avLst>
              <a:gd name="adj" fmla="val 17630"/>
            </a:avLst>
          </a:prstGeom>
          <a:solidFill>
            <a:schemeClr val="bg1"/>
          </a:solidFill>
          <a:ln w="19050">
            <a:solidFill>
              <a:schemeClr val="bg2"/>
            </a:solidFill>
          </a:ln>
          <a:effectLst/>
        </p:spPr>
        <p:style>
          <a:lnRef idx="1">
            <a:schemeClr val="accent1"/>
          </a:lnRef>
          <a:fillRef idx="3">
            <a:schemeClr val="accent1"/>
          </a:fillRef>
          <a:effectRef idx="2">
            <a:schemeClr val="accent1"/>
          </a:effectRef>
          <a:fontRef idx="minor">
            <a:schemeClr val="lt1"/>
          </a:fontRef>
        </p:style>
        <p:txBody>
          <a:bodyPr lIns="0" rtlCol="0" anchor="ctr"/>
          <a:lstStyle/>
          <a:p>
            <a:pPr marL="1790700" marR="0" lvl="0" indent="-1250950" algn="l" defTabSz="4572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a:ln>
                  <a:noFill/>
                </a:ln>
                <a:solidFill>
                  <a:schemeClr val="bg2"/>
                </a:solidFill>
                <a:effectLst/>
                <a:uLnTx/>
                <a:uFillTx/>
                <a:latin typeface="+mj-lt"/>
                <a:ea typeface="+mn-ea"/>
                <a:cs typeface="+mn-cs"/>
              </a:rPr>
              <a:t>Medications</a:t>
            </a:r>
            <a:endParaRPr kumimoji="0" lang="en-US" sz="1200" b="0" i="0" u="none" strike="noStrike" kern="1200" cap="none" spc="0" normalizeH="0" baseline="0">
              <a:ln>
                <a:noFill/>
              </a:ln>
              <a:solidFill>
                <a:schemeClr val="bg2"/>
              </a:solidFill>
              <a:effectLst/>
              <a:uLnTx/>
              <a:uFillTx/>
              <a:latin typeface="+mj-lt"/>
              <a:ea typeface="+mn-ea"/>
              <a:cs typeface="+mn-cs"/>
            </a:endParaRPr>
          </a:p>
        </p:txBody>
      </p:sp>
      <p:grpSp>
        <p:nvGrpSpPr>
          <p:cNvPr id="12" name="Graphic 87" descr="Medicine outline">
            <a:extLst>
              <a:ext uri="{FF2B5EF4-FFF2-40B4-BE49-F238E27FC236}">
                <a16:creationId xmlns:a16="http://schemas.microsoft.com/office/drawing/2014/main" id="{EB4294C8-9BA6-486E-B9A7-E0E874842798}"/>
              </a:ext>
            </a:extLst>
          </p:cNvPr>
          <p:cNvGrpSpPr>
            <a:grpSpLocks noChangeAspect="1"/>
          </p:cNvGrpSpPr>
          <p:nvPr/>
        </p:nvGrpSpPr>
        <p:grpSpPr>
          <a:xfrm>
            <a:off x="6852078" y="3281331"/>
            <a:ext cx="229322" cy="312685"/>
            <a:chOff x="6828215" y="3239926"/>
            <a:chExt cx="294002" cy="400880"/>
          </a:xfrm>
          <a:solidFill>
            <a:schemeClr val="bg2"/>
          </a:solidFill>
        </p:grpSpPr>
        <p:sp>
          <p:nvSpPr>
            <p:cNvPr id="13" name="Freeform: Shape 12">
              <a:extLst>
                <a:ext uri="{FF2B5EF4-FFF2-40B4-BE49-F238E27FC236}">
                  <a16:creationId xmlns:a16="http://schemas.microsoft.com/office/drawing/2014/main" id="{47330E54-8A16-4CF0-AECC-4A86EE599897}"/>
                </a:ext>
              </a:extLst>
            </p:cNvPr>
            <p:cNvSpPr/>
            <p:nvPr/>
          </p:nvSpPr>
          <p:spPr>
            <a:xfrm>
              <a:off x="6828215" y="3239926"/>
              <a:ext cx="233424" cy="365359"/>
            </a:xfrm>
            <a:custGeom>
              <a:avLst/>
              <a:gdLst>
                <a:gd name="connsiteX0" fmla="*/ 25372 w 233424"/>
                <a:gd name="connsiteY0" fmla="*/ 355211 h 365359"/>
                <a:gd name="connsiteX1" fmla="*/ 10149 w 233424"/>
                <a:gd name="connsiteY1" fmla="*/ 339987 h 365359"/>
                <a:gd name="connsiteX2" fmla="*/ 10149 w 233424"/>
                <a:gd name="connsiteY2" fmla="*/ 111638 h 365359"/>
                <a:gd name="connsiteX3" fmla="*/ 25372 w 233424"/>
                <a:gd name="connsiteY3" fmla="*/ 96414 h 365359"/>
                <a:gd name="connsiteX4" fmla="*/ 43133 w 233424"/>
                <a:gd name="connsiteY4" fmla="*/ 96414 h 365359"/>
                <a:gd name="connsiteX5" fmla="*/ 50744 w 233424"/>
                <a:gd name="connsiteY5" fmla="*/ 89142 h 365359"/>
                <a:gd name="connsiteX6" fmla="*/ 50744 w 233424"/>
                <a:gd name="connsiteY6" fmla="*/ 88803 h 365359"/>
                <a:gd name="connsiteX7" fmla="*/ 50744 w 233424"/>
                <a:gd name="connsiteY7" fmla="*/ 65968 h 365359"/>
                <a:gd name="connsiteX8" fmla="*/ 182680 w 233424"/>
                <a:gd name="connsiteY8" fmla="*/ 65968 h 365359"/>
                <a:gd name="connsiteX9" fmla="*/ 182680 w 233424"/>
                <a:gd name="connsiteY9" fmla="*/ 88803 h 365359"/>
                <a:gd name="connsiteX10" fmla="*/ 189952 w 233424"/>
                <a:gd name="connsiteY10" fmla="*/ 96414 h 365359"/>
                <a:gd name="connsiteX11" fmla="*/ 190291 w 233424"/>
                <a:gd name="connsiteY11" fmla="*/ 96414 h 365359"/>
                <a:gd name="connsiteX12" fmla="*/ 208052 w 233424"/>
                <a:gd name="connsiteY12" fmla="*/ 96414 h 365359"/>
                <a:gd name="connsiteX13" fmla="*/ 223275 w 233424"/>
                <a:gd name="connsiteY13" fmla="*/ 111638 h 365359"/>
                <a:gd name="connsiteX14" fmla="*/ 223275 w 233424"/>
                <a:gd name="connsiteY14" fmla="*/ 152182 h 365359"/>
                <a:gd name="connsiteX15" fmla="*/ 60893 w 233424"/>
                <a:gd name="connsiteY15" fmla="*/ 152182 h 365359"/>
                <a:gd name="connsiteX16" fmla="*/ 50744 w 233424"/>
                <a:gd name="connsiteY16" fmla="*/ 162331 h 365359"/>
                <a:gd name="connsiteX17" fmla="*/ 50744 w 233424"/>
                <a:gd name="connsiteY17" fmla="*/ 253671 h 365359"/>
                <a:gd name="connsiteX18" fmla="*/ 60893 w 233424"/>
                <a:gd name="connsiteY18" fmla="*/ 263820 h 365359"/>
                <a:gd name="connsiteX19" fmla="*/ 223275 w 233424"/>
                <a:gd name="connsiteY19" fmla="*/ 263820 h 365359"/>
                <a:gd name="connsiteX20" fmla="*/ 223275 w 233424"/>
                <a:gd name="connsiteY20" fmla="*/ 309454 h 365359"/>
                <a:gd name="connsiteX21" fmla="*/ 233424 w 233424"/>
                <a:gd name="connsiteY21" fmla="*/ 309454 h 365359"/>
                <a:gd name="connsiteX22" fmla="*/ 233424 w 233424"/>
                <a:gd name="connsiteY22" fmla="*/ 111638 h 365359"/>
                <a:gd name="connsiteX23" fmla="*/ 208052 w 233424"/>
                <a:gd name="connsiteY23" fmla="*/ 86265 h 365359"/>
                <a:gd name="connsiteX24" fmla="*/ 192829 w 233424"/>
                <a:gd name="connsiteY24" fmla="*/ 86265 h 365359"/>
                <a:gd name="connsiteX25" fmla="*/ 192829 w 233424"/>
                <a:gd name="connsiteY25" fmla="*/ 65968 h 365359"/>
                <a:gd name="connsiteX26" fmla="*/ 202978 w 233424"/>
                <a:gd name="connsiteY26" fmla="*/ 65968 h 365359"/>
                <a:gd name="connsiteX27" fmla="*/ 213126 w 233424"/>
                <a:gd name="connsiteY27" fmla="*/ 56500 h 365359"/>
                <a:gd name="connsiteX28" fmla="*/ 213126 w 233424"/>
                <a:gd name="connsiteY28" fmla="*/ 55819 h 365359"/>
                <a:gd name="connsiteX29" fmla="*/ 213126 w 233424"/>
                <a:gd name="connsiteY29" fmla="*/ 25372 h 365359"/>
                <a:gd name="connsiteX30" fmla="*/ 187754 w 233424"/>
                <a:gd name="connsiteY30" fmla="*/ 0 h 365359"/>
                <a:gd name="connsiteX31" fmla="*/ 45670 w 233424"/>
                <a:gd name="connsiteY31" fmla="*/ 0 h 365359"/>
                <a:gd name="connsiteX32" fmla="*/ 20298 w 233424"/>
                <a:gd name="connsiteY32" fmla="*/ 25372 h 365359"/>
                <a:gd name="connsiteX33" fmla="*/ 20298 w 233424"/>
                <a:gd name="connsiteY33" fmla="*/ 55819 h 365359"/>
                <a:gd name="connsiteX34" fmla="*/ 29765 w 233424"/>
                <a:gd name="connsiteY34" fmla="*/ 65968 h 365359"/>
                <a:gd name="connsiteX35" fmla="*/ 30447 w 233424"/>
                <a:gd name="connsiteY35" fmla="*/ 65968 h 365359"/>
                <a:gd name="connsiteX36" fmla="*/ 40596 w 233424"/>
                <a:gd name="connsiteY36" fmla="*/ 65968 h 365359"/>
                <a:gd name="connsiteX37" fmla="*/ 40596 w 233424"/>
                <a:gd name="connsiteY37" fmla="*/ 86265 h 365359"/>
                <a:gd name="connsiteX38" fmla="*/ 25372 w 233424"/>
                <a:gd name="connsiteY38" fmla="*/ 86265 h 365359"/>
                <a:gd name="connsiteX39" fmla="*/ 0 w 233424"/>
                <a:gd name="connsiteY39" fmla="*/ 111638 h 365359"/>
                <a:gd name="connsiteX40" fmla="*/ 0 w 233424"/>
                <a:gd name="connsiteY40" fmla="*/ 339987 h 365359"/>
                <a:gd name="connsiteX41" fmla="*/ 25372 w 233424"/>
                <a:gd name="connsiteY41" fmla="*/ 365360 h 365359"/>
                <a:gd name="connsiteX42" fmla="*/ 116844 w 233424"/>
                <a:gd name="connsiteY42" fmla="*/ 365360 h 365359"/>
                <a:gd name="connsiteX43" fmla="*/ 116707 w 233424"/>
                <a:gd name="connsiteY43" fmla="*/ 362695 h 365359"/>
                <a:gd name="connsiteX44" fmla="*/ 117296 w 233424"/>
                <a:gd name="connsiteY44" fmla="*/ 355211 h 365359"/>
                <a:gd name="connsiteX45" fmla="*/ 60893 w 233424"/>
                <a:gd name="connsiteY45" fmla="*/ 253636 h 365359"/>
                <a:gd name="connsiteX46" fmla="*/ 60893 w 233424"/>
                <a:gd name="connsiteY46" fmla="*/ 162296 h 365359"/>
                <a:gd name="connsiteX47" fmla="*/ 223275 w 233424"/>
                <a:gd name="connsiteY47" fmla="*/ 162296 h 365359"/>
                <a:gd name="connsiteX48" fmla="*/ 223275 w 233424"/>
                <a:gd name="connsiteY48" fmla="*/ 253636 h 365359"/>
                <a:gd name="connsiteX49" fmla="*/ 30447 w 233424"/>
                <a:gd name="connsiteY49" fmla="*/ 55819 h 365359"/>
                <a:gd name="connsiteX50" fmla="*/ 30447 w 233424"/>
                <a:gd name="connsiteY50" fmla="*/ 25372 h 365359"/>
                <a:gd name="connsiteX51" fmla="*/ 45670 w 233424"/>
                <a:gd name="connsiteY51" fmla="*/ 10149 h 365359"/>
                <a:gd name="connsiteX52" fmla="*/ 187754 w 233424"/>
                <a:gd name="connsiteY52" fmla="*/ 10149 h 365359"/>
                <a:gd name="connsiteX53" fmla="*/ 202978 w 233424"/>
                <a:gd name="connsiteY53" fmla="*/ 25372 h 365359"/>
                <a:gd name="connsiteX54" fmla="*/ 202978 w 233424"/>
                <a:gd name="connsiteY54" fmla="*/ 55819 h 365359"/>
                <a:gd name="connsiteX55" fmla="*/ 30447 w 233424"/>
                <a:gd name="connsiteY55" fmla="*/ 55819 h 365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233424" h="365359">
                  <a:moveTo>
                    <a:pt x="25372" y="355211"/>
                  </a:moveTo>
                  <a:cubicBezTo>
                    <a:pt x="16964" y="355211"/>
                    <a:pt x="10149" y="348395"/>
                    <a:pt x="10149" y="339987"/>
                  </a:cubicBezTo>
                  <a:lnTo>
                    <a:pt x="10149" y="111638"/>
                  </a:lnTo>
                  <a:cubicBezTo>
                    <a:pt x="10149" y="103230"/>
                    <a:pt x="16964" y="96414"/>
                    <a:pt x="25372" y="96414"/>
                  </a:cubicBezTo>
                  <a:lnTo>
                    <a:pt x="43133" y="96414"/>
                  </a:lnTo>
                  <a:cubicBezTo>
                    <a:pt x="47243" y="96508"/>
                    <a:pt x="50651" y="93252"/>
                    <a:pt x="50744" y="89142"/>
                  </a:cubicBezTo>
                  <a:cubicBezTo>
                    <a:pt x="50747" y="89028"/>
                    <a:pt x="50747" y="88915"/>
                    <a:pt x="50744" y="88803"/>
                  </a:cubicBezTo>
                  <a:lnTo>
                    <a:pt x="50744" y="65968"/>
                  </a:lnTo>
                  <a:lnTo>
                    <a:pt x="182680" y="65968"/>
                  </a:lnTo>
                  <a:lnTo>
                    <a:pt x="182680" y="88803"/>
                  </a:lnTo>
                  <a:cubicBezTo>
                    <a:pt x="182586" y="92913"/>
                    <a:pt x="185842" y="96321"/>
                    <a:pt x="189952" y="96414"/>
                  </a:cubicBezTo>
                  <a:cubicBezTo>
                    <a:pt x="190066" y="96417"/>
                    <a:pt x="190178" y="96417"/>
                    <a:pt x="190291" y="96414"/>
                  </a:cubicBezTo>
                  <a:lnTo>
                    <a:pt x="208052" y="96414"/>
                  </a:lnTo>
                  <a:cubicBezTo>
                    <a:pt x="216460" y="96414"/>
                    <a:pt x="223275" y="103230"/>
                    <a:pt x="223275" y="111638"/>
                  </a:cubicBezTo>
                  <a:lnTo>
                    <a:pt x="223275" y="152182"/>
                  </a:lnTo>
                  <a:lnTo>
                    <a:pt x="60893" y="152182"/>
                  </a:lnTo>
                  <a:cubicBezTo>
                    <a:pt x="55288" y="152182"/>
                    <a:pt x="50744" y="156726"/>
                    <a:pt x="50744" y="162331"/>
                  </a:cubicBezTo>
                  <a:lnTo>
                    <a:pt x="50744" y="253671"/>
                  </a:lnTo>
                  <a:cubicBezTo>
                    <a:pt x="50744" y="259276"/>
                    <a:pt x="55288" y="263820"/>
                    <a:pt x="60893" y="263820"/>
                  </a:cubicBezTo>
                  <a:lnTo>
                    <a:pt x="223275" y="263820"/>
                  </a:lnTo>
                  <a:lnTo>
                    <a:pt x="223275" y="309454"/>
                  </a:lnTo>
                  <a:lnTo>
                    <a:pt x="233424" y="309454"/>
                  </a:lnTo>
                  <a:lnTo>
                    <a:pt x="233424" y="111638"/>
                  </a:lnTo>
                  <a:cubicBezTo>
                    <a:pt x="233410" y="97631"/>
                    <a:pt x="222059" y="86280"/>
                    <a:pt x="208052" y="86265"/>
                  </a:cubicBezTo>
                  <a:lnTo>
                    <a:pt x="192829" y="86265"/>
                  </a:lnTo>
                  <a:lnTo>
                    <a:pt x="192829" y="65968"/>
                  </a:lnTo>
                  <a:lnTo>
                    <a:pt x="202978" y="65968"/>
                  </a:lnTo>
                  <a:cubicBezTo>
                    <a:pt x="208394" y="66156"/>
                    <a:pt x="212938" y="61917"/>
                    <a:pt x="213126" y="56500"/>
                  </a:cubicBezTo>
                  <a:cubicBezTo>
                    <a:pt x="213134" y="56273"/>
                    <a:pt x="213134" y="56046"/>
                    <a:pt x="213126" y="55819"/>
                  </a:cubicBezTo>
                  <a:lnTo>
                    <a:pt x="213126" y="25372"/>
                  </a:lnTo>
                  <a:cubicBezTo>
                    <a:pt x="213110" y="11366"/>
                    <a:pt x="201760" y="17"/>
                    <a:pt x="187754" y="0"/>
                  </a:cubicBezTo>
                  <a:lnTo>
                    <a:pt x="45670" y="0"/>
                  </a:lnTo>
                  <a:cubicBezTo>
                    <a:pt x="31664" y="17"/>
                    <a:pt x="20314" y="11366"/>
                    <a:pt x="20298" y="25372"/>
                  </a:cubicBezTo>
                  <a:lnTo>
                    <a:pt x="20298" y="55819"/>
                  </a:lnTo>
                  <a:cubicBezTo>
                    <a:pt x="20109" y="61236"/>
                    <a:pt x="24348" y="65779"/>
                    <a:pt x="29765" y="65968"/>
                  </a:cubicBezTo>
                  <a:cubicBezTo>
                    <a:pt x="29992" y="65976"/>
                    <a:pt x="30219" y="65976"/>
                    <a:pt x="30447" y="65968"/>
                  </a:cubicBezTo>
                  <a:lnTo>
                    <a:pt x="40596" y="65968"/>
                  </a:lnTo>
                  <a:lnTo>
                    <a:pt x="40596" y="86265"/>
                  </a:lnTo>
                  <a:lnTo>
                    <a:pt x="25372" y="86265"/>
                  </a:lnTo>
                  <a:cubicBezTo>
                    <a:pt x="11365" y="86280"/>
                    <a:pt x="14" y="97631"/>
                    <a:pt x="0" y="111638"/>
                  </a:cubicBezTo>
                  <a:lnTo>
                    <a:pt x="0" y="339987"/>
                  </a:lnTo>
                  <a:cubicBezTo>
                    <a:pt x="17" y="353993"/>
                    <a:pt x="11366" y="365343"/>
                    <a:pt x="25372" y="365360"/>
                  </a:cubicBezTo>
                  <a:lnTo>
                    <a:pt x="116844" y="365360"/>
                  </a:lnTo>
                  <a:cubicBezTo>
                    <a:pt x="116798" y="364471"/>
                    <a:pt x="116707" y="363594"/>
                    <a:pt x="116707" y="362695"/>
                  </a:cubicBezTo>
                  <a:cubicBezTo>
                    <a:pt x="116727" y="360190"/>
                    <a:pt x="116924" y="357688"/>
                    <a:pt x="117296" y="355211"/>
                  </a:cubicBezTo>
                  <a:close/>
                  <a:moveTo>
                    <a:pt x="60893" y="253636"/>
                  </a:moveTo>
                  <a:lnTo>
                    <a:pt x="60893" y="162296"/>
                  </a:lnTo>
                  <a:lnTo>
                    <a:pt x="223275" y="162296"/>
                  </a:lnTo>
                  <a:lnTo>
                    <a:pt x="223275" y="253636"/>
                  </a:lnTo>
                  <a:close/>
                  <a:moveTo>
                    <a:pt x="30447" y="55819"/>
                  </a:moveTo>
                  <a:lnTo>
                    <a:pt x="30447" y="25372"/>
                  </a:lnTo>
                  <a:cubicBezTo>
                    <a:pt x="30447" y="16964"/>
                    <a:pt x="37262" y="10149"/>
                    <a:pt x="45670" y="10149"/>
                  </a:cubicBezTo>
                  <a:lnTo>
                    <a:pt x="187754" y="10149"/>
                  </a:lnTo>
                  <a:cubicBezTo>
                    <a:pt x="196162" y="10149"/>
                    <a:pt x="202978" y="16964"/>
                    <a:pt x="202978" y="25372"/>
                  </a:cubicBezTo>
                  <a:lnTo>
                    <a:pt x="202978" y="55819"/>
                  </a:lnTo>
                  <a:lnTo>
                    <a:pt x="30447" y="55819"/>
                  </a:lnTo>
                  <a:close/>
                </a:path>
              </a:pathLst>
            </a:custGeom>
            <a:grpFill/>
            <a:ln w="5060" cap="flat">
              <a:solidFill>
                <a:schemeClr val="bg2"/>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a:ln>
                  <a:noFill/>
                </a:ln>
                <a:solidFill>
                  <a:srgbClr val="656665"/>
                </a:solidFill>
                <a:effectLst/>
                <a:uLnTx/>
                <a:uFillTx/>
                <a:latin typeface="Calibri"/>
                <a:ea typeface="+mn-ea"/>
                <a:cs typeface="+mn-cs"/>
              </a:endParaRPr>
            </a:p>
          </p:txBody>
        </p:sp>
        <p:sp>
          <p:nvSpPr>
            <p:cNvPr id="14" name="Freeform: Shape 13">
              <a:extLst>
                <a:ext uri="{FF2B5EF4-FFF2-40B4-BE49-F238E27FC236}">
                  <a16:creationId xmlns:a16="http://schemas.microsoft.com/office/drawing/2014/main" id="{D6EB8498-B550-4CD2-939B-2523909AF7F5}"/>
                </a:ext>
              </a:extLst>
            </p:cNvPr>
            <p:cNvSpPr/>
            <p:nvPr/>
          </p:nvSpPr>
          <p:spPr>
            <a:xfrm>
              <a:off x="6960465" y="3564690"/>
              <a:ext cx="161752" cy="76116"/>
            </a:xfrm>
            <a:custGeom>
              <a:avLst/>
              <a:gdLst>
                <a:gd name="connsiteX0" fmla="*/ 123695 w 161752"/>
                <a:gd name="connsiteY0" fmla="*/ 0 h 76116"/>
                <a:gd name="connsiteX1" fmla="*/ 38058 w 161752"/>
                <a:gd name="connsiteY1" fmla="*/ 0 h 76116"/>
                <a:gd name="connsiteX2" fmla="*/ 0 w 161752"/>
                <a:gd name="connsiteY2" fmla="*/ 38058 h 76116"/>
                <a:gd name="connsiteX3" fmla="*/ 38058 w 161752"/>
                <a:gd name="connsiteY3" fmla="*/ 76117 h 76116"/>
                <a:gd name="connsiteX4" fmla="*/ 123695 w 161752"/>
                <a:gd name="connsiteY4" fmla="*/ 76117 h 76116"/>
                <a:gd name="connsiteX5" fmla="*/ 161753 w 161752"/>
                <a:gd name="connsiteY5" fmla="*/ 38058 h 76116"/>
                <a:gd name="connsiteX6" fmla="*/ 123695 w 161752"/>
                <a:gd name="connsiteY6" fmla="*/ 0 h 76116"/>
                <a:gd name="connsiteX7" fmla="*/ 10144 w 161752"/>
                <a:gd name="connsiteY7" fmla="*/ 38058 h 76116"/>
                <a:gd name="connsiteX8" fmla="*/ 38053 w 161752"/>
                <a:gd name="connsiteY8" fmla="*/ 10149 h 76116"/>
                <a:gd name="connsiteX9" fmla="*/ 76111 w 161752"/>
                <a:gd name="connsiteY9" fmla="*/ 10149 h 76116"/>
                <a:gd name="connsiteX10" fmla="*/ 76111 w 161752"/>
                <a:gd name="connsiteY10" fmla="*/ 65968 h 76116"/>
                <a:gd name="connsiteX11" fmla="*/ 38053 w 161752"/>
                <a:gd name="connsiteY11" fmla="*/ 65968 h 76116"/>
                <a:gd name="connsiteX12" fmla="*/ 10144 w 161752"/>
                <a:gd name="connsiteY12" fmla="*/ 38058 h 76116"/>
                <a:gd name="connsiteX13" fmla="*/ 123695 w 161752"/>
                <a:gd name="connsiteY13" fmla="*/ 65968 h 76116"/>
                <a:gd name="connsiteX14" fmla="*/ 86260 w 161752"/>
                <a:gd name="connsiteY14" fmla="*/ 65968 h 76116"/>
                <a:gd name="connsiteX15" fmla="*/ 86260 w 161752"/>
                <a:gd name="connsiteY15" fmla="*/ 10149 h 76116"/>
                <a:gd name="connsiteX16" fmla="*/ 123695 w 161752"/>
                <a:gd name="connsiteY16" fmla="*/ 10149 h 76116"/>
                <a:gd name="connsiteX17" fmla="*/ 151604 w 161752"/>
                <a:gd name="connsiteY17" fmla="*/ 38058 h 76116"/>
                <a:gd name="connsiteX18" fmla="*/ 123695 w 161752"/>
                <a:gd name="connsiteY18" fmla="*/ 65968 h 76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61752" h="76116">
                  <a:moveTo>
                    <a:pt x="123695" y="0"/>
                  </a:moveTo>
                  <a:lnTo>
                    <a:pt x="38058" y="0"/>
                  </a:lnTo>
                  <a:cubicBezTo>
                    <a:pt x="17039" y="0"/>
                    <a:pt x="0" y="17039"/>
                    <a:pt x="0" y="38058"/>
                  </a:cubicBezTo>
                  <a:cubicBezTo>
                    <a:pt x="0" y="59077"/>
                    <a:pt x="17039" y="76117"/>
                    <a:pt x="38058" y="76117"/>
                  </a:cubicBezTo>
                  <a:lnTo>
                    <a:pt x="123695" y="76117"/>
                  </a:lnTo>
                  <a:cubicBezTo>
                    <a:pt x="144713" y="76117"/>
                    <a:pt x="161753" y="59077"/>
                    <a:pt x="161753" y="38058"/>
                  </a:cubicBezTo>
                  <a:cubicBezTo>
                    <a:pt x="161753" y="17039"/>
                    <a:pt x="144713" y="0"/>
                    <a:pt x="123695" y="0"/>
                  </a:cubicBezTo>
                  <a:close/>
                  <a:moveTo>
                    <a:pt x="10144" y="38058"/>
                  </a:moveTo>
                  <a:cubicBezTo>
                    <a:pt x="10166" y="22654"/>
                    <a:pt x="22649" y="10171"/>
                    <a:pt x="38053" y="10149"/>
                  </a:cubicBezTo>
                  <a:lnTo>
                    <a:pt x="76111" y="10149"/>
                  </a:lnTo>
                  <a:lnTo>
                    <a:pt x="76111" y="65968"/>
                  </a:lnTo>
                  <a:lnTo>
                    <a:pt x="38053" y="65968"/>
                  </a:lnTo>
                  <a:cubicBezTo>
                    <a:pt x="22649" y="65945"/>
                    <a:pt x="10166" y="53463"/>
                    <a:pt x="10144" y="38058"/>
                  </a:cubicBezTo>
                  <a:close/>
                  <a:moveTo>
                    <a:pt x="123695" y="65968"/>
                  </a:moveTo>
                  <a:lnTo>
                    <a:pt x="86260" y="65968"/>
                  </a:lnTo>
                  <a:lnTo>
                    <a:pt x="86260" y="10149"/>
                  </a:lnTo>
                  <a:lnTo>
                    <a:pt x="123695" y="10149"/>
                  </a:lnTo>
                  <a:cubicBezTo>
                    <a:pt x="139109" y="10149"/>
                    <a:pt x="151604" y="22644"/>
                    <a:pt x="151604" y="38058"/>
                  </a:cubicBezTo>
                  <a:cubicBezTo>
                    <a:pt x="151604" y="53472"/>
                    <a:pt x="139109" y="65968"/>
                    <a:pt x="123695" y="65968"/>
                  </a:cubicBezTo>
                  <a:close/>
                </a:path>
              </a:pathLst>
            </a:custGeom>
            <a:grpFill/>
            <a:ln w="5060" cap="flat">
              <a:solidFill>
                <a:schemeClr val="bg2"/>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a:ln>
                  <a:noFill/>
                </a:ln>
                <a:solidFill>
                  <a:srgbClr val="656665"/>
                </a:solidFill>
                <a:effectLst/>
                <a:uLnTx/>
                <a:uFillTx/>
                <a:latin typeface="Calibri"/>
                <a:ea typeface="+mn-ea"/>
                <a:cs typeface="+mn-cs"/>
              </a:endParaRPr>
            </a:p>
          </p:txBody>
        </p:sp>
      </p:grpSp>
      <p:sp>
        <p:nvSpPr>
          <p:cNvPr id="15" name="Rectangle: Rounded Corners 14">
            <a:extLst>
              <a:ext uri="{FF2B5EF4-FFF2-40B4-BE49-F238E27FC236}">
                <a16:creationId xmlns:a16="http://schemas.microsoft.com/office/drawing/2014/main" id="{294ECABD-245E-4F3B-A8B3-46190D71BF67}"/>
              </a:ext>
            </a:extLst>
          </p:cNvPr>
          <p:cNvSpPr/>
          <p:nvPr/>
        </p:nvSpPr>
        <p:spPr>
          <a:xfrm>
            <a:off x="916921" y="3776133"/>
            <a:ext cx="5621305" cy="2326955"/>
          </a:xfrm>
          <a:prstGeom prst="roundRect">
            <a:avLst>
              <a:gd name="adj" fmla="val 3605"/>
            </a:avLst>
          </a:prstGeom>
          <a:solidFill>
            <a:schemeClr val="bg1">
              <a:lumMod val="95000"/>
            </a:schemeClr>
          </a:solidFill>
          <a:ln w="12700">
            <a:solidFill>
              <a:schemeClr val="bg2"/>
            </a:solidFill>
          </a:ln>
          <a:effectLst/>
        </p:spPr>
        <p:style>
          <a:lnRef idx="1">
            <a:schemeClr val="accent1"/>
          </a:lnRef>
          <a:fillRef idx="3">
            <a:schemeClr val="accent1"/>
          </a:fillRef>
          <a:effectRef idx="2">
            <a:schemeClr val="accent1"/>
          </a:effectRef>
          <a:fontRef idx="minor">
            <a:schemeClr val="lt1"/>
          </a:fontRef>
        </p:style>
        <p:txBody>
          <a:bodyPr rtlCol="0" anchor="ctr" anchorCtr="0"/>
          <a:lstStyle/>
          <a:p>
            <a:pPr marL="285750" marR="0" lvl="0" indent="-285750" algn="l" defTabSz="914400" rtl="0" eaLnBrk="1" fontAlgn="auto" latinLnBrk="0" hangingPunct="1">
              <a:lnSpc>
                <a:spcPct val="100000"/>
              </a:lnSpc>
              <a:spcBef>
                <a:spcPts val="300"/>
              </a:spcBef>
              <a:spcAft>
                <a:spcPts val="300"/>
              </a:spcAft>
              <a:buClrTx/>
              <a:buSzTx/>
              <a:buFont typeface="Arial" panose="020B0604020202020204" pitchFamily="34" charset="0"/>
              <a:buChar char="•"/>
              <a:tabLst/>
              <a:defRPr/>
            </a:pPr>
            <a:r>
              <a:rPr kumimoji="0" lang="en-US" sz="1400" b="0" i="0" u="none" strike="noStrike" kern="1200" cap="none" spc="0" normalizeH="0" baseline="0">
                <a:ln>
                  <a:noFill/>
                </a:ln>
                <a:solidFill>
                  <a:schemeClr val="tx1"/>
                </a:solidFill>
                <a:effectLst/>
                <a:uLnTx/>
                <a:uFillTx/>
                <a:latin typeface="Calibri" panose="020F0502020204030204" pitchFamily="34" charset="0"/>
                <a:ea typeface="Roboto" panose="02000000000000000000" pitchFamily="2" charset="0"/>
                <a:cs typeface="Calibri" panose="020F0502020204030204" pitchFamily="34" charset="0"/>
              </a:rPr>
              <a:t>Hospitalized recently with a severe asthma attack</a:t>
            </a:r>
            <a:endParaRPr lang="en-US" sz="1400">
              <a:solidFill>
                <a:schemeClr val="tx1"/>
              </a:solidFill>
              <a:latin typeface="Calibri" panose="020F0502020204030204" pitchFamily="34" charset="0"/>
              <a:ea typeface="Roboto" panose="02000000000000000000" pitchFamily="2" charset="0"/>
              <a:cs typeface="Calibri" panose="020F0502020204030204" pitchFamily="34" charset="0"/>
            </a:endParaRPr>
          </a:p>
          <a:p>
            <a:pPr marL="285750" marR="0" lvl="0" indent="-285750" algn="l" defTabSz="914400" rtl="0" eaLnBrk="1" fontAlgn="auto" latinLnBrk="0" hangingPunct="1">
              <a:lnSpc>
                <a:spcPct val="100000"/>
              </a:lnSpc>
              <a:spcBef>
                <a:spcPts val="300"/>
              </a:spcBef>
              <a:spcAft>
                <a:spcPts val="300"/>
              </a:spcAft>
              <a:buClrTx/>
              <a:buSzTx/>
              <a:buFont typeface="Arial" panose="020B0604020202020204" pitchFamily="34" charset="0"/>
              <a:buChar char="•"/>
              <a:tabLst/>
              <a:defRPr/>
            </a:pPr>
            <a:r>
              <a:rPr kumimoji="0" lang="en-US" sz="1400" b="0" i="0" u="none" strike="noStrike" kern="1200" cap="none" spc="0" normalizeH="0" baseline="0">
                <a:ln>
                  <a:noFill/>
                </a:ln>
                <a:solidFill>
                  <a:schemeClr val="tx1"/>
                </a:solidFill>
                <a:effectLst/>
                <a:uLnTx/>
                <a:uFillTx/>
                <a:latin typeface="Calibri" panose="020F0502020204030204" pitchFamily="34" charset="0"/>
                <a:ea typeface="Roboto" panose="02000000000000000000" pitchFamily="2" charset="0"/>
                <a:cs typeface="Calibri" panose="020F0502020204030204" pitchFamily="34" charset="0"/>
              </a:rPr>
              <a:t>Experiences worse symptoms in the summer months</a:t>
            </a:r>
          </a:p>
          <a:p>
            <a:pPr marL="285750" marR="0" lvl="0" indent="-285750" algn="l" defTabSz="914400" rtl="0" eaLnBrk="1" fontAlgn="auto" latinLnBrk="0" hangingPunct="1">
              <a:lnSpc>
                <a:spcPct val="100000"/>
              </a:lnSpc>
              <a:spcBef>
                <a:spcPts val="300"/>
              </a:spcBef>
              <a:spcAft>
                <a:spcPts val="300"/>
              </a:spcAft>
              <a:buClrTx/>
              <a:buSzTx/>
              <a:buFont typeface="Arial" panose="020B0604020202020204" pitchFamily="34" charset="0"/>
              <a:buChar char="•"/>
              <a:tabLst/>
              <a:defRPr/>
            </a:pPr>
            <a:r>
              <a:rPr kumimoji="0" lang="en-US" sz="1400" b="0" i="0" u="none" strike="noStrike" kern="1200" cap="none" spc="0" normalizeH="0" baseline="0">
                <a:ln>
                  <a:noFill/>
                </a:ln>
                <a:solidFill>
                  <a:schemeClr val="tx1"/>
                </a:solidFill>
                <a:effectLst/>
                <a:uLnTx/>
                <a:uFillTx/>
                <a:latin typeface="Calibri" panose="020F0502020204030204" pitchFamily="34" charset="0"/>
                <a:ea typeface="Roboto" panose="02000000000000000000" pitchFamily="2" charset="0"/>
                <a:cs typeface="Calibri" panose="020F0502020204030204" pitchFamily="34" charset="0"/>
              </a:rPr>
              <a:t>Night waking at least once a week</a:t>
            </a:r>
          </a:p>
          <a:p>
            <a:pPr marL="285750" marR="0" lvl="0" indent="-285750" algn="l" defTabSz="914400" rtl="0" eaLnBrk="1" fontAlgn="auto" latinLnBrk="0" hangingPunct="1">
              <a:lnSpc>
                <a:spcPct val="100000"/>
              </a:lnSpc>
              <a:spcBef>
                <a:spcPts val="300"/>
              </a:spcBef>
              <a:spcAft>
                <a:spcPts val="300"/>
              </a:spcAft>
              <a:buClrTx/>
              <a:buSzTx/>
              <a:buFont typeface="Arial" panose="020B0604020202020204" pitchFamily="34" charset="0"/>
              <a:buChar char="•"/>
              <a:tabLst/>
              <a:defRPr/>
            </a:pPr>
            <a:r>
              <a:rPr kumimoji="0" lang="en-US" sz="1400" b="0" i="0" u="none" strike="noStrike" kern="1200" cap="none" spc="0" normalizeH="0" baseline="0">
                <a:ln>
                  <a:noFill/>
                </a:ln>
                <a:solidFill>
                  <a:schemeClr val="tx1"/>
                </a:solidFill>
                <a:effectLst/>
                <a:uLnTx/>
                <a:uFillTx/>
                <a:latin typeface="Calibri" panose="020F0502020204030204" pitchFamily="34" charset="0"/>
                <a:ea typeface="Roboto" panose="02000000000000000000" pitchFamily="2" charset="0"/>
                <a:cs typeface="Calibri" panose="020F0502020204030204" pitchFamily="34" charset="0"/>
              </a:rPr>
              <a:t>Cannot exercise as he would like; breathing is ‘heavy’ on exertion</a:t>
            </a:r>
          </a:p>
          <a:p>
            <a:pPr marL="285750" marR="0" lvl="0" indent="-285750" algn="l" defTabSz="914400" rtl="0" eaLnBrk="1" fontAlgn="auto" latinLnBrk="0" hangingPunct="1">
              <a:lnSpc>
                <a:spcPct val="100000"/>
              </a:lnSpc>
              <a:spcBef>
                <a:spcPts val="300"/>
              </a:spcBef>
              <a:spcAft>
                <a:spcPts val="300"/>
              </a:spcAft>
              <a:buClrTx/>
              <a:buSzTx/>
              <a:buFont typeface="Arial" panose="020B0604020202020204" pitchFamily="34" charset="0"/>
              <a:buChar char="•"/>
              <a:tabLst/>
              <a:defRPr/>
            </a:pPr>
            <a:r>
              <a:rPr kumimoji="0" lang="en-US" sz="1400" b="0" i="0" u="none" strike="noStrike" kern="1200" cap="none" spc="0" normalizeH="0" baseline="0">
                <a:ln>
                  <a:noFill/>
                </a:ln>
                <a:solidFill>
                  <a:schemeClr val="tx1"/>
                </a:solidFill>
                <a:effectLst/>
                <a:uLnTx/>
                <a:uFillTx/>
                <a:latin typeface="Calibri" panose="020F0502020204030204" pitchFamily="34" charset="0"/>
                <a:ea typeface="Roboto" panose="02000000000000000000" pitchFamily="2" charset="0"/>
                <a:cs typeface="Calibri" panose="020F0502020204030204" pitchFamily="34" charset="0"/>
              </a:rPr>
              <a:t>Uses a SABA several times a day and before exercise</a:t>
            </a:r>
          </a:p>
          <a:p>
            <a:pPr marL="285750" marR="0" lvl="0" indent="-285750" algn="l" defTabSz="914400" rtl="0" eaLnBrk="1" fontAlgn="auto" latinLnBrk="0" hangingPunct="1">
              <a:lnSpc>
                <a:spcPct val="100000"/>
              </a:lnSpc>
              <a:spcBef>
                <a:spcPts val="300"/>
              </a:spcBef>
              <a:spcAft>
                <a:spcPts val="300"/>
              </a:spcAft>
              <a:buClrTx/>
              <a:buSzTx/>
              <a:buFont typeface="Arial" panose="020B0604020202020204" pitchFamily="34" charset="0"/>
              <a:buChar char="•"/>
              <a:tabLst/>
              <a:defRPr/>
            </a:pPr>
            <a:r>
              <a:rPr kumimoji="0" lang="en-US" sz="1400" b="0" i="0" u="none" strike="noStrike" kern="1200" cap="none" spc="0" normalizeH="0" baseline="0">
                <a:ln>
                  <a:noFill/>
                </a:ln>
                <a:solidFill>
                  <a:schemeClr val="tx1"/>
                </a:solidFill>
                <a:effectLst/>
                <a:uLnTx/>
                <a:uFillTx/>
                <a:latin typeface="Calibri"/>
                <a:ea typeface="+mn-ea"/>
                <a:cs typeface="+mn-cs"/>
              </a:rPr>
              <a:t>Adherent to current therapy though symptoms not </a:t>
            </a:r>
            <a:br>
              <a:rPr kumimoji="0" lang="en-US" sz="1400" b="0" i="0" u="none" strike="noStrike" kern="1200" cap="none" spc="0" normalizeH="0" baseline="0">
                <a:ln>
                  <a:noFill/>
                </a:ln>
                <a:solidFill>
                  <a:schemeClr val="tx1"/>
                </a:solidFill>
                <a:effectLst/>
                <a:uLnTx/>
                <a:uFillTx/>
                <a:latin typeface="Calibri"/>
                <a:ea typeface="+mn-ea"/>
                <a:cs typeface="+mn-cs"/>
              </a:rPr>
            </a:br>
            <a:r>
              <a:rPr kumimoji="0" lang="en-US" sz="1400" b="0" i="0" u="none" strike="noStrike" kern="1200" cap="none" spc="0" normalizeH="0" baseline="0">
                <a:ln>
                  <a:noFill/>
                </a:ln>
                <a:solidFill>
                  <a:schemeClr val="tx1"/>
                </a:solidFill>
                <a:effectLst/>
                <a:uLnTx/>
                <a:uFillTx/>
                <a:latin typeface="Calibri"/>
                <a:ea typeface="+mn-ea"/>
                <a:cs typeface="+mn-cs"/>
              </a:rPr>
              <a:t>adequately controlled</a:t>
            </a:r>
          </a:p>
        </p:txBody>
      </p:sp>
      <p:pic>
        <p:nvPicPr>
          <p:cNvPr id="16" name="Graphic 15" descr="First aid kit outline">
            <a:extLst>
              <a:ext uri="{FF2B5EF4-FFF2-40B4-BE49-F238E27FC236}">
                <a16:creationId xmlns:a16="http://schemas.microsoft.com/office/drawing/2014/main" id="{084555CC-B1BA-4DF1-AC4A-36C5199E86E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0860" y="2321314"/>
            <a:ext cx="369825" cy="369825"/>
          </a:xfrm>
          <a:prstGeom prst="rect">
            <a:avLst/>
          </a:prstGeom>
        </p:spPr>
      </p:pic>
      <p:cxnSp>
        <p:nvCxnSpPr>
          <p:cNvPr id="17" name="Connector: Elbow 16">
            <a:extLst>
              <a:ext uri="{FF2B5EF4-FFF2-40B4-BE49-F238E27FC236}">
                <a16:creationId xmlns:a16="http://schemas.microsoft.com/office/drawing/2014/main" id="{DB8523CB-B351-4EB1-8C3E-C743107B5AE3}"/>
              </a:ext>
            </a:extLst>
          </p:cNvPr>
          <p:cNvCxnSpPr>
            <a:cxnSpLocks/>
          </p:cNvCxnSpPr>
          <p:nvPr/>
        </p:nvCxnSpPr>
        <p:spPr>
          <a:xfrm rot="16200000" flipH="1">
            <a:off x="161332" y="3986817"/>
            <a:ext cx="1352406" cy="142983"/>
          </a:xfrm>
          <a:prstGeom prst="bentConnector2">
            <a:avLst/>
          </a:prstGeom>
          <a:ln>
            <a:solidFill>
              <a:schemeClr val="bg2"/>
            </a:solidFill>
            <a:headEnd type="none" w="med" len="med"/>
            <a:tailEnd type="oval" w="med" len="med"/>
          </a:ln>
        </p:spPr>
        <p:style>
          <a:lnRef idx="1">
            <a:schemeClr val="accent1"/>
          </a:lnRef>
          <a:fillRef idx="0">
            <a:schemeClr val="accent1"/>
          </a:fillRef>
          <a:effectRef idx="0">
            <a:schemeClr val="accent1"/>
          </a:effectRef>
          <a:fontRef idx="minor">
            <a:schemeClr val="tx1"/>
          </a:fontRef>
        </p:style>
      </p:cxnSp>
      <p:sp>
        <p:nvSpPr>
          <p:cNvPr id="18" name="Rectangle: Rounded Corners 17">
            <a:extLst>
              <a:ext uri="{FF2B5EF4-FFF2-40B4-BE49-F238E27FC236}">
                <a16:creationId xmlns:a16="http://schemas.microsoft.com/office/drawing/2014/main" id="{BC021A62-2304-49D9-A4D4-13A1CF18D27C}"/>
              </a:ext>
            </a:extLst>
          </p:cNvPr>
          <p:cNvSpPr/>
          <p:nvPr/>
        </p:nvSpPr>
        <p:spPr>
          <a:xfrm>
            <a:off x="708370" y="3181475"/>
            <a:ext cx="5829856" cy="505784"/>
          </a:xfrm>
          <a:prstGeom prst="roundRect">
            <a:avLst>
              <a:gd name="adj" fmla="val 17630"/>
            </a:avLst>
          </a:prstGeom>
          <a:solidFill>
            <a:schemeClr val="bg1"/>
          </a:solidFill>
          <a:ln w="19050">
            <a:solidFill>
              <a:schemeClr val="bg2"/>
            </a:solidFill>
          </a:ln>
          <a:effectLst/>
        </p:spPr>
        <p:style>
          <a:lnRef idx="1">
            <a:schemeClr val="accent1"/>
          </a:lnRef>
          <a:fillRef idx="3">
            <a:schemeClr val="accent1"/>
          </a:fillRef>
          <a:effectRef idx="2">
            <a:schemeClr val="accent1"/>
          </a:effectRef>
          <a:fontRef idx="minor">
            <a:schemeClr val="lt1"/>
          </a:fontRef>
        </p:style>
        <p:txBody>
          <a:bodyPr lIns="0" rtlCol="0" anchor="ctr"/>
          <a:lstStyle/>
          <a:p>
            <a:pPr marL="0" marR="0" lvl="0" indent="533400" algn="l" defTabSz="4572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a:ln>
                  <a:noFill/>
                </a:ln>
                <a:solidFill>
                  <a:schemeClr val="bg2"/>
                </a:solidFill>
                <a:effectLst/>
                <a:uLnTx/>
                <a:uFillTx/>
                <a:latin typeface="+mj-lt"/>
                <a:ea typeface="+mn-ea"/>
                <a:cs typeface="+mn-cs"/>
              </a:rPr>
              <a:t>History of present illness</a:t>
            </a:r>
          </a:p>
        </p:txBody>
      </p:sp>
      <p:pic>
        <p:nvPicPr>
          <p:cNvPr id="19" name="Graphic 18" descr="Thermometer outline">
            <a:extLst>
              <a:ext uri="{FF2B5EF4-FFF2-40B4-BE49-F238E27FC236}">
                <a16:creationId xmlns:a16="http://schemas.microsoft.com/office/drawing/2014/main" id="{DD137F5D-3723-4BE3-AB60-C5B99E991A58}"/>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89853" y="3233731"/>
            <a:ext cx="390538" cy="390538"/>
          </a:xfrm>
          <a:prstGeom prst="rect">
            <a:avLst/>
          </a:prstGeom>
        </p:spPr>
      </p:pic>
      <p:sp>
        <p:nvSpPr>
          <p:cNvPr id="9" name="Rectangle: Rounded Corners 8">
            <a:extLst>
              <a:ext uri="{FF2B5EF4-FFF2-40B4-BE49-F238E27FC236}">
                <a16:creationId xmlns:a16="http://schemas.microsoft.com/office/drawing/2014/main" id="{441A7220-894F-4D61-A2BE-6407F9E762C9}"/>
              </a:ext>
            </a:extLst>
          </p:cNvPr>
          <p:cNvSpPr/>
          <p:nvPr/>
        </p:nvSpPr>
        <p:spPr>
          <a:xfrm>
            <a:off x="3246848" y="1997566"/>
            <a:ext cx="8179109" cy="1017779"/>
          </a:xfrm>
          <a:prstGeom prst="roundRect">
            <a:avLst>
              <a:gd name="adj" fmla="val 11954"/>
            </a:avLst>
          </a:prstGeom>
          <a:solidFill>
            <a:schemeClr val="bg1">
              <a:lumMod val="95000"/>
            </a:schemeClr>
          </a:solidFill>
          <a:ln w="12700">
            <a:solidFill>
              <a:schemeClr val="bg2"/>
            </a:solidFill>
          </a:ln>
          <a:effectLst/>
        </p:spPr>
        <p:style>
          <a:lnRef idx="1">
            <a:schemeClr val="accent1"/>
          </a:lnRef>
          <a:fillRef idx="3">
            <a:schemeClr val="accent1"/>
          </a:fillRef>
          <a:effectRef idx="2">
            <a:schemeClr val="accent1"/>
          </a:effectRef>
          <a:fontRef idx="minor">
            <a:schemeClr val="lt1"/>
          </a:fontRef>
        </p:style>
        <p:txBody>
          <a:bodyPr rtlCol="0" anchor="ctr" anchorCtr="0"/>
          <a:lstStyle/>
          <a:p>
            <a:pPr marL="285750" marR="0" lvl="0" indent="-285750" algn="l" defTabSz="914400" rtl="0" eaLnBrk="1" fontAlgn="auto" latinLnBrk="0" hangingPunct="1">
              <a:lnSpc>
                <a:spcPct val="100000"/>
              </a:lnSpc>
              <a:spcBef>
                <a:spcPts val="300"/>
              </a:spcBef>
              <a:spcAft>
                <a:spcPts val="300"/>
              </a:spcAft>
              <a:buClrTx/>
              <a:buSzTx/>
              <a:buFont typeface="Arial" panose="020B0604020202020204" pitchFamily="34" charset="0"/>
              <a:buChar char="•"/>
              <a:tabLst/>
              <a:defRPr/>
            </a:pPr>
            <a:r>
              <a:rPr kumimoji="0" lang="en-US" sz="1400" b="0" i="0" u="none" strike="noStrike" kern="1200" cap="none" spc="0" normalizeH="0" baseline="0">
                <a:ln>
                  <a:noFill/>
                </a:ln>
                <a:solidFill>
                  <a:schemeClr val="tx1"/>
                </a:solidFill>
                <a:effectLst/>
                <a:uLnTx/>
                <a:uFillTx/>
                <a:latin typeface="Calibri" panose="020F0502020204030204" pitchFamily="34" charset="0"/>
                <a:ea typeface="Roboto" panose="02000000000000000000" pitchFamily="2" charset="0"/>
                <a:cs typeface="Calibri" panose="020F0502020204030204" pitchFamily="34" charset="0"/>
              </a:rPr>
              <a:t>Diagnosed with asthma at 12 years of age; persistent since then</a:t>
            </a:r>
          </a:p>
          <a:p>
            <a:pPr marL="285750" marR="0" lvl="0" indent="-285750" algn="l" defTabSz="914400" rtl="0" eaLnBrk="1" fontAlgn="auto" latinLnBrk="0" hangingPunct="1">
              <a:lnSpc>
                <a:spcPct val="100000"/>
              </a:lnSpc>
              <a:spcBef>
                <a:spcPts val="300"/>
              </a:spcBef>
              <a:spcAft>
                <a:spcPts val="300"/>
              </a:spcAft>
              <a:buClrTx/>
              <a:buSzTx/>
              <a:buFont typeface="Arial" panose="020B0604020202020204" pitchFamily="34" charset="0"/>
              <a:buChar char="•"/>
              <a:tabLst/>
              <a:defRPr/>
            </a:pPr>
            <a:r>
              <a:rPr kumimoji="0" lang="en-US" sz="1400" b="0" i="0" u="none" strike="noStrike" kern="1200" cap="none" spc="0" normalizeH="0" baseline="0">
                <a:ln>
                  <a:noFill/>
                </a:ln>
                <a:solidFill>
                  <a:schemeClr val="tx1"/>
                </a:solidFill>
                <a:effectLst/>
                <a:uLnTx/>
                <a:uFillTx/>
                <a:latin typeface="Calibri" panose="020F0502020204030204" pitchFamily="34" charset="0"/>
                <a:ea typeface="Roboto" panose="02000000000000000000" pitchFamily="2" charset="0"/>
                <a:cs typeface="Calibri" panose="020F0502020204030204" pitchFamily="34" charset="0"/>
              </a:rPr>
              <a:t>Positive skin prick test to house dust mites and pollen, occasional rhinitis, and history of allergic disease </a:t>
            </a:r>
          </a:p>
          <a:p>
            <a:pPr marL="285750" marR="0" lvl="0" indent="-285750" algn="l" defTabSz="914400" rtl="0" eaLnBrk="1" fontAlgn="auto" latinLnBrk="0" hangingPunct="1">
              <a:lnSpc>
                <a:spcPct val="100000"/>
              </a:lnSpc>
              <a:spcBef>
                <a:spcPts val="300"/>
              </a:spcBef>
              <a:spcAft>
                <a:spcPts val="300"/>
              </a:spcAft>
              <a:buClrTx/>
              <a:buSzTx/>
              <a:buFont typeface="Arial" panose="020B0604020202020204" pitchFamily="34" charset="0"/>
              <a:buChar char="•"/>
              <a:tabLst/>
              <a:defRPr/>
            </a:pPr>
            <a:r>
              <a:rPr kumimoji="0" lang="en-US" sz="1400" b="0" i="0" u="none" strike="noStrike" kern="1200" cap="none" spc="0" normalizeH="0" baseline="0">
                <a:ln>
                  <a:noFill/>
                </a:ln>
                <a:solidFill>
                  <a:schemeClr val="tx1"/>
                </a:solidFill>
                <a:effectLst/>
                <a:uLnTx/>
                <a:uFillTx/>
                <a:latin typeface="Calibri" panose="020F0502020204030204" pitchFamily="34" charset="0"/>
                <a:ea typeface="Roboto" panose="02000000000000000000" pitchFamily="2" charset="0"/>
                <a:cs typeface="Calibri" panose="020F0502020204030204" pitchFamily="34" charset="0"/>
              </a:rPr>
              <a:t>No known comorbidities</a:t>
            </a:r>
            <a:r>
              <a:rPr lang="en-US" sz="1400">
                <a:solidFill>
                  <a:schemeClr val="tx1"/>
                </a:solidFill>
                <a:latin typeface="Calibri" panose="020F0502020204030204" pitchFamily="34" charset="0"/>
                <a:ea typeface="Roboto" panose="02000000000000000000" pitchFamily="2" charset="0"/>
                <a:cs typeface="Calibri" panose="020F0502020204030204" pitchFamily="34" charset="0"/>
              </a:rPr>
              <a:t>;</a:t>
            </a:r>
            <a:r>
              <a:rPr kumimoji="0" lang="en-US" sz="1400" b="0" i="0" u="none" strike="noStrike" kern="1200" cap="none" spc="0" normalizeH="0" baseline="0">
                <a:ln>
                  <a:noFill/>
                </a:ln>
                <a:solidFill>
                  <a:schemeClr val="tx1"/>
                </a:solidFill>
                <a:effectLst/>
                <a:uLnTx/>
                <a:uFillTx/>
                <a:latin typeface="Calibri" panose="020F0502020204030204" pitchFamily="34" charset="0"/>
                <a:ea typeface="Roboto" panose="02000000000000000000" pitchFamily="2" charset="0"/>
                <a:cs typeface="Calibri" panose="020F0502020204030204" pitchFamily="34" charset="0"/>
              </a:rPr>
              <a:t> non-smoker</a:t>
            </a:r>
          </a:p>
        </p:txBody>
      </p:sp>
      <p:sp>
        <p:nvSpPr>
          <p:cNvPr id="22" name="Arrow: Pentagon 21">
            <a:extLst>
              <a:ext uri="{FF2B5EF4-FFF2-40B4-BE49-F238E27FC236}">
                <a16:creationId xmlns:a16="http://schemas.microsoft.com/office/drawing/2014/main" id="{BFF5095C-509D-487F-9948-668709783FC2}"/>
              </a:ext>
            </a:extLst>
          </p:cNvPr>
          <p:cNvSpPr/>
          <p:nvPr/>
        </p:nvSpPr>
        <p:spPr>
          <a:xfrm rot="5400000">
            <a:off x="10940361" y="432910"/>
            <a:ext cx="1468544" cy="609139"/>
          </a:xfrm>
          <a:prstGeom prst="homePlate">
            <a:avLst/>
          </a:prstGeom>
          <a:solidFill>
            <a:schemeClr val="bg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en-GB" sz="1100" b="1">
                <a:latin typeface="+mj-lt"/>
              </a:rPr>
              <a:t>Patient case study</a:t>
            </a:r>
          </a:p>
          <a:p>
            <a:pPr algn="ctr"/>
            <a:endParaRPr lang="en-GB" sz="1100" b="1">
              <a:latin typeface="+mj-lt"/>
            </a:endParaRPr>
          </a:p>
        </p:txBody>
      </p:sp>
      <p:sp>
        <p:nvSpPr>
          <p:cNvPr id="23" name="Footer Placeholder 22">
            <a:extLst>
              <a:ext uri="{FF2B5EF4-FFF2-40B4-BE49-F238E27FC236}">
                <a16:creationId xmlns:a16="http://schemas.microsoft.com/office/drawing/2014/main" id="{08B209CD-966C-4507-891A-73CD294851B9}"/>
              </a:ext>
            </a:extLst>
          </p:cNvPr>
          <p:cNvSpPr>
            <a:spLocks noGrp="1"/>
          </p:cNvSpPr>
          <p:nvPr>
            <p:ph type="ftr" sz="quarter" idx="11"/>
          </p:nvPr>
        </p:nvSpPr>
        <p:spPr>
          <a:xfrm>
            <a:off x="548282" y="6300000"/>
            <a:ext cx="10512000" cy="471600"/>
          </a:xfrm>
        </p:spPr>
        <p:txBody>
          <a:bodyPr/>
          <a:lstStyle/>
          <a:p>
            <a:r>
              <a:rPr lang="en-GB" sz="800" b="1" dirty="0"/>
              <a:t>Abbreviations</a:t>
            </a:r>
            <a:r>
              <a:rPr lang="en-GB" sz="800" dirty="0"/>
              <a:t>: ICS, inhaled corticosteroid; LABA, long-acting beta agonist; OCS, oral corticosteroid; SABA, short-acting beta-agonist.</a:t>
            </a:r>
          </a:p>
          <a:p>
            <a:r>
              <a:rPr lang="en-GB" sz="800" dirty="0"/>
              <a:t> </a:t>
            </a:r>
            <a:br>
              <a:rPr lang="en-GB" sz="800" dirty="0"/>
            </a:br>
            <a:r>
              <a:rPr lang="en-GB" sz="800" dirty="0"/>
              <a:t>US-79143 Last Updated 12/23</a:t>
            </a:r>
          </a:p>
        </p:txBody>
      </p:sp>
      <p:grpSp>
        <p:nvGrpSpPr>
          <p:cNvPr id="3" name="Group 2">
            <a:extLst>
              <a:ext uri="{FF2B5EF4-FFF2-40B4-BE49-F238E27FC236}">
                <a16:creationId xmlns:a16="http://schemas.microsoft.com/office/drawing/2014/main" id="{A10F0733-11BC-250E-FE2F-239BDC71683C}"/>
              </a:ext>
            </a:extLst>
          </p:cNvPr>
          <p:cNvGrpSpPr/>
          <p:nvPr/>
        </p:nvGrpSpPr>
        <p:grpSpPr>
          <a:xfrm>
            <a:off x="10944000" y="6444000"/>
            <a:ext cx="1099968" cy="287551"/>
            <a:chOff x="10894587" y="6381538"/>
            <a:chExt cx="1099968" cy="287551"/>
          </a:xfrm>
        </p:grpSpPr>
        <p:grpSp>
          <p:nvGrpSpPr>
            <p:cNvPr id="10" name="Group 9">
              <a:extLst>
                <a:ext uri="{FF2B5EF4-FFF2-40B4-BE49-F238E27FC236}">
                  <a16:creationId xmlns:a16="http://schemas.microsoft.com/office/drawing/2014/main" id="{5FED27D9-265B-0723-5856-0831281CA0F6}"/>
                </a:ext>
              </a:extLst>
            </p:cNvPr>
            <p:cNvGrpSpPr/>
            <p:nvPr/>
          </p:nvGrpSpPr>
          <p:grpSpPr>
            <a:xfrm>
              <a:off x="10894587" y="6381538"/>
              <a:ext cx="1099968" cy="287551"/>
              <a:chOff x="5334172" y="6525312"/>
              <a:chExt cx="1099968" cy="287551"/>
            </a:xfrm>
          </p:grpSpPr>
          <p:sp>
            <p:nvSpPr>
              <p:cNvPr id="24" name="Rectangle: Rounded Corners 23">
                <a:extLst>
                  <a:ext uri="{FF2B5EF4-FFF2-40B4-BE49-F238E27FC236}">
                    <a16:creationId xmlns:a16="http://schemas.microsoft.com/office/drawing/2014/main" id="{187DBAC0-8DE9-1F8C-C5E1-3B11AA47E9A3}"/>
                  </a:ext>
                </a:extLst>
              </p:cNvPr>
              <p:cNvSpPr/>
              <p:nvPr/>
            </p:nvSpPr>
            <p:spPr>
              <a:xfrm>
                <a:off x="5334172" y="6525312"/>
                <a:ext cx="1099968" cy="287551"/>
              </a:xfrm>
              <a:prstGeom prst="roundRect">
                <a:avLst/>
              </a:prstGeom>
              <a:solidFill>
                <a:srgbClr val="550B8D"/>
              </a:solidFill>
              <a:ln>
                <a:solidFill>
                  <a:srgbClr val="490F7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5" name="Graphic 3">
                <a:hlinkClick r:id="rId7" action="ppaction://hlinksldjump"/>
                <a:extLst>
                  <a:ext uri="{FF2B5EF4-FFF2-40B4-BE49-F238E27FC236}">
                    <a16:creationId xmlns:a16="http://schemas.microsoft.com/office/drawing/2014/main" id="{DE66E275-2861-0831-532C-F7E6DB25C307}"/>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p:blipFill>
            <p:spPr>
              <a:xfrm rot="10800000">
                <a:off x="5657217" y="6560801"/>
                <a:ext cx="216000" cy="216000"/>
              </a:xfrm>
              <a:prstGeom prst="rect">
                <a:avLst/>
              </a:prstGeom>
            </p:spPr>
          </p:pic>
          <p:pic>
            <p:nvPicPr>
              <p:cNvPr id="33" name="Graphic 3">
                <a:hlinkClick r:id="rId10" action="ppaction://hlinksldjump"/>
                <a:extLst>
                  <a:ext uri="{FF2B5EF4-FFF2-40B4-BE49-F238E27FC236}">
                    <a16:creationId xmlns:a16="http://schemas.microsoft.com/office/drawing/2014/main" id="{C466D012-DEBF-1275-AB20-E716101CA574}"/>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p:blipFill>
            <p:spPr>
              <a:xfrm rot="10800000" flipH="1">
                <a:off x="5922567" y="6560801"/>
                <a:ext cx="216000" cy="216000"/>
              </a:xfrm>
              <a:prstGeom prst="rect">
                <a:avLst/>
              </a:prstGeom>
            </p:spPr>
          </p:pic>
        </p:grpSp>
        <p:pic>
          <p:nvPicPr>
            <p:cNvPr id="20" name="Graphic 14">
              <a:hlinkClick r:id="rId11" action="ppaction://hlinksldjump"/>
              <a:extLst>
                <a:ext uri="{FF2B5EF4-FFF2-40B4-BE49-F238E27FC236}">
                  <a16:creationId xmlns:a16="http://schemas.microsoft.com/office/drawing/2014/main" id="{2CB438E2-D4B0-C2C7-411B-C7D9D01D2E79}"/>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rcRect/>
            <a:stretch/>
          </p:blipFill>
          <p:spPr>
            <a:xfrm>
              <a:off x="11734234" y="6417528"/>
              <a:ext cx="216000" cy="216000"/>
            </a:xfrm>
            <a:prstGeom prst="rect">
              <a:avLst/>
            </a:prstGeom>
          </p:spPr>
        </p:pic>
        <p:pic>
          <p:nvPicPr>
            <p:cNvPr id="21" name="Graphic 2">
              <a:hlinkClick r:id="rId14" action="ppaction://hlinksldjump"/>
              <a:extLst>
                <a:ext uri="{FF2B5EF4-FFF2-40B4-BE49-F238E27FC236}">
                  <a16:creationId xmlns:a16="http://schemas.microsoft.com/office/drawing/2014/main" id="{B0BB4778-61A1-CA12-DFE9-AB270C62F3BA}"/>
                </a:ext>
              </a:extLst>
            </p:cNvPr>
            <p:cNvPicPr>
              <a:picLocks noChangeAspect="1"/>
            </p:cNvPicPr>
            <p:nvPr/>
          </p:nvPicPr>
          <p:blipFill>
            <a:blip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rcRect/>
            <a:stretch/>
          </p:blipFill>
          <p:spPr>
            <a:xfrm>
              <a:off x="10951903" y="6416625"/>
              <a:ext cx="216000" cy="216000"/>
            </a:xfrm>
            <a:prstGeom prst="rect">
              <a:avLst/>
            </a:prstGeom>
          </p:spPr>
        </p:pic>
      </p:grpSp>
    </p:spTree>
    <p:extLst>
      <p:ext uri="{BB962C8B-B14F-4D97-AF65-F5344CB8AC3E}">
        <p14:creationId xmlns:p14="http://schemas.microsoft.com/office/powerpoint/2010/main" val="256758254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47857-D759-4CB3-91F0-F4BFB726E71D}"/>
              </a:ext>
            </a:extLst>
          </p:cNvPr>
          <p:cNvSpPr>
            <a:spLocks noGrp="1"/>
          </p:cNvSpPr>
          <p:nvPr>
            <p:ph type="title"/>
          </p:nvPr>
        </p:nvSpPr>
        <p:spPr/>
        <p:txBody>
          <a:bodyPr/>
          <a:lstStyle/>
          <a:p>
            <a:r>
              <a:rPr lang="en-US"/>
              <a:t>Case study: Allergic eosinophilic asthma phenotype [2/2]</a:t>
            </a:r>
          </a:p>
        </p:txBody>
      </p:sp>
      <p:sp>
        <p:nvSpPr>
          <p:cNvPr id="4" name="Rectangle: Rounded Corners 3">
            <a:extLst>
              <a:ext uri="{FF2B5EF4-FFF2-40B4-BE49-F238E27FC236}">
                <a16:creationId xmlns:a16="http://schemas.microsoft.com/office/drawing/2014/main" id="{B3F30EDE-CD1B-4CA7-9780-FD434C2D19A9}"/>
              </a:ext>
            </a:extLst>
          </p:cNvPr>
          <p:cNvSpPr/>
          <p:nvPr/>
        </p:nvSpPr>
        <p:spPr>
          <a:xfrm>
            <a:off x="550388" y="1460901"/>
            <a:ext cx="4466111" cy="536666"/>
          </a:xfrm>
          <a:prstGeom prst="roundRect">
            <a:avLst>
              <a:gd name="adj" fmla="val 10563"/>
            </a:avLst>
          </a:prstGeom>
          <a:solidFill>
            <a:schemeClr val="accent4"/>
          </a:solidFill>
          <a:ln>
            <a:solidFill>
              <a:schemeClr val="accent4"/>
            </a:solidFill>
          </a:ln>
          <a:effectLst/>
        </p:spPr>
        <p:style>
          <a:lnRef idx="1">
            <a:schemeClr val="accent1"/>
          </a:lnRef>
          <a:fillRef idx="3">
            <a:schemeClr val="accent1"/>
          </a:fillRef>
          <a:effectRef idx="2">
            <a:schemeClr val="accent1"/>
          </a:effectRef>
          <a:fontRef idx="minor">
            <a:schemeClr val="lt1"/>
          </a:fontRef>
        </p:style>
        <p:txBody>
          <a:bodyPr rtlCol="0" anchor="t" anchorCtr="0"/>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a:solidFill>
                  <a:srgbClr val="FFFFFF"/>
                </a:solidFill>
                <a:latin typeface="+mj-lt"/>
              </a:rPr>
              <a:t>19</a:t>
            </a:r>
            <a:r>
              <a:rPr kumimoji="0" lang="en-US" b="0" i="0" u="none" strike="noStrike" kern="1200" cap="none" spc="0" normalizeH="0" baseline="0">
                <a:ln>
                  <a:noFill/>
                </a:ln>
                <a:solidFill>
                  <a:srgbClr val="FFFFFF"/>
                </a:solidFill>
                <a:effectLst/>
                <a:uLnTx/>
                <a:uFillTx/>
                <a:latin typeface="+mj-lt"/>
                <a:ea typeface="+mn-ea"/>
                <a:cs typeface="+mn-cs"/>
              </a:rPr>
              <a:t>-year-old male</a:t>
            </a:r>
          </a:p>
        </p:txBody>
      </p:sp>
      <p:sp>
        <p:nvSpPr>
          <p:cNvPr id="5" name="Rectangle: Rounded Corners 4">
            <a:extLst>
              <a:ext uri="{FF2B5EF4-FFF2-40B4-BE49-F238E27FC236}">
                <a16:creationId xmlns:a16="http://schemas.microsoft.com/office/drawing/2014/main" id="{5AF7468B-57BB-423D-BD3B-1E3C25CE3BD9}"/>
              </a:ext>
            </a:extLst>
          </p:cNvPr>
          <p:cNvSpPr/>
          <p:nvPr/>
        </p:nvSpPr>
        <p:spPr>
          <a:xfrm>
            <a:off x="550390" y="1883230"/>
            <a:ext cx="11044415" cy="4138191"/>
          </a:xfrm>
          <a:prstGeom prst="roundRect">
            <a:avLst>
              <a:gd name="adj" fmla="val 2025"/>
            </a:avLst>
          </a:prstGeom>
          <a:solidFill>
            <a:schemeClr val="accent4">
              <a:lumMod val="20000"/>
              <a:lumOff val="80000"/>
            </a:schemeClr>
          </a:solidFill>
          <a:ln>
            <a:solidFill>
              <a:schemeClr val="bg2"/>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342900" marR="0" lvl="0" indent="-342900" algn="ctr" defTabSz="457200" rtl="0" eaLnBrk="1" fontAlgn="auto" latinLnBrk="0" hangingPunct="1">
              <a:lnSpc>
                <a:spcPct val="100000"/>
              </a:lnSpc>
              <a:spcBef>
                <a:spcPts val="0"/>
              </a:spcBef>
              <a:spcAft>
                <a:spcPts val="0"/>
              </a:spcAft>
              <a:buClrTx/>
              <a:buSzTx/>
              <a:buFont typeface="+mj-lt"/>
              <a:buAutoNum type="arabicPeriod"/>
              <a:tabLst/>
              <a:defRPr/>
            </a:pPr>
            <a:endParaRPr kumimoji="0" lang="en-US" sz="1600" b="0" i="0" u="none" strike="noStrike" kern="1200" cap="none" spc="0" normalizeH="0" baseline="0">
              <a:ln>
                <a:noFill/>
              </a:ln>
              <a:solidFill>
                <a:srgbClr val="FFFFFF"/>
              </a:solidFill>
              <a:effectLst/>
              <a:uLnTx/>
              <a:uFillTx/>
              <a:latin typeface="Calibri"/>
              <a:ea typeface="+mn-ea"/>
              <a:cs typeface="+mn-cs"/>
            </a:endParaRPr>
          </a:p>
        </p:txBody>
      </p:sp>
      <p:sp>
        <p:nvSpPr>
          <p:cNvPr id="8" name="Rectangle: Rounded Corners 7">
            <a:extLst>
              <a:ext uri="{FF2B5EF4-FFF2-40B4-BE49-F238E27FC236}">
                <a16:creationId xmlns:a16="http://schemas.microsoft.com/office/drawing/2014/main" id="{DE296CA5-160B-4589-A7AB-20B928281725}"/>
              </a:ext>
            </a:extLst>
          </p:cNvPr>
          <p:cNvSpPr/>
          <p:nvPr/>
        </p:nvSpPr>
        <p:spPr>
          <a:xfrm>
            <a:off x="708370" y="1978196"/>
            <a:ext cx="2482505" cy="505784"/>
          </a:xfrm>
          <a:prstGeom prst="roundRect">
            <a:avLst>
              <a:gd name="adj" fmla="val 17630"/>
            </a:avLst>
          </a:prstGeom>
          <a:solidFill>
            <a:schemeClr val="bg1"/>
          </a:solidFill>
          <a:ln w="19050">
            <a:solidFill>
              <a:schemeClr val="bg2"/>
            </a:solidFill>
          </a:ln>
          <a:effectLst/>
        </p:spPr>
        <p:style>
          <a:lnRef idx="1">
            <a:schemeClr val="accent1"/>
          </a:lnRef>
          <a:fillRef idx="3">
            <a:schemeClr val="accent1"/>
          </a:fillRef>
          <a:effectRef idx="2">
            <a:schemeClr val="accent1"/>
          </a:effectRef>
          <a:fontRef idx="minor">
            <a:schemeClr val="lt1"/>
          </a:fontRef>
        </p:style>
        <p:txBody>
          <a:bodyPr lIns="0" rtlCol="0" anchor="ctr"/>
          <a:lstStyle/>
          <a:p>
            <a:pPr marL="0" marR="0" lvl="0" indent="533400" algn="l" defTabSz="457200" rtl="0" eaLnBrk="1" fontAlgn="auto" latinLnBrk="0" hangingPunct="1">
              <a:lnSpc>
                <a:spcPct val="100000"/>
              </a:lnSpc>
              <a:spcBef>
                <a:spcPts val="0"/>
              </a:spcBef>
              <a:spcAft>
                <a:spcPts val="0"/>
              </a:spcAft>
              <a:buClrTx/>
              <a:buSzTx/>
              <a:buFontTx/>
              <a:buNone/>
              <a:tabLst/>
              <a:defRPr/>
            </a:pPr>
            <a:r>
              <a:rPr lang="en-US" sz="1400" b="1">
                <a:solidFill>
                  <a:schemeClr val="bg2"/>
                </a:solidFill>
                <a:latin typeface="+mj-lt"/>
              </a:rPr>
              <a:t>Current status</a:t>
            </a:r>
            <a:endParaRPr kumimoji="0" lang="en-US" sz="1400" b="1" i="0" u="none" strike="noStrike" kern="1200" cap="none" spc="0" normalizeH="0" baseline="0">
              <a:ln>
                <a:noFill/>
              </a:ln>
              <a:solidFill>
                <a:schemeClr val="bg2"/>
              </a:solidFill>
              <a:effectLst/>
              <a:uLnTx/>
              <a:uFillTx/>
              <a:latin typeface="+mj-lt"/>
              <a:ea typeface="+mn-ea"/>
              <a:cs typeface="+mn-cs"/>
            </a:endParaRPr>
          </a:p>
        </p:txBody>
      </p:sp>
      <p:pic>
        <p:nvPicPr>
          <p:cNvPr id="16" name="Graphic 15" descr="First aid kit outline">
            <a:extLst>
              <a:ext uri="{FF2B5EF4-FFF2-40B4-BE49-F238E27FC236}">
                <a16:creationId xmlns:a16="http://schemas.microsoft.com/office/drawing/2014/main" id="{084555CC-B1BA-4DF1-AC4A-36C5199E86E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0860" y="2019753"/>
            <a:ext cx="369825" cy="369825"/>
          </a:xfrm>
          <a:prstGeom prst="rect">
            <a:avLst/>
          </a:prstGeom>
        </p:spPr>
      </p:pic>
      <p:sp>
        <p:nvSpPr>
          <p:cNvPr id="22" name="Arrow: Pentagon 21">
            <a:extLst>
              <a:ext uri="{FF2B5EF4-FFF2-40B4-BE49-F238E27FC236}">
                <a16:creationId xmlns:a16="http://schemas.microsoft.com/office/drawing/2014/main" id="{BFF5095C-509D-487F-9948-668709783FC2}"/>
              </a:ext>
            </a:extLst>
          </p:cNvPr>
          <p:cNvSpPr/>
          <p:nvPr/>
        </p:nvSpPr>
        <p:spPr>
          <a:xfrm rot="5400000">
            <a:off x="10940361" y="432910"/>
            <a:ext cx="1468544" cy="609139"/>
          </a:xfrm>
          <a:prstGeom prst="homePlate">
            <a:avLst/>
          </a:prstGeom>
          <a:solidFill>
            <a:schemeClr val="bg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en-GB" sz="1100" b="1">
                <a:latin typeface="+mj-lt"/>
              </a:rPr>
              <a:t>Patient case study</a:t>
            </a:r>
          </a:p>
          <a:p>
            <a:pPr algn="ctr"/>
            <a:endParaRPr lang="en-GB" sz="1100" b="1">
              <a:latin typeface="+mj-lt"/>
            </a:endParaRPr>
          </a:p>
        </p:txBody>
      </p:sp>
      <p:sp>
        <p:nvSpPr>
          <p:cNvPr id="23" name="Footer Placeholder 22">
            <a:extLst>
              <a:ext uri="{FF2B5EF4-FFF2-40B4-BE49-F238E27FC236}">
                <a16:creationId xmlns:a16="http://schemas.microsoft.com/office/drawing/2014/main" id="{08B209CD-966C-4507-891A-73CD294851B9}"/>
              </a:ext>
            </a:extLst>
          </p:cNvPr>
          <p:cNvSpPr>
            <a:spLocks noGrp="1"/>
          </p:cNvSpPr>
          <p:nvPr>
            <p:ph type="ftr" sz="quarter" idx="11"/>
          </p:nvPr>
        </p:nvSpPr>
        <p:spPr>
          <a:xfrm>
            <a:off x="548282" y="6300000"/>
            <a:ext cx="10512000" cy="471600"/>
          </a:xfrm>
        </p:spPr>
        <p:txBody>
          <a:bodyPr/>
          <a:lstStyle/>
          <a:p>
            <a:r>
              <a:rPr lang="en-GB" sz="800" b="1" dirty="0"/>
              <a:t>Abbreviations</a:t>
            </a:r>
            <a:r>
              <a:rPr lang="en-GB" sz="800" dirty="0"/>
              <a:t>: </a:t>
            </a:r>
            <a:r>
              <a:rPr lang="en-GB" sz="800" dirty="0" err="1"/>
              <a:t>FeNO</a:t>
            </a:r>
            <a:r>
              <a:rPr lang="en-GB" sz="800" dirty="0"/>
              <a:t>, fractional exhaled nitric oxide; FEV</a:t>
            </a:r>
            <a:r>
              <a:rPr lang="en-GB" sz="800" baseline="-25000" dirty="0"/>
              <a:t>1</a:t>
            </a:r>
            <a:r>
              <a:rPr lang="en-GB" sz="800" dirty="0"/>
              <a:t>, forced expiratory volume in 1 second; </a:t>
            </a:r>
            <a:r>
              <a:rPr lang="en-GB" sz="800" dirty="0" err="1"/>
              <a:t>IgE</a:t>
            </a:r>
            <a:r>
              <a:rPr lang="en-GB" sz="800" dirty="0"/>
              <a:t>, immunoglobulin E; IU, international unit; OCS, oral corticosteroid; ppb, parts per billion.</a:t>
            </a:r>
          </a:p>
          <a:p>
            <a:r>
              <a:rPr lang="en-GB" sz="800" dirty="0"/>
              <a:t> </a:t>
            </a:r>
            <a:br>
              <a:rPr lang="en-GB" sz="800" dirty="0"/>
            </a:br>
            <a:r>
              <a:rPr lang="en-GB" sz="800" dirty="0"/>
              <a:t>US-79143 Last Updated 12/23</a:t>
            </a:r>
          </a:p>
        </p:txBody>
      </p:sp>
      <p:graphicFrame>
        <p:nvGraphicFramePr>
          <p:cNvPr id="21" name="Table 20">
            <a:extLst>
              <a:ext uri="{FF2B5EF4-FFF2-40B4-BE49-F238E27FC236}">
                <a16:creationId xmlns:a16="http://schemas.microsoft.com/office/drawing/2014/main" id="{94F93F7F-C227-4D55-AC55-D7AF61C11CC3}"/>
              </a:ext>
            </a:extLst>
          </p:cNvPr>
          <p:cNvGraphicFramePr>
            <a:graphicFrameLocks noGrp="1"/>
          </p:cNvGraphicFramePr>
          <p:nvPr>
            <p:extLst>
              <p:ext uri="{D42A27DB-BD31-4B8C-83A1-F6EECF244321}">
                <p14:modId xmlns:p14="http://schemas.microsoft.com/office/powerpoint/2010/main" val="2571252180"/>
              </p:ext>
            </p:extLst>
          </p:nvPr>
        </p:nvGraphicFramePr>
        <p:xfrm>
          <a:off x="707988" y="2541702"/>
          <a:ext cx="8864029" cy="1303432"/>
        </p:xfrm>
        <a:graphic>
          <a:graphicData uri="http://schemas.openxmlformats.org/drawingml/2006/table">
            <a:tbl>
              <a:tblPr/>
              <a:tblGrid>
                <a:gridCol w="4516299">
                  <a:extLst>
                    <a:ext uri="{9D8B030D-6E8A-4147-A177-3AD203B41FA5}">
                      <a16:colId xmlns:a16="http://schemas.microsoft.com/office/drawing/2014/main" val="20001"/>
                    </a:ext>
                  </a:extLst>
                </a:gridCol>
                <a:gridCol w="4347730">
                  <a:extLst>
                    <a:ext uri="{9D8B030D-6E8A-4147-A177-3AD203B41FA5}">
                      <a16:colId xmlns:a16="http://schemas.microsoft.com/office/drawing/2014/main" val="20002"/>
                    </a:ext>
                  </a:extLst>
                </a:gridCol>
              </a:tblGrid>
              <a:tr h="325858">
                <a:tc>
                  <a:txBody>
                    <a:bodyPr/>
                    <a:lstStyle>
                      <a:lvl1pPr>
                        <a:spcBef>
                          <a:spcPct val="80000"/>
                        </a:spcBef>
                        <a:buFont typeface="Arial" charset="0"/>
                        <a:defRPr sz="2000">
                          <a:solidFill>
                            <a:schemeClr val="tx1"/>
                          </a:solidFill>
                          <a:latin typeface="Calibri" charset="0"/>
                        </a:defRPr>
                      </a:lvl1pPr>
                      <a:lvl2pPr marL="742950" indent="-285750">
                        <a:spcBef>
                          <a:spcPct val="40000"/>
                        </a:spcBef>
                        <a:defRPr sz="2000">
                          <a:solidFill>
                            <a:schemeClr val="tx1"/>
                          </a:solidFill>
                          <a:latin typeface="Calibri" charset="0"/>
                        </a:defRPr>
                      </a:lvl2pPr>
                      <a:lvl3pPr marL="1143000" indent="-228600">
                        <a:spcBef>
                          <a:spcPct val="20000"/>
                        </a:spcBef>
                        <a:buFont typeface="Arial" charset="0"/>
                        <a:defRPr sz="1900">
                          <a:solidFill>
                            <a:schemeClr val="tx1"/>
                          </a:solidFill>
                          <a:latin typeface="Calibri" charset="0"/>
                        </a:defRPr>
                      </a:lvl3pPr>
                      <a:lvl4pPr marL="1600200" indent="-228600">
                        <a:spcBef>
                          <a:spcPct val="10000"/>
                        </a:spcBef>
                        <a:buFont typeface="Arial" charset="0"/>
                        <a:defRPr>
                          <a:solidFill>
                            <a:schemeClr val="tx1"/>
                          </a:solidFill>
                          <a:latin typeface="Calibri" charset="0"/>
                        </a:defRPr>
                      </a:lvl4pPr>
                      <a:lvl5pPr marL="2057400" indent="-228600">
                        <a:spcBef>
                          <a:spcPct val="10000"/>
                        </a:spcBef>
                        <a:buFont typeface="Arial" charset="0"/>
                        <a:defRPr sz="1600">
                          <a:solidFill>
                            <a:schemeClr val="tx1"/>
                          </a:solidFill>
                          <a:latin typeface="Calibri" charset="0"/>
                        </a:defRPr>
                      </a:lvl5pPr>
                      <a:lvl6pPr marL="2514600" indent="-228600" eaLnBrk="0" fontAlgn="base" hangingPunct="0">
                        <a:spcBef>
                          <a:spcPct val="10000"/>
                        </a:spcBef>
                        <a:spcAft>
                          <a:spcPct val="0"/>
                        </a:spcAft>
                        <a:buFont typeface="Arial" charset="0"/>
                        <a:defRPr sz="1600">
                          <a:solidFill>
                            <a:schemeClr val="tx1"/>
                          </a:solidFill>
                          <a:latin typeface="Calibri" charset="0"/>
                        </a:defRPr>
                      </a:lvl6pPr>
                      <a:lvl7pPr marL="2971800" indent="-228600" eaLnBrk="0" fontAlgn="base" hangingPunct="0">
                        <a:spcBef>
                          <a:spcPct val="10000"/>
                        </a:spcBef>
                        <a:spcAft>
                          <a:spcPct val="0"/>
                        </a:spcAft>
                        <a:buFont typeface="Arial" charset="0"/>
                        <a:defRPr sz="1600">
                          <a:solidFill>
                            <a:schemeClr val="tx1"/>
                          </a:solidFill>
                          <a:latin typeface="Calibri" charset="0"/>
                        </a:defRPr>
                      </a:lvl7pPr>
                      <a:lvl8pPr marL="3429000" indent="-228600" eaLnBrk="0" fontAlgn="base" hangingPunct="0">
                        <a:spcBef>
                          <a:spcPct val="10000"/>
                        </a:spcBef>
                        <a:spcAft>
                          <a:spcPct val="0"/>
                        </a:spcAft>
                        <a:buFont typeface="Arial" charset="0"/>
                        <a:defRPr sz="1600">
                          <a:solidFill>
                            <a:schemeClr val="tx1"/>
                          </a:solidFill>
                          <a:latin typeface="Calibri" charset="0"/>
                        </a:defRPr>
                      </a:lvl8pPr>
                      <a:lvl9pPr marL="3886200" indent="-228600" eaLnBrk="0" fontAlgn="base" hangingPunct="0">
                        <a:spcBef>
                          <a:spcPct val="10000"/>
                        </a:spcBef>
                        <a:spcAft>
                          <a:spcPct val="0"/>
                        </a:spcAft>
                        <a:buFont typeface="Arial" charset="0"/>
                        <a:defRPr sz="1600">
                          <a:solidFill>
                            <a:schemeClr val="tx1"/>
                          </a:solidFill>
                          <a:latin typeface="Calibri"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en-US" sz="1200" b="0" i="0" u="none" strike="noStrike" cap="none" normalizeH="0" baseline="0" noProof="0">
                          <a:ln>
                            <a:noFill/>
                          </a:ln>
                          <a:solidFill>
                            <a:schemeClr val="tx1"/>
                          </a:solidFill>
                          <a:effectLst/>
                          <a:latin typeface="+mn-lt"/>
                          <a:ea typeface="Roboto" panose="02000000000000000000" pitchFamily="2" charset="0"/>
                          <a:cs typeface="Calibri" panose="020F0502020204030204" pitchFamily="34" charset="0"/>
                        </a:rPr>
                        <a:t>Total IgE (IU/mL)</a:t>
                      </a:r>
                    </a:p>
                  </a:txBody>
                  <a:tcPr marT="45719" marB="45719" anchor="ctr" horzOverflow="overflow">
                    <a:lnL w="19050" cap="flat" cmpd="sng" algn="ctr">
                      <a:noFill/>
                      <a:prstDash val="solid"/>
                      <a:round/>
                      <a:headEnd type="none" w="med" len="med"/>
                      <a:tailEnd type="none" w="med" len="med"/>
                    </a:lnL>
                    <a:lnR w="1905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noFill/>
                      <a:prstDash val="solid"/>
                      <a:round/>
                      <a:headEnd type="none" w="med" len="med"/>
                      <a:tailEnd type="none" w="med" len="med"/>
                    </a:lnB>
                    <a:lnTlToBr>
                      <a:noFill/>
                    </a:lnTlToBr>
                    <a:lnBlToTr>
                      <a:noFill/>
                    </a:lnBlToTr>
                    <a:solidFill>
                      <a:schemeClr val="bg1">
                        <a:lumMod val="95000"/>
                      </a:schemeClr>
                    </a:solidFill>
                  </a:tcPr>
                </a:tc>
                <a:tc>
                  <a:txBody>
                    <a:bodyPr/>
                    <a:lstStyle/>
                    <a:p>
                      <a:r>
                        <a:rPr lang="en-US" sz="1200" noProof="0">
                          <a:solidFill>
                            <a:schemeClr val="tx1"/>
                          </a:solidFill>
                          <a:latin typeface="+mn-lt"/>
                        </a:rPr>
                        <a:t>675 IU/mL</a:t>
                      </a:r>
                      <a:endParaRPr lang="en-US" sz="1200" i="1" noProof="0">
                        <a:solidFill>
                          <a:schemeClr val="bg2"/>
                        </a:solidFill>
                        <a:latin typeface="+mn-lt"/>
                      </a:endParaRPr>
                    </a:p>
                  </a:txBody>
                  <a:tcPr anchor="ctr">
                    <a:lnL w="19050" cap="flat" cmpd="sng" algn="ctr">
                      <a:noFill/>
                      <a:prstDash val="solid"/>
                      <a:round/>
                      <a:headEnd type="none" w="med" len="med"/>
                      <a:tailEnd type="none" w="med" len="med"/>
                    </a:lnL>
                    <a:lnR w="635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noFill/>
                      <a:prstDash val="solid"/>
                      <a:round/>
                      <a:headEnd type="none" w="med" len="med"/>
                      <a:tailEnd type="none" w="med" len="med"/>
                    </a:lnB>
                    <a:lnTlToBr>
                      <a:noFill/>
                    </a:lnTlToBr>
                    <a:lnBlToTr>
                      <a:noFill/>
                    </a:lnBlToTr>
                    <a:solidFill>
                      <a:schemeClr val="bg1">
                        <a:lumMod val="95000"/>
                      </a:schemeClr>
                    </a:solidFill>
                  </a:tcPr>
                </a:tc>
                <a:extLst>
                  <a:ext uri="{0D108BD9-81ED-4DB2-BD59-A6C34878D82A}">
                    <a16:rowId xmlns:a16="http://schemas.microsoft.com/office/drawing/2014/main" val="10001"/>
                  </a:ext>
                </a:extLst>
              </a:tr>
              <a:tr h="325858">
                <a:tc>
                  <a:txBody>
                    <a:bodyPr/>
                    <a:lstStyle>
                      <a:lvl1pPr>
                        <a:spcBef>
                          <a:spcPct val="80000"/>
                        </a:spcBef>
                        <a:buFont typeface="Arial" charset="0"/>
                        <a:defRPr sz="2000">
                          <a:solidFill>
                            <a:schemeClr val="tx1"/>
                          </a:solidFill>
                          <a:latin typeface="Calibri" charset="0"/>
                        </a:defRPr>
                      </a:lvl1pPr>
                      <a:lvl2pPr marL="742950" indent="-285750">
                        <a:spcBef>
                          <a:spcPct val="40000"/>
                        </a:spcBef>
                        <a:defRPr sz="2000">
                          <a:solidFill>
                            <a:schemeClr val="tx1"/>
                          </a:solidFill>
                          <a:latin typeface="Calibri" charset="0"/>
                        </a:defRPr>
                      </a:lvl2pPr>
                      <a:lvl3pPr marL="1143000" indent="-228600">
                        <a:spcBef>
                          <a:spcPct val="20000"/>
                        </a:spcBef>
                        <a:buFont typeface="Arial" charset="0"/>
                        <a:defRPr sz="1900">
                          <a:solidFill>
                            <a:schemeClr val="tx1"/>
                          </a:solidFill>
                          <a:latin typeface="Calibri" charset="0"/>
                        </a:defRPr>
                      </a:lvl3pPr>
                      <a:lvl4pPr marL="1600200" indent="-228600">
                        <a:spcBef>
                          <a:spcPct val="10000"/>
                        </a:spcBef>
                        <a:buFont typeface="Arial" charset="0"/>
                        <a:defRPr>
                          <a:solidFill>
                            <a:schemeClr val="tx1"/>
                          </a:solidFill>
                          <a:latin typeface="Calibri" charset="0"/>
                        </a:defRPr>
                      </a:lvl4pPr>
                      <a:lvl5pPr marL="2057400" indent="-228600">
                        <a:spcBef>
                          <a:spcPct val="10000"/>
                        </a:spcBef>
                        <a:buFont typeface="Arial" charset="0"/>
                        <a:defRPr sz="1600">
                          <a:solidFill>
                            <a:schemeClr val="tx1"/>
                          </a:solidFill>
                          <a:latin typeface="Calibri" charset="0"/>
                        </a:defRPr>
                      </a:lvl5pPr>
                      <a:lvl6pPr marL="2514600" indent="-228600" eaLnBrk="0" fontAlgn="base" hangingPunct="0">
                        <a:spcBef>
                          <a:spcPct val="10000"/>
                        </a:spcBef>
                        <a:spcAft>
                          <a:spcPct val="0"/>
                        </a:spcAft>
                        <a:buFont typeface="Arial" charset="0"/>
                        <a:defRPr sz="1600">
                          <a:solidFill>
                            <a:schemeClr val="tx1"/>
                          </a:solidFill>
                          <a:latin typeface="Calibri" charset="0"/>
                        </a:defRPr>
                      </a:lvl6pPr>
                      <a:lvl7pPr marL="2971800" indent="-228600" eaLnBrk="0" fontAlgn="base" hangingPunct="0">
                        <a:spcBef>
                          <a:spcPct val="10000"/>
                        </a:spcBef>
                        <a:spcAft>
                          <a:spcPct val="0"/>
                        </a:spcAft>
                        <a:buFont typeface="Arial" charset="0"/>
                        <a:defRPr sz="1600">
                          <a:solidFill>
                            <a:schemeClr val="tx1"/>
                          </a:solidFill>
                          <a:latin typeface="Calibri" charset="0"/>
                        </a:defRPr>
                      </a:lvl7pPr>
                      <a:lvl8pPr marL="3429000" indent="-228600" eaLnBrk="0" fontAlgn="base" hangingPunct="0">
                        <a:spcBef>
                          <a:spcPct val="10000"/>
                        </a:spcBef>
                        <a:spcAft>
                          <a:spcPct val="0"/>
                        </a:spcAft>
                        <a:buFont typeface="Arial" charset="0"/>
                        <a:defRPr sz="1600">
                          <a:solidFill>
                            <a:schemeClr val="tx1"/>
                          </a:solidFill>
                          <a:latin typeface="Calibri" charset="0"/>
                        </a:defRPr>
                      </a:lvl8pPr>
                      <a:lvl9pPr marL="3886200" indent="-228600" eaLnBrk="0" fontAlgn="base" hangingPunct="0">
                        <a:spcBef>
                          <a:spcPct val="10000"/>
                        </a:spcBef>
                        <a:spcAft>
                          <a:spcPct val="0"/>
                        </a:spcAft>
                        <a:buFont typeface="Arial" charset="0"/>
                        <a:defRPr sz="1600">
                          <a:solidFill>
                            <a:schemeClr val="tx1"/>
                          </a:solidFill>
                          <a:latin typeface="Calibri"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defRPr/>
                      </a:pPr>
                      <a:r>
                        <a:rPr lang="en-US" sz="1200" noProof="0">
                          <a:solidFill>
                            <a:schemeClr val="tx1"/>
                          </a:solidFill>
                          <a:latin typeface="+mn-lt"/>
                        </a:rPr>
                        <a:t>Blood eosinophil count</a:t>
                      </a:r>
                    </a:p>
                  </a:txBody>
                  <a:tcPr marT="45719" marB="45719" anchor="ctr" horzOverflow="overflow">
                    <a:lnL w="19050" cap="flat" cmpd="sng" algn="ctr">
                      <a:noFill/>
                      <a:prstDash val="solid"/>
                      <a:round/>
                      <a:headEnd type="none" w="med" len="med"/>
                      <a:tailEnd type="none" w="med" len="med"/>
                    </a:lnL>
                    <a:lnR w="19050" cap="flat" cmpd="sng" algn="ctr">
                      <a:noFill/>
                      <a:prstDash val="solid"/>
                      <a:round/>
                      <a:headEnd type="none" w="med" len="med"/>
                      <a:tailEnd type="none" w="med" len="med"/>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a:noFill/>
                    </a:lnTlToBr>
                    <a:lnBlToTr>
                      <a:noFill/>
                    </a:lnBlToTr>
                    <a:solidFill>
                      <a:schemeClr val="bg1"/>
                    </a:solidFill>
                  </a:tcPr>
                </a:tc>
                <a:tc>
                  <a:txBody>
                    <a:bodyPr/>
                    <a:lstStyle/>
                    <a:p>
                      <a:r>
                        <a:rPr lang="en-US" sz="1200" noProof="0">
                          <a:solidFill>
                            <a:schemeClr val="tx1"/>
                          </a:solidFill>
                          <a:latin typeface="+mn-lt"/>
                        </a:rPr>
                        <a:t>320 cells/μL</a:t>
                      </a:r>
                      <a:endParaRPr lang="en-US" sz="1200" i="1" noProof="0">
                        <a:solidFill>
                          <a:schemeClr val="bg2"/>
                        </a:solidFill>
                        <a:latin typeface="+mn-lt"/>
                      </a:endParaRPr>
                    </a:p>
                  </a:txBody>
                  <a:tcPr anchor="ctr">
                    <a:lnL w="19050" cap="flat" cmpd="sng" algn="ctr">
                      <a:noFill/>
                      <a:prstDash val="solid"/>
                      <a:round/>
                      <a:headEnd type="none" w="med" len="med"/>
                      <a:tailEnd type="none" w="med" len="med"/>
                    </a:lnL>
                    <a:lnR w="6350" cap="flat" cmpd="sng" algn="ctr">
                      <a:noFill/>
                      <a:prstDash val="solid"/>
                      <a:round/>
                      <a:headEnd type="none" w="med" len="med"/>
                      <a:tailEnd type="none" w="med" len="med"/>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2"/>
                  </a:ext>
                </a:extLst>
              </a:tr>
              <a:tr h="325858">
                <a:tc>
                  <a:txBody>
                    <a:bodyPr/>
                    <a:lstStyle>
                      <a:lvl1pPr>
                        <a:spcBef>
                          <a:spcPct val="80000"/>
                        </a:spcBef>
                        <a:buFont typeface="Arial" charset="0"/>
                        <a:defRPr sz="2000">
                          <a:solidFill>
                            <a:schemeClr val="tx1"/>
                          </a:solidFill>
                          <a:latin typeface="Calibri" charset="0"/>
                        </a:defRPr>
                      </a:lvl1pPr>
                      <a:lvl2pPr marL="742950" indent="-285750">
                        <a:spcBef>
                          <a:spcPct val="40000"/>
                        </a:spcBef>
                        <a:defRPr sz="2000">
                          <a:solidFill>
                            <a:schemeClr val="tx1"/>
                          </a:solidFill>
                          <a:latin typeface="Calibri" charset="0"/>
                        </a:defRPr>
                      </a:lvl2pPr>
                      <a:lvl3pPr marL="1143000" indent="-228600">
                        <a:spcBef>
                          <a:spcPct val="20000"/>
                        </a:spcBef>
                        <a:buFont typeface="Arial" charset="0"/>
                        <a:defRPr sz="1900">
                          <a:solidFill>
                            <a:schemeClr val="tx1"/>
                          </a:solidFill>
                          <a:latin typeface="Calibri" charset="0"/>
                        </a:defRPr>
                      </a:lvl3pPr>
                      <a:lvl4pPr marL="1600200" indent="-228600">
                        <a:spcBef>
                          <a:spcPct val="10000"/>
                        </a:spcBef>
                        <a:buFont typeface="Arial" charset="0"/>
                        <a:defRPr>
                          <a:solidFill>
                            <a:schemeClr val="tx1"/>
                          </a:solidFill>
                          <a:latin typeface="Calibri" charset="0"/>
                        </a:defRPr>
                      </a:lvl4pPr>
                      <a:lvl5pPr marL="2057400" indent="-228600">
                        <a:spcBef>
                          <a:spcPct val="10000"/>
                        </a:spcBef>
                        <a:buFont typeface="Arial" charset="0"/>
                        <a:defRPr sz="1600">
                          <a:solidFill>
                            <a:schemeClr val="tx1"/>
                          </a:solidFill>
                          <a:latin typeface="Calibri" charset="0"/>
                        </a:defRPr>
                      </a:lvl5pPr>
                      <a:lvl6pPr marL="2514600" indent="-228600" eaLnBrk="0" fontAlgn="base" hangingPunct="0">
                        <a:spcBef>
                          <a:spcPct val="10000"/>
                        </a:spcBef>
                        <a:spcAft>
                          <a:spcPct val="0"/>
                        </a:spcAft>
                        <a:buFont typeface="Arial" charset="0"/>
                        <a:defRPr sz="1600">
                          <a:solidFill>
                            <a:schemeClr val="tx1"/>
                          </a:solidFill>
                          <a:latin typeface="Calibri" charset="0"/>
                        </a:defRPr>
                      </a:lvl6pPr>
                      <a:lvl7pPr marL="2971800" indent="-228600" eaLnBrk="0" fontAlgn="base" hangingPunct="0">
                        <a:spcBef>
                          <a:spcPct val="10000"/>
                        </a:spcBef>
                        <a:spcAft>
                          <a:spcPct val="0"/>
                        </a:spcAft>
                        <a:buFont typeface="Arial" charset="0"/>
                        <a:defRPr sz="1600">
                          <a:solidFill>
                            <a:schemeClr val="tx1"/>
                          </a:solidFill>
                          <a:latin typeface="Calibri" charset="0"/>
                        </a:defRPr>
                      </a:lvl7pPr>
                      <a:lvl8pPr marL="3429000" indent="-228600" eaLnBrk="0" fontAlgn="base" hangingPunct="0">
                        <a:spcBef>
                          <a:spcPct val="10000"/>
                        </a:spcBef>
                        <a:spcAft>
                          <a:spcPct val="0"/>
                        </a:spcAft>
                        <a:buFont typeface="Arial" charset="0"/>
                        <a:defRPr sz="1600">
                          <a:solidFill>
                            <a:schemeClr val="tx1"/>
                          </a:solidFill>
                          <a:latin typeface="Calibri" charset="0"/>
                        </a:defRPr>
                      </a:lvl8pPr>
                      <a:lvl9pPr marL="3886200" indent="-228600" eaLnBrk="0" fontAlgn="base" hangingPunct="0">
                        <a:spcBef>
                          <a:spcPct val="10000"/>
                        </a:spcBef>
                        <a:spcAft>
                          <a:spcPct val="0"/>
                        </a:spcAft>
                        <a:buFont typeface="Arial" charset="0"/>
                        <a:defRPr sz="1600">
                          <a:solidFill>
                            <a:schemeClr val="tx1"/>
                          </a:solidFill>
                          <a:latin typeface="Calibri"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en-US" sz="1200" b="0" i="0" u="none" strike="noStrike" cap="none" normalizeH="0" baseline="0" noProof="0">
                          <a:ln>
                            <a:noFill/>
                          </a:ln>
                          <a:solidFill>
                            <a:schemeClr val="tx1"/>
                          </a:solidFill>
                          <a:effectLst/>
                          <a:latin typeface="+mn-lt"/>
                          <a:ea typeface="Roboto" panose="02000000000000000000" pitchFamily="2" charset="0"/>
                          <a:cs typeface="Calibri" panose="020F0502020204030204" pitchFamily="34" charset="0"/>
                        </a:rPr>
                        <a:t>FeNO (ppb)</a:t>
                      </a:r>
                    </a:p>
                  </a:txBody>
                  <a:tcPr marT="45719" marB="45719" anchor="ctr" horzOverflow="overflow">
                    <a:lnL w="19050" cap="flat" cmpd="sng" algn="ctr">
                      <a:noFill/>
                      <a:prstDash val="solid"/>
                      <a:round/>
                      <a:headEnd type="none" w="med" len="med"/>
                      <a:tailEnd type="none" w="med" len="med"/>
                    </a:lnL>
                    <a:lnR w="19050" cap="flat" cmpd="sng" algn="ctr">
                      <a:noFill/>
                      <a:prstDash val="solid"/>
                      <a:round/>
                      <a:headEnd type="none" w="med" len="med"/>
                      <a:tailEnd type="none" w="med" len="med"/>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a:noFill/>
                    </a:lnTlToBr>
                    <a:lnBlToTr>
                      <a:noFill/>
                    </a:lnBlToTr>
                    <a:solidFill>
                      <a:schemeClr val="bg1">
                        <a:lumMod val="95000"/>
                      </a:schemeClr>
                    </a:solidFill>
                  </a:tcPr>
                </a:tc>
                <a:tc>
                  <a:txBody>
                    <a:bodyPr/>
                    <a:lstStyle/>
                    <a:p>
                      <a:r>
                        <a:rPr lang="en-US" sz="1200" noProof="0">
                          <a:solidFill>
                            <a:schemeClr val="tx1"/>
                          </a:solidFill>
                          <a:latin typeface="+mn-lt"/>
                        </a:rPr>
                        <a:t>55 ppb</a:t>
                      </a:r>
                      <a:endParaRPr lang="en-US" sz="1200" i="1" noProof="0">
                        <a:solidFill>
                          <a:schemeClr val="bg2"/>
                        </a:solidFill>
                        <a:latin typeface="+mn-lt"/>
                      </a:endParaRPr>
                    </a:p>
                  </a:txBody>
                  <a:tcPr anchor="ctr">
                    <a:lnL w="19050" cap="flat" cmpd="sng" algn="ctr">
                      <a:noFill/>
                      <a:prstDash val="solid"/>
                      <a:round/>
                      <a:headEnd type="none" w="med" len="med"/>
                      <a:tailEnd type="none" w="med" len="med"/>
                    </a:lnL>
                    <a:lnR w="6350" cap="flat" cmpd="sng" algn="ctr">
                      <a:noFill/>
                      <a:prstDash val="solid"/>
                      <a:round/>
                      <a:headEnd type="none" w="med" len="med"/>
                      <a:tailEnd type="none" w="med" len="med"/>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a:noFill/>
                    </a:lnTlToBr>
                    <a:lnBlToTr>
                      <a:noFill/>
                    </a:lnBlToTr>
                    <a:solidFill>
                      <a:schemeClr val="bg1">
                        <a:lumMod val="95000"/>
                      </a:schemeClr>
                    </a:solidFill>
                  </a:tcPr>
                </a:tc>
                <a:extLst>
                  <a:ext uri="{0D108BD9-81ED-4DB2-BD59-A6C34878D82A}">
                    <a16:rowId xmlns:a16="http://schemas.microsoft.com/office/drawing/2014/main" val="10005"/>
                  </a:ext>
                </a:extLst>
              </a:tr>
              <a:tr h="325858">
                <a:tc>
                  <a:txBody>
                    <a:bodyPr/>
                    <a:lstStyle>
                      <a:lvl1pPr>
                        <a:spcBef>
                          <a:spcPct val="80000"/>
                        </a:spcBef>
                        <a:buFont typeface="Arial" charset="0"/>
                        <a:defRPr sz="2000">
                          <a:solidFill>
                            <a:schemeClr val="tx1"/>
                          </a:solidFill>
                          <a:latin typeface="Calibri" charset="0"/>
                        </a:defRPr>
                      </a:lvl1pPr>
                      <a:lvl2pPr marL="742950" indent="-285750">
                        <a:spcBef>
                          <a:spcPct val="40000"/>
                        </a:spcBef>
                        <a:defRPr sz="2000">
                          <a:solidFill>
                            <a:schemeClr val="tx1"/>
                          </a:solidFill>
                          <a:latin typeface="Calibri" charset="0"/>
                        </a:defRPr>
                      </a:lvl2pPr>
                      <a:lvl3pPr marL="1143000" indent="-228600">
                        <a:spcBef>
                          <a:spcPct val="20000"/>
                        </a:spcBef>
                        <a:buFont typeface="Arial" charset="0"/>
                        <a:defRPr sz="1900">
                          <a:solidFill>
                            <a:schemeClr val="tx1"/>
                          </a:solidFill>
                          <a:latin typeface="Calibri" charset="0"/>
                        </a:defRPr>
                      </a:lvl3pPr>
                      <a:lvl4pPr marL="1600200" indent="-228600">
                        <a:spcBef>
                          <a:spcPct val="10000"/>
                        </a:spcBef>
                        <a:buFont typeface="Arial" charset="0"/>
                        <a:defRPr>
                          <a:solidFill>
                            <a:schemeClr val="tx1"/>
                          </a:solidFill>
                          <a:latin typeface="Calibri" charset="0"/>
                        </a:defRPr>
                      </a:lvl4pPr>
                      <a:lvl5pPr marL="2057400" indent="-228600">
                        <a:spcBef>
                          <a:spcPct val="10000"/>
                        </a:spcBef>
                        <a:buFont typeface="Arial" charset="0"/>
                        <a:defRPr sz="1600">
                          <a:solidFill>
                            <a:schemeClr val="tx1"/>
                          </a:solidFill>
                          <a:latin typeface="Calibri" charset="0"/>
                        </a:defRPr>
                      </a:lvl5pPr>
                      <a:lvl6pPr marL="2514600" indent="-228600" eaLnBrk="0" fontAlgn="base" hangingPunct="0">
                        <a:spcBef>
                          <a:spcPct val="10000"/>
                        </a:spcBef>
                        <a:spcAft>
                          <a:spcPct val="0"/>
                        </a:spcAft>
                        <a:buFont typeface="Arial" charset="0"/>
                        <a:defRPr sz="1600">
                          <a:solidFill>
                            <a:schemeClr val="tx1"/>
                          </a:solidFill>
                          <a:latin typeface="Calibri" charset="0"/>
                        </a:defRPr>
                      </a:lvl6pPr>
                      <a:lvl7pPr marL="2971800" indent="-228600" eaLnBrk="0" fontAlgn="base" hangingPunct="0">
                        <a:spcBef>
                          <a:spcPct val="10000"/>
                        </a:spcBef>
                        <a:spcAft>
                          <a:spcPct val="0"/>
                        </a:spcAft>
                        <a:buFont typeface="Arial" charset="0"/>
                        <a:defRPr sz="1600">
                          <a:solidFill>
                            <a:schemeClr val="tx1"/>
                          </a:solidFill>
                          <a:latin typeface="Calibri" charset="0"/>
                        </a:defRPr>
                      </a:lvl7pPr>
                      <a:lvl8pPr marL="3429000" indent="-228600" eaLnBrk="0" fontAlgn="base" hangingPunct="0">
                        <a:spcBef>
                          <a:spcPct val="10000"/>
                        </a:spcBef>
                        <a:spcAft>
                          <a:spcPct val="0"/>
                        </a:spcAft>
                        <a:buFont typeface="Arial" charset="0"/>
                        <a:defRPr sz="1600">
                          <a:solidFill>
                            <a:schemeClr val="tx1"/>
                          </a:solidFill>
                          <a:latin typeface="Calibri" charset="0"/>
                        </a:defRPr>
                      </a:lvl8pPr>
                      <a:lvl9pPr marL="3886200" indent="-228600" eaLnBrk="0" fontAlgn="base" hangingPunct="0">
                        <a:spcBef>
                          <a:spcPct val="10000"/>
                        </a:spcBef>
                        <a:spcAft>
                          <a:spcPct val="0"/>
                        </a:spcAft>
                        <a:buFont typeface="Arial" charset="0"/>
                        <a:defRPr sz="1600">
                          <a:solidFill>
                            <a:schemeClr val="tx1"/>
                          </a:solidFill>
                          <a:latin typeface="Calibri"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defRPr/>
                      </a:pPr>
                      <a:r>
                        <a:rPr lang="en-US" altLang="en-US" sz="1200" kern="1200" noProof="0">
                          <a:solidFill>
                            <a:schemeClr val="tx1"/>
                          </a:solidFill>
                          <a:latin typeface="+mn-lt"/>
                          <a:ea typeface="+mn-ea"/>
                          <a:cs typeface="+mn-cs"/>
                        </a:rPr>
                        <a:t>Recent spirometry (FEV</a:t>
                      </a:r>
                      <a:r>
                        <a:rPr lang="en-US" altLang="en-US" sz="1200" kern="1200" baseline="-25000" noProof="0">
                          <a:solidFill>
                            <a:schemeClr val="tx1"/>
                          </a:solidFill>
                          <a:latin typeface="+mn-lt"/>
                          <a:ea typeface="+mn-ea"/>
                          <a:cs typeface="+mn-cs"/>
                        </a:rPr>
                        <a:t>1</a:t>
                      </a:r>
                      <a:r>
                        <a:rPr lang="en-US" altLang="en-US" sz="1200" kern="1200" noProof="0">
                          <a:solidFill>
                            <a:schemeClr val="tx1"/>
                          </a:solidFill>
                          <a:latin typeface="+mn-lt"/>
                          <a:ea typeface="+mn-ea"/>
                          <a:cs typeface="+mn-cs"/>
                        </a:rPr>
                        <a:t>)</a:t>
                      </a:r>
                    </a:p>
                  </a:txBody>
                  <a:tcPr marT="45719" marB="45719" anchor="ctr" horzOverflow="overflow">
                    <a:lnL w="19050" cap="flat" cmpd="sng" algn="ctr">
                      <a:noFill/>
                      <a:prstDash val="solid"/>
                      <a:round/>
                      <a:headEnd type="none" w="med" len="med"/>
                      <a:tailEnd type="none" w="med" len="med"/>
                    </a:lnL>
                    <a:lnR w="19050" cap="flat" cmpd="sng" algn="ctr">
                      <a:noFill/>
                      <a:prstDash val="solid"/>
                      <a:round/>
                      <a:headEnd type="none" w="med" len="med"/>
                      <a:tailEnd type="none" w="med" len="med"/>
                    </a:lnR>
                    <a:lnT w="28575" cap="flat" cmpd="sng" algn="ctr">
                      <a:noFill/>
                      <a:prstDash val="solid"/>
                      <a:round/>
                      <a:headEnd type="none" w="med" len="med"/>
                      <a:tailEnd type="none" w="med" len="med"/>
                    </a:lnT>
                    <a:lnB w="9525" cap="flat" cmpd="sng" algn="ctr">
                      <a:solidFill>
                        <a:schemeClr val="tx1"/>
                      </a:solidFill>
                      <a:prstDash val="solid"/>
                      <a:round/>
                      <a:headEnd type="none" w="med" len="med"/>
                      <a:tailEnd type="none" w="med" len="med"/>
                    </a:lnB>
                    <a:lnTlToBr>
                      <a:noFill/>
                    </a:lnTlToBr>
                    <a:lnBlToTr>
                      <a:noFill/>
                    </a:lnBlToTr>
                    <a:solidFill>
                      <a:srgbClr val="FFFFF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defRPr/>
                      </a:pPr>
                      <a:r>
                        <a:rPr lang="en-US" sz="1200" kern="1200" noProof="0">
                          <a:solidFill>
                            <a:schemeClr val="tx1"/>
                          </a:solidFill>
                          <a:latin typeface="+mn-lt"/>
                          <a:ea typeface="+mn-ea"/>
                          <a:cs typeface="+mn-cs"/>
                        </a:rPr>
                        <a:t>62% predicted</a:t>
                      </a:r>
                    </a:p>
                  </a:txBody>
                  <a:tcPr anchor="ctr">
                    <a:lnL w="19050" cap="flat" cmpd="sng" algn="ctr">
                      <a:noFill/>
                      <a:prstDash val="solid"/>
                      <a:round/>
                      <a:headEnd type="none" w="med" len="med"/>
                      <a:tailEnd type="none" w="med" len="med"/>
                    </a:lnL>
                    <a:lnR w="6350" cap="flat" cmpd="sng" algn="ctr">
                      <a:noFill/>
                      <a:prstDash val="solid"/>
                      <a:round/>
                      <a:headEnd type="none" w="med" len="med"/>
                      <a:tailEnd type="none" w="med" len="med"/>
                    </a:lnR>
                    <a:lnT w="28575" cap="flat" cmpd="sng" algn="ctr">
                      <a:noFill/>
                      <a:prstDash val="solid"/>
                      <a:round/>
                      <a:headEnd type="none" w="med" len="med"/>
                      <a:tailEnd type="none" w="med" len="med"/>
                    </a:lnT>
                    <a:lnB w="9525" cap="flat" cmpd="sng" algn="ctr">
                      <a:solidFill>
                        <a:schemeClr val="tx1"/>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7"/>
                  </a:ext>
                </a:extLst>
              </a:tr>
            </a:tbl>
          </a:graphicData>
        </a:graphic>
      </p:graphicFrame>
      <p:sp>
        <p:nvSpPr>
          <p:cNvPr id="24" name="Rectangle: Rounded Corners 23">
            <a:extLst>
              <a:ext uri="{FF2B5EF4-FFF2-40B4-BE49-F238E27FC236}">
                <a16:creationId xmlns:a16="http://schemas.microsoft.com/office/drawing/2014/main" id="{D5C9BB6A-436E-418E-8B1D-4F31A592F87B}"/>
              </a:ext>
            </a:extLst>
          </p:cNvPr>
          <p:cNvSpPr/>
          <p:nvPr/>
        </p:nvSpPr>
        <p:spPr>
          <a:xfrm>
            <a:off x="708370" y="4010926"/>
            <a:ext cx="3669077" cy="505784"/>
          </a:xfrm>
          <a:prstGeom prst="roundRect">
            <a:avLst>
              <a:gd name="adj" fmla="val 17630"/>
            </a:avLst>
          </a:prstGeom>
          <a:solidFill>
            <a:schemeClr val="bg1"/>
          </a:solidFill>
          <a:ln w="19050">
            <a:solidFill>
              <a:schemeClr val="bg2"/>
            </a:solidFill>
          </a:ln>
          <a:effectLst/>
        </p:spPr>
        <p:style>
          <a:lnRef idx="1">
            <a:schemeClr val="accent1"/>
          </a:lnRef>
          <a:fillRef idx="3">
            <a:schemeClr val="accent1"/>
          </a:fillRef>
          <a:effectRef idx="2">
            <a:schemeClr val="accent1"/>
          </a:effectRef>
          <a:fontRef idx="minor">
            <a:schemeClr val="lt1"/>
          </a:fontRef>
        </p:style>
        <p:txBody>
          <a:bodyPr lIns="0" rtlCol="0" anchor="ctr"/>
          <a:lstStyle/>
          <a:p>
            <a:pPr marL="0" marR="0" lvl="0" indent="533400" algn="l" defTabSz="457200" rtl="0" eaLnBrk="1" fontAlgn="auto" latinLnBrk="0" hangingPunct="1">
              <a:lnSpc>
                <a:spcPct val="100000"/>
              </a:lnSpc>
              <a:spcBef>
                <a:spcPts val="0"/>
              </a:spcBef>
              <a:spcAft>
                <a:spcPts val="0"/>
              </a:spcAft>
              <a:buClrTx/>
              <a:buSzTx/>
              <a:buFontTx/>
              <a:buNone/>
              <a:tabLst/>
              <a:defRPr/>
            </a:pPr>
            <a:r>
              <a:rPr lang="en-US" sz="1400" b="1">
                <a:solidFill>
                  <a:schemeClr val="bg2"/>
                </a:solidFill>
                <a:latin typeface="+mj-lt"/>
              </a:rPr>
              <a:t>One year ago (after a course of OCS)</a:t>
            </a:r>
            <a:endParaRPr kumimoji="0" lang="en-US" sz="1400" b="1" i="0" u="none" strike="noStrike" kern="1200" cap="none" spc="0" normalizeH="0" baseline="0">
              <a:ln>
                <a:noFill/>
              </a:ln>
              <a:solidFill>
                <a:schemeClr val="bg2"/>
              </a:solidFill>
              <a:effectLst/>
              <a:uLnTx/>
              <a:uFillTx/>
              <a:latin typeface="+mj-lt"/>
              <a:ea typeface="+mn-ea"/>
              <a:cs typeface="+mn-cs"/>
            </a:endParaRPr>
          </a:p>
        </p:txBody>
      </p:sp>
      <p:pic>
        <p:nvPicPr>
          <p:cNvPr id="25" name="Graphic 24" descr="First aid kit outline">
            <a:extLst>
              <a:ext uri="{FF2B5EF4-FFF2-40B4-BE49-F238E27FC236}">
                <a16:creationId xmlns:a16="http://schemas.microsoft.com/office/drawing/2014/main" id="{15B58EAE-2AE6-42FB-A1EF-5AB3A16E9C6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0860" y="4052483"/>
            <a:ext cx="369825" cy="369825"/>
          </a:xfrm>
          <a:prstGeom prst="rect">
            <a:avLst/>
          </a:prstGeom>
        </p:spPr>
      </p:pic>
      <p:graphicFrame>
        <p:nvGraphicFramePr>
          <p:cNvPr id="27" name="Table 26">
            <a:extLst>
              <a:ext uri="{FF2B5EF4-FFF2-40B4-BE49-F238E27FC236}">
                <a16:creationId xmlns:a16="http://schemas.microsoft.com/office/drawing/2014/main" id="{5FFD7211-3EE0-4150-A0D2-B8B8660D94BF}"/>
              </a:ext>
            </a:extLst>
          </p:cNvPr>
          <p:cNvGraphicFramePr>
            <a:graphicFrameLocks noGrp="1"/>
          </p:cNvGraphicFramePr>
          <p:nvPr>
            <p:extLst>
              <p:ext uri="{D42A27DB-BD31-4B8C-83A1-F6EECF244321}">
                <p14:modId xmlns:p14="http://schemas.microsoft.com/office/powerpoint/2010/main" val="2512440830"/>
              </p:ext>
            </p:extLst>
          </p:nvPr>
        </p:nvGraphicFramePr>
        <p:xfrm>
          <a:off x="707990" y="4588180"/>
          <a:ext cx="8864027" cy="1303432"/>
        </p:xfrm>
        <a:graphic>
          <a:graphicData uri="http://schemas.openxmlformats.org/drawingml/2006/table">
            <a:tbl>
              <a:tblPr/>
              <a:tblGrid>
                <a:gridCol w="4516298">
                  <a:extLst>
                    <a:ext uri="{9D8B030D-6E8A-4147-A177-3AD203B41FA5}">
                      <a16:colId xmlns:a16="http://schemas.microsoft.com/office/drawing/2014/main" val="20001"/>
                    </a:ext>
                  </a:extLst>
                </a:gridCol>
                <a:gridCol w="4347729">
                  <a:extLst>
                    <a:ext uri="{9D8B030D-6E8A-4147-A177-3AD203B41FA5}">
                      <a16:colId xmlns:a16="http://schemas.microsoft.com/office/drawing/2014/main" val="20002"/>
                    </a:ext>
                  </a:extLst>
                </a:gridCol>
              </a:tblGrid>
              <a:tr h="325858">
                <a:tc>
                  <a:txBody>
                    <a:bodyPr/>
                    <a:lstStyle>
                      <a:lvl1pPr>
                        <a:spcBef>
                          <a:spcPct val="80000"/>
                        </a:spcBef>
                        <a:buFont typeface="Arial" charset="0"/>
                        <a:defRPr sz="2000">
                          <a:solidFill>
                            <a:schemeClr val="tx1"/>
                          </a:solidFill>
                          <a:latin typeface="Calibri" charset="0"/>
                        </a:defRPr>
                      </a:lvl1pPr>
                      <a:lvl2pPr marL="742950" indent="-285750">
                        <a:spcBef>
                          <a:spcPct val="40000"/>
                        </a:spcBef>
                        <a:defRPr sz="2000">
                          <a:solidFill>
                            <a:schemeClr val="tx1"/>
                          </a:solidFill>
                          <a:latin typeface="Calibri" charset="0"/>
                        </a:defRPr>
                      </a:lvl2pPr>
                      <a:lvl3pPr marL="1143000" indent="-228600">
                        <a:spcBef>
                          <a:spcPct val="20000"/>
                        </a:spcBef>
                        <a:buFont typeface="Arial" charset="0"/>
                        <a:defRPr sz="1900">
                          <a:solidFill>
                            <a:schemeClr val="tx1"/>
                          </a:solidFill>
                          <a:latin typeface="Calibri" charset="0"/>
                        </a:defRPr>
                      </a:lvl3pPr>
                      <a:lvl4pPr marL="1600200" indent="-228600">
                        <a:spcBef>
                          <a:spcPct val="10000"/>
                        </a:spcBef>
                        <a:buFont typeface="Arial" charset="0"/>
                        <a:defRPr>
                          <a:solidFill>
                            <a:schemeClr val="tx1"/>
                          </a:solidFill>
                          <a:latin typeface="Calibri" charset="0"/>
                        </a:defRPr>
                      </a:lvl4pPr>
                      <a:lvl5pPr marL="2057400" indent="-228600">
                        <a:spcBef>
                          <a:spcPct val="10000"/>
                        </a:spcBef>
                        <a:buFont typeface="Arial" charset="0"/>
                        <a:defRPr sz="1600">
                          <a:solidFill>
                            <a:schemeClr val="tx1"/>
                          </a:solidFill>
                          <a:latin typeface="Calibri" charset="0"/>
                        </a:defRPr>
                      </a:lvl5pPr>
                      <a:lvl6pPr marL="2514600" indent="-228600" eaLnBrk="0" fontAlgn="base" hangingPunct="0">
                        <a:spcBef>
                          <a:spcPct val="10000"/>
                        </a:spcBef>
                        <a:spcAft>
                          <a:spcPct val="0"/>
                        </a:spcAft>
                        <a:buFont typeface="Arial" charset="0"/>
                        <a:defRPr sz="1600">
                          <a:solidFill>
                            <a:schemeClr val="tx1"/>
                          </a:solidFill>
                          <a:latin typeface="Calibri" charset="0"/>
                        </a:defRPr>
                      </a:lvl6pPr>
                      <a:lvl7pPr marL="2971800" indent="-228600" eaLnBrk="0" fontAlgn="base" hangingPunct="0">
                        <a:spcBef>
                          <a:spcPct val="10000"/>
                        </a:spcBef>
                        <a:spcAft>
                          <a:spcPct val="0"/>
                        </a:spcAft>
                        <a:buFont typeface="Arial" charset="0"/>
                        <a:defRPr sz="1600">
                          <a:solidFill>
                            <a:schemeClr val="tx1"/>
                          </a:solidFill>
                          <a:latin typeface="Calibri" charset="0"/>
                        </a:defRPr>
                      </a:lvl7pPr>
                      <a:lvl8pPr marL="3429000" indent="-228600" eaLnBrk="0" fontAlgn="base" hangingPunct="0">
                        <a:spcBef>
                          <a:spcPct val="10000"/>
                        </a:spcBef>
                        <a:spcAft>
                          <a:spcPct val="0"/>
                        </a:spcAft>
                        <a:buFont typeface="Arial" charset="0"/>
                        <a:defRPr sz="1600">
                          <a:solidFill>
                            <a:schemeClr val="tx1"/>
                          </a:solidFill>
                          <a:latin typeface="Calibri" charset="0"/>
                        </a:defRPr>
                      </a:lvl8pPr>
                      <a:lvl9pPr marL="3886200" indent="-228600" eaLnBrk="0" fontAlgn="base" hangingPunct="0">
                        <a:spcBef>
                          <a:spcPct val="10000"/>
                        </a:spcBef>
                        <a:spcAft>
                          <a:spcPct val="0"/>
                        </a:spcAft>
                        <a:buFont typeface="Arial" charset="0"/>
                        <a:defRPr sz="1600">
                          <a:solidFill>
                            <a:schemeClr val="tx1"/>
                          </a:solidFill>
                          <a:latin typeface="Calibri"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en-US" sz="1200" b="0" i="0" u="none" strike="noStrike" cap="none" normalizeH="0" baseline="0" noProof="0" dirty="0">
                          <a:ln>
                            <a:noFill/>
                          </a:ln>
                          <a:solidFill>
                            <a:schemeClr val="tx1"/>
                          </a:solidFill>
                          <a:effectLst/>
                          <a:latin typeface="+mn-lt"/>
                          <a:ea typeface="Roboto" panose="02000000000000000000" pitchFamily="2" charset="0"/>
                          <a:cs typeface="Calibri" panose="020F0502020204030204" pitchFamily="34" charset="0"/>
                        </a:rPr>
                        <a:t>Total </a:t>
                      </a:r>
                      <a:r>
                        <a:rPr kumimoji="0" lang="en-US" altLang="en-US" sz="1200" b="0" i="0" u="none" strike="noStrike" cap="none" normalizeH="0" baseline="0" noProof="0" dirty="0" err="1">
                          <a:ln>
                            <a:noFill/>
                          </a:ln>
                          <a:solidFill>
                            <a:schemeClr val="tx1"/>
                          </a:solidFill>
                          <a:effectLst/>
                          <a:latin typeface="+mn-lt"/>
                          <a:ea typeface="Roboto" panose="02000000000000000000" pitchFamily="2" charset="0"/>
                          <a:cs typeface="Calibri" panose="020F0502020204030204" pitchFamily="34" charset="0"/>
                        </a:rPr>
                        <a:t>IgE</a:t>
                      </a:r>
                      <a:r>
                        <a:rPr kumimoji="0" lang="en-US" altLang="en-US" sz="1200" b="0" i="0" u="none" strike="noStrike" cap="none" normalizeH="0" baseline="0" noProof="0" dirty="0">
                          <a:ln>
                            <a:noFill/>
                          </a:ln>
                          <a:solidFill>
                            <a:schemeClr val="tx1"/>
                          </a:solidFill>
                          <a:effectLst/>
                          <a:latin typeface="+mn-lt"/>
                          <a:ea typeface="Roboto" panose="02000000000000000000" pitchFamily="2" charset="0"/>
                          <a:cs typeface="Calibri" panose="020F0502020204030204" pitchFamily="34" charset="0"/>
                        </a:rPr>
                        <a:t> at last visit</a:t>
                      </a:r>
                    </a:p>
                  </a:txBody>
                  <a:tcPr marT="45719" marB="45719" anchor="ctr" horzOverflow="overflow">
                    <a:lnL w="19050" cap="flat" cmpd="sng" algn="ctr">
                      <a:noFill/>
                      <a:prstDash val="solid"/>
                      <a:round/>
                      <a:headEnd type="none" w="med" len="med"/>
                      <a:tailEnd type="none" w="med" len="med"/>
                    </a:lnL>
                    <a:lnR w="1905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noFill/>
                      <a:prstDash val="solid"/>
                      <a:round/>
                      <a:headEnd type="none" w="med" len="med"/>
                      <a:tailEnd type="none" w="med" len="med"/>
                    </a:lnB>
                    <a:lnTlToBr>
                      <a:noFill/>
                    </a:lnTlToBr>
                    <a:lnBlToTr>
                      <a:noFill/>
                    </a:lnBlToTr>
                    <a:solidFill>
                      <a:schemeClr val="bg1">
                        <a:lumMod val="95000"/>
                      </a:schemeClr>
                    </a:solidFill>
                  </a:tcPr>
                </a:tc>
                <a:tc>
                  <a:txBody>
                    <a:bodyPr/>
                    <a:lstStyle/>
                    <a:p>
                      <a:r>
                        <a:rPr lang="en-US" sz="1200" noProof="0">
                          <a:latin typeface="+mn-lt"/>
                        </a:rPr>
                        <a:t>550 IU/mL</a:t>
                      </a:r>
                    </a:p>
                  </a:txBody>
                  <a:tcPr anchor="ctr">
                    <a:lnL w="19050" cap="flat" cmpd="sng" algn="ctr">
                      <a:noFill/>
                      <a:prstDash val="solid"/>
                      <a:round/>
                      <a:headEnd type="none" w="med" len="med"/>
                      <a:tailEnd type="none" w="med" len="med"/>
                    </a:lnL>
                    <a:lnR w="635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noFill/>
                      <a:prstDash val="solid"/>
                      <a:round/>
                      <a:headEnd type="none" w="med" len="med"/>
                      <a:tailEnd type="none" w="med" len="med"/>
                    </a:lnB>
                    <a:lnTlToBr>
                      <a:noFill/>
                    </a:lnTlToBr>
                    <a:lnBlToTr>
                      <a:noFill/>
                    </a:lnBlToTr>
                    <a:solidFill>
                      <a:schemeClr val="bg1">
                        <a:lumMod val="95000"/>
                      </a:schemeClr>
                    </a:solidFill>
                  </a:tcPr>
                </a:tc>
                <a:extLst>
                  <a:ext uri="{0D108BD9-81ED-4DB2-BD59-A6C34878D82A}">
                    <a16:rowId xmlns:a16="http://schemas.microsoft.com/office/drawing/2014/main" val="10001"/>
                  </a:ext>
                </a:extLst>
              </a:tr>
              <a:tr h="325858">
                <a:tc>
                  <a:txBody>
                    <a:bodyPr/>
                    <a:lstStyle>
                      <a:lvl1pPr>
                        <a:spcBef>
                          <a:spcPct val="80000"/>
                        </a:spcBef>
                        <a:buFont typeface="Arial" charset="0"/>
                        <a:defRPr sz="2000">
                          <a:solidFill>
                            <a:schemeClr val="tx1"/>
                          </a:solidFill>
                          <a:latin typeface="Calibri" charset="0"/>
                        </a:defRPr>
                      </a:lvl1pPr>
                      <a:lvl2pPr marL="742950" indent="-285750">
                        <a:spcBef>
                          <a:spcPct val="40000"/>
                        </a:spcBef>
                        <a:defRPr sz="2000">
                          <a:solidFill>
                            <a:schemeClr val="tx1"/>
                          </a:solidFill>
                          <a:latin typeface="Calibri" charset="0"/>
                        </a:defRPr>
                      </a:lvl2pPr>
                      <a:lvl3pPr marL="1143000" indent="-228600">
                        <a:spcBef>
                          <a:spcPct val="20000"/>
                        </a:spcBef>
                        <a:buFont typeface="Arial" charset="0"/>
                        <a:defRPr sz="1900">
                          <a:solidFill>
                            <a:schemeClr val="tx1"/>
                          </a:solidFill>
                          <a:latin typeface="Calibri" charset="0"/>
                        </a:defRPr>
                      </a:lvl3pPr>
                      <a:lvl4pPr marL="1600200" indent="-228600">
                        <a:spcBef>
                          <a:spcPct val="10000"/>
                        </a:spcBef>
                        <a:buFont typeface="Arial" charset="0"/>
                        <a:defRPr>
                          <a:solidFill>
                            <a:schemeClr val="tx1"/>
                          </a:solidFill>
                          <a:latin typeface="Calibri" charset="0"/>
                        </a:defRPr>
                      </a:lvl4pPr>
                      <a:lvl5pPr marL="2057400" indent="-228600">
                        <a:spcBef>
                          <a:spcPct val="10000"/>
                        </a:spcBef>
                        <a:buFont typeface="Arial" charset="0"/>
                        <a:defRPr sz="1600">
                          <a:solidFill>
                            <a:schemeClr val="tx1"/>
                          </a:solidFill>
                          <a:latin typeface="Calibri" charset="0"/>
                        </a:defRPr>
                      </a:lvl5pPr>
                      <a:lvl6pPr marL="2514600" indent="-228600" eaLnBrk="0" fontAlgn="base" hangingPunct="0">
                        <a:spcBef>
                          <a:spcPct val="10000"/>
                        </a:spcBef>
                        <a:spcAft>
                          <a:spcPct val="0"/>
                        </a:spcAft>
                        <a:buFont typeface="Arial" charset="0"/>
                        <a:defRPr sz="1600">
                          <a:solidFill>
                            <a:schemeClr val="tx1"/>
                          </a:solidFill>
                          <a:latin typeface="Calibri" charset="0"/>
                        </a:defRPr>
                      </a:lvl6pPr>
                      <a:lvl7pPr marL="2971800" indent="-228600" eaLnBrk="0" fontAlgn="base" hangingPunct="0">
                        <a:spcBef>
                          <a:spcPct val="10000"/>
                        </a:spcBef>
                        <a:spcAft>
                          <a:spcPct val="0"/>
                        </a:spcAft>
                        <a:buFont typeface="Arial" charset="0"/>
                        <a:defRPr sz="1600">
                          <a:solidFill>
                            <a:schemeClr val="tx1"/>
                          </a:solidFill>
                          <a:latin typeface="Calibri" charset="0"/>
                        </a:defRPr>
                      </a:lvl7pPr>
                      <a:lvl8pPr marL="3429000" indent="-228600" eaLnBrk="0" fontAlgn="base" hangingPunct="0">
                        <a:spcBef>
                          <a:spcPct val="10000"/>
                        </a:spcBef>
                        <a:spcAft>
                          <a:spcPct val="0"/>
                        </a:spcAft>
                        <a:buFont typeface="Arial" charset="0"/>
                        <a:defRPr sz="1600">
                          <a:solidFill>
                            <a:schemeClr val="tx1"/>
                          </a:solidFill>
                          <a:latin typeface="Calibri" charset="0"/>
                        </a:defRPr>
                      </a:lvl8pPr>
                      <a:lvl9pPr marL="3886200" indent="-228600" eaLnBrk="0" fontAlgn="base" hangingPunct="0">
                        <a:spcBef>
                          <a:spcPct val="10000"/>
                        </a:spcBef>
                        <a:spcAft>
                          <a:spcPct val="0"/>
                        </a:spcAft>
                        <a:buFont typeface="Arial" charset="0"/>
                        <a:defRPr sz="1600">
                          <a:solidFill>
                            <a:schemeClr val="tx1"/>
                          </a:solidFill>
                          <a:latin typeface="Calibri"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defRPr/>
                      </a:pPr>
                      <a:r>
                        <a:rPr lang="en-US" sz="1200" noProof="0">
                          <a:latin typeface="+mn-lt"/>
                        </a:rPr>
                        <a:t>Blood eosinophil count</a:t>
                      </a:r>
                    </a:p>
                  </a:txBody>
                  <a:tcPr marT="45719" marB="45719" anchor="ctr" horzOverflow="overflow">
                    <a:lnL w="19050" cap="flat" cmpd="sng" algn="ctr">
                      <a:noFill/>
                      <a:prstDash val="solid"/>
                      <a:round/>
                      <a:headEnd type="none" w="med" len="med"/>
                      <a:tailEnd type="none" w="med" len="med"/>
                    </a:lnL>
                    <a:lnR w="19050" cap="flat" cmpd="sng" algn="ctr">
                      <a:noFill/>
                      <a:prstDash val="solid"/>
                      <a:round/>
                      <a:headEnd type="none" w="med" len="med"/>
                      <a:tailEnd type="none" w="med" len="med"/>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a:noFill/>
                    </a:lnTlToBr>
                    <a:lnBlToTr>
                      <a:noFill/>
                    </a:lnBlToTr>
                    <a:solidFill>
                      <a:schemeClr val="bg1"/>
                    </a:solidFill>
                  </a:tcPr>
                </a:tc>
                <a:tc>
                  <a:txBody>
                    <a:bodyPr/>
                    <a:lstStyle/>
                    <a:p>
                      <a:r>
                        <a:rPr lang="en-US" sz="1200" noProof="0">
                          <a:latin typeface="+mn-lt"/>
                        </a:rPr>
                        <a:t>130 cells/μL</a:t>
                      </a:r>
                    </a:p>
                  </a:txBody>
                  <a:tcPr anchor="ctr">
                    <a:lnL w="19050" cap="flat" cmpd="sng" algn="ctr">
                      <a:noFill/>
                      <a:prstDash val="solid"/>
                      <a:round/>
                      <a:headEnd type="none" w="med" len="med"/>
                      <a:tailEnd type="none" w="med" len="med"/>
                    </a:lnL>
                    <a:lnR w="6350" cap="flat" cmpd="sng" algn="ctr">
                      <a:noFill/>
                      <a:prstDash val="solid"/>
                      <a:round/>
                      <a:headEnd type="none" w="med" len="med"/>
                      <a:tailEnd type="none" w="med" len="med"/>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2"/>
                  </a:ext>
                </a:extLst>
              </a:tr>
              <a:tr h="325858">
                <a:tc>
                  <a:txBody>
                    <a:bodyPr/>
                    <a:lstStyle>
                      <a:lvl1pPr>
                        <a:spcBef>
                          <a:spcPct val="80000"/>
                        </a:spcBef>
                        <a:buFont typeface="Arial" charset="0"/>
                        <a:defRPr sz="2000">
                          <a:solidFill>
                            <a:schemeClr val="tx1"/>
                          </a:solidFill>
                          <a:latin typeface="Calibri" charset="0"/>
                        </a:defRPr>
                      </a:lvl1pPr>
                      <a:lvl2pPr marL="742950" indent="-285750">
                        <a:spcBef>
                          <a:spcPct val="40000"/>
                        </a:spcBef>
                        <a:defRPr sz="2000">
                          <a:solidFill>
                            <a:schemeClr val="tx1"/>
                          </a:solidFill>
                          <a:latin typeface="Calibri" charset="0"/>
                        </a:defRPr>
                      </a:lvl2pPr>
                      <a:lvl3pPr marL="1143000" indent="-228600">
                        <a:spcBef>
                          <a:spcPct val="20000"/>
                        </a:spcBef>
                        <a:buFont typeface="Arial" charset="0"/>
                        <a:defRPr sz="1900">
                          <a:solidFill>
                            <a:schemeClr val="tx1"/>
                          </a:solidFill>
                          <a:latin typeface="Calibri" charset="0"/>
                        </a:defRPr>
                      </a:lvl3pPr>
                      <a:lvl4pPr marL="1600200" indent="-228600">
                        <a:spcBef>
                          <a:spcPct val="10000"/>
                        </a:spcBef>
                        <a:buFont typeface="Arial" charset="0"/>
                        <a:defRPr>
                          <a:solidFill>
                            <a:schemeClr val="tx1"/>
                          </a:solidFill>
                          <a:latin typeface="Calibri" charset="0"/>
                        </a:defRPr>
                      </a:lvl4pPr>
                      <a:lvl5pPr marL="2057400" indent="-228600">
                        <a:spcBef>
                          <a:spcPct val="10000"/>
                        </a:spcBef>
                        <a:buFont typeface="Arial" charset="0"/>
                        <a:defRPr sz="1600">
                          <a:solidFill>
                            <a:schemeClr val="tx1"/>
                          </a:solidFill>
                          <a:latin typeface="Calibri" charset="0"/>
                        </a:defRPr>
                      </a:lvl5pPr>
                      <a:lvl6pPr marL="2514600" indent="-228600" eaLnBrk="0" fontAlgn="base" hangingPunct="0">
                        <a:spcBef>
                          <a:spcPct val="10000"/>
                        </a:spcBef>
                        <a:spcAft>
                          <a:spcPct val="0"/>
                        </a:spcAft>
                        <a:buFont typeface="Arial" charset="0"/>
                        <a:defRPr sz="1600">
                          <a:solidFill>
                            <a:schemeClr val="tx1"/>
                          </a:solidFill>
                          <a:latin typeface="Calibri" charset="0"/>
                        </a:defRPr>
                      </a:lvl6pPr>
                      <a:lvl7pPr marL="2971800" indent="-228600" eaLnBrk="0" fontAlgn="base" hangingPunct="0">
                        <a:spcBef>
                          <a:spcPct val="10000"/>
                        </a:spcBef>
                        <a:spcAft>
                          <a:spcPct val="0"/>
                        </a:spcAft>
                        <a:buFont typeface="Arial" charset="0"/>
                        <a:defRPr sz="1600">
                          <a:solidFill>
                            <a:schemeClr val="tx1"/>
                          </a:solidFill>
                          <a:latin typeface="Calibri" charset="0"/>
                        </a:defRPr>
                      </a:lvl7pPr>
                      <a:lvl8pPr marL="3429000" indent="-228600" eaLnBrk="0" fontAlgn="base" hangingPunct="0">
                        <a:spcBef>
                          <a:spcPct val="10000"/>
                        </a:spcBef>
                        <a:spcAft>
                          <a:spcPct val="0"/>
                        </a:spcAft>
                        <a:buFont typeface="Arial" charset="0"/>
                        <a:defRPr sz="1600">
                          <a:solidFill>
                            <a:schemeClr val="tx1"/>
                          </a:solidFill>
                          <a:latin typeface="Calibri" charset="0"/>
                        </a:defRPr>
                      </a:lvl8pPr>
                      <a:lvl9pPr marL="3886200" indent="-228600" eaLnBrk="0" fontAlgn="base" hangingPunct="0">
                        <a:spcBef>
                          <a:spcPct val="10000"/>
                        </a:spcBef>
                        <a:spcAft>
                          <a:spcPct val="0"/>
                        </a:spcAft>
                        <a:buFont typeface="Arial" charset="0"/>
                        <a:defRPr sz="1600">
                          <a:solidFill>
                            <a:schemeClr val="tx1"/>
                          </a:solidFill>
                          <a:latin typeface="Calibri"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en-US" sz="1200" b="0" i="0" u="none" strike="noStrike" cap="none" normalizeH="0" baseline="0" noProof="0">
                          <a:ln>
                            <a:noFill/>
                          </a:ln>
                          <a:solidFill>
                            <a:schemeClr val="tx1"/>
                          </a:solidFill>
                          <a:effectLst/>
                          <a:latin typeface="+mn-lt"/>
                          <a:ea typeface="Roboto" panose="02000000000000000000" pitchFamily="2" charset="0"/>
                          <a:cs typeface="Calibri" panose="020F0502020204030204" pitchFamily="34" charset="0"/>
                        </a:rPr>
                        <a:t>FeNO</a:t>
                      </a:r>
                    </a:p>
                  </a:txBody>
                  <a:tcPr marT="45719" marB="45719" anchor="ctr" horzOverflow="overflow">
                    <a:lnL w="19050" cap="flat" cmpd="sng" algn="ctr">
                      <a:noFill/>
                      <a:prstDash val="solid"/>
                      <a:round/>
                      <a:headEnd type="none" w="med" len="med"/>
                      <a:tailEnd type="none" w="med" len="med"/>
                    </a:lnL>
                    <a:lnR w="19050" cap="flat" cmpd="sng" algn="ctr">
                      <a:noFill/>
                      <a:prstDash val="solid"/>
                      <a:round/>
                      <a:headEnd type="none" w="med" len="med"/>
                      <a:tailEnd type="none" w="med" len="med"/>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a:noFill/>
                    </a:lnTlToBr>
                    <a:lnBlToTr>
                      <a:noFill/>
                    </a:lnBlToTr>
                    <a:solidFill>
                      <a:schemeClr val="bg1">
                        <a:lumMod val="95000"/>
                      </a:schemeClr>
                    </a:solidFill>
                  </a:tcPr>
                </a:tc>
                <a:tc>
                  <a:txBody>
                    <a:bodyPr/>
                    <a:lstStyle/>
                    <a:p>
                      <a:r>
                        <a:rPr lang="en-US" sz="1200" noProof="0">
                          <a:latin typeface="+mn-lt"/>
                        </a:rPr>
                        <a:t>20 ppb</a:t>
                      </a:r>
                    </a:p>
                  </a:txBody>
                  <a:tcPr anchor="ctr">
                    <a:lnL w="19050" cap="flat" cmpd="sng" algn="ctr">
                      <a:noFill/>
                      <a:prstDash val="solid"/>
                      <a:round/>
                      <a:headEnd type="none" w="med" len="med"/>
                      <a:tailEnd type="none" w="med" len="med"/>
                    </a:lnL>
                    <a:lnR w="6350" cap="flat" cmpd="sng" algn="ctr">
                      <a:noFill/>
                      <a:prstDash val="solid"/>
                      <a:round/>
                      <a:headEnd type="none" w="med" len="med"/>
                      <a:tailEnd type="none" w="med" len="med"/>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a:noFill/>
                    </a:lnTlToBr>
                    <a:lnBlToTr>
                      <a:noFill/>
                    </a:lnBlToTr>
                    <a:solidFill>
                      <a:schemeClr val="bg1">
                        <a:lumMod val="95000"/>
                      </a:schemeClr>
                    </a:solidFill>
                  </a:tcPr>
                </a:tc>
                <a:extLst>
                  <a:ext uri="{0D108BD9-81ED-4DB2-BD59-A6C34878D82A}">
                    <a16:rowId xmlns:a16="http://schemas.microsoft.com/office/drawing/2014/main" val="10005"/>
                  </a:ext>
                </a:extLst>
              </a:tr>
              <a:tr h="325858">
                <a:tc>
                  <a:txBody>
                    <a:bodyPr/>
                    <a:lstStyle>
                      <a:lvl1pPr>
                        <a:spcBef>
                          <a:spcPct val="80000"/>
                        </a:spcBef>
                        <a:buFont typeface="Arial" charset="0"/>
                        <a:defRPr sz="2000">
                          <a:solidFill>
                            <a:schemeClr val="tx1"/>
                          </a:solidFill>
                          <a:latin typeface="Calibri" charset="0"/>
                        </a:defRPr>
                      </a:lvl1pPr>
                      <a:lvl2pPr marL="742950" indent="-285750">
                        <a:spcBef>
                          <a:spcPct val="40000"/>
                        </a:spcBef>
                        <a:defRPr sz="2000">
                          <a:solidFill>
                            <a:schemeClr val="tx1"/>
                          </a:solidFill>
                          <a:latin typeface="Calibri" charset="0"/>
                        </a:defRPr>
                      </a:lvl2pPr>
                      <a:lvl3pPr marL="1143000" indent="-228600">
                        <a:spcBef>
                          <a:spcPct val="20000"/>
                        </a:spcBef>
                        <a:buFont typeface="Arial" charset="0"/>
                        <a:defRPr sz="1900">
                          <a:solidFill>
                            <a:schemeClr val="tx1"/>
                          </a:solidFill>
                          <a:latin typeface="Calibri" charset="0"/>
                        </a:defRPr>
                      </a:lvl3pPr>
                      <a:lvl4pPr marL="1600200" indent="-228600">
                        <a:spcBef>
                          <a:spcPct val="10000"/>
                        </a:spcBef>
                        <a:buFont typeface="Arial" charset="0"/>
                        <a:defRPr>
                          <a:solidFill>
                            <a:schemeClr val="tx1"/>
                          </a:solidFill>
                          <a:latin typeface="Calibri" charset="0"/>
                        </a:defRPr>
                      </a:lvl4pPr>
                      <a:lvl5pPr marL="2057400" indent="-228600">
                        <a:spcBef>
                          <a:spcPct val="10000"/>
                        </a:spcBef>
                        <a:buFont typeface="Arial" charset="0"/>
                        <a:defRPr sz="1600">
                          <a:solidFill>
                            <a:schemeClr val="tx1"/>
                          </a:solidFill>
                          <a:latin typeface="Calibri" charset="0"/>
                        </a:defRPr>
                      </a:lvl5pPr>
                      <a:lvl6pPr marL="2514600" indent="-228600" eaLnBrk="0" fontAlgn="base" hangingPunct="0">
                        <a:spcBef>
                          <a:spcPct val="10000"/>
                        </a:spcBef>
                        <a:spcAft>
                          <a:spcPct val="0"/>
                        </a:spcAft>
                        <a:buFont typeface="Arial" charset="0"/>
                        <a:defRPr sz="1600">
                          <a:solidFill>
                            <a:schemeClr val="tx1"/>
                          </a:solidFill>
                          <a:latin typeface="Calibri" charset="0"/>
                        </a:defRPr>
                      </a:lvl6pPr>
                      <a:lvl7pPr marL="2971800" indent="-228600" eaLnBrk="0" fontAlgn="base" hangingPunct="0">
                        <a:spcBef>
                          <a:spcPct val="10000"/>
                        </a:spcBef>
                        <a:spcAft>
                          <a:spcPct val="0"/>
                        </a:spcAft>
                        <a:buFont typeface="Arial" charset="0"/>
                        <a:defRPr sz="1600">
                          <a:solidFill>
                            <a:schemeClr val="tx1"/>
                          </a:solidFill>
                          <a:latin typeface="Calibri" charset="0"/>
                        </a:defRPr>
                      </a:lvl7pPr>
                      <a:lvl8pPr marL="3429000" indent="-228600" eaLnBrk="0" fontAlgn="base" hangingPunct="0">
                        <a:spcBef>
                          <a:spcPct val="10000"/>
                        </a:spcBef>
                        <a:spcAft>
                          <a:spcPct val="0"/>
                        </a:spcAft>
                        <a:buFont typeface="Arial" charset="0"/>
                        <a:defRPr sz="1600">
                          <a:solidFill>
                            <a:schemeClr val="tx1"/>
                          </a:solidFill>
                          <a:latin typeface="Calibri" charset="0"/>
                        </a:defRPr>
                      </a:lvl8pPr>
                      <a:lvl9pPr marL="3886200" indent="-228600" eaLnBrk="0" fontAlgn="base" hangingPunct="0">
                        <a:spcBef>
                          <a:spcPct val="10000"/>
                        </a:spcBef>
                        <a:spcAft>
                          <a:spcPct val="0"/>
                        </a:spcAft>
                        <a:buFont typeface="Arial" charset="0"/>
                        <a:defRPr sz="1600">
                          <a:solidFill>
                            <a:schemeClr val="tx1"/>
                          </a:solidFill>
                          <a:latin typeface="Calibri"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defRPr/>
                      </a:pPr>
                      <a:r>
                        <a:rPr lang="en-US" altLang="en-US" sz="1200" kern="1200" noProof="0" dirty="0">
                          <a:solidFill>
                            <a:schemeClr val="tx1"/>
                          </a:solidFill>
                          <a:latin typeface="+mn-lt"/>
                          <a:ea typeface="+mn-ea"/>
                          <a:cs typeface="+mn-cs"/>
                        </a:rPr>
                        <a:t>Spirometry (FEV</a:t>
                      </a:r>
                      <a:r>
                        <a:rPr lang="en-US" altLang="en-US" sz="1200" kern="1200" baseline="-25000" noProof="0" dirty="0">
                          <a:solidFill>
                            <a:schemeClr val="tx1"/>
                          </a:solidFill>
                          <a:latin typeface="+mn-lt"/>
                          <a:ea typeface="+mn-ea"/>
                          <a:cs typeface="+mn-cs"/>
                        </a:rPr>
                        <a:t>1</a:t>
                      </a:r>
                      <a:r>
                        <a:rPr lang="en-US" altLang="en-US" sz="1200" kern="1200" noProof="0" dirty="0">
                          <a:solidFill>
                            <a:schemeClr val="tx1"/>
                          </a:solidFill>
                          <a:latin typeface="+mn-lt"/>
                          <a:ea typeface="+mn-ea"/>
                          <a:cs typeface="+mn-cs"/>
                        </a:rPr>
                        <a:t>) – reversibility</a:t>
                      </a:r>
                    </a:p>
                  </a:txBody>
                  <a:tcPr marT="45719" marB="45719" anchor="ctr" horzOverflow="overflow">
                    <a:lnL w="19050" cap="flat" cmpd="sng" algn="ctr">
                      <a:noFill/>
                      <a:prstDash val="solid"/>
                      <a:round/>
                      <a:headEnd type="none" w="med" len="med"/>
                      <a:tailEnd type="none" w="med" len="med"/>
                    </a:lnL>
                    <a:lnR w="19050" cap="flat" cmpd="sng" algn="ctr">
                      <a:noFill/>
                      <a:prstDash val="solid"/>
                      <a:round/>
                      <a:headEnd type="none" w="med" len="med"/>
                      <a:tailEnd type="none" w="med" len="med"/>
                    </a:lnR>
                    <a:lnT w="28575" cap="flat" cmpd="sng" algn="ctr">
                      <a:noFill/>
                      <a:prstDash val="solid"/>
                      <a:round/>
                      <a:headEnd type="none" w="med" len="med"/>
                      <a:tailEnd type="none" w="med" len="med"/>
                    </a:lnT>
                    <a:lnB w="9525" cap="flat" cmpd="sng" algn="ctr">
                      <a:solidFill>
                        <a:schemeClr val="tx1"/>
                      </a:solidFill>
                      <a:prstDash val="solid"/>
                      <a:round/>
                      <a:headEnd type="none" w="med" len="med"/>
                      <a:tailEnd type="none" w="med" len="med"/>
                    </a:lnB>
                    <a:lnTlToBr>
                      <a:noFill/>
                    </a:lnTlToBr>
                    <a:lnBlToTr>
                      <a:noFill/>
                    </a:lnBlToTr>
                    <a:solidFill>
                      <a:srgbClr val="FFFFFF"/>
                    </a:solidFill>
                  </a:tcPr>
                </a:tc>
                <a:tc>
                  <a:txBody>
                    <a:bodyPr/>
                    <a:lstStyle/>
                    <a:p>
                      <a:r>
                        <a:rPr lang="en-US" sz="1200" noProof="0" dirty="0">
                          <a:latin typeface="+mn-lt"/>
                        </a:rPr>
                        <a:t>72% predicted and 13% reversibility</a:t>
                      </a:r>
                    </a:p>
                  </a:txBody>
                  <a:tcPr anchor="ctr">
                    <a:lnL w="19050" cap="flat" cmpd="sng" algn="ctr">
                      <a:noFill/>
                      <a:prstDash val="solid"/>
                      <a:round/>
                      <a:headEnd type="none" w="med" len="med"/>
                      <a:tailEnd type="none" w="med" len="med"/>
                    </a:lnL>
                    <a:lnR w="6350" cap="flat" cmpd="sng" algn="ctr">
                      <a:noFill/>
                      <a:prstDash val="solid"/>
                      <a:round/>
                      <a:headEnd type="none" w="med" len="med"/>
                      <a:tailEnd type="none" w="med" len="med"/>
                    </a:lnR>
                    <a:lnT w="28575" cap="flat" cmpd="sng" algn="ctr">
                      <a:noFill/>
                      <a:prstDash val="solid"/>
                      <a:round/>
                      <a:headEnd type="none" w="med" len="med"/>
                      <a:tailEnd type="none" w="med" len="med"/>
                    </a:lnT>
                    <a:lnB w="9525" cap="flat" cmpd="sng" algn="ctr">
                      <a:solidFill>
                        <a:schemeClr val="tx1"/>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7"/>
                  </a:ext>
                </a:extLst>
              </a:tr>
            </a:tbl>
          </a:graphicData>
        </a:graphic>
      </p:graphicFrame>
      <p:sp>
        <p:nvSpPr>
          <p:cNvPr id="29" name="TextBox 28">
            <a:extLst>
              <a:ext uri="{FF2B5EF4-FFF2-40B4-BE49-F238E27FC236}">
                <a16:creationId xmlns:a16="http://schemas.microsoft.com/office/drawing/2014/main" id="{7069A5F2-4E48-4123-942B-71E9F3730E27}"/>
              </a:ext>
            </a:extLst>
          </p:cNvPr>
          <p:cNvSpPr txBox="1"/>
          <p:nvPr/>
        </p:nvSpPr>
        <p:spPr>
          <a:xfrm>
            <a:off x="9676241" y="2926983"/>
            <a:ext cx="2339474" cy="2246888"/>
          </a:xfrm>
          <a:prstGeom prst="roundRect">
            <a:avLst>
              <a:gd name="adj" fmla="val 9598"/>
            </a:avLst>
          </a:prstGeom>
          <a:solidFill>
            <a:schemeClr val="bg1"/>
          </a:solidFill>
          <a:ln>
            <a:solidFill>
              <a:schemeClr val="tx1"/>
            </a:solidFill>
          </a:ln>
        </p:spPr>
        <p:txBody>
          <a:bodyPr wrap="square" rtlCol="0" anchor="ctr">
            <a:spAutoFit/>
          </a:bodyPr>
          <a:lstStyle/>
          <a:p>
            <a:pPr marL="228600" indent="-228600">
              <a:buClr>
                <a:schemeClr val="tx1"/>
              </a:buClr>
              <a:buFont typeface="+mj-lt"/>
              <a:buAutoNum type="arabicPeriod"/>
            </a:pPr>
            <a:r>
              <a:rPr lang="en-GB" sz="1200" b="1">
                <a:solidFill>
                  <a:schemeClr val="bg2"/>
                </a:solidFill>
                <a:latin typeface="+mj-lt"/>
              </a:rPr>
              <a:t>What might demonstrate allergic-driven disease in this patient?</a:t>
            </a:r>
            <a:endParaRPr lang="en-GB" sz="1200">
              <a:latin typeface="+mj-lt"/>
            </a:endParaRPr>
          </a:p>
          <a:p>
            <a:pPr marL="228600" indent="-228600">
              <a:buClr>
                <a:schemeClr val="tx1"/>
              </a:buClr>
              <a:buFont typeface="+mj-lt"/>
              <a:buAutoNum type="arabicPeriod"/>
            </a:pPr>
            <a:endParaRPr lang="en-GB" sz="1200">
              <a:latin typeface="+mj-lt"/>
            </a:endParaRPr>
          </a:p>
          <a:p>
            <a:pPr marL="228600" indent="-228600">
              <a:buClr>
                <a:schemeClr val="tx1"/>
              </a:buClr>
              <a:buFont typeface="+mj-lt"/>
              <a:buAutoNum type="arabicPeriod"/>
            </a:pPr>
            <a:r>
              <a:rPr lang="en-GB" sz="1200" b="1">
                <a:solidFill>
                  <a:schemeClr val="bg2"/>
                </a:solidFill>
                <a:latin typeface="+mj-lt"/>
              </a:rPr>
              <a:t>What could be driving the eosinophilic response?</a:t>
            </a:r>
            <a:endParaRPr lang="en-GB" sz="1200">
              <a:latin typeface="+mj-lt"/>
            </a:endParaRPr>
          </a:p>
          <a:p>
            <a:pPr marL="228600" indent="-228600">
              <a:buClr>
                <a:schemeClr val="tx1"/>
              </a:buClr>
              <a:buFont typeface="+mj-lt"/>
              <a:buAutoNum type="arabicPeriod"/>
            </a:pPr>
            <a:endParaRPr lang="en-GB" sz="1200">
              <a:latin typeface="+mj-lt"/>
            </a:endParaRPr>
          </a:p>
          <a:p>
            <a:pPr marL="228600" indent="-228600">
              <a:buClr>
                <a:schemeClr val="tx1"/>
              </a:buClr>
              <a:buFont typeface="+mj-lt"/>
              <a:buAutoNum type="arabicPeriod"/>
            </a:pPr>
            <a:r>
              <a:rPr lang="en-GB" sz="1200" b="1">
                <a:solidFill>
                  <a:schemeClr val="bg2"/>
                </a:solidFill>
                <a:latin typeface="+mj-lt"/>
              </a:rPr>
              <a:t>Why might this patient experience more symptoms based on the seasons?</a:t>
            </a:r>
            <a:endParaRPr lang="en-GB" sz="1200">
              <a:latin typeface="+mj-lt"/>
            </a:endParaRPr>
          </a:p>
        </p:txBody>
      </p:sp>
      <p:grpSp>
        <p:nvGrpSpPr>
          <p:cNvPr id="3" name="Group 2">
            <a:extLst>
              <a:ext uri="{FF2B5EF4-FFF2-40B4-BE49-F238E27FC236}">
                <a16:creationId xmlns:a16="http://schemas.microsoft.com/office/drawing/2014/main" id="{D8348916-AD05-37BF-D3BC-9D866173972B}"/>
              </a:ext>
            </a:extLst>
          </p:cNvPr>
          <p:cNvGrpSpPr/>
          <p:nvPr/>
        </p:nvGrpSpPr>
        <p:grpSpPr>
          <a:xfrm>
            <a:off x="10944000" y="6444000"/>
            <a:ext cx="1099968" cy="287551"/>
            <a:chOff x="10894587" y="6381538"/>
            <a:chExt cx="1099968" cy="287551"/>
          </a:xfrm>
        </p:grpSpPr>
        <p:grpSp>
          <p:nvGrpSpPr>
            <p:cNvPr id="6" name="Group 5">
              <a:extLst>
                <a:ext uri="{FF2B5EF4-FFF2-40B4-BE49-F238E27FC236}">
                  <a16:creationId xmlns:a16="http://schemas.microsoft.com/office/drawing/2014/main" id="{571D58D9-D1D4-ED44-2804-A15A0B1B25E8}"/>
                </a:ext>
              </a:extLst>
            </p:cNvPr>
            <p:cNvGrpSpPr/>
            <p:nvPr/>
          </p:nvGrpSpPr>
          <p:grpSpPr>
            <a:xfrm>
              <a:off x="10894587" y="6381538"/>
              <a:ext cx="1099968" cy="287551"/>
              <a:chOff x="5334172" y="6525312"/>
              <a:chExt cx="1099968" cy="287551"/>
            </a:xfrm>
          </p:grpSpPr>
          <p:sp>
            <p:nvSpPr>
              <p:cNvPr id="10" name="Rectangle: Rounded Corners 9">
                <a:extLst>
                  <a:ext uri="{FF2B5EF4-FFF2-40B4-BE49-F238E27FC236}">
                    <a16:creationId xmlns:a16="http://schemas.microsoft.com/office/drawing/2014/main" id="{4824F412-FB58-D719-049B-F6E4804DDE3E}"/>
                  </a:ext>
                </a:extLst>
              </p:cNvPr>
              <p:cNvSpPr/>
              <p:nvPr/>
            </p:nvSpPr>
            <p:spPr>
              <a:xfrm>
                <a:off x="5334172" y="6525312"/>
                <a:ext cx="1099968" cy="287551"/>
              </a:xfrm>
              <a:prstGeom prst="roundRect">
                <a:avLst/>
              </a:prstGeom>
              <a:solidFill>
                <a:srgbClr val="550B8D"/>
              </a:solidFill>
              <a:ln>
                <a:solidFill>
                  <a:srgbClr val="490F7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9" name="Graphic 3">
                <a:hlinkClick r:id="rId5" action="ppaction://hlinksldjump"/>
                <a:extLst>
                  <a:ext uri="{FF2B5EF4-FFF2-40B4-BE49-F238E27FC236}">
                    <a16:creationId xmlns:a16="http://schemas.microsoft.com/office/drawing/2014/main" id="{09BA59AD-3179-5682-9F43-D0E2DA462D96}"/>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p:blipFill>
            <p:spPr>
              <a:xfrm rot="10800000">
                <a:off x="5657217" y="6560801"/>
                <a:ext cx="216000" cy="216000"/>
              </a:xfrm>
              <a:prstGeom prst="rect">
                <a:avLst/>
              </a:prstGeom>
            </p:spPr>
          </p:pic>
          <p:pic>
            <p:nvPicPr>
              <p:cNvPr id="20" name="Graphic 3">
                <a:hlinkClick r:id="rId8" action="ppaction://hlinksldjump"/>
                <a:extLst>
                  <a:ext uri="{FF2B5EF4-FFF2-40B4-BE49-F238E27FC236}">
                    <a16:creationId xmlns:a16="http://schemas.microsoft.com/office/drawing/2014/main" id="{103ECA2C-237A-23E4-5415-4193C2DCED65}"/>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p:blipFill>
            <p:spPr>
              <a:xfrm rot="10800000" flipH="1">
                <a:off x="5922567" y="6560801"/>
                <a:ext cx="216000" cy="216000"/>
              </a:xfrm>
              <a:prstGeom prst="rect">
                <a:avLst/>
              </a:prstGeom>
            </p:spPr>
          </p:pic>
        </p:grpSp>
        <p:pic>
          <p:nvPicPr>
            <p:cNvPr id="7" name="Graphic 14">
              <a:hlinkClick r:id="rId9" action="ppaction://hlinksldjump"/>
              <a:extLst>
                <a:ext uri="{FF2B5EF4-FFF2-40B4-BE49-F238E27FC236}">
                  <a16:creationId xmlns:a16="http://schemas.microsoft.com/office/drawing/2014/main" id="{8ED3F530-B6B7-6BA9-5C1A-8419A8BF5521}"/>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p:blipFill>
          <p:spPr>
            <a:xfrm>
              <a:off x="11734234" y="6417528"/>
              <a:ext cx="216000" cy="216000"/>
            </a:xfrm>
            <a:prstGeom prst="rect">
              <a:avLst/>
            </a:prstGeom>
          </p:spPr>
        </p:pic>
        <p:pic>
          <p:nvPicPr>
            <p:cNvPr id="9" name="Graphic 2">
              <a:hlinkClick r:id="rId12" action="ppaction://hlinksldjump"/>
              <a:extLst>
                <a:ext uri="{FF2B5EF4-FFF2-40B4-BE49-F238E27FC236}">
                  <a16:creationId xmlns:a16="http://schemas.microsoft.com/office/drawing/2014/main" id="{EDB04F38-43A7-8BCE-D5C5-36B5ECB2E919}"/>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rcRect/>
            <a:stretch/>
          </p:blipFill>
          <p:spPr>
            <a:xfrm>
              <a:off x="10951903" y="6416625"/>
              <a:ext cx="216000" cy="216000"/>
            </a:xfrm>
            <a:prstGeom prst="rect">
              <a:avLst/>
            </a:prstGeom>
          </p:spPr>
        </p:pic>
      </p:grpSp>
    </p:spTree>
    <p:extLst>
      <p:ext uri="{BB962C8B-B14F-4D97-AF65-F5344CB8AC3E}">
        <p14:creationId xmlns:p14="http://schemas.microsoft.com/office/powerpoint/2010/main" val="293203317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5DB80B4-A26E-7543-7D55-2CB339A975A0}"/>
              </a:ext>
            </a:extLst>
          </p:cNvPr>
          <p:cNvPicPr>
            <a:picLocks noChangeAspect="1"/>
          </p:cNvPicPr>
          <p:nvPr/>
        </p:nvPicPr>
        <p:blipFill>
          <a:blip r:embed="rId3"/>
          <a:stretch>
            <a:fillRect/>
          </a:stretch>
        </p:blipFill>
        <p:spPr>
          <a:xfrm>
            <a:off x="920025" y="2160143"/>
            <a:ext cx="3596952" cy="3481118"/>
          </a:xfrm>
          <a:prstGeom prst="rect">
            <a:avLst/>
          </a:prstGeom>
        </p:spPr>
      </p:pic>
      <p:sp>
        <p:nvSpPr>
          <p:cNvPr id="7" name="Title 6">
            <a:extLst>
              <a:ext uri="{FF2B5EF4-FFF2-40B4-BE49-F238E27FC236}">
                <a16:creationId xmlns:a16="http://schemas.microsoft.com/office/drawing/2014/main" id="{5ADE7EBD-4C9F-EE47-BDBC-35A86A1936D9}"/>
              </a:ext>
            </a:extLst>
          </p:cNvPr>
          <p:cNvSpPr>
            <a:spLocks noGrp="1"/>
          </p:cNvSpPr>
          <p:nvPr>
            <p:ph type="title"/>
          </p:nvPr>
        </p:nvSpPr>
        <p:spPr/>
        <p:txBody>
          <a:bodyPr/>
          <a:lstStyle/>
          <a:p>
            <a:r>
              <a:rPr lang="en-GB"/>
              <a:t>Non-allergic eosinophilic asthma phenotype</a:t>
            </a:r>
            <a:endParaRPr lang="en-GB" baseline="30000"/>
          </a:p>
        </p:txBody>
      </p:sp>
      <p:sp>
        <p:nvSpPr>
          <p:cNvPr id="8" name="Content Placeholder 7">
            <a:extLst>
              <a:ext uri="{FF2B5EF4-FFF2-40B4-BE49-F238E27FC236}">
                <a16:creationId xmlns:a16="http://schemas.microsoft.com/office/drawing/2014/main" id="{1B2FE917-19FF-8145-BEB4-BC455A9E8D58}"/>
              </a:ext>
            </a:extLst>
          </p:cNvPr>
          <p:cNvSpPr>
            <a:spLocks noGrp="1"/>
          </p:cNvSpPr>
          <p:nvPr>
            <p:ph idx="1"/>
          </p:nvPr>
        </p:nvSpPr>
        <p:spPr/>
        <p:txBody>
          <a:bodyPr/>
          <a:lstStyle/>
          <a:p>
            <a:r>
              <a:rPr lang="en-GB" sz="1400" dirty="0"/>
              <a:t>Unlike the allergic asthma pathogenesis, in eosinophilic asthma, stimulated ILC2 cells play a central role and drive the eosinophilic </a:t>
            </a:r>
            <a:br>
              <a:rPr lang="en-GB" sz="1400" dirty="0"/>
            </a:br>
            <a:r>
              <a:rPr lang="en-GB" sz="1400" dirty="0"/>
              <a:t>inflammatory pathway</a:t>
            </a:r>
            <a:r>
              <a:rPr lang="en-GB" sz="1400" baseline="30000" dirty="0"/>
              <a:t>1,2</a:t>
            </a:r>
          </a:p>
        </p:txBody>
      </p:sp>
      <p:pic>
        <p:nvPicPr>
          <p:cNvPr id="999" name="Graphic 998" descr="Badge Cross with solid fill">
            <a:extLst>
              <a:ext uri="{FF2B5EF4-FFF2-40B4-BE49-F238E27FC236}">
                <a16:creationId xmlns:a16="http://schemas.microsoft.com/office/drawing/2014/main" id="{37132976-014A-C08D-6CF4-EF3A2557677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1201968" y="3496712"/>
            <a:ext cx="457200" cy="457200"/>
          </a:xfrm>
          <a:prstGeom prst="rect">
            <a:avLst/>
          </a:prstGeom>
        </p:spPr>
      </p:pic>
      <p:graphicFrame>
        <p:nvGraphicFramePr>
          <p:cNvPr id="5" name="Table 16">
            <a:extLst>
              <a:ext uri="{FF2B5EF4-FFF2-40B4-BE49-F238E27FC236}">
                <a16:creationId xmlns:a16="http://schemas.microsoft.com/office/drawing/2014/main" id="{859B3472-8C09-6643-30CC-C6B921D8EE95}"/>
              </a:ext>
            </a:extLst>
          </p:cNvPr>
          <p:cNvGraphicFramePr>
            <a:graphicFrameLocks noGrp="1"/>
          </p:cNvGraphicFramePr>
          <p:nvPr>
            <p:extLst>
              <p:ext uri="{D42A27DB-BD31-4B8C-83A1-F6EECF244321}">
                <p14:modId xmlns:p14="http://schemas.microsoft.com/office/powerpoint/2010/main" val="1053769261"/>
              </p:ext>
            </p:extLst>
          </p:nvPr>
        </p:nvGraphicFramePr>
        <p:xfrm>
          <a:off x="5040000" y="2440853"/>
          <a:ext cx="6596983" cy="512087"/>
        </p:xfrm>
        <a:graphic>
          <a:graphicData uri="http://schemas.openxmlformats.org/drawingml/2006/table">
            <a:tbl>
              <a:tblPr firstRow="1" bandRow="1">
                <a:tableStyleId>{2D5ABB26-0587-4C30-8999-92F81FD0307C}</a:tableStyleId>
              </a:tblPr>
              <a:tblGrid>
                <a:gridCol w="462862">
                  <a:extLst>
                    <a:ext uri="{9D8B030D-6E8A-4147-A177-3AD203B41FA5}">
                      <a16:colId xmlns:a16="http://schemas.microsoft.com/office/drawing/2014/main" val="4177163366"/>
                    </a:ext>
                  </a:extLst>
                </a:gridCol>
                <a:gridCol w="6134121">
                  <a:extLst>
                    <a:ext uri="{9D8B030D-6E8A-4147-A177-3AD203B41FA5}">
                      <a16:colId xmlns:a16="http://schemas.microsoft.com/office/drawing/2014/main" val="1866586176"/>
                    </a:ext>
                  </a:extLst>
                </a:gridCol>
              </a:tblGrid>
              <a:tr h="512087">
                <a:tc>
                  <a:txBody>
                    <a:bodyPr/>
                    <a:lstStyle/>
                    <a:p>
                      <a:pPr algn="ctr"/>
                      <a:r>
                        <a:rPr lang="en-NZ" sz="1800" b="1">
                          <a:solidFill>
                            <a:schemeClr val="tx2"/>
                          </a:solidFill>
                          <a:latin typeface="+mj-lt"/>
                        </a:rPr>
                        <a:t>1</a:t>
                      </a:r>
                    </a:p>
                  </a:txBody>
                  <a:tcPr anchor="ctr">
                    <a:lnL>
                      <a:noFill/>
                    </a:lnL>
                    <a:lnR w="1270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solidFill>
                      <a:schemeClr val="bg1">
                        <a:lumMod val="75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50">
                          <a:solidFill>
                            <a:schemeClr val="tx1"/>
                          </a:solidFill>
                        </a:rPr>
                        <a:t>Other inhaled triggers, including pathogens and irritants, interact with the airway epithelium and may initiate the release of epithelial cytokines including </a:t>
                      </a:r>
                      <a:r>
                        <a:rPr lang="en-GB" sz="1050" b="1">
                          <a:solidFill>
                            <a:schemeClr val="tx2"/>
                          </a:solidFill>
                        </a:rPr>
                        <a:t>IL-33</a:t>
                      </a:r>
                      <a:r>
                        <a:rPr lang="en-GB" sz="1050">
                          <a:solidFill>
                            <a:schemeClr val="tx1"/>
                          </a:solidFill>
                        </a:rPr>
                        <a:t>, </a:t>
                      </a:r>
                      <a:r>
                        <a:rPr lang="en-GB" sz="1050" b="1">
                          <a:solidFill>
                            <a:schemeClr val="tx2"/>
                          </a:solidFill>
                        </a:rPr>
                        <a:t>TSLP</a:t>
                      </a:r>
                      <a:r>
                        <a:rPr lang="en-GB" sz="1050">
                          <a:solidFill>
                            <a:schemeClr val="tx1"/>
                          </a:solidFill>
                        </a:rPr>
                        <a:t> and </a:t>
                      </a:r>
                      <a:r>
                        <a:rPr lang="en-GB" sz="1050" b="1">
                          <a:solidFill>
                            <a:schemeClr val="tx2"/>
                          </a:solidFill>
                        </a:rPr>
                        <a:t>IL-25</a:t>
                      </a:r>
                      <a:r>
                        <a:rPr lang="en-GB" sz="1050" kern="1200" baseline="30000">
                          <a:solidFill>
                            <a:schemeClr val="tx1"/>
                          </a:solidFill>
                          <a:latin typeface="+mn-lt"/>
                          <a:ea typeface="+mn-ea"/>
                          <a:cs typeface="+mn-cs"/>
                        </a:rPr>
                        <a:t>1</a:t>
                      </a:r>
                      <a:r>
                        <a:rPr lang="en-GB" sz="1050" kern="1200" baseline="30000">
                          <a:solidFill>
                            <a:schemeClr val="tx2"/>
                          </a:solidFill>
                          <a:latin typeface="+mn-lt"/>
                          <a:ea typeface="+mn-ea"/>
                          <a:cs typeface="+mn-cs"/>
                        </a:rPr>
                        <a:t>  </a:t>
                      </a:r>
                      <a:endParaRPr lang="en-NZ" sz="1050" baseline="30000">
                        <a:solidFill>
                          <a:schemeClr val="tx2"/>
                        </a:solidFill>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3450432237"/>
                  </a:ext>
                </a:extLst>
              </a:tr>
            </a:tbl>
          </a:graphicData>
        </a:graphic>
      </p:graphicFrame>
      <p:graphicFrame>
        <p:nvGraphicFramePr>
          <p:cNvPr id="774" name="Table 16">
            <a:extLst>
              <a:ext uri="{FF2B5EF4-FFF2-40B4-BE49-F238E27FC236}">
                <a16:creationId xmlns:a16="http://schemas.microsoft.com/office/drawing/2014/main" id="{1A55461A-FA17-765F-A402-83673A17EE69}"/>
              </a:ext>
            </a:extLst>
          </p:cNvPr>
          <p:cNvGraphicFramePr>
            <a:graphicFrameLocks noGrp="1"/>
          </p:cNvGraphicFramePr>
          <p:nvPr>
            <p:extLst>
              <p:ext uri="{D42A27DB-BD31-4B8C-83A1-F6EECF244321}">
                <p14:modId xmlns:p14="http://schemas.microsoft.com/office/powerpoint/2010/main" val="2227537130"/>
              </p:ext>
            </p:extLst>
          </p:nvPr>
        </p:nvGraphicFramePr>
        <p:xfrm>
          <a:off x="5040000" y="2975127"/>
          <a:ext cx="6596983" cy="486405"/>
        </p:xfrm>
        <a:graphic>
          <a:graphicData uri="http://schemas.openxmlformats.org/drawingml/2006/table">
            <a:tbl>
              <a:tblPr firstRow="1" bandRow="1">
                <a:tableStyleId>{2D5ABB26-0587-4C30-8999-92F81FD0307C}</a:tableStyleId>
              </a:tblPr>
              <a:tblGrid>
                <a:gridCol w="462862">
                  <a:extLst>
                    <a:ext uri="{9D8B030D-6E8A-4147-A177-3AD203B41FA5}">
                      <a16:colId xmlns:a16="http://schemas.microsoft.com/office/drawing/2014/main" val="4177163366"/>
                    </a:ext>
                  </a:extLst>
                </a:gridCol>
                <a:gridCol w="6134121">
                  <a:extLst>
                    <a:ext uri="{9D8B030D-6E8A-4147-A177-3AD203B41FA5}">
                      <a16:colId xmlns:a16="http://schemas.microsoft.com/office/drawing/2014/main" val="1866586176"/>
                    </a:ext>
                  </a:extLst>
                </a:gridCol>
              </a:tblGrid>
              <a:tr h="486405">
                <a:tc>
                  <a:txBody>
                    <a:bodyPr/>
                    <a:lstStyle/>
                    <a:p>
                      <a:pPr algn="ctr"/>
                      <a:r>
                        <a:rPr lang="en-NZ" sz="1800" b="1">
                          <a:solidFill>
                            <a:schemeClr val="tx2"/>
                          </a:solidFill>
                          <a:latin typeface="+mj-lt"/>
                        </a:rPr>
                        <a:t>2</a:t>
                      </a:r>
                    </a:p>
                  </a:txBody>
                  <a:tcPr anchor="ctr">
                    <a:lnL>
                      <a:noFill/>
                    </a:lnL>
                    <a:lnR>
                      <a:noFill/>
                    </a:lnR>
                    <a:lnT>
                      <a:noFill/>
                    </a:lnT>
                    <a:lnB>
                      <a:noFill/>
                    </a:lnB>
                    <a:lnTlToBr w="12700" cmpd="sng">
                      <a:noFill/>
                      <a:prstDash val="solid"/>
                    </a:lnTlToBr>
                    <a:lnBlToTr w="12700" cmpd="sng">
                      <a:noFill/>
                      <a:prstDash val="solid"/>
                    </a:lnBlToTr>
                    <a:solidFill>
                      <a:schemeClr val="bg1">
                        <a:lumMod val="75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NZ" sz="1050" baseline="0">
                          <a:solidFill>
                            <a:schemeClr val="tx1"/>
                          </a:solidFill>
                        </a:rPr>
                        <a:t>Release of epithelial cytokines </a:t>
                      </a:r>
                      <a:r>
                        <a:rPr lang="en-GB" sz="1050" b="1">
                          <a:solidFill>
                            <a:schemeClr val="tx2"/>
                          </a:solidFill>
                        </a:rPr>
                        <a:t>IL-33</a:t>
                      </a:r>
                      <a:r>
                        <a:rPr lang="en-GB" sz="1050">
                          <a:solidFill>
                            <a:schemeClr val="tx1"/>
                          </a:solidFill>
                        </a:rPr>
                        <a:t>, </a:t>
                      </a:r>
                      <a:r>
                        <a:rPr lang="en-GB" sz="1050" b="1">
                          <a:solidFill>
                            <a:schemeClr val="tx2"/>
                          </a:solidFill>
                        </a:rPr>
                        <a:t>TSLP</a:t>
                      </a:r>
                      <a:r>
                        <a:rPr lang="en-GB" sz="1050">
                          <a:solidFill>
                            <a:schemeClr val="tx1"/>
                          </a:solidFill>
                        </a:rPr>
                        <a:t> and </a:t>
                      </a:r>
                      <a:r>
                        <a:rPr lang="en-GB" sz="1050" b="1">
                          <a:solidFill>
                            <a:schemeClr val="tx2"/>
                          </a:solidFill>
                        </a:rPr>
                        <a:t>IL-25 </a:t>
                      </a:r>
                      <a:r>
                        <a:rPr lang="en-NZ" sz="1050" baseline="0">
                          <a:solidFill>
                            <a:schemeClr val="tx1"/>
                          </a:solidFill>
                        </a:rPr>
                        <a:t>can activate </a:t>
                      </a:r>
                      <a:r>
                        <a:rPr lang="en-NZ" sz="1050" b="1" baseline="0">
                          <a:solidFill>
                            <a:schemeClr val="tx2"/>
                          </a:solidFill>
                        </a:rPr>
                        <a:t>ILC2</a:t>
                      </a:r>
                      <a:r>
                        <a:rPr lang="en-NZ" sz="1050" baseline="0">
                          <a:solidFill>
                            <a:schemeClr val="tx1"/>
                          </a:solidFill>
                        </a:rPr>
                        <a:t> cells, releasing cytokines including </a:t>
                      </a:r>
                      <a:br>
                        <a:rPr lang="en-NZ" sz="1050" baseline="0">
                          <a:solidFill>
                            <a:schemeClr val="tx1"/>
                          </a:solidFill>
                        </a:rPr>
                      </a:br>
                      <a:r>
                        <a:rPr lang="en-NZ" sz="1050" b="1" baseline="0">
                          <a:solidFill>
                            <a:schemeClr val="tx2"/>
                          </a:solidFill>
                        </a:rPr>
                        <a:t>IL-5</a:t>
                      </a:r>
                      <a:r>
                        <a:rPr lang="en-NZ" sz="1050" b="1" baseline="0">
                          <a:solidFill>
                            <a:schemeClr val="tx1"/>
                          </a:solidFill>
                        </a:rPr>
                        <a:t> </a:t>
                      </a:r>
                      <a:r>
                        <a:rPr lang="en-NZ" sz="1050" b="0" baseline="0">
                          <a:solidFill>
                            <a:schemeClr val="tx1"/>
                          </a:solidFill>
                        </a:rPr>
                        <a:t>and</a:t>
                      </a:r>
                      <a:r>
                        <a:rPr lang="en-NZ" sz="1050" b="1" baseline="0">
                          <a:solidFill>
                            <a:schemeClr val="tx1"/>
                          </a:solidFill>
                        </a:rPr>
                        <a:t> </a:t>
                      </a:r>
                      <a:r>
                        <a:rPr lang="en-NZ" sz="1050" b="1" baseline="0">
                          <a:solidFill>
                            <a:schemeClr val="tx2"/>
                          </a:solidFill>
                        </a:rPr>
                        <a:t>IL-13</a:t>
                      </a:r>
                      <a:r>
                        <a:rPr lang="en-GB" sz="1050" kern="1200" baseline="30000">
                          <a:solidFill>
                            <a:schemeClr val="tx1"/>
                          </a:solidFill>
                          <a:latin typeface="+mn-lt"/>
                          <a:ea typeface="+mn-ea"/>
                          <a:cs typeface="+mn-cs"/>
                        </a:rPr>
                        <a:t>1</a:t>
                      </a:r>
                      <a:endParaRPr lang="en-NZ" sz="1050" b="1" baseline="0">
                        <a:solidFill>
                          <a:schemeClr val="tx1"/>
                        </a:solidFill>
                      </a:endParaRPr>
                    </a:p>
                  </a:txBody>
                  <a:tcPr anchor="ctr">
                    <a:lnL>
                      <a:noFill/>
                    </a:lnL>
                    <a:lnR>
                      <a:noFill/>
                    </a:lnR>
                    <a:lnT w="12700" cap="flat" cmpd="sng" algn="ctr">
                      <a:noFill/>
                      <a:prstDash val="solid"/>
                      <a:round/>
                      <a:headEnd type="none" w="med" len="med"/>
                      <a:tailEnd type="none" w="med" len="med"/>
                    </a:lnT>
                    <a:lnB>
                      <a:noFill/>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1163092363"/>
                  </a:ext>
                </a:extLst>
              </a:tr>
            </a:tbl>
          </a:graphicData>
        </a:graphic>
      </p:graphicFrame>
      <p:graphicFrame>
        <p:nvGraphicFramePr>
          <p:cNvPr id="775" name="Table 16">
            <a:extLst>
              <a:ext uri="{FF2B5EF4-FFF2-40B4-BE49-F238E27FC236}">
                <a16:creationId xmlns:a16="http://schemas.microsoft.com/office/drawing/2014/main" id="{ABF64F5E-AC5E-85B3-D3C2-8E7D96D59664}"/>
              </a:ext>
            </a:extLst>
          </p:cNvPr>
          <p:cNvGraphicFramePr>
            <a:graphicFrameLocks noGrp="1"/>
          </p:cNvGraphicFramePr>
          <p:nvPr>
            <p:extLst>
              <p:ext uri="{D42A27DB-BD31-4B8C-83A1-F6EECF244321}">
                <p14:modId xmlns:p14="http://schemas.microsoft.com/office/powerpoint/2010/main" val="3269756275"/>
              </p:ext>
            </p:extLst>
          </p:nvPr>
        </p:nvGraphicFramePr>
        <p:xfrm>
          <a:off x="5038384" y="3483719"/>
          <a:ext cx="6596983" cy="571500"/>
        </p:xfrm>
        <a:graphic>
          <a:graphicData uri="http://schemas.openxmlformats.org/drawingml/2006/table">
            <a:tbl>
              <a:tblPr firstRow="1" bandRow="1">
                <a:tableStyleId>{2D5ABB26-0587-4C30-8999-92F81FD0307C}</a:tableStyleId>
              </a:tblPr>
              <a:tblGrid>
                <a:gridCol w="462862">
                  <a:extLst>
                    <a:ext uri="{9D8B030D-6E8A-4147-A177-3AD203B41FA5}">
                      <a16:colId xmlns:a16="http://schemas.microsoft.com/office/drawing/2014/main" val="4177163366"/>
                    </a:ext>
                  </a:extLst>
                </a:gridCol>
                <a:gridCol w="6134121">
                  <a:extLst>
                    <a:ext uri="{9D8B030D-6E8A-4147-A177-3AD203B41FA5}">
                      <a16:colId xmlns:a16="http://schemas.microsoft.com/office/drawing/2014/main" val="1866586176"/>
                    </a:ext>
                  </a:extLst>
                </a:gridCol>
              </a:tblGrid>
              <a:tr h="417631">
                <a:tc>
                  <a:txBody>
                    <a:bodyPr/>
                    <a:lstStyle/>
                    <a:p>
                      <a:pPr algn="ctr"/>
                      <a:r>
                        <a:rPr lang="en-NZ" sz="1800" b="1" dirty="0">
                          <a:solidFill>
                            <a:schemeClr val="tx2"/>
                          </a:solidFill>
                          <a:latin typeface="+mj-lt"/>
                        </a:rPr>
                        <a:t>3</a:t>
                      </a:r>
                    </a:p>
                  </a:txBody>
                  <a:tcPr anchor="ctr">
                    <a:lnL>
                      <a:noFill/>
                    </a:lnL>
                    <a:lnR>
                      <a:noFill/>
                    </a:lnR>
                    <a:lnT>
                      <a:noFill/>
                    </a:lnT>
                    <a:lnB>
                      <a:noFill/>
                    </a:lnB>
                    <a:lnTlToBr w="12700" cmpd="sng">
                      <a:noFill/>
                      <a:prstDash val="solid"/>
                    </a:lnTlToBr>
                    <a:lnBlToTr w="12700" cmpd="sng">
                      <a:noFill/>
                      <a:prstDash val="solid"/>
                    </a:lnBlToTr>
                    <a:solidFill>
                      <a:schemeClr val="bg1">
                        <a:lumMod val="75000"/>
                      </a:schemeClr>
                    </a:solidFill>
                  </a:tcPr>
                </a:tc>
                <a:tc>
                  <a:txBody>
                    <a:bodyPr/>
                    <a:lstStyle/>
                    <a:p>
                      <a:r>
                        <a:rPr lang="en-NZ" sz="1050" strike="noStrike" baseline="0" dirty="0">
                          <a:solidFill>
                            <a:schemeClr val="tx1"/>
                          </a:solidFill>
                        </a:rPr>
                        <a:t>IL-5 </a:t>
                      </a:r>
                      <a:r>
                        <a:rPr lang="en-NZ" sz="1050" baseline="0" dirty="0">
                          <a:solidFill>
                            <a:schemeClr val="tx1"/>
                          </a:solidFill>
                        </a:rPr>
                        <a:t>promotes the recruitment of </a:t>
                      </a:r>
                      <a:r>
                        <a:rPr lang="en-NZ" sz="1050" b="1" baseline="0" dirty="0">
                          <a:solidFill>
                            <a:schemeClr val="tx2"/>
                          </a:solidFill>
                        </a:rPr>
                        <a:t>eosinophils</a:t>
                      </a:r>
                      <a:r>
                        <a:rPr lang="en-NZ" sz="1050" baseline="0" dirty="0">
                          <a:solidFill>
                            <a:schemeClr val="tx1"/>
                          </a:solidFill>
                        </a:rPr>
                        <a:t> into the </a:t>
                      </a:r>
                      <a:r>
                        <a:rPr lang="en-NZ" sz="1050" strike="noStrike" baseline="0" dirty="0">
                          <a:solidFill>
                            <a:schemeClr val="tx1"/>
                          </a:solidFill>
                        </a:rPr>
                        <a:t>airway</a:t>
                      </a:r>
                      <a:r>
                        <a:rPr lang="en-GB" sz="1050" strike="noStrike" baseline="0" dirty="0">
                          <a:solidFill>
                            <a:schemeClr val="tx1"/>
                          </a:solidFill>
                        </a:rPr>
                        <a:t>.</a:t>
                      </a:r>
                      <a:r>
                        <a:rPr lang="en-GB" sz="1050" strike="noStrike" kern="1200" baseline="30000" dirty="0">
                          <a:solidFill>
                            <a:schemeClr val="tx1"/>
                          </a:solidFill>
                          <a:latin typeface="+mn-lt"/>
                          <a:ea typeface="+mn-ea"/>
                          <a:cs typeface="+mn-cs"/>
                        </a:rPr>
                        <a:t>1,3</a:t>
                      </a:r>
                      <a:r>
                        <a:rPr lang="en-GB" sz="1050" b="1" strike="noStrike" kern="1200" baseline="0" dirty="0">
                          <a:solidFill>
                            <a:schemeClr val="tx2"/>
                          </a:solidFill>
                          <a:latin typeface="+mn-lt"/>
                          <a:ea typeface="+mn-ea"/>
                          <a:cs typeface="+mn-cs"/>
                        </a:rPr>
                        <a:t> </a:t>
                      </a:r>
                      <a:r>
                        <a:rPr lang="en-GB" sz="1050" b="1" kern="1200" baseline="0" dirty="0">
                          <a:solidFill>
                            <a:schemeClr val="tx2"/>
                          </a:solidFill>
                          <a:latin typeface="+mn-lt"/>
                          <a:ea typeface="+mn-ea"/>
                          <a:cs typeface="+mn-cs"/>
                        </a:rPr>
                        <a:t>Eosinophils </a:t>
                      </a:r>
                      <a:r>
                        <a:rPr lang="en-GB" sz="1050" kern="1200" baseline="0" dirty="0">
                          <a:solidFill>
                            <a:schemeClr val="tx1"/>
                          </a:solidFill>
                          <a:latin typeface="+mn-lt"/>
                          <a:ea typeface="+mn-ea"/>
                          <a:cs typeface="+mn-cs"/>
                        </a:rPr>
                        <a:t>release pro-inflammatory molecules to perpetuate inflammation and indirectly promote airway remodeling.</a:t>
                      </a:r>
                      <a:r>
                        <a:rPr lang="en-GB" sz="1050" kern="1200" baseline="30000" dirty="0">
                          <a:solidFill>
                            <a:schemeClr val="tx1"/>
                          </a:solidFill>
                          <a:latin typeface="+mn-lt"/>
                          <a:ea typeface="+mn-ea"/>
                          <a:cs typeface="+mn-cs"/>
                        </a:rPr>
                        <a:t>1  </a:t>
                      </a:r>
                      <a:br>
                        <a:rPr lang="en-GB" sz="1050" kern="1200" baseline="30000" dirty="0">
                          <a:solidFill>
                            <a:schemeClr val="tx1"/>
                          </a:solidFill>
                          <a:latin typeface="+mn-lt"/>
                          <a:ea typeface="+mn-ea"/>
                          <a:cs typeface="+mn-cs"/>
                        </a:rPr>
                      </a:br>
                      <a:r>
                        <a:rPr lang="en-NZ" sz="1050" b="1" baseline="0" dirty="0">
                          <a:solidFill>
                            <a:schemeClr val="tx2"/>
                          </a:solidFill>
                        </a:rPr>
                        <a:t>IL-13</a:t>
                      </a:r>
                      <a:r>
                        <a:rPr lang="en-NZ" sz="1050" kern="1200" baseline="0" dirty="0">
                          <a:solidFill>
                            <a:schemeClr val="tx1"/>
                          </a:solidFill>
                          <a:latin typeface="+mn-lt"/>
                          <a:ea typeface="+mn-ea"/>
                          <a:cs typeface="+mn-cs"/>
                        </a:rPr>
                        <a:t> </a:t>
                      </a:r>
                      <a:r>
                        <a:rPr lang="en-GB" sz="1050" kern="1200" baseline="0" dirty="0">
                          <a:solidFill>
                            <a:schemeClr val="tx1"/>
                          </a:solidFill>
                          <a:latin typeface="+mn-lt"/>
                          <a:ea typeface="+mn-ea"/>
                          <a:cs typeface="+mn-cs"/>
                        </a:rPr>
                        <a:t>promotes inflammation, smooth muscle contraction and airway hyperresponsiveness</a:t>
                      </a:r>
                      <a:r>
                        <a:rPr lang="en-GB" sz="1050" strike="noStrike" kern="1200" baseline="30000" dirty="0">
                          <a:solidFill>
                            <a:schemeClr val="tx1"/>
                          </a:solidFill>
                          <a:latin typeface="+mn-lt"/>
                          <a:ea typeface="+mn-ea"/>
                          <a:cs typeface="+mn-cs"/>
                        </a:rPr>
                        <a:t>1-5</a:t>
                      </a:r>
                    </a:p>
                  </a:txBody>
                  <a:tcPr anchor="ctr">
                    <a:lnL>
                      <a:noFill/>
                    </a:lnL>
                    <a:lnR>
                      <a:noFill/>
                    </a:lnR>
                    <a:lnT>
                      <a:noFill/>
                    </a:lnT>
                    <a:lnB>
                      <a:noFill/>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3716381523"/>
                  </a:ext>
                </a:extLst>
              </a:tr>
            </a:tbl>
          </a:graphicData>
        </a:graphic>
      </p:graphicFrame>
      <p:graphicFrame>
        <p:nvGraphicFramePr>
          <p:cNvPr id="6" name="Table 16">
            <a:extLst>
              <a:ext uri="{FF2B5EF4-FFF2-40B4-BE49-F238E27FC236}">
                <a16:creationId xmlns:a16="http://schemas.microsoft.com/office/drawing/2014/main" id="{0B2188CD-1E70-8B5A-DDF3-5E78460D39D1}"/>
              </a:ext>
            </a:extLst>
          </p:cNvPr>
          <p:cNvGraphicFramePr>
            <a:graphicFrameLocks noGrp="1"/>
          </p:cNvGraphicFramePr>
          <p:nvPr>
            <p:extLst>
              <p:ext uri="{D42A27DB-BD31-4B8C-83A1-F6EECF244321}">
                <p14:modId xmlns:p14="http://schemas.microsoft.com/office/powerpoint/2010/main" val="2027325317"/>
              </p:ext>
            </p:extLst>
          </p:nvPr>
        </p:nvGraphicFramePr>
        <p:xfrm>
          <a:off x="5040000" y="4077406"/>
          <a:ext cx="6595367" cy="571500"/>
        </p:xfrm>
        <a:graphic>
          <a:graphicData uri="http://schemas.openxmlformats.org/drawingml/2006/table">
            <a:tbl>
              <a:tblPr firstRow="1" bandRow="1">
                <a:tableStyleId>{2D5ABB26-0587-4C30-8999-92F81FD0307C}</a:tableStyleId>
              </a:tblPr>
              <a:tblGrid>
                <a:gridCol w="465461">
                  <a:extLst>
                    <a:ext uri="{9D8B030D-6E8A-4147-A177-3AD203B41FA5}">
                      <a16:colId xmlns:a16="http://schemas.microsoft.com/office/drawing/2014/main" val="4177163366"/>
                    </a:ext>
                  </a:extLst>
                </a:gridCol>
                <a:gridCol w="6129906">
                  <a:extLst>
                    <a:ext uri="{9D8B030D-6E8A-4147-A177-3AD203B41FA5}">
                      <a16:colId xmlns:a16="http://schemas.microsoft.com/office/drawing/2014/main" val="1866586176"/>
                    </a:ext>
                  </a:extLst>
                </a:gridCol>
              </a:tblGrid>
              <a:tr h="486405">
                <a:tc>
                  <a:txBody>
                    <a:bodyPr/>
                    <a:lstStyle/>
                    <a:p>
                      <a:pPr algn="ctr"/>
                      <a:r>
                        <a:rPr lang="en-NZ" sz="1800" b="1" dirty="0">
                          <a:solidFill>
                            <a:schemeClr val="tx2"/>
                          </a:solidFill>
                          <a:latin typeface="+mj-lt"/>
                        </a:rPr>
                        <a:t>4</a:t>
                      </a:r>
                    </a:p>
                  </a:txBody>
                  <a:tcPr anchor="ctr">
                    <a:lnL>
                      <a:noFill/>
                    </a:lnL>
                    <a:lnR>
                      <a:noFill/>
                    </a:lnR>
                    <a:lnT>
                      <a:noFill/>
                    </a:lnT>
                    <a:lnB>
                      <a:noFill/>
                    </a:lnB>
                    <a:lnTlToBr w="12700" cmpd="sng">
                      <a:noFill/>
                      <a:prstDash val="solid"/>
                    </a:lnTlToBr>
                    <a:lnBlToTr w="12700" cmpd="sng">
                      <a:noFill/>
                      <a:prstDash val="solid"/>
                    </a:lnBlToTr>
                    <a:solidFill>
                      <a:schemeClr val="bg1">
                        <a:lumMod val="75000"/>
                      </a:schemeClr>
                    </a:solidFill>
                  </a:tcPr>
                </a:tc>
                <a:tc>
                  <a:txBody>
                    <a:bodyPr/>
                    <a:lstStyle/>
                    <a:p>
                      <a:pPr rtl="0"/>
                      <a:r>
                        <a:rPr lang="en-NZ" sz="1050" b="0" kern="1200" baseline="0" dirty="0">
                          <a:solidFill>
                            <a:schemeClr val="tx1"/>
                          </a:solidFill>
                          <a:latin typeface="+mn-lt"/>
                          <a:ea typeface="+mn-ea"/>
                          <a:cs typeface="+mn-cs"/>
                        </a:rPr>
                        <a:t>Produced by </a:t>
                      </a:r>
                      <a:r>
                        <a:rPr lang="en-NZ" sz="1050" b="1" kern="1200" baseline="0" dirty="0">
                          <a:solidFill>
                            <a:schemeClr val="tx2"/>
                          </a:solidFill>
                          <a:latin typeface="+mn-lt"/>
                          <a:ea typeface="+mn-ea"/>
                          <a:cs typeface="+mn-cs"/>
                        </a:rPr>
                        <a:t>ILC2</a:t>
                      </a:r>
                      <a:r>
                        <a:rPr lang="en-NZ" sz="1050" b="0" kern="1200" baseline="0" dirty="0">
                          <a:solidFill>
                            <a:schemeClr val="tx1"/>
                          </a:solidFill>
                          <a:latin typeface="+mn-lt"/>
                          <a:ea typeface="+mn-ea"/>
                          <a:cs typeface="+mn-cs"/>
                        </a:rPr>
                        <a:t> and </a:t>
                      </a:r>
                      <a:r>
                        <a:rPr lang="en-NZ" sz="1050" b="1" kern="1200" baseline="0" dirty="0">
                          <a:solidFill>
                            <a:schemeClr val="tx2"/>
                          </a:solidFill>
                          <a:latin typeface="+mn-lt"/>
                          <a:ea typeface="+mn-ea"/>
                          <a:cs typeface="+mn-cs"/>
                        </a:rPr>
                        <a:t>Th2</a:t>
                      </a:r>
                      <a:r>
                        <a:rPr lang="en-NZ" sz="1050" b="0" kern="1200" baseline="0" dirty="0">
                          <a:solidFill>
                            <a:schemeClr val="tx1"/>
                          </a:solidFill>
                          <a:latin typeface="+mn-lt"/>
                          <a:ea typeface="+mn-ea"/>
                          <a:cs typeface="+mn-cs"/>
                        </a:rPr>
                        <a:t> cells, </a:t>
                      </a:r>
                      <a:r>
                        <a:rPr lang="en-NZ" sz="1050" b="1" baseline="0" dirty="0">
                          <a:solidFill>
                            <a:schemeClr val="tx2"/>
                          </a:solidFill>
                        </a:rPr>
                        <a:t>IL-13</a:t>
                      </a:r>
                      <a:r>
                        <a:rPr lang="en-NZ" sz="1050" b="0" baseline="0" dirty="0">
                          <a:solidFill>
                            <a:schemeClr val="tx2"/>
                          </a:solidFill>
                        </a:rPr>
                        <a:t> </a:t>
                      </a:r>
                      <a:r>
                        <a:rPr lang="en-NZ" sz="1050" b="0" kern="1200" baseline="0" dirty="0">
                          <a:solidFill>
                            <a:schemeClr val="tx1"/>
                          </a:solidFill>
                          <a:latin typeface="+mn-lt"/>
                          <a:ea typeface="+mn-ea"/>
                          <a:cs typeface="+mn-cs"/>
                        </a:rPr>
                        <a:t>also acts on epithelial cells directly, to release nitric oxide, which can be measured as </a:t>
                      </a:r>
                      <a:r>
                        <a:rPr lang="en-NZ" sz="1050" b="0" kern="1200" baseline="0" dirty="0" err="1">
                          <a:solidFill>
                            <a:schemeClr val="tx1"/>
                          </a:solidFill>
                          <a:latin typeface="+mn-lt"/>
                          <a:ea typeface="+mn-ea"/>
                          <a:cs typeface="+mn-cs"/>
                        </a:rPr>
                        <a:t>FeNO</a:t>
                      </a:r>
                      <a:r>
                        <a:rPr lang="en-NZ" sz="1050" b="0" kern="1200" baseline="0" dirty="0">
                          <a:solidFill>
                            <a:schemeClr val="tx1"/>
                          </a:solidFill>
                          <a:latin typeface="+mn-lt"/>
                          <a:ea typeface="+mn-ea"/>
                          <a:cs typeface="+mn-cs"/>
                        </a:rPr>
                        <a:t>.</a:t>
                      </a:r>
                      <a:r>
                        <a:rPr lang="en-GB" sz="1050" b="0" i="1" kern="1200" baseline="0" dirty="0">
                          <a:solidFill>
                            <a:schemeClr val="tx1"/>
                          </a:solidFill>
                          <a:latin typeface="+mn-lt"/>
                          <a:ea typeface="+mn-ea"/>
                          <a:cs typeface="+mn-cs"/>
                        </a:rPr>
                        <a:t> </a:t>
                      </a:r>
                      <a:r>
                        <a:rPr lang="en-GB" sz="1050" b="0" kern="1200" baseline="0" dirty="0">
                          <a:solidFill>
                            <a:schemeClr val="tx1"/>
                          </a:solidFill>
                          <a:latin typeface="+mn-lt"/>
                          <a:ea typeface="+mn-ea"/>
                          <a:cs typeface="+mn-cs"/>
                        </a:rPr>
                        <a:t>IL-13 may also stimulate </a:t>
                      </a:r>
                      <a:r>
                        <a:rPr lang="en-NZ" sz="1050" b="1" kern="1200" dirty="0">
                          <a:solidFill>
                            <a:schemeClr val="tx2"/>
                          </a:solidFill>
                          <a:latin typeface="+mn-lt"/>
                          <a:ea typeface="+mn-ea"/>
                          <a:cs typeface="+mn-cs"/>
                        </a:rPr>
                        <a:t>goblet cell hyperplasia </a:t>
                      </a:r>
                      <a:r>
                        <a:rPr lang="en-NZ" sz="1050" b="0" kern="1200" baseline="0" dirty="0">
                          <a:solidFill>
                            <a:schemeClr val="tx1"/>
                          </a:solidFill>
                          <a:latin typeface="+mn-lt"/>
                          <a:ea typeface="+mn-ea"/>
                          <a:cs typeface="+mn-cs"/>
                        </a:rPr>
                        <a:t>(increased number of cells) and </a:t>
                      </a:r>
                      <a:r>
                        <a:rPr lang="en-NZ" sz="1050" b="1" kern="1200" baseline="0" dirty="0">
                          <a:solidFill>
                            <a:schemeClr val="tx2"/>
                          </a:solidFill>
                          <a:latin typeface="+mn-lt"/>
                          <a:ea typeface="+mn-ea"/>
                          <a:cs typeface="+mn-cs"/>
                        </a:rPr>
                        <a:t>mucus overproduction</a:t>
                      </a:r>
                      <a:r>
                        <a:rPr lang="en-NZ" sz="1050" b="0" kern="1200" baseline="0" dirty="0">
                          <a:solidFill>
                            <a:schemeClr val="tx1"/>
                          </a:solidFill>
                          <a:latin typeface="+mn-lt"/>
                          <a:ea typeface="+mn-ea"/>
                          <a:cs typeface="+mn-cs"/>
                        </a:rPr>
                        <a:t>, leading to airway blockage</a:t>
                      </a:r>
                      <a:r>
                        <a:rPr lang="en-NZ" sz="1050" b="0" kern="1200" baseline="30000" dirty="0">
                          <a:solidFill>
                            <a:schemeClr val="tx1"/>
                          </a:solidFill>
                          <a:latin typeface="+mn-lt"/>
                          <a:ea typeface="+mn-ea"/>
                          <a:cs typeface="+mn-cs"/>
                        </a:rPr>
                        <a:t>2,4-6</a:t>
                      </a:r>
                    </a:p>
                  </a:txBody>
                  <a:tcPr anchor="ctr">
                    <a:lnL>
                      <a:noFill/>
                    </a:lnL>
                    <a:lnR>
                      <a:noFill/>
                    </a:lnR>
                    <a:lnT>
                      <a:noFill/>
                    </a:lnT>
                    <a:lnB>
                      <a:noFill/>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3716381523"/>
                  </a:ext>
                </a:extLst>
              </a:tr>
            </a:tbl>
          </a:graphicData>
        </a:graphic>
      </p:graphicFrame>
      <p:sp>
        <p:nvSpPr>
          <p:cNvPr id="9" name="Footer Placeholder 1">
            <a:extLst>
              <a:ext uri="{FF2B5EF4-FFF2-40B4-BE49-F238E27FC236}">
                <a16:creationId xmlns:a16="http://schemas.microsoft.com/office/drawing/2014/main" id="{E4A388FD-3745-E9BC-C019-44E0E030BFA4}"/>
              </a:ext>
            </a:extLst>
          </p:cNvPr>
          <p:cNvSpPr txBox="1">
            <a:spLocks/>
          </p:cNvSpPr>
          <p:nvPr/>
        </p:nvSpPr>
        <p:spPr>
          <a:xfrm>
            <a:off x="548282" y="6300000"/>
            <a:ext cx="10620000" cy="471600"/>
          </a:xfrm>
          <a:prstGeom prst="rect">
            <a:avLst/>
          </a:prstGeom>
        </p:spPr>
        <p:txBody>
          <a:bodyPr vert="horz" lIns="0" tIns="0" rIns="0" bIns="0" rtlCol="0" anchor="b" anchorCtr="0">
            <a:noAutofit/>
          </a:bodyPr>
          <a:lstStyle>
            <a:defPPr>
              <a:defRPr lang="en-US"/>
            </a:defPPr>
            <a:lvl1pPr marL="0" algn="l" defTabSz="914400" rtl="0" eaLnBrk="1" latinLnBrk="0" hangingPunct="1">
              <a:defRPr sz="900" kern="1200" spc="20" baseline="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dirty="0"/>
              <a:t>Figure adapted from </a:t>
            </a:r>
            <a:r>
              <a:rPr lang="en-GB" sz="800"/>
              <a:t>Porsbjerg</a:t>
            </a:r>
            <a:r>
              <a:rPr lang="en-GB" sz="800" dirty="0"/>
              <a:t> CM, et al. </a:t>
            </a:r>
            <a:r>
              <a:rPr lang="en-GB" sz="800" i="1" dirty="0" err="1"/>
              <a:t>Eur</a:t>
            </a:r>
            <a:r>
              <a:rPr lang="en-GB" sz="800" i="1" dirty="0"/>
              <a:t> Respir J</a:t>
            </a:r>
            <a:r>
              <a:rPr lang="en-GB" sz="800" dirty="0"/>
              <a:t>. 2020;56:2000260 and Gauvreau GM, </a:t>
            </a:r>
            <a:r>
              <a:rPr lang="en-GB" sz="800"/>
              <a:t>et al</a:t>
            </a:r>
            <a:r>
              <a:rPr lang="en-GB" sz="800" dirty="0"/>
              <a:t>. </a:t>
            </a:r>
            <a:r>
              <a:rPr lang="en-GB" sz="800" i="1" dirty="0"/>
              <a:t>Expert </a:t>
            </a:r>
            <a:r>
              <a:rPr lang="en-GB" sz="800" i="1" dirty="0" err="1"/>
              <a:t>Opin</a:t>
            </a:r>
            <a:r>
              <a:rPr lang="en-GB" sz="800" i="1" dirty="0"/>
              <a:t> </a:t>
            </a:r>
            <a:r>
              <a:rPr lang="en-GB" sz="800" i="1"/>
              <a:t>Ther</a:t>
            </a:r>
            <a:r>
              <a:rPr lang="en-GB" sz="800" i="1" dirty="0"/>
              <a:t> Targets</a:t>
            </a:r>
            <a:r>
              <a:rPr lang="en-GB" sz="800" dirty="0"/>
              <a:t>. 2020;24:777-792, which was based on </a:t>
            </a:r>
            <a:r>
              <a:rPr lang="en-GB" sz="800" dirty="0" err="1"/>
              <a:t>Brusselle</a:t>
            </a:r>
            <a:r>
              <a:rPr lang="en-GB" sz="800" dirty="0"/>
              <a:t> G and </a:t>
            </a:r>
            <a:r>
              <a:rPr lang="en-GB" sz="800"/>
              <a:t>Bracke</a:t>
            </a:r>
            <a:r>
              <a:rPr lang="en-GB" sz="800" dirty="0"/>
              <a:t> K. </a:t>
            </a:r>
            <a:r>
              <a:rPr lang="en-GB" sz="800" i="1" dirty="0"/>
              <a:t>Ann Am </a:t>
            </a:r>
            <a:r>
              <a:rPr lang="en-GB" sz="800" i="1" dirty="0" err="1"/>
              <a:t>Thorac</a:t>
            </a:r>
            <a:r>
              <a:rPr lang="en-GB" sz="800" i="1" dirty="0"/>
              <a:t> Soc</a:t>
            </a:r>
            <a:r>
              <a:rPr lang="en-GB" sz="800" dirty="0"/>
              <a:t>. </a:t>
            </a:r>
            <a:br>
              <a:rPr lang="en-GB" sz="800" dirty="0"/>
            </a:br>
            <a:r>
              <a:rPr lang="en-GB" sz="800" dirty="0"/>
              <a:t>2014;11:S322-S328, </a:t>
            </a:r>
            <a:r>
              <a:rPr lang="en-GB" sz="800" dirty="0" err="1"/>
              <a:t>Brusselle</a:t>
            </a:r>
            <a:r>
              <a:rPr lang="en-GB" sz="800" dirty="0"/>
              <a:t> G, et al. </a:t>
            </a:r>
            <a:r>
              <a:rPr lang="en-GB" sz="800" i="1" dirty="0"/>
              <a:t>Nat Med</a:t>
            </a:r>
            <a:r>
              <a:rPr lang="en-GB" sz="800" dirty="0"/>
              <a:t>. 2013;19:977-979 and Lambrecht BN and Hammad H. </a:t>
            </a:r>
            <a:r>
              <a:rPr lang="en-GB" sz="800" i="1" dirty="0"/>
              <a:t>Nat Immunol</a:t>
            </a:r>
            <a:r>
              <a:rPr lang="en-GB" sz="800" dirty="0"/>
              <a:t>. 2015;16:45-56.</a:t>
            </a:r>
            <a:r>
              <a:rPr lang="en-GB" sz="800"/>
              <a:t> </a:t>
            </a:r>
            <a:endParaRPr lang="en-GB" sz="800" dirty="0"/>
          </a:p>
          <a:p>
            <a:r>
              <a:rPr lang="en-GB" sz="800" b="1" dirty="0"/>
              <a:t>Abbreviations</a:t>
            </a:r>
            <a:r>
              <a:rPr lang="en-GB" sz="800" dirty="0"/>
              <a:t>: </a:t>
            </a:r>
            <a:r>
              <a:rPr lang="en-GB" sz="800" dirty="0" err="1"/>
              <a:t>FeNO</a:t>
            </a:r>
            <a:r>
              <a:rPr lang="en-GB" sz="800" dirty="0"/>
              <a:t>, fractional exhaled nitric oxide; </a:t>
            </a:r>
            <a:r>
              <a:rPr lang="en-GB" sz="800" dirty="0" err="1"/>
              <a:t>IgE</a:t>
            </a:r>
            <a:r>
              <a:rPr lang="en-GB" sz="800" dirty="0"/>
              <a:t>, immunoglobulin E; IL, interleukin; ILC2, type 2 innate lymphoid cell; T2, type 2; Th, T helper; TSLP, thymic stromal </a:t>
            </a:r>
            <a:r>
              <a:rPr lang="en-GB" sz="800" kern="0" dirty="0"/>
              <a:t>lymphopoietin.</a:t>
            </a:r>
            <a:br>
              <a:rPr lang="en-GB" sz="800" dirty="0"/>
            </a:br>
            <a:r>
              <a:rPr lang="en-GB" sz="800" b="1" dirty="0"/>
              <a:t>References</a:t>
            </a:r>
            <a:r>
              <a:rPr lang="en-GB" sz="800" dirty="0"/>
              <a:t>: 1. Gauvreau GM, et al. </a:t>
            </a:r>
            <a:r>
              <a:rPr lang="en-GB" sz="800" i="1" dirty="0"/>
              <a:t>Expert </a:t>
            </a:r>
            <a:r>
              <a:rPr lang="en-GB" sz="800" i="1" dirty="0" err="1"/>
              <a:t>Opin</a:t>
            </a:r>
            <a:r>
              <a:rPr lang="en-GB" sz="800" i="1" dirty="0"/>
              <a:t> </a:t>
            </a:r>
            <a:r>
              <a:rPr lang="en-GB" sz="800" i="1"/>
              <a:t>Ther</a:t>
            </a:r>
            <a:r>
              <a:rPr lang="en-GB" sz="800" i="1" dirty="0"/>
              <a:t> Targets</a:t>
            </a:r>
            <a:r>
              <a:rPr lang="en-GB" sz="800" dirty="0"/>
              <a:t>. 2020;24:777-792; 2. Oppenheimer J, et al. </a:t>
            </a:r>
            <a:r>
              <a:rPr lang="en-GB" sz="800" i="1" dirty="0"/>
              <a:t>Ann Allergy Asthma Immunol</a:t>
            </a:r>
            <a:r>
              <a:rPr lang="en-GB" sz="800" dirty="0"/>
              <a:t>. 2022;129:169-180; 3. Walford HH, et al. </a:t>
            </a:r>
            <a:r>
              <a:rPr lang="en-GB" sz="800" i="1" dirty="0"/>
              <a:t>J Asthma Allergy</a:t>
            </a:r>
            <a:r>
              <a:rPr lang="en-GB" sz="800" dirty="0"/>
              <a:t>. 2014;7:53-65; 4. </a:t>
            </a:r>
            <a:r>
              <a:rPr lang="es-ES" sz="800" dirty="0"/>
              <a:t>Jia Y, et al. </a:t>
            </a:r>
            <a:r>
              <a:rPr lang="es-ES" sz="800" i="1" dirty="0"/>
              <a:t>Am J </a:t>
            </a:r>
            <a:r>
              <a:rPr lang="es-ES" sz="800" i="1" dirty="0" err="1"/>
              <a:t>Respir</a:t>
            </a:r>
            <a:r>
              <a:rPr lang="es-ES" sz="800" i="1" dirty="0"/>
              <a:t> Cell Mol Biol</a:t>
            </a:r>
            <a:r>
              <a:rPr lang="es-ES" sz="800" dirty="0"/>
              <a:t>. 2016;55(5):675-683; 5. </a:t>
            </a:r>
            <a:r>
              <a:rPr lang="fr-FR" sz="800" dirty="0" err="1"/>
              <a:t>Marone</a:t>
            </a:r>
            <a:r>
              <a:rPr lang="fr-FR" sz="800" dirty="0"/>
              <a:t> G, et al. </a:t>
            </a:r>
            <a:r>
              <a:rPr lang="fr-FR" sz="800" i="1" dirty="0"/>
              <a:t>Front </a:t>
            </a:r>
            <a:r>
              <a:rPr lang="fr-FR" sz="800" i="1" dirty="0" err="1"/>
              <a:t>Pharmacol</a:t>
            </a:r>
            <a:r>
              <a:rPr lang="fr-FR" sz="800" dirty="0"/>
              <a:t>. 2019;10:1387; 6. </a:t>
            </a:r>
            <a:r>
              <a:rPr lang="fr-FR" sz="800" dirty="0" err="1"/>
              <a:t>Escamilla</a:t>
            </a:r>
            <a:r>
              <a:rPr lang="fr-FR" sz="800" dirty="0"/>
              <a:t>-Gil JM, et al. </a:t>
            </a:r>
            <a:r>
              <a:rPr lang="fr-FR" sz="800" i="1" dirty="0" err="1"/>
              <a:t>Biomed</a:t>
            </a:r>
            <a:r>
              <a:rPr lang="fr-FR" sz="800" i="1" dirty="0"/>
              <a:t> </a:t>
            </a:r>
            <a:r>
              <a:rPr lang="fr-FR" sz="800" i="1" dirty="0" err="1"/>
              <a:t>Res</a:t>
            </a:r>
            <a:r>
              <a:rPr lang="fr-FR" sz="800" i="1" dirty="0"/>
              <a:t> Int</a:t>
            </a:r>
            <a:r>
              <a:rPr lang="fr-FR" sz="800" dirty="0"/>
              <a:t>. 2022:5753524.</a:t>
            </a:r>
          </a:p>
          <a:p>
            <a:br>
              <a:rPr lang="en-GB" sz="800" dirty="0"/>
            </a:br>
            <a:r>
              <a:rPr lang="en-GB" sz="800" dirty="0"/>
              <a:t>US-79143 Last Updated 12/23</a:t>
            </a:r>
          </a:p>
        </p:txBody>
      </p:sp>
      <p:sp>
        <p:nvSpPr>
          <p:cNvPr id="18" name="TextBox 17">
            <a:extLst>
              <a:ext uri="{FF2B5EF4-FFF2-40B4-BE49-F238E27FC236}">
                <a16:creationId xmlns:a16="http://schemas.microsoft.com/office/drawing/2014/main" id="{A55E4F7D-BD1C-3F83-79C1-19EA80F28ACD}"/>
              </a:ext>
            </a:extLst>
          </p:cNvPr>
          <p:cNvSpPr txBox="1"/>
          <p:nvPr/>
        </p:nvSpPr>
        <p:spPr>
          <a:xfrm>
            <a:off x="1469964" y="2016120"/>
            <a:ext cx="395941" cy="138499"/>
          </a:xfrm>
          <a:prstGeom prst="rect">
            <a:avLst/>
          </a:prstGeom>
          <a:noFill/>
        </p:spPr>
        <p:txBody>
          <a:bodyPr wrap="none" lIns="0" tIns="0" rIns="0" bIns="0" rtlCol="0">
            <a:spAutoFit/>
          </a:bodyPr>
          <a:lstStyle/>
          <a:p>
            <a:pPr algn="ctr"/>
            <a:r>
              <a:rPr lang="en-US" sz="900" b="1">
                <a:solidFill>
                  <a:srgbClr val="000000"/>
                </a:solidFill>
                <a:latin typeface="Calibri" panose="020F0502020204030204" pitchFamily="34" charset="0"/>
                <a:cs typeface="Calibri" panose="020F0502020204030204" pitchFamily="34" charset="0"/>
              </a:rPr>
              <a:t>Bacteria</a:t>
            </a:r>
          </a:p>
        </p:txBody>
      </p:sp>
      <p:sp>
        <p:nvSpPr>
          <p:cNvPr id="19" name="TextBox 18">
            <a:extLst>
              <a:ext uri="{FF2B5EF4-FFF2-40B4-BE49-F238E27FC236}">
                <a16:creationId xmlns:a16="http://schemas.microsoft.com/office/drawing/2014/main" id="{76F4DA03-D434-E96E-298B-BFE80D53FB62}"/>
              </a:ext>
            </a:extLst>
          </p:cNvPr>
          <p:cNvSpPr txBox="1"/>
          <p:nvPr/>
        </p:nvSpPr>
        <p:spPr>
          <a:xfrm>
            <a:off x="2043118" y="2016120"/>
            <a:ext cx="352661" cy="138499"/>
          </a:xfrm>
          <a:prstGeom prst="rect">
            <a:avLst/>
          </a:prstGeom>
          <a:noFill/>
        </p:spPr>
        <p:txBody>
          <a:bodyPr wrap="none" lIns="0" tIns="0" rIns="0" bIns="0" rtlCol="0">
            <a:spAutoFit/>
          </a:bodyPr>
          <a:lstStyle/>
          <a:p>
            <a:pPr algn="ctr"/>
            <a:r>
              <a:rPr lang="en-US" sz="900" b="1">
                <a:solidFill>
                  <a:srgbClr val="000000"/>
                </a:solidFill>
                <a:latin typeface="Calibri" panose="020F0502020204030204" pitchFamily="34" charset="0"/>
                <a:cs typeface="Calibri" panose="020F0502020204030204" pitchFamily="34" charset="0"/>
              </a:rPr>
              <a:t>Viruses</a:t>
            </a:r>
          </a:p>
        </p:txBody>
      </p:sp>
      <p:sp>
        <p:nvSpPr>
          <p:cNvPr id="20" name="TextBox 19">
            <a:extLst>
              <a:ext uri="{FF2B5EF4-FFF2-40B4-BE49-F238E27FC236}">
                <a16:creationId xmlns:a16="http://schemas.microsoft.com/office/drawing/2014/main" id="{F53D17CA-07C6-2282-BCBB-1CFE71F1DBBD}"/>
              </a:ext>
            </a:extLst>
          </p:cNvPr>
          <p:cNvSpPr txBox="1"/>
          <p:nvPr/>
        </p:nvSpPr>
        <p:spPr>
          <a:xfrm>
            <a:off x="2578212" y="2016120"/>
            <a:ext cx="325409" cy="138499"/>
          </a:xfrm>
          <a:prstGeom prst="rect">
            <a:avLst/>
          </a:prstGeom>
          <a:noFill/>
        </p:spPr>
        <p:txBody>
          <a:bodyPr wrap="none" lIns="0" tIns="0" rIns="0" bIns="0" rtlCol="0">
            <a:spAutoFit/>
          </a:bodyPr>
          <a:lstStyle/>
          <a:p>
            <a:pPr algn="ctr"/>
            <a:r>
              <a:rPr lang="en-US" sz="900" b="1">
                <a:solidFill>
                  <a:srgbClr val="000000"/>
                </a:solidFill>
                <a:latin typeface="Calibri" panose="020F0502020204030204" pitchFamily="34" charset="0"/>
                <a:cs typeface="Calibri" panose="020F0502020204030204" pitchFamily="34" charset="0"/>
              </a:rPr>
              <a:t>Smoke</a:t>
            </a:r>
          </a:p>
        </p:txBody>
      </p:sp>
      <p:sp>
        <p:nvSpPr>
          <p:cNvPr id="21" name="TextBox 20">
            <a:extLst>
              <a:ext uri="{FF2B5EF4-FFF2-40B4-BE49-F238E27FC236}">
                <a16:creationId xmlns:a16="http://schemas.microsoft.com/office/drawing/2014/main" id="{FA7FDB8D-7BAC-63BA-726E-187EB2B92494}"/>
              </a:ext>
            </a:extLst>
          </p:cNvPr>
          <p:cNvSpPr txBox="1"/>
          <p:nvPr/>
        </p:nvSpPr>
        <p:spPr>
          <a:xfrm>
            <a:off x="1576162" y="3305333"/>
            <a:ext cx="456856" cy="276999"/>
          </a:xfrm>
          <a:prstGeom prst="rect">
            <a:avLst/>
          </a:prstGeom>
          <a:noFill/>
        </p:spPr>
        <p:txBody>
          <a:bodyPr wrap="none" lIns="0" tIns="0" rIns="0" bIns="0" rtlCol="0">
            <a:spAutoFit/>
          </a:bodyPr>
          <a:lstStyle/>
          <a:p>
            <a:r>
              <a:rPr lang="en-US" sz="900">
                <a:solidFill>
                  <a:schemeClr val="tx1">
                    <a:lumMod val="50000"/>
                  </a:schemeClr>
                </a:solidFill>
                <a:latin typeface="Calibri" panose="020F0502020204030204" pitchFamily="34" charset="0"/>
                <a:cs typeface="Calibri" panose="020F0502020204030204" pitchFamily="34" charset="0"/>
              </a:rPr>
              <a:t>Dendritic </a:t>
            </a:r>
            <a:br>
              <a:rPr lang="en-US" sz="900">
                <a:solidFill>
                  <a:schemeClr val="tx1">
                    <a:lumMod val="50000"/>
                  </a:schemeClr>
                </a:solidFill>
                <a:latin typeface="Calibri" panose="020F0502020204030204" pitchFamily="34" charset="0"/>
                <a:cs typeface="Calibri" panose="020F0502020204030204" pitchFamily="34" charset="0"/>
              </a:rPr>
            </a:br>
            <a:r>
              <a:rPr lang="en-US" sz="900">
                <a:solidFill>
                  <a:schemeClr val="tx1">
                    <a:lumMod val="50000"/>
                  </a:schemeClr>
                </a:solidFill>
                <a:latin typeface="Calibri" panose="020F0502020204030204" pitchFamily="34" charset="0"/>
                <a:cs typeface="Calibri" panose="020F0502020204030204" pitchFamily="34" charset="0"/>
              </a:rPr>
              <a:t>cell</a:t>
            </a:r>
          </a:p>
        </p:txBody>
      </p:sp>
      <p:sp>
        <p:nvSpPr>
          <p:cNvPr id="22" name="TextBox 21">
            <a:extLst>
              <a:ext uri="{FF2B5EF4-FFF2-40B4-BE49-F238E27FC236}">
                <a16:creationId xmlns:a16="http://schemas.microsoft.com/office/drawing/2014/main" id="{0C060634-159E-D2C1-4D40-D7934195C977}"/>
              </a:ext>
            </a:extLst>
          </p:cNvPr>
          <p:cNvSpPr txBox="1"/>
          <p:nvPr/>
        </p:nvSpPr>
        <p:spPr>
          <a:xfrm>
            <a:off x="1325146" y="3581534"/>
            <a:ext cx="245472" cy="255528"/>
          </a:xfrm>
          <a:prstGeom prst="rect">
            <a:avLst/>
          </a:prstGeom>
          <a:noFill/>
        </p:spPr>
        <p:txBody>
          <a:bodyPr wrap="none" lIns="0" tIns="0" rIns="0" bIns="0" rtlCol="0">
            <a:spAutoFit/>
          </a:bodyPr>
          <a:lstStyle/>
          <a:p>
            <a:r>
              <a:rPr lang="en-US" sz="900">
                <a:solidFill>
                  <a:schemeClr val="tx1">
                    <a:lumMod val="50000"/>
                  </a:schemeClr>
                </a:solidFill>
                <a:latin typeface="Calibri" panose="020F0502020204030204" pitchFamily="34" charset="0"/>
                <a:cs typeface="Calibri" panose="020F0502020204030204" pitchFamily="34" charset="0"/>
              </a:rPr>
              <a:t>Naïve</a:t>
            </a:r>
          </a:p>
          <a:p>
            <a:r>
              <a:rPr lang="en-US" sz="900">
                <a:solidFill>
                  <a:schemeClr val="tx1">
                    <a:lumMod val="50000"/>
                  </a:schemeClr>
                </a:solidFill>
                <a:latin typeface="Calibri" panose="020F0502020204030204" pitchFamily="34" charset="0"/>
                <a:cs typeface="Calibri" panose="020F0502020204030204" pitchFamily="34" charset="0"/>
              </a:rPr>
              <a:t>T cell</a:t>
            </a:r>
          </a:p>
        </p:txBody>
      </p:sp>
      <p:sp>
        <p:nvSpPr>
          <p:cNvPr id="23" name="TextBox 22">
            <a:extLst>
              <a:ext uri="{FF2B5EF4-FFF2-40B4-BE49-F238E27FC236}">
                <a16:creationId xmlns:a16="http://schemas.microsoft.com/office/drawing/2014/main" id="{EBD6F7BC-A49B-CCAC-AB69-FA0DB84F8C4C}"/>
              </a:ext>
            </a:extLst>
          </p:cNvPr>
          <p:cNvSpPr txBox="1"/>
          <p:nvPr/>
        </p:nvSpPr>
        <p:spPr>
          <a:xfrm>
            <a:off x="1892498" y="4638442"/>
            <a:ext cx="490945" cy="127764"/>
          </a:xfrm>
          <a:prstGeom prst="rect">
            <a:avLst/>
          </a:prstGeom>
          <a:noFill/>
        </p:spPr>
        <p:txBody>
          <a:bodyPr wrap="none" lIns="0" tIns="0" rIns="0" bIns="0" rtlCol="0">
            <a:spAutoFit/>
          </a:bodyPr>
          <a:lstStyle/>
          <a:p>
            <a:r>
              <a:rPr lang="en-US" sz="900">
                <a:solidFill>
                  <a:srgbClr val="000000"/>
                </a:solidFill>
                <a:latin typeface="Calibri" panose="020F0502020204030204" pitchFamily="34" charset="0"/>
                <a:cs typeface="Calibri" panose="020F0502020204030204" pitchFamily="34" charset="0"/>
              </a:rPr>
              <a:t>Eosinophils</a:t>
            </a:r>
          </a:p>
        </p:txBody>
      </p:sp>
      <p:sp>
        <p:nvSpPr>
          <p:cNvPr id="24" name="TextBox 23">
            <a:extLst>
              <a:ext uri="{FF2B5EF4-FFF2-40B4-BE49-F238E27FC236}">
                <a16:creationId xmlns:a16="http://schemas.microsoft.com/office/drawing/2014/main" id="{1BC20582-1F74-5230-4976-09EF815963E3}"/>
              </a:ext>
            </a:extLst>
          </p:cNvPr>
          <p:cNvSpPr txBox="1"/>
          <p:nvPr/>
        </p:nvSpPr>
        <p:spPr>
          <a:xfrm>
            <a:off x="791861" y="4123813"/>
            <a:ext cx="189280" cy="255528"/>
          </a:xfrm>
          <a:prstGeom prst="rect">
            <a:avLst/>
          </a:prstGeom>
          <a:noFill/>
        </p:spPr>
        <p:txBody>
          <a:bodyPr wrap="none" lIns="0" tIns="0" rIns="0" bIns="0" rtlCol="0">
            <a:spAutoFit/>
          </a:bodyPr>
          <a:lstStyle/>
          <a:p>
            <a:r>
              <a:rPr lang="en-US" sz="900">
                <a:solidFill>
                  <a:srgbClr val="000000"/>
                </a:solidFill>
                <a:latin typeface="Calibri" panose="020F0502020204030204" pitchFamily="34" charset="0"/>
                <a:cs typeface="Calibri" panose="020F0502020204030204" pitchFamily="34" charset="0"/>
              </a:rPr>
              <a:t>Th2</a:t>
            </a:r>
          </a:p>
          <a:p>
            <a:r>
              <a:rPr lang="en-US" sz="900">
                <a:solidFill>
                  <a:srgbClr val="000000"/>
                </a:solidFill>
                <a:latin typeface="Calibri" panose="020F0502020204030204" pitchFamily="34" charset="0"/>
                <a:cs typeface="Calibri" panose="020F0502020204030204" pitchFamily="34" charset="0"/>
              </a:rPr>
              <a:t>cells</a:t>
            </a:r>
          </a:p>
        </p:txBody>
      </p:sp>
      <p:sp>
        <p:nvSpPr>
          <p:cNvPr id="25" name="TextBox 24">
            <a:extLst>
              <a:ext uri="{FF2B5EF4-FFF2-40B4-BE49-F238E27FC236}">
                <a16:creationId xmlns:a16="http://schemas.microsoft.com/office/drawing/2014/main" id="{B2CB0B42-83D9-958B-64C7-BA342AB46DC2}"/>
              </a:ext>
            </a:extLst>
          </p:cNvPr>
          <p:cNvSpPr txBox="1"/>
          <p:nvPr/>
        </p:nvSpPr>
        <p:spPr>
          <a:xfrm rot="2099857">
            <a:off x="1593011" y="4212489"/>
            <a:ext cx="158227" cy="127764"/>
          </a:xfrm>
          <a:prstGeom prst="rect">
            <a:avLst/>
          </a:prstGeom>
          <a:noFill/>
        </p:spPr>
        <p:txBody>
          <a:bodyPr wrap="none" lIns="0" tIns="0" rIns="0" bIns="0" rtlCol="0">
            <a:spAutoFit/>
          </a:bodyPr>
          <a:lstStyle/>
          <a:p>
            <a:r>
              <a:rPr lang="en-US" sz="900" b="1">
                <a:solidFill>
                  <a:srgbClr val="2491BF"/>
                </a:solidFill>
                <a:latin typeface="Calibri" panose="020F0502020204030204" pitchFamily="34" charset="0"/>
                <a:cs typeface="Calibri" panose="020F0502020204030204" pitchFamily="34" charset="0"/>
              </a:rPr>
              <a:t>IL-5</a:t>
            </a:r>
          </a:p>
        </p:txBody>
      </p:sp>
      <p:sp>
        <p:nvSpPr>
          <p:cNvPr id="27" name="TextBox 26">
            <a:extLst>
              <a:ext uri="{FF2B5EF4-FFF2-40B4-BE49-F238E27FC236}">
                <a16:creationId xmlns:a16="http://schemas.microsoft.com/office/drawing/2014/main" id="{A7E74106-E862-4BC4-7368-3646C3EFF40E}"/>
              </a:ext>
            </a:extLst>
          </p:cNvPr>
          <p:cNvSpPr txBox="1"/>
          <p:nvPr/>
        </p:nvSpPr>
        <p:spPr>
          <a:xfrm rot="19585287">
            <a:off x="1727977" y="3690041"/>
            <a:ext cx="211462" cy="127764"/>
          </a:xfrm>
          <a:prstGeom prst="rect">
            <a:avLst/>
          </a:prstGeom>
          <a:noFill/>
        </p:spPr>
        <p:txBody>
          <a:bodyPr wrap="none" lIns="0" tIns="0" rIns="0" bIns="0" rtlCol="0">
            <a:spAutoFit/>
          </a:bodyPr>
          <a:lstStyle/>
          <a:p>
            <a:r>
              <a:rPr lang="en-US" sz="900" b="1">
                <a:solidFill>
                  <a:srgbClr val="2491BF"/>
                </a:solidFill>
                <a:latin typeface="Calibri" panose="020F0502020204030204" pitchFamily="34" charset="0"/>
                <a:cs typeface="Calibri" panose="020F0502020204030204" pitchFamily="34" charset="0"/>
              </a:rPr>
              <a:t>IL-13</a:t>
            </a:r>
          </a:p>
        </p:txBody>
      </p:sp>
      <p:sp>
        <p:nvSpPr>
          <p:cNvPr id="28" name="TextBox 27">
            <a:extLst>
              <a:ext uri="{FF2B5EF4-FFF2-40B4-BE49-F238E27FC236}">
                <a16:creationId xmlns:a16="http://schemas.microsoft.com/office/drawing/2014/main" id="{17AD8736-9480-D647-96C8-32697F47DD7A}"/>
              </a:ext>
            </a:extLst>
          </p:cNvPr>
          <p:cNvSpPr txBox="1"/>
          <p:nvPr/>
        </p:nvSpPr>
        <p:spPr>
          <a:xfrm rot="1721568">
            <a:off x="1393355" y="4912385"/>
            <a:ext cx="211462" cy="127764"/>
          </a:xfrm>
          <a:prstGeom prst="rect">
            <a:avLst/>
          </a:prstGeom>
          <a:noFill/>
        </p:spPr>
        <p:txBody>
          <a:bodyPr wrap="none" lIns="0" tIns="0" rIns="0" bIns="0" rtlCol="0">
            <a:spAutoFit/>
          </a:bodyPr>
          <a:lstStyle/>
          <a:p>
            <a:r>
              <a:rPr lang="en-US" sz="900" b="1">
                <a:solidFill>
                  <a:srgbClr val="2491BF"/>
                </a:solidFill>
                <a:latin typeface="Calibri" panose="020F0502020204030204" pitchFamily="34" charset="0"/>
                <a:cs typeface="Calibri" panose="020F0502020204030204" pitchFamily="34" charset="0"/>
              </a:rPr>
              <a:t>IL-13</a:t>
            </a:r>
          </a:p>
        </p:txBody>
      </p:sp>
      <p:sp>
        <p:nvSpPr>
          <p:cNvPr id="29" name="TextBox 28">
            <a:extLst>
              <a:ext uri="{FF2B5EF4-FFF2-40B4-BE49-F238E27FC236}">
                <a16:creationId xmlns:a16="http://schemas.microsoft.com/office/drawing/2014/main" id="{FDD4315F-C697-0A1E-EE5F-471FC628DA6E}"/>
              </a:ext>
            </a:extLst>
          </p:cNvPr>
          <p:cNvSpPr txBox="1"/>
          <p:nvPr/>
        </p:nvSpPr>
        <p:spPr>
          <a:xfrm rot="19476609">
            <a:off x="2596507" y="4214583"/>
            <a:ext cx="158227" cy="127764"/>
          </a:xfrm>
          <a:prstGeom prst="rect">
            <a:avLst/>
          </a:prstGeom>
          <a:noFill/>
        </p:spPr>
        <p:txBody>
          <a:bodyPr wrap="none" lIns="0" tIns="0" rIns="0" bIns="0" rtlCol="0">
            <a:spAutoFit/>
          </a:bodyPr>
          <a:lstStyle/>
          <a:p>
            <a:r>
              <a:rPr lang="en-US" sz="900" b="1">
                <a:solidFill>
                  <a:srgbClr val="681A93"/>
                </a:solidFill>
                <a:latin typeface="Calibri" panose="020F0502020204030204" pitchFamily="34" charset="0"/>
                <a:cs typeface="Calibri" panose="020F0502020204030204" pitchFamily="34" charset="0"/>
              </a:rPr>
              <a:t>IL-5</a:t>
            </a:r>
          </a:p>
        </p:txBody>
      </p:sp>
      <p:sp>
        <p:nvSpPr>
          <p:cNvPr id="30" name="TextBox 29">
            <a:extLst>
              <a:ext uri="{FF2B5EF4-FFF2-40B4-BE49-F238E27FC236}">
                <a16:creationId xmlns:a16="http://schemas.microsoft.com/office/drawing/2014/main" id="{2AFC949E-34C2-DC89-B6C0-898D343B9FDE}"/>
              </a:ext>
            </a:extLst>
          </p:cNvPr>
          <p:cNvSpPr txBox="1"/>
          <p:nvPr/>
        </p:nvSpPr>
        <p:spPr>
          <a:xfrm rot="2077529">
            <a:off x="2434965" y="3710716"/>
            <a:ext cx="211462" cy="127764"/>
          </a:xfrm>
          <a:prstGeom prst="rect">
            <a:avLst/>
          </a:prstGeom>
          <a:noFill/>
        </p:spPr>
        <p:txBody>
          <a:bodyPr wrap="none" lIns="0" tIns="0" rIns="0" bIns="0" rtlCol="0">
            <a:spAutoFit/>
          </a:bodyPr>
          <a:lstStyle/>
          <a:p>
            <a:r>
              <a:rPr lang="en-US" sz="900" b="1">
                <a:solidFill>
                  <a:srgbClr val="681A93"/>
                </a:solidFill>
                <a:latin typeface="Calibri" panose="020F0502020204030204" pitchFamily="34" charset="0"/>
                <a:cs typeface="Calibri" panose="020F0502020204030204" pitchFamily="34" charset="0"/>
              </a:rPr>
              <a:t>IL-13</a:t>
            </a:r>
          </a:p>
        </p:txBody>
      </p:sp>
      <p:sp>
        <p:nvSpPr>
          <p:cNvPr id="31" name="TextBox 30">
            <a:extLst>
              <a:ext uri="{FF2B5EF4-FFF2-40B4-BE49-F238E27FC236}">
                <a16:creationId xmlns:a16="http://schemas.microsoft.com/office/drawing/2014/main" id="{336352BF-2061-5EBC-1DE0-C78CBB24F834}"/>
              </a:ext>
            </a:extLst>
          </p:cNvPr>
          <p:cNvSpPr txBox="1"/>
          <p:nvPr/>
        </p:nvSpPr>
        <p:spPr>
          <a:xfrm rot="19935994">
            <a:off x="2745608" y="4912944"/>
            <a:ext cx="211462" cy="127764"/>
          </a:xfrm>
          <a:prstGeom prst="rect">
            <a:avLst/>
          </a:prstGeom>
          <a:noFill/>
        </p:spPr>
        <p:txBody>
          <a:bodyPr wrap="none" lIns="0" tIns="0" rIns="0" bIns="0" rtlCol="0">
            <a:spAutoFit/>
          </a:bodyPr>
          <a:lstStyle/>
          <a:p>
            <a:r>
              <a:rPr lang="en-US" sz="900" b="1">
                <a:solidFill>
                  <a:srgbClr val="681A93"/>
                </a:solidFill>
                <a:latin typeface="Calibri" panose="020F0502020204030204" pitchFamily="34" charset="0"/>
                <a:cs typeface="Calibri" panose="020F0502020204030204" pitchFamily="34" charset="0"/>
              </a:rPr>
              <a:t>IL-13</a:t>
            </a:r>
          </a:p>
        </p:txBody>
      </p:sp>
      <p:sp>
        <p:nvSpPr>
          <p:cNvPr id="32" name="TextBox 31">
            <a:extLst>
              <a:ext uri="{FF2B5EF4-FFF2-40B4-BE49-F238E27FC236}">
                <a16:creationId xmlns:a16="http://schemas.microsoft.com/office/drawing/2014/main" id="{0143C5BF-BB2D-03B8-0DBC-DA1725620C70}"/>
              </a:ext>
            </a:extLst>
          </p:cNvPr>
          <p:cNvSpPr txBox="1"/>
          <p:nvPr/>
        </p:nvSpPr>
        <p:spPr>
          <a:xfrm>
            <a:off x="2983134" y="3873459"/>
            <a:ext cx="221812" cy="127764"/>
          </a:xfrm>
          <a:prstGeom prst="rect">
            <a:avLst/>
          </a:prstGeom>
          <a:noFill/>
        </p:spPr>
        <p:txBody>
          <a:bodyPr wrap="none" lIns="0" tIns="0" rIns="0" bIns="0" rtlCol="0">
            <a:spAutoFit/>
          </a:bodyPr>
          <a:lstStyle/>
          <a:p>
            <a:r>
              <a:rPr lang="en-US" sz="900">
                <a:solidFill>
                  <a:srgbClr val="000000"/>
                </a:solidFill>
                <a:latin typeface="Calibri" panose="020F0502020204030204" pitchFamily="34" charset="0"/>
                <a:cs typeface="Calibri" panose="020F0502020204030204" pitchFamily="34" charset="0"/>
              </a:rPr>
              <a:t>ILC2s</a:t>
            </a:r>
          </a:p>
        </p:txBody>
      </p:sp>
      <p:sp>
        <p:nvSpPr>
          <p:cNvPr id="34" name="TextBox 33">
            <a:extLst>
              <a:ext uri="{FF2B5EF4-FFF2-40B4-BE49-F238E27FC236}">
                <a16:creationId xmlns:a16="http://schemas.microsoft.com/office/drawing/2014/main" id="{5786A174-6B1C-9187-6991-D809CEDA979F}"/>
              </a:ext>
            </a:extLst>
          </p:cNvPr>
          <p:cNvSpPr txBox="1"/>
          <p:nvPr/>
        </p:nvSpPr>
        <p:spPr>
          <a:xfrm>
            <a:off x="3224844" y="4963204"/>
            <a:ext cx="668395" cy="127764"/>
          </a:xfrm>
          <a:prstGeom prst="rect">
            <a:avLst/>
          </a:prstGeom>
          <a:noFill/>
        </p:spPr>
        <p:txBody>
          <a:bodyPr wrap="none" lIns="0" tIns="0" rIns="0" bIns="0" rtlCol="0">
            <a:spAutoFit/>
          </a:bodyPr>
          <a:lstStyle/>
          <a:p>
            <a:r>
              <a:rPr lang="en-US" sz="900">
                <a:solidFill>
                  <a:srgbClr val="000000"/>
                </a:solidFill>
                <a:latin typeface="Calibri" panose="020F0502020204030204" pitchFamily="34" charset="0"/>
                <a:cs typeface="Calibri" panose="020F0502020204030204" pitchFamily="34" charset="0"/>
              </a:rPr>
              <a:t>Smooth muscle</a:t>
            </a:r>
          </a:p>
        </p:txBody>
      </p:sp>
      <p:sp>
        <p:nvSpPr>
          <p:cNvPr id="40" name="TextBox 39">
            <a:extLst>
              <a:ext uri="{FF2B5EF4-FFF2-40B4-BE49-F238E27FC236}">
                <a16:creationId xmlns:a16="http://schemas.microsoft.com/office/drawing/2014/main" id="{F0A680E3-1BE3-8269-53CF-CE2C615CC015}"/>
              </a:ext>
            </a:extLst>
          </p:cNvPr>
          <p:cNvSpPr txBox="1"/>
          <p:nvPr/>
        </p:nvSpPr>
        <p:spPr>
          <a:xfrm>
            <a:off x="1187990" y="5410310"/>
            <a:ext cx="2636705" cy="184666"/>
          </a:xfrm>
          <a:prstGeom prst="rect">
            <a:avLst/>
          </a:prstGeom>
          <a:noFill/>
        </p:spPr>
        <p:txBody>
          <a:bodyPr wrap="square" lIns="0" tIns="0" rIns="0" bIns="0" rtlCol="0" anchor="ctr" anchorCtr="0">
            <a:spAutoFit/>
          </a:bodyPr>
          <a:lstStyle/>
          <a:p>
            <a:pPr algn="ctr"/>
            <a:r>
              <a:rPr lang="en-US" sz="1200" b="1">
                <a:solidFill>
                  <a:schemeClr val="bg1"/>
                </a:solidFill>
                <a:latin typeface="Calibri" panose="020F0502020204030204" pitchFamily="34" charset="0"/>
                <a:cs typeface="Calibri" panose="020F0502020204030204" pitchFamily="34" charset="0"/>
              </a:rPr>
              <a:t>Non-allergic eosinophilic</a:t>
            </a:r>
          </a:p>
        </p:txBody>
      </p:sp>
      <p:sp>
        <p:nvSpPr>
          <p:cNvPr id="35" name="TextBox 34">
            <a:extLst>
              <a:ext uri="{FF2B5EF4-FFF2-40B4-BE49-F238E27FC236}">
                <a16:creationId xmlns:a16="http://schemas.microsoft.com/office/drawing/2014/main" id="{31281480-F3E5-0B28-73CB-F0B645556400}"/>
              </a:ext>
            </a:extLst>
          </p:cNvPr>
          <p:cNvSpPr txBox="1"/>
          <p:nvPr/>
        </p:nvSpPr>
        <p:spPr>
          <a:xfrm>
            <a:off x="2331683" y="3460561"/>
            <a:ext cx="314189" cy="138499"/>
          </a:xfrm>
          <a:prstGeom prst="rect">
            <a:avLst/>
          </a:prstGeom>
          <a:noFill/>
        </p:spPr>
        <p:txBody>
          <a:bodyPr wrap="none" lIns="0" tIns="0" rIns="0" bIns="0" rtlCol="0">
            <a:spAutoFit/>
          </a:bodyPr>
          <a:lstStyle/>
          <a:p>
            <a:r>
              <a:rPr lang="en-US" sz="900">
                <a:solidFill>
                  <a:srgbClr val="000000"/>
                </a:solidFill>
                <a:latin typeface="Calibri" panose="020F0502020204030204" pitchFamily="34" charset="0"/>
                <a:cs typeface="Calibri" panose="020F0502020204030204" pitchFamily="34" charset="0"/>
              </a:rPr>
              <a:t>Mucus</a:t>
            </a:r>
          </a:p>
        </p:txBody>
      </p:sp>
      <p:sp>
        <p:nvSpPr>
          <p:cNvPr id="53" name="TextBox 52">
            <a:extLst>
              <a:ext uri="{FF2B5EF4-FFF2-40B4-BE49-F238E27FC236}">
                <a16:creationId xmlns:a16="http://schemas.microsoft.com/office/drawing/2014/main" id="{5DD64DCF-77DF-44C3-A742-0D6B58B515F8}"/>
              </a:ext>
            </a:extLst>
          </p:cNvPr>
          <p:cNvSpPr txBox="1"/>
          <p:nvPr/>
        </p:nvSpPr>
        <p:spPr>
          <a:xfrm>
            <a:off x="3598633" y="2984774"/>
            <a:ext cx="556243" cy="153888"/>
          </a:xfrm>
          <a:prstGeom prst="rect">
            <a:avLst/>
          </a:prstGeom>
          <a:noFill/>
        </p:spPr>
        <p:txBody>
          <a:bodyPr wrap="none" lIns="0" tIns="0" rIns="0" bIns="0" rtlCol="0">
            <a:spAutoFit/>
          </a:bodyPr>
          <a:lstStyle/>
          <a:p>
            <a:r>
              <a:rPr lang="en-US" sz="1000">
                <a:solidFill>
                  <a:srgbClr val="000000"/>
                </a:solidFill>
                <a:latin typeface="Calibri" panose="020F0502020204030204" pitchFamily="34" charset="0"/>
                <a:cs typeface="Calibri" panose="020F0502020204030204" pitchFamily="34" charset="0"/>
              </a:rPr>
              <a:t>Goblet cell</a:t>
            </a:r>
          </a:p>
        </p:txBody>
      </p:sp>
      <p:sp>
        <p:nvSpPr>
          <p:cNvPr id="2" name="TextBox 1">
            <a:extLst>
              <a:ext uri="{FF2B5EF4-FFF2-40B4-BE49-F238E27FC236}">
                <a16:creationId xmlns:a16="http://schemas.microsoft.com/office/drawing/2014/main" id="{6AD16E4F-FC60-1252-BC1F-3A08ECBD0AC2}"/>
              </a:ext>
            </a:extLst>
          </p:cNvPr>
          <p:cNvSpPr txBox="1"/>
          <p:nvPr/>
        </p:nvSpPr>
        <p:spPr>
          <a:xfrm>
            <a:off x="1316192" y="4392289"/>
            <a:ext cx="240450" cy="138499"/>
          </a:xfrm>
          <a:prstGeom prst="rect">
            <a:avLst/>
          </a:prstGeom>
          <a:noFill/>
        </p:spPr>
        <p:txBody>
          <a:bodyPr wrap="none" lIns="0" tIns="0" rIns="0" bIns="0" rtlCol="0">
            <a:spAutoFit/>
          </a:bodyPr>
          <a:lstStyle/>
          <a:p>
            <a:r>
              <a:rPr lang="en-US" sz="900">
                <a:solidFill>
                  <a:srgbClr val="000000"/>
                </a:solidFill>
                <a:latin typeface="Calibri" panose="020F0502020204030204" pitchFamily="34" charset="0"/>
                <a:cs typeface="Calibri" panose="020F0502020204030204" pitchFamily="34" charset="0"/>
              </a:rPr>
              <a:t>ILC2s</a:t>
            </a:r>
          </a:p>
        </p:txBody>
      </p:sp>
      <p:sp>
        <p:nvSpPr>
          <p:cNvPr id="12" name="TextBox 11">
            <a:extLst>
              <a:ext uri="{FF2B5EF4-FFF2-40B4-BE49-F238E27FC236}">
                <a16:creationId xmlns:a16="http://schemas.microsoft.com/office/drawing/2014/main" id="{3E6A393F-5A06-E053-2922-45015D159798}"/>
              </a:ext>
            </a:extLst>
          </p:cNvPr>
          <p:cNvSpPr txBox="1"/>
          <p:nvPr/>
        </p:nvSpPr>
        <p:spPr>
          <a:xfrm>
            <a:off x="674612" y="2387159"/>
            <a:ext cx="314189" cy="138499"/>
          </a:xfrm>
          <a:prstGeom prst="rect">
            <a:avLst/>
          </a:prstGeom>
          <a:noFill/>
        </p:spPr>
        <p:txBody>
          <a:bodyPr wrap="none" lIns="0" tIns="0" rIns="0" bIns="0" rtlCol="0">
            <a:spAutoFit/>
          </a:bodyPr>
          <a:lstStyle/>
          <a:p>
            <a:r>
              <a:rPr lang="en-US" sz="900">
                <a:solidFill>
                  <a:srgbClr val="000000"/>
                </a:solidFill>
                <a:latin typeface="Calibri" panose="020F0502020204030204" pitchFamily="34" charset="0"/>
                <a:cs typeface="Calibri" panose="020F0502020204030204" pitchFamily="34" charset="0"/>
              </a:rPr>
              <a:t>Mucus</a:t>
            </a:r>
          </a:p>
        </p:txBody>
      </p:sp>
      <p:sp>
        <p:nvSpPr>
          <p:cNvPr id="13" name="A button">
            <a:extLst>
              <a:ext uri="{FF2B5EF4-FFF2-40B4-BE49-F238E27FC236}">
                <a16:creationId xmlns:a16="http://schemas.microsoft.com/office/drawing/2014/main" id="{78CF2803-8309-25BB-A217-1C560F2FE165}"/>
              </a:ext>
            </a:extLst>
          </p:cNvPr>
          <p:cNvSpPr/>
          <p:nvPr/>
        </p:nvSpPr>
        <p:spPr>
          <a:xfrm>
            <a:off x="3229272" y="2975690"/>
            <a:ext cx="329546" cy="351656"/>
          </a:xfrm>
          <a:prstGeom prst="ellipse">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NZ"/>
              <a:t>1</a:t>
            </a:r>
          </a:p>
        </p:txBody>
      </p:sp>
      <p:sp>
        <p:nvSpPr>
          <p:cNvPr id="14" name="A button">
            <a:extLst>
              <a:ext uri="{FF2B5EF4-FFF2-40B4-BE49-F238E27FC236}">
                <a16:creationId xmlns:a16="http://schemas.microsoft.com/office/drawing/2014/main" id="{33F26048-6391-2D6D-91A5-7F4F33667BCB}"/>
              </a:ext>
            </a:extLst>
          </p:cNvPr>
          <p:cNvSpPr/>
          <p:nvPr/>
        </p:nvSpPr>
        <p:spPr>
          <a:xfrm>
            <a:off x="3379171" y="3919752"/>
            <a:ext cx="329546" cy="351656"/>
          </a:xfrm>
          <a:prstGeom prst="ellipse">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NZ"/>
              <a:t>2</a:t>
            </a:r>
          </a:p>
        </p:txBody>
      </p:sp>
      <p:sp>
        <p:nvSpPr>
          <p:cNvPr id="15" name="A button">
            <a:extLst>
              <a:ext uri="{FF2B5EF4-FFF2-40B4-BE49-F238E27FC236}">
                <a16:creationId xmlns:a16="http://schemas.microsoft.com/office/drawing/2014/main" id="{DCED4B94-ABBE-FBAB-53A5-745653590C35}"/>
              </a:ext>
            </a:extLst>
          </p:cNvPr>
          <p:cNvSpPr/>
          <p:nvPr/>
        </p:nvSpPr>
        <p:spPr>
          <a:xfrm>
            <a:off x="2018081" y="4789615"/>
            <a:ext cx="329546" cy="351656"/>
          </a:xfrm>
          <a:prstGeom prst="ellipse">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NZ"/>
              <a:t>3</a:t>
            </a:r>
          </a:p>
        </p:txBody>
      </p:sp>
      <p:sp>
        <p:nvSpPr>
          <p:cNvPr id="26" name="A button">
            <a:extLst>
              <a:ext uri="{FF2B5EF4-FFF2-40B4-BE49-F238E27FC236}">
                <a16:creationId xmlns:a16="http://schemas.microsoft.com/office/drawing/2014/main" id="{3AD06B36-E6A6-F92E-60AE-6254988995BF}"/>
              </a:ext>
            </a:extLst>
          </p:cNvPr>
          <p:cNvSpPr/>
          <p:nvPr/>
        </p:nvSpPr>
        <p:spPr>
          <a:xfrm>
            <a:off x="2018081" y="3097779"/>
            <a:ext cx="329546" cy="351656"/>
          </a:xfrm>
          <a:prstGeom prst="ellipse">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NZ"/>
              <a:t>4</a:t>
            </a:r>
          </a:p>
        </p:txBody>
      </p:sp>
      <p:sp>
        <p:nvSpPr>
          <p:cNvPr id="960" name="Rectangle: Rounded Corners 959">
            <a:hlinkClick r:id="" action="ppaction://noaction"/>
            <a:extLst>
              <a:ext uri="{FF2B5EF4-FFF2-40B4-BE49-F238E27FC236}">
                <a16:creationId xmlns:a16="http://schemas.microsoft.com/office/drawing/2014/main" id="{57049DE7-DAC3-2B3B-5BFB-C29D53225515}"/>
              </a:ext>
            </a:extLst>
          </p:cNvPr>
          <p:cNvSpPr/>
          <p:nvPr/>
        </p:nvSpPr>
        <p:spPr>
          <a:xfrm>
            <a:off x="10335031" y="5275845"/>
            <a:ext cx="1665744" cy="504000"/>
          </a:xfrm>
          <a:prstGeom prst="roundRect">
            <a:avLst>
              <a:gd name="adj" fmla="val 33045"/>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NZ" sz="900" b="1">
                <a:solidFill>
                  <a:schemeClr val="bg1"/>
                </a:solidFill>
                <a:hlinkClick r:id="rId6" action="ppaction://hlinksldjump">
                  <a:extLst>
                    <a:ext uri="{A12FA001-AC4F-418D-AE19-62706E023703}">
                      <ahyp:hlinkClr xmlns:ahyp="http://schemas.microsoft.com/office/drawing/2018/hyperlinkcolor" val="tx"/>
                    </a:ext>
                  </a:extLst>
                </a:hlinkClick>
              </a:rPr>
              <a:t>Click here</a:t>
            </a:r>
            <a:r>
              <a:rPr lang="en-NZ" sz="900" b="1">
                <a:solidFill>
                  <a:schemeClr val="bg1"/>
                </a:solidFill>
              </a:rPr>
              <a:t> </a:t>
            </a:r>
            <a:r>
              <a:rPr lang="en-NZ" sz="900">
                <a:solidFill>
                  <a:schemeClr val="bg1"/>
                </a:solidFill>
              </a:rPr>
              <a:t>to find out how this pathway can manifest in a clinical setting </a:t>
            </a:r>
            <a:endParaRPr lang="en-GB" sz="900">
              <a:solidFill>
                <a:schemeClr val="bg1"/>
              </a:solidFill>
            </a:endParaRPr>
          </a:p>
        </p:txBody>
      </p:sp>
      <p:sp>
        <p:nvSpPr>
          <p:cNvPr id="33" name="TextBox 32">
            <a:extLst>
              <a:ext uri="{FF2B5EF4-FFF2-40B4-BE49-F238E27FC236}">
                <a16:creationId xmlns:a16="http://schemas.microsoft.com/office/drawing/2014/main" id="{DBE795AB-CE76-CA4C-73D2-9E63ED7A78CA}"/>
              </a:ext>
            </a:extLst>
          </p:cNvPr>
          <p:cNvSpPr txBox="1"/>
          <p:nvPr/>
        </p:nvSpPr>
        <p:spPr>
          <a:xfrm>
            <a:off x="2826600" y="3098995"/>
            <a:ext cx="392810" cy="543228"/>
          </a:xfrm>
          <a:prstGeom prst="rect">
            <a:avLst/>
          </a:prstGeom>
          <a:solidFill>
            <a:srgbClr val="FFFFFF"/>
          </a:solidFill>
        </p:spPr>
        <p:txBody>
          <a:bodyPr wrap="square" lIns="36000" tIns="36000" rIns="36000" bIns="36000" rtlCol="0">
            <a:spAutoFit/>
          </a:bodyPr>
          <a:lstStyle>
            <a:defPPr>
              <a:defRPr lang="en-US"/>
            </a:defPPr>
            <a:lvl1pPr algn="ctr">
              <a:defRPr sz="1000" b="1">
                <a:solidFill>
                  <a:srgbClr val="681A93"/>
                </a:solidFill>
                <a:latin typeface="Calibri" panose="020F0502020204030204" pitchFamily="34" charset="0"/>
                <a:cs typeface="Calibri" panose="020F0502020204030204" pitchFamily="34" charset="0"/>
              </a:defRPr>
            </a:lvl1pPr>
          </a:lstStyle>
          <a:p>
            <a:r>
              <a:rPr lang="en-US"/>
              <a:t>TSLP</a:t>
            </a:r>
          </a:p>
          <a:p>
            <a:r>
              <a:rPr lang="en-US"/>
              <a:t>IL-33</a:t>
            </a:r>
          </a:p>
          <a:p>
            <a:r>
              <a:rPr lang="en-US"/>
              <a:t>IL-25</a:t>
            </a:r>
          </a:p>
        </p:txBody>
      </p:sp>
      <p:grpSp>
        <p:nvGrpSpPr>
          <p:cNvPr id="4" name="Group 3">
            <a:extLst>
              <a:ext uri="{FF2B5EF4-FFF2-40B4-BE49-F238E27FC236}">
                <a16:creationId xmlns:a16="http://schemas.microsoft.com/office/drawing/2014/main" id="{3BC99BFF-4824-A9F9-CD00-2038DBB2C937}"/>
              </a:ext>
            </a:extLst>
          </p:cNvPr>
          <p:cNvGrpSpPr/>
          <p:nvPr/>
        </p:nvGrpSpPr>
        <p:grpSpPr>
          <a:xfrm>
            <a:off x="10944000" y="6444000"/>
            <a:ext cx="1099968" cy="287551"/>
            <a:chOff x="10894587" y="6381538"/>
            <a:chExt cx="1099968" cy="287551"/>
          </a:xfrm>
        </p:grpSpPr>
        <p:grpSp>
          <p:nvGrpSpPr>
            <p:cNvPr id="10" name="Group 9">
              <a:extLst>
                <a:ext uri="{FF2B5EF4-FFF2-40B4-BE49-F238E27FC236}">
                  <a16:creationId xmlns:a16="http://schemas.microsoft.com/office/drawing/2014/main" id="{930757A4-D76F-88C2-CCD0-C40205E248B0}"/>
                </a:ext>
              </a:extLst>
            </p:cNvPr>
            <p:cNvGrpSpPr/>
            <p:nvPr/>
          </p:nvGrpSpPr>
          <p:grpSpPr>
            <a:xfrm>
              <a:off x="10894587" y="6381538"/>
              <a:ext cx="1099968" cy="287551"/>
              <a:chOff x="5334172" y="6525312"/>
              <a:chExt cx="1099968" cy="287551"/>
            </a:xfrm>
          </p:grpSpPr>
          <p:sp>
            <p:nvSpPr>
              <p:cNvPr id="17" name="Rectangle: Rounded Corners 16">
                <a:extLst>
                  <a:ext uri="{FF2B5EF4-FFF2-40B4-BE49-F238E27FC236}">
                    <a16:creationId xmlns:a16="http://schemas.microsoft.com/office/drawing/2014/main" id="{153C3144-F92C-3D9A-84A9-4EC4110624AD}"/>
                  </a:ext>
                </a:extLst>
              </p:cNvPr>
              <p:cNvSpPr/>
              <p:nvPr/>
            </p:nvSpPr>
            <p:spPr>
              <a:xfrm>
                <a:off x="5334172" y="6525312"/>
                <a:ext cx="1099968" cy="287551"/>
              </a:xfrm>
              <a:prstGeom prst="roundRect">
                <a:avLst/>
              </a:prstGeom>
              <a:solidFill>
                <a:srgbClr val="550B8D"/>
              </a:solidFill>
              <a:ln>
                <a:solidFill>
                  <a:srgbClr val="490F7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6" name="Graphic 3">
                <a:hlinkClick r:id="rId7" action="ppaction://hlinksldjump"/>
                <a:extLst>
                  <a:ext uri="{FF2B5EF4-FFF2-40B4-BE49-F238E27FC236}">
                    <a16:creationId xmlns:a16="http://schemas.microsoft.com/office/drawing/2014/main" id="{F0F9CBFD-970A-77D5-CE50-C6705D71ACFF}"/>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p:blipFill>
            <p:spPr>
              <a:xfrm rot="10800000">
                <a:off x="5657217" y="6560801"/>
                <a:ext cx="216000" cy="216000"/>
              </a:xfrm>
              <a:prstGeom prst="rect">
                <a:avLst/>
              </a:prstGeom>
            </p:spPr>
          </p:pic>
          <p:pic>
            <p:nvPicPr>
              <p:cNvPr id="37" name="Graphic 3">
                <a:hlinkClick r:id="rId6" action="ppaction://hlinksldjump"/>
                <a:extLst>
                  <a:ext uri="{FF2B5EF4-FFF2-40B4-BE49-F238E27FC236}">
                    <a16:creationId xmlns:a16="http://schemas.microsoft.com/office/drawing/2014/main" id="{7E18ADCD-D4C4-8629-423A-D06208C748E9}"/>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p:blipFill>
            <p:spPr>
              <a:xfrm rot="10800000" flipH="1">
                <a:off x="5922567" y="6560801"/>
                <a:ext cx="216000" cy="216000"/>
              </a:xfrm>
              <a:prstGeom prst="rect">
                <a:avLst/>
              </a:prstGeom>
            </p:spPr>
          </p:pic>
        </p:grpSp>
        <p:pic>
          <p:nvPicPr>
            <p:cNvPr id="11" name="Graphic 14">
              <a:hlinkClick r:id="rId10" action="ppaction://hlinksldjump"/>
              <a:extLst>
                <a:ext uri="{FF2B5EF4-FFF2-40B4-BE49-F238E27FC236}">
                  <a16:creationId xmlns:a16="http://schemas.microsoft.com/office/drawing/2014/main" id="{511EA663-FAA1-31C4-B044-835C1F781FEC}"/>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p:blipFill>
          <p:spPr>
            <a:xfrm>
              <a:off x="11734234" y="6417528"/>
              <a:ext cx="216000" cy="216000"/>
            </a:xfrm>
            <a:prstGeom prst="rect">
              <a:avLst/>
            </a:prstGeom>
          </p:spPr>
        </p:pic>
        <p:pic>
          <p:nvPicPr>
            <p:cNvPr id="16" name="Graphic 2">
              <a:hlinkClick r:id="rId13" action="ppaction://hlinksldjump"/>
              <a:extLst>
                <a:ext uri="{FF2B5EF4-FFF2-40B4-BE49-F238E27FC236}">
                  <a16:creationId xmlns:a16="http://schemas.microsoft.com/office/drawing/2014/main" id="{C2ED3530-E800-22CA-A22D-F45477943582}"/>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10951903" y="6416625"/>
              <a:ext cx="216000" cy="216000"/>
            </a:xfrm>
            <a:prstGeom prst="rect">
              <a:avLst/>
            </a:prstGeom>
          </p:spPr>
        </p:pic>
      </p:grpSp>
    </p:spTree>
    <p:extLst>
      <p:ext uri="{BB962C8B-B14F-4D97-AF65-F5344CB8AC3E}">
        <p14:creationId xmlns:p14="http://schemas.microsoft.com/office/powerpoint/2010/main" val="80763392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restart="whenNotActive" fill="hold" evtFilter="cancelBubble" nodeType="interactiveSeq">
                <p:stCondLst>
                  <p:cond evt="onClick" delay="0">
                    <p:tgtEl>
                      <p:spTgt spid="13"/>
                    </p:tgtEl>
                  </p:cond>
                </p:stCondLst>
                <p:endSync evt="end" delay="0">
                  <p:rtn val="all"/>
                </p:endSync>
                <p:childTnLst>
                  <p:par>
                    <p:cTn id="3" fill="hold">
                      <p:stCondLst>
                        <p:cond delay="0"/>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nextCondLst>
                <p:cond evt="onClick" delay="0">
                  <p:tgtEl>
                    <p:spTgt spid="13"/>
                  </p:tgtEl>
                </p:cond>
              </p:nextCondLst>
            </p:seq>
            <p:seq concurrent="1" nextAc="seek">
              <p:cTn id="7" restart="whenNotActive" fill="hold" evtFilter="cancelBubble" nodeType="interactiveSeq">
                <p:stCondLst>
                  <p:cond evt="onClick" delay="0">
                    <p:tgtEl>
                      <p:spTgt spid="14"/>
                    </p:tgtEl>
                  </p:cond>
                </p:stCondLst>
                <p:endSync evt="end" delay="0">
                  <p:rtn val="all"/>
                </p:endSync>
                <p:childTnLst>
                  <p:par>
                    <p:cTn id="8" fill="hold">
                      <p:stCondLst>
                        <p:cond delay="0"/>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774"/>
                                        </p:tgtEl>
                                        <p:attrNameLst>
                                          <p:attrName>style.visibility</p:attrName>
                                        </p:attrNameLst>
                                      </p:cBhvr>
                                      <p:to>
                                        <p:strVal val="visible"/>
                                      </p:to>
                                    </p:set>
                                  </p:childTnLst>
                                </p:cTn>
                              </p:par>
                            </p:childTnLst>
                          </p:cTn>
                        </p:par>
                      </p:childTnLst>
                    </p:cTn>
                  </p:par>
                </p:childTnLst>
              </p:cTn>
              <p:nextCondLst>
                <p:cond evt="onClick" delay="0">
                  <p:tgtEl>
                    <p:spTgt spid="14"/>
                  </p:tgtEl>
                </p:cond>
              </p:nextCondLst>
            </p:seq>
            <p:seq concurrent="1" nextAc="seek">
              <p:cTn id="12" restart="whenNotActive" fill="hold" evtFilter="cancelBubble" nodeType="interactiveSeq">
                <p:stCondLst>
                  <p:cond evt="onClick" delay="0">
                    <p:tgtEl>
                      <p:spTgt spid="15"/>
                    </p:tgtEl>
                  </p:cond>
                </p:stCondLst>
                <p:endSync evt="end" delay="0">
                  <p:rtn val="all"/>
                </p:endSync>
                <p:childTnLst>
                  <p:par>
                    <p:cTn id="13" fill="hold">
                      <p:stCondLst>
                        <p:cond delay="0"/>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775"/>
                                        </p:tgtEl>
                                        <p:attrNameLst>
                                          <p:attrName>style.visibility</p:attrName>
                                        </p:attrNameLst>
                                      </p:cBhvr>
                                      <p:to>
                                        <p:strVal val="visible"/>
                                      </p:to>
                                    </p:set>
                                  </p:childTnLst>
                                </p:cTn>
                              </p:par>
                            </p:childTnLst>
                          </p:cTn>
                        </p:par>
                      </p:childTnLst>
                    </p:cTn>
                  </p:par>
                </p:childTnLst>
              </p:cTn>
              <p:nextCondLst>
                <p:cond evt="onClick" delay="0">
                  <p:tgtEl>
                    <p:spTgt spid="15"/>
                  </p:tgtEl>
                </p:cond>
              </p:nextCondLst>
            </p:seq>
            <p:seq concurrent="1" nextAc="seek">
              <p:cTn id="17" restart="whenNotActive" fill="hold" evtFilter="cancelBubble" nodeType="interactiveSeq">
                <p:stCondLst>
                  <p:cond evt="onClick" delay="0">
                    <p:tgtEl>
                      <p:spTgt spid="26"/>
                    </p:tgtEl>
                  </p:cond>
                </p:stCondLst>
                <p:endSync evt="end" delay="0">
                  <p:rtn val="all"/>
                </p:endSync>
                <p:childTnLst>
                  <p:par>
                    <p:cTn id="18" fill="hold">
                      <p:stCondLst>
                        <p:cond delay="0"/>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childTnLst>
                                </p:cTn>
                              </p:par>
                            </p:childTnLst>
                          </p:cTn>
                        </p:par>
                      </p:childTnLst>
                    </p:cTn>
                  </p:par>
                </p:childTnLst>
              </p:cTn>
              <p:nextCondLst>
                <p:cond evt="onClick" delay="0">
                  <p:tgtEl>
                    <p:spTgt spid="26"/>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47857-D759-4CB3-91F0-F4BFB726E71D}"/>
              </a:ext>
            </a:extLst>
          </p:cNvPr>
          <p:cNvSpPr>
            <a:spLocks noGrp="1"/>
          </p:cNvSpPr>
          <p:nvPr>
            <p:ph type="title"/>
          </p:nvPr>
        </p:nvSpPr>
        <p:spPr>
          <a:xfrm>
            <a:off x="548281" y="180000"/>
            <a:ext cx="8871943" cy="720000"/>
          </a:xfrm>
        </p:spPr>
        <p:txBody>
          <a:bodyPr/>
          <a:lstStyle/>
          <a:p>
            <a:r>
              <a:rPr lang="en-US"/>
              <a:t>Case study: Non-allergic eosinophilic asthma phenotype [1/2]</a:t>
            </a:r>
          </a:p>
        </p:txBody>
      </p:sp>
      <p:sp>
        <p:nvSpPr>
          <p:cNvPr id="4" name="Rectangle: Rounded Corners 3">
            <a:extLst>
              <a:ext uri="{FF2B5EF4-FFF2-40B4-BE49-F238E27FC236}">
                <a16:creationId xmlns:a16="http://schemas.microsoft.com/office/drawing/2014/main" id="{B3F30EDE-CD1B-4CA7-9780-FD434C2D19A9}"/>
              </a:ext>
            </a:extLst>
          </p:cNvPr>
          <p:cNvSpPr/>
          <p:nvPr/>
        </p:nvSpPr>
        <p:spPr>
          <a:xfrm>
            <a:off x="550388" y="1460901"/>
            <a:ext cx="4466111" cy="536666"/>
          </a:xfrm>
          <a:prstGeom prst="roundRect">
            <a:avLst>
              <a:gd name="adj" fmla="val 10563"/>
            </a:avLst>
          </a:prstGeom>
          <a:solidFill>
            <a:schemeClr val="tx2"/>
          </a:solidFill>
          <a:ln>
            <a:solidFill>
              <a:schemeClr val="tx2"/>
            </a:solidFill>
          </a:ln>
          <a:effectLst/>
        </p:spPr>
        <p:style>
          <a:lnRef idx="1">
            <a:schemeClr val="accent1"/>
          </a:lnRef>
          <a:fillRef idx="3">
            <a:schemeClr val="accent1"/>
          </a:fillRef>
          <a:effectRef idx="2">
            <a:schemeClr val="accent1"/>
          </a:effectRef>
          <a:fontRef idx="minor">
            <a:schemeClr val="lt1"/>
          </a:fontRef>
        </p:style>
        <p:txBody>
          <a:bodyPr rtlCol="0" anchor="t" anchorCtr="0"/>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a:solidFill>
                  <a:srgbClr val="FFFFFF"/>
                </a:solidFill>
                <a:latin typeface="Cambria"/>
              </a:rPr>
              <a:t>55</a:t>
            </a:r>
            <a:r>
              <a:rPr kumimoji="0" lang="en-US" sz="1800" b="0" i="0" u="none" strike="noStrike" kern="1200" cap="none" spc="0" normalizeH="0" baseline="0" noProof="0">
                <a:ln>
                  <a:noFill/>
                </a:ln>
                <a:solidFill>
                  <a:srgbClr val="FFFFFF"/>
                </a:solidFill>
                <a:effectLst/>
                <a:uLnTx/>
                <a:uFillTx/>
                <a:latin typeface="Cambria"/>
                <a:ea typeface="+mn-ea"/>
                <a:cs typeface="+mn-cs"/>
              </a:rPr>
              <a:t>-year-old female</a:t>
            </a:r>
          </a:p>
        </p:txBody>
      </p:sp>
      <p:sp>
        <p:nvSpPr>
          <p:cNvPr id="5" name="Rectangle: Rounded Corners 4">
            <a:extLst>
              <a:ext uri="{FF2B5EF4-FFF2-40B4-BE49-F238E27FC236}">
                <a16:creationId xmlns:a16="http://schemas.microsoft.com/office/drawing/2014/main" id="{5AF7468B-57BB-423D-BD3B-1E3C25CE3BD9}"/>
              </a:ext>
            </a:extLst>
          </p:cNvPr>
          <p:cNvSpPr/>
          <p:nvPr/>
        </p:nvSpPr>
        <p:spPr>
          <a:xfrm>
            <a:off x="550390" y="1883230"/>
            <a:ext cx="11044415" cy="4283655"/>
          </a:xfrm>
          <a:prstGeom prst="roundRect">
            <a:avLst>
              <a:gd name="adj" fmla="val 2025"/>
            </a:avLst>
          </a:prstGeom>
          <a:solidFill>
            <a:schemeClr val="accent3">
              <a:lumMod val="20000"/>
              <a:lumOff val="80000"/>
            </a:schemeClr>
          </a:solidFill>
          <a:ln>
            <a:solidFill>
              <a:schemeClr val="tx2"/>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Calibri"/>
              <a:ea typeface="+mn-ea"/>
              <a:cs typeface="+mn-cs"/>
            </a:endParaRPr>
          </a:p>
        </p:txBody>
      </p:sp>
      <p:sp>
        <p:nvSpPr>
          <p:cNvPr id="6" name="Rectangle: Rounded Corners 5">
            <a:extLst>
              <a:ext uri="{FF2B5EF4-FFF2-40B4-BE49-F238E27FC236}">
                <a16:creationId xmlns:a16="http://schemas.microsoft.com/office/drawing/2014/main" id="{F254945F-0FF6-490B-89D9-BC896F656FBD}"/>
              </a:ext>
            </a:extLst>
          </p:cNvPr>
          <p:cNvSpPr/>
          <p:nvPr/>
        </p:nvSpPr>
        <p:spPr>
          <a:xfrm>
            <a:off x="6916747" y="3776133"/>
            <a:ext cx="4509210" cy="2326955"/>
          </a:xfrm>
          <a:prstGeom prst="roundRect">
            <a:avLst>
              <a:gd name="adj" fmla="val 3605"/>
            </a:avLst>
          </a:prstGeom>
          <a:solidFill>
            <a:schemeClr val="bg1">
              <a:lumMod val="95000"/>
            </a:schemeClr>
          </a:solidFill>
          <a:ln w="12700">
            <a:solidFill>
              <a:schemeClr val="tx2"/>
            </a:solidFill>
          </a:ln>
          <a:effectLst/>
        </p:spPr>
        <p:style>
          <a:lnRef idx="1">
            <a:schemeClr val="accent1"/>
          </a:lnRef>
          <a:fillRef idx="3">
            <a:schemeClr val="accent1"/>
          </a:fillRef>
          <a:effectRef idx="2">
            <a:schemeClr val="accent1"/>
          </a:effectRef>
          <a:fontRef idx="minor">
            <a:schemeClr val="lt1"/>
          </a:fontRef>
        </p:style>
        <p:txBody>
          <a:bodyPr rtlCol="0" anchor="t" anchorCtr="0"/>
          <a:lstStyle/>
          <a:p>
            <a:pPr marL="285750" marR="0" lvl="0" indent="-285750" algn="l" defTabSz="914400" rtl="0" eaLnBrk="1" fontAlgn="auto" latinLnBrk="0" hangingPunct="1">
              <a:lnSpc>
                <a:spcPct val="100000"/>
              </a:lnSpc>
              <a:spcBef>
                <a:spcPts val="300"/>
              </a:spcBef>
              <a:spcAft>
                <a:spcPts val="300"/>
              </a:spcAft>
              <a:buClrTx/>
              <a:buSzTx/>
              <a:buFont typeface="Arial" panose="020B0604020202020204" pitchFamily="34" charset="0"/>
              <a:buChar char="•"/>
              <a:tabLst/>
              <a:defRPr/>
            </a:pPr>
            <a:r>
              <a:rPr kumimoji="0" lang="en-GB" sz="1400" b="0" i="0" u="none" strike="noStrike" kern="1200" cap="none" spc="0" normalizeH="0" baseline="0" noProof="0">
                <a:ln>
                  <a:noFill/>
                </a:ln>
                <a:solidFill>
                  <a:srgbClr val="656665"/>
                </a:solidFill>
                <a:effectLst/>
                <a:uLnTx/>
                <a:uFillTx/>
                <a:latin typeface="Calibri"/>
                <a:ea typeface="+mn-ea"/>
                <a:cs typeface="+mn-cs"/>
              </a:rPr>
              <a:t>High-dose </a:t>
            </a:r>
            <a:r>
              <a:rPr lang="en-GB" sz="1400">
                <a:solidFill>
                  <a:srgbClr val="656665"/>
                </a:solidFill>
                <a:latin typeface="Calibri"/>
              </a:rPr>
              <a:t>ICS/LABA </a:t>
            </a:r>
            <a:r>
              <a:rPr kumimoji="0" lang="en-GB" sz="1400" b="0" i="0" u="none" strike="noStrike" kern="1200" cap="none" spc="0" normalizeH="0" baseline="0" noProof="0">
                <a:ln>
                  <a:noFill/>
                </a:ln>
                <a:solidFill>
                  <a:srgbClr val="656665"/>
                </a:solidFill>
                <a:effectLst/>
                <a:uLnTx/>
                <a:uFillTx/>
                <a:latin typeface="Calibri"/>
                <a:ea typeface="+mn-ea"/>
                <a:cs typeface="+mn-cs"/>
              </a:rPr>
              <a:t>BID, LAMA OD</a:t>
            </a:r>
          </a:p>
          <a:p>
            <a:pPr marL="285750" marR="0" lvl="0" indent="-285750" algn="l" defTabSz="914400" rtl="0" eaLnBrk="1" fontAlgn="auto" latinLnBrk="0" hangingPunct="1">
              <a:lnSpc>
                <a:spcPct val="100000"/>
              </a:lnSpc>
              <a:spcBef>
                <a:spcPts val="300"/>
              </a:spcBef>
              <a:spcAft>
                <a:spcPts val="300"/>
              </a:spcAft>
              <a:buClrTx/>
              <a:buSzTx/>
              <a:buFont typeface="Arial" panose="020B0604020202020204" pitchFamily="34" charset="0"/>
              <a:buChar char="•"/>
              <a:tabLst/>
              <a:defRPr/>
            </a:pPr>
            <a:r>
              <a:rPr kumimoji="0" lang="en-GB" sz="1400" b="0" i="0" u="none" strike="noStrike" kern="1200" cap="none" spc="0" normalizeH="0" baseline="0" noProof="0">
                <a:ln>
                  <a:noFill/>
                </a:ln>
                <a:solidFill>
                  <a:srgbClr val="656665"/>
                </a:solidFill>
                <a:effectLst/>
                <a:uLnTx/>
                <a:uFillTx/>
                <a:latin typeface="Calibri"/>
                <a:ea typeface="+mn-ea"/>
                <a:cs typeface="+mn-cs"/>
              </a:rPr>
              <a:t>Rescue bronchodilators &gt;20 puffs/week</a:t>
            </a:r>
          </a:p>
          <a:p>
            <a:pPr marL="285750" marR="0" lvl="0" indent="-285750" algn="l" defTabSz="914400" rtl="0" eaLnBrk="1" fontAlgn="auto" latinLnBrk="0" hangingPunct="1">
              <a:lnSpc>
                <a:spcPct val="100000"/>
              </a:lnSpc>
              <a:spcBef>
                <a:spcPts val="300"/>
              </a:spcBef>
              <a:spcAft>
                <a:spcPts val="300"/>
              </a:spcAft>
              <a:buClrTx/>
              <a:buSzTx/>
              <a:buFont typeface="Arial" panose="020B0604020202020204" pitchFamily="34" charset="0"/>
              <a:buChar char="•"/>
              <a:tabLst/>
              <a:defRPr/>
            </a:pPr>
            <a:r>
              <a:rPr kumimoji="0" lang="en-GB" sz="1400" b="0" i="0" u="none" strike="noStrike" kern="1200" cap="none" spc="0" normalizeH="0" baseline="0" noProof="0">
                <a:ln>
                  <a:noFill/>
                </a:ln>
                <a:solidFill>
                  <a:srgbClr val="656665"/>
                </a:solidFill>
                <a:effectLst/>
                <a:uLnTx/>
                <a:uFillTx/>
                <a:latin typeface="Calibri"/>
                <a:ea typeface="+mn-ea"/>
                <a:cs typeface="+mn-cs"/>
              </a:rPr>
              <a:t>10 mg of maintenance OCS for last 3 years</a:t>
            </a:r>
          </a:p>
        </p:txBody>
      </p:sp>
      <p:cxnSp>
        <p:nvCxnSpPr>
          <p:cNvPr id="7" name="Connector: Elbow 6">
            <a:extLst>
              <a:ext uri="{FF2B5EF4-FFF2-40B4-BE49-F238E27FC236}">
                <a16:creationId xmlns:a16="http://schemas.microsoft.com/office/drawing/2014/main" id="{31727281-CFB4-462B-ACD4-54F7DFF467AE}"/>
              </a:ext>
            </a:extLst>
          </p:cNvPr>
          <p:cNvCxnSpPr>
            <a:cxnSpLocks/>
          </p:cNvCxnSpPr>
          <p:nvPr/>
        </p:nvCxnSpPr>
        <p:spPr>
          <a:xfrm rot="16200000" flipH="1">
            <a:off x="6161158" y="4044772"/>
            <a:ext cx="1352406" cy="142983"/>
          </a:xfrm>
          <a:prstGeom prst="bentConnector2">
            <a:avLst/>
          </a:prstGeom>
          <a:ln>
            <a:solidFill>
              <a:schemeClr val="tx2"/>
            </a:solidFill>
            <a:headEnd type="none" w="med" len="med"/>
            <a:tailEnd type="oval" w="med" len="med"/>
          </a:ln>
        </p:spPr>
        <p:style>
          <a:lnRef idx="1">
            <a:schemeClr val="accent1"/>
          </a:lnRef>
          <a:fillRef idx="0">
            <a:schemeClr val="accent1"/>
          </a:fillRef>
          <a:effectRef idx="0">
            <a:schemeClr val="accent1"/>
          </a:effectRef>
          <a:fontRef idx="minor">
            <a:schemeClr val="tx1"/>
          </a:fontRef>
        </p:style>
      </p:cxnSp>
      <p:sp>
        <p:nvSpPr>
          <p:cNvPr id="8" name="Rectangle: Rounded Corners 7">
            <a:extLst>
              <a:ext uri="{FF2B5EF4-FFF2-40B4-BE49-F238E27FC236}">
                <a16:creationId xmlns:a16="http://schemas.microsoft.com/office/drawing/2014/main" id="{DE296CA5-160B-4589-A7AB-20B928281725}"/>
              </a:ext>
            </a:extLst>
          </p:cNvPr>
          <p:cNvSpPr/>
          <p:nvPr/>
        </p:nvSpPr>
        <p:spPr>
          <a:xfrm>
            <a:off x="708370" y="2279757"/>
            <a:ext cx="2482505" cy="505784"/>
          </a:xfrm>
          <a:prstGeom prst="roundRect">
            <a:avLst>
              <a:gd name="adj" fmla="val 17630"/>
            </a:avLst>
          </a:prstGeom>
          <a:solidFill>
            <a:schemeClr val="bg1"/>
          </a:solidFill>
          <a:ln w="19050">
            <a:solidFill>
              <a:schemeClr val="tx2"/>
            </a:solidFill>
          </a:ln>
          <a:effectLst/>
        </p:spPr>
        <p:style>
          <a:lnRef idx="1">
            <a:schemeClr val="accent1"/>
          </a:lnRef>
          <a:fillRef idx="3">
            <a:schemeClr val="accent1"/>
          </a:fillRef>
          <a:effectRef idx="2">
            <a:schemeClr val="accent1"/>
          </a:effectRef>
          <a:fontRef idx="minor">
            <a:schemeClr val="lt1"/>
          </a:fontRef>
        </p:style>
        <p:txBody>
          <a:bodyPr lIns="0" rtlCol="0" anchor="ctr"/>
          <a:lstStyle/>
          <a:p>
            <a:pPr marL="0" marR="0" lvl="0" indent="533400" algn="l" defTabSz="4572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chemeClr val="tx2"/>
                </a:solidFill>
                <a:effectLst/>
                <a:uLnTx/>
                <a:uFillTx/>
                <a:latin typeface="Cambria"/>
                <a:ea typeface="+mn-ea"/>
                <a:cs typeface="+mn-cs"/>
              </a:rPr>
              <a:t>Past medical history </a:t>
            </a:r>
          </a:p>
        </p:txBody>
      </p:sp>
      <p:sp>
        <p:nvSpPr>
          <p:cNvPr id="11" name="Rectangle: Rounded Corners 10">
            <a:extLst>
              <a:ext uri="{FF2B5EF4-FFF2-40B4-BE49-F238E27FC236}">
                <a16:creationId xmlns:a16="http://schemas.microsoft.com/office/drawing/2014/main" id="{7F516C8C-7959-4E69-BBD2-23F66F6CBFDD}"/>
              </a:ext>
            </a:extLst>
          </p:cNvPr>
          <p:cNvSpPr/>
          <p:nvPr/>
        </p:nvSpPr>
        <p:spPr>
          <a:xfrm>
            <a:off x="6707983" y="3181475"/>
            <a:ext cx="4720005" cy="505784"/>
          </a:xfrm>
          <a:prstGeom prst="roundRect">
            <a:avLst>
              <a:gd name="adj" fmla="val 17630"/>
            </a:avLst>
          </a:prstGeom>
          <a:solidFill>
            <a:schemeClr val="bg1"/>
          </a:solidFill>
          <a:ln w="19050">
            <a:solidFill>
              <a:schemeClr val="tx2"/>
            </a:solidFill>
          </a:ln>
          <a:effectLst/>
        </p:spPr>
        <p:style>
          <a:lnRef idx="1">
            <a:schemeClr val="accent1"/>
          </a:lnRef>
          <a:fillRef idx="3">
            <a:schemeClr val="accent1"/>
          </a:fillRef>
          <a:effectRef idx="2">
            <a:schemeClr val="accent1"/>
          </a:effectRef>
          <a:fontRef idx="minor">
            <a:schemeClr val="lt1"/>
          </a:fontRef>
        </p:style>
        <p:txBody>
          <a:bodyPr lIns="0" rtlCol="0" anchor="ctr"/>
          <a:lstStyle/>
          <a:p>
            <a:pPr marL="1790700" marR="0" lvl="0" indent="-1250950" algn="l" defTabSz="4572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chemeClr val="tx2"/>
                </a:solidFill>
                <a:effectLst/>
                <a:uLnTx/>
                <a:uFillTx/>
                <a:latin typeface="Cambria"/>
                <a:ea typeface="+mn-ea"/>
                <a:cs typeface="+mn-cs"/>
              </a:rPr>
              <a:t>Medications</a:t>
            </a:r>
            <a:endParaRPr kumimoji="0" lang="en-US" sz="1200" b="0" i="0" u="none" strike="noStrike" kern="1200" cap="none" spc="0" normalizeH="0" baseline="0" noProof="0">
              <a:ln>
                <a:noFill/>
              </a:ln>
              <a:solidFill>
                <a:schemeClr val="tx2"/>
              </a:solidFill>
              <a:effectLst/>
              <a:uLnTx/>
              <a:uFillTx/>
              <a:latin typeface="Cambria"/>
              <a:ea typeface="+mn-ea"/>
              <a:cs typeface="+mn-cs"/>
            </a:endParaRPr>
          </a:p>
        </p:txBody>
      </p:sp>
      <p:grpSp>
        <p:nvGrpSpPr>
          <p:cNvPr id="12" name="Graphic 87" descr="Medicine outline">
            <a:extLst>
              <a:ext uri="{FF2B5EF4-FFF2-40B4-BE49-F238E27FC236}">
                <a16:creationId xmlns:a16="http://schemas.microsoft.com/office/drawing/2014/main" id="{EB4294C8-9BA6-486E-B9A7-E0E874842798}"/>
              </a:ext>
            </a:extLst>
          </p:cNvPr>
          <p:cNvGrpSpPr>
            <a:grpSpLocks noChangeAspect="1"/>
          </p:cNvGrpSpPr>
          <p:nvPr/>
        </p:nvGrpSpPr>
        <p:grpSpPr>
          <a:xfrm>
            <a:off x="6852078" y="3281331"/>
            <a:ext cx="229322" cy="312685"/>
            <a:chOff x="6828215" y="3239926"/>
            <a:chExt cx="294002" cy="400880"/>
          </a:xfrm>
          <a:solidFill>
            <a:schemeClr val="tx2"/>
          </a:solidFill>
        </p:grpSpPr>
        <p:sp>
          <p:nvSpPr>
            <p:cNvPr id="13" name="Freeform: Shape 12">
              <a:extLst>
                <a:ext uri="{FF2B5EF4-FFF2-40B4-BE49-F238E27FC236}">
                  <a16:creationId xmlns:a16="http://schemas.microsoft.com/office/drawing/2014/main" id="{47330E54-8A16-4CF0-AECC-4A86EE599897}"/>
                </a:ext>
              </a:extLst>
            </p:cNvPr>
            <p:cNvSpPr/>
            <p:nvPr/>
          </p:nvSpPr>
          <p:spPr>
            <a:xfrm>
              <a:off x="6828215" y="3239926"/>
              <a:ext cx="233424" cy="365359"/>
            </a:xfrm>
            <a:custGeom>
              <a:avLst/>
              <a:gdLst>
                <a:gd name="connsiteX0" fmla="*/ 25372 w 233424"/>
                <a:gd name="connsiteY0" fmla="*/ 355211 h 365359"/>
                <a:gd name="connsiteX1" fmla="*/ 10149 w 233424"/>
                <a:gd name="connsiteY1" fmla="*/ 339987 h 365359"/>
                <a:gd name="connsiteX2" fmla="*/ 10149 w 233424"/>
                <a:gd name="connsiteY2" fmla="*/ 111638 h 365359"/>
                <a:gd name="connsiteX3" fmla="*/ 25372 w 233424"/>
                <a:gd name="connsiteY3" fmla="*/ 96414 h 365359"/>
                <a:gd name="connsiteX4" fmla="*/ 43133 w 233424"/>
                <a:gd name="connsiteY4" fmla="*/ 96414 h 365359"/>
                <a:gd name="connsiteX5" fmla="*/ 50744 w 233424"/>
                <a:gd name="connsiteY5" fmla="*/ 89142 h 365359"/>
                <a:gd name="connsiteX6" fmla="*/ 50744 w 233424"/>
                <a:gd name="connsiteY6" fmla="*/ 88803 h 365359"/>
                <a:gd name="connsiteX7" fmla="*/ 50744 w 233424"/>
                <a:gd name="connsiteY7" fmla="*/ 65968 h 365359"/>
                <a:gd name="connsiteX8" fmla="*/ 182680 w 233424"/>
                <a:gd name="connsiteY8" fmla="*/ 65968 h 365359"/>
                <a:gd name="connsiteX9" fmla="*/ 182680 w 233424"/>
                <a:gd name="connsiteY9" fmla="*/ 88803 h 365359"/>
                <a:gd name="connsiteX10" fmla="*/ 189952 w 233424"/>
                <a:gd name="connsiteY10" fmla="*/ 96414 h 365359"/>
                <a:gd name="connsiteX11" fmla="*/ 190291 w 233424"/>
                <a:gd name="connsiteY11" fmla="*/ 96414 h 365359"/>
                <a:gd name="connsiteX12" fmla="*/ 208052 w 233424"/>
                <a:gd name="connsiteY12" fmla="*/ 96414 h 365359"/>
                <a:gd name="connsiteX13" fmla="*/ 223275 w 233424"/>
                <a:gd name="connsiteY13" fmla="*/ 111638 h 365359"/>
                <a:gd name="connsiteX14" fmla="*/ 223275 w 233424"/>
                <a:gd name="connsiteY14" fmla="*/ 152182 h 365359"/>
                <a:gd name="connsiteX15" fmla="*/ 60893 w 233424"/>
                <a:gd name="connsiteY15" fmla="*/ 152182 h 365359"/>
                <a:gd name="connsiteX16" fmla="*/ 50744 w 233424"/>
                <a:gd name="connsiteY16" fmla="*/ 162331 h 365359"/>
                <a:gd name="connsiteX17" fmla="*/ 50744 w 233424"/>
                <a:gd name="connsiteY17" fmla="*/ 253671 h 365359"/>
                <a:gd name="connsiteX18" fmla="*/ 60893 w 233424"/>
                <a:gd name="connsiteY18" fmla="*/ 263820 h 365359"/>
                <a:gd name="connsiteX19" fmla="*/ 223275 w 233424"/>
                <a:gd name="connsiteY19" fmla="*/ 263820 h 365359"/>
                <a:gd name="connsiteX20" fmla="*/ 223275 w 233424"/>
                <a:gd name="connsiteY20" fmla="*/ 309454 h 365359"/>
                <a:gd name="connsiteX21" fmla="*/ 233424 w 233424"/>
                <a:gd name="connsiteY21" fmla="*/ 309454 h 365359"/>
                <a:gd name="connsiteX22" fmla="*/ 233424 w 233424"/>
                <a:gd name="connsiteY22" fmla="*/ 111638 h 365359"/>
                <a:gd name="connsiteX23" fmla="*/ 208052 w 233424"/>
                <a:gd name="connsiteY23" fmla="*/ 86265 h 365359"/>
                <a:gd name="connsiteX24" fmla="*/ 192829 w 233424"/>
                <a:gd name="connsiteY24" fmla="*/ 86265 h 365359"/>
                <a:gd name="connsiteX25" fmla="*/ 192829 w 233424"/>
                <a:gd name="connsiteY25" fmla="*/ 65968 h 365359"/>
                <a:gd name="connsiteX26" fmla="*/ 202978 w 233424"/>
                <a:gd name="connsiteY26" fmla="*/ 65968 h 365359"/>
                <a:gd name="connsiteX27" fmla="*/ 213126 w 233424"/>
                <a:gd name="connsiteY27" fmla="*/ 56500 h 365359"/>
                <a:gd name="connsiteX28" fmla="*/ 213126 w 233424"/>
                <a:gd name="connsiteY28" fmla="*/ 55819 h 365359"/>
                <a:gd name="connsiteX29" fmla="*/ 213126 w 233424"/>
                <a:gd name="connsiteY29" fmla="*/ 25372 h 365359"/>
                <a:gd name="connsiteX30" fmla="*/ 187754 w 233424"/>
                <a:gd name="connsiteY30" fmla="*/ 0 h 365359"/>
                <a:gd name="connsiteX31" fmla="*/ 45670 w 233424"/>
                <a:gd name="connsiteY31" fmla="*/ 0 h 365359"/>
                <a:gd name="connsiteX32" fmla="*/ 20298 w 233424"/>
                <a:gd name="connsiteY32" fmla="*/ 25372 h 365359"/>
                <a:gd name="connsiteX33" fmla="*/ 20298 w 233424"/>
                <a:gd name="connsiteY33" fmla="*/ 55819 h 365359"/>
                <a:gd name="connsiteX34" fmla="*/ 29765 w 233424"/>
                <a:gd name="connsiteY34" fmla="*/ 65968 h 365359"/>
                <a:gd name="connsiteX35" fmla="*/ 30447 w 233424"/>
                <a:gd name="connsiteY35" fmla="*/ 65968 h 365359"/>
                <a:gd name="connsiteX36" fmla="*/ 40596 w 233424"/>
                <a:gd name="connsiteY36" fmla="*/ 65968 h 365359"/>
                <a:gd name="connsiteX37" fmla="*/ 40596 w 233424"/>
                <a:gd name="connsiteY37" fmla="*/ 86265 h 365359"/>
                <a:gd name="connsiteX38" fmla="*/ 25372 w 233424"/>
                <a:gd name="connsiteY38" fmla="*/ 86265 h 365359"/>
                <a:gd name="connsiteX39" fmla="*/ 0 w 233424"/>
                <a:gd name="connsiteY39" fmla="*/ 111638 h 365359"/>
                <a:gd name="connsiteX40" fmla="*/ 0 w 233424"/>
                <a:gd name="connsiteY40" fmla="*/ 339987 h 365359"/>
                <a:gd name="connsiteX41" fmla="*/ 25372 w 233424"/>
                <a:gd name="connsiteY41" fmla="*/ 365360 h 365359"/>
                <a:gd name="connsiteX42" fmla="*/ 116844 w 233424"/>
                <a:gd name="connsiteY42" fmla="*/ 365360 h 365359"/>
                <a:gd name="connsiteX43" fmla="*/ 116707 w 233424"/>
                <a:gd name="connsiteY43" fmla="*/ 362695 h 365359"/>
                <a:gd name="connsiteX44" fmla="*/ 117296 w 233424"/>
                <a:gd name="connsiteY44" fmla="*/ 355211 h 365359"/>
                <a:gd name="connsiteX45" fmla="*/ 60893 w 233424"/>
                <a:gd name="connsiteY45" fmla="*/ 253636 h 365359"/>
                <a:gd name="connsiteX46" fmla="*/ 60893 w 233424"/>
                <a:gd name="connsiteY46" fmla="*/ 162296 h 365359"/>
                <a:gd name="connsiteX47" fmla="*/ 223275 w 233424"/>
                <a:gd name="connsiteY47" fmla="*/ 162296 h 365359"/>
                <a:gd name="connsiteX48" fmla="*/ 223275 w 233424"/>
                <a:gd name="connsiteY48" fmla="*/ 253636 h 365359"/>
                <a:gd name="connsiteX49" fmla="*/ 30447 w 233424"/>
                <a:gd name="connsiteY49" fmla="*/ 55819 h 365359"/>
                <a:gd name="connsiteX50" fmla="*/ 30447 w 233424"/>
                <a:gd name="connsiteY50" fmla="*/ 25372 h 365359"/>
                <a:gd name="connsiteX51" fmla="*/ 45670 w 233424"/>
                <a:gd name="connsiteY51" fmla="*/ 10149 h 365359"/>
                <a:gd name="connsiteX52" fmla="*/ 187754 w 233424"/>
                <a:gd name="connsiteY52" fmla="*/ 10149 h 365359"/>
                <a:gd name="connsiteX53" fmla="*/ 202978 w 233424"/>
                <a:gd name="connsiteY53" fmla="*/ 25372 h 365359"/>
                <a:gd name="connsiteX54" fmla="*/ 202978 w 233424"/>
                <a:gd name="connsiteY54" fmla="*/ 55819 h 365359"/>
                <a:gd name="connsiteX55" fmla="*/ 30447 w 233424"/>
                <a:gd name="connsiteY55" fmla="*/ 55819 h 365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233424" h="365359">
                  <a:moveTo>
                    <a:pt x="25372" y="355211"/>
                  </a:moveTo>
                  <a:cubicBezTo>
                    <a:pt x="16964" y="355211"/>
                    <a:pt x="10149" y="348395"/>
                    <a:pt x="10149" y="339987"/>
                  </a:cubicBezTo>
                  <a:lnTo>
                    <a:pt x="10149" y="111638"/>
                  </a:lnTo>
                  <a:cubicBezTo>
                    <a:pt x="10149" y="103230"/>
                    <a:pt x="16964" y="96414"/>
                    <a:pt x="25372" y="96414"/>
                  </a:cubicBezTo>
                  <a:lnTo>
                    <a:pt x="43133" y="96414"/>
                  </a:lnTo>
                  <a:cubicBezTo>
                    <a:pt x="47243" y="96508"/>
                    <a:pt x="50651" y="93252"/>
                    <a:pt x="50744" y="89142"/>
                  </a:cubicBezTo>
                  <a:cubicBezTo>
                    <a:pt x="50747" y="89028"/>
                    <a:pt x="50747" y="88915"/>
                    <a:pt x="50744" y="88803"/>
                  </a:cubicBezTo>
                  <a:lnTo>
                    <a:pt x="50744" y="65968"/>
                  </a:lnTo>
                  <a:lnTo>
                    <a:pt x="182680" y="65968"/>
                  </a:lnTo>
                  <a:lnTo>
                    <a:pt x="182680" y="88803"/>
                  </a:lnTo>
                  <a:cubicBezTo>
                    <a:pt x="182586" y="92913"/>
                    <a:pt x="185842" y="96321"/>
                    <a:pt x="189952" y="96414"/>
                  </a:cubicBezTo>
                  <a:cubicBezTo>
                    <a:pt x="190066" y="96417"/>
                    <a:pt x="190178" y="96417"/>
                    <a:pt x="190291" y="96414"/>
                  </a:cubicBezTo>
                  <a:lnTo>
                    <a:pt x="208052" y="96414"/>
                  </a:lnTo>
                  <a:cubicBezTo>
                    <a:pt x="216460" y="96414"/>
                    <a:pt x="223275" y="103230"/>
                    <a:pt x="223275" y="111638"/>
                  </a:cubicBezTo>
                  <a:lnTo>
                    <a:pt x="223275" y="152182"/>
                  </a:lnTo>
                  <a:lnTo>
                    <a:pt x="60893" y="152182"/>
                  </a:lnTo>
                  <a:cubicBezTo>
                    <a:pt x="55288" y="152182"/>
                    <a:pt x="50744" y="156726"/>
                    <a:pt x="50744" y="162331"/>
                  </a:cubicBezTo>
                  <a:lnTo>
                    <a:pt x="50744" y="253671"/>
                  </a:lnTo>
                  <a:cubicBezTo>
                    <a:pt x="50744" y="259276"/>
                    <a:pt x="55288" y="263820"/>
                    <a:pt x="60893" y="263820"/>
                  </a:cubicBezTo>
                  <a:lnTo>
                    <a:pt x="223275" y="263820"/>
                  </a:lnTo>
                  <a:lnTo>
                    <a:pt x="223275" y="309454"/>
                  </a:lnTo>
                  <a:lnTo>
                    <a:pt x="233424" y="309454"/>
                  </a:lnTo>
                  <a:lnTo>
                    <a:pt x="233424" y="111638"/>
                  </a:lnTo>
                  <a:cubicBezTo>
                    <a:pt x="233410" y="97631"/>
                    <a:pt x="222059" y="86280"/>
                    <a:pt x="208052" y="86265"/>
                  </a:cubicBezTo>
                  <a:lnTo>
                    <a:pt x="192829" y="86265"/>
                  </a:lnTo>
                  <a:lnTo>
                    <a:pt x="192829" y="65968"/>
                  </a:lnTo>
                  <a:lnTo>
                    <a:pt x="202978" y="65968"/>
                  </a:lnTo>
                  <a:cubicBezTo>
                    <a:pt x="208394" y="66156"/>
                    <a:pt x="212938" y="61917"/>
                    <a:pt x="213126" y="56500"/>
                  </a:cubicBezTo>
                  <a:cubicBezTo>
                    <a:pt x="213134" y="56273"/>
                    <a:pt x="213134" y="56046"/>
                    <a:pt x="213126" y="55819"/>
                  </a:cubicBezTo>
                  <a:lnTo>
                    <a:pt x="213126" y="25372"/>
                  </a:lnTo>
                  <a:cubicBezTo>
                    <a:pt x="213110" y="11366"/>
                    <a:pt x="201760" y="17"/>
                    <a:pt x="187754" y="0"/>
                  </a:cubicBezTo>
                  <a:lnTo>
                    <a:pt x="45670" y="0"/>
                  </a:lnTo>
                  <a:cubicBezTo>
                    <a:pt x="31664" y="17"/>
                    <a:pt x="20314" y="11366"/>
                    <a:pt x="20298" y="25372"/>
                  </a:cubicBezTo>
                  <a:lnTo>
                    <a:pt x="20298" y="55819"/>
                  </a:lnTo>
                  <a:cubicBezTo>
                    <a:pt x="20109" y="61236"/>
                    <a:pt x="24348" y="65779"/>
                    <a:pt x="29765" y="65968"/>
                  </a:cubicBezTo>
                  <a:cubicBezTo>
                    <a:pt x="29992" y="65976"/>
                    <a:pt x="30219" y="65976"/>
                    <a:pt x="30447" y="65968"/>
                  </a:cubicBezTo>
                  <a:lnTo>
                    <a:pt x="40596" y="65968"/>
                  </a:lnTo>
                  <a:lnTo>
                    <a:pt x="40596" y="86265"/>
                  </a:lnTo>
                  <a:lnTo>
                    <a:pt x="25372" y="86265"/>
                  </a:lnTo>
                  <a:cubicBezTo>
                    <a:pt x="11365" y="86280"/>
                    <a:pt x="14" y="97631"/>
                    <a:pt x="0" y="111638"/>
                  </a:cubicBezTo>
                  <a:lnTo>
                    <a:pt x="0" y="339987"/>
                  </a:lnTo>
                  <a:cubicBezTo>
                    <a:pt x="17" y="353993"/>
                    <a:pt x="11366" y="365343"/>
                    <a:pt x="25372" y="365360"/>
                  </a:cubicBezTo>
                  <a:lnTo>
                    <a:pt x="116844" y="365360"/>
                  </a:lnTo>
                  <a:cubicBezTo>
                    <a:pt x="116798" y="364471"/>
                    <a:pt x="116707" y="363594"/>
                    <a:pt x="116707" y="362695"/>
                  </a:cubicBezTo>
                  <a:cubicBezTo>
                    <a:pt x="116727" y="360190"/>
                    <a:pt x="116924" y="357688"/>
                    <a:pt x="117296" y="355211"/>
                  </a:cubicBezTo>
                  <a:close/>
                  <a:moveTo>
                    <a:pt x="60893" y="253636"/>
                  </a:moveTo>
                  <a:lnTo>
                    <a:pt x="60893" y="162296"/>
                  </a:lnTo>
                  <a:lnTo>
                    <a:pt x="223275" y="162296"/>
                  </a:lnTo>
                  <a:lnTo>
                    <a:pt x="223275" y="253636"/>
                  </a:lnTo>
                  <a:close/>
                  <a:moveTo>
                    <a:pt x="30447" y="55819"/>
                  </a:moveTo>
                  <a:lnTo>
                    <a:pt x="30447" y="25372"/>
                  </a:lnTo>
                  <a:cubicBezTo>
                    <a:pt x="30447" y="16964"/>
                    <a:pt x="37262" y="10149"/>
                    <a:pt x="45670" y="10149"/>
                  </a:cubicBezTo>
                  <a:lnTo>
                    <a:pt x="187754" y="10149"/>
                  </a:lnTo>
                  <a:cubicBezTo>
                    <a:pt x="196162" y="10149"/>
                    <a:pt x="202978" y="16964"/>
                    <a:pt x="202978" y="25372"/>
                  </a:cubicBezTo>
                  <a:lnTo>
                    <a:pt x="202978" y="55819"/>
                  </a:lnTo>
                  <a:lnTo>
                    <a:pt x="30447" y="55819"/>
                  </a:lnTo>
                  <a:close/>
                </a:path>
              </a:pathLst>
            </a:custGeom>
            <a:grpFill/>
            <a:ln w="5060" cap="flat">
              <a:solidFill>
                <a:schemeClr val="tx2"/>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14" name="Freeform: Shape 13">
              <a:extLst>
                <a:ext uri="{FF2B5EF4-FFF2-40B4-BE49-F238E27FC236}">
                  <a16:creationId xmlns:a16="http://schemas.microsoft.com/office/drawing/2014/main" id="{D6EB8498-B550-4CD2-939B-2523909AF7F5}"/>
                </a:ext>
              </a:extLst>
            </p:cNvPr>
            <p:cNvSpPr/>
            <p:nvPr/>
          </p:nvSpPr>
          <p:spPr>
            <a:xfrm>
              <a:off x="6960465" y="3564690"/>
              <a:ext cx="161752" cy="76116"/>
            </a:xfrm>
            <a:custGeom>
              <a:avLst/>
              <a:gdLst>
                <a:gd name="connsiteX0" fmla="*/ 123695 w 161752"/>
                <a:gd name="connsiteY0" fmla="*/ 0 h 76116"/>
                <a:gd name="connsiteX1" fmla="*/ 38058 w 161752"/>
                <a:gd name="connsiteY1" fmla="*/ 0 h 76116"/>
                <a:gd name="connsiteX2" fmla="*/ 0 w 161752"/>
                <a:gd name="connsiteY2" fmla="*/ 38058 h 76116"/>
                <a:gd name="connsiteX3" fmla="*/ 38058 w 161752"/>
                <a:gd name="connsiteY3" fmla="*/ 76117 h 76116"/>
                <a:gd name="connsiteX4" fmla="*/ 123695 w 161752"/>
                <a:gd name="connsiteY4" fmla="*/ 76117 h 76116"/>
                <a:gd name="connsiteX5" fmla="*/ 161753 w 161752"/>
                <a:gd name="connsiteY5" fmla="*/ 38058 h 76116"/>
                <a:gd name="connsiteX6" fmla="*/ 123695 w 161752"/>
                <a:gd name="connsiteY6" fmla="*/ 0 h 76116"/>
                <a:gd name="connsiteX7" fmla="*/ 10144 w 161752"/>
                <a:gd name="connsiteY7" fmla="*/ 38058 h 76116"/>
                <a:gd name="connsiteX8" fmla="*/ 38053 w 161752"/>
                <a:gd name="connsiteY8" fmla="*/ 10149 h 76116"/>
                <a:gd name="connsiteX9" fmla="*/ 76111 w 161752"/>
                <a:gd name="connsiteY9" fmla="*/ 10149 h 76116"/>
                <a:gd name="connsiteX10" fmla="*/ 76111 w 161752"/>
                <a:gd name="connsiteY10" fmla="*/ 65968 h 76116"/>
                <a:gd name="connsiteX11" fmla="*/ 38053 w 161752"/>
                <a:gd name="connsiteY11" fmla="*/ 65968 h 76116"/>
                <a:gd name="connsiteX12" fmla="*/ 10144 w 161752"/>
                <a:gd name="connsiteY12" fmla="*/ 38058 h 76116"/>
                <a:gd name="connsiteX13" fmla="*/ 123695 w 161752"/>
                <a:gd name="connsiteY13" fmla="*/ 65968 h 76116"/>
                <a:gd name="connsiteX14" fmla="*/ 86260 w 161752"/>
                <a:gd name="connsiteY14" fmla="*/ 65968 h 76116"/>
                <a:gd name="connsiteX15" fmla="*/ 86260 w 161752"/>
                <a:gd name="connsiteY15" fmla="*/ 10149 h 76116"/>
                <a:gd name="connsiteX16" fmla="*/ 123695 w 161752"/>
                <a:gd name="connsiteY16" fmla="*/ 10149 h 76116"/>
                <a:gd name="connsiteX17" fmla="*/ 151604 w 161752"/>
                <a:gd name="connsiteY17" fmla="*/ 38058 h 76116"/>
                <a:gd name="connsiteX18" fmla="*/ 123695 w 161752"/>
                <a:gd name="connsiteY18" fmla="*/ 65968 h 76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61752" h="76116">
                  <a:moveTo>
                    <a:pt x="123695" y="0"/>
                  </a:moveTo>
                  <a:lnTo>
                    <a:pt x="38058" y="0"/>
                  </a:lnTo>
                  <a:cubicBezTo>
                    <a:pt x="17039" y="0"/>
                    <a:pt x="0" y="17039"/>
                    <a:pt x="0" y="38058"/>
                  </a:cubicBezTo>
                  <a:cubicBezTo>
                    <a:pt x="0" y="59077"/>
                    <a:pt x="17039" y="76117"/>
                    <a:pt x="38058" y="76117"/>
                  </a:cubicBezTo>
                  <a:lnTo>
                    <a:pt x="123695" y="76117"/>
                  </a:lnTo>
                  <a:cubicBezTo>
                    <a:pt x="144713" y="76117"/>
                    <a:pt x="161753" y="59077"/>
                    <a:pt x="161753" y="38058"/>
                  </a:cubicBezTo>
                  <a:cubicBezTo>
                    <a:pt x="161753" y="17039"/>
                    <a:pt x="144713" y="0"/>
                    <a:pt x="123695" y="0"/>
                  </a:cubicBezTo>
                  <a:close/>
                  <a:moveTo>
                    <a:pt x="10144" y="38058"/>
                  </a:moveTo>
                  <a:cubicBezTo>
                    <a:pt x="10166" y="22654"/>
                    <a:pt x="22649" y="10171"/>
                    <a:pt x="38053" y="10149"/>
                  </a:cubicBezTo>
                  <a:lnTo>
                    <a:pt x="76111" y="10149"/>
                  </a:lnTo>
                  <a:lnTo>
                    <a:pt x="76111" y="65968"/>
                  </a:lnTo>
                  <a:lnTo>
                    <a:pt x="38053" y="65968"/>
                  </a:lnTo>
                  <a:cubicBezTo>
                    <a:pt x="22649" y="65945"/>
                    <a:pt x="10166" y="53463"/>
                    <a:pt x="10144" y="38058"/>
                  </a:cubicBezTo>
                  <a:close/>
                  <a:moveTo>
                    <a:pt x="123695" y="65968"/>
                  </a:moveTo>
                  <a:lnTo>
                    <a:pt x="86260" y="65968"/>
                  </a:lnTo>
                  <a:lnTo>
                    <a:pt x="86260" y="10149"/>
                  </a:lnTo>
                  <a:lnTo>
                    <a:pt x="123695" y="10149"/>
                  </a:lnTo>
                  <a:cubicBezTo>
                    <a:pt x="139109" y="10149"/>
                    <a:pt x="151604" y="22644"/>
                    <a:pt x="151604" y="38058"/>
                  </a:cubicBezTo>
                  <a:cubicBezTo>
                    <a:pt x="151604" y="53472"/>
                    <a:pt x="139109" y="65968"/>
                    <a:pt x="123695" y="65968"/>
                  </a:cubicBezTo>
                  <a:close/>
                </a:path>
              </a:pathLst>
            </a:custGeom>
            <a:grpFill/>
            <a:ln w="5060" cap="flat">
              <a:solidFill>
                <a:schemeClr val="tx2"/>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sp>
        <p:nvSpPr>
          <p:cNvPr id="15" name="Rectangle: Rounded Corners 14">
            <a:extLst>
              <a:ext uri="{FF2B5EF4-FFF2-40B4-BE49-F238E27FC236}">
                <a16:creationId xmlns:a16="http://schemas.microsoft.com/office/drawing/2014/main" id="{294ECABD-245E-4F3B-A8B3-46190D71BF67}"/>
              </a:ext>
            </a:extLst>
          </p:cNvPr>
          <p:cNvSpPr/>
          <p:nvPr/>
        </p:nvSpPr>
        <p:spPr>
          <a:xfrm>
            <a:off x="916921" y="3776133"/>
            <a:ext cx="5621305" cy="2326955"/>
          </a:xfrm>
          <a:prstGeom prst="roundRect">
            <a:avLst>
              <a:gd name="adj" fmla="val 3605"/>
            </a:avLst>
          </a:prstGeom>
          <a:solidFill>
            <a:schemeClr val="bg1">
              <a:lumMod val="95000"/>
            </a:schemeClr>
          </a:solidFill>
          <a:ln w="12700">
            <a:solidFill>
              <a:schemeClr val="tx2"/>
            </a:solidFill>
          </a:ln>
          <a:effectLst/>
        </p:spPr>
        <p:style>
          <a:lnRef idx="1">
            <a:schemeClr val="accent1"/>
          </a:lnRef>
          <a:fillRef idx="3">
            <a:schemeClr val="accent1"/>
          </a:fillRef>
          <a:effectRef idx="2">
            <a:schemeClr val="accent1"/>
          </a:effectRef>
          <a:fontRef idx="minor">
            <a:schemeClr val="lt1"/>
          </a:fontRef>
        </p:style>
        <p:txBody>
          <a:bodyPr rtlCol="0" anchor="ctr" anchorCtr="0"/>
          <a:lstStyle/>
          <a:p>
            <a:pPr marL="285750" marR="0" lvl="0" indent="-285750" algn="l" defTabSz="914400" rtl="0" eaLnBrk="1" fontAlgn="auto" latinLnBrk="0" hangingPunct="1">
              <a:lnSpc>
                <a:spcPct val="100000"/>
              </a:lnSpc>
              <a:spcBef>
                <a:spcPts val="300"/>
              </a:spcBef>
              <a:spcAft>
                <a:spcPts val="30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Diffuse wheezing, responsive to OCS</a:t>
            </a:r>
          </a:p>
          <a:p>
            <a:pPr marL="285750" marR="0" lvl="0" indent="-285750" algn="l" defTabSz="914400" rtl="0" eaLnBrk="1" fontAlgn="auto" latinLnBrk="0" hangingPunct="1">
              <a:lnSpc>
                <a:spcPct val="100000"/>
              </a:lnSpc>
              <a:spcBef>
                <a:spcPts val="300"/>
              </a:spcBef>
              <a:spcAft>
                <a:spcPts val="30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Chest tightness and difficulty controlling asthma symptoms</a:t>
            </a:r>
          </a:p>
          <a:p>
            <a:pPr marL="285750" marR="0" lvl="0" indent="-285750" algn="l" defTabSz="914400" rtl="0" eaLnBrk="1" fontAlgn="auto" latinLnBrk="0" hangingPunct="1">
              <a:lnSpc>
                <a:spcPct val="100000"/>
              </a:lnSpc>
              <a:spcBef>
                <a:spcPts val="300"/>
              </a:spcBef>
              <a:spcAft>
                <a:spcPts val="30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OCS-related comorbidities including high BMI and hypertension</a:t>
            </a:r>
          </a:p>
          <a:p>
            <a:pPr marL="285750" marR="0" lvl="0" indent="-285750" algn="l" defTabSz="914400" rtl="0" eaLnBrk="1" fontAlgn="auto" latinLnBrk="0" hangingPunct="1">
              <a:lnSpc>
                <a:spcPct val="100000"/>
              </a:lnSpc>
              <a:spcBef>
                <a:spcPts val="300"/>
              </a:spcBef>
              <a:spcAft>
                <a:spcPts val="300"/>
              </a:spcAft>
              <a:buClrTx/>
              <a:buSzTx/>
              <a:buFont typeface="Arial" panose="020B0604020202020204" pitchFamily="34" charset="0"/>
              <a:buChar char="•"/>
              <a:tabLst/>
              <a:defRPr/>
            </a:pPr>
            <a:r>
              <a:rPr kumimoji="0" lang="en-US" sz="1400" b="0" i="0" u="none" strike="noStrike" kern="1200" cap="none" spc="0" normalizeH="0" baseline="0" dirty="0">
                <a:ln>
                  <a:noFill/>
                </a:ln>
                <a:solidFill>
                  <a:schemeClr val="tx1"/>
                </a:solidFill>
                <a:effectLst/>
                <a:uLnTx/>
                <a:uFillTx/>
                <a:latin typeface="Calibri" panose="020F0502020204030204" pitchFamily="34" charset="0"/>
                <a:ea typeface="Roboto" panose="02000000000000000000" pitchFamily="2" charset="0"/>
                <a:cs typeface="Calibri" panose="020F0502020204030204" pitchFamily="34" charset="0"/>
              </a:rPr>
              <a:t>Feels her asthma is never ‘controlled’</a:t>
            </a:r>
          </a:p>
          <a:p>
            <a:pPr marL="285750" marR="0" lvl="0" indent="-285750" algn="l" defTabSz="914400" rtl="0" eaLnBrk="1" fontAlgn="auto" latinLnBrk="0" hangingPunct="1">
              <a:lnSpc>
                <a:spcPct val="100000"/>
              </a:lnSpc>
              <a:spcBef>
                <a:spcPts val="300"/>
              </a:spcBef>
              <a:spcAft>
                <a:spcPts val="300"/>
              </a:spcAft>
              <a:buClrTx/>
              <a:buSzTx/>
              <a:buFont typeface="Arial" panose="020B0604020202020204" pitchFamily="34" charset="0"/>
              <a:buChar char="•"/>
              <a:tabLst/>
              <a:defRPr/>
            </a:pPr>
            <a:r>
              <a:rPr kumimoji="0" lang="en-US" sz="1400" b="0" i="0" u="none" strike="noStrike" kern="1200" cap="none" spc="0" normalizeH="0" baseline="0" dirty="0">
                <a:ln>
                  <a:noFill/>
                </a:ln>
                <a:solidFill>
                  <a:schemeClr val="tx1"/>
                </a:solidFill>
                <a:effectLst/>
                <a:uLnTx/>
                <a:uFillTx/>
                <a:latin typeface="Calibri"/>
                <a:ea typeface="+mn-ea"/>
                <a:cs typeface="+mn-cs"/>
              </a:rPr>
              <a:t>Accepts that she is overweight (BMI: 35 kg/m</a:t>
            </a:r>
            <a:r>
              <a:rPr kumimoji="0" lang="en-US" sz="1400" b="0" i="0" u="none" strike="noStrike" kern="1200" cap="none" spc="0" normalizeH="0" baseline="30000" dirty="0">
                <a:ln>
                  <a:noFill/>
                </a:ln>
                <a:solidFill>
                  <a:schemeClr val="tx1"/>
                </a:solidFill>
                <a:effectLst/>
                <a:uLnTx/>
                <a:uFillTx/>
                <a:latin typeface="Calibri"/>
                <a:ea typeface="+mn-ea"/>
                <a:cs typeface="+mn-cs"/>
              </a:rPr>
              <a:t>2</a:t>
            </a:r>
            <a:r>
              <a:rPr kumimoji="0" lang="en-US" sz="1400" b="0" i="0" u="none" strike="noStrike" kern="1200" cap="none" spc="0" normalizeH="0" baseline="0" dirty="0">
                <a:ln>
                  <a:noFill/>
                </a:ln>
                <a:solidFill>
                  <a:schemeClr val="tx1"/>
                </a:solidFill>
                <a:effectLst/>
                <a:uLnTx/>
                <a:uFillTx/>
                <a:latin typeface="Calibri"/>
                <a:ea typeface="+mn-ea"/>
                <a:cs typeface="+mn-cs"/>
              </a:rPr>
              <a:t>), but no recent change</a:t>
            </a:r>
          </a:p>
          <a:p>
            <a:pPr marL="285750" marR="0" lvl="0" indent="-285750" algn="l" defTabSz="914400" rtl="0" eaLnBrk="1" fontAlgn="auto" latinLnBrk="0" hangingPunct="1">
              <a:lnSpc>
                <a:spcPct val="100000"/>
              </a:lnSpc>
              <a:spcBef>
                <a:spcPts val="300"/>
              </a:spcBef>
              <a:spcAft>
                <a:spcPts val="300"/>
              </a:spcAft>
              <a:buClrTx/>
              <a:buSzTx/>
              <a:buFont typeface="Arial" panose="020B0604020202020204" pitchFamily="34" charset="0"/>
              <a:buChar char="•"/>
              <a:tabLst/>
              <a:defRPr/>
            </a:pPr>
            <a:r>
              <a:rPr kumimoji="0" lang="en-US" sz="1400" b="0" i="0" u="none" strike="noStrike" kern="1200" cap="none" spc="0" normalizeH="0" baseline="0" dirty="0">
                <a:ln>
                  <a:noFill/>
                </a:ln>
                <a:solidFill>
                  <a:schemeClr val="tx1"/>
                </a:solidFill>
                <a:effectLst/>
                <a:uLnTx/>
                <a:uFillTx/>
                <a:latin typeface="Calibri"/>
                <a:ea typeface="+mn-ea"/>
                <a:cs typeface="+mn-cs"/>
              </a:rPr>
              <a:t>Adherent to current therapy</a:t>
            </a:r>
          </a:p>
          <a:p>
            <a:pPr marL="285750" marR="0" lvl="0" indent="-285750" algn="l" defTabSz="914400" rtl="0" eaLnBrk="1" fontAlgn="auto" latinLnBrk="0" hangingPunct="1">
              <a:lnSpc>
                <a:spcPct val="100000"/>
              </a:lnSpc>
              <a:spcBef>
                <a:spcPts val="300"/>
              </a:spcBef>
              <a:spcAft>
                <a:spcPts val="300"/>
              </a:spcAft>
              <a:buClrTx/>
              <a:buSzTx/>
              <a:buFont typeface="Arial" panose="020B0604020202020204" pitchFamily="34" charset="0"/>
              <a:buChar char="•"/>
              <a:tabLst/>
              <a:defRPr/>
            </a:pPr>
            <a:r>
              <a:rPr lang="en-US" sz="1400" dirty="0">
                <a:solidFill>
                  <a:schemeClr val="tx1"/>
                </a:solidFill>
                <a:latin typeface="Calibri"/>
              </a:rPr>
              <a:t>Loss of smell </a:t>
            </a:r>
            <a:r>
              <a:rPr kumimoji="0" lang="en-US" sz="1400" b="0" i="0"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 </a:t>
            </a:r>
          </a:p>
        </p:txBody>
      </p:sp>
      <p:pic>
        <p:nvPicPr>
          <p:cNvPr id="16" name="Graphic 15" descr="First aid kit outline">
            <a:extLst>
              <a:ext uri="{FF2B5EF4-FFF2-40B4-BE49-F238E27FC236}">
                <a16:creationId xmlns:a16="http://schemas.microsoft.com/office/drawing/2014/main" id="{084555CC-B1BA-4DF1-AC4A-36C5199E86E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0860" y="2321314"/>
            <a:ext cx="369825" cy="369825"/>
          </a:xfrm>
          <a:prstGeom prst="rect">
            <a:avLst/>
          </a:prstGeom>
        </p:spPr>
      </p:pic>
      <p:cxnSp>
        <p:nvCxnSpPr>
          <p:cNvPr id="17" name="Connector: Elbow 16">
            <a:extLst>
              <a:ext uri="{FF2B5EF4-FFF2-40B4-BE49-F238E27FC236}">
                <a16:creationId xmlns:a16="http://schemas.microsoft.com/office/drawing/2014/main" id="{DB8523CB-B351-4EB1-8C3E-C743107B5AE3}"/>
              </a:ext>
            </a:extLst>
          </p:cNvPr>
          <p:cNvCxnSpPr>
            <a:cxnSpLocks/>
          </p:cNvCxnSpPr>
          <p:nvPr/>
        </p:nvCxnSpPr>
        <p:spPr>
          <a:xfrm rot="16200000" flipH="1">
            <a:off x="161332" y="3986817"/>
            <a:ext cx="1352406" cy="142983"/>
          </a:xfrm>
          <a:prstGeom prst="bentConnector2">
            <a:avLst/>
          </a:prstGeom>
          <a:ln>
            <a:solidFill>
              <a:schemeClr val="tx2"/>
            </a:solidFill>
            <a:headEnd type="none" w="med" len="med"/>
            <a:tailEnd type="oval" w="med" len="med"/>
          </a:ln>
        </p:spPr>
        <p:style>
          <a:lnRef idx="1">
            <a:schemeClr val="accent1"/>
          </a:lnRef>
          <a:fillRef idx="0">
            <a:schemeClr val="accent1"/>
          </a:fillRef>
          <a:effectRef idx="0">
            <a:schemeClr val="accent1"/>
          </a:effectRef>
          <a:fontRef idx="minor">
            <a:schemeClr val="tx1"/>
          </a:fontRef>
        </p:style>
      </p:cxnSp>
      <p:sp>
        <p:nvSpPr>
          <p:cNvPr id="18" name="Rectangle: Rounded Corners 17">
            <a:extLst>
              <a:ext uri="{FF2B5EF4-FFF2-40B4-BE49-F238E27FC236}">
                <a16:creationId xmlns:a16="http://schemas.microsoft.com/office/drawing/2014/main" id="{BC021A62-2304-49D9-A4D4-13A1CF18D27C}"/>
              </a:ext>
            </a:extLst>
          </p:cNvPr>
          <p:cNvSpPr/>
          <p:nvPr/>
        </p:nvSpPr>
        <p:spPr>
          <a:xfrm>
            <a:off x="708370" y="3181475"/>
            <a:ext cx="5829856" cy="505784"/>
          </a:xfrm>
          <a:prstGeom prst="roundRect">
            <a:avLst>
              <a:gd name="adj" fmla="val 17630"/>
            </a:avLst>
          </a:prstGeom>
          <a:solidFill>
            <a:schemeClr val="bg1"/>
          </a:solidFill>
          <a:ln w="19050">
            <a:solidFill>
              <a:schemeClr val="tx2"/>
            </a:solidFill>
          </a:ln>
          <a:effectLst/>
        </p:spPr>
        <p:style>
          <a:lnRef idx="1">
            <a:schemeClr val="accent1"/>
          </a:lnRef>
          <a:fillRef idx="3">
            <a:schemeClr val="accent1"/>
          </a:fillRef>
          <a:effectRef idx="2">
            <a:schemeClr val="accent1"/>
          </a:effectRef>
          <a:fontRef idx="minor">
            <a:schemeClr val="lt1"/>
          </a:fontRef>
        </p:style>
        <p:txBody>
          <a:bodyPr lIns="0" rtlCol="0" anchor="ctr"/>
          <a:lstStyle/>
          <a:p>
            <a:pPr marL="0" marR="0" lvl="0" indent="533400" algn="l" defTabSz="4572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chemeClr val="tx2"/>
                </a:solidFill>
                <a:effectLst/>
                <a:uLnTx/>
                <a:uFillTx/>
                <a:latin typeface="Cambria"/>
                <a:ea typeface="+mn-ea"/>
                <a:cs typeface="+mn-cs"/>
              </a:rPr>
              <a:t>History of present illness</a:t>
            </a:r>
          </a:p>
        </p:txBody>
      </p:sp>
      <p:pic>
        <p:nvPicPr>
          <p:cNvPr id="19" name="Graphic 18" descr="Thermometer outline">
            <a:extLst>
              <a:ext uri="{FF2B5EF4-FFF2-40B4-BE49-F238E27FC236}">
                <a16:creationId xmlns:a16="http://schemas.microsoft.com/office/drawing/2014/main" id="{DD137F5D-3723-4BE3-AB60-C5B99E991A58}"/>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89853" y="3233731"/>
            <a:ext cx="390538" cy="390538"/>
          </a:xfrm>
          <a:prstGeom prst="rect">
            <a:avLst/>
          </a:prstGeom>
        </p:spPr>
      </p:pic>
      <p:sp>
        <p:nvSpPr>
          <p:cNvPr id="9" name="Rectangle: Rounded Corners 8">
            <a:extLst>
              <a:ext uri="{FF2B5EF4-FFF2-40B4-BE49-F238E27FC236}">
                <a16:creationId xmlns:a16="http://schemas.microsoft.com/office/drawing/2014/main" id="{441A7220-894F-4D61-A2BE-6407F9E762C9}"/>
              </a:ext>
            </a:extLst>
          </p:cNvPr>
          <p:cNvSpPr/>
          <p:nvPr/>
        </p:nvSpPr>
        <p:spPr>
          <a:xfrm>
            <a:off x="3246848" y="1997566"/>
            <a:ext cx="8179109" cy="1017779"/>
          </a:xfrm>
          <a:prstGeom prst="roundRect">
            <a:avLst>
              <a:gd name="adj" fmla="val 11954"/>
            </a:avLst>
          </a:prstGeom>
          <a:solidFill>
            <a:schemeClr val="bg1">
              <a:lumMod val="95000"/>
            </a:schemeClr>
          </a:solidFill>
          <a:ln w="12700">
            <a:solidFill>
              <a:schemeClr val="tx2"/>
            </a:solidFill>
          </a:ln>
          <a:effectLst/>
        </p:spPr>
        <p:style>
          <a:lnRef idx="1">
            <a:schemeClr val="accent1"/>
          </a:lnRef>
          <a:fillRef idx="3">
            <a:schemeClr val="accent1"/>
          </a:fillRef>
          <a:effectRef idx="2">
            <a:schemeClr val="accent1"/>
          </a:effectRef>
          <a:fontRef idx="minor">
            <a:schemeClr val="lt1"/>
          </a:fontRef>
        </p:style>
        <p:txBody>
          <a:bodyPr rtlCol="0" anchor="ctr" anchorCtr="0"/>
          <a:lstStyle/>
          <a:p>
            <a:pPr marL="285750" marR="0" lvl="0" indent="-285750" algn="l" defTabSz="914400" rtl="0" eaLnBrk="1" fontAlgn="auto" latinLnBrk="0" hangingPunct="1">
              <a:lnSpc>
                <a:spcPct val="100000"/>
              </a:lnSpc>
              <a:spcBef>
                <a:spcPts val="300"/>
              </a:spcBef>
              <a:spcAft>
                <a:spcPts val="300"/>
              </a:spcAft>
              <a:buClrTx/>
              <a:buSzTx/>
              <a:buFont typeface="Arial" panose="020B0604020202020204" pitchFamily="34" charset="0"/>
              <a:buChar char="•"/>
              <a:tabLst/>
              <a:defRPr/>
            </a:pPr>
            <a:r>
              <a:rPr kumimoji="0" lang="en-GB" sz="1400" b="0" i="0" u="none" strike="noStrike" kern="1200" cap="none" spc="0" normalizeH="0" baseline="0" noProof="0">
                <a:ln>
                  <a:noFill/>
                </a:ln>
                <a:solidFill>
                  <a:schemeClr val="tx1"/>
                </a:solidFill>
                <a:effectLst/>
                <a:uLnTx/>
                <a:uFillTx/>
                <a:latin typeface="Calibri" panose="020F0502020204030204" pitchFamily="34" charset="0"/>
                <a:ea typeface="Roboto" panose="02000000000000000000" pitchFamily="2" charset="0"/>
                <a:cs typeface="Calibri" panose="020F0502020204030204" pitchFamily="34" charset="0"/>
              </a:rPr>
              <a:t>Diagnosed with asthma at 40 years of age; symptoms persistent in last 5 years (</a:t>
            </a:r>
            <a:r>
              <a:rPr lang="en-GB" sz="1400">
                <a:solidFill>
                  <a:schemeClr val="tx1"/>
                </a:solidFill>
                <a:latin typeface="Calibri" panose="020F0502020204030204" pitchFamily="34" charset="0"/>
                <a:ea typeface="Roboto" panose="02000000000000000000" pitchFamily="2" charset="0"/>
                <a:cs typeface="Calibri" panose="020F0502020204030204" pitchFamily="34" charset="0"/>
              </a:rPr>
              <a:t>one hospital admission) </a:t>
            </a:r>
          </a:p>
          <a:p>
            <a:pPr marL="285750" marR="0" lvl="0" indent="-285750" algn="l" defTabSz="914400" rtl="0" eaLnBrk="1" fontAlgn="auto" latinLnBrk="0" hangingPunct="1">
              <a:lnSpc>
                <a:spcPct val="100000"/>
              </a:lnSpc>
              <a:spcBef>
                <a:spcPts val="300"/>
              </a:spcBef>
              <a:spcAft>
                <a:spcPts val="300"/>
              </a:spcAft>
              <a:buClrTx/>
              <a:buSzTx/>
              <a:buFont typeface="Arial" panose="020B0604020202020204" pitchFamily="34" charset="0"/>
              <a:buChar char="•"/>
              <a:tabLst/>
              <a:defRPr/>
            </a:pPr>
            <a:r>
              <a:rPr kumimoji="0" lang="en-GB" sz="1400" b="0" i="0" u="none" strike="noStrike" kern="1200" cap="none" spc="0" normalizeH="0" baseline="0" noProof="0">
                <a:ln>
                  <a:noFill/>
                </a:ln>
                <a:solidFill>
                  <a:schemeClr val="tx1"/>
                </a:solidFill>
                <a:effectLst/>
                <a:uLnTx/>
                <a:uFillTx/>
                <a:latin typeface="Calibri" panose="020F0502020204030204" pitchFamily="34" charset="0"/>
                <a:ea typeface="Roboto" panose="02000000000000000000" pitchFamily="2" charset="0"/>
                <a:cs typeface="Calibri" panose="020F0502020204030204" pitchFamily="34" charset="0"/>
              </a:rPr>
              <a:t>Skin prick test shows no response</a:t>
            </a:r>
          </a:p>
          <a:p>
            <a:pPr marL="285750" marR="0" lvl="0" indent="-285750" algn="l" defTabSz="914400" rtl="0" eaLnBrk="1" fontAlgn="auto" latinLnBrk="0" hangingPunct="1">
              <a:lnSpc>
                <a:spcPct val="100000"/>
              </a:lnSpc>
              <a:spcBef>
                <a:spcPts val="300"/>
              </a:spcBef>
              <a:spcAft>
                <a:spcPts val="300"/>
              </a:spcAft>
              <a:buClrTx/>
              <a:buSzTx/>
              <a:buFont typeface="Arial" panose="020B0604020202020204" pitchFamily="34" charset="0"/>
              <a:buChar char="•"/>
              <a:tabLst/>
              <a:defRPr/>
            </a:pPr>
            <a:r>
              <a:rPr kumimoji="0" lang="en-GB" sz="1400" b="0" i="0" u="none" strike="noStrike" kern="1200" cap="none" spc="0" normalizeH="0" baseline="0" noProof="0">
                <a:ln>
                  <a:noFill/>
                </a:ln>
                <a:solidFill>
                  <a:schemeClr val="tx1"/>
                </a:solidFill>
                <a:effectLst/>
                <a:uLnTx/>
                <a:uFillTx/>
                <a:latin typeface="Calibri" panose="020F0502020204030204" pitchFamily="34" charset="0"/>
                <a:ea typeface="Roboto" panose="02000000000000000000" pitchFamily="2" charset="0"/>
                <a:cs typeface="Calibri" panose="020F0502020204030204" pitchFamily="34" charset="0"/>
              </a:rPr>
              <a:t>Chronic rhinosinusitis with nasal polyps, anxiety, depression and hypertension</a:t>
            </a:r>
          </a:p>
        </p:txBody>
      </p:sp>
      <p:sp>
        <p:nvSpPr>
          <p:cNvPr id="22" name="Arrow: Pentagon 21">
            <a:extLst>
              <a:ext uri="{FF2B5EF4-FFF2-40B4-BE49-F238E27FC236}">
                <a16:creationId xmlns:a16="http://schemas.microsoft.com/office/drawing/2014/main" id="{BFF5095C-509D-487F-9948-668709783FC2}"/>
              </a:ext>
            </a:extLst>
          </p:cNvPr>
          <p:cNvSpPr/>
          <p:nvPr/>
        </p:nvSpPr>
        <p:spPr>
          <a:xfrm rot="5400000">
            <a:off x="10940361" y="432910"/>
            <a:ext cx="1468544" cy="609139"/>
          </a:xfrm>
          <a:prstGeom prst="homePlate">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a:ln>
                  <a:noFill/>
                </a:ln>
                <a:solidFill>
                  <a:srgbClr val="FFFFFF"/>
                </a:solidFill>
                <a:effectLst/>
                <a:uLnTx/>
                <a:uFillTx/>
                <a:latin typeface="Cambria"/>
                <a:ea typeface="+mn-ea"/>
                <a:cs typeface="+mn-cs"/>
              </a:rPr>
              <a:t>Patient case study</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a:ln>
                <a:noFill/>
              </a:ln>
              <a:solidFill>
                <a:srgbClr val="FFFFFF"/>
              </a:solidFill>
              <a:effectLst/>
              <a:uLnTx/>
              <a:uFillTx/>
              <a:latin typeface="Cambria"/>
              <a:ea typeface="+mn-ea"/>
              <a:cs typeface="+mn-cs"/>
            </a:endParaRPr>
          </a:p>
        </p:txBody>
      </p:sp>
      <p:sp>
        <p:nvSpPr>
          <p:cNvPr id="23" name="Footer Placeholder 22">
            <a:extLst>
              <a:ext uri="{FF2B5EF4-FFF2-40B4-BE49-F238E27FC236}">
                <a16:creationId xmlns:a16="http://schemas.microsoft.com/office/drawing/2014/main" id="{08B209CD-966C-4507-891A-73CD294851B9}"/>
              </a:ext>
            </a:extLst>
          </p:cNvPr>
          <p:cNvSpPr>
            <a:spLocks noGrp="1"/>
          </p:cNvSpPr>
          <p:nvPr>
            <p:ph type="ftr" sz="quarter" idx="11"/>
          </p:nvPr>
        </p:nvSpPr>
        <p:spPr>
          <a:xfrm>
            <a:off x="548282" y="6300000"/>
            <a:ext cx="10512000" cy="471600"/>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1" i="0" u="none" strike="noStrike" kern="1200" cap="none" spc="20" normalizeH="0" baseline="0" noProof="0" dirty="0">
                <a:ln>
                  <a:noFill/>
                </a:ln>
                <a:solidFill>
                  <a:srgbClr val="656665"/>
                </a:solidFill>
                <a:effectLst/>
                <a:uLnTx/>
                <a:uFillTx/>
                <a:latin typeface="Calibri"/>
                <a:ea typeface="+mn-ea"/>
                <a:cs typeface="+mn-cs"/>
              </a:rPr>
              <a:t>Abbreviations</a:t>
            </a:r>
            <a:r>
              <a:rPr kumimoji="0" lang="en-GB" sz="800" b="0" i="0" u="none" strike="noStrike" kern="1200" cap="none" spc="20" normalizeH="0" baseline="0" noProof="0" dirty="0">
                <a:ln>
                  <a:noFill/>
                </a:ln>
                <a:solidFill>
                  <a:srgbClr val="656665"/>
                </a:solidFill>
                <a:effectLst/>
                <a:uLnTx/>
                <a:uFillTx/>
                <a:latin typeface="Calibri"/>
                <a:ea typeface="+mn-ea"/>
                <a:cs typeface="+mn-cs"/>
              </a:rPr>
              <a:t>: </a:t>
            </a:r>
            <a:r>
              <a:rPr lang="en-GB" sz="800" dirty="0"/>
              <a:t>BID, twice a day; </a:t>
            </a:r>
            <a:r>
              <a:rPr kumimoji="0" lang="en-GB" sz="800" b="0" i="0" u="none" strike="noStrike" kern="1200" cap="none" spc="20" normalizeH="0" baseline="0" noProof="0" dirty="0">
                <a:ln>
                  <a:noFill/>
                </a:ln>
                <a:solidFill>
                  <a:srgbClr val="656665"/>
                </a:solidFill>
                <a:effectLst/>
                <a:uLnTx/>
                <a:uFillTx/>
                <a:latin typeface="Calibri"/>
                <a:ea typeface="+mn-ea"/>
                <a:cs typeface="+mn-cs"/>
              </a:rPr>
              <a:t>ICS, inhaled corticosteroid; LAMA, long-acting muscarinic antagonist; OCS, oral corticosteroid; OD, once daily.</a:t>
            </a:r>
          </a:p>
          <a:p>
            <a:pPr>
              <a:defRPr/>
            </a:pPr>
            <a:r>
              <a:rPr kumimoji="0" lang="en-GB" sz="800" b="0" i="0" u="none" strike="noStrike" kern="1200" cap="none" spc="20" normalizeH="0" baseline="0" noProof="0" dirty="0">
                <a:ln>
                  <a:noFill/>
                </a:ln>
                <a:solidFill>
                  <a:srgbClr val="656665"/>
                </a:solidFill>
                <a:effectLst/>
                <a:uLnTx/>
                <a:uFillTx/>
                <a:latin typeface="Calibri"/>
                <a:ea typeface="+mn-ea"/>
                <a:cs typeface="+mn-cs"/>
              </a:rPr>
              <a:t> </a:t>
            </a:r>
            <a:br>
              <a:rPr kumimoji="0" lang="en-GB" sz="800" b="0" i="0" u="none" strike="noStrike" kern="1200" cap="none" spc="20" normalizeH="0" baseline="0" noProof="0" dirty="0">
                <a:ln>
                  <a:noFill/>
                </a:ln>
                <a:solidFill>
                  <a:srgbClr val="656665"/>
                </a:solidFill>
                <a:effectLst/>
                <a:uLnTx/>
                <a:uFillTx/>
                <a:latin typeface="Calibri"/>
                <a:ea typeface="+mn-ea"/>
                <a:cs typeface="+mn-cs"/>
              </a:rPr>
            </a:br>
            <a:r>
              <a:rPr lang="en-GB" sz="800" dirty="0"/>
              <a:t>US-79143 Last Updated 12/23</a:t>
            </a:r>
          </a:p>
        </p:txBody>
      </p:sp>
      <p:grpSp>
        <p:nvGrpSpPr>
          <p:cNvPr id="3" name="Group 2">
            <a:extLst>
              <a:ext uri="{FF2B5EF4-FFF2-40B4-BE49-F238E27FC236}">
                <a16:creationId xmlns:a16="http://schemas.microsoft.com/office/drawing/2014/main" id="{B616A31D-E51C-94A4-6A2A-42EF26E0DCBC}"/>
              </a:ext>
            </a:extLst>
          </p:cNvPr>
          <p:cNvGrpSpPr/>
          <p:nvPr/>
        </p:nvGrpSpPr>
        <p:grpSpPr>
          <a:xfrm>
            <a:off x="10944000" y="6444000"/>
            <a:ext cx="1099968" cy="287551"/>
            <a:chOff x="10894587" y="6381538"/>
            <a:chExt cx="1099968" cy="287551"/>
          </a:xfrm>
        </p:grpSpPr>
        <p:grpSp>
          <p:nvGrpSpPr>
            <p:cNvPr id="10" name="Group 9">
              <a:extLst>
                <a:ext uri="{FF2B5EF4-FFF2-40B4-BE49-F238E27FC236}">
                  <a16:creationId xmlns:a16="http://schemas.microsoft.com/office/drawing/2014/main" id="{6E2AF203-37C6-2871-423A-E0FF6825C2C3}"/>
                </a:ext>
              </a:extLst>
            </p:cNvPr>
            <p:cNvGrpSpPr/>
            <p:nvPr/>
          </p:nvGrpSpPr>
          <p:grpSpPr>
            <a:xfrm>
              <a:off x="10894587" y="6381538"/>
              <a:ext cx="1099968" cy="287551"/>
              <a:chOff x="5334172" y="6525312"/>
              <a:chExt cx="1099968" cy="287551"/>
            </a:xfrm>
          </p:grpSpPr>
          <p:sp>
            <p:nvSpPr>
              <p:cNvPr id="24" name="Rectangle: Rounded Corners 23">
                <a:extLst>
                  <a:ext uri="{FF2B5EF4-FFF2-40B4-BE49-F238E27FC236}">
                    <a16:creationId xmlns:a16="http://schemas.microsoft.com/office/drawing/2014/main" id="{FC3691BF-8597-0434-99DE-4C90FE01A75C}"/>
                  </a:ext>
                </a:extLst>
              </p:cNvPr>
              <p:cNvSpPr/>
              <p:nvPr/>
            </p:nvSpPr>
            <p:spPr>
              <a:xfrm>
                <a:off x="5334172" y="6525312"/>
                <a:ext cx="1099968" cy="287551"/>
              </a:xfrm>
              <a:prstGeom prst="roundRect">
                <a:avLst/>
              </a:prstGeom>
              <a:solidFill>
                <a:srgbClr val="550B8D"/>
              </a:solidFill>
              <a:ln>
                <a:solidFill>
                  <a:srgbClr val="490F7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5" name="Graphic 3">
                <a:hlinkClick r:id="rId7" action="ppaction://hlinksldjump"/>
                <a:extLst>
                  <a:ext uri="{FF2B5EF4-FFF2-40B4-BE49-F238E27FC236}">
                    <a16:creationId xmlns:a16="http://schemas.microsoft.com/office/drawing/2014/main" id="{8E91F065-1DA7-568E-8215-D0D1232998F8}"/>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p:blipFill>
            <p:spPr>
              <a:xfrm rot="10800000">
                <a:off x="5657217" y="6560801"/>
                <a:ext cx="216000" cy="216000"/>
              </a:xfrm>
              <a:prstGeom prst="rect">
                <a:avLst/>
              </a:prstGeom>
            </p:spPr>
          </p:pic>
          <p:pic>
            <p:nvPicPr>
              <p:cNvPr id="33" name="Graphic 3">
                <a:hlinkClick r:id="rId10" action="ppaction://hlinksldjump"/>
                <a:extLst>
                  <a:ext uri="{FF2B5EF4-FFF2-40B4-BE49-F238E27FC236}">
                    <a16:creationId xmlns:a16="http://schemas.microsoft.com/office/drawing/2014/main" id="{06A7CCE9-15D3-FBD8-CF66-65FA833FA718}"/>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p:blipFill>
            <p:spPr>
              <a:xfrm rot="10800000" flipH="1">
                <a:off x="5922567" y="6560801"/>
                <a:ext cx="216000" cy="216000"/>
              </a:xfrm>
              <a:prstGeom prst="rect">
                <a:avLst/>
              </a:prstGeom>
            </p:spPr>
          </p:pic>
        </p:grpSp>
        <p:pic>
          <p:nvPicPr>
            <p:cNvPr id="20" name="Graphic 14">
              <a:hlinkClick r:id="rId11" action="ppaction://hlinksldjump"/>
              <a:extLst>
                <a:ext uri="{FF2B5EF4-FFF2-40B4-BE49-F238E27FC236}">
                  <a16:creationId xmlns:a16="http://schemas.microsoft.com/office/drawing/2014/main" id="{CDDCA863-3B7A-5FE3-B338-0402209CEE39}"/>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rcRect/>
            <a:stretch/>
          </p:blipFill>
          <p:spPr>
            <a:xfrm>
              <a:off x="11734234" y="6417528"/>
              <a:ext cx="216000" cy="216000"/>
            </a:xfrm>
            <a:prstGeom prst="rect">
              <a:avLst/>
            </a:prstGeom>
          </p:spPr>
        </p:pic>
        <p:pic>
          <p:nvPicPr>
            <p:cNvPr id="21" name="Graphic 2">
              <a:hlinkClick r:id="rId14" action="ppaction://hlinksldjump"/>
              <a:extLst>
                <a:ext uri="{FF2B5EF4-FFF2-40B4-BE49-F238E27FC236}">
                  <a16:creationId xmlns:a16="http://schemas.microsoft.com/office/drawing/2014/main" id="{1066DFB9-14D3-379C-4CB0-71D7002BDFA3}"/>
                </a:ext>
              </a:extLst>
            </p:cNvPr>
            <p:cNvPicPr>
              <a:picLocks noChangeAspect="1"/>
            </p:cNvPicPr>
            <p:nvPr/>
          </p:nvPicPr>
          <p:blipFill>
            <a:blip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rcRect/>
            <a:stretch/>
          </p:blipFill>
          <p:spPr>
            <a:xfrm>
              <a:off x="10951903" y="6416625"/>
              <a:ext cx="216000" cy="216000"/>
            </a:xfrm>
            <a:prstGeom prst="rect">
              <a:avLst/>
            </a:prstGeom>
          </p:spPr>
        </p:pic>
      </p:grpSp>
    </p:spTree>
    <p:extLst>
      <p:ext uri="{BB962C8B-B14F-4D97-AF65-F5344CB8AC3E}">
        <p14:creationId xmlns:p14="http://schemas.microsoft.com/office/powerpoint/2010/main" val="245141180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47857-D759-4CB3-91F0-F4BFB726E71D}"/>
              </a:ext>
            </a:extLst>
          </p:cNvPr>
          <p:cNvSpPr>
            <a:spLocks noGrp="1"/>
          </p:cNvSpPr>
          <p:nvPr>
            <p:ph type="title"/>
          </p:nvPr>
        </p:nvSpPr>
        <p:spPr>
          <a:xfrm>
            <a:off x="548282" y="180000"/>
            <a:ext cx="8900518" cy="720000"/>
          </a:xfrm>
        </p:spPr>
        <p:txBody>
          <a:bodyPr/>
          <a:lstStyle/>
          <a:p>
            <a:r>
              <a:rPr lang="en-US"/>
              <a:t>Case study: Non-allergic eosinophilic asthma phenotype [2/2]</a:t>
            </a:r>
          </a:p>
        </p:txBody>
      </p:sp>
      <p:sp>
        <p:nvSpPr>
          <p:cNvPr id="4" name="Rectangle: Rounded Corners 3">
            <a:extLst>
              <a:ext uri="{FF2B5EF4-FFF2-40B4-BE49-F238E27FC236}">
                <a16:creationId xmlns:a16="http://schemas.microsoft.com/office/drawing/2014/main" id="{B3F30EDE-CD1B-4CA7-9780-FD434C2D19A9}"/>
              </a:ext>
            </a:extLst>
          </p:cNvPr>
          <p:cNvSpPr/>
          <p:nvPr/>
        </p:nvSpPr>
        <p:spPr>
          <a:xfrm>
            <a:off x="550388" y="1460901"/>
            <a:ext cx="4466111" cy="536666"/>
          </a:xfrm>
          <a:prstGeom prst="roundRect">
            <a:avLst>
              <a:gd name="adj" fmla="val 10563"/>
            </a:avLst>
          </a:prstGeom>
          <a:solidFill>
            <a:schemeClr val="tx2"/>
          </a:solidFill>
          <a:ln>
            <a:solidFill>
              <a:schemeClr val="tx2"/>
            </a:solidFill>
          </a:ln>
          <a:effectLst/>
        </p:spPr>
        <p:style>
          <a:lnRef idx="1">
            <a:schemeClr val="accent1"/>
          </a:lnRef>
          <a:fillRef idx="3">
            <a:schemeClr val="accent1"/>
          </a:fillRef>
          <a:effectRef idx="2">
            <a:schemeClr val="accent1"/>
          </a:effectRef>
          <a:fontRef idx="minor">
            <a:schemeClr val="lt1"/>
          </a:fontRef>
        </p:style>
        <p:txBody>
          <a:bodyPr rtlCol="0" anchor="t" anchorCtr="0"/>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a:solidFill>
                  <a:srgbClr val="FFFFFF"/>
                </a:solidFill>
                <a:latin typeface="Cambria"/>
              </a:rPr>
              <a:t>55</a:t>
            </a:r>
            <a:r>
              <a:rPr kumimoji="0" lang="en-US" sz="1800" b="0" i="0" u="none" strike="noStrike" kern="1200" cap="none" spc="0" normalizeH="0" baseline="0" noProof="0">
                <a:ln>
                  <a:noFill/>
                </a:ln>
                <a:solidFill>
                  <a:srgbClr val="FFFFFF"/>
                </a:solidFill>
                <a:effectLst/>
                <a:uLnTx/>
                <a:uFillTx/>
                <a:latin typeface="Cambria"/>
                <a:ea typeface="+mn-ea"/>
                <a:cs typeface="+mn-cs"/>
              </a:rPr>
              <a:t>-year-old female</a:t>
            </a:r>
          </a:p>
        </p:txBody>
      </p:sp>
      <p:sp>
        <p:nvSpPr>
          <p:cNvPr id="5" name="Rectangle: Rounded Corners 4">
            <a:extLst>
              <a:ext uri="{FF2B5EF4-FFF2-40B4-BE49-F238E27FC236}">
                <a16:creationId xmlns:a16="http://schemas.microsoft.com/office/drawing/2014/main" id="{5AF7468B-57BB-423D-BD3B-1E3C25CE3BD9}"/>
              </a:ext>
            </a:extLst>
          </p:cNvPr>
          <p:cNvSpPr/>
          <p:nvPr/>
        </p:nvSpPr>
        <p:spPr>
          <a:xfrm>
            <a:off x="550390" y="1883230"/>
            <a:ext cx="11044415" cy="4138191"/>
          </a:xfrm>
          <a:prstGeom prst="roundRect">
            <a:avLst>
              <a:gd name="adj" fmla="val 2025"/>
            </a:avLst>
          </a:prstGeom>
          <a:solidFill>
            <a:schemeClr val="accent3">
              <a:lumMod val="20000"/>
              <a:lumOff val="80000"/>
            </a:schemeClr>
          </a:solidFill>
          <a:ln>
            <a:solidFill>
              <a:schemeClr val="tx2"/>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Calibri"/>
              <a:ea typeface="+mn-ea"/>
              <a:cs typeface="+mn-cs"/>
            </a:endParaRPr>
          </a:p>
        </p:txBody>
      </p:sp>
      <p:sp>
        <p:nvSpPr>
          <p:cNvPr id="8" name="Rectangle: Rounded Corners 7">
            <a:extLst>
              <a:ext uri="{FF2B5EF4-FFF2-40B4-BE49-F238E27FC236}">
                <a16:creationId xmlns:a16="http://schemas.microsoft.com/office/drawing/2014/main" id="{DE296CA5-160B-4589-A7AB-20B928281725}"/>
              </a:ext>
            </a:extLst>
          </p:cNvPr>
          <p:cNvSpPr/>
          <p:nvPr/>
        </p:nvSpPr>
        <p:spPr>
          <a:xfrm>
            <a:off x="708370" y="1978196"/>
            <a:ext cx="2482505" cy="505784"/>
          </a:xfrm>
          <a:prstGeom prst="roundRect">
            <a:avLst>
              <a:gd name="adj" fmla="val 17630"/>
            </a:avLst>
          </a:prstGeom>
          <a:solidFill>
            <a:schemeClr val="bg1"/>
          </a:solidFill>
          <a:ln w="19050">
            <a:solidFill>
              <a:schemeClr val="tx2"/>
            </a:solidFill>
          </a:ln>
          <a:effectLst/>
        </p:spPr>
        <p:style>
          <a:lnRef idx="1">
            <a:schemeClr val="accent1"/>
          </a:lnRef>
          <a:fillRef idx="3">
            <a:schemeClr val="accent1"/>
          </a:fillRef>
          <a:effectRef idx="2">
            <a:schemeClr val="accent1"/>
          </a:effectRef>
          <a:fontRef idx="minor">
            <a:schemeClr val="lt1"/>
          </a:fontRef>
        </p:style>
        <p:txBody>
          <a:bodyPr lIns="0" rtlCol="0" anchor="ctr"/>
          <a:lstStyle/>
          <a:p>
            <a:pPr marL="0" marR="0" lvl="0" indent="533400" algn="l" defTabSz="4572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chemeClr val="tx2"/>
                </a:solidFill>
                <a:effectLst/>
                <a:uLnTx/>
                <a:uFillTx/>
                <a:latin typeface="Cambria"/>
                <a:ea typeface="+mn-ea"/>
                <a:cs typeface="+mn-cs"/>
              </a:rPr>
              <a:t>Current status</a:t>
            </a:r>
          </a:p>
        </p:txBody>
      </p:sp>
      <p:pic>
        <p:nvPicPr>
          <p:cNvPr id="16" name="Graphic 15" descr="First aid kit outline">
            <a:extLst>
              <a:ext uri="{FF2B5EF4-FFF2-40B4-BE49-F238E27FC236}">
                <a16:creationId xmlns:a16="http://schemas.microsoft.com/office/drawing/2014/main" id="{084555CC-B1BA-4DF1-AC4A-36C5199E86E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0860" y="2019753"/>
            <a:ext cx="369825" cy="369825"/>
          </a:xfrm>
          <a:prstGeom prst="rect">
            <a:avLst/>
          </a:prstGeom>
        </p:spPr>
      </p:pic>
      <p:sp>
        <p:nvSpPr>
          <p:cNvPr id="22" name="Arrow: Pentagon 21">
            <a:extLst>
              <a:ext uri="{FF2B5EF4-FFF2-40B4-BE49-F238E27FC236}">
                <a16:creationId xmlns:a16="http://schemas.microsoft.com/office/drawing/2014/main" id="{BFF5095C-509D-487F-9948-668709783FC2}"/>
              </a:ext>
            </a:extLst>
          </p:cNvPr>
          <p:cNvSpPr/>
          <p:nvPr/>
        </p:nvSpPr>
        <p:spPr>
          <a:xfrm rot="5400000">
            <a:off x="10940361" y="432910"/>
            <a:ext cx="1468544" cy="609139"/>
          </a:xfrm>
          <a:prstGeom prst="homePlate">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a:ln>
                  <a:noFill/>
                </a:ln>
                <a:solidFill>
                  <a:srgbClr val="FFFFFF"/>
                </a:solidFill>
                <a:effectLst/>
                <a:uLnTx/>
                <a:uFillTx/>
                <a:latin typeface="Cambria"/>
                <a:ea typeface="+mn-ea"/>
                <a:cs typeface="+mn-cs"/>
              </a:rPr>
              <a:t>Patient case study</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a:ln>
                <a:noFill/>
              </a:ln>
              <a:solidFill>
                <a:srgbClr val="FFFFFF"/>
              </a:solidFill>
              <a:effectLst/>
              <a:uLnTx/>
              <a:uFillTx/>
              <a:latin typeface="Cambria"/>
              <a:ea typeface="+mn-ea"/>
              <a:cs typeface="+mn-cs"/>
            </a:endParaRPr>
          </a:p>
        </p:txBody>
      </p:sp>
      <p:sp>
        <p:nvSpPr>
          <p:cNvPr id="23" name="Footer Placeholder 22">
            <a:extLst>
              <a:ext uri="{FF2B5EF4-FFF2-40B4-BE49-F238E27FC236}">
                <a16:creationId xmlns:a16="http://schemas.microsoft.com/office/drawing/2014/main" id="{08B209CD-966C-4507-891A-73CD294851B9}"/>
              </a:ext>
            </a:extLst>
          </p:cNvPr>
          <p:cNvSpPr>
            <a:spLocks noGrp="1"/>
          </p:cNvSpPr>
          <p:nvPr>
            <p:ph type="ftr" sz="quarter" idx="11"/>
          </p:nvPr>
        </p:nvSpPr>
        <p:spPr>
          <a:xfrm>
            <a:off x="548282" y="6300000"/>
            <a:ext cx="10512000" cy="471600"/>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1" i="0" u="none" strike="noStrike" kern="1200" cap="none" spc="20" normalizeH="0" baseline="0" noProof="0" dirty="0">
                <a:ln>
                  <a:noFill/>
                </a:ln>
                <a:solidFill>
                  <a:srgbClr val="656665"/>
                </a:solidFill>
                <a:effectLst/>
                <a:uLnTx/>
                <a:uFillTx/>
                <a:latin typeface="Calibri"/>
                <a:ea typeface="+mn-ea"/>
                <a:cs typeface="+mn-cs"/>
              </a:rPr>
              <a:t>Abbreviations</a:t>
            </a:r>
            <a:r>
              <a:rPr kumimoji="0" lang="en-GB" sz="800" b="0" i="0" u="none" strike="noStrike" kern="1200" cap="none" spc="20" normalizeH="0" baseline="0" noProof="0" dirty="0">
                <a:ln>
                  <a:noFill/>
                </a:ln>
                <a:solidFill>
                  <a:srgbClr val="656665"/>
                </a:solidFill>
                <a:effectLst/>
                <a:uLnTx/>
                <a:uFillTx/>
                <a:latin typeface="Calibri"/>
                <a:ea typeface="+mn-ea"/>
                <a:cs typeface="+mn-cs"/>
              </a:rPr>
              <a:t>: FeNO, fractional exhaled nitric oxide; FEV</a:t>
            </a:r>
            <a:r>
              <a:rPr kumimoji="0" lang="en-GB" sz="800" b="0" i="0" u="none" strike="noStrike" kern="1200" cap="none" spc="20" normalizeH="0" baseline="-25000" noProof="0" dirty="0">
                <a:ln>
                  <a:noFill/>
                </a:ln>
                <a:solidFill>
                  <a:srgbClr val="656665"/>
                </a:solidFill>
                <a:effectLst/>
                <a:uLnTx/>
                <a:uFillTx/>
                <a:latin typeface="Calibri"/>
                <a:ea typeface="+mn-ea"/>
                <a:cs typeface="+mn-cs"/>
              </a:rPr>
              <a:t>1</a:t>
            </a:r>
            <a:r>
              <a:rPr kumimoji="0" lang="en-GB" sz="800" b="0" i="0" u="none" strike="noStrike" kern="1200" cap="none" spc="20" normalizeH="0" baseline="0" noProof="0" dirty="0">
                <a:ln>
                  <a:noFill/>
                </a:ln>
                <a:solidFill>
                  <a:srgbClr val="656665"/>
                </a:solidFill>
                <a:effectLst/>
                <a:uLnTx/>
                <a:uFillTx/>
                <a:latin typeface="Calibri"/>
                <a:ea typeface="+mn-ea"/>
                <a:cs typeface="+mn-cs"/>
              </a:rPr>
              <a:t>, forced expiratory volume in 1 second; </a:t>
            </a:r>
            <a:r>
              <a:rPr kumimoji="0" lang="en-GB" sz="800" b="0" i="0" u="none" strike="noStrike" kern="1200" cap="none" spc="20" normalizeH="0" baseline="0" noProof="0" dirty="0" err="1">
                <a:ln>
                  <a:noFill/>
                </a:ln>
                <a:solidFill>
                  <a:srgbClr val="656665"/>
                </a:solidFill>
                <a:effectLst/>
                <a:uLnTx/>
                <a:uFillTx/>
                <a:latin typeface="Calibri"/>
                <a:ea typeface="+mn-ea"/>
                <a:cs typeface="+mn-cs"/>
              </a:rPr>
              <a:t>IgE</a:t>
            </a:r>
            <a:r>
              <a:rPr kumimoji="0" lang="en-GB" sz="800" b="0" i="0" u="none" strike="noStrike" kern="1200" cap="none" spc="20" normalizeH="0" baseline="0" noProof="0" dirty="0">
                <a:ln>
                  <a:noFill/>
                </a:ln>
                <a:solidFill>
                  <a:srgbClr val="656665"/>
                </a:solidFill>
                <a:effectLst/>
                <a:uLnTx/>
                <a:uFillTx/>
                <a:latin typeface="Calibri"/>
                <a:ea typeface="+mn-ea"/>
                <a:cs typeface="+mn-cs"/>
              </a:rPr>
              <a:t>, immunoglobulin E; IU, international unit; OCS, oral corticosteroid; ppb, parts per billion.</a:t>
            </a:r>
          </a:p>
          <a:p>
            <a:pPr>
              <a:defRPr/>
            </a:pPr>
            <a:r>
              <a:rPr kumimoji="0" lang="en-GB" sz="800" b="0" i="0" u="none" strike="noStrike" kern="1200" cap="none" spc="20" normalizeH="0" baseline="0" noProof="0" dirty="0">
                <a:ln>
                  <a:noFill/>
                </a:ln>
                <a:solidFill>
                  <a:srgbClr val="656665"/>
                </a:solidFill>
                <a:effectLst/>
                <a:uLnTx/>
                <a:uFillTx/>
                <a:latin typeface="Calibri"/>
                <a:ea typeface="+mn-ea"/>
                <a:cs typeface="+mn-cs"/>
              </a:rPr>
              <a:t> </a:t>
            </a:r>
            <a:br>
              <a:rPr kumimoji="0" lang="en-GB" sz="800" b="0" i="0" u="none" strike="noStrike" kern="1200" cap="none" spc="20" normalizeH="0" baseline="0" noProof="0" dirty="0">
                <a:ln>
                  <a:noFill/>
                </a:ln>
                <a:solidFill>
                  <a:srgbClr val="656665"/>
                </a:solidFill>
                <a:effectLst/>
                <a:uLnTx/>
                <a:uFillTx/>
                <a:latin typeface="Calibri"/>
                <a:ea typeface="+mn-ea"/>
                <a:cs typeface="+mn-cs"/>
              </a:rPr>
            </a:br>
            <a:r>
              <a:rPr lang="en-GB" sz="800" dirty="0"/>
              <a:t>US-79143 Last Updated 12/23</a:t>
            </a:r>
          </a:p>
        </p:txBody>
      </p:sp>
      <p:graphicFrame>
        <p:nvGraphicFramePr>
          <p:cNvPr id="21" name="Table 20">
            <a:extLst>
              <a:ext uri="{FF2B5EF4-FFF2-40B4-BE49-F238E27FC236}">
                <a16:creationId xmlns:a16="http://schemas.microsoft.com/office/drawing/2014/main" id="{94F93F7F-C227-4D55-AC55-D7AF61C11CC3}"/>
              </a:ext>
            </a:extLst>
          </p:cNvPr>
          <p:cNvGraphicFramePr>
            <a:graphicFrameLocks noGrp="1"/>
          </p:cNvGraphicFramePr>
          <p:nvPr>
            <p:extLst>
              <p:ext uri="{D42A27DB-BD31-4B8C-83A1-F6EECF244321}">
                <p14:modId xmlns:p14="http://schemas.microsoft.com/office/powerpoint/2010/main" val="1333909694"/>
              </p:ext>
            </p:extLst>
          </p:nvPr>
        </p:nvGraphicFramePr>
        <p:xfrm>
          <a:off x="707988" y="2541702"/>
          <a:ext cx="8864029" cy="1303432"/>
        </p:xfrm>
        <a:graphic>
          <a:graphicData uri="http://schemas.openxmlformats.org/drawingml/2006/table">
            <a:tbl>
              <a:tblPr/>
              <a:tblGrid>
                <a:gridCol w="4516299">
                  <a:extLst>
                    <a:ext uri="{9D8B030D-6E8A-4147-A177-3AD203B41FA5}">
                      <a16:colId xmlns:a16="http://schemas.microsoft.com/office/drawing/2014/main" val="20001"/>
                    </a:ext>
                  </a:extLst>
                </a:gridCol>
                <a:gridCol w="4347730">
                  <a:extLst>
                    <a:ext uri="{9D8B030D-6E8A-4147-A177-3AD203B41FA5}">
                      <a16:colId xmlns:a16="http://schemas.microsoft.com/office/drawing/2014/main" val="20002"/>
                    </a:ext>
                  </a:extLst>
                </a:gridCol>
              </a:tblGrid>
              <a:tr h="325858">
                <a:tc>
                  <a:txBody>
                    <a:bodyPr/>
                    <a:lstStyle>
                      <a:lvl1pPr>
                        <a:spcBef>
                          <a:spcPct val="80000"/>
                        </a:spcBef>
                        <a:buFont typeface="Arial" charset="0"/>
                        <a:defRPr sz="2000">
                          <a:solidFill>
                            <a:schemeClr val="tx1"/>
                          </a:solidFill>
                          <a:latin typeface="Calibri" charset="0"/>
                        </a:defRPr>
                      </a:lvl1pPr>
                      <a:lvl2pPr marL="742950" indent="-285750">
                        <a:spcBef>
                          <a:spcPct val="40000"/>
                        </a:spcBef>
                        <a:defRPr sz="2000">
                          <a:solidFill>
                            <a:schemeClr val="tx1"/>
                          </a:solidFill>
                          <a:latin typeface="Calibri" charset="0"/>
                        </a:defRPr>
                      </a:lvl2pPr>
                      <a:lvl3pPr marL="1143000" indent="-228600">
                        <a:spcBef>
                          <a:spcPct val="20000"/>
                        </a:spcBef>
                        <a:buFont typeface="Arial" charset="0"/>
                        <a:defRPr sz="1900">
                          <a:solidFill>
                            <a:schemeClr val="tx1"/>
                          </a:solidFill>
                          <a:latin typeface="Calibri" charset="0"/>
                        </a:defRPr>
                      </a:lvl3pPr>
                      <a:lvl4pPr marL="1600200" indent="-228600">
                        <a:spcBef>
                          <a:spcPct val="10000"/>
                        </a:spcBef>
                        <a:buFont typeface="Arial" charset="0"/>
                        <a:defRPr>
                          <a:solidFill>
                            <a:schemeClr val="tx1"/>
                          </a:solidFill>
                          <a:latin typeface="Calibri" charset="0"/>
                        </a:defRPr>
                      </a:lvl4pPr>
                      <a:lvl5pPr marL="2057400" indent="-228600">
                        <a:spcBef>
                          <a:spcPct val="10000"/>
                        </a:spcBef>
                        <a:buFont typeface="Arial" charset="0"/>
                        <a:defRPr sz="1600">
                          <a:solidFill>
                            <a:schemeClr val="tx1"/>
                          </a:solidFill>
                          <a:latin typeface="Calibri" charset="0"/>
                        </a:defRPr>
                      </a:lvl5pPr>
                      <a:lvl6pPr marL="2514600" indent="-228600" eaLnBrk="0" fontAlgn="base" hangingPunct="0">
                        <a:spcBef>
                          <a:spcPct val="10000"/>
                        </a:spcBef>
                        <a:spcAft>
                          <a:spcPct val="0"/>
                        </a:spcAft>
                        <a:buFont typeface="Arial" charset="0"/>
                        <a:defRPr sz="1600">
                          <a:solidFill>
                            <a:schemeClr val="tx1"/>
                          </a:solidFill>
                          <a:latin typeface="Calibri" charset="0"/>
                        </a:defRPr>
                      </a:lvl6pPr>
                      <a:lvl7pPr marL="2971800" indent="-228600" eaLnBrk="0" fontAlgn="base" hangingPunct="0">
                        <a:spcBef>
                          <a:spcPct val="10000"/>
                        </a:spcBef>
                        <a:spcAft>
                          <a:spcPct val="0"/>
                        </a:spcAft>
                        <a:buFont typeface="Arial" charset="0"/>
                        <a:defRPr sz="1600">
                          <a:solidFill>
                            <a:schemeClr val="tx1"/>
                          </a:solidFill>
                          <a:latin typeface="Calibri" charset="0"/>
                        </a:defRPr>
                      </a:lvl7pPr>
                      <a:lvl8pPr marL="3429000" indent="-228600" eaLnBrk="0" fontAlgn="base" hangingPunct="0">
                        <a:spcBef>
                          <a:spcPct val="10000"/>
                        </a:spcBef>
                        <a:spcAft>
                          <a:spcPct val="0"/>
                        </a:spcAft>
                        <a:buFont typeface="Arial" charset="0"/>
                        <a:defRPr sz="1600">
                          <a:solidFill>
                            <a:schemeClr val="tx1"/>
                          </a:solidFill>
                          <a:latin typeface="Calibri" charset="0"/>
                        </a:defRPr>
                      </a:lvl8pPr>
                      <a:lvl9pPr marL="3886200" indent="-228600" eaLnBrk="0" fontAlgn="base" hangingPunct="0">
                        <a:spcBef>
                          <a:spcPct val="10000"/>
                        </a:spcBef>
                        <a:spcAft>
                          <a:spcPct val="0"/>
                        </a:spcAft>
                        <a:buFont typeface="Arial" charset="0"/>
                        <a:defRPr sz="1600">
                          <a:solidFill>
                            <a:schemeClr val="tx1"/>
                          </a:solidFill>
                          <a:latin typeface="Calibri"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en-US" sz="1200" b="0" i="0" u="none" strike="noStrike" cap="none" normalizeH="0" baseline="0" noProof="0">
                          <a:ln>
                            <a:noFill/>
                          </a:ln>
                          <a:solidFill>
                            <a:schemeClr val="tx1"/>
                          </a:solidFill>
                          <a:effectLst/>
                          <a:latin typeface="+mn-lt"/>
                          <a:ea typeface="Roboto" panose="02000000000000000000" pitchFamily="2" charset="0"/>
                          <a:cs typeface="Calibri" panose="020F0502020204030204" pitchFamily="34" charset="0"/>
                        </a:rPr>
                        <a:t>Total IgE (IU/mL)</a:t>
                      </a:r>
                    </a:p>
                  </a:txBody>
                  <a:tcPr marT="45719" marB="45719" anchor="ctr" horzOverflow="overflow">
                    <a:lnL w="19050" cap="flat" cmpd="sng" algn="ctr">
                      <a:noFill/>
                      <a:prstDash val="solid"/>
                      <a:round/>
                      <a:headEnd type="none" w="med" len="med"/>
                      <a:tailEnd type="none" w="med" len="med"/>
                    </a:lnL>
                    <a:lnR w="1905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noFill/>
                      <a:prstDash val="solid"/>
                      <a:round/>
                      <a:headEnd type="none" w="med" len="med"/>
                      <a:tailEnd type="none" w="med" len="med"/>
                    </a:lnB>
                    <a:lnTlToBr>
                      <a:noFill/>
                    </a:lnTlToBr>
                    <a:lnBlToTr>
                      <a:noFill/>
                    </a:lnBlToTr>
                    <a:solidFill>
                      <a:schemeClr val="bg1">
                        <a:lumMod val="95000"/>
                      </a:schemeClr>
                    </a:solidFill>
                  </a:tcPr>
                </a:tc>
                <a:tc>
                  <a:txBody>
                    <a:bodyPr/>
                    <a:lstStyle/>
                    <a:p>
                      <a:r>
                        <a:rPr lang="en-US" sz="1200" noProof="0">
                          <a:solidFill>
                            <a:schemeClr val="tx1"/>
                          </a:solidFill>
                          <a:latin typeface="+mn-lt"/>
                        </a:rPr>
                        <a:t>175 IU/mL</a:t>
                      </a:r>
                      <a:endParaRPr lang="en-US" sz="1200" noProof="0">
                        <a:solidFill>
                          <a:schemeClr val="tx2"/>
                        </a:solidFill>
                        <a:latin typeface="+mn-lt"/>
                      </a:endParaRPr>
                    </a:p>
                  </a:txBody>
                  <a:tcPr anchor="ctr">
                    <a:lnL w="19050" cap="flat" cmpd="sng" algn="ctr">
                      <a:noFill/>
                      <a:prstDash val="solid"/>
                      <a:round/>
                      <a:headEnd type="none" w="med" len="med"/>
                      <a:tailEnd type="none" w="med" len="med"/>
                    </a:lnL>
                    <a:lnR w="635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noFill/>
                      <a:prstDash val="solid"/>
                      <a:round/>
                      <a:headEnd type="none" w="med" len="med"/>
                      <a:tailEnd type="none" w="med" len="med"/>
                    </a:lnB>
                    <a:lnTlToBr>
                      <a:noFill/>
                    </a:lnTlToBr>
                    <a:lnBlToTr>
                      <a:noFill/>
                    </a:lnBlToTr>
                    <a:solidFill>
                      <a:schemeClr val="bg1">
                        <a:lumMod val="95000"/>
                      </a:schemeClr>
                    </a:solidFill>
                  </a:tcPr>
                </a:tc>
                <a:extLst>
                  <a:ext uri="{0D108BD9-81ED-4DB2-BD59-A6C34878D82A}">
                    <a16:rowId xmlns:a16="http://schemas.microsoft.com/office/drawing/2014/main" val="10001"/>
                  </a:ext>
                </a:extLst>
              </a:tr>
              <a:tr h="325858">
                <a:tc>
                  <a:txBody>
                    <a:bodyPr/>
                    <a:lstStyle>
                      <a:lvl1pPr>
                        <a:spcBef>
                          <a:spcPct val="80000"/>
                        </a:spcBef>
                        <a:buFont typeface="Arial" charset="0"/>
                        <a:defRPr sz="2000">
                          <a:solidFill>
                            <a:schemeClr val="tx1"/>
                          </a:solidFill>
                          <a:latin typeface="Calibri" charset="0"/>
                        </a:defRPr>
                      </a:lvl1pPr>
                      <a:lvl2pPr marL="742950" indent="-285750">
                        <a:spcBef>
                          <a:spcPct val="40000"/>
                        </a:spcBef>
                        <a:defRPr sz="2000">
                          <a:solidFill>
                            <a:schemeClr val="tx1"/>
                          </a:solidFill>
                          <a:latin typeface="Calibri" charset="0"/>
                        </a:defRPr>
                      </a:lvl2pPr>
                      <a:lvl3pPr marL="1143000" indent="-228600">
                        <a:spcBef>
                          <a:spcPct val="20000"/>
                        </a:spcBef>
                        <a:buFont typeface="Arial" charset="0"/>
                        <a:defRPr sz="1900">
                          <a:solidFill>
                            <a:schemeClr val="tx1"/>
                          </a:solidFill>
                          <a:latin typeface="Calibri" charset="0"/>
                        </a:defRPr>
                      </a:lvl3pPr>
                      <a:lvl4pPr marL="1600200" indent="-228600">
                        <a:spcBef>
                          <a:spcPct val="10000"/>
                        </a:spcBef>
                        <a:buFont typeface="Arial" charset="0"/>
                        <a:defRPr>
                          <a:solidFill>
                            <a:schemeClr val="tx1"/>
                          </a:solidFill>
                          <a:latin typeface="Calibri" charset="0"/>
                        </a:defRPr>
                      </a:lvl4pPr>
                      <a:lvl5pPr marL="2057400" indent="-228600">
                        <a:spcBef>
                          <a:spcPct val="10000"/>
                        </a:spcBef>
                        <a:buFont typeface="Arial" charset="0"/>
                        <a:defRPr sz="1600">
                          <a:solidFill>
                            <a:schemeClr val="tx1"/>
                          </a:solidFill>
                          <a:latin typeface="Calibri" charset="0"/>
                        </a:defRPr>
                      </a:lvl5pPr>
                      <a:lvl6pPr marL="2514600" indent="-228600" eaLnBrk="0" fontAlgn="base" hangingPunct="0">
                        <a:spcBef>
                          <a:spcPct val="10000"/>
                        </a:spcBef>
                        <a:spcAft>
                          <a:spcPct val="0"/>
                        </a:spcAft>
                        <a:buFont typeface="Arial" charset="0"/>
                        <a:defRPr sz="1600">
                          <a:solidFill>
                            <a:schemeClr val="tx1"/>
                          </a:solidFill>
                          <a:latin typeface="Calibri" charset="0"/>
                        </a:defRPr>
                      </a:lvl6pPr>
                      <a:lvl7pPr marL="2971800" indent="-228600" eaLnBrk="0" fontAlgn="base" hangingPunct="0">
                        <a:spcBef>
                          <a:spcPct val="10000"/>
                        </a:spcBef>
                        <a:spcAft>
                          <a:spcPct val="0"/>
                        </a:spcAft>
                        <a:buFont typeface="Arial" charset="0"/>
                        <a:defRPr sz="1600">
                          <a:solidFill>
                            <a:schemeClr val="tx1"/>
                          </a:solidFill>
                          <a:latin typeface="Calibri" charset="0"/>
                        </a:defRPr>
                      </a:lvl7pPr>
                      <a:lvl8pPr marL="3429000" indent="-228600" eaLnBrk="0" fontAlgn="base" hangingPunct="0">
                        <a:spcBef>
                          <a:spcPct val="10000"/>
                        </a:spcBef>
                        <a:spcAft>
                          <a:spcPct val="0"/>
                        </a:spcAft>
                        <a:buFont typeface="Arial" charset="0"/>
                        <a:defRPr sz="1600">
                          <a:solidFill>
                            <a:schemeClr val="tx1"/>
                          </a:solidFill>
                          <a:latin typeface="Calibri" charset="0"/>
                        </a:defRPr>
                      </a:lvl8pPr>
                      <a:lvl9pPr marL="3886200" indent="-228600" eaLnBrk="0" fontAlgn="base" hangingPunct="0">
                        <a:spcBef>
                          <a:spcPct val="10000"/>
                        </a:spcBef>
                        <a:spcAft>
                          <a:spcPct val="0"/>
                        </a:spcAft>
                        <a:buFont typeface="Arial" charset="0"/>
                        <a:defRPr sz="1600">
                          <a:solidFill>
                            <a:schemeClr val="tx1"/>
                          </a:solidFill>
                          <a:latin typeface="Calibri"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defRPr/>
                      </a:pPr>
                      <a:r>
                        <a:rPr lang="en-US" sz="1200" noProof="0">
                          <a:solidFill>
                            <a:schemeClr val="tx1"/>
                          </a:solidFill>
                          <a:latin typeface="+mn-lt"/>
                        </a:rPr>
                        <a:t>Blood eosinophil count</a:t>
                      </a:r>
                    </a:p>
                  </a:txBody>
                  <a:tcPr marT="45719" marB="45719" anchor="ctr" horzOverflow="overflow">
                    <a:lnL w="19050" cap="flat" cmpd="sng" algn="ctr">
                      <a:noFill/>
                      <a:prstDash val="solid"/>
                      <a:round/>
                      <a:headEnd type="none" w="med" len="med"/>
                      <a:tailEnd type="none" w="med" len="med"/>
                    </a:lnL>
                    <a:lnR w="19050" cap="flat" cmpd="sng" algn="ctr">
                      <a:noFill/>
                      <a:prstDash val="solid"/>
                      <a:round/>
                      <a:headEnd type="none" w="med" len="med"/>
                      <a:tailEnd type="none" w="med" len="med"/>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a:noFill/>
                    </a:lnTlToBr>
                    <a:lnBlToTr>
                      <a:noFill/>
                    </a:lnBlToTr>
                    <a:solidFill>
                      <a:schemeClr val="bg1"/>
                    </a:solidFill>
                  </a:tcPr>
                </a:tc>
                <a:tc>
                  <a:txBody>
                    <a:bodyPr/>
                    <a:lstStyle/>
                    <a:p>
                      <a:r>
                        <a:rPr lang="en-US" sz="1200" noProof="0">
                          <a:solidFill>
                            <a:schemeClr val="tx1"/>
                          </a:solidFill>
                          <a:latin typeface="+mn-lt"/>
                        </a:rPr>
                        <a:t>50 cells/μL</a:t>
                      </a:r>
                      <a:endParaRPr lang="en-US" sz="1200" noProof="0">
                        <a:solidFill>
                          <a:schemeClr val="tx2"/>
                        </a:solidFill>
                        <a:latin typeface="+mn-lt"/>
                      </a:endParaRPr>
                    </a:p>
                  </a:txBody>
                  <a:tcPr anchor="ctr">
                    <a:lnL w="19050" cap="flat" cmpd="sng" algn="ctr">
                      <a:noFill/>
                      <a:prstDash val="solid"/>
                      <a:round/>
                      <a:headEnd type="none" w="med" len="med"/>
                      <a:tailEnd type="none" w="med" len="med"/>
                    </a:lnL>
                    <a:lnR w="6350" cap="flat" cmpd="sng" algn="ctr">
                      <a:noFill/>
                      <a:prstDash val="solid"/>
                      <a:round/>
                      <a:headEnd type="none" w="med" len="med"/>
                      <a:tailEnd type="none" w="med" len="med"/>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2"/>
                  </a:ext>
                </a:extLst>
              </a:tr>
              <a:tr h="325858">
                <a:tc>
                  <a:txBody>
                    <a:bodyPr/>
                    <a:lstStyle>
                      <a:lvl1pPr>
                        <a:spcBef>
                          <a:spcPct val="80000"/>
                        </a:spcBef>
                        <a:buFont typeface="Arial" charset="0"/>
                        <a:defRPr sz="2000">
                          <a:solidFill>
                            <a:schemeClr val="tx1"/>
                          </a:solidFill>
                          <a:latin typeface="Calibri" charset="0"/>
                        </a:defRPr>
                      </a:lvl1pPr>
                      <a:lvl2pPr marL="742950" indent="-285750">
                        <a:spcBef>
                          <a:spcPct val="40000"/>
                        </a:spcBef>
                        <a:defRPr sz="2000">
                          <a:solidFill>
                            <a:schemeClr val="tx1"/>
                          </a:solidFill>
                          <a:latin typeface="Calibri" charset="0"/>
                        </a:defRPr>
                      </a:lvl2pPr>
                      <a:lvl3pPr marL="1143000" indent="-228600">
                        <a:spcBef>
                          <a:spcPct val="20000"/>
                        </a:spcBef>
                        <a:buFont typeface="Arial" charset="0"/>
                        <a:defRPr sz="1900">
                          <a:solidFill>
                            <a:schemeClr val="tx1"/>
                          </a:solidFill>
                          <a:latin typeface="Calibri" charset="0"/>
                        </a:defRPr>
                      </a:lvl3pPr>
                      <a:lvl4pPr marL="1600200" indent="-228600">
                        <a:spcBef>
                          <a:spcPct val="10000"/>
                        </a:spcBef>
                        <a:buFont typeface="Arial" charset="0"/>
                        <a:defRPr>
                          <a:solidFill>
                            <a:schemeClr val="tx1"/>
                          </a:solidFill>
                          <a:latin typeface="Calibri" charset="0"/>
                        </a:defRPr>
                      </a:lvl4pPr>
                      <a:lvl5pPr marL="2057400" indent="-228600">
                        <a:spcBef>
                          <a:spcPct val="10000"/>
                        </a:spcBef>
                        <a:buFont typeface="Arial" charset="0"/>
                        <a:defRPr sz="1600">
                          <a:solidFill>
                            <a:schemeClr val="tx1"/>
                          </a:solidFill>
                          <a:latin typeface="Calibri" charset="0"/>
                        </a:defRPr>
                      </a:lvl5pPr>
                      <a:lvl6pPr marL="2514600" indent="-228600" eaLnBrk="0" fontAlgn="base" hangingPunct="0">
                        <a:spcBef>
                          <a:spcPct val="10000"/>
                        </a:spcBef>
                        <a:spcAft>
                          <a:spcPct val="0"/>
                        </a:spcAft>
                        <a:buFont typeface="Arial" charset="0"/>
                        <a:defRPr sz="1600">
                          <a:solidFill>
                            <a:schemeClr val="tx1"/>
                          </a:solidFill>
                          <a:latin typeface="Calibri" charset="0"/>
                        </a:defRPr>
                      </a:lvl6pPr>
                      <a:lvl7pPr marL="2971800" indent="-228600" eaLnBrk="0" fontAlgn="base" hangingPunct="0">
                        <a:spcBef>
                          <a:spcPct val="10000"/>
                        </a:spcBef>
                        <a:spcAft>
                          <a:spcPct val="0"/>
                        </a:spcAft>
                        <a:buFont typeface="Arial" charset="0"/>
                        <a:defRPr sz="1600">
                          <a:solidFill>
                            <a:schemeClr val="tx1"/>
                          </a:solidFill>
                          <a:latin typeface="Calibri" charset="0"/>
                        </a:defRPr>
                      </a:lvl7pPr>
                      <a:lvl8pPr marL="3429000" indent="-228600" eaLnBrk="0" fontAlgn="base" hangingPunct="0">
                        <a:spcBef>
                          <a:spcPct val="10000"/>
                        </a:spcBef>
                        <a:spcAft>
                          <a:spcPct val="0"/>
                        </a:spcAft>
                        <a:buFont typeface="Arial" charset="0"/>
                        <a:defRPr sz="1600">
                          <a:solidFill>
                            <a:schemeClr val="tx1"/>
                          </a:solidFill>
                          <a:latin typeface="Calibri" charset="0"/>
                        </a:defRPr>
                      </a:lvl8pPr>
                      <a:lvl9pPr marL="3886200" indent="-228600" eaLnBrk="0" fontAlgn="base" hangingPunct="0">
                        <a:spcBef>
                          <a:spcPct val="10000"/>
                        </a:spcBef>
                        <a:spcAft>
                          <a:spcPct val="0"/>
                        </a:spcAft>
                        <a:buFont typeface="Arial" charset="0"/>
                        <a:defRPr sz="1600">
                          <a:solidFill>
                            <a:schemeClr val="tx1"/>
                          </a:solidFill>
                          <a:latin typeface="Calibri"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en-US" sz="1200" b="0" i="0" u="none" strike="noStrike" cap="none" normalizeH="0" baseline="0" noProof="0">
                          <a:ln>
                            <a:noFill/>
                          </a:ln>
                          <a:solidFill>
                            <a:schemeClr val="tx1"/>
                          </a:solidFill>
                          <a:effectLst/>
                          <a:latin typeface="+mn-lt"/>
                          <a:ea typeface="Roboto" panose="02000000000000000000" pitchFamily="2" charset="0"/>
                          <a:cs typeface="Calibri" panose="020F0502020204030204" pitchFamily="34" charset="0"/>
                        </a:rPr>
                        <a:t>FeNO (ppb)</a:t>
                      </a:r>
                    </a:p>
                  </a:txBody>
                  <a:tcPr marT="45719" marB="45719" anchor="ctr" horzOverflow="overflow">
                    <a:lnL w="19050" cap="flat" cmpd="sng" algn="ctr">
                      <a:noFill/>
                      <a:prstDash val="solid"/>
                      <a:round/>
                      <a:headEnd type="none" w="med" len="med"/>
                      <a:tailEnd type="none" w="med" len="med"/>
                    </a:lnL>
                    <a:lnR w="19050" cap="flat" cmpd="sng" algn="ctr">
                      <a:noFill/>
                      <a:prstDash val="solid"/>
                      <a:round/>
                      <a:headEnd type="none" w="med" len="med"/>
                      <a:tailEnd type="none" w="med" len="med"/>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a:noFill/>
                    </a:lnTlToBr>
                    <a:lnBlToTr>
                      <a:noFill/>
                    </a:lnBlToTr>
                    <a:solidFill>
                      <a:schemeClr val="bg1">
                        <a:lumMod val="95000"/>
                      </a:schemeClr>
                    </a:solidFill>
                  </a:tcPr>
                </a:tc>
                <a:tc>
                  <a:txBody>
                    <a:bodyPr/>
                    <a:lstStyle/>
                    <a:p>
                      <a:r>
                        <a:rPr lang="en-US" sz="1200" noProof="0">
                          <a:solidFill>
                            <a:schemeClr val="tx1"/>
                          </a:solidFill>
                          <a:latin typeface="+mn-lt"/>
                        </a:rPr>
                        <a:t>24 ppb</a:t>
                      </a:r>
                      <a:endParaRPr lang="en-US" sz="1200" noProof="0">
                        <a:solidFill>
                          <a:schemeClr val="tx2"/>
                        </a:solidFill>
                        <a:latin typeface="+mn-lt"/>
                      </a:endParaRPr>
                    </a:p>
                  </a:txBody>
                  <a:tcPr anchor="ctr">
                    <a:lnL w="19050" cap="flat" cmpd="sng" algn="ctr">
                      <a:noFill/>
                      <a:prstDash val="solid"/>
                      <a:round/>
                      <a:headEnd type="none" w="med" len="med"/>
                      <a:tailEnd type="none" w="med" len="med"/>
                    </a:lnL>
                    <a:lnR w="6350" cap="flat" cmpd="sng" algn="ctr">
                      <a:noFill/>
                      <a:prstDash val="solid"/>
                      <a:round/>
                      <a:headEnd type="none" w="med" len="med"/>
                      <a:tailEnd type="none" w="med" len="med"/>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a:noFill/>
                    </a:lnTlToBr>
                    <a:lnBlToTr>
                      <a:noFill/>
                    </a:lnBlToTr>
                    <a:solidFill>
                      <a:schemeClr val="bg1">
                        <a:lumMod val="95000"/>
                      </a:schemeClr>
                    </a:solidFill>
                  </a:tcPr>
                </a:tc>
                <a:extLst>
                  <a:ext uri="{0D108BD9-81ED-4DB2-BD59-A6C34878D82A}">
                    <a16:rowId xmlns:a16="http://schemas.microsoft.com/office/drawing/2014/main" val="10005"/>
                  </a:ext>
                </a:extLst>
              </a:tr>
              <a:tr h="325858">
                <a:tc>
                  <a:txBody>
                    <a:bodyPr/>
                    <a:lstStyle>
                      <a:lvl1pPr>
                        <a:spcBef>
                          <a:spcPct val="80000"/>
                        </a:spcBef>
                        <a:buFont typeface="Arial" charset="0"/>
                        <a:defRPr sz="2000">
                          <a:solidFill>
                            <a:schemeClr val="tx1"/>
                          </a:solidFill>
                          <a:latin typeface="Calibri" charset="0"/>
                        </a:defRPr>
                      </a:lvl1pPr>
                      <a:lvl2pPr marL="742950" indent="-285750">
                        <a:spcBef>
                          <a:spcPct val="40000"/>
                        </a:spcBef>
                        <a:defRPr sz="2000">
                          <a:solidFill>
                            <a:schemeClr val="tx1"/>
                          </a:solidFill>
                          <a:latin typeface="Calibri" charset="0"/>
                        </a:defRPr>
                      </a:lvl2pPr>
                      <a:lvl3pPr marL="1143000" indent="-228600">
                        <a:spcBef>
                          <a:spcPct val="20000"/>
                        </a:spcBef>
                        <a:buFont typeface="Arial" charset="0"/>
                        <a:defRPr sz="1900">
                          <a:solidFill>
                            <a:schemeClr val="tx1"/>
                          </a:solidFill>
                          <a:latin typeface="Calibri" charset="0"/>
                        </a:defRPr>
                      </a:lvl3pPr>
                      <a:lvl4pPr marL="1600200" indent="-228600">
                        <a:spcBef>
                          <a:spcPct val="10000"/>
                        </a:spcBef>
                        <a:buFont typeface="Arial" charset="0"/>
                        <a:defRPr>
                          <a:solidFill>
                            <a:schemeClr val="tx1"/>
                          </a:solidFill>
                          <a:latin typeface="Calibri" charset="0"/>
                        </a:defRPr>
                      </a:lvl4pPr>
                      <a:lvl5pPr marL="2057400" indent="-228600">
                        <a:spcBef>
                          <a:spcPct val="10000"/>
                        </a:spcBef>
                        <a:buFont typeface="Arial" charset="0"/>
                        <a:defRPr sz="1600">
                          <a:solidFill>
                            <a:schemeClr val="tx1"/>
                          </a:solidFill>
                          <a:latin typeface="Calibri" charset="0"/>
                        </a:defRPr>
                      </a:lvl5pPr>
                      <a:lvl6pPr marL="2514600" indent="-228600" eaLnBrk="0" fontAlgn="base" hangingPunct="0">
                        <a:spcBef>
                          <a:spcPct val="10000"/>
                        </a:spcBef>
                        <a:spcAft>
                          <a:spcPct val="0"/>
                        </a:spcAft>
                        <a:buFont typeface="Arial" charset="0"/>
                        <a:defRPr sz="1600">
                          <a:solidFill>
                            <a:schemeClr val="tx1"/>
                          </a:solidFill>
                          <a:latin typeface="Calibri" charset="0"/>
                        </a:defRPr>
                      </a:lvl6pPr>
                      <a:lvl7pPr marL="2971800" indent="-228600" eaLnBrk="0" fontAlgn="base" hangingPunct="0">
                        <a:spcBef>
                          <a:spcPct val="10000"/>
                        </a:spcBef>
                        <a:spcAft>
                          <a:spcPct val="0"/>
                        </a:spcAft>
                        <a:buFont typeface="Arial" charset="0"/>
                        <a:defRPr sz="1600">
                          <a:solidFill>
                            <a:schemeClr val="tx1"/>
                          </a:solidFill>
                          <a:latin typeface="Calibri" charset="0"/>
                        </a:defRPr>
                      </a:lvl7pPr>
                      <a:lvl8pPr marL="3429000" indent="-228600" eaLnBrk="0" fontAlgn="base" hangingPunct="0">
                        <a:spcBef>
                          <a:spcPct val="10000"/>
                        </a:spcBef>
                        <a:spcAft>
                          <a:spcPct val="0"/>
                        </a:spcAft>
                        <a:buFont typeface="Arial" charset="0"/>
                        <a:defRPr sz="1600">
                          <a:solidFill>
                            <a:schemeClr val="tx1"/>
                          </a:solidFill>
                          <a:latin typeface="Calibri" charset="0"/>
                        </a:defRPr>
                      </a:lvl8pPr>
                      <a:lvl9pPr marL="3886200" indent="-228600" eaLnBrk="0" fontAlgn="base" hangingPunct="0">
                        <a:spcBef>
                          <a:spcPct val="10000"/>
                        </a:spcBef>
                        <a:spcAft>
                          <a:spcPct val="0"/>
                        </a:spcAft>
                        <a:buFont typeface="Arial" charset="0"/>
                        <a:defRPr sz="1600">
                          <a:solidFill>
                            <a:schemeClr val="tx1"/>
                          </a:solidFill>
                          <a:latin typeface="Calibri"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defRPr/>
                      </a:pPr>
                      <a:r>
                        <a:rPr lang="en-US" altLang="en-US" sz="1200" kern="1200" noProof="0">
                          <a:solidFill>
                            <a:schemeClr val="tx1"/>
                          </a:solidFill>
                          <a:latin typeface="+mn-lt"/>
                          <a:ea typeface="+mn-ea"/>
                          <a:cs typeface="+mn-cs"/>
                        </a:rPr>
                        <a:t>Recent spirometry (FEV</a:t>
                      </a:r>
                      <a:r>
                        <a:rPr lang="en-US" altLang="en-US" sz="1200" kern="1200" baseline="-25000" noProof="0">
                          <a:solidFill>
                            <a:schemeClr val="tx1"/>
                          </a:solidFill>
                          <a:latin typeface="+mn-lt"/>
                          <a:ea typeface="+mn-ea"/>
                          <a:cs typeface="+mn-cs"/>
                        </a:rPr>
                        <a:t>1</a:t>
                      </a:r>
                      <a:r>
                        <a:rPr lang="en-US" altLang="en-US" sz="1200" kern="1200" noProof="0">
                          <a:solidFill>
                            <a:schemeClr val="tx1"/>
                          </a:solidFill>
                          <a:latin typeface="+mn-lt"/>
                          <a:ea typeface="+mn-ea"/>
                          <a:cs typeface="+mn-cs"/>
                        </a:rPr>
                        <a:t>)</a:t>
                      </a:r>
                    </a:p>
                  </a:txBody>
                  <a:tcPr marT="45719" marB="45719" anchor="ctr" horzOverflow="overflow">
                    <a:lnL w="19050" cap="flat" cmpd="sng" algn="ctr">
                      <a:noFill/>
                      <a:prstDash val="solid"/>
                      <a:round/>
                      <a:headEnd type="none" w="med" len="med"/>
                      <a:tailEnd type="none" w="med" len="med"/>
                    </a:lnL>
                    <a:lnR w="19050" cap="flat" cmpd="sng" algn="ctr">
                      <a:noFill/>
                      <a:prstDash val="solid"/>
                      <a:round/>
                      <a:headEnd type="none" w="med" len="med"/>
                      <a:tailEnd type="none" w="med" len="med"/>
                    </a:lnR>
                    <a:lnT w="28575" cap="flat" cmpd="sng" algn="ctr">
                      <a:noFill/>
                      <a:prstDash val="solid"/>
                      <a:round/>
                      <a:headEnd type="none" w="med" len="med"/>
                      <a:tailEnd type="none" w="med" len="med"/>
                    </a:lnT>
                    <a:lnB w="9525" cap="flat" cmpd="sng" algn="ctr">
                      <a:solidFill>
                        <a:schemeClr val="tx1"/>
                      </a:solidFill>
                      <a:prstDash val="solid"/>
                      <a:round/>
                      <a:headEnd type="none" w="med" len="med"/>
                      <a:tailEnd type="none" w="med" len="med"/>
                    </a:lnB>
                    <a:lnTlToBr>
                      <a:noFill/>
                    </a:lnTlToBr>
                    <a:lnBlToTr>
                      <a:noFill/>
                    </a:lnBlToTr>
                    <a:solidFill>
                      <a:srgbClr val="FFFFF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defRPr/>
                      </a:pPr>
                      <a:r>
                        <a:rPr lang="en-US" sz="1200" kern="1200" noProof="0">
                          <a:solidFill>
                            <a:schemeClr val="tx1"/>
                          </a:solidFill>
                          <a:latin typeface="+mn-lt"/>
                          <a:ea typeface="+mn-ea"/>
                          <a:cs typeface="+mn-cs"/>
                        </a:rPr>
                        <a:t>65% predicted</a:t>
                      </a:r>
                    </a:p>
                  </a:txBody>
                  <a:tcPr anchor="ctr">
                    <a:lnL w="19050" cap="flat" cmpd="sng" algn="ctr">
                      <a:noFill/>
                      <a:prstDash val="solid"/>
                      <a:round/>
                      <a:headEnd type="none" w="med" len="med"/>
                      <a:tailEnd type="none" w="med" len="med"/>
                    </a:lnL>
                    <a:lnR w="6350" cap="flat" cmpd="sng" algn="ctr">
                      <a:noFill/>
                      <a:prstDash val="solid"/>
                      <a:round/>
                      <a:headEnd type="none" w="med" len="med"/>
                      <a:tailEnd type="none" w="med" len="med"/>
                    </a:lnR>
                    <a:lnT w="28575" cap="flat" cmpd="sng" algn="ctr">
                      <a:noFill/>
                      <a:prstDash val="solid"/>
                      <a:round/>
                      <a:headEnd type="none" w="med" len="med"/>
                      <a:tailEnd type="none" w="med" len="med"/>
                    </a:lnT>
                    <a:lnB w="9525" cap="flat" cmpd="sng" algn="ctr">
                      <a:solidFill>
                        <a:schemeClr val="tx1"/>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7"/>
                  </a:ext>
                </a:extLst>
              </a:tr>
            </a:tbl>
          </a:graphicData>
        </a:graphic>
      </p:graphicFrame>
      <p:sp>
        <p:nvSpPr>
          <p:cNvPr id="24" name="Rectangle: Rounded Corners 23">
            <a:extLst>
              <a:ext uri="{FF2B5EF4-FFF2-40B4-BE49-F238E27FC236}">
                <a16:creationId xmlns:a16="http://schemas.microsoft.com/office/drawing/2014/main" id="{D5C9BB6A-436E-418E-8B1D-4F31A592F87B}"/>
              </a:ext>
            </a:extLst>
          </p:cNvPr>
          <p:cNvSpPr/>
          <p:nvPr/>
        </p:nvSpPr>
        <p:spPr>
          <a:xfrm>
            <a:off x="708369" y="4010926"/>
            <a:ext cx="4308129" cy="505784"/>
          </a:xfrm>
          <a:prstGeom prst="roundRect">
            <a:avLst>
              <a:gd name="adj" fmla="val 17630"/>
            </a:avLst>
          </a:prstGeom>
          <a:solidFill>
            <a:schemeClr val="bg1"/>
          </a:solidFill>
          <a:ln w="19050">
            <a:solidFill>
              <a:schemeClr val="tx2"/>
            </a:solidFill>
          </a:ln>
          <a:effectLst/>
        </p:spPr>
        <p:style>
          <a:lnRef idx="1">
            <a:schemeClr val="accent1"/>
          </a:lnRef>
          <a:fillRef idx="3">
            <a:schemeClr val="accent1"/>
          </a:fillRef>
          <a:effectRef idx="2">
            <a:schemeClr val="accent1"/>
          </a:effectRef>
          <a:fontRef idx="minor">
            <a:schemeClr val="lt1"/>
          </a:fontRef>
        </p:style>
        <p:txBody>
          <a:bodyPr lIns="0" rtlCol="0" anchor="ctr"/>
          <a:lstStyle/>
          <a:p>
            <a:pPr marL="0" marR="0" lvl="0" indent="533400" algn="l" defTabSz="4572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chemeClr val="tx2"/>
                </a:solidFill>
                <a:effectLst/>
                <a:uLnTx/>
                <a:uFillTx/>
                <a:latin typeface="Cambria"/>
                <a:ea typeface="+mn-ea"/>
                <a:cs typeface="+mn-cs"/>
              </a:rPr>
              <a:t>Three years ago (before maintenance OCS)</a:t>
            </a:r>
          </a:p>
        </p:txBody>
      </p:sp>
      <p:pic>
        <p:nvPicPr>
          <p:cNvPr id="25" name="Graphic 24" descr="First aid kit outline">
            <a:extLst>
              <a:ext uri="{FF2B5EF4-FFF2-40B4-BE49-F238E27FC236}">
                <a16:creationId xmlns:a16="http://schemas.microsoft.com/office/drawing/2014/main" id="{15B58EAE-2AE6-42FB-A1EF-5AB3A16E9C6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0860" y="4052483"/>
            <a:ext cx="369825" cy="369825"/>
          </a:xfrm>
          <a:prstGeom prst="rect">
            <a:avLst/>
          </a:prstGeom>
        </p:spPr>
      </p:pic>
      <p:graphicFrame>
        <p:nvGraphicFramePr>
          <p:cNvPr id="27" name="Table 26">
            <a:extLst>
              <a:ext uri="{FF2B5EF4-FFF2-40B4-BE49-F238E27FC236}">
                <a16:creationId xmlns:a16="http://schemas.microsoft.com/office/drawing/2014/main" id="{5FFD7211-3EE0-4150-A0D2-B8B8660D94BF}"/>
              </a:ext>
            </a:extLst>
          </p:cNvPr>
          <p:cNvGraphicFramePr>
            <a:graphicFrameLocks noGrp="1"/>
          </p:cNvGraphicFramePr>
          <p:nvPr>
            <p:extLst>
              <p:ext uri="{D42A27DB-BD31-4B8C-83A1-F6EECF244321}">
                <p14:modId xmlns:p14="http://schemas.microsoft.com/office/powerpoint/2010/main" val="1772421675"/>
              </p:ext>
            </p:extLst>
          </p:nvPr>
        </p:nvGraphicFramePr>
        <p:xfrm>
          <a:off x="707990" y="4588180"/>
          <a:ext cx="8864027" cy="1303432"/>
        </p:xfrm>
        <a:graphic>
          <a:graphicData uri="http://schemas.openxmlformats.org/drawingml/2006/table">
            <a:tbl>
              <a:tblPr/>
              <a:tblGrid>
                <a:gridCol w="4516298">
                  <a:extLst>
                    <a:ext uri="{9D8B030D-6E8A-4147-A177-3AD203B41FA5}">
                      <a16:colId xmlns:a16="http://schemas.microsoft.com/office/drawing/2014/main" val="20001"/>
                    </a:ext>
                  </a:extLst>
                </a:gridCol>
                <a:gridCol w="4347729">
                  <a:extLst>
                    <a:ext uri="{9D8B030D-6E8A-4147-A177-3AD203B41FA5}">
                      <a16:colId xmlns:a16="http://schemas.microsoft.com/office/drawing/2014/main" val="20002"/>
                    </a:ext>
                  </a:extLst>
                </a:gridCol>
              </a:tblGrid>
              <a:tr h="325858">
                <a:tc>
                  <a:txBody>
                    <a:bodyPr/>
                    <a:lstStyle>
                      <a:lvl1pPr>
                        <a:spcBef>
                          <a:spcPct val="80000"/>
                        </a:spcBef>
                        <a:buFont typeface="Arial" charset="0"/>
                        <a:defRPr sz="2000">
                          <a:solidFill>
                            <a:schemeClr val="tx1"/>
                          </a:solidFill>
                          <a:latin typeface="Calibri" charset="0"/>
                        </a:defRPr>
                      </a:lvl1pPr>
                      <a:lvl2pPr marL="742950" indent="-285750">
                        <a:spcBef>
                          <a:spcPct val="40000"/>
                        </a:spcBef>
                        <a:defRPr sz="2000">
                          <a:solidFill>
                            <a:schemeClr val="tx1"/>
                          </a:solidFill>
                          <a:latin typeface="Calibri" charset="0"/>
                        </a:defRPr>
                      </a:lvl2pPr>
                      <a:lvl3pPr marL="1143000" indent="-228600">
                        <a:spcBef>
                          <a:spcPct val="20000"/>
                        </a:spcBef>
                        <a:buFont typeface="Arial" charset="0"/>
                        <a:defRPr sz="1900">
                          <a:solidFill>
                            <a:schemeClr val="tx1"/>
                          </a:solidFill>
                          <a:latin typeface="Calibri" charset="0"/>
                        </a:defRPr>
                      </a:lvl3pPr>
                      <a:lvl4pPr marL="1600200" indent="-228600">
                        <a:spcBef>
                          <a:spcPct val="10000"/>
                        </a:spcBef>
                        <a:buFont typeface="Arial" charset="0"/>
                        <a:defRPr>
                          <a:solidFill>
                            <a:schemeClr val="tx1"/>
                          </a:solidFill>
                          <a:latin typeface="Calibri" charset="0"/>
                        </a:defRPr>
                      </a:lvl4pPr>
                      <a:lvl5pPr marL="2057400" indent="-228600">
                        <a:spcBef>
                          <a:spcPct val="10000"/>
                        </a:spcBef>
                        <a:buFont typeface="Arial" charset="0"/>
                        <a:defRPr sz="1600">
                          <a:solidFill>
                            <a:schemeClr val="tx1"/>
                          </a:solidFill>
                          <a:latin typeface="Calibri" charset="0"/>
                        </a:defRPr>
                      </a:lvl5pPr>
                      <a:lvl6pPr marL="2514600" indent="-228600" eaLnBrk="0" fontAlgn="base" hangingPunct="0">
                        <a:spcBef>
                          <a:spcPct val="10000"/>
                        </a:spcBef>
                        <a:spcAft>
                          <a:spcPct val="0"/>
                        </a:spcAft>
                        <a:buFont typeface="Arial" charset="0"/>
                        <a:defRPr sz="1600">
                          <a:solidFill>
                            <a:schemeClr val="tx1"/>
                          </a:solidFill>
                          <a:latin typeface="Calibri" charset="0"/>
                        </a:defRPr>
                      </a:lvl6pPr>
                      <a:lvl7pPr marL="2971800" indent="-228600" eaLnBrk="0" fontAlgn="base" hangingPunct="0">
                        <a:spcBef>
                          <a:spcPct val="10000"/>
                        </a:spcBef>
                        <a:spcAft>
                          <a:spcPct val="0"/>
                        </a:spcAft>
                        <a:buFont typeface="Arial" charset="0"/>
                        <a:defRPr sz="1600">
                          <a:solidFill>
                            <a:schemeClr val="tx1"/>
                          </a:solidFill>
                          <a:latin typeface="Calibri" charset="0"/>
                        </a:defRPr>
                      </a:lvl7pPr>
                      <a:lvl8pPr marL="3429000" indent="-228600" eaLnBrk="0" fontAlgn="base" hangingPunct="0">
                        <a:spcBef>
                          <a:spcPct val="10000"/>
                        </a:spcBef>
                        <a:spcAft>
                          <a:spcPct val="0"/>
                        </a:spcAft>
                        <a:buFont typeface="Arial" charset="0"/>
                        <a:defRPr sz="1600">
                          <a:solidFill>
                            <a:schemeClr val="tx1"/>
                          </a:solidFill>
                          <a:latin typeface="Calibri" charset="0"/>
                        </a:defRPr>
                      </a:lvl8pPr>
                      <a:lvl9pPr marL="3886200" indent="-228600" eaLnBrk="0" fontAlgn="base" hangingPunct="0">
                        <a:spcBef>
                          <a:spcPct val="10000"/>
                        </a:spcBef>
                        <a:spcAft>
                          <a:spcPct val="0"/>
                        </a:spcAft>
                        <a:buFont typeface="Arial" charset="0"/>
                        <a:defRPr sz="1600">
                          <a:solidFill>
                            <a:schemeClr val="tx1"/>
                          </a:solidFill>
                          <a:latin typeface="Calibri"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en-US" sz="1200" b="0" i="0" u="none" strike="noStrike" cap="none" normalizeH="0" baseline="0" noProof="0" dirty="0">
                          <a:ln>
                            <a:noFill/>
                          </a:ln>
                          <a:solidFill>
                            <a:schemeClr val="tx1"/>
                          </a:solidFill>
                          <a:effectLst/>
                          <a:latin typeface="+mn-lt"/>
                          <a:ea typeface="Roboto" panose="02000000000000000000" pitchFamily="2" charset="0"/>
                          <a:cs typeface="Calibri" panose="020F0502020204030204" pitchFamily="34" charset="0"/>
                        </a:rPr>
                        <a:t>Total </a:t>
                      </a:r>
                      <a:r>
                        <a:rPr kumimoji="0" lang="en-US" altLang="en-US" sz="1200" b="0" i="0" u="none" strike="noStrike" cap="none" normalizeH="0" baseline="0" noProof="0" dirty="0" err="1">
                          <a:ln>
                            <a:noFill/>
                          </a:ln>
                          <a:solidFill>
                            <a:schemeClr val="tx1"/>
                          </a:solidFill>
                          <a:effectLst/>
                          <a:latin typeface="+mn-lt"/>
                          <a:ea typeface="Roboto" panose="02000000000000000000" pitchFamily="2" charset="0"/>
                          <a:cs typeface="Calibri" panose="020F0502020204030204" pitchFamily="34" charset="0"/>
                        </a:rPr>
                        <a:t>IgE</a:t>
                      </a:r>
                      <a:r>
                        <a:rPr kumimoji="0" lang="en-US" altLang="en-US" sz="1200" b="0" i="0" u="none" strike="noStrike" cap="none" normalizeH="0" baseline="0" noProof="0" dirty="0">
                          <a:ln>
                            <a:noFill/>
                          </a:ln>
                          <a:solidFill>
                            <a:schemeClr val="tx1"/>
                          </a:solidFill>
                          <a:effectLst/>
                          <a:latin typeface="+mn-lt"/>
                          <a:ea typeface="Roboto" panose="02000000000000000000" pitchFamily="2" charset="0"/>
                          <a:cs typeface="Calibri" panose="020F0502020204030204" pitchFamily="34" charset="0"/>
                        </a:rPr>
                        <a:t> at last visit</a:t>
                      </a:r>
                    </a:p>
                  </a:txBody>
                  <a:tcPr marT="45719" marB="45719" anchor="ctr" horzOverflow="overflow">
                    <a:lnL w="19050" cap="flat" cmpd="sng" algn="ctr">
                      <a:noFill/>
                      <a:prstDash val="solid"/>
                      <a:round/>
                      <a:headEnd type="none" w="med" len="med"/>
                      <a:tailEnd type="none" w="med" len="med"/>
                    </a:lnL>
                    <a:lnR w="1905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noFill/>
                      <a:prstDash val="solid"/>
                      <a:round/>
                      <a:headEnd type="none" w="med" len="med"/>
                      <a:tailEnd type="none" w="med" len="med"/>
                    </a:lnB>
                    <a:lnTlToBr>
                      <a:noFill/>
                    </a:lnTlToBr>
                    <a:lnBlToTr>
                      <a:noFill/>
                    </a:lnBlToTr>
                    <a:solidFill>
                      <a:schemeClr val="bg1">
                        <a:lumMod val="95000"/>
                      </a:schemeClr>
                    </a:solidFill>
                  </a:tcPr>
                </a:tc>
                <a:tc>
                  <a:txBody>
                    <a:bodyPr/>
                    <a:lstStyle/>
                    <a:p>
                      <a:r>
                        <a:rPr lang="en-US" sz="1200" noProof="0">
                          <a:latin typeface="+mn-lt"/>
                        </a:rPr>
                        <a:t>250 IU/mL</a:t>
                      </a:r>
                    </a:p>
                  </a:txBody>
                  <a:tcPr anchor="ctr">
                    <a:lnL w="19050" cap="flat" cmpd="sng" algn="ctr">
                      <a:noFill/>
                      <a:prstDash val="solid"/>
                      <a:round/>
                      <a:headEnd type="none" w="med" len="med"/>
                      <a:tailEnd type="none" w="med" len="med"/>
                    </a:lnL>
                    <a:lnR w="635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noFill/>
                      <a:prstDash val="solid"/>
                      <a:round/>
                      <a:headEnd type="none" w="med" len="med"/>
                      <a:tailEnd type="none" w="med" len="med"/>
                    </a:lnB>
                    <a:lnTlToBr>
                      <a:noFill/>
                    </a:lnTlToBr>
                    <a:lnBlToTr>
                      <a:noFill/>
                    </a:lnBlToTr>
                    <a:solidFill>
                      <a:schemeClr val="bg1">
                        <a:lumMod val="95000"/>
                      </a:schemeClr>
                    </a:solidFill>
                  </a:tcPr>
                </a:tc>
                <a:extLst>
                  <a:ext uri="{0D108BD9-81ED-4DB2-BD59-A6C34878D82A}">
                    <a16:rowId xmlns:a16="http://schemas.microsoft.com/office/drawing/2014/main" val="10001"/>
                  </a:ext>
                </a:extLst>
              </a:tr>
              <a:tr h="325858">
                <a:tc>
                  <a:txBody>
                    <a:bodyPr/>
                    <a:lstStyle>
                      <a:lvl1pPr>
                        <a:spcBef>
                          <a:spcPct val="80000"/>
                        </a:spcBef>
                        <a:buFont typeface="Arial" charset="0"/>
                        <a:defRPr sz="2000">
                          <a:solidFill>
                            <a:schemeClr val="tx1"/>
                          </a:solidFill>
                          <a:latin typeface="Calibri" charset="0"/>
                        </a:defRPr>
                      </a:lvl1pPr>
                      <a:lvl2pPr marL="742950" indent="-285750">
                        <a:spcBef>
                          <a:spcPct val="40000"/>
                        </a:spcBef>
                        <a:defRPr sz="2000">
                          <a:solidFill>
                            <a:schemeClr val="tx1"/>
                          </a:solidFill>
                          <a:latin typeface="Calibri" charset="0"/>
                        </a:defRPr>
                      </a:lvl2pPr>
                      <a:lvl3pPr marL="1143000" indent="-228600">
                        <a:spcBef>
                          <a:spcPct val="20000"/>
                        </a:spcBef>
                        <a:buFont typeface="Arial" charset="0"/>
                        <a:defRPr sz="1900">
                          <a:solidFill>
                            <a:schemeClr val="tx1"/>
                          </a:solidFill>
                          <a:latin typeface="Calibri" charset="0"/>
                        </a:defRPr>
                      </a:lvl3pPr>
                      <a:lvl4pPr marL="1600200" indent="-228600">
                        <a:spcBef>
                          <a:spcPct val="10000"/>
                        </a:spcBef>
                        <a:buFont typeface="Arial" charset="0"/>
                        <a:defRPr>
                          <a:solidFill>
                            <a:schemeClr val="tx1"/>
                          </a:solidFill>
                          <a:latin typeface="Calibri" charset="0"/>
                        </a:defRPr>
                      </a:lvl4pPr>
                      <a:lvl5pPr marL="2057400" indent="-228600">
                        <a:spcBef>
                          <a:spcPct val="10000"/>
                        </a:spcBef>
                        <a:buFont typeface="Arial" charset="0"/>
                        <a:defRPr sz="1600">
                          <a:solidFill>
                            <a:schemeClr val="tx1"/>
                          </a:solidFill>
                          <a:latin typeface="Calibri" charset="0"/>
                        </a:defRPr>
                      </a:lvl5pPr>
                      <a:lvl6pPr marL="2514600" indent="-228600" eaLnBrk="0" fontAlgn="base" hangingPunct="0">
                        <a:spcBef>
                          <a:spcPct val="10000"/>
                        </a:spcBef>
                        <a:spcAft>
                          <a:spcPct val="0"/>
                        </a:spcAft>
                        <a:buFont typeface="Arial" charset="0"/>
                        <a:defRPr sz="1600">
                          <a:solidFill>
                            <a:schemeClr val="tx1"/>
                          </a:solidFill>
                          <a:latin typeface="Calibri" charset="0"/>
                        </a:defRPr>
                      </a:lvl6pPr>
                      <a:lvl7pPr marL="2971800" indent="-228600" eaLnBrk="0" fontAlgn="base" hangingPunct="0">
                        <a:spcBef>
                          <a:spcPct val="10000"/>
                        </a:spcBef>
                        <a:spcAft>
                          <a:spcPct val="0"/>
                        </a:spcAft>
                        <a:buFont typeface="Arial" charset="0"/>
                        <a:defRPr sz="1600">
                          <a:solidFill>
                            <a:schemeClr val="tx1"/>
                          </a:solidFill>
                          <a:latin typeface="Calibri" charset="0"/>
                        </a:defRPr>
                      </a:lvl7pPr>
                      <a:lvl8pPr marL="3429000" indent="-228600" eaLnBrk="0" fontAlgn="base" hangingPunct="0">
                        <a:spcBef>
                          <a:spcPct val="10000"/>
                        </a:spcBef>
                        <a:spcAft>
                          <a:spcPct val="0"/>
                        </a:spcAft>
                        <a:buFont typeface="Arial" charset="0"/>
                        <a:defRPr sz="1600">
                          <a:solidFill>
                            <a:schemeClr val="tx1"/>
                          </a:solidFill>
                          <a:latin typeface="Calibri" charset="0"/>
                        </a:defRPr>
                      </a:lvl8pPr>
                      <a:lvl9pPr marL="3886200" indent="-228600" eaLnBrk="0" fontAlgn="base" hangingPunct="0">
                        <a:spcBef>
                          <a:spcPct val="10000"/>
                        </a:spcBef>
                        <a:spcAft>
                          <a:spcPct val="0"/>
                        </a:spcAft>
                        <a:buFont typeface="Arial" charset="0"/>
                        <a:defRPr sz="1600">
                          <a:solidFill>
                            <a:schemeClr val="tx1"/>
                          </a:solidFill>
                          <a:latin typeface="Calibri"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defRPr/>
                      </a:pPr>
                      <a:r>
                        <a:rPr lang="en-US" sz="1200" noProof="0">
                          <a:latin typeface="+mn-lt"/>
                        </a:rPr>
                        <a:t>Blood eosinophil count</a:t>
                      </a:r>
                    </a:p>
                  </a:txBody>
                  <a:tcPr marT="45719" marB="45719" anchor="ctr" horzOverflow="overflow">
                    <a:lnL w="19050" cap="flat" cmpd="sng" algn="ctr">
                      <a:noFill/>
                      <a:prstDash val="solid"/>
                      <a:round/>
                      <a:headEnd type="none" w="med" len="med"/>
                      <a:tailEnd type="none" w="med" len="med"/>
                    </a:lnL>
                    <a:lnR w="19050" cap="flat" cmpd="sng" algn="ctr">
                      <a:noFill/>
                      <a:prstDash val="solid"/>
                      <a:round/>
                      <a:headEnd type="none" w="med" len="med"/>
                      <a:tailEnd type="none" w="med" len="med"/>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a:noFill/>
                    </a:lnTlToBr>
                    <a:lnBlToTr>
                      <a:noFill/>
                    </a:lnBlToTr>
                    <a:solidFill>
                      <a:schemeClr val="bg1"/>
                    </a:solidFill>
                  </a:tcPr>
                </a:tc>
                <a:tc>
                  <a:txBody>
                    <a:bodyPr/>
                    <a:lstStyle/>
                    <a:p>
                      <a:r>
                        <a:rPr lang="en-US" sz="1200" noProof="0">
                          <a:latin typeface="+mn-lt"/>
                        </a:rPr>
                        <a:t>500 cells/μL</a:t>
                      </a:r>
                    </a:p>
                  </a:txBody>
                  <a:tcPr anchor="ctr">
                    <a:lnL w="19050" cap="flat" cmpd="sng" algn="ctr">
                      <a:noFill/>
                      <a:prstDash val="solid"/>
                      <a:round/>
                      <a:headEnd type="none" w="med" len="med"/>
                      <a:tailEnd type="none" w="med" len="med"/>
                    </a:lnL>
                    <a:lnR w="6350" cap="flat" cmpd="sng" algn="ctr">
                      <a:noFill/>
                      <a:prstDash val="solid"/>
                      <a:round/>
                      <a:headEnd type="none" w="med" len="med"/>
                      <a:tailEnd type="none" w="med" len="med"/>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2"/>
                  </a:ext>
                </a:extLst>
              </a:tr>
              <a:tr h="325858">
                <a:tc>
                  <a:txBody>
                    <a:bodyPr/>
                    <a:lstStyle>
                      <a:lvl1pPr>
                        <a:spcBef>
                          <a:spcPct val="80000"/>
                        </a:spcBef>
                        <a:buFont typeface="Arial" charset="0"/>
                        <a:defRPr sz="2000">
                          <a:solidFill>
                            <a:schemeClr val="tx1"/>
                          </a:solidFill>
                          <a:latin typeface="Calibri" charset="0"/>
                        </a:defRPr>
                      </a:lvl1pPr>
                      <a:lvl2pPr marL="742950" indent="-285750">
                        <a:spcBef>
                          <a:spcPct val="40000"/>
                        </a:spcBef>
                        <a:defRPr sz="2000">
                          <a:solidFill>
                            <a:schemeClr val="tx1"/>
                          </a:solidFill>
                          <a:latin typeface="Calibri" charset="0"/>
                        </a:defRPr>
                      </a:lvl2pPr>
                      <a:lvl3pPr marL="1143000" indent="-228600">
                        <a:spcBef>
                          <a:spcPct val="20000"/>
                        </a:spcBef>
                        <a:buFont typeface="Arial" charset="0"/>
                        <a:defRPr sz="1900">
                          <a:solidFill>
                            <a:schemeClr val="tx1"/>
                          </a:solidFill>
                          <a:latin typeface="Calibri" charset="0"/>
                        </a:defRPr>
                      </a:lvl3pPr>
                      <a:lvl4pPr marL="1600200" indent="-228600">
                        <a:spcBef>
                          <a:spcPct val="10000"/>
                        </a:spcBef>
                        <a:buFont typeface="Arial" charset="0"/>
                        <a:defRPr>
                          <a:solidFill>
                            <a:schemeClr val="tx1"/>
                          </a:solidFill>
                          <a:latin typeface="Calibri" charset="0"/>
                        </a:defRPr>
                      </a:lvl4pPr>
                      <a:lvl5pPr marL="2057400" indent="-228600">
                        <a:spcBef>
                          <a:spcPct val="10000"/>
                        </a:spcBef>
                        <a:buFont typeface="Arial" charset="0"/>
                        <a:defRPr sz="1600">
                          <a:solidFill>
                            <a:schemeClr val="tx1"/>
                          </a:solidFill>
                          <a:latin typeface="Calibri" charset="0"/>
                        </a:defRPr>
                      </a:lvl5pPr>
                      <a:lvl6pPr marL="2514600" indent="-228600" eaLnBrk="0" fontAlgn="base" hangingPunct="0">
                        <a:spcBef>
                          <a:spcPct val="10000"/>
                        </a:spcBef>
                        <a:spcAft>
                          <a:spcPct val="0"/>
                        </a:spcAft>
                        <a:buFont typeface="Arial" charset="0"/>
                        <a:defRPr sz="1600">
                          <a:solidFill>
                            <a:schemeClr val="tx1"/>
                          </a:solidFill>
                          <a:latin typeface="Calibri" charset="0"/>
                        </a:defRPr>
                      </a:lvl6pPr>
                      <a:lvl7pPr marL="2971800" indent="-228600" eaLnBrk="0" fontAlgn="base" hangingPunct="0">
                        <a:spcBef>
                          <a:spcPct val="10000"/>
                        </a:spcBef>
                        <a:spcAft>
                          <a:spcPct val="0"/>
                        </a:spcAft>
                        <a:buFont typeface="Arial" charset="0"/>
                        <a:defRPr sz="1600">
                          <a:solidFill>
                            <a:schemeClr val="tx1"/>
                          </a:solidFill>
                          <a:latin typeface="Calibri" charset="0"/>
                        </a:defRPr>
                      </a:lvl7pPr>
                      <a:lvl8pPr marL="3429000" indent="-228600" eaLnBrk="0" fontAlgn="base" hangingPunct="0">
                        <a:spcBef>
                          <a:spcPct val="10000"/>
                        </a:spcBef>
                        <a:spcAft>
                          <a:spcPct val="0"/>
                        </a:spcAft>
                        <a:buFont typeface="Arial" charset="0"/>
                        <a:defRPr sz="1600">
                          <a:solidFill>
                            <a:schemeClr val="tx1"/>
                          </a:solidFill>
                          <a:latin typeface="Calibri" charset="0"/>
                        </a:defRPr>
                      </a:lvl8pPr>
                      <a:lvl9pPr marL="3886200" indent="-228600" eaLnBrk="0" fontAlgn="base" hangingPunct="0">
                        <a:spcBef>
                          <a:spcPct val="10000"/>
                        </a:spcBef>
                        <a:spcAft>
                          <a:spcPct val="0"/>
                        </a:spcAft>
                        <a:buFont typeface="Arial" charset="0"/>
                        <a:defRPr sz="1600">
                          <a:solidFill>
                            <a:schemeClr val="tx1"/>
                          </a:solidFill>
                          <a:latin typeface="Calibri"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en-US" sz="1200" b="0" i="0" u="none" strike="noStrike" cap="none" normalizeH="0" baseline="0" noProof="0">
                          <a:ln>
                            <a:noFill/>
                          </a:ln>
                          <a:solidFill>
                            <a:schemeClr val="tx1"/>
                          </a:solidFill>
                          <a:effectLst/>
                          <a:latin typeface="+mn-lt"/>
                          <a:ea typeface="Roboto" panose="02000000000000000000" pitchFamily="2" charset="0"/>
                          <a:cs typeface="Calibri" panose="020F0502020204030204" pitchFamily="34" charset="0"/>
                        </a:rPr>
                        <a:t>FeNO</a:t>
                      </a:r>
                    </a:p>
                  </a:txBody>
                  <a:tcPr marT="45719" marB="45719" anchor="ctr" horzOverflow="overflow">
                    <a:lnL w="19050" cap="flat" cmpd="sng" algn="ctr">
                      <a:noFill/>
                      <a:prstDash val="solid"/>
                      <a:round/>
                      <a:headEnd type="none" w="med" len="med"/>
                      <a:tailEnd type="none" w="med" len="med"/>
                    </a:lnL>
                    <a:lnR w="19050" cap="flat" cmpd="sng" algn="ctr">
                      <a:noFill/>
                      <a:prstDash val="solid"/>
                      <a:round/>
                      <a:headEnd type="none" w="med" len="med"/>
                      <a:tailEnd type="none" w="med" len="med"/>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a:noFill/>
                    </a:lnTlToBr>
                    <a:lnBlToTr>
                      <a:noFill/>
                    </a:lnBlToTr>
                    <a:solidFill>
                      <a:schemeClr val="bg1">
                        <a:lumMod val="95000"/>
                      </a:schemeClr>
                    </a:solidFill>
                  </a:tcPr>
                </a:tc>
                <a:tc>
                  <a:txBody>
                    <a:bodyPr/>
                    <a:lstStyle/>
                    <a:p>
                      <a:r>
                        <a:rPr lang="en-US" sz="1200" noProof="0">
                          <a:latin typeface="+mn-lt"/>
                        </a:rPr>
                        <a:t>35 ppb</a:t>
                      </a:r>
                    </a:p>
                  </a:txBody>
                  <a:tcPr anchor="ctr">
                    <a:lnL w="19050" cap="flat" cmpd="sng" algn="ctr">
                      <a:noFill/>
                      <a:prstDash val="solid"/>
                      <a:round/>
                      <a:headEnd type="none" w="med" len="med"/>
                      <a:tailEnd type="none" w="med" len="med"/>
                    </a:lnL>
                    <a:lnR w="6350" cap="flat" cmpd="sng" algn="ctr">
                      <a:noFill/>
                      <a:prstDash val="solid"/>
                      <a:round/>
                      <a:headEnd type="none" w="med" len="med"/>
                      <a:tailEnd type="none" w="med" len="med"/>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a:noFill/>
                    </a:lnTlToBr>
                    <a:lnBlToTr>
                      <a:noFill/>
                    </a:lnBlToTr>
                    <a:solidFill>
                      <a:schemeClr val="bg1">
                        <a:lumMod val="95000"/>
                      </a:schemeClr>
                    </a:solidFill>
                  </a:tcPr>
                </a:tc>
                <a:extLst>
                  <a:ext uri="{0D108BD9-81ED-4DB2-BD59-A6C34878D82A}">
                    <a16:rowId xmlns:a16="http://schemas.microsoft.com/office/drawing/2014/main" val="10005"/>
                  </a:ext>
                </a:extLst>
              </a:tr>
              <a:tr h="325858">
                <a:tc>
                  <a:txBody>
                    <a:bodyPr/>
                    <a:lstStyle>
                      <a:lvl1pPr>
                        <a:spcBef>
                          <a:spcPct val="80000"/>
                        </a:spcBef>
                        <a:buFont typeface="Arial" charset="0"/>
                        <a:defRPr sz="2000">
                          <a:solidFill>
                            <a:schemeClr val="tx1"/>
                          </a:solidFill>
                          <a:latin typeface="Calibri" charset="0"/>
                        </a:defRPr>
                      </a:lvl1pPr>
                      <a:lvl2pPr marL="742950" indent="-285750">
                        <a:spcBef>
                          <a:spcPct val="40000"/>
                        </a:spcBef>
                        <a:defRPr sz="2000">
                          <a:solidFill>
                            <a:schemeClr val="tx1"/>
                          </a:solidFill>
                          <a:latin typeface="Calibri" charset="0"/>
                        </a:defRPr>
                      </a:lvl2pPr>
                      <a:lvl3pPr marL="1143000" indent="-228600">
                        <a:spcBef>
                          <a:spcPct val="20000"/>
                        </a:spcBef>
                        <a:buFont typeface="Arial" charset="0"/>
                        <a:defRPr sz="1900">
                          <a:solidFill>
                            <a:schemeClr val="tx1"/>
                          </a:solidFill>
                          <a:latin typeface="Calibri" charset="0"/>
                        </a:defRPr>
                      </a:lvl3pPr>
                      <a:lvl4pPr marL="1600200" indent="-228600">
                        <a:spcBef>
                          <a:spcPct val="10000"/>
                        </a:spcBef>
                        <a:buFont typeface="Arial" charset="0"/>
                        <a:defRPr>
                          <a:solidFill>
                            <a:schemeClr val="tx1"/>
                          </a:solidFill>
                          <a:latin typeface="Calibri" charset="0"/>
                        </a:defRPr>
                      </a:lvl4pPr>
                      <a:lvl5pPr marL="2057400" indent="-228600">
                        <a:spcBef>
                          <a:spcPct val="10000"/>
                        </a:spcBef>
                        <a:buFont typeface="Arial" charset="0"/>
                        <a:defRPr sz="1600">
                          <a:solidFill>
                            <a:schemeClr val="tx1"/>
                          </a:solidFill>
                          <a:latin typeface="Calibri" charset="0"/>
                        </a:defRPr>
                      </a:lvl5pPr>
                      <a:lvl6pPr marL="2514600" indent="-228600" eaLnBrk="0" fontAlgn="base" hangingPunct="0">
                        <a:spcBef>
                          <a:spcPct val="10000"/>
                        </a:spcBef>
                        <a:spcAft>
                          <a:spcPct val="0"/>
                        </a:spcAft>
                        <a:buFont typeface="Arial" charset="0"/>
                        <a:defRPr sz="1600">
                          <a:solidFill>
                            <a:schemeClr val="tx1"/>
                          </a:solidFill>
                          <a:latin typeface="Calibri" charset="0"/>
                        </a:defRPr>
                      </a:lvl6pPr>
                      <a:lvl7pPr marL="2971800" indent="-228600" eaLnBrk="0" fontAlgn="base" hangingPunct="0">
                        <a:spcBef>
                          <a:spcPct val="10000"/>
                        </a:spcBef>
                        <a:spcAft>
                          <a:spcPct val="0"/>
                        </a:spcAft>
                        <a:buFont typeface="Arial" charset="0"/>
                        <a:defRPr sz="1600">
                          <a:solidFill>
                            <a:schemeClr val="tx1"/>
                          </a:solidFill>
                          <a:latin typeface="Calibri" charset="0"/>
                        </a:defRPr>
                      </a:lvl7pPr>
                      <a:lvl8pPr marL="3429000" indent="-228600" eaLnBrk="0" fontAlgn="base" hangingPunct="0">
                        <a:spcBef>
                          <a:spcPct val="10000"/>
                        </a:spcBef>
                        <a:spcAft>
                          <a:spcPct val="0"/>
                        </a:spcAft>
                        <a:buFont typeface="Arial" charset="0"/>
                        <a:defRPr sz="1600">
                          <a:solidFill>
                            <a:schemeClr val="tx1"/>
                          </a:solidFill>
                          <a:latin typeface="Calibri" charset="0"/>
                        </a:defRPr>
                      </a:lvl8pPr>
                      <a:lvl9pPr marL="3886200" indent="-228600" eaLnBrk="0" fontAlgn="base" hangingPunct="0">
                        <a:spcBef>
                          <a:spcPct val="10000"/>
                        </a:spcBef>
                        <a:spcAft>
                          <a:spcPct val="0"/>
                        </a:spcAft>
                        <a:buFont typeface="Arial" charset="0"/>
                        <a:defRPr sz="1600">
                          <a:solidFill>
                            <a:schemeClr val="tx1"/>
                          </a:solidFill>
                          <a:latin typeface="Calibri"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defRPr/>
                      </a:pPr>
                      <a:r>
                        <a:rPr lang="en-US" altLang="en-US" sz="1200" kern="1200" noProof="0" dirty="0">
                          <a:solidFill>
                            <a:schemeClr val="tx1"/>
                          </a:solidFill>
                          <a:latin typeface="+mn-lt"/>
                          <a:ea typeface="+mn-ea"/>
                          <a:cs typeface="+mn-cs"/>
                        </a:rPr>
                        <a:t>Spirometry (FEV</a:t>
                      </a:r>
                      <a:r>
                        <a:rPr lang="en-US" altLang="en-US" sz="1200" kern="1200" baseline="-25000" noProof="0" dirty="0">
                          <a:solidFill>
                            <a:schemeClr val="tx1"/>
                          </a:solidFill>
                          <a:latin typeface="+mn-lt"/>
                          <a:ea typeface="+mn-ea"/>
                          <a:cs typeface="+mn-cs"/>
                        </a:rPr>
                        <a:t>1</a:t>
                      </a:r>
                      <a:r>
                        <a:rPr lang="en-US" altLang="en-US" sz="1200" kern="1200" noProof="0" dirty="0">
                          <a:solidFill>
                            <a:schemeClr val="tx1"/>
                          </a:solidFill>
                          <a:latin typeface="+mn-lt"/>
                          <a:ea typeface="+mn-ea"/>
                          <a:cs typeface="+mn-cs"/>
                        </a:rPr>
                        <a:t>) – reversibility</a:t>
                      </a:r>
                    </a:p>
                  </a:txBody>
                  <a:tcPr marT="45719" marB="45719" anchor="ctr" horzOverflow="overflow">
                    <a:lnL w="19050" cap="flat" cmpd="sng" algn="ctr">
                      <a:noFill/>
                      <a:prstDash val="solid"/>
                      <a:round/>
                      <a:headEnd type="none" w="med" len="med"/>
                      <a:tailEnd type="none" w="med" len="med"/>
                    </a:lnL>
                    <a:lnR w="19050" cap="flat" cmpd="sng" algn="ctr">
                      <a:noFill/>
                      <a:prstDash val="solid"/>
                      <a:round/>
                      <a:headEnd type="none" w="med" len="med"/>
                      <a:tailEnd type="none" w="med" len="med"/>
                    </a:lnR>
                    <a:lnT w="28575" cap="flat" cmpd="sng" algn="ctr">
                      <a:noFill/>
                      <a:prstDash val="solid"/>
                      <a:round/>
                      <a:headEnd type="none" w="med" len="med"/>
                      <a:tailEnd type="none" w="med" len="med"/>
                    </a:lnT>
                    <a:lnB w="9525" cap="flat" cmpd="sng" algn="ctr">
                      <a:solidFill>
                        <a:schemeClr val="tx1"/>
                      </a:solidFill>
                      <a:prstDash val="solid"/>
                      <a:round/>
                      <a:headEnd type="none" w="med" len="med"/>
                      <a:tailEnd type="none" w="med" len="med"/>
                    </a:lnB>
                    <a:lnTlToBr>
                      <a:noFill/>
                    </a:lnTlToBr>
                    <a:lnBlToTr>
                      <a:noFill/>
                    </a:lnBlToTr>
                    <a:solidFill>
                      <a:srgbClr val="FFFFFF"/>
                    </a:solidFill>
                  </a:tcPr>
                </a:tc>
                <a:tc>
                  <a:txBody>
                    <a:bodyPr/>
                    <a:lstStyle/>
                    <a:p>
                      <a:r>
                        <a:rPr lang="en-US" sz="1200" noProof="0">
                          <a:latin typeface="+mn-lt"/>
                        </a:rPr>
                        <a:t>51% predicted</a:t>
                      </a:r>
                    </a:p>
                  </a:txBody>
                  <a:tcPr anchor="ctr">
                    <a:lnL w="19050" cap="flat" cmpd="sng" algn="ctr">
                      <a:noFill/>
                      <a:prstDash val="solid"/>
                      <a:round/>
                      <a:headEnd type="none" w="med" len="med"/>
                      <a:tailEnd type="none" w="med" len="med"/>
                    </a:lnL>
                    <a:lnR w="6350" cap="flat" cmpd="sng" algn="ctr">
                      <a:noFill/>
                      <a:prstDash val="solid"/>
                      <a:round/>
                      <a:headEnd type="none" w="med" len="med"/>
                      <a:tailEnd type="none" w="med" len="med"/>
                    </a:lnR>
                    <a:lnT w="28575" cap="flat" cmpd="sng" algn="ctr">
                      <a:noFill/>
                      <a:prstDash val="solid"/>
                      <a:round/>
                      <a:headEnd type="none" w="med" len="med"/>
                      <a:tailEnd type="none" w="med" len="med"/>
                    </a:lnT>
                    <a:lnB w="9525" cap="flat" cmpd="sng" algn="ctr">
                      <a:solidFill>
                        <a:schemeClr val="tx1"/>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7"/>
                  </a:ext>
                </a:extLst>
              </a:tr>
            </a:tbl>
          </a:graphicData>
        </a:graphic>
      </p:graphicFrame>
      <p:sp>
        <p:nvSpPr>
          <p:cNvPr id="29" name="TextBox 28">
            <a:extLst>
              <a:ext uri="{FF2B5EF4-FFF2-40B4-BE49-F238E27FC236}">
                <a16:creationId xmlns:a16="http://schemas.microsoft.com/office/drawing/2014/main" id="{7069A5F2-4E48-4123-942B-71E9F3730E27}"/>
              </a:ext>
            </a:extLst>
          </p:cNvPr>
          <p:cNvSpPr txBox="1"/>
          <p:nvPr/>
        </p:nvSpPr>
        <p:spPr>
          <a:xfrm>
            <a:off x="9676241" y="2743657"/>
            <a:ext cx="2339474" cy="2613541"/>
          </a:xfrm>
          <a:prstGeom prst="roundRect">
            <a:avLst>
              <a:gd name="adj" fmla="val 9598"/>
            </a:avLst>
          </a:prstGeom>
          <a:solidFill>
            <a:schemeClr val="bg1"/>
          </a:solidFill>
          <a:ln>
            <a:solidFill>
              <a:schemeClr val="tx1"/>
            </a:solidFill>
          </a:ln>
        </p:spPr>
        <p:txBody>
          <a:bodyPr wrap="square" rtlCol="0" anchor="ctr">
            <a:spAutoFit/>
          </a:bodyPr>
          <a:lstStyle/>
          <a:p>
            <a:pPr marL="228600" marR="0" lvl="0" indent="-228600" algn="l" defTabSz="914400" rtl="0" eaLnBrk="1" fontAlgn="auto" latinLnBrk="0" hangingPunct="1">
              <a:lnSpc>
                <a:spcPct val="100000"/>
              </a:lnSpc>
              <a:spcBef>
                <a:spcPts val="0"/>
              </a:spcBef>
              <a:spcAft>
                <a:spcPts val="0"/>
              </a:spcAft>
              <a:buClr>
                <a:srgbClr val="656665"/>
              </a:buClr>
              <a:buSzTx/>
              <a:buFont typeface="+mj-lt"/>
              <a:buAutoNum type="arabicPeriod"/>
              <a:tabLst/>
              <a:defRPr/>
            </a:pPr>
            <a:r>
              <a:rPr kumimoji="0" lang="en-GB" sz="1200" b="1" i="0" u="none" strike="noStrike" kern="1200" cap="none" spc="0" normalizeH="0" baseline="0" noProof="0">
                <a:ln>
                  <a:noFill/>
                </a:ln>
                <a:solidFill>
                  <a:schemeClr val="tx2"/>
                </a:solidFill>
                <a:effectLst/>
                <a:uLnTx/>
                <a:uFillTx/>
                <a:latin typeface="Cambria"/>
                <a:ea typeface="+mn-ea"/>
                <a:cs typeface="+mn-cs"/>
              </a:rPr>
              <a:t>Which clinical phenotypes might differentiate eosinophilic-driven disease?</a:t>
            </a:r>
          </a:p>
          <a:p>
            <a:pPr marL="228600" marR="0" lvl="0" indent="-228600" algn="l" defTabSz="914400" rtl="0" eaLnBrk="1" fontAlgn="auto" latinLnBrk="0" hangingPunct="1">
              <a:lnSpc>
                <a:spcPct val="100000"/>
              </a:lnSpc>
              <a:spcBef>
                <a:spcPts val="0"/>
              </a:spcBef>
              <a:spcAft>
                <a:spcPts val="0"/>
              </a:spcAft>
              <a:buClr>
                <a:srgbClr val="656665"/>
              </a:buClr>
              <a:buSzTx/>
              <a:buFont typeface="+mj-lt"/>
              <a:buAutoNum type="arabicPeriod"/>
              <a:tabLst/>
              <a:defRPr/>
            </a:pPr>
            <a:endParaRPr kumimoji="0" lang="en-GB" sz="1200" b="1" i="0" u="none" strike="noStrike" kern="1200" cap="none" spc="0" normalizeH="0" baseline="0" noProof="0">
              <a:ln>
                <a:noFill/>
              </a:ln>
              <a:solidFill>
                <a:schemeClr val="tx2"/>
              </a:solidFill>
              <a:effectLst/>
              <a:uLnTx/>
              <a:uFillTx/>
              <a:latin typeface="Cambria"/>
              <a:ea typeface="+mn-ea"/>
              <a:cs typeface="+mn-cs"/>
            </a:endParaRPr>
          </a:p>
          <a:p>
            <a:pPr marL="228600" indent="-228600">
              <a:buClr>
                <a:schemeClr val="tx1"/>
              </a:buClr>
              <a:buFont typeface="+mj-lt"/>
              <a:buAutoNum type="arabicPeriod"/>
            </a:pPr>
            <a:r>
              <a:rPr lang="en-GB" sz="1200" b="1">
                <a:solidFill>
                  <a:schemeClr val="tx2"/>
                </a:solidFill>
                <a:latin typeface="+mj-lt"/>
              </a:rPr>
              <a:t>Are there any other diagnostic tests you would like to see?</a:t>
            </a:r>
          </a:p>
          <a:p>
            <a:pPr marL="228600" marR="0" lvl="0" indent="-228600" algn="l" defTabSz="914400" rtl="0" eaLnBrk="1" fontAlgn="auto" latinLnBrk="0" hangingPunct="1">
              <a:lnSpc>
                <a:spcPct val="100000"/>
              </a:lnSpc>
              <a:spcBef>
                <a:spcPts val="0"/>
              </a:spcBef>
              <a:spcAft>
                <a:spcPts val="0"/>
              </a:spcAft>
              <a:buClr>
                <a:srgbClr val="656665"/>
              </a:buClr>
              <a:buSzTx/>
              <a:buFont typeface="+mj-lt"/>
              <a:buAutoNum type="arabicPeriod"/>
              <a:tabLst/>
              <a:defRPr/>
            </a:pPr>
            <a:endParaRPr kumimoji="0" lang="en-GB" sz="1200" b="1" i="0" u="none" strike="noStrike" kern="1200" cap="none" spc="0" normalizeH="0" baseline="0" noProof="0">
              <a:ln>
                <a:noFill/>
              </a:ln>
              <a:solidFill>
                <a:schemeClr val="tx2"/>
              </a:solidFill>
              <a:effectLst/>
              <a:uLnTx/>
              <a:uFillTx/>
              <a:latin typeface="Cambria"/>
              <a:ea typeface="+mn-ea"/>
              <a:cs typeface="+mn-cs"/>
            </a:endParaRPr>
          </a:p>
          <a:p>
            <a:pPr marL="228600" marR="0" lvl="0" indent="-228600" algn="l" defTabSz="914400" rtl="0" eaLnBrk="1" fontAlgn="auto" latinLnBrk="0" hangingPunct="1">
              <a:lnSpc>
                <a:spcPct val="100000"/>
              </a:lnSpc>
              <a:spcBef>
                <a:spcPts val="0"/>
              </a:spcBef>
              <a:spcAft>
                <a:spcPts val="0"/>
              </a:spcAft>
              <a:buClr>
                <a:srgbClr val="656665"/>
              </a:buClr>
              <a:buSzTx/>
              <a:buFont typeface="+mj-lt"/>
              <a:buAutoNum type="arabicPeriod"/>
              <a:tabLst/>
              <a:defRPr/>
            </a:pPr>
            <a:r>
              <a:rPr kumimoji="0" lang="en-GB" sz="1200" b="1" i="0" u="none" strike="noStrike" kern="1200" cap="none" spc="0" normalizeH="0" baseline="0" noProof="0">
                <a:ln>
                  <a:noFill/>
                </a:ln>
                <a:solidFill>
                  <a:schemeClr val="tx2"/>
                </a:solidFill>
                <a:effectLst/>
                <a:uLnTx/>
                <a:uFillTx/>
                <a:latin typeface="Cambria"/>
                <a:ea typeface="+mn-ea"/>
                <a:cs typeface="+mn-cs"/>
              </a:rPr>
              <a:t>Why might their blood eosinophils currently be lower?</a:t>
            </a:r>
          </a:p>
        </p:txBody>
      </p:sp>
      <p:grpSp>
        <p:nvGrpSpPr>
          <p:cNvPr id="3" name="Group 2">
            <a:extLst>
              <a:ext uri="{FF2B5EF4-FFF2-40B4-BE49-F238E27FC236}">
                <a16:creationId xmlns:a16="http://schemas.microsoft.com/office/drawing/2014/main" id="{48BFCB2A-777A-51B1-46C8-82AF306AF046}"/>
              </a:ext>
            </a:extLst>
          </p:cNvPr>
          <p:cNvGrpSpPr/>
          <p:nvPr/>
        </p:nvGrpSpPr>
        <p:grpSpPr>
          <a:xfrm>
            <a:off x="10944000" y="6444000"/>
            <a:ext cx="1099968" cy="287551"/>
            <a:chOff x="10894587" y="6381538"/>
            <a:chExt cx="1099968" cy="287551"/>
          </a:xfrm>
        </p:grpSpPr>
        <p:grpSp>
          <p:nvGrpSpPr>
            <p:cNvPr id="6" name="Group 5">
              <a:extLst>
                <a:ext uri="{FF2B5EF4-FFF2-40B4-BE49-F238E27FC236}">
                  <a16:creationId xmlns:a16="http://schemas.microsoft.com/office/drawing/2014/main" id="{EC551276-D043-844F-75BF-EE575716498E}"/>
                </a:ext>
              </a:extLst>
            </p:cNvPr>
            <p:cNvGrpSpPr/>
            <p:nvPr/>
          </p:nvGrpSpPr>
          <p:grpSpPr>
            <a:xfrm>
              <a:off x="10894587" y="6381538"/>
              <a:ext cx="1099968" cy="287551"/>
              <a:chOff x="5334172" y="6525312"/>
              <a:chExt cx="1099968" cy="287551"/>
            </a:xfrm>
          </p:grpSpPr>
          <p:sp>
            <p:nvSpPr>
              <p:cNvPr id="10" name="Rectangle: Rounded Corners 9">
                <a:extLst>
                  <a:ext uri="{FF2B5EF4-FFF2-40B4-BE49-F238E27FC236}">
                    <a16:creationId xmlns:a16="http://schemas.microsoft.com/office/drawing/2014/main" id="{FDFC8936-F69B-BC56-94E9-B19AB4DD1B9D}"/>
                  </a:ext>
                </a:extLst>
              </p:cNvPr>
              <p:cNvSpPr/>
              <p:nvPr/>
            </p:nvSpPr>
            <p:spPr>
              <a:xfrm>
                <a:off x="5334172" y="6525312"/>
                <a:ext cx="1099968" cy="287551"/>
              </a:xfrm>
              <a:prstGeom prst="roundRect">
                <a:avLst/>
              </a:prstGeom>
              <a:solidFill>
                <a:srgbClr val="550B8D"/>
              </a:solidFill>
              <a:ln>
                <a:solidFill>
                  <a:srgbClr val="490F7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9" name="Graphic 3">
                <a:hlinkClick r:id="rId5" action="ppaction://hlinksldjump"/>
                <a:extLst>
                  <a:ext uri="{FF2B5EF4-FFF2-40B4-BE49-F238E27FC236}">
                    <a16:creationId xmlns:a16="http://schemas.microsoft.com/office/drawing/2014/main" id="{0A1E90E9-1C31-3E6C-15D0-E637980C3887}"/>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p:blipFill>
            <p:spPr>
              <a:xfrm rot="10800000">
                <a:off x="5657217" y="6560801"/>
                <a:ext cx="216000" cy="216000"/>
              </a:xfrm>
              <a:prstGeom prst="rect">
                <a:avLst/>
              </a:prstGeom>
            </p:spPr>
          </p:pic>
          <p:pic>
            <p:nvPicPr>
              <p:cNvPr id="20" name="Graphic 3">
                <a:hlinkClick r:id="rId8" action="ppaction://hlinksldjump"/>
                <a:extLst>
                  <a:ext uri="{FF2B5EF4-FFF2-40B4-BE49-F238E27FC236}">
                    <a16:creationId xmlns:a16="http://schemas.microsoft.com/office/drawing/2014/main" id="{FE45934E-D85C-5DDC-9E6A-A2693AA6B740}"/>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p:blipFill>
            <p:spPr>
              <a:xfrm rot="10800000" flipH="1">
                <a:off x="5922567" y="6560801"/>
                <a:ext cx="216000" cy="216000"/>
              </a:xfrm>
              <a:prstGeom prst="rect">
                <a:avLst/>
              </a:prstGeom>
            </p:spPr>
          </p:pic>
        </p:grpSp>
        <p:pic>
          <p:nvPicPr>
            <p:cNvPr id="7" name="Graphic 14">
              <a:hlinkClick r:id="rId9" action="ppaction://hlinksldjump"/>
              <a:extLst>
                <a:ext uri="{FF2B5EF4-FFF2-40B4-BE49-F238E27FC236}">
                  <a16:creationId xmlns:a16="http://schemas.microsoft.com/office/drawing/2014/main" id="{27FFACC8-7956-D180-304A-596D91A87112}"/>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p:blipFill>
          <p:spPr>
            <a:xfrm>
              <a:off x="11734234" y="6417528"/>
              <a:ext cx="216000" cy="216000"/>
            </a:xfrm>
            <a:prstGeom prst="rect">
              <a:avLst/>
            </a:prstGeom>
          </p:spPr>
        </p:pic>
        <p:pic>
          <p:nvPicPr>
            <p:cNvPr id="9" name="Graphic 2">
              <a:hlinkClick r:id="rId12" action="ppaction://hlinksldjump"/>
              <a:extLst>
                <a:ext uri="{FF2B5EF4-FFF2-40B4-BE49-F238E27FC236}">
                  <a16:creationId xmlns:a16="http://schemas.microsoft.com/office/drawing/2014/main" id="{2CAE2367-FF7D-95AA-2B15-56CC96458DF8}"/>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rcRect/>
            <a:stretch/>
          </p:blipFill>
          <p:spPr>
            <a:xfrm>
              <a:off x="10951903" y="6416625"/>
              <a:ext cx="216000" cy="216000"/>
            </a:xfrm>
            <a:prstGeom prst="rect">
              <a:avLst/>
            </a:prstGeom>
          </p:spPr>
        </p:pic>
      </p:grpSp>
    </p:spTree>
    <p:extLst>
      <p:ext uri="{BB962C8B-B14F-4D97-AF65-F5344CB8AC3E}">
        <p14:creationId xmlns:p14="http://schemas.microsoft.com/office/powerpoint/2010/main" val="2457491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20089B5C-115E-C7EF-973C-4E70D39BF2E4}"/>
              </a:ext>
            </a:extLst>
          </p:cNvPr>
          <p:cNvPicPr>
            <a:picLocks noChangeAspect="1"/>
          </p:cNvPicPr>
          <p:nvPr/>
        </p:nvPicPr>
        <p:blipFill>
          <a:blip r:embed="rId3"/>
          <a:stretch>
            <a:fillRect/>
          </a:stretch>
        </p:blipFill>
        <p:spPr>
          <a:xfrm>
            <a:off x="960201" y="2239570"/>
            <a:ext cx="2839640" cy="3118269"/>
          </a:xfrm>
          <a:prstGeom prst="rect">
            <a:avLst/>
          </a:prstGeom>
        </p:spPr>
      </p:pic>
      <p:sp>
        <p:nvSpPr>
          <p:cNvPr id="7" name="Title 6">
            <a:extLst>
              <a:ext uri="{FF2B5EF4-FFF2-40B4-BE49-F238E27FC236}">
                <a16:creationId xmlns:a16="http://schemas.microsoft.com/office/drawing/2014/main" id="{5ADE7EBD-4C9F-EE47-BDBC-35A86A1936D9}"/>
              </a:ext>
            </a:extLst>
          </p:cNvPr>
          <p:cNvSpPr>
            <a:spLocks noGrp="1"/>
          </p:cNvSpPr>
          <p:nvPr>
            <p:ph type="title"/>
          </p:nvPr>
        </p:nvSpPr>
        <p:spPr/>
        <p:txBody>
          <a:bodyPr/>
          <a:lstStyle/>
          <a:p>
            <a:r>
              <a:rPr lang="en-GB"/>
              <a:t>Beyond-T2 asthma phenotype</a:t>
            </a:r>
            <a:endParaRPr lang="en-GB" baseline="30000"/>
          </a:p>
        </p:txBody>
      </p:sp>
      <p:sp>
        <p:nvSpPr>
          <p:cNvPr id="8" name="Content Placeholder 7">
            <a:extLst>
              <a:ext uri="{FF2B5EF4-FFF2-40B4-BE49-F238E27FC236}">
                <a16:creationId xmlns:a16="http://schemas.microsoft.com/office/drawing/2014/main" id="{1B2FE917-19FF-8145-BEB4-BC455A9E8D58}"/>
              </a:ext>
            </a:extLst>
          </p:cNvPr>
          <p:cNvSpPr>
            <a:spLocks noGrp="1"/>
          </p:cNvSpPr>
          <p:nvPr>
            <p:ph idx="1"/>
          </p:nvPr>
        </p:nvSpPr>
        <p:spPr>
          <a:xfrm>
            <a:off x="548282" y="1404000"/>
            <a:ext cx="11095200" cy="4899600"/>
          </a:xfrm>
        </p:spPr>
        <p:txBody>
          <a:bodyPr/>
          <a:lstStyle/>
          <a:p>
            <a:r>
              <a:rPr lang="en-GB" sz="1200" dirty="0">
                <a:latin typeface="+mn-lt"/>
              </a:rPr>
              <a:t>Mechanisms of asthma beyond-T2 inflammation may be characterized by airway hyperresponsiveness and airway </a:t>
            </a:r>
            <a:r>
              <a:rPr lang="en-GB" sz="1200" dirty="0" err="1">
                <a:latin typeface="+mn-lt"/>
              </a:rPr>
              <a:t>remodeling</a:t>
            </a:r>
            <a:r>
              <a:rPr lang="en-GB" sz="1200" dirty="0">
                <a:latin typeface="+mn-lt"/>
              </a:rPr>
              <a:t> and may co-exist with </a:t>
            </a:r>
            <a:br>
              <a:rPr lang="en-GB" sz="1200" dirty="0">
                <a:latin typeface="+mn-lt"/>
              </a:rPr>
            </a:br>
            <a:r>
              <a:rPr lang="en-GB" sz="1200" dirty="0">
                <a:latin typeface="+mn-lt"/>
              </a:rPr>
              <a:t>T2-dependent inflammation.</a:t>
            </a:r>
            <a:r>
              <a:rPr lang="en-GB" sz="1200" baseline="30000" dirty="0">
                <a:latin typeface="+mn-lt"/>
              </a:rPr>
              <a:t>1,2 </a:t>
            </a:r>
            <a:r>
              <a:rPr lang="en-GB" sz="1200" dirty="0">
                <a:latin typeface="+mn-lt"/>
              </a:rPr>
              <a:t> A combination of </a:t>
            </a:r>
            <a:r>
              <a:rPr lang="en-GB" sz="1200" b="1" dirty="0">
                <a:solidFill>
                  <a:schemeClr val="accent2"/>
                </a:solidFill>
                <a:latin typeface="+mn-lt"/>
                <a:ea typeface="+mn-ea"/>
                <a:cs typeface="+mn-cs"/>
              </a:rPr>
              <a:t>smooth muscle hyperreactivity</a:t>
            </a:r>
            <a:r>
              <a:rPr lang="en-GB" sz="1200" b="1" dirty="0">
                <a:solidFill>
                  <a:srgbClr val="BE8C40"/>
                </a:solidFill>
                <a:latin typeface="+mn-lt"/>
                <a:ea typeface="+mn-ea"/>
                <a:cs typeface="+mn-cs"/>
              </a:rPr>
              <a:t> </a:t>
            </a:r>
            <a:r>
              <a:rPr lang="en-GB" sz="1200" dirty="0">
                <a:latin typeface="+mn-lt"/>
              </a:rPr>
              <a:t>and </a:t>
            </a:r>
            <a:r>
              <a:rPr lang="en-GB" sz="1200" b="1" dirty="0">
                <a:solidFill>
                  <a:schemeClr val="accent2"/>
                </a:solidFill>
                <a:latin typeface="+mn-lt"/>
                <a:ea typeface="+mn-ea"/>
                <a:cs typeface="+mn-cs"/>
              </a:rPr>
              <a:t>mast cell-driven inflammation</a:t>
            </a:r>
            <a:r>
              <a:rPr lang="en-GB" sz="1200" dirty="0">
                <a:latin typeface="+mn-lt"/>
                <a:ea typeface="+mn-ea"/>
                <a:cs typeface="+mn-cs"/>
              </a:rPr>
              <a:t>,</a:t>
            </a:r>
            <a:r>
              <a:rPr lang="en-GB" sz="1200" b="1" dirty="0">
                <a:solidFill>
                  <a:schemeClr val="accent1"/>
                </a:solidFill>
                <a:latin typeface="+mn-lt"/>
                <a:ea typeface="+mn-ea"/>
                <a:cs typeface="+mn-cs"/>
              </a:rPr>
              <a:t> </a:t>
            </a:r>
            <a:r>
              <a:rPr lang="en-GB" sz="1200" dirty="0">
                <a:latin typeface="+mn-lt"/>
              </a:rPr>
              <a:t>combines to drive </a:t>
            </a:r>
            <a:r>
              <a:rPr lang="en-GB" sz="1200" b="1" dirty="0">
                <a:solidFill>
                  <a:schemeClr val="accent2"/>
                </a:solidFill>
                <a:latin typeface="+mn-lt"/>
                <a:ea typeface="+mn-ea"/>
                <a:cs typeface="+mn-cs"/>
              </a:rPr>
              <a:t>airway</a:t>
            </a:r>
            <a:r>
              <a:rPr lang="en-GB" sz="1200" b="1" dirty="0">
                <a:solidFill>
                  <a:srgbClr val="BE8C40"/>
                </a:solidFill>
                <a:latin typeface="+mn-lt"/>
                <a:ea typeface="+mn-ea"/>
                <a:cs typeface="+mn-cs"/>
              </a:rPr>
              <a:t> </a:t>
            </a:r>
            <a:r>
              <a:rPr lang="en-GB" sz="1200" b="1" dirty="0">
                <a:solidFill>
                  <a:schemeClr val="accent2"/>
                </a:solidFill>
                <a:latin typeface="+mn-lt"/>
                <a:ea typeface="+mn-ea"/>
                <a:cs typeface="+mn-cs"/>
              </a:rPr>
              <a:t>hyperresponsiveness</a:t>
            </a:r>
            <a:r>
              <a:rPr lang="en-GB" sz="1200" b="1" dirty="0">
                <a:solidFill>
                  <a:srgbClr val="BE8C40"/>
                </a:solidFill>
                <a:latin typeface="+mn-lt"/>
                <a:ea typeface="+mn-ea"/>
                <a:cs typeface="+mn-cs"/>
              </a:rPr>
              <a:t> </a:t>
            </a:r>
            <a:r>
              <a:rPr lang="en-GB" sz="1200" dirty="0">
                <a:latin typeface="+mn-lt"/>
              </a:rPr>
              <a:t>and symptoms of asthma</a:t>
            </a:r>
            <a:r>
              <a:rPr lang="en-GB" sz="1200" baseline="30000" dirty="0">
                <a:latin typeface="+mn-lt"/>
              </a:rPr>
              <a:t>1,3*</a:t>
            </a:r>
          </a:p>
        </p:txBody>
      </p:sp>
      <p:graphicFrame>
        <p:nvGraphicFramePr>
          <p:cNvPr id="5" name="Table 16">
            <a:extLst>
              <a:ext uri="{FF2B5EF4-FFF2-40B4-BE49-F238E27FC236}">
                <a16:creationId xmlns:a16="http://schemas.microsoft.com/office/drawing/2014/main" id="{859B3472-8C09-6643-30CC-C6B921D8EE95}"/>
              </a:ext>
            </a:extLst>
          </p:cNvPr>
          <p:cNvGraphicFramePr>
            <a:graphicFrameLocks noGrp="1"/>
          </p:cNvGraphicFramePr>
          <p:nvPr>
            <p:extLst>
              <p:ext uri="{D42A27DB-BD31-4B8C-83A1-F6EECF244321}">
                <p14:modId xmlns:p14="http://schemas.microsoft.com/office/powerpoint/2010/main" val="2864500888"/>
              </p:ext>
            </p:extLst>
          </p:nvPr>
        </p:nvGraphicFramePr>
        <p:xfrm>
          <a:off x="5041304" y="2117721"/>
          <a:ext cx="6596983" cy="512087"/>
        </p:xfrm>
        <a:graphic>
          <a:graphicData uri="http://schemas.openxmlformats.org/drawingml/2006/table">
            <a:tbl>
              <a:tblPr firstRow="1" bandRow="1">
                <a:tableStyleId>{2D5ABB26-0587-4C30-8999-92F81FD0307C}</a:tableStyleId>
              </a:tblPr>
              <a:tblGrid>
                <a:gridCol w="462862">
                  <a:extLst>
                    <a:ext uri="{9D8B030D-6E8A-4147-A177-3AD203B41FA5}">
                      <a16:colId xmlns:a16="http://schemas.microsoft.com/office/drawing/2014/main" val="4177163366"/>
                    </a:ext>
                  </a:extLst>
                </a:gridCol>
                <a:gridCol w="6134121">
                  <a:extLst>
                    <a:ext uri="{9D8B030D-6E8A-4147-A177-3AD203B41FA5}">
                      <a16:colId xmlns:a16="http://schemas.microsoft.com/office/drawing/2014/main" val="1866586176"/>
                    </a:ext>
                  </a:extLst>
                </a:gridCol>
              </a:tblGrid>
              <a:tr h="512087">
                <a:tc>
                  <a:txBody>
                    <a:bodyPr/>
                    <a:lstStyle/>
                    <a:p>
                      <a:pPr algn="ctr"/>
                      <a:r>
                        <a:rPr lang="en-NZ" sz="1800" b="1">
                          <a:solidFill>
                            <a:schemeClr val="accent2"/>
                          </a:solidFill>
                          <a:latin typeface="+mj-lt"/>
                        </a:rPr>
                        <a:t>1</a:t>
                      </a:r>
                    </a:p>
                  </a:txBody>
                  <a:tcPr anchor="ctr">
                    <a:lnL>
                      <a:noFill/>
                    </a:lnL>
                    <a:lnR w="1270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solidFill>
                      <a:schemeClr val="bg1">
                        <a:lumMod val="75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50">
                          <a:solidFill>
                            <a:schemeClr val="tx1"/>
                          </a:solidFill>
                        </a:rPr>
                        <a:t>Inhaled triggers interact with the airway epithelium and may initiate the release of epithelial cytokines including </a:t>
                      </a:r>
                      <a:r>
                        <a:rPr lang="en-GB" sz="1050" b="1">
                          <a:solidFill>
                            <a:schemeClr val="accent2"/>
                          </a:solidFill>
                        </a:rPr>
                        <a:t>TSLP, IL-33</a:t>
                      </a:r>
                      <a:r>
                        <a:rPr lang="en-GB" sz="1050">
                          <a:solidFill>
                            <a:schemeClr val="tx1"/>
                          </a:solidFill>
                        </a:rPr>
                        <a:t> and </a:t>
                      </a:r>
                      <a:r>
                        <a:rPr lang="en-GB" sz="1050" b="0">
                          <a:solidFill>
                            <a:schemeClr val="tx1"/>
                          </a:solidFill>
                        </a:rPr>
                        <a:t>other inflammatory cytokines</a:t>
                      </a:r>
                      <a:r>
                        <a:rPr lang="en-GB" sz="1050" b="0" kern="1200" baseline="30000">
                          <a:solidFill>
                            <a:schemeClr val="tx1"/>
                          </a:solidFill>
                          <a:latin typeface="+mn-lt"/>
                          <a:ea typeface="+mn-ea"/>
                          <a:cs typeface="+mn-cs"/>
                        </a:rPr>
                        <a:t>1,4</a:t>
                      </a:r>
                      <a:endParaRPr lang="en-NZ" sz="1050" b="0" baseline="30000">
                        <a:solidFill>
                          <a:schemeClr val="tx1"/>
                        </a:solidFill>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3450432237"/>
                  </a:ext>
                </a:extLst>
              </a:tr>
            </a:tbl>
          </a:graphicData>
        </a:graphic>
      </p:graphicFrame>
      <p:graphicFrame>
        <p:nvGraphicFramePr>
          <p:cNvPr id="774" name="Table 16">
            <a:extLst>
              <a:ext uri="{FF2B5EF4-FFF2-40B4-BE49-F238E27FC236}">
                <a16:creationId xmlns:a16="http://schemas.microsoft.com/office/drawing/2014/main" id="{1A55461A-FA17-765F-A402-83673A17EE69}"/>
              </a:ext>
            </a:extLst>
          </p:cNvPr>
          <p:cNvGraphicFramePr>
            <a:graphicFrameLocks noGrp="1"/>
          </p:cNvGraphicFramePr>
          <p:nvPr>
            <p:extLst>
              <p:ext uri="{D42A27DB-BD31-4B8C-83A1-F6EECF244321}">
                <p14:modId xmlns:p14="http://schemas.microsoft.com/office/powerpoint/2010/main" val="2627285758"/>
              </p:ext>
            </p:extLst>
          </p:nvPr>
        </p:nvGraphicFramePr>
        <p:xfrm>
          <a:off x="5041304" y="2652027"/>
          <a:ext cx="6596983" cy="731520"/>
        </p:xfrm>
        <a:graphic>
          <a:graphicData uri="http://schemas.openxmlformats.org/drawingml/2006/table">
            <a:tbl>
              <a:tblPr firstRow="1" bandRow="1">
                <a:tableStyleId>{2D5ABB26-0587-4C30-8999-92F81FD0307C}</a:tableStyleId>
              </a:tblPr>
              <a:tblGrid>
                <a:gridCol w="462862">
                  <a:extLst>
                    <a:ext uri="{9D8B030D-6E8A-4147-A177-3AD203B41FA5}">
                      <a16:colId xmlns:a16="http://schemas.microsoft.com/office/drawing/2014/main" val="4177163366"/>
                    </a:ext>
                  </a:extLst>
                </a:gridCol>
                <a:gridCol w="6134121">
                  <a:extLst>
                    <a:ext uri="{9D8B030D-6E8A-4147-A177-3AD203B41FA5}">
                      <a16:colId xmlns:a16="http://schemas.microsoft.com/office/drawing/2014/main" val="1866586176"/>
                    </a:ext>
                  </a:extLst>
                </a:gridCol>
              </a:tblGrid>
              <a:tr h="486405">
                <a:tc>
                  <a:txBody>
                    <a:bodyPr/>
                    <a:lstStyle/>
                    <a:p>
                      <a:pPr algn="ctr"/>
                      <a:r>
                        <a:rPr lang="en-NZ" sz="1800" b="1">
                          <a:solidFill>
                            <a:schemeClr val="accent2"/>
                          </a:solidFill>
                          <a:latin typeface="+mj-lt"/>
                        </a:rPr>
                        <a:t>2</a:t>
                      </a:r>
                    </a:p>
                  </a:txBody>
                  <a:tcPr anchor="ctr">
                    <a:lnL>
                      <a:noFill/>
                    </a:lnL>
                    <a:lnR>
                      <a:noFill/>
                    </a:lnR>
                    <a:lnT>
                      <a:noFill/>
                    </a:lnT>
                    <a:lnB>
                      <a:noFill/>
                    </a:lnB>
                    <a:lnTlToBr w="12700" cmpd="sng">
                      <a:noFill/>
                      <a:prstDash val="solid"/>
                    </a:lnTlToBr>
                    <a:lnBlToTr w="12700" cmpd="sng">
                      <a:noFill/>
                      <a:prstDash val="solid"/>
                    </a:lnBlToTr>
                    <a:solidFill>
                      <a:schemeClr val="bg1">
                        <a:lumMod val="75000"/>
                      </a:schemeClr>
                    </a:solidFill>
                  </a:tcPr>
                </a:tc>
                <a:tc>
                  <a:txBody>
                    <a:bodyPr/>
                    <a:lstStyle/>
                    <a:p>
                      <a:pPr marL="0" marR="0" lvl="0" indent="0" algn="l" rtl="0" eaLnBrk="1" fontAlgn="auto" latinLnBrk="0" hangingPunct="1">
                        <a:lnSpc>
                          <a:spcPct val="100000"/>
                        </a:lnSpc>
                        <a:spcBef>
                          <a:spcPts val="0"/>
                        </a:spcBef>
                        <a:spcAft>
                          <a:spcPts val="0"/>
                        </a:spcAft>
                        <a:buClrTx/>
                        <a:buSzTx/>
                        <a:buFontTx/>
                        <a:buNone/>
                      </a:pPr>
                      <a:r>
                        <a:rPr lang="en-GB" sz="1050" dirty="0">
                          <a:solidFill>
                            <a:schemeClr val="tx1"/>
                          </a:solidFill>
                        </a:rPr>
                        <a:t>Release of epithelial cytokines may go </a:t>
                      </a:r>
                      <a:r>
                        <a:rPr lang="en-GB" sz="1050" b="1" dirty="0">
                          <a:solidFill>
                            <a:schemeClr val="accent2"/>
                          </a:solidFill>
                        </a:rPr>
                        <a:t>beyond-T2-dependent </a:t>
                      </a:r>
                      <a:r>
                        <a:rPr lang="en-GB" sz="1050" dirty="0">
                          <a:solidFill>
                            <a:schemeClr val="tx1"/>
                          </a:solidFill>
                        </a:rPr>
                        <a:t>pathways.</a:t>
                      </a:r>
                      <a:r>
                        <a:rPr lang="en-GB" sz="1050" kern="1200" baseline="30000" dirty="0">
                          <a:solidFill>
                            <a:schemeClr val="tx1"/>
                          </a:solidFill>
                          <a:latin typeface="+mn-lt"/>
                          <a:ea typeface="+mn-ea"/>
                          <a:cs typeface="+mn-cs"/>
                        </a:rPr>
                        <a:t>1 </a:t>
                      </a:r>
                      <a:r>
                        <a:rPr lang="en-GB" sz="1050" dirty="0">
                          <a:solidFill>
                            <a:schemeClr val="tx1"/>
                          </a:solidFill>
                        </a:rPr>
                        <a:t> For example, </a:t>
                      </a:r>
                      <a:r>
                        <a:rPr lang="en-GB" sz="1050" b="1" dirty="0">
                          <a:solidFill>
                            <a:schemeClr val="accent2"/>
                          </a:solidFill>
                        </a:rPr>
                        <a:t>TSLP</a:t>
                      </a:r>
                      <a:r>
                        <a:rPr lang="en-GB" sz="1050" dirty="0">
                          <a:solidFill>
                            <a:schemeClr val="tx1"/>
                          </a:solidFill>
                        </a:rPr>
                        <a:t> may have a direct impact on </a:t>
                      </a:r>
                      <a:r>
                        <a:rPr lang="en-GB" sz="1050" b="1" dirty="0">
                          <a:solidFill>
                            <a:schemeClr val="accent2"/>
                          </a:solidFill>
                        </a:rPr>
                        <a:t>mast cell </a:t>
                      </a:r>
                      <a:r>
                        <a:rPr lang="en-GB" sz="1050" kern="1200" dirty="0">
                          <a:solidFill>
                            <a:schemeClr val="tx1"/>
                          </a:solidFill>
                          <a:latin typeface="+mn-lt"/>
                          <a:ea typeface="+mn-ea"/>
                          <a:cs typeface="+mn-cs"/>
                        </a:rPr>
                        <a:t>activation, resulting in degranulation, releasing </a:t>
                      </a:r>
                      <a:r>
                        <a:rPr lang="en-GB" sz="1050" b="1" kern="1200" dirty="0">
                          <a:solidFill>
                            <a:schemeClr val="accent2"/>
                          </a:solidFill>
                          <a:latin typeface="+mn-lt"/>
                          <a:ea typeface="+mn-ea"/>
                          <a:cs typeface="+mn-cs"/>
                        </a:rPr>
                        <a:t>histamine</a:t>
                      </a:r>
                      <a:r>
                        <a:rPr lang="en-GB" sz="1050" kern="1200" dirty="0">
                          <a:solidFill>
                            <a:schemeClr val="tx1"/>
                          </a:solidFill>
                          <a:latin typeface="+mn-lt"/>
                          <a:ea typeface="+mn-ea"/>
                          <a:cs typeface="+mn-cs"/>
                        </a:rPr>
                        <a:t> and other </a:t>
                      </a:r>
                      <a:r>
                        <a:rPr lang="en-GB" sz="1050" b="1" kern="1200" dirty="0">
                          <a:solidFill>
                            <a:schemeClr val="accent2"/>
                          </a:solidFill>
                          <a:latin typeface="+mn-lt"/>
                          <a:ea typeface="+mn-ea"/>
                          <a:cs typeface="+mn-cs"/>
                        </a:rPr>
                        <a:t>cytokines</a:t>
                      </a:r>
                      <a:r>
                        <a:rPr lang="en-GB" sz="1050" kern="1200" dirty="0">
                          <a:solidFill>
                            <a:schemeClr val="tx1"/>
                          </a:solidFill>
                          <a:latin typeface="+mn-lt"/>
                          <a:ea typeface="+mn-ea"/>
                          <a:cs typeface="+mn-cs"/>
                        </a:rPr>
                        <a:t>.</a:t>
                      </a:r>
                      <a:r>
                        <a:rPr lang="en-GB" sz="1050" kern="1200" baseline="30000" dirty="0">
                          <a:solidFill>
                            <a:schemeClr val="tx1"/>
                          </a:solidFill>
                          <a:latin typeface="+mn-lt"/>
                          <a:ea typeface="+mn-ea"/>
                          <a:cs typeface="+mn-cs"/>
                        </a:rPr>
                        <a:t>1</a:t>
                      </a:r>
                      <a:r>
                        <a:rPr lang="en-GB" sz="1050" kern="1200" dirty="0">
                          <a:solidFill>
                            <a:schemeClr val="tx1"/>
                          </a:solidFill>
                          <a:latin typeface="+mn-lt"/>
                          <a:ea typeface="+mn-ea"/>
                          <a:cs typeface="+mn-cs"/>
                        </a:rPr>
                        <a:t> </a:t>
                      </a:r>
                      <a:br>
                        <a:rPr lang="en-GB" sz="1050" kern="1200" dirty="0">
                          <a:solidFill>
                            <a:schemeClr val="tx1"/>
                          </a:solidFill>
                          <a:latin typeface="+mn-lt"/>
                          <a:ea typeface="+mn-ea"/>
                          <a:cs typeface="+mn-cs"/>
                        </a:rPr>
                      </a:br>
                      <a:r>
                        <a:rPr lang="en-GB" sz="1050" b="1" kern="1200" dirty="0">
                          <a:solidFill>
                            <a:schemeClr val="accent2"/>
                          </a:solidFill>
                          <a:latin typeface="+mn-lt"/>
                          <a:ea typeface="+mn-ea"/>
                          <a:cs typeface="+mn-cs"/>
                        </a:rPr>
                        <a:t>IL-13 and TSLP</a:t>
                      </a:r>
                      <a:r>
                        <a:rPr lang="en-GB" sz="1050" kern="1200" dirty="0">
                          <a:solidFill>
                            <a:schemeClr val="tx1"/>
                          </a:solidFill>
                          <a:latin typeface="+mn-lt"/>
                          <a:ea typeface="+mn-ea"/>
                          <a:cs typeface="+mn-cs"/>
                        </a:rPr>
                        <a:t> influence </a:t>
                      </a:r>
                      <a:r>
                        <a:rPr lang="en-GB" sz="1050" b="1" kern="1200" dirty="0">
                          <a:solidFill>
                            <a:schemeClr val="accent2"/>
                          </a:solidFill>
                          <a:latin typeface="+mn-lt"/>
                          <a:ea typeface="+mn-ea"/>
                          <a:cs typeface="+mn-cs"/>
                        </a:rPr>
                        <a:t>mast cell-airway smooth muscle cross talk.</a:t>
                      </a:r>
                      <a:r>
                        <a:rPr lang="en-GB" sz="1050" kern="1200" baseline="30000" dirty="0">
                          <a:solidFill>
                            <a:schemeClr val="tx1"/>
                          </a:solidFill>
                          <a:latin typeface="+mn-lt"/>
                          <a:ea typeface="+mn-ea"/>
                          <a:cs typeface="+mn-cs"/>
                        </a:rPr>
                        <a:t>5</a:t>
                      </a:r>
                      <a:r>
                        <a:rPr lang="en-GB" sz="1050" kern="1200" baseline="0" dirty="0">
                          <a:solidFill>
                            <a:schemeClr val="tx1"/>
                          </a:solidFill>
                          <a:latin typeface="+mn-lt"/>
                          <a:ea typeface="+mn-ea"/>
                          <a:cs typeface="+mn-cs"/>
                        </a:rPr>
                        <a:t> </a:t>
                      </a:r>
                      <a:r>
                        <a:rPr lang="en-GB" sz="1050" kern="1200" dirty="0">
                          <a:solidFill>
                            <a:schemeClr val="tx1"/>
                          </a:solidFill>
                          <a:latin typeface="+mn-lt"/>
                          <a:ea typeface="+mn-ea"/>
                          <a:cs typeface="+mn-cs"/>
                        </a:rPr>
                        <a:t>Both cell types</a:t>
                      </a:r>
                      <a:r>
                        <a:rPr lang="en-GB" sz="1050" kern="1200" dirty="0">
                          <a:solidFill>
                            <a:schemeClr val="accent2"/>
                          </a:solidFill>
                          <a:latin typeface="+mn-lt"/>
                          <a:ea typeface="+mn-ea"/>
                          <a:cs typeface="+mn-cs"/>
                        </a:rPr>
                        <a:t> </a:t>
                      </a:r>
                      <a:r>
                        <a:rPr lang="en-GB" sz="1050" kern="1200" dirty="0">
                          <a:solidFill>
                            <a:schemeClr val="tx1"/>
                          </a:solidFill>
                          <a:latin typeface="+mn-lt"/>
                          <a:ea typeface="+mn-ea"/>
                          <a:cs typeface="+mn-cs"/>
                        </a:rPr>
                        <a:t>may also produce </a:t>
                      </a:r>
                      <a:r>
                        <a:rPr lang="en-GB" sz="1050" b="1" kern="1200" dirty="0">
                          <a:solidFill>
                            <a:schemeClr val="accent2"/>
                          </a:solidFill>
                          <a:latin typeface="+mn-lt"/>
                          <a:ea typeface="+mn-ea"/>
                          <a:cs typeface="+mn-cs"/>
                        </a:rPr>
                        <a:t>TSLP</a:t>
                      </a:r>
                      <a:r>
                        <a:rPr lang="en-NZ" sz="1050" b="1" kern="1200" dirty="0">
                          <a:solidFill>
                            <a:schemeClr val="tx1"/>
                          </a:solidFill>
                          <a:latin typeface="+mn-lt"/>
                          <a:ea typeface="+mn-ea"/>
                          <a:cs typeface="+mn-cs"/>
                        </a:rPr>
                        <a:t> </a:t>
                      </a:r>
                      <a:r>
                        <a:rPr lang="en-NZ" sz="1050" b="0" kern="1200" dirty="0">
                          <a:solidFill>
                            <a:schemeClr val="tx1"/>
                          </a:solidFill>
                          <a:latin typeface="+mn-lt"/>
                          <a:ea typeface="+mn-ea"/>
                          <a:cs typeface="+mn-cs"/>
                        </a:rPr>
                        <a:t>which promotes the release of </a:t>
                      </a:r>
                      <a:r>
                        <a:rPr lang="en-NZ" sz="1050" b="1" kern="1200" dirty="0">
                          <a:solidFill>
                            <a:schemeClr val="accent2"/>
                          </a:solidFill>
                          <a:latin typeface="+mn-lt"/>
                          <a:ea typeface="+mn-ea"/>
                          <a:cs typeface="+mn-cs"/>
                        </a:rPr>
                        <a:t>IL-13</a:t>
                      </a:r>
                      <a:r>
                        <a:rPr lang="en-NZ" sz="1050" b="0" kern="1200" dirty="0">
                          <a:solidFill>
                            <a:schemeClr val="tx1"/>
                          </a:solidFill>
                          <a:latin typeface="+mn-lt"/>
                          <a:ea typeface="+mn-ea"/>
                          <a:cs typeface="+mn-cs"/>
                        </a:rPr>
                        <a:t> as well as more </a:t>
                      </a:r>
                      <a:r>
                        <a:rPr lang="en-GB" sz="1050" b="1" kern="1200" dirty="0">
                          <a:solidFill>
                            <a:schemeClr val="accent2"/>
                          </a:solidFill>
                          <a:latin typeface="+mn-lt"/>
                          <a:ea typeface="+mn-ea"/>
                          <a:cs typeface="+mn-cs"/>
                        </a:rPr>
                        <a:t>TSLP</a:t>
                      </a:r>
                      <a:r>
                        <a:rPr lang="en-GB" sz="1050" b="0" kern="1200" baseline="30000" dirty="0">
                          <a:solidFill>
                            <a:schemeClr val="tx1"/>
                          </a:solidFill>
                          <a:latin typeface="+mn-lt"/>
                          <a:ea typeface="+mn-ea"/>
                          <a:cs typeface="+mn-cs"/>
                        </a:rPr>
                        <a:t>1,</a:t>
                      </a:r>
                      <a:r>
                        <a:rPr lang="en-GB" sz="1050" kern="1200" baseline="30000" dirty="0">
                          <a:solidFill>
                            <a:schemeClr val="tx1"/>
                          </a:solidFill>
                          <a:latin typeface="+mn-lt"/>
                          <a:ea typeface="+mn-ea"/>
                          <a:cs typeface="+mn-cs"/>
                        </a:rPr>
                        <a:t>6</a:t>
                      </a:r>
                      <a:endParaRPr lang="en-NZ" sz="1050" kern="1200" dirty="0">
                        <a:solidFill>
                          <a:schemeClr val="tx1"/>
                        </a:solidFill>
                        <a:latin typeface="+mn-lt"/>
                        <a:ea typeface="+mn-ea"/>
                        <a:cs typeface="+mn-cs"/>
                      </a:endParaRPr>
                    </a:p>
                  </a:txBody>
                  <a:tcPr anchor="ctr">
                    <a:lnL>
                      <a:noFill/>
                    </a:lnL>
                    <a:lnR>
                      <a:noFill/>
                    </a:lnR>
                    <a:lnT w="12700" cap="flat" cmpd="sng" algn="ctr">
                      <a:noFill/>
                      <a:prstDash val="solid"/>
                      <a:round/>
                      <a:headEnd type="none" w="med" len="med"/>
                      <a:tailEnd type="none" w="med" len="med"/>
                    </a:lnT>
                    <a:lnB>
                      <a:noFill/>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1163092363"/>
                  </a:ext>
                </a:extLst>
              </a:tr>
            </a:tbl>
          </a:graphicData>
        </a:graphic>
      </p:graphicFrame>
      <p:graphicFrame>
        <p:nvGraphicFramePr>
          <p:cNvPr id="775" name="Table 16">
            <a:extLst>
              <a:ext uri="{FF2B5EF4-FFF2-40B4-BE49-F238E27FC236}">
                <a16:creationId xmlns:a16="http://schemas.microsoft.com/office/drawing/2014/main" id="{ABF64F5E-AC5E-85B3-D3C2-8E7D96D59664}"/>
              </a:ext>
            </a:extLst>
          </p:cNvPr>
          <p:cNvGraphicFramePr>
            <a:graphicFrameLocks noGrp="1"/>
          </p:cNvGraphicFramePr>
          <p:nvPr>
            <p:extLst>
              <p:ext uri="{D42A27DB-BD31-4B8C-83A1-F6EECF244321}">
                <p14:modId xmlns:p14="http://schemas.microsoft.com/office/powerpoint/2010/main" val="1797060617"/>
              </p:ext>
            </p:extLst>
          </p:nvPr>
        </p:nvGraphicFramePr>
        <p:xfrm>
          <a:off x="5041304" y="3406931"/>
          <a:ext cx="6596983" cy="731520"/>
        </p:xfrm>
        <a:graphic>
          <a:graphicData uri="http://schemas.openxmlformats.org/drawingml/2006/table">
            <a:tbl>
              <a:tblPr firstRow="1" bandRow="1">
                <a:tableStyleId>{2D5ABB26-0587-4C30-8999-92F81FD0307C}</a:tableStyleId>
              </a:tblPr>
              <a:tblGrid>
                <a:gridCol w="462862">
                  <a:extLst>
                    <a:ext uri="{9D8B030D-6E8A-4147-A177-3AD203B41FA5}">
                      <a16:colId xmlns:a16="http://schemas.microsoft.com/office/drawing/2014/main" val="4177163366"/>
                    </a:ext>
                  </a:extLst>
                </a:gridCol>
                <a:gridCol w="6134121">
                  <a:extLst>
                    <a:ext uri="{9D8B030D-6E8A-4147-A177-3AD203B41FA5}">
                      <a16:colId xmlns:a16="http://schemas.microsoft.com/office/drawing/2014/main" val="1866586176"/>
                    </a:ext>
                  </a:extLst>
                </a:gridCol>
              </a:tblGrid>
              <a:tr h="428071">
                <a:tc>
                  <a:txBody>
                    <a:bodyPr/>
                    <a:lstStyle/>
                    <a:p>
                      <a:pPr algn="ctr"/>
                      <a:r>
                        <a:rPr lang="en-NZ" sz="1800" b="1">
                          <a:solidFill>
                            <a:schemeClr val="accent2"/>
                          </a:solidFill>
                          <a:latin typeface="+mj-lt"/>
                        </a:rPr>
                        <a:t>3</a:t>
                      </a:r>
                    </a:p>
                  </a:txBody>
                  <a:tcPr anchor="ctr">
                    <a:lnL>
                      <a:noFill/>
                    </a:lnL>
                    <a:lnR>
                      <a:noFill/>
                    </a:lnR>
                    <a:lnT>
                      <a:noFill/>
                    </a:lnT>
                    <a:lnB>
                      <a:noFill/>
                    </a:lnB>
                    <a:lnTlToBr w="12700" cmpd="sng">
                      <a:noFill/>
                      <a:prstDash val="solid"/>
                    </a:lnTlToBr>
                    <a:lnBlToTr w="12700" cmpd="sng">
                      <a:noFill/>
                      <a:prstDash val="solid"/>
                    </a:lnBlToTr>
                    <a:solidFill>
                      <a:schemeClr val="bg1">
                        <a:lumMod val="75000"/>
                      </a:schemeClr>
                    </a:solidFill>
                  </a:tcPr>
                </a:tc>
                <a:tc>
                  <a:txBody>
                    <a:bodyPr/>
                    <a:lstStyle/>
                    <a:p>
                      <a:r>
                        <a:rPr lang="en-GB" sz="1050" b="1" kern="1200" dirty="0">
                          <a:solidFill>
                            <a:schemeClr val="accent2"/>
                          </a:solidFill>
                          <a:latin typeface="+mn-lt"/>
                          <a:ea typeface="+mn-ea"/>
                          <a:cs typeface="+mn-cs"/>
                        </a:rPr>
                        <a:t>IL-13 and TSLP</a:t>
                      </a:r>
                      <a:r>
                        <a:rPr lang="en-GB" sz="1050" b="1" kern="1200" dirty="0">
                          <a:solidFill>
                            <a:schemeClr val="accent1"/>
                          </a:solidFill>
                          <a:latin typeface="+mn-lt"/>
                          <a:ea typeface="+mn-ea"/>
                          <a:cs typeface="+mn-cs"/>
                        </a:rPr>
                        <a:t> </a:t>
                      </a:r>
                      <a:r>
                        <a:rPr lang="en-GB" sz="1050" b="0" dirty="0">
                          <a:solidFill>
                            <a:schemeClr val="tx1"/>
                          </a:solidFill>
                        </a:rPr>
                        <a:t>may also have structural effects in the airway. For example, TSLP can affect </a:t>
                      </a:r>
                      <a:r>
                        <a:rPr lang="en-GB" sz="1050" b="1" dirty="0">
                          <a:solidFill>
                            <a:schemeClr val="accent2"/>
                          </a:solidFill>
                        </a:rPr>
                        <a:t>fibroblasts</a:t>
                      </a:r>
                      <a:r>
                        <a:rPr lang="en-GB" sz="1050" b="0" dirty="0">
                          <a:solidFill>
                            <a:schemeClr val="tx1"/>
                          </a:solidFill>
                        </a:rPr>
                        <a:t>, causing the release of matrix proteins such as </a:t>
                      </a:r>
                      <a:r>
                        <a:rPr lang="en-GB" sz="1050" b="1" dirty="0">
                          <a:solidFill>
                            <a:schemeClr val="accent2"/>
                          </a:solidFill>
                        </a:rPr>
                        <a:t>collagen</a:t>
                      </a:r>
                      <a:r>
                        <a:rPr lang="en-GB" sz="1050" b="0" dirty="0">
                          <a:solidFill>
                            <a:schemeClr val="tx1"/>
                          </a:solidFill>
                        </a:rPr>
                        <a:t> that go on to promote </a:t>
                      </a:r>
                      <a:r>
                        <a:rPr lang="en-GB" sz="1050" b="1" dirty="0">
                          <a:solidFill>
                            <a:schemeClr val="accent2"/>
                          </a:solidFill>
                        </a:rPr>
                        <a:t>airway remodeling</a:t>
                      </a:r>
                      <a:r>
                        <a:rPr lang="en-GB" sz="1050" b="1" dirty="0">
                          <a:solidFill>
                            <a:schemeClr val="tx1"/>
                          </a:solidFill>
                        </a:rPr>
                        <a:t>.</a:t>
                      </a:r>
                      <a:r>
                        <a:rPr lang="en-GB" sz="1050" kern="1200" baseline="30000" dirty="0">
                          <a:solidFill>
                            <a:schemeClr val="tx1"/>
                          </a:solidFill>
                          <a:latin typeface="+mn-lt"/>
                          <a:ea typeface="+mn-ea"/>
                          <a:cs typeface="+mn-cs"/>
                        </a:rPr>
                        <a:t>1</a:t>
                      </a:r>
                      <a:r>
                        <a:rPr lang="en-GB" sz="1050" kern="1200" baseline="0" dirty="0">
                          <a:solidFill>
                            <a:schemeClr val="tx1"/>
                          </a:solidFill>
                          <a:latin typeface="+mn-lt"/>
                          <a:ea typeface="+mn-ea"/>
                          <a:cs typeface="+mn-cs"/>
                        </a:rPr>
                        <a:t> In addition,</a:t>
                      </a:r>
                      <a:r>
                        <a:rPr lang="en-GB" sz="1050" b="1" kern="1200" baseline="0" dirty="0">
                          <a:solidFill>
                            <a:schemeClr val="accent2"/>
                          </a:solidFill>
                          <a:latin typeface="+mn-lt"/>
                          <a:ea typeface="+mn-ea"/>
                          <a:cs typeface="+mn-cs"/>
                        </a:rPr>
                        <a:t> </a:t>
                      </a:r>
                      <a:r>
                        <a:rPr lang="en-GB" sz="1050" kern="1200" baseline="0" dirty="0">
                          <a:solidFill>
                            <a:schemeClr val="tx1"/>
                          </a:solidFill>
                          <a:latin typeface="+mn-lt"/>
                          <a:ea typeface="+mn-ea"/>
                          <a:cs typeface="+mn-cs"/>
                        </a:rPr>
                        <a:t>increased </a:t>
                      </a:r>
                      <a:r>
                        <a:rPr lang="en-GB" sz="1050" b="1" kern="1200" baseline="0" dirty="0">
                          <a:solidFill>
                            <a:schemeClr val="accent2"/>
                          </a:solidFill>
                          <a:latin typeface="+mn-lt"/>
                          <a:ea typeface="+mn-ea"/>
                          <a:cs typeface="+mn-cs"/>
                        </a:rPr>
                        <a:t>IL-33</a:t>
                      </a:r>
                      <a:r>
                        <a:rPr lang="en-GB" sz="1050" kern="1200" baseline="0" dirty="0">
                          <a:solidFill>
                            <a:schemeClr val="tx1"/>
                          </a:solidFill>
                          <a:latin typeface="+mn-lt"/>
                          <a:ea typeface="+mn-ea"/>
                          <a:cs typeface="+mn-cs"/>
                        </a:rPr>
                        <a:t> levels drive a feedback loop, where </a:t>
                      </a:r>
                      <a:r>
                        <a:rPr lang="en-GB" sz="1050" b="1" kern="1200" baseline="0" dirty="0">
                          <a:solidFill>
                            <a:schemeClr val="accent2"/>
                          </a:solidFill>
                          <a:latin typeface="+mn-lt"/>
                          <a:ea typeface="+mn-ea"/>
                          <a:cs typeface="+mn-cs"/>
                        </a:rPr>
                        <a:t>IL-33</a:t>
                      </a:r>
                      <a:r>
                        <a:rPr lang="en-GB" sz="1050" kern="1200" baseline="0" dirty="0">
                          <a:solidFill>
                            <a:schemeClr val="tx1"/>
                          </a:solidFill>
                          <a:latin typeface="+mn-lt"/>
                          <a:ea typeface="+mn-ea"/>
                          <a:cs typeface="+mn-cs"/>
                        </a:rPr>
                        <a:t> stimulates mast cells to release histamine and IL-13, leading to </a:t>
                      </a:r>
                      <a:r>
                        <a:rPr lang="en-GB" sz="1050" b="1" kern="1200" baseline="0" dirty="0">
                          <a:solidFill>
                            <a:schemeClr val="accent2"/>
                          </a:solidFill>
                          <a:latin typeface="+mn-lt"/>
                          <a:ea typeface="+mn-ea"/>
                          <a:cs typeface="+mn-cs"/>
                        </a:rPr>
                        <a:t>airway constriction</a:t>
                      </a:r>
                      <a:r>
                        <a:rPr lang="en-GB" sz="1050" b="1" kern="1200" baseline="30000" dirty="0">
                          <a:solidFill>
                            <a:schemeClr val="tx1"/>
                          </a:solidFill>
                          <a:latin typeface="+mn-lt"/>
                          <a:ea typeface="+mn-ea"/>
                          <a:cs typeface="+mn-cs"/>
                        </a:rPr>
                        <a:t>5,7</a:t>
                      </a:r>
                      <a:endParaRPr lang="en-GB" sz="1050" b="1" baseline="30000" dirty="0">
                        <a:solidFill>
                          <a:schemeClr val="tx1"/>
                        </a:solidFill>
                        <a:highlight>
                          <a:srgbClr val="00FF00"/>
                        </a:highlight>
                      </a:endParaRPr>
                    </a:p>
                  </a:txBody>
                  <a:tcPr anchor="ctr">
                    <a:lnL>
                      <a:noFill/>
                    </a:lnL>
                    <a:lnR>
                      <a:noFill/>
                    </a:lnR>
                    <a:lnT>
                      <a:noFill/>
                    </a:lnT>
                    <a:lnB>
                      <a:noFill/>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3716381523"/>
                  </a:ext>
                </a:extLst>
              </a:tr>
            </a:tbl>
          </a:graphicData>
        </a:graphic>
      </p:graphicFrame>
      <p:graphicFrame>
        <p:nvGraphicFramePr>
          <p:cNvPr id="776" name="Table 16">
            <a:extLst>
              <a:ext uri="{FF2B5EF4-FFF2-40B4-BE49-F238E27FC236}">
                <a16:creationId xmlns:a16="http://schemas.microsoft.com/office/drawing/2014/main" id="{70D5CA36-DAA9-3FF2-0B1B-530C4F8A5437}"/>
              </a:ext>
            </a:extLst>
          </p:cNvPr>
          <p:cNvGraphicFramePr>
            <a:graphicFrameLocks noGrp="1"/>
          </p:cNvGraphicFramePr>
          <p:nvPr>
            <p:extLst>
              <p:ext uri="{D42A27DB-BD31-4B8C-83A1-F6EECF244321}">
                <p14:modId xmlns:p14="http://schemas.microsoft.com/office/powerpoint/2010/main" val="3310883582"/>
              </p:ext>
            </p:extLst>
          </p:nvPr>
        </p:nvGraphicFramePr>
        <p:xfrm>
          <a:off x="5041304" y="4159978"/>
          <a:ext cx="6598800" cy="411480"/>
        </p:xfrm>
        <a:graphic>
          <a:graphicData uri="http://schemas.openxmlformats.org/drawingml/2006/table">
            <a:tbl>
              <a:tblPr firstRow="1" bandRow="1">
                <a:tableStyleId>{2D5ABB26-0587-4C30-8999-92F81FD0307C}</a:tableStyleId>
              </a:tblPr>
              <a:tblGrid>
                <a:gridCol w="462989">
                  <a:extLst>
                    <a:ext uri="{9D8B030D-6E8A-4147-A177-3AD203B41FA5}">
                      <a16:colId xmlns:a16="http://schemas.microsoft.com/office/drawing/2014/main" val="4177163366"/>
                    </a:ext>
                  </a:extLst>
                </a:gridCol>
                <a:gridCol w="6135811">
                  <a:extLst>
                    <a:ext uri="{9D8B030D-6E8A-4147-A177-3AD203B41FA5}">
                      <a16:colId xmlns:a16="http://schemas.microsoft.com/office/drawing/2014/main" val="1866586176"/>
                    </a:ext>
                  </a:extLst>
                </a:gridCol>
              </a:tblGrid>
              <a:tr h="404088">
                <a:tc>
                  <a:txBody>
                    <a:bodyPr/>
                    <a:lstStyle/>
                    <a:p>
                      <a:pPr algn="ctr"/>
                      <a:r>
                        <a:rPr lang="en-NZ" sz="1800" b="1">
                          <a:solidFill>
                            <a:schemeClr val="accent2"/>
                          </a:solidFill>
                          <a:latin typeface="+mj-lt"/>
                        </a:rPr>
                        <a:t>4</a:t>
                      </a:r>
                    </a:p>
                  </a:txBody>
                  <a:tcPr anchor="ctr">
                    <a:lnL>
                      <a:noFill/>
                    </a:lnL>
                    <a:lnR>
                      <a:noFill/>
                    </a:lnR>
                    <a:lnT>
                      <a:noFill/>
                    </a:lnT>
                    <a:lnB>
                      <a:noFill/>
                    </a:lnB>
                    <a:lnTlToBr w="12700" cmpd="sng">
                      <a:noFill/>
                      <a:prstDash val="solid"/>
                    </a:lnTlToBr>
                    <a:lnBlToTr w="12700" cmpd="sng">
                      <a:noFill/>
                      <a:prstDash val="solid"/>
                    </a:lnBlToTr>
                    <a:solidFill>
                      <a:schemeClr val="bg1">
                        <a:lumMod val="75000"/>
                      </a:schemeClr>
                    </a:solidFill>
                  </a:tcPr>
                </a:tc>
                <a:tc>
                  <a:txBody>
                    <a:bodyPr/>
                    <a:lstStyle/>
                    <a:p>
                      <a:pPr marL="0" marR="0" lvl="0" indent="0" algn="l" rtl="0" eaLnBrk="1" fontAlgn="auto" latinLnBrk="0" hangingPunct="1">
                        <a:lnSpc>
                          <a:spcPct val="100000"/>
                        </a:lnSpc>
                        <a:spcBef>
                          <a:spcPts val="0"/>
                        </a:spcBef>
                        <a:spcAft>
                          <a:spcPts val="0"/>
                        </a:spcAft>
                        <a:buClrTx/>
                        <a:buSzTx/>
                        <a:buFontTx/>
                        <a:buNone/>
                      </a:pPr>
                      <a:r>
                        <a:rPr lang="en-NZ" sz="1050" b="0" baseline="0" dirty="0">
                          <a:solidFill>
                            <a:schemeClr val="tx1"/>
                          </a:solidFill>
                        </a:rPr>
                        <a:t>Activation of </a:t>
                      </a:r>
                      <a:r>
                        <a:rPr lang="en-NZ" sz="1050" b="1" kern="1200" baseline="0" dirty="0">
                          <a:solidFill>
                            <a:schemeClr val="accent2"/>
                          </a:solidFill>
                          <a:latin typeface="+mn-lt"/>
                          <a:ea typeface="+mn-ea"/>
                          <a:cs typeface="+mn-cs"/>
                        </a:rPr>
                        <a:t>airway smooth </a:t>
                      </a:r>
                      <a:r>
                        <a:rPr lang="en-NZ" sz="1050" b="1" baseline="0" dirty="0">
                          <a:solidFill>
                            <a:schemeClr val="accent2"/>
                          </a:solidFill>
                        </a:rPr>
                        <a:t>muscle cells</a:t>
                      </a:r>
                      <a:r>
                        <a:rPr lang="en-NZ" sz="1050" b="0" kern="1200" baseline="0" dirty="0">
                          <a:solidFill>
                            <a:schemeClr val="accent2"/>
                          </a:solidFill>
                          <a:latin typeface="+mn-lt"/>
                          <a:ea typeface="+mn-ea"/>
                          <a:cs typeface="+mn-cs"/>
                        </a:rPr>
                        <a:t> </a:t>
                      </a:r>
                      <a:r>
                        <a:rPr lang="en-NZ" sz="1050" b="0" kern="1200" baseline="0" dirty="0">
                          <a:solidFill>
                            <a:schemeClr val="tx1"/>
                          </a:solidFill>
                          <a:latin typeface="+mn-lt"/>
                          <a:ea typeface="+mn-ea"/>
                          <a:cs typeface="+mn-cs"/>
                        </a:rPr>
                        <a:t>via </a:t>
                      </a:r>
                      <a:r>
                        <a:rPr lang="en-NZ" sz="1050" b="1" baseline="0" dirty="0">
                          <a:solidFill>
                            <a:schemeClr val="accent2"/>
                          </a:solidFill>
                        </a:rPr>
                        <a:t>TSLP</a:t>
                      </a:r>
                      <a:r>
                        <a:rPr lang="en-NZ" sz="1050" b="1" baseline="0" dirty="0">
                          <a:solidFill>
                            <a:schemeClr val="accent1"/>
                          </a:solidFill>
                        </a:rPr>
                        <a:t> </a:t>
                      </a:r>
                      <a:r>
                        <a:rPr lang="en-NZ" sz="1050" b="1" baseline="0" dirty="0">
                          <a:solidFill>
                            <a:schemeClr val="accent2"/>
                          </a:solidFill>
                        </a:rPr>
                        <a:t>and IL-33 </a:t>
                      </a:r>
                      <a:r>
                        <a:rPr lang="en-NZ" sz="1050" b="0" baseline="0" dirty="0">
                          <a:solidFill>
                            <a:schemeClr val="tx1"/>
                          </a:solidFill>
                        </a:rPr>
                        <a:t>may drive </a:t>
                      </a:r>
                      <a:r>
                        <a:rPr lang="en-NZ" sz="1050" b="1" baseline="0" dirty="0">
                          <a:solidFill>
                            <a:schemeClr val="accent2"/>
                          </a:solidFill>
                        </a:rPr>
                        <a:t>airway </a:t>
                      </a:r>
                      <a:r>
                        <a:rPr lang="en-NZ" sz="1050" b="1" baseline="0" dirty="0" err="1">
                          <a:solidFill>
                            <a:schemeClr val="accent2"/>
                          </a:solidFill>
                        </a:rPr>
                        <a:t>remodeling</a:t>
                      </a:r>
                      <a:r>
                        <a:rPr lang="en-NZ" sz="1050" b="0" kern="1200" baseline="0" dirty="0">
                          <a:solidFill>
                            <a:schemeClr val="tx1"/>
                          </a:solidFill>
                          <a:latin typeface="+mn-lt"/>
                          <a:ea typeface="+mn-ea"/>
                          <a:cs typeface="+mn-cs"/>
                        </a:rPr>
                        <a:t>, </a:t>
                      </a:r>
                      <a:r>
                        <a:rPr lang="en-NZ" sz="1050" b="1" kern="1200" baseline="0" dirty="0">
                          <a:solidFill>
                            <a:schemeClr val="accent2"/>
                          </a:solidFill>
                          <a:latin typeface="+mn-lt"/>
                          <a:ea typeface="+mn-ea"/>
                          <a:cs typeface="+mn-cs"/>
                        </a:rPr>
                        <a:t>smooth muscle contraction/hyperreactivity</a:t>
                      </a:r>
                      <a:r>
                        <a:rPr lang="en-NZ" sz="1050" b="0" kern="1200" baseline="0" dirty="0">
                          <a:solidFill>
                            <a:schemeClr val="tx1"/>
                          </a:solidFill>
                          <a:latin typeface="+mn-lt"/>
                          <a:ea typeface="+mn-ea"/>
                          <a:cs typeface="+mn-cs"/>
                        </a:rPr>
                        <a:t> and </a:t>
                      </a:r>
                      <a:r>
                        <a:rPr lang="en-NZ" sz="1050" b="1" kern="1200" baseline="0" dirty="0">
                          <a:solidFill>
                            <a:schemeClr val="accent2"/>
                          </a:solidFill>
                          <a:latin typeface="+mn-lt"/>
                          <a:ea typeface="+mn-ea"/>
                          <a:cs typeface="+mn-cs"/>
                        </a:rPr>
                        <a:t>goblet cell mucus production</a:t>
                      </a:r>
                      <a:r>
                        <a:rPr lang="en-GB" sz="1050" kern="1200" baseline="30000" dirty="0">
                          <a:solidFill>
                            <a:schemeClr val="tx1"/>
                          </a:solidFill>
                          <a:latin typeface="+mn-lt"/>
                          <a:ea typeface="+mn-ea"/>
                          <a:cs typeface="+mn-cs"/>
                        </a:rPr>
                        <a:t>1,4</a:t>
                      </a:r>
                    </a:p>
                  </a:txBody>
                  <a:tcPr anchor="ctr">
                    <a:lnL>
                      <a:noFill/>
                    </a:lnL>
                    <a:lnR>
                      <a:noFill/>
                    </a:lnR>
                    <a:lnT>
                      <a:noFill/>
                    </a:lnT>
                    <a:lnB>
                      <a:noFill/>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835696629"/>
                  </a:ext>
                </a:extLst>
              </a:tr>
            </a:tbl>
          </a:graphicData>
        </a:graphic>
      </p:graphicFrame>
      <p:graphicFrame>
        <p:nvGraphicFramePr>
          <p:cNvPr id="777" name="Table 16">
            <a:extLst>
              <a:ext uri="{FF2B5EF4-FFF2-40B4-BE49-F238E27FC236}">
                <a16:creationId xmlns:a16="http://schemas.microsoft.com/office/drawing/2014/main" id="{D9613388-1D90-2735-F6DC-590351956C69}"/>
              </a:ext>
            </a:extLst>
          </p:cNvPr>
          <p:cNvGraphicFramePr>
            <a:graphicFrameLocks noGrp="1"/>
          </p:cNvGraphicFramePr>
          <p:nvPr>
            <p:extLst>
              <p:ext uri="{D42A27DB-BD31-4B8C-83A1-F6EECF244321}">
                <p14:modId xmlns:p14="http://schemas.microsoft.com/office/powerpoint/2010/main" val="492620970"/>
              </p:ext>
            </p:extLst>
          </p:nvPr>
        </p:nvGraphicFramePr>
        <p:xfrm>
          <a:off x="5041304" y="4592985"/>
          <a:ext cx="6598800" cy="571500"/>
        </p:xfrm>
        <a:graphic>
          <a:graphicData uri="http://schemas.openxmlformats.org/drawingml/2006/table">
            <a:tbl>
              <a:tblPr firstRow="1" bandRow="1">
                <a:tableStyleId>{2D5ABB26-0587-4C30-8999-92F81FD0307C}</a:tableStyleId>
              </a:tblPr>
              <a:tblGrid>
                <a:gridCol w="462990">
                  <a:extLst>
                    <a:ext uri="{9D8B030D-6E8A-4147-A177-3AD203B41FA5}">
                      <a16:colId xmlns:a16="http://schemas.microsoft.com/office/drawing/2014/main" val="4177163366"/>
                    </a:ext>
                  </a:extLst>
                </a:gridCol>
                <a:gridCol w="6135810">
                  <a:extLst>
                    <a:ext uri="{9D8B030D-6E8A-4147-A177-3AD203B41FA5}">
                      <a16:colId xmlns:a16="http://schemas.microsoft.com/office/drawing/2014/main" val="1866586176"/>
                    </a:ext>
                  </a:extLst>
                </a:gridCol>
              </a:tblGrid>
              <a:tr h="524177">
                <a:tc>
                  <a:txBody>
                    <a:bodyPr/>
                    <a:lstStyle/>
                    <a:p>
                      <a:pPr algn="ctr"/>
                      <a:r>
                        <a:rPr lang="en-NZ" sz="1800" b="1" dirty="0">
                          <a:solidFill>
                            <a:schemeClr val="accent2"/>
                          </a:solidFill>
                          <a:latin typeface="+mj-lt"/>
                        </a:rPr>
                        <a:t>5</a:t>
                      </a:r>
                    </a:p>
                  </a:txBody>
                  <a:tcPr anchor="ctr">
                    <a:lnL>
                      <a:noFill/>
                    </a:lnL>
                    <a:lnR>
                      <a:noFill/>
                    </a:lnR>
                    <a:lnT>
                      <a:noFill/>
                    </a:lnT>
                    <a:lnB>
                      <a:noFill/>
                    </a:lnB>
                    <a:lnTlToBr w="12700" cmpd="sng">
                      <a:noFill/>
                      <a:prstDash val="solid"/>
                    </a:lnTlToBr>
                    <a:lnBlToTr w="12700" cmpd="sng">
                      <a:noFill/>
                      <a:prstDash val="solid"/>
                    </a:lnBlToTr>
                    <a:solidFill>
                      <a:schemeClr val="bg1">
                        <a:lumMod val="75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NZ" sz="1050" b="1" kern="1200" baseline="0" dirty="0">
                          <a:solidFill>
                            <a:schemeClr val="accent2"/>
                          </a:solidFill>
                          <a:latin typeface="+mn-lt"/>
                          <a:ea typeface="+mn-ea"/>
                          <a:cs typeface="+mn-cs"/>
                        </a:rPr>
                        <a:t>Airway smooth muscle cells</a:t>
                      </a:r>
                      <a:r>
                        <a:rPr lang="en-NZ" sz="1050" baseline="0" dirty="0">
                          <a:solidFill>
                            <a:schemeClr val="accent2"/>
                          </a:solidFill>
                        </a:rPr>
                        <a:t> </a:t>
                      </a:r>
                      <a:r>
                        <a:rPr lang="en-NZ" sz="1050" baseline="0" dirty="0">
                          <a:solidFill>
                            <a:schemeClr val="tx1"/>
                          </a:solidFill>
                        </a:rPr>
                        <a:t>release proinflammatory cytokines including </a:t>
                      </a:r>
                      <a:r>
                        <a:rPr lang="en-NZ" sz="1050" b="1" baseline="0" dirty="0">
                          <a:solidFill>
                            <a:schemeClr val="accent2"/>
                          </a:solidFill>
                        </a:rPr>
                        <a:t>IL-6</a:t>
                      </a:r>
                      <a:r>
                        <a:rPr lang="en-NZ" sz="1050" baseline="0" dirty="0">
                          <a:solidFill>
                            <a:schemeClr val="tx1"/>
                          </a:solidFill>
                        </a:rPr>
                        <a:t>, following stimulation with </a:t>
                      </a:r>
                      <a:r>
                        <a:rPr lang="en-NZ" sz="1050" b="1" baseline="0" dirty="0">
                          <a:solidFill>
                            <a:schemeClr val="accent2"/>
                          </a:solidFill>
                        </a:rPr>
                        <a:t>TSLP</a:t>
                      </a:r>
                      <a:r>
                        <a:rPr lang="en-NZ" sz="1050" baseline="0" dirty="0">
                          <a:solidFill>
                            <a:schemeClr val="tx1"/>
                          </a:solidFill>
                        </a:rPr>
                        <a:t>, to promote the recruitment of progenitor cells to the airway smooth muscle, leading to the further increase in </a:t>
                      </a:r>
                      <a:r>
                        <a:rPr lang="en-NZ" sz="1050" b="1" baseline="0" dirty="0">
                          <a:solidFill>
                            <a:schemeClr val="accent2"/>
                          </a:solidFill>
                        </a:rPr>
                        <a:t>airway smooth muscle </a:t>
                      </a:r>
                      <a:r>
                        <a:rPr lang="en-NZ" sz="1050" b="1" kern="1200" baseline="0" dirty="0">
                          <a:solidFill>
                            <a:schemeClr val="accent2"/>
                          </a:solidFill>
                          <a:latin typeface="+mn-lt"/>
                          <a:ea typeface="+mn-ea"/>
                          <a:cs typeface="+mn-cs"/>
                        </a:rPr>
                        <a:t>mass</a:t>
                      </a:r>
                      <a:r>
                        <a:rPr lang="en-NZ" sz="1050" kern="1200" baseline="0" dirty="0">
                          <a:solidFill>
                            <a:schemeClr val="accent2"/>
                          </a:solidFill>
                          <a:latin typeface="+mn-lt"/>
                          <a:ea typeface="+mn-ea"/>
                          <a:cs typeface="+mn-cs"/>
                        </a:rPr>
                        <a:t> </a:t>
                      </a:r>
                      <a:r>
                        <a:rPr lang="en-NZ" sz="1050" kern="1200" baseline="0" dirty="0">
                          <a:solidFill>
                            <a:schemeClr val="tx1"/>
                          </a:solidFill>
                          <a:latin typeface="+mn-lt"/>
                          <a:ea typeface="+mn-ea"/>
                          <a:cs typeface="+mn-cs"/>
                        </a:rPr>
                        <a:t>associated with airway narrowing</a:t>
                      </a:r>
                      <a:r>
                        <a:rPr lang="en-GB" sz="1050" kern="1200" baseline="30000" dirty="0">
                          <a:solidFill>
                            <a:schemeClr val="tx1"/>
                          </a:solidFill>
                          <a:latin typeface="+mn-lt"/>
                          <a:ea typeface="+mn-ea"/>
                          <a:cs typeface="+mn-cs"/>
                        </a:rPr>
                        <a:t>1,8 -10</a:t>
                      </a:r>
                      <a:endParaRPr lang="en-NZ" sz="1050" strike="sngStrike" kern="1200" baseline="30000" dirty="0">
                        <a:solidFill>
                          <a:schemeClr val="tx1"/>
                        </a:solidFill>
                        <a:latin typeface="+mn-lt"/>
                        <a:ea typeface="+mn-ea"/>
                        <a:cs typeface="+mn-cs"/>
                      </a:endParaRPr>
                    </a:p>
                  </a:txBody>
                  <a:tcPr anchor="ctr">
                    <a:lnL>
                      <a:noFill/>
                    </a:lnL>
                    <a:lnR>
                      <a:noFill/>
                    </a:lnR>
                    <a:lnT>
                      <a:noFill/>
                    </a:lnT>
                    <a:lnB>
                      <a:noFill/>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2892354469"/>
                  </a:ext>
                </a:extLst>
              </a:tr>
            </a:tbl>
          </a:graphicData>
        </a:graphic>
      </p:graphicFrame>
      <p:sp>
        <p:nvSpPr>
          <p:cNvPr id="6" name="Footer Placeholder 1">
            <a:extLst>
              <a:ext uri="{FF2B5EF4-FFF2-40B4-BE49-F238E27FC236}">
                <a16:creationId xmlns:a16="http://schemas.microsoft.com/office/drawing/2014/main" id="{26AA8DB5-3723-1516-BD2B-20D9E2C48B0E}"/>
              </a:ext>
            </a:extLst>
          </p:cNvPr>
          <p:cNvSpPr txBox="1">
            <a:spLocks/>
          </p:cNvSpPr>
          <p:nvPr/>
        </p:nvSpPr>
        <p:spPr>
          <a:xfrm>
            <a:off x="548282" y="6300000"/>
            <a:ext cx="10620000" cy="471600"/>
          </a:xfrm>
          <a:prstGeom prst="rect">
            <a:avLst/>
          </a:prstGeom>
        </p:spPr>
        <p:txBody>
          <a:bodyPr vert="horz" lIns="0" tIns="0" rIns="0" bIns="0" rtlCol="0" anchor="b" anchorCtr="0">
            <a:noAutofit/>
          </a:bodyPr>
          <a:lstStyle>
            <a:defPPr>
              <a:defRPr lang="en-US"/>
            </a:defPPr>
            <a:lvl1pPr marL="0" algn="l" defTabSz="914400" rtl="0" eaLnBrk="1" latinLnBrk="0" hangingPunct="1">
              <a:defRPr sz="900" kern="1200" spc="20" baseline="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dirty="0"/>
              <a:t>Figure adapted from </a:t>
            </a:r>
            <a:r>
              <a:rPr lang="en-GB" sz="800" dirty="0" err="1"/>
              <a:t>Porsbjerg</a:t>
            </a:r>
            <a:r>
              <a:rPr lang="en-GB" sz="800" dirty="0"/>
              <a:t> CM, et al. </a:t>
            </a:r>
            <a:r>
              <a:rPr lang="en-GB" sz="800" i="1" dirty="0" err="1"/>
              <a:t>Eur</a:t>
            </a:r>
            <a:r>
              <a:rPr lang="en-GB" sz="800" i="1" dirty="0"/>
              <a:t> Respir J</a:t>
            </a:r>
            <a:r>
              <a:rPr lang="en-GB" sz="800" dirty="0"/>
              <a:t>. 2020;56:2000260 and Gauvreau GM, et al. </a:t>
            </a:r>
            <a:r>
              <a:rPr lang="en-GB" sz="800" i="1" dirty="0"/>
              <a:t>Expert </a:t>
            </a:r>
            <a:r>
              <a:rPr lang="en-GB" sz="800" i="1" dirty="0" err="1"/>
              <a:t>Opin</a:t>
            </a:r>
            <a:r>
              <a:rPr lang="en-GB" sz="800" i="1" dirty="0"/>
              <a:t> </a:t>
            </a:r>
            <a:r>
              <a:rPr lang="en-GB" sz="800" i="1" dirty="0" err="1"/>
              <a:t>Ther</a:t>
            </a:r>
            <a:r>
              <a:rPr lang="en-GB" sz="800" i="1" dirty="0"/>
              <a:t> Targets</a:t>
            </a:r>
            <a:r>
              <a:rPr lang="en-GB" sz="800" dirty="0"/>
              <a:t>. 2020;24:777-792, which was based on </a:t>
            </a:r>
            <a:r>
              <a:rPr lang="en-GB" sz="800" dirty="0" err="1"/>
              <a:t>Brusselle</a:t>
            </a:r>
            <a:r>
              <a:rPr lang="en-GB" sz="800" dirty="0"/>
              <a:t> G and </a:t>
            </a:r>
            <a:r>
              <a:rPr lang="en-GB" sz="800" dirty="0" err="1"/>
              <a:t>Bracke</a:t>
            </a:r>
            <a:r>
              <a:rPr lang="en-GB" sz="800" dirty="0"/>
              <a:t> K. </a:t>
            </a:r>
            <a:r>
              <a:rPr lang="en-GB" sz="800" i="1" dirty="0"/>
              <a:t>Ann Am </a:t>
            </a:r>
            <a:r>
              <a:rPr lang="en-GB" sz="800" i="1" dirty="0" err="1"/>
              <a:t>Thorac</a:t>
            </a:r>
            <a:r>
              <a:rPr lang="en-GB" sz="800" i="1" dirty="0"/>
              <a:t> Soc</a:t>
            </a:r>
            <a:r>
              <a:rPr lang="en-GB" sz="800" dirty="0"/>
              <a:t>. </a:t>
            </a:r>
            <a:br>
              <a:rPr lang="en-GB" sz="800" dirty="0"/>
            </a:br>
            <a:r>
              <a:rPr lang="en-GB" sz="800" dirty="0"/>
              <a:t>2014;11:S322-S328, </a:t>
            </a:r>
            <a:r>
              <a:rPr lang="en-GB" sz="800" dirty="0" err="1"/>
              <a:t>Brusselle</a:t>
            </a:r>
            <a:r>
              <a:rPr lang="en-GB" sz="800" dirty="0"/>
              <a:t> G, et al. </a:t>
            </a:r>
            <a:r>
              <a:rPr lang="en-GB" sz="800" i="1" dirty="0"/>
              <a:t>Nat Med</a:t>
            </a:r>
            <a:r>
              <a:rPr lang="en-GB" sz="800" dirty="0"/>
              <a:t>. 2013;19:977-979 and Lambrecht BN and Hammad H. </a:t>
            </a:r>
            <a:r>
              <a:rPr lang="en-GB" sz="800" i="1" dirty="0"/>
              <a:t>Nat Immunol</a:t>
            </a:r>
            <a:r>
              <a:rPr lang="en-GB" sz="800" dirty="0"/>
              <a:t>. 2015;16:45-56.</a:t>
            </a:r>
          </a:p>
          <a:p>
            <a:r>
              <a:rPr lang="en-GB" sz="800" dirty="0"/>
              <a:t>*Blockade of TSLP has suggested inhibition of pathways beyond type 2 inflammation. More recent evidence also suggests that Th1/17-driven neutrophilic pathways may not be key drivers of this type of inflammation.</a:t>
            </a:r>
            <a:r>
              <a:rPr lang="en-GB" sz="800" baseline="30000" dirty="0"/>
              <a:t>11-13</a:t>
            </a:r>
            <a:r>
              <a:rPr lang="en-GB" sz="800" dirty="0"/>
              <a:t> </a:t>
            </a:r>
          </a:p>
          <a:p>
            <a:r>
              <a:rPr lang="en-GB" sz="800" b="1" dirty="0"/>
              <a:t>Abbreviations</a:t>
            </a:r>
            <a:r>
              <a:rPr lang="en-GB" sz="800" dirty="0"/>
              <a:t>: </a:t>
            </a:r>
            <a:r>
              <a:rPr lang="en-GB" sz="800" dirty="0" err="1"/>
              <a:t>IgE</a:t>
            </a:r>
            <a:r>
              <a:rPr lang="en-GB" sz="800" dirty="0"/>
              <a:t>, immunoglobulin E; IL, interleukin; ILC2, type 2 innate lymphoid cell; T2, type 2; Th, T helper; TSLP, thymic stromal lymphopoietin.</a:t>
            </a:r>
            <a:br>
              <a:rPr lang="en-GB" sz="800" dirty="0"/>
            </a:br>
            <a:r>
              <a:rPr lang="en-GB" sz="800" b="1" dirty="0"/>
              <a:t>References</a:t>
            </a:r>
            <a:r>
              <a:rPr lang="en-GB" sz="800" dirty="0"/>
              <a:t>: 1. Gauvreau GM, et al. </a:t>
            </a:r>
            <a:r>
              <a:rPr lang="en-GB" sz="800" i="1" dirty="0"/>
              <a:t>Expert </a:t>
            </a:r>
            <a:r>
              <a:rPr lang="en-GB" sz="800" i="1" dirty="0" err="1"/>
              <a:t>Opin</a:t>
            </a:r>
            <a:r>
              <a:rPr lang="en-GB" sz="800" i="1" dirty="0"/>
              <a:t> </a:t>
            </a:r>
            <a:r>
              <a:rPr lang="en-GB" sz="800" i="1" dirty="0" err="1"/>
              <a:t>Ther</a:t>
            </a:r>
            <a:r>
              <a:rPr lang="en-GB" sz="800" i="1" dirty="0"/>
              <a:t> Targets</a:t>
            </a:r>
            <a:r>
              <a:rPr lang="en-GB" sz="800" dirty="0"/>
              <a:t>. 2020;24:777-792; 2. </a:t>
            </a:r>
            <a:r>
              <a:rPr lang="en-GB" sz="800" dirty="0" err="1"/>
              <a:t>Hudey</a:t>
            </a:r>
            <a:r>
              <a:rPr lang="en-GB" sz="800" dirty="0"/>
              <a:t> SN, et al. </a:t>
            </a:r>
            <a:r>
              <a:rPr lang="en-GB" sz="800" i="1" dirty="0"/>
              <a:t>Curr </a:t>
            </a:r>
            <a:r>
              <a:rPr lang="en-GB" sz="800" i="1" dirty="0" err="1"/>
              <a:t>Opin</a:t>
            </a:r>
            <a:r>
              <a:rPr lang="en-GB" sz="800" i="1" dirty="0"/>
              <a:t> Immunol</a:t>
            </a:r>
            <a:r>
              <a:rPr lang="en-GB" sz="800" dirty="0"/>
              <a:t>. 2020;66:123-128; 3. </a:t>
            </a:r>
            <a:r>
              <a:rPr lang="en-GB" sz="800" dirty="0" err="1"/>
              <a:t>Renauld</a:t>
            </a:r>
            <a:r>
              <a:rPr lang="en-GB" sz="800" dirty="0"/>
              <a:t> CJ. </a:t>
            </a:r>
            <a:r>
              <a:rPr lang="en-GB" sz="800" i="1" dirty="0"/>
              <a:t>J Clin </a:t>
            </a:r>
            <a:r>
              <a:rPr lang="en-GB" sz="800" i="1" dirty="0" err="1"/>
              <a:t>Pathol</a:t>
            </a:r>
            <a:r>
              <a:rPr lang="en-GB" sz="800" dirty="0"/>
              <a:t>. 2001;54:577-589; 4. Calderon AA, et al. </a:t>
            </a:r>
            <a:r>
              <a:rPr lang="en-GB" sz="800" i="1" dirty="0" err="1"/>
              <a:t>Eur</a:t>
            </a:r>
            <a:r>
              <a:rPr lang="en-GB" sz="800" i="1" dirty="0"/>
              <a:t> Respir Rev</a:t>
            </a:r>
            <a:r>
              <a:rPr lang="en-GB" sz="800" dirty="0"/>
              <a:t>. 2023;32(167):220144; 5. </a:t>
            </a:r>
            <a:r>
              <a:rPr lang="fr-FR" sz="800" dirty="0" err="1"/>
              <a:t>Porsbjerg</a:t>
            </a:r>
            <a:r>
              <a:rPr lang="fr-FR" sz="800" dirty="0"/>
              <a:t> CM, et al. </a:t>
            </a:r>
            <a:r>
              <a:rPr lang="fr-FR" sz="800" i="1" dirty="0" err="1"/>
              <a:t>Eur</a:t>
            </a:r>
            <a:r>
              <a:rPr lang="fr-FR" sz="800" i="1" dirty="0"/>
              <a:t> </a:t>
            </a:r>
            <a:r>
              <a:rPr lang="fr-FR" sz="800" i="1" dirty="0" err="1"/>
              <a:t>Respir</a:t>
            </a:r>
            <a:r>
              <a:rPr lang="fr-FR" sz="800" i="1" dirty="0"/>
              <a:t> J</a:t>
            </a:r>
            <a:r>
              <a:rPr lang="fr-FR" sz="800" dirty="0"/>
              <a:t>. 2020;56:2000260; 6. </a:t>
            </a:r>
            <a:r>
              <a:rPr lang="en-GB" sz="800" dirty="0"/>
              <a:t>West EE, et al. </a:t>
            </a:r>
            <a:r>
              <a:rPr lang="en-GB" sz="800" i="1" dirty="0"/>
              <a:t>Drug </a:t>
            </a:r>
            <a:r>
              <a:rPr lang="en-GB" sz="800" i="1" dirty="0" err="1"/>
              <a:t>Discov</a:t>
            </a:r>
            <a:r>
              <a:rPr lang="en-GB" sz="800" i="1" dirty="0"/>
              <a:t> Today Dis Mech</a:t>
            </a:r>
            <a:r>
              <a:rPr lang="en-GB" sz="800" dirty="0"/>
              <a:t>. 2012;9:3-4; 7. </a:t>
            </a:r>
            <a:r>
              <a:rPr lang="en-GB" sz="800" dirty="0" err="1"/>
              <a:t>Allinne</a:t>
            </a:r>
            <a:r>
              <a:rPr lang="en-GB" sz="800" dirty="0"/>
              <a:t> J, et al. </a:t>
            </a:r>
            <a:r>
              <a:rPr lang="en-GB" sz="800" i="1" dirty="0"/>
              <a:t>J Allergy Clin Immunol</a:t>
            </a:r>
            <a:r>
              <a:rPr lang="en-GB" sz="800" dirty="0"/>
              <a:t>. 2019;144(6):1624-1637.e10; 8. </a:t>
            </a:r>
            <a:r>
              <a:rPr lang="da-DK" sz="800" dirty="0"/>
              <a:t>Shan L, et al. </a:t>
            </a:r>
            <a:r>
              <a:rPr lang="da-DK" sz="800" i="1" dirty="0"/>
              <a:t>J Immunol</a:t>
            </a:r>
            <a:r>
              <a:rPr lang="da-DK" sz="800" dirty="0"/>
              <a:t>. 2010;184:7134-7143; 9. Berair R, et al. </a:t>
            </a:r>
            <a:r>
              <a:rPr lang="da-DK" sz="800" i="1" dirty="0"/>
              <a:t>BMC Med</a:t>
            </a:r>
            <a:r>
              <a:rPr lang="da-DK" sz="800" dirty="0"/>
              <a:t>. 2013;11:145; 10. </a:t>
            </a:r>
            <a:r>
              <a:rPr lang="en-GB" sz="800" dirty="0"/>
              <a:t>Page S, et al. </a:t>
            </a:r>
            <a:r>
              <a:rPr lang="en-GB" sz="800" i="1" dirty="0"/>
              <a:t>Am J </a:t>
            </a:r>
            <a:r>
              <a:rPr lang="en-GB" sz="800" i="1" dirty="0" err="1"/>
              <a:t>Physiol</a:t>
            </a:r>
            <a:r>
              <a:rPr lang="en-GB" sz="800" i="1" dirty="0"/>
              <a:t> Lung Cell Mol Physiol</a:t>
            </a:r>
            <a:r>
              <a:rPr lang="en-GB" sz="800" dirty="0"/>
              <a:t>. 2001;281:L1313-L1323; 11. </a:t>
            </a:r>
            <a:r>
              <a:rPr lang="en-GB" sz="800" dirty="0" err="1"/>
              <a:t>Brightling</a:t>
            </a:r>
            <a:r>
              <a:rPr lang="en-GB" sz="800" dirty="0"/>
              <a:t> CE, et al. </a:t>
            </a:r>
            <a:r>
              <a:rPr lang="en-GB" sz="800" i="1" dirty="0"/>
              <a:t>New Eng J Med</a:t>
            </a:r>
            <a:r>
              <a:rPr lang="en-GB" sz="800" dirty="0"/>
              <a:t>. 2021;385:1669-1679; 12. Diver S, et al. </a:t>
            </a:r>
            <a:r>
              <a:rPr lang="en-GB" sz="800" i="1" dirty="0"/>
              <a:t>Lancet Respir Med</a:t>
            </a:r>
            <a:r>
              <a:rPr lang="en-GB" sz="800" dirty="0"/>
              <a:t>. 2021;9(11):1299-1312; </a:t>
            </a:r>
            <a:br>
              <a:rPr lang="en-GB" sz="800" dirty="0"/>
            </a:br>
            <a:r>
              <a:rPr lang="en-GB" sz="800" dirty="0"/>
              <a:t>13. </a:t>
            </a:r>
            <a:r>
              <a:rPr lang="en-GB" sz="800" dirty="0" err="1"/>
              <a:t>Sverrild</a:t>
            </a:r>
            <a:r>
              <a:rPr lang="en-GB" sz="800" dirty="0"/>
              <a:t> A, et al. </a:t>
            </a:r>
            <a:r>
              <a:rPr lang="en-GB" sz="800" i="1" dirty="0" err="1"/>
              <a:t>Eur</a:t>
            </a:r>
            <a:r>
              <a:rPr lang="en-GB" sz="800" i="1" dirty="0"/>
              <a:t> Respir J</a:t>
            </a:r>
            <a:r>
              <a:rPr lang="en-GB" sz="800" dirty="0"/>
              <a:t>. 2021;59:2101296.</a:t>
            </a:r>
            <a:br>
              <a:rPr lang="en-GB" sz="800" dirty="0"/>
            </a:br>
            <a:r>
              <a:rPr lang="en-GB" sz="800" dirty="0"/>
              <a:t>US-79143 Last Updated 12/23</a:t>
            </a:r>
          </a:p>
        </p:txBody>
      </p:sp>
      <p:sp>
        <p:nvSpPr>
          <p:cNvPr id="43" name="TextBox 42">
            <a:extLst>
              <a:ext uri="{FF2B5EF4-FFF2-40B4-BE49-F238E27FC236}">
                <a16:creationId xmlns:a16="http://schemas.microsoft.com/office/drawing/2014/main" id="{BF47BDEF-80E2-6278-B03E-6F7559677903}"/>
              </a:ext>
            </a:extLst>
          </p:cNvPr>
          <p:cNvSpPr txBox="1"/>
          <p:nvPr/>
        </p:nvSpPr>
        <p:spPr>
          <a:xfrm>
            <a:off x="1494988" y="2101072"/>
            <a:ext cx="395941" cy="138499"/>
          </a:xfrm>
          <a:prstGeom prst="rect">
            <a:avLst/>
          </a:prstGeom>
          <a:noFill/>
        </p:spPr>
        <p:txBody>
          <a:bodyPr wrap="none" lIns="0" tIns="0" rIns="0" bIns="0" rtlCol="0">
            <a:spAutoFit/>
          </a:bodyPr>
          <a:lstStyle/>
          <a:p>
            <a:pPr algn="ctr"/>
            <a:r>
              <a:rPr lang="en-US" sz="900" b="1">
                <a:solidFill>
                  <a:srgbClr val="000000"/>
                </a:solidFill>
                <a:latin typeface="Calibri" panose="020F0502020204030204" pitchFamily="34" charset="0"/>
                <a:cs typeface="Calibri" panose="020F0502020204030204" pitchFamily="34" charset="0"/>
              </a:rPr>
              <a:t>Bacteria</a:t>
            </a:r>
          </a:p>
        </p:txBody>
      </p:sp>
      <p:sp>
        <p:nvSpPr>
          <p:cNvPr id="44" name="TextBox 43">
            <a:extLst>
              <a:ext uri="{FF2B5EF4-FFF2-40B4-BE49-F238E27FC236}">
                <a16:creationId xmlns:a16="http://schemas.microsoft.com/office/drawing/2014/main" id="{15083414-A780-ADBF-4786-F24D42AE96C5}"/>
              </a:ext>
            </a:extLst>
          </p:cNvPr>
          <p:cNvSpPr txBox="1"/>
          <p:nvPr/>
        </p:nvSpPr>
        <p:spPr>
          <a:xfrm>
            <a:off x="2068142" y="2101072"/>
            <a:ext cx="352661" cy="138499"/>
          </a:xfrm>
          <a:prstGeom prst="rect">
            <a:avLst/>
          </a:prstGeom>
          <a:noFill/>
        </p:spPr>
        <p:txBody>
          <a:bodyPr wrap="none" lIns="0" tIns="0" rIns="0" bIns="0" rtlCol="0">
            <a:spAutoFit/>
          </a:bodyPr>
          <a:lstStyle/>
          <a:p>
            <a:pPr algn="ctr"/>
            <a:r>
              <a:rPr lang="en-US" sz="900" b="1">
                <a:solidFill>
                  <a:srgbClr val="000000"/>
                </a:solidFill>
                <a:latin typeface="Calibri" panose="020F0502020204030204" pitchFamily="34" charset="0"/>
                <a:cs typeface="Calibri" panose="020F0502020204030204" pitchFamily="34" charset="0"/>
              </a:rPr>
              <a:t>Viruses</a:t>
            </a:r>
          </a:p>
        </p:txBody>
      </p:sp>
      <p:sp>
        <p:nvSpPr>
          <p:cNvPr id="45" name="TextBox 44">
            <a:extLst>
              <a:ext uri="{FF2B5EF4-FFF2-40B4-BE49-F238E27FC236}">
                <a16:creationId xmlns:a16="http://schemas.microsoft.com/office/drawing/2014/main" id="{43A0727A-DACA-E412-70E3-48D914004109}"/>
              </a:ext>
            </a:extLst>
          </p:cNvPr>
          <p:cNvSpPr txBox="1"/>
          <p:nvPr/>
        </p:nvSpPr>
        <p:spPr>
          <a:xfrm>
            <a:off x="2603236" y="2101072"/>
            <a:ext cx="325409" cy="138499"/>
          </a:xfrm>
          <a:prstGeom prst="rect">
            <a:avLst/>
          </a:prstGeom>
          <a:noFill/>
        </p:spPr>
        <p:txBody>
          <a:bodyPr wrap="none" lIns="0" tIns="0" rIns="0" bIns="0" rtlCol="0">
            <a:spAutoFit/>
          </a:bodyPr>
          <a:lstStyle/>
          <a:p>
            <a:pPr algn="ctr"/>
            <a:r>
              <a:rPr lang="en-US" sz="900" b="1">
                <a:solidFill>
                  <a:srgbClr val="000000"/>
                </a:solidFill>
                <a:latin typeface="Calibri" panose="020F0502020204030204" pitchFamily="34" charset="0"/>
                <a:cs typeface="Calibri" panose="020F0502020204030204" pitchFamily="34" charset="0"/>
              </a:rPr>
              <a:t>Smoke</a:t>
            </a:r>
          </a:p>
        </p:txBody>
      </p:sp>
      <p:sp>
        <p:nvSpPr>
          <p:cNvPr id="51" name="TextBox 50">
            <a:extLst>
              <a:ext uri="{FF2B5EF4-FFF2-40B4-BE49-F238E27FC236}">
                <a16:creationId xmlns:a16="http://schemas.microsoft.com/office/drawing/2014/main" id="{58622BE0-E944-7C82-D9E6-7E02BEDEE478}"/>
              </a:ext>
            </a:extLst>
          </p:cNvPr>
          <p:cNvSpPr txBox="1"/>
          <p:nvPr/>
        </p:nvSpPr>
        <p:spPr>
          <a:xfrm>
            <a:off x="1349257" y="5409185"/>
            <a:ext cx="2614640" cy="184666"/>
          </a:xfrm>
          <a:prstGeom prst="rect">
            <a:avLst/>
          </a:prstGeom>
          <a:noFill/>
        </p:spPr>
        <p:txBody>
          <a:bodyPr wrap="square" lIns="0" tIns="0" rIns="0" bIns="0" rtlCol="0" anchor="ctr" anchorCtr="0">
            <a:spAutoFit/>
          </a:bodyPr>
          <a:lstStyle/>
          <a:p>
            <a:pPr algn="ctr"/>
            <a:r>
              <a:rPr lang="en-US" sz="1200" b="1">
                <a:solidFill>
                  <a:schemeClr val="bg1"/>
                </a:solidFill>
                <a:latin typeface="Calibri" panose="020F0502020204030204" pitchFamily="34" charset="0"/>
                <a:cs typeface="Calibri" panose="020F0502020204030204" pitchFamily="34" charset="0"/>
              </a:rPr>
              <a:t>T2-independent pathways</a:t>
            </a:r>
          </a:p>
        </p:txBody>
      </p:sp>
      <p:sp>
        <p:nvSpPr>
          <p:cNvPr id="56" name="Rectangle 55">
            <a:extLst>
              <a:ext uri="{FF2B5EF4-FFF2-40B4-BE49-F238E27FC236}">
                <a16:creationId xmlns:a16="http://schemas.microsoft.com/office/drawing/2014/main" id="{D184621F-2CD8-373A-207F-D6A34318103A}"/>
              </a:ext>
            </a:extLst>
          </p:cNvPr>
          <p:cNvSpPr/>
          <p:nvPr/>
        </p:nvSpPr>
        <p:spPr>
          <a:xfrm>
            <a:off x="1046591" y="5327532"/>
            <a:ext cx="2616050" cy="237966"/>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a:solidFill>
                  <a:schemeClr val="bg1"/>
                </a:solidFill>
                <a:latin typeface="Calibri" panose="020F0502020204030204" pitchFamily="34" charset="0"/>
                <a:cs typeface="Calibri" panose="020F0502020204030204" pitchFamily="34" charset="0"/>
              </a:rPr>
              <a:t>Beyond-T2 pathways</a:t>
            </a:r>
          </a:p>
        </p:txBody>
      </p:sp>
      <p:sp>
        <p:nvSpPr>
          <p:cNvPr id="65" name="TextBox 64">
            <a:extLst>
              <a:ext uri="{FF2B5EF4-FFF2-40B4-BE49-F238E27FC236}">
                <a16:creationId xmlns:a16="http://schemas.microsoft.com/office/drawing/2014/main" id="{74BEAC7C-8E0E-4FC6-85E1-734D50888A91}"/>
              </a:ext>
            </a:extLst>
          </p:cNvPr>
          <p:cNvSpPr txBox="1"/>
          <p:nvPr/>
        </p:nvSpPr>
        <p:spPr>
          <a:xfrm>
            <a:off x="1718577" y="3215243"/>
            <a:ext cx="383191" cy="380480"/>
          </a:xfrm>
          <a:prstGeom prst="rect">
            <a:avLst/>
          </a:prstGeom>
          <a:solidFill>
            <a:srgbClr val="FFFFFF"/>
          </a:solidFill>
        </p:spPr>
        <p:txBody>
          <a:bodyPr wrap="square" lIns="36000" tIns="36000" rIns="36000" bIns="36000" rtlCol="0" anchor="t">
            <a:spAutoFit/>
          </a:bodyPr>
          <a:lstStyle>
            <a:defPPr>
              <a:defRPr lang="en-US"/>
            </a:defPPr>
            <a:lvl1pPr algn="ctr">
              <a:defRPr sz="1000" b="1">
                <a:solidFill>
                  <a:schemeClr val="accent6">
                    <a:lumMod val="75000"/>
                  </a:schemeClr>
                </a:solidFill>
                <a:latin typeface="Calibri"/>
                <a:cs typeface="Calibri"/>
              </a:defRPr>
            </a:lvl1pPr>
          </a:lstStyle>
          <a:p>
            <a:r>
              <a:rPr lang="en-US"/>
              <a:t>TSLP</a:t>
            </a:r>
          </a:p>
          <a:p>
            <a:r>
              <a:rPr lang="en-US"/>
              <a:t>IL-33</a:t>
            </a:r>
          </a:p>
        </p:txBody>
      </p:sp>
      <p:sp>
        <p:nvSpPr>
          <p:cNvPr id="66" name="TextBox 65">
            <a:extLst>
              <a:ext uri="{FF2B5EF4-FFF2-40B4-BE49-F238E27FC236}">
                <a16:creationId xmlns:a16="http://schemas.microsoft.com/office/drawing/2014/main" id="{95633201-A4E3-4244-BC8E-876441DEFC3B}"/>
              </a:ext>
            </a:extLst>
          </p:cNvPr>
          <p:cNvSpPr txBox="1"/>
          <p:nvPr/>
        </p:nvSpPr>
        <p:spPr>
          <a:xfrm>
            <a:off x="2341243" y="4750733"/>
            <a:ext cx="221214" cy="138499"/>
          </a:xfrm>
          <a:prstGeom prst="rect">
            <a:avLst/>
          </a:prstGeom>
          <a:noFill/>
        </p:spPr>
        <p:txBody>
          <a:bodyPr wrap="none" lIns="0" tIns="0" rIns="0" bIns="0" rtlCol="0">
            <a:spAutoFit/>
          </a:bodyPr>
          <a:lstStyle/>
          <a:p>
            <a:r>
              <a:rPr lang="en-US" sz="900" b="1">
                <a:solidFill>
                  <a:srgbClr val="F561AD"/>
                </a:solidFill>
                <a:latin typeface="Calibri" panose="020F0502020204030204" pitchFamily="34" charset="0"/>
                <a:cs typeface="Calibri" panose="020F0502020204030204" pitchFamily="34" charset="0"/>
              </a:rPr>
              <a:t>TSLP</a:t>
            </a:r>
          </a:p>
        </p:txBody>
      </p:sp>
      <p:sp>
        <p:nvSpPr>
          <p:cNvPr id="68" name="TextBox 67">
            <a:extLst>
              <a:ext uri="{FF2B5EF4-FFF2-40B4-BE49-F238E27FC236}">
                <a16:creationId xmlns:a16="http://schemas.microsoft.com/office/drawing/2014/main" id="{880DEB76-DCB6-4A19-AB43-F9F8334367D0}"/>
              </a:ext>
            </a:extLst>
          </p:cNvPr>
          <p:cNvSpPr txBox="1"/>
          <p:nvPr/>
        </p:nvSpPr>
        <p:spPr>
          <a:xfrm>
            <a:off x="2709896" y="4221714"/>
            <a:ext cx="468077" cy="138499"/>
          </a:xfrm>
          <a:prstGeom prst="rect">
            <a:avLst/>
          </a:prstGeom>
          <a:noFill/>
        </p:spPr>
        <p:txBody>
          <a:bodyPr wrap="none" lIns="0" tIns="0" rIns="0" bIns="0" rtlCol="0">
            <a:spAutoFit/>
          </a:bodyPr>
          <a:lstStyle/>
          <a:p>
            <a:r>
              <a:rPr lang="en-US" sz="900">
                <a:solidFill>
                  <a:srgbClr val="000000"/>
                </a:solidFill>
                <a:latin typeface="Calibri" panose="020F0502020204030204" pitchFamily="34" charset="0"/>
                <a:cs typeface="Calibri" panose="020F0502020204030204" pitchFamily="34" charset="0"/>
              </a:rPr>
              <a:t>Fibroblast</a:t>
            </a:r>
          </a:p>
        </p:txBody>
      </p:sp>
      <p:sp>
        <p:nvSpPr>
          <p:cNvPr id="69" name="TextBox 68">
            <a:extLst>
              <a:ext uri="{FF2B5EF4-FFF2-40B4-BE49-F238E27FC236}">
                <a16:creationId xmlns:a16="http://schemas.microsoft.com/office/drawing/2014/main" id="{82307DFF-0B95-4DA9-85CB-19060FC4B2E1}"/>
              </a:ext>
            </a:extLst>
          </p:cNvPr>
          <p:cNvSpPr txBox="1"/>
          <p:nvPr/>
        </p:nvSpPr>
        <p:spPr>
          <a:xfrm>
            <a:off x="2536021" y="3426408"/>
            <a:ext cx="403957" cy="138499"/>
          </a:xfrm>
          <a:prstGeom prst="rect">
            <a:avLst/>
          </a:prstGeom>
          <a:noFill/>
        </p:spPr>
        <p:txBody>
          <a:bodyPr wrap="none" lIns="0" tIns="0" rIns="0" bIns="0" rtlCol="0">
            <a:spAutoFit/>
          </a:bodyPr>
          <a:lstStyle/>
          <a:p>
            <a:r>
              <a:rPr lang="en-US" sz="900">
                <a:solidFill>
                  <a:srgbClr val="000000"/>
                </a:solidFill>
                <a:latin typeface="Calibri" panose="020F0502020204030204" pitchFamily="34" charset="0"/>
                <a:cs typeface="Calibri" panose="020F0502020204030204" pitchFamily="34" charset="0"/>
              </a:rPr>
              <a:t>Collagen</a:t>
            </a:r>
          </a:p>
        </p:txBody>
      </p:sp>
      <p:sp>
        <p:nvSpPr>
          <p:cNvPr id="70" name="TextBox 69">
            <a:extLst>
              <a:ext uri="{FF2B5EF4-FFF2-40B4-BE49-F238E27FC236}">
                <a16:creationId xmlns:a16="http://schemas.microsoft.com/office/drawing/2014/main" id="{4A7B7A06-6A3E-4C5E-9444-65C38CA3286A}"/>
              </a:ext>
            </a:extLst>
          </p:cNvPr>
          <p:cNvSpPr txBox="1"/>
          <p:nvPr/>
        </p:nvSpPr>
        <p:spPr>
          <a:xfrm>
            <a:off x="3271074" y="3060253"/>
            <a:ext cx="514564" cy="138499"/>
          </a:xfrm>
          <a:prstGeom prst="rect">
            <a:avLst/>
          </a:prstGeom>
          <a:noFill/>
        </p:spPr>
        <p:txBody>
          <a:bodyPr wrap="none" lIns="0" tIns="0" rIns="0" bIns="0" rtlCol="0">
            <a:spAutoFit/>
          </a:bodyPr>
          <a:lstStyle/>
          <a:p>
            <a:r>
              <a:rPr lang="en-US" sz="900">
                <a:solidFill>
                  <a:srgbClr val="000000"/>
                </a:solidFill>
                <a:latin typeface="Calibri" panose="020F0502020204030204" pitchFamily="34" charset="0"/>
                <a:cs typeface="Calibri" panose="020F0502020204030204" pitchFamily="34" charset="0"/>
              </a:rPr>
              <a:t>Goblet cell</a:t>
            </a:r>
          </a:p>
        </p:txBody>
      </p:sp>
      <p:sp>
        <p:nvSpPr>
          <p:cNvPr id="71" name="TextBox 70">
            <a:extLst>
              <a:ext uri="{FF2B5EF4-FFF2-40B4-BE49-F238E27FC236}">
                <a16:creationId xmlns:a16="http://schemas.microsoft.com/office/drawing/2014/main" id="{A098C1FB-66E7-41C3-B1D2-4683128E1202}"/>
              </a:ext>
            </a:extLst>
          </p:cNvPr>
          <p:cNvSpPr txBox="1"/>
          <p:nvPr/>
        </p:nvSpPr>
        <p:spPr>
          <a:xfrm>
            <a:off x="1246445" y="4137074"/>
            <a:ext cx="258084" cy="307777"/>
          </a:xfrm>
          <a:prstGeom prst="rect">
            <a:avLst/>
          </a:prstGeom>
          <a:noFill/>
        </p:spPr>
        <p:txBody>
          <a:bodyPr wrap="none" lIns="0" tIns="0" rIns="0" bIns="0" rtlCol="0">
            <a:spAutoFit/>
          </a:bodyPr>
          <a:lstStyle/>
          <a:p>
            <a:r>
              <a:rPr lang="en-US" sz="1000" b="1">
                <a:solidFill>
                  <a:srgbClr val="F561AD"/>
                </a:solidFill>
                <a:latin typeface="Calibri" panose="020F0502020204030204" pitchFamily="34" charset="0"/>
                <a:cs typeface="Calibri" panose="020F0502020204030204" pitchFamily="34" charset="0"/>
              </a:rPr>
              <a:t>TSLP</a:t>
            </a:r>
            <a:br>
              <a:rPr lang="en-US" sz="1000" b="1">
                <a:solidFill>
                  <a:srgbClr val="F561AD"/>
                </a:solidFill>
                <a:latin typeface="Calibri" panose="020F0502020204030204" pitchFamily="34" charset="0"/>
                <a:cs typeface="Calibri" panose="020F0502020204030204" pitchFamily="34" charset="0"/>
              </a:rPr>
            </a:br>
            <a:r>
              <a:rPr lang="en-US" sz="1000" b="1">
                <a:solidFill>
                  <a:srgbClr val="F561AD"/>
                </a:solidFill>
                <a:latin typeface="Calibri" panose="020F0502020204030204" pitchFamily="34" charset="0"/>
                <a:cs typeface="Calibri" panose="020F0502020204030204" pitchFamily="34" charset="0"/>
              </a:rPr>
              <a:t>IL-33</a:t>
            </a:r>
          </a:p>
        </p:txBody>
      </p:sp>
      <p:sp>
        <p:nvSpPr>
          <p:cNvPr id="84" name="TextBox 83">
            <a:extLst>
              <a:ext uri="{FF2B5EF4-FFF2-40B4-BE49-F238E27FC236}">
                <a16:creationId xmlns:a16="http://schemas.microsoft.com/office/drawing/2014/main" id="{C491C0F1-4078-40F1-9101-2C8E671AE2F3}"/>
              </a:ext>
            </a:extLst>
          </p:cNvPr>
          <p:cNvSpPr txBox="1"/>
          <p:nvPr/>
        </p:nvSpPr>
        <p:spPr>
          <a:xfrm>
            <a:off x="2885516" y="4737296"/>
            <a:ext cx="171522" cy="138499"/>
          </a:xfrm>
          <a:prstGeom prst="rect">
            <a:avLst/>
          </a:prstGeom>
          <a:noFill/>
        </p:spPr>
        <p:txBody>
          <a:bodyPr wrap="none" lIns="0" tIns="0" rIns="0" bIns="0" rtlCol="0">
            <a:spAutoFit/>
          </a:bodyPr>
          <a:lstStyle/>
          <a:p>
            <a:r>
              <a:rPr lang="en-US" sz="900" b="1">
                <a:solidFill>
                  <a:srgbClr val="F561AD"/>
                </a:solidFill>
                <a:latin typeface="Calibri" panose="020F0502020204030204" pitchFamily="34" charset="0"/>
                <a:cs typeface="Calibri" panose="020F0502020204030204" pitchFamily="34" charset="0"/>
              </a:rPr>
              <a:t>IL-6</a:t>
            </a:r>
          </a:p>
        </p:txBody>
      </p:sp>
      <p:sp>
        <p:nvSpPr>
          <p:cNvPr id="85" name="Freeform 2476">
            <a:extLst>
              <a:ext uri="{FF2B5EF4-FFF2-40B4-BE49-F238E27FC236}">
                <a16:creationId xmlns:a16="http://schemas.microsoft.com/office/drawing/2014/main" id="{92BE1348-8F99-4B2B-A18B-B5A3CC23CAE9}"/>
              </a:ext>
            </a:extLst>
          </p:cNvPr>
          <p:cNvSpPr/>
          <p:nvPr/>
        </p:nvSpPr>
        <p:spPr>
          <a:xfrm>
            <a:off x="2168208" y="4042319"/>
            <a:ext cx="131287" cy="123862"/>
          </a:xfrm>
          <a:custGeom>
            <a:avLst/>
            <a:gdLst>
              <a:gd name="connsiteX0" fmla="*/ 131073 w 131073"/>
              <a:gd name="connsiteY0" fmla="*/ 0 h 123660"/>
              <a:gd name="connsiteX1" fmla="*/ 0 w 131073"/>
              <a:gd name="connsiteY1" fmla="*/ 123661 h 123660"/>
            </a:gdLst>
            <a:ahLst/>
            <a:cxnLst>
              <a:cxn ang="0">
                <a:pos x="connsiteX0" y="connsiteY0"/>
              </a:cxn>
              <a:cxn ang="0">
                <a:pos x="connsiteX1" y="connsiteY1"/>
              </a:cxn>
            </a:cxnLst>
            <a:rect l="l" t="t" r="r" b="b"/>
            <a:pathLst>
              <a:path w="131073" h="123660">
                <a:moveTo>
                  <a:pt x="131073" y="0"/>
                </a:moveTo>
                <a:lnTo>
                  <a:pt x="0" y="123661"/>
                </a:lnTo>
              </a:path>
            </a:pathLst>
          </a:custGeom>
          <a:ln w="19050" cap="flat">
            <a:solidFill>
              <a:schemeClr val="tx1"/>
            </a:solidFill>
            <a:prstDash val="solid"/>
            <a:miter/>
          </a:ln>
        </p:spPr>
        <p:txBody>
          <a:bodyPr rtlCol="0" anchor="ctr"/>
          <a:lstStyle/>
          <a:p>
            <a:endParaRPr lang="en-US"/>
          </a:p>
        </p:txBody>
      </p:sp>
      <p:sp>
        <p:nvSpPr>
          <p:cNvPr id="86" name="Freeform 2477">
            <a:extLst>
              <a:ext uri="{FF2B5EF4-FFF2-40B4-BE49-F238E27FC236}">
                <a16:creationId xmlns:a16="http://schemas.microsoft.com/office/drawing/2014/main" id="{C943231F-6956-44F0-8D33-99D1ACA7EFA5}"/>
              </a:ext>
            </a:extLst>
          </p:cNvPr>
          <p:cNvSpPr/>
          <p:nvPr/>
        </p:nvSpPr>
        <p:spPr>
          <a:xfrm>
            <a:off x="2272051" y="4012111"/>
            <a:ext cx="59481" cy="58558"/>
          </a:xfrm>
          <a:custGeom>
            <a:avLst/>
            <a:gdLst>
              <a:gd name="connsiteX0" fmla="*/ 0 w 59384"/>
              <a:gd name="connsiteY0" fmla="*/ 14080 h 58463"/>
              <a:gd name="connsiteX1" fmla="*/ 59385 w 59384"/>
              <a:gd name="connsiteY1" fmla="*/ 0 h 58463"/>
              <a:gd name="connsiteX2" fmla="*/ 41875 w 59384"/>
              <a:gd name="connsiteY2" fmla="*/ 58463 h 58463"/>
              <a:gd name="connsiteX3" fmla="*/ 0 w 59384"/>
              <a:gd name="connsiteY3" fmla="*/ 14080 h 58463"/>
            </a:gdLst>
            <a:ahLst/>
            <a:cxnLst>
              <a:cxn ang="0">
                <a:pos x="connsiteX0" y="connsiteY0"/>
              </a:cxn>
              <a:cxn ang="0">
                <a:pos x="connsiteX1" y="connsiteY1"/>
              </a:cxn>
              <a:cxn ang="0">
                <a:pos x="connsiteX2" y="connsiteY2"/>
              </a:cxn>
              <a:cxn ang="0">
                <a:pos x="connsiteX3" y="connsiteY3"/>
              </a:cxn>
            </a:cxnLst>
            <a:rect l="l" t="t" r="r" b="b"/>
            <a:pathLst>
              <a:path w="59384" h="58463">
                <a:moveTo>
                  <a:pt x="0" y="14080"/>
                </a:moveTo>
                <a:lnTo>
                  <a:pt x="59385" y="0"/>
                </a:lnTo>
                <a:lnTo>
                  <a:pt x="41875" y="58463"/>
                </a:lnTo>
                <a:lnTo>
                  <a:pt x="0" y="14080"/>
                </a:lnTo>
                <a:close/>
              </a:path>
            </a:pathLst>
          </a:custGeom>
          <a:solidFill>
            <a:schemeClr val="tx1"/>
          </a:solidFill>
          <a:ln w="1567" cap="flat">
            <a:noFill/>
            <a:prstDash val="solid"/>
            <a:miter/>
          </a:ln>
        </p:spPr>
        <p:txBody>
          <a:bodyPr rtlCol="0" anchor="ctr"/>
          <a:lstStyle/>
          <a:p>
            <a:endParaRPr lang="en-US"/>
          </a:p>
        </p:txBody>
      </p:sp>
      <p:sp>
        <p:nvSpPr>
          <p:cNvPr id="88" name="Freeform 2473">
            <a:extLst>
              <a:ext uri="{FF2B5EF4-FFF2-40B4-BE49-F238E27FC236}">
                <a16:creationId xmlns:a16="http://schemas.microsoft.com/office/drawing/2014/main" id="{3276B8CA-7A5C-4B00-8531-53DF2CBF091B}"/>
              </a:ext>
            </a:extLst>
          </p:cNvPr>
          <p:cNvSpPr/>
          <p:nvPr/>
        </p:nvSpPr>
        <p:spPr>
          <a:xfrm>
            <a:off x="1312965" y="4447984"/>
            <a:ext cx="204013" cy="608826"/>
          </a:xfrm>
          <a:custGeom>
            <a:avLst/>
            <a:gdLst>
              <a:gd name="connsiteX0" fmla="*/ 203682 w 203681"/>
              <a:gd name="connsiteY0" fmla="*/ 0 h 607834"/>
              <a:gd name="connsiteX1" fmla="*/ 0 w 203681"/>
              <a:gd name="connsiteY1" fmla="*/ 192164 h 607834"/>
              <a:gd name="connsiteX2" fmla="*/ 0 w 203681"/>
              <a:gd name="connsiteY2" fmla="*/ 607835 h 607834"/>
            </a:gdLst>
            <a:ahLst/>
            <a:cxnLst>
              <a:cxn ang="0">
                <a:pos x="connsiteX0" y="connsiteY0"/>
              </a:cxn>
              <a:cxn ang="0">
                <a:pos x="connsiteX1" y="connsiteY1"/>
              </a:cxn>
              <a:cxn ang="0">
                <a:pos x="connsiteX2" y="connsiteY2"/>
              </a:cxn>
            </a:cxnLst>
            <a:rect l="l" t="t" r="r" b="b"/>
            <a:pathLst>
              <a:path w="203681" h="607834">
                <a:moveTo>
                  <a:pt x="203682" y="0"/>
                </a:moveTo>
                <a:lnTo>
                  <a:pt x="0" y="192164"/>
                </a:lnTo>
                <a:lnTo>
                  <a:pt x="0" y="607835"/>
                </a:lnTo>
              </a:path>
            </a:pathLst>
          </a:custGeom>
          <a:noFill/>
          <a:ln w="19050" cap="flat">
            <a:solidFill>
              <a:schemeClr val="tx1"/>
            </a:solidFill>
            <a:prstDash val="solid"/>
            <a:miter/>
          </a:ln>
        </p:spPr>
        <p:txBody>
          <a:bodyPr rtlCol="0" anchor="ctr"/>
          <a:lstStyle/>
          <a:p>
            <a:endParaRPr lang="en-US"/>
          </a:p>
        </p:txBody>
      </p:sp>
      <p:sp>
        <p:nvSpPr>
          <p:cNvPr id="89" name="Freeform 2474">
            <a:extLst>
              <a:ext uri="{FF2B5EF4-FFF2-40B4-BE49-F238E27FC236}">
                <a16:creationId xmlns:a16="http://schemas.microsoft.com/office/drawing/2014/main" id="{9F4C29C8-6C82-497E-B233-BA34A4D632A7}"/>
              </a:ext>
            </a:extLst>
          </p:cNvPr>
          <p:cNvSpPr/>
          <p:nvPr/>
        </p:nvSpPr>
        <p:spPr>
          <a:xfrm>
            <a:off x="1489524" y="4417715"/>
            <a:ext cx="59480" cy="58558"/>
          </a:xfrm>
          <a:custGeom>
            <a:avLst/>
            <a:gdLst>
              <a:gd name="connsiteX0" fmla="*/ 0 w 59383"/>
              <a:gd name="connsiteY0" fmla="*/ 14080 h 58463"/>
              <a:gd name="connsiteX1" fmla="*/ 59384 w 59383"/>
              <a:gd name="connsiteY1" fmla="*/ 0 h 58463"/>
              <a:gd name="connsiteX2" fmla="*/ 41875 w 59383"/>
              <a:gd name="connsiteY2" fmla="*/ 58463 h 58463"/>
              <a:gd name="connsiteX3" fmla="*/ 0 w 59383"/>
              <a:gd name="connsiteY3" fmla="*/ 14080 h 58463"/>
            </a:gdLst>
            <a:ahLst/>
            <a:cxnLst>
              <a:cxn ang="0">
                <a:pos x="connsiteX0" y="connsiteY0"/>
              </a:cxn>
              <a:cxn ang="0">
                <a:pos x="connsiteX1" y="connsiteY1"/>
              </a:cxn>
              <a:cxn ang="0">
                <a:pos x="connsiteX2" y="connsiteY2"/>
              </a:cxn>
              <a:cxn ang="0">
                <a:pos x="connsiteX3" y="connsiteY3"/>
              </a:cxn>
            </a:cxnLst>
            <a:rect l="l" t="t" r="r" b="b"/>
            <a:pathLst>
              <a:path w="59383" h="58463">
                <a:moveTo>
                  <a:pt x="0" y="14080"/>
                </a:moveTo>
                <a:lnTo>
                  <a:pt x="59384" y="0"/>
                </a:lnTo>
                <a:lnTo>
                  <a:pt x="41875" y="58463"/>
                </a:lnTo>
                <a:lnTo>
                  <a:pt x="0" y="14080"/>
                </a:lnTo>
                <a:close/>
              </a:path>
            </a:pathLst>
          </a:custGeom>
          <a:solidFill>
            <a:schemeClr val="tx1"/>
          </a:solidFill>
          <a:ln w="1567" cap="flat">
            <a:noFill/>
            <a:prstDash val="solid"/>
            <a:miter/>
          </a:ln>
        </p:spPr>
        <p:txBody>
          <a:bodyPr rtlCol="0" anchor="ctr"/>
          <a:lstStyle/>
          <a:p>
            <a:endParaRPr lang="en-US"/>
          </a:p>
        </p:txBody>
      </p:sp>
      <p:sp>
        <p:nvSpPr>
          <p:cNvPr id="90" name="Freeform 2479">
            <a:extLst>
              <a:ext uri="{FF2B5EF4-FFF2-40B4-BE49-F238E27FC236}">
                <a16:creationId xmlns:a16="http://schemas.microsoft.com/office/drawing/2014/main" id="{E935EDFC-A322-4F00-AAE0-AA588FBCEFB9}"/>
              </a:ext>
            </a:extLst>
          </p:cNvPr>
          <p:cNvSpPr/>
          <p:nvPr/>
        </p:nvSpPr>
        <p:spPr>
          <a:xfrm>
            <a:off x="1405854" y="4483426"/>
            <a:ext cx="217872" cy="529420"/>
          </a:xfrm>
          <a:custGeom>
            <a:avLst/>
            <a:gdLst>
              <a:gd name="connsiteX0" fmla="*/ 217518 w 217517"/>
              <a:gd name="connsiteY0" fmla="*/ 0 h 528557"/>
              <a:gd name="connsiteX1" fmla="*/ 0 w 217517"/>
              <a:gd name="connsiteY1" fmla="*/ 205203 h 528557"/>
              <a:gd name="connsiteX2" fmla="*/ 0 w 217517"/>
              <a:gd name="connsiteY2" fmla="*/ 528557 h 528557"/>
            </a:gdLst>
            <a:ahLst/>
            <a:cxnLst>
              <a:cxn ang="0">
                <a:pos x="connsiteX0" y="connsiteY0"/>
              </a:cxn>
              <a:cxn ang="0">
                <a:pos x="connsiteX1" y="connsiteY1"/>
              </a:cxn>
              <a:cxn ang="0">
                <a:pos x="connsiteX2" y="connsiteY2"/>
              </a:cxn>
            </a:cxnLst>
            <a:rect l="l" t="t" r="r" b="b"/>
            <a:pathLst>
              <a:path w="217517" h="528557">
                <a:moveTo>
                  <a:pt x="217518" y="0"/>
                </a:moveTo>
                <a:lnTo>
                  <a:pt x="0" y="205203"/>
                </a:lnTo>
                <a:lnTo>
                  <a:pt x="0" y="528557"/>
                </a:lnTo>
              </a:path>
            </a:pathLst>
          </a:custGeom>
          <a:noFill/>
          <a:ln w="19050" cap="flat">
            <a:solidFill>
              <a:schemeClr val="tx1"/>
            </a:solidFill>
            <a:prstDash val="solid"/>
            <a:miter/>
          </a:ln>
        </p:spPr>
        <p:txBody>
          <a:bodyPr rtlCol="0" anchor="ctr"/>
          <a:lstStyle/>
          <a:p>
            <a:endParaRPr lang="en-US"/>
          </a:p>
        </p:txBody>
      </p:sp>
      <p:sp>
        <p:nvSpPr>
          <p:cNvPr id="91" name="Freeform 2480">
            <a:extLst>
              <a:ext uri="{FF2B5EF4-FFF2-40B4-BE49-F238E27FC236}">
                <a16:creationId xmlns:a16="http://schemas.microsoft.com/office/drawing/2014/main" id="{283A1AB7-0F02-4654-8A17-A762C2DEA11F}"/>
              </a:ext>
            </a:extLst>
          </p:cNvPr>
          <p:cNvSpPr/>
          <p:nvPr/>
        </p:nvSpPr>
        <p:spPr>
          <a:xfrm>
            <a:off x="1371881" y="5000584"/>
            <a:ext cx="61136" cy="52916"/>
          </a:xfrm>
          <a:custGeom>
            <a:avLst/>
            <a:gdLst>
              <a:gd name="connsiteX0" fmla="*/ 0 w 61036"/>
              <a:gd name="connsiteY0" fmla="*/ 0 h 52830"/>
              <a:gd name="connsiteX1" fmla="*/ 30488 w 61036"/>
              <a:gd name="connsiteY1" fmla="*/ 52831 h 52830"/>
              <a:gd name="connsiteX2" fmla="*/ 61037 w 61036"/>
              <a:gd name="connsiteY2" fmla="*/ 0 h 52830"/>
              <a:gd name="connsiteX3" fmla="*/ 0 w 61036"/>
              <a:gd name="connsiteY3" fmla="*/ 0 h 52830"/>
            </a:gdLst>
            <a:ahLst/>
            <a:cxnLst>
              <a:cxn ang="0">
                <a:pos x="connsiteX0" y="connsiteY0"/>
              </a:cxn>
              <a:cxn ang="0">
                <a:pos x="connsiteX1" y="connsiteY1"/>
              </a:cxn>
              <a:cxn ang="0">
                <a:pos x="connsiteX2" y="connsiteY2"/>
              </a:cxn>
              <a:cxn ang="0">
                <a:pos x="connsiteX3" y="connsiteY3"/>
              </a:cxn>
            </a:cxnLst>
            <a:rect l="l" t="t" r="r" b="b"/>
            <a:pathLst>
              <a:path w="61036" h="52830">
                <a:moveTo>
                  <a:pt x="0" y="0"/>
                </a:moveTo>
                <a:lnTo>
                  <a:pt x="30488" y="52831"/>
                </a:lnTo>
                <a:lnTo>
                  <a:pt x="61037" y="0"/>
                </a:lnTo>
                <a:lnTo>
                  <a:pt x="0" y="0"/>
                </a:lnTo>
                <a:close/>
              </a:path>
            </a:pathLst>
          </a:custGeom>
          <a:solidFill>
            <a:schemeClr val="tx1"/>
          </a:solidFill>
          <a:ln w="1567" cap="flat">
            <a:noFill/>
            <a:prstDash val="solid"/>
            <a:miter/>
          </a:ln>
        </p:spPr>
        <p:txBody>
          <a:bodyPr rtlCol="0" anchor="ctr"/>
          <a:lstStyle/>
          <a:p>
            <a:endParaRPr lang="en-US"/>
          </a:p>
        </p:txBody>
      </p:sp>
      <p:sp>
        <p:nvSpPr>
          <p:cNvPr id="11" name="Rectangle: Rounded Corners 10">
            <a:hlinkClick r:id="" action="ppaction://noaction"/>
            <a:extLst>
              <a:ext uri="{FF2B5EF4-FFF2-40B4-BE49-F238E27FC236}">
                <a16:creationId xmlns:a16="http://schemas.microsoft.com/office/drawing/2014/main" id="{30D80C16-D299-417D-FF42-77C4F689E4D4}"/>
              </a:ext>
            </a:extLst>
          </p:cNvPr>
          <p:cNvSpPr/>
          <p:nvPr/>
        </p:nvSpPr>
        <p:spPr>
          <a:xfrm>
            <a:off x="10335031" y="5369919"/>
            <a:ext cx="1665744" cy="504000"/>
          </a:xfrm>
          <a:prstGeom prst="roundRect">
            <a:avLst>
              <a:gd name="adj" fmla="val 33045"/>
            </a:avLst>
          </a:prstGeom>
          <a:solidFill>
            <a:srgbClr val="F561A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NZ" sz="900" b="1">
                <a:solidFill>
                  <a:schemeClr val="bg1"/>
                </a:solidFill>
                <a:hlinkClick r:id="rId4" action="ppaction://hlinksldjump">
                  <a:extLst>
                    <a:ext uri="{A12FA001-AC4F-418D-AE19-62706E023703}">
                      <ahyp:hlinkClr xmlns:ahyp="http://schemas.microsoft.com/office/drawing/2018/hyperlinkcolor" val="tx"/>
                    </a:ext>
                  </a:extLst>
                </a:hlinkClick>
              </a:rPr>
              <a:t>Click here</a:t>
            </a:r>
            <a:r>
              <a:rPr lang="en-NZ" sz="900" b="1">
                <a:solidFill>
                  <a:schemeClr val="bg1"/>
                </a:solidFill>
              </a:rPr>
              <a:t> </a:t>
            </a:r>
            <a:r>
              <a:rPr lang="en-NZ" sz="900">
                <a:solidFill>
                  <a:schemeClr val="bg1"/>
                </a:solidFill>
              </a:rPr>
              <a:t>to find out how this pathway can manifest in a clinical setting </a:t>
            </a:r>
            <a:endParaRPr lang="en-GB" sz="900">
              <a:solidFill>
                <a:schemeClr val="bg1"/>
              </a:solidFill>
            </a:endParaRPr>
          </a:p>
        </p:txBody>
      </p:sp>
      <p:sp>
        <p:nvSpPr>
          <p:cNvPr id="9" name="A button">
            <a:extLst>
              <a:ext uri="{FF2B5EF4-FFF2-40B4-BE49-F238E27FC236}">
                <a16:creationId xmlns:a16="http://schemas.microsoft.com/office/drawing/2014/main" id="{D8D33B4F-C6C5-864F-A25B-639D7E51DDA0}"/>
              </a:ext>
            </a:extLst>
          </p:cNvPr>
          <p:cNvSpPr/>
          <p:nvPr/>
        </p:nvSpPr>
        <p:spPr>
          <a:xfrm>
            <a:off x="3257676" y="3767456"/>
            <a:ext cx="329546" cy="351656"/>
          </a:xfrm>
          <a:prstGeom prst="ellipse">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NZ"/>
              <a:t>3</a:t>
            </a:r>
          </a:p>
        </p:txBody>
      </p:sp>
      <p:sp>
        <p:nvSpPr>
          <p:cNvPr id="10" name="A button">
            <a:extLst>
              <a:ext uri="{FF2B5EF4-FFF2-40B4-BE49-F238E27FC236}">
                <a16:creationId xmlns:a16="http://schemas.microsoft.com/office/drawing/2014/main" id="{A076B378-2B4F-6BB6-F9D7-2B1C9FDAE507}"/>
              </a:ext>
            </a:extLst>
          </p:cNvPr>
          <p:cNvSpPr/>
          <p:nvPr/>
        </p:nvSpPr>
        <p:spPr>
          <a:xfrm>
            <a:off x="867295" y="4395043"/>
            <a:ext cx="329546" cy="351656"/>
          </a:xfrm>
          <a:prstGeom prst="ellipse">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NZ"/>
              <a:t>4</a:t>
            </a:r>
          </a:p>
        </p:txBody>
      </p:sp>
      <p:sp>
        <p:nvSpPr>
          <p:cNvPr id="20" name="A button">
            <a:extLst>
              <a:ext uri="{FF2B5EF4-FFF2-40B4-BE49-F238E27FC236}">
                <a16:creationId xmlns:a16="http://schemas.microsoft.com/office/drawing/2014/main" id="{85BE2407-B756-3F9B-D81B-3B5EAEED1689}"/>
              </a:ext>
            </a:extLst>
          </p:cNvPr>
          <p:cNvSpPr/>
          <p:nvPr/>
        </p:nvSpPr>
        <p:spPr>
          <a:xfrm>
            <a:off x="3238664" y="4505558"/>
            <a:ext cx="329546" cy="351656"/>
          </a:xfrm>
          <a:prstGeom prst="ellipse">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NZ"/>
              <a:t>5</a:t>
            </a:r>
          </a:p>
        </p:txBody>
      </p:sp>
      <p:sp>
        <p:nvSpPr>
          <p:cNvPr id="3" name="A button">
            <a:extLst>
              <a:ext uri="{FF2B5EF4-FFF2-40B4-BE49-F238E27FC236}">
                <a16:creationId xmlns:a16="http://schemas.microsoft.com/office/drawing/2014/main" id="{5214B6FD-B5E3-AC86-95B4-C77C89A71106}"/>
              </a:ext>
            </a:extLst>
          </p:cNvPr>
          <p:cNvSpPr/>
          <p:nvPr/>
        </p:nvSpPr>
        <p:spPr>
          <a:xfrm>
            <a:off x="988165" y="2613131"/>
            <a:ext cx="329546" cy="351656"/>
          </a:xfrm>
          <a:prstGeom prst="ellipse">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NZ"/>
              <a:t>1</a:t>
            </a:r>
          </a:p>
        </p:txBody>
      </p:sp>
      <p:sp>
        <p:nvSpPr>
          <p:cNvPr id="26" name="TextBox 25">
            <a:extLst>
              <a:ext uri="{FF2B5EF4-FFF2-40B4-BE49-F238E27FC236}">
                <a16:creationId xmlns:a16="http://schemas.microsoft.com/office/drawing/2014/main" id="{9801546B-00DE-4247-B46B-F3D57FB06354}"/>
              </a:ext>
            </a:extLst>
          </p:cNvPr>
          <p:cNvSpPr txBox="1"/>
          <p:nvPr/>
        </p:nvSpPr>
        <p:spPr>
          <a:xfrm>
            <a:off x="2353241" y="3075633"/>
            <a:ext cx="532041" cy="138502"/>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Mast cell</a:t>
            </a:r>
          </a:p>
        </p:txBody>
      </p:sp>
      <p:sp>
        <p:nvSpPr>
          <p:cNvPr id="38" name="TextBox 37">
            <a:extLst>
              <a:ext uri="{FF2B5EF4-FFF2-40B4-BE49-F238E27FC236}">
                <a16:creationId xmlns:a16="http://schemas.microsoft.com/office/drawing/2014/main" id="{0F0428BB-8774-EE5B-A8B9-6576E87BE53E}"/>
              </a:ext>
            </a:extLst>
          </p:cNvPr>
          <p:cNvSpPr txBox="1"/>
          <p:nvPr/>
        </p:nvSpPr>
        <p:spPr>
          <a:xfrm>
            <a:off x="3562396" y="4857462"/>
            <a:ext cx="532041" cy="138502"/>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Mast cell</a:t>
            </a:r>
          </a:p>
        </p:txBody>
      </p:sp>
      <p:sp>
        <p:nvSpPr>
          <p:cNvPr id="4" name="A button">
            <a:extLst>
              <a:ext uri="{FF2B5EF4-FFF2-40B4-BE49-F238E27FC236}">
                <a16:creationId xmlns:a16="http://schemas.microsoft.com/office/drawing/2014/main" id="{DCEBB5EC-8B8E-E45C-FD68-E38FA0BB3735}"/>
              </a:ext>
            </a:extLst>
          </p:cNvPr>
          <p:cNvSpPr/>
          <p:nvPr/>
        </p:nvSpPr>
        <p:spPr>
          <a:xfrm>
            <a:off x="1237534" y="3542435"/>
            <a:ext cx="329546" cy="351656"/>
          </a:xfrm>
          <a:prstGeom prst="ellipse">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NZ"/>
              <a:t>2</a:t>
            </a:r>
          </a:p>
        </p:txBody>
      </p:sp>
      <p:sp>
        <p:nvSpPr>
          <p:cNvPr id="21" name="TextBox 20">
            <a:extLst>
              <a:ext uri="{FF2B5EF4-FFF2-40B4-BE49-F238E27FC236}">
                <a16:creationId xmlns:a16="http://schemas.microsoft.com/office/drawing/2014/main" id="{933ED013-42CA-829B-FE15-96521DFA599B}"/>
              </a:ext>
            </a:extLst>
          </p:cNvPr>
          <p:cNvSpPr txBox="1"/>
          <p:nvPr/>
        </p:nvSpPr>
        <p:spPr>
          <a:xfrm>
            <a:off x="1769771" y="3807712"/>
            <a:ext cx="532041" cy="138502"/>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Mast cell</a:t>
            </a:r>
          </a:p>
        </p:txBody>
      </p:sp>
      <p:grpSp>
        <p:nvGrpSpPr>
          <p:cNvPr id="22" name="Group 21">
            <a:extLst>
              <a:ext uri="{FF2B5EF4-FFF2-40B4-BE49-F238E27FC236}">
                <a16:creationId xmlns:a16="http://schemas.microsoft.com/office/drawing/2014/main" id="{1F1E95FE-5358-78C5-4154-0F44D349C6D3}"/>
              </a:ext>
            </a:extLst>
          </p:cNvPr>
          <p:cNvGrpSpPr/>
          <p:nvPr/>
        </p:nvGrpSpPr>
        <p:grpSpPr>
          <a:xfrm>
            <a:off x="10944000" y="6444000"/>
            <a:ext cx="1099968" cy="287551"/>
            <a:chOff x="10894587" y="6381538"/>
            <a:chExt cx="1099968" cy="287551"/>
          </a:xfrm>
        </p:grpSpPr>
        <p:grpSp>
          <p:nvGrpSpPr>
            <p:cNvPr id="23" name="Group 22">
              <a:extLst>
                <a:ext uri="{FF2B5EF4-FFF2-40B4-BE49-F238E27FC236}">
                  <a16:creationId xmlns:a16="http://schemas.microsoft.com/office/drawing/2014/main" id="{568E6D49-F760-9C9C-8CE3-BFE89337A9AB}"/>
                </a:ext>
              </a:extLst>
            </p:cNvPr>
            <p:cNvGrpSpPr/>
            <p:nvPr/>
          </p:nvGrpSpPr>
          <p:grpSpPr>
            <a:xfrm>
              <a:off x="10894587" y="6381538"/>
              <a:ext cx="1099968" cy="287551"/>
              <a:chOff x="5334172" y="6525312"/>
              <a:chExt cx="1099968" cy="287551"/>
            </a:xfrm>
          </p:grpSpPr>
          <p:sp>
            <p:nvSpPr>
              <p:cNvPr id="27" name="Rectangle: Rounded Corners 26">
                <a:extLst>
                  <a:ext uri="{FF2B5EF4-FFF2-40B4-BE49-F238E27FC236}">
                    <a16:creationId xmlns:a16="http://schemas.microsoft.com/office/drawing/2014/main" id="{AED2C4DE-D788-FE8C-0341-B22A45DC2CCA}"/>
                  </a:ext>
                </a:extLst>
              </p:cNvPr>
              <p:cNvSpPr/>
              <p:nvPr/>
            </p:nvSpPr>
            <p:spPr>
              <a:xfrm>
                <a:off x="5334172" y="6525312"/>
                <a:ext cx="1099968" cy="287551"/>
              </a:xfrm>
              <a:prstGeom prst="roundRect">
                <a:avLst/>
              </a:prstGeom>
              <a:solidFill>
                <a:srgbClr val="550B8D"/>
              </a:solidFill>
              <a:ln>
                <a:solidFill>
                  <a:srgbClr val="490F7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8" name="Graphic 3">
                <a:hlinkClick r:id="rId5" action="ppaction://hlinksldjump"/>
                <a:extLst>
                  <a:ext uri="{FF2B5EF4-FFF2-40B4-BE49-F238E27FC236}">
                    <a16:creationId xmlns:a16="http://schemas.microsoft.com/office/drawing/2014/main" id="{774EE5DF-32A4-D99F-0D78-1C91230B4067}"/>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p:blipFill>
            <p:spPr>
              <a:xfrm rot="10800000">
                <a:off x="5657217" y="6560801"/>
                <a:ext cx="216000" cy="216000"/>
              </a:xfrm>
              <a:prstGeom prst="rect">
                <a:avLst/>
              </a:prstGeom>
            </p:spPr>
          </p:pic>
          <p:pic>
            <p:nvPicPr>
              <p:cNvPr id="29" name="Graphic 3">
                <a:hlinkClick r:id="rId4" action="ppaction://hlinksldjump"/>
                <a:extLst>
                  <a:ext uri="{FF2B5EF4-FFF2-40B4-BE49-F238E27FC236}">
                    <a16:creationId xmlns:a16="http://schemas.microsoft.com/office/drawing/2014/main" id="{367BCA35-3D5D-70CF-135B-BB0C761ABC69}"/>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p:blipFill>
            <p:spPr>
              <a:xfrm rot="10800000" flipH="1">
                <a:off x="5922567" y="6560801"/>
                <a:ext cx="216000" cy="216000"/>
              </a:xfrm>
              <a:prstGeom prst="rect">
                <a:avLst/>
              </a:prstGeom>
            </p:spPr>
          </p:pic>
        </p:grpSp>
        <p:pic>
          <p:nvPicPr>
            <p:cNvPr id="24" name="Graphic 14">
              <a:hlinkClick r:id="rId8" action="ppaction://hlinksldjump"/>
              <a:extLst>
                <a:ext uri="{FF2B5EF4-FFF2-40B4-BE49-F238E27FC236}">
                  <a16:creationId xmlns:a16="http://schemas.microsoft.com/office/drawing/2014/main" id="{898437D7-CBD8-8EC4-5B10-97A6C8F1411D}"/>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p:blipFill>
          <p:spPr>
            <a:xfrm>
              <a:off x="11734234" y="6417528"/>
              <a:ext cx="216000" cy="216000"/>
            </a:xfrm>
            <a:prstGeom prst="rect">
              <a:avLst/>
            </a:prstGeom>
          </p:spPr>
        </p:pic>
        <p:pic>
          <p:nvPicPr>
            <p:cNvPr id="25" name="Graphic 2">
              <a:hlinkClick r:id="rId11" action="ppaction://hlinksldjump"/>
              <a:extLst>
                <a:ext uri="{FF2B5EF4-FFF2-40B4-BE49-F238E27FC236}">
                  <a16:creationId xmlns:a16="http://schemas.microsoft.com/office/drawing/2014/main" id="{283D6FC5-93AC-7D90-7E31-F8B80748829E}"/>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rcRect/>
            <a:stretch/>
          </p:blipFill>
          <p:spPr>
            <a:xfrm>
              <a:off x="10951903" y="6416625"/>
              <a:ext cx="216000" cy="216000"/>
            </a:xfrm>
            <a:prstGeom prst="rect">
              <a:avLst/>
            </a:prstGeom>
          </p:spPr>
        </p:pic>
      </p:grpSp>
    </p:spTree>
    <p:extLst>
      <p:ext uri="{BB962C8B-B14F-4D97-AF65-F5344CB8AC3E}">
        <p14:creationId xmlns:p14="http://schemas.microsoft.com/office/powerpoint/2010/main" val="254122043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nextCondLst>
                <p:cond evt="onClick" delay="0">
                  <p:tgtEl>
                    <p:spTgt spid="3"/>
                  </p:tgtEl>
                </p:cond>
              </p:nextCondLst>
            </p:seq>
            <p:seq concurrent="1" nextAc="seek">
              <p:cTn id="7" restart="whenNotActive" fill="hold" evtFilter="cancelBubble" nodeType="interactiveSeq">
                <p:stCondLst>
                  <p:cond evt="onClick" delay="0">
                    <p:tgtEl>
                      <p:spTgt spid="9"/>
                    </p:tgtEl>
                  </p:cond>
                </p:stCondLst>
                <p:endSync evt="end" delay="0">
                  <p:rtn val="all"/>
                </p:endSync>
                <p:childTnLst>
                  <p:par>
                    <p:cTn id="8" fill="hold">
                      <p:stCondLst>
                        <p:cond delay="0"/>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775"/>
                                        </p:tgtEl>
                                        <p:attrNameLst>
                                          <p:attrName>style.visibility</p:attrName>
                                        </p:attrNameLst>
                                      </p:cBhvr>
                                      <p:to>
                                        <p:strVal val="visible"/>
                                      </p:to>
                                    </p:set>
                                  </p:childTnLst>
                                </p:cTn>
                              </p:par>
                            </p:childTnLst>
                          </p:cTn>
                        </p:par>
                      </p:childTnLst>
                    </p:cTn>
                  </p:par>
                </p:childTnLst>
              </p:cTn>
              <p:nextCondLst>
                <p:cond evt="onClick" delay="0">
                  <p:tgtEl>
                    <p:spTgt spid="9"/>
                  </p:tgtEl>
                </p:cond>
              </p:nextCondLst>
            </p:seq>
            <p:seq concurrent="1" nextAc="seek">
              <p:cTn id="12" restart="whenNotActive" fill="hold" evtFilter="cancelBubble" nodeType="interactiveSeq">
                <p:stCondLst>
                  <p:cond evt="onClick" delay="0">
                    <p:tgtEl>
                      <p:spTgt spid="10"/>
                    </p:tgtEl>
                  </p:cond>
                </p:stCondLst>
                <p:endSync evt="end" delay="0">
                  <p:rtn val="all"/>
                </p:endSync>
                <p:childTnLst>
                  <p:par>
                    <p:cTn id="13" fill="hold">
                      <p:stCondLst>
                        <p:cond delay="0"/>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776"/>
                                        </p:tgtEl>
                                        <p:attrNameLst>
                                          <p:attrName>style.visibility</p:attrName>
                                        </p:attrNameLst>
                                      </p:cBhvr>
                                      <p:to>
                                        <p:strVal val="visible"/>
                                      </p:to>
                                    </p:set>
                                  </p:childTnLst>
                                </p:cTn>
                              </p:par>
                            </p:childTnLst>
                          </p:cTn>
                        </p:par>
                      </p:childTnLst>
                    </p:cTn>
                  </p:par>
                </p:childTnLst>
              </p:cTn>
              <p:nextCondLst>
                <p:cond evt="onClick" delay="0">
                  <p:tgtEl>
                    <p:spTgt spid="10"/>
                  </p:tgtEl>
                </p:cond>
              </p:nextCondLst>
            </p:seq>
            <p:seq concurrent="1" nextAc="seek">
              <p:cTn id="17" restart="whenNotActive" fill="hold" evtFilter="cancelBubble" nodeType="interactiveSeq">
                <p:stCondLst>
                  <p:cond evt="onClick" delay="0">
                    <p:tgtEl>
                      <p:spTgt spid="20"/>
                    </p:tgtEl>
                  </p:cond>
                </p:stCondLst>
                <p:endSync evt="end" delay="0">
                  <p:rtn val="all"/>
                </p:endSync>
                <p:childTnLst>
                  <p:par>
                    <p:cTn id="18" fill="hold">
                      <p:stCondLst>
                        <p:cond delay="0"/>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777"/>
                                        </p:tgtEl>
                                        <p:attrNameLst>
                                          <p:attrName>style.visibility</p:attrName>
                                        </p:attrNameLst>
                                      </p:cBhvr>
                                      <p:to>
                                        <p:strVal val="visible"/>
                                      </p:to>
                                    </p:set>
                                  </p:childTnLst>
                                </p:cTn>
                              </p:par>
                            </p:childTnLst>
                          </p:cTn>
                        </p:par>
                      </p:childTnLst>
                    </p:cTn>
                  </p:par>
                </p:childTnLst>
              </p:cTn>
              <p:nextCondLst>
                <p:cond evt="onClick" delay="0">
                  <p:tgtEl>
                    <p:spTgt spid="20"/>
                  </p:tgtEl>
                </p:cond>
              </p:nextCondLst>
            </p:seq>
            <p:seq concurrent="1" nextAc="seek">
              <p:cTn id="22" restart="whenNotActive" fill="hold" evtFilter="cancelBubble" nodeType="interactiveSeq">
                <p:stCondLst>
                  <p:cond evt="onClick" delay="0">
                    <p:tgtEl>
                      <p:spTgt spid="4"/>
                    </p:tgtEl>
                  </p:cond>
                </p:stCondLst>
                <p:endSync evt="end" delay="0">
                  <p:rtn val="all"/>
                </p:endSync>
                <p:childTnLst>
                  <p:par>
                    <p:cTn id="23" fill="hold">
                      <p:stCondLst>
                        <p:cond delay="0"/>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74"/>
                                        </p:tgtEl>
                                        <p:attrNameLst>
                                          <p:attrName>style.visibility</p:attrName>
                                        </p:attrNameLst>
                                      </p:cBhvr>
                                      <p:to>
                                        <p:strVal val="visible"/>
                                      </p:to>
                                    </p:set>
                                  </p:childTnLst>
                                </p:cTn>
                              </p:par>
                            </p:childTnLst>
                          </p:cTn>
                        </p:par>
                      </p:childTnLst>
                    </p:cTn>
                  </p:par>
                </p:childTnLst>
              </p:cTn>
              <p:nextCondLst>
                <p:cond evt="onClick" delay="0">
                  <p:tgtEl>
                    <p:spTgt spid="4"/>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5AF7468B-57BB-423D-BD3B-1E3C25CE3BD9}"/>
              </a:ext>
            </a:extLst>
          </p:cNvPr>
          <p:cNvSpPr/>
          <p:nvPr/>
        </p:nvSpPr>
        <p:spPr>
          <a:xfrm>
            <a:off x="550390" y="1883231"/>
            <a:ext cx="11044415" cy="4136570"/>
          </a:xfrm>
          <a:prstGeom prst="roundRect">
            <a:avLst>
              <a:gd name="adj" fmla="val 2025"/>
            </a:avLst>
          </a:prstGeom>
          <a:solidFill>
            <a:schemeClr val="accent2">
              <a:alpha val="35000"/>
            </a:schemeClr>
          </a:solidFill>
          <a:ln>
            <a:solidFill>
              <a:schemeClr val="accent2"/>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Calibri"/>
              <a:ea typeface="+mn-ea"/>
              <a:cs typeface="+mn-cs"/>
            </a:endParaRPr>
          </a:p>
        </p:txBody>
      </p:sp>
      <p:sp>
        <p:nvSpPr>
          <p:cNvPr id="15" name="Rectangle: Rounded Corners 14">
            <a:extLst>
              <a:ext uri="{FF2B5EF4-FFF2-40B4-BE49-F238E27FC236}">
                <a16:creationId xmlns:a16="http://schemas.microsoft.com/office/drawing/2014/main" id="{294ECABD-245E-4F3B-A8B3-46190D71BF67}"/>
              </a:ext>
            </a:extLst>
          </p:cNvPr>
          <p:cNvSpPr/>
          <p:nvPr/>
        </p:nvSpPr>
        <p:spPr>
          <a:xfrm>
            <a:off x="916921" y="3776134"/>
            <a:ext cx="5621305" cy="2157942"/>
          </a:xfrm>
          <a:prstGeom prst="roundRect">
            <a:avLst>
              <a:gd name="adj" fmla="val 3605"/>
            </a:avLst>
          </a:prstGeom>
          <a:solidFill>
            <a:schemeClr val="bg1">
              <a:lumMod val="95000"/>
            </a:schemeClr>
          </a:solidFill>
          <a:ln w="12700">
            <a:solidFill>
              <a:schemeClr val="accent2"/>
            </a:solidFill>
          </a:ln>
          <a:effectLst/>
        </p:spPr>
        <p:style>
          <a:lnRef idx="1">
            <a:schemeClr val="accent1"/>
          </a:lnRef>
          <a:fillRef idx="3">
            <a:schemeClr val="accent1"/>
          </a:fillRef>
          <a:effectRef idx="2">
            <a:schemeClr val="accent1"/>
          </a:effectRef>
          <a:fontRef idx="minor">
            <a:schemeClr val="lt1"/>
          </a:fontRef>
        </p:style>
        <p:txBody>
          <a:bodyPr rtlCol="0" anchor="ctr" anchorCtr="0"/>
          <a:lstStyle/>
          <a:p>
            <a:pPr>
              <a:spcBef>
                <a:spcPts val="300"/>
              </a:spcBef>
              <a:spcAft>
                <a:spcPts val="300"/>
              </a:spcAft>
              <a:defRPr/>
            </a:pPr>
            <a:endParaRPr lang="en-GB" sz="1400">
              <a:solidFill>
                <a:schemeClr val="tx1"/>
              </a:solidFill>
            </a:endParaRPr>
          </a:p>
          <a:p>
            <a:pPr marL="285750" indent="-285750">
              <a:spcBef>
                <a:spcPts val="300"/>
              </a:spcBef>
              <a:spcAft>
                <a:spcPts val="300"/>
              </a:spcAft>
              <a:buFont typeface="Arial" panose="020B0604020202020204" pitchFamily="34" charset="0"/>
              <a:buChar char="•"/>
              <a:defRPr/>
            </a:pPr>
            <a:r>
              <a:rPr lang="en-GB" sz="1400">
                <a:solidFill>
                  <a:schemeClr val="tx1"/>
                </a:solidFill>
              </a:rPr>
              <a:t>Sudden shortness of breath </a:t>
            </a:r>
          </a:p>
          <a:p>
            <a:pPr marL="285750" indent="-285750">
              <a:spcBef>
                <a:spcPts val="300"/>
              </a:spcBef>
              <a:spcAft>
                <a:spcPts val="300"/>
              </a:spcAft>
              <a:buFont typeface="Arial" panose="020B0604020202020204" pitchFamily="34" charset="0"/>
              <a:buChar char="•"/>
              <a:defRPr/>
            </a:pPr>
            <a:r>
              <a:rPr lang="en-GB" sz="1400">
                <a:solidFill>
                  <a:schemeClr val="tx1"/>
                </a:solidFill>
              </a:rPr>
              <a:t>Yellow sputum and productive cough</a:t>
            </a:r>
          </a:p>
          <a:p>
            <a:pPr marL="285750" indent="-285750">
              <a:spcBef>
                <a:spcPts val="300"/>
              </a:spcBef>
              <a:spcAft>
                <a:spcPts val="300"/>
              </a:spcAft>
              <a:buFont typeface="Arial" panose="020B0604020202020204" pitchFamily="34" charset="0"/>
              <a:buChar char="•"/>
              <a:defRPr/>
            </a:pPr>
            <a:r>
              <a:rPr lang="en-GB" sz="1400">
                <a:solidFill>
                  <a:schemeClr val="tx1"/>
                </a:solidFill>
              </a:rPr>
              <a:t>Condition worsened despite nebulizer and IV steroids</a:t>
            </a:r>
          </a:p>
          <a:p>
            <a:pPr marL="285750" indent="-285750">
              <a:spcBef>
                <a:spcPts val="300"/>
              </a:spcBef>
              <a:spcAft>
                <a:spcPts val="300"/>
              </a:spcAft>
              <a:buFont typeface="Arial" panose="020B0604020202020204" pitchFamily="34" charset="0"/>
              <a:buChar char="•"/>
              <a:defRPr/>
            </a:pPr>
            <a:r>
              <a:rPr lang="en-GB" sz="1400">
                <a:solidFill>
                  <a:schemeClr val="tx1"/>
                </a:solidFill>
              </a:rPr>
              <a:t>Significant amount of mucus plugging airways following CT scan</a:t>
            </a:r>
          </a:p>
          <a:p>
            <a:pPr marL="285750" indent="-285750">
              <a:spcBef>
                <a:spcPts val="300"/>
              </a:spcBef>
              <a:spcAft>
                <a:spcPts val="300"/>
              </a:spcAft>
              <a:buFont typeface="Arial" panose="020B0604020202020204" pitchFamily="34" charset="0"/>
              <a:buChar char="•"/>
              <a:defRPr/>
            </a:pPr>
            <a:r>
              <a:rPr lang="en-GB" sz="1400">
                <a:solidFill>
                  <a:schemeClr val="tx1"/>
                </a:solidFill>
              </a:rPr>
              <a:t>Poor lung function is indicated by low FEV</a:t>
            </a:r>
            <a:r>
              <a:rPr lang="en-GB" sz="1400" baseline="-25000">
                <a:solidFill>
                  <a:schemeClr val="tx1"/>
                </a:solidFill>
              </a:rPr>
              <a:t>1 </a:t>
            </a:r>
            <a:r>
              <a:rPr lang="en-GB" sz="1400">
                <a:solidFill>
                  <a:schemeClr val="tx1"/>
                </a:solidFill>
              </a:rPr>
              <a:t>and FEV</a:t>
            </a:r>
            <a:r>
              <a:rPr lang="en-GB" sz="1400" baseline="-25000">
                <a:solidFill>
                  <a:schemeClr val="tx1"/>
                </a:solidFill>
              </a:rPr>
              <a:t>1</a:t>
            </a:r>
            <a:r>
              <a:rPr lang="en-GB" sz="1400">
                <a:solidFill>
                  <a:schemeClr val="tx1"/>
                </a:solidFill>
              </a:rPr>
              <a:t>/FVC ratio</a:t>
            </a:r>
          </a:p>
          <a:p>
            <a:pPr marL="285750" indent="-285750">
              <a:spcBef>
                <a:spcPts val="300"/>
              </a:spcBef>
              <a:spcAft>
                <a:spcPts val="300"/>
              </a:spcAft>
              <a:buFont typeface="Arial" panose="020B0604020202020204" pitchFamily="34" charset="0"/>
              <a:buChar char="•"/>
              <a:defRPr/>
            </a:pPr>
            <a:r>
              <a:rPr lang="en-US" sz="1400">
                <a:solidFill>
                  <a:schemeClr val="tx1"/>
                </a:solidFill>
                <a:latin typeface="Calibri"/>
              </a:rPr>
              <a:t>Maintained healthy </a:t>
            </a:r>
            <a:r>
              <a:rPr kumimoji="0" lang="en-US" sz="1400" b="0" i="0" u="none" strike="noStrike" kern="1200" cap="none" spc="0" normalizeH="0" baseline="0">
                <a:ln>
                  <a:noFill/>
                </a:ln>
                <a:solidFill>
                  <a:schemeClr val="tx1"/>
                </a:solidFill>
                <a:effectLst/>
                <a:uLnTx/>
                <a:uFillTx/>
                <a:latin typeface="Calibri"/>
                <a:ea typeface="+mn-ea"/>
                <a:cs typeface="+mn-cs"/>
              </a:rPr>
              <a:t>weight (BMI: 23.5 kg/m</a:t>
            </a:r>
            <a:r>
              <a:rPr kumimoji="0" lang="en-US" sz="1400" b="0" i="0" u="none" strike="noStrike" kern="1200" cap="none" spc="0" normalizeH="0" baseline="30000">
                <a:ln>
                  <a:noFill/>
                </a:ln>
                <a:solidFill>
                  <a:schemeClr val="tx1"/>
                </a:solidFill>
                <a:effectLst/>
                <a:uLnTx/>
                <a:uFillTx/>
                <a:latin typeface="Calibri"/>
                <a:ea typeface="+mn-ea"/>
                <a:cs typeface="+mn-cs"/>
              </a:rPr>
              <a:t>2</a:t>
            </a:r>
            <a:r>
              <a:rPr kumimoji="0" lang="en-US" sz="1400" b="0" i="0" u="none" strike="noStrike" kern="1200" cap="none" spc="0" normalizeH="0" baseline="0">
                <a:ln>
                  <a:noFill/>
                </a:ln>
                <a:solidFill>
                  <a:schemeClr val="tx1"/>
                </a:solidFill>
                <a:effectLst/>
                <a:uLnTx/>
                <a:uFillTx/>
                <a:latin typeface="Calibri"/>
                <a:ea typeface="+mn-ea"/>
                <a:cs typeface="+mn-cs"/>
              </a:rPr>
              <a:t>)</a:t>
            </a:r>
          </a:p>
          <a:p>
            <a:pPr marL="285750" indent="-285750">
              <a:spcBef>
                <a:spcPts val="300"/>
              </a:spcBef>
              <a:spcAft>
                <a:spcPts val="300"/>
              </a:spcAft>
              <a:buFont typeface="Arial" panose="020B0604020202020204" pitchFamily="34" charset="0"/>
              <a:buChar char="•"/>
              <a:defRPr/>
            </a:pPr>
            <a:r>
              <a:rPr kumimoji="0" lang="en-US" sz="1400" b="0" i="0" u="none" strike="noStrike" kern="1200" cap="none" spc="0" normalizeH="0" baseline="0">
                <a:ln>
                  <a:noFill/>
                </a:ln>
                <a:solidFill>
                  <a:schemeClr val="tx1"/>
                </a:solidFill>
                <a:effectLst/>
                <a:uLnTx/>
                <a:uFillTx/>
                <a:latin typeface="Calibri"/>
                <a:ea typeface="+mn-ea"/>
                <a:cs typeface="+mn-cs"/>
              </a:rPr>
              <a:t>Adherent to current therapy</a:t>
            </a:r>
            <a:endParaRPr lang="en-GB" sz="1400">
              <a:solidFill>
                <a:schemeClr val="tx1"/>
              </a:solidFill>
            </a:endParaRPr>
          </a:p>
          <a:p>
            <a:pPr marL="285750" indent="-285750">
              <a:spcBef>
                <a:spcPts val="300"/>
              </a:spcBef>
              <a:spcAft>
                <a:spcPts val="300"/>
              </a:spcAft>
              <a:buFont typeface="Arial" panose="020B0604020202020204" pitchFamily="34" charset="0"/>
              <a:buChar char="•"/>
              <a:defRPr/>
            </a:pPr>
            <a:endParaRPr lang="en-GB" sz="1400">
              <a:solidFill>
                <a:schemeClr val="tx1"/>
              </a:solidFill>
            </a:endParaRPr>
          </a:p>
        </p:txBody>
      </p:sp>
      <p:sp>
        <p:nvSpPr>
          <p:cNvPr id="4" name="Rectangle: Rounded Corners 3">
            <a:extLst>
              <a:ext uri="{FF2B5EF4-FFF2-40B4-BE49-F238E27FC236}">
                <a16:creationId xmlns:a16="http://schemas.microsoft.com/office/drawing/2014/main" id="{B3F30EDE-CD1B-4CA7-9780-FD434C2D19A9}"/>
              </a:ext>
            </a:extLst>
          </p:cNvPr>
          <p:cNvSpPr/>
          <p:nvPr/>
        </p:nvSpPr>
        <p:spPr>
          <a:xfrm>
            <a:off x="550388" y="1460901"/>
            <a:ext cx="4466111" cy="422329"/>
          </a:xfrm>
          <a:prstGeom prst="roundRect">
            <a:avLst>
              <a:gd name="adj" fmla="val 10563"/>
            </a:avLst>
          </a:prstGeom>
          <a:solidFill>
            <a:schemeClr val="accent2"/>
          </a:solidFill>
          <a:ln>
            <a:solidFill>
              <a:schemeClr val="accent2"/>
            </a:solidFill>
          </a:ln>
          <a:effectLst/>
        </p:spPr>
        <p:style>
          <a:lnRef idx="1">
            <a:schemeClr val="accent1"/>
          </a:lnRef>
          <a:fillRef idx="3">
            <a:schemeClr val="accent1"/>
          </a:fillRef>
          <a:effectRef idx="2">
            <a:schemeClr val="accent1"/>
          </a:effectRef>
          <a:fontRef idx="minor">
            <a:schemeClr val="lt1"/>
          </a:fontRef>
        </p:style>
        <p:txBody>
          <a:bodyPr rtlCol="0" anchor="t" anchorCtr="0"/>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a:solidFill>
                  <a:srgbClr val="FFFFFF"/>
                </a:solidFill>
                <a:latin typeface="Cambria"/>
              </a:rPr>
              <a:t>53</a:t>
            </a:r>
            <a:r>
              <a:rPr kumimoji="0" lang="en-US" sz="1800" b="0" i="0" u="none" strike="noStrike" kern="1200" cap="none" spc="0" normalizeH="0" baseline="0" noProof="0">
                <a:ln>
                  <a:noFill/>
                </a:ln>
                <a:solidFill>
                  <a:srgbClr val="FFFFFF"/>
                </a:solidFill>
                <a:effectLst/>
                <a:uLnTx/>
                <a:uFillTx/>
                <a:latin typeface="Cambria"/>
                <a:ea typeface="+mn-ea"/>
                <a:cs typeface="+mn-cs"/>
              </a:rPr>
              <a:t>-year-old female</a:t>
            </a:r>
          </a:p>
        </p:txBody>
      </p:sp>
      <p:sp>
        <p:nvSpPr>
          <p:cNvPr id="2" name="Title 1">
            <a:extLst>
              <a:ext uri="{FF2B5EF4-FFF2-40B4-BE49-F238E27FC236}">
                <a16:creationId xmlns:a16="http://schemas.microsoft.com/office/drawing/2014/main" id="{F7547857-D759-4CB3-91F0-F4BFB726E71D}"/>
              </a:ext>
            </a:extLst>
          </p:cNvPr>
          <p:cNvSpPr>
            <a:spLocks noGrp="1"/>
          </p:cNvSpPr>
          <p:nvPr>
            <p:ph type="title"/>
          </p:nvPr>
        </p:nvSpPr>
        <p:spPr>
          <a:xfrm>
            <a:off x="548281" y="180000"/>
            <a:ext cx="8871943" cy="720000"/>
          </a:xfrm>
        </p:spPr>
        <p:txBody>
          <a:bodyPr/>
          <a:lstStyle/>
          <a:p>
            <a:r>
              <a:rPr lang="en-US"/>
              <a:t>Case study: </a:t>
            </a:r>
            <a:r>
              <a:rPr lang="en-GB"/>
              <a:t>Beyond-T2 asthma phenotype</a:t>
            </a:r>
            <a:r>
              <a:rPr lang="en-US"/>
              <a:t>[1/2]</a:t>
            </a:r>
          </a:p>
        </p:txBody>
      </p:sp>
      <p:sp>
        <p:nvSpPr>
          <p:cNvPr id="6" name="Rectangle: Rounded Corners 5">
            <a:extLst>
              <a:ext uri="{FF2B5EF4-FFF2-40B4-BE49-F238E27FC236}">
                <a16:creationId xmlns:a16="http://schemas.microsoft.com/office/drawing/2014/main" id="{F254945F-0FF6-490B-89D9-BC896F656FBD}"/>
              </a:ext>
            </a:extLst>
          </p:cNvPr>
          <p:cNvSpPr/>
          <p:nvPr/>
        </p:nvSpPr>
        <p:spPr>
          <a:xfrm>
            <a:off x="6916747" y="3776134"/>
            <a:ext cx="4509210" cy="2157942"/>
          </a:xfrm>
          <a:prstGeom prst="roundRect">
            <a:avLst>
              <a:gd name="adj" fmla="val 3605"/>
            </a:avLst>
          </a:prstGeom>
          <a:solidFill>
            <a:schemeClr val="bg1">
              <a:lumMod val="95000"/>
            </a:schemeClr>
          </a:solidFill>
          <a:ln w="12700">
            <a:solidFill>
              <a:schemeClr val="accent2"/>
            </a:solidFill>
          </a:ln>
          <a:effectLst/>
        </p:spPr>
        <p:style>
          <a:lnRef idx="1">
            <a:schemeClr val="accent1"/>
          </a:lnRef>
          <a:fillRef idx="3">
            <a:schemeClr val="accent1"/>
          </a:fillRef>
          <a:effectRef idx="2">
            <a:schemeClr val="accent1"/>
          </a:effectRef>
          <a:fontRef idx="minor">
            <a:schemeClr val="lt1"/>
          </a:fontRef>
        </p:style>
        <p:txBody>
          <a:bodyPr rtlCol="0" anchor="t" anchorCtr="0"/>
          <a:lstStyle/>
          <a:p>
            <a:pPr marL="285750" marR="0" lvl="0" indent="-285750" algn="l" defTabSz="914400" rtl="0" eaLnBrk="1" fontAlgn="auto" latinLnBrk="0" hangingPunct="1">
              <a:lnSpc>
                <a:spcPct val="100000"/>
              </a:lnSpc>
              <a:spcBef>
                <a:spcPts val="300"/>
              </a:spcBef>
              <a:spcAft>
                <a:spcPts val="300"/>
              </a:spcAft>
              <a:buClrTx/>
              <a:buSzTx/>
              <a:buFont typeface="Arial" panose="020B0604020202020204" pitchFamily="34" charset="0"/>
              <a:buChar char="•"/>
              <a:tabLst/>
              <a:defRPr/>
            </a:pPr>
            <a:r>
              <a:rPr kumimoji="0" lang="en-GB" sz="1400" b="0" i="0" u="none" strike="noStrike" kern="1200" cap="none" spc="0" normalizeH="0" baseline="0" noProof="0">
                <a:ln>
                  <a:noFill/>
                </a:ln>
                <a:solidFill>
                  <a:srgbClr val="656665"/>
                </a:solidFill>
                <a:effectLst/>
                <a:uLnTx/>
                <a:uFillTx/>
                <a:latin typeface="Calibri"/>
                <a:ea typeface="+mn-ea"/>
                <a:cs typeface="+mn-cs"/>
              </a:rPr>
              <a:t>High ICS-LABA daily</a:t>
            </a:r>
          </a:p>
          <a:p>
            <a:pPr marL="285750" marR="0" lvl="0" indent="-285750" algn="l" defTabSz="914400" rtl="0" eaLnBrk="1" fontAlgn="auto" latinLnBrk="0" hangingPunct="1">
              <a:lnSpc>
                <a:spcPct val="100000"/>
              </a:lnSpc>
              <a:spcBef>
                <a:spcPts val="300"/>
              </a:spcBef>
              <a:spcAft>
                <a:spcPts val="300"/>
              </a:spcAft>
              <a:buClrTx/>
              <a:buSzTx/>
              <a:buFont typeface="Arial" panose="020B0604020202020204" pitchFamily="34" charset="0"/>
              <a:buChar char="•"/>
              <a:tabLst/>
              <a:defRPr/>
            </a:pPr>
            <a:r>
              <a:rPr kumimoji="0" lang="en-GB" sz="1400" b="0" i="0" u="none" strike="noStrike" kern="1200" cap="none" spc="0" normalizeH="0" baseline="0" noProof="0">
                <a:ln>
                  <a:noFill/>
                </a:ln>
                <a:solidFill>
                  <a:srgbClr val="656665"/>
                </a:solidFill>
                <a:effectLst/>
                <a:uLnTx/>
                <a:uFillTx/>
                <a:latin typeface="Calibri"/>
                <a:ea typeface="+mn-ea"/>
                <a:cs typeface="+mn-cs"/>
              </a:rPr>
              <a:t>Add-on treatment with LAMA</a:t>
            </a:r>
          </a:p>
          <a:p>
            <a:pPr marL="285750" marR="0" lvl="0" indent="-285750" algn="l" defTabSz="914400" rtl="0" eaLnBrk="1" fontAlgn="auto" latinLnBrk="0" hangingPunct="1">
              <a:lnSpc>
                <a:spcPct val="100000"/>
              </a:lnSpc>
              <a:spcBef>
                <a:spcPts val="300"/>
              </a:spcBef>
              <a:spcAft>
                <a:spcPts val="300"/>
              </a:spcAft>
              <a:buClrTx/>
              <a:buSzTx/>
              <a:buFont typeface="Arial" panose="020B0604020202020204" pitchFamily="34" charset="0"/>
              <a:buChar char="•"/>
              <a:tabLst/>
              <a:defRPr/>
            </a:pPr>
            <a:r>
              <a:rPr kumimoji="0" lang="en-GB" sz="1400" b="0" i="0" u="none" strike="noStrike" kern="1200" cap="none" spc="0" normalizeH="0" baseline="0" noProof="0">
                <a:ln>
                  <a:noFill/>
                </a:ln>
                <a:solidFill>
                  <a:srgbClr val="656665"/>
                </a:solidFill>
                <a:effectLst/>
                <a:uLnTx/>
                <a:uFillTx/>
                <a:latin typeface="Calibri"/>
                <a:ea typeface="+mn-ea"/>
                <a:cs typeface="+mn-cs"/>
              </a:rPr>
              <a:t>Has received three short doses of OCS over the past year following exacerbations</a:t>
            </a:r>
          </a:p>
        </p:txBody>
      </p:sp>
      <p:cxnSp>
        <p:nvCxnSpPr>
          <p:cNvPr id="7" name="Connector: Elbow 6">
            <a:extLst>
              <a:ext uri="{FF2B5EF4-FFF2-40B4-BE49-F238E27FC236}">
                <a16:creationId xmlns:a16="http://schemas.microsoft.com/office/drawing/2014/main" id="{31727281-CFB4-462B-ACD4-54F7DFF467AE}"/>
              </a:ext>
            </a:extLst>
          </p:cNvPr>
          <p:cNvCxnSpPr>
            <a:cxnSpLocks/>
          </p:cNvCxnSpPr>
          <p:nvPr/>
        </p:nvCxnSpPr>
        <p:spPr>
          <a:xfrm rot="16200000" flipH="1">
            <a:off x="6161158" y="4044772"/>
            <a:ext cx="1352406" cy="142983"/>
          </a:xfrm>
          <a:prstGeom prst="bentConnector2">
            <a:avLst/>
          </a:prstGeom>
          <a:ln>
            <a:solidFill>
              <a:schemeClr val="accent2"/>
            </a:solidFill>
            <a:headEnd type="none" w="med" len="med"/>
            <a:tailEnd type="oval" w="med" len="med"/>
          </a:ln>
        </p:spPr>
        <p:style>
          <a:lnRef idx="1">
            <a:schemeClr val="accent1"/>
          </a:lnRef>
          <a:fillRef idx="0">
            <a:schemeClr val="accent1"/>
          </a:fillRef>
          <a:effectRef idx="0">
            <a:schemeClr val="accent1"/>
          </a:effectRef>
          <a:fontRef idx="minor">
            <a:schemeClr val="tx1"/>
          </a:fontRef>
        </p:style>
      </p:cxnSp>
      <p:sp>
        <p:nvSpPr>
          <p:cNvPr id="8" name="Rectangle: Rounded Corners 7">
            <a:extLst>
              <a:ext uri="{FF2B5EF4-FFF2-40B4-BE49-F238E27FC236}">
                <a16:creationId xmlns:a16="http://schemas.microsoft.com/office/drawing/2014/main" id="{DE296CA5-160B-4589-A7AB-20B928281725}"/>
              </a:ext>
            </a:extLst>
          </p:cNvPr>
          <p:cNvSpPr/>
          <p:nvPr/>
        </p:nvSpPr>
        <p:spPr>
          <a:xfrm>
            <a:off x="708370" y="2279757"/>
            <a:ext cx="2482505" cy="505784"/>
          </a:xfrm>
          <a:prstGeom prst="roundRect">
            <a:avLst>
              <a:gd name="adj" fmla="val 17630"/>
            </a:avLst>
          </a:prstGeom>
          <a:solidFill>
            <a:schemeClr val="bg1"/>
          </a:solidFill>
          <a:ln w="19050">
            <a:solidFill>
              <a:schemeClr val="accent2"/>
            </a:solidFill>
          </a:ln>
          <a:effectLst/>
        </p:spPr>
        <p:style>
          <a:lnRef idx="1">
            <a:schemeClr val="accent1"/>
          </a:lnRef>
          <a:fillRef idx="3">
            <a:schemeClr val="accent1"/>
          </a:fillRef>
          <a:effectRef idx="2">
            <a:schemeClr val="accent1"/>
          </a:effectRef>
          <a:fontRef idx="minor">
            <a:schemeClr val="lt1"/>
          </a:fontRef>
        </p:style>
        <p:txBody>
          <a:bodyPr lIns="0" rtlCol="0" anchor="ctr"/>
          <a:lstStyle/>
          <a:p>
            <a:pPr marL="0" marR="0" lvl="0" indent="533400" algn="l" defTabSz="4572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chemeClr val="accent2"/>
                </a:solidFill>
                <a:effectLst/>
                <a:uLnTx/>
                <a:uFillTx/>
                <a:latin typeface="Cambria"/>
                <a:ea typeface="+mn-ea"/>
                <a:cs typeface="+mn-cs"/>
              </a:rPr>
              <a:t>Past medical history </a:t>
            </a:r>
          </a:p>
        </p:txBody>
      </p:sp>
      <p:sp>
        <p:nvSpPr>
          <p:cNvPr id="11" name="Rectangle: Rounded Corners 10">
            <a:extLst>
              <a:ext uri="{FF2B5EF4-FFF2-40B4-BE49-F238E27FC236}">
                <a16:creationId xmlns:a16="http://schemas.microsoft.com/office/drawing/2014/main" id="{7F516C8C-7959-4E69-BBD2-23F66F6CBFDD}"/>
              </a:ext>
            </a:extLst>
          </p:cNvPr>
          <p:cNvSpPr/>
          <p:nvPr/>
        </p:nvSpPr>
        <p:spPr>
          <a:xfrm>
            <a:off x="6707983" y="3181475"/>
            <a:ext cx="4720005" cy="505784"/>
          </a:xfrm>
          <a:prstGeom prst="roundRect">
            <a:avLst>
              <a:gd name="adj" fmla="val 17630"/>
            </a:avLst>
          </a:prstGeom>
          <a:solidFill>
            <a:schemeClr val="bg1"/>
          </a:solidFill>
          <a:ln w="19050">
            <a:solidFill>
              <a:schemeClr val="accent2"/>
            </a:solidFill>
          </a:ln>
          <a:effectLst/>
        </p:spPr>
        <p:style>
          <a:lnRef idx="1">
            <a:schemeClr val="accent1"/>
          </a:lnRef>
          <a:fillRef idx="3">
            <a:schemeClr val="accent1"/>
          </a:fillRef>
          <a:effectRef idx="2">
            <a:schemeClr val="accent1"/>
          </a:effectRef>
          <a:fontRef idx="minor">
            <a:schemeClr val="lt1"/>
          </a:fontRef>
        </p:style>
        <p:txBody>
          <a:bodyPr lIns="0" rtlCol="0" anchor="ctr"/>
          <a:lstStyle/>
          <a:p>
            <a:pPr marL="1790700" marR="0" lvl="0" indent="-1250950" algn="l" defTabSz="4572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chemeClr val="accent2"/>
                </a:solidFill>
                <a:effectLst/>
                <a:uLnTx/>
                <a:uFillTx/>
                <a:latin typeface="Cambria"/>
                <a:ea typeface="+mn-ea"/>
                <a:cs typeface="+mn-cs"/>
              </a:rPr>
              <a:t>Medications</a:t>
            </a:r>
            <a:endParaRPr kumimoji="0" lang="en-US" sz="1200" b="0" i="0" u="none" strike="noStrike" kern="1200" cap="none" spc="0" normalizeH="0" baseline="0" noProof="0">
              <a:ln>
                <a:noFill/>
              </a:ln>
              <a:solidFill>
                <a:schemeClr val="accent2"/>
              </a:solidFill>
              <a:effectLst/>
              <a:uLnTx/>
              <a:uFillTx/>
              <a:latin typeface="Cambria"/>
              <a:ea typeface="+mn-ea"/>
              <a:cs typeface="+mn-cs"/>
            </a:endParaRPr>
          </a:p>
        </p:txBody>
      </p:sp>
      <p:grpSp>
        <p:nvGrpSpPr>
          <p:cNvPr id="12" name="Graphic 87" descr="Medicine outline">
            <a:extLst>
              <a:ext uri="{FF2B5EF4-FFF2-40B4-BE49-F238E27FC236}">
                <a16:creationId xmlns:a16="http://schemas.microsoft.com/office/drawing/2014/main" id="{EB4294C8-9BA6-486E-B9A7-E0E874842798}"/>
              </a:ext>
            </a:extLst>
          </p:cNvPr>
          <p:cNvGrpSpPr>
            <a:grpSpLocks noChangeAspect="1"/>
          </p:cNvGrpSpPr>
          <p:nvPr/>
        </p:nvGrpSpPr>
        <p:grpSpPr>
          <a:xfrm>
            <a:off x="6852078" y="3281331"/>
            <a:ext cx="229322" cy="312685"/>
            <a:chOff x="6828215" y="3239926"/>
            <a:chExt cx="294002" cy="400880"/>
          </a:xfrm>
          <a:solidFill>
            <a:srgbClr val="BE8C40"/>
          </a:solidFill>
        </p:grpSpPr>
        <p:sp>
          <p:nvSpPr>
            <p:cNvPr id="13" name="Freeform: Shape 12">
              <a:extLst>
                <a:ext uri="{FF2B5EF4-FFF2-40B4-BE49-F238E27FC236}">
                  <a16:creationId xmlns:a16="http://schemas.microsoft.com/office/drawing/2014/main" id="{47330E54-8A16-4CF0-AECC-4A86EE599897}"/>
                </a:ext>
              </a:extLst>
            </p:cNvPr>
            <p:cNvSpPr/>
            <p:nvPr/>
          </p:nvSpPr>
          <p:spPr>
            <a:xfrm>
              <a:off x="6828215" y="3239926"/>
              <a:ext cx="233424" cy="365359"/>
            </a:xfrm>
            <a:custGeom>
              <a:avLst/>
              <a:gdLst>
                <a:gd name="connsiteX0" fmla="*/ 25372 w 233424"/>
                <a:gd name="connsiteY0" fmla="*/ 355211 h 365359"/>
                <a:gd name="connsiteX1" fmla="*/ 10149 w 233424"/>
                <a:gd name="connsiteY1" fmla="*/ 339987 h 365359"/>
                <a:gd name="connsiteX2" fmla="*/ 10149 w 233424"/>
                <a:gd name="connsiteY2" fmla="*/ 111638 h 365359"/>
                <a:gd name="connsiteX3" fmla="*/ 25372 w 233424"/>
                <a:gd name="connsiteY3" fmla="*/ 96414 h 365359"/>
                <a:gd name="connsiteX4" fmla="*/ 43133 w 233424"/>
                <a:gd name="connsiteY4" fmla="*/ 96414 h 365359"/>
                <a:gd name="connsiteX5" fmla="*/ 50744 w 233424"/>
                <a:gd name="connsiteY5" fmla="*/ 89142 h 365359"/>
                <a:gd name="connsiteX6" fmla="*/ 50744 w 233424"/>
                <a:gd name="connsiteY6" fmla="*/ 88803 h 365359"/>
                <a:gd name="connsiteX7" fmla="*/ 50744 w 233424"/>
                <a:gd name="connsiteY7" fmla="*/ 65968 h 365359"/>
                <a:gd name="connsiteX8" fmla="*/ 182680 w 233424"/>
                <a:gd name="connsiteY8" fmla="*/ 65968 h 365359"/>
                <a:gd name="connsiteX9" fmla="*/ 182680 w 233424"/>
                <a:gd name="connsiteY9" fmla="*/ 88803 h 365359"/>
                <a:gd name="connsiteX10" fmla="*/ 189952 w 233424"/>
                <a:gd name="connsiteY10" fmla="*/ 96414 h 365359"/>
                <a:gd name="connsiteX11" fmla="*/ 190291 w 233424"/>
                <a:gd name="connsiteY11" fmla="*/ 96414 h 365359"/>
                <a:gd name="connsiteX12" fmla="*/ 208052 w 233424"/>
                <a:gd name="connsiteY12" fmla="*/ 96414 h 365359"/>
                <a:gd name="connsiteX13" fmla="*/ 223275 w 233424"/>
                <a:gd name="connsiteY13" fmla="*/ 111638 h 365359"/>
                <a:gd name="connsiteX14" fmla="*/ 223275 w 233424"/>
                <a:gd name="connsiteY14" fmla="*/ 152182 h 365359"/>
                <a:gd name="connsiteX15" fmla="*/ 60893 w 233424"/>
                <a:gd name="connsiteY15" fmla="*/ 152182 h 365359"/>
                <a:gd name="connsiteX16" fmla="*/ 50744 w 233424"/>
                <a:gd name="connsiteY16" fmla="*/ 162331 h 365359"/>
                <a:gd name="connsiteX17" fmla="*/ 50744 w 233424"/>
                <a:gd name="connsiteY17" fmla="*/ 253671 h 365359"/>
                <a:gd name="connsiteX18" fmla="*/ 60893 w 233424"/>
                <a:gd name="connsiteY18" fmla="*/ 263820 h 365359"/>
                <a:gd name="connsiteX19" fmla="*/ 223275 w 233424"/>
                <a:gd name="connsiteY19" fmla="*/ 263820 h 365359"/>
                <a:gd name="connsiteX20" fmla="*/ 223275 w 233424"/>
                <a:gd name="connsiteY20" fmla="*/ 309454 h 365359"/>
                <a:gd name="connsiteX21" fmla="*/ 233424 w 233424"/>
                <a:gd name="connsiteY21" fmla="*/ 309454 h 365359"/>
                <a:gd name="connsiteX22" fmla="*/ 233424 w 233424"/>
                <a:gd name="connsiteY22" fmla="*/ 111638 h 365359"/>
                <a:gd name="connsiteX23" fmla="*/ 208052 w 233424"/>
                <a:gd name="connsiteY23" fmla="*/ 86265 h 365359"/>
                <a:gd name="connsiteX24" fmla="*/ 192829 w 233424"/>
                <a:gd name="connsiteY24" fmla="*/ 86265 h 365359"/>
                <a:gd name="connsiteX25" fmla="*/ 192829 w 233424"/>
                <a:gd name="connsiteY25" fmla="*/ 65968 h 365359"/>
                <a:gd name="connsiteX26" fmla="*/ 202978 w 233424"/>
                <a:gd name="connsiteY26" fmla="*/ 65968 h 365359"/>
                <a:gd name="connsiteX27" fmla="*/ 213126 w 233424"/>
                <a:gd name="connsiteY27" fmla="*/ 56500 h 365359"/>
                <a:gd name="connsiteX28" fmla="*/ 213126 w 233424"/>
                <a:gd name="connsiteY28" fmla="*/ 55819 h 365359"/>
                <a:gd name="connsiteX29" fmla="*/ 213126 w 233424"/>
                <a:gd name="connsiteY29" fmla="*/ 25372 h 365359"/>
                <a:gd name="connsiteX30" fmla="*/ 187754 w 233424"/>
                <a:gd name="connsiteY30" fmla="*/ 0 h 365359"/>
                <a:gd name="connsiteX31" fmla="*/ 45670 w 233424"/>
                <a:gd name="connsiteY31" fmla="*/ 0 h 365359"/>
                <a:gd name="connsiteX32" fmla="*/ 20298 w 233424"/>
                <a:gd name="connsiteY32" fmla="*/ 25372 h 365359"/>
                <a:gd name="connsiteX33" fmla="*/ 20298 w 233424"/>
                <a:gd name="connsiteY33" fmla="*/ 55819 h 365359"/>
                <a:gd name="connsiteX34" fmla="*/ 29765 w 233424"/>
                <a:gd name="connsiteY34" fmla="*/ 65968 h 365359"/>
                <a:gd name="connsiteX35" fmla="*/ 30447 w 233424"/>
                <a:gd name="connsiteY35" fmla="*/ 65968 h 365359"/>
                <a:gd name="connsiteX36" fmla="*/ 40596 w 233424"/>
                <a:gd name="connsiteY36" fmla="*/ 65968 h 365359"/>
                <a:gd name="connsiteX37" fmla="*/ 40596 w 233424"/>
                <a:gd name="connsiteY37" fmla="*/ 86265 h 365359"/>
                <a:gd name="connsiteX38" fmla="*/ 25372 w 233424"/>
                <a:gd name="connsiteY38" fmla="*/ 86265 h 365359"/>
                <a:gd name="connsiteX39" fmla="*/ 0 w 233424"/>
                <a:gd name="connsiteY39" fmla="*/ 111638 h 365359"/>
                <a:gd name="connsiteX40" fmla="*/ 0 w 233424"/>
                <a:gd name="connsiteY40" fmla="*/ 339987 h 365359"/>
                <a:gd name="connsiteX41" fmla="*/ 25372 w 233424"/>
                <a:gd name="connsiteY41" fmla="*/ 365360 h 365359"/>
                <a:gd name="connsiteX42" fmla="*/ 116844 w 233424"/>
                <a:gd name="connsiteY42" fmla="*/ 365360 h 365359"/>
                <a:gd name="connsiteX43" fmla="*/ 116707 w 233424"/>
                <a:gd name="connsiteY43" fmla="*/ 362695 h 365359"/>
                <a:gd name="connsiteX44" fmla="*/ 117296 w 233424"/>
                <a:gd name="connsiteY44" fmla="*/ 355211 h 365359"/>
                <a:gd name="connsiteX45" fmla="*/ 60893 w 233424"/>
                <a:gd name="connsiteY45" fmla="*/ 253636 h 365359"/>
                <a:gd name="connsiteX46" fmla="*/ 60893 w 233424"/>
                <a:gd name="connsiteY46" fmla="*/ 162296 h 365359"/>
                <a:gd name="connsiteX47" fmla="*/ 223275 w 233424"/>
                <a:gd name="connsiteY47" fmla="*/ 162296 h 365359"/>
                <a:gd name="connsiteX48" fmla="*/ 223275 w 233424"/>
                <a:gd name="connsiteY48" fmla="*/ 253636 h 365359"/>
                <a:gd name="connsiteX49" fmla="*/ 30447 w 233424"/>
                <a:gd name="connsiteY49" fmla="*/ 55819 h 365359"/>
                <a:gd name="connsiteX50" fmla="*/ 30447 w 233424"/>
                <a:gd name="connsiteY50" fmla="*/ 25372 h 365359"/>
                <a:gd name="connsiteX51" fmla="*/ 45670 w 233424"/>
                <a:gd name="connsiteY51" fmla="*/ 10149 h 365359"/>
                <a:gd name="connsiteX52" fmla="*/ 187754 w 233424"/>
                <a:gd name="connsiteY52" fmla="*/ 10149 h 365359"/>
                <a:gd name="connsiteX53" fmla="*/ 202978 w 233424"/>
                <a:gd name="connsiteY53" fmla="*/ 25372 h 365359"/>
                <a:gd name="connsiteX54" fmla="*/ 202978 w 233424"/>
                <a:gd name="connsiteY54" fmla="*/ 55819 h 365359"/>
                <a:gd name="connsiteX55" fmla="*/ 30447 w 233424"/>
                <a:gd name="connsiteY55" fmla="*/ 55819 h 365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233424" h="365359">
                  <a:moveTo>
                    <a:pt x="25372" y="355211"/>
                  </a:moveTo>
                  <a:cubicBezTo>
                    <a:pt x="16964" y="355211"/>
                    <a:pt x="10149" y="348395"/>
                    <a:pt x="10149" y="339987"/>
                  </a:cubicBezTo>
                  <a:lnTo>
                    <a:pt x="10149" y="111638"/>
                  </a:lnTo>
                  <a:cubicBezTo>
                    <a:pt x="10149" y="103230"/>
                    <a:pt x="16964" y="96414"/>
                    <a:pt x="25372" y="96414"/>
                  </a:cubicBezTo>
                  <a:lnTo>
                    <a:pt x="43133" y="96414"/>
                  </a:lnTo>
                  <a:cubicBezTo>
                    <a:pt x="47243" y="96508"/>
                    <a:pt x="50651" y="93252"/>
                    <a:pt x="50744" y="89142"/>
                  </a:cubicBezTo>
                  <a:cubicBezTo>
                    <a:pt x="50747" y="89028"/>
                    <a:pt x="50747" y="88915"/>
                    <a:pt x="50744" y="88803"/>
                  </a:cubicBezTo>
                  <a:lnTo>
                    <a:pt x="50744" y="65968"/>
                  </a:lnTo>
                  <a:lnTo>
                    <a:pt x="182680" y="65968"/>
                  </a:lnTo>
                  <a:lnTo>
                    <a:pt x="182680" y="88803"/>
                  </a:lnTo>
                  <a:cubicBezTo>
                    <a:pt x="182586" y="92913"/>
                    <a:pt x="185842" y="96321"/>
                    <a:pt x="189952" y="96414"/>
                  </a:cubicBezTo>
                  <a:cubicBezTo>
                    <a:pt x="190066" y="96417"/>
                    <a:pt x="190178" y="96417"/>
                    <a:pt x="190291" y="96414"/>
                  </a:cubicBezTo>
                  <a:lnTo>
                    <a:pt x="208052" y="96414"/>
                  </a:lnTo>
                  <a:cubicBezTo>
                    <a:pt x="216460" y="96414"/>
                    <a:pt x="223275" y="103230"/>
                    <a:pt x="223275" y="111638"/>
                  </a:cubicBezTo>
                  <a:lnTo>
                    <a:pt x="223275" y="152182"/>
                  </a:lnTo>
                  <a:lnTo>
                    <a:pt x="60893" y="152182"/>
                  </a:lnTo>
                  <a:cubicBezTo>
                    <a:pt x="55288" y="152182"/>
                    <a:pt x="50744" y="156726"/>
                    <a:pt x="50744" y="162331"/>
                  </a:cubicBezTo>
                  <a:lnTo>
                    <a:pt x="50744" y="253671"/>
                  </a:lnTo>
                  <a:cubicBezTo>
                    <a:pt x="50744" y="259276"/>
                    <a:pt x="55288" y="263820"/>
                    <a:pt x="60893" y="263820"/>
                  </a:cubicBezTo>
                  <a:lnTo>
                    <a:pt x="223275" y="263820"/>
                  </a:lnTo>
                  <a:lnTo>
                    <a:pt x="223275" y="309454"/>
                  </a:lnTo>
                  <a:lnTo>
                    <a:pt x="233424" y="309454"/>
                  </a:lnTo>
                  <a:lnTo>
                    <a:pt x="233424" y="111638"/>
                  </a:lnTo>
                  <a:cubicBezTo>
                    <a:pt x="233410" y="97631"/>
                    <a:pt x="222059" y="86280"/>
                    <a:pt x="208052" y="86265"/>
                  </a:cubicBezTo>
                  <a:lnTo>
                    <a:pt x="192829" y="86265"/>
                  </a:lnTo>
                  <a:lnTo>
                    <a:pt x="192829" y="65968"/>
                  </a:lnTo>
                  <a:lnTo>
                    <a:pt x="202978" y="65968"/>
                  </a:lnTo>
                  <a:cubicBezTo>
                    <a:pt x="208394" y="66156"/>
                    <a:pt x="212938" y="61917"/>
                    <a:pt x="213126" y="56500"/>
                  </a:cubicBezTo>
                  <a:cubicBezTo>
                    <a:pt x="213134" y="56273"/>
                    <a:pt x="213134" y="56046"/>
                    <a:pt x="213126" y="55819"/>
                  </a:cubicBezTo>
                  <a:lnTo>
                    <a:pt x="213126" y="25372"/>
                  </a:lnTo>
                  <a:cubicBezTo>
                    <a:pt x="213110" y="11366"/>
                    <a:pt x="201760" y="17"/>
                    <a:pt x="187754" y="0"/>
                  </a:cubicBezTo>
                  <a:lnTo>
                    <a:pt x="45670" y="0"/>
                  </a:lnTo>
                  <a:cubicBezTo>
                    <a:pt x="31664" y="17"/>
                    <a:pt x="20314" y="11366"/>
                    <a:pt x="20298" y="25372"/>
                  </a:cubicBezTo>
                  <a:lnTo>
                    <a:pt x="20298" y="55819"/>
                  </a:lnTo>
                  <a:cubicBezTo>
                    <a:pt x="20109" y="61236"/>
                    <a:pt x="24348" y="65779"/>
                    <a:pt x="29765" y="65968"/>
                  </a:cubicBezTo>
                  <a:cubicBezTo>
                    <a:pt x="29992" y="65976"/>
                    <a:pt x="30219" y="65976"/>
                    <a:pt x="30447" y="65968"/>
                  </a:cubicBezTo>
                  <a:lnTo>
                    <a:pt x="40596" y="65968"/>
                  </a:lnTo>
                  <a:lnTo>
                    <a:pt x="40596" y="86265"/>
                  </a:lnTo>
                  <a:lnTo>
                    <a:pt x="25372" y="86265"/>
                  </a:lnTo>
                  <a:cubicBezTo>
                    <a:pt x="11365" y="86280"/>
                    <a:pt x="14" y="97631"/>
                    <a:pt x="0" y="111638"/>
                  </a:cubicBezTo>
                  <a:lnTo>
                    <a:pt x="0" y="339987"/>
                  </a:lnTo>
                  <a:cubicBezTo>
                    <a:pt x="17" y="353993"/>
                    <a:pt x="11366" y="365343"/>
                    <a:pt x="25372" y="365360"/>
                  </a:cubicBezTo>
                  <a:lnTo>
                    <a:pt x="116844" y="365360"/>
                  </a:lnTo>
                  <a:cubicBezTo>
                    <a:pt x="116798" y="364471"/>
                    <a:pt x="116707" y="363594"/>
                    <a:pt x="116707" y="362695"/>
                  </a:cubicBezTo>
                  <a:cubicBezTo>
                    <a:pt x="116727" y="360190"/>
                    <a:pt x="116924" y="357688"/>
                    <a:pt x="117296" y="355211"/>
                  </a:cubicBezTo>
                  <a:close/>
                  <a:moveTo>
                    <a:pt x="60893" y="253636"/>
                  </a:moveTo>
                  <a:lnTo>
                    <a:pt x="60893" y="162296"/>
                  </a:lnTo>
                  <a:lnTo>
                    <a:pt x="223275" y="162296"/>
                  </a:lnTo>
                  <a:lnTo>
                    <a:pt x="223275" y="253636"/>
                  </a:lnTo>
                  <a:close/>
                  <a:moveTo>
                    <a:pt x="30447" y="55819"/>
                  </a:moveTo>
                  <a:lnTo>
                    <a:pt x="30447" y="25372"/>
                  </a:lnTo>
                  <a:cubicBezTo>
                    <a:pt x="30447" y="16964"/>
                    <a:pt x="37262" y="10149"/>
                    <a:pt x="45670" y="10149"/>
                  </a:cubicBezTo>
                  <a:lnTo>
                    <a:pt x="187754" y="10149"/>
                  </a:lnTo>
                  <a:cubicBezTo>
                    <a:pt x="196162" y="10149"/>
                    <a:pt x="202978" y="16964"/>
                    <a:pt x="202978" y="25372"/>
                  </a:cubicBezTo>
                  <a:lnTo>
                    <a:pt x="202978" y="55819"/>
                  </a:lnTo>
                  <a:lnTo>
                    <a:pt x="30447" y="55819"/>
                  </a:lnTo>
                  <a:close/>
                </a:path>
              </a:pathLst>
            </a:custGeom>
            <a:grpFill/>
            <a:ln w="5060" cap="flat">
              <a:solidFill>
                <a:schemeClr val="accent2"/>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sp>
          <p:nvSpPr>
            <p:cNvPr id="14" name="Freeform: Shape 13">
              <a:extLst>
                <a:ext uri="{FF2B5EF4-FFF2-40B4-BE49-F238E27FC236}">
                  <a16:creationId xmlns:a16="http://schemas.microsoft.com/office/drawing/2014/main" id="{D6EB8498-B550-4CD2-939B-2523909AF7F5}"/>
                </a:ext>
              </a:extLst>
            </p:cNvPr>
            <p:cNvSpPr/>
            <p:nvPr/>
          </p:nvSpPr>
          <p:spPr>
            <a:xfrm>
              <a:off x="6960465" y="3564690"/>
              <a:ext cx="161752" cy="76116"/>
            </a:xfrm>
            <a:custGeom>
              <a:avLst/>
              <a:gdLst>
                <a:gd name="connsiteX0" fmla="*/ 123695 w 161752"/>
                <a:gd name="connsiteY0" fmla="*/ 0 h 76116"/>
                <a:gd name="connsiteX1" fmla="*/ 38058 w 161752"/>
                <a:gd name="connsiteY1" fmla="*/ 0 h 76116"/>
                <a:gd name="connsiteX2" fmla="*/ 0 w 161752"/>
                <a:gd name="connsiteY2" fmla="*/ 38058 h 76116"/>
                <a:gd name="connsiteX3" fmla="*/ 38058 w 161752"/>
                <a:gd name="connsiteY3" fmla="*/ 76117 h 76116"/>
                <a:gd name="connsiteX4" fmla="*/ 123695 w 161752"/>
                <a:gd name="connsiteY4" fmla="*/ 76117 h 76116"/>
                <a:gd name="connsiteX5" fmla="*/ 161753 w 161752"/>
                <a:gd name="connsiteY5" fmla="*/ 38058 h 76116"/>
                <a:gd name="connsiteX6" fmla="*/ 123695 w 161752"/>
                <a:gd name="connsiteY6" fmla="*/ 0 h 76116"/>
                <a:gd name="connsiteX7" fmla="*/ 10144 w 161752"/>
                <a:gd name="connsiteY7" fmla="*/ 38058 h 76116"/>
                <a:gd name="connsiteX8" fmla="*/ 38053 w 161752"/>
                <a:gd name="connsiteY8" fmla="*/ 10149 h 76116"/>
                <a:gd name="connsiteX9" fmla="*/ 76111 w 161752"/>
                <a:gd name="connsiteY9" fmla="*/ 10149 h 76116"/>
                <a:gd name="connsiteX10" fmla="*/ 76111 w 161752"/>
                <a:gd name="connsiteY10" fmla="*/ 65968 h 76116"/>
                <a:gd name="connsiteX11" fmla="*/ 38053 w 161752"/>
                <a:gd name="connsiteY11" fmla="*/ 65968 h 76116"/>
                <a:gd name="connsiteX12" fmla="*/ 10144 w 161752"/>
                <a:gd name="connsiteY12" fmla="*/ 38058 h 76116"/>
                <a:gd name="connsiteX13" fmla="*/ 123695 w 161752"/>
                <a:gd name="connsiteY13" fmla="*/ 65968 h 76116"/>
                <a:gd name="connsiteX14" fmla="*/ 86260 w 161752"/>
                <a:gd name="connsiteY14" fmla="*/ 65968 h 76116"/>
                <a:gd name="connsiteX15" fmla="*/ 86260 w 161752"/>
                <a:gd name="connsiteY15" fmla="*/ 10149 h 76116"/>
                <a:gd name="connsiteX16" fmla="*/ 123695 w 161752"/>
                <a:gd name="connsiteY16" fmla="*/ 10149 h 76116"/>
                <a:gd name="connsiteX17" fmla="*/ 151604 w 161752"/>
                <a:gd name="connsiteY17" fmla="*/ 38058 h 76116"/>
                <a:gd name="connsiteX18" fmla="*/ 123695 w 161752"/>
                <a:gd name="connsiteY18" fmla="*/ 65968 h 76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61752" h="76116">
                  <a:moveTo>
                    <a:pt x="123695" y="0"/>
                  </a:moveTo>
                  <a:lnTo>
                    <a:pt x="38058" y="0"/>
                  </a:lnTo>
                  <a:cubicBezTo>
                    <a:pt x="17039" y="0"/>
                    <a:pt x="0" y="17039"/>
                    <a:pt x="0" y="38058"/>
                  </a:cubicBezTo>
                  <a:cubicBezTo>
                    <a:pt x="0" y="59077"/>
                    <a:pt x="17039" y="76117"/>
                    <a:pt x="38058" y="76117"/>
                  </a:cubicBezTo>
                  <a:lnTo>
                    <a:pt x="123695" y="76117"/>
                  </a:lnTo>
                  <a:cubicBezTo>
                    <a:pt x="144713" y="76117"/>
                    <a:pt x="161753" y="59077"/>
                    <a:pt x="161753" y="38058"/>
                  </a:cubicBezTo>
                  <a:cubicBezTo>
                    <a:pt x="161753" y="17039"/>
                    <a:pt x="144713" y="0"/>
                    <a:pt x="123695" y="0"/>
                  </a:cubicBezTo>
                  <a:close/>
                  <a:moveTo>
                    <a:pt x="10144" y="38058"/>
                  </a:moveTo>
                  <a:cubicBezTo>
                    <a:pt x="10166" y="22654"/>
                    <a:pt x="22649" y="10171"/>
                    <a:pt x="38053" y="10149"/>
                  </a:cubicBezTo>
                  <a:lnTo>
                    <a:pt x="76111" y="10149"/>
                  </a:lnTo>
                  <a:lnTo>
                    <a:pt x="76111" y="65968"/>
                  </a:lnTo>
                  <a:lnTo>
                    <a:pt x="38053" y="65968"/>
                  </a:lnTo>
                  <a:cubicBezTo>
                    <a:pt x="22649" y="65945"/>
                    <a:pt x="10166" y="53463"/>
                    <a:pt x="10144" y="38058"/>
                  </a:cubicBezTo>
                  <a:close/>
                  <a:moveTo>
                    <a:pt x="123695" y="65968"/>
                  </a:moveTo>
                  <a:lnTo>
                    <a:pt x="86260" y="65968"/>
                  </a:lnTo>
                  <a:lnTo>
                    <a:pt x="86260" y="10149"/>
                  </a:lnTo>
                  <a:lnTo>
                    <a:pt x="123695" y="10149"/>
                  </a:lnTo>
                  <a:cubicBezTo>
                    <a:pt x="139109" y="10149"/>
                    <a:pt x="151604" y="22644"/>
                    <a:pt x="151604" y="38058"/>
                  </a:cubicBezTo>
                  <a:cubicBezTo>
                    <a:pt x="151604" y="53472"/>
                    <a:pt x="139109" y="65968"/>
                    <a:pt x="123695" y="65968"/>
                  </a:cubicBezTo>
                  <a:close/>
                </a:path>
              </a:pathLst>
            </a:custGeom>
            <a:grpFill/>
            <a:ln w="5060" cap="flat">
              <a:solidFill>
                <a:schemeClr val="accent2"/>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56665"/>
                </a:solidFill>
                <a:effectLst/>
                <a:uLnTx/>
                <a:uFillTx/>
                <a:latin typeface="Calibri"/>
                <a:ea typeface="+mn-ea"/>
                <a:cs typeface="+mn-cs"/>
              </a:endParaRPr>
            </a:p>
          </p:txBody>
        </p:sp>
      </p:grpSp>
      <p:pic>
        <p:nvPicPr>
          <p:cNvPr id="16" name="Graphic 15" descr="First aid kit outline">
            <a:extLst>
              <a:ext uri="{FF2B5EF4-FFF2-40B4-BE49-F238E27FC236}">
                <a16:creationId xmlns:a16="http://schemas.microsoft.com/office/drawing/2014/main" id="{084555CC-B1BA-4DF1-AC4A-36C5199E86E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0860" y="2321314"/>
            <a:ext cx="369825" cy="369825"/>
          </a:xfrm>
          <a:prstGeom prst="rect">
            <a:avLst/>
          </a:prstGeom>
        </p:spPr>
      </p:pic>
      <p:cxnSp>
        <p:nvCxnSpPr>
          <p:cNvPr id="17" name="Connector: Elbow 16">
            <a:extLst>
              <a:ext uri="{FF2B5EF4-FFF2-40B4-BE49-F238E27FC236}">
                <a16:creationId xmlns:a16="http://schemas.microsoft.com/office/drawing/2014/main" id="{DB8523CB-B351-4EB1-8C3E-C743107B5AE3}"/>
              </a:ext>
            </a:extLst>
          </p:cNvPr>
          <p:cNvCxnSpPr>
            <a:cxnSpLocks/>
          </p:cNvCxnSpPr>
          <p:nvPr/>
        </p:nvCxnSpPr>
        <p:spPr>
          <a:xfrm rot="16200000" flipH="1">
            <a:off x="161332" y="3986817"/>
            <a:ext cx="1352406" cy="142983"/>
          </a:xfrm>
          <a:prstGeom prst="bentConnector2">
            <a:avLst/>
          </a:prstGeom>
          <a:ln>
            <a:solidFill>
              <a:schemeClr val="accent2"/>
            </a:solidFill>
            <a:headEnd type="none" w="med" len="med"/>
            <a:tailEnd type="oval" w="med" len="med"/>
          </a:ln>
        </p:spPr>
        <p:style>
          <a:lnRef idx="1">
            <a:schemeClr val="accent1"/>
          </a:lnRef>
          <a:fillRef idx="0">
            <a:schemeClr val="accent1"/>
          </a:fillRef>
          <a:effectRef idx="0">
            <a:schemeClr val="accent1"/>
          </a:effectRef>
          <a:fontRef idx="minor">
            <a:schemeClr val="tx1"/>
          </a:fontRef>
        </p:style>
      </p:cxnSp>
      <p:sp>
        <p:nvSpPr>
          <p:cNvPr id="18" name="Rectangle: Rounded Corners 17">
            <a:extLst>
              <a:ext uri="{FF2B5EF4-FFF2-40B4-BE49-F238E27FC236}">
                <a16:creationId xmlns:a16="http://schemas.microsoft.com/office/drawing/2014/main" id="{BC021A62-2304-49D9-A4D4-13A1CF18D27C}"/>
              </a:ext>
            </a:extLst>
          </p:cNvPr>
          <p:cNvSpPr/>
          <p:nvPr/>
        </p:nvSpPr>
        <p:spPr>
          <a:xfrm>
            <a:off x="708370" y="3181475"/>
            <a:ext cx="5829856" cy="505784"/>
          </a:xfrm>
          <a:prstGeom prst="roundRect">
            <a:avLst>
              <a:gd name="adj" fmla="val 17630"/>
            </a:avLst>
          </a:prstGeom>
          <a:solidFill>
            <a:schemeClr val="bg1"/>
          </a:solidFill>
          <a:ln w="19050">
            <a:solidFill>
              <a:schemeClr val="accent2"/>
            </a:solidFill>
          </a:ln>
          <a:effectLst/>
        </p:spPr>
        <p:style>
          <a:lnRef idx="1">
            <a:schemeClr val="accent1"/>
          </a:lnRef>
          <a:fillRef idx="3">
            <a:schemeClr val="accent1"/>
          </a:fillRef>
          <a:effectRef idx="2">
            <a:schemeClr val="accent1"/>
          </a:effectRef>
          <a:fontRef idx="minor">
            <a:schemeClr val="lt1"/>
          </a:fontRef>
        </p:style>
        <p:txBody>
          <a:bodyPr lIns="0" rtlCol="0" anchor="ctr"/>
          <a:lstStyle/>
          <a:p>
            <a:pPr marL="0" marR="0" lvl="0" indent="533400" algn="l" defTabSz="4572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chemeClr val="accent2"/>
                </a:solidFill>
                <a:effectLst/>
                <a:uLnTx/>
                <a:uFillTx/>
                <a:latin typeface="Cambria"/>
                <a:ea typeface="+mn-ea"/>
                <a:cs typeface="+mn-cs"/>
              </a:rPr>
              <a:t>History of present illness</a:t>
            </a:r>
          </a:p>
        </p:txBody>
      </p:sp>
      <p:pic>
        <p:nvPicPr>
          <p:cNvPr id="19" name="Graphic 18" descr="Thermometer outline">
            <a:extLst>
              <a:ext uri="{FF2B5EF4-FFF2-40B4-BE49-F238E27FC236}">
                <a16:creationId xmlns:a16="http://schemas.microsoft.com/office/drawing/2014/main" id="{DD137F5D-3723-4BE3-AB60-C5B99E991A58}"/>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89853" y="3233731"/>
            <a:ext cx="390538" cy="390538"/>
          </a:xfrm>
          <a:prstGeom prst="rect">
            <a:avLst/>
          </a:prstGeom>
        </p:spPr>
      </p:pic>
      <p:sp>
        <p:nvSpPr>
          <p:cNvPr id="9" name="Rectangle: Rounded Corners 8">
            <a:extLst>
              <a:ext uri="{FF2B5EF4-FFF2-40B4-BE49-F238E27FC236}">
                <a16:creationId xmlns:a16="http://schemas.microsoft.com/office/drawing/2014/main" id="{441A7220-894F-4D61-A2BE-6407F9E762C9}"/>
              </a:ext>
            </a:extLst>
          </p:cNvPr>
          <p:cNvSpPr/>
          <p:nvPr/>
        </p:nvSpPr>
        <p:spPr>
          <a:xfrm>
            <a:off x="3246848" y="1954141"/>
            <a:ext cx="8179109" cy="1132115"/>
          </a:xfrm>
          <a:prstGeom prst="roundRect">
            <a:avLst>
              <a:gd name="adj" fmla="val 11954"/>
            </a:avLst>
          </a:prstGeom>
          <a:solidFill>
            <a:schemeClr val="bg1">
              <a:lumMod val="95000"/>
            </a:schemeClr>
          </a:solidFill>
          <a:ln w="12700">
            <a:solidFill>
              <a:schemeClr val="accent2"/>
            </a:solidFill>
          </a:ln>
          <a:effectLst/>
        </p:spPr>
        <p:style>
          <a:lnRef idx="1">
            <a:schemeClr val="accent1"/>
          </a:lnRef>
          <a:fillRef idx="3">
            <a:schemeClr val="accent1"/>
          </a:fillRef>
          <a:effectRef idx="2">
            <a:schemeClr val="accent1"/>
          </a:effectRef>
          <a:fontRef idx="minor">
            <a:schemeClr val="lt1"/>
          </a:fontRef>
        </p:style>
        <p:txBody>
          <a:bodyPr rtlCol="0" anchor="ctr" anchorCtr="0"/>
          <a:lstStyle/>
          <a:p>
            <a:pPr marL="285750" marR="0" lvl="0" indent="-285750" algn="l" defTabSz="914400" rtl="0" eaLnBrk="1" fontAlgn="auto" latinLnBrk="0" hangingPunct="1">
              <a:lnSpc>
                <a:spcPct val="100000"/>
              </a:lnSpc>
              <a:spcBef>
                <a:spcPts val="300"/>
              </a:spcBef>
              <a:spcAft>
                <a:spcPts val="300"/>
              </a:spcAft>
              <a:buClrTx/>
              <a:buSzTx/>
              <a:buFont typeface="Arial" panose="020B0604020202020204" pitchFamily="34" charset="0"/>
              <a:buChar char="•"/>
              <a:tabLst/>
              <a:defRPr/>
            </a:pPr>
            <a:r>
              <a:rPr kumimoji="0" lang="en-GB" sz="1400" b="0" i="0" u="none" strike="noStrike" kern="1200" cap="none" spc="0" normalizeH="0" baseline="0" noProof="0">
                <a:ln>
                  <a:noFill/>
                </a:ln>
                <a:solidFill>
                  <a:schemeClr val="tx1"/>
                </a:solidFill>
                <a:effectLst/>
                <a:uLnTx/>
                <a:uFillTx/>
                <a:latin typeface="Calibri" panose="020F0502020204030204" pitchFamily="34" charset="0"/>
                <a:ea typeface="Roboto" panose="02000000000000000000" pitchFamily="2" charset="0"/>
                <a:cs typeface="Calibri" panose="020F0502020204030204" pitchFamily="34" charset="0"/>
              </a:rPr>
              <a:t>Diagnosed with asthma at 45 years of age. </a:t>
            </a:r>
          </a:p>
          <a:p>
            <a:pPr marL="285750" marR="0" lvl="0" indent="-285750" algn="l" defTabSz="914400" rtl="0" eaLnBrk="1" fontAlgn="auto" latinLnBrk="0" hangingPunct="1">
              <a:lnSpc>
                <a:spcPct val="100000"/>
              </a:lnSpc>
              <a:spcBef>
                <a:spcPts val="300"/>
              </a:spcBef>
              <a:spcAft>
                <a:spcPts val="300"/>
              </a:spcAft>
              <a:buClrTx/>
              <a:buSzTx/>
              <a:buFont typeface="Arial" panose="020B0604020202020204" pitchFamily="34" charset="0"/>
              <a:buChar char="•"/>
              <a:tabLst/>
              <a:defRPr/>
            </a:pPr>
            <a:r>
              <a:rPr kumimoji="0" lang="en-GB" sz="1400" b="0" i="0" u="none" strike="noStrike" kern="1200" cap="none" spc="0" normalizeH="0" baseline="0" noProof="0">
                <a:ln>
                  <a:noFill/>
                </a:ln>
                <a:solidFill>
                  <a:schemeClr val="tx1"/>
                </a:solidFill>
                <a:effectLst/>
                <a:uLnTx/>
                <a:uFillTx/>
                <a:latin typeface="Calibri" panose="020F0502020204030204" pitchFamily="34" charset="0"/>
                <a:ea typeface="Roboto" panose="02000000000000000000" pitchFamily="2" charset="0"/>
                <a:cs typeface="Calibri" panose="020F0502020204030204" pitchFamily="34" charset="0"/>
              </a:rPr>
              <a:t>Known triggers include viral, smoke and changes in weather</a:t>
            </a:r>
          </a:p>
          <a:p>
            <a:pPr marL="285750" marR="0" lvl="0" indent="-285750" algn="l" defTabSz="914400" rtl="0" eaLnBrk="1" fontAlgn="auto" latinLnBrk="0" hangingPunct="1">
              <a:lnSpc>
                <a:spcPct val="100000"/>
              </a:lnSpc>
              <a:spcBef>
                <a:spcPts val="300"/>
              </a:spcBef>
              <a:spcAft>
                <a:spcPts val="300"/>
              </a:spcAft>
              <a:buClrTx/>
              <a:buSzTx/>
              <a:buFont typeface="Arial" panose="020B0604020202020204" pitchFamily="34" charset="0"/>
              <a:buChar char="•"/>
              <a:tabLst/>
              <a:defRPr/>
            </a:pPr>
            <a:r>
              <a:rPr kumimoji="0" lang="en-GB" sz="1400" b="0" i="0" u="none" strike="noStrike" kern="1200" cap="none" spc="0" normalizeH="0" baseline="0" noProof="0">
                <a:ln>
                  <a:noFill/>
                </a:ln>
                <a:solidFill>
                  <a:schemeClr val="tx1"/>
                </a:solidFill>
                <a:effectLst/>
                <a:uLnTx/>
                <a:uFillTx/>
                <a:latin typeface="Calibri" panose="020F0502020204030204" pitchFamily="34" charset="0"/>
                <a:ea typeface="Roboto" panose="02000000000000000000" pitchFamily="2" charset="0"/>
                <a:cs typeface="Calibri" panose="020F0502020204030204" pitchFamily="34" charset="0"/>
              </a:rPr>
              <a:t>No known comorbidities, former smoker</a:t>
            </a:r>
          </a:p>
          <a:p>
            <a:pPr marL="285750" marR="0" lvl="0" indent="-285750" algn="l" defTabSz="914400" rtl="0" eaLnBrk="1" fontAlgn="auto" latinLnBrk="0" hangingPunct="1">
              <a:lnSpc>
                <a:spcPct val="100000"/>
              </a:lnSpc>
              <a:spcBef>
                <a:spcPts val="300"/>
              </a:spcBef>
              <a:spcAft>
                <a:spcPts val="300"/>
              </a:spcAft>
              <a:buClrTx/>
              <a:buSzTx/>
              <a:buFont typeface="Arial" panose="020B0604020202020204" pitchFamily="34" charset="0"/>
              <a:buChar char="•"/>
              <a:tabLst/>
              <a:defRPr/>
            </a:pPr>
            <a:r>
              <a:rPr lang="en-GB" sz="1400">
                <a:solidFill>
                  <a:schemeClr val="tx1"/>
                </a:solidFill>
              </a:rPr>
              <a:t>Negative skin prick test </a:t>
            </a:r>
          </a:p>
        </p:txBody>
      </p:sp>
      <p:sp>
        <p:nvSpPr>
          <p:cNvPr id="22" name="Arrow: Pentagon 21">
            <a:extLst>
              <a:ext uri="{FF2B5EF4-FFF2-40B4-BE49-F238E27FC236}">
                <a16:creationId xmlns:a16="http://schemas.microsoft.com/office/drawing/2014/main" id="{BFF5095C-509D-487F-9948-668709783FC2}"/>
              </a:ext>
            </a:extLst>
          </p:cNvPr>
          <p:cNvSpPr/>
          <p:nvPr/>
        </p:nvSpPr>
        <p:spPr>
          <a:xfrm rot="5400000">
            <a:off x="10940361" y="432910"/>
            <a:ext cx="1468544" cy="609139"/>
          </a:xfrm>
          <a:prstGeom prst="homePlate">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a:ln>
                  <a:noFill/>
                </a:ln>
                <a:solidFill>
                  <a:srgbClr val="FFFFFF"/>
                </a:solidFill>
                <a:effectLst/>
                <a:uLnTx/>
                <a:uFillTx/>
                <a:latin typeface="Cambria"/>
                <a:ea typeface="+mn-ea"/>
                <a:cs typeface="+mn-cs"/>
              </a:rPr>
              <a:t>Patient case study</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a:ln>
                <a:noFill/>
              </a:ln>
              <a:solidFill>
                <a:srgbClr val="FFFFFF"/>
              </a:solidFill>
              <a:effectLst/>
              <a:uLnTx/>
              <a:uFillTx/>
              <a:latin typeface="Cambria"/>
              <a:ea typeface="+mn-ea"/>
              <a:cs typeface="+mn-cs"/>
            </a:endParaRPr>
          </a:p>
        </p:txBody>
      </p:sp>
      <p:sp>
        <p:nvSpPr>
          <p:cNvPr id="23" name="Footer Placeholder 22">
            <a:extLst>
              <a:ext uri="{FF2B5EF4-FFF2-40B4-BE49-F238E27FC236}">
                <a16:creationId xmlns:a16="http://schemas.microsoft.com/office/drawing/2014/main" id="{08B209CD-966C-4507-891A-73CD294851B9}"/>
              </a:ext>
            </a:extLst>
          </p:cNvPr>
          <p:cNvSpPr>
            <a:spLocks noGrp="1"/>
          </p:cNvSpPr>
          <p:nvPr>
            <p:ph type="ftr" sz="quarter" idx="11"/>
          </p:nvPr>
        </p:nvSpPr>
        <p:spPr>
          <a:xfrm>
            <a:off x="548282" y="6300000"/>
            <a:ext cx="10512000" cy="471600"/>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1" i="0" u="none" strike="noStrike" kern="1200" cap="none" spc="20" normalizeH="0" baseline="0" noProof="0" dirty="0">
                <a:ln>
                  <a:noFill/>
                </a:ln>
                <a:solidFill>
                  <a:srgbClr val="656665"/>
                </a:solidFill>
                <a:effectLst/>
                <a:uLnTx/>
                <a:uFillTx/>
                <a:latin typeface="Calibri"/>
                <a:ea typeface="+mn-ea"/>
                <a:cs typeface="+mn-cs"/>
              </a:rPr>
              <a:t>Abbreviations</a:t>
            </a:r>
            <a:r>
              <a:rPr kumimoji="0" lang="en-GB" sz="800" b="0" i="0" u="none" strike="noStrike" kern="1200" cap="none" spc="20" normalizeH="0" baseline="0" noProof="0" dirty="0">
                <a:ln>
                  <a:noFill/>
                </a:ln>
                <a:solidFill>
                  <a:srgbClr val="656665"/>
                </a:solidFill>
                <a:effectLst/>
                <a:uLnTx/>
                <a:uFillTx/>
                <a:latin typeface="Calibri"/>
                <a:ea typeface="+mn-ea"/>
                <a:cs typeface="+mn-cs"/>
              </a:rPr>
              <a:t>: </a:t>
            </a:r>
            <a:r>
              <a:rPr lang="en-GB" sz="800" dirty="0"/>
              <a:t>BMI, body mass index; CT, computerized tomography; </a:t>
            </a:r>
            <a:r>
              <a:rPr kumimoji="0" lang="en-GB" sz="800" b="0" i="0" u="none" strike="noStrike" kern="1200" cap="none" spc="20" normalizeH="0" baseline="0" noProof="0" dirty="0">
                <a:ln>
                  <a:noFill/>
                </a:ln>
                <a:solidFill>
                  <a:srgbClr val="656665"/>
                </a:solidFill>
                <a:effectLst/>
                <a:uLnTx/>
                <a:uFillTx/>
                <a:latin typeface="Calibri"/>
                <a:ea typeface="+mn-ea"/>
                <a:cs typeface="+mn-cs"/>
              </a:rPr>
              <a:t>FEV</a:t>
            </a:r>
            <a:r>
              <a:rPr kumimoji="0" lang="en-GB" sz="800" b="0" i="0" u="none" strike="noStrike" kern="1200" cap="none" spc="20" normalizeH="0" baseline="-25000" noProof="0" dirty="0">
                <a:ln>
                  <a:noFill/>
                </a:ln>
                <a:solidFill>
                  <a:srgbClr val="656665"/>
                </a:solidFill>
                <a:effectLst/>
                <a:uLnTx/>
                <a:uFillTx/>
                <a:latin typeface="Calibri"/>
                <a:ea typeface="+mn-ea"/>
                <a:cs typeface="+mn-cs"/>
              </a:rPr>
              <a:t>1</a:t>
            </a:r>
            <a:r>
              <a:rPr kumimoji="0" lang="en-GB" sz="800" b="0" i="0" u="none" strike="noStrike" kern="1200" cap="none" spc="20" normalizeH="0" baseline="0" noProof="0" dirty="0">
                <a:ln>
                  <a:noFill/>
                </a:ln>
                <a:solidFill>
                  <a:srgbClr val="656665"/>
                </a:solidFill>
                <a:effectLst/>
                <a:uLnTx/>
                <a:uFillTx/>
                <a:latin typeface="Calibri"/>
                <a:ea typeface="+mn-ea"/>
                <a:cs typeface="+mn-cs"/>
              </a:rPr>
              <a:t>, forced expiratory volume in 1 second; FVC, forced vital capacity; ICS, inhaled corticosteroid; IV, intravenous; LAMA, long-acting muscarinic antagonist; </a:t>
            </a:r>
            <a:br>
              <a:rPr kumimoji="0" lang="en-GB" sz="800" b="0" i="0" u="none" strike="noStrike" kern="1200" cap="none" spc="20" normalizeH="0" baseline="0" noProof="0" dirty="0">
                <a:ln>
                  <a:noFill/>
                </a:ln>
                <a:solidFill>
                  <a:srgbClr val="656665"/>
                </a:solidFill>
                <a:effectLst/>
                <a:uLnTx/>
                <a:uFillTx/>
                <a:latin typeface="Calibri"/>
                <a:ea typeface="+mn-ea"/>
                <a:cs typeface="+mn-cs"/>
              </a:rPr>
            </a:br>
            <a:r>
              <a:rPr kumimoji="0" lang="en-GB" sz="800" b="0" i="0" u="none" strike="noStrike" kern="1200" cap="none" spc="20" normalizeH="0" baseline="0" noProof="0" dirty="0">
                <a:ln>
                  <a:noFill/>
                </a:ln>
                <a:solidFill>
                  <a:srgbClr val="656665"/>
                </a:solidFill>
                <a:effectLst/>
                <a:uLnTx/>
                <a:uFillTx/>
                <a:latin typeface="Calibri"/>
                <a:ea typeface="+mn-ea"/>
                <a:cs typeface="+mn-cs"/>
              </a:rPr>
              <a:t>OCS, oral corticosteroid.</a:t>
            </a:r>
          </a:p>
          <a:p>
            <a:pPr>
              <a:defRPr/>
            </a:pPr>
            <a:r>
              <a:rPr kumimoji="0" lang="en-GB" sz="800" b="0" i="0" u="none" strike="noStrike" kern="1200" cap="none" spc="20" normalizeH="0" baseline="0" noProof="0" dirty="0">
                <a:ln>
                  <a:noFill/>
                </a:ln>
                <a:solidFill>
                  <a:srgbClr val="656665"/>
                </a:solidFill>
                <a:effectLst/>
                <a:uLnTx/>
                <a:uFillTx/>
                <a:latin typeface="Calibri"/>
                <a:ea typeface="+mn-ea"/>
                <a:cs typeface="+mn-cs"/>
              </a:rPr>
              <a:t> </a:t>
            </a:r>
            <a:br>
              <a:rPr kumimoji="0" lang="en-GB" sz="800" b="0" i="0" u="none" strike="noStrike" kern="1200" cap="none" spc="20" normalizeH="0" baseline="0" noProof="0" dirty="0">
                <a:ln>
                  <a:noFill/>
                </a:ln>
                <a:solidFill>
                  <a:srgbClr val="656665"/>
                </a:solidFill>
                <a:effectLst/>
                <a:uLnTx/>
                <a:uFillTx/>
                <a:latin typeface="Calibri"/>
                <a:ea typeface="+mn-ea"/>
                <a:cs typeface="+mn-cs"/>
              </a:rPr>
            </a:br>
            <a:r>
              <a:rPr lang="en-GB" sz="800" dirty="0"/>
              <a:t>US-79143 Last Updated 12/23</a:t>
            </a:r>
          </a:p>
        </p:txBody>
      </p:sp>
      <p:grpSp>
        <p:nvGrpSpPr>
          <p:cNvPr id="3" name="Group 2">
            <a:extLst>
              <a:ext uri="{FF2B5EF4-FFF2-40B4-BE49-F238E27FC236}">
                <a16:creationId xmlns:a16="http://schemas.microsoft.com/office/drawing/2014/main" id="{0A01E753-DF9D-BD32-A39D-07328D61ADDE}"/>
              </a:ext>
            </a:extLst>
          </p:cNvPr>
          <p:cNvGrpSpPr/>
          <p:nvPr/>
        </p:nvGrpSpPr>
        <p:grpSpPr>
          <a:xfrm>
            <a:off x="10944000" y="6444000"/>
            <a:ext cx="1099968" cy="287551"/>
            <a:chOff x="10894587" y="6381538"/>
            <a:chExt cx="1099968" cy="287551"/>
          </a:xfrm>
        </p:grpSpPr>
        <p:grpSp>
          <p:nvGrpSpPr>
            <p:cNvPr id="10" name="Group 9">
              <a:extLst>
                <a:ext uri="{FF2B5EF4-FFF2-40B4-BE49-F238E27FC236}">
                  <a16:creationId xmlns:a16="http://schemas.microsoft.com/office/drawing/2014/main" id="{7458DC59-B70E-C1F7-44EB-41816BDB3602}"/>
                </a:ext>
              </a:extLst>
            </p:cNvPr>
            <p:cNvGrpSpPr/>
            <p:nvPr/>
          </p:nvGrpSpPr>
          <p:grpSpPr>
            <a:xfrm>
              <a:off x="10894587" y="6381538"/>
              <a:ext cx="1099968" cy="287551"/>
              <a:chOff x="5334172" y="6525312"/>
              <a:chExt cx="1099968" cy="287551"/>
            </a:xfrm>
          </p:grpSpPr>
          <p:sp>
            <p:nvSpPr>
              <p:cNvPr id="24" name="Rectangle: Rounded Corners 23">
                <a:extLst>
                  <a:ext uri="{FF2B5EF4-FFF2-40B4-BE49-F238E27FC236}">
                    <a16:creationId xmlns:a16="http://schemas.microsoft.com/office/drawing/2014/main" id="{16C3FAC0-878D-4846-DDEF-B08289C02AEC}"/>
                  </a:ext>
                </a:extLst>
              </p:cNvPr>
              <p:cNvSpPr/>
              <p:nvPr/>
            </p:nvSpPr>
            <p:spPr>
              <a:xfrm>
                <a:off x="5334172" y="6525312"/>
                <a:ext cx="1099968" cy="287551"/>
              </a:xfrm>
              <a:prstGeom prst="roundRect">
                <a:avLst/>
              </a:prstGeom>
              <a:solidFill>
                <a:srgbClr val="550B8D"/>
              </a:solidFill>
              <a:ln>
                <a:solidFill>
                  <a:srgbClr val="490F7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5" name="Graphic 3">
                <a:hlinkClick r:id="rId7" action="ppaction://hlinksldjump"/>
                <a:extLst>
                  <a:ext uri="{FF2B5EF4-FFF2-40B4-BE49-F238E27FC236}">
                    <a16:creationId xmlns:a16="http://schemas.microsoft.com/office/drawing/2014/main" id="{73605999-56B0-8554-7EC7-DC31F1DA403D}"/>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p:blipFill>
            <p:spPr>
              <a:xfrm rot="10800000">
                <a:off x="5657217" y="6560801"/>
                <a:ext cx="216000" cy="216000"/>
              </a:xfrm>
              <a:prstGeom prst="rect">
                <a:avLst/>
              </a:prstGeom>
            </p:spPr>
          </p:pic>
          <p:pic>
            <p:nvPicPr>
              <p:cNvPr id="33" name="Graphic 3">
                <a:hlinkClick r:id="rId10" action="ppaction://hlinksldjump"/>
                <a:extLst>
                  <a:ext uri="{FF2B5EF4-FFF2-40B4-BE49-F238E27FC236}">
                    <a16:creationId xmlns:a16="http://schemas.microsoft.com/office/drawing/2014/main" id="{05892A44-6ED8-4853-F4AF-BE78B11527FB}"/>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p:blipFill>
            <p:spPr>
              <a:xfrm rot="10800000" flipH="1">
                <a:off x="5922567" y="6560801"/>
                <a:ext cx="216000" cy="216000"/>
              </a:xfrm>
              <a:prstGeom prst="rect">
                <a:avLst/>
              </a:prstGeom>
            </p:spPr>
          </p:pic>
        </p:grpSp>
        <p:pic>
          <p:nvPicPr>
            <p:cNvPr id="20" name="Graphic 14">
              <a:hlinkClick r:id="rId11" action="ppaction://hlinksldjump"/>
              <a:extLst>
                <a:ext uri="{FF2B5EF4-FFF2-40B4-BE49-F238E27FC236}">
                  <a16:creationId xmlns:a16="http://schemas.microsoft.com/office/drawing/2014/main" id="{57733AE6-9EB0-3E5C-05D1-61D817E97D7A}"/>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rcRect/>
            <a:stretch/>
          </p:blipFill>
          <p:spPr>
            <a:xfrm>
              <a:off x="11734234" y="6417528"/>
              <a:ext cx="216000" cy="216000"/>
            </a:xfrm>
            <a:prstGeom prst="rect">
              <a:avLst/>
            </a:prstGeom>
          </p:spPr>
        </p:pic>
        <p:pic>
          <p:nvPicPr>
            <p:cNvPr id="21" name="Graphic 2">
              <a:hlinkClick r:id="rId14" action="ppaction://hlinksldjump"/>
              <a:extLst>
                <a:ext uri="{FF2B5EF4-FFF2-40B4-BE49-F238E27FC236}">
                  <a16:creationId xmlns:a16="http://schemas.microsoft.com/office/drawing/2014/main" id="{B8ADD0D8-A38C-E9AF-DBC7-300BA5B9B9DB}"/>
                </a:ext>
              </a:extLst>
            </p:cNvPr>
            <p:cNvPicPr>
              <a:picLocks noChangeAspect="1"/>
            </p:cNvPicPr>
            <p:nvPr/>
          </p:nvPicPr>
          <p:blipFill>
            <a:blip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rcRect/>
            <a:stretch/>
          </p:blipFill>
          <p:spPr>
            <a:xfrm>
              <a:off x="10951903" y="6416625"/>
              <a:ext cx="216000" cy="216000"/>
            </a:xfrm>
            <a:prstGeom prst="rect">
              <a:avLst/>
            </a:prstGeom>
          </p:spPr>
        </p:pic>
      </p:grpSp>
    </p:spTree>
    <p:extLst>
      <p:ext uri="{BB962C8B-B14F-4D97-AF65-F5344CB8AC3E}">
        <p14:creationId xmlns:p14="http://schemas.microsoft.com/office/powerpoint/2010/main" val="224230248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47857-D759-4CB3-91F0-F4BFB726E71D}"/>
              </a:ext>
            </a:extLst>
          </p:cNvPr>
          <p:cNvSpPr>
            <a:spLocks noGrp="1"/>
          </p:cNvSpPr>
          <p:nvPr>
            <p:ph type="title"/>
          </p:nvPr>
        </p:nvSpPr>
        <p:spPr>
          <a:xfrm>
            <a:off x="548282" y="180000"/>
            <a:ext cx="8900518" cy="720000"/>
          </a:xfrm>
        </p:spPr>
        <p:txBody>
          <a:bodyPr/>
          <a:lstStyle/>
          <a:p>
            <a:r>
              <a:rPr lang="en-US"/>
              <a:t>Case study: </a:t>
            </a:r>
            <a:r>
              <a:rPr lang="en-GB"/>
              <a:t>Beyond-T2 asthma phenotype</a:t>
            </a:r>
            <a:r>
              <a:rPr lang="en-US"/>
              <a:t>[2/2]</a:t>
            </a:r>
          </a:p>
        </p:txBody>
      </p:sp>
      <p:sp>
        <p:nvSpPr>
          <p:cNvPr id="4" name="Rectangle: Rounded Corners 3">
            <a:extLst>
              <a:ext uri="{FF2B5EF4-FFF2-40B4-BE49-F238E27FC236}">
                <a16:creationId xmlns:a16="http://schemas.microsoft.com/office/drawing/2014/main" id="{B3F30EDE-CD1B-4CA7-9780-FD434C2D19A9}"/>
              </a:ext>
            </a:extLst>
          </p:cNvPr>
          <p:cNvSpPr/>
          <p:nvPr/>
        </p:nvSpPr>
        <p:spPr>
          <a:xfrm>
            <a:off x="550388" y="1460901"/>
            <a:ext cx="4466111" cy="422329"/>
          </a:xfrm>
          <a:prstGeom prst="roundRect">
            <a:avLst>
              <a:gd name="adj" fmla="val 10563"/>
            </a:avLst>
          </a:prstGeom>
          <a:solidFill>
            <a:schemeClr val="accent2"/>
          </a:solidFill>
          <a:ln>
            <a:solidFill>
              <a:schemeClr val="accent2"/>
            </a:solidFill>
          </a:ln>
          <a:effectLst/>
        </p:spPr>
        <p:style>
          <a:lnRef idx="1">
            <a:schemeClr val="accent1"/>
          </a:lnRef>
          <a:fillRef idx="3">
            <a:schemeClr val="accent1"/>
          </a:fillRef>
          <a:effectRef idx="2">
            <a:schemeClr val="accent1"/>
          </a:effectRef>
          <a:fontRef idx="minor">
            <a:schemeClr val="lt1"/>
          </a:fontRef>
        </p:style>
        <p:txBody>
          <a:bodyPr rtlCol="0" anchor="t" anchorCtr="0"/>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a:solidFill>
                  <a:srgbClr val="FFFFFF"/>
                </a:solidFill>
                <a:latin typeface="Cambria"/>
              </a:rPr>
              <a:t>53</a:t>
            </a:r>
            <a:r>
              <a:rPr kumimoji="0" lang="en-US" sz="1800" b="0" i="0" u="none" strike="noStrike" kern="1200" cap="none" spc="0" normalizeH="0" baseline="0" noProof="0">
                <a:ln>
                  <a:noFill/>
                </a:ln>
                <a:solidFill>
                  <a:srgbClr val="FFFFFF"/>
                </a:solidFill>
                <a:effectLst/>
                <a:uLnTx/>
                <a:uFillTx/>
                <a:latin typeface="Cambria"/>
                <a:ea typeface="+mn-ea"/>
                <a:cs typeface="+mn-cs"/>
              </a:rPr>
              <a:t>-year-old female</a:t>
            </a:r>
          </a:p>
        </p:txBody>
      </p:sp>
      <p:sp>
        <p:nvSpPr>
          <p:cNvPr id="5" name="Rectangle: Rounded Corners 4">
            <a:extLst>
              <a:ext uri="{FF2B5EF4-FFF2-40B4-BE49-F238E27FC236}">
                <a16:creationId xmlns:a16="http://schemas.microsoft.com/office/drawing/2014/main" id="{5AF7468B-57BB-423D-BD3B-1E3C25CE3BD9}"/>
              </a:ext>
            </a:extLst>
          </p:cNvPr>
          <p:cNvSpPr/>
          <p:nvPr/>
        </p:nvSpPr>
        <p:spPr>
          <a:xfrm>
            <a:off x="550390" y="1883230"/>
            <a:ext cx="11044415" cy="4138191"/>
          </a:xfrm>
          <a:prstGeom prst="roundRect">
            <a:avLst>
              <a:gd name="adj" fmla="val 2025"/>
            </a:avLst>
          </a:prstGeom>
          <a:solidFill>
            <a:schemeClr val="accent2">
              <a:alpha val="35000"/>
            </a:schemeClr>
          </a:solidFill>
          <a:ln>
            <a:solidFill>
              <a:schemeClr val="accent2"/>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Calibri"/>
              <a:ea typeface="+mn-ea"/>
              <a:cs typeface="+mn-cs"/>
            </a:endParaRPr>
          </a:p>
        </p:txBody>
      </p:sp>
      <p:sp>
        <p:nvSpPr>
          <p:cNvPr id="8" name="Rectangle: Rounded Corners 7">
            <a:extLst>
              <a:ext uri="{FF2B5EF4-FFF2-40B4-BE49-F238E27FC236}">
                <a16:creationId xmlns:a16="http://schemas.microsoft.com/office/drawing/2014/main" id="{DE296CA5-160B-4589-A7AB-20B928281725}"/>
              </a:ext>
            </a:extLst>
          </p:cNvPr>
          <p:cNvSpPr/>
          <p:nvPr/>
        </p:nvSpPr>
        <p:spPr>
          <a:xfrm>
            <a:off x="708370" y="1978196"/>
            <a:ext cx="2482505" cy="505784"/>
          </a:xfrm>
          <a:prstGeom prst="roundRect">
            <a:avLst>
              <a:gd name="adj" fmla="val 17630"/>
            </a:avLst>
          </a:prstGeom>
          <a:solidFill>
            <a:schemeClr val="bg1"/>
          </a:solidFill>
          <a:ln w="19050">
            <a:solidFill>
              <a:schemeClr val="accent2"/>
            </a:solidFill>
          </a:ln>
          <a:effectLst/>
        </p:spPr>
        <p:style>
          <a:lnRef idx="1">
            <a:schemeClr val="accent1"/>
          </a:lnRef>
          <a:fillRef idx="3">
            <a:schemeClr val="accent1"/>
          </a:fillRef>
          <a:effectRef idx="2">
            <a:schemeClr val="accent1"/>
          </a:effectRef>
          <a:fontRef idx="minor">
            <a:schemeClr val="lt1"/>
          </a:fontRef>
        </p:style>
        <p:txBody>
          <a:bodyPr lIns="0" rtlCol="0" anchor="ctr"/>
          <a:lstStyle/>
          <a:p>
            <a:pPr marL="0" marR="0" lvl="0" indent="533400" algn="l" defTabSz="4572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chemeClr val="accent2"/>
                </a:solidFill>
                <a:effectLst/>
                <a:uLnTx/>
                <a:uFillTx/>
                <a:latin typeface="Cambria"/>
                <a:ea typeface="+mn-ea"/>
                <a:cs typeface="+mn-cs"/>
              </a:rPr>
              <a:t>Current status</a:t>
            </a:r>
          </a:p>
        </p:txBody>
      </p:sp>
      <p:pic>
        <p:nvPicPr>
          <p:cNvPr id="16" name="Graphic 15" descr="First aid kit outline">
            <a:extLst>
              <a:ext uri="{FF2B5EF4-FFF2-40B4-BE49-F238E27FC236}">
                <a16:creationId xmlns:a16="http://schemas.microsoft.com/office/drawing/2014/main" id="{084555CC-B1BA-4DF1-AC4A-36C5199E86E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0860" y="2019753"/>
            <a:ext cx="369825" cy="369825"/>
          </a:xfrm>
          <a:prstGeom prst="rect">
            <a:avLst/>
          </a:prstGeom>
        </p:spPr>
      </p:pic>
      <p:sp>
        <p:nvSpPr>
          <p:cNvPr id="22" name="Arrow: Pentagon 21">
            <a:extLst>
              <a:ext uri="{FF2B5EF4-FFF2-40B4-BE49-F238E27FC236}">
                <a16:creationId xmlns:a16="http://schemas.microsoft.com/office/drawing/2014/main" id="{BFF5095C-509D-487F-9948-668709783FC2}"/>
              </a:ext>
            </a:extLst>
          </p:cNvPr>
          <p:cNvSpPr/>
          <p:nvPr/>
        </p:nvSpPr>
        <p:spPr>
          <a:xfrm rot="5400000">
            <a:off x="10940361" y="432910"/>
            <a:ext cx="1468544" cy="609139"/>
          </a:xfrm>
          <a:prstGeom prst="homePlate">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a:ln>
                  <a:noFill/>
                </a:ln>
                <a:solidFill>
                  <a:srgbClr val="FFFFFF"/>
                </a:solidFill>
                <a:effectLst/>
                <a:uLnTx/>
                <a:uFillTx/>
                <a:latin typeface="Cambria"/>
                <a:ea typeface="+mn-ea"/>
                <a:cs typeface="+mn-cs"/>
              </a:rPr>
              <a:t>Patient case study</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a:ln>
                <a:noFill/>
              </a:ln>
              <a:solidFill>
                <a:srgbClr val="FFFFFF"/>
              </a:solidFill>
              <a:effectLst/>
              <a:uLnTx/>
              <a:uFillTx/>
              <a:latin typeface="Cambria"/>
              <a:ea typeface="+mn-ea"/>
              <a:cs typeface="+mn-cs"/>
            </a:endParaRPr>
          </a:p>
        </p:txBody>
      </p:sp>
      <p:sp>
        <p:nvSpPr>
          <p:cNvPr id="23" name="Footer Placeholder 22">
            <a:extLst>
              <a:ext uri="{FF2B5EF4-FFF2-40B4-BE49-F238E27FC236}">
                <a16:creationId xmlns:a16="http://schemas.microsoft.com/office/drawing/2014/main" id="{08B209CD-966C-4507-891A-73CD294851B9}"/>
              </a:ext>
            </a:extLst>
          </p:cNvPr>
          <p:cNvSpPr>
            <a:spLocks noGrp="1"/>
          </p:cNvSpPr>
          <p:nvPr>
            <p:ph type="ftr" sz="quarter" idx="11"/>
          </p:nvPr>
        </p:nvSpPr>
        <p:spPr>
          <a:xfrm>
            <a:off x="548282" y="6300000"/>
            <a:ext cx="10512000" cy="471600"/>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1" i="0" u="none" strike="noStrike" kern="1200" cap="none" spc="20" normalizeH="0" baseline="0" noProof="0" dirty="0">
                <a:ln>
                  <a:noFill/>
                </a:ln>
                <a:solidFill>
                  <a:srgbClr val="656665"/>
                </a:solidFill>
                <a:effectLst/>
                <a:uLnTx/>
                <a:uFillTx/>
                <a:latin typeface="Calibri"/>
                <a:ea typeface="+mn-ea"/>
                <a:cs typeface="+mn-cs"/>
              </a:rPr>
              <a:t>Abbreviations</a:t>
            </a:r>
            <a:r>
              <a:rPr kumimoji="0" lang="en-GB" sz="800" b="0" i="0" u="none" strike="noStrike" kern="1200" cap="none" spc="20" normalizeH="0" baseline="0" noProof="0" dirty="0">
                <a:ln>
                  <a:noFill/>
                </a:ln>
                <a:solidFill>
                  <a:srgbClr val="656665"/>
                </a:solidFill>
                <a:effectLst/>
                <a:uLnTx/>
                <a:uFillTx/>
                <a:latin typeface="Calibri"/>
                <a:ea typeface="+mn-ea"/>
                <a:cs typeface="+mn-cs"/>
              </a:rPr>
              <a:t>: </a:t>
            </a:r>
            <a:r>
              <a:rPr kumimoji="0" lang="en-GB" sz="800" b="0" i="0" u="none" strike="noStrike" kern="1200" cap="none" spc="20" normalizeH="0" baseline="0" noProof="0" dirty="0" err="1">
                <a:ln>
                  <a:noFill/>
                </a:ln>
                <a:solidFill>
                  <a:srgbClr val="656665"/>
                </a:solidFill>
                <a:effectLst/>
                <a:uLnTx/>
                <a:uFillTx/>
                <a:latin typeface="Calibri"/>
                <a:ea typeface="+mn-ea"/>
                <a:cs typeface="+mn-cs"/>
              </a:rPr>
              <a:t>FeNO</a:t>
            </a:r>
            <a:r>
              <a:rPr kumimoji="0" lang="en-GB" sz="800" b="0" i="0" u="none" strike="noStrike" kern="1200" cap="none" spc="20" normalizeH="0" baseline="0" noProof="0" dirty="0">
                <a:ln>
                  <a:noFill/>
                </a:ln>
                <a:solidFill>
                  <a:srgbClr val="656665"/>
                </a:solidFill>
                <a:effectLst/>
                <a:uLnTx/>
                <a:uFillTx/>
                <a:latin typeface="Calibri"/>
                <a:ea typeface="+mn-ea"/>
                <a:cs typeface="+mn-cs"/>
              </a:rPr>
              <a:t>, fractional exhaled nitric oxide; FEV</a:t>
            </a:r>
            <a:r>
              <a:rPr kumimoji="0" lang="en-GB" sz="800" b="0" i="0" u="none" strike="noStrike" kern="1200" cap="none" spc="20" normalizeH="0" baseline="-25000" noProof="0" dirty="0">
                <a:ln>
                  <a:noFill/>
                </a:ln>
                <a:solidFill>
                  <a:srgbClr val="656665"/>
                </a:solidFill>
                <a:effectLst/>
                <a:uLnTx/>
                <a:uFillTx/>
                <a:latin typeface="Calibri"/>
                <a:ea typeface="+mn-ea"/>
                <a:cs typeface="+mn-cs"/>
              </a:rPr>
              <a:t>1</a:t>
            </a:r>
            <a:r>
              <a:rPr kumimoji="0" lang="en-GB" sz="800" b="0" i="0" u="none" strike="noStrike" kern="1200" cap="none" spc="20" normalizeH="0" baseline="0" noProof="0" dirty="0">
                <a:ln>
                  <a:noFill/>
                </a:ln>
                <a:solidFill>
                  <a:srgbClr val="656665"/>
                </a:solidFill>
                <a:effectLst/>
                <a:uLnTx/>
                <a:uFillTx/>
                <a:latin typeface="Calibri"/>
                <a:ea typeface="+mn-ea"/>
                <a:cs typeface="+mn-cs"/>
              </a:rPr>
              <a:t>, forced expiratory volume in 1 second; </a:t>
            </a:r>
            <a:r>
              <a:rPr kumimoji="0" lang="en-GB" sz="800" b="0" i="0" u="none" strike="noStrike" kern="1200" cap="none" spc="20" normalizeH="0" baseline="0" noProof="0" dirty="0" err="1">
                <a:ln>
                  <a:noFill/>
                </a:ln>
                <a:solidFill>
                  <a:srgbClr val="656665"/>
                </a:solidFill>
                <a:effectLst/>
                <a:uLnTx/>
                <a:uFillTx/>
                <a:latin typeface="Calibri"/>
                <a:ea typeface="+mn-ea"/>
                <a:cs typeface="+mn-cs"/>
              </a:rPr>
              <a:t>IgE</a:t>
            </a:r>
            <a:r>
              <a:rPr kumimoji="0" lang="en-GB" sz="800" b="0" i="0" u="none" strike="noStrike" kern="1200" cap="none" spc="20" normalizeH="0" baseline="0" noProof="0" dirty="0">
                <a:ln>
                  <a:noFill/>
                </a:ln>
                <a:solidFill>
                  <a:srgbClr val="656665"/>
                </a:solidFill>
                <a:effectLst/>
                <a:uLnTx/>
                <a:uFillTx/>
                <a:latin typeface="Calibri"/>
                <a:ea typeface="+mn-ea"/>
                <a:cs typeface="+mn-cs"/>
              </a:rPr>
              <a:t>, immunoglobulin E; IU, international unit; PD15, provoking dose to cause a 15% fall in FEV</a:t>
            </a:r>
            <a:r>
              <a:rPr kumimoji="0" lang="en-GB" sz="800" b="0" i="0" u="none" strike="noStrike" kern="1200" cap="none" spc="20" normalizeH="0" baseline="-25000" noProof="0" dirty="0">
                <a:ln>
                  <a:noFill/>
                </a:ln>
                <a:solidFill>
                  <a:srgbClr val="656665"/>
                </a:solidFill>
                <a:effectLst/>
                <a:uLnTx/>
                <a:uFillTx/>
                <a:latin typeface="Calibri"/>
                <a:ea typeface="+mn-ea"/>
                <a:cs typeface="+mn-cs"/>
              </a:rPr>
              <a:t>1</a:t>
            </a:r>
            <a:r>
              <a:rPr kumimoji="0" lang="en-GB" sz="800" b="0" i="0" u="none" strike="noStrike" kern="1200" cap="none" spc="20" normalizeH="0" baseline="0" noProof="0" dirty="0">
                <a:ln>
                  <a:noFill/>
                </a:ln>
                <a:solidFill>
                  <a:srgbClr val="656665"/>
                </a:solidFill>
                <a:effectLst/>
                <a:uLnTx/>
                <a:uFillTx/>
                <a:latin typeface="Calibri"/>
                <a:ea typeface="+mn-ea"/>
                <a:cs typeface="+mn-cs"/>
              </a:rPr>
              <a:t>; ppb, parts per billion.</a:t>
            </a:r>
          </a:p>
          <a:p>
            <a:pPr>
              <a:defRPr/>
            </a:pPr>
            <a:r>
              <a:rPr kumimoji="0" lang="en-GB" sz="800" b="0" i="0" u="none" strike="noStrike" kern="1200" cap="none" spc="20" normalizeH="0" baseline="0" noProof="0" dirty="0">
                <a:ln>
                  <a:noFill/>
                </a:ln>
                <a:solidFill>
                  <a:srgbClr val="656665"/>
                </a:solidFill>
                <a:effectLst/>
                <a:uLnTx/>
                <a:uFillTx/>
                <a:latin typeface="Calibri"/>
                <a:ea typeface="+mn-ea"/>
                <a:cs typeface="+mn-cs"/>
              </a:rPr>
              <a:t> </a:t>
            </a:r>
            <a:br>
              <a:rPr kumimoji="0" lang="en-GB" sz="800" b="0" i="0" u="none" strike="noStrike" kern="1200" cap="none" spc="20" normalizeH="0" baseline="0" noProof="0" dirty="0">
                <a:ln>
                  <a:noFill/>
                </a:ln>
                <a:solidFill>
                  <a:srgbClr val="656665"/>
                </a:solidFill>
                <a:effectLst/>
                <a:uLnTx/>
                <a:uFillTx/>
                <a:latin typeface="Calibri"/>
                <a:ea typeface="+mn-ea"/>
                <a:cs typeface="+mn-cs"/>
              </a:rPr>
            </a:br>
            <a:r>
              <a:rPr lang="en-GB" sz="800" dirty="0"/>
              <a:t>US-79143 Last Updated 12/23</a:t>
            </a:r>
          </a:p>
        </p:txBody>
      </p:sp>
      <p:graphicFrame>
        <p:nvGraphicFramePr>
          <p:cNvPr id="21" name="Table 20">
            <a:extLst>
              <a:ext uri="{FF2B5EF4-FFF2-40B4-BE49-F238E27FC236}">
                <a16:creationId xmlns:a16="http://schemas.microsoft.com/office/drawing/2014/main" id="{94F93F7F-C227-4D55-AC55-D7AF61C11CC3}"/>
              </a:ext>
            </a:extLst>
          </p:cNvPr>
          <p:cNvGraphicFramePr>
            <a:graphicFrameLocks noGrp="1"/>
          </p:cNvGraphicFramePr>
          <p:nvPr>
            <p:extLst>
              <p:ext uri="{D42A27DB-BD31-4B8C-83A1-F6EECF244321}">
                <p14:modId xmlns:p14="http://schemas.microsoft.com/office/powerpoint/2010/main" val="934211110"/>
              </p:ext>
            </p:extLst>
          </p:nvPr>
        </p:nvGraphicFramePr>
        <p:xfrm>
          <a:off x="707988" y="2541702"/>
          <a:ext cx="8864029" cy="1371600"/>
        </p:xfrm>
        <a:graphic>
          <a:graphicData uri="http://schemas.openxmlformats.org/drawingml/2006/table">
            <a:tbl>
              <a:tblPr/>
              <a:tblGrid>
                <a:gridCol w="4516299">
                  <a:extLst>
                    <a:ext uri="{9D8B030D-6E8A-4147-A177-3AD203B41FA5}">
                      <a16:colId xmlns:a16="http://schemas.microsoft.com/office/drawing/2014/main" val="20001"/>
                    </a:ext>
                  </a:extLst>
                </a:gridCol>
                <a:gridCol w="4347730">
                  <a:extLst>
                    <a:ext uri="{9D8B030D-6E8A-4147-A177-3AD203B41FA5}">
                      <a16:colId xmlns:a16="http://schemas.microsoft.com/office/drawing/2014/main" val="20002"/>
                    </a:ext>
                  </a:extLst>
                </a:gridCol>
              </a:tblGrid>
              <a:tr h="267883">
                <a:tc>
                  <a:txBody>
                    <a:bodyPr/>
                    <a:lstStyle>
                      <a:lvl1pPr>
                        <a:spcBef>
                          <a:spcPct val="80000"/>
                        </a:spcBef>
                        <a:buFont typeface="Arial" charset="0"/>
                        <a:defRPr sz="2000">
                          <a:solidFill>
                            <a:schemeClr val="tx1"/>
                          </a:solidFill>
                          <a:latin typeface="Calibri" charset="0"/>
                        </a:defRPr>
                      </a:lvl1pPr>
                      <a:lvl2pPr marL="742950" indent="-285750">
                        <a:spcBef>
                          <a:spcPct val="40000"/>
                        </a:spcBef>
                        <a:defRPr sz="2000">
                          <a:solidFill>
                            <a:schemeClr val="tx1"/>
                          </a:solidFill>
                          <a:latin typeface="Calibri" charset="0"/>
                        </a:defRPr>
                      </a:lvl2pPr>
                      <a:lvl3pPr marL="1143000" indent="-228600">
                        <a:spcBef>
                          <a:spcPct val="20000"/>
                        </a:spcBef>
                        <a:buFont typeface="Arial" charset="0"/>
                        <a:defRPr sz="1900">
                          <a:solidFill>
                            <a:schemeClr val="tx1"/>
                          </a:solidFill>
                          <a:latin typeface="Calibri" charset="0"/>
                        </a:defRPr>
                      </a:lvl3pPr>
                      <a:lvl4pPr marL="1600200" indent="-228600">
                        <a:spcBef>
                          <a:spcPct val="10000"/>
                        </a:spcBef>
                        <a:buFont typeface="Arial" charset="0"/>
                        <a:defRPr>
                          <a:solidFill>
                            <a:schemeClr val="tx1"/>
                          </a:solidFill>
                          <a:latin typeface="Calibri" charset="0"/>
                        </a:defRPr>
                      </a:lvl4pPr>
                      <a:lvl5pPr marL="2057400" indent="-228600">
                        <a:spcBef>
                          <a:spcPct val="10000"/>
                        </a:spcBef>
                        <a:buFont typeface="Arial" charset="0"/>
                        <a:defRPr sz="1600">
                          <a:solidFill>
                            <a:schemeClr val="tx1"/>
                          </a:solidFill>
                          <a:latin typeface="Calibri" charset="0"/>
                        </a:defRPr>
                      </a:lvl5pPr>
                      <a:lvl6pPr marL="2514600" indent="-228600" eaLnBrk="0" fontAlgn="base" hangingPunct="0">
                        <a:spcBef>
                          <a:spcPct val="10000"/>
                        </a:spcBef>
                        <a:spcAft>
                          <a:spcPct val="0"/>
                        </a:spcAft>
                        <a:buFont typeface="Arial" charset="0"/>
                        <a:defRPr sz="1600">
                          <a:solidFill>
                            <a:schemeClr val="tx1"/>
                          </a:solidFill>
                          <a:latin typeface="Calibri" charset="0"/>
                        </a:defRPr>
                      </a:lvl6pPr>
                      <a:lvl7pPr marL="2971800" indent="-228600" eaLnBrk="0" fontAlgn="base" hangingPunct="0">
                        <a:spcBef>
                          <a:spcPct val="10000"/>
                        </a:spcBef>
                        <a:spcAft>
                          <a:spcPct val="0"/>
                        </a:spcAft>
                        <a:buFont typeface="Arial" charset="0"/>
                        <a:defRPr sz="1600">
                          <a:solidFill>
                            <a:schemeClr val="tx1"/>
                          </a:solidFill>
                          <a:latin typeface="Calibri" charset="0"/>
                        </a:defRPr>
                      </a:lvl7pPr>
                      <a:lvl8pPr marL="3429000" indent="-228600" eaLnBrk="0" fontAlgn="base" hangingPunct="0">
                        <a:spcBef>
                          <a:spcPct val="10000"/>
                        </a:spcBef>
                        <a:spcAft>
                          <a:spcPct val="0"/>
                        </a:spcAft>
                        <a:buFont typeface="Arial" charset="0"/>
                        <a:defRPr sz="1600">
                          <a:solidFill>
                            <a:schemeClr val="tx1"/>
                          </a:solidFill>
                          <a:latin typeface="Calibri" charset="0"/>
                        </a:defRPr>
                      </a:lvl8pPr>
                      <a:lvl9pPr marL="3886200" indent="-228600" eaLnBrk="0" fontAlgn="base" hangingPunct="0">
                        <a:spcBef>
                          <a:spcPct val="10000"/>
                        </a:spcBef>
                        <a:spcAft>
                          <a:spcPct val="0"/>
                        </a:spcAft>
                        <a:buFont typeface="Arial" charset="0"/>
                        <a:defRPr sz="1600">
                          <a:solidFill>
                            <a:schemeClr val="tx1"/>
                          </a:solidFill>
                          <a:latin typeface="Calibri"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en-US" sz="1200" b="0" i="0" u="none" strike="noStrike" cap="none" normalizeH="0" baseline="0" noProof="0">
                          <a:ln>
                            <a:noFill/>
                          </a:ln>
                          <a:solidFill>
                            <a:schemeClr val="tx1"/>
                          </a:solidFill>
                          <a:effectLst/>
                          <a:latin typeface="+mn-lt"/>
                          <a:ea typeface="Roboto" panose="02000000000000000000" pitchFamily="2" charset="0"/>
                          <a:cs typeface="Calibri" panose="020F0502020204030204" pitchFamily="34" charset="0"/>
                        </a:rPr>
                        <a:t>Total IgE (IU/mL)</a:t>
                      </a:r>
                    </a:p>
                  </a:txBody>
                  <a:tcPr marT="45719" marB="45719" anchor="ctr" horzOverflow="overflow">
                    <a:lnL w="19050" cap="flat" cmpd="sng" algn="ctr">
                      <a:noFill/>
                      <a:prstDash val="solid"/>
                      <a:round/>
                      <a:headEnd type="none" w="med" len="med"/>
                      <a:tailEnd type="none" w="med" len="med"/>
                    </a:lnL>
                    <a:lnR w="1905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noFill/>
                      <a:prstDash val="solid"/>
                      <a:round/>
                      <a:headEnd type="none" w="med" len="med"/>
                      <a:tailEnd type="none" w="med" len="med"/>
                    </a:lnB>
                    <a:lnTlToBr>
                      <a:noFill/>
                    </a:lnTlToBr>
                    <a:lnBlToTr>
                      <a:noFill/>
                    </a:lnBlToTr>
                    <a:solidFill>
                      <a:schemeClr val="bg1">
                        <a:lumMod val="95000"/>
                      </a:schemeClr>
                    </a:solidFill>
                  </a:tcPr>
                </a:tc>
                <a:tc>
                  <a:txBody>
                    <a:bodyPr/>
                    <a:lstStyle/>
                    <a:p>
                      <a:r>
                        <a:rPr lang="en-US" sz="1200" noProof="0">
                          <a:solidFill>
                            <a:schemeClr val="tx1"/>
                          </a:solidFill>
                          <a:latin typeface="+mn-lt"/>
                        </a:rPr>
                        <a:t>24 IU/mL</a:t>
                      </a:r>
                      <a:r>
                        <a:rPr lang="en-US" sz="1200" noProof="0">
                          <a:solidFill>
                            <a:srgbClr val="BE8C40"/>
                          </a:solidFill>
                          <a:latin typeface="+mn-lt"/>
                        </a:rPr>
                        <a:t> </a:t>
                      </a:r>
                      <a:endParaRPr lang="en-US" sz="1200" noProof="0">
                        <a:solidFill>
                          <a:schemeClr val="accent2"/>
                        </a:solidFill>
                        <a:latin typeface="+mn-lt"/>
                      </a:endParaRPr>
                    </a:p>
                  </a:txBody>
                  <a:tcPr anchor="ctr">
                    <a:lnL w="19050" cap="flat" cmpd="sng" algn="ctr">
                      <a:noFill/>
                      <a:prstDash val="solid"/>
                      <a:round/>
                      <a:headEnd type="none" w="med" len="med"/>
                      <a:tailEnd type="none" w="med" len="med"/>
                    </a:lnL>
                    <a:lnR w="635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noFill/>
                      <a:prstDash val="solid"/>
                      <a:round/>
                      <a:headEnd type="none" w="med" len="med"/>
                      <a:tailEnd type="none" w="med" len="med"/>
                    </a:lnB>
                    <a:lnTlToBr>
                      <a:noFill/>
                    </a:lnTlToBr>
                    <a:lnBlToTr>
                      <a:noFill/>
                    </a:lnBlToTr>
                    <a:solidFill>
                      <a:schemeClr val="bg1">
                        <a:lumMod val="95000"/>
                      </a:schemeClr>
                    </a:solidFill>
                  </a:tcPr>
                </a:tc>
                <a:extLst>
                  <a:ext uri="{0D108BD9-81ED-4DB2-BD59-A6C34878D82A}">
                    <a16:rowId xmlns:a16="http://schemas.microsoft.com/office/drawing/2014/main" val="10001"/>
                  </a:ext>
                </a:extLst>
              </a:tr>
              <a:tr h="267883">
                <a:tc>
                  <a:txBody>
                    <a:bodyPr/>
                    <a:lstStyle>
                      <a:lvl1pPr>
                        <a:spcBef>
                          <a:spcPct val="80000"/>
                        </a:spcBef>
                        <a:buFont typeface="Arial" charset="0"/>
                        <a:defRPr sz="2000">
                          <a:solidFill>
                            <a:schemeClr val="tx1"/>
                          </a:solidFill>
                          <a:latin typeface="Calibri" charset="0"/>
                        </a:defRPr>
                      </a:lvl1pPr>
                      <a:lvl2pPr marL="742950" indent="-285750">
                        <a:spcBef>
                          <a:spcPct val="40000"/>
                        </a:spcBef>
                        <a:defRPr sz="2000">
                          <a:solidFill>
                            <a:schemeClr val="tx1"/>
                          </a:solidFill>
                          <a:latin typeface="Calibri" charset="0"/>
                        </a:defRPr>
                      </a:lvl2pPr>
                      <a:lvl3pPr marL="1143000" indent="-228600">
                        <a:spcBef>
                          <a:spcPct val="20000"/>
                        </a:spcBef>
                        <a:buFont typeface="Arial" charset="0"/>
                        <a:defRPr sz="1900">
                          <a:solidFill>
                            <a:schemeClr val="tx1"/>
                          </a:solidFill>
                          <a:latin typeface="Calibri" charset="0"/>
                        </a:defRPr>
                      </a:lvl3pPr>
                      <a:lvl4pPr marL="1600200" indent="-228600">
                        <a:spcBef>
                          <a:spcPct val="10000"/>
                        </a:spcBef>
                        <a:buFont typeface="Arial" charset="0"/>
                        <a:defRPr>
                          <a:solidFill>
                            <a:schemeClr val="tx1"/>
                          </a:solidFill>
                          <a:latin typeface="Calibri" charset="0"/>
                        </a:defRPr>
                      </a:lvl4pPr>
                      <a:lvl5pPr marL="2057400" indent="-228600">
                        <a:spcBef>
                          <a:spcPct val="10000"/>
                        </a:spcBef>
                        <a:buFont typeface="Arial" charset="0"/>
                        <a:defRPr sz="1600">
                          <a:solidFill>
                            <a:schemeClr val="tx1"/>
                          </a:solidFill>
                          <a:latin typeface="Calibri" charset="0"/>
                        </a:defRPr>
                      </a:lvl5pPr>
                      <a:lvl6pPr marL="2514600" indent="-228600" eaLnBrk="0" fontAlgn="base" hangingPunct="0">
                        <a:spcBef>
                          <a:spcPct val="10000"/>
                        </a:spcBef>
                        <a:spcAft>
                          <a:spcPct val="0"/>
                        </a:spcAft>
                        <a:buFont typeface="Arial" charset="0"/>
                        <a:defRPr sz="1600">
                          <a:solidFill>
                            <a:schemeClr val="tx1"/>
                          </a:solidFill>
                          <a:latin typeface="Calibri" charset="0"/>
                        </a:defRPr>
                      </a:lvl6pPr>
                      <a:lvl7pPr marL="2971800" indent="-228600" eaLnBrk="0" fontAlgn="base" hangingPunct="0">
                        <a:spcBef>
                          <a:spcPct val="10000"/>
                        </a:spcBef>
                        <a:spcAft>
                          <a:spcPct val="0"/>
                        </a:spcAft>
                        <a:buFont typeface="Arial" charset="0"/>
                        <a:defRPr sz="1600">
                          <a:solidFill>
                            <a:schemeClr val="tx1"/>
                          </a:solidFill>
                          <a:latin typeface="Calibri" charset="0"/>
                        </a:defRPr>
                      </a:lvl7pPr>
                      <a:lvl8pPr marL="3429000" indent="-228600" eaLnBrk="0" fontAlgn="base" hangingPunct="0">
                        <a:spcBef>
                          <a:spcPct val="10000"/>
                        </a:spcBef>
                        <a:spcAft>
                          <a:spcPct val="0"/>
                        </a:spcAft>
                        <a:buFont typeface="Arial" charset="0"/>
                        <a:defRPr sz="1600">
                          <a:solidFill>
                            <a:schemeClr val="tx1"/>
                          </a:solidFill>
                          <a:latin typeface="Calibri" charset="0"/>
                        </a:defRPr>
                      </a:lvl8pPr>
                      <a:lvl9pPr marL="3886200" indent="-228600" eaLnBrk="0" fontAlgn="base" hangingPunct="0">
                        <a:spcBef>
                          <a:spcPct val="10000"/>
                        </a:spcBef>
                        <a:spcAft>
                          <a:spcPct val="0"/>
                        </a:spcAft>
                        <a:buFont typeface="Arial" charset="0"/>
                        <a:defRPr sz="1600">
                          <a:solidFill>
                            <a:schemeClr val="tx1"/>
                          </a:solidFill>
                          <a:latin typeface="Calibri"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defRPr/>
                      </a:pPr>
                      <a:r>
                        <a:rPr lang="en-US" sz="1200" noProof="0">
                          <a:solidFill>
                            <a:schemeClr val="tx1"/>
                          </a:solidFill>
                          <a:latin typeface="+mn-lt"/>
                        </a:rPr>
                        <a:t>Blood eosinophil count</a:t>
                      </a:r>
                    </a:p>
                  </a:txBody>
                  <a:tcPr marT="45719" marB="45719" anchor="ctr" horzOverflow="overflow">
                    <a:lnL w="19050" cap="flat" cmpd="sng" algn="ctr">
                      <a:noFill/>
                      <a:prstDash val="solid"/>
                      <a:round/>
                      <a:headEnd type="none" w="med" len="med"/>
                      <a:tailEnd type="none" w="med" len="med"/>
                    </a:lnL>
                    <a:lnR w="19050" cap="flat" cmpd="sng" algn="ctr">
                      <a:noFill/>
                      <a:prstDash val="solid"/>
                      <a:round/>
                      <a:headEnd type="none" w="med" len="med"/>
                      <a:tailEnd type="none" w="med" len="med"/>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a:noFill/>
                    </a:lnTlToBr>
                    <a:lnBlToTr>
                      <a:noFill/>
                    </a:lnBlToTr>
                    <a:solidFill>
                      <a:schemeClr val="bg1"/>
                    </a:solidFill>
                  </a:tcPr>
                </a:tc>
                <a:tc>
                  <a:txBody>
                    <a:bodyPr/>
                    <a:lstStyle/>
                    <a:p>
                      <a:r>
                        <a:rPr lang="en-US" sz="1200" noProof="0">
                          <a:solidFill>
                            <a:schemeClr val="tx1"/>
                          </a:solidFill>
                          <a:latin typeface="+mn-lt"/>
                        </a:rPr>
                        <a:t>110 cells/μL</a:t>
                      </a:r>
                      <a:endParaRPr lang="en-US" sz="1200" noProof="0">
                        <a:solidFill>
                          <a:schemeClr val="accent2"/>
                        </a:solidFill>
                        <a:latin typeface="+mn-lt"/>
                      </a:endParaRPr>
                    </a:p>
                  </a:txBody>
                  <a:tcPr anchor="ctr">
                    <a:lnL w="19050" cap="flat" cmpd="sng" algn="ctr">
                      <a:noFill/>
                      <a:prstDash val="solid"/>
                      <a:round/>
                      <a:headEnd type="none" w="med" len="med"/>
                      <a:tailEnd type="none" w="med" len="med"/>
                    </a:lnL>
                    <a:lnR w="6350" cap="flat" cmpd="sng" algn="ctr">
                      <a:noFill/>
                      <a:prstDash val="solid"/>
                      <a:round/>
                      <a:headEnd type="none" w="med" len="med"/>
                      <a:tailEnd type="none" w="med" len="med"/>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2"/>
                  </a:ext>
                </a:extLst>
              </a:tr>
              <a:tr h="267883">
                <a:tc>
                  <a:txBody>
                    <a:bodyPr/>
                    <a:lstStyle>
                      <a:lvl1pPr>
                        <a:spcBef>
                          <a:spcPct val="80000"/>
                        </a:spcBef>
                        <a:buFont typeface="Arial" charset="0"/>
                        <a:defRPr sz="2000">
                          <a:solidFill>
                            <a:schemeClr val="tx1"/>
                          </a:solidFill>
                          <a:latin typeface="Calibri" charset="0"/>
                        </a:defRPr>
                      </a:lvl1pPr>
                      <a:lvl2pPr marL="742950" indent="-285750">
                        <a:spcBef>
                          <a:spcPct val="40000"/>
                        </a:spcBef>
                        <a:defRPr sz="2000">
                          <a:solidFill>
                            <a:schemeClr val="tx1"/>
                          </a:solidFill>
                          <a:latin typeface="Calibri" charset="0"/>
                        </a:defRPr>
                      </a:lvl2pPr>
                      <a:lvl3pPr marL="1143000" indent="-228600">
                        <a:spcBef>
                          <a:spcPct val="20000"/>
                        </a:spcBef>
                        <a:buFont typeface="Arial" charset="0"/>
                        <a:defRPr sz="1900">
                          <a:solidFill>
                            <a:schemeClr val="tx1"/>
                          </a:solidFill>
                          <a:latin typeface="Calibri" charset="0"/>
                        </a:defRPr>
                      </a:lvl3pPr>
                      <a:lvl4pPr marL="1600200" indent="-228600">
                        <a:spcBef>
                          <a:spcPct val="10000"/>
                        </a:spcBef>
                        <a:buFont typeface="Arial" charset="0"/>
                        <a:defRPr>
                          <a:solidFill>
                            <a:schemeClr val="tx1"/>
                          </a:solidFill>
                          <a:latin typeface="Calibri" charset="0"/>
                        </a:defRPr>
                      </a:lvl4pPr>
                      <a:lvl5pPr marL="2057400" indent="-228600">
                        <a:spcBef>
                          <a:spcPct val="10000"/>
                        </a:spcBef>
                        <a:buFont typeface="Arial" charset="0"/>
                        <a:defRPr sz="1600">
                          <a:solidFill>
                            <a:schemeClr val="tx1"/>
                          </a:solidFill>
                          <a:latin typeface="Calibri" charset="0"/>
                        </a:defRPr>
                      </a:lvl5pPr>
                      <a:lvl6pPr marL="2514600" indent="-228600" eaLnBrk="0" fontAlgn="base" hangingPunct="0">
                        <a:spcBef>
                          <a:spcPct val="10000"/>
                        </a:spcBef>
                        <a:spcAft>
                          <a:spcPct val="0"/>
                        </a:spcAft>
                        <a:buFont typeface="Arial" charset="0"/>
                        <a:defRPr sz="1600">
                          <a:solidFill>
                            <a:schemeClr val="tx1"/>
                          </a:solidFill>
                          <a:latin typeface="Calibri" charset="0"/>
                        </a:defRPr>
                      </a:lvl6pPr>
                      <a:lvl7pPr marL="2971800" indent="-228600" eaLnBrk="0" fontAlgn="base" hangingPunct="0">
                        <a:spcBef>
                          <a:spcPct val="10000"/>
                        </a:spcBef>
                        <a:spcAft>
                          <a:spcPct val="0"/>
                        </a:spcAft>
                        <a:buFont typeface="Arial" charset="0"/>
                        <a:defRPr sz="1600">
                          <a:solidFill>
                            <a:schemeClr val="tx1"/>
                          </a:solidFill>
                          <a:latin typeface="Calibri" charset="0"/>
                        </a:defRPr>
                      </a:lvl7pPr>
                      <a:lvl8pPr marL="3429000" indent="-228600" eaLnBrk="0" fontAlgn="base" hangingPunct="0">
                        <a:spcBef>
                          <a:spcPct val="10000"/>
                        </a:spcBef>
                        <a:spcAft>
                          <a:spcPct val="0"/>
                        </a:spcAft>
                        <a:buFont typeface="Arial" charset="0"/>
                        <a:defRPr sz="1600">
                          <a:solidFill>
                            <a:schemeClr val="tx1"/>
                          </a:solidFill>
                          <a:latin typeface="Calibri" charset="0"/>
                        </a:defRPr>
                      </a:lvl8pPr>
                      <a:lvl9pPr marL="3886200" indent="-228600" eaLnBrk="0" fontAlgn="base" hangingPunct="0">
                        <a:spcBef>
                          <a:spcPct val="10000"/>
                        </a:spcBef>
                        <a:spcAft>
                          <a:spcPct val="0"/>
                        </a:spcAft>
                        <a:buFont typeface="Arial" charset="0"/>
                        <a:defRPr sz="1600">
                          <a:solidFill>
                            <a:schemeClr val="tx1"/>
                          </a:solidFill>
                          <a:latin typeface="Calibri"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en-US" sz="1200" b="0" i="0" u="none" strike="noStrike" cap="none" normalizeH="0" baseline="0" noProof="0">
                          <a:ln>
                            <a:noFill/>
                          </a:ln>
                          <a:solidFill>
                            <a:schemeClr val="tx1"/>
                          </a:solidFill>
                          <a:effectLst/>
                          <a:latin typeface="+mn-lt"/>
                          <a:ea typeface="Roboto" panose="02000000000000000000" pitchFamily="2" charset="0"/>
                          <a:cs typeface="Calibri" panose="020F0502020204030204" pitchFamily="34" charset="0"/>
                        </a:rPr>
                        <a:t>FeNO (ppb)</a:t>
                      </a:r>
                    </a:p>
                  </a:txBody>
                  <a:tcPr marT="45719" marB="45719" anchor="ctr" horzOverflow="overflow">
                    <a:lnL w="19050" cap="flat" cmpd="sng" algn="ctr">
                      <a:noFill/>
                      <a:prstDash val="solid"/>
                      <a:round/>
                      <a:headEnd type="none" w="med" len="med"/>
                      <a:tailEnd type="none" w="med" len="med"/>
                    </a:lnL>
                    <a:lnR w="19050" cap="flat" cmpd="sng" algn="ctr">
                      <a:noFill/>
                      <a:prstDash val="solid"/>
                      <a:round/>
                      <a:headEnd type="none" w="med" len="med"/>
                      <a:tailEnd type="none" w="med" len="med"/>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a:noFill/>
                    </a:lnTlToBr>
                    <a:lnBlToTr>
                      <a:noFill/>
                    </a:lnBlToTr>
                    <a:solidFill>
                      <a:schemeClr val="bg1">
                        <a:lumMod val="95000"/>
                      </a:schemeClr>
                    </a:solidFill>
                  </a:tcPr>
                </a:tc>
                <a:tc>
                  <a:txBody>
                    <a:bodyPr/>
                    <a:lstStyle/>
                    <a:p>
                      <a:r>
                        <a:rPr lang="en-US" sz="1200" noProof="0">
                          <a:solidFill>
                            <a:schemeClr val="tx1"/>
                          </a:solidFill>
                          <a:latin typeface="+mn-lt"/>
                        </a:rPr>
                        <a:t>26 ppb</a:t>
                      </a:r>
                      <a:endParaRPr lang="en-US" sz="1200" noProof="0">
                        <a:solidFill>
                          <a:schemeClr val="accent2"/>
                        </a:solidFill>
                        <a:latin typeface="+mn-lt"/>
                      </a:endParaRPr>
                    </a:p>
                  </a:txBody>
                  <a:tcPr anchor="ctr">
                    <a:lnL w="19050" cap="flat" cmpd="sng" algn="ctr">
                      <a:noFill/>
                      <a:prstDash val="solid"/>
                      <a:round/>
                      <a:headEnd type="none" w="med" len="med"/>
                      <a:tailEnd type="none" w="med" len="med"/>
                    </a:lnL>
                    <a:lnR w="6350" cap="flat" cmpd="sng" algn="ctr">
                      <a:noFill/>
                      <a:prstDash val="solid"/>
                      <a:round/>
                      <a:headEnd type="none" w="med" len="med"/>
                      <a:tailEnd type="none" w="med" len="med"/>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a:noFill/>
                    </a:lnTlToBr>
                    <a:lnBlToTr>
                      <a:noFill/>
                    </a:lnBlToTr>
                    <a:solidFill>
                      <a:schemeClr val="bg1">
                        <a:lumMod val="95000"/>
                      </a:schemeClr>
                    </a:solidFill>
                  </a:tcPr>
                </a:tc>
                <a:extLst>
                  <a:ext uri="{0D108BD9-81ED-4DB2-BD59-A6C34878D82A}">
                    <a16:rowId xmlns:a16="http://schemas.microsoft.com/office/drawing/2014/main" val="10005"/>
                  </a:ext>
                </a:extLst>
              </a:tr>
              <a:tr h="267883">
                <a:tc>
                  <a:txBody>
                    <a:bodyPr/>
                    <a:lstStyle>
                      <a:lvl1pPr>
                        <a:spcBef>
                          <a:spcPct val="80000"/>
                        </a:spcBef>
                        <a:buFont typeface="Arial" charset="0"/>
                        <a:defRPr sz="2000">
                          <a:solidFill>
                            <a:schemeClr val="tx1"/>
                          </a:solidFill>
                          <a:latin typeface="Calibri" charset="0"/>
                        </a:defRPr>
                      </a:lvl1pPr>
                      <a:lvl2pPr marL="742950" indent="-285750">
                        <a:spcBef>
                          <a:spcPct val="40000"/>
                        </a:spcBef>
                        <a:defRPr sz="2000">
                          <a:solidFill>
                            <a:schemeClr val="tx1"/>
                          </a:solidFill>
                          <a:latin typeface="Calibri" charset="0"/>
                        </a:defRPr>
                      </a:lvl2pPr>
                      <a:lvl3pPr marL="1143000" indent="-228600">
                        <a:spcBef>
                          <a:spcPct val="20000"/>
                        </a:spcBef>
                        <a:buFont typeface="Arial" charset="0"/>
                        <a:defRPr sz="1900">
                          <a:solidFill>
                            <a:schemeClr val="tx1"/>
                          </a:solidFill>
                          <a:latin typeface="Calibri" charset="0"/>
                        </a:defRPr>
                      </a:lvl3pPr>
                      <a:lvl4pPr marL="1600200" indent="-228600">
                        <a:spcBef>
                          <a:spcPct val="10000"/>
                        </a:spcBef>
                        <a:buFont typeface="Arial" charset="0"/>
                        <a:defRPr>
                          <a:solidFill>
                            <a:schemeClr val="tx1"/>
                          </a:solidFill>
                          <a:latin typeface="Calibri" charset="0"/>
                        </a:defRPr>
                      </a:lvl4pPr>
                      <a:lvl5pPr marL="2057400" indent="-228600">
                        <a:spcBef>
                          <a:spcPct val="10000"/>
                        </a:spcBef>
                        <a:buFont typeface="Arial" charset="0"/>
                        <a:defRPr sz="1600">
                          <a:solidFill>
                            <a:schemeClr val="tx1"/>
                          </a:solidFill>
                          <a:latin typeface="Calibri" charset="0"/>
                        </a:defRPr>
                      </a:lvl5pPr>
                      <a:lvl6pPr marL="2514600" indent="-228600" eaLnBrk="0" fontAlgn="base" hangingPunct="0">
                        <a:spcBef>
                          <a:spcPct val="10000"/>
                        </a:spcBef>
                        <a:spcAft>
                          <a:spcPct val="0"/>
                        </a:spcAft>
                        <a:buFont typeface="Arial" charset="0"/>
                        <a:defRPr sz="1600">
                          <a:solidFill>
                            <a:schemeClr val="tx1"/>
                          </a:solidFill>
                          <a:latin typeface="Calibri" charset="0"/>
                        </a:defRPr>
                      </a:lvl6pPr>
                      <a:lvl7pPr marL="2971800" indent="-228600" eaLnBrk="0" fontAlgn="base" hangingPunct="0">
                        <a:spcBef>
                          <a:spcPct val="10000"/>
                        </a:spcBef>
                        <a:spcAft>
                          <a:spcPct val="0"/>
                        </a:spcAft>
                        <a:buFont typeface="Arial" charset="0"/>
                        <a:defRPr sz="1600">
                          <a:solidFill>
                            <a:schemeClr val="tx1"/>
                          </a:solidFill>
                          <a:latin typeface="Calibri" charset="0"/>
                        </a:defRPr>
                      </a:lvl7pPr>
                      <a:lvl8pPr marL="3429000" indent="-228600" eaLnBrk="0" fontAlgn="base" hangingPunct="0">
                        <a:spcBef>
                          <a:spcPct val="10000"/>
                        </a:spcBef>
                        <a:spcAft>
                          <a:spcPct val="0"/>
                        </a:spcAft>
                        <a:buFont typeface="Arial" charset="0"/>
                        <a:defRPr sz="1600">
                          <a:solidFill>
                            <a:schemeClr val="tx1"/>
                          </a:solidFill>
                          <a:latin typeface="Calibri" charset="0"/>
                        </a:defRPr>
                      </a:lvl8pPr>
                      <a:lvl9pPr marL="3886200" indent="-228600" eaLnBrk="0" fontAlgn="base" hangingPunct="0">
                        <a:spcBef>
                          <a:spcPct val="10000"/>
                        </a:spcBef>
                        <a:spcAft>
                          <a:spcPct val="0"/>
                        </a:spcAft>
                        <a:buFont typeface="Arial" charset="0"/>
                        <a:defRPr sz="1600">
                          <a:solidFill>
                            <a:schemeClr val="tx1"/>
                          </a:solidFill>
                          <a:latin typeface="Calibri"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defRPr/>
                      </a:pPr>
                      <a:r>
                        <a:rPr lang="en-US" altLang="en-US" sz="1200" kern="1200" noProof="0">
                          <a:solidFill>
                            <a:schemeClr val="tx1"/>
                          </a:solidFill>
                          <a:latin typeface="+mn-lt"/>
                          <a:ea typeface="+mn-ea"/>
                          <a:cs typeface="+mn-cs"/>
                        </a:rPr>
                        <a:t>Recent spirometry (FEV</a:t>
                      </a:r>
                      <a:r>
                        <a:rPr lang="en-US" altLang="en-US" sz="1200" kern="1200" baseline="-25000" noProof="0">
                          <a:solidFill>
                            <a:schemeClr val="tx1"/>
                          </a:solidFill>
                          <a:latin typeface="+mn-lt"/>
                          <a:ea typeface="+mn-ea"/>
                          <a:cs typeface="+mn-cs"/>
                        </a:rPr>
                        <a:t>1</a:t>
                      </a:r>
                      <a:r>
                        <a:rPr lang="en-US" altLang="en-US" sz="1200" kern="1200" noProof="0">
                          <a:solidFill>
                            <a:schemeClr val="tx1"/>
                          </a:solidFill>
                          <a:latin typeface="+mn-lt"/>
                          <a:ea typeface="+mn-ea"/>
                          <a:cs typeface="+mn-cs"/>
                        </a:rPr>
                        <a:t>)</a:t>
                      </a:r>
                    </a:p>
                  </a:txBody>
                  <a:tcPr marT="45719" marB="45719" anchor="ctr" horzOverflow="overflow">
                    <a:lnL w="19050" cap="flat" cmpd="sng" algn="ctr">
                      <a:noFill/>
                      <a:prstDash val="solid"/>
                      <a:round/>
                      <a:headEnd type="none" w="med" len="med"/>
                      <a:tailEnd type="none" w="med" len="med"/>
                    </a:lnL>
                    <a:lnR w="19050" cap="flat" cmpd="sng" algn="ctr">
                      <a:noFill/>
                      <a:prstDash val="solid"/>
                      <a:round/>
                      <a:headEnd type="none" w="med" len="med"/>
                      <a:tailEnd type="none" w="med" len="med"/>
                    </a:lnR>
                    <a:lnT w="28575" cap="flat" cmpd="sng" algn="ctr">
                      <a:noFill/>
                      <a:prstDash val="solid"/>
                      <a:round/>
                      <a:headEnd type="none" w="med" len="med"/>
                      <a:tailEnd type="none" w="med" len="med"/>
                    </a:lnT>
                    <a:lnB w="9525"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defRPr/>
                      </a:pPr>
                      <a:r>
                        <a:rPr lang="en-US" sz="1200" kern="1200" noProof="0">
                          <a:solidFill>
                            <a:schemeClr val="tx1"/>
                          </a:solidFill>
                          <a:latin typeface="+mn-lt"/>
                          <a:ea typeface="+mn-ea"/>
                          <a:cs typeface="+mn-cs"/>
                        </a:rPr>
                        <a:t>62% predicted</a:t>
                      </a:r>
                    </a:p>
                  </a:txBody>
                  <a:tcPr anchor="ctr">
                    <a:lnL w="19050" cap="flat" cmpd="sng" algn="ctr">
                      <a:noFill/>
                      <a:prstDash val="solid"/>
                      <a:round/>
                      <a:headEnd type="none" w="med" len="med"/>
                      <a:tailEnd type="none" w="med" len="med"/>
                    </a:lnL>
                    <a:lnR w="6350" cap="flat" cmpd="sng" algn="ctr">
                      <a:noFill/>
                      <a:prstDash val="solid"/>
                      <a:round/>
                      <a:headEnd type="none" w="med" len="med"/>
                      <a:tailEnd type="none" w="med" len="med"/>
                    </a:lnR>
                    <a:lnT w="28575" cap="flat" cmpd="sng" algn="ctr">
                      <a:noFill/>
                      <a:prstDash val="solid"/>
                      <a:round/>
                      <a:headEnd type="none" w="med" len="med"/>
                      <a:tailEnd type="none" w="med" len="med"/>
                    </a:lnT>
                    <a:lnB w="9525" cap="flat" cmpd="sng" algn="ctr">
                      <a:no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7"/>
                  </a:ext>
                </a:extLst>
              </a:tr>
              <a:tr h="267883">
                <a:tc>
                  <a:txBody>
                    <a:bodyPr/>
                    <a:lstStyle/>
                    <a:p>
                      <a:pPr marL="0" marR="0" lvl="0" indent="0" algn="l" defTabSz="914400" rtl="0" eaLnBrk="1" fontAlgn="base" latinLnBrk="0" hangingPunct="1">
                        <a:lnSpc>
                          <a:spcPct val="100000"/>
                        </a:lnSpc>
                        <a:spcBef>
                          <a:spcPct val="20000"/>
                        </a:spcBef>
                        <a:spcAft>
                          <a:spcPct val="0"/>
                        </a:spcAft>
                        <a:buClrTx/>
                        <a:buSzTx/>
                        <a:buFontTx/>
                        <a:buNone/>
                        <a:tabLst/>
                        <a:defRPr/>
                      </a:pPr>
                      <a:r>
                        <a:rPr lang="en-US" altLang="en-US" sz="1200" kern="1200" noProof="0" dirty="0">
                          <a:solidFill>
                            <a:schemeClr val="tx1"/>
                          </a:solidFill>
                          <a:latin typeface="+mn-lt"/>
                          <a:ea typeface="+mn-ea"/>
                          <a:cs typeface="+mn-cs"/>
                        </a:rPr>
                        <a:t>Mannitol test: PD15 (mg)</a:t>
                      </a:r>
                    </a:p>
                  </a:txBody>
                  <a:tcPr marT="45719" marB="45719" anchor="ctr" horzOverflow="overflow">
                    <a:lnL w="19050" cap="flat" cmpd="sng" algn="ctr">
                      <a:noFill/>
                      <a:prstDash val="solid"/>
                      <a:round/>
                      <a:headEnd type="none" w="med" len="med"/>
                      <a:tailEnd type="none" w="med" len="med"/>
                    </a:lnL>
                    <a:lnR w="19050" cap="flat" cmpd="sng" algn="ctr">
                      <a:noFill/>
                      <a:prstDash val="solid"/>
                      <a:round/>
                      <a:headEnd type="none" w="med" len="med"/>
                      <a:tailEnd type="none" w="med" len="med"/>
                    </a:lnR>
                    <a:lnT w="28575" cap="flat" cmpd="sng" algn="ctr">
                      <a:noFill/>
                      <a:prstDash val="solid"/>
                      <a:round/>
                      <a:headEnd type="none" w="med" len="med"/>
                      <a:tailEnd type="none" w="med" len="med"/>
                    </a:lnT>
                    <a:lnB w="9525" cap="flat" cmpd="sng" algn="ctr">
                      <a:solidFill>
                        <a:schemeClr val="tx1"/>
                      </a:solidFill>
                      <a:prstDash val="solid"/>
                      <a:round/>
                      <a:headEnd type="none" w="med" len="med"/>
                      <a:tailEnd type="none" w="med" len="med"/>
                    </a:lnB>
                    <a:lnTlToBr>
                      <a:noFill/>
                    </a:lnTlToBr>
                    <a:lnBlToTr>
                      <a:noFill/>
                    </a:lnBlToTr>
                    <a:solidFill>
                      <a:schemeClr val="bg1">
                        <a:lumMod val="95000"/>
                      </a:schemeClr>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defRPr/>
                      </a:pPr>
                      <a:r>
                        <a:rPr lang="en-US" sz="1200" kern="1200" noProof="0" dirty="0">
                          <a:solidFill>
                            <a:schemeClr val="tx1"/>
                          </a:solidFill>
                          <a:latin typeface="+mn-lt"/>
                          <a:ea typeface="+mn-ea"/>
                          <a:cs typeface="+mn-cs"/>
                        </a:rPr>
                        <a:t>Positive 90</a:t>
                      </a:r>
                      <a:endParaRPr lang="en-US" sz="1200" i="1" kern="1200" noProof="0" dirty="0">
                        <a:solidFill>
                          <a:schemeClr val="accent2"/>
                        </a:solidFill>
                        <a:latin typeface="+mn-lt"/>
                        <a:ea typeface="+mn-ea"/>
                        <a:cs typeface="+mn-cs"/>
                      </a:endParaRPr>
                    </a:p>
                  </a:txBody>
                  <a:tcPr anchor="ctr">
                    <a:lnL w="19050" cap="flat" cmpd="sng" algn="ctr">
                      <a:noFill/>
                      <a:prstDash val="solid"/>
                      <a:round/>
                      <a:headEnd type="none" w="med" len="med"/>
                      <a:tailEnd type="none" w="med" len="med"/>
                    </a:lnL>
                    <a:lnR w="6350" cap="flat" cmpd="sng" algn="ctr">
                      <a:noFill/>
                      <a:prstDash val="solid"/>
                      <a:round/>
                      <a:headEnd type="none" w="med" len="med"/>
                      <a:tailEnd type="none" w="med" len="med"/>
                    </a:lnR>
                    <a:lnT w="28575" cap="flat" cmpd="sng" algn="ctr">
                      <a:noFill/>
                      <a:prstDash val="solid"/>
                      <a:round/>
                      <a:headEnd type="none" w="med" len="med"/>
                      <a:tailEnd type="none" w="med" len="med"/>
                    </a:lnT>
                    <a:lnB w="9525" cap="flat" cmpd="sng" algn="ctr">
                      <a:solidFill>
                        <a:schemeClr val="tx1"/>
                      </a:solidFill>
                      <a:prstDash val="solid"/>
                      <a:round/>
                      <a:headEnd type="none" w="med" len="med"/>
                      <a:tailEnd type="none" w="med" len="med"/>
                    </a:lnB>
                    <a:lnTlToBr>
                      <a:noFill/>
                    </a:lnTlToBr>
                    <a:lnBlToTr>
                      <a:noFill/>
                    </a:lnBlToTr>
                    <a:solidFill>
                      <a:schemeClr val="bg1">
                        <a:lumMod val="95000"/>
                      </a:schemeClr>
                    </a:solidFill>
                  </a:tcPr>
                </a:tc>
                <a:extLst>
                  <a:ext uri="{0D108BD9-81ED-4DB2-BD59-A6C34878D82A}">
                    <a16:rowId xmlns:a16="http://schemas.microsoft.com/office/drawing/2014/main" val="3482399986"/>
                  </a:ext>
                </a:extLst>
              </a:tr>
            </a:tbl>
          </a:graphicData>
        </a:graphic>
      </p:graphicFrame>
      <p:sp>
        <p:nvSpPr>
          <p:cNvPr id="24" name="Rectangle: Rounded Corners 23">
            <a:extLst>
              <a:ext uri="{FF2B5EF4-FFF2-40B4-BE49-F238E27FC236}">
                <a16:creationId xmlns:a16="http://schemas.microsoft.com/office/drawing/2014/main" id="{D5C9BB6A-436E-418E-8B1D-4F31A592F87B}"/>
              </a:ext>
            </a:extLst>
          </p:cNvPr>
          <p:cNvSpPr/>
          <p:nvPr/>
        </p:nvSpPr>
        <p:spPr>
          <a:xfrm>
            <a:off x="708370" y="4010926"/>
            <a:ext cx="3973076" cy="505784"/>
          </a:xfrm>
          <a:prstGeom prst="roundRect">
            <a:avLst>
              <a:gd name="adj" fmla="val 17630"/>
            </a:avLst>
          </a:prstGeom>
          <a:solidFill>
            <a:schemeClr val="bg1"/>
          </a:solidFill>
          <a:ln w="19050">
            <a:solidFill>
              <a:schemeClr val="accent2"/>
            </a:solidFill>
          </a:ln>
          <a:effectLst/>
        </p:spPr>
        <p:style>
          <a:lnRef idx="1">
            <a:schemeClr val="accent1"/>
          </a:lnRef>
          <a:fillRef idx="3">
            <a:schemeClr val="accent1"/>
          </a:fillRef>
          <a:effectRef idx="2">
            <a:schemeClr val="accent1"/>
          </a:effectRef>
          <a:fontRef idx="minor">
            <a:schemeClr val="lt1"/>
          </a:fontRef>
        </p:style>
        <p:txBody>
          <a:bodyPr lIns="0" rtlCol="0" anchor="ctr"/>
          <a:lstStyle/>
          <a:p>
            <a:pPr marL="0" marR="0" lvl="0" indent="533400" algn="l" defTabSz="4572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chemeClr val="accent2"/>
                </a:solidFill>
                <a:effectLst/>
                <a:uLnTx/>
                <a:uFillTx/>
                <a:latin typeface="Cambria"/>
                <a:ea typeface="+mn-ea"/>
                <a:cs typeface="+mn-cs"/>
              </a:rPr>
              <a:t>Four years ago (after last exacerbation)</a:t>
            </a:r>
          </a:p>
        </p:txBody>
      </p:sp>
      <p:pic>
        <p:nvPicPr>
          <p:cNvPr id="25" name="Graphic 24" descr="First aid kit outline">
            <a:extLst>
              <a:ext uri="{FF2B5EF4-FFF2-40B4-BE49-F238E27FC236}">
                <a16:creationId xmlns:a16="http://schemas.microsoft.com/office/drawing/2014/main" id="{15B58EAE-2AE6-42FB-A1EF-5AB3A16E9C6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0860" y="4052483"/>
            <a:ext cx="369825" cy="369825"/>
          </a:xfrm>
          <a:prstGeom prst="rect">
            <a:avLst/>
          </a:prstGeom>
        </p:spPr>
      </p:pic>
      <p:graphicFrame>
        <p:nvGraphicFramePr>
          <p:cNvPr id="27" name="Table 26">
            <a:extLst>
              <a:ext uri="{FF2B5EF4-FFF2-40B4-BE49-F238E27FC236}">
                <a16:creationId xmlns:a16="http://schemas.microsoft.com/office/drawing/2014/main" id="{5FFD7211-3EE0-4150-A0D2-B8B8660D94BF}"/>
              </a:ext>
            </a:extLst>
          </p:cNvPr>
          <p:cNvGraphicFramePr>
            <a:graphicFrameLocks noGrp="1"/>
          </p:cNvGraphicFramePr>
          <p:nvPr>
            <p:extLst>
              <p:ext uri="{D42A27DB-BD31-4B8C-83A1-F6EECF244321}">
                <p14:modId xmlns:p14="http://schemas.microsoft.com/office/powerpoint/2010/main" val="1499754791"/>
              </p:ext>
            </p:extLst>
          </p:nvPr>
        </p:nvGraphicFramePr>
        <p:xfrm>
          <a:off x="707990" y="4588180"/>
          <a:ext cx="8864027" cy="1303432"/>
        </p:xfrm>
        <a:graphic>
          <a:graphicData uri="http://schemas.openxmlformats.org/drawingml/2006/table">
            <a:tbl>
              <a:tblPr/>
              <a:tblGrid>
                <a:gridCol w="4516298">
                  <a:extLst>
                    <a:ext uri="{9D8B030D-6E8A-4147-A177-3AD203B41FA5}">
                      <a16:colId xmlns:a16="http://schemas.microsoft.com/office/drawing/2014/main" val="20001"/>
                    </a:ext>
                  </a:extLst>
                </a:gridCol>
                <a:gridCol w="4347729">
                  <a:extLst>
                    <a:ext uri="{9D8B030D-6E8A-4147-A177-3AD203B41FA5}">
                      <a16:colId xmlns:a16="http://schemas.microsoft.com/office/drawing/2014/main" val="20002"/>
                    </a:ext>
                  </a:extLst>
                </a:gridCol>
              </a:tblGrid>
              <a:tr h="325858">
                <a:tc>
                  <a:txBody>
                    <a:bodyPr/>
                    <a:lstStyle>
                      <a:lvl1pPr>
                        <a:spcBef>
                          <a:spcPct val="80000"/>
                        </a:spcBef>
                        <a:buFont typeface="Arial" charset="0"/>
                        <a:defRPr sz="2000">
                          <a:solidFill>
                            <a:schemeClr val="tx1"/>
                          </a:solidFill>
                          <a:latin typeface="Calibri" charset="0"/>
                        </a:defRPr>
                      </a:lvl1pPr>
                      <a:lvl2pPr marL="742950" indent="-285750">
                        <a:spcBef>
                          <a:spcPct val="40000"/>
                        </a:spcBef>
                        <a:defRPr sz="2000">
                          <a:solidFill>
                            <a:schemeClr val="tx1"/>
                          </a:solidFill>
                          <a:latin typeface="Calibri" charset="0"/>
                        </a:defRPr>
                      </a:lvl2pPr>
                      <a:lvl3pPr marL="1143000" indent="-228600">
                        <a:spcBef>
                          <a:spcPct val="20000"/>
                        </a:spcBef>
                        <a:buFont typeface="Arial" charset="0"/>
                        <a:defRPr sz="1900">
                          <a:solidFill>
                            <a:schemeClr val="tx1"/>
                          </a:solidFill>
                          <a:latin typeface="Calibri" charset="0"/>
                        </a:defRPr>
                      </a:lvl3pPr>
                      <a:lvl4pPr marL="1600200" indent="-228600">
                        <a:spcBef>
                          <a:spcPct val="10000"/>
                        </a:spcBef>
                        <a:buFont typeface="Arial" charset="0"/>
                        <a:defRPr>
                          <a:solidFill>
                            <a:schemeClr val="tx1"/>
                          </a:solidFill>
                          <a:latin typeface="Calibri" charset="0"/>
                        </a:defRPr>
                      </a:lvl4pPr>
                      <a:lvl5pPr marL="2057400" indent="-228600">
                        <a:spcBef>
                          <a:spcPct val="10000"/>
                        </a:spcBef>
                        <a:buFont typeface="Arial" charset="0"/>
                        <a:defRPr sz="1600">
                          <a:solidFill>
                            <a:schemeClr val="tx1"/>
                          </a:solidFill>
                          <a:latin typeface="Calibri" charset="0"/>
                        </a:defRPr>
                      </a:lvl5pPr>
                      <a:lvl6pPr marL="2514600" indent="-228600" eaLnBrk="0" fontAlgn="base" hangingPunct="0">
                        <a:spcBef>
                          <a:spcPct val="10000"/>
                        </a:spcBef>
                        <a:spcAft>
                          <a:spcPct val="0"/>
                        </a:spcAft>
                        <a:buFont typeface="Arial" charset="0"/>
                        <a:defRPr sz="1600">
                          <a:solidFill>
                            <a:schemeClr val="tx1"/>
                          </a:solidFill>
                          <a:latin typeface="Calibri" charset="0"/>
                        </a:defRPr>
                      </a:lvl6pPr>
                      <a:lvl7pPr marL="2971800" indent="-228600" eaLnBrk="0" fontAlgn="base" hangingPunct="0">
                        <a:spcBef>
                          <a:spcPct val="10000"/>
                        </a:spcBef>
                        <a:spcAft>
                          <a:spcPct val="0"/>
                        </a:spcAft>
                        <a:buFont typeface="Arial" charset="0"/>
                        <a:defRPr sz="1600">
                          <a:solidFill>
                            <a:schemeClr val="tx1"/>
                          </a:solidFill>
                          <a:latin typeface="Calibri" charset="0"/>
                        </a:defRPr>
                      </a:lvl7pPr>
                      <a:lvl8pPr marL="3429000" indent="-228600" eaLnBrk="0" fontAlgn="base" hangingPunct="0">
                        <a:spcBef>
                          <a:spcPct val="10000"/>
                        </a:spcBef>
                        <a:spcAft>
                          <a:spcPct val="0"/>
                        </a:spcAft>
                        <a:buFont typeface="Arial" charset="0"/>
                        <a:defRPr sz="1600">
                          <a:solidFill>
                            <a:schemeClr val="tx1"/>
                          </a:solidFill>
                          <a:latin typeface="Calibri" charset="0"/>
                        </a:defRPr>
                      </a:lvl8pPr>
                      <a:lvl9pPr marL="3886200" indent="-228600" eaLnBrk="0" fontAlgn="base" hangingPunct="0">
                        <a:spcBef>
                          <a:spcPct val="10000"/>
                        </a:spcBef>
                        <a:spcAft>
                          <a:spcPct val="0"/>
                        </a:spcAft>
                        <a:buFont typeface="Arial" charset="0"/>
                        <a:defRPr sz="1600">
                          <a:solidFill>
                            <a:schemeClr val="tx1"/>
                          </a:solidFill>
                          <a:latin typeface="Calibri"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en-US" sz="1200" b="0" i="0" u="none" strike="noStrike" cap="none" normalizeH="0" baseline="0" noProof="0" dirty="0">
                          <a:ln>
                            <a:noFill/>
                          </a:ln>
                          <a:solidFill>
                            <a:schemeClr val="tx1"/>
                          </a:solidFill>
                          <a:effectLst/>
                          <a:latin typeface="+mn-lt"/>
                          <a:ea typeface="Roboto" panose="02000000000000000000" pitchFamily="2" charset="0"/>
                          <a:cs typeface="Calibri" panose="020F0502020204030204" pitchFamily="34" charset="0"/>
                        </a:rPr>
                        <a:t>Total </a:t>
                      </a:r>
                      <a:r>
                        <a:rPr kumimoji="0" lang="en-US" altLang="en-US" sz="1200" b="0" i="0" u="none" strike="noStrike" cap="none" normalizeH="0" baseline="0" noProof="0" dirty="0" err="1">
                          <a:ln>
                            <a:noFill/>
                          </a:ln>
                          <a:solidFill>
                            <a:schemeClr val="tx1"/>
                          </a:solidFill>
                          <a:effectLst/>
                          <a:latin typeface="+mn-lt"/>
                          <a:ea typeface="Roboto" panose="02000000000000000000" pitchFamily="2" charset="0"/>
                          <a:cs typeface="Calibri" panose="020F0502020204030204" pitchFamily="34" charset="0"/>
                        </a:rPr>
                        <a:t>IgE</a:t>
                      </a:r>
                      <a:r>
                        <a:rPr kumimoji="0" lang="en-US" altLang="en-US" sz="1200" b="0" i="0" u="none" strike="noStrike" cap="none" normalizeH="0" baseline="0" noProof="0" dirty="0">
                          <a:ln>
                            <a:noFill/>
                          </a:ln>
                          <a:solidFill>
                            <a:schemeClr val="tx1"/>
                          </a:solidFill>
                          <a:effectLst/>
                          <a:latin typeface="+mn-lt"/>
                          <a:ea typeface="Roboto" panose="02000000000000000000" pitchFamily="2" charset="0"/>
                          <a:cs typeface="Calibri" panose="020F0502020204030204" pitchFamily="34" charset="0"/>
                        </a:rPr>
                        <a:t> at last visit</a:t>
                      </a:r>
                    </a:p>
                  </a:txBody>
                  <a:tcPr marT="45719" marB="45719" anchor="ctr" horzOverflow="overflow">
                    <a:lnL w="19050" cap="flat" cmpd="sng" algn="ctr">
                      <a:noFill/>
                      <a:prstDash val="solid"/>
                      <a:round/>
                      <a:headEnd type="none" w="med" len="med"/>
                      <a:tailEnd type="none" w="med" len="med"/>
                    </a:lnL>
                    <a:lnR w="1905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noFill/>
                      <a:prstDash val="solid"/>
                      <a:round/>
                      <a:headEnd type="none" w="med" len="med"/>
                      <a:tailEnd type="none" w="med" len="med"/>
                    </a:lnB>
                    <a:lnTlToBr>
                      <a:noFill/>
                    </a:lnTlToBr>
                    <a:lnBlToTr>
                      <a:noFill/>
                    </a:lnBlToTr>
                    <a:solidFill>
                      <a:schemeClr val="bg1">
                        <a:lumMod val="95000"/>
                      </a:schemeClr>
                    </a:solidFill>
                  </a:tcPr>
                </a:tc>
                <a:tc>
                  <a:txBody>
                    <a:bodyPr/>
                    <a:lstStyle/>
                    <a:p>
                      <a:r>
                        <a:rPr lang="en-US" sz="1200" noProof="0">
                          <a:latin typeface="+mn-lt"/>
                        </a:rPr>
                        <a:t>23 IU/mL</a:t>
                      </a:r>
                    </a:p>
                  </a:txBody>
                  <a:tcPr anchor="ctr">
                    <a:lnL w="19050" cap="flat" cmpd="sng" algn="ctr">
                      <a:noFill/>
                      <a:prstDash val="solid"/>
                      <a:round/>
                      <a:headEnd type="none" w="med" len="med"/>
                      <a:tailEnd type="none" w="med" len="med"/>
                    </a:lnL>
                    <a:lnR w="635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noFill/>
                      <a:prstDash val="solid"/>
                      <a:round/>
                      <a:headEnd type="none" w="med" len="med"/>
                      <a:tailEnd type="none" w="med" len="med"/>
                    </a:lnB>
                    <a:lnTlToBr>
                      <a:noFill/>
                    </a:lnTlToBr>
                    <a:lnBlToTr>
                      <a:noFill/>
                    </a:lnBlToTr>
                    <a:solidFill>
                      <a:schemeClr val="bg1">
                        <a:lumMod val="95000"/>
                      </a:schemeClr>
                    </a:solidFill>
                  </a:tcPr>
                </a:tc>
                <a:extLst>
                  <a:ext uri="{0D108BD9-81ED-4DB2-BD59-A6C34878D82A}">
                    <a16:rowId xmlns:a16="http://schemas.microsoft.com/office/drawing/2014/main" val="10001"/>
                  </a:ext>
                </a:extLst>
              </a:tr>
              <a:tr h="325858">
                <a:tc>
                  <a:txBody>
                    <a:bodyPr/>
                    <a:lstStyle>
                      <a:lvl1pPr>
                        <a:spcBef>
                          <a:spcPct val="80000"/>
                        </a:spcBef>
                        <a:buFont typeface="Arial" charset="0"/>
                        <a:defRPr sz="2000">
                          <a:solidFill>
                            <a:schemeClr val="tx1"/>
                          </a:solidFill>
                          <a:latin typeface="Calibri" charset="0"/>
                        </a:defRPr>
                      </a:lvl1pPr>
                      <a:lvl2pPr marL="742950" indent="-285750">
                        <a:spcBef>
                          <a:spcPct val="40000"/>
                        </a:spcBef>
                        <a:defRPr sz="2000">
                          <a:solidFill>
                            <a:schemeClr val="tx1"/>
                          </a:solidFill>
                          <a:latin typeface="Calibri" charset="0"/>
                        </a:defRPr>
                      </a:lvl2pPr>
                      <a:lvl3pPr marL="1143000" indent="-228600">
                        <a:spcBef>
                          <a:spcPct val="20000"/>
                        </a:spcBef>
                        <a:buFont typeface="Arial" charset="0"/>
                        <a:defRPr sz="1900">
                          <a:solidFill>
                            <a:schemeClr val="tx1"/>
                          </a:solidFill>
                          <a:latin typeface="Calibri" charset="0"/>
                        </a:defRPr>
                      </a:lvl3pPr>
                      <a:lvl4pPr marL="1600200" indent="-228600">
                        <a:spcBef>
                          <a:spcPct val="10000"/>
                        </a:spcBef>
                        <a:buFont typeface="Arial" charset="0"/>
                        <a:defRPr>
                          <a:solidFill>
                            <a:schemeClr val="tx1"/>
                          </a:solidFill>
                          <a:latin typeface="Calibri" charset="0"/>
                        </a:defRPr>
                      </a:lvl4pPr>
                      <a:lvl5pPr marL="2057400" indent="-228600">
                        <a:spcBef>
                          <a:spcPct val="10000"/>
                        </a:spcBef>
                        <a:buFont typeface="Arial" charset="0"/>
                        <a:defRPr sz="1600">
                          <a:solidFill>
                            <a:schemeClr val="tx1"/>
                          </a:solidFill>
                          <a:latin typeface="Calibri" charset="0"/>
                        </a:defRPr>
                      </a:lvl5pPr>
                      <a:lvl6pPr marL="2514600" indent="-228600" eaLnBrk="0" fontAlgn="base" hangingPunct="0">
                        <a:spcBef>
                          <a:spcPct val="10000"/>
                        </a:spcBef>
                        <a:spcAft>
                          <a:spcPct val="0"/>
                        </a:spcAft>
                        <a:buFont typeface="Arial" charset="0"/>
                        <a:defRPr sz="1600">
                          <a:solidFill>
                            <a:schemeClr val="tx1"/>
                          </a:solidFill>
                          <a:latin typeface="Calibri" charset="0"/>
                        </a:defRPr>
                      </a:lvl6pPr>
                      <a:lvl7pPr marL="2971800" indent="-228600" eaLnBrk="0" fontAlgn="base" hangingPunct="0">
                        <a:spcBef>
                          <a:spcPct val="10000"/>
                        </a:spcBef>
                        <a:spcAft>
                          <a:spcPct val="0"/>
                        </a:spcAft>
                        <a:buFont typeface="Arial" charset="0"/>
                        <a:defRPr sz="1600">
                          <a:solidFill>
                            <a:schemeClr val="tx1"/>
                          </a:solidFill>
                          <a:latin typeface="Calibri" charset="0"/>
                        </a:defRPr>
                      </a:lvl7pPr>
                      <a:lvl8pPr marL="3429000" indent="-228600" eaLnBrk="0" fontAlgn="base" hangingPunct="0">
                        <a:spcBef>
                          <a:spcPct val="10000"/>
                        </a:spcBef>
                        <a:spcAft>
                          <a:spcPct val="0"/>
                        </a:spcAft>
                        <a:buFont typeface="Arial" charset="0"/>
                        <a:defRPr sz="1600">
                          <a:solidFill>
                            <a:schemeClr val="tx1"/>
                          </a:solidFill>
                          <a:latin typeface="Calibri" charset="0"/>
                        </a:defRPr>
                      </a:lvl8pPr>
                      <a:lvl9pPr marL="3886200" indent="-228600" eaLnBrk="0" fontAlgn="base" hangingPunct="0">
                        <a:spcBef>
                          <a:spcPct val="10000"/>
                        </a:spcBef>
                        <a:spcAft>
                          <a:spcPct val="0"/>
                        </a:spcAft>
                        <a:buFont typeface="Arial" charset="0"/>
                        <a:defRPr sz="1600">
                          <a:solidFill>
                            <a:schemeClr val="tx1"/>
                          </a:solidFill>
                          <a:latin typeface="Calibri"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defRPr/>
                      </a:pPr>
                      <a:r>
                        <a:rPr lang="en-US" sz="1200" noProof="0">
                          <a:latin typeface="+mn-lt"/>
                        </a:rPr>
                        <a:t>Blood eosinophil count</a:t>
                      </a:r>
                    </a:p>
                  </a:txBody>
                  <a:tcPr marT="45719" marB="45719" anchor="ctr" horzOverflow="overflow">
                    <a:lnL w="19050" cap="flat" cmpd="sng" algn="ctr">
                      <a:noFill/>
                      <a:prstDash val="solid"/>
                      <a:round/>
                      <a:headEnd type="none" w="med" len="med"/>
                      <a:tailEnd type="none" w="med" len="med"/>
                    </a:lnL>
                    <a:lnR w="19050" cap="flat" cmpd="sng" algn="ctr">
                      <a:noFill/>
                      <a:prstDash val="solid"/>
                      <a:round/>
                      <a:headEnd type="none" w="med" len="med"/>
                      <a:tailEnd type="none" w="med" len="med"/>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a:noFill/>
                    </a:lnTlToBr>
                    <a:lnBlToTr>
                      <a:noFill/>
                    </a:lnBlToTr>
                    <a:solidFill>
                      <a:schemeClr val="bg1"/>
                    </a:solidFill>
                  </a:tcPr>
                </a:tc>
                <a:tc>
                  <a:txBody>
                    <a:bodyPr/>
                    <a:lstStyle/>
                    <a:p>
                      <a:r>
                        <a:rPr lang="en-US" sz="1200" noProof="0">
                          <a:latin typeface="+mn-lt"/>
                        </a:rPr>
                        <a:t>150 cells/μL</a:t>
                      </a:r>
                    </a:p>
                  </a:txBody>
                  <a:tcPr anchor="ctr">
                    <a:lnL w="19050" cap="flat" cmpd="sng" algn="ctr">
                      <a:noFill/>
                      <a:prstDash val="solid"/>
                      <a:round/>
                      <a:headEnd type="none" w="med" len="med"/>
                      <a:tailEnd type="none" w="med" len="med"/>
                    </a:lnL>
                    <a:lnR w="6350" cap="flat" cmpd="sng" algn="ctr">
                      <a:noFill/>
                      <a:prstDash val="solid"/>
                      <a:round/>
                      <a:headEnd type="none" w="med" len="med"/>
                      <a:tailEnd type="none" w="med" len="med"/>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2"/>
                  </a:ext>
                </a:extLst>
              </a:tr>
              <a:tr h="325858">
                <a:tc>
                  <a:txBody>
                    <a:bodyPr/>
                    <a:lstStyle>
                      <a:lvl1pPr>
                        <a:spcBef>
                          <a:spcPct val="80000"/>
                        </a:spcBef>
                        <a:buFont typeface="Arial" charset="0"/>
                        <a:defRPr sz="2000">
                          <a:solidFill>
                            <a:schemeClr val="tx1"/>
                          </a:solidFill>
                          <a:latin typeface="Calibri" charset="0"/>
                        </a:defRPr>
                      </a:lvl1pPr>
                      <a:lvl2pPr marL="742950" indent="-285750">
                        <a:spcBef>
                          <a:spcPct val="40000"/>
                        </a:spcBef>
                        <a:defRPr sz="2000">
                          <a:solidFill>
                            <a:schemeClr val="tx1"/>
                          </a:solidFill>
                          <a:latin typeface="Calibri" charset="0"/>
                        </a:defRPr>
                      </a:lvl2pPr>
                      <a:lvl3pPr marL="1143000" indent="-228600">
                        <a:spcBef>
                          <a:spcPct val="20000"/>
                        </a:spcBef>
                        <a:buFont typeface="Arial" charset="0"/>
                        <a:defRPr sz="1900">
                          <a:solidFill>
                            <a:schemeClr val="tx1"/>
                          </a:solidFill>
                          <a:latin typeface="Calibri" charset="0"/>
                        </a:defRPr>
                      </a:lvl3pPr>
                      <a:lvl4pPr marL="1600200" indent="-228600">
                        <a:spcBef>
                          <a:spcPct val="10000"/>
                        </a:spcBef>
                        <a:buFont typeface="Arial" charset="0"/>
                        <a:defRPr>
                          <a:solidFill>
                            <a:schemeClr val="tx1"/>
                          </a:solidFill>
                          <a:latin typeface="Calibri" charset="0"/>
                        </a:defRPr>
                      </a:lvl4pPr>
                      <a:lvl5pPr marL="2057400" indent="-228600">
                        <a:spcBef>
                          <a:spcPct val="10000"/>
                        </a:spcBef>
                        <a:buFont typeface="Arial" charset="0"/>
                        <a:defRPr sz="1600">
                          <a:solidFill>
                            <a:schemeClr val="tx1"/>
                          </a:solidFill>
                          <a:latin typeface="Calibri" charset="0"/>
                        </a:defRPr>
                      </a:lvl5pPr>
                      <a:lvl6pPr marL="2514600" indent="-228600" eaLnBrk="0" fontAlgn="base" hangingPunct="0">
                        <a:spcBef>
                          <a:spcPct val="10000"/>
                        </a:spcBef>
                        <a:spcAft>
                          <a:spcPct val="0"/>
                        </a:spcAft>
                        <a:buFont typeface="Arial" charset="0"/>
                        <a:defRPr sz="1600">
                          <a:solidFill>
                            <a:schemeClr val="tx1"/>
                          </a:solidFill>
                          <a:latin typeface="Calibri" charset="0"/>
                        </a:defRPr>
                      </a:lvl6pPr>
                      <a:lvl7pPr marL="2971800" indent="-228600" eaLnBrk="0" fontAlgn="base" hangingPunct="0">
                        <a:spcBef>
                          <a:spcPct val="10000"/>
                        </a:spcBef>
                        <a:spcAft>
                          <a:spcPct val="0"/>
                        </a:spcAft>
                        <a:buFont typeface="Arial" charset="0"/>
                        <a:defRPr sz="1600">
                          <a:solidFill>
                            <a:schemeClr val="tx1"/>
                          </a:solidFill>
                          <a:latin typeface="Calibri" charset="0"/>
                        </a:defRPr>
                      </a:lvl7pPr>
                      <a:lvl8pPr marL="3429000" indent="-228600" eaLnBrk="0" fontAlgn="base" hangingPunct="0">
                        <a:spcBef>
                          <a:spcPct val="10000"/>
                        </a:spcBef>
                        <a:spcAft>
                          <a:spcPct val="0"/>
                        </a:spcAft>
                        <a:buFont typeface="Arial" charset="0"/>
                        <a:defRPr sz="1600">
                          <a:solidFill>
                            <a:schemeClr val="tx1"/>
                          </a:solidFill>
                          <a:latin typeface="Calibri" charset="0"/>
                        </a:defRPr>
                      </a:lvl8pPr>
                      <a:lvl9pPr marL="3886200" indent="-228600" eaLnBrk="0" fontAlgn="base" hangingPunct="0">
                        <a:spcBef>
                          <a:spcPct val="10000"/>
                        </a:spcBef>
                        <a:spcAft>
                          <a:spcPct val="0"/>
                        </a:spcAft>
                        <a:buFont typeface="Arial" charset="0"/>
                        <a:defRPr sz="1600">
                          <a:solidFill>
                            <a:schemeClr val="tx1"/>
                          </a:solidFill>
                          <a:latin typeface="Calibri"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en-US" sz="1200" b="0" i="0" u="none" strike="noStrike" cap="none" normalizeH="0" baseline="0" noProof="0">
                          <a:ln>
                            <a:noFill/>
                          </a:ln>
                          <a:solidFill>
                            <a:schemeClr val="tx1"/>
                          </a:solidFill>
                          <a:effectLst/>
                          <a:latin typeface="+mn-lt"/>
                          <a:ea typeface="Roboto" panose="02000000000000000000" pitchFamily="2" charset="0"/>
                          <a:cs typeface="Calibri" panose="020F0502020204030204" pitchFamily="34" charset="0"/>
                        </a:rPr>
                        <a:t>FeNO</a:t>
                      </a:r>
                    </a:p>
                  </a:txBody>
                  <a:tcPr marT="45719" marB="45719" anchor="ctr" horzOverflow="overflow">
                    <a:lnL w="19050" cap="flat" cmpd="sng" algn="ctr">
                      <a:noFill/>
                      <a:prstDash val="solid"/>
                      <a:round/>
                      <a:headEnd type="none" w="med" len="med"/>
                      <a:tailEnd type="none" w="med" len="med"/>
                    </a:lnL>
                    <a:lnR w="19050" cap="flat" cmpd="sng" algn="ctr">
                      <a:noFill/>
                      <a:prstDash val="solid"/>
                      <a:round/>
                      <a:headEnd type="none" w="med" len="med"/>
                      <a:tailEnd type="none" w="med" len="med"/>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a:noFill/>
                    </a:lnTlToBr>
                    <a:lnBlToTr>
                      <a:noFill/>
                    </a:lnBlToTr>
                    <a:solidFill>
                      <a:schemeClr val="bg1">
                        <a:lumMod val="95000"/>
                      </a:schemeClr>
                    </a:solidFill>
                  </a:tcPr>
                </a:tc>
                <a:tc>
                  <a:txBody>
                    <a:bodyPr/>
                    <a:lstStyle/>
                    <a:p>
                      <a:r>
                        <a:rPr lang="en-US" sz="1200" noProof="0">
                          <a:latin typeface="+mn-lt"/>
                        </a:rPr>
                        <a:t>15 ppb</a:t>
                      </a:r>
                    </a:p>
                  </a:txBody>
                  <a:tcPr anchor="ctr">
                    <a:lnL w="19050" cap="flat" cmpd="sng" algn="ctr">
                      <a:noFill/>
                      <a:prstDash val="solid"/>
                      <a:round/>
                      <a:headEnd type="none" w="med" len="med"/>
                      <a:tailEnd type="none" w="med" len="med"/>
                    </a:lnL>
                    <a:lnR w="6350" cap="flat" cmpd="sng" algn="ctr">
                      <a:noFill/>
                      <a:prstDash val="solid"/>
                      <a:round/>
                      <a:headEnd type="none" w="med" len="med"/>
                      <a:tailEnd type="none" w="med" len="med"/>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a:noFill/>
                    </a:lnTlToBr>
                    <a:lnBlToTr>
                      <a:noFill/>
                    </a:lnBlToTr>
                    <a:solidFill>
                      <a:schemeClr val="bg1">
                        <a:lumMod val="95000"/>
                      </a:schemeClr>
                    </a:solidFill>
                  </a:tcPr>
                </a:tc>
                <a:extLst>
                  <a:ext uri="{0D108BD9-81ED-4DB2-BD59-A6C34878D82A}">
                    <a16:rowId xmlns:a16="http://schemas.microsoft.com/office/drawing/2014/main" val="10005"/>
                  </a:ext>
                </a:extLst>
              </a:tr>
              <a:tr h="325858">
                <a:tc>
                  <a:txBody>
                    <a:bodyPr/>
                    <a:lstStyle>
                      <a:lvl1pPr>
                        <a:spcBef>
                          <a:spcPct val="80000"/>
                        </a:spcBef>
                        <a:buFont typeface="Arial" charset="0"/>
                        <a:defRPr sz="2000">
                          <a:solidFill>
                            <a:schemeClr val="tx1"/>
                          </a:solidFill>
                          <a:latin typeface="Calibri" charset="0"/>
                        </a:defRPr>
                      </a:lvl1pPr>
                      <a:lvl2pPr marL="742950" indent="-285750">
                        <a:spcBef>
                          <a:spcPct val="40000"/>
                        </a:spcBef>
                        <a:defRPr sz="2000">
                          <a:solidFill>
                            <a:schemeClr val="tx1"/>
                          </a:solidFill>
                          <a:latin typeface="Calibri" charset="0"/>
                        </a:defRPr>
                      </a:lvl2pPr>
                      <a:lvl3pPr marL="1143000" indent="-228600">
                        <a:spcBef>
                          <a:spcPct val="20000"/>
                        </a:spcBef>
                        <a:buFont typeface="Arial" charset="0"/>
                        <a:defRPr sz="1900">
                          <a:solidFill>
                            <a:schemeClr val="tx1"/>
                          </a:solidFill>
                          <a:latin typeface="Calibri" charset="0"/>
                        </a:defRPr>
                      </a:lvl3pPr>
                      <a:lvl4pPr marL="1600200" indent="-228600">
                        <a:spcBef>
                          <a:spcPct val="10000"/>
                        </a:spcBef>
                        <a:buFont typeface="Arial" charset="0"/>
                        <a:defRPr>
                          <a:solidFill>
                            <a:schemeClr val="tx1"/>
                          </a:solidFill>
                          <a:latin typeface="Calibri" charset="0"/>
                        </a:defRPr>
                      </a:lvl4pPr>
                      <a:lvl5pPr marL="2057400" indent="-228600">
                        <a:spcBef>
                          <a:spcPct val="10000"/>
                        </a:spcBef>
                        <a:buFont typeface="Arial" charset="0"/>
                        <a:defRPr sz="1600">
                          <a:solidFill>
                            <a:schemeClr val="tx1"/>
                          </a:solidFill>
                          <a:latin typeface="Calibri" charset="0"/>
                        </a:defRPr>
                      </a:lvl5pPr>
                      <a:lvl6pPr marL="2514600" indent="-228600" eaLnBrk="0" fontAlgn="base" hangingPunct="0">
                        <a:spcBef>
                          <a:spcPct val="10000"/>
                        </a:spcBef>
                        <a:spcAft>
                          <a:spcPct val="0"/>
                        </a:spcAft>
                        <a:buFont typeface="Arial" charset="0"/>
                        <a:defRPr sz="1600">
                          <a:solidFill>
                            <a:schemeClr val="tx1"/>
                          </a:solidFill>
                          <a:latin typeface="Calibri" charset="0"/>
                        </a:defRPr>
                      </a:lvl6pPr>
                      <a:lvl7pPr marL="2971800" indent="-228600" eaLnBrk="0" fontAlgn="base" hangingPunct="0">
                        <a:spcBef>
                          <a:spcPct val="10000"/>
                        </a:spcBef>
                        <a:spcAft>
                          <a:spcPct val="0"/>
                        </a:spcAft>
                        <a:buFont typeface="Arial" charset="0"/>
                        <a:defRPr sz="1600">
                          <a:solidFill>
                            <a:schemeClr val="tx1"/>
                          </a:solidFill>
                          <a:latin typeface="Calibri" charset="0"/>
                        </a:defRPr>
                      </a:lvl7pPr>
                      <a:lvl8pPr marL="3429000" indent="-228600" eaLnBrk="0" fontAlgn="base" hangingPunct="0">
                        <a:spcBef>
                          <a:spcPct val="10000"/>
                        </a:spcBef>
                        <a:spcAft>
                          <a:spcPct val="0"/>
                        </a:spcAft>
                        <a:buFont typeface="Arial" charset="0"/>
                        <a:defRPr sz="1600">
                          <a:solidFill>
                            <a:schemeClr val="tx1"/>
                          </a:solidFill>
                          <a:latin typeface="Calibri" charset="0"/>
                        </a:defRPr>
                      </a:lvl8pPr>
                      <a:lvl9pPr marL="3886200" indent="-228600" eaLnBrk="0" fontAlgn="base" hangingPunct="0">
                        <a:spcBef>
                          <a:spcPct val="10000"/>
                        </a:spcBef>
                        <a:spcAft>
                          <a:spcPct val="0"/>
                        </a:spcAft>
                        <a:buFont typeface="Arial" charset="0"/>
                        <a:defRPr sz="1600">
                          <a:solidFill>
                            <a:schemeClr val="tx1"/>
                          </a:solidFill>
                          <a:latin typeface="Calibri"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defRPr/>
                      </a:pPr>
                      <a:r>
                        <a:rPr lang="en-US" altLang="en-US" sz="1200" kern="1200" noProof="0" dirty="0">
                          <a:solidFill>
                            <a:schemeClr val="tx1"/>
                          </a:solidFill>
                          <a:latin typeface="+mn-lt"/>
                          <a:ea typeface="+mn-ea"/>
                          <a:cs typeface="+mn-cs"/>
                        </a:rPr>
                        <a:t>Spirometry (FEV</a:t>
                      </a:r>
                      <a:r>
                        <a:rPr lang="en-US" altLang="en-US" sz="1200" kern="1200" baseline="-25000" noProof="0" dirty="0">
                          <a:solidFill>
                            <a:schemeClr val="tx1"/>
                          </a:solidFill>
                          <a:latin typeface="+mn-lt"/>
                          <a:ea typeface="+mn-ea"/>
                          <a:cs typeface="+mn-cs"/>
                        </a:rPr>
                        <a:t>1</a:t>
                      </a:r>
                      <a:r>
                        <a:rPr lang="en-US" altLang="en-US" sz="1200" kern="1200" noProof="0" dirty="0">
                          <a:solidFill>
                            <a:schemeClr val="tx1"/>
                          </a:solidFill>
                          <a:latin typeface="+mn-lt"/>
                          <a:ea typeface="+mn-ea"/>
                          <a:cs typeface="+mn-cs"/>
                        </a:rPr>
                        <a:t>) – reversibility</a:t>
                      </a:r>
                    </a:p>
                  </a:txBody>
                  <a:tcPr marT="45719" marB="45719" anchor="ctr" horzOverflow="overflow">
                    <a:lnL w="19050" cap="flat" cmpd="sng" algn="ctr">
                      <a:noFill/>
                      <a:prstDash val="solid"/>
                      <a:round/>
                      <a:headEnd type="none" w="med" len="med"/>
                      <a:tailEnd type="none" w="med" len="med"/>
                    </a:lnL>
                    <a:lnR w="19050" cap="flat" cmpd="sng" algn="ctr">
                      <a:noFill/>
                      <a:prstDash val="solid"/>
                      <a:round/>
                      <a:headEnd type="none" w="med" len="med"/>
                      <a:tailEnd type="none" w="med" len="med"/>
                    </a:lnR>
                    <a:lnT w="28575" cap="flat" cmpd="sng" algn="ctr">
                      <a:noFill/>
                      <a:prstDash val="solid"/>
                      <a:round/>
                      <a:headEnd type="none" w="med" len="med"/>
                      <a:tailEnd type="none" w="med" len="med"/>
                    </a:lnT>
                    <a:lnB w="9525" cap="flat" cmpd="sng" algn="ctr">
                      <a:solidFill>
                        <a:schemeClr val="tx1"/>
                      </a:solidFill>
                      <a:prstDash val="solid"/>
                      <a:round/>
                      <a:headEnd type="none" w="med" len="med"/>
                      <a:tailEnd type="none" w="med" len="med"/>
                    </a:lnB>
                    <a:lnTlToBr>
                      <a:noFill/>
                    </a:lnTlToBr>
                    <a:lnBlToTr>
                      <a:noFill/>
                    </a:lnBlToTr>
                    <a:solidFill>
                      <a:srgbClr val="FFFFFF"/>
                    </a:solidFill>
                  </a:tcPr>
                </a:tc>
                <a:tc>
                  <a:txBody>
                    <a:bodyPr/>
                    <a:lstStyle/>
                    <a:p>
                      <a:r>
                        <a:rPr lang="en-US" sz="1200" noProof="0">
                          <a:latin typeface="+mn-lt"/>
                        </a:rPr>
                        <a:t>68% predicted and 20% reversibility</a:t>
                      </a:r>
                    </a:p>
                  </a:txBody>
                  <a:tcPr anchor="ctr">
                    <a:lnL w="19050" cap="flat" cmpd="sng" algn="ctr">
                      <a:noFill/>
                      <a:prstDash val="solid"/>
                      <a:round/>
                      <a:headEnd type="none" w="med" len="med"/>
                      <a:tailEnd type="none" w="med" len="med"/>
                    </a:lnL>
                    <a:lnR w="6350" cap="flat" cmpd="sng" algn="ctr">
                      <a:noFill/>
                      <a:prstDash val="solid"/>
                      <a:round/>
                      <a:headEnd type="none" w="med" len="med"/>
                      <a:tailEnd type="none" w="med" len="med"/>
                    </a:lnR>
                    <a:lnT w="28575" cap="flat" cmpd="sng" algn="ctr">
                      <a:noFill/>
                      <a:prstDash val="solid"/>
                      <a:round/>
                      <a:headEnd type="none" w="med" len="med"/>
                      <a:tailEnd type="none" w="med" len="med"/>
                    </a:lnT>
                    <a:lnB w="9525" cap="flat" cmpd="sng" algn="ctr">
                      <a:solidFill>
                        <a:schemeClr val="tx1"/>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7"/>
                  </a:ext>
                </a:extLst>
              </a:tr>
            </a:tbl>
          </a:graphicData>
        </a:graphic>
      </p:graphicFrame>
      <p:sp>
        <p:nvSpPr>
          <p:cNvPr id="29" name="TextBox 28">
            <a:extLst>
              <a:ext uri="{FF2B5EF4-FFF2-40B4-BE49-F238E27FC236}">
                <a16:creationId xmlns:a16="http://schemas.microsoft.com/office/drawing/2014/main" id="{7069A5F2-4E48-4123-942B-71E9F3730E27}"/>
              </a:ext>
            </a:extLst>
          </p:cNvPr>
          <p:cNvSpPr txBox="1"/>
          <p:nvPr/>
        </p:nvSpPr>
        <p:spPr>
          <a:xfrm>
            <a:off x="9729615" y="3278245"/>
            <a:ext cx="2339474" cy="1465362"/>
          </a:xfrm>
          <a:prstGeom prst="roundRect">
            <a:avLst>
              <a:gd name="adj" fmla="val 9598"/>
            </a:avLst>
          </a:prstGeom>
          <a:solidFill>
            <a:schemeClr val="bg1"/>
          </a:solidFill>
          <a:ln>
            <a:solidFill>
              <a:schemeClr val="tx1"/>
            </a:solidFill>
          </a:ln>
        </p:spPr>
        <p:txBody>
          <a:bodyPr wrap="square" rtlCol="0" anchor="ctr">
            <a:spAutoFit/>
          </a:bodyPr>
          <a:lstStyle/>
          <a:p>
            <a:pPr marL="228600" marR="0" lvl="0" indent="-228600" algn="l" defTabSz="914400" rtl="0" eaLnBrk="1" fontAlgn="auto" latinLnBrk="0" hangingPunct="1">
              <a:lnSpc>
                <a:spcPct val="100000"/>
              </a:lnSpc>
              <a:spcBef>
                <a:spcPts val="0"/>
              </a:spcBef>
              <a:spcAft>
                <a:spcPts val="0"/>
              </a:spcAft>
              <a:buClr>
                <a:srgbClr val="656665"/>
              </a:buClr>
              <a:buSzTx/>
              <a:buFont typeface="+mj-lt"/>
              <a:buAutoNum type="arabicPeriod"/>
              <a:tabLst/>
              <a:defRPr/>
            </a:pPr>
            <a:r>
              <a:rPr kumimoji="0" lang="en-GB" sz="1200" b="1" i="0" u="none" strike="noStrike" kern="1200" cap="none" spc="0" normalizeH="0" baseline="0" noProof="0">
                <a:ln>
                  <a:noFill/>
                </a:ln>
                <a:solidFill>
                  <a:schemeClr val="accent2"/>
                </a:solidFill>
                <a:effectLst/>
                <a:uLnTx/>
                <a:uFillTx/>
                <a:latin typeface="Cambria"/>
                <a:ea typeface="+mn-ea"/>
                <a:cs typeface="+mn-cs"/>
              </a:rPr>
              <a:t>What other diagnostic tests could be useful for this patient?</a:t>
            </a:r>
          </a:p>
          <a:p>
            <a:pPr marL="228600" marR="0" lvl="0" indent="-228600" algn="l" defTabSz="914400" rtl="0" eaLnBrk="1" fontAlgn="auto" latinLnBrk="0" hangingPunct="1">
              <a:lnSpc>
                <a:spcPct val="100000"/>
              </a:lnSpc>
              <a:spcBef>
                <a:spcPts val="0"/>
              </a:spcBef>
              <a:spcAft>
                <a:spcPts val="0"/>
              </a:spcAft>
              <a:buClr>
                <a:srgbClr val="656665"/>
              </a:buClr>
              <a:buSzTx/>
              <a:buFont typeface="+mj-lt"/>
              <a:buAutoNum type="arabicPeriod"/>
              <a:tabLst/>
              <a:defRPr/>
            </a:pPr>
            <a:endParaRPr kumimoji="0" lang="en-GB" sz="1200" b="1" i="0" u="none" strike="noStrike" kern="1200" cap="none" spc="0" normalizeH="0" baseline="0" noProof="0">
              <a:ln>
                <a:noFill/>
              </a:ln>
              <a:solidFill>
                <a:schemeClr val="accent2"/>
              </a:solidFill>
              <a:effectLst/>
              <a:uLnTx/>
              <a:uFillTx/>
              <a:latin typeface="Cambria"/>
              <a:ea typeface="+mn-ea"/>
              <a:cs typeface="+mn-cs"/>
            </a:endParaRPr>
          </a:p>
          <a:p>
            <a:pPr marL="228600" marR="0" lvl="0" indent="-228600" algn="l" defTabSz="914400" rtl="0" eaLnBrk="1" fontAlgn="auto" latinLnBrk="0" hangingPunct="1">
              <a:lnSpc>
                <a:spcPct val="100000"/>
              </a:lnSpc>
              <a:spcBef>
                <a:spcPts val="0"/>
              </a:spcBef>
              <a:spcAft>
                <a:spcPts val="0"/>
              </a:spcAft>
              <a:buClr>
                <a:srgbClr val="656665"/>
              </a:buClr>
              <a:buSzTx/>
              <a:buFont typeface="+mj-lt"/>
              <a:buAutoNum type="arabicPeriod"/>
              <a:tabLst/>
              <a:defRPr/>
            </a:pPr>
            <a:r>
              <a:rPr kumimoji="0" lang="en-GB" sz="1200" b="1" i="0" u="none" strike="noStrike" kern="1200" cap="none" spc="0" normalizeH="0" baseline="0" noProof="0">
                <a:ln>
                  <a:noFill/>
                </a:ln>
                <a:solidFill>
                  <a:schemeClr val="accent2"/>
                </a:solidFill>
                <a:effectLst/>
                <a:uLnTx/>
                <a:uFillTx/>
                <a:latin typeface="Cambria"/>
                <a:ea typeface="+mn-ea"/>
                <a:cs typeface="+mn-cs"/>
              </a:rPr>
              <a:t>Based on the immunology, what could be driving their exacerbations? </a:t>
            </a:r>
          </a:p>
        </p:txBody>
      </p:sp>
      <p:grpSp>
        <p:nvGrpSpPr>
          <p:cNvPr id="3" name="Group 2">
            <a:extLst>
              <a:ext uri="{FF2B5EF4-FFF2-40B4-BE49-F238E27FC236}">
                <a16:creationId xmlns:a16="http://schemas.microsoft.com/office/drawing/2014/main" id="{775AB213-37CE-3D2D-98DA-75C76D423017}"/>
              </a:ext>
            </a:extLst>
          </p:cNvPr>
          <p:cNvGrpSpPr/>
          <p:nvPr/>
        </p:nvGrpSpPr>
        <p:grpSpPr>
          <a:xfrm>
            <a:off x="10944000" y="6444000"/>
            <a:ext cx="1099968" cy="287551"/>
            <a:chOff x="10894587" y="6381538"/>
            <a:chExt cx="1099968" cy="287551"/>
          </a:xfrm>
        </p:grpSpPr>
        <p:grpSp>
          <p:nvGrpSpPr>
            <p:cNvPr id="6" name="Group 5">
              <a:extLst>
                <a:ext uri="{FF2B5EF4-FFF2-40B4-BE49-F238E27FC236}">
                  <a16:creationId xmlns:a16="http://schemas.microsoft.com/office/drawing/2014/main" id="{5B42B994-7567-0268-8550-4B6B7B112989}"/>
                </a:ext>
              </a:extLst>
            </p:cNvPr>
            <p:cNvGrpSpPr/>
            <p:nvPr/>
          </p:nvGrpSpPr>
          <p:grpSpPr>
            <a:xfrm>
              <a:off x="10894587" y="6381538"/>
              <a:ext cx="1099968" cy="287551"/>
              <a:chOff x="5334172" y="6525312"/>
              <a:chExt cx="1099968" cy="287551"/>
            </a:xfrm>
          </p:grpSpPr>
          <p:sp>
            <p:nvSpPr>
              <p:cNvPr id="10" name="Rectangle: Rounded Corners 9">
                <a:extLst>
                  <a:ext uri="{FF2B5EF4-FFF2-40B4-BE49-F238E27FC236}">
                    <a16:creationId xmlns:a16="http://schemas.microsoft.com/office/drawing/2014/main" id="{8A5F453B-430F-4179-2C7A-37179D4190E8}"/>
                  </a:ext>
                </a:extLst>
              </p:cNvPr>
              <p:cNvSpPr/>
              <p:nvPr/>
            </p:nvSpPr>
            <p:spPr>
              <a:xfrm>
                <a:off x="5334172" y="6525312"/>
                <a:ext cx="1099968" cy="287551"/>
              </a:xfrm>
              <a:prstGeom prst="roundRect">
                <a:avLst/>
              </a:prstGeom>
              <a:solidFill>
                <a:srgbClr val="550B8D"/>
              </a:solidFill>
              <a:ln>
                <a:solidFill>
                  <a:srgbClr val="490F7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9" name="Graphic 3">
                <a:hlinkClick r:id="rId5" action="ppaction://hlinksldjump"/>
                <a:extLst>
                  <a:ext uri="{FF2B5EF4-FFF2-40B4-BE49-F238E27FC236}">
                    <a16:creationId xmlns:a16="http://schemas.microsoft.com/office/drawing/2014/main" id="{1A259198-E3E0-578B-2E7A-E14FC1517443}"/>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p:blipFill>
            <p:spPr>
              <a:xfrm rot="10800000">
                <a:off x="5657217" y="6560801"/>
                <a:ext cx="216000" cy="216000"/>
              </a:xfrm>
              <a:prstGeom prst="rect">
                <a:avLst/>
              </a:prstGeom>
            </p:spPr>
          </p:pic>
          <p:pic>
            <p:nvPicPr>
              <p:cNvPr id="20" name="Graphic 3">
                <a:hlinkClick r:id="rId8" action="ppaction://hlinksldjump"/>
                <a:extLst>
                  <a:ext uri="{FF2B5EF4-FFF2-40B4-BE49-F238E27FC236}">
                    <a16:creationId xmlns:a16="http://schemas.microsoft.com/office/drawing/2014/main" id="{07C36F0D-E099-0356-E861-12E1D3AD776F}"/>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p:blipFill>
            <p:spPr>
              <a:xfrm rot="10800000" flipH="1">
                <a:off x="5922567" y="6560801"/>
                <a:ext cx="216000" cy="216000"/>
              </a:xfrm>
              <a:prstGeom prst="rect">
                <a:avLst/>
              </a:prstGeom>
            </p:spPr>
          </p:pic>
        </p:grpSp>
        <p:pic>
          <p:nvPicPr>
            <p:cNvPr id="7" name="Graphic 14">
              <a:hlinkClick r:id="rId9" action="ppaction://hlinksldjump"/>
              <a:extLst>
                <a:ext uri="{FF2B5EF4-FFF2-40B4-BE49-F238E27FC236}">
                  <a16:creationId xmlns:a16="http://schemas.microsoft.com/office/drawing/2014/main" id="{12291F5F-8EFB-4A61-AE86-794C93B3DD7B}"/>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p:blipFill>
          <p:spPr>
            <a:xfrm>
              <a:off x="11734234" y="6417528"/>
              <a:ext cx="216000" cy="216000"/>
            </a:xfrm>
            <a:prstGeom prst="rect">
              <a:avLst/>
            </a:prstGeom>
          </p:spPr>
        </p:pic>
        <p:pic>
          <p:nvPicPr>
            <p:cNvPr id="9" name="Graphic 2">
              <a:hlinkClick r:id="rId12" action="ppaction://hlinksldjump"/>
              <a:extLst>
                <a:ext uri="{FF2B5EF4-FFF2-40B4-BE49-F238E27FC236}">
                  <a16:creationId xmlns:a16="http://schemas.microsoft.com/office/drawing/2014/main" id="{858408EC-929F-73F1-FF6A-580778EE22DF}"/>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rcRect/>
            <a:stretch/>
          </p:blipFill>
          <p:spPr>
            <a:xfrm>
              <a:off x="10951903" y="6416625"/>
              <a:ext cx="216000" cy="216000"/>
            </a:xfrm>
            <a:prstGeom prst="rect">
              <a:avLst/>
            </a:prstGeom>
          </p:spPr>
        </p:pic>
      </p:grpSp>
    </p:spTree>
    <p:extLst>
      <p:ext uri="{BB962C8B-B14F-4D97-AF65-F5344CB8AC3E}">
        <p14:creationId xmlns:p14="http://schemas.microsoft.com/office/powerpoint/2010/main" val="338981796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DA16D00-7A25-8CDD-47E8-39B9E13065A3}"/>
              </a:ext>
            </a:extLst>
          </p:cNvPr>
          <p:cNvSpPr/>
          <p:nvPr/>
        </p:nvSpPr>
        <p:spPr>
          <a:xfrm>
            <a:off x="0" y="1866895"/>
            <a:ext cx="12192000" cy="3881967"/>
          </a:xfrm>
          <a:prstGeom prst="rect">
            <a:avLst/>
          </a:prstGeom>
          <a:solidFill>
            <a:schemeClr val="bg1">
              <a:lumMod val="9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itle 6">
            <a:extLst>
              <a:ext uri="{FF2B5EF4-FFF2-40B4-BE49-F238E27FC236}">
                <a16:creationId xmlns:a16="http://schemas.microsoft.com/office/drawing/2014/main" id="{5ADE7EBD-4C9F-EE47-BDBC-35A86A1936D9}"/>
              </a:ext>
            </a:extLst>
          </p:cNvPr>
          <p:cNvSpPr>
            <a:spLocks noGrp="1"/>
          </p:cNvSpPr>
          <p:nvPr>
            <p:ph type="title"/>
          </p:nvPr>
        </p:nvSpPr>
        <p:spPr>
          <a:xfrm>
            <a:off x="548282" y="180000"/>
            <a:ext cx="8640000" cy="720000"/>
          </a:xfrm>
        </p:spPr>
        <p:txBody>
          <a:bodyPr/>
          <a:lstStyle/>
          <a:p>
            <a:r>
              <a:rPr lang="en-GB"/>
              <a:t>Summary</a:t>
            </a:r>
          </a:p>
        </p:txBody>
      </p:sp>
      <p:sp>
        <p:nvSpPr>
          <p:cNvPr id="8" name="Content Placeholder 7">
            <a:extLst>
              <a:ext uri="{FF2B5EF4-FFF2-40B4-BE49-F238E27FC236}">
                <a16:creationId xmlns:a16="http://schemas.microsoft.com/office/drawing/2014/main" id="{1B2FE917-19FF-8145-BEB4-BC455A9E8D58}"/>
              </a:ext>
            </a:extLst>
          </p:cNvPr>
          <p:cNvSpPr>
            <a:spLocks noGrp="1"/>
          </p:cNvSpPr>
          <p:nvPr>
            <p:ph idx="1"/>
          </p:nvPr>
        </p:nvSpPr>
        <p:spPr>
          <a:xfrm>
            <a:off x="548282" y="1404000"/>
            <a:ext cx="10924248" cy="4608000"/>
          </a:xfrm>
        </p:spPr>
        <p:txBody>
          <a:bodyPr vert="horz" lIns="0" tIns="0" rIns="0" bIns="0" rtlCol="0" anchor="t">
            <a:noAutofit/>
          </a:bodyPr>
          <a:lstStyle/>
          <a:p>
            <a:pPr marL="0" indent="0">
              <a:buNone/>
            </a:pPr>
            <a:r>
              <a:rPr lang="en-GB" sz="1800" b="1" dirty="0">
                <a:solidFill>
                  <a:schemeClr val="tx2"/>
                </a:solidFill>
                <a:latin typeface="Calibri"/>
                <a:ea typeface="Roboto"/>
                <a:cs typeface="Calibri"/>
              </a:rPr>
              <a:t>Key messages:</a:t>
            </a:r>
          </a:p>
          <a:p>
            <a:pPr marL="287655" indent="-287655">
              <a:spcBef>
                <a:spcPts val="2400"/>
              </a:spcBef>
            </a:pPr>
            <a:r>
              <a:rPr lang="en-GB" sz="1400" b="1" dirty="0">
                <a:latin typeface="Calibri"/>
                <a:ea typeface="Roboto"/>
                <a:cs typeface="Calibri"/>
              </a:rPr>
              <a:t>Severe asthma is a </a:t>
            </a:r>
            <a:r>
              <a:rPr lang="en-GB" sz="1400" b="1" dirty="0">
                <a:solidFill>
                  <a:schemeClr val="tx2"/>
                </a:solidFill>
                <a:latin typeface="Calibri"/>
                <a:ea typeface="Roboto"/>
                <a:cs typeface="Calibri"/>
              </a:rPr>
              <a:t>complex</a:t>
            </a:r>
            <a:r>
              <a:rPr lang="en-GB" sz="1400" b="1" dirty="0">
                <a:latin typeface="Calibri"/>
                <a:ea typeface="Roboto"/>
                <a:cs typeface="Calibri"/>
              </a:rPr>
              <a:t>, </a:t>
            </a:r>
            <a:r>
              <a:rPr lang="en-GB" sz="1400" b="1" dirty="0">
                <a:solidFill>
                  <a:schemeClr val="tx2"/>
                </a:solidFill>
                <a:latin typeface="Calibri"/>
                <a:ea typeface="Roboto"/>
                <a:cs typeface="Calibri"/>
              </a:rPr>
              <a:t>heterogeneous</a:t>
            </a:r>
            <a:r>
              <a:rPr lang="en-GB" sz="1400" b="1" dirty="0">
                <a:latin typeface="Calibri"/>
                <a:ea typeface="Roboto"/>
                <a:cs typeface="Calibri"/>
              </a:rPr>
              <a:t> disease characterized by airway </a:t>
            </a:r>
            <a:r>
              <a:rPr lang="en-GB" sz="1400" b="1" dirty="0">
                <a:solidFill>
                  <a:schemeClr val="tx2"/>
                </a:solidFill>
                <a:latin typeface="Calibri"/>
                <a:ea typeface="Roboto"/>
                <a:cs typeface="Calibri"/>
              </a:rPr>
              <a:t>inflammation</a:t>
            </a:r>
            <a:r>
              <a:rPr lang="en-GB" sz="1400" b="1" dirty="0">
                <a:latin typeface="Calibri"/>
                <a:ea typeface="Roboto"/>
                <a:cs typeface="Calibri"/>
              </a:rPr>
              <a:t> and airway </a:t>
            </a:r>
            <a:r>
              <a:rPr lang="en-GB" sz="1400" b="1" dirty="0">
                <a:solidFill>
                  <a:schemeClr val="tx2"/>
                </a:solidFill>
                <a:latin typeface="Calibri"/>
                <a:ea typeface="Roboto"/>
                <a:cs typeface="Calibri"/>
              </a:rPr>
              <a:t>hyperresponsiveness</a:t>
            </a:r>
            <a:r>
              <a:rPr lang="en-GB" sz="1400" baseline="30000" dirty="0">
                <a:latin typeface="Calibri"/>
                <a:ea typeface="Roboto"/>
                <a:cs typeface="Calibri"/>
              </a:rPr>
              <a:t>1-4</a:t>
            </a:r>
          </a:p>
          <a:p>
            <a:pPr marL="287655" indent="-287655"/>
            <a:r>
              <a:rPr lang="en-GB" sz="1400" b="1" dirty="0">
                <a:latin typeface="Calibri"/>
                <a:ea typeface="Roboto"/>
                <a:cs typeface="Calibri"/>
              </a:rPr>
              <a:t>There are three key inflammatory subtypes of asthma with heterogeneous pathology: </a:t>
            </a:r>
            <a:r>
              <a:rPr lang="en-GB" sz="1400" b="1" dirty="0">
                <a:solidFill>
                  <a:schemeClr val="tx2"/>
                </a:solidFill>
                <a:latin typeface="Calibri"/>
                <a:ea typeface="Roboto"/>
                <a:cs typeface="Calibri"/>
              </a:rPr>
              <a:t>‘allergic eosinophilic</a:t>
            </a:r>
            <a:r>
              <a:rPr lang="en-GB" sz="1400" b="1" dirty="0">
                <a:latin typeface="Calibri"/>
                <a:ea typeface="Roboto"/>
                <a:cs typeface="Calibri"/>
              </a:rPr>
              <a:t>,</a:t>
            </a:r>
            <a:r>
              <a:rPr lang="en-GB" sz="1400" b="1" dirty="0">
                <a:solidFill>
                  <a:schemeClr val="tx2"/>
                </a:solidFill>
                <a:latin typeface="Calibri"/>
                <a:ea typeface="Roboto"/>
                <a:cs typeface="Calibri"/>
              </a:rPr>
              <a:t>’</a:t>
            </a:r>
            <a:r>
              <a:rPr lang="en-GB" sz="1400" b="1" dirty="0">
                <a:latin typeface="Calibri"/>
                <a:ea typeface="Roboto"/>
                <a:cs typeface="Calibri"/>
              </a:rPr>
              <a:t> </a:t>
            </a:r>
            <a:r>
              <a:rPr lang="en-GB" sz="1400" b="1" dirty="0">
                <a:solidFill>
                  <a:schemeClr val="tx2"/>
                </a:solidFill>
                <a:latin typeface="Calibri"/>
                <a:ea typeface="Roboto"/>
                <a:cs typeface="Calibri"/>
              </a:rPr>
              <a:t>‘non-allergic eosinophilic’ </a:t>
            </a:r>
            <a:br>
              <a:rPr lang="en-GB" sz="1400" b="1" dirty="0">
                <a:solidFill>
                  <a:schemeClr val="tx2"/>
                </a:solidFill>
                <a:latin typeface="Calibri"/>
                <a:ea typeface="Roboto"/>
                <a:cs typeface="Calibri"/>
              </a:rPr>
            </a:br>
            <a:r>
              <a:rPr lang="en-GB" sz="1400" b="1" dirty="0">
                <a:latin typeface="Calibri"/>
                <a:ea typeface="Roboto"/>
                <a:cs typeface="Calibri"/>
              </a:rPr>
              <a:t>and </a:t>
            </a:r>
            <a:r>
              <a:rPr lang="en-GB" sz="1400" b="1" dirty="0">
                <a:solidFill>
                  <a:schemeClr val="tx2"/>
                </a:solidFill>
                <a:latin typeface="Calibri"/>
                <a:ea typeface="Roboto"/>
                <a:cs typeface="Calibri"/>
              </a:rPr>
              <a:t>‘</a:t>
            </a:r>
            <a:r>
              <a:rPr lang="en-GB" sz="1400" b="1" dirty="0">
                <a:solidFill>
                  <a:schemeClr val="accent3"/>
                </a:solidFill>
                <a:latin typeface="Calibri"/>
                <a:ea typeface="Roboto"/>
                <a:cs typeface="Calibri"/>
              </a:rPr>
              <a:t>beyond-T2’</a:t>
            </a:r>
            <a:r>
              <a:rPr lang="en-GB" sz="1400" baseline="30000" dirty="0">
                <a:latin typeface="Calibri"/>
                <a:ea typeface="Roboto"/>
                <a:cs typeface="Calibri"/>
              </a:rPr>
              <a:t>1-3</a:t>
            </a:r>
          </a:p>
          <a:p>
            <a:pPr lvl="1"/>
            <a:r>
              <a:rPr lang="en-GB" sz="1200" dirty="0"/>
              <a:t>Allergic eosinophilic asthma is characterized by Th2-driven inflammation which results from allergen exposure  </a:t>
            </a:r>
          </a:p>
          <a:p>
            <a:pPr lvl="1"/>
            <a:r>
              <a:rPr lang="en-GB" sz="1200" dirty="0"/>
              <a:t>Non-allergic eosinophilic asthma is also characterized by Th2-driven inflammation </a:t>
            </a:r>
            <a:endParaRPr lang="en-GB" sz="1200" dirty="0">
              <a:cs typeface="Calibri"/>
            </a:endParaRPr>
          </a:p>
          <a:p>
            <a:pPr lvl="1"/>
            <a:r>
              <a:rPr lang="en-GB" sz="1200" dirty="0"/>
              <a:t>Asthma beyond Th2-driven inflammation is less well defined and is characterized by neutrophilia</a:t>
            </a:r>
          </a:p>
          <a:p>
            <a:pPr marL="287655" indent="-287655"/>
            <a:r>
              <a:rPr lang="en-GB" sz="1400" b="1" dirty="0">
                <a:latin typeface="Calibri"/>
                <a:ea typeface="Roboto"/>
                <a:cs typeface="Calibri"/>
              </a:rPr>
              <a:t>Epithelial-derived cytokines (</a:t>
            </a:r>
            <a:r>
              <a:rPr lang="en-GB" sz="1400" b="1" dirty="0" err="1">
                <a:latin typeface="Calibri"/>
                <a:ea typeface="Roboto"/>
                <a:cs typeface="Calibri"/>
              </a:rPr>
              <a:t>eg</a:t>
            </a:r>
            <a:r>
              <a:rPr lang="en-GB" sz="1400" b="1" dirty="0">
                <a:latin typeface="Calibri"/>
                <a:ea typeface="Roboto"/>
                <a:cs typeface="Calibri"/>
              </a:rPr>
              <a:t>, </a:t>
            </a:r>
            <a:r>
              <a:rPr lang="en-GB" sz="1400" b="1" dirty="0">
                <a:solidFill>
                  <a:schemeClr val="tx2"/>
                </a:solidFill>
                <a:latin typeface="Calibri"/>
                <a:ea typeface="Roboto"/>
                <a:cs typeface="Calibri"/>
              </a:rPr>
              <a:t>TSLP</a:t>
            </a:r>
            <a:r>
              <a:rPr lang="en-GB" sz="1400" b="1" dirty="0">
                <a:latin typeface="Calibri"/>
                <a:ea typeface="Roboto"/>
                <a:cs typeface="Calibri"/>
              </a:rPr>
              <a:t>, </a:t>
            </a:r>
            <a:r>
              <a:rPr lang="en-GB" sz="1400" b="1" dirty="0">
                <a:solidFill>
                  <a:schemeClr val="tx2"/>
                </a:solidFill>
                <a:latin typeface="Calibri"/>
                <a:ea typeface="Roboto"/>
                <a:cs typeface="Calibri"/>
              </a:rPr>
              <a:t>IL-33</a:t>
            </a:r>
            <a:r>
              <a:rPr lang="en-GB" sz="1400" b="1" dirty="0">
                <a:latin typeface="Calibri"/>
                <a:ea typeface="Roboto"/>
                <a:cs typeface="Calibri"/>
              </a:rPr>
              <a:t> and </a:t>
            </a:r>
            <a:r>
              <a:rPr lang="en-GB" sz="1400" b="1" dirty="0">
                <a:solidFill>
                  <a:schemeClr val="tx2"/>
                </a:solidFill>
                <a:latin typeface="Calibri"/>
                <a:ea typeface="Roboto"/>
                <a:cs typeface="Calibri"/>
              </a:rPr>
              <a:t>IL-25</a:t>
            </a:r>
            <a:r>
              <a:rPr lang="en-GB" sz="1400" b="1" dirty="0">
                <a:latin typeface="Calibri"/>
                <a:ea typeface="Roboto"/>
                <a:cs typeface="Calibri"/>
              </a:rPr>
              <a:t>) play an important role in all phenotypes of severe asthma</a:t>
            </a:r>
            <a:r>
              <a:rPr lang="en-GB" sz="1400" baseline="30000" dirty="0">
                <a:latin typeface="Calibri"/>
                <a:ea typeface="Roboto"/>
                <a:cs typeface="Calibri"/>
              </a:rPr>
              <a:t>4-8</a:t>
            </a:r>
          </a:p>
          <a:p>
            <a:pPr lvl="1"/>
            <a:r>
              <a:rPr lang="en-US" sz="1200" dirty="0">
                <a:cs typeface="Arial"/>
              </a:rPr>
              <a:t>These cytokines have been implicated in all three phenotypes and can create a positive inflammatory feedback loop</a:t>
            </a:r>
          </a:p>
          <a:p>
            <a:pPr lvl="1"/>
            <a:r>
              <a:rPr lang="en-GB" sz="1200" dirty="0"/>
              <a:t>The pathological mechanism driving asthma can vary across patients, with multiple cells and mediators implicated</a:t>
            </a:r>
            <a:endParaRPr lang="en-GB" sz="1200" dirty="0">
              <a:cs typeface="Calibri"/>
            </a:endParaRPr>
          </a:p>
          <a:p>
            <a:r>
              <a:rPr lang="en-GB" sz="1400" b="1" dirty="0"/>
              <a:t>There is </a:t>
            </a:r>
            <a:r>
              <a:rPr lang="en-GB" sz="1400" b="1" dirty="0">
                <a:solidFill>
                  <a:schemeClr val="tx2"/>
                </a:solidFill>
              </a:rPr>
              <a:t>considerable overlap </a:t>
            </a:r>
            <a:r>
              <a:rPr lang="en-GB" sz="1400" b="1" dirty="0"/>
              <a:t>between asthma phenotypes and the underlying inflammatory profiles that drive them</a:t>
            </a:r>
            <a:r>
              <a:rPr lang="en-GB" sz="1400" baseline="30000" dirty="0"/>
              <a:t>2</a:t>
            </a:r>
          </a:p>
          <a:p>
            <a:r>
              <a:rPr lang="en-GB" sz="1400" b="1" dirty="0"/>
              <a:t>It is important to understand the driving causes of severe asthma phenotypes, to support </a:t>
            </a:r>
            <a:r>
              <a:rPr lang="en-GB" sz="1400" b="1" dirty="0">
                <a:solidFill>
                  <a:schemeClr val="tx2"/>
                </a:solidFill>
              </a:rPr>
              <a:t>optimal management </a:t>
            </a:r>
            <a:r>
              <a:rPr lang="en-GB" sz="1400" b="1" dirty="0"/>
              <a:t>of patients</a:t>
            </a:r>
          </a:p>
          <a:p>
            <a:pPr marL="457200" lvl="1" indent="0">
              <a:buNone/>
            </a:pPr>
            <a:endParaRPr lang="en-GB" sz="1200" b="1" baseline="30000" dirty="0"/>
          </a:p>
        </p:txBody>
      </p:sp>
      <p:sp>
        <p:nvSpPr>
          <p:cNvPr id="2" name="Footer Placeholder 1">
            <a:extLst>
              <a:ext uri="{FF2B5EF4-FFF2-40B4-BE49-F238E27FC236}">
                <a16:creationId xmlns:a16="http://schemas.microsoft.com/office/drawing/2014/main" id="{7722FB56-1FB2-0C49-884F-1FF3D5872D06}"/>
              </a:ext>
            </a:extLst>
          </p:cNvPr>
          <p:cNvSpPr>
            <a:spLocks noGrp="1"/>
          </p:cNvSpPr>
          <p:nvPr>
            <p:ph type="ftr" sz="quarter" idx="11"/>
          </p:nvPr>
        </p:nvSpPr>
        <p:spPr>
          <a:xfrm>
            <a:off x="548282" y="6300000"/>
            <a:ext cx="10620000" cy="471600"/>
          </a:xfrm>
        </p:spPr>
        <p:txBody>
          <a:bodyPr/>
          <a:lstStyle/>
          <a:p>
            <a:r>
              <a:rPr lang="en-GB" sz="800" b="1" dirty="0"/>
              <a:t>Abbreviations</a:t>
            </a:r>
            <a:r>
              <a:rPr lang="en-GB" sz="800" dirty="0"/>
              <a:t>: IL, interleukin; TSLP, thymic stromal lymphopoietin.</a:t>
            </a:r>
            <a:br>
              <a:rPr lang="en-GB" sz="800" dirty="0"/>
            </a:br>
            <a:r>
              <a:rPr lang="en-GB" sz="800" b="1" dirty="0"/>
              <a:t>References: </a:t>
            </a:r>
            <a:r>
              <a:rPr lang="en-GB" sz="800" dirty="0"/>
              <a:t>1. </a:t>
            </a:r>
            <a:r>
              <a:rPr lang="en-GB" sz="800" dirty="0" err="1"/>
              <a:t>Busse</a:t>
            </a:r>
            <a:r>
              <a:rPr lang="en-GB" sz="800" dirty="0"/>
              <a:t> WW. </a:t>
            </a:r>
            <a:r>
              <a:rPr lang="en-GB" sz="800" i="1" dirty="0" err="1"/>
              <a:t>Allergol</a:t>
            </a:r>
            <a:r>
              <a:rPr lang="en-GB" sz="800" i="1" dirty="0"/>
              <a:t> Int</a:t>
            </a:r>
            <a:r>
              <a:rPr lang="en-GB" sz="800" dirty="0"/>
              <a:t>. 2019;68:158-166; 2. Tran TN, et al. </a:t>
            </a:r>
            <a:r>
              <a:rPr lang="en-GB" sz="800" i="1" dirty="0"/>
              <a:t>Ann Allergy Asthma Immunol</a:t>
            </a:r>
            <a:r>
              <a:rPr lang="en-GB" sz="800" dirty="0"/>
              <a:t>. 2016;116:37-42; 3. </a:t>
            </a:r>
            <a:r>
              <a:rPr lang="en-GB" sz="800" dirty="0" err="1"/>
              <a:t>Kupczyk</a:t>
            </a:r>
            <a:r>
              <a:rPr lang="en-GB" sz="800" dirty="0"/>
              <a:t> M, et al. </a:t>
            </a:r>
            <a:r>
              <a:rPr lang="en-GB" sz="800" i="1" dirty="0"/>
              <a:t>Allergy</a:t>
            </a:r>
            <a:r>
              <a:rPr lang="en-GB" sz="800" dirty="0"/>
              <a:t>. 2014;69:1198-1204; 4. </a:t>
            </a:r>
            <a:r>
              <a:rPr lang="en-GB" sz="800" dirty="0" err="1"/>
              <a:t>Bartemes</a:t>
            </a:r>
            <a:r>
              <a:rPr lang="en-GB" sz="800" dirty="0"/>
              <a:t> KR, Kita H. </a:t>
            </a:r>
            <a:r>
              <a:rPr lang="en-GB" sz="800" i="1" dirty="0"/>
              <a:t>Clin Immunol</a:t>
            </a:r>
            <a:r>
              <a:rPr lang="en-GB" sz="800" dirty="0"/>
              <a:t>. 2012;143:222-235; 5. Roan F, et al. </a:t>
            </a:r>
            <a:r>
              <a:rPr lang="en-GB" sz="800" i="1" dirty="0"/>
              <a:t>J Clin Invest</a:t>
            </a:r>
            <a:r>
              <a:rPr lang="en-GB" sz="800" dirty="0"/>
              <a:t>. 2019;129:1441-1451; 6. </a:t>
            </a:r>
            <a:r>
              <a:rPr lang="en-GB" sz="800" dirty="0" err="1"/>
              <a:t>McBrien</a:t>
            </a:r>
            <a:r>
              <a:rPr lang="en-GB" sz="800" dirty="0"/>
              <a:t> CN, Menzies-Gow A. </a:t>
            </a:r>
            <a:r>
              <a:rPr lang="en-GB" sz="800" i="1" dirty="0"/>
              <a:t>Front Med (Lausanne)</a:t>
            </a:r>
            <a:r>
              <a:rPr lang="en-GB" sz="800" dirty="0"/>
              <a:t>. 2017;4:93; 7. </a:t>
            </a:r>
            <a:r>
              <a:rPr lang="en-GB" sz="800" dirty="0" err="1"/>
              <a:t>Varricchi</a:t>
            </a:r>
            <a:r>
              <a:rPr lang="en-GB" sz="800" dirty="0"/>
              <a:t> G, et al. </a:t>
            </a:r>
            <a:r>
              <a:rPr lang="en-GB" sz="800" i="1" dirty="0"/>
              <a:t>Front Immunol</a:t>
            </a:r>
            <a:r>
              <a:rPr lang="en-GB" sz="800" dirty="0"/>
              <a:t>. 2018;9:1595; 8. Gauvreau GM, et al. </a:t>
            </a:r>
            <a:r>
              <a:rPr lang="en-GB" sz="800" i="1" dirty="0"/>
              <a:t>Expert </a:t>
            </a:r>
            <a:r>
              <a:rPr lang="en-GB" sz="800" i="1" dirty="0" err="1"/>
              <a:t>Opin</a:t>
            </a:r>
            <a:r>
              <a:rPr lang="en-GB" sz="800" i="1" dirty="0"/>
              <a:t> </a:t>
            </a:r>
            <a:r>
              <a:rPr lang="en-GB" sz="800" i="1" dirty="0" err="1"/>
              <a:t>Ther</a:t>
            </a:r>
            <a:r>
              <a:rPr lang="en-GB" sz="800" i="1" dirty="0"/>
              <a:t> Targets</a:t>
            </a:r>
            <a:r>
              <a:rPr lang="en-GB" sz="800" dirty="0"/>
              <a:t>. 2020;24:777-792.</a:t>
            </a:r>
            <a:br>
              <a:rPr lang="en-GB" sz="800" dirty="0"/>
            </a:br>
            <a:br>
              <a:rPr lang="en-GB" sz="800" dirty="0"/>
            </a:br>
            <a:r>
              <a:rPr lang="en-GB" sz="800" dirty="0"/>
              <a:t>US-79143 Last Updated 12/23</a:t>
            </a:r>
          </a:p>
        </p:txBody>
      </p:sp>
      <p:sp>
        <p:nvSpPr>
          <p:cNvPr id="17" name="TextBox 16">
            <a:extLst>
              <a:ext uri="{FF2B5EF4-FFF2-40B4-BE49-F238E27FC236}">
                <a16:creationId xmlns:a16="http://schemas.microsoft.com/office/drawing/2014/main" id="{65E26E2A-480B-3B45-8B71-90D174AB6317}"/>
              </a:ext>
            </a:extLst>
          </p:cNvPr>
          <p:cNvSpPr txBox="1"/>
          <p:nvPr/>
        </p:nvSpPr>
        <p:spPr>
          <a:xfrm>
            <a:off x="9951609" y="2396128"/>
            <a:ext cx="184731" cy="369332"/>
          </a:xfrm>
          <a:prstGeom prst="rect">
            <a:avLst/>
          </a:prstGeom>
          <a:noFill/>
        </p:spPr>
        <p:txBody>
          <a:bodyPr wrap="none" rtlCol="0">
            <a:spAutoFit/>
          </a:bodyPr>
          <a:lstStyle/>
          <a:p>
            <a:endParaRPr lang="en-GB">
              <a:latin typeface="Calibri" panose="020F0502020204030204" pitchFamily="34" charset="0"/>
            </a:endParaRPr>
          </a:p>
        </p:txBody>
      </p:sp>
      <p:grpSp>
        <p:nvGrpSpPr>
          <p:cNvPr id="4" name="Group 3">
            <a:extLst>
              <a:ext uri="{FF2B5EF4-FFF2-40B4-BE49-F238E27FC236}">
                <a16:creationId xmlns:a16="http://schemas.microsoft.com/office/drawing/2014/main" id="{9D6A921C-8020-70B2-D971-A164DC862E2D}"/>
              </a:ext>
            </a:extLst>
          </p:cNvPr>
          <p:cNvGrpSpPr/>
          <p:nvPr/>
        </p:nvGrpSpPr>
        <p:grpSpPr>
          <a:xfrm>
            <a:off x="10944000" y="6444000"/>
            <a:ext cx="1099968" cy="287551"/>
            <a:chOff x="10894587" y="6381538"/>
            <a:chExt cx="1099968" cy="287551"/>
          </a:xfrm>
        </p:grpSpPr>
        <p:grpSp>
          <p:nvGrpSpPr>
            <p:cNvPr id="5" name="Group 4">
              <a:extLst>
                <a:ext uri="{FF2B5EF4-FFF2-40B4-BE49-F238E27FC236}">
                  <a16:creationId xmlns:a16="http://schemas.microsoft.com/office/drawing/2014/main" id="{DCF91F99-C0FD-97BA-CBE4-9C4219A47791}"/>
                </a:ext>
              </a:extLst>
            </p:cNvPr>
            <p:cNvGrpSpPr/>
            <p:nvPr/>
          </p:nvGrpSpPr>
          <p:grpSpPr>
            <a:xfrm>
              <a:off x="10894587" y="6381538"/>
              <a:ext cx="1099968" cy="287551"/>
              <a:chOff x="5334172" y="6525312"/>
              <a:chExt cx="1099968" cy="287551"/>
            </a:xfrm>
          </p:grpSpPr>
          <p:sp>
            <p:nvSpPr>
              <p:cNvPr id="10" name="Rectangle: Rounded Corners 9">
                <a:extLst>
                  <a:ext uri="{FF2B5EF4-FFF2-40B4-BE49-F238E27FC236}">
                    <a16:creationId xmlns:a16="http://schemas.microsoft.com/office/drawing/2014/main" id="{647AC4FC-151A-9963-D595-7C0A2A8BE6B3}"/>
                  </a:ext>
                </a:extLst>
              </p:cNvPr>
              <p:cNvSpPr/>
              <p:nvPr/>
            </p:nvSpPr>
            <p:spPr>
              <a:xfrm>
                <a:off x="5334172" y="6525312"/>
                <a:ext cx="1099968" cy="287551"/>
              </a:xfrm>
              <a:prstGeom prst="roundRect">
                <a:avLst/>
              </a:prstGeom>
              <a:solidFill>
                <a:srgbClr val="550B8D"/>
              </a:solidFill>
              <a:ln>
                <a:solidFill>
                  <a:srgbClr val="490F7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9" name="Graphic 3">
                <a:hlinkClick r:id="rId3" action="ppaction://hlinksldjump"/>
                <a:extLst>
                  <a:ext uri="{FF2B5EF4-FFF2-40B4-BE49-F238E27FC236}">
                    <a16:creationId xmlns:a16="http://schemas.microsoft.com/office/drawing/2014/main" id="{23E5206E-4DFE-3FB5-F678-DABF8D0EEF5C}"/>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p:blipFill>
            <p:spPr>
              <a:xfrm rot="10800000">
                <a:off x="5657217" y="6560801"/>
                <a:ext cx="216000" cy="216000"/>
              </a:xfrm>
              <a:prstGeom prst="rect">
                <a:avLst/>
              </a:prstGeom>
            </p:spPr>
          </p:pic>
          <p:pic>
            <p:nvPicPr>
              <p:cNvPr id="20" name="Graphic 3">
                <a:hlinkClick r:id="rId6" action="ppaction://hlinksldjump"/>
                <a:extLst>
                  <a:ext uri="{FF2B5EF4-FFF2-40B4-BE49-F238E27FC236}">
                    <a16:creationId xmlns:a16="http://schemas.microsoft.com/office/drawing/2014/main" id="{6E070019-9D9C-BA9F-B602-0C84662AE085}"/>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p:blipFill>
            <p:spPr>
              <a:xfrm rot="10800000" flipH="1">
                <a:off x="5922567" y="6560801"/>
                <a:ext cx="216000" cy="216000"/>
              </a:xfrm>
              <a:prstGeom prst="rect">
                <a:avLst/>
              </a:prstGeom>
            </p:spPr>
          </p:pic>
        </p:grpSp>
        <p:pic>
          <p:nvPicPr>
            <p:cNvPr id="6" name="Graphic 14">
              <a:hlinkClick r:id="rId7" action="ppaction://hlinksldjump"/>
              <a:extLst>
                <a:ext uri="{FF2B5EF4-FFF2-40B4-BE49-F238E27FC236}">
                  <a16:creationId xmlns:a16="http://schemas.microsoft.com/office/drawing/2014/main" id="{7966E3D5-6D7D-091F-D78F-68E98416E1C6}"/>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p:blipFill>
          <p:spPr>
            <a:xfrm>
              <a:off x="11734234" y="6417528"/>
              <a:ext cx="216000" cy="216000"/>
            </a:xfrm>
            <a:prstGeom prst="rect">
              <a:avLst/>
            </a:prstGeom>
          </p:spPr>
        </p:pic>
        <p:pic>
          <p:nvPicPr>
            <p:cNvPr id="9" name="Graphic 2">
              <a:hlinkClick r:id="rId10" action="ppaction://hlinksldjump"/>
              <a:extLst>
                <a:ext uri="{FF2B5EF4-FFF2-40B4-BE49-F238E27FC236}">
                  <a16:creationId xmlns:a16="http://schemas.microsoft.com/office/drawing/2014/main" id="{05F08708-740E-B704-CDD8-8E78C1A7D01B}"/>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p:blipFill>
          <p:spPr>
            <a:xfrm>
              <a:off x="10951903" y="6416625"/>
              <a:ext cx="216000" cy="216000"/>
            </a:xfrm>
            <a:prstGeom prst="rect">
              <a:avLst/>
            </a:prstGeom>
          </p:spPr>
        </p:pic>
      </p:grpSp>
    </p:spTree>
    <p:extLst>
      <p:ext uri="{BB962C8B-B14F-4D97-AF65-F5344CB8AC3E}">
        <p14:creationId xmlns:p14="http://schemas.microsoft.com/office/powerpoint/2010/main" val="85436775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qr code on a white background&#10;&#10;Description automatically generated">
            <a:extLst>
              <a:ext uri="{FF2B5EF4-FFF2-40B4-BE49-F238E27FC236}">
                <a16:creationId xmlns:a16="http://schemas.microsoft.com/office/drawing/2014/main" id="{3223569F-70CF-D867-A061-672DEEDC071F}"/>
              </a:ext>
            </a:extLst>
          </p:cNvPr>
          <p:cNvPicPr>
            <a:picLocks noChangeAspect="1"/>
          </p:cNvPicPr>
          <p:nvPr/>
        </p:nvPicPr>
        <p:blipFill>
          <a:blip r:embed="rId3"/>
          <a:stretch>
            <a:fillRect/>
          </a:stretch>
        </p:blipFill>
        <p:spPr>
          <a:xfrm>
            <a:off x="547200" y="3478156"/>
            <a:ext cx="1670400" cy="1670400"/>
          </a:xfrm>
          <a:prstGeom prst="rect">
            <a:avLst/>
          </a:prstGeom>
        </p:spPr>
      </p:pic>
      <p:sp>
        <p:nvSpPr>
          <p:cNvPr id="3" name="Title 2">
            <a:extLst>
              <a:ext uri="{FF2B5EF4-FFF2-40B4-BE49-F238E27FC236}">
                <a16:creationId xmlns:a16="http://schemas.microsoft.com/office/drawing/2014/main" id="{D2F6FDD6-FADB-4FFB-8F29-BF6BCB49DA14}"/>
              </a:ext>
            </a:extLst>
          </p:cNvPr>
          <p:cNvSpPr>
            <a:spLocks noGrp="1"/>
          </p:cNvSpPr>
          <p:nvPr>
            <p:ph type="ctrTitle"/>
          </p:nvPr>
        </p:nvSpPr>
        <p:spPr>
          <a:xfrm>
            <a:off x="547200" y="2148175"/>
            <a:ext cx="6734881" cy="1938992"/>
          </a:xfrm>
        </p:spPr>
        <p:txBody>
          <a:bodyPr anchor="t"/>
          <a:lstStyle/>
          <a:p>
            <a:r>
              <a:rPr lang="en-GB" sz="4000"/>
              <a:t>Visit </a:t>
            </a:r>
            <a:r>
              <a:rPr lang="en-GB" sz="4000" err="1"/>
              <a:t>EpiCentral</a:t>
            </a:r>
            <a:r>
              <a:rPr lang="en-GB" sz="4000"/>
              <a:t> to </a:t>
            </a:r>
            <a:br>
              <a:rPr lang="en-GB" sz="4000"/>
            </a:br>
            <a:r>
              <a:rPr lang="en-GB" sz="4000"/>
              <a:t>learn more now! </a:t>
            </a:r>
          </a:p>
        </p:txBody>
      </p:sp>
      <p:sp>
        <p:nvSpPr>
          <p:cNvPr id="11" name="TextBox 10">
            <a:extLst>
              <a:ext uri="{FF2B5EF4-FFF2-40B4-BE49-F238E27FC236}">
                <a16:creationId xmlns:a16="http://schemas.microsoft.com/office/drawing/2014/main" id="{4C5C65DC-3737-A62A-7775-AD766BE4CA9E}"/>
              </a:ext>
            </a:extLst>
          </p:cNvPr>
          <p:cNvSpPr txBox="1"/>
          <p:nvPr/>
        </p:nvSpPr>
        <p:spPr>
          <a:xfrm>
            <a:off x="547200" y="5186668"/>
            <a:ext cx="4716620" cy="338554"/>
          </a:xfrm>
          <a:prstGeom prst="rect">
            <a:avLst/>
          </a:prstGeom>
          <a:noFill/>
        </p:spPr>
        <p:txBody>
          <a:bodyPr wrap="square" lIns="0" rIns="0" rtlCol="0">
            <a:spAutoFit/>
          </a:bodyPr>
          <a:lstStyle/>
          <a:p>
            <a:r>
              <a:rPr lang="en-GB" sz="1600">
                <a:solidFill>
                  <a:schemeClr val="bg2"/>
                </a:solidFill>
                <a:latin typeface="Calibri" panose="020F0502020204030204" pitchFamily="34" charset="0"/>
                <a:cs typeface="Calibri" panose="020F0502020204030204" pitchFamily="34" charset="0"/>
              </a:rPr>
              <a:t>Scan the QR code to visit </a:t>
            </a:r>
            <a:r>
              <a:rPr lang="en-GB" sz="1600" b="1">
                <a:solidFill>
                  <a:schemeClr val="bg2"/>
                </a:solidFill>
                <a:latin typeface="Calibri" panose="020F0502020204030204" pitchFamily="34" charset="0"/>
                <a:cs typeface="Calibri" panose="020F0502020204030204" pitchFamily="34" charset="0"/>
              </a:rPr>
              <a:t>us.epicentralmed.com</a:t>
            </a:r>
          </a:p>
        </p:txBody>
      </p:sp>
      <p:sp>
        <p:nvSpPr>
          <p:cNvPr id="12" name="Subtitle 1">
            <a:extLst>
              <a:ext uri="{FF2B5EF4-FFF2-40B4-BE49-F238E27FC236}">
                <a16:creationId xmlns:a16="http://schemas.microsoft.com/office/drawing/2014/main" id="{5665B616-7EA8-89C2-40FB-D367255E49DE}"/>
              </a:ext>
            </a:extLst>
          </p:cNvPr>
          <p:cNvSpPr>
            <a:spLocks noGrp="1"/>
          </p:cNvSpPr>
          <p:nvPr>
            <p:ph type="subTitle" idx="1"/>
          </p:nvPr>
        </p:nvSpPr>
        <p:spPr>
          <a:xfrm>
            <a:off x="547200" y="5700409"/>
            <a:ext cx="11165046" cy="553867"/>
          </a:xfrm>
        </p:spPr>
        <p:txBody>
          <a:bodyPr anchor="ctr"/>
          <a:lstStyle/>
          <a:p>
            <a:r>
              <a:rPr lang="en-GB" sz="1200" b="0">
                <a:solidFill>
                  <a:schemeClr val="tx1"/>
                </a:solidFill>
              </a:rPr>
              <a:t>Developed in collaboration with global experts and supported by AstraZeneca, </a:t>
            </a:r>
            <a:r>
              <a:rPr lang="en-GB" sz="1200" b="0" err="1">
                <a:solidFill>
                  <a:schemeClr val="tx1"/>
                </a:solidFill>
              </a:rPr>
              <a:t>EpiCentral</a:t>
            </a:r>
            <a:r>
              <a:rPr lang="en-GB" sz="1200" b="0">
                <a:solidFill>
                  <a:schemeClr val="tx1"/>
                </a:solidFill>
              </a:rPr>
              <a:t> is a scientific and medical education platform developed to establish the central role </a:t>
            </a:r>
            <a:br>
              <a:rPr lang="en-GB" sz="1200" b="0">
                <a:solidFill>
                  <a:schemeClr val="tx1"/>
                </a:solidFill>
              </a:rPr>
            </a:br>
            <a:r>
              <a:rPr lang="en-GB" sz="1200" b="0">
                <a:solidFill>
                  <a:schemeClr val="tx1"/>
                </a:solidFill>
              </a:rPr>
              <a:t>of the epithelium in inflammatory disease and advance understanding of the role of the epithelium in disease pathobiology.</a:t>
            </a:r>
          </a:p>
        </p:txBody>
      </p:sp>
      <p:sp>
        <p:nvSpPr>
          <p:cNvPr id="2" name="Footer Placeholder 1">
            <a:extLst>
              <a:ext uri="{FF2B5EF4-FFF2-40B4-BE49-F238E27FC236}">
                <a16:creationId xmlns:a16="http://schemas.microsoft.com/office/drawing/2014/main" id="{C63CC79A-428D-DC4A-5963-15012A652494}"/>
              </a:ext>
            </a:extLst>
          </p:cNvPr>
          <p:cNvSpPr>
            <a:spLocks noGrp="1"/>
          </p:cNvSpPr>
          <p:nvPr>
            <p:ph type="ftr" sz="quarter" idx="10"/>
          </p:nvPr>
        </p:nvSpPr>
        <p:spPr>
          <a:xfrm>
            <a:off x="547200" y="6300000"/>
            <a:ext cx="6710645" cy="471600"/>
          </a:xfrm>
        </p:spPr>
        <p:txBody>
          <a:bodyPr/>
          <a:lstStyle/>
          <a:p>
            <a:r>
              <a:rPr lang="en-GB" sz="800" dirty="0"/>
              <a:t>US-79143 Last Updated 12/23</a:t>
            </a:r>
          </a:p>
        </p:txBody>
      </p:sp>
      <p:grpSp>
        <p:nvGrpSpPr>
          <p:cNvPr id="4" name="Group 3">
            <a:extLst>
              <a:ext uri="{FF2B5EF4-FFF2-40B4-BE49-F238E27FC236}">
                <a16:creationId xmlns:a16="http://schemas.microsoft.com/office/drawing/2014/main" id="{452307EB-9B72-C52C-4012-D0A1EA998FB1}"/>
              </a:ext>
            </a:extLst>
          </p:cNvPr>
          <p:cNvGrpSpPr/>
          <p:nvPr/>
        </p:nvGrpSpPr>
        <p:grpSpPr>
          <a:xfrm>
            <a:off x="10944000" y="6444000"/>
            <a:ext cx="1099968" cy="287551"/>
            <a:chOff x="10894587" y="6381538"/>
            <a:chExt cx="1099968" cy="287551"/>
          </a:xfrm>
        </p:grpSpPr>
        <p:grpSp>
          <p:nvGrpSpPr>
            <p:cNvPr id="6" name="Group 5">
              <a:extLst>
                <a:ext uri="{FF2B5EF4-FFF2-40B4-BE49-F238E27FC236}">
                  <a16:creationId xmlns:a16="http://schemas.microsoft.com/office/drawing/2014/main" id="{BCA243B3-BE24-A7E5-7A76-AAEDB3ECA299}"/>
                </a:ext>
              </a:extLst>
            </p:cNvPr>
            <p:cNvGrpSpPr/>
            <p:nvPr/>
          </p:nvGrpSpPr>
          <p:grpSpPr>
            <a:xfrm>
              <a:off x="10894587" y="6381538"/>
              <a:ext cx="1099968" cy="287551"/>
              <a:chOff x="5334172" y="6525312"/>
              <a:chExt cx="1099968" cy="287551"/>
            </a:xfrm>
          </p:grpSpPr>
          <p:sp>
            <p:nvSpPr>
              <p:cNvPr id="13" name="Rectangle: Rounded Corners 12">
                <a:extLst>
                  <a:ext uri="{FF2B5EF4-FFF2-40B4-BE49-F238E27FC236}">
                    <a16:creationId xmlns:a16="http://schemas.microsoft.com/office/drawing/2014/main" id="{B122034D-0D13-21A1-FC1E-2FDC2971F1FE}"/>
                  </a:ext>
                </a:extLst>
              </p:cNvPr>
              <p:cNvSpPr/>
              <p:nvPr/>
            </p:nvSpPr>
            <p:spPr>
              <a:xfrm>
                <a:off x="5334172" y="6525312"/>
                <a:ext cx="1099968" cy="287551"/>
              </a:xfrm>
              <a:prstGeom prst="roundRect">
                <a:avLst/>
              </a:prstGeom>
              <a:solidFill>
                <a:srgbClr val="550B8D"/>
              </a:solidFill>
              <a:ln>
                <a:solidFill>
                  <a:srgbClr val="490F7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 name="Graphic 3">
                <a:hlinkClick r:id="rId4" action="ppaction://hlinksldjump"/>
                <a:extLst>
                  <a:ext uri="{FF2B5EF4-FFF2-40B4-BE49-F238E27FC236}">
                    <a16:creationId xmlns:a16="http://schemas.microsoft.com/office/drawing/2014/main" id="{5EFADB07-FD54-BEB3-3CED-88A8D0B55C8D}"/>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p:blipFill>
            <p:spPr>
              <a:xfrm rot="10800000">
                <a:off x="5657217" y="6560801"/>
                <a:ext cx="216000" cy="216000"/>
              </a:xfrm>
              <a:prstGeom prst="rect">
                <a:avLst/>
              </a:prstGeom>
            </p:spPr>
          </p:pic>
          <p:pic>
            <p:nvPicPr>
              <p:cNvPr id="21" name="Graphic 3">
                <a:hlinkClick r:id="rId7" action="ppaction://hlinksldjump"/>
                <a:extLst>
                  <a:ext uri="{FF2B5EF4-FFF2-40B4-BE49-F238E27FC236}">
                    <a16:creationId xmlns:a16="http://schemas.microsoft.com/office/drawing/2014/main" id="{A6C59719-96A1-9777-1AC5-EA4FB043A6E2}"/>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p:blipFill>
            <p:spPr>
              <a:xfrm rot="10800000" flipH="1">
                <a:off x="5922567" y="6560801"/>
                <a:ext cx="216000" cy="216000"/>
              </a:xfrm>
              <a:prstGeom prst="rect">
                <a:avLst/>
              </a:prstGeom>
            </p:spPr>
          </p:pic>
        </p:grpSp>
        <p:pic>
          <p:nvPicPr>
            <p:cNvPr id="7" name="Graphic 14">
              <a:hlinkClick r:id="rId8" action="ppaction://hlinksldjump"/>
              <a:extLst>
                <a:ext uri="{FF2B5EF4-FFF2-40B4-BE49-F238E27FC236}">
                  <a16:creationId xmlns:a16="http://schemas.microsoft.com/office/drawing/2014/main" id="{3858E369-83A0-4C43-C3CD-78388FC0BFD4}"/>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p:blipFill>
          <p:spPr>
            <a:xfrm>
              <a:off x="11734234" y="6417528"/>
              <a:ext cx="216000" cy="216000"/>
            </a:xfrm>
            <a:prstGeom prst="rect">
              <a:avLst/>
            </a:prstGeom>
          </p:spPr>
        </p:pic>
        <p:pic>
          <p:nvPicPr>
            <p:cNvPr id="9" name="Graphic 2">
              <a:hlinkClick r:id="rId11" action="ppaction://hlinksldjump"/>
              <a:extLst>
                <a:ext uri="{FF2B5EF4-FFF2-40B4-BE49-F238E27FC236}">
                  <a16:creationId xmlns:a16="http://schemas.microsoft.com/office/drawing/2014/main" id="{EDF2DB0A-63F9-4E43-56B2-0A1533FD9F22}"/>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rcRect/>
            <a:stretch/>
          </p:blipFill>
          <p:spPr>
            <a:xfrm>
              <a:off x="10951903" y="6416625"/>
              <a:ext cx="216000" cy="216000"/>
            </a:xfrm>
            <a:prstGeom prst="rect">
              <a:avLst/>
            </a:prstGeom>
          </p:spPr>
        </p:pic>
      </p:grpSp>
      <p:pic>
        <p:nvPicPr>
          <p:cNvPr id="15" name="Picture 14">
            <a:extLst>
              <a:ext uri="{FF2B5EF4-FFF2-40B4-BE49-F238E27FC236}">
                <a16:creationId xmlns:a16="http://schemas.microsoft.com/office/drawing/2014/main" id="{FE728CB5-675E-B864-3CE0-7421B2758F36}"/>
              </a:ext>
            </a:extLst>
          </p:cNvPr>
          <p:cNvPicPr>
            <a:picLocks noChangeAspect="1"/>
          </p:cNvPicPr>
          <p:nvPr/>
        </p:nvPicPr>
        <p:blipFill>
          <a:blip r:embed="rId14"/>
          <a:stretch>
            <a:fillRect/>
          </a:stretch>
        </p:blipFill>
        <p:spPr>
          <a:xfrm>
            <a:off x="5319338" y="1269668"/>
            <a:ext cx="4451966" cy="3978763"/>
          </a:xfrm>
          <a:prstGeom prst="rect">
            <a:avLst/>
          </a:prstGeom>
          <a:ln>
            <a:solidFill>
              <a:schemeClr val="tx1"/>
            </a:solidFill>
          </a:ln>
        </p:spPr>
      </p:pic>
    </p:spTree>
    <p:extLst>
      <p:ext uri="{BB962C8B-B14F-4D97-AF65-F5344CB8AC3E}">
        <p14:creationId xmlns:p14="http://schemas.microsoft.com/office/powerpoint/2010/main" val="243337733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Content Placeholder 2">
            <a:extLst>
              <a:ext uri="{FF2B5EF4-FFF2-40B4-BE49-F238E27FC236}">
                <a16:creationId xmlns:a16="http://schemas.microsoft.com/office/drawing/2014/main" id="{FA5BB1D9-759F-92F3-A06C-B8927D44A2DE}"/>
              </a:ext>
            </a:extLst>
          </p:cNvPr>
          <p:cNvGraphicFramePr>
            <a:graphicFrameLocks noGrp="1"/>
          </p:cNvGraphicFramePr>
          <p:nvPr>
            <p:ph idx="1"/>
            <p:extLst>
              <p:ext uri="{D42A27DB-BD31-4B8C-83A1-F6EECF244321}">
                <p14:modId xmlns:p14="http://schemas.microsoft.com/office/powerpoint/2010/main" val="761883567"/>
              </p:ext>
            </p:extLst>
          </p:nvPr>
        </p:nvGraphicFramePr>
        <p:xfrm>
          <a:off x="737644" y="1595644"/>
          <a:ext cx="10716712" cy="3437081"/>
        </p:xfrm>
        <a:graphic>
          <a:graphicData uri="http://schemas.openxmlformats.org/drawingml/2006/table">
            <a:tbl>
              <a:tblPr firstRow="1" bandRow="1">
                <a:tableStyleId>{2D5ABB26-0587-4C30-8999-92F81FD0307C}</a:tableStyleId>
              </a:tblPr>
              <a:tblGrid>
                <a:gridCol w="376260">
                  <a:extLst>
                    <a:ext uri="{9D8B030D-6E8A-4147-A177-3AD203B41FA5}">
                      <a16:colId xmlns:a16="http://schemas.microsoft.com/office/drawing/2014/main" val="2327762774"/>
                    </a:ext>
                  </a:extLst>
                </a:gridCol>
                <a:gridCol w="1077756">
                  <a:extLst>
                    <a:ext uri="{9D8B030D-6E8A-4147-A177-3AD203B41FA5}">
                      <a16:colId xmlns:a16="http://schemas.microsoft.com/office/drawing/2014/main" val="3087683731"/>
                    </a:ext>
                  </a:extLst>
                </a:gridCol>
                <a:gridCol w="9262696">
                  <a:extLst>
                    <a:ext uri="{9D8B030D-6E8A-4147-A177-3AD203B41FA5}">
                      <a16:colId xmlns:a16="http://schemas.microsoft.com/office/drawing/2014/main" val="3900688893"/>
                    </a:ext>
                  </a:extLst>
                </a:gridCol>
              </a:tblGrid>
              <a:tr h="395270">
                <a:tc>
                  <a:txBody>
                    <a:bodyPr/>
                    <a:lstStyle/>
                    <a:p>
                      <a:endParaRPr lang="en-NZ" sz="1000" b="1" dirty="0"/>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l"/>
                      <a:r>
                        <a:rPr lang="en-NZ" sz="1000" b="1">
                          <a:solidFill>
                            <a:schemeClr val="tx2"/>
                          </a:solidFill>
                          <a:latin typeface="+mj-lt"/>
                        </a:rPr>
                        <a:t>Dendritic cell</a:t>
                      </a:r>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chemeClr val="bg1">
                        <a:lumMod val="95000"/>
                      </a:schemeClr>
                    </a:solidFill>
                  </a:tcPr>
                </a:tc>
                <a:tc>
                  <a:txBody>
                    <a:bodyPr/>
                    <a:lstStyle/>
                    <a:p>
                      <a:pPr rtl="0"/>
                      <a:r>
                        <a:rPr lang="en-GB" sz="900">
                          <a:solidFill>
                            <a:schemeClr val="tx1"/>
                          </a:solidFill>
                        </a:rPr>
                        <a:t>Dendritic cells are </a:t>
                      </a:r>
                      <a:r>
                        <a:rPr lang="en-GB" sz="900" b="0" u="none">
                          <a:solidFill>
                            <a:schemeClr val="tx1"/>
                          </a:solidFill>
                        </a:rPr>
                        <a:t>innate immune cells which engulf and process antigen peptides for presentation to T cells. Dendritic cells are the most potent T-cell stimulators and attract and activate </a:t>
                      </a:r>
                      <a:br>
                        <a:rPr lang="en-GB" sz="900" b="0" u="none">
                          <a:solidFill>
                            <a:schemeClr val="tx1"/>
                          </a:solidFill>
                        </a:rPr>
                      </a:br>
                      <a:r>
                        <a:rPr lang="en-GB" sz="900" b="0" u="none">
                          <a:solidFill>
                            <a:schemeClr val="tx1"/>
                          </a:solidFill>
                        </a:rPr>
                        <a:t>naïve </a:t>
                      </a:r>
                      <a:r>
                        <a:rPr lang="en-GB" sz="900" b="0" u="none" strike="noStrike">
                          <a:solidFill>
                            <a:schemeClr val="tx1"/>
                          </a:solidFill>
                        </a:rPr>
                        <a:t>T cells.</a:t>
                      </a:r>
                      <a:r>
                        <a:rPr lang="en-GB" sz="900" b="0" u="none" strike="noStrike" kern="1200" baseline="30000">
                          <a:solidFill>
                            <a:schemeClr val="tx1"/>
                          </a:solidFill>
                          <a:latin typeface="+mn-lt"/>
                          <a:ea typeface="+mn-ea"/>
                          <a:cs typeface="+mn-cs"/>
                        </a:rPr>
                        <a:t>2,3 </a:t>
                      </a:r>
                      <a:r>
                        <a:rPr lang="en-GB" sz="900" b="0" u="none" kern="1200" baseline="0">
                          <a:solidFill>
                            <a:schemeClr val="tx1"/>
                          </a:solidFill>
                          <a:latin typeface="+mn-lt"/>
                          <a:ea typeface="+mn-ea"/>
                          <a:cs typeface="+mn-cs"/>
                        </a:rPr>
                        <a:t>They can </a:t>
                      </a:r>
                      <a:r>
                        <a:rPr lang="en-NZ" sz="900" b="0" u="none">
                          <a:solidFill>
                            <a:schemeClr val="tx1"/>
                          </a:solidFill>
                        </a:rPr>
                        <a:t>express several molecules </a:t>
                      </a:r>
                      <a:r>
                        <a:rPr lang="en-NZ" sz="900">
                          <a:solidFill>
                            <a:schemeClr val="tx1"/>
                          </a:solidFill>
                        </a:rPr>
                        <a:t>that attract basophils, eosinophils and T cells</a:t>
                      </a:r>
                      <a:r>
                        <a:rPr lang="en-NZ" sz="900" baseline="30000">
                          <a:solidFill>
                            <a:schemeClr val="tx1"/>
                          </a:solidFill>
                        </a:rPr>
                        <a:t>2</a:t>
                      </a:r>
                      <a:endParaRPr lang="en-US" sz="900" kern="1200" baseline="30000">
                        <a:solidFill>
                          <a:schemeClr val="tx1"/>
                        </a:solidFill>
                        <a:latin typeface="+mn-lt"/>
                        <a:ea typeface="+mn-ea"/>
                        <a:cs typeface="+mn-cs"/>
                      </a:endParaRPr>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679597427"/>
                  </a:ext>
                </a:extLst>
              </a:tr>
              <a:tr h="47256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NZ" sz="1000" b="1"/>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NZ" sz="1000" b="1" dirty="0">
                          <a:solidFill>
                            <a:schemeClr val="tx2"/>
                          </a:solidFill>
                          <a:latin typeface="+mj-lt"/>
                        </a:rPr>
                        <a:t>ILC2</a:t>
                      </a:r>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chemeClr val="bg1">
                        <a:lumMod val="95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dirty="0">
                          <a:solidFill>
                            <a:schemeClr val="tx1"/>
                          </a:solidFill>
                        </a:rPr>
                        <a:t>Type 2 innate lymphoid cells (ILC2) play an important role in response to certain aeroallergen threats in the absence of adaptive immune cells such as T cells. ILC2s can be activated by </a:t>
                      </a:r>
                      <a:r>
                        <a:rPr lang="en-GB" sz="900" b="1" dirty="0">
                          <a:solidFill>
                            <a:schemeClr val="tx1"/>
                          </a:solidFill>
                        </a:rPr>
                        <a:t>IL-25, IL-33 </a:t>
                      </a:r>
                      <a:r>
                        <a:rPr lang="en-GB" sz="900" dirty="0">
                          <a:solidFill>
                            <a:schemeClr val="tx1"/>
                          </a:solidFill>
                        </a:rPr>
                        <a:t>and</a:t>
                      </a:r>
                      <a:r>
                        <a:rPr lang="en-GB" sz="900" b="1" dirty="0">
                          <a:solidFill>
                            <a:schemeClr val="tx1"/>
                          </a:solidFill>
                        </a:rPr>
                        <a:t> TSLP</a:t>
                      </a:r>
                      <a:r>
                        <a:rPr lang="en-GB" sz="900" kern="1200" dirty="0">
                          <a:solidFill>
                            <a:schemeClr val="tx1"/>
                          </a:solidFill>
                          <a:latin typeface="+mn-lt"/>
                          <a:ea typeface="+mn-ea"/>
                          <a:cs typeface="+mn-cs"/>
                        </a:rPr>
                        <a:t>. They </a:t>
                      </a:r>
                      <a:r>
                        <a:rPr lang="en-GB" sz="900" dirty="0">
                          <a:solidFill>
                            <a:schemeClr val="tx1"/>
                          </a:solidFill>
                        </a:rPr>
                        <a:t>produce </a:t>
                      </a:r>
                      <a:r>
                        <a:rPr lang="en-GB" sz="900" b="1" dirty="0">
                          <a:solidFill>
                            <a:schemeClr val="tx1"/>
                          </a:solidFill>
                        </a:rPr>
                        <a:t>IL-5</a:t>
                      </a:r>
                      <a:r>
                        <a:rPr lang="en-GB" sz="900" b="0" dirty="0">
                          <a:solidFill>
                            <a:schemeClr val="tx1"/>
                          </a:solidFill>
                        </a:rPr>
                        <a:t>,</a:t>
                      </a:r>
                      <a:r>
                        <a:rPr lang="en-GB" sz="900" b="1" dirty="0">
                          <a:solidFill>
                            <a:schemeClr val="tx1"/>
                          </a:solidFill>
                        </a:rPr>
                        <a:t> </a:t>
                      </a:r>
                      <a:r>
                        <a:rPr lang="en-GB" sz="900" b="0" dirty="0">
                          <a:solidFill>
                            <a:schemeClr val="tx1"/>
                          </a:solidFill>
                        </a:rPr>
                        <a:t>which can lead to the recruitment and activation of eosinophils, and </a:t>
                      </a:r>
                      <a:r>
                        <a:rPr lang="en-GB" sz="900" b="1" dirty="0">
                          <a:solidFill>
                            <a:schemeClr val="tx1"/>
                          </a:solidFill>
                        </a:rPr>
                        <a:t>IL-13</a:t>
                      </a:r>
                      <a:r>
                        <a:rPr lang="en-GB" sz="900" b="0" dirty="0">
                          <a:solidFill>
                            <a:schemeClr val="tx1"/>
                          </a:solidFill>
                        </a:rPr>
                        <a:t>,</a:t>
                      </a:r>
                      <a:r>
                        <a:rPr lang="en-GB" sz="900" b="1" dirty="0">
                          <a:solidFill>
                            <a:schemeClr val="tx1"/>
                          </a:solidFill>
                        </a:rPr>
                        <a:t> </a:t>
                      </a:r>
                      <a:r>
                        <a:rPr lang="en-GB" sz="900" b="0" dirty="0">
                          <a:solidFill>
                            <a:schemeClr val="tx1"/>
                          </a:solidFill>
                        </a:rPr>
                        <a:t>which can cause secretion of mucus from goblet cells</a:t>
                      </a:r>
                      <a:r>
                        <a:rPr lang="en-GB" sz="900" b="1" baseline="30000" dirty="0">
                          <a:solidFill>
                            <a:schemeClr val="tx1"/>
                          </a:solidFill>
                        </a:rPr>
                        <a:t>1,2</a:t>
                      </a:r>
                      <a:endParaRPr lang="en-GB" sz="900" baseline="30000" dirty="0">
                        <a:solidFill>
                          <a:schemeClr val="tx1"/>
                        </a:solidFill>
                      </a:endParaRPr>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3567107840"/>
                  </a:ext>
                </a:extLst>
              </a:tr>
              <a:tr h="395270">
                <a:tc>
                  <a:txBody>
                    <a:bodyPr/>
                    <a:lstStyle/>
                    <a:p>
                      <a:endParaRPr lang="en-NZ" sz="1000" b="1"/>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l"/>
                      <a:r>
                        <a:rPr lang="en-NZ" sz="1000" b="1">
                          <a:solidFill>
                            <a:schemeClr val="tx2"/>
                          </a:solidFill>
                          <a:latin typeface="+mj-lt"/>
                        </a:rPr>
                        <a:t>Mast cell</a:t>
                      </a:r>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chemeClr val="bg1">
                        <a:lumMod val="95000"/>
                      </a:schemeClr>
                    </a:solidFill>
                  </a:tcPr>
                </a:tc>
                <a:tc>
                  <a:txBody>
                    <a:bodyPr/>
                    <a:lstStyle/>
                    <a:p>
                      <a:r>
                        <a:rPr lang="en-NZ" sz="900" b="0">
                          <a:solidFill>
                            <a:schemeClr val="tx1"/>
                          </a:solidFill>
                        </a:rPr>
                        <a:t>Mast cells contain granules which store a variety of molecules (including </a:t>
                      </a:r>
                      <a:r>
                        <a:rPr lang="en-NZ" sz="900" b="1" kern="1200">
                          <a:solidFill>
                            <a:schemeClr val="tx1"/>
                          </a:solidFill>
                          <a:latin typeface="+mn-lt"/>
                          <a:ea typeface="+mn-ea"/>
                          <a:cs typeface="+mn-cs"/>
                        </a:rPr>
                        <a:t>histamine </a:t>
                      </a:r>
                      <a:r>
                        <a:rPr lang="en-NZ" sz="900" b="0" kern="1200">
                          <a:solidFill>
                            <a:schemeClr val="tx1"/>
                          </a:solidFill>
                          <a:latin typeface="+mn-lt"/>
                          <a:ea typeface="+mn-ea"/>
                          <a:cs typeface="+mn-cs"/>
                        </a:rPr>
                        <a:t>and</a:t>
                      </a:r>
                      <a:r>
                        <a:rPr lang="en-NZ" sz="900" b="1" kern="1200">
                          <a:solidFill>
                            <a:schemeClr val="tx1"/>
                          </a:solidFill>
                          <a:latin typeface="+mn-lt"/>
                          <a:ea typeface="+mn-ea"/>
                          <a:cs typeface="+mn-cs"/>
                        </a:rPr>
                        <a:t> leukotrienes</a:t>
                      </a:r>
                      <a:r>
                        <a:rPr lang="en-NZ" sz="900" b="0">
                          <a:solidFill>
                            <a:schemeClr val="tx1"/>
                          </a:solidFill>
                        </a:rPr>
                        <a:t>). When the antibody </a:t>
                      </a:r>
                      <a:r>
                        <a:rPr lang="en-NZ" sz="900" b="0" err="1">
                          <a:solidFill>
                            <a:schemeClr val="tx1"/>
                          </a:solidFill>
                        </a:rPr>
                        <a:t>IgE</a:t>
                      </a:r>
                      <a:r>
                        <a:rPr lang="en-NZ" sz="900" b="0">
                          <a:solidFill>
                            <a:schemeClr val="tx1"/>
                          </a:solidFill>
                        </a:rPr>
                        <a:t> binds to a surface receptor, granule release is triggered, resulting in a hypersensitivity reaction.</a:t>
                      </a:r>
                      <a:r>
                        <a:rPr lang="en-NZ" sz="900" b="0" baseline="30000">
                          <a:solidFill>
                            <a:schemeClr val="tx1"/>
                          </a:solidFill>
                        </a:rPr>
                        <a:t>3,6</a:t>
                      </a:r>
                      <a:r>
                        <a:rPr lang="en-NZ" sz="900" b="0">
                          <a:solidFill>
                            <a:schemeClr val="tx1"/>
                          </a:solidFill>
                        </a:rPr>
                        <a:t> Mast cells can also be activated by </a:t>
                      </a:r>
                      <a:r>
                        <a:rPr lang="en-NZ" sz="900" b="1" kern="1200">
                          <a:solidFill>
                            <a:schemeClr val="tx1"/>
                          </a:solidFill>
                          <a:latin typeface="+mn-lt"/>
                          <a:ea typeface="+mn-ea"/>
                          <a:cs typeface="+mn-cs"/>
                        </a:rPr>
                        <a:t>TSLP </a:t>
                      </a:r>
                      <a:r>
                        <a:rPr lang="en-NZ" sz="900" b="0">
                          <a:solidFill>
                            <a:schemeClr val="tx1"/>
                          </a:solidFill>
                        </a:rPr>
                        <a:t>and </a:t>
                      </a:r>
                      <a:r>
                        <a:rPr lang="en-NZ" sz="900" b="1" kern="1200">
                          <a:solidFill>
                            <a:schemeClr val="tx1"/>
                          </a:solidFill>
                          <a:latin typeface="+mn-lt"/>
                          <a:ea typeface="+mn-ea"/>
                          <a:cs typeface="+mn-cs"/>
                        </a:rPr>
                        <a:t>IL-33</a:t>
                      </a:r>
                      <a:r>
                        <a:rPr lang="en-NZ" sz="900" b="0" baseline="30000">
                          <a:solidFill>
                            <a:schemeClr val="tx1"/>
                          </a:solidFill>
                        </a:rPr>
                        <a:t>6,7</a:t>
                      </a:r>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3862270737"/>
                  </a:ext>
                </a:extLst>
              </a:tr>
              <a:tr h="395270">
                <a:tc>
                  <a:txBody>
                    <a:bodyPr/>
                    <a:lstStyle/>
                    <a:p>
                      <a:endParaRPr lang="en-NZ" sz="1000" b="1"/>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l"/>
                      <a:r>
                        <a:rPr lang="en-NZ" sz="1000" b="1">
                          <a:solidFill>
                            <a:schemeClr val="tx2"/>
                          </a:solidFill>
                          <a:latin typeface="+mj-lt"/>
                        </a:rPr>
                        <a:t>Basophil</a:t>
                      </a:r>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chemeClr val="bg1">
                        <a:lumMod val="95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NZ" sz="900" b="0">
                          <a:solidFill>
                            <a:schemeClr val="tx1"/>
                          </a:solidFill>
                        </a:rPr>
                        <a:t>Basophils contain granules that store a variety of molecules (including histamine and potent bronchoconstrictors).</a:t>
                      </a:r>
                      <a:r>
                        <a:rPr lang="en-NZ" sz="900">
                          <a:solidFill>
                            <a:schemeClr val="tx1"/>
                          </a:solidFill>
                        </a:rPr>
                        <a:t> These cells can be activated via </a:t>
                      </a:r>
                      <a:r>
                        <a:rPr lang="en-NZ" sz="900" err="1">
                          <a:solidFill>
                            <a:schemeClr val="tx1"/>
                          </a:solidFill>
                        </a:rPr>
                        <a:t>IgE</a:t>
                      </a:r>
                      <a:r>
                        <a:rPr lang="en-NZ" sz="900">
                          <a:solidFill>
                            <a:schemeClr val="tx1"/>
                          </a:solidFill>
                        </a:rPr>
                        <a:t> binding, causing the secretion of cytokines </a:t>
                      </a:r>
                      <a:br>
                        <a:rPr lang="en-NZ" sz="900">
                          <a:solidFill>
                            <a:schemeClr val="tx1"/>
                          </a:solidFill>
                        </a:rPr>
                      </a:br>
                      <a:r>
                        <a:rPr lang="en-NZ" sz="900" b="1">
                          <a:solidFill>
                            <a:schemeClr val="tx1"/>
                          </a:solidFill>
                        </a:rPr>
                        <a:t>IL-4</a:t>
                      </a:r>
                      <a:r>
                        <a:rPr lang="en-NZ" sz="900">
                          <a:solidFill>
                            <a:schemeClr val="tx1"/>
                          </a:solidFill>
                        </a:rPr>
                        <a:t> and</a:t>
                      </a:r>
                      <a:r>
                        <a:rPr lang="en-NZ" sz="900" b="1">
                          <a:solidFill>
                            <a:schemeClr val="tx1"/>
                          </a:solidFill>
                        </a:rPr>
                        <a:t> IL-13</a:t>
                      </a:r>
                      <a:r>
                        <a:rPr lang="en-NZ" sz="900">
                          <a:solidFill>
                            <a:schemeClr val="tx1"/>
                          </a:solidFill>
                        </a:rPr>
                        <a:t> which promote Th2 differentiation.</a:t>
                      </a:r>
                      <a:r>
                        <a:rPr lang="en-NZ" sz="900" baseline="30000">
                          <a:solidFill>
                            <a:schemeClr val="tx1"/>
                          </a:solidFill>
                        </a:rPr>
                        <a:t>3,6</a:t>
                      </a:r>
                      <a:r>
                        <a:rPr lang="en-NZ" sz="900" baseline="0">
                          <a:solidFill>
                            <a:schemeClr val="tx1"/>
                          </a:solidFill>
                        </a:rPr>
                        <a:t> </a:t>
                      </a:r>
                      <a:r>
                        <a:rPr lang="en-NZ" sz="900" b="1" kern="1200">
                          <a:solidFill>
                            <a:schemeClr val="tx1"/>
                          </a:solidFill>
                          <a:latin typeface="+mn-lt"/>
                          <a:ea typeface="+mn-ea"/>
                          <a:cs typeface="+mn-cs"/>
                        </a:rPr>
                        <a:t>TSLP </a:t>
                      </a:r>
                      <a:r>
                        <a:rPr lang="en-NZ" sz="900" b="0" kern="1200">
                          <a:solidFill>
                            <a:schemeClr val="tx1"/>
                          </a:solidFill>
                          <a:latin typeface="+mn-lt"/>
                          <a:ea typeface="+mn-ea"/>
                          <a:cs typeface="+mn-cs"/>
                        </a:rPr>
                        <a:t>is also understood to </a:t>
                      </a:r>
                      <a:r>
                        <a:rPr lang="en-NZ" sz="900" baseline="0">
                          <a:solidFill>
                            <a:schemeClr val="tx1"/>
                          </a:solidFill>
                        </a:rPr>
                        <a:t>directly influence basophil activation</a:t>
                      </a:r>
                      <a:r>
                        <a:rPr lang="en-NZ" sz="900" b="0" kern="1200" baseline="30000">
                          <a:solidFill>
                            <a:schemeClr val="tx1"/>
                          </a:solidFill>
                          <a:latin typeface="+mn-lt"/>
                          <a:ea typeface="+mn-ea"/>
                          <a:cs typeface="+mn-cs"/>
                        </a:rPr>
                        <a:t>1</a:t>
                      </a:r>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2732403584"/>
                  </a:ext>
                </a:extLst>
              </a:tr>
              <a:tr h="395270">
                <a:tc>
                  <a:txBody>
                    <a:bodyPr/>
                    <a:lstStyle/>
                    <a:p>
                      <a:endParaRPr lang="en-NZ" sz="1000" b="1"/>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l"/>
                      <a:r>
                        <a:rPr lang="en-NZ" sz="1000" b="1">
                          <a:solidFill>
                            <a:schemeClr val="tx2"/>
                          </a:solidFill>
                          <a:latin typeface="+mj-lt"/>
                        </a:rPr>
                        <a:t>Eosinophil</a:t>
                      </a:r>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chemeClr val="bg1">
                        <a:lumMod val="95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NZ" sz="900" b="0">
                          <a:solidFill>
                            <a:schemeClr val="tx1"/>
                          </a:solidFill>
                        </a:rPr>
                        <a:t>Eosinophils contain granules that store a variety of proinflammatory molecules (including cationic proteins). </a:t>
                      </a:r>
                      <a:r>
                        <a:rPr lang="en-NZ" sz="900">
                          <a:solidFill>
                            <a:schemeClr val="tx1"/>
                          </a:solidFill>
                        </a:rPr>
                        <a:t>Their development and ingress is promoted by cytokines (</a:t>
                      </a:r>
                      <a:r>
                        <a:rPr lang="en-NZ" sz="900" b="1">
                          <a:solidFill>
                            <a:schemeClr val="tx1"/>
                          </a:solidFill>
                        </a:rPr>
                        <a:t>IL-5</a:t>
                      </a:r>
                      <a:r>
                        <a:rPr lang="en-NZ" sz="900" b="0">
                          <a:solidFill>
                            <a:schemeClr val="tx1"/>
                          </a:solidFill>
                        </a:rPr>
                        <a:t>) and t</a:t>
                      </a:r>
                      <a:r>
                        <a:rPr lang="en-NZ" sz="900">
                          <a:solidFill>
                            <a:schemeClr val="tx1"/>
                          </a:solidFill>
                        </a:rPr>
                        <a:t>hey release various lipid mediators and cytokines</a:t>
                      </a:r>
                      <a:r>
                        <a:rPr lang="en-NZ" sz="900" baseline="30000">
                          <a:solidFill>
                            <a:schemeClr val="tx1"/>
                          </a:solidFill>
                        </a:rPr>
                        <a:t>6</a:t>
                      </a:r>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540188046"/>
                  </a:ext>
                </a:extLst>
              </a:tr>
              <a:tr h="691719">
                <a:tc>
                  <a:txBody>
                    <a:bodyPr/>
                    <a:lstStyle/>
                    <a:p>
                      <a:endParaRPr lang="en-NZ" sz="1000" b="1"/>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l"/>
                      <a:r>
                        <a:rPr lang="en-NZ" sz="1000" b="1">
                          <a:solidFill>
                            <a:schemeClr val="tx2"/>
                          </a:solidFill>
                          <a:latin typeface="+mj-lt"/>
                        </a:rPr>
                        <a:t>T cell</a:t>
                      </a:r>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chemeClr val="bg1">
                        <a:lumMod val="95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NZ" sz="900" dirty="0">
                          <a:solidFill>
                            <a:schemeClr val="tx1"/>
                          </a:solidFill>
                          <a:latin typeface="+mn-lt"/>
                        </a:rPr>
                        <a:t>T cells are adaptive immune cells that are activated when antigens are presented to them by other cells (</a:t>
                      </a:r>
                      <a:r>
                        <a:rPr lang="en-NZ" sz="900" dirty="0" err="1">
                          <a:solidFill>
                            <a:schemeClr val="tx1"/>
                          </a:solidFill>
                          <a:latin typeface="+mn-lt"/>
                        </a:rPr>
                        <a:t>eg</a:t>
                      </a:r>
                      <a:r>
                        <a:rPr lang="en-NZ" sz="900" dirty="0">
                          <a:solidFill>
                            <a:schemeClr val="tx1"/>
                          </a:solidFill>
                          <a:latin typeface="+mn-lt"/>
                        </a:rPr>
                        <a:t>, dendritic cells and macrophages).</a:t>
                      </a:r>
                      <a:r>
                        <a:rPr lang="en-NZ" sz="900" baseline="30000" dirty="0">
                          <a:solidFill>
                            <a:schemeClr val="tx1"/>
                          </a:solidFill>
                          <a:latin typeface="+mn-lt"/>
                        </a:rPr>
                        <a:t>3,8</a:t>
                      </a:r>
                      <a:r>
                        <a:rPr lang="en-NZ" sz="900" b="0" baseline="30000" dirty="0">
                          <a:solidFill>
                            <a:schemeClr val="tx1"/>
                          </a:solidFill>
                          <a:latin typeface="+mn-lt"/>
                        </a:rPr>
                        <a:t> </a:t>
                      </a:r>
                      <a:r>
                        <a:rPr lang="en-NZ" sz="900" b="1" dirty="0">
                          <a:solidFill>
                            <a:schemeClr val="tx1"/>
                          </a:solidFill>
                          <a:latin typeface="+mn-lt"/>
                        </a:rPr>
                        <a:t>Th2 cells: </a:t>
                      </a:r>
                      <a:r>
                        <a:rPr lang="en-NZ" sz="900" dirty="0">
                          <a:solidFill>
                            <a:schemeClr val="tx1"/>
                          </a:solidFill>
                          <a:latin typeface="+mn-lt"/>
                        </a:rPr>
                        <a:t>A subset of T cells that develop in the presence of </a:t>
                      </a:r>
                      <a:r>
                        <a:rPr lang="en-NZ" sz="900" b="1" dirty="0">
                          <a:solidFill>
                            <a:schemeClr val="tx1"/>
                          </a:solidFill>
                          <a:latin typeface="+mn-lt"/>
                        </a:rPr>
                        <a:t>IL-4</a:t>
                      </a:r>
                      <a:r>
                        <a:rPr lang="en-NZ" sz="900" b="0" dirty="0">
                          <a:solidFill>
                            <a:schemeClr val="tx1"/>
                          </a:solidFill>
                          <a:latin typeface="+mn-lt"/>
                        </a:rPr>
                        <a:t>.</a:t>
                      </a:r>
                      <a:r>
                        <a:rPr lang="en-NZ" sz="900" b="1" dirty="0">
                          <a:solidFill>
                            <a:schemeClr val="tx1"/>
                          </a:solidFill>
                          <a:latin typeface="+mn-lt"/>
                        </a:rPr>
                        <a:t> </a:t>
                      </a:r>
                      <a:r>
                        <a:rPr lang="en-NZ" sz="900" kern="1200" dirty="0">
                          <a:solidFill>
                            <a:schemeClr val="tx1"/>
                          </a:solidFill>
                          <a:latin typeface="+mn-lt"/>
                        </a:rPr>
                        <a:t>They produce </a:t>
                      </a:r>
                      <a:r>
                        <a:rPr lang="en-NZ" sz="900" b="1" dirty="0">
                          <a:solidFill>
                            <a:schemeClr val="tx1"/>
                          </a:solidFill>
                          <a:latin typeface="+mn-lt"/>
                        </a:rPr>
                        <a:t>IL-4 </a:t>
                      </a:r>
                      <a:r>
                        <a:rPr lang="en-NZ" sz="900" dirty="0">
                          <a:solidFill>
                            <a:schemeClr val="tx1"/>
                          </a:solidFill>
                          <a:latin typeface="+mn-lt"/>
                        </a:rPr>
                        <a:t>and</a:t>
                      </a:r>
                      <a:r>
                        <a:rPr lang="en-NZ" sz="900" b="1" dirty="0">
                          <a:solidFill>
                            <a:schemeClr val="tx1"/>
                          </a:solidFill>
                          <a:latin typeface="+mn-lt"/>
                        </a:rPr>
                        <a:t> IL-5</a:t>
                      </a:r>
                      <a:r>
                        <a:rPr lang="en-NZ" sz="900" b="0" dirty="0">
                          <a:solidFill>
                            <a:schemeClr val="tx1"/>
                          </a:solidFill>
                          <a:latin typeface="+mn-lt"/>
                        </a:rPr>
                        <a:t>,</a:t>
                      </a:r>
                      <a:r>
                        <a:rPr lang="en-NZ" sz="900" b="1" dirty="0">
                          <a:solidFill>
                            <a:schemeClr val="tx1"/>
                          </a:solidFill>
                          <a:latin typeface="+mn-lt"/>
                        </a:rPr>
                        <a:t> </a:t>
                      </a:r>
                      <a:r>
                        <a:rPr lang="en-NZ" sz="900" b="0" dirty="0">
                          <a:solidFill>
                            <a:schemeClr val="tx1"/>
                          </a:solidFill>
                          <a:latin typeface="+mn-lt"/>
                        </a:rPr>
                        <a:t>thereby stimulating </a:t>
                      </a:r>
                      <a:r>
                        <a:rPr lang="en-NZ" sz="900" dirty="0">
                          <a:solidFill>
                            <a:schemeClr val="tx1"/>
                          </a:solidFill>
                          <a:latin typeface="+mn-lt"/>
                        </a:rPr>
                        <a:t>B cells to produce </a:t>
                      </a:r>
                      <a:r>
                        <a:rPr lang="en-NZ" sz="900" dirty="0" err="1">
                          <a:solidFill>
                            <a:schemeClr val="tx1"/>
                          </a:solidFill>
                          <a:latin typeface="+mn-lt"/>
                        </a:rPr>
                        <a:t>IgE</a:t>
                      </a:r>
                      <a:r>
                        <a:rPr lang="en-NZ" sz="900" dirty="0">
                          <a:solidFill>
                            <a:schemeClr val="tx1"/>
                          </a:solidFill>
                          <a:latin typeface="+mn-lt"/>
                        </a:rPr>
                        <a:t> and </a:t>
                      </a:r>
                      <a:r>
                        <a:rPr lang="en-GB" sz="900" dirty="0">
                          <a:solidFill>
                            <a:schemeClr val="tx1"/>
                          </a:solidFill>
                          <a:latin typeface="+mn-lt"/>
                        </a:rPr>
                        <a:t>promote the recruitment of mast cells and eosinophils.</a:t>
                      </a:r>
                      <a:r>
                        <a:rPr lang="en-GB" sz="900" baseline="30000" dirty="0">
                          <a:solidFill>
                            <a:schemeClr val="tx1"/>
                          </a:solidFill>
                          <a:latin typeface="+mn-lt"/>
                        </a:rPr>
                        <a:t>1-3,9</a:t>
                      </a:r>
                      <a:r>
                        <a:rPr lang="en-GB" sz="900" b="1" baseline="30000" dirty="0">
                          <a:solidFill>
                            <a:schemeClr val="tx1"/>
                          </a:solidFill>
                          <a:latin typeface="+mn-lt"/>
                        </a:rPr>
                        <a:t> </a:t>
                      </a:r>
                      <a:r>
                        <a:rPr lang="en-GB" sz="900" b="1" baseline="0" dirty="0">
                          <a:solidFill>
                            <a:schemeClr val="tx1"/>
                          </a:solidFill>
                          <a:latin typeface="+mn-lt"/>
                        </a:rPr>
                        <a:t>Th1 </a:t>
                      </a:r>
                      <a:r>
                        <a:rPr lang="en-GB" sz="900" baseline="0" dirty="0">
                          <a:solidFill>
                            <a:schemeClr val="tx1"/>
                          </a:solidFill>
                          <a:latin typeface="+mn-lt"/>
                        </a:rPr>
                        <a:t>cells are another subset of T cells that develop in the presence of IL-12 and </a:t>
                      </a:r>
                      <a:r>
                        <a:rPr lang="en-GB" sz="900" b="0" baseline="0" dirty="0">
                          <a:solidFill>
                            <a:schemeClr val="tx1"/>
                          </a:solidFill>
                          <a:latin typeface="+mn-lt"/>
                        </a:rPr>
                        <a:t>produce proinflammatory cytokines (IFN-</a:t>
                      </a:r>
                      <a:r>
                        <a:rPr lang="el-GR" sz="900" b="0" baseline="0" dirty="0">
                          <a:solidFill>
                            <a:schemeClr val="tx1"/>
                          </a:solidFill>
                          <a:latin typeface="+mn-lt"/>
                        </a:rPr>
                        <a:t>γ</a:t>
                      </a:r>
                      <a:r>
                        <a:rPr lang="en-GB" sz="900" b="0" baseline="0" dirty="0">
                          <a:solidFill>
                            <a:schemeClr val="tx1"/>
                          </a:solidFill>
                          <a:latin typeface="+mn-lt"/>
                        </a:rPr>
                        <a:t>), which can promote mast cell activation.</a:t>
                      </a:r>
                      <a:r>
                        <a:rPr lang="en-GB" sz="900" b="0" baseline="30000" dirty="0">
                          <a:solidFill>
                            <a:schemeClr val="tx1"/>
                          </a:solidFill>
                          <a:latin typeface="+mn-lt"/>
                        </a:rPr>
                        <a:t>10</a:t>
                      </a:r>
                      <a:r>
                        <a:rPr lang="en-GB" sz="900" b="0" baseline="0" dirty="0">
                          <a:solidFill>
                            <a:schemeClr val="tx1"/>
                          </a:solidFill>
                          <a:latin typeface="+mn-lt"/>
                        </a:rPr>
                        <a:t> </a:t>
                      </a:r>
                      <a:r>
                        <a:rPr lang="en-GB" sz="900" b="1" baseline="0" dirty="0">
                          <a:solidFill>
                            <a:schemeClr val="tx1"/>
                          </a:solidFill>
                          <a:latin typeface="+mn-lt"/>
                        </a:rPr>
                        <a:t>Th17</a:t>
                      </a:r>
                      <a:r>
                        <a:rPr lang="en-GB" sz="900" baseline="0" dirty="0">
                          <a:solidFill>
                            <a:schemeClr val="tx1"/>
                          </a:solidFill>
                          <a:latin typeface="+mn-lt"/>
                        </a:rPr>
                        <a:t> cells are a subset of T cells that develop in the presence of cytokines IL-6 and TGF-</a:t>
                      </a:r>
                      <a:r>
                        <a:rPr lang="el-GR" sz="900" baseline="0" dirty="0">
                          <a:solidFill>
                            <a:schemeClr val="tx1"/>
                          </a:solidFill>
                          <a:latin typeface="+mn-lt"/>
                        </a:rPr>
                        <a:t>β</a:t>
                      </a:r>
                      <a:r>
                        <a:rPr lang="en-GB" sz="900" baseline="0" dirty="0">
                          <a:solidFill>
                            <a:schemeClr val="tx1"/>
                          </a:solidFill>
                          <a:latin typeface="+mn-lt"/>
                        </a:rPr>
                        <a:t> and produce proinflammatory cytokines (particularly IL-17) which can attract the </a:t>
                      </a:r>
                      <a:r>
                        <a:rPr lang="en-GB" sz="900" b="0" baseline="0" dirty="0">
                          <a:solidFill>
                            <a:schemeClr val="tx1"/>
                          </a:solidFill>
                          <a:latin typeface="+mn-lt"/>
                        </a:rPr>
                        <a:t>innate immune neutrophils</a:t>
                      </a:r>
                      <a:r>
                        <a:rPr lang="en-GB" sz="900" b="1" baseline="0" dirty="0">
                          <a:solidFill>
                            <a:schemeClr val="tx1"/>
                          </a:solidFill>
                          <a:latin typeface="+mn-lt"/>
                        </a:rPr>
                        <a:t> </a:t>
                      </a:r>
                      <a:r>
                        <a:rPr lang="en-GB" sz="900" b="0" baseline="0" dirty="0">
                          <a:solidFill>
                            <a:schemeClr val="tx1"/>
                          </a:solidFill>
                          <a:latin typeface="+mn-lt"/>
                        </a:rPr>
                        <a:t>and play a role in promoting AHR</a:t>
                      </a:r>
                      <a:r>
                        <a:rPr lang="en-GB" sz="900" b="0" baseline="30000" dirty="0">
                          <a:solidFill>
                            <a:schemeClr val="tx1"/>
                          </a:solidFill>
                          <a:latin typeface="+mn-lt"/>
                        </a:rPr>
                        <a:t>2,10</a:t>
                      </a:r>
                      <a:endParaRPr lang="en-NZ" sz="900" baseline="30000" dirty="0">
                        <a:solidFill>
                          <a:schemeClr val="tx1"/>
                        </a:solidFill>
                        <a:latin typeface="+mn-lt"/>
                      </a:endParaRPr>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4174054249"/>
                  </a:ext>
                </a:extLst>
              </a:tr>
              <a:tr h="691719">
                <a:tc>
                  <a:txBody>
                    <a:bodyPr/>
                    <a:lstStyle/>
                    <a:p>
                      <a:endParaRPr lang="en-NZ" sz="1000" b="1"/>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l"/>
                      <a:r>
                        <a:rPr lang="en-NZ" sz="1000" b="1">
                          <a:solidFill>
                            <a:schemeClr val="tx2"/>
                          </a:solidFill>
                          <a:latin typeface="+mj-lt"/>
                        </a:rPr>
                        <a:t>B cell</a:t>
                      </a:r>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chemeClr val="bg1">
                        <a:lumMod val="95000"/>
                      </a:schemeClr>
                    </a:solidFill>
                  </a:tcPr>
                </a:tc>
                <a:tc>
                  <a:txBody>
                    <a:bodyPr/>
                    <a:lstStyle/>
                    <a:p>
                      <a:pPr marL="0" indent="0">
                        <a:buFont typeface="Arial" panose="020B0604020202020204" pitchFamily="34" charset="0"/>
                        <a:buNone/>
                      </a:pPr>
                      <a:r>
                        <a:rPr lang="en-NZ" sz="900" dirty="0">
                          <a:solidFill>
                            <a:schemeClr val="tx1"/>
                          </a:solidFill>
                          <a:latin typeface="+mn-lt"/>
                        </a:rPr>
                        <a:t>B cells </a:t>
                      </a:r>
                      <a:r>
                        <a:rPr lang="en-NZ" sz="900" b="0" u="none" dirty="0">
                          <a:solidFill>
                            <a:schemeClr val="tx1"/>
                          </a:solidFill>
                          <a:latin typeface="+mn-lt"/>
                        </a:rPr>
                        <a:t>are adaptive immune cells which </a:t>
                      </a:r>
                      <a:r>
                        <a:rPr lang="en-NZ" sz="900" dirty="0">
                          <a:solidFill>
                            <a:schemeClr val="tx1"/>
                          </a:solidFill>
                          <a:latin typeface="+mn-lt"/>
                        </a:rPr>
                        <a:t>are activated following an encounter with an antigen binding to a surface receptor antibody; this results in them producing antibody molecules of the same antigen specificity as the receptor. Following interaction with a T helper cell, the B cells can switch from producing one form of antibody (</a:t>
                      </a:r>
                      <a:r>
                        <a:rPr lang="en-NZ" sz="900" dirty="0" err="1">
                          <a:solidFill>
                            <a:schemeClr val="tx1"/>
                          </a:solidFill>
                          <a:latin typeface="+mn-lt"/>
                        </a:rPr>
                        <a:t>eg</a:t>
                      </a:r>
                      <a:r>
                        <a:rPr lang="en-NZ" sz="900" dirty="0">
                          <a:solidFill>
                            <a:schemeClr val="tx1"/>
                          </a:solidFill>
                          <a:latin typeface="+mn-lt"/>
                        </a:rPr>
                        <a:t>, IgG) to another form of antibody (</a:t>
                      </a:r>
                      <a:r>
                        <a:rPr lang="en-NZ" sz="900" dirty="0" err="1">
                          <a:solidFill>
                            <a:schemeClr val="tx1"/>
                          </a:solidFill>
                          <a:latin typeface="+mn-lt"/>
                        </a:rPr>
                        <a:t>IgE</a:t>
                      </a:r>
                      <a:r>
                        <a:rPr lang="en-NZ" sz="900" dirty="0">
                          <a:solidFill>
                            <a:schemeClr val="tx1"/>
                          </a:solidFill>
                          <a:latin typeface="+mn-lt"/>
                        </a:rPr>
                        <a:t>). Activated B cells can turn into plasma cells or memory cells.</a:t>
                      </a:r>
                      <a:r>
                        <a:rPr lang="en-NZ" sz="900" baseline="30000" dirty="0">
                          <a:solidFill>
                            <a:schemeClr val="tx1"/>
                          </a:solidFill>
                          <a:latin typeface="+mn-lt"/>
                        </a:rPr>
                        <a:t> </a:t>
                      </a:r>
                      <a:r>
                        <a:rPr lang="en-NZ" sz="900" b="1" dirty="0">
                          <a:solidFill>
                            <a:schemeClr val="tx1"/>
                          </a:solidFill>
                          <a:latin typeface="+mn-lt"/>
                        </a:rPr>
                        <a:t>Plasma cells: </a:t>
                      </a:r>
                      <a:r>
                        <a:rPr lang="en-NZ" sz="900" b="0" dirty="0">
                          <a:solidFill>
                            <a:schemeClr val="tx1"/>
                          </a:solidFill>
                          <a:latin typeface="+mn-lt"/>
                        </a:rPr>
                        <a:t>These B cells </a:t>
                      </a:r>
                      <a:r>
                        <a:rPr lang="en-NZ" sz="900" dirty="0">
                          <a:solidFill>
                            <a:schemeClr val="tx1"/>
                          </a:solidFill>
                          <a:latin typeface="+mn-lt"/>
                        </a:rPr>
                        <a:t>secrete antigen-specific antibodies into the environment.</a:t>
                      </a:r>
                      <a:r>
                        <a:rPr lang="en-NZ" sz="900" baseline="30000" dirty="0">
                          <a:solidFill>
                            <a:schemeClr val="tx1"/>
                          </a:solidFill>
                          <a:latin typeface="+mn-lt"/>
                        </a:rPr>
                        <a:t>3,11,12 </a:t>
                      </a:r>
                      <a:r>
                        <a:rPr lang="en-NZ" sz="900" b="1" dirty="0">
                          <a:solidFill>
                            <a:schemeClr val="tx1"/>
                          </a:solidFill>
                          <a:latin typeface="+mn-lt"/>
                        </a:rPr>
                        <a:t>Memory B cells: </a:t>
                      </a:r>
                      <a:r>
                        <a:rPr lang="en-NZ" sz="900" b="0" dirty="0">
                          <a:solidFill>
                            <a:schemeClr val="tx1"/>
                          </a:solidFill>
                          <a:latin typeface="+mn-lt"/>
                        </a:rPr>
                        <a:t>These B cells are responsible </a:t>
                      </a:r>
                      <a:r>
                        <a:rPr lang="en-NZ" sz="900" dirty="0">
                          <a:solidFill>
                            <a:schemeClr val="tx1"/>
                          </a:solidFill>
                          <a:latin typeface="+mn-lt"/>
                        </a:rPr>
                        <a:t>for immunological memory; they can respond rapidly to produce antigen-specific antibody when a threat re-emerges.</a:t>
                      </a:r>
                      <a:r>
                        <a:rPr lang="en-NZ" sz="900" baseline="30000" dirty="0">
                          <a:solidFill>
                            <a:schemeClr val="tx1"/>
                          </a:solidFill>
                          <a:latin typeface="+mn-lt"/>
                        </a:rPr>
                        <a:t>3,11,12</a:t>
                      </a:r>
                      <a:endParaRPr lang="en-NZ" sz="900" baseline="30000" dirty="0">
                        <a:solidFill>
                          <a:srgbClr val="FF0000"/>
                        </a:solidFill>
                        <a:latin typeface="+mn-lt"/>
                      </a:endParaRPr>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4273707376"/>
                  </a:ext>
                </a:extLst>
              </a:tr>
            </a:tbl>
          </a:graphicData>
        </a:graphic>
      </p:graphicFrame>
      <p:pic>
        <p:nvPicPr>
          <p:cNvPr id="5" name="Picture 4">
            <a:extLst>
              <a:ext uri="{FF2B5EF4-FFF2-40B4-BE49-F238E27FC236}">
                <a16:creationId xmlns:a16="http://schemas.microsoft.com/office/drawing/2014/main" id="{0E74E535-7D4C-3945-84DE-05C93B35DAB9}"/>
              </a:ext>
            </a:extLst>
          </p:cNvPr>
          <p:cNvPicPr>
            <a:picLocks noChangeAspect="1"/>
          </p:cNvPicPr>
          <p:nvPr/>
        </p:nvPicPr>
        <p:blipFill>
          <a:blip r:embed="rId3"/>
          <a:stretch>
            <a:fillRect/>
          </a:stretch>
        </p:blipFill>
        <p:spPr>
          <a:xfrm>
            <a:off x="738238" y="1608683"/>
            <a:ext cx="338138" cy="352651"/>
          </a:xfrm>
          <a:prstGeom prst="rect">
            <a:avLst/>
          </a:prstGeom>
        </p:spPr>
      </p:pic>
      <p:pic>
        <p:nvPicPr>
          <p:cNvPr id="13" name="Picture 12">
            <a:extLst>
              <a:ext uri="{FF2B5EF4-FFF2-40B4-BE49-F238E27FC236}">
                <a16:creationId xmlns:a16="http://schemas.microsoft.com/office/drawing/2014/main" id="{1F4889E9-C399-1CE9-C211-EC9F5F818F31}"/>
              </a:ext>
            </a:extLst>
          </p:cNvPr>
          <p:cNvPicPr>
            <a:picLocks noChangeAspect="1"/>
          </p:cNvPicPr>
          <p:nvPr/>
        </p:nvPicPr>
        <p:blipFill>
          <a:blip r:embed="rId4"/>
          <a:stretch>
            <a:fillRect/>
          </a:stretch>
        </p:blipFill>
        <p:spPr>
          <a:xfrm>
            <a:off x="742253" y="3270682"/>
            <a:ext cx="340983" cy="352514"/>
          </a:xfrm>
          <a:prstGeom prst="rect">
            <a:avLst/>
          </a:prstGeom>
        </p:spPr>
      </p:pic>
      <p:pic>
        <p:nvPicPr>
          <p:cNvPr id="8" name="Picture 7">
            <a:extLst>
              <a:ext uri="{FF2B5EF4-FFF2-40B4-BE49-F238E27FC236}">
                <a16:creationId xmlns:a16="http://schemas.microsoft.com/office/drawing/2014/main" id="{CF27C9FF-60D2-5608-D407-B2BB54F19220}"/>
              </a:ext>
            </a:extLst>
          </p:cNvPr>
          <p:cNvPicPr>
            <a:picLocks noChangeAspect="1"/>
          </p:cNvPicPr>
          <p:nvPr/>
        </p:nvPicPr>
        <p:blipFill>
          <a:blip r:embed="rId5"/>
          <a:stretch>
            <a:fillRect/>
          </a:stretch>
        </p:blipFill>
        <p:spPr>
          <a:xfrm>
            <a:off x="768229" y="2493923"/>
            <a:ext cx="315007" cy="331275"/>
          </a:xfrm>
          <a:prstGeom prst="rect">
            <a:avLst/>
          </a:prstGeom>
        </p:spPr>
      </p:pic>
      <p:pic>
        <p:nvPicPr>
          <p:cNvPr id="11" name="Picture 10">
            <a:extLst>
              <a:ext uri="{FF2B5EF4-FFF2-40B4-BE49-F238E27FC236}">
                <a16:creationId xmlns:a16="http://schemas.microsoft.com/office/drawing/2014/main" id="{F74334BA-2F1D-9AE5-A802-7E53F84410CD}"/>
              </a:ext>
            </a:extLst>
          </p:cNvPr>
          <p:cNvPicPr>
            <a:picLocks noChangeAspect="1"/>
          </p:cNvPicPr>
          <p:nvPr/>
        </p:nvPicPr>
        <p:blipFill>
          <a:blip r:embed="rId6"/>
          <a:stretch>
            <a:fillRect/>
          </a:stretch>
        </p:blipFill>
        <p:spPr>
          <a:xfrm>
            <a:off x="758709" y="2874802"/>
            <a:ext cx="334049" cy="355601"/>
          </a:xfrm>
          <a:prstGeom prst="rect">
            <a:avLst/>
          </a:prstGeom>
        </p:spPr>
      </p:pic>
      <p:sp>
        <p:nvSpPr>
          <p:cNvPr id="7" name="Title 6">
            <a:extLst>
              <a:ext uri="{FF2B5EF4-FFF2-40B4-BE49-F238E27FC236}">
                <a16:creationId xmlns:a16="http://schemas.microsoft.com/office/drawing/2014/main" id="{5ADE7EBD-4C9F-EE47-BDBC-35A86A1936D9}"/>
              </a:ext>
            </a:extLst>
          </p:cNvPr>
          <p:cNvSpPr>
            <a:spLocks noGrp="1"/>
          </p:cNvSpPr>
          <p:nvPr>
            <p:ph type="title"/>
          </p:nvPr>
        </p:nvSpPr>
        <p:spPr/>
        <p:txBody>
          <a:bodyPr/>
          <a:lstStyle/>
          <a:p>
            <a:r>
              <a:rPr lang="en-GB" dirty="0"/>
              <a:t>Various cells and inflammatory mediators are involved in asthma pathogenesis</a:t>
            </a:r>
            <a:r>
              <a:rPr lang="en-GB" baseline="30000" dirty="0"/>
              <a:t>1,2 </a:t>
            </a:r>
            <a:r>
              <a:rPr lang="en-GB" dirty="0"/>
              <a:t>– Glossary of key terms</a:t>
            </a:r>
          </a:p>
        </p:txBody>
      </p:sp>
      <p:sp>
        <p:nvSpPr>
          <p:cNvPr id="2" name="Arrow: Pentagon 1">
            <a:extLst>
              <a:ext uri="{FF2B5EF4-FFF2-40B4-BE49-F238E27FC236}">
                <a16:creationId xmlns:a16="http://schemas.microsoft.com/office/drawing/2014/main" id="{A7763156-E875-831D-028F-2A8FF3D65605}"/>
              </a:ext>
            </a:extLst>
          </p:cNvPr>
          <p:cNvSpPr/>
          <p:nvPr/>
        </p:nvSpPr>
        <p:spPr>
          <a:xfrm rot="5400000">
            <a:off x="10940361" y="432910"/>
            <a:ext cx="1468544" cy="609139"/>
          </a:xfrm>
          <a:prstGeom prst="homePlate">
            <a:avLst/>
          </a:prstGeom>
          <a:solidFill>
            <a:schemeClr val="bg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en-GB" sz="1000" b="1">
                <a:latin typeface="+mj-lt"/>
              </a:rPr>
              <a:t>Glossary of key terms</a:t>
            </a:r>
          </a:p>
          <a:p>
            <a:pPr algn="ctr"/>
            <a:endParaRPr lang="en-GB" sz="1100" b="1">
              <a:latin typeface="+mj-lt"/>
            </a:endParaRPr>
          </a:p>
        </p:txBody>
      </p:sp>
      <p:pic>
        <p:nvPicPr>
          <p:cNvPr id="15" name="Picture 14">
            <a:extLst>
              <a:ext uri="{FF2B5EF4-FFF2-40B4-BE49-F238E27FC236}">
                <a16:creationId xmlns:a16="http://schemas.microsoft.com/office/drawing/2014/main" id="{0FA20A77-94FF-28C9-60EE-EDC0B525F594}"/>
              </a:ext>
            </a:extLst>
          </p:cNvPr>
          <p:cNvPicPr>
            <a:picLocks noChangeAspect="1"/>
          </p:cNvPicPr>
          <p:nvPr/>
        </p:nvPicPr>
        <p:blipFill>
          <a:blip r:embed="rId7"/>
          <a:stretch>
            <a:fillRect/>
          </a:stretch>
        </p:blipFill>
        <p:spPr>
          <a:xfrm>
            <a:off x="758709" y="4533242"/>
            <a:ext cx="334049" cy="364727"/>
          </a:xfrm>
          <a:prstGeom prst="rect">
            <a:avLst/>
          </a:prstGeom>
        </p:spPr>
      </p:pic>
      <p:grpSp>
        <p:nvGrpSpPr>
          <p:cNvPr id="23" name="Group 22">
            <a:extLst>
              <a:ext uri="{FF2B5EF4-FFF2-40B4-BE49-F238E27FC236}">
                <a16:creationId xmlns:a16="http://schemas.microsoft.com/office/drawing/2014/main" id="{94506F46-DDD8-9FB4-3D69-765AE64E6913}"/>
              </a:ext>
            </a:extLst>
          </p:cNvPr>
          <p:cNvGrpSpPr/>
          <p:nvPr/>
        </p:nvGrpSpPr>
        <p:grpSpPr>
          <a:xfrm>
            <a:off x="801797" y="2107152"/>
            <a:ext cx="228829" cy="241313"/>
            <a:chOff x="631380" y="1776634"/>
            <a:chExt cx="228829" cy="241313"/>
          </a:xfrm>
        </p:grpSpPr>
        <p:sp>
          <p:nvSpPr>
            <p:cNvPr id="21" name="Oval 638">
              <a:extLst>
                <a:ext uri="{FF2B5EF4-FFF2-40B4-BE49-F238E27FC236}">
                  <a16:creationId xmlns:a16="http://schemas.microsoft.com/office/drawing/2014/main" id="{0F9FAE76-0F15-2774-1FE2-65C9FAB20BD7}"/>
                </a:ext>
              </a:extLst>
            </p:cNvPr>
            <p:cNvSpPr>
              <a:spLocks noChangeAspect="1"/>
            </p:cNvSpPr>
            <p:nvPr/>
          </p:nvSpPr>
          <p:spPr>
            <a:xfrm rot="6233363">
              <a:off x="625138" y="1782876"/>
              <a:ext cx="241313" cy="228829"/>
            </a:xfrm>
            <a:custGeom>
              <a:avLst/>
              <a:gdLst>
                <a:gd name="connsiteX0" fmla="*/ 0 w 232950"/>
                <a:gd name="connsiteY0" fmla="*/ 115508 h 231015"/>
                <a:gd name="connsiteX1" fmla="*/ 116475 w 232950"/>
                <a:gd name="connsiteY1" fmla="*/ 0 h 231015"/>
                <a:gd name="connsiteX2" fmla="*/ 232950 w 232950"/>
                <a:gd name="connsiteY2" fmla="*/ 115508 h 231015"/>
                <a:gd name="connsiteX3" fmla="*/ 116475 w 232950"/>
                <a:gd name="connsiteY3" fmla="*/ 231016 h 231015"/>
                <a:gd name="connsiteX4" fmla="*/ 0 w 232950"/>
                <a:gd name="connsiteY4" fmla="*/ 115508 h 231015"/>
                <a:gd name="connsiteX0" fmla="*/ 674 w 233624"/>
                <a:gd name="connsiteY0" fmla="*/ 123306 h 238814"/>
                <a:gd name="connsiteX1" fmla="*/ 71443 w 233624"/>
                <a:gd name="connsiteY1" fmla="*/ 22915 h 238814"/>
                <a:gd name="connsiteX2" fmla="*/ 117149 w 233624"/>
                <a:gd name="connsiteY2" fmla="*/ 7798 h 238814"/>
                <a:gd name="connsiteX3" fmla="*/ 233624 w 233624"/>
                <a:gd name="connsiteY3" fmla="*/ 123306 h 238814"/>
                <a:gd name="connsiteX4" fmla="*/ 117149 w 233624"/>
                <a:gd name="connsiteY4" fmla="*/ 238814 h 238814"/>
                <a:gd name="connsiteX5" fmla="*/ 674 w 233624"/>
                <a:gd name="connsiteY5" fmla="*/ 123306 h 238814"/>
                <a:gd name="connsiteX0" fmla="*/ 674 w 234617"/>
                <a:gd name="connsiteY0" fmla="*/ 116069 h 231577"/>
                <a:gd name="connsiteX1" fmla="*/ 71443 w 234617"/>
                <a:gd name="connsiteY1" fmla="*/ 15678 h 231577"/>
                <a:gd name="connsiteX2" fmla="*/ 117149 w 234617"/>
                <a:gd name="connsiteY2" fmla="*/ 561 h 231577"/>
                <a:gd name="connsiteX3" fmla="*/ 180015 w 234617"/>
                <a:gd name="connsiteY3" fmla="*/ 18231 h 231577"/>
                <a:gd name="connsiteX4" fmla="*/ 233624 w 234617"/>
                <a:gd name="connsiteY4" fmla="*/ 116069 h 231577"/>
                <a:gd name="connsiteX5" fmla="*/ 117149 w 234617"/>
                <a:gd name="connsiteY5" fmla="*/ 231577 h 231577"/>
                <a:gd name="connsiteX6" fmla="*/ 674 w 234617"/>
                <a:gd name="connsiteY6" fmla="*/ 116069 h 231577"/>
                <a:gd name="connsiteX0" fmla="*/ 5360 w 239303"/>
                <a:gd name="connsiteY0" fmla="*/ 115527 h 231035"/>
                <a:gd name="connsiteX1" fmla="*/ 25234 w 239303"/>
                <a:gd name="connsiteY1" fmla="*/ 47364 h 231035"/>
                <a:gd name="connsiteX2" fmla="*/ 76129 w 239303"/>
                <a:gd name="connsiteY2" fmla="*/ 15136 h 231035"/>
                <a:gd name="connsiteX3" fmla="*/ 121835 w 239303"/>
                <a:gd name="connsiteY3" fmla="*/ 19 h 231035"/>
                <a:gd name="connsiteX4" fmla="*/ 184701 w 239303"/>
                <a:gd name="connsiteY4" fmla="*/ 17689 h 231035"/>
                <a:gd name="connsiteX5" fmla="*/ 238310 w 239303"/>
                <a:gd name="connsiteY5" fmla="*/ 115527 h 231035"/>
                <a:gd name="connsiteX6" fmla="*/ 121835 w 239303"/>
                <a:gd name="connsiteY6" fmla="*/ 231035 h 231035"/>
                <a:gd name="connsiteX7" fmla="*/ 5360 w 239303"/>
                <a:gd name="connsiteY7" fmla="*/ 115527 h 231035"/>
                <a:gd name="connsiteX0" fmla="*/ 7380 w 241323"/>
                <a:gd name="connsiteY0" fmla="*/ 115527 h 232042"/>
                <a:gd name="connsiteX1" fmla="*/ 27254 w 241323"/>
                <a:gd name="connsiteY1" fmla="*/ 47364 h 232042"/>
                <a:gd name="connsiteX2" fmla="*/ 78149 w 241323"/>
                <a:gd name="connsiteY2" fmla="*/ 15136 h 232042"/>
                <a:gd name="connsiteX3" fmla="*/ 123855 w 241323"/>
                <a:gd name="connsiteY3" fmla="*/ 19 h 232042"/>
                <a:gd name="connsiteX4" fmla="*/ 186721 w 241323"/>
                <a:gd name="connsiteY4" fmla="*/ 17689 h 232042"/>
                <a:gd name="connsiteX5" fmla="*/ 240330 w 241323"/>
                <a:gd name="connsiteY5" fmla="*/ 115527 h 232042"/>
                <a:gd name="connsiteX6" fmla="*/ 123855 w 241323"/>
                <a:gd name="connsiteY6" fmla="*/ 231035 h 232042"/>
                <a:gd name="connsiteX7" fmla="*/ 10195 w 241323"/>
                <a:gd name="connsiteY7" fmla="*/ 168687 h 232042"/>
                <a:gd name="connsiteX8" fmla="*/ 7380 w 241323"/>
                <a:gd name="connsiteY8" fmla="*/ 115527 h 232042"/>
                <a:gd name="connsiteX0" fmla="*/ 7380 w 241323"/>
                <a:gd name="connsiteY0" fmla="*/ 115527 h 238495"/>
                <a:gd name="connsiteX1" fmla="*/ 27254 w 241323"/>
                <a:gd name="connsiteY1" fmla="*/ 47364 h 238495"/>
                <a:gd name="connsiteX2" fmla="*/ 78149 w 241323"/>
                <a:gd name="connsiteY2" fmla="*/ 15136 h 238495"/>
                <a:gd name="connsiteX3" fmla="*/ 123855 w 241323"/>
                <a:gd name="connsiteY3" fmla="*/ 19 h 238495"/>
                <a:gd name="connsiteX4" fmla="*/ 186721 w 241323"/>
                <a:gd name="connsiteY4" fmla="*/ 17689 h 238495"/>
                <a:gd name="connsiteX5" fmla="*/ 240330 w 241323"/>
                <a:gd name="connsiteY5" fmla="*/ 115527 h 238495"/>
                <a:gd name="connsiteX6" fmla="*/ 123855 w 241323"/>
                <a:gd name="connsiteY6" fmla="*/ 231035 h 238495"/>
                <a:gd name="connsiteX7" fmla="*/ 53817 w 241323"/>
                <a:gd name="connsiteY7" fmla="*/ 220686 h 238495"/>
                <a:gd name="connsiteX8" fmla="*/ 10195 w 241323"/>
                <a:gd name="connsiteY8" fmla="*/ 168687 h 238495"/>
                <a:gd name="connsiteX9" fmla="*/ 7380 w 241323"/>
                <a:gd name="connsiteY9" fmla="*/ 115527 h 238495"/>
                <a:gd name="connsiteX0" fmla="*/ 7380 w 240782"/>
                <a:gd name="connsiteY0" fmla="*/ 115527 h 231742"/>
                <a:gd name="connsiteX1" fmla="*/ 27254 w 240782"/>
                <a:gd name="connsiteY1" fmla="*/ 47364 h 231742"/>
                <a:gd name="connsiteX2" fmla="*/ 78149 w 240782"/>
                <a:gd name="connsiteY2" fmla="*/ 15136 h 231742"/>
                <a:gd name="connsiteX3" fmla="*/ 123855 w 240782"/>
                <a:gd name="connsiteY3" fmla="*/ 19 h 231742"/>
                <a:gd name="connsiteX4" fmla="*/ 186721 w 240782"/>
                <a:gd name="connsiteY4" fmla="*/ 17689 h 231742"/>
                <a:gd name="connsiteX5" fmla="*/ 240330 w 240782"/>
                <a:gd name="connsiteY5" fmla="*/ 115527 h 231742"/>
                <a:gd name="connsiteX6" fmla="*/ 170872 w 240782"/>
                <a:gd name="connsiteY6" fmla="*/ 217868 h 231742"/>
                <a:gd name="connsiteX7" fmla="*/ 123855 w 240782"/>
                <a:gd name="connsiteY7" fmla="*/ 231035 h 231742"/>
                <a:gd name="connsiteX8" fmla="*/ 53817 w 240782"/>
                <a:gd name="connsiteY8" fmla="*/ 220686 h 231742"/>
                <a:gd name="connsiteX9" fmla="*/ 10195 w 240782"/>
                <a:gd name="connsiteY9" fmla="*/ 168687 h 231742"/>
                <a:gd name="connsiteX10" fmla="*/ 7380 w 240782"/>
                <a:gd name="connsiteY10" fmla="*/ 115527 h 231742"/>
                <a:gd name="connsiteX0" fmla="*/ 7380 w 246249"/>
                <a:gd name="connsiteY0" fmla="*/ 115527 h 231155"/>
                <a:gd name="connsiteX1" fmla="*/ 27254 w 246249"/>
                <a:gd name="connsiteY1" fmla="*/ 47364 h 231155"/>
                <a:gd name="connsiteX2" fmla="*/ 78149 w 246249"/>
                <a:gd name="connsiteY2" fmla="*/ 15136 h 231155"/>
                <a:gd name="connsiteX3" fmla="*/ 123855 w 246249"/>
                <a:gd name="connsiteY3" fmla="*/ 19 h 231155"/>
                <a:gd name="connsiteX4" fmla="*/ 186721 w 246249"/>
                <a:gd name="connsiteY4" fmla="*/ 17689 h 231155"/>
                <a:gd name="connsiteX5" fmla="*/ 240330 w 246249"/>
                <a:gd name="connsiteY5" fmla="*/ 115527 h 231155"/>
                <a:gd name="connsiteX6" fmla="*/ 239184 w 246249"/>
                <a:gd name="connsiteY6" fmla="*/ 179365 h 231155"/>
                <a:gd name="connsiteX7" fmla="*/ 170872 w 246249"/>
                <a:gd name="connsiteY7" fmla="*/ 217868 h 231155"/>
                <a:gd name="connsiteX8" fmla="*/ 123855 w 246249"/>
                <a:gd name="connsiteY8" fmla="*/ 231035 h 231155"/>
                <a:gd name="connsiteX9" fmla="*/ 53817 w 246249"/>
                <a:gd name="connsiteY9" fmla="*/ 220686 h 231155"/>
                <a:gd name="connsiteX10" fmla="*/ 10195 w 246249"/>
                <a:gd name="connsiteY10" fmla="*/ 168687 h 231155"/>
                <a:gd name="connsiteX11" fmla="*/ 7380 w 246249"/>
                <a:gd name="connsiteY11" fmla="*/ 115527 h 231155"/>
                <a:gd name="connsiteX0" fmla="*/ 7380 w 245420"/>
                <a:gd name="connsiteY0" fmla="*/ 115527 h 231155"/>
                <a:gd name="connsiteX1" fmla="*/ 27254 w 245420"/>
                <a:gd name="connsiteY1" fmla="*/ 47364 h 231155"/>
                <a:gd name="connsiteX2" fmla="*/ 78149 w 245420"/>
                <a:gd name="connsiteY2" fmla="*/ 15136 h 231155"/>
                <a:gd name="connsiteX3" fmla="*/ 123855 w 245420"/>
                <a:gd name="connsiteY3" fmla="*/ 19 h 231155"/>
                <a:gd name="connsiteX4" fmla="*/ 186721 w 245420"/>
                <a:gd name="connsiteY4" fmla="*/ 17689 h 231155"/>
                <a:gd name="connsiteX5" fmla="*/ 242190 w 245420"/>
                <a:gd name="connsiteY5" fmla="*/ 75260 h 231155"/>
                <a:gd name="connsiteX6" fmla="*/ 240330 w 245420"/>
                <a:gd name="connsiteY6" fmla="*/ 115527 h 231155"/>
                <a:gd name="connsiteX7" fmla="*/ 239184 w 245420"/>
                <a:gd name="connsiteY7" fmla="*/ 179365 h 231155"/>
                <a:gd name="connsiteX8" fmla="*/ 170872 w 245420"/>
                <a:gd name="connsiteY8" fmla="*/ 217868 h 231155"/>
                <a:gd name="connsiteX9" fmla="*/ 123855 w 245420"/>
                <a:gd name="connsiteY9" fmla="*/ 231035 h 231155"/>
                <a:gd name="connsiteX10" fmla="*/ 53817 w 245420"/>
                <a:gd name="connsiteY10" fmla="*/ 220686 h 231155"/>
                <a:gd name="connsiteX11" fmla="*/ 10195 w 245420"/>
                <a:gd name="connsiteY11" fmla="*/ 168687 h 231155"/>
                <a:gd name="connsiteX12" fmla="*/ 7380 w 245420"/>
                <a:gd name="connsiteY12" fmla="*/ 115527 h 231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5420" h="231155">
                  <a:moveTo>
                    <a:pt x="7380" y="115527"/>
                  </a:moveTo>
                  <a:cubicBezTo>
                    <a:pt x="10223" y="95307"/>
                    <a:pt x="15459" y="64096"/>
                    <a:pt x="27254" y="47364"/>
                  </a:cubicBezTo>
                  <a:cubicBezTo>
                    <a:pt x="39049" y="30632"/>
                    <a:pt x="64358" y="23545"/>
                    <a:pt x="78149" y="15136"/>
                  </a:cubicBezTo>
                  <a:cubicBezTo>
                    <a:pt x="91940" y="6727"/>
                    <a:pt x="105760" y="-406"/>
                    <a:pt x="123855" y="19"/>
                  </a:cubicBezTo>
                  <a:cubicBezTo>
                    <a:pt x="141950" y="445"/>
                    <a:pt x="170387" y="5182"/>
                    <a:pt x="186721" y="17689"/>
                  </a:cubicBezTo>
                  <a:cubicBezTo>
                    <a:pt x="203055" y="30196"/>
                    <a:pt x="233255" y="58954"/>
                    <a:pt x="242190" y="75260"/>
                  </a:cubicBezTo>
                  <a:cubicBezTo>
                    <a:pt x="251125" y="91566"/>
                    <a:pt x="237443" y="98143"/>
                    <a:pt x="240330" y="115527"/>
                  </a:cubicBezTo>
                  <a:cubicBezTo>
                    <a:pt x="243217" y="132911"/>
                    <a:pt x="250760" y="162308"/>
                    <a:pt x="239184" y="179365"/>
                  </a:cubicBezTo>
                  <a:cubicBezTo>
                    <a:pt x="227608" y="196422"/>
                    <a:pt x="186889" y="207324"/>
                    <a:pt x="170872" y="217868"/>
                  </a:cubicBezTo>
                  <a:cubicBezTo>
                    <a:pt x="154855" y="228412"/>
                    <a:pt x="143364" y="230565"/>
                    <a:pt x="123855" y="231035"/>
                  </a:cubicBezTo>
                  <a:cubicBezTo>
                    <a:pt x="104346" y="231505"/>
                    <a:pt x="72760" y="231077"/>
                    <a:pt x="53817" y="220686"/>
                  </a:cubicBezTo>
                  <a:cubicBezTo>
                    <a:pt x="34874" y="210295"/>
                    <a:pt x="18043" y="183570"/>
                    <a:pt x="10195" y="168687"/>
                  </a:cubicBezTo>
                  <a:cubicBezTo>
                    <a:pt x="-9217" y="149436"/>
                    <a:pt x="4537" y="135747"/>
                    <a:pt x="7380" y="115527"/>
                  </a:cubicBezTo>
                  <a:close/>
                </a:path>
              </a:pathLst>
            </a:custGeom>
            <a:solidFill>
              <a:srgbClr val="570995">
                <a:lumMod val="20000"/>
                <a:lumOff val="80000"/>
              </a:srgbClr>
            </a:solidFill>
            <a:ln w="9525" cap="flat" cmpd="sng" algn="ctr">
              <a:solidFill>
                <a:srgbClr val="570995">
                  <a:lumMod val="40000"/>
                  <a:lumOff val="60000"/>
                </a:srgbClr>
              </a:solidFill>
              <a:prstDash val="solid"/>
            </a:ln>
            <a:effectLst/>
          </p:spPr>
          <p:txBody>
            <a:bodyPr rtlCol="0" anchor="ctr"/>
            <a:lstStyle/>
            <a:p>
              <a:pPr marL="0" marR="0" lvl="0" indent="0" algn="ctr" defTabSz="685783" rtl="0"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a:ln>
                  <a:noFill/>
                </a:ln>
                <a:solidFill>
                  <a:srgbClr val="FFFFFF"/>
                </a:solidFill>
                <a:effectLst/>
                <a:uLnTx/>
                <a:uFillTx/>
                <a:latin typeface="Arial" panose="020B0604020202020204"/>
                <a:ea typeface="+mn-ea"/>
                <a:cs typeface="Arial" panose="020B0604020202020204" pitchFamily="34" charset="0"/>
              </a:endParaRPr>
            </a:p>
          </p:txBody>
        </p:sp>
        <p:sp>
          <p:nvSpPr>
            <p:cNvPr id="22" name="Oval 21">
              <a:extLst>
                <a:ext uri="{FF2B5EF4-FFF2-40B4-BE49-F238E27FC236}">
                  <a16:creationId xmlns:a16="http://schemas.microsoft.com/office/drawing/2014/main" id="{91632173-E957-DB8E-3E48-3DAED4099BC0}"/>
                </a:ext>
              </a:extLst>
            </p:cNvPr>
            <p:cNvSpPr/>
            <p:nvPr/>
          </p:nvSpPr>
          <p:spPr>
            <a:xfrm rot="5414306">
              <a:off x="681638" y="1837211"/>
              <a:ext cx="106317" cy="115618"/>
            </a:xfrm>
            <a:prstGeom prst="ellipse">
              <a:avLst/>
            </a:prstGeom>
            <a:gradFill flip="none" rotWithShape="1">
              <a:gsLst>
                <a:gs pos="0">
                  <a:srgbClr val="570995">
                    <a:lumMod val="20000"/>
                    <a:lumOff val="80000"/>
                  </a:srgbClr>
                </a:gs>
                <a:gs pos="99000">
                  <a:srgbClr val="570995">
                    <a:lumMod val="60000"/>
                    <a:lumOff val="40000"/>
                  </a:srgbClr>
                </a:gs>
              </a:gsLst>
              <a:path path="circle">
                <a:fillToRect l="50000" t="50000" r="50000" b="50000"/>
              </a:path>
              <a:tileRect/>
            </a:gradFill>
            <a:ln w="9525" cap="flat" cmpd="sng" algn="ctr">
              <a:solidFill>
                <a:srgbClr val="570995">
                  <a:lumMod val="60000"/>
                  <a:lumOff val="40000"/>
                </a:srgbClr>
              </a:solidFill>
              <a:prstDash val="solid"/>
            </a:ln>
            <a:effectLst/>
          </p:spPr>
          <p:txBody>
            <a:bodyPr rtlCol="0" anchor="ctr"/>
            <a:lstStyle/>
            <a:p>
              <a:pPr marL="0" marR="0" lvl="0" indent="0" algn="ctr" defTabSz="685783" rtl="0"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a:ln>
                  <a:noFill/>
                </a:ln>
                <a:solidFill>
                  <a:srgbClr val="FFFFFF"/>
                </a:solidFill>
                <a:effectLst/>
                <a:uLnTx/>
                <a:uFillTx/>
                <a:latin typeface="Arial" panose="020B0604020202020204"/>
                <a:ea typeface="+mn-ea"/>
                <a:cs typeface="Arial" panose="020B0604020202020204" pitchFamily="34" charset="0"/>
              </a:endParaRPr>
            </a:p>
          </p:txBody>
        </p:sp>
      </p:grpSp>
      <p:pic>
        <p:nvPicPr>
          <p:cNvPr id="6" name="Picture 5" descr="Icon&#10;&#10;Description automatically generated">
            <a:extLst>
              <a:ext uri="{FF2B5EF4-FFF2-40B4-BE49-F238E27FC236}">
                <a16:creationId xmlns:a16="http://schemas.microsoft.com/office/drawing/2014/main" id="{C5578C52-FDD7-1CAF-A91E-1C8B789DE077}"/>
              </a:ext>
            </a:extLst>
          </p:cNvPr>
          <p:cNvPicPr>
            <a:picLocks noChangeAspect="1"/>
          </p:cNvPicPr>
          <p:nvPr/>
        </p:nvPicPr>
        <p:blipFill>
          <a:blip r:embed="rId8"/>
          <a:stretch>
            <a:fillRect/>
          </a:stretch>
        </p:blipFill>
        <p:spPr>
          <a:xfrm>
            <a:off x="781337" y="3867431"/>
            <a:ext cx="288790" cy="280985"/>
          </a:xfrm>
          <a:prstGeom prst="rect">
            <a:avLst/>
          </a:prstGeom>
        </p:spPr>
      </p:pic>
      <p:sp>
        <p:nvSpPr>
          <p:cNvPr id="18" name="Footer Placeholder 1">
            <a:extLst>
              <a:ext uri="{FF2B5EF4-FFF2-40B4-BE49-F238E27FC236}">
                <a16:creationId xmlns:a16="http://schemas.microsoft.com/office/drawing/2014/main" id="{84239702-CC07-4216-E73C-51242FC32EDA}"/>
              </a:ext>
            </a:extLst>
          </p:cNvPr>
          <p:cNvSpPr txBox="1">
            <a:spLocks/>
          </p:cNvSpPr>
          <p:nvPr/>
        </p:nvSpPr>
        <p:spPr>
          <a:xfrm>
            <a:off x="548282" y="6300000"/>
            <a:ext cx="10512000" cy="471600"/>
          </a:xfrm>
          <a:prstGeom prst="rect">
            <a:avLst/>
          </a:prstGeom>
        </p:spPr>
        <p:txBody>
          <a:bodyPr vert="horz" lIns="0" tIns="0" rIns="0" bIns="0" rtlCol="0" anchor="b" anchorCtr="0">
            <a:noAutofit/>
          </a:bodyPr>
          <a:lstStyle>
            <a:defPPr>
              <a:defRPr lang="en-US"/>
            </a:defPPr>
            <a:lvl1pPr marL="0" algn="l" defTabSz="914400" rtl="0" eaLnBrk="1" latinLnBrk="0" hangingPunct="1">
              <a:defRPr sz="900" kern="1200" spc="20" baseline="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br>
              <a:rPr lang="en-GB" sz="800" b="1" dirty="0"/>
            </a:br>
            <a:r>
              <a:rPr lang="en-GB" sz="800" b="1" dirty="0"/>
              <a:t>Abbreviations</a:t>
            </a:r>
            <a:r>
              <a:rPr lang="en-GB" sz="800" dirty="0"/>
              <a:t>: AHR, airway hyperresponsiveness; </a:t>
            </a:r>
            <a:r>
              <a:rPr lang="en-GB" sz="800" dirty="0" err="1"/>
              <a:t>IgE</a:t>
            </a:r>
            <a:r>
              <a:rPr lang="en-GB" sz="800" dirty="0"/>
              <a:t>, immunoglobulin E; IL, interleukin; ILC2, type 2 innate lymphoid cell; TH2, T-helper 2 cell; TSLP, thymic stromal lymphopoietin.</a:t>
            </a:r>
          </a:p>
          <a:p>
            <a:r>
              <a:rPr lang="en-GB" sz="800" b="1" dirty="0"/>
              <a:t>References</a:t>
            </a:r>
            <a:r>
              <a:rPr lang="en-GB" sz="800" dirty="0"/>
              <a:t>: 1. Gauvreau GM et al. </a:t>
            </a:r>
            <a:r>
              <a:rPr lang="en-GB" sz="800" i="1" dirty="0"/>
              <a:t>Expert </a:t>
            </a:r>
            <a:r>
              <a:rPr lang="en-GB" sz="800" i="1" dirty="0" err="1"/>
              <a:t>Opin</a:t>
            </a:r>
            <a:r>
              <a:rPr lang="en-GB" sz="800" i="1" dirty="0"/>
              <a:t> </a:t>
            </a:r>
            <a:r>
              <a:rPr lang="en-GB" sz="800" i="1" dirty="0" err="1"/>
              <a:t>Ther</a:t>
            </a:r>
            <a:r>
              <a:rPr lang="en-GB" sz="800" i="1" dirty="0"/>
              <a:t> Targets</a:t>
            </a:r>
            <a:r>
              <a:rPr lang="en-GB" sz="800" dirty="0"/>
              <a:t>. 2020;24(8):777-792; 2. </a:t>
            </a:r>
            <a:r>
              <a:rPr lang="da-DK" sz="800" dirty="0"/>
              <a:t>Kim HY, et al. </a:t>
            </a:r>
            <a:r>
              <a:rPr lang="da-DK" sz="800" i="1" dirty="0"/>
              <a:t>Nat Immunol</a:t>
            </a:r>
            <a:r>
              <a:rPr lang="da-DK" sz="800" dirty="0"/>
              <a:t>. 2010;11(7):577-584; 3</a:t>
            </a:r>
            <a:r>
              <a:rPr lang="en-GB" sz="800" dirty="0"/>
              <a:t>. </a:t>
            </a:r>
            <a:r>
              <a:rPr lang="nb-NO" sz="800" dirty="0"/>
              <a:t>Janeway CA Jr, et al.</a:t>
            </a:r>
            <a:r>
              <a:rPr lang="en-GB" sz="800" dirty="0"/>
              <a:t> </a:t>
            </a:r>
            <a:r>
              <a:rPr lang="en-GB" sz="800" i="1" dirty="0"/>
              <a:t>Immunobiology: The Immune System in Health and Disease. </a:t>
            </a:r>
            <a:r>
              <a:rPr lang="en-GB" sz="800" dirty="0"/>
              <a:t>5th edition. New York: Garland Science; 2001. https://www.ncbi.nlm.nih.gov/books/NBK10759/;  4.</a:t>
            </a:r>
            <a:r>
              <a:rPr lang="en-NZ" sz="800" dirty="0"/>
              <a:t> </a:t>
            </a:r>
            <a:r>
              <a:rPr lang="en-NZ" sz="800" dirty="0" err="1"/>
              <a:t>Licona</a:t>
            </a:r>
            <a:r>
              <a:rPr lang="en-NZ" sz="800" dirty="0"/>
              <a:t>-Limón P, et al. </a:t>
            </a:r>
            <a:r>
              <a:rPr lang="en-NZ" sz="800" i="1" dirty="0"/>
              <a:t>Nat Immunol</a:t>
            </a:r>
            <a:r>
              <a:rPr lang="en-NZ" sz="800" dirty="0"/>
              <a:t>. 2013;14(6):536-542; 5. </a:t>
            </a:r>
            <a:r>
              <a:rPr lang="en-GB" sz="800" dirty="0"/>
              <a:t>Salter BM, et al. </a:t>
            </a:r>
            <a:r>
              <a:rPr lang="en-NZ" sz="800" dirty="0"/>
              <a:t>J </a:t>
            </a:r>
            <a:r>
              <a:rPr lang="en-NZ" sz="800" i="1" dirty="0" err="1"/>
              <a:t>Leukoc</a:t>
            </a:r>
            <a:r>
              <a:rPr lang="en-NZ" sz="800" i="1" dirty="0"/>
              <a:t> Biol</a:t>
            </a:r>
            <a:r>
              <a:rPr lang="en-NZ" sz="800" dirty="0"/>
              <a:t>. 2019;106:889-901</a:t>
            </a:r>
            <a:r>
              <a:rPr lang="en-GB" sz="800" dirty="0"/>
              <a:t>; 6.</a:t>
            </a:r>
            <a:r>
              <a:rPr lang="en-GB" sz="800" b="1" dirty="0"/>
              <a:t> </a:t>
            </a:r>
            <a:r>
              <a:rPr lang="en-GB" sz="800" dirty="0"/>
              <a:t>Stone KD, et al. </a:t>
            </a:r>
            <a:r>
              <a:rPr lang="en-GB" sz="800" i="1" dirty="0"/>
              <a:t>J Allergy Clin Immunol</a:t>
            </a:r>
            <a:r>
              <a:rPr lang="en-GB" sz="800" dirty="0"/>
              <a:t>. 2010;125(2 </a:t>
            </a:r>
            <a:r>
              <a:rPr lang="en-GB" sz="800" dirty="0" err="1"/>
              <a:t>Suppl</a:t>
            </a:r>
            <a:r>
              <a:rPr lang="en-GB" sz="800" dirty="0"/>
              <a:t> 2):S73-S80; 7. Walford HH, et al. </a:t>
            </a:r>
            <a:r>
              <a:rPr lang="en-GB" sz="800" i="1" dirty="0"/>
              <a:t>J Asthma Allergy</a:t>
            </a:r>
            <a:r>
              <a:rPr lang="en-GB" sz="800" dirty="0"/>
              <a:t>. 2014;7:53-65; 8. </a:t>
            </a:r>
            <a:r>
              <a:rPr lang="nb-NO" sz="800" dirty="0"/>
              <a:t>Janeway CA Jr, et al.</a:t>
            </a:r>
            <a:r>
              <a:rPr lang="en-GB" sz="800" dirty="0"/>
              <a:t> </a:t>
            </a:r>
            <a:r>
              <a:rPr lang="en-NZ" sz="800" i="1" dirty="0"/>
              <a:t>Annu Rev Immunol</a:t>
            </a:r>
            <a:r>
              <a:rPr lang="en-NZ" sz="800" dirty="0"/>
              <a:t>. 2002;20:197-216; </a:t>
            </a:r>
            <a:r>
              <a:rPr lang="en-GB" sz="800" dirty="0"/>
              <a:t>9. </a:t>
            </a:r>
            <a:r>
              <a:rPr kumimoji="0" lang="da-DK" sz="800" b="0" i="0" u="none" strike="noStrike" kern="1200" cap="none" spc="20" normalizeH="0" baseline="0" noProof="0" dirty="0">
                <a:ln>
                  <a:noFill/>
                </a:ln>
                <a:solidFill>
                  <a:srgbClr val="656665"/>
                </a:solidFill>
                <a:effectLst/>
                <a:uLnTx/>
                <a:uFillTx/>
                <a:latin typeface="Calibri"/>
                <a:ea typeface="+mn-ea"/>
                <a:cs typeface="+mn-cs"/>
              </a:rPr>
              <a:t>Steinke JW, Borish L. </a:t>
            </a:r>
            <a:r>
              <a:rPr kumimoji="0" lang="da-DK" sz="800" b="0" i="1" u="none" strike="noStrike" kern="1200" cap="none" spc="20" normalizeH="0" baseline="0" noProof="0" dirty="0">
                <a:ln>
                  <a:noFill/>
                </a:ln>
                <a:solidFill>
                  <a:srgbClr val="656665"/>
                </a:solidFill>
                <a:effectLst/>
                <a:uLnTx/>
                <a:uFillTx/>
                <a:latin typeface="Calibri"/>
                <a:ea typeface="+mn-ea"/>
                <a:cs typeface="+mn-cs"/>
              </a:rPr>
              <a:t>Respir Res</a:t>
            </a:r>
            <a:r>
              <a:rPr kumimoji="0" lang="da-DK" sz="800" b="0" i="0" u="none" strike="noStrike" kern="1200" cap="none" spc="20" normalizeH="0" baseline="0" noProof="0" dirty="0">
                <a:ln>
                  <a:noFill/>
                </a:ln>
                <a:solidFill>
                  <a:srgbClr val="656665"/>
                </a:solidFill>
                <a:effectLst/>
                <a:uLnTx/>
                <a:uFillTx/>
                <a:latin typeface="Calibri"/>
                <a:ea typeface="+mn-ea"/>
                <a:cs typeface="+mn-cs"/>
              </a:rPr>
              <a:t>. 2001;2(2):66-70; 10.</a:t>
            </a:r>
            <a:r>
              <a:rPr lang="en-GB" sz="800" dirty="0"/>
              <a:t>Luo W, et al. </a:t>
            </a:r>
            <a:r>
              <a:rPr lang="en-GB" sz="800" i="1" dirty="0"/>
              <a:t>Front Immunol</a:t>
            </a:r>
            <a:r>
              <a:rPr lang="en-GB" sz="800" dirty="0"/>
              <a:t>. 2022;13:974066; 11. Scott-Taylor TH. </a:t>
            </a:r>
            <a:r>
              <a:rPr lang="en-GB" sz="800" i="1" dirty="0" err="1"/>
              <a:t>Immun</a:t>
            </a:r>
            <a:r>
              <a:rPr lang="en-GB" sz="800" i="1" dirty="0"/>
              <a:t> </a:t>
            </a:r>
            <a:r>
              <a:rPr lang="en-GB" sz="800" i="1" dirty="0" err="1"/>
              <a:t>Inflamm</a:t>
            </a:r>
            <a:r>
              <a:rPr lang="en-GB" sz="800" i="1" dirty="0"/>
              <a:t> Dis</a:t>
            </a:r>
            <a:r>
              <a:rPr lang="en-GB" sz="800" dirty="0"/>
              <a:t>. 2017;6(1):13-33; 12. Alberts B, et al. </a:t>
            </a:r>
            <a:r>
              <a:rPr lang="en-GB" sz="800" i="1" dirty="0"/>
              <a:t>Molecular Biology of the Cell. </a:t>
            </a:r>
            <a:r>
              <a:rPr lang="en-GB" sz="800" dirty="0"/>
              <a:t>4th edition. New York: Garland Science</a:t>
            </a:r>
            <a:r>
              <a:rPr lang="en-GB" sz="800" dirty="0">
                <a:solidFill>
                  <a:srgbClr val="656665"/>
                </a:solidFill>
              </a:rPr>
              <a:t>; 2002. B Cells and Antibodies. https://www.ncbi.nlm.nih.gov/books/NBK26884/.</a:t>
            </a:r>
          </a:p>
          <a:p>
            <a:endParaRPr lang="en-GB" sz="800" dirty="0"/>
          </a:p>
          <a:p>
            <a:r>
              <a:rPr lang="en-GB" sz="800" dirty="0"/>
              <a:t>US-79143 Last Updated 12/23</a:t>
            </a:r>
          </a:p>
        </p:txBody>
      </p:sp>
      <p:grpSp>
        <p:nvGrpSpPr>
          <p:cNvPr id="4" name="Group 3">
            <a:extLst>
              <a:ext uri="{FF2B5EF4-FFF2-40B4-BE49-F238E27FC236}">
                <a16:creationId xmlns:a16="http://schemas.microsoft.com/office/drawing/2014/main" id="{68645B06-BC00-35F7-F2F4-C365FECFB26C}"/>
              </a:ext>
            </a:extLst>
          </p:cNvPr>
          <p:cNvGrpSpPr/>
          <p:nvPr/>
        </p:nvGrpSpPr>
        <p:grpSpPr>
          <a:xfrm>
            <a:off x="10944000" y="6444000"/>
            <a:ext cx="1099968" cy="287551"/>
            <a:chOff x="10894587" y="6381538"/>
            <a:chExt cx="1099968" cy="287551"/>
          </a:xfrm>
        </p:grpSpPr>
        <p:grpSp>
          <p:nvGrpSpPr>
            <p:cNvPr id="9" name="Group 8">
              <a:extLst>
                <a:ext uri="{FF2B5EF4-FFF2-40B4-BE49-F238E27FC236}">
                  <a16:creationId xmlns:a16="http://schemas.microsoft.com/office/drawing/2014/main" id="{9110D8E2-E5A6-1217-9AB1-3944AD8DB676}"/>
                </a:ext>
              </a:extLst>
            </p:cNvPr>
            <p:cNvGrpSpPr/>
            <p:nvPr/>
          </p:nvGrpSpPr>
          <p:grpSpPr>
            <a:xfrm>
              <a:off x="10894587" y="6381538"/>
              <a:ext cx="1099968" cy="287551"/>
              <a:chOff x="5334172" y="6525312"/>
              <a:chExt cx="1099968" cy="287551"/>
            </a:xfrm>
          </p:grpSpPr>
          <p:sp>
            <p:nvSpPr>
              <p:cNvPr id="14" name="Rectangle: Rounded Corners 13">
                <a:extLst>
                  <a:ext uri="{FF2B5EF4-FFF2-40B4-BE49-F238E27FC236}">
                    <a16:creationId xmlns:a16="http://schemas.microsoft.com/office/drawing/2014/main" id="{42D22991-88DC-D8FB-E99C-DEA18C37CCF8}"/>
                  </a:ext>
                </a:extLst>
              </p:cNvPr>
              <p:cNvSpPr/>
              <p:nvPr/>
            </p:nvSpPr>
            <p:spPr>
              <a:xfrm>
                <a:off x="5334172" y="6525312"/>
                <a:ext cx="1099968" cy="287551"/>
              </a:xfrm>
              <a:prstGeom prst="roundRect">
                <a:avLst/>
              </a:prstGeom>
              <a:solidFill>
                <a:srgbClr val="550B8D"/>
              </a:solidFill>
              <a:ln>
                <a:solidFill>
                  <a:srgbClr val="490F7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Graphic 3">
                <a:hlinkClick r:id="rId9" action="ppaction://hlinksldjump"/>
                <a:extLst>
                  <a:ext uri="{FF2B5EF4-FFF2-40B4-BE49-F238E27FC236}">
                    <a16:creationId xmlns:a16="http://schemas.microsoft.com/office/drawing/2014/main" id="{0C629B50-3DB8-2885-D1DF-9E01D01E8AD8}"/>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p:blipFill>
            <p:spPr>
              <a:xfrm rot="10800000">
                <a:off x="5657217" y="6560801"/>
                <a:ext cx="216000" cy="216000"/>
              </a:xfrm>
              <a:prstGeom prst="rect">
                <a:avLst/>
              </a:prstGeom>
            </p:spPr>
          </p:pic>
          <p:pic>
            <p:nvPicPr>
              <p:cNvPr id="17" name="Graphic 3">
                <a:hlinkClick r:id="rId12" action="ppaction://hlinksldjump"/>
                <a:extLst>
                  <a:ext uri="{FF2B5EF4-FFF2-40B4-BE49-F238E27FC236}">
                    <a16:creationId xmlns:a16="http://schemas.microsoft.com/office/drawing/2014/main" id="{D57F0378-EE64-9A19-AC03-443704A5F337}"/>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p:blipFill>
            <p:spPr>
              <a:xfrm rot="10800000" flipH="1">
                <a:off x="5922567" y="6560801"/>
                <a:ext cx="216000" cy="216000"/>
              </a:xfrm>
              <a:prstGeom prst="rect">
                <a:avLst/>
              </a:prstGeom>
            </p:spPr>
          </p:pic>
        </p:grpSp>
        <p:pic>
          <p:nvPicPr>
            <p:cNvPr id="10" name="Graphic 14">
              <a:hlinkClick r:id="rId13" action="ppaction://hlinksldjump"/>
              <a:extLst>
                <a:ext uri="{FF2B5EF4-FFF2-40B4-BE49-F238E27FC236}">
                  <a16:creationId xmlns:a16="http://schemas.microsoft.com/office/drawing/2014/main" id="{F82803F5-17B0-B412-A399-BFCFC0D7F32E}"/>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11734234" y="6417528"/>
              <a:ext cx="216000" cy="216000"/>
            </a:xfrm>
            <a:prstGeom prst="rect">
              <a:avLst/>
            </a:prstGeom>
          </p:spPr>
        </p:pic>
        <p:pic>
          <p:nvPicPr>
            <p:cNvPr id="12" name="Graphic 2">
              <a:hlinkClick r:id="rId16" action="ppaction://hlinksldjump"/>
              <a:extLst>
                <a:ext uri="{FF2B5EF4-FFF2-40B4-BE49-F238E27FC236}">
                  <a16:creationId xmlns:a16="http://schemas.microsoft.com/office/drawing/2014/main" id="{D8A5A7E0-57A1-67F8-493F-9977C1035568}"/>
                </a:ext>
              </a:extLst>
            </p:cNvPr>
            <p:cNvPicPr>
              <a:picLocks noChangeAspect="1"/>
            </p:cNvPicPr>
            <p:nvPr/>
          </p:nvPicPr>
          <p:blipFill>
            <a:blip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rcRect/>
            <a:stretch/>
          </p:blipFill>
          <p:spPr>
            <a:xfrm>
              <a:off x="10951903" y="6416625"/>
              <a:ext cx="216000" cy="216000"/>
            </a:xfrm>
            <a:prstGeom prst="rect">
              <a:avLst/>
            </a:prstGeom>
          </p:spPr>
        </p:pic>
      </p:grpSp>
    </p:spTree>
    <p:extLst>
      <p:ext uri="{BB962C8B-B14F-4D97-AF65-F5344CB8AC3E}">
        <p14:creationId xmlns:p14="http://schemas.microsoft.com/office/powerpoint/2010/main" val="272548326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ADE7EBD-4C9F-EE47-BDBC-35A86A1936D9}"/>
              </a:ext>
            </a:extLst>
          </p:cNvPr>
          <p:cNvSpPr>
            <a:spLocks noGrp="1"/>
          </p:cNvSpPr>
          <p:nvPr>
            <p:ph type="title"/>
          </p:nvPr>
        </p:nvSpPr>
        <p:spPr/>
        <p:txBody>
          <a:bodyPr/>
          <a:lstStyle/>
          <a:p>
            <a:r>
              <a:rPr lang="en-GB" dirty="0"/>
              <a:t>Various cells and inflammatory mediators are involved in asthma pathogenesis</a:t>
            </a:r>
            <a:r>
              <a:rPr lang="en-GB" baseline="30000" dirty="0"/>
              <a:t>1,2 </a:t>
            </a:r>
            <a:r>
              <a:rPr lang="en-GB" dirty="0"/>
              <a:t>– Glossary of key terms (cont.)</a:t>
            </a:r>
          </a:p>
        </p:txBody>
      </p:sp>
      <p:sp>
        <p:nvSpPr>
          <p:cNvPr id="2" name="Arrow: Pentagon 1">
            <a:extLst>
              <a:ext uri="{FF2B5EF4-FFF2-40B4-BE49-F238E27FC236}">
                <a16:creationId xmlns:a16="http://schemas.microsoft.com/office/drawing/2014/main" id="{A7763156-E875-831D-028F-2A8FF3D65605}"/>
              </a:ext>
            </a:extLst>
          </p:cNvPr>
          <p:cNvSpPr/>
          <p:nvPr/>
        </p:nvSpPr>
        <p:spPr>
          <a:xfrm rot="5400000">
            <a:off x="10940361" y="432910"/>
            <a:ext cx="1468544" cy="609139"/>
          </a:xfrm>
          <a:prstGeom prst="homePlate">
            <a:avLst/>
          </a:prstGeom>
          <a:solidFill>
            <a:schemeClr val="bg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en-GB" sz="1000" b="1">
                <a:latin typeface="+mj-lt"/>
              </a:rPr>
              <a:t>Glossary of key terms</a:t>
            </a:r>
          </a:p>
          <a:p>
            <a:pPr algn="ctr"/>
            <a:endParaRPr lang="en-GB" sz="1100" b="1">
              <a:latin typeface="+mj-lt"/>
            </a:endParaRPr>
          </a:p>
        </p:txBody>
      </p:sp>
      <p:sp>
        <p:nvSpPr>
          <p:cNvPr id="18" name="Footer Placeholder 1">
            <a:extLst>
              <a:ext uri="{FF2B5EF4-FFF2-40B4-BE49-F238E27FC236}">
                <a16:creationId xmlns:a16="http://schemas.microsoft.com/office/drawing/2014/main" id="{84239702-CC07-4216-E73C-51242FC32EDA}"/>
              </a:ext>
            </a:extLst>
          </p:cNvPr>
          <p:cNvSpPr txBox="1">
            <a:spLocks/>
          </p:cNvSpPr>
          <p:nvPr/>
        </p:nvSpPr>
        <p:spPr>
          <a:xfrm>
            <a:off x="548282" y="6300000"/>
            <a:ext cx="10512000" cy="471600"/>
          </a:xfrm>
          <a:prstGeom prst="rect">
            <a:avLst/>
          </a:prstGeom>
        </p:spPr>
        <p:txBody>
          <a:bodyPr vert="horz" lIns="0" tIns="0" rIns="0" bIns="0" rtlCol="0" anchor="b" anchorCtr="0">
            <a:noAutofit/>
          </a:bodyPr>
          <a:lstStyle>
            <a:defPPr>
              <a:defRPr lang="en-US"/>
            </a:defPPr>
            <a:lvl1pPr marL="0" algn="l" defTabSz="914400" rtl="0" eaLnBrk="1" latinLnBrk="0" hangingPunct="1">
              <a:defRPr sz="900" kern="1200" spc="20" baseline="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dirty="0"/>
              <a:t>Abbreviations</a:t>
            </a:r>
            <a:r>
              <a:rPr lang="en-GB" sz="800" dirty="0"/>
              <a:t>: </a:t>
            </a:r>
            <a:r>
              <a:rPr lang="en-GB" sz="800" dirty="0" err="1"/>
              <a:t>IgE</a:t>
            </a:r>
            <a:r>
              <a:rPr lang="en-GB" sz="800" dirty="0"/>
              <a:t>, immunoglobulin E; IgG, immunoglobulin G; IL, interleukin.</a:t>
            </a:r>
          </a:p>
          <a:p>
            <a:r>
              <a:rPr lang="en-GB" sz="800" b="1" dirty="0"/>
              <a:t>References</a:t>
            </a:r>
            <a:r>
              <a:rPr lang="en-GB" sz="800" dirty="0"/>
              <a:t>: 1. </a:t>
            </a:r>
            <a:r>
              <a:rPr lang="nb-NO" sz="800" dirty="0"/>
              <a:t>Janeway CA Jr, et al.</a:t>
            </a:r>
            <a:r>
              <a:rPr lang="en-GB" sz="800" dirty="0"/>
              <a:t> </a:t>
            </a:r>
            <a:r>
              <a:rPr lang="en-GB" sz="800" i="1" dirty="0"/>
              <a:t>Immunobiology: The Immune System in Health and Disease. </a:t>
            </a:r>
            <a:r>
              <a:rPr lang="en-GB" sz="800" dirty="0"/>
              <a:t>5th edition. New York: Garland Science; 2001. https://www.ncbi.nlm.nih.gov/books/NBK10759/;  2. Scott-Taylor TH. </a:t>
            </a:r>
            <a:r>
              <a:rPr lang="en-GB" sz="800" i="1" dirty="0" err="1"/>
              <a:t>Immun</a:t>
            </a:r>
            <a:r>
              <a:rPr lang="en-GB" sz="800" i="1" dirty="0"/>
              <a:t> </a:t>
            </a:r>
            <a:r>
              <a:rPr lang="en-GB" sz="800" i="1" dirty="0" err="1"/>
              <a:t>Inflamm</a:t>
            </a:r>
            <a:r>
              <a:rPr lang="en-GB" sz="800" i="1" dirty="0"/>
              <a:t> Dis</a:t>
            </a:r>
            <a:r>
              <a:rPr lang="en-GB" sz="800" dirty="0"/>
              <a:t>. 2017;6(1):13-33; 3. Alberts B, et al. </a:t>
            </a:r>
            <a:r>
              <a:rPr lang="en-GB" sz="800" i="1" dirty="0"/>
              <a:t>Molecular Biology of the Cell. </a:t>
            </a:r>
            <a:r>
              <a:rPr lang="en-GB" sz="800" dirty="0"/>
              <a:t>4th edition. New York: Garland Science</a:t>
            </a:r>
            <a:r>
              <a:rPr lang="en-GB" sz="800" dirty="0">
                <a:solidFill>
                  <a:srgbClr val="656665"/>
                </a:solidFill>
              </a:rPr>
              <a:t>; 2002. B Cells and Antibodies. https://www.ncbi.nlm.nih.gov/books/NBK26884/; 4. </a:t>
            </a:r>
            <a:r>
              <a:rPr lang="en-GB" sz="800" dirty="0">
                <a:effectLst/>
                <a:latin typeface="Calibri" panose="020F0502020204030204" pitchFamily="34" charset="0"/>
                <a:ea typeface="Calibri" panose="020F0502020204030204" pitchFamily="34" charset="0"/>
                <a:cs typeface="Times New Roman" panose="02020603050405020304" pitchFamily="18" charset="0"/>
              </a:rPr>
              <a:t>Roan F, et al. </a:t>
            </a:r>
            <a:r>
              <a:rPr lang="en-GB" sz="800" i="1" dirty="0">
                <a:effectLst/>
                <a:latin typeface="Calibri" panose="020F0502020204030204" pitchFamily="34" charset="0"/>
                <a:ea typeface="Calibri" panose="020F0502020204030204" pitchFamily="34" charset="0"/>
                <a:cs typeface="Times New Roman" panose="02020603050405020304" pitchFamily="18" charset="0"/>
              </a:rPr>
              <a:t>J Clin Invest</a:t>
            </a:r>
            <a:r>
              <a:rPr lang="en-GB" sz="800" dirty="0">
                <a:effectLst/>
                <a:latin typeface="Calibri" panose="020F0502020204030204" pitchFamily="34" charset="0"/>
                <a:ea typeface="Calibri" panose="020F0502020204030204" pitchFamily="34" charset="0"/>
                <a:cs typeface="Times New Roman" panose="02020603050405020304" pitchFamily="18" charset="0"/>
              </a:rPr>
              <a:t>. 2019;129:1441-1451; </a:t>
            </a:r>
            <a:r>
              <a:rPr lang="en-GB" sz="800" dirty="0">
                <a:solidFill>
                  <a:srgbClr val="656665"/>
                </a:solidFill>
              </a:rPr>
              <a:t>5</a:t>
            </a:r>
            <a:r>
              <a:rPr lang="en-GB" sz="800" dirty="0">
                <a:solidFill>
                  <a:srgbClr val="656665"/>
                </a:solidFill>
                <a:effectLst/>
                <a:latin typeface="Calibri" panose="020F0502020204030204" pitchFamily="34" charset="0"/>
              </a:rPr>
              <a:t>. </a:t>
            </a:r>
            <a:r>
              <a:rPr lang="en-GB" sz="800" dirty="0"/>
              <a:t>Alberts B, et al. </a:t>
            </a:r>
            <a:r>
              <a:rPr lang="en-GB" sz="800" i="1" dirty="0"/>
              <a:t>Molecular Biology of the Cell. </a:t>
            </a:r>
            <a:r>
              <a:rPr lang="en-GB" sz="800" dirty="0"/>
              <a:t>4th edition. New York: Garland Science</a:t>
            </a:r>
            <a:r>
              <a:rPr lang="en-GB" sz="800" dirty="0">
                <a:solidFill>
                  <a:srgbClr val="656665"/>
                </a:solidFill>
              </a:rPr>
              <a:t>; 2002. The Airways and the Gut. https://www.ncbi.nlm.nih.gov/books/NBK26875/; 6. </a:t>
            </a:r>
            <a:r>
              <a:rPr lang="en-GB" sz="800" dirty="0" err="1">
                <a:solidFill>
                  <a:srgbClr val="656665"/>
                </a:solidFill>
                <a:effectLst/>
                <a:latin typeface="Calibri" panose="020F0502020204030204" pitchFamily="34" charset="0"/>
              </a:rPr>
              <a:t>Hafen</a:t>
            </a:r>
            <a:r>
              <a:rPr lang="en-GB" sz="800" dirty="0">
                <a:solidFill>
                  <a:srgbClr val="656665"/>
                </a:solidFill>
                <a:effectLst/>
                <a:latin typeface="Calibri" panose="020F0502020204030204" pitchFamily="34" charset="0"/>
              </a:rPr>
              <a:t> BB, et al. </a:t>
            </a:r>
            <a:r>
              <a:rPr lang="en-GB" sz="800" i="1" dirty="0">
                <a:solidFill>
                  <a:srgbClr val="656665"/>
                </a:solidFill>
                <a:effectLst/>
                <a:latin typeface="Calibri" panose="020F0502020204030204" pitchFamily="34" charset="0"/>
              </a:rPr>
              <a:t>Smooth Muscle</a:t>
            </a:r>
            <a:r>
              <a:rPr lang="en-GB" sz="800" dirty="0">
                <a:solidFill>
                  <a:srgbClr val="656665"/>
                </a:solidFill>
                <a:effectLst/>
                <a:latin typeface="Calibri" panose="020F0502020204030204" pitchFamily="34" charset="0"/>
              </a:rPr>
              <a:t>. In: </a:t>
            </a:r>
            <a:r>
              <a:rPr lang="en-GB" sz="800" dirty="0" err="1">
                <a:solidFill>
                  <a:srgbClr val="656665"/>
                </a:solidFill>
                <a:effectLst/>
                <a:latin typeface="Calibri" panose="020F0502020204030204" pitchFamily="34" charset="0"/>
              </a:rPr>
              <a:t>StatPearls</a:t>
            </a:r>
            <a:r>
              <a:rPr lang="en-GB" sz="800" dirty="0">
                <a:solidFill>
                  <a:srgbClr val="656665"/>
                </a:solidFill>
                <a:effectLst/>
                <a:latin typeface="Calibri" panose="020F0502020204030204" pitchFamily="34" charset="0"/>
              </a:rPr>
              <a:t> [Internet]. Treasure Island (FL): </a:t>
            </a:r>
            <a:r>
              <a:rPr lang="en-GB" sz="800" dirty="0" err="1">
                <a:solidFill>
                  <a:srgbClr val="656665"/>
                </a:solidFill>
                <a:effectLst/>
                <a:latin typeface="Calibri" panose="020F0502020204030204" pitchFamily="34" charset="0"/>
              </a:rPr>
              <a:t>StatPearls</a:t>
            </a:r>
            <a:r>
              <a:rPr lang="en-GB" sz="800" dirty="0">
                <a:solidFill>
                  <a:srgbClr val="656665"/>
                </a:solidFill>
                <a:effectLst/>
                <a:latin typeface="Calibri" panose="020F0502020204030204" pitchFamily="34" charset="0"/>
              </a:rPr>
              <a:t> Publishing; 2023. https://www.ncbi.nlm.nih.gov/books/NBK526125/; 7. </a:t>
            </a:r>
            <a:r>
              <a:rPr lang="en-GB" sz="800" dirty="0"/>
              <a:t>Alberts B, et al. </a:t>
            </a:r>
            <a:r>
              <a:rPr lang="en-GB" sz="800" i="1" dirty="0"/>
              <a:t>Molecular Biology of the Cell. </a:t>
            </a:r>
            <a:r>
              <a:rPr lang="en-GB" sz="800" dirty="0"/>
              <a:t>4th edition. New York: Garland Science</a:t>
            </a:r>
            <a:r>
              <a:rPr lang="en-GB" sz="800" dirty="0">
                <a:solidFill>
                  <a:srgbClr val="656665"/>
                </a:solidFill>
              </a:rPr>
              <a:t>; 2002. The Extracellular Matrix of Animals. https://www.ncbi.nlm.nih.gov/books/NBK26810/; 8. Marshall JS, et al. </a:t>
            </a:r>
            <a:r>
              <a:rPr lang="en-GB" sz="800" i="1" dirty="0">
                <a:solidFill>
                  <a:srgbClr val="656665"/>
                </a:solidFill>
              </a:rPr>
              <a:t>Allergy Asthma Clin Immunol.</a:t>
            </a:r>
            <a:r>
              <a:rPr lang="en-GB" sz="800" dirty="0">
                <a:solidFill>
                  <a:srgbClr val="656665"/>
                </a:solidFill>
              </a:rPr>
              <a:t> 2018;14(</a:t>
            </a:r>
            <a:r>
              <a:rPr lang="en-GB" sz="800" dirty="0" err="1">
                <a:solidFill>
                  <a:srgbClr val="656665"/>
                </a:solidFill>
              </a:rPr>
              <a:t>Suppl</a:t>
            </a:r>
            <a:r>
              <a:rPr lang="en-GB" sz="800" dirty="0">
                <a:solidFill>
                  <a:srgbClr val="656665"/>
                </a:solidFill>
              </a:rPr>
              <a:t> 2):49; 9. Dougherty JM, et al. </a:t>
            </a:r>
            <a:r>
              <a:rPr lang="en-GB" sz="800" i="1" dirty="0">
                <a:solidFill>
                  <a:srgbClr val="656665"/>
                </a:solidFill>
              </a:rPr>
              <a:t>Allergy</a:t>
            </a:r>
            <a:r>
              <a:rPr lang="en-GB" sz="800" dirty="0">
                <a:solidFill>
                  <a:srgbClr val="656665"/>
                </a:solidFill>
              </a:rPr>
              <a:t>. In: </a:t>
            </a:r>
            <a:r>
              <a:rPr lang="en-GB" sz="800" dirty="0" err="1">
                <a:solidFill>
                  <a:srgbClr val="656665"/>
                </a:solidFill>
              </a:rPr>
              <a:t>StatPearls</a:t>
            </a:r>
            <a:r>
              <a:rPr lang="en-GB" sz="800" dirty="0">
                <a:solidFill>
                  <a:srgbClr val="656665"/>
                </a:solidFill>
              </a:rPr>
              <a:t> [Internet]. Treasure Island (FL): </a:t>
            </a:r>
            <a:r>
              <a:rPr lang="en-GB" sz="800" dirty="0" err="1">
                <a:solidFill>
                  <a:srgbClr val="656665"/>
                </a:solidFill>
              </a:rPr>
              <a:t>StatPearls</a:t>
            </a:r>
            <a:r>
              <a:rPr lang="en-GB" sz="800" dirty="0">
                <a:solidFill>
                  <a:srgbClr val="656665"/>
                </a:solidFill>
              </a:rPr>
              <a:t> Publishing; 2023. https://www.ncbi.nlm.nih.gov/books/NBK545237/.</a:t>
            </a:r>
          </a:p>
          <a:p>
            <a:endParaRPr lang="en-GB" sz="800" dirty="0"/>
          </a:p>
          <a:p>
            <a:r>
              <a:rPr lang="en-GB" sz="800" dirty="0"/>
              <a:t>US-79143 Last Updated 12/23</a:t>
            </a:r>
          </a:p>
        </p:txBody>
      </p:sp>
      <p:graphicFrame>
        <p:nvGraphicFramePr>
          <p:cNvPr id="3" name="Content Placeholder 2">
            <a:extLst>
              <a:ext uri="{FF2B5EF4-FFF2-40B4-BE49-F238E27FC236}">
                <a16:creationId xmlns:a16="http://schemas.microsoft.com/office/drawing/2014/main" id="{FA5BB1D9-759F-92F3-A06C-B8927D44A2DE}"/>
              </a:ext>
            </a:extLst>
          </p:cNvPr>
          <p:cNvGraphicFramePr>
            <a:graphicFrameLocks noGrp="1"/>
          </p:cNvGraphicFramePr>
          <p:nvPr>
            <p:ph idx="1"/>
            <p:extLst>
              <p:ext uri="{D42A27DB-BD31-4B8C-83A1-F6EECF244321}">
                <p14:modId xmlns:p14="http://schemas.microsoft.com/office/powerpoint/2010/main" val="3080815198"/>
              </p:ext>
            </p:extLst>
          </p:nvPr>
        </p:nvGraphicFramePr>
        <p:xfrm>
          <a:off x="733728" y="1593519"/>
          <a:ext cx="10716712" cy="3855394"/>
        </p:xfrm>
        <a:graphic>
          <a:graphicData uri="http://schemas.openxmlformats.org/drawingml/2006/table">
            <a:tbl>
              <a:tblPr firstRow="1" bandRow="1">
                <a:tableStyleId>{2D5ABB26-0587-4C30-8999-92F81FD0307C}</a:tableStyleId>
              </a:tblPr>
              <a:tblGrid>
                <a:gridCol w="376260">
                  <a:extLst>
                    <a:ext uri="{9D8B030D-6E8A-4147-A177-3AD203B41FA5}">
                      <a16:colId xmlns:a16="http://schemas.microsoft.com/office/drawing/2014/main" val="2327762774"/>
                    </a:ext>
                  </a:extLst>
                </a:gridCol>
                <a:gridCol w="1077756">
                  <a:extLst>
                    <a:ext uri="{9D8B030D-6E8A-4147-A177-3AD203B41FA5}">
                      <a16:colId xmlns:a16="http://schemas.microsoft.com/office/drawing/2014/main" val="3087683731"/>
                    </a:ext>
                  </a:extLst>
                </a:gridCol>
                <a:gridCol w="9262696">
                  <a:extLst>
                    <a:ext uri="{9D8B030D-6E8A-4147-A177-3AD203B41FA5}">
                      <a16:colId xmlns:a16="http://schemas.microsoft.com/office/drawing/2014/main" val="3900688893"/>
                    </a:ext>
                  </a:extLst>
                </a:gridCol>
              </a:tblGrid>
              <a:tr h="365224">
                <a:tc>
                  <a:txBody>
                    <a:bodyPr/>
                    <a:lstStyle/>
                    <a:p>
                      <a:endParaRPr lang="en-NZ" sz="1000" b="1" dirty="0"/>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r>
                        <a:rPr lang="en-NZ" sz="1000" b="1">
                          <a:solidFill>
                            <a:schemeClr val="tx2"/>
                          </a:solidFill>
                          <a:latin typeface="+mj-lt"/>
                        </a:rPr>
                        <a:t>Allergen</a:t>
                      </a:r>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chemeClr val="bg1">
                        <a:lumMod val="95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NZ" sz="900" b="0" i="0" u="none" strike="noStrike" kern="1200" cap="none" spc="0" normalizeH="0" baseline="0" noProof="0">
                          <a:ln>
                            <a:noFill/>
                          </a:ln>
                          <a:solidFill>
                            <a:schemeClr val="tx1"/>
                          </a:solidFill>
                          <a:effectLst/>
                          <a:uLnTx/>
                          <a:uFillTx/>
                          <a:latin typeface="+mn-lt"/>
                          <a:ea typeface="+mn-ea"/>
                          <a:cs typeface="+mn-cs"/>
                        </a:rPr>
                        <a:t>A molecule (generally one that can bind to an antibody) that elicits an </a:t>
                      </a:r>
                      <a:r>
                        <a:rPr lang="en-NZ" sz="900" b="1" kern="1200" baseline="0" noProof="0">
                          <a:solidFill>
                            <a:schemeClr val="tx1"/>
                          </a:solidFill>
                          <a:latin typeface="+mn-lt"/>
                          <a:ea typeface="+mn-ea"/>
                          <a:cs typeface="+mn-cs"/>
                        </a:rPr>
                        <a:t>allergic reaction </a:t>
                      </a:r>
                      <a:r>
                        <a:rPr kumimoji="0" lang="en-NZ" sz="900" b="0" i="0" u="none" strike="noStrike" kern="1200" cap="none" spc="0" normalizeH="0" baseline="0" noProof="0">
                          <a:ln>
                            <a:noFill/>
                          </a:ln>
                          <a:solidFill>
                            <a:schemeClr val="tx1"/>
                          </a:solidFill>
                          <a:effectLst/>
                          <a:uLnTx/>
                          <a:uFillTx/>
                          <a:latin typeface="+mn-lt"/>
                          <a:ea typeface="+mn-ea"/>
                          <a:cs typeface="+mn-cs"/>
                        </a:rPr>
                        <a:t>or hypersensitivity</a:t>
                      </a:r>
                      <a:r>
                        <a:rPr kumimoji="0" lang="en-NZ" sz="900" b="0" i="0" u="none" strike="noStrike" kern="1200" cap="none" spc="0" normalizeH="0" baseline="30000" noProof="0">
                          <a:ln>
                            <a:noFill/>
                          </a:ln>
                          <a:solidFill>
                            <a:schemeClr val="tx1"/>
                          </a:solidFill>
                          <a:effectLst/>
                          <a:uLnTx/>
                          <a:uFillTx/>
                          <a:latin typeface="+mn-lt"/>
                          <a:ea typeface="+mn-ea"/>
                          <a:cs typeface="+mn-cs"/>
                        </a:rPr>
                        <a:t>1</a:t>
                      </a:r>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4010550476"/>
                  </a:ext>
                </a:extLst>
              </a:tr>
              <a:tr h="365224">
                <a:tc>
                  <a:txBody>
                    <a:bodyPr/>
                    <a:lstStyle/>
                    <a:p>
                      <a:endParaRPr lang="en-NZ" sz="1000" b="1"/>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r>
                        <a:rPr lang="en-NZ" sz="1000" b="1">
                          <a:solidFill>
                            <a:schemeClr val="tx2"/>
                          </a:solidFill>
                          <a:latin typeface="+mj-lt"/>
                        </a:rPr>
                        <a:t>Cytokine</a:t>
                      </a:r>
                      <a:endParaRPr lang="en-NZ" sz="1000">
                        <a:solidFill>
                          <a:schemeClr val="tx2"/>
                        </a:solidFill>
                        <a:latin typeface="+mj-lt"/>
                      </a:endParaRPr>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chemeClr val="bg1">
                        <a:lumMod val="95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dirty="0">
                          <a:solidFill>
                            <a:schemeClr val="tx1"/>
                          </a:solidFill>
                          <a:latin typeface="+mn-lt"/>
                        </a:rPr>
                        <a:t>Proteins produced by cells that affect the </a:t>
                      </a:r>
                      <a:r>
                        <a:rPr lang="en-US" sz="900" noProof="0" dirty="0">
                          <a:solidFill>
                            <a:schemeClr val="tx1"/>
                          </a:solidFill>
                          <a:latin typeface="+mn-lt"/>
                        </a:rPr>
                        <a:t>behavior</a:t>
                      </a:r>
                      <a:r>
                        <a:rPr lang="en-GB" sz="900" dirty="0">
                          <a:solidFill>
                            <a:schemeClr val="tx1"/>
                          </a:solidFill>
                          <a:latin typeface="+mn-lt"/>
                        </a:rPr>
                        <a:t> of other cells (</a:t>
                      </a:r>
                      <a:r>
                        <a:rPr lang="en-GB" sz="900" dirty="0" err="1">
                          <a:solidFill>
                            <a:schemeClr val="tx1"/>
                          </a:solidFill>
                          <a:latin typeface="+mn-lt"/>
                        </a:rPr>
                        <a:t>eg</a:t>
                      </a:r>
                      <a:r>
                        <a:rPr lang="en-GB" sz="900" dirty="0">
                          <a:solidFill>
                            <a:schemeClr val="tx1"/>
                          </a:solidFill>
                          <a:latin typeface="+mn-lt"/>
                        </a:rPr>
                        <a:t>, promoting activation or migration of cells) when they bind to specific receptors (</a:t>
                      </a:r>
                      <a:r>
                        <a:rPr lang="en-GB" sz="900" dirty="0" err="1">
                          <a:solidFill>
                            <a:schemeClr val="tx1"/>
                          </a:solidFill>
                          <a:latin typeface="+mn-lt"/>
                        </a:rPr>
                        <a:t>eg</a:t>
                      </a:r>
                      <a:r>
                        <a:rPr lang="en-GB" sz="900" dirty="0">
                          <a:solidFill>
                            <a:schemeClr val="tx1"/>
                          </a:solidFill>
                          <a:latin typeface="+mn-lt"/>
                        </a:rPr>
                        <a:t>,</a:t>
                      </a:r>
                      <a:r>
                        <a:rPr kumimoji="0" lang="en-NZ" sz="900" b="1" i="0" u="none" strike="noStrike" kern="0" cap="none" spc="0" normalizeH="0" baseline="0" dirty="0">
                          <a:ln>
                            <a:noFill/>
                          </a:ln>
                          <a:solidFill>
                            <a:schemeClr val="tx1"/>
                          </a:solidFill>
                          <a:effectLst/>
                          <a:uLnTx/>
                          <a:uFillTx/>
                          <a:latin typeface="+mn-lt"/>
                          <a:ea typeface="+mn-ea"/>
                          <a:cs typeface="Arial" panose="020B0604020202020204" pitchFamily="34" charset="0"/>
                        </a:rPr>
                        <a:t> IL-4, IL-5, IL-13</a:t>
                      </a:r>
                      <a:r>
                        <a:rPr lang="en-NZ" sz="900" kern="1200" dirty="0">
                          <a:solidFill>
                            <a:schemeClr val="tx1"/>
                          </a:solidFill>
                          <a:latin typeface="+mn-lt"/>
                          <a:ea typeface="+mn-ea"/>
                          <a:cs typeface="+mn-cs"/>
                        </a:rPr>
                        <a:t>)</a:t>
                      </a:r>
                      <a:r>
                        <a:rPr lang="en-GB" sz="900" kern="1200" baseline="30000" dirty="0">
                          <a:solidFill>
                            <a:schemeClr val="tx1"/>
                          </a:solidFill>
                          <a:latin typeface="+mn-lt"/>
                          <a:ea typeface="+mn-ea"/>
                          <a:cs typeface="+mn-cs"/>
                        </a:rPr>
                        <a:t>1</a:t>
                      </a:r>
                      <a:endParaRPr lang="en-NZ" sz="900" kern="1200" baseline="30000" dirty="0">
                        <a:solidFill>
                          <a:schemeClr val="tx1"/>
                        </a:solidFill>
                        <a:latin typeface="+mn-lt"/>
                        <a:ea typeface="+mn-ea"/>
                        <a:cs typeface="+mn-cs"/>
                      </a:endParaRPr>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3841541702"/>
                  </a:ext>
                </a:extLst>
              </a:tr>
              <a:tr h="490133">
                <a:tc>
                  <a:txBody>
                    <a:bodyPr/>
                    <a:lstStyle/>
                    <a:p>
                      <a:endParaRPr lang="en-NZ" sz="1000" b="1"/>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r>
                        <a:rPr lang="en-NZ" sz="1000" b="1">
                          <a:solidFill>
                            <a:schemeClr val="tx2"/>
                          </a:solidFill>
                          <a:latin typeface="+mj-lt"/>
                        </a:rPr>
                        <a:t>Antibody</a:t>
                      </a:r>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chemeClr val="bg1">
                        <a:lumMod val="95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dirty="0">
                          <a:solidFill>
                            <a:schemeClr val="tx1"/>
                          </a:solidFill>
                        </a:rPr>
                        <a:t>Antibodies are proteins (such as </a:t>
                      </a:r>
                      <a:r>
                        <a:rPr lang="en-GB" sz="900" dirty="0" err="1">
                          <a:solidFill>
                            <a:schemeClr val="tx1"/>
                          </a:solidFill>
                        </a:rPr>
                        <a:t>IgE</a:t>
                      </a:r>
                      <a:r>
                        <a:rPr lang="en-GB" sz="900" dirty="0">
                          <a:solidFill>
                            <a:schemeClr val="tx1"/>
                          </a:solidFill>
                        </a:rPr>
                        <a:t> or IgG) </a:t>
                      </a:r>
                      <a:r>
                        <a:rPr lang="en-GB" sz="900" b="1" dirty="0">
                          <a:solidFill>
                            <a:schemeClr val="tx1"/>
                          </a:solidFill>
                        </a:rPr>
                        <a:t>produced by B cells </a:t>
                      </a:r>
                      <a:r>
                        <a:rPr lang="en-GB" sz="900" dirty="0">
                          <a:solidFill>
                            <a:schemeClr val="tx1"/>
                          </a:solidFill>
                        </a:rPr>
                        <a:t>that bind specifically to a particular substance (an antigen) and can neutralize it (in the case of an infecting microbe) or prepare it for ingestion and destruction by other cells.</a:t>
                      </a:r>
                      <a:r>
                        <a:rPr lang="en-GB" sz="900" baseline="30000" dirty="0">
                          <a:solidFill>
                            <a:schemeClr val="tx1"/>
                          </a:solidFill>
                        </a:rPr>
                        <a:t>1 </a:t>
                      </a:r>
                      <a:r>
                        <a:rPr lang="en-GB" sz="900" baseline="0" dirty="0" err="1">
                          <a:solidFill>
                            <a:schemeClr val="tx1"/>
                          </a:solidFill>
                        </a:rPr>
                        <a:t>IgE</a:t>
                      </a:r>
                      <a:r>
                        <a:rPr lang="en-GB" sz="900" baseline="0" dirty="0">
                          <a:solidFill>
                            <a:schemeClr val="tx1"/>
                          </a:solidFill>
                        </a:rPr>
                        <a:t> is generally produced in response to an allergic reaction and can bind to receptors located on mast cells and basophils, triggering the release of molecules such as histamine</a:t>
                      </a:r>
                      <a:r>
                        <a:rPr lang="en-GB" sz="900" baseline="30000" dirty="0">
                          <a:solidFill>
                            <a:schemeClr val="tx1"/>
                          </a:solidFill>
                        </a:rPr>
                        <a:t>2,3</a:t>
                      </a:r>
                      <a:endParaRPr lang="en-NZ" sz="900" baseline="30000" dirty="0">
                        <a:solidFill>
                          <a:schemeClr val="tx1"/>
                        </a:solidFill>
                      </a:endParaRPr>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647396766"/>
                  </a:ext>
                </a:extLst>
              </a:tr>
              <a:tr h="518636">
                <a:tc>
                  <a:txBody>
                    <a:bodyPr/>
                    <a:lstStyle/>
                    <a:p>
                      <a:endParaRPr lang="en-NZ" sz="1000" b="1"/>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l"/>
                      <a:r>
                        <a:rPr lang="en-NZ" sz="1000" b="1">
                          <a:solidFill>
                            <a:schemeClr val="tx2"/>
                          </a:solidFill>
                          <a:latin typeface="+mj-lt"/>
                        </a:rPr>
                        <a:t>Airway epithelium</a:t>
                      </a:r>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chemeClr val="bg1">
                        <a:lumMod val="95000"/>
                      </a:schemeClr>
                    </a:solidFill>
                  </a:tcPr>
                </a:tc>
                <a:tc>
                  <a:txBody>
                    <a:bodyPr/>
                    <a:lstStyle/>
                    <a:p>
                      <a:pPr rtl="0"/>
                      <a:r>
                        <a:rPr lang="en-GB" sz="900">
                          <a:solidFill>
                            <a:schemeClr val="tx1"/>
                          </a:solidFill>
                        </a:rPr>
                        <a:t>Epithelium lines organs and acts as a protective barrier against pathogens.</a:t>
                      </a:r>
                      <a:r>
                        <a:rPr lang="en-GB" sz="900" baseline="30000">
                          <a:solidFill>
                            <a:schemeClr val="tx1"/>
                          </a:solidFill>
                        </a:rPr>
                        <a:t>4</a:t>
                      </a:r>
                      <a:r>
                        <a:rPr lang="en-GB" sz="900">
                          <a:solidFill>
                            <a:schemeClr val="tx1"/>
                          </a:solidFill>
                        </a:rPr>
                        <a:t> It is the predominant site of entry for antigens, including the site for asthma triggers at the airway epithelium.</a:t>
                      </a:r>
                      <a:r>
                        <a:rPr lang="en-GB" sz="900" baseline="30000">
                          <a:solidFill>
                            <a:schemeClr val="tx1"/>
                          </a:solidFill>
                        </a:rPr>
                        <a:t>1,5</a:t>
                      </a:r>
                      <a:r>
                        <a:rPr lang="en-GB" sz="900" baseline="0">
                          <a:solidFill>
                            <a:schemeClr val="tx1"/>
                          </a:solidFill>
                        </a:rPr>
                        <a:t> The airway epithelium is made up of </a:t>
                      </a:r>
                      <a:r>
                        <a:rPr lang="en-GB" sz="900" b="1" baseline="0">
                          <a:solidFill>
                            <a:schemeClr val="tx1"/>
                          </a:solidFill>
                        </a:rPr>
                        <a:t>goblet cells</a:t>
                      </a:r>
                      <a:r>
                        <a:rPr lang="en-GB" sz="900" baseline="0">
                          <a:solidFill>
                            <a:schemeClr val="tx1"/>
                          </a:solidFill>
                        </a:rPr>
                        <a:t>, </a:t>
                      </a:r>
                      <a:r>
                        <a:rPr lang="en-GB" sz="900" b="1" baseline="0">
                          <a:solidFill>
                            <a:schemeClr val="tx1"/>
                          </a:solidFill>
                        </a:rPr>
                        <a:t>ciliated cells </a:t>
                      </a:r>
                      <a:r>
                        <a:rPr lang="en-GB" sz="900" baseline="0">
                          <a:solidFill>
                            <a:schemeClr val="tx1"/>
                          </a:solidFill>
                        </a:rPr>
                        <a:t>and </a:t>
                      </a:r>
                      <a:r>
                        <a:rPr lang="en-GB" sz="900" b="1" baseline="0">
                          <a:solidFill>
                            <a:schemeClr val="tx1"/>
                          </a:solidFill>
                        </a:rPr>
                        <a:t>endocrine cells</a:t>
                      </a:r>
                      <a:r>
                        <a:rPr lang="en-GB" sz="900" baseline="0">
                          <a:solidFill>
                            <a:schemeClr val="tx1"/>
                          </a:solidFill>
                        </a:rPr>
                        <a:t>. The goblet cells produce </a:t>
                      </a:r>
                      <a:r>
                        <a:rPr lang="en-GB" sz="900" b="1" baseline="0">
                          <a:solidFill>
                            <a:schemeClr val="tx1"/>
                          </a:solidFill>
                        </a:rPr>
                        <a:t>mucus</a:t>
                      </a:r>
                      <a:r>
                        <a:rPr lang="en-GB" sz="900" baseline="0">
                          <a:solidFill>
                            <a:schemeClr val="tx1"/>
                          </a:solidFill>
                        </a:rPr>
                        <a:t>, which traps debris, and the ciliated cells sweep mucus upwards, out of the respiratory tract. Endocrine cells secrete various local mediators that regulate functions of the airway.</a:t>
                      </a:r>
                      <a:r>
                        <a:rPr lang="en-GB" sz="900" baseline="30000">
                          <a:solidFill>
                            <a:schemeClr val="tx1"/>
                          </a:solidFill>
                        </a:rPr>
                        <a:t>5</a:t>
                      </a:r>
                      <a:endParaRPr lang="en-US" sz="900" kern="1200" baseline="30000">
                        <a:solidFill>
                          <a:schemeClr val="tx1"/>
                        </a:solidFill>
                        <a:latin typeface="+mn-lt"/>
                        <a:ea typeface="+mn-ea"/>
                        <a:cs typeface="+mn-cs"/>
                      </a:endParaRPr>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679597427"/>
                  </a:ext>
                </a:extLst>
              </a:tr>
              <a:tr h="45094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NZ" sz="1000" b="1"/>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NZ" sz="1000" b="1">
                          <a:solidFill>
                            <a:schemeClr val="tx2"/>
                          </a:solidFill>
                          <a:latin typeface="+mj-lt"/>
                        </a:rPr>
                        <a:t>Smooth muscle</a:t>
                      </a:r>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chemeClr val="bg1">
                        <a:lumMod val="95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aseline="0">
                          <a:solidFill>
                            <a:schemeClr val="tx1"/>
                          </a:solidFill>
                        </a:rPr>
                        <a:t>Smooth muscle is an involuntary, non-striated muscle found in many organs, including within the airway walls. The smooth muscle is involved in the control of the respiratory tract diameter, and activation can lead to contraction of the airway, resulting in asthma.</a:t>
                      </a:r>
                      <a:r>
                        <a:rPr lang="en-GB" sz="900" baseline="30000">
                          <a:solidFill>
                            <a:schemeClr val="tx1"/>
                          </a:solidFill>
                        </a:rPr>
                        <a:t>6</a:t>
                      </a:r>
                      <a:endParaRPr lang="en-GB" sz="900" baseline="0">
                        <a:solidFill>
                          <a:schemeClr val="tx1"/>
                        </a:solidFill>
                      </a:endParaRPr>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3567107840"/>
                  </a:ext>
                </a:extLst>
              </a:tr>
              <a:tr h="377190">
                <a:tc>
                  <a:txBody>
                    <a:bodyPr/>
                    <a:lstStyle/>
                    <a:p>
                      <a:endParaRPr lang="en-NZ" sz="1000" b="1"/>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l"/>
                      <a:r>
                        <a:rPr lang="en-NZ" sz="1000" b="1">
                          <a:solidFill>
                            <a:schemeClr val="tx2"/>
                          </a:solidFill>
                          <a:latin typeface="+mj-lt"/>
                        </a:rPr>
                        <a:t>Fibroblasts</a:t>
                      </a:r>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chemeClr val="bg1">
                        <a:lumMod val="95000"/>
                      </a:schemeClr>
                    </a:solidFill>
                  </a:tcPr>
                </a:tc>
                <a:tc>
                  <a:txBody>
                    <a:bodyPr/>
                    <a:lstStyle/>
                    <a:p>
                      <a:r>
                        <a:rPr lang="en-NZ" sz="900" b="0" baseline="0">
                          <a:solidFill>
                            <a:schemeClr val="tx1"/>
                          </a:solidFill>
                        </a:rPr>
                        <a:t>Fibroblasts are commonly located in connective tissue underlying the epithelium and produce the fibrous protein, collagen. </a:t>
                      </a:r>
                      <a:r>
                        <a:rPr lang="en-NZ" sz="900" b="1" baseline="0">
                          <a:solidFill>
                            <a:schemeClr val="tx1"/>
                          </a:solidFill>
                        </a:rPr>
                        <a:t>Collagen</a:t>
                      </a:r>
                      <a:r>
                        <a:rPr lang="en-NZ" sz="900" b="0" baseline="0">
                          <a:solidFill>
                            <a:schemeClr val="tx1"/>
                          </a:solidFill>
                        </a:rPr>
                        <a:t> makes up a large proportion of </a:t>
                      </a:r>
                      <a:r>
                        <a:rPr lang="en-NZ" sz="900" b="1" baseline="0">
                          <a:solidFill>
                            <a:schemeClr val="tx1"/>
                          </a:solidFill>
                        </a:rPr>
                        <a:t>extracellular matrix </a:t>
                      </a:r>
                      <a:r>
                        <a:rPr lang="en-NZ" sz="900" b="0" baseline="0">
                          <a:solidFill>
                            <a:schemeClr val="tx1"/>
                          </a:solidFill>
                        </a:rPr>
                        <a:t>and contributes to the control of opening and closing of the airway.</a:t>
                      </a:r>
                      <a:r>
                        <a:rPr lang="en-NZ" sz="900" b="0" baseline="30000">
                          <a:solidFill>
                            <a:schemeClr val="tx1"/>
                          </a:solidFill>
                        </a:rPr>
                        <a:t>7</a:t>
                      </a:r>
                      <a:endParaRPr lang="en-NZ" sz="900" b="0" baseline="0">
                        <a:solidFill>
                          <a:schemeClr val="tx1"/>
                        </a:solidFill>
                      </a:endParaRPr>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3862270737"/>
                  </a:ext>
                </a:extLst>
              </a:tr>
              <a:tr h="386166">
                <a:tc gridSpan="2">
                  <a:txBody>
                    <a:bodyPr/>
                    <a:lstStyle/>
                    <a:p>
                      <a:pPr algn="l"/>
                      <a:r>
                        <a:rPr lang="en-GB" sz="1000" b="1" kern="1200">
                          <a:solidFill>
                            <a:schemeClr val="tx2"/>
                          </a:solidFill>
                          <a:latin typeface="+mj-lt"/>
                          <a:ea typeface="+mn-ea"/>
                          <a:cs typeface="+mn-cs"/>
                        </a:rPr>
                        <a:t>Innate immune cells</a:t>
                      </a:r>
                      <a:endParaRPr lang="en-NZ" sz="1000" b="1" kern="1200">
                        <a:solidFill>
                          <a:schemeClr val="tx2"/>
                        </a:solidFill>
                        <a:latin typeface="+mj-lt"/>
                        <a:ea typeface="+mn-ea"/>
                        <a:cs typeface="+mn-cs"/>
                      </a:endParaRPr>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chemeClr val="bg1">
                        <a:lumMod val="95000"/>
                      </a:schemeClr>
                    </a:solidFill>
                  </a:tcPr>
                </a:tc>
                <a:tc hMerge="1">
                  <a:txBody>
                    <a:bodyPr/>
                    <a:lstStyle/>
                    <a:p>
                      <a:pPr algn="l"/>
                      <a:r>
                        <a:rPr lang="en-GB" sz="1000" b="1" kern="1200">
                          <a:solidFill>
                            <a:schemeClr val="tx2"/>
                          </a:solidFill>
                          <a:latin typeface="+mj-lt"/>
                          <a:ea typeface="+mn-ea"/>
                          <a:cs typeface="+mn-cs"/>
                        </a:rPr>
                        <a:t>Innate immune cells</a:t>
                      </a:r>
                      <a:endParaRPr lang="en-NZ" sz="1000" b="1" kern="1200">
                        <a:solidFill>
                          <a:schemeClr val="tx2"/>
                        </a:solidFill>
                        <a:latin typeface="+mj-lt"/>
                        <a:ea typeface="+mn-ea"/>
                        <a:cs typeface="+mn-cs"/>
                      </a:endParaRPr>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chemeClr val="bg1">
                        <a:lumMod val="95000"/>
                      </a:schemeClr>
                    </a:solidFill>
                  </a:tcPr>
                </a:tc>
                <a:tc>
                  <a:txBody>
                    <a:bodyPr/>
                    <a:lstStyle/>
                    <a:p>
                      <a:r>
                        <a:rPr lang="en-GB" sz="900" dirty="0"/>
                        <a:t>A group of cells that represent the first line of </a:t>
                      </a:r>
                      <a:r>
                        <a:rPr lang="en-GB" sz="900" dirty="0" err="1"/>
                        <a:t>defense</a:t>
                      </a:r>
                      <a:r>
                        <a:rPr lang="en-GB" sz="900" dirty="0"/>
                        <a:t> against pathogens or threats and respond immediately when they encounter a threat</a:t>
                      </a:r>
                      <a:r>
                        <a:rPr lang="en-GB" sz="900" baseline="30000" dirty="0"/>
                        <a:t>8</a:t>
                      </a:r>
                      <a:endParaRPr lang="en-NZ" sz="900" b="0" baseline="0" dirty="0">
                        <a:solidFill>
                          <a:schemeClr val="tx1"/>
                        </a:solidFill>
                      </a:endParaRPr>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509215824"/>
                  </a:ext>
                </a:extLst>
              </a:tr>
              <a:tr h="490133">
                <a:tc gridSpan="2">
                  <a:txBody>
                    <a:bodyPr/>
                    <a:lstStyle/>
                    <a:p>
                      <a:pPr marL="0" algn="l" defTabSz="914400" rtl="0" eaLnBrk="1" latinLnBrk="0" hangingPunct="1"/>
                      <a:r>
                        <a:rPr lang="en-GB" sz="1000" b="1" kern="1200">
                          <a:solidFill>
                            <a:schemeClr val="tx2"/>
                          </a:solidFill>
                          <a:latin typeface="+mj-lt"/>
                          <a:ea typeface="+mn-ea"/>
                          <a:cs typeface="+mn-cs"/>
                        </a:rPr>
                        <a:t>Adaptive immune cells</a:t>
                      </a:r>
                      <a:endParaRPr lang="en-NZ" sz="1000" b="1" kern="1200">
                        <a:solidFill>
                          <a:schemeClr val="tx2"/>
                        </a:solidFill>
                        <a:latin typeface="+mj-lt"/>
                        <a:ea typeface="+mn-ea"/>
                        <a:cs typeface="+mn-cs"/>
                      </a:endParaRPr>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chemeClr val="bg1">
                        <a:lumMod val="95000"/>
                      </a:schemeClr>
                    </a:solidFill>
                  </a:tcPr>
                </a:tc>
                <a:tc hMerge="1">
                  <a:txBody>
                    <a:bodyPr/>
                    <a:lstStyle/>
                    <a:p>
                      <a:pPr marL="0" algn="l" defTabSz="914400" rtl="0" eaLnBrk="1" latinLnBrk="0" hangingPunct="1"/>
                      <a:r>
                        <a:rPr lang="en-GB" sz="1000" b="1" kern="1200">
                          <a:solidFill>
                            <a:schemeClr val="tx2"/>
                          </a:solidFill>
                          <a:latin typeface="+mj-lt"/>
                          <a:ea typeface="+mn-ea"/>
                          <a:cs typeface="+mn-cs"/>
                        </a:rPr>
                        <a:t>Adaptive immune cells</a:t>
                      </a:r>
                      <a:endParaRPr lang="en-NZ" sz="1000" b="1" kern="1200">
                        <a:solidFill>
                          <a:schemeClr val="tx2"/>
                        </a:solidFill>
                        <a:latin typeface="+mj-lt"/>
                        <a:ea typeface="+mn-ea"/>
                        <a:cs typeface="+mn-cs"/>
                      </a:endParaRPr>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chemeClr val="bg1">
                        <a:lumMod val="95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a:t>Recruited when the innate immune system is unable to manage a threat. Adaptive immune cells develop a carefully orchestrated, delayed response, which includes recognition of the specific pathogen or threat in the environment. This response can lead to the development of immunological memory, allowing for a specific, rapid response of adaptive immune cells (such as memory B cells) in the event that the same threat invades in the future</a:t>
                      </a:r>
                      <a:r>
                        <a:rPr lang="en-GB" sz="900" baseline="30000"/>
                        <a:t>8</a:t>
                      </a:r>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4010732531"/>
                  </a:ext>
                </a:extLst>
              </a:tr>
              <a:tr h="386166">
                <a:tc gridSpan="2">
                  <a:txBody>
                    <a:bodyPr/>
                    <a:lstStyle/>
                    <a:p>
                      <a:pPr algn="l"/>
                      <a:r>
                        <a:rPr lang="en-GB" sz="1000" b="1" kern="1200">
                          <a:solidFill>
                            <a:schemeClr val="tx2"/>
                          </a:solidFill>
                          <a:latin typeface="+mj-lt"/>
                          <a:ea typeface="+mn-ea"/>
                          <a:cs typeface="+mn-cs"/>
                        </a:rPr>
                        <a:t>Allergic reaction</a:t>
                      </a:r>
                      <a:endParaRPr lang="en-NZ" sz="1000" b="1" kern="1200">
                        <a:solidFill>
                          <a:schemeClr val="tx2"/>
                        </a:solidFill>
                        <a:latin typeface="+mj-lt"/>
                        <a:ea typeface="+mn-ea"/>
                        <a:cs typeface="+mn-cs"/>
                      </a:endParaRPr>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chemeClr val="bg1">
                        <a:lumMod val="95000"/>
                      </a:schemeClr>
                    </a:solidFill>
                  </a:tcPr>
                </a:tc>
                <a:tc hMerge="1">
                  <a:txBody>
                    <a:bodyPr/>
                    <a:lstStyle/>
                    <a:p>
                      <a:pPr algn="l"/>
                      <a:r>
                        <a:rPr lang="en-GB" sz="1000" b="1" kern="1200">
                          <a:solidFill>
                            <a:schemeClr val="tx2"/>
                          </a:solidFill>
                          <a:latin typeface="+mj-lt"/>
                          <a:ea typeface="+mn-ea"/>
                          <a:cs typeface="+mn-cs"/>
                        </a:rPr>
                        <a:t>Allergic reaction</a:t>
                      </a:r>
                      <a:endParaRPr lang="en-NZ" sz="1000" b="1" kern="1200">
                        <a:solidFill>
                          <a:schemeClr val="tx2"/>
                        </a:solidFill>
                        <a:latin typeface="+mj-lt"/>
                        <a:ea typeface="+mn-ea"/>
                        <a:cs typeface="+mn-cs"/>
                      </a:endParaRPr>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chemeClr val="bg1">
                        <a:lumMod val="95000"/>
                      </a:schemeClr>
                    </a:solidFill>
                  </a:tcPr>
                </a:tc>
                <a:tc>
                  <a:txBody>
                    <a:bodyPr/>
                    <a:lstStyle/>
                    <a:p>
                      <a:r>
                        <a:rPr lang="en-GB" sz="900" dirty="0"/>
                        <a:t>An allergic reaction occurs when the immune system overreacts to a harmless substance known as an allergen</a:t>
                      </a:r>
                      <a:r>
                        <a:rPr lang="en-GB" sz="900" baseline="30000" dirty="0"/>
                        <a:t>9</a:t>
                      </a:r>
                      <a:endParaRPr lang="en-NZ" sz="900" b="0" baseline="0" dirty="0">
                        <a:solidFill>
                          <a:schemeClr val="tx1"/>
                        </a:solidFill>
                      </a:endParaRPr>
                    </a:p>
                  </a:txBody>
                  <a:tcPr anchor="ct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92527937"/>
                  </a:ext>
                </a:extLst>
              </a:tr>
            </a:tbl>
          </a:graphicData>
        </a:graphic>
      </p:graphicFrame>
      <p:pic>
        <p:nvPicPr>
          <p:cNvPr id="9" name="Picture 8">
            <a:extLst>
              <a:ext uri="{FF2B5EF4-FFF2-40B4-BE49-F238E27FC236}">
                <a16:creationId xmlns:a16="http://schemas.microsoft.com/office/drawing/2014/main" id="{6705555E-9445-655B-66EE-A0DA9F11E31A}"/>
              </a:ext>
            </a:extLst>
          </p:cNvPr>
          <p:cNvPicPr>
            <a:picLocks noChangeAspect="1"/>
          </p:cNvPicPr>
          <p:nvPr/>
        </p:nvPicPr>
        <p:blipFill rotWithShape="1">
          <a:blip r:embed="rId3"/>
          <a:srcRect l="9083" t="1" r="85379" b="5620"/>
          <a:stretch/>
        </p:blipFill>
        <p:spPr>
          <a:xfrm>
            <a:off x="704316" y="2893163"/>
            <a:ext cx="373900" cy="360000"/>
          </a:xfrm>
          <a:prstGeom prst="rect">
            <a:avLst/>
          </a:prstGeom>
        </p:spPr>
      </p:pic>
      <p:pic>
        <p:nvPicPr>
          <p:cNvPr id="10" name="Picture 9" descr="A picture containing icon&#10;&#10;Description automatically generated">
            <a:hlinkClick r:id="rId4" action="ppaction://hlinksldjump"/>
            <a:extLst>
              <a:ext uri="{FF2B5EF4-FFF2-40B4-BE49-F238E27FC236}">
                <a16:creationId xmlns:a16="http://schemas.microsoft.com/office/drawing/2014/main" id="{A40338F5-DC78-F0F5-41D5-950F70FE44CF}"/>
              </a:ext>
            </a:extLst>
          </p:cNvPr>
          <p:cNvPicPr>
            <a:picLocks noChangeAspect="1"/>
          </p:cNvPicPr>
          <p:nvPr/>
        </p:nvPicPr>
        <p:blipFill>
          <a:blip r:embed="rId5"/>
          <a:stretch>
            <a:fillRect/>
          </a:stretch>
        </p:blipFill>
        <p:spPr>
          <a:xfrm>
            <a:off x="699964" y="3875177"/>
            <a:ext cx="360000" cy="188826"/>
          </a:xfrm>
          <a:prstGeom prst="rect">
            <a:avLst/>
          </a:prstGeom>
        </p:spPr>
      </p:pic>
      <p:pic>
        <p:nvPicPr>
          <p:cNvPr id="12" name="Picture 11">
            <a:extLst>
              <a:ext uri="{FF2B5EF4-FFF2-40B4-BE49-F238E27FC236}">
                <a16:creationId xmlns:a16="http://schemas.microsoft.com/office/drawing/2014/main" id="{B3CB0FF8-6498-7DE4-66E3-5E15846DBF9F}"/>
              </a:ext>
            </a:extLst>
          </p:cNvPr>
          <p:cNvPicPr>
            <a:picLocks noChangeAspect="1"/>
          </p:cNvPicPr>
          <p:nvPr/>
        </p:nvPicPr>
        <p:blipFill rotWithShape="1">
          <a:blip r:embed="rId6"/>
          <a:srcRect l="92687" b="1624"/>
          <a:stretch/>
        </p:blipFill>
        <p:spPr>
          <a:xfrm>
            <a:off x="731038" y="3451803"/>
            <a:ext cx="360000" cy="188826"/>
          </a:xfrm>
          <a:prstGeom prst="rect">
            <a:avLst/>
          </a:prstGeom>
        </p:spPr>
      </p:pic>
      <p:pic>
        <p:nvPicPr>
          <p:cNvPr id="4" name="Picture 3">
            <a:extLst>
              <a:ext uri="{FF2B5EF4-FFF2-40B4-BE49-F238E27FC236}">
                <a16:creationId xmlns:a16="http://schemas.microsoft.com/office/drawing/2014/main" id="{DBA103D5-2A88-D5FA-B6EA-467CE6A6A148}"/>
              </a:ext>
            </a:extLst>
          </p:cNvPr>
          <p:cNvPicPr>
            <a:picLocks noChangeAspect="1"/>
          </p:cNvPicPr>
          <p:nvPr/>
        </p:nvPicPr>
        <p:blipFill>
          <a:blip r:embed="rId7"/>
          <a:stretch>
            <a:fillRect/>
          </a:stretch>
        </p:blipFill>
        <p:spPr>
          <a:xfrm>
            <a:off x="744167" y="2385471"/>
            <a:ext cx="334049" cy="381252"/>
          </a:xfrm>
          <a:prstGeom prst="rect">
            <a:avLst/>
          </a:prstGeom>
        </p:spPr>
      </p:pic>
      <p:grpSp>
        <p:nvGrpSpPr>
          <p:cNvPr id="5" name="Group 4">
            <a:extLst>
              <a:ext uri="{FF2B5EF4-FFF2-40B4-BE49-F238E27FC236}">
                <a16:creationId xmlns:a16="http://schemas.microsoft.com/office/drawing/2014/main" id="{A2F67659-B9F3-0F58-BB36-7976E5F72922}"/>
              </a:ext>
            </a:extLst>
          </p:cNvPr>
          <p:cNvGrpSpPr/>
          <p:nvPr/>
        </p:nvGrpSpPr>
        <p:grpSpPr>
          <a:xfrm>
            <a:off x="747743" y="1683503"/>
            <a:ext cx="322942" cy="190371"/>
            <a:chOff x="1784412" y="1358800"/>
            <a:chExt cx="322942" cy="190371"/>
          </a:xfrm>
        </p:grpSpPr>
        <p:sp>
          <p:nvSpPr>
            <p:cNvPr id="6" name="Oval 5">
              <a:extLst>
                <a:ext uri="{FF2B5EF4-FFF2-40B4-BE49-F238E27FC236}">
                  <a16:creationId xmlns:a16="http://schemas.microsoft.com/office/drawing/2014/main" id="{C8BCF2E5-B5EB-987C-EACC-522A9BECBE25}"/>
                </a:ext>
              </a:extLst>
            </p:cNvPr>
            <p:cNvSpPr/>
            <p:nvPr/>
          </p:nvSpPr>
          <p:spPr>
            <a:xfrm rot="10800000">
              <a:off x="1899440" y="1373668"/>
              <a:ext cx="34387" cy="28567"/>
            </a:xfrm>
            <a:prstGeom prst="ellipse">
              <a:avLst/>
            </a:prstGeom>
            <a:gradFill flip="none" rotWithShape="1">
              <a:gsLst>
                <a:gs pos="0">
                  <a:srgbClr val="C4D600"/>
                </a:gs>
                <a:gs pos="73000">
                  <a:srgbClr val="C4D600">
                    <a:lumMod val="75000"/>
                  </a:srgbClr>
                </a:gs>
                <a:gs pos="83000">
                  <a:srgbClr val="C4D600">
                    <a:lumMod val="50000"/>
                  </a:srgbClr>
                </a:gs>
                <a:gs pos="100000">
                  <a:srgbClr val="C4D600">
                    <a:lumMod val="75000"/>
                  </a:srgbClr>
                </a:gs>
              </a:gsLst>
              <a:path path="circle">
                <a:fillToRect l="50000" t="50000" r="50000" b="50000"/>
              </a:path>
              <a:tileRect/>
            </a:gradFill>
            <a:ln w="9525" cap="flat" cmpd="sng" algn="ctr">
              <a:solidFill>
                <a:srgbClr val="000000">
                  <a:lumMod val="50000"/>
                  <a:lumOff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a:ln>
                  <a:noFill/>
                </a:ln>
                <a:solidFill>
                  <a:srgbClr val="262B25"/>
                </a:solidFill>
                <a:effectLst/>
                <a:uLnTx/>
                <a:uFillTx/>
                <a:latin typeface="Arial" panose="020B0604020202020204"/>
                <a:ea typeface="+mn-ea"/>
                <a:cs typeface="+mn-cs"/>
              </a:endParaRPr>
            </a:p>
          </p:txBody>
        </p:sp>
        <p:sp>
          <p:nvSpPr>
            <p:cNvPr id="8" name="Oval 7">
              <a:extLst>
                <a:ext uri="{FF2B5EF4-FFF2-40B4-BE49-F238E27FC236}">
                  <a16:creationId xmlns:a16="http://schemas.microsoft.com/office/drawing/2014/main" id="{4A4C7487-E5F6-36B4-F77B-D9EDE55DC96C}"/>
                </a:ext>
              </a:extLst>
            </p:cNvPr>
            <p:cNvSpPr/>
            <p:nvPr/>
          </p:nvSpPr>
          <p:spPr>
            <a:xfrm rot="10800000">
              <a:off x="1922883" y="1457789"/>
              <a:ext cx="20633" cy="17141"/>
            </a:xfrm>
            <a:prstGeom prst="ellipse">
              <a:avLst/>
            </a:prstGeom>
            <a:gradFill flip="none" rotWithShape="1">
              <a:gsLst>
                <a:gs pos="0">
                  <a:srgbClr val="C4D600"/>
                </a:gs>
                <a:gs pos="73000">
                  <a:srgbClr val="C4D600">
                    <a:lumMod val="75000"/>
                  </a:srgbClr>
                </a:gs>
                <a:gs pos="83000">
                  <a:srgbClr val="C4D600">
                    <a:lumMod val="50000"/>
                  </a:srgbClr>
                </a:gs>
                <a:gs pos="100000">
                  <a:srgbClr val="C4D600">
                    <a:lumMod val="75000"/>
                  </a:srgbClr>
                </a:gs>
              </a:gsLst>
              <a:path path="circle">
                <a:fillToRect l="50000" t="50000" r="50000" b="50000"/>
              </a:path>
              <a:tileRect/>
            </a:gradFill>
            <a:ln w="9525" cap="flat" cmpd="sng" algn="ctr">
              <a:solidFill>
                <a:srgbClr val="000000">
                  <a:lumMod val="50000"/>
                  <a:lumOff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a:ln>
                  <a:noFill/>
                </a:ln>
                <a:solidFill>
                  <a:srgbClr val="262B25"/>
                </a:solidFill>
                <a:effectLst/>
                <a:uLnTx/>
                <a:uFillTx/>
                <a:latin typeface="Arial" panose="020B0604020202020204"/>
                <a:ea typeface="+mn-ea"/>
                <a:cs typeface="+mn-cs"/>
              </a:endParaRPr>
            </a:p>
          </p:txBody>
        </p:sp>
        <p:sp>
          <p:nvSpPr>
            <p:cNvPr id="11" name="Oval 10">
              <a:extLst>
                <a:ext uri="{FF2B5EF4-FFF2-40B4-BE49-F238E27FC236}">
                  <a16:creationId xmlns:a16="http://schemas.microsoft.com/office/drawing/2014/main" id="{13145787-282B-736B-1C06-EE296FEBAFCA}"/>
                </a:ext>
              </a:extLst>
            </p:cNvPr>
            <p:cNvSpPr/>
            <p:nvPr/>
          </p:nvSpPr>
          <p:spPr>
            <a:xfrm rot="10800000">
              <a:off x="2022723" y="1435091"/>
              <a:ext cx="34387" cy="28567"/>
            </a:xfrm>
            <a:prstGeom prst="ellipse">
              <a:avLst/>
            </a:prstGeom>
            <a:gradFill flip="none" rotWithShape="1">
              <a:gsLst>
                <a:gs pos="0">
                  <a:srgbClr val="C4D600"/>
                </a:gs>
                <a:gs pos="73000">
                  <a:srgbClr val="C4D600">
                    <a:lumMod val="75000"/>
                  </a:srgbClr>
                </a:gs>
                <a:gs pos="83000">
                  <a:srgbClr val="C4D600">
                    <a:lumMod val="50000"/>
                  </a:srgbClr>
                </a:gs>
                <a:gs pos="100000">
                  <a:srgbClr val="C4D600">
                    <a:lumMod val="75000"/>
                  </a:srgbClr>
                </a:gs>
              </a:gsLst>
              <a:path path="circle">
                <a:fillToRect l="50000" t="50000" r="50000" b="50000"/>
              </a:path>
              <a:tileRect/>
            </a:gradFill>
            <a:ln w="9525" cap="flat" cmpd="sng" algn="ctr">
              <a:solidFill>
                <a:srgbClr val="000000">
                  <a:lumMod val="50000"/>
                  <a:lumOff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a:ln>
                  <a:noFill/>
                </a:ln>
                <a:solidFill>
                  <a:srgbClr val="262B25"/>
                </a:solidFill>
                <a:effectLst/>
                <a:uLnTx/>
                <a:uFillTx/>
                <a:latin typeface="Arial" panose="020B0604020202020204"/>
                <a:ea typeface="+mn-ea"/>
                <a:cs typeface="+mn-cs"/>
              </a:endParaRPr>
            </a:p>
          </p:txBody>
        </p:sp>
        <p:sp>
          <p:nvSpPr>
            <p:cNvPr id="13" name="Oval 12">
              <a:extLst>
                <a:ext uri="{FF2B5EF4-FFF2-40B4-BE49-F238E27FC236}">
                  <a16:creationId xmlns:a16="http://schemas.microsoft.com/office/drawing/2014/main" id="{D35FF794-7F8F-2328-BDD7-5FE749B135A4}"/>
                </a:ext>
              </a:extLst>
            </p:cNvPr>
            <p:cNvSpPr/>
            <p:nvPr/>
          </p:nvSpPr>
          <p:spPr>
            <a:xfrm rot="10800000">
              <a:off x="1784412" y="1476337"/>
              <a:ext cx="34387" cy="28567"/>
            </a:xfrm>
            <a:prstGeom prst="ellipse">
              <a:avLst/>
            </a:prstGeom>
            <a:gradFill flip="none" rotWithShape="1">
              <a:gsLst>
                <a:gs pos="0">
                  <a:srgbClr val="C4D600"/>
                </a:gs>
                <a:gs pos="73000">
                  <a:srgbClr val="C4D600">
                    <a:lumMod val="75000"/>
                  </a:srgbClr>
                </a:gs>
                <a:gs pos="83000">
                  <a:srgbClr val="C4D600">
                    <a:lumMod val="50000"/>
                  </a:srgbClr>
                </a:gs>
                <a:gs pos="100000">
                  <a:srgbClr val="C4D600">
                    <a:lumMod val="75000"/>
                  </a:srgbClr>
                </a:gs>
              </a:gsLst>
              <a:path path="circle">
                <a:fillToRect l="50000" t="50000" r="50000" b="50000"/>
              </a:path>
              <a:tileRect/>
            </a:gradFill>
            <a:ln w="9525" cap="flat" cmpd="sng" algn="ctr">
              <a:solidFill>
                <a:srgbClr val="000000">
                  <a:lumMod val="50000"/>
                  <a:lumOff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a:ln>
                  <a:noFill/>
                </a:ln>
                <a:solidFill>
                  <a:srgbClr val="262B25"/>
                </a:solidFill>
                <a:effectLst/>
                <a:uLnTx/>
                <a:uFillTx/>
                <a:latin typeface="Arial" panose="020B0604020202020204"/>
                <a:ea typeface="+mn-ea"/>
                <a:cs typeface="+mn-cs"/>
              </a:endParaRPr>
            </a:p>
          </p:txBody>
        </p:sp>
        <p:sp>
          <p:nvSpPr>
            <p:cNvPr id="14" name="Oval 13">
              <a:extLst>
                <a:ext uri="{FF2B5EF4-FFF2-40B4-BE49-F238E27FC236}">
                  <a16:creationId xmlns:a16="http://schemas.microsoft.com/office/drawing/2014/main" id="{F6614CB5-E482-4480-0516-AA34D31D60E7}"/>
                </a:ext>
              </a:extLst>
            </p:cNvPr>
            <p:cNvSpPr/>
            <p:nvPr/>
          </p:nvSpPr>
          <p:spPr>
            <a:xfrm rot="10800000">
              <a:off x="2037073" y="1358800"/>
              <a:ext cx="20633" cy="17141"/>
            </a:xfrm>
            <a:prstGeom prst="ellipse">
              <a:avLst/>
            </a:prstGeom>
            <a:gradFill flip="none" rotWithShape="1">
              <a:gsLst>
                <a:gs pos="0">
                  <a:srgbClr val="C4D600"/>
                </a:gs>
                <a:gs pos="73000">
                  <a:srgbClr val="C4D600">
                    <a:lumMod val="75000"/>
                  </a:srgbClr>
                </a:gs>
                <a:gs pos="83000">
                  <a:srgbClr val="C4D600">
                    <a:lumMod val="50000"/>
                  </a:srgbClr>
                </a:gs>
                <a:gs pos="100000">
                  <a:srgbClr val="C4D600">
                    <a:lumMod val="75000"/>
                  </a:srgbClr>
                </a:gs>
              </a:gsLst>
              <a:path path="circle">
                <a:fillToRect l="50000" t="50000" r="50000" b="50000"/>
              </a:path>
              <a:tileRect/>
            </a:gradFill>
            <a:ln w="9525" cap="flat" cmpd="sng" algn="ctr">
              <a:solidFill>
                <a:srgbClr val="000000">
                  <a:lumMod val="50000"/>
                  <a:lumOff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a:ln>
                  <a:noFill/>
                </a:ln>
                <a:solidFill>
                  <a:srgbClr val="262B25"/>
                </a:solidFill>
                <a:effectLst/>
                <a:uLnTx/>
                <a:uFillTx/>
                <a:latin typeface="Arial" panose="020B0604020202020204"/>
                <a:ea typeface="+mn-ea"/>
                <a:cs typeface="+mn-cs"/>
              </a:endParaRPr>
            </a:p>
          </p:txBody>
        </p:sp>
        <p:sp>
          <p:nvSpPr>
            <p:cNvPr id="15" name="Oval 14">
              <a:extLst>
                <a:ext uri="{FF2B5EF4-FFF2-40B4-BE49-F238E27FC236}">
                  <a16:creationId xmlns:a16="http://schemas.microsoft.com/office/drawing/2014/main" id="{0334F7FF-70B9-D57B-E242-85C7EFB1ED2C}"/>
                </a:ext>
              </a:extLst>
            </p:cNvPr>
            <p:cNvSpPr/>
            <p:nvPr/>
          </p:nvSpPr>
          <p:spPr>
            <a:xfrm rot="10800000">
              <a:off x="2086721" y="1499034"/>
              <a:ext cx="20633" cy="17141"/>
            </a:xfrm>
            <a:prstGeom prst="ellipse">
              <a:avLst/>
            </a:prstGeom>
            <a:gradFill flip="none" rotWithShape="1">
              <a:gsLst>
                <a:gs pos="0">
                  <a:srgbClr val="C4D600"/>
                </a:gs>
                <a:gs pos="73000">
                  <a:srgbClr val="C4D600">
                    <a:lumMod val="75000"/>
                  </a:srgbClr>
                </a:gs>
                <a:gs pos="83000">
                  <a:srgbClr val="C4D600">
                    <a:lumMod val="50000"/>
                  </a:srgbClr>
                </a:gs>
                <a:gs pos="100000">
                  <a:srgbClr val="C4D600">
                    <a:lumMod val="75000"/>
                  </a:srgbClr>
                </a:gs>
              </a:gsLst>
              <a:path path="circle">
                <a:fillToRect l="50000" t="50000" r="50000" b="50000"/>
              </a:path>
              <a:tileRect/>
            </a:gradFill>
            <a:ln w="9525" cap="flat" cmpd="sng" algn="ctr">
              <a:solidFill>
                <a:srgbClr val="000000">
                  <a:lumMod val="50000"/>
                  <a:lumOff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a:ln>
                  <a:noFill/>
                </a:ln>
                <a:solidFill>
                  <a:srgbClr val="262B25"/>
                </a:solidFill>
                <a:effectLst/>
                <a:uLnTx/>
                <a:uFillTx/>
                <a:latin typeface="Arial" panose="020B0604020202020204"/>
                <a:ea typeface="+mn-ea"/>
                <a:cs typeface="+mn-cs"/>
              </a:endParaRPr>
            </a:p>
          </p:txBody>
        </p:sp>
        <p:sp>
          <p:nvSpPr>
            <p:cNvPr id="16" name="Oval 15">
              <a:extLst>
                <a:ext uri="{FF2B5EF4-FFF2-40B4-BE49-F238E27FC236}">
                  <a16:creationId xmlns:a16="http://schemas.microsoft.com/office/drawing/2014/main" id="{E0381BDA-E0DB-13D9-E6C5-5486A0DDBE80}"/>
                </a:ext>
              </a:extLst>
            </p:cNvPr>
            <p:cNvSpPr/>
            <p:nvPr/>
          </p:nvSpPr>
          <p:spPr>
            <a:xfrm rot="10800000">
              <a:off x="1947707" y="1532030"/>
              <a:ext cx="20633" cy="17141"/>
            </a:xfrm>
            <a:prstGeom prst="ellipse">
              <a:avLst/>
            </a:prstGeom>
            <a:gradFill flip="none" rotWithShape="1">
              <a:gsLst>
                <a:gs pos="0">
                  <a:srgbClr val="C4D600"/>
                </a:gs>
                <a:gs pos="73000">
                  <a:srgbClr val="C4D600">
                    <a:lumMod val="75000"/>
                  </a:srgbClr>
                </a:gs>
                <a:gs pos="83000">
                  <a:srgbClr val="C4D600">
                    <a:lumMod val="50000"/>
                  </a:srgbClr>
                </a:gs>
                <a:gs pos="100000">
                  <a:srgbClr val="C4D600">
                    <a:lumMod val="75000"/>
                  </a:srgbClr>
                </a:gs>
              </a:gsLst>
              <a:path path="circle">
                <a:fillToRect l="50000" t="50000" r="50000" b="50000"/>
              </a:path>
              <a:tileRect/>
            </a:gradFill>
            <a:ln w="9525" cap="flat" cmpd="sng" algn="ctr">
              <a:solidFill>
                <a:srgbClr val="000000">
                  <a:lumMod val="50000"/>
                  <a:lumOff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a:ln>
                  <a:noFill/>
                </a:ln>
                <a:solidFill>
                  <a:srgbClr val="262B25"/>
                </a:solidFill>
                <a:effectLst/>
                <a:uLnTx/>
                <a:uFillTx/>
                <a:latin typeface="Arial" panose="020B0604020202020204"/>
                <a:ea typeface="+mn-ea"/>
                <a:cs typeface="+mn-cs"/>
              </a:endParaRPr>
            </a:p>
          </p:txBody>
        </p:sp>
      </p:grpSp>
      <p:pic>
        <p:nvPicPr>
          <p:cNvPr id="17" name="Picture 16" descr="Background pattern&#10;&#10;Description automatically generated">
            <a:extLst>
              <a:ext uri="{FF2B5EF4-FFF2-40B4-BE49-F238E27FC236}">
                <a16:creationId xmlns:a16="http://schemas.microsoft.com/office/drawing/2014/main" id="{688A3C6A-6514-E428-E946-896DE5524FAC}"/>
              </a:ext>
            </a:extLst>
          </p:cNvPr>
          <p:cNvPicPr>
            <a:picLocks noChangeAspect="1"/>
          </p:cNvPicPr>
          <p:nvPr/>
        </p:nvPicPr>
        <p:blipFill>
          <a:blip r:embed="rId8"/>
          <a:stretch>
            <a:fillRect/>
          </a:stretch>
        </p:blipFill>
        <p:spPr>
          <a:xfrm>
            <a:off x="778752" y="2064923"/>
            <a:ext cx="248920" cy="161798"/>
          </a:xfrm>
          <a:prstGeom prst="rect">
            <a:avLst/>
          </a:prstGeom>
        </p:spPr>
      </p:pic>
      <p:grpSp>
        <p:nvGrpSpPr>
          <p:cNvPr id="19" name="Group 18">
            <a:extLst>
              <a:ext uri="{FF2B5EF4-FFF2-40B4-BE49-F238E27FC236}">
                <a16:creationId xmlns:a16="http://schemas.microsoft.com/office/drawing/2014/main" id="{A404456D-2970-DA1B-2D93-394F6DA48FE2}"/>
              </a:ext>
            </a:extLst>
          </p:cNvPr>
          <p:cNvGrpSpPr/>
          <p:nvPr/>
        </p:nvGrpSpPr>
        <p:grpSpPr>
          <a:xfrm>
            <a:off x="10944000" y="6444000"/>
            <a:ext cx="1099968" cy="287551"/>
            <a:chOff x="10894587" y="6381538"/>
            <a:chExt cx="1099968" cy="287551"/>
          </a:xfrm>
        </p:grpSpPr>
        <p:grpSp>
          <p:nvGrpSpPr>
            <p:cNvPr id="20" name="Group 19">
              <a:extLst>
                <a:ext uri="{FF2B5EF4-FFF2-40B4-BE49-F238E27FC236}">
                  <a16:creationId xmlns:a16="http://schemas.microsoft.com/office/drawing/2014/main" id="{F43E784E-6647-7A81-4F3D-EC75BD862349}"/>
                </a:ext>
              </a:extLst>
            </p:cNvPr>
            <p:cNvGrpSpPr/>
            <p:nvPr/>
          </p:nvGrpSpPr>
          <p:grpSpPr>
            <a:xfrm>
              <a:off x="10894587" y="6381538"/>
              <a:ext cx="1099968" cy="287551"/>
              <a:chOff x="5334172" y="6525312"/>
              <a:chExt cx="1099968" cy="287551"/>
            </a:xfrm>
          </p:grpSpPr>
          <p:sp>
            <p:nvSpPr>
              <p:cNvPr id="23" name="Rectangle: Rounded Corners 22">
                <a:extLst>
                  <a:ext uri="{FF2B5EF4-FFF2-40B4-BE49-F238E27FC236}">
                    <a16:creationId xmlns:a16="http://schemas.microsoft.com/office/drawing/2014/main" id="{B7635584-18B0-F75B-06C0-0FA22D35C840}"/>
                  </a:ext>
                </a:extLst>
              </p:cNvPr>
              <p:cNvSpPr/>
              <p:nvPr/>
            </p:nvSpPr>
            <p:spPr>
              <a:xfrm>
                <a:off x="5334172" y="6525312"/>
                <a:ext cx="1099968" cy="287551"/>
              </a:xfrm>
              <a:prstGeom prst="roundRect">
                <a:avLst/>
              </a:prstGeom>
              <a:solidFill>
                <a:srgbClr val="550B8D"/>
              </a:solidFill>
              <a:ln>
                <a:solidFill>
                  <a:srgbClr val="490F7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4" name="Graphic 3">
                <a:hlinkClick r:id="rId9" action="ppaction://hlinksldjump"/>
                <a:extLst>
                  <a:ext uri="{FF2B5EF4-FFF2-40B4-BE49-F238E27FC236}">
                    <a16:creationId xmlns:a16="http://schemas.microsoft.com/office/drawing/2014/main" id="{3DB2BB21-4BBC-9060-075D-EF454D38C0E3}"/>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p:blipFill>
            <p:spPr>
              <a:xfrm rot="10800000">
                <a:off x="5657217" y="6560801"/>
                <a:ext cx="216000" cy="216000"/>
              </a:xfrm>
              <a:prstGeom prst="rect">
                <a:avLst/>
              </a:prstGeom>
            </p:spPr>
          </p:pic>
          <p:pic>
            <p:nvPicPr>
              <p:cNvPr id="25" name="Graphic 3">
                <a:hlinkClick r:id="rId12" action="ppaction://hlinksldjump"/>
                <a:extLst>
                  <a:ext uri="{FF2B5EF4-FFF2-40B4-BE49-F238E27FC236}">
                    <a16:creationId xmlns:a16="http://schemas.microsoft.com/office/drawing/2014/main" id="{DE95A8AB-D0F7-43D2-97AA-D9694ECC9641}"/>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p:blipFill>
            <p:spPr>
              <a:xfrm rot="10800000" flipH="1">
                <a:off x="5922567" y="6560801"/>
                <a:ext cx="216000" cy="216000"/>
              </a:xfrm>
              <a:prstGeom prst="rect">
                <a:avLst/>
              </a:prstGeom>
            </p:spPr>
          </p:pic>
        </p:grpSp>
        <p:pic>
          <p:nvPicPr>
            <p:cNvPr id="21" name="Graphic 14">
              <a:hlinkClick r:id="rId12" action="ppaction://hlinksldjump"/>
              <a:extLst>
                <a:ext uri="{FF2B5EF4-FFF2-40B4-BE49-F238E27FC236}">
                  <a16:creationId xmlns:a16="http://schemas.microsoft.com/office/drawing/2014/main" id="{9F599A58-9616-CD07-6ABE-3BDD2FC73C03}"/>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rcRect/>
            <a:stretch/>
          </p:blipFill>
          <p:spPr>
            <a:xfrm>
              <a:off x="11734234" y="6417528"/>
              <a:ext cx="216000" cy="216000"/>
            </a:xfrm>
            <a:prstGeom prst="rect">
              <a:avLst/>
            </a:prstGeom>
          </p:spPr>
        </p:pic>
        <p:pic>
          <p:nvPicPr>
            <p:cNvPr id="22" name="Graphic 2">
              <a:hlinkClick r:id="rId15" action="ppaction://hlinksldjump"/>
              <a:extLst>
                <a:ext uri="{FF2B5EF4-FFF2-40B4-BE49-F238E27FC236}">
                  <a16:creationId xmlns:a16="http://schemas.microsoft.com/office/drawing/2014/main" id="{30B8D4DF-6366-9B92-B7EF-B1DD6EC5BE75}"/>
                </a:ext>
              </a:extLst>
            </p:cNvPr>
            <p:cNvPicPr>
              <a:picLocks noChangeAspect="1"/>
            </p:cNvPicPr>
            <p:nvPr/>
          </p:nvPicPr>
          <p: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rcRect/>
            <a:stretch/>
          </p:blipFill>
          <p:spPr>
            <a:xfrm>
              <a:off x="10951903" y="6416625"/>
              <a:ext cx="216000" cy="216000"/>
            </a:xfrm>
            <a:prstGeom prst="rect">
              <a:avLst/>
            </a:prstGeom>
          </p:spPr>
        </p:pic>
      </p:grpSp>
    </p:spTree>
    <p:extLst>
      <p:ext uri="{BB962C8B-B14F-4D97-AF65-F5344CB8AC3E}">
        <p14:creationId xmlns:p14="http://schemas.microsoft.com/office/powerpoint/2010/main" val="366725843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FF2BA-6594-97F5-06A5-5E61183ECC31}"/>
              </a:ext>
            </a:extLst>
          </p:cNvPr>
          <p:cNvSpPr>
            <a:spLocks noGrp="1"/>
          </p:cNvSpPr>
          <p:nvPr>
            <p:ph type="title"/>
          </p:nvPr>
        </p:nvSpPr>
        <p:spPr/>
        <p:txBody>
          <a:bodyPr/>
          <a:lstStyle/>
          <a:p>
            <a:r>
              <a:rPr lang="en-GB" dirty="0"/>
              <a:t>References (1/3)</a:t>
            </a:r>
          </a:p>
        </p:txBody>
      </p:sp>
      <p:sp>
        <p:nvSpPr>
          <p:cNvPr id="6" name="Content Placeholder 7">
            <a:extLst>
              <a:ext uri="{FF2B5EF4-FFF2-40B4-BE49-F238E27FC236}">
                <a16:creationId xmlns:a16="http://schemas.microsoft.com/office/drawing/2014/main" id="{925520FD-7D0F-A716-5517-D041D75DCE0C}"/>
              </a:ext>
            </a:extLst>
          </p:cNvPr>
          <p:cNvSpPr txBox="1">
            <a:spLocks/>
          </p:cNvSpPr>
          <p:nvPr/>
        </p:nvSpPr>
        <p:spPr>
          <a:xfrm>
            <a:off x="552395" y="1309650"/>
            <a:ext cx="11088000" cy="5148000"/>
          </a:xfrm>
          <a:prstGeom prst="rect">
            <a:avLst/>
          </a:prstGeom>
        </p:spPr>
        <p:txBody>
          <a:bodyPr lIns="91440" tIns="45720" rIns="91440" bIns="45720" numCol="2" anchor="t"/>
          <a:lstStyle>
            <a:lvl1pPr marL="228600" indent="-228600" algn="l" defTabSz="914400" rtl="0" eaLnBrk="1" latinLnBrk="0" hangingPunct="1">
              <a:lnSpc>
                <a:spcPct val="100000"/>
              </a:lnSpc>
              <a:spcBef>
                <a:spcPts val="1000"/>
              </a:spcBef>
              <a:buFontTx/>
              <a:buBlip>
                <a:blip r:embed="rId2"/>
              </a:buBlip>
              <a:defRPr lang="en-US" sz="2000" b="0" i="0" kern="1200" dirty="0" smtClean="0">
                <a:solidFill>
                  <a:schemeClr val="tx1"/>
                </a:solidFill>
                <a:latin typeface="Calibri" panose="020F0502020204030204" pitchFamily="34" charset="0"/>
                <a:ea typeface="Roboto" panose="02000000000000000000" pitchFamily="2" charset="0"/>
                <a:cs typeface="Calibri" panose="020F0502020204030204" pitchFamily="34" charset="0"/>
              </a:defRPr>
            </a:lvl1pPr>
            <a:lvl2pPr marL="685800" indent="-228600" algn="l" defTabSz="914400" rtl="0" eaLnBrk="1" latinLnBrk="0" hangingPunct="1">
              <a:lnSpc>
                <a:spcPct val="100000"/>
              </a:lnSpc>
              <a:spcBef>
                <a:spcPts val="600"/>
              </a:spcBef>
              <a:buClr>
                <a:schemeClr val="bg2"/>
              </a:buClr>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00000"/>
              </a:lnSpc>
              <a:spcBef>
                <a:spcPts val="600"/>
              </a:spcBef>
              <a:buClr>
                <a:schemeClr val="bg2"/>
              </a:buClr>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00000"/>
              </a:lnSpc>
              <a:spcBef>
                <a:spcPts val="600"/>
              </a:spcBef>
              <a:buClr>
                <a:schemeClr val="bg2"/>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600"/>
              </a:spcBef>
              <a:buClr>
                <a:schemeClr val="bg2"/>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7000"/>
              </a:lnSpc>
              <a:spcBef>
                <a:spcPts val="0"/>
              </a:spcBef>
              <a:spcAft>
                <a:spcPts val="500"/>
              </a:spcAft>
              <a:buClr>
                <a:srgbClr val="590995"/>
              </a:buClr>
            </a:pPr>
            <a:r>
              <a:rPr lang="en-GB" sz="950" dirty="0">
                <a:effectLst/>
                <a:latin typeface="Calibri" panose="020F0502020204030204" pitchFamily="34" charset="0"/>
                <a:ea typeface="Calibri" panose="020F0502020204030204" pitchFamily="34" charset="0"/>
                <a:cs typeface="Times New Roman" panose="02020603050405020304" pitchFamily="18" charset="0"/>
              </a:rPr>
              <a:t>Alberts B, et al. </a:t>
            </a:r>
            <a:r>
              <a:rPr lang="en-GB" sz="950" i="1" dirty="0">
                <a:effectLst/>
                <a:latin typeface="Calibri" panose="020F0502020204030204" pitchFamily="34" charset="0"/>
                <a:ea typeface="Calibri" panose="020F0502020204030204" pitchFamily="34" charset="0"/>
                <a:cs typeface="Times New Roman" panose="02020603050405020304" pitchFamily="18" charset="0"/>
              </a:rPr>
              <a:t>Molecular Biology of the Cell. </a:t>
            </a:r>
            <a:r>
              <a:rPr lang="en-GB" sz="950" dirty="0">
                <a:effectLst/>
                <a:latin typeface="Calibri" panose="020F0502020204030204" pitchFamily="34" charset="0"/>
                <a:ea typeface="Calibri" panose="020F0502020204030204" pitchFamily="34" charset="0"/>
                <a:cs typeface="Times New Roman" panose="02020603050405020304" pitchFamily="18" charset="0"/>
              </a:rPr>
              <a:t>4th edition. New York: Garland Science; 2002. B Cells and Antibodies. https://www.ncbi.nlm.nih.gov/books/NBK26884/</a:t>
            </a:r>
            <a:r>
              <a:rPr lang="en-GB" sz="950" dirty="0">
                <a:solidFill>
                  <a:srgbClr val="656665"/>
                </a:solidFill>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Bef>
                <a:spcPts val="0"/>
              </a:spcBef>
              <a:spcAft>
                <a:spcPts val="500"/>
              </a:spcAft>
              <a:buClr>
                <a:srgbClr val="590995"/>
              </a:buClr>
            </a:pPr>
            <a:r>
              <a:rPr lang="en-US" sz="950" dirty="0">
                <a:solidFill>
                  <a:srgbClr val="656665"/>
                </a:solidFill>
                <a:effectLst/>
                <a:latin typeface="Calibri" panose="020F0502020204030204" pitchFamily="34" charset="0"/>
                <a:ea typeface="Calibri" panose="020F0502020204030204" pitchFamily="34" charset="0"/>
                <a:cs typeface="Times New Roman" panose="02020603050405020304" pitchFamily="18" charset="0"/>
              </a:rPr>
              <a:t>Alberts B, et al. </a:t>
            </a:r>
            <a:r>
              <a:rPr lang="en-US" sz="950" i="1" dirty="0">
                <a:solidFill>
                  <a:srgbClr val="656665"/>
                </a:solidFill>
                <a:effectLst/>
                <a:latin typeface="Calibri" panose="020F0502020204030204" pitchFamily="34" charset="0"/>
                <a:ea typeface="Calibri" panose="020F0502020204030204" pitchFamily="34" charset="0"/>
                <a:cs typeface="Times New Roman" panose="02020603050405020304" pitchFamily="18" charset="0"/>
              </a:rPr>
              <a:t>Molecular Biology of the Cell. </a:t>
            </a:r>
            <a:r>
              <a:rPr lang="en-US" sz="950" dirty="0">
                <a:solidFill>
                  <a:srgbClr val="656665"/>
                </a:solidFill>
                <a:effectLst/>
                <a:latin typeface="Calibri" panose="020F0502020204030204" pitchFamily="34" charset="0"/>
                <a:ea typeface="Calibri" panose="020F0502020204030204" pitchFamily="34" charset="0"/>
                <a:cs typeface="Times New Roman" panose="02020603050405020304" pitchFamily="18" charset="0"/>
              </a:rPr>
              <a:t>4th edition. New York: Garland Science; 2002. The Airways and the Gut. https://www.ncbi.nlm.nih.gov/books/NBK26875/.</a:t>
            </a:r>
          </a:p>
          <a:p>
            <a:pPr>
              <a:lnSpc>
                <a:spcPct val="107000"/>
              </a:lnSpc>
              <a:spcBef>
                <a:spcPts val="0"/>
              </a:spcBef>
              <a:spcAft>
                <a:spcPts val="500"/>
              </a:spcAft>
              <a:buClr>
                <a:srgbClr val="590995"/>
              </a:buClr>
            </a:pPr>
            <a:r>
              <a:rPr lang="en-US" sz="950" dirty="0">
                <a:solidFill>
                  <a:srgbClr val="656665"/>
                </a:solidFill>
                <a:effectLst/>
                <a:latin typeface="Calibri" panose="020F0502020204030204" pitchFamily="34" charset="0"/>
                <a:ea typeface="Calibri" panose="020F0502020204030204" pitchFamily="34" charset="0"/>
                <a:cs typeface="Times New Roman" panose="02020603050405020304" pitchFamily="18" charset="0"/>
              </a:rPr>
              <a:t>Alberts B, et al. </a:t>
            </a:r>
            <a:r>
              <a:rPr lang="en-US" sz="950" i="1" dirty="0">
                <a:solidFill>
                  <a:srgbClr val="656665"/>
                </a:solidFill>
                <a:effectLst/>
                <a:latin typeface="Calibri" panose="020F0502020204030204" pitchFamily="34" charset="0"/>
                <a:ea typeface="Calibri" panose="020F0502020204030204" pitchFamily="34" charset="0"/>
                <a:cs typeface="Times New Roman" panose="02020603050405020304" pitchFamily="18" charset="0"/>
              </a:rPr>
              <a:t>Molecular Biology of the Cell. </a:t>
            </a:r>
            <a:r>
              <a:rPr lang="en-US" sz="950" dirty="0">
                <a:solidFill>
                  <a:srgbClr val="656665"/>
                </a:solidFill>
                <a:effectLst/>
                <a:latin typeface="Calibri" panose="020F0502020204030204" pitchFamily="34" charset="0"/>
                <a:ea typeface="Calibri" panose="020F0502020204030204" pitchFamily="34" charset="0"/>
                <a:cs typeface="Times New Roman" panose="02020603050405020304" pitchFamily="18" charset="0"/>
              </a:rPr>
              <a:t>4th edition. New York: Garland Science; 2002. The Extracellular Matrix of Animals. https://www.ncbi.nlm.nih.gov/books/NBK26810/. </a:t>
            </a:r>
            <a:endParaRPr lang="en-GB" sz="950" dirty="0">
              <a:solidFill>
                <a:srgbClr val="656665"/>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500"/>
              </a:spcAft>
              <a:buClr>
                <a:srgbClr val="590995"/>
              </a:buClr>
            </a:pPr>
            <a:r>
              <a:rPr lang="en-GB" sz="950" dirty="0" err="1">
                <a:effectLst/>
                <a:latin typeface="Calibri" panose="020F0502020204030204" pitchFamily="34" charset="0"/>
                <a:ea typeface="Calibri" panose="020F0502020204030204" pitchFamily="34" charset="0"/>
                <a:cs typeface="Times New Roman" panose="02020603050405020304" pitchFamily="18" charset="0"/>
              </a:rPr>
              <a:t>Allakhverdi</a:t>
            </a:r>
            <a:r>
              <a:rPr lang="en-GB" sz="950" dirty="0">
                <a:effectLst/>
                <a:latin typeface="Calibri" panose="020F0502020204030204" pitchFamily="34" charset="0"/>
                <a:ea typeface="Calibri" panose="020F0502020204030204" pitchFamily="34" charset="0"/>
                <a:cs typeface="Times New Roman" panose="02020603050405020304" pitchFamily="18" charset="0"/>
              </a:rPr>
              <a:t> Z, et al</a:t>
            </a:r>
            <a:r>
              <a:rPr lang="en-GB" sz="950" i="1" dirty="0">
                <a:effectLst/>
                <a:latin typeface="Calibri" panose="020F0502020204030204" pitchFamily="34" charset="0"/>
                <a:ea typeface="Calibri" panose="020F0502020204030204" pitchFamily="34" charset="0"/>
                <a:cs typeface="Times New Roman" panose="02020603050405020304" pitchFamily="18" charset="0"/>
              </a:rPr>
              <a:t>. J Exp Med</a:t>
            </a:r>
            <a:r>
              <a:rPr lang="en-GB" sz="950" dirty="0">
                <a:effectLst/>
                <a:latin typeface="Calibri" panose="020F0502020204030204" pitchFamily="34" charset="0"/>
                <a:ea typeface="Calibri" panose="020F0502020204030204" pitchFamily="34" charset="0"/>
                <a:cs typeface="Times New Roman" panose="02020603050405020304" pitchFamily="18" charset="0"/>
              </a:rPr>
              <a:t>. 2007;204:253-258.</a:t>
            </a:r>
          </a:p>
          <a:p>
            <a:pPr>
              <a:lnSpc>
                <a:spcPct val="107000"/>
              </a:lnSpc>
              <a:spcBef>
                <a:spcPts val="0"/>
              </a:spcBef>
              <a:spcAft>
                <a:spcPts val="500"/>
              </a:spcAft>
              <a:buClr>
                <a:srgbClr val="590995"/>
              </a:buClr>
            </a:pPr>
            <a:r>
              <a:rPr lang="en-GB" sz="950" dirty="0">
                <a:effectLst/>
                <a:latin typeface="Calibri" panose="020F0502020204030204" pitchFamily="34" charset="0"/>
                <a:ea typeface="Calibri" panose="020F0502020204030204" pitchFamily="34" charset="0"/>
                <a:cs typeface="Times New Roman" panose="02020603050405020304" pitchFamily="18" charset="0"/>
              </a:rPr>
              <a:t>Altman MC, et al</a:t>
            </a:r>
            <a:r>
              <a:rPr lang="en-GB" sz="950" i="1" dirty="0">
                <a:effectLst/>
                <a:latin typeface="Calibri" panose="020F0502020204030204" pitchFamily="34" charset="0"/>
                <a:ea typeface="Calibri" panose="020F0502020204030204" pitchFamily="34" charset="0"/>
                <a:cs typeface="Times New Roman" panose="02020603050405020304" pitchFamily="18" charset="0"/>
              </a:rPr>
              <a:t>. J Clin Invest</a:t>
            </a:r>
            <a:r>
              <a:rPr lang="en-GB" sz="950" dirty="0">
                <a:effectLst/>
                <a:latin typeface="Calibri" panose="020F0502020204030204" pitchFamily="34" charset="0"/>
                <a:ea typeface="Calibri" panose="020F0502020204030204" pitchFamily="34" charset="0"/>
                <a:cs typeface="Times New Roman" panose="02020603050405020304" pitchFamily="18" charset="0"/>
              </a:rPr>
              <a:t>. 2019;129:4979-4991.</a:t>
            </a:r>
          </a:p>
          <a:p>
            <a:pPr>
              <a:lnSpc>
                <a:spcPct val="107000"/>
              </a:lnSpc>
              <a:spcBef>
                <a:spcPts val="0"/>
              </a:spcBef>
              <a:spcAft>
                <a:spcPts val="500"/>
              </a:spcAft>
              <a:buClr>
                <a:srgbClr val="590995"/>
              </a:buClr>
            </a:pPr>
            <a:r>
              <a:rPr lang="fr-FR" sz="950" dirty="0"/>
              <a:t>Ambrose CS, et al. </a:t>
            </a:r>
            <a:r>
              <a:rPr lang="fr-FR" sz="950" i="1" dirty="0" err="1"/>
              <a:t>Pragmat</a:t>
            </a:r>
            <a:r>
              <a:rPr lang="fr-FR" sz="950" i="1" dirty="0"/>
              <a:t> Obs </a:t>
            </a:r>
            <a:r>
              <a:rPr lang="fr-FR" sz="950" i="1" dirty="0" err="1"/>
              <a:t>Res</a:t>
            </a:r>
            <a:r>
              <a:rPr lang="fr-FR" sz="950" dirty="0"/>
              <a:t>. 2020;11:77-90. </a:t>
            </a:r>
          </a:p>
          <a:p>
            <a:pPr>
              <a:lnSpc>
                <a:spcPct val="107000"/>
              </a:lnSpc>
              <a:spcBef>
                <a:spcPts val="0"/>
              </a:spcBef>
              <a:spcAft>
                <a:spcPts val="500"/>
              </a:spcAft>
              <a:buClr>
                <a:srgbClr val="590995"/>
              </a:buClr>
            </a:pPr>
            <a:r>
              <a:rPr lang="en-GB" sz="950" dirty="0">
                <a:effectLst/>
                <a:latin typeface="Calibri" panose="020F0502020204030204" pitchFamily="34" charset="0"/>
                <a:ea typeface="Calibri" panose="020F0502020204030204" pitchFamily="34" charset="0"/>
                <a:cs typeface="Times New Roman" panose="02020603050405020304" pitchFamily="18" charset="0"/>
              </a:rPr>
              <a:t>Barnes PJ. </a:t>
            </a:r>
            <a:r>
              <a:rPr lang="en-GB" sz="950" i="1" dirty="0">
                <a:effectLst/>
                <a:latin typeface="Calibri" panose="020F0502020204030204" pitchFamily="34" charset="0"/>
                <a:ea typeface="Calibri" panose="020F0502020204030204" pitchFamily="34" charset="0"/>
                <a:cs typeface="Times New Roman" panose="02020603050405020304" pitchFamily="18" charset="0"/>
              </a:rPr>
              <a:t>Pathophysiology of asthma</a:t>
            </a:r>
            <a:r>
              <a:rPr lang="en-GB" sz="950" dirty="0">
                <a:effectLst/>
                <a:latin typeface="Calibri" panose="020F0502020204030204" pitchFamily="34" charset="0"/>
                <a:ea typeface="Calibri" panose="020F0502020204030204" pitchFamily="34" charset="0"/>
                <a:cs typeface="Times New Roman" panose="02020603050405020304" pitchFamily="18" charset="0"/>
              </a:rPr>
              <a:t>. In: European Respiratory Society Monograph. 2003;84-113.</a:t>
            </a:r>
          </a:p>
          <a:p>
            <a:pPr>
              <a:lnSpc>
                <a:spcPct val="107000"/>
              </a:lnSpc>
              <a:spcBef>
                <a:spcPts val="0"/>
              </a:spcBef>
              <a:spcAft>
                <a:spcPts val="500"/>
              </a:spcAft>
              <a:buClr>
                <a:srgbClr val="590995"/>
              </a:buClr>
            </a:pPr>
            <a:r>
              <a:rPr lang="en-GB" sz="950" dirty="0" err="1">
                <a:effectLst/>
                <a:latin typeface="Calibri" panose="020F0502020204030204" pitchFamily="34" charset="0"/>
                <a:ea typeface="Calibri" panose="020F0502020204030204" pitchFamily="34" charset="0"/>
                <a:cs typeface="Times New Roman" panose="02020603050405020304" pitchFamily="18" charset="0"/>
              </a:rPr>
              <a:t>Bartemes</a:t>
            </a:r>
            <a:r>
              <a:rPr lang="en-GB" sz="950" dirty="0">
                <a:effectLst/>
                <a:latin typeface="Calibri" panose="020F0502020204030204" pitchFamily="34" charset="0"/>
                <a:ea typeface="Calibri" panose="020F0502020204030204" pitchFamily="34" charset="0"/>
                <a:cs typeface="Times New Roman" panose="02020603050405020304" pitchFamily="18" charset="0"/>
              </a:rPr>
              <a:t> KR, Kita H. </a:t>
            </a:r>
            <a:r>
              <a:rPr lang="en-GB" sz="950" i="1" dirty="0">
                <a:effectLst/>
                <a:latin typeface="Calibri" panose="020F0502020204030204" pitchFamily="34" charset="0"/>
                <a:ea typeface="Calibri" panose="020F0502020204030204" pitchFamily="34" charset="0"/>
                <a:cs typeface="Times New Roman" panose="02020603050405020304" pitchFamily="18" charset="0"/>
              </a:rPr>
              <a:t>Clin Immunol</a:t>
            </a:r>
            <a:r>
              <a:rPr lang="en-GB" sz="950" dirty="0">
                <a:effectLst/>
                <a:latin typeface="Calibri" panose="020F0502020204030204" pitchFamily="34" charset="0"/>
                <a:ea typeface="Calibri" panose="020F0502020204030204" pitchFamily="34" charset="0"/>
                <a:cs typeface="Times New Roman" panose="02020603050405020304" pitchFamily="18" charset="0"/>
              </a:rPr>
              <a:t>. 2012;143:222-235.</a:t>
            </a:r>
          </a:p>
          <a:p>
            <a:pPr>
              <a:lnSpc>
                <a:spcPct val="107000"/>
              </a:lnSpc>
              <a:spcBef>
                <a:spcPts val="0"/>
              </a:spcBef>
              <a:spcAft>
                <a:spcPts val="500"/>
              </a:spcAft>
              <a:buClr>
                <a:srgbClr val="590995"/>
              </a:buClr>
            </a:pPr>
            <a:r>
              <a:rPr lang="en-GB" sz="950" dirty="0" err="1">
                <a:effectLst/>
                <a:latin typeface="Calibri"/>
                <a:ea typeface="Calibri" panose="020F0502020204030204" pitchFamily="34" charset="0"/>
                <a:cs typeface="Times New Roman"/>
              </a:rPr>
              <a:t>Baxi</a:t>
            </a:r>
            <a:r>
              <a:rPr lang="en-GB" sz="950" dirty="0">
                <a:effectLst/>
                <a:latin typeface="Calibri"/>
                <a:ea typeface="Calibri" panose="020F0502020204030204" pitchFamily="34" charset="0"/>
                <a:cs typeface="Times New Roman"/>
              </a:rPr>
              <a:t> SN, </a:t>
            </a:r>
            <a:r>
              <a:rPr lang="en-GB" sz="950" dirty="0" err="1">
                <a:effectLst/>
                <a:latin typeface="Calibri"/>
                <a:ea typeface="Calibri" panose="020F0502020204030204" pitchFamily="34" charset="0"/>
                <a:cs typeface="Times New Roman"/>
              </a:rPr>
              <a:t>Phipatanakul</a:t>
            </a:r>
            <a:r>
              <a:rPr lang="en-GB" sz="950" dirty="0">
                <a:effectLst/>
                <a:latin typeface="Calibri"/>
                <a:ea typeface="Calibri" panose="020F0502020204030204" pitchFamily="34" charset="0"/>
                <a:cs typeface="Times New Roman"/>
              </a:rPr>
              <a:t> W. </a:t>
            </a:r>
            <a:r>
              <a:rPr lang="en-GB" sz="950" i="1" dirty="0" err="1">
                <a:effectLst/>
                <a:latin typeface="Calibri"/>
                <a:ea typeface="Calibri" panose="020F0502020204030204" pitchFamily="34" charset="0"/>
                <a:cs typeface="Times New Roman"/>
              </a:rPr>
              <a:t>Adolesc</a:t>
            </a:r>
            <a:r>
              <a:rPr lang="en-GB" sz="950" i="1" dirty="0">
                <a:effectLst/>
                <a:latin typeface="Calibri"/>
                <a:ea typeface="Calibri" panose="020F0502020204030204" pitchFamily="34" charset="0"/>
                <a:cs typeface="Times New Roman"/>
              </a:rPr>
              <a:t> Med State Art Rev</a:t>
            </a:r>
            <a:r>
              <a:rPr lang="en-GB" sz="950" dirty="0">
                <a:effectLst/>
                <a:latin typeface="Calibri"/>
                <a:ea typeface="Calibri" panose="020F0502020204030204" pitchFamily="34" charset="0"/>
                <a:cs typeface="Times New Roman"/>
              </a:rPr>
              <a:t>. 2010;21:57-71.</a:t>
            </a:r>
          </a:p>
          <a:p>
            <a:pPr>
              <a:lnSpc>
                <a:spcPct val="107000"/>
              </a:lnSpc>
              <a:spcBef>
                <a:spcPts val="0"/>
              </a:spcBef>
              <a:spcAft>
                <a:spcPts val="500"/>
              </a:spcAft>
              <a:buClr>
                <a:srgbClr val="590995"/>
              </a:buClr>
            </a:pPr>
            <a:r>
              <a:rPr lang="da-DK" sz="950" dirty="0">
                <a:effectLst/>
                <a:latin typeface="Calibri" panose="020F0502020204030204" pitchFamily="34" charset="0"/>
                <a:ea typeface="Calibri" panose="020F0502020204030204" pitchFamily="34" charset="0"/>
                <a:cs typeface="Times New Roman" panose="02020603050405020304" pitchFamily="18" charset="0"/>
              </a:rPr>
              <a:t>Begueret H, et al. </a:t>
            </a:r>
            <a:r>
              <a:rPr lang="da-DK" sz="950" i="1" dirty="0">
                <a:effectLst/>
                <a:latin typeface="Calibri" panose="020F0502020204030204" pitchFamily="34" charset="0"/>
                <a:ea typeface="Calibri" panose="020F0502020204030204" pitchFamily="34" charset="0"/>
                <a:cs typeface="Times New Roman" panose="02020603050405020304" pitchFamily="18" charset="0"/>
              </a:rPr>
              <a:t>Thorax</a:t>
            </a:r>
            <a:r>
              <a:rPr lang="da-DK" sz="950" dirty="0">
                <a:effectLst/>
                <a:latin typeface="Calibri" panose="020F0502020204030204" pitchFamily="34" charset="0"/>
                <a:ea typeface="Calibri" panose="020F0502020204030204" pitchFamily="34" charset="0"/>
                <a:cs typeface="Times New Roman" panose="02020603050405020304" pitchFamily="18" charset="0"/>
              </a:rPr>
              <a:t>. 2007;62:8-15.</a:t>
            </a:r>
            <a:endParaRPr lang="nb-NO" sz="9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500"/>
              </a:spcAft>
              <a:buClr>
                <a:srgbClr val="590995"/>
              </a:buClr>
            </a:pPr>
            <a:r>
              <a:rPr lang="nb-NO" sz="950" dirty="0">
                <a:effectLst/>
                <a:latin typeface="Calibri" panose="020F0502020204030204" pitchFamily="34" charset="0"/>
                <a:ea typeface="Calibri" panose="020F0502020204030204" pitchFamily="34" charset="0"/>
                <a:cs typeface="Times New Roman" panose="02020603050405020304" pitchFamily="18" charset="0"/>
              </a:rPr>
              <a:t>Bennett JM, et al. </a:t>
            </a:r>
            <a:r>
              <a:rPr lang="nb-NO" sz="950" i="1" dirty="0">
                <a:effectLst/>
                <a:latin typeface="Calibri" panose="020F0502020204030204" pitchFamily="34" charset="0"/>
                <a:ea typeface="Calibri" panose="020F0502020204030204" pitchFamily="34" charset="0"/>
                <a:cs typeface="Times New Roman" panose="02020603050405020304" pitchFamily="18" charset="0"/>
              </a:rPr>
              <a:t>Front Med (Lausanne)</a:t>
            </a:r>
            <a:r>
              <a:rPr lang="nb-NO" sz="950" dirty="0">
                <a:effectLst/>
                <a:latin typeface="Calibri" panose="020F0502020204030204" pitchFamily="34" charset="0"/>
                <a:ea typeface="Calibri" panose="020F0502020204030204" pitchFamily="34" charset="0"/>
                <a:cs typeface="Times New Roman" panose="02020603050405020304" pitchFamily="18" charset="0"/>
              </a:rPr>
              <a:t>. 2018;5:316.</a:t>
            </a:r>
            <a:endParaRPr lang="en-GB" sz="9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500"/>
              </a:spcAft>
              <a:buClr>
                <a:srgbClr val="590995"/>
              </a:buClr>
            </a:pPr>
            <a:r>
              <a:rPr lang="da-DK" sz="950" dirty="0">
                <a:effectLst/>
                <a:latin typeface="Calibri" panose="020F0502020204030204" pitchFamily="34" charset="0"/>
                <a:ea typeface="Calibri" panose="020F0502020204030204" pitchFamily="34" charset="0"/>
                <a:cs typeface="Times New Roman" panose="02020603050405020304" pitchFamily="18" charset="0"/>
              </a:rPr>
              <a:t>Berair R, et al. </a:t>
            </a:r>
            <a:r>
              <a:rPr lang="da-DK" sz="950" i="1" dirty="0">
                <a:effectLst/>
                <a:latin typeface="Calibri" panose="020F0502020204030204" pitchFamily="34" charset="0"/>
                <a:ea typeface="Calibri" panose="020F0502020204030204" pitchFamily="34" charset="0"/>
                <a:cs typeface="Times New Roman" panose="02020603050405020304" pitchFamily="18" charset="0"/>
              </a:rPr>
              <a:t>BMC Med</a:t>
            </a:r>
            <a:r>
              <a:rPr lang="da-DK" sz="950" dirty="0">
                <a:effectLst/>
                <a:latin typeface="Calibri" panose="020F0502020204030204" pitchFamily="34" charset="0"/>
                <a:ea typeface="Calibri" panose="020F0502020204030204" pitchFamily="34" charset="0"/>
                <a:cs typeface="Times New Roman" panose="02020603050405020304" pitchFamily="18" charset="0"/>
              </a:rPr>
              <a:t>. 2013;11:145.</a:t>
            </a:r>
            <a:endParaRPr lang="en-GB" sz="9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500"/>
              </a:spcAft>
              <a:buClr>
                <a:srgbClr val="590995"/>
              </a:buClr>
            </a:pPr>
            <a:r>
              <a:rPr lang="fr-FR" sz="950" dirty="0" err="1">
                <a:effectLst/>
                <a:latin typeface="Calibri" panose="020F0502020204030204" pitchFamily="34" charset="0"/>
                <a:ea typeface="Calibri" panose="020F0502020204030204" pitchFamily="34" charset="0"/>
                <a:cs typeface="Times New Roman" panose="02020603050405020304" pitchFamily="18" charset="0"/>
              </a:rPr>
              <a:t>Berair</a:t>
            </a:r>
            <a:r>
              <a:rPr lang="fr-FR" sz="950" dirty="0">
                <a:effectLst/>
                <a:latin typeface="Calibri" panose="020F0502020204030204" pitchFamily="34" charset="0"/>
                <a:ea typeface="Calibri" panose="020F0502020204030204" pitchFamily="34" charset="0"/>
                <a:cs typeface="Times New Roman" panose="02020603050405020304" pitchFamily="18" charset="0"/>
              </a:rPr>
              <a:t> R, et al. </a:t>
            </a:r>
            <a:r>
              <a:rPr lang="fr-FR" sz="950" i="1" dirty="0">
                <a:effectLst/>
                <a:latin typeface="Calibri" panose="020F0502020204030204" pitchFamily="34" charset="0"/>
                <a:ea typeface="Calibri" panose="020F0502020204030204" pitchFamily="34" charset="0"/>
                <a:cs typeface="Times New Roman" panose="02020603050405020304" pitchFamily="18" charset="0"/>
              </a:rPr>
              <a:t>J </a:t>
            </a:r>
            <a:r>
              <a:rPr lang="fr-FR" sz="950" i="1" dirty="0" err="1">
                <a:effectLst/>
                <a:latin typeface="Calibri" panose="020F0502020204030204" pitchFamily="34" charset="0"/>
                <a:ea typeface="Calibri" panose="020F0502020204030204" pitchFamily="34" charset="0"/>
                <a:cs typeface="Times New Roman" panose="02020603050405020304" pitchFamily="18" charset="0"/>
              </a:rPr>
              <a:t>Allergy</a:t>
            </a:r>
            <a:r>
              <a:rPr lang="fr-FR" sz="950" i="1" dirty="0">
                <a:effectLst/>
                <a:latin typeface="Calibri" panose="020F0502020204030204" pitchFamily="34" charset="0"/>
                <a:ea typeface="Calibri" panose="020F0502020204030204" pitchFamily="34" charset="0"/>
                <a:cs typeface="Times New Roman" panose="02020603050405020304" pitchFamily="18" charset="0"/>
              </a:rPr>
              <a:t> (Cairo)</a:t>
            </a:r>
            <a:r>
              <a:rPr lang="fr-FR" sz="950" dirty="0">
                <a:effectLst/>
                <a:latin typeface="Calibri" panose="020F0502020204030204" pitchFamily="34" charset="0"/>
                <a:ea typeface="Calibri" panose="020F0502020204030204" pitchFamily="34" charset="0"/>
                <a:cs typeface="Times New Roman" panose="02020603050405020304" pitchFamily="18" charset="0"/>
              </a:rPr>
              <a:t>. 2013;2013:185971.</a:t>
            </a:r>
          </a:p>
          <a:p>
            <a:pPr>
              <a:lnSpc>
                <a:spcPct val="107000"/>
              </a:lnSpc>
              <a:spcBef>
                <a:spcPts val="0"/>
              </a:spcBef>
              <a:spcAft>
                <a:spcPts val="500"/>
              </a:spcAft>
              <a:buClr>
                <a:srgbClr val="590995"/>
              </a:buClr>
            </a:pPr>
            <a:r>
              <a:rPr lang="fr-FR" sz="950" dirty="0">
                <a:effectLst/>
                <a:latin typeface="Calibri" panose="020F0502020204030204" pitchFamily="34" charset="0"/>
                <a:ea typeface="Calibri" panose="020F0502020204030204" pitchFamily="34" charset="0"/>
                <a:cs typeface="Times New Roman" panose="02020603050405020304" pitchFamily="18" charset="0"/>
              </a:rPr>
              <a:t>Boulet LP, et al. </a:t>
            </a:r>
            <a:r>
              <a:rPr lang="fr-FR" sz="950" i="1" dirty="0">
                <a:effectLst/>
                <a:latin typeface="Calibri" panose="020F0502020204030204" pitchFamily="34" charset="0"/>
                <a:ea typeface="Calibri" panose="020F0502020204030204" pitchFamily="34" charset="0"/>
                <a:cs typeface="Times New Roman" panose="02020603050405020304" pitchFamily="18" charset="0"/>
              </a:rPr>
              <a:t>J </a:t>
            </a:r>
            <a:r>
              <a:rPr lang="fr-FR" sz="950" i="1" dirty="0" err="1">
                <a:effectLst/>
                <a:latin typeface="Calibri" panose="020F0502020204030204" pitchFamily="34" charset="0"/>
                <a:ea typeface="Calibri" panose="020F0502020204030204" pitchFamily="34" charset="0"/>
                <a:cs typeface="Times New Roman" panose="02020603050405020304" pitchFamily="18" charset="0"/>
              </a:rPr>
              <a:t>Allergy</a:t>
            </a:r>
            <a:r>
              <a:rPr lang="fr-FR" sz="950" i="1" dirty="0">
                <a:effectLst/>
                <a:latin typeface="Calibri" panose="020F0502020204030204" pitchFamily="34" charset="0"/>
                <a:ea typeface="Calibri" panose="020F0502020204030204" pitchFamily="34" charset="0"/>
                <a:cs typeface="Times New Roman" panose="02020603050405020304" pitchFamily="18" charset="0"/>
              </a:rPr>
              <a:t> Clin </a:t>
            </a:r>
            <a:r>
              <a:rPr lang="fr-FR" sz="950" i="1" dirty="0" err="1">
                <a:effectLst/>
                <a:latin typeface="Calibri" panose="020F0502020204030204" pitchFamily="34" charset="0"/>
                <a:ea typeface="Calibri" panose="020F0502020204030204" pitchFamily="34" charset="0"/>
                <a:cs typeface="Times New Roman" panose="02020603050405020304" pitchFamily="18" charset="0"/>
              </a:rPr>
              <a:t>Immunol</a:t>
            </a:r>
            <a:r>
              <a:rPr lang="fr-FR" sz="950" dirty="0">
                <a:effectLst/>
                <a:latin typeface="Calibri" panose="020F0502020204030204" pitchFamily="34" charset="0"/>
                <a:ea typeface="Calibri" panose="020F0502020204030204" pitchFamily="34" charset="0"/>
                <a:cs typeface="Times New Roman" panose="02020603050405020304" pitchFamily="18" charset="0"/>
              </a:rPr>
              <a:t>. 1983;71:399-406</a:t>
            </a:r>
            <a:r>
              <a:rPr lang="fr-FR" sz="950" dirty="0">
                <a:ea typeface="Calibri" panose="020F0502020204030204" pitchFamily="34" charset="0"/>
                <a:cs typeface="Times New Roman" panose="02020603050405020304" pitchFamily="18" charset="0"/>
              </a:rPr>
              <a:t>.</a:t>
            </a:r>
            <a:endParaRPr lang="fr-FR" sz="9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500"/>
              </a:spcAft>
              <a:buClr>
                <a:srgbClr val="590995"/>
              </a:buClr>
            </a:pPr>
            <a:r>
              <a:rPr lang="en-GB" sz="950" dirty="0">
                <a:effectLst/>
                <a:latin typeface="Calibri" panose="020F0502020204030204" pitchFamily="34" charset="0"/>
                <a:ea typeface="Calibri" panose="020F0502020204030204" pitchFamily="34" charset="0"/>
                <a:cs typeface="Times New Roman" panose="02020603050405020304" pitchFamily="18" charset="0"/>
              </a:rPr>
              <a:t>Bradding P, Arthur G. </a:t>
            </a:r>
            <a:r>
              <a:rPr lang="en-GB" sz="950" i="1" dirty="0">
                <a:effectLst/>
                <a:latin typeface="Calibri" panose="020F0502020204030204" pitchFamily="34" charset="0"/>
                <a:ea typeface="Calibri" panose="020F0502020204030204" pitchFamily="34" charset="0"/>
                <a:cs typeface="Times New Roman" panose="02020603050405020304" pitchFamily="18" charset="0"/>
              </a:rPr>
              <a:t>Clin Exp Allergy</a:t>
            </a:r>
            <a:r>
              <a:rPr lang="en-GB" sz="950" dirty="0">
                <a:effectLst/>
                <a:latin typeface="Calibri" panose="020F0502020204030204" pitchFamily="34" charset="0"/>
                <a:ea typeface="Calibri" panose="020F0502020204030204" pitchFamily="34" charset="0"/>
                <a:cs typeface="Times New Roman" panose="02020603050405020304" pitchFamily="18" charset="0"/>
              </a:rPr>
              <a:t>. 2016;46:194-263</a:t>
            </a:r>
            <a:r>
              <a:rPr lang="fr-FR" sz="950" dirty="0">
                <a:ea typeface="Calibri" panose="020F0502020204030204" pitchFamily="34" charset="0"/>
                <a:cs typeface="Times New Roman" panose="02020603050405020304" pitchFamily="18" charset="0"/>
              </a:rPr>
              <a:t>.</a:t>
            </a:r>
            <a:endParaRPr lang="en-GB" sz="9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500"/>
              </a:spcAft>
              <a:buClr>
                <a:srgbClr val="590995"/>
              </a:buClr>
            </a:pPr>
            <a:r>
              <a:rPr lang="da-DK" sz="950" dirty="0">
                <a:effectLst/>
                <a:latin typeface="Calibri" panose="020F0502020204030204" pitchFamily="34" charset="0"/>
                <a:ea typeface="Calibri" panose="020F0502020204030204" pitchFamily="34" charset="0"/>
                <a:cs typeface="Times New Roman" panose="02020603050405020304" pitchFamily="18" charset="0"/>
              </a:rPr>
              <a:t>Brightling CE, et al. </a:t>
            </a:r>
            <a:r>
              <a:rPr lang="da-DK" sz="950" i="1" dirty="0">
                <a:effectLst/>
                <a:latin typeface="Calibri" panose="020F0502020204030204" pitchFamily="34" charset="0"/>
                <a:ea typeface="Calibri" panose="020F0502020204030204" pitchFamily="34" charset="0"/>
                <a:cs typeface="Times New Roman" panose="02020603050405020304" pitchFamily="18" charset="0"/>
              </a:rPr>
              <a:t>N Engl J Med</a:t>
            </a:r>
            <a:r>
              <a:rPr lang="da-DK" sz="950" dirty="0">
                <a:effectLst/>
                <a:latin typeface="Calibri" panose="020F0502020204030204" pitchFamily="34" charset="0"/>
                <a:ea typeface="Calibri" panose="020F0502020204030204" pitchFamily="34" charset="0"/>
                <a:cs typeface="Times New Roman" panose="02020603050405020304" pitchFamily="18" charset="0"/>
              </a:rPr>
              <a:t>. 2002;346:1699-1705.</a:t>
            </a:r>
          </a:p>
          <a:p>
            <a:pPr>
              <a:lnSpc>
                <a:spcPct val="107000"/>
              </a:lnSpc>
              <a:spcBef>
                <a:spcPts val="0"/>
              </a:spcBef>
              <a:spcAft>
                <a:spcPts val="500"/>
              </a:spcAft>
              <a:buClr>
                <a:srgbClr val="590995"/>
              </a:buClr>
            </a:pPr>
            <a:r>
              <a:rPr lang="da-DK" sz="950" dirty="0">
                <a:effectLst/>
                <a:latin typeface="Calibri" panose="020F0502020204030204" pitchFamily="34" charset="0"/>
                <a:ea typeface="Calibri" panose="020F0502020204030204" pitchFamily="34" charset="0"/>
                <a:cs typeface="Times New Roman" panose="02020603050405020304" pitchFamily="18" charset="0"/>
              </a:rPr>
              <a:t>Brightling CE, et al. </a:t>
            </a:r>
            <a:r>
              <a:rPr lang="da-DK" sz="950" i="1" dirty="0">
                <a:effectLst/>
                <a:latin typeface="Calibri" panose="020F0502020204030204" pitchFamily="34" charset="0"/>
                <a:ea typeface="Calibri" panose="020F0502020204030204" pitchFamily="34" charset="0"/>
                <a:cs typeface="Times New Roman" panose="02020603050405020304" pitchFamily="18" charset="0"/>
              </a:rPr>
              <a:t>N Engl J Med</a:t>
            </a:r>
            <a:r>
              <a:rPr lang="da-DK" sz="950" dirty="0">
                <a:effectLst/>
                <a:latin typeface="Calibri" panose="020F0502020204030204" pitchFamily="34" charset="0"/>
                <a:ea typeface="Calibri" panose="020F0502020204030204" pitchFamily="34" charset="0"/>
                <a:cs typeface="Times New Roman" panose="02020603050405020304" pitchFamily="18" charset="0"/>
              </a:rPr>
              <a:t>. 2021;385(18):1669-1679.</a:t>
            </a:r>
            <a:endParaRPr lang="en-GB" sz="9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500"/>
              </a:spcAft>
              <a:buClr>
                <a:srgbClr val="590995"/>
              </a:buClr>
            </a:pPr>
            <a:r>
              <a:rPr lang="en-GB" sz="950" dirty="0" err="1">
                <a:latin typeface="Calibri"/>
                <a:ea typeface="Calibri" panose="020F0502020204030204" pitchFamily="34" charset="0"/>
                <a:cs typeface="Times New Roman"/>
              </a:rPr>
              <a:t>Brusselle</a:t>
            </a:r>
            <a:r>
              <a:rPr lang="en-GB" sz="950" dirty="0">
                <a:latin typeface="Calibri"/>
                <a:ea typeface="Calibri" panose="020F0502020204030204" pitchFamily="34" charset="0"/>
                <a:cs typeface="Times New Roman"/>
              </a:rPr>
              <a:t> GG, </a:t>
            </a:r>
            <a:r>
              <a:rPr lang="en-GB" sz="950" dirty="0" err="1">
                <a:latin typeface="Calibri"/>
                <a:ea typeface="Calibri" panose="020F0502020204030204" pitchFamily="34" charset="0"/>
                <a:cs typeface="Times New Roman"/>
              </a:rPr>
              <a:t>Koppelman</a:t>
            </a:r>
            <a:r>
              <a:rPr lang="en-GB" sz="950" dirty="0">
                <a:latin typeface="Calibri"/>
                <a:ea typeface="Calibri" panose="020F0502020204030204" pitchFamily="34" charset="0"/>
                <a:cs typeface="Times New Roman"/>
              </a:rPr>
              <a:t> GH. </a:t>
            </a:r>
            <a:r>
              <a:rPr lang="en-GB" sz="950" i="1" dirty="0">
                <a:latin typeface="Calibri"/>
                <a:ea typeface="Calibri" panose="020F0502020204030204" pitchFamily="34" charset="0"/>
                <a:cs typeface="Times New Roman"/>
              </a:rPr>
              <a:t>N Engl J Med</a:t>
            </a:r>
            <a:r>
              <a:rPr lang="en-GB" sz="950" dirty="0">
                <a:latin typeface="Calibri"/>
                <a:ea typeface="Calibri" panose="020F0502020204030204" pitchFamily="34" charset="0"/>
                <a:cs typeface="Times New Roman"/>
              </a:rPr>
              <a:t>. 2022;386(2):157-171.</a:t>
            </a:r>
          </a:p>
          <a:p>
            <a:pPr>
              <a:lnSpc>
                <a:spcPct val="107000"/>
              </a:lnSpc>
              <a:spcBef>
                <a:spcPts val="0"/>
              </a:spcBef>
              <a:spcAft>
                <a:spcPts val="500"/>
              </a:spcAft>
              <a:buClr>
                <a:srgbClr val="590995"/>
              </a:buClr>
            </a:pPr>
            <a:r>
              <a:rPr lang="en-GB" sz="950" dirty="0" err="1">
                <a:effectLst/>
                <a:latin typeface="Calibri"/>
                <a:ea typeface="Calibri" panose="020F0502020204030204" pitchFamily="34" charset="0"/>
                <a:cs typeface="Times New Roman"/>
              </a:rPr>
              <a:t>Brusselle</a:t>
            </a:r>
            <a:r>
              <a:rPr lang="en-GB" sz="950" dirty="0">
                <a:effectLst/>
                <a:latin typeface="Calibri"/>
                <a:ea typeface="Calibri" panose="020F0502020204030204" pitchFamily="34" charset="0"/>
                <a:cs typeface="Times New Roman"/>
              </a:rPr>
              <a:t> G, </a:t>
            </a:r>
            <a:r>
              <a:rPr lang="en-GB" sz="950" dirty="0" err="1">
                <a:effectLst/>
                <a:latin typeface="Calibri"/>
                <a:ea typeface="Calibri" panose="020F0502020204030204" pitchFamily="34" charset="0"/>
                <a:cs typeface="Times New Roman"/>
              </a:rPr>
              <a:t>Bracke</a:t>
            </a:r>
            <a:r>
              <a:rPr lang="en-GB" sz="950" dirty="0">
                <a:effectLst/>
                <a:latin typeface="Calibri"/>
                <a:ea typeface="Calibri" panose="020F0502020204030204" pitchFamily="34" charset="0"/>
                <a:cs typeface="Times New Roman"/>
              </a:rPr>
              <a:t> K. </a:t>
            </a:r>
            <a:r>
              <a:rPr lang="en-GB" sz="950" i="1" dirty="0">
                <a:effectLst/>
                <a:latin typeface="Calibri"/>
                <a:ea typeface="Calibri" panose="020F0502020204030204" pitchFamily="34" charset="0"/>
                <a:cs typeface="Times New Roman"/>
              </a:rPr>
              <a:t>Ann Am </a:t>
            </a:r>
            <a:r>
              <a:rPr lang="en-GB" sz="950" i="1" dirty="0" err="1">
                <a:effectLst/>
                <a:latin typeface="Calibri"/>
                <a:ea typeface="Calibri" panose="020F0502020204030204" pitchFamily="34" charset="0"/>
                <a:cs typeface="Times New Roman"/>
              </a:rPr>
              <a:t>Thorac</a:t>
            </a:r>
            <a:r>
              <a:rPr lang="en-GB" sz="950" i="1" dirty="0">
                <a:effectLst/>
                <a:latin typeface="Calibri"/>
                <a:ea typeface="Calibri" panose="020F0502020204030204" pitchFamily="34" charset="0"/>
                <a:cs typeface="Times New Roman"/>
              </a:rPr>
              <a:t> Soc</a:t>
            </a:r>
            <a:r>
              <a:rPr lang="en-GB" sz="950" dirty="0">
                <a:effectLst/>
                <a:latin typeface="Calibri"/>
                <a:ea typeface="Calibri" panose="020F0502020204030204" pitchFamily="34" charset="0"/>
                <a:cs typeface="Times New Roman"/>
              </a:rPr>
              <a:t>. 2014;11(</a:t>
            </a:r>
            <a:r>
              <a:rPr lang="en-GB" sz="950" dirty="0" err="1">
                <a:effectLst/>
                <a:latin typeface="Calibri"/>
                <a:ea typeface="Calibri" panose="020F0502020204030204" pitchFamily="34" charset="0"/>
                <a:cs typeface="Times New Roman"/>
              </a:rPr>
              <a:t>Suppl</a:t>
            </a:r>
            <a:r>
              <a:rPr lang="en-GB" sz="950" dirty="0">
                <a:effectLst/>
                <a:latin typeface="Calibri"/>
                <a:ea typeface="Calibri" panose="020F0502020204030204" pitchFamily="34" charset="0"/>
                <a:cs typeface="Times New Roman"/>
              </a:rPr>
              <a:t> 5):S322-S328.</a:t>
            </a:r>
          </a:p>
          <a:p>
            <a:pPr>
              <a:lnSpc>
                <a:spcPct val="107000"/>
              </a:lnSpc>
              <a:spcBef>
                <a:spcPts val="0"/>
              </a:spcBef>
              <a:spcAft>
                <a:spcPts val="500"/>
              </a:spcAft>
              <a:buClr>
                <a:srgbClr val="590995"/>
              </a:buClr>
            </a:pPr>
            <a:r>
              <a:rPr kumimoji="0" lang="en-US" sz="950" b="0" i="0" u="none" strike="noStrike" kern="1200" cap="none" spc="0" normalizeH="0" baseline="0" noProof="0" dirty="0" err="1">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Brusselle</a:t>
            </a:r>
            <a:r>
              <a:rPr kumimoji="0" lang="en-US" sz="950" b="0" i="0"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 G, et al. </a:t>
            </a:r>
            <a:r>
              <a:rPr kumimoji="0" lang="en-US" sz="950" b="0" i="1"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Nat Med</a:t>
            </a:r>
            <a:r>
              <a:rPr kumimoji="0" lang="en-US" sz="950" b="0" i="0" u="none" strike="noStrike" kern="1200" cap="none" spc="0" normalizeH="0" baseline="0" noProof="0" dirty="0">
                <a:ln>
                  <a:noFill/>
                </a:ln>
                <a:solidFill>
                  <a:srgbClr val="656665"/>
                </a:solidFill>
                <a:effectLst/>
                <a:uLnTx/>
                <a:uFillTx/>
                <a:latin typeface="Calibri" panose="020F0502020204030204" pitchFamily="34" charset="0"/>
                <a:ea typeface="Roboto" panose="02000000000000000000" pitchFamily="2" charset="0"/>
                <a:cs typeface="Calibri" panose="020F0502020204030204" pitchFamily="34" charset="0"/>
              </a:rPr>
              <a:t>. 2013;19:977-979. </a:t>
            </a:r>
          </a:p>
          <a:p>
            <a:pPr>
              <a:lnSpc>
                <a:spcPct val="107000"/>
              </a:lnSpc>
              <a:spcBef>
                <a:spcPts val="0"/>
              </a:spcBef>
              <a:spcAft>
                <a:spcPts val="500"/>
              </a:spcAft>
              <a:buClr>
                <a:srgbClr val="590995"/>
              </a:buClr>
            </a:pPr>
            <a:r>
              <a:rPr lang="en-GB" sz="950" dirty="0" err="1">
                <a:effectLst/>
                <a:latin typeface="Calibri"/>
                <a:ea typeface="Calibri" panose="020F0502020204030204" pitchFamily="34" charset="0"/>
                <a:cs typeface="Times New Roman"/>
              </a:rPr>
              <a:t>Busse</a:t>
            </a:r>
            <a:r>
              <a:rPr lang="en-GB" sz="950" dirty="0">
                <a:effectLst/>
                <a:latin typeface="Calibri"/>
                <a:ea typeface="Calibri" panose="020F0502020204030204" pitchFamily="34" charset="0"/>
                <a:cs typeface="Times New Roman"/>
              </a:rPr>
              <a:t> WW. </a:t>
            </a:r>
            <a:r>
              <a:rPr lang="en-GB" sz="950" i="1" dirty="0" err="1">
                <a:effectLst/>
                <a:latin typeface="Calibri"/>
                <a:ea typeface="Calibri" panose="020F0502020204030204" pitchFamily="34" charset="0"/>
                <a:cs typeface="Times New Roman"/>
              </a:rPr>
              <a:t>Allergol</a:t>
            </a:r>
            <a:r>
              <a:rPr lang="en-GB" sz="950" i="1" dirty="0">
                <a:effectLst/>
                <a:latin typeface="Calibri"/>
                <a:ea typeface="Calibri" panose="020F0502020204030204" pitchFamily="34" charset="0"/>
                <a:cs typeface="Times New Roman"/>
              </a:rPr>
              <a:t> Int</a:t>
            </a:r>
            <a:r>
              <a:rPr lang="en-GB" sz="950" dirty="0">
                <a:effectLst/>
                <a:latin typeface="Calibri"/>
                <a:ea typeface="Calibri" panose="020F0502020204030204" pitchFamily="34" charset="0"/>
                <a:cs typeface="Times New Roman"/>
              </a:rPr>
              <a:t>. 2019;68:158-166.</a:t>
            </a:r>
          </a:p>
          <a:p>
            <a:pPr>
              <a:lnSpc>
                <a:spcPct val="107000"/>
              </a:lnSpc>
              <a:spcBef>
                <a:spcPts val="0"/>
              </a:spcBef>
              <a:spcAft>
                <a:spcPts val="500"/>
              </a:spcAft>
              <a:buClr>
                <a:srgbClr val="590995"/>
              </a:buClr>
            </a:pPr>
            <a:r>
              <a:rPr lang="en-GB" sz="950" dirty="0">
                <a:effectLst/>
                <a:latin typeface="Calibri" panose="020F0502020204030204" pitchFamily="34" charset="0"/>
                <a:ea typeface="Calibri" panose="020F0502020204030204" pitchFamily="34" charset="0"/>
                <a:cs typeface="Times New Roman" panose="02020603050405020304" pitchFamily="18" charset="0"/>
              </a:rPr>
              <a:t>Carr TF, Bleecker E. </a:t>
            </a:r>
            <a:r>
              <a:rPr lang="en-GB" sz="950" i="1" dirty="0">
                <a:effectLst/>
                <a:latin typeface="Calibri" panose="020F0502020204030204" pitchFamily="34" charset="0"/>
                <a:ea typeface="Calibri" panose="020F0502020204030204" pitchFamily="34" charset="0"/>
                <a:cs typeface="Times New Roman" panose="02020603050405020304" pitchFamily="18" charset="0"/>
              </a:rPr>
              <a:t>World Allergy Organ J</a:t>
            </a:r>
            <a:r>
              <a:rPr lang="en-GB" sz="950" dirty="0">
                <a:effectLst/>
                <a:latin typeface="Calibri" panose="020F0502020204030204" pitchFamily="34" charset="0"/>
                <a:ea typeface="Calibri" panose="020F0502020204030204" pitchFamily="34" charset="0"/>
                <a:cs typeface="Times New Roman" panose="02020603050405020304" pitchFamily="18" charset="0"/>
              </a:rPr>
              <a:t>. 2016;9(1):41.</a:t>
            </a:r>
          </a:p>
          <a:p>
            <a:pPr>
              <a:lnSpc>
                <a:spcPct val="107000"/>
              </a:lnSpc>
              <a:spcBef>
                <a:spcPts val="0"/>
              </a:spcBef>
              <a:spcAft>
                <a:spcPts val="500"/>
              </a:spcAft>
              <a:buClr>
                <a:srgbClr val="590995"/>
              </a:buClr>
            </a:pPr>
            <a:r>
              <a:rPr lang="fr-FR" sz="950" dirty="0">
                <a:effectLst/>
                <a:latin typeface="Calibri" panose="020F0502020204030204" pitchFamily="34" charset="0"/>
                <a:ea typeface="Calibri" panose="020F0502020204030204" pitchFamily="34" charset="0"/>
                <a:cs typeface="Times New Roman" panose="02020603050405020304" pitchFamily="18" charset="0"/>
              </a:rPr>
              <a:t>Chapman DG, Irvin CG. </a:t>
            </a:r>
            <a:r>
              <a:rPr lang="fr-FR" sz="950" i="1" dirty="0">
                <a:effectLst/>
                <a:latin typeface="Calibri" panose="020F0502020204030204" pitchFamily="34" charset="0"/>
                <a:ea typeface="Calibri" panose="020F0502020204030204" pitchFamily="34" charset="0"/>
                <a:cs typeface="Times New Roman" panose="02020603050405020304" pitchFamily="18" charset="0"/>
              </a:rPr>
              <a:t>Clin </a:t>
            </a:r>
            <a:r>
              <a:rPr lang="fr-FR" sz="950" i="1" dirty="0" err="1">
                <a:effectLst/>
                <a:latin typeface="Calibri" panose="020F0502020204030204" pitchFamily="34" charset="0"/>
                <a:ea typeface="Calibri" panose="020F0502020204030204" pitchFamily="34" charset="0"/>
                <a:cs typeface="Times New Roman" panose="02020603050405020304" pitchFamily="18" charset="0"/>
              </a:rPr>
              <a:t>Exp</a:t>
            </a:r>
            <a:r>
              <a:rPr lang="fr-FR" sz="950" i="1" dirty="0">
                <a:effectLst/>
                <a:latin typeface="Calibri" panose="020F0502020204030204" pitchFamily="34" charset="0"/>
                <a:ea typeface="Calibri" panose="020F0502020204030204" pitchFamily="34" charset="0"/>
                <a:cs typeface="Times New Roman" panose="02020603050405020304" pitchFamily="18" charset="0"/>
              </a:rPr>
              <a:t> </a:t>
            </a:r>
            <a:r>
              <a:rPr lang="fr-FR" sz="950" i="1" dirty="0" err="1">
                <a:effectLst/>
                <a:latin typeface="Calibri" panose="020F0502020204030204" pitchFamily="34" charset="0"/>
                <a:ea typeface="Calibri" panose="020F0502020204030204" pitchFamily="34" charset="0"/>
                <a:cs typeface="Times New Roman" panose="02020603050405020304" pitchFamily="18" charset="0"/>
              </a:rPr>
              <a:t>Allergy</a:t>
            </a:r>
            <a:r>
              <a:rPr lang="fr-FR" sz="950" dirty="0">
                <a:effectLst/>
                <a:latin typeface="Calibri" panose="020F0502020204030204" pitchFamily="34" charset="0"/>
                <a:ea typeface="Calibri" panose="020F0502020204030204" pitchFamily="34" charset="0"/>
                <a:cs typeface="Times New Roman" panose="02020603050405020304" pitchFamily="18" charset="0"/>
              </a:rPr>
              <a:t>. 2015;45:706-719.</a:t>
            </a:r>
            <a:endParaRPr lang="en-GB" sz="9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500"/>
              </a:spcAft>
              <a:buClr>
                <a:srgbClr val="590995"/>
              </a:buClr>
            </a:pPr>
            <a:r>
              <a:rPr lang="fr-FR" sz="950" dirty="0">
                <a:effectLst/>
                <a:latin typeface="Calibri" panose="020F0502020204030204" pitchFamily="34" charset="0"/>
                <a:ea typeface="Calibri" panose="020F0502020204030204" pitchFamily="34" charset="0"/>
                <a:cs typeface="Times New Roman" panose="02020603050405020304" pitchFamily="18" charset="0"/>
              </a:rPr>
              <a:t>Chung KF, et al. </a:t>
            </a:r>
            <a:r>
              <a:rPr lang="fr-FR" sz="950" i="1" dirty="0" err="1">
                <a:effectLst/>
                <a:latin typeface="Calibri" panose="020F0502020204030204" pitchFamily="34" charset="0"/>
                <a:ea typeface="Calibri" panose="020F0502020204030204" pitchFamily="34" charset="0"/>
                <a:cs typeface="Times New Roman" panose="02020603050405020304" pitchFamily="18" charset="0"/>
              </a:rPr>
              <a:t>Eur</a:t>
            </a:r>
            <a:r>
              <a:rPr lang="fr-FR" sz="950" i="1" dirty="0">
                <a:effectLst/>
                <a:latin typeface="Calibri" panose="020F0502020204030204" pitchFamily="34" charset="0"/>
                <a:ea typeface="Calibri" panose="020F0502020204030204" pitchFamily="34" charset="0"/>
                <a:cs typeface="Times New Roman" panose="02020603050405020304" pitchFamily="18" charset="0"/>
              </a:rPr>
              <a:t> </a:t>
            </a:r>
            <a:r>
              <a:rPr lang="fr-FR" sz="950" i="1" dirty="0" err="1">
                <a:effectLst/>
                <a:latin typeface="Calibri" panose="020F0502020204030204" pitchFamily="34" charset="0"/>
                <a:ea typeface="Calibri" panose="020F0502020204030204" pitchFamily="34" charset="0"/>
                <a:cs typeface="Times New Roman" panose="02020603050405020304" pitchFamily="18" charset="0"/>
              </a:rPr>
              <a:t>Respir</a:t>
            </a:r>
            <a:r>
              <a:rPr lang="fr-FR" sz="950" i="1" dirty="0">
                <a:effectLst/>
                <a:latin typeface="Calibri" panose="020F0502020204030204" pitchFamily="34" charset="0"/>
                <a:ea typeface="Calibri" panose="020F0502020204030204" pitchFamily="34" charset="0"/>
                <a:cs typeface="Times New Roman" panose="02020603050405020304" pitchFamily="18" charset="0"/>
              </a:rPr>
              <a:t> J</a:t>
            </a:r>
            <a:r>
              <a:rPr lang="fr-FR" sz="950" dirty="0">
                <a:effectLst/>
                <a:latin typeface="Calibri" panose="020F0502020204030204" pitchFamily="34" charset="0"/>
                <a:ea typeface="Calibri" panose="020F0502020204030204" pitchFamily="34" charset="0"/>
                <a:cs typeface="Times New Roman" panose="02020603050405020304" pitchFamily="18" charset="0"/>
              </a:rPr>
              <a:t>. 2014;43(2):343-373.</a:t>
            </a:r>
          </a:p>
          <a:p>
            <a:pPr>
              <a:lnSpc>
                <a:spcPct val="107000"/>
              </a:lnSpc>
              <a:spcBef>
                <a:spcPts val="0"/>
              </a:spcBef>
              <a:spcAft>
                <a:spcPts val="500"/>
              </a:spcAft>
              <a:buClr>
                <a:srgbClr val="590995"/>
              </a:buClr>
            </a:pPr>
            <a:r>
              <a:rPr lang="fr-FR" sz="950" dirty="0">
                <a:effectLst/>
                <a:latin typeface="Calibri" panose="020F0502020204030204" pitchFamily="34" charset="0"/>
                <a:ea typeface="Calibri" panose="020F0502020204030204" pitchFamily="34" charset="0"/>
                <a:cs typeface="Times New Roman" panose="02020603050405020304" pitchFamily="18" charset="0"/>
              </a:rPr>
              <a:t>Cockcroft DW, et al. </a:t>
            </a:r>
            <a:r>
              <a:rPr lang="fr-FR" sz="950" i="1" dirty="0">
                <a:effectLst/>
                <a:latin typeface="Calibri" panose="020F0502020204030204" pitchFamily="34" charset="0"/>
                <a:ea typeface="Calibri" panose="020F0502020204030204" pitchFamily="34" charset="0"/>
                <a:cs typeface="Times New Roman" panose="02020603050405020304" pitchFamily="18" charset="0"/>
              </a:rPr>
              <a:t>Clin </a:t>
            </a:r>
            <a:r>
              <a:rPr lang="fr-FR" sz="950" i="1" dirty="0" err="1">
                <a:effectLst/>
                <a:latin typeface="Calibri" panose="020F0502020204030204" pitchFamily="34" charset="0"/>
                <a:ea typeface="Calibri" panose="020F0502020204030204" pitchFamily="34" charset="0"/>
                <a:cs typeface="Times New Roman" panose="02020603050405020304" pitchFamily="18" charset="0"/>
              </a:rPr>
              <a:t>Allergy</a:t>
            </a:r>
            <a:r>
              <a:rPr lang="fr-FR" sz="950" dirty="0">
                <a:effectLst/>
                <a:latin typeface="Calibri" panose="020F0502020204030204" pitchFamily="34" charset="0"/>
                <a:ea typeface="Calibri" panose="020F0502020204030204" pitchFamily="34" charset="0"/>
                <a:cs typeface="Times New Roman" panose="02020603050405020304" pitchFamily="18" charset="0"/>
              </a:rPr>
              <a:t>. 1977;7:235-243</a:t>
            </a:r>
            <a:r>
              <a:rPr lang="fr-FR" sz="950" dirty="0">
                <a:ea typeface="Calibri" panose="020F0502020204030204" pitchFamily="34" charset="0"/>
                <a:cs typeface="Times New Roman" panose="02020603050405020304" pitchFamily="18" charset="0"/>
              </a:rPr>
              <a:t>.</a:t>
            </a:r>
            <a:endParaRPr lang="fr-FR" sz="9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500"/>
              </a:spcAft>
              <a:buClr>
                <a:srgbClr val="590995"/>
              </a:buClr>
            </a:pPr>
            <a:r>
              <a:rPr lang="en-GB" sz="950" dirty="0">
                <a:effectLst/>
                <a:latin typeface="Calibri" panose="020F0502020204030204" pitchFamily="34" charset="0"/>
                <a:ea typeface="Calibri" panose="020F0502020204030204" pitchFamily="34" charset="0"/>
                <a:cs typeface="Times New Roman" panose="02020603050405020304" pitchFamily="18" charset="0"/>
              </a:rPr>
              <a:t>Cohen L, et al. </a:t>
            </a:r>
            <a:r>
              <a:rPr lang="en-GB" sz="950" i="1" dirty="0">
                <a:effectLst/>
                <a:latin typeface="Calibri" panose="020F0502020204030204" pitchFamily="34" charset="0"/>
                <a:ea typeface="Calibri" panose="020F0502020204030204" pitchFamily="34" charset="0"/>
                <a:cs typeface="Times New Roman" panose="02020603050405020304" pitchFamily="18" charset="0"/>
              </a:rPr>
              <a:t>Am J Respir Crit Care Med</a:t>
            </a:r>
            <a:r>
              <a:rPr lang="en-GB" sz="950" dirty="0">
                <a:effectLst/>
                <a:latin typeface="Calibri" panose="020F0502020204030204" pitchFamily="34" charset="0"/>
                <a:ea typeface="Calibri" panose="020F0502020204030204" pitchFamily="34" charset="0"/>
                <a:cs typeface="Times New Roman" panose="02020603050405020304" pitchFamily="18" charset="0"/>
              </a:rPr>
              <a:t>. 2007;176:138-145</a:t>
            </a:r>
            <a:r>
              <a:rPr lang="fr-FR" sz="950" dirty="0">
                <a:ea typeface="Calibri" panose="020F0502020204030204" pitchFamily="34" charset="0"/>
                <a:cs typeface="Times New Roman" panose="02020603050405020304" pitchFamily="18" charset="0"/>
              </a:rPr>
              <a:t>.</a:t>
            </a:r>
            <a:endParaRPr lang="en-GB" sz="9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500"/>
              </a:spcAft>
              <a:buClr>
                <a:srgbClr val="590995"/>
              </a:buClr>
            </a:pPr>
            <a:r>
              <a:rPr lang="en-GB" sz="950" dirty="0">
                <a:effectLst/>
                <a:latin typeface="Calibri" panose="020F0502020204030204" pitchFamily="34" charset="0"/>
                <a:ea typeface="Calibri" panose="020F0502020204030204" pitchFamily="34" charset="0"/>
                <a:cs typeface="Times New Roman" panose="02020603050405020304" pitchFamily="18" charset="0"/>
              </a:rPr>
              <a:t>Cohn L. </a:t>
            </a:r>
            <a:r>
              <a:rPr lang="en-GB" sz="950" i="1" dirty="0">
                <a:effectLst/>
                <a:latin typeface="Calibri" panose="020F0502020204030204" pitchFamily="34" charset="0"/>
                <a:ea typeface="Calibri" panose="020F0502020204030204" pitchFamily="34" charset="0"/>
                <a:cs typeface="Times New Roman" panose="02020603050405020304" pitchFamily="18" charset="0"/>
              </a:rPr>
              <a:t>J Clin Invest</a:t>
            </a:r>
            <a:r>
              <a:rPr lang="en-GB" sz="950" dirty="0">
                <a:effectLst/>
                <a:latin typeface="Calibri" panose="020F0502020204030204" pitchFamily="34" charset="0"/>
                <a:ea typeface="Calibri" panose="020F0502020204030204" pitchFamily="34" charset="0"/>
                <a:cs typeface="Times New Roman" panose="02020603050405020304" pitchFamily="18" charset="0"/>
              </a:rPr>
              <a:t>. 2006;116(2):306-308.</a:t>
            </a:r>
          </a:p>
          <a:p>
            <a:pPr>
              <a:lnSpc>
                <a:spcPct val="107000"/>
              </a:lnSpc>
              <a:spcBef>
                <a:spcPts val="0"/>
              </a:spcBef>
              <a:spcAft>
                <a:spcPts val="500"/>
              </a:spcAft>
              <a:buClr>
                <a:srgbClr val="590995"/>
              </a:buClr>
            </a:pPr>
            <a:r>
              <a:rPr lang="nb-NO" sz="950" dirty="0">
                <a:effectLst/>
                <a:latin typeface="Calibri" panose="020F0502020204030204" pitchFamily="34" charset="0"/>
                <a:ea typeface="Calibri" panose="020F0502020204030204" pitchFamily="34" charset="0"/>
                <a:cs typeface="Times New Roman" panose="02020603050405020304" pitchFamily="18" charset="0"/>
              </a:rPr>
              <a:t>Comberiati P, et al. </a:t>
            </a:r>
            <a:r>
              <a:rPr lang="nb-NO" sz="950" i="1" dirty="0">
                <a:effectLst/>
                <a:latin typeface="Calibri" panose="020F0502020204030204" pitchFamily="34" charset="0"/>
                <a:ea typeface="Calibri" panose="020F0502020204030204" pitchFamily="34" charset="0"/>
                <a:cs typeface="Times New Roman" panose="02020603050405020304" pitchFamily="18" charset="0"/>
              </a:rPr>
              <a:t>Immunol Allergy Clin North Am</a:t>
            </a:r>
            <a:r>
              <a:rPr lang="nb-NO" sz="950" dirty="0">
                <a:effectLst/>
                <a:latin typeface="Calibri" panose="020F0502020204030204" pitchFamily="34" charset="0"/>
                <a:ea typeface="Calibri" panose="020F0502020204030204" pitchFamily="34" charset="0"/>
                <a:cs typeface="Times New Roman" panose="02020603050405020304" pitchFamily="18" charset="0"/>
              </a:rPr>
              <a:t>. 2018;38:545-571.</a:t>
            </a:r>
          </a:p>
          <a:p>
            <a:pPr>
              <a:lnSpc>
                <a:spcPct val="107000"/>
              </a:lnSpc>
              <a:spcBef>
                <a:spcPts val="0"/>
              </a:spcBef>
              <a:spcAft>
                <a:spcPts val="500"/>
              </a:spcAft>
              <a:buClr>
                <a:srgbClr val="590995"/>
              </a:buClr>
            </a:pPr>
            <a:r>
              <a:rPr lang="en-GB" sz="950" dirty="0" err="1">
                <a:effectLst/>
                <a:latin typeface="Calibri"/>
                <a:ea typeface="Calibri" panose="020F0502020204030204" pitchFamily="34" charset="0"/>
                <a:cs typeface="Times New Roman"/>
              </a:rPr>
              <a:t>Corren</a:t>
            </a:r>
            <a:r>
              <a:rPr lang="en-GB" sz="950" dirty="0">
                <a:effectLst/>
                <a:latin typeface="Calibri"/>
                <a:ea typeface="Calibri" panose="020F0502020204030204" pitchFamily="34" charset="0"/>
                <a:cs typeface="Times New Roman"/>
              </a:rPr>
              <a:t> J. </a:t>
            </a:r>
            <a:r>
              <a:rPr lang="en-GB" sz="950" i="1" dirty="0">
                <a:effectLst/>
                <a:latin typeface="Calibri"/>
                <a:ea typeface="Calibri" panose="020F0502020204030204" pitchFamily="34" charset="0"/>
                <a:cs typeface="Times New Roman"/>
              </a:rPr>
              <a:t>J Allergy Clin Immunol </a:t>
            </a:r>
            <a:r>
              <a:rPr lang="en-GB" sz="950" i="1" dirty="0" err="1">
                <a:effectLst/>
                <a:latin typeface="Calibri"/>
                <a:ea typeface="Calibri" panose="020F0502020204030204" pitchFamily="34" charset="0"/>
                <a:cs typeface="Times New Roman"/>
              </a:rPr>
              <a:t>Pract</a:t>
            </a:r>
            <a:r>
              <a:rPr lang="en-GB" sz="950" dirty="0">
                <a:effectLst/>
                <a:latin typeface="Calibri"/>
                <a:ea typeface="Calibri" panose="020F0502020204030204" pitchFamily="34" charset="0"/>
                <a:cs typeface="Times New Roman"/>
              </a:rPr>
              <a:t>. 2019;7:1394-1403.</a:t>
            </a:r>
          </a:p>
          <a:p>
            <a:pPr>
              <a:lnSpc>
                <a:spcPct val="107000"/>
              </a:lnSpc>
              <a:spcBef>
                <a:spcPts val="0"/>
              </a:spcBef>
              <a:spcAft>
                <a:spcPts val="500"/>
              </a:spcAft>
              <a:buClr>
                <a:srgbClr val="590995"/>
              </a:buClr>
            </a:pPr>
            <a:r>
              <a:rPr lang="en-GB" sz="950" dirty="0">
                <a:latin typeface="Calibri"/>
                <a:ea typeface="Roboto"/>
                <a:cs typeface="Calibri"/>
              </a:rPr>
              <a:t>Davis JD, </a:t>
            </a:r>
            <a:r>
              <a:rPr lang="en-GB" sz="950" dirty="0" err="1">
                <a:latin typeface="Calibri"/>
                <a:ea typeface="Roboto"/>
                <a:cs typeface="Calibri"/>
              </a:rPr>
              <a:t>Wypych</a:t>
            </a:r>
            <a:r>
              <a:rPr lang="en-GB" sz="950" dirty="0">
                <a:latin typeface="Calibri"/>
                <a:ea typeface="Roboto"/>
                <a:cs typeface="Calibri"/>
              </a:rPr>
              <a:t> TP. </a:t>
            </a:r>
            <a:r>
              <a:rPr lang="en-GB" sz="950" i="1" dirty="0">
                <a:latin typeface="Calibri"/>
                <a:ea typeface="Roboto"/>
                <a:cs typeface="Calibri"/>
              </a:rPr>
              <a:t>Mucosal Immunol.</a:t>
            </a:r>
            <a:r>
              <a:rPr lang="en-GB" sz="950" dirty="0">
                <a:latin typeface="Calibri"/>
                <a:ea typeface="Roboto"/>
                <a:cs typeface="Calibri"/>
              </a:rPr>
              <a:t> 2021;14:978-990.</a:t>
            </a:r>
          </a:p>
          <a:p>
            <a:pPr>
              <a:lnSpc>
                <a:spcPct val="107000"/>
              </a:lnSpc>
              <a:spcBef>
                <a:spcPts val="0"/>
              </a:spcBef>
              <a:spcAft>
                <a:spcPts val="500"/>
              </a:spcAft>
              <a:buClr>
                <a:srgbClr val="590995"/>
              </a:buClr>
            </a:pPr>
            <a:r>
              <a:rPr lang="fr-FR" sz="950" dirty="0">
                <a:effectLst/>
                <a:latin typeface="Calibri" panose="020F0502020204030204" pitchFamily="34" charset="0"/>
                <a:ea typeface="Calibri" panose="020F0502020204030204" pitchFamily="34" charset="0"/>
                <a:cs typeface="Times New Roman" panose="02020603050405020304" pitchFamily="18" charset="0"/>
              </a:rPr>
              <a:t>Denton E, et al. </a:t>
            </a:r>
            <a:r>
              <a:rPr lang="fr-FR" sz="950" i="1" dirty="0">
                <a:effectLst/>
                <a:latin typeface="Calibri" panose="020F0502020204030204" pitchFamily="34" charset="0"/>
                <a:ea typeface="Calibri" panose="020F0502020204030204" pitchFamily="34" charset="0"/>
                <a:cs typeface="Times New Roman" panose="02020603050405020304" pitchFamily="18" charset="0"/>
              </a:rPr>
              <a:t>J </a:t>
            </a:r>
            <a:r>
              <a:rPr lang="fr-FR" sz="950" i="1" dirty="0" err="1">
                <a:effectLst/>
                <a:latin typeface="Calibri" panose="020F0502020204030204" pitchFamily="34" charset="0"/>
                <a:ea typeface="Calibri" panose="020F0502020204030204" pitchFamily="34" charset="0"/>
                <a:cs typeface="Times New Roman" panose="02020603050405020304" pitchFamily="18" charset="0"/>
              </a:rPr>
              <a:t>Allergy</a:t>
            </a:r>
            <a:r>
              <a:rPr lang="fr-FR" sz="950" i="1" dirty="0">
                <a:effectLst/>
                <a:latin typeface="Calibri" panose="020F0502020204030204" pitchFamily="34" charset="0"/>
                <a:ea typeface="Calibri" panose="020F0502020204030204" pitchFamily="34" charset="0"/>
                <a:cs typeface="Times New Roman" panose="02020603050405020304" pitchFamily="18" charset="0"/>
              </a:rPr>
              <a:t> Clin </a:t>
            </a:r>
            <a:r>
              <a:rPr lang="fr-FR" sz="950" i="1" dirty="0" err="1">
                <a:effectLst/>
                <a:latin typeface="Calibri" panose="020F0502020204030204" pitchFamily="34" charset="0"/>
                <a:ea typeface="Calibri" panose="020F0502020204030204" pitchFamily="34" charset="0"/>
                <a:cs typeface="Times New Roman" panose="02020603050405020304" pitchFamily="18" charset="0"/>
              </a:rPr>
              <a:t>Immunol</a:t>
            </a:r>
            <a:r>
              <a:rPr lang="fr-FR" sz="950" i="1" dirty="0">
                <a:effectLst/>
                <a:latin typeface="Calibri" panose="020F0502020204030204" pitchFamily="34" charset="0"/>
                <a:ea typeface="Calibri" panose="020F0502020204030204" pitchFamily="34" charset="0"/>
                <a:cs typeface="Times New Roman" panose="02020603050405020304" pitchFamily="18" charset="0"/>
              </a:rPr>
              <a:t> </a:t>
            </a:r>
            <a:r>
              <a:rPr lang="fr-FR" sz="950" i="1" dirty="0" err="1">
                <a:effectLst/>
                <a:latin typeface="Calibri" panose="020F0502020204030204" pitchFamily="34" charset="0"/>
                <a:ea typeface="Calibri" panose="020F0502020204030204" pitchFamily="34" charset="0"/>
                <a:cs typeface="Times New Roman" panose="02020603050405020304" pitchFamily="18" charset="0"/>
              </a:rPr>
              <a:t>Pract</a:t>
            </a:r>
            <a:r>
              <a:rPr lang="fr-FR" sz="950" dirty="0">
                <a:effectLst/>
                <a:latin typeface="Calibri" panose="020F0502020204030204" pitchFamily="34" charset="0"/>
                <a:ea typeface="Calibri" panose="020F0502020204030204" pitchFamily="34" charset="0"/>
                <a:cs typeface="Times New Roman" panose="02020603050405020304" pitchFamily="18" charset="0"/>
              </a:rPr>
              <a:t>. 2021;9:2680-2688.e7.</a:t>
            </a:r>
            <a:endParaRPr lang="fr-FR" sz="950" dirty="0">
              <a:ea typeface="Calibri" panose="020F0502020204030204" pitchFamily="34" charset="0"/>
              <a:cs typeface="Times New Roman" panose="02020603050405020304" pitchFamily="18" charset="0"/>
            </a:endParaRPr>
          </a:p>
          <a:p>
            <a:pPr>
              <a:lnSpc>
                <a:spcPct val="107000"/>
              </a:lnSpc>
              <a:spcBef>
                <a:spcPts val="0"/>
              </a:spcBef>
              <a:spcAft>
                <a:spcPts val="500"/>
              </a:spcAft>
              <a:buClr>
                <a:srgbClr val="590995"/>
              </a:buClr>
            </a:pPr>
            <a:r>
              <a:rPr lang="en-GB" sz="950" dirty="0">
                <a:solidFill>
                  <a:srgbClr val="656665"/>
                </a:solidFill>
                <a:latin typeface="Calibri"/>
              </a:rPr>
              <a:t>Diver S, et al. </a:t>
            </a:r>
            <a:r>
              <a:rPr lang="en-GB" sz="950" i="1" dirty="0">
                <a:solidFill>
                  <a:srgbClr val="656665"/>
                </a:solidFill>
                <a:latin typeface="Calibri"/>
              </a:rPr>
              <a:t>Lancet Respir Med</a:t>
            </a:r>
            <a:r>
              <a:rPr lang="en-GB" sz="950" dirty="0">
                <a:solidFill>
                  <a:srgbClr val="656665"/>
                </a:solidFill>
                <a:latin typeface="Calibri"/>
              </a:rPr>
              <a:t>. 2021;9(11):1299-1312.</a:t>
            </a:r>
          </a:p>
          <a:p>
            <a:pPr>
              <a:lnSpc>
                <a:spcPct val="107000"/>
              </a:lnSpc>
              <a:spcBef>
                <a:spcPts val="0"/>
              </a:spcBef>
              <a:spcAft>
                <a:spcPts val="500"/>
              </a:spcAft>
              <a:buClr>
                <a:srgbClr val="590995"/>
              </a:buClr>
            </a:pPr>
            <a:r>
              <a:rPr lang="en-GB" sz="950" dirty="0">
                <a:effectLst/>
                <a:latin typeface="Calibri" panose="020F0502020204030204" pitchFamily="34" charset="0"/>
                <a:ea typeface="Calibri" panose="020F0502020204030204" pitchFamily="34" charset="0"/>
                <a:cs typeface="Times New Roman" panose="02020603050405020304" pitchFamily="18" charset="0"/>
              </a:rPr>
              <a:t>Dougherty JM, et al. </a:t>
            </a:r>
            <a:r>
              <a:rPr lang="en-GB" sz="950" i="1" dirty="0">
                <a:effectLst/>
                <a:latin typeface="Calibri" panose="020F0502020204030204" pitchFamily="34" charset="0"/>
                <a:ea typeface="Calibri" panose="020F0502020204030204" pitchFamily="34" charset="0"/>
                <a:cs typeface="Times New Roman" panose="02020603050405020304" pitchFamily="18" charset="0"/>
              </a:rPr>
              <a:t>Allergy</a:t>
            </a:r>
            <a:r>
              <a:rPr lang="en-GB" sz="950" dirty="0">
                <a:effectLst/>
                <a:latin typeface="Calibri" panose="020F0502020204030204" pitchFamily="34" charset="0"/>
                <a:ea typeface="Calibri" panose="020F0502020204030204" pitchFamily="34" charset="0"/>
                <a:cs typeface="Times New Roman" panose="02020603050405020304" pitchFamily="18" charset="0"/>
              </a:rPr>
              <a:t>. In: </a:t>
            </a:r>
            <a:r>
              <a:rPr lang="en-GB" sz="950" dirty="0" err="1">
                <a:effectLst/>
                <a:latin typeface="Calibri" panose="020F0502020204030204" pitchFamily="34" charset="0"/>
                <a:ea typeface="Calibri" panose="020F0502020204030204" pitchFamily="34" charset="0"/>
                <a:cs typeface="Times New Roman" panose="02020603050405020304" pitchFamily="18" charset="0"/>
              </a:rPr>
              <a:t>StatPearls</a:t>
            </a:r>
            <a:r>
              <a:rPr lang="en-GB" sz="950" dirty="0">
                <a:effectLst/>
                <a:latin typeface="Calibri" panose="020F0502020204030204" pitchFamily="34" charset="0"/>
                <a:ea typeface="Calibri" panose="020F0502020204030204" pitchFamily="34" charset="0"/>
                <a:cs typeface="Times New Roman" panose="02020603050405020304" pitchFamily="18" charset="0"/>
              </a:rPr>
              <a:t> [Internet]. Treasure Island (FL): </a:t>
            </a:r>
            <a:r>
              <a:rPr lang="en-GB" sz="950" dirty="0" err="1">
                <a:effectLst/>
                <a:latin typeface="Calibri" panose="020F0502020204030204" pitchFamily="34" charset="0"/>
                <a:ea typeface="Calibri" panose="020F0502020204030204" pitchFamily="34" charset="0"/>
                <a:cs typeface="Times New Roman" panose="02020603050405020304" pitchFamily="18" charset="0"/>
              </a:rPr>
              <a:t>StatPearls</a:t>
            </a:r>
            <a:r>
              <a:rPr lang="en-GB" sz="950" dirty="0">
                <a:effectLst/>
                <a:latin typeface="Calibri" panose="020F0502020204030204" pitchFamily="34" charset="0"/>
                <a:ea typeface="Calibri" panose="020F0502020204030204" pitchFamily="34" charset="0"/>
                <a:cs typeface="Times New Roman" panose="02020603050405020304" pitchFamily="18" charset="0"/>
              </a:rPr>
              <a:t> Publishing; 2023. https://www.ncbi.nlm.nih.gov/books/NBK545237/.</a:t>
            </a:r>
          </a:p>
          <a:p>
            <a:pPr>
              <a:lnSpc>
                <a:spcPct val="107000"/>
              </a:lnSpc>
              <a:spcBef>
                <a:spcPts val="0"/>
              </a:spcBef>
              <a:spcAft>
                <a:spcPts val="500"/>
              </a:spcAft>
              <a:buClr>
                <a:srgbClr val="590995"/>
              </a:buClr>
            </a:pPr>
            <a:r>
              <a:rPr lang="en-GB" sz="950" dirty="0" err="1">
                <a:effectLst/>
                <a:latin typeface="Calibri"/>
                <a:ea typeface="Calibri" panose="020F0502020204030204" pitchFamily="34" charset="0"/>
                <a:cs typeface="Times New Roman"/>
              </a:rPr>
              <a:t>Dunican</a:t>
            </a:r>
            <a:r>
              <a:rPr lang="en-GB" sz="950" dirty="0">
                <a:effectLst/>
                <a:latin typeface="Calibri"/>
                <a:ea typeface="Calibri" panose="020F0502020204030204" pitchFamily="34" charset="0"/>
                <a:cs typeface="Times New Roman"/>
              </a:rPr>
              <a:t> EM, et al. </a:t>
            </a:r>
            <a:r>
              <a:rPr lang="en-GB" sz="950" i="1" dirty="0">
                <a:effectLst/>
                <a:latin typeface="Calibri"/>
                <a:ea typeface="Calibri" panose="020F0502020204030204" pitchFamily="34" charset="0"/>
                <a:cs typeface="Times New Roman"/>
              </a:rPr>
              <a:t>J Clin Invest. </a:t>
            </a:r>
            <a:r>
              <a:rPr lang="en-GB" sz="950" dirty="0">
                <a:effectLst/>
                <a:latin typeface="Calibri"/>
                <a:ea typeface="Calibri" panose="020F0502020204030204" pitchFamily="34" charset="0"/>
                <a:cs typeface="Times New Roman"/>
              </a:rPr>
              <a:t>2018;128:997-1009.</a:t>
            </a:r>
          </a:p>
          <a:p>
            <a:pPr>
              <a:lnSpc>
                <a:spcPct val="107000"/>
              </a:lnSpc>
              <a:spcBef>
                <a:spcPts val="0"/>
              </a:spcBef>
              <a:spcAft>
                <a:spcPts val="500"/>
              </a:spcAft>
              <a:buClr>
                <a:srgbClr val="590995"/>
              </a:buClr>
            </a:pPr>
            <a:r>
              <a:rPr lang="en-GB" sz="950" dirty="0">
                <a:effectLst/>
                <a:latin typeface="Calibri" panose="020F0502020204030204" pitchFamily="34" charset="0"/>
                <a:ea typeface="Calibri" panose="020F0502020204030204" pitchFamily="34" charset="0"/>
                <a:cs typeface="Times New Roman" panose="02020603050405020304" pitchFamily="18" charset="0"/>
              </a:rPr>
              <a:t>Erle DJ, et al. </a:t>
            </a:r>
            <a:r>
              <a:rPr lang="en-GB" sz="950" i="1" dirty="0">
                <a:effectLst/>
                <a:latin typeface="Calibri" panose="020F0502020204030204" pitchFamily="34" charset="0"/>
                <a:ea typeface="Calibri" panose="020F0502020204030204" pitchFamily="34" charset="0"/>
                <a:cs typeface="Times New Roman" panose="02020603050405020304" pitchFamily="18" charset="0"/>
              </a:rPr>
              <a:t>J Cell Biol</a:t>
            </a:r>
            <a:r>
              <a:rPr lang="en-GB" sz="950" dirty="0">
                <a:effectLst/>
                <a:latin typeface="Calibri" panose="020F0502020204030204" pitchFamily="34" charset="0"/>
                <a:ea typeface="Calibri" panose="020F0502020204030204" pitchFamily="34" charset="0"/>
                <a:cs typeface="Times New Roman" panose="02020603050405020304" pitchFamily="18" charset="0"/>
              </a:rPr>
              <a:t>. 2014;205(5):621-631.</a:t>
            </a:r>
          </a:p>
          <a:p>
            <a:pPr>
              <a:lnSpc>
                <a:spcPct val="107000"/>
              </a:lnSpc>
              <a:spcBef>
                <a:spcPts val="0"/>
              </a:spcBef>
              <a:spcAft>
                <a:spcPts val="500"/>
              </a:spcAft>
              <a:buClr>
                <a:srgbClr val="590995"/>
              </a:buClr>
            </a:pPr>
            <a:r>
              <a:rPr lang="fr-FR" sz="950" dirty="0" err="1">
                <a:effectLst/>
                <a:latin typeface="Calibri" panose="020F0502020204030204" pitchFamily="34" charset="0"/>
                <a:ea typeface="Calibri" panose="020F0502020204030204" pitchFamily="34" charset="0"/>
                <a:cs typeface="Times New Roman" panose="02020603050405020304" pitchFamily="18" charset="0"/>
              </a:rPr>
              <a:t>Escamilla</a:t>
            </a:r>
            <a:r>
              <a:rPr lang="fr-FR" sz="950" dirty="0">
                <a:effectLst/>
                <a:latin typeface="Calibri" panose="020F0502020204030204" pitchFamily="34" charset="0"/>
                <a:ea typeface="Calibri" panose="020F0502020204030204" pitchFamily="34" charset="0"/>
                <a:cs typeface="Times New Roman" panose="02020603050405020304" pitchFamily="18" charset="0"/>
              </a:rPr>
              <a:t>-Gil JM, et al. </a:t>
            </a:r>
            <a:r>
              <a:rPr lang="fr-FR" sz="950" i="1" dirty="0" err="1">
                <a:effectLst/>
                <a:latin typeface="Calibri" panose="020F0502020204030204" pitchFamily="34" charset="0"/>
                <a:ea typeface="Calibri" panose="020F0502020204030204" pitchFamily="34" charset="0"/>
                <a:cs typeface="Times New Roman" panose="02020603050405020304" pitchFamily="18" charset="0"/>
              </a:rPr>
              <a:t>Biomed</a:t>
            </a:r>
            <a:r>
              <a:rPr lang="fr-FR" sz="950" i="1" dirty="0">
                <a:effectLst/>
                <a:latin typeface="Calibri" panose="020F0502020204030204" pitchFamily="34" charset="0"/>
                <a:ea typeface="Calibri" panose="020F0502020204030204" pitchFamily="34" charset="0"/>
                <a:cs typeface="Times New Roman" panose="02020603050405020304" pitchFamily="18" charset="0"/>
              </a:rPr>
              <a:t> </a:t>
            </a:r>
            <a:r>
              <a:rPr lang="fr-FR" sz="950" i="1" dirty="0" err="1">
                <a:effectLst/>
                <a:latin typeface="Calibri" panose="020F0502020204030204" pitchFamily="34" charset="0"/>
                <a:ea typeface="Calibri" panose="020F0502020204030204" pitchFamily="34" charset="0"/>
                <a:cs typeface="Times New Roman" panose="02020603050405020304" pitchFamily="18" charset="0"/>
              </a:rPr>
              <a:t>Res</a:t>
            </a:r>
            <a:r>
              <a:rPr lang="fr-FR" sz="950" i="1" dirty="0">
                <a:effectLst/>
                <a:latin typeface="Calibri" panose="020F0502020204030204" pitchFamily="34" charset="0"/>
                <a:ea typeface="Calibri" panose="020F0502020204030204" pitchFamily="34" charset="0"/>
                <a:cs typeface="Times New Roman" panose="02020603050405020304" pitchFamily="18" charset="0"/>
              </a:rPr>
              <a:t> Int</a:t>
            </a:r>
            <a:r>
              <a:rPr lang="fr-FR" sz="950" dirty="0">
                <a:effectLst/>
                <a:latin typeface="Calibri" panose="020F0502020204030204" pitchFamily="34" charset="0"/>
                <a:ea typeface="Calibri" panose="020F0502020204030204" pitchFamily="34" charset="0"/>
                <a:cs typeface="Times New Roman" panose="02020603050405020304" pitchFamily="18" charset="0"/>
              </a:rPr>
              <a:t>. 2022:5753524.</a:t>
            </a:r>
            <a:endParaRPr lang="en-GB" sz="9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500"/>
              </a:spcAft>
              <a:buClr>
                <a:srgbClr val="590995"/>
              </a:buClr>
            </a:pPr>
            <a:r>
              <a:rPr lang="en-GB" sz="950" dirty="0">
                <a:latin typeface="Calibri"/>
                <a:ea typeface="Calibri" panose="020F0502020204030204" pitchFamily="34" charset="0"/>
                <a:cs typeface="Times New Roman"/>
              </a:rPr>
              <a:t>Gao H, et al. </a:t>
            </a:r>
            <a:r>
              <a:rPr lang="en-GB" sz="950" i="1" dirty="0">
                <a:latin typeface="Calibri"/>
                <a:ea typeface="Calibri" panose="020F0502020204030204" pitchFamily="34" charset="0"/>
                <a:cs typeface="Times New Roman"/>
              </a:rPr>
              <a:t>J Immunol Res</a:t>
            </a:r>
            <a:r>
              <a:rPr lang="en-GB" sz="950" dirty="0">
                <a:latin typeface="Calibri"/>
                <a:ea typeface="Calibri" panose="020F0502020204030204" pitchFamily="34" charset="0"/>
                <a:cs typeface="Times New Roman"/>
              </a:rPr>
              <a:t>. 2017;2017:3743048.</a:t>
            </a:r>
          </a:p>
          <a:p>
            <a:pPr>
              <a:lnSpc>
                <a:spcPct val="107000"/>
              </a:lnSpc>
              <a:spcBef>
                <a:spcPts val="0"/>
              </a:spcBef>
              <a:spcAft>
                <a:spcPts val="500"/>
              </a:spcAft>
              <a:buClr>
                <a:srgbClr val="590995"/>
              </a:buClr>
            </a:pPr>
            <a:r>
              <a:rPr lang="en-GB" sz="950" dirty="0">
                <a:ea typeface="Calibri" panose="020F0502020204030204" pitchFamily="34" charset="0"/>
                <a:cs typeface="Times New Roman" panose="02020603050405020304" pitchFamily="18" charset="0"/>
              </a:rPr>
              <a:t>Galli SJ, Tsai M. </a:t>
            </a:r>
            <a:r>
              <a:rPr lang="en-GB" sz="950" i="1" dirty="0">
                <a:ea typeface="Calibri" panose="020F0502020204030204" pitchFamily="34" charset="0"/>
                <a:cs typeface="Times New Roman" panose="02020603050405020304" pitchFamily="18" charset="0"/>
              </a:rPr>
              <a:t>Nat Med</a:t>
            </a:r>
            <a:r>
              <a:rPr lang="en-GB" sz="950" dirty="0">
                <a:ea typeface="Calibri" panose="020F0502020204030204" pitchFamily="34" charset="0"/>
                <a:cs typeface="Times New Roman" panose="02020603050405020304" pitchFamily="18" charset="0"/>
              </a:rPr>
              <a:t>. 2012;18:693-704.</a:t>
            </a:r>
          </a:p>
          <a:p>
            <a:pPr>
              <a:lnSpc>
                <a:spcPct val="107000"/>
              </a:lnSpc>
              <a:spcBef>
                <a:spcPts val="0"/>
              </a:spcBef>
              <a:spcAft>
                <a:spcPts val="500"/>
              </a:spcAft>
              <a:buClr>
                <a:srgbClr val="590995"/>
              </a:buClr>
            </a:pPr>
            <a:r>
              <a:rPr lang="en-GB" sz="950" dirty="0">
                <a:effectLst/>
                <a:latin typeface="Calibri"/>
                <a:ea typeface="Calibri" panose="020F0502020204030204" pitchFamily="34" charset="0"/>
                <a:cs typeface="Times New Roman"/>
              </a:rPr>
              <a:t>Gauvreau GM, et al. </a:t>
            </a:r>
            <a:r>
              <a:rPr lang="en-GB" sz="950" i="1" dirty="0">
                <a:effectLst/>
                <a:latin typeface="Calibri"/>
                <a:ea typeface="Calibri" panose="020F0502020204030204" pitchFamily="34" charset="0"/>
                <a:cs typeface="Times New Roman"/>
              </a:rPr>
              <a:t>Expert </a:t>
            </a:r>
            <a:r>
              <a:rPr lang="en-GB" sz="950" i="1" dirty="0" err="1">
                <a:effectLst/>
                <a:latin typeface="Calibri"/>
                <a:ea typeface="Calibri" panose="020F0502020204030204" pitchFamily="34" charset="0"/>
                <a:cs typeface="Times New Roman"/>
              </a:rPr>
              <a:t>Opin</a:t>
            </a:r>
            <a:r>
              <a:rPr lang="en-GB" sz="950" i="1" dirty="0">
                <a:effectLst/>
                <a:latin typeface="Calibri"/>
                <a:ea typeface="Calibri" panose="020F0502020204030204" pitchFamily="34" charset="0"/>
                <a:cs typeface="Times New Roman"/>
              </a:rPr>
              <a:t> </a:t>
            </a:r>
            <a:r>
              <a:rPr lang="en-GB" sz="950" i="1" dirty="0" err="1">
                <a:effectLst/>
                <a:latin typeface="Calibri"/>
                <a:ea typeface="Calibri" panose="020F0502020204030204" pitchFamily="34" charset="0"/>
                <a:cs typeface="Times New Roman"/>
              </a:rPr>
              <a:t>Ther</a:t>
            </a:r>
            <a:r>
              <a:rPr lang="en-GB" sz="950" i="1" dirty="0">
                <a:effectLst/>
                <a:latin typeface="Calibri"/>
                <a:ea typeface="Calibri" panose="020F0502020204030204" pitchFamily="34" charset="0"/>
                <a:cs typeface="Times New Roman"/>
              </a:rPr>
              <a:t> Targets</a:t>
            </a:r>
            <a:r>
              <a:rPr lang="en-GB" sz="950" dirty="0">
                <a:effectLst/>
                <a:latin typeface="Calibri"/>
                <a:ea typeface="Calibri" panose="020F0502020204030204" pitchFamily="34" charset="0"/>
                <a:cs typeface="Times New Roman"/>
              </a:rPr>
              <a:t>. 2020;24:777-792.</a:t>
            </a:r>
          </a:p>
          <a:p>
            <a:pPr>
              <a:lnSpc>
                <a:spcPct val="107000"/>
              </a:lnSpc>
              <a:spcBef>
                <a:spcPts val="0"/>
              </a:spcBef>
              <a:spcAft>
                <a:spcPts val="500"/>
              </a:spcAft>
              <a:buClr>
                <a:srgbClr val="590995"/>
              </a:buClr>
            </a:pPr>
            <a:r>
              <a:rPr lang="en-GB" sz="950" dirty="0">
                <a:effectLst/>
                <a:latin typeface="Calibri" panose="020F0502020204030204" pitchFamily="34" charset="0"/>
                <a:ea typeface="Calibri" panose="020F0502020204030204" pitchFamily="34" charset="0"/>
                <a:cs typeface="Times New Roman" panose="02020603050405020304" pitchFamily="18" charset="0"/>
              </a:rPr>
              <a:t>Gil FR, Lauzon A-M. </a:t>
            </a:r>
            <a:r>
              <a:rPr lang="en-GB" sz="950" i="1" dirty="0">
                <a:effectLst/>
                <a:latin typeface="Calibri" panose="020F0502020204030204" pitchFamily="34" charset="0"/>
                <a:ea typeface="Calibri" panose="020F0502020204030204" pitchFamily="34" charset="0"/>
                <a:cs typeface="Times New Roman" panose="02020603050405020304" pitchFamily="18" charset="0"/>
              </a:rPr>
              <a:t>Can J </a:t>
            </a:r>
            <a:r>
              <a:rPr lang="en-GB" sz="950" i="1" dirty="0" err="1">
                <a:effectLst/>
                <a:latin typeface="Calibri" panose="020F0502020204030204" pitchFamily="34" charset="0"/>
                <a:ea typeface="Calibri" panose="020F0502020204030204" pitchFamily="34" charset="0"/>
                <a:cs typeface="Times New Roman" panose="02020603050405020304" pitchFamily="18" charset="0"/>
              </a:rPr>
              <a:t>Physiol</a:t>
            </a:r>
            <a:r>
              <a:rPr lang="en-GB" sz="950" i="1" dirty="0">
                <a:effectLst/>
                <a:latin typeface="Calibri" panose="020F0502020204030204" pitchFamily="34" charset="0"/>
                <a:ea typeface="Calibri" panose="020F0502020204030204" pitchFamily="34" charset="0"/>
                <a:cs typeface="Times New Roman" panose="02020603050405020304" pitchFamily="18" charset="0"/>
              </a:rPr>
              <a:t> </a:t>
            </a:r>
            <a:r>
              <a:rPr lang="en-GB" sz="950" i="1" dirty="0" err="1">
                <a:effectLst/>
                <a:latin typeface="Calibri" panose="020F0502020204030204" pitchFamily="34" charset="0"/>
                <a:ea typeface="Calibri" panose="020F0502020204030204" pitchFamily="34" charset="0"/>
                <a:cs typeface="Times New Roman" panose="02020603050405020304" pitchFamily="18" charset="0"/>
              </a:rPr>
              <a:t>Pharmacol</a:t>
            </a:r>
            <a:r>
              <a:rPr lang="en-GB" sz="950" dirty="0">
                <a:effectLst/>
                <a:latin typeface="Calibri" panose="020F0502020204030204" pitchFamily="34" charset="0"/>
                <a:ea typeface="Calibri" panose="020F0502020204030204" pitchFamily="34" charset="0"/>
                <a:cs typeface="Times New Roman" panose="02020603050405020304" pitchFamily="18" charset="0"/>
              </a:rPr>
              <a:t>. 2007;85:133-140</a:t>
            </a:r>
            <a:r>
              <a:rPr lang="en-GB" sz="950" dirty="0">
                <a:ea typeface="Calibri" panose="020F0502020204030204" pitchFamily="34" charset="0"/>
                <a:cs typeface="Times New Roman" panose="02020603050405020304" pitchFamily="18" charset="0"/>
              </a:rPr>
              <a:t>.</a:t>
            </a:r>
            <a:endParaRPr lang="en-GB" sz="9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500"/>
              </a:spcAft>
              <a:buClr>
                <a:srgbClr val="590995"/>
              </a:buClr>
            </a:pPr>
            <a:r>
              <a:rPr lang="en-GB" sz="950" dirty="0">
                <a:effectLst/>
                <a:latin typeface="Calibri" panose="020F0502020204030204" pitchFamily="34" charset="0"/>
                <a:ea typeface="Calibri" panose="020F0502020204030204" pitchFamily="34" charset="0"/>
                <a:cs typeface="Times New Roman" panose="02020603050405020304" pitchFamily="18" charset="0"/>
              </a:rPr>
              <a:t>Gregory LG, et al. </a:t>
            </a:r>
            <a:r>
              <a:rPr lang="en-GB" sz="950" i="1" dirty="0">
                <a:effectLst/>
                <a:latin typeface="Calibri" panose="020F0502020204030204" pitchFamily="34" charset="0"/>
                <a:ea typeface="Calibri" panose="020F0502020204030204" pitchFamily="34" charset="0"/>
                <a:cs typeface="Times New Roman" panose="02020603050405020304" pitchFamily="18" charset="0"/>
              </a:rPr>
              <a:t>Thorax</a:t>
            </a:r>
            <a:r>
              <a:rPr lang="en-GB" sz="950" dirty="0">
                <a:effectLst/>
                <a:latin typeface="Calibri" panose="020F0502020204030204" pitchFamily="34" charset="0"/>
                <a:ea typeface="Calibri" panose="020F0502020204030204" pitchFamily="34" charset="0"/>
                <a:cs typeface="Times New Roman" panose="02020603050405020304" pitchFamily="18" charset="0"/>
              </a:rPr>
              <a:t>. 2013;68(1):82-90.</a:t>
            </a:r>
          </a:p>
          <a:p>
            <a:pPr>
              <a:lnSpc>
                <a:spcPct val="107000"/>
              </a:lnSpc>
              <a:spcBef>
                <a:spcPts val="0"/>
              </a:spcBef>
              <a:spcAft>
                <a:spcPts val="500"/>
              </a:spcAft>
              <a:buClr>
                <a:srgbClr val="590995"/>
              </a:buClr>
            </a:pPr>
            <a:r>
              <a:rPr lang="en-US" sz="950" dirty="0" err="1">
                <a:effectLst/>
                <a:latin typeface="Calibri"/>
                <a:ea typeface="Calibri" panose="020F0502020204030204" pitchFamily="34" charset="0"/>
                <a:cs typeface="Times New Roman"/>
              </a:rPr>
              <a:t>Hafen</a:t>
            </a:r>
            <a:r>
              <a:rPr lang="en-US" sz="950" dirty="0">
                <a:effectLst/>
                <a:latin typeface="Calibri"/>
                <a:ea typeface="Calibri" panose="020F0502020204030204" pitchFamily="34" charset="0"/>
                <a:cs typeface="Times New Roman"/>
              </a:rPr>
              <a:t> BB, et al. </a:t>
            </a:r>
            <a:r>
              <a:rPr lang="en-US" sz="950" i="1" dirty="0">
                <a:effectLst/>
                <a:latin typeface="Calibri"/>
                <a:ea typeface="Calibri" panose="020F0502020204030204" pitchFamily="34" charset="0"/>
                <a:cs typeface="Times New Roman"/>
              </a:rPr>
              <a:t>Smooth Muscle</a:t>
            </a:r>
            <a:r>
              <a:rPr lang="en-US" sz="950" dirty="0">
                <a:effectLst/>
                <a:latin typeface="Calibri"/>
                <a:ea typeface="Calibri" panose="020F0502020204030204" pitchFamily="34" charset="0"/>
                <a:cs typeface="Times New Roman"/>
              </a:rPr>
              <a:t>. In: </a:t>
            </a:r>
            <a:r>
              <a:rPr lang="en-US" sz="950" dirty="0" err="1">
                <a:effectLst/>
                <a:latin typeface="Calibri"/>
                <a:ea typeface="Calibri" panose="020F0502020204030204" pitchFamily="34" charset="0"/>
                <a:cs typeface="Times New Roman"/>
              </a:rPr>
              <a:t>StatPearls</a:t>
            </a:r>
            <a:r>
              <a:rPr lang="en-US" sz="950" dirty="0">
                <a:effectLst/>
                <a:latin typeface="Calibri"/>
                <a:ea typeface="Calibri" panose="020F0502020204030204" pitchFamily="34" charset="0"/>
                <a:cs typeface="Times New Roman"/>
              </a:rPr>
              <a:t> [Internet]. Treasure Island (FL): </a:t>
            </a:r>
            <a:r>
              <a:rPr lang="en-US" sz="950" dirty="0" err="1">
                <a:effectLst/>
                <a:latin typeface="Calibri"/>
                <a:ea typeface="Calibri" panose="020F0502020204030204" pitchFamily="34" charset="0"/>
                <a:cs typeface="Times New Roman"/>
              </a:rPr>
              <a:t>StatPearls</a:t>
            </a:r>
            <a:r>
              <a:rPr lang="en-US" sz="950" dirty="0">
                <a:effectLst/>
                <a:latin typeface="Calibri"/>
                <a:ea typeface="Calibri" panose="020F0502020204030204" pitchFamily="34" charset="0"/>
                <a:cs typeface="Times New Roman"/>
              </a:rPr>
              <a:t> Publishing; 2023. https://www.ncbi.nlm.nih.gov/books/NBK526125/.</a:t>
            </a:r>
            <a:r>
              <a:rPr lang="en-US" sz="950" dirty="0">
                <a:latin typeface="Calibri"/>
                <a:ea typeface="Calibri" panose="020F0502020204030204" pitchFamily="34" charset="0"/>
                <a:cs typeface="Times New Roman"/>
              </a:rPr>
              <a:t> </a:t>
            </a:r>
            <a:endParaRPr lang="en-GB" sz="9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500"/>
              </a:spcAft>
              <a:buClr>
                <a:srgbClr val="590995"/>
              </a:buClr>
            </a:pPr>
            <a:r>
              <a:rPr lang="en-GB" sz="950" dirty="0">
                <a:effectLst/>
                <a:latin typeface="Calibri" panose="020F0502020204030204" pitchFamily="34" charset="0"/>
                <a:ea typeface="Calibri" panose="020F0502020204030204" pitchFamily="34" charset="0"/>
                <a:cs typeface="Times New Roman" panose="02020603050405020304" pitchFamily="18" charset="0"/>
              </a:rPr>
              <a:t>Headley MB, et al. </a:t>
            </a:r>
            <a:r>
              <a:rPr lang="en-GB" sz="950" i="1" dirty="0">
                <a:effectLst/>
                <a:latin typeface="Calibri" panose="020F0502020204030204" pitchFamily="34" charset="0"/>
                <a:ea typeface="Calibri" panose="020F0502020204030204" pitchFamily="34" charset="0"/>
                <a:cs typeface="Times New Roman" panose="02020603050405020304" pitchFamily="18" charset="0"/>
              </a:rPr>
              <a:t>J Immunol</a:t>
            </a:r>
            <a:r>
              <a:rPr lang="en-GB" sz="950" dirty="0">
                <a:effectLst/>
                <a:latin typeface="Calibri" panose="020F0502020204030204" pitchFamily="34" charset="0"/>
                <a:ea typeface="Calibri" panose="020F0502020204030204" pitchFamily="34" charset="0"/>
                <a:cs typeface="Times New Roman" panose="02020603050405020304" pitchFamily="18" charset="0"/>
              </a:rPr>
              <a:t>. 2009;182(3):1641-1647.</a:t>
            </a:r>
          </a:p>
        </p:txBody>
      </p:sp>
      <p:sp>
        <p:nvSpPr>
          <p:cNvPr id="3" name="Footer Placeholder 1">
            <a:extLst>
              <a:ext uri="{FF2B5EF4-FFF2-40B4-BE49-F238E27FC236}">
                <a16:creationId xmlns:a16="http://schemas.microsoft.com/office/drawing/2014/main" id="{0FAA20C0-B8F7-FA15-2927-B5B039837781}"/>
              </a:ext>
            </a:extLst>
          </p:cNvPr>
          <p:cNvSpPr txBox="1">
            <a:spLocks/>
          </p:cNvSpPr>
          <p:nvPr/>
        </p:nvSpPr>
        <p:spPr>
          <a:xfrm>
            <a:off x="547200" y="6300000"/>
            <a:ext cx="10512000" cy="471600"/>
          </a:xfrm>
          <a:prstGeom prst="rect">
            <a:avLst/>
          </a:prstGeom>
        </p:spPr>
        <p:txBody>
          <a:bodyPr vert="horz" lIns="0" tIns="0" rIns="0" bIns="0" rtlCol="0" anchor="b" anchorCtr="0">
            <a:noAutofit/>
          </a:bodyPr>
          <a:lstStyle>
            <a:defPPr>
              <a:defRPr lang="en-US"/>
            </a:defPPr>
            <a:lvl1pPr marL="0" algn="l" defTabSz="914400" rtl="0" eaLnBrk="1" latinLnBrk="0" hangingPunct="1">
              <a:defRPr sz="900" kern="1200" spc="20" baseline="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br>
              <a:rPr lang="en-GB" sz="800" b="1" dirty="0"/>
            </a:br>
            <a:r>
              <a:rPr lang="en-GB" sz="800" dirty="0"/>
              <a:t>US-79143 Last Updated 12/23</a:t>
            </a:r>
          </a:p>
        </p:txBody>
      </p:sp>
      <p:grpSp>
        <p:nvGrpSpPr>
          <p:cNvPr id="33" name="Group 32">
            <a:extLst>
              <a:ext uri="{FF2B5EF4-FFF2-40B4-BE49-F238E27FC236}">
                <a16:creationId xmlns:a16="http://schemas.microsoft.com/office/drawing/2014/main" id="{4FEC292B-EAEA-FF83-045F-28ED0DD942BB}"/>
              </a:ext>
            </a:extLst>
          </p:cNvPr>
          <p:cNvGrpSpPr/>
          <p:nvPr/>
        </p:nvGrpSpPr>
        <p:grpSpPr>
          <a:xfrm>
            <a:off x="10943999" y="6444000"/>
            <a:ext cx="855625" cy="287551"/>
            <a:chOff x="10894586" y="6381538"/>
            <a:chExt cx="855625" cy="287551"/>
          </a:xfrm>
        </p:grpSpPr>
        <p:grpSp>
          <p:nvGrpSpPr>
            <p:cNvPr id="34" name="Group 33">
              <a:extLst>
                <a:ext uri="{FF2B5EF4-FFF2-40B4-BE49-F238E27FC236}">
                  <a16:creationId xmlns:a16="http://schemas.microsoft.com/office/drawing/2014/main" id="{9D09D1F5-44EE-DB01-DFF8-842F147F7A59}"/>
                </a:ext>
              </a:extLst>
            </p:cNvPr>
            <p:cNvGrpSpPr/>
            <p:nvPr/>
          </p:nvGrpSpPr>
          <p:grpSpPr>
            <a:xfrm>
              <a:off x="10894586" y="6381538"/>
              <a:ext cx="855625" cy="287551"/>
              <a:chOff x="5334171" y="6525312"/>
              <a:chExt cx="855625" cy="287551"/>
            </a:xfrm>
          </p:grpSpPr>
          <p:sp>
            <p:nvSpPr>
              <p:cNvPr id="37" name="Rectangle: Rounded Corners 36">
                <a:extLst>
                  <a:ext uri="{FF2B5EF4-FFF2-40B4-BE49-F238E27FC236}">
                    <a16:creationId xmlns:a16="http://schemas.microsoft.com/office/drawing/2014/main" id="{CCE525EC-5196-D2CD-F0E7-7E28E38D6E42}"/>
                  </a:ext>
                </a:extLst>
              </p:cNvPr>
              <p:cNvSpPr/>
              <p:nvPr/>
            </p:nvSpPr>
            <p:spPr>
              <a:xfrm>
                <a:off x="5334171" y="6525312"/>
                <a:ext cx="855625" cy="287551"/>
              </a:xfrm>
              <a:prstGeom prst="roundRect">
                <a:avLst/>
              </a:prstGeom>
              <a:solidFill>
                <a:srgbClr val="550B8D"/>
              </a:solidFill>
              <a:ln>
                <a:solidFill>
                  <a:srgbClr val="490F7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8" name="Graphic 3">
                <a:hlinkClick r:id="rId3" action="ppaction://hlinksldjump"/>
                <a:extLst>
                  <a:ext uri="{FF2B5EF4-FFF2-40B4-BE49-F238E27FC236}">
                    <a16:creationId xmlns:a16="http://schemas.microsoft.com/office/drawing/2014/main" id="{48AAF20F-45DA-C14B-22CF-E815E8EB9605}"/>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p:blipFill>
            <p:spPr>
              <a:xfrm rot="10800000">
                <a:off x="5657217" y="6560801"/>
                <a:ext cx="216000" cy="216000"/>
              </a:xfrm>
              <a:prstGeom prst="rect">
                <a:avLst/>
              </a:prstGeom>
            </p:spPr>
          </p:pic>
          <p:pic>
            <p:nvPicPr>
              <p:cNvPr id="39" name="Graphic 3">
                <a:hlinkClick r:id="rId6" action="ppaction://hlinksldjump"/>
                <a:extLst>
                  <a:ext uri="{FF2B5EF4-FFF2-40B4-BE49-F238E27FC236}">
                    <a16:creationId xmlns:a16="http://schemas.microsoft.com/office/drawing/2014/main" id="{94CB67E8-007D-87C4-441B-C12F8F14EF8A}"/>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p:blipFill>
            <p:spPr>
              <a:xfrm rot="10800000" flipH="1">
                <a:off x="5922567" y="6560801"/>
                <a:ext cx="216000" cy="216000"/>
              </a:xfrm>
              <a:prstGeom prst="rect">
                <a:avLst/>
              </a:prstGeom>
            </p:spPr>
          </p:pic>
        </p:grpSp>
        <p:pic>
          <p:nvPicPr>
            <p:cNvPr id="36" name="Graphic 2">
              <a:hlinkClick r:id="rId7" action="ppaction://hlinksldjump"/>
              <a:extLst>
                <a:ext uri="{FF2B5EF4-FFF2-40B4-BE49-F238E27FC236}">
                  <a16:creationId xmlns:a16="http://schemas.microsoft.com/office/drawing/2014/main" id="{1D1F38F3-A692-B82C-EC87-AB4E1B4B1938}"/>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p:blipFill>
          <p:spPr>
            <a:xfrm>
              <a:off x="10951903" y="6416625"/>
              <a:ext cx="216000" cy="216000"/>
            </a:xfrm>
            <a:prstGeom prst="rect">
              <a:avLst/>
            </a:prstGeom>
          </p:spPr>
        </p:pic>
      </p:grpSp>
    </p:spTree>
    <p:extLst>
      <p:ext uri="{BB962C8B-B14F-4D97-AF65-F5344CB8AC3E}">
        <p14:creationId xmlns:p14="http://schemas.microsoft.com/office/powerpoint/2010/main" val="416493020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FF2BA-6594-97F5-06A5-5E61183ECC31}"/>
              </a:ext>
            </a:extLst>
          </p:cNvPr>
          <p:cNvSpPr>
            <a:spLocks noGrp="1"/>
          </p:cNvSpPr>
          <p:nvPr>
            <p:ph type="title"/>
          </p:nvPr>
        </p:nvSpPr>
        <p:spPr/>
        <p:txBody>
          <a:bodyPr/>
          <a:lstStyle/>
          <a:p>
            <a:r>
              <a:rPr lang="en-GB"/>
              <a:t>References (2/3)</a:t>
            </a:r>
          </a:p>
        </p:txBody>
      </p:sp>
      <p:sp>
        <p:nvSpPr>
          <p:cNvPr id="6" name="Content Placeholder 7">
            <a:extLst>
              <a:ext uri="{FF2B5EF4-FFF2-40B4-BE49-F238E27FC236}">
                <a16:creationId xmlns:a16="http://schemas.microsoft.com/office/drawing/2014/main" id="{925520FD-7D0F-A716-5517-D041D75DCE0C}"/>
              </a:ext>
            </a:extLst>
          </p:cNvPr>
          <p:cNvSpPr txBox="1">
            <a:spLocks/>
          </p:cNvSpPr>
          <p:nvPr/>
        </p:nvSpPr>
        <p:spPr>
          <a:xfrm>
            <a:off x="547200" y="1310400"/>
            <a:ext cx="11088000" cy="5148000"/>
          </a:xfrm>
          <a:prstGeom prst="rect">
            <a:avLst/>
          </a:prstGeom>
        </p:spPr>
        <p:txBody>
          <a:bodyPr lIns="91440" tIns="45720" rIns="91440" bIns="45720" numCol="2" anchor="t"/>
          <a:lstStyle>
            <a:lvl1pPr marL="228600" indent="-228600" algn="l" defTabSz="914400" rtl="0" eaLnBrk="1" latinLnBrk="0" hangingPunct="1">
              <a:lnSpc>
                <a:spcPct val="100000"/>
              </a:lnSpc>
              <a:spcBef>
                <a:spcPts val="1000"/>
              </a:spcBef>
              <a:buFontTx/>
              <a:buBlip>
                <a:blip r:embed="rId3"/>
              </a:buBlip>
              <a:defRPr lang="en-US" sz="2000" b="0" i="0" kern="1200" dirty="0" smtClean="0">
                <a:solidFill>
                  <a:schemeClr val="tx1"/>
                </a:solidFill>
                <a:latin typeface="Calibri" panose="020F0502020204030204" pitchFamily="34" charset="0"/>
                <a:ea typeface="Roboto" panose="02000000000000000000" pitchFamily="2" charset="0"/>
                <a:cs typeface="Calibri" panose="020F0502020204030204" pitchFamily="34" charset="0"/>
              </a:defRPr>
            </a:lvl1pPr>
            <a:lvl2pPr marL="685800" indent="-228600" algn="l" defTabSz="914400" rtl="0" eaLnBrk="1" latinLnBrk="0" hangingPunct="1">
              <a:lnSpc>
                <a:spcPct val="100000"/>
              </a:lnSpc>
              <a:spcBef>
                <a:spcPts val="600"/>
              </a:spcBef>
              <a:buClr>
                <a:schemeClr val="bg2"/>
              </a:buClr>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00000"/>
              </a:lnSpc>
              <a:spcBef>
                <a:spcPts val="600"/>
              </a:spcBef>
              <a:buClr>
                <a:schemeClr val="bg2"/>
              </a:buClr>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00000"/>
              </a:lnSpc>
              <a:spcBef>
                <a:spcPts val="600"/>
              </a:spcBef>
              <a:buClr>
                <a:schemeClr val="bg2"/>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600"/>
              </a:spcBef>
              <a:buClr>
                <a:schemeClr val="bg2"/>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7000"/>
              </a:lnSpc>
              <a:spcBef>
                <a:spcPts val="0"/>
              </a:spcBef>
              <a:spcAft>
                <a:spcPts val="500"/>
              </a:spcAft>
              <a:buClr>
                <a:srgbClr val="590995"/>
              </a:buClr>
            </a:pPr>
            <a:r>
              <a:rPr lang="en-GB" sz="950" dirty="0" err="1">
                <a:effectLst/>
                <a:latin typeface="Calibri" panose="020F0502020204030204" pitchFamily="34" charset="0"/>
                <a:ea typeface="Calibri" panose="020F0502020204030204" pitchFamily="34" charset="0"/>
                <a:cs typeface="Times New Roman" panose="02020603050405020304" pitchFamily="18" charset="0"/>
              </a:rPr>
              <a:t>Heijink</a:t>
            </a:r>
            <a:r>
              <a:rPr lang="en-GB" sz="950" dirty="0">
                <a:effectLst/>
                <a:latin typeface="Calibri" panose="020F0502020204030204" pitchFamily="34" charset="0"/>
                <a:ea typeface="Calibri" panose="020F0502020204030204" pitchFamily="34" charset="0"/>
                <a:cs typeface="Times New Roman" panose="02020603050405020304" pitchFamily="18" charset="0"/>
              </a:rPr>
              <a:t> IH, et al. </a:t>
            </a:r>
            <a:r>
              <a:rPr lang="en-GB" sz="950" i="1" dirty="0">
                <a:effectLst/>
                <a:latin typeface="Calibri" panose="020F0502020204030204" pitchFamily="34" charset="0"/>
                <a:ea typeface="Calibri" panose="020F0502020204030204" pitchFamily="34" charset="0"/>
                <a:cs typeface="Times New Roman" panose="02020603050405020304" pitchFamily="18" charset="0"/>
              </a:rPr>
              <a:t>Clin Exp Allergy</a:t>
            </a:r>
            <a:r>
              <a:rPr lang="en-GB" sz="950" dirty="0">
                <a:effectLst/>
                <a:latin typeface="Calibri" panose="020F0502020204030204" pitchFamily="34" charset="0"/>
                <a:ea typeface="Calibri" panose="020F0502020204030204" pitchFamily="34" charset="0"/>
                <a:cs typeface="Times New Roman" panose="02020603050405020304" pitchFamily="18" charset="0"/>
              </a:rPr>
              <a:t>. 2014;44:620-630</a:t>
            </a:r>
          </a:p>
          <a:p>
            <a:pPr>
              <a:lnSpc>
                <a:spcPct val="107000"/>
              </a:lnSpc>
              <a:spcBef>
                <a:spcPts val="0"/>
              </a:spcBef>
              <a:spcAft>
                <a:spcPts val="500"/>
              </a:spcAft>
              <a:buClr>
                <a:srgbClr val="590995"/>
              </a:buClr>
            </a:pPr>
            <a:r>
              <a:rPr lang="en-GB" sz="950" dirty="0">
                <a:effectLst/>
                <a:latin typeface="Calibri" panose="020F0502020204030204" pitchFamily="34" charset="0"/>
                <a:ea typeface="Calibri" panose="020F0502020204030204" pitchFamily="34" charset="0"/>
                <a:cs typeface="Times New Roman" panose="02020603050405020304" pitchFamily="18" charset="0"/>
              </a:rPr>
              <a:t>Holgate ST. </a:t>
            </a:r>
            <a:r>
              <a:rPr lang="en-GB" sz="950" i="1" dirty="0">
                <a:effectLst/>
                <a:latin typeface="Calibri" panose="020F0502020204030204" pitchFamily="34" charset="0"/>
                <a:ea typeface="Calibri" panose="020F0502020204030204" pitchFamily="34" charset="0"/>
                <a:cs typeface="Times New Roman" panose="02020603050405020304" pitchFamily="18" charset="0"/>
              </a:rPr>
              <a:t>Immunol Rev</a:t>
            </a:r>
            <a:r>
              <a:rPr lang="en-GB" sz="950" dirty="0">
                <a:effectLst/>
                <a:latin typeface="Calibri" panose="020F0502020204030204" pitchFamily="34" charset="0"/>
                <a:ea typeface="Calibri" panose="020F0502020204030204" pitchFamily="34" charset="0"/>
                <a:cs typeface="Times New Roman" panose="02020603050405020304" pitchFamily="18" charset="0"/>
              </a:rPr>
              <a:t>. 2011;242:205-219.</a:t>
            </a:r>
          </a:p>
          <a:p>
            <a:pPr>
              <a:lnSpc>
                <a:spcPct val="107000"/>
              </a:lnSpc>
              <a:spcBef>
                <a:spcPts val="0"/>
              </a:spcBef>
              <a:spcAft>
                <a:spcPts val="500"/>
              </a:spcAft>
              <a:buClr>
                <a:srgbClr val="590995"/>
              </a:buClr>
            </a:pPr>
            <a:r>
              <a:rPr lang="en-GB" sz="950" dirty="0" err="1">
                <a:effectLst/>
                <a:latin typeface="Calibri"/>
                <a:ea typeface="Calibri" panose="020F0502020204030204" pitchFamily="34" charset="0"/>
                <a:cs typeface="Times New Roman"/>
              </a:rPr>
              <a:t>Hudey</a:t>
            </a:r>
            <a:r>
              <a:rPr lang="en-GB" sz="950" dirty="0">
                <a:effectLst/>
                <a:latin typeface="Calibri"/>
                <a:ea typeface="Calibri" panose="020F0502020204030204" pitchFamily="34" charset="0"/>
                <a:cs typeface="Times New Roman"/>
              </a:rPr>
              <a:t> SN, et al. </a:t>
            </a:r>
            <a:r>
              <a:rPr lang="en-GB" sz="950" i="1" dirty="0">
                <a:effectLst/>
                <a:latin typeface="Calibri"/>
                <a:ea typeface="Calibri" panose="020F0502020204030204" pitchFamily="34" charset="0"/>
                <a:cs typeface="Times New Roman"/>
              </a:rPr>
              <a:t>Curr </a:t>
            </a:r>
            <a:r>
              <a:rPr lang="en-GB" sz="950" i="1" dirty="0" err="1">
                <a:effectLst/>
                <a:latin typeface="Calibri"/>
                <a:ea typeface="Calibri" panose="020F0502020204030204" pitchFamily="34" charset="0"/>
                <a:cs typeface="Times New Roman"/>
              </a:rPr>
              <a:t>Opin</a:t>
            </a:r>
            <a:r>
              <a:rPr lang="en-GB" sz="950" i="1" dirty="0">
                <a:effectLst/>
                <a:latin typeface="Calibri"/>
                <a:ea typeface="Calibri" panose="020F0502020204030204" pitchFamily="34" charset="0"/>
                <a:cs typeface="Times New Roman"/>
              </a:rPr>
              <a:t> Immunol</a:t>
            </a:r>
            <a:r>
              <a:rPr lang="en-GB" sz="950" dirty="0">
                <a:effectLst/>
                <a:latin typeface="Calibri"/>
                <a:ea typeface="Calibri" panose="020F0502020204030204" pitchFamily="34" charset="0"/>
                <a:cs typeface="Times New Roman"/>
              </a:rPr>
              <a:t>. 2020;66:123-128.</a:t>
            </a:r>
          </a:p>
          <a:p>
            <a:pPr>
              <a:lnSpc>
                <a:spcPct val="107000"/>
              </a:lnSpc>
              <a:spcBef>
                <a:spcPts val="0"/>
              </a:spcBef>
              <a:spcAft>
                <a:spcPts val="500"/>
              </a:spcAft>
              <a:buClr>
                <a:srgbClr val="590995"/>
              </a:buClr>
            </a:pPr>
            <a:r>
              <a:rPr lang="en-GB" sz="950" dirty="0" err="1">
                <a:effectLst/>
                <a:latin typeface="Calibri" panose="020F0502020204030204" pitchFamily="34" charset="0"/>
                <a:ea typeface="Calibri" panose="020F0502020204030204" pitchFamily="34" charset="0"/>
                <a:cs typeface="Times New Roman" panose="02020603050405020304" pitchFamily="18" charset="0"/>
              </a:rPr>
              <a:t>Iikura</a:t>
            </a:r>
            <a:r>
              <a:rPr lang="en-GB" sz="950" dirty="0">
                <a:effectLst/>
                <a:latin typeface="Calibri" panose="020F0502020204030204" pitchFamily="34" charset="0"/>
                <a:ea typeface="Calibri" panose="020F0502020204030204" pitchFamily="34" charset="0"/>
                <a:cs typeface="Times New Roman" panose="02020603050405020304" pitchFamily="18" charset="0"/>
              </a:rPr>
              <a:t> M, et al. </a:t>
            </a:r>
            <a:r>
              <a:rPr lang="en-GB" sz="950" i="1" dirty="0" err="1">
                <a:effectLst/>
                <a:latin typeface="Calibri" panose="020F0502020204030204" pitchFamily="34" charset="0"/>
                <a:ea typeface="Calibri" panose="020F0502020204030204" pitchFamily="34" charset="0"/>
                <a:cs typeface="Times New Roman" panose="02020603050405020304" pitchFamily="18" charset="0"/>
              </a:rPr>
              <a:t>PLoS</a:t>
            </a:r>
            <a:r>
              <a:rPr lang="en-GB" sz="950" i="1" dirty="0">
                <a:effectLst/>
                <a:latin typeface="Calibri" panose="020F0502020204030204" pitchFamily="34" charset="0"/>
                <a:ea typeface="Calibri" panose="020F0502020204030204" pitchFamily="34" charset="0"/>
                <a:cs typeface="Times New Roman" panose="02020603050405020304" pitchFamily="18" charset="0"/>
              </a:rPr>
              <a:t> One</a:t>
            </a:r>
            <a:r>
              <a:rPr lang="en-GB" sz="950" dirty="0">
                <a:effectLst/>
                <a:latin typeface="Calibri" panose="020F0502020204030204" pitchFamily="34" charset="0"/>
                <a:ea typeface="Calibri" panose="020F0502020204030204" pitchFamily="34" charset="0"/>
                <a:cs typeface="Times New Roman" panose="02020603050405020304" pitchFamily="18" charset="0"/>
              </a:rPr>
              <a:t>. 2015;10:e0123584.</a:t>
            </a:r>
          </a:p>
          <a:p>
            <a:pPr>
              <a:lnSpc>
                <a:spcPct val="107000"/>
              </a:lnSpc>
              <a:spcBef>
                <a:spcPts val="0"/>
              </a:spcBef>
              <a:spcAft>
                <a:spcPts val="500"/>
              </a:spcAft>
              <a:buClr>
                <a:srgbClr val="590995"/>
              </a:buClr>
            </a:pPr>
            <a:r>
              <a:rPr lang="fr-FR" sz="950" dirty="0" err="1">
                <a:effectLst/>
                <a:latin typeface="Calibri" panose="020F0502020204030204" pitchFamily="34" charset="0"/>
                <a:ea typeface="Calibri" panose="020F0502020204030204" pitchFamily="34" charset="0"/>
                <a:cs typeface="Times New Roman" panose="02020603050405020304" pitchFamily="18" charset="0"/>
              </a:rPr>
              <a:t>Ijaz</a:t>
            </a:r>
            <a:r>
              <a:rPr lang="fr-FR" sz="950" dirty="0">
                <a:effectLst/>
                <a:latin typeface="Calibri" panose="020F0502020204030204" pitchFamily="34" charset="0"/>
                <a:ea typeface="Calibri" panose="020F0502020204030204" pitchFamily="34" charset="0"/>
                <a:cs typeface="Times New Roman" panose="02020603050405020304" pitchFamily="18" charset="0"/>
              </a:rPr>
              <a:t> HM, et al. </a:t>
            </a:r>
            <a:r>
              <a:rPr lang="fr-FR" sz="950" i="1" dirty="0" err="1">
                <a:effectLst/>
                <a:latin typeface="Calibri" panose="020F0502020204030204" pitchFamily="34" charset="0"/>
                <a:ea typeface="Calibri" panose="020F0502020204030204" pitchFamily="34" charset="0"/>
                <a:cs typeface="Times New Roman" panose="02020603050405020304" pitchFamily="18" charset="0"/>
              </a:rPr>
              <a:t>Cureus</a:t>
            </a:r>
            <a:r>
              <a:rPr lang="fr-FR" sz="950" dirty="0">
                <a:effectLst/>
                <a:latin typeface="Calibri" panose="020F0502020204030204" pitchFamily="34" charset="0"/>
                <a:ea typeface="Calibri" panose="020F0502020204030204" pitchFamily="34" charset="0"/>
                <a:cs typeface="Times New Roman" panose="02020603050405020304" pitchFamily="18" charset="0"/>
              </a:rPr>
              <a:t>. 2018;11(3):e4194.</a:t>
            </a:r>
          </a:p>
          <a:p>
            <a:pPr>
              <a:lnSpc>
                <a:spcPct val="107000"/>
              </a:lnSpc>
              <a:spcBef>
                <a:spcPts val="0"/>
              </a:spcBef>
              <a:spcAft>
                <a:spcPts val="500"/>
              </a:spcAft>
              <a:buClr>
                <a:srgbClr val="590995"/>
              </a:buClr>
            </a:pPr>
            <a:r>
              <a:rPr lang="en-GB" sz="950" dirty="0" err="1"/>
              <a:t>in’t</a:t>
            </a:r>
            <a:r>
              <a:rPr lang="en-GB" sz="950" dirty="0"/>
              <a:t> Veen JC, et al. </a:t>
            </a:r>
            <a:r>
              <a:rPr lang="en-GB" sz="950" i="1" dirty="0"/>
              <a:t>Am J Respir Crit Care Med</a:t>
            </a:r>
            <a:r>
              <a:rPr lang="en-GB" sz="950" dirty="0"/>
              <a:t>. 1999;160:93-99.</a:t>
            </a:r>
            <a:endParaRPr lang="fr-FR" sz="9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500"/>
              </a:spcAft>
              <a:buClr>
                <a:srgbClr val="590995"/>
              </a:buClr>
            </a:pPr>
            <a:r>
              <a:rPr lang="en-GB" sz="950" dirty="0">
                <a:effectLst/>
                <a:latin typeface="Calibri" panose="020F0502020204030204" pitchFamily="34" charset="0"/>
                <a:ea typeface="Calibri" panose="020F0502020204030204" pitchFamily="34" charset="0"/>
                <a:cs typeface="Times New Roman" panose="02020603050405020304" pitchFamily="18" charset="0"/>
              </a:rPr>
              <a:t>Jackson DJ, et al. </a:t>
            </a:r>
            <a:r>
              <a:rPr lang="en-GB" sz="950" i="1" dirty="0">
                <a:effectLst/>
                <a:latin typeface="Calibri" panose="020F0502020204030204" pitchFamily="34" charset="0"/>
                <a:ea typeface="Calibri" panose="020F0502020204030204" pitchFamily="34" charset="0"/>
                <a:cs typeface="Times New Roman" panose="02020603050405020304" pitchFamily="18" charset="0"/>
              </a:rPr>
              <a:t>Thorax</a:t>
            </a:r>
            <a:r>
              <a:rPr lang="en-GB" sz="950" dirty="0">
                <a:effectLst/>
                <a:latin typeface="Calibri" panose="020F0502020204030204" pitchFamily="34" charset="0"/>
                <a:ea typeface="Calibri" panose="020F0502020204030204" pitchFamily="34" charset="0"/>
                <a:cs typeface="Times New Roman" panose="02020603050405020304" pitchFamily="18" charset="0"/>
              </a:rPr>
              <a:t>. 2021;76:220-227.</a:t>
            </a:r>
          </a:p>
          <a:p>
            <a:pPr>
              <a:lnSpc>
                <a:spcPct val="107000"/>
              </a:lnSpc>
              <a:spcBef>
                <a:spcPts val="0"/>
              </a:spcBef>
              <a:spcAft>
                <a:spcPts val="500"/>
              </a:spcAft>
              <a:buClr>
                <a:srgbClr val="590995"/>
              </a:buClr>
            </a:pPr>
            <a:r>
              <a:rPr lang="nb-NO" sz="950" dirty="0">
                <a:effectLst/>
                <a:latin typeface="Calibri" panose="020F0502020204030204" pitchFamily="34" charset="0"/>
                <a:ea typeface="Calibri" panose="020F0502020204030204" pitchFamily="34" charset="0"/>
                <a:cs typeface="Times New Roman" panose="02020603050405020304" pitchFamily="18" charset="0"/>
              </a:rPr>
              <a:t>Janeway CA Jr, et al.</a:t>
            </a:r>
            <a:r>
              <a:rPr lang="en-GB" sz="950" dirty="0">
                <a:effectLst/>
                <a:latin typeface="Calibri" panose="020F0502020204030204" pitchFamily="34" charset="0"/>
                <a:ea typeface="Calibri" panose="020F0502020204030204" pitchFamily="34" charset="0"/>
                <a:cs typeface="Times New Roman" panose="02020603050405020304" pitchFamily="18" charset="0"/>
              </a:rPr>
              <a:t> </a:t>
            </a:r>
            <a:r>
              <a:rPr lang="en-NZ" sz="950" i="1" dirty="0">
                <a:effectLst/>
                <a:latin typeface="Calibri" panose="020F0502020204030204" pitchFamily="34" charset="0"/>
                <a:ea typeface="Calibri" panose="020F0502020204030204" pitchFamily="34" charset="0"/>
                <a:cs typeface="Times New Roman" panose="02020603050405020304" pitchFamily="18" charset="0"/>
              </a:rPr>
              <a:t>Annu Rev Immunol</a:t>
            </a:r>
            <a:r>
              <a:rPr lang="en-NZ" sz="950" dirty="0">
                <a:effectLst/>
                <a:latin typeface="Calibri" panose="020F0502020204030204" pitchFamily="34" charset="0"/>
                <a:ea typeface="Calibri" panose="020F0502020204030204" pitchFamily="34" charset="0"/>
                <a:cs typeface="Times New Roman" panose="02020603050405020304" pitchFamily="18" charset="0"/>
              </a:rPr>
              <a:t>. 2002;20:197-216.</a:t>
            </a:r>
          </a:p>
          <a:p>
            <a:pPr>
              <a:lnSpc>
                <a:spcPct val="107000"/>
              </a:lnSpc>
              <a:spcBef>
                <a:spcPts val="0"/>
              </a:spcBef>
              <a:spcAft>
                <a:spcPts val="500"/>
              </a:spcAft>
              <a:buClr>
                <a:srgbClr val="590995"/>
              </a:buClr>
            </a:pPr>
            <a:r>
              <a:rPr lang="nb-NO" sz="950" dirty="0">
                <a:effectLst/>
                <a:latin typeface="Calibri" panose="020F0502020204030204" pitchFamily="34" charset="0"/>
                <a:ea typeface="Calibri" panose="020F0502020204030204" pitchFamily="34" charset="0"/>
                <a:cs typeface="Times New Roman" panose="02020603050405020304" pitchFamily="18" charset="0"/>
              </a:rPr>
              <a:t>Janeway CA Jr, et al.</a:t>
            </a:r>
            <a:r>
              <a:rPr lang="en-GB" sz="950" dirty="0">
                <a:effectLst/>
                <a:latin typeface="Calibri" panose="020F0502020204030204" pitchFamily="34" charset="0"/>
                <a:ea typeface="Calibri" panose="020F0502020204030204" pitchFamily="34" charset="0"/>
                <a:cs typeface="Times New Roman" panose="02020603050405020304" pitchFamily="18" charset="0"/>
              </a:rPr>
              <a:t> </a:t>
            </a:r>
            <a:r>
              <a:rPr lang="en-GB" sz="950" i="1" dirty="0">
                <a:effectLst/>
                <a:latin typeface="Calibri" panose="020F0502020204030204" pitchFamily="34" charset="0"/>
                <a:ea typeface="Calibri" panose="020F0502020204030204" pitchFamily="34" charset="0"/>
                <a:cs typeface="Times New Roman" panose="02020603050405020304" pitchFamily="18" charset="0"/>
              </a:rPr>
              <a:t>Immunobiology: The Immune System in Health and Disease. </a:t>
            </a:r>
            <a:r>
              <a:rPr lang="en-GB" sz="950" dirty="0">
                <a:effectLst/>
                <a:latin typeface="Calibri" panose="020F0502020204030204" pitchFamily="34" charset="0"/>
                <a:ea typeface="Calibri" panose="020F0502020204030204" pitchFamily="34" charset="0"/>
                <a:cs typeface="Times New Roman" panose="02020603050405020304" pitchFamily="18" charset="0"/>
              </a:rPr>
              <a:t>5th edition. New York: Garland Science; 2001. </a:t>
            </a:r>
            <a:r>
              <a:rPr lang="en-GB" sz="950" dirty="0">
                <a:solidFill>
                  <a:srgbClr val="656665"/>
                </a:solidFill>
                <a:effectLst/>
                <a:latin typeface="Calibri" panose="020F0502020204030204" pitchFamily="34" charset="0"/>
                <a:ea typeface="Calibri" panose="020F0502020204030204" pitchFamily="34" charset="0"/>
                <a:cs typeface="Times New Roman" panose="02020603050405020304" pitchFamily="18" charset="0"/>
              </a:rPr>
              <a:t>https://www.ncbi.nlm.nih.gov/books/NBK10759/.</a:t>
            </a:r>
          </a:p>
          <a:p>
            <a:pPr>
              <a:lnSpc>
                <a:spcPct val="107000"/>
              </a:lnSpc>
              <a:spcBef>
                <a:spcPts val="0"/>
              </a:spcBef>
              <a:spcAft>
                <a:spcPts val="500"/>
              </a:spcAft>
              <a:buClr>
                <a:srgbClr val="590995"/>
              </a:buClr>
            </a:pPr>
            <a:r>
              <a:rPr lang="es-ES" sz="950" dirty="0">
                <a:effectLst/>
                <a:latin typeface="Calibri" panose="020F0502020204030204" pitchFamily="34" charset="0"/>
                <a:ea typeface="Calibri" panose="020F0502020204030204" pitchFamily="34" charset="0"/>
                <a:cs typeface="Times New Roman" panose="02020603050405020304" pitchFamily="18" charset="0"/>
              </a:rPr>
              <a:t>Jia Y, et al. </a:t>
            </a:r>
            <a:r>
              <a:rPr lang="es-ES" sz="950" i="1" dirty="0">
                <a:effectLst/>
                <a:latin typeface="Calibri" panose="020F0502020204030204" pitchFamily="34" charset="0"/>
                <a:ea typeface="Calibri" panose="020F0502020204030204" pitchFamily="34" charset="0"/>
                <a:cs typeface="Times New Roman" panose="02020603050405020304" pitchFamily="18" charset="0"/>
              </a:rPr>
              <a:t>Am J </a:t>
            </a:r>
            <a:r>
              <a:rPr lang="es-ES" sz="950" i="1" dirty="0" err="1">
                <a:effectLst/>
                <a:latin typeface="Calibri" panose="020F0502020204030204" pitchFamily="34" charset="0"/>
                <a:ea typeface="Calibri" panose="020F0502020204030204" pitchFamily="34" charset="0"/>
                <a:cs typeface="Times New Roman" panose="02020603050405020304" pitchFamily="18" charset="0"/>
              </a:rPr>
              <a:t>Respir</a:t>
            </a:r>
            <a:r>
              <a:rPr lang="es-ES" sz="950" i="1" dirty="0">
                <a:effectLst/>
                <a:latin typeface="Calibri" panose="020F0502020204030204" pitchFamily="34" charset="0"/>
                <a:ea typeface="Calibri" panose="020F0502020204030204" pitchFamily="34" charset="0"/>
                <a:cs typeface="Times New Roman" panose="02020603050405020304" pitchFamily="18" charset="0"/>
              </a:rPr>
              <a:t> Cell Mol Biol</a:t>
            </a:r>
            <a:r>
              <a:rPr lang="es-ES" sz="950" dirty="0">
                <a:effectLst/>
                <a:latin typeface="Calibri" panose="020F0502020204030204" pitchFamily="34" charset="0"/>
                <a:ea typeface="Calibri" panose="020F0502020204030204" pitchFamily="34" charset="0"/>
                <a:cs typeface="Times New Roman" panose="02020603050405020304" pitchFamily="18" charset="0"/>
              </a:rPr>
              <a:t>. 2016;55(5):675-683.</a:t>
            </a:r>
            <a:endParaRPr lang="en-GB" sz="9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500"/>
              </a:spcAft>
              <a:buClr>
                <a:srgbClr val="590995"/>
              </a:buClr>
            </a:pPr>
            <a:r>
              <a:rPr lang="en-GB" sz="950" dirty="0">
                <a:effectLst/>
                <a:latin typeface="Calibri" panose="020F0502020204030204" pitchFamily="34" charset="0"/>
                <a:ea typeface="Calibri" panose="020F0502020204030204" pitchFamily="34" charset="0"/>
                <a:cs typeface="Times New Roman" panose="02020603050405020304" pitchFamily="18" charset="0"/>
              </a:rPr>
              <a:t>Kato A, et al. </a:t>
            </a:r>
            <a:r>
              <a:rPr lang="en-GB" sz="950" i="1" dirty="0">
                <a:effectLst/>
                <a:latin typeface="Calibri" panose="020F0502020204030204" pitchFamily="34" charset="0"/>
                <a:ea typeface="Calibri" panose="020F0502020204030204" pitchFamily="34" charset="0"/>
                <a:cs typeface="Times New Roman" panose="02020603050405020304" pitchFamily="18" charset="0"/>
              </a:rPr>
              <a:t>J Immunol</a:t>
            </a:r>
            <a:r>
              <a:rPr lang="en-GB" sz="950" dirty="0">
                <a:effectLst/>
                <a:latin typeface="Calibri" panose="020F0502020204030204" pitchFamily="34" charset="0"/>
                <a:ea typeface="Calibri" panose="020F0502020204030204" pitchFamily="34" charset="0"/>
                <a:cs typeface="Times New Roman" panose="02020603050405020304" pitchFamily="18" charset="0"/>
              </a:rPr>
              <a:t>. 2007;179:1080-1087.</a:t>
            </a:r>
          </a:p>
          <a:p>
            <a:pPr>
              <a:lnSpc>
                <a:spcPct val="107000"/>
              </a:lnSpc>
              <a:spcBef>
                <a:spcPts val="0"/>
              </a:spcBef>
              <a:spcAft>
                <a:spcPts val="500"/>
              </a:spcAft>
              <a:buClr>
                <a:srgbClr val="590995"/>
              </a:buClr>
            </a:pPr>
            <a:r>
              <a:rPr lang="en-GB" sz="950" dirty="0">
                <a:effectLst/>
                <a:latin typeface="Calibri" panose="020F0502020204030204" pitchFamily="34" charset="0"/>
                <a:ea typeface="Calibri" panose="020F0502020204030204" pitchFamily="34" charset="0"/>
                <a:cs typeface="Times New Roman" panose="02020603050405020304" pitchFamily="18" charset="0"/>
              </a:rPr>
              <a:t>Kaur D, et al. </a:t>
            </a:r>
            <a:r>
              <a:rPr lang="en-GB" sz="950" i="1" dirty="0">
                <a:effectLst/>
                <a:latin typeface="Calibri" panose="020F0502020204030204" pitchFamily="34" charset="0"/>
                <a:ea typeface="Calibri" panose="020F0502020204030204" pitchFamily="34" charset="0"/>
                <a:cs typeface="Times New Roman" panose="02020603050405020304" pitchFamily="18" charset="0"/>
              </a:rPr>
              <a:t>Allergy</a:t>
            </a:r>
            <a:r>
              <a:rPr lang="en-GB" sz="950" dirty="0">
                <a:effectLst/>
                <a:latin typeface="Calibri" panose="020F0502020204030204" pitchFamily="34" charset="0"/>
                <a:ea typeface="Calibri" panose="020F0502020204030204" pitchFamily="34" charset="0"/>
                <a:cs typeface="Times New Roman" panose="02020603050405020304" pitchFamily="18" charset="0"/>
              </a:rPr>
              <a:t>. 2015;70:556-567.</a:t>
            </a:r>
          </a:p>
          <a:p>
            <a:pPr>
              <a:lnSpc>
                <a:spcPct val="107000"/>
              </a:lnSpc>
              <a:spcBef>
                <a:spcPts val="0"/>
              </a:spcBef>
              <a:spcAft>
                <a:spcPts val="500"/>
              </a:spcAft>
              <a:buClr>
                <a:srgbClr val="590995"/>
              </a:buClr>
            </a:pPr>
            <a:r>
              <a:rPr lang="en-GB" sz="950" noProof="0" dirty="0"/>
              <a:t>Kaur D, et al. </a:t>
            </a:r>
            <a:r>
              <a:rPr lang="en-GB" sz="950" i="1" noProof="0" dirty="0"/>
              <a:t>Chest</a:t>
            </a:r>
            <a:r>
              <a:rPr lang="en-GB" sz="950" noProof="0" dirty="0"/>
              <a:t>. 2012;142:76-85.</a:t>
            </a:r>
          </a:p>
          <a:p>
            <a:pPr>
              <a:lnSpc>
                <a:spcPct val="107000"/>
              </a:lnSpc>
              <a:spcBef>
                <a:spcPts val="0"/>
              </a:spcBef>
              <a:spcAft>
                <a:spcPts val="500"/>
              </a:spcAft>
              <a:buClr>
                <a:srgbClr val="590995"/>
              </a:buClr>
            </a:pPr>
            <a:r>
              <a:rPr lang="da-DK" sz="950" dirty="0">
                <a:effectLst/>
                <a:latin typeface="Calibri" panose="020F0502020204030204" pitchFamily="34" charset="0"/>
                <a:ea typeface="Calibri" panose="020F0502020204030204" pitchFamily="34" charset="0"/>
                <a:cs typeface="Times New Roman" panose="02020603050405020304" pitchFamily="18" charset="0"/>
              </a:rPr>
              <a:t>Kim HY</a:t>
            </a:r>
            <a:r>
              <a:rPr lang="da-DK" sz="950" dirty="0">
                <a:ea typeface="Calibri" panose="020F0502020204030204" pitchFamily="34" charset="0"/>
                <a:cs typeface="Times New Roman" panose="02020603050405020304" pitchFamily="18" charset="0"/>
              </a:rPr>
              <a:t>,</a:t>
            </a:r>
            <a:r>
              <a:rPr lang="da-DK" sz="950" dirty="0">
                <a:effectLst/>
                <a:latin typeface="Calibri" panose="020F0502020204030204" pitchFamily="34" charset="0"/>
                <a:ea typeface="Calibri" panose="020F0502020204030204" pitchFamily="34" charset="0"/>
                <a:cs typeface="Times New Roman" panose="02020603050405020304" pitchFamily="18" charset="0"/>
              </a:rPr>
              <a:t> et al. </a:t>
            </a:r>
            <a:r>
              <a:rPr lang="da-DK" sz="950" i="1" dirty="0">
                <a:effectLst/>
                <a:latin typeface="Calibri" panose="020F0502020204030204" pitchFamily="34" charset="0"/>
                <a:ea typeface="Calibri" panose="020F0502020204030204" pitchFamily="34" charset="0"/>
                <a:cs typeface="Times New Roman" panose="02020603050405020304" pitchFamily="18" charset="0"/>
              </a:rPr>
              <a:t>Nat Immunol</a:t>
            </a:r>
            <a:r>
              <a:rPr lang="da-DK" sz="950" dirty="0">
                <a:effectLst/>
                <a:latin typeface="Calibri" panose="020F0502020204030204" pitchFamily="34" charset="0"/>
                <a:ea typeface="Calibri" panose="020F0502020204030204" pitchFamily="34" charset="0"/>
                <a:cs typeface="Times New Roman" panose="02020603050405020304" pitchFamily="18" charset="0"/>
              </a:rPr>
              <a:t>. 2010;11(7):577-584.</a:t>
            </a:r>
            <a:endParaRPr lang="en-GB" sz="9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500"/>
              </a:spcAft>
              <a:buClr>
                <a:srgbClr val="590995"/>
              </a:buClr>
            </a:pPr>
            <a:r>
              <a:rPr lang="en-GB" sz="950" dirty="0" err="1">
                <a:effectLst/>
                <a:latin typeface="Calibri"/>
                <a:ea typeface="Calibri" panose="020F0502020204030204" pitchFamily="34" charset="0"/>
                <a:cs typeface="Times New Roman"/>
              </a:rPr>
              <a:t>Kisiel</a:t>
            </a:r>
            <a:r>
              <a:rPr lang="en-GB" sz="950" dirty="0">
                <a:effectLst/>
                <a:latin typeface="Calibri"/>
                <a:ea typeface="Calibri" panose="020F0502020204030204" pitchFamily="34" charset="0"/>
                <a:cs typeface="Times New Roman"/>
              </a:rPr>
              <a:t> MA, et al. </a:t>
            </a:r>
            <a:r>
              <a:rPr lang="en-GB" sz="950" i="1" dirty="0">
                <a:effectLst/>
                <a:latin typeface="Calibri"/>
                <a:ea typeface="Calibri" panose="020F0502020204030204" pitchFamily="34" charset="0"/>
                <a:cs typeface="Times New Roman"/>
              </a:rPr>
              <a:t>NPJ Prim Care Respir Med</a:t>
            </a:r>
            <a:r>
              <a:rPr lang="en-GB" sz="950" dirty="0">
                <a:effectLst/>
                <a:latin typeface="Calibri"/>
                <a:ea typeface="Calibri" panose="020F0502020204030204" pitchFamily="34" charset="0"/>
                <a:cs typeface="Times New Roman"/>
              </a:rPr>
              <a:t>. 2020;30:14.</a:t>
            </a:r>
          </a:p>
          <a:p>
            <a:pPr>
              <a:lnSpc>
                <a:spcPct val="107000"/>
              </a:lnSpc>
              <a:spcBef>
                <a:spcPts val="0"/>
              </a:spcBef>
              <a:spcAft>
                <a:spcPts val="500"/>
              </a:spcAft>
              <a:buClr>
                <a:srgbClr val="590995"/>
              </a:buClr>
            </a:pPr>
            <a:r>
              <a:rPr lang="en-GB" sz="950" dirty="0">
                <a:effectLst/>
                <a:latin typeface="Calibri" panose="020F0502020204030204" pitchFamily="34" charset="0"/>
                <a:ea typeface="Calibri" panose="020F0502020204030204" pitchFamily="34" charset="0"/>
                <a:cs typeface="Times New Roman" panose="02020603050405020304" pitchFamily="18" charset="0"/>
              </a:rPr>
              <a:t>Krystel-Whittemore M, et al. </a:t>
            </a:r>
            <a:r>
              <a:rPr lang="en-GB" sz="950" i="1" dirty="0">
                <a:effectLst/>
                <a:latin typeface="Calibri" panose="020F0502020204030204" pitchFamily="34" charset="0"/>
                <a:ea typeface="Calibri" panose="020F0502020204030204" pitchFamily="34" charset="0"/>
                <a:cs typeface="Times New Roman" panose="02020603050405020304" pitchFamily="18" charset="0"/>
              </a:rPr>
              <a:t>Front Immunol</a:t>
            </a:r>
            <a:r>
              <a:rPr lang="en-GB" sz="950" dirty="0">
                <a:effectLst/>
                <a:latin typeface="Calibri" panose="020F0502020204030204" pitchFamily="34" charset="0"/>
                <a:ea typeface="Calibri" panose="020F0502020204030204" pitchFamily="34" charset="0"/>
                <a:cs typeface="Times New Roman" panose="02020603050405020304" pitchFamily="18" charset="0"/>
              </a:rPr>
              <a:t>. 2016;6:620.</a:t>
            </a:r>
          </a:p>
          <a:p>
            <a:pPr>
              <a:lnSpc>
                <a:spcPct val="107000"/>
              </a:lnSpc>
              <a:spcBef>
                <a:spcPts val="0"/>
              </a:spcBef>
              <a:spcAft>
                <a:spcPts val="500"/>
              </a:spcAft>
              <a:buClr>
                <a:srgbClr val="590995"/>
              </a:buClr>
            </a:pPr>
            <a:r>
              <a:rPr lang="en-GB" sz="950" dirty="0" err="1">
                <a:effectLst/>
                <a:latin typeface="Calibri" panose="020F0502020204030204" pitchFamily="34" charset="0"/>
                <a:ea typeface="Calibri" panose="020F0502020204030204" pitchFamily="34" charset="0"/>
                <a:cs typeface="Times New Roman" panose="02020603050405020304" pitchFamily="18" charset="0"/>
              </a:rPr>
              <a:t>Kouzaki</a:t>
            </a:r>
            <a:r>
              <a:rPr lang="en-GB" sz="950" dirty="0">
                <a:effectLst/>
                <a:latin typeface="Calibri" panose="020F0502020204030204" pitchFamily="34" charset="0"/>
                <a:ea typeface="Calibri" panose="020F0502020204030204" pitchFamily="34" charset="0"/>
                <a:cs typeface="Times New Roman" panose="02020603050405020304" pitchFamily="18" charset="0"/>
              </a:rPr>
              <a:t> H, et al. </a:t>
            </a:r>
            <a:r>
              <a:rPr lang="en-GB" sz="950" i="1" dirty="0">
                <a:effectLst/>
                <a:latin typeface="Calibri" panose="020F0502020204030204" pitchFamily="34" charset="0"/>
                <a:ea typeface="Calibri" panose="020F0502020204030204" pitchFamily="34" charset="0"/>
                <a:cs typeface="Times New Roman" panose="02020603050405020304" pitchFamily="18" charset="0"/>
              </a:rPr>
              <a:t>J Immunol</a:t>
            </a:r>
            <a:r>
              <a:rPr lang="en-GB" sz="950" dirty="0">
                <a:effectLst/>
                <a:latin typeface="Calibri" panose="020F0502020204030204" pitchFamily="34" charset="0"/>
                <a:ea typeface="Calibri" panose="020F0502020204030204" pitchFamily="34" charset="0"/>
                <a:cs typeface="Times New Roman" panose="02020603050405020304" pitchFamily="18" charset="0"/>
              </a:rPr>
              <a:t>. 2009;183(2):1427-1434.</a:t>
            </a:r>
          </a:p>
          <a:p>
            <a:pPr>
              <a:lnSpc>
                <a:spcPct val="107000"/>
              </a:lnSpc>
              <a:spcBef>
                <a:spcPts val="0"/>
              </a:spcBef>
              <a:spcAft>
                <a:spcPts val="500"/>
              </a:spcAft>
              <a:buClr>
                <a:srgbClr val="590995"/>
              </a:buClr>
            </a:pPr>
            <a:r>
              <a:rPr lang="en-GB" sz="950" dirty="0" err="1">
                <a:effectLst/>
                <a:latin typeface="Calibri"/>
                <a:ea typeface="Calibri" panose="020F0502020204030204" pitchFamily="34" charset="0"/>
                <a:cs typeface="Times New Roman"/>
              </a:rPr>
              <a:t>Kupczyk</a:t>
            </a:r>
            <a:r>
              <a:rPr lang="en-GB" sz="950" dirty="0">
                <a:effectLst/>
                <a:latin typeface="Calibri"/>
                <a:ea typeface="Calibri" panose="020F0502020204030204" pitchFamily="34" charset="0"/>
                <a:cs typeface="Times New Roman"/>
              </a:rPr>
              <a:t> M, et al. </a:t>
            </a:r>
            <a:r>
              <a:rPr lang="en-GB" sz="950" i="1" dirty="0">
                <a:effectLst/>
                <a:latin typeface="Calibri"/>
                <a:ea typeface="Calibri" panose="020F0502020204030204" pitchFamily="34" charset="0"/>
                <a:cs typeface="Times New Roman"/>
              </a:rPr>
              <a:t>Allergy</a:t>
            </a:r>
            <a:r>
              <a:rPr lang="en-GB" sz="950" dirty="0">
                <a:effectLst/>
                <a:latin typeface="Calibri"/>
                <a:ea typeface="Calibri" panose="020F0502020204030204" pitchFamily="34" charset="0"/>
                <a:cs typeface="Times New Roman"/>
              </a:rPr>
              <a:t>. 2014;69:1198-1204.</a:t>
            </a:r>
          </a:p>
          <a:p>
            <a:pPr>
              <a:lnSpc>
                <a:spcPct val="107000"/>
              </a:lnSpc>
              <a:spcBef>
                <a:spcPts val="0"/>
              </a:spcBef>
              <a:spcAft>
                <a:spcPts val="500"/>
              </a:spcAft>
              <a:buClr>
                <a:srgbClr val="590995"/>
              </a:buClr>
            </a:pPr>
            <a:r>
              <a:rPr lang="en-GB" sz="950" dirty="0">
                <a:effectLst/>
                <a:latin typeface="Calibri" panose="020F0502020204030204" pitchFamily="34" charset="0"/>
                <a:ea typeface="Calibri" panose="020F0502020204030204" pitchFamily="34" charset="0"/>
                <a:cs typeface="Times New Roman" panose="02020603050405020304" pitchFamily="18" charset="0"/>
              </a:rPr>
              <a:t>Lajoie-</a:t>
            </a:r>
            <a:r>
              <a:rPr lang="en-GB" sz="950" dirty="0" err="1">
                <a:effectLst/>
                <a:latin typeface="Calibri" panose="020F0502020204030204" pitchFamily="34" charset="0"/>
                <a:ea typeface="Calibri" panose="020F0502020204030204" pitchFamily="34" charset="0"/>
                <a:cs typeface="Times New Roman" panose="02020603050405020304" pitchFamily="18" charset="0"/>
              </a:rPr>
              <a:t>Kadoch</a:t>
            </a:r>
            <a:r>
              <a:rPr lang="en-GB" sz="950" dirty="0">
                <a:effectLst/>
                <a:latin typeface="Calibri" panose="020F0502020204030204" pitchFamily="34" charset="0"/>
                <a:ea typeface="Calibri" panose="020F0502020204030204" pitchFamily="34" charset="0"/>
                <a:cs typeface="Times New Roman" panose="02020603050405020304" pitchFamily="18" charset="0"/>
              </a:rPr>
              <a:t> S, et al. </a:t>
            </a:r>
            <a:r>
              <a:rPr lang="en-GB" sz="950" i="1" dirty="0">
                <a:effectLst/>
                <a:latin typeface="Calibri" panose="020F0502020204030204" pitchFamily="34" charset="0"/>
                <a:ea typeface="Calibri" panose="020F0502020204030204" pitchFamily="34" charset="0"/>
                <a:cs typeface="Times New Roman" panose="02020603050405020304" pitchFamily="18" charset="0"/>
              </a:rPr>
              <a:t>Am J </a:t>
            </a:r>
            <a:r>
              <a:rPr lang="en-GB" sz="950" i="1" dirty="0" err="1">
                <a:effectLst/>
                <a:latin typeface="Calibri" panose="020F0502020204030204" pitchFamily="34" charset="0"/>
                <a:ea typeface="Calibri" panose="020F0502020204030204" pitchFamily="34" charset="0"/>
                <a:cs typeface="Times New Roman" panose="02020603050405020304" pitchFamily="18" charset="0"/>
              </a:rPr>
              <a:t>Physiol</a:t>
            </a:r>
            <a:r>
              <a:rPr lang="en-GB" sz="950" i="1" dirty="0">
                <a:effectLst/>
                <a:latin typeface="Calibri" panose="020F0502020204030204" pitchFamily="34" charset="0"/>
                <a:ea typeface="Calibri" panose="020F0502020204030204" pitchFamily="34" charset="0"/>
                <a:cs typeface="Times New Roman" panose="02020603050405020304" pitchFamily="18" charset="0"/>
              </a:rPr>
              <a:t> Lung Cell Mol Physiol</a:t>
            </a:r>
            <a:r>
              <a:rPr lang="en-GB" sz="950" dirty="0">
                <a:effectLst/>
                <a:latin typeface="Calibri" panose="020F0502020204030204" pitchFamily="34" charset="0"/>
                <a:ea typeface="Calibri" panose="020F0502020204030204" pitchFamily="34" charset="0"/>
                <a:cs typeface="Times New Roman" panose="02020603050405020304" pitchFamily="18" charset="0"/>
              </a:rPr>
              <a:t>. 2006;290(6):L1238-L1246.</a:t>
            </a:r>
          </a:p>
          <a:p>
            <a:pPr>
              <a:lnSpc>
                <a:spcPct val="107000"/>
              </a:lnSpc>
              <a:spcBef>
                <a:spcPts val="0"/>
              </a:spcBef>
              <a:spcAft>
                <a:spcPts val="500"/>
              </a:spcAft>
              <a:buClr>
                <a:srgbClr val="590995"/>
              </a:buClr>
            </a:pPr>
            <a:r>
              <a:rPr lang="en-GB" sz="950" dirty="0">
                <a:effectLst/>
                <a:latin typeface="Calibri" panose="020F0502020204030204" pitchFamily="34" charset="0"/>
                <a:ea typeface="Calibri" panose="020F0502020204030204" pitchFamily="34" charset="0"/>
                <a:cs typeface="Times New Roman" panose="02020603050405020304" pitchFamily="18" charset="0"/>
              </a:rPr>
              <a:t>Lambrecht BN, et al. </a:t>
            </a:r>
            <a:r>
              <a:rPr lang="en-GB" sz="950" i="1" dirty="0">
                <a:effectLst/>
                <a:latin typeface="Calibri" panose="020F0502020204030204" pitchFamily="34" charset="0"/>
                <a:ea typeface="Calibri" panose="020F0502020204030204" pitchFamily="34" charset="0"/>
                <a:cs typeface="Times New Roman" panose="02020603050405020304" pitchFamily="18" charset="0"/>
              </a:rPr>
              <a:t>Immunity</a:t>
            </a:r>
            <a:r>
              <a:rPr lang="en-GB" sz="950" dirty="0">
                <a:effectLst/>
                <a:latin typeface="Calibri" panose="020F0502020204030204" pitchFamily="34" charset="0"/>
                <a:ea typeface="Calibri" panose="020F0502020204030204" pitchFamily="34" charset="0"/>
                <a:cs typeface="Times New Roman" panose="02020603050405020304" pitchFamily="18" charset="0"/>
              </a:rPr>
              <a:t>. 2019;50:975-991</a:t>
            </a:r>
            <a:r>
              <a:rPr lang="en-GB" sz="950" dirty="0">
                <a:ea typeface="Calibri" panose="020F0502020204030204" pitchFamily="34" charset="0"/>
                <a:cs typeface="Times New Roman" panose="02020603050405020304" pitchFamily="18" charset="0"/>
              </a:rPr>
              <a:t>.</a:t>
            </a:r>
            <a:endParaRPr lang="en-GB" sz="9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500"/>
              </a:spcAft>
              <a:buClr>
                <a:srgbClr val="590995"/>
              </a:buClr>
            </a:pPr>
            <a:r>
              <a:rPr lang="en-GB" sz="950" dirty="0">
                <a:effectLst/>
                <a:latin typeface="Calibri" panose="020F0502020204030204" pitchFamily="34" charset="0"/>
                <a:ea typeface="Calibri" panose="020F0502020204030204" pitchFamily="34" charset="0"/>
                <a:cs typeface="Times New Roman" panose="02020603050405020304" pitchFamily="18" charset="0"/>
              </a:rPr>
              <a:t>Lambrecht BN, Hammad H. </a:t>
            </a:r>
            <a:r>
              <a:rPr lang="en-GB" sz="950" i="1" dirty="0">
                <a:effectLst/>
                <a:latin typeface="Calibri" panose="020F0502020204030204" pitchFamily="34" charset="0"/>
                <a:ea typeface="Calibri" panose="020F0502020204030204" pitchFamily="34" charset="0"/>
                <a:cs typeface="Times New Roman" panose="02020603050405020304" pitchFamily="18" charset="0"/>
              </a:rPr>
              <a:t>Nat Immunol</a:t>
            </a:r>
            <a:r>
              <a:rPr lang="en-GB" sz="950" dirty="0">
                <a:effectLst/>
                <a:latin typeface="Calibri" panose="020F0502020204030204" pitchFamily="34" charset="0"/>
                <a:ea typeface="Calibri" panose="020F0502020204030204" pitchFamily="34" charset="0"/>
                <a:cs typeface="Times New Roman" panose="02020603050405020304" pitchFamily="18" charset="0"/>
              </a:rPr>
              <a:t>. 2015;16:45-56.</a:t>
            </a:r>
          </a:p>
          <a:p>
            <a:pPr>
              <a:lnSpc>
                <a:spcPct val="107000"/>
              </a:lnSpc>
              <a:spcBef>
                <a:spcPts val="0"/>
              </a:spcBef>
              <a:spcAft>
                <a:spcPts val="500"/>
              </a:spcAft>
              <a:buClr>
                <a:srgbClr val="590995"/>
              </a:buClr>
            </a:pPr>
            <a:r>
              <a:rPr lang="en-NZ" sz="950" dirty="0" err="1">
                <a:effectLst/>
                <a:latin typeface="Calibri"/>
                <a:ea typeface="Calibri" panose="020F0502020204030204" pitchFamily="34" charset="0"/>
                <a:cs typeface="Times New Roman"/>
              </a:rPr>
              <a:t>Licona</a:t>
            </a:r>
            <a:r>
              <a:rPr lang="en-NZ" sz="950" dirty="0">
                <a:effectLst/>
                <a:latin typeface="Calibri"/>
                <a:ea typeface="Calibri" panose="020F0502020204030204" pitchFamily="34" charset="0"/>
                <a:cs typeface="Times New Roman"/>
              </a:rPr>
              <a:t>-Limón P, et al. </a:t>
            </a:r>
            <a:r>
              <a:rPr lang="en-NZ" sz="950" i="1" dirty="0">
                <a:effectLst/>
                <a:latin typeface="Calibri"/>
                <a:ea typeface="Calibri" panose="020F0502020204030204" pitchFamily="34" charset="0"/>
                <a:cs typeface="Times New Roman"/>
              </a:rPr>
              <a:t>Nat Immunol</a:t>
            </a:r>
            <a:r>
              <a:rPr lang="en-NZ" sz="950" dirty="0">
                <a:effectLst/>
                <a:latin typeface="Calibri"/>
                <a:ea typeface="Calibri" panose="020F0502020204030204" pitchFamily="34" charset="0"/>
                <a:cs typeface="Times New Roman"/>
              </a:rPr>
              <a:t>. 2013;14(6):536-542.</a:t>
            </a:r>
            <a:endParaRPr lang="en-NZ" sz="950" dirty="0">
              <a:latin typeface="Calibri"/>
              <a:ea typeface="Calibri" panose="020F0502020204030204" pitchFamily="34" charset="0"/>
              <a:cs typeface="Times New Roman"/>
            </a:endParaRPr>
          </a:p>
          <a:p>
            <a:pPr>
              <a:lnSpc>
                <a:spcPct val="107000"/>
              </a:lnSpc>
              <a:spcBef>
                <a:spcPts val="0"/>
              </a:spcBef>
              <a:spcAft>
                <a:spcPts val="500"/>
              </a:spcAft>
              <a:buClr>
                <a:srgbClr val="590995"/>
              </a:buClr>
            </a:pPr>
            <a:r>
              <a:rPr lang="en-GB" sz="950" dirty="0">
                <a:effectLst/>
                <a:latin typeface="Calibri" panose="020F0502020204030204" pitchFamily="34" charset="0"/>
                <a:ea typeface="Calibri" panose="020F0502020204030204" pitchFamily="34" charset="0"/>
                <a:cs typeface="Times New Roman" panose="02020603050405020304" pitchFamily="18" charset="0"/>
              </a:rPr>
              <a:t>Luo W, et al. </a:t>
            </a:r>
            <a:r>
              <a:rPr lang="en-GB" sz="950" i="1" dirty="0">
                <a:effectLst/>
                <a:latin typeface="Calibri" panose="020F0502020204030204" pitchFamily="34" charset="0"/>
                <a:ea typeface="Calibri" panose="020F0502020204030204" pitchFamily="34" charset="0"/>
                <a:cs typeface="Times New Roman" panose="02020603050405020304" pitchFamily="18" charset="0"/>
              </a:rPr>
              <a:t>Front Immunol</a:t>
            </a:r>
            <a:r>
              <a:rPr lang="en-GB" sz="950" dirty="0">
                <a:effectLst/>
                <a:latin typeface="Calibri" panose="020F0502020204030204" pitchFamily="34" charset="0"/>
                <a:ea typeface="Calibri" panose="020F0502020204030204" pitchFamily="34" charset="0"/>
                <a:cs typeface="Times New Roman" panose="02020603050405020304" pitchFamily="18" charset="0"/>
              </a:rPr>
              <a:t>. 2022;13:974066.</a:t>
            </a:r>
          </a:p>
          <a:p>
            <a:pPr>
              <a:lnSpc>
                <a:spcPct val="107000"/>
              </a:lnSpc>
              <a:spcBef>
                <a:spcPts val="0"/>
              </a:spcBef>
              <a:spcAft>
                <a:spcPts val="500"/>
              </a:spcAft>
              <a:buClr>
                <a:srgbClr val="590995"/>
              </a:buClr>
            </a:pPr>
            <a:r>
              <a:rPr lang="fr-FR" sz="950" dirty="0" err="1">
                <a:effectLst/>
                <a:latin typeface="Calibri" panose="020F0502020204030204" pitchFamily="34" charset="0"/>
                <a:ea typeface="Calibri" panose="020F0502020204030204" pitchFamily="34" charset="0"/>
                <a:cs typeface="Times New Roman" panose="02020603050405020304" pitchFamily="18" charset="0"/>
              </a:rPr>
              <a:t>Marone</a:t>
            </a:r>
            <a:r>
              <a:rPr lang="fr-FR" sz="950" dirty="0">
                <a:effectLst/>
                <a:latin typeface="Calibri" panose="020F0502020204030204" pitchFamily="34" charset="0"/>
                <a:ea typeface="Calibri" panose="020F0502020204030204" pitchFamily="34" charset="0"/>
                <a:cs typeface="Times New Roman" panose="02020603050405020304" pitchFamily="18" charset="0"/>
              </a:rPr>
              <a:t> G, et al. </a:t>
            </a:r>
            <a:r>
              <a:rPr lang="fr-FR" sz="950" i="1" dirty="0">
                <a:effectLst/>
                <a:latin typeface="Calibri" panose="020F0502020204030204" pitchFamily="34" charset="0"/>
                <a:ea typeface="Calibri" panose="020F0502020204030204" pitchFamily="34" charset="0"/>
                <a:cs typeface="Times New Roman" panose="02020603050405020304" pitchFamily="18" charset="0"/>
              </a:rPr>
              <a:t>Front </a:t>
            </a:r>
            <a:r>
              <a:rPr lang="fr-FR" sz="950" i="1" dirty="0" err="1">
                <a:effectLst/>
                <a:latin typeface="Calibri" panose="020F0502020204030204" pitchFamily="34" charset="0"/>
                <a:ea typeface="Calibri" panose="020F0502020204030204" pitchFamily="34" charset="0"/>
                <a:cs typeface="Times New Roman" panose="02020603050405020304" pitchFamily="18" charset="0"/>
              </a:rPr>
              <a:t>Pharmacol</a:t>
            </a:r>
            <a:r>
              <a:rPr lang="fr-FR" sz="950" dirty="0">
                <a:effectLst/>
                <a:latin typeface="Calibri" panose="020F0502020204030204" pitchFamily="34" charset="0"/>
                <a:ea typeface="Calibri" panose="020F0502020204030204" pitchFamily="34" charset="0"/>
                <a:cs typeface="Times New Roman" panose="02020603050405020304" pitchFamily="18" charset="0"/>
              </a:rPr>
              <a:t>. 2019;10:1387.</a:t>
            </a:r>
          </a:p>
          <a:p>
            <a:pPr>
              <a:lnSpc>
                <a:spcPct val="107000"/>
              </a:lnSpc>
              <a:spcBef>
                <a:spcPts val="0"/>
              </a:spcBef>
              <a:spcAft>
                <a:spcPts val="500"/>
              </a:spcAft>
              <a:buClr>
                <a:srgbClr val="590995"/>
              </a:buClr>
            </a:pPr>
            <a:r>
              <a:rPr lang="en-GB" sz="950" dirty="0">
                <a:effectLst/>
                <a:latin typeface="Calibri" panose="020F0502020204030204" pitchFamily="34" charset="0"/>
                <a:ea typeface="Calibri" panose="020F0502020204030204" pitchFamily="34" charset="0"/>
                <a:cs typeface="Times New Roman" panose="02020603050405020304" pitchFamily="18" charset="0"/>
              </a:rPr>
              <a:t>Marshall JS, et al. </a:t>
            </a:r>
            <a:r>
              <a:rPr lang="en-GB" sz="950" i="1" dirty="0">
                <a:effectLst/>
                <a:latin typeface="Calibri" panose="020F0502020204030204" pitchFamily="34" charset="0"/>
                <a:ea typeface="Calibri" panose="020F0502020204030204" pitchFamily="34" charset="0"/>
                <a:cs typeface="Times New Roman" panose="02020603050405020304" pitchFamily="18" charset="0"/>
              </a:rPr>
              <a:t>Allergy Asthma Clin Immunol</a:t>
            </a:r>
            <a:r>
              <a:rPr lang="en-GB" sz="950" dirty="0">
                <a:effectLst/>
                <a:latin typeface="Calibri" panose="020F0502020204030204" pitchFamily="34" charset="0"/>
                <a:ea typeface="Calibri" panose="020F0502020204030204" pitchFamily="34" charset="0"/>
                <a:cs typeface="Times New Roman" panose="02020603050405020304" pitchFamily="18" charset="0"/>
              </a:rPr>
              <a:t>. 2018;14(</a:t>
            </a:r>
            <a:r>
              <a:rPr lang="en-GB" sz="950" dirty="0" err="1">
                <a:effectLst/>
                <a:latin typeface="Calibri" panose="020F0502020204030204" pitchFamily="34" charset="0"/>
                <a:ea typeface="Calibri" panose="020F0502020204030204" pitchFamily="34" charset="0"/>
                <a:cs typeface="Times New Roman" panose="02020603050405020304" pitchFamily="18" charset="0"/>
              </a:rPr>
              <a:t>Suppl</a:t>
            </a:r>
            <a:r>
              <a:rPr lang="en-GB" sz="950" dirty="0">
                <a:effectLst/>
                <a:latin typeface="Calibri" panose="020F0502020204030204" pitchFamily="34" charset="0"/>
                <a:ea typeface="Calibri" panose="020F0502020204030204" pitchFamily="34" charset="0"/>
                <a:cs typeface="Times New Roman" panose="02020603050405020304" pitchFamily="18" charset="0"/>
              </a:rPr>
              <a:t> 2):49.</a:t>
            </a:r>
          </a:p>
          <a:p>
            <a:pPr>
              <a:lnSpc>
                <a:spcPct val="107000"/>
              </a:lnSpc>
              <a:spcBef>
                <a:spcPts val="0"/>
              </a:spcBef>
              <a:spcAft>
                <a:spcPts val="500"/>
              </a:spcAft>
              <a:buClr>
                <a:srgbClr val="590995"/>
              </a:buClr>
            </a:pPr>
            <a:r>
              <a:rPr lang="en-US" sz="950" dirty="0">
                <a:effectLst/>
                <a:latin typeface="Calibri" panose="020F0502020204030204" pitchFamily="34" charset="0"/>
                <a:ea typeface="Calibri" panose="020F0502020204030204" pitchFamily="34" charset="0"/>
                <a:cs typeface="Times New Roman" panose="02020603050405020304" pitchFamily="18" charset="0"/>
              </a:rPr>
              <a:t>Moore WC, et al. </a:t>
            </a:r>
            <a:r>
              <a:rPr lang="en-US" sz="950" i="1" dirty="0">
                <a:effectLst/>
                <a:latin typeface="Calibri" panose="020F0502020204030204" pitchFamily="34" charset="0"/>
                <a:ea typeface="Calibri" panose="020F0502020204030204" pitchFamily="34" charset="0"/>
                <a:cs typeface="Times New Roman" panose="02020603050405020304" pitchFamily="18" charset="0"/>
              </a:rPr>
              <a:t>Am J Respir Crit Care Med</a:t>
            </a:r>
            <a:r>
              <a:rPr lang="en-US" sz="950" dirty="0">
                <a:effectLst/>
                <a:latin typeface="Calibri" panose="020F0502020204030204" pitchFamily="34" charset="0"/>
                <a:ea typeface="Calibri" panose="020F0502020204030204" pitchFamily="34" charset="0"/>
                <a:cs typeface="Times New Roman" panose="02020603050405020304" pitchFamily="18" charset="0"/>
              </a:rPr>
              <a:t>.2010;181(4):315-323.</a:t>
            </a:r>
            <a:endParaRPr lang="en-GB" sz="9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500"/>
              </a:spcAft>
              <a:buClr>
                <a:srgbClr val="590995"/>
              </a:buClr>
            </a:pPr>
            <a:r>
              <a:rPr lang="en-GB" sz="950" dirty="0" err="1">
                <a:effectLst/>
                <a:latin typeface="Calibri"/>
                <a:ea typeface="Calibri" panose="020F0502020204030204" pitchFamily="34" charset="0"/>
                <a:cs typeface="Times New Roman"/>
              </a:rPr>
              <a:t>McBrien</a:t>
            </a:r>
            <a:r>
              <a:rPr lang="en-GB" sz="950" dirty="0">
                <a:effectLst/>
                <a:latin typeface="Calibri"/>
                <a:ea typeface="Calibri" panose="020F0502020204030204" pitchFamily="34" charset="0"/>
                <a:cs typeface="Times New Roman"/>
              </a:rPr>
              <a:t> CN, Menzies-Gow A. </a:t>
            </a:r>
            <a:r>
              <a:rPr lang="en-GB" sz="950" i="1" dirty="0">
                <a:effectLst/>
                <a:latin typeface="Calibri"/>
                <a:ea typeface="Calibri" panose="020F0502020204030204" pitchFamily="34" charset="0"/>
                <a:cs typeface="Times New Roman"/>
              </a:rPr>
              <a:t>Front Med (Lausanne)</a:t>
            </a:r>
            <a:r>
              <a:rPr lang="en-GB" sz="950" dirty="0">
                <a:effectLst/>
                <a:latin typeface="Calibri"/>
                <a:ea typeface="Calibri" panose="020F0502020204030204" pitchFamily="34" charset="0"/>
                <a:cs typeface="Times New Roman"/>
              </a:rPr>
              <a:t>. 2017;4:93.</a:t>
            </a:r>
          </a:p>
          <a:p>
            <a:pPr>
              <a:lnSpc>
                <a:spcPct val="107000"/>
              </a:lnSpc>
              <a:spcBef>
                <a:spcPts val="0"/>
              </a:spcBef>
              <a:spcAft>
                <a:spcPts val="500"/>
              </a:spcAft>
              <a:buClr>
                <a:srgbClr val="590995"/>
              </a:buClr>
            </a:pPr>
            <a:r>
              <a:rPr lang="fr-FR" sz="950" dirty="0" err="1">
                <a:effectLst/>
                <a:latin typeface="Calibri"/>
                <a:ea typeface="Calibri" panose="020F0502020204030204" pitchFamily="34" charset="0"/>
                <a:cs typeface="Times New Roman"/>
              </a:rPr>
              <a:t>Nakwan</a:t>
            </a:r>
            <a:r>
              <a:rPr lang="fr-FR" sz="950" dirty="0">
                <a:effectLst/>
                <a:latin typeface="Calibri"/>
                <a:ea typeface="Calibri" panose="020F0502020204030204" pitchFamily="34" charset="0"/>
                <a:cs typeface="Times New Roman"/>
              </a:rPr>
              <a:t> N, et al. </a:t>
            </a:r>
            <a:r>
              <a:rPr lang="fr-FR" sz="950" i="1" dirty="0">
                <a:effectLst/>
                <a:latin typeface="Calibri"/>
                <a:ea typeface="Calibri" panose="020F0502020204030204" pitchFamily="34" charset="0"/>
                <a:cs typeface="Times New Roman"/>
              </a:rPr>
              <a:t>Adv </a:t>
            </a:r>
            <a:r>
              <a:rPr lang="fr-FR" sz="950" i="1" dirty="0" err="1">
                <a:effectLst/>
                <a:latin typeface="Calibri"/>
                <a:ea typeface="Calibri" panose="020F0502020204030204" pitchFamily="34" charset="0"/>
                <a:cs typeface="Times New Roman"/>
              </a:rPr>
              <a:t>Respir</a:t>
            </a:r>
            <a:r>
              <a:rPr lang="fr-FR" sz="950" i="1" dirty="0">
                <a:effectLst/>
                <a:latin typeface="Calibri"/>
                <a:ea typeface="Calibri" panose="020F0502020204030204" pitchFamily="34" charset="0"/>
                <a:cs typeface="Times New Roman"/>
              </a:rPr>
              <a:t> Med</a:t>
            </a:r>
            <a:r>
              <a:rPr lang="fr-FR" sz="950" dirty="0">
                <a:effectLst/>
                <a:latin typeface="Calibri"/>
                <a:ea typeface="Calibri" panose="020F0502020204030204" pitchFamily="34" charset="0"/>
                <a:cs typeface="Times New Roman"/>
              </a:rPr>
              <a:t>. 2022.</a:t>
            </a:r>
            <a:r>
              <a:rPr lang="fr-FR" sz="950" dirty="0">
                <a:latin typeface="Calibri"/>
                <a:ea typeface="Calibri" panose="020F0502020204030204" pitchFamily="34" charset="0"/>
                <a:cs typeface="Times New Roman"/>
              </a:rPr>
              <a:t> </a:t>
            </a:r>
            <a:r>
              <a:rPr lang="fr-FR" sz="950" dirty="0">
                <a:effectLst/>
                <a:latin typeface="Calibri"/>
                <a:ea typeface="Calibri" panose="020F0502020204030204" pitchFamily="34" charset="0"/>
                <a:cs typeface="Times New Roman"/>
              </a:rPr>
              <a:t>doi:10.5603/ARM.a2022.0015.</a:t>
            </a:r>
          </a:p>
          <a:p>
            <a:pPr>
              <a:lnSpc>
                <a:spcPct val="107000"/>
              </a:lnSpc>
              <a:spcBef>
                <a:spcPts val="0"/>
              </a:spcBef>
              <a:spcAft>
                <a:spcPts val="500"/>
              </a:spcAft>
              <a:buClr>
                <a:srgbClr val="590995"/>
              </a:buClr>
            </a:pPr>
            <a:r>
              <a:rPr lang="en-GB" sz="950" dirty="0">
                <a:effectLst/>
                <a:latin typeface="Calibri" panose="020F0502020204030204" pitchFamily="34" charset="0"/>
                <a:ea typeface="Calibri" panose="020F0502020204030204" pitchFamily="34" charset="0"/>
                <a:cs typeface="Times New Roman" panose="02020603050405020304" pitchFamily="18" charset="0"/>
              </a:rPr>
              <a:t>Oppenheimer J, et al. </a:t>
            </a:r>
            <a:r>
              <a:rPr lang="en-GB" sz="950" i="1" dirty="0">
                <a:effectLst/>
                <a:latin typeface="Calibri" panose="020F0502020204030204" pitchFamily="34" charset="0"/>
                <a:ea typeface="Calibri" panose="020F0502020204030204" pitchFamily="34" charset="0"/>
                <a:cs typeface="Times New Roman" panose="02020603050405020304" pitchFamily="18" charset="0"/>
              </a:rPr>
              <a:t>Ann Allergy Asthma Immunol</a:t>
            </a:r>
            <a:r>
              <a:rPr lang="en-GB" sz="950" dirty="0">
                <a:effectLst/>
                <a:latin typeface="Calibri" panose="020F0502020204030204" pitchFamily="34" charset="0"/>
                <a:ea typeface="Calibri" panose="020F0502020204030204" pitchFamily="34" charset="0"/>
                <a:cs typeface="Times New Roman" panose="02020603050405020304" pitchFamily="18" charset="0"/>
              </a:rPr>
              <a:t>. 2022;129:169-180.</a:t>
            </a:r>
          </a:p>
          <a:p>
            <a:pPr>
              <a:lnSpc>
                <a:spcPct val="107000"/>
              </a:lnSpc>
              <a:spcBef>
                <a:spcPts val="0"/>
              </a:spcBef>
              <a:spcAft>
                <a:spcPts val="500"/>
              </a:spcAft>
              <a:buClr>
                <a:srgbClr val="590995"/>
              </a:buClr>
            </a:pPr>
            <a:r>
              <a:rPr lang="da-DK" sz="950" dirty="0">
                <a:effectLst/>
                <a:latin typeface="Calibri"/>
                <a:ea typeface="Calibri" panose="020F0502020204030204" pitchFamily="34" charset="0"/>
                <a:cs typeface="Times New Roman"/>
              </a:rPr>
              <a:t>P</a:t>
            </a:r>
            <a:r>
              <a:rPr lang="en-GB" sz="950" dirty="0">
                <a:effectLst/>
                <a:latin typeface="Calibri"/>
                <a:ea typeface="Calibri" panose="020F0502020204030204" pitchFamily="34" charset="0"/>
                <a:cs typeface="Times New Roman"/>
              </a:rPr>
              <a:t>age S, et al. </a:t>
            </a:r>
            <a:r>
              <a:rPr lang="en-GB" sz="950" i="1" dirty="0">
                <a:effectLst/>
                <a:latin typeface="Calibri"/>
                <a:ea typeface="Calibri" panose="020F0502020204030204" pitchFamily="34" charset="0"/>
                <a:cs typeface="Times New Roman"/>
              </a:rPr>
              <a:t>Am J </a:t>
            </a:r>
            <a:r>
              <a:rPr lang="en-GB" sz="950" i="1" dirty="0" err="1">
                <a:effectLst/>
                <a:latin typeface="Calibri"/>
                <a:ea typeface="Calibri" panose="020F0502020204030204" pitchFamily="34" charset="0"/>
                <a:cs typeface="Times New Roman"/>
              </a:rPr>
              <a:t>Physiol</a:t>
            </a:r>
            <a:r>
              <a:rPr lang="en-GB" sz="950" i="1" dirty="0">
                <a:effectLst/>
                <a:latin typeface="Calibri"/>
                <a:ea typeface="Calibri" panose="020F0502020204030204" pitchFamily="34" charset="0"/>
                <a:cs typeface="Times New Roman"/>
              </a:rPr>
              <a:t> Lung Cell Mol Physiol</a:t>
            </a:r>
            <a:r>
              <a:rPr lang="en-GB" sz="950" dirty="0">
                <a:effectLst/>
                <a:latin typeface="Calibri"/>
                <a:ea typeface="Calibri" panose="020F0502020204030204" pitchFamily="34" charset="0"/>
                <a:cs typeface="Times New Roman"/>
              </a:rPr>
              <a:t>. 2001;281:L1313-L1323.</a:t>
            </a:r>
          </a:p>
          <a:p>
            <a:pPr>
              <a:lnSpc>
                <a:spcPct val="107000"/>
              </a:lnSpc>
              <a:spcBef>
                <a:spcPts val="0"/>
              </a:spcBef>
              <a:spcAft>
                <a:spcPts val="500"/>
              </a:spcAft>
              <a:buClr>
                <a:srgbClr val="590995"/>
              </a:buClr>
            </a:pPr>
            <a:r>
              <a:rPr lang="en-GB" sz="950" dirty="0" err="1">
                <a:effectLst/>
                <a:latin typeface="Calibri"/>
                <a:ea typeface="Calibri" panose="020F0502020204030204" pitchFamily="34" charset="0"/>
                <a:cs typeface="Times New Roman"/>
              </a:rPr>
              <a:t>Porsbjerg</a:t>
            </a:r>
            <a:r>
              <a:rPr lang="en-GB" sz="950" dirty="0">
                <a:effectLst/>
                <a:latin typeface="Calibri"/>
                <a:ea typeface="Calibri" panose="020F0502020204030204" pitchFamily="34" charset="0"/>
                <a:cs typeface="Times New Roman"/>
              </a:rPr>
              <a:t> CM, et al. </a:t>
            </a:r>
            <a:r>
              <a:rPr lang="en-GB" sz="950" i="1" dirty="0" err="1">
                <a:effectLst/>
                <a:latin typeface="Calibri"/>
                <a:ea typeface="Calibri" panose="020F0502020204030204" pitchFamily="34" charset="0"/>
                <a:cs typeface="Times New Roman"/>
              </a:rPr>
              <a:t>Eur</a:t>
            </a:r>
            <a:r>
              <a:rPr lang="en-GB" sz="950" i="1" dirty="0">
                <a:effectLst/>
                <a:latin typeface="Calibri"/>
                <a:ea typeface="Calibri" panose="020F0502020204030204" pitchFamily="34" charset="0"/>
                <a:cs typeface="Times New Roman"/>
              </a:rPr>
              <a:t> Respir J</a:t>
            </a:r>
            <a:r>
              <a:rPr lang="en-GB" sz="950" dirty="0">
                <a:effectLst/>
                <a:latin typeface="Calibri"/>
                <a:ea typeface="Calibri" panose="020F0502020204030204" pitchFamily="34" charset="0"/>
                <a:cs typeface="Times New Roman"/>
              </a:rPr>
              <a:t>. 2020;56:2000260.</a:t>
            </a:r>
          </a:p>
          <a:p>
            <a:pPr>
              <a:lnSpc>
                <a:spcPct val="107000"/>
              </a:lnSpc>
              <a:spcBef>
                <a:spcPts val="0"/>
              </a:spcBef>
              <a:spcAft>
                <a:spcPts val="500"/>
              </a:spcAft>
              <a:buClr>
                <a:srgbClr val="590995"/>
              </a:buClr>
            </a:pPr>
            <a:r>
              <a:rPr lang="en-GB" sz="950" dirty="0">
                <a:effectLst/>
                <a:latin typeface="Calibri"/>
                <a:ea typeface="Calibri" panose="020F0502020204030204" pitchFamily="34" charset="0"/>
                <a:cs typeface="Times New Roman"/>
              </a:rPr>
              <a:t>Price D, </a:t>
            </a:r>
            <a:r>
              <a:rPr lang="en-GB" sz="950" dirty="0" err="1">
                <a:effectLst/>
                <a:latin typeface="Calibri"/>
                <a:ea typeface="Calibri" panose="020F0502020204030204" pitchFamily="34" charset="0"/>
                <a:cs typeface="Times New Roman"/>
              </a:rPr>
              <a:t>Canonica</a:t>
            </a:r>
            <a:r>
              <a:rPr lang="en-GB" sz="950" dirty="0">
                <a:effectLst/>
                <a:latin typeface="Calibri"/>
                <a:ea typeface="Calibri" panose="020F0502020204030204" pitchFamily="34" charset="0"/>
                <a:cs typeface="Times New Roman"/>
              </a:rPr>
              <a:t> GW. </a:t>
            </a:r>
            <a:r>
              <a:rPr lang="en-GB" sz="950" i="1" dirty="0">
                <a:effectLst/>
                <a:latin typeface="Calibri"/>
                <a:ea typeface="Calibri" panose="020F0502020204030204" pitchFamily="34" charset="0"/>
                <a:cs typeface="Times New Roman"/>
              </a:rPr>
              <a:t>World Allergy Organ J</a:t>
            </a:r>
            <a:r>
              <a:rPr lang="en-GB" sz="950" dirty="0">
                <a:effectLst/>
                <a:latin typeface="Calibri"/>
                <a:ea typeface="Calibri" panose="020F0502020204030204" pitchFamily="34" charset="0"/>
                <a:cs typeface="Times New Roman"/>
              </a:rPr>
              <a:t>. 2020;13:100380.</a:t>
            </a:r>
          </a:p>
          <a:p>
            <a:pPr>
              <a:lnSpc>
                <a:spcPct val="107000"/>
              </a:lnSpc>
              <a:spcBef>
                <a:spcPts val="0"/>
              </a:spcBef>
              <a:spcAft>
                <a:spcPts val="500"/>
              </a:spcAft>
              <a:buClr>
                <a:srgbClr val="590995"/>
              </a:buClr>
            </a:pPr>
            <a:r>
              <a:rPr lang="fr-FR" sz="950" dirty="0" err="1">
                <a:effectLst/>
                <a:latin typeface="Calibri" panose="020F0502020204030204" pitchFamily="34" charset="0"/>
                <a:ea typeface="Calibri" panose="020F0502020204030204" pitchFamily="34" charset="0"/>
                <a:cs typeface="Times New Roman" panose="02020603050405020304" pitchFamily="18" charset="0"/>
              </a:rPr>
              <a:t>Raherison-Semjen</a:t>
            </a:r>
            <a:r>
              <a:rPr lang="fr-FR" sz="950" dirty="0">
                <a:effectLst/>
                <a:latin typeface="Calibri" panose="020F0502020204030204" pitchFamily="34" charset="0"/>
                <a:ea typeface="Calibri" panose="020F0502020204030204" pitchFamily="34" charset="0"/>
                <a:cs typeface="Times New Roman" panose="02020603050405020304" pitchFamily="18" charset="0"/>
              </a:rPr>
              <a:t> C, et al. </a:t>
            </a:r>
            <a:r>
              <a:rPr lang="fr-FR" sz="950" i="1" dirty="0" err="1">
                <a:effectLst/>
                <a:latin typeface="Calibri" panose="020F0502020204030204" pitchFamily="34" charset="0"/>
                <a:ea typeface="Calibri" panose="020F0502020204030204" pitchFamily="34" charset="0"/>
                <a:cs typeface="Times New Roman" panose="02020603050405020304" pitchFamily="18" charset="0"/>
              </a:rPr>
              <a:t>Respir</a:t>
            </a:r>
            <a:r>
              <a:rPr lang="fr-FR" sz="950" i="1" dirty="0">
                <a:effectLst/>
                <a:latin typeface="Calibri" panose="020F0502020204030204" pitchFamily="34" charset="0"/>
                <a:ea typeface="Calibri" panose="020F0502020204030204" pitchFamily="34" charset="0"/>
                <a:cs typeface="Times New Roman" panose="02020603050405020304" pitchFamily="18" charset="0"/>
              </a:rPr>
              <a:t> </a:t>
            </a:r>
            <a:r>
              <a:rPr lang="fr-FR" sz="950" i="1" dirty="0" err="1">
                <a:effectLst/>
                <a:latin typeface="Calibri" panose="020F0502020204030204" pitchFamily="34" charset="0"/>
                <a:ea typeface="Calibri" panose="020F0502020204030204" pitchFamily="34" charset="0"/>
                <a:cs typeface="Times New Roman" panose="02020603050405020304" pitchFamily="18" charset="0"/>
              </a:rPr>
              <a:t>Res</a:t>
            </a:r>
            <a:r>
              <a:rPr lang="fr-FR" sz="950" dirty="0">
                <a:effectLst/>
                <a:latin typeface="Calibri" panose="020F0502020204030204" pitchFamily="34" charset="0"/>
                <a:ea typeface="Calibri" panose="020F0502020204030204" pitchFamily="34" charset="0"/>
                <a:cs typeface="Times New Roman" panose="02020603050405020304" pitchFamily="18" charset="0"/>
              </a:rPr>
              <a:t>. 2021;22(1):136.</a:t>
            </a:r>
          </a:p>
          <a:p>
            <a:pPr>
              <a:lnSpc>
                <a:spcPct val="107000"/>
              </a:lnSpc>
              <a:spcBef>
                <a:spcPts val="0"/>
              </a:spcBef>
              <a:spcAft>
                <a:spcPts val="500"/>
              </a:spcAft>
              <a:buClr>
                <a:srgbClr val="590995"/>
              </a:buClr>
            </a:pPr>
            <a:r>
              <a:rPr lang="en-GB" sz="950" dirty="0" err="1">
                <a:effectLst/>
                <a:latin typeface="Calibri"/>
                <a:ea typeface="Calibri" panose="020F0502020204030204" pitchFamily="34" charset="0"/>
                <a:cs typeface="Times New Roman"/>
              </a:rPr>
              <a:t>Reddel</a:t>
            </a:r>
            <a:r>
              <a:rPr lang="en-GB" sz="950" dirty="0">
                <a:effectLst/>
                <a:latin typeface="Calibri"/>
                <a:ea typeface="Calibri" panose="020F0502020204030204" pitchFamily="34" charset="0"/>
                <a:cs typeface="Times New Roman"/>
              </a:rPr>
              <a:t> HK, et al. </a:t>
            </a:r>
            <a:r>
              <a:rPr lang="en-GB" sz="950" i="1" dirty="0" err="1">
                <a:effectLst/>
                <a:latin typeface="Calibri"/>
                <a:ea typeface="Calibri" panose="020F0502020204030204" pitchFamily="34" charset="0"/>
                <a:cs typeface="Times New Roman"/>
              </a:rPr>
              <a:t>Eur</a:t>
            </a:r>
            <a:r>
              <a:rPr lang="en-GB" sz="950" i="1" dirty="0">
                <a:effectLst/>
                <a:latin typeface="Calibri"/>
                <a:ea typeface="Calibri" panose="020F0502020204030204" pitchFamily="34" charset="0"/>
                <a:cs typeface="Times New Roman"/>
              </a:rPr>
              <a:t> Respir J</a:t>
            </a:r>
            <a:r>
              <a:rPr lang="en-GB" sz="950" dirty="0">
                <a:effectLst/>
                <a:latin typeface="Calibri"/>
                <a:ea typeface="Calibri" panose="020F0502020204030204" pitchFamily="34" charset="0"/>
                <a:cs typeface="Times New Roman"/>
              </a:rPr>
              <a:t>. 2000;16:226-235.</a:t>
            </a:r>
          </a:p>
          <a:p>
            <a:pPr>
              <a:lnSpc>
                <a:spcPct val="107000"/>
              </a:lnSpc>
              <a:spcBef>
                <a:spcPts val="0"/>
              </a:spcBef>
              <a:spcAft>
                <a:spcPts val="500"/>
              </a:spcAft>
              <a:buClr>
                <a:srgbClr val="590995"/>
              </a:buClr>
            </a:pPr>
            <a:r>
              <a:rPr lang="en-GB" sz="950" dirty="0" err="1">
                <a:effectLst/>
                <a:latin typeface="Calibri"/>
                <a:ea typeface="Calibri" panose="020F0502020204030204" pitchFamily="34" charset="0"/>
                <a:cs typeface="Times New Roman"/>
              </a:rPr>
              <a:t>Renauld</a:t>
            </a:r>
            <a:r>
              <a:rPr lang="en-GB" sz="950" dirty="0">
                <a:effectLst/>
                <a:latin typeface="Calibri"/>
                <a:ea typeface="Calibri" panose="020F0502020204030204" pitchFamily="34" charset="0"/>
                <a:cs typeface="Times New Roman"/>
              </a:rPr>
              <a:t> CJ. </a:t>
            </a:r>
            <a:r>
              <a:rPr lang="en-GB" sz="950" i="1" dirty="0">
                <a:effectLst/>
                <a:latin typeface="Calibri"/>
                <a:ea typeface="Calibri" panose="020F0502020204030204" pitchFamily="34" charset="0"/>
                <a:cs typeface="Times New Roman"/>
              </a:rPr>
              <a:t>J Clin </a:t>
            </a:r>
            <a:r>
              <a:rPr lang="en-GB" sz="950" i="1" dirty="0" err="1">
                <a:effectLst/>
                <a:latin typeface="Calibri"/>
                <a:ea typeface="Calibri" panose="020F0502020204030204" pitchFamily="34" charset="0"/>
                <a:cs typeface="Times New Roman"/>
              </a:rPr>
              <a:t>Pathol</a:t>
            </a:r>
            <a:r>
              <a:rPr lang="en-GB" sz="950" dirty="0">
                <a:effectLst/>
                <a:latin typeface="Calibri"/>
                <a:ea typeface="Calibri" panose="020F0502020204030204" pitchFamily="34" charset="0"/>
                <a:cs typeface="Times New Roman"/>
              </a:rPr>
              <a:t>. 2001;54:577-589.</a:t>
            </a:r>
          </a:p>
          <a:p>
            <a:pPr>
              <a:lnSpc>
                <a:spcPct val="107000"/>
              </a:lnSpc>
              <a:spcBef>
                <a:spcPts val="0"/>
              </a:spcBef>
              <a:spcAft>
                <a:spcPts val="500"/>
              </a:spcAft>
              <a:buClr>
                <a:srgbClr val="590995"/>
              </a:buClr>
            </a:pPr>
            <a:r>
              <a:rPr lang="en-GB" sz="950" dirty="0" err="1">
                <a:ea typeface="Calibri" panose="020F0502020204030204" pitchFamily="34" charset="0"/>
                <a:cs typeface="Times New Roman" panose="02020603050405020304" pitchFamily="18" charset="0"/>
              </a:rPr>
              <a:t>Rijcken</a:t>
            </a:r>
            <a:r>
              <a:rPr lang="en-GB" sz="950" dirty="0">
                <a:ea typeface="Calibri" panose="020F0502020204030204" pitchFamily="34" charset="0"/>
                <a:cs typeface="Times New Roman" panose="02020603050405020304" pitchFamily="18" charset="0"/>
              </a:rPr>
              <a:t> B, Weiss ST. </a:t>
            </a:r>
            <a:r>
              <a:rPr lang="en-GB" sz="950" i="1" dirty="0">
                <a:ea typeface="Calibri" panose="020F0502020204030204" pitchFamily="34" charset="0"/>
                <a:cs typeface="Times New Roman" panose="02020603050405020304" pitchFamily="18" charset="0"/>
              </a:rPr>
              <a:t>Am J Respir Crit Care Med</a:t>
            </a:r>
            <a:r>
              <a:rPr lang="en-GB" sz="950" dirty="0">
                <a:ea typeface="Calibri" panose="020F0502020204030204" pitchFamily="34" charset="0"/>
                <a:cs typeface="Times New Roman" panose="02020603050405020304" pitchFamily="18" charset="0"/>
              </a:rPr>
              <a:t>. 1996;154:S246-S249.</a:t>
            </a:r>
            <a:endParaRPr lang="en-GB" sz="9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500"/>
              </a:spcAft>
              <a:buClr>
                <a:srgbClr val="590995"/>
              </a:buClr>
            </a:pPr>
            <a:r>
              <a:rPr lang="en-GB" sz="950" dirty="0">
                <a:effectLst/>
                <a:latin typeface="Calibri"/>
                <a:ea typeface="Calibri" panose="020F0502020204030204" pitchFamily="34" charset="0"/>
                <a:cs typeface="Times New Roman"/>
              </a:rPr>
              <a:t>Roan F, et al. </a:t>
            </a:r>
            <a:r>
              <a:rPr lang="en-GB" sz="950" i="1" dirty="0">
                <a:effectLst/>
                <a:latin typeface="Calibri"/>
                <a:ea typeface="Calibri" panose="020F0502020204030204" pitchFamily="34" charset="0"/>
                <a:cs typeface="Times New Roman"/>
              </a:rPr>
              <a:t>J Clin Invest</a:t>
            </a:r>
            <a:r>
              <a:rPr lang="en-GB" sz="950" dirty="0">
                <a:effectLst/>
                <a:latin typeface="Calibri"/>
                <a:ea typeface="Calibri" panose="020F0502020204030204" pitchFamily="34" charset="0"/>
                <a:cs typeface="Times New Roman"/>
              </a:rPr>
              <a:t>. 2019;129:1441-1451.</a:t>
            </a:r>
          </a:p>
          <a:p>
            <a:pPr>
              <a:lnSpc>
                <a:spcPct val="107000"/>
              </a:lnSpc>
              <a:spcBef>
                <a:spcPts val="0"/>
              </a:spcBef>
              <a:spcAft>
                <a:spcPts val="500"/>
              </a:spcAft>
              <a:buClr>
                <a:srgbClr val="590995"/>
              </a:buClr>
            </a:pPr>
            <a:r>
              <a:rPr lang="en-GB" sz="950" dirty="0">
                <a:effectLst/>
                <a:latin typeface="Calibri" panose="020F0502020204030204" pitchFamily="34" charset="0"/>
                <a:ea typeface="Calibri" panose="020F0502020204030204" pitchFamily="34" charset="0"/>
                <a:cs typeface="Times New Roman" panose="02020603050405020304" pitchFamily="18" charset="0"/>
              </a:rPr>
              <a:t>Robinson DS. </a:t>
            </a:r>
            <a:r>
              <a:rPr lang="en-GB" sz="950" i="1" dirty="0">
                <a:effectLst/>
                <a:latin typeface="Calibri" panose="020F0502020204030204" pitchFamily="34" charset="0"/>
                <a:ea typeface="Calibri" panose="020F0502020204030204" pitchFamily="34" charset="0"/>
                <a:cs typeface="Times New Roman" panose="02020603050405020304" pitchFamily="18" charset="0"/>
              </a:rPr>
              <a:t>J Allergy Clin Immunol</a:t>
            </a:r>
            <a:r>
              <a:rPr lang="en-GB" sz="950" dirty="0">
                <a:effectLst/>
                <a:latin typeface="Calibri" panose="020F0502020204030204" pitchFamily="34" charset="0"/>
                <a:ea typeface="Calibri" panose="020F0502020204030204" pitchFamily="34" charset="0"/>
                <a:cs typeface="Times New Roman" panose="02020603050405020304" pitchFamily="18" charset="0"/>
              </a:rPr>
              <a:t>. 2004;114:58-65</a:t>
            </a:r>
            <a:r>
              <a:rPr lang="en-GB" sz="950" dirty="0">
                <a:ea typeface="Calibri" panose="020F0502020204030204" pitchFamily="34" charset="0"/>
                <a:cs typeface="Times New Roman" panose="02020603050405020304" pitchFamily="18" charset="0"/>
              </a:rPr>
              <a:t>.</a:t>
            </a:r>
            <a:endParaRPr lang="en-GB" sz="9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500"/>
              </a:spcAft>
              <a:buClr>
                <a:srgbClr val="590995"/>
              </a:buClr>
            </a:pPr>
            <a:r>
              <a:rPr lang="en-GB" sz="950" dirty="0">
                <a:effectLst/>
                <a:latin typeface="Calibri" panose="020F0502020204030204" pitchFamily="34" charset="0"/>
                <a:ea typeface="Calibri" panose="020F0502020204030204" pitchFamily="34" charset="0"/>
                <a:cs typeface="Times New Roman" panose="02020603050405020304" pitchFamily="18" charset="0"/>
              </a:rPr>
              <a:t>Russell RJ, </a:t>
            </a:r>
            <a:r>
              <a:rPr lang="en-GB" sz="950" dirty="0" err="1">
                <a:effectLst/>
                <a:latin typeface="Calibri" panose="020F0502020204030204" pitchFamily="34" charset="0"/>
                <a:ea typeface="Calibri" panose="020F0502020204030204" pitchFamily="34" charset="0"/>
                <a:cs typeface="Times New Roman" panose="02020603050405020304" pitchFamily="18" charset="0"/>
              </a:rPr>
              <a:t>Brightling</a:t>
            </a:r>
            <a:r>
              <a:rPr lang="en-GB" sz="950" dirty="0">
                <a:effectLst/>
                <a:latin typeface="Calibri" panose="020F0502020204030204" pitchFamily="34" charset="0"/>
                <a:ea typeface="Calibri" panose="020F0502020204030204" pitchFamily="34" charset="0"/>
                <a:cs typeface="Times New Roman" panose="02020603050405020304" pitchFamily="18" charset="0"/>
              </a:rPr>
              <a:t> C. </a:t>
            </a:r>
            <a:r>
              <a:rPr lang="en-GB" sz="950" i="1" dirty="0">
                <a:effectLst/>
                <a:latin typeface="Calibri" panose="020F0502020204030204" pitchFamily="34" charset="0"/>
                <a:ea typeface="Calibri" panose="020F0502020204030204" pitchFamily="34" charset="0"/>
                <a:cs typeface="Times New Roman" panose="02020603050405020304" pitchFamily="18" charset="0"/>
              </a:rPr>
              <a:t>Clin Sci (Lond). </a:t>
            </a:r>
            <a:r>
              <a:rPr lang="en-GB" sz="950" dirty="0">
                <a:effectLst/>
                <a:latin typeface="Calibri" panose="020F0502020204030204" pitchFamily="34" charset="0"/>
                <a:ea typeface="Calibri" panose="020F0502020204030204" pitchFamily="34" charset="0"/>
                <a:cs typeface="Times New Roman" panose="02020603050405020304" pitchFamily="18" charset="0"/>
              </a:rPr>
              <a:t>2017;131(14):1723-1735</a:t>
            </a:r>
            <a:r>
              <a:rPr lang="en-GB" sz="950" dirty="0">
                <a:ea typeface="Calibri" panose="020F0502020204030204" pitchFamily="34" charset="0"/>
                <a:cs typeface="Times New Roman" panose="02020603050405020304" pitchFamily="18" charset="0"/>
              </a:rPr>
              <a:t>.</a:t>
            </a:r>
            <a:endParaRPr lang="en-GB" sz="9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500"/>
              </a:spcAft>
              <a:buClr>
                <a:srgbClr val="590995"/>
              </a:buClr>
            </a:pPr>
            <a:r>
              <a:rPr lang="en-GB" sz="950" dirty="0">
                <a:effectLst/>
                <a:latin typeface="Calibri"/>
                <a:ea typeface="Calibri" panose="020F0502020204030204" pitchFamily="34" charset="0"/>
                <a:cs typeface="Times New Roman"/>
              </a:rPr>
              <a:t>Salter BM, et al. </a:t>
            </a:r>
            <a:r>
              <a:rPr lang="en-NZ" sz="950" i="1" dirty="0">
                <a:effectLst/>
                <a:latin typeface="Calibri"/>
                <a:ea typeface="Calibri" panose="020F0502020204030204" pitchFamily="34" charset="0"/>
                <a:cs typeface="Times New Roman"/>
              </a:rPr>
              <a:t>J </a:t>
            </a:r>
            <a:r>
              <a:rPr lang="en-NZ" sz="950" i="1" dirty="0" err="1">
                <a:effectLst/>
                <a:latin typeface="Calibri"/>
                <a:ea typeface="Calibri" panose="020F0502020204030204" pitchFamily="34" charset="0"/>
                <a:cs typeface="Times New Roman"/>
              </a:rPr>
              <a:t>Leukoc</a:t>
            </a:r>
            <a:r>
              <a:rPr lang="en-NZ" sz="950" i="1" dirty="0">
                <a:effectLst/>
                <a:latin typeface="Calibri"/>
                <a:ea typeface="Calibri" panose="020F0502020204030204" pitchFamily="34" charset="0"/>
                <a:cs typeface="Times New Roman"/>
              </a:rPr>
              <a:t> Biol</a:t>
            </a:r>
            <a:r>
              <a:rPr lang="en-NZ" sz="950" dirty="0">
                <a:effectLst/>
                <a:latin typeface="Calibri"/>
                <a:ea typeface="Calibri" panose="020F0502020204030204" pitchFamily="34" charset="0"/>
                <a:cs typeface="Times New Roman"/>
              </a:rPr>
              <a:t>. 2019;106:889-901.</a:t>
            </a:r>
            <a:endParaRPr lang="en-GB" sz="950" dirty="0">
              <a:effectLst/>
              <a:latin typeface="Calibri"/>
              <a:ea typeface="Calibri" panose="020F0502020204030204" pitchFamily="34" charset="0"/>
              <a:cs typeface="Times New Roman"/>
            </a:endParaRPr>
          </a:p>
          <a:p>
            <a:pPr>
              <a:lnSpc>
                <a:spcPct val="107000"/>
              </a:lnSpc>
              <a:spcBef>
                <a:spcPts val="0"/>
              </a:spcBef>
              <a:spcAft>
                <a:spcPts val="500"/>
              </a:spcAft>
              <a:buClr>
                <a:srgbClr val="590995"/>
              </a:buClr>
            </a:pPr>
            <a:r>
              <a:rPr lang="en-GB" sz="950" dirty="0">
                <a:effectLst/>
                <a:latin typeface="Calibri" panose="020F0502020204030204" pitchFamily="34" charset="0"/>
                <a:ea typeface="Calibri" panose="020F0502020204030204" pitchFamily="34" charset="0"/>
                <a:cs typeface="Times New Roman" panose="02020603050405020304" pitchFamily="18" charset="0"/>
              </a:rPr>
              <a:t>Scott-Taylor TH. </a:t>
            </a:r>
            <a:r>
              <a:rPr lang="en-GB" sz="950" i="1" dirty="0" err="1">
                <a:effectLst/>
                <a:latin typeface="Calibri" panose="020F0502020204030204" pitchFamily="34" charset="0"/>
                <a:ea typeface="Calibri" panose="020F0502020204030204" pitchFamily="34" charset="0"/>
                <a:cs typeface="Times New Roman" panose="02020603050405020304" pitchFamily="18" charset="0"/>
              </a:rPr>
              <a:t>Immun</a:t>
            </a:r>
            <a:r>
              <a:rPr lang="en-GB" sz="950" i="1" dirty="0">
                <a:effectLst/>
                <a:latin typeface="Calibri" panose="020F0502020204030204" pitchFamily="34" charset="0"/>
                <a:ea typeface="Calibri" panose="020F0502020204030204" pitchFamily="34" charset="0"/>
                <a:cs typeface="Times New Roman" panose="02020603050405020304" pitchFamily="18" charset="0"/>
              </a:rPr>
              <a:t> </a:t>
            </a:r>
            <a:r>
              <a:rPr lang="en-GB" sz="950" i="1" dirty="0" err="1">
                <a:effectLst/>
                <a:latin typeface="Calibri" panose="020F0502020204030204" pitchFamily="34" charset="0"/>
                <a:ea typeface="Calibri" panose="020F0502020204030204" pitchFamily="34" charset="0"/>
                <a:cs typeface="Times New Roman" panose="02020603050405020304" pitchFamily="18" charset="0"/>
              </a:rPr>
              <a:t>Inflamm</a:t>
            </a:r>
            <a:r>
              <a:rPr lang="en-GB" sz="950" i="1" dirty="0">
                <a:effectLst/>
                <a:latin typeface="Calibri" panose="020F0502020204030204" pitchFamily="34" charset="0"/>
                <a:ea typeface="Calibri" panose="020F0502020204030204" pitchFamily="34" charset="0"/>
                <a:cs typeface="Times New Roman" panose="02020603050405020304" pitchFamily="18" charset="0"/>
              </a:rPr>
              <a:t> Dis</a:t>
            </a:r>
            <a:r>
              <a:rPr lang="en-GB" sz="950" dirty="0">
                <a:effectLst/>
                <a:latin typeface="Calibri" panose="020F0502020204030204" pitchFamily="34" charset="0"/>
                <a:ea typeface="Calibri" panose="020F0502020204030204" pitchFamily="34" charset="0"/>
                <a:cs typeface="Times New Roman" panose="02020603050405020304" pitchFamily="18" charset="0"/>
              </a:rPr>
              <a:t>. 2017;6(1):13-33.</a:t>
            </a:r>
          </a:p>
          <a:p>
            <a:pPr>
              <a:lnSpc>
                <a:spcPct val="107000"/>
              </a:lnSpc>
              <a:spcBef>
                <a:spcPts val="0"/>
              </a:spcBef>
              <a:spcAft>
                <a:spcPts val="500"/>
              </a:spcAft>
              <a:buClr>
                <a:srgbClr val="590995"/>
              </a:buClr>
            </a:pPr>
            <a:r>
              <a:rPr lang="en-GB" sz="950" dirty="0">
                <a:effectLst/>
                <a:latin typeface="Calibri"/>
                <a:ea typeface="Calibri" panose="020F0502020204030204" pitchFamily="34" charset="0"/>
                <a:cs typeface="Times New Roman"/>
              </a:rPr>
              <a:t>Sears MR, et al. </a:t>
            </a:r>
            <a:r>
              <a:rPr lang="en-GB" sz="950" i="1" dirty="0">
                <a:effectLst/>
                <a:latin typeface="Calibri"/>
                <a:ea typeface="Calibri" panose="020F0502020204030204" pitchFamily="34" charset="0"/>
                <a:cs typeface="Times New Roman"/>
              </a:rPr>
              <a:t>N Engl J Med</a:t>
            </a:r>
            <a:r>
              <a:rPr lang="en-GB" sz="950" dirty="0">
                <a:effectLst/>
                <a:latin typeface="Calibri"/>
                <a:ea typeface="Calibri" panose="020F0502020204030204" pitchFamily="34" charset="0"/>
                <a:cs typeface="Times New Roman"/>
              </a:rPr>
              <a:t>. 2003;349:1414-1422.</a:t>
            </a:r>
          </a:p>
          <a:p>
            <a:pPr>
              <a:lnSpc>
                <a:spcPct val="107000"/>
              </a:lnSpc>
              <a:spcBef>
                <a:spcPts val="0"/>
              </a:spcBef>
              <a:spcAft>
                <a:spcPts val="500"/>
              </a:spcAft>
              <a:buClr>
                <a:srgbClr val="590995"/>
              </a:buClr>
            </a:pPr>
            <a:r>
              <a:rPr kumimoji="0" lang="en-US" sz="950" b="0" i="0" u="none" strike="noStrike" kern="1200" cap="none" spc="0" normalizeH="0" baseline="0" noProof="0" dirty="0">
                <a:ln>
                  <a:noFill/>
                </a:ln>
                <a:solidFill>
                  <a:srgbClr val="656665"/>
                </a:solidFill>
                <a:effectLst/>
                <a:uLnTx/>
                <a:uFillTx/>
                <a:latin typeface="Calibri"/>
                <a:ea typeface="+mn-ea"/>
                <a:cs typeface="+mn-cs"/>
              </a:rPr>
              <a:t>Shah PA, </a:t>
            </a:r>
            <a:r>
              <a:rPr kumimoji="0" lang="en-US" sz="950" b="0" i="0" u="none" strike="noStrike" kern="1200" cap="none" spc="0" normalizeH="0" baseline="0" noProof="0" dirty="0" err="1">
                <a:ln>
                  <a:noFill/>
                </a:ln>
                <a:solidFill>
                  <a:srgbClr val="656665"/>
                </a:solidFill>
                <a:effectLst/>
                <a:uLnTx/>
                <a:uFillTx/>
                <a:latin typeface="Calibri"/>
                <a:ea typeface="+mn-ea"/>
                <a:cs typeface="+mn-cs"/>
              </a:rPr>
              <a:t>Brightling</a:t>
            </a:r>
            <a:r>
              <a:rPr kumimoji="0" lang="en-US" sz="950" b="0" i="0" u="none" strike="noStrike" kern="1200" cap="none" spc="0" normalizeH="0" baseline="0" noProof="0" dirty="0">
                <a:ln>
                  <a:noFill/>
                </a:ln>
                <a:solidFill>
                  <a:srgbClr val="656665"/>
                </a:solidFill>
                <a:effectLst/>
                <a:uLnTx/>
                <a:uFillTx/>
                <a:latin typeface="Calibri"/>
                <a:ea typeface="+mn-ea"/>
                <a:cs typeface="+mn-cs"/>
              </a:rPr>
              <a:t> C. </a:t>
            </a:r>
            <a:r>
              <a:rPr kumimoji="0" lang="en-US" sz="950" b="0" i="1" u="none" strike="noStrike" kern="1200" cap="none" spc="0" normalizeH="0" baseline="0" noProof="0" dirty="0">
                <a:ln>
                  <a:noFill/>
                </a:ln>
                <a:solidFill>
                  <a:srgbClr val="656665"/>
                </a:solidFill>
                <a:effectLst/>
                <a:uLnTx/>
                <a:uFillTx/>
                <a:latin typeface="Calibri"/>
                <a:ea typeface="+mn-ea"/>
                <a:cs typeface="+mn-cs"/>
              </a:rPr>
              <a:t>Respirology</a:t>
            </a:r>
            <a:r>
              <a:rPr kumimoji="0" lang="en-US" sz="950" b="0" i="0" u="none" strike="noStrike" kern="1200" cap="none" spc="0" normalizeH="0" baseline="0" noProof="0" dirty="0">
                <a:ln>
                  <a:noFill/>
                </a:ln>
                <a:solidFill>
                  <a:srgbClr val="656665"/>
                </a:solidFill>
                <a:effectLst/>
                <a:uLnTx/>
                <a:uFillTx/>
                <a:latin typeface="Calibri"/>
                <a:ea typeface="+mn-ea"/>
                <a:cs typeface="+mn-cs"/>
              </a:rPr>
              <a:t>. 2023;28(8):709-721.</a:t>
            </a:r>
            <a:endParaRPr lang="en-GB" sz="9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500"/>
              </a:spcAft>
              <a:buClr>
                <a:srgbClr val="590995"/>
              </a:buClr>
            </a:pPr>
            <a:r>
              <a:rPr lang="da-DK" sz="950" dirty="0">
                <a:effectLst/>
                <a:latin typeface="Calibri" panose="020F0502020204030204" pitchFamily="34" charset="0"/>
                <a:ea typeface="Calibri" panose="020F0502020204030204" pitchFamily="34" charset="0"/>
                <a:cs typeface="Times New Roman" panose="02020603050405020304" pitchFamily="18" charset="0"/>
              </a:rPr>
              <a:t>Shan L, et al. </a:t>
            </a:r>
            <a:r>
              <a:rPr lang="da-DK" sz="950" i="1" dirty="0">
                <a:effectLst/>
                <a:latin typeface="Calibri" panose="020F0502020204030204" pitchFamily="34" charset="0"/>
                <a:ea typeface="Calibri" panose="020F0502020204030204" pitchFamily="34" charset="0"/>
                <a:cs typeface="Times New Roman" panose="02020603050405020304" pitchFamily="18" charset="0"/>
              </a:rPr>
              <a:t>J Immunol</a:t>
            </a:r>
            <a:r>
              <a:rPr lang="da-DK" sz="950" dirty="0">
                <a:effectLst/>
                <a:latin typeface="Calibri" panose="020F0502020204030204" pitchFamily="34" charset="0"/>
                <a:ea typeface="Calibri" panose="020F0502020204030204" pitchFamily="34" charset="0"/>
                <a:cs typeface="Times New Roman" panose="02020603050405020304" pitchFamily="18" charset="0"/>
              </a:rPr>
              <a:t>. 2010;184:7134-7143.</a:t>
            </a:r>
          </a:p>
          <a:p>
            <a:pPr>
              <a:lnSpc>
                <a:spcPct val="107000"/>
              </a:lnSpc>
              <a:spcBef>
                <a:spcPts val="0"/>
              </a:spcBef>
              <a:spcAft>
                <a:spcPts val="500"/>
              </a:spcAft>
              <a:buClr>
                <a:srgbClr val="590995"/>
              </a:buClr>
            </a:pPr>
            <a:r>
              <a:rPr kumimoji="0" lang="da-DK" sz="950" b="0" i="0" u="none" strike="noStrike" kern="1200" cap="none" spc="20" normalizeH="0" baseline="0" noProof="0" dirty="0">
                <a:ln>
                  <a:noFill/>
                </a:ln>
                <a:solidFill>
                  <a:srgbClr val="656665"/>
                </a:solidFill>
                <a:effectLst/>
                <a:uLnTx/>
                <a:uFillTx/>
                <a:latin typeface="Calibri"/>
                <a:ea typeface="+mn-ea"/>
                <a:cs typeface="+mn-cs"/>
              </a:rPr>
              <a:t>Steinke JW, Borish L. </a:t>
            </a:r>
            <a:r>
              <a:rPr kumimoji="0" lang="da-DK" sz="950" b="0" i="1" u="none" strike="noStrike" kern="1200" cap="none" spc="20" normalizeH="0" baseline="0" noProof="0" dirty="0">
                <a:ln>
                  <a:noFill/>
                </a:ln>
                <a:solidFill>
                  <a:srgbClr val="656665"/>
                </a:solidFill>
                <a:effectLst/>
                <a:uLnTx/>
                <a:uFillTx/>
                <a:latin typeface="Calibri"/>
                <a:ea typeface="+mn-ea"/>
                <a:cs typeface="+mn-cs"/>
              </a:rPr>
              <a:t>Respir Res</a:t>
            </a:r>
            <a:r>
              <a:rPr kumimoji="0" lang="da-DK" sz="950" b="0" i="0" u="none" strike="noStrike" kern="1200" cap="none" spc="20" normalizeH="0" baseline="0" noProof="0" dirty="0">
                <a:ln>
                  <a:noFill/>
                </a:ln>
                <a:solidFill>
                  <a:srgbClr val="656665"/>
                </a:solidFill>
                <a:effectLst/>
                <a:uLnTx/>
                <a:uFillTx/>
                <a:latin typeface="Calibri"/>
                <a:ea typeface="+mn-ea"/>
                <a:cs typeface="+mn-cs"/>
              </a:rPr>
              <a:t>. 2001;2(2):66-70</a:t>
            </a:r>
            <a:r>
              <a:rPr kumimoji="0" lang="da-DK" sz="950" b="0" i="0" u="none" strike="noStrike" kern="1200" cap="none" spc="20" normalizeH="0" baseline="0" noProof="0" dirty="0">
                <a:ln>
                  <a:noFill/>
                </a:ln>
                <a:solidFill>
                  <a:srgbClr val="656665"/>
                </a:solidFill>
                <a:uLnTx/>
                <a:uFillTx/>
                <a:ea typeface="+mn-ea"/>
                <a:cs typeface="Times New Roman" panose="02020603050405020304" pitchFamily="18" charset="0"/>
              </a:rPr>
              <a:t>.</a:t>
            </a:r>
            <a:endParaRPr lang="en-GB" sz="9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500"/>
              </a:spcAft>
              <a:buClr>
                <a:srgbClr val="590995"/>
              </a:buClr>
            </a:pPr>
            <a:r>
              <a:rPr lang="en-GB" sz="950" dirty="0">
                <a:effectLst/>
                <a:latin typeface="Calibri"/>
                <a:ea typeface="Calibri" panose="020F0502020204030204" pitchFamily="34" charset="0"/>
                <a:cs typeface="Times New Roman"/>
              </a:rPr>
              <a:t>Stone KD, et al. </a:t>
            </a:r>
            <a:r>
              <a:rPr lang="en-GB" sz="950" i="1" dirty="0">
                <a:effectLst/>
                <a:latin typeface="Calibri"/>
                <a:ea typeface="Calibri" panose="020F0502020204030204" pitchFamily="34" charset="0"/>
                <a:cs typeface="Times New Roman"/>
              </a:rPr>
              <a:t>J Allergy Clin Immunol</a:t>
            </a:r>
            <a:r>
              <a:rPr lang="en-GB" sz="950" dirty="0">
                <a:effectLst/>
                <a:latin typeface="Calibri"/>
                <a:ea typeface="Calibri" panose="020F0502020204030204" pitchFamily="34" charset="0"/>
                <a:cs typeface="Times New Roman"/>
              </a:rPr>
              <a:t>. 2010;125(2 </a:t>
            </a:r>
            <a:r>
              <a:rPr lang="en-GB" sz="950" dirty="0" err="1">
                <a:effectLst/>
                <a:latin typeface="Calibri"/>
                <a:ea typeface="Calibri" panose="020F0502020204030204" pitchFamily="34" charset="0"/>
                <a:cs typeface="Times New Roman"/>
              </a:rPr>
              <a:t>Suppl</a:t>
            </a:r>
            <a:r>
              <a:rPr lang="en-GB" sz="950" dirty="0">
                <a:effectLst/>
                <a:latin typeface="Calibri"/>
                <a:ea typeface="Calibri" panose="020F0502020204030204" pitchFamily="34" charset="0"/>
                <a:cs typeface="Times New Roman"/>
              </a:rPr>
              <a:t> 2):S73-S80.</a:t>
            </a:r>
          </a:p>
          <a:p>
            <a:pPr>
              <a:lnSpc>
                <a:spcPct val="107000"/>
              </a:lnSpc>
              <a:spcBef>
                <a:spcPts val="0"/>
              </a:spcBef>
              <a:spcAft>
                <a:spcPts val="500"/>
              </a:spcAft>
              <a:buClr>
                <a:srgbClr val="590995"/>
              </a:buClr>
            </a:pPr>
            <a:r>
              <a:rPr lang="en-GB" sz="950" dirty="0" err="1">
                <a:latin typeface="Calibri"/>
                <a:ea typeface="Roboto"/>
                <a:cs typeface="Calibri"/>
              </a:rPr>
              <a:t>Svenningsen</a:t>
            </a:r>
            <a:r>
              <a:rPr lang="en-GB" sz="950" dirty="0">
                <a:latin typeface="Calibri"/>
                <a:ea typeface="Roboto"/>
                <a:cs typeface="Calibri"/>
              </a:rPr>
              <a:t> S, et al. </a:t>
            </a:r>
            <a:r>
              <a:rPr lang="en-GB" sz="950" i="1" dirty="0">
                <a:latin typeface="Calibri"/>
                <a:ea typeface="Roboto"/>
                <a:cs typeface="Calibri"/>
              </a:rPr>
              <a:t>Chest</a:t>
            </a:r>
            <a:r>
              <a:rPr lang="en-GB" sz="950" dirty="0">
                <a:latin typeface="Calibri"/>
                <a:ea typeface="Roboto"/>
                <a:cs typeface="Calibri"/>
              </a:rPr>
              <a:t>. 2019;155(6):1178-1189.</a:t>
            </a:r>
            <a:endParaRPr lang="fr-FR" sz="95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Footer Placeholder 1">
            <a:extLst>
              <a:ext uri="{FF2B5EF4-FFF2-40B4-BE49-F238E27FC236}">
                <a16:creationId xmlns:a16="http://schemas.microsoft.com/office/drawing/2014/main" id="{0FAA20C0-B8F7-FA15-2927-B5B039837781}"/>
              </a:ext>
            </a:extLst>
          </p:cNvPr>
          <p:cNvSpPr txBox="1">
            <a:spLocks/>
          </p:cNvSpPr>
          <p:nvPr/>
        </p:nvSpPr>
        <p:spPr>
          <a:xfrm>
            <a:off x="547200" y="6300000"/>
            <a:ext cx="10512000" cy="471600"/>
          </a:xfrm>
          <a:prstGeom prst="rect">
            <a:avLst/>
          </a:prstGeom>
        </p:spPr>
        <p:txBody>
          <a:bodyPr vert="horz" lIns="0" tIns="0" rIns="0" bIns="0" rtlCol="0" anchor="b" anchorCtr="0">
            <a:noAutofit/>
          </a:bodyPr>
          <a:lstStyle>
            <a:defPPr>
              <a:defRPr lang="en-US"/>
            </a:defPPr>
            <a:lvl1pPr marL="0" algn="l" defTabSz="914400" rtl="0" eaLnBrk="1" latinLnBrk="0" hangingPunct="1">
              <a:defRPr sz="900" kern="1200" spc="20" baseline="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br>
              <a:rPr lang="en-GB" sz="800" b="1" dirty="0"/>
            </a:br>
            <a:r>
              <a:rPr lang="en-GB" sz="800" dirty="0"/>
              <a:t>US-79143 Last Updated 12/23</a:t>
            </a:r>
          </a:p>
        </p:txBody>
      </p:sp>
      <p:grpSp>
        <p:nvGrpSpPr>
          <p:cNvPr id="11" name="Group 10">
            <a:extLst>
              <a:ext uri="{FF2B5EF4-FFF2-40B4-BE49-F238E27FC236}">
                <a16:creationId xmlns:a16="http://schemas.microsoft.com/office/drawing/2014/main" id="{8DA27C1E-E882-9E88-CBE3-255A1C5806CD}"/>
              </a:ext>
            </a:extLst>
          </p:cNvPr>
          <p:cNvGrpSpPr/>
          <p:nvPr/>
        </p:nvGrpSpPr>
        <p:grpSpPr>
          <a:xfrm>
            <a:off x="10943999" y="6444000"/>
            <a:ext cx="855625" cy="287551"/>
            <a:chOff x="10894586" y="6381538"/>
            <a:chExt cx="855625" cy="287551"/>
          </a:xfrm>
        </p:grpSpPr>
        <p:grpSp>
          <p:nvGrpSpPr>
            <p:cNvPr id="12" name="Group 11">
              <a:extLst>
                <a:ext uri="{FF2B5EF4-FFF2-40B4-BE49-F238E27FC236}">
                  <a16:creationId xmlns:a16="http://schemas.microsoft.com/office/drawing/2014/main" id="{FBD755B4-BBC4-4436-40F0-A8AD90EA7FF2}"/>
                </a:ext>
              </a:extLst>
            </p:cNvPr>
            <p:cNvGrpSpPr/>
            <p:nvPr/>
          </p:nvGrpSpPr>
          <p:grpSpPr>
            <a:xfrm>
              <a:off x="10894586" y="6381538"/>
              <a:ext cx="855625" cy="287551"/>
              <a:chOff x="5334171" y="6525312"/>
              <a:chExt cx="855625" cy="287551"/>
            </a:xfrm>
          </p:grpSpPr>
          <p:sp>
            <p:nvSpPr>
              <p:cNvPr id="14" name="Rectangle: Rounded Corners 13">
                <a:extLst>
                  <a:ext uri="{FF2B5EF4-FFF2-40B4-BE49-F238E27FC236}">
                    <a16:creationId xmlns:a16="http://schemas.microsoft.com/office/drawing/2014/main" id="{24831762-9D15-1365-CC9B-EB216343317C}"/>
                  </a:ext>
                </a:extLst>
              </p:cNvPr>
              <p:cNvSpPr/>
              <p:nvPr/>
            </p:nvSpPr>
            <p:spPr>
              <a:xfrm>
                <a:off x="5334171" y="6525312"/>
                <a:ext cx="855625" cy="287551"/>
              </a:xfrm>
              <a:prstGeom prst="roundRect">
                <a:avLst/>
              </a:prstGeom>
              <a:solidFill>
                <a:srgbClr val="550B8D"/>
              </a:solidFill>
              <a:ln>
                <a:solidFill>
                  <a:srgbClr val="490F7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5" name="Graphic 3">
                <a:hlinkClick r:id="rId4" action="ppaction://hlinksldjump"/>
                <a:extLst>
                  <a:ext uri="{FF2B5EF4-FFF2-40B4-BE49-F238E27FC236}">
                    <a16:creationId xmlns:a16="http://schemas.microsoft.com/office/drawing/2014/main" id="{8AEED21C-0D32-4DFE-0A09-4ADA37C48B5D}"/>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p:blipFill>
            <p:spPr>
              <a:xfrm rot="10800000">
                <a:off x="5657217" y="6560801"/>
                <a:ext cx="216000" cy="216000"/>
              </a:xfrm>
              <a:prstGeom prst="rect">
                <a:avLst/>
              </a:prstGeom>
            </p:spPr>
          </p:pic>
          <p:pic>
            <p:nvPicPr>
              <p:cNvPr id="16" name="Graphic 3">
                <a:hlinkClick r:id="rId7" action="ppaction://hlinksldjump"/>
                <a:extLst>
                  <a:ext uri="{FF2B5EF4-FFF2-40B4-BE49-F238E27FC236}">
                    <a16:creationId xmlns:a16="http://schemas.microsoft.com/office/drawing/2014/main" id="{55676738-5AFF-5C79-295E-54FB844F0041}"/>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p:blipFill>
            <p:spPr>
              <a:xfrm rot="10800000" flipH="1">
                <a:off x="5922567" y="6560801"/>
                <a:ext cx="216000" cy="216000"/>
              </a:xfrm>
              <a:prstGeom prst="rect">
                <a:avLst/>
              </a:prstGeom>
            </p:spPr>
          </p:pic>
        </p:grpSp>
        <p:pic>
          <p:nvPicPr>
            <p:cNvPr id="13" name="Graphic 2">
              <a:hlinkClick r:id="rId8" action="ppaction://hlinksldjump"/>
              <a:extLst>
                <a:ext uri="{FF2B5EF4-FFF2-40B4-BE49-F238E27FC236}">
                  <a16:creationId xmlns:a16="http://schemas.microsoft.com/office/drawing/2014/main" id="{82DCC6D1-FBC9-29F0-9F91-E2632A95A012}"/>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p:blipFill>
          <p:spPr>
            <a:xfrm>
              <a:off x="10951903" y="6416625"/>
              <a:ext cx="216000" cy="216000"/>
            </a:xfrm>
            <a:prstGeom prst="rect">
              <a:avLst/>
            </a:prstGeom>
          </p:spPr>
        </p:pic>
      </p:grpSp>
    </p:spTree>
    <p:extLst>
      <p:ext uri="{BB962C8B-B14F-4D97-AF65-F5344CB8AC3E}">
        <p14:creationId xmlns:p14="http://schemas.microsoft.com/office/powerpoint/2010/main" val="63349204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FF2BA-6594-97F5-06A5-5E61183ECC31}"/>
              </a:ext>
            </a:extLst>
          </p:cNvPr>
          <p:cNvSpPr>
            <a:spLocks noGrp="1"/>
          </p:cNvSpPr>
          <p:nvPr>
            <p:ph type="title"/>
          </p:nvPr>
        </p:nvSpPr>
        <p:spPr/>
        <p:txBody>
          <a:bodyPr/>
          <a:lstStyle/>
          <a:p>
            <a:r>
              <a:rPr lang="en-GB"/>
              <a:t>References (3/3)</a:t>
            </a:r>
          </a:p>
        </p:txBody>
      </p:sp>
      <p:sp>
        <p:nvSpPr>
          <p:cNvPr id="6" name="Content Placeholder 7">
            <a:extLst>
              <a:ext uri="{FF2B5EF4-FFF2-40B4-BE49-F238E27FC236}">
                <a16:creationId xmlns:a16="http://schemas.microsoft.com/office/drawing/2014/main" id="{925520FD-7D0F-A716-5517-D041D75DCE0C}"/>
              </a:ext>
            </a:extLst>
          </p:cNvPr>
          <p:cNvSpPr txBox="1">
            <a:spLocks/>
          </p:cNvSpPr>
          <p:nvPr/>
        </p:nvSpPr>
        <p:spPr>
          <a:xfrm>
            <a:off x="547200" y="1310400"/>
            <a:ext cx="11088000" cy="5148000"/>
          </a:xfrm>
          <a:prstGeom prst="rect">
            <a:avLst/>
          </a:prstGeom>
        </p:spPr>
        <p:txBody>
          <a:bodyPr numCol="2"/>
          <a:lstStyle>
            <a:lvl1pPr marL="228600" indent="-228600" algn="l" defTabSz="914400" rtl="0" eaLnBrk="1" latinLnBrk="0" hangingPunct="1">
              <a:lnSpc>
                <a:spcPct val="100000"/>
              </a:lnSpc>
              <a:spcBef>
                <a:spcPts val="1000"/>
              </a:spcBef>
              <a:buFontTx/>
              <a:buBlip>
                <a:blip r:embed="rId3"/>
              </a:buBlip>
              <a:defRPr lang="en-US" sz="2000" b="0" i="0" kern="1200" dirty="0" smtClean="0">
                <a:solidFill>
                  <a:schemeClr val="tx1"/>
                </a:solidFill>
                <a:latin typeface="Calibri" panose="020F0502020204030204" pitchFamily="34" charset="0"/>
                <a:ea typeface="Roboto" panose="02000000000000000000" pitchFamily="2" charset="0"/>
                <a:cs typeface="Calibri" panose="020F0502020204030204" pitchFamily="34" charset="0"/>
              </a:defRPr>
            </a:lvl1pPr>
            <a:lvl2pPr marL="685800" indent="-228600" algn="l" defTabSz="914400" rtl="0" eaLnBrk="1" latinLnBrk="0" hangingPunct="1">
              <a:lnSpc>
                <a:spcPct val="100000"/>
              </a:lnSpc>
              <a:spcBef>
                <a:spcPts val="600"/>
              </a:spcBef>
              <a:buClr>
                <a:schemeClr val="bg2"/>
              </a:buClr>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00000"/>
              </a:lnSpc>
              <a:spcBef>
                <a:spcPts val="600"/>
              </a:spcBef>
              <a:buClr>
                <a:schemeClr val="bg2"/>
              </a:buClr>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00000"/>
              </a:lnSpc>
              <a:spcBef>
                <a:spcPts val="600"/>
              </a:spcBef>
              <a:buClr>
                <a:schemeClr val="bg2"/>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600"/>
              </a:spcBef>
              <a:buClr>
                <a:schemeClr val="bg2"/>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7000"/>
              </a:lnSpc>
              <a:spcBef>
                <a:spcPts val="0"/>
              </a:spcBef>
              <a:spcAft>
                <a:spcPts val="500"/>
              </a:spcAft>
              <a:buClr>
                <a:srgbClr val="590995"/>
              </a:buClr>
            </a:pPr>
            <a:r>
              <a:rPr lang="fr-FR" sz="950" dirty="0" err="1">
                <a:effectLst/>
                <a:latin typeface="Calibri" panose="020F0502020204030204" pitchFamily="34" charset="0"/>
                <a:ea typeface="Calibri" panose="020F0502020204030204" pitchFamily="34" charset="0"/>
                <a:cs typeface="Times New Roman" panose="02020603050405020304" pitchFamily="18" charset="0"/>
              </a:rPr>
              <a:t>Sverrild</a:t>
            </a:r>
            <a:r>
              <a:rPr lang="fr-FR" sz="950" dirty="0">
                <a:effectLst/>
                <a:latin typeface="Calibri" panose="020F0502020204030204" pitchFamily="34" charset="0"/>
                <a:ea typeface="Calibri" panose="020F0502020204030204" pitchFamily="34" charset="0"/>
                <a:cs typeface="Times New Roman" panose="02020603050405020304" pitchFamily="18" charset="0"/>
              </a:rPr>
              <a:t> A, et al. </a:t>
            </a:r>
            <a:r>
              <a:rPr lang="fr-FR" sz="950" i="1" dirty="0" err="1">
                <a:effectLst/>
                <a:latin typeface="Calibri" panose="020F0502020204030204" pitchFamily="34" charset="0"/>
                <a:ea typeface="Calibri" panose="020F0502020204030204" pitchFamily="34" charset="0"/>
                <a:cs typeface="Times New Roman" panose="02020603050405020304" pitchFamily="18" charset="0"/>
              </a:rPr>
              <a:t>Eur</a:t>
            </a:r>
            <a:r>
              <a:rPr lang="fr-FR" sz="950" i="1" dirty="0">
                <a:effectLst/>
                <a:latin typeface="Calibri" panose="020F0502020204030204" pitchFamily="34" charset="0"/>
                <a:ea typeface="Calibri" panose="020F0502020204030204" pitchFamily="34" charset="0"/>
                <a:cs typeface="Times New Roman" panose="02020603050405020304" pitchFamily="18" charset="0"/>
              </a:rPr>
              <a:t> </a:t>
            </a:r>
            <a:r>
              <a:rPr lang="fr-FR" sz="950" i="1" dirty="0" err="1">
                <a:effectLst/>
                <a:latin typeface="Calibri" panose="020F0502020204030204" pitchFamily="34" charset="0"/>
                <a:ea typeface="Calibri" panose="020F0502020204030204" pitchFamily="34" charset="0"/>
                <a:cs typeface="Times New Roman" panose="02020603050405020304" pitchFamily="18" charset="0"/>
              </a:rPr>
              <a:t>Respir</a:t>
            </a:r>
            <a:r>
              <a:rPr lang="fr-FR" sz="950" i="1" dirty="0">
                <a:effectLst/>
                <a:latin typeface="Calibri" panose="020F0502020204030204" pitchFamily="34" charset="0"/>
                <a:ea typeface="Calibri" panose="020F0502020204030204" pitchFamily="34" charset="0"/>
                <a:cs typeface="Times New Roman" panose="02020603050405020304" pitchFamily="18" charset="0"/>
              </a:rPr>
              <a:t> J</a:t>
            </a:r>
            <a:r>
              <a:rPr lang="fr-FR" sz="950" dirty="0">
                <a:effectLst/>
                <a:latin typeface="Calibri" panose="020F0502020204030204" pitchFamily="34" charset="0"/>
                <a:ea typeface="Calibri" panose="020F0502020204030204" pitchFamily="34" charset="0"/>
                <a:cs typeface="Times New Roman" panose="02020603050405020304" pitchFamily="18" charset="0"/>
              </a:rPr>
              <a:t>. 2021;59:2101296.</a:t>
            </a:r>
          </a:p>
          <a:p>
            <a:pPr>
              <a:lnSpc>
                <a:spcPct val="107000"/>
              </a:lnSpc>
              <a:spcBef>
                <a:spcPts val="0"/>
              </a:spcBef>
              <a:spcAft>
                <a:spcPts val="500"/>
              </a:spcAft>
              <a:buClr>
                <a:srgbClr val="590995"/>
              </a:buClr>
            </a:pPr>
            <a:r>
              <a:rPr lang="fr-FR" sz="950" dirty="0" err="1">
                <a:effectLst/>
                <a:latin typeface="Calibri" panose="020F0502020204030204" pitchFamily="34" charset="0"/>
                <a:ea typeface="Calibri" panose="020F0502020204030204" pitchFamily="34" charset="0"/>
                <a:cs typeface="Times New Roman" panose="02020603050405020304" pitchFamily="18" charset="0"/>
              </a:rPr>
              <a:t>Sverrild</a:t>
            </a:r>
            <a:r>
              <a:rPr lang="fr-FR" sz="950" dirty="0">
                <a:effectLst/>
                <a:latin typeface="Calibri" panose="020F0502020204030204" pitchFamily="34" charset="0"/>
                <a:ea typeface="Calibri" panose="020F0502020204030204" pitchFamily="34" charset="0"/>
                <a:cs typeface="Times New Roman" panose="02020603050405020304" pitchFamily="18" charset="0"/>
              </a:rPr>
              <a:t> A, et al. </a:t>
            </a:r>
            <a:r>
              <a:rPr lang="fr-FR" sz="950" i="1" dirty="0">
                <a:effectLst/>
                <a:latin typeface="Calibri" panose="020F0502020204030204" pitchFamily="34" charset="0"/>
                <a:ea typeface="Calibri" panose="020F0502020204030204" pitchFamily="34" charset="0"/>
                <a:cs typeface="Times New Roman" panose="02020603050405020304" pitchFamily="18" charset="0"/>
              </a:rPr>
              <a:t>J </a:t>
            </a:r>
            <a:r>
              <a:rPr lang="fr-FR" sz="950" i="1" dirty="0" err="1">
                <a:effectLst/>
                <a:latin typeface="Calibri" panose="020F0502020204030204" pitchFamily="34" charset="0"/>
                <a:ea typeface="Calibri" panose="020F0502020204030204" pitchFamily="34" charset="0"/>
                <a:cs typeface="Times New Roman" panose="02020603050405020304" pitchFamily="18" charset="0"/>
              </a:rPr>
              <a:t>Allergy</a:t>
            </a:r>
            <a:r>
              <a:rPr lang="fr-FR" sz="950" i="1" dirty="0">
                <a:effectLst/>
                <a:latin typeface="Calibri" panose="020F0502020204030204" pitchFamily="34" charset="0"/>
                <a:ea typeface="Calibri" panose="020F0502020204030204" pitchFamily="34" charset="0"/>
                <a:cs typeface="Times New Roman" panose="02020603050405020304" pitchFamily="18" charset="0"/>
              </a:rPr>
              <a:t> Clin </a:t>
            </a:r>
            <a:r>
              <a:rPr lang="fr-FR" sz="950" i="1" dirty="0" err="1">
                <a:effectLst/>
                <a:latin typeface="Calibri" panose="020F0502020204030204" pitchFamily="34" charset="0"/>
                <a:ea typeface="Calibri" panose="020F0502020204030204" pitchFamily="34" charset="0"/>
                <a:cs typeface="Times New Roman" panose="02020603050405020304" pitchFamily="18" charset="0"/>
              </a:rPr>
              <a:t>Immunol</a:t>
            </a:r>
            <a:r>
              <a:rPr lang="fr-FR" sz="950" dirty="0">
                <a:effectLst/>
                <a:latin typeface="Calibri" panose="020F0502020204030204" pitchFamily="34" charset="0"/>
                <a:ea typeface="Calibri" panose="020F0502020204030204" pitchFamily="34" charset="0"/>
                <a:cs typeface="Times New Roman" panose="02020603050405020304" pitchFamily="18" charset="0"/>
              </a:rPr>
              <a:t>. 2010;126:952-958.</a:t>
            </a:r>
            <a:endParaRPr lang="en-GB" sz="9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500"/>
              </a:spcAft>
              <a:buClr>
                <a:srgbClr val="590995"/>
              </a:buClr>
            </a:pPr>
            <a:r>
              <a:rPr lang="fr-FR" sz="950" dirty="0" err="1">
                <a:effectLst/>
                <a:latin typeface="Calibri" panose="020F0502020204030204" pitchFamily="34" charset="0"/>
                <a:ea typeface="Calibri" panose="020F0502020204030204" pitchFamily="34" charset="0"/>
                <a:cs typeface="Times New Roman" panose="02020603050405020304" pitchFamily="18" charset="0"/>
              </a:rPr>
              <a:t>Sverrild</a:t>
            </a:r>
            <a:r>
              <a:rPr lang="fr-FR" sz="950" dirty="0">
                <a:effectLst/>
                <a:latin typeface="Calibri" panose="020F0502020204030204" pitchFamily="34" charset="0"/>
                <a:ea typeface="Calibri" panose="020F0502020204030204" pitchFamily="34" charset="0"/>
                <a:cs typeface="Times New Roman" panose="02020603050405020304" pitchFamily="18" charset="0"/>
              </a:rPr>
              <a:t> A, et al. </a:t>
            </a:r>
            <a:r>
              <a:rPr lang="fr-FR" sz="950" i="1" dirty="0" err="1">
                <a:effectLst/>
                <a:latin typeface="Calibri" panose="020F0502020204030204" pitchFamily="34" charset="0"/>
                <a:ea typeface="Calibri" panose="020F0502020204030204" pitchFamily="34" charset="0"/>
                <a:cs typeface="Times New Roman" panose="02020603050405020304" pitchFamily="18" charset="0"/>
              </a:rPr>
              <a:t>Respir</a:t>
            </a:r>
            <a:r>
              <a:rPr lang="fr-FR" sz="950" i="1" dirty="0">
                <a:effectLst/>
                <a:latin typeface="Calibri" panose="020F0502020204030204" pitchFamily="34" charset="0"/>
                <a:ea typeface="Calibri" panose="020F0502020204030204" pitchFamily="34" charset="0"/>
                <a:cs typeface="Times New Roman" panose="02020603050405020304" pitchFamily="18" charset="0"/>
              </a:rPr>
              <a:t> </a:t>
            </a:r>
            <a:r>
              <a:rPr lang="fr-FR" sz="950" i="1" dirty="0" err="1">
                <a:effectLst/>
                <a:latin typeface="Calibri" panose="020F0502020204030204" pitchFamily="34" charset="0"/>
                <a:ea typeface="Calibri" panose="020F0502020204030204" pitchFamily="34" charset="0"/>
                <a:cs typeface="Times New Roman" panose="02020603050405020304" pitchFamily="18" charset="0"/>
              </a:rPr>
              <a:t>Res</a:t>
            </a:r>
            <a:r>
              <a:rPr lang="fr-FR" sz="950" dirty="0">
                <a:effectLst/>
                <a:latin typeface="Calibri" panose="020F0502020204030204" pitchFamily="34" charset="0"/>
                <a:ea typeface="Calibri" panose="020F0502020204030204" pitchFamily="34" charset="0"/>
                <a:cs typeface="Times New Roman" panose="02020603050405020304" pitchFamily="18" charset="0"/>
              </a:rPr>
              <a:t>. 2021;22:287.</a:t>
            </a:r>
          </a:p>
          <a:p>
            <a:pPr>
              <a:lnSpc>
                <a:spcPct val="107000"/>
              </a:lnSpc>
              <a:spcBef>
                <a:spcPts val="0"/>
              </a:spcBef>
              <a:spcAft>
                <a:spcPts val="500"/>
              </a:spcAft>
              <a:buClr>
                <a:srgbClr val="590995"/>
              </a:buClr>
            </a:pPr>
            <a:r>
              <a:rPr lang="en-GB" sz="950" dirty="0">
                <a:effectLst/>
                <a:latin typeface="Calibri" panose="020F0502020204030204" pitchFamily="34" charset="0"/>
                <a:ea typeface="Calibri" panose="020F0502020204030204" pitchFamily="34" charset="0"/>
                <a:cs typeface="Times New Roman" panose="02020603050405020304" pitchFamily="18" charset="0"/>
              </a:rPr>
              <a:t>Sze E, et al. </a:t>
            </a:r>
            <a:r>
              <a:rPr lang="en-GB" sz="950" i="1" dirty="0">
                <a:effectLst/>
                <a:latin typeface="Calibri" panose="020F0502020204030204" pitchFamily="34" charset="0"/>
                <a:ea typeface="Calibri" panose="020F0502020204030204" pitchFamily="34" charset="0"/>
                <a:cs typeface="Times New Roman" panose="02020603050405020304" pitchFamily="18" charset="0"/>
              </a:rPr>
              <a:t>Allergy</a:t>
            </a:r>
            <a:r>
              <a:rPr lang="en-GB" sz="950" dirty="0">
                <a:effectLst/>
                <a:latin typeface="Calibri" panose="020F0502020204030204" pitchFamily="34" charset="0"/>
                <a:ea typeface="Calibri" panose="020F0502020204030204" pitchFamily="34" charset="0"/>
                <a:cs typeface="Times New Roman" panose="02020603050405020304" pitchFamily="18" charset="0"/>
              </a:rPr>
              <a:t>. 2020;75:311-325</a:t>
            </a:r>
            <a:r>
              <a:rPr lang="fr-FR" sz="950" dirty="0">
                <a:ea typeface="Calibri" panose="020F0502020204030204" pitchFamily="34" charset="0"/>
                <a:cs typeface="Times New Roman" panose="02020603050405020304" pitchFamily="18" charset="0"/>
              </a:rPr>
              <a:t>.</a:t>
            </a:r>
            <a:endParaRPr lang="en-GB" sz="9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500"/>
              </a:spcAft>
              <a:buClr>
                <a:srgbClr val="590995"/>
              </a:buClr>
            </a:pPr>
            <a:r>
              <a:rPr lang="en-GB" sz="950" dirty="0">
                <a:effectLst/>
                <a:latin typeface="Calibri" panose="020F0502020204030204" pitchFamily="34" charset="0"/>
                <a:ea typeface="Calibri" panose="020F0502020204030204" pitchFamily="34" charset="0"/>
                <a:cs typeface="Times New Roman" panose="02020603050405020304" pitchFamily="18" charset="0"/>
              </a:rPr>
              <a:t>Tran TN, et al. </a:t>
            </a:r>
            <a:r>
              <a:rPr lang="en-GB" sz="950" i="1" dirty="0">
                <a:effectLst/>
                <a:latin typeface="Calibri" panose="020F0502020204030204" pitchFamily="34" charset="0"/>
                <a:ea typeface="Calibri" panose="020F0502020204030204" pitchFamily="34" charset="0"/>
                <a:cs typeface="Times New Roman" panose="02020603050405020304" pitchFamily="18" charset="0"/>
              </a:rPr>
              <a:t>Ann Allergy Asthma Immunol</a:t>
            </a:r>
            <a:r>
              <a:rPr lang="en-GB" sz="950" dirty="0">
                <a:effectLst/>
                <a:latin typeface="Calibri" panose="020F0502020204030204" pitchFamily="34" charset="0"/>
                <a:ea typeface="Calibri" panose="020F0502020204030204" pitchFamily="34" charset="0"/>
                <a:cs typeface="Times New Roman" panose="02020603050405020304" pitchFamily="18" charset="0"/>
              </a:rPr>
              <a:t>. 2016;116:37-42.</a:t>
            </a:r>
          </a:p>
          <a:p>
            <a:pPr>
              <a:lnSpc>
                <a:spcPct val="107000"/>
              </a:lnSpc>
              <a:spcBef>
                <a:spcPts val="0"/>
              </a:spcBef>
              <a:spcAft>
                <a:spcPts val="500"/>
              </a:spcAft>
              <a:buClr>
                <a:srgbClr val="590995"/>
              </a:buClr>
            </a:pPr>
            <a:r>
              <a:rPr lang="en-GB" sz="950" dirty="0" err="1">
                <a:effectLst/>
                <a:latin typeface="Calibri" panose="020F0502020204030204" pitchFamily="34" charset="0"/>
                <a:ea typeface="Calibri" panose="020F0502020204030204" pitchFamily="34" charset="0"/>
                <a:cs typeface="Times New Roman" panose="02020603050405020304" pitchFamily="18" charset="0"/>
              </a:rPr>
              <a:t>Varricchi</a:t>
            </a:r>
            <a:r>
              <a:rPr lang="en-GB" sz="950" dirty="0">
                <a:effectLst/>
                <a:latin typeface="Calibri" panose="020F0502020204030204" pitchFamily="34" charset="0"/>
                <a:ea typeface="Calibri" panose="020F0502020204030204" pitchFamily="34" charset="0"/>
                <a:cs typeface="Times New Roman" panose="02020603050405020304" pitchFamily="18" charset="0"/>
              </a:rPr>
              <a:t> G, et al. </a:t>
            </a:r>
            <a:r>
              <a:rPr lang="en-GB" sz="950" i="1" dirty="0">
                <a:effectLst/>
                <a:latin typeface="Calibri" panose="020F0502020204030204" pitchFamily="34" charset="0"/>
                <a:ea typeface="Calibri" panose="020F0502020204030204" pitchFamily="34" charset="0"/>
                <a:cs typeface="Times New Roman" panose="02020603050405020304" pitchFamily="18" charset="0"/>
              </a:rPr>
              <a:t>Front Immunol</a:t>
            </a:r>
            <a:r>
              <a:rPr lang="en-GB" sz="950" dirty="0">
                <a:effectLst/>
                <a:latin typeface="Calibri" panose="020F0502020204030204" pitchFamily="34" charset="0"/>
                <a:ea typeface="Calibri" panose="020F0502020204030204" pitchFamily="34" charset="0"/>
                <a:cs typeface="Times New Roman" panose="02020603050405020304" pitchFamily="18" charset="0"/>
              </a:rPr>
              <a:t>. 2018;9:1595.</a:t>
            </a:r>
          </a:p>
          <a:p>
            <a:pPr>
              <a:lnSpc>
                <a:spcPct val="107000"/>
              </a:lnSpc>
              <a:spcBef>
                <a:spcPts val="0"/>
              </a:spcBef>
              <a:spcAft>
                <a:spcPts val="500"/>
              </a:spcAft>
              <a:buClr>
                <a:srgbClr val="590995"/>
              </a:buClr>
            </a:pPr>
            <a:r>
              <a:rPr lang="en-GB" sz="950" dirty="0">
                <a:effectLst/>
                <a:latin typeface="Calibri" panose="020F0502020204030204" pitchFamily="34" charset="0"/>
                <a:ea typeface="Calibri" panose="020F0502020204030204" pitchFamily="34" charset="0"/>
                <a:cs typeface="Times New Roman" panose="02020603050405020304" pitchFamily="18" charset="0"/>
              </a:rPr>
              <a:t>Walford HH, et al. </a:t>
            </a:r>
            <a:r>
              <a:rPr lang="en-GB" sz="950" i="1" dirty="0">
                <a:effectLst/>
                <a:latin typeface="Calibri" panose="020F0502020204030204" pitchFamily="34" charset="0"/>
                <a:ea typeface="Calibri" panose="020F0502020204030204" pitchFamily="34" charset="0"/>
                <a:cs typeface="Times New Roman" panose="02020603050405020304" pitchFamily="18" charset="0"/>
              </a:rPr>
              <a:t>J Asthma Allergy</a:t>
            </a:r>
            <a:r>
              <a:rPr lang="en-GB" sz="950" dirty="0">
                <a:effectLst/>
                <a:latin typeface="Calibri" panose="020F0502020204030204" pitchFamily="34" charset="0"/>
                <a:ea typeface="Calibri" panose="020F0502020204030204" pitchFamily="34" charset="0"/>
                <a:cs typeface="Times New Roman" panose="02020603050405020304" pitchFamily="18" charset="0"/>
              </a:rPr>
              <a:t>. 2014;7:53-65.</a:t>
            </a:r>
          </a:p>
          <a:p>
            <a:pPr>
              <a:lnSpc>
                <a:spcPct val="107000"/>
              </a:lnSpc>
              <a:spcBef>
                <a:spcPts val="0"/>
              </a:spcBef>
              <a:spcAft>
                <a:spcPts val="500"/>
              </a:spcAft>
              <a:buClr>
                <a:srgbClr val="590995"/>
              </a:buClr>
            </a:pPr>
            <a:r>
              <a:rPr lang="en-GB" sz="950" dirty="0">
                <a:effectLst/>
                <a:latin typeface="Calibri" panose="020F0502020204030204" pitchFamily="34" charset="0"/>
                <a:ea typeface="Calibri" panose="020F0502020204030204" pitchFamily="34" charset="0"/>
                <a:cs typeface="Times New Roman" panose="02020603050405020304" pitchFamily="18" charset="0"/>
              </a:rPr>
              <a:t>Wang Y, et al. </a:t>
            </a:r>
            <a:r>
              <a:rPr lang="en-GB" sz="950" i="1" dirty="0">
                <a:effectLst/>
                <a:latin typeface="Calibri" panose="020F0502020204030204" pitchFamily="34" charset="0"/>
                <a:ea typeface="Calibri" panose="020F0502020204030204" pitchFamily="34" charset="0"/>
                <a:cs typeface="Times New Roman" panose="02020603050405020304" pitchFamily="18" charset="0"/>
              </a:rPr>
              <a:t>Respir Med</a:t>
            </a:r>
            <a:r>
              <a:rPr lang="en-GB" sz="950" dirty="0">
                <a:effectLst/>
                <a:latin typeface="Calibri" panose="020F0502020204030204" pitchFamily="34" charset="0"/>
                <a:ea typeface="Calibri" panose="020F0502020204030204" pitchFamily="34" charset="0"/>
                <a:cs typeface="Times New Roman" panose="02020603050405020304" pitchFamily="18" charset="0"/>
              </a:rPr>
              <a:t>. 2008;102:949-955</a:t>
            </a:r>
            <a:r>
              <a:rPr lang="en-GB" sz="950" dirty="0">
                <a:ea typeface="Calibri" panose="020F0502020204030204" pitchFamily="34" charset="0"/>
                <a:cs typeface="Times New Roman" panose="02020603050405020304" pitchFamily="18" charset="0"/>
              </a:rPr>
              <a:t>.</a:t>
            </a:r>
            <a:endParaRPr lang="en-GB" sz="9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500"/>
              </a:spcAft>
              <a:buClr>
                <a:srgbClr val="590995"/>
              </a:buClr>
            </a:pPr>
            <a:r>
              <a:rPr lang="en-GB" sz="950" dirty="0">
                <a:effectLst/>
                <a:latin typeface="Calibri" panose="020F0502020204030204" pitchFamily="34" charset="0"/>
                <a:ea typeface="Calibri" panose="020F0502020204030204" pitchFamily="34" charset="0"/>
                <a:cs typeface="Times New Roman" panose="02020603050405020304" pitchFamily="18" charset="0"/>
              </a:rPr>
              <a:t>Wark PAB, Gibson PG. </a:t>
            </a:r>
            <a:r>
              <a:rPr lang="en-GB" sz="950" i="1" dirty="0">
                <a:effectLst/>
                <a:latin typeface="Calibri" panose="020F0502020204030204" pitchFamily="34" charset="0"/>
                <a:ea typeface="Calibri" panose="020F0502020204030204" pitchFamily="34" charset="0"/>
                <a:cs typeface="Times New Roman" panose="02020603050405020304" pitchFamily="18" charset="0"/>
              </a:rPr>
              <a:t>Thorax</a:t>
            </a:r>
            <a:r>
              <a:rPr lang="en-GB" sz="950" dirty="0">
                <a:effectLst/>
                <a:latin typeface="Calibri" panose="020F0502020204030204" pitchFamily="34" charset="0"/>
                <a:ea typeface="Calibri" panose="020F0502020204030204" pitchFamily="34" charset="0"/>
                <a:cs typeface="Times New Roman" panose="02020603050405020304" pitchFamily="18" charset="0"/>
              </a:rPr>
              <a:t>. 2006;61:909-915.</a:t>
            </a:r>
          </a:p>
          <a:p>
            <a:pPr>
              <a:lnSpc>
                <a:spcPct val="107000"/>
              </a:lnSpc>
              <a:spcBef>
                <a:spcPts val="0"/>
              </a:spcBef>
              <a:spcAft>
                <a:spcPts val="500"/>
              </a:spcAft>
              <a:buClr>
                <a:srgbClr val="590995"/>
              </a:buClr>
            </a:pPr>
            <a:r>
              <a:rPr lang="en-GB" sz="950" dirty="0">
                <a:effectLst/>
                <a:latin typeface="Calibri" panose="020F0502020204030204" pitchFamily="34" charset="0"/>
                <a:ea typeface="Calibri" panose="020F0502020204030204" pitchFamily="34" charset="0"/>
                <a:cs typeface="Times New Roman" panose="02020603050405020304" pitchFamily="18" charset="0"/>
              </a:rPr>
              <a:t>West EE, et al. </a:t>
            </a:r>
            <a:r>
              <a:rPr lang="en-GB" sz="950" i="1" dirty="0">
                <a:effectLst/>
                <a:latin typeface="Calibri" panose="020F0502020204030204" pitchFamily="34" charset="0"/>
                <a:ea typeface="Calibri" panose="020F0502020204030204" pitchFamily="34" charset="0"/>
                <a:cs typeface="Times New Roman" panose="02020603050405020304" pitchFamily="18" charset="0"/>
              </a:rPr>
              <a:t>Drug </a:t>
            </a:r>
            <a:r>
              <a:rPr lang="en-GB" sz="950" i="1" dirty="0" err="1">
                <a:effectLst/>
                <a:latin typeface="Calibri" panose="020F0502020204030204" pitchFamily="34" charset="0"/>
                <a:ea typeface="Calibri" panose="020F0502020204030204" pitchFamily="34" charset="0"/>
                <a:cs typeface="Times New Roman" panose="02020603050405020304" pitchFamily="18" charset="0"/>
              </a:rPr>
              <a:t>Discov</a:t>
            </a:r>
            <a:r>
              <a:rPr lang="en-GB" sz="950" i="1" dirty="0">
                <a:effectLst/>
                <a:latin typeface="Calibri" panose="020F0502020204030204" pitchFamily="34" charset="0"/>
                <a:ea typeface="Calibri" panose="020F0502020204030204" pitchFamily="34" charset="0"/>
                <a:cs typeface="Times New Roman" panose="02020603050405020304" pitchFamily="18" charset="0"/>
              </a:rPr>
              <a:t> Today Dis Mech</a:t>
            </a:r>
            <a:r>
              <a:rPr lang="en-GB" sz="950" dirty="0">
                <a:effectLst/>
                <a:latin typeface="Calibri" panose="020F0502020204030204" pitchFamily="34" charset="0"/>
                <a:ea typeface="Calibri" panose="020F0502020204030204" pitchFamily="34" charset="0"/>
                <a:cs typeface="Times New Roman" panose="02020603050405020304" pitchFamily="18" charset="0"/>
              </a:rPr>
              <a:t>. 2012;9:3-4.</a:t>
            </a:r>
          </a:p>
          <a:p>
            <a:pPr>
              <a:lnSpc>
                <a:spcPct val="107000"/>
              </a:lnSpc>
              <a:spcBef>
                <a:spcPts val="0"/>
              </a:spcBef>
              <a:spcAft>
                <a:spcPts val="500"/>
              </a:spcAft>
              <a:buClr>
                <a:srgbClr val="590995"/>
              </a:buClr>
            </a:pPr>
            <a:r>
              <a:rPr lang="en-GB" sz="950" dirty="0">
                <a:effectLst/>
                <a:latin typeface="Calibri" panose="020F0502020204030204" pitchFamily="34" charset="0"/>
                <a:ea typeface="Calibri" panose="020F0502020204030204" pitchFamily="34" charset="0"/>
                <a:cs typeface="Times New Roman" panose="02020603050405020304" pitchFamily="18" charset="0"/>
              </a:rPr>
              <a:t>Zhou B, et al. </a:t>
            </a:r>
            <a:r>
              <a:rPr lang="en-GB" sz="950" i="1" dirty="0">
                <a:effectLst/>
                <a:latin typeface="Calibri" panose="020F0502020204030204" pitchFamily="34" charset="0"/>
                <a:ea typeface="Calibri" panose="020F0502020204030204" pitchFamily="34" charset="0"/>
                <a:cs typeface="Times New Roman" panose="02020603050405020304" pitchFamily="18" charset="0"/>
              </a:rPr>
              <a:t>Nat Immunol</a:t>
            </a:r>
            <a:r>
              <a:rPr lang="en-GB" sz="950" dirty="0">
                <a:effectLst/>
                <a:latin typeface="Calibri" panose="020F0502020204030204" pitchFamily="34" charset="0"/>
                <a:ea typeface="Calibri" panose="020F0502020204030204" pitchFamily="34" charset="0"/>
                <a:cs typeface="Times New Roman" panose="02020603050405020304" pitchFamily="18" charset="0"/>
              </a:rPr>
              <a:t>. 2005;6(10):1047-1053.</a:t>
            </a:r>
            <a:endParaRPr lang="en-GB" sz="950" b="1" dirty="0"/>
          </a:p>
        </p:txBody>
      </p:sp>
      <p:sp>
        <p:nvSpPr>
          <p:cNvPr id="3" name="Footer Placeholder 1">
            <a:extLst>
              <a:ext uri="{FF2B5EF4-FFF2-40B4-BE49-F238E27FC236}">
                <a16:creationId xmlns:a16="http://schemas.microsoft.com/office/drawing/2014/main" id="{0FAA20C0-B8F7-FA15-2927-B5B039837781}"/>
              </a:ext>
            </a:extLst>
          </p:cNvPr>
          <p:cNvSpPr txBox="1">
            <a:spLocks/>
          </p:cNvSpPr>
          <p:nvPr/>
        </p:nvSpPr>
        <p:spPr>
          <a:xfrm>
            <a:off x="547200" y="6300000"/>
            <a:ext cx="10512000" cy="471600"/>
          </a:xfrm>
          <a:prstGeom prst="rect">
            <a:avLst/>
          </a:prstGeom>
        </p:spPr>
        <p:txBody>
          <a:bodyPr vert="horz" lIns="0" tIns="0" rIns="0" bIns="0" rtlCol="0" anchor="b" anchorCtr="0">
            <a:noAutofit/>
          </a:bodyPr>
          <a:lstStyle>
            <a:defPPr>
              <a:defRPr lang="en-US"/>
            </a:defPPr>
            <a:lvl1pPr marL="0" algn="l" defTabSz="914400" rtl="0" eaLnBrk="1" latinLnBrk="0" hangingPunct="1">
              <a:defRPr sz="900" kern="1200" spc="20" baseline="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br>
              <a:rPr lang="en-GB" sz="800" b="1" dirty="0"/>
            </a:br>
            <a:r>
              <a:rPr lang="en-GB" sz="800" dirty="0"/>
              <a:t>US-79143 Last Updated 12/23</a:t>
            </a:r>
          </a:p>
        </p:txBody>
      </p:sp>
      <p:grpSp>
        <p:nvGrpSpPr>
          <p:cNvPr id="4" name="Group 3">
            <a:extLst>
              <a:ext uri="{FF2B5EF4-FFF2-40B4-BE49-F238E27FC236}">
                <a16:creationId xmlns:a16="http://schemas.microsoft.com/office/drawing/2014/main" id="{A6FECD5C-B3D9-0332-F23A-B0F406D78A0C}"/>
              </a:ext>
            </a:extLst>
          </p:cNvPr>
          <p:cNvGrpSpPr/>
          <p:nvPr/>
        </p:nvGrpSpPr>
        <p:grpSpPr>
          <a:xfrm>
            <a:off x="10943999" y="6444000"/>
            <a:ext cx="855625" cy="287551"/>
            <a:chOff x="10894586" y="6381538"/>
            <a:chExt cx="855625" cy="287551"/>
          </a:xfrm>
        </p:grpSpPr>
        <p:grpSp>
          <p:nvGrpSpPr>
            <p:cNvPr id="5" name="Group 4">
              <a:extLst>
                <a:ext uri="{FF2B5EF4-FFF2-40B4-BE49-F238E27FC236}">
                  <a16:creationId xmlns:a16="http://schemas.microsoft.com/office/drawing/2014/main" id="{319FD890-97B6-1DFA-9521-A23E8634EC86}"/>
                </a:ext>
              </a:extLst>
            </p:cNvPr>
            <p:cNvGrpSpPr/>
            <p:nvPr/>
          </p:nvGrpSpPr>
          <p:grpSpPr>
            <a:xfrm>
              <a:off x="10894586" y="6381538"/>
              <a:ext cx="855625" cy="287551"/>
              <a:chOff x="5334171" y="6525312"/>
              <a:chExt cx="855625" cy="287551"/>
            </a:xfrm>
          </p:grpSpPr>
          <p:sp>
            <p:nvSpPr>
              <p:cNvPr id="8" name="Rectangle: Rounded Corners 7">
                <a:extLst>
                  <a:ext uri="{FF2B5EF4-FFF2-40B4-BE49-F238E27FC236}">
                    <a16:creationId xmlns:a16="http://schemas.microsoft.com/office/drawing/2014/main" id="{9EAAB417-DEC1-21DE-56AB-B3065D9513CF}"/>
                  </a:ext>
                </a:extLst>
              </p:cNvPr>
              <p:cNvSpPr/>
              <p:nvPr/>
            </p:nvSpPr>
            <p:spPr>
              <a:xfrm>
                <a:off x="5334171" y="6525312"/>
                <a:ext cx="855625" cy="287551"/>
              </a:xfrm>
              <a:prstGeom prst="roundRect">
                <a:avLst/>
              </a:prstGeom>
              <a:solidFill>
                <a:srgbClr val="550B8D"/>
              </a:solidFill>
              <a:ln>
                <a:solidFill>
                  <a:srgbClr val="490F7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Graphic 3">
                <a:hlinkClick r:id="rId4" action="ppaction://hlinksldjump"/>
                <a:extLst>
                  <a:ext uri="{FF2B5EF4-FFF2-40B4-BE49-F238E27FC236}">
                    <a16:creationId xmlns:a16="http://schemas.microsoft.com/office/drawing/2014/main" id="{991DFF6A-FE3E-8203-35D0-F60BD7694893}"/>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p:blipFill>
            <p:spPr>
              <a:xfrm rot="10800000">
                <a:off x="5657217" y="6560801"/>
                <a:ext cx="216000" cy="216000"/>
              </a:xfrm>
              <a:prstGeom prst="rect">
                <a:avLst/>
              </a:prstGeom>
            </p:spPr>
          </p:pic>
          <p:pic>
            <p:nvPicPr>
              <p:cNvPr id="10" name="Graphic 3">
                <a:hlinkClick r:id="" action="ppaction://hlinkshowjump?jump=nextslide"/>
                <a:extLst>
                  <a:ext uri="{FF2B5EF4-FFF2-40B4-BE49-F238E27FC236}">
                    <a16:creationId xmlns:a16="http://schemas.microsoft.com/office/drawing/2014/main" id="{7FFB2490-29AD-A69D-8C12-39311E1160A6}"/>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p:blipFill>
            <p:spPr>
              <a:xfrm rot="10800000" flipH="1">
                <a:off x="5922567" y="6560801"/>
                <a:ext cx="216000" cy="216000"/>
              </a:xfrm>
              <a:prstGeom prst="rect">
                <a:avLst/>
              </a:prstGeom>
            </p:spPr>
          </p:pic>
        </p:grpSp>
        <p:pic>
          <p:nvPicPr>
            <p:cNvPr id="7" name="Graphic 2">
              <a:hlinkClick r:id="rId9" action="ppaction://hlinksldjump"/>
              <a:extLst>
                <a:ext uri="{FF2B5EF4-FFF2-40B4-BE49-F238E27FC236}">
                  <a16:creationId xmlns:a16="http://schemas.microsoft.com/office/drawing/2014/main" id="{725E80B2-4951-0B06-FA30-1E1FADB096F5}"/>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p:blipFill>
          <p:spPr>
            <a:xfrm>
              <a:off x="10951903" y="6416625"/>
              <a:ext cx="216000" cy="216000"/>
            </a:xfrm>
            <a:prstGeom prst="rect">
              <a:avLst/>
            </a:prstGeom>
          </p:spPr>
        </p:pic>
      </p:grpSp>
    </p:spTree>
    <p:extLst>
      <p:ext uri="{BB962C8B-B14F-4D97-AF65-F5344CB8AC3E}">
        <p14:creationId xmlns:p14="http://schemas.microsoft.com/office/powerpoint/2010/main" val="364537594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Master">
  <a:themeElements>
    <a:clrScheme name="EpiCentral">
      <a:dk1>
        <a:srgbClr val="656665"/>
      </a:dk1>
      <a:lt1>
        <a:srgbClr val="FFFFFF"/>
      </a:lt1>
      <a:dk2>
        <a:srgbClr val="590995"/>
      </a:dk2>
      <a:lt2>
        <a:srgbClr val="28ABE1"/>
      </a:lt2>
      <a:accent1>
        <a:srgbClr val="FF2B28"/>
      </a:accent1>
      <a:accent2>
        <a:srgbClr val="F35FAC"/>
      </a:accent2>
      <a:accent3>
        <a:srgbClr val="570995"/>
      </a:accent3>
      <a:accent4>
        <a:srgbClr val="28ABE1"/>
      </a:accent4>
      <a:accent5>
        <a:srgbClr val="FF2B28"/>
      </a:accent5>
      <a:accent6>
        <a:srgbClr val="F35FAC"/>
      </a:accent6>
      <a:hlink>
        <a:srgbClr val="6360DB"/>
      </a:hlink>
      <a:folHlink>
        <a:srgbClr val="8C8AC2"/>
      </a:folHlink>
    </a:clrScheme>
    <a:fontScheme name="EpiCentral PPT">
      <a:majorFont>
        <a:latin typeface="Cambria"/>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4_Master">
  <a:themeElements>
    <a:clrScheme name="EpiCentral">
      <a:dk1>
        <a:srgbClr val="656665"/>
      </a:dk1>
      <a:lt1>
        <a:srgbClr val="FFFFFF"/>
      </a:lt1>
      <a:dk2>
        <a:srgbClr val="590995"/>
      </a:dk2>
      <a:lt2>
        <a:srgbClr val="28ABE1"/>
      </a:lt2>
      <a:accent1>
        <a:srgbClr val="FF2B28"/>
      </a:accent1>
      <a:accent2>
        <a:srgbClr val="F35FAC"/>
      </a:accent2>
      <a:accent3>
        <a:srgbClr val="570995"/>
      </a:accent3>
      <a:accent4>
        <a:srgbClr val="28ABE1"/>
      </a:accent4>
      <a:accent5>
        <a:srgbClr val="FF2B28"/>
      </a:accent5>
      <a:accent6>
        <a:srgbClr val="F35FAC"/>
      </a:accent6>
      <a:hlink>
        <a:srgbClr val="6360DB"/>
      </a:hlink>
      <a:folHlink>
        <a:srgbClr val="8C8AC2"/>
      </a:folHlink>
    </a:clrScheme>
    <a:fontScheme name="EpiCentral PPT">
      <a:majorFont>
        <a:latin typeface="Cambria"/>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525" row="4">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EC377B9F-D6C9-4D57-84E9-457DC86E1BB2}">
  <we:reference id="wa104381063" version="1.0.0.1" store="en-US" storeType="OMEX"/>
  <we:alternateReferences>
    <we:reference id="wa104381063" version="1.0.0.1" store="WA104381063"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EDB2018631BED4A840EC223877EC215" ma:contentTypeVersion="17" ma:contentTypeDescription="Create a new document." ma:contentTypeScope="" ma:versionID="9c7544855d7332a6ded5d8c1d2ec96fc">
  <xsd:schema xmlns:xsd="http://www.w3.org/2001/XMLSchema" xmlns:xs="http://www.w3.org/2001/XMLSchema" xmlns:p="http://schemas.microsoft.com/office/2006/metadata/properties" xmlns:ns2="cc4038ed-d345-4947-b061-34ef88336004" xmlns:ns3="e6dd1411-ccec-4e4f-b73c-9c678b3207a5" targetNamespace="http://schemas.microsoft.com/office/2006/metadata/properties" ma:root="true" ma:fieldsID="0abca8e85f7cfdfcf4871d06ba18fd69" ns2:_="" ns3:_="">
    <xsd:import namespace="cc4038ed-d345-4947-b061-34ef88336004"/>
    <xsd:import namespace="e6dd1411-ccec-4e4f-b73c-9c678b3207a5"/>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LengthInSeconds" minOccurs="0"/>
                <xsd:element ref="ns3:SharedWithUsers" minOccurs="0"/>
                <xsd:element ref="ns3:SharedWithDetails" minOccurs="0"/>
                <xsd:element ref="ns2:MediaServiceAutoTags" minOccurs="0"/>
                <xsd:element ref="ns2:MediaServiceOCR" minOccurs="0"/>
                <xsd:element ref="ns2:MediaServiceGenerationTime" minOccurs="0"/>
                <xsd:element ref="ns2:MediaServiceEventHashCode" minOccurs="0"/>
                <xsd:element ref="ns2:lcf76f155ced4ddcb4097134ff3c332f" minOccurs="0"/>
                <xsd:element ref="ns3:TaxCatchAll" minOccurs="0"/>
                <xsd:element ref="ns2:MediaServiceObjectDetectorVersions"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4038ed-d345-4947-b061-34ef883360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LengthInSeconds" ma:index="13" nillable="true" ma:displayName="Length (seconds)" ma:internalName="MediaLengthInSeconds" ma:readOnly="true">
      <xsd:simpleType>
        <xsd:restriction base="dms:Unknown"/>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2b30fe8e-fdf3-4e6d-ac15-22a0b67e7bfe"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Location" ma:index="24"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6dd1411-ccec-4e4f-b73c-9c678b3207a5"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697b5cc3-8ee5-412d-b10c-5a30ea3786b9}" ma:internalName="TaxCatchAll" ma:showField="CatchAllData" ma:web="e6dd1411-ccec-4e4f-b73c-9c678b3207a5">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cc4038ed-d345-4947-b061-34ef88336004">
      <Terms xmlns="http://schemas.microsoft.com/office/infopath/2007/PartnerControls"/>
    </lcf76f155ced4ddcb4097134ff3c332f>
    <TaxCatchAll xmlns="e6dd1411-ccec-4e4f-b73c-9c678b3207a5" xsi:nil="true"/>
  </documentManagement>
</p:properties>
</file>

<file path=customXml/itemProps1.xml><?xml version="1.0" encoding="utf-8"?>
<ds:datastoreItem xmlns:ds="http://schemas.openxmlformats.org/officeDocument/2006/customXml" ds:itemID="{1B8FC3E3-0898-4B0B-9AF3-8B1CDA4FB62C}">
  <ds:schemaRefs>
    <ds:schemaRef ds:uri="cc4038ed-d345-4947-b061-34ef88336004"/>
    <ds:schemaRef ds:uri="e6dd1411-ccec-4e4f-b73c-9c678b3207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F54A74DE-DB4A-4185-878A-DF8FA7E466A8}">
  <ds:schemaRefs>
    <ds:schemaRef ds:uri="http://schemas.microsoft.com/sharepoint/v3/contenttype/forms"/>
  </ds:schemaRefs>
</ds:datastoreItem>
</file>

<file path=customXml/itemProps3.xml><?xml version="1.0" encoding="utf-8"?>
<ds:datastoreItem xmlns:ds="http://schemas.openxmlformats.org/officeDocument/2006/customXml" ds:itemID="{0F155137-5214-449C-8806-85D323C5EAB8}">
  <ds:schemaRefs>
    <ds:schemaRef ds:uri="cc4038ed-d345-4947-b061-34ef88336004"/>
    <ds:schemaRef ds:uri="http://purl.org/dc/terms/"/>
    <ds:schemaRef ds:uri="http://purl.org/dc/dcmitype/"/>
    <ds:schemaRef ds:uri="http://www.w3.org/XML/1998/namespace"/>
    <ds:schemaRef ds:uri="http://schemas.microsoft.com/office/infopath/2007/PartnerControls"/>
    <ds:schemaRef ds:uri="http://schemas.microsoft.com/office/2006/metadata/properties"/>
    <ds:schemaRef ds:uri="http://schemas.microsoft.com/office/2006/documentManagement/types"/>
    <ds:schemaRef ds:uri="e6dd1411-ccec-4e4f-b73c-9c678b3207a5"/>
    <ds:schemaRef ds:uri="http://schemas.openxmlformats.org/package/2006/metadata/core-properties"/>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1578</TotalTime>
  <Words>21182</Words>
  <Application>Microsoft Office PowerPoint</Application>
  <PresentationFormat>Widescreen</PresentationFormat>
  <Paragraphs>1784</Paragraphs>
  <Slides>46</Slides>
  <Notes>39</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46</vt:i4>
      </vt:variant>
    </vt:vector>
  </HeadingPairs>
  <TitlesOfParts>
    <vt:vector size="52" baseType="lpstr">
      <vt:lpstr>AdvOT5fa4e291</vt:lpstr>
      <vt:lpstr>Arial</vt:lpstr>
      <vt:lpstr>Calibri</vt:lpstr>
      <vt:lpstr>Cambria</vt:lpstr>
      <vt:lpstr>Master</vt:lpstr>
      <vt:lpstr>4_Master</vt:lpstr>
      <vt:lpstr>The fundamentals of airway immunology in severe asthma</vt:lpstr>
      <vt:lpstr>Navigational features of this document</vt:lpstr>
      <vt:lpstr>Executive summary</vt:lpstr>
      <vt:lpstr>The complexity of asthma1,2</vt:lpstr>
      <vt:lpstr>The airway epithelium is a first line of protection from environmental exposures1</vt:lpstr>
      <vt:lpstr>The airway epithelium plays a fundamental role in asthma1-4</vt:lpstr>
      <vt:lpstr>Airway inflammation is a key feature of severe asthma</vt:lpstr>
      <vt:lpstr>Airway hyperresponsiveness contributes to severe  asthma pathogenesis </vt:lpstr>
      <vt:lpstr>IL-25, IL-33, TSLP and the multiple roles of mast cells in asthma</vt:lpstr>
      <vt:lpstr>The interaction between mast cells and smooth muscle can contribute to airway hyperresponsiveness</vt:lpstr>
      <vt:lpstr>Clinical relevance of airway hyperresponsiveness</vt:lpstr>
      <vt:lpstr>Patients may have multiple drivers of inflammation  and overlapping phenotypes</vt:lpstr>
      <vt:lpstr>Various cells and inflammatory mediators are involved in asthma pathogenesis1-18</vt:lpstr>
      <vt:lpstr>Various cells and inflammatory mediators are involved in asthma pathogenesis1-18</vt:lpstr>
      <vt:lpstr>Various cells and inflammatory mediators are involved in asthma pathogenesis1-18</vt:lpstr>
      <vt:lpstr>Various cells and inflammatory mediators are involved in asthma pathogenesis1-18</vt:lpstr>
      <vt:lpstr>Various cells and inflammatory mediators are involved in asthma pathogenesis1-18</vt:lpstr>
      <vt:lpstr>Various cells and inflammatory mediators are involved in asthma pathogenesis1-18</vt:lpstr>
      <vt:lpstr>Various cells and inflammatory mediators are involved in asthma pathogenesis1-18</vt:lpstr>
      <vt:lpstr>Various cells and inflammatory mediators are involved in asthma pathogenesis1-18</vt:lpstr>
      <vt:lpstr>Various cells and inflammatory mediators are involved in asthma pathogenesis1-18</vt:lpstr>
      <vt:lpstr>Various cells and inflammatory mediators are involved in asthma pathogenesis1-18</vt:lpstr>
      <vt:lpstr>Various cells and inflammatory mediators are involved in asthma pathogenesis1-18</vt:lpstr>
      <vt:lpstr>Various cells and inflammatory mediators are involved in asthma pathogenesis1-18</vt:lpstr>
      <vt:lpstr>Various cells and inflammatory mediators are involved in asthma pathogenesis1-18</vt:lpstr>
      <vt:lpstr>Various cells and inflammatory mediators are involved in asthma pathogenesis1-18</vt:lpstr>
      <vt:lpstr>Various cells and inflammatory mediators are involved in asthma pathogenesis1-18</vt:lpstr>
      <vt:lpstr>Epithelial cells play a pivotal role in the pathophysiology of asthma</vt:lpstr>
      <vt:lpstr>Epithelial cytokines may play a key role in driving  airway inflammation</vt:lpstr>
      <vt:lpstr>Multiple inflammatory pathways underpin the complexity and heterogeneity of inflammation in severe asthma</vt:lpstr>
      <vt:lpstr>Allergic eosinophilic asthma phenotype</vt:lpstr>
      <vt:lpstr>Case study: Allergic eosinophilic asthma phenotype [1/2]</vt:lpstr>
      <vt:lpstr>Case study: Allergic eosinophilic asthma phenotype [2/2]</vt:lpstr>
      <vt:lpstr>Non-allergic eosinophilic asthma phenotype</vt:lpstr>
      <vt:lpstr>Case study: Non-allergic eosinophilic asthma phenotype [1/2]</vt:lpstr>
      <vt:lpstr>Case study: Non-allergic eosinophilic asthma phenotype [2/2]</vt:lpstr>
      <vt:lpstr>Beyond-T2 asthma phenotype</vt:lpstr>
      <vt:lpstr>Case study: Beyond-T2 asthma phenotype[1/2]</vt:lpstr>
      <vt:lpstr>Case study: Beyond-T2 asthma phenotype[2/2]</vt:lpstr>
      <vt:lpstr>Summary</vt:lpstr>
      <vt:lpstr>Visit EpiCentral to  learn more now! </vt:lpstr>
      <vt:lpstr>Various cells and inflammatory mediators are involved in asthma pathogenesis1,2 – Glossary of key terms</vt:lpstr>
      <vt:lpstr>Various cells and inflammatory mediators are involved in asthma pathogenesis1,2 – Glossary of key terms (cont.)</vt:lpstr>
      <vt:lpstr>References (1/3)</vt:lpstr>
      <vt:lpstr>References (2/3)</vt:lpstr>
      <vt:lpstr>References (3/3)</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dc:subject/>
  <dc:creator>Ninox Medscript Limited</dc:creator>
  <cp:keywords/>
  <dc:description/>
  <cp:lastModifiedBy>Helen Sharland</cp:lastModifiedBy>
  <cp:revision>22</cp:revision>
  <dcterms:created xsi:type="dcterms:W3CDTF">2019-06-25T14:01:35Z</dcterms:created>
  <dcterms:modified xsi:type="dcterms:W3CDTF">2023-12-13T13:02:54Z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0x0101009EDB2018631BED4A840EC223877EC215</vt:lpwstr>
  </property>
  <property fmtid="{D5CDD505-2E9C-101B-9397-08002B2CF9AE}" pid="3" name="MediaServiceImageTags">
    <vt:lpwstr/>
  </property>
  <property fmtid="{D5CDD505-2E9C-101B-9397-08002B2CF9AE}" pid="4" name="MSIP_Label_d8d793b9-73c2-43c2-b1d4-b4749f286de9_Enabled">
    <vt:lpwstr>true</vt:lpwstr>
  </property>
  <property fmtid="{D5CDD505-2E9C-101B-9397-08002B2CF9AE}" pid="5" name="MSIP_Label_d8d793b9-73c2-43c2-b1d4-b4749f286de9_SetDate">
    <vt:lpwstr>2023-09-26T16:59:45Z</vt:lpwstr>
  </property>
  <property fmtid="{D5CDD505-2E9C-101B-9397-08002B2CF9AE}" pid="6" name="MSIP_Label_d8d793b9-73c2-43c2-b1d4-b4749f286de9_Method">
    <vt:lpwstr>Privileged</vt:lpwstr>
  </property>
  <property fmtid="{D5CDD505-2E9C-101B-9397-08002B2CF9AE}" pid="7" name="MSIP_Label_d8d793b9-73c2-43c2-b1d4-b4749f286de9_Name">
    <vt:lpwstr>Public.</vt:lpwstr>
  </property>
  <property fmtid="{D5CDD505-2E9C-101B-9397-08002B2CF9AE}" pid="8" name="MSIP_Label_d8d793b9-73c2-43c2-b1d4-b4749f286de9_SiteId">
    <vt:lpwstr>4b4266a6-1368-41af-ad5a-59eb634f7ad8</vt:lpwstr>
  </property>
  <property fmtid="{D5CDD505-2E9C-101B-9397-08002B2CF9AE}" pid="9" name="MSIP_Label_d8d793b9-73c2-43c2-b1d4-b4749f286de9_ActionId">
    <vt:lpwstr>e1dbff23-7efe-4815-b013-28235db3b977</vt:lpwstr>
  </property>
  <property fmtid="{D5CDD505-2E9C-101B-9397-08002B2CF9AE}" pid="10" name="MSIP_Label_d8d793b9-73c2-43c2-b1d4-b4749f286de9_ContentBits">
    <vt:lpwstr>2</vt:lpwstr>
  </property>
  <property fmtid="{D5CDD505-2E9C-101B-9397-08002B2CF9AE}" pid="11" name="ClassificationContentMarkingFooterLocations">
    <vt:lpwstr>Master:6</vt:lpwstr>
  </property>
  <property fmtid="{D5CDD505-2E9C-101B-9397-08002B2CF9AE}" pid="12" name="ClassificationContentMarkingFooterText">
    <vt:lpwstr>Public</vt:lpwstr>
  </property>
</Properties>
</file>